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2.xml" ContentType="application/vnd.openxmlformats-officedocument.themeOverr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21" r:id="rId4"/>
    <p:sldMasterId id="2147483756" r:id="rId5"/>
  </p:sldMasterIdLst>
  <p:notesMasterIdLst>
    <p:notesMasterId r:id="rId24"/>
  </p:notesMasterIdLst>
  <p:sldIdLst>
    <p:sldId id="291" r:id="rId6"/>
    <p:sldId id="292" r:id="rId7"/>
    <p:sldId id="293" r:id="rId8"/>
    <p:sldId id="295" r:id="rId9"/>
    <p:sldId id="303" r:id="rId10"/>
    <p:sldId id="304" r:id="rId11"/>
    <p:sldId id="297" r:id="rId12"/>
    <p:sldId id="305" r:id="rId13"/>
    <p:sldId id="296" r:id="rId14"/>
    <p:sldId id="310" r:id="rId15"/>
    <p:sldId id="306" r:id="rId16"/>
    <p:sldId id="308" r:id="rId17"/>
    <p:sldId id="309" r:id="rId18"/>
    <p:sldId id="301" r:id="rId19"/>
    <p:sldId id="298" r:id="rId20"/>
    <p:sldId id="307" r:id="rId21"/>
    <p:sldId id="299" r:id="rId22"/>
    <p:sldId id="300" r:id="rId23"/>
  </p:sldIdLst>
  <p:sldSz cx="12192000" cy="6858000"/>
  <p:notesSz cx="6858000" cy="9144000"/>
  <p:defaultText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3C1E6589-A183-3EB7-0BAE-FF687B383E80}" name="Yevgeniya Arushanyan" initials="YA" userId="S::yevgeniya.arushanyan@ramboll.se::57ddd114-c0d8-4644-b64d-47d1c9a54ec9"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67B"/>
    <a:srgbClr val="007079"/>
    <a:srgbClr val="EB715E"/>
    <a:srgbClr val="0F6B69"/>
    <a:srgbClr val="487574"/>
    <a:srgbClr val="55565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llanmörkt format 2 - Dekorfär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FD0F851-EC5A-4D38-B0AD-8093EC10F338}" styleName="Ljust format 1 - Dekorfärg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9D7B26C5-4107-4FEC-AEDC-1716B250A1EF}" styleName="Ljust format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8D230F3-CF80-4859-8CE7-A43EE81993B5}" styleName="Ljust format 1 - Dekorfärg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5940675A-B579-460E-94D1-54222C63F5DA}" styleName="Inget format, tabellrutnät">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Inget format, inget rutnät">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69012ECD-51FC-41F1-AA8D-1B2483CD663E}" styleName="Ljust format 2 - Dekorfärg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793D81CF-94F2-401A-BA57-92F5A7B2D0C5}" styleName="Mellanmörkt format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10A1B5D5-9B99-4C35-A422-299274C87663}" styleName="Mellanmörkt format 1 - Dekorfärg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1FECB4D8-DB02-4DC6-A0A2-4F2EBAE1DC90}" styleName="Mellanmörkt format 1 - Dekorfärg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981"/>
    <p:restoredTop sz="96301"/>
  </p:normalViewPr>
  <p:slideViewPr>
    <p:cSldViewPr snapToGrid="0" snapToObjects="1">
      <p:cViewPr varScale="1">
        <p:scale>
          <a:sx n="122" d="100"/>
          <a:sy n="122" d="100"/>
        </p:scale>
        <p:origin x="848" y="200"/>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viewProps" Target="viewProps.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notesMaster" Target="notesMasters/notesMaster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tableStyles" Target="tableStyle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kalkylblad.xlsx"/></Relationships>
</file>

<file path=ppt/charts/_rels/chart2.xml.rels><?xml version="1.0" encoding="UTF-8" standalone="yes"?>
<Relationships xmlns="http://schemas.openxmlformats.org/package/2006/relationships"><Relationship Id="rId3" Type="http://schemas.openxmlformats.org/officeDocument/2006/relationships/oleObject" Target="https://ivlse.sharepoint.com/sites/218051-intern-klimatutslapp-fran-avfallsbranslelagring/Shared%20Documents/M&#228;tningar%20data/Sammanst&#228;llt.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https://ivlse.sharepoint.com/sites/218051-intern-klimatutslapp-fran-avfallsbranslelagring/Shared%20Documents/M&#228;tningar%20data/Sammanst&#228;llt.xlsx" TargetMode="External"/></Relationships>
</file>

<file path=ppt/charts/_rels/chart4.xml.rels><?xml version="1.0" encoding="UTF-8" standalone="yes"?>
<Relationships xmlns="http://schemas.openxmlformats.org/package/2006/relationships"><Relationship Id="rId3" Type="http://schemas.openxmlformats.org/officeDocument/2006/relationships/oleObject" Target="https://ivlse.sharepoint.com/sites/218051-intern-klimatutslapp-fran-avfallsbranslelagring/Shared%20Documents/M&#228;tningar%20data/Sammanst&#228;llt.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https://ivlse.sharepoint.com/sites/218051-intern-klimatutslapp-fran-avfallsbranslelagring/Shared%20Documents/M&#228;tningar%20data/Sammanst&#228;llt.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https://ivlse.sharepoint.com/sites/218051-intern-klimatutslapp-fran-avfallsbranslelagring/Shared%20Documents/M&#228;tningar%20data/Sammanst&#228;llt.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https://ivlse.sharepoint.com/sites/218051-intern-klimatutslapp-fran-avfallsbranslelagring/Shared%20Documents/M&#228;tningar%20data/V&#228;ster&#229;s%20vecka%20analysdata.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https://ivlse.sharepoint.com/sites/218051-intern-klimatutslapp-fran-avfallsbranslelagring/Shared%20Documents/M&#228;tningar%20data/V&#228;ster&#229;s%20vecka%20analysdata.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https://ivlse.sharepoint.com/sites/218051-intern-klimatutslapp-fran-avfallsbranslelagring/Shared%20Documents/M&#228;tningar%20data/V&#228;ster&#229;s%20vecka%20analysdata.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260" b="0" i="0" u="none" strike="noStrike" kern="1200" spc="0" baseline="0">
                <a:solidFill>
                  <a:schemeClr val="tx1">
                    <a:lumMod val="65000"/>
                    <a:lumOff val="35000"/>
                  </a:schemeClr>
                </a:solidFill>
                <a:latin typeface="+mn-lt"/>
                <a:ea typeface="+mn-ea"/>
                <a:cs typeface="+mn-cs"/>
              </a:defRPr>
            </a:pPr>
            <a:r>
              <a:rPr lang="sv-SE" dirty="0"/>
              <a:t>N</a:t>
            </a:r>
            <a:r>
              <a:rPr lang="sv-SE" baseline="-25000" dirty="0"/>
              <a:t>2</a:t>
            </a:r>
            <a:r>
              <a:rPr lang="sv-SE" dirty="0"/>
              <a:t>O</a:t>
            </a:r>
          </a:p>
        </c:rich>
      </c:tx>
      <c:overlay val="0"/>
      <c:spPr>
        <a:noFill/>
        <a:ln>
          <a:noFill/>
        </a:ln>
        <a:effectLst/>
      </c:spPr>
      <c:txPr>
        <a:bodyPr rot="0" spcFirstLastPara="1" vertOverflow="ellipsis" vert="horz" wrap="square" anchor="ctr" anchorCtr="1"/>
        <a:lstStyle/>
        <a:p>
          <a:pPr>
            <a:defRPr sz="1260"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scatterChart>
        <c:scatterStyle val="lineMarker"/>
        <c:varyColors val="0"/>
        <c:ser>
          <c:idx val="2"/>
          <c:order val="2"/>
          <c:tx>
            <c:strRef>
              <c:f>Balar!$D$103</c:f>
              <c:strCache>
                <c:ptCount val="1"/>
                <c:pt idx="0">
                  <c:v>n2o</c:v>
                </c:pt>
              </c:strCache>
            </c:strRef>
          </c:tx>
          <c:spPr>
            <a:ln w="25400" cap="rnd">
              <a:noFill/>
              <a:round/>
            </a:ln>
            <a:effectLst/>
          </c:spPr>
          <c:marker>
            <c:symbol val="circle"/>
            <c:size val="5"/>
            <c:spPr>
              <a:solidFill>
                <a:srgbClr val="E3EFF0">
                  <a:lumMod val="50000"/>
                </a:srgbClr>
              </a:solidFill>
              <a:ln w="9525">
                <a:solidFill>
                  <a:srgbClr val="E3EFF0">
                    <a:lumMod val="50000"/>
                  </a:srgbClr>
                </a:solidFill>
              </a:ln>
              <a:effectLst/>
            </c:spPr>
          </c:marker>
          <c:xVal>
            <c:numRef>
              <c:f>Balar!$G$104:$G$188</c:f>
              <c:numCache>
                <c:formatCode>General</c:formatCode>
                <c:ptCount val="85"/>
                <c:pt idx="2" formatCode="0.0">
                  <c:v>112.35882352941178</c:v>
                </c:pt>
                <c:pt idx="4" formatCode="0.0">
                  <c:v>13.886666666666665</c:v>
                </c:pt>
                <c:pt idx="6" formatCode="0.0">
                  <c:v>194.3857142857143</c:v>
                </c:pt>
                <c:pt idx="7" formatCode="0.0">
                  <c:v>132.22631578947369</c:v>
                </c:pt>
                <c:pt idx="8" formatCode="0.0">
                  <c:v>93.990909090909099</c:v>
                </c:pt>
                <c:pt idx="9" formatCode="0.0">
                  <c:v>204.07586206896548</c:v>
                </c:pt>
                <c:pt idx="10" formatCode="0.0">
                  <c:v>47.209090909090918</c:v>
                </c:pt>
                <c:pt idx="11" formatCode="0.0">
                  <c:v>185.35416666666663</c:v>
                </c:pt>
                <c:pt idx="12" formatCode="0.0">
                  <c:v>147.59428571428572</c:v>
                </c:pt>
                <c:pt idx="13" formatCode="0.0">
                  <c:v>0</c:v>
                </c:pt>
                <c:pt idx="14" formatCode="0.0">
                  <c:v>0</c:v>
                </c:pt>
                <c:pt idx="15" formatCode="0.0">
                  <c:v>9.65</c:v>
                </c:pt>
                <c:pt idx="16" formatCode="0.0">
                  <c:v>67.625</c:v>
                </c:pt>
                <c:pt idx="17" formatCode="0.0">
                  <c:v>0</c:v>
                </c:pt>
                <c:pt idx="18" formatCode="0.0">
                  <c:v>0</c:v>
                </c:pt>
                <c:pt idx="19" formatCode="0.0">
                  <c:v>170</c:v>
                </c:pt>
                <c:pt idx="20" formatCode="0.0">
                  <c:v>148.89090909090908</c:v>
                </c:pt>
                <c:pt idx="21" formatCode="0.0">
                  <c:v>78.72</c:v>
                </c:pt>
                <c:pt idx="22" formatCode="0.0">
                  <c:v>17.05</c:v>
                </c:pt>
                <c:pt idx="23" formatCode="0.0">
                  <c:v>9.629999999999999</c:v>
                </c:pt>
                <c:pt idx="24" formatCode="0.0">
                  <c:v>110.06666666666666</c:v>
                </c:pt>
                <c:pt idx="25" formatCode="0.0">
                  <c:v>163.64333333333329</c:v>
                </c:pt>
                <c:pt idx="26" formatCode="0.0">
                  <c:v>176.27500000000003</c:v>
                </c:pt>
                <c:pt idx="27" formatCode="0.0">
                  <c:v>78.751851851851853</c:v>
                </c:pt>
                <c:pt idx="28" formatCode="0.0">
                  <c:v>8.9304347826086943</c:v>
                </c:pt>
                <c:pt idx="29" formatCode="0.0">
                  <c:v>158.0588235294118</c:v>
                </c:pt>
                <c:pt idx="30" formatCode="0.0">
                  <c:v>13.513333333333332</c:v>
                </c:pt>
                <c:pt idx="31" formatCode="0.0">
                  <c:v>94.021052631578911</c:v>
                </c:pt>
                <c:pt idx="32" formatCode="0.0">
                  <c:v>303.37857142857143</c:v>
                </c:pt>
                <c:pt idx="33" formatCode="0.0">
                  <c:v>13.2</c:v>
                </c:pt>
                <c:pt idx="34" formatCode="0.0">
                  <c:v>11.84375</c:v>
                </c:pt>
                <c:pt idx="35" formatCode="0.0">
                  <c:v>5.3416666666666659</c:v>
                </c:pt>
                <c:pt idx="36" formatCode="0.0">
                  <c:v>8.6888888888888882</c:v>
                </c:pt>
                <c:pt idx="37" formatCode="0.0">
                  <c:v>7.3043478260869579</c:v>
                </c:pt>
                <c:pt idx="38" formatCode="0.0">
                  <c:v>0</c:v>
                </c:pt>
                <c:pt idx="39" formatCode="0.0">
                  <c:v>2.0899999999999994</c:v>
                </c:pt>
                <c:pt idx="40" formatCode="0.0">
                  <c:v>121.70000000000002</c:v>
                </c:pt>
                <c:pt idx="41" formatCode="0.0">
                  <c:v>47.461538461538467</c:v>
                </c:pt>
                <c:pt idx="42" formatCode="0.0">
                  <c:v>0</c:v>
                </c:pt>
                <c:pt idx="43" formatCode="0.0">
                  <c:v>38.269999999999996</c:v>
                </c:pt>
                <c:pt idx="44" formatCode="0.0">
                  <c:v>59.875</c:v>
                </c:pt>
                <c:pt idx="45" formatCode="0.0">
                  <c:v>0.17142857142857143</c:v>
                </c:pt>
                <c:pt idx="46" formatCode="0.0">
                  <c:v>4.0888888888888886</c:v>
                </c:pt>
                <c:pt idx="47" formatCode="0.0">
                  <c:v>0.90769230769230758</c:v>
                </c:pt>
                <c:pt idx="48" formatCode="0.0">
                  <c:v>3.665</c:v>
                </c:pt>
                <c:pt idx="49" formatCode="0.0">
                  <c:v>4.4333333333333336</c:v>
                </c:pt>
                <c:pt idx="50" formatCode="0.0">
                  <c:v>2.3749999999999996</c:v>
                </c:pt>
                <c:pt idx="51" formatCode="0.0">
                  <c:v>2.7916666666666661</c:v>
                </c:pt>
                <c:pt idx="52" formatCode="0.0">
                  <c:v>30.900000000000006</c:v>
                </c:pt>
                <c:pt idx="53" formatCode="0.0">
                  <c:v>73.259090909090915</c:v>
                </c:pt>
                <c:pt idx="54" formatCode="0.0">
                  <c:v>2.8999999999999995</c:v>
                </c:pt>
                <c:pt idx="55" formatCode="0.0">
                  <c:v>1.9125000000000001</c:v>
                </c:pt>
                <c:pt idx="56" formatCode="0.0">
                  <c:v>68.95</c:v>
                </c:pt>
                <c:pt idx="57" formatCode="0.0">
                  <c:v>26.28</c:v>
                </c:pt>
                <c:pt idx="58" formatCode="0.0">
                  <c:v>14.620000000000001</c:v>
                </c:pt>
                <c:pt idx="59" formatCode="0.0">
                  <c:v>0.8</c:v>
                </c:pt>
                <c:pt idx="60" formatCode="0.0">
                  <c:v>128.27692307692308</c:v>
                </c:pt>
                <c:pt idx="61" formatCode="0.0">
                  <c:v>149.74000000000004</c:v>
                </c:pt>
                <c:pt idx="62" formatCode="0.0">
                  <c:v>7.1428571428571425E-2</c:v>
                </c:pt>
                <c:pt idx="63" formatCode="0.0">
                  <c:v>0.08</c:v>
                </c:pt>
                <c:pt idx="64" formatCode="0.0">
                  <c:v>12.890909090909092</c:v>
                </c:pt>
                <c:pt idx="65" formatCode="0.0">
                  <c:v>85.421428571428564</c:v>
                </c:pt>
                <c:pt idx="66" formatCode="0.0">
                  <c:v>38.6</c:v>
                </c:pt>
                <c:pt idx="67" formatCode="0.0">
                  <c:v>14.80909090909091</c:v>
                </c:pt>
                <c:pt idx="68" formatCode="0.0">
                  <c:v>265.67272727272729</c:v>
                </c:pt>
                <c:pt idx="69" formatCode="0.0">
                  <c:v>157.50000000000003</c:v>
                </c:pt>
                <c:pt idx="70" formatCode="0.0">
                  <c:v>1.4624999999999999</c:v>
                </c:pt>
                <c:pt idx="71" formatCode="0.0">
                  <c:v>0</c:v>
                </c:pt>
                <c:pt idx="72" formatCode="0.0">
                  <c:v>177.8642857142857</c:v>
                </c:pt>
                <c:pt idx="73" formatCode="0.0">
                  <c:v>33.016666666666673</c:v>
                </c:pt>
                <c:pt idx="74" formatCode="0.0">
                  <c:v>11.375</c:v>
                </c:pt>
                <c:pt idx="75" formatCode="0.0">
                  <c:v>12.18</c:v>
                </c:pt>
                <c:pt idx="76" formatCode="0.0">
                  <c:v>22.833333333333332</c:v>
                </c:pt>
                <c:pt idx="77" formatCode="0.0">
                  <c:v>6.25</c:v>
                </c:pt>
                <c:pt idx="78" formatCode="0.0">
                  <c:v>109.91000000000001</c:v>
                </c:pt>
                <c:pt idx="79" formatCode="0.0">
                  <c:v>113.93333333333332</c:v>
                </c:pt>
                <c:pt idx="80" formatCode="0.0">
                  <c:v>140.27142857142857</c:v>
                </c:pt>
                <c:pt idx="81" formatCode="0.0">
                  <c:v>194.71666666666667</c:v>
                </c:pt>
                <c:pt idx="82" formatCode="0.0">
                  <c:v>3.5250000000000004</c:v>
                </c:pt>
                <c:pt idx="83" formatCode="0.0">
                  <c:v>38.571428571428562</c:v>
                </c:pt>
                <c:pt idx="84" formatCode="0.0">
                  <c:v>240.77692307692308</c:v>
                </c:pt>
              </c:numCache>
            </c:numRef>
          </c:xVal>
          <c:yVal>
            <c:numRef>
              <c:f>Balar!$D$104:$D$188</c:f>
              <c:numCache>
                <c:formatCode>0.0</c:formatCode>
                <c:ptCount val="85"/>
                <c:pt idx="0">
                  <c:v>0.2</c:v>
                </c:pt>
                <c:pt idx="1">
                  <c:v>0.67647058823529416</c:v>
                </c:pt>
                <c:pt idx="2">
                  <c:v>20.360000000000003</c:v>
                </c:pt>
                <c:pt idx="3">
                  <c:v>0.49523809523809526</c:v>
                </c:pt>
                <c:pt idx="4">
                  <c:v>0.30833333333333335</c:v>
                </c:pt>
                <c:pt idx="5">
                  <c:v>0.29583333333333334</c:v>
                </c:pt>
                <c:pt idx="6">
                  <c:v>233.24761904761903</c:v>
                </c:pt>
                <c:pt idx="7">
                  <c:v>212.27368421052634</c:v>
                </c:pt>
                <c:pt idx="8">
                  <c:v>187.87619047619049</c:v>
                </c:pt>
                <c:pt idx="9">
                  <c:v>7.944</c:v>
                </c:pt>
                <c:pt idx="10">
                  <c:v>207.41739130434783</c:v>
                </c:pt>
                <c:pt idx="11">
                  <c:v>205.232</c:v>
                </c:pt>
                <c:pt idx="12">
                  <c:v>80.353846153846163</c:v>
                </c:pt>
                <c:pt idx="13">
                  <c:v>0</c:v>
                </c:pt>
                <c:pt idx="14">
                  <c:v>1.625</c:v>
                </c:pt>
                <c:pt idx="15">
                  <c:v>0</c:v>
                </c:pt>
                <c:pt idx="16">
                  <c:v>15.5</c:v>
                </c:pt>
                <c:pt idx="17">
                  <c:v>1.0857142857142859</c:v>
                </c:pt>
                <c:pt idx="18">
                  <c:v>0.1</c:v>
                </c:pt>
                <c:pt idx="19">
                  <c:v>13.666666666666666</c:v>
                </c:pt>
                <c:pt idx="20">
                  <c:v>0.24666666666666665</c:v>
                </c:pt>
                <c:pt idx="21">
                  <c:v>44.709523809523809</c:v>
                </c:pt>
                <c:pt idx="22">
                  <c:v>2.857894736842105</c:v>
                </c:pt>
                <c:pt idx="23">
                  <c:v>142.14999999999998</c:v>
                </c:pt>
                <c:pt idx="24">
                  <c:v>95.649999999999991</c:v>
                </c:pt>
                <c:pt idx="25">
                  <c:v>206.85000000000002</c:v>
                </c:pt>
                <c:pt idx="26">
                  <c:v>196.39999999999995</c:v>
                </c:pt>
                <c:pt idx="27">
                  <c:v>48.903846153846153</c:v>
                </c:pt>
                <c:pt idx="28">
                  <c:v>145.428</c:v>
                </c:pt>
                <c:pt idx="29">
                  <c:v>12.188888888888888</c:v>
                </c:pt>
                <c:pt idx="30">
                  <c:v>95.193750000000023</c:v>
                </c:pt>
                <c:pt idx="31">
                  <c:v>195.94374999999997</c:v>
                </c:pt>
                <c:pt idx="32">
                  <c:v>483.95555555555552</c:v>
                </c:pt>
                <c:pt idx="33">
                  <c:v>18.107692307692307</c:v>
                </c:pt>
                <c:pt idx="34">
                  <c:v>126.23478260869565</c:v>
                </c:pt>
                <c:pt idx="35">
                  <c:v>47.1</c:v>
                </c:pt>
                <c:pt idx="36">
                  <c:v>5.1055555555555561</c:v>
                </c:pt>
                <c:pt idx="37">
                  <c:v>67.646153846153851</c:v>
                </c:pt>
                <c:pt idx="38">
                  <c:v>0</c:v>
                </c:pt>
                <c:pt idx="39">
                  <c:v>0.1</c:v>
                </c:pt>
                <c:pt idx="40">
                  <c:v>0</c:v>
                </c:pt>
                <c:pt idx="41">
                  <c:v>28.973333333333333</c:v>
                </c:pt>
                <c:pt idx="42">
                  <c:v>0</c:v>
                </c:pt>
                <c:pt idx="43">
                  <c:v>4.99</c:v>
                </c:pt>
                <c:pt idx="44">
                  <c:v>0</c:v>
                </c:pt>
                <c:pt idx="45">
                  <c:v>0.88125000000000009</c:v>
                </c:pt>
                <c:pt idx="46">
                  <c:v>0</c:v>
                </c:pt>
                <c:pt idx="47">
                  <c:v>0</c:v>
                </c:pt>
                <c:pt idx="48">
                  <c:v>3.3722222222222227</c:v>
                </c:pt>
                <c:pt idx="49">
                  <c:v>6.4266666666666659</c:v>
                </c:pt>
                <c:pt idx="50">
                  <c:v>2.5416666666666665</c:v>
                </c:pt>
                <c:pt idx="51">
                  <c:v>14.785</c:v>
                </c:pt>
                <c:pt idx="52">
                  <c:v>192.54736842105262</c:v>
                </c:pt>
                <c:pt idx="53">
                  <c:v>15.700000000000001</c:v>
                </c:pt>
                <c:pt idx="54">
                  <c:v>136.23043478260868</c:v>
                </c:pt>
                <c:pt idx="55">
                  <c:v>24.671428571428574</c:v>
                </c:pt>
                <c:pt idx="56">
                  <c:v>137.7823529411765</c:v>
                </c:pt>
                <c:pt idx="57">
                  <c:v>20.670588235294115</c:v>
                </c:pt>
                <c:pt idx="58">
                  <c:v>116.55555555555556</c:v>
                </c:pt>
                <c:pt idx="59">
                  <c:v>14.961538461538462</c:v>
                </c:pt>
                <c:pt idx="60">
                  <c:v>8.6500000000000021</c:v>
                </c:pt>
                <c:pt idx="61">
                  <c:v>90.145454545454541</c:v>
                </c:pt>
                <c:pt idx="62">
                  <c:v>6.6666666666666671E-3</c:v>
                </c:pt>
                <c:pt idx="63">
                  <c:v>12.971428571428573</c:v>
                </c:pt>
                <c:pt idx="64">
                  <c:v>8.336363636363636</c:v>
                </c:pt>
                <c:pt idx="65">
                  <c:v>186.99285714285716</c:v>
                </c:pt>
                <c:pt idx="66">
                  <c:v>40.815384615384616</c:v>
                </c:pt>
                <c:pt idx="67">
                  <c:v>226.24545454545452</c:v>
                </c:pt>
                <c:pt idx="68">
                  <c:v>133.85000000000002</c:v>
                </c:pt>
                <c:pt idx="69">
                  <c:v>66.59333333333332</c:v>
                </c:pt>
                <c:pt idx="70">
                  <c:v>1.4066666666666667</c:v>
                </c:pt>
                <c:pt idx="71">
                  <c:v>0</c:v>
                </c:pt>
                <c:pt idx="72">
                  <c:v>232.7583333333333</c:v>
                </c:pt>
                <c:pt idx="73">
                  <c:v>50.444444444444443</c:v>
                </c:pt>
                <c:pt idx="74">
                  <c:v>27.714285714285715</c:v>
                </c:pt>
                <c:pt idx="75">
                  <c:v>1.6500000000000001</c:v>
                </c:pt>
                <c:pt idx="76">
                  <c:v>9.68</c:v>
                </c:pt>
                <c:pt idx="77">
                  <c:v>7.9666666666666677</c:v>
                </c:pt>
                <c:pt idx="78">
                  <c:v>10.814285714285715</c:v>
                </c:pt>
                <c:pt idx="79">
                  <c:v>114.41999999999999</c:v>
                </c:pt>
                <c:pt idx="80">
                  <c:v>214.3</c:v>
                </c:pt>
                <c:pt idx="81">
                  <c:v>133.87777777777779</c:v>
                </c:pt>
                <c:pt idx="82">
                  <c:v>28.96</c:v>
                </c:pt>
                <c:pt idx="83">
                  <c:v>88.014285714285705</c:v>
                </c:pt>
                <c:pt idx="84">
                  <c:v>81.688888888888883</c:v>
                </c:pt>
              </c:numCache>
            </c:numRef>
          </c:yVal>
          <c:smooth val="0"/>
          <c:extLst>
            <c:ext xmlns:c16="http://schemas.microsoft.com/office/drawing/2014/chart" uri="{C3380CC4-5D6E-409C-BE32-E72D297353CC}">
              <c16:uniqueId val="{00000000-DDC6-48C3-AF39-6C06D3F66E79}"/>
            </c:ext>
          </c:extLst>
        </c:ser>
        <c:ser>
          <c:idx val="3"/>
          <c:order val="3"/>
          <c:tx>
            <c:v>Diagonal</c:v>
          </c:tx>
          <c:spPr>
            <a:ln w="25400" cap="rnd">
              <a:noFill/>
              <a:round/>
            </a:ln>
            <a:effectLst/>
          </c:spPr>
          <c:marker>
            <c:symbol val="circle"/>
            <c:size val="5"/>
            <c:spPr>
              <a:solidFill>
                <a:schemeClr val="accent4"/>
              </a:solidFill>
              <a:ln w="9525">
                <a:solidFill>
                  <a:schemeClr val="accent4"/>
                </a:solidFill>
              </a:ln>
              <a:effectLst/>
            </c:spPr>
          </c:marker>
          <c:dPt>
            <c:idx val="1"/>
            <c:marker>
              <c:symbol val="none"/>
            </c:marker>
            <c:bubble3D val="0"/>
            <c:spPr>
              <a:ln w="19050" cap="rnd">
                <a:solidFill>
                  <a:schemeClr val="tx1">
                    <a:lumMod val="65000"/>
                    <a:lumOff val="35000"/>
                  </a:schemeClr>
                </a:solidFill>
                <a:prstDash val="sysDash"/>
                <a:round/>
              </a:ln>
              <a:effectLst/>
            </c:spPr>
            <c:extLst>
              <c:ext xmlns:c16="http://schemas.microsoft.com/office/drawing/2014/chart" uri="{C3380CC4-5D6E-409C-BE32-E72D297353CC}">
                <c16:uniqueId val="{00000002-DDC6-48C3-AF39-6C06D3F66E79}"/>
              </c:ext>
            </c:extLst>
          </c:dPt>
          <c:xVal>
            <c:numRef>
              <c:f>Balar!$AT$8:$AT$9</c:f>
              <c:numCache>
                <c:formatCode>General</c:formatCode>
                <c:ptCount val="2"/>
                <c:pt idx="0">
                  <c:v>0</c:v>
                </c:pt>
                <c:pt idx="1">
                  <c:v>500</c:v>
                </c:pt>
              </c:numCache>
            </c:numRef>
          </c:xVal>
          <c:yVal>
            <c:numRef>
              <c:f>Balar!$AT$8:$AT$9</c:f>
              <c:numCache>
                <c:formatCode>General</c:formatCode>
                <c:ptCount val="2"/>
                <c:pt idx="0">
                  <c:v>0</c:v>
                </c:pt>
                <c:pt idx="1">
                  <c:v>500</c:v>
                </c:pt>
              </c:numCache>
            </c:numRef>
          </c:yVal>
          <c:smooth val="0"/>
          <c:extLst>
            <c:ext xmlns:c16="http://schemas.microsoft.com/office/drawing/2014/chart" uri="{C3380CC4-5D6E-409C-BE32-E72D297353CC}">
              <c16:uniqueId val="{00000003-DDC6-48C3-AF39-6C06D3F66E79}"/>
            </c:ext>
          </c:extLst>
        </c:ser>
        <c:dLbls>
          <c:showLegendKey val="0"/>
          <c:showVal val="0"/>
          <c:showCatName val="0"/>
          <c:showSerName val="0"/>
          <c:showPercent val="0"/>
          <c:showBubbleSize val="0"/>
        </c:dLbls>
        <c:axId val="1114330168"/>
        <c:axId val="1114331480"/>
        <c:extLst>
          <c:ext xmlns:c15="http://schemas.microsoft.com/office/drawing/2012/chart" uri="{02D57815-91ED-43cb-92C2-25804820EDAC}">
            <c15:filteredScatterSeries>
              <c15:ser>
                <c:idx val="0"/>
                <c:order val="0"/>
                <c:tx>
                  <c:strRef>
                    <c:extLst>
                      <c:ext uri="{02D57815-91ED-43cb-92C2-25804820EDAC}">
                        <c15:formulaRef>
                          <c15:sqref>Balar!$F$103</c15:sqref>
                        </c15:formulaRef>
                      </c:ext>
                    </c:extLst>
                    <c:strCache>
                      <c:ptCount val="1"/>
                      <c:pt idx="0">
                        <c:v>ch4</c:v>
                      </c:pt>
                    </c:strCache>
                  </c:strRef>
                </c:tx>
                <c:spPr>
                  <a:ln w="25400" cap="rnd">
                    <a:noFill/>
                    <a:round/>
                  </a:ln>
                  <a:effectLst/>
                </c:spPr>
                <c:marker>
                  <c:symbol val="circle"/>
                  <c:size val="5"/>
                  <c:spPr>
                    <a:solidFill>
                      <a:schemeClr val="accent1"/>
                    </a:solidFill>
                    <a:ln w="9525">
                      <a:solidFill>
                        <a:schemeClr val="accent1"/>
                      </a:solidFill>
                    </a:ln>
                    <a:effectLst/>
                  </c:spPr>
                </c:marker>
                <c:xVal>
                  <c:numRef>
                    <c:extLst>
                      <c:ext uri="{02D57815-91ED-43cb-92C2-25804820EDAC}">
                        <c15:formulaRef>
                          <c15:sqref>Balar!$I$104:$I$188</c15:sqref>
                        </c15:formulaRef>
                      </c:ext>
                    </c:extLst>
                    <c:numCache>
                      <c:formatCode>General</c:formatCode>
                      <c:ptCount val="85"/>
                      <c:pt idx="2" formatCode="0.0">
                        <c:v>42.888235294117642</c:v>
                      </c:pt>
                      <c:pt idx="4" formatCode="0.0">
                        <c:v>15.153333333333332</c:v>
                      </c:pt>
                      <c:pt idx="6" formatCode="0.0">
                        <c:v>565.40476190476193</c:v>
                      </c:pt>
                      <c:pt idx="7" formatCode="0.0">
                        <c:v>119.64736842105262</c:v>
                      </c:pt>
                      <c:pt idx="8" formatCode="0.0">
                        <c:v>250.50909090909093</c:v>
                      </c:pt>
                      <c:pt idx="9" formatCode="0.0">
                        <c:v>969.093103448276</c:v>
                      </c:pt>
                      <c:pt idx="10" formatCode="0.0">
                        <c:v>424.7136363636364</c:v>
                      </c:pt>
                      <c:pt idx="11" formatCode="0.0">
                        <c:v>472.62916666666666</c:v>
                      </c:pt>
                      <c:pt idx="12" formatCode="0.0">
                        <c:v>1854.002857142857</c:v>
                      </c:pt>
                      <c:pt idx="13" formatCode="0.0">
                        <c:v>8.75</c:v>
                      </c:pt>
                      <c:pt idx="14" formatCode="0.0">
                        <c:v>1.49</c:v>
                      </c:pt>
                      <c:pt idx="15" formatCode="0.0">
                        <c:v>0.51428571428571435</c:v>
                      </c:pt>
                      <c:pt idx="16" formatCode="0.0">
                        <c:v>114.66666666666669</c:v>
                      </c:pt>
                      <c:pt idx="17" formatCode="0.0">
                        <c:v>2.2714285714285714</c:v>
                      </c:pt>
                      <c:pt idx="18" formatCode="0.0">
                        <c:v>1.3769230769230769</c:v>
                      </c:pt>
                      <c:pt idx="19" formatCode="0.0">
                        <c:v>242.51666666666668</c:v>
                      </c:pt>
                      <c:pt idx="20" formatCode="0.0">
                        <c:v>212.8818181818182</c:v>
                      </c:pt>
                      <c:pt idx="21" formatCode="0.0">
                        <c:v>160.40000000000003</c:v>
                      </c:pt>
                      <c:pt idx="22" formatCode="0.0">
                        <c:v>50.387500000000003</c:v>
                      </c:pt>
                      <c:pt idx="23" formatCode="0.0">
                        <c:v>699.54000000000008</c:v>
                      </c:pt>
                      <c:pt idx="24" formatCode="0.0">
                        <c:v>345.3</c:v>
                      </c:pt>
                      <c:pt idx="25" formatCode="0.0">
                        <c:v>99.460000000000008</c:v>
                      </c:pt>
                      <c:pt idx="26" formatCode="0.0">
                        <c:v>88.235000000000028</c:v>
                      </c:pt>
                      <c:pt idx="27" formatCode="0.0">
                        <c:v>2.2370370370370369</c:v>
                      </c:pt>
                      <c:pt idx="28" formatCode="0.0">
                        <c:v>248.33913043478265</c:v>
                      </c:pt>
                      <c:pt idx="29" formatCode="0.0">
                        <c:v>1387.7117647058824</c:v>
                      </c:pt>
                      <c:pt idx="30" formatCode="0.0">
                        <c:v>508.12666666666672</c:v>
                      </c:pt>
                      <c:pt idx="31" formatCode="0.0">
                        <c:v>960.01052631578955</c:v>
                      </c:pt>
                      <c:pt idx="32" formatCode="0.0">
                        <c:v>54.35</c:v>
                      </c:pt>
                      <c:pt idx="33" formatCode="0.0">
                        <c:v>5.3409090909090917</c:v>
                      </c:pt>
                      <c:pt idx="34" formatCode="0.0">
                        <c:v>1.8687499999999997</c:v>
                      </c:pt>
                      <c:pt idx="35" formatCode="0.0">
                        <c:v>0.75833333333333341</c:v>
                      </c:pt>
                      <c:pt idx="36" formatCode="0.0">
                        <c:v>1.6888888888888891</c:v>
                      </c:pt>
                      <c:pt idx="37" formatCode="0.0">
                        <c:v>7.2695652173913023</c:v>
                      </c:pt>
                      <c:pt idx="38" formatCode="0.0">
                        <c:v>8.0000000000000018</c:v>
                      </c:pt>
                      <c:pt idx="39" formatCode="0.0">
                        <c:v>8.495000000000001</c:v>
                      </c:pt>
                      <c:pt idx="40" formatCode="0.0">
                        <c:v>83.085714285714289</c:v>
                      </c:pt>
                      <c:pt idx="41" formatCode="0.0">
                        <c:v>41.692307692307693</c:v>
                      </c:pt>
                      <c:pt idx="42" formatCode="0.0">
                        <c:v>28.000000000000004</c:v>
                      </c:pt>
                      <c:pt idx="43" formatCode="0.0">
                        <c:v>14.030000000000001</c:v>
                      </c:pt>
                      <c:pt idx="44" formatCode="0.0">
                        <c:v>5.6791666666666671</c:v>
                      </c:pt>
                      <c:pt idx="45" formatCode="0.0">
                        <c:v>7.0571428571428569</c:v>
                      </c:pt>
                      <c:pt idx="46" formatCode="0.0">
                        <c:v>7.2555555555555564</c:v>
                      </c:pt>
                      <c:pt idx="47" formatCode="0.0">
                        <c:v>6.9846153846153847</c:v>
                      </c:pt>
                      <c:pt idx="48" formatCode="0.0">
                        <c:v>35.405000000000001</c:v>
                      </c:pt>
                      <c:pt idx="49" formatCode="0.0">
                        <c:v>3.4133333333333331</c:v>
                      </c:pt>
                      <c:pt idx="50" formatCode="0.0">
                        <c:v>2.8250000000000006</c:v>
                      </c:pt>
                      <c:pt idx="51" formatCode="0.0">
                        <c:v>5.875</c:v>
                      </c:pt>
                      <c:pt idx="52" formatCode="0.0">
                        <c:v>54.178260869565214</c:v>
                      </c:pt>
                      <c:pt idx="53" formatCode="0.0">
                        <c:v>1645.863636363636</c:v>
                      </c:pt>
                      <c:pt idx="54" formatCode="0.0">
                        <c:v>3.1</c:v>
                      </c:pt>
                      <c:pt idx="55" formatCode="0.0">
                        <c:v>4.6749999999999998</c:v>
                      </c:pt>
                      <c:pt idx="56" formatCode="0.0">
                        <c:v>17.3</c:v>
                      </c:pt>
                      <c:pt idx="57" formatCode="0.0">
                        <c:v>68.789999999999992</c:v>
                      </c:pt>
                      <c:pt idx="58" formatCode="0.0">
                        <c:v>57.070000000000007</c:v>
                      </c:pt>
                      <c:pt idx="59" formatCode="0.0">
                        <c:v>5.2846153846153845</c:v>
                      </c:pt>
                      <c:pt idx="60" formatCode="0.0">
                        <c:v>6.138461538461538</c:v>
                      </c:pt>
                      <c:pt idx="61" formatCode="0.0">
                        <c:v>122.96666666666667</c:v>
                      </c:pt>
                      <c:pt idx="62" formatCode="0.0">
                        <c:v>21.471428571428568</c:v>
                      </c:pt>
                      <c:pt idx="63" formatCode="0.0">
                        <c:v>3.3666666666666667</c:v>
                      </c:pt>
                      <c:pt idx="64" formatCode="0.0">
                        <c:v>192.20909090909089</c:v>
                      </c:pt>
                      <c:pt idx="65" formatCode="0.0">
                        <c:v>283.3</c:v>
                      </c:pt>
                      <c:pt idx="66" formatCode="0.0">
                        <c:v>124.62666666666665</c:v>
                      </c:pt>
                      <c:pt idx="67" formatCode="0.0">
                        <c:v>77.681818181818187</c:v>
                      </c:pt>
                      <c:pt idx="68" formatCode="0.0">
                        <c:v>268.34545454545457</c:v>
                      </c:pt>
                      <c:pt idx="69" formatCode="0.0">
                        <c:v>346.96666666666664</c:v>
                      </c:pt>
                      <c:pt idx="70" formatCode="0.0">
                        <c:v>1.3749999999999998</c:v>
                      </c:pt>
                      <c:pt idx="71" formatCode="0.0">
                        <c:v>5.05</c:v>
                      </c:pt>
                      <c:pt idx="72" formatCode="0.0">
                        <c:v>149.66428571428574</c:v>
                      </c:pt>
                      <c:pt idx="73" formatCode="0.0">
                        <c:v>1214.8666666666666</c:v>
                      </c:pt>
                      <c:pt idx="74" formatCode="0.0">
                        <c:v>553.5</c:v>
                      </c:pt>
                      <c:pt idx="75" formatCode="0.0">
                        <c:v>184.08</c:v>
                      </c:pt>
                      <c:pt idx="76" formatCode="0.0">
                        <c:v>319.45555555555558</c:v>
                      </c:pt>
                      <c:pt idx="77" formatCode="0.0">
                        <c:v>173.55</c:v>
                      </c:pt>
                      <c:pt idx="78" formatCode="0.0">
                        <c:v>638.23</c:v>
                      </c:pt>
                      <c:pt idx="79" formatCode="0.0">
                        <c:v>586.06666666666672</c:v>
                      </c:pt>
                      <c:pt idx="80" formatCode="0.0">
                        <c:v>1763.2285714285715</c:v>
                      </c:pt>
                      <c:pt idx="81" formatCode="0.0">
                        <c:v>2501.5499999999997</c:v>
                      </c:pt>
                      <c:pt idx="82" formatCode="0.0">
                        <c:v>764.42499999999995</c:v>
                      </c:pt>
                      <c:pt idx="83" formatCode="0.0">
                        <c:v>1114.8142857142855</c:v>
                      </c:pt>
                      <c:pt idx="84" formatCode="0.0">
                        <c:v>1608.4230769230769</c:v>
                      </c:pt>
                    </c:numCache>
                  </c:numRef>
                </c:xVal>
                <c:yVal>
                  <c:numRef>
                    <c:extLst>
                      <c:ext uri="{02D57815-91ED-43cb-92C2-25804820EDAC}">
                        <c15:formulaRef>
                          <c15:sqref>Balar!$F$104:$F$188</c15:sqref>
                        </c15:formulaRef>
                      </c:ext>
                    </c:extLst>
                    <c:numCache>
                      <c:formatCode>0.0</c:formatCode>
                      <c:ptCount val="85"/>
                      <c:pt idx="0">
                        <c:v>1.1666666666666667</c:v>
                      </c:pt>
                      <c:pt idx="1">
                        <c:v>1.8411764705882354</c:v>
                      </c:pt>
                      <c:pt idx="2">
                        <c:v>19.906666666666663</c:v>
                      </c:pt>
                      <c:pt idx="3">
                        <c:v>1.6904761904761909</c:v>
                      </c:pt>
                      <c:pt idx="4">
                        <c:v>0.75</c:v>
                      </c:pt>
                      <c:pt idx="5">
                        <c:v>1.5291666666666666</c:v>
                      </c:pt>
                      <c:pt idx="6">
                        <c:v>2301.3952380952383</c:v>
                      </c:pt>
                      <c:pt idx="7">
                        <c:v>680.06842105263149</c:v>
                      </c:pt>
                      <c:pt idx="8">
                        <c:v>331.18571428571431</c:v>
                      </c:pt>
                      <c:pt idx="9">
                        <c:v>46.096000000000004</c:v>
                      </c:pt>
                      <c:pt idx="10">
                        <c:v>2606.804347826087</c:v>
                      </c:pt>
                      <c:pt idx="11">
                        <c:v>1431.9679999999998</c:v>
                      </c:pt>
                      <c:pt idx="12">
                        <c:v>486.56153846153842</c:v>
                      </c:pt>
                      <c:pt idx="13">
                        <c:v>7.95</c:v>
                      </c:pt>
                      <c:pt idx="14">
                        <c:v>1.7333333333333332</c:v>
                      </c:pt>
                      <c:pt idx="15">
                        <c:v>0.84285714285714275</c:v>
                      </c:pt>
                      <c:pt idx="16">
                        <c:v>34.976923076923079</c:v>
                      </c:pt>
                      <c:pt idx="17">
                        <c:v>1.6285714285714283</c:v>
                      </c:pt>
                      <c:pt idx="18">
                        <c:v>2.7199999999999998</c:v>
                      </c:pt>
                      <c:pt idx="19">
                        <c:v>8958.2833333333328</c:v>
                      </c:pt>
                      <c:pt idx="20">
                        <c:v>26.086666666666666</c:v>
                      </c:pt>
                      <c:pt idx="21">
                        <c:v>65.719047619047615</c:v>
                      </c:pt>
                      <c:pt idx="22">
                        <c:v>27.578947368421058</c:v>
                      </c:pt>
                      <c:pt idx="23">
                        <c:v>642.76874999999995</c:v>
                      </c:pt>
                      <c:pt idx="24">
                        <c:v>144.6</c:v>
                      </c:pt>
                      <c:pt idx="25">
                        <c:v>131.61538461538458</c:v>
                      </c:pt>
                      <c:pt idx="26">
                        <c:v>126.17857142857142</c:v>
                      </c:pt>
                      <c:pt idx="27">
                        <c:v>4.6923076923076925</c:v>
                      </c:pt>
                      <c:pt idx="28">
                        <c:v>696.48800000000006</c:v>
                      </c:pt>
                      <c:pt idx="29">
                        <c:v>183.07222222222219</c:v>
                      </c:pt>
                      <c:pt idx="30">
                        <c:v>1841.2437499999999</c:v>
                      </c:pt>
                      <c:pt idx="31">
                        <c:v>2924.5062499999999</c:v>
                      </c:pt>
                      <c:pt idx="32">
                        <c:v>50.400000000000006</c:v>
                      </c:pt>
                      <c:pt idx="33">
                        <c:v>8.9500000000000011</c:v>
                      </c:pt>
                      <c:pt idx="34">
                        <c:v>1.0043478260869563</c:v>
                      </c:pt>
                      <c:pt idx="35">
                        <c:v>1.3</c:v>
                      </c:pt>
                      <c:pt idx="36">
                        <c:v>1.6388888888888888</c:v>
                      </c:pt>
                      <c:pt idx="37">
                        <c:v>6.6846153846153857</c:v>
                      </c:pt>
                      <c:pt idx="38">
                        <c:v>7.0421052631578958</c:v>
                      </c:pt>
                      <c:pt idx="39">
                        <c:v>7.294999999999999</c:v>
                      </c:pt>
                      <c:pt idx="40">
                        <c:v>18.635714285714283</c:v>
                      </c:pt>
                      <c:pt idx="41">
                        <c:v>36.233333333333334</c:v>
                      </c:pt>
                      <c:pt idx="42">
                        <c:v>35.914285714285711</c:v>
                      </c:pt>
                      <c:pt idx="43">
                        <c:v>13.48</c:v>
                      </c:pt>
                      <c:pt idx="44">
                        <c:v>8.4230769230769234</c:v>
                      </c:pt>
                      <c:pt idx="45">
                        <c:v>9.90625</c:v>
                      </c:pt>
                      <c:pt idx="46">
                        <c:v>6.7727272727272743</c:v>
                      </c:pt>
                      <c:pt idx="47">
                        <c:v>8.5230769230769248</c:v>
                      </c:pt>
                      <c:pt idx="48">
                        <c:v>42.555555555555557</c:v>
                      </c:pt>
                      <c:pt idx="49">
                        <c:v>3.7333333333333338</c:v>
                      </c:pt>
                      <c:pt idx="50">
                        <c:v>3.6249999999999996</c:v>
                      </c:pt>
                      <c:pt idx="51">
                        <c:v>26.595000000000006</c:v>
                      </c:pt>
                      <c:pt idx="52">
                        <c:v>79.805263157894728</c:v>
                      </c:pt>
                      <c:pt idx="53">
                        <c:v>6.2812500000000009</c:v>
                      </c:pt>
                      <c:pt idx="54">
                        <c:v>98.9304347826087</c:v>
                      </c:pt>
                      <c:pt idx="55">
                        <c:v>3.5857142857142859</c:v>
                      </c:pt>
                      <c:pt idx="56">
                        <c:v>49.323529411764703</c:v>
                      </c:pt>
                      <c:pt idx="57">
                        <c:v>220.7294117647059</c:v>
                      </c:pt>
                      <c:pt idx="58">
                        <c:v>120.32222222222224</c:v>
                      </c:pt>
                      <c:pt idx="59">
                        <c:v>10.107692307692306</c:v>
                      </c:pt>
                      <c:pt idx="60">
                        <c:v>4.4142857142857146</c:v>
                      </c:pt>
                      <c:pt idx="61">
                        <c:v>94.145454545454541</c:v>
                      </c:pt>
                      <c:pt idx="62">
                        <c:v>58.95333333333334</c:v>
                      </c:pt>
                      <c:pt idx="63">
                        <c:v>5.8642857142857148</c:v>
                      </c:pt>
                      <c:pt idx="64">
                        <c:v>69.145454545454541</c:v>
                      </c:pt>
                      <c:pt idx="65">
                        <c:v>264.2</c:v>
                      </c:pt>
                      <c:pt idx="66">
                        <c:v>235.39230769230772</c:v>
                      </c:pt>
                      <c:pt idx="67">
                        <c:v>2207.954545454545</c:v>
                      </c:pt>
                      <c:pt idx="68">
                        <c:v>252.96250000000001</c:v>
                      </c:pt>
                      <c:pt idx="69">
                        <c:v>265.16666666666663</c:v>
                      </c:pt>
                      <c:pt idx="70">
                        <c:v>53.539999999999992</c:v>
                      </c:pt>
                      <c:pt idx="71">
                        <c:v>4.22</c:v>
                      </c:pt>
                      <c:pt idx="72">
                        <c:v>347.82499999999999</c:v>
                      </c:pt>
                      <c:pt idx="73">
                        <c:v>152.65555555555559</c:v>
                      </c:pt>
                      <c:pt idx="74">
                        <c:v>101.24285714285715</c:v>
                      </c:pt>
                      <c:pt idx="75">
                        <c:v>81.733333333333334</c:v>
                      </c:pt>
                      <c:pt idx="76">
                        <c:v>143.80000000000001</c:v>
                      </c:pt>
                      <c:pt idx="77">
                        <c:v>44.016666666666673</c:v>
                      </c:pt>
                      <c:pt idx="78">
                        <c:v>19.7</c:v>
                      </c:pt>
                      <c:pt idx="79">
                        <c:v>275.81000000000006</c:v>
                      </c:pt>
                      <c:pt idx="80">
                        <c:v>792</c:v>
                      </c:pt>
                      <c:pt idx="81">
                        <c:v>315.66666666666669</c:v>
                      </c:pt>
                      <c:pt idx="82">
                        <c:v>289.76000000000005</c:v>
                      </c:pt>
                      <c:pt idx="83">
                        <c:v>473.2</c:v>
                      </c:pt>
                      <c:pt idx="84">
                        <c:v>188.57777777777775</c:v>
                      </c:pt>
                    </c:numCache>
                  </c:numRef>
                </c:yVal>
                <c:smooth val="0"/>
                <c:extLst>
                  <c:ext xmlns:c16="http://schemas.microsoft.com/office/drawing/2014/chart" uri="{C3380CC4-5D6E-409C-BE32-E72D297353CC}">
                    <c16:uniqueId val="{00000004-DDC6-48C3-AF39-6C06D3F66E79}"/>
                  </c:ext>
                </c:extLst>
              </c15:ser>
            </c15:filteredScatterSeries>
            <c15:filteredScatterSeries>
              <c15:ser>
                <c:idx val="1"/>
                <c:order val="1"/>
                <c:tx>
                  <c:strRef>
                    <c:extLst xmlns:c15="http://schemas.microsoft.com/office/drawing/2012/chart">
                      <c:ext xmlns:c15="http://schemas.microsoft.com/office/drawing/2012/chart" uri="{02D57815-91ED-43cb-92C2-25804820EDAC}">
                        <c15:formulaRef>
                          <c15:sqref>Balar!$E$103</c15:sqref>
                        </c15:formulaRef>
                      </c:ext>
                    </c:extLst>
                    <c:strCache>
                      <c:ptCount val="1"/>
                      <c:pt idx="0">
                        <c:v>co2</c:v>
                      </c:pt>
                    </c:strCache>
                  </c:strRef>
                </c:tx>
                <c:spPr>
                  <a:ln w="25400" cap="rnd">
                    <a:noFill/>
                    <a:round/>
                  </a:ln>
                  <a:effectLst/>
                </c:spPr>
                <c:marker>
                  <c:symbol val="circle"/>
                  <c:size val="5"/>
                  <c:spPr>
                    <a:solidFill>
                      <a:schemeClr val="accent2"/>
                    </a:solidFill>
                    <a:ln w="9525">
                      <a:solidFill>
                        <a:schemeClr val="accent2"/>
                      </a:solidFill>
                    </a:ln>
                    <a:effectLst/>
                  </c:spPr>
                </c:marker>
                <c:xVal>
                  <c:numRef>
                    <c:extLst xmlns:c15="http://schemas.microsoft.com/office/drawing/2012/chart">
                      <c:ext xmlns:c15="http://schemas.microsoft.com/office/drawing/2012/chart" uri="{02D57815-91ED-43cb-92C2-25804820EDAC}">
                        <c15:formulaRef>
                          <c15:sqref>Balar!$H$104:$H$188</c15:sqref>
                        </c15:formulaRef>
                      </c:ext>
                    </c:extLst>
                    <c:numCache>
                      <c:formatCode>General</c:formatCode>
                      <c:ptCount val="85"/>
                      <c:pt idx="2" formatCode="0.0">
                        <c:v>9883.0823529411755</c:v>
                      </c:pt>
                      <c:pt idx="4" formatCode="0.0">
                        <c:v>10000</c:v>
                      </c:pt>
                      <c:pt idx="6" formatCode="0.0">
                        <c:v>8169.4857142857145</c:v>
                      </c:pt>
                      <c:pt idx="7" formatCode="0.0">
                        <c:v>10000</c:v>
                      </c:pt>
                      <c:pt idx="8" formatCode="0.0">
                        <c:v>10000</c:v>
                      </c:pt>
                      <c:pt idx="9" formatCode="0.0">
                        <c:v>5745.5896551724136</c:v>
                      </c:pt>
                      <c:pt idx="10" formatCode="0.0">
                        <c:v>10000</c:v>
                      </c:pt>
                      <c:pt idx="11" formatCode="0.0">
                        <c:v>9822.9541666666664</c:v>
                      </c:pt>
                      <c:pt idx="12" formatCode="0.0">
                        <c:v>8732.8485714285725</c:v>
                      </c:pt>
                      <c:pt idx="13" formatCode="0.0">
                        <c:v>10000</c:v>
                      </c:pt>
                      <c:pt idx="14" formatCode="0.0">
                        <c:v>7535.7800000000007</c:v>
                      </c:pt>
                      <c:pt idx="15" formatCode="0.0">
                        <c:v>10000</c:v>
                      </c:pt>
                      <c:pt idx="16" formatCode="0.0">
                        <c:v>10000</c:v>
                      </c:pt>
                      <c:pt idx="17" formatCode="0.0">
                        <c:v>6099.8285714285712</c:v>
                      </c:pt>
                      <c:pt idx="18" formatCode="0.0">
                        <c:v>10000</c:v>
                      </c:pt>
                      <c:pt idx="19" formatCode="0.0">
                        <c:v>7676.333333333333</c:v>
                      </c:pt>
                      <c:pt idx="20" formatCode="0.0">
                        <c:v>9175.1181818181813</c:v>
                      </c:pt>
                      <c:pt idx="21" formatCode="0.0">
                        <c:v>10000</c:v>
                      </c:pt>
                      <c:pt idx="22" formatCode="0.0">
                        <c:v>10000</c:v>
                      </c:pt>
                      <c:pt idx="23" formatCode="0.0">
                        <c:v>10000</c:v>
                      </c:pt>
                      <c:pt idx="24" formatCode="0.0">
                        <c:v>10000</c:v>
                      </c:pt>
                      <c:pt idx="25" formatCode="0.0">
                        <c:v>6613.8233333333355</c:v>
                      </c:pt>
                      <c:pt idx="26" formatCode="0.0">
                        <c:v>6006.5800000000008</c:v>
                      </c:pt>
                      <c:pt idx="27" formatCode="0.0">
                        <c:v>10000</c:v>
                      </c:pt>
                      <c:pt idx="28" formatCode="0.0">
                        <c:v>10000</c:v>
                      </c:pt>
                      <c:pt idx="29" formatCode="0.0">
                        <c:v>6654.7588235294124</c:v>
                      </c:pt>
                      <c:pt idx="30" formatCode="0.0">
                        <c:v>9992.8666666666668</c:v>
                      </c:pt>
                      <c:pt idx="31" formatCode="0.0">
                        <c:v>10000</c:v>
                      </c:pt>
                      <c:pt idx="32" formatCode="0.0">
                        <c:v>4929.3428571428576</c:v>
                      </c:pt>
                      <c:pt idx="33" formatCode="0.0">
                        <c:v>10000</c:v>
                      </c:pt>
                      <c:pt idx="34" formatCode="0.0">
                        <c:v>9895.21875</c:v>
                      </c:pt>
                      <c:pt idx="35" formatCode="0.0">
                        <c:v>10000</c:v>
                      </c:pt>
                      <c:pt idx="36" formatCode="0.0">
                        <c:v>10000</c:v>
                      </c:pt>
                      <c:pt idx="37" formatCode="0.0">
                        <c:v>10000</c:v>
                      </c:pt>
                      <c:pt idx="38" formatCode="0.0">
                        <c:v>10000</c:v>
                      </c:pt>
                      <c:pt idx="39" formatCode="0.0">
                        <c:v>10000</c:v>
                      </c:pt>
                      <c:pt idx="40" formatCode="0.0">
                        <c:v>9512.4642857142862</c:v>
                      </c:pt>
                      <c:pt idx="41" formatCode="0.0">
                        <c:v>10000</c:v>
                      </c:pt>
                      <c:pt idx="42" formatCode="0.0">
                        <c:v>9919.0066666666662</c:v>
                      </c:pt>
                      <c:pt idx="43" formatCode="0.0">
                        <c:v>10000</c:v>
                      </c:pt>
                      <c:pt idx="44" formatCode="0.0">
                        <c:v>10000</c:v>
                      </c:pt>
                      <c:pt idx="45" formatCode="0.0">
                        <c:v>8199.1785714285706</c:v>
                      </c:pt>
                      <c:pt idx="46" formatCode="0.0">
                        <c:v>10000</c:v>
                      </c:pt>
                      <c:pt idx="47" formatCode="0.0">
                        <c:v>10000</c:v>
                      </c:pt>
                      <c:pt idx="48" formatCode="0.0">
                        <c:v>10000</c:v>
                      </c:pt>
                      <c:pt idx="49" formatCode="0.0">
                        <c:v>8988.3333333333339</c:v>
                      </c:pt>
                      <c:pt idx="50" formatCode="0.0">
                        <c:v>4511.0083333333332</c:v>
                      </c:pt>
                      <c:pt idx="51" formatCode="0.0">
                        <c:v>9800.8000000000011</c:v>
                      </c:pt>
                      <c:pt idx="52" formatCode="0.0">
                        <c:v>10000</c:v>
                      </c:pt>
                      <c:pt idx="53" formatCode="0.0">
                        <c:v>10000</c:v>
                      </c:pt>
                      <c:pt idx="54" formatCode="0.0">
                        <c:v>6434.6285714285714</c:v>
                      </c:pt>
                      <c:pt idx="55" formatCode="0.0">
                        <c:v>10000</c:v>
                      </c:pt>
                      <c:pt idx="56" formatCode="0.0">
                        <c:v>10000</c:v>
                      </c:pt>
                      <c:pt idx="57" formatCode="0.0">
                        <c:v>10000</c:v>
                      </c:pt>
                      <c:pt idx="58" formatCode="0.0">
                        <c:v>10000</c:v>
                      </c:pt>
                      <c:pt idx="59" formatCode="0.0">
                        <c:v>10000</c:v>
                      </c:pt>
                      <c:pt idx="60" formatCode="0.0">
                        <c:v>10000</c:v>
                      </c:pt>
                      <c:pt idx="61" formatCode="0.0">
                        <c:v>9998.7733333333344</c:v>
                      </c:pt>
                      <c:pt idx="62" formatCode="0.0">
                        <c:v>7203.5428571428565</c:v>
                      </c:pt>
                      <c:pt idx="63" formatCode="0.0">
                        <c:v>6737.14</c:v>
                      </c:pt>
                      <c:pt idx="64" formatCode="0.0">
                        <c:v>10000</c:v>
                      </c:pt>
                      <c:pt idx="65" formatCode="0.0">
                        <c:v>10000</c:v>
                      </c:pt>
                      <c:pt idx="66" formatCode="0.0">
                        <c:v>10000</c:v>
                      </c:pt>
                      <c:pt idx="67" formatCode="0.0">
                        <c:v>10000</c:v>
                      </c:pt>
                      <c:pt idx="68" formatCode="0.0">
                        <c:v>5040.5090909090904</c:v>
                      </c:pt>
                      <c:pt idx="69" formatCode="0.0">
                        <c:v>8925.3083333333325</c:v>
                      </c:pt>
                      <c:pt idx="70" formatCode="0.0">
                        <c:v>3590.6375000000003</c:v>
                      </c:pt>
                      <c:pt idx="71" formatCode="0.0">
                        <c:v>8914.9000000000015</c:v>
                      </c:pt>
                      <c:pt idx="72" formatCode="0.0">
                        <c:v>7915.0285714285719</c:v>
                      </c:pt>
                      <c:pt idx="73" formatCode="0.0">
                        <c:v>10000</c:v>
                      </c:pt>
                      <c:pt idx="74" formatCode="0.0">
                        <c:v>10000</c:v>
                      </c:pt>
                      <c:pt idx="75" formatCode="0.0">
                        <c:v>10000</c:v>
                      </c:pt>
                      <c:pt idx="76" formatCode="0.0">
                        <c:v>10000</c:v>
                      </c:pt>
                      <c:pt idx="77" formatCode="0.0">
                        <c:v>10000</c:v>
                      </c:pt>
                      <c:pt idx="78" formatCode="0.0">
                        <c:v>10000</c:v>
                      </c:pt>
                      <c:pt idx="79" formatCode="0.0">
                        <c:v>10000</c:v>
                      </c:pt>
                      <c:pt idx="80" formatCode="0.0">
                        <c:v>9263.8571428571413</c:v>
                      </c:pt>
                      <c:pt idx="81" formatCode="0.0">
                        <c:v>5529.2666666666673</c:v>
                      </c:pt>
                      <c:pt idx="82" formatCode="0.0">
                        <c:v>10000</c:v>
                      </c:pt>
                      <c:pt idx="83" formatCode="0.0">
                        <c:v>10000</c:v>
                      </c:pt>
                      <c:pt idx="84" formatCode="0.0">
                        <c:v>3169.5461538461541</c:v>
                      </c:pt>
                    </c:numCache>
                  </c:numRef>
                </c:xVal>
                <c:yVal>
                  <c:numRef>
                    <c:extLst xmlns:c15="http://schemas.microsoft.com/office/drawing/2012/chart">
                      <c:ext xmlns:c15="http://schemas.microsoft.com/office/drawing/2012/chart" uri="{02D57815-91ED-43cb-92C2-25804820EDAC}">
                        <c15:formulaRef>
                          <c15:sqref>Balar!$E$104:$E$188</c15:sqref>
                        </c15:formulaRef>
                      </c:ext>
                    </c:extLst>
                    <c:numCache>
                      <c:formatCode>0.0</c:formatCode>
                      <c:ptCount val="85"/>
                      <c:pt idx="0">
                        <c:v>3930.3238095238103</c:v>
                      </c:pt>
                      <c:pt idx="1">
                        <c:v>3064.6058823529415</c:v>
                      </c:pt>
                      <c:pt idx="2">
                        <c:v>10000</c:v>
                      </c:pt>
                      <c:pt idx="3">
                        <c:v>3440.509523809525</c:v>
                      </c:pt>
                      <c:pt idx="4">
                        <c:v>1625.1333333333332</c:v>
                      </c:pt>
                      <c:pt idx="5">
                        <c:v>4395.7750000000005</c:v>
                      </c:pt>
                      <c:pt idx="6">
                        <c:v>4908.3047619047611</c:v>
                      </c:pt>
                      <c:pt idx="7">
                        <c:v>5801.0421052631582</c:v>
                      </c:pt>
                      <c:pt idx="8">
                        <c:v>6393.8571428571431</c:v>
                      </c:pt>
                      <c:pt idx="9">
                        <c:v>10000</c:v>
                      </c:pt>
                      <c:pt idx="10">
                        <c:v>7174.6608695652167</c:v>
                      </c:pt>
                      <c:pt idx="11">
                        <c:v>6967.5039999999999</c:v>
                      </c:pt>
                      <c:pt idx="12">
                        <c:v>10000</c:v>
                      </c:pt>
                      <c:pt idx="13">
                        <c:v>10000</c:v>
                      </c:pt>
                      <c:pt idx="14">
                        <c:v>5840.2333333333336</c:v>
                      </c:pt>
                      <c:pt idx="15">
                        <c:v>10000</c:v>
                      </c:pt>
                      <c:pt idx="16">
                        <c:v>10000</c:v>
                      </c:pt>
                      <c:pt idx="17">
                        <c:v>4043.35</c:v>
                      </c:pt>
                      <c:pt idx="18">
                        <c:v>780.26666666666654</c:v>
                      </c:pt>
                      <c:pt idx="19">
                        <c:v>10000</c:v>
                      </c:pt>
                      <c:pt idx="20">
                        <c:v>10000</c:v>
                      </c:pt>
                      <c:pt idx="21">
                        <c:v>10000</c:v>
                      </c:pt>
                      <c:pt idx="22">
                        <c:v>9937.9736842105267</c:v>
                      </c:pt>
                      <c:pt idx="23">
                        <c:v>10000</c:v>
                      </c:pt>
                      <c:pt idx="24">
                        <c:v>10000</c:v>
                      </c:pt>
                      <c:pt idx="25">
                        <c:v>4633.2153846153842</c:v>
                      </c:pt>
                      <c:pt idx="26">
                        <c:v>5170.0928571428576</c:v>
                      </c:pt>
                      <c:pt idx="27">
                        <c:v>10000</c:v>
                      </c:pt>
                      <c:pt idx="28">
                        <c:v>6994.7440000000015</c:v>
                      </c:pt>
                      <c:pt idx="29">
                        <c:v>10000</c:v>
                      </c:pt>
                      <c:pt idx="30">
                        <c:v>10000</c:v>
                      </c:pt>
                      <c:pt idx="31">
                        <c:v>4864.4187499999998</c:v>
                      </c:pt>
                      <c:pt idx="32">
                        <c:v>5861.7722222222228</c:v>
                      </c:pt>
                      <c:pt idx="33">
                        <c:v>10000</c:v>
                      </c:pt>
                      <c:pt idx="34">
                        <c:v>10000</c:v>
                      </c:pt>
                      <c:pt idx="35">
                        <c:v>10000</c:v>
                      </c:pt>
                      <c:pt idx="36">
                        <c:v>8121.6777777777788</c:v>
                      </c:pt>
                      <c:pt idx="37">
                        <c:v>10000</c:v>
                      </c:pt>
                      <c:pt idx="38">
                        <c:v>8506.5894736842092</c:v>
                      </c:pt>
                      <c:pt idx="39">
                        <c:v>9155.19</c:v>
                      </c:pt>
                      <c:pt idx="40">
                        <c:v>10000</c:v>
                      </c:pt>
                      <c:pt idx="41">
                        <c:v>10000</c:v>
                      </c:pt>
                      <c:pt idx="42">
                        <c:v>10000</c:v>
                      </c:pt>
                      <c:pt idx="43">
                        <c:v>10000</c:v>
                      </c:pt>
                      <c:pt idx="44">
                        <c:v>10000</c:v>
                      </c:pt>
                      <c:pt idx="45">
                        <c:v>1189.9937499999999</c:v>
                      </c:pt>
                      <c:pt idx="46">
                        <c:v>9029.3454545454533</c:v>
                      </c:pt>
                      <c:pt idx="47">
                        <c:v>10000</c:v>
                      </c:pt>
                      <c:pt idx="48">
                        <c:v>8682.455555555558</c:v>
                      </c:pt>
                      <c:pt idx="49">
                        <c:v>9959.119999999999</c:v>
                      </c:pt>
                      <c:pt idx="50">
                        <c:v>7624.1333333333323</c:v>
                      </c:pt>
                      <c:pt idx="51">
                        <c:v>10000</c:v>
                      </c:pt>
                      <c:pt idx="52">
                        <c:v>9851.6263157894737</c:v>
                      </c:pt>
                      <c:pt idx="53">
                        <c:v>10000</c:v>
                      </c:pt>
                      <c:pt idx="54">
                        <c:v>10000</c:v>
                      </c:pt>
                      <c:pt idx="55">
                        <c:v>10000</c:v>
                      </c:pt>
                      <c:pt idx="56">
                        <c:v>10000</c:v>
                      </c:pt>
                      <c:pt idx="57">
                        <c:v>10000</c:v>
                      </c:pt>
                      <c:pt idx="58">
                        <c:v>10000</c:v>
                      </c:pt>
                      <c:pt idx="59">
                        <c:v>10000</c:v>
                      </c:pt>
                      <c:pt idx="60">
                        <c:v>10000</c:v>
                      </c:pt>
                      <c:pt idx="61">
                        <c:v>10000</c:v>
                      </c:pt>
                      <c:pt idx="62">
                        <c:v>8247.74</c:v>
                      </c:pt>
                      <c:pt idx="63">
                        <c:v>10000</c:v>
                      </c:pt>
                      <c:pt idx="64">
                        <c:v>10000</c:v>
                      </c:pt>
                      <c:pt idx="65">
                        <c:v>8152.9357142857134</c:v>
                      </c:pt>
                      <c:pt idx="66">
                        <c:v>10000</c:v>
                      </c:pt>
                      <c:pt idx="67">
                        <c:v>3572.827272727272</c:v>
                      </c:pt>
                      <c:pt idx="68">
                        <c:v>8600.1624999999985</c:v>
                      </c:pt>
                      <c:pt idx="69">
                        <c:v>10000</c:v>
                      </c:pt>
                      <c:pt idx="70">
                        <c:v>6045.2666666666664</c:v>
                      </c:pt>
                      <c:pt idx="71">
                        <c:v>9992.4699999999993</c:v>
                      </c:pt>
                      <c:pt idx="72">
                        <c:v>5189.416666666667</c:v>
                      </c:pt>
                      <c:pt idx="73">
                        <c:v>10000</c:v>
                      </c:pt>
                      <c:pt idx="74">
                        <c:v>10000</c:v>
                      </c:pt>
                      <c:pt idx="75">
                        <c:v>10000</c:v>
                      </c:pt>
                      <c:pt idx="76">
                        <c:v>10000</c:v>
                      </c:pt>
                      <c:pt idx="77">
                        <c:v>10000</c:v>
                      </c:pt>
                      <c:pt idx="78">
                        <c:v>3495.9857142857145</c:v>
                      </c:pt>
                      <c:pt idx="79">
                        <c:v>9741.7100000000009</c:v>
                      </c:pt>
                      <c:pt idx="80">
                        <c:v>4820.7999999999993</c:v>
                      </c:pt>
                      <c:pt idx="81">
                        <c:v>8165.4777777777781</c:v>
                      </c:pt>
                      <c:pt idx="82">
                        <c:v>10000</c:v>
                      </c:pt>
                      <c:pt idx="83">
                        <c:v>10000</c:v>
                      </c:pt>
                      <c:pt idx="84">
                        <c:v>10000</c:v>
                      </c:pt>
                    </c:numCache>
                  </c:numRef>
                </c:yVal>
                <c:smooth val="0"/>
                <c:extLst xmlns:c15="http://schemas.microsoft.com/office/drawing/2012/chart">
                  <c:ext xmlns:c16="http://schemas.microsoft.com/office/drawing/2014/chart" uri="{C3380CC4-5D6E-409C-BE32-E72D297353CC}">
                    <c16:uniqueId val="{00000005-DDC6-48C3-AF39-6C06D3F66E79}"/>
                  </c:ext>
                </c:extLst>
              </c15:ser>
            </c15:filteredScatterSeries>
          </c:ext>
        </c:extLst>
      </c:scatterChart>
      <c:valAx>
        <c:axId val="1114330168"/>
        <c:scaling>
          <c:orientation val="minMax"/>
          <c:max val="50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050" b="0" i="0" u="none" strike="noStrike" kern="1200" baseline="0">
                    <a:solidFill>
                      <a:prstClr val="black">
                        <a:lumMod val="65000"/>
                        <a:lumOff val="35000"/>
                      </a:prstClr>
                    </a:solidFill>
                    <a:latin typeface="+mn-lt"/>
                    <a:ea typeface="+mn-ea"/>
                    <a:cs typeface="+mn-cs"/>
                  </a:defRPr>
                </a:pPr>
                <a:r>
                  <a:rPr lang="en-US" sz="1050" b="0" i="0" u="none" strike="noStrike" kern="1200" baseline="0" dirty="0" err="1">
                    <a:solidFill>
                      <a:srgbClr val="000000">
                        <a:lumMod val="65000"/>
                        <a:lumOff val="35000"/>
                      </a:srgbClr>
                    </a:solidFill>
                  </a:rPr>
                  <a:t>Mätpunkt</a:t>
                </a:r>
                <a:r>
                  <a:rPr lang="en-US" sz="1050" b="0" i="0" u="none" strike="noStrike" kern="1200" baseline="0" dirty="0">
                    <a:solidFill>
                      <a:srgbClr val="000000">
                        <a:lumMod val="65000"/>
                        <a:lumOff val="35000"/>
                      </a:srgbClr>
                    </a:solidFill>
                  </a:rPr>
                  <a:t> – </a:t>
                </a:r>
                <a:r>
                  <a:rPr lang="en-US" sz="1050" b="0" i="0" u="none" strike="noStrike" kern="1200" baseline="0" dirty="0" err="1">
                    <a:solidFill>
                      <a:srgbClr val="000000">
                        <a:lumMod val="65000"/>
                        <a:lumOff val="35000"/>
                      </a:srgbClr>
                    </a:solidFill>
                  </a:rPr>
                  <a:t>bal</a:t>
                </a:r>
                <a:r>
                  <a:rPr lang="en-US" sz="1050" b="0" i="0" u="none" strike="noStrike" kern="1200" baseline="0" dirty="0">
                    <a:solidFill>
                      <a:srgbClr val="000000">
                        <a:lumMod val="65000"/>
                        <a:lumOff val="35000"/>
                      </a:srgbClr>
                    </a:solidFill>
                  </a:rPr>
                  <a:t>-mitt</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050" b="0" i="0" u="none" strike="noStrike" kern="1200" baseline="0">
                  <a:solidFill>
                    <a:prstClr val="black">
                      <a:lumMod val="65000"/>
                      <a:lumOff val="35000"/>
                    </a:prst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sv-SE"/>
          </a:p>
        </c:txPr>
        <c:crossAx val="1114331480"/>
        <c:crosses val="autoZero"/>
        <c:crossBetween val="midCat"/>
        <c:majorUnit val="100"/>
      </c:valAx>
      <c:valAx>
        <c:axId val="1114331480"/>
        <c:scaling>
          <c:orientation val="minMax"/>
          <c:max val="5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050" b="0" i="0" u="none" strike="noStrike" kern="1200" baseline="0">
                    <a:solidFill>
                      <a:prstClr val="black">
                        <a:lumMod val="65000"/>
                        <a:lumOff val="35000"/>
                      </a:prstClr>
                    </a:solidFill>
                    <a:latin typeface="+mn-lt"/>
                    <a:ea typeface="+mn-ea"/>
                    <a:cs typeface="+mn-cs"/>
                  </a:defRPr>
                </a:pPr>
                <a:r>
                  <a:rPr lang="sv-SE" sz="800" b="0" i="0" u="none" strike="noStrike" kern="1200" baseline="0" dirty="0">
                    <a:solidFill>
                      <a:prstClr val="black">
                        <a:lumMod val="65000"/>
                        <a:lumOff val="35000"/>
                      </a:prstClr>
                    </a:solidFill>
                  </a:rPr>
                  <a:t>Mätpunkt – bal-topp</a:t>
                </a:r>
                <a:endParaRPr lang="sv-SE" sz="1050" b="0" i="0" u="none" strike="noStrike" kern="1200" baseline="0" dirty="0">
                  <a:solidFill>
                    <a:srgbClr val="000000">
                      <a:lumMod val="65000"/>
                      <a:lumOff val="35000"/>
                    </a:srgbClr>
                  </a:solidFill>
                </a:endParaRPr>
              </a:p>
            </c:rich>
          </c:tx>
          <c:overlay val="0"/>
          <c:spPr>
            <a:noFill/>
            <a:ln>
              <a:noFill/>
            </a:ln>
            <a:effectLst/>
          </c:spPr>
          <c:txPr>
            <a:bodyPr rot="-540000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050" b="0" i="0" u="none" strike="noStrike" kern="1200" baseline="0">
                  <a:solidFill>
                    <a:prstClr val="black">
                      <a:lumMod val="65000"/>
                      <a:lumOff val="35000"/>
                    </a:prst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sv-SE"/>
          </a:p>
        </c:txPr>
        <c:crossAx val="1114330168"/>
        <c:crosses val="autoZero"/>
        <c:crossBetween val="midCat"/>
        <c:majorUnit val="10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50"/>
      </a:pPr>
      <a:endParaRPr lang="sv-SE"/>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60" b="0" i="0" u="none" strike="noStrike" kern="1200" spc="0" baseline="0">
                <a:solidFill>
                  <a:schemeClr val="tx1">
                    <a:lumMod val="65000"/>
                    <a:lumOff val="35000"/>
                  </a:schemeClr>
                </a:solidFill>
                <a:latin typeface="+mn-lt"/>
                <a:ea typeface="+mn-ea"/>
                <a:cs typeface="+mn-cs"/>
              </a:defRPr>
            </a:pPr>
            <a:r>
              <a:rPr lang="sv-SE" dirty="0"/>
              <a:t>CO</a:t>
            </a:r>
            <a:r>
              <a:rPr lang="sv-SE" baseline="-25000" dirty="0"/>
              <a:t>2</a:t>
            </a:r>
          </a:p>
        </c:rich>
      </c:tx>
      <c:overlay val="0"/>
      <c:spPr>
        <a:noFill/>
        <a:ln>
          <a:noFill/>
        </a:ln>
        <a:effectLst/>
      </c:spPr>
      <c:txPr>
        <a:bodyPr rot="0" spcFirstLastPara="1" vertOverflow="ellipsis" vert="horz" wrap="square" anchor="ctr" anchorCtr="1"/>
        <a:lstStyle/>
        <a:p>
          <a:pPr>
            <a:defRPr sz="1260"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scatterChart>
        <c:scatterStyle val="lineMarker"/>
        <c:varyColors val="0"/>
        <c:ser>
          <c:idx val="1"/>
          <c:order val="1"/>
          <c:tx>
            <c:strRef>
              <c:f>Balar!$E$103</c:f>
              <c:strCache>
                <c:ptCount val="1"/>
                <c:pt idx="0">
                  <c:v>co2</c:v>
                </c:pt>
              </c:strCache>
              <c:extLst xmlns:c15="http://schemas.microsoft.com/office/drawing/2012/chart"/>
            </c:strRef>
          </c:tx>
          <c:spPr>
            <a:ln w="25400" cap="rnd">
              <a:noFill/>
              <a:round/>
            </a:ln>
            <a:effectLst/>
          </c:spPr>
          <c:marker>
            <c:symbol val="circle"/>
            <c:size val="5"/>
            <c:spPr>
              <a:solidFill>
                <a:schemeClr val="accent2"/>
              </a:solidFill>
              <a:ln w="9525">
                <a:solidFill>
                  <a:schemeClr val="accent2"/>
                </a:solidFill>
              </a:ln>
              <a:effectLst/>
            </c:spPr>
          </c:marker>
          <c:xVal>
            <c:numRef>
              <c:f>Balar!$H$104:$H$188</c:f>
              <c:numCache>
                <c:formatCode>General</c:formatCode>
                <c:ptCount val="85"/>
                <c:pt idx="2" formatCode="0.0">
                  <c:v>9883.0823529411755</c:v>
                </c:pt>
                <c:pt idx="4" formatCode="0.0">
                  <c:v>10000</c:v>
                </c:pt>
                <c:pt idx="6" formatCode="0.0">
                  <c:v>8169.4857142857145</c:v>
                </c:pt>
                <c:pt idx="7" formatCode="0.0">
                  <c:v>10000</c:v>
                </c:pt>
                <c:pt idx="8" formatCode="0.0">
                  <c:v>10000</c:v>
                </c:pt>
                <c:pt idx="9" formatCode="0.0">
                  <c:v>5745.5896551724136</c:v>
                </c:pt>
                <c:pt idx="10" formatCode="0.0">
                  <c:v>10000</c:v>
                </c:pt>
                <c:pt idx="11" formatCode="0.0">
                  <c:v>9822.9541666666664</c:v>
                </c:pt>
                <c:pt idx="12" formatCode="0.0">
                  <c:v>8732.8485714285725</c:v>
                </c:pt>
                <c:pt idx="13" formatCode="0.0">
                  <c:v>10000</c:v>
                </c:pt>
                <c:pt idx="14" formatCode="0.0">
                  <c:v>7535.7800000000007</c:v>
                </c:pt>
                <c:pt idx="15" formatCode="0.0">
                  <c:v>10000</c:v>
                </c:pt>
                <c:pt idx="16" formatCode="0.0">
                  <c:v>10000</c:v>
                </c:pt>
                <c:pt idx="17" formatCode="0.0">
                  <c:v>6099.8285714285712</c:v>
                </c:pt>
                <c:pt idx="18" formatCode="0.0">
                  <c:v>10000</c:v>
                </c:pt>
                <c:pt idx="19" formatCode="0.0">
                  <c:v>7676.333333333333</c:v>
                </c:pt>
                <c:pt idx="20" formatCode="0.0">
                  <c:v>9175.1181818181813</c:v>
                </c:pt>
                <c:pt idx="21" formatCode="0.0">
                  <c:v>10000</c:v>
                </c:pt>
                <c:pt idx="22" formatCode="0.0">
                  <c:v>10000</c:v>
                </c:pt>
                <c:pt idx="23" formatCode="0.0">
                  <c:v>10000</c:v>
                </c:pt>
                <c:pt idx="24" formatCode="0.0">
                  <c:v>10000</c:v>
                </c:pt>
                <c:pt idx="25" formatCode="0.0">
                  <c:v>6613.8233333333355</c:v>
                </c:pt>
                <c:pt idx="26" formatCode="0.0">
                  <c:v>6006.5800000000008</c:v>
                </c:pt>
                <c:pt idx="27" formatCode="0.0">
                  <c:v>10000</c:v>
                </c:pt>
                <c:pt idx="28" formatCode="0.0">
                  <c:v>10000</c:v>
                </c:pt>
                <c:pt idx="29" formatCode="0.0">
                  <c:v>6654.7588235294124</c:v>
                </c:pt>
                <c:pt idx="30" formatCode="0.0">
                  <c:v>9992.8666666666668</c:v>
                </c:pt>
                <c:pt idx="31" formatCode="0.0">
                  <c:v>10000</c:v>
                </c:pt>
                <c:pt idx="32" formatCode="0.0">
                  <c:v>4929.3428571428576</c:v>
                </c:pt>
                <c:pt idx="33" formatCode="0.0">
                  <c:v>10000</c:v>
                </c:pt>
                <c:pt idx="34" formatCode="0.0">
                  <c:v>9895.21875</c:v>
                </c:pt>
                <c:pt idx="35" formatCode="0.0">
                  <c:v>10000</c:v>
                </c:pt>
                <c:pt idx="36" formatCode="0.0">
                  <c:v>10000</c:v>
                </c:pt>
                <c:pt idx="37" formatCode="0.0">
                  <c:v>10000</c:v>
                </c:pt>
                <c:pt idx="38" formatCode="0.0">
                  <c:v>10000</c:v>
                </c:pt>
                <c:pt idx="39" formatCode="0.0">
                  <c:v>10000</c:v>
                </c:pt>
                <c:pt idx="40" formatCode="0.0">
                  <c:v>9512.4642857142862</c:v>
                </c:pt>
                <c:pt idx="41" formatCode="0.0">
                  <c:v>10000</c:v>
                </c:pt>
                <c:pt idx="42" formatCode="0.0">
                  <c:v>9919.0066666666662</c:v>
                </c:pt>
                <c:pt idx="43" formatCode="0.0">
                  <c:v>10000</c:v>
                </c:pt>
                <c:pt idx="44" formatCode="0.0">
                  <c:v>10000</c:v>
                </c:pt>
                <c:pt idx="45" formatCode="0.0">
                  <c:v>8199.1785714285706</c:v>
                </c:pt>
                <c:pt idx="46" formatCode="0.0">
                  <c:v>10000</c:v>
                </c:pt>
                <c:pt idx="47" formatCode="0.0">
                  <c:v>10000</c:v>
                </c:pt>
                <c:pt idx="48" formatCode="0.0">
                  <c:v>10000</c:v>
                </c:pt>
                <c:pt idx="49" formatCode="0.0">
                  <c:v>8988.3333333333339</c:v>
                </c:pt>
                <c:pt idx="50" formatCode="0.0">
                  <c:v>4511.0083333333332</c:v>
                </c:pt>
                <c:pt idx="51" formatCode="0.0">
                  <c:v>9800.8000000000011</c:v>
                </c:pt>
                <c:pt idx="52" formatCode="0.0">
                  <c:v>10000</c:v>
                </c:pt>
                <c:pt idx="53" formatCode="0.0">
                  <c:v>10000</c:v>
                </c:pt>
                <c:pt idx="54" formatCode="0.0">
                  <c:v>6434.6285714285714</c:v>
                </c:pt>
                <c:pt idx="55" formatCode="0.0">
                  <c:v>10000</c:v>
                </c:pt>
                <c:pt idx="56" formatCode="0.0">
                  <c:v>10000</c:v>
                </c:pt>
                <c:pt idx="57" formatCode="0.0">
                  <c:v>10000</c:v>
                </c:pt>
                <c:pt idx="58" formatCode="0.0">
                  <c:v>10000</c:v>
                </c:pt>
                <c:pt idx="59" formatCode="0.0">
                  <c:v>10000</c:v>
                </c:pt>
                <c:pt idx="60" formatCode="0.0">
                  <c:v>10000</c:v>
                </c:pt>
                <c:pt idx="61" formatCode="0.0">
                  <c:v>9998.7733333333344</c:v>
                </c:pt>
                <c:pt idx="62" formatCode="0.0">
                  <c:v>7203.5428571428565</c:v>
                </c:pt>
                <c:pt idx="63" formatCode="0.0">
                  <c:v>6737.14</c:v>
                </c:pt>
                <c:pt idx="64" formatCode="0.0">
                  <c:v>10000</c:v>
                </c:pt>
                <c:pt idx="65" formatCode="0.0">
                  <c:v>10000</c:v>
                </c:pt>
                <c:pt idx="66" formatCode="0.0">
                  <c:v>10000</c:v>
                </c:pt>
                <c:pt idx="67" formatCode="0.0">
                  <c:v>10000</c:v>
                </c:pt>
                <c:pt idx="68" formatCode="0.0">
                  <c:v>5040.5090909090904</c:v>
                </c:pt>
                <c:pt idx="69" formatCode="0.0">
                  <c:v>8925.3083333333325</c:v>
                </c:pt>
                <c:pt idx="70" formatCode="0.0">
                  <c:v>3590.6375000000003</c:v>
                </c:pt>
                <c:pt idx="71" formatCode="0.0">
                  <c:v>8914.9000000000015</c:v>
                </c:pt>
                <c:pt idx="72" formatCode="0.0">
                  <c:v>7915.0285714285719</c:v>
                </c:pt>
                <c:pt idx="73" formatCode="0.0">
                  <c:v>10000</c:v>
                </c:pt>
                <c:pt idx="74" formatCode="0.0">
                  <c:v>10000</c:v>
                </c:pt>
                <c:pt idx="75" formatCode="0.0">
                  <c:v>10000</c:v>
                </c:pt>
                <c:pt idx="76" formatCode="0.0">
                  <c:v>10000</c:v>
                </c:pt>
                <c:pt idx="77" formatCode="0.0">
                  <c:v>10000</c:v>
                </c:pt>
                <c:pt idx="78" formatCode="0.0">
                  <c:v>10000</c:v>
                </c:pt>
                <c:pt idx="79" formatCode="0.0">
                  <c:v>10000</c:v>
                </c:pt>
                <c:pt idx="80" formatCode="0.0">
                  <c:v>9263.8571428571413</c:v>
                </c:pt>
                <c:pt idx="81" formatCode="0.0">
                  <c:v>5529.2666666666673</c:v>
                </c:pt>
                <c:pt idx="82" formatCode="0.0">
                  <c:v>10000</c:v>
                </c:pt>
                <c:pt idx="83" formatCode="0.0">
                  <c:v>10000</c:v>
                </c:pt>
                <c:pt idx="84" formatCode="0.0">
                  <c:v>3169.5461538461541</c:v>
                </c:pt>
              </c:numCache>
              <c:extLst xmlns:c15="http://schemas.microsoft.com/office/drawing/2012/chart"/>
            </c:numRef>
          </c:xVal>
          <c:yVal>
            <c:numRef>
              <c:f>Balar!$E$104:$E$188</c:f>
              <c:numCache>
                <c:formatCode>0.0</c:formatCode>
                <c:ptCount val="85"/>
                <c:pt idx="0">
                  <c:v>3930.3238095238103</c:v>
                </c:pt>
                <c:pt idx="1">
                  <c:v>3064.6058823529415</c:v>
                </c:pt>
                <c:pt idx="2">
                  <c:v>10000</c:v>
                </c:pt>
                <c:pt idx="3">
                  <c:v>3440.509523809525</c:v>
                </c:pt>
                <c:pt idx="4">
                  <c:v>1625.1333333333332</c:v>
                </c:pt>
                <c:pt idx="5">
                  <c:v>4395.7750000000005</c:v>
                </c:pt>
                <c:pt idx="6">
                  <c:v>4908.3047619047611</c:v>
                </c:pt>
                <c:pt idx="7">
                  <c:v>5801.0421052631582</c:v>
                </c:pt>
                <c:pt idx="8">
                  <c:v>6393.8571428571431</c:v>
                </c:pt>
                <c:pt idx="9">
                  <c:v>10000</c:v>
                </c:pt>
                <c:pt idx="10">
                  <c:v>7174.6608695652167</c:v>
                </c:pt>
                <c:pt idx="11">
                  <c:v>6967.5039999999999</c:v>
                </c:pt>
                <c:pt idx="12">
                  <c:v>10000</c:v>
                </c:pt>
                <c:pt idx="13">
                  <c:v>10000</c:v>
                </c:pt>
                <c:pt idx="14">
                  <c:v>5840.2333333333336</c:v>
                </c:pt>
                <c:pt idx="15">
                  <c:v>10000</c:v>
                </c:pt>
                <c:pt idx="16">
                  <c:v>10000</c:v>
                </c:pt>
                <c:pt idx="17">
                  <c:v>4043.35</c:v>
                </c:pt>
                <c:pt idx="18">
                  <c:v>780.26666666666654</c:v>
                </c:pt>
                <c:pt idx="19">
                  <c:v>10000</c:v>
                </c:pt>
                <c:pt idx="20">
                  <c:v>10000</c:v>
                </c:pt>
                <c:pt idx="21">
                  <c:v>10000</c:v>
                </c:pt>
                <c:pt idx="22">
                  <c:v>9937.9736842105267</c:v>
                </c:pt>
                <c:pt idx="23">
                  <c:v>10000</c:v>
                </c:pt>
                <c:pt idx="24">
                  <c:v>10000</c:v>
                </c:pt>
                <c:pt idx="25">
                  <c:v>4633.2153846153842</c:v>
                </c:pt>
                <c:pt idx="26">
                  <c:v>5170.0928571428576</c:v>
                </c:pt>
                <c:pt idx="27">
                  <c:v>10000</c:v>
                </c:pt>
                <c:pt idx="28">
                  <c:v>6994.7440000000015</c:v>
                </c:pt>
                <c:pt idx="29">
                  <c:v>10000</c:v>
                </c:pt>
                <c:pt idx="30">
                  <c:v>10000</c:v>
                </c:pt>
                <c:pt idx="31">
                  <c:v>4864.4187499999998</c:v>
                </c:pt>
                <c:pt idx="32">
                  <c:v>5861.7722222222228</c:v>
                </c:pt>
                <c:pt idx="33">
                  <c:v>10000</c:v>
                </c:pt>
                <c:pt idx="34">
                  <c:v>10000</c:v>
                </c:pt>
                <c:pt idx="35">
                  <c:v>10000</c:v>
                </c:pt>
                <c:pt idx="36">
                  <c:v>8121.6777777777788</c:v>
                </c:pt>
                <c:pt idx="37">
                  <c:v>10000</c:v>
                </c:pt>
                <c:pt idx="38">
                  <c:v>8506.5894736842092</c:v>
                </c:pt>
                <c:pt idx="39">
                  <c:v>9155.19</c:v>
                </c:pt>
                <c:pt idx="40">
                  <c:v>10000</c:v>
                </c:pt>
                <c:pt idx="41">
                  <c:v>10000</c:v>
                </c:pt>
                <c:pt idx="42">
                  <c:v>10000</c:v>
                </c:pt>
                <c:pt idx="43">
                  <c:v>10000</c:v>
                </c:pt>
                <c:pt idx="44">
                  <c:v>10000</c:v>
                </c:pt>
                <c:pt idx="45">
                  <c:v>1189.9937499999999</c:v>
                </c:pt>
                <c:pt idx="46">
                  <c:v>9029.3454545454533</c:v>
                </c:pt>
                <c:pt idx="47">
                  <c:v>10000</c:v>
                </c:pt>
                <c:pt idx="48">
                  <c:v>8682.455555555558</c:v>
                </c:pt>
                <c:pt idx="49">
                  <c:v>9959.119999999999</c:v>
                </c:pt>
                <c:pt idx="50">
                  <c:v>7624.1333333333323</c:v>
                </c:pt>
                <c:pt idx="51">
                  <c:v>10000</c:v>
                </c:pt>
                <c:pt idx="52">
                  <c:v>9851.6263157894737</c:v>
                </c:pt>
                <c:pt idx="53">
                  <c:v>10000</c:v>
                </c:pt>
                <c:pt idx="54">
                  <c:v>10000</c:v>
                </c:pt>
                <c:pt idx="55">
                  <c:v>10000</c:v>
                </c:pt>
                <c:pt idx="56">
                  <c:v>10000</c:v>
                </c:pt>
                <c:pt idx="57">
                  <c:v>10000</c:v>
                </c:pt>
                <c:pt idx="58">
                  <c:v>10000</c:v>
                </c:pt>
                <c:pt idx="59">
                  <c:v>10000</c:v>
                </c:pt>
                <c:pt idx="60">
                  <c:v>10000</c:v>
                </c:pt>
                <c:pt idx="61">
                  <c:v>10000</c:v>
                </c:pt>
                <c:pt idx="62">
                  <c:v>8247.74</c:v>
                </c:pt>
                <c:pt idx="63">
                  <c:v>10000</c:v>
                </c:pt>
                <c:pt idx="64">
                  <c:v>10000</c:v>
                </c:pt>
                <c:pt idx="65">
                  <c:v>8152.9357142857134</c:v>
                </c:pt>
                <c:pt idx="66">
                  <c:v>10000</c:v>
                </c:pt>
                <c:pt idx="67">
                  <c:v>3572.827272727272</c:v>
                </c:pt>
                <c:pt idx="68">
                  <c:v>8600.1624999999985</c:v>
                </c:pt>
                <c:pt idx="69">
                  <c:v>10000</c:v>
                </c:pt>
                <c:pt idx="70">
                  <c:v>6045.2666666666664</c:v>
                </c:pt>
                <c:pt idx="71">
                  <c:v>9992.4699999999993</c:v>
                </c:pt>
                <c:pt idx="72">
                  <c:v>5189.416666666667</c:v>
                </c:pt>
                <c:pt idx="73">
                  <c:v>10000</c:v>
                </c:pt>
                <c:pt idx="74">
                  <c:v>10000</c:v>
                </c:pt>
                <c:pt idx="75">
                  <c:v>10000</c:v>
                </c:pt>
                <c:pt idx="76">
                  <c:v>10000</c:v>
                </c:pt>
                <c:pt idx="77">
                  <c:v>10000</c:v>
                </c:pt>
                <c:pt idx="78">
                  <c:v>3495.9857142857145</c:v>
                </c:pt>
                <c:pt idx="79">
                  <c:v>9741.7100000000009</c:v>
                </c:pt>
                <c:pt idx="80">
                  <c:v>4820.7999999999993</c:v>
                </c:pt>
                <c:pt idx="81">
                  <c:v>8165.4777777777781</c:v>
                </c:pt>
                <c:pt idx="82">
                  <c:v>10000</c:v>
                </c:pt>
                <c:pt idx="83">
                  <c:v>10000</c:v>
                </c:pt>
                <c:pt idx="84">
                  <c:v>10000</c:v>
                </c:pt>
              </c:numCache>
              <c:extLst xmlns:c15="http://schemas.microsoft.com/office/drawing/2012/chart"/>
            </c:numRef>
          </c:yVal>
          <c:smooth val="0"/>
          <c:extLst xmlns:c15="http://schemas.microsoft.com/office/drawing/2012/chart">
            <c:ext xmlns:c16="http://schemas.microsoft.com/office/drawing/2014/chart" uri="{C3380CC4-5D6E-409C-BE32-E72D297353CC}">
              <c16:uniqueId val="{00000000-02EA-4C34-B063-3281B59E0089}"/>
            </c:ext>
          </c:extLst>
        </c:ser>
        <c:ser>
          <c:idx val="3"/>
          <c:order val="3"/>
          <c:tx>
            <c:v>Diagonal</c:v>
          </c:tx>
          <c:spPr>
            <a:ln w="25400" cap="rnd">
              <a:noFill/>
              <a:round/>
            </a:ln>
            <a:effectLst/>
          </c:spPr>
          <c:marker>
            <c:symbol val="circle"/>
            <c:size val="5"/>
            <c:spPr>
              <a:solidFill>
                <a:schemeClr val="accent3"/>
              </a:solidFill>
              <a:ln w="9525">
                <a:solidFill>
                  <a:schemeClr val="accent4"/>
                </a:solidFill>
              </a:ln>
              <a:effectLst/>
            </c:spPr>
          </c:marker>
          <c:dPt>
            <c:idx val="0"/>
            <c:marker>
              <c:symbol val="none"/>
            </c:marker>
            <c:bubble3D val="0"/>
            <c:extLst>
              <c:ext xmlns:c16="http://schemas.microsoft.com/office/drawing/2014/chart" uri="{C3380CC4-5D6E-409C-BE32-E72D297353CC}">
                <c16:uniqueId val="{00000001-02EA-4C34-B063-3281B59E0089}"/>
              </c:ext>
            </c:extLst>
          </c:dPt>
          <c:dPt>
            <c:idx val="1"/>
            <c:marker>
              <c:symbol val="none"/>
            </c:marker>
            <c:bubble3D val="0"/>
            <c:spPr>
              <a:ln w="19050" cap="rnd">
                <a:solidFill>
                  <a:schemeClr val="tx1">
                    <a:lumMod val="65000"/>
                    <a:lumOff val="35000"/>
                  </a:schemeClr>
                </a:solidFill>
                <a:prstDash val="sysDash"/>
                <a:round/>
              </a:ln>
              <a:effectLst/>
            </c:spPr>
            <c:extLst>
              <c:ext xmlns:c16="http://schemas.microsoft.com/office/drawing/2014/chart" uri="{C3380CC4-5D6E-409C-BE32-E72D297353CC}">
                <c16:uniqueId val="{00000003-02EA-4C34-B063-3281B59E0089}"/>
              </c:ext>
            </c:extLst>
          </c:dPt>
          <c:xVal>
            <c:numRef>
              <c:f>Balar!$BB$8:$BB$9</c:f>
              <c:numCache>
                <c:formatCode>General</c:formatCode>
                <c:ptCount val="2"/>
                <c:pt idx="0">
                  <c:v>0</c:v>
                </c:pt>
                <c:pt idx="1">
                  <c:v>12000</c:v>
                </c:pt>
              </c:numCache>
            </c:numRef>
          </c:xVal>
          <c:yVal>
            <c:numRef>
              <c:f>Balar!$BB$8:$BB$9</c:f>
              <c:numCache>
                <c:formatCode>General</c:formatCode>
                <c:ptCount val="2"/>
                <c:pt idx="0">
                  <c:v>0</c:v>
                </c:pt>
                <c:pt idx="1">
                  <c:v>12000</c:v>
                </c:pt>
              </c:numCache>
            </c:numRef>
          </c:yVal>
          <c:smooth val="0"/>
          <c:extLst>
            <c:ext xmlns:c16="http://schemas.microsoft.com/office/drawing/2014/chart" uri="{C3380CC4-5D6E-409C-BE32-E72D297353CC}">
              <c16:uniqueId val="{00000004-02EA-4C34-B063-3281B59E0089}"/>
            </c:ext>
          </c:extLst>
        </c:ser>
        <c:dLbls>
          <c:showLegendKey val="0"/>
          <c:showVal val="0"/>
          <c:showCatName val="0"/>
          <c:showSerName val="0"/>
          <c:showPercent val="0"/>
          <c:showBubbleSize val="0"/>
        </c:dLbls>
        <c:axId val="1114330168"/>
        <c:axId val="1114331480"/>
        <c:extLst>
          <c:ext xmlns:c15="http://schemas.microsoft.com/office/drawing/2012/chart" uri="{02D57815-91ED-43cb-92C2-25804820EDAC}">
            <c15:filteredScatterSeries>
              <c15:ser>
                <c:idx val="0"/>
                <c:order val="0"/>
                <c:tx>
                  <c:strRef>
                    <c:extLst>
                      <c:ext uri="{02D57815-91ED-43cb-92C2-25804820EDAC}">
                        <c15:formulaRef>
                          <c15:sqref>Balar!$F$103</c15:sqref>
                        </c15:formulaRef>
                      </c:ext>
                    </c:extLst>
                    <c:strCache>
                      <c:ptCount val="1"/>
                      <c:pt idx="0">
                        <c:v>ch4</c:v>
                      </c:pt>
                    </c:strCache>
                  </c:strRef>
                </c:tx>
                <c:spPr>
                  <a:ln w="25400" cap="rnd">
                    <a:noFill/>
                    <a:round/>
                  </a:ln>
                  <a:effectLst/>
                </c:spPr>
                <c:marker>
                  <c:symbol val="circle"/>
                  <c:size val="5"/>
                  <c:spPr>
                    <a:solidFill>
                      <a:schemeClr val="accent1"/>
                    </a:solidFill>
                    <a:ln w="9525">
                      <a:solidFill>
                        <a:schemeClr val="accent1"/>
                      </a:solidFill>
                    </a:ln>
                    <a:effectLst/>
                  </c:spPr>
                </c:marker>
                <c:xVal>
                  <c:numRef>
                    <c:extLst>
                      <c:ext uri="{02D57815-91ED-43cb-92C2-25804820EDAC}">
                        <c15:formulaRef>
                          <c15:sqref>Balar!$I$104:$I$188</c15:sqref>
                        </c15:formulaRef>
                      </c:ext>
                    </c:extLst>
                    <c:numCache>
                      <c:formatCode>General</c:formatCode>
                      <c:ptCount val="85"/>
                      <c:pt idx="2" formatCode="0.0">
                        <c:v>42.888235294117642</c:v>
                      </c:pt>
                      <c:pt idx="4" formatCode="0.0">
                        <c:v>15.153333333333332</c:v>
                      </c:pt>
                      <c:pt idx="6" formatCode="0.0">
                        <c:v>565.40476190476193</c:v>
                      </c:pt>
                      <c:pt idx="7" formatCode="0.0">
                        <c:v>119.64736842105262</c:v>
                      </c:pt>
                      <c:pt idx="8" formatCode="0.0">
                        <c:v>250.50909090909093</c:v>
                      </c:pt>
                      <c:pt idx="9" formatCode="0.0">
                        <c:v>969.093103448276</c:v>
                      </c:pt>
                      <c:pt idx="10" formatCode="0.0">
                        <c:v>424.7136363636364</c:v>
                      </c:pt>
                      <c:pt idx="11" formatCode="0.0">
                        <c:v>472.62916666666666</c:v>
                      </c:pt>
                      <c:pt idx="12" formatCode="0.0">
                        <c:v>1854.002857142857</c:v>
                      </c:pt>
                      <c:pt idx="13" formatCode="0.0">
                        <c:v>8.75</c:v>
                      </c:pt>
                      <c:pt idx="14" formatCode="0.0">
                        <c:v>1.49</c:v>
                      </c:pt>
                      <c:pt idx="15" formatCode="0.0">
                        <c:v>0.51428571428571435</c:v>
                      </c:pt>
                      <c:pt idx="16" formatCode="0.0">
                        <c:v>114.66666666666669</c:v>
                      </c:pt>
                      <c:pt idx="17" formatCode="0.0">
                        <c:v>2.2714285714285714</c:v>
                      </c:pt>
                      <c:pt idx="18" formatCode="0.0">
                        <c:v>1.3769230769230769</c:v>
                      </c:pt>
                      <c:pt idx="19" formatCode="0.0">
                        <c:v>242.51666666666668</c:v>
                      </c:pt>
                      <c:pt idx="20" formatCode="0.0">
                        <c:v>212.8818181818182</c:v>
                      </c:pt>
                      <c:pt idx="21" formatCode="0.0">
                        <c:v>160.40000000000003</c:v>
                      </c:pt>
                      <c:pt idx="22" formatCode="0.0">
                        <c:v>50.387500000000003</c:v>
                      </c:pt>
                      <c:pt idx="23" formatCode="0.0">
                        <c:v>699.54000000000008</c:v>
                      </c:pt>
                      <c:pt idx="24" formatCode="0.0">
                        <c:v>345.3</c:v>
                      </c:pt>
                      <c:pt idx="25" formatCode="0.0">
                        <c:v>99.460000000000008</c:v>
                      </c:pt>
                      <c:pt idx="26" formatCode="0.0">
                        <c:v>88.235000000000028</c:v>
                      </c:pt>
                      <c:pt idx="27" formatCode="0.0">
                        <c:v>2.2370370370370369</c:v>
                      </c:pt>
                      <c:pt idx="28" formatCode="0.0">
                        <c:v>248.33913043478265</c:v>
                      </c:pt>
                      <c:pt idx="29" formatCode="0.0">
                        <c:v>1387.7117647058824</c:v>
                      </c:pt>
                      <c:pt idx="30" formatCode="0.0">
                        <c:v>508.12666666666672</c:v>
                      </c:pt>
                      <c:pt idx="31" formatCode="0.0">
                        <c:v>960.01052631578955</c:v>
                      </c:pt>
                      <c:pt idx="32" formatCode="0.0">
                        <c:v>54.35</c:v>
                      </c:pt>
                      <c:pt idx="33" formatCode="0.0">
                        <c:v>5.3409090909090917</c:v>
                      </c:pt>
                      <c:pt idx="34" formatCode="0.0">
                        <c:v>1.8687499999999997</c:v>
                      </c:pt>
                      <c:pt idx="35" formatCode="0.0">
                        <c:v>0.75833333333333341</c:v>
                      </c:pt>
                      <c:pt idx="36" formatCode="0.0">
                        <c:v>1.6888888888888891</c:v>
                      </c:pt>
                      <c:pt idx="37" formatCode="0.0">
                        <c:v>7.2695652173913023</c:v>
                      </c:pt>
                      <c:pt idx="38" formatCode="0.0">
                        <c:v>8.0000000000000018</c:v>
                      </c:pt>
                      <c:pt idx="39" formatCode="0.0">
                        <c:v>8.495000000000001</c:v>
                      </c:pt>
                      <c:pt idx="40" formatCode="0.0">
                        <c:v>83.085714285714289</c:v>
                      </c:pt>
                      <c:pt idx="41" formatCode="0.0">
                        <c:v>41.692307692307693</c:v>
                      </c:pt>
                      <c:pt idx="42" formatCode="0.0">
                        <c:v>28.000000000000004</c:v>
                      </c:pt>
                      <c:pt idx="43" formatCode="0.0">
                        <c:v>14.030000000000001</c:v>
                      </c:pt>
                      <c:pt idx="44" formatCode="0.0">
                        <c:v>5.6791666666666671</c:v>
                      </c:pt>
                      <c:pt idx="45" formatCode="0.0">
                        <c:v>7.0571428571428569</c:v>
                      </c:pt>
                      <c:pt idx="46" formatCode="0.0">
                        <c:v>7.2555555555555564</c:v>
                      </c:pt>
                      <c:pt idx="47" formatCode="0.0">
                        <c:v>6.9846153846153847</c:v>
                      </c:pt>
                      <c:pt idx="48" formatCode="0.0">
                        <c:v>35.405000000000001</c:v>
                      </c:pt>
                      <c:pt idx="49" formatCode="0.0">
                        <c:v>3.4133333333333331</c:v>
                      </c:pt>
                      <c:pt idx="50" formatCode="0.0">
                        <c:v>2.8250000000000006</c:v>
                      </c:pt>
                      <c:pt idx="51" formatCode="0.0">
                        <c:v>5.875</c:v>
                      </c:pt>
                      <c:pt idx="52" formatCode="0.0">
                        <c:v>54.178260869565214</c:v>
                      </c:pt>
                      <c:pt idx="53" formatCode="0.0">
                        <c:v>1645.863636363636</c:v>
                      </c:pt>
                      <c:pt idx="54" formatCode="0.0">
                        <c:v>3.1</c:v>
                      </c:pt>
                      <c:pt idx="55" formatCode="0.0">
                        <c:v>4.6749999999999998</c:v>
                      </c:pt>
                      <c:pt idx="56" formatCode="0.0">
                        <c:v>17.3</c:v>
                      </c:pt>
                      <c:pt idx="57" formatCode="0.0">
                        <c:v>68.789999999999992</c:v>
                      </c:pt>
                      <c:pt idx="58" formatCode="0.0">
                        <c:v>57.070000000000007</c:v>
                      </c:pt>
                      <c:pt idx="59" formatCode="0.0">
                        <c:v>5.2846153846153845</c:v>
                      </c:pt>
                      <c:pt idx="60" formatCode="0.0">
                        <c:v>6.138461538461538</c:v>
                      </c:pt>
                      <c:pt idx="61" formatCode="0.0">
                        <c:v>122.96666666666667</c:v>
                      </c:pt>
                      <c:pt idx="62" formatCode="0.0">
                        <c:v>21.471428571428568</c:v>
                      </c:pt>
                      <c:pt idx="63" formatCode="0.0">
                        <c:v>3.3666666666666667</c:v>
                      </c:pt>
                      <c:pt idx="64" formatCode="0.0">
                        <c:v>192.20909090909089</c:v>
                      </c:pt>
                      <c:pt idx="65" formatCode="0.0">
                        <c:v>283.3</c:v>
                      </c:pt>
                      <c:pt idx="66" formatCode="0.0">
                        <c:v>124.62666666666665</c:v>
                      </c:pt>
                      <c:pt idx="67" formatCode="0.0">
                        <c:v>77.681818181818187</c:v>
                      </c:pt>
                      <c:pt idx="68" formatCode="0.0">
                        <c:v>268.34545454545457</c:v>
                      </c:pt>
                      <c:pt idx="69" formatCode="0.0">
                        <c:v>346.96666666666664</c:v>
                      </c:pt>
                      <c:pt idx="70" formatCode="0.0">
                        <c:v>1.3749999999999998</c:v>
                      </c:pt>
                      <c:pt idx="71" formatCode="0.0">
                        <c:v>5.05</c:v>
                      </c:pt>
                      <c:pt idx="72" formatCode="0.0">
                        <c:v>149.66428571428574</c:v>
                      </c:pt>
                      <c:pt idx="73" formatCode="0.0">
                        <c:v>1214.8666666666666</c:v>
                      </c:pt>
                      <c:pt idx="74" formatCode="0.0">
                        <c:v>553.5</c:v>
                      </c:pt>
                      <c:pt idx="75" formatCode="0.0">
                        <c:v>184.08</c:v>
                      </c:pt>
                      <c:pt idx="76" formatCode="0.0">
                        <c:v>319.45555555555558</c:v>
                      </c:pt>
                      <c:pt idx="77" formatCode="0.0">
                        <c:v>173.55</c:v>
                      </c:pt>
                      <c:pt idx="78" formatCode="0.0">
                        <c:v>638.23</c:v>
                      </c:pt>
                      <c:pt idx="79" formatCode="0.0">
                        <c:v>586.06666666666672</c:v>
                      </c:pt>
                      <c:pt idx="80" formatCode="0.0">
                        <c:v>1763.2285714285715</c:v>
                      </c:pt>
                      <c:pt idx="81" formatCode="0.0">
                        <c:v>2501.5499999999997</c:v>
                      </c:pt>
                      <c:pt idx="82" formatCode="0.0">
                        <c:v>764.42499999999995</c:v>
                      </c:pt>
                      <c:pt idx="83" formatCode="0.0">
                        <c:v>1114.8142857142855</c:v>
                      </c:pt>
                      <c:pt idx="84" formatCode="0.0">
                        <c:v>1608.4230769230769</c:v>
                      </c:pt>
                    </c:numCache>
                  </c:numRef>
                </c:xVal>
                <c:yVal>
                  <c:numRef>
                    <c:extLst>
                      <c:ext uri="{02D57815-91ED-43cb-92C2-25804820EDAC}">
                        <c15:formulaRef>
                          <c15:sqref>Balar!$F$104:$F$188</c15:sqref>
                        </c15:formulaRef>
                      </c:ext>
                    </c:extLst>
                    <c:numCache>
                      <c:formatCode>0.0</c:formatCode>
                      <c:ptCount val="85"/>
                      <c:pt idx="0">
                        <c:v>1.1666666666666667</c:v>
                      </c:pt>
                      <c:pt idx="1">
                        <c:v>1.8411764705882354</c:v>
                      </c:pt>
                      <c:pt idx="2">
                        <c:v>19.906666666666663</c:v>
                      </c:pt>
                      <c:pt idx="3">
                        <c:v>1.6904761904761909</c:v>
                      </c:pt>
                      <c:pt idx="4">
                        <c:v>0.75</c:v>
                      </c:pt>
                      <c:pt idx="5">
                        <c:v>1.5291666666666666</c:v>
                      </c:pt>
                      <c:pt idx="6">
                        <c:v>2301.3952380952383</c:v>
                      </c:pt>
                      <c:pt idx="7">
                        <c:v>680.06842105263149</c:v>
                      </c:pt>
                      <c:pt idx="8">
                        <c:v>331.18571428571431</c:v>
                      </c:pt>
                      <c:pt idx="9">
                        <c:v>46.096000000000004</c:v>
                      </c:pt>
                      <c:pt idx="10">
                        <c:v>2606.804347826087</c:v>
                      </c:pt>
                      <c:pt idx="11">
                        <c:v>1431.9679999999998</c:v>
                      </c:pt>
                      <c:pt idx="12">
                        <c:v>486.56153846153842</c:v>
                      </c:pt>
                      <c:pt idx="13">
                        <c:v>7.95</c:v>
                      </c:pt>
                      <c:pt idx="14">
                        <c:v>1.7333333333333332</c:v>
                      </c:pt>
                      <c:pt idx="15">
                        <c:v>0.84285714285714275</c:v>
                      </c:pt>
                      <c:pt idx="16">
                        <c:v>34.976923076923079</c:v>
                      </c:pt>
                      <c:pt idx="17">
                        <c:v>1.6285714285714283</c:v>
                      </c:pt>
                      <c:pt idx="18">
                        <c:v>2.7199999999999998</c:v>
                      </c:pt>
                      <c:pt idx="19">
                        <c:v>8958.2833333333328</c:v>
                      </c:pt>
                      <c:pt idx="20">
                        <c:v>26.086666666666666</c:v>
                      </c:pt>
                      <c:pt idx="21">
                        <c:v>65.719047619047615</c:v>
                      </c:pt>
                      <c:pt idx="22">
                        <c:v>27.578947368421058</c:v>
                      </c:pt>
                      <c:pt idx="23">
                        <c:v>642.76874999999995</c:v>
                      </c:pt>
                      <c:pt idx="24">
                        <c:v>144.6</c:v>
                      </c:pt>
                      <c:pt idx="25">
                        <c:v>131.61538461538458</c:v>
                      </c:pt>
                      <c:pt idx="26">
                        <c:v>126.17857142857142</c:v>
                      </c:pt>
                      <c:pt idx="27">
                        <c:v>4.6923076923076925</c:v>
                      </c:pt>
                      <c:pt idx="28">
                        <c:v>696.48800000000006</c:v>
                      </c:pt>
                      <c:pt idx="29">
                        <c:v>183.07222222222219</c:v>
                      </c:pt>
                      <c:pt idx="30">
                        <c:v>1841.2437499999999</c:v>
                      </c:pt>
                      <c:pt idx="31">
                        <c:v>2924.5062499999999</c:v>
                      </c:pt>
                      <c:pt idx="32">
                        <c:v>50.400000000000006</c:v>
                      </c:pt>
                      <c:pt idx="33">
                        <c:v>8.9500000000000011</c:v>
                      </c:pt>
                      <c:pt idx="34">
                        <c:v>1.0043478260869563</c:v>
                      </c:pt>
                      <c:pt idx="35">
                        <c:v>1.3</c:v>
                      </c:pt>
                      <c:pt idx="36">
                        <c:v>1.6388888888888888</c:v>
                      </c:pt>
                      <c:pt idx="37">
                        <c:v>6.6846153846153857</c:v>
                      </c:pt>
                      <c:pt idx="38">
                        <c:v>7.0421052631578958</c:v>
                      </c:pt>
                      <c:pt idx="39">
                        <c:v>7.294999999999999</c:v>
                      </c:pt>
                      <c:pt idx="40">
                        <c:v>18.635714285714283</c:v>
                      </c:pt>
                      <c:pt idx="41">
                        <c:v>36.233333333333334</c:v>
                      </c:pt>
                      <c:pt idx="42">
                        <c:v>35.914285714285711</c:v>
                      </c:pt>
                      <c:pt idx="43">
                        <c:v>13.48</c:v>
                      </c:pt>
                      <c:pt idx="44">
                        <c:v>8.4230769230769234</c:v>
                      </c:pt>
                      <c:pt idx="45">
                        <c:v>9.90625</c:v>
                      </c:pt>
                      <c:pt idx="46">
                        <c:v>6.7727272727272743</c:v>
                      </c:pt>
                      <c:pt idx="47">
                        <c:v>8.5230769230769248</c:v>
                      </c:pt>
                      <c:pt idx="48">
                        <c:v>42.555555555555557</c:v>
                      </c:pt>
                      <c:pt idx="49">
                        <c:v>3.7333333333333338</c:v>
                      </c:pt>
                      <c:pt idx="50">
                        <c:v>3.6249999999999996</c:v>
                      </c:pt>
                      <c:pt idx="51">
                        <c:v>26.595000000000006</c:v>
                      </c:pt>
                      <c:pt idx="52">
                        <c:v>79.805263157894728</c:v>
                      </c:pt>
                      <c:pt idx="53">
                        <c:v>6.2812500000000009</c:v>
                      </c:pt>
                      <c:pt idx="54">
                        <c:v>98.9304347826087</c:v>
                      </c:pt>
                      <c:pt idx="55">
                        <c:v>3.5857142857142859</c:v>
                      </c:pt>
                      <c:pt idx="56">
                        <c:v>49.323529411764703</c:v>
                      </c:pt>
                      <c:pt idx="57">
                        <c:v>220.7294117647059</c:v>
                      </c:pt>
                      <c:pt idx="58">
                        <c:v>120.32222222222224</c:v>
                      </c:pt>
                      <c:pt idx="59">
                        <c:v>10.107692307692306</c:v>
                      </c:pt>
                      <c:pt idx="60">
                        <c:v>4.4142857142857146</c:v>
                      </c:pt>
                      <c:pt idx="61">
                        <c:v>94.145454545454541</c:v>
                      </c:pt>
                      <c:pt idx="62">
                        <c:v>58.95333333333334</c:v>
                      </c:pt>
                      <c:pt idx="63">
                        <c:v>5.8642857142857148</c:v>
                      </c:pt>
                      <c:pt idx="64">
                        <c:v>69.145454545454541</c:v>
                      </c:pt>
                      <c:pt idx="65">
                        <c:v>264.2</c:v>
                      </c:pt>
                      <c:pt idx="66">
                        <c:v>235.39230769230772</c:v>
                      </c:pt>
                      <c:pt idx="67">
                        <c:v>2207.954545454545</c:v>
                      </c:pt>
                      <c:pt idx="68">
                        <c:v>252.96250000000001</c:v>
                      </c:pt>
                      <c:pt idx="69">
                        <c:v>265.16666666666663</c:v>
                      </c:pt>
                      <c:pt idx="70">
                        <c:v>53.539999999999992</c:v>
                      </c:pt>
                      <c:pt idx="71">
                        <c:v>4.22</c:v>
                      </c:pt>
                      <c:pt idx="72">
                        <c:v>347.82499999999999</c:v>
                      </c:pt>
                      <c:pt idx="73">
                        <c:v>152.65555555555559</c:v>
                      </c:pt>
                      <c:pt idx="74">
                        <c:v>101.24285714285715</c:v>
                      </c:pt>
                      <c:pt idx="75">
                        <c:v>81.733333333333334</c:v>
                      </c:pt>
                      <c:pt idx="76">
                        <c:v>143.80000000000001</c:v>
                      </c:pt>
                      <c:pt idx="77">
                        <c:v>44.016666666666673</c:v>
                      </c:pt>
                      <c:pt idx="78">
                        <c:v>19.7</c:v>
                      </c:pt>
                      <c:pt idx="79">
                        <c:v>275.81000000000006</c:v>
                      </c:pt>
                      <c:pt idx="80">
                        <c:v>792</c:v>
                      </c:pt>
                      <c:pt idx="81">
                        <c:v>315.66666666666669</c:v>
                      </c:pt>
                      <c:pt idx="82">
                        <c:v>289.76000000000005</c:v>
                      </c:pt>
                      <c:pt idx="83">
                        <c:v>473.2</c:v>
                      </c:pt>
                      <c:pt idx="84">
                        <c:v>188.57777777777775</c:v>
                      </c:pt>
                    </c:numCache>
                  </c:numRef>
                </c:yVal>
                <c:smooth val="0"/>
                <c:extLst>
                  <c:ext xmlns:c16="http://schemas.microsoft.com/office/drawing/2014/chart" uri="{C3380CC4-5D6E-409C-BE32-E72D297353CC}">
                    <c16:uniqueId val="{00000005-02EA-4C34-B063-3281B59E0089}"/>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Balar!$D$103</c15:sqref>
                        </c15:formulaRef>
                      </c:ext>
                    </c:extLst>
                    <c:strCache>
                      <c:ptCount val="1"/>
                      <c:pt idx="0">
                        <c:v>n2o</c:v>
                      </c:pt>
                    </c:strCache>
                  </c:strRef>
                </c:tx>
                <c:spPr>
                  <a:ln w="25400" cap="rnd">
                    <a:noFill/>
                    <a:round/>
                  </a:ln>
                  <a:effectLst/>
                </c:spPr>
                <c:marker>
                  <c:symbol val="circle"/>
                  <c:size val="5"/>
                  <c:spPr>
                    <a:solidFill>
                      <a:schemeClr val="accent3"/>
                    </a:solidFill>
                    <a:ln w="9525">
                      <a:solidFill>
                        <a:schemeClr val="accent3"/>
                      </a:solidFill>
                    </a:ln>
                    <a:effectLst/>
                  </c:spPr>
                </c:marker>
                <c:xVal>
                  <c:numRef>
                    <c:extLst xmlns:c15="http://schemas.microsoft.com/office/drawing/2012/chart">
                      <c:ext xmlns:c15="http://schemas.microsoft.com/office/drawing/2012/chart" uri="{02D57815-91ED-43cb-92C2-25804820EDAC}">
                        <c15:formulaRef>
                          <c15:sqref>Balar!$G$104:$G$188</c15:sqref>
                        </c15:formulaRef>
                      </c:ext>
                    </c:extLst>
                    <c:numCache>
                      <c:formatCode>General</c:formatCode>
                      <c:ptCount val="85"/>
                      <c:pt idx="2" formatCode="0.0">
                        <c:v>112.35882352941178</c:v>
                      </c:pt>
                      <c:pt idx="4" formatCode="0.0">
                        <c:v>13.886666666666665</c:v>
                      </c:pt>
                      <c:pt idx="6" formatCode="0.0">
                        <c:v>194.3857142857143</c:v>
                      </c:pt>
                      <c:pt idx="7" formatCode="0.0">
                        <c:v>132.22631578947369</c:v>
                      </c:pt>
                      <c:pt idx="8" formatCode="0.0">
                        <c:v>93.990909090909099</c:v>
                      </c:pt>
                      <c:pt idx="9" formatCode="0.0">
                        <c:v>204.07586206896548</c:v>
                      </c:pt>
                      <c:pt idx="10" formatCode="0.0">
                        <c:v>47.209090909090918</c:v>
                      </c:pt>
                      <c:pt idx="11" formatCode="0.0">
                        <c:v>185.35416666666663</c:v>
                      </c:pt>
                      <c:pt idx="12" formatCode="0.0">
                        <c:v>147.59428571428572</c:v>
                      </c:pt>
                      <c:pt idx="13" formatCode="0.0">
                        <c:v>0</c:v>
                      </c:pt>
                      <c:pt idx="14" formatCode="0.0">
                        <c:v>0</c:v>
                      </c:pt>
                      <c:pt idx="15" formatCode="0.0">
                        <c:v>9.65</c:v>
                      </c:pt>
                      <c:pt idx="16" formatCode="0.0">
                        <c:v>67.625</c:v>
                      </c:pt>
                      <c:pt idx="17" formatCode="0.0">
                        <c:v>0</c:v>
                      </c:pt>
                      <c:pt idx="18" formatCode="0.0">
                        <c:v>0</c:v>
                      </c:pt>
                      <c:pt idx="19" formatCode="0.0">
                        <c:v>170</c:v>
                      </c:pt>
                      <c:pt idx="20" formatCode="0.0">
                        <c:v>148.89090909090908</c:v>
                      </c:pt>
                      <c:pt idx="21" formatCode="0.0">
                        <c:v>78.72</c:v>
                      </c:pt>
                      <c:pt idx="22" formatCode="0.0">
                        <c:v>17.05</c:v>
                      </c:pt>
                      <c:pt idx="23" formatCode="0.0">
                        <c:v>9.629999999999999</c:v>
                      </c:pt>
                      <c:pt idx="24" formatCode="0.0">
                        <c:v>110.06666666666666</c:v>
                      </c:pt>
                      <c:pt idx="25" formatCode="0.0">
                        <c:v>163.64333333333329</c:v>
                      </c:pt>
                      <c:pt idx="26" formatCode="0.0">
                        <c:v>176.27500000000003</c:v>
                      </c:pt>
                      <c:pt idx="27" formatCode="0.0">
                        <c:v>78.751851851851853</c:v>
                      </c:pt>
                      <c:pt idx="28" formatCode="0.0">
                        <c:v>8.9304347826086943</c:v>
                      </c:pt>
                      <c:pt idx="29" formatCode="0.0">
                        <c:v>158.0588235294118</c:v>
                      </c:pt>
                      <c:pt idx="30" formatCode="0.0">
                        <c:v>13.513333333333332</c:v>
                      </c:pt>
                      <c:pt idx="31" formatCode="0.0">
                        <c:v>94.021052631578911</c:v>
                      </c:pt>
                      <c:pt idx="32" formatCode="0.0">
                        <c:v>303.37857142857143</c:v>
                      </c:pt>
                      <c:pt idx="33" formatCode="0.0">
                        <c:v>13.2</c:v>
                      </c:pt>
                      <c:pt idx="34" formatCode="0.0">
                        <c:v>11.84375</c:v>
                      </c:pt>
                      <c:pt idx="35" formatCode="0.0">
                        <c:v>5.3416666666666659</c:v>
                      </c:pt>
                      <c:pt idx="36" formatCode="0.0">
                        <c:v>8.6888888888888882</c:v>
                      </c:pt>
                      <c:pt idx="37" formatCode="0.0">
                        <c:v>7.3043478260869579</c:v>
                      </c:pt>
                      <c:pt idx="38" formatCode="0.0">
                        <c:v>0</c:v>
                      </c:pt>
                      <c:pt idx="39" formatCode="0.0">
                        <c:v>2.0899999999999994</c:v>
                      </c:pt>
                      <c:pt idx="40" formatCode="0.0">
                        <c:v>121.70000000000002</c:v>
                      </c:pt>
                      <c:pt idx="41" formatCode="0.0">
                        <c:v>47.461538461538467</c:v>
                      </c:pt>
                      <c:pt idx="42" formatCode="0.0">
                        <c:v>0</c:v>
                      </c:pt>
                      <c:pt idx="43" formatCode="0.0">
                        <c:v>38.269999999999996</c:v>
                      </c:pt>
                      <c:pt idx="44" formatCode="0.0">
                        <c:v>59.875</c:v>
                      </c:pt>
                      <c:pt idx="45" formatCode="0.0">
                        <c:v>0.17142857142857143</c:v>
                      </c:pt>
                      <c:pt idx="46" formatCode="0.0">
                        <c:v>4.0888888888888886</c:v>
                      </c:pt>
                      <c:pt idx="47" formatCode="0.0">
                        <c:v>0.90769230769230758</c:v>
                      </c:pt>
                      <c:pt idx="48" formatCode="0.0">
                        <c:v>3.665</c:v>
                      </c:pt>
                      <c:pt idx="49" formatCode="0.0">
                        <c:v>4.4333333333333336</c:v>
                      </c:pt>
                      <c:pt idx="50" formatCode="0.0">
                        <c:v>2.3749999999999996</c:v>
                      </c:pt>
                      <c:pt idx="51" formatCode="0.0">
                        <c:v>2.7916666666666661</c:v>
                      </c:pt>
                      <c:pt idx="52" formatCode="0.0">
                        <c:v>30.900000000000006</c:v>
                      </c:pt>
                      <c:pt idx="53" formatCode="0.0">
                        <c:v>73.259090909090915</c:v>
                      </c:pt>
                      <c:pt idx="54" formatCode="0.0">
                        <c:v>2.8999999999999995</c:v>
                      </c:pt>
                      <c:pt idx="55" formatCode="0.0">
                        <c:v>1.9125000000000001</c:v>
                      </c:pt>
                      <c:pt idx="56" formatCode="0.0">
                        <c:v>68.95</c:v>
                      </c:pt>
                      <c:pt idx="57" formatCode="0.0">
                        <c:v>26.28</c:v>
                      </c:pt>
                      <c:pt idx="58" formatCode="0.0">
                        <c:v>14.620000000000001</c:v>
                      </c:pt>
                      <c:pt idx="59" formatCode="0.0">
                        <c:v>0.8</c:v>
                      </c:pt>
                      <c:pt idx="60" formatCode="0.0">
                        <c:v>128.27692307692308</c:v>
                      </c:pt>
                      <c:pt idx="61" formatCode="0.0">
                        <c:v>149.74000000000004</c:v>
                      </c:pt>
                      <c:pt idx="62" formatCode="0.0">
                        <c:v>7.1428571428571425E-2</c:v>
                      </c:pt>
                      <c:pt idx="63" formatCode="0.0">
                        <c:v>0.08</c:v>
                      </c:pt>
                      <c:pt idx="64" formatCode="0.0">
                        <c:v>12.890909090909092</c:v>
                      </c:pt>
                      <c:pt idx="65" formatCode="0.0">
                        <c:v>85.421428571428564</c:v>
                      </c:pt>
                      <c:pt idx="66" formatCode="0.0">
                        <c:v>38.6</c:v>
                      </c:pt>
                      <c:pt idx="67" formatCode="0.0">
                        <c:v>14.80909090909091</c:v>
                      </c:pt>
                      <c:pt idx="68" formatCode="0.0">
                        <c:v>265.67272727272729</c:v>
                      </c:pt>
                      <c:pt idx="69" formatCode="0.0">
                        <c:v>157.50000000000003</c:v>
                      </c:pt>
                      <c:pt idx="70" formatCode="0.0">
                        <c:v>1.4624999999999999</c:v>
                      </c:pt>
                      <c:pt idx="71" formatCode="0.0">
                        <c:v>0</c:v>
                      </c:pt>
                      <c:pt idx="72" formatCode="0.0">
                        <c:v>177.8642857142857</c:v>
                      </c:pt>
                      <c:pt idx="73" formatCode="0.0">
                        <c:v>33.016666666666673</c:v>
                      </c:pt>
                      <c:pt idx="74" formatCode="0.0">
                        <c:v>11.375</c:v>
                      </c:pt>
                      <c:pt idx="75" formatCode="0.0">
                        <c:v>12.18</c:v>
                      </c:pt>
                      <c:pt idx="76" formatCode="0.0">
                        <c:v>22.833333333333332</c:v>
                      </c:pt>
                      <c:pt idx="77" formatCode="0.0">
                        <c:v>6.25</c:v>
                      </c:pt>
                      <c:pt idx="78" formatCode="0.0">
                        <c:v>109.91000000000001</c:v>
                      </c:pt>
                      <c:pt idx="79" formatCode="0.0">
                        <c:v>113.93333333333332</c:v>
                      </c:pt>
                      <c:pt idx="80" formatCode="0.0">
                        <c:v>140.27142857142857</c:v>
                      </c:pt>
                      <c:pt idx="81" formatCode="0.0">
                        <c:v>194.71666666666667</c:v>
                      </c:pt>
                      <c:pt idx="82" formatCode="0.0">
                        <c:v>3.5250000000000004</c:v>
                      </c:pt>
                      <c:pt idx="83" formatCode="0.0">
                        <c:v>38.571428571428562</c:v>
                      </c:pt>
                      <c:pt idx="84" formatCode="0.0">
                        <c:v>240.77692307692308</c:v>
                      </c:pt>
                    </c:numCache>
                  </c:numRef>
                </c:xVal>
                <c:yVal>
                  <c:numRef>
                    <c:extLst xmlns:c15="http://schemas.microsoft.com/office/drawing/2012/chart">
                      <c:ext xmlns:c15="http://schemas.microsoft.com/office/drawing/2012/chart" uri="{02D57815-91ED-43cb-92C2-25804820EDAC}">
                        <c15:formulaRef>
                          <c15:sqref>Balar!$D$104:$D$188</c15:sqref>
                        </c15:formulaRef>
                      </c:ext>
                    </c:extLst>
                    <c:numCache>
                      <c:formatCode>0.0</c:formatCode>
                      <c:ptCount val="85"/>
                      <c:pt idx="0">
                        <c:v>0.2</c:v>
                      </c:pt>
                      <c:pt idx="1">
                        <c:v>0.67647058823529416</c:v>
                      </c:pt>
                      <c:pt idx="2">
                        <c:v>20.360000000000003</c:v>
                      </c:pt>
                      <c:pt idx="3">
                        <c:v>0.49523809523809526</c:v>
                      </c:pt>
                      <c:pt idx="4">
                        <c:v>0.30833333333333335</c:v>
                      </c:pt>
                      <c:pt idx="5">
                        <c:v>0.29583333333333334</c:v>
                      </c:pt>
                      <c:pt idx="6">
                        <c:v>233.24761904761903</c:v>
                      </c:pt>
                      <c:pt idx="7">
                        <c:v>212.27368421052634</c:v>
                      </c:pt>
                      <c:pt idx="8">
                        <c:v>187.87619047619049</c:v>
                      </c:pt>
                      <c:pt idx="9">
                        <c:v>7.944</c:v>
                      </c:pt>
                      <c:pt idx="10">
                        <c:v>207.41739130434783</c:v>
                      </c:pt>
                      <c:pt idx="11">
                        <c:v>205.232</c:v>
                      </c:pt>
                      <c:pt idx="12">
                        <c:v>80.353846153846163</c:v>
                      </c:pt>
                      <c:pt idx="13">
                        <c:v>0</c:v>
                      </c:pt>
                      <c:pt idx="14">
                        <c:v>1.625</c:v>
                      </c:pt>
                      <c:pt idx="15">
                        <c:v>0</c:v>
                      </c:pt>
                      <c:pt idx="16">
                        <c:v>15.5</c:v>
                      </c:pt>
                      <c:pt idx="17">
                        <c:v>1.0857142857142859</c:v>
                      </c:pt>
                      <c:pt idx="18">
                        <c:v>0.1</c:v>
                      </c:pt>
                      <c:pt idx="19">
                        <c:v>13.666666666666666</c:v>
                      </c:pt>
                      <c:pt idx="20">
                        <c:v>0.24666666666666665</c:v>
                      </c:pt>
                      <c:pt idx="21">
                        <c:v>44.709523809523809</c:v>
                      </c:pt>
                      <c:pt idx="22">
                        <c:v>2.857894736842105</c:v>
                      </c:pt>
                      <c:pt idx="23">
                        <c:v>142.14999999999998</c:v>
                      </c:pt>
                      <c:pt idx="24">
                        <c:v>95.649999999999991</c:v>
                      </c:pt>
                      <c:pt idx="25">
                        <c:v>206.85000000000002</c:v>
                      </c:pt>
                      <c:pt idx="26">
                        <c:v>196.39999999999995</c:v>
                      </c:pt>
                      <c:pt idx="27">
                        <c:v>48.903846153846153</c:v>
                      </c:pt>
                      <c:pt idx="28">
                        <c:v>145.428</c:v>
                      </c:pt>
                      <c:pt idx="29">
                        <c:v>12.188888888888888</c:v>
                      </c:pt>
                      <c:pt idx="30">
                        <c:v>95.193750000000023</c:v>
                      </c:pt>
                      <c:pt idx="31">
                        <c:v>195.94374999999997</c:v>
                      </c:pt>
                      <c:pt idx="32">
                        <c:v>483.95555555555552</c:v>
                      </c:pt>
                      <c:pt idx="33">
                        <c:v>18.107692307692307</c:v>
                      </c:pt>
                      <c:pt idx="34">
                        <c:v>126.23478260869565</c:v>
                      </c:pt>
                      <c:pt idx="35">
                        <c:v>47.1</c:v>
                      </c:pt>
                      <c:pt idx="36">
                        <c:v>5.1055555555555561</c:v>
                      </c:pt>
                      <c:pt idx="37">
                        <c:v>67.646153846153851</c:v>
                      </c:pt>
                      <c:pt idx="38">
                        <c:v>0</c:v>
                      </c:pt>
                      <c:pt idx="39">
                        <c:v>0.1</c:v>
                      </c:pt>
                      <c:pt idx="40">
                        <c:v>0</c:v>
                      </c:pt>
                      <c:pt idx="41">
                        <c:v>28.973333333333333</c:v>
                      </c:pt>
                      <c:pt idx="42">
                        <c:v>0</c:v>
                      </c:pt>
                      <c:pt idx="43">
                        <c:v>4.99</c:v>
                      </c:pt>
                      <c:pt idx="44">
                        <c:v>0</c:v>
                      </c:pt>
                      <c:pt idx="45">
                        <c:v>0.88125000000000009</c:v>
                      </c:pt>
                      <c:pt idx="46">
                        <c:v>0</c:v>
                      </c:pt>
                      <c:pt idx="47">
                        <c:v>0</c:v>
                      </c:pt>
                      <c:pt idx="48">
                        <c:v>3.3722222222222227</c:v>
                      </c:pt>
                      <c:pt idx="49">
                        <c:v>6.4266666666666659</c:v>
                      </c:pt>
                      <c:pt idx="50">
                        <c:v>2.5416666666666665</c:v>
                      </c:pt>
                      <c:pt idx="51">
                        <c:v>14.785</c:v>
                      </c:pt>
                      <c:pt idx="52">
                        <c:v>192.54736842105262</c:v>
                      </c:pt>
                      <c:pt idx="53">
                        <c:v>15.700000000000001</c:v>
                      </c:pt>
                      <c:pt idx="54">
                        <c:v>136.23043478260868</c:v>
                      </c:pt>
                      <c:pt idx="55">
                        <c:v>24.671428571428574</c:v>
                      </c:pt>
                      <c:pt idx="56">
                        <c:v>137.7823529411765</c:v>
                      </c:pt>
                      <c:pt idx="57">
                        <c:v>20.670588235294115</c:v>
                      </c:pt>
                      <c:pt idx="58">
                        <c:v>116.55555555555556</c:v>
                      </c:pt>
                      <c:pt idx="59">
                        <c:v>14.961538461538462</c:v>
                      </c:pt>
                      <c:pt idx="60">
                        <c:v>8.6500000000000021</c:v>
                      </c:pt>
                      <c:pt idx="61">
                        <c:v>90.145454545454541</c:v>
                      </c:pt>
                      <c:pt idx="62">
                        <c:v>6.6666666666666671E-3</c:v>
                      </c:pt>
                      <c:pt idx="63">
                        <c:v>12.971428571428573</c:v>
                      </c:pt>
                      <c:pt idx="64">
                        <c:v>8.336363636363636</c:v>
                      </c:pt>
                      <c:pt idx="65">
                        <c:v>186.99285714285716</c:v>
                      </c:pt>
                      <c:pt idx="66">
                        <c:v>40.815384615384616</c:v>
                      </c:pt>
                      <c:pt idx="67">
                        <c:v>226.24545454545452</c:v>
                      </c:pt>
                      <c:pt idx="68">
                        <c:v>133.85000000000002</c:v>
                      </c:pt>
                      <c:pt idx="69">
                        <c:v>66.59333333333332</c:v>
                      </c:pt>
                      <c:pt idx="70">
                        <c:v>1.4066666666666667</c:v>
                      </c:pt>
                      <c:pt idx="71">
                        <c:v>0</c:v>
                      </c:pt>
                      <c:pt idx="72">
                        <c:v>232.7583333333333</c:v>
                      </c:pt>
                      <c:pt idx="73">
                        <c:v>50.444444444444443</c:v>
                      </c:pt>
                      <c:pt idx="74">
                        <c:v>27.714285714285715</c:v>
                      </c:pt>
                      <c:pt idx="75">
                        <c:v>1.6500000000000001</c:v>
                      </c:pt>
                      <c:pt idx="76">
                        <c:v>9.68</c:v>
                      </c:pt>
                      <c:pt idx="77">
                        <c:v>7.9666666666666677</c:v>
                      </c:pt>
                      <c:pt idx="78">
                        <c:v>10.814285714285715</c:v>
                      </c:pt>
                      <c:pt idx="79">
                        <c:v>114.41999999999999</c:v>
                      </c:pt>
                      <c:pt idx="80">
                        <c:v>214.3</c:v>
                      </c:pt>
                      <c:pt idx="81">
                        <c:v>133.87777777777779</c:v>
                      </c:pt>
                      <c:pt idx="82">
                        <c:v>28.96</c:v>
                      </c:pt>
                      <c:pt idx="83">
                        <c:v>88.014285714285705</c:v>
                      </c:pt>
                      <c:pt idx="84">
                        <c:v>81.688888888888883</c:v>
                      </c:pt>
                    </c:numCache>
                  </c:numRef>
                </c:yVal>
                <c:smooth val="0"/>
                <c:extLst xmlns:c15="http://schemas.microsoft.com/office/drawing/2012/chart">
                  <c:ext xmlns:c16="http://schemas.microsoft.com/office/drawing/2014/chart" uri="{C3380CC4-5D6E-409C-BE32-E72D297353CC}">
                    <c16:uniqueId val="{00000006-02EA-4C34-B063-3281B59E0089}"/>
                  </c:ext>
                </c:extLst>
              </c15:ser>
            </c15:filteredScatterSeries>
          </c:ext>
        </c:extLst>
      </c:scatterChart>
      <c:valAx>
        <c:axId val="1114330168"/>
        <c:scaling>
          <c:orientation val="minMax"/>
          <c:max val="1000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en-US" dirty="0" err="1"/>
                  <a:t>Mätpunkt</a:t>
                </a:r>
                <a:r>
                  <a:rPr lang="en-US" dirty="0"/>
                  <a:t> – </a:t>
                </a:r>
                <a:r>
                  <a:rPr lang="en-US" dirty="0" err="1"/>
                  <a:t>bal</a:t>
                </a:r>
                <a:r>
                  <a:rPr lang="en-US" dirty="0"/>
                  <a:t>-mitt</a:t>
                </a:r>
              </a:p>
            </c:rich>
          </c:tx>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sv-SE"/>
          </a:p>
        </c:txPr>
        <c:crossAx val="1114331480"/>
        <c:crosses val="autoZero"/>
        <c:crossBetween val="midCat"/>
        <c:majorUnit val="2500"/>
      </c:valAx>
      <c:valAx>
        <c:axId val="1114331480"/>
        <c:scaling>
          <c:orientation val="minMax"/>
          <c:max val="100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sv-SE" dirty="0"/>
                  <a:t>Mätpunkt – bal-topp</a:t>
                </a:r>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sv-SE"/>
          </a:p>
        </c:txPr>
        <c:crossAx val="1114330168"/>
        <c:crosses val="autoZero"/>
        <c:crossBetween val="midCat"/>
        <c:majorUnit val="250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50"/>
      </a:pPr>
      <a:endParaRPr lang="sv-SE"/>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260" b="0" i="0" u="none" strike="noStrike" kern="1200" spc="0" baseline="0">
                <a:solidFill>
                  <a:schemeClr val="tx1">
                    <a:lumMod val="65000"/>
                    <a:lumOff val="35000"/>
                  </a:schemeClr>
                </a:solidFill>
                <a:latin typeface="+mn-lt"/>
                <a:ea typeface="+mn-ea"/>
                <a:cs typeface="+mn-cs"/>
              </a:defRPr>
            </a:pPr>
            <a:r>
              <a:rPr lang="sv-SE" dirty="0"/>
              <a:t>CH</a:t>
            </a:r>
            <a:r>
              <a:rPr lang="sv-SE" baseline="-25000" dirty="0"/>
              <a:t>4</a:t>
            </a:r>
          </a:p>
        </c:rich>
      </c:tx>
      <c:overlay val="0"/>
      <c:spPr>
        <a:noFill/>
        <a:ln>
          <a:noFill/>
        </a:ln>
        <a:effectLst/>
      </c:spPr>
      <c:txPr>
        <a:bodyPr rot="0" spcFirstLastPara="1" vertOverflow="ellipsis" vert="horz" wrap="square" anchor="ctr" anchorCtr="1"/>
        <a:lstStyle/>
        <a:p>
          <a:pPr>
            <a:defRPr sz="1260"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scatterChart>
        <c:scatterStyle val="lineMarker"/>
        <c:varyColors val="0"/>
        <c:ser>
          <c:idx val="0"/>
          <c:order val="0"/>
          <c:tx>
            <c:strRef>
              <c:f>Balar!$F$103</c:f>
              <c:strCache>
                <c:ptCount val="1"/>
                <c:pt idx="0">
                  <c:v>ch4</c:v>
                </c:pt>
              </c:strCache>
              <c:extLst xmlns:c15="http://schemas.microsoft.com/office/drawing/2012/chart"/>
            </c:strRef>
          </c:tx>
          <c:spPr>
            <a:ln w="25400" cap="rnd">
              <a:noFill/>
              <a:round/>
            </a:ln>
            <a:effectLst/>
          </c:spPr>
          <c:marker>
            <c:symbol val="circle"/>
            <c:size val="5"/>
            <c:spPr>
              <a:solidFill>
                <a:srgbClr val="4F4F4C"/>
              </a:solidFill>
              <a:ln w="9525">
                <a:solidFill>
                  <a:srgbClr val="4F4F4C"/>
                </a:solidFill>
              </a:ln>
              <a:effectLst/>
            </c:spPr>
          </c:marker>
          <c:xVal>
            <c:numRef>
              <c:f>Balar!$I$104:$I$188</c:f>
              <c:numCache>
                <c:formatCode>General</c:formatCode>
                <c:ptCount val="85"/>
                <c:pt idx="2" formatCode="0.0">
                  <c:v>42.888235294117642</c:v>
                </c:pt>
                <c:pt idx="4" formatCode="0.0">
                  <c:v>15.153333333333332</c:v>
                </c:pt>
                <c:pt idx="6" formatCode="0.0">
                  <c:v>565.40476190476193</c:v>
                </c:pt>
                <c:pt idx="7" formatCode="0.0">
                  <c:v>119.64736842105262</c:v>
                </c:pt>
                <c:pt idx="8" formatCode="0.0">
                  <c:v>250.50909090909093</c:v>
                </c:pt>
                <c:pt idx="9" formatCode="0.0">
                  <c:v>969.093103448276</c:v>
                </c:pt>
                <c:pt idx="10" formatCode="0.0">
                  <c:v>424.7136363636364</c:v>
                </c:pt>
                <c:pt idx="11" formatCode="0.0">
                  <c:v>472.62916666666666</c:v>
                </c:pt>
                <c:pt idx="12" formatCode="0.0">
                  <c:v>1854.002857142857</c:v>
                </c:pt>
                <c:pt idx="13" formatCode="0.0">
                  <c:v>8.75</c:v>
                </c:pt>
                <c:pt idx="14" formatCode="0.0">
                  <c:v>1.49</c:v>
                </c:pt>
                <c:pt idx="15" formatCode="0.0">
                  <c:v>0.51428571428571435</c:v>
                </c:pt>
                <c:pt idx="16" formatCode="0.0">
                  <c:v>114.66666666666669</c:v>
                </c:pt>
                <c:pt idx="17" formatCode="0.0">
                  <c:v>2.2714285714285714</c:v>
                </c:pt>
                <c:pt idx="18" formatCode="0.0">
                  <c:v>1.3769230769230769</c:v>
                </c:pt>
                <c:pt idx="19" formatCode="0.0">
                  <c:v>242.51666666666668</c:v>
                </c:pt>
                <c:pt idx="20" formatCode="0.0">
                  <c:v>212.8818181818182</c:v>
                </c:pt>
                <c:pt idx="21" formatCode="0.0">
                  <c:v>160.40000000000003</c:v>
                </c:pt>
                <c:pt idx="22" formatCode="0.0">
                  <c:v>50.387500000000003</c:v>
                </c:pt>
                <c:pt idx="23" formatCode="0.0">
                  <c:v>699.54000000000008</c:v>
                </c:pt>
                <c:pt idx="24" formatCode="0.0">
                  <c:v>345.3</c:v>
                </c:pt>
                <c:pt idx="25" formatCode="0.0">
                  <c:v>99.460000000000008</c:v>
                </c:pt>
                <c:pt idx="26" formatCode="0.0">
                  <c:v>88.235000000000028</c:v>
                </c:pt>
                <c:pt idx="27" formatCode="0.0">
                  <c:v>2.2370370370370369</c:v>
                </c:pt>
                <c:pt idx="28" formatCode="0.0">
                  <c:v>248.33913043478265</c:v>
                </c:pt>
                <c:pt idx="29" formatCode="0.0">
                  <c:v>1387.7117647058824</c:v>
                </c:pt>
                <c:pt idx="30" formatCode="0.0">
                  <c:v>508.12666666666672</c:v>
                </c:pt>
                <c:pt idx="31" formatCode="0.0">
                  <c:v>960.01052631578955</c:v>
                </c:pt>
                <c:pt idx="32" formatCode="0.0">
                  <c:v>54.35</c:v>
                </c:pt>
                <c:pt idx="33" formatCode="0.0">
                  <c:v>5.3409090909090917</c:v>
                </c:pt>
                <c:pt idx="34" formatCode="0.0">
                  <c:v>1.8687499999999997</c:v>
                </c:pt>
                <c:pt idx="35" formatCode="0.0">
                  <c:v>0.75833333333333341</c:v>
                </c:pt>
                <c:pt idx="36" formatCode="0.0">
                  <c:v>1.6888888888888891</c:v>
                </c:pt>
                <c:pt idx="37" formatCode="0.0">
                  <c:v>7.2695652173913023</c:v>
                </c:pt>
                <c:pt idx="38" formatCode="0.0">
                  <c:v>8.0000000000000018</c:v>
                </c:pt>
                <c:pt idx="39" formatCode="0.0">
                  <c:v>8.495000000000001</c:v>
                </c:pt>
                <c:pt idx="40" formatCode="0.0">
                  <c:v>83.085714285714289</c:v>
                </c:pt>
                <c:pt idx="41" formatCode="0.0">
                  <c:v>41.692307692307693</c:v>
                </c:pt>
                <c:pt idx="42" formatCode="0.0">
                  <c:v>28.000000000000004</c:v>
                </c:pt>
                <c:pt idx="43" formatCode="0.0">
                  <c:v>14.030000000000001</c:v>
                </c:pt>
                <c:pt idx="44" formatCode="0.0">
                  <c:v>5.6791666666666671</c:v>
                </c:pt>
                <c:pt idx="45" formatCode="0.0">
                  <c:v>7.0571428571428569</c:v>
                </c:pt>
                <c:pt idx="46" formatCode="0.0">
                  <c:v>7.2555555555555564</c:v>
                </c:pt>
                <c:pt idx="47" formatCode="0.0">
                  <c:v>6.9846153846153847</c:v>
                </c:pt>
                <c:pt idx="48" formatCode="0.0">
                  <c:v>35.405000000000001</c:v>
                </c:pt>
                <c:pt idx="49" formatCode="0.0">
                  <c:v>3.4133333333333331</c:v>
                </c:pt>
                <c:pt idx="50" formatCode="0.0">
                  <c:v>2.8250000000000006</c:v>
                </c:pt>
                <c:pt idx="51" formatCode="0.0">
                  <c:v>5.875</c:v>
                </c:pt>
                <c:pt idx="52" formatCode="0.0">
                  <c:v>54.178260869565214</c:v>
                </c:pt>
                <c:pt idx="53" formatCode="0.0">
                  <c:v>1645.863636363636</c:v>
                </c:pt>
                <c:pt idx="54" formatCode="0.0">
                  <c:v>3.1</c:v>
                </c:pt>
                <c:pt idx="55" formatCode="0.0">
                  <c:v>4.6749999999999998</c:v>
                </c:pt>
                <c:pt idx="56" formatCode="0.0">
                  <c:v>17.3</c:v>
                </c:pt>
                <c:pt idx="57" formatCode="0.0">
                  <c:v>68.789999999999992</c:v>
                </c:pt>
                <c:pt idx="58" formatCode="0.0">
                  <c:v>57.070000000000007</c:v>
                </c:pt>
                <c:pt idx="59" formatCode="0.0">
                  <c:v>5.2846153846153845</c:v>
                </c:pt>
                <c:pt idx="60" formatCode="0.0">
                  <c:v>6.138461538461538</c:v>
                </c:pt>
                <c:pt idx="61" formatCode="0.0">
                  <c:v>122.96666666666667</c:v>
                </c:pt>
                <c:pt idx="62" formatCode="0.0">
                  <c:v>21.471428571428568</c:v>
                </c:pt>
                <c:pt idx="63" formatCode="0.0">
                  <c:v>3.3666666666666667</c:v>
                </c:pt>
                <c:pt idx="64" formatCode="0.0">
                  <c:v>192.20909090909089</c:v>
                </c:pt>
                <c:pt idx="65" formatCode="0.0">
                  <c:v>283.3</c:v>
                </c:pt>
                <c:pt idx="66" formatCode="0.0">
                  <c:v>124.62666666666665</c:v>
                </c:pt>
                <c:pt idx="67" formatCode="0.0">
                  <c:v>77.681818181818187</c:v>
                </c:pt>
                <c:pt idx="68" formatCode="0.0">
                  <c:v>268.34545454545457</c:v>
                </c:pt>
                <c:pt idx="69" formatCode="0.0">
                  <c:v>346.96666666666664</c:v>
                </c:pt>
                <c:pt idx="70" formatCode="0.0">
                  <c:v>1.3749999999999998</c:v>
                </c:pt>
                <c:pt idx="71" formatCode="0.0">
                  <c:v>5.05</c:v>
                </c:pt>
                <c:pt idx="72" formatCode="0.0">
                  <c:v>149.66428571428574</c:v>
                </c:pt>
                <c:pt idx="73" formatCode="0.0">
                  <c:v>1214.8666666666666</c:v>
                </c:pt>
                <c:pt idx="74" formatCode="0.0">
                  <c:v>553.5</c:v>
                </c:pt>
                <c:pt idx="75" formatCode="0.0">
                  <c:v>184.08</c:v>
                </c:pt>
                <c:pt idx="76" formatCode="0.0">
                  <c:v>319.45555555555558</c:v>
                </c:pt>
                <c:pt idx="77" formatCode="0.0">
                  <c:v>173.55</c:v>
                </c:pt>
                <c:pt idx="78" formatCode="0.0">
                  <c:v>638.23</c:v>
                </c:pt>
                <c:pt idx="79" formatCode="0.0">
                  <c:v>586.06666666666672</c:v>
                </c:pt>
                <c:pt idx="80" formatCode="0.0">
                  <c:v>1763.2285714285715</c:v>
                </c:pt>
                <c:pt idx="81" formatCode="0.0">
                  <c:v>2501.5499999999997</c:v>
                </c:pt>
                <c:pt idx="82" formatCode="0.0">
                  <c:v>764.42499999999995</c:v>
                </c:pt>
                <c:pt idx="83" formatCode="0.0">
                  <c:v>1114.8142857142855</c:v>
                </c:pt>
                <c:pt idx="84" formatCode="0.0">
                  <c:v>1608.4230769230769</c:v>
                </c:pt>
              </c:numCache>
              <c:extLst xmlns:c15="http://schemas.microsoft.com/office/drawing/2012/chart"/>
            </c:numRef>
          </c:xVal>
          <c:yVal>
            <c:numRef>
              <c:f>Balar!$F$104:$F$188</c:f>
              <c:numCache>
                <c:formatCode>0.0</c:formatCode>
                <c:ptCount val="85"/>
                <c:pt idx="0">
                  <c:v>1.1666666666666667</c:v>
                </c:pt>
                <c:pt idx="1">
                  <c:v>1.8411764705882354</c:v>
                </c:pt>
                <c:pt idx="2">
                  <c:v>19.906666666666663</c:v>
                </c:pt>
                <c:pt idx="3">
                  <c:v>1.6904761904761909</c:v>
                </c:pt>
                <c:pt idx="4">
                  <c:v>0.75</c:v>
                </c:pt>
                <c:pt idx="5">
                  <c:v>1.5291666666666666</c:v>
                </c:pt>
                <c:pt idx="6">
                  <c:v>2301.3952380952383</c:v>
                </c:pt>
                <c:pt idx="7">
                  <c:v>680.06842105263149</c:v>
                </c:pt>
                <c:pt idx="8">
                  <c:v>331.18571428571431</c:v>
                </c:pt>
                <c:pt idx="9">
                  <c:v>46.096000000000004</c:v>
                </c:pt>
                <c:pt idx="10">
                  <c:v>2606.804347826087</c:v>
                </c:pt>
                <c:pt idx="11">
                  <c:v>1431.9679999999998</c:v>
                </c:pt>
                <c:pt idx="12">
                  <c:v>486.56153846153842</c:v>
                </c:pt>
                <c:pt idx="13">
                  <c:v>7.95</c:v>
                </c:pt>
                <c:pt idx="14">
                  <c:v>1.7333333333333332</c:v>
                </c:pt>
                <c:pt idx="15">
                  <c:v>0.84285714285714275</c:v>
                </c:pt>
                <c:pt idx="16">
                  <c:v>34.976923076923079</c:v>
                </c:pt>
                <c:pt idx="17">
                  <c:v>1.6285714285714283</c:v>
                </c:pt>
                <c:pt idx="18">
                  <c:v>2.7199999999999998</c:v>
                </c:pt>
                <c:pt idx="19">
                  <c:v>8958.2833333333328</c:v>
                </c:pt>
                <c:pt idx="20">
                  <c:v>26.086666666666666</c:v>
                </c:pt>
                <c:pt idx="21">
                  <c:v>65.719047619047615</c:v>
                </c:pt>
                <c:pt idx="22">
                  <c:v>27.578947368421058</c:v>
                </c:pt>
                <c:pt idx="23">
                  <c:v>642.76874999999995</c:v>
                </c:pt>
                <c:pt idx="24">
                  <c:v>144.6</c:v>
                </c:pt>
                <c:pt idx="25">
                  <c:v>131.61538461538458</c:v>
                </c:pt>
                <c:pt idx="26">
                  <c:v>126.17857142857142</c:v>
                </c:pt>
                <c:pt idx="27">
                  <c:v>4.6923076923076925</c:v>
                </c:pt>
                <c:pt idx="28">
                  <c:v>696.48800000000006</c:v>
                </c:pt>
                <c:pt idx="29">
                  <c:v>183.07222222222219</c:v>
                </c:pt>
                <c:pt idx="30">
                  <c:v>1841.2437499999999</c:v>
                </c:pt>
                <c:pt idx="31">
                  <c:v>2924.5062499999999</c:v>
                </c:pt>
                <c:pt idx="32">
                  <c:v>50.400000000000006</c:v>
                </c:pt>
                <c:pt idx="33">
                  <c:v>8.9500000000000011</c:v>
                </c:pt>
                <c:pt idx="34">
                  <c:v>1.0043478260869563</c:v>
                </c:pt>
                <c:pt idx="35">
                  <c:v>1.3</c:v>
                </c:pt>
                <c:pt idx="36">
                  <c:v>1.6388888888888888</c:v>
                </c:pt>
                <c:pt idx="37">
                  <c:v>6.6846153846153857</c:v>
                </c:pt>
                <c:pt idx="38">
                  <c:v>7.0421052631578958</c:v>
                </c:pt>
                <c:pt idx="39">
                  <c:v>7.294999999999999</c:v>
                </c:pt>
                <c:pt idx="40">
                  <c:v>18.635714285714283</c:v>
                </c:pt>
                <c:pt idx="41">
                  <c:v>36.233333333333334</c:v>
                </c:pt>
                <c:pt idx="42">
                  <c:v>35.914285714285711</c:v>
                </c:pt>
                <c:pt idx="43">
                  <c:v>13.48</c:v>
                </c:pt>
                <c:pt idx="44">
                  <c:v>8.4230769230769234</c:v>
                </c:pt>
                <c:pt idx="45">
                  <c:v>9.90625</c:v>
                </c:pt>
                <c:pt idx="46">
                  <c:v>6.7727272727272743</c:v>
                </c:pt>
                <c:pt idx="47">
                  <c:v>8.5230769230769248</c:v>
                </c:pt>
                <c:pt idx="48">
                  <c:v>42.555555555555557</c:v>
                </c:pt>
                <c:pt idx="49">
                  <c:v>3.7333333333333338</c:v>
                </c:pt>
                <c:pt idx="50">
                  <c:v>3.6249999999999996</c:v>
                </c:pt>
                <c:pt idx="51">
                  <c:v>26.595000000000006</c:v>
                </c:pt>
                <c:pt idx="52">
                  <c:v>79.805263157894728</c:v>
                </c:pt>
                <c:pt idx="53">
                  <c:v>6.2812500000000009</c:v>
                </c:pt>
                <c:pt idx="54">
                  <c:v>98.9304347826087</c:v>
                </c:pt>
                <c:pt idx="55">
                  <c:v>3.5857142857142859</c:v>
                </c:pt>
                <c:pt idx="56">
                  <c:v>49.323529411764703</c:v>
                </c:pt>
                <c:pt idx="57">
                  <c:v>220.7294117647059</c:v>
                </c:pt>
                <c:pt idx="58">
                  <c:v>120.32222222222224</c:v>
                </c:pt>
                <c:pt idx="59">
                  <c:v>10.107692307692306</c:v>
                </c:pt>
                <c:pt idx="60">
                  <c:v>4.4142857142857146</c:v>
                </c:pt>
                <c:pt idx="61">
                  <c:v>94.145454545454541</c:v>
                </c:pt>
                <c:pt idx="62">
                  <c:v>58.95333333333334</c:v>
                </c:pt>
                <c:pt idx="63">
                  <c:v>5.8642857142857148</c:v>
                </c:pt>
                <c:pt idx="64">
                  <c:v>69.145454545454541</c:v>
                </c:pt>
                <c:pt idx="65">
                  <c:v>264.2</c:v>
                </c:pt>
                <c:pt idx="66">
                  <c:v>235.39230769230772</c:v>
                </c:pt>
                <c:pt idx="67">
                  <c:v>2207.954545454545</c:v>
                </c:pt>
                <c:pt idx="68">
                  <c:v>252.96250000000001</c:v>
                </c:pt>
                <c:pt idx="69">
                  <c:v>265.16666666666663</c:v>
                </c:pt>
                <c:pt idx="70">
                  <c:v>53.539999999999992</c:v>
                </c:pt>
                <c:pt idx="71">
                  <c:v>4.22</c:v>
                </c:pt>
                <c:pt idx="72">
                  <c:v>347.82499999999999</c:v>
                </c:pt>
                <c:pt idx="73">
                  <c:v>152.65555555555559</c:v>
                </c:pt>
                <c:pt idx="74">
                  <c:v>101.24285714285715</c:v>
                </c:pt>
                <c:pt idx="75">
                  <c:v>81.733333333333334</c:v>
                </c:pt>
                <c:pt idx="76">
                  <c:v>143.80000000000001</c:v>
                </c:pt>
                <c:pt idx="77">
                  <c:v>44.016666666666673</c:v>
                </c:pt>
                <c:pt idx="78">
                  <c:v>19.7</c:v>
                </c:pt>
                <c:pt idx="79">
                  <c:v>275.81000000000006</c:v>
                </c:pt>
                <c:pt idx="80">
                  <c:v>792</c:v>
                </c:pt>
                <c:pt idx="81">
                  <c:v>315.66666666666669</c:v>
                </c:pt>
                <c:pt idx="82">
                  <c:v>289.76000000000005</c:v>
                </c:pt>
                <c:pt idx="83">
                  <c:v>473.2</c:v>
                </c:pt>
                <c:pt idx="84">
                  <c:v>188.57777777777775</c:v>
                </c:pt>
              </c:numCache>
              <c:extLst xmlns:c15="http://schemas.microsoft.com/office/drawing/2012/chart"/>
            </c:numRef>
          </c:yVal>
          <c:smooth val="0"/>
          <c:extLst xmlns:c15="http://schemas.microsoft.com/office/drawing/2012/chart">
            <c:ext xmlns:c16="http://schemas.microsoft.com/office/drawing/2014/chart" uri="{C3380CC4-5D6E-409C-BE32-E72D297353CC}">
              <c16:uniqueId val="{00000000-A15E-415A-8F5C-4F0881C1C0E9}"/>
            </c:ext>
          </c:extLst>
        </c:ser>
        <c:ser>
          <c:idx val="3"/>
          <c:order val="3"/>
          <c:tx>
            <c:v>Diagonal</c:v>
          </c:tx>
          <c:spPr>
            <a:ln w="25400" cap="rnd">
              <a:noFill/>
              <a:round/>
            </a:ln>
            <a:effectLst/>
          </c:spPr>
          <c:marker>
            <c:symbol val="circle"/>
            <c:size val="5"/>
            <c:spPr>
              <a:solidFill>
                <a:schemeClr val="accent4"/>
              </a:solidFill>
              <a:ln w="9525">
                <a:solidFill>
                  <a:schemeClr val="accent4"/>
                </a:solidFill>
              </a:ln>
              <a:effectLst/>
            </c:spPr>
          </c:marker>
          <c:dPt>
            <c:idx val="1"/>
            <c:marker>
              <c:symbol val="none"/>
            </c:marker>
            <c:bubble3D val="0"/>
            <c:spPr>
              <a:ln w="19050" cap="rnd">
                <a:solidFill>
                  <a:schemeClr val="tx1">
                    <a:lumMod val="65000"/>
                    <a:lumOff val="35000"/>
                  </a:schemeClr>
                </a:solidFill>
                <a:prstDash val="sysDash"/>
                <a:round/>
              </a:ln>
              <a:effectLst/>
            </c:spPr>
            <c:extLst>
              <c:ext xmlns:c16="http://schemas.microsoft.com/office/drawing/2014/chart" uri="{C3380CC4-5D6E-409C-BE32-E72D297353CC}">
                <c16:uniqueId val="{00000002-A15E-415A-8F5C-4F0881C1C0E9}"/>
              </c:ext>
            </c:extLst>
          </c:dPt>
          <c:xVal>
            <c:numRef>
              <c:f>Balar!$BJ$8:$BJ$9</c:f>
              <c:numCache>
                <c:formatCode>General</c:formatCode>
                <c:ptCount val="2"/>
                <c:pt idx="0">
                  <c:v>0</c:v>
                </c:pt>
                <c:pt idx="1">
                  <c:v>3000</c:v>
                </c:pt>
              </c:numCache>
            </c:numRef>
          </c:xVal>
          <c:yVal>
            <c:numRef>
              <c:f>Balar!$BJ$8:$BJ$9</c:f>
              <c:numCache>
                <c:formatCode>General</c:formatCode>
                <c:ptCount val="2"/>
                <c:pt idx="0">
                  <c:v>0</c:v>
                </c:pt>
                <c:pt idx="1">
                  <c:v>3000</c:v>
                </c:pt>
              </c:numCache>
            </c:numRef>
          </c:yVal>
          <c:smooth val="0"/>
          <c:extLst>
            <c:ext xmlns:c16="http://schemas.microsoft.com/office/drawing/2014/chart" uri="{C3380CC4-5D6E-409C-BE32-E72D297353CC}">
              <c16:uniqueId val="{00000003-A15E-415A-8F5C-4F0881C1C0E9}"/>
            </c:ext>
          </c:extLst>
        </c:ser>
        <c:dLbls>
          <c:showLegendKey val="0"/>
          <c:showVal val="0"/>
          <c:showCatName val="0"/>
          <c:showSerName val="0"/>
          <c:showPercent val="0"/>
          <c:showBubbleSize val="0"/>
        </c:dLbls>
        <c:axId val="1114330168"/>
        <c:axId val="1114331480"/>
        <c:extLst>
          <c:ext xmlns:c15="http://schemas.microsoft.com/office/drawing/2012/chart" uri="{02D57815-91ED-43cb-92C2-25804820EDAC}">
            <c15:filteredScatterSeries>
              <c15:ser>
                <c:idx val="1"/>
                <c:order val="1"/>
                <c:tx>
                  <c:strRef>
                    <c:extLst>
                      <c:ext uri="{02D57815-91ED-43cb-92C2-25804820EDAC}">
                        <c15:formulaRef>
                          <c15:sqref>Balar!$E$103</c15:sqref>
                        </c15:formulaRef>
                      </c:ext>
                    </c:extLst>
                    <c:strCache>
                      <c:ptCount val="1"/>
                      <c:pt idx="0">
                        <c:v>co2</c:v>
                      </c:pt>
                    </c:strCache>
                  </c:strRef>
                </c:tx>
                <c:spPr>
                  <a:ln w="25400" cap="rnd">
                    <a:noFill/>
                    <a:round/>
                  </a:ln>
                  <a:effectLst/>
                </c:spPr>
                <c:marker>
                  <c:symbol val="circle"/>
                  <c:size val="5"/>
                  <c:spPr>
                    <a:solidFill>
                      <a:schemeClr val="accent2"/>
                    </a:solidFill>
                    <a:ln w="9525">
                      <a:solidFill>
                        <a:schemeClr val="accent2"/>
                      </a:solidFill>
                    </a:ln>
                    <a:effectLst/>
                  </c:spPr>
                </c:marker>
                <c:xVal>
                  <c:numRef>
                    <c:extLst>
                      <c:ext uri="{02D57815-91ED-43cb-92C2-25804820EDAC}">
                        <c15:formulaRef>
                          <c15:sqref>Balar!$H$104:$H$188</c15:sqref>
                        </c15:formulaRef>
                      </c:ext>
                    </c:extLst>
                    <c:numCache>
                      <c:formatCode>General</c:formatCode>
                      <c:ptCount val="85"/>
                      <c:pt idx="2" formatCode="0.0">
                        <c:v>9883.0823529411755</c:v>
                      </c:pt>
                      <c:pt idx="4" formatCode="0.0">
                        <c:v>10000</c:v>
                      </c:pt>
                      <c:pt idx="6" formatCode="0.0">
                        <c:v>8169.4857142857145</c:v>
                      </c:pt>
                      <c:pt idx="7" formatCode="0.0">
                        <c:v>10000</c:v>
                      </c:pt>
                      <c:pt idx="8" formatCode="0.0">
                        <c:v>10000</c:v>
                      </c:pt>
                      <c:pt idx="9" formatCode="0.0">
                        <c:v>5745.5896551724136</c:v>
                      </c:pt>
                      <c:pt idx="10" formatCode="0.0">
                        <c:v>10000</c:v>
                      </c:pt>
                      <c:pt idx="11" formatCode="0.0">
                        <c:v>9822.9541666666664</c:v>
                      </c:pt>
                      <c:pt idx="12" formatCode="0.0">
                        <c:v>8732.8485714285725</c:v>
                      </c:pt>
                      <c:pt idx="13" formatCode="0.0">
                        <c:v>10000</c:v>
                      </c:pt>
                      <c:pt idx="14" formatCode="0.0">
                        <c:v>7535.7800000000007</c:v>
                      </c:pt>
                      <c:pt idx="15" formatCode="0.0">
                        <c:v>10000</c:v>
                      </c:pt>
                      <c:pt idx="16" formatCode="0.0">
                        <c:v>10000</c:v>
                      </c:pt>
                      <c:pt idx="17" formatCode="0.0">
                        <c:v>6099.8285714285712</c:v>
                      </c:pt>
                      <c:pt idx="18" formatCode="0.0">
                        <c:v>10000</c:v>
                      </c:pt>
                      <c:pt idx="19" formatCode="0.0">
                        <c:v>7676.333333333333</c:v>
                      </c:pt>
                      <c:pt idx="20" formatCode="0.0">
                        <c:v>9175.1181818181813</c:v>
                      </c:pt>
                      <c:pt idx="21" formatCode="0.0">
                        <c:v>10000</c:v>
                      </c:pt>
                      <c:pt idx="22" formatCode="0.0">
                        <c:v>10000</c:v>
                      </c:pt>
                      <c:pt idx="23" formatCode="0.0">
                        <c:v>10000</c:v>
                      </c:pt>
                      <c:pt idx="24" formatCode="0.0">
                        <c:v>10000</c:v>
                      </c:pt>
                      <c:pt idx="25" formatCode="0.0">
                        <c:v>6613.8233333333355</c:v>
                      </c:pt>
                      <c:pt idx="26" formatCode="0.0">
                        <c:v>6006.5800000000008</c:v>
                      </c:pt>
                      <c:pt idx="27" formatCode="0.0">
                        <c:v>10000</c:v>
                      </c:pt>
                      <c:pt idx="28" formatCode="0.0">
                        <c:v>10000</c:v>
                      </c:pt>
                      <c:pt idx="29" formatCode="0.0">
                        <c:v>6654.7588235294124</c:v>
                      </c:pt>
                      <c:pt idx="30" formatCode="0.0">
                        <c:v>9992.8666666666668</c:v>
                      </c:pt>
                      <c:pt idx="31" formatCode="0.0">
                        <c:v>10000</c:v>
                      </c:pt>
                      <c:pt idx="32" formatCode="0.0">
                        <c:v>4929.3428571428576</c:v>
                      </c:pt>
                      <c:pt idx="33" formatCode="0.0">
                        <c:v>10000</c:v>
                      </c:pt>
                      <c:pt idx="34" formatCode="0.0">
                        <c:v>9895.21875</c:v>
                      </c:pt>
                      <c:pt idx="35" formatCode="0.0">
                        <c:v>10000</c:v>
                      </c:pt>
                      <c:pt idx="36" formatCode="0.0">
                        <c:v>10000</c:v>
                      </c:pt>
                      <c:pt idx="37" formatCode="0.0">
                        <c:v>10000</c:v>
                      </c:pt>
                      <c:pt idx="38" formatCode="0.0">
                        <c:v>10000</c:v>
                      </c:pt>
                      <c:pt idx="39" formatCode="0.0">
                        <c:v>10000</c:v>
                      </c:pt>
                      <c:pt idx="40" formatCode="0.0">
                        <c:v>9512.4642857142862</c:v>
                      </c:pt>
                      <c:pt idx="41" formatCode="0.0">
                        <c:v>10000</c:v>
                      </c:pt>
                      <c:pt idx="42" formatCode="0.0">
                        <c:v>9919.0066666666662</c:v>
                      </c:pt>
                      <c:pt idx="43" formatCode="0.0">
                        <c:v>10000</c:v>
                      </c:pt>
                      <c:pt idx="44" formatCode="0.0">
                        <c:v>10000</c:v>
                      </c:pt>
                      <c:pt idx="45" formatCode="0.0">
                        <c:v>8199.1785714285706</c:v>
                      </c:pt>
                      <c:pt idx="46" formatCode="0.0">
                        <c:v>10000</c:v>
                      </c:pt>
                      <c:pt idx="47" formatCode="0.0">
                        <c:v>10000</c:v>
                      </c:pt>
                      <c:pt idx="48" formatCode="0.0">
                        <c:v>10000</c:v>
                      </c:pt>
                      <c:pt idx="49" formatCode="0.0">
                        <c:v>8988.3333333333339</c:v>
                      </c:pt>
                      <c:pt idx="50" formatCode="0.0">
                        <c:v>4511.0083333333332</c:v>
                      </c:pt>
                      <c:pt idx="51" formatCode="0.0">
                        <c:v>9800.8000000000011</c:v>
                      </c:pt>
                      <c:pt idx="52" formatCode="0.0">
                        <c:v>10000</c:v>
                      </c:pt>
                      <c:pt idx="53" formatCode="0.0">
                        <c:v>10000</c:v>
                      </c:pt>
                      <c:pt idx="54" formatCode="0.0">
                        <c:v>6434.6285714285714</c:v>
                      </c:pt>
                      <c:pt idx="55" formatCode="0.0">
                        <c:v>10000</c:v>
                      </c:pt>
                      <c:pt idx="56" formatCode="0.0">
                        <c:v>10000</c:v>
                      </c:pt>
                      <c:pt idx="57" formatCode="0.0">
                        <c:v>10000</c:v>
                      </c:pt>
                      <c:pt idx="58" formatCode="0.0">
                        <c:v>10000</c:v>
                      </c:pt>
                      <c:pt idx="59" formatCode="0.0">
                        <c:v>10000</c:v>
                      </c:pt>
                      <c:pt idx="60" formatCode="0.0">
                        <c:v>10000</c:v>
                      </c:pt>
                      <c:pt idx="61" formatCode="0.0">
                        <c:v>9998.7733333333344</c:v>
                      </c:pt>
                      <c:pt idx="62" formatCode="0.0">
                        <c:v>7203.5428571428565</c:v>
                      </c:pt>
                      <c:pt idx="63" formatCode="0.0">
                        <c:v>6737.14</c:v>
                      </c:pt>
                      <c:pt idx="64" formatCode="0.0">
                        <c:v>10000</c:v>
                      </c:pt>
                      <c:pt idx="65" formatCode="0.0">
                        <c:v>10000</c:v>
                      </c:pt>
                      <c:pt idx="66" formatCode="0.0">
                        <c:v>10000</c:v>
                      </c:pt>
                      <c:pt idx="67" formatCode="0.0">
                        <c:v>10000</c:v>
                      </c:pt>
                      <c:pt idx="68" formatCode="0.0">
                        <c:v>5040.5090909090904</c:v>
                      </c:pt>
                      <c:pt idx="69" formatCode="0.0">
                        <c:v>8925.3083333333325</c:v>
                      </c:pt>
                      <c:pt idx="70" formatCode="0.0">
                        <c:v>3590.6375000000003</c:v>
                      </c:pt>
                      <c:pt idx="71" formatCode="0.0">
                        <c:v>8914.9000000000015</c:v>
                      </c:pt>
                      <c:pt idx="72" formatCode="0.0">
                        <c:v>7915.0285714285719</c:v>
                      </c:pt>
                      <c:pt idx="73" formatCode="0.0">
                        <c:v>10000</c:v>
                      </c:pt>
                      <c:pt idx="74" formatCode="0.0">
                        <c:v>10000</c:v>
                      </c:pt>
                      <c:pt idx="75" formatCode="0.0">
                        <c:v>10000</c:v>
                      </c:pt>
                      <c:pt idx="76" formatCode="0.0">
                        <c:v>10000</c:v>
                      </c:pt>
                      <c:pt idx="77" formatCode="0.0">
                        <c:v>10000</c:v>
                      </c:pt>
                      <c:pt idx="78" formatCode="0.0">
                        <c:v>10000</c:v>
                      </c:pt>
                      <c:pt idx="79" formatCode="0.0">
                        <c:v>10000</c:v>
                      </c:pt>
                      <c:pt idx="80" formatCode="0.0">
                        <c:v>9263.8571428571413</c:v>
                      </c:pt>
                      <c:pt idx="81" formatCode="0.0">
                        <c:v>5529.2666666666673</c:v>
                      </c:pt>
                      <c:pt idx="82" formatCode="0.0">
                        <c:v>10000</c:v>
                      </c:pt>
                      <c:pt idx="83" formatCode="0.0">
                        <c:v>10000</c:v>
                      </c:pt>
                      <c:pt idx="84" formatCode="0.0">
                        <c:v>3169.5461538461541</c:v>
                      </c:pt>
                    </c:numCache>
                  </c:numRef>
                </c:xVal>
                <c:yVal>
                  <c:numRef>
                    <c:extLst>
                      <c:ext uri="{02D57815-91ED-43cb-92C2-25804820EDAC}">
                        <c15:formulaRef>
                          <c15:sqref>Balar!$E$104:$E$188</c15:sqref>
                        </c15:formulaRef>
                      </c:ext>
                    </c:extLst>
                    <c:numCache>
                      <c:formatCode>0.0</c:formatCode>
                      <c:ptCount val="85"/>
                      <c:pt idx="0">
                        <c:v>3930.3238095238103</c:v>
                      </c:pt>
                      <c:pt idx="1">
                        <c:v>3064.6058823529415</c:v>
                      </c:pt>
                      <c:pt idx="2">
                        <c:v>10000</c:v>
                      </c:pt>
                      <c:pt idx="3">
                        <c:v>3440.509523809525</c:v>
                      </c:pt>
                      <c:pt idx="4">
                        <c:v>1625.1333333333332</c:v>
                      </c:pt>
                      <c:pt idx="5">
                        <c:v>4395.7750000000005</c:v>
                      </c:pt>
                      <c:pt idx="6">
                        <c:v>4908.3047619047611</c:v>
                      </c:pt>
                      <c:pt idx="7">
                        <c:v>5801.0421052631582</c:v>
                      </c:pt>
                      <c:pt idx="8">
                        <c:v>6393.8571428571431</c:v>
                      </c:pt>
                      <c:pt idx="9">
                        <c:v>10000</c:v>
                      </c:pt>
                      <c:pt idx="10">
                        <c:v>7174.6608695652167</c:v>
                      </c:pt>
                      <c:pt idx="11">
                        <c:v>6967.5039999999999</c:v>
                      </c:pt>
                      <c:pt idx="12">
                        <c:v>10000</c:v>
                      </c:pt>
                      <c:pt idx="13">
                        <c:v>10000</c:v>
                      </c:pt>
                      <c:pt idx="14">
                        <c:v>5840.2333333333336</c:v>
                      </c:pt>
                      <c:pt idx="15">
                        <c:v>10000</c:v>
                      </c:pt>
                      <c:pt idx="16">
                        <c:v>10000</c:v>
                      </c:pt>
                      <c:pt idx="17">
                        <c:v>4043.35</c:v>
                      </c:pt>
                      <c:pt idx="18">
                        <c:v>780.26666666666654</c:v>
                      </c:pt>
                      <c:pt idx="19">
                        <c:v>10000</c:v>
                      </c:pt>
                      <c:pt idx="20">
                        <c:v>10000</c:v>
                      </c:pt>
                      <c:pt idx="21">
                        <c:v>10000</c:v>
                      </c:pt>
                      <c:pt idx="22">
                        <c:v>9937.9736842105267</c:v>
                      </c:pt>
                      <c:pt idx="23">
                        <c:v>10000</c:v>
                      </c:pt>
                      <c:pt idx="24">
                        <c:v>10000</c:v>
                      </c:pt>
                      <c:pt idx="25">
                        <c:v>4633.2153846153842</c:v>
                      </c:pt>
                      <c:pt idx="26">
                        <c:v>5170.0928571428576</c:v>
                      </c:pt>
                      <c:pt idx="27">
                        <c:v>10000</c:v>
                      </c:pt>
                      <c:pt idx="28">
                        <c:v>6994.7440000000015</c:v>
                      </c:pt>
                      <c:pt idx="29">
                        <c:v>10000</c:v>
                      </c:pt>
                      <c:pt idx="30">
                        <c:v>10000</c:v>
                      </c:pt>
                      <c:pt idx="31">
                        <c:v>4864.4187499999998</c:v>
                      </c:pt>
                      <c:pt idx="32">
                        <c:v>5861.7722222222228</c:v>
                      </c:pt>
                      <c:pt idx="33">
                        <c:v>10000</c:v>
                      </c:pt>
                      <c:pt idx="34">
                        <c:v>10000</c:v>
                      </c:pt>
                      <c:pt idx="35">
                        <c:v>10000</c:v>
                      </c:pt>
                      <c:pt idx="36">
                        <c:v>8121.6777777777788</c:v>
                      </c:pt>
                      <c:pt idx="37">
                        <c:v>10000</c:v>
                      </c:pt>
                      <c:pt idx="38">
                        <c:v>8506.5894736842092</c:v>
                      </c:pt>
                      <c:pt idx="39">
                        <c:v>9155.19</c:v>
                      </c:pt>
                      <c:pt idx="40">
                        <c:v>10000</c:v>
                      </c:pt>
                      <c:pt idx="41">
                        <c:v>10000</c:v>
                      </c:pt>
                      <c:pt idx="42">
                        <c:v>10000</c:v>
                      </c:pt>
                      <c:pt idx="43">
                        <c:v>10000</c:v>
                      </c:pt>
                      <c:pt idx="44">
                        <c:v>10000</c:v>
                      </c:pt>
                      <c:pt idx="45">
                        <c:v>1189.9937499999999</c:v>
                      </c:pt>
                      <c:pt idx="46">
                        <c:v>9029.3454545454533</c:v>
                      </c:pt>
                      <c:pt idx="47">
                        <c:v>10000</c:v>
                      </c:pt>
                      <c:pt idx="48">
                        <c:v>8682.455555555558</c:v>
                      </c:pt>
                      <c:pt idx="49">
                        <c:v>9959.119999999999</c:v>
                      </c:pt>
                      <c:pt idx="50">
                        <c:v>7624.1333333333323</c:v>
                      </c:pt>
                      <c:pt idx="51">
                        <c:v>10000</c:v>
                      </c:pt>
                      <c:pt idx="52">
                        <c:v>9851.6263157894737</c:v>
                      </c:pt>
                      <c:pt idx="53">
                        <c:v>10000</c:v>
                      </c:pt>
                      <c:pt idx="54">
                        <c:v>10000</c:v>
                      </c:pt>
                      <c:pt idx="55">
                        <c:v>10000</c:v>
                      </c:pt>
                      <c:pt idx="56">
                        <c:v>10000</c:v>
                      </c:pt>
                      <c:pt idx="57">
                        <c:v>10000</c:v>
                      </c:pt>
                      <c:pt idx="58">
                        <c:v>10000</c:v>
                      </c:pt>
                      <c:pt idx="59">
                        <c:v>10000</c:v>
                      </c:pt>
                      <c:pt idx="60">
                        <c:v>10000</c:v>
                      </c:pt>
                      <c:pt idx="61">
                        <c:v>10000</c:v>
                      </c:pt>
                      <c:pt idx="62">
                        <c:v>8247.74</c:v>
                      </c:pt>
                      <c:pt idx="63">
                        <c:v>10000</c:v>
                      </c:pt>
                      <c:pt idx="64">
                        <c:v>10000</c:v>
                      </c:pt>
                      <c:pt idx="65">
                        <c:v>8152.9357142857134</c:v>
                      </c:pt>
                      <c:pt idx="66">
                        <c:v>10000</c:v>
                      </c:pt>
                      <c:pt idx="67">
                        <c:v>3572.827272727272</c:v>
                      </c:pt>
                      <c:pt idx="68">
                        <c:v>8600.1624999999985</c:v>
                      </c:pt>
                      <c:pt idx="69">
                        <c:v>10000</c:v>
                      </c:pt>
                      <c:pt idx="70">
                        <c:v>6045.2666666666664</c:v>
                      </c:pt>
                      <c:pt idx="71">
                        <c:v>9992.4699999999993</c:v>
                      </c:pt>
                      <c:pt idx="72">
                        <c:v>5189.416666666667</c:v>
                      </c:pt>
                      <c:pt idx="73">
                        <c:v>10000</c:v>
                      </c:pt>
                      <c:pt idx="74">
                        <c:v>10000</c:v>
                      </c:pt>
                      <c:pt idx="75">
                        <c:v>10000</c:v>
                      </c:pt>
                      <c:pt idx="76">
                        <c:v>10000</c:v>
                      </c:pt>
                      <c:pt idx="77">
                        <c:v>10000</c:v>
                      </c:pt>
                      <c:pt idx="78">
                        <c:v>3495.9857142857145</c:v>
                      </c:pt>
                      <c:pt idx="79">
                        <c:v>9741.7100000000009</c:v>
                      </c:pt>
                      <c:pt idx="80">
                        <c:v>4820.7999999999993</c:v>
                      </c:pt>
                      <c:pt idx="81">
                        <c:v>8165.4777777777781</c:v>
                      </c:pt>
                      <c:pt idx="82">
                        <c:v>10000</c:v>
                      </c:pt>
                      <c:pt idx="83">
                        <c:v>10000</c:v>
                      </c:pt>
                      <c:pt idx="84">
                        <c:v>10000</c:v>
                      </c:pt>
                    </c:numCache>
                  </c:numRef>
                </c:yVal>
                <c:smooth val="0"/>
                <c:extLst>
                  <c:ext xmlns:c16="http://schemas.microsoft.com/office/drawing/2014/chart" uri="{C3380CC4-5D6E-409C-BE32-E72D297353CC}">
                    <c16:uniqueId val="{00000004-A15E-415A-8F5C-4F0881C1C0E9}"/>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Balar!$D$103</c15:sqref>
                        </c15:formulaRef>
                      </c:ext>
                    </c:extLst>
                    <c:strCache>
                      <c:ptCount val="1"/>
                      <c:pt idx="0">
                        <c:v>n2o</c:v>
                      </c:pt>
                    </c:strCache>
                  </c:strRef>
                </c:tx>
                <c:spPr>
                  <a:ln w="25400" cap="rnd">
                    <a:noFill/>
                    <a:round/>
                  </a:ln>
                  <a:effectLst/>
                </c:spPr>
                <c:marker>
                  <c:symbol val="circle"/>
                  <c:size val="5"/>
                  <c:spPr>
                    <a:solidFill>
                      <a:schemeClr val="accent3"/>
                    </a:solidFill>
                    <a:ln w="9525">
                      <a:solidFill>
                        <a:schemeClr val="accent3"/>
                      </a:solidFill>
                    </a:ln>
                    <a:effectLst/>
                  </c:spPr>
                </c:marker>
                <c:xVal>
                  <c:numRef>
                    <c:extLst xmlns:c15="http://schemas.microsoft.com/office/drawing/2012/chart">
                      <c:ext xmlns:c15="http://schemas.microsoft.com/office/drawing/2012/chart" uri="{02D57815-91ED-43cb-92C2-25804820EDAC}">
                        <c15:formulaRef>
                          <c15:sqref>Balar!$G$104:$G$188</c15:sqref>
                        </c15:formulaRef>
                      </c:ext>
                    </c:extLst>
                    <c:numCache>
                      <c:formatCode>General</c:formatCode>
                      <c:ptCount val="85"/>
                      <c:pt idx="2" formatCode="0.0">
                        <c:v>112.35882352941178</c:v>
                      </c:pt>
                      <c:pt idx="4" formatCode="0.0">
                        <c:v>13.886666666666665</c:v>
                      </c:pt>
                      <c:pt idx="6" formatCode="0.0">
                        <c:v>194.3857142857143</c:v>
                      </c:pt>
                      <c:pt idx="7" formatCode="0.0">
                        <c:v>132.22631578947369</c:v>
                      </c:pt>
                      <c:pt idx="8" formatCode="0.0">
                        <c:v>93.990909090909099</c:v>
                      </c:pt>
                      <c:pt idx="9" formatCode="0.0">
                        <c:v>204.07586206896548</c:v>
                      </c:pt>
                      <c:pt idx="10" formatCode="0.0">
                        <c:v>47.209090909090918</c:v>
                      </c:pt>
                      <c:pt idx="11" formatCode="0.0">
                        <c:v>185.35416666666663</c:v>
                      </c:pt>
                      <c:pt idx="12" formatCode="0.0">
                        <c:v>147.59428571428572</c:v>
                      </c:pt>
                      <c:pt idx="13" formatCode="0.0">
                        <c:v>0</c:v>
                      </c:pt>
                      <c:pt idx="14" formatCode="0.0">
                        <c:v>0</c:v>
                      </c:pt>
                      <c:pt idx="15" formatCode="0.0">
                        <c:v>9.65</c:v>
                      </c:pt>
                      <c:pt idx="16" formatCode="0.0">
                        <c:v>67.625</c:v>
                      </c:pt>
                      <c:pt idx="17" formatCode="0.0">
                        <c:v>0</c:v>
                      </c:pt>
                      <c:pt idx="18" formatCode="0.0">
                        <c:v>0</c:v>
                      </c:pt>
                      <c:pt idx="19" formatCode="0.0">
                        <c:v>170</c:v>
                      </c:pt>
                      <c:pt idx="20" formatCode="0.0">
                        <c:v>148.89090909090908</c:v>
                      </c:pt>
                      <c:pt idx="21" formatCode="0.0">
                        <c:v>78.72</c:v>
                      </c:pt>
                      <c:pt idx="22" formatCode="0.0">
                        <c:v>17.05</c:v>
                      </c:pt>
                      <c:pt idx="23" formatCode="0.0">
                        <c:v>9.629999999999999</c:v>
                      </c:pt>
                      <c:pt idx="24" formatCode="0.0">
                        <c:v>110.06666666666666</c:v>
                      </c:pt>
                      <c:pt idx="25" formatCode="0.0">
                        <c:v>163.64333333333329</c:v>
                      </c:pt>
                      <c:pt idx="26" formatCode="0.0">
                        <c:v>176.27500000000003</c:v>
                      </c:pt>
                      <c:pt idx="27" formatCode="0.0">
                        <c:v>78.751851851851853</c:v>
                      </c:pt>
                      <c:pt idx="28" formatCode="0.0">
                        <c:v>8.9304347826086943</c:v>
                      </c:pt>
                      <c:pt idx="29" formatCode="0.0">
                        <c:v>158.0588235294118</c:v>
                      </c:pt>
                      <c:pt idx="30" formatCode="0.0">
                        <c:v>13.513333333333332</c:v>
                      </c:pt>
                      <c:pt idx="31" formatCode="0.0">
                        <c:v>94.021052631578911</c:v>
                      </c:pt>
                      <c:pt idx="32" formatCode="0.0">
                        <c:v>303.37857142857143</c:v>
                      </c:pt>
                      <c:pt idx="33" formatCode="0.0">
                        <c:v>13.2</c:v>
                      </c:pt>
                      <c:pt idx="34" formatCode="0.0">
                        <c:v>11.84375</c:v>
                      </c:pt>
                      <c:pt idx="35" formatCode="0.0">
                        <c:v>5.3416666666666659</c:v>
                      </c:pt>
                      <c:pt idx="36" formatCode="0.0">
                        <c:v>8.6888888888888882</c:v>
                      </c:pt>
                      <c:pt idx="37" formatCode="0.0">
                        <c:v>7.3043478260869579</c:v>
                      </c:pt>
                      <c:pt idx="38" formatCode="0.0">
                        <c:v>0</c:v>
                      </c:pt>
                      <c:pt idx="39" formatCode="0.0">
                        <c:v>2.0899999999999994</c:v>
                      </c:pt>
                      <c:pt idx="40" formatCode="0.0">
                        <c:v>121.70000000000002</c:v>
                      </c:pt>
                      <c:pt idx="41" formatCode="0.0">
                        <c:v>47.461538461538467</c:v>
                      </c:pt>
                      <c:pt idx="42" formatCode="0.0">
                        <c:v>0</c:v>
                      </c:pt>
                      <c:pt idx="43" formatCode="0.0">
                        <c:v>38.269999999999996</c:v>
                      </c:pt>
                      <c:pt idx="44" formatCode="0.0">
                        <c:v>59.875</c:v>
                      </c:pt>
                      <c:pt idx="45" formatCode="0.0">
                        <c:v>0.17142857142857143</c:v>
                      </c:pt>
                      <c:pt idx="46" formatCode="0.0">
                        <c:v>4.0888888888888886</c:v>
                      </c:pt>
                      <c:pt idx="47" formatCode="0.0">
                        <c:v>0.90769230769230758</c:v>
                      </c:pt>
                      <c:pt idx="48" formatCode="0.0">
                        <c:v>3.665</c:v>
                      </c:pt>
                      <c:pt idx="49" formatCode="0.0">
                        <c:v>4.4333333333333336</c:v>
                      </c:pt>
                      <c:pt idx="50" formatCode="0.0">
                        <c:v>2.3749999999999996</c:v>
                      </c:pt>
                      <c:pt idx="51" formatCode="0.0">
                        <c:v>2.7916666666666661</c:v>
                      </c:pt>
                      <c:pt idx="52" formatCode="0.0">
                        <c:v>30.900000000000006</c:v>
                      </c:pt>
                      <c:pt idx="53" formatCode="0.0">
                        <c:v>73.259090909090915</c:v>
                      </c:pt>
                      <c:pt idx="54" formatCode="0.0">
                        <c:v>2.8999999999999995</c:v>
                      </c:pt>
                      <c:pt idx="55" formatCode="0.0">
                        <c:v>1.9125000000000001</c:v>
                      </c:pt>
                      <c:pt idx="56" formatCode="0.0">
                        <c:v>68.95</c:v>
                      </c:pt>
                      <c:pt idx="57" formatCode="0.0">
                        <c:v>26.28</c:v>
                      </c:pt>
                      <c:pt idx="58" formatCode="0.0">
                        <c:v>14.620000000000001</c:v>
                      </c:pt>
                      <c:pt idx="59" formatCode="0.0">
                        <c:v>0.8</c:v>
                      </c:pt>
                      <c:pt idx="60" formatCode="0.0">
                        <c:v>128.27692307692308</c:v>
                      </c:pt>
                      <c:pt idx="61" formatCode="0.0">
                        <c:v>149.74000000000004</c:v>
                      </c:pt>
                      <c:pt idx="62" formatCode="0.0">
                        <c:v>7.1428571428571425E-2</c:v>
                      </c:pt>
                      <c:pt idx="63" formatCode="0.0">
                        <c:v>0.08</c:v>
                      </c:pt>
                      <c:pt idx="64" formatCode="0.0">
                        <c:v>12.890909090909092</c:v>
                      </c:pt>
                      <c:pt idx="65" formatCode="0.0">
                        <c:v>85.421428571428564</c:v>
                      </c:pt>
                      <c:pt idx="66" formatCode="0.0">
                        <c:v>38.6</c:v>
                      </c:pt>
                      <c:pt idx="67" formatCode="0.0">
                        <c:v>14.80909090909091</c:v>
                      </c:pt>
                      <c:pt idx="68" formatCode="0.0">
                        <c:v>265.67272727272729</c:v>
                      </c:pt>
                      <c:pt idx="69" formatCode="0.0">
                        <c:v>157.50000000000003</c:v>
                      </c:pt>
                      <c:pt idx="70" formatCode="0.0">
                        <c:v>1.4624999999999999</c:v>
                      </c:pt>
                      <c:pt idx="71" formatCode="0.0">
                        <c:v>0</c:v>
                      </c:pt>
                      <c:pt idx="72" formatCode="0.0">
                        <c:v>177.8642857142857</c:v>
                      </c:pt>
                      <c:pt idx="73" formatCode="0.0">
                        <c:v>33.016666666666673</c:v>
                      </c:pt>
                      <c:pt idx="74" formatCode="0.0">
                        <c:v>11.375</c:v>
                      </c:pt>
                      <c:pt idx="75" formatCode="0.0">
                        <c:v>12.18</c:v>
                      </c:pt>
                      <c:pt idx="76" formatCode="0.0">
                        <c:v>22.833333333333332</c:v>
                      </c:pt>
                      <c:pt idx="77" formatCode="0.0">
                        <c:v>6.25</c:v>
                      </c:pt>
                      <c:pt idx="78" formatCode="0.0">
                        <c:v>109.91000000000001</c:v>
                      </c:pt>
                      <c:pt idx="79" formatCode="0.0">
                        <c:v>113.93333333333332</c:v>
                      </c:pt>
                      <c:pt idx="80" formatCode="0.0">
                        <c:v>140.27142857142857</c:v>
                      </c:pt>
                      <c:pt idx="81" formatCode="0.0">
                        <c:v>194.71666666666667</c:v>
                      </c:pt>
                      <c:pt idx="82" formatCode="0.0">
                        <c:v>3.5250000000000004</c:v>
                      </c:pt>
                      <c:pt idx="83" formatCode="0.0">
                        <c:v>38.571428571428562</c:v>
                      </c:pt>
                      <c:pt idx="84" formatCode="0.0">
                        <c:v>240.77692307692308</c:v>
                      </c:pt>
                    </c:numCache>
                  </c:numRef>
                </c:xVal>
                <c:yVal>
                  <c:numRef>
                    <c:extLst xmlns:c15="http://schemas.microsoft.com/office/drawing/2012/chart">
                      <c:ext xmlns:c15="http://schemas.microsoft.com/office/drawing/2012/chart" uri="{02D57815-91ED-43cb-92C2-25804820EDAC}">
                        <c15:formulaRef>
                          <c15:sqref>Balar!$D$104:$D$188</c15:sqref>
                        </c15:formulaRef>
                      </c:ext>
                    </c:extLst>
                    <c:numCache>
                      <c:formatCode>0.0</c:formatCode>
                      <c:ptCount val="85"/>
                      <c:pt idx="0">
                        <c:v>0.2</c:v>
                      </c:pt>
                      <c:pt idx="1">
                        <c:v>0.67647058823529416</c:v>
                      </c:pt>
                      <c:pt idx="2">
                        <c:v>20.360000000000003</c:v>
                      </c:pt>
                      <c:pt idx="3">
                        <c:v>0.49523809523809526</c:v>
                      </c:pt>
                      <c:pt idx="4">
                        <c:v>0.30833333333333335</c:v>
                      </c:pt>
                      <c:pt idx="5">
                        <c:v>0.29583333333333334</c:v>
                      </c:pt>
                      <c:pt idx="6">
                        <c:v>233.24761904761903</c:v>
                      </c:pt>
                      <c:pt idx="7">
                        <c:v>212.27368421052634</c:v>
                      </c:pt>
                      <c:pt idx="8">
                        <c:v>187.87619047619049</c:v>
                      </c:pt>
                      <c:pt idx="9">
                        <c:v>7.944</c:v>
                      </c:pt>
                      <c:pt idx="10">
                        <c:v>207.41739130434783</c:v>
                      </c:pt>
                      <c:pt idx="11">
                        <c:v>205.232</c:v>
                      </c:pt>
                      <c:pt idx="12">
                        <c:v>80.353846153846163</c:v>
                      </c:pt>
                      <c:pt idx="13">
                        <c:v>0</c:v>
                      </c:pt>
                      <c:pt idx="14">
                        <c:v>1.625</c:v>
                      </c:pt>
                      <c:pt idx="15">
                        <c:v>0</c:v>
                      </c:pt>
                      <c:pt idx="16">
                        <c:v>15.5</c:v>
                      </c:pt>
                      <c:pt idx="17">
                        <c:v>1.0857142857142859</c:v>
                      </c:pt>
                      <c:pt idx="18">
                        <c:v>0.1</c:v>
                      </c:pt>
                      <c:pt idx="19">
                        <c:v>13.666666666666666</c:v>
                      </c:pt>
                      <c:pt idx="20">
                        <c:v>0.24666666666666665</c:v>
                      </c:pt>
                      <c:pt idx="21">
                        <c:v>44.709523809523809</c:v>
                      </c:pt>
                      <c:pt idx="22">
                        <c:v>2.857894736842105</c:v>
                      </c:pt>
                      <c:pt idx="23">
                        <c:v>142.14999999999998</c:v>
                      </c:pt>
                      <c:pt idx="24">
                        <c:v>95.649999999999991</c:v>
                      </c:pt>
                      <c:pt idx="25">
                        <c:v>206.85000000000002</c:v>
                      </c:pt>
                      <c:pt idx="26">
                        <c:v>196.39999999999995</c:v>
                      </c:pt>
                      <c:pt idx="27">
                        <c:v>48.903846153846153</c:v>
                      </c:pt>
                      <c:pt idx="28">
                        <c:v>145.428</c:v>
                      </c:pt>
                      <c:pt idx="29">
                        <c:v>12.188888888888888</c:v>
                      </c:pt>
                      <c:pt idx="30">
                        <c:v>95.193750000000023</c:v>
                      </c:pt>
                      <c:pt idx="31">
                        <c:v>195.94374999999997</c:v>
                      </c:pt>
                      <c:pt idx="32">
                        <c:v>483.95555555555552</c:v>
                      </c:pt>
                      <c:pt idx="33">
                        <c:v>18.107692307692307</c:v>
                      </c:pt>
                      <c:pt idx="34">
                        <c:v>126.23478260869565</c:v>
                      </c:pt>
                      <c:pt idx="35">
                        <c:v>47.1</c:v>
                      </c:pt>
                      <c:pt idx="36">
                        <c:v>5.1055555555555561</c:v>
                      </c:pt>
                      <c:pt idx="37">
                        <c:v>67.646153846153851</c:v>
                      </c:pt>
                      <c:pt idx="38">
                        <c:v>0</c:v>
                      </c:pt>
                      <c:pt idx="39">
                        <c:v>0.1</c:v>
                      </c:pt>
                      <c:pt idx="40">
                        <c:v>0</c:v>
                      </c:pt>
                      <c:pt idx="41">
                        <c:v>28.973333333333333</c:v>
                      </c:pt>
                      <c:pt idx="42">
                        <c:v>0</c:v>
                      </c:pt>
                      <c:pt idx="43">
                        <c:v>4.99</c:v>
                      </c:pt>
                      <c:pt idx="44">
                        <c:v>0</c:v>
                      </c:pt>
                      <c:pt idx="45">
                        <c:v>0.88125000000000009</c:v>
                      </c:pt>
                      <c:pt idx="46">
                        <c:v>0</c:v>
                      </c:pt>
                      <c:pt idx="47">
                        <c:v>0</c:v>
                      </c:pt>
                      <c:pt idx="48">
                        <c:v>3.3722222222222227</c:v>
                      </c:pt>
                      <c:pt idx="49">
                        <c:v>6.4266666666666659</c:v>
                      </c:pt>
                      <c:pt idx="50">
                        <c:v>2.5416666666666665</c:v>
                      </c:pt>
                      <c:pt idx="51">
                        <c:v>14.785</c:v>
                      </c:pt>
                      <c:pt idx="52">
                        <c:v>192.54736842105262</c:v>
                      </c:pt>
                      <c:pt idx="53">
                        <c:v>15.700000000000001</c:v>
                      </c:pt>
                      <c:pt idx="54">
                        <c:v>136.23043478260868</c:v>
                      </c:pt>
                      <c:pt idx="55">
                        <c:v>24.671428571428574</c:v>
                      </c:pt>
                      <c:pt idx="56">
                        <c:v>137.7823529411765</c:v>
                      </c:pt>
                      <c:pt idx="57">
                        <c:v>20.670588235294115</c:v>
                      </c:pt>
                      <c:pt idx="58">
                        <c:v>116.55555555555556</c:v>
                      </c:pt>
                      <c:pt idx="59">
                        <c:v>14.961538461538462</c:v>
                      </c:pt>
                      <c:pt idx="60">
                        <c:v>8.6500000000000021</c:v>
                      </c:pt>
                      <c:pt idx="61">
                        <c:v>90.145454545454541</c:v>
                      </c:pt>
                      <c:pt idx="62">
                        <c:v>6.6666666666666671E-3</c:v>
                      </c:pt>
                      <c:pt idx="63">
                        <c:v>12.971428571428573</c:v>
                      </c:pt>
                      <c:pt idx="64">
                        <c:v>8.336363636363636</c:v>
                      </c:pt>
                      <c:pt idx="65">
                        <c:v>186.99285714285716</c:v>
                      </c:pt>
                      <c:pt idx="66">
                        <c:v>40.815384615384616</c:v>
                      </c:pt>
                      <c:pt idx="67">
                        <c:v>226.24545454545452</c:v>
                      </c:pt>
                      <c:pt idx="68">
                        <c:v>133.85000000000002</c:v>
                      </c:pt>
                      <c:pt idx="69">
                        <c:v>66.59333333333332</c:v>
                      </c:pt>
                      <c:pt idx="70">
                        <c:v>1.4066666666666667</c:v>
                      </c:pt>
                      <c:pt idx="71">
                        <c:v>0</c:v>
                      </c:pt>
                      <c:pt idx="72">
                        <c:v>232.7583333333333</c:v>
                      </c:pt>
                      <c:pt idx="73">
                        <c:v>50.444444444444443</c:v>
                      </c:pt>
                      <c:pt idx="74">
                        <c:v>27.714285714285715</c:v>
                      </c:pt>
                      <c:pt idx="75">
                        <c:v>1.6500000000000001</c:v>
                      </c:pt>
                      <c:pt idx="76">
                        <c:v>9.68</c:v>
                      </c:pt>
                      <c:pt idx="77">
                        <c:v>7.9666666666666677</c:v>
                      </c:pt>
                      <c:pt idx="78">
                        <c:v>10.814285714285715</c:v>
                      </c:pt>
                      <c:pt idx="79">
                        <c:v>114.41999999999999</c:v>
                      </c:pt>
                      <c:pt idx="80">
                        <c:v>214.3</c:v>
                      </c:pt>
                      <c:pt idx="81">
                        <c:v>133.87777777777779</c:v>
                      </c:pt>
                      <c:pt idx="82">
                        <c:v>28.96</c:v>
                      </c:pt>
                      <c:pt idx="83">
                        <c:v>88.014285714285705</c:v>
                      </c:pt>
                      <c:pt idx="84">
                        <c:v>81.688888888888883</c:v>
                      </c:pt>
                    </c:numCache>
                  </c:numRef>
                </c:yVal>
                <c:smooth val="0"/>
                <c:extLst xmlns:c15="http://schemas.microsoft.com/office/drawing/2012/chart">
                  <c:ext xmlns:c16="http://schemas.microsoft.com/office/drawing/2014/chart" uri="{C3380CC4-5D6E-409C-BE32-E72D297353CC}">
                    <c16:uniqueId val="{00000005-A15E-415A-8F5C-4F0881C1C0E9}"/>
                  </c:ext>
                </c:extLst>
              </c15:ser>
            </c15:filteredScatterSeries>
          </c:ext>
        </c:extLst>
      </c:scatterChart>
      <c:valAx>
        <c:axId val="1114330168"/>
        <c:scaling>
          <c:orientation val="minMax"/>
          <c:max val="30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050" b="0" i="0" u="none" strike="noStrike" kern="1200" baseline="0">
                    <a:solidFill>
                      <a:prstClr val="black">
                        <a:lumMod val="65000"/>
                        <a:lumOff val="35000"/>
                      </a:prstClr>
                    </a:solidFill>
                    <a:latin typeface="+mn-lt"/>
                    <a:ea typeface="+mn-ea"/>
                    <a:cs typeface="+mn-cs"/>
                  </a:defRPr>
                </a:pPr>
                <a:r>
                  <a:rPr lang="en-US" sz="1050" b="0" i="0" u="none" strike="noStrike" kern="1200" baseline="0" dirty="0" err="1">
                    <a:solidFill>
                      <a:srgbClr val="000000">
                        <a:lumMod val="65000"/>
                        <a:lumOff val="35000"/>
                      </a:srgbClr>
                    </a:solidFill>
                  </a:rPr>
                  <a:t>Mätpunkt</a:t>
                </a:r>
                <a:r>
                  <a:rPr lang="en-US" sz="1050" b="0" i="0" u="none" strike="noStrike" kern="1200" baseline="0" dirty="0">
                    <a:solidFill>
                      <a:srgbClr val="000000">
                        <a:lumMod val="65000"/>
                        <a:lumOff val="35000"/>
                      </a:srgbClr>
                    </a:solidFill>
                  </a:rPr>
                  <a:t> – </a:t>
                </a:r>
                <a:r>
                  <a:rPr lang="en-US" sz="1050" b="0" i="0" u="none" strike="noStrike" kern="1200" baseline="0" dirty="0" err="1">
                    <a:solidFill>
                      <a:srgbClr val="000000">
                        <a:lumMod val="65000"/>
                        <a:lumOff val="35000"/>
                      </a:srgbClr>
                    </a:solidFill>
                  </a:rPr>
                  <a:t>bal</a:t>
                </a:r>
                <a:r>
                  <a:rPr lang="en-US" sz="1050" b="0" i="0" u="none" strike="noStrike" kern="1200" baseline="0" dirty="0">
                    <a:solidFill>
                      <a:srgbClr val="000000">
                        <a:lumMod val="65000"/>
                        <a:lumOff val="35000"/>
                      </a:srgbClr>
                    </a:solidFill>
                  </a:rPr>
                  <a:t>-mitt</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050" b="0" i="0" u="none" strike="noStrike" kern="1200" baseline="0">
                  <a:solidFill>
                    <a:prstClr val="black">
                      <a:lumMod val="65000"/>
                      <a:lumOff val="35000"/>
                    </a:prst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sv-SE"/>
          </a:p>
        </c:txPr>
        <c:crossAx val="1114331480"/>
        <c:crosses val="autoZero"/>
        <c:crossBetween val="midCat"/>
      </c:valAx>
      <c:valAx>
        <c:axId val="1114331480"/>
        <c:scaling>
          <c:orientation val="minMax"/>
          <c:max val="30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sv-SE" sz="800" b="0" i="0" u="none" strike="noStrike" kern="1200" baseline="0" dirty="0">
                    <a:solidFill>
                      <a:prstClr val="black">
                        <a:lumMod val="65000"/>
                        <a:lumOff val="35000"/>
                      </a:prstClr>
                    </a:solidFill>
                  </a:rPr>
                  <a:t>Mätpunkt – bal-topp</a:t>
                </a:r>
                <a:endParaRPr lang="sv-SE" sz="1050" b="0" i="0" u="none" strike="noStrike" kern="1200" baseline="0" dirty="0">
                  <a:solidFill>
                    <a:srgbClr val="000000">
                      <a:lumMod val="65000"/>
                      <a:lumOff val="35000"/>
                    </a:srgbClr>
                  </a:solidFill>
                </a:endParaRPr>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sv-SE"/>
          </a:p>
        </c:txPr>
        <c:crossAx val="1114330168"/>
        <c:crosses val="autoZero"/>
        <c:crossBetween val="midCat"/>
        <c:majorUnit val="100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50"/>
      </a:pPr>
      <a:endParaRPr lang="sv-SE"/>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sv-SE" dirty="0" err="1"/>
              <a:t>Importbalar</a:t>
            </a:r>
            <a:r>
              <a:rPr lang="sv-SE" dirty="0"/>
              <a:t>, lustgas</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scatterChart>
        <c:scatterStyle val="lineMarker"/>
        <c:varyColors val="0"/>
        <c:ser>
          <c:idx val="0"/>
          <c:order val="0"/>
          <c:tx>
            <c:strRef>
              <c:f>Sammanställlt!$D$153</c:f>
              <c:strCache>
                <c:ptCount val="1"/>
                <c:pt idx="0">
                  <c:v>N2O</c:v>
                </c:pt>
              </c:strCache>
            </c:strRef>
          </c:tx>
          <c:spPr>
            <a:ln w="25400" cap="rnd">
              <a:noFill/>
              <a:round/>
            </a:ln>
            <a:effectLst/>
          </c:spPr>
          <c:marker>
            <c:symbol val="circle"/>
            <c:size val="6"/>
            <c:spPr>
              <a:solidFill>
                <a:schemeClr val="accent1"/>
              </a:solidFill>
              <a:ln w="9525">
                <a:solidFill>
                  <a:schemeClr val="accent1"/>
                </a:solidFill>
              </a:ln>
              <a:effectLst/>
            </c:spPr>
          </c:marker>
          <c:trendline>
            <c:spPr>
              <a:ln w="19050" cap="rnd">
                <a:solidFill>
                  <a:schemeClr val="accent1"/>
                </a:solidFill>
                <a:prstDash val="sysDot"/>
              </a:ln>
              <a:effectLst/>
            </c:spPr>
            <c:trendlineType val="log"/>
            <c:dispRSqr val="0"/>
            <c:dispEq val="0"/>
          </c:trendline>
          <c:errBars>
            <c:errDir val="y"/>
            <c:errBarType val="both"/>
            <c:errValType val="cust"/>
            <c:noEndCap val="0"/>
            <c:plus>
              <c:numRef>
                <c:f>Sammanställlt!$J$160:$J$165</c:f>
                <c:numCache>
                  <c:formatCode>General</c:formatCode>
                  <c:ptCount val="6"/>
                  <c:pt idx="0">
                    <c:v>73.14095893603502</c:v>
                  </c:pt>
                  <c:pt idx="1">
                    <c:v>41.590691200028196</c:v>
                  </c:pt>
                  <c:pt idx="2">
                    <c:v>56.213464747467057</c:v>
                  </c:pt>
                  <c:pt idx="3">
                    <c:v>88.525282450152602</c:v>
                  </c:pt>
                  <c:pt idx="4">
                    <c:v>30.007696814124756</c:v>
                  </c:pt>
                  <c:pt idx="5">
                    <c:v>74.177979705584065</c:v>
                  </c:pt>
                </c:numCache>
              </c:numRef>
            </c:plus>
            <c:minus>
              <c:numRef>
                <c:f>Sammanställlt!$G$160:$G$165</c:f>
                <c:numCache>
                  <c:formatCode>General</c:formatCode>
                  <c:ptCount val="6"/>
                  <c:pt idx="0">
                    <c:v>73.14095893603502</c:v>
                  </c:pt>
                  <c:pt idx="1">
                    <c:v>30.174358974358974</c:v>
                  </c:pt>
                  <c:pt idx="2">
                    <c:v>43.709213095333411</c:v>
                  </c:pt>
                  <c:pt idx="3">
                    <c:v>79.343096382783884</c:v>
                  </c:pt>
                  <c:pt idx="4">
                    <c:v>25.319556878306884</c:v>
                  </c:pt>
                  <c:pt idx="5">
                    <c:v>74.177979705584065</c:v>
                  </c:pt>
                </c:numCache>
              </c:numRef>
            </c:minus>
            <c:spPr>
              <a:noFill/>
              <a:ln w="19050" cap="flat" cmpd="sng" algn="ctr">
                <a:solidFill>
                  <a:schemeClr val="tx1">
                    <a:lumMod val="65000"/>
                    <a:lumOff val="35000"/>
                  </a:schemeClr>
                </a:solidFill>
                <a:round/>
              </a:ln>
              <a:effectLst/>
            </c:spPr>
          </c:errBars>
          <c:xVal>
            <c:numRef>
              <c:f>Sammanställlt!$C$160:$C$165</c:f>
              <c:numCache>
                <c:formatCode>#\ ##0.0</c:formatCode>
                <c:ptCount val="6"/>
                <c:pt idx="0">
                  <c:v>1</c:v>
                </c:pt>
                <c:pt idx="1">
                  <c:v>13</c:v>
                </c:pt>
                <c:pt idx="2">
                  <c:v>7.4375</c:v>
                </c:pt>
                <c:pt idx="3">
                  <c:v>5.875</c:v>
                </c:pt>
                <c:pt idx="4">
                  <c:v>4.3924657534246583</c:v>
                </c:pt>
                <c:pt idx="5">
                  <c:v>0.67739726027397262</c:v>
                </c:pt>
              </c:numCache>
            </c:numRef>
          </c:xVal>
          <c:yVal>
            <c:numRef>
              <c:f>Sammanställlt!$D$160:$D$165</c:f>
              <c:numCache>
                <c:formatCode>#\ ##0.0</c:formatCode>
                <c:ptCount val="6"/>
                <c:pt idx="0">
                  <c:v>90.409754145727703</c:v>
                </c:pt>
                <c:pt idx="1">
                  <c:v>30.174358974358974</c:v>
                </c:pt>
                <c:pt idx="2">
                  <c:v>43.709213095333411</c:v>
                </c:pt>
                <c:pt idx="3">
                  <c:v>79.343096382783884</c:v>
                </c:pt>
                <c:pt idx="4">
                  <c:v>25.319556878306884</c:v>
                </c:pt>
                <c:pt idx="5">
                  <c:v>116.08797771672774</c:v>
                </c:pt>
              </c:numCache>
            </c:numRef>
          </c:yVal>
          <c:smooth val="0"/>
          <c:extLst>
            <c:ext xmlns:c16="http://schemas.microsoft.com/office/drawing/2014/chart" uri="{C3380CC4-5D6E-409C-BE32-E72D297353CC}">
              <c16:uniqueId val="{00000001-E2BD-4C35-A69E-A51EDDD17B3C}"/>
            </c:ext>
          </c:extLst>
        </c:ser>
        <c:dLbls>
          <c:showLegendKey val="0"/>
          <c:showVal val="0"/>
          <c:showCatName val="0"/>
          <c:showSerName val="0"/>
          <c:showPercent val="0"/>
          <c:showBubbleSize val="0"/>
        </c:dLbls>
        <c:axId val="283024687"/>
        <c:axId val="283015687"/>
        <c:extLst>
          <c:ext xmlns:c15="http://schemas.microsoft.com/office/drawing/2012/chart" uri="{02D57815-91ED-43cb-92C2-25804820EDAC}">
            <c15:filteredScatterSeries>
              <c15:ser>
                <c:idx val="1"/>
                <c:order val="1"/>
                <c:tx>
                  <c:strRef>
                    <c:extLst>
                      <c:ext uri="{02D57815-91ED-43cb-92C2-25804820EDAC}">
                        <c15:formulaRef>
                          <c15:sqref>Sammanställlt!$E$153</c15:sqref>
                        </c15:formulaRef>
                      </c:ext>
                    </c:extLst>
                    <c:strCache>
                      <c:ptCount val="1"/>
                      <c:pt idx="0">
                        <c:v>CO2</c:v>
                      </c:pt>
                    </c:strCache>
                  </c:strRef>
                </c:tx>
                <c:spPr>
                  <a:ln w="25400" cap="rnd">
                    <a:noFill/>
                    <a:round/>
                  </a:ln>
                  <a:effectLst/>
                </c:spPr>
                <c:marker>
                  <c:symbol val="circle"/>
                  <c:size val="5"/>
                  <c:spPr>
                    <a:solidFill>
                      <a:schemeClr val="accent2"/>
                    </a:solidFill>
                    <a:ln w="9525">
                      <a:solidFill>
                        <a:schemeClr val="accent2"/>
                      </a:solidFill>
                    </a:ln>
                    <a:effectLst/>
                  </c:spPr>
                </c:marker>
                <c:errBars>
                  <c:errDir val="y"/>
                  <c:errBarType val="both"/>
                  <c:errValType val="cust"/>
                  <c:noEndCap val="0"/>
                  <c:plus>
                    <c:numRef>
                      <c:extLst>
                        <c:ext uri="{02D57815-91ED-43cb-92C2-25804820EDAC}">
                          <c15:formulaRef>
                            <c15:sqref>Sammanställlt!$K$160:$K$165</c15:sqref>
                          </c15:formulaRef>
                        </c:ext>
                      </c:extLst>
                      <c:numCache>
                        <c:formatCode>General</c:formatCode>
                        <c:ptCount val="6"/>
                        <c:pt idx="0">
                          <c:v>1436.6514699754898</c:v>
                        </c:pt>
                        <c:pt idx="1">
                          <c:v>71.066130952380263</c:v>
                        </c:pt>
                        <c:pt idx="2">
                          <c:v>534.59792136591568</c:v>
                        </c:pt>
                        <c:pt idx="3">
                          <c:v>1744.7225622294372</c:v>
                        </c:pt>
                        <c:pt idx="4">
                          <c:v>542.00119047619046</c:v>
                        </c:pt>
                        <c:pt idx="5">
                          <c:v>1609.1118549043549</c:v>
                        </c:pt>
                      </c:numCache>
                    </c:numRef>
                  </c:plus>
                  <c:minus>
                    <c:numRef>
                      <c:extLst>
                        <c:ext uri="{02D57815-91ED-43cb-92C2-25804820EDAC}">
                          <c15:formulaRef>
                            <c15:sqref>Sammanställlt!$H$160:$H$165</c15:sqref>
                          </c15:formulaRef>
                        </c:ext>
                      </c:extLst>
                      <c:numCache>
                        <c:formatCode>General</c:formatCode>
                        <c:ptCount val="6"/>
                        <c:pt idx="0">
                          <c:v>2073.1173298966387</c:v>
                        </c:pt>
                        <c:pt idx="1">
                          <c:v>170.64911075076921</c:v>
                        </c:pt>
                        <c:pt idx="2">
                          <c:v>1362.7562043362232</c:v>
                        </c:pt>
                        <c:pt idx="3">
                          <c:v>2149.7916367992984</c:v>
                        </c:pt>
                        <c:pt idx="4">
                          <c:v>1877.547199335153</c:v>
                        </c:pt>
                        <c:pt idx="5">
                          <c:v>2456.3437203427629</c:v>
                        </c:pt>
                      </c:numCache>
                    </c:numRef>
                  </c:minus>
                  <c:spPr>
                    <a:noFill/>
                    <a:ln w="9525" cap="flat" cmpd="sng" algn="ctr">
                      <a:solidFill>
                        <a:schemeClr val="tx1">
                          <a:lumMod val="65000"/>
                          <a:lumOff val="35000"/>
                        </a:schemeClr>
                      </a:solidFill>
                      <a:round/>
                    </a:ln>
                    <a:effectLst/>
                  </c:spPr>
                </c:errBars>
                <c:xVal>
                  <c:numRef>
                    <c:extLst>
                      <c:ext uri="{02D57815-91ED-43cb-92C2-25804820EDAC}">
                        <c15:formulaRef>
                          <c15:sqref>Sammanställlt!$C$160:$C$165</c15:sqref>
                        </c15:formulaRef>
                      </c:ext>
                    </c:extLst>
                    <c:numCache>
                      <c:formatCode>#\ ##0.0</c:formatCode>
                      <c:ptCount val="6"/>
                      <c:pt idx="0">
                        <c:v>1</c:v>
                      </c:pt>
                      <c:pt idx="1">
                        <c:v>13</c:v>
                      </c:pt>
                      <c:pt idx="2">
                        <c:v>7.4375</c:v>
                      </c:pt>
                      <c:pt idx="3">
                        <c:v>5.875</c:v>
                      </c:pt>
                      <c:pt idx="4">
                        <c:v>4.3924657534246583</c:v>
                      </c:pt>
                      <c:pt idx="5">
                        <c:v>0.67739726027397262</c:v>
                      </c:pt>
                    </c:numCache>
                  </c:numRef>
                </c:xVal>
                <c:yVal>
                  <c:numRef>
                    <c:extLst>
                      <c:ext uri="{02D57815-91ED-43cb-92C2-25804820EDAC}">
                        <c15:formulaRef>
                          <c15:sqref>Sammanställlt!$E$160:$E$165</c15:sqref>
                        </c15:formulaRef>
                      </c:ext>
                    </c:extLst>
                    <c:numCache>
                      <c:formatCode>#\ ##0.0</c:formatCode>
                      <c:ptCount val="6"/>
                      <c:pt idx="0">
                        <c:v>8563.3485300245102</c:v>
                      </c:pt>
                      <c:pt idx="1">
                        <c:v>9928.9338690476197</c:v>
                      </c:pt>
                      <c:pt idx="2">
                        <c:v>9465.4020786340843</c:v>
                      </c:pt>
                      <c:pt idx="3">
                        <c:v>8255.2774377705628</c:v>
                      </c:pt>
                      <c:pt idx="4">
                        <c:v>9457.9988095238095</c:v>
                      </c:pt>
                      <c:pt idx="5">
                        <c:v>8390.8881450956451</c:v>
                      </c:pt>
                    </c:numCache>
                  </c:numRef>
                </c:yVal>
                <c:smooth val="0"/>
                <c:extLst>
                  <c:ext xmlns:c16="http://schemas.microsoft.com/office/drawing/2014/chart" uri="{C3380CC4-5D6E-409C-BE32-E72D297353CC}">
                    <c16:uniqueId val="{00000002-E2BD-4C35-A69E-A51EDDD17B3C}"/>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Sammanställlt!$F$153</c15:sqref>
                        </c15:formulaRef>
                      </c:ext>
                    </c:extLst>
                    <c:strCache>
                      <c:ptCount val="1"/>
                      <c:pt idx="0">
                        <c:v>CH4</c:v>
                      </c:pt>
                    </c:strCache>
                  </c:strRef>
                </c:tx>
                <c:spPr>
                  <a:ln w="25400" cap="rnd">
                    <a:noFill/>
                    <a:round/>
                  </a:ln>
                  <a:effectLst/>
                </c:spPr>
                <c:marker>
                  <c:symbol val="circle"/>
                  <c:size val="5"/>
                  <c:spPr>
                    <a:solidFill>
                      <a:schemeClr val="accent3"/>
                    </a:solidFill>
                    <a:ln w="9525">
                      <a:solidFill>
                        <a:schemeClr val="accent3"/>
                      </a:solidFill>
                    </a:ln>
                    <a:effectLst/>
                  </c:spPr>
                </c:marker>
                <c:errBars>
                  <c:errDir val="y"/>
                  <c:errBarType val="both"/>
                  <c:errValType val="cust"/>
                  <c:noEndCap val="0"/>
                  <c:plus>
                    <c:numRef>
                      <c:extLst xmlns:c15="http://schemas.microsoft.com/office/drawing/2012/chart">
                        <c:ext xmlns:c15="http://schemas.microsoft.com/office/drawing/2012/chart" uri="{02D57815-91ED-43cb-92C2-25804820EDAC}">
                          <c15:formulaRef>
                            <c15:sqref>Sammanställlt!$L$160:$L$165</c15:sqref>
                          </c15:formulaRef>
                        </c:ext>
                      </c:extLst>
                      <c:numCache>
                        <c:formatCode>General</c:formatCode>
                        <c:ptCount val="6"/>
                        <c:pt idx="0">
                          <c:v>930.40240343148753</c:v>
                        </c:pt>
                        <c:pt idx="1">
                          <c:v>22.580193565019048</c:v>
                        </c:pt>
                        <c:pt idx="2">
                          <c:v>332.45539854176081</c:v>
                        </c:pt>
                        <c:pt idx="3">
                          <c:v>437.59589571815371</c:v>
                        </c:pt>
                        <c:pt idx="4">
                          <c:v>346.76917916937612</c:v>
                        </c:pt>
                        <c:pt idx="5">
                          <c:v>724.70253088770664</c:v>
                        </c:pt>
                      </c:numCache>
                    </c:numRef>
                  </c:plus>
                  <c:minus>
                    <c:numRef>
                      <c:extLst xmlns:c15="http://schemas.microsoft.com/office/drawing/2012/chart">
                        <c:ext xmlns:c15="http://schemas.microsoft.com/office/drawing/2012/chart" uri="{02D57815-91ED-43cb-92C2-25804820EDAC}">
                          <c15:formulaRef>
                            <c15:sqref>Sammanställlt!$I$160:$I$165</c15:sqref>
                          </c15:formulaRef>
                        </c:ext>
                      </c:extLst>
                      <c:numCache>
                        <c:formatCode>General</c:formatCode>
                        <c:ptCount val="6"/>
                        <c:pt idx="0">
                          <c:v>930.40240343148753</c:v>
                        </c:pt>
                        <c:pt idx="1">
                          <c:v>22.580193565019048</c:v>
                        </c:pt>
                        <c:pt idx="2">
                          <c:v>104.24860185290972</c:v>
                        </c:pt>
                        <c:pt idx="3">
                          <c:v>227.34972052253298</c:v>
                        </c:pt>
                        <c:pt idx="4">
                          <c:v>302.23588624338623</c:v>
                        </c:pt>
                        <c:pt idx="5">
                          <c:v>724.70253088770664</c:v>
                        </c:pt>
                      </c:numCache>
                    </c:numRef>
                  </c:minus>
                  <c:spPr>
                    <a:noFill/>
                    <a:ln w="9525" cap="flat" cmpd="sng" algn="ctr">
                      <a:solidFill>
                        <a:schemeClr val="tx1">
                          <a:lumMod val="65000"/>
                          <a:lumOff val="35000"/>
                        </a:schemeClr>
                      </a:solidFill>
                      <a:round/>
                    </a:ln>
                    <a:effectLst/>
                  </c:spPr>
                </c:errBars>
                <c:xVal>
                  <c:numRef>
                    <c:extLst xmlns:c15="http://schemas.microsoft.com/office/drawing/2012/chart">
                      <c:ext xmlns:c15="http://schemas.microsoft.com/office/drawing/2012/chart" uri="{02D57815-91ED-43cb-92C2-25804820EDAC}">
                        <c15:formulaRef>
                          <c15:sqref>Sammanställlt!$C$160:$C$165</c15:sqref>
                        </c15:formulaRef>
                      </c:ext>
                    </c:extLst>
                    <c:numCache>
                      <c:formatCode>#\ ##0.0</c:formatCode>
                      <c:ptCount val="6"/>
                      <c:pt idx="0">
                        <c:v>1</c:v>
                      </c:pt>
                      <c:pt idx="1">
                        <c:v>13</c:v>
                      </c:pt>
                      <c:pt idx="2">
                        <c:v>7.4375</c:v>
                      </c:pt>
                      <c:pt idx="3">
                        <c:v>5.875</c:v>
                      </c:pt>
                      <c:pt idx="4">
                        <c:v>4.3924657534246583</c:v>
                      </c:pt>
                      <c:pt idx="5">
                        <c:v>0.67739726027397262</c:v>
                      </c:pt>
                    </c:numCache>
                  </c:numRef>
                </c:xVal>
                <c:yVal>
                  <c:numRef>
                    <c:extLst xmlns:c15="http://schemas.microsoft.com/office/drawing/2012/chart">
                      <c:ext xmlns:c15="http://schemas.microsoft.com/office/drawing/2012/chart" uri="{02D57815-91ED-43cb-92C2-25804820EDAC}">
                        <c15:formulaRef>
                          <c15:sqref>Sammanställlt!$F$160:$F$165</c15:sqref>
                        </c15:formulaRef>
                      </c:ext>
                    </c:extLst>
                    <c:numCache>
                      <c:formatCode>#\ ##0.0</c:formatCode>
                      <c:ptCount val="6"/>
                      <c:pt idx="0">
                        <c:v>1093.6872887931679</c:v>
                      </c:pt>
                      <c:pt idx="1">
                        <c:v>33.883919413919415</c:v>
                      </c:pt>
                      <c:pt idx="2">
                        <c:v>104.24860185290972</c:v>
                      </c:pt>
                      <c:pt idx="3">
                        <c:v>227.34972052253298</c:v>
                      </c:pt>
                      <c:pt idx="4">
                        <c:v>302.23588624338623</c:v>
                      </c:pt>
                      <c:pt idx="5">
                        <c:v>889.46017043142035</c:v>
                      </c:pt>
                    </c:numCache>
                  </c:numRef>
                </c:yVal>
                <c:smooth val="0"/>
                <c:extLst xmlns:c15="http://schemas.microsoft.com/office/drawing/2012/chart">
                  <c:ext xmlns:c16="http://schemas.microsoft.com/office/drawing/2014/chart" uri="{C3380CC4-5D6E-409C-BE32-E72D297353CC}">
                    <c16:uniqueId val="{00000003-E2BD-4C35-A69E-A51EDDD17B3C}"/>
                  </c:ext>
                </c:extLst>
              </c15:ser>
            </c15:filteredScatterSeries>
          </c:ext>
        </c:extLst>
      </c:scatterChart>
      <c:valAx>
        <c:axId val="283024687"/>
        <c:scaling>
          <c:orientation val="minMax"/>
          <c:max val="18"/>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sv-SE" dirty="0"/>
                  <a:t>Månader</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283015687"/>
        <c:crosses val="autoZero"/>
        <c:crossBetween val="midCat"/>
        <c:majorUnit val="3"/>
      </c:valAx>
      <c:valAx>
        <c:axId val="283015687"/>
        <c:scaling>
          <c:orientation val="minMax"/>
          <c:max val="35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sv-SE" dirty="0" err="1"/>
                  <a:t>Gashalt</a:t>
                </a:r>
                <a:r>
                  <a:rPr lang="sv-SE" dirty="0"/>
                  <a:t> ppm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283024687"/>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sv-SE"/>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sv-SE" dirty="0" err="1"/>
              <a:t>Importbalar</a:t>
            </a:r>
            <a:r>
              <a:rPr lang="sv-SE" dirty="0"/>
              <a:t>, metan</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scatterChart>
        <c:scatterStyle val="lineMarker"/>
        <c:varyColors val="0"/>
        <c:ser>
          <c:idx val="2"/>
          <c:order val="2"/>
          <c:tx>
            <c:strRef>
              <c:f>Sammanställlt!$F$153</c:f>
              <c:strCache>
                <c:ptCount val="1"/>
                <c:pt idx="0">
                  <c:v>CH4</c:v>
                </c:pt>
              </c:strCache>
            </c:strRef>
          </c:tx>
          <c:spPr>
            <a:ln w="25400" cap="rnd">
              <a:noFill/>
              <a:round/>
            </a:ln>
            <a:effectLst/>
          </c:spPr>
          <c:marker>
            <c:symbol val="circle"/>
            <c:size val="6"/>
            <c:spPr>
              <a:solidFill>
                <a:schemeClr val="tx2"/>
              </a:solidFill>
              <a:ln w="9525">
                <a:solidFill>
                  <a:schemeClr val="tx2"/>
                </a:solidFill>
              </a:ln>
              <a:effectLst/>
            </c:spPr>
          </c:marker>
          <c:trendline>
            <c:spPr>
              <a:ln w="19050" cap="rnd">
                <a:solidFill>
                  <a:schemeClr val="tx2"/>
                </a:solidFill>
                <a:prstDash val="sysDot"/>
              </a:ln>
              <a:effectLst/>
            </c:spPr>
            <c:trendlineType val="poly"/>
            <c:order val="2"/>
            <c:dispRSqr val="0"/>
            <c:dispEq val="0"/>
          </c:trendline>
          <c:errBars>
            <c:errDir val="y"/>
            <c:errBarType val="both"/>
            <c:errValType val="cust"/>
            <c:noEndCap val="0"/>
            <c:plus>
              <c:numRef>
                <c:f>Sammanställlt!$L$160:$L$165</c:f>
                <c:numCache>
                  <c:formatCode>General</c:formatCode>
                  <c:ptCount val="6"/>
                  <c:pt idx="0">
                    <c:v>930.40240343148753</c:v>
                  </c:pt>
                  <c:pt idx="1">
                    <c:v>22.580193565019048</c:v>
                  </c:pt>
                  <c:pt idx="2">
                    <c:v>332.45539854176081</c:v>
                  </c:pt>
                  <c:pt idx="3">
                    <c:v>437.59589571815371</c:v>
                  </c:pt>
                  <c:pt idx="4">
                    <c:v>346.76917916937612</c:v>
                  </c:pt>
                  <c:pt idx="5">
                    <c:v>724.70253088770664</c:v>
                  </c:pt>
                </c:numCache>
              </c:numRef>
            </c:plus>
            <c:minus>
              <c:numRef>
                <c:f>Sammanställlt!$I$160:$I$165</c:f>
                <c:numCache>
                  <c:formatCode>General</c:formatCode>
                  <c:ptCount val="6"/>
                  <c:pt idx="0">
                    <c:v>930.40240343148753</c:v>
                  </c:pt>
                  <c:pt idx="1">
                    <c:v>22.580193565019048</c:v>
                  </c:pt>
                  <c:pt idx="2">
                    <c:v>104.24860185290972</c:v>
                  </c:pt>
                  <c:pt idx="3">
                    <c:v>227.34972052253298</c:v>
                  </c:pt>
                  <c:pt idx="4">
                    <c:v>302.23588624338623</c:v>
                  </c:pt>
                  <c:pt idx="5">
                    <c:v>724.70253088770664</c:v>
                  </c:pt>
                </c:numCache>
              </c:numRef>
            </c:minus>
            <c:spPr>
              <a:noFill/>
              <a:ln w="19050" cap="flat" cmpd="sng" algn="ctr">
                <a:solidFill>
                  <a:schemeClr val="tx1">
                    <a:lumMod val="65000"/>
                    <a:lumOff val="35000"/>
                  </a:schemeClr>
                </a:solidFill>
                <a:round/>
              </a:ln>
              <a:effectLst/>
            </c:spPr>
          </c:errBars>
          <c:xVal>
            <c:numRef>
              <c:f>Sammanställlt!$C$160:$C$165</c:f>
              <c:numCache>
                <c:formatCode>#\ ##0.0</c:formatCode>
                <c:ptCount val="6"/>
                <c:pt idx="0">
                  <c:v>1</c:v>
                </c:pt>
                <c:pt idx="1">
                  <c:v>13</c:v>
                </c:pt>
                <c:pt idx="2">
                  <c:v>7.4375</c:v>
                </c:pt>
                <c:pt idx="3">
                  <c:v>5.875</c:v>
                </c:pt>
                <c:pt idx="4">
                  <c:v>4.3924657534246583</c:v>
                </c:pt>
                <c:pt idx="5">
                  <c:v>0.67739726027397262</c:v>
                </c:pt>
              </c:numCache>
            </c:numRef>
          </c:xVal>
          <c:yVal>
            <c:numRef>
              <c:f>Sammanställlt!$F$160:$F$165</c:f>
              <c:numCache>
                <c:formatCode>#\ ##0.0</c:formatCode>
                <c:ptCount val="6"/>
                <c:pt idx="0">
                  <c:v>1093.6872887931679</c:v>
                </c:pt>
                <c:pt idx="1">
                  <c:v>33.883919413919415</c:v>
                </c:pt>
                <c:pt idx="2">
                  <c:v>104.24860185290972</c:v>
                </c:pt>
                <c:pt idx="3">
                  <c:v>227.34972052253298</c:v>
                </c:pt>
                <c:pt idx="4">
                  <c:v>302.23588624338623</c:v>
                </c:pt>
                <c:pt idx="5">
                  <c:v>889.46017043142035</c:v>
                </c:pt>
              </c:numCache>
            </c:numRef>
          </c:yVal>
          <c:smooth val="0"/>
          <c:extLst>
            <c:ext xmlns:c16="http://schemas.microsoft.com/office/drawing/2014/chart" uri="{C3380CC4-5D6E-409C-BE32-E72D297353CC}">
              <c16:uniqueId val="{00000001-8FFC-40D0-A422-9F00FC41CBB3}"/>
            </c:ext>
          </c:extLst>
        </c:ser>
        <c:dLbls>
          <c:showLegendKey val="0"/>
          <c:showVal val="0"/>
          <c:showCatName val="0"/>
          <c:showSerName val="0"/>
          <c:showPercent val="0"/>
          <c:showBubbleSize val="0"/>
        </c:dLbls>
        <c:axId val="283024687"/>
        <c:axId val="283015687"/>
        <c:extLst>
          <c:ext xmlns:c15="http://schemas.microsoft.com/office/drawing/2012/chart" uri="{02D57815-91ED-43cb-92C2-25804820EDAC}">
            <c15:filteredScatterSeries>
              <c15:ser>
                <c:idx val="0"/>
                <c:order val="0"/>
                <c:tx>
                  <c:strRef>
                    <c:extLst>
                      <c:ext uri="{02D57815-91ED-43cb-92C2-25804820EDAC}">
                        <c15:formulaRef>
                          <c15:sqref>Sammanställlt!$D$153</c15:sqref>
                        </c15:formulaRef>
                      </c:ext>
                    </c:extLst>
                    <c:strCache>
                      <c:ptCount val="1"/>
                      <c:pt idx="0">
                        <c:v>N2O</c:v>
                      </c:pt>
                    </c:strCache>
                  </c:strRef>
                </c:tx>
                <c:spPr>
                  <a:ln w="25400" cap="rnd">
                    <a:noFill/>
                    <a:round/>
                  </a:ln>
                  <a:effectLst/>
                </c:spPr>
                <c:marker>
                  <c:symbol val="circle"/>
                  <c:size val="5"/>
                  <c:spPr>
                    <a:solidFill>
                      <a:schemeClr val="accent1"/>
                    </a:solidFill>
                    <a:ln w="9525">
                      <a:solidFill>
                        <a:schemeClr val="accent1"/>
                      </a:solidFill>
                    </a:ln>
                    <a:effectLst/>
                  </c:spPr>
                </c:marker>
                <c:errBars>
                  <c:errDir val="y"/>
                  <c:errBarType val="both"/>
                  <c:errValType val="cust"/>
                  <c:noEndCap val="0"/>
                  <c:plus>
                    <c:numRef>
                      <c:extLst>
                        <c:ext uri="{02D57815-91ED-43cb-92C2-25804820EDAC}">
                          <c15:formulaRef>
                            <c15:sqref>Sammanställlt!$J$160:$J$165</c15:sqref>
                          </c15:formulaRef>
                        </c:ext>
                      </c:extLst>
                      <c:numCache>
                        <c:formatCode>General</c:formatCode>
                        <c:ptCount val="6"/>
                        <c:pt idx="0">
                          <c:v>73.14095893603502</c:v>
                        </c:pt>
                        <c:pt idx="1">
                          <c:v>41.590691200028196</c:v>
                        </c:pt>
                        <c:pt idx="2">
                          <c:v>56.213464747467057</c:v>
                        </c:pt>
                        <c:pt idx="3">
                          <c:v>88.525282450152602</c:v>
                        </c:pt>
                        <c:pt idx="4">
                          <c:v>30.007696814124756</c:v>
                        </c:pt>
                        <c:pt idx="5">
                          <c:v>74.177979705584065</c:v>
                        </c:pt>
                      </c:numCache>
                    </c:numRef>
                  </c:plus>
                  <c:minus>
                    <c:numRef>
                      <c:extLst>
                        <c:ext uri="{02D57815-91ED-43cb-92C2-25804820EDAC}">
                          <c15:formulaRef>
                            <c15:sqref>Sammanställlt!$G$160:$G$165</c15:sqref>
                          </c15:formulaRef>
                        </c:ext>
                      </c:extLst>
                      <c:numCache>
                        <c:formatCode>General</c:formatCode>
                        <c:ptCount val="6"/>
                        <c:pt idx="0">
                          <c:v>73.14095893603502</c:v>
                        </c:pt>
                        <c:pt idx="1">
                          <c:v>30.174358974358974</c:v>
                        </c:pt>
                        <c:pt idx="2">
                          <c:v>43.709213095333411</c:v>
                        </c:pt>
                        <c:pt idx="3">
                          <c:v>79.343096382783884</c:v>
                        </c:pt>
                        <c:pt idx="4">
                          <c:v>25.319556878306884</c:v>
                        </c:pt>
                        <c:pt idx="5">
                          <c:v>74.177979705584065</c:v>
                        </c:pt>
                      </c:numCache>
                    </c:numRef>
                  </c:minus>
                  <c:spPr>
                    <a:noFill/>
                    <a:ln w="9525" cap="flat" cmpd="sng" algn="ctr">
                      <a:solidFill>
                        <a:schemeClr val="tx1">
                          <a:lumMod val="65000"/>
                          <a:lumOff val="35000"/>
                        </a:schemeClr>
                      </a:solidFill>
                      <a:round/>
                    </a:ln>
                    <a:effectLst/>
                  </c:spPr>
                </c:errBars>
                <c:xVal>
                  <c:numRef>
                    <c:extLst>
                      <c:ext uri="{02D57815-91ED-43cb-92C2-25804820EDAC}">
                        <c15:formulaRef>
                          <c15:sqref>Sammanställlt!$C$160:$C$165</c15:sqref>
                        </c15:formulaRef>
                      </c:ext>
                    </c:extLst>
                    <c:numCache>
                      <c:formatCode>#\ ##0.0</c:formatCode>
                      <c:ptCount val="6"/>
                      <c:pt idx="0">
                        <c:v>1</c:v>
                      </c:pt>
                      <c:pt idx="1">
                        <c:v>13</c:v>
                      </c:pt>
                      <c:pt idx="2">
                        <c:v>7.4375</c:v>
                      </c:pt>
                      <c:pt idx="3">
                        <c:v>5.875</c:v>
                      </c:pt>
                      <c:pt idx="4">
                        <c:v>4.3924657534246583</c:v>
                      </c:pt>
                      <c:pt idx="5">
                        <c:v>0.67739726027397262</c:v>
                      </c:pt>
                    </c:numCache>
                  </c:numRef>
                </c:xVal>
                <c:yVal>
                  <c:numRef>
                    <c:extLst>
                      <c:ext uri="{02D57815-91ED-43cb-92C2-25804820EDAC}">
                        <c15:formulaRef>
                          <c15:sqref>Sammanställlt!$D$160:$D$165</c15:sqref>
                        </c15:formulaRef>
                      </c:ext>
                    </c:extLst>
                    <c:numCache>
                      <c:formatCode>#\ ##0.0</c:formatCode>
                      <c:ptCount val="6"/>
                      <c:pt idx="0">
                        <c:v>90.409754145727703</c:v>
                      </c:pt>
                      <c:pt idx="1">
                        <c:v>30.174358974358974</c:v>
                      </c:pt>
                      <c:pt idx="2">
                        <c:v>43.709213095333411</c:v>
                      </c:pt>
                      <c:pt idx="3">
                        <c:v>79.343096382783884</c:v>
                      </c:pt>
                      <c:pt idx="4">
                        <c:v>25.319556878306884</c:v>
                      </c:pt>
                      <c:pt idx="5">
                        <c:v>116.08797771672774</c:v>
                      </c:pt>
                    </c:numCache>
                  </c:numRef>
                </c:yVal>
                <c:smooth val="0"/>
                <c:extLst>
                  <c:ext xmlns:c16="http://schemas.microsoft.com/office/drawing/2014/chart" uri="{C3380CC4-5D6E-409C-BE32-E72D297353CC}">
                    <c16:uniqueId val="{00000002-8FFC-40D0-A422-9F00FC41CBB3}"/>
                  </c:ext>
                </c:extLst>
              </c15:ser>
            </c15:filteredScatterSeries>
            <c15:filteredScatterSeries>
              <c15:ser>
                <c:idx val="1"/>
                <c:order val="1"/>
                <c:tx>
                  <c:strRef>
                    <c:extLst xmlns:c15="http://schemas.microsoft.com/office/drawing/2012/chart">
                      <c:ext xmlns:c15="http://schemas.microsoft.com/office/drawing/2012/chart" uri="{02D57815-91ED-43cb-92C2-25804820EDAC}">
                        <c15:formulaRef>
                          <c15:sqref>Sammanställlt!$E$153</c15:sqref>
                        </c15:formulaRef>
                      </c:ext>
                    </c:extLst>
                    <c:strCache>
                      <c:ptCount val="1"/>
                      <c:pt idx="0">
                        <c:v>CO2</c:v>
                      </c:pt>
                    </c:strCache>
                  </c:strRef>
                </c:tx>
                <c:spPr>
                  <a:ln w="25400" cap="rnd">
                    <a:noFill/>
                    <a:round/>
                  </a:ln>
                  <a:effectLst/>
                </c:spPr>
                <c:marker>
                  <c:symbol val="circle"/>
                  <c:size val="5"/>
                  <c:spPr>
                    <a:solidFill>
                      <a:schemeClr val="accent2"/>
                    </a:solidFill>
                    <a:ln w="9525">
                      <a:solidFill>
                        <a:schemeClr val="accent2"/>
                      </a:solidFill>
                    </a:ln>
                    <a:effectLst/>
                  </c:spPr>
                </c:marker>
                <c:errBars>
                  <c:errDir val="y"/>
                  <c:errBarType val="both"/>
                  <c:errValType val="cust"/>
                  <c:noEndCap val="0"/>
                  <c:plus>
                    <c:numRef>
                      <c:extLst xmlns:c15="http://schemas.microsoft.com/office/drawing/2012/chart">
                        <c:ext xmlns:c15="http://schemas.microsoft.com/office/drawing/2012/chart" uri="{02D57815-91ED-43cb-92C2-25804820EDAC}">
                          <c15:formulaRef>
                            <c15:sqref>Sammanställlt!$K$160:$K$165</c15:sqref>
                          </c15:formulaRef>
                        </c:ext>
                      </c:extLst>
                      <c:numCache>
                        <c:formatCode>General</c:formatCode>
                        <c:ptCount val="6"/>
                        <c:pt idx="0">
                          <c:v>1436.6514699754898</c:v>
                        </c:pt>
                        <c:pt idx="1">
                          <c:v>71.066130952380263</c:v>
                        </c:pt>
                        <c:pt idx="2">
                          <c:v>534.59792136591568</c:v>
                        </c:pt>
                        <c:pt idx="3">
                          <c:v>1744.7225622294372</c:v>
                        </c:pt>
                        <c:pt idx="4">
                          <c:v>542.00119047619046</c:v>
                        </c:pt>
                        <c:pt idx="5">
                          <c:v>1609.1118549043549</c:v>
                        </c:pt>
                      </c:numCache>
                    </c:numRef>
                  </c:plus>
                  <c:minus>
                    <c:numRef>
                      <c:extLst xmlns:c15="http://schemas.microsoft.com/office/drawing/2012/chart">
                        <c:ext xmlns:c15="http://schemas.microsoft.com/office/drawing/2012/chart" uri="{02D57815-91ED-43cb-92C2-25804820EDAC}">
                          <c15:formulaRef>
                            <c15:sqref>Sammanställlt!$H$160:$H$165</c15:sqref>
                          </c15:formulaRef>
                        </c:ext>
                      </c:extLst>
                      <c:numCache>
                        <c:formatCode>General</c:formatCode>
                        <c:ptCount val="6"/>
                        <c:pt idx="0">
                          <c:v>2073.1173298966387</c:v>
                        </c:pt>
                        <c:pt idx="1">
                          <c:v>170.64911075076921</c:v>
                        </c:pt>
                        <c:pt idx="2">
                          <c:v>1362.7562043362232</c:v>
                        </c:pt>
                        <c:pt idx="3">
                          <c:v>2149.7916367992984</c:v>
                        </c:pt>
                        <c:pt idx="4">
                          <c:v>1877.547199335153</c:v>
                        </c:pt>
                        <c:pt idx="5">
                          <c:v>2456.3437203427629</c:v>
                        </c:pt>
                      </c:numCache>
                    </c:numRef>
                  </c:minus>
                  <c:spPr>
                    <a:noFill/>
                    <a:ln w="9525" cap="flat" cmpd="sng" algn="ctr">
                      <a:solidFill>
                        <a:schemeClr val="tx1">
                          <a:lumMod val="65000"/>
                          <a:lumOff val="35000"/>
                        </a:schemeClr>
                      </a:solidFill>
                      <a:round/>
                    </a:ln>
                    <a:effectLst/>
                  </c:spPr>
                </c:errBars>
                <c:xVal>
                  <c:numRef>
                    <c:extLst xmlns:c15="http://schemas.microsoft.com/office/drawing/2012/chart">
                      <c:ext xmlns:c15="http://schemas.microsoft.com/office/drawing/2012/chart" uri="{02D57815-91ED-43cb-92C2-25804820EDAC}">
                        <c15:formulaRef>
                          <c15:sqref>Sammanställlt!$C$160:$C$165</c15:sqref>
                        </c15:formulaRef>
                      </c:ext>
                    </c:extLst>
                    <c:numCache>
                      <c:formatCode>#\ ##0.0</c:formatCode>
                      <c:ptCount val="6"/>
                      <c:pt idx="0">
                        <c:v>1</c:v>
                      </c:pt>
                      <c:pt idx="1">
                        <c:v>13</c:v>
                      </c:pt>
                      <c:pt idx="2">
                        <c:v>7.4375</c:v>
                      </c:pt>
                      <c:pt idx="3">
                        <c:v>5.875</c:v>
                      </c:pt>
                      <c:pt idx="4">
                        <c:v>4.3924657534246583</c:v>
                      </c:pt>
                      <c:pt idx="5">
                        <c:v>0.67739726027397262</c:v>
                      </c:pt>
                    </c:numCache>
                  </c:numRef>
                </c:xVal>
                <c:yVal>
                  <c:numRef>
                    <c:extLst xmlns:c15="http://schemas.microsoft.com/office/drawing/2012/chart">
                      <c:ext xmlns:c15="http://schemas.microsoft.com/office/drawing/2012/chart" uri="{02D57815-91ED-43cb-92C2-25804820EDAC}">
                        <c15:formulaRef>
                          <c15:sqref>Sammanställlt!$E$160:$E$165</c15:sqref>
                        </c15:formulaRef>
                      </c:ext>
                    </c:extLst>
                    <c:numCache>
                      <c:formatCode>#\ ##0.0</c:formatCode>
                      <c:ptCount val="6"/>
                      <c:pt idx="0">
                        <c:v>8563.3485300245102</c:v>
                      </c:pt>
                      <c:pt idx="1">
                        <c:v>9928.9338690476197</c:v>
                      </c:pt>
                      <c:pt idx="2">
                        <c:v>9465.4020786340843</c:v>
                      </c:pt>
                      <c:pt idx="3">
                        <c:v>8255.2774377705628</c:v>
                      </c:pt>
                      <c:pt idx="4">
                        <c:v>9457.9988095238095</c:v>
                      </c:pt>
                      <c:pt idx="5">
                        <c:v>8390.8881450956451</c:v>
                      </c:pt>
                    </c:numCache>
                  </c:numRef>
                </c:yVal>
                <c:smooth val="0"/>
                <c:extLst xmlns:c15="http://schemas.microsoft.com/office/drawing/2012/chart">
                  <c:ext xmlns:c16="http://schemas.microsoft.com/office/drawing/2014/chart" uri="{C3380CC4-5D6E-409C-BE32-E72D297353CC}">
                    <c16:uniqueId val="{00000003-8FFC-40D0-A422-9F00FC41CBB3}"/>
                  </c:ext>
                </c:extLst>
              </c15:ser>
            </c15:filteredScatterSeries>
          </c:ext>
        </c:extLst>
      </c:scatterChart>
      <c:valAx>
        <c:axId val="283024687"/>
        <c:scaling>
          <c:orientation val="minMax"/>
          <c:max val="18"/>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sv-SE" dirty="0"/>
                  <a:t>Månader</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283015687"/>
        <c:crosses val="autoZero"/>
        <c:crossBetween val="midCat"/>
        <c:majorUnit val="3"/>
      </c:valAx>
      <c:valAx>
        <c:axId val="283015687"/>
        <c:scaling>
          <c:orientation val="minMax"/>
          <c:max val="20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sv-SE" dirty="0" err="1"/>
                  <a:t>Gashalt</a:t>
                </a:r>
                <a:r>
                  <a:rPr lang="sv-SE" dirty="0"/>
                  <a:t> ppm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283024687"/>
        <c:crosses val="autoZero"/>
        <c:crossBetween val="midCat"/>
        <c:majorUnit val="5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sv-SE"/>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sv-SE" dirty="0" err="1"/>
              <a:t>Importbalar</a:t>
            </a:r>
            <a:r>
              <a:rPr lang="sv-SE" dirty="0"/>
              <a:t>, koldioxid</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scatterChart>
        <c:scatterStyle val="lineMarker"/>
        <c:varyColors val="0"/>
        <c:ser>
          <c:idx val="1"/>
          <c:order val="1"/>
          <c:tx>
            <c:strRef>
              <c:f>Sammanställlt!$E$153</c:f>
              <c:strCache>
                <c:ptCount val="1"/>
                <c:pt idx="0">
                  <c:v>CO2</c:v>
                </c:pt>
              </c:strCache>
            </c:strRef>
          </c:tx>
          <c:spPr>
            <a:ln w="25400" cap="rnd">
              <a:noFill/>
              <a:round/>
            </a:ln>
            <a:effectLst/>
          </c:spPr>
          <c:marker>
            <c:symbol val="circle"/>
            <c:size val="6"/>
            <c:spPr>
              <a:solidFill>
                <a:schemeClr val="accent2"/>
              </a:solidFill>
              <a:ln w="9525">
                <a:solidFill>
                  <a:schemeClr val="accent2"/>
                </a:solidFill>
              </a:ln>
              <a:effectLst/>
            </c:spPr>
          </c:marker>
          <c:trendline>
            <c:spPr>
              <a:ln w="19050" cap="rnd">
                <a:solidFill>
                  <a:schemeClr val="accent2"/>
                </a:solidFill>
                <a:prstDash val="sysDot"/>
              </a:ln>
              <a:effectLst/>
            </c:spPr>
            <c:trendlineType val="poly"/>
            <c:order val="2"/>
            <c:dispRSqr val="0"/>
            <c:dispEq val="0"/>
          </c:trendline>
          <c:errBars>
            <c:errDir val="y"/>
            <c:errBarType val="both"/>
            <c:errValType val="cust"/>
            <c:noEndCap val="0"/>
            <c:plus>
              <c:numRef>
                <c:f>Sammanställlt!$K$160:$K$165</c:f>
                <c:numCache>
                  <c:formatCode>General</c:formatCode>
                  <c:ptCount val="6"/>
                  <c:pt idx="0">
                    <c:v>1436.6514699754898</c:v>
                  </c:pt>
                  <c:pt idx="1">
                    <c:v>71.066130952380263</c:v>
                  </c:pt>
                  <c:pt idx="2">
                    <c:v>534.59792136591568</c:v>
                  </c:pt>
                  <c:pt idx="3">
                    <c:v>1744.7225622294372</c:v>
                  </c:pt>
                  <c:pt idx="4">
                    <c:v>542.00119047619046</c:v>
                  </c:pt>
                  <c:pt idx="5">
                    <c:v>1609.1118549043549</c:v>
                  </c:pt>
                </c:numCache>
              </c:numRef>
            </c:plus>
            <c:minus>
              <c:numRef>
                <c:f>Sammanställlt!$H$160:$H$165</c:f>
                <c:numCache>
                  <c:formatCode>General</c:formatCode>
                  <c:ptCount val="6"/>
                  <c:pt idx="0">
                    <c:v>2073.1173298966387</c:v>
                  </c:pt>
                  <c:pt idx="1">
                    <c:v>170.64911075076921</c:v>
                  </c:pt>
                  <c:pt idx="2">
                    <c:v>1362.7562043362232</c:v>
                  </c:pt>
                  <c:pt idx="3">
                    <c:v>2149.7916367992984</c:v>
                  </c:pt>
                  <c:pt idx="4">
                    <c:v>1877.547199335153</c:v>
                  </c:pt>
                  <c:pt idx="5">
                    <c:v>2456.3437203427629</c:v>
                  </c:pt>
                </c:numCache>
              </c:numRef>
            </c:minus>
            <c:spPr>
              <a:noFill/>
              <a:ln w="19050" cap="flat" cmpd="sng" algn="ctr">
                <a:solidFill>
                  <a:schemeClr val="tx1">
                    <a:lumMod val="65000"/>
                    <a:lumOff val="35000"/>
                  </a:schemeClr>
                </a:solidFill>
                <a:round/>
              </a:ln>
              <a:effectLst/>
            </c:spPr>
          </c:errBars>
          <c:xVal>
            <c:numRef>
              <c:f>Sammanställlt!$C$160:$C$165</c:f>
              <c:numCache>
                <c:formatCode>#\ ##0.0</c:formatCode>
                <c:ptCount val="6"/>
                <c:pt idx="0">
                  <c:v>1</c:v>
                </c:pt>
                <c:pt idx="1">
                  <c:v>13</c:v>
                </c:pt>
                <c:pt idx="2">
                  <c:v>7.4375</c:v>
                </c:pt>
                <c:pt idx="3">
                  <c:v>5.875</c:v>
                </c:pt>
                <c:pt idx="4">
                  <c:v>4.3924657534246583</c:v>
                </c:pt>
                <c:pt idx="5">
                  <c:v>0.67739726027397262</c:v>
                </c:pt>
              </c:numCache>
            </c:numRef>
          </c:xVal>
          <c:yVal>
            <c:numRef>
              <c:f>Sammanställlt!$E$160:$E$165</c:f>
              <c:numCache>
                <c:formatCode>#\ ##0.0</c:formatCode>
                <c:ptCount val="6"/>
                <c:pt idx="0">
                  <c:v>8563.3485300245102</c:v>
                </c:pt>
                <c:pt idx="1">
                  <c:v>9928.9338690476197</c:v>
                </c:pt>
                <c:pt idx="2">
                  <c:v>9465.4020786340843</c:v>
                </c:pt>
                <c:pt idx="3">
                  <c:v>8255.2774377705628</c:v>
                </c:pt>
                <c:pt idx="4">
                  <c:v>9457.9988095238095</c:v>
                </c:pt>
                <c:pt idx="5">
                  <c:v>8390.8881450956451</c:v>
                </c:pt>
              </c:numCache>
            </c:numRef>
          </c:yVal>
          <c:smooth val="0"/>
          <c:extLst>
            <c:ext xmlns:c16="http://schemas.microsoft.com/office/drawing/2014/chart" uri="{C3380CC4-5D6E-409C-BE32-E72D297353CC}">
              <c16:uniqueId val="{00000001-79F5-46E0-A551-099FC0736A2A}"/>
            </c:ext>
          </c:extLst>
        </c:ser>
        <c:dLbls>
          <c:showLegendKey val="0"/>
          <c:showVal val="0"/>
          <c:showCatName val="0"/>
          <c:showSerName val="0"/>
          <c:showPercent val="0"/>
          <c:showBubbleSize val="0"/>
        </c:dLbls>
        <c:axId val="283024687"/>
        <c:axId val="283015687"/>
        <c:extLst>
          <c:ext xmlns:c15="http://schemas.microsoft.com/office/drawing/2012/chart" uri="{02D57815-91ED-43cb-92C2-25804820EDAC}">
            <c15:filteredScatterSeries>
              <c15:ser>
                <c:idx val="0"/>
                <c:order val="0"/>
                <c:tx>
                  <c:strRef>
                    <c:extLst>
                      <c:ext uri="{02D57815-91ED-43cb-92C2-25804820EDAC}">
                        <c15:formulaRef>
                          <c15:sqref>Sammanställlt!$D$153</c15:sqref>
                        </c15:formulaRef>
                      </c:ext>
                    </c:extLst>
                    <c:strCache>
                      <c:ptCount val="1"/>
                      <c:pt idx="0">
                        <c:v>N2O</c:v>
                      </c:pt>
                    </c:strCache>
                  </c:strRef>
                </c:tx>
                <c:spPr>
                  <a:ln w="25400" cap="rnd">
                    <a:noFill/>
                    <a:round/>
                  </a:ln>
                  <a:effectLst/>
                </c:spPr>
                <c:marker>
                  <c:symbol val="circle"/>
                  <c:size val="5"/>
                  <c:spPr>
                    <a:solidFill>
                      <a:schemeClr val="accent1"/>
                    </a:solidFill>
                    <a:ln w="9525">
                      <a:solidFill>
                        <a:schemeClr val="accent1"/>
                      </a:solidFill>
                    </a:ln>
                    <a:effectLst/>
                  </c:spPr>
                </c:marker>
                <c:errBars>
                  <c:errDir val="y"/>
                  <c:errBarType val="both"/>
                  <c:errValType val="cust"/>
                  <c:noEndCap val="0"/>
                  <c:plus>
                    <c:numRef>
                      <c:extLst>
                        <c:ext uri="{02D57815-91ED-43cb-92C2-25804820EDAC}">
                          <c15:formulaRef>
                            <c15:sqref>Sammanställlt!$J$160:$J$165</c15:sqref>
                          </c15:formulaRef>
                        </c:ext>
                      </c:extLst>
                      <c:numCache>
                        <c:formatCode>General</c:formatCode>
                        <c:ptCount val="6"/>
                        <c:pt idx="0">
                          <c:v>73.14095893603502</c:v>
                        </c:pt>
                        <c:pt idx="1">
                          <c:v>41.590691200028196</c:v>
                        </c:pt>
                        <c:pt idx="2">
                          <c:v>56.213464747467057</c:v>
                        </c:pt>
                        <c:pt idx="3">
                          <c:v>88.525282450152602</c:v>
                        </c:pt>
                        <c:pt idx="4">
                          <c:v>30.007696814124756</c:v>
                        </c:pt>
                        <c:pt idx="5">
                          <c:v>74.177979705584065</c:v>
                        </c:pt>
                      </c:numCache>
                    </c:numRef>
                  </c:plus>
                  <c:minus>
                    <c:numRef>
                      <c:extLst>
                        <c:ext uri="{02D57815-91ED-43cb-92C2-25804820EDAC}">
                          <c15:formulaRef>
                            <c15:sqref>Sammanställlt!$G$160:$G$165</c15:sqref>
                          </c15:formulaRef>
                        </c:ext>
                      </c:extLst>
                      <c:numCache>
                        <c:formatCode>General</c:formatCode>
                        <c:ptCount val="6"/>
                        <c:pt idx="0">
                          <c:v>73.14095893603502</c:v>
                        </c:pt>
                        <c:pt idx="1">
                          <c:v>30.174358974358974</c:v>
                        </c:pt>
                        <c:pt idx="2">
                          <c:v>43.709213095333411</c:v>
                        </c:pt>
                        <c:pt idx="3">
                          <c:v>79.343096382783884</c:v>
                        </c:pt>
                        <c:pt idx="4">
                          <c:v>25.319556878306884</c:v>
                        </c:pt>
                        <c:pt idx="5">
                          <c:v>74.177979705584065</c:v>
                        </c:pt>
                      </c:numCache>
                    </c:numRef>
                  </c:minus>
                  <c:spPr>
                    <a:noFill/>
                    <a:ln w="9525" cap="flat" cmpd="sng" algn="ctr">
                      <a:solidFill>
                        <a:schemeClr val="tx1">
                          <a:lumMod val="65000"/>
                          <a:lumOff val="35000"/>
                        </a:schemeClr>
                      </a:solidFill>
                      <a:round/>
                    </a:ln>
                    <a:effectLst/>
                  </c:spPr>
                </c:errBars>
                <c:xVal>
                  <c:numRef>
                    <c:extLst>
                      <c:ext uri="{02D57815-91ED-43cb-92C2-25804820EDAC}">
                        <c15:formulaRef>
                          <c15:sqref>Sammanställlt!$C$160:$C$165</c15:sqref>
                        </c15:formulaRef>
                      </c:ext>
                    </c:extLst>
                    <c:numCache>
                      <c:formatCode>#\ ##0.0</c:formatCode>
                      <c:ptCount val="6"/>
                      <c:pt idx="0">
                        <c:v>1</c:v>
                      </c:pt>
                      <c:pt idx="1">
                        <c:v>13</c:v>
                      </c:pt>
                      <c:pt idx="2">
                        <c:v>7.4375</c:v>
                      </c:pt>
                      <c:pt idx="3">
                        <c:v>5.875</c:v>
                      </c:pt>
                      <c:pt idx="4">
                        <c:v>4.3924657534246583</c:v>
                      </c:pt>
                      <c:pt idx="5">
                        <c:v>0.67739726027397262</c:v>
                      </c:pt>
                    </c:numCache>
                  </c:numRef>
                </c:xVal>
                <c:yVal>
                  <c:numRef>
                    <c:extLst>
                      <c:ext uri="{02D57815-91ED-43cb-92C2-25804820EDAC}">
                        <c15:formulaRef>
                          <c15:sqref>Sammanställlt!$D$160:$D$165</c15:sqref>
                        </c15:formulaRef>
                      </c:ext>
                    </c:extLst>
                    <c:numCache>
                      <c:formatCode>#\ ##0.0</c:formatCode>
                      <c:ptCount val="6"/>
                      <c:pt idx="0">
                        <c:v>90.409754145727703</c:v>
                      </c:pt>
                      <c:pt idx="1">
                        <c:v>30.174358974358974</c:v>
                      </c:pt>
                      <c:pt idx="2">
                        <c:v>43.709213095333411</c:v>
                      </c:pt>
                      <c:pt idx="3">
                        <c:v>79.343096382783884</c:v>
                      </c:pt>
                      <c:pt idx="4">
                        <c:v>25.319556878306884</c:v>
                      </c:pt>
                      <c:pt idx="5">
                        <c:v>116.08797771672774</c:v>
                      </c:pt>
                    </c:numCache>
                  </c:numRef>
                </c:yVal>
                <c:smooth val="0"/>
                <c:extLst>
                  <c:ext xmlns:c16="http://schemas.microsoft.com/office/drawing/2014/chart" uri="{C3380CC4-5D6E-409C-BE32-E72D297353CC}">
                    <c16:uniqueId val="{00000002-79F5-46E0-A551-099FC0736A2A}"/>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Sammanställlt!$F$153</c15:sqref>
                        </c15:formulaRef>
                      </c:ext>
                    </c:extLst>
                    <c:strCache>
                      <c:ptCount val="1"/>
                      <c:pt idx="0">
                        <c:v>CH4</c:v>
                      </c:pt>
                    </c:strCache>
                  </c:strRef>
                </c:tx>
                <c:spPr>
                  <a:ln w="25400" cap="rnd">
                    <a:noFill/>
                    <a:round/>
                  </a:ln>
                  <a:effectLst/>
                </c:spPr>
                <c:marker>
                  <c:symbol val="circle"/>
                  <c:size val="5"/>
                  <c:spPr>
                    <a:solidFill>
                      <a:schemeClr val="accent3"/>
                    </a:solidFill>
                    <a:ln w="9525">
                      <a:solidFill>
                        <a:schemeClr val="accent3"/>
                      </a:solidFill>
                    </a:ln>
                    <a:effectLst/>
                  </c:spPr>
                </c:marker>
                <c:errBars>
                  <c:errDir val="y"/>
                  <c:errBarType val="both"/>
                  <c:errValType val="cust"/>
                  <c:noEndCap val="0"/>
                  <c:plus>
                    <c:numRef>
                      <c:extLst xmlns:c15="http://schemas.microsoft.com/office/drawing/2012/chart">
                        <c:ext xmlns:c15="http://schemas.microsoft.com/office/drawing/2012/chart" uri="{02D57815-91ED-43cb-92C2-25804820EDAC}">
                          <c15:formulaRef>
                            <c15:sqref>Sammanställlt!$L$160:$L$165</c15:sqref>
                          </c15:formulaRef>
                        </c:ext>
                      </c:extLst>
                      <c:numCache>
                        <c:formatCode>General</c:formatCode>
                        <c:ptCount val="6"/>
                        <c:pt idx="0">
                          <c:v>930.40240343148753</c:v>
                        </c:pt>
                        <c:pt idx="1">
                          <c:v>22.580193565019048</c:v>
                        </c:pt>
                        <c:pt idx="2">
                          <c:v>332.45539854176081</c:v>
                        </c:pt>
                        <c:pt idx="3">
                          <c:v>437.59589571815371</c:v>
                        </c:pt>
                        <c:pt idx="4">
                          <c:v>346.76917916937612</c:v>
                        </c:pt>
                        <c:pt idx="5">
                          <c:v>724.70253088770664</c:v>
                        </c:pt>
                      </c:numCache>
                    </c:numRef>
                  </c:plus>
                  <c:minus>
                    <c:numRef>
                      <c:extLst xmlns:c15="http://schemas.microsoft.com/office/drawing/2012/chart">
                        <c:ext xmlns:c15="http://schemas.microsoft.com/office/drawing/2012/chart" uri="{02D57815-91ED-43cb-92C2-25804820EDAC}">
                          <c15:formulaRef>
                            <c15:sqref>Sammanställlt!$I$160:$I$165</c15:sqref>
                          </c15:formulaRef>
                        </c:ext>
                      </c:extLst>
                      <c:numCache>
                        <c:formatCode>General</c:formatCode>
                        <c:ptCount val="6"/>
                        <c:pt idx="0">
                          <c:v>930.40240343148753</c:v>
                        </c:pt>
                        <c:pt idx="1">
                          <c:v>22.580193565019048</c:v>
                        </c:pt>
                        <c:pt idx="2">
                          <c:v>104.24860185290972</c:v>
                        </c:pt>
                        <c:pt idx="3">
                          <c:v>227.34972052253298</c:v>
                        </c:pt>
                        <c:pt idx="4">
                          <c:v>302.23588624338623</c:v>
                        </c:pt>
                        <c:pt idx="5">
                          <c:v>724.70253088770664</c:v>
                        </c:pt>
                      </c:numCache>
                    </c:numRef>
                  </c:minus>
                  <c:spPr>
                    <a:noFill/>
                    <a:ln w="9525" cap="flat" cmpd="sng" algn="ctr">
                      <a:solidFill>
                        <a:schemeClr val="tx1">
                          <a:lumMod val="65000"/>
                          <a:lumOff val="35000"/>
                        </a:schemeClr>
                      </a:solidFill>
                      <a:round/>
                    </a:ln>
                    <a:effectLst/>
                  </c:spPr>
                </c:errBars>
                <c:xVal>
                  <c:numRef>
                    <c:extLst xmlns:c15="http://schemas.microsoft.com/office/drawing/2012/chart">
                      <c:ext xmlns:c15="http://schemas.microsoft.com/office/drawing/2012/chart" uri="{02D57815-91ED-43cb-92C2-25804820EDAC}">
                        <c15:formulaRef>
                          <c15:sqref>Sammanställlt!$C$160:$C$165</c15:sqref>
                        </c15:formulaRef>
                      </c:ext>
                    </c:extLst>
                    <c:numCache>
                      <c:formatCode>#\ ##0.0</c:formatCode>
                      <c:ptCount val="6"/>
                      <c:pt idx="0">
                        <c:v>1</c:v>
                      </c:pt>
                      <c:pt idx="1">
                        <c:v>13</c:v>
                      </c:pt>
                      <c:pt idx="2">
                        <c:v>7.4375</c:v>
                      </c:pt>
                      <c:pt idx="3">
                        <c:v>5.875</c:v>
                      </c:pt>
                      <c:pt idx="4">
                        <c:v>4.3924657534246583</c:v>
                      </c:pt>
                      <c:pt idx="5">
                        <c:v>0.67739726027397262</c:v>
                      </c:pt>
                    </c:numCache>
                  </c:numRef>
                </c:xVal>
                <c:yVal>
                  <c:numRef>
                    <c:extLst xmlns:c15="http://schemas.microsoft.com/office/drawing/2012/chart">
                      <c:ext xmlns:c15="http://schemas.microsoft.com/office/drawing/2012/chart" uri="{02D57815-91ED-43cb-92C2-25804820EDAC}">
                        <c15:formulaRef>
                          <c15:sqref>Sammanställlt!$F$160:$F$165</c15:sqref>
                        </c15:formulaRef>
                      </c:ext>
                    </c:extLst>
                    <c:numCache>
                      <c:formatCode>#\ ##0.0</c:formatCode>
                      <c:ptCount val="6"/>
                      <c:pt idx="0">
                        <c:v>1093.6872887931679</c:v>
                      </c:pt>
                      <c:pt idx="1">
                        <c:v>33.883919413919415</c:v>
                      </c:pt>
                      <c:pt idx="2">
                        <c:v>104.24860185290972</c:v>
                      </c:pt>
                      <c:pt idx="3">
                        <c:v>227.34972052253298</c:v>
                      </c:pt>
                      <c:pt idx="4">
                        <c:v>302.23588624338623</c:v>
                      </c:pt>
                      <c:pt idx="5">
                        <c:v>889.46017043142035</c:v>
                      </c:pt>
                    </c:numCache>
                  </c:numRef>
                </c:yVal>
                <c:smooth val="0"/>
                <c:extLst xmlns:c15="http://schemas.microsoft.com/office/drawing/2012/chart">
                  <c:ext xmlns:c16="http://schemas.microsoft.com/office/drawing/2014/chart" uri="{C3380CC4-5D6E-409C-BE32-E72D297353CC}">
                    <c16:uniqueId val="{00000003-79F5-46E0-A551-099FC0736A2A}"/>
                  </c:ext>
                </c:extLst>
              </c15:ser>
            </c15:filteredScatterSeries>
          </c:ext>
        </c:extLst>
      </c:scatterChart>
      <c:valAx>
        <c:axId val="283024687"/>
        <c:scaling>
          <c:orientation val="minMax"/>
          <c:max val="18"/>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sv-SE" dirty="0"/>
                  <a:t>Månader</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283015687"/>
        <c:crosses val="autoZero"/>
        <c:crossBetween val="midCat"/>
        <c:majorUnit val="3"/>
      </c:valAx>
      <c:valAx>
        <c:axId val="283015687"/>
        <c:scaling>
          <c:orientation val="minMax"/>
          <c:max val="100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sv-SE" dirty="0" err="1"/>
                  <a:t>Gashalt</a:t>
                </a:r>
                <a:r>
                  <a:rPr lang="sv-SE" dirty="0"/>
                  <a:t> ppm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283024687"/>
        <c:crosses val="autoZero"/>
        <c:crossBetween val="midCat"/>
        <c:majorUnit val="2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sv-SE"/>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1"/>
          <c:order val="1"/>
          <c:tx>
            <c:v>CO2 mars</c:v>
          </c:tx>
          <c:spPr>
            <a:ln w="28575" cap="rnd">
              <a:solidFill>
                <a:schemeClr val="accent2">
                  <a:lumMod val="60000"/>
                  <a:lumOff val="40000"/>
                </a:schemeClr>
              </a:solidFill>
              <a:round/>
            </a:ln>
            <a:effectLst/>
          </c:spPr>
          <c:marker>
            <c:symbol val="none"/>
          </c:marker>
          <c:xVal>
            <c:numRef>
              <c:f>ventilation!$A$2:$A$28358</c:f>
              <c:numCache>
                <c:formatCode>0.00</c:formatCode>
                <c:ptCount val="28357"/>
                <c:pt idx="0">
                  <c:v>0.62285879629629626</c:v>
                </c:pt>
                <c:pt idx="1">
                  <c:v>0.6231018518504613</c:v>
                </c:pt>
                <c:pt idx="2">
                  <c:v>0.62334490740462634</c:v>
                </c:pt>
                <c:pt idx="3">
                  <c:v>0.62358796295879138</c:v>
                </c:pt>
                <c:pt idx="4">
                  <c:v>0.62383101852023237</c:v>
                </c:pt>
                <c:pt idx="5">
                  <c:v>0.62407407407439741</c:v>
                </c:pt>
                <c:pt idx="6">
                  <c:v>0.62431712962856245</c:v>
                </c:pt>
                <c:pt idx="7">
                  <c:v>0.62456018518272749</c:v>
                </c:pt>
                <c:pt idx="8">
                  <c:v>0.62480324073689253</c:v>
                </c:pt>
                <c:pt idx="9">
                  <c:v>0.62504629629833353</c:v>
                </c:pt>
                <c:pt idx="10">
                  <c:v>0.62528935185249856</c:v>
                </c:pt>
                <c:pt idx="11">
                  <c:v>0.6255324074066636</c:v>
                </c:pt>
                <c:pt idx="12">
                  <c:v>0.62577546296082864</c:v>
                </c:pt>
                <c:pt idx="13">
                  <c:v>0.62601851851499368</c:v>
                </c:pt>
                <c:pt idx="14">
                  <c:v>0.62626157406915872</c:v>
                </c:pt>
                <c:pt idx="15">
                  <c:v>0.62650462963059972</c:v>
                </c:pt>
                <c:pt idx="16">
                  <c:v>0.62674768518476476</c:v>
                </c:pt>
                <c:pt idx="17">
                  <c:v>0.6269907407389298</c:v>
                </c:pt>
                <c:pt idx="18">
                  <c:v>0.62723379629309484</c:v>
                </c:pt>
                <c:pt idx="19">
                  <c:v>0.62747685184725988</c:v>
                </c:pt>
                <c:pt idx="20">
                  <c:v>0.62771990740870087</c:v>
                </c:pt>
                <c:pt idx="21">
                  <c:v>0.62796296296286591</c:v>
                </c:pt>
                <c:pt idx="22">
                  <c:v>0.62820601851703095</c:v>
                </c:pt>
                <c:pt idx="23">
                  <c:v>0.62844907407119599</c:v>
                </c:pt>
                <c:pt idx="24">
                  <c:v>0.62869212962536103</c:v>
                </c:pt>
                <c:pt idx="25">
                  <c:v>0.62893518518680203</c:v>
                </c:pt>
                <c:pt idx="26">
                  <c:v>0.62917824074096707</c:v>
                </c:pt>
                <c:pt idx="27">
                  <c:v>0.6294212962951321</c:v>
                </c:pt>
                <c:pt idx="28">
                  <c:v>0.62966435184929714</c:v>
                </c:pt>
                <c:pt idx="29">
                  <c:v>0.62990740740346218</c:v>
                </c:pt>
                <c:pt idx="30">
                  <c:v>0.63015046296490318</c:v>
                </c:pt>
                <c:pt idx="31">
                  <c:v>0.63039351851906822</c:v>
                </c:pt>
                <c:pt idx="32">
                  <c:v>0.63063657407323326</c:v>
                </c:pt>
                <c:pt idx="33">
                  <c:v>0.6308796296273983</c:v>
                </c:pt>
                <c:pt idx="34">
                  <c:v>0.63112268518156334</c:v>
                </c:pt>
                <c:pt idx="35">
                  <c:v>0.63136574073572838</c:v>
                </c:pt>
                <c:pt idx="36">
                  <c:v>0.63162037036667307</c:v>
                </c:pt>
                <c:pt idx="37">
                  <c:v>0.63186342592083811</c:v>
                </c:pt>
                <c:pt idx="38">
                  <c:v>0.6321064814822791</c:v>
                </c:pt>
                <c:pt idx="39">
                  <c:v>0.63234953703644414</c:v>
                </c:pt>
                <c:pt idx="40">
                  <c:v>0.63259259259060918</c:v>
                </c:pt>
                <c:pt idx="41">
                  <c:v>0.63283564814477422</c:v>
                </c:pt>
                <c:pt idx="42">
                  <c:v>0.63307870369893926</c:v>
                </c:pt>
                <c:pt idx="43">
                  <c:v>0.63332175926038026</c:v>
                </c:pt>
                <c:pt idx="44">
                  <c:v>0.6335648148145453</c:v>
                </c:pt>
                <c:pt idx="45">
                  <c:v>0.63380787036871034</c:v>
                </c:pt>
                <c:pt idx="46">
                  <c:v>0.63405092592287537</c:v>
                </c:pt>
                <c:pt idx="47">
                  <c:v>0.63429398147704041</c:v>
                </c:pt>
                <c:pt idx="48">
                  <c:v>0.63453703703848141</c:v>
                </c:pt>
                <c:pt idx="49">
                  <c:v>0.63478009259264645</c:v>
                </c:pt>
                <c:pt idx="50">
                  <c:v>0.63502314814681149</c:v>
                </c:pt>
                <c:pt idx="51">
                  <c:v>0.63526620370097653</c:v>
                </c:pt>
                <c:pt idx="52">
                  <c:v>0.63550925925514157</c:v>
                </c:pt>
                <c:pt idx="53">
                  <c:v>0.63575231481658256</c:v>
                </c:pt>
                <c:pt idx="54">
                  <c:v>0.6359953703707476</c:v>
                </c:pt>
                <c:pt idx="55">
                  <c:v>0.63623842592491264</c:v>
                </c:pt>
                <c:pt idx="56">
                  <c:v>0.63648148147907768</c:v>
                </c:pt>
                <c:pt idx="57">
                  <c:v>0.63672453703324272</c:v>
                </c:pt>
                <c:pt idx="58">
                  <c:v>0.63696759259468372</c:v>
                </c:pt>
                <c:pt idx="59">
                  <c:v>0.63721064814884876</c:v>
                </c:pt>
                <c:pt idx="60">
                  <c:v>0.6374537037030138</c:v>
                </c:pt>
                <c:pt idx="61">
                  <c:v>0.63769675925717884</c:v>
                </c:pt>
                <c:pt idx="62">
                  <c:v>0.63793981481134387</c:v>
                </c:pt>
                <c:pt idx="63">
                  <c:v>0.63818287036550891</c:v>
                </c:pt>
                <c:pt idx="64">
                  <c:v>0.63842592592694991</c:v>
                </c:pt>
                <c:pt idx="65">
                  <c:v>0.63866898148111495</c:v>
                </c:pt>
                <c:pt idx="66">
                  <c:v>0.63891203703527999</c:v>
                </c:pt>
                <c:pt idx="67">
                  <c:v>0.63915509258944503</c:v>
                </c:pt>
                <c:pt idx="68">
                  <c:v>0.63939814814361007</c:v>
                </c:pt>
                <c:pt idx="69">
                  <c:v>0.63964120370505106</c:v>
                </c:pt>
                <c:pt idx="70">
                  <c:v>0.6398842592592161</c:v>
                </c:pt>
                <c:pt idx="71">
                  <c:v>0.64012731481338114</c:v>
                </c:pt>
                <c:pt idx="72">
                  <c:v>0.64037037036754618</c:v>
                </c:pt>
                <c:pt idx="73">
                  <c:v>0.64061342592171122</c:v>
                </c:pt>
                <c:pt idx="74">
                  <c:v>0.64085648148315222</c:v>
                </c:pt>
                <c:pt idx="75">
                  <c:v>0.64109953703731726</c:v>
                </c:pt>
                <c:pt idx="76">
                  <c:v>0.6413425925914823</c:v>
                </c:pt>
                <c:pt idx="77">
                  <c:v>0.64158564814564734</c:v>
                </c:pt>
                <c:pt idx="78">
                  <c:v>0.64182870369981238</c:v>
                </c:pt>
                <c:pt idx="79">
                  <c:v>0.64207175926125337</c:v>
                </c:pt>
                <c:pt idx="80">
                  <c:v>0.64231481481541841</c:v>
                </c:pt>
                <c:pt idx="81">
                  <c:v>0.64255787036958345</c:v>
                </c:pt>
                <c:pt idx="82">
                  <c:v>0.64280092592374849</c:v>
                </c:pt>
                <c:pt idx="83">
                  <c:v>0.64304398147791353</c:v>
                </c:pt>
                <c:pt idx="84">
                  <c:v>0.64329861110885822</c:v>
                </c:pt>
                <c:pt idx="85">
                  <c:v>0.64354166666302326</c:v>
                </c:pt>
                <c:pt idx="86">
                  <c:v>0.6437847222171883</c:v>
                </c:pt>
                <c:pt idx="87">
                  <c:v>0.6440277777786293</c:v>
                </c:pt>
                <c:pt idx="88">
                  <c:v>0.64427083333279433</c:v>
                </c:pt>
                <c:pt idx="89">
                  <c:v>0.64451388888695937</c:v>
                </c:pt>
                <c:pt idx="90">
                  <c:v>0.64475694444112441</c:v>
                </c:pt>
                <c:pt idx="91">
                  <c:v>0.64499999999528945</c:v>
                </c:pt>
                <c:pt idx="92">
                  <c:v>0.64524305555673045</c:v>
                </c:pt>
                <c:pt idx="93">
                  <c:v>0.64548611111089549</c:v>
                </c:pt>
                <c:pt idx="94">
                  <c:v>0.64572916666506053</c:v>
                </c:pt>
                <c:pt idx="95">
                  <c:v>0.64597222221922557</c:v>
                </c:pt>
                <c:pt idx="96">
                  <c:v>0.64621527777339061</c:v>
                </c:pt>
                <c:pt idx="97">
                  <c:v>0.6464583333348316</c:v>
                </c:pt>
                <c:pt idx="98">
                  <c:v>0.64670138888899664</c:v>
                </c:pt>
                <c:pt idx="99">
                  <c:v>0.64694444444316168</c:v>
                </c:pt>
                <c:pt idx="100">
                  <c:v>0.64718749999732672</c:v>
                </c:pt>
                <c:pt idx="101">
                  <c:v>0.64743055555149176</c:v>
                </c:pt>
                <c:pt idx="102">
                  <c:v>0.64767361111293276</c:v>
                </c:pt>
                <c:pt idx="103">
                  <c:v>0.6479166666670978</c:v>
                </c:pt>
                <c:pt idx="104">
                  <c:v>0.64815972222126284</c:v>
                </c:pt>
                <c:pt idx="105">
                  <c:v>0.64840277777542787</c:v>
                </c:pt>
                <c:pt idx="106">
                  <c:v>0.64864583332959291</c:v>
                </c:pt>
                <c:pt idx="107">
                  <c:v>0.64888888888375795</c:v>
                </c:pt>
                <c:pt idx="108">
                  <c:v>0.64913194444519895</c:v>
                </c:pt>
                <c:pt idx="109">
                  <c:v>0.64937499999936399</c:v>
                </c:pt>
                <c:pt idx="110">
                  <c:v>0.64961805555352903</c:v>
                </c:pt>
                <c:pt idx="111">
                  <c:v>0.64986111110769407</c:v>
                </c:pt>
                <c:pt idx="112">
                  <c:v>0.65010416666185911</c:v>
                </c:pt>
                <c:pt idx="113">
                  <c:v>0.6503472222233001</c:v>
                </c:pt>
                <c:pt idx="114">
                  <c:v>0.65059027777746514</c:v>
                </c:pt>
                <c:pt idx="115">
                  <c:v>0.65083333333163018</c:v>
                </c:pt>
                <c:pt idx="116">
                  <c:v>0.65107638888579522</c:v>
                </c:pt>
                <c:pt idx="117">
                  <c:v>0.65131944443996026</c:v>
                </c:pt>
                <c:pt idx="118">
                  <c:v>0.65156250000140126</c:v>
                </c:pt>
                <c:pt idx="119">
                  <c:v>0.6518055555555663</c:v>
                </c:pt>
                <c:pt idx="120">
                  <c:v>0.65204861110973134</c:v>
                </c:pt>
                <c:pt idx="121">
                  <c:v>0.65229166666389637</c:v>
                </c:pt>
                <c:pt idx="122">
                  <c:v>0.65253472221806141</c:v>
                </c:pt>
                <c:pt idx="123">
                  <c:v>0.65277777777950241</c:v>
                </c:pt>
                <c:pt idx="124">
                  <c:v>0.65302083333366745</c:v>
                </c:pt>
                <c:pt idx="125">
                  <c:v>0.65326388888783249</c:v>
                </c:pt>
                <c:pt idx="126">
                  <c:v>0.65350694444199753</c:v>
                </c:pt>
                <c:pt idx="127">
                  <c:v>0.65374999999616257</c:v>
                </c:pt>
                <c:pt idx="128">
                  <c:v>0.65399305555760356</c:v>
                </c:pt>
                <c:pt idx="129">
                  <c:v>0.6542361111117686</c:v>
                </c:pt>
                <c:pt idx="130">
                  <c:v>0.65447916666593364</c:v>
                </c:pt>
                <c:pt idx="131">
                  <c:v>0.65473379629687833</c:v>
                </c:pt>
                <c:pt idx="132">
                  <c:v>0.65497685185104337</c:v>
                </c:pt>
                <c:pt idx="133">
                  <c:v>0.65521990740520841</c:v>
                </c:pt>
                <c:pt idx="134">
                  <c:v>0.65546296295937345</c:v>
                </c:pt>
                <c:pt idx="135">
                  <c:v>0.65570601851353849</c:v>
                </c:pt>
                <c:pt idx="136">
                  <c:v>0.65594907407497949</c:v>
                </c:pt>
                <c:pt idx="137">
                  <c:v>0.65619212962914453</c:v>
                </c:pt>
                <c:pt idx="138">
                  <c:v>0.65643518518330957</c:v>
                </c:pt>
                <c:pt idx="139">
                  <c:v>0.65667824073747461</c:v>
                </c:pt>
                <c:pt idx="140">
                  <c:v>0.65692129629163964</c:v>
                </c:pt>
                <c:pt idx="141">
                  <c:v>0.65716435185308064</c:v>
                </c:pt>
                <c:pt idx="142">
                  <c:v>0.65740740740724568</c:v>
                </c:pt>
                <c:pt idx="143">
                  <c:v>0.65765046296141072</c:v>
                </c:pt>
                <c:pt idx="144">
                  <c:v>0.65789351851557576</c:v>
                </c:pt>
                <c:pt idx="145">
                  <c:v>0.6581365740697408</c:v>
                </c:pt>
                <c:pt idx="146">
                  <c:v>0.6583796296311818</c:v>
                </c:pt>
                <c:pt idx="147">
                  <c:v>0.65862268518534683</c:v>
                </c:pt>
                <c:pt idx="148">
                  <c:v>0.65886574073951187</c:v>
                </c:pt>
                <c:pt idx="149">
                  <c:v>0.65910879629367691</c:v>
                </c:pt>
                <c:pt idx="150">
                  <c:v>0.65935185184784195</c:v>
                </c:pt>
                <c:pt idx="151">
                  <c:v>0.65959490740928295</c:v>
                </c:pt>
                <c:pt idx="152">
                  <c:v>0.65983796296344799</c:v>
                </c:pt>
                <c:pt idx="153">
                  <c:v>0.66008101851761303</c:v>
                </c:pt>
                <c:pt idx="154">
                  <c:v>0.66032407407177807</c:v>
                </c:pt>
                <c:pt idx="155">
                  <c:v>0.66056712962594311</c:v>
                </c:pt>
                <c:pt idx="156">
                  <c:v>0.66081018518010814</c:v>
                </c:pt>
                <c:pt idx="157">
                  <c:v>0.66105324074154914</c:v>
                </c:pt>
                <c:pt idx="158">
                  <c:v>0.66129629629571418</c:v>
                </c:pt>
                <c:pt idx="159">
                  <c:v>0.66153935184987922</c:v>
                </c:pt>
                <c:pt idx="160">
                  <c:v>0.66178240740404426</c:v>
                </c:pt>
                <c:pt idx="161">
                  <c:v>0.6620254629582093</c:v>
                </c:pt>
                <c:pt idx="162">
                  <c:v>0.6622685185196503</c:v>
                </c:pt>
                <c:pt idx="163">
                  <c:v>0.66251157407381533</c:v>
                </c:pt>
                <c:pt idx="164">
                  <c:v>0.66275462962798037</c:v>
                </c:pt>
                <c:pt idx="165">
                  <c:v>0.66299768518214541</c:v>
                </c:pt>
                <c:pt idx="166">
                  <c:v>0.66324074073631045</c:v>
                </c:pt>
                <c:pt idx="167">
                  <c:v>0.66348379629775145</c:v>
                </c:pt>
                <c:pt idx="168">
                  <c:v>0.66372685185191649</c:v>
                </c:pt>
                <c:pt idx="169">
                  <c:v>0.66396990740608153</c:v>
                </c:pt>
                <c:pt idx="170">
                  <c:v>0.66421296296024657</c:v>
                </c:pt>
                <c:pt idx="171">
                  <c:v>0.66445601851441161</c:v>
                </c:pt>
                <c:pt idx="172">
                  <c:v>0.6646990740758526</c:v>
                </c:pt>
                <c:pt idx="173">
                  <c:v>0.66494212963001764</c:v>
                </c:pt>
                <c:pt idx="174">
                  <c:v>0.66518518518418268</c:v>
                </c:pt>
                <c:pt idx="175">
                  <c:v>0.66542824073834772</c:v>
                </c:pt>
                <c:pt idx="176">
                  <c:v>0.66567129629251276</c:v>
                </c:pt>
                <c:pt idx="177">
                  <c:v>0.66591435185395376</c:v>
                </c:pt>
                <c:pt idx="178">
                  <c:v>0.6661574074081188</c:v>
                </c:pt>
                <c:pt idx="179">
                  <c:v>0.66641203703906349</c:v>
                </c:pt>
                <c:pt idx="180">
                  <c:v>0.66665509259322853</c:v>
                </c:pt>
                <c:pt idx="181">
                  <c:v>0.66689814814739357</c:v>
                </c:pt>
                <c:pt idx="182">
                  <c:v>0.6671412037015586</c:v>
                </c:pt>
                <c:pt idx="183">
                  <c:v>0.66738425925572364</c:v>
                </c:pt>
                <c:pt idx="184">
                  <c:v>0.66762731480988868</c:v>
                </c:pt>
                <c:pt idx="185">
                  <c:v>0.66787037037132968</c:v>
                </c:pt>
                <c:pt idx="186">
                  <c:v>0.66811342592549472</c:v>
                </c:pt>
                <c:pt idx="187">
                  <c:v>0.66835648147965976</c:v>
                </c:pt>
                <c:pt idx="188">
                  <c:v>0.6685995370338248</c:v>
                </c:pt>
                <c:pt idx="189">
                  <c:v>0.66884259258798984</c:v>
                </c:pt>
                <c:pt idx="190">
                  <c:v>0.66908564814943083</c:v>
                </c:pt>
                <c:pt idx="191">
                  <c:v>0.66932870370359587</c:v>
                </c:pt>
                <c:pt idx="192">
                  <c:v>0.66957175925776091</c:v>
                </c:pt>
                <c:pt idx="193">
                  <c:v>0.66981481481192595</c:v>
                </c:pt>
                <c:pt idx="194">
                  <c:v>0.67005787036609099</c:v>
                </c:pt>
                <c:pt idx="195">
                  <c:v>0.67030092592753199</c:v>
                </c:pt>
                <c:pt idx="196">
                  <c:v>0.67054398148169703</c:v>
                </c:pt>
                <c:pt idx="197">
                  <c:v>0.67078703703586207</c:v>
                </c:pt>
                <c:pt idx="198">
                  <c:v>0.67103009259002711</c:v>
                </c:pt>
                <c:pt idx="199">
                  <c:v>0.67127314814419214</c:v>
                </c:pt>
                <c:pt idx="200">
                  <c:v>0.67151620370563314</c:v>
                </c:pt>
                <c:pt idx="201">
                  <c:v>0.67175925925979818</c:v>
                </c:pt>
                <c:pt idx="202">
                  <c:v>0.67200231481396322</c:v>
                </c:pt>
                <c:pt idx="203">
                  <c:v>0.67224537036812826</c:v>
                </c:pt>
                <c:pt idx="204">
                  <c:v>0.6724884259222933</c:v>
                </c:pt>
                <c:pt idx="205">
                  <c:v>0.67273148147645834</c:v>
                </c:pt>
                <c:pt idx="206">
                  <c:v>0.67297453703789933</c:v>
                </c:pt>
                <c:pt idx="207">
                  <c:v>0.67321759259206437</c:v>
                </c:pt>
                <c:pt idx="208">
                  <c:v>0.67346064814622941</c:v>
                </c:pt>
                <c:pt idx="209">
                  <c:v>0.67370370370039445</c:v>
                </c:pt>
                <c:pt idx="210">
                  <c:v>0.67394675925455949</c:v>
                </c:pt>
                <c:pt idx="211">
                  <c:v>0.67418981481600049</c:v>
                </c:pt>
                <c:pt idx="212">
                  <c:v>0.67443287037016553</c:v>
                </c:pt>
                <c:pt idx="213">
                  <c:v>0.67467592592433057</c:v>
                </c:pt>
                <c:pt idx="214">
                  <c:v>0.67491898147849561</c:v>
                </c:pt>
                <c:pt idx="215">
                  <c:v>0.67516203703266064</c:v>
                </c:pt>
                <c:pt idx="216">
                  <c:v>0.67540509259410164</c:v>
                </c:pt>
                <c:pt idx="217">
                  <c:v>0.67564814814826668</c:v>
                </c:pt>
                <c:pt idx="218">
                  <c:v>0.67589120370243172</c:v>
                </c:pt>
                <c:pt idx="219">
                  <c:v>0.67613425925659676</c:v>
                </c:pt>
                <c:pt idx="220">
                  <c:v>0.6763773148107618</c:v>
                </c:pt>
                <c:pt idx="221">
                  <c:v>0.6766203703722028</c:v>
                </c:pt>
                <c:pt idx="222">
                  <c:v>0.67686342592636783</c:v>
                </c:pt>
                <c:pt idx="223">
                  <c:v>0.67710648148053287</c:v>
                </c:pt>
                <c:pt idx="224">
                  <c:v>0.67734953703469791</c:v>
                </c:pt>
                <c:pt idx="225">
                  <c:v>0.67759259258886295</c:v>
                </c:pt>
                <c:pt idx="226">
                  <c:v>0.67783564814302799</c:v>
                </c:pt>
                <c:pt idx="227">
                  <c:v>0.67809027777397268</c:v>
                </c:pt>
                <c:pt idx="228">
                  <c:v>0.67833333333541368</c:v>
                </c:pt>
                <c:pt idx="229">
                  <c:v>0.67857638888957872</c:v>
                </c:pt>
                <c:pt idx="230">
                  <c:v>0.67881944444374376</c:v>
                </c:pt>
                <c:pt idx="231">
                  <c:v>0.6790624999979088</c:v>
                </c:pt>
                <c:pt idx="232">
                  <c:v>0.67930555555207384</c:v>
                </c:pt>
                <c:pt idx="233">
                  <c:v>0.67954861110623888</c:v>
                </c:pt>
                <c:pt idx="234">
                  <c:v>0.67979166666767987</c:v>
                </c:pt>
                <c:pt idx="235">
                  <c:v>0.68003472222184491</c:v>
                </c:pt>
                <c:pt idx="236">
                  <c:v>0.68027777777600995</c:v>
                </c:pt>
                <c:pt idx="237">
                  <c:v>0.68052083333017499</c:v>
                </c:pt>
                <c:pt idx="238">
                  <c:v>0.68076388888434003</c:v>
                </c:pt>
                <c:pt idx="239">
                  <c:v>0.68100694444578103</c:v>
                </c:pt>
                <c:pt idx="240">
                  <c:v>0.68124999999994607</c:v>
                </c:pt>
                <c:pt idx="241">
                  <c:v>0.6814930555541111</c:v>
                </c:pt>
                <c:pt idx="242">
                  <c:v>0.68173611110827614</c:v>
                </c:pt>
                <c:pt idx="243">
                  <c:v>0.68197916666244118</c:v>
                </c:pt>
                <c:pt idx="244">
                  <c:v>0.68222222222388218</c:v>
                </c:pt>
                <c:pt idx="245">
                  <c:v>0.68246527777804722</c:v>
                </c:pt>
                <c:pt idx="246">
                  <c:v>0.68270833333221226</c:v>
                </c:pt>
                <c:pt idx="247">
                  <c:v>0.6829513888863773</c:v>
                </c:pt>
                <c:pt idx="248">
                  <c:v>0.68319444444054234</c:v>
                </c:pt>
                <c:pt idx="249">
                  <c:v>0.68343750000198333</c:v>
                </c:pt>
                <c:pt idx="250">
                  <c:v>0.68368055555614837</c:v>
                </c:pt>
                <c:pt idx="251">
                  <c:v>0.68392361111031341</c:v>
                </c:pt>
                <c:pt idx="252">
                  <c:v>0.68416666666447845</c:v>
                </c:pt>
                <c:pt idx="253">
                  <c:v>0.68440972221864349</c:v>
                </c:pt>
                <c:pt idx="254">
                  <c:v>0.68465277777280853</c:v>
                </c:pt>
                <c:pt idx="255">
                  <c:v>0.68489583333424953</c:v>
                </c:pt>
                <c:pt idx="256">
                  <c:v>0.68513888888841457</c:v>
                </c:pt>
                <c:pt idx="257">
                  <c:v>0.6853819444425796</c:v>
                </c:pt>
                <c:pt idx="258">
                  <c:v>0.68562499999674464</c:v>
                </c:pt>
                <c:pt idx="259">
                  <c:v>0.68586805555090968</c:v>
                </c:pt>
                <c:pt idx="260">
                  <c:v>0.68611111111235068</c:v>
                </c:pt>
                <c:pt idx="261">
                  <c:v>0.68635416666651572</c:v>
                </c:pt>
                <c:pt idx="262">
                  <c:v>0.68659722222068076</c:v>
                </c:pt>
                <c:pt idx="263">
                  <c:v>0.6868402777748458</c:v>
                </c:pt>
                <c:pt idx="264">
                  <c:v>0.68708333332901084</c:v>
                </c:pt>
                <c:pt idx="265">
                  <c:v>0.68732638889045183</c:v>
                </c:pt>
                <c:pt idx="266">
                  <c:v>0.68756944444461687</c:v>
                </c:pt>
                <c:pt idx="267">
                  <c:v>0.68781249999878191</c:v>
                </c:pt>
                <c:pt idx="268">
                  <c:v>0.68805555555294695</c:v>
                </c:pt>
                <c:pt idx="269">
                  <c:v>0.68829861110711199</c:v>
                </c:pt>
                <c:pt idx="270">
                  <c:v>0.68854166666855299</c:v>
                </c:pt>
                <c:pt idx="271">
                  <c:v>0.68878472222271803</c:v>
                </c:pt>
                <c:pt idx="272">
                  <c:v>0.68902777777688307</c:v>
                </c:pt>
                <c:pt idx="273">
                  <c:v>0.68927083333104811</c:v>
                </c:pt>
                <c:pt idx="274">
                  <c:v>0.68951388888521314</c:v>
                </c:pt>
                <c:pt idx="275">
                  <c:v>0.68976851851615784</c:v>
                </c:pt>
                <c:pt idx="276">
                  <c:v>0.69001157407032288</c:v>
                </c:pt>
                <c:pt idx="277">
                  <c:v>0.69025462962448791</c:v>
                </c:pt>
                <c:pt idx="278">
                  <c:v>0.69049768518592891</c:v>
                </c:pt>
                <c:pt idx="279">
                  <c:v>0.69074074074009395</c:v>
                </c:pt>
                <c:pt idx="280">
                  <c:v>0.69098379629425899</c:v>
                </c:pt>
                <c:pt idx="281">
                  <c:v>0.69122685184842403</c:v>
                </c:pt>
                <c:pt idx="282">
                  <c:v>0.69146990740258907</c:v>
                </c:pt>
                <c:pt idx="283">
                  <c:v>0.69171296296403006</c:v>
                </c:pt>
                <c:pt idx="284">
                  <c:v>0.6919560185181951</c:v>
                </c:pt>
                <c:pt idx="285">
                  <c:v>0.69219907407236014</c:v>
                </c:pt>
                <c:pt idx="286">
                  <c:v>0.69244212962652518</c:v>
                </c:pt>
                <c:pt idx="287">
                  <c:v>0.69268518518069022</c:v>
                </c:pt>
                <c:pt idx="288">
                  <c:v>0.69292824074213122</c:v>
                </c:pt>
                <c:pt idx="289">
                  <c:v>0.69317129629629626</c:v>
                </c:pt>
                <c:pt idx="290">
                  <c:v>0.6934143518504613</c:v>
                </c:pt>
                <c:pt idx="291">
                  <c:v>0.69365740740462634</c:v>
                </c:pt>
                <c:pt idx="292">
                  <c:v>0.69390046295879138</c:v>
                </c:pt>
                <c:pt idx="293">
                  <c:v>0.69414351852023237</c:v>
                </c:pt>
                <c:pt idx="294">
                  <c:v>0.69438657407439741</c:v>
                </c:pt>
                <c:pt idx="295">
                  <c:v>0.69462962962856245</c:v>
                </c:pt>
                <c:pt idx="296">
                  <c:v>0.69487268518272749</c:v>
                </c:pt>
                <c:pt idx="297">
                  <c:v>0.69511574073689253</c:v>
                </c:pt>
                <c:pt idx="298">
                  <c:v>0.69535879629833353</c:v>
                </c:pt>
                <c:pt idx="299">
                  <c:v>0.69560185185249856</c:v>
                </c:pt>
                <c:pt idx="300">
                  <c:v>0.6958449074066636</c:v>
                </c:pt>
                <c:pt idx="301">
                  <c:v>0.69608796296082864</c:v>
                </c:pt>
                <c:pt idx="302">
                  <c:v>0.69633101851499368</c:v>
                </c:pt>
                <c:pt idx="303">
                  <c:v>0.69657407406915872</c:v>
                </c:pt>
                <c:pt idx="304">
                  <c:v>0.69681712963059972</c:v>
                </c:pt>
                <c:pt idx="305">
                  <c:v>0.69706018518476476</c:v>
                </c:pt>
                <c:pt idx="306">
                  <c:v>0.6973032407389298</c:v>
                </c:pt>
                <c:pt idx="307">
                  <c:v>0.69754629629309484</c:v>
                </c:pt>
                <c:pt idx="308">
                  <c:v>0.69778935184725988</c:v>
                </c:pt>
                <c:pt idx="309">
                  <c:v>0.69803240740870087</c:v>
                </c:pt>
                <c:pt idx="310">
                  <c:v>0.69827546296286591</c:v>
                </c:pt>
                <c:pt idx="311">
                  <c:v>0.69851851851703095</c:v>
                </c:pt>
                <c:pt idx="312">
                  <c:v>0.69876157407119599</c:v>
                </c:pt>
                <c:pt idx="313">
                  <c:v>0.69900462962536103</c:v>
                </c:pt>
                <c:pt idx="314">
                  <c:v>0.69924768518680203</c:v>
                </c:pt>
                <c:pt idx="315">
                  <c:v>0.69949074074096707</c:v>
                </c:pt>
                <c:pt idx="316">
                  <c:v>0.6997337962951321</c:v>
                </c:pt>
                <c:pt idx="317">
                  <c:v>0.69997685184929714</c:v>
                </c:pt>
                <c:pt idx="318">
                  <c:v>0.70021990740346218</c:v>
                </c:pt>
                <c:pt idx="319">
                  <c:v>0.70046296296490318</c:v>
                </c:pt>
                <c:pt idx="320">
                  <c:v>0.70070601851906822</c:v>
                </c:pt>
                <c:pt idx="321">
                  <c:v>0.70094907407323326</c:v>
                </c:pt>
                <c:pt idx="322">
                  <c:v>0.7011921296273983</c:v>
                </c:pt>
                <c:pt idx="323">
                  <c:v>0.70144675925834299</c:v>
                </c:pt>
                <c:pt idx="324">
                  <c:v>0.70168981481250803</c:v>
                </c:pt>
                <c:pt idx="325">
                  <c:v>0.70193287036667307</c:v>
                </c:pt>
                <c:pt idx="326">
                  <c:v>0.70217592592083811</c:v>
                </c:pt>
                <c:pt idx="327">
                  <c:v>0.7024189814822791</c:v>
                </c:pt>
                <c:pt idx="328">
                  <c:v>0.70266203703644414</c:v>
                </c:pt>
                <c:pt idx="329">
                  <c:v>0.70290509259060918</c:v>
                </c:pt>
                <c:pt idx="330">
                  <c:v>0.70314814814477422</c:v>
                </c:pt>
                <c:pt idx="331">
                  <c:v>0.70339120369893926</c:v>
                </c:pt>
                <c:pt idx="332">
                  <c:v>0.70363425926038026</c:v>
                </c:pt>
                <c:pt idx="333">
                  <c:v>0.7038773148145453</c:v>
                </c:pt>
                <c:pt idx="334">
                  <c:v>0.70412037036871034</c:v>
                </c:pt>
                <c:pt idx="335">
                  <c:v>0.70436342592287537</c:v>
                </c:pt>
                <c:pt idx="336">
                  <c:v>0.70460648147704041</c:v>
                </c:pt>
                <c:pt idx="337">
                  <c:v>0.70484953703848141</c:v>
                </c:pt>
                <c:pt idx="338">
                  <c:v>0.70509259259264645</c:v>
                </c:pt>
                <c:pt idx="339">
                  <c:v>0.70533564814681149</c:v>
                </c:pt>
                <c:pt idx="340">
                  <c:v>0.70557870370097653</c:v>
                </c:pt>
                <c:pt idx="341">
                  <c:v>0.70582175925514157</c:v>
                </c:pt>
                <c:pt idx="342">
                  <c:v>0.70606481481658256</c:v>
                </c:pt>
                <c:pt idx="343">
                  <c:v>0.7063078703707476</c:v>
                </c:pt>
                <c:pt idx="344">
                  <c:v>0.70655092592491264</c:v>
                </c:pt>
                <c:pt idx="345">
                  <c:v>0.70679398147907768</c:v>
                </c:pt>
                <c:pt idx="346">
                  <c:v>0.70703703703324272</c:v>
                </c:pt>
                <c:pt idx="347">
                  <c:v>0.70728009259468372</c:v>
                </c:pt>
                <c:pt idx="348">
                  <c:v>0.70752314814884876</c:v>
                </c:pt>
                <c:pt idx="349">
                  <c:v>0.7077662037030138</c:v>
                </c:pt>
                <c:pt idx="350">
                  <c:v>0.70800925925717884</c:v>
                </c:pt>
                <c:pt idx="351">
                  <c:v>0.70825231481134387</c:v>
                </c:pt>
                <c:pt idx="352">
                  <c:v>0.70849537036550891</c:v>
                </c:pt>
                <c:pt idx="353">
                  <c:v>0.70873842592694991</c:v>
                </c:pt>
                <c:pt idx="354">
                  <c:v>0.70898148148111495</c:v>
                </c:pt>
                <c:pt idx="355">
                  <c:v>0.70922453703527999</c:v>
                </c:pt>
                <c:pt idx="356">
                  <c:v>0.70946759258944503</c:v>
                </c:pt>
                <c:pt idx="357">
                  <c:v>0.70971064814361007</c:v>
                </c:pt>
                <c:pt idx="358">
                  <c:v>0.70995370370505106</c:v>
                </c:pt>
                <c:pt idx="359">
                  <c:v>0.7101967592592161</c:v>
                </c:pt>
                <c:pt idx="360">
                  <c:v>0.71043981481338114</c:v>
                </c:pt>
                <c:pt idx="361">
                  <c:v>0.71068287036754618</c:v>
                </c:pt>
                <c:pt idx="362">
                  <c:v>0.71092592592171122</c:v>
                </c:pt>
                <c:pt idx="363">
                  <c:v>0.71116898148315222</c:v>
                </c:pt>
                <c:pt idx="364">
                  <c:v>0.71141203703731726</c:v>
                </c:pt>
                <c:pt idx="365">
                  <c:v>0.7116550925914823</c:v>
                </c:pt>
                <c:pt idx="366">
                  <c:v>0.71189814814564734</c:v>
                </c:pt>
                <c:pt idx="367">
                  <c:v>0.71214120369981238</c:v>
                </c:pt>
                <c:pt idx="368">
                  <c:v>0.71238425926125337</c:v>
                </c:pt>
                <c:pt idx="369">
                  <c:v>0.71262731481541841</c:v>
                </c:pt>
                <c:pt idx="370">
                  <c:v>0.71287037036958345</c:v>
                </c:pt>
                <c:pt idx="371">
                  <c:v>0.71312500000052814</c:v>
                </c:pt>
                <c:pt idx="372">
                  <c:v>0.71336805555469318</c:v>
                </c:pt>
                <c:pt idx="373">
                  <c:v>0.71361111110885822</c:v>
                </c:pt>
                <c:pt idx="374">
                  <c:v>0.71385416666302326</c:v>
                </c:pt>
                <c:pt idx="375">
                  <c:v>0.7140972222171883</c:v>
                </c:pt>
                <c:pt idx="376">
                  <c:v>0.7143402777786293</c:v>
                </c:pt>
                <c:pt idx="377">
                  <c:v>0.71458333333279433</c:v>
                </c:pt>
                <c:pt idx="378">
                  <c:v>0.71482638888695937</c:v>
                </c:pt>
                <c:pt idx="379">
                  <c:v>0.71506944444112441</c:v>
                </c:pt>
                <c:pt idx="380">
                  <c:v>0.71531249999528945</c:v>
                </c:pt>
                <c:pt idx="381">
                  <c:v>0.71555555555673045</c:v>
                </c:pt>
                <c:pt idx="382">
                  <c:v>0.71579861111089549</c:v>
                </c:pt>
                <c:pt idx="383">
                  <c:v>0.71604166666506053</c:v>
                </c:pt>
                <c:pt idx="384">
                  <c:v>0.71628472221922557</c:v>
                </c:pt>
                <c:pt idx="385">
                  <c:v>0.71652777777339061</c:v>
                </c:pt>
                <c:pt idx="386">
                  <c:v>0.7167708333348316</c:v>
                </c:pt>
                <c:pt idx="387">
                  <c:v>0.71701388888899664</c:v>
                </c:pt>
                <c:pt idx="388">
                  <c:v>0.71725694444316168</c:v>
                </c:pt>
                <c:pt idx="389">
                  <c:v>0.71749999999732672</c:v>
                </c:pt>
                <c:pt idx="390">
                  <c:v>0.71774305555149176</c:v>
                </c:pt>
                <c:pt idx="391">
                  <c:v>0.71798611111293276</c:v>
                </c:pt>
                <c:pt idx="392">
                  <c:v>0.7182291666670978</c:v>
                </c:pt>
                <c:pt idx="393">
                  <c:v>0.71847222222126284</c:v>
                </c:pt>
                <c:pt idx="394">
                  <c:v>0.71871527777542787</c:v>
                </c:pt>
                <c:pt idx="395">
                  <c:v>0.71895833332959291</c:v>
                </c:pt>
                <c:pt idx="396">
                  <c:v>0.71920138888375795</c:v>
                </c:pt>
                <c:pt idx="397">
                  <c:v>0.71944444444519895</c:v>
                </c:pt>
                <c:pt idx="398">
                  <c:v>0.71968749999936399</c:v>
                </c:pt>
                <c:pt idx="399">
                  <c:v>0.71993055555352903</c:v>
                </c:pt>
                <c:pt idx="400">
                  <c:v>0.72017361110769407</c:v>
                </c:pt>
                <c:pt idx="401">
                  <c:v>0.72041666666185911</c:v>
                </c:pt>
                <c:pt idx="402">
                  <c:v>0.7206597222233001</c:v>
                </c:pt>
                <c:pt idx="403">
                  <c:v>0.72090277777746514</c:v>
                </c:pt>
                <c:pt idx="404">
                  <c:v>0.72114583333163018</c:v>
                </c:pt>
                <c:pt idx="405">
                  <c:v>0.72138888888579522</c:v>
                </c:pt>
                <c:pt idx="406">
                  <c:v>0.72163194443996026</c:v>
                </c:pt>
                <c:pt idx="407">
                  <c:v>0.72187500000140126</c:v>
                </c:pt>
                <c:pt idx="408">
                  <c:v>0.7221180555555663</c:v>
                </c:pt>
                <c:pt idx="409">
                  <c:v>0.72236111110973134</c:v>
                </c:pt>
                <c:pt idx="410">
                  <c:v>0.72260416666389637</c:v>
                </c:pt>
                <c:pt idx="411">
                  <c:v>0.72284722221806141</c:v>
                </c:pt>
                <c:pt idx="412">
                  <c:v>0.72309027777950241</c:v>
                </c:pt>
                <c:pt idx="413">
                  <c:v>0.72333333333366745</c:v>
                </c:pt>
                <c:pt idx="414">
                  <c:v>0.72357638888783249</c:v>
                </c:pt>
                <c:pt idx="415">
                  <c:v>0.72381944444199753</c:v>
                </c:pt>
                <c:pt idx="416">
                  <c:v>0.72406249999616257</c:v>
                </c:pt>
                <c:pt idx="417">
                  <c:v>0.72430555555760356</c:v>
                </c:pt>
                <c:pt idx="418">
                  <c:v>0.7245486111117686</c:v>
                </c:pt>
                <c:pt idx="419">
                  <c:v>0.7248032407427133</c:v>
                </c:pt>
                <c:pt idx="420">
                  <c:v>0.72504629629687833</c:v>
                </c:pt>
                <c:pt idx="421">
                  <c:v>0.72528935185104337</c:v>
                </c:pt>
                <c:pt idx="422">
                  <c:v>0.72553240740520841</c:v>
                </c:pt>
                <c:pt idx="423">
                  <c:v>0.72577546295937345</c:v>
                </c:pt>
                <c:pt idx="424">
                  <c:v>0.72601851851353849</c:v>
                </c:pt>
                <c:pt idx="425">
                  <c:v>0.72626157407497949</c:v>
                </c:pt>
                <c:pt idx="426">
                  <c:v>0.72650462962914453</c:v>
                </c:pt>
                <c:pt idx="427">
                  <c:v>0.72674768518330957</c:v>
                </c:pt>
                <c:pt idx="428">
                  <c:v>0.72699074073747461</c:v>
                </c:pt>
                <c:pt idx="429">
                  <c:v>0.72723379629163964</c:v>
                </c:pt>
                <c:pt idx="430">
                  <c:v>0.72747685185308064</c:v>
                </c:pt>
                <c:pt idx="431">
                  <c:v>0.72771990740724568</c:v>
                </c:pt>
                <c:pt idx="432">
                  <c:v>0.72796296296141072</c:v>
                </c:pt>
                <c:pt idx="433">
                  <c:v>0.72820601851557576</c:v>
                </c:pt>
                <c:pt idx="434">
                  <c:v>0.7284490740697408</c:v>
                </c:pt>
                <c:pt idx="435">
                  <c:v>0.7286921296311818</c:v>
                </c:pt>
                <c:pt idx="436">
                  <c:v>0.72893518518534683</c:v>
                </c:pt>
                <c:pt idx="437">
                  <c:v>0.72917824073951187</c:v>
                </c:pt>
                <c:pt idx="438">
                  <c:v>0.72942129629367691</c:v>
                </c:pt>
                <c:pt idx="439">
                  <c:v>0.72966435184784195</c:v>
                </c:pt>
                <c:pt idx="440">
                  <c:v>0.72990740740928295</c:v>
                </c:pt>
                <c:pt idx="441">
                  <c:v>0.73015046296344799</c:v>
                </c:pt>
                <c:pt idx="442">
                  <c:v>0.73039351851761303</c:v>
                </c:pt>
                <c:pt idx="443">
                  <c:v>0.73063657407177807</c:v>
                </c:pt>
                <c:pt idx="444">
                  <c:v>0.73087962962594311</c:v>
                </c:pt>
                <c:pt idx="445">
                  <c:v>0.73112268518010814</c:v>
                </c:pt>
                <c:pt idx="446">
                  <c:v>0.73136574074154914</c:v>
                </c:pt>
                <c:pt idx="447">
                  <c:v>0.73160879629571418</c:v>
                </c:pt>
                <c:pt idx="448">
                  <c:v>0.73185185184987922</c:v>
                </c:pt>
                <c:pt idx="449">
                  <c:v>0.73209490740404426</c:v>
                </c:pt>
                <c:pt idx="450">
                  <c:v>0.7323379629582093</c:v>
                </c:pt>
                <c:pt idx="451">
                  <c:v>0.7325810185196503</c:v>
                </c:pt>
                <c:pt idx="452">
                  <c:v>0.73282407407381533</c:v>
                </c:pt>
                <c:pt idx="453">
                  <c:v>0.73306712962798037</c:v>
                </c:pt>
                <c:pt idx="454">
                  <c:v>0.73331018518214541</c:v>
                </c:pt>
                <c:pt idx="455">
                  <c:v>0.73355324073631045</c:v>
                </c:pt>
                <c:pt idx="456">
                  <c:v>0.73379629629775145</c:v>
                </c:pt>
                <c:pt idx="457">
                  <c:v>0.73403935185191649</c:v>
                </c:pt>
                <c:pt idx="458">
                  <c:v>0.73428240740608153</c:v>
                </c:pt>
                <c:pt idx="459">
                  <c:v>0.73452546296024657</c:v>
                </c:pt>
                <c:pt idx="460">
                  <c:v>0.73476851851441161</c:v>
                </c:pt>
                <c:pt idx="461">
                  <c:v>0.7350115740758526</c:v>
                </c:pt>
                <c:pt idx="462">
                  <c:v>0.73525462963001764</c:v>
                </c:pt>
                <c:pt idx="463">
                  <c:v>0.73549768518418268</c:v>
                </c:pt>
                <c:pt idx="464">
                  <c:v>0.73574074073834772</c:v>
                </c:pt>
                <c:pt idx="465">
                  <c:v>0.73598379629251276</c:v>
                </c:pt>
                <c:pt idx="466">
                  <c:v>0.73622685185395376</c:v>
                </c:pt>
                <c:pt idx="467">
                  <c:v>0.73648148147762249</c:v>
                </c:pt>
                <c:pt idx="468">
                  <c:v>0.73672453703906349</c:v>
                </c:pt>
                <c:pt idx="469">
                  <c:v>0.73696759259322853</c:v>
                </c:pt>
                <c:pt idx="470">
                  <c:v>0.73721064814739357</c:v>
                </c:pt>
                <c:pt idx="471">
                  <c:v>0.7374537037015586</c:v>
                </c:pt>
                <c:pt idx="472">
                  <c:v>0.73769675925572364</c:v>
                </c:pt>
                <c:pt idx="473">
                  <c:v>0.73793981480988868</c:v>
                </c:pt>
                <c:pt idx="474">
                  <c:v>0.73818287037132968</c:v>
                </c:pt>
                <c:pt idx="475">
                  <c:v>0.73842592592549472</c:v>
                </c:pt>
                <c:pt idx="476">
                  <c:v>0.73866898147965976</c:v>
                </c:pt>
                <c:pt idx="477">
                  <c:v>0.7389120370338248</c:v>
                </c:pt>
                <c:pt idx="478">
                  <c:v>0.73915509258798984</c:v>
                </c:pt>
                <c:pt idx="479">
                  <c:v>0.73939814814943083</c:v>
                </c:pt>
                <c:pt idx="480">
                  <c:v>0.73964120370359587</c:v>
                </c:pt>
                <c:pt idx="481">
                  <c:v>0.73988425925776091</c:v>
                </c:pt>
                <c:pt idx="482">
                  <c:v>0.74012731481192595</c:v>
                </c:pt>
                <c:pt idx="483">
                  <c:v>0.74037037036609099</c:v>
                </c:pt>
                <c:pt idx="484">
                  <c:v>0.74061342592753199</c:v>
                </c:pt>
                <c:pt idx="485">
                  <c:v>0.74085648148169703</c:v>
                </c:pt>
                <c:pt idx="486">
                  <c:v>0.74109953703586207</c:v>
                </c:pt>
                <c:pt idx="487">
                  <c:v>0.74134259259002711</c:v>
                </c:pt>
                <c:pt idx="488">
                  <c:v>0.74158564814419214</c:v>
                </c:pt>
                <c:pt idx="489">
                  <c:v>0.74182870370563314</c:v>
                </c:pt>
                <c:pt idx="490">
                  <c:v>0.74207175925979818</c:v>
                </c:pt>
                <c:pt idx="491">
                  <c:v>0.74231481481396322</c:v>
                </c:pt>
                <c:pt idx="492">
                  <c:v>0.74255787036812826</c:v>
                </c:pt>
                <c:pt idx="493">
                  <c:v>0.7428009259222933</c:v>
                </c:pt>
                <c:pt idx="494">
                  <c:v>0.74304398147645834</c:v>
                </c:pt>
                <c:pt idx="495">
                  <c:v>0.74328703703789933</c:v>
                </c:pt>
                <c:pt idx="496">
                  <c:v>0.74353009259206437</c:v>
                </c:pt>
                <c:pt idx="497">
                  <c:v>0.74377314814622941</c:v>
                </c:pt>
                <c:pt idx="498">
                  <c:v>0.74401620370039445</c:v>
                </c:pt>
                <c:pt idx="499">
                  <c:v>0.74425925925455949</c:v>
                </c:pt>
                <c:pt idx="500">
                  <c:v>0.74450231481600049</c:v>
                </c:pt>
                <c:pt idx="501">
                  <c:v>0.74474537037016553</c:v>
                </c:pt>
                <c:pt idx="502">
                  <c:v>0.74498842592433057</c:v>
                </c:pt>
                <c:pt idx="503">
                  <c:v>0.74523148147849561</c:v>
                </c:pt>
                <c:pt idx="504">
                  <c:v>0.74547453703266064</c:v>
                </c:pt>
                <c:pt idx="505">
                  <c:v>0.74571759259410164</c:v>
                </c:pt>
                <c:pt idx="506">
                  <c:v>0.74596064814826668</c:v>
                </c:pt>
                <c:pt idx="507">
                  <c:v>0.74620370370243172</c:v>
                </c:pt>
                <c:pt idx="508">
                  <c:v>0.74644675925659676</c:v>
                </c:pt>
                <c:pt idx="509">
                  <c:v>0.7466898148107618</c:v>
                </c:pt>
                <c:pt idx="510">
                  <c:v>0.7469328703722028</c:v>
                </c:pt>
                <c:pt idx="511">
                  <c:v>0.74717592592636783</c:v>
                </c:pt>
                <c:pt idx="512">
                  <c:v>0.74741898148053287</c:v>
                </c:pt>
                <c:pt idx="513">
                  <c:v>0.74766203703469791</c:v>
                </c:pt>
                <c:pt idx="514">
                  <c:v>0.74790509258886295</c:v>
                </c:pt>
                <c:pt idx="515">
                  <c:v>0.74815972221980764</c:v>
                </c:pt>
                <c:pt idx="516">
                  <c:v>0.74840277777397268</c:v>
                </c:pt>
                <c:pt idx="517">
                  <c:v>0.74864583333541368</c:v>
                </c:pt>
                <c:pt idx="518">
                  <c:v>0.74888888888957872</c:v>
                </c:pt>
                <c:pt idx="519">
                  <c:v>0.74913194444374376</c:v>
                </c:pt>
                <c:pt idx="520">
                  <c:v>0.7493749999979088</c:v>
                </c:pt>
                <c:pt idx="521">
                  <c:v>0.74961805555207384</c:v>
                </c:pt>
                <c:pt idx="522">
                  <c:v>0.74986111110623888</c:v>
                </c:pt>
                <c:pt idx="523">
                  <c:v>0.75010416666767987</c:v>
                </c:pt>
                <c:pt idx="524">
                  <c:v>0.75034722222184491</c:v>
                </c:pt>
                <c:pt idx="525">
                  <c:v>0.75059027777600995</c:v>
                </c:pt>
                <c:pt idx="526">
                  <c:v>0.75083333333017499</c:v>
                </c:pt>
                <c:pt idx="527">
                  <c:v>0.75107638888434003</c:v>
                </c:pt>
                <c:pt idx="528">
                  <c:v>0.75131944444578103</c:v>
                </c:pt>
                <c:pt idx="529">
                  <c:v>0.75156249999994607</c:v>
                </c:pt>
                <c:pt idx="530">
                  <c:v>0.7518055555541111</c:v>
                </c:pt>
                <c:pt idx="531">
                  <c:v>0.75204861110827614</c:v>
                </c:pt>
                <c:pt idx="532">
                  <c:v>0.75229166666244118</c:v>
                </c:pt>
                <c:pt idx="533">
                  <c:v>0.75253472222388218</c:v>
                </c:pt>
                <c:pt idx="534">
                  <c:v>0.75277777777804722</c:v>
                </c:pt>
                <c:pt idx="535">
                  <c:v>0.75302083333221226</c:v>
                </c:pt>
                <c:pt idx="536">
                  <c:v>0.7532638888863773</c:v>
                </c:pt>
                <c:pt idx="537">
                  <c:v>0.75350694444054234</c:v>
                </c:pt>
                <c:pt idx="538">
                  <c:v>0.75375000000198333</c:v>
                </c:pt>
                <c:pt idx="539">
                  <c:v>0.75399305555614837</c:v>
                </c:pt>
                <c:pt idx="540">
                  <c:v>0.75423611111031341</c:v>
                </c:pt>
                <c:pt idx="541">
                  <c:v>0.75447916666447845</c:v>
                </c:pt>
                <c:pt idx="542">
                  <c:v>0.75472222221864349</c:v>
                </c:pt>
                <c:pt idx="543">
                  <c:v>0.75496527777280853</c:v>
                </c:pt>
                <c:pt idx="544">
                  <c:v>0.75520833333424953</c:v>
                </c:pt>
                <c:pt idx="545">
                  <c:v>0.75545138888841457</c:v>
                </c:pt>
                <c:pt idx="546">
                  <c:v>0.7556944444425796</c:v>
                </c:pt>
                <c:pt idx="547">
                  <c:v>0.75593749999674464</c:v>
                </c:pt>
                <c:pt idx="548">
                  <c:v>0.75618055555090968</c:v>
                </c:pt>
                <c:pt idx="549">
                  <c:v>0.75642361111235068</c:v>
                </c:pt>
                <c:pt idx="550">
                  <c:v>0.75666666666651572</c:v>
                </c:pt>
                <c:pt idx="551">
                  <c:v>0.75690972222068076</c:v>
                </c:pt>
                <c:pt idx="552">
                  <c:v>0.7571527777748458</c:v>
                </c:pt>
                <c:pt idx="553">
                  <c:v>0.75739583332901084</c:v>
                </c:pt>
                <c:pt idx="554">
                  <c:v>0.75763888889045183</c:v>
                </c:pt>
                <c:pt idx="555">
                  <c:v>0.75788194444461687</c:v>
                </c:pt>
                <c:pt idx="556">
                  <c:v>0.75812499999878191</c:v>
                </c:pt>
                <c:pt idx="557">
                  <c:v>0.75836805555294695</c:v>
                </c:pt>
                <c:pt idx="558">
                  <c:v>0.75861111110711199</c:v>
                </c:pt>
                <c:pt idx="559">
                  <c:v>0.75885416666855299</c:v>
                </c:pt>
                <c:pt idx="560">
                  <c:v>0.75909722222271803</c:v>
                </c:pt>
                <c:pt idx="561">
                  <c:v>0.75934027777688307</c:v>
                </c:pt>
                <c:pt idx="562">
                  <c:v>0.75958333333104811</c:v>
                </c:pt>
                <c:pt idx="563">
                  <c:v>0.75982638888521314</c:v>
                </c:pt>
                <c:pt idx="564">
                  <c:v>0.76008101851615784</c:v>
                </c:pt>
                <c:pt idx="565">
                  <c:v>0.76032407407032288</c:v>
                </c:pt>
                <c:pt idx="566">
                  <c:v>0.76056712962448791</c:v>
                </c:pt>
                <c:pt idx="567">
                  <c:v>0.76081018518592891</c:v>
                </c:pt>
                <c:pt idx="568">
                  <c:v>0.76105324074009395</c:v>
                </c:pt>
                <c:pt idx="569">
                  <c:v>0.76129629629425899</c:v>
                </c:pt>
                <c:pt idx="570">
                  <c:v>0.76153935184842403</c:v>
                </c:pt>
                <c:pt idx="571">
                  <c:v>0.76178240740258907</c:v>
                </c:pt>
                <c:pt idx="572">
                  <c:v>0.76202546296403006</c:v>
                </c:pt>
                <c:pt idx="573">
                  <c:v>0.7622685185181951</c:v>
                </c:pt>
                <c:pt idx="574">
                  <c:v>0.76251157407236014</c:v>
                </c:pt>
                <c:pt idx="575">
                  <c:v>0.76275462962652518</c:v>
                </c:pt>
                <c:pt idx="576">
                  <c:v>0.76299768518069022</c:v>
                </c:pt>
                <c:pt idx="577">
                  <c:v>0.76324074074213122</c:v>
                </c:pt>
                <c:pt idx="578">
                  <c:v>0.76348379629629626</c:v>
                </c:pt>
                <c:pt idx="579">
                  <c:v>0.7637268518504613</c:v>
                </c:pt>
                <c:pt idx="580">
                  <c:v>0.76396990740462634</c:v>
                </c:pt>
                <c:pt idx="581">
                  <c:v>0.76421296295879138</c:v>
                </c:pt>
                <c:pt idx="582">
                  <c:v>0.76445601852023237</c:v>
                </c:pt>
                <c:pt idx="583">
                  <c:v>0.76469907407439741</c:v>
                </c:pt>
                <c:pt idx="584">
                  <c:v>0.76494212962856245</c:v>
                </c:pt>
                <c:pt idx="585">
                  <c:v>0.76518518518272749</c:v>
                </c:pt>
                <c:pt idx="586">
                  <c:v>0.76542824073689253</c:v>
                </c:pt>
                <c:pt idx="587">
                  <c:v>0.76567129629833353</c:v>
                </c:pt>
                <c:pt idx="588">
                  <c:v>0.76591435185249856</c:v>
                </c:pt>
                <c:pt idx="589">
                  <c:v>0.7661574074066636</c:v>
                </c:pt>
                <c:pt idx="590">
                  <c:v>0.76640046296082864</c:v>
                </c:pt>
                <c:pt idx="591">
                  <c:v>0.76664351851499368</c:v>
                </c:pt>
                <c:pt idx="592">
                  <c:v>0.76688657406915872</c:v>
                </c:pt>
                <c:pt idx="593">
                  <c:v>0.76712962963059972</c:v>
                </c:pt>
                <c:pt idx="594">
                  <c:v>0.76737268518476476</c:v>
                </c:pt>
                <c:pt idx="595">
                  <c:v>0.7676157407389298</c:v>
                </c:pt>
                <c:pt idx="596">
                  <c:v>0.76785879629309484</c:v>
                </c:pt>
                <c:pt idx="597">
                  <c:v>0.76810185184725988</c:v>
                </c:pt>
                <c:pt idx="598">
                  <c:v>0.76834490740870087</c:v>
                </c:pt>
                <c:pt idx="599">
                  <c:v>0.76858796296286591</c:v>
                </c:pt>
                <c:pt idx="600">
                  <c:v>0.76883101851703095</c:v>
                </c:pt>
                <c:pt idx="601">
                  <c:v>0.76907407407119599</c:v>
                </c:pt>
                <c:pt idx="602">
                  <c:v>0.76931712962536103</c:v>
                </c:pt>
                <c:pt idx="603">
                  <c:v>0.76956018518680203</c:v>
                </c:pt>
                <c:pt idx="604">
                  <c:v>0.76980324074096707</c:v>
                </c:pt>
                <c:pt idx="605">
                  <c:v>0.7700462962951321</c:v>
                </c:pt>
                <c:pt idx="606">
                  <c:v>0.77028935184929714</c:v>
                </c:pt>
                <c:pt idx="607">
                  <c:v>0.77053240740346218</c:v>
                </c:pt>
                <c:pt idx="608">
                  <c:v>0.77077546296490318</c:v>
                </c:pt>
                <c:pt idx="609">
                  <c:v>0.77101851851906822</c:v>
                </c:pt>
                <c:pt idx="610">
                  <c:v>0.77126157407323326</c:v>
                </c:pt>
                <c:pt idx="611">
                  <c:v>0.77151620370417795</c:v>
                </c:pt>
                <c:pt idx="612">
                  <c:v>0.77175925925834299</c:v>
                </c:pt>
                <c:pt idx="613">
                  <c:v>0.77200231481250803</c:v>
                </c:pt>
                <c:pt idx="614">
                  <c:v>0.77224537036667307</c:v>
                </c:pt>
                <c:pt idx="615">
                  <c:v>0.77248842592083811</c:v>
                </c:pt>
                <c:pt idx="616">
                  <c:v>0.7727314814822791</c:v>
                </c:pt>
                <c:pt idx="617">
                  <c:v>0.77297453703644414</c:v>
                </c:pt>
                <c:pt idx="618">
                  <c:v>0.77321759259060918</c:v>
                </c:pt>
                <c:pt idx="619">
                  <c:v>0.77346064814477422</c:v>
                </c:pt>
                <c:pt idx="620">
                  <c:v>0.77370370369893926</c:v>
                </c:pt>
                <c:pt idx="621">
                  <c:v>0.77394675926038026</c:v>
                </c:pt>
                <c:pt idx="622">
                  <c:v>0.7741898148145453</c:v>
                </c:pt>
                <c:pt idx="623">
                  <c:v>0.77443287036871034</c:v>
                </c:pt>
                <c:pt idx="624">
                  <c:v>0.77467592592287537</c:v>
                </c:pt>
                <c:pt idx="625">
                  <c:v>0.77491898147704041</c:v>
                </c:pt>
                <c:pt idx="626">
                  <c:v>0.77516203703848141</c:v>
                </c:pt>
                <c:pt idx="627">
                  <c:v>0.77540509259264645</c:v>
                </c:pt>
                <c:pt idx="628">
                  <c:v>0.77564814814681149</c:v>
                </c:pt>
                <c:pt idx="629">
                  <c:v>0.77589120370097653</c:v>
                </c:pt>
                <c:pt idx="630">
                  <c:v>0.77613425925514157</c:v>
                </c:pt>
                <c:pt idx="631">
                  <c:v>0.77637731481658256</c:v>
                </c:pt>
                <c:pt idx="632">
                  <c:v>0.7766203703707476</c:v>
                </c:pt>
                <c:pt idx="633">
                  <c:v>0.77686342592491264</c:v>
                </c:pt>
                <c:pt idx="634">
                  <c:v>0.77710648147907768</c:v>
                </c:pt>
                <c:pt idx="635">
                  <c:v>0.77734953703324272</c:v>
                </c:pt>
                <c:pt idx="636">
                  <c:v>0.77759259259468372</c:v>
                </c:pt>
                <c:pt idx="637">
                  <c:v>0.77783564814884876</c:v>
                </c:pt>
                <c:pt idx="638">
                  <c:v>0.7780787037030138</c:v>
                </c:pt>
                <c:pt idx="639">
                  <c:v>0.77832175925717884</c:v>
                </c:pt>
                <c:pt idx="640">
                  <c:v>0.77856481481134387</c:v>
                </c:pt>
                <c:pt idx="641">
                  <c:v>0.77880787036550891</c:v>
                </c:pt>
                <c:pt idx="642">
                  <c:v>0.77905092592694991</c:v>
                </c:pt>
                <c:pt idx="643">
                  <c:v>0.77929398148111495</c:v>
                </c:pt>
                <c:pt idx="644">
                  <c:v>0.77953703703527999</c:v>
                </c:pt>
                <c:pt idx="645">
                  <c:v>0.77978009258944503</c:v>
                </c:pt>
                <c:pt idx="646">
                  <c:v>0.78002314814361007</c:v>
                </c:pt>
                <c:pt idx="647">
                  <c:v>0.78026620370505106</c:v>
                </c:pt>
                <c:pt idx="648">
                  <c:v>0.7805092592592161</c:v>
                </c:pt>
                <c:pt idx="649">
                  <c:v>0.78075231481338114</c:v>
                </c:pt>
                <c:pt idx="650">
                  <c:v>0.78099537036754618</c:v>
                </c:pt>
                <c:pt idx="651">
                  <c:v>0.78123842592171122</c:v>
                </c:pt>
                <c:pt idx="652">
                  <c:v>0.78148148148315222</c:v>
                </c:pt>
                <c:pt idx="653">
                  <c:v>0.78172453703731726</c:v>
                </c:pt>
                <c:pt idx="654">
                  <c:v>0.7819675925914823</c:v>
                </c:pt>
                <c:pt idx="655">
                  <c:v>0.78221064814564734</c:v>
                </c:pt>
                <c:pt idx="656">
                  <c:v>0.78245370369981238</c:v>
                </c:pt>
                <c:pt idx="657">
                  <c:v>0.78269675926125337</c:v>
                </c:pt>
                <c:pt idx="658">
                  <c:v>0.78293981481541841</c:v>
                </c:pt>
                <c:pt idx="659">
                  <c:v>0.78318287036958345</c:v>
                </c:pt>
                <c:pt idx="660">
                  <c:v>0.78343750000052814</c:v>
                </c:pt>
                <c:pt idx="661">
                  <c:v>0.78368055555469318</c:v>
                </c:pt>
                <c:pt idx="662">
                  <c:v>0.78392361110885822</c:v>
                </c:pt>
                <c:pt idx="663">
                  <c:v>0.78416666666302326</c:v>
                </c:pt>
                <c:pt idx="664">
                  <c:v>0.7844097222171883</c:v>
                </c:pt>
                <c:pt idx="665">
                  <c:v>0.7846527777786293</c:v>
                </c:pt>
                <c:pt idx="666">
                  <c:v>0.78489583333279433</c:v>
                </c:pt>
                <c:pt idx="667">
                  <c:v>0.78513888888695937</c:v>
                </c:pt>
                <c:pt idx="668">
                  <c:v>0.78538194444112441</c:v>
                </c:pt>
                <c:pt idx="669">
                  <c:v>0.78562499999528945</c:v>
                </c:pt>
                <c:pt idx="670">
                  <c:v>0.78586805555673045</c:v>
                </c:pt>
                <c:pt idx="671">
                  <c:v>0.78611111111089549</c:v>
                </c:pt>
                <c:pt idx="672">
                  <c:v>0.78635416666506053</c:v>
                </c:pt>
                <c:pt idx="673">
                  <c:v>0.78659722221922557</c:v>
                </c:pt>
                <c:pt idx="674">
                  <c:v>0.78684027777339061</c:v>
                </c:pt>
                <c:pt idx="675">
                  <c:v>0.7870833333348316</c:v>
                </c:pt>
                <c:pt idx="676">
                  <c:v>0.78732638888899664</c:v>
                </c:pt>
                <c:pt idx="677">
                  <c:v>0.78756944444316168</c:v>
                </c:pt>
                <c:pt idx="678">
                  <c:v>0.78781249999732672</c:v>
                </c:pt>
                <c:pt idx="679">
                  <c:v>0.78805555555149176</c:v>
                </c:pt>
                <c:pt idx="680">
                  <c:v>0.78829861111293276</c:v>
                </c:pt>
                <c:pt idx="681">
                  <c:v>0.7885416666670978</c:v>
                </c:pt>
                <c:pt idx="682">
                  <c:v>0.78878472222126284</c:v>
                </c:pt>
                <c:pt idx="683">
                  <c:v>0.78902777777542787</c:v>
                </c:pt>
                <c:pt idx="684">
                  <c:v>0.78927083332959291</c:v>
                </c:pt>
                <c:pt idx="685">
                  <c:v>0.78951388888375795</c:v>
                </c:pt>
                <c:pt idx="686">
                  <c:v>0.78975694444519895</c:v>
                </c:pt>
                <c:pt idx="687">
                  <c:v>0.78999999999936399</c:v>
                </c:pt>
                <c:pt idx="688">
                  <c:v>0.79024305555352903</c:v>
                </c:pt>
                <c:pt idx="689">
                  <c:v>0.79048611110769407</c:v>
                </c:pt>
                <c:pt idx="690">
                  <c:v>0.79072916666185911</c:v>
                </c:pt>
                <c:pt idx="691">
                  <c:v>0.7909722222233001</c:v>
                </c:pt>
                <c:pt idx="692">
                  <c:v>0.79121527777746514</c:v>
                </c:pt>
                <c:pt idx="693">
                  <c:v>0.79145833333163018</c:v>
                </c:pt>
                <c:pt idx="694">
                  <c:v>0.79170138888579522</c:v>
                </c:pt>
                <c:pt idx="695">
                  <c:v>0.79194444443996026</c:v>
                </c:pt>
                <c:pt idx="696">
                  <c:v>0.79218750000140126</c:v>
                </c:pt>
                <c:pt idx="697">
                  <c:v>0.7924305555555663</c:v>
                </c:pt>
                <c:pt idx="698">
                  <c:v>0.79267361110973134</c:v>
                </c:pt>
                <c:pt idx="699">
                  <c:v>0.79291666666389637</c:v>
                </c:pt>
                <c:pt idx="700">
                  <c:v>0.79315972221806141</c:v>
                </c:pt>
                <c:pt idx="701">
                  <c:v>0.79340277777950241</c:v>
                </c:pt>
                <c:pt idx="702">
                  <c:v>0.79364583333366745</c:v>
                </c:pt>
                <c:pt idx="703">
                  <c:v>0.79388888888783249</c:v>
                </c:pt>
                <c:pt idx="704">
                  <c:v>0.79413194444199753</c:v>
                </c:pt>
                <c:pt idx="705">
                  <c:v>0.79437499999616257</c:v>
                </c:pt>
                <c:pt idx="706">
                  <c:v>0.79461805555760356</c:v>
                </c:pt>
                <c:pt idx="707">
                  <c:v>0.7948611111117686</c:v>
                </c:pt>
                <c:pt idx="708">
                  <c:v>0.7951157407427133</c:v>
                </c:pt>
                <c:pt idx="709">
                  <c:v>0.79535879629687833</c:v>
                </c:pt>
                <c:pt idx="710">
                  <c:v>0.79560185185104337</c:v>
                </c:pt>
                <c:pt idx="711">
                  <c:v>0.79584490740520841</c:v>
                </c:pt>
                <c:pt idx="712">
                  <c:v>0.79608796295937345</c:v>
                </c:pt>
                <c:pt idx="713">
                  <c:v>0.79633101851353849</c:v>
                </c:pt>
                <c:pt idx="714">
                  <c:v>0.79657407407497949</c:v>
                </c:pt>
                <c:pt idx="715">
                  <c:v>0.79681712962914453</c:v>
                </c:pt>
                <c:pt idx="716">
                  <c:v>0.79706018518330957</c:v>
                </c:pt>
                <c:pt idx="717">
                  <c:v>0.79730324073747461</c:v>
                </c:pt>
                <c:pt idx="718">
                  <c:v>0.79754629629163964</c:v>
                </c:pt>
                <c:pt idx="719">
                  <c:v>0.79778935185308064</c:v>
                </c:pt>
                <c:pt idx="720">
                  <c:v>0.79803240740724568</c:v>
                </c:pt>
                <c:pt idx="721">
                  <c:v>0.79827546296141072</c:v>
                </c:pt>
                <c:pt idx="722">
                  <c:v>0.79851851851557576</c:v>
                </c:pt>
                <c:pt idx="723">
                  <c:v>0.7987615740697408</c:v>
                </c:pt>
                <c:pt idx="724">
                  <c:v>0.7990046296311818</c:v>
                </c:pt>
                <c:pt idx="725">
                  <c:v>0.79924768518534683</c:v>
                </c:pt>
                <c:pt idx="726">
                  <c:v>0.79949074073951187</c:v>
                </c:pt>
                <c:pt idx="727">
                  <c:v>0.79973379629367691</c:v>
                </c:pt>
                <c:pt idx="728">
                  <c:v>0.79997685184784195</c:v>
                </c:pt>
                <c:pt idx="729">
                  <c:v>0.80021990740928295</c:v>
                </c:pt>
                <c:pt idx="730">
                  <c:v>0.80046296296344799</c:v>
                </c:pt>
                <c:pt idx="731">
                  <c:v>0.80070601851761303</c:v>
                </c:pt>
                <c:pt idx="732">
                  <c:v>0.80094907407177807</c:v>
                </c:pt>
                <c:pt idx="733">
                  <c:v>0.80119212962594311</c:v>
                </c:pt>
                <c:pt idx="734">
                  <c:v>0.80143518518010814</c:v>
                </c:pt>
                <c:pt idx="735">
                  <c:v>0.80167824074154914</c:v>
                </c:pt>
                <c:pt idx="736">
                  <c:v>0.80192129629571418</c:v>
                </c:pt>
                <c:pt idx="737">
                  <c:v>0.80216435184987922</c:v>
                </c:pt>
                <c:pt idx="738">
                  <c:v>0.80240740740404426</c:v>
                </c:pt>
                <c:pt idx="739">
                  <c:v>0.8026504629582093</c:v>
                </c:pt>
                <c:pt idx="740">
                  <c:v>0.8028935185196503</c:v>
                </c:pt>
                <c:pt idx="741">
                  <c:v>0.80313657407381533</c:v>
                </c:pt>
                <c:pt idx="742">
                  <c:v>0.80337962962798037</c:v>
                </c:pt>
                <c:pt idx="743">
                  <c:v>0.80362268518214541</c:v>
                </c:pt>
                <c:pt idx="744">
                  <c:v>0.80386574073631045</c:v>
                </c:pt>
                <c:pt idx="745">
                  <c:v>0.80410879629775145</c:v>
                </c:pt>
                <c:pt idx="746">
                  <c:v>0.80435185185191649</c:v>
                </c:pt>
                <c:pt idx="747">
                  <c:v>0.80459490740608153</c:v>
                </c:pt>
                <c:pt idx="748">
                  <c:v>0.80483796296024657</c:v>
                </c:pt>
                <c:pt idx="749">
                  <c:v>0.80508101851441161</c:v>
                </c:pt>
                <c:pt idx="750">
                  <c:v>0.8053240740758526</c:v>
                </c:pt>
                <c:pt idx="751">
                  <c:v>0.80556712963001764</c:v>
                </c:pt>
                <c:pt idx="752">
                  <c:v>0.80581018518418268</c:v>
                </c:pt>
                <c:pt idx="753">
                  <c:v>0.80605324073834772</c:v>
                </c:pt>
                <c:pt idx="754">
                  <c:v>0.80629629629251276</c:v>
                </c:pt>
                <c:pt idx="755">
                  <c:v>0.80653935185395376</c:v>
                </c:pt>
                <c:pt idx="756">
                  <c:v>0.80679398147762249</c:v>
                </c:pt>
                <c:pt idx="757">
                  <c:v>0.80703703703906349</c:v>
                </c:pt>
                <c:pt idx="758">
                  <c:v>0.80728009259322853</c:v>
                </c:pt>
                <c:pt idx="759">
                  <c:v>0.80752314814739357</c:v>
                </c:pt>
                <c:pt idx="760">
                  <c:v>0.8077662037015586</c:v>
                </c:pt>
                <c:pt idx="761">
                  <c:v>0.80800925925572364</c:v>
                </c:pt>
                <c:pt idx="762">
                  <c:v>0.80825231480988868</c:v>
                </c:pt>
                <c:pt idx="763">
                  <c:v>0.80849537037132968</c:v>
                </c:pt>
                <c:pt idx="764">
                  <c:v>0.80873842592549472</c:v>
                </c:pt>
                <c:pt idx="765">
                  <c:v>0.80898148147965976</c:v>
                </c:pt>
                <c:pt idx="766">
                  <c:v>0.8092245370338248</c:v>
                </c:pt>
                <c:pt idx="767">
                  <c:v>0.80946759258798984</c:v>
                </c:pt>
                <c:pt idx="768">
                  <c:v>0.80971064814943083</c:v>
                </c:pt>
                <c:pt idx="769">
                  <c:v>0.80995370370359587</c:v>
                </c:pt>
                <c:pt idx="770">
                  <c:v>0.81019675925776091</c:v>
                </c:pt>
                <c:pt idx="771">
                  <c:v>0.81043981481192595</c:v>
                </c:pt>
                <c:pt idx="772">
                  <c:v>0.81068287036609099</c:v>
                </c:pt>
                <c:pt idx="773">
                  <c:v>0.81092592592753199</c:v>
                </c:pt>
                <c:pt idx="774">
                  <c:v>0.81116898148169703</c:v>
                </c:pt>
                <c:pt idx="775">
                  <c:v>0.81141203703586207</c:v>
                </c:pt>
                <c:pt idx="776">
                  <c:v>0.81165509259002711</c:v>
                </c:pt>
                <c:pt idx="777">
                  <c:v>0.81189814814419214</c:v>
                </c:pt>
                <c:pt idx="778">
                  <c:v>0.81214120370563314</c:v>
                </c:pt>
                <c:pt idx="779">
                  <c:v>0.81238425925979818</c:v>
                </c:pt>
                <c:pt idx="780">
                  <c:v>0.81262731481396322</c:v>
                </c:pt>
                <c:pt idx="781">
                  <c:v>0.81287037036812826</c:v>
                </c:pt>
                <c:pt idx="782">
                  <c:v>0.8131134259222933</c:v>
                </c:pt>
                <c:pt idx="783">
                  <c:v>0.81335648147645834</c:v>
                </c:pt>
                <c:pt idx="784">
                  <c:v>0.81359953703789933</c:v>
                </c:pt>
                <c:pt idx="785">
                  <c:v>0.81384259259206437</c:v>
                </c:pt>
                <c:pt idx="786">
                  <c:v>0.81408564814622941</c:v>
                </c:pt>
                <c:pt idx="787">
                  <c:v>0.81432870370039445</c:v>
                </c:pt>
                <c:pt idx="788">
                  <c:v>0.81457175925455949</c:v>
                </c:pt>
                <c:pt idx="789">
                  <c:v>0.81481481481600049</c:v>
                </c:pt>
                <c:pt idx="790">
                  <c:v>0.81505787037016553</c:v>
                </c:pt>
                <c:pt idx="791">
                  <c:v>0.81530092592433057</c:v>
                </c:pt>
                <c:pt idx="792">
                  <c:v>0.81554398147849561</c:v>
                </c:pt>
                <c:pt idx="793">
                  <c:v>0.81578703703266064</c:v>
                </c:pt>
                <c:pt idx="794">
                  <c:v>0.81603009259410164</c:v>
                </c:pt>
                <c:pt idx="795">
                  <c:v>0.81627314814826668</c:v>
                </c:pt>
                <c:pt idx="796">
                  <c:v>0.81651620370243172</c:v>
                </c:pt>
                <c:pt idx="797">
                  <c:v>0.81675925925659676</c:v>
                </c:pt>
                <c:pt idx="798">
                  <c:v>0.8170023148107618</c:v>
                </c:pt>
                <c:pt idx="799">
                  <c:v>0.8172453703722028</c:v>
                </c:pt>
                <c:pt idx="800">
                  <c:v>0.81748842592636783</c:v>
                </c:pt>
                <c:pt idx="801">
                  <c:v>0.81773148148053287</c:v>
                </c:pt>
                <c:pt idx="802">
                  <c:v>0.81797453703469791</c:v>
                </c:pt>
                <c:pt idx="803">
                  <c:v>0.81821759258886295</c:v>
                </c:pt>
                <c:pt idx="804">
                  <c:v>0.81847222221980764</c:v>
                </c:pt>
                <c:pt idx="805">
                  <c:v>0.81871527777397268</c:v>
                </c:pt>
                <c:pt idx="806">
                  <c:v>0.81895833333541368</c:v>
                </c:pt>
                <c:pt idx="807">
                  <c:v>0.81920138888957872</c:v>
                </c:pt>
                <c:pt idx="808">
                  <c:v>0.81944444444374376</c:v>
                </c:pt>
                <c:pt idx="809">
                  <c:v>0.8196874999979088</c:v>
                </c:pt>
                <c:pt idx="810">
                  <c:v>0.81993055555207384</c:v>
                </c:pt>
                <c:pt idx="811">
                  <c:v>0.82017361110623888</c:v>
                </c:pt>
                <c:pt idx="812">
                  <c:v>0.82041666666767987</c:v>
                </c:pt>
                <c:pt idx="813">
                  <c:v>0.82065972222184491</c:v>
                </c:pt>
                <c:pt idx="814">
                  <c:v>0.82090277777600995</c:v>
                </c:pt>
                <c:pt idx="815">
                  <c:v>0.82114583333017499</c:v>
                </c:pt>
                <c:pt idx="816">
                  <c:v>0.82138888888434003</c:v>
                </c:pt>
                <c:pt idx="817">
                  <c:v>0.82163194444578103</c:v>
                </c:pt>
                <c:pt idx="818">
                  <c:v>0.82187499999994607</c:v>
                </c:pt>
                <c:pt idx="819">
                  <c:v>0.8221180555541111</c:v>
                </c:pt>
                <c:pt idx="820">
                  <c:v>0.82236111110827614</c:v>
                </c:pt>
                <c:pt idx="821">
                  <c:v>0.82260416666244118</c:v>
                </c:pt>
                <c:pt idx="822">
                  <c:v>0.82284722222388218</c:v>
                </c:pt>
                <c:pt idx="823">
                  <c:v>0.82309027777804722</c:v>
                </c:pt>
                <c:pt idx="824">
                  <c:v>0.82333333333221226</c:v>
                </c:pt>
                <c:pt idx="825">
                  <c:v>0.8235763888863773</c:v>
                </c:pt>
                <c:pt idx="826">
                  <c:v>0.82381944444054234</c:v>
                </c:pt>
                <c:pt idx="827">
                  <c:v>0.82406250000198333</c:v>
                </c:pt>
                <c:pt idx="828">
                  <c:v>0.82430555555614837</c:v>
                </c:pt>
                <c:pt idx="829">
                  <c:v>0.82454861111031341</c:v>
                </c:pt>
                <c:pt idx="830">
                  <c:v>0.82479166666447845</c:v>
                </c:pt>
                <c:pt idx="831">
                  <c:v>0.82503472221864349</c:v>
                </c:pt>
                <c:pt idx="832">
                  <c:v>0.82527777777280853</c:v>
                </c:pt>
                <c:pt idx="833">
                  <c:v>0.82552083333424953</c:v>
                </c:pt>
                <c:pt idx="834">
                  <c:v>0.82576388888841457</c:v>
                </c:pt>
                <c:pt idx="835">
                  <c:v>0.8260069444425796</c:v>
                </c:pt>
                <c:pt idx="836">
                  <c:v>0.82624999999674464</c:v>
                </c:pt>
                <c:pt idx="837">
                  <c:v>0.82649305555090968</c:v>
                </c:pt>
                <c:pt idx="838">
                  <c:v>0.82673611111235068</c:v>
                </c:pt>
                <c:pt idx="839">
                  <c:v>0.82697916666651572</c:v>
                </c:pt>
                <c:pt idx="840">
                  <c:v>0.82722222222068076</c:v>
                </c:pt>
                <c:pt idx="841">
                  <c:v>0.8274652777748458</c:v>
                </c:pt>
                <c:pt idx="842">
                  <c:v>0.82770833332901084</c:v>
                </c:pt>
                <c:pt idx="843">
                  <c:v>0.82795138889045183</c:v>
                </c:pt>
                <c:pt idx="844">
                  <c:v>0.82819444444461687</c:v>
                </c:pt>
                <c:pt idx="845">
                  <c:v>0.82843749999878191</c:v>
                </c:pt>
                <c:pt idx="846">
                  <c:v>0.82868055555294695</c:v>
                </c:pt>
                <c:pt idx="847">
                  <c:v>0.82892361110711199</c:v>
                </c:pt>
                <c:pt idx="848">
                  <c:v>0.82916666666855299</c:v>
                </c:pt>
                <c:pt idx="849">
                  <c:v>0.82940972222271803</c:v>
                </c:pt>
                <c:pt idx="850">
                  <c:v>0.82965277777688307</c:v>
                </c:pt>
                <c:pt idx="851">
                  <c:v>0.82989583333104811</c:v>
                </c:pt>
                <c:pt idx="852">
                  <c:v>0.8301504629619928</c:v>
                </c:pt>
                <c:pt idx="853">
                  <c:v>0.83039351851615784</c:v>
                </c:pt>
                <c:pt idx="854">
                  <c:v>0.83063657407032288</c:v>
                </c:pt>
                <c:pt idx="855">
                  <c:v>0.83087962962448791</c:v>
                </c:pt>
                <c:pt idx="856">
                  <c:v>0.83112268518592891</c:v>
                </c:pt>
                <c:pt idx="857">
                  <c:v>0.83136574074009395</c:v>
                </c:pt>
                <c:pt idx="858">
                  <c:v>0.83160879629425899</c:v>
                </c:pt>
                <c:pt idx="859">
                  <c:v>0.83185185184842403</c:v>
                </c:pt>
                <c:pt idx="860">
                  <c:v>0.83209490740258907</c:v>
                </c:pt>
                <c:pt idx="861">
                  <c:v>0.83233796296403006</c:v>
                </c:pt>
                <c:pt idx="862">
                  <c:v>0.8325810185181951</c:v>
                </c:pt>
                <c:pt idx="863">
                  <c:v>0.83282407407236014</c:v>
                </c:pt>
                <c:pt idx="864">
                  <c:v>0.83306712962652518</c:v>
                </c:pt>
                <c:pt idx="865">
                  <c:v>0.83331018518069022</c:v>
                </c:pt>
                <c:pt idx="866">
                  <c:v>0.83355324074213122</c:v>
                </c:pt>
                <c:pt idx="867">
                  <c:v>0.83379629629629626</c:v>
                </c:pt>
                <c:pt idx="868">
                  <c:v>0.8340393518504613</c:v>
                </c:pt>
                <c:pt idx="869">
                  <c:v>0.83428240740462634</c:v>
                </c:pt>
                <c:pt idx="870">
                  <c:v>0.83452546295879138</c:v>
                </c:pt>
                <c:pt idx="871">
                  <c:v>0.83476851852023237</c:v>
                </c:pt>
                <c:pt idx="872">
                  <c:v>0.83501157407439741</c:v>
                </c:pt>
                <c:pt idx="873">
                  <c:v>0.83525462962856245</c:v>
                </c:pt>
                <c:pt idx="874">
                  <c:v>0.83549768518272749</c:v>
                </c:pt>
                <c:pt idx="875">
                  <c:v>0.83574074073689253</c:v>
                </c:pt>
                <c:pt idx="876">
                  <c:v>0.83598379629833353</c:v>
                </c:pt>
                <c:pt idx="877">
                  <c:v>0.83622685185249856</c:v>
                </c:pt>
                <c:pt idx="878">
                  <c:v>0.8364699074066636</c:v>
                </c:pt>
                <c:pt idx="879">
                  <c:v>0.83671296296082864</c:v>
                </c:pt>
                <c:pt idx="880">
                  <c:v>0.83695601851499368</c:v>
                </c:pt>
                <c:pt idx="881">
                  <c:v>0.83719907406915872</c:v>
                </c:pt>
                <c:pt idx="882">
                  <c:v>0.83744212963059972</c:v>
                </c:pt>
                <c:pt idx="883">
                  <c:v>0.83768518518476476</c:v>
                </c:pt>
                <c:pt idx="884">
                  <c:v>0.8379282407389298</c:v>
                </c:pt>
                <c:pt idx="885">
                  <c:v>0.83817129629309484</c:v>
                </c:pt>
                <c:pt idx="886">
                  <c:v>0.83841435184725988</c:v>
                </c:pt>
                <c:pt idx="887">
                  <c:v>0.83865740740870087</c:v>
                </c:pt>
                <c:pt idx="888">
                  <c:v>0.83890046296286591</c:v>
                </c:pt>
                <c:pt idx="889">
                  <c:v>0.83914351851703095</c:v>
                </c:pt>
                <c:pt idx="890">
                  <c:v>0.83938657407119599</c:v>
                </c:pt>
                <c:pt idx="891">
                  <c:v>0.83962962962536103</c:v>
                </c:pt>
                <c:pt idx="892">
                  <c:v>0.83987268518680203</c:v>
                </c:pt>
                <c:pt idx="893">
                  <c:v>0.84011574074096707</c:v>
                </c:pt>
                <c:pt idx="894">
                  <c:v>0.8403587962951321</c:v>
                </c:pt>
                <c:pt idx="895">
                  <c:v>0.84060185184929714</c:v>
                </c:pt>
                <c:pt idx="896">
                  <c:v>0.84084490740346218</c:v>
                </c:pt>
                <c:pt idx="897">
                  <c:v>0.84108796296490318</c:v>
                </c:pt>
                <c:pt idx="898">
                  <c:v>0.84133101851906822</c:v>
                </c:pt>
                <c:pt idx="899">
                  <c:v>0.84157407407323326</c:v>
                </c:pt>
                <c:pt idx="900">
                  <c:v>0.84182870370417795</c:v>
                </c:pt>
                <c:pt idx="901">
                  <c:v>0.84207175925834299</c:v>
                </c:pt>
                <c:pt idx="902">
                  <c:v>0.84231481481250803</c:v>
                </c:pt>
                <c:pt idx="903">
                  <c:v>0.84255787036667307</c:v>
                </c:pt>
                <c:pt idx="904">
                  <c:v>0.84280092592083811</c:v>
                </c:pt>
                <c:pt idx="905">
                  <c:v>0.8430439814822791</c:v>
                </c:pt>
                <c:pt idx="906">
                  <c:v>0.84328703703644414</c:v>
                </c:pt>
                <c:pt idx="907">
                  <c:v>0.84353009259060918</c:v>
                </c:pt>
                <c:pt idx="908">
                  <c:v>0.84377314814477422</c:v>
                </c:pt>
                <c:pt idx="909">
                  <c:v>0.84401620369893926</c:v>
                </c:pt>
                <c:pt idx="910">
                  <c:v>0.84425925926038026</c:v>
                </c:pt>
                <c:pt idx="911">
                  <c:v>0.8445023148145453</c:v>
                </c:pt>
                <c:pt idx="912">
                  <c:v>0.84474537036871034</c:v>
                </c:pt>
                <c:pt idx="913">
                  <c:v>0.84498842592287537</c:v>
                </c:pt>
                <c:pt idx="914">
                  <c:v>0.84523148147704041</c:v>
                </c:pt>
                <c:pt idx="915">
                  <c:v>0.84547453703848141</c:v>
                </c:pt>
                <c:pt idx="916">
                  <c:v>0.84571759259264645</c:v>
                </c:pt>
                <c:pt idx="917">
                  <c:v>0.84596064814681149</c:v>
                </c:pt>
                <c:pt idx="918">
                  <c:v>0.84620370370097653</c:v>
                </c:pt>
                <c:pt idx="919">
                  <c:v>0.84644675925514157</c:v>
                </c:pt>
                <c:pt idx="920">
                  <c:v>0.84668981481658256</c:v>
                </c:pt>
                <c:pt idx="921">
                  <c:v>0.8469328703707476</c:v>
                </c:pt>
                <c:pt idx="922">
                  <c:v>0.84717592592491264</c:v>
                </c:pt>
                <c:pt idx="923">
                  <c:v>0.84741898147907768</c:v>
                </c:pt>
                <c:pt idx="924">
                  <c:v>0.84766203703324272</c:v>
                </c:pt>
                <c:pt idx="925">
                  <c:v>0.84790509259468372</c:v>
                </c:pt>
                <c:pt idx="926">
                  <c:v>0.84814814814884876</c:v>
                </c:pt>
                <c:pt idx="927">
                  <c:v>0.8483912037030138</c:v>
                </c:pt>
                <c:pt idx="928">
                  <c:v>0.84863425925717884</c:v>
                </c:pt>
                <c:pt idx="929">
                  <c:v>0.84887731481134387</c:v>
                </c:pt>
                <c:pt idx="930">
                  <c:v>0.84912037036550891</c:v>
                </c:pt>
                <c:pt idx="931">
                  <c:v>0.84936342592694991</c:v>
                </c:pt>
                <c:pt idx="932">
                  <c:v>0.84960648148111495</c:v>
                </c:pt>
                <c:pt idx="933">
                  <c:v>0.84984953703527999</c:v>
                </c:pt>
                <c:pt idx="934">
                  <c:v>0.85009259258944503</c:v>
                </c:pt>
                <c:pt idx="935">
                  <c:v>0.85033564814361007</c:v>
                </c:pt>
                <c:pt idx="936">
                  <c:v>0.85057870370505106</c:v>
                </c:pt>
                <c:pt idx="937">
                  <c:v>0.8508217592592161</c:v>
                </c:pt>
                <c:pt idx="938">
                  <c:v>0.85106481481338114</c:v>
                </c:pt>
                <c:pt idx="939">
                  <c:v>0.85130787036754618</c:v>
                </c:pt>
                <c:pt idx="940">
                  <c:v>0.85155092592171122</c:v>
                </c:pt>
                <c:pt idx="941">
                  <c:v>0.85179398148315222</c:v>
                </c:pt>
                <c:pt idx="942">
                  <c:v>0.85203703703731726</c:v>
                </c:pt>
                <c:pt idx="943">
                  <c:v>0.8522800925914823</c:v>
                </c:pt>
                <c:pt idx="944">
                  <c:v>0.85252314814564734</c:v>
                </c:pt>
                <c:pt idx="945">
                  <c:v>0.85276620369981238</c:v>
                </c:pt>
                <c:pt idx="946">
                  <c:v>0.85300925926125337</c:v>
                </c:pt>
                <c:pt idx="947">
                  <c:v>0.85325231481541841</c:v>
                </c:pt>
                <c:pt idx="948">
                  <c:v>0.8535069444463631</c:v>
                </c:pt>
                <c:pt idx="949">
                  <c:v>0.85375000000052814</c:v>
                </c:pt>
                <c:pt idx="950">
                  <c:v>0.85399305555469318</c:v>
                </c:pt>
                <c:pt idx="951">
                  <c:v>0.85423611110885822</c:v>
                </c:pt>
                <c:pt idx="952">
                  <c:v>0.85447916666302326</c:v>
                </c:pt>
                <c:pt idx="953">
                  <c:v>0.8547222222171883</c:v>
                </c:pt>
                <c:pt idx="954">
                  <c:v>0.8549652777786293</c:v>
                </c:pt>
                <c:pt idx="955">
                  <c:v>0.85520833333279433</c:v>
                </c:pt>
                <c:pt idx="956">
                  <c:v>0.85545138888695937</c:v>
                </c:pt>
                <c:pt idx="957">
                  <c:v>0.85569444444112441</c:v>
                </c:pt>
                <c:pt idx="958">
                  <c:v>0.85593749999528945</c:v>
                </c:pt>
                <c:pt idx="959">
                  <c:v>0.85618055555673045</c:v>
                </c:pt>
                <c:pt idx="960">
                  <c:v>0.85642361111089549</c:v>
                </c:pt>
                <c:pt idx="961">
                  <c:v>0.85666666666506053</c:v>
                </c:pt>
                <c:pt idx="962">
                  <c:v>0.85690972221922557</c:v>
                </c:pt>
                <c:pt idx="963">
                  <c:v>0.85715277777339061</c:v>
                </c:pt>
                <c:pt idx="964">
                  <c:v>0.8573958333348316</c:v>
                </c:pt>
                <c:pt idx="965">
                  <c:v>0.85763888888899664</c:v>
                </c:pt>
                <c:pt idx="966">
                  <c:v>0.85788194444316168</c:v>
                </c:pt>
                <c:pt idx="967">
                  <c:v>0.85812499999732672</c:v>
                </c:pt>
                <c:pt idx="968">
                  <c:v>0.85836805555149176</c:v>
                </c:pt>
                <c:pt idx="969">
                  <c:v>0.85861111111293276</c:v>
                </c:pt>
                <c:pt idx="970">
                  <c:v>0.8588541666670978</c:v>
                </c:pt>
                <c:pt idx="971">
                  <c:v>0.85909722222126284</c:v>
                </c:pt>
                <c:pt idx="972">
                  <c:v>0.85934027777542787</c:v>
                </c:pt>
                <c:pt idx="973">
                  <c:v>0.85958333332959291</c:v>
                </c:pt>
                <c:pt idx="974">
                  <c:v>0.85982638888375795</c:v>
                </c:pt>
                <c:pt idx="975">
                  <c:v>0.86006944444519895</c:v>
                </c:pt>
                <c:pt idx="976">
                  <c:v>0.86031249999936399</c:v>
                </c:pt>
                <c:pt idx="977">
                  <c:v>0.86055555555352903</c:v>
                </c:pt>
                <c:pt idx="978">
                  <c:v>0.86079861110769407</c:v>
                </c:pt>
                <c:pt idx="979">
                  <c:v>0.86104166666185911</c:v>
                </c:pt>
                <c:pt idx="980">
                  <c:v>0.8612847222233001</c:v>
                </c:pt>
                <c:pt idx="981">
                  <c:v>0.86152777777746514</c:v>
                </c:pt>
                <c:pt idx="982">
                  <c:v>0.86177083333163018</c:v>
                </c:pt>
                <c:pt idx="983">
                  <c:v>0.86201388888579522</c:v>
                </c:pt>
                <c:pt idx="984">
                  <c:v>0.86225694443996026</c:v>
                </c:pt>
                <c:pt idx="985">
                  <c:v>0.86250000000140126</c:v>
                </c:pt>
                <c:pt idx="986">
                  <c:v>0.8627430555555663</c:v>
                </c:pt>
                <c:pt idx="987">
                  <c:v>0.86298611110973134</c:v>
                </c:pt>
                <c:pt idx="988">
                  <c:v>0.86322916666389637</c:v>
                </c:pt>
                <c:pt idx="989">
                  <c:v>0.86347222221806141</c:v>
                </c:pt>
                <c:pt idx="990">
                  <c:v>0.86371527777950241</c:v>
                </c:pt>
                <c:pt idx="991">
                  <c:v>0.86395833333366745</c:v>
                </c:pt>
                <c:pt idx="992">
                  <c:v>0.86420138888783249</c:v>
                </c:pt>
                <c:pt idx="993">
                  <c:v>0.86444444444199753</c:v>
                </c:pt>
                <c:pt idx="994">
                  <c:v>0.86468749999616257</c:v>
                </c:pt>
                <c:pt idx="995">
                  <c:v>0.86493055555760356</c:v>
                </c:pt>
                <c:pt idx="996">
                  <c:v>0.8651736111117686</c:v>
                </c:pt>
                <c:pt idx="997">
                  <c:v>0.8654282407427133</c:v>
                </c:pt>
                <c:pt idx="998">
                  <c:v>0.86567129629687833</c:v>
                </c:pt>
                <c:pt idx="999">
                  <c:v>0.86591435185104337</c:v>
                </c:pt>
                <c:pt idx="1000">
                  <c:v>0.86615740740520841</c:v>
                </c:pt>
                <c:pt idx="1001">
                  <c:v>0.86640046295937345</c:v>
                </c:pt>
                <c:pt idx="1002">
                  <c:v>0.86664351851353849</c:v>
                </c:pt>
                <c:pt idx="1003">
                  <c:v>0.86688657407497949</c:v>
                </c:pt>
                <c:pt idx="1004">
                  <c:v>0.86712962962914453</c:v>
                </c:pt>
                <c:pt idx="1005">
                  <c:v>0.86737268518330957</c:v>
                </c:pt>
                <c:pt idx="1006">
                  <c:v>0.86761574073747461</c:v>
                </c:pt>
                <c:pt idx="1007">
                  <c:v>0.86785879629163964</c:v>
                </c:pt>
                <c:pt idx="1008">
                  <c:v>0.86810185185308064</c:v>
                </c:pt>
                <c:pt idx="1009">
                  <c:v>0.86834490740724568</c:v>
                </c:pt>
                <c:pt idx="1010">
                  <c:v>0.86858796296141072</c:v>
                </c:pt>
                <c:pt idx="1011">
                  <c:v>0.86883101851557576</c:v>
                </c:pt>
                <c:pt idx="1012">
                  <c:v>0.8690740740697408</c:v>
                </c:pt>
                <c:pt idx="1013">
                  <c:v>0.8693171296311818</c:v>
                </c:pt>
                <c:pt idx="1014">
                  <c:v>0.86956018518534683</c:v>
                </c:pt>
                <c:pt idx="1015">
                  <c:v>0.86980324073951187</c:v>
                </c:pt>
                <c:pt idx="1016">
                  <c:v>0.87004629629367691</c:v>
                </c:pt>
                <c:pt idx="1017">
                  <c:v>0.87028935184784195</c:v>
                </c:pt>
                <c:pt idx="1018">
                  <c:v>0.87053240740928295</c:v>
                </c:pt>
                <c:pt idx="1019">
                  <c:v>0.87077546296344799</c:v>
                </c:pt>
                <c:pt idx="1020">
                  <c:v>0.87101851851761303</c:v>
                </c:pt>
                <c:pt idx="1021">
                  <c:v>0.87126157407177807</c:v>
                </c:pt>
                <c:pt idx="1022">
                  <c:v>0.87150462962594311</c:v>
                </c:pt>
                <c:pt idx="1023">
                  <c:v>0.87174768518010814</c:v>
                </c:pt>
                <c:pt idx="1024">
                  <c:v>0.87199074074154914</c:v>
                </c:pt>
                <c:pt idx="1025">
                  <c:v>0.87223379629571418</c:v>
                </c:pt>
                <c:pt idx="1026">
                  <c:v>0.87247685184987922</c:v>
                </c:pt>
                <c:pt idx="1027">
                  <c:v>0.87271990740404426</c:v>
                </c:pt>
                <c:pt idx="1028">
                  <c:v>0.8729629629582093</c:v>
                </c:pt>
                <c:pt idx="1029">
                  <c:v>0.8732060185196503</c:v>
                </c:pt>
                <c:pt idx="1030">
                  <c:v>0.87344907407381533</c:v>
                </c:pt>
                <c:pt idx="1031">
                  <c:v>0.87369212962798037</c:v>
                </c:pt>
                <c:pt idx="1032">
                  <c:v>0.87393518518214541</c:v>
                </c:pt>
                <c:pt idx="1033">
                  <c:v>0.87417824073631045</c:v>
                </c:pt>
                <c:pt idx="1034">
                  <c:v>0.87442129629775145</c:v>
                </c:pt>
                <c:pt idx="1035">
                  <c:v>0.87466435185191649</c:v>
                </c:pt>
                <c:pt idx="1036">
                  <c:v>0.87490740740608153</c:v>
                </c:pt>
                <c:pt idx="1037">
                  <c:v>0.87515046296024657</c:v>
                </c:pt>
                <c:pt idx="1038">
                  <c:v>0.87539351851441161</c:v>
                </c:pt>
                <c:pt idx="1039">
                  <c:v>0.8756365740758526</c:v>
                </c:pt>
                <c:pt idx="1040">
                  <c:v>0.87587962963001764</c:v>
                </c:pt>
                <c:pt idx="1041">
                  <c:v>0.87612268518418268</c:v>
                </c:pt>
                <c:pt idx="1042">
                  <c:v>0.87636574073834772</c:v>
                </c:pt>
                <c:pt idx="1043">
                  <c:v>0.87660879629251276</c:v>
                </c:pt>
                <c:pt idx="1044">
                  <c:v>0.87685185185395376</c:v>
                </c:pt>
                <c:pt idx="1045">
                  <c:v>0.87710648147762249</c:v>
                </c:pt>
                <c:pt idx="1046">
                  <c:v>0.87734953703906349</c:v>
                </c:pt>
                <c:pt idx="1047">
                  <c:v>0.87759259259322853</c:v>
                </c:pt>
                <c:pt idx="1048">
                  <c:v>0.87783564814739357</c:v>
                </c:pt>
                <c:pt idx="1049">
                  <c:v>0.8780787037015586</c:v>
                </c:pt>
                <c:pt idx="1050">
                  <c:v>0.87832175925572364</c:v>
                </c:pt>
                <c:pt idx="1051">
                  <c:v>0.87856481480988868</c:v>
                </c:pt>
                <c:pt idx="1052">
                  <c:v>0.87880787037132968</c:v>
                </c:pt>
                <c:pt idx="1053">
                  <c:v>0.87905092592549472</c:v>
                </c:pt>
                <c:pt idx="1054">
                  <c:v>0.87929398147965976</c:v>
                </c:pt>
                <c:pt idx="1055">
                  <c:v>0.8795370370338248</c:v>
                </c:pt>
                <c:pt idx="1056">
                  <c:v>0.87978009258798984</c:v>
                </c:pt>
                <c:pt idx="1057">
                  <c:v>0.88002314814943083</c:v>
                </c:pt>
                <c:pt idx="1058">
                  <c:v>0.88026620370359587</c:v>
                </c:pt>
                <c:pt idx="1059">
                  <c:v>0.88050925925776091</c:v>
                </c:pt>
                <c:pt idx="1060">
                  <c:v>0.88075231481192595</c:v>
                </c:pt>
                <c:pt idx="1061">
                  <c:v>0.88099537036609099</c:v>
                </c:pt>
                <c:pt idx="1062">
                  <c:v>0.88123842592753199</c:v>
                </c:pt>
                <c:pt idx="1063">
                  <c:v>0.88148148148169703</c:v>
                </c:pt>
                <c:pt idx="1064">
                  <c:v>0.88172453703586207</c:v>
                </c:pt>
                <c:pt idx="1065">
                  <c:v>0.88196759259002711</c:v>
                </c:pt>
                <c:pt idx="1066">
                  <c:v>0.88221064814419214</c:v>
                </c:pt>
                <c:pt idx="1067">
                  <c:v>0.88245370370563314</c:v>
                </c:pt>
                <c:pt idx="1068">
                  <c:v>0.88269675925979818</c:v>
                </c:pt>
                <c:pt idx="1069">
                  <c:v>0.88293981481396322</c:v>
                </c:pt>
                <c:pt idx="1070">
                  <c:v>0.88318287036812826</c:v>
                </c:pt>
                <c:pt idx="1071">
                  <c:v>0.8834259259222933</c:v>
                </c:pt>
                <c:pt idx="1072">
                  <c:v>0.88366898147645834</c:v>
                </c:pt>
                <c:pt idx="1073">
                  <c:v>0.88391203703789933</c:v>
                </c:pt>
                <c:pt idx="1074">
                  <c:v>0.88415509259206437</c:v>
                </c:pt>
                <c:pt idx="1075">
                  <c:v>0.88439814814622941</c:v>
                </c:pt>
                <c:pt idx="1076">
                  <c:v>0.88464120370039445</c:v>
                </c:pt>
                <c:pt idx="1077">
                  <c:v>0.88488425925455949</c:v>
                </c:pt>
                <c:pt idx="1078">
                  <c:v>0.88512731481600049</c:v>
                </c:pt>
                <c:pt idx="1079">
                  <c:v>0.88537037037016553</c:v>
                </c:pt>
                <c:pt idx="1080">
                  <c:v>0.88561342592433057</c:v>
                </c:pt>
                <c:pt idx="1081">
                  <c:v>0.88585648147849561</c:v>
                </c:pt>
                <c:pt idx="1082">
                  <c:v>0.88609953703266064</c:v>
                </c:pt>
                <c:pt idx="1083">
                  <c:v>0.88634259259410164</c:v>
                </c:pt>
                <c:pt idx="1084">
                  <c:v>0.88658564814826668</c:v>
                </c:pt>
                <c:pt idx="1085">
                  <c:v>0.88682870370243172</c:v>
                </c:pt>
                <c:pt idx="1086">
                  <c:v>0.88707175925659676</c:v>
                </c:pt>
                <c:pt idx="1087">
                  <c:v>0.8873148148107618</c:v>
                </c:pt>
                <c:pt idx="1088">
                  <c:v>0.8875578703722028</c:v>
                </c:pt>
                <c:pt idx="1089">
                  <c:v>0.88780092592636783</c:v>
                </c:pt>
                <c:pt idx="1090">
                  <c:v>0.88804398148053287</c:v>
                </c:pt>
                <c:pt idx="1091">
                  <c:v>0.88828703703469791</c:v>
                </c:pt>
                <c:pt idx="1092">
                  <c:v>0.88853009258886295</c:v>
                </c:pt>
                <c:pt idx="1093">
                  <c:v>0.88878472221980764</c:v>
                </c:pt>
                <c:pt idx="1094">
                  <c:v>0.88902777777397268</c:v>
                </c:pt>
                <c:pt idx="1095">
                  <c:v>0.88927083333541368</c:v>
                </c:pt>
                <c:pt idx="1096">
                  <c:v>0.88951388888957872</c:v>
                </c:pt>
                <c:pt idx="1097">
                  <c:v>0.88975694444374376</c:v>
                </c:pt>
                <c:pt idx="1098">
                  <c:v>0.8899999999979088</c:v>
                </c:pt>
                <c:pt idx="1099">
                  <c:v>0.89024305555207384</c:v>
                </c:pt>
                <c:pt idx="1100">
                  <c:v>0.89048611110623888</c:v>
                </c:pt>
                <c:pt idx="1101">
                  <c:v>0.89072916666767987</c:v>
                </c:pt>
                <c:pt idx="1102">
                  <c:v>0.89097222222184491</c:v>
                </c:pt>
                <c:pt idx="1103">
                  <c:v>0.89121527777600995</c:v>
                </c:pt>
                <c:pt idx="1104">
                  <c:v>0.89145833333017499</c:v>
                </c:pt>
                <c:pt idx="1105">
                  <c:v>0.89170138888434003</c:v>
                </c:pt>
                <c:pt idx="1106">
                  <c:v>0.89194444444578103</c:v>
                </c:pt>
                <c:pt idx="1107">
                  <c:v>0.89218749999994607</c:v>
                </c:pt>
                <c:pt idx="1108">
                  <c:v>0.8924305555541111</c:v>
                </c:pt>
                <c:pt idx="1109">
                  <c:v>0.89267361110827614</c:v>
                </c:pt>
                <c:pt idx="1110">
                  <c:v>0.89291666666244118</c:v>
                </c:pt>
                <c:pt idx="1111">
                  <c:v>0.89315972222388218</c:v>
                </c:pt>
                <c:pt idx="1112">
                  <c:v>0.89340277777804722</c:v>
                </c:pt>
                <c:pt idx="1113">
                  <c:v>0.89364583333221226</c:v>
                </c:pt>
                <c:pt idx="1114">
                  <c:v>0.8938888888863773</c:v>
                </c:pt>
                <c:pt idx="1115">
                  <c:v>0.89413194444054234</c:v>
                </c:pt>
                <c:pt idx="1116">
                  <c:v>0.89437500000198333</c:v>
                </c:pt>
                <c:pt idx="1117">
                  <c:v>0.89461805555614837</c:v>
                </c:pt>
                <c:pt idx="1118">
                  <c:v>0.89486111111031341</c:v>
                </c:pt>
                <c:pt idx="1119">
                  <c:v>0.89510416666447845</c:v>
                </c:pt>
                <c:pt idx="1120">
                  <c:v>0.89534722221864349</c:v>
                </c:pt>
                <c:pt idx="1121">
                  <c:v>0.89559027777280853</c:v>
                </c:pt>
                <c:pt idx="1122">
                  <c:v>0.89583333333424953</c:v>
                </c:pt>
                <c:pt idx="1123">
                  <c:v>0.89607638888841457</c:v>
                </c:pt>
                <c:pt idx="1124">
                  <c:v>0.8963194444425796</c:v>
                </c:pt>
                <c:pt idx="1125">
                  <c:v>0.89656249999674464</c:v>
                </c:pt>
                <c:pt idx="1126">
                  <c:v>0.89680555555090968</c:v>
                </c:pt>
                <c:pt idx="1127">
                  <c:v>0.89704861111235068</c:v>
                </c:pt>
                <c:pt idx="1128">
                  <c:v>0.89729166666651572</c:v>
                </c:pt>
                <c:pt idx="1129">
                  <c:v>0.89753472222068076</c:v>
                </c:pt>
                <c:pt idx="1130">
                  <c:v>0.8977777777748458</c:v>
                </c:pt>
                <c:pt idx="1131">
                  <c:v>0.89802083332901084</c:v>
                </c:pt>
                <c:pt idx="1132">
                  <c:v>0.89826388889045183</c:v>
                </c:pt>
                <c:pt idx="1133">
                  <c:v>0.89850694444461687</c:v>
                </c:pt>
                <c:pt idx="1134">
                  <c:v>0.89874999999878191</c:v>
                </c:pt>
                <c:pt idx="1135">
                  <c:v>0.89899305555294695</c:v>
                </c:pt>
                <c:pt idx="1136">
                  <c:v>0.89923611110711199</c:v>
                </c:pt>
                <c:pt idx="1137">
                  <c:v>0.89947916666855299</c:v>
                </c:pt>
                <c:pt idx="1138">
                  <c:v>0.89972222222271803</c:v>
                </c:pt>
                <c:pt idx="1139">
                  <c:v>0.89996527777688307</c:v>
                </c:pt>
                <c:pt idx="1140">
                  <c:v>0.90020833333104811</c:v>
                </c:pt>
                <c:pt idx="1141">
                  <c:v>0.9004629629619928</c:v>
                </c:pt>
                <c:pt idx="1142">
                  <c:v>0.90070601851615784</c:v>
                </c:pt>
                <c:pt idx="1143">
                  <c:v>0.90094907407032288</c:v>
                </c:pt>
                <c:pt idx="1144">
                  <c:v>0.90119212962448791</c:v>
                </c:pt>
                <c:pt idx="1145">
                  <c:v>0.90143518518592891</c:v>
                </c:pt>
                <c:pt idx="1146">
                  <c:v>0.90167824074009395</c:v>
                </c:pt>
                <c:pt idx="1147">
                  <c:v>0.90192129629425899</c:v>
                </c:pt>
                <c:pt idx="1148">
                  <c:v>0.90216435184842403</c:v>
                </c:pt>
                <c:pt idx="1149">
                  <c:v>0.90240740740258907</c:v>
                </c:pt>
                <c:pt idx="1150">
                  <c:v>0.90265046296403006</c:v>
                </c:pt>
                <c:pt idx="1151">
                  <c:v>0.9028935185181951</c:v>
                </c:pt>
                <c:pt idx="1152">
                  <c:v>0.90313657407236014</c:v>
                </c:pt>
                <c:pt idx="1153">
                  <c:v>0.90337962962652518</c:v>
                </c:pt>
                <c:pt idx="1154">
                  <c:v>0.90362268518069022</c:v>
                </c:pt>
                <c:pt idx="1155">
                  <c:v>0.90386574074213122</c:v>
                </c:pt>
                <c:pt idx="1156">
                  <c:v>0.90410879629629626</c:v>
                </c:pt>
                <c:pt idx="1157">
                  <c:v>0.9043518518504613</c:v>
                </c:pt>
                <c:pt idx="1158">
                  <c:v>0.90459490740462634</c:v>
                </c:pt>
                <c:pt idx="1159">
                  <c:v>0.90483796295879138</c:v>
                </c:pt>
                <c:pt idx="1160">
                  <c:v>0.90508101852023237</c:v>
                </c:pt>
                <c:pt idx="1161">
                  <c:v>0.90532407407439741</c:v>
                </c:pt>
                <c:pt idx="1162">
                  <c:v>0.90556712962856245</c:v>
                </c:pt>
                <c:pt idx="1163">
                  <c:v>0.90581018518272749</c:v>
                </c:pt>
                <c:pt idx="1164">
                  <c:v>0.90605324073689253</c:v>
                </c:pt>
                <c:pt idx="1165">
                  <c:v>0.90629629629833353</c:v>
                </c:pt>
                <c:pt idx="1166">
                  <c:v>0.90653935185249856</c:v>
                </c:pt>
                <c:pt idx="1167">
                  <c:v>0.9067824074066636</c:v>
                </c:pt>
                <c:pt idx="1168">
                  <c:v>0.90702546296082864</c:v>
                </c:pt>
                <c:pt idx="1169">
                  <c:v>0.90726851851499368</c:v>
                </c:pt>
                <c:pt idx="1170">
                  <c:v>0.90751157406915872</c:v>
                </c:pt>
                <c:pt idx="1171">
                  <c:v>0.90775462963059972</c:v>
                </c:pt>
                <c:pt idx="1172">
                  <c:v>0.90799768518476476</c:v>
                </c:pt>
                <c:pt idx="1173">
                  <c:v>0.9082407407389298</c:v>
                </c:pt>
                <c:pt idx="1174">
                  <c:v>0.90848379629309484</c:v>
                </c:pt>
                <c:pt idx="1175">
                  <c:v>0.90872685184725988</c:v>
                </c:pt>
                <c:pt idx="1176">
                  <c:v>0.90896990740870087</c:v>
                </c:pt>
                <c:pt idx="1177">
                  <c:v>0.90921296296286591</c:v>
                </c:pt>
                <c:pt idx="1178">
                  <c:v>0.90945601851703095</c:v>
                </c:pt>
                <c:pt idx="1179">
                  <c:v>0.90969907407119599</c:v>
                </c:pt>
                <c:pt idx="1180">
                  <c:v>0.90994212962536103</c:v>
                </c:pt>
                <c:pt idx="1181">
                  <c:v>0.91018518518680203</c:v>
                </c:pt>
                <c:pt idx="1182">
                  <c:v>0.91042824074096707</c:v>
                </c:pt>
                <c:pt idx="1183">
                  <c:v>0.9106712962951321</c:v>
                </c:pt>
                <c:pt idx="1184">
                  <c:v>0.91091435184929714</c:v>
                </c:pt>
                <c:pt idx="1185">
                  <c:v>0.91115740740346218</c:v>
                </c:pt>
                <c:pt idx="1186">
                  <c:v>0.91140046296490318</c:v>
                </c:pt>
                <c:pt idx="1187">
                  <c:v>0.91164351851906822</c:v>
                </c:pt>
                <c:pt idx="1188">
                  <c:v>0.91188657407323326</c:v>
                </c:pt>
                <c:pt idx="1189">
                  <c:v>0.91214120370417795</c:v>
                </c:pt>
                <c:pt idx="1190">
                  <c:v>0.91238425925834299</c:v>
                </c:pt>
                <c:pt idx="1191">
                  <c:v>0.91262731481250803</c:v>
                </c:pt>
                <c:pt idx="1192">
                  <c:v>0.91287037036667307</c:v>
                </c:pt>
                <c:pt idx="1193">
                  <c:v>0.91311342592083811</c:v>
                </c:pt>
                <c:pt idx="1194">
                  <c:v>0.9133564814822791</c:v>
                </c:pt>
                <c:pt idx="1195">
                  <c:v>0.91359953703644414</c:v>
                </c:pt>
                <c:pt idx="1196">
                  <c:v>0.91384259259060918</c:v>
                </c:pt>
                <c:pt idx="1197">
                  <c:v>0.91408564814477422</c:v>
                </c:pt>
                <c:pt idx="1198">
                  <c:v>0.91432870369893926</c:v>
                </c:pt>
                <c:pt idx="1199">
                  <c:v>0.91457175926038026</c:v>
                </c:pt>
                <c:pt idx="1200">
                  <c:v>0.9148148148145453</c:v>
                </c:pt>
                <c:pt idx="1201">
                  <c:v>0.91505787036871034</c:v>
                </c:pt>
                <c:pt idx="1202">
                  <c:v>0.91530092592287537</c:v>
                </c:pt>
                <c:pt idx="1203">
                  <c:v>0.91554398147704041</c:v>
                </c:pt>
                <c:pt idx="1204">
                  <c:v>0.91578703703848141</c:v>
                </c:pt>
                <c:pt idx="1205">
                  <c:v>0.91603009259264645</c:v>
                </c:pt>
                <c:pt idx="1206">
                  <c:v>0.91627314814681149</c:v>
                </c:pt>
                <c:pt idx="1207">
                  <c:v>0.91651620370097653</c:v>
                </c:pt>
                <c:pt idx="1208">
                  <c:v>0.91675925925514157</c:v>
                </c:pt>
                <c:pt idx="1209">
                  <c:v>0.91700231481658256</c:v>
                </c:pt>
                <c:pt idx="1210">
                  <c:v>0.9172453703707476</c:v>
                </c:pt>
                <c:pt idx="1211">
                  <c:v>0.91748842592491264</c:v>
                </c:pt>
                <c:pt idx="1212">
                  <c:v>0.91773148147907768</c:v>
                </c:pt>
                <c:pt idx="1213">
                  <c:v>0.91797453703324272</c:v>
                </c:pt>
                <c:pt idx="1214">
                  <c:v>0.91821759259468372</c:v>
                </c:pt>
                <c:pt idx="1215">
                  <c:v>0.91846064814884876</c:v>
                </c:pt>
                <c:pt idx="1216">
                  <c:v>0.9187037037030138</c:v>
                </c:pt>
                <c:pt idx="1217">
                  <c:v>0.91894675925717884</c:v>
                </c:pt>
                <c:pt idx="1218">
                  <c:v>0.91918981481134387</c:v>
                </c:pt>
                <c:pt idx="1219">
                  <c:v>0.91943287036550891</c:v>
                </c:pt>
                <c:pt idx="1220">
                  <c:v>0.91967592592694991</c:v>
                </c:pt>
                <c:pt idx="1221">
                  <c:v>0.91991898148111495</c:v>
                </c:pt>
                <c:pt idx="1222">
                  <c:v>0.92016203703527999</c:v>
                </c:pt>
                <c:pt idx="1223">
                  <c:v>0.92040509258944503</c:v>
                </c:pt>
                <c:pt idx="1224">
                  <c:v>0.92064814814361007</c:v>
                </c:pt>
                <c:pt idx="1225">
                  <c:v>0.92089120370505106</c:v>
                </c:pt>
                <c:pt idx="1226">
                  <c:v>0.9211342592592161</c:v>
                </c:pt>
                <c:pt idx="1227">
                  <c:v>0.92137731481338114</c:v>
                </c:pt>
                <c:pt idx="1228">
                  <c:v>0.92162037036754618</c:v>
                </c:pt>
                <c:pt idx="1229">
                  <c:v>0.92186342592171122</c:v>
                </c:pt>
                <c:pt idx="1230">
                  <c:v>0.92210648148315222</c:v>
                </c:pt>
                <c:pt idx="1231">
                  <c:v>0.92234953703731726</c:v>
                </c:pt>
                <c:pt idx="1232">
                  <c:v>0.9225925925914823</c:v>
                </c:pt>
                <c:pt idx="1233">
                  <c:v>0.92283564814564734</c:v>
                </c:pt>
                <c:pt idx="1234">
                  <c:v>0.92307870369981238</c:v>
                </c:pt>
                <c:pt idx="1235">
                  <c:v>0.92332175926125337</c:v>
                </c:pt>
                <c:pt idx="1236">
                  <c:v>0.92356481481541841</c:v>
                </c:pt>
                <c:pt idx="1237">
                  <c:v>0.92380787036958345</c:v>
                </c:pt>
                <c:pt idx="1238">
                  <c:v>0.92406250000052814</c:v>
                </c:pt>
                <c:pt idx="1239">
                  <c:v>0.92430555555469318</c:v>
                </c:pt>
                <c:pt idx="1240">
                  <c:v>0.92454861110885822</c:v>
                </c:pt>
                <c:pt idx="1241">
                  <c:v>0.92479166666302326</c:v>
                </c:pt>
                <c:pt idx="1242">
                  <c:v>0.9250347222171883</c:v>
                </c:pt>
                <c:pt idx="1243">
                  <c:v>0.9252777777786293</c:v>
                </c:pt>
                <c:pt idx="1244">
                  <c:v>0.92552083333279433</c:v>
                </c:pt>
                <c:pt idx="1245">
                  <c:v>0.92576388888695937</c:v>
                </c:pt>
                <c:pt idx="1246">
                  <c:v>0.92600694444112441</c:v>
                </c:pt>
                <c:pt idx="1247">
                  <c:v>0.92624999999528945</c:v>
                </c:pt>
                <c:pt idx="1248">
                  <c:v>0.92649305555673045</c:v>
                </c:pt>
                <c:pt idx="1249">
                  <c:v>0.92673611111089549</c:v>
                </c:pt>
                <c:pt idx="1250">
                  <c:v>0.92697916666506053</c:v>
                </c:pt>
                <c:pt idx="1251">
                  <c:v>0.92722222221922557</c:v>
                </c:pt>
                <c:pt idx="1252">
                  <c:v>0.92746527777339061</c:v>
                </c:pt>
                <c:pt idx="1253">
                  <c:v>0.9277083333348316</c:v>
                </c:pt>
                <c:pt idx="1254">
                  <c:v>0.92795138888899664</c:v>
                </c:pt>
                <c:pt idx="1255">
                  <c:v>0.92819444444316168</c:v>
                </c:pt>
                <c:pt idx="1256">
                  <c:v>0.92843749999732672</c:v>
                </c:pt>
                <c:pt idx="1257">
                  <c:v>0.92868055555149176</c:v>
                </c:pt>
                <c:pt idx="1258">
                  <c:v>0.92892361111293276</c:v>
                </c:pt>
                <c:pt idx="1259">
                  <c:v>0.9291666666670978</c:v>
                </c:pt>
                <c:pt idx="1260">
                  <c:v>0.92940972222126284</c:v>
                </c:pt>
                <c:pt idx="1261">
                  <c:v>0.92965277777542787</c:v>
                </c:pt>
                <c:pt idx="1262">
                  <c:v>0.92989583332959291</c:v>
                </c:pt>
                <c:pt idx="1263">
                  <c:v>0.93013888888375795</c:v>
                </c:pt>
                <c:pt idx="1264">
                  <c:v>0.93038194444519895</c:v>
                </c:pt>
                <c:pt idx="1265">
                  <c:v>0.93062499999936399</c:v>
                </c:pt>
                <c:pt idx="1266">
                  <c:v>0.93086805555352903</c:v>
                </c:pt>
                <c:pt idx="1267">
                  <c:v>0.93111111110769407</c:v>
                </c:pt>
                <c:pt idx="1268">
                  <c:v>0.93135416666185911</c:v>
                </c:pt>
                <c:pt idx="1269">
                  <c:v>0.9315972222233001</c:v>
                </c:pt>
                <c:pt idx="1270">
                  <c:v>0.93184027777746514</c:v>
                </c:pt>
                <c:pt idx="1271">
                  <c:v>0.93208333333163018</c:v>
                </c:pt>
                <c:pt idx="1272">
                  <c:v>0.93232638888579522</c:v>
                </c:pt>
                <c:pt idx="1273">
                  <c:v>0.93256944443996026</c:v>
                </c:pt>
                <c:pt idx="1274">
                  <c:v>0.93281250000140126</c:v>
                </c:pt>
                <c:pt idx="1275">
                  <c:v>0.9330555555555663</c:v>
                </c:pt>
                <c:pt idx="1276">
                  <c:v>0.93329861110973134</c:v>
                </c:pt>
                <c:pt idx="1277">
                  <c:v>0.93354166666389637</c:v>
                </c:pt>
                <c:pt idx="1278">
                  <c:v>0.93378472221806141</c:v>
                </c:pt>
                <c:pt idx="1279">
                  <c:v>0.93402777777950241</c:v>
                </c:pt>
                <c:pt idx="1280">
                  <c:v>0.93427083333366745</c:v>
                </c:pt>
                <c:pt idx="1281">
                  <c:v>0.93451388888783249</c:v>
                </c:pt>
                <c:pt idx="1282">
                  <c:v>0.93475694444199753</c:v>
                </c:pt>
                <c:pt idx="1283">
                  <c:v>0.93499999999616257</c:v>
                </c:pt>
                <c:pt idx="1284">
                  <c:v>0.93524305555760356</c:v>
                </c:pt>
                <c:pt idx="1285">
                  <c:v>0.9354861111117686</c:v>
                </c:pt>
                <c:pt idx="1286">
                  <c:v>0.9357407407427133</c:v>
                </c:pt>
                <c:pt idx="1287">
                  <c:v>0.93598379629687833</c:v>
                </c:pt>
                <c:pt idx="1288">
                  <c:v>0.93622685185104337</c:v>
                </c:pt>
                <c:pt idx="1289">
                  <c:v>0.93646990740520841</c:v>
                </c:pt>
                <c:pt idx="1290">
                  <c:v>0.93671296295937345</c:v>
                </c:pt>
                <c:pt idx="1291">
                  <c:v>0.93695601851353849</c:v>
                </c:pt>
                <c:pt idx="1292">
                  <c:v>0.93719907407497949</c:v>
                </c:pt>
                <c:pt idx="1293">
                  <c:v>0.93744212962914453</c:v>
                </c:pt>
                <c:pt idx="1294">
                  <c:v>0.93768518518330957</c:v>
                </c:pt>
                <c:pt idx="1295">
                  <c:v>0.93792824073747461</c:v>
                </c:pt>
                <c:pt idx="1296">
                  <c:v>0.93817129629163964</c:v>
                </c:pt>
                <c:pt idx="1297">
                  <c:v>0.93841435185308064</c:v>
                </c:pt>
                <c:pt idx="1298">
                  <c:v>0.93865740740724568</c:v>
                </c:pt>
                <c:pt idx="1299">
                  <c:v>0.93890046296141072</c:v>
                </c:pt>
                <c:pt idx="1300">
                  <c:v>0.93914351851557576</c:v>
                </c:pt>
                <c:pt idx="1301">
                  <c:v>0.9393865740697408</c:v>
                </c:pt>
                <c:pt idx="1302">
                  <c:v>0.9396296296311818</c:v>
                </c:pt>
                <c:pt idx="1303">
                  <c:v>0.93987268518534683</c:v>
                </c:pt>
                <c:pt idx="1304">
                  <c:v>0.94011574073951187</c:v>
                </c:pt>
                <c:pt idx="1305">
                  <c:v>0.94035879629367691</c:v>
                </c:pt>
                <c:pt idx="1306">
                  <c:v>0.94060185184784195</c:v>
                </c:pt>
                <c:pt idx="1307">
                  <c:v>0.94084490740928295</c:v>
                </c:pt>
                <c:pt idx="1308">
                  <c:v>0.94108796296344799</c:v>
                </c:pt>
                <c:pt idx="1309">
                  <c:v>0.94133101851761303</c:v>
                </c:pt>
                <c:pt idx="1310">
                  <c:v>0.94157407407177807</c:v>
                </c:pt>
                <c:pt idx="1311">
                  <c:v>0.94181712962594311</c:v>
                </c:pt>
                <c:pt idx="1312">
                  <c:v>0.94206018518010814</c:v>
                </c:pt>
                <c:pt idx="1313">
                  <c:v>0.94230324074154914</c:v>
                </c:pt>
                <c:pt idx="1314">
                  <c:v>0.94254629629571418</c:v>
                </c:pt>
                <c:pt idx="1315">
                  <c:v>0.94278935184987922</c:v>
                </c:pt>
                <c:pt idx="1316">
                  <c:v>0.94303240740404426</c:v>
                </c:pt>
                <c:pt idx="1317">
                  <c:v>0.9432754629582093</c:v>
                </c:pt>
                <c:pt idx="1318">
                  <c:v>0.9435185185196503</c:v>
                </c:pt>
                <c:pt idx="1319">
                  <c:v>0.94376157407381533</c:v>
                </c:pt>
                <c:pt idx="1320">
                  <c:v>0.94400462962798037</c:v>
                </c:pt>
                <c:pt idx="1321">
                  <c:v>0.94424768518214541</c:v>
                </c:pt>
                <c:pt idx="1322">
                  <c:v>0.94449074073631045</c:v>
                </c:pt>
                <c:pt idx="1323">
                  <c:v>0.94473379629775145</c:v>
                </c:pt>
                <c:pt idx="1324">
                  <c:v>0.94497685185191649</c:v>
                </c:pt>
                <c:pt idx="1325">
                  <c:v>0.94521990740608153</c:v>
                </c:pt>
                <c:pt idx="1326">
                  <c:v>0.94546296296024657</c:v>
                </c:pt>
                <c:pt idx="1327">
                  <c:v>0.94570601851441161</c:v>
                </c:pt>
                <c:pt idx="1328">
                  <c:v>0.9459490740758526</c:v>
                </c:pt>
                <c:pt idx="1329">
                  <c:v>0.94619212963001764</c:v>
                </c:pt>
                <c:pt idx="1330">
                  <c:v>0.94643518518418268</c:v>
                </c:pt>
                <c:pt idx="1331">
                  <c:v>0.94667824073834772</c:v>
                </c:pt>
                <c:pt idx="1332">
                  <c:v>0.94692129629251276</c:v>
                </c:pt>
                <c:pt idx="1333">
                  <c:v>0.94716435185395376</c:v>
                </c:pt>
                <c:pt idx="1334">
                  <c:v>0.94741898147762249</c:v>
                </c:pt>
                <c:pt idx="1335">
                  <c:v>0.94766203703906349</c:v>
                </c:pt>
                <c:pt idx="1336">
                  <c:v>0.94790509259322853</c:v>
                </c:pt>
                <c:pt idx="1337">
                  <c:v>0.94814814814739357</c:v>
                </c:pt>
                <c:pt idx="1338">
                  <c:v>0.9483912037015586</c:v>
                </c:pt>
                <c:pt idx="1339">
                  <c:v>0.94863425925572364</c:v>
                </c:pt>
                <c:pt idx="1340">
                  <c:v>0.94887731480988868</c:v>
                </c:pt>
                <c:pt idx="1341">
                  <c:v>0.94912037037132968</c:v>
                </c:pt>
                <c:pt idx="1342">
                  <c:v>0.94936342592549472</c:v>
                </c:pt>
                <c:pt idx="1343">
                  <c:v>0.94960648147965976</c:v>
                </c:pt>
                <c:pt idx="1344">
                  <c:v>0.9498495370338248</c:v>
                </c:pt>
                <c:pt idx="1345">
                  <c:v>0.95009259258798984</c:v>
                </c:pt>
                <c:pt idx="1346">
                  <c:v>0.95033564814943083</c:v>
                </c:pt>
                <c:pt idx="1347">
                  <c:v>0.95057870370359587</c:v>
                </c:pt>
                <c:pt idx="1348">
                  <c:v>0.95082175925776091</c:v>
                </c:pt>
                <c:pt idx="1349">
                  <c:v>0.95106481481192595</c:v>
                </c:pt>
                <c:pt idx="1350">
                  <c:v>0.95130787036609099</c:v>
                </c:pt>
                <c:pt idx="1351">
                  <c:v>0.95155092592753199</c:v>
                </c:pt>
                <c:pt idx="1352">
                  <c:v>0.95179398148169703</c:v>
                </c:pt>
                <c:pt idx="1353">
                  <c:v>0.95203703703586207</c:v>
                </c:pt>
                <c:pt idx="1354">
                  <c:v>0.95228009259002711</c:v>
                </c:pt>
                <c:pt idx="1355">
                  <c:v>0.95252314814419214</c:v>
                </c:pt>
                <c:pt idx="1356">
                  <c:v>0.95276620370563314</c:v>
                </c:pt>
                <c:pt idx="1357">
                  <c:v>0.95300925925979818</c:v>
                </c:pt>
                <c:pt idx="1358">
                  <c:v>0.95325231481396322</c:v>
                </c:pt>
                <c:pt idx="1359">
                  <c:v>0.95349537036812826</c:v>
                </c:pt>
                <c:pt idx="1360">
                  <c:v>0.9537384259222933</c:v>
                </c:pt>
                <c:pt idx="1361">
                  <c:v>0.95398148147645834</c:v>
                </c:pt>
                <c:pt idx="1362">
                  <c:v>0.95422453703789933</c:v>
                </c:pt>
                <c:pt idx="1363">
                  <c:v>0.95446759259206437</c:v>
                </c:pt>
                <c:pt idx="1364">
                  <c:v>0.95471064814622941</c:v>
                </c:pt>
                <c:pt idx="1365">
                  <c:v>0.95495370370039445</c:v>
                </c:pt>
                <c:pt idx="1366">
                  <c:v>0.95519675925455949</c:v>
                </c:pt>
                <c:pt idx="1367">
                  <c:v>0.95543981481600049</c:v>
                </c:pt>
                <c:pt idx="1368">
                  <c:v>0.95568287037016553</c:v>
                </c:pt>
                <c:pt idx="1369">
                  <c:v>0.95592592592433057</c:v>
                </c:pt>
                <c:pt idx="1370">
                  <c:v>0.95616898147849561</c:v>
                </c:pt>
                <c:pt idx="1371">
                  <c:v>0.95641203703266064</c:v>
                </c:pt>
                <c:pt idx="1372">
                  <c:v>0.95665509259410164</c:v>
                </c:pt>
                <c:pt idx="1373">
                  <c:v>0.95689814814826668</c:v>
                </c:pt>
                <c:pt idx="1374">
                  <c:v>0.95714120370243172</c:v>
                </c:pt>
                <c:pt idx="1375">
                  <c:v>0.95738425925659676</c:v>
                </c:pt>
                <c:pt idx="1376">
                  <c:v>0.9576273148107618</c:v>
                </c:pt>
                <c:pt idx="1377">
                  <c:v>0.9578703703722028</c:v>
                </c:pt>
                <c:pt idx="1378">
                  <c:v>0.95811342592636783</c:v>
                </c:pt>
                <c:pt idx="1379">
                  <c:v>0.95835648148053287</c:v>
                </c:pt>
                <c:pt idx="1380">
                  <c:v>0.95859953703469791</c:v>
                </c:pt>
                <c:pt idx="1381">
                  <c:v>0.95884259258886295</c:v>
                </c:pt>
                <c:pt idx="1382">
                  <c:v>0.95909722221980764</c:v>
                </c:pt>
                <c:pt idx="1383">
                  <c:v>0.95934027777397268</c:v>
                </c:pt>
                <c:pt idx="1384">
                  <c:v>0.95958333333541368</c:v>
                </c:pt>
                <c:pt idx="1385">
                  <c:v>0.95982638888957872</c:v>
                </c:pt>
                <c:pt idx="1386">
                  <c:v>0.96006944444374376</c:v>
                </c:pt>
                <c:pt idx="1387">
                  <c:v>0.9603124999979088</c:v>
                </c:pt>
                <c:pt idx="1388">
                  <c:v>0.96055555555207384</c:v>
                </c:pt>
                <c:pt idx="1389">
                  <c:v>0.96079861110623888</c:v>
                </c:pt>
                <c:pt idx="1390">
                  <c:v>0.96104166666767987</c:v>
                </c:pt>
                <c:pt idx="1391">
                  <c:v>0.96128472222184491</c:v>
                </c:pt>
                <c:pt idx="1392">
                  <c:v>0.96152777777600995</c:v>
                </c:pt>
                <c:pt idx="1393">
                  <c:v>0.96177083333017499</c:v>
                </c:pt>
                <c:pt idx="1394">
                  <c:v>0.96201388888434003</c:v>
                </c:pt>
                <c:pt idx="1395">
                  <c:v>0.96225694444578103</c:v>
                </c:pt>
                <c:pt idx="1396">
                  <c:v>0.96249999999994607</c:v>
                </c:pt>
                <c:pt idx="1397">
                  <c:v>0.9627430555541111</c:v>
                </c:pt>
                <c:pt idx="1398">
                  <c:v>0.96298611110827614</c:v>
                </c:pt>
                <c:pt idx="1399">
                  <c:v>0.96322916666244118</c:v>
                </c:pt>
                <c:pt idx="1400">
                  <c:v>0.96347222222388218</c:v>
                </c:pt>
                <c:pt idx="1401">
                  <c:v>0.96371527777804722</c:v>
                </c:pt>
                <c:pt idx="1402">
                  <c:v>0.96395833333221226</c:v>
                </c:pt>
                <c:pt idx="1403">
                  <c:v>0.9642013888863773</c:v>
                </c:pt>
                <c:pt idx="1404">
                  <c:v>0.96444444444054234</c:v>
                </c:pt>
                <c:pt idx="1405">
                  <c:v>0.96468750000198333</c:v>
                </c:pt>
                <c:pt idx="1406">
                  <c:v>0.96493055555614837</c:v>
                </c:pt>
                <c:pt idx="1407">
                  <c:v>0.96517361111031341</c:v>
                </c:pt>
                <c:pt idx="1408">
                  <c:v>0.96541666666447845</c:v>
                </c:pt>
                <c:pt idx="1409">
                  <c:v>0.96565972221864349</c:v>
                </c:pt>
                <c:pt idx="1410">
                  <c:v>0.96590277777280853</c:v>
                </c:pt>
                <c:pt idx="1411">
                  <c:v>0.96614583333424953</c:v>
                </c:pt>
                <c:pt idx="1412">
                  <c:v>0.96638888888841457</c:v>
                </c:pt>
                <c:pt idx="1413">
                  <c:v>0.9666319444425796</c:v>
                </c:pt>
                <c:pt idx="1414">
                  <c:v>0.96687499999674464</c:v>
                </c:pt>
                <c:pt idx="1415">
                  <c:v>0.96711805555090968</c:v>
                </c:pt>
                <c:pt idx="1416">
                  <c:v>0.96736111111235068</c:v>
                </c:pt>
                <c:pt idx="1417">
                  <c:v>0.96760416666651572</c:v>
                </c:pt>
                <c:pt idx="1418">
                  <c:v>0.96784722222068076</c:v>
                </c:pt>
                <c:pt idx="1419">
                  <c:v>0.9680902777748458</c:v>
                </c:pt>
                <c:pt idx="1420">
                  <c:v>0.96833333332901084</c:v>
                </c:pt>
                <c:pt idx="1421">
                  <c:v>0.96857638889045183</c:v>
                </c:pt>
                <c:pt idx="1422">
                  <c:v>0.96881944444461687</c:v>
                </c:pt>
                <c:pt idx="1423">
                  <c:v>0.96906249999878191</c:v>
                </c:pt>
                <c:pt idx="1424">
                  <c:v>0.96930555555294695</c:v>
                </c:pt>
                <c:pt idx="1425">
                  <c:v>0.96954861110711199</c:v>
                </c:pt>
                <c:pt idx="1426">
                  <c:v>0.96979166666855299</c:v>
                </c:pt>
                <c:pt idx="1427">
                  <c:v>0.97003472222271803</c:v>
                </c:pt>
                <c:pt idx="1428">
                  <c:v>0.97027777777688307</c:v>
                </c:pt>
                <c:pt idx="1429">
                  <c:v>0.97052083333104811</c:v>
                </c:pt>
                <c:pt idx="1430">
                  <c:v>0.9707754629619928</c:v>
                </c:pt>
                <c:pt idx="1431">
                  <c:v>0.97101851851615784</c:v>
                </c:pt>
                <c:pt idx="1432">
                  <c:v>0.97126157407032288</c:v>
                </c:pt>
                <c:pt idx="1433">
                  <c:v>0.97150462962448791</c:v>
                </c:pt>
                <c:pt idx="1434">
                  <c:v>0.97174768518592891</c:v>
                </c:pt>
                <c:pt idx="1435">
                  <c:v>0.97199074074009395</c:v>
                </c:pt>
                <c:pt idx="1436">
                  <c:v>0.97223379629425899</c:v>
                </c:pt>
                <c:pt idx="1437">
                  <c:v>0.97247685184842403</c:v>
                </c:pt>
                <c:pt idx="1438">
                  <c:v>0.97271990740258907</c:v>
                </c:pt>
                <c:pt idx="1439">
                  <c:v>0.97296296296403006</c:v>
                </c:pt>
                <c:pt idx="1440">
                  <c:v>0.9732060185181951</c:v>
                </c:pt>
                <c:pt idx="1441">
                  <c:v>0.97344907407236014</c:v>
                </c:pt>
                <c:pt idx="1442">
                  <c:v>0.97369212962652518</c:v>
                </c:pt>
                <c:pt idx="1443">
                  <c:v>0.97393518518069022</c:v>
                </c:pt>
                <c:pt idx="1444">
                  <c:v>0.97417824074213122</c:v>
                </c:pt>
                <c:pt idx="1445">
                  <c:v>0.97442129629629626</c:v>
                </c:pt>
                <c:pt idx="1446">
                  <c:v>0.9746643518504613</c:v>
                </c:pt>
                <c:pt idx="1447">
                  <c:v>0.97490740740462634</c:v>
                </c:pt>
                <c:pt idx="1448">
                  <c:v>0.97515046295879138</c:v>
                </c:pt>
                <c:pt idx="1449">
                  <c:v>0.97539351852023237</c:v>
                </c:pt>
                <c:pt idx="1450">
                  <c:v>0.97563657407439741</c:v>
                </c:pt>
                <c:pt idx="1451">
                  <c:v>0.97587962962856245</c:v>
                </c:pt>
                <c:pt idx="1452">
                  <c:v>0.97612268518272749</c:v>
                </c:pt>
                <c:pt idx="1453">
                  <c:v>0.97636574073689253</c:v>
                </c:pt>
                <c:pt idx="1454">
                  <c:v>0.97660879629833353</c:v>
                </c:pt>
                <c:pt idx="1455">
                  <c:v>0.97685185185249856</c:v>
                </c:pt>
                <c:pt idx="1456">
                  <c:v>0.9770949074066636</c:v>
                </c:pt>
                <c:pt idx="1457">
                  <c:v>0.97733796296082864</c:v>
                </c:pt>
                <c:pt idx="1458">
                  <c:v>0.97758101851499368</c:v>
                </c:pt>
                <c:pt idx="1459">
                  <c:v>0.97782407406915872</c:v>
                </c:pt>
                <c:pt idx="1460">
                  <c:v>0.97806712963059972</c:v>
                </c:pt>
                <c:pt idx="1461">
                  <c:v>0.97831018518476476</c:v>
                </c:pt>
                <c:pt idx="1462">
                  <c:v>0.9785532407389298</c:v>
                </c:pt>
                <c:pt idx="1463">
                  <c:v>0.97879629629309484</c:v>
                </c:pt>
                <c:pt idx="1464">
                  <c:v>0.97903935184725988</c:v>
                </c:pt>
                <c:pt idx="1465">
                  <c:v>0.97928240740870087</c:v>
                </c:pt>
                <c:pt idx="1466">
                  <c:v>0.97952546296286591</c:v>
                </c:pt>
                <c:pt idx="1467">
                  <c:v>0.97976851851703095</c:v>
                </c:pt>
                <c:pt idx="1468">
                  <c:v>0.98001157407119599</c:v>
                </c:pt>
                <c:pt idx="1469">
                  <c:v>0.98025462962536103</c:v>
                </c:pt>
                <c:pt idx="1470">
                  <c:v>0.98049768518680203</c:v>
                </c:pt>
                <c:pt idx="1471">
                  <c:v>0.98074074074096707</c:v>
                </c:pt>
                <c:pt idx="1472">
                  <c:v>0.9809837962951321</c:v>
                </c:pt>
                <c:pt idx="1473">
                  <c:v>0.98122685184929714</c:v>
                </c:pt>
                <c:pt idx="1474">
                  <c:v>0.98146990740346218</c:v>
                </c:pt>
                <c:pt idx="1475">
                  <c:v>0.98171296296490318</c:v>
                </c:pt>
                <c:pt idx="1476">
                  <c:v>0.98195601851906822</c:v>
                </c:pt>
                <c:pt idx="1477">
                  <c:v>0.98219907407323326</c:v>
                </c:pt>
                <c:pt idx="1478">
                  <c:v>0.98245370370417795</c:v>
                </c:pt>
                <c:pt idx="1479">
                  <c:v>0.98269675925834299</c:v>
                </c:pt>
                <c:pt idx="1480">
                  <c:v>0.98293981481250803</c:v>
                </c:pt>
                <c:pt idx="1481">
                  <c:v>0.98318287036667307</c:v>
                </c:pt>
                <c:pt idx="1482">
                  <c:v>0.98342592592083811</c:v>
                </c:pt>
                <c:pt idx="1483">
                  <c:v>0.9836689814822791</c:v>
                </c:pt>
                <c:pt idx="1484">
                  <c:v>0.98391203703644414</c:v>
                </c:pt>
                <c:pt idx="1485">
                  <c:v>0.98415509259060918</c:v>
                </c:pt>
                <c:pt idx="1486">
                  <c:v>0.98439814814477422</c:v>
                </c:pt>
                <c:pt idx="1487">
                  <c:v>0.98464120369893926</c:v>
                </c:pt>
                <c:pt idx="1488">
                  <c:v>0.98488425926038026</c:v>
                </c:pt>
                <c:pt idx="1489">
                  <c:v>0.9851273148145453</c:v>
                </c:pt>
                <c:pt idx="1490">
                  <c:v>0.98537037036871034</c:v>
                </c:pt>
                <c:pt idx="1491">
                  <c:v>0.98561342592287537</c:v>
                </c:pt>
                <c:pt idx="1492">
                  <c:v>0.98585648147704041</c:v>
                </c:pt>
                <c:pt idx="1493">
                  <c:v>0.98609953703848141</c:v>
                </c:pt>
                <c:pt idx="1494">
                  <c:v>0.98634259259264645</c:v>
                </c:pt>
                <c:pt idx="1495">
                  <c:v>0.98658564814681149</c:v>
                </c:pt>
                <c:pt idx="1496">
                  <c:v>0.98682870370097653</c:v>
                </c:pt>
                <c:pt idx="1497">
                  <c:v>0.98707175925514157</c:v>
                </c:pt>
                <c:pt idx="1498">
                  <c:v>0.98731481481658256</c:v>
                </c:pt>
                <c:pt idx="1499">
                  <c:v>0.9875578703707476</c:v>
                </c:pt>
                <c:pt idx="1500">
                  <c:v>0.98780092592491264</c:v>
                </c:pt>
                <c:pt idx="1501">
                  <c:v>0.98804398147907768</c:v>
                </c:pt>
                <c:pt idx="1502">
                  <c:v>0.98828703703324272</c:v>
                </c:pt>
                <c:pt idx="1503">
                  <c:v>0.98853009259468372</c:v>
                </c:pt>
                <c:pt idx="1504">
                  <c:v>0.98877314814884876</c:v>
                </c:pt>
                <c:pt idx="1505">
                  <c:v>0.9890162037030138</c:v>
                </c:pt>
                <c:pt idx="1506">
                  <c:v>0.98925925925717884</c:v>
                </c:pt>
                <c:pt idx="1507">
                  <c:v>0.98950231481134387</c:v>
                </c:pt>
                <c:pt idx="1508">
                  <c:v>0.98974537036550891</c:v>
                </c:pt>
                <c:pt idx="1509">
                  <c:v>0.98998842592694991</c:v>
                </c:pt>
                <c:pt idx="1510">
                  <c:v>0.99023148148111495</c:v>
                </c:pt>
                <c:pt idx="1511">
                  <c:v>0.99047453703527999</c:v>
                </c:pt>
                <c:pt idx="1512">
                  <c:v>0.99071759258944503</c:v>
                </c:pt>
                <c:pt idx="1513">
                  <c:v>0.99096064814361007</c:v>
                </c:pt>
                <c:pt idx="1514">
                  <c:v>0.99120370370505106</c:v>
                </c:pt>
                <c:pt idx="1515">
                  <c:v>0.9914467592592161</c:v>
                </c:pt>
                <c:pt idx="1516">
                  <c:v>0.99168981481338114</c:v>
                </c:pt>
                <c:pt idx="1517">
                  <c:v>0.99193287036754618</c:v>
                </c:pt>
                <c:pt idx="1518">
                  <c:v>0.99217592592171122</c:v>
                </c:pt>
                <c:pt idx="1519">
                  <c:v>0.99241898148315222</c:v>
                </c:pt>
                <c:pt idx="1520">
                  <c:v>0.99266203703731726</c:v>
                </c:pt>
                <c:pt idx="1521">
                  <c:v>0.9929050925914823</c:v>
                </c:pt>
                <c:pt idx="1522">
                  <c:v>0.99314814814564734</c:v>
                </c:pt>
                <c:pt idx="1523">
                  <c:v>0.99339120369981238</c:v>
                </c:pt>
                <c:pt idx="1524">
                  <c:v>0.99363425926125337</c:v>
                </c:pt>
                <c:pt idx="1525">
                  <c:v>0.99387731481541841</c:v>
                </c:pt>
                <c:pt idx="1526">
                  <c:v>0.99412037036958345</c:v>
                </c:pt>
                <c:pt idx="1527">
                  <c:v>0.99437500000052814</c:v>
                </c:pt>
                <c:pt idx="1528">
                  <c:v>0.99461805555469318</c:v>
                </c:pt>
                <c:pt idx="1529">
                  <c:v>0.99486111110885822</c:v>
                </c:pt>
                <c:pt idx="1530">
                  <c:v>0.99510416666302326</c:v>
                </c:pt>
                <c:pt idx="1531">
                  <c:v>0.9953472222171883</c:v>
                </c:pt>
                <c:pt idx="1532">
                  <c:v>0.9955902777786293</c:v>
                </c:pt>
                <c:pt idx="1533">
                  <c:v>0.99583333333279433</c:v>
                </c:pt>
                <c:pt idx="1534">
                  <c:v>0.99607638888695937</c:v>
                </c:pt>
                <c:pt idx="1535">
                  <c:v>0.99631944444112441</c:v>
                </c:pt>
                <c:pt idx="1536">
                  <c:v>0.99656249999528945</c:v>
                </c:pt>
                <c:pt idx="1537">
                  <c:v>0.99680555555673045</c:v>
                </c:pt>
                <c:pt idx="1538">
                  <c:v>0.99704861111089549</c:v>
                </c:pt>
                <c:pt idx="1539">
                  <c:v>0.99729166666506053</c:v>
                </c:pt>
                <c:pt idx="1540">
                  <c:v>0.99753472221922557</c:v>
                </c:pt>
                <c:pt idx="1541">
                  <c:v>0.99777777777339061</c:v>
                </c:pt>
                <c:pt idx="1542">
                  <c:v>0.9980208333348316</c:v>
                </c:pt>
                <c:pt idx="1543">
                  <c:v>0.99826388888899664</c:v>
                </c:pt>
                <c:pt idx="1544">
                  <c:v>0.99850694444316168</c:v>
                </c:pt>
                <c:pt idx="1545">
                  <c:v>0.99874999999732672</c:v>
                </c:pt>
                <c:pt idx="1546">
                  <c:v>0.99899305555149176</c:v>
                </c:pt>
                <c:pt idx="1547">
                  <c:v>0.99923611111293276</c:v>
                </c:pt>
                <c:pt idx="1548">
                  <c:v>0.9994791666670978</c:v>
                </c:pt>
                <c:pt idx="1549">
                  <c:v>0.99972222222126284</c:v>
                </c:pt>
                <c:pt idx="1550">
                  <c:v>0.99996527777542787</c:v>
                </c:pt>
                <c:pt idx="1551">
                  <c:v>1.000208333329593</c:v>
                </c:pt>
                <c:pt idx="1552">
                  <c:v>1.0004513888837581</c:v>
                </c:pt>
                <c:pt idx="1553">
                  <c:v>1.0006944444451991</c:v>
                </c:pt>
                <c:pt idx="1554">
                  <c:v>1.0009374999993641</c:v>
                </c:pt>
                <c:pt idx="1555">
                  <c:v>1.0011805555535291</c:v>
                </c:pt>
                <c:pt idx="1556">
                  <c:v>1.0014236111076942</c:v>
                </c:pt>
                <c:pt idx="1557">
                  <c:v>1.0016666666618592</c:v>
                </c:pt>
                <c:pt idx="1558">
                  <c:v>1.0019097222233002</c:v>
                </c:pt>
                <c:pt idx="1559">
                  <c:v>1.0021527777774653</c:v>
                </c:pt>
                <c:pt idx="1560">
                  <c:v>1.0023958333316303</c:v>
                </c:pt>
                <c:pt idx="1561">
                  <c:v>1.0026388888857953</c:v>
                </c:pt>
                <c:pt idx="1562">
                  <c:v>1.0028819444399604</c:v>
                </c:pt>
                <c:pt idx="1563">
                  <c:v>1.0031250000014014</c:v>
                </c:pt>
                <c:pt idx="1564">
                  <c:v>1.0033680555555664</c:v>
                </c:pt>
                <c:pt idx="1565">
                  <c:v>1.0036111111097314</c:v>
                </c:pt>
                <c:pt idx="1566">
                  <c:v>1.0038541666638965</c:v>
                </c:pt>
                <c:pt idx="1567">
                  <c:v>1.0040972222180615</c:v>
                </c:pt>
                <c:pt idx="1568">
                  <c:v>1.0043402777795025</c:v>
                </c:pt>
                <c:pt idx="1569">
                  <c:v>1.0045833333336676</c:v>
                </c:pt>
                <c:pt idx="1570">
                  <c:v>1.0048263888878326</c:v>
                </c:pt>
                <c:pt idx="1571">
                  <c:v>1.0050694444419976</c:v>
                </c:pt>
                <c:pt idx="1572">
                  <c:v>1.0053124999961627</c:v>
                </c:pt>
                <c:pt idx="1573">
                  <c:v>1.0055555555576037</c:v>
                </c:pt>
                <c:pt idx="1574">
                  <c:v>1.0057986111117687</c:v>
                </c:pt>
                <c:pt idx="1575">
                  <c:v>1.0060532407427134</c:v>
                </c:pt>
                <c:pt idx="1576">
                  <c:v>1.0062962962968784</c:v>
                </c:pt>
                <c:pt idx="1577">
                  <c:v>1.0065393518510435</c:v>
                </c:pt>
                <c:pt idx="1578">
                  <c:v>1.0067824074052085</c:v>
                </c:pt>
                <c:pt idx="1579">
                  <c:v>1.0070254629593736</c:v>
                </c:pt>
                <c:pt idx="1580">
                  <c:v>1.0072685185135386</c:v>
                </c:pt>
                <c:pt idx="1581">
                  <c:v>1.0075115740749796</c:v>
                </c:pt>
                <c:pt idx="1582">
                  <c:v>1.0077546296291446</c:v>
                </c:pt>
                <c:pt idx="1583">
                  <c:v>1.0079976851833097</c:v>
                </c:pt>
                <c:pt idx="1584">
                  <c:v>1.0082407407374747</c:v>
                </c:pt>
                <c:pt idx="1585">
                  <c:v>1.0084837962916398</c:v>
                </c:pt>
                <c:pt idx="1586">
                  <c:v>1.0087268518530808</c:v>
                </c:pt>
                <c:pt idx="1587">
                  <c:v>1.0089699074072458</c:v>
                </c:pt>
                <c:pt idx="1588">
                  <c:v>1.0092129629614108</c:v>
                </c:pt>
                <c:pt idx="1589">
                  <c:v>1.0094560185155759</c:v>
                </c:pt>
                <c:pt idx="1590">
                  <c:v>1.0096990740697409</c:v>
                </c:pt>
                <c:pt idx="1591">
                  <c:v>1.0099421296311819</c:v>
                </c:pt>
                <c:pt idx="1592">
                  <c:v>1.0101851851853469</c:v>
                </c:pt>
                <c:pt idx="1593">
                  <c:v>1.010428240739512</c:v>
                </c:pt>
                <c:pt idx="1594">
                  <c:v>1.010671296293677</c:v>
                </c:pt>
                <c:pt idx="1595">
                  <c:v>1.0109143518478421</c:v>
                </c:pt>
                <c:pt idx="1596">
                  <c:v>1.0111574074092831</c:v>
                </c:pt>
                <c:pt idx="1597">
                  <c:v>1.0114004629634481</c:v>
                </c:pt>
                <c:pt idx="1598">
                  <c:v>1.0116435185176131</c:v>
                </c:pt>
                <c:pt idx="1599">
                  <c:v>1.0118865740717782</c:v>
                </c:pt>
                <c:pt idx="1600">
                  <c:v>1.0121296296259432</c:v>
                </c:pt>
                <c:pt idx="1601">
                  <c:v>1.0123726851801083</c:v>
                </c:pt>
                <c:pt idx="1602">
                  <c:v>1.0126157407415493</c:v>
                </c:pt>
                <c:pt idx="1603">
                  <c:v>1.0128587962957143</c:v>
                </c:pt>
                <c:pt idx="1604">
                  <c:v>1.0131018518498793</c:v>
                </c:pt>
                <c:pt idx="1605">
                  <c:v>1.0133449074040444</c:v>
                </c:pt>
                <c:pt idx="1606">
                  <c:v>1.0135879629582094</c:v>
                </c:pt>
                <c:pt idx="1607">
                  <c:v>1.0138310185196504</c:v>
                </c:pt>
                <c:pt idx="1608">
                  <c:v>1.0140740740738154</c:v>
                </c:pt>
                <c:pt idx="1609">
                  <c:v>1.0143171296279805</c:v>
                </c:pt>
                <c:pt idx="1610">
                  <c:v>1.0145601851821455</c:v>
                </c:pt>
                <c:pt idx="1611">
                  <c:v>1.0148032407363106</c:v>
                </c:pt>
                <c:pt idx="1612">
                  <c:v>1.0150462962977516</c:v>
                </c:pt>
                <c:pt idx="1613">
                  <c:v>1.0152893518519166</c:v>
                </c:pt>
                <c:pt idx="1614">
                  <c:v>1.0155324074060816</c:v>
                </c:pt>
                <c:pt idx="1615">
                  <c:v>1.0157754629602467</c:v>
                </c:pt>
                <c:pt idx="1616">
                  <c:v>1.0160185185144117</c:v>
                </c:pt>
                <c:pt idx="1617">
                  <c:v>1.0162615740758527</c:v>
                </c:pt>
                <c:pt idx="1618">
                  <c:v>1.0165046296300178</c:v>
                </c:pt>
                <c:pt idx="1619">
                  <c:v>1.0167476851841828</c:v>
                </c:pt>
                <c:pt idx="1620">
                  <c:v>1.0169907407383478</c:v>
                </c:pt>
                <c:pt idx="1621">
                  <c:v>1.0172337962925129</c:v>
                </c:pt>
                <c:pt idx="1622">
                  <c:v>1.0174768518539539</c:v>
                </c:pt>
                <c:pt idx="1623">
                  <c:v>1.0177314814776226</c:v>
                </c:pt>
                <c:pt idx="1624">
                  <c:v>1.0179745370390636</c:v>
                </c:pt>
                <c:pt idx="1625">
                  <c:v>1.0182175925932286</c:v>
                </c:pt>
                <c:pt idx="1626">
                  <c:v>1.0184606481473937</c:v>
                </c:pt>
                <c:pt idx="1627">
                  <c:v>1.0187037037015587</c:v>
                </c:pt>
                <c:pt idx="1628">
                  <c:v>1.0189467592557238</c:v>
                </c:pt>
                <c:pt idx="1629">
                  <c:v>1.0191898148098888</c:v>
                </c:pt>
                <c:pt idx="1630">
                  <c:v>1.0194328703713298</c:v>
                </c:pt>
                <c:pt idx="1631">
                  <c:v>1.0196759259254948</c:v>
                </c:pt>
                <c:pt idx="1632">
                  <c:v>1.0199189814796599</c:v>
                </c:pt>
                <c:pt idx="1633">
                  <c:v>1.0201620370338249</c:v>
                </c:pt>
                <c:pt idx="1634">
                  <c:v>1.0204050925879899</c:v>
                </c:pt>
                <c:pt idx="1635">
                  <c:v>1.0206481481494309</c:v>
                </c:pt>
                <c:pt idx="1636">
                  <c:v>1.020891203703596</c:v>
                </c:pt>
                <c:pt idx="1637">
                  <c:v>1.021134259257761</c:v>
                </c:pt>
                <c:pt idx="1638">
                  <c:v>1.0213773148119261</c:v>
                </c:pt>
                <c:pt idx="1639">
                  <c:v>1.0216203703660911</c:v>
                </c:pt>
                <c:pt idx="1640">
                  <c:v>1.0218634259275321</c:v>
                </c:pt>
                <c:pt idx="1641">
                  <c:v>1.0221064814816971</c:v>
                </c:pt>
                <c:pt idx="1642">
                  <c:v>1.0223495370358622</c:v>
                </c:pt>
                <c:pt idx="1643">
                  <c:v>1.0225925925900272</c:v>
                </c:pt>
                <c:pt idx="1644">
                  <c:v>1.0228356481441923</c:v>
                </c:pt>
                <c:pt idx="1645">
                  <c:v>1.0230787037056333</c:v>
                </c:pt>
                <c:pt idx="1646">
                  <c:v>1.0233217592597983</c:v>
                </c:pt>
                <c:pt idx="1647">
                  <c:v>1.0235648148139633</c:v>
                </c:pt>
                <c:pt idx="1648">
                  <c:v>1.0238078703681284</c:v>
                </c:pt>
                <c:pt idx="1649">
                  <c:v>1.0240509259222934</c:v>
                </c:pt>
                <c:pt idx="1650">
                  <c:v>1.0242939814764584</c:v>
                </c:pt>
                <c:pt idx="1651">
                  <c:v>1.0245370370378994</c:v>
                </c:pt>
                <c:pt idx="1652">
                  <c:v>1.0247800925920645</c:v>
                </c:pt>
                <c:pt idx="1653">
                  <c:v>1.0250231481462295</c:v>
                </c:pt>
                <c:pt idx="1654">
                  <c:v>1.0252662037003946</c:v>
                </c:pt>
                <c:pt idx="1655">
                  <c:v>1.0255092592545596</c:v>
                </c:pt>
                <c:pt idx="1656">
                  <c:v>1.0257523148160006</c:v>
                </c:pt>
                <c:pt idx="1657">
                  <c:v>1.0259953703701656</c:v>
                </c:pt>
                <c:pt idx="1658">
                  <c:v>1.0262384259243307</c:v>
                </c:pt>
                <c:pt idx="1659">
                  <c:v>1.0264814814784957</c:v>
                </c:pt>
                <c:pt idx="1660">
                  <c:v>1.0267245370326608</c:v>
                </c:pt>
                <c:pt idx="1661">
                  <c:v>1.0269675925941018</c:v>
                </c:pt>
                <c:pt idx="1662">
                  <c:v>1.0272106481482668</c:v>
                </c:pt>
                <c:pt idx="1663">
                  <c:v>1.0274537037024318</c:v>
                </c:pt>
                <c:pt idx="1664">
                  <c:v>1.0276967592565969</c:v>
                </c:pt>
                <c:pt idx="1665">
                  <c:v>1.0279398148107619</c:v>
                </c:pt>
                <c:pt idx="1666">
                  <c:v>1.0281828703722029</c:v>
                </c:pt>
                <c:pt idx="1667">
                  <c:v>1.0284259259263679</c:v>
                </c:pt>
                <c:pt idx="1668">
                  <c:v>1.028668981480533</c:v>
                </c:pt>
                <c:pt idx="1669">
                  <c:v>1.028912037034698</c:v>
                </c:pt>
                <c:pt idx="1670">
                  <c:v>1.0291550925888631</c:v>
                </c:pt>
                <c:pt idx="1671">
                  <c:v>1.0294097222198078</c:v>
                </c:pt>
                <c:pt idx="1672">
                  <c:v>1.0296527777739728</c:v>
                </c:pt>
                <c:pt idx="1673">
                  <c:v>1.0298958333354138</c:v>
                </c:pt>
                <c:pt idx="1674">
                  <c:v>1.0301388888895788</c:v>
                </c:pt>
                <c:pt idx="1675">
                  <c:v>1.0303819444437439</c:v>
                </c:pt>
                <c:pt idx="1676">
                  <c:v>1.0306249999979089</c:v>
                </c:pt>
                <c:pt idx="1677">
                  <c:v>1.0308680555520739</c:v>
                </c:pt>
                <c:pt idx="1678">
                  <c:v>1.031111111106239</c:v>
                </c:pt>
                <c:pt idx="1679">
                  <c:v>1.03135416666768</c:v>
                </c:pt>
                <c:pt idx="1680">
                  <c:v>1.031597222221845</c:v>
                </c:pt>
                <c:pt idx="1681">
                  <c:v>1.0318402777760101</c:v>
                </c:pt>
                <c:pt idx="1682">
                  <c:v>1.0320833333301751</c:v>
                </c:pt>
                <c:pt idx="1683">
                  <c:v>1.0323263888843401</c:v>
                </c:pt>
                <c:pt idx="1684">
                  <c:v>1.0325694444457811</c:v>
                </c:pt>
                <c:pt idx="1685">
                  <c:v>1.0328124999999462</c:v>
                </c:pt>
                <c:pt idx="1686">
                  <c:v>1.0330555555541112</c:v>
                </c:pt>
                <c:pt idx="1687">
                  <c:v>1.0332986111082763</c:v>
                </c:pt>
                <c:pt idx="1688">
                  <c:v>1.0335416666624413</c:v>
                </c:pt>
                <c:pt idx="1689">
                  <c:v>1.0337847222238823</c:v>
                </c:pt>
                <c:pt idx="1690">
                  <c:v>1.0340277777780473</c:v>
                </c:pt>
                <c:pt idx="1691">
                  <c:v>1.0342708333322124</c:v>
                </c:pt>
                <c:pt idx="1692">
                  <c:v>1.0345138888863774</c:v>
                </c:pt>
                <c:pt idx="1693">
                  <c:v>1.0347569444405424</c:v>
                </c:pt>
                <c:pt idx="1694">
                  <c:v>1.0350000000019834</c:v>
                </c:pt>
                <c:pt idx="1695">
                  <c:v>1.0352430555561485</c:v>
                </c:pt>
                <c:pt idx="1696">
                  <c:v>1.0354861111103135</c:v>
                </c:pt>
                <c:pt idx="1697">
                  <c:v>1.0357291666644786</c:v>
                </c:pt>
                <c:pt idx="1698">
                  <c:v>1.0359722222186436</c:v>
                </c:pt>
                <c:pt idx="1699">
                  <c:v>1.0362152777728086</c:v>
                </c:pt>
                <c:pt idx="1700">
                  <c:v>1.0364583333342496</c:v>
                </c:pt>
                <c:pt idx="1701">
                  <c:v>1.0367013888884147</c:v>
                </c:pt>
                <c:pt idx="1702">
                  <c:v>1.0369444444425797</c:v>
                </c:pt>
                <c:pt idx="1703">
                  <c:v>1.0371874999967448</c:v>
                </c:pt>
                <c:pt idx="1704">
                  <c:v>1.0374305555509098</c:v>
                </c:pt>
                <c:pt idx="1705">
                  <c:v>1.0376736111123508</c:v>
                </c:pt>
                <c:pt idx="1706">
                  <c:v>1.0379166666665158</c:v>
                </c:pt>
                <c:pt idx="1707">
                  <c:v>1.0381597222206809</c:v>
                </c:pt>
                <c:pt idx="1708">
                  <c:v>1.0384027777748459</c:v>
                </c:pt>
                <c:pt idx="1709">
                  <c:v>1.0386458333290109</c:v>
                </c:pt>
                <c:pt idx="1710">
                  <c:v>1.0388888888904519</c:v>
                </c:pt>
                <c:pt idx="1711">
                  <c:v>1.039131944444617</c:v>
                </c:pt>
                <c:pt idx="1712">
                  <c:v>1.039374999998782</c:v>
                </c:pt>
                <c:pt idx="1713">
                  <c:v>1.0396180555529471</c:v>
                </c:pt>
                <c:pt idx="1714">
                  <c:v>1.0398611111071121</c:v>
                </c:pt>
                <c:pt idx="1715">
                  <c:v>1.0401041666685531</c:v>
                </c:pt>
                <c:pt idx="1716">
                  <c:v>1.0403472222227181</c:v>
                </c:pt>
                <c:pt idx="1717">
                  <c:v>1.0405902777768832</c:v>
                </c:pt>
                <c:pt idx="1718">
                  <c:v>1.0408333333310482</c:v>
                </c:pt>
                <c:pt idx="1719">
                  <c:v>1.0410879629619929</c:v>
                </c:pt>
                <c:pt idx="1720">
                  <c:v>1.0413310185161579</c:v>
                </c:pt>
                <c:pt idx="1721">
                  <c:v>1.041574074070323</c:v>
                </c:pt>
                <c:pt idx="1722">
                  <c:v>1.041817129624488</c:v>
                </c:pt>
                <c:pt idx="1723">
                  <c:v>1.042060185185929</c:v>
                </c:pt>
                <c:pt idx="1724">
                  <c:v>1.0423032407400941</c:v>
                </c:pt>
                <c:pt idx="1725">
                  <c:v>1.0425462962942591</c:v>
                </c:pt>
                <c:pt idx="1726">
                  <c:v>1.0427893518484241</c:v>
                </c:pt>
                <c:pt idx="1727">
                  <c:v>1.0430324074025892</c:v>
                </c:pt>
                <c:pt idx="1728">
                  <c:v>1.0432754629640302</c:v>
                </c:pt>
                <c:pt idx="1729">
                  <c:v>1.0435185185181952</c:v>
                </c:pt>
                <c:pt idx="1730">
                  <c:v>1.0437615740723603</c:v>
                </c:pt>
                <c:pt idx="1731">
                  <c:v>1.0440046296265253</c:v>
                </c:pt>
                <c:pt idx="1732">
                  <c:v>1.0442476851806903</c:v>
                </c:pt>
                <c:pt idx="1733">
                  <c:v>1.0444907407421313</c:v>
                </c:pt>
                <c:pt idx="1734">
                  <c:v>1.0447337962962964</c:v>
                </c:pt>
                <c:pt idx="1735">
                  <c:v>1.0449768518504614</c:v>
                </c:pt>
                <c:pt idx="1736">
                  <c:v>1.0452199074046264</c:v>
                </c:pt>
                <c:pt idx="1737">
                  <c:v>1.0454629629587915</c:v>
                </c:pt>
                <c:pt idx="1738">
                  <c:v>1.0457060185202325</c:v>
                </c:pt>
                <c:pt idx="1739">
                  <c:v>1.0459490740743975</c:v>
                </c:pt>
                <c:pt idx="1740">
                  <c:v>1.0461921296285626</c:v>
                </c:pt>
                <c:pt idx="1741">
                  <c:v>1.0464351851827276</c:v>
                </c:pt>
                <c:pt idx="1742">
                  <c:v>1.0466782407368926</c:v>
                </c:pt>
                <c:pt idx="1743">
                  <c:v>1.0469212962983336</c:v>
                </c:pt>
                <c:pt idx="1744">
                  <c:v>1.0471643518524987</c:v>
                </c:pt>
                <c:pt idx="1745">
                  <c:v>1.0474074074066637</c:v>
                </c:pt>
                <c:pt idx="1746">
                  <c:v>1.0476504629608288</c:v>
                </c:pt>
                <c:pt idx="1747">
                  <c:v>1.0478935185149938</c:v>
                </c:pt>
                <c:pt idx="1748">
                  <c:v>1.0481365740691588</c:v>
                </c:pt>
                <c:pt idx="1749">
                  <c:v>1.0483796296305998</c:v>
                </c:pt>
                <c:pt idx="1750">
                  <c:v>1.0486226851847649</c:v>
                </c:pt>
                <c:pt idx="1751">
                  <c:v>1.0488657407389299</c:v>
                </c:pt>
                <c:pt idx="1752">
                  <c:v>1.0491087962930949</c:v>
                </c:pt>
                <c:pt idx="1753">
                  <c:v>1.04935185184726</c:v>
                </c:pt>
                <c:pt idx="1754">
                  <c:v>1.049594907408701</c:v>
                </c:pt>
                <c:pt idx="1755">
                  <c:v>1.049837962962866</c:v>
                </c:pt>
                <c:pt idx="1756">
                  <c:v>1.0500810185170311</c:v>
                </c:pt>
                <c:pt idx="1757">
                  <c:v>1.0503240740711961</c:v>
                </c:pt>
                <c:pt idx="1758">
                  <c:v>1.0505671296253611</c:v>
                </c:pt>
                <c:pt idx="1759">
                  <c:v>1.0508101851868021</c:v>
                </c:pt>
                <c:pt idx="1760">
                  <c:v>1.0510532407409672</c:v>
                </c:pt>
                <c:pt idx="1761">
                  <c:v>1.0512962962951322</c:v>
                </c:pt>
                <c:pt idx="1762">
                  <c:v>1.0515393518492973</c:v>
                </c:pt>
                <c:pt idx="1763">
                  <c:v>1.0517824074034623</c:v>
                </c:pt>
                <c:pt idx="1764">
                  <c:v>1.0520254629649033</c:v>
                </c:pt>
                <c:pt idx="1765">
                  <c:v>1.0522685185190683</c:v>
                </c:pt>
                <c:pt idx="1766">
                  <c:v>1.0525115740732334</c:v>
                </c:pt>
                <c:pt idx="1767">
                  <c:v>1.0527546296273984</c:v>
                </c:pt>
                <c:pt idx="1768">
                  <c:v>1.0530092592583431</c:v>
                </c:pt>
                <c:pt idx="1769">
                  <c:v>1.0532523148125081</c:v>
                </c:pt>
                <c:pt idx="1770">
                  <c:v>1.0534953703666732</c:v>
                </c:pt>
                <c:pt idx="1771">
                  <c:v>1.0537384259208382</c:v>
                </c:pt>
                <c:pt idx="1772">
                  <c:v>1.0539814814822792</c:v>
                </c:pt>
                <c:pt idx="1773">
                  <c:v>1.0542245370364443</c:v>
                </c:pt>
                <c:pt idx="1774">
                  <c:v>1.0544675925906093</c:v>
                </c:pt>
                <c:pt idx="1775">
                  <c:v>1.0547106481447743</c:v>
                </c:pt>
                <c:pt idx="1776">
                  <c:v>1.0549537036989394</c:v>
                </c:pt>
                <c:pt idx="1777">
                  <c:v>1.0551967592603804</c:v>
                </c:pt>
                <c:pt idx="1778">
                  <c:v>1.0554398148145454</c:v>
                </c:pt>
                <c:pt idx="1779">
                  <c:v>1.0556828703687104</c:v>
                </c:pt>
                <c:pt idx="1780">
                  <c:v>1.0559259259228755</c:v>
                </c:pt>
                <c:pt idx="1781">
                  <c:v>1.0561689814770405</c:v>
                </c:pt>
                <c:pt idx="1782">
                  <c:v>1.0564120370384815</c:v>
                </c:pt>
                <c:pt idx="1783">
                  <c:v>1.0566550925926466</c:v>
                </c:pt>
                <c:pt idx="1784">
                  <c:v>1.0568981481468116</c:v>
                </c:pt>
                <c:pt idx="1785">
                  <c:v>1.0571412037009766</c:v>
                </c:pt>
                <c:pt idx="1786">
                  <c:v>1.0573842592551417</c:v>
                </c:pt>
                <c:pt idx="1787">
                  <c:v>1.0576273148165827</c:v>
                </c:pt>
                <c:pt idx="1788">
                  <c:v>1.0578703703707477</c:v>
                </c:pt>
                <c:pt idx="1789">
                  <c:v>1.0581134259249128</c:v>
                </c:pt>
                <c:pt idx="1790">
                  <c:v>1.0583564814790778</c:v>
                </c:pt>
                <c:pt idx="1791">
                  <c:v>1.0585995370332428</c:v>
                </c:pt>
                <c:pt idx="1792">
                  <c:v>1.0588425925946838</c:v>
                </c:pt>
                <c:pt idx="1793">
                  <c:v>1.0590856481488489</c:v>
                </c:pt>
                <c:pt idx="1794">
                  <c:v>1.0593287037030139</c:v>
                </c:pt>
                <c:pt idx="1795">
                  <c:v>1.0595717592571789</c:v>
                </c:pt>
                <c:pt idx="1796">
                  <c:v>1.059814814811344</c:v>
                </c:pt>
                <c:pt idx="1797">
                  <c:v>1.060057870365509</c:v>
                </c:pt>
                <c:pt idx="1798">
                  <c:v>1.06030092592695</c:v>
                </c:pt>
                <c:pt idx="1799">
                  <c:v>1.0605439814811151</c:v>
                </c:pt>
                <c:pt idx="1800">
                  <c:v>1.0607870370352801</c:v>
                </c:pt>
                <c:pt idx="1801">
                  <c:v>1.0610300925894451</c:v>
                </c:pt>
                <c:pt idx="1802">
                  <c:v>1.0612731481436102</c:v>
                </c:pt>
                <c:pt idx="1803">
                  <c:v>1.0615162037050512</c:v>
                </c:pt>
                <c:pt idx="1804">
                  <c:v>1.0617592592592162</c:v>
                </c:pt>
                <c:pt idx="1805">
                  <c:v>1.0620023148133813</c:v>
                </c:pt>
                <c:pt idx="1806">
                  <c:v>1.0622453703675463</c:v>
                </c:pt>
                <c:pt idx="1807">
                  <c:v>1.0624884259217113</c:v>
                </c:pt>
                <c:pt idx="1808">
                  <c:v>1.0627314814831523</c:v>
                </c:pt>
                <c:pt idx="1809">
                  <c:v>1.0629745370373174</c:v>
                </c:pt>
                <c:pt idx="1810">
                  <c:v>1.0632175925914824</c:v>
                </c:pt>
                <c:pt idx="1811">
                  <c:v>1.0634606481456474</c:v>
                </c:pt>
                <c:pt idx="1812">
                  <c:v>1.0637037036998125</c:v>
                </c:pt>
                <c:pt idx="1813">
                  <c:v>1.0639467592612535</c:v>
                </c:pt>
                <c:pt idx="1814">
                  <c:v>1.0641898148154185</c:v>
                </c:pt>
                <c:pt idx="1815">
                  <c:v>1.0644444444463632</c:v>
                </c:pt>
                <c:pt idx="1816">
                  <c:v>1.0646875000005283</c:v>
                </c:pt>
                <c:pt idx="1817">
                  <c:v>1.0649305555546933</c:v>
                </c:pt>
                <c:pt idx="1818">
                  <c:v>1.0651736111088583</c:v>
                </c:pt>
                <c:pt idx="1819">
                  <c:v>1.0654166666630234</c:v>
                </c:pt>
                <c:pt idx="1820">
                  <c:v>1.0656597222171884</c:v>
                </c:pt>
                <c:pt idx="1821">
                  <c:v>1.0659027777786294</c:v>
                </c:pt>
                <c:pt idx="1822">
                  <c:v>1.0661458333327944</c:v>
                </c:pt>
                <c:pt idx="1823">
                  <c:v>1.0663888888869595</c:v>
                </c:pt>
                <c:pt idx="1824">
                  <c:v>1.0666319444411245</c:v>
                </c:pt>
                <c:pt idx="1825">
                  <c:v>1.0668749999952896</c:v>
                </c:pt>
                <c:pt idx="1826">
                  <c:v>1.0671180555567306</c:v>
                </c:pt>
                <c:pt idx="1827">
                  <c:v>1.0673611111108956</c:v>
                </c:pt>
                <c:pt idx="1828">
                  <c:v>1.0676041666650606</c:v>
                </c:pt>
                <c:pt idx="1829">
                  <c:v>1.0678472222192257</c:v>
                </c:pt>
                <c:pt idx="1830">
                  <c:v>1.0680902777733907</c:v>
                </c:pt>
                <c:pt idx="1831">
                  <c:v>1.0683333333348317</c:v>
                </c:pt>
                <c:pt idx="1832">
                  <c:v>1.0685763888889968</c:v>
                </c:pt>
                <c:pt idx="1833">
                  <c:v>1.0688194444431618</c:v>
                </c:pt>
                <c:pt idx="1834">
                  <c:v>1.0690624999973268</c:v>
                </c:pt>
                <c:pt idx="1835">
                  <c:v>1.0693055555514919</c:v>
                </c:pt>
                <c:pt idx="1836">
                  <c:v>1.0695486111129329</c:v>
                </c:pt>
                <c:pt idx="1837">
                  <c:v>1.0697916666670979</c:v>
                </c:pt>
                <c:pt idx="1838">
                  <c:v>1.0700347222212629</c:v>
                </c:pt>
                <c:pt idx="1839">
                  <c:v>1.070277777775428</c:v>
                </c:pt>
                <c:pt idx="1840">
                  <c:v>1.070520833329593</c:v>
                </c:pt>
                <c:pt idx="1841">
                  <c:v>1.0707638888837581</c:v>
                </c:pt>
                <c:pt idx="1842">
                  <c:v>1.0710069444451991</c:v>
                </c:pt>
                <c:pt idx="1843">
                  <c:v>1.0712499999993641</c:v>
                </c:pt>
                <c:pt idx="1844">
                  <c:v>1.0714930555535291</c:v>
                </c:pt>
                <c:pt idx="1845">
                  <c:v>1.0717361111076942</c:v>
                </c:pt>
                <c:pt idx="1846">
                  <c:v>1.0719791666618592</c:v>
                </c:pt>
                <c:pt idx="1847">
                  <c:v>1.0722222222233002</c:v>
                </c:pt>
                <c:pt idx="1848">
                  <c:v>1.0724652777774653</c:v>
                </c:pt>
                <c:pt idx="1849">
                  <c:v>1.0727083333316303</c:v>
                </c:pt>
                <c:pt idx="1850">
                  <c:v>1.0729513888857953</c:v>
                </c:pt>
                <c:pt idx="1851">
                  <c:v>1.0731944444399604</c:v>
                </c:pt>
                <c:pt idx="1852">
                  <c:v>1.0734375000014014</c:v>
                </c:pt>
                <c:pt idx="1853">
                  <c:v>1.0736805555555664</c:v>
                </c:pt>
                <c:pt idx="1854">
                  <c:v>1.0739236111097314</c:v>
                </c:pt>
                <c:pt idx="1855">
                  <c:v>1.0741666666638965</c:v>
                </c:pt>
                <c:pt idx="1856">
                  <c:v>1.0744097222180615</c:v>
                </c:pt>
                <c:pt idx="1857">
                  <c:v>1.0746527777795025</c:v>
                </c:pt>
                <c:pt idx="1858">
                  <c:v>1.0748958333336676</c:v>
                </c:pt>
                <c:pt idx="1859">
                  <c:v>1.0751388888878326</c:v>
                </c:pt>
                <c:pt idx="1860">
                  <c:v>1.0753819444419976</c:v>
                </c:pt>
                <c:pt idx="1861">
                  <c:v>1.0756249999961627</c:v>
                </c:pt>
                <c:pt idx="1862">
                  <c:v>1.0758680555576037</c:v>
                </c:pt>
                <c:pt idx="1863">
                  <c:v>1.0761111111117687</c:v>
                </c:pt>
                <c:pt idx="1864">
                  <c:v>1.0763657407427134</c:v>
                </c:pt>
                <c:pt idx="1865">
                  <c:v>1.0766087962968784</c:v>
                </c:pt>
                <c:pt idx="1866">
                  <c:v>1.0768518518510435</c:v>
                </c:pt>
                <c:pt idx="1867">
                  <c:v>1.0770949074052085</c:v>
                </c:pt>
                <c:pt idx="1868">
                  <c:v>1.0773379629593736</c:v>
                </c:pt>
                <c:pt idx="1869">
                  <c:v>1.0775810185135386</c:v>
                </c:pt>
                <c:pt idx="1870">
                  <c:v>1.0778240740749796</c:v>
                </c:pt>
                <c:pt idx="1871">
                  <c:v>1.0780671296291446</c:v>
                </c:pt>
                <c:pt idx="1872">
                  <c:v>1.0783101851833097</c:v>
                </c:pt>
                <c:pt idx="1873">
                  <c:v>1.0785532407374747</c:v>
                </c:pt>
                <c:pt idx="1874">
                  <c:v>1.0787962962916398</c:v>
                </c:pt>
                <c:pt idx="1875">
                  <c:v>1.0790393518530808</c:v>
                </c:pt>
                <c:pt idx="1876">
                  <c:v>1.0792824074072458</c:v>
                </c:pt>
                <c:pt idx="1877">
                  <c:v>1.0795254629614108</c:v>
                </c:pt>
                <c:pt idx="1878">
                  <c:v>1.0797685185155759</c:v>
                </c:pt>
                <c:pt idx="1879">
                  <c:v>1.0800115740697409</c:v>
                </c:pt>
                <c:pt idx="1880">
                  <c:v>1.0802546296311819</c:v>
                </c:pt>
                <c:pt idx="1881">
                  <c:v>1.0804976851853469</c:v>
                </c:pt>
                <c:pt idx="1882">
                  <c:v>1.080740740739512</c:v>
                </c:pt>
                <c:pt idx="1883">
                  <c:v>1.080983796293677</c:v>
                </c:pt>
                <c:pt idx="1884">
                  <c:v>1.0812268518478421</c:v>
                </c:pt>
                <c:pt idx="1885">
                  <c:v>1.0814699074092831</c:v>
                </c:pt>
                <c:pt idx="1886">
                  <c:v>1.0817129629634481</c:v>
                </c:pt>
                <c:pt idx="1887">
                  <c:v>1.0819560185176131</c:v>
                </c:pt>
                <c:pt idx="1888">
                  <c:v>1.0821990740717782</c:v>
                </c:pt>
                <c:pt idx="1889">
                  <c:v>1.0824421296259432</c:v>
                </c:pt>
                <c:pt idx="1890">
                  <c:v>1.0826851851801083</c:v>
                </c:pt>
                <c:pt idx="1891">
                  <c:v>1.0829282407415493</c:v>
                </c:pt>
                <c:pt idx="1892">
                  <c:v>1.0831712962957143</c:v>
                </c:pt>
                <c:pt idx="1893">
                  <c:v>1.0834143518498793</c:v>
                </c:pt>
                <c:pt idx="1894">
                  <c:v>1.0836574074040444</c:v>
                </c:pt>
                <c:pt idx="1895">
                  <c:v>1.0839004629582094</c:v>
                </c:pt>
                <c:pt idx="1896">
                  <c:v>1.0841435185196504</c:v>
                </c:pt>
                <c:pt idx="1897">
                  <c:v>1.0843865740738154</c:v>
                </c:pt>
                <c:pt idx="1898">
                  <c:v>1.0846296296279805</c:v>
                </c:pt>
                <c:pt idx="1899">
                  <c:v>1.0848726851821455</c:v>
                </c:pt>
                <c:pt idx="1900">
                  <c:v>1.0851157407363106</c:v>
                </c:pt>
                <c:pt idx="1901">
                  <c:v>1.0853587962977516</c:v>
                </c:pt>
                <c:pt idx="1902">
                  <c:v>1.0856018518519166</c:v>
                </c:pt>
                <c:pt idx="1903">
                  <c:v>1.0858449074060816</c:v>
                </c:pt>
                <c:pt idx="1904">
                  <c:v>1.0860879629602467</c:v>
                </c:pt>
                <c:pt idx="1905">
                  <c:v>1.0863310185144117</c:v>
                </c:pt>
                <c:pt idx="1906">
                  <c:v>1.0865740740758527</c:v>
                </c:pt>
                <c:pt idx="1907">
                  <c:v>1.0868171296300178</c:v>
                </c:pt>
                <c:pt idx="1908">
                  <c:v>1.0870601851841828</c:v>
                </c:pt>
                <c:pt idx="1909">
                  <c:v>1.0873032407383478</c:v>
                </c:pt>
                <c:pt idx="1910">
                  <c:v>1.0875462962925129</c:v>
                </c:pt>
                <c:pt idx="1911">
                  <c:v>1.0877893518539539</c:v>
                </c:pt>
                <c:pt idx="1912">
                  <c:v>1.0880439814776226</c:v>
                </c:pt>
                <c:pt idx="1913">
                  <c:v>1.0882870370390636</c:v>
                </c:pt>
                <c:pt idx="1914">
                  <c:v>1.0885300925932286</c:v>
                </c:pt>
                <c:pt idx="1915">
                  <c:v>1.0887731481473937</c:v>
                </c:pt>
                <c:pt idx="1916">
                  <c:v>1.0890162037015587</c:v>
                </c:pt>
                <c:pt idx="1917">
                  <c:v>1.0892592592557238</c:v>
                </c:pt>
                <c:pt idx="1918">
                  <c:v>1.0895023148098888</c:v>
                </c:pt>
                <c:pt idx="1919">
                  <c:v>1.0897453703713298</c:v>
                </c:pt>
                <c:pt idx="1920">
                  <c:v>1.0899884259254948</c:v>
                </c:pt>
                <c:pt idx="1921">
                  <c:v>1.0902314814796599</c:v>
                </c:pt>
                <c:pt idx="1922">
                  <c:v>1.0904745370338249</c:v>
                </c:pt>
                <c:pt idx="1923">
                  <c:v>1.0907175925879899</c:v>
                </c:pt>
                <c:pt idx="1924">
                  <c:v>1.0909606481494309</c:v>
                </c:pt>
                <c:pt idx="1925">
                  <c:v>1.091203703703596</c:v>
                </c:pt>
                <c:pt idx="1926">
                  <c:v>1.091446759257761</c:v>
                </c:pt>
                <c:pt idx="1927">
                  <c:v>1.0916898148119261</c:v>
                </c:pt>
                <c:pt idx="1928">
                  <c:v>1.0919328703660911</c:v>
                </c:pt>
                <c:pt idx="1929">
                  <c:v>1.0921759259275321</c:v>
                </c:pt>
                <c:pt idx="1930">
                  <c:v>1.0924189814816971</c:v>
                </c:pt>
                <c:pt idx="1931">
                  <c:v>1.0926620370358622</c:v>
                </c:pt>
                <c:pt idx="1932">
                  <c:v>1.0929050925900272</c:v>
                </c:pt>
                <c:pt idx="1933">
                  <c:v>1.0931481481441923</c:v>
                </c:pt>
                <c:pt idx="1934">
                  <c:v>1.0933912037056333</c:v>
                </c:pt>
                <c:pt idx="1935">
                  <c:v>1.0936342592597983</c:v>
                </c:pt>
                <c:pt idx="1936">
                  <c:v>1.0938773148139633</c:v>
                </c:pt>
                <c:pt idx="1937">
                  <c:v>1.0941203703681284</c:v>
                </c:pt>
                <c:pt idx="1938">
                  <c:v>1.0943634259222934</c:v>
                </c:pt>
                <c:pt idx="1939">
                  <c:v>1.0946064814764584</c:v>
                </c:pt>
                <c:pt idx="1940">
                  <c:v>1.0948495370378994</c:v>
                </c:pt>
                <c:pt idx="1941">
                  <c:v>1.0950925925920645</c:v>
                </c:pt>
                <c:pt idx="1942">
                  <c:v>1.0953356481462295</c:v>
                </c:pt>
                <c:pt idx="1943">
                  <c:v>1.0955787037003946</c:v>
                </c:pt>
                <c:pt idx="1944">
                  <c:v>1.0958217592545596</c:v>
                </c:pt>
                <c:pt idx="1945">
                  <c:v>1.0960648148160006</c:v>
                </c:pt>
                <c:pt idx="1946">
                  <c:v>1.0963078703701656</c:v>
                </c:pt>
                <c:pt idx="1947">
                  <c:v>1.0965509259243307</c:v>
                </c:pt>
                <c:pt idx="1948">
                  <c:v>1.0967939814784957</c:v>
                </c:pt>
                <c:pt idx="1949">
                  <c:v>1.0970370370326608</c:v>
                </c:pt>
                <c:pt idx="1950">
                  <c:v>1.0972800925941018</c:v>
                </c:pt>
                <c:pt idx="1951">
                  <c:v>1.0975231481482668</c:v>
                </c:pt>
                <c:pt idx="1952">
                  <c:v>1.0977662037024318</c:v>
                </c:pt>
                <c:pt idx="1953">
                  <c:v>1.0980092592565969</c:v>
                </c:pt>
                <c:pt idx="1954">
                  <c:v>1.0982523148107619</c:v>
                </c:pt>
                <c:pt idx="1955">
                  <c:v>1.0984953703722029</c:v>
                </c:pt>
                <c:pt idx="1956">
                  <c:v>1.0987384259263679</c:v>
                </c:pt>
                <c:pt idx="1957">
                  <c:v>1.098981481480533</c:v>
                </c:pt>
                <c:pt idx="1958">
                  <c:v>1.099224537034698</c:v>
                </c:pt>
                <c:pt idx="1959">
                  <c:v>1.0994675925888631</c:v>
                </c:pt>
                <c:pt idx="1960">
                  <c:v>1.0997222222198078</c:v>
                </c:pt>
                <c:pt idx="1961">
                  <c:v>1.0999652777739728</c:v>
                </c:pt>
                <c:pt idx="1962">
                  <c:v>1.1002083333354138</c:v>
                </c:pt>
                <c:pt idx="1963">
                  <c:v>1.1004513888895788</c:v>
                </c:pt>
                <c:pt idx="1964">
                  <c:v>1.1006944444437439</c:v>
                </c:pt>
                <c:pt idx="1965">
                  <c:v>1.1009374999979089</c:v>
                </c:pt>
                <c:pt idx="1966">
                  <c:v>1.1011805555520739</c:v>
                </c:pt>
                <c:pt idx="1967">
                  <c:v>1.101423611106239</c:v>
                </c:pt>
                <c:pt idx="1968">
                  <c:v>1.10166666666768</c:v>
                </c:pt>
                <c:pt idx="1969">
                  <c:v>1.101909722221845</c:v>
                </c:pt>
                <c:pt idx="1970">
                  <c:v>1.1021527777760101</c:v>
                </c:pt>
                <c:pt idx="1971">
                  <c:v>1.1023958333301751</c:v>
                </c:pt>
                <c:pt idx="1972">
                  <c:v>1.1026388888843401</c:v>
                </c:pt>
                <c:pt idx="1973">
                  <c:v>1.1028819444457811</c:v>
                </c:pt>
                <c:pt idx="1974">
                  <c:v>1.1031249999999462</c:v>
                </c:pt>
                <c:pt idx="1975">
                  <c:v>1.1033680555541112</c:v>
                </c:pt>
                <c:pt idx="1976">
                  <c:v>1.1036111111082763</c:v>
                </c:pt>
                <c:pt idx="1977">
                  <c:v>1.1038541666624413</c:v>
                </c:pt>
                <c:pt idx="1978">
                  <c:v>1.1040972222238823</c:v>
                </c:pt>
                <c:pt idx="1979">
                  <c:v>1.1043402777780473</c:v>
                </c:pt>
                <c:pt idx="1980">
                  <c:v>1.1045833333322124</c:v>
                </c:pt>
                <c:pt idx="1981">
                  <c:v>1.1048263888863774</c:v>
                </c:pt>
                <c:pt idx="1982">
                  <c:v>1.1050694444405424</c:v>
                </c:pt>
                <c:pt idx="1983">
                  <c:v>1.1053125000019834</c:v>
                </c:pt>
                <c:pt idx="1984">
                  <c:v>1.1055555555561485</c:v>
                </c:pt>
                <c:pt idx="1985">
                  <c:v>1.1057986111103135</c:v>
                </c:pt>
                <c:pt idx="1986">
                  <c:v>1.1060416666644786</c:v>
                </c:pt>
                <c:pt idx="1987">
                  <c:v>1.1062847222186436</c:v>
                </c:pt>
                <c:pt idx="1988">
                  <c:v>1.1065277777728086</c:v>
                </c:pt>
                <c:pt idx="1989">
                  <c:v>1.1067708333342496</c:v>
                </c:pt>
                <c:pt idx="1990">
                  <c:v>1.1070138888884147</c:v>
                </c:pt>
                <c:pt idx="1991">
                  <c:v>1.1072569444425797</c:v>
                </c:pt>
                <c:pt idx="1992">
                  <c:v>1.1074999999967448</c:v>
                </c:pt>
                <c:pt idx="1993">
                  <c:v>1.1077430555509098</c:v>
                </c:pt>
                <c:pt idx="1994">
                  <c:v>1.1079861111123508</c:v>
                </c:pt>
                <c:pt idx="1995">
                  <c:v>1.1082291666665158</c:v>
                </c:pt>
                <c:pt idx="1996">
                  <c:v>1.1084722222206809</c:v>
                </c:pt>
                <c:pt idx="1997">
                  <c:v>1.1087152777748459</c:v>
                </c:pt>
                <c:pt idx="1998">
                  <c:v>1.1089583333290109</c:v>
                </c:pt>
                <c:pt idx="1999">
                  <c:v>1.1092013888904519</c:v>
                </c:pt>
                <c:pt idx="2000">
                  <c:v>1.109444444444617</c:v>
                </c:pt>
                <c:pt idx="2001">
                  <c:v>1.109687499998782</c:v>
                </c:pt>
                <c:pt idx="2002">
                  <c:v>1.1099305555529471</c:v>
                </c:pt>
                <c:pt idx="2003">
                  <c:v>1.1101736111071121</c:v>
                </c:pt>
                <c:pt idx="2004">
                  <c:v>1.1104166666685531</c:v>
                </c:pt>
                <c:pt idx="2005">
                  <c:v>1.1106597222227181</c:v>
                </c:pt>
                <c:pt idx="2006">
                  <c:v>1.1109027777768832</c:v>
                </c:pt>
                <c:pt idx="2007">
                  <c:v>1.1111458333310482</c:v>
                </c:pt>
                <c:pt idx="2008">
                  <c:v>1.1114004629619929</c:v>
                </c:pt>
                <c:pt idx="2009">
                  <c:v>1.1116435185161579</c:v>
                </c:pt>
                <c:pt idx="2010">
                  <c:v>1.111886574070323</c:v>
                </c:pt>
                <c:pt idx="2011">
                  <c:v>1.112129629624488</c:v>
                </c:pt>
                <c:pt idx="2012">
                  <c:v>1.112372685185929</c:v>
                </c:pt>
                <c:pt idx="2013">
                  <c:v>1.1126157407400941</c:v>
                </c:pt>
                <c:pt idx="2014">
                  <c:v>1.1128587962942591</c:v>
                </c:pt>
                <c:pt idx="2015">
                  <c:v>1.1131018518484241</c:v>
                </c:pt>
                <c:pt idx="2016">
                  <c:v>1.1133449074025892</c:v>
                </c:pt>
                <c:pt idx="2017">
                  <c:v>1.1135879629640302</c:v>
                </c:pt>
                <c:pt idx="2018">
                  <c:v>1.1138310185181952</c:v>
                </c:pt>
                <c:pt idx="2019">
                  <c:v>1.1140740740723603</c:v>
                </c:pt>
                <c:pt idx="2020">
                  <c:v>1.1143171296265253</c:v>
                </c:pt>
                <c:pt idx="2021">
                  <c:v>1.1145601851806903</c:v>
                </c:pt>
                <c:pt idx="2022">
                  <c:v>1.1148032407421313</c:v>
                </c:pt>
                <c:pt idx="2023">
                  <c:v>1.1150462962962964</c:v>
                </c:pt>
                <c:pt idx="2024">
                  <c:v>1.1152893518504614</c:v>
                </c:pt>
                <c:pt idx="2025">
                  <c:v>1.1155324074046264</c:v>
                </c:pt>
                <c:pt idx="2026">
                  <c:v>1.1157754629587915</c:v>
                </c:pt>
                <c:pt idx="2027">
                  <c:v>1.1160185185202325</c:v>
                </c:pt>
                <c:pt idx="2028">
                  <c:v>1.1162615740743975</c:v>
                </c:pt>
                <c:pt idx="2029">
                  <c:v>1.1165046296285626</c:v>
                </c:pt>
                <c:pt idx="2030">
                  <c:v>1.1167476851827276</c:v>
                </c:pt>
                <c:pt idx="2031">
                  <c:v>1.1169907407368926</c:v>
                </c:pt>
                <c:pt idx="2032">
                  <c:v>1.1172337962983336</c:v>
                </c:pt>
                <c:pt idx="2033">
                  <c:v>1.1174768518524987</c:v>
                </c:pt>
                <c:pt idx="2034">
                  <c:v>1.1177199074066637</c:v>
                </c:pt>
                <c:pt idx="2035">
                  <c:v>1.1179629629608288</c:v>
                </c:pt>
                <c:pt idx="2036">
                  <c:v>1.1182060185149938</c:v>
                </c:pt>
                <c:pt idx="2037">
                  <c:v>1.1184490740691588</c:v>
                </c:pt>
                <c:pt idx="2038">
                  <c:v>1.1186921296305998</c:v>
                </c:pt>
                <c:pt idx="2039">
                  <c:v>1.1189351851847649</c:v>
                </c:pt>
                <c:pt idx="2040">
                  <c:v>1.1191782407389299</c:v>
                </c:pt>
                <c:pt idx="2041">
                  <c:v>1.1194212962930949</c:v>
                </c:pt>
                <c:pt idx="2042">
                  <c:v>1.11966435184726</c:v>
                </c:pt>
                <c:pt idx="2043">
                  <c:v>1.119907407408701</c:v>
                </c:pt>
                <c:pt idx="2044">
                  <c:v>1.120150462962866</c:v>
                </c:pt>
                <c:pt idx="2045">
                  <c:v>1.1203935185170311</c:v>
                </c:pt>
                <c:pt idx="2046">
                  <c:v>1.1206365740711961</c:v>
                </c:pt>
                <c:pt idx="2047">
                  <c:v>1.1208796296253611</c:v>
                </c:pt>
                <c:pt idx="2048">
                  <c:v>1.1211226851868021</c:v>
                </c:pt>
                <c:pt idx="2049">
                  <c:v>1.1213657407409672</c:v>
                </c:pt>
                <c:pt idx="2050">
                  <c:v>1.1216087962951322</c:v>
                </c:pt>
                <c:pt idx="2051">
                  <c:v>1.1218518518492973</c:v>
                </c:pt>
                <c:pt idx="2052">
                  <c:v>1.1220949074034623</c:v>
                </c:pt>
                <c:pt idx="2053">
                  <c:v>1.1223379629649033</c:v>
                </c:pt>
                <c:pt idx="2054">
                  <c:v>1.1225810185190683</c:v>
                </c:pt>
                <c:pt idx="2055">
                  <c:v>1.1228240740732334</c:v>
                </c:pt>
                <c:pt idx="2056">
                  <c:v>1.1230787037041781</c:v>
                </c:pt>
                <c:pt idx="2057">
                  <c:v>1.1233217592583431</c:v>
                </c:pt>
                <c:pt idx="2058">
                  <c:v>1.1235648148125081</c:v>
                </c:pt>
                <c:pt idx="2059">
                  <c:v>1.1238078703666732</c:v>
                </c:pt>
                <c:pt idx="2060">
                  <c:v>1.1240509259208382</c:v>
                </c:pt>
                <c:pt idx="2061">
                  <c:v>1.1242939814822792</c:v>
                </c:pt>
                <c:pt idx="2062">
                  <c:v>1.1245370370364443</c:v>
                </c:pt>
                <c:pt idx="2063">
                  <c:v>1.1247800925906093</c:v>
                </c:pt>
                <c:pt idx="2064">
                  <c:v>1.1250231481447743</c:v>
                </c:pt>
                <c:pt idx="2065">
                  <c:v>1.1252662036989394</c:v>
                </c:pt>
                <c:pt idx="2066">
                  <c:v>1.1255092592603804</c:v>
                </c:pt>
                <c:pt idx="2067">
                  <c:v>1.1257523148145454</c:v>
                </c:pt>
                <c:pt idx="2068">
                  <c:v>1.1259953703687104</c:v>
                </c:pt>
                <c:pt idx="2069">
                  <c:v>1.1262384259228755</c:v>
                </c:pt>
                <c:pt idx="2070">
                  <c:v>1.1264814814770405</c:v>
                </c:pt>
                <c:pt idx="2071">
                  <c:v>1.1267245370384815</c:v>
                </c:pt>
                <c:pt idx="2072">
                  <c:v>1.1269675925926466</c:v>
                </c:pt>
                <c:pt idx="2073">
                  <c:v>1.1272106481468116</c:v>
                </c:pt>
                <c:pt idx="2074">
                  <c:v>1.1274537037009766</c:v>
                </c:pt>
                <c:pt idx="2075">
                  <c:v>1.1276967592551417</c:v>
                </c:pt>
                <c:pt idx="2076">
                  <c:v>1.1279398148165827</c:v>
                </c:pt>
                <c:pt idx="2077">
                  <c:v>1.1281828703707477</c:v>
                </c:pt>
                <c:pt idx="2078">
                  <c:v>1.1284259259249128</c:v>
                </c:pt>
                <c:pt idx="2079">
                  <c:v>1.1286689814790778</c:v>
                </c:pt>
                <c:pt idx="2080">
                  <c:v>1.1289120370332428</c:v>
                </c:pt>
                <c:pt idx="2081">
                  <c:v>1.1291550925946838</c:v>
                </c:pt>
                <c:pt idx="2082">
                  <c:v>1.1293981481488489</c:v>
                </c:pt>
                <c:pt idx="2083">
                  <c:v>1.1296412037030139</c:v>
                </c:pt>
                <c:pt idx="2084">
                  <c:v>1.1298842592571789</c:v>
                </c:pt>
                <c:pt idx="2085">
                  <c:v>1.130127314811344</c:v>
                </c:pt>
                <c:pt idx="2086">
                  <c:v>1.130370370365509</c:v>
                </c:pt>
                <c:pt idx="2087">
                  <c:v>1.13061342592695</c:v>
                </c:pt>
                <c:pt idx="2088">
                  <c:v>1.1308564814811151</c:v>
                </c:pt>
                <c:pt idx="2089">
                  <c:v>1.1310995370352801</c:v>
                </c:pt>
                <c:pt idx="2090">
                  <c:v>1.1313425925894451</c:v>
                </c:pt>
                <c:pt idx="2091">
                  <c:v>1.1315856481436102</c:v>
                </c:pt>
                <c:pt idx="2092">
                  <c:v>1.1318287037050512</c:v>
                </c:pt>
                <c:pt idx="2093">
                  <c:v>1.1320717592592162</c:v>
                </c:pt>
                <c:pt idx="2094">
                  <c:v>1.1323148148133813</c:v>
                </c:pt>
                <c:pt idx="2095">
                  <c:v>1.1325578703675463</c:v>
                </c:pt>
                <c:pt idx="2096">
                  <c:v>1.1328009259217113</c:v>
                </c:pt>
                <c:pt idx="2097">
                  <c:v>1.1330439814831523</c:v>
                </c:pt>
                <c:pt idx="2098">
                  <c:v>1.1332870370373174</c:v>
                </c:pt>
                <c:pt idx="2099">
                  <c:v>1.1335300925914824</c:v>
                </c:pt>
                <c:pt idx="2100">
                  <c:v>1.1337731481456474</c:v>
                </c:pt>
                <c:pt idx="2101">
                  <c:v>1.1340162036998125</c:v>
                </c:pt>
                <c:pt idx="2102">
                  <c:v>1.1342592592612535</c:v>
                </c:pt>
                <c:pt idx="2103">
                  <c:v>1.1345023148154185</c:v>
                </c:pt>
                <c:pt idx="2104">
                  <c:v>1.1347453703695836</c:v>
                </c:pt>
                <c:pt idx="2105">
                  <c:v>1.1350000000005283</c:v>
                </c:pt>
                <c:pt idx="2106">
                  <c:v>1.1352430555546933</c:v>
                </c:pt>
                <c:pt idx="2107">
                  <c:v>1.1354861111088583</c:v>
                </c:pt>
                <c:pt idx="2108">
                  <c:v>1.1357291666630234</c:v>
                </c:pt>
                <c:pt idx="2109">
                  <c:v>1.1359722222171884</c:v>
                </c:pt>
                <c:pt idx="2110">
                  <c:v>1.1362152777786294</c:v>
                </c:pt>
                <c:pt idx="2111">
                  <c:v>1.1364583333327944</c:v>
                </c:pt>
                <c:pt idx="2112">
                  <c:v>1.1367013888869595</c:v>
                </c:pt>
                <c:pt idx="2113">
                  <c:v>1.1369444444411245</c:v>
                </c:pt>
                <c:pt idx="2114">
                  <c:v>1.1371874999952896</c:v>
                </c:pt>
                <c:pt idx="2115">
                  <c:v>1.1374305555567306</c:v>
                </c:pt>
                <c:pt idx="2116">
                  <c:v>1.1376736111108956</c:v>
                </c:pt>
                <c:pt idx="2117">
                  <c:v>1.1379166666650606</c:v>
                </c:pt>
                <c:pt idx="2118">
                  <c:v>1.1381597222192257</c:v>
                </c:pt>
                <c:pt idx="2119">
                  <c:v>1.1384027777733907</c:v>
                </c:pt>
                <c:pt idx="2120">
                  <c:v>1.1386458333348317</c:v>
                </c:pt>
                <c:pt idx="2121">
                  <c:v>1.1388888888889968</c:v>
                </c:pt>
                <c:pt idx="2122">
                  <c:v>1.1391319444431618</c:v>
                </c:pt>
                <c:pt idx="2123">
                  <c:v>1.1393749999973268</c:v>
                </c:pt>
                <c:pt idx="2124">
                  <c:v>1.1396180555514919</c:v>
                </c:pt>
                <c:pt idx="2125">
                  <c:v>1.1398611111129329</c:v>
                </c:pt>
                <c:pt idx="2126">
                  <c:v>1.1401041666670979</c:v>
                </c:pt>
                <c:pt idx="2127">
                  <c:v>1.1403472222212629</c:v>
                </c:pt>
                <c:pt idx="2128">
                  <c:v>1.140590277775428</c:v>
                </c:pt>
                <c:pt idx="2129">
                  <c:v>1.140833333329593</c:v>
                </c:pt>
                <c:pt idx="2130">
                  <c:v>1.1410763888837581</c:v>
                </c:pt>
                <c:pt idx="2131">
                  <c:v>1.1413194444451991</c:v>
                </c:pt>
                <c:pt idx="2132">
                  <c:v>1.1415624999993641</c:v>
                </c:pt>
                <c:pt idx="2133">
                  <c:v>1.1418055555535291</c:v>
                </c:pt>
                <c:pt idx="2134">
                  <c:v>1.1420486111076942</c:v>
                </c:pt>
                <c:pt idx="2135">
                  <c:v>1.1422916666618592</c:v>
                </c:pt>
                <c:pt idx="2136">
                  <c:v>1.1425347222233002</c:v>
                </c:pt>
                <c:pt idx="2137">
                  <c:v>1.1427777777774653</c:v>
                </c:pt>
                <c:pt idx="2138">
                  <c:v>1.1430208333316303</c:v>
                </c:pt>
                <c:pt idx="2139">
                  <c:v>1.1432638888857953</c:v>
                </c:pt>
                <c:pt idx="2140">
                  <c:v>1.1435069444399604</c:v>
                </c:pt>
                <c:pt idx="2141">
                  <c:v>1.1437500000014014</c:v>
                </c:pt>
                <c:pt idx="2142">
                  <c:v>1.1439930555555664</c:v>
                </c:pt>
                <c:pt idx="2143">
                  <c:v>1.1442361111097314</c:v>
                </c:pt>
                <c:pt idx="2144">
                  <c:v>1.1444791666638965</c:v>
                </c:pt>
                <c:pt idx="2145">
                  <c:v>1.1447222222180615</c:v>
                </c:pt>
                <c:pt idx="2146">
                  <c:v>1.1449652777795025</c:v>
                </c:pt>
                <c:pt idx="2147">
                  <c:v>1.1452083333336676</c:v>
                </c:pt>
                <c:pt idx="2148">
                  <c:v>1.1454513888878326</c:v>
                </c:pt>
                <c:pt idx="2149">
                  <c:v>1.1456944444419976</c:v>
                </c:pt>
                <c:pt idx="2150">
                  <c:v>1.1459374999961627</c:v>
                </c:pt>
                <c:pt idx="2151">
                  <c:v>1.1461805555576037</c:v>
                </c:pt>
                <c:pt idx="2152">
                  <c:v>1.1464236111117687</c:v>
                </c:pt>
                <c:pt idx="2153">
                  <c:v>1.1466782407427134</c:v>
                </c:pt>
                <c:pt idx="2154">
                  <c:v>1.1469212962968784</c:v>
                </c:pt>
                <c:pt idx="2155">
                  <c:v>1.1471643518510435</c:v>
                </c:pt>
                <c:pt idx="2156">
                  <c:v>1.1474074074052085</c:v>
                </c:pt>
                <c:pt idx="2157">
                  <c:v>1.1476504629593736</c:v>
                </c:pt>
                <c:pt idx="2158">
                  <c:v>1.1478935185135386</c:v>
                </c:pt>
                <c:pt idx="2159">
                  <c:v>1.1481365740749796</c:v>
                </c:pt>
                <c:pt idx="2160">
                  <c:v>1.1483796296291446</c:v>
                </c:pt>
                <c:pt idx="2161">
                  <c:v>1.1486226851833097</c:v>
                </c:pt>
                <c:pt idx="2162">
                  <c:v>1.1488657407374747</c:v>
                </c:pt>
                <c:pt idx="2163">
                  <c:v>1.1491087962916398</c:v>
                </c:pt>
                <c:pt idx="2164">
                  <c:v>1.1493518518530808</c:v>
                </c:pt>
                <c:pt idx="2165">
                  <c:v>1.1495949074072458</c:v>
                </c:pt>
                <c:pt idx="2166">
                  <c:v>1.1498379629614108</c:v>
                </c:pt>
                <c:pt idx="2167">
                  <c:v>1.1500810185155759</c:v>
                </c:pt>
                <c:pt idx="2168">
                  <c:v>1.1503240740697409</c:v>
                </c:pt>
                <c:pt idx="2169">
                  <c:v>1.1505671296311819</c:v>
                </c:pt>
                <c:pt idx="2170">
                  <c:v>1.1508101851853469</c:v>
                </c:pt>
                <c:pt idx="2171">
                  <c:v>1.151053240739512</c:v>
                </c:pt>
                <c:pt idx="2172">
                  <c:v>1.151296296293677</c:v>
                </c:pt>
                <c:pt idx="2173">
                  <c:v>1.1515393518478421</c:v>
                </c:pt>
                <c:pt idx="2174">
                  <c:v>1.1517824074092831</c:v>
                </c:pt>
                <c:pt idx="2175">
                  <c:v>1.1520254629634481</c:v>
                </c:pt>
                <c:pt idx="2176">
                  <c:v>1.1522685185176131</c:v>
                </c:pt>
                <c:pt idx="2177">
                  <c:v>1.1525115740717782</c:v>
                </c:pt>
                <c:pt idx="2178">
                  <c:v>1.1527546296259432</c:v>
                </c:pt>
                <c:pt idx="2179">
                  <c:v>1.1529976851801083</c:v>
                </c:pt>
                <c:pt idx="2180">
                  <c:v>1.1532407407415493</c:v>
                </c:pt>
                <c:pt idx="2181">
                  <c:v>1.1534837962957143</c:v>
                </c:pt>
                <c:pt idx="2182">
                  <c:v>1.1537268518498793</c:v>
                </c:pt>
                <c:pt idx="2183">
                  <c:v>1.1539699074040444</c:v>
                </c:pt>
                <c:pt idx="2184">
                  <c:v>1.1542129629582094</c:v>
                </c:pt>
                <c:pt idx="2185">
                  <c:v>1.1544560185196504</c:v>
                </c:pt>
                <c:pt idx="2186">
                  <c:v>1.1546990740738154</c:v>
                </c:pt>
                <c:pt idx="2187">
                  <c:v>1.1549421296279805</c:v>
                </c:pt>
                <c:pt idx="2188">
                  <c:v>1.1551851851821455</c:v>
                </c:pt>
                <c:pt idx="2189">
                  <c:v>1.1554282407363106</c:v>
                </c:pt>
                <c:pt idx="2190">
                  <c:v>1.1556712962977516</c:v>
                </c:pt>
                <c:pt idx="2191">
                  <c:v>1.1559143518519166</c:v>
                </c:pt>
                <c:pt idx="2192">
                  <c:v>1.1561574074060816</c:v>
                </c:pt>
                <c:pt idx="2193">
                  <c:v>1.1564004629602467</c:v>
                </c:pt>
                <c:pt idx="2194">
                  <c:v>1.1566435185144117</c:v>
                </c:pt>
                <c:pt idx="2195">
                  <c:v>1.1568865740758527</c:v>
                </c:pt>
                <c:pt idx="2196">
                  <c:v>1.1571296296300178</c:v>
                </c:pt>
                <c:pt idx="2197">
                  <c:v>1.1573726851841828</c:v>
                </c:pt>
                <c:pt idx="2198">
                  <c:v>1.1576157407383478</c:v>
                </c:pt>
                <c:pt idx="2199">
                  <c:v>1.1578587962925129</c:v>
                </c:pt>
                <c:pt idx="2200">
                  <c:v>1.1581018518539539</c:v>
                </c:pt>
                <c:pt idx="2201">
                  <c:v>1.1583564814776226</c:v>
                </c:pt>
                <c:pt idx="2202">
                  <c:v>1.1585995370390636</c:v>
                </c:pt>
                <c:pt idx="2203">
                  <c:v>1.1588425925932286</c:v>
                </c:pt>
                <c:pt idx="2204">
                  <c:v>1.1590856481473937</c:v>
                </c:pt>
                <c:pt idx="2205">
                  <c:v>1.1593287037015587</c:v>
                </c:pt>
                <c:pt idx="2206">
                  <c:v>1.1595717592557238</c:v>
                </c:pt>
                <c:pt idx="2207">
                  <c:v>1.1598148148098888</c:v>
                </c:pt>
                <c:pt idx="2208">
                  <c:v>1.1600578703713298</c:v>
                </c:pt>
                <c:pt idx="2209">
                  <c:v>1.1603009259254948</c:v>
                </c:pt>
                <c:pt idx="2210">
                  <c:v>1.1605439814796599</c:v>
                </c:pt>
                <c:pt idx="2211">
                  <c:v>1.1607870370338249</c:v>
                </c:pt>
                <c:pt idx="2212">
                  <c:v>1.1610300925879899</c:v>
                </c:pt>
                <c:pt idx="2213">
                  <c:v>1.1612731481494309</c:v>
                </c:pt>
                <c:pt idx="2214">
                  <c:v>1.161516203703596</c:v>
                </c:pt>
                <c:pt idx="2215">
                  <c:v>1.161759259257761</c:v>
                </c:pt>
                <c:pt idx="2216">
                  <c:v>1.1620023148119261</c:v>
                </c:pt>
                <c:pt idx="2217">
                  <c:v>1.1622453703660911</c:v>
                </c:pt>
                <c:pt idx="2218">
                  <c:v>1.1624884259275321</c:v>
                </c:pt>
                <c:pt idx="2219">
                  <c:v>1.1627314814816971</c:v>
                </c:pt>
                <c:pt idx="2220">
                  <c:v>1.1629745370358622</c:v>
                </c:pt>
                <c:pt idx="2221">
                  <c:v>1.1632175925900272</c:v>
                </c:pt>
                <c:pt idx="2222">
                  <c:v>1.1634606481441923</c:v>
                </c:pt>
                <c:pt idx="2223">
                  <c:v>1.1637037037056333</c:v>
                </c:pt>
                <c:pt idx="2224">
                  <c:v>1.1639467592597983</c:v>
                </c:pt>
                <c:pt idx="2225">
                  <c:v>1.1641898148139633</c:v>
                </c:pt>
                <c:pt idx="2226">
                  <c:v>1.1644328703681284</c:v>
                </c:pt>
                <c:pt idx="2227">
                  <c:v>1.1646759259222934</c:v>
                </c:pt>
                <c:pt idx="2228">
                  <c:v>1.1649189814764584</c:v>
                </c:pt>
                <c:pt idx="2229">
                  <c:v>1.1651620370378994</c:v>
                </c:pt>
                <c:pt idx="2230">
                  <c:v>1.1654050925920645</c:v>
                </c:pt>
                <c:pt idx="2231">
                  <c:v>1.1656481481462295</c:v>
                </c:pt>
                <c:pt idx="2232">
                  <c:v>1.1658912037003946</c:v>
                </c:pt>
                <c:pt idx="2233">
                  <c:v>1.1661342592545596</c:v>
                </c:pt>
                <c:pt idx="2234">
                  <c:v>1.1663773148160006</c:v>
                </c:pt>
                <c:pt idx="2235">
                  <c:v>1.1666203703701656</c:v>
                </c:pt>
                <c:pt idx="2236">
                  <c:v>1.1668634259243307</c:v>
                </c:pt>
                <c:pt idx="2237">
                  <c:v>1.1671064814784957</c:v>
                </c:pt>
                <c:pt idx="2238">
                  <c:v>1.1673495370326608</c:v>
                </c:pt>
                <c:pt idx="2239">
                  <c:v>1.1675925925941018</c:v>
                </c:pt>
                <c:pt idx="2240">
                  <c:v>1.1678356481482668</c:v>
                </c:pt>
                <c:pt idx="2241">
                  <c:v>1.1680787037024318</c:v>
                </c:pt>
                <c:pt idx="2242">
                  <c:v>1.1683217592565969</c:v>
                </c:pt>
                <c:pt idx="2243">
                  <c:v>1.1685648148107619</c:v>
                </c:pt>
                <c:pt idx="2244">
                  <c:v>1.1688078703722029</c:v>
                </c:pt>
                <c:pt idx="2245">
                  <c:v>1.1690509259263679</c:v>
                </c:pt>
                <c:pt idx="2246">
                  <c:v>1.169293981480533</c:v>
                </c:pt>
                <c:pt idx="2247">
                  <c:v>1.169537037034698</c:v>
                </c:pt>
                <c:pt idx="2248">
                  <c:v>1.1697800925888631</c:v>
                </c:pt>
                <c:pt idx="2249">
                  <c:v>1.1700347222198078</c:v>
                </c:pt>
                <c:pt idx="2250">
                  <c:v>1.1702777777739728</c:v>
                </c:pt>
                <c:pt idx="2251">
                  <c:v>1.1705208333354138</c:v>
                </c:pt>
                <c:pt idx="2252">
                  <c:v>1.1707638888895788</c:v>
                </c:pt>
                <c:pt idx="2253">
                  <c:v>1.1710069444437439</c:v>
                </c:pt>
                <c:pt idx="2254">
                  <c:v>1.1712499999979089</c:v>
                </c:pt>
                <c:pt idx="2255">
                  <c:v>1.1714930555520739</c:v>
                </c:pt>
                <c:pt idx="2256">
                  <c:v>1.171736111106239</c:v>
                </c:pt>
                <c:pt idx="2257">
                  <c:v>1.17197916666768</c:v>
                </c:pt>
                <c:pt idx="2258">
                  <c:v>1.172222222221845</c:v>
                </c:pt>
                <c:pt idx="2259">
                  <c:v>1.1724652777760101</c:v>
                </c:pt>
                <c:pt idx="2260">
                  <c:v>1.1727083333301751</c:v>
                </c:pt>
                <c:pt idx="2261">
                  <c:v>1.1729513888843401</c:v>
                </c:pt>
                <c:pt idx="2262">
                  <c:v>1.1731944444457811</c:v>
                </c:pt>
                <c:pt idx="2263">
                  <c:v>1.1734374999999462</c:v>
                </c:pt>
                <c:pt idx="2264">
                  <c:v>1.1736805555541112</c:v>
                </c:pt>
                <c:pt idx="2265">
                  <c:v>1.1739236111082763</c:v>
                </c:pt>
                <c:pt idx="2266">
                  <c:v>1.1741666666624413</c:v>
                </c:pt>
                <c:pt idx="2267">
                  <c:v>1.1744097222238823</c:v>
                </c:pt>
                <c:pt idx="2268">
                  <c:v>1.1746527777780473</c:v>
                </c:pt>
                <c:pt idx="2269">
                  <c:v>1.1748958333322124</c:v>
                </c:pt>
                <c:pt idx="2270">
                  <c:v>1.1751388888863774</c:v>
                </c:pt>
                <c:pt idx="2271">
                  <c:v>1.1753819444405424</c:v>
                </c:pt>
                <c:pt idx="2272">
                  <c:v>1.1756250000019834</c:v>
                </c:pt>
                <c:pt idx="2273">
                  <c:v>1.1758680555561485</c:v>
                </c:pt>
                <c:pt idx="2274">
                  <c:v>1.1761111111103135</c:v>
                </c:pt>
                <c:pt idx="2275">
                  <c:v>1.1763541666644786</c:v>
                </c:pt>
                <c:pt idx="2276">
                  <c:v>1.1765972222186436</c:v>
                </c:pt>
                <c:pt idx="2277">
                  <c:v>1.1768402777728086</c:v>
                </c:pt>
                <c:pt idx="2278">
                  <c:v>1.1770833333342496</c:v>
                </c:pt>
                <c:pt idx="2279">
                  <c:v>1.1773263888884147</c:v>
                </c:pt>
                <c:pt idx="2280">
                  <c:v>1.1775694444425797</c:v>
                </c:pt>
                <c:pt idx="2281">
                  <c:v>1.1778124999967448</c:v>
                </c:pt>
                <c:pt idx="2282">
                  <c:v>1.1780555555509098</c:v>
                </c:pt>
                <c:pt idx="2283">
                  <c:v>1.1782986111123508</c:v>
                </c:pt>
                <c:pt idx="2284">
                  <c:v>1.1785416666665158</c:v>
                </c:pt>
                <c:pt idx="2285">
                  <c:v>1.1787847222206809</c:v>
                </c:pt>
                <c:pt idx="2286">
                  <c:v>1.1790277777748459</c:v>
                </c:pt>
                <c:pt idx="2287">
                  <c:v>1.1792708333290109</c:v>
                </c:pt>
                <c:pt idx="2288">
                  <c:v>1.1795138888904519</c:v>
                </c:pt>
                <c:pt idx="2289">
                  <c:v>1.179756944444617</c:v>
                </c:pt>
                <c:pt idx="2290">
                  <c:v>1.179999999998782</c:v>
                </c:pt>
                <c:pt idx="2291">
                  <c:v>1.1802430555529471</c:v>
                </c:pt>
                <c:pt idx="2292">
                  <c:v>1.1804861111071121</c:v>
                </c:pt>
                <c:pt idx="2293">
                  <c:v>1.1807291666685531</c:v>
                </c:pt>
                <c:pt idx="2294">
                  <c:v>1.1809722222227181</c:v>
                </c:pt>
                <c:pt idx="2295">
                  <c:v>1.1812152777768832</c:v>
                </c:pt>
                <c:pt idx="2296">
                  <c:v>1.1814583333310482</c:v>
                </c:pt>
                <c:pt idx="2297">
                  <c:v>1.1817129629619929</c:v>
                </c:pt>
                <c:pt idx="2298">
                  <c:v>1.1819560185161579</c:v>
                </c:pt>
                <c:pt idx="2299">
                  <c:v>1.182199074070323</c:v>
                </c:pt>
                <c:pt idx="2300">
                  <c:v>1.182442129624488</c:v>
                </c:pt>
                <c:pt idx="2301">
                  <c:v>1.182685185185929</c:v>
                </c:pt>
                <c:pt idx="2302">
                  <c:v>1.1829282407400941</c:v>
                </c:pt>
                <c:pt idx="2303">
                  <c:v>1.1831712962942591</c:v>
                </c:pt>
                <c:pt idx="2304">
                  <c:v>1.1834143518484241</c:v>
                </c:pt>
                <c:pt idx="2305">
                  <c:v>1.1836574074025892</c:v>
                </c:pt>
                <c:pt idx="2306">
                  <c:v>1.1839004629640302</c:v>
                </c:pt>
                <c:pt idx="2307">
                  <c:v>1.1841435185181952</c:v>
                </c:pt>
                <c:pt idx="2308">
                  <c:v>1.1843865740723603</c:v>
                </c:pt>
                <c:pt idx="2309">
                  <c:v>1.1846296296265253</c:v>
                </c:pt>
                <c:pt idx="2310">
                  <c:v>1.1848726851806903</c:v>
                </c:pt>
                <c:pt idx="2311">
                  <c:v>1.1851157407421313</c:v>
                </c:pt>
                <c:pt idx="2312">
                  <c:v>1.1853587962962964</c:v>
                </c:pt>
                <c:pt idx="2313">
                  <c:v>1.1856018518504614</c:v>
                </c:pt>
                <c:pt idx="2314">
                  <c:v>1.1858449074046264</c:v>
                </c:pt>
                <c:pt idx="2315">
                  <c:v>1.1860879629587915</c:v>
                </c:pt>
                <c:pt idx="2316">
                  <c:v>1.1863310185202325</c:v>
                </c:pt>
                <c:pt idx="2317">
                  <c:v>1.1865740740743975</c:v>
                </c:pt>
                <c:pt idx="2318">
                  <c:v>1.1868171296285626</c:v>
                </c:pt>
                <c:pt idx="2319">
                  <c:v>1.1870601851827276</c:v>
                </c:pt>
                <c:pt idx="2320">
                  <c:v>1.1873032407368926</c:v>
                </c:pt>
                <c:pt idx="2321">
                  <c:v>1.1875462962983336</c:v>
                </c:pt>
                <c:pt idx="2322">
                  <c:v>1.1877893518524987</c:v>
                </c:pt>
                <c:pt idx="2323">
                  <c:v>1.1880324074066637</c:v>
                </c:pt>
                <c:pt idx="2324">
                  <c:v>1.1882754629608288</c:v>
                </c:pt>
                <c:pt idx="2325">
                  <c:v>1.1885185185149938</c:v>
                </c:pt>
                <c:pt idx="2326">
                  <c:v>1.1887615740691588</c:v>
                </c:pt>
                <c:pt idx="2327">
                  <c:v>1.1890046296305998</c:v>
                </c:pt>
                <c:pt idx="2328">
                  <c:v>1.1892476851847649</c:v>
                </c:pt>
                <c:pt idx="2329">
                  <c:v>1.1894907407389299</c:v>
                </c:pt>
                <c:pt idx="2330">
                  <c:v>1.1897337962930949</c:v>
                </c:pt>
                <c:pt idx="2331">
                  <c:v>1.18997685184726</c:v>
                </c:pt>
                <c:pt idx="2332">
                  <c:v>1.190219907408701</c:v>
                </c:pt>
                <c:pt idx="2333">
                  <c:v>1.190462962962866</c:v>
                </c:pt>
                <c:pt idx="2334">
                  <c:v>1.1907060185170311</c:v>
                </c:pt>
                <c:pt idx="2335">
                  <c:v>1.1909490740711961</c:v>
                </c:pt>
                <c:pt idx="2336">
                  <c:v>1.1911921296253611</c:v>
                </c:pt>
                <c:pt idx="2337">
                  <c:v>1.1914351851868021</c:v>
                </c:pt>
                <c:pt idx="2338">
                  <c:v>1.1916782407409672</c:v>
                </c:pt>
                <c:pt idx="2339">
                  <c:v>1.1919212962951322</c:v>
                </c:pt>
                <c:pt idx="2340">
                  <c:v>1.1921643518492973</c:v>
                </c:pt>
                <c:pt idx="2341">
                  <c:v>1.1924074074034623</c:v>
                </c:pt>
                <c:pt idx="2342">
                  <c:v>1.1926504629649033</c:v>
                </c:pt>
                <c:pt idx="2343">
                  <c:v>1.1928935185190683</c:v>
                </c:pt>
                <c:pt idx="2344">
                  <c:v>1.1931365740732334</c:v>
                </c:pt>
                <c:pt idx="2345">
                  <c:v>1.1933912037041781</c:v>
                </c:pt>
                <c:pt idx="2346">
                  <c:v>1.1936342592583431</c:v>
                </c:pt>
                <c:pt idx="2347">
                  <c:v>1.1938773148125081</c:v>
                </c:pt>
                <c:pt idx="2348">
                  <c:v>1.1941203703666732</c:v>
                </c:pt>
                <c:pt idx="2349">
                  <c:v>1.1943634259208382</c:v>
                </c:pt>
                <c:pt idx="2350">
                  <c:v>1.1946064814822792</c:v>
                </c:pt>
                <c:pt idx="2351">
                  <c:v>1.1948495370364443</c:v>
                </c:pt>
                <c:pt idx="2352">
                  <c:v>1.1950925925906093</c:v>
                </c:pt>
                <c:pt idx="2353">
                  <c:v>1.1953356481447743</c:v>
                </c:pt>
                <c:pt idx="2354">
                  <c:v>1.1955787036989394</c:v>
                </c:pt>
                <c:pt idx="2355">
                  <c:v>1.1958217592603804</c:v>
                </c:pt>
                <c:pt idx="2356">
                  <c:v>1.1960648148145454</c:v>
                </c:pt>
                <c:pt idx="2357">
                  <c:v>1.1963078703687104</c:v>
                </c:pt>
                <c:pt idx="2358">
                  <c:v>1.1965509259228755</c:v>
                </c:pt>
                <c:pt idx="2359">
                  <c:v>1.1967939814770405</c:v>
                </c:pt>
                <c:pt idx="2360">
                  <c:v>1.1970370370384815</c:v>
                </c:pt>
                <c:pt idx="2361">
                  <c:v>1.1972800925926466</c:v>
                </c:pt>
                <c:pt idx="2362">
                  <c:v>1.1975231481468116</c:v>
                </c:pt>
                <c:pt idx="2363">
                  <c:v>1.1977662037009766</c:v>
                </c:pt>
                <c:pt idx="2364">
                  <c:v>1.1980092592551417</c:v>
                </c:pt>
                <c:pt idx="2365">
                  <c:v>1.1982523148165827</c:v>
                </c:pt>
                <c:pt idx="2366">
                  <c:v>1.1984953703707477</c:v>
                </c:pt>
                <c:pt idx="2367">
                  <c:v>1.1987384259249128</c:v>
                </c:pt>
                <c:pt idx="2368">
                  <c:v>1.1989814814790778</c:v>
                </c:pt>
                <c:pt idx="2369">
                  <c:v>1.1992245370332428</c:v>
                </c:pt>
                <c:pt idx="2370">
                  <c:v>1.1994675925946838</c:v>
                </c:pt>
                <c:pt idx="2371">
                  <c:v>1.1997106481488489</c:v>
                </c:pt>
                <c:pt idx="2372">
                  <c:v>1.1999537037030139</c:v>
                </c:pt>
                <c:pt idx="2373">
                  <c:v>1.2001967592571789</c:v>
                </c:pt>
                <c:pt idx="2374">
                  <c:v>1.200439814811344</c:v>
                </c:pt>
                <c:pt idx="2375">
                  <c:v>1.200682870365509</c:v>
                </c:pt>
                <c:pt idx="2376">
                  <c:v>1.20092592592695</c:v>
                </c:pt>
                <c:pt idx="2377">
                  <c:v>1.2011689814811151</c:v>
                </c:pt>
                <c:pt idx="2378">
                  <c:v>1.2014120370352801</c:v>
                </c:pt>
                <c:pt idx="2379">
                  <c:v>1.2016550925894451</c:v>
                </c:pt>
                <c:pt idx="2380">
                  <c:v>1.2018981481436102</c:v>
                </c:pt>
                <c:pt idx="2381">
                  <c:v>1.2021412037050512</c:v>
                </c:pt>
                <c:pt idx="2382">
                  <c:v>1.2023842592592162</c:v>
                </c:pt>
                <c:pt idx="2383">
                  <c:v>1.2026273148133813</c:v>
                </c:pt>
                <c:pt idx="2384">
                  <c:v>1.2028703703675463</c:v>
                </c:pt>
                <c:pt idx="2385">
                  <c:v>1.2031134259217113</c:v>
                </c:pt>
                <c:pt idx="2386">
                  <c:v>1.2033564814831523</c:v>
                </c:pt>
                <c:pt idx="2387">
                  <c:v>1.2035995370373174</c:v>
                </c:pt>
                <c:pt idx="2388">
                  <c:v>1.2038425925914824</c:v>
                </c:pt>
                <c:pt idx="2389">
                  <c:v>1.2040856481456474</c:v>
                </c:pt>
                <c:pt idx="2390">
                  <c:v>1.2043287036998125</c:v>
                </c:pt>
                <c:pt idx="2391">
                  <c:v>1.2045717592612535</c:v>
                </c:pt>
                <c:pt idx="2392">
                  <c:v>1.2048148148154185</c:v>
                </c:pt>
                <c:pt idx="2393">
                  <c:v>1.2050578703695836</c:v>
                </c:pt>
                <c:pt idx="2394">
                  <c:v>1.2053125000005283</c:v>
                </c:pt>
                <c:pt idx="2395">
                  <c:v>1.2055555555546933</c:v>
                </c:pt>
                <c:pt idx="2396">
                  <c:v>1.2057986111088583</c:v>
                </c:pt>
                <c:pt idx="2397">
                  <c:v>1.2060416666630234</c:v>
                </c:pt>
                <c:pt idx="2398">
                  <c:v>1.2062847222171884</c:v>
                </c:pt>
                <c:pt idx="2399">
                  <c:v>1.2065277777786294</c:v>
                </c:pt>
                <c:pt idx="2400">
                  <c:v>1.2067708333327944</c:v>
                </c:pt>
                <c:pt idx="2401">
                  <c:v>1.2070138888869595</c:v>
                </c:pt>
                <c:pt idx="2402">
                  <c:v>1.2072569444411245</c:v>
                </c:pt>
                <c:pt idx="2403">
                  <c:v>1.2074999999952896</c:v>
                </c:pt>
                <c:pt idx="2404">
                  <c:v>1.2077430555567306</c:v>
                </c:pt>
                <c:pt idx="2405">
                  <c:v>1.2079861111108956</c:v>
                </c:pt>
                <c:pt idx="2406">
                  <c:v>1.2082291666650606</c:v>
                </c:pt>
                <c:pt idx="2407">
                  <c:v>1.2084722222192257</c:v>
                </c:pt>
                <c:pt idx="2408">
                  <c:v>1.2087152777733907</c:v>
                </c:pt>
                <c:pt idx="2409">
                  <c:v>1.2089583333348317</c:v>
                </c:pt>
                <c:pt idx="2410">
                  <c:v>1.2092013888889968</c:v>
                </c:pt>
                <c:pt idx="2411">
                  <c:v>1.2094444444431618</c:v>
                </c:pt>
                <c:pt idx="2412">
                  <c:v>1.2096874999973268</c:v>
                </c:pt>
                <c:pt idx="2413">
                  <c:v>1.2099305555514919</c:v>
                </c:pt>
                <c:pt idx="2414">
                  <c:v>1.2101736111129329</c:v>
                </c:pt>
                <c:pt idx="2415">
                  <c:v>1.2104166666670979</c:v>
                </c:pt>
                <c:pt idx="2416">
                  <c:v>1.2106597222212629</c:v>
                </c:pt>
                <c:pt idx="2417">
                  <c:v>1.210902777775428</c:v>
                </c:pt>
                <c:pt idx="2418">
                  <c:v>1.211145833329593</c:v>
                </c:pt>
                <c:pt idx="2419">
                  <c:v>1.2113888888837581</c:v>
                </c:pt>
                <c:pt idx="2420">
                  <c:v>1.2116319444451991</c:v>
                </c:pt>
                <c:pt idx="2421">
                  <c:v>1.2118749999993641</c:v>
                </c:pt>
                <c:pt idx="2422">
                  <c:v>1.2121180555535291</c:v>
                </c:pt>
                <c:pt idx="2423">
                  <c:v>1.2123611111076942</c:v>
                </c:pt>
                <c:pt idx="2424">
                  <c:v>1.2126041666618592</c:v>
                </c:pt>
                <c:pt idx="2425">
                  <c:v>1.2128472222233002</c:v>
                </c:pt>
                <c:pt idx="2426">
                  <c:v>1.2130902777774653</c:v>
                </c:pt>
                <c:pt idx="2427">
                  <c:v>1.2133333333316303</c:v>
                </c:pt>
                <c:pt idx="2428">
                  <c:v>1.2135763888857953</c:v>
                </c:pt>
                <c:pt idx="2429">
                  <c:v>1.2138194444399604</c:v>
                </c:pt>
                <c:pt idx="2430">
                  <c:v>1.2140625000014014</c:v>
                </c:pt>
                <c:pt idx="2431">
                  <c:v>1.2143055555555664</c:v>
                </c:pt>
                <c:pt idx="2432">
                  <c:v>1.2145486111097314</c:v>
                </c:pt>
                <c:pt idx="2433">
                  <c:v>1.2147916666638965</c:v>
                </c:pt>
                <c:pt idx="2434">
                  <c:v>1.2150347222180615</c:v>
                </c:pt>
                <c:pt idx="2435">
                  <c:v>1.2152777777795025</c:v>
                </c:pt>
                <c:pt idx="2436">
                  <c:v>1.2155208333336676</c:v>
                </c:pt>
                <c:pt idx="2437">
                  <c:v>1.2157638888878326</c:v>
                </c:pt>
                <c:pt idx="2438">
                  <c:v>1.2160069444419976</c:v>
                </c:pt>
                <c:pt idx="2439">
                  <c:v>1.2162499999961627</c:v>
                </c:pt>
                <c:pt idx="2440">
                  <c:v>1.2164930555576037</c:v>
                </c:pt>
                <c:pt idx="2441">
                  <c:v>1.2167361111117687</c:v>
                </c:pt>
                <c:pt idx="2442">
                  <c:v>1.2169907407427134</c:v>
                </c:pt>
                <c:pt idx="2443">
                  <c:v>1.2172337962968784</c:v>
                </c:pt>
                <c:pt idx="2444">
                  <c:v>1.2174768518510435</c:v>
                </c:pt>
                <c:pt idx="2445">
                  <c:v>1.2177199074052085</c:v>
                </c:pt>
                <c:pt idx="2446">
                  <c:v>1.2179629629593736</c:v>
                </c:pt>
                <c:pt idx="2447">
                  <c:v>1.2182060185135386</c:v>
                </c:pt>
                <c:pt idx="2448">
                  <c:v>1.2184490740749796</c:v>
                </c:pt>
                <c:pt idx="2449">
                  <c:v>1.2186921296291446</c:v>
                </c:pt>
                <c:pt idx="2450">
                  <c:v>1.2189351851833097</c:v>
                </c:pt>
                <c:pt idx="2451">
                  <c:v>1.2191782407374747</c:v>
                </c:pt>
                <c:pt idx="2452">
                  <c:v>1.2194212962916398</c:v>
                </c:pt>
                <c:pt idx="2453">
                  <c:v>1.2196643518530808</c:v>
                </c:pt>
                <c:pt idx="2454">
                  <c:v>1.2199074074072458</c:v>
                </c:pt>
                <c:pt idx="2455">
                  <c:v>1.2201504629614108</c:v>
                </c:pt>
                <c:pt idx="2456">
                  <c:v>1.2203935185155759</c:v>
                </c:pt>
                <c:pt idx="2457">
                  <c:v>1.2206365740697409</c:v>
                </c:pt>
                <c:pt idx="2458">
                  <c:v>1.2208796296311819</c:v>
                </c:pt>
                <c:pt idx="2459">
                  <c:v>1.2211226851853469</c:v>
                </c:pt>
                <c:pt idx="2460">
                  <c:v>1.221365740739512</c:v>
                </c:pt>
                <c:pt idx="2461">
                  <c:v>1.221608796293677</c:v>
                </c:pt>
                <c:pt idx="2462">
                  <c:v>1.2218518518478421</c:v>
                </c:pt>
                <c:pt idx="2463">
                  <c:v>1.2220949074092831</c:v>
                </c:pt>
                <c:pt idx="2464">
                  <c:v>1.2223379629634481</c:v>
                </c:pt>
                <c:pt idx="2465">
                  <c:v>1.2225810185176131</c:v>
                </c:pt>
                <c:pt idx="2466">
                  <c:v>1.2228240740717782</c:v>
                </c:pt>
                <c:pt idx="2467">
                  <c:v>1.2230671296259432</c:v>
                </c:pt>
                <c:pt idx="2468">
                  <c:v>1.2233101851801083</c:v>
                </c:pt>
                <c:pt idx="2469">
                  <c:v>1.2235532407415493</c:v>
                </c:pt>
                <c:pt idx="2470">
                  <c:v>1.2237962962957143</c:v>
                </c:pt>
                <c:pt idx="2471">
                  <c:v>1.2240393518498793</c:v>
                </c:pt>
                <c:pt idx="2472">
                  <c:v>1.2242824074040444</c:v>
                </c:pt>
                <c:pt idx="2473">
                  <c:v>1.2245254629582094</c:v>
                </c:pt>
                <c:pt idx="2474">
                  <c:v>1.2247685185196504</c:v>
                </c:pt>
                <c:pt idx="2475">
                  <c:v>1.2250115740738154</c:v>
                </c:pt>
                <c:pt idx="2476">
                  <c:v>1.2252546296279805</c:v>
                </c:pt>
                <c:pt idx="2477">
                  <c:v>1.2254976851821455</c:v>
                </c:pt>
                <c:pt idx="2478">
                  <c:v>1.2257407407363106</c:v>
                </c:pt>
                <c:pt idx="2479">
                  <c:v>1.2259837962977516</c:v>
                </c:pt>
                <c:pt idx="2480">
                  <c:v>1.2262268518519166</c:v>
                </c:pt>
                <c:pt idx="2481">
                  <c:v>1.2264699074060816</c:v>
                </c:pt>
                <c:pt idx="2482">
                  <c:v>1.2267129629602467</c:v>
                </c:pt>
                <c:pt idx="2483">
                  <c:v>1.2269560185144117</c:v>
                </c:pt>
                <c:pt idx="2484">
                  <c:v>1.2271990740758527</c:v>
                </c:pt>
                <c:pt idx="2485">
                  <c:v>1.2274421296300178</c:v>
                </c:pt>
                <c:pt idx="2486">
                  <c:v>1.2276851851841828</c:v>
                </c:pt>
                <c:pt idx="2487">
                  <c:v>1.2279282407383478</c:v>
                </c:pt>
                <c:pt idx="2488">
                  <c:v>1.2281712962925129</c:v>
                </c:pt>
                <c:pt idx="2489">
                  <c:v>1.2284143518539539</c:v>
                </c:pt>
                <c:pt idx="2490">
                  <c:v>1.2286689814776226</c:v>
                </c:pt>
                <c:pt idx="2491">
                  <c:v>1.2289120370390636</c:v>
                </c:pt>
                <c:pt idx="2492">
                  <c:v>1.2291550925932286</c:v>
                </c:pt>
                <c:pt idx="2493">
                  <c:v>1.2293981481473937</c:v>
                </c:pt>
                <c:pt idx="2494">
                  <c:v>1.2296412037015587</c:v>
                </c:pt>
                <c:pt idx="2495">
                  <c:v>1.2298842592557238</c:v>
                </c:pt>
                <c:pt idx="2496">
                  <c:v>1.2301273148098888</c:v>
                </c:pt>
                <c:pt idx="2497">
                  <c:v>1.2303703703713298</c:v>
                </c:pt>
                <c:pt idx="2498">
                  <c:v>1.2306134259254948</c:v>
                </c:pt>
                <c:pt idx="2499">
                  <c:v>1.2308564814796599</c:v>
                </c:pt>
                <c:pt idx="2500">
                  <c:v>1.2310995370338249</c:v>
                </c:pt>
                <c:pt idx="2501">
                  <c:v>1.2313425925879899</c:v>
                </c:pt>
                <c:pt idx="2502">
                  <c:v>1.2315856481494309</c:v>
                </c:pt>
                <c:pt idx="2503">
                  <c:v>1.231828703703596</c:v>
                </c:pt>
                <c:pt idx="2504">
                  <c:v>1.232071759257761</c:v>
                </c:pt>
                <c:pt idx="2505">
                  <c:v>1.2323148148119261</c:v>
                </c:pt>
                <c:pt idx="2506">
                  <c:v>1.2325578703660911</c:v>
                </c:pt>
                <c:pt idx="2507">
                  <c:v>1.2328009259275321</c:v>
                </c:pt>
                <c:pt idx="2508">
                  <c:v>1.2330439814816971</c:v>
                </c:pt>
                <c:pt idx="2509">
                  <c:v>1.2332870370358622</c:v>
                </c:pt>
                <c:pt idx="2510">
                  <c:v>1.2335300925900272</c:v>
                </c:pt>
                <c:pt idx="2511">
                  <c:v>1.2337731481441923</c:v>
                </c:pt>
                <c:pt idx="2512">
                  <c:v>1.2340162037056333</c:v>
                </c:pt>
                <c:pt idx="2513">
                  <c:v>1.2342592592597983</c:v>
                </c:pt>
                <c:pt idx="2514">
                  <c:v>1.2345023148139633</c:v>
                </c:pt>
                <c:pt idx="2515">
                  <c:v>1.2347453703681284</c:v>
                </c:pt>
                <c:pt idx="2516">
                  <c:v>1.2349884259222934</c:v>
                </c:pt>
                <c:pt idx="2517">
                  <c:v>1.2352314814764584</c:v>
                </c:pt>
                <c:pt idx="2518">
                  <c:v>1.2354745370378994</c:v>
                </c:pt>
                <c:pt idx="2519">
                  <c:v>1.2357175925920645</c:v>
                </c:pt>
                <c:pt idx="2520">
                  <c:v>1.2359606481462295</c:v>
                </c:pt>
                <c:pt idx="2521">
                  <c:v>1.2362037037003946</c:v>
                </c:pt>
                <c:pt idx="2522">
                  <c:v>1.2364467592545596</c:v>
                </c:pt>
                <c:pt idx="2523">
                  <c:v>1.2366898148160006</c:v>
                </c:pt>
                <c:pt idx="2524">
                  <c:v>1.2369328703701656</c:v>
                </c:pt>
                <c:pt idx="2525">
                  <c:v>1.2371759259243307</c:v>
                </c:pt>
                <c:pt idx="2526">
                  <c:v>1.2374189814784957</c:v>
                </c:pt>
                <c:pt idx="2527">
                  <c:v>1.2376620370326608</c:v>
                </c:pt>
                <c:pt idx="2528">
                  <c:v>1.2379050925941018</c:v>
                </c:pt>
                <c:pt idx="2529">
                  <c:v>1.2381481481482668</c:v>
                </c:pt>
                <c:pt idx="2530">
                  <c:v>1.2383912037024318</c:v>
                </c:pt>
                <c:pt idx="2531">
                  <c:v>1.2386342592565969</c:v>
                </c:pt>
                <c:pt idx="2532">
                  <c:v>1.2388773148107619</c:v>
                </c:pt>
                <c:pt idx="2533">
                  <c:v>1.2391203703722029</c:v>
                </c:pt>
                <c:pt idx="2534">
                  <c:v>1.2393634259263679</c:v>
                </c:pt>
                <c:pt idx="2535">
                  <c:v>1.239606481480533</c:v>
                </c:pt>
                <c:pt idx="2536">
                  <c:v>1.239849537034698</c:v>
                </c:pt>
                <c:pt idx="2537">
                  <c:v>1.2400925925888631</c:v>
                </c:pt>
                <c:pt idx="2538">
                  <c:v>1.2403472222198078</c:v>
                </c:pt>
                <c:pt idx="2539">
                  <c:v>1.2405902777739728</c:v>
                </c:pt>
                <c:pt idx="2540">
                  <c:v>1.2408333333354138</c:v>
                </c:pt>
                <c:pt idx="2541">
                  <c:v>1.2410763888895788</c:v>
                </c:pt>
                <c:pt idx="2542">
                  <c:v>1.2413194444437439</c:v>
                </c:pt>
                <c:pt idx="2543">
                  <c:v>1.2415624999979089</c:v>
                </c:pt>
                <c:pt idx="2544">
                  <c:v>1.2418055555520739</c:v>
                </c:pt>
                <c:pt idx="2545">
                  <c:v>1.242048611106239</c:v>
                </c:pt>
                <c:pt idx="2546">
                  <c:v>1.24229166666768</c:v>
                </c:pt>
                <c:pt idx="2547">
                  <c:v>1.242534722221845</c:v>
                </c:pt>
                <c:pt idx="2548">
                  <c:v>1.2427777777760101</c:v>
                </c:pt>
                <c:pt idx="2549">
                  <c:v>1.2430208333301751</c:v>
                </c:pt>
                <c:pt idx="2550">
                  <c:v>1.2432638888843401</c:v>
                </c:pt>
                <c:pt idx="2551">
                  <c:v>1.2435069444457811</c:v>
                </c:pt>
                <c:pt idx="2552">
                  <c:v>1.2437499999999462</c:v>
                </c:pt>
                <c:pt idx="2553">
                  <c:v>1.2439930555541112</c:v>
                </c:pt>
                <c:pt idx="2554">
                  <c:v>1.2442361111082763</c:v>
                </c:pt>
                <c:pt idx="2555">
                  <c:v>1.2444791666624413</c:v>
                </c:pt>
                <c:pt idx="2556">
                  <c:v>1.2447222222238823</c:v>
                </c:pt>
                <c:pt idx="2557">
                  <c:v>1.2449652777780473</c:v>
                </c:pt>
                <c:pt idx="2558">
                  <c:v>1.2452083333322124</c:v>
                </c:pt>
                <c:pt idx="2559">
                  <c:v>1.2454513888863774</c:v>
                </c:pt>
                <c:pt idx="2560">
                  <c:v>1.2456944444405424</c:v>
                </c:pt>
                <c:pt idx="2561">
                  <c:v>1.2459375000019834</c:v>
                </c:pt>
                <c:pt idx="2562">
                  <c:v>1.2461805555561485</c:v>
                </c:pt>
                <c:pt idx="2563">
                  <c:v>1.2464236111103135</c:v>
                </c:pt>
                <c:pt idx="2564">
                  <c:v>1.2466666666644786</c:v>
                </c:pt>
                <c:pt idx="2565">
                  <c:v>1.2469097222186436</c:v>
                </c:pt>
                <c:pt idx="2566">
                  <c:v>1.2471527777728086</c:v>
                </c:pt>
                <c:pt idx="2567">
                  <c:v>1.2473958333342496</c:v>
                </c:pt>
                <c:pt idx="2568">
                  <c:v>1.2476388888884147</c:v>
                </c:pt>
                <c:pt idx="2569">
                  <c:v>1.2478819444425797</c:v>
                </c:pt>
                <c:pt idx="2570">
                  <c:v>1.2481249999967448</c:v>
                </c:pt>
                <c:pt idx="2571">
                  <c:v>1.2483680555509098</c:v>
                </c:pt>
                <c:pt idx="2572">
                  <c:v>1.2486111111123508</c:v>
                </c:pt>
                <c:pt idx="2573">
                  <c:v>1.2488541666665158</c:v>
                </c:pt>
                <c:pt idx="2574">
                  <c:v>1.2490972222206809</c:v>
                </c:pt>
                <c:pt idx="2575">
                  <c:v>1.2493402777748459</c:v>
                </c:pt>
                <c:pt idx="2576">
                  <c:v>1.2495833333290109</c:v>
                </c:pt>
                <c:pt idx="2577">
                  <c:v>1.2498263888904519</c:v>
                </c:pt>
                <c:pt idx="2578">
                  <c:v>1.250069444444617</c:v>
                </c:pt>
                <c:pt idx="2579">
                  <c:v>1.250312499998782</c:v>
                </c:pt>
                <c:pt idx="2580">
                  <c:v>1.2505555555529471</c:v>
                </c:pt>
                <c:pt idx="2581">
                  <c:v>1.2507986111071121</c:v>
                </c:pt>
                <c:pt idx="2582">
                  <c:v>1.2510416666685531</c:v>
                </c:pt>
                <c:pt idx="2583">
                  <c:v>1.2512847222227181</c:v>
                </c:pt>
                <c:pt idx="2584">
                  <c:v>1.2515277777768832</c:v>
                </c:pt>
                <c:pt idx="2585">
                  <c:v>1.2517708333310482</c:v>
                </c:pt>
                <c:pt idx="2586">
                  <c:v>1.2520254629619929</c:v>
                </c:pt>
                <c:pt idx="2587">
                  <c:v>1.2522685185161579</c:v>
                </c:pt>
                <c:pt idx="2588">
                  <c:v>1.252511574070323</c:v>
                </c:pt>
                <c:pt idx="2589">
                  <c:v>1.252754629624488</c:v>
                </c:pt>
                <c:pt idx="2590">
                  <c:v>1.252997685185929</c:v>
                </c:pt>
                <c:pt idx="2591">
                  <c:v>1.2532407407400941</c:v>
                </c:pt>
                <c:pt idx="2592">
                  <c:v>1.2534837962942591</c:v>
                </c:pt>
                <c:pt idx="2593">
                  <c:v>1.2537268518484241</c:v>
                </c:pt>
                <c:pt idx="2594">
                  <c:v>1.2539699074025892</c:v>
                </c:pt>
                <c:pt idx="2595">
                  <c:v>1.2542129629640302</c:v>
                </c:pt>
                <c:pt idx="2596">
                  <c:v>1.2544560185181952</c:v>
                </c:pt>
                <c:pt idx="2597">
                  <c:v>1.2546990740723603</c:v>
                </c:pt>
                <c:pt idx="2598">
                  <c:v>1.2549421296265253</c:v>
                </c:pt>
                <c:pt idx="2599">
                  <c:v>1.2551851851806903</c:v>
                </c:pt>
                <c:pt idx="2600">
                  <c:v>1.2554282407421313</c:v>
                </c:pt>
                <c:pt idx="2601">
                  <c:v>1.2556712962962964</c:v>
                </c:pt>
                <c:pt idx="2602">
                  <c:v>1.2559143518504614</c:v>
                </c:pt>
                <c:pt idx="2603">
                  <c:v>1.2561574074046264</c:v>
                </c:pt>
                <c:pt idx="2604">
                  <c:v>1.2564004629587915</c:v>
                </c:pt>
                <c:pt idx="2605">
                  <c:v>1.2566435185202325</c:v>
                </c:pt>
                <c:pt idx="2606">
                  <c:v>1.2568865740743975</c:v>
                </c:pt>
                <c:pt idx="2607">
                  <c:v>1.2571296296285626</c:v>
                </c:pt>
                <c:pt idx="2608">
                  <c:v>1.2573726851827276</c:v>
                </c:pt>
                <c:pt idx="2609">
                  <c:v>1.2576157407368926</c:v>
                </c:pt>
                <c:pt idx="2610">
                  <c:v>1.2578587962983336</c:v>
                </c:pt>
                <c:pt idx="2611">
                  <c:v>1.2581018518524987</c:v>
                </c:pt>
                <c:pt idx="2612">
                  <c:v>1.2583449074066637</c:v>
                </c:pt>
                <c:pt idx="2613">
                  <c:v>1.2585879629608288</c:v>
                </c:pt>
                <c:pt idx="2614">
                  <c:v>1.2588310185149938</c:v>
                </c:pt>
                <c:pt idx="2615">
                  <c:v>1.2590740740691588</c:v>
                </c:pt>
                <c:pt idx="2616">
                  <c:v>1.2593171296305998</c:v>
                </c:pt>
                <c:pt idx="2617">
                  <c:v>1.2595601851847649</c:v>
                </c:pt>
                <c:pt idx="2618">
                  <c:v>1.2598032407389299</c:v>
                </c:pt>
                <c:pt idx="2619">
                  <c:v>1.2600462962930949</c:v>
                </c:pt>
                <c:pt idx="2620">
                  <c:v>1.26028935184726</c:v>
                </c:pt>
                <c:pt idx="2621">
                  <c:v>1.260532407408701</c:v>
                </c:pt>
                <c:pt idx="2622">
                  <c:v>1.260775462962866</c:v>
                </c:pt>
                <c:pt idx="2623">
                  <c:v>1.2610185185170311</c:v>
                </c:pt>
                <c:pt idx="2624">
                  <c:v>1.2612615740711961</c:v>
                </c:pt>
                <c:pt idx="2625">
                  <c:v>1.2615046296253611</c:v>
                </c:pt>
                <c:pt idx="2626">
                  <c:v>1.2617476851868021</c:v>
                </c:pt>
                <c:pt idx="2627">
                  <c:v>1.2619907407409672</c:v>
                </c:pt>
                <c:pt idx="2628">
                  <c:v>1.2622337962951322</c:v>
                </c:pt>
                <c:pt idx="2629">
                  <c:v>1.2624768518492973</c:v>
                </c:pt>
                <c:pt idx="2630">
                  <c:v>1.2627199074034623</c:v>
                </c:pt>
                <c:pt idx="2631">
                  <c:v>1.2629629629649033</c:v>
                </c:pt>
                <c:pt idx="2632">
                  <c:v>1.2632060185190683</c:v>
                </c:pt>
                <c:pt idx="2633">
                  <c:v>1.2634490740732334</c:v>
                </c:pt>
                <c:pt idx="2634">
                  <c:v>1.2637037037041781</c:v>
                </c:pt>
                <c:pt idx="2635">
                  <c:v>1.2639467592583431</c:v>
                </c:pt>
                <c:pt idx="2636">
                  <c:v>1.2641898148125081</c:v>
                </c:pt>
                <c:pt idx="2637">
                  <c:v>1.2644328703666732</c:v>
                </c:pt>
                <c:pt idx="2638">
                  <c:v>1.2646759259208382</c:v>
                </c:pt>
                <c:pt idx="2639">
                  <c:v>1.2649189814822792</c:v>
                </c:pt>
                <c:pt idx="2640">
                  <c:v>1.2651620370364443</c:v>
                </c:pt>
                <c:pt idx="2641">
                  <c:v>1.2654050925906093</c:v>
                </c:pt>
                <c:pt idx="2642">
                  <c:v>1.2656481481447743</c:v>
                </c:pt>
                <c:pt idx="2643">
                  <c:v>1.2658912036989394</c:v>
                </c:pt>
                <c:pt idx="2644">
                  <c:v>1.2661342592603804</c:v>
                </c:pt>
                <c:pt idx="2645">
                  <c:v>1.2663773148145454</c:v>
                </c:pt>
                <c:pt idx="2646">
                  <c:v>1.2666203703687104</c:v>
                </c:pt>
                <c:pt idx="2647">
                  <c:v>1.2668634259228755</c:v>
                </c:pt>
                <c:pt idx="2648">
                  <c:v>1.2671064814770405</c:v>
                </c:pt>
                <c:pt idx="2649">
                  <c:v>1.2673495370384815</c:v>
                </c:pt>
                <c:pt idx="2650">
                  <c:v>1.2675925925926466</c:v>
                </c:pt>
                <c:pt idx="2651">
                  <c:v>1.2678356481468116</c:v>
                </c:pt>
                <c:pt idx="2652">
                  <c:v>1.2680787037009766</c:v>
                </c:pt>
                <c:pt idx="2653">
                  <c:v>1.2683217592551417</c:v>
                </c:pt>
                <c:pt idx="2654">
                  <c:v>1.2685648148165827</c:v>
                </c:pt>
                <c:pt idx="2655">
                  <c:v>1.2688078703707477</c:v>
                </c:pt>
                <c:pt idx="2656">
                  <c:v>1.2690509259249128</c:v>
                </c:pt>
                <c:pt idx="2657">
                  <c:v>1.2692939814790778</c:v>
                </c:pt>
                <c:pt idx="2658">
                  <c:v>1.2695370370332428</c:v>
                </c:pt>
                <c:pt idx="2659">
                  <c:v>1.2697800925946838</c:v>
                </c:pt>
                <c:pt idx="2660">
                  <c:v>1.2700231481488489</c:v>
                </c:pt>
                <c:pt idx="2661">
                  <c:v>1.2702662037030139</c:v>
                </c:pt>
                <c:pt idx="2662">
                  <c:v>1.2705092592571789</c:v>
                </c:pt>
                <c:pt idx="2663">
                  <c:v>1.270752314811344</c:v>
                </c:pt>
                <c:pt idx="2664">
                  <c:v>1.270995370365509</c:v>
                </c:pt>
                <c:pt idx="2665">
                  <c:v>1.27123842592695</c:v>
                </c:pt>
                <c:pt idx="2666">
                  <c:v>1.2714814814811151</c:v>
                </c:pt>
                <c:pt idx="2667">
                  <c:v>1.2717245370352801</c:v>
                </c:pt>
                <c:pt idx="2668">
                  <c:v>1.2719675925894451</c:v>
                </c:pt>
                <c:pt idx="2669">
                  <c:v>1.2722106481436102</c:v>
                </c:pt>
                <c:pt idx="2670">
                  <c:v>1.2724537037050512</c:v>
                </c:pt>
                <c:pt idx="2671">
                  <c:v>1.2726967592592162</c:v>
                </c:pt>
                <c:pt idx="2672">
                  <c:v>1.2729398148133813</c:v>
                </c:pt>
                <c:pt idx="2673">
                  <c:v>1.2731828703675463</c:v>
                </c:pt>
                <c:pt idx="2674">
                  <c:v>1.2734259259217113</c:v>
                </c:pt>
                <c:pt idx="2675">
                  <c:v>1.2736689814831523</c:v>
                </c:pt>
                <c:pt idx="2676">
                  <c:v>1.2739120370373174</c:v>
                </c:pt>
                <c:pt idx="2677">
                  <c:v>1.2741550925914824</c:v>
                </c:pt>
                <c:pt idx="2678">
                  <c:v>1.2743981481456474</c:v>
                </c:pt>
                <c:pt idx="2679">
                  <c:v>1.2746412036998125</c:v>
                </c:pt>
                <c:pt idx="2680">
                  <c:v>1.2748842592612535</c:v>
                </c:pt>
                <c:pt idx="2681">
                  <c:v>1.2751273148154185</c:v>
                </c:pt>
                <c:pt idx="2682">
                  <c:v>1.2753703703695836</c:v>
                </c:pt>
                <c:pt idx="2683">
                  <c:v>1.2756250000005283</c:v>
                </c:pt>
                <c:pt idx="2684">
                  <c:v>1.2758680555546933</c:v>
                </c:pt>
                <c:pt idx="2685">
                  <c:v>1.2761111111088583</c:v>
                </c:pt>
                <c:pt idx="2686">
                  <c:v>1.2763541666630234</c:v>
                </c:pt>
                <c:pt idx="2687">
                  <c:v>1.2765972222171884</c:v>
                </c:pt>
                <c:pt idx="2688">
                  <c:v>1.2768402777786294</c:v>
                </c:pt>
                <c:pt idx="2689">
                  <c:v>1.2770833333327944</c:v>
                </c:pt>
                <c:pt idx="2690">
                  <c:v>1.2773263888869595</c:v>
                </c:pt>
                <c:pt idx="2691">
                  <c:v>1.2775694444411245</c:v>
                </c:pt>
                <c:pt idx="2692">
                  <c:v>1.2778124999952896</c:v>
                </c:pt>
                <c:pt idx="2693">
                  <c:v>1.2780555555567306</c:v>
                </c:pt>
                <c:pt idx="2694">
                  <c:v>1.2782986111108956</c:v>
                </c:pt>
                <c:pt idx="2695">
                  <c:v>1.2785416666650606</c:v>
                </c:pt>
                <c:pt idx="2696">
                  <c:v>1.2787847222192257</c:v>
                </c:pt>
                <c:pt idx="2697">
                  <c:v>1.2790277777733907</c:v>
                </c:pt>
                <c:pt idx="2698">
                  <c:v>1.2792708333348317</c:v>
                </c:pt>
                <c:pt idx="2699">
                  <c:v>1.2795138888889968</c:v>
                </c:pt>
                <c:pt idx="2700">
                  <c:v>1.2797569444431618</c:v>
                </c:pt>
                <c:pt idx="2701">
                  <c:v>1.2799999999973268</c:v>
                </c:pt>
                <c:pt idx="2702">
                  <c:v>1.2802430555514919</c:v>
                </c:pt>
                <c:pt idx="2703">
                  <c:v>1.2804861111129329</c:v>
                </c:pt>
                <c:pt idx="2704">
                  <c:v>1.2807291666670979</c:v>
                </c:pt>
                <c:pt idx="2705">
                  <c:v>1.2809722222212629</c:v>
                </c:pt>
                <c:pt idx="2706">
                  <c:v>1.281215277775428</c:v>
                </c:pt>
                <c:pt idx="2707">
                  <c:v>1.281458333329593</c:v>
                </c:pt>
                <c:pt idx="2708">
                  <c:v>1.2817013888837581</c:v>
                </c:pt>
                <c:pt idx="2709">
                  <c:v>1.2819444444451991</c:v>
                </c:pt>
                <c:pt idx="2710">
                  <c:v>1.2821874999993641</c:v>
                </c:pt>
                <c:pt idx="2711">
                  <c:v>1.2824305555535291</c:v>
                </c:pt>
                <c:pt idx="2712">
                  <c:v>1.2826736111076942</c:v>
                </c:pt>
                <c:pt idx="2713">
                  <c:v>1.2829166666618592</c:v>
                </c:pt>
                <c:pt idx="2714">
                  <c:v>1.2831597222233002</c:v>
                </c:pt>
                <c:pt idx="2715">
                  <c:v>1.2834027777774653</c:v>
                </c:pt>
                <c:pt idx="2716">
                  <c:v>1.2836458333316303</c:v>
                </c:pt>
                <c:pt idx="2717">
                  <c:v>1.2838888888857953</c:v>
                </c:pt>
                <c:pt idx="2718">
                  <c:v>1.2841319444399604</c:v>
                </c:pt>
                <c:pt idx="2719">
                  <c:v>1.2843750000014014</c:v>
                </c:pt>
                <c:pt idx="2720">
                  <c:v>1.2846180555555664</c:v>
                </c:pt>
                <c:pt idx="2721">
                  <c:v>1.2848611111097314</c:v>
                </c:pt>
                <c:pt idx="2722">
                  <c:v>1.2851041666638965</c:v>
                </c:pt>
                <c:pt idx="2723">
                  <c:v>1.2853472222180615</c:v>
                </c:pt>
                <c:pt idx="2724">
                  <c:v>1.2855902777795025</c:v>
                </c:pt>
                <c:pt idx="2725">
                  <c:v>1.2858333333336676</c:v>
                </c:pt>
                <c:pt idx="2726">
                  <c:v>1.2860763888878326</c:v>
                </c:pt>
                <c:pt idx="2727">
                  <c:v>1.2863194444419976</c:v>
                </c:pt>
                <c:pt idx="2728">
                  <c:v>1.2865624999961627</c:v>
                </c:pt>
                <c:pt idx="2729">
                  <c:v>1.2868055555576037</c:v>
                </c:pt>
                <c:pt idx="2730">
                  <c:v>1.2870486111117687</c:v>
                </c:pt>
                <c:pt idx="2731">
                  <c:v>1.2873032407427134</c:v>
                </c:pt>
                <c:pt idx="2732">
                  <c:v>1.2875462962968784</c:v>
                </c:pt>
                <c:pt idx="2733">
                  <c:v>1.2877893518510435</c:v>
                </c:pt>
                <c:pt idx="2734">
                  <c:v>1.2880324074052085</c:v>
                </c:pt>
                <c:pt idx="2735">
                  <c:v>1.2882754629593736</c:v>
                </c:pt>
                <c:pt idx="2736">
                  <c:v>1.2885185185135386</c:v>
                </c:pt>
                <c:pt idx="2737">
                  <c:v>1.2887615740749796</c:v>
                </c:pt>
                <c:pt idx="2738">
                  <c:v>1.2890046296291446</c:v>
                </c:pt>
                <c:pt idx="2739">
                  <c:v>1.2892476851833097</c:v>
                </c:pt>
                <c:pt idx="2740">
                  <c:v>1.2894907407374747</c:v>
                </c:pt>
                <c:pt idx="2741">
                  <c:v>1.2897337962916398</c:v>
                </c:pt>
                <c:pt idx="2742">
                  <c:v>1.2899768518530808</c:v>
                </c:pt>
                <c:pt idx="2743">
                  <c:v>1.2902199074072458</c:v>
                </c:pt>
                <c:pt idx="2744">
                  <c:v>1.2904629629614108</c:v>
                </c:pt>
                <c:pt idx="2745">
                  <c:v>1.2907060185155759</c:v>
                </c:pt>
                <c:pt idx="2746">
                  <c:v>1.2909490740697409</c:v>
                </c:pt>
                <c:pt idx="2747">
                  <c:v>1.2911921296311819</c:v>
                </c:pt>
                <c:pt idx="2748">
                  <c:v>1.2914351851853469</c:v>
                </c:pt>
                <c:pt idx="2749">
                  <c:v>1.291678240739512</c:v>
                </c:pt>
                <c:pt idx="2750">
                  <c:v>1.291921296293677</c:v>
                </c:pt>
                <c:pt idx="2751">
                  <c:v>1.2921643518478421</c:v>
                </c:pt>
                <c:pt idx="2752">
                  <c:v>1.2924074074092831</c:v>
                </c:pt>
                <c:pt idx="2753">
                  <c:v>1.2926504629634481</c:v>
                </c:pt>
                <c:pt idx="2754">
                  <c:v>1.2928935185176131</c:v>
                </c:pt>
                <c:pt idx="2755">
                  <c:v>1.2931365740717782</c:v>
                </c:pt>
                <c:pt idx="2756">
                  <c:v>1.2933796296259432</c:v>
                </c:pt>
                <c:pt idx="2757">
                  <c:v>1.2936226851801083</c:v>
                </c:pt>
                <c:pt idx="2758">
                  <c:v>1.2938657407415493</c:v>
                </c:pt>
                <c:pt idx="2759">
                  <c:v>1.2941087962957143</c:v>
                </c:pt>
                <c:pt idx="2760">
                  <c:v>1.2943518518498793</c:v>
                </c:pt>
                <c:pt idx="2761">
                  <c:v>1.2945949074040444</c:v>
                </c:pt>
                <c:pt idx="2762">
                  <c:v>1.2948379629582094</c:v>
                </c:pt>
                <c:pt idx="2763">
                  <c:v>1.2950810185196504</c:v>
                </c:pt>
                <c:pt idx="2764">
                  <c:v>1.2953240740738154</c:v>
                </c:pt>
                <c:pt idx="2765">
                  <c:v>1.2955671296279805</c:v>
                </c:pt>
                <c:pt idx="2766">
                  <c:v>1.2958101851821455</c:v>
                </c:pt>
                <c:pt idx="2767">
                  <c:v>1.2960532407363106</c:v>
                </c:pt>
                <c:pt idx="2768">
                  <c:v>1.2962962962977516</c:v>
                </c:pt>
                <c:pt idx="2769">
                  <c:v>1.2965393518519166</c:v>
                </c:pt>
                <c:pt idx="2770">
                  <c:v>1.2967824074060816</c:v>
                </c:pt>
                <c:pt idx="2771">
                  <c:v>1.2970254629602467</c:v>
                </c:pt>
                <c:pt idx="2772">
                  <c:v>1.2972685185144117</c:v>
                </c:pt>
                <c:pt idx="2773">
                  <c:v>1.2975115740758527</c:v>
                </c:pt>
                <c:pt idx="2774">
                  <c:v>1.2977546296300178</c:v>
                </c:pt>
                <c:pt idx="2775">
                  <c:v>1.2979976851841828</c:v>
                </c:pt>
                <c:pt idx="2776">
                  <c:v>1.2982407407383478</c:v>
                </c:pt>
                <c:pt idx="2777">
                  <c:v>1.2984837962925129</c:v>
                </c:pt>
                <c:pt idx="2778">
                  <c:v>1.2987268518539539</c:v>
                </c:pt>
                <c:pt idx="2779">
                  <c:v>1.2989814814776226</c:v>
                </c:pt>
                <c:pt idx="2780">
                  <c:v>1.2992245370390636</c:v>
                </c:pt>
                <c:pt idx="2781">
                  <c:v>1.2994675925932286</c:v>
                </c:pt>
                <c:pt idx="2782">
                  <c:v>1.2997106481473937</c:v>
                </c:pt>
                <c:pt idx="2783">
                  <c:v>1.2999537037015587</c:v>
                </c:pt>
                <c:pt idx="2784">
                  <c:v>1.3001967592557238</c:v>
                </c:pt>
                <c:pt idx="2785">
                  <c:v>1.3004398148098888</c:v>
                </c:pt>
                <c:pt idx="2786">
                  <c:v>1.3006828703713298</c:v>
                </c:pt>
                <c:pt idx="2787">
                  <c:v>1.3009259259254948</c:v>
                </c:pt>
                <c:pt idx="2788">
                  <c:v>1.3011689814796599</c:v>
                </c:pt>
                <c:pt idx="2789">
                  <c:v>1.3014120370338249</c:v>
                </c:pt>
                <c:pt idx="2790">
                  <c:v>1.3016550925879899</c:v>
                </c:pt>
                <c:pt idx="2791">
                  <c:v>1.3018981481494309</c:v>
                </c:pt>
                <c:pt idx="2792">
                  <c:v>1.302141203703596</c:v>
                </c:pt>
                <c:pt idx="2793">
                  <c:v>1.302384259257761</c:v>
                </c:pt>
                <c:pt idx="2794">
                  <c:v>1.3026273148119261</c:v>
                </c:pt>
                <c:pt idx="2795">
                  <c:v>1.3028703703660911</c:v>
                </c:pt>
                <c:pt idx="2796">
                  <c:v>1.3031134259275321</c:v>
                </c:pt>
                <c:pt idx="2797">
                  <c:v>1.3033564814816971</c:v>
                </c:pt>
                <c:pt idx="2798">
                  <c:v>1.3035995370358622</c:v>
                </c:pt>
                <c:pt idx="2799">
                  <c:v>1.3038425925900272</c:v>
                </c:pt>
                <c:pt idx="2800">
                  <c:v>1.3040856481441923</c:v>
                </c:pt>
                <c:pt idx="2801">
                  <c:v>1.3043287037056333</c:v>
                </c:pt>
                <c:pt idx="2802">
                  <c:v>1.3045717592597983</c:v>
                </c:pt>
                <c:pt idx="2803">
                  <c:v>1.3048148148139633</c:v>
                </c:pt>
                <c:pt idx="2804">
                  <c:v>1.3050578703681284</c:v>
                </c:pt>
                <c:pt idx="2805">
                  <c:v>1.3053009259222934</c:v>
                </c:pt>
                <c:pt idx="2806">
                  <c:v>1.3055439814764584</c:v>
                </c:pt>
                <c:pt idx="2807">
                  <c:v>1.3057870370378994</c:v>
                </c:pt>
                <c:pt idx="2808">
                  <c:v>1.3060300925920645</c:v>
                </c:pt>
                <c:pt idx="2809">
                  <c:v>1.3062731481462295</c:v>
                </c:pt>
                <c:pt idx="2810">
                  <c:v>1.3065162037003946</c:v>
                </c:pt>
                <c:pt idx="2811">
                  <c:v>1.3067592592545596</c:v>
                </c:pt>
                <c:pt idx="2812">
                  <c:v>1.3070023148160006</c:v>
                </c:pt>
                <c:pt idx="2813">
                  <c:v>1.3072453703701656</c:v>
                </c:pt>
                <c:pt idx="2814">
                  <c:v>1.3074884259243307</c:v>
                </c:pt>
                <c:pt idx="2815">
                  <c:v>1.3077314814784957</c:v>
                </c:pt>
                <c:pt idx="2816">
                  <c:v>1.3079745370326608</c:v>
                </c:pt>
                <c:pt idx="2817">
                  <c:v>1.3082175925941018</c:v>
                </c:pt>
                <c:pt idx="2818">
                  <c:v>1.3084606481482668</c:v>
                </c:pt>
                <c:pt idx="2819">
                  <c:v>1.3087037037024318</c:v>
                </c:pt>
                <c:pt idx="2820">
                  <c:v>1.3089467592565969</c:v>
                </c:pt>
                <c:pt idx="2821">
                  <c:v>1.3091898148107619</c:v>
                </c:pt>
                <c:pt idx="2822">
                  <c:v>1.3094328703722029</c:v>
                </c:pt>
                <c:pt idx="2823">
                  <c:v>1.3096759259263679</c:v>
                </c:pt>
                <c:pt idx="2824">
                  <c:v>1.309918981480533</c:v>
                </c:pt>
                <c:pt idx="2825">
                  <c:v>1.310162037034698</c:v>
                </c:pt>
                <c:pt idx="2826">
                  <c:v>1.3104050925888631</c:v>
                </c:pt>
                <c:pt idx="2827">
                  <c:v>1.3106597222198078</c:v>
                </c:pt>
                <c:pt idx="2828">
                  <c:v>1.3109027777739728</c:v>
                </c:pt>
                <c:pt idx="2829">
                  <c:v>1.3111458333354138</c:v>
                </c:pt>
                <c:pt idx="2830">
                  <c:v>1.3113888888895788</c:v>
                </c:pt>
                <c:pt idx="2831">
                  <c:v>1.3116319444437439</c:v>
                </c:pt>
                <c:pt idx="2832">
                  <c:v>1.3118749999979089</c:v>
                </c:pt>
                <c:pt idx="2833">
                  <c:v>1.3121180555520739</c:v>
                </c:pt>
                <c:pt idx="2834">
                  <c:v>1.312361111106239</c:v>
                </c:pt>
                <c:pt idx="2835">
                  <c:v>1.31260416666768</c:v>
                </c:pt>
                <c:pt idx="2836">
                  <c:v>1.312847222221845</c:v>
                </c:pt>
                <c:pt idx="2837">
                  <c:v>1.3130902777760101</c:v>
                </c:pt>
                <c:pt idx="2838">
                  <c:v>1.3133333333301751</c:v>
                </c:pt>
                <c:pt idx="2839">
                  <c:v>1.3135763888843401</c:v>
                </c:pt>
                <c:pt idx="2840">
                  <c:v>1.3138194444457811</c:v>
                </c:pt>
                <c:pt idx="2841">
                  <c:v>1.3140624999999462</c:v>
                </c:pt>
                <c:pt idx="2842">
                  <c:v>1.3143055555541112</c:v>
                </c:pt>
                <c:pt idx="2843">
                  <c:v>1.3145486111082763</c:v>
                </c:pt>
                <c:pt idx="2844">
                  <c:v>1.3147916666624413</c:v>
                </c:pt>
                <c:pt idx="2845">
                  <c:v>1.3150347222238823</c:v>
                </c:pt>
                <c:pt idx="2846">
                  <c:v>1.3152777777780473</c:v>
                </c:pt>
                <c:pt idx="2847">
                  <c:v>1.3155208333322124</c:v>
                </c:pt>
                <c:pt idx="2848">
                  <c:v>1.3157638888863774</c:v>
                </c:pt>
                <c:pt idx="2849">
                  <c:v>1.3160069444405424</c:v>
                </c:pt>
                <c:pt idx="2850">
                  <c:v>1.3162500000019834</c:v>
                </c:pt>
                <c:pt idx="2851">
                  <c:v>1.3164930555561485</c:v>
                </c:pt>
                <c:pt idx="2852">
                  <c:v>1.3167361111103135</c:v>
                </c:pt>
                <c:pt idx="2853">
                  <c:v>1.3169791666644786</c:v>
                </c:pt>
                <c:pt idx="2854">
                  <c:v>1.3172222222186436</c:v>
                </c:pt>
                <c:pt idx="2855">
                  <c:v>1.3174652777728086</c:v>
                </c:pt>
                <c:pt idx="2856">
                  <c:v>1.3177083333342496</c:v>
                </c:pt>
                <c:pt idx="2857">
                  <c:v>1.3179513888884147</c:v>
                </c:pt>
                <c:pt idx="2858">
                  <c:v>1.3181944444425797</c:v>
                </c:pt>
                <c:pt idx="2859">
                  <c:v>1.3184374999967448</c:v>
                </c:pt>
                <c:pt idx="2860">
                  <c:v>1.3186805555509098</c:v>
                </c:pt>
                <c:pt idx="2861">
                  <c:v>1.3189236111123508</c:v>
                </c:pt>
                <c:pt idx="2862">
                  <c:v>1.3191666666665158</c:v>
                </c:pt>
                <c:pt idx="2863">
                  <c:v>1.3194097222206809</c:v>
                </c:pt>
                <c:pt idx="2864">
                  <c:v>1.3196527777748459</c:v>
                </c:pt>
                <c:pt idx="2865">
                  <c:v>1.3198958333290109</c:v>
                </c:pt>
                <c:pt idx="2866">
                  <c:v>1.3201388888904519</c:v>
                </c:pt>
                <c:pt idx="2867">
                  <c:v>1.320381944444617</c:v>
                </c:pt>
                <c:pt idx="2868">
                  <c:v>1.320624999998782</c:v>
                </c:pt>
                <c:pt idx="2869">
                  <c:v>1.3208680555529471</c:v>
                </c:pt>
                <c:pt idx="2870">
                  <c:v>1.3211111111071121</c:v>
                </c:pt>
                <c:pt idx="2871">
                  <c:v>1.3213541666685531</c:v>
                </c:pt>
                <c:pt idx="2872">
                  <c:v>1.3215972222227181</c:v>
                </c:pt>
                <c:pt idx="2873">
                  <c:v>1.3218402777768832</c:v>
                </c:pt>
                <c:pt idx="2874">
                  <c:v>1.3220833333310482</c:v>
                </c:pt>
                <c:pt idx="2875">
                  <c:v>1.3223379629619929</c:v>
                </c:pt>
                <c:pt idx="2876">
                  <c:v>1.3225810185161579</c:v>
                </c:pt>
                <c:pt idx="2877">
                  <c:v>1.322824074070323</c:v>
                </c:pt>
                <c:pt idx="2878">
                  <c:v>1.323067129624488</c:v>
                </c:pt>
                <c:pt idx="2879">
                  <c:v>1.323310185185929</c:v>
                </c:pt>
                <c:pt idx="2880">
                  <c:v>1.3235532407400941</c:v>
                </c:pt>
                <c:pt idx="2881">
                  <c:v>1.3237962962942591</c:v>
                </c:pt>
                <c:pt idx="2882">
                  <c:v>1.3240393518484241</c:v>
                </c:pt>
                <c:pt idx="2883">
                  <c:v>1.3242824074025892</c:v>
                </c:pt>
                <c:pt idx="2884">
                  <c:v>1.3245254629640302</c:v>
                </c:pt>
                <c:pt idx="2885">
                  <c:v>1.3247685185181952</c:v>
                </c:pt>
                <c:pt idx="2886">
                  <c:v>1.3250115740723603</c:v>
                </c:pt>
                <c:pt idx="2887">
                  <c:v>1.3252546296265253</c:v>
                </c:pt>
                <c:pt idx="2888">
                  <c:v>1.3254976851806903</c:v>
                </c:pt>
                <c:pt idx="2889">
                  <c:v>1.3257407407421313</c:v>
                </c:pt>
                <c:pt idx="2890">
                  <c:v>1.3259837962962964</c:v>
                </c:pt>
                <c:pt idx="2891">
                  <c:v>1.3262268518504614</c:v>
                </c:pt>
                <c:pt idx="2892">
                  <c:v>1.3264699074046264</c:v>
                </c:pt>
                <c:pt idx="2893">
                  <c:v>1.3267129629587915</c:v>
                </c:pt>
                <c:pt idx="2894">
                  <c:v>1.3269560185202325</c:v>
                </c:pt>
                <c:pt idx="2895">
                  <c:v>1.3271990740743975</c:v>
                </c:pt>
                <c:pt idx="2896">
                  <c:v>1.3274421296285626</c:v>
                </c:pt>
                <c:pt idx="2897">
                  <c:v>1.3276851851827276</c:v>
                </c:pt>
                <c:pt idx="2898">
                  <c:v>1.3279282407368926</c:v>
                </c:pt>
                <c:pt idx="2899">
                  <c:v>1.3281712962983336</c:v>
                </c:pt>
                <c:pt idx="2900">
                  <c:v>1.3284143518524987</c:v>
                </c:pt>
                <c:pt idx="2901">
                  <c:v>1.3286574074066637</c:v>
                </c:pt>
                <c:pt idx="2902">
                  <c:v>1.3289004629608288</c:v>
                </c:pt>
                <c:pt idx="2903">
                  <c:v>1.3291435185149938</c:v>
                </c:pt>
                <c:pt idx="2904">
                  <c:v>1.3293865740691588</c:v>
                </c:pt>
                <c:pt idx="2905">
                  <c:v>1.3296296296305998</c:v>
                </c:pt>
                <c:pt idx="2906">
                  <c:v>1.3298726851847649</c:v>
                </c:pt>
                <c:pt idx="2907">
                  <c:v>1.3301157407389299</c:v>
                </c:pt>
                <c:pt idx="2908">
                  <c:v>1.3303587962930949</c:v>
                </c:pt>
                <c:pt idx="2909">
                  <c:v>1.33060185184726</c:v>
                </c:pt>
                <c:pt idx="2910">
                  <c:v>1.330844907408701</c:v>
                </c:pt>
                <c:pt idx="2911">
                  <c:v>1.331087962962866</c:v>
                </c:pt>
                <c:pt idx="2912">
                  <c:v>1.3313310185170311</c:v>
                </c:pt>
                <c:pt idx="2913">
                  <c:v>1.3315740740711961</c:v>
                </c:pt>
                <c:pt idx="2914">
                  <c:v>1.3318171296253611</c:v>
                </c:pt>
                <c:pt idx="2915">
                  <c:v>1.3320601851868021</c:v>
                </c:pt>
                <c:pt idx="2916">
                  <c:v>1.3323032407409672</c:v>
                </c:pt>
                <c:pt idx="2917">
                  <c:v>1.3325462962951322</c:v>
                </c:pt>
                <c:pt idx="2918">
                  <c:v>1.3327893518492973</c:v>
                </c:pt>
                <c:pt idx="2919">
                  <c:v>1.3330324074034623</c:v>
                </c:pt>
                <c:pt idx="2920">
                  <c:v>1.3332754629649033</c:v>
                </c:pt>
                <c:pt idx="2921">
                  <c:v>1.3335185185190683</c:v>
                </c:pt>
                <c:pt idx="2922">
                  <c:v>1.3337615740732334</c:v>
                </c:pt>
                <c:pt idx="2923">
                  <c:v>1.3340046296273984</c:v>
                </c:pt>
                <c:pt idx="2924">
                  <c:v>1.3342592592583431</c:v>
                </c:pt>
                <c:pt idx="2925">
                  <c:v>1.3345023148125081</c:v>
                </c:pt>
                <c:pt idx="2926">
                  <c:v>1.3347453703666732</c:v>
                </c:pt>
                <c:pt idx="2927">
                  <c:v>1.3349884259208382</c:v>
                </c:pt>
                <c:pt idx="2928">
                  <c:v>1.3352314814822792</c:v>
                </c:pt>
                <c:pt idx="2929">
                  <c:v>1.3354745370364443</c:v>
                </c:pt>
                <c:pt idx="2930">
                  <c:v>1.3357175925906093</c:v>
                </c:pt>
                <c:pt idx="2931">
                  <c:v>1.3359606481447743</c:v>
                </c:pt>
                <c:pt idx="2932">
                  <c:v>1.3362037036989394</c:v>
                </c:pt>
                <c:pt idx="2933">
                  <c:v>1.3364467592603804</c:v>
                </c:pt>
                <c:pt idx="2934">
                  <c:v>1.3366898148145454</c:v>
                </c:pt>
                <c:pt idx="2935">
                  <c:v>1.3369328703687104</c:v>
                </c:pt>
                <c:pt idx="2936">
                  <c:v>1.3371759259228755</c:v>
                </c:pt>
                <c:pt idx="2937">
                  <c:v>1.3374189814770405</c:v>
                </c:pt>
                <c:pt idx="2938">
                  <c:v>1.3376620370384815</c:v>
                </c:pt>
                <c:pt idx="2939">
                  <c:v>1.3379050925926466</c:v>
                </c:pt>
                <c:pt idx="2940">
                  <c:v>1.3381481481468116</c:v>
                </c:pt>
                <c:pt idx="2941">
                  <c:v>1.3383912037009766</c:v>
                </c:pt>
                <c:pt idx="2942">
                  <c:v>1.3386342592551417</c:v>
                </c:pt>
                <c:pt idx="2943">
                  <c:v>1.3388773148165827</c:v>
                </c:pt>
                <c:pt idx="2944">
                  <c:v>1.3391203703707477</c:v>
                </c:pt>
                <c:pt idx="2945">
                  <c:v>1.3393634259249128</c:v>
                </c:pt>
                <c:pt idx="2946">
                  <c:v>1.3396064814790778</c:v>
                </c:pt>
                <c:pt idx="2947">
                  <c:v>1.3398495370332428</c:v>
                </c:pt>
                <c:pt idx="2948">
                  <c:v>1.3400925925946838</c:v>
                </c:pt>
                <c:pt idx="2949">
                  <c:v>1.3403356481488489</c:v>
                </c:pt>
                <c:pt idx="2950">
                  <c:v>1.3405787037030139</c:v>
                </c:pt>
                <c:pt idx="2951">
                  <c:v>1.3408217592571789</c:v>
                </c:pt>
                <c:pt idx="2952">
                  <c:v>1.341064814811344</c:v>
                </c:pt>
                <c:pt idx="2953">
                  <c:v>1.341307870365509</c:v>
                </c:pt>
                <c:pt idx="2954">
                  <c:v>1.34155092592695</c:v>
                </c:pt>
                <c:pt idx="2955">
                  <c:v>1.3417939814811151</c:v>
                </c:pt>
                <c:pt idx="2956">
                  <c:v>1.3420370370352801</c:v>
                </c:pt>
                <c:pt idx="2957">
                  <c:v>1.3422800925894451</c:v>
                </c:pt>
                <c:pt idx="2958">
                  <c:v>1.3425231481436102</c:v>
                </c:pt>
                <c:pt idx="2959">
                  <c:v>1.3427662037050512</c:v>
                </c:pt>
                <c:pt idx="2960">
                  <c:v>1.3430092592592162</c:v>
                </c:pt>
                <c:pt idx="2961">
                  <c:v>1.3432523148133813</c:v>
                </c:pt>
                <c:pt idx="2962">
                  <c:v>1.3434953703675463</c:v>
                </c:pt>
                <c:pt idx="2963">
                  <c:v>1.3437384259217113</c:v>
                </c:pt>
                <c:pt idx="2964">
                  <c:v>1.3439814814831523</c:v>
                </c:pt>
                <c:pt idx="2965">
                  <c:v>1.3442245370373174</c:v>
                </c:pt>
                <c:pt idx="2966">
                  <c:v>1.3444675925914824</c:v>
                </c:pt>
                <c:pt idx="2967">
                  <c:v>1.3447106481456474</c:v>
                </c:pt>
                <c:pt idx="2968">
                  <c:v>1.3449537036998125</c:v>
                </c:pt>
                <c:pt idx="2969">
                  <c:v>1.3451967592612535</c:v>
                </c:pt>
                <c:pt idx="2970">
                  <c:v>1.3454398148154185</c:v>
                </c:pt>
                <c:pt idx="2971">
                  <c:v>1.3456828703695836</c:v>
                </c:pt>
                <c:pt idx="2972">
                  <c:v>1.3459375000005283</c:v>
                </c:pt>
                <c:pt idx="2973">
                  <c:v>1.3461805555546933</c:v>
                </c:pt>
                <c:pt idx="2974">
                  <c:v>1.3464236111088583</c:v>
                </c:pt>
                <c:pt idx="2975">
                  <c:v>1.3466666666630234</c:v>
                </c:pt>
                <c:pt idx="2976">
                  <c:v>1.3469097222171884</c:v>
                </c:pt>
                <c:pt idx="2977">
                  <c:v>1.3471527777786294</c:v>
                </c:pt>
                <c:pt idx="2978">
                  <c:v>1.3473958333327944</c:v>
                </c:pt>
                <c:pt idx="2979">
                  <c:v>1.3476388888869595</c:v>
                </c:pt>
                <c:pt idx="2980">
                  <c:v>1.3478819444411245</c:v>
                </c:pt>
                <c:pt idx="2981">
                  <c:v>1.3481249999952896</c:v>
                </c:pt>
                <c:pt idx="2982">
                  <c:v>1.3483680555567306</c:v>
                </c:pt>
                <c:pt idx="2983">
                  <c:v>1.3486111111108956</c:v>
                </c:pt>
                <c:pt idx="2984">
                  <c:v>1.3488541666650606</c:v>
                </c:pt>
                <c:pt idx="2985">
                  <c:v>1.3490972222192257</c:v>
                </c:pt>
                <c:pt idx="2986">
                  <c:v>1.3493402777733907</c:v>
                </c:pt>
                <c:pt idx="2987">
                  <c:v>1.3495833333348317</c:v>
                </c:pt>
                <c:pt idx="2988">
                  <c:v>1.3498263888889968</c:v>
                </c:pt>
                <c:pt idx="2989">
                  <c:v>1.3500694444431618</c:v>
                </c:pt>
                <c:pt idx="2990">
                  <c:v>1.3503124999973268</c:v>
                </c:pt>
                <c:pt idx="2991">
                  <c:v>1.3505555555514919</c:v>
                </c:pt>
                <c:pt idx="2992">
                  <c:v>1.3507986111129329</c:v>
                </c:pt>
                <c:pt idx="2993">
                  <c:v>1.3510416666670979</c:v>
                </c:pt>
                <c:pt idx="2994">
                  <c:v>1.3512847222212629</c:v>
                </c:pt>
                <c:pt idx="2995">
                  <c:v>1.351527777775428</c:v>
                </c:pt>
                <c:pt idx="2996">
                  <c:v>1.351770833329593</c:v>
                </c:pt>
                <c:pt idx="2997">
                  <c:v>1.3520138888837581</c:v>
                </c:pt>
                <c:pt idx="2998">
                  <c:v>1.3522569444451991</c:v>
                </c:pt>
                <c:pt idx="2999">
                  <c:v>1.3524999999993641</c:v>
                </c:pt>
                <c:pt idx="3000">
                  <c:v>1.3527430555535291</c:v>
                </c:pt>
                <c:pt idx="3001">
                  <c:v>1.3529861111076942</c:v>
                </c:pt>
                <c:pt idx="3002">
                  <c:v>1.3532291666618592</c:v>
                </c:pt>
                <c:pt idx="3003">
                  <c:v>1.3534722222233002</c:v>
                </c:pt>
                <c:pt idx="3004">
                  <c:v>1.3537152777774653</c:v>
                </c:pt>
                <c:pt idx="3005">
                  <c:v>1.3539583333316303</c:v>
                </c:pt>
                <c:pt idx="3006">
                  <c:v>1.3542013888857953</c:v>
                </c:pt>
                <c:pt idx="3007">
                  <c:v>1.3544444444399604</c:v>
                </c:pt>
                <c:pt idx="3008">
                  <c:v>1.3546875000014014</c:v>
                </c:pt>
                <c:pt idx="3009">
                  <c:v>1.3549305555555664</c:v>
                </c:pt>
                <c:pt idx="3010">
                  <c:v>1.3551736111097314</c:v>
                </c:pt>
                <c:pt idx="3011">
                  <c:v>1.3554166666638965</c:v>
                </c:pt>
                <c:pt idx="3012">
                  <c:v>1.3556597222180615</c:v>
                </c:pt>
                <c:pt idx="3013">
                  <c:v>1.3559027777795025</c:v>
                </c:pt>
                <c:pt idx="3014">
                  <c:v>1.3561458333336676</c:v>
                </c:pt>
                <c:pt idx="3015">
                  <c:v>1.3563888888878326</c:v>
                </c:pt>
                <c:pt idx="3016">
                  <c:v>1.3566319444419976</c:v>
                </c:pt>
                <c:pt idx="3017">
                  <c:v>1.3568749999961627</c:v>
                </c:pt>
                <c:pt idx="3018">
                  <c:v>1.3571180555576037</c:v>
                </c:pt>
                <c:pt idx="3019">
                  <c:v>1.3573611111117687</c:v>
                </c:pt>
                <c:pt idx="3020">
                  <c:v>1.3576157407427134</c:v>
                </c:pt>
                <c:pt idx="3021">
                  <c:v>1.3578587962968784</c:v>
                </c:pt>
                <c:pt idx="3022">
                  <c:v>1.3581018518510435</c:v>
                </c:pt>
                <c:pt idx="3023">
                  <c:v>1.3583449074052085</c:v>
                </c:pt>
                <c:pt idx="3024">
                  <c:v>1.3585879629593736</c:v>
                </c:pt>
                <c:pt idx="3025">
                  <c:v>1.3588310185135386</c:v>
                </c:pt>
                <c:pt idx="3026">
                  <c:v>1.3590740740749796</c:v>
                </c:pt>
                <c:pt idx="3027">
                  <c:v>1.3593171296291446</c:v>
                </c:pt>
                <c:pt idx="3028">
                  <c:v>1.3595601851833097</c:v>
                </c:pt>
                <c:pt idx="3029">
                  <c:v>1.3598032407374747</c:v>
                </c:pt>
                <c:pt idx="3030">
                  <c:v>1.3600462962916398</c:v>
                </c:pt>
                <c:pt idx="3031">
                  <c:v>1.3602893518530808</c:v>
                </c:pt>
                <c:pt idx="3032">
                  <c:v>1.3605324074072458</c:v>
                </c:pt>
                <c:pt idx="3033">
                  <c:v>1.3607754629614108</c:v>
                </c:pt>
                <c:pt idx="3034">
                  <c:v>1.3610185185155759</c:v>
                </c:pt>
                <c:pt idx="3035">
                  <c:v>1.3612615740697409</c:v>
                </c:pt>
                <c:pt idx="3036">
                  <c:v>1.3615046296311819</c:v>
                </c:pt>
                <c:pt idx="3037">
                  <c:v>1.3617476851853469</c:v>
                </c:pt>
                <c:pt idx="3038">
                  <c:v>1.361990740739512</c:v>
                </c:pt>
                <c:pt idx="3039">
                  <c:v>1.362233796293677</c:v>
                </c:pt>
                <c:pt idx="3040">
                  <c:v>1.3624768518478421</c:v>
                </c:pt>
                <c:pt idx="3041">
                  <c:v>1.3627199074092831</c:v>
                </c:pt>
                <c:pt idx="3042">
                  <c:v>1.3629629629634481</c:v>
                </c:pt>
                <c:pt idx="3043">
                  <c:v>1.3632060185176131</c:v>
                </c:pt>
                <c:pt idx="3044">
                  <c:v>1.3634490740717782</c:v>
                </c:pt>
                <c:pt idx="3045">
                  <c:v>1.3636921296259432</c:v>
                </c:pt>
                <c:pt idx="3046">
                  <c:v>1.3639351851801083</c:v>
                </c:pt>
                <c:pt idx="3047">
                  <c:v>1.3641782407415493</c:v>
                </c:pt>
                <c:pt idx="3048">
                  <c:v>1.3644212962957143</c:v>
                </c:pt>
                <c:pt idx="3049">
                  <c:v>1.3646643518498793</c:v>
                </c:pt>
                <c:pt idx="3050">
                  <c:v>1.3649074074040444</c:v>
                </c:pt>
                <c:pt idx="3051">
                  <c:v>1.3651504629582094</c:v>
                </c:pt>
                <c:pt idx="3052">
                  <c:v>1.3653935185196504</c:v>
                </c:pt>
                <c:pt idx="3053">
                  <c:v>1.3656365740738154</c:v>
                </c:pt>
                <c:pt idx="3054">
                  <c:v>1.3658796296279805</c:v>
                </c:pt>
                <c:pt idx="3055">
                  <c:v>1.3661226851821455</c:v>
                </c:pt>
                <c:pt idx="3056">
                  <c:v>1.3663657407363106</c:v>
                </c:pt>
                <c:pt idx="3057">
                  <c:v>1.3666087962977516</c:v>
                </c:pt>
                <c:pt idx="3058">
                  <c:v>1.3668518518519166</c:v>
                </c:pt>
                <c:pt idx="3059">
                  <c:v>1.3670949074060816</c:v>
                </c:pt>
                <c:pt idx="3060">
                  <c:v>1.3673379629602467</c:v>
                </c:pt>
                <c:pt idx="3061">
                  <c:v>1.3675810185144117</c:v>
                </c:pt>
                <c:pt idx="3062">
                  <c:v>1.3678240740758527</c:v>
                </c:pt>
                <c:pt idx="3063">
                  <c:v>1.3680671296300178</c:v>
                </c:pt>
                <c:pt idx="3064">
                  <c:v>1.3683101851841828</c:v>
                </c:pt>
                <c:pt idx="3065">
                  <c:v>1.3685532407383478</c:v>
                </c:pt>
                <c:pt idx="3066">
                  <c:v>1.3687962962925129</c:v>
                </c:pt>
                <c:pt idx="3067">
                  <c:v>1.3690393518539539</c:v>
                </c:pt>
                <c:pt idx="3068">
                  <c:v>1.3692939814776226</c:v>
                </c:pt>
                <c:pt idx="3069">
                  <c:v>1.3695370370390636</c:v>
                </c:pt>
                <c:pt idx="3070">
                  <c:v>1.3697800925932286</c:v>
                </c:pt>
                <c:pt idx="3071">
                  <c:v>1.3700231481473937</c:v>
                </c:pt>
                <c:pt idx="3072">
                  <c:v>1.3702662037015587</c:v>
                </c:pt>
                <c:pt idx="3073">
                  <c:v>1.3705092592557238</c:v>
                </c:pt>
                <c:pt idx="3074">
                  <c:v>1.3707523148098888</c:v>
                </c:pt>
                <c:pt idx="3075">
                  <c:v>1.3709953703713298</c:v>
                </c:pt>
                <c:pt idx="3076">
                  <c:v>1.3712384259254948</c:v>
                </c:pt>
                <c:pt idx="3077">
                  <c:v>1.3714814814796599</c:v>
                </c:pt>
                <c:pt idx="3078">
                  <c:v>1.3717245370338249</c:v>
                </c:pt>
                <c:pt idx="3079">
                  <c:v>1.3719675925879899</c:v>
                </c:pt>
                <c:pt idx="3080">
                  <c:v>1.3722106481494309</c:v>
                </c:pt>
                <c:pt idx="3081">
                  <c:v>1.372453703703596</c:v>
                </c:pt>
                <c:pt idx="3082">
                  <c:v>1.372696759257761</c:v>
                </c:pt>
                <c:pt idx="3083">
                  <c:v>1.3729398148119261</c:v>
                </c:pt>
                <c:pt idx="3084">
                  <c:v>1.3731828703660911</c:v>
                </c:pt>
                <c:pt idx="3085">
                  <c:v>1.3734259259275321</c:v>
                </c:pt>
                <c:pt idx="3086">
                  <c:v>1.3736689814816971</c:v>
                </c:pt>
                <c:pt idx="3087">
                  <c:v>1.3739120370358622</c:v>
                </c:pt>
                <c:pt idx="3088">
                  <c:v>1.3741550925900272</c:v>
                </c:pt>
                <c:pt idx="3089">
                  <c:v>1.3743981481441923</c:v>
                </c:pt>
                <c:pt idx="3090">
                  <c:v>1.3746412037056333</c:v>
                </c:pt>
                <c:pt idx="3091">
                  <c:v>1.3748842592597983</c:v>
                </c:pt>
                <c:pt idx="3092">
                  <c:v>1.3751273148139633</c:v>
                </c:pt>
                <c:pt idx="3093">
                  <c:v>1.3753703703681284</c:v>
                </c:pt>
                <c:pt idx="3094">
                  <c:v>1.3756134259222934</c:v>
                </c:pt>
                <c:pt idx="3095">
                  <c:v>1.3758564814764584</c:v>
                </c:pt>
                <c:pt idx="3096">
                  <c:v>1.3760995370378994</c:v>
                </c:pt>
                <c:pt idx="3097">
                  <c:v>1.3763425925920645</c:v>
                </c:pt>
                <c:pt idx="3098">
                  <c:v>1.3765856481462295</c:v>
                </c:pt>
                <c:pt idx="3099">
                  <c:v>1.3768287037003946</c:v>
                </c:pt>
                <c:pt idx="3100">
                  <c:v>1.3770717592545596</c:v>
                </c:pt>
                <c:pt idx="3101">
                  <c:v>1.3773148148160006</c:v>
                </c:pt>
                <c:pt idx="3102">
                  <c:v>1.3775578703701656</c:v>
                </c:pt>
                <c:pt idx="3103">
                  <c:v>1.3778009259243307</c:v>
                </c:pt>
                <c:pt idx="3104">
                  <c:v>1.3780439814784957</c:v>
                </c:pt>
                <c:pt idx="3105">
                  <c:v>1.3782870370326608</c:v>
                </c:pt>
                <c:pt idx="3106">
                  <c:v>1.3785300925941018</c:v>
                </c:pt>
                <c:pt idx="3107">
                  <c:v>1.3787731481482668</c:v>
                </c:pt>
                <c:pt idx="3108">
                  <c:v>1.3790162037024318</c:v>
                </c:pt>
                <c:pt idx="3109">
                  <c:v>1.3792592592565969</c:v>
                </c:pt>
                <c:pt idx="3110">
                  <c:v>1.3795023148107619</c:v>
                </c:pt>
                <c:pt idx="3111">
                  <c:v>1.3797453703722029</c:v>
                </c:pt>
                <c:pt idx="3112">
                  <c:v>1.3799884259263679</c:v>
                </c:pt>
                <c:pt idx="3113">
                  <c:v>1.380231481480533</c:v>
                </c:pt>
                <c:pt idx="3114">
                  <c:v>1.380474537034698</c:v>
                </c:pt>
                <c:pt idx="3115">
                  <c:v>1.3807175925888631</c:v>
                </c:pt>
                <c:pt idx="3116">
                  <c:v>1.3809722222198078</c:v>
                </c:pt>
                <c:pt idx="3117">
                  <c:v>1.3812152777739728</c:v>
                </c:pt>
                <c:pt idx="3118">
                  <c:v>1.3814583333354138</c:v>
                </c:pt>
                <c:pt idx="3119">
                  <c:v>1.3817013888895788</c:v>
                </c:pt>
                <c:pt idx="3120">
                  <c:v>1.3819444444437439</c:v>
                </c:pt>
                <c:pt idx="3121">
                  <c:v>1.3821874999979089</c:v>
                </c:pt>
                <c:pt idx="3122">
                  <c:v>1.3824305555520739</c:v>
                </c:pt>
                <c:pt idx="3123">
                  <c:v>1.382673611106239</c:v>
                </c:pt>
                <c:pt idx="3124">
                  <c:v>1.38291666666768</c:v>
                </c:pt>
                <c:pt idx="3125">
                  <c:v>1.383159722221845</c:v>
                </c:pt>
                <c:pt idx="3126">
                  <c:v>1.3834027777760101</c:v>
                </c:pt>
                <c:pt idx="3127">
                  <c:v>1.3836458333301751</c:v>
                </c:pt>
                <c:pt idx="3128">
                  <c:v>1.3838888888843401</c:v>
                </c:pt>
                <c:pt idx="3129">
                  <c:v>1.3841319444457811</c:v>
                </c:pt>
                <c:pt idx="3130">
                  <c:v>1.3843749999999462</c:v>
                </c:pt>
                <c:pt idx="3131">
                  <c:v>1.3846180555541112</c:v>
                </c:pt>
                <c:pt idx="3132">
                  <c:v>1.3848611111082763</c:v>
                </c:pt>
                <c:pt idx="3133">
                  <c:v>1.3851041666624413</c:v>
                </c:pt>
                <c:pt idx="3134">
                  <c:v>1.3853472222238823</c:v>
                </c:pt>
                <c:pt idx="3135">
                  <c:v>1.3855902777780473</c:v>
                </c:pt>
                <c:pt idx="3136">
                  <c:v>1.3858333333322124</c:v>
                </c:pt>
                <c:pt idx="3137">
                  <c:v>1.3860763888863774</c:v>
                </c:pt>
                <c:pt idx="3138">
                  <c:v>1.3863194444405424</c:v>
                </c:pt>
                <c:pt idx="3139">
                  <c:v>1.3865625000019834</c:v>
                </c:pt>
                <c:pt idx="3140">
                  <c:v>1.3868055555561485</c:v>
                </c:pt>
                <c:pt idx="3141">
                  <c:v>1.3870486111103135</c:v>
                </c:pt>
                <c:pt idx="3142">
                  <c:v>1.3872916666644786</c:v>
                </c:pt>
                <c:pt idx="3143">
                  <c:v>1.3875347222186436</c:v>
                </c:pt>
                <c:pt idx="3144">
                  <c:v>1.3877777777728086</c:v>
                </c:pt>
                <c:pt idx="3145">
                  <c:v>1.3880208333342496</c:v>
                </c:pt>
                <c:pt idx="3146">
                  <c:v>1.3882638888884147</c:v>
                </c:pt>
                <c:pt idx="3147">
                  <c:v>1.3885069444425797</c:v>
                </c:pt>
                <c:pt idx="3148">
                  <c:v>1.3887499999967448</c:v>
                </c:pt>
                <c:pt idx="3149">
                  <c:v>1.3889930555509098</c:v>
                </c:pt>
                <c:pt idx="3150">
                  <c:v>1.3892361111123508</c:v>
                </c:pt>
                <c:pt idx="3151">
                  <c:v>1.3894791666665158</c:v>
                </c:pt>
                <c:pt idx="3152">
                  <c:v>1.3897222222206809</c:v>
                </c:pt>
                <c:pt idx="3153">
                  <c:v>1.3899652777748459</c:v>
                </c:pt>
                <c:pt idx="3154">
                  <c:v>1.3902083333290109</c:v>
                </c:pt>
                <c:pt idx="3155">
                  <c:v>1.3904513888904519</c:v>
                </c:pt>
                <c:pt idx="3156">
                  <c:v>1.390694444444617</c:v>
                </c:pt>
                <c:pt idx="3157">
                  <c:v>1.390937499998782</c:v>
                </c:pt>
                <c:pt idx="3158">
                  <c:v>1.3911805555529471</c:v>
                </c:pt>
                <c:pt idx="3159">
                  <c:v>1.3914236111071121</c:v>
                </c:pt>
                <c:pt idx="3160">
                  <c:v>1.3916666666685531</c:v>
                </c:pt>
                <c:pt idx="3161">
                  <c:v>1.3919097222227181</c:v>
                </c:pt>
                <c:pt idx="3162">
                  <c:v>1.3921527777768832</c:v>
                </c:pt>
                <c:pt idx="3163">
                  <c:v>1.3923958333310482</c:v>
                </c:pt>
                <c:pt idx="3164">
                  <c:v>1.3926388888852133</c:v>
                </c:pt>
                <c:pt idx="3165">
                  <c:v>1.3928935185161579</c:v>
                </c:pt>
                <c:pt idx="3166">
                  <c:v>1.393136574070323</c:v>
                </c:pt>
                <c:pt idx="3167">
                  <c:v>1.393379629624488</c:v>
                </c:pt>
                <c:pt idx="3168">
                  <c:v>1.393622685185929</c:v>
                </c:pt>
                <c:pt idx="3169">
                  <c:v>1.3938657407400941</c:v>
                </c:pt>
                <c:pt idx="3170">
                  <c:v>1.3941087962942591</c:v>
                </c:pt>
                <c:pt idx="3171">
                  <c:v>1.3943518518484241</c:v>
                </c:pt>
                <c:pt idx="3172">
                  <c:v>1.3945949074025892</c:v>
                </c:pt>
                <c:pt idx="3173">
                  <c:v>1.3948379629640302</c:v>
                </c:pt>
                <c:pt idx="3174">
                  <c:v>1.3950810185181952</c:v>
                </c:pt>
                <c:pt idx="3175">
                  <c:v>1.3953240740723603</c:v>
                </c:pt>
                <c:pt idx="3176">
                  <c:v>1.3955671296265253</c:v>
                </c:pt>
                <c:pt idx="3177">
                  <c:v>1.3958101851806903</c:v>
                </c:pt>
                <c:pt idx="3178">
                  <c:v>1.3960532407421313</c:v>
                </c:pt>
                <c:pt idx="3179">
                  <c:v>1.3962962962962964</c:v>
                </c:pt>
                <c:pt idx="3180">
                  <c:v>1.3965393518504614</c:v>
                </c:pt>
                <c:pt idx="3181">
                  <c:v>1.3967824074046264</c:v>
                </c:pt>
                <c:pt idx="3182">
                  <c:v>1.3970254629587915</c:v>
                </c:pt>
                <c:pt idx="3183">
                  <c:v>1.3972685185202325</c:v>
                </c:pt>
                <c:pt idx="3184">
                  <c:v>1.3975115740743975</c:v>
                </c:pt>
                <c:pt idx="3185">
                  <c:v>1.3977546296285626</c:v>
                </c:pt>
                <c:pt idx="3186">
                  <c:v>1.3979976851827276</c:v>
                </c:pt>
                <c:pt idx="3187">
                  <c:v>1.3982407407368926</c:v>
                </c:pt>
                <c:pt idx="3188">
                  <c:v>1.3984837962983336</c:v>
                </c:pt>
                <c:pt idx="3189">
                  <c:v>1.3987268518524987</c:v>
                </c:pt>
                <c:pt idx="3190">
                  <c:v>1.3989699074066637</c:v>
                </c:pt>
                <c:pt idx="3191">
                  <c:v>1.3992129629608288</c:v>
                </c:pt>
                <c:pt idx="3192">
                  <c:v>1.3994560185149938</c:v>
                </c:pt>
                <c:pt idx="3193">
                  <c:v>1.3996990740691588</c:v>
                </c:pt>
                <c:pt idx="3194">
                  <c:v>1.3999421296305998</c:v>
                </c:pt>
                <c:pt idx="3195">
                  <c:v>1.4001851851847649</c:v>
                </c:pt>
                <c:pt idx="3196">
                  <c:v>1.4004282407389299</c:v>
                </c:pt>
                <c:pt idx="3197">
                  <c:v>1.4006712962930949</c:v>
                </c:pt>
                <c:pt idx="3198">
                  <c:v>1.40091435184726</c:v>
                </c:pt>
                <c:pt idx="3199">
                  <c:v>1.401157407408701</c:v>
                </c:pt>
                <c:pt idx="3200">
                  <c:v>1.401400462962866</c:v>
                </c:pt>
                <c:pt idx="3201">
                  <c:v>1.4016435185170311</c:v>
                </c:pt>
                <c:pt idx="3202">
                  <c:v>1.4018865740711961</c:v>
                </c:pt>
                <c:pt idx="3203">
                  <c:v>1.4021296296253611</c:v>
                </c:pt>
                <c:pt idx="3204">
                  <c:v>1.4023726851868021</c:v>
                </c:pt>
                <c:pt idx="3205">
                  <c:v>1.4026157407409672</c:v>
                </c:pt>
                <c:pt idx="3206">
                  <c:v>1.4028587962951322</c:v>
                </c:pt>
                <c:pt idx="3207">
                  <c:v>1.4031018518492973</c:v>
                </c:pt>
                <c:pt idx="3208">
                  <c:v>1.4033449074034623</c:v>
                </c:pt>
                <c:pt idx="3209">
                  <c:v>1.4035879629649033</c:v>
                </c:pt>
                <c:pt idx="3210">
                  <c:v>1.4038310185190683</c:v>
                </c:pt>
                <c:pt idx="3211">
                  <c:v>1.4040740740732334</c:v>
                </c:pt>
                <c:pt idx="3212">
                  <c:v>1.4043171296273984</c:v>
                </c:pt>
                <c:pt idx="3213">
                  <c:v>1.4045717592583431</c:v>
                </c:pt>
                <c:pt idx="3214">
                  <c:v>1.4048148148125081</c:v>
                </c:pt>
                <c:pt idx="3215">
                  <c:v>1.4050578703666732</c:v>
                </c:pt>
                <c:pt idx="3216">
                  <c:v>1.4053009259208382</c:v>
                </c:pt>
                <c:pt idx="3217">
                  <c:v>1.4055439814822792</c:v>
                </c:pt>
                <c:pt idx="3218">
                  <c:v>1.4057870370364443</c:v>
                </c:pt>
                <c:pt idx="3219">
                  <c:v>1.4060300925906093</c:v>
                </c:pt>
                <c:pt idx="3220">
                  <c:v>1.4062731481447743</c:v>
                </c:pt>
                <c:pt idx="3221">
                  <c:v>1.4065162036989394</c:v>
                </c:pt>
                <c:pt idx="3222">
                  <c:v>1.4067592592603804</c:v>
                </c:pt>
                <c:pt idx="3223">
                  <c:v>1.4070023148145454</c:v>
                </c:pt>
                <c:pt idx="3224">
                  <c:v>1.4072453703687104</c:v>
                </c:pt>
                <c:pt idx="3225">
                  <c:v>1.4074884259228755</c:v>
                </c:pt>
                <c:pt idx="3226">
                  <c:v>1.4077314814770405</c:v>
                </c:pt>
                <c:pt idx="3227">
                  <c:v>1.4079745370384815</c:v>
                </c:pt>
                <c:pt idx="3228">
                  <c:v>1.4082175925926466</c:v>
                </c:pt>
                <c:pt idx="3229">
                  <c:v>1.4084606481468116</c:v>
                </c:pt>
                <c:pt idx="3230">
                  <c:v>1.4087037037009766</c:v>
                </c:pt>
                <c:pt idx="3231">
                  <c:v>1.4089467592551417</c:v>
                </c:pt>
                <c:pt idx="3232">
                  <c:v>1.4091898148165827</c:v>
                </c:pt>
                <c:pt idx="3233">
                  <c:v>1.4094328703707477</c:v>
                </c:pt>
                <c:pt idx="3234">
                  <c:v>1.4096759259249128</c:v>
                </c:pt>
                <c:pt idx="3235">
                  <c:v>1.4099189814790778</c:v>
                </c:pt>
                <c:pt idx="3236">
                  <c:v>1.4101620370332428</c:v>
                </c:pt>
                <c:pt idx="3237">
                  <c:v>1.4104050925946838</c:v>
                </c:pt>
                <c:pt idx="3238">
                  <c:v>1.4106481481488489</c:v>
                </c:pt>
                <c:pt idx="3239">
                  <c:v>1.4108912037030139</c:v>
                </c:pt>
                <c:pt idx="3240">
                  <c:v>1.4111342592571789</c:v>
                </c:pt>
                <c:pt idx="3241">
                  <c:v>1.411377314811344</c:v>
                </c:pt>
                <c:pt idx="3242">
                  <c:v>1.411620370365509</c:v>
                </c:pt>
                <c:pt idx="3243">
                  <c:v>1.41186342592695</c:v>
                </c:pt>
                <c:pt idx="3244">
                  <c:v>1.4121064814811151</c:v>
                </c:pt>
                <c:pt idx="3245">
                  <c:v>1.4123495370352801</c:v>
                </c:pt>
                <c:pt idx="3246">
                  <c:v>1.4125925925894451</c:v>
                </c:pt>
                <c:pt idx="3247">
                  <c:v>1.4128356481436102</c:v>
                </c:pt>
                <c:pt idx="3248">
                  <c:v>1.4130787037050512</c:v>
                </c:pt>
                <c:pt idx="3249">
                  <c:v>1.4133217592592162</c:v>
                </c:pt>
                <c:pt idx="3250">
                  <c:v>1.4135648148133813</c:v>
                </c:pt>
                <c:pt idx="3251">
                  <c:v>1.4138078703675463</c:v>
                </c:pt>
                <c:pt idx="3252">
                  <c:v>1.4140509259217113</c:v>
                </c:pt>
                <c:pt idx="3253">
                  <c:v>1.4142939814831523</c:v>
                </c:pt>
                <c:pt idx="3254">
                  <c:v>1.4145370370373174</c:v>
                </c:pt>
                <c:pt idx="3255">
                  <c:v>1.4147800925914824</c:v>
                </c:pt>
                <c:pt idx="3256">
                  <c:v>1.4150231481456474</c:v>
                </c:pt>
                <c:pt idx="3257">
                  <c:v>1.4152662036998125</c:v>
                </c:pt>
                <c:pt idx="3258">
                  <c:v>1.4155092592612535</c:v>
                </c:pt>
                <c:pt idx="3259">
                  <c:v>1.4157523148154185</c:v>
                </c:pt>
                <c:pt idx="3260">
                  <c:v>1.4159953703695836</c:v>
                </c:pt>
                <c:pt idx="3261">
                  <c:v>1.4162500000005283</c:v>
                </c:pt>
                <c:pt idx="3262">
                  <c:v>1.4164930555546933</c:v>
                </c:pt>
                <c:pt idx="3263">
                  <c:v>1.4167361111088583</c:v>
                </c:pt>
                <c:pt idx="3264">
                  <c:v>1.4169791666630234</c:v>
                </c:pt>
                <c:pt idx="3265">
                  <c:v>1.4172222222171884</c:v>
                </c:pt>
                <c:pt idx="3266">
                  <c:v>1.4174652777786294</c:v>
                </c:pt>
                <c:pt idx="3267">
                  <c:v>1.4177083333327944</c:v>
                </c:pt>
                <c:pt idx="3268">
                  <c:v>1.4179513888869595</c:v>
                </c:pt>
                <c:pt idx="3269">
                  <c:v>1.4181944444411245</c:v>
                </c:pt>
                <c:pt idx="3270">
                  <c:v>1.4184374999952896</c:v>
                </c:pt>
                <c:pt idx="3271">
                  <c:v>1.4186805555567306</c:v>
                </c:pt>
                <c:pt idx="3272">
                  <c:v>1.4189236111108956</c:v>
                </c:pt>
                <c:pt idx="3273">
                  <c:v>1.4191666666650606</c:v>
                </c:pt>
                <c:pt idx="3274">
                  <c:v>1.4194097222192257</c:v>
                </c:pt>
                <c:pt idx="3275">
                  <c:v>1.4196527777733907</c:v>
                </c:pt>
                <c:pt idx="3276">
                  <c:v>1.4198958333348317</c:v>
                </c:pt>
                <c:pt idx="3277">
                  <c:v>1.4201388888889968</c:v>
                </c:pt>
                <c:pt idx="3278">
                  <c:v>1.4203819444431618</c:v>
                </c:pt>
                <c:pt idx="3279">
                  <c:v>1.4206249999973268</c:v>
                </c:pt>
                <c:pt idx="3280">
                  <c:v>1.4208680555514919</c:v>
                </c:pt>
                <c:pt idx="3281">
                  <c:v>1.4211111111129329</c:v>
                </c:pt>
                <c:pt idx="3282">
                  <c:v>1.4213541666670979</c:v>
                </c:pt>
                <c:pt idx="3283">
                  <c:v>1.4215972222212629</c:v>
                </c:pt>
                <c:pt idx="3284">
                  <c:v>1.421840277775428</c:v>
                </c:pt>
                <c:pt idx="3285">
                  <c:v>1.422083333329593</c:v>
                </c:pt>
                <c:pt idx="3286">
                  <c:v>1.4223263888837581</c:v>
                </c:pt>
                <c:pt idx="3287">
                  <c:v>1.4225694444451991</c:v>
                </c:pt>
                <c:pt idx="3288">
                  <c:v>1.4228124999993641</c:v>
                </c:pt>
                <c:pt idx="3289">
                  <c:v>1.4230555555535291</c:v>
                </c:pt>
                <c:pt idx="3290">
                  <c:v>1.4232986111076942</c:v>
                </c:pt>
                <c:pt idx="3291">
                  <c:v>1.4235416666618592</c:v>
                </c:pt>
                <c:pt idx="3292">
                  <c:v>1.4237847222233002</c:v>
                </c:pt>
                <c:pt idx="3293">
                  <c:v>1.4240277777774653</c:v>
                </c:pt>
                <c:pt idx="3294">
                  <c:v>1.4242708333316303</c:v>
                </c:pt>
                <c:pt idx="3295">
                  <c:v>1.4245138888857953</c:v>
                </c:pt>
                <c:pt idx="3296">
                  <c:v>1.4247569444399604</c:v>
                </c:pt>
                <c:pt idx="3297">
                  <c:v>1.4250000000014014</c:v>
                </c:pt>
                <c:pt idx="3298">
                  <c:v>1.4252430555555664</c:v>
                </c:pt>
                <c:pt idx="3299">
                  <c:v>1.4254861111097314</c:v>
                </c:pt>
                <c:pt idx="3300">
                  <c:v>1.4257291666638965</c:v>
                </c:pt>
                <c:pt idx="3301">
                  <c:v>1.4259722222180615</c:v>
                </c:pt>
                <c:pt idx="3302">
                  <c:v>1.4262152777795025</c:v>
                </c:pt>
                <c:pt idx="3303">
                  <c:v>1.4264583333336676</c:v>
                </c:pt>
                <c:pt idx="3304">
                  <c:v>1.4267013888878326</c:v>
                </c:pt>
                <c:pt idx="3305">
                  <c:v>1.4269444444419976</c:v>
                </c:pt>
                <c:pt idx="3306">
                  <c:v>1.4271874999961627</c:v>
                </c:pt>
                <c:pt idx="3307">
                  <c:v>1.4274305555576037</c:v>
                </c:pt>
                <c:pt idx="3308">
                  <c:v>1.4276736111117687</c:v>
                </c:pt>
                <c:pt idx="3309">
                  <c:v>1.4279282407427134</c:v>
                </c:pt>
                <c:pt idx="3310">
                  <c:v>1.4281712962968784</c:v>
                </c:pt>
                <c:pt idx="3311">
                  <c:v>1.4284143518510435</c:v>
                </c:pt>
                <c:pt idx="3312">
                  <c:v>1.4286574074052085</c:v>
                </c:pt>
                <c:pt idx="3313">
                  <c:v>1.4289004629593736</c:v>
                </c:pt>
                <c:pt idx="3314">
                  <c:v>1.4291435185135386</c:v>
                </c:pt>
                <c:pt idx="3315">
                  <c:v>1.4293865740749796</c:v>
                </c:pt>
                <c:pt idx="3316">
                  <c:v>1.4296296296291446</c:v>
                </c:pt>
                <c:pt idx="3317">
                  <c:v>1.4298726851833097</c:v>
                </c:pt>
                <c:pt idx="3318">
                  <c:v>1.4301157407374747</c:v>
                </c:pt>
                <c:pt idx="3319">
                  <c:v>1.4303587962916398</c:v>
                </c:pt>
                <c:pt idx="3320">
                  <c:v>1.4306018518530808</c:v>
                </c:pt>
                <c:pt idx="3321">
                  <c:v>1.4308449074072458</c:v>
                </c:pt>
                <c:pt idx="3322">
                  <c:v>1.4310879629614108</c:v>
                </c:pt>
                <c:pt idx="3323">
                  <c:v>1.4313310185155759</c:v>
                </c:pt>
                <c:pt idx="3324">
                  <c:v>1.4315740740697409</c:v>
                </c:pt>
                <c:pt idx="3325">
                  <c:v>1.4318171296311819</c:v>
                </c:pt>
                <c:pt idx="3326">
                  <c:v>1.4320601851853469</c:v>
                </c:pt>
                <c:pt idx="3327">
                  <c:v>1.432303240739512</c:v>
                </c:pt>
                <c:pt idx="3328">
                  <c:v>1.432546296293677</c:v>
                </c:pt>
                <c:pt idx="3329">
                  <c:v>1.4327893518478421</c:v>
                </c:pt>
                <c:pt idx="3330">
                  <c:v>1.4330324074092831</c:v>
                </c:pt>
                <c:pt idx="3331">
                  <c:v>1.4332754629634481</c:v>
                </c:pt>
                <c:pt idx="3332">
                  <c:v>1.4335185185176131</c:v>
                </c:pt>
                <c:pt idx="3333">
                  <c:v>1.4337615740717782</c:v>
                </c:pt>
                <c:pt idx="3334">
                  <c:v>1.4340046296259432</c:v>
                </c:pt>
                <c:pt idx="3335">
                  <c:v>1.4342476851801083</c:v>
                </c:pt>
                <c:pt idx="3336">
                  <c:v>1.4344907407415493</c:v>
                </c:pt>
                <c:pt idx="3337">
                  <c:v>1.4347337962957143</c:v>
                </c:pt>
                <c:pt idx="3338">
                  <c:v>1.4349768518498793</c:v>
                </c:pt>
                <c:pt idx="3339">
                  <c:v>1.4352199074040444</c:v>
                </c:pt>
                <c:pt idx="3340">
                  <c:v>1.4354629629582094</c:v>
                </c:pt>
                <c:pt idx="3341">
                  <c:v>1.4357060185196504</c:v>
                </c:pt>
                <c:pt idx="3342">
                  <c:v>1.4359490740738154</c:v>
                </c:pt>
                <c:pt idx="3343">
                  <c:v>1.4361921296279805</c:v>
                </c:pt>
                <c:pt idx="3344">
                  <c:v>1.4364351851821455</c:v>
                </c:pt>
                <c:pt idx="3345">
                  <c:v>1.4366782407363106</c:v>
                </c:pt>
                <c:pt idx="3346">
                  <c:v>1.4369212962977516</c:v>
                </c:pt>
                <c:pt idx="3347">
                  <c:v>1.4371643518519166</c:v>
                </c:pt>
                <c:pt idx="3348">
                  <c:v>1.4374074074060816</c:v>
                </c:pt>
                <c:pt idx="3349">
                  <c:v>1.4376504629602467</c:v>
                </c:pt>
                <c:pt idx="3350">
                  <c:v>1.4378935185144117</c:v>
                </c:pt>
                <c:pt idx="3351">
                  <c:v>1.4381365740758527</c:v>
                </c:pt>
                <c:pt idx="3352">
                  <c:v>1.4383796296300178</c:v>
                </c:pt>
                <c:pt idx="3353">
                  <c:v>1.4386226851841828</c:v>
                </c:pt>
                <c:pt idx="3354">
                  <c:v>1.4388657407383478</c:v>
                </c:pt>
                <c:pt idx="3355">
                  <c:v>1.4391087962925129</c:v>
                </c:pt>
                <c:pt idx="3356">
                  <c:v>1.4393518518539539</c:v>
                </c:pt>
                <c:pt idx="3357">
                  <c:v>1.4396064814776226</c:v>
                </c:pt>
                <c:pt idx="3358">
                  <c:v>1.4398495370390636</c:v>
                </c:pt>
                <c:pt idx="3359">
                  <c:v>1.4400925925932286</c:v>
                </c:pt>
                <c:pt idx="3360">
                  <c:v>1.4403356481473937</c:v>
                </c:pt>
                <c:pt idx="3361">
                  <c:v>1.4405787037015587</c:v>
                </c:pt>
                <c:pt idx="3362">
                  <c:v>1.4408217592557238</c:v>
                </c:pt>
                <c:pt idx="3363">
                  <c:v>1.4410648148098888</c:v>
                </c:pt>
                <c:pt idx="3364">
                  <c:v>1.4413078703713298</c:v>
                </c:pt>
                <c:pt idx="3365">
                  <c:v>1.4415509259254948</c:v>
                </c:pt>
                <c:pt idx="3366">
                  <c:v>1.4417939814796599</c:v>
                </c:pt>
                <c:pt idx="3367">
                  <c:v>1.4420370370338249</c:v>
                </c:pt>
                <c:pt idx="3368">
                  <c:v>1.4422800925879899</c:v>
                </c:pt>
                <c:pt idx="3369">
                  <c:v>1.4425231481494309</c:v>
                </c:pt>
                <c:pt idx="3370">
                  <c:v>1.442766203703596</c:v>
                </c:pt>
                <c:pt idx="3371">
                  <c:v>1.443009259257761</c:v>
                </c:pt>
                <c:pt idx="3372">
                  <c:v>1.4432523148119261</c:v>
                </c:pt>
                <c:pt idx="3373">
                  <c:v>1.4434953703660911</c:v>
                </c:pt>
                <c:pt idx="3374">
                  <c:v>1.4437384259275321</c:v>
                </c:pt>
                <c:pt idx="3375">
                  <c:v>1.4439814814816971</c:v>
                </c:pt>
                <c:pt idx="3376">
                  <c:v>1.4442245370358622</c:v>
                </c:pt>
                <c:pt idx="3377">
                  <c:v>1.4444675925900272</c:v>
                </c:pt>
                <c:pt idx="3378">
                  <c:v>1.4447106481441923</c:v>
                </c:pt>
                <c:pt idx="3379">
                  <c:v>1.4449537037056333</c:v>
                </c:pt>
                <c:pt idx="3380">
                  <c:v>1.4451967592597983</c:v>
                </c:pt>
                <c:pt idx="3381">
                  <c:v>1.4454398148139633</c:v>
                </c:pt>
                <c:pt idx="3382">
                  <c:v>1.4456828703681284</c:v>
                </c:pt>
                <c:pt idx="3383">
                  <c:v>1.4459259259222934</c:v>
                </c:pt>
                <c:pt idx="3384">
                  <c:v>1.4461689814764584</c:v>
                </c:pt>
                <c:pt idx="3385">
                  <c:v>1.4464120370378994</c:v>
                </c:pt>
                <c:pt idx="3386">
                  <c:v>1.4466550925920645</c:v>
                </c:pt>
                <c:pt idx="3387">
                  <c:v>1.4468981481462295</c:v>
                </c:pt>
                <c:pt idx="3388">
                  <c:v>1.4471412037003946</c:v>
                </c:pt>
                <c:pt idx="3389">
                  <c:v>1.4473842592545596</c:v>
                </c:pt>
                <c:pt idx="3390">
                  <c:v>1.4476273148160006</c:v>
                </c:pt>
                <c:pt idx="3391">
                  <c:v>1.4478703703701656</c:v>
                </c:pt>
                <c:pt idx="3392">
                  <c:v>1.4481134259243307</c:v>
                </c:pt>
                <c:pt idx="3393">
                  <c:v>1.4483564814784957</c:v>
                </c:pt>
                <c:pt idx="3394">
                  <c:v>1.4485995370326608</c:v>
                </c:pt>
                <c:pt idx="3395">
                  <c:v>1.4488425925941018</c:v>
                </c:pt>
                <c:pt idx="3396">
                  <c:v>1.4490856481482668</c:v>
                </c:pt>
                <c:pt idx="3397">
                  <c:v>1.4493287037024318</c:v>
                </c:pt>
                <c:pt idx="3398">
                  <c:v>1.4495717592565969</c:v>
                </c:pt>
                <c:pt idx="3399">
                  <c:v>1.4498148148107619</c:v>
                </c:pt>
                <c:pt idx="3400">
                  <c:v>1.4500578703722029</c:v>
                </c:pt>
                <c:pt idx="3401">
                  <c:v>1.4503009259263679</c:v>
                </c:pt>
                <c:pt idx="3402">
                  <c:v>1.450543981480533</c:v>
                </c:pt>
                <c:pt idx="3403">
                  <c:v>1.450787037034698</c:v>
                </c:pt>
                <c:pt idx="3404">
                  <c:v>1.4510300925888631</c:v>
                </c:pt>
                <c:pt idx="3405">
                  <c:v>1.4512731481430281</c:v>
                </c:pt>
                <c:pt idx="3406">
                  <c:v>1.4515277777739728</c:v>
                </c:pt>
                <c:pt idx="3407">
                  <c:v>1.4517708333354138</c:v>
                </c:pt>
                <c:pt idx="3408">
                  <c:v>1.4520138888895788</c:v>
                </c:pt>
                <c:pt idx="3409">
                  <c:v>1.4522569444437439</c:v>
                </c:pt>
                <c:pt idx="3410">
                  <c:v>1.4524999999979089</c:v>
                </c:pt>
                <c:pt idx="3411">
                  <c:v>1.4527430555520739</c:v>
                </c:pt>
                <c:pt idx="3412">
                  <c:v>1.452986111106239</c:v>
                </c:pt>
                <c:pt idx="3413">
                  <c:v>1.45322916666768</c:v>
                </c:pt>
                <c:pt idx="3414">
                  <c:v>1.453472222221845</c:v>
                </c:pt>
                <c:pt idx="3415">
                  <c:v>1.4537152777760101</c:v>
                </c:pt>
                <c:pt idx="3416">
                  <c:v>1.4539583333301751</c:v>
                </c:pt>
                <c:pt idx="3417">
                  <c:v>1.4542013888843401</c:v>
                </c:pt>
                <c:pt idx="3418">
                  <c:v>1.4544444444457811</c:v>
                </c:pt>
                <c:pt idx="3419">
                  <c:v>1.4546874999999462</c:v>
                </c:pt>
                <c:pt idx="3420">
                  <c:v>1.4549305555541112</c:v>
                </c:pt>
                <c:pt idx="3421">
                  <c:v>1.4551736111082763</c:v>
                </c:pt>
                <c:pt idx="3422">
                  <c:v>1.4554166666624413</c:v>
                </c:pt>
                <c:pt idx="3423">
                  <c:v>1.4556597222238823</c:v>
                </c:pt>
                <c:pt idx="3424">
                  <c:v>1.4559027777780473</c:v>
                </c:pt>
                <c:pt idx="3425">
                  <c:v>1.4561458333322124</c:v>
                </c:pt>
                <c:pt idx="3426">
                  <c:v>1.4563888888863774</c:v>
                </c:pt>
                <c:pt idx="3427">
                  <c:v>1.4566319444405424</c:v>
                </c:pt>
                <c:pt idx="3428">
                  <c:v>1.4568750000019834</c:v>
                </c:pt>
                <c:pt idx="3429">
                  <c:v>1.4571180555561485</c:v>
                </c:pt>
                <c:pt idx="3430">
                  <c:v>1.4573611111103135</c:v>
                </c:pt>
                <c:pt idx="3431">
                  <c:v>1.4576041666644786</c:v>
                </c:pt>
                <c:pt idx="3432">
                  <c:v>1.4578472222186436</c:v>
                </c:pt>
                <c:pt idx="3433">
                  <c:v>1.4580902777728086</c:v>
                </c:pt>
                <c:pt idx="3434">
                  <c:v>1.4583333333342496</c:v>
                </c:pt>
                <c:pt idx="3435">
                  <c:v>1.4585763888884147</c:v>
                </c:pt>
                <c:pt idx="3436">
                  <c:v>1.4588194444425797</c:v>
                </c:pt>
                <c:pt idx="3437">
                  <c:v>1.4590624999967448</c:v>
                </c:pt>
                <c:pt idx="3438">
                  <c:v>1.4593055555509098</c:v>
                </c:pt>
                <c:pt idx="3439">
                  <c:v>1.4595486111123508</c:v>
                </c:pt>
                <c:pt idx="3440">
                  <c:v>1.4597916666665158</c:v>
                </c:pt>
                <c:pt idx="3441">
                  <c:v>1.4600347222206809</c:v>
                </c:pt>
                <c:pt idx="3442">
                  <c:v>1.4602777777748459</c:v>
                </c:pt>
                <c:pt idx="3443">
                  <c:v>1.4605208333290109</c:v>
                </c:pt>
                <c:pt idx="3444">
                  <c:v>1.4607638888904519</c:v>
                </c:pt>
                <c:pt idx="3445">
                  <c:v>1.461006944444617</c:v>
                </c:pt>
                <c:pt idx="3446">
                  <c:v>1.461249999998782</c:v>
                </c:pt>
                <c:pt idx="3447">
                  <c:v>1.4614930555529471</c:v>
                </c:pt>
                <c:pt idx="3448">
                  <c:v>1.4617361111071121</c:v>
                </c:pt>
                <c:pt idx="3449">
                  <c:v>1.4619791666685531</c:v>
                </c:pt>
                <c:pt idx="3450">
                  <c:v>1.4622222222227181</c:v>
                </c:pt>
                <c:pt idx="3451">
                  <c:v>1.4624652777768832</c:v>
                </c:pt>
                <c:pt idx="3452">
                  <c:v>1.4627083333310482</c:v>
                </c:pt>
                <c:pt idx="3453">
                  <c:v>1.4629513888852133</c:v>
                </c:pt>
                <c:pt idx="3454">
                  <c:v>1.4632060185161579</c:v>
                </c:pt>
                <c:pt idx="3455">
                  <c:v>1.463449074070323</c:v>
                </c:pt>
                <c:pt idx="3456">
                  <c:v>1.463692129624488</c:v>
                </c:pt>
                <c:pt idx="3457">
                  <c:v>1.463935185185929</c:v>
                </c:pt>
                <c:pt idx="3458">
                  <c:v>1.4641782407400941</c:v>
                </c:pt>
                <c:pt idx="3459">
                  <c:v>1.4644212962942591</c:v>
                </c:pt>
                <c:pt idx="3460">
                  <c:v>1.4646643518484241</c:v>
                </c:pt>
                <c:pt idx="3461">
                  <c:v>1.4649074074025892</c:v>
                </c:pt>
                <c:pt idx="3462">
                  <c:v>1.4651504629640302</c:v>
                </c:pt>
                <c:pt idx="3463">
                  <c:v>1.4653935185181952</c:v>
                </c:pt>
                <c:pt idx="3464">
                  <c:v>1.4656365740723603</c:v>
                </c:pt>
                <c:pt idx="3465">
                  <c:v>1.4658796296265253</c:v>
                </c:pt>
                <c:pt idx="3466">
                  <c:v>1.4661226851806903</c:v>
                </c:pt>
                <c:pt idx="3467">
                  <c:v>1.4663657407421313</c:v>
                </c:pt>
                <c:pt idx="3468">
                  <c:v>1.4666087962962964</c:v>
                </c:pt>
                <c:pt idx="3469">
                  <c:v>1.4668518518504614</c:v>
                </c:pt>
                <c:pt idx="3470">
                  <c:v>1.4670949074046264</c:v>
                </c:pt>
                <c:pt idx="3471">
                  <c:v>1.4673379629587915</c:v>
                </c:pt>
                <c:pt idx="3472">
                  <c:v>1.4675810185202325</c:v>
                </c:pt>
                <c:pt idx="3473">
                  <c:v>1.4678240740743975</c:v>
                </c:pt>
                <c:pt idx="3474">
                  <c:v>1.4680671296285626</c:v>
                </c:pt>
                <c:pt idx="3475">
                  <c:v>1.4683101851827276</c:v>
                </c:pt>
                <c:pt idx="3476">
                  <c:v>1.4685532407368926</c:v>
                </c:pt>
                <c:pt idx="3477">
                  <c:v>1.4687962962983336</c:v>
                </c:pt>
                <c:pt idx="3478">
                  <c:v>1.4690393518524987</c:v>
                </c:pt>
                <c:pt idx="3479">
                  <c:v>1.4692824074066637</c:v>
                </c:pt>
                <c:pt idx="3480">
                  <c:v>1.4695254629608288</c:v>
                </c:pt>
                <c:pt idx="3481">
                  <c:v>1.4697685185149938</c:v>
                </c:pt>
                <c:pt idx="3482">
                  <c:v>1.4700115740691588</c:v>
                </c:pt>
                <c:pt idx="3483">
                  <c:v>1.4702546296305998</c:v>
                </c:pt>
                <c:pt idx="3484">
                  <c:v>1.4704976851847649</c:v>
                </c:pt>
                <c:pt idx="3485">
                  <c:v>1.4707407407389299</c:v>
                </c:pt>
                <c:pt idx="3486">
                  <c:v>1.4709837962930949</c:v>
                </c:pt>
                <c:pt idx="3487">
                  <c:v>1.47122685184726</c:v>
                </c:pt>
                <c:pt idx="3488">
                  <c:v>1.471469907408701</c:v>
                </c:pt>
                <c:pt idx="3489">
                  <c:v>1.471712962962866</c:v>
                </c:pt>
                <c:pt idx="3490">
                  <c:v>1.4719560185170311</c:v>
                </c:pt>
                <c:pt idx="3491">
                  <c:v>1.4721990740711961</c:v>
                </c:pt>
                <c:pt idx="3492">
                  <c:v>1.4724421296253611</c:v>
                </c:pt>
                <c:pt idx="3493">
                  <c:v>1.4726851851868021</c:v>
                </c:pt>
                <c:pt idx="3494">
                  <c:v>1.4729282407409672</c:v>
                </c:pt>
                <c:pt idx="3495">
                  <c:v>1.4731712962951322</c:v>
                </c:pt>
                <c:pt idx="3496">
                  <c:v>1.4734143518492973</c:v>
                </c:pt>
                <c:pt idx="3497">
                  <c:v>1.4736574074034623</c:v>
                </c:pt>
                <c:pt idx="3498">
                  <c:v>1.4739004629649033</c:v>
                </c:pt>
                <c:pt idx="3499">
                  <c:v>1.4741435185190683</c:v>
                </c:pt>
                <c:pt idx="3500">
                  <c:v>1.4743865740732334</c:v>
                </c:pt>
                <c:pt idx="3501">
                  <c:v>1.4746296296273984</c:v>
                </c:pt>
                <c:pt idx="3502">
                  <c:v>1.4748842592583431</c:v>
                </c:pt>
                <c:pt idx="3503">
                  <c:v>1.4751273148125081</c:v>
                </c:pt>
                <c:pt idx="3504">
                  <c:v>1.4753703703666732</c:v>
                </c:pt>
                <c:pt idx="3505">
                  <c:v>1.4756134259208382</c:v>
                </c:pt>
                <c:pt idx="3506">
                  <c:v>1.4758564814822792</c:v>
                </c:pt>
                <c:pt idx="3507">
                  <c:v>1.4760995370364443</c:v>
                </c:pt>
                <c:pt idx="3508">
                  <c:v>1.4763425925906093</c:v>
                </c:pt>
                <c:pt idx="3509">
                  <c:v>1.4765856481447743</c:v>
                </c:pt>
                <c:pt idx="3510">
                  <c:v>1.4768287036989394</c:v>
                </c:pt>
                <c:pt idx="3511">
                  <c:v>1.4770717592603804</c:v>
                </c:pt>
                <c:pt idx="3512">
                  <c:v>1.4773148148145454</c:v>
                </c:pt>
                <c:pt idx="3513">
                  <c:v>1.4775578703687104</c:v>
                </c:pt>
                <c:pt idx="3514">
                  <c:v>1.4778009259228755</c:v>
                </c:pt>
                <c:pt idx="3515">
                  <c:v>1.4780439814770405</c:v>
                </c:pt>
                <c:pt idx="3516">
                  <c:v>1.4782870370384815</c:v>
                </c:pt>
                <c:pt idx="3517">
                  <c:v>1.4785300925926466</c:v>
                </c:pt>
                <c:pt idx="3518">
                  <c:v>1.4787731481468116</c:v>
                </c:pt>
                <c:pt idx="3519">
                  <c:v>1.4790162037009766</c:v>
                </c:pt>
                <c:pt idx="3520">
                  <c:v>1.4792592592551417</c:v>
                </c:pt>
                <c:pt idx="3521">
                  <c:v>1.4795023148165827</c:v>
                </c:pt>
                <c:pt idx="3522">
                  <c:v>1.4797453703707477</c:v>
                </c:pt>
                <c:pt idx="3523">
                  <c:v>1.4799884259249128</c:v>
                </c:pt>
                <c:pt idx="3524">
                  <c:v>1.4802314814790778</c:v>
                </c:pt>
                <c:pt idx="3525">
                  <c:v>1.4804745370332428</c:v>
                </c:pt>
                <c:pt idx="3526">
                  <c:v>1.4807175925946838</c:v>
                </c:pt>
                <c:pt idx="3527">
                  <c:v>1.4809606481488489</c:v>
                </c:pt>
                <c:pt idx="3528">
                  <c:v>1.4812037037030139</c:v>
                </c:pt>
                <c:pt idx="3529">
                  <c:v>1.4814467592571789</c:v>
                </c:pt>
                <c:pt idx="3530">
                  <c:v>1.481689814811344</c:v>
                </c:pt>
                <c:pt idx="3531">
                  <c:v>1.481932870365509</c:v>
                </c:pt>
                <c:pt idx="3532">
                  <c:v>1.48217592592695</c:v>
                </c:pt>
                <c:pt idx="3533">
                  <c:v>1.4824189814811151</c:v>
                </c:pt>
                <c:pt idx="3534">
                  <c:v>1.4826620370352801</c:v>
                </c:pt>
                <c:pt idx="3535">
                  <c:v>1.4829050925894451</c:v>
                </c:pt>
                <c:pt idx="3536">
                  <c:v>1.4831481481436102</c:v>
                </c:pt>
                <c:pt idx="3537">
                  <c:v>1.4833912037050512</c:v>
                </c:pt>
                <c:pt idx="3538">
                  <c:v>1.4836342592592162</c:v>
                </c:pt>
                <c:pt idx="3539">
                  <c:v>1.4838773148133813</c:v>
                </c:pt>
                <c:pt idx="3540">
                  <c:v>1.4841203703675463</c:v>
                </c:pt>
                <c:pt idx="3541">
                  <c:v>1.4843634259217113</c:v>
                </c:pt>
                <c:pt idx="3542">
                  <c:v>1.4846064814831523</c:v>
                </c:pt>
                <c:pt idx="3543">
                  <c:v>1.4848495370373174</c:v>
                </c:pt>
                <c:pt idx="3544">
                  <c:v>1.4850925925914824</c:v>
                </c:pt>
                <c:pt idx="3545">
                  <c:v>1.4853356481456474</c:v>
                </c:pt>
                <c:pt idx="3546">
                  <c:v>1.4855787036998125</c:v>
                </c:pt>
                <c:pt idx="3547">
                  <c:v>1.4858217592612535</c:v>
                </c:pt>
                <c:pt idx="3548">
                  <c:v>1.4860648148154185</c:v>
                </c:pt>
                <c:pt idx="3549">
                  <c:v>1.4863078703695836</c:v>
                </c:pt>
                <c:pt idx="3550">
                  <c:v>1.4865625000005283</c:v>
                </c:pt>
                <c:pt idx="3551">
                  <c:v>1.4868055555546933</c:v>
                </c:pt>
                <c:pt idx="3552">
                  <c:v>1.4870486111088583</c:v>
                </c:pt>
                <c:pt idx="3553">
                  <c:v>1.4872916666630234</c:v>
                </c:pt>
                <c:pt idx="3554">
                  <c:v>1.4875347222171884</c:v>
                </c:pt>
                <c:pt idx="3555">
                  <c:v>1.4877777777786294</c:v>
                </c:pt>
                <c:pt idx="3556">
                  <c:v>1.4880208333327944</c:v>
                </c:pt>
                <c:pt idx="3557">
                  <c:v>1.4882638888869595</c:v>
                </c:pt>
                <c:pt idx="3558">
                  <c:v>1.4885069444411245</c:v>
                </c:pt>
                <c:pt idx="3559">
                  <c:v>1.4887499999952896</c:v>
                </c:pt>
                <c:pt idx="3560">
                  <c:v>1.4889930555567306</c:v>
                </c:pt>
                <c:pt idx="3561">
                  <c:v>1.4892361111108956</c:v>
                </c:pt>
                <c:pt idx="3562">
                  <c:v>1.4894791666650606</c:v>
                </c:pt>
                <c:pt idx="3563">
                  <c:v>1.4897222222192257</c:v>
                </c:pt>
                <c:pt idx="3564">
                  <c:v>1.4899652777733907</c:v>
                </c:pt>
                <c:pt idx="3565">
                  <c:v>1.4902083333348317</c:v>
                </c:pt>
                <c:pt idx="3566">
                  <c:v>1.4904513888889968</c:v>
                </c:pt>
                <c:pt idx="3567">
                  <c:v>1.4906944444431618</c:v>
                </c:pt>
                <c:pt idx="3568">
                  <c:v>1.4909374999973268</c:v>
                </c:pt>
                <c:pt idx="3569">
                  <c:v>1.4911805555514919</c:v>
                </c:pt>
                <c:pt idx="3570">
                  <c:v>1.4914236111129329</c:v>
                </c:pt>
                <c:pt idx="3571">
                  <c:v>1.4916666666670979</c:v>
                </c:pt>
                <c:pt idx="3572">
                  <c:v>1.4919097222212629</c:v>
                </c:pt>
                <c:pt idx="3573">
                  <c:v>1.492152777775428</c:v>
                </c:pt>
                <c:pt idx="3574">
                  <c:v>1.492395833329593</c:v>
                </c:pt>
                <c:pt idx="3575">
                  <c:v>1.4926388888837581</c:v>
                </c:pt>
                <c:pt idx="3576">
                  <c:v>1.4928819444451991</c:v>
                </c:pt>
                <c:pt idx="3577">
                  <c:v>1.4931249999993641</c:v>
                </c:pt>
                <c:pt idx="3578">
                  <c:v>1.4933680555535291</c:v>
                </c:pt>
                <c:pt idx="3579">
                  <c:v>1.4936111111076942</c:v>
                </c:pt>
                <c:pt idx="3580">
                  <c:v>1.4938541666618592</c:v>
                </c:pt>
                <c:pt idx="3581">
                  <c:v>1.4940972222233002</c:v>
                </c:pt>
                <c:pt idx="3582">
                  <c:v>1.4943402777774653</c:v>
                </c:pt>
                <c:pt idx="3583">
                  <c:v>1.4945833333316303</c:v>
                </c:pt>
                <c:pt idx="3584">
                  <c:v>1.4948263888857953</c:v>
                </c:pt>
                <c:pt idx="3585">
                  <c:v>1.4950694444399604</c:v>
                </c:pt>
                <c:pt idx="3586">
                  <c:v>1.4953125000014014</c:v>
                </c:pt>
                <c:pt idx="3587">
                  <c:v>1.4955555555555664</c:v>
                </c:pt>
                <c:pt idx="3588">
                  <c:v>1.4957986111097314</c:v>
                </c:pt>
                <c:pt idx="3589">
                  <c:v>1.4960416666638965</c:v>
                </c:pt>
                <c:pt idx="3590">
                  <c:v>1.4962847222180615</c:v>
                </c:pt>
                <c:pt idx="3591">
                  <c:v>1.4965277777795025</c:v>
                </c:pt>
                <c:pt idx="3592">
                  <c:v>1.4967708333336676</c:v>
                </c:pt>
                <c:pt idx="3593">
                  <c:v>1.4970138888878326</c:v>
                </c:pt>
                <c:pt idx="3594">
                  <c:v>1.4972569444419976</c:v>
                </c:pt>
                <c:pt idx="3595">
                  <c:v>1.4974999999961627</c:v>
                </c:pt>
                <c:pt idx="3596">
                  <c:v>1.4977430555576037</c:v>
                </c:pt>
                <c:pt idx="3597">
                  <c:v>1.4979861111117687</c:v>
                </c:pt>
                <c:pt idx="3598">
                  <c:v>1.4982407407427134</c:v>
                </c:pt>
                <c:pt idx="3599">
                  <c:v>1.4984837962968784</c:v>
                </c:pt>
                <c:pt idx="3600">
                  <c:v>1.4987268518510435</c:v>
                </c:pt>
                <c:pt idx="3601">
                  <c:v>1.4989699074052085</c:v>
                </c:pt>
                <c:pt idx="3602">
                  <c:v>1.4992129629593736</c:v>
                </c:pt>
                <c:pt idx="3603">
                  <c:v>1.4994560185135386</c:v>
                </c:pt>
                <c:pt idx="3604">
                  <c:v>1.4996990740749796</c:v>
                </c:pt>
                <c:pt idx="3605">
                  <c:v>1.4999421296291446</c:v>
                </c:pt>
                <c:pt idx="3606">
                  <c:v>1.5001851851833097</c:v>
                </c:pt>
                <c:pt idx="3607">
                  <c:v>1.5004282407374747</c:v>
                </c:pt>
                <c:pt idx="3608">
                  <c:v>1.5006712962916398</c:v>
                </c:pt>
                <c:pt idx="3609">
                  <c:v>1.5009143518530808</c:v>
                </c:pt>
                <c:pt idx="3610">
                  <c:v>1.5011574074072458</c:v>
                </c:pt>
                <c:pt idx="3611">
                  <c:v>1.5014004629614108</c:v>
                </c:pt>
                <c:pt idx="3612">
                  <c:v>1.5016435185155759</c:v>
                </c:pt>
                <c:pt idx="3613">
                  <c:v>1.5018865740697409</c:v>
                </c:pt>
                <c:pt idx="3614">
                  <c:v>1.5021296296311819</c:v>
                </c:pt>
                <c:pt idx="3615">
                  <c:v>1.5023726851853469</c:v>
                </c:pt>
                <c:pt idx="3616">
                  <c:v>1.502615740739512</c:v>
                </c:pt>
                <c:pt idx="3617">
                  <c:v>1.502858796293677</c:v>
                </c:pt>
                <c:pt idx="3618">
                  <c:v>1.5031018518478421</c:v>
                </c:pt>
                <c:pt idx="3619">
                  <c:v>1.5033449074092831</c:v>
                </c:pt>
                <c:pt idx="3620">
                  <c:v>1.5035879629634481</c:v>
                </c:pt>
                <c:pt idx="3621">
                  <c:v>1.5038310185176131</c:v>
                </c:pt>
                <c:pt idx="3622">
                  <c:v>1.5040740740717782</c:v>
                </c:pt>
                <c:pt idx="3623">
                  <c:v>1.5043171296259432</c:v>
                </c:pt>
                <c:pt idx="3624">
                  <c:v>1.5045601851801083</c:v>
                </c:pt>
                <c:pt idx="3625">
                  <c:v>1.5048032407415493</c:v>
                </c:pt>
                <c:pt idx="3626">
                  <c:v>1.5050462962957143</c:v>
                </c:pt>
                <c:pt idx="3627">
                  <c:v>1.5052893518498793</c:v>
                </c:pt>
                <c:pt idx="3628">
                  <c:v>1.5055324074040444</c:v>
                </c:pt>
                <c:pt idx="3629">
                  <c:v>1.5057754629582094</c:v>
                </c:pt>
                <c:pt idx="3630">
                  <c:v>1.5060185185196504</c:v>
                </c:pt>
                <c:pt idx="3631">
                  <c:v>1.5062615740738154</c:v>
                </c:pt>
                <c:pt idx="3632">
                  <c:v>1.5065046296279805</c:v>
                </c:pt>
                <c:pt idx="3633">
                  <c:v>1.5067476851821455</c:v>
                </c:pt>
                <c:pt idx="3634">
                  <c:v>1.5069907407363106</c:v>
                </c:pt>
                <c:pt idx="3635">
                  <c:v>1.5072337962977516</c:v>
                </c:pt>
                <c:pt idx="3636">
                  <c:v>1.5074768518519166</c:v>
                </c:pt>
                <c:pt idx="3637">
                  <c:v>1.5077199074060816</c:v>
                </c:pt>
                <c:pt idx="3638">
                  <c:v>1.5079629629602467</c:v>
                </c:pt>
                <c:pt idx="3639">
                  <c:v>1.5082060185144117</c:v>
                </c:pt>
                <c:pt idx="3640">
                  <c:v>1.5084490740758527</c:v>
                </c:pt>
                <c:pt idx="3641">
                  <c:v>1.5086921296300178</c:v>
                </c:pt>
                <c:pt idx="3642">
                  <c:v>1.5089351851841828</c:v>
                </c:pt>
                <c:pt idx="3643">
                  <c:v>1.5091782407383478</c:v>
                </c:pt>
                <c:pt idx="3644">
                  <c:v>1.5094212962925129</c:v>
                </c:pt>
                <c:pt idx="3645">
                  <c:v>1.5096643518539539</c:v>
                </c:pt>
                <c:pt idx="3646">
                  <c:v>1.5099074074081189</c:v>
                </c:pt>
                <c:pt idx="3647">
                  <c:v>1.5101620370390636</c:v>
                </c:pt>
                <c:pt idx="3648">
                  <c:v>1.5104050925932286</c:v>
                </c:pt>
                <c:pt idx="3649">
                  <c:v>1.5106481481473937</c:v>
                </c:pt>
                <c:pt idx="3650">
                  <c:v>1.5108912037015587</c:v>
                </c:pt>
                <c:pt idx="3651">
                  <c:v>1.5111342592557238</c:v>
                </c:pt>
                <c:pt idx="3652">
                  <c:v>1.5113773148098888</c:v>
                </c:pt>
                <c:pt idx="3653">
                  <c:v>1.5116203703713298</c:v>
                </c:pt>
                <c:pt idx="3654">
                  <c:v>1.5118634259254948</c:v>
                </c:pt>
                <c:pt idx="3655">
                  <c:v>1.5121064814796599</c:v>
                </c:pt>
                <c:pt idx="3656">
                  <c:v>1.5123495370338249</c:v>
                </c:pt>
                <c:pt idx="3657">
                  <c:v>1.5125925925879899</c:v>
                </c:pt>
                <c:pt idx="3658">
                  <c:v>1.5128356481494309</c:v>
                </c:pt>
                <c:pt idx="3659">
                  <c:v>1.513078703703596</c:v>
                </c:pt>
                <c:pt idx="3660">
                  <c:v>1.513321759257761</c:v>
                </c:pt>
                <c:pt idx="3661">
                  <c:v>1.5135648148119261</c:v>
                </c:pt>
                <c:pt idx="3662">
                  <c:v>1.5138078703660911</c:v>
                </c:pt>
                <c:pt idx="3663">
                  <c:v>1.5140509259275321</c:v>
                </c:pt>
                <c:pt idx="3664">
                  <c:v>1.5142939814816971</c:v>
                </c:pt>
                <c:pt idx="3665">
                  <c:v>1.5145370370358622</c:v>
                </c:pt>
                <c:pt idx="3666">
                  <c:v>1.5147800925900272</c:v>
                </c:pt>
                <c:pt idx="3667">
                  <c:v>1.5150231481441923</c:v>
                </c:pt>
                <c:pt idx="3668">
                  <c:v>1.5152662037056333</c:v>
                </c:pt>
                <c:pt idx="3669">
                  <c:v>1.5155092592597983</c:v>
                </c:pt>
                <c:pt idx="3670">
                  <c:v>1.5157523148139633</c:v>
                </c:pt>
                <c:pt idx="3671">
                  <c:v>1.5159953703681284</c:v>
                </c:pt>
                <c:pt idx="3672">
                  <c:v>1.5162384259222934</c:v>
                </c:pt>
                <c:pt idx="3673">
                  <c:v>1.5164814814764584</c:v>
                </c:pt>
                <c:pt idx="3674">
                  <c:v>1.5167245370378994</c:v>
                </c:pt>
                <c:pt idx="3675">
                  <c:v>1.5169675925920645</c:v>
                </c:pt>
                <c:pt idx="3676">
                  <c:v>1.5172106481462295</c:v>
                </c:pt>
                <c:pt idx="3677">
                  <c:v>1.5174537037003946</c:v>
                </c:pt>
                <c:pt idx="3678">
                  <c:v>1.5176967592545596</c:v>
                </c:pt>
                <c:pt idx="3679">
                  <c:v>1.5179398148160006</c:v>
                </c:pt>
                <c:pt idx="3680">
                  <c:v>1.5181828703701656</c:v>
                </c:pt>
                <c:pt idx="3681">
                  <c:v>1.5184259259243307</c:v>
                </c:pt>
                <c:pt idx="3682">
                  <c:v>1.5186689814784957</c:v>
                </c:pt>
                <c:pt idx="3683">
                  <c:v>1.5189120370326608</c:v>
                </c:pt>
                <c:pt idx="3684">
                  <c:v>1.5191550925941018</c:v>
                </c:pt>
                <c:pt idx="3685">
                  <c:v>1.5193981481482668</c:v>
                </c:pt>
                <c:pt idx="3686">
                  <c:v>1.5196412037024318</c:v>
                </c:pt>
                <c:pt idx="3687">
                  <c:v>1.5198842592565969</c:v>
                </c:pt>
                <c:pt idx="3688">
                  <c:v>1.5201273148107619</c:v>
                </c:pt>
                <c:pt idx="3689">
                  <c:v>1.5203703703722029</c:v>
                </c:pt>
                <c:pt idx="3690">
                  <c:v>1.5206134259263679</c:v>
                </c:pt>
                <c:pt idx="3691">
                  <c:v>1.520856481480533</c:v>
                </c:pt>
                <c:pt idx="3692">
                  <c:v>1.521099537034698</c:v>
                </c:pt>
                <c:pt idx="3693">
                  <c:v>1.5213425925888631</c:v>
                </c:pt>
                <c:pt idx="3694">
                  <c:v>1.5215856481430281</c:v>
                </c:pt>
                <c:pt idx="3695">
                  <c:v>1.5218402777739728</c:v>
                </c:pt>
                <c:pt idx="3696">
                  <c:v>1.5220833333354138</c:v>
                </c:pt>
                <c:pt idx="3697">
                  <c:v>1.5223263888895788</c:v>
                </c:pt>
                <c:pt idx="3698">
                  <c:v>1.5225694444437439</c:v>
                </c:pt>
                <c:pt idx="3699">
                  <c:v>1.5228124999979089</c:v>
                </c:pt>
                <c:pt idx="3700">
                  <c:v>1.5230555555520739</c:v>
                </c:pt>
                <c:pt idx="3701">
                  <c:v>1.523298611106239</c:v>
                </c:pt>
                <c:pt idx="3702">
                  <c:v>1.52354166666768</c:v>
                </c:pt>
                <c:pt idx="3703">
                  <c:v>1.523784722221845</c:v>
                </c:pt>
                <c:pt idx="3704">
                  <c:v>1.5240277777760101</c:v>
                </c:pt>
                <c:pt idx="3705">
                  <c:v>1.5242708333301751</c:v>
                </c:pt>
                <c:pt idx="3706">
                  <c:v>1.5245138888843401</c:v>
                </c:pt>
                <c:pt idx="3707">
                  <c:v>1.5247569444457811</c:v>
                </c:pt>
                <c:pt idx="3708">
                  <c:v>1.5249999999999462</c:v>
                </c:pt>
                <c:pt idx="3709">
                  <c:v>1.5252430555541112</c:v>
                </c:pt>
                <c:pt idx="3710">
                  <c:v>1.5254861111082763</c:v>
                </c:pt>
                <c:pt idx="3711">
                  <c:v>1.5257291666624413</c:v>
                </c:pt>
                <c:pt idx="3712">
                  <c:v>1.5259722222238823</c:v>
                </c:pt>
                <c:pt idx="3713">
                  <c:v>1.5262152777780473</c:v>
                </c:pt>
                <c:pt idx="3714">
                  <c:v>1.5264583333322124</c:v>
                </c:pt>
                <c:pt idx="3715">
                  <c:v>1.5267013888863774</c:v>
                </c:pt>
                <c:pt idx="3716">
                  <c:v>1.5269444444405424</c:v>
                </c:pt>
                <c:pt idx="3717">
                  <c:v>1.5271875000019834</c:v>
                </c:pt>
                <c:pt idx="3718">
                  <c:v>1.5274305555561485</c:v>
                </c:pt>
                <c:pt idx="3719">
                  <c:v>1.5276736111103135</c:v>
                </c:pt>
                <c:pt idx="3720">
                  <c:v>1.5279166666644786</c:v>
                </c:pt>
                <c:pt idx="3721">
                  <c:v>1.5281597222186436</c:v>
                </c:pt>
                <c:pt idx="3722">
                  <c:v>1.5284027777728086</c:v>
                </c:pt>
                <c:pt idx="3723">
                  <c:v>1.5286458333342496</c:v>
                </c:pt>
                <c:pt idx="3724">
                  <c:v>1.5288888888884147</c:v>
                </c:pt>
                <c:pt idx="3725">
                  <c:v>1.5291319444425797</c:v>
                </c:pt>
                <c:pt idx="3726">
                  <c:v>1.5293749999967448</c:v>
                </c:pt>
                <c:pt idx="3727">
                  <c:v>1.5296180555509098</c:v>
                </c:pt>
                <c:pt idx="3728">
                  <c:v>1.5298611111123508</c:v>
                </c:pt>
                <c:pt idx="3729">
                  <c:v>1.5301041666665158</c:v>
                </c:pt>
                <c:pt idx="3730">
                  <c:v>1.5303472222206809</c:v>
                </c:pt>
                <c:pt idx="3731">
                  <c:v>1.5305902777748459</c:v>
                </c:pt>
                <c:pt idx="3732">
                  <c:v>1.5308333333290109</c:v>
                </c:pt>
                <c:pt idx="3733">
                  <c:v>1.5310763888904519</c:v>
                </c:pt>
                <c:pt idx="3734">
                  <c:v>1.531319444444617</c:v>
                </c:pt>
                <c:pt idx="3735">
                  <c:v>1.531562499998782</c:v>
                </c:pt>
                <c:pt idx="3736">
                  <c:v>1.5318055555529471</c:v>
                </c:pt>
                <c:pt idx="3737">
                  <c:v>1.5320486111071121</c:v>
                </c:pt>
                <c:pt idx="3738">
                  <c:v>1.5322916666685531</c:v>
                </c:pt>
                <c:pt idx="3739">
                  <c:v>1.5325347222227181</c:v>
                </c:pt>
                <c:pt idx="3740">
                  <c:v>1.5327777777768832</c:v>
                </c:pt>
                <c:pt idx="3741">
                  <c:v>1.5330208333310482</c:v>
                </c:pt>
                <c:pt idx="3742">
                  <c:v>1.5332638888852133</c:v>
                </c:pt>
                <c:pt idx="3743">
                  <c:v>1.5335185185161579</c:v>
                </c:pt>
                <c:pt idx="3744">
                  <c:v>1.533761574070323</c:v>
                </c:pt>
                <c:pt idx="3745">
                  <c:v>1.534004629624488</c:v>
                </c:pt>
                <c:pt idx="3746">
                  <c:v>1.534247685185929</c:v>
                </c:pt>
                <c:pt idx="3747">
                  <c:v>1.5344907407400941</c:v>
                </c:pt>
                <c:pt idx="3748">
                  <c:v>1.5347337962942591</c:v>
                </c:pt>
                <c:pt idx="3749">
                  <c:v>1.5349768518484241</c:v>
                </c:pt>
                <c:pt idx="3750">
                  <c:v>1.5352199074025892</c:v>
                </c:pt>
                <c:pt idx="3751">
                  <c:v>1.5354629629640302</c:v>
                </c:pt>
                <c:pt idx="3752">
                  <c:v>1.5357060185181952</c:v>
                </c:pt>
                <c:pt idx="3753">
                  <c:v>1.5359490740723603</c:v>
                </c:pt>
                <c:pt idx="3754">
                  <c:v>1.5361921296265253</c:v>
                </c:pt>
                <c:pt idx="3755">
                  <c:v>1.5364351851806903</c:v>
                </c:pt>
                <c:pt idx="3756">
                  <c:v>1.5366782407421313</c:v>
                </c:pt>
                <c:pt idx="3757">
                  <c:v>1.5369212962962964</c:v>
                </c:pt>
                <c:pt idx="3758">
                  <c:v>1.5371643518504614</c:v>
                </c:pt>
                <c:pt idx="3759">
                  <c:v>1.5374074074046264</c:v>
                </c:pt>
                <c:pt idx="3760">
                  <c:v>1.5376504629587915</c:v>
                </c:pt>
                <c:pt idx="3761">
                  <c:v>1.5378935185202325</c:v>
                </c:pt>
                <c:pt idx="3762">
                  <c:v>1.5381365740743975</c:v>
                </c:pt>
                <c:pt idx="3763">
                  <c:v>1.5383796296285626</c:v>
                </c:pt>
                <c:pt idx="3764">
                  <c:v>1.5386226851827276</c:v>
                </c:pt>
                <c:pt idx="3765">
                  <c:v>1.5388657407368926</c:v>
                </c:pt>
                <c:pt idx="3766">
                  <c:v>1.5391087962983336</c:v>
                </c:pt>
                <c:pt idx="3767">
                  <c:v>1.5393518518524987</c:v>
                </c:pt>
                <c:pt idx="3768">
                  <c:v>1.5395949074066637</c:v>
                </c:pt>
                <c:pt idx="3769">
                  <c:v>1.5398379629608288</c:v>
                </c:pt>
                <c:pt idx="3770">
                  <c:v>1.5400810185149938</c:v>
                </c:pt>
                <c:pt idx="3771">
                  <c:v>1.5403240740691588</c:v>
                </c:pt>
                <c:pt idx="3772">
                  <c:v>1.5405671296305998</c:v>
                </c:pt>
                <c:pt idx="3773">
                  <c:v>1.5408101851847649</c:v>
                </c:pt>
                <c:pt idx="3774">
                  <c:v>1.5410532407389299</c:v>
                </c:pt>
                <c:pt idx="3775">
                  <c:v>1.5412962962930949</c:v>
                </c:pt>
                <c:pt idx="3776">
                  <c:v>1.54153935184726</c:v>
                </c:pt>
                <c:pt idx="3777">
                  <c:v>1.541782407408701</c:v>
                </c:pt>
                <c:pt idx="3778">
                  <c:v>1.542025462962866</c:v>
                </c:pt>
                <c:pt idx="3779">
                  <c:v>1.5422685185170311</c:v>
                </c:pt>
                <c:pt idx="3780">
                  <c:v>1.5425115740711961</c:v>
                </c:pt>
                <c:pt idx="3781">
                  <c:v>1.5427546296253611</c:v>
                </c:pt>
                <c:pt idx="3782">
                  <c:v>1.5429976851868021</c:v>
                </c:pt>
                <c:pt idx="3783">
                  <c:v>1.5432407407409672</c:v>
                </c:pt>
                <c:pt idx="3784">
                  <c:v>1.5434837962951322</c:v>
                </c:pt>
                <c:pt idx="3785">
                  <c:v>1.5437268518492973</c:v>
                </c:pt>
                <c:pt idx="3786">
                  <c:v>1.5439699074034623</c:v>
                </c:pt>
                <c:pt idx="3787">
                  <c:v>1.5442129629649033</c:v>
                </c:pt>
                <c:pt idx="3788">
                  <c:v>1.5444560185190683</c:v>
                </c:pt>
                <c:pt idx="3789">
                  <c:v>1.5446990740732334</c:v>
                </c:pt>
                <c:pt idx="3790">
                  <c:v>1.5449421296273984</c:v>
                </c:pt>
                <c:pt idx="3791">
                  <c:v>1.5451851851815634</c:v>
                </c:pt>
                <c:pt idx="3792">
                  <c:v>1.5454398148125081</c:v>
                </c:pt>
                <c:pt idx="3793">
                  <c:v>1.5456828703666732</c:v>
                </c:pt>
                <c:pt idx="3794">
                  <c:v>1.5459259259208382</c:v>
                </c:pt>
                <c:pt idx="3795">
                  <c:v>1.5461689814822792</c:v>
                </c:pt>
                <c:pt idx="3796">
                  <c:v>1.5464120370364443</c:v>
                </c:pt>
                <c:pt idx="3797">
                  <c:v>1.5466550925906093</c:v>
                </c:pt>
                <c:pt idx="3798">
                  <c:v>1.5468981481447743</c:v>
                </c:pt>
                <c:pt idx="3799">
                  <c:v>1.5471412036989394</c:v>
                </c:pt>
                <c:pt idx="3800">
                  <c:v>1.5473842592603804</c:v>
                </c:pt>
                <c:pt idx="3801">
                  <c:v>1.5476273148145454</c:v>
                </c:pt>
                <c:pt idx="3802">
                  <c:v>1.5478703703687104</c:v>
                </c:pt>
                <c:pt idx="3803">
                  <c:v>1.5481134259228755</c:v>
                </c:pt>
                <c:pt idx="3804">
                  <c:v>1.5483564814770405</c:v>
                </c:pt>
                <c:pt idx="3805">
                  <c:v>1.5485995370384815</c:v>
                </c:pt>
                <c:pt idx="3806">
                  <c:v>1.5488425925926466</c:v>
                </c:pt>
                <c:pt idx="3807">
                  <c:v>1.5490856481468116</c:v>
                </c:pt>
                <c:pt idx="3808">
                  <c:v>1.5493287037009766</c:v>
                </c:pt>
                <c:pt idx="3809">
                  <c:v>1.5495717592551417</c:v>
                </c:pt>
                <c:pt idx="3810">
                  <c:v>1.5498148148165827</c:v>
                </c:pt>
                <c:pt idx="3811">
                  <c:v>1.5500578703707477</c:v>
                </c:pt>
                <c:pt idx="3812">
                  <c:v>1.5503009259249128</c:v>
                </c:pt>
                <c:pt idx="3813">
                  <c:v>1.5505439814790778</c:v>
                </c:pt>
                <c:pt idx="3814">
                  <c:v>1.5507870370332428</c:v>
                </c:pt>
                <c:pt idx="3815">
                  <c:v>1.5510300925946838</c:v>
                </c:pt>
                <c:pt idx="3816">
                  <c:v>1.5512731481488489</c:v>
                </c:pt>
                <c:pt idx="3817">
                  <c:v>1.5515162037030139</c:v>
                </c:pt>
                <c:pt idx="3818">
                  <c:v>1.5517592592571789</c:v>
                </c:pt>
                <c:pt idx="3819">
                  <c:v>1.552002314811344</c:v>
                </c:pt>
                <c:pt idx="3820">
                  <c:v>1.552245370365509</c:v>
                </c:pt>
                <c:pt idx="3821">
                  <c:v>1.55248842592695</c:v>
                </c:pt>
                <c:pt idx="3822">
                  <c:v>1.5527314814811151</c:v>
                </c:pt>
                <c:pt idx="3823">
                  <c:v>1.5529745370352801</c:v>
                </c:pt>
                <c:pt idx="3824">
                  <c:v>1.5532175925894451</c:v>
                </c:pt>
                <c:pt idx="3825">
                  <c:v>1.5534606481436102</c:v>
                </c:pt>
                <c:pt idx="3826">
                  <c:v>1.5537037037050512</c:v>
                </c:pt>
                <c:pt idx="3827">
                  <c:v>1.5539467592592162</c:v>
                </c:pt>
                <c:pt idx="3828">
                  <c:v>1.5541898148133813</c:v>
                </c:pt>
                <c:pt idx="3829">
                  <c:v>1.5544328703675463</c:v>
                </c:pt>
                <c:pt idx="3830">
                  <c:v>1.5546759259217113</c:v>
                </c:pt>
                <c:pt idx="3831">
                  <c:v>1.5549189814831523</c:v>
                </c:pt>
                <c:pt idx="3832">
                  <c:v>1.5551620370373174</c:v>
                </c:pt>
                <c:pt idx="3833">
                  <c:v>1.5554050925914824</c:v>
                </c:pt>
                <c:pt idx="3834">
                  <c:v>1.5556481481456474</c:v>
                </c:pt>
                <c:pt idx="3835">
                  <c:v>1.5558912036998125</c:v>
                </c:pt>
                <c:pt idx="3836">
                  <c:v>1.5561342592612535</c:v>
                </c:pt>
                <c:pt idx="3837">
                  <c:v>1.5563773148154185</c:v>
                </c:pt>
                <c:pt idx="3838">
                  <c:v>1.5566203703695836</c:v>
                </c:pt>
                <c:pt idx="3839">
                  <c:v>1.5568634259237486</c:v>
                </c:pt>
                <c:pt idx="3840">
                  <c:v>1.5571180555546933</c:v>
                </c:pt>
                <c:pt idx="3841">
                  <c:v>1.5573611111088583</c:v>
                </c:pt>
                <c:pt idx="3842">
                  <c:v>1.5576041666630234</c:v>
                </c:pt>
                <c:pt idx="3843">
                  <c:v>1.5578472222171884</c:v>
                </c:pt>
                <c:pt idx="3844">
                  <c:v>1.5580902777786294</c:v>
                </c:pt>
                <c:pt idx="3845">
                  <c:v>1.5583333333327944</c:v>
                </c:pt>
                <c:pt idx="3846">
                  <c:v>1.5585763888869595</c:v>
                </c:pt>
                <c:pt idx="3847">
                  <c:v>1.5588194444411245</c:v>
                </c:pt>
                <c:pt idx="3848">
                  <c:v>1.5590624999952896</c:v>
                </c:pt>
                <c:pt idx="3849">
                  <c:v>1.5593055555567306</c:v>
                </c:pt>
                <c:pt idx="3850">
                  <c:v>1.5595486111108956</c:v>
                </c:pt>
                <c:pt idx="3851">
                  <c:v>1.5597916666650606</c:v>
                </c:pt>
                <c:pt idx="3852">
                  <c:v>1.5600347222192257</c:v>
                </c:pt>
                <c:pt idx="3853">
                  <c:v>1.5602777777733907</c:v>
                </c:pt>
                <c:pt idx="3854">
                  <c:v>1.5605208333348317</c:v>
                </c:pt>
                <c:pt idx="3855">
                  <c:v>1.5607638888889968</c:v>
                </c:pt>
                <c:pt idx="3856">
                  <c:v>1.5610069444431618</c:v>
                </c:pt>
                <c:pt idx="3857">
                  <c:v>1.5612499999973268</c:v>
                </c:pt>
                <c:pt idx="3858">
                  <c:v>1.5614930555514919</c:v>
                </c:pt>
                <c:pt idx="3859">
                  <c:v>1.5617361111129329</c:v>
                </c:pt>
                <c:pt idx="3860">
                  <c:v>1.5619791666670979</c:v>
                </c:pt>
                <c:pt idx="3861">
                  <c:v>1.5622222222212629</c:v>
                </c:pt>
                <c:pt idx="3862">
                  <c:v>1.562465277775428</c:v>
                </c:pt>
                <c:pt idx="3863">
                  <c:v>1.562708333329593</c:v>
                </c:pt>
                <c:pt idx="3864">
                  <c:v>1.5629513888837581</c:v>
                </c:pt>
                <c:pt idx="3865">
                  <c:v>1.5631944444451991</c:v>
                </c:pt>
                <c:pt idx="3866">
                  <c:v>1.5634374999993641</c:v>
                </c:pt>
                <c:pt idx="3867">
                  <c:v>1.5636805555535291</c:v>
                </c:pt>
                <c:pt idx="3868">
                  <c:v>1.5639236111076942</c:v>
                </c:pt>
                <c:pt idx="3869">
                  <c:v>1.5641666666618592</c:v>
                </c:pt>
                <c:pt idx="3870">
                  <c:v>1.5644097222233002</c:v>
                </c:pt>
                <c:pt idx="3871">
                  <c:v>1.5646527777774653</c:v>
                </c:pt>
                <c:pt idx="3872">
                  <c:v>1.5648958333316303</c:v>
                </c:pt>
                <c:pt idx="3873">
                  <c:v>1.5651388888857953</c:v>
                </c:pt>
                <c:pt idx="3874">
                  <c:v>1.5653819444399604</c:v>
                </c:pt>
                <c:pt idx="3875">
                  <c:v>1.5656250000014014</c:v>
                </c:pt>
                <c:pt idx="3876">
                  <c:v>1.5658680555555664</c:v>
                </c:pt>
                <c:pt idx="3877">
                  <c:v>1.5661111111097314</c:v>
                </c:pt>
                <c:pt idx="3878">
                  <c:v>1.5663541666638965</c:v>
                </c:pt>
                <c:pt idx="3879">
                  <c:v>1.5665972222180615</c:v>
                </c:pt>
                <c:pt idx="3880">
                  <c:v>1.5668402777795025</c:v>
                </c:pt>
                <c:pt idx="3881">
                  <c:v>1.5670833333336676</c:v>
                </c:pt>
                <c:pt idx="3882">
                  <c:v>1.5673263888878326</c:v>
                </c:pt>
                <c:pt idx="3883">
                  <c:v>1.5675694444419976</c:v>
                </c:pt>
                <c:pt idx="3884">
                  <c:v>1.5678124999961627</c:v>
                </c:pt>
                <c:pt idx="3885">
                  <c:v>1.5680555555576037</c:v>
                </c:pt>
                <c:pt idx="3886">
                  <c:v>1.5682986111117687</c:v>
                </c:pt>
                <c:pt idx="3887">
                  <c:v>1.5685416666659338</c:v>
                </c:pt>
                <c:pt idx="3888">
                  <c:v>1.5687962962968784</c:v>
                </c:pt>
                <c:pt idx="3889">
                  <c:v>1.5690393518510435</c:v>
                </c:pt>
                <c:pt idx="3890">
                  <c:v>1.5692824074052085</c:v>
                </c:pt>
                <c:pt idx="3891">
                  <c:v>1.5695254629593736</c:v>
                </c:pt>
                <c:pt idx="3892">
                  <c:v>1.5697685185135386</c:v>
                </c:pt>
                <c:pt idx="3893">
                  <c:v>1.5700115740749796</c:v>
                </c:pt>
                <c:pt idx="3894">
                  <c:v>1.5702546296291446</c:v>
                </c:pt>
                <c:pt idx="3895">
                  <c:v>1.5704976851833097</c:v>
                </c:pt>
                <c:pt idx="3896">
                  <c:v>1.5707407407374747</c:v>
                </c:pt>
                <c:pt idx="3897">
                  <c:v>1.5709837962916398</c:v>
                </c:pt>
                <c:pt idx="3898">
                  <c:v>1.5712268518530808</c:v>
                </c:pt>
                <c:pt idx="3899">
                  <c:v>1.5714699074072458</c:v>
                </c:pt>
                <c:pt idx="3900">
                  <c:v>1.5717129629614108</c:v>
                </c:pt>
                <c:pt idx="3901">
                  <c:v>1.5719560185155759</c:v>
                </c:pt>
                <c:pt idx="3902">
                  <c:v>1.5721990740697409</c:v>
                </c:pt>
                <c:pt idx="3903">
                  <c:v>1.5724421296311819</c:v>
                </c:pt>
                <c:pt idx="3904">
                  <c:v>1.5726851851853469</c:v>
                </c:pt>
                <c:pt idx="3905">
                  <c:v>1.572928240739512</c:v>
                </c:pt>
                <c:pt idx="3906">
                  <c:v>1.573171296293677</c:v>
                </c:pt>
                <c:pt idx="3907">
                  <c:v>1.5734143518478421</c:v>
                </c:pt>
                <c:pt idx="3908">
                  <c:v>1.5736574074092831</c:v>
                </c:pt>
                <c:pt idx="3909">
                  <c:v>1.5739004629634481</c:v>
                </c:pt>
                <c:pt idx="3910">
                  <c:v>1.5741435185176131</c:v>
                </c:pt>
                <c:pt idx="3911">
                  <c:v>1.5743865740717782</c:v>
                </c:pt>
                <c:pt idx="3912">
                  <c:v>1.5746296296259432</c:v>
                </c:pt>
                <c:pt idx="3913">
                  <c:v>1.5748726851801083</c:v>
                </c:pt>
                <c:pt idx="3914">
                  <c:v>1.5751157407415493</c:v>
                </c:pt>
                <c:pt idx="3915">
                  <c:v>1.5753587962957143</c:v>
                </c:pt>
                <c:pt idx="3916">
                  <c:v>1.5756018518498793</c:v>
                </c:pt>
                <c:pt idx="3917">
                  <c:v>1.5758449074040444</c:v>
                </c:pt>
                <c:pt idx="3918">
                  <c:v>1.5760879629582094</c:v>
                </c:pt>
                <c:pt idx="3919">
                  <c:v>1.5763310185196504</c:v>
                </c:pt>
                <c:pt idx="3920">
                  <c:v>1.5765740740738154</c:v>
                </c:pt>
                <c:pt idx="3921">
                  <c:v>1.5768171296279805</c:v>
                </c:pt>
                <c:pt idx="3922">
                  <c:v>1.5770601851821455</c:v>
                </c:pt>
                <c:pt idx="3923">
                  <c:v>1.5773032407363106</c:v>
                </c:pt>
                <c:pt idx="3924">
                  <c:v>1.5775462962977516</c:v>
                </c:pt>
                <c:pt idx="3925">
                  <c:v>1.5777893518519166</c:v>
                </c:pt>
                <c:pt idx="3926">
                  <c:v>1.5780324074060816</c:v>
                </c:pt>
                <c:pt idx="3927">
                  <c:v>1.5782754629602467</c:v>
                </c:pt>
                <c:pt idx="3928">
                  <c:v>1.5785185185144117</c:v>
                </c:pt>
                <c:pt idx="3929">
                  <c:v>1.5787615740758527</c:v>
                </c:pt>
                <c:pt idx="3930">
                  <c:v>1.5790046296300178</c:v>
                </c:pt>
                <c:pt idx="3931">
                  <c:v>1.5792476851841828</c:v>
                </c:pt>
                <c:pt idx="3932">
                  <c:v>1.5794907407383478</c:v>
                </c:pt>
                <c:pt idx="3933">
                  <c:v>1.5797337962925129</c:v>
                </c:pt>
                <c:pt idx="3934">
                  <c:v>1.5799768518539539</c:v>
                </c:pt>
                <c:pt idx="3935">
                  <c:v>1.5802199074081189</c:v>
                </c:pt>
                <c:pt idx="3936">
                  <c:v>1.5804745370390636</c:v>
                </c:pt>
                <c:pt idx="3937">
                  <c:v>1.5807175925932286</c:v>
                </c:pt>
                <c:pt idx="3938">
                  <c:v>1.5809606481473937</c:v>
                </c:pt>
                <c:pt idx="3939">
                  <c:v>1.5812037037015587</c:v>
                </c:pt>
                <c:pt idx="3940">
                  <c:v>1.5814467592557238</c:v>
                </c:pt>
                <c:pt idx="3941">
                  <c:v>1.5816898148098888</c:v>
                </c:pt>
                <c:pt idx="3942">
                  <c:v>1.5819328703713298</c:v>
                </c:pt>
                <c:pt idx="3943">
                  <c:v>1.5821759259254948</c:v>
                </c:pt>
                <c:pt idx="3944">
                  <c:v>1.5824189814796599</c:v>
                </c:pt>
                <c:pt idx="3945">
                  <c:v>1.5826620370338249</c:v>
                </c:pt>
                <c:pt idx="3946">
                  <c:v>1.5829050925879899</c:v>
                </c:pt>
                <c:pt idx="3947">
                  <c:v>1.5831481481494309</c:v>
                </c:pt>
                <c:pt idx="3948">
                  <c:v>1.583391203703596</c:v>
                </c:pt>
                <c:pt idx="3949">
                  <c:v>1.583634259257761</c:v>
                </c:pt>
                <c:pt idx="3950">
                  <c:v>1.5838773148119261</c:v>
                </c:pt>
                <c:pt idx="3951">
                  <c:v>1.5841203703660911</c:v>
                </c:pt>
                <c:pt idx="3952">
                  <c:v>1.5843634259275321</c:v>
                </c:pt>
                <c:pt idx="3953">
                  <c:v>1.5846064814816971</c:v>
                </c:pt>
                <c:pt idx="3954">
                  <c:v>1.5848495370358622</c:v>
                </c:pt>
                <c:pt idx="3955">
                  <c:v>1.5850925925900272</c:v>
                </c:pt>
                <c:pt idx="3956">
                  <c:v>1.5853356481441923</c:v>
                </c:pt>
                <c:pt idx="3957">
                  <c:v>1.5855787037056333</c:v>
                </c:pt>
                <c:pt idx="3958">
                  <c:v>1.5858217592597983</c:v>
                </c:pt>
                <c:pt idx="3959">
                  <c:v>1.5860648148139633</c:v>
                </c:pt>
                <c:pt idx="3960">
                  <c:v>1.5863078703681284</c:v>
                </c:pt>
                <c:pt idx="3961">
                  <c:v>1.5865509259222934</c:v>
                </c:pt>
                <c:pt idx="3962">
                  <c:v>1.5867939814764584</c:v>
                </c:pt>
                <c:pt idx="3963">
                  <c:v>1.5870370370378994</c:v>
                </c:pt>
                <c:pt idx="3964">
                  <c:v>1.5872800925920645</c:v>
                </c:pt>
                <c:pt idx="3965">
                  <c:v>1.5875231481462295</c:v>
                </c:pt>
                <c:pt idx="3966">
                  <c:v>1.5877662037003946</c:v>
                </c:pt>
                <c:pt idx="3967">
                  <c:v>1.5880092592545596</c:v>
                </c:pt>
                <c:pt idx="3968">
                  <c:v>1.5882523148160006</c:v>
                </c:pt>
                <c:pt idx="3969">
                  <c:v>1.5884953703701656</c:v>
                </c:pt>
                <c:pt idx="3970">
                  <c:v>1.5887384259243307</c:v>
                </c:pt>
                <c:pt idx="3971">
                  <c:v>1.5889814814784957</c:v>
                </c:pt>
                <c:pt idx="3972">
                  <c:v>1.5892245370326608</c:v>
                </c:pt>
                <c:pt idx="3973">
                  <c:v>1.5894675925941018</c:v>
                </c:pt>
                <c:pt idx="3974">
                  <c:v>1.5897106481482668</c:v>
                </c:pt>
                <c:pt idx="3975">
                  <c:v>1.5899537037024318</c:v>
                </c:pt>
                <c:pt idx="3976">
                  <c:v>1.5901967592565969</c:v>
                </c:pt>
                <c:pt idx="3977">
                  <c:v>1.5904398148107619</c:v>
                </c:pt>
                <c:pt idx="3978">
                  <c:v>1.5906828703722029</c:v>
                </c:pt>
                <c:pt idx="3979">
                  <c:v>1.5909259259263679</c:v>
                </c:pt>
                <c:pt idx="3980">
                  <c:v>1.591168981480533</c:v>
                </c:pt>
                <c:pt idx="3981">
                  <c:v>1.591412037034698</c:v>
                </c:pt>
                <c:pt idx="3982">
                  <c:v>1.5916550925888631</c:v>
                </c:pt>
                <c:pt idx="3983">
                  <c:v>1.5918981481430281</c:v>
                </c:pt>
                <c:pt idx="3984">
                  <c:v>1.5921412037044691</c:v>
                </c:pt>
                <c:pt idx="3985">
                  <c:v>1.5923958333354138</c:v>
                </c:pt>
                <c:pt idx="3986">
                  <c:v>1.5926388888895788</c:v>
                </c:pt>
                <c:pt idx="3987">
                  <c:v>1.5928819444437439</c:v>
                </c:pt>
                <c:pt idx="3988">
                  <c:v>1.5931249999979089</c:v>
                </c:pt>
                <c:pt idx="3989">
                  <c:v>1.5933680555520739</c:v>
                </c:pt>
                <c:pt idx="3990">
                  <c:v>1.593611111106239</c:v>
                </c:pt>
                <c:pt idx="3991">
                  <c:v>1.59385416666768</c:v>
                </c:pt>
                <c:pt idx="3992">
                  <c:v>1.594097222221845</c:v>
                </c:pt>
                <c:pt idx="3993">
                  <c:v>1.5943402777760101</c:v>
                </c:pt>
                <c:pt idx="3994">
                  <c:v>1.5945833333301751</c:v>
                </c:pt>
                <c:pt idx="3995">
                  <c:v>1.5948263888843401</c:v>
                </c:pt>
                <c:pt idx="3996">
                  <c:v>1.5950694444457811</c:v>
                </c:pt>
                <c:pt idx="3997">
                  <c:v>1.5953124999999462</c:v>
                </c:pt>
                <c:pt idx="3998">
                  <c:v>1.5955555555541112</c:v>
                </c:pt>
                <c:pt idx="3999">
                  <c:v>1.5957986111082763</c:v>
                </c:pt>
                <c:pt idx="4000">
                  <c:v>1.5960416666624413</c:v>
                </c:pt>
                <c:pt idx="4001">
                  <c:v>1.5962847222238823</c:v>
                </c:pt>
                <c:pt idx="4002">
                  <c:v>1.5965277777780473</c:v>
                </c:pt>
                <c:pt idx="4003">
                  <c:v>1.5967708333322124</c:v>
                </c:pt>
                <c:pt idx="4004">
                  <c:v>1.5970138888863774</c:v>
                </c:pt>
                <c:pt idx="4005">
                  <c:v>1.5972569444405424</c:v>
                </c:pt>
                <c:pt idx="4006">
                  <c:v>1.5975000000019834</c:v>
                </c:pt>
                <c:pt idx="4007">
                  <c:v>1.5977430555561485</c:v>
                </c:pt>
                <c:pt idx="4008">
                  <c:v>1.5979861111103135</c:v>
                </c:pt>
                <c:pt idx="4009">
                  <c:v>1.5982291666644786</c:v>
                </c:pt>
                <c:pt idx="4010">
                  <c:v>1.5984722222186436</c:v>
                </c:pt>
                <c:pt idx="4011">
                  <c:v>1.5987152777728086</c:v>
                </c:pt>
                <c:pt idx="4012">
                  <c:v>1.5989583333342496</c:v>
                </c:pt>
                <c:pt idx="4013">
                  <c:v>1.5992013888884147</c:v>
                </c:pt>
                <c:pt idx="4014">
                  <c:v>1.5994444444425797</c:v>
                </c:pt>
                <c:pt idx="4015">
                  <c:v>1.5996874999967448</c:v>
                </c:pt>
                <c:pt idx="4016">
                  <c:v>1.5999305555509098</c:v>
                </c:pt>
                <c:pt idx="4017">
                  <c:v>1.6001736111123508</c:v>
                </c:pt>
                <c:pt idx="4018">
                  <c:v>1.6004166666665158</c:v>
                </c:pt>
                <c:pt idx="4019">
                  <c:v>1.6006597222206809</c:v>
                </c:pt>
                <c:pt idx="4020">
                  <c:v>1.6009027777748459</c:v>
                </c:pt>
                <c:pt idx="4021">
                  <c:v>1.6011458333290109</c:v>
                </c:pt>
                <c:pt idx="4022">
                  <c:v>1.6013888888904519</c:v>
                </c:pt>
                <c:pt idx="4023">
                  <c:v>1.601631944444617</c:v>
                </c:pt>
                <c:pt idx="4024">
                  <c:v>1.601874999998782</c:v>
                </c:pt>
                <c:pt idx="4025">
                  <c:v>1.6021180555529471</c:v>
                </c:pt>
                <c:pt idx="4026">
                  <c:v>1.6023611111071121</c:v>
                </c:pt>
                <c:pt idx="4027">
                  <c:v>1.6026041666685531</c:v>
                </c:pt>
                <c:pt idx="4028">
                  <c:v>1.6028472222227181</c:v>
                </c:pt>
                <c:pt idx="4029">
                  <c:v>1.6030902777768832</c:v>
                </c:pt>
                <c:pt idx="4030">
                  <c:v>1.6033333333310482</c:v>
                </c:pt>
                <c:pt idx="4031">
                  <c:v>1.6035763888852133</c:v>
                </c:pt>
                <c:pt idx="4032">
                  <c:v>1.6038194444393783</c:v>
                </c:pt>
                <c:pt idx="4033">
                  <c:v>1.604074074070323</c:v>
                </c:pt>
                <c:pt idx="4034">
                  <c:v>1.604317129624488</c:v>
                </c:pt>
                <c:pt idx="4035">
                  <c:v>1.604560185185929</c:v>
                </c:pt>
                <c:pt idx="4036">
                  <c:v>1.6048032407400941</c:v>
                </c:pt>
                <c:pt idx="4037">
                  <c:v>1.6050462962942591</c:v>
                </c:pt>
                <c:pt idx="4038">
                  <c:v>1.6052893518484241</c:v>
                </c:pt>
                <c:pt idx="4039">
                  <c:v>1.6055324074025892</c:v>
                </c:pt>
                <c:pt idx="4040">
                  <c:v>1.6057754629640302</c:v>
                </c:pt>
                <c:pt idx="4041">
                  <c:v>1.6060185185181952</c:v>
                </c:pt>
                <c:pt idx="4042">
                  <c:v>1.6062615740723603</c:v>
                </c:pt>
                <c:pt idx="4043">
                  <c:v>1.6065046296265253</c:v>
                </c:pt>
                <c:pt idx="4044">
                  <c:v>1.6067476851806903</c:v>
                </c:pt>
                <c:pt idx="4045">
                  <c:v>1.6069907407421313</c:v>
                </c:pt>
                <c:pt idx="4046">
                  <c:v>1.6072337962962964</c:v>
                </c:pt>
                <c:pt idx="4047">
                  <c:v>1.6074768518504614</c:v>
                </c:pt>
                <c:pt idx="4048">
                  <c:v>1.6077199074046264</c:v>
                </c:pt>
                <c:pt idx="4049">
                  <c:v>1.6079629629587915</c:v>
                </c:pt>
                <c:pt idx="4050">
                  <c:v>1.6082060185202325</c:v>
                </c:pt>
                <c:pt idx="4051">
                  <c:v>1.6084490740743975</c:v>
                </c:pt>
                <c:pt idx="4052">
                  <c:v>1.6086921296285626</c:v>
                </c:pt>
                <c:pt idx="4053">
                  <c:v>1.6089351851827276</c:v>
                </c:pt>
                <c:pt idx="4054">
                  <c:v>1.6091782407368926</c:v>
                </c:pt>
                <c:pt idx="4055">
                  <c:v>1.6094212962983336</c:v>
                </c:pt>
                <c:pt idx="4056">
                  <c:v>1.6096643518524987</c:v>
                </c:pt>
                <c:pt idx="4057">
                  <c:v>1.6099074074066637</c:v>
                </c:pt>
                <c:pt idx="4058">
                  <c:v>1.6101504629608288</c:v>
                </c:pt>
                <c:pt idx="4059">
                  <c:v>1.6103935185149938</c:v>
                </c:pt>
                <c:pt idx="4060">
                  <c:v>1.6106365740691588</c:v>
                </c:pt>
                <c:pt idx="4061">
                  <c:v>1.6108796296305998</c:v>
                </c:pt>
                <c:pt idx="4062">
                  <c:v>1.6111226851847649</c:v>
                </c:pt>
                <c:pt idx="4063">
                  <c:v>1.6113657407389299</c:v>
                </c:pt>
                <c:pt idx="4064">
                  <c:v>1.6116087962930949</c:v>
                </c:pt>
                <c:pt idx="4065">
                  <c:v>1.61185185184726</c:v>
                </c:pt>
                <c:pt idx="4066">
                  <c:v>1.612094907408701</c:v>
                </c:pt>
                <c:pt idx="4067">
                  <c:v>1.612337962962866</c:v>
                </c:pt>
                <c:pt idx="4068">
                  <c:v>1.6125810185170311</c:v>
                </c:pt>
                <c:pt idx="4069">
                  <c:v>1.6128240740711961</c:v>
                </c:pt>
                <c:pt idx="4070">
                  <c:v>1.6130671296253611</c:v>
                </c:pt>
                <c:pt idx="4071">
                  <c:v>1.6133101851868021</c:v>
                </c:pt>
                <c:pt idx="4072">
                  <c:v>1.6135532407409672</c:v>
                </c:pt>
                <c:pt idx="4073">
                  <c:v>1.6137962962951322</c:v>
                </c:pt>
                <c:pt idx="4074">
                  <c:v>1.6140393518492973</c:v>
                </c:pt>
                <c:pt idx="4075">
                  <c:v>1.6142824074034623</c:v>
                </c:pt>
                <c:pt idx="4076">
                  <c:v>1.6145254629649033</c:v>
                </c:pt>
                <c:pt idx="4077">
                  <c:v>1.6147685185190683</c:v>
                </c:pt>
                <c:pt idx="4078">
                  <c:v>1.6150115740732334</c:v>
                </c:pt>
                <c:pt idx="4079">
                  <c:v>1.6152546296273984</c:v>
                </c:pt>
                <c:pt idx="4080">
                  <c:v>1.6154976851815634</c:v>
                </c:pt>
                <c:pt idx="4081">
                  <c:v>1.6157523148125081</c:v>
                </c:pt>
                <c:pt idx="4082">
                  <c:v>1.6159953703666732</c:v>
                </c:pt>
                <c:pt idx="4083">
                  <c:v>1.6162384259208382</c:v>
                </c:pt>
                <c:pt idx="4084">
                  <c:v>1.6164814814822792</c:v>
                </c:pt>
                <c:pt idx="4085">
                  <c:v>1.6167245370364443</c:v>
                </c:pt>
                <c:pt idx="4086">
                  <c:v>1.6169675925906093</c:v>
                </c:pt>
                <c:pt idx="4087">
                  <c:v>1.6172106481447743</c:v>
                </c:pt>
                <c:pt idx="4088">
                  <c:v>1.6174537036989394</c:v>
                </c:pt>
                <c:pt idx="4089">
                  <c:v>1.6176967592603804</c:v>
                </c:pt>
                <c:pt idx="4090">
                  <c:v>1.6179398148145454</c:v>
                </c:pt>
                <c:pt idx="4091">
                  <c:v>1.6181828703687104</c:v>
                </c:pt>
                <c:pt idx="4092">
                  <c:v>1.6184259259228755</c:v>
                </c:pt>
                <c:pt idx="4093">
                  <c:v>1.6186689814770405</c:v>
                </c:pt>
                <c:pt idx="4094">
                  <c:v>1.6189120370384815</c:v>
                </c:pt>
                <c:pt idx="4095">
                  <c:v>1.6191550925926466</c:v>
                </c:pt>
                <c:pt idx="4096">
                  <c:v>1.6193981481468116</c:v>
                </c:pt>
                <c:pt idx="4097">
                  <c:v>1.6196412037009766</c:v>
                </c:pt>
                <c:pt idx="4098">
                  <c:v>1.6198842592551417</c:v>
                </c:pt>
                <c:pt idx="4099">
                  <c:v>1.6201273148165827</c:v>
                </c:pt>
                <c:pt idx="4100">
                  <c:v>1.6203703703707477</c:v>
                </c:pt>
                <c:pt idx="4101">
                  <c:v>1.6206134259249128</c:v>
                </c:pt>
                <c:pt idx="4102">
                  <c:v>1.6208564814790778</c:v>
                </c:pt>
                <c:pt idx="4103">
                  <c:v>1.6210995370332428</c:v>
                </c:pt>
                <c:pt idx="4104">
                  <c:v>1.6213425925946838</c:v>
                </c:pt>
                <c:pt idx="4105">
                  <c:v>1.6215856481488489</c:v>
                </c:pt>
                <c:pt idx="4106">
                  <c:v>1.6218287037030139</c:v>
                </c:pt>
                <c:pt idx="4107">
                  <c:v>1.6220717592571789</c:v>
                </c:pt>
                <c:pt idx="4108">
                  <c:v>1.622314814811344</c:v>
                </c:pt>
                <c:pt idx="4109">
                  <c:v>1.622557870365509</c:v>
                </c:pt>
                <c:pt idx="4110">
                  <c:v>1.62280092592695</c:v>
                </c:pt>
                <c:pt idx="4111">
                  <c:v>1.6230439814811151</c:v>
                </c:pt>
                <c:pt idx="4112">
                  <c:v>1.6232870370352801</c:v>
                </c:pt>
                <c:pt idx="4113">
                  <c:v>1.6235300925894451</c:v>
                </c:pt>
                <c:pt idx="4114">
                  <c:v>1.6237731481436102</c:v>
                </c:pt>
                <c:pt idx="4115">
                  <c:v>1.6240162037050512</c:v>
                </c:pt>
                <c:pt idx="4116">
                  <c:v>1.6242592592592162</c:v>
                </c:pt>
                <c:pt idx="4117">
                  <c:v>1.6245023148133813</c:v>
                </c:pt>
                <c:pt idx="4118">
                  <c:v>1.6247453703675463</c:v>
                </c:pt>
                <c:pt idx="4119">
                  <c:v>1.6249884259217113</c:v>
                </c:pt>
                <c:pt idx="4120">
                  <c:v>1.6252314814831523</c:v>
                </c:pt>
                <c:pt idx="4121">
                  <c:v>1.6254745370373174</c:v>
                </c:pt>
                <c:pt idx="4122">
                  <c:v>1.6257175925914824</c:v>
                </c:pt>
                <c:pt idx="4123">
                  <c:v>1.6259606481456474</c:v>
                </c:pt>
                <c:pt idx="4124">
                  <c:v>1.6262037036998125</c:v>
                </c:pt>
                <c:pt idx="4125">
                  <c:v>1.6264467592612535</c:v>
                </c:pt>
                <c:pt idx="4126">
                  <c:v>1.6266898148154185</c:v>
                </c:pt>
                <c:pt idx="4127">
                  <c:v>1.6269328703695836</c:v>
                </c:pt>
                <c:pt idx="4128">
                  <c:v>1.6271759259237486</c:v>
                </c:pt>
                <c:pt idx="4129">
                  <c:v>1.6274305555546933</c:v>
                </c:pt>
                <c:pt idx="4130">
                  <c:v>1.6276736111088583</c:v>
                </c:pt>
                <c:pt idx="4131">
                  <c:v>1.6279166666630234</c:v>
                </c:pt>
                <c:pt idx="4132">
                  <c:v>1.6281597222171884</c:v>
                </c:pt>
                <c:pt idx="4133">
                  <c:v>1.6284027777786294</c:v>
                </c:pt>
                <c:pt idx="4134">
                  <c:v>1.6286458333327944</c:v>
                </c:pt>
                <c:pt idx="4135">
                  <c:v>1.6288888888869595</c:v>
                </c:pt>
                <c:pt idx="4136">
                  <c:v>1.6291319444411245</c:v>
                </c:pt>
                <c:pt idx="4137">
                  <c:v>1.6293749999952896</c:v>
                </c:pt>
                <c:pt idx="4138">
                  <c:v>1.6296180555567306</c:v>
                </c:pt>
                <c:pt idx="4139">
                  <c:v>1.6298611111108956</c:v>
                </c:pt>
                <c:pt idx="4140">
                  <c:v>1.6301041666650606</c:v>
                </c:pt>
                <c:pt idx="4141">
                  <c:v>1.6303472222192257</c:v>
                </c:pt>
                <c:pt idx="4142">
                  <c:v>1.6305902777733907</c:v>
                </c:pt>
                <c:pt idx="4143">
                  <c:v>1.6308333333348317</c:v>
                </c:pt>
                <c:pt idx="4144">
                  <c:v>1.6310763888889968</c:v>
                </c:pt>
                <c:pt idx="4145">
                  <c:v>1.6313194444431618</c:v>
                </c:pt>
                <c:pt idx="4146">
                  <c:v>1.6315624999973268</c:v>
                </c:pt>
                <c:pt idx="4147">
                  <c:v>1.6318055555514919</c:v>
                </c:pt>
                <c:pt idx="4148">
                  <c:v>1.6320486111129329</c:v>
                </c:pt>
                <c:pt idx="4149">
                  <c:v>1.6322916666670979</c:v>
                </c:pt>
                <c:pt idx="4150">
                  <c:v>1.6325347222212629</c:v>
                </c:pt>
                <c:pt idx="4151">
                  <c:v>1.632777777775428</c:v>
                </c:pt>
                <c:pt idx="4152">
                  <c:v>1.633020833329593</c:v>
                </c:pt>
                <c:pt idx="4153">
                  <c:v>1.6332638888837581</c:v>
                </c:pt>
                <c:pt idx="4154">
                  <c:v>1.6335069444451991</c:v>
                </c:pt>
                <c:pt idx="4155">
                  <c:v>1.6337499999993641</c:v>
                </c:pt>
                <c:pt idx="4156">
                  <c:v>1.6339930555535291</c:v>
                </c:pt>
                <c:pt idx="4157">
                  <c:v>1.6342361111076942</c:v>
                </c:pt>
                <c:pt idx="4158">
                  <c:v>1.6344791666618592</c:v>
                </c:pt>
                <c:pt idx="4159">
                  <c:v>1.6347222222233002</c:v>
                </c:pt>
                <c:pt idx="4160">
                  <c:v>1.6349652777774653</c:v>
                </c:pt>
                <c:pt idx="4161">
                  <c:v>1.6352083333316303</c:v>
                </c:pt>
                <c:pt idx="4162">
                  <c:v>1.6354513888857953</c:v>
                </c:pt>
                <c:pt idx="4163">
                  <c:v>1.6356944444399604</c:v>
                </c:pt>
                <c:pt idx="4164">
                  <c:v>1.6359375000014014</c:v>
                </c:pt>
                <c:pt idx="4165">
                  <c:v>1.6361805555555664</c:v>
                </c:pt>
                <c:pt idx="4166">
                  <c:v>1.6364236111097314</c:v>
                </c:pt>
                <c:pt idx="4167">
                  <c:v>1.6366666666638965</c:v>
                </c:pt>
                <c:pt idx="4168">
                  <c:v>1.6369097222180615</c:v>
                </c:pt>
                <c:pt idx="4169">
                  <c:v>1.6371527777795025</c:v>
                </c:pt>
                <c:pt idx="4170">
                  <c:v>1.6373958333336676</c:v>
                </c:pt>
                <c:pt idx="4171">
                  <c:v>1.6376388888878326</c:v>
                </c:pt>
                <c:pt idx="4172">
                  <c:v>1.6378819444419976</c:v>
                </c:pt>
                <c:pt idx="4173">
                  <c:v>1.6381249999961627</c:v>
                </c:pt>
                <c:pt idx="4174">
                  <c:v>1.6383680555576037</c:v>
                </c:pt>
                <c:pt idx="4175">
                  <c:v>1.6386111111117687</c:v>
                </c:pt>
                <c:pt idx="4176">
                  <c:v>1.6388541666659338</c:v>
                </c:pt>
                <c:pt idx="4177">
                  <c:v>1.6391087962968784</c:v>
                </c:pt>
                <c:pt idx="4178">
                  <c:v>1.6393518518510435</c:v>
                </c:pt>
                <c:pt idx="4179">
                  <c:v>1.6395949074052085</c:v>
                </c:pt>
                <c:pt idx="4180">
                  <c:v>1.6398379629593736</c:v>
                </c:pt>
                <c:pt idx="4181">
                  <c:v>1.6400810185135386</c:v>
                </c:pt>
                <c:pt idx="4182">
                  <c:v>1.6403240740749796</c:v>
                </c:pt>
                <c:pt idx="4183">
                  <c:v>1.6405671296291446</c:v>
                </c:pt>
                <c:pt idx="4184">
                  <c:v>1.6408101851833097</c:v>
                </c:pt>
                <c:pt idx="4185">
                  <c:v>1.6410532407374747</c:v>
                </c:pt>
                <c:pt idx="4186">
                  <c:v>1.6412962962916398</c:v>
                </c:pt>
                <c:pt idx="4187">
                  <c:v>1.6415393518530808</c:v>
                </c:pt>
                <c:pt idx="4188">
                  <c:v>1.6417824074072458</c:v>
                </c:pt>
                <c:pt idx="4189">
                  <c:v>1.6420254629614108</c:v>
                </c:pt>
                <c:pt idx="4190">
                  <c:v>1.6422685185155759</c:v>
                </c:pt>
                <c:pt idx="4191">
                  <c:v>1.6425115740697409</c:v>
                </c:pt>
                <c:pt idx="4192">
                  <c:v>1.6427546296311819</c:v>
                </c:pt>
                <c:pt idx="4193">
                  <c:v>1.6429976851853469</c:v>
                </c:pt>
                <c:pt idx="4194">
                  <c:v>1.643240740739512</c:v>
                </c:pt>
                <c:pt idx="4195">
                  <c:v>1.643483796293677</c:v>
                </c:pt>
                <c:pt idx="4196">
                  <c:v>1.6437268518478421</c:v>
                </c:pt>
                <c:pt idx="4197">
                  <c:v>1.6439699074092831</c:v>
                </c:pt>
                <c:pt idx="4198">
                  <c:v>1.6442129629634481</c:v>
                </c:pt>
                <c:pt idx="4199">
                  <c:v>1.6444560185176131</c:v>
                </c:pt>
                <c:pt idx="4200">
                  <c:v>1.6446990740717782</c:v>
                </c:pt>
                <c:pt idx="4201">
                  <c:v>1.6449421296259432</c:v>
                </c:pt>
                <c:pt idx="4202">
                  <c:v>1.6451851851801083</c:v>
                </c:pt>
                <c:pt idx="4203">
                  <c:v>1.6454282407415493</c:v>
                </c:pt>
                <c:pt idx="4204">
                  <c:v>1.6456712962957143</c:v>
                </c:pt>
                <c:pt idx="4205">
                  <c:v>1.6459143518498793</c:v>
                </c:pt>
                <c:pt idx="4206">
                  <c:v>1.6461574074040444</c:v>
                </c:pt>
                <c:pt idx="4207">
                  <c:v>1.6464004629582094</c:v>
                </c:pt>
                <c:pt idx="4208">
                  <c:v>1.6466435185196504</c:v>
                </c:pt>
                <c:pt idx="4209">
                  <c:v>1.6468865740738154</c:v>
                </c:pt>
                <c:pt idx="4210">
                  <c:v>1.6471296296279805</c:v>
                </c:pt>
                <c:pt idx="4211">
                  <c:v>1.6473726851821455</c:v>
                </c:pt>
                <c:pt idx="4212">
                  <c:v>1.6476157407363106</c:v>
                </c:pt>
                <c:pt idx="4213">
                  <c:v>1.6478587962977516</c:v>
                </c:pt>
                <c:pt idx="4214">
                  <c:v>1.6481018518519166</c:v>
                </c:pt>
                <c:pt idx="4215">
                  <c:v>1.6483449074060816</c:v>
                </c:pt>
                <c:pt idx="4216">
                  <c:v>1.6485879629602467</c:v>
                </c:pt>
                <c:pt idx="4217">
                  <c:v>1.6488310185144117</c:v>
                </c:pt>
                <c:pt idx="4218">
                  <c:v>1.6490740740758527</c:v>
                </c:pt>
                <c:pt idx="4219">
                  <c:v>1.6493171296300178</c:v>
                </c:pt>
                <c:pt idx="4220">
                  <c:v>1.6495601851841828</c:v>
                </c:pt>
                <c:pt idx="4221">
                  <c:v>1.6498032407383478</c:v>
                </c:pt>
                <c:pt idx="4222">
                  <c:v>1.6500462962925129</c:v>
                </c:pt>
                <c:pt idx="4223">
                  <c:v>1.6502893518539539</c:v>
                </c:pt>
                <c:pt idx="4224">
                  <c:v>1.6505324074081189</c:v>
                </c:pt>
                <c:pt idx="4225">
                  <c:v>1.6507754629622839</c:v>
                </c:pt>
                <c:pt idx="4226">
                  <c:v>1.6510300925932286</c:v>
                </c:pt>
                <c:pt idx="4227">
                  <c:v>1.6512731481473937</c:v>
                </c:pt>
                <c:pt idx="4228">
                  <c:v>1.6515162037015587</c:v>
                </c:pt>
                <c:pt idx="4229">
                  <c:v>1.6517592592557238</c:v>
                </c:pt>
                <c:pt idx="4230">
                  <c:v>1.6520023148098888</c:v>
                </c:pt>
                <c:pt idx="4231">
                  <c:v>1.6522453703713298</c:v>
                </c:pt>
                <c:pt idx="4232">
                  <c:v>1.6524884259254948</c:v>
                </c:pt>
                <c:pt idx="4233">
                  <c:v>1.6527314814796599</c:v>
                </c:pt>
                <c:pt idx="4234">
                  <c:v>1.6529745370338249</c:v>
                </c:pt>
                <c:pt idx="4235">
                  <c:v>1.6532175925879899</c:v>
                </c:pt>
                <c:pt idx="4236">
                  <c:v>1.6534606481494309</c:v>
                </c:pt>
                <c:pt idx="4237">
                  <c:v>1.653703703703596</c:v>
                </c:pt>
                <c:pt idx="4238">
                  <c:v>1.653946759257761</c:v>
                </c:pt>
                <c:pt idx="4239">
                  <c:v>1.6541898148119261</c:v>
                </c:pt>
                <c:pt idx="4240">
                  <c:v>1.6544328703660911</c:v>
                </c:pt>
                <c:pt idx="4241">
                  <c:v>1.6546759259275321</c:v>
                </c:pt>
                <c:pt idx="4242">
                  <c:v>1.6549189814816971</c:v>
                </c:pt>
                <c:pt idx="4243">
                  <c:v>1.6551620370358622</c:v>
                </c:pt>
                <c:pt idx="4244">
                  <c:v>1.6554050925900272</c:v>
                </c:pt>
                <c:pt idx="4245">
                  <c:v>1.6556481481441923</c:v>
                </c:pt>
                <c:pt idx="4246">
                  <c:v>1.6558912037056333</c:v>
                </c:pt>
                <c:pt idx="4247">
                  <c:v>1.6561342592597983</c:v>
                </c:pt>
                <c:pt idx="4248">
                  <c:v>1.6563773148139633</c:v>
                </c:pt>
                <c:pt idx="4249">
                  <c:v>1.6566203703681284</c:v>
                </c:pt>
                <c:pt idx="4250">
                  <c:v>1.6568634259222934</c:v>
                </c:pt>
                <c:pt idx="4251">
                  <c:v>1.6571064814764584</c:v>
                </c:pt>
                <c:pt idx="4252">
                  <c:v>1.6573495370378994</c:v>
                </c:pt>
                <c:pt idx="4253">
                  <c:v>1.6575925925920645</c:v>
                </c:pt>
                <c:pt idx="4254">
                  <c:v>1.6578356481462295</c:v>
                </c:pt>
                <c:pt idx="4255">
                  <c:v>1.6580787037003946</c:v>
                </c:pt>
                <c:pt idx="4256">
                  <c:v>1.6583217592545596</c:v>
                </c:pt>
                <c:pt idx="4257">
                  <c:v>1.6585648148160006</c:v>
                </c:pt>
                <c:pt idx="4258">
                  <c:v>1.6588078703701656</c:v>
                </c:pt>
                <c:pt idx="4259">
                  <c:v>1.6590509259243307</c:v>
                </c:pt>
                <c:pt idx="4260">
                  <c:v>1.6592939814784957</c:v>
                </c:pt>
                <c:pt idx="4261">
                  <c:v>1.6595370370326608</c:v>
                </c:pt>
                <c:pt idx="4262">
                  <c:v>1.6597800925941018</c:v>
                </c:pt>
                <c:pt idx="4263">
                  <c:v>1.6600231481482668</c:v>
                </c:pt>
                <c:pt idx="4264">
                  <c:v>1.6602662037024318</c:v>
                </c:pt>
                <c:pt idx="4265">
                  <c:v>1.6605092592565969</c:v>
                </c:pt>
                <c:pt idx="4266">
                  <c:v>1.6607523148107619</c:v>
                </c:pt>
                <c:pt idx="4267">
                  <c:v>1.6609953703722029</c:v>
                </c:pt>
                <c:pt idx="4268">
                  <c:v>1.6612384259263679</c:v>
                </c:pt>
                <c:pt idx="4269">
                  <c:v>1.661481481480533</c:v>
                </c:pt>
                <c:pt idx="4270">
                  <c:v>1.661724537034698</c:v>
                </c:pt>
                <c:pt idx="4271">
                  <c:v>1.6619675925888631</c:v>
                </c:pt>
                <c:pt idx="4272">
                  <c:v>1.6622106481430281</c:v>
                </c:pt>
                <c:pt idx="4273">
                  <c:v>1.6624537037044691</c:v>
                </c:pt>
                <c:pt idx="4274">
                  <c:v>1.6627083333354138</c:v>
                </c:pt>
                <c:pt idx="4275">
                  <c:v>1.6629513888895788</c:v>
                </c:pt>
                <c:pt idx="4276">
                  <c:v>1.6631944444437439</c:v>
                </c:pt>
                <c:pt idx="4277">
                  <c:v>1.6634374999979089</c:v>
                </c:pt>
                <c:pt idx="4278">
                  <c:v>1.6636805555520739</c:v>
                </c:pt>
                <c:pt idx="4279">
                  <c:v>1.663923611106239</c:v>
                </c:pt>
                <c:pt idx="4280">
                  <c:v>1.66416666666768</c:v>
                </c:pt>
                <c:pt idx="4281">
                  <c:v>1.664409722221845</c:v>
                </c:pt>
                <c:pt idx="4282">
                  <c:v>1.6646527777760101</c:v>
                </c:pt>
                <c:pt idx="4283">
                  <c:v>1.6648958333301751</c:v>
                </c:pt>
                <c:pt idx="4284">
                  <c:v>1.6651388888843401</c:v>
                </c:pt>
                <c:pt idx="4285">
                  <c:v>1.6653819444457811</c:v>
                </c:pt>
                <c:pt idx="4286">
                  <c:v>1.6656249999999462</c:v>
                </c:pt>
                <c:pt idx="4287">
                  <c:v>1.6658680555541112</c:v>
                </c:pt>
                <c:pt idx="4288">
                  <c:v>1.6661111111082763</c:v>
                </c:pt>
                <c:pt idx="4289">
                  <c:v>1.6663541666624413</c:v>
                </c:pt>
                <c:pt idx="4290">
                  <c:v>1.6665972222238823</c:v>
                </c:pt>
                <c:pt idx="4291">
                  <c:v>1.6668402777780473</c:v>
                </c:pt>
                <c:pt idx="4292">
                  <c:v>1.6670833333322124</c:v>
                </c:pt>
                <c:pt idx="4293">
                  <c:v>1.6673263888863774</c:v>
                </c:pt>
                <c:pt idx="4294">
                  <c:v>1.6675694444405424</c:v>
                </c:pt>
                <c:pt idx="4295">
                  <c:v>1.6678125000019834</c:v>
                </c:pt>
                <c:pt idx="4296">
                  <c:v>1.6680555555561485</c:v>
                </c:pt>
                <c:pt idx="4297">
                  <c:v>1.6682986111103135</c:v>
                </c:pt>
                <c:pt idx="4298">
                  <c:v>1.6685416666644786</c:v>
                </c:pt>
                <c:pt idx="4299">
                  <c:v>1.6687847222186436</c:v>
                </c:pt>
                <c:pt idx="4300">
                  <c:v>1.6690277777728086</c:v>
                </c:pt>
                <c:pt idx="4301">
                  <c:v>1.6692708333342496</c:v>
                </c:pt>
                <c:pt idx="4302">
                  <c:v>1.6695138888884147</c:v>
                </c:pt>
                <c:pt idx="4303">
                  <c:v>1.6697569444425797</c:v>
                </c:pt>
                <c:pt idx="4304">
                  <c:v>1.6699999999967448</c:v>
                </c:pt>
                <c:pt idx="4305">
                  <c:v>1.6702430555509098</c:v>
                </c:pt>
                <c:pt idx="4306">
                  <c:v>1.6704861111123508</c:v>
                </c:pt>
                <c:pt idx="4307">
                  <c:v>1.6707291666665158</c:v>
                </c:pt>
                <c:pt idx="4308">
                  <c:v>1.6709722222206809</c:v>
                </c:pt>
                <c:pt idx="4309">
                  <c:v>1.6712152777748459</c:v>
                </c:pt>
                <c:pt idx="4310">
                  <c:v>1.6714583333290109</c:v>
                </c:pt>
                <c:pt idx="4311">
                  <c:v>1.6717013888904519</c:v>
                </c:pt>
                <c:pt idx="4312">
                  <c:v>1.671944444444617</c:v>
                </c:pt>
                <c:pt idx="4313">
                  <c:v>1.672187499998782</c:v>
                </c:pt>
                <c:pt idx="4314">
                  <c:v>1.6724305555529471</c:v>
                </c:pt>
                <c:pt idx="4315">
                  <c:v>1.6726736111071121</c:v>
                </c:pt>
                <c:pt idx="4316">
                  <c:v>1.6729166666685531</c:v>
                </c:pt>
                <c:pt idx="4317">
                  <c:v>1.6731597222227181</c:v>
                </c:pt>
                <c:pt idx="4318">
                  <c:v>1.6734027777768832</c:v>
                </c:pt>
                <c:pt idx="4319">
                  <c:v>1.6736458333310482</c:v>
                </c:pt>
                <c:pt idx="4320">
                  <c:v>1.6738888888852133</c:v>
                </c:pt>
                <c:pt idx="4321">
                  <c:v>1.6741319444393783</c:v>
                </c:pt>
                <c:pt idx="4322">
                  <c:v>1.674386574070323</c:v>
                </c:pt>
                <c:pt idx="4323">
                  <c:v>1.674629629624488</c:v>
                </c:pt>
                <c:pt idx="4324">
                  <c:v>1.674872685185929</c:v>
                </c:pt>
                <c:pt idx="4325">
                  <c:v>1.6751157407400941</c:v>
                </c:pt>
                <c:pt idx="4326">
                  <c:v>1.6753587962942591</c:v>
                </c:pt>
                <c:pt idx="4327">
                  <c:v>1.6756018518484241</c:v>
                </c:pt>
                <c:pt idx="4328">
                  <c:v>1.6758449074025892</c:v>
                </c:pt>
                <c:pt idx="4329">
                  <c:v>1.6760879629640302</c:v>
                </c:pt>
                <c:pt idx="4330">
                  <c:v>1.6763310185181952</c:v>
                </c:pt>
                <c:pt idx="4331">
                  <c:v>1.6765740740723603</c:v>
                </c:pt>
                <c:pt idx="4332">
                  <c:v>1.6768171296265253</c:v>
                </c:pt>
                <c:pt idx="4333">
                  <c:v>1.6770601851806903</c:v>
                </c:pt>
                <c:pt idx="4334">
                  <c:v>1.6773032407421313</c:v>
                </c:pt>
                <c:pt idx="4335">
                  <c:v>1.6775462962962964</c:v>
                </c:pt>
                <c:pt idx="4336">
                  <c:v>1.6777893518504614</c:v>
                </c:pt>
                <c:pt idx="4337">
                  <c:v>1.6780324074046264</c:v>
                </c:pt>
                <c:pt idx="4338">
                  <c:v>1.6782754629587915</c:v>
                </c:pt>
                <c:pt idx="4339">
                  <c:v>1.6785185185202325</c:v>
                </c:pt>
                <c:pt idx="4340">
                  <c:v>1.6787615740743975</c:v>
                </c:pt>
                <c:pt idx="4341">
                  <c:v>1.6790046296285626</c:v>
                </c:pt>
                <c:pt idx="4342">
                  <c:v>1.6792476851827276</c:v>
                </c:pt>
                <c:pt idx="4343">
                  <c:v>1.6794907407368926</c:v>
                </c:pt>
                <c:pt idx="4344">
                  <c:v>1.6797337962983336</c:v>
                </c:pt>
                <c:pt idx="4345">
                  <c:v>1.6799768518524987</c:v>
                </c:pt>
                <c:pt idx="4346">
                  <c:v>1.6802199074066637</c:v>
                </c:pt>
                <c:pt idx="4347">
                  <c:v>1.6804629629608288</c:v>
                </c:pt>
                <c:pt idx="4348">
                  <c:v>1.6807060185149938</c:v>
                </c:pt>
                <c:pt idx="4349">
                  <c:v>1.6809490740691588</c:v>
                </c:pt>
                <c:pt idx="4350">
                  <c:v>1.6811921296305998</c:v>
                </c:pt>
                <c:pt idx="4351">
                  <c:v>1.6814351851847649</c:v>
                </c:pt>
                <c:pt idx="4352">
                  <c:v>1.6816782407389299</c:v>
                </c:pt>
                <c:pt idx="4353">
                  <c:v>1.6819212962930949</c:v>
                </c:pt>
                <c:pt idx="4354">
                  <c:v>1.68216435184726</c:v>
                </c:pt>
                <c:pt idx="4355">
                  <c:v>1.682407407408701</c:v>
                </c:pt>
                <c:pt idx="4356">
                  <c:v>1.682650462962866</c:v>
                </c:pt>
                <c:pt idx="4357">
                  <c:v>1.6828935185170311</c:v>
                </c:pt>
                <c:pt idx="4358">
                  <c:v>1.6831365740711961</c:v>
                </c:pt>
                <c:pt idx="4359">
                  <c:v>1.6833796296253611</c:v>
                </c:pt>
                <c:pt idx="4360">
                  <c:v>1.6836226851868021</c:v>
                </c:pt>
                <c:pt idx="4361">
                  <c:v>1.6838657407409672</c:v>
                </c:pt>
                <c:pt idx="4362">
                  <c:v>1.6841087962951322</c:v>
                </c:pt>
                <c:pt idx="4363">
                  <c:v>1.6843518518492973</c:v>
                </c:pt>
                <c:pt idx="4364">
                  <c:v>1.6845949074034623</c:v>
                </c:pt>
                <c:pt idx="4365">
                  <c:v>1.6848379629649033</c:v>
                </c:pt>
                <c:pt idx="4366">
                  <c:v>1.6850810185190683</c:v>
                </c:pt>
                <c:pt idx="4367">
                  <c:v>1.6853240740732334</c:v>
                </c:pt>
                <c:pt idx="4368">
                  <c:v>1.6855671296273984</c:v>
                </c:pt>
                <c:pt idx="4369">
                  <c:v>1.6858101851815634</c:v>
                </c:pt>
                <c:pt idx="4370">
                  <c:v>1.6860532407357285</c:v>
                </c:pt>
                <c:pt idx="4371">
                  <c:v>1.6863078703666732</c:v>
                </c:pt>
                <c:pt idx="4372">
                  <c:v>1.6865509259208382</c:v>
                </c:pt>
                <c:pt idx="4373">
                  <c:v>1.6867939814822792</c:v>
                </c:pt>
                <c:pt idx="4374">
                  <c:v>1.6870370370364443</c:v>
                </c:pt>
                <c:pt idx="4375">
                  <c:v>1.6872800925906093</c:v>
                </c:pt>
                <c:pt idx="4376">
                  <c:v>1.6875231481447743</c:v>
                </c:pt>
                <c:pt idx="4377">
                  <c:v>1.6877662036989394</c:v>
                </c:pt>
                <c:pt idx="4378">
                  <c:v>1.6880092592603804</c:v>
                </c:pt>
                <c:pt idx="4379">
                  <c:v>1.6882523148145454</c:v>
                </c:pt>
                <c:pt idx="4380">
                  <c:v>1.6884953703687104</c:v>
                </c:pt>
                <c:pt idx="4381">
                  <c:v>1.6887384259228755</c:v>
                </c:pt>
                <c:pt idx="4382">
                  <c:v>1.6889814814770405</c:v>
                </c:pt>
                <c:pt idx="4383">
                  <c:v>1.6892245370384815</c:v>
                </c:pt>
                <c:pt idx="4384">
                  <c:v>1.6894675925926466</c:v>
                </c:pt>
                <c:pt idx="4385">
                  <c:v>1.6897106481468116</c:v>
                </c:pt>
                <c:pt idx="4386">
                  <c:v>1.6899537037009766</c:v>
                </c:pt>
                <c:pt idx="4387">
                  <c:v>1.6901967592551417</c:v>
                </c:pt>
                <c:pt idx="4388">
                  <c:v>1.6904398148165827</c:v>
                </c:pt>
                <c:pt idx="4389">
                  <c:v>1.6906828703707477</c:v>
                </c:pt>
                <c:pt idx="4390">
                  <c:v>1.6909259259249128</c:v>
                </c:pt>
                <c:pt idx="4391">
                  <c:v>1.6911689814790778</c:v>
                </c:pt>
                <c:pt idx="4392">
                  <c:v>1.6914120370332428</c:v>
                </c:pt>
                <c:pt idx="4393">
                  <c:v>1.6916550925946838</c:v>
                </c:pt>
                <c:pt idx="4394">
                  <c:v>1.6918981481488489</c:v>
                </c:pt>
                <c:pt idx="4395">
                  <c:v>1.6921412037030139</c:v>
                </c:pt>
                <c:pt idx="4396">
                  <c:v>1.6923842592571789</c:v>
                </c:pt>
                <c:pt idx="4397">
                  <c:v>1.692627314811344</c:v>
                </c:pt>
                <c:pt idx="4398">
                  <c:v>1.692870370365509</c:v>
                </c:pt>
                <c:pt idx="4399">
                  <c:v>1.69311342592695</c:v>
                </c:pt>
                <c:pt idx="4400">
                  <c:v>1.6933564814811151</c:v>
                </c:pt>
                <c:pt idx="4401">
                  <c:v>1.6935995370352801</c:v>
                </c:pt>
                <c:pt idx="4402">
                  <c:v>1.6938425925894451</c:v>
                </c:pt>
                <c:pt idx="4403">
                  <c:v>1.6940856481436102</c:v>
                </c:pt>
                <c:pt idx="4404">
                  <c:v>1.6943287037050512</c:v>
                </c:pt>
                <c:pt idx="4405">
                  <c:v>1.6945717592592162</c:v>
                </c:pt>
                <c:pt idx="4406">
                  <c:v>1.6948148148133813</c:v>
                </c:pt>
                <c:pt idx="4407">
                  <c:v>1.6950578703675463</c:v>
                </c:pt>
                <c:pt idx="4408">
                  <c:v>1.6953009259217113</c:v>
                </c:pt>
                <c:pt idx="4409">
                  <c:v>1.6955439814831523</c:v>
                </c:pt>
                <c:pt idx="4410">
                  <c:v>1.6957870370373174</c:v>
                </c:pt>
                <c:pt idx="4411">
                  <c:v>1.6960300925914824</c:v>
                </c:pt>
                <c:pt idx="4412">
                  <c:v>1.6962731481456474</c:v>
                </c:pt>
                <c:pt idx="4413">
                  <c:v>1.6965162036998125</c:v>
                </c:pt>
                <c:pt idx="4414">
                  <c:v>1.6967592592612535</c:v>
                </c:pt>
                <c:pt idx="4415">
                  <c:v>1.6970023148154185</c:v>
                </c:pt>
                <c:pt idx="4416">
                  <c:v>1.6972453703695836</c:v>
                </c:pt>
                <c:pt idx="4417">
                  <c:v>1.6974884259237486</c:v>
                </c:pt>
                <c:pt idx="4418">
                  <c:v>1.6977314814779136</c:v>
                </c:pt>
                <c:pt idx="4419">
                  <c:v>1.6979861111088583</c:v>
                </c:pt>
                <c:pt idx="4420">
                  <c:v>1.6982291666630234</c:v>
                </c:pt>
                <c:pt idx="4421">
                  <c:v>1.6984722222171884</c:v>
                </c:pt>
                <c:pt idx="4422">
                  <c:v>1.6987152777786294</c:v>
                </c:pt>
                <c:pt idx="4423">
                  <c:v>1.6989583333327944</c:v>
                </c:pt>
                <c:pt idx="4424">
                  <c:v>1.6992013888869595</c:v>
                </c:pt>
                <c:pt idx="4425">
                  <c:v>1.6994444444411245</c:v>
                </c:pt>
                <c:pt idx="4426">
                  <c:v>1.6996874999952896</c:v>
                </c:pt>
                <c:pt idx="4427">
                  <c:v>1.6999305555567306</c:v>
                </c:pt>
                <c:pt idx="4428">
                  <c:v>1.7001736111108956</c:v>
                </c:pt>
                <c:pt idx="4429">
                  <c:v>1.7004166666650606</c:v>
                </c:pt>
                <c:pt idx="4430">
                  <c:v>1.7006597222192257</c:v>
                </c:pt>
                <c:pt idx="4431">
                  <c:v>1.7009027777733907</c:v>
                </c:pt>
                <c:pt idx="4432">
                  <c:v>1.7011458333348317</c:v>
                </c:pt>
                <c:pt idx="4433">
                  <c:v>1.7013888888889968</c:v>
                </c:pt>
                <c:pt idx="4434">
                  <c:v>1.7016319444431618</c:v>
                </c:pt>
                <c:pt idx="4435">
                  <c:v>1.7018749999973268</c:v>
                </c:pt>
                <c:pt idx="4436">
                  <c:v>1.7021180555514919</c:v>
                </c:pt>
                <c:pt idx="4437">
                  <c:v>1.7023611111129329</c:v>
                </c:pt>
                <c:pt idx="4438">
                  <c:v>1.7026041666670979</c:v>
                </c:pt>
                <c:pt idx="4439">
                  <c:v>1.7028472222212629</c:v>
                </c:pt>
                <c:pt idx="4440">
                  <c:v>1.703090277775428</c:v>
                </c:pt>
                <c:pt idx="4441">
                  <c:v>1.703333333329593</c:v>
                </c:pt>
                <c:pt idx="4442">
                  <c:v>1.7035763888837581</c:v>
                </c:pt>
                <c:pt idx="4443">
                  <c:v>1.7038194444451991</c:v>
                </c:pt>
                <c:pt idx="4444">
                  <c:v>1.7040624999993641</c:v>
                </c:pt>
                <c:pt idx="4445">
                  <c:v>1.7043055555535291</c:v>
                </c:pt>
                <c:pt idx="4446">
                  <c:v>1.7045486111076942</c:v>
                </c:pt>
                <c:pt idx="4447">
                  <c:v>1.7047916666618592</c:v>
                </c:pt>
                <c:pt idx="4448">
                  <c:v>1.7050347222233002</c:v>
                </c:pt>
                <c:pt idx="4449">
                  <c:v>1.7052777777774653</c:v>
                </c:pt>
                <c:pt idx="4450">
                  <c:v>1.7055208333316303</c:v>
                </c:pt>
                <c:pt idx="4451">
                  <c:v>1.7057638888857953</c:v>
                </c:pt>
                <c:pt idx="4452">
                  <c:v>1.7060069444399604</c:v>
                </c:pt>
                <c:pt idx="4453">
                  <c:v>1.7062500000014014</c:v>
                </c:pt>
                <c:pt idx="4454">
                  <c:v>1.7064930555555664</c:v>
                </c:pt>
                <c:pt idx="4455">
                  <c:v>1.7067361111097314</c:v>
                </c:pt>
                <c:pt idx="4456">
                  <c:v>1.7069791666638965</c:v>
                </c:pt>
                <c:pt idx="4457">
                  <c:v>1.7072222222180615</c:v>
                </c:pt>
                <c:pt idx="4458">
                  <c:v>1.7074652777795025</c:v>
                </c:pt>
                <c:pt idx="4459">
                  <c:v>1.7077083333336676</c:v>
                </c:pt>
                <c:pt idx="4460">
                  <c:v>1.7079513888878326</c:v>
                </c:pt>
                <c:pt idx="4461">
                  <c:v>1.7081944444419976</c:v>
                </c:pt>
                <c:pt idx="4462">
                  <c:v>1.7084374999961627</c:v>
                </c:pt>
                <c:pt idx="4463">
                  <c:v>1.7086805555576037</c:v>
                </c:pt>
                <c:pt idx="4464">
                  <c:v>1.7089236111117687</c:v>
                </c:pt>
                <c:pt idx="4465">
                  <c:v>1.7091666666659338</c:v>
                </c:pt>
                <c:pt idx="4466">
                  <c:v>1.7094097222200988</c:v>
                </c:pt>
                <c:pt idx="4467">
                  <c:v>1.7096643518510435</c:v>
                </c:pt>
                <c:pt idx="4468">
                  <c:v>1.7099074074052085</c:v>
                </c:pt>
                <c:pt idx="4469">
                  <c:v>1.7101504629593736</c:v>
                </c:pt>
                <c:pt idx="4470">
                  <c:v>1.7103935185135386</c:v>
                </c:pt>
                <c:pt idx="4471">
                  <c:v>1.7106365740749796</c:v>
                </c:pt>
                <c:pt idx="4472">
                  <c:v>1.7108796296291446</c:v>
                </c:pt>
                <c:pt idx="4473">
                  <c:v>1.7111226851833097</c:v>
                </c:pt>
                <c:pt idx="4474">
                  <c:v>1.7113657407374747</c:v>
                </c:pt>
                <c:pt idx="4475">
                  <c:v>1.7116087962916398</c:v>
                </c:pt>
                <c:pt idx="4476">
                  <c:v>1.7118518518530808</c:v>
                </c:pt>
                <c:pt idx="4477">
                  <c:v>1.7120949074072458</c:v>
                </c:pt>
                <c:pt idx="4478">
                  <c:v>1.7123379629614108</c:v>
                </c:pt>
                <c:pt idx="4479">
                  <c:v>1.7125810185155759</c:v>
                </c:pt>
                <c:pt idx="4480">
                  <c:v>1.7128240740697409</c:v>
                </c:pt>
                <c:pt idx="4481">
                  <c:v>1.7130671296311819</c:v>
                </c:pt>
                <c:pt idx="4482">
                  <c:v>1.7133101851853469</c:v>
                </c:pt>
                <c:pt idx="4483">
                  <c:v>1.713553240739512</c:v>
                </c:pt>
                <c:pt idx="4484">
                  <c:v>1.713796296293677</c:v>
                </c:pt>
                <c:pt idx="4485">
                  <c:v>1.7140393518478421</c:v>
                </c:pt>
                <c:pt idx="4486">
                  <c:v>1.7142824074092831</c:v>
                </c:pt>
                <c:pt idx="4487">
                  <c:v>1.7145254629634481</c:v>
                </c:pt>
                <c:pt idx="4488">
                  <c:v>1.7147685185176131</c:v>
                </c:pt>
                <c:pt idx="4489">
                  <c:v>1.7150115740717782</c:v>
                </c:pt>
                <c:pt idx="4490">
                  <c:v>1.7152546296259432</c:v>
                </c:pt>
                <c:pt idx="4491">
                  <c:v>1.7154976851801083</c:v>
                </c:pt>
                <c:pt idx="4492">
                  <c:v>1.7157407407415493</c:v>
                </c:pt>
                <c:pt idx="4493">
                  <c:v>1.7159837962957143</c:v>
                </c:pt>
                <c:pt idx="4494">
                  <c:v>1.7162268518498793</c:v>
                </c:pt>
                <c:pt idx="4495">
                  <c:v>1.7164699074040444</c:v>
                </c:pt>
                <c:pt idx="4496">
                  <c:v>1.7167129629582094</c:v>
                </c:pt>
                <c:pt idx="4497">
                  <c:v>1.7169560185196504</c:v>
                </c:pt>
                <c:pt idx="4498">
                  <c:v>1.7171990740738154</c:v>
                </c:pt>
                <c:pt idx="4499">
                  <c:v>1.7174421296279805</c:v>
                </c:pt>
                <c:pt idx="4500">
                  <c:v>1.7176851851821455</c:v>
                </c:pt>
                <c:pt idx="4501">
                  <c:v>1.7179282407363106</c:v>
                </c:pt>
                <c:pt idx="4502">
                  <c:v>1.7181712962977516</c:v>
                </c:pt>
                <c:pt idx="4503">
                  <c:v>1.7184143518519166</c:v>
                </c:pt>
                <c:pt idx="4504">
                  <c:v>1.7186574074060816</c:v>
                </c:pt>
                <c:pt idx="4505">
                  <c:v>1.7189004629602467</c:v>
                </c:pt>
                <c:pt idx="4506">
                  <c:v>1.7191435185144117</c:v>
                </c:pt>
                <c:pt idx="4507">
                  <c:v>1.7193865740758527</c:v>
                </c:pt>
                <c:pt idx="4508">
                  <c:v>1.7196296296300178</c:v>
                </c:pt>
                <c:pt idx="4509">
                  <c:v>1.7198726851841828</c:v>
                </c:pt>
                <c:pt idx="4510">
                  <c:v>1.7201157407383478</c:v>
                </c:pt>
                <c:pt idx="4511">
                  <c:v>1.7203587962925129</c:v>
                </c:pt>
                <c:pt idx="4512">
                  <c:v>1.7206018518539539</c:v>
                </c:pt>
                <c:pt idx="4513">
                  <c:v>1.7208449074081189</c:v>
                </c:pt>
                <c:pt idx="4514">
                  <c:v>1.7210879629622839</c:v>
                </c:pt>
                <c:pt idx="4515">
                  <c:v>1.721331018516449</c:v>
                </c:pt>
                <c:pt idx="4516">
                  <c:v>1.7215856481473937</c:v>
                </c:pt>
                <c:pt idx="4517">
                  <c:v>1.7218287037015587</c:v>
                </c:pt>
                <c:pt idx="4518">
                  <c:v>1.7220717592557238</c:v>
                </c:pt>
                <c:pt idx="4519">
                  <c:v>1.7223148148098888</c:v>
                </c:pt>
                <c:pt idx="4520">
                  <c:v>1.7225578703713298</c:v>
                </c:pt>
                <c:pt idx="4521">
                  <c:v>1.7228009259254948</c:v>
                </c:pt>
                <c:pt idx="4522">
                  <c:v>1.7230439814796599</c:v>
                </c:pt>
                <c:pt idx="4523">
                  <c:v>1.7232870370338249</c:v>
                </c:pt>
                <c:pt idx="4524">
                  <c:v>1.7235300925879899</c:v>
                </c:pt>
                <c:pt idx="4525">
                  <c:v>1.7237731481494309</c:v>
                </c:pt>
                <c:pt idx="4526">
                  <c:v>1.724016203703596</c:v>
                </c:pt>
                <c:pt idx="4527">
                  <c:v>1.724259259257761</c:v>
                </c:pt>
                <c:pt idx="4528">
                  <c:v>1.7245023148119261</c:v>
                </c:pt>
                <c:pt idx="4529">
                  <c:v>1.7247453703660911</c:v>
                </c:pt>
                <c:pt idx="4530">
                  <c:v>1.7249884259275321</c:v>
                </c:pt>
                <c:pt idx="4531">
                  <c:v>1.7252314814816971</c:v>
                </c:pt>
                <c:pt idx="4532">
                  <c:v>1.7254745370358622</c:v>
                </c:pt>
                <c:pt idx="4533">
                  <c:v>1.7257175925900272</c:v>
                </c:pt>
                <c:pt idx="4534">
                  <c:v>1.7259606481441923</c:v>
                </c:pt>
                <c:pt idx="4535">
                  <c:v>1.7262037037056333</c:v>
                </c:pt>
                <c:pt idx="4536">
                  <c:v>1.7264467592597983</c:v>
                </c:pt>
                <c:pt idx="4537">
                  <c:v>1.7266898148139633</c:v>
                </c:pt>
                <c:pt idx="4538">
                  <c:v>1.7269328703681284</c:v>
                </c:pt>
                <c:pt idx="4539">
                  <c:v>1.7271759259222934</c:v>
                </c:pt>
                <c:pt idx="4540">
                  <c:v>1.7274189814764584</c:v>
                </c:pt>
                <c:pt idx="4541">
                  <c:v>1.7276620370378994</c:v>
                </c:pt>
                <c:pt idx="4542">
                  <c:v>1.7279050925920645</c:v>
                </c:pt>
                <c:pt idx="4543">
                  <c:v>1.7281481481462295</c:v>
                </c:pt>
                <c:pt idx="4544">
                  <c:v>1.7283912037003946</c:v>
                </c:pt>
                <c:pt idx="4545">
                  <c:v>1.7286342592545596</c:v>
                </c:pt>
                <c:pt idx="4546">
                  <c:v>1.7288773148160006</c:v>
                </c:pt>
                <c:pt idx="4547">
                  <c:v>1.7291203703701656</c:v>
                </c:pt>
                <c:pt idx="4548">
                  <c:v>1.7293634259243307</c:v>
                </c:pt>
                <c:pt idx="4549">
                  <c:v>1.7296064814784957</c:v>
                </c:pt>
                <c:pt idx="4550">
                  <c:v>1.7298495370326608</c:v>
                </c:pt>
                <c:pt idx="4551">
                  <c:v>1.7300925925941018</c:v>
                </c:pt>
                <c:pt idx="4552">
                  <c:v>1.7303356481482668</c:v>
                </c:pt>
                <c:pt idx="4553">
                  <c:v>1.7305787037024318</c:v>
                </c:pt>
                <c:pt idx="4554">
                  <c:v>1.7308217592565969</c:v>
                </c:pt>
                <c:pt idx="4555">
                  <c:v>1.7310648148107619</c:v>
                </c:pt>
                <c:pt idx="4556">
                  <c:v>1.7313078703722029</c:v>
                </c:pt>
                <c:pt idx="4557">
                  <c:v>1.7315509259263679</c:v>
                </c:pt>
                <c:pt idx="4558">
                  <c:v>1.731793981480533</c:v>
                </c:pt>
                <c:pt idx="4559">
                  <c:v>1.732037037034698</c:v>
                </c:pt>
                <c:pt idx="4560">
                  <c:v>1.7322800925888631</c:v>
                </c:pt>
                <c:pt idx="4561">
                  <c:v>1.7325231481430281</c:v>
                </c:pt>
                <c:pt idx="4562">
                  <c:v>1.7327662037044691</c:v>
                </c:pt>
                <c:pt idx="4563">
                  <c:v>1.7330092592586341</c:v>
                </c:pt>
                <c:pt idx="4564">
                  <c:v>1.7332638888895788</c:v>
                </c:pt>
                <c:pt idx="4565">
                  <c:v>1.7335069444437439</c:v>
                </c:pt>
                <c:pt idx="4566">
                  <c:v>1.7337499999979089</c:v>
                </c:pt>
                <c:pt idx="4567">
                  <c:v>1.7339930555520739</c:v>
                </c:pt>
                <c:pt idx="4568">
                  <c:v>1.734236111106239</c:v>
                </c:pt>
                <c:pt idx="4569">
                  <c:v>1.73447916666768</c:v>
                </c:pt>
                <c:pt idx="4570">
                  <c:v>1.734722222221845</c:v>
                </c:pt>
                <c:pt idx="4571">
                  <c:v>1.7349652777760101</c:v>
                </c:pt>
                <c:pt idx="4572">
                  <c:v>1.7352083333301751</c:v>
                </c:pt>
                <c:pt idx="4573">
                  <c:v>1.7354513888843401</c:v>
                </c:pt>
                <c:pt idx="4574">
                  <c:v>1.7356944444457811</c:v>
                </c:pt>
                <c:pt idx="4575">
                  <c:v>1.7359374999999462</c:v>
                </c:pt>
                <c:pt idx="4576">
                  <c:v>1.7361805555541112</c:v>
                </c:pt>
                <c:pt idx="4577">
                  <c:v>1.7364236111082763</c:v>
                </c:pt>
                <c:pt idx="4578">
                  <c:v>1.7366666666624413</c:v>
                </c:pt>
                <c:pt idx="4579">
                  <c:v>1.7369097222238823</c:v>
                </c:pt>
                <c:pt idx="4580">
                  <c:v>1.7371527777780473</c:v>
                </c:pt>
                <c:pt idx="4581">
                  <c:v>1.7373958333322124</c:v>
                </c:pt>
                <c:pt idx="4582">
                  <c:v>1.7376388888863774</c:v>
                </c:pt>
                <c:pt idx="4583">
                  <c:v>1.7378819444405424</c:v>
                </c:pt>
                <c:pt idx="4584">
                  <c:v>1.7381250000019834</c:v>
                </c:pt>
                <c:pt idx="4585">
                  <c:v>1.7383680555561485</c:v>
                </c:pt>
                <c:pt idx="4586">
                  <c:v>1.7386111111103135</c:v>
                </c:pt>
                <c:pt idx="4587">
                  <c:v>1.7388541666644786</c:v>
                </c:pt>
                <c:pt idx="4588">
                  <c:v>1.7390972222186436</c:v>
                </c:pt>
                <c:pt idx="4589">
                  <c:v>1.7393402777728086</c:v>
                </c:pt>
                <c:pt idx="4590">
                  <c:v>1.7395833333342496</c:v>
                </c:pt>
                <c:pt idx="4591">
                  <c:v>1.7398263888884147</c:v>
                </c:pt>
                <c:pt idx="4592">
                  <c:v>1.7400694444425797</c:v>
                </c:pt>
                <c:pt idx="4593">
                  <c:v>1.7403124999967448</c:v>
                </c:pt>
                <c:pt idx="4594">
                  <c:v>1.7405555555509098</c:v>
                </c:pt>
                <c:pt idx="4595">
                  <c:v>1.7407986111123508</c:v>
                </c:pt>
                <c:pt idx="4596">
                  <c:v>1.7410416666665158</c:v>
                </c:pt>
                <c:pt idx="4597">
                  <c:v>1.7412847222206809</c:v>
                </c:pt>
                <c:pt idx="4598">
                  <c:v>1.7415277777748459</c:v>
                </c:pt>
                <c:pt idx="4599">
                  <c:v>1.7417708333290109</c:v>
                </c:pt>
                <c:pt idx="4600">
                  <c:v>1.7420138888904519</c:v>
                </c:pt>
                <c:pt idx="4601">
                  <c:v>1.742256944444617</c:v>
                </c:pt>
                <c:pt idx="4602">
                  <c:v>1.742499999998782</c:v>
                </c:pt>
                <c:pt idx="4603">
                  <c:v>1.7427430555529471</c:v>
                </c:pt>
                <c:pt idx="4604">
                  <c:v>1.7429861111071121</c:v>
                </c:pt>
                <c:pt idx="4605">
                  <c:v>1.7432291666685531</c:v>
                </c:pt>
                <c:pt idx="4606">
                  <c:v>1.7434722222227181</c:v>
                </c:pt>
                <c:pt idx="4607">
                  <c:v>1.7437152777768832</c:v>
                </c:pt>
                <c:pt idx="4608">
                  <c:v>1.7439583333310482</c:v>
                </c:pt>
                <c:pt idx="4609">
                  <c:v>1.7442013888852133</c:v>
                </c:pt>
                <c:pt idx="4610">
                  <c:v>1.7444444444393783</c:v>
                </c:pt>
                <c:pt idx="4611">
                  <c:v>1.7446875000008193</c:v>
                </c:pt>
                <c:pt idx="4612">
                  <c:v>1.744942129624488</c:v>
                </c:pt>
                <c:pt idx="4613">
                  <c:v>1.745185185185929</c:v>
                </c:pt>
                <c:pt idx="4614">
                  <c:v>1.7454282407400941</c:v>
                </c:pt>
                <c:pt idx="4615">
                  <c:v>1.7456712962942591</c:v>
                </c:pt>
                <c:pt idx="4616">
                  <c:v>1.7459143518484241</c:v>
                </c:pt>
                <c:pt idx="4617">
                  <c:v>1.7461574074025892</c:v>
                </c:pt>
                <c:pt idx="4618">
                  <c:v>1.7464004629640302</c:v>
                </c:pt>
                <c:pt idx="4619">
                  <c:v>1.7466435185181952</c:v>
                </c:pt>
                <c:pt idx="4620">
                  <c:v>1.7468865740723603</c:v>
                </c:pt>
                <c:pt idx="4621">
                  <c:v>1.7471296296265253</c:v>
                </c:pt>
                <c:pt idx="4622">
                  <c:v>1.7473726851806903</c:v>
                </c:pt>
                <c:pt idx="4623">
                  <c:v>1.7476157407421313</c:v>
                </c:pt>
                <c:pt idx="4624">
                  <c:v>1.7478587962962964</c:v>
                </c:pt>
                <c:pt idx="4625">
                  <c:v>1.7481018518504614</c:v>
                </c:pt>
                <c:pt idx="4626">
                  <c:v>1.7483449074046264</c:v>
                </c:pt>
                <c:pt idx="4627">
                  <c:v>1.7485879629587915</c:v>
                </c:pt>
                <c:pt idx="4628">
                  <c:v>1.7488310185202325</c:v>
                </c:pt>
                <c:pt idx="4629">
                  <c:v>1.7490740740743975</c:v>
                </c:pt>
                <c:pt idx="4630">
                  <c:v>1.7493171296285626</c:v>
                </c:pt>
                <c:pt idx="4631">
                  <c:v>1.7495601851827276</c:v>
                </c:pt>
                <c:pt idx="4632">
                  <c:v>1.7498032407368926</c:v>
                </c:pt>
                <c:pt idx="4633">
                  <c:v>1.7500462962983336</c:v>
                </c:pt>
                <c:pt idx="4634">
                  <c:v>1.7502893518524987</c:v>
                </c:pt>
                <c:pt idx="4635">
                  <c:v>1.7505324074066637</c:v>
                </c:pt>
                <c:pt idx="4636">
                  <c:v>1.7507754629608288</c:v>
                </c:pt>
                <c:pt idx="4637">
                  <c:v>1.7510185185149938</c:v>
                </c:pt>
                <c:pt idx="4638">
                  <c:v>1.7512615740691588</c:v>
                </c:pt>
                <c:pt idx="4639">
                  <c:v>1.7515046296305998</c:v>
                </c:pt>
                <c:pt idx="4640">
                  <c:v>1.7517476851847649</c:v>
                </c:pt>
                <c:pt idx="4641">
                  <c:v>1.7519907407389299</c:v>
                </c:pt>
                <c:pt idx="4642">
                  <c:v>1.7522337962930949</c:v>
                </c:pt>
                <c:pt idx="4643">
                  <c:v>1.75247685184726</c:v>
                </c:pt>
                <c:pt idx="4644">
                  <c:v>1.752719907408701</c:v>
                </c:pt>
                <c:pt idx="4645">
                  <c:v>1.752962962962866</c:v>
                </c:pt>
                <c:pt idx="4646">
                  <c:v>1.7532060185170311</c:v>
                </c:pt>
                <c:pt idx="4647">
                  <c:v>1.7534490740711961</c:v>
                </c:pt>
                <c:pt idx="4648">
                  <c:v>1.7536921296253611</c:v>
                </c:pt>
                <c:pt idx="4649">
                  <c:v>1.7539351851868021</c:v>
                </c:pt>
                <c:pt idx="4650">
                  <c:v>1.7541782407409672</c:v>
                </c:pt>
                <c:pt idx="4651">
                  <c:v>1.7544212962951322</c:v>
                </c:pt>
                <c:pt idx="4652">
                  <c:v>1.7546643518492973</c:v>
                </c:pt>
                <c:pt idx="4653">
                  <c:v>1.7549074074034623</c:v>
                </c:pt>
                <c:pt idx="4654">
                  <c:v>1.7551504629649033</c:v>
                </c:pt>
                <c:pt idx="4655">
                  <c:v>1.7553935185190683</c:v>
                </c:pt>
                <c:pt idx="4656">
                  <c:v>1.7556365740732334</c:v>
                </c:pt>
                <c:pt idx="4657">
                  <c:v>1.7558796296273984</c:v>
                </c:pt>
                <c:pt idx="4658">
                  <c:v>1.7561226851815634</c:v>
                </c:pt>
                <c:pt idx="4659">
                  <c:v>1.7563657407357285</c:v>
                </c:pt>
                <c:pt idx="4660">
                  <c:v>1.7566203703666732</c:v>
                </c:pt>
                <c:pt idx="4661">
                  <c:v>1.7568634259208382</c:v>
                </c:pt>
                <c:pt idx="4662">
                  <c:v>1.7571064814822792</c:v>
                </c:pt>
                <c:pt idx="4663">
                  <c:v>1.7573495370364443</c:v>
                </c:pt>
                <c:pt idx="4664">
                  <c:v>1.7575925925906093</c:v>
                </c:pt>
                <c:pt idx="4665">
                  <c:v>1.7578356481447743</c:v>
                </c:pt>
                <c:pt idx="4666">
                  <c:v>1.7580787036989394</c:v>
                </c:pt>
                <c:pt idx="4667">
                  <c:v>1.7583217592603804</c:v>
                </c:pt>
                <c:pt idx="4668">
                  <c:v>1.7585648148145454</c:v>
                </c:pt>
                <c:pt idx="4669">
                  <c:v>1.7588078703687104</c:v>
                </c:pt>
                <c:pt idx="4670">
                  <c:v>1.7590509259228755</c:v>
                </c:pt>
                <c:pt idx="4671">
                  <c:v>1.7592939814770405</c:v>
                </c:pt>
                <c:pt idx="4672">
                  <c:v>1.7595370370384815</c:v>
                </c:pt>
                <c:pt idx="4673">
                  <c:v>1.7597800925926466</c:v>
                </c:pt>
                <c:pt idx="4674">
                  <c:v>1.7600231481468116</c:v>
                </c:pt>
                <c:pt idx="4675">
                  <c:v>1.7602662037009766</c:v>
                </c:pt>
                <c:pt idx="4676">
                  <c:v>1.7605092592551417</c:v>
                </c:pt>
                <c:pt idx="4677">
                  <c:v>1.7607523148165827</c:v>
                </c:pt>
                <c:pt idx="4678">
                  <c:v>1.7609953703707477</c:v>
                </c:pt>
                <c:pt idx="4679">
                  <c:v>1.7612384259249128</c:v>
                </c:pt>
                <c:pt idx="4680">
                  <c:v>1.7614814814790778</c:v>
                </c:pt>
                <c:pt idx="4681">
                  <c:v>1.7617245370332428</c:v>
                </c:pt>
                <c:pt idx="4682">
                  <c:v>1.7619675925946838</c:v>
                </c:pt>
                <c:pt idx="4683">
                  <c:v>1.7622106481488489</c:v>
                </c:pt>
                <c:pt idx="4684">
                  <c:v>1.7624537037030139</c:v>
                </c:pt>
                <c:pt idx="4685">
                  <c:v>1.7626967592571789</c:v>
                </c:pt>
                <c:pt idx="4686">
                  <c:v>1.762939814811344</c:v>
                </c:pt>
                <c:pt idx="4687">
                  <c:v>1.763182870365509</c:v>
                </c:pt>
                <c:pt idx="4688">
                  <c:v>1.76342592592695</c:v>
                </c:pt>
                <c:pt idx="4689">
                  <c:v>1.7636689814811151</c:v>
                </c:pt>
                <c:pt idx="4690">
                  <c:v>1.7639120370352801</c:v>
                </c:pt>
                <c:pt idx="4691">
                  <c:v>1.7641550925894451</c:v>
                </c:pt>
                <c:pt idx="4692">
                  <c:v>1.7643981481436102</c:v>
                </c:pt>
                <c:pt idx="4693">
                  <c:v>1.7646412037050512</c:v>
                </c:pt>
                <c:pt idx="4694">
                  <c:v>1.7648842592592162</c:v>
                </c:pt>
                <c:pt idx="4695">
                  <c:v>1.7651273148133813</c:v>
                </c:pt>
                <c:pt idx="4696">
                  <c:v>1.7653703703675463</c:v>
                </c:pt>
                <c:pt idx="4697">
                  <c:v>1.7656134259217113</c:v>
                </c:pt>
                <c:pt idx="4698">
                  <c:v>1.7658564814831523</c:v>
                </c:pt>
                <c:pt idx="4699">
                  <c:v>1.7660995370373174</c:v>
                </c:pt>
                <c:pt idx="4700">
                  <c:v>1.7663425925914824</c:v>
                </c:pt>
                <c:pt idx="4701">
                  <c:v>1.7665856481456474</c:v>
                </c:pt>
                <c:pt idx="4702">
                  <c:v>1.7668287036998125</c:v>
                </c:pt>
                <c:pt idx="4703">
                  <c:v>1.7670717592612535</c:v>
                </c:pt>
                <c:pt idx="4704">
                  <c:v>1.7673148148154185</c:v>
                </c:pt>
                <c:pt idx="4705">
                  <c:v>1.7675578703695836</c:v>
                </c:pt>
                <c:pt idx="4706">
                  <c:v>1.7678009259237486</c:v>
                </c:pt>
                <c:pt idx="4707">
                  <c:v>1.7680439814779136</c:v>
                </c:pt>
                <c:pt idx="4708">
                  <c:v>1.7682870370320787</c:v>
                </c:pt>
                <c:pt idx="4709">
                  <c:v>1.7685416666630234</c:v>
                </c:pt>
                <c:pt idx="4710">
                  <c:v>1.7687847222171884</c:v>
                </c:pt>
                <c:pt idx="4711">
                  <c:v>1.7690277777786294</c:v>
                </c:pt>
                <c:pt idx="4712">
                  <c:v>1.7692708333327944</c:v>
                </c:pt>
                <c:pt idx="4713">
                  <c:v>1.7695138888869595</c:v>
                </c:pt>
                <c:pt idx="4714">
                  <c:v>1.7697569444411245</c:v>
                </c:pt>
                <c:pt idx="4715">
                  <c:v>1.7699999999952896</c:v>
                </c:pt>
                <c:pt idx="4716">
                  <c:v>1.7702430555567306</c:v>
                </c:pt>
                <c:pt idx="4717">
                  <c:v>1.7704861111108956</c:v>
                </c:pt>
                <c:pt idx="4718">
                  <c:v>1.7707291666650606</c:v>
                </c:pt>
                <c:pt idx="4719">
                  <c:v>1.7709722222192257</c:v>
                </c:pt>
                <c:pt idx="4720">
                  <c:v>1.7712152777733907</c:v>
                </c:pt>
                <c:pt idx="4721">
                  <c:v>1.7714583333348317</c:v>
                </c:pt>
                <c:pt idx="4722">
                  <c:v>1.7717013888889968</c:v>
                </c:pt>
                <c:pt idx="4723">
                  <c:v>1.7719444444431618</c:v>
                </c:pt>
                <c:pt idx="4724">
                  <c:v>1.7721874999973268</c:v>
                </c:pt>
                <c:pt idx="4725">
                  <c:v>1.7724305555514919</c:v>
                </c:pt>
                <c:pt idx="4726">
                  <c:v>1.7726736111129329</c:v>
                </c:pt>
                <c:pt idx="4727">
                  <c:v>1.7729166666670979</c:v>
                </c:pt>
                <c:pt idx="4728">
                  <c:v>1.7731597222212629</c:v>
                </c:pt>
                <c:pt idx="4729">
                  <c:v>1.773402777775428</c:v>
                </c:pt>
                <c:pt idx="4730">
                  <c:v>1.773645833329593</c:v>
                </c:pt>
                <c:pt idx="4731">
                  <c:v>1.7738888888837581</c:v>
                </c:pt>
                <c:pt idx="4732">
                  <c:v>1.7741319444451991</c:v>
                </c:pt>
                <c:pt idx="4733">
                  <c:v>1.7743749999993641</c:v>
                </c:pt>
                <c:pt idx="4734">
                  <c:v>1.7746180555535291</c:v>
                </c:pt>
                <c:pt idx="4735">
                  <c:v>1.7748611111076942</c:v>
                </c:pt>
                <c:pt idx="4736">
                  <c:v>1.7751041666618592</c:v>
                </c:pt>
                <c:pt idx="4737">
                  <c:v>1.7753472222233002</c:v>
                </c:pt>
                <c:pt idx="4738">
                  <c:v>1.7755902777774653</c:v>
                </c:pt>
                <c:pt idx="4739">
                  <c:v>1.7758333333316303</c:v>
                </c:pt>
                <c:pt idx="4740">
                  <c:v>1.7760763888857953</c:v>
                </c:pt>
                <c:pt idx="4741">
                  <c:v>1.7763194444399604</c:v>
                </c:pt>
                <c:pt idx="4742">
                  <c:v>1.7765625000014014</c:v>
                </c:pt>
                <c:pt idx="4743">
                  <c:v>1.7768055555555664</c:v>
                </c:pt>
                <c:pt idx="4744">
                  <c:v>1.7770486111097314</c:v>
                </c:pt>
                <c:pt idx="4745">
                  <c:v>1.7772916666638965</c:v>
                </c:pt>
                <c:pt idx="4746">
                  <c:v>1.7775347222180615</c:v>
                </c:pt>
                <c:pt idx="4747">
                  <c:v>1.7777777777795025</c:v>
                </c:pt>
                <c:pt idx="4748">
                  <c:v>1.7780208333336676</c:v>
                </c:pt>
                <c:pt idx="4749">
                  <c:v>1.7782638888878326</c:v>
                </c:pt>
                <c:pt idx="4750">
                  <c:v>1.7785069444419976</c:v>
                </c:pt>
                <c:pt idx="4751">
                  <c:v>1.7787499999961627</c:v>
                </c:pt>
                <c:pt idx="4752">
                  <c:v>1.7789930555576037</c:v>
                </c:pt>
                <c:pt idx="4753">
                  <c:v>1.7792361111117687</c:v>
                </c:pt>
                <c:pt idx="4754">
                  <c:v>1.7794791666659338</c:v>
                </c:pt>
                <c:pt idx="4755">
                  <c:v>1.7797222222200988</c:v>
                </c:pt>
                <c:pt idx="4756">
                  <c:v>1.7799652777742638</c:v>
                </c:pt>
                <c:pt idx="4757">
                  <c:v>1.7802199074052085</c:v>
                </c:pt>
                <c:pt idx="4758">
                  <c:v>1.7804629629593736</c:v>
                </c:pt>
                <c:pt idx="4759">
                  <c:v>1.7807060185135386</c:v>
                </c:pt>
                <c:pt idx="4760">
                  <c:v>1.7809490740749796</c:v>
                </c:pt>
                <c:pt idx="4761">
                  <c:v>1.7811921296291446</c:v>
                </c:pt>
                <c:pt idx="4762">
                  <c:v>1.7814351851833097</c:v>
                </c:pt>
                <c:pt idx="4763">
                  <c:v>1.7816782407374747</c:v>
                </c:pt>
                <c:pt idx="4764">
                  <c:v>1.7819212962916398</c:v>
                </c:pt>
                <c:pt idx="4765">
                  <c:v>1.7821643518530808</c:v>
                </c:pt>
                <c:pt idx="4766">
                  <c:v>1.7824074074072458</c:v>
                </c:pt>
                <c:pt idx="4767">
                  <c:v>1.7826504629614108</c:v>
                </c:pt>
                <c:pt idx="4768">
                  <c:v>1.7828935185155759</c:v>
                </c:pt>
                <c:pt idx="4769">
                  <c:v>1.7831365740697409</c:v>
                </c:pt>
                <c:pt idx="4770">
                  <c:v>1.7833796296311819</c:v>
                </c:pt>
                <c:pt idx="4771">
                  <c:v>1.7836226851853469</c:v>
                </c:pt>
                <c:pt idx="4772">
                  <c:v>1.783865740739512</c:v>
                </c:pt>
                <c:pt idx="4773">
                  <c:v>1.784108796293677</c:v>
                </c:pt>
                <c:pt idx="4774">
                  <c:v>1.7843518518478421</c:v>
                </c:pt>
                <c:pt idx="4775">
                  <c:v>1.7845949074092831</c:v>
                </c:pt>
                <c:pt idx="4776">
                  <c:v>1.7848379629634481</c:v>
                </c:pt>
                <c:pt idx="4777">
                  <c:v>1.7850810185176131</c:v>
                </c:pt>
                <c:pt idx="4778">
                  <c:v>1.7853240740717782</c:v>
                </c:pt>
                <c:pt idx="4779">
                  <c:v>1.7855671296259432</c:v>
                </c:pt>
                <c:pt idx="4780">
                  <c:v>1.7858101851801083</c:v>
                </c:pt>
                <c:pt idx="4781">
                  <c:v>1.7860532407415493</c:v>
                </c:pt>
                <c:pt idx="4782">
                  <c:v>1.7862962962957143</c:v>
                </c:pt>
                <c:pt idx="4783">
                  <c:v>1.7865393518498793</c:v>
                </c:pt>
                <c:pt idx="4784">
                  <c:v>1.7867824074040444</c:v>
                </c:pt>
                <c:pt idx="4785">
                  <c:v>1.7870254629582094</c:v>
                </c:pt>
                <c:pt idx="4786">
                  <c:v>1.7872685185196504</c:v>
                </c:pt>
                <c:pt idx="4787">
                  <c:v>1.7875115740738154</c:v>
                </c:pt>
                <c:pt idx="4788">
                  <c:v>1.7877546296279805</c:v>
                </c:pt>
                <c:pt idx="4789">
                  <c:v>1.7879976851821455</c:v>
                </c:pt>
                <c:pt idx="4790">
                  <c:v>1.7882407407363106</c:v>
                </c:pt>
                <c:pt idx="4791">
                  <c:v>1.7884837962977516</c:v>
                </c:pt>
                <c:pt idx="4792">
                  <c:v>1.7887268518519166</c:v>
                </c:pt>
                <c:pt idx="4793">
                  <c:v>1.7889699074060816</c:v>
                </c:pt>
                <c:pt idx="4794">
                  <c:v>1.7892129629602467</c:v>
                </c:pt>
                <c:pt idx="4795">
                  <c:v>1.7894560185144117</c:v>
                </c:pt>
                <c:pt idx="4796">
                  <c:v>1.7896990740758527</c:v>
                </c:pt>
                <c:pt idx="4797">
                  <c:v>1.7899421296300178</c:v>
                </c:pt>
                <c:pt idx="4798">
                  <c:v>1.7901851851841828</c:v>
                </c:pt>
                <c:pt idx="4799">
                  <c:v>1.7904282407383478</c:v>
                </c:pt>
                <c:pt idx="4800">
                  <c:v>1.7906712962925129</c:v>
                </c:pt>
                <c:pt idx="4801">
                  <c:v>1.7909143518539539</c:v>
                </c:pt>
                <c:pt idx="4802">
                  <c:v>1.7911574074081189</c:v>
                </c:pt>
                <c:pt idx="4803">
                  <c:v>1.7914004629622839</c:v>
                </c:pt>
                <c:pt idx="4804">
                  <c:v>1.791643518516449</c:v>
                </c:pt>
                <c:pt idx="4805">
                  <c:v>1.7918981481473937</c:v>
                </c:pt>
                <c:pt idx="4806">
                  <c:v>1.7921412037015587</c:v>
                </c:pt>
                <c:pt idx="4807">
                  <c:v>1.7923842592557238</c:v>
                </c:pt>
                <c:pt idx="4808">
                  <c:v>1.7926273148098888</c:v>
                </c:pt>
                <c:pt idx="4809">
                  <c:v>1.7928703703713298</c:v>
                </c:pt>
                <c:pt idx="4810">
                  <c:v>1.7931134259254948</c:v>
                </c:pt>
                <c:pt idx="4811">
                  <c:v>1.7933564814796599</c:v>
                </c:pt>
                <c:pt idx="4812">
                  <c:v>1.7935995370338249</c:v>
                </c:pt>
                <c:pt idx="4813">
                  <c:v>1.7938425925879899</c:v>
                </c:pt>
                <c:pt idx="4814">
                  <c:v>1.7940856481494309</c:v>
                </c:pt>
                <c:pt idx="4815">
                  <c:v>1.794328703703596</c:v>
                </c:pt>
                <c:pt idx="4816">
                  <c:v>1.794571759257761</c:v>
                </c:pt>
                <c:pt idx="4817">
                  <c:v>1.7948148148119261</c:v>
                </c:pt>
                <c:pt idx="4818">
                  <c:v>1.7950578703660911</c:v>
                </c:pt>
                <c:pt idx="4819">
                  <c:v>1.7953009259275321</c:v>
                </c:pt>
                <c:pt idx="4820">
                  <c:v>1.7955439814816971</c:v>
                </c:pt>
                <c:pt idx="4821">
                  <c:v>1.7957870370358622</c:v>
                </c:pt>
                <c:pt idx="4822">
                  <c:v>1.7960300925900272</c:v>
                </c:pt>
                <c:pt idx="4823">
                  <c:v>1.7962731481441923</c:v>
                </c:pt>
                <c:pt idx="4824">
                  <c:v>1.7965162037056333</c:v>
                </c:pt>
                <c:pt idx="4825">
                  <c:v>1.7967592592597983</c:v>
                </c:pt>
                <c:pt idx="4826">
                  <c:v>1.7970023148139633</c:v>
                </c:pt>
                <c:pt idx="4827">
                  <c:v>1.7972453703681284</c:v>
                </c:pt>
                <c:pt idx="4828">
                  <c:v>1.7974884259222934</c:v>
                </c:pt>
                <c:pt idx="4829">
                  <c:v>1.7977314814764584</c:v>
                </c:pt>
                <c:pt idx="4830">
                  <c:v>1.7979745370378994</c:v>
                </c:pt>
                <c:pt idx="4831">
                  <c:v>1.7982175925920645</c:v>
                </c:pt>
                <c:pt idx="4832">
                  <c:v>1.7984606481462295</c:v>
                </c:pt>
                <c:pt idx="4833">
                  <c:v>1.7987037037003946</c:v>
                </c:pt>
                <c:pt idx="4834">
                  <c:v>1.7989467592545596</c:v>
                </c:pt>
                <c:pt idx="4835">
                  <c:v>1.7991898148160006</c:v>
                </c:pt>
                <c:pt idx="4836">
                  <c:v>1.7994328703701656</c:v>
                </c:pt>
                <c:pt idx="4837">
                  <c:v>1.7996759259243307</c:v>
                </c:pt>
                <c:pt idx="4838">
                  <c:v>1.7999189814784957</c:v>
                </c:pt>
                <c:pt idx="4839">
                  <c:v>1.8001620370326608</c:v>
                </c:pt>
                <c:pt idx="4840">
                  <c:v>1.8004050925941018</c:v>
                </c:pt>
                <c:pt idx="4841">
                  <c:v>1.8006481481482668</c:v>
                </c:pt>
                <c:pt idx="4842">
                  <c:v>1.8008912037024318</c:v>
                </c:pt>
                <c:pt idx="4843">
                  <c:v>1.8011342592565969</c:v>
                </c:pt>
                <c:pt idx="4844">
                  <c:v>1.8013773148107619</c:v>
                </c:pt>
                <c:pt idx="4845">
                  <c:v>1.8016203703722029</c:v>
                </c:pt>
                <c:pt idx="4846">
                  <c:v>1.8018634259263679</c:v>
                </c:pt>
                <c:pt idx="4847">
                  <c:v>1.802106481480533</c:v>
                </c:pt>
                <c:pt idx="4848">
                  <c:v>1.802349537034698</c:v>
                </c:pt>
                <c:pt idx="4849">
                  <c:v>1.8025925925888631</c:v>
                </c:pt>
                <c:pt idx="4850">
                  <c:v>1.8028356481430281</c:v>
                </c:pt>
                <c:pt idx="4851">
                  <c:v>1.8030787037044691</c:v>
                </c:pt>
                <c:pt idx="4852">
                  <c:v>1.8033217592586341</c:v>
                </c:pt>
                <c:pt idx="4853">
                  <c:v>1.8035763888895788</c:v>
                </c:pt>
                <c:pt idx="4854">
                  <c:v>1.8038194444437439</c:v>
                </c:pt>
                <c:pt idx="4855">
                  <c:v>1.8040624999979089</c:v>
                </c:pt>
                <c:pt idx="4856">
                  <c:v>1.8043055555520739</c:v>
                </c:pt>
                <c:pt idx="4857">
                  <c:v>1.804548611106239</c:v>
                </c:pt>
                <c:pt idx="4858">
                  <c:v>1.80479166666768</c:v>
                </c:pt>
                <c:pt idx="4859">
                  <c:v>1.805034722221845</c:v>
                </c:pt>
                <c:pt idx="4860">
                  <c:v>1.8052777777760101</c:v>
                </c:pt>
                <c:pt idx="4861">
                  <c:v>1.8055208333301751</c:v>
                </c:pt>
                <c:pt idx="4862">
                  <c:v>1.8057638888843401</c:v>
                </c:pt>
                <c:pt idx="4863">
                  <c:v>1.8060069444457811</c:v>
                </c:pt>
                <c:pt idx="4864">
                  <c:v>1.8062499999999462</c:v>
                </c:pt>
                <c:pt idx="4865">
                  <c:v>1.8064930555541112</c:v>
                </c:pt>
                <c:pt idx="4866">
                  <c:v>1.8067361111082763</c:v>
                </c:pt>
                <c:pt idx="4867">
                  <c:v>1.8069791666624413</c:v>
                </c:pt>
                <c:pt idx="4868">
                  <c:v>1.8072222222238823</c:v>
                </c:pt>
                <c:pt idx="4869">
                  <c:v>1.8074652777780473</c:v>
                </c:pt>
                <c:pt idx="4870">
                  <c:v>1.8077083333322124</c:v>
                </c:pt>
                <c:pt idx="4871">
                  <c:v>1.8079513888863774</c:v>
                </c:pt>
                <c:pt idx="4872">
                  <c:v>1.8081944444405424</c:v>
                </c:pt>
                <c:pt idx="4873">
                  <c:v>1.8084375000019834</c:v>
                </c:pt>
                <c:pt idx="4874">
                  <c:v>1.8086805555561485</c:v>
                </c:pt>
                <c:pt idx="4875">
                  <c:v>1.8089236111103135</c:v>
                </c:pt>
                <c:pt idx="4876">
                  <c:v>1.8091666666644786</c:v>
                </c:pt>
                <c:pt idx="4877">
                  <c:v>1.8094097222186436</c:v>
                </c:pt>
                <c:pt idx="4878">
                  <c:v>1.8096527777728086</c:v>
                </c:pt>
                <c:pt idx="4879">
                  <c:v>1.8098958333342496</c:v>
                </c:pt>
                <c:pt idx="4880">
                  <c:v>1.8101388888884147</c:v>
                </c:pt>
                <c:pt idx="4881">
                  <c:v>1.8103819444425797</c:v>
                </c:pt>
                <c:pt idx="4882">
                  <c:v>1.8106249999967448</c:v>
                </c:pt>
                <c:pt idx="4883">
                  <c:v>1.8108680555509098</c:v>
                </c:pt>
                <c:pt idx="4884">
                  <c:v>1.8111111111123508</c:v>
                </c:pt>
                <c:pt idx="4885">
                  <c:v>1.8113541666665158</c:v>
                </c:pt>
                <c:pt idx="4886">
                  <c:v>1.8115972222206809</c:v>
                </c:pt>
                <c:pt idx="4887">
                  <c:v>1.8118402777748459</c:v>
                </c:pt>
                <c:pt idx="4888">
                  <c:v>1.8120833333290109</c:v>
                </c:pt>
                <c:pt idx="4889">
                  <c:v>1.8123263888904519</c:v>
                </c:pt>
                <c:pt idx="4890">
                  <c:v>1.812569444444617</c:v>
                </c:pt>
                <c:pt idx="4891">
                  <c:v>1.812812499998782</c:v>
                </c:pt>
                <c:pt idx="4892">
                  <c:v>1.8130555555529471</c:v>
                </c:pt>
                <c:pt idx="4893">
                  <c:v>1.8132986111071121</c:v>
                </c:pt>
                <c:pt idx="4894">
                  <c:v>1.8135416666685531</c:v>
                </c:pt>
                <c:pt idx="4895">
                  <c:v>1.8137847222227181</c:v>
                </c:pt>
                <c:pt idx="4896">
                  <c:v>1.8140277777768832</c:v>
                </c:pt>
                <c:pt idx="4897">
                  <c:v>1.8142708333310482</c:v>
                </c:pt>
                <c:pt idx="4898">
                  <c:v>1.8145138888852133</c:v>
                </c:pt>
                <c:pt idx="4899">
                  <c:v>1.8147569444393783</c:v>
                </c:pt>
                <c:pt idx="4900">
                  <c:v>1.8150000000008193</c:v>
                </c:pt>
                <c:pt idx="4901">
                  <c:v>1.815254629624488</c:v>
                </c:pt>
                <c:pt idx="4902">
                  <c:v>1.815497685185929</c:v>
                </c:pt>
                <c:pt idx="4903">
                  <c:v>1.8157407407400941</c:v>
                </c:pt>
                <c:pt idx="4904">
                  <c:v>1.8159837962942591</c:v>
                </c:pt>
                <c:pt idx="4905">
                  <c:v>1.8162268518484241</c:v>
                </c:pt>
                <c:pt idx="4906">
                  <c:v>1.8164699074025892</c:v>
                </c:pt>
                <c:pt idx="4907">
                  <c:v>1.8167129629640302</c:v>
                </c:pt>
                <c:pt idx="4908">
                  <c:v>1.8169560185181952</c:v>
                </c:pt>
                <c:pt idx="4909">
                  <c:v>1.8171990740723603</c:v>
                </c:pt>
                <c:pt idx="4910">
                  <c:v>1.8174421296265253</c:v>
                </c:pt>
                <c:pt idx="4911">
                  <c:v>1.8176851851806903</c:v>
                </c:pt>
                <c:pt idx="4912">
                  <c:v>1.8179282407421313</c:v>
                </c:pt>
                <c:pt idx="4913">
                  <c:v>1.8181712962962964</c:v>
                </c:pt>
                <c:pt idx="4914">
                  <c:v>1.8184143518504614</c:v>
                </c:pt>
                <c:pt idx="4915">
                  <c:v>1.8186574074046264</c:v>
                </c:pt>
                <c:pt idx="4916">
                  <c:v>1.8189004629587915</c:v>
                </c:pt>
                <c:pt idx="4917">
                  <c:v>1.8191435185202325</c:v>
                </c:pt>
                <c:pt idx="4918">
                  <c:v>1.8193865740743975</c:v>
                </c:pt>
                <c:pt idx="4919">
                  <c:v>1.8196296296285626</c:v>
                </c:pt>
                <c:pt idx="4920">
                  <c:v>1.8198726851827276</c:v>
                </c:pt>
                <c:pt idx="4921">
                  <c:v>1.8201157407368926</c:v>
                </c:pt>
                <c:pt idx="4922">
                  <c:v>1.8203587962983336</c:v>
                </c:pt>
                <c:pt idx="4923">
                  <c:v>1.8206018518524987</c:v>
                </c:pt>
                <c:pt idx="4924">
                  <c:v>1.8208449074066637</c:v>
                </c:pt>
                <c:pt idx="4925">
                  <c:v>1.8210879629608288</c:v>
                </c:pt>
                <c:pt idx="4926">
                  <c:v>1.8213310185149938</c:v>
                </c:pt>
                <c:pt idx="4927">
                  <c:v>1.8215740740691588</c:v>
                </c:pt>
                <c:pt idx="4928">
                  <c:v>1.8218171296305998</c:v>
                </c:pt>
                <c:pt idx="4929">
                  <c:v>1.8220601851847649</c:v>
                </c:pt>
                <c:pt idx="4930">
                  <c:v>1.8223032407389299</c:v>
                </c:pt>
                <c:pt idx="4931">
                  <c:v>1.8225462962930949</c:v>
                </c:pt>
                <c:pt idx="4932">
                  <c:v>1.82278935184726</c:v>
                </c:pt>
                <c:pt idx="4933">
                  <c:v>1.823032407408701</c:v>
                </c:pt>
                <c:pt idx="4934">
                  <c:v>1.823275462962866</c:v>
                </c:pt>
                <c:pt idx="4935">
                  <c:v>1.8235185185170311</c:v>
                </c:pt>
                <c:pt idx="4936">
                  <c:v>1.8237615740711961</c:v>
                </c:pt>
                <c:pt idx="4937">
                  <c:v>1.8240046296253611</c:v>
                </c:pt>
                <c:pt idx="4938">
                  <c:v>1.8242476851868021</c:v>
                </c:pt>
                <c:pt idx="4939">
                  <c:v>1.8244907407409672</c:v>
                </c:pt>
                <c:pt idx="4940">
                  <c:v>1.8247337962951322</c:v>
                </c:pt>
                <c:pt idx="4941">
                  <c:v>1.8249768518492973</c:v>
                </c:pt>
                <c:pt idx="4942">
                  <c:v>1.8252199074034623</c:v>
                </c:pt>
                <c:pt idx="4943">
                  <c:v>1.8254629629649033</c:v>
                </c:pt>
                <c:pt idx="4944">
                  <c:v>1.8257060185190683</c:v>
                </c:pt>
                <c:pt idx="4945">
                  <c:v>1.8259490740732334</c:v>
                </c:pt>
                <c:pt idx="4946">
                  <c:v>1.8261921296273984</c:v>
                </c:pt>
                <c:pt idx="4947">
                  <c:v>1.8264351851815634</c:v>
                </c:pt>
                <c:pt idx="4948">
                  <c:v>1.8266782407357285</c:v>
                </c:pt>
                <c:pt idx="4949">
                  <c:v>1.8269212962971695</c:v>
                </c:pt>
                <c:pt idx="4950">
                  <c:v>1.8271759259208382</c:v>
                </c:pt>
                <c:pt idx="4951">
                  <c:v>1.8274189814822792</c:v>
                </c:pt>
                <c:pt idx="4952">
                  <c:v>1.8276620370364443</c:v>
                </c:pt>
                <c:pt idx="4953">
                  <c:v>1.8279050925906093</c:v>
                </c:pt>
                <c:pt idx="4954">
                  <c:v>1.8281481481447743</c:v>
                </c:pt>
                <c:pt idx="4955">
                  <c:v>1.8283912036989394</c:v>
                </c:pt>
                <c:pt idx="4956">
                  <c:v>1.8286342592603804</c:v>
                </c:pt>
                <c:pt idx="4957">
                  <c:v>1.8288773148145454</c:v>
                </c:pt>
                <c:pt idx="4958">
                  <c:v>1.8291203703687104</c:v>
                </c:pt>
                <c:pt idx="4959">
                  <c:v>1.8293634259228755</c:v>
                </c:pt>
                <c:pt idx="4960">
                  <c:v>1.8296064814770405</c:v>
                </c:pt>
                <c:pt idx="4961">
                  <c:v>1.8298495370384815</c:v>
                </c:pt>
                <c:pt idx="4962">
                  <c:v>1.8300925925926466</c:v>
                </c:pt>
                <c:pt idx="4963">
                  <c:v>1.8303356481468116</c:v>
                </c:pt>
                <c:pt idx="4964">
                  <c:v>1.8305787037009766</c:v>
                </c:pt>
                <c:pt idx="4965">
                  <c:v>1.8308217592551417</c:v>
                </c:pt>
                <c:pt idx="4966">
                  <c:v>1.8310648148165827</c:v>
                </c:pt>
                <c:pt idx="4967">
                  <c:v>1.8313078703707477</c:v>
                </c:pt>
                <c:pt idx="4968">
                  <c:v>1.8315509259249128</c:v>
                </c:pt>
                <c:pt idx="4969">
                  <c:v>1.8317939814790778</c:v>
                </c:pt>
                <c:pt idx="4970">
                  <c:v>1.8320370370332428</c:v>
                </c:pt>
                <c:pt idx="4971">
                  <c:v>1.8322800925946838</c:v>
                </c:pt>
                <c:pt idx="4972">
                  <c:v>1.8325231481488489</c:v>
                </c:pt>
                <c:pt idx="4973">
                  <c:v>1.8327662037030139</c:v>
                </c:pt>
                <c:pt idx="4974">
                  <c:v>1.8330092592571789</c:v>
                </c:pt>
                <c:pt idx="4975">
                  <c:v>1.833252314811344</c:v>
                </c:pt>
                <c:pt idx="4976">
                  <c:v>1.833495370365509</c:v>
                </c:pt>
                <c:pt idx="4977">
                  <c:v>1.83373842592695</c:v>
                </c:pt>
                <c:pt idx="4978">
                  <c:v>1.8339814814811151</c:v>
                </c:pt>
                <c:pt idx="4979">
                  <c:v>1.8342245370352801</c:v>
                </c:pt>
                <c:pt idx="4980">
                  <c:v>1.8344675925894451</c:v>
                </c:pt>
                <c:pt idx="4981">
                  <c:v>1.8347106481436102</c:v>
                </c:pt>
                <c:pt idx="4982">
                  <c:v>1.8349537037050512</c:v>
                </c:pt>
                <c:pt idx="4983">
                  <c:v>1.8351967592592162</c:v>
                </c:pt>
                <c:pt idx="4984">
                  <c:v>1.8354398148133813</c:v>
                </c:pt>
                <c:pt idx="4985">
                  <c:v>1.8356828703675463</c:v>
                </c:pt>
                <c:pt idx="4986">
                  <c:v>1.8359259259217113</c:v>
                </c:pt>
                <c:pt idx="4987">
                  <c:v>1.8361689814831523</c:v>
                </c:pt>
                <c:pt idx="4988">
                  <c:v>1.8364120370373174</c:v>
                </c:pt>
                <c:pt idx="4989">
                  <c:v>1.8366550925914824</c:v>
                </c:pt>
                <c:pt idx="4990">
                  <c:v>1.8368981481456474</c:v>
                </c:pt>
                <c:pt idx="4991">
                  <c:v>1.8371412036998125</c:v>
                </c:pt>
                <c:pt idx="4992">
                  <c:v>1.8373842592612535</c:v>
                </c:pt>
                <c:pt idx="4993">
                  <c:v>1.8376273148154185</c:v>
                </c:pt>
                <c:pt idx="4994">
                  <c:v>1.8378703703695836</c:v>
                </c:pt>
                <c:pt idx="4995">
                  <c:v>1.8381134259237486</c:v>
                </c:pt>
                <c:pt idx="4996">
                  <c:v>1.8383564814779136</c:v>
                </c:pt>
                <c:pt idx="4997">
                  <c:v>1.8385995370320787</c:v>
                </c:pt>
                <c:pt idx="4998">
                  <c:v>1.8388541666630234</c:v>
                </c:pt>
                <c:pt idx="4999">
                  <c:v>1.8390972222171884</c:v>
                </c:pt>
                <c:pt idx="5000">
                  <c:v>1.8393402777786294</c:v>
                </c:pt>
                <c:pt idx="5001">
                  <c:v>1.8395833333327944</c:v>
                </c:pt>
                <c:pt idx="5002">
                  <c:v>1.8398263888869595</c:v>
                </c:pt>
                <c:pt idx="5003">
                  <c:v>1.8400694444411245</c:v>
                </c:pt>
                <c:pt idx="5004">
                  <c:v>1.8403124999952896</c:v>
                </c:pt>
                <c:pt idx="5005">
                  <c:v>1.8405555555567306</c:v>
                </c:pt>
                <c:pt idx="5006">
                  <c:v>1.8407986111108956</c:v>
                </c:pt>
                <c:pt idx="5007">
                  <c:v>1.8410416666650606</c:v>
                </c:pt>
                <c:pt idx="5008">
                  <c:v>1.8412847222192257</c:v>
                </c:pt>
                <c:pt idx="5009">
                  <c:v>1.8415277777733907</c:v>
                </c:pt>
                <c:pt idx="5010">
                  <c:v>1.8417708333348317</c:v>
                </c:pt>
                <c:pt idx="5011">
                  <c:v>1.8420138888889968</c:v>
                </c:pt>
                <c:pt idx="5012">
                  <c:v>1.8422569444431618</c:v>
                </c:pt>
                <c:pt idx="5013">
                  <c:v>1.8424999999973268</c:v>
                </c:pt>
                <c:pt idx="5014">
                  <c:v>1.8427430555514919</c:v>
                </c:pt>
                <c:pt idx="5015">
                  <c:v>1.8429861111129329</c:v>
                </c:pt>
                <c:pt idx="5016">
                  <c:v>1.8432291666670979</c:v>
                </c:pt>
                <c:pt idx="5017">
                  <c:v>1.8434722222212629</c:v>
                </c:pt>
                <c:pt idx="5018">
                  <c:v>1.843715277775428</c:v>
                </c:pt>
                <c:pt idx="5019">
                  <c:v>1.843958333329593</c:v>
                </c:pt>
                <c:pt idx="5020">
                  <c:v>1.8442013888837581</c:v>
                </c:pt>
                <c:pt idx="5021">
                  <c:v>1.8444444444451991</c:v>
                </c:pt>
                <c:pt idx="5022">
                  <c:v>1.8446874999993641</c:v>
                </c:pt>
                <c:pt idx="5023">
                  <c:v>1.8449305555535291</c:v>
                </c:pt>
                <c:pt idx="5024">
                  <c:v>1.8451736111076942</c:v>
                </c:pt>
                <c:pt idx="5025">
                  <c:v>1.8454166666618592</c:v>
                </c:pt>
                <c:pt idx="5026">
                  <c:v>1.8456597222233002</c:v>
                </c:pt>
                <c:pt idx="5027">
                  <c:v>1.8459027777774653</c:v>
                </c:pt>
                <c:pt idx="5028">
                  <c:v>1.8461458333316303</c:v>
                </c:pt>
                <c:pt idx="5029">
                  <c:v>1.8463888888857953</c:v>
                </c:pt>
                <c:pt idx="5030">
                  <c:v>1.8466319444399604</c:v>
                </c:pt>
                <c:pt idx="5031">
                  <c:v>1.8468750000014014</c:v>
                </c:pt>
                <c:pt idx="5032">
                  <c:v>1.8471180555555664</c:v>
                </c:pt>
                <c:pt idx="5033">
                  <c:v>1.8473611111097314</c:v>
                </c:pt>
                <c:pt idx="5034">
                  <c:v>1.8476041666638965</c:v>
                </c:pt>
                <c:pt idx="5035">
                  <c:v>1.8478472222180615</c:v>
                </c:pt>
                <c:pt idx="5036">
                  <c:v>1.8480902777795025</c:v>
                </c:pt>
                <c:pt idx="5037">
                  <c:v>1.8483333333336676</c:v>
                </c:pt>
                <c:pt idx="5038">
                  <c:v>1.8485763888878326</c:v>
                </c:pt>
                <c:pt idx="5039">
                  <c:v>1.8488194444419976</c:v>
                </c:pt>
                <c:pt idx="5040">
                  <c:v>1.8490624999961627</c:v>
                </c:pt>
                <c:pt idx="5041">
                  <c:v>1.8493055555576037</c:v>
                </c:pt>
                <c:pt idx="5042">
                  <c:v>1.8495486111117687</c:v>
                </c:pt>
                <c:pt idx="5043">
                  <c:v>1.8497916666659338</c:v>
                </c:pt>
                <c:pt idx="5044">
                  <c:v>1.8500347222200988</c:v>
                </c:pt>
                <c:pt idx="5045">
                  <c:v>1.8502777777742638</c:v>
                </c:pt>
                <c:pt idx="5046">
                  <c:v>1.8505208333284289</c:v>
                </c:pt>
                <c:pt idx="5047">
                  <c:v>1.8507754629593736</c:v>
                </c:pt>
                <c:pt idx="5048">
                  <c:v>1.8510185185135386</c:v>
                </c:pt>
                <c:pt idx="5049">
                  <c:v>1.8512615740749796</c:v>
                </c:pt>
                <c:pt idx="5050">
                  <c:v>1.8515046296291446</c:v>
                </c:pt>
                <c:pt idx="5051">
                  <c:v>1.8517476851833097</c:v>
                </c:pt>
                <c:pt idx="5052">
                  <c:v>1.8519907407374747</c:v>
                </c:pt>
                <c:pt idx="5053">
                  <c:v>1.8522337962916398</c:v>
                </c:pt>
                <c:pt idx="5054">
                  <c:v>1.8524768518530808</c:v>
                </c:pt>
                <c:pt idx="5055">
                  <c:v>1.8527199074072458</c:v>
                </c:pt>
                <c:pt idx="5056">
                  <c:v>1.8529629629614108</c:v>
                </c:pt>
                <c:pt idx="5057">
                  <c:v>1.8532060185155759</c:v>
                </c:pt>
                <c:pt idx="5058">
                  <c:v>1.8534490740697409</c:v>
                </c:pt>
                <c:pt idx="5059">
                  <c:v>1.8536921296311819</c:v>
                </c:pt>
                <c:pt idx="5060">
                  <c:v>1.8539351851853469</c:v>
                </c:pt>
                <c:pt idx="5061">
                  <c:v>1.854178240739512</c:v>
                </c:pt>
                <c:pt idx="5062">
                  <c:v>1.854421296293677</c:v>
                </c:pt>
                <c:pt idx="5063">
                  <c:v>1.8546643518478421</c:v>
                </c:pt>
                <c:pt idx="5064">
                  <c:v>1.8549074074092831</c:v>
                </c:pt>
                <c:pt idx="5065">
                  <c:v>1.8551504629634481</c:v>
                </c:pt>
                <c:pt idx="5066">
                  <c:v>1.8553935185176131</c:v>
                </c:pt>
                <c:pt idx="5067">
                  <c:v>1.8556365740717782</c:v>
                </c:pt>
                <c:pt idx="5068">
                  <c:v>1.8558796296259432</c:v>
                </c:pt>
                <c:pt idx="5069">
                  <c:v>1.8561226851801083</c:v>
                </c:pt>
                <c:pt idx="5070">
                  <c:v>1.8563657407415493</c:v>
                </c:pt>
                <c:pt idx="5071">
                  <c:v>1.8566087962957143</c:v>
                </c:pt>
                <c:pt idx="5072">
                  <c:v>1.8568518518498793</c:v>
                </c:pt>
                <c:pt idx="5073">
                  <c:v>1.8570949074040444</c:v>
                </c:pt>
                <c:pt idx="5074">
                  <c:v>1.8573379629582094</c:v>
                </c:pt>
                <c:pt idx="5075">
                  <c:v>1.8575810185196504</c:v>
                </c:pt>
                <c:pt idx="5076">
                  <c:v>1.8578240740738154</c:v>
                </c:pt>
                <c:pt idx="5077">
                  <c:v>1.8580671296279805</c:v>
                </c:pt>
                <c:pt idx="5078">
                  <c:v>1.8583101851821455</c:v>
                </c:pt>
                <c:pt idx="5079">
                  <c:v>1.8585532407363106</c:v>
                </c:pt>
                <c:pt idx="5080">
                  <c:v>1.8587962962977516</c:v>
                </c:pt>
                <c:pt idx="5081">
                  <c:v>1.8590393518519166</c:v>
                </c:pt>
                <c:pt idx="5082">
                  <c:v>1.8592824074060816</c:v>
                </c:pt>
                <c:pt idx="5083">
                  <c:v>1.8595254629602467</c:v>
                </c:pt>
                <c:pt idx="5084">
                  <c:v>1.8597685185144117</c:v>
                </c:pt>
                <c:pt idx="5085">
                  <c:v>1.8600115740758527</c:v>
                </c:pt>
                <c:pt idx="5086">
                  <c:v>1.8602546296300178</c:v>
                </c:pt>
                <c:pt idx="5087">
                  <c:v>1.8604976851841828</c:v>
                </c:pt>
                <c:pt idx="5088">
                  <c:v>1.8607407407383478</c:v>
                </c:pt>
                <c:pt idx="5089">
                  <c:v>1.8609837962925129</c:v>
                </c:pt>
                <c:pt idx="5090">
                  <c:v>1.8612268518539539</c:v>
                </c:pt>
                <c:pt idx="5091">
                  <c:v>1.8614699074081189</c:v>
                </c:pt>
                <c:pt idx="5092">
                  <c:v>1.8617129629622839</c:v>
                </c:pt>
                <c:pt idx="5093">
                  <c:v>1.861956018516449</c:v>
                </c:pt>
                <c:pt idx="5094">
                  <c:v>1.862199074070614</c:v>
                </c:pt>
                <c:pt idx="5095">
                  <c:v>1.8624537037015587</c:v>
                </c:pt>
                <c:pt idx="5096">
                  <c:v>1.8626967592557238</c:v>
                </c:pt>
                <c:pt idx="5097">
                  <c:v>1.8629398148098888</c:v>
                </c:pt>
                <c:pt idx="5098">
                  <c:v>1.8631828703713298</c:v>
                </c:pt>
                <c:pt idx="5099">
                  <c:v>1.8634259259254948</c:v>
                </c:pt>
                <c:pt idx="5100">
                  <c:v>1.8636689814796599</c:v>
                </c:pt>
                <c:pt idx="5101">
                  <c:v>1.8639120370338249</c:v>
                </c:pt>
                <c:pt idx="5102">
                  <c:v>1.8641550925879899</c:v>
                </c:pt>
                <c:pt idx="5103">
                  <c:v>1.8643981481494309</c:v>
                </c:pt>
                <c:pt idx="5104">
                  <c:v>1.864641203703596</c:v>
                </c:pt>
                <c:pt idx="5105">
                  <c:v>1.864884259257761</c:v>
                </c:pt>
                <c:pt idx="5106">
                  <c:v>1.8651273148119261</c:v>
                </c:pt>
                <c:pt idx="5107">
                  <c:v>1.8653703703660911</c:v>
                </c:pt>
                <c:pt idx="5108">
                  <c:v>1.8656134259275321</c:v>
                </c:pt>
                <c:pt idx="5109">
                  <c:v>1.8658564814816971</c:v>
                </c:pt>
                <c:pt idx="5110">
                  <c:v>1.8660995370358622</c:v>
                </c:pt>
                <c:pt idx="5111">
                  <c:v>1.8663425925900272</c:v>
                </c:pt>
                <c:pt idx="5112">
                  <c:v>1.8665856481441923</c:v>
                </c:pt>
                <c:pt idx="5113">
                  <c:v>1.8668287037056333</c:v>
                </c:pt>
                <c:pt idx="5114">
                  <c:v>1.8670717592597983</c:v>
                </c:pt>
                <c:pt idx="5115">
                  <c:v>1.8673148148139633</c:v>
                </c:pt>
                <c:pt idx="5116">
                  <c:v>1.8675578703681284</c:v>
                </c:pt>
                <c:pt idx="5117">
                  <c:v>1.8678009259222934</c:v>
                </c:pt>
                <c:pt idx="5118">
                  <c:v>1.8680439814764584</c:v>
                </c:pt>
                <c:pt idx="5119">
                  <c:v>1.8682870370378994</c:v>
                </c:pt>
                <c:pt idx="5120">
                  <c:v>1.8685300925920645</c:v>
                </c:pt>
                <c:pt idx="5121">
                  <c:v>1.8687731481462295</c:v>
                </c:pt>
                <c:pt idx="5122">
                  <c:v>1.8690162037003946</c:v>
                </c:pt>
                <c:pt idx="5123">
                  <c:v>1.8692592592545596</c:v>
                </c:pt>
                <c:pt idx="5124">
                  <c:v>1.8695023148160006</c:v>
                </c:pt>
                <c:pt idx="5125">
                  <c:v>1.8697453703701656</c:v>
                </c:pt>
                <c:pt idx="5126">
                  <c:v>1.8699884259243307</c:v>
                </c:pt>
                <c:pt idx="5127">
                  <c:v>1.8702314814784957</c:v>
                </c:pt>
                <c:pt idx="5128">
                  <c:v>1.8704745370326608</c:v>
                </c:pt>
                <c:pt idx="5129">
                  <c:v>1.8707175925941018</c:v>
                </c:pt>
                <c:pt idx="5130">
                  <c:v>1.8709606481482668</c:v>
                </c:pt>
                <c:pt idx="5131">
                  <c:v>1.8712037037024318</c:v>
                </c:pt>
                <c:pt idx="5132">
                  <c:v>1.8714467592565969</c:v>
                </c:pt>
                <c:pt idx="5133">
                  <c:v>1.8716898148107619</c:v>
                </c:pt>
                <c:pt idx="5134">
                  <c:v>1.8719328703722029</c:v>
                </c:pt>
                <c:pt idx="5135">
                  <c:v>1.8721759259263679</c:v>
                </c:pt>
                <c:pt idx="5136">
                  <c:v>1.872418981480533</c:v>
                </c:pt>
                <c:pt idx="5137">
                  <c:v>1.872662037034698</c:v>
                </c:pt>
                <c:pt idx="5138">
                  <c:v>1.8729050925888631</c:v>
                </c:pt>
                <c:pt idx="5139">
                  <c:v>1.8731481481430281</c:v>
                </c:pt>
                <c:pt idx="5140">
                  <c:v>1.8733912037044691</c:v>
                </c:pt>
                <c:pt idx="5141">
                  <c:v>1.8736342592586341</c:v>
                </c:pt>
                <c:pt idx="5142">
                  <c:v>1.8738773148127992</c:v>
                </c:pt>
                <c:pt idx="5143">
                  <c:v>1.8741319444437439</c:v>
                </c:pt>
                <c:pt idx="5144">
                  <c:v>1.8743749999979089</c:v>
                </c:pt>
                <c:pt idx="5145">
                  <c:v>1.8746180555520739</c:v>
                </c:pt>
                <c:pt idx="5146">
                  <c:v>1.874861111106239</c:v>
                </c:pt>
                <c:pt idx="5147">
                  <c:v>1.87510416666768</c:v>
                </c:pt>
                <c:pt idx="5148">
                  <c:v>1.875347222221845</c:v>
                </c:pt>
                <c:pt idx="5149">
                  <c:v>1.8755902777760101</c:v>
                </c:pt>
                <c:pt idx="5150">
                  <c:v>1.8758333333301751</c:v>
                </c:pt>
                <c:pt idx="5151">
                  <c:v>1.8760763888843401</c:v>
                </c:pt>
                <c:pt idx="5152">
                  <c:v>1.8763194444457811</c:v>
                </c:pt>
                <c:pt idx="5153">
                  <c:v>1.8765624999999462</c:v>
                </c:pt>
                <c:pt idx="5154">
                  <c:v>1.8768055555541112</c:v>
                </c:pt>
                <c:pt idx="5155">
                  <c:v>1.8770486111082763</c:v>
                </c:pt>
                <c:pt idx="5156">
                  <c:v>1.8772916666624413</c:v>
                </c:pt>
                <c:pt idx="5157">
                  <c:v>1.8775347222238823</c:v>
                </c:pt>
                <c:pt idx="5158">
                  <c:v>1.8777777777780473</c:v>
                </c:pt>
                <c:pt idx="5159">
                  <c:v>1.8780208333322124</c:v>
                </c:pt>
                <c:pt idx="5160">
                  <c:v>1.8782638888863774</c:v>
                </c:pt>
                <c:pt idx="5161">
                  <c:v>1.8785069444405424</c:v>
                </c:pt>
                <c:pt idx="5162">
                  <c:v>1.8787500000019834</c:v>
                </c:pt>
                <c:pt idx="5163">
                  <c:v>1.8789930555561485</c:v>
                </c:pt>
                <c:pt idx="5164">
                  <c:v>1.8792361111103135</c:v>
                </c:pt>
                <c:pt idx="5165">
                  <c:v>1.8794791666644786</c:v>
                </c:pt>
                <c:pt idx="5166">
                  <c:v>1.8797222222186436</c:v>
                </c:pt>
                <c:pt idx="5167">
                  <c:v>1.8799652777728086</c:v>
                </c:pt>
                <c:pt idx="5168">
                  <c:v>1.8802083333342496</c:v>
                </c:pt>
                <c:pt idx="5169">
                  <c:v>1.8804513888884147</c:v>
                </c:pt>
                <c:pt idx="5170">
                  <c:v>1.8806944444425797</c:v>
                </c:pt>
                <c:pt idx="5171">
                  <c:v>1.8809374999967448</c:v>
                </c:pt>
                <c:pt idx="5172">
                  <c:v>1.8811805555509098</c:v>
                </c:pt>
                <c:pt idx="5173">
                  <c:v>1.8814236111123508</c:v>
                </c:pt>
                <c:pt idx="5174">
                  <c:v>1.8816666666665158</c:v>
                </c:pt>
                <c:pt idx="5175">
                  <c:v>1.8819097222206809</c:v>
                </c:pt>
                <c:pt idx="5176">
                  <c:v>1.8821527777748459</c:v>
                </c:pt>
                <c:pt idx="5177">
                  <c:v>1.8823958333290109</c:v>
                </c:pt>
                <c:pt idx="5178">
                  <c:v>1.8826388888904519</c:v>
                </c:pt>
                <c:pt idx="5179">
                  <c:v>1.882881944444617</c:v>
                </c:pt>
                <c:pt idx="5180">
                  <c:v>1.883124999998782</c:v>
                </c:pt>
                <c:pt idx="5181">
                  <c:v>1.8833680555529471</c:v>
                </c:pt>
                <c:pt idx="5182">
                  <c:v>1.8836111111071121</c:v>
                </c:pt>
                <c:pt idx="5183">
                  <c:v>1.8838541666685531</c:v>
                </c:pt>
                <c:pt idx="5184">
                  <c:v>1.8840972222227181</c:v>
                </c:pt>
                <c:pt idx="5185">
                  <c:v>1.8843402777768832</c:v>
                </c:pt>
                <c:pt idx="5186">
                  <c:v>1.8845833333310482</c:v>
                </c:pt>
                <c:pt idx="5187">
                  <c:v>1.8848263888852133</c:v>
                </c:pt>
                <c:pt idx="5188">
                  <c:v>1.8850694444393783</c:v>
                </c:pt>
                <c:pt idx="5189">
                  <c:v>1.8853125000008193</c:v>
                </c:pt>
                <c:pt idx="5190">
                  <c:v>1.8855555555549843</c:v>
                </c:pt>
                <c:pt idx="5191">
                  <c:v>1.885810185185929</c:v>
                </c:pt>
                <c:pt idx="5192">
                  <c:v>1.8860532407400941</c:v>
                </c:pt>
                <c:pt idx="5193">
                  <c:v>1.8862962962942591</c:v>
                </c:pt>
                <c:pt idx="5194">
                  <c:v>1.8865393518484241</c:v>
                </c:pt>
                <c:pt idx="5195">
                  <c:v>1.8867824074025892</c:v>
                </c:pt>
                <c:pt idx="5196">
                  <c:v>1.8870254629640302</c:v>
                </c:pt>
                <c:pt idx="5197">
                  <c:v>1.8872685185181952</c:v>
                </c:pt>
                <c:pt idx="5198">
                  <c:v>1.8875115740723603</c:v>
                </c:pt>
                <c:pt idx="5199">
                  <c:v>1.8877546296265253</c:v>
                </c:pt>
                <c:pt idx="5200">
                  <c:v>1.8879976851806903</c:v>
                </c:pt>
                <c:pt idx="5201">
                  <c:v>1.8882407407421313</c:v>
                </c:pt>
                <c:pt idx="5202">
                  <c:v>1.8884837962962964</c:v>
                </c:pt>
                <c:pt idx="5203">
                  <c:v>1.8887268518504614</c:v>
                </c:pt>
                <c:pt idx="5204">
                  <c:v>1.8889699074046264</c:v>
                </c:pt>
                <c:pt idx="5205">
                  <c:v>1.8892129629587915</c:v>
                </c:pt>
                <c:pt idx="5206">
                  <c:v>1.8894560185202325</c:v>
                </c:pt>
                <c:pt idx="5207">
                  <c:v>1.8896990740743975</c:v>
                </c:pt>
                <c:pt idx="5208">
                  <c:v>1.8899421296285626</c:v>
                </c:pt>
                <c:pt idx="5209">
                  <c:v>1.8901851851827276</c:v>
                </c:pt>
                <c:pt idx="5210">
                  <c:v>1.8904282407368926</c:v>
                </c:pt>
                <c:pt idx="5211">
                  <c:v>1.8906712962983336</c:v>
                </c:pt>
                <c:pt idx="5212">
                  <c:v>1.8909143518524987</c:v>
                </c:pt>
                <c:pt idx="5213">
                  <c:v>1.8911574074066637</c:v>
                </c:pt>
                <c:pt idx="5214">
                  <c:v>1.8914004629608288</c:v>
                </c:pt>
                <c:pt idx="5215">
                  <c:v>1.8916435185149938</c:v>
                </c:pt>
                <c:pt idx="5216">
                  <c:v>1.8918865740691588</c:v>
                </c:pt>
                <c:pt idx="5217">
                  <c:v>1.8921296296305998</c:v>
                </c:pt>
                <c:pt idx="5218">
                  <c:v>1.8923726851847649</c:v>
                </c:pt>
                <c:pt idx="5219">
                  <c:v>1.8926157407389299</c:v>
                </c:pt>
                <c:pt idx="5220">
                  <c:v>1.8928587962930949</c:v>
                </c:pt>
                <c:pt idx="5221">
                  <c:v>1.89310185184726</c:v>
                </c:pt>
                <c:pt idx="5222">
                  <c:v>1.893344907408701</c:v>
                </c:pt>
                <c:pt idx="5223">
                  <c:v>1.893587962962866</c:v>
                </c:pt>
                <c:pt idx="5224">
                  <c:v>1.8938310185170311</c:v>
                </c:pt>
                <c:pt idx="5225">
                  <c:v>1.8940740740711961</c:v>
                </c:pt>
                <c:pt idx="5226">
                  <c:v>1.8943171296253611</c:v>
                </c:pt>
                <c:pt idx="5227">
                  <c:v>1.8945601851868021</c:v>
                </c:pt>
                <c:pt idx="5228">
                  <c:v>1.8948032407409672</c:v>
                </c:pt>
                <c:pt idx="5229">
                  <c:v>1.8950462962951322</c:v>
                </c:pt>
                <c:pt idx="5230">
                  <c:v>1.8952893518492973</c:v>
                </c:pt>
                <c:pt idx="5231">
                  <c:v>1.8955324074034623</c:v>
                </c:pt>
                <c:pt idx="5232">
                  <c:v>1.8957754629649033</c:v>
                </c:pt>
                <c:pt idx="5233">
                  <c:v>1.8960185185190683</c:v>
                </c:pt>
                <c:pt idx="5234">
                  <c:v>1.8962615740732334</c:v>
                </c:pt>
                <c:pt idx="5235">
                  <c:v>1.8965046296273984</c:v>
                </c:pt>
                <c:pt idx="5236">
                  <c:v>1.8967476851815634</c:v>
                </c:pt>
                <c:pt idx="5237">
                  <c:v>1.8969907407357285</c:v>
                </c:pt>
                <c:pt idx="5238">
                  <c:v>1.8972337962971695</c:v>
                </c:pt>
                <c:pt idx="5239">
                  <c:v>1.8974884259208382</c:v>
                </c:pt>
                <c:pt idx="5240">
                  <c:v>1.8977314814822792</c:v>
                </c:pt>
                <c:pt idx="5241">
                  <c:v>1.8979745370364443</c:v>
                </c:pt>
                <c:pt idx="5242">
                  <c:v>1.8982175925906093</c:v>
                </c:pt>
                <c:pt idx="5243">
                  <c:v>1.8984606481447743</c:v>
                </c:pt>
                <c:pt idx="5244">
                  <c:v>1.8987037036989394</c:v>
                </c:pt>
                <c:pt idx="5245">
                  <c:v>1.8989467592603804</c:v>
                </c:pt>
                <c:pt idx="5246">
                  <c:v>1.8991898148145454</c:v>
                </c:pt>
                <c:pt idx="5247">
                  <c:v>1.8994328703687104</c:v>
                </c:pt>
                <c:pt idx="5248">
                  <c:v>1.8996759259228755</c:v>
                </c:pt>
                <c:pt idx="5249">
                  <c:v>1.8999189814770405</c:v>
                </c:pt>
                <c:pt idx="5250">
                  <c:v>1.9001620370384815</c:v>
                </c:pt>
                <c:pt idx="5251">
                  <c:v>1.9004050925926466</c:v>
                </c:pt>
                <c:pt idx="5252">
                  <c:v>1.9006481481468116</c:v>
                </c:pt>
                <c:pt idx="5253">
                  <c:v>1.9008912037009766</c:v>
                </c:pt>
                <c:pt idx="5254">
                  <c:v>1.9011342592551417</c:v>
                </c:pt>
                <c:pt idx="5255">
                  <c:v>1.9013773148165827</c:v>
                </c:pt>
                <c:pt idx="5256">
                  <c:v>1.9016203703707477</c:v>
                </c:pt>
                <c:pt idx="5257">
                  <c:v>1.9018634259249128</c:v>
                </c:pt>
                <c:pt idx="5258">
                  <c:v>1.9021064814790778</c:v>
                </c:pt>
                <c:pt idx="5259">
                  <c:v>1.9023495370332428</c:v>
                </c:pt>
                <c:pt idx="5260">
                  <c:v>1.9025925925946838</c:v>
                </c:pt>
                <c:pt idx="5261">
                  <c:v>1.9028356481488489</c:v>
                </c:pt>
                <c:pt idx="5262">
                  <c:v>1.9030787037030139</c:v>
                </c:pt>
                <c:pt idx="5263">
                  <c:v>1.9033217592571789</c:v>
                </c:pt>
                <c:pt idx="5264">
                  <c:v>1.903564814811344</c:v>
                </c:pt>
                <c:pt idx="5265">
                  <c:v>1.903807870365509</c:v>
                </c:pt>
                <c:pt idx="5266">
                  <c:v>1.90405092592695</c:v>
                </c:pt>
                <c:pt idx="5267">
                  <c:v>1.9042939814811151</c:v>
                </c:pt>
                <c:pt idx="5268">
                  <c:v>1.9045370370352801</c:v>
                </c:pt>
                <c:pt idx="5269">
                  <c:v>1.9047800925894451</c:v>
                </c:pt>
                <c:pt idx="5270">
                  <c:v>1.9050231481436102</c:v>
                </c:pt>
                <c:pt idx="5271">
                  <c:v>1.9052662037050512</c:v>
                </c:pt>
                <c:pt idx="5272">
                  <c:v>1.9055092592592162</c:v>
                </c:pt>
                <c:pt idx="5273">
                  <c:v>1.9057523148133813</c:v>
                </c:pt>
                <c:pt idx="5274">
                  <c:v>1.9059953703675463</c:v>
                </c:pt>
                <c:pt idx="5275">
                  <c:v>1.9062384259217113</c:v>
                </c:pt>
                <c:pt idx="5276">
                  <c:v>1.9064814814831523</c:v>
                </c:pt>
                <c:pt idx="5277">
                  <c:v>1.9067245370373174</c:v>
                </c:pt>
                <c:pt idx="5278">
                  <c:v>1.9069675925914824</c:v>
                </c:pt>
                <c:pt idx="5279">
                  <c:v>1.9072106481456474</c:v>
                </c:pt>
                <c:pt idx="5280">
                  <c:v>1.9074537036998125</c:v>
                </c:pt>
                <c:pt idx="5281">
                  <c:v>1.9076967592612535</c:v>
                </c:pt>
                <c:pt idx="5282">
                  <c:v>1.9079398148154185</c:v>
                </c:pt>
                <c:pt idx="5283">
                  <c:v>1.9081828703695836</c:v>
                </c:pt>
                <c:pt idx="5284">
                  <c:v>1.9084259259237486</c:v>
                </c:pt>
                <c:pt idx="5285">
                  <c:v>1.9086689814779136</c:v>
                </c:pt>
                <c:pt idx="5286">
                  <c:v>1.9089120370320787</c:v>
                </c:pt>
                <c:pt idx="5287">
                  <c:v>1.9091550925935197</c:v>
                </c:pt>
                <c:pt idx="5288">
                  <c:v>1.9094097222171884</c:v>
                </c:pt>
                <c:pt idx="5289">
                  <c:v>1.9096527777786294</c:v>
                </c:pt>
                <c:pt idx="5290">
                  <c:v>1.9098958333327944</c:v>
                </c:pt>
                <c:pt idx="5291">
                  <c:v>1.9101388888869595</c:v>
                </c:pt>
                <c:pt idx="5292">
                  <c:v>1.9103819444411245</c:v>
                </c:pt>
                <c:pt idx="5293">
                  <c:v>1.9106249999952896</c:v>
                </c:pt>
                <c:pt idx="5294">
                  <c:v>1.9108680555567306</c:v>
                </c:pt>
                <c:pt idx="5295">
                  <c:v>1.9111111111108956</c:v>
                </c:pt>
                <c:pt idx="5296">
                  <c:v>1.9113541666650606</c:v>
                </c:pt>
                <c:pt idx="5297">
                  <c:v>1.9115972222192257</c:v>
                </c:pt>
                <c:pt idx="5298">
                  <c:v>1.9118402777733907</c:v>
                </c:pt>
                <c:pt idx="5299">
                  <c:v>1.9120833333348317</c:v>
                </c:pt>
                <c:pt idx="5300">
                  <c:v>1.9123263888889968</c:v>
                </c:pt>
                <c:pt idx="5301">
                  <c:v>1.9125694444431618</c:v>
                </c:pt>
                <c:pt idx="5302">
                  <c:v>1.9128124999973268</c:v>
                </c:pt>
                <c:pt idx="5303">
                  <c:v>1.9130555555514919</c:v>
                </c:pt>
                <c:pt idx="5304">
                  <c:v>1.9132986111129329</c:v>
                </c:pt>
                <c:pt idx="5305">
                  <c:v>1.9135416666670979</c:v>
                </c:pt>
                <c:pt idx="5306">
                  <c:v>1.9137847222212629</c:v>
                </c:pt>
                <c:pt idx="5307">
                  <c:v>1.914027777775428</c:v>
                </c:pt>
                <c:pt idx="5308">
                  <c:v>1.914270833329593</c:v>
                </c:pt>
                <c:pt idx="5309">
                  <c:v>1.9145138888837581</c:v>
                </c:pt>
                <c:pt idx="5310">
                  <c:v>1.9147569444451991</c:v>
                </c:pt>
                <c:pt idx="5311">
                  <c:v>1.9149999999993641</c:v>
                </c:pt>
                <c:pt idx="5312">
                  <c:v>1.9152430555535291</c:v>
                </c:pt>
                <c:pt idx="5313">
                  <c:v>1.9154861111076942</c:v>
                </c:pt>
                <c:pt idx="5314">
                  <c:v>1.9157291666618592</c:v>
                </c:pt>
                <c:pt idx="5315">
                  <c:v>1.9159722222233002</c:v>
                </c:pt>
                <c:pt idx="5316">
                  <c:v>1.9162152777774653</c:v>
                </c:pt>
                <c:pt idx="5317">
                  <c:v>1.9164583333316303</c:v>
                </c:pt>
                <c:pt idx="5318">
                  <c:v>1.9167013888857953</c:v>
                </c:pt>
                <c:pt idx="5319">
                  <c:v>1.9169444444399604</c:v>
                </c:pt>
                <c:pt idx="5320">
                  <c:v>1.9171875000014014</c:v>
                </c:pt>
                <c:pt idx="5321">
                  <c:v>1.9174305555555664</c:v>
                </c:pt>
                <c:pt idx="5322">
                  <c:v>1.9176736111097314</c:v>
                </c:pt>
                <c:pt idx="5323">
                  <c:v>1.9179166666638965</c:v>
                </c:pt>
                <c:pt idx="5324">
                  <c:v>1.9181597222180615</c:v>
                </c:pt>
                <c:pt idx="5325">
                  <c:v>1.9184027777795025</c:v>
                </c:pt>
                <c:pt idx="5326">
                  <c:v>1.9186458333336676</c:v>
                </c:pt>
                <c:pt idx="5327">
                  <c:v>1.9188888888878326</c:v>
                </c:pt>
                <c:pt idx="5328">
                  <c:v>1.9191319444419976</c:v>
                </c:pt>
                <c:pt idx="5329">
                  <c:v>1.9193749999961627</c:v>
                </c:pt>
                <c:pt idx="5330">
                  <c:v>1.9196180555576037</c:v>
                </c:pt>
                <c:pt idx="5331">
                  <c:v>1.9198611111117687</c:v>
                </c:pt>
                <c:pt idx="5332">
                  <c:v>1.9201041666659338</c:v>
                </c:pt>
                <c:pt idx="5333">
                  <c:v>1.9203472222200988</c:v>
                </c:pt>
                <c:pt idx="5334">
                  <c:v>1.9205902777742638</c:v>
                </c:pt>
                <c:pt idx="5335">
                  <c:v>1.9208333333284289</c:v>
                </c:pt>
                <c:pt idx="5336">
                  <c:v>1.9210879629593736</c:v>
                </c:pt>
                <c:pt idx="5337">
                  <c:v>1.9213310185135386</c:v>
                </c:pt>
                <c:pt idx="5338">
                  <c:v>1.9215740740749796</c:v>
                </c:pt>
                <c:pt idx="5339">
                  <c:v>1.9218171296291446</c:v>
                </c:pt>
                <c:pt idx="5340">
                  <c:v>1.9220601851833097</c:v>
                </c:pt>
                <c:pt idx="5341">
                  <c:v>1.9223032407374747</c:v>
                </c:pt>
                <c:pt idx="5342">
                  <c:v>1.9225462962916398</c:v>
                </c:pt>
                <c:pt idx="5343">
                  <c:v>1.9227893518530808</c:v>
                </c:pt>
                <c:pt idx="5344">
                  <c:v>1.9230324074072458</c:v>
                </c:pt>
                <c:pt idx="5345">
                  <c:v>1.9232754629614108</c:v>
                </c:pt>
                <c:pt idx="5346">
                  <c:v>1.9235185185155759</c:v>
                </c:pt>
                <c:pt idx="5347">
                  <c:v>1.9237615740697409</c:v>
                </c:pt>
                <c:pt idx="5348">
                  <c:v>1.9240046296311819</c:v>
                </c:pt>
                <c:pt idx="5349">
                  <c:v>1.9242476851853469</c:v>
                </c:pt>
                <c:pt idx="5350">
                  <c:v>1.924490740739512</c:v>
                </c:pt>
                <c:pt idx="5351">
                  <c:v>1.924733796293677</c:v>
                </c:pt>
                <c:pt idx="5352">
                  <c:v>1.9249768518478421</c:v>
                </c:pt>
                <c:pt idx="5353">
                  <c:v>1.9252199074092831</c:v>
                </c:pt>
                <c:pt idx="5354">
                  <c:v>1.9254629629634481</c:v>
                </c:pt>
                <c:pt idx="5355">
                  <c:v>1.9257060185176131</c:v>
                </c:pt>
                <c:pt idx="5356">
                  <c:v>1.9259490740717782</c:v>
                </c:pt>
                <c:pt idx="5357">
                  <c:v>1.9261921296259432</c:v>
                </c:pt>
                <c:pt idx="5358">
                  <c:v>1.9264351851801083</c:v>
                </c:pt>
                <c:pt idx="5359">
                  <c:v>1.9266782407415493</c:v>
                </c:pt>
                <c:pt idx="5360">
                  <c:v>1.9269212962957143</c:v>
                </c:pt>
                <c:pt idx="5361">
                  <c:v>1.9271643518498793</c:v>
                </c:pt>
                <c:pt idx="5362">
                  <c:v>1.9274074074040444</c:v>
                </c:pt>
                <c:pt idx="5363">
                  <c:v>1.9276504629582094</c:v>
                </c:pt>
                <c:pt idx="5364">
                  <c:v>1.9278935185196504</c:v>
                </c:pt>
                <c:pt idx="5365">
                  <c:v>1.9281365740738154</c:v>
                </c:pt>
                <c:pt idx="5366">
                  <c:v>1.9283796296279805</c:v>
                </c:pt>
                <c:pt idx="5367">
                  <c:v>1.9286226851821455</c:v>
                </c:pt>
                <c:pt idx="5368">
                  <c:v>1.9288657407363106</c:v>
                </c:pt>
                <c:pt idx="5369">
                  <c:v>1.9291087962977516</c:v>
                </c:pt>
                <c:pt idx="5370">
                  <c:v>1.9293518518519166</c:v>
                </c:pt>
                <c:pt idx="5371">
                  <c:v>1.9295949074060816</c:v>
                </c:pt>
                <c:pt idx="5372">
                  <c:v>1.9298379629602467</c:v>
                </c:pt>
                <c:pt idx="5373">
                  <c:v>1.9300810185144117</c:v>
                </c:pt>
                <c:pt idx="5374">
                  <c:v>1.9303240740758527</c:v>
                </c:pt>
                <c:pt idx="5375">
                  <c:v>1.9305671296300178</c:v>
                </c:pt>
                <c:pt idx="5376">
                  <c:v>1.9308101851841828</c:v>
                </c:pt>
                <c:pt idx="5377">
                  <c:v>1.9310532407383478</c:v>
                </c:pt>
                <c:pt idx="5378">
                  <c:v>1.9312962962925129</c:v>
                </c:pt>
                <c:pt idx="5379">
                  <c:v>1.9315393518539539</c:v>
                </c:pt>
                <c:pt idx="5380">
                  <c:v>1.9317824074081189</c:v>
                </c:pt>
                <c:pt idx="5381">
                  <c:v>1.9320254629622839</c:v>
                </c:pt>
                <c:pt idx="5382">
                  <c:v>1.932268518516449</c:v>
                </c:pt>
                <c:pt idx="5383">
                  <c:v>1.932511574070614</c:v>
                </c:pt>
                <c:pt idx="5384">
                  <c:v>1.9327662037015587</c:v>
                </c:pt>
                <c:pt idx="5385">
                  <c:v>1.9330092592557238</c:v>
                </c:pt>
                <c:pt idx="5386">
                  <c:v>1.9332523148098888</c:v>
                </c:pt>
                <c:pt idx="5387">
                  <c:v>1.9334953703713298</c:v>
                </c:pt>
                <c:pt idx="5388">
                  <c:v>1.9337384259254948</c:v>
                </c:pt>
                <c:pt idx="5389">
                  <c:v>1.9339814814796599</c:v>
                </c:pt>
                <c:pt idx="5390">
                  <c:v>1.9342245370338249</c:v>
                </c:pt>
                <c:pt idx="5391">
                  <c:v>1.9344675925879899</c:v>
                </c:pt>
                <c:pt idx="5392">
                  <c:v>1.9347106481494309</c:v>
                </c:pt>
                <c:pt idx="5393">
                  <c:v>1.934953703703596</c:v>
                </c:pt>
                <c:pt idx="5394">
                  <c:v>1.935196759257761</c:v>
                </c:pt>
                <c:pt idx="5395">
                  <c:v>1.9354398148119261</c:v>
                </c:pt>
                <c:pt idx="5396">
                  <c:v>1.9356828703660911</c:v>
                </c:pt>
                <c:pt idx="5397">
                  <c:v>1.9359259259275321</c:v>
                </c:pt>
                <c:pt idx="5398">
                  <c:v>1.9361689814816971</c:v>
                </c:pt>
                <c:pt idx="5399">
                  <c:v>1.9364120370358622</c:v>
                </c:pt>
                <c:pt idx="5400">
                  <c:v>1.9366550925900272</c:v>
                </c:pt>
                <c:pt idx="5401">
                  <c:v>1.9368981481441923</c:v>
                </c:pt>
                <c:pt idx="5402">
                  <c:v>1.9371412037056333</c:v>
                </c:pt>
                <c:pt idx="5403">
                  <c:v>1.9373842592597983</c:v>
                </c:pt>
                <c:pt idx="5404">
                  <c:v>1.9376273148139633</c:v>
                </c:pt>
                <c:pt idx="5405">
                  <c:v>1.9378703703681284</c:v>
                </c:pt>
                <c:pt idx="5406">
                  <c:v>1.9381134259222934</c:v>
                </c:pt>
                <c:pt idx="5407">
                  <c:v>1.9383564814764584</c:v>
                </c:pt>
                <c:pt idx="5408">
                  <c:v>1.9385995370378994</c:v>
                </c:pt>
                <c:pt idx="5409">
                  <c:v>1.9388425925920645</c:v>
                </c:pt>
                <c:pt idx="5410">
                  <c:v>1.9390856481462295</c:v>
                </c:pt>
                <c:pt idx="5411">
                  <c:v>1.9393287037003946</c:v>
                </c:pt>
                <c:pt idx="5412">
                  <c:v>1.9395717592545596</c:v>
                </c:pt>
                <c:pt idx="5413">
                  <c:v>1.9398148148160006</c:v>
                </c:pt>
                <c:pt idx="5414">
                  <c:v>1.9400578703701656</c:v>
                </c:pt>
                <c:pt idx="5415">
                  <c:v>1.9403009259243307</c:v>
                </c:pt>
                <c:pt idx="5416">
                  <c:v>1.9405439814784957</c:v>
                </c:pt>
                <c:pt idx="5417">
                  <c:v>1.9407870370326608</c:v>
                </c:pt>
                <c:pt idx="5418">
                  <c:v>1.9410300925941018</c:v>
                </c:pt>
                <c:pt idx="5419">
                  <c:v>1.9412731481482668</c:v>
                </c:pt>
                <c:pt idx="5420">
                  <c:v>1.9415162037024318</c:v>
                </c:pt>
                <c:pt idx="5421">
                  <c:v>1.9417592592565969</c:v>
                </c:pt>
                <c:pt idx="5422">
                  <c:v>1.9420023148107619</c:v>
                </c:pt>
                <c:pt idx="5423">
                  <c:v>1.9422453703722029</c:v>
                </c:pt>
                <c:pt idx="5424">
                  <c:v>1.9424884259263679</c:v>
                </c:pt>
                <c:pt idx="5425">
                  <c:v>1.942731481480533</c:v>
                </c:pt>
                <c:pt idx="5426">
                  <c:v>1.942974537034698</c:v>
                </c:pt>
                <c:pt idx="5427">
                  <c:v>1.9432175925888631</c:v>
                </c:pt>
                <c:pt idx="5428">
                  <c:v>1.9434606481430281</c:v>
                </c:pt>
                <c:pt idx="5429">
                  <c:v>1.9437037037044691</c:v>
                </c:pt>
                <c:pt idx="5430">
                  <c:v>1.9439467592586341</c:v>
                </c:pt>
                <c:pt idx="5431">
                  <c:v>1.9441898148127992</c:v>
                </c:pt>
                <c:pt idx="5432">
                  <c:v>1.9444444444437439</c:v>
                </c:pt>
                <c:pt idx="5433">
                  <c:v>1.9446874999979089</c:v>
                </c:pt>
                <c:pt idx="5434">
                  <c:v>1.9449305555520739</c:v>
                </c:pt>
                <c:pt idx="5435">
                  <c:v>1.945173611106239</c:v>
                </c:pt>
                <c:pt idx="5436">
                  <c:v>1.94541666666768</c:v>
                </c:pt>
                <c:pt idx="5437">
                  <c:v>1.945659722221845</c:v>
                </c:pt>
                <c:pt idx="5438">
                  <c:v>1.9459027777760101</c:v>
                </c:pt>
                <c:pt idx="5439">
                  <c:v>1.9461458333301751</c:v>
                </c:pt>
                <c:pt idx="5440">
                  <c:v>1.9463888888843401</c:v>
                </c:pt>
                <c:pt idx="5441">
                  <c:v>1.9466319444457811</c:v>
                </c:pt>
                <c:pt idx="5442">
                  <c:v>1.9468749999999462</c:v>
                </c:pt>
                <c:pt idx="5443">
                  <c:v>1.9471180555541112</c:v>
                </c:pt>
                <c:pt idx="5444">
                  <c:v>1.9473611111082763</c:v>
                </c:pt>
                <c:pt idx="5445">
                  <c:v>1.9476041666624413</c:v>
                </c:pt>
                <c:pt idx="5446">
                  <c:v>1.9478472222238823</c:v>
                </c:pt>
                <c:pt idx="5447">
                  <c:v>1.9480902777780473</c:v>
                </c:pt>
                <c:pt idx="5448">
                  <c:v>1.9483333333322124</c:v>
                </c:pt>
                <c:pt idx="5449">
                  <c:v>1.9485763888863774</c:v>
                </c:pt>
                <c:pt idx="5450">
                  <c:v>1.9488194444405424</c:v>
                </c:pt>
                <c:pt idx="5451">
                  <c:v>1.9490625000019834</c:v>
                </c:pt>
                <c:pt idx="5452">
                  <c:v>1.9493055555561485</c:v>
                </c:pt>
                <c:pt idx="5453">
                  <c:v>1.9495486111103135</c:v>
                </c:pt>
                <c:pt idx="5454">
                  <c:v>1.9497916666644786</c:v>
                </c:pt>
                <c:pt idx="5455">
                  <c:v>1.9500347222186436</c:v>
                </c:pt>
                <c:pt idx="5456">
                  <c:v>1.9502777777728086</c:v>
                </c:pt>
                <c:pt idx="5457">
                  <c:v>1.9505208333342496</c:v>
                </c:pt>
                <c:pt idx="5458">
                  <c:v>1.9507638888884147</c:v>
                </c:pt>
                <c:pt idx="5459">
                  <c:v>1.9510069444425797</c:v>
                </c:pt>
                <c:pt idx="5460">
                  <c:v>1.9512499999967448</c:v>
                </c:pt>
                <c:pt idx="5461">
                  <c:v>1.9514930555509098</c:v>
                </c:pt>
                <c:pt idx="5462">
                  <c:v>1.9517361111123508</c:v>
                </c:pt>
                <c:pt idx="5463">
                  <c:v>1.9519791666665158</c:v>
                </c:pt>
                <c:pt idx="5464">
                  <c:v>1.9522222222206809</c:v>
                </c:pt>
                <c:pt idx="5465">
                  <c:v>1.9524652777748459</c:v>
                </c:pt>
                <c:pt idx="5466">
                  <c:v>1.9527083333290109</c:v>
                </c:pt>
                <c:pt idx="5467">
                  <c:v>1.9529513888904519</c:v>
                </c:pt>
                <c:pt idx="5468">
                  <c:v>1.953194444444617</c:v>
                </c:pt>
                <c:pt idx="5469">
                  <c:v>1.953437499998782</c:v>
                </c:pt>
                <c:pt idx="5470">
                  <c:v>1.9536805555529471</c:v>
                </c:pt>
                <c:pt idx="5471">
                  <c:v>1.9539236111071121</c:v>
                </c:pt>
                <c:pt idx="5472">
                  <c:v>1.9541666666685531</c:v>
                </c:pt>
                <c:pt idx="5473">
                  <c:v>1.9544097222227181</c:v>
                </c:pt>
                <c:pt idx="5474">
                  <c:v>1.9546527777768832</c:v>
                </c:pt>
                <c:pt idx="5475">
                  <c:v>1.9548958333310482</c:v>
                </c:pt>
                <c:pt idx="5476">
                  <c:v>1.9551388888852133</c:v>
                </c:pt>
                <c:pt idx="5477">
                  <c:v>1.9553819444393783</c:v>
                </c:pt>
                <c:pt idx="5478">
                  <c:v>1.9556250000008193</c:v>
                </c:pt>
                <c:pt idx="5479">
                  <c:v>1.9558680555549843</c:v>
                </c:pt>
                <c:pt idx="5480">
                  <c:v>1.9561111111091494</c:v>
                </c:pt>
                <c:pt idx="5481">
                  <c:v>1.9563657407400941</c:v>
                </c:pt>
                <c:pt idx="5482">
                  <c:v>1.9566087962942591</c:v>
                </c:pt>
                <c:pt idx="5483">
                  <c:v>1.9568518518484241</c:v>
                </c:pt>
                <c:pt idx="5484">
                  <c:v>1.9570949074025892</c:v>
                </c:pt>
                <c:pt idx="5485">
                  <c:v>1.9573379629640302</c:v>
                </c:pt>
                <c:pt idx="5486">
                  <c:v>1.9575810185181952</c:v>
                </c:pt>
                <c:pt idx="5487">
                  <c:v>1.9578240740723603</c:v>
                </c:pt>
                <c:pt idx="5488">
                  <c:v>1.9580671296265253</c:v>
                </c:pt>
                <c:pt idx="5489">
                  <c:v>1.9583101851806903</c:v>
                </c:pt>
                <c:pt idx="5490">
                  <c:v>1.9585532407421313</c:v>
                </c:pt>
                <c:pt idx="5491">
                  <c:v>1.9587962962962964</c:v>
                </c:pt>
                <c:pt idx="5492">
                  <c:v>1.9590393518504614</c:v>
                </c:pt>
                <c:pt idx="5493">
                  <c:v>1.9592824074046264</c:v>
                </c:pt>
                <c:pt idx="5494">
                  <c:v>1.9595254629587915</c:v>
                </c:pt>
                <c:pt idx="5495">
                  <c:v>1.9597685185202325</c:v>
                </c:pt>
                <c:pt idx="5496">
                  <c:v>1.9600115740743975</c:v>
                </c:pt>
                <c:pt idx="5497">
                  <c:v>1.9602546296285626</c:v>
                </c:pt>
                <c:pt idx="5498">
                  <c:v>1.9604976851827276</c:v>
                </c:pt>
                <c:pt idx="5499">
                  <c:v>1.9607407407368926</c:v>
                </c:pt>
                <c:pt idx="5500">
                  <c:v>1.9609837962983336</c:v>
                </c:pt>
                <c:pt idx="5501">
                  <c:v>1.9612268518524987</c:v>
                </c:pt>
                <c:pt idx="5502">
                  <c:v>1.9614699074066637</c:v>
                </c:pt>
                <c:pt idx="5503">
                  <c:v>1.9617129629608288</c:v>
                </c:pt>
                <c:pt idx="5504">
                  <c:v>1.9619560185149938</c:v>
                </c:pt>
                <c:pt idx="5505">
                  <c:v>1.9621990740691588</c:v>
                </c:pt>
                <c:pt idx="5506">
                  <c:v>1.9624421296305998</c:v>
                </c:pt>
                <c:pt idx="5507">
                  <c:v>1.9626851851847649</c:v>
                </c:pt>
                <c:pt idx="5508">
                  <c:v>1.9629282407389299</c:v>
                </c:pt>
                <c:pt idx="5509">
                  <c:v>1.9631712962930949</c:v>
                </c:pt>
                <c:pt idx="5510">
                  <c:v>1.96341435184726</c:v>
                </c:pt>
                <c:pt idx="5511">
                  <c:v>1.963657407408701</c:v>
                </c:pt>
                <c:pt idx="5512">
                  <c:v>1.963900462962866</c:v>
                </c:pt>
                <c:pt idx="5513">
                  <c:v>1.9641435185170311</c:v>
                </c:pt>
                <c:pt idx="5514">
                  <c:v>1.9643865740711961</c:v>
                </c:pt>
                <c:pt idx="5515">
                  <c:v>1.9646296296253611</c:v>
                </c:pt>
                <c:pt idx="5516">
                  <c:v>1.9648726851868021</c:v>
                </c:pt>
                <c:pt idx="5517">
                  <c:v>1.9651157407409672</c:v>
                </c:pt>
                <c:pt idx="5518">
                  <c:v>1.9653587962951322</c:v>
                </c:pt>
                <c:pt idx="5519">
                  <c:v>1.9656018518492973</c:v>
                </c:pt>
                <c:pt idx="5520">
                  <c:v>1.9658449074034623</c:v>
                </c:pt>
                <c:pt idx="5521">
                  <c:v>1.9660879629649033</c:v>
                </c:pt>
                <c:pt idx="5522">
                  <c:v>1.9663310185190683</c:v>
                </c:pt>
                <c:pt idx="5523">
                  <c:v>1.9665740740732334</c:v>
                </c:pt>
                <c:pt idx="5524">
                  <c:v>1.9668171296273984</c:v>
                </c:pt>
                <c:pt idx="5525">
                  <c:v>1.9670601851815634</c:v>
                </c:pt>
                <c:pt idx="5526">
                  <c:v>1.9673032407357285</c:v>
                </c:pt>
                <c:pt idx="5527">
                  <c:v>1.9675462962971695</c:v>
                </c:pt>
                <c:pt idx="5528">
                  <c:v>1.9677893518513345</c:v>
                </c:pt>
                <c:pt idx="5529">
                  <c:v>1.9680439814822792</c:v>
                </c:pt>
                <c:pt idx="5530">
                  <c:v>1.9682870370364443</c:v>
                </c:pt>
                <c:pt idx="5531">
                  <c:v>1.9685300925906093</c:v>
                </c:pt>
                <c:pt idx="5532">
                  <c:v>1.9687731481447743</c:v>
                </c:pt>
                <c:pt idx="5533">
                  <c:v>1.9690162036989394</c:v>
                </c:pt>
                <c:pt idx="5534">
                  <c:v>1.9692592592603804</c:v>
                </c:pt>
                <c:pt idx="5535">
                  <c:v>1.9695023148145454</c:v>
                </c:pt>
                <c:pt idx="5536">
                  <c:v>1.9697453703687104</c:v>
                </c:pt>
                <c:pt idx="5537">
                  <c:v>1.9699884259228755</c:v>
                </c:pt>
                <c:pt idx="5538">
                  <c:v>1.9702314814770405</c:v>
                </c:pt>
                <c:pt idx="5539">
                  <c:v>1.9704745370384815</c:v>
                </c:pt>
                <c:pt idx="5540">
                  <c:v>1.9707175925926466</c:v>
                </c:pt>
                <c:pt idx="5541">
                  <c:v>1.9709606481468116</c:v>
                </c:pt>
                <c:pt idx="5542">
                  <c:v>1.9712037037009766</c:v>
                </c:pt>
                <c:pt idx="5543">
                  <c:v>1.9714467592551417</c:v>
                </c:pt>
                <c:pt idx="5544">
                  <c:v>1.9716898148165827</c:v>
                </c:pt>
                <c:pt idx="5545">
                  <c:v>1.9719328703707477</c:v>
                </c:pt>
                <c:pt idx="5546">
                  <c:v>1.9721759259249128</c:v>
                </c:pt>
                <c:pt idx="5547">
                  <c:v>1.9724189814790778</c:v>
                </c:pt>
                <c:pt idx="5548">
                  <c:v>1.9726620370332428</c:v>
                </c:pt>
                <c:pt idx="5549">
                  <c:v>1.9729050925946838</c:v>
                </c:pt>
                <c:pt idx="5550">
                  <c:v>1.9731481481488489</c:v>
                </c:pt>
                <c:pt idx="5551">
                  <c:v>1.9733912037030139</c:v>
                </c:pt>
                <c:pt idx="5552">
                  <c:v>1.9736342592571789</c:v>
                </c:pt>
                <c:pt idx="5553">
                  <c:v>1.973877314811344</c:v>
                </c:pt>
                <c:pt idx="5554">
                  <c:v>1.974120370365509</c:v>
                </c:pt>
                <c:pt idx="5555">
                  <c:v>1.97436342592695</c:v>
                </c:pt>
                <c:pt idx="5556">
                  <c:v>1.9746064814811151</c:v>
                </c:pt>
                <c:pt idx="5557">
                  <c:v>1.9748495370352801</c:v>
                </c:pt>
                <c:pt idx="5558">
                  <c:v>1.9750925925894451</c:v>
                </c:pt>
                <c:pt idx="5559">
                  <c:v>1.9753356481436102</c:v>
                </c:pt>
                <c:pt idx="5560">
                  <c:v>1.9755787037050512</c:v>
                </c:pt>
                <c:pt idx="5561">
                  <c:v>1.9758217592592162</c:v>
                </c:pt>
                <c:pt idx="5562">
                  <c:v>1.9760648148133813</c:v>
                </c:pt>
                <c:pt idx="5563">
                  <c:v>1.9763078703675463</c:v>
                </c:pt>
                <c:pt idx="5564">
                  <c:v>1.9765509259217113</c:v>
                </c:pt>
                <c:pt idx="5565">
                  <c:v>1.9767939814831523</c:v>
                </c:pt>
                <c:pt idx="5566">
                  <c:v>1.9770370370373174</c:v>
                </c:pt>
                <c:pt idx="5567">
                  <c:v>1.9772800925914824</c:v>
                </c:pt>
                <c:pt idx="5568">
                  <c:v>1.9775231481456474</c:v>
                </c:pt>
                <c:pt idx="5569">
                  <c:v>1.9777662036998125</c:v>
                </c:pt>
                <c:pt idx="5570">
                  <c:v>1.9780092592612535</c:v>
                </c:pt>
                <c:pt idx="5571">
                  <c:v>1.9782523148154185</c:v>
                </c:pt>
                <c:pt idx="5572">
                  <c:v>1.9784953703695836</c:v>
                </c:pt>
                <c:pt idx="5573">
                  <c:v>1.9787384259237486</c:v>
                </c:pt>
                <c:pt idx="5574">
                  <c:v>1.9789814814779136</c:v>
                </c:pt>
                <c:pt idx="5575">
                  <c:v>1.9792245370320787</c:v>
                </c:pt>
                <c:pt idx="5576">
                  <c:v>1.9794675925935197</c:v>
                </c:pt>
                <c:pt idx="5577">
                  <c:v>1.9797222222171884</c:v>
                </c:pt>
                <c:pt idx="5578">
                  <c:v>1.9799652777786294</c:v>
                </c:pt>
                <c:pt idx="5579">
                  <c:v>1.9802083333327944</c:v>
                </c:pt>
                <c:pt idx="5580">
                  <c:v>1.9804513888869595</c:v>
                </c:pt>
                <c:pt idx="5581">
                  <c:v>1.9806944444411245</c:v>
                </c:pt>
                <c:pt idx="5582">
                  <c:v>1.9809374999952896</c:v>
                </c:pt>
                <c:pt idx="5583">
                  <c:v>1.9811805555567306</c:v>
                </c:pt>
                <c:pt idx="5584">
                  <c:v>1.9814236111108956</c:v>
                </c:pt>
                <c:pt idx="5585">
                  <c:v>1.9816666666650606</c:v>
                </c:pt>
                <c:pt idx="5586">
                  <c:v>1.9819097222192257</c:v>
                </c:pt>
                <c:pt idx="5587">
                  <c:v>1.9821527777733907</c:v>
                </c:pt>
                <c:pt idx="5588">
                  <c:v>1.9823958333348317</c:v>
                </c:pt>
                <c:pt idx="5589">
                  <c:v>1.9826388888889968</c:v>
                </c:pt>
                <c:pt idx="5590">
                  <c:v>1.9828819444431618</c:v>
                </c:pt>
                <c:pt idx="5591">
                  <c:v>1.9831249999973268</c:v>
                </c:pt>
                <c:pt idx="5592">
                  <c:v>1.9833680555514919</c:v>
                </c:pt>
                <c:pt idx="5593">
                  <c:v>1.9836111111129329</c:v>
                </c:pt>
                <c:pt idx="5594">
                  <c:v>1.9838541666670979</c:v>
                </c:pt>
                <c:pt idx="5595">
                  <c:v>1.9840972222212629</c:v>
                </c:pt>
                <c:pt idx="5596">
                  <c:v>1.984340277775428</c:v>
                </c:pt>
                <c:pt idx="5597">
                  <c:v>1.984583333329593</c:v>
                </c:pt>
                <c:pt idx="5598">
                  <c:v>1.9848263888837581</c:v>
                </c:pt>
                <c:pt idx="5599">
                  <c:v>1.9850694444451991</c:v>
                </c:pt>
                <c:pt idx="5600">
                  <c:v>1.9853124999993641</c:v>
                </c:pt>
                <c:pt idx="5601">
                  <c:v>1.9855555555535291</c:v>
                </c:pt>
                <c:pt idx="5602">
                  <c:v>1.9857986111076942</c:v>
                </c:pt>
                <c:pt idx="5603">
                  <c:v>1.9860416666618592</c:v>
                </c:pt>
                <c:pt idx="5604">
                  <c:v>1.9862847222233002</c:v>
                </c:pt>
                <c:pt idx="5605">
                  <c:v>1.9865277777774653</c:v>
                </c:pt>
                <c:pt idx="5606">
                  <c:v>1.9867708333316303</c:v>
                </c:pt>
                <c:pt idx="5607">
                  <c:v>1.9870138888857953</c:v>
                </c:pt>
                <c:pt idx="5608">
                  <c:v>1.9872569444399604</c:v>
                </c:pt>
                <c:pt idx="5609">
                  <c:v>1.9875000000014014</c:v>
                </c:pt>
                <c:pt idx="5610">
                  <c:v>1.9877430555555664</c:v>
                </c:pt>
                <c:pt idx="5611">
                  <c:v>1.9879861111097314</c:v>
                </c:pt>
                <c:pt idx="5612">
                  <c:v>1.9882291666638965</c:v>
                </c:pt>
                <c:pt idx="5613">
                  <c:v>1.9884722222180615</c:v>
                </c:pt>
                <c:pt idx="5614">
                  <c:v>1.9887152777795025</c:v>
                </c:pt>
                <c:pt idx="5615">
                  <c:v>1.9889583333336676</c:v>
                </c:pt>
                <c:pt idx="5616">
                  <c:v>1.9892013888878326</c:v>
                </c:pt>
                <c:pt idx="5617">
                  <c:v>1.9894444444419976</c:v>
                </c:pt>
                <c:pt idx="5618">
                  <c:v>1.9896874999961627</c:v>
                </c:pt>
                <c:pt idx="5619">
                  <c:v>1.9899305555576037</c:v>
                </c:pt>
                <c:pt idx="5620">
                  <c:v>1.9901736111117687</c:v>
                </c:pt>
                <c:pt idx="5621">
                  <c:v>1.9904166666659338</c:v>
                </c:pt>
                <c:pt idx="5622">
                  <c:v>1.9906597222200988</c:v>
                </c:pt>
                <c:pt idx="5623">
                  <c:v>1.9909027777742638</c:v>
                </c:pt>
                <c:pt idx="5624">
                  <c:v>1.9911458333284289</c:v>
                </c:pt>
                <c:pt idx="5625">
                  <c:v>1.9914004629593736</c:v>
                </c:pt>
                <c:pt idx="5626">
                  <c:v>1.9916435185135386</c:v>
                </c:pt>
                <c:pt idx="5627">
                  <c:v>1.9918865740749796</c:v>
                </c:pt>
                <c:pt idx="5628">
                  <c:v>1.9921296296291446</c:v>
                </c:pt>
                <c:pt idx="5629">
                  <c:v>1.9923726851833097</c:v>
                </c:pt>
                <c:pt idx="5630">
                  <c:v>1.9926157407374747</c:v>
                </c:pt>
                <c:pt idx="5631">
                  <c:v>1.9928587962916398</c:v>
                </c:pt>
                <c:pt idx="5632">
                  <c:v>1.9931018518530808</c:v>
                </c:pt>
                <c:pt idx="5633">
                  <c:v>1.9933449074072458</c:v>
                </c:pt>
                <c:pt idx="5634">
                  <c:v>1.9935879629614108</c:v>
                </c:pt>
                <c:pt idx="5635">
                  <c:v>1.9938310185155759</c:v>
                </c:pt>
                <c:pt idx="5636">
                  <c:v>1.9940740740697409</c:v>
                </c:pt>
                <c:pt idx="5637">
                  <c:v>1.9943171296311819</c:v>
                </c:pt>
                <c:pt idx="5638">
                  <c:v>1.9945601851853469</c:v>
                </c:pt>
                <c:pt idx="5639">
                  <c:v>1.994803240739512</c:v>
                </c:pt>
                <c:pt idx="5640">
                  <c:v>1.995046296293677</c:v>
                </c:pt>
                <c:pt idx="5641">
                  <c:v>1.9952893518478421</c:v>
                </c:pt>
                <c:pt idx="5642">
                  <c:v>1.9955324074092831</c:v>
                </c:pt>
                <c:pt idx="5643">
                  <c:v>1.9957754629634481</c:v>
                </c:pt>
                <c:pt idx="5644">
                  <c:v>1.9960185185176131</c:v>
                </c:pt>
                <c:pt idx="5645">
                  <c:v>1.9962615740717782</c:v>
                </c:pt>
                <c:pt idx="5646">
                  <c:v>1.9965046296259432</c:v>
                </c:pt>
                <c:pt idx="5647">
                  <c:v>1.9967476851801083</c:v>
                </c:pt>
                <c:pt idx="5648">
                  <c:v>1.9969907407415493</c:v>
                </c:pt>
                <c:pt idx="5649">
                  <c:v>1.9972337962957143</c:v>
                </c:pt>
                <c:pt idx="5650">
                  <c:v>1.9974768518498793</c:v>
                </c:pt>
                <c:pt idx="5651">
                  <c:v>1.9977199074040444</c:v>
                </c:pt>
                <c:pt idx="5652">
                  <c:v>1.9979629629582094</c:v>
                </c:pt>
                <c:pt idx="5653">
                  <c:v>1.9982060185196504</c:v>
                </c:pt>
                <c:pt idx="5654">
                  <c:v>1.9984490740738154</c:v>
                </c:pt>
                <c:pt idx="5655">
                  <c:v>1.9986921296279805</c:v>
                </c:pt>
                <c:pt idx="5656">
                  <c:v>1.9989351851821455</c:v>
                </c:pt>
                <c:pt idx="5657">
                  <c:v>1.9991782407363106</c:v>
                </c:pt>
                <c:pt idx="5658">
                  <c:v>1.9994212962977516</c:v>
                </c:pt>
                <c:pt idx="5659">
                  <c:v>1.9996643518519166</c:v>
                </c:pt>
                <c:pt idx="5660">
                  <c:v>1.9999074074060816</c:v>
                </c:pt>
                <c:pt idx="5661">
                  <c:v>2.0001504629602467</c:v>
                </c:pt>
                <c:pt idx="5662">
                  <c:v>2.0003935185144117</c:v>
                </c:pt>
                <c:pt idx="5663">
                  <c:v>2.0006365740758527</c:v>
                </c:pt>
                <c:pt idx="5664">
                  <c:v>2.0008796296300178</c:v>
                </c:pt>
                <c:pt idx="5665">
                  <c:v>2.0011226851841828</c:v>
                </c:pt>
                <c:pt idx="5666">
                  <c:v>2.0013657407383478</c:v>
                </c:pt>
                <c:pt idx="5667">
                  <c:v>2.0016087962925129</c:v>
                </c:pt>
                <c:pt idx="5668">
                  <c:v>2.0018518518539539</c:v>
                </c:pt>
                <c:pt idx="5669">
                  <c:v>2.0020949074081189</c:v>
                </c:pt>
                <c:pt idx="5670">
                  <c:v>2.0023379629622839</c:v>
                </c:pt>
                <c:pt idx="5671">
                  <c:v>2.002581018516449</c:v>
                </c:pt>
                <c:pt idx="5672">
                  <c:v>2.002824074070614</c:v>
                </c:pt>
                <c:pt idx="5673">
                  <c:v>2.0030671296247791</c:v>
                </c:pt>
                <c:pt idx="5674">
                  <c:v>2.0033217592557238</c:v>
                </c:pt>
                <c:pt idx="5675">
                  <c:v>2.0035648148098888</c:v>
                </c:pt>
                <c:pt idx="5676">
                  <c:v>2.0038078703713298</c:v>
                </c:pt>
                <c:pt idx="5677">
                  <c:v>2.0040509259254948</c:v>
                </c:pt>
                <c:pt idx="5678">
                  <c:v>2.0042939814796599</c:v>
                </c:pt>
                <c:pt idx="5679">
                  <c:v>2.0045370370338249</c:v>
                </c:pt>
                <c:pt idx="5680">
                  <c:v>2.0047800925879899</c:v>
                </c:pt>
                <c:pt idx="5681">
                  <c:v>2.0050231481494309</c:v>
                </c:pt>
                <c:pt idx="5682">
                  <c:v>2.005266203703596</c:v>
                </c:pt>
                <c:pt idx="5683">
                  <c:v>2.005509259257761</c:v>
                </c:pt>
                <c:pt idx="5684">
                  <c:v>2.0057523148119261</c:v>
                </c:pt>
                <c:pt idx="5685">
                  <c:v>2.0059953703660911</c:v>
                </c:pt>
                <c:pt idx="5686">
                  <c:v>2.0062384259275321</c:v>
                </c:pt>
                <c:pt idx="5687">
                  <c:v>2.0064814814816971</c:v>
                </c:pt>
                <c:pt idx="5688">
                  <c:v>2.0067245370358622</c:v>
                </c:pt>
                <c:pt idx="5689">
                  <c:v>2.0069675925900272</c:v>
                </c:pt>
                <c:pt idx="5690">
                  <c:v>2.0072106481441923</c:v>
                </c:pt>
                <c:pt idx="5691">
                  <c:v>2.0074537037056333</c:v>
                </c:pt>
                <c:pt idx="5692">
                  <c:v>2.0076967592597983</c:v>
                </c:pt>
                <c:pt idx="5693">
                  <c:v>2.0079398148139633</c:v>
                </c:pt>
                <c:pt idx="5694">
                  <c:v>2.0081828703681284</c:v>
                </c:pt>
                <c:pt idx="5695">
                  <c:v>2.0084259259222934</c:v>
                </c:pt>
                <c:pt idx="5696">
                  <c:v>2.0086689814764584</c:v>
                </c:pt>
                <c:pt idx="5697">
                  <c:v>2.0089120370378994</c:v>
                </c:pt>
                <c:pt idx="5698">
                  <c:v>2.0091550925920645</c:v>
                </c:pt>
                <c:pt idx="5699">
                  <c:v>2.0093981481462295</c:v>
                </c:pt>
                <c:pt idx="5700">
                  <c:v>2.0096412037003946</c:v>
                </c:pt>
                <c:pt idx="5701">
                  <c:v>2.0098842592545596</c:v>
                </c:pt>
                <c:pt idx="5702">
                  <c:v>2.0101273148160006</c:v>
                </c:pt>
                <c:pt idx="5703">
                  <c:v>2.0103703703701656</c:v>
                </c:pt>
                <c:pt idx="5704">
                  <c:v>2.0106134259243307</c:v>
                </c:pt>
                <c:pt idx="5705">
                  <c:v>2.0108564814784957</c:v>
                </c:pt>
                <c:pt idx="5706">
                  <c:v>2.0110995370326608</c:v>
                </c:pt>
                <c:pt idx="5707">
                  <c:v>2.0113425925941018</c:v>
                </c:pt>
                <c:pt idx="5708">
                  <c:v>2.0115856481482668</c:v>
                </c:pt>
                <c:pt idx="5709">
                  <c:v>2.0118287037024318</c:v>
                </c:pt>
                <c:pt idx="5710">
                  <c:v>2.0120717592565969</c:v>
                </c:pt>
                <c:pt idx="5711">
                  <c:v>2.0123148148107619</c:v>
                </c:pt>
                <c:pt idx="5712">
                  <c:v>2.0125578703722029</c:v>
                </c:pt>
                <c:pt idx="5713">
                  <c:v>2.0128009259263679</c:v>
                </c:pt>
                <c:pt idx="5714">
                  <c:v>2.013043981480533</c:v>
                </c:pt>
                <c:pt idx="5715">
                  <c:v>2.013287037034698</c:v>
                </c:pt>
                <c:pt idx="5716">
                  <c:v>2.0135300925888631</c:v>
                </c:pt>
                <c:pt idx="5717">
                  <c:v>2.0137731481430281</c:v>
                </c:pt>
                <c:pt idx="5718">
                  <c:v>2.0140162037044691</c:v>
                </c:pt>
                <c:pt idx="5719">
                  <c:v>2.0142592592586341</c:v>
                </c:pt>
                <c:pt idx="5720">
                  <c:v>2.0145023148127992</c:v>
                </c:pt>
                <c:pt idx="5721">
                  <c:v>2.0147453703669642</c:v>
                </c:pt>
                <c:pt idx="5722">
                  <c:v>2.0149999999979089</c:v>
                </c:pt>
                <c:pt idx="5723">
                  <c:v>2.0152430555520739</c:v>
                </c:pt>
                <c:pt idx="5724">
                  <c:v>2.015486111106239</c:v>
                </c:pt>
                <c:pt idx="5725">
                  <c:v>2.01572916666768</c:v>
                </c:pt>
                <c:pt idx="5726">
                  <c:v>2.015972222221845</c:v>
                </c:pt>
                <c:pt idx="5727">
                  <c:v>2.0162152777760101</c:v>
                </c:pt>
                <c:pt idx="5728">
                  <c:v>2.0164583333301751</c:v>
                </c:pt>
                <c:pt idx="5729">
                  <c:v>2.0167013888843401</c:v>
                </c:pt>
                <c:pt idx="5730">
                  <c:v>2.0169444444457811</c:v>
                </c:pt>
                <c:pt idx="5731">
                  <c:v>2.0171874999999462</c:v>
                </c:pt>
                <c:pt idx="5732">
                  <c:v>2.0174305555541112</c:v>
                </c:pt>
                <c:pt idx="5733">
                  <c:v>2.0176736111082763</c:v>
                </c:pt>
                <c:pt idx="5734">
                  <c:v>2.0179166666624413</c:v>
                </c:pt>
                <c:pt idx="5735">
                  <c:v>2.0181597222238823</c:v>
                </c:pt>
                <c:pt idx="5736">
                  <c:v>2.0184027777780473</c:v>
                </c:pt>
                <c:pt idx="5737">
                  <c:v>2.0186458333322124</c:v>
                </c:pt>
                <c:pt idx="5738">
                  <c:v>2.0188888888863774</c:v>
                </c:pt>
                <c:pt idx="5739">
                  <c:v>2.0191319444405424</c:v>
                </c:pt>
                <c:pt idx="5740">
                  <c:v>2.0193750000019834</c:v>
                </c:pt>
                <c:pt idx="5741">
                  <c:v>2.0196180555561485</c:v>
                </c:pt>
                <c:pt idx="5742">
                  <c:v>2.0198611111103135</c:v>
                </c:pt>
                <c:pt idx="5743">
                  <c:v>2.0201041666644786</c:v>
                </c:pt>
                <c:pt idx="5744">
                  <c:v>2.0203472222186436</c:v>
                </c:pt>
                <c:pt idx="5745">
                  <c:v>2.0205902777728086</c:v>
                </c:pt>
                <c:pt idx="5746">
                  <c:v>2.0208333333342496</c:v>
                </c:pt>
                <c:pt idx="5747">
                  <c:v>2.0210763888884147</c:v>
                </c:pt>
                <c:pt idx="5748">
                  <c:v>2.0213194444425797</c:v>
                </c:pt>
                <c:pt idx="5749">
                  <c:v>2.0215624999967448</c:v>
                </c:pt>
                <c:pt idx="5750">
                  <c:v>2.0218055555509098</c:v>
                </c:pt>
                <c:pt idx="5751">
                  <c:v>2.0220486111123508</c:v>
                </c:pt>
                <c:pt idx="5752">
                  <c:v>2.0222916666665158</c:v>
                </c:pt>
                <c:pt idx="5753">
                  <c:v>2.0225347222206809</c:v>
                </c:pt>
                <c:pt idx="5754">
                  <c:v>2.0227777777748459</c:v>
                </c:pt>
                <c:pt idx="5755">
                  <c:v>2.0230208333290109</c:v>
                </c:pt>
                <c:pt idx="5756">
                  <c:v>2.0232638888904519</c:v>
                </c:pt>
                <c:pt idx="5757">
                  <c:v>2.023506944444617</c:v>
                </c:pt>
                <c:pt idx="5758">
                  <c:v>2.023749999998782</c:v>
                </c:pt>
                <c:pt idx="5759">
                  <c:v>2.0239930555529471</c:v>
                </c:pt>
                <c:pt idx="5760">
                  <c:v>2.0242361111071121</c:v>
                </c:pt>
                <c:pt idx="5761">
                  <c:v>2.0244791666685531</c:v>
                </c:pt>
                <c:pt idx="5762">
                  <c:v>2.0247222222227181</c:v>
                </c:pt>
                <c:pt idx="5763">
                  <c:v>2.0249652777768832</c:v>
                </c:pt>
                <c:pt idx="5764">
                  <c:v>2.0252083333310482</c:v>
                </c:pt>
                <c:pt idx="5765">
                  <c:v>2.0254513888852133</c:v>
                </c:pt>
                <c:pt idx="5766">
                  <c:v>2.0256944444393783</c:v>
                </c:pt>
                <c:pt idx="5767">
                  <c:v>2.0259375000008193</c:v>
                </c:pt>
                <c:pt idx="5768">
                  <c:v>2.0261805555549843</c:v>
                </c:pt>
                <c:pt idx="5769">
                  <c:v>2.0264236111091494</c:v>
                </c:pt>
                <c:pt idx="5770">
                  <c:v>2.0266782407400941</c:v>
                </c:pt>
                <c:pt idx="5771">
                  <c:v>2.0269212962942591</c:v>
                </c:pt>
                <c:pt idx="5772">
                  <c:v>2.0271643518484241</c:v>
                </c:pt>
                <c:pt idx="5773">
                  <c:v>2.0274074074025892</c:v>
                </c:pt>
                <c:pt idx="5774">
                  <c:v>2.0276504629640302</c:v>
                </c:pt>
                <c:pt idx="5775">
                  <c:v>2.0278935185181952</c:v>
                </c:pt>
                <c:pt idx="5776">
                  <c:v>2.0281365740723603</c:v>
                </c:pt>
                <c:pt idx="5777">
                  <c:v>2.0283796296265253</c:v>
                </c:pt>
                <c:pt idx="5778">
                  <c:v>2.0286226851806903</c:v>
                </c:pt>
                <c:pt idx="5779">
                  <c:v>2.0288657407421313</c:v>
                </c:pt>
                <c:pt idx="5780">
                  <c:v>2.0291087962962964</c:v>
                </c:pt>
                <c:pt idx="5781">
                  <c:v>2.0293518518504614</c:v>
                </c:pt>
                <c:pt idx="5782">
                  <c:v>2.0295949074046264</c:v>
                </c:pt>
                <c:pt idx="5783">
                  <c:v>2.0298379629587915</c:v>
                </c:pt>
                <c:pt idx="5784">
                  <c:v>2.0300810185202325</c:v>
                </c:pt>
                <c:pt idx="5785">
                  <c:v>2.0303240740743975</c:v>
                </c:pt>
                <c:pt idx="5786">
                  <c:v>2.0305671296285626</c:v>
                </c:pt>
                <c:pt idx="5787">
                  <c:v>2.0308101851827276</c:v>
                </c:pt>
                <c:pt idx="5788">
                  <c:v>2.0310532407368926</c:v>
                </c:pt>
                <c:pt idx="5789">
                  <c:v>2.0312962962983336</c:v>
                </c:pt>
                <c:pt idx="5790">
                  <c:v>2.0315393518524987</c:v>
                </c:pt>
                <c:pt idx="5791">
                  <c:v>2.0317824074066637</c:v>
                </c:pt>
                <c:pt idx="5792">
                  <c:v>2.0320254629608288</c:v>
                </c:pt>
                <c:pt idx="5793">
                  <c:v>2.0322685185149938</c:v>
                </c:pt>
                <c:pt idx="5794">
                  <c:v>2.0325115740691588</c:v>
                </c:pt>
                <c:pt idx="5795">
                  <c:v>2.0327546296305998</c:v>
                </c:pt>
                <c:pt idx="5796">
                  <c:v>2.0329976851847649</c:v>
                </c:pt>
                <c:pt idx="5797">
                  <c:v>2.0332407407389299</c:v>
                </c:pt>
                <c:pt idx="5798">
                  <c:v>2.0334837962930949</c:v>
                </c:pt>
                <c:pt idx="5799">
                  <c:v>2.03372685184726</c:v>
                </c:pt>
                <c:pt idx="5800">
                  <c:v>2.033969907408701</c:v>
                </c:pt>
                <c:pt idx="5801">
                  <c:v>2.034212962962866</c:v>
                </c:pt>
                <c:pt idx="5802">
                  <c:v>2.0344560185170311</c:v>
                </c:pt>
                <c:pt idx="5803">
                  <c:v>2.0346990740711961</c:v>
                </c:pt>
                <c:pt idx="5804">
                  <c:v>2.0349421296253611</c:v>
                </c:pt>
                <c:pt idx="5805">
                  <c:v>2.0351851851868021</c:v>
                </c:pt>
                <c:pt idx="5806">
                  <c:v>2.0354282407409672</c:v>
                </c:pt>
                <c:pt idx="5807">
                  <c:v>2.0356712962951322</c:v>
                </c:pt>
                <c:pt idx="5808">
                  <c:v>2.0359143518492973</c:v>
                </c:pt>
                <c:pt idx="5809">
                  <c:v>2.0361574074034623</c:v>
                </c:pt>
                <c:pt idx="5810">
                  <c:v>2.0364004629649033</c:v>
                </c:pt>
                <c:pt idx="5811">
                  <c:v>2.0366435185190683</c:v>
                </c:pt>
                <c:pt idx="5812">
                  <c:v>2.0368865740732334</c:v>
                </c:pt>
                <c:pt idx="5813">
                  <c:v>2.0371296296273984</c:v>
                </c:pt>
                <c:pt idx="5814">
                  <c:v>2.0373726851815634</c:v>
                </c:pt>
                <c:pt idx="5815">
                  <c:v>2.0376157407357285</c:v>
                </c:pt>
                <c:pt idx="5816">
                  <c:v>2.0378587962971695</c:v>
                </c:pt>
                <c:pt idx="5817">
                  <c:v>2.0381018518513345</c:v>
                </c:pt>
                <c:pt idx="5818">
                  <c:v>2.0383449074054996</c:v>
                </c:pt>
                <c:pt idx="5819">
                  <c:v>2.0385995370364443</c:v>
                </c:pt>
                <c:pt idx="5820">
                  <c:v>2.0388425925906093</c:v>
                </c:pt>
                <c:pt idx="5821">
                  <c:v>2.0390856481447743</c:v>
                </c:pt>
                <c:pt idx="5822">
                  <c:v>2.0393287036989394</c:v>
                </c:pt>
                <c:pt idx="5823">
                  <c:v>2.0395717592603804</c:v>
                </c:pt>
                <c:pt idx="5824">
                  <c:v>2.0398148148145454</c:v>
                </c:pt>
                <c:pt idx="5825">
                  <c:v>2.0400578703687104</c:v>
                </c:pt>
                <c:pt idx="5826">
                  <c:v>2.0403009259228755</c:v>
                </c:pt>
                <c:pt idx="5827">
                  <c:v>2.0405439814770405</c:v>
                </c:pt>
                <c:pt idx="5828">
                  <c:v>2.0407870370384815</c:v>
                </c:pt>
                <c:pt idx="5829">
                  <c:v>2.0410300925926466</c:v>
                </c:pt>
                <c:pt idx="5830">
                  <c:v>2.0412731481468116</c:v>
                </c:pt>
                <c:pt idx="5831">
                  <c:v>2.0415162037009766</c:v>
                </c:pt>
                <c:pt idx="5832">
                  <c:v>2.0417592592551417</c:v>
                </c:pt>
                <c:pt idx="5833">
                  <c:v>2.0420023148165827</c:v>
                </c:pt>
                <c:pt idx="5834">
                  <c:v>2.0422453703707477</c:v>
                </c:pt>
                <c:pt idx="5835">
                  <c:v>2.0424884259249128</c:v>
                </c:pt>
                <c:pt idx="5836">
                  <c:v>2.0427314814790778</c:v>
                </c:pt>
                <c:pt idx="5837">
                  <c:v>2.0429745370332428</c:v>
                </c:pt>
                <c:pt idx="5838">
                  <c:v>2.0432175925946838</c:v>
                </c:pt>
                <c:pt idx="5839">
                  <c:v>2.0434606481488489</c:v>
                </c:pt>
                <c:pt idx="5840">
                  <c:v>2.0437037037030139</c:v>
                </c:pt>
                <c:pt idx="5841">
                  <c:v>2.0439467592571789</c:v>
                </c:pt>
                <c:pt idx="5842">
                  <c:v>2.044189814811344</c:v>
                </c:pt>
                <c:pt idx="5843">
                  <c:v>2.044432870365509</c:v>
                </c:pt>
                <c:pt idx="5844">
                  <c:v>2.04467592592695</c:v>
                </c:pt>
                <c:pt idx="5845">
                  <c:v>2.0449189814811151</c:v>
                </c:pt>
                <c:pt idx="5846">
                  <c:v>2.0451620370352801</c:v>
                </c:pt>
                <c:pt idx="5847">
                  <c:v>2.0454050925894451</c:v>
                </c:pt>
                <c:pt idx="5848">
                  <c:v>2.0456481481436102</c:v>
                </c:pt>
                <c:pt idx="5849">
                  <c:v>2.0458912037050512</c:v>
                </c:pt>
                <c:pt idx="5850">
                  <c:v>2.0461342592592162</c:v>
                </c:pt>
                <c:pt idx="5851">
                  <c:v>2.0463773148133813</c:v>
                </c:pt>
                <c:pt idx="5852">
                  <c:v>2.0466203703675463</c:v>
                </c:pt>
                <c:pt idx="5853">
                  <c:v>2.0468634259217113</c:v>
                </c:pt>
                <c:pt idx="5854">
                  <c:v>2.0471064814831523</c:v>
                </c:pt>
                <c:pt idx="5855">
                  <c:v>2.0473495370373174</c:v>
                </c:pt>
                <c:pt idx="5856">
                  <c:v>2.0475925925914824</c:v>
                </c:pt>
                <c:pt idx="5857">
                  <c:v>2.0478356481456474</c:v>
                </c:pt>
                <c:pt idx="5858">
                  <c:v>2.0480787036998125</c:v>
                </c:pt>
                <c:pt idx="5859">
                  <c:v>2.0483217592612535</c:v>
                </c:pt>
                <c:pt idx="5860">
                  <c:v>2.0485648148154185</c:v>
                </c:pt>
                <c:pt idx="5861">
                  <c:v>2.0488078703695836</c:v>
                </c:pt>
                <c:pt idx="5862">
                  <c:v>2.0490509259237486</c:v>
                </c:pt>
                <c:pt idx="5863">
                  <c:v>2.0492939814779136</c:v>
                </c:pt>
                <c:pt idx="5864">
                  <c:v>2.0495370370320787</c:v>
                </c:pt>
                <c:pt idx="5865">
                  <c:v>2.0497800925935197</c:v>
                </c:pt>
                <c:pt idx="5866">
                  <c:v>2.0500347222171884</c:v>
                </c:pt>
                <c:pt idx="5867">
                  <c:v>2.0502777777786294</c:v>
                </c:pt>
                <c:pt idx="5868">
                  <c:v>2.0505208333327944</c:v>
                </c:pt>
                <c:pt idx="5869">
                  <c:v>2.0507638888869595</c:v>
                </c:pt>
                <c:pt idx="5870">
                  <c:v>2.0510069444411245</c:v>
                </c:pt>
                <c:pt idx="5871">
                  <c:v>2.0512499999952896</c:v>
                </c:pt>
                <c:pt idx="5872">
                  <c:v>2.0514930555567306</c:v>
                </c:pt>
                <c:pt idx="5873">
                  <c:v>2.0517361111108956</c:v>
                </c:pt>
                <c:pt idx="5874">
                  <c:v>2.0519791666650606</c:v>
                </c:pt>
                <c:pt idx="5875">
                  <c:v>2.0522222222192257</c:v>
                </c:pt>
                <c:pt idx="5876">
                  <c:v>2.0524652777733907</c:v>
                </c:pt>
                <c:pt idx="5877">
                  <c:v>2.0527083333348317</c:v>
                </c:pt>
                <c:pt idx="5878">
                  <c:v>2.0529513888889968</c:v>
                </c:pt>
                <c:pt idx="5879">
                  <c:v>2.0531944444431618</c:v>
                </c:pt>
                <c:pt idx="5880">
                  <c:v>2.0534374999973268</c:v>
                </c:pt>
                <c:pt idx="5881">
                  <c:v>2.0536805555514919</c:v>
                </c:pt>
                <c:pt idx="5882">
                  <c:v>2.0539236111129329</c:v>
                </c:pt>
                <c:pt idx="5883">
                  <c:v>2.0541666666670979</c:v>
                </c:pt>
                <c:pt idx="5884">
                  <c:v>2.0544097222212629</c:v>
                </c:pt>
                <c:pt idx="5885">
                  <c:v>2.054652777775428</c:v>
                </c:pt>
                <c:pt idx="5886">
                  <c:v>2.054895833329593</c:v>
                </c:pt>
                <c:pt idx="5887">
                  <c:v>2.0551388888837581</c:v>
                </c:pt>
                <c:pt idx="5888">
                  <c:v>2.0553819444451991</c:v>
                </c:pt>
                <c:pt idx="5889">
                  <c:v>2.0556249999993641</c:v>
                </c:pt>
                <c:pt idx="5890">
                  <c:v>2.0558680555535291</c:v>
                </c:pt>
                <c:pt idx="5891">
                  <c:v>2.0561111111076942</c:v>
                </c:pt>
                <c:pt idx="5892">
                  <c:v>2.0563541666618592</c:v>
                </c:pt>
                <c:pt idx="5893">
                  <c:v>2.0565972222233002</c:v>
                </c:pt>
                <c:pt idx="5894">
                  <c:v>2.0568402777774653</c:v>
                </c:pt>
                <c:pt idx="5895">
                  <c:v>2.0570833333316303</c:v>
                </c:pt>
                <c:pt idx="5896">
                  <c:v>2.0573263888857953</c:v>
                </c:pt>
                <c:pt idx="5897">
                  <c:v>2.0575694444399604</c:v>
                </c:pt>
                <c:pt idx="5898">
                  <c:v>2.0578125000014014</c:v>
                </c:pt>
                <c:pt idx="5899">
                  <c:v>2.0580555555555664</c:v>
                </c:pt>
                <c:pt idx="5900">
                  <c:v>2.0582986111097314</c:v>
                </c:pt>
                <c:pt idx="5901">
                  <c:v>2.0585416666638965</c:v>
                </c:pt>
                <c:pt idx="5902">
                  <c:v>2.0587847222180615</c:v>
                </c:pt>
                <c:pt idx="5903">
                  <c:v>2.0590277777795025</c:v>
                </c:pt>
                <c:pt idx="5904">
                  <c:v>2.0592708333336676</c:v>
                </c:pt>
                <c:pt idx="5905">
                  <c:v>2.0595138888878326</c:v>
                </c:pt>
                <c:pt idx="5906">
                  <c:v>2.0597569444419976</c:v>
                </c:pt>
                <c:pt idx="5907">
                  <c:v>2.0599999999961627</c:v>
                </c:pt>
                <c:pt idx="5908">
                  <c:v>2.0602430555576037</c:v>
                </c:pt>
                <c:pt idx="5909">
                  <c:v>2.0604861111117687</c:v>
                </c:pt>
                <c:pt idx="5910">
                  <c:v>2.0607291666659338</c:v>
                </c:pt>
                <c:pt idx="5911">
                  <c:v>2.0609722222200988</c:v>
                </c:pt>
                <c:pt idx="5912">
                  <c:v>2.0612152777742638</c:v>
                </c:pt>
                <c:pt idx="5913">
                  <c:v>2.0614583333284289</c:v>
                </c:pt>
                <c:pt idx="5914">
                  <c:v>2.0617013888898699</c:v>
                </c:pt>
                <c:pt idx="5915">
                  <c:v>2.0619560185135386</c:v>
                </c:pt>
                <c:pt idx="5916">
                  <c:v>2.0621990740749796</c:v>
                </c:pt>
                <c:pt idx="5917">
                  <c:v>2.0624421296291446</c:v>
                </c:pt>
                <c:pt idx="5918">
                  <c:v>2.0626851851833097</c:v>
                </c:pt>
                <c:pt idx="5919">
                  <c:v>2.0629282407374747</c:v>
                </c:pt>
                <c:pt idx="5920">
                  <c:v>2.0631712962916398</c:v>
                </c:pt>
                <c:pt idx="5921">
                  <c:v>2.0634143518530808</c:v>
                </c:pt>
                <c:pt idx="5922">
                  <c:v>2.0636574074072458</c:v>
                </c:pt>
                <c:pt idx="5923">
                  <c:v>2.0639004629614108</c:v>
                </c:pt>
                <c:pt idx="5924">
                  <c:v>2.0641435185155759</c:v>
                </c:pt>
                <c:pt idx="5925">
                  <c:v>2.0643865740697409</c:v>
                </c:pt>
                <c:pt idx="5926">
                  <c:v>2.0646296296311819</c:v>
                </c:pt>
                <c:pt idx="5927">
                  <c:v>2.0648726851853469</c:v>
                </c:pt>
                <c:pt idx="5928">
                  <c:v>2.065115740739512</c:v>
                </c:pt>
                <c:pt idx="5929">
                  <c:v>2.065358796293677</c:v>
                </c:pt>
                <c:pt idx="5930">
                  <c:v>2.0656018518478421</c:v>
                </c:pt>
                <c:pt idx="5931">
                  <c:v>2.0658449074092831</c:v>
                </c:pt>
                <c:pt idx="5932">
                  <c:v>2.0660879629634481</c:v>
                </c:pt>
                <c:pt idx="5933">
                  <c:v>2.0663310185176131</c:v>
                </c:pt>
                <c:pt idx="5934">
                  <c:v>2.0665740740717782</c:v>
                </c:pt>
                <c:pt idx="5935">
                  <c:v>2.0668171296259432</c:v>
                </c:pt>
                <c:pt idx="5936">
                  <c:v>2.0670601851801083</c:v>
                </c:pt>
                <c:pt idx="5937">
                  <c:v>2.0673032407415493</c:v>
                </c:pt>
                <c:pt idx="5938">
                  <c:v>2.0675462962957143</c:v>
                </c:pt>
                <c:pt idx="5939">
                  <c:v>2.0677893518498793</c:v>
                </c:pt>
                <c:pt idx="5940">
                  <c:v>2.0680324074040444</c:v>
                </c:pt>
                <c:pt idx="5941">
                  <c:v>2.0682754629582094</c:v>
                </c:pt>
                <c:pt idx="5942">
                  <c:v>2.0685185185196504</c:v>
                </c:pt>
                <c:pt idx="5943">
                  <c:v>2.0687615740738154</c:v>
                </c:pt>
                <c:pt idx="5944">
                  <c:v>2.0690046296279805</c:v>
                </c:pt>
                <c:pt idx="5945">
                  <c:v>2.0692476851821455</c:v>
                </c:pt>
                <c:pt idx="5946">
                  <c:v>2.0694907407363106</c:v>
                </c:pt>
                <c:pt idx="5947">
                  <c:v>2.0697337962977516</c:v>
                </c:pt>
                <c:pt idx="5948">
                  <c:v>2.0699768518519166</c:v>
                </c:pt>
                <c:pt idx="5949">
                  <c:v>2.0702199074060816</c:v>
                </c:pt>
                <c:pt idx="5950">
                  <c:v>2.0704629629602467</c:v>
                </c:pt>
                <c:pt idx="5951">
                  <c:v>2.0707060185144117</c:v>
                </c:pt>
                <c:pt idx="5952">
                  <c:v>2.0709490740758527</c:v>
                </c:pt>
                <c:pt idx="5953">
                  <c:v>2.0711921296300178</c:v>
                </c:pt>
                <c:pt idx="5954">
                  <c:v>2.0714351851841828</c:v>
                </c:pt>
                <c:pt idx="5955">
                  <c:v>2.0716782407383478</c:v>
                </c:pt>
                <c:pt idx="5956">
                  <c:v>2.0719212962925129</c:v>
                </c:pt>
                <c:pt idx="5957">
                  <c:v>2.0721643518539539</c:v>
                </c:pt>
                <c:pt idx="5958">
                  <c:v>2.0724074074081189</c:v>
                </c:pt>
                <c:pt idx="5959">
                  <c:v>2.0726504629622839</c:v>
                </c:pt>
                <c:pt idx="5960">
                  <c:v>2.072893518516449</c:v>
                </c:pt>
                <c:pt idx="5961">
                  <c:v>2.073136574070614</c:v>
                </c:pt>
                <c:pt idx="5962">
                  <c:v>2.0733796296247791</c:v>
                </c:pt>
                <c:pt idx="5963">
                  <c:v>2.0736342592557238</c:v>
                </c:pt>
                <c:pt idx="5964">
                  <c:v>2.0738773148098888</c:v>
                </c:pt>
                <c:pt idx="5965">
                  <c:v>2.0741203703713298</c:v>
                </c:pt>
                <c:pt idx="5966">
                  <c:v>2.0743634259254948</c:v>
                </c:pt>
                <c:pt idx="5967">
                  <c:v>2.0746064814796599</c:v>
                </c:pt>
                <c:pt idx="5968">
                  <c:v>2.0748495370338249</c:v>
                </c:pt>
                <c:pt idx="5969">
                  <c:v>2.0750925925879899</c:v>
                </c:pt>
                <c:pt idx="5970">
                  <c:v>2.0753356481494309</c:v>
                </c:pt>
                <c:pt idx="5971">
                  <c:v>2.075578703703596</c:v>
                </c:pt>
                <c:pt idx="5972">
                  <c:v>2.075821759257761</c:v>
                </c:pt>
                <c:pt idx="5973">
                  <c:v>2.0760648148119261</c:v>
                </c:pt>
                <c:pt idx="5974">
                  <c:v>2.0763078703660911</c:v>
                </c:pt>
                <c:pt idx="5975">
                  <c:v>2.0765509259275321</c:v>
                </c:pt>
                <c:pt idx="5976">
                  <c:v>2.0767939814816971</c:v>
                </c:pt>
                <c:pt idx="5977">
                  <c:v>2.0770370370358622</c:v>
                </c:pt>
                <c:pt idx="5978">
                  <c:v>2.0772800925900272</c:v>
                </c:pt>
                <c:pt idx="5979">
                  <c:v>2.0775231481441923</c:v>
                </c:pt>
                <c:pt idx="5980">
                  <c:v>2.0777662037056333</c:v>
                </c:pt>
                <c:pt idx="5981">
                  <c:v>2.0780092592597983</c:v>
                </c:pt>
                <c:pt idx="5982">
                  <c:v>2.0782523148139633</c:v>
                </c:pt>
                <c:pt idx="5983">
                  <c:v>2.0784953703681284</c:v>
                </c:pt>
                <c:pt idx="5984">
                  <c:v>2.0787384259222934</c:v>
                </c:pt>
                <c:pt idx="5985">
                  <c:v>2.0789814814764584</c:v>
                </c:pt>
                <c:pt idx="5986">
                  <c:v>2.0792245370378994</c:v>
                </c:pt>
                <c:pt idx="5987">
                  <c:v>2.0794675925920645</c:v>
                </c:pt>
                <c:pt idx="5988">
                  <c:v>2.0797106481462295</c:v>
                </c:pt>
                <c:pt idx="5989">
                  <c:v>2.0799537037003946</c:v>
                </c:pt>
                <c:pt idx="5990">
                  <c:v>2.0801967592545596</c:v>
                </c:pt>
                <c:pt idx="5991">
                  <c:v>2.0804398148160006</c:v>
                </c:pt>
                <c:pt idx="5992">
                  <c:v>2.0806828703701656</c:v>
                </c:pt>
                <c:pt idx="5993">
                  <c:v>2.0809259259243307</c:v>
                </c:pt>
                <c:pt idx="5994">
                  <c:v>2.0811689814784957</c:v>
                </c:pt>
                <c:pt idx="5995">
                  <c:v>2.0814120370326608</c:v>
                </c:pt>
                <c:pt idx="5996">
                  <c:v>2.0816550925941018</c:v>
                </c:pt>
                <c:pt idx="5997">
                  <c:v>2.0818981481482668</c:v>
                </c:pt>
                <c:pt idx="5998">
                  <c:v>2.0821412037024318</c:v>
                </c:pt>
                <c:pt idx="5999">
                  <c:v>2.0823842592565969</c:v>
                </c:pt>
                <c:pt idx="6000">
                  <c:v>2.0826273148107619</c:v>
                </c:pt>
                <c:pt idx="6001">
                  <c:v>2.0828703703722029</c:v>
                </c:pt>
                <c:pt idx="6002">
                  <c:v>2.0831134259263679</c:v>
                </c:pt>
                <c:pt idx="6003">
                  <c:v>2.083356481480533</c:v>
                </c:pt>
                <c:pt idx="6004">
                  <c:v>2.083599537034698</c:v>
                </c:pt>
                <c:pt idx="6005">
                  <c:v>2.0838425925888631</c:v>
                </c:pt>
                <c:pt idx="6006">
                  <c:v>2.0840856481430281</c:v>
                </c:pt>
                <c:pt idx="6007">
                  <c:v>2.0843287037044691</c:v>
                </c:pt>
                <c:pt idx="6008">
                  <c:v>2.0845717592586341</c:v>
                </c:pt>
                <c:pt idx="6009">
                  <c:v>2.0848148148127992</c:v>
                </c:pt>
                <c:pt idx="6010">
                  <c:v>2.0850578703669642</c:v>
                </c:pt>
                <c:pt idx="6011">
                  <c:v>2.0853124999979089</c:v>
                </c:pt>
                <c:pt idx="6012">
                  <c:v>2.0855555555520739</c:v>
                </c:pt>
                <c:pt idx="6013">
                  <c:v>2.085798611106239</c:v>
                </c:pt>
                <c:pt idx="6014">
                  <c:v>2.08604166666768</c:v>
                </c:pt>
                <c:pt idx="6015">
                  <c:v>2.086284722221845</c:v>
                </c:pt>
                <c:pt idx="6016">
                  <c:v>2.0865277777760101</c:v>
                </c:pt>
                <c:pt idx="6017">
                  <c:v>2.0867708333301751</c:v>
                </c:pt>
                <c:pt idx="6018">
                  <c:v>2.0870138888843401</c:v>
                </c:pt>
                <c:pt idx="6019">
                  <c:v>2.0872569444457811</c:v>
                </c:pt>
                <c:pt idx="6020">
                  <c:v>2.0874999999999462</c:v>
                </c:pt>
                <c:pt idx="6021">
                  <c:v>2.0877430555541112</c:v>
                </c:pt>
                <c:pt idx="6022">
                  <c:v>2.0879861111082763</c:v>
                </c:pt>
                <c:pt idx="6023">
                  <c:v>2.0882291666624413</c:v>
                </c:pt>
                <c:pt idx="6024">
                  <c:v>2.0884722222238823</c:v>
                </c:pt>
                <c:pt idx="6025">
                  <c:v>2.0887152777780473</c:v>
                </c:pt>
                <c:pt idx="6026">
                  <c:v>2.0889583333322124</c:v>
                </c:pt>
                <c:pt idx="6027">
                  <c:v>2.0892013888863774</c:v>
                </c:pt>
                <c:pt idx="6028">
                  <c:v>2.0894444444405424</c:v>
                </c:pt>
                <c:pt idx="6029">
                  <c:v>2.0896875000019834</c:v>
                </c:pt>
                <c:pt idx="6030">
                  <c:v>2.0899305555561485</c:v>
                </c:pt>
                <c:pt idx="6031">
                  <c:v>2.0901736111103135</c:v>
                </c:pt>
                <c:pt idx="6032">
                  <c:v>2.0904166666644786</c:v>
                </c:pt>
                <c:pt idx="6033">
                  <c:v>2.0906597222186436</c:v>
                </c:pt>
                <c:pt idx="6034">
                  <c:v>2.0909027777728086</c:v>
                </c:pt>
                <c:pt idx="6035">
                  <c:v>2.0911458333342496</c:v>
                </c:pt>
                <c:pt idx="6036">
                  <c:v>2.0913888888884147</c:v>
                </c:pt>
                <c:pt idx="6037">
                  <c:v>2.0916319444425797</c:v>
                </c:pt>
                <c:pt idx="6038">
                  <c:v>2.0918749999967448</c:v>
                </c:pt>
                <c:pt idx="6039">
                  <c:v>2.0921180555509098</c:v>
                </c:pt>
                <c:pt idx="6040">
                  <c:v>2.0923611111123508</c:v>
                </c:pt>
                <c:pt idx="6041">
                  <c:v>2.0926041666665158</c:v>
                </c:pt>
                <c:pt idx="6042">
                  <c:v>2.0928472222206809</c:v>
                </c:pt>
                <c:pt idx="6043">
                  <c:v>2.0930902777748459</c:v>
                </c:pt>
                <c:pt idx="6044">
                  <c:v>2.0933333333290109</c:v>
                </c:pt>
                <c:pt idx="6045">
                  <c:v>2.0935763888904519</c:v>
                </c:pt>
                <c:pt idx="6046">
                  <c:v>2.093819444444617</c:v>
                </c:pt>
                <c:pt idx="6047">
                  <c:v>2.094062499998782</c:v>
                </c:pt>
                <c:pt idx="6048">
                  <c:v>2.0943055555529471</c:v>
                </c:pt>
                <c:pt idx="6049">
                  <c:v>2.0945486111071121</c:v>
                </c:pt>
                <c:pt idx="6050">
                  <c:v>2.0947916666685531</c:v>
                </c:pt>
                <c:pt idx="6051">
                  <c:v>2.0950347222227181</c:v>
                </c:pt>
                <c:pt idx="6052">
                  <c:v>2.0952777777768832</c:v>
                </c:pt>
                <c:pt idx="6053">
                  <c:v>2.0955208333310482</c:v>
                </c:pt>
                <c:pt idx="6054">
                  <c:v>2.0957638888852133</c:v>
                </c:pt>
                <c:pt idx="6055">
                  <c:v>2.0960069444393783</c:v>
                </c:pt>
                <c:pt idx="6056">
                  <c:v>2.0962500000008193</c:v>
                </c:pt>
                <c:pt idx="6057">
                  <c:v>2.0964930555549843</c:v>
                </c:pt>
                <c:pt idx="6058">
                  <c:v>2.0967361111091494</c:v>
                </c:pt>
                <c:pt idx="6059">
                  <c:v>2.0969791666633144</c:v>
                </c:pt>
                <c:pt idx="6060">
                  <c:v>2.0972337962942591</c:v>
                </c:pt>
                <c:pt idx="6061">
                  <c:v>2.0974768518484241</c:v>
                </c:pt>
                <c:pt idx="6062">
                  <c:v>2.0977199074025892</c:v>
                </c:pt>
                <c:pt idx="6063">
                  <c:v>2.0979629629640302</c:v>
                </c:pt>
                <c:pt idx="6064">
                  <c:v>2.0982060185181952</c:v>
                </c:pt>
                <c:pt idx="6065">
                  <c:v>2.0984490740723603</c:v>
                </c:pt>
                <c:pt idx="6066">
                  <c:v>2.0986921296265253</c:v>
                </c:pt>
                <c:pt idx="6067">
                  <c:v>2.0989351851806903</c:v>
                </c:pt>
                <c:pt idx="6068">
                  <c:v>2.0991782407421313</c:v>
                </c:pt>
                <c:pt idx="6069">
                  <c:v>2.0994212962962964</c:v>
                </c:pt>
                <c:pt idx="6070">
                  <c:v>2.0996643518504614</c:v>
                </c:pt>
                <c:pt idx="6071">
                  <c:v>2.0999074074046264</c:v>
                </c:pt>
                <c:pt idx="6072">
                  <c:v>2.1001504629587915</c:v>
                </c:pt>
                <c:pt idx="6073">
                  <c:v>2.1003935185202325</c:v>
                </c:pt>
                <c:pt idx="6074">
                  <c:v>2.1006365740743975</c:v>
                </c:pt>
                <c:pt idx="6075">
                  <c:v>2.1008796296285626</c:v>
                </c:pt>
                <c:pt idx="6076">
                  <c:v>2.1011226851827276</c:v>
                </c:pt>
                <c:pt idx="6077">
                  <c:v>2.1013657407368926</c:v>
                </c:pt>
                <c:pt idx="6078">
                  <c:v>2.1016087962983336</c:v>
                </c:pt>
                <c:pt idx="6079">
                  <c:v>2.1018518518524987</c:v>
                </c:pt>
                <c:pt idx="6080">
                  <c:v>2.1020949074066637</c:v>
                </c:pt>
                <c:pt idx="6081">
                  <c:v>2.1023379629608288</c:v>
                </c:pt>
                <c:pt idx="6082">
                  <c:v>2.1025810185149938</c:v>
                </c:pt>
                <c:pt idx="6083">
                  <c:v>2.1028240740691588</c:v>
                </c:pt>
                <c:pt idx="6084">
                  <c:v>2.1030671296305998</c:v>
                </c:pt>
                <c:pt idx="6085">
                  <c:v>2.1033101851847649</c:v>
                </c:pt>
                <c:pt idx="6086">
                  <c:v>2.1035532407389299</c:v>
                </c:pt>
                <c:pt idx="6087">
                  <c:v>2.1037962962930949</c:v>
                </c:pt>
                <c:pt idx="6088">
                  <c:v>2.10403935184726</c:v>
                </c:pt>
                <c:pt idx="6089">
                  <c:v>2.104282407408701</c:v>
                </c:pt>
                <c:pt idx="6090">
                  <c:v>2.104525462962866</c:v>
                </c:pt>
                <c:pt idx="6091">
                  <c:v>2.1047685185170311</c:v>
                </c:pt>
                <c:pt idx="6092">
                  <c:v>2.1050115740711961</c:v>
                </c:pt>
                <c:pt idx="6093">
                  <c:v>2.1052546296253611</c:v>
                </c:pt>
                <c:pt idx="6094">
                  <c:v>2.1054976851868021</c:v>
                </c:pt>
                <c:pt idx="6095">
                  <c:v>2.1057407407409672</c:v>
                </c:pt>
                <c:pt idx="6096">
                  <c:v>2.1059837962951322</c:v>
                </c:pt>
                <c:pt idx="6097">
                  <c:v>2.1062268518492973</c:v>
                </c:pt>
                <c:pt idx="6098">
                  <c:v>2.1064699074034623</c:v>
                </c:pt>
                <c:pt idx="6099">
                  <c:v>2.1067129629649033</c:v>
                </c:pt>
                <c:pt idx="6100">
                  <c:v>2.1069560185190683</c:v>
                </c:pt>
                <c:pt idx="6101">
                  <c:v>2.1071990740732334</c:v>
                </c:pt>
                <c:pt idx="6102">
                  <c:v>2.1074421296273984</c:v>
                </c:pt>
                <c:pt idx="6103">
                  <c:v>2.1076851851815634</c:v>
                </c:pt>
                <c:pt idx="6104">
                  <c:v>2.1079282407357285</c:v>
                </c:pt>
                <c:pt idx="6105">
                  <c:v>2.1081712962971695</c:v>
                </c:pt>
                <c:pt idx="6106">
                  <c:v>2.1084143518513345</c:v>
                </c:pt>
                <c:pt idx="6107">
                  <c:v>2.1086689814822792</c:v>
                </c:pt>
                <c:pt idx="6108">
                  <c:v>2.1089120370364443</c:v>
                </c:pt>
                <c:pt idx="6109">
                  <c:v>2.1091550925906093</c:v>
                </c:pt>
                <c:pt idx="6110">
                  <c:v>2.1093981481447743</c:v>
                </c:pt>
                <c:pt idx="6111">
                  <c:v>2.1096412036989394</c:v>
                </c:pt>
                <c:pt idx="6112">
                  <c:v>2.1098842592603804</c:v>
                </c:pt>
                <c:pt idx="6113">
                  <c:v>2.1101273148145454</c:v>
                </c:pt>
                <c:pt idx="6114">
                  <c:v>2.1103703703687104</c:v>
                </c:pt>
                <c:pt idx="6115">
                  <c:v>2.1106134259228755</c:v>
                </c:pt>
                <c:pt idx="6116">
                  <c:v>2.1108564814770405</c:v>
                </c:pt>
                <c:pt idx="6117">
                  <c:v>2.1110995370384815</c:v>
                </c:pt>
                <c:pt idx="6118">
                  <c:v>2.1113425925926466</c:v>
                </c:pt>
                <c:pt idx="6119">
                  <c:v>2.1115856481468116</c:v>
                </c:pt>
                <c:pt idx="6120">
                  <c:v>2.1118287037009766</c:v>
                </c:pt>
                <c:pt idx="6121">
                  <c:v>2.1120717592551417</c:v>
                </c:pt>
                <c:pt idx="6122">
                  <c:v>2.1123148148165827</c:v>
                </c:pt>
                <c:pt idx="6123">
                  <c:v>2.1125578703707477</c:v>
                </c:pt>
                <c:pt idx="6124">
                  <c:v>2.1128009259249128</c:v>
                </c:pt>
                <c:pt idx="6125">
                  <c:v>2.1130439814790778</c:v>
                </c:pt>
                <c:pt idx="6126">
                  <c:v>2.1132870370332428</c:v>
                </c:pt>
                <c:pt idx="6127">
                  <c:v>2.1135300925946838</c:v>
                </c:pt>
                <c:pt idx="6128">
                  <c:v>2.1137731481488489</c:v>
                </c:pt>
                <c:pt idx="6129">
                  <c:v>2.1140162037030139</c:v>
                </c:pt>
                <c:pt idx="6130">
                  <c:v>2.1142592592571789</c:v>
                </c:pt>
                <c:pt idx="6131">
                  <c:v>2.114502314811344</c:v>
                </c:pt>
                <c:pt idx="6132">
                  <c:v>2.114745370365509</c:v>
                </c:pt>
                <c:pt idx="6133">
                  <c:v>2.11498842592695</c:v>
                </c:pt>
                <c:pt idx="6134">
                  <c:v>2.1152314814811151</c:v>
                </c:pt>
                <c:pt idx="6135">
                  <c:v>2.1154745370352801</c:v>
                </c:pt>
                <c:pt idx="6136">
                  <c:v>2.1157175925894451</c:v>
                </c:pt>
                <c:pt idx="6137">
                  <c:v>2.1159606481436102</c:v>
                </c:pt>
                <c:pt idx="6138">
                  <c:v>2.1162037037050512</c:v>
                </c:pt>
                <c:pt idx="6139">
                  <c:v>2.1164467592592162</c:v>
                </c:pt>
                <c:pt idx="6140">
                  <c:v>2.1166898148133813</c:v>
                </c:pt>
                <c:pt idx="6141">
                  <c:v>2.1169328703675463</c:v>
                </c:pt>
                <c:pt idx="6142">
                  <c:v>2.1171759259217113</c:v>
                </c:pt>
                <c:pt idx="6143">
                  <c:v>2.1174189814831523</c:v>
                </c:pt>
                <c:pt idx="6144">
                  <c:v>2.1176620370373174</c:v>
                </c:pt>
                <c:pt idx="6145">
                  <c:v>2.1179050925914824</c:v>
                </c:pt>
                <c:pt idx="6146">
                  <c:v>2.1181481481456474</c:v>
                </c:pt>
                <c:pt idx="6147">
                  <c:v>2.1183912036998125</c:v>
                </c:pt>
                <c:pt idx="6148">
                  <c:v>2.1186342592612535</c:v>
                </c:pt>
                <c:pt idx="6149">
                  <c:v>2.1188773148154185</c:v>
                </c:pt>
                <c:pt idx="6150">
                  <c:v>2.1191203703695836</c:v>
                </c:pt>
                <c:pt idx="6151">
                  <c:v>2.1193634259237486</c:v>
                </c:pt>
                <c:pt idx="6152">
                  <c:v>2.1196064814779136</c:v>
                </c:pt>
                <c:pt idx="6153">
                  <c:v>2.1198495370320787</c:v>
                </c:pt>
                <c:pt idx="6154">
                  <c:v>2.1200925925935197</c:v>
                </c:pt>
                <c:pt idx="6155">
                  <c:v>2.1203356481476847</c:v>
                </c:pt>
                <c:pt idx="6156">
                  <c:v>2.1205902777786294</c:v>
                </c:pt>
                <c:pt idx="6157">
                  <c:v>2.1208333333327944</c:v>
                </c:pt>
                <c:pt idx="6158">
                  <c:v>2.1210763888869595</c:v>
                </c:pt>
                <c:pt idx="6159">
                  <c:v>2.1213194444411245</c:v>
                </c:pt>
                <c:pt idx="6160">
                  <c:v>2.1215624999952896</c:v>
                </c:pt>
                <c:pt idx="6161">
                  <c:v>2.1218055555567306</c:v>
                </c:pt>
                <c:pt idx="6162">
                  <c:v>2.1220486111108956</c:v>
                </c:pt>
                <c:pt idx="6163">
                  <c:v>2.1222916666650606</c:v>
                </c:pt>
                <c:pt idx="6164">
                  <c:v>2.1225347222192257</c:v>
                </c:pt>
                <c:pt idx="6165">
                  <c:v>2.1227777777733907</c:v>
                </c:pt>
                <c:pt idx="6166">
                  <c:v>2.1230208333348317</c:v>
                </c:pt>
                <c:pt idx="6167">
                  <c:v>2.1232638888889968</c:v>
                </c:pt>
                <c:pt idx="6168">
                  <c:v>2.1235069444431618</c:v>
                </c:pt>
                <c:pt idx="6169">
                  <c:v>2.1237499999973268</c:v>
                </c:pt>
                <c:pt idx="6170">
                  <c:v>2.1239930555514919</c:v>
                </c:pt>
                <c:pt idx="6171">
                  <c:v>2.1242361111129329</c:v>
                </c:pt>
                <c:pt idx="6172">
                  <c:v>2.1244791666670979</c:v>
                </c:pt>
                <c:pt idx="6173">
                  <c:v>2.1247222222212629</c:v>
                </c:pt>
                <c:pt idx="6174">
                  <c:v>2.124965277775428</c:v>
                </c:pt>
                <c:pt idx="6175">
                  <c:v>2.125208333329593</c:v>
                </c:pt>
                <c:pt idx="6176">
                  <c:v>2.1254513888837581</c:v>
                </c:pt>
                <c:pt idx="6177">
                  <c:v>2.1256944444451991</c:v>
                </c:pt>
                <c:pt idx="6178">
                  <c:v>2.1259374999993641</c:v>
                </c:pt>
                <c:pt idx="6179">
                  <c:v>2.1261805555535291</c:v>
                </c:pt>
                <c:pt idx="6180">
                  <c:v>2.1264236111076942</c:v>
                </c:pt>
                <c:pt idx="6181">
                  <c:v>2.1266666666618592</c:v>
                </c:pt>
                <c:pt idx="6182">
                  <c:v>2.1269097222233002</c:v>
                </c:pt>
                <c:pt idx="6183">
                  <c:v>2.1271527777774653</c:v>
                </c:pt>
                <c:pt idx="6184">
                  <c:v>2.1273958333316303</c:v>
                </c:pt>
                <c:pt idx="6185">
                  <c:v>2.1276388888857953</c:v>
                </c:pt>
                <c:pt idx="6186">
                  <c:v>2.1278819444399604</c:v>
                </c:pt>
                <c:pt idx="6187">
                  <c:v>2.1281250000014014</c:v>
                </c:pt>
                <c:pt idx="6188">
                  <c:v>2.1283680555555664</c:v>
                </c:pt>
                <c:pt idx="6189">
                  <c:v>2.1286111111097314</c:v>
                </c:pt>
                <c:pt idx="6190">
                  <c:v>2.1288541666638965</c:v>
                </c:pt>
                <c:pt idx="6191">
                  <c:v>2.1290972222180615</c:v>
                </c:pt>
                <c:pt idx="6192">
                  <c:v>2.1293402777795025</c:v>
                </c:pt>
                <c:pt idx="6193">
                  <c:v>2.1295833333336676</c:v>
                </c:pt>
                <c:pt idx="6194">
                  <c:v>2.1298263888878326</c:v>
                </c:pt>
                <c:pt idx="6195">
                  <c:v>2.1300694444419976</c:v>
                </c:pt>
                <c:pt idx="6196">
                  <c:v>2.1303124999961627</c:v>
                </c:pt>
                <c:pt idx="6197">
                  <c:v>2.1305555555576037</c:v>
                </c:pt>
                <c:pt idx="6198">
                  <c:v>2.1307986111117687</c:v>
                </c:pt>
                <c:pt idx="6199">
                  <c:v>2.1310416666659338</c:v>
                </c:pt>
                <c:pt idx="6200">
                  <c:v>2.1312847222200988</c:v>
                </c:pt>
                <c:pt idx="6201">
                  <c:v>2.1315277777742638</c:v>
                </c:pt>
                <c:pt idx="6202">
                  <c:v>2.1317708333284289</c:v>
                </c:pt>
                <c:pt idx="6203">
                  <c:v>2.1320138888898699</c:v>
                </c:pt>
                <c:pt idx="6204">
                  <c:v>2.1322685185135386</c:v>
                </c:pt>
                <c:pt idx="6205">
                  <c:v>2.1325115740749796</c:v>
                </c:pt>
                <c:pt idx="6206">
                  <c:v>2.1327546296291446</c:v>
                </c:pt>
                <c:pt idx="6207">
                  <c:v>2.1329976851833097</c:v>
                </c:pt>
                <c:pt idx="6208">
                  <c:v>2.1332407407374747</c:v>
                </c:pt>
                <c:pt idx="6209">
                  <c:v>2.1334837962916398</c:v>
                </c:pt>
                <c:pt idx="6210">
                  <c:v>2.1337268518530808</c:v>
                </c:pt>
                <c:pt idx="6211">
                  <c:v>2.1339699074072458</c:v>
                </c:pt>
                <c:pt idx="6212">
                  <c:v>2.1342129629614108</c:v>
                </c:pt>
                <c:pt idx="6213">
                  <c:v>2.1344560185155759</c:v>
                </c:pt>
                <c:pt idx="6214">
                  <c:v>2.1346990740697409</c:v>
                </c:pt>
                <c:pt idx="6215">
                  <c:v>2.1349421296311819</c:v>
                </c:pt>
                <c:pt idx="6216">
                  <c:v>2.1351851851853469</c:v>
                </c:pt>
                <c:pt idx="6217">
                  <c:v>2.135428240739512</c:v>
                </c:pt>
                <c:pt idx="6218">
                  <c:v>2.135671296293677</c:v>
                </c:pt>
                <c:pt idx="6219">
                  <c:v>2.1359143518478421</c:v>
                </c:pt>
                <c:pt idx="6220">
                  <c:v>2.1361574074092831</c:v>
                </c:pt>
                <c:pt idx="6221">
                  <c:v>2.1364004629634481</c:v>
                </c:pt>
                <c:pt idx="6222">
                  <c:v>2.1366435185176131</c:v>
                </c:pt>
                <c:pt idx="6223">
                  <c:v>2.1368865740717782</c:v>
                </c:pt>
                <c:pt idx="6224">
                  <c:v>2.1371296296259432</c:v>
                </c:pt>
                <c:pt idx="6225">
                  <c:v>2.1373726851801083</c:v>
                </c:pt>
                <c:pt idx="6226">
                  <c:v>2.1376157407415493</c:v>
                </c:pt>
                <c:pt idx="6227">
                  <c:v>2.1378587962957143</c:v>
                </c:pt>
                <c:pt idx="6228">
                  <c:v>2.1381018518498793</c:v>
                </c:pt>
                <c:pt idx="6229">
                  <c:v>2.1383449074040444</c:v>
                </c:pt>
                <c:pt idx="6230">
                  <c:v>2.1385879629582094</c:v>
                </c:pt>
                <c:pt idx="6231">
                  <c:v>2.1388310185196504</c:v>
                </c:pt>
                <c:pt idx="6232">
                  <c:v>2.1390740740738154</c:v>
                </c:pt>
                <c:pt idx="6233">
                  <c:v>2.1393171296279805</c:v>
                </c:pt>
                <c:pt idx="6234">
                  <c:v>2.1395601851821455</c:v>
                </c:pt>
                <c:pt idx="6235">
                  <c:v>2.1398032407363106</c:v>
                </c:pt>
                <c:pt idx="6236">
                  <c:v>2.1400462962977516</c:v>
                </c:pt>
                <c:pt idx="6237">
                  <c:v>2.1402893518519166</c:v>
                </c:pt>
                <c:pt idx="6238">
                  <c:v>2.1405324074060816</c:v>
                </c:pt>
                <c:pt idx="6239">
                  <c:v>2.1407754629602467</c:v>
                </c:pt>
                <c:pt idx="6240">
                  <c:v>2.1410185185144117</c:v>
                </c:pt>
                <c:pt idx="6241">
                  <c:v>2.1412615740758527</c:v>
                </c:pt>
                <c:pt idx="6242">
                  <c:v>2.1415046296300178</c:v>
                </c:pt>
                <c:pt idx="6243">
                  <c:v>2.1417476851841828</c:v>
                </c:pt>
                <c:pt idx="6244">
                  <c:v>2.1419907407383478</c:v>
                </c:pt>
                <c:pt idx="6245">
                  <c:v>2.1422337962925129</c:v>
                </c:pt>
                <c:pt idx="6246">
                  <c:v>2.1424768518539539</c:v>
                </c:pt>
                <c:pt idx="6247">
                  <c:v>2.1427199074081189</c:v>
                </c:pt>
                <c:pt idx="6248">
                  <c:v>2.1429629629622839</c:v>
                </c:pt>
                <c:pt idx="6249">
                  <c:v>2.143206018516449</c:v>
                </c:pt>
                <c:pt idx="6250">
                  <c:v>2.143449074070614</c:v>
                </c:pt>
                <c:pt idx="6251">
                  <c:v>2.1436921296247791</c:v>
                </c:pt>
                <c:pt idx="6252">
                  <c:v>2.1439467592557238</c:v>
                </c:pt>
                <c:pt idx="6253">
                  <c:v>2.1441898148098888</c:v>
                </c:pt>
                <c:pt idx="6254">
                  <c:v>2.1444328703713298</c:v>
                </c:pt>
                <c:pt idx="6255">
                  <c:v>2.1446759259254948</c:v>
                </c:pt>
                <c:pt idx="6256">
                  <c:v>2.1449189814796599</c:v>
                </c:pt>
                <c:pt idx="6257">
                  <c:v>2.1451620370338249</c:v>
                </c:pt>
                <c:pt idx="6258">
                  <c:v>2.1454050925879899</c:v>
                </c:pt>
                <c:pt idx="6259">
                  <c:v>2.1456481481494309</c:v>
                </c:pt>
                <c:pt idx="6260">
                  <c:v>2.145891203703596</c:v>
                </c:pt>
                <c:pt idx="6261">
                  <c:v>2.146134259257761</c:v>
                </c:pt>
                <c:pt idx="6262">
                  <c:v>2.1463773148119261</c:v>
                </c:pt>
                <c:pt idx="6263">
                  <c:v>2.1466203703660911</c:v>
                </c:pt>
                <c:pt idx="6264">
                  <c:v>2.1468634259275321</c:v>
                </c:pt>
                <c:pt idx="6265">
                  <c:v>2.1471064814816971</c:v>
                </c:pt>
                <c:pt idx="6266">
                  <c:v>2.1473495370358622</c:v>
                </c:pt>
                <c:pt idx="6267">
                  <c:v>2.1475925925900272</c:v>
                </c:pt>
                <c:pt idx="6268">
                  <c:v>2.1478356481441923</c:v>
                </c:pt>
                <c:pt idx="6269">
                  <c:v>2.1480787037056333</c:v>
                </c:pt>
                <c:pt idx="6270">
                  <c:v>2.1483217592597983</c:v>
                </c:pt>
                <c:pt idx="6271">
                  <c:v>2.1485648148139633</c:v>
                </c:pt>
                <c:pt idx="6272">
                  <c:v>2.1488078703681284</c:v>
                </c:pt>
                <c:pt idx="6273">
                  <c:v>2.1490509259222934</c:v>
                </c:pt>
                <c:pt idx="6274">
                  <c:v>2.1492939814764584</c:v>
                </c:pt>
                <c:pt idx="6275">
                  <c:v>2.1495370370378994</c:v>
                </c:pt>
                <c:pt idx="6276">
                  <c:v>2.1497800925920645</c:v>
                </c:pt>
                <c:pt idx="6277">
                  <c:v>2.1500231481462295</c:v>
                </c:pt>
                <c:pt idx="6278">
                  <c:v>2.1502662037003946</c:v>
                </c:pt>
                <c:pt idx="6279">
                  <c:v>2.1505092592545596</c:v>
                </c:pt>
                <c:pt idx="6280">
                  <c:v>2.1507523148160006</c:v>
                </c:pt>
                <c:pt idx="6281">
                  <c:v>2.1509953703701656</c:v>
                </c:pt>
                <c:pt idx="6282">
                  <c:v>2.1512384259243307</c:v>
                </c:pt>
                <c:pt idx="6283">
                  <c:v>2.1514814814784957</c:v>
                </c:pt>
                <c:pt idx="6284">
                  <c:v>2.1517245370326608</c:v>
                </c:pt>
                <c:pt idx="6285">
                  <c:v>2.1519675925941018</c:v>
                </c:pt>
                <c:pt idx="6286">
                  <c:v>2.1522106481482668</c:v>
                </c:pt>
                <c:pt idx="6287">
                  <c:v>2.1524537037024318</c:v>
                </c:pt>
                <c:pt idx="6288">
                  <c:v>2.1526967592565969</c:v>
                </c:pt>
                <c:pt idx="6289">
                  <c:v>2.1529398148107619</c:v>
                </c:pt>
                <c:pt idx="6290">
                  <c:v>2.1531828703722029</c:v>
                </c:pt>
                <c:pt idx="6291">
                  <c:v>2.1534259259263679</c:v>
                </c:pt>
                <c:pt idx="6292">
                  <c:v>2.153668981480533</c:v>
                </c:pt>
                <c:pt idx="6293">
                  <c:v>2.153912037034698</c:v>
                </c:pt>
                <c:pt idx="6294">
                  <c:v>2.1541550925888631</c:v>
                </c:pt>
                <c:pt idx="6295">
                  <c:v>2.1543981481430281</c:v>
                </c:pt>
                <c:pt idx="6296">
                  <c:v>2.1546412037044691</c:v>
                </c:pt>
                <c:pt idx="6297">
                  <c:v>2.1548842592586341</c:v>
                </c:pt>
                <c:pt idx="6298">
                  <c:v>2.1551273148127992</c:v>
                </c:pt>
                <c:pt idx="6299">
                  <c:v>2.1553703703669642</c:v>
                </c:pt>
                <c:pt idx="6300">
                  <c:v>2.1556249999979089</c:v>
                </c:pt>
                <c:pt idx="6301">
                  <c:v>2.1558680555520739</c:v>
                </c:pt>
                <c:pt idx="6302">
                  <c:v>2.156111111106239</c:v>
                </c:pt>
                <c:pt idx="6303">
                  <c:v>2.15635416666768</c:v>
                </c:pt>
                <c:pt idx="6304">
                  <c:v>2.156597222221845</c:v>
                </c:pt>
                <c:pt idx="6305">
                  <c:v>2.1568402777760101</c:v>
                </c:pt>
                <c:pt idx="6306">
                  <c:v>2.1570833333301751</c:v>
                </c:pt>
                <c:pt idx="6307">
                  <c:v>2.1573263888843401</c:v>
                </c:pt>
                <c:pt idx="6308">
                  <c:v>2.1575694444457811</c:v>
                </c:pt>
                <c:pt idx="6309">
                  <c:v>2.1578124999999462</c:v>
                </c:pt>
                <c:pt idx="6310">
                  <c:v>2.1580555555541112</c:v>
                </c:pt>
                <c:pt idx="6311">
                  <c:v>2.1582986111082763</c:v>
                </c:pt>
                <c:pt idx="6312">
                  <c:v>2.1585416666624413</c:v>
                </c:pt>
                <c:pt idx="6313">
                  <c:v>2.1587847222238823</c:v>
                </c:pt>
                <c:pt idx="6314">
                  <c:v>2.1590277777780473</c:v>
                </c:pt>
                <c:pt idx="6315">
                  <c:v>2.1592708333322124</c:v>
                </c:pt>
                <c:pt idx="6316">
                  <c:v>2.1595138888863774</c:v>
                </c:pt>
                <c:pt idx="6317">
                  <c:v>2.1597569444405424</c:v>
                </c:pt>
                <c:pt idx="6318">
                  <c:v>2.1600000000019834</c:v>
                </c:pt>
                <c:pt idx="6319">
                  <c:v>2.1602430555561485</c:v>
                </c:pt>
                <c:pt idx="6320">
                  <c:v>2.1604861111103135</c:v>
                </c:pt>
                <c:pt idx="6321">
                  <c:v>2.1607291666644786</c:v>
                </c:pt>
                <c:pt idx="6322">
                  <c:v>2.1609722222186436</c:v>
                </c:pt>
                <c:pt idx="6323">
                  <c:v>2.1612152777728086</c:v>
                </c:pt>
                <c:pt idx="6324">
                  <c:v>2.1614583333342496</c:v>
                </c:pt>
                <c:pt idx="6325">
                  <c:v>2.1617013888884147</c:v>
                </c:pt>
                <c:pt idx="6326">
                  <c:v>2.1619444444425797</c:v>
                </c:pt>
                <c:pt idx="6327">
                  <c:v>2.1621874999967448</c:v>
                </c:pt>
                <c:pt idx="6328">
                  <c:v>2.1624305555509098</c:v>
                </c:pt>
                <c:pt idx="6329">
                  <c:v>2.1626736111123508</c:v>
                </c:pt>
                <c:pt idx="6330">
                  <c:v>2.1629166666665158</c:v>
                </c:pt>
                <c:pt idx="6331">
                  <c:v>2.1631597222206809</c:v>
                </c:pt>
                <c:pt idx="6332">
                  <c:v>2.1634027777748459</c:v>
                </c:pt>
                <c:pt idx="6333">
                  <c:v>2.1636458333290109</c:v>
                </c:pt>
                <c:pt idx="6334">
                  <c:v>2.1638888888904519</c:v>
                </c:pt>
                <c:pt idx="6335">
                  <c:v>2.164131944444617</c:v>
                </c:pt>
                <c:pt idx="6336">
                  <c:v>2.164374999998782</c:v>
                </c:pt>
                <c:pt idx="6337">
                  <c:v>2.1646180555529471</c:v>
                </c:pt>
                <c:pt idx="6338">
                  <c:v>2.1648611111071121</c:v>
                </c:pt>
                <c:pt idx="6339">
                  <c:v>2.1651041666685531</c:v>
                </c:pt>
                <c:pt idx="6340">
                  <c:v>2.1653472222227181</c:v>
                </c:pt>
                <c:pt idx="6341">
                  <c:v>2.1655902777768832</c:v>
                </c:pt>
                <c:pt idx="6342">
                  <c:v>2.1658333333310482</c:v>
                </c:pt>
                <c:pt idx="6343">
                  <c:v>2.1660763888852133</c:v>
                </c:pt>
                <c:pt idx="6344">
                  <c:v>2.1663194444393783</c:v>
                </c:pt>
                <c:pt idx="6345">
                  <c:v>2.1665625000008193</c:v>
                </c:pt>
                <c:pt idx="6346">
                  <c:v>2.1668055555549843</c:v>
                </c:pt>
                <c:pt idx="6347">
                  <c:v>2.1670486111091494</c:v>
                </c:pt>
                <c:pt idx="6348">
                  <c:v>2.1673032407400941</c:v>
                </c:pt>
                <c:pt idx="6349">
                  <c:v>2.1675462962942591</c:v>
                </c:pt>
                <c:pt idx="6350">
                  <c:v>2.1677893518484241</c:v>
                </c:pt>
                <c:pt idx="6351">
                  <c:v>2.1680324074025892</c:v>
                </c:pt>
                <c:pt idx="6352">
                  <c:v>2.1682754629640302</c:v>
                </c:pt>
                <c:pt idx="6353">
                  <c:v>2.1685185185181952</c:v>
                </c:pt>
                <c:pt idx="6354">
                  <c:v>2.1687615740723603</c:v>
                </c:pt>
                <c:pt idx="6355">
                  <c:v>2.1690046296265253</c:v>
                </c:pt>
                <c:pt idx="6356">
                  <c:v>2.1692476851806903</c:v>
                </c:pt>
                <c:pt idx="6357">
                  <c:v>2.1694907407421313</c:v>
                </c:pt>
                <c:pt idx="6358">
                  <c:v>2.1697337962962964</c:v>
                </c:pt>
                <c:pt idx="6359">
                  <c:v>2.1699768518504614</c:v>
                </c:pt>
                <c:pt idx="6360">
                  <c:v>2.1702199074046264</c:v>
                </c:pt>
                <c:pt idx="6361">
                  <c:v>2.1704629629587915</c:v>
                </c:pt>
                <c:pt idx="6362">
                  <c:v>2.1707060185202325</c:v>
                </c:pt>
                <c:pt idx="6363">
                  <c:v>2.1709490740743975</c:v>
                </c:pt>
                <c:pt idx="6364">
                  <c:v>2.1711921296285626</c:v>
                </c:pt>
                <c:pt idx="6365">
                  <c:v>2.1714351851827276</c:v>
                </c:pt>
                <c:pt idx="6366">
                  <c:v>2.1716782407368926</c:v>
                </c:pt>
                <c:pt idx="6367">
                  <c:v>2.1719212962983336</c:v>
                </c:pt>
                <c:pt idx="6368">
                  <c:v>2.1721643518524987</c:v>
                </c:pt>
                <c:pt idx="6369">
                  <c:v>2.1724074074066637</c:v>
                </c:pt>
                <c:pt idx="6370">
                  <c:v>2.1726504629608288</c:v>
                </c:pt>
                <c:pt idx="6371">
                  <c:v>2.1728935185149938</c:v>
                </c:pt>
                <c:pt idx="6372">
                  <c:v>2.1731365740691588</c:v>
                </c:pt>
                <c:pt idx="6373">
                  <c:v>2.1733796296305998</c:v>
                </c:pt>
                <c:pt idx="6374">
                  <c:v>2.1736226851847649</c:v>
                </c:pt>
                <c:pt idx="6375">
                  <c:v>2.1738657407389299</c:v>
                </c:pt>
                <c:pt idx="6376">
                  <c:v>2.1741087962930949</c:v>
                </c:pt>
                <c:pt idx="6377">
                  <c:v>2.17435185184726</c:v>
                </c:pt>
                <c:pt idx="6378">
                  <c:v>2.174594907408701</c:v>
                </c:pt>
                <c:pt idx="6379">
                  <c:v>2.174837962962866</c:v>
                </c:pt>
                <c:pt idx="6380">
                  <c:v>2.1750810185170311</c:v>
                </c:pt>
                <c:pt idx="6381">
                  <c:v>2.1753240740711961</c:v>
                </c:pt>
                <c:pt idx="6382">
                  <c:v>2.1755671296253611</c:v>
                </c:pt>
                <c:pt idx="6383">
                  <c:v>2.1758101851868021</c:v>
                </c:pt>
                <c:pt idx="6384">
                  <c:v>2.1760532407409672</c:v>
                </c:pt>
                <c:pt idx="6385">
                  <c:v>2.1762962962951322</c:v>
                </c:pt>
                <c:pt idx="6386">
                  <c:v>2.1765393518492973</c:v>
                </c:pt>
                <c:pt idx="6387">
                  <c:v>2.1767824074034623</c:v>
                </c:pt>
                <c:pt idx="6388">
                  <c:v>2.1770254629649033</c:v>
                </c:pt>
                <c:pt idx="6389">
                  <c:v>2.1772685185190683</c:v>
                </c:pt>
                <c:pt idx="6390">
                  <c:v>2.1775115740732334</c:v>
                </c:pt>
                <c:pt idx="6391">
                  <c:v>2.1777546296273984</c:v>
                </c:pt>
                <c:pt idx="6392">
                  <c:v>2.1779976851815634</c:v>
                </c:pt>
                <c:pt idx="6393">
                  <c:v>2.1782407407357285</c:v>
                </c:pt>
                <c:pt idx="6394">
                  <c:v>2.1784837962971695</c:v>
                </c:pt>
                <c:pt idx="6395">
                  <c:v>2.1787268518513345</c:v>
                </c:pt>
                <c:pt idx="6396">
                  <c:v>2.1789699074054996</c:v>
                </c:pt>
                <c:pt idx="6397">
                  <c:v>2.1792245370364443</c:v>
                </c:pt>
                <c:pt idx="6398">
                  <c:v>2.1794675925906093</c:v>
                </c:pt>
                <c:pt idx="6399">
                  <c:v>2.1797106481447743</c:v>
                </c:pt>
                <c:pt idx="6400">
                  <c:v>2.1799537036989394</c:v>
                </c:pt>
                <c:pt idx="6401">
                  <c:v>2.1801967592603804</c:v>
                </c:pt>
                <c:pt idx="6402">
                  <c:v>2.1804398148145454</c:v>
                </c:pt>
                <c:pt idx="6403">
                  <c:v>2.1806828703687104</c:v>
                </c:pt>
                <c:pt idx="6404">
                  <c:v>2.1809259259228755</c:v>
                </c:pt>
                <c:pt idx="6405">
                  <c:v>2.1811689814770405</c:v>
                </c:pt>
                <c:pt idx="6406">
                  <c:v>2.1814120370384815</c:v>
                </c:pt>
                <c:pt idx="6407">
                  <c:v>2.1816550925926466</c:v>
                </c:pt>
                <c:pt idx="6408">
                  <c:v>2.1818981481468116</c:v>
                </c:pt>
                <c:pt idx="6409">
                  <c:v>2.1821412037009766</c:v>
                </c:pt>
                <c:pt idx="6410">
                  <c:v>2.1823842592551417</c:v>
                </c:pt>
                <c:pt idx="6411">
                  <c:v>2.1826273148165827</c:v>
                </c:pt>
                <c:pt idx="6412">
                  <c:v>2.1828703703707477</c:v>
                </c:pt>
                <c:pt idx="6413">
                  <c:v>2.1831134259249128</c:v>
                </c:pt>
                <c:pt idx="6414">
                  <c:v>2.1833564814790778</c:v>
                </c:pt>
                <c:pt idx="6415">
                  <c:v>2.1835995370332428</c:v>
                </c:pt>
                <c:pt idx="6416">
                  <c:v>2.1838425925946838</c:v>
                </c:pt>
                <c:pt idx="6417">
                  <c:v>2.1840856481488489</c:v>
                </c:pt>
                <c:pt idx="6418">
                  <c:v>2.1843287037030139</c:v>
                </c:pt>
                <c:pt idx="6419">
                  <c:v>2.1845717592571789</c:v>
                </c:pt>
                <c:pt idx="6420">
                  <c:v>2.184814814811344</c:v>
                </c:pt>
                <c:pt idx="6421">
                  <c:v>2.185057870365509</c:v>
                </c:pt>
                <c:pt idx="6422">
                  <c:v>2.18530092592695</c:v>
                </c:pt>
                <c:pt idx="6423">
                  <c:v>2.1855439814811151</c:v>
                </c:pt>
                <c:pt idx="6424">
                  <c:v>2.1857870370352801</c:v>
                </c:pt>
                <c:pt idx="6425">
                  <c:v>2.1860300925894451</c:v>
                </c:pt>
                <c:pt idx="6426">
                  <c:v>2.1862731481436102</c:v>
                </c:pt>
                <c:pt idx="6427">
                  <c:v>2.1865162037050512</c:v>
                </c:pt>
                <c:pt idx="6428">
                  <c:v>2.1867592592592162</c:v>
                </c:pt>
                <c:pt idx="6429">
                  <c:v>2.1870023148133813</c:v>
                </c:pt>
                <c:pt idx="6430">
                  <c:v>2.1872453703675463</c:v>
                </c:pt>
                <c:pt idx="6431">
                  <c:v>2.1874884259217113</c:v>
                </c:pt>
                <c:pt idx="6432">
                  <c:v>2.1877314814831523</c:v>
                </c:pt>
                <c:pt idx="6433">
                  <c:v>2.1879745370373174</c:v>
                </c:pt>
                <c:pt idx="6434">
                  <c:v>2.1882175925914824</c:v>
                </c:pt>
                <c:pt idx="6435">
                  <c:v>2.1884606481456474</c:v>
                </c:pt>
                <c:pt idx="6436">
                  <c:v>2.1887037036998125</c:v>
                </c:pt>
                <c:pt idx="6437">
                  <c:v>2.1889467592612535</c:v>
                </c:pt>
                <c:pt idx="6438">
                  <c:v>2.1891898148154185</c:v>
                </c:pt>
                <c:pt idx="6439">
                  <c:v>2.1894328703695836</c:v>
                </c:pt>
                <c:pt idx="6440">
                  <c:v>2.1896759259237486</c:v>
                </c:pt>
                <c:pt idx="6441">
                  <c:v>2.1899189814779136</c:v>
                </c:pt>
                <c:pt idx="6442">
                  <c:v>2.1901620370320787</c:v>
                </c:pt>
                <c:pt idx="6443">
                  <c:v>2.1904050925935197</c:v>
                </c:pt>
                <c:pt idx="6444">
                  <c:v>2.1906481481476847</c:v>
                </c:pt>
                <c:pt idx="6445">
                  <c:v>2.1909027777786294</c:v>
                </c:pt>
                <c:pt idx="6446">
                  <c:v>2.1911458333327944</c:v>
                </c:pt>
                <c:pt idx="6447">
                  <c:v>2.1913888888869595</c:v>
                </c:pt>
                <c:pt idx="6448">
                  <c:v>2.1916319444411245</c:v>
                </c:pt>
                <c:pt idx="6449">
                  <c:v>2.1918749999952896</c:v>
                </c:pt>
                <c:pt idx="6450">
                  <c:v>2.1921180555567306</c:v>
                </c:pt>
                <c:pt idx="6451">
                  <c:v>2.1923611111108956</c:v>
                </c:pt>
                <c:pt idx="6452">
                  <c:v>2.1926041666650606</c:v>
                </c:pt>
                <c:pt idx="6453">
                  <c:v>2.1928472222192257</c:v>
                </c:pt>
                <c:pt idx="6454">
                  <c:v>2.1930902777733907</c:v>
                </c:pt>
                <c:pt idx="6455">
                  <c:v>2.1933333333348317</c:v>
                </c:pt>
                <c:pt idx="6456">
                  <c:v>2.1935763888889968</c:v>
                </c:pt>
                <c:pt idx="6457">
                  <c:v>2.1938194444431618</c:v>
                </c:pt>
                <c:pt idx="6458">
                  <c:v>2.1940624999973268</c:v>
                </c:pt>
                <c:pt idx="6459">
                  <c:v>2.1943055555514919</c:v>
                </c:pt>
                <c:pt idx="6460">
                  <c:v>2.1945486111129329</c:v>
                </c:pt>
                <c:pt idx="6461">
                  <c:v>2.1947916666670979</c:v>
                </c:pt>
                <c:pt idx="6462">
                  <c:v>2.1950347222212629</c:v>
                </c:pt>
                <c:pt idx="6463">
                  <c:v>2.195277777775428</c:v>
                </c:pt>
                <c:pt idx="6464">
                  <c:v>2.195520833329593</c:v>
                </c:pt>
                <c:pt idx="6465">
                  <c:v>2.1957638888837581</c:v>
                </c:pt>
                <c:pt idx="6466">
                  <c:v>2.1960069444451991</c:v>
                </c:pt>
                <c:pt idx="6467">
                  <c:v>2.1962499999993641</c:v>
                </c:pt>
                <c:pt idx="6468">
                  <c:v>2.1964930555535291</c:v>
                </c:pt>
                <c:pt idx="6469">
                  <c:v>2.1967361111076942</c:v>
                </c:pt>
                <c:pt idx="6470">
                  <c:v>2.1969791666618592</c:v>
                </c:pt>
                <c:pt idx="6471">
                  <c:v>2.1972222222233002</c:v>
                </c:pt>
                <c:pt idx="6472">
                  <c:v>2.1974652777774653</c:v>
                </c:pt>
                <c:pt idx="6473">
                  <c:v>2.1977083333316303</c:v>
                </c:pt>
                <c:pt idx="6474">
                  <c:v>2.1979513888857953</c:v>
                </c:pt>
                <c:pt idx="6475">
                  <c:v>2.1981944444399604</c:v>
                </c:pt>
                <c:pt idx="6476">
                  <c:v>2.1984375000014014</c:v>
                </c:pt>
                <c:pt idx="6477">
                  <c:v>2.1986805555555664</c:v>
                </c:pt>
                <c:pt idx="6478">
                  <c:v>2.1989236111097314</c:v>
                </c:pt>
                <c:pt idx="6479">
                  <c:v>2.1991666666638965</c:v>
                </c:pt>
                <c:pt idx="6480">
                  <c:v>2.1994097222180615</c:v>
                </c:pt>
                <c:pt idx="6481">
                  <c:v>2.1996527777795025</c:v>
                </c:pt>
                <c:pt idx="6482">
                  <c:v>2.1998958333336676</c:v>
                </c:pt>
                <c:pt idx="6483">
                  <c:v>2.2001388888878326</c:v>
                </c:pt>
                <c:pt idx="6484">
                  <c:v>2.2003819444419976</c:v>
                </c:pt>
                <c:pt idx="6485">
                  <c:v>2.2006249999961627</c:v>
                </c:pt>
                <c:pt idx="6486">
                  <c:v>2.2008680555576037</c:v>
                </c:pt>
                <c:pt idx="6487">
                  <c:v>2.2011111111117687</c:v>
                </c:pt>
                <c:pt idx="6488">
                  <c:v>2.2013541666659338</c:v>
                </c:pt>
                <c:pt idx="6489">
                  <c:v>2.2015972222200988</c:v>
                </c:pt>
                <c:pt idx="6490">
                  <c:v>2.2018402777742638</c:v>
                </c:pt>
                <c:pt idx="6491">
                  <c:v>2.2020833333284289</c:v>
                </c:pt>
                <c:pt idx="6492">
                  <c:v>2.2023263888898699</c:v>
                </c:pt>
                <c:pt idx="6493">
                  <c:v>2.2025810185135386</c:v>
                </c:pt>
                <c:pt idx="6494">
                  <c:v>2.2028240740749796</c:v>
                </c:pt>
                <c:pt idx="6495">
                  <c:v>2.2030671296291446</c:v>
                </c:pt>
                <c:pt idx="6496">
                  <c:v>2.2033101851833097</c:v>
                </c:pt>
                <c:pt idx="6497">
                  <c:v>2.2035532407374747</c:v>
                </c:pt>
                <c:pt idx="6498">
                  <c:v>2.2037962962916398</c:v>
                </c:pt>
                <c:pt idx="6499">
                  <c:v>2.2040393518530808</c:v>
                </c:pt>
                <c:pt idx="6500">
                  <c:v>2.2042824074072458</c:v>
                </c:pt>
                <c:pt idx="6501">
                  <c:v>2.2045254629614108</c:v>
                </c:pt>
                <c:pt idx="6502">
                  <c:v>2.2047685185155759</c:v>
                </c:pt>
                <c:pt idx="6503">
                  <c:v>2.2050115740697409</c:v>
                </c:pt>
                <c:pt idx="6504">
                  <c:v>2.2052546296311819</c:v>
                </c:pt>
                <c:pt idx="6505">
                  <c:v>2.2054976851853469</c:v>
                </c:pt>
                <c:pt idx="6506">
                  <c:v>2.205740740739512</c:v>
                </c:pt>
                <c:pt idx="6507">
                  <c:v>2.205983796293677</c:v>
                </c:pt>
                <c:pt idx="6508">
                  <c:v>2.2062268518478421</c:v>
                </c:pt>
                <c:pt idx="6509">
                  <c:v>2.2064699074092831</c:v>
                </c:pt>
                <c:pt idx="6510">
                  <c:v>2.2067129629634481</c:v>
                </c:pt>
                <c:pt idx="6511">
                  <c:v>2.2069560185176131</c:v>
                </c:pt>
                <c:pt idx="6512">
                  <c:v>2.2071990740717782</c:v>
                </c:pt>
                <c:pt idx="6513">
                  <c:v>2.2074421296259432</c:v>
                </c:pt>
                <c:pt idx="6514">
                  <c:v>2.2076851851801083</c:v>
                </c:pt>
                <c:pt idx="6515">
                  <c:v>2.2079282407415493</c:v>
                </c:pt>
                <c:pt idx="6516">
                  <c:v>2.2081712962957143</c:v>
                </c:pt>
                <c:pt idx="6517">
                  <c:v>2.2084143518498793</c:v>
                </c:pt>
                <c:pt idx="6518">
                  <c:v>2.2086574074040444</c:v>
                </c:pt>
                <c:pt idx="6519">
                  <c:v>2.2089004629582094</c:v>
                </c:pt>
                <c:pt idx="6520">
                  <c:v>2.2091435185196504</c:v>
                </c:pt>
                <c:pt idx="6521">
                  <c:v>2.2093865740738154</c:v>
                </c:pt>
                <c:pt idx="6522">
                  <c:v>2.2096296296279805</c:v>
                </c:pt>
                <c:pt idx="6523">
                  <c:v>2.2098726851821455</c:v>
                </c:pt>
                <c:pt idx="6524">
                  <c:v>2.2101157407363106</c:v>
                </c:pt>
                <c:pt idx="6525">
                  <c:v>2.2103587962977516</c:v>
                </c:pt>
                <c:pt idx="6526">
                  <c:v>2.2106018518519166</c:v>
                </c:pt>
                <c:pt idx="6527">
                  <c:v>2.2108449074060816</c:v>
                </c:pt>
                <c:pt idx="6528">
                  <c:v>2.2110879629602467</c:v>
                </c:pt>
                <c:pt idx="6529">
                  <c:v>2.2113310185144117</c:v>
                </c:pt>
                <c:pt idx="6530">
                  <c:v>2.2115740740758527</c:v>
                </c:pt>
                <c:pt idx="6531">
                  <c:v>2.2118171296300178</c:v>
                </c:pt>
                <c:pt idx="6532">
                  <c:v>2.2120601851841828</c:v>
                </c:pt>
                <c:pt idx="6533">
                  <c:v>2.2123032407383478</c:v>
                </c:pt>
                <c:pt idx="6534">
                  <c:v>2.2125462962925129</c:v>
                </c:pt>
                <c:pt idx="6535">
                  <c:v>2.2127893518539539</c:v>
                </c:pt>
                <c:pt idx="6536">
                  <c:v>2.2130324074081189</c:v>
                </c:pt>
                <c:pt idx="6537">
                  <c:v>2.2132754629622839</c:v>
                </c:pt>
                <c:pt idx="6538">
                  <c:v>2.213518518516449</c:v>
                </c:pt>
                <c:pt idx="6539">
                  <c:v>2.213761574070614</c:v>
                </c:pt>
                <c:pt idx="6540">
                  <c:v>2.2140046296247791</c:v>
                </c:pt>
                <c:pt idx="6541">
                  <c:v>2.2142592592557238</c:v>
                </c:pt>
                <c:pt idx="6542">
                  <c:v>2.2145023148098888</c:v>
                </c:pt>
                <c:pt idx="6543">
                  <c:v>2.2147453703713298</c:v>
                </c:pt>
                <c:pt idx="6544">
                  <c:v>2.2149884259254948</c:v>
                </c:pt>
                <c:pt idx="6545">
                  <c:v>2.2152314814796599</c:v>
                </c:pt>
                <c:pt idx="6546">
                  <c:v>2.2154745370338249</c:v>
                </c:pt>
                <c:pt idx="6547">
                  <c:v>2.2157175925879899</c:v>
                </c:pt>
                <c:pt idx="6548">
                  <c:v>2.2159606481494309</c:v>
                </c:pt>
                <c:pt idx="6549">
                  <c:v>2.216203703703596</c:v>
                </c:pt>
                <c:pt idx="6550">
                  <c:v>2.216446759257761</c:v>
                </c:pt>
                <c:pt idx="6551">
                  <c:v>2.2166898148119261</c:v>
                </c:pt>
                <c:pt idx="6552">
                  <c:v>2.2169328703660911</c:v>
                </c:pt>
                <c:pt idx="6553">
                  <c:v>2.2171759259275321</c:v>
                </c:pt>
                <c:pt idx="6554">
                  <c:v>2.2174189814816971</c:v>
                </c:pt>
                <c:pt idx="6555">
                  <c:v>2.2176620370358622</c:v>
                </c:pt>
                <c:pt idx="6556">
                  <c:v>2.2179050925900272</c:v>
                </c:pt>
                <c:pt idx="6557">
                  <c:v>2.2181481481441923</c:v>
                </c:pt>
                <c:pt idx="6558">
                  <c:v>2.2183912037056333</c:v>
                </c:pt>
                <c:pt idx="6559">
                  <c:v>2.2186342592597983</c:v>
                </c:pt>
                <c:pt idx="6560">
                  <c:v>2.2188773148139633</c:v>
                </c:pt>
                <c:pt idx="6561">
                  <c:v>2.2191203703681284</c:v>
                </c:pt>
                <c:pt idx="6562">
                  <c:v>2.2193634259222934</c:v>
                </c:pt>
                <c:pt idx="6563">
                  <c:v>2.2196064814764584</c:v>
                </c:pt>
                <c:pt idx="6564">
                  <c:v>2.2198495370378994</c:v>
                </c:pt>
                <c:pt idx="6565">
                  <c:v>2.2200925925920645</c:v>
                </c:pt>
                <c:pt idx="6566">
                  <c:v>2.2203356481462295</c:v>
                </c:pt>
                <c:pt idx="6567">
                  <c:v>2.2205787037003946</c:v>
                </c:pt>
                <c:pt idx="6568">
                  <c:v>2.2208217592545596</c:v>
                </c:pt>
                <c:pt idx="6569">
                  <c:v>2.2210648148160006</c:v>
                </c:pt>
                <c:pt idx="6570">
                  <c:v>2.2213078703701656</c:v>
                </c:pt>
                <c:pt idx="6571">
                  <c:v>2.2215509259243307</c:v>
                </c:pt>
                <c:pt idx="6572">
                  <c:v>2.2217939814784957</c:v>
                </c:pt>
                <c:pt idx="6573">
                  <c:v>2.2220370370326608</c:v>
                </c:pt>
                <c:pt idx="6574">
                  <c:v>2.2222800925941018</c:v>
                </c:pt>
                <c:pt idx="6575">
                  <c:v>2.2225231481482668</c:v>
                </c:pt>
                <c:pt idx="6576">
                  <c:v>2.2227662037024318</c:v>
                </c:pt>
                <c:pt idx="6577">
                  <c:v>2.2230092592565969</c:v>
                </c:pt>
                <c:pt idx="6578">
                  <c:v>2.2232523148107619</c:v>
                </c:pt>
                <c:pt idx="6579">
                  <c:v>2.2234953703722029</c:v>
                </c:pt>
                <c:pt idx="6580">
                  <c:v>2.2237384259263679</c:v>
                </c:pt>
                <c:pt idx="6581">
                  <c:v>2.223981481480533</c:v>
                </c:pt>
                <c:pt idx="6582">
                  <c:v>2.224224537034698</c:v>
                </c:pt>
                <c:pt idx="6583">
                  <c:v>2.2244675925888631</c:v>
                </c:pt>
                <c:pt idx="6584">
                  <c:v>2.2247106481430281</c:v>
                </c:pt>
                <c:pt idx="6585">
                  <c:v>2.2249537037044691</c:v>
                </c:pt>
                <c:pt idx="6586">
                  <c:v>2.2251967592586341</c:v>
                </c:pt>
                <c:pt idx="6587">
                  <c:v>2.2254398148127992</c:v>
                </c:pt>
                <c:pt idx="6588">
                  <c:v>2.2256828703669642</c:v>
                </c:pt>
                <c:pt idx="6589">
                  <c:v>2.2259374999979089</c:v>
                </c:pt>
                <c:pt idx="6590">
                  <c:v>2.2261805555520739</c:v>
                </c:pt>
                <c:pt idx="6591">
                  <c:v>2.226423611106239</c:v>
                </c:pt>
                <c:pt idx="6592">
                  <c:v>2.22666666666768</c:v>
                </c:pt>
                <c:pt idx="6593">
                  <c:v>2.226909722221845</c:v>
                </c:pt>
                <c:pt idx="6594">
                  <c:v>2.2271527777760101</c:v>
                </c:pt>
                <c:pt idx="6595">
                  <c:v>2.2273958333301751</c:v>
                </c:pt>
                <c:pt idx="6596">
                  <c:v>2.2276388888843401</c:v>
                </c:pt>
                <c:pt idx="6597">
                  <c:v>2.2278819444457811</c:v>
                </c:pt>
                <c:pt idx="6598">
                  <c:v>2.2281249999999462</c:v>
                </c:pt>
                <c:pt idx="6599">
                  <c:v>2.2283680555541112</c:v>
                </c:pt>
                <c:pt idx="6600">
                  <c:v>2.2286111111082763</c:v>
                </c:pt>
                <c:pt idx="6601">
                  <c:v>2.2288541666624413</c:v>
                </c:pt>
                <c:pt idx="6602">
                  <c:v>2.2290972222238823</c:v>
                </c:pt>
                <c:pt idx="6603">
                  <c:v>2.2293402777780473</c:v>
                </c:pt>
                <c:pt idx="6604">
                  <c:v>2.2295833333322124</c:v>
                </c:pt>
                <c:pt idx="6605">
                  <c:v>2.2298263888863774</c:v>
                </c:pt>
                <c:pt idx="6606">
                  <c:v>2.2300694444405424</c:v>
                </c:pt>
                <c:pt idx="6607">
                  <c:v>2.2303125000019834</c:v>
                </c:pt>
                <c:pt idx="6608">
                  <c:v>2.2305555555561485</c:v>
                </c:pt>
                <c:pt idx="6609">
                  <c:v>2.2307986111103135</c:v>
                </c:pt>
                <c:pt idx="6610">
                  <c:v>2.2310416666644786</c:v>
                </c:pt>
                <c:pt idx="6611">
                  <c:v>2.2312847222186436</c:v>
                </c:pt>
                <c:pt idx="6612">
                  <c:v>2.2315277777728086</c:v>
                </c:pt>
                <c:pt idx="6613">
                  <c:v>2.2317708333342496</c:v>
                </c:pt>
                <c:pt idx="6614">
                  <c:v>2.2320138888884147</c:v>
                </c:pt>
                <c:pt idx="6615">
                  <c:v>2.2322569444425797</c:v>
                </c:pt>
                <c:pt idx="6616">
                  <c:v>2.2324999999967448</c:v>
                </c:pt>
                <c:pt idx="6617">
                  <c:v>2.2327430555509098</c:v>
                </c:pt>
                <c:pt idx="6618">
                  <c:v>2.2329861111123508</c:v>
                </c:pt>
                <c:pt idx="6619">
                  <c:v>2.2332291666665158</c:v>
                </c:pt>
                <c:pt idx="6620">
                  <c:v>2.2334722222206809</c:v>
                </c:pt>
                <c:pt idx="6621">
                  <c:v>2.2337152777748459</c:v>
                </c:pt>
                <c:pt idx="6622">
                  <c:v>2.2339583333290109</c:v>
                </c:pt>
                <c:pt idx="6623">
                  <c:v>2.2342013888904519</c:v>
                </c:pt>
                <c:pt idx="6624">
                  <c:v>2.234444444444617</c:v>
                </c:pt>
                <c:pt idx="6625">
                  <c:v>2.234687499998782</c:v>
                </c:pt>
                <c:pt idx="6626">
                  <c:v>2.2349305555529471</c:v>
                </c:pt>
                <c:pt idx="6627">
                  <c:v>2.2351736111071121</c:v>
                </c:pt>
                <c:pt idx="6628">
                  <c:v>2.2354166666685531</c:v>
                </c:pt>
                <c:pt idx="6629">
                  <c:v>2.2356597222227181</c:v>
                </c:pt>
                <c:pt idx="6630">
                  <c:v>2.2359027777768832</c:v>
                </c:pt>
                <c:pt idx="6631">
                  <c:v>2.2361458333310482</c:v>
                </c:pt>
                <c:pt idx="6632">
                  <c:v>2.2363888888852133</c:v>
                </c:pt>
                <c:pt idx="6633">
                  <c:v>2.2366319444393783</c:v>
                </c:pt>
                <c:pt idx="6634">
                  <c:v>2.2368750000008193</c:v>
                </c:pt>
                <c:pt idx="6635">
                  <c:v>2.2371180555549843</c:v>
                </c:pt>
                <c:pt idx="6636">
                  <c:v>2.2373611111091494</c:v>
                </c:pt>
                <c:pt idx="6637">
                  <c:v>2.2376157407400941</c:v>
                </c:pt>
                <c:pt idx="6638">
                  <c:v>2.2378587962942591</c:v>
                </c:pt>
                <c:pt idx="6639">
                  <c:v>2.2381018518484241</c:v>
                </c:pt>
                <c:pt idx="6640">
                  <c:v>2.2383449074025892</c:v>
                </c:pt>
                <c:pt idx="6641">
                  <c:v>2.2385879629640302</c:v>
                </c:pt>
                <c:pt idx="6642">
                  <c:v>2.2388310185181952</c:v>
                </c:pt>
                <c:pt idx="6643">
                  <c:v>2.2390740740723603</c:v>
                </c:pt>
                <c:pt idx="6644">
                  <c:v>2.2393171296265253</c:v>
                </c:pt>
                <c:pt idx="6645">
                  <c:v>2.2395601851806903</c:v>
                </c:pt>
                <c:pt idx="6646">
                  <c:v>2.2398032407421313</c:v>
                </c:pt>
                <c:pt idx="6647">
                  <c:v>2.2400462962962964</c:v>
                </c:pt>
                <c:pt idx="6648">
                  <c:v>2.2402893518504614</c:v>
                </c:pt>
                <c:pt idx="6649">
                  <c:v>2.2405324074046264</c:v>
                </c:pt>
                <c:pt idx="6650">
                  <c:v>2.2407754629587915</c:v>
                </c:pt>
                <c:pt idx="6651">
                  <c:v>2.2410185185202325</c:v>
                </c:pt>
                <c:pt idx="6652">
                  <c:v>2.2412615740743975</c:v>
                </c:pt>
                <c:pt idx="6653">
                  <c:v>2.2415046296285626</c:v>
                </c:pt>
                <c:pt idx="6654">
                  <c:v>2.2417476851827276</c:v>
                </c:pt>
                <c:pt idx="6655">
                  <c:v>2.2419907407368926</c:v>
                </c:pt>
                <c:pt idx="6656">
                  <c:v>2.2422337962983336</c:v>
                </c:pt>
                <c:pt idx="6657">
                  <c:v>2.2424768518524987</c:v>
                </c:pt>
                <c:pt idx="6658">
                  <c:v>2.2427199074066637</c:v>
                </c:pt>
                <c:pt idx="6659">
                  <c:v>2.2429629629608288</c:v>
                </c:pt>
                <c:pt idx="6660">
                  <c:v>2.2432060185149938</c:v>
                </c:pt>
                <c:pt idx="6661">
                  <c:v>2.2434490740691588</c:v>
                </c:pt>
                <c:pt idx="6662">
                  <c:v>2.2436921296305998</c:v>
                </c:pt>
                <c:pt idx="6663">
                  <c:v>2.2439351851847649</c:v>
                </c:pt>
                <c:pt idx="6664">
                  <c:v>2.2441782407389299</c:v>
                </c:pt>
                <c:pt idx="6665">
                  <c:v>2.2444212962930949</c:v>
                </c:pt>
                <c:pt idx="6666">
                  <c:v>2.24466435184726</c:v>
                </c:pt>
                <c:pt idx="6667">
                  <c:v>2.244907407408701</c:v>
                </c:pt>
                <c:pt idx="6668">
                  <c:v>2.245150462962866</c:v>
                </c:pt>
                <c:pt idx="6669">
                  <c:v>2.2453935185170311</c:v>
                </c:pt>
                <c:pt idx="6670">
                  <c:v>2.2456365740711961</c:v>
                </c:pt>
                <c:pt idx="6671">
                  <c:v>2.2458796296253611</c:v>
                </c:pt>
                <c:pt idx="6672">
                  <c:v>2.2461226851868021</c:v>
                </c:pt>
                <c:pt idx="6673">
                  <c:v>2.2463657407409672</c:v>
                </c:pt>
                <c:pt idx="6674">
                  <c:v>2.2466087962951322</c:v>
                </c:pt>
                <c:pt idx="6675">
                  <c:v>2.2468518518492973</c:v>
                </c:pt>
                <c:pt idx="6676">
                  <c:v>2.2470949074034623</c:v>
                </c:pt>
                <c:pt idx="6677">
                  <c:v>2.2473379629649033</c:v>
                </c:pt>
                <c:pt idx="6678">
                  <c:v>2.2475810185190683</c:v>
                </c:pt>
                <c:pt idx="6679">
                  <c:v>2.2478240740732334</c:v>
                </c:pt>
                <c:pt idx="6680">
                  <c:v>2.2480671296273984</c:v>
                </c:pt>
                <c:pt idx="6681">
                  <c:v>2.2483101851815634</c:v>
                </c:pt>
                <c:pt idx="6682">
                  <c:v>2.2485532407357285</c:v>
                </c:pt>
                <c:pt idx="6683">
                  <c:v>2.2487962962971695</c:v>
                </c:pt>
                <c:pt idx="6684">
                  <c:v>2.2490393518513345</c:v>
                </c:pt>
                <c:pt idx="6685">
                  <c:v>2.2492939814822792</c:v>
                </c:pt>
                <c:pt idx="6686">
                  <c:v>2.2495370370364443</c:v>
                </c:pt>
                <c:pt idx="6687">
                  <c:v>2.2497800925906093</c:v>
                </c:pt>
                <c:pt idx="6688">
                  <c:v>2.2500231481447743</c:v>
                </c:pt>
                <c:pt idx="6689">
                  <c:v>2.2502662036989394</c:v>
                </c:pt>
                <c:pt idx="6690">
                  <c:v>2.2505092592603804</c:v>
                </c:pt>
                <c:pt idx="6691">
                  <c:v>2.2507523148145454</c:v>
                </c:pt>
                <c:pt idx="6692">
                  <c:v>2.2509953703687104</c:v>
                </c:pt>
                <c:pt idx="6693">
                  <c:v>2.2512384259228755</c:v>
                </c:pt>
                <c:pt idx="6694">
                  <c:v>2.2514814814770405</c:v>
                </c:pt>
                <c:pt idx="6695">
                  <c:v>2.2517245370384815</c:v>
                </c:pt>
                <c:pt idx="6696">
                  <c:v>2.2519675925926466</c:v>
                </c:pt>
                <c:pt idx="6697">
                  <c:v>2.2522106481468116</c:v>
                </c:pt>
                <c:pt idx="6698">
                  <c:v>2.2524537037009766</c:v>
                </c:pt>
                <c:pt idx="6699">
                  <c:v>2.2526967592551417</c:v>
                </c:pt>
                <c:pt idx="6700">
                  <c:v>2.2529398148165827</c:v>
                </c:pt>
                <c:pt idx="6701">
                  <c:v>2.2531828703707477</c:v>
                </c:pt>
                <c:pt idx="6702">
                  <c:v>2.2534259259249128</c:v>
                </c:pt>
                <c:pt idx="6703">
                  <c:v>2.2536689814790778</c:v>
                </c:pt>
                <c:pt idx="6704">
                  <c:v>2.2539120370332428</c:v>
                </c:pt>
                <c:pt idx="6705">
                  <c:v>2.2541550925946838</c:v>
                </c:pt>
                <c:pt idx="6706">
                  <c:v>2.2543981481488489</c:v>
                </c:pt>
                <c:pt idx="6707">
                  <c:v>2.2546412037030139</c:v>
                </c:pt>
                <c:pt idx="6708">
                  <c:v>2.2548842592571789</c:v>
                </c:pt>
                <c:pt idx="6709">
                  <c:v>2.255127314811344</c:v>
                </c:pt>
                <c:pt idx="6710">
                  <c:v>2.255370370365509</c:v>
                </c:pt>
                <c:pt idx="6711">
                  <c:v>2.25561342592695</c:v>
                </c:pt>
                <c:pt idx="6712">
                  <c:v>2.2558564814811151</c:v>
                </c:pt>
                <c:pt idx="6713">
                  <c:v>2.2560995370352801</c:v>
                </c:pt>
                <c:pt idx="6714">
                  <c:v>2.2563425925894451</c:v>
                </c:pt>
                <c:pt idx="6715">
                  <c:v>2.2565856481436102</c:v>
                </c:pt>
                <c:pt idx="6716">
                  <c:v>2.2568287037050512</c:v>
                </c:pt>
                <c:pt idx="6717">
                  <c:v>2.2570717592592162</c:v>
                </c:pt>
                <c:pt idx="6718">
                  <c:v>2.2573148148133813</c:v>
                </c:pt>
                <c:pt idx="6719">
                  <c:v>2.2575578703675463</c:v>
                </c:pt>
                <c:pt idx="6720">
                  <c:v>2.2578009259217113</c:v>
                </c:pt>
                <c:pt idx="6721">
                  <c:v>2.2580439814831523</c:v>
                </c:pt>
                <c:pt idx="6722">
                  <c:v>2.2582870370373174</c:v>
                </c:pt>
                <c:pt idx="6723">
                  <c:v>2.2585300925914824</c:v>
                </c:pt>
                <c:pt idx="6724">
                  <c:v>2.2587731481456474</c:v>
                </c:pt>
                <c:pt idx="6725">
                  <c:v>2.2590162036998125</c:v>
                </c:pt>
                <c:pt idx="6726">
                  <c:v>2.2592592592612535</c:v>
                </c:pt>
                <c:pt idx="6727">
                  <c:v>2.2595023148154185</c:v>
                </c:pt>
                <c:pt idx="6728">
                  <c:v>2.2597453703695836</c:v>
                </c:pt>
                <c:pt idx="6729">
                  <c:v>2.2599884259237486</c:v>
                </c:pt>
                <c:pt idx="6730">
                  <c:v>2.2602314814779136</c:v>
                </c:pt>
                <c:pt idx="6731">
                  <c:v>2.2604745370320787</c:v>
                </c:pt>
                <c:pt idx="6732">
                  <c:v>2.2607175925935197</c:v>
                </c:pt>
                <c:pt idx="6733">
                  <c:v>2.2609606481476847</c:v>
                </c:pt>
                <c:pt idx="6734">
                  <c:v>2.2612152777786294</c:v>
                </c:pt>
                <c:pt idx="6735">
                  <c:v>2.2614583333327944</c:v>
                </c:pt>
                <c:pt idx="6736">
                  <c:v>2.2617013888869595</c:v>
                </c:pt>
                <c:pt idx="6737">
                  <c:v>2.2619444444411245</c:v>
                </c:pt>
                <c:pt idx="6738">
                  <c:v>2.2621874999952896</c:v>
                </c:pt>
                <c:pt idx="6739">
                  <c:v>2.2624305555567306</c:v>
                </c:pt>
                <c:pt idx="6740">
                  <c:v>2.2626736111108956</c:v>
                </c:pt>
                <c:pt idx="6741">
                  <c:v>2.2629166666650606</c:v>
                </c:pt>
                <c:pt idx="6742">
                  <c:v>2.2631597222192257</c:v>
                </c:pt>
                <c:pt idx="6743">
                  <c:v>2.2634027777733907</c:v>
                </c:pt>
                <c:pt idx="6744">
                  <c:v>2.2636458333348317</c:v>
                </c:pt>
                <c:pt idx="6745">
                  <c:v>2.2638888888889968</c:v>
                </c:pt>
                <c:pt idx="6746">
                  <c:v>2.2641319444431618</c:v>
                </c:pt>
                <c:pt idx="6747">
                  <c:v>2.2643749999973268</c:v>
                </c:pt>
                <c:pt idx="6748">
                  <c:v>2.2646180555514919</c:v>
                </c:pt>
                <c:pt idx="6749">
                  <c:v>2.2648611111129329</c:v>
                </c:pt>
                <c:pt idx="6750">
                  <c:v>2.2651041666670979</c:v>
                </c:pt>
                <c:pt idx="6751">
                  <c:v>2.2653472222212629</c:v>
                </c:pt>
                <c:pt idx="6752">
                  <c:v>2.265590277775428</c:v>
                </c:pt>
                <c:pt idx="6753">
                  <c:v>2.265833333329593</c:v>
                </c:pt>
                <c:pt idx="6754">
                  <c:v>2.2660763888837581</c:v>
                </c:pt>
                <c:pt idx="6755">
                  <c:v>2.2663194444451991</c:v>
                </c:pt>
                <c:pt idx="6756">
                  <c:v>2.2665624999993641</c:v>
                </c:pt>
                <c:pt idx="6757">
                  <c:v>2.2668055555535291</c:v>
                </c:pt>
                <c:pt idx="6758">
                  <c:v>2.2670486111076942</c:v>
                </c:pt>
                <c:pt idx="6759">
                  <c:v>2.2672916666618592</c:v>
                </c:pt>
                <c:pt idx="6760">
                  <c:v>2.2675347222233002</c:v>
                </c:pt>
                <c:pt idx="6761">
                  <c:v>2.2677777777774653</c:v>
                </c:pt>
                <c:pt idx="6762">
                  <c:v>2.2680208333316303</c:v>
                </c:pt>
                <c:pt idx="6763">
                  <c:v>2.2682638888857953</c:v>
                </c:pt>
                <c:pt idx="6764">
                  <c:v>2.2685069444399604</c:v>
                </c:pt>
                <c:pt idx="6765">
                  <c:v>2.2687500000014014</c:v>
                </c:pt>
                <c:pt idx="6766">
                  <c:v>2.2689930555555664</c:v>
                </c:pt>
                <c:pt idx="6767">
                  <c:v>2.2692361111097314</c:v>
                </c:pt>
                <c:pt idx="6768">
                  <c:v>2.2694791666638965</c:v>
                </c:pt>
                <c:pt idx="6769">
                  <c:v>2.2697222222180615</c:v>
                </c:pt>
                <c:pt idx="6770">
                  <c:v>2.2699652777795025</c:v>
                </c:pt>
                <c:pt idx="6771">
                  <c:v>2.2702083333336676</c:v>
                </c:pt>
                <c:pt idx="6772">
                  <c:v>2.2704513888878326</c:v>
                </c:pt>
                <c:pt idx="6773">
                  <c:v>2.2706944444419976</c:v>
                </c:pt>
                <c:pt idx="6774">
                  <c:v>2.2709374999961627</c:v>
                </c:pt>
                <c:pt idx="6775">
                  <c:v>2.2711805555576037</c:v>
                </c:pt>
                <c:pt idx="6776">
                  <c:v>2.2714236111117687</c:v>
                </c:pt>
                <c:pt idx="6777">
                  <c:v>2.2716666666659338</c:v>
                </c:pt>
                <c:pt idx="6778">
                  <c:v>2.2719097222200988</c:v>
                </c:pt>
                <c:pt idx="6779">
                  <c:v>2.2721527777742638</c:v>
                </c:pt>
                <c:pt idx="6780">
                  <c:v>2.2723958333284289</c:v>
                </c:pt>
                <c:pt idx="6781">
                  <c:v>2.2726388888898699</c:v>
                </c:pt>
                <c:pt idx="6782">
                  <c:v>2.2728935185135386</c:v>
                </c:pt>
                <c:pt idx="6783">
                  <c:v>2.2731365740749796</c:v>
                </c:pt>
                <c:pt idx="6784">
                  <c:v>2.2733796296291446</c:v>
                </c:pt>
                <c:pt idx="6785">
                  <c:v>2.2736226851833097</c:v>
                </c:pt>
                <c:pt idx="6786">
                  <c:v>2.2738657407374747</c:v>
                </c:pt>
                <c:pt idx="6787">
                  <c:v>2.2741087962916398</c:v>
                </c:pt>
                <c:pt idx="6788">
                  <c:v>2.2743518518530808</c:v>
                </c:pt>
                <c:pt idx="6789">
                  <c:v>2.2745949074072458</c:v>
                </c:pt>
                <c:pt idx="6790">
                  <c:v>2.2748379629614108</c:v>
                </c:pt>
                <c:pt idx="6791">
                  <c:v>2.2750810185155759</c:v>
                </c:pt>
                <c:pt idx="6792">
                  <c:v>2.2753240740697409</c:v>
                </c:pt>
                <c:pt idx="6793">
                  <c:v>2.2755671296311819</c:v>
                </c:pt>
                <c:pt idx="6794">
                  <c:v>2.2758101851853469</c:v>
                </c:pt>
                <c:pt idx="6795">
                  <c:v>2.276053240739512</c:v>
                </c:pt>
                <c:pt idx="6796">
                  <c:v>2.276296296293677</c:v>
                </c:pt>
                <c:pt idx="6797">
                  <c:v>2.2765393518478421</c:v>
                </c:pt>
                <c:pt idx="6798">
                  <c:v>2.2767824074092831</c:v>
                </c:pt>
                <c:pt idx="6799">
                  <c:v>2.2770254629634481</c:v>
                </c:pt>
                <c:pt idx="6800">
                  <c:v>2.2772685185176131</c:v>
                </c:pt>
                <c:pt idx="6801">
                  <c:v>2.2775115740717782</c:v>
                </c:pt>
                <c:pt idx="6802">
                  <c:v>2.2777546296259432</c:v>
                </c:pt>
                <c:pt idx="6803">
                  <c:v>2.2779976851801083</c:v>
                </c:pt>
                <c:pt idx="6804">
                  <c:v>2.2782407407415493</c:v>
                </c:pt>
                <c:pt idx="6805">
                  <c:v>2.2784837962957143</c:v>
                </c:pt>
                <c:pt idx="6806">
                  <c:v>2.2787268518498793</c:v>
                </c:pt>
                <c:pt idx="6807">
                  <c:v>2.2789699074040444</c:v>
                </c:pt>
                <c:pt idx="6808">
                  <c:v>2.2792129629582094</c:v>
                </c:pt>
                <c:pt idx="6809">
                  <c:v>2.2794560185196504</c:v>
                </c:pt>
                <c:pt idx="6810">
                  <c:v>2.2796990740738154</c:v>
                </c:pt>
                <c:pt idx="6811">
                  <c:v>2.2799421296279805</c:v>
                </c:pt>
                <c:pt idx="6812">
                  <c:v>2.2801851851821455</c:v>
                </c:pt>
                <c:pt idx="6813">
                  <c:v>2.2804282407363106</c:v>
                </c:pt>
                <c:pt idx="6814">
                  <c:v>2.2806712962977516</c:v>
                </c:pt>
                <c:pt idx="6815">
                  <c:v>2.2809143518519166</c:v>
                </c:pt>
                <c:pt idx="6816">
                  <c:v>2.2811574074060816</c:v>
                </c:pt>
                <c:pt idx="6817">
                  <c:v>2.2814004629602467</c:v>
                </c:pt>
                <c:pt idx="6818">
                  <c:v>2.2816435185144117</c:v>
                </c:pt>
                <c:pt idx="6819">
                  <c:v>2.2818865740758527</c:v>
                </c:pt>
                <c:pt idx="6820">
                  <c:v>2.2821296296300178</c:v>
                </c:pt>
                <c:pt idx="6821">
                  <c:v>2.2823726851841828</c:v>
                </c:pt>
                <c:pt idx="6822">
                  <c:v>2.2826157407383478</c:v>
                </c:pt>
                <c:pt idx="6823">
                  <c:v>2.2828587962925129</c:v>
                </c:pt>
                <c:pt idx="6824">
                  <c:v>2.2831018518539539</c:v>
                </c:pt>
                <c:pt idx="6825">
                  <c:v>2.2833449074081189</c:v>
                </c:pt>
                <c:pt idx="6826">
                  <c:v>2.2835879629622839</c:v>
                </c:pt>
                <c:pt idx="6827">
                  <c:v>2.283831018516449</c:v>
                </c:pt>
                <c:pt idx="6828">
                  <c:v>2.284074074070614</c:v>
                </c:pt>
                <c:pt idx="6829">
                  <c:v>2.2843171296247791</c:v>
                </c:pt>
                <c:pt idx="6830">
                  <c:v>2.2845717592557238</c:v>
                </c:pt>
                <c:pt idx="6831">
                  <c:v>2.2848148148098888</c:v>
                </c:pt>
                <c:pt idx="6832">
                  <c:v>2.2850578703713298</c:v>
                </c:pt>
                <c:pt idx="6833">
                  <c:v>2.2853009259254948</c:v>
                </c:pt>
                <c:pt idx="6834">
                  <c:v>2.2855439814796599</c:v>
                </c:pt>
                <c:pt idx="6835">
                  <c:v>2.2857870370338249</c:v>
                </c:pt>
                <c:pt idx="6836">
                  <c:v>2.2860300925879899</c:v>
                </c:pt>
                <c:pt idx="6837">
                  <c:v>2.2862731481494309</c:v>
                </c:pt>
                <c:pt idx="6838">
                  <c:v>2.286516203703596</c:v>
                </c:pt>
                <c:pt idx="6839">
                  <c:v>2.286759259257761</c:v>
                </c:pt>
                <c:pt idx="6840">
                  <c:v>2.2870023148119261</c:v>
                </c:pt>
                <c:pt idx="6841">
                  <c:v>2.2872453703660911</c:v>
                </c:pt>
                <c:pt idx="6842">
                  <c:v>2.2874884259275321</c:v>
                </c:pt>
                <c:pt idx="6843">
                  <c:v>2.2877314814816971</c:v>
                </c:pt>
                <c:pt idx="6844">
                  <c:v>2.2879745370358622</c:v>
                </c:pt>
                <c:pt idx="6845">
                  <c:v>2.2882175925900272</c:v>
                </c:pt>
                <c:pt idx="6846">
                  <c:v>2.2884606481441923</c:v>
                </c:pt>
                <c:pt idx="6847">
                  <c:v>2.2887037037056333</c:v>
                </c:pt>
                <c:pt idx="6848">
                  <c:v>2.2889467592597983</c:v>
                </c:pt>
                <c:pt idx="6849">
                  <c:v>2.2891898148139633</c:v>
                </c:pt>
                <c:pt idx="6850">
                  <c:v>2.2894328703681284</c:v>
                </c:pt>
                <c:pt idx="6851">
                  <c:v>2.2896759259222934</c:v>
                </c:pt>
                <c:pt idx="6852">
                  <c:v>2.2899189814764584</c:v>
                </c:pt>
                <c:pt idx="6853">
                  <c:v>2.2901620370378994</c:v>
                </c:pt>
                <c:pt idx="6854">
                  <c:v>2.2904050925920645</c:v>
                </c:pt>
                <c:pt idx="6855">
                  <c:v>2.2906481481462295</c:v>
                </c:pt>
                <c:pt idx="6856">
                  <c:v>2.2908912037003946</c:v>
                </c:pt>
                <c:pt idx="6857">
                  <c:v>2.2911342592545596</c:v>
                </c:pt>
                <c:pt idx="6858">
                  <c:v>2.2913773148160006</c:v>
                </c:pt>
                <c:pt idx="6859">
                  <c:v>2.2916203703701656</c:v>
                </c:pt>
                <c:pt idx="6860">
                  <c:v>2.2918634259243307</c:v>
                </c:pt>
                <c:pt idx="6861">
                  <c:v>2.2921064814784957</c:v>
                </c:pt>
                <c:pt idx="6862">
                  <c:v>2.2923495370326608</c:v>
                </c:pt>
                <c:pt idx="6863">
                  <c:v>2.2925925925941018</c:v>
                </c:pt>
                <c:pt idx="6864">
                  <c:v>2.2928356481482668</c:v>
                </c:pt>
                <c:pt idx="6865">
                  <c:v>2.2930787037024318</c:v>
                </c:pt>
                <c:pt idx="6866">
                  <c:v>2.2933217592565969</c:v>
                </c:pt>
                <c:pt idx="6867">
                  <c:v>2.2935648148107619</c:v>
                </c:pt>
                <c:pt idx="6868">
                  <c:v>2.2938078703722029</c:v>
                </c:pt>
                <c:pt idx="6869">
                  <c:v>2.2940509259263679</c:v>
                </c:pt>
                <c:pt idx="6870">
                  <c:v>2.294293981480533</c:v>
                </c:pt>
                <c:pt idx="6871">
                  <c:v>2.294537037034698</c:v>
                </c:pt>
                <c:pt idx="6872">
                  <c:v>2.2947800925888631</c:v>
                </c:pt>
                <c:pt idx="6873">
                  <c:v>2.2950231481430281</c:v>
                </c:pt>
                <c:pt idx="6874">
                  <c:v>2.2952662037044691</c:v>
                </c:pt>
                <c:pt idx="6875">
                  <c:v>2.2955092592586341</c:v>
                </c:pt>
                <c:pt idx="6876">
                  <c:v>2.2957523148127992</c:v>
                </c:pt>
                <c:pt idx="6877">
                  <c:v>2.2959953703669642</c:v>
                </c:pt>
                <c:pt idx="6878">
                  <c:v>2.2962499999979089</c:v>
                </c:pt>
                <c:pt idx="6879">
                  <c:v>2.2964930555520739</c:v>
                </c:pt>
                <c:pt idx="6880">
                  <c:v>2.296736111106239</c:v>
                </c:pt>
                <c:pt idx="6881">
                  <c:v>2.29697916666768</c:v>
                </c:pt>
                <c:pt idx="6882">
                  <c:v>2.297222222221845</c:v>
                </c:pt>
                <c:pt idx="6883">
                  <c:v>2.2974652777760101</c:v>
                </c:pt>
                <c:pt idx="6884">
                  <c:v>2.2977083333301751</c:v>
                </c:pt>
                <c:pt idx="6885">
                  <c:v>2.2979513888843401</c:v>
                </c:pt>
                <c:pt idx="6886">
                  <c:v>2.2981944444457811</c:v>
                </c:pt>
                <c:pt idx="6887">
                  <c:v>2.2984374999999462</c:v>
                </c:pt>
                <c:pt idx="6888">
                  <c:v>2.2986805555541112</c:v>
                </c:pt>
                <c:pt idx="6889">
                  <c:v>2.2989236111082763</c:v>
                </c:pt>
                <c:pt idx="6890">
                  <c:v>2.2991666666624413</c:v>
                </c:pt>
                <c:pt idx="6891">
                  <c:v>2.2994097222238823</c:v>
                </c:pt>
                <c:pt idx="6892">
                  <c:v>2.2996527777780473</c:v>
                </c:pt>
                <c:pt idx="6893">
                  <c:v>2.2998958333322124</c:v>
                </c:pt>
                <c:pt idx="6894">
                  <c:v>2.3001388888863774</c:v>
                </c:pt>
                <c:pt idx="6895">
                  <c:v>2.3003819444405424</c:v>
                </c:pt>
                <c:pt idx="6896">
                  <c:v>2.3006250000019834</c:v>
                </c:pt>
                <c:pt idx="6897">
                  <c:v>2.3008680555561485</c:v>
                </c:pt>
                <c:pt idx="6898">
                  <c:v>2.3011111111103135</c:v>
                </c:pt>
                <c:pt idx="6899">
                  <c:v>2.3013541666644786</c:v>
                </c:pt>
                <c:pt idx="6900">
                  <c:v>2.3015972222186436</c:v>
                </c:pt>
                <c:pt idx="6901">
                  <c:v>2.3018402777728086</c:v>
                </c:pt>
                <c:pt idx="6902">
                  <c:v>2.3020833333342496</c:v>
                </c:pt>
                <c:pt idx="6903">
                  <c:v>2.3023263888884147</c:v>
                </c:pt>
                <c:pt idx="6904">
                  <c:v>2.3025694444425797</c:v>
                </c:pt>
                <c:pt idx="6905">
                  <c:v>2.3028124999967448</c:v>
                </c:pt>
                <c:pt idx="6906">
                  <c:v>2.3030555555509098</c:v>
                </c:pt>
                <c:pt idx="6907">
                  <c:v>2.3032986111123508</c:v>
                </c:pt>
                <c:pt idx="6908">
                  <c:v>2.3035416666665158</c:v>
                </c:pt>
                <c:pt idx="6909">
                  <c:v>2.3037847222206809</c:v>
                </c:pt>
                <c:pt idx="6910">
                  <c:v>2.3040277777748459</c:v>
                </c:pt>
                <c:pt idx="6911">
                  <c:v>2.3042708333290109</c:v>
                </c:pt>
                <c:pt idx="6912">
                  <c:v>2.3045138888904519</c:v>
                </c:pt>
                <c:pt idx="6913">
                  <c:v>2.304756944444617</c:v>
                </c:pt>
                <c:pt idx="6914">
                  <c:v>2.304999999998782</c:v>
                </c:pt>
                <c:pt idx="6915">
                  <c:v>2.3052430555529471</c:v>
                </c:pt>
                <c:pt idx="6916">
                  <c:v>2.3054861111071121</c:v>
                </c:pt>
                <c:pt idx="6917">
                  <c:v>2.3057291666685531</c:v>
                </c:pt>
                <c:pt idx="6918">
                  <c:v>2.3059722222227181</c:v>
                </c:pt>
                <c:pt idx="6919">
                  <c:v>2.3062152777768832</c:v>
                </c:pt>
                <c:pt idx="6920">
                  <c:v>2.3064583333310482</c:v>
                </c:pt>
                <c:pt idx="6921">
                  <c:v>2.3067013888852133</c:v>
                </c:pt>
                <c:pt idx="6922">
                  <c:v>2.3069444444393783</c:v>
                </c:pt>
                <c:pt idx="6923">
                  <c:v>2.3071875000008193</c:v>
                </c:pt>
                <c:pt idx="6924">
                  <c:v>2.3074305555549843</c:v>
                </c:pt>
                <c:pt idx="6925">
                  <c:v>2.3076736111091494</c:v>
                </c:pt>
                <c:pt idx="6926">
                  <c:v>2.3079282407400941</c:v>
                </c:pt>
                <c:pt idx="6927">
                  <c:v>2.3081712962942591</c:v>
                </c:pt>
                <c:pt idx="6928">
                  <c:v>2.3084143518484241</c:v>
                </c:pt>
                <c:pt idx="6929">
                  <c:v>2.3086574074025892</c:v>
                </c:pt>
                <c:pt idx="6930">
                  <c:v>2.3089004629640302</c:v>
                </c:pt>
                <c:pt idx="6931">
                  <c:v>2.3091435185181952</c:v>
                </c:pt>
                <c:pt idx="6932">
                  <c:v>2.3093865740723603</c:v>
                </c:pt>
                <c:pt idx="6933">
                  <c:v>2.3096296296265253</c:v>
                </c:pt>
                <c:pt idx="6934">
                  <c:v>2.3098726851806903</c:v>
                </c:pt>
                <c:pt idx="6935">
                  <c:v>2.3101157407421313</c:v>
                </c:pt>
                <c:pt idx="6936">
                  <c:v>2.3103587962962964</c:v>
                </c:pt>
                <c:pt idx="6937">
                  <c:v>2.3106018518504614</c:v>
                </c:pt>
                <c:pt idx="6938">
                  <c:v>2.3108449074046264</c:v>
                </c:pt>
                <c:pt idx="6939">
                  <c:v>2.3110879629587915</c:v>
                </c:pt>
                <c:pt idx="6940">
                  <c:v>2.3113310185202325</c:v>
                </c:pt>
                <c:pt idx="6941">
                  <c:v>2.3115740740743975</c:v>
                </c:pt>
                <c:pt idx="6942">
                  <c:v>2.3118171296285626</c:v>
                </c:pt>
                <c:pt idx="6943">
                  <c:v>2.3120601851827276</c:v>
                </c:pt>
                <c:pt idx="6944">
                  <c:v>2.3123032407368926</c:v>
                </c:pt>
                <c:pt idx="6945">
                  <c:v>2.3125462962983336</c:v>
                </c:pt>
                <c:pt idx="6946">
                  <c:v>2.3127893518524987</c:v>
                </c:pt>
                <c:pt idx="6947">
                  <c:v>2.3130324074066637</c:v>
                </c:pt>
                <c:pt idx="6948">
                  <c:v>2.3132754629608288</c:v>
                </c:pt>
                <c:pt idx="6949">
                  <c:v>2.3135185185149938</c:v>
                </c:pt>
                <c:pt idx="6950">
                  <c:v>2.3137615740691588</c:v>
                </c:pt>
                <c:pt idx="6951">
                  <c:v>2.3140046296305998</c:v>
                </c:pt>
                <c:pt idx="6952">
                  <c:v>2.3142476851847649</c:v>
                </c:pt>
                <c:pt idx="6953">
                  <c:v>2.3144907407389299</c:v>
                </c:pt>
                <c:pt idx="6954">
                  <c:v>2.3147337962930949</c:v>
                </c:pt>
                <c:pt idx="6955">
                  <c:v>2.31497685184726</c:v>
                </c:pt>
                <c:pt idx="6956">
                  <c:v>2.315219907408701</c:v>
                </c:pt>
                <c:pt idx="6957">
                  <c:v>2.315462962962866</c:v>
                </c:pt>
                <c:pt idx="6958">
                  <c:v>2.3157060185170311</c:v>
                </c:pt>
                <c:pt idx="6959">
                  <c:v>2.3159490740711961</c:v>
                </c:pt>
                <c:pt idx="6960">
                  <c:v>2.3161921296253611</c:v>
                </c:pt>
                <c:pt idx="6961">
                  <c:v>2.3164351851868021</c:v>
                </c:pt>
                <c:pt idx="6962">
                  <c:v>2.3166782407409672</c:v>
                </c:pt>
                <c:pt idx="6963">
                  <c:v>2.3169212962951322</c:v>
                </c:pt>
                <c:pt idx="6964">
                  <c:v>2.3171643518492973</c:v>
                </c:pt>
                <c:pt idx="6965">
                  <c:v>2.3174074074034623</c:v>
                </c:pt>
                <c:pt idx="6966">
                  <c:v>2.3176504629649033</c:v>
                </c:pt>
                <c:pt idx="6967">
                  <c:v>2.3178935185190683</c:v>
                </c:pt>
                <c:pt idx="6968">
                  <c:v>2.3181365740732334</c:v>
                </c:pt>
                <c:pt idx="6969">
                  <c:v>2.3183796296273984</c:v>
                </c:pt>
                <c:pt idx="6970">
                  <c:v>2.3186226851815634</c:v>
                </c:pt>
                <c:pt idx="6971">
                  <c:v>2.3188657407357285</c:v>
                </c:pt>
                <c:pt idx="6972">
                  <c:v>2.3191087962971695</c:v>
                </c:pt>
                <c:pt idx="6973">
                  <c:v>2.3193518518513345</c:v>
                </c:pt>
                <c:pt idx="6974">
                  <c:v>2.3195949074054996</c:v>
                </c:pt>
                <c:pt idx="6975">
                  <c:v>2.3198495370364443</c:v>
                </c:pt>
                <c:pt idx="6976">
                  <c:v>2.3200925925906093</c:v>
                </c:pt>
                <c:pt idx="6977">
                  <c:v>2.3203356481447743</c:v>
                </c:pt>
                <c:pt idx="6978">
                  <c:v>2.3205787036989394</c:v>
                </c:pt>
                <c:pt idx="6979">
                  <c:v>2.3208217592603804</c:v>
                </c:pt>
                <c:pt idx="6980">
                  <c:v>2.3210648148145454</c:v>
                </c:pt>
                <c:pt idx="6981">
                  <c:v>2.3213078703687104</c:v>
                </c:pt>
                <c:pt idx="6982">
                  <c:v>2.3215509259228755</c:v>
                </c:pt>
                <c:pt idx="6983">
                  <c:v>2.3217939814770405</c:v>
                </c:pt>
                <c:pt idx="6984">
                  <c:v>2.3220370370384815</c:v>
                </c:pt>
                <c:pt idx="6985">
                  <c:v>2.3222800925926466</c:v>
                </c:pt>
                <c:pt idx="6986">
                  <c:v>2.3225231481468116</c:v>
                </c:pt>
                <c:pt idx="6987">
                  <c:v>2.3227662037009766</c:v>
                </c:pt>
                <c:pt idx="6988">
                  <c:v>2.3230092592551417</c:v>
                </c:pt>
                <c:pt idx="6989">
                  <c:v>2.3232523148165827</c:v>
                </c:pt>
                <c:pt idx="6990">
                  <c:v>2.3234953703707477</c:v>
                </c:pt>
                <c:pt idx="6991">
                  <c:v>2.3237384259249128</c:v>
                </c:pt>
                <c:pt idx="6992">
                  <c:v>2.3239814814790778</c:v>
                </c:pt>
                <c:pt idx="6993">
                  <c:v>2.3242245370332428</c:v>
                </c:pt>
                <c:pt idx="6994">
                  <c:v>2.3244675925946838</c:v>
                </c:pt>
                <c:pt idx="6995">
                  <c:v>2.3247106481488489</c:v>
                </c:pt>
                <c:pt idx="6996">
                  <c:v>2.3249537037030139</c:v>
                </c:pt>
                <c:pt idx="6997">
                  <c:v>2.3251967592571789</c:v>
                </c:pt>
                <c:pt idx="6998">
                  <c:v>2.325439814811344</c:v>
                </c:pt>
                <c:pt idx="6999">
                  <c:v>2.325682870365509</c:v>
                </c:pt>
                <c:pt idx="7000">
                  <c:v>2.32592592592695</c:v>
                </c:pt>
                <c:pt idx="7001">
                  <c:v>2.3261689814811151</c:v>
                </c:pt>
                <c:pt idx="7002">
                  <c:v>2.3264120370352801</c:v>
                </c:pt>
                <c:pt idx="7003">
                  <c:v>2.3266550925894451</c:v>
                </c:pt>
                <c:pt idx="7004">
                  <c:v>2.3268981481436102</c:v>
                </c:pt>
                <c:pt idx="7005">
                  <c:v>2.3271412037050512</c:v>
                </c:pt>
                <c:pt idx="7006">
                  <c:v>2.3273842592592162</c:v>
                </c:pt>
                <c:pt idx="7007">
                  <c:v>2.3276273148133813</c:v>
                </c:pt>
                <c:pt idx="7008">
                  <c:v>2.3278703703675463</c:v>
                </c:pt>
                <c:pt idx="7009">
                  <c:v>2.3281134259217113</c:v>
                </c:pt>
                <c:pt idx="7010">
                  <c:v>2.3283564814831523</c:v>
                </c:pt>
                <c:pt idx="7011">
                  <c:v>2.3285995370373174</c:v>
                </c:pt>
                <c:pt idx="7012">
                  <c:v>2.3288425925914824</c:v>
                </c:pt>
                <c:pt idx="7013">
                  <c:v>2.3290856481456474</c:v>
                </c:pt>
                <c:pt idx="7014">
                  <c:v>2.3293287036998125</c:v>
                </c:pt>
                <c:pt idx="7015">
                  <c:v>2.3295717592612535</c:v>
                </c:pt>
                <c:pt idx="7016">
                  <c:v>2.3298148148154185</c:v>
                </c:pt>
                <c:pt idx="7017">
                  <c:v>2.3300578703695836</c:v>
                </c:pt>
                <c:pt idx="7018">
                  <c:v>2.3303009259237486</c:v>
                </c:pt>
                <c:pt idx="7019">
                  <c:v>2.3305439814779136</c:v>
                </c:pt>
                <c:pt idx="7020">
                  <c:v>2.3307870370320787</c:v>
                </c:pt>
                <c:pt idx="7021">
                  <c:v>2.3310300925935197</c:v>
                </c:pt>
                <c:pt idx="7022">
                  <c:v>2.3312731481476847</c:v>
                </c:pt>
                <c:pt idx="7023">
                  <c:v>2.3315277777786294</c:v>
                </c:pt>
                <c:pt idx="7024">
                  <c:v>2.3317708333327944</c:v>
                </c:pt>
                <c:pt idx="7025">
                  <c:v>2.3320138888869595</c:v>
                </c:pt>
                <c:pt idx="7026">
                  <c:v>2.3322569444411245</c:v>
                </c:pt>
                <c:pt idx="7027">
                  <c:v>2.3324999999952896</c:v>
                </c:pt>
                <c:pt idx="7028">
                  <c:v>2.3327430555567306</c:v>
                </c:pt>
                <c:pt idx="7029">
                  <c:v>2.3329861111108956</c:v>
                </c:pt>
                <c:pt idx="7030">
                  <c:v>2.3332291666650606</c:v>
                </c:pt>
                <c:pt idx="7031">
                  <c:v>2.3334722222192257</c:v>
                </c:pt>
                <c:pt idx="7032">
                  <c:v>2.3337152777733907</c:v>
                </c:pt>
                <c:pt idx="7033">
                  <c:v>2.3339583333348317</c:v>
                </c:pt>
                <c:pt idx="7034">
                  <c:v>2.3342013888889968</c:v>
                </c:pt>
                <c:pt idx="7035">
                  <c:v>2.3344444444431618</c:v>
                </c:pt>
                <c:pt idx="7036">
                  <c:v>2.3346874999973268</c:v>
                </c:pt>
                <c:pt idx="7037">
                  <c:v>2.3349305555514919</c:v>
                </c:pt>
                <c:pt idx="7038">
                  <c:v>2.3351736111129329</c:v>
                </c:pt>
                <c:pt idx="7039">
                  <c:v>2.3354166666670979</c:v>
                </c:pt>
                <c:pt idx="7040">
                  <c:v>2.3356597222212629</c:v>
                </c:pt>
                <c:pt idx="7041">
                  <c:v>2.335902777775428</c:v>
                </c:pt>
                <c:pt idx="7042">
                  <c:v>2.336145833329593</c:v>
                </c:pt>
                <c:pt idx="7043">
                  <c:v>2.3363888888837581</c:v>
                </c:pt>
                <c:pt idx="7044">
                  <c:v>2.3366319444451991</c:v>
                </c:pt>
                <c:pt idx="7045">
                  <c:v>2.3368749999993641</c:v>
                </c:pt>
                <c:pt idx="7046">
                  <c:v>2.3371180555535291</c:v>
                </c:pt>
                <c:pt idx="7047">
                  <c:v>2.3373611111076942</c:v>
                </c:pt>
                <c:pt idx="7048">
                  <c:v>2.3376041666618592</c:v>
                </c:pt>
                <c:pt idx="7049">
                  <c:v>2.3378472222233002</c:v>
                </c:pt>
                <c:pt idx="7050">
                  <c:v>2.3380902777774653</c:v>
                </c:pt>
                <c:pt idx="7051">
                  <c:v>2.3383333333316303</c:v>
                </c:pt>
                <c:pt idx="7052">
                  <c:v>2.3385763888857953</c:v>
                </c:pt>
                <c:pt idx="7053">
                  <c:v>2.3388194444399604</c:v>
                </c:pt>
                <c:pt idx="7054">
                  <c:v>2.3390625000014014</c:v>
                </c:pt>
                <c:pt idx="7055">
                  <c:v>2.3393055555555664</c:v>
                </c:pt>
                <c:pt idx="7056">
                  <c:v>2.3395486111097314</c:v>
                </c:pt>
                <c:pt idx="7057">
                  <c:v>2.3397916666638965</c:v>
                </c:pt>
                <c:pt idx="7058">
                  <c:v>2.3400347222180615</c:v>
                </c:pt>
                <c:pt idx="7059">
                  <c:v>2.3402777777795025</c:v>
                </c:pt>
                <c:pt idx="7060">
                  <c:v>2.3405208333336676</c:v>
                </c:pt>
                <c:pt idx="7061">
                  <c:v>2.3407638888878326</c:v>
                </c:pt>
                <c:pt idx="7062">
                  <c:v>2.3410069444419976</c:v>
                </c:pt>
                <c:pt idx="7063">
                  <c:v>2.3412499999961627</c:v>
                </c:pt>
                <c:pt idx="7064">
                  <c:v>2.3414930555576037</c:v>
                </c:pt>
                <c:pt idx="7065">
                  <c:v>2.3417361111117687</c:v>
                </c:pt>
                <c:pt idx="7066">
                  <c:v>2.3419791666659338</c:v>
                </c:pt>
                <c:pt idx="7067">
                  <c:v>2.3422222222200988</c:v>
                </c:pt>
                <c:pt idx="7068">
                  <c:v>2.3424652777742638</c:v>
                </c:pt>
                <c:pt idx="7069">
                  <c:v>2.3427083333284289</c:v>
                </c:pt>
                <c:pt idx="7070">
                  <c:v>2.3429513888898699</c:v>
                </c:pt>
                <c:pt idx="7071">
                  <c:v>2.3432060185135386</c:v>
                </c:pt>
                <c:pt idx="7072">
                  <c:v>2.3434490740749796</c:v>
                </c:pt>
                <c:pt idx="7073">
                  <c:v>2.3436921296291446</c:v>
                </c:pt>
                <c:pt idx="7074">
                  <c:v>2.3439351851833097</c:v>
                </c:pt>
                <c:pt idx="7075">
                  <c:v>2.3441782407374747</c:v>
                </c:pt>
                <c:pt idx="7076">
                  <c:v>2.3444212962916398</c:v>
                </c:pt>
                <c:pt idx="7077">
                  <c:v>2.3446643518530808</c:v>
                </c:pt>
                <c:pt idx="7078">
                  <c:v>2.3449074074072458</c:v>
                </c:pt>
                <c:pt idx="7079">
                  <c:v>2.3451504629614108</c:v>
                </c:pt>
                <c:pt idx="7080">
                  <c:v>2.3453935185155759</c:v>
                </c:pt>
                <c:pt idx="7081">
                  <c:v>2.3456365740697409</c:v>
                </c:pt>
                <c:pt idx="7082">
                  <c:v>2.3458796296311819</c:v>
                </c:pt>
                <c:pt idx="7083">
                  <c:v>2.3461226851853469</c:v>
                </c:pt>
                <c:pt idx="7084">
                  <c:v>2.346365740739512</c:v>
                </c:pt>
                <c:pt idx="7085">
                  <c:v>2.346608796293677</c:v>
                </c:pt>
                <c:pt idx="7086">
                  <c:v>2.3468518518478421</c:v>
                </c:pt>
                <c:pt idx="7087">
                  <c:v>2.3470949074092831</c:v>
                </c:pt>
                <c:pt idx="7088">
                  <c:v>2.3473379629634481</c:v>
                </c:pt>
                <c:pt idx="7089">
                  <c:v>2.3475810185176131</c:v>
                </c:pt>
                <c:pt idx="7090">
                  <c:v>2.3478240740717782</c:v>
                </c:pt>
                <c:pt idx="7091">
                  <c:v>2.3480671296259432</c:v>
                </c:pt>
                <c:pt idx="7092">
                  <c:v>2.3483101851801083</c:v>
                </c:pt>
                <c:pt idx="7093">
                  <c:v>2.3485532407415493</c:v>
                </c:pt>
                <c:pt idx="7094">
                  <c:v>2.3487962962957143</c:v>
                </c:pt>
                <c:pt idx="7095">
                  <c:v>2.3490393518498793</c:v>
                </c:pt>
                <c:pt idx="7096">
                  <c:v>2.3492824074040444</c:v>
                </c:pt>
                <c:pt idx="7097">
                  <c:v>2.3495254629582094</c:v>
                </c:pt>
                <c:pt idx="7098">
                  <c:v>2.3497685185196504</c:v>
                </c:pt>
                <c:pt idx="7099">
                  <c:v>2.3500115740738154</c:v>
                </c:pt>
                <c:pt idx="7100">
                  <c:v>2.3502546296279805</c:v>
                </c:pt>
                <c:pt idx="7101">
                  <c:v>2.3504976851821455</c:v>
                </c:pt>
                <c:pt idx="7102">
                  <c:v>2.3507407407363106</c:v>
                </c:pt>
                <c:pt idx="7103">
                  <c:v>2.3509837962977516</c:v>
                </c:pt>
                <c:pt idx="7104">
                  <c:v>2.3512268518519166</c:v>
                </c:pt>
                <c:pt idx="7105">
                  <c:v>2.3514699074060816</c:v>
                </c:pt>
                <c:pt idx="7106">
                  <c:v>2.3517129629602467</c:v>
                </c:pt>
                <c:pt idx="7107">
                  <c:v>2.3519560185144117</c:v>
                </c:pt>
                <c:pt idx="7108">
                  <c:v>2.3521990740758527</c:v>
                </c:pt>
                <c:pt idx="7109">
                  <c:v>2.3524421296300178</c:v>
                </c:pt>
                <c:pt idx="7110">
                  <c:v>2.3526851851841828</c:v>
                </c:pt>
                <c:pt idx="7111">
                  <c:v>2.3529282407383478</c:v>
                </c:pt>
                <c:pt idx="7112">
                  <c:v>2.3531712962925129</c:v>
                </c:pt>
                <c:pt idx="7113">
                  <c:v>2.3534143518539539</c:v>
                </c:pt>
                <c:pt idx="7114">
                  <c:v>2.3536574074081189</c:v>
                </c:pt>
                <c:pt idx="7115">
                  <c:v>2.3539004629622839</c:v>
                </c:pt>
                <c:pt idx="7116">
                  <c:v>2.354143518516449</c:v>
                </c:pt>
                <c:pt idx="7117">
                  <c:v>2.354386574070614</c:v>
                </c:pt>
                <c:pt idx="7118">
                  <c:v>2.3546296296247791</c:v>
                </c:pt>
                <c:pt idx="7119">
                  <c:v>2.3548842592557238</c:v>
                </c:pt>
                <c:pt idx="7120">
                  <c:v>2.3551273148098888</c:v>
                </c:pt>
                <c:pt idx="7121">
                  <c:v>2.3553703703713298</c:v>
                </c:pt>
                <c:pt idx="7122">
                  <c:v>2.3556134259254948</c:v>
                </c:pt>
                <c:pt idx="7123">
                  <c:v>2.3558564814796599</c:v>
                </c:pt>
                <c:pt idx="7124">
                  <c:v>2.3560995370338249</c:v>
                </c:pt>
                <c:pt idx="7125">
                  <c:v>2.3563425925879899</c:v>
                </c:pt>
                <c:pt idx="7126">
                  <c:v>2.3565856481494309</c:v>
                </c:pt>
                <c:pt idx="7127">
                  <c:v>2.356828703703596</c:v>
                </c:pt>
                <c:pt idx="7128">
                  <c:v>2.357071759257761</c:v>
                </c:pt>
                <c:pt idx="7129">
                  <c:v>2.3573148148119261</c:v>
                </c:pt>
                <c:pt idx="7130">
                  <c:v>2.3575578703660911</c:v>
                </c:pt>
                <c:pt idx="7131">
                  <c:v>2.3578009259275321</c:v>
                </c:pt>
                <c:pt idx="7132">
                  <c:v>2.3580439814816971</c:v>
                </c:pt>
                <c:pt idx="7133">
                  <c:v>2.3582870370358622</c:v>
                </c:pt>
                <c:pt idx="7134">
                  <c:v>2.3585300925900272</c:v>
                </c:pt>
                <c:pt idx="7135">
                  <c:v>2.3587731481441923</c:v>
                </c:pt>
                <c:pt idx="7136">
                  <c:v>2.3590162037056333</c:v>
                </c:pt>
                <c:pt idx="7137">
                  <c:v>2.3592592592597983</c:v>
                </c:pt>
                <c:pt idx="7138">
                  <c:v>2.3595023148139633</c:v>
                </c:pt>
                <c:pt idx="7139">
                  <c:v>2.3597453703681284</c:v>
                </c:pt>
                <c:pt idx="7140">
                  <c:v>2.3599884259222934</c:v>
                </c:pt>
                <c:pt idx="7141">
                  <c:v>2.3602314814764584</c:v>
                </c:pt>
                <c:pt idx="7142">
                  <c:v>2.3604745370378994</c:v>
                </c:pt>
                <c:pt idx="7143">
                  <c:v>2.3607175925920645</c:v>
                </c:pt>
                <c:pt idx="7144">
                  <c:v>2.3609606481462295</c:v>
                </c:pt>
                <c:pt idx="7145">
                  <c:v>2.3612037037003946</c:v>
                </c:pt>
                <c:pt idx="7146">
                  <c:v>2.3614467592545596</c:v>
                </c:pt>
                <c:pt idx="7147">
                  <c:v>2.3616898148160006</c:v>
                </c:pt>
                <c:pt idx="7148">
                  <c:v>2.3619328703701656</c:v>
                </c:pt>
                <c:pt idx="7149">
                  <c:v>2.3621759259243307</c:v>
                </c:pt>
                <c:pt idx="7150">
                  <c:v>2.3624189814784957</c:v>
                </c:pt>
                <c:pt idx="7151">
                  <c:v>2.3626620370326608</c:v>
                </c:pt>
                <c:pt idx="7152">
                  <c:v>2.3629050925941018</c:v>
                </c:pt>
                <c:pt idx="7153">
                  <c:v>2.3631481481482668</c:v>
                </c:pt>
                <c:pt idx="7154">
                  <c:v>2.3633912037024318</c:v>
                </c:pt>
                <c:pt idx="7155">
                  <c:v>2.3636342592565969</c:v>
                </c:pt>
                <c:pt idx="7156">
                  <c:v>2.3638773148107619</c:v>
                </c:pt>
                <c:pt idx="7157">
                  <c:v>2.3641203703722029</c:v>
                </c:pt>
                <c:pt idx="7158">
                  <c:v>2.3643634259263679</c:v>
                </c:pt>
                <c:pt idx="7159">
                  <c:v>2.364606481480533</c:v>
                </c:pt>
                <c:pt idx="7160">
                  <c:v>2.364849537034698</c:v>
                </c:pt>
                <c:pt idx="7161">
                  <c:v>2.3650925925888631</c:v>
                </c:pt>
                <c:pt idx="7162">
                  <c:v>2.3653356481430281</c:v>
                </c:pt>
                <c:pt idx="7163">
                  <c:v>2.3655787037044691</c:v>
                </c:pt>
                <c:pt idx="7164">
                  <c:v>2.3658217592586341</c:v>
                </c:pt>
                <c:pt idx="7165">
                  <c:v>2.3660648148127992</c:v>
                </c:pt>
                <c:pt idx="7166">
                  <c:v>2.3663078703669642</c:v>
                </c:pt>
                <c:pt idx="7167">
                  <c:v>2.3665624999979089</c:v>
                </c:pt>
                <c:pt idx="7168">
                  <c:v>2.3668055555520739</c:v>
                </c:pt>
                <c:pt idx="7169">
                  <c:v>2.367048611106239</c:v>
                </c:pt>
                <c:pt idx="7170">
                  <c:v>2.36729166666768</c:v>
                </c:pt>
                <c:pt idx="7171">
                  <c:v>2.367534722221845</c:v>
                </c:pt>
                <c:pt idx="7172">
                  <c:v>2.3677777777760101</c:v>
                </c:pt>
                <c:pt idx="7173">
                  <c:v>2.3680208333301751</c:v>
                </c:pt>
                <c:pt idx="7174">
                  <c:v>2.3682638888843401</c:v>
                </c:pt>
                <c:pt idx="7175">
                  <c:v>2.3685069444457811</c:v>
                </c:pt>
                <c:pt idx="7176">
                  <c:v>2.3687499999999462</c:v>
                </c:pt>
                <c:pt idx="7177">
                  <c:v>2.3689930555541112</c:v>
                </c:pt>
                <c:pt idx="7178">
                  <c:v>2.3692361111082763</c:v>
                </c:pt>
                <c:pt idx="7179">
                  <c:v>2.3694791666624413</c:v>
                </c:pt>
                <c:pt idx="7180">
                  <c:v>2.3697222222238823</c:v>
                </c:pt>
                <c:pt idx="7181">
                  <c:v>2.3699652777780473</c:v>
                </c:pt>
                <c:pt idx="7182">
                  <c:v>2.3702083333322124</c:v>
                </c:pt>
                <c:pt idx="7183">
                  <c:v>2.3704513888863774</c:v>
                </c:pt>
                <c:pt idx="7184">
                  <c:v>2.3706944444405424</c:v>
                </c:pt>
                <c:pt idx="7185">
                  <c:v>2.3709375000019834</c:v>
                </c:pt>
                <c:pt idx="7186">
                  <c:v>2.3711805555561485</c:v>
                </c:pt>
                <c:pt idx="7187">
                  <c:v>2.3714236111103135</c:v>
                </c:pt>
                <c:pt idx="7188">
                  <c:v>2.3716666666644786</c:v>
                </c:pt>
                <c:pt idx="7189">
                  <c:v>2.3719097222186436</c:v>
                </c:pt>
                <c:pt idx="7190">
                  <c:v>2.3721527777728086</c:v>
                </c:pt>
                <c:pt idx="7191">
                  <c:v>2.3723958333342496</c:v>
                </c:pt>
                <c:pt idx="7192">
                  <c:v>2.3726388888884147</c:v>
                </c:pt>
                <c:pt idx="7193">
                  <c:v>2.3728819444425797</c:v>
                </c:pt>
                <c:pt idx="7194">
                  <c:v>2.3731249999967448</c:v>
                </c:pt>
                <c:pt idx="7195">
                  <c:v>2.3733680555509098</c:v>
                </c:pt>
                <c:pt idx="7196">
                  <c:v>2.3736111111123508</c:v>
                </c:pt>
                <c:pt idx="7197">
                  <c:v>2.3738541666665158</c:v>
                </c:pt>
                <c:pt idx="7198">
                  <c:v>2.3740972222206809</c:v>
                </c:pt>
                <c:pt idx="7199">
                  <c:v>2.3743402777748459</c:v>
                </c:pt>
                <c:pt idx="7200">
                  <c:v>2.3745833333290109</c:v>
                </c:pt>
                <c:pt idx="7201">
                  <c:v>2.3748263888904519</c:v>
                </c:pt>
                <c:pt idx="7202">
                  <c:v>2.375069444444617</c:v>
                </c:pt>
                <c:pt idx="7203">
                  <c:v>2.375312499998782</c:v>
                </c:pt>
                <c:pt idx="7204">
                  <c:v>2.3755555555529471</c:v>
                </c:pt>
                <c:pt idx="7205">
                  <c:v>2.3757986111071121</c:v>
                </c:pt>
                <c:pt idx="7206">
                  <c:v>2.3760416666685531</c:v>
                </c:pt>
                <c:pt idx="7207">
                  <c:v>2.3762847222227181</c:v>
                </c:pt>
                <c:pt idx="7208">
                  <c:v>2.3765277777768832</c:v>
                </c:pt>
                <c:pt idx="7209">
                  <c:v>2.3767708333310482</c:v>
                </c:pt>
                <c:pt idx="7210">
                  <c:v>2.3770138888852133</c:v>
                </c:pt>
                <c:pt idx="7211">
                  <c:v>2.3772569444393783</c:v>
                </c:pt>
                <c:pt idx="7212">
                  <c:v>2.3775000000008193</c:v>
                </c:pt>
                <c:pt idx="7213">
                  <c:v>2.3777430555549843</c:v>
                </c:pt>
                <c:pt idx="7214">
                  <c:v>2.3779861111091494</c:v>
                </c:pt>
                <c:pt idx="7215">
                  <c:v>2.3782407407400941</c:v>
                </c:pt>
                <c:pt idx="7216">
                  <c:v>2.3784837962942591</c:v>
                </c:pt>
                <c:pt idx="7217">
                  <c:v>2.3787268518484241</c:v>
                </c:pt>
                <c:pt idx="7218">
                  <c:v>2.3789699074025892</c:v>
                </c:pt>
                <c:pt idx="7219">
                  <c:v>2.3792129629640302</c:v>
                </c:pt>
                <c:pt idx="7220">
                  <c:v>2.3794560185181952</c:v>
                </c:pt>
                <c:pt idx="7221">
                  <c:v>2.3796990740723603</c:v>
                </c:pt>
                <c:pt idx="7222">
                  <c:v>2.3799421296265253</c:v>
                </c:pt>
                <c:pt idx="7223">
                  <c:v>2.3801851851806903</c:v>
                </c:pt>
                <c:pt idx="7224">
                  <c:v>2.3804282407421313</c:v>
                </c:pt>
                <c:pt idx="7225">
                  <c:v>2.3806712962962964</c:v>
                </c:pt>
                <c:pt idx="7226">
                  <c:v>2.3809143518504614</c:v>
                </c:pt>
                <c:pt idx="7227">
                  <c:v>2.3811574074046264</c:v>
                </c:pt>
                <c:pt idx="7228">
                  <c:v>2.3814004629587915</c:v>
                </c:pt>
                <c:pt idx="7229">
                  <c:v>2.3816435185202325</c:v>
                </c:pt>
                <c:pt idx="7230">
                  <c:v>2.3818865740743975</c:v>
                </c:pt>
                <c:pt idx="7231">
                  <c:v>2.3821296296285626</c:v>
                </c:pt>
                <c:pt idx="7232">
                  <c:v>2.3823726851827276</c:v>
                </c:pt>
                <c:pt idx="7233">
                  <c:v>2.3826157407368926</c:v>
                </c:pt>
                <c:pt idx="7234">
                  <c:v>2.3828587962983336</c:v>
                </c:pt>
                <c:pt idx="7235">
                  <c:v>2.3831018518524987</c:v>
                </c:pt>
                <c:pt idx="7236">
                  <c:v>2.3833449074066637</c:v>
                </c:pt>
                <c:pt idx="7237">
                  <c:v>2.3835879629608288</c:v>
                </c:pt>
                <c:pt idx="7238">
                  <c:v>2.3838310185149938</c:v>
                </c:pt>
                <c:pt idx="7239">
                  <c:v>2.3840740740691588</c:v>
                </c:pt>
                <c:pt idx="7240">
                  <c:v>2.3843171296305998</c:v>
                </c:pt>
                <c:pt idx="7241">
                  <c:v>2.3845601851847649</c:v>
                </c:pt>
                <c:pt idx="7242">
                  <c:v>2.3848032407389299</c:v>
                </c:pt>
                <c:pt idx="7243">
                  <c:v>2.3850462962930949</c:v>
                </c:pt>
                <c:pt idx="7244">
                  <c:v>2.38528935184726</c:v>
                </c:pt>
                <c:pt idx="7245">
                  <c:v>2.385532407408701</c:v>
                </c:pt>
                <c:pt idx="7246">
                  <c:v>2.385775462962866</c:v>
                </c:pt>
                <c:pt idx="7247">
                  <c:v>2.3860185185170311</c:v>
                </c:pt>
                <c:pt idx="7248">
                  <c:v>2.3862615740711961</c:v>
                </c:pt>
                <c:pt idx="7249">
                  <c:v>2.3865046296253611</c:v>
                </c:pt>
                <c:pt idx="7250">
                  <c:v>2.3867476851868021</c:v>
                </c:pt>
                <c:pt idx="7251">
                  <c:v>2.3869907407409672</c:v>
                </c:pt>
                <c:pt idx="7252">
                  <c:v>2.3872337962951322</c:v>
                </c:pt>
                <c:pt idx="7253">
                  <c:v>2.3874768518492973</c:v>
                </c:pt>
                <c:pt idx="7254">
                  <c:v>2.3877199074034623</c:v>
                </c:pt>
                <c:pt idx="7255">
                  <c:v>2.3879629629649033</c:v>
                </c:pt>
                <c:pt idx="7256">
                  <c:v>2.3882060185190683</c:v>
                </c:pt>
                <c:pt idx="7257">
                  <c:v>2.3884490740732334</c:v>
                </c:pt>
                <c:pt idx="7258">
                  <c:v>2.3886921296273984</c:v>
                </c:pt>
                <c:pt idx="7259">
                  <c:v>2.3889351851815634</c:v>
                </c:pt>
                <c:pt idx="7260">
                  <c:v>2.3891782407357285</c:v>
                </c:pt>
                <c:pt idx="7261">
                  <c:v>2.3894212962971695</c:v>
                </c:pt>
                <c:pt idx="7262">
                  <c:v>2.3896643518513345</c:v>
                </c:pt>
                <c:pt idx="7263">
                  <c:v>2.3899189814822792</c:v>
                </c:pt>
                <c:pt idx="7264">
                  <c:v>2.3901620370364443</c:v>
                </c:pt>
                <c:pt idx="7265">
                  <c:v>2.3904050925906093</c:v>
                </c:pt>
                <c:pt idx="7266">
                  <c:v>2.3906481481447743</c:v>
                </c:pt>
                <c:pt idx="7267">
                  <c:v>2.3908912036989394</c:v>
                </c:pt>
                <c:pt idx="7268">
                  <c:v>2.3911342592603804</c:v>
                </c:pt>
                <c:pt idx="7269">
                  <c:v>2.3913773148145454</c:v>
                </c:pt>
                <c:pt idx="7270">
                  <c:v>2.3916203703687104</c:v>
                </c:pt>
                <c:pt idx="7271">
                  <c:v>2.3918634259228755</c:v>
                </c:pt>
                <c:pt idx="7272">
                  <c:v>2.3921064814770405</c:v>
                </c:pt>
                <c:pt idx="7273">
                  <c:v>2.3923495370384815</c:v>
                </c:pt>
                <c:pt idx="7274">
                  <c:v>2.3925925925926466</c:v>
                </c:pt>
                <c:pt idx="7275">
                  <c:v>2.3928356481468116</c:v>
                </c:pt>
                <c:pt idx="7276">
                  <c:v>2.3930787037009766</c:v>
                </c:pt>
                <c:pt idx="7277">
                  <c:v>2.3933217592551417</c:v>
                </c:pt>
                <c:pt idx="7278">
                  <c:v>2.3935648148165827</c:v>
                </c:pt>
                <c:pt idx="7279">
                  <c:v>2.3938078703707477</c:v>
                </c:pt>
                <c:pt idx="7280">
                  <c:v>2.3940509259249128</c:v>
                </c:pt>
                <c:pt idx="7281">
                  <c:v>2.3942939814790778</c:v>
                </c:pt>
                <c:pt idx="7282">
                  <c:v>2.3945370370332428</c:v>
                </c:pt>
                <c:pt idx="7283">
                  <c:v>2.3947800925946838</c:v>
                </c:pt>
                <c:pt idx="7284">
                  <c:v>2.3950231481488489</c:v>
                </c:pt>
                <c:pt idx="7285">
                  <c:v>2.3952662037030139</c:v>
                </c:pt>
                <c:pt idx="7286">
                  <c:v>2.3955092592571789</c:v>
                </c:pt>
                <c:pt idx="7287">
                  <c:v>2.395752314811344</c:v>
                </c:pt>
                <c:pt idx="7288">
                  <c:v>2.395995370365509</c:v>
                </c:pt>
                <c:pt idx="7289">
                  <c:v>2.39623842592695</c:v>
                </c:pt>
                <c:pt idx="7290">
                  <c:v>2.3964814814811151</c:v>
                </c:pt>
                <c:pt idx="7291">
                  <c:v>2.3967245370352801</c:v>
                </c:pt>
                <c:pt idx="7292">
                  <c:v>2.3969675925894451</c:v>
                </c:pt>
                <c:pt idx="7293">
                  <c:v>2.3972106481436102</c:v>
                </c:pt>
                <c:pt idx="7294">
                  <c:v>2.3974537037050512</c:v>
                </c:pt>
                <c:pt idx="7295">
                  <c:v>2.3976967592592162</c:v>
                </c:pt>
                <c:pt idx="7296">
                  <c:v>2.3979398148133813</c:v>
                </c:pt>
                <c:pt idx="7297">
                  <c:v>2.3981828703675463</c:v>
                </c:pt>
                <c:pt idx="7298">
                  <c:v>2.3984259259217113</c:v>
                </c:pt>
                <c:pt idx="7299">
                  <c:v>2.3986689814831523</c:v>
                </c:pt>
                <c:pt idx="7300">
                  <c:v>2.3989120370373174</c:v>
                </c:pt>
                <c:pt idx="7301">
                  <c:v>2.3991550925914824</c:v>
                </c:pt>
                <c:pt idx="7302">
                  <c:v>2.3993981481456474</c:v>
                </c:pt>
                <c:pt idx="7303">
                  <c:v>2.3996412036998125</c:v>
                </c:pt>
                <c:pt idx="7304">
                  <c:v>2.3998842592612535</c:v>
                </c:pt>
                <c:pt idx="7305">
                  <c:v>2.4001273148154185</c:v>
                </c:pt>
                <c:pt idx="7306">
                  <c:v>2.4003703703695836</c:v>
                </c:pt>
                <c:pt idx="7307">
                  <c:v>2.4006134259237486</c:v>
                </c:pt>
                <c:pt idx="7308">
                  <c:v>2.4008564814779136</c:v>
                </c:pt>
                <c:pt idx="7309">
                  <c:v>2.4010995370320787</c:v>
                </c:pt>
                <c:pt idx="7310">
                  <c:v>2.4013425925935197</c:v>
                </c:pt>
                <c:pt idx="7311">
                  <c:v>2.4015972222171884</c:v>
                </c:pt>
                <c:pt idx="7312">
                  <c:v>2.4018402777786294</c:v>
                </c:pt>
                <c:pt idx="7313">
                  <c:v>2.4020833333327944</c:v>
                </c:pt>
                <c:pt idx="7314">
                  <c:v>2.4023263888869595</c:v>
                </c:pt>
                <c:pt idx="7315">
                  <c:v>2.4025694444411245</c:v>
                </c:pt>
                <c:pt idx="7316">
                  <c:v>2.4028124999952896</c:v>
                </c:pt>
                <c:pt idx="7317">
                  <c:v>2.4030555555567306</c:v>
                </c:pt>
                <c:pt idx="7318">
                  <c:v>2.4032986111108956</c:v>
                </c:pt>
                <c:pt idx="7319">
                  <c:v>2.4035416666650606</c:v>
                </c:pt>
                <c:pt idx="7320">
                  <c:v>2.4037847222192257</c:v>
                </c:pt>
                <c:pt idx="7321">
                  <c:v>2.4040277777733907</c:v>
                </c:pt>
                <c:pt idx="7322">
                  <c:v>2.4042708333348317</c:v>
                </c:pt>
                <c:pt idx="7323">
                  <c:v>2.4045138888889968</c:v>
                </c:pt>
                <c:pt idx="7324">
                  <c:v>2.4047569444431618</c:v>
                </c:pt>
                <c:pt idx="7325">
                  <c:v>2.4049999999973268</c:v>
                </c:pt>
                <c:pt idx="7326">
                  <c:v>2.4052430555514919</c:v>
                </c:pt>
                <c:pt idx="7327">
                  <c:v>2.4054861111129329</c:v>
                </c:pt>
                <c:pt idx="7328">
                  <c:v>2.4057291666670979</c:v>
                </c:pt>
                <c:pt idx="7329">
                  <c:v>2.4059722222212629</c:v>
                </c:pt>
                <c:pt idx="7330">
                  <c:v>2.406215277775428</c:v>
                </c:pt>
                <c:pt idx="7331">
                  <c:v>2.406458333329593</c:v>
                </c:pt>
                <c:pt idx="7332">
                  <c:v>2.4067013888837581</c:v>
                </c:pt>
                <c:pt idx="7333">
                  <c:v>2.4069444444451991</c:v>
                </c:pt>
                <c:pt idx="7334">
                  <c:v>2.4071874999993641</c:v>
                </c:pt>
                <c:pt idx="7335">
                  <c:v>2.4074305555535291</c:v>
                </c:pt>
                <c:pt idx="7336">
                  <c:v>2.4076736111076942</c:v>
                </c:pt>
                <c:pt idx="7337">
                  <c:v>2.4079166666618592</c:v>
                </c:pt>
                <c:pt idx="7338">
                  <c:v>2.4081597222233002</c:v>
                </c:pt>
                <c:pt idx="7339">
                  <c:v>2.4084027777774653</c:v>
                </c:pt>
                <c:pt idx="7340">
                  <c:v>2.4086458333316303</c:v>
                </c:pt>
                <c:pt idx="7341">
                  <c:v>2.4088888888857953</c:v>
                </c:pt>
                <c:pt idx="7342">
                  <c:v>2.4091319444399604</c:v>
                </c:pt>
                <c:pt idx="7343">
                  <c:v>2.4093750000014014</c:v>
                </c:pt>
                <c:pt idx="7344">
                  <c:v>2.4096180555555664</c:v>
                </c:pt>
                <c:pt idx="7345">
                  <c:v>2.4098611111097314</c:v>
                </c:pt>
                <c:pt idx="7346">
                  <c:v>2.4101041666638965</c:v>
                </c:pt>
                <c:pt idx="7347">
                  <c:v>2.4103472222180615</c:v>
                </c:pt>
                <c:pt idx="7348">
                  <c:v>2.4105902777795025</c:v>
                </c:pt>
                <c:pt idx="7349">
                  <c:v>2.4108333333336676</c:v>
                </c:pt>
                <c:pt idx="7350">
                  <c:v>2.4110763888878326</c:v>
                </c:pt>
                <c:pt idx="7351">
                  <c:v>2.4113194444419976</c:v>
                </c:pt>
                <c:pt idx="7352">
                  <c:v>2.4115624999961627</c:v>
                </c:pt>
                <c:pt idx="7353">
                  <c:v>2.4118055555576037</c:v>
                </c:pt>
                <c:pt idx="7354">
                  <c:v>2.4120486111117687</c:v>
                </c:pt>
                <c:pt idx="7355">
                  <c:v>2.4122916666659338</c:v>
                </c:pt>
                <c:pt idx="7356">
                  <c:v>2.4125347222200988</c:v>
                </c:pt>
                <c:pt idx="7357">
                  <c:v>2.4127777777742638</c:v>
                </c:pt>
                <c:pt idx="7358">
                  <c:v>2.4130208333284289</c:v>
                </c:pt>
                <c:pt idx="7359">
                  <c:v>2.4132638888898699</c:v>
                </c:pt>
                <c:pt idx="7360">
                  <c:v>2.4135185185135386</c:v>
                </c:pt>
                <c:pt idx="7361">
                  <c:v>2.4137615740749796</c:v>
                </c:pt>
                <c:pt idx="7362">
                  <c:v>2.4140046296291446</c:v>
                </c:pt>
                <c:pt idx="7363">
                  <c:v>2.4142476851833097</c:v>
                </c:pt>
                <c:pt idx="7364">
                  <c:v>2.4144907407374747</c:v>
                </c:pt>
                <c:pt idx="7365">
                  <c:v>2.4147337962916398</c:v>
                </c:pt>
                <c:pt idx="7366">
                  <c:v>2.4149768518530808</c:v>
                </c:pt>
                <c:pt idx="7367">
                  <c:v>2.4152199074072458</c:v>
                </c:pt>
                <c:pt idx="7368">
                  <c:v>2.4154629629614108</c:v>
                </c:pt>
                <c:pt idx="7369">
                  <c:v>2.4157060185155759</c:v>
                </c:pt>
                <c:pt idx="7370">
                  <c:v>2.4159490740697409</c:v>
                </c:pt>
                <c:pt idx="7371">
                  <c:v>2.4161921296311819</c:v>
                </c:pt>
                <c:pt idx="7372">
                  <c:v>2.4164351851853469</c:v>
                </c:pt>
                <c:pt idx="7373">
                  <c:v>2.416678240739512</c:v>
                </c:pt>
                <c:pt idx="7374">
                  <c:v>2.416921296293677</c:v>
                </c:pt>
                <c:pt idx="7375">
                  <c:v>2.4171643518478421</c:v>
                </c:pt>
                <c:pt idx="7376">
                  <c:v>2.4174074074092831</c:v>
                </c:pt>
                <c:pt idx="7377">
                  <c:v>2.4176504629634481</c:v>
                </c:pt>
                <c:pt idx="7378">
                  <c:v>2.4178935185176131</c:v>
                </c:pt>
                <c:pt idx="7379">
                  <c:v>2.4181365740717782</c:v>
                </c:pt>
                <c:pt idx="7380">
                  <c:v>2.4183796296259432</c:v>
                </c:pt>
                <c:pt idx="7381">
                  <c:v>2.4186226851801083</c:v>
                </c:pt>
                <c:pt idx="7382">
                  <c:v>2.4188657407415493</c:v>
                </c:pt>
                <c:pt idx="7383">
                  <c:v>2.4191087962957143</c:v>
                </c:pt>
                <c:pt idx="7384">
                  <c:v>2.4193518518498793</c:v>
                </c:pt>
                <c:pt idx="7385">
                  <c:v>2.4195949074040444</c:v>
                </c:pt>
                <c:pt idx="7386">
                  <c:v>2.4198379629582094</c:v>
                </c:pt>
                <c:pt idx="7387">
                  <c:v>2.4200810185196504</c:v>
                </c:pt>
                <c:pt idx="7388">
                  <c:v>2.4203240740738154</c:v>
                </c:pt>
                <c:pt idx="7389">
                  <c:v>2.4205671296279805</c:v>
                </c:pt>
                <c:pt idx="7390">
                  <c:v>2.4208101851821455</c:v>
                </c:pt>
                <c:pt idx="7391">
                  <c:v>2.4210532407363106</c:v>
                </c:pt>
                <c:pt idx="7392">
                  <c:v>2.4212962962977516</c:v>
                </c:pt>
                <c:pt idx="7393">
                  <c:v>2.4215393518519166</c:v>
                </c:pt>
                <c:pt idx="7394">
                  <c:v>2.4217824074060816</c:v>
                </c:pt>
                <c:pt idx="7395">
                  <c:v>2.4220254629602467</c:v>
                </c:pt>
                <c:pt idx="7396">
                  <c:v>2.4222685185144117</c:v>
                </c:pt>
                <c:pt idx="7397">
                  <c:v>2.4225115740758527</c:v>
                </c:pt>
                <c:pt idx="7398">
                  <c:v>2.4227546296300178</c:v>
                </c:pt>
                <c:pt idx="7399">
                  <c:v>2.4229976851841828</c:v>
                </c:pt>
                <c:pt idx="7400">
                  <c:v>2.4232407407383478</c:v>
                </c:pt>
                <c:pt idx="7401">
                  <c:v>2.4234837962925129</c:v>
                </c:pt>
                <c:pt idx="7402">
                  <c:v>2.4237268518539539</c:v>
                </c:pt>
                <c:pt idx="7403">
                  <c:v>2.4239699074081189</c:v>
                </c:pt>
                <c:pt idx="7404">
                  <c:v>2.4242129629622839</c:v>
                </c:pt>
                <c:pt idx="7405">
                  <c:v>2.424456018516449</c:v>
                </c:pt>
                <c:pt idx="7406">
                  <c:v>2.424699074070614</c:v>
                </c:pt>
                <c:pt idx="7407">
                  <c:v>2.4249421296247791</c:v>
                </c:pt>
                <c:pt idx="7408">
                  <c:v>2.4251967592557238</c:v>
                </c:pt>
                <c:pt idx="7409">
                  <c:v>2.4254398148098888</c:v>
                </c:pt>
                <c:pt idx="7410">
                  <c:v>2.4256828703713298</c:v>
                </c:pt>
                <c:pt idx="7411">
                  <c:v>2.4259259259254948</c:v>
                </c:pt>
                <c:pt idx="7412">
                  <c:v>2.4261689814796599</c:v>
                </c:pt>
                <c:pt idx="7413">
                  <c:v>2.4264120370338249</c:v>
                </c:pt>
                <c:pt idx="7414">
                  <c:v>2.4266550925879899</c:v>
                </c:pt>
                <c:pt idx="7415">
                  <c:v>2.4268981481494309</c:v>
                </c:pt>
                <c:pt idx="7416">
                  <c:v>2.427141203703596</c:v>
                </c:pt>
                <c:pt idx="7417">
                  <c:v>2.427384259257761</c:v>
                </c:pt>
                <c:pt idx="7418">
                  <c:v>2.4276273148119261</c:v>
                </c:pt>
                <c:pt idx="7419">
                  <c:v>2.4278703703660911</c:v>
                </c:pt>
                <c:pt idx="7420">
                  <c:v>2.4281134259275321</c:v>
                </c:pt>
                <c:pt idx="7421">
                  <c:v>2.4283564814816971</c:v>
                </c:pt>
                <c:pt idx="7422">
                  <c:v>2.4285995370358622</c:v>
                </c:pt>
                <c:pt idx="7423">
                  <c:v>2.4288425925900272</c:v>
                </c:pt>
                <c:pt idx="7424">
                  <c:v>2.4290856481441923</c:v>
                </c:pt>
                <c:pt idx="7425">
                  <c:v>2.4293287037056333</c:v>
                </c:pt>
                <c:pt idx="7426">
                  <c:v>2.4295717592597983</c:v>
                </c:pt>
                <c:pt idx="7427">
                  <c:v>2.4298148148139633</c:v>
                </c:pt>
                <c:pt idx="7428">
                  <c:v>2.4300578703681284</c:v>
                </c:pt>
                <c:pt idx="7429">
                  <c:v>2.4303009259222934</c:v>
                </c:pt>
                <c:pt idx="7430">
                  <c:v>2.4305439814764584</c:v>
                </c:pt>
                <c:pt idx="7431">
                  <c:v>2.4307870370378994</c:v>
                </c:pt>
                <c:pt idx="7432">
                  <c:v>2.4310300925920645</c:v>
                </c:pt>
                <c:pt idx="7433">
                  <c:v>2.4312731481462295</c:v>
                </c:pt>
                <c:pt idx="7434">
                  <c:v>2.4315162037003946</c:v>
                </c:pt>
                <c:pt idx="7435">
                  <c:v>2.4317592592545596</c:v>
                </c:pt>
                <c:pt idx="7436">
                  <c:v>2.4320023148160006</c:v>
                </c:pt>
                <c:pt idx="7437">
                  <c:v>2.4322453703701656</c:v>
                </c:pt>
                <c:pt idx="7438">
                  <c:v>2.4324884259243307</c:v>
                </c:pt>
                <c:pt idx="7439">
                  <c:v>2.4327314814784957</c:v>
                </c:pt>
                <c:pt idx="7440">
                  <c:v>2.4329745370326608</c:v>
                </c:pt>
                <c:pt idx="7441">
                  <c:v>2.4332175925941018</c:v>
                </c:pt>
                <c:pt idx="7442">
                  <c:v>2.4334606481482668</c:v>
                </c:pt>
                <c:pt idx="7443">
                  <c:v>2.4337037037024318</c:v>
                </c:pt>
                <c:pt idx="7444">
                  <c:v>2.4339467592565969</c:v>
                </c:pt>
                <c:pt idx="7445">
                  <c:v>2.4341898148107619</c:v>
                </c:pt>
                <c:pt idx="7446">
                  <c:v>2.4344328703722029</c:v>
                </c:pt>
                <c:pt idx="7447">
                  <c:v>2.4346759259263679</c:v>
                </c:pt>
                <c:pt idx="7448">
                  <c:v>2.434918981480533</c:v>
                </c:pt>
                <c:pt idx="7449">
                  <c:v>2.435162037034698</c:v>
                </c:pt>
                <c:pt idx="7450">
                  <c:v>2.4354050925888631</c:v>
                </c:pt>
                <c:pt idx="7451">
                  <c:v>2.4356481481430281</c:v>
                </c:pt>
                <c:pt idx="7452">
                  <c:v>2.4358912037044691</c:v>
                </c:pt>
                <c:pt idx="7453">
                  <c:v>2.4361342592586341</c:v>
                </c:pt>
                <c:pt idx="7454">
                  <c:v>2.4363773148127992</c:v>
                </c:pt>
                <c:pt idx="7455">
                  <c:v>2.4366203703669642</c:v>
                </c:pt>
                <c:pt idx="7456">
                  <c:v>2.4368749999979089</c:v>
                </c:pt>
                <c:pt idx="7457">
                  <c:v>2.4371180555520739</c:v>
                </c:pt>
                <c:pt idx="7458">
                  <c:v>2.437361111106239</c:v>
                </c:pt>
                <c:pt idx="7459">
                  <c:v>2.43760416666768</c:v>
                </c:pt>
                <c:pt idx="7460">
                  <c:v>2.437847222221845</c:v>
                </c:pt>
                <c:pt idx="7461">
                  <c:v>2.4380902777760101</c:v>
                </c:pt>
                <c:pt idx="7462">
                  <c:v>2.4383333333301751</c:v>
                </c:pt>
                <c:pt idx="7463">
                  <c:v>2.4385763888843401</c:v>
                </c:pt>
                <c:pt idx="7464">
                  <c:v>2.4388194444457811</c:v>
                </c:pt>
                <c:pt idx="7465">
                  <c:v>2.4390624999999462</c:v>
                </c:pt>
                <c:pt idx="7466">
                  <c:v>2.4393055555541112</c:v>
                </c:pt>
                <c:pt idx="7467">
                  <c:v>2.4395486111082763</c:v>
                </c:pt>
                <c:pt idx="7468">
                  <c:v>2.4397916666624413</c:v>
                </c:pt>
                <c:pt idx="7469">
                  <c:v>2.4400347222238823</c:v>
                </c:pt>
                <c:pt idx="7470">
                  <c:v>2.4402777777780473</c:v>
                </c:pt>
                <c:pt idx="7471">
                  <c:v>2.4405208333322124</c:v>
                </c:pt>
                <c:pt idx="7472">
                  <c:v>2.4407638888863774</c:v>
                </c:pt>
                <c:pt idx="7473">
                  <c:v>2.4410069444405424</c:v>
                </c:pt>
                <c:pt idx="7474">
                  <c:v>2.4412500000019834</c:v>
                </c:pt>
                <c:pt idx="7475">
                  <c:v>2.4414930555561485</c:v>
                </c:pt>
                <c:pt idx="7476">
                  <c:v>2.4417361111103135</c:v>
                </c:pt>
                <c:pt idx="7477">
                  <c:v>2.4419791666644786</c:v>
                </c:pt>
                <c:pt idx="7478">
                  <c:v>2.4422222222186436</c:v>
                </c:pt>
                <c:pt idx="7479">
                  <c:v>2.4424652777728086</c:v>
                </c:pt>
                <c:pt idx="7480">
                  <c:v>2.4427083333342496</c:v>
                </c:pt>
                <c:pt idx="7481">
                  <c:v>2.4429513888884147</c:v>
                </c:pt>
                <c:pt idx="7482">
                  <c:v>2.4431944444425797</c:v>
                </c:pt>
                <c:pt idx="7483">
                  <c:v>2.4434374999967448</c:v>
                </c:pt>
                <c:pt idx="7484">
                  <c:v>2.4436805555509098</c:v>
                </c:pt>
                <c:pt idx="7485">
                  <c:v>2.4439236111123508</c:v>
                </c:pt>
                <c:pt idx="7486">
                  <c:v>2.4441666666665158</c:v>
                </c:pt>
                <c:pt idx="7487">
                  <c:v>2.4444097222206809</c:v>
                </c:pt>
                <c:pt idx="7488">
                  <c:v>2.4446527777748459</c:v>
                </c:pt>
                <c:pt idx="7489">
                  <c:v>2.4448958333290109</c:v>
                </c:pt>
                <c:pt idx="7490">
                  <c:v>2.4451388888904519</c:v>
                </c:pt>
                <c:pt idx="7491">
                  <c:v>2.445381944444617</c:v>
                </c:pt>
                <c:pt idx="7492">
                  <c:v>2.445624999998782</c:v>
                </c:pt>
                <c:pt idx="7493">
                  <c:v>2.4458680555529471</c:v>
                </c:pt>
                <c:pt idx="7494">
                  <c:v>2.4461111111071121</c:v>
                </c:pt>
                <c:pt idx="7495">
                  <c:v>2.4463541666685531</c:v>
                </c:pt>
                <c:pt idx="7496">
                  <c:v>2.4465972222227181</c:v>
                </c:pt>
                <c:pt idx="7497">
                  <c:v>2.4468402777768832</c:v>
                </c:pt>
                <c:pt idx="7498">
                  <c:v>2.4470833333310482</c:v>
                </c:pt>
                <c:pt idx="7499">
                  <c:v>2.4473263888852133</c:v>
                </c:pt>
                <c:pt idx="7500">
                  <c:v>2.4475694444393783</c:v>
                </c:pt>
                <c:pt idx="7501">
                  <c:v>2.4478125000008193</c:v>
                </c:pt>
                <c:pt idx="7502">
                  <c:v>2.4480555555549843</c:v>
                </c:pt>
                <c:pt idx="7503">
                  <c:v>2.4482986111091494</c:v>
                </c:pt>
                <c:pt idx="7504">
                  <c:v>2.4485532407400941</c:v>
                </c:pt>
                <c:pt idx="7505">
                  <c:v>2.4487962962942591</c:v>
                </c:pt>
                <c:pt idx="7506">
                  <c:v>2.4490393518484241</c:v>
                </c:pt>
                <c:pt idx="7507">
                  <c:v>2.4492824074025892</c:v>
                </c:pt>
                <c:pt idx="7508">
                  <c:v>2.4495254629640302</c:v>
                </c:pt>
                <c:pt idx="7509">
                  <c:v>2.4497685185181952</c:v>
                </c:pt>
                <c:pt idx="7510">
                  <c:v>2.4500115740723603</c:v>
                </c:pt>
                <c:pt idx="7511">
                  <c:v>2.4502546296265253</c:v>
                </c:pt>
                <c:pt idx="7512">
                  <c:v>2.4504976851806903</c:v>
                </c:pt>
                <c:pt idx="7513">
                  <c:v>2.4507407407421313</c:v>
                </c:pt>
                <c:pt idx="7514">
                  <c:v>2.4509837962962964</c:v>
                </c:pt>
                <c:pt idx="7515">
                  <c:v>2.4512268518504614</c:v>
                </c:pt>
                <c:pt idx="7516">
                  <c:v>2.4514699074046264</c:v>
                </c:pt>
                <c:pt idx="7517">
                  <c:v>2.4517129629587915</c:v>
                </c:pt>
                <c:pt idx="7518">
                  <c:v>2.4519560185202325</c:v>
                </c:pt>
                <c:pt idx="7519">
                  <c:v>2.4521990740743975</c:v>
                </c:pt>
                <c:pt idx="7520">
                  <c:v>2.4524421296285626</c:v>
                </c:pt>
                <c:pt idx="7521">
                  <c:v>2.4526851851827276</c:v>
                </c:pt>
                <c:pt idx="7522">
                  <c:v>2.4529282407368926</c:v>
                </c:pt>
                <c:pt idx="7523">
                  <c:v>2.4531712962983336</c:v>
                </c:pt>
                <c:pt idx="7524">
                  <c:v>2.4534143518524987</c:v>
                </c:pt>
                <c:pt idx="7525">
                  <c:v>2.4536574074066637</c:v>
                </c:pt>
                <c:pt idx="7526">
                  <c:v>2.4539004629608288</c:v>
                </c:pt>
                <c:pt idx="7527">
                  <c:v>2.4541435185149938</c:v>
                </c:pt>
                <c:pt idx="7528">
                  <c:v>2.4543865740691588</c:v>
                </c:pt>
                <c:pt idx="7529">
                  <c:v>2.4546296296305998</c:v>
                </c:pt>
                <c:pt idx="7530">
                  <c:v>2.4548726851847649</c:v>
                </c:pt>
                <c:pt idx="7531">
                  <c:v>2.4551157407389299</c:v>
                </c:pt>
                <c:pt idx="7532">
                  <c:v>2.4553587962930949</c:v>
                </c:pt>
                <c:pt idx="7533">
                  <c:v>2.45560185184726</c:v>
                </c:pt>
                <c:pt idx="7534">
                  <c:v>2.455844907408701</c:v>
                </c:pt>
                <c:pt idx="7535">
                  <c:v>2.456087962962866</c:v>
                </c:pt>
                <c:pt idx="7536">
                  <c:v>2.4563310185170311</c:v>
                </c:pt>
                <c:pt idx="7537">
                  <c:v>2.4565740740711961</c:v>
                </c:pt>
                <c:pt idx="7538">
                  <c:v>2.4568171296253611</c:v>
                </c:pt>
                <c:pt idx="7539">
                  <c:v>2.4570601851868021</c:v>
                </c:pt>
                <c:pt idx="7540">
                  <c:v>2.4573032407409672</c:v>
                </c:pt>
                <c:pt idx="7541">
                  <c:v>2.4575462962951322</c:v>
                </c:pt>
                <c:pt idx="7542">
                  <c:v>2.4577893518492973</c:v>
                </c:pt>
                <c:pt idx="7543">
                  <c:v>2.4580324074034623</c:v>
                </c:pt>
                <c:pt idx="7544">
                  <c:v>2.4582754629649033</c:v>
                </c:pt>
                <c:pt idx="7545">
                  <c:v>2.4585185185190683</c:v>
                </c:pt>
                <c:pt idx="7546">
                  <c:v>2.4587615740732334</c:v>
                </c:pt>
                <c:pt idx="7547">
                  <c:v>2.4590046296273984</c:v>
                </c:pt>
                <c:pt idx="7548">
                  <c:v>2.4592476851815634</c:v>
                </c:pt>
                <c:pt idx="7549">
                  <c:v>2.4594907407357285</c:v>
                </c:pt>
                <c:pt idx="7550">
                  <c:v>2.4597337962971695</c:v>
                </c:pt>
                <c:pt idx="7551">
                  <c:v>2.4599768518513345</c:v>
                </c:pt>
                <c:pt idx="7552">
                  <c:v>2.4602314814822792</c:v>
                </c:pt>
                <c:pt idx="7553">
                  <c:v>2.4604745370364443</c:v>
                </c:pt>
                <c:pt idx="7554">
                  <c:v>2.4607175925906093</c:v>
                </c:pt>
                <c:pt idx="7555">
                  <c:v>2.4609606481447743</c:v>
                </c:pt>
                <c:pt idx="7556">
                  <c:v>2.4612037036989394</c:v>
                </c:pt>
                <c:pt idx="7557">
                  <c:v>2.4614467592603804</c:v>
                </c:pt>
                <c:pt idx="7558">
                  <c:v>2.4616898148145454</c:v>
                </c:pt>
                <c:pt idx="7559">
                  <c:v>2.4619328703687104</c:v>
                </c:pt>
                <c:pt idx="7560">
                  <c:v>2.4621759259228755</c:v>
                </c:pt>
                <c:pt idx="7561">
                  <c:v>2.4624189814770405</c:v>
                </c:pt>
                <c:pt idx="7562">
                  <c:v>2.4626620370384815</c:v>
                </c:pt>
                <c:pt idx="7563">
                  <c:v>2.4629050925926466</c:v>
                </c:pt>
                <c:pt idx="7564">
                  <c:v>2.4631481481468116</c:v>
                </c:pt>
                <c:pt idx="7565">
                  <c:v>2.4633912037009766</c:v>
                </c:pt>
                <c:pt idx="7566">
                  <c:v>2.4636342592551417</c:v>
                </c:pt>
                <c:pt idx="7567">
                  <c:v>2.4638773148165827</c:v>
                </c:pt>
                <c:pt idx="7568">
                  <c:v>2.4641203703707477</c:v>
                </c:pt>
                <c:pt idx="7569">
                  <c:v>2.4643634259249128</c:v>
                </c:pt>
                <c:pt idx="7570">
                  <c:v>2.4646064814790778</c:v>
                </c:pt>
                <c:pt idx="7571">
                  <c:v>2.4648495370332428</c:v>
                </c:pt>
                <c:pt idx="7572">
                  <c:v>2.4650925925946838</c:v>
                </c:pt>
                <c:pt idx="7573">
                  <c:v>2.4653356481488489</c:v>
                </c:pt>
                <c:pt idx="7574">
                  <c:v>2.4655787037030139</c:v>
                </c:pt>
                <c:pt idx="7575">
                  <c:v>2.4658217592571789</c:v>
                </c:pt>
                <c:pt idx="7576">
                  <c:v>2.466064814811344</c:v>
                </c:pt>
                <c:pt idx="7577">
                  <c:v>2.466307870365509</c:v>
                </c:pt>
                <c:pt idx="7578">
                  <c:v>2.46655092592695</c:v>
                </c:pt>
                <c:pt idx="7579">
                  <c:v>2.4667939814811151</c:v>
                </c:pt>
                <c:pt idx="7580">
                  <c:v>2.4670370370352801</c:v>
                </c:pt>
                <c:pt idx="7581">
                  <c:v>2.4672800925894451</c:v>
                </c:pt>
                <c:pt idx="7582">
                  <c:v>2.4675231481436102</c:v>
                </c:pt>
                <c:pt idx="7583">
                  <c:v>2.4677662037050512</c:v>
                </c:pt>
                <c:pt idx="7584">
                  <c:v>2.4680092592592162</c:v>
                </c:pt>
                <c:pt idx="7585">
                  <c:v>2.4682523148133813</c:v>
                </c:pt>
                <c:pt idx="7586">
                  <c:v>2.4684953703675463</c:v>
                </c:pt>
                <c:pt idx="7587">
                  <c:v>2.4687384259217113</c:v>
                </c:pt>
                <c:pt idx="7588">
                  <c:v>2.4689814814831523</c:v>
                </c:pt>
                <c:pt idx="7589">
                  <c:v>2.4692245370373174</c:v>
                </c:pt>
                <c:pt idx="7590">
                  <c:v>2.4694675925914824</c:v>
                </c:pt>
                <c:pt idx="7591">
                  <c:v>2.4697106481456474</c:v>
                </c:pt>
                <c:pt idx="7592">
                  <c:v>2.4699537036998125</c:v>
                </c:pt>
                <c:pt idx="7593">
                  <c:v>2.4701967592612535</c:v>
                </c:pt>
                <c:pt idx="7594">
                  <c:v>2.4704398148154185</c:v>
                </c:pt>
                <c:pt idx="7595">
                  <c:v>2.4706828703695836</c:v>
                </c:pt>
                <c:pt idx="7596">
                  <c:v>2.4709259259237486</c:v>
                </c:pt>
                <c:pt idx="7597">
                  <c:v>2.4711689814779136</c:v>
                </c:pt>
                <c:pt idx="7598">
                  <c:v>2.4714120370320787</c:v>
                </c:pt>
                <c:pt idx="7599">
                  <c:v>2.4716550925935197</c:v>
                </c:pt>
                <c:pt idx="7600">
                  <c:v>2.4718981481476847</c:v>
                </c:pt>
                <c:pt idx="7601">
                  <c:v>2.4721527777786294</c:v>
                </c:pt>
                <c:pt idx="7602">
                  <c:v>2.4723958333327944</c:v>
                </c:pt>
                <c:pt idx="7603">
                  <c:v>2.4726388888869595</c:v>
                </c:pt>
                <c:pt idx="7604">
                  <c:v>2.4728819444411245</c:v>
                </c:pt>
                <c:pt idx="7605">
                  <c:v>2.4731249999952896</c:v>
                </c:pt>
                <c:pt idx="7606">
                  <c:v>2.4733680555567306</c:v>
                </c:pt>
                <c:pt idx="7607">
                  <c:v>2.4736111111108956</c:v>
                </c:pt>
                <c:pt idx="7608">
                  <c:v>2.4738541666650606</c:v>
                </c:pt>
                <c:pt idx="7609">
                  <c:v>2.4740972222192257</c:v>
                </c:pt>
                <c:pt idx="7610">
                  <c:v>2.4743402777733907</c:v>
                </c:pt>
                <c:pt idx="7611">
                  <c:v>2.4745833333348317</c:v>
                </c:pt>
                <c:pt idx="7612">
                  <c:v>2.4748263888889968</c:v>
                </c:pt>
                <c:pt idx="7613">
                  <c:v>2.4750694444431618</c:v>
                </c:pt>
                <c:pt idx="7614">
                  <c:v>2.4753124999973268</c:v>
                </c:pt>
                <c:pt idx="7615">
                  <c:v>2.4755555555514919</c:v>
                </c:pt>
                <c:pt idx="7616">
                  <c:v>2.4757986111129329</c:v>
                </c:pt>
                <c:pt idx="7617">
                  <c:v>2.4760416666670979</c:v>
                </c:pt>
                <c:pt idx="7618">
                  <c:v>2.4762847222212629</c:v>
                </c:pt>
                <c:pt idx="7619">
                  <c:v>2.476527777775428</c:v>
                </c:pt>
                <c:pt idx="7620">
                  <c:v>2.476770833329593</c:v>
                </c:pt>
                <c:pt idx="7621">
                  <c:v>2.4770138888837581</c:v>
                </c:pt>
                <c:pt idx="7622">
                  <c:v>2.4772569444451991</c:v>
                </c:pt>
                <c:pt idx="7623">
                  <c:v>2.4774999999993641</c:v>
                </c:pt>
                <c:pt idx="7624">
                  <c:v>2.4777430555535291</c:v>
                </c:pt>
                <c:pt idx="7625">
                  <c:v>2.4779861111076942</c:v>
                </c:pt>
                <c:pt idx="7626">
                  <c:v>2.4782291666618592</c:v>
                </c:pt>
                <c:pt idx="7627">
                  <c:v>2.4784722222233002</c:v>
                </c:pt>
                <c:pt idx="7628">
                  <c:v>2.4787152777774653</c:v>
                </c:pt>
                <c:pt idx="7629">
                  <c:v>2.4789583333316303</c:v>
                </c:pt>
                <c:pt idx="7630">
                  <c:v>2.4792013888857953</c:v>
                </c:pt>
                <c:pt idx="7631">
                  <c:v>2.4794444444399604</c:v>
                </c:pt>
                <c:pt idx="7632">
                  <c:v>2.4796875000014014</c:v>
                </c:pt>
                <c:pt idx="7633">
                  <c:v>2.4799305555555664</c:v>
                </c:pt>
                <c:pt idx="7634">
                  <c:v>2.4801736111097314</c:v>
                </c:pt>
                <c:pt idx="7635">
                  <c:v>2.4804166666638965</c:v>
                </c:pt>
                <c:pt idx="7636">
                  <c:v>2.4806597222180615</c:v>
                </c:pt>
                <c:pt idx="7637">
                  <c:v>2.4809027777795025</c:v>
                </c:pt>
                <c:pt idx="7638">
                  <c:v>2.4811458333336676</c:v>
                </c:pt>
                <c:pt idx="7639">
                  <c:v>2.4813888888878326</c:v>
                </c:pt>
                <c:pt idx="7640">
                  <c:v>2.4816319444419976</c:v>
                </c:pt>
                <c:pt idx="7641">
                  <c:v>2.4818749999961627</c:v>
                </c:pt>
                <c:pt idx="7642">
                  <c:v>2.4821180555576037</c:v>
                </c:pt>
                <c:pt idx="7643">
                  <c:v>2.4823611111117687</c:v>
                </c:pt>
                <c:pt idx="7644">
                  <c:v>2.4826041666659338</c:v>
                </c:pt>
                <c:pt idx="7645">
                  <c:v>2.4828472222200988</c:v>
                </c:pt>
                <c:pt idx="7646">
                  <c:v>2.4830902777742638</c:v>
                </c:pt>
                <c:pt idx="7647">
                  <c:v>2.4833333333284289</c:v>
                </c:pt>
                <c:pt idx="7648">
                  <c:v>2.4835763888898699</c:v>
                </c:pt>
                <c:pt idx="7649">
                  <c:v>2.4838310185135386</c:v>
                </c:pt>
                <c:pt idx="7650">
                  <c:v>2.4840740740749796</c:v>
                </c:pt>
                <c:pt idx="7651">
                  <c:v>2.4843171296291446</c:v>
                </c:pt>
                <c:pt idx="7652">
                  <c:v>2.4845601851833097</c:v>
                </c:pt>
                <c:pt idx="7653">
                  <c:v>2.4848032407374747</c:v>
                </c:pt>
                <c:pt idx="7654">
                  <c:v>2.4850462962916398</c:v>
                </c:pt>
                <c:pt idx="7655">
                  <c:v>2.4852893518530808</c:v>
                </c:pt>
                <c:pt idx="7656">
                  <c:v>2.4855324074072458</c:v>
                </c:pt>
                <c:pt idx="7657">
                  <c:v>2.4857754629614108</c:v>
                </c:pt>
                <c:pt idx="7658">
                  <c:v>2.4860185185155759</c:v>
                </c:pt>
                <c:pt idx="7659">
                  <c:v>2.4862615740697409</c:v>
                </c:pt>
                <c:pt idx="7660">
                  <c:v>2.4865046296311819</c:v>
                </c:pt>
                <c:pt idx="7661">
                  <c:v>2.4867476851853469</c:v>
                </c:pt>
                <c:pt idx="7662">
                  <c:v>2.486990740739512</c:v>
                </c:pt>
                <c:pt idx="7663">
                  <c:v>2.487233796293677</c:v>
                </c:pt>
                <c:pt idx="7664">
                  <c:v>2.4874768518478421</c:v>
                </c:pt>
                <c:pt idx="7665">
                  <c:v>2.4877199074092831</c:v>
                </c:pt>
                <c:pt idx="7666">
                  <c:v>2.4879629629634481</c:v>
                </c:pt>
                <c:pt idx="7667">
                  <c:v>2.4882060185176131</c:v>
                </c:pt>
                <c:pt idx="7668">
                  <c:v>2.4884490740717782</c:v>
                </c:pt>
                <c:pt idx="7669">
                  <c:v>2.4886921296259432</c:v>
                </c:pt>
                <c:pt idx="7670">
                  <c:v>2.4889351851801083</c:v>
                </c:pt>
                <c:pt idx="7671">
                  <c:v>2.4891782407415493</c:v>
                </c:pt>
                <c:pt idx="7672">
                  <c:v>2.4894212962957143</c:v>
                </c:pt>
                <c:pt idx="7673">
                  <c:v>2.4896643518498793</c:v>
                </c:pt>
                <c:pt idx="7674">
                  <c:v>2.4899074074040444</c:v>
                </c:pt>
                <c:pt idx="7675">
                  <c:v>2.4901504629582094</c:v>
                </c:pt>
                <c:pt idx="7676">
                  <c:v>2.4903935185196504</c:v>
                </c:pt>
                <c:pt idx="7677">
                  <c:v>2.4906365740738154</c:v>
                </c:pt>
                <c:pt idx="7678">
                  <c:v>2.4908796296279805</c:v>
                </c:pt>
                <c:pt idx="7679">
                  <c:v>2.4911226851821455</c:v>
                </c:pt>
                <c:pt idx="7680">
                  <c:v>2.4913657407363106</c:v>
                </c:pt>
                <c:pt idx="7681">
                  <c:v>2.4916087962977516</c:v>
                </c:pt>
                <c:pt idx="7682">
                  <c:v>2.4918518518519166</c:v>
                </c:pt>
                <c:pt idx="7683">
                  <c:v>2.4920949074060816</c:v>
                </c:pt>
                <c:pt idx="7684">
                  <c:v>2.4923379629602467</c:v>
                </c:pt>
                <c:pt idx="7685">
                  <c:v>2.4925810185144117</c:v>
                </c:pt>
                <c:pt idx="7686">
                  <c:v>2.4928240740758527</c:v>
                </c:pt>
                <c:pt idx="7687">
                  <c:v>2.4930671296300178</c:v>
                </c:pt>
                <c:pt idx="7688">
                  <c:v>2.4933101851841828</c:v>
                </c:pt>
                <c:pt idx="7689">
                  <c:v>2.4935532407383478</c:v>
                </c:pt>
                <c:pt idx="7690">
                  <c:v>2.4937962962925129</c:v>
                </c:pt>
                <c:pt idx="7691">
                  <c:v>2.4940393518539539</c:v>
                </c:pt>
                <c:pt idx="7692">
                  <c:v>2.4942824074081189</c:v>
                </c:pt>
                <c:pt idx="7693">
                  <c:v>2.4945254629622839</c:v>
                </c:pt>
                <c:pt idx="7694">
                  <c:v>2.494768518516449</c:v>
                </c:pt>
                <c:pt idx="7695">
                  <c:v>2.495011574070614</c:v>
                </c:pt>
                <c:pt idx="7696">
                  <c:v>2.4952546296247791</c:v>
                </c:pt>
                <c:pt idx="7697">
                  <c:v>2.4955092592557238</c:v>
                </c:pt>
                <c:pt idx="7698">
                  <c:v>2.4957523148098888</c:v>
                </c:pt>
                <c:pt idx="7699">
                  <c:v>2.4959953703713298</c:v>
                </c:pt>
                <c:pt idx="7700">
                  <c:v>2.4962384259254948</c:v>
                </c:pt>
                <c:pt idx="7701">
                  <c:v>2.4964814814796599</c:v>
                </c:pt>
                <c:pt idx="7702">
                  <c:v>2.4967245370338249</c:v>
                </c:pt>
                <c:pt idx="7703">
                  <c:v>2.4969675925879899</c:v>
                </c:pt>
                <c:pt idx="7704">
                  <c:v>2.4972106481494309</c:v>
                </c:pt>
                <c:pt idx="7705">
                  <c:v>2.497453703703596</c:v>
                </c:pt>
                <c:pt idx="7706">
                  <c:v>2.497696759257761</c:v>
                </c:pt>
                <c:pt idx="7707">
                  <c:v>2.4979398148119261</c:v>
                </c:pt>
                <c:pt idx="7708">
                  <c:v>2.4981828703660911</c:v>
                </c:pt>
                <c:pt idx="7709">
                  <c:v>2.4984259259275321</c:v>
                </c:pt>
                <c:pt idx="7710">
                  <c:v>2.4986689814816971</c:v>
                </c:pt>
                <c:pt idx="7711">
                  <c:v>2.4989120370358622</c:v>
                </c:pt>
                <c:pt idx="7712">
                  <c:v>2.4991550925900272</c:v>
                </c:pt>
                <c:pt idx="7713">
                  <c:v>2.4993981481441923</c:v>
                </c:pt>
                <c:pt idx="7714">
                  <c:v>2.4996412037056333</c:v>
                </c:pt>
                <c:pt idx="7715">
                  <c:v>2.4998842592597983</c:v>
                </c:pt>
                <c:pt idx="7716">
                  <c:v>2.5001273148139633</c:v>
                </c:pt>
                <c:pt idx="7717">
                  <c:v>2.5003703703681284</c:v>
                </c:pt>
                <c:pt idx="7718">
                  <c:v>2.5006134259222934</c:v>
                </c:pt>
                <c:pt idx="7719">
                  <c:v>2.5008564814764584</c:v>
                </c:pt>
                <c:pt idx="7720">
                  <c:v>2.5010995370378994</c:v>
                </c:pt>
                <c:pt idx="7721">
                  <c:v>2.5013425925920645</c:v>
                </c:pt>
                <c:pt idx="7722">
                  <c:v>2.5015856481462295</c:v>
                </c:pt>
                <c:pt idx="7723">
                  <c:v>2.5018287037003946</c:v>
                </c:pt>
                <c:pt idx="7724">
                  <c:v>2.5020717592545596</c:v>
                </c:pt>
                <c:pt idx="7725">
                  <c:v>2.5023148148160006</c:v>
                </c:pt>
                <c:pt idx="7726">
                  <c:v>2.5025578703701656</c:v>
                </c:pt>
                <c:pt idx="7727">
                  <c:v>2.5028009259243307</c:v>
                </c:pt>
                <c:pt idx="7728">
                  <c:v>2.5030439814784957</c:v>
                </c:pt>
                <c:pt idx="7729">
                  <c:v>2.5032870370326608</c:v>
                </c:pt>
                <c:pt idx="7730">
                  <c:v>2.5035300925941018</c:v>
                </c:pt>
                <c:pt idx="7731">
                  <c:v>2.5037731481482668</c:v>
                </c:pt>
                <c:pt idx="7732">
                  <c:v>2.5040162037024318</c:v>
                </c:pt>
                <c:pt idx="7733">
                  <c:v>2.5042592592565969</c:v>
                </c:pt>
                <c:pt idx="7734">
                  <c:v>2.5045023148107619</c:v>
                </c:pt>
                <c:pt idx="7735">
                  <c:v>2.5047453703722029</c:v>
                </c:pt>
                <c:pt idx="7736">
                  <c:v>2.5049884259263679</c:v>
                </c:pt>
                <c:pt idx="7737">
                  <c:v>2.505231481480533</c:v>
                </c:pt>
                <c:pt idx="7738">
                  <c:v>2.505474537034698</c:v>
                </c:pt>
                <c:pt idx="7739">
                  <c:v>2.5057175925888631</c:v>
                </c:pt>
                <c:pt idx="7740">
                  <c:v>2.5059606481430281</c:v>
                </c:pt>
                <c:pt idx="7741">
                  <c:v>2.5062037037044691</c:v>
                </c:pt>
                <c:pt idx="7742">
                  <c:v>2.5064467592586341</c:v>
                </c:pt>
                <c:pt idx="7743">
                  <c:v>2.5066898148127992</c:v>
                </c:pt>
                <c:pt idx="7744">
                  <c:v>2.5069328703669642</c:v>
                </c:pt>
                <c:pt idx="7745">
                  <c:v>2.5071874999979089</c:v>
                </c:pt>
                <c:pt idx="7746">
                  <c:v>2.5074305555520739</c:v>
                </c:pt>
                <c:pt idx="7747">
                  <c:v>2.507673611106239</c:v>
                </c:pt>
                <c:pt idx="7748">
                  <c:v>2.50791666666768</c:v>
                </c:pt>
                <c:pt idx="7749">
                  <c:v>2.508159722221845</c:v>
                </c:pt>
                <c:pt idx="7750">
                  <c:v>2.5084027777760101</c:v>
                </c:pt>
                <c:pt idx="7751">
                  <c:v>2.5086458333301751</c:v>
                </c:pt>
                <c:pt idx="7752">
                  <c:v>2.5088888888843401</c:v>
                </c:pt>
                <c:pt idx="7753">
                  <c:v>2.5091319444457811</c:v>
                </c:pt>
                <c:pt idx="7754">
                  <c:v>2.5093749999999462</c:v>
                </c:pt>
                <c:pt idx="7755">
                  <c:v>2.5096180555541112</c:v>
                </c:pt>
                <c:pt idx="7756">
                  <c:v>2.5098611111082763</c:v>
                </c:pt>
                <c:pt idx="7757">
                  <c:v>2.5101041666624413</c:v>
                </c:pt>
                <c:pt idx="7758">
                  <c:v>2.5103472222238823</c:v>
                </c:pt>
                <c:pt idx="7759">
                  <c:v>2.5105902777780473</c:v>
                </c:pt>
                <c:pt idx="7760">
                  <c:v>2.5108333333322124</c:v>
                </c:pt>
                <c:pt idx="7761">
                  <c:v>2.5110763888863774</c:v>
                </c:pt>
                <c:pt idx="7762">
                  <c:v>2.5113194444405424</c:v>
                </c:pt>
                <c:pt idx="7763">
                  <c:v>2.5115625000019834</c:v>
                </c:pt>
                <c:pt idx="7764">
                  <c:v>2.5118055555561485</c:v>
                </c:pt>
                <c:pt idx="7765">
                  <c:v>2.5120486111103135</c:v>
                </c:pt>
                <c:pt idx="7766">
                  <c:v>2.5122916666644786</c:v>
                </c:pt>
                <c:pt idx="7767">
                  <c:v>2.5125347222186436</c:v>
                </c:pt>
                <c:pt idx="7768">
                  <c:v>2.5127777777728086</c:v>
                </c:pt>
                <c:pt idx="7769">
                  <c:v>2.5130208333342496</c:v>
                </c:pt>
                <c:pt idx="7770">
                  <c:v>2.5132638888884147</c:v>
                </c:pt>
                <c:pt idx="7771">
                  <c:v>2.5135069444425797</c:v>
                </c:pt>
                <c:pt idx="7772">
                  <c:v>2.5137499999967448</c:v>
                </c:pt>
                <c:pt idx="7773">
                  <c:v>2.5139930555509098</c:v>
                </c:pt>
                <c:pt idx="7774">
                  <c:v>2.5142361111123508</c:v>
                </c:pt>
                <c:pt idx="7775">
                  <c:v>2.5144791666665158</c:v>
                </c:pt>
                <c:pt idx="7776">
                  <c:v>2.5147222222206809</c:v>
                </c:pt>
                <c:pt idx="7777">
                  <c:v>2.5149652777748459</c:v>
                </c:pt>
                <c:pt idx="7778">
                  <c:v>2.5152083333290109</c:v>
                </c:pt>
                <c:pt idx="7779">
                  <c:v>2.5154513888904519</c:v>
                </c:pt>
                <c:pt idx="7780">
                  <c:v>2.515694444444617</c:v>
                </c:pt>
                <c:pt idx="7781">
                  <c:v>2.515937499998782</c:v>
                </c:pt>
                <c:pt idx="7782">
                  <c:v>2.5161805555529471</c:v>
                </c:pt>
                <c:pt idx="7783">
                  <c:v>2.5164236111071121</c:v>
                </c:pt>
                <c:pt idx="7784">
                  <c:v>2.5166666666685531</c:v>
                </c:pt>
                <c:pt idx="7785">
                  <c:v>2.5169097222227181</c:v>
                </c:pt>
                <c:pt idx="7786">
                  <c:v>2.5171527777768832</c:v>
                </c:pt>
                <c:pt idx="7787">
                  <c:v>2.5173958333310482</c:v>
                </c:pt>
                <c:pt idx="7788">
                  <c:v>2.5176388888852133</c:v>
                </c:pt>
                <c:pt idx="7789">
                  <c:v>2.5178819444393783</c:v>
                </c:pt>
                <c:pt idx="7790">
                  <c:v>2.5181250000008193</c:v>
                </c:pt>
                <c:pt idx="7791">
                  <c:v>2.5183680555549843</c:v>
                </c:pt>
                <c:pt idx="7792">
                  <c:v>2.5186111111091494</c:v>
                </c:pt>
                <c:pt idx="7793">
                  <c:v>2.5188657407400941</c:v>
                </c:pt>
                <c:pt idx="7794">
                  <c:v>2.5191087962942591</c:v>
                </c:pt>
                <c:pt idx="7795">
                  <c:v>2.5193518518484241</c:v>
                </c:pt>
                <c:pt idx="7796">
                  <c:v>2.5195949074025892</c:v>
                </c:pt>
                <c:pt idx="7797">
                  <c:v>2.5198379629640302</c:v>
                </c:pt>
                <c:pt idx="7798">
                  <c:v>2.5200810185181952</c:v>
                </c:pt>
                <c:pt idx="7799">
                  <c:v>2.5203240740723603</c:v>
                </c:pt>
                <c:pt idx="7800">
                  <c:v>2.5205671296265253</c:v>
                </c:pt>
                <c:pt idx="7801">
                  <c:v>2.5208101851806903</c:v>
                </c:pt>
                <c:pt idx="7802">
                  <c:v>2.5210532407421313</c:v>
                </c:pt>
                <c:pt idx="7803">
                  <c:v>2.5212962962962964</c:v>
                </c:pt>
                <c:pt idx="7804">
                  <c:v>2.5215393518504614</c:v>
                </c:pt>
                <c:pt idx="7805">
                  <c:v>2.5217824074046264</c:v>
                </c:pt>
                <c:pt idx="7806">
                  <c:v>2.5220254629587915</c:v>
                </c:pt>
                <c:pt idx="7807">
                  <c:v>2.5222685185202325</c:v>
                </c:pt>
                <c:pt idx="7808">
                  <c:v>2.5225115740743975</c:v>
                </c:pt>
                <c:pt idx="7809">
                  <c:v>2.5227546296285626</c:v>
                </c:pt>
                <c:pt idx="7810">
                  <c:v>2.5229976851827276</c:v>
                </c:pt>
                <c:pt idx="7811">
                  <c:v>2.5232407407368926</c:v>
                </c:pt>
                <c:pt idx="7812">
                  <c:v>2.5234837962983336</c:v>
                </c:pt>
                <c:pt idx="7813">
                  <c:v>2.5237268518524987</c:v>
                </c:pt>
                <c:pt idx="7814">
                  <c:v>2.5239699074066637</c:v>
                </c:pt>
                <c:pt idx="7815">
                  <c:v>2.5242129629608288</c:v>
                </c:pt>
                <c:pt idx="7816">
                  <c:v>2.5244560185149938</c:v>
                </c:pt>
                <c:pt idx="7817">
                  <c:v>2.5246990740691588</c:v>
                </c:pt>
                <c:pt idx="7818">
                  <c:v>2.5249421296305998</c:v>
                </c:pt>
                <c:pt idx="7819">
                  <c:v>2.5251851851847649</c:v>
                </c:pt>
                <c:pt idx="7820">
                  <c:v>2.5254282407389299</c:v>
                </c:pt>
                <c:pt idx="7821">
                  <c:v>2.5256712962930949</c:v>
                </c:pt>
                <c:pt idx="7822">
                  <c:v>2.52591435184726</c:v>
                </c:pt>
                <c:pt idx="7823">
                  <c:v>2.526157407408701</c:v>
                </c:pt>
                <c:pt idx="7824">
                  <c:v>2.526400462962866</c:v>
                </c:pt>
                <c:pt idx="7825">
                  <c:v>2.5266435185170311</c:v>
                </c:pt>
                <c:pt idx="7826">
                  <c:v>2.5268865740711961</c:v>
                </c:pt>
                <c:pt idx="7827">
                  <c:v>2.5271296296253611</c:v>
                </c:pt>
                <c:pt idx="7828">
                  <c:v>2.5273726851868021</c:v>
                </c:pt>
                <c:pt idx="7829">
                  <c:v>2.5276157407409672</c:v>
                </c:pt>
                <c:pt idx="7830">
                  <c:v>2.5278587962951322</c:v>
                </c:pt>
                <c:pt idx="7831">
                  <c:v>2.5281018518492973</c:v>
                </c:pt>
                <c:pt idx="7832">
                  <c:v>2.5283449074034623</c:v>
                </c:pt>
                <c:pt idx="7833">
                  <c:v>2.5285879629649033</c:v>
                </c:pt>
                <c:pt idx="7834">
                  <c:v>2.5288310185190683</c:v>
                </c:pt>
                <c:pt idx="7835">
                  <c:v>2.5290740740732334</c:v>
                </c:pt>
                <c:pt idx="7836">
                  <c:v>2.5293171296273984</c:v>
                </c:pt>
                <c:pt idx="7837">
                  <c:v>2.5295601851815634</c:v>
                </c:pt>
                <c:pt idx="7838">
                  <c:v>2.5298032407357285</c:v>
                </c:pt>
                <c:pt idx="7839">
                  <c:v>2.5300462962971695</c:v>
                </c:pt>
                <c:pt idx="7840">
                  <c:v>2.5302893518513345</c:v>
                </c:pt>
                <c:pt idx="7841">
                  <c:v>2.5305324074054996</c:v>
                </c:pt>
                <c:pt idx="7842">
                  <c:v>2.5307870370364443</c:v>
                </c:pt>
                <c:pt idx="7843">
                  <c:v>2.5310300925906093</c:v>
                </c:pt>
                <c:pt idx="7844">
                  <c:v>2.5312731481447743</c:v>
                </c:pt>
                <c:pt idx="7845">
                  <c:v>2.5315162036989394</c:v>
                </c:pt>
                <c:pt idx="7846">
                  <c:v>2.5317592592603804</c:v>
                </c:pt>
                <c:pt idx="7847">
                  <c:v>2.5320023148145454</c:v>
                </c:pt>
                <c:pt idx="7848">
                  <c:v>2.5322453703687104</c:v>
                </c:pt>
                <c:pt idx="7849">
                  <c:v>2.5324884259228755</c:v>
                </c:pt>
                <c:pt idx="7850">
                  <c:v>2.5327314814770405</c:v>
                </c:pt>
                <c:pt idx="7851">
                  <c:v>2.5329745370384815</c:v>
                </c:pt>
                <c:pt idx="7852">
                  <c:v>2.5332175925926466</c:v>
                </c:pt>
                <c:pt idx="7853">
                  <c:v>2.5334606481468116</c:v>
                </c:pt>
                <c:pt idx="7854">
                  <c:v>2.5337037037009766</c:v>
                </c:pt>
                <c:pt idx="7855">
                  <c:v>2.5339467592551417</c:v>
                </c:pt>
                <c:pt idx="7856">
                  <c:v>2.5341898148165827</c:v>
                </c:pt>
                <c:pt idx="7857">
                  <c:v>2.5344328703707477</c:v>
                </c:pt>
                <c:pt idx="7858">
                  <c:v>2.5346759259249128</c:v>
                </c:pt>
                <c:pt idx="7859">
                  <c:v>2.5349189814790778</c:v>
                </c:pt>
                <c:pt idx="7860">
                  <c:v>2.5351620370332428</c:v>
                </c:pt>
                <c:pt idx="7861">
                  <c:v>2.5354050925946838</c:v>
                </c:pt>
                <c:pt idx="7862">
                  <c:v>2.5356481481488489</c:v>
                </c:pt>
                <c:pt idx="7863">
                  <c:v>2.5358912037030139</c:v>
                </c:pt>
                <c:pt idx="7864">
                  <c:v>2.5361342592571789</c:v>
                </c:pt>
                <c:pt idx="7865">
                  <c:v>2.536377314811344</c:v>
                </c:pt>
                <c:pt idx="7866">
                  <c:v>2.536620370365509</c:v>
                </c:pt>
                <c:pt idx="7867">
                  <c:v>2.53686342592695</c:v>
                </c:pt>
                <c:pt idx="7868">
                  <c:v>2.5371064814811151</c:v>
                </c:pt>
                <c:pt idx="7869">
                  <c:v>2.5373495370352801</c:v>
                </c:pt>
                <c:pt idx="7870">
                  <c:v>2.5375925925894451</c:v>
                </c:pt>
                <c:pt idx="7871">
                  <c:v>2.5378356481436102</c:v>
                </c:pt>
                <c:pt idx="7872">
                  <c:v>2.5380787037050512</c:v>
                </c:pt>
                <c:pt idx="7873">
                  <c:v>2.5383217592592162</c:v>
                </c:pt>
                <c:pt idx="7874">
                  <c:v>2.5385648148133813</c:v>
                </c:pt>
                <c:pt idx="7875">
                  <c:v>2.5388078703675463</c:v>
                </c:pt>
                <c:pt idx="7876">
                  <c:v>2.5390509259217113</c:v>
                </c:pt>
                <c:pt idx="7877">
                  <c:v>2.5392939814831523</c:v>
                </c:pt>
                <c:pt idx="7878">
                  <c:v>2.5395370370373174</c:v>
                </c:pt>
                <c:pt idx="7879">
                  <c:v>2.5397800925914824</c:v>
                </c:pt>
                <c:pt idx="7880">
                  <c:v>2.5400231481456474</c:v>
                </c:pt>
                <c:pt idx="7881">
                  <c:v>2.5402662036998125</c:v>
                </c:pt>
                <c:pt idx="7882">
                  <c:v>2.5405092592612535</c:v>
                </c:pt>
                <c:pt idx="7883">
                  <c:v>2.5407523148154185</c:v>
                </c:pt>
                <c:pt idx="7884">
                  <c:v>2.5409953703695836</c:v>
                </c:pt>
                <c:pt idx="7885">
                  <c:v>2.5412384259237486</c:v>
                </c:pt>
                <c:pt idx="7886">
                  <c:v>2.5414814814779136</c:v>
                </c:pt>
                <c:pt idx="7887">
                  <c:v>2.5417245370320787</c:v>
                </c:pt>
                <c:pt idx="7888">
                  <c:v>2.5419675925935197</c:v>
                </c:pt>
                <c:pt idx="7889">
                  <c:v>2.5422106481476847</c:v>
                </c:pt>
                <c:pt idx="7890">
                  <c:v>2.5424652777786294</c:v>
                </c:pt>
                <c:pt idx="7891">
                  <c:v>2.5427083333327944</c:v>
                </c:pt>
                <c:pt idx="7892">
                  <c:v>2.5429513888869595</c:v>
                </c:pt>
                <c:pt idx="7893">
                  <c:v>2.5431944444411245</c:v>
                </c:pt>
                <c:pt idx="7894">
                  <c:v>2.5434374999952896</c:v>
                </c:pt>
                <c:pt idx="7895">
                  <c:v>2.5436805555567306</c:v>
                </c:pt>
                <c:pt idx="7896">
                  <c:v>2.5439236111108956</c:v>
                </c:pt>
                <c:pt idx="7897">
                  <c:v>2.5441666666650606</c:v>
                </c:pt>
                <c:pt idx="7898">
                  <c:v>2.5444097222192257</c:v>
                </c:pt>
                <c:pt idx="7899">
                  <c:v>2.5446527777733907</c:v>
                </c:pt>
                <c:pt idx="7900">
                  <c:v>2.5448958333348317</c:v>
                </c:pt>
                <c:pt idx="7901">
                  <c:v>2.5451388888889968</c:v>
                </c:pt>
                <c:pt idx="7902">
                  <c:v>2.5453819444431618</c:v>
                </c:pt>
                <c:pt idx="7903">
                  <c:v>2.5456249999973268</c:v>
                </c:pt>
                <c:pt idx="7904">
                  <c:v>2.5458680555514919</c:v>
                </c:pt>
                <c:pt idx="7905">
                  <c:v>2.5461111111129329</c:v>
                </c:pt>
                <c:pt idx="7906">
                  <c:v>2.5463541666670979</c:v>
                </c:pt>
                <c:pt idx="7907">
                  <c:v>2.5465972222212629</c:v>
                </c:pt>
                <c:pt idx="7908">
                  <c:v>2.546840277775428</c:v>
                </c:pt>
                <c:pt idx="7909">
                  <c:v>2.547083333329593</c:v>
                </c:pt>
                <c:pt idx="7910">
                  <c:v>2.5473263888837581</c:v>
                </c:pt>
                <c:pt idx="7911">
                  <c:v>2.5475694444451991</c:v>
                </c:pt>
                <c:pt idx="7912">
                  <c:v>2.5478124999993641</c:v>
                </c:pt>
                <c:pt idx="7913">
                  <c:v>2.5480555555535291</c:v>
                </c:pt>
                <c:pt idx="7914">
                  <c:v>2.5482986111076942</c:v>
                </c:pt>
                <c:pt idx="7915">
                  <c:v>2.5485416666618592</c:v>
                </c:pt>
                <c:pt idx="7916">
                  <c:v>2.5487847222233002</c:v>
                </c:pt>
                <c:pt idx="7917">
                  <c:v>2.5490277777774653</c:v>
                </c:pt>
                <c:pt idx="7918">
                  <c:v>2.5492708333316303</c:v>
                </c:pt>
                <c:pt idx="7919">
                  <c:v>2.5495138888857953</c:v>
                </c:pt>
                <c:pt idx="7920">
                  <c:v>2.5497569444399604</c:v>
                </c:pt>
                <c:pt idx="7921">
                  <c:v>2.5500000000014014</c:v>
                </c:pt>
                <c:pt idx="7922">
                  <c:v>2.5502430555555664</c:v>
                </c:pt>
                <c:pt idx="7923">
                  <c:v>2.5504861111097314</c:v>
                </c:pt>
                <c:pt idx="7924">
                  <c:v>2.5507291666638965</c:v>
                </c:pt>
                <c:pt idx="7925">
                  <c:v>2.5509722222180615</c:v>
                </c:pt>
                <c:pt idx="7926">
                  <c:v>2.5512152777795025</c:v>
                </c:pt>
                <c:pt idx="7927">
                  <c:v>2.5514583333336676</c:v>
                </c:pt>
                <c:pt idx="7928">
                  <c:v>2.5517013888878326</c:v>
                </c:pt>
                <c:pt idx="7929">
                  <c:v>2.5519444444419976</c:v>
                </c:pt>
                <c:pt idx="7930">
                  <c:v>2.5521874999961627</c:v>
                </c:pt>
                <c:pt idx="7931">
                  <c:v>2.5524305555576037</c:v>
                </c:pt>
                <c:pt idx="7932">
                  <c:v>2.5526736111117687</c:v>
                </c:pt>
                <c:pt idx="7933">
                  <c:v>2.5529166666659338</c:v>
                </c:pt>
                <c:pt idx="7934">
                  <c:v>2.5531597222200988</c:v>
                </c:pt>
                <c:pt idx="7935">
                  <c:v>2.5534027777742638</c:v>
                </c:pt>
                <c:pt idx="7936">
                  <c:v>2.5536458333284289</c:v>
                </c:pt>
                <c:pt idx="7937">
                  <c:v>2.5538888888898699</c:v>
                </c:pt>
                <c:pt idx="7938">
                  <c:v>2.5541435185135386</c:v>
                </c:pt>
                <c:pt idx="7939">
                  <c:v>2.5543865740749796</c:v>
                </c:pt>
                <c:pt idx="7940">
                  <c:v>2.5546296296291446</c:v>
                </c:pt>
                <c:pt idx="7941">
                  <c:v>2.5548726851833097</c:v>
                </c:pt>
                <c:pt idx="7942">
                  <c:v>2.5551157407374747</c:v>
                </c:pt>
                <c:pt idx="7943">
                  <c:v>2.5553587962916398</c:v>
                </c:pt>
                <c:pt idx="7944">
                  <c:v>2.5556018518530808</c:v>
                </c:pt>
                <c:pt idx="7945">
                  <c:v>2.5558449074072458</c:v>
                </c:pt>
                <c:pt idx="7946">
                  <c:v>2.5560879629614108</c:v>
                </c:pt>
                <c:pt idx="7947">
                  <c:v>2.5563310185155759</c:v>
                </c:pt>
                <c:pt idx="7948">
                  <c:v>2.5565740740697409</c:v>
                </c:pt>
                <c:pt idx="7949">
                  <c:v>2.5568171296311819</c:v>
                </c:pt>
                <c:pt idx="7950">
                  <c:v>2.5570601851853469</c:v>
                </c:pt>
                <c:pt idx="7951">
                  <c:v>2.557303240739512</c:v>
                </c:pt>
                <c:pt idx="7952">
                  <c:v>2.557546296293677</c:v>
                </c:pt>
                <c:pt idx="7953">
                  <c:v>2.5577893518478421</c:v>
                </c:pt>
                <c:pt idx="7954">
                  <c:v>2.5580324074092831</c:v>
                </c:pt>
                <c:pt idx="7955">
                  <c:v>2.5582754629634481</c:v>
                </c:pt>
                <c:pt idx="7956">
                  <c:v>2.5585185185176131</c:v>
                </c:pt>
                <c:pt idx="7957">
                  <c:v>2.5587615740717782</c:v>
                </c:pt>
                <c:pt idx="7958">
                  <c:v>2.5590046296259432</c:v>
                </c:pt>
                <c:pt idx="7959">
                  <c:v>2.5592476851801083</c:v>
                </c:pt>
                <c:pt idx="7960">
                  <c:v>2.5594907407415493</c:v>
                </c:pt>
                <c:pt idx="7961">
                  <c:v>2.5597337962957143</c:v>
                </c:pt>
                <c:pt idx="7962">
                  <c:v>2.5599768518498793</c:v>
                </c:pt>
                <c:pt idx="7963">
                  <c:v>2.5602199074040444</c:v>
                </c:pt>
                <c:pt idx="7964">
                  <c:v>2.5604629629582094</c:v>
                </c:pt>
                <c:pt idx="7965">
                  <c:v>2.5607060185196504</c:v>
                </c:pt>
                <c:pt idx="7966">
                  <c:v>2.5609490740738154</c:v>
                </c:pt>
                <c:pt idx="7967">
                  <c:v>2.5611921296279805</c:v>
                </c:pt>
                <c:pt idx="7968">
                  <c:v>2.5614351851821455</c:v>
                </c:pt>
                <c:pt idx="7969">
                  <c:v>2.5616782407363106</c:v>
                </c:pt>
                <c:pt idx="7970">
                  <c:v>2.5619212962977516</c:v>
                </c:pt>
                <c:pt idx="7971">
                  <c:v>2.5621643518519166</c:v>
                </c:pt>
                <c:pt idx="7972">
                  <c:v>2.5624074074060816</c:v>
                </c:pt>
                <c:pt idx="7973">
                  <c:v>2.5626504629602467</c:v>
                </c:pt>
                <c:pt idx="7974">
                  <c:v>2.5628935185144117</c:v>
                </c:pt>
                <c:pt idx="7975">
                  <c:v>2.5631365740758527</c:v>
                </c:pt>
                <c:pt idx="7976">
                  <c:v>2.5633796296300178</c:v>
                </c:pt>
                <c:pt idx="7977">
                  <c:v>2.5636226851841828</c:v>
                </c:pt>
                <c:pt idx="7978">
                  <c:v>2.5638657407383478</c:v>
                </c:pt>
                <c:pt idx="7979">
                  <c:v>2.5641087962925129</c:v>
                </c:pt>
                <c:pt idx="7980">
                  <c:v>2.5643518518539539</c:v>
                </c:pt>
                <c:pt idx="7981">
                  <c:v>2.5645949074081189</c:v>
                </c:pt>
                <c:pt idx="7982">
                  <c:v>2.5648379629622839</c:v>
                </c:pt>
                <c:pt idx="7983">
                  <c:v>2.565081018516449</c:v>
                </c:pt>
                <c:pt idx="7984">
                  <c:v>2.565324074070614</c:v>
                </c:pt>
                <c:pt idx="7985">
                  <c:v>2.5655671296247791</c:v>
                </c:pt>
                <c:pt idx="7986">
                  <c:v>2.5658217592557238</c:v>
                </c:pt>
                <c:pt idx="7987">
                  <c:v>2.5660648148098888</c:v>
                </c:pt>
                <c:pt idx="7988">
                  <c:v>2.5663078703713298</c:v>
                </c:pt>
                <c:pt idx="7989">
                  <c:v>2.5665509259254948</c:v>
                </c:pt>
                <c:pt idx="7990">
                  <c:v>2.5667939814796599</c:v>
                </c:pt>
                <c:pt idx="7991">
                  <c:v>2.5670370370338249</c:v>
                </c:pt>
                <c:pt idx="7992">
                  <c:v>2.5672800925879899</c:v>
                </c:pt>
                <c:pt idx="7993">
                  <c:v>2.5675231481494309</c:v>
                </c:pt>
                <c:pt idx="7994">
                  <c:v>2.567766203703596</c:v>
                </c:pt>
                <c:pt idx="7995">
                  <c:v>2.568009259257761</c:v>
                </c:pt>
                <c:pt idx="7996">
                  <c:v>2.5682523148119261</c:v>
                </c:pt>
                <c:pt idx="7997">
                  <c:v>2.5684953703660911</c:v>
                </c:pt>
                <c:pt idx="7998">
                  <c:v>2.5687384259275321</c:v>
                </c:pt>
                <c:pt idx="7999">
                  <c:v>2.5689814814816971</c:v>
                </c:pt>
                <c:pt idx="8000">
                  <c:v>2.5692245370358622</c:v>
                </c:pt>
                <c:pt idx="8001">
                  <c:v>2.5694675925900272</c:v>
                </c:pt>
                <c:pt idx="8002">
                  <c:v>2.5697106481441923</c:v>
                </c:pt>
                <c:pt idx="8003">
                  <c:v>2.5699537037056333</c:v>
                </c:pt>
                <c:pt idx="8004">
                  <c:v>2.5701967592597983</c:v>
                </c:pt>
                <c:pt idx="8005">
                  <c:v>2.5704398148139633</c:v>
                </c:pt>
                <c:pt idx="8006">
                  <c:v>2.5706828703681284</c:v>
                </c:pt>
                <c:pt idx="8007">
                  <c:v>2.5709259259222934</c:v>
                </c:pt>
                <c:pt idx="8008">
                  <c:v>2.5711689814764584</c:v>
                </c:pt>
                <c:pt idx="8009">
                  <c:v>2.5714120370378994</c:v>
                </c:pt>
                <c:pt idx="8010">
                  <c:v>2.5716550925920645</c:v>
                </c:pt>
                <c:pt idx="8011">
                  <c:v>2.5718981481462295</c:v>
                </c:pt>
                <c:pt idx="8012">
                  <c:v>2.5721412037003946</c:v>
                </c:pt>
                <c:pt idx="8013">
                  <c:v>2.5723842592545596</c:v>
                </c:pt>
                <c:pt idx="8014">
                  <c:v>2.5726273148160006</c:v>
                </c:pt>
                <c:pt idx="8015">
                  <c:v>2.5728703703701656</c:v>
                </c:pt>
                <c:pt idx="8016">
                  <c:v>2.5731134259243307</c:v>
                </c:pt>
                <c:pt idx="8017">
                  <c:v>2.5733564814784957</c:v>
                </c:pt>
                <c:pt idx="8018">
                  <c:v>2.5735995370326608</c:v>
                </c:pt>
                <c:pt idx="8019">
                  <c:v>2.5738425925941018</c:v>
                </c:pt>
                <c:pt idx="8020">
                  <c:v>2.5740856481482668</c:v>
                </c:pt>
                <c:pt idx="8021">
                  <c:v>2.5743287037024318</c:v>
                </c:pt>
                <c:pt idx="8022">
                  <c:v>2.5745717592565969</c:v>
                </c:pt>
                <c:pt idx="8023">
                  <c:v>2.5748148148107619</c:v>
                </c:pt>
                <c:pt idx="8024">
                  <c:v>2.5750578703722029</c:v>
                </c:pt>
                <c:pt idx="8025">
                  <c:v>2.5753009259263679</c:v>
                </c:pt>
                <c:pt idx="8026">
                  <c:v>2.575543981480533</c:v>
                </c:pt>
                <c:pt idx="8027">
                  <c:v>2.575787037034698</c:v>
                </c:pt>
                <c:pt idx="8028">
                  <c:v>2.5760300925888631</c:v>
                </c:pt>
                <c:pt idx="8029">
                  <c:v>2.5762731481430281</c:v>
                </c:pt>
                <c:pt idx="8030">
                  <c:v>2.5765162037044691</c:v>
                </c:pt>
                <c:pt idx="8031">
                  <c:v>2.5767592592586341</c:v>
                </c:pt>
                <c:pt idx="8032">
                  <c:v>2.5770023148127992</c:v>
                </c:pt>
                <c:pt idx="8033">
                  <c:v>2.5772453703669642</c:v>
                </c:pt>
                <c:pt idx="8034">
                  <c:v>2.5774999999979089</c:v>
                </c:pt>
                <c:pt idx="8035">
                  <c:v>2.5777430555520739</c:v>
                </c:pt>
                <c:pt idx="8036">
                  <c:v>2.577986111106239</c:v>
                </c:pt>
                <c:pt idx="8037">
                  <c:v>2.57822916666768</c:v>
                </c:pt>
                <c:pt idx="8038">
                  <c:v>2.578472222221845</c:v>
                </c:pt>
                <c:pt idx="8039">
                  <c:v>2.5787152777760101</c:v>
                </c:pt>
                <c:pt idx="8040">
                  <c:v>2.5789583333301751</c:v>
                </c:pt>
                <c:pt idx="8041">
                  <c:v>2.5792013888843401</c:v>
                </c:pt>
                <c:pt idx="8042">
                  <c:v>2.5794444444457811</c:v>
                </c:pt>
                <c:pt idx="8043">
                  <c:v>2.5796874999999462</c:v>
                </c:pt>
                <c:pt idx="8044">
                  <c:v>2.5799305555541112</c:v>
                </c:pt>
                <c:pt idx="8045">
                  <c:v>2.5801736111082763</c:v>
                </c:pt>
                <c:pt idx="8046">
                  <c:v>2.5804166666624413</c:v>
                </c:pt>
                <c:pt idx="8047">
                  <c:v>2.5806597222238823</c:v>
                </c:pt>
                <c:pt idx="8048">
                  <c:v>2.5809027777780473</c:v>
                </c:pt>
                <c:pt idx="8049">
                  <c:v>2.5811458333322124</c:v>
                </c:pt>
                <c:pt idx="8050">
                  <c:v>2.5813888888863774</c:v>
                </c:pt>
                <c:pt idx="8051">
                  <c:v>2.5816319444405424</c:v>
                </c:pt>
                <c:pt idx="8052">
                  <c:v>2.5818750000019834</c:v>
                </c:pt>
                <c:pt idx="8053">
                  <c:v>2.5821180555561485</c:v>
                </c:pt>
                <c:pt idx="8054">
                  <c:v>2.5823611111103135</c:v>
                </c:pt>
                <c:pt idx="8055">
                  <c:v>2.5826041666644786</c:v>
                </c:pt>
                <c:pt idx="8056">
                  <c:v>2.5828472222186436</c:v>
                </c:pt>
                <c:pt idx="8057">
                  <c:v>2.5830902777728086</c:v>
                </c:pt>
                <c:pt idx="8058">
                  <c:v>2.5833333333342496</c:v>
                </c:pt>
                <c:pt idx="8059">
                  <c:v>2.5835763888884147</c:v>
                </c:pt>
                <c:pt idx="8060">
                  <c:v>2.5838194444425797</c:v>
                </c:pt>
                <c:pt idx="8061">
                  <c:v>2.5840624999967448</c:v>
                </c:pt>
                <c:pt idx="8062">
                  <c:v>2.5843055555509098</c:v>
                </c:pt>
                <c:pt idx="8063">
                  <c:v>2.5845486111123508</c:v>
                </c:pt>
                <c:pt idx="8064">
                  <c:v>2.5847916666665158</c:v>
                </c:pt>
                <c:pt idx="8065">
                  <c:v>2.5850347222206809</c:v>
                </c:pt>
                <c:pt idx="8066">
                  <c:v>2.5852777777748459</c:v>
                </c:pt>
                <c:pt idx="8067">
                  <c:v>2.5855208333290109</c:v>
                </c:pt>
                <c:pt idx="8068">
                  <c:v>2.5857638888904519</c:v>
                </c:pt>
                <c:pt idx="8069">
                  <c:v>2.586006944444617</c:v>
                </c:pt>
                <c:pt idx="8070">
                  <c:v>2.586249999998782</c:v>
                </c:pt>
                <c:pt idx="8071">
                  <c:v>2.5864930555529471</c:v>
                </c:pt>
                <c:pt idx="8072">
                  <c:v>2.5867361111071121</c:v>
                </c:pt>
                <c:pt idx="8073">
                  <c:v>2.5869791666685531</c:v>
                </c:pt>
                <c:pt idx="8074">
                  <c:v>2.5872222222227181</c:v>
                </c:pt>
                <c:pt idx="8075">
                  <c:v>2.5874652777768832</c:v>
                </c:pt>
                <c:pt idx="8076">
                  <c:v>2.5877083333310482</c:v>
                </c:pt>
                <c:pt idx="8077">
                  <c:v>2.5879513888852133</c:v>
                </c:pt>
                <c:pt idx="8078">
                  <c:v>2.5881944444393783</c:v>
                </c:pt>
                <c:pt idx="8079">
                  <c:v>2.5884375000008193</c:v>
                </c:pt>
                <c:pt idx="8080">
                  <c:v>2.5886805555549843</c:v>
                </c:pt>
                <c:pt idx="8081">
                  <c:v>2.5889236111091494</c:v>
                </c:pt>
                <c:pt idx="8082">
                  <c:v>2.5891666666633144</c:v>
                </c:pt>
                <c:pt idx="8083">
                  <c:v>2.5894212962942591</c:v>
                </c:pt>
                <c:pt idx="8084">
                  <c:v>2.5896643518484241</c:v>
                </c:pt>
                <c:pt idx="8085">
                  <c:v>2.5899074074025892</c:v>
                </c:pt>
                <c:pt idx="8086">
                  <c:v>2.5901504629640302</c:v>
                </c:pt>
                <c:pt idx="8087">
                  <c:v>2.5903935185181952</c:v>
                </c:pt>
                <c:pt idx="8088">
                  <c:v>2.5906365740723603</c:v>
                </c:pt>
                <c:pt idx="8089">
                  <c:v>2.5908796296265253</c:v>
                </c:pt>
                <c:pt idx="8090">
                  <c:v>2.5911226851806903</c:v>
                </c:pt>
                <c:pt idx="8091">
                  <c:v>2.5913657407421313</c:v>
                </c:pt>
                <c:pt idx="8092">
                  <c:v>2.5916087962962964</c:v>
                </c:pt>
                <c:pt idx="8093">
                  <c:v>2.5918518518504614</c:v>
                </c:pt>
                <c:pt idx="8094">
                  <c:v>2.5920949074046264</c:v>
                </c:pt>
                <c:pt idx="8095">
                  <c:v>2.5923379629587915</c:v>
                </c:pt>
                <c:pt idx="8096">
                  <c:v>2.5925810185202325</c:v>
                </c:pt>
                <c:pt idx="8097">
                  <c:v>2.5928240740743975</c:v>
                </c:pt>
                <c:pt idx="8098">
                  <c:v>2.5930671296285626</c:v>
                </c:pt>
                <c:pt idx="8099">
                  <c:v>2.5933101851827276</c:v>
                </c:pt>
                <c:pt idx="8100">
                  <c:v>2.5935532407368926</c:v>
                </c:pt>
                <c:pt idx="8101">
                  <c:v>2.5937962962983336</c:v>
                </c:pt>
                <c:pt idx="8102">
                  <c:v>2.5940393518524987</c:v>
                </c:pt>
                <c:pt idx="8103">
                  <c:v>2.5942824074066637</c:v>
                </c:pt>
                <c:pt idx="8104">
                  <c:v>2.5945254629608288</c:v>
                </c:pt>
                <c:pt idx="8105">
                  <c:v>2.5947685185149938</c:v>
                </c:pt>
                <c:pt idx="8106">
                  <c:v>2.5950115740691588</c:v>
                </c:pt>
                <c:pt idx="8107">
                  <c:v>2.5952546296305998</c:v>
                </c:pt>
                <c:pt idx="8108">
                  <c:v>2.5954976851847649</c:v>
                </c:pt>
                <c:pt idx="8109">
                  <c:v>2.5957407407389299</c:v>
                </c:pt>
                <c:pt idx="8110">
                  <c:v>2.5959837962930949</c:v>
                </c:pt>
                <c:pt idx="8111">
                  <c:v>2.59622685184726</c:v>
                </c:pt>
                <c:pt idx="8112">
                  <c:v>2.596469907408701</c:v>
                </c:pt>
                <c:pt idx="8113">
                  <c:v>2.596712962962866</c:v>
                </c:pt>
                <c:pt idx="8114">
                  <c:v>2.5969560185170311</c:v>
                </c:pt>
                <c:pt idx="8115">
                  <c:v>2.5971990740711961</c:v>
                </c:pt>
                <c:pt idx="8116">
                  <c:v>2.5974421296253611</c:v>
                </c:pt>
                <c:pt idx="8117">
                  <c:v>2.5976851851868021</c:v>
                </c:pt>
                <c:pt idx="8118">
                  <c:v>2.5979282407409672</c:v>
                </c:pt>
                <c:pt idx="8119">
                  <c:v>2.5981712962951322</c:v>
                </c:pt>
                <c:pt idx="8120">
                  <c:v>2.5984143518492973</c:v>
                </c:pt>
                <c:pt idx="8121">
                  <c:v>2.5986574074034623</c:v>
                </c:pt>
                <c:pt idx="8122">
                  <c:v>2.5989004629649033</c:v>
                </c:pt>
                <c:pt idx="8123">
                  <c:v>2.5991435185190683</c:v>
                </c:pt>
                <c:pt idx="8124">
                  <c:v>2.5993865740732334</c:v>
                </c:pt>
                <c:pt idx="8125">
                  <c:v>2.5996296296273984</c:v>
                </c:pt>
                <c:pt idx="8126">
                  <c:v>2.5998726851815634</c:v>
                </c:pt>
                <c:pt idx="8127">
                  <c:v>2.6001157407357285</c:v>
                </c:pt>
                <c:pt idx="8128">
                  <c:v>2.6003587962971695</c:v>
                </c:pt>
                <c:pt idx="8129">
                  <c:v>2.6006018518513345</c:v>
                </c:pt>
                <c:pt idx="8130">
                  <c:v>2.6008449074054996</c:v>
                </c:pt>
                <c:pt idx="8131">
                  <c:v>2.6010995370364443</c:v>
                </c:pt>
                <c:pt idx="8132">
                  <c:v>2.6013425925906093</c:v>
                </c:pt>
                <c:pt idx="8133">
                  <c:v>2.6015856481447743</c:v>
                </c:pt>
                <c:pt idx="8134">
                  <c:v>2.6018287036989394</c:v>
                </c:pt>
                <c:pt idx="8135">
                  <c:v>2.6020717592603804</c:v>
                </c:pt>
                <c:pt idx="8136">
                  <c:v>2.6023148148145454</c:v>
                </c:pt>
                <c:pt idx="8137">
                  <c:v>2.6025578703687104</c:v>
                </c:pt>
                <c:pt idx="8138">
                  <c:v>2.6028009259228755</c:v>
                </c:pt>
                <c:pt idx="8139">
                  <c:v>2.6030439814770405</c:v>
                </c:pt>
                <c:pt idx="8140">
                  <c:v>2.6032870370384815</c:v>
                </c:pt>
                <c:pt idx="8141">
                  <c:v>2.6035300925926466</c:v>
                </c:pt>
                <c:pt idx="8142">
                  <c:v>2.6037731481468116</c:v>
                </c:pt>
                <c:pt idx="8143">
                  <c:v>2.6040162037009766</c:v>
                </c:pt>
                <c:pt idx="8144">
                  <c:v>2.6042592592551417</c:v>
                </c:pt>
                <c:pt idx="8145">
                  <c:v>2.6045023148165827</c:v>
                </c:pt>
                <c:pt idx="8146">
                  <c:v>2.6047453703707477</c:v>
                </c:pt>
                <c:pt idx="8147">
                  <c:v>2.6049884259249128</c:v>
                </c:pt>
                <c:pt idx="8148">
                  <c:v>2.6052314814790778</c:v>
                </c:pt>
                <c:pt idx="8149">
                  <c:v>2.6054745370332428</c:v>
                </c:pt>
                <c:pt idx="8150">
                  <c:v>2.6057175925946838</c:v>
                </c:pt>
                <c:pt idx="8151">
                  <c:v>2.6059606481488489</c:v>
                </c:pt>
                <c:pt idx="8152">
                  <c:v>2.6062037037030139</c:v>
                </c:pt>
                <c:pt idx="8153">
                  <c:v>2.6064467592571789</c:v>
                </c:pt>
                <c:pt idx="8154">
                  <c:v>2.606689814811344</c:v>
                </c:pt>
                <c:pt idx="8155">
                  <c:v>2.606932870365509</c:v>
                </c:pt>
                <c:pt idx="8156">
                  <c:v>2.60717592592695</c:v>
                </c:pt>
                <c:pt idx="8157">
                  <c:v>2.6074189814811151</c:v>
                </c:pt>
                <c:pt idx="8158">
                  <c:v>2.6076620370352801</c:v>
                </c:pt>
                <c:pt idx="8159">
                  <c:v>2.6079050925894451</c:v>
                </c:pt>
                <c:pt idx="8160">
                  <c:v>2.6081481481436102</c:v>
                </c:pt>
                <c:pt idx="8161">
                  <c:v>2.6083912037050512</c:v>
                </c:pt>
                <c:pt idx="8162">
                  <c:v>2.6086342592592162</c:v>
                </c:pt>
                <c:pt idx="8163">
                  <c:v>2.6088773148133813</c:v>
                </c:pt>
                <c:pt idx="8164">
                  <c:v>2.6091203703675463</c:v>
                </c:pt>
                <c:pt idx="8165">
                  <c:v>2.6093634259217113</c:v>
                </c:pt>
                <c:pt idx="8166">
                  <c:v>2.6096064814831523</c:v>
                </c:pt>
                <c:pt idx="8167">
                  <c:v>2.6098495370373174</c:v>
                </c:pt>
                <c:pt idx="8168">
                  <c:v>2.6100925925914824</c:v>
                </c:pt>
                <c:pt idx="8169">
                  <c:v>2.6103356481456474</c:v>
                </c:pt>
                <c:pt idx="8170">
                  <c:v>2.6105787036998125</c:v>
                </c:pt>
                <c:pt idx="8171">
                  <c:v>2.6108217592612535</c:v>
                </c:pt>
                <c:pt idx="8172">
                  <c:v>2.6110648148154185</c:v>
                </c:pt>
                <c:pt idx="8173">
                  <c:v>2.6113078703695836</c:v>
                </c:pt>
                <c:pt idx="8174">
                  <c:v>2.6115509259237486</c:v>
                </c:pt>
                <c:pt idx="8175">
                  <c:v>2.6117939814779136</c:v>
                </c:pt>
                <c:pt idx="8176">
                  <c:v>2.6120370370320787</c:v>
                </c:pt>
                <c:pt idx="8177">
                  <c:v>2.6122800925935197</c:v>
                </c:pt>
                <c:pt idx="8178">
                  <c:v>2.6125231481476847</c:v>
                </c:pt>
                <c:pt idx="8179">
                  <c:v>2.6127777777786294</c:v>
                </c:pt>
                <c:pt idx="8180">
                  <c:v>2.6130208333327944</c:v>
                </c:pt>
                <c:pt idx="8181">
                  <c:v>2.6132638888869595</c:v>
                </c:pt>
                <c:pt idx="8182">
                  <c:v>2.6135069444411245</c:v>
                </c:pt>
                <c:pt idx="8183">
                  <c:v>2.6137499999952896</c:v>
                </c:pt>
                <c:pt idx="8184">
                  <c:v>2.6139930555567306</c:v>
                </c:pt>
                <c:pt idx="8185">
                  <c:v>2.6142361111108956</c:v>
                </c:pt>
                <c:pt idx="8186">
                  <c:v>2.6144791666650606</c:v>
                </c:pt>
                <c:pt idx="8187">
                  <c:v>2.6147222222192257</c:v>
                </c:pt>
                <c:pt idx="8188">
                  <c:v>2.6149652777733907</c:v>
                </c:pt>
                <c:pt idx="8189">
                  <c:v>2.6152083333348317</c:v>
                </c:pt>
                <c:pt idx="8190">
                  <c:v>2.6154513888889968</c:v>
                </c:pt>
                <c:pt idx="8191">
                  <c:v>2.6156944444431618</c:v>
                </c:pt>
                <c:pt idx="8192">
                  <c:v>2.6159374999973268</c:v>
                </c:pt>
                <c:pt idx="8193">
                  <c:v>2.6161805555514919</c:v>
                </c:pt>
                <c:pt idx="8194">
                  <c:v>2.6164236111129329</c:v>
                </c:pt>
                <c:pt idx="8195">
                  <c:v>2.6166666666670979</c:v>
                </c:pt>
                <c:pt idx="8196">
                  <c:v>2.6169097222212629</c:v>
                </c:pt>
                <c:pt idx="8197">
                  <c:v>2.617152777775428</c:v>
                </c:pt>
                <c:pt idx="8198">
                  <c:v>2.617395833329593</c:v>
                </c:pt>
                <c:pt idx="8199">
                  <c:v>2.6176388888837581</c:v>
                </c:pt>
                <c:pt idx="8200">
                  <c:v>2.6178819444451991</c:v>
                </c:pt>
                <c:pt idx="8201">
                  <c:v>2.6181249999993641</c:v>
                </c:pt>
                <c:pt idx="8202">
                  <c:v>2.6183680555535291</c:v>
                </c:pt>
                <c:pt idx="8203">
                  <c:v>2.6186111111076942</c:v>
                </c:pt>
                <c:pt idx="8204">
                  <c:v>2.6188541666618592</c:v>
                </c:pt>
                <c:pt idx="8205">
                  <c:v>2.6190972222233002</c:v>
                </c:pt>
                <c:pt idx="8206">
                  <c:v>2.6193402777774653</c:v>
                </c:pt>
                <c:pt idx="8207">
                  <c:v>2.6195833333316303</c:v>
                </c:pt>
                <c:pt idx="8208">
                  <c:v>2.6198263888857953</c:v>
                </c:pt>
                <c:pt idx="8209">
                  <c:v>2.6200694444399604</c:v>
                </c:pt>
                <c:pt idx="8210">
                  <c:v>2.6203125000014014</c:v>
                </c:pt>
                <c:pt idx="8211">
                  <c:v>2.6205555555555664</c:v>
                </c:pt>
                <c:pt idx="8212">
                  <c:v>2.6207986111097314</c:v>
                </c:pt>
                <c:pt idx="8213">
                  <c:v>2.6210416666638965</c:v>
                </c:pt>
                <c:pt idx="8214">
                  <c:v>2.6212847222180615</c:v>
                </c:pt>
                <c:pt idx="8215">
                  <c:v>2.6215277777795025</c:v>
                </c:pt>
                <c:pt idx="8216">
                  <c:v>2.6217708333336676</c:v>
                </c:pt>
                <c:pt idx="8217">
                  <c:v>2.6220138888878326</c:v>
                </c:pt>
                <c:pt idx="8218">
                  <c:v>2.6222569444419976</c:v>
                </c:pt>
                <c:pt idx="8219">
                  <c:v>2.6224999999961627</c:v>
                </c:pt>
                <c:pt idx="8220">
                  <c:v>2.6227430555576037</c:v>
                </c:pt>
                <c:pt idx="8221">
                  <c:v>2.6229861111117687</c:v>
                </c:pt>
                <c:pt idx="8222">
                  <c:v>2.6232291666659338</c:v>
                </c:pt>
                <c:pt idx="8223">
                  <c:v>2.6234722222200988</c:v>
                </c:pt>
                <c:pt idx="8224">
                  <c:v>2.6237152777742638</c:v>
                </c:pt>
                <c:pt idx="8225">
                  <c:v>2.6239583333284289</c:v>
                </c:pt>
                <c:pt idx="8226">
                  <c:v>2.6242013888898699</c:v>
                </c:pt>
                <c:pt idx="8227">
                  <c:v>2.6244560185135386</c:v>
                </c:pt>
                <c:pt idx="8228">
                  <c:v>2.6246990740749796</c:v>
                </c:pt>
                <c:pt idx="8229">
                  <c:v>2.6249421296291446</c:v>
                </c:pt>
                <c:pt idx="8230">
                  <c:v>2.6251851851833097</c:v>
                </c:pt>
                <c:pt idx="8231">
                  <c:v>2.6254282407374747</c:v>
                </c:pt>
                <c:pt idx="8232">
                  <c:v>2.6256712962916398</c:v>
                </c:pt>
                <c:pt idx="8233">
                  <c:v>2.6259143518530808</c:v>
                </c:pt>
                <c:pt idx="8234">
                  <c:v>2.6261574074072458</c:v>
                </c:pt>
                <c:pt idx="8235">
                  <c:v>2.6264004629614108</c:v>
                </c:pt>
                <c:pt idx="8236">
                  <c:v>2.6266435185155759</c:v>
                </c:pt>
                <c:pt idx="8237">
                  <c:v>2.6268865740697409</c:v>
                </c:pt>
                <c:pt idx="8238">
                  <c:v>2.6271296296311819</c:v>
                </c:pt>
                <c:pt idx="8239">
                  <c:v>2.6273726851853469</c:v>
                </c:pt>
                <c:pt idx="8240">
                  <c:v>2.627615740739512</c:v>
                </c:pt>
                <c:pt idx="8241">
                  <c:v>2.627858796293677</c:v>
                </c:pt>
                <c:pt idx="8242">
                  <c:v>2.6281018518478421</c:v>
                </c:pt>
                <c:pt idx="8243">
                  <c:v>2.6283449074092831</c:v>
                </c:pt>
                <c:pt idx="8244">
                  <c:v>2.6285879629634481</c:v>
                </c:pt>
                <c:pt idx="8245">
                  <c:v>2.6288310185176131</c:v>
                </c:pt>
                <c:pt idx="8246">
                  <c:v>2.6290740740717782</c:v>
                </c:pt>
                <c:pt idx="8247">
                  <c:v>2.6293171296259432</c:v>
                </c:pt>
                <c:pt idx="8248">
                  <c:v>2.6295601851801083</c:v>
                </c:pt>
                <c:pt idx="8249">
                  <c:v>2.6298032407415493</c:v>
                </c:pt>
                <c:pt idx="8250">
                  <c:v>2.6300462962957143</c:v>
                </c:pt>
                <c:pt idx="8251">
                  <c:v>2.6302893518498793</c:v>
                </c:pt>
                <c:pt idx="8252">
                  <c:v>2.6305324074040444</c:v>
                </c:pt>
                <c:pt idx="8253">
                  <c:v>2.6307754629582094</c:v>
                </c:pt>
                <c:pt idx="8254">
                  <c:v>2.6310185185196504</c:v>
                </c:pt>
                <c:pt idx="8255">
                  <c:v>2.6312615740738154</c:v>
                </c:pt>
                <c:pt idx="8256">
                  <c:v>2.6315046296279805</c:v>
                </c:pt>
                <c:pt idx="8257">
                  <c:v>2.6317476851821455</c:v>
                </c:pt>
                <c:pt idx="8258">
                  <c:v>2.6319907407363106</c:v>
                </c:pt>
                <c:pt idx="8259">
                  <c:v>2.6322337962977516</c:v>
                </c:pt>
                <c:pt idx="8260">
                  <c:v>2.6324768518519166</c:v>
                </c:pt>
                <c:pt idx="8261">
                  <c:v>2.6327199074060816</c:v>
                </c:pt>
                <c:pt idx="8262">
                  <c:v>2.6329629629602467</c:v>
                </c:pt>
                <c:pt idx="8263">
                  <c:v>2.6332060185144117</c:v>
                </c:pt>
                <c:pt idx="8264">
                  <c:v>2.6334490740758527</c:v>
                </c:pt>
                <c:pt idx="8265">
                  <c:v>2.6336921296300178</c:v>
                </c:pt>
                <c:pt idx="8266">
                  <c:v>2.6339351851841828</c:v>
                </c:pt>
                <c:pt idx="8267">
                  <c:v>2.6341782407383478</c:v>
                </c:pt>
                <c:pt idx="8268">
                  <c:v>2.6344212962925129</c:v>
                </c:pt>
                <c:pt idx="8269">
                  <c:v>2.6346643518539539</c:v>
                </c:pt>
                <c:pt idx="8270">
                  <c:v>2.6349074074081189</c:v>
                </c:pt>
                <c:pt idx="8271">
                  <c:v>2.6351504629622839</c:v>
                </c:pt>
                <c:pt idx="8272">
                  <c:v>2.635393518516449</c:v>
                </c:pt>
                <c:pt idx="8273">
                  <c:v>2.635636574070614</c:v>
                </c:pt>
                <c:pt idx="8274">
                  <c:v>2.6358796296247791</c:v>
                </c:pt>
                <c:pt idx="8275">
                  <c:v>2.6361342592557238</c:v>
                </c:pt>
                <c:pt idx="8276">
                  <c:v>2.6363773148098888</c:v>
                </c:pt>
                <c:pt idx="8277">
                  <c:v>2.6366203703713298</c:v>
                </c:pt>
                <c:pt idx="8278">
                  <c:v>2.6368634259254948</c:v>
                </c:pt>
                <c:pt idx="8279">
                  <c:v>2.6371064814796599</c:v>
                </c:pt>
                <c:pt idx="8280">
                  <c:v>2.6373495370338249</c:v>
                </c:pt>
                <c:pt idx="8281">
                  <c:v>2.6375925925879899</c:v>
                </c:pt>
                <c:pt idx="8282">
                  <c:v>2.6378356481494309</c:v>
                </c:pt>
                <c:pt idx="8283">
                  <c:v>2.638078703703596</c:v>
                </c:pt>
                <c:pt idx="8284">
                  <c:v>2.638321759257761</c:v>
                </c:pt>
                <c:pt idx="8285">
                  <c:v>2.6385648148119261</c:v>
                </c:pt>
                <c:pt idx="8286">
                  <c:v>2.6388078703660911</c:v>
                </c:pt>
                <c:pt idx="8287">
                  <c:v>2.6390509259275321</c:v>
                </c:pt>
                <c:pt idx="8288">
                  <c:v>2.6392939814816971</c:v>
                </c:pt>
                <c:pt idx="8289">
                  <c:v>2.6395370370358622</c:v>
                </c:pt>
                <c:pt idx="8290">
                  <c:v>2.6397800925900272</c:v>
                </c:pt>
                <c:pt idx="8291">
                  <c:v>2.6400231481441923</c:v>
                </c:pt>
                <c:pt idx="8292">
                  <c:v>2.6402662037056333</c:v>
                </c:pt>
                <c:pt idx="8293">
                  <c:v>2.6405092592597983</c:v>
                </c:pt>
                <c:pt idx="8294">
                  <c:v>2.6407523148139633</c:v>
                </c:pt>
                <c:pt idx="8295">
                  <c:v>2.6409953703681284</c:v>
                </c:pt>
                <c:pt idx="8296">
                  <c:v>2.6412384259222934</c:v>
                </c:pt>
                <c:pt idx="8297">
                  <c:v>2.6414814814764584</c:v>
                </c:pt>
                <c:pt idx="8298">
                  <c:v>2.6417245370378994</c:v>
                </c:pt>
                <c:pt idx="8299">
                  <c:v>2.6419675925920645</c:v>
                </c:pt>
                <c:pt idx="8300">
                  <c:v>2.6422106481462295</c:v>
                </c:pt>
                <c:pt idx="8301">
                  <c:v>2.6424537037003946</c:v>
                </c:pt>
                <c:pt idx="8302">
                  <c:v>2.6426967592545596</c:v>
                </c:pt>
                <c:pt idx="8303">
                  <c:v>2.6429398148160006</c:v>
                </c:pt>
                <c:pt idx="8304">
                  <c:v>2.6431828703701656</c:v>
                </c:pt>
                <c:pt idx="8305">
                  <c:v>2.6434259259243307</c:v>
                </c:pt>
                <c:pt idx="8306">
                  <c:v>2.6436689814784957</c:v>
                </c:pt>
                <c:pt idx="8307">
                  <c:v>2.6439120370326608</c:v>
                </c:pt>
                <c:pt idx="8308">
                  <c:v>2.6441550925941018</c:v>
                </c:pt>
                <c:pt idx="8309">
                  <c:v>2.6443981481482668</c:v>
                </c:pt>
                <c:pt idx="8310">
                  <c:v>2.6446412037024318</c:v>
                </c:pt>
                <c:pt idx="8311">
                  <c:v>2.6448842592565969</c:v>
                </c:pt>
                <c:pt idx="8312">
                  <c:v>2.6451273148107619</c:v>
                </c:pt>
                <c:pt idx="8313">
                  <c:v>2.6453703703722029</c:v>
                </c:pt>
                <c:pt idx="8314">
                  <c:v>2.6456134259263679</c:v>
                </c:pt>
                <c:pt idx="8315">
                  <c:v>2.645856481480533</c:v>
                </c:pt>
                <c:pt idx="8316">
                  <c:v>2.646099537034698</c:v>
                </c:pt>
                <c:pt idx="8317">
                  <c:v>2.6463425925888631</c:v>
                </c:pt>
                <c:pt idx="8318">
                  <c:v>2.6465856481430281</c:v>
                </c:pt>
                <c:pt idx="8319">
                  <c:v>2.6468287037044691</c:v>
                </c:pt>
                <c:pt idx="8320">
                  <c:v>2.6470717592586341</c:v>
                </c:pt>
                <c:pt idx="8321">
                  <c:v>2.6473148148127992</c:v>
                </c:pt>
                <c:pt idx="8322">
                  <c:v>2.6475578703669642</c:v>
                </c:pt>
                <c:pt idx="8323">
                  <c:v>2.6478009259211293</c:v>
                </c:pt>
                <c:pt idx="8324">
                  <c:v>2.6480555555520739</c:v>
                </c:pt>
                <c:pt idx="8325">
                  <c:v>2.648298611106239</c:v>
                </c:pt>
                <c:pt idx="8326">
                  <c:v>2.64854166666768</c:v>
                </c:pt>
                <c:pt idx="8327">
                  <c:v>2.648784722221845</c:v>
                </c:pt>
                <c:pt idx="8328">
                  <c:v>2.6490277777760101</c:v>
                </c:pt>
                <c:pt idx="8329">
                  <c:v>2.6492708333301751</c:v>
                </c:pt>
                <c:pt idx="8330">
                  <c:v>2.6495138888843401</c:v>
                </c:pt>
                <c:pt idx="8331">
                  <c:v>2.6497569444457811</c:v>
                </c:pt>
                <c:pt idx="8332">
                  <c:v>2.6499999999999462</c:v>
                </c:pt>
                <c:pt idx="8333">
                  <c:v>2.6502430555541112</c:v>
                </c:pt>
                <c:pt idx="8334">
                  <c:v>2.6504861111082763</c:v>
                </c:pt>
                <c:pt idx="8335">
                  <c:v>2.6507291666624413</c:v>
                </c:pt>
                <c:pt idx="8336">
                  <c:v>2.6509722222238823</c:v>
                </c:pt>
                <c:pt idx="8337">
                  <c:v>2.6512152777780473</c:v>
                </c:pt>
                <c:pt idx="8338">
                  <c:v>2.6514583333322124</c:v>
                </c:pt>
                <c:pt idx="8339">
                  <c:v>2.6517013888863774</c:v>
                </c:pt>
                <c:pt idx="8340">
                  <c:v>2.6519444444405424</c:v>
                </c:pt>
                <c:pt idx="8341">
                  <c:v>2.6521875000019834</c:v>
                </c:pt>
                <c:pt idx="8342">
                  <c:v>2.6524305555561485</c:v>
                </c:pt>
                <c:pt idx="8343">
                  <c:v>2.6526736111103135</c:v>
                </c:pt>
                <c:pt idx="8344">
                  <c:v>2.6529166666644786</c:v>
                </c:pt>
                <c:pt idx="8345">
                  <c:v>2.6531597222186436</c:v>
                </c:pt>
                <c:pt idx="8346">
                  <c:v>2.6534027777728086</c:v>
                </c:pt>
                <c:pt idx="8347">
                  <c:v>2.6536458333342496</c:v>
                </c:pt>
                <c:pt idx="8348">
                  <c:v>2.6538888888884147</c:v>
                </c:pt>
                <c:pt idx="8349">
                  <c:v>2.6541319444425797</c:v>
                </c:pt>
                <c:pt idx="8350">
                  <c:v>2.6543749999967448</c:v>
                </c:pt>
                <c:pt idx="8351">
                  <c:v>2.6546180555509098</c:v>
                </c:pt>
                <c:pt idx="8352">
                  <c:v>2.6548611111123508</c:v>
                </c:pt>
                <c:pt idx="8353">
                  <c:v>2.6551041666665158</c:v>
                </c:pt>
                <c:pt idx="8354">
                  <c:v>2.6553472222206809</c:v>
                </c:pt>
                <c:pt idx="8355">
                  <c:v>2.6555902777748459</c:v>
                </c:pt>
                <c:pt idx="8356">
                  <c:v>2.6558333333290109</c:v>
                </c:pt>
                <c:pt idx="8357">
                  <c:v>2.6560763888904519</c:v>
                </c:pt>
                <c:pt idx="8358">
                  <c:v>2.656319444444617</c:v>
                </c:pt>
                <c:pt idx="8359">
                  <c:v>2.656562499998782</c:v>
                </c:pt>
                <c:pt idx="8360">
                  <c:v>2.6568055555529471</c:v>
                </c:pt>
                <c:pt idx="8361">
                  <c:v>2.6570486111071121</c:v>
                </c:pt>
                <c:pt idx="8362">
                  <c:v>2.6572916666685531</c:v>
                </c:pt>
                <c:pt idx="8363">
                  <c:v>2.6575347222227181</c:v>
                </c:pt>
                <c:pt idx="8364">
                  <c:v>2.6577777777768832</c:v>
                </c:pt>
                <c:pt idx="8365">
                  <c:v>2.6580208333310482</c:v>
                </c:pt>
                <c:pt idx="8366">
                  <c:v>2.6582638888852133</c:v>
                </c:pt>
                <c:pt idx="8367">
                  <c:v>2.6585069444393783</c:v>
                </c:pt>
                <c:pt idx="8368">
                  <c:v>2.6587500000008193</c:v>
                </c:pt>
                <c:pt idx="8369">
                  <c:v>2.6589930555549843</c:v>
                </c:pt>
                <c:pt idx="8370">
                  <c:v>2.6592361111091494</c:v>
                </c:pt>
                <c:pt idx="8371">
                  <c:v>2.6594791666633144</c:v>
                </c:pt>
                <c:pt idx="8372">
                  <c:v>2.6597337962942591</c:v>
                </c:pt>
                <c:pt idx="8373">
                  <c:v>2.6599768518484241</c:v>
                </c:pt>
                <c:pt idx="8374">
                  <c:v>2.6602199074025892</c:v>
                </c:pt>
                <c:pt idx="8375">
                  <c:v>2.6604629629640302</c:v>
                </c:pt>
                <c:pt idx="8376">
                  <c:v>2.6607060185181952</c:v>
                </c:pt>
                <c:pt idx="8377">
                  <c:v>2.6609490740723603</c:v>
                </c:pt>
                <c:pt idx="8378">
                  <c:v>2.6611921296265253</c:v>
                </c:pt>
                <c:pt idx="8379">
                  <c:v>2.6614351851806903</c:v>
                </c:pt>
                <c:pt idx="8380">
                  <c:v>2.6616782407421313</c:v>
                </c:pt>
                <c:pt idx="8381">
                  <c:v>2.6619212962962964</c:v>
                </c:pt>
                <c:pt idx="8382">
                  <c:v>2.6621643518504614</c:v>
                </c:pt>
                <c:pt idx="8383">
                  <c:v>2.6624074074046264</c:v>
                </c:pt>
                <c:pt idx="8384">
                  <c:v>2.6626504629587915</c:v>
                </c:pt>
                <c:pt idx="8385">
                  <c:v>2.6628935185202325</c:v>
                </c:pt>
                <c:pt idx="8386">
                  <c:v>2.6631365740743975</c:v>
                </c:pt>
                <c:pt idx="8387">
                  <c:v>2.6633796296285626</c:v>
                </c:pt>
                <c:pt idx="8388">
                  <c:v>2.6636226851827276</c:v>
                </c:pt>
                <c:pt idx="8389">
                  <c:v>2.6638657407368926</c:v>
                </c:pt>
                <c:pt idx="8390">
                  <c:v>2.6641087962983336</c:v>
                </c:pt>
                <c:pt idx="8391">
                  <c:v>2.6643518518524987</c:v>
                </c:pt>
                <c:pt idx="8392">
                  <c:v>2.6645949074066637</c:v>
                </c:pt>
                <c:pt idx="8393">
                  <c:v>2.6648379629608288</c:v>
                </c:pt>
                <c:pt idx="8394">
                  <c:v>2.6650810185149938</c:v>
                </c:pt>
                <c:pt idx="8395">
                  <c:v>2.6653240740691588</c:v>
                </c:pt>
                <c:pt idx="8396">
                  <c:v>2.6655671296305998</c:v>
                </c:pt>
                <c:pt idx="8397">
                  <c:v>2.6658101851847649</c:v>
                </c:pt>
                <c:pt idx="8398">
                  <c:v>2.6660532407389299</c:v>
                </c:pt>
                <c:pt idx="8399">
                  <c:v>2.6662962962930949</c:v>
                </c:pt>
                <c:pt idx="8400">
                  <c:v>2.66653935184726</c:v>
                </c:pt>
                <c:pt idx="8401">
                  <c:v>2.666782407408701</c:v>
                </c:pt>
                <c:pt idx="8402">
                  <c:v>2.667025462962866</c:v>
                </c:pt>
                <c:pt idx="8403">
                  <c:v>2.6672685185170311</c:v>
                </c:pt>
                <c:pt idx="8404">
                  <c:v>2.6675115740711961</c:v>
                </c:pt>
                <c:pt idx="8405">
                  <c:v>2.6677546296253611</c:v>
                </c:pt>
                <c:pt idx="8406">
                  <c:v>2.6679976851868021</c:v>
                </c:pt>
                <c:pt idx="8407">
                  <c:v>2.6682407407409672</c:v>
                </c:pt>
                <c:pt idx="8408">
                  <c:v>2.6684837962951322</c:v>
                </c:pt>
                <c:pt idx="8409">
                  <c:v>2.6687268518492973</c:v>
                </c:pt>
                <c:pt idx="8410">
                  <c:v>2.6689699074034623</c:v>
                </c:pt>
                <c:pt idx="8411">
                  <c:v>2.6692129629649033</c:v>
                </c:pt>
                <c:pt idx="8412">
                  <c:v>2.6694560185190683</c:v>
                </c:pt>
                <c:pt idx="8413">
                  <c:v>2.6696990740732334</c:v>
                </c:pt>
                <c:pt idx="8414">
                  <c:v>2.6699421296273984</c:v>
                </c:pt>
                <c:pt idx="8415">
                  <c:v>2.6701851851815634</c:v>
                </c:pt>
                <c:pt idx="8416">
                  <c:v>2.6704282407357285</c:v>
                </c:pt>
                <c:pt idx="8417">
                  <c:v>2.6706712962971695</c:v>
                </c:pt>
                <c:pt idx="8418">
                  <c:v>2.6709143518513345</c:v>
                </c:pt>
                <c:pt idx="8419">
                  <c:v>2.6711574074054996</c:v>
                </c:pt>
                <c:pt idx="8420">
                  <c:v>2.6714120370364443</c:v>
                </c:pt>
                <c:pt idx="8421">
                  <c:v>2.6716550925906093</c:v>
                </c:pt>
                <c:pt idx="8422">
                  <c:v>2.6718981481447743</c:v>
                </c:pt>
                <c:pt idx="8423">
                  <c:v>2.6721412036989394</c:v>
                </c:pt>
                <c:pt idx="8424">
                  <c:v>2.6723842592603804</c:v>
                </c:pt>
                <c:pt idx="8425">
                  <c:v>2.6726273148145454</c:v>
                </c:pt>
                <c:pt idx="8426">
                  <c:v>2.6728703703687104</c:v>
                </c:pt>
                <c:pt idx="8427">
                  <c:v>2.6731134259228755</c:v>
                </c:pt>
                <c:pt idx="8428">
                  <c:v>2.6733564814770405</c:v>
                </c:pt>
                <c:pt idx="8429">
                  <c:v>2.6735995370384815</c:v>
                </c:pt>
                <c:pt idx="8430">
                  <c:v>2.6738425925926466</c:v>
                </c:pt>
                <c:pt idx="8431">
                  <c:v>2.6740856481468116</c:v>
                </c:pt>
                <c:pt idx="8432">
                  <c:v>2.6743287037009766</c:v>
                </c:pt>
                <c:pt idx="8433">
                  <c:v>2.6745717592551417</c:v>
                </c:pt>
                <c:pt idx="8434">
                  <c:v>2.6748148148165827</c:v>
                </c:pt>
                <c:pt idx="8435">
                  <c:v>2.6750578703707477</c:v>
                </c:pt>
                <c:pt idx="8436">
                  <c:v>2.6753009259249128</c:v>
                </c:pt>
                <c:pt idx="8437">
                  <c:v>2.6755439814790778</c:v>
                </c:pt>
                <c:pt idx="8438">
                  <c:v>2.6757870370332428</c:v>
                </c:pt>
                <c:pt idx="8439">
                  <c:v>2.6760300925946838</c:v>
                </c:pt>
                <c:pt idx="8440">
                  <c:v>2.6762731481488489</c:v>
                </c:pt>
                <c:pt idx="8441">
                  <c:v>2.6765162037030139</c:v>
                </c:pt>
                <c:pt idx="8442">
                  <c:v>2.6767592592571789</c:v>
                </c:pt>
                <c:pt idx="8443">
                  <c:v>2.677002314811344</c:v>
                </c:pt>
                <c:pt idx="8444">
                  <c:v>2.677245370365509</c:v>
                </c:pt>
                <c:pt idx="8445">
                  <c:v>2.67748842592695</c:v>
                </c:pt>
                <c:pt idx="8446">
                  <c:v>2.6777314814811151</c:v>
                </c:pt>
                <c:pt idx="8447">
                  <c:v>2.6779745370352801</c:v>
                </c:pt>
                <c:pt idx="8448">
                  <c:v>2.6782175925894451</c:v>
                </c:pt>
                <c:pt idx="8449">
                  <c:v>2.6784606481436102</c:v>
                </c:pt>
                <c:pt idx="8450">
                  <c:v>2.6787037037050512</c:v>
                </c:pt>
                <c:pt idx="8451">
                  <c:v>2.6789467592592162</c:v>
                </c:pt>
                <c:pt idx="8452">
                  <c:v>2.6791898148133813</c:v>
                </c:pt>
                <c:pt idx="8453">
                  <c:v>2.6794328703675463</c:v>
                </c:pt>
                <c:pt idx="8454">
                  <c:v>2.6796759259217113</c:v>
                </c:pt>
                <c:pt idx="8455">
                  <c:v>2.6799189814831523</c:v>
                </c:pt>
                <c:pt idx="8456">
                  <c:v>2.6801620370373174</c:v>
                </c:pt>
                <c:pt idx="8457">
                  <c:v>2.6804050925914824</c:v>
                </c:pt>
                <c:pt idx="8458">
                  <c:v>2.6806481481456474</c:v>
                </c:pt>
                <c:pt idx="8459">
                  <c:v>2.6808912036998125</c:v>
                </c:pt>
                <c:pt idx="8460">
                  <c:v>2.6811342592612535</c:v>
                </c:pt>
                <c:pt idx="8461">
                  <c:v>2.6813773148154185</c:v>
                </c:pt>
                <c:pt idx="8462">
                  <c:v>2.6816203703695836</c:v>
                </c:pt>
                <c:pt idx="8463">
                  <c:v>2.6818634259237486</c:v>
                </c:pt>
                <c:pt idx="8464">
                  <c:v>2.6821064814779136</c:v>
                </c:pt>
                <c:pt idx="8465">
                  <c:v>2.6823495370320787</c:v>
                </c:pt>
                <c:pt idx="8466">
                  <c:v>2.6825925925935197</c:v>
                </c:pt>
                <c:pt idx="8467">
                  <c:v>2.6828356481476847</c:v>
                </c:pt>
                <c:pt idx="8468">
                  <c:v>2.6830787037018498</c:v>
                </c:pt>
                <c:pt idx="8469">
                  <c:v>2.6833333333327944</c:v>
                </c:pt>
                <c:pt idx="8470">
                  <c:v>2.6835763888869595</c:v>
                </c:pt>
                <c:pt idx="8471">
                  <c:v>2.6838194444411245</c:v>
                </c:pt>
                <c:pt idx="8472">
                  <c:v>2.6840624999952896</c:v>
                </c:pt>
                <c:pt idx="8473">
                  <c:v>2.6843055555567306</c:v>
                </c:pt>
                <c:pt idx="8474">
                  <c:v>2.6845486111108956</c:v>
                </c:pt>
                <c:pt idx="8475">
                  <c:v>2.6847916666650606</c:v>
                </c:pt>
                <c:pt idx="8476">
                  <c:v>2.6850347222192257</c:v>
                </c:pt>
                <c:pt idx="8477">
                  <c:v>2.6852777777733907</c:v>
                </c:pt>
                <c:pt idx="8478">
                  <c:v>2.6855208333348317</c:v>
                </c:pt>
                <c:pt idx="8479">
                  <c:v>2.6857638888889968</c:v>
                </c:pt>
                <c:pt idx="8480">
                  <c:v>2.6860069444431618</c:v>
                </c:pt>
                <c:pt idx="8481">
                  <c:v>2.6862499999973268</c:v>
                </c:pt>
                <c:pt idx="8482">
                  <c:v>2.6864930555514919</c:v>
                </c:pt>
                <c:pt idx="8483">
                  <c:v>2.6867361111129329</c:v>
                </c:pt>
                <c:pt idx="8484">
                  <c:v>2.6869791666670979</c:v>
                </c:pt>
                <c:pt idx="8485">
                  <c:v>2.6872222222212629</c:v>
                </c:pt>
                <c:pt idx="8486">
                  <c:v>2.687465277775428</c:v>
                </c:pt>
                <c:pt idx="8487">
                  <c:v>2.687708333329593</c:v>
                </c:pt>
                <c:pt idx="8488">
                  <c:v>2.6879513888837581</c:v>
                </c:pt>
                <c:pt idx="8489">
                  <c:v>2.6881944444451991</c:v>
                </c:pt>
                <c:pt idx="8490">
                  <c:v>2.6884374999993641</c:v>
                </c:pt>
                <c:pt idx="8491">
                  <c:v>2.6886805555535291</c:v>
                </c:pt>
                <c:pt idx="8492">
                  <c:v>2.6889236111076942</c:v>
                </c:pt>
                <c:pt idx="8493">
                  <c:v>2.6891666666618592</c:v>
                </c:pt>
                <c:pt idx="8494">
                  <c:v>2.6894097222233002</c:v>
                </c:pt>
                <c:pt idx="8495">
                  <c:v>2.6896527777774653</c:v>
                </c:pt>
                <c:pt idx="8496">
                  <c:v>2.6898958333316303</c:v>
                </c:pt>
                <c:pt idx="8497">
                  <c:v>2.6901388888857953</c:v>
                </c:pt>
                <c:pt idx="8498">
                  <c:v>2.6903819444399604</c:v>
                </c:pt>
                <c:pt idx="8499">
                  <c:v>2.6906250000014014</c:v>
                </c:pt>
                <c:pt idx="8500">
                  <c:v>2.6908680555555664</c:v>
                </c:pt>
                <c:pt idx="8501">
                  <c:v>2.6911111111097314</c:v>
                </c:pt>
                <c:pt idx="8502">
                  <c:v>2.6913541666638965</c:v>
                </c:pt>
                <c:pt idx="8503">
                  <c:v>2.6915972222180615</c:v>
                </c:pt>
                <c:pt idx="8504">
                  <c:v>2.6918402777795025</c:v>
                </c:pt>
                <c:pt idx="8505">
                  <c:v>2.6920833333336676</c:v>
                </c:pt>
                <c:pt idx="8506">
                  <c:v>2.6923263888878326</c:v>
                </c:pt>
                <c:pt idx="8507">
                  <c:v>2.6925694444419976</c:v>
                </c:pt>
                <c:pt idx="8508">
                  <c:v>2.6928124999961627</c:v>
                </c:pt>
                <c:pt idx="8509">
                  <c:v>2.6930555555576037</c:v>
                </c:pt>
                <c:pt idx="8510">
                  <c:v>2.6932986111117687</c:v>
                </c:pt>
                <c:pt idx="8511">
                  <c:v>2.6935416666659338</c:v>
                </c:pt>
                <c:pt idx="8512">
                  <c:v>2.6937847222200988</c:v>
                </c:pt>
                <c:pt idx="8513">
                  <c:v>2.6940277777742638</c:v>
                </c:pt>
                <c:pt idx="8514">
                  <c:v>2.6942708333284289</c:v>
                </c:pt>
                <c:pt idx="8515">
                  <c:v>2.6945138888898699</c:v>
                </c:pt>
                <c:pt idx="8516">
                  <c:v>2.6947569444440349</c:v>
                </c:pt>
                <c:pt idx="8517">
                  <c:v>2.6950115740749796</c:v>
                </c:pt>
                <c:pt idx="8518">
                  <c:v>2.6952546296291446</c:v>
                </c:pt>
                <c:pt idx="8519">
                  <c:v>2.6954976851833097</c:v>
                </c:pt>
                <c:pt idx="8520">
                  <c:v>2.6957407407374747</c:v>
                </c:pt>
                <c:pt idx="8521">
                  <c:v>2.6959837962916398</c:v>
                </c:pt>
                <c:pt idx="8522">
                  <c:v>2.6962268518530808</c:v>
                </c:pt>
                <c:pt idx="8523">
                  <c:v>2.6964699074072458</c:v>
                </c:pt>
                <c:pt idx="8524">
                  <c:v>2.6967129629614108</c:v>
                </c:pt>
                <c:pt idx="8525">
                  <c:v>2.6969560185155759</c:v>
                </c:pt>
                <c:pt idx="8526">
                  <c:v>2.6971990740697409</c:v>
                </c:pt>
                <c:pt idx="8527">
                  <c:v>2.6974421296311819</c:v>
                </c:pt>
                <c:pt idx="8528">
                  <c:v>2.6976851851853469</c:v>
                </c:pt>
                <c:pt idx="8529">
                  <c:v>2.697928240739512</c:v>
                </c:pt>
                <c:pt idx="8530">
                  <c:v>2.698171296293677</c:v>
                </c:pt>
                <c:pt idx="8531">
                  <c:v>2.6984143518478421</c:v>
                </c:pt>
                <c:pt idx="8532">
                  <c:v>2.6986574074092831</c:v>
                </c:pt>
                <c:pt idx="8533">
                  <c:v>2.6989004629634481</c:v>
                </c:pt>
                <c:pt idx="8534">
                  <c:v>2.6991435185176131</c:v>
                </c:pt>
                <c:pt idx="8535">
                  <c:v>2.6993865740717782</c:v>
                </c:pt>
                <c:pt idx="8536">
                  <c:v>2.6996296296259432</c:v>
                </c:pt>
                <c:pt idx="8537">
                  <c:v>2.6998726851801083</c:v>
                </c:pt>
                <c:pt idx="8538">
                  <c:v>2.7001157407415493</c:v>
                </c:pt>
                <c:pt idx="8539">
                  <c:v>2.7003587962957143</c:v>
                </c:pt>
                <c:pt idx="8540">
                  <c:v>2.7006018518498793</c:v>
                </c:pt>
                <c:pt idx="8541">
                  <c:v>2.7008449074040444</c:v>
                </c:pt>
                <c:pt idx="8542">
                  <c:v>2.7010879629582094</c:v>
                </c:pt>
                <c:pt idx="8543">
                  <c:v>2.7013310185196504</c:v>
                </c:pt>
                <c:pt idx="8544">
                  <c:v>2.7015740740738154</c:v>
                </c:pt>
                <c:pt idx="8545">
                  <c:v>2.7018171296279805</c:v>
                </c:pt>
                <c:pt idx="8546">
                  <c:v>2.7020601851821455</c:v>
                </c:pt>
                <c:pt idx="8547">
                  <c:v>2.7023032407363106</c:v>
                </c:pt>
                <c:pt idx="8548">
                  <c:v>2.7025462962977516</c:v>
                </c:pt>
                <c:pt idx="8549">
                  <c:v>2.7027893518519166</c:v>
                </c:pt>
                <c:pt idx="8550">
                  <c:v>2.7030324074060816</c:v>
                </c:pt>
                <c:pt idx="8551">
                  <c:v>2.7032754629602467</c:v>
                </c:pt>
                <c:pt idx="8552">
                  <c:v>2.7035185185144117</c:v>
                </c:pt>
                <c:pt idx="8553">
                  <c:v>2.7037615740758527</c:v>
                </c:pt>
                <c:pt idx="8554">
                  <c:v>2.7040046296300178</c:v>
                </c:pt>
                <c:pt idx="8555">
                  <c:v>2.7042476851841828</c:v>
                </c:pt>
                <c:pt idx="8556">
                  <c:v>2.7044907407383478</c:v>
                </c:pt>
                <c:pt idx="8557">
                  <c:v>2.7047337962925129</c:v>
                </c:pt>
                <c:pt idx="8558">
                  <c:v>2.7049768518539539</c:v>
                </c:pt>
                <c:pt idx="8559">
                  <c:v>2.7052199074081189</c:v>
                </c:pt>
                <c:pt idx="8560">
                  <c:v>2.7054629629622839</c:v>
                </c:pt>
                <c:pt idx="8561">
                  <c:v>2.705706018516449</c:v>
                </c:pt>
                <c:pt idx="8562">
                  <c:v>2.705949074070614</c:v>
                </c:pt>
                <c:pt idx="8563">
                  <c:v>2.7061921296247791</c:v>
                </c:pt>
                <c:pt idx="8564">
                  <c:v>2.7064351851862201</c:v>
                </c:pt>
                <c:pt idx="8565">
                  <c:v>2.7066898148098888</c:v>
                </c:pt>
                <c:pt idx="8566">
                  <c:v>2.7069328703713298</c:v>
                </c:pt>
                <c:pt idx="8567">
                  <c:v>2.7071759259254948</c:v>
                </c:pt>
                <c:pt idx="8568">
                  <c:v>2.7074189814796599</c:v>
                </c:pt>
                <c:pt idx="8569">
                  <c:v>2.7076620370338249</c:v>
                </c:pt>
                <c:pt idx="8570">
                  <c:v>2.7079050925879899</c:v>
                </c:pt>
                <c:pt idx="8571">
                  <c:v>2.7081481481494309</c:v>
                </c:pt>
                <c:pt idx="8572">
                  <c:v>2.708391203703596</c:v>
                </c:pt>
                <c:pt idx="8573">
                  <c:v>2.708634259257761</c:v>
                </c:pt>
                <c:pt idx="8574">
                  <c:v>2.7088773148119261</c:v>
                </c:pt>
                <c:pt idx="8575">
                  <c:v>2.7091203703660911</c:v>
                </c:pt>
                <c:pt idx="8576">
                  <c:v>2.7093634259275321</c:v>
                </c:pt>
                <c:pt idx="8577">
                  <c:v>2.7096064814816971</c:v>
                </c:pt>
                <c:pt idx="8578">
                  <c:v>2.7098495370358622</c:v>
                </c:pt>
                <c:pt idx="8579">
                  <c:v>2.7100925925900272</c:v>
                </c:pt>
                <c:pt idx="8580">
                  <c:v>2.7103356481441923</c:v>
                </c:pt>
                <c:pt idx="8581">
                  <c:v>2.7105787037056333</c:v>
                </c:pt>
                <c:pt idx="8582">
                  <c:v>2.7108217592597983</c:v>
                </c:pt>
                <c:pt idx="8583">
                  <c:v>2.7110648148139633</c:v>
                </c:pt>
                <c:pt idx="8584">
                  <c:v>2.7113078703681284</c:v>
                </c:pt>
                <c:pt idx="8585">
                  <c:v>2.7115509259222934</c:v>
                </c:pt>
                <c:pt idx="8586">
                  <c:v>2.7117939814764584</c:v>
                </c:pt>
                <c:pt idx="8587">
                  <c:v>2.7120370370378994</c:v>
                </c:pt>
                <c:pt idx="8588">
                  <c:v>2.7122800925920645</c:v>
                </c:pt>
                <c:pt idx="8589">
                  <c:v>2.7125231481462295</c:v>
                </c:pt>
                <c:pt idx="8590">
                  <c:v>2.7127662037003946</c:v>
                </c:pt>
                <c:pt idx="8591">
                  <c:v>2.7130092592545596</c:v>
                </c:pt>
                <c:pt idx="8592">
                  <c:v>2.7132523148160006</c:v>
                </c:pt>
                <c:pt idx="8593">
                  <c:v>2.7134953703701656</c:v>
                </c:pt>
                <c:pt idx="8594">
                  <c:v>2.7137384259243307</c:v>
                </c:pt>
                <c:pt idx="8595">
                  <c:v>2.7139814814784957</c:v>
                </c:pt>
                <c:pt idx="8596">
                  <c:v>2.7142245370326608</c:v>
                </c:pt>
                <c:pt idx="8597">
                  <c:v>2.7144675925941018</c:v>
                </c:pt>
                <c:pt idx="8598">
                  <c:v>2.7147106481482668</c:v>
                </c:pt>
                <c:pt idx="8599">
                  <c:v>2.7149537037024318</c:v>
                </c:pt>
                <c:pt idx="8600">
                  <c:v>2.7151967592565969</c:v>
                </c:pt>
                <c:pt idx="8601">
                  <c:v>2.7154398148107619</c:v>
                </c:pt>
                <c:pt idx="8602">
                  <c:v>2.7156828703722029</c:v>
                </c:pt>
                <c:pt idx="8603">
                  <c:v>2.7159259259263679</c:v>
                </c:pt>
                <c:pt idx="8604">
                  <c:v>2.716168981480533</c:v>
                </c:pt>
                <c:pt idx="8605">
                  <c:v>2.716412037034698</c:v>
                </c:pt>
                <c:pt idx="8606">
                  <c:v>2.7166550925888631</c:v>
                </c:pt>
                <c:pt idx="8607">
                  <c:v>2.7168981481430281</c:v>
                </c:pt>
                <c:pt idx="8608">
                  <c:v>2.7171412037044691</c:v>
                </c:pt>
                <c:pt idx="8609">
                  <c:v>2.7173842592586341</c:v>
                </c:pt>
                <c:pt idx="8610">
                  <c:v>2.7176273148127992</c:v>
                </c:pt>
                <c:pt idx="8611">
                  <c:v>2.7178703703669642</c:v>
                </c:pt>
                <c:pt idx="8612">
                  <c:v>2.7181134259211293</c:v>
                </c:pt>
                <c:pt idx="8613">
                  <c:v>2.7183680555520739</c:v>
                </c:pt>
                <c:pt idx="8614">
                  <c:v>2.718611111106239</c:v>
                </c:pt>
                <c:pt idx="8615">
                  <c:v>2.71885416666768</c:v>
                </c:pt>
                <c:pt idx="8616">
                  <c:v>2.719097222221845</c:v>
                </c:pt>
                <c:pt idx="8617">
                  <c:v>2.7193402777760101</c:v>
                </c:pt>
                <c:pt idx="8618">
                  <c:v>2.7195833333301751</c:v>
                </c:pt>
                <c:pt idx="8619">
                  <c:v>2.7198263888843401</c:v>
                </c:pt>
                <c:pt idx="8620">
                  <c:v>2.7200694444457811</c:v>
                </c:pt>
                <c:pt idx="8621">
                  <c:v>2.7203124999999462</c:v>
                </c:pt>
                <c:pt idx="8622">
                  <c:v>2.7205555555541112</c:v>
                </c:pt>
                <c:pt idx="8623">
                  <c:v>2.7207986111082763</c:v>
                </c:pt>
                <c:pt idx="8624">
                  <c:v>2.7210416666624413</c:v>
                </c:pt>
                <c:pt idx="8625">
                  <c:v>2.7212847222238823</c:v>
                </c:pt>
                <c:pt idx="8626">
                  <c:v>2.7215277777780473</c:v>
                </c:pt>
                <c:pt idx="8627">
                  <c:v>2.7217708333322124</c:v>
                </c:pt>
                <c:pt idx="8628">
                  <c:v>2.7220138888863774</c:v>
                </c:pt>
                <c:pt idx="8629">
                  <c:v>2.7222569444405424</c:v>
                </c:pt>
                <c:pt idx="8630">
                  <c:v>2.7225000000019834</c:v>
                </c:pt>
                <c:pt idx="8631">
                  <c:v>2.7227430555561485</c:v>
                </c:pt>
                <c:pt idx="8632">
                  <c:v>2.7229861111103135</c:v>
                </c:pt>
                <c:pt idx="8633">
                  <c:v>2.7232291666644786</c:v>
                </c:pt>
                <c:pt idx="8634">
                  <c:v>2.7234722222186436</c:v>
                </c:pt>
                <c:pt idx="8635">
                  <c:v>2.7237152777728086</c:v>
                </c:pt>
                <c:pt idx="8636">
                  <c:v>2.7239583333342496</c:v>
                </c:pt>
                <c:pt idx="8637">
                  <c:v>2.7242013888884147</c:v>
                </c:pt>
                <c:pt idx="8638">
                  <c:v>2.7244444444425797</c:v>
                </c:pt>
                <c:pt idx="8639">
                  <c:v>2.7246874999967448</c:v>
                </c:pt>
                <c:pt idx="8640">
                  <c:v>2.7249305555509098</c:v>
                </c:pt>
                <c:pt idx="8641">
                  <c:v>2.7251736111123508</c:v>
                </c:pt>
                <c:pt idx="8642">
                  <c:v>2.7254166666665158</c:v>
                </c:pt>
                <c:pt idx="8643">
                  <c:v>2.7256597222206809</c:v>
                </c:pt>
                <c:pt idx="8644">
                  <c:v>2.7259027777748459</c:v>
                </c:pt>
                <c:pt idx="8645">
                  <c:v>2.7261458333290109</c:v>
                </c:pt>
                <c:pt idx="8646">
                  <c:v>2.7263888888904519</c:v>
                </c:pt>
                <c:pt idx="8647">
                  <c:v>2.726631944444617</c:v>
                </c:pt>
                <c:pt idx="8648">
                  <c:v>2.726874999998782</c:v>
                </c:pt>
                <c:pt idx="8649">
                  <c:v>2.7271180555529471</c:v>
                </c:pt>
                <c:pt idx="8650">
                  <c:v>2.7273611111071121</c:v>
                </c:pt>
                <c:pt idx="8651">
                  <c:v>2.7276041666685531</c:v>
                </c:pt>
                <c:pt idx="8652">
                  <c:v>2.7278472222227181</c:v>
                </c:pt>
                <c:pt idx="8653">
                  <c:v>2.7280902777768832</c:v>
                </c:pt>
                <c:pt idx="8654">
                  <c:v>2.7283333333310482</c:v>
                </c:pt>
                <c:pt idx="8655">
                  <c:v>2.7285763888852133</c:v>
                </c:pt>
                <c:pt idx="8656">
                  <c:v>2.7288194444393783</c:v>
                </c:pt>
                <c:pt idx="8657">
                  <c:v>2.7290625000008193</c:v>
                </c:pt>
                <c:pt idx="8658">
                  <c:v>2.7293055555549843</c:v>
                </c:pt>
                <c:pt idx="8659">
                  <c:v>2.7295486111091494</c:v>
                </c:pt>
                <c:pt idx="8660">
                  <c:v>2.7297916666633144</c:v>
                </c:pt>
                <c:pt idx="8661">
                  <c:v>2.7300462962942591</c:v>
                </c:pt>
                <c:pt idx="8662">
                  <c:v>2.7302893518484241</c:v>
                </c:pt>
                <c:pt idx="8663">
                  <c:v>2.7305324074025892</c:v>
                </c:pt>
                <c:pt idx="8664">
                  <c:v>2.7307754629640302</c:v>
                </c:pt>
                <c:pt idx="8665">
                  <c:v>2.7310185185181952</c:v>
                </c:pt>
                <c:pt idx="8666">
                  <c:v>2.7312615740723603</c:v>
                </c:pt>
                <c:pt idx="8667">
                  <c:v>2.7315046296265253</c:v>
                </c:pt>
                <c:pt idx="8668">
                  <c:v>2.7317476851806903</c:v>
                </c:pt>
                <c:pt idx="8669">
                  <c:v>2.7319907407421313</c:v>
                </c:pt>
                <c:pt idx="8670">
                  <c:v>2.7322337962962964</c:v>
                </c:pt>
                <c:pt idx="8671">
                  <c:v>2.7324768518504614</c:v>
                </c:pt>
                <c:pt idx="8672">
                  <c:v>2.7327199074046264</c:v>
                </c:pt>
                <c:pt idx="8673">
                  <c:v>2.7329629629587915</c:v>
                </c:pt>
                <c:pt idx="8674">
                  <c:v>2.7332060185202325</c:v>
                </c:pt>
                <c:pt idx="8675">
                  <c:v>2.7334490740743975</c:v>
                </c:pt>
                <c:pt idx="8676">
                  <c:v>2.7336921296285626</c:v>
                </c:pt>
                <c:pt idx="8677">
                  <c:v>2.7339351851827276</c:v>
                </c:pt>
                <c:pt idx="8678">
                  <c:v>2.7341782407368926</c:v>
                </c:pt>
                <c:pt idx="8679">
                  <c:v>2.7344212962983336</c:v>
                </c:pt>
                <c:pt idx="8680">
                  <c:v>2.7346643518524987</c:v>
                </c:pt>
                <c:pt idx="8681">
                  <c:v>2.7349074074066637</c:v>
                </c:pt>
                <c:pt idx="8682">
                  <c:v>2.7351504629608288</c:v>
                </c:pt>
                <c:pt idx="8683">
                  <c:v>2.7353935185149938</c:v>
                </c:pt>
                <c:pt idx="8684">
                  <c:v>2.7356365740691588</c:v>
                </c:pt>
                <c:pt idx="8685">
                  <c:v>2.7358796296305998</c:v>
                </c:pt>
                <c:pt idx="8686">
                  <c:v>2.7361226851847649</c:v>
                </c:pt>
                <c:pt idx="8687">
                  <c:v>2.7363657407389299</c:v>
                </c:pt>
                <c:pt idx="8688">
                  <c:v>2.7366087962930949</c:v>
                </c:pt>
                <c:pt idx="8689">
                  <c:v>2.73685185184726</c:v>
                </c:pt>
                <c:pt idx="8690">
                  <c:v>2.737094907408701</c:v>
                </c:pt>
                <c:pt idx="8691">
                  <c:v>2.737337962962866</c:v>
                </c:pt>
                <c:pt idx="8692">
                  <c:v>2.7375810185170311</c:v>
                </c:pt>
                <c:pt idx="8693">
                  <c:v>2.7378240740711961</c:v>
                </c:pt>
                <c:pt idx="8694">
                  <c:v>2.7380671296253611</c:v>
                </c:pt>
                <c:pt idx="8695">
                  <c:v>2.7383101851868021</c:v>
                </c:pt>
                <c:pt idx="8696">
                  <c:v>2.7385532407409672</c:v>
                </c:pt>
                <c:pt idx="8697">
                  <c:v>2.7387962962951322</c:v>
                </c:pt>
                <c:pt idx="8698">
                  <c:v>2.7390393518492973</c:v>
                </c:pt>
                <c:pt idx="8699">
                  <c:v>2.7392824074034623</c:v>
                </c:pt>
                <c:pt idx="8700">
                  <c:v>2.7395254629649033</c:v>
                </c:pt>
                <c:pt idx="8701">
                  <c:v>2.7397685185190683</c:v>
                </c:pt>
                <c:pt idx="8702">
                  <c:v>2.7400115740732334</c:v>
                </c:pt>
                <c:pt idx="8703">
                  <c:v>2.7402546296273984</c:v>
                </c:pt>
                <c:pt idx="8704">
                  <c:v>2.7404976851815634</c:v>
                </c:pt>
                <c:pt idx="8705">
                  <c:v>2.7407407407357285</c:v>
                </c:pt>
                <c:pt idx="8706">
                  <c:v>2.7409837962971695</c:v>
                </c:pt>
                <c:pt idx="8707">
                  <c:v>2.7412268518513345</c:v>
                </c:pt>
                <c:pt idx="8708">
                  <c:v>2.7414699074054996</c:v>
                </c:pt>
                <c:pt idx="8709">
                  <c:v>2.7417129629596646</c:v>
                </c:pt>
                <c:pt idx="8710">
                  <c:v>2.7419675925906093</c:v>
                </c:pt>
                <c:pt idx="8711">
                  <c:v>2.7422106481447743</c:v>
                </c:pt>
                <c:pt idx="8712">
                  <c:v>2.7424537036989394</c:v>
                </c:pt>
                <c:pt idx="8713">
                  <c:v>2.7426967592603804</c:v>
                </c:pt>
                <c:pt idx="8714">
                  <c:v>2.7429398148145454</c:v>
                </c:pt>
                <c:pt idx="8715">
                  <c:v>2.7431828703687104</c:v>
                </c:pt>
                <c:pt idx="8716">
                  <c:v>2.7434259259228755</c:v>
                </c:pt>
                <c:pt idx="8717">
                  <c:v>2.7436689814770405</c:v>
                </c:pt>
                <c:pt idx="8718">
                  <c:v>2.7439120370384815</c:v>
                </c:pt>
                <c:pt idx="8719">
                  <c:v>2.7441550925926466</c:v>
                </c:pt>
                <c:pt idx="8720">
                  <c:v>2.7443981481468116</c:v>
                </c:pt>
                <c:pt idx="8721">
                  <c:v>2.7446412037009766</c:v>
                </c:pt>
                <c:pt idx="8722">
                  <c:v>2.7448842592551417</c:v>
                </c:pt>
                <c:pt idx="8723">
                  <c:v>2.7451273148165827</c:v>
                </c:pt>
                <c:pt idx="8724">
                  <c:v>2.7453703703707477</c:v>
                </c:pt>
                <c:pt idx="8725">
                  <c:v>2.7456134259249128</c:v>
                </c:pt>
                <c:pt idx="8726">
                  <c:v>2.7458564814790778</c:v>
                </c:pt>
                <c:pt idx="8727">
                  <c:v>2.7460995370332428</c:v>
                </c:pt>
                <c:pt idx="8728">
                  <c:v>2.7463425925946838</c:v>
                </c:pt>
                <c:pt idx="8729">
                  <c:v>2.7465856481488489</c:v>
                </c:pt>
                <c:pt idx="8730">
                  <c:v>2.7468287037030139</c:v>
                </c:pt>
                <c:pt idx="8731">
                  <c:v>2.7470717592571789</c:v>
                </c:pt>
                <c:pt idx="8732">
                  <c:v>2.747314814811344</c:v>
                </c:pt>
                <c:pt idx="8733">
                  <c:v>2.747557870365509</c:v>
                </c:pt>
                <c:pt idx="8734">
                  <c:v>2.74780092592695</c:v>
                </c:pt>
                <c:pt idx="8735">
                  <c:v>2.7480439814811151</c:v>
                </c:pt>
                <c:pt idx="8736">
                  <c:v>2.7482870370352801</c:v>
                </c:pt>
                <c:pt idx="8737">
                  <c:v>2.7485300925894451</c:v>
                </c:pt>
                <c:pt idx="8738">
                  <c:v>2.7487731481436102</c:v>
                </c:pt>
                <c:pt idx="8739">
                  <c:v>2.7490162037050512</c:v>
                </c:pt>
                <c:pt idx="8740">
                  <c:v>2.7492592592592162</c:v>
                </c:pt>
                <c:pt idx="8741">
                  <c:v>2.7495023148133813</c:v>
                </c:pt>
                <c:pt idx="8742">
                  <c:v>2.7497453703675463</c:v>
                </c:pt>
                <c:pt idx="8743">
                  <c:v>2.7499884259217113</c:v>
                </c:pt>
                <c:pt idx="8744">
                  <c:v>2.7502314814831523</c:v>
                </c:pt>
                <c:pt idx="8745">
                  <c:v>2.7504745370373174</c:v>
                </c:pt>
                <c:pt idx="8746">
                  <c:v>2.7507175925914824</c:v>
                </c:pt>
                <c:pt idx="8747">
                  <c:v>2.7509606481456474</c:v>
                </c:pt>
                <c:pt idx="8748">
                  <c:v>2.7512037036998125</c:v>
                </c:pt>
                <c:pt idx="8749">
                  <c:v>2.7514467592612535</c:v>
                </c:pt>
                <c:pt idx="8750">
                  <c:v>2.7516898148154185</c:v>
                </c:pt>
                <c:pt idx="8751">
                  <c:v>2.7519328703695836</c:v>
                </c:pt>
                <c:pt idx="8752">
                  <c:v>2.7521759259237486</c:v>
                </c:pt>
                <c:pt idx="8753">
                  <c:v>2.7524189814779136</c:v>
                </c:pt>
                <c:pt idx="8754">
                  <c:v>2.7526620370320787</c:v>
                </c:pt>
                <c:pt idx="8755">
                  <c:v>2.7529050925935197</c:v>
                </c:pt>
                <c:pt idx="8756">
                  <c:v>2.7531481481476847</c:v>
                </c:pt>
                <c:pt idx="8757">
                  <c:v>2.7533912037018498</c:v>
                </c:pt>
                <c:pt idx="8758">
                  <c:v>2.7536458333327944</c:v>
                </c:pt>
                <c:pt idx="8759">
                  <c:v>2.7538888888869595</c:v>
                </c:pt>
                <c:pt idx="8760">
                  <c:v>2.7541319444411245</c:v>
                </c:pt>
                <c:pt idx="8761">
                  <c:v>2.7543749999952896</c:v>
                </c:pt>
                <c:pt idx="8762">
                  <c:v>2.7546180555567306</c:v>
                </c:pt>
                <c:pt idx="8763">
                  <c:v>2.7548611111108956</c:v>
                </c:pt>
                <c:pt idx="8764">
                  <c:v>2.7551041666650606</c:v>
                </c:pt>
                <c:pt idx="8765">
                  <c:v>2.7553472222192257</c:v>
                </c:pt>
                <c:pt idx="8766">
                  <c:v>2.7555902777733907</c:v>
                </c:pt>
                <c:pt idx="8767">
                  <c:v>2.7558333333348317</c:v>
                </c:pt>
                <c:pt idx="8768">
                  <c:v>2.7560763888889968</c:v>
                </c:pt>
                <c:pt idx="8769">
                  <c:v>2.7563194444431618</c:v>
                </c:pt>
                <c:pt idx="8770">
                  <c:v>2.7565624999973268</c:v>
                </c:pt>
                <c:pt idx="8771">
                  <c:v>2.7568055555514919</c:v>
                </c:pt>
                <c:pt idx="8772">
                  <c:v>2.7570486111129329</c:v>
                </c:pt>
                <c:pt idx="8773">
                  <c:v>2.7572916666670979</c:v>
                </c:pt>
                <c:pt idx="8774">
                  <c:v>2.7575347222212629</c:v>
                </c:pt>
                <c:pt idx="8775">
                  <c:v>2.757777777775428</c:v>
                </c:pt>
                <c:pt idx="8776">
                  <c:v>2.758020833329593</c:v>
                </c:pt>
                <c:pt idx="8777">
                  <c:v>2.7582638888837581</c:v>
                </c:pt>
                <c:pt idx="8778">
                  <c:v>2.7585069444451991</c:v>
                </c:pt>
                <c:pt idx="8779">
                  <c:v>2.7587499999993641</c:v>
                </c:pt>
                <c:pt idx="8780">
                  <c:v>2.7589930555535291</c:v>
                </c:pt>
                <c:pt idx="8781">
                  <c:v>2.7592361111076942</c:v>
                </c:pt>
                <c:pt idx="8782">
                  <c:v>2.7594791666618592</c:v>
                </c:pt>
                <c:pt idx="8783">
                  <c:v>2.7597222222233002</c:v>
                </c:pt>
                <c:pt idx="8784">
                  <c:v>2.7599652777774653</c:v>
                </c:pt>
                <c:pt idx="8785">
                  <c:v>2.7602083333316303</c:v>
                </c:pt>
                <c:pt idx="8786">
                  <c:v>2.7604513888857953</c:v>
                </c:pt>
                <c:pt idx="8787">
                  <c:v>2.7606944444399604</c:v>
                </c:pt>
                <c:pt idx="8788">
                  <c:v>2.7609375000014014</c:v>
                </c:pt>
                <c:pt idx="8789">
                  <c:v>2.7611805555555664</c:v>
                </c:pt>
                <c:pt idx="8790">
                  <c:v>2.7614236111097314</c:v>
                </c:pt>
                <c:pt idx="8791">
                  <c:v>2.7616666666638965</c:v>
                </c:pt>
                <c:pt idx="8792">
                  <c:v>2.7619097222180615</c:v>
                </c:pt>
                <c:pt idx="8793">
                  <c:v>2.7621527777795025</c:v>
                </c:pt>
                <c:pt idx="8794">
                  <c:v>2.7623958333336676</c:v>
                </c:pt>
                <c:pt idx="8795">
                  <c:v>2.7626388888878326</c:v>
                </c:pt>
                <c:pt idx="8796">
                  <c:v>2.7628819444419976</c:v>
                </c:pt>
                <c:pt idx="8797">
                  <c:v>2.7631249999961627</c:v>
                </c:pt>
                <c:pt idx="8798">
                  <c:v>2.7633680555576037</c:v>
                </c:pt>
                <c:pt idx="8799">
                  <c:v>2.7636111111117687</c:v>
                </c:pt>
                <c:pt idx="8800">
                  <c:v>2.7638541666659338</c:v>
                </c:pt>
                <c:pt idx="8801">
                  <c:v>2.7640972222200988</c:v>
                </c:pt>
                <c:pt idx="8802">
                  <c:v>2.7643402777742638</c:v>
                </c:pt>
                <c:pt idx="8803">
                  <c:v>2.7645833333284289</c:v>
                </c:pt>
                <c:pt idx="8804">
                  <c:v>2.7648263888898699</c:v>
                </c:pt>
                <c:pt idx="8805">
                  <c:v>2.7650694444440349</c:v>
                </c:pt>
                <c:pt idx="8806">
                  <c:v>2.7653240740749796</c:v>
                </c:pt>
                <c:pt idx="8807">
                  <c:v>2.7655671296291446</c:v>
                </c:pt>
                <c:pt idx="8808">
                  <c:v>2.7658101851833097</c:v>
                </c:pt>
                <c:pt idx="8809">
                  <c:v>2.7660532407374747</c:v>
                </c:pt>
                <c:pt idx="8810">
                  <c:v>2.7662962962916398</c:v>
                </c:pt>
                <c:pt idx="8811">
                  <c:v>2.7665393518530808</c:v>
                </c:pt>
                <c:pt idx="8812">
                  <c:v>2.7667824074072458</c:v>
                </c:pt>
                <c:pt idx="8813">
                  <c:v>2.7670254629614108</c:v>
                </c:pt>
                <c:pt idx="8814">
                  <c:v>2.7672685185155759</c:v>
                </c:pt>
                <c:pt idx="8815">
                  <c:v>2.7675115740697409</c:v>
                </c:pt>
                <c:pt idx="8816">
                  <c:v>2.7677546296311819</c:v>
                </c:pt>
                <c:pt idx="8817">
                  <c:v>2.7679976851853469</c:v>
                </c:pt>
                <c:pt idx="8818">
                  <c:v>2.768240740739512</c:v>
                </c:pt>
                <c:pt idx="8819">
                  <c:v>2.768483796293677</c:v>
                </c:pt>
                <c:pt idx="8820">
                  <c:v>2.7687268518478421</c:v>
                </c:pt>
                <c:pt idx="8821">
                  <c:v>2.7689699074092831</c:v>
                </c:pt>
                <c:pt idx="8822">
                  <c:v>2.7692129629634481</c:v>
                </c:pt>
                <c:pt idx="8823">
                  <c:v>2.7694560185176131</c:v>
                </c:pt>
                <c:pt idx="8824">
                  <c:v>2.7696990740717782</c:v>
                </c:pt>
                <c:pt idx="8825">
                  <c:v>2.7699421296259432</c:v>
                </c:pt>
                <c:pt idx="8826">
                  <c:v>2.7701851851801083</c:v>
                </c:pt>
                <c:pt idx="8827">
                  <c:v>2.7704282407415493</c:v>
                </c:pt>
                <c:pt idx="8828">
                  <c:v>2.7706712962957143</c:v>
                </c:pt>
                <c:pt idx="8829">
                  <c:v>2.7709143518498793</c:v>
                </c:pt>
                <c:pt idx="8830">
                  <c:v>2.7711574074040444</c:v>
                </c:pt>
                <c:pt idx="8831">
                  <c:v>2.7714004629582094</c:v>
                </c:pt>
                <c:pt idx="8832">
                  <c:v>2.7716435185196504</c:v>
                </c:pt>
                <c:pt idx="8833">
                  <c:v>2.7718865740738154</c:v>
                </c:pt>
                <c:pt idx="8834">
                  <c:v>2.7721296296279805</c:v>
                </c:pt>
                <c:pt idx="8835">
                  <c:v>2.7723726851821455</c:v>
                </c:pt>
                <c:pt idx="8836">
                  <c:v>2.7726157407363106</c:v>
                </c:pt>
                <c:pt idx="8837">
                  <c:v>2.7728587962977516</c:v>
                </c:pt>
                <c:pt idx="8838">
                  <c:v>2.7731018518519166</c:v>
                </c:pt>
                <c:pt idx="8839">
                  <c:v>2.7733449074060816</c:v>
                </c:pt>
                <c:pt idx="8840">
                  <c:v>2.7735879629602467</c:v>
                </c:pt>
                <c:pt idx="8841">
                  <c:v>2.7738310185144117</c:v>
                </c:pt>
                <c:pt idx="8842">
                  <c:v>2.7740740740758527</c:v>
                </c:pt>
                <c:pt idx="8843">
                  <c:v>2.7743171296300178</c:v>
                </c:pt>
                <c:pt idx="8844">
                  <c:v>2.7745601851841828</c:v>
                </c:pt>
                <c:pt idx="8845">
                  <c:v>2.7748032407383478</c:v>
                </c:pt>
                <c:pt idx="8846">
                  <c:v>2.7750462962925129</c:v>
                </c:pt>
                <c:pt idx="8847">
                  <c:v>2.7752893518539539</c:v>
                </c:pt>
                <c:pt idx="8848">
                  <c:v>2.7755324074081189</c:v>
                </c:pt>
                <c:pt idx="8849">
                  <c:v>2.7757754629622839</c:v>
                </c:pt>
                <c:pt idx="8850">
                  <c:v>2.776018518516449</c:v>
                </c:pt>
                <c:pt idx="8851">
                  <c:v>2.776261574070614</c:v>
                </c:pt>
                <c:pt idx="8852">
                  <c:v>2.7765046296247791</c:v>
                </c:pt>
                <c:pt idx="8853">
                  <c:v>2.7767476851862201</c:v>
                </c:pt>
                <c:pt idx="8854">
                  <c:v>2.7770023148098888</c:v>
                </c:pt>
                <c:pt idx="8855">
                  <c:v>2.7772453703713298</c:v>
                </c:pt>
                <c:pt idx="8856">
                  <c:v>2.7774884259254948</c:v>
                </c:pt>
                <c:pt idx="8857">
                  <c:v>2.7777314814796599</c:v>
                </c:pt>
                <c:pt idx="8858">
                  <c:v>2.7779745370338249</c:v>
                </c:pt>
                <c:pt idx="8859">
                  <c:v>2.7782175925879899</c:v>
                </c:pt>
                <c:pt idx="8860">
                  <c:v>2.7784606481494309</c:v>
                </c:pt>
                <c:pt idx="8861">
                  <c:v>2.778703703703596</c:v>
                </c:pt>
                <c:pt idx="8862">
                  <c:v>2.778946759257761</c:v>
                </c:pt>
                <c:pt idx="8863">
                  <c:v>2.7791898148119261</c:v>
                </c:pt>
                <c:pt idx="8864">
                  <c:v>2.7794328703660911</c:v>
                </c:pt>
                <c:pt idx="8865">
                  <c:v>2.7796759259275321</c:v>
                </c:pt>
                <c:pt idx="8866">
                  <c:v>2.7799189814816971</c:v>
                </c:pt>
                <c:pt idx="8867">
                  <c:v>2.7801620370358622</c:v>
                </c:pt>
                <c:pt idx="8868">
                  <c:v>2.7804050925900272</c:v>
                </c:pt>
                <c:pt idx="8869">
                  <c:v>2.7806481481441923</c:v>
                </c:pt>
                <c:pt idx="8870">
                  <c:v>2.7808912037056333</c:v>
                </c:pt>
                <c:pt idx="8871">
                  <c:v>2.7811342592597983</c:v>
                </c:pt>
                <c:pt idx="8872">
                  <c:v>2.7813773148139633</c:v>
                </c:pt>
                <c:pt idx="8873">
                  <c:v>2.7816203703681284</c:v>
                </c:pt>
                <c:pt idx="8874">
                  <c:v>2.7818634259222934</c:v>
                </c:pt>
                <c:pt idx="8875">
                  <c:v>2.7821064814764584</c:v>
                </c:pt>
                <c:pt idx="8876">
                  <c:v>2.7823495370378994</c:v>
                </c:pt>
                <c:pt idx="8877">
                  <c:v>2.7825925925920645</c:v>
                </c:pt>
                <c:pt idx="8878">
                  <c:v>2.7828356481462295</c:v>
                </c:pt>
                <c:pt idx="8879">
                  <c:v>2.7830787037003946</c:v>
                </c:pt>
                <c:pt idx="8880">
                  <c:v>2.7833217592545596</c:v>
                </c:pt>
                <c:pt idx="8881">
                  <c:v>2.7835648148160006</c:v>
                </c:pt>
                <c:pt idx="8882">
                  <c:v>2.7838078703701656</c:v>
                </c:pt>
                <c:pt idx="8883">
                  <c:v>2.7840509259243307</c:v>
                </c:pt>
                <c:pt idx="8884">
                  <c:v>2.7842939814784957</c:v>
                </c:pt>
                <c:pt idx="8885">
                  <c:v>2.7845370370326608</c:v>
                </c:pt>
                <c:pt idx="8886">
                  <c:v>2.7847800925941018</c:v>
                </c:pt>
                <c:pt idx="8887">
                  <c:v>2.7850231481482668</c:v>
                </c:pt>
                <c:pt idx="8888">
                  <c:v>2.7852662037024318</c:v>
                </c:pt>
                <c:pt idx="8889">
                  <c:v>2.7855092592565969</c:v>
                </c:pt>
                <c:pt idx="8890">
                  <c:v>2.7857523148107619</c:v>
                </c:pt>
                <c:pt idx="8891">
                  <c:v>2.7859953703722029</c:v>
                </c:pt>
                <c:pt idx="8892">
                  <c:v>2.7862384259263679</c:v>
                </c:pt>
                <c:pt idx="8893">
                  <c:v>2.786481481480533</c:v>
                </c:pt>
                <c:pt idx="8894">
                  <c:v>2.786724537034698</c:v>
                </c:pt>
                <c:pt idx="8895">
                  <c:v>2.7869675925888631</c:v>
                </c:pt>
                <c:pt idx="8896">
                  <c:v>2.7872106481430281</c:v>
                </c:pt>
                <c:pt idx="8897">
                  <c:v>2.7874537037044691</c:v>
                </c:pt>
                <c:pt idx="8898">
                  <c:v>2.7876967592586341</c:v>
                </c:pt>
                <c:pt idx="8899">
                  <c:v>2.7879398148127992</c:v>
                </c:pt>
                <c:pt idx="8900">
                  <c:v>2.7881828703669642</c:v>
                </c:pt>
                <c:pt idx="8901">
                  <c:v>2.7884259259211293</c:v>
                </c:pt>
                <c:pt idx="8902">
                  <c:v>2.7886689814825703</c:v>
                </c:pt>
                <c:pt idx="8903">
                  <c:v>2.788923611106239</c:v>
                </c:pt>
                <c:pt idx="8904">
                  <c:v>2.78916666666768</c:v>
                </c:pt>
                <c:pt idx="8905">
                  <c:v>2.789409722221845</c:v>
                </c:pt>
                <c:pt idx="8906">
                  <c:v>2.7896527777760101</c:v>
                </c:pt>
                <c:pt idx="8907">
                  <c:v>2.7898958333301751</c:v>
                </c:pt>
                <c:pt idx="8908">
                  <c:v>2.7901388888843401</c:v>
                </c:pt>
                <c:pt idx="8909">
                  <c:v>2.7903819444457811</c:v>
                </c:pt>
                <c:pt idx="8910">
                  <c:v>2.7906249999999462</c:v>
                </c:pt>
                <c:pt idx="8911">
                  <c:v>2.7908680555541112</c:v>
                </c:pt>
                <c:pt idx="8912">
                  <c:v>2.7911111111082763</c:v>
                </c:pt>
                <c:pt idx="8913">
                  <c:v>2.7913541666624413</c:v>
                </c:pt>
                <c:pt idx="8914">
                  <c:v>2.7915972222238823</c:v>
                </c:pt>
                <c:pt idx="8915">
                  <c:v>2.7918402777780473</c:v>
                </c:pt>
                <c:pt idx="8916">
                  <c:v>2.7920833333322124</c:v>
                </c:pt>
                <c:pt idx="8917">
                  <c:v>2.7923263888863774</c:v>
                </c:pt>
                <c:pt idx="8918">
                  <c:v>2.7925694444405424</c:v>
                </c:pt>
                <c:pt idx="8919">
                  <c:v>2.7928125000019834</c:v>
                </c:pt>
                <c:pt idx="8920">
                  <c:v>2.7930555555561485</c:v>
                </c:pt>
                <c:pt idx="8921">
                  <c:v>2.7932986111103135</c:v>
                </c:pt>
                <c:pt idx="8922">
                  <c:v>2.7935416666644786</c:v>
                </c:pt>
                <c:pt idx="8923">
                  <c:v>2.7937847222186436</c:v>
                </c:pt>
                <c:pt idx="8924">
                  <c:v>2.7940277777728086</c:v>
                </c:pt>
                <c:pt idx="8925">
                  <c:v>2.7942708333342496</c:v>
                </c:pt>
                <c:pt idx="8926">
                  <c:v>2.7945138888884147</c:v>
                </c:pt>
                <c:pt idx="8927">
                  <c:v>2.7947569444425797</c:v>
                </c:pt>
                <c:pt idx="8928">
                  <c:v>2.7949999999967448</c:v>
                </c:pt>
                <c:pt idx="8929">
                  <c:v>2.7952430555509098</c:v>
                </c:pt>
                <c:pt idx="8930">
                  <c:v>2.7954861111123508</c:v>
                </c:pt>
                <c:pt idx="8931">
                  <c:v>2.7957291666665158</c:v>
                </c:pt>
                <c:pt idx="8932">
                  <c:v>2.7959722222206809</c:v>
                </c:pt>
                <c:pt idx="8933">
                  <c:v>2.7962152777748459</c:v>
                </c:pt>
                <c:pt idx="8934">
                  <c:v>2.7964583333290109</c:v>
                </c:pt>
                <c:pt idx="8935">
                  <c:v>2.7967013888904519</c:v>
                </c:pt>
                <c:pt idx="8936">
                  <c:v>2.796944444444617</c:v>
                </c:pt>
                <c:pt idx="8937">
                  <c:v>2.797187499998782</c:v>
                </c:pt>
                <c:pt idx="8938">
                  <c:v>2.7974305555529471</c:v>
                </c:pt>
                <c:pt idx="8939">
                  <c:v>2.7976736111071121</c:v>
                </c:pt>
                <c:pt idx="8940">
                  <c:v>2.7979166666685531</c:v>
                </c:pt>
                <c:pt idx="8941">
                  <c:v>2.7981597222227181</c:v>
                </c:pt>
                <c:pt idx="8942">
                  <c:v>2.7984027777768832</c:v>
                </c:pt>
                <c:pt idx="8943">
                  <c:v>2.7986458333310482</c:v>
                </c:pt>
                <c:pt idx="8944">
                  <c:v>2.7988888888852133</c:v>
                </c:pt>
                <c:pt idx="8945">
                  <c:v>2.7991319444393783</c:v>
                </c:pt>
                <c:pt idx="8946">
                  <c:v>2.7993750000008193</c:v>
                </c:pt>
                <c:pt idx="8947">
                  <c:v>2.7996180555549843</c:v>
                </c:pt>
                <c:pt idx="8948">
                  <c:v>2.7998611111091494</c:v>
                </c:pt>
                <c:pt idx="8949">
                  <c:v>2.8001041666633144</c:v>
                </c:pt>
                <c:pt idx="8950">
                  <c:v>2.8003472222174794</c:v>
                </c:pt>
                <c:pt idx="8951">
                  <c:v>2.8006018518484241</c:v>
                </c:pt>
                <c:pt idx="8952">
                  <c:v>2.8008449074025892</c:v>
                </c:pt>
                <c:pt idx="8953">
                  <c:v>2.8010879629640302</c:v>
                </c:pt>
                <c:pt idx="8954">
                  <c:v>2.8013310185181952</c:v>
                </c:pt>
                <c:pt idx="8955">
                  <c:v>2.8015740740723603</c:v>
                </c:pt>
                <c:pt idx="8956">
                  <c:v>2.8018171296265253</c:v>
                </c:pt>
                <c:pt idx="8957">
                  <c:v>2.8020601851806903</c:v>
                </c:pt>
                <c:pt idx="8958">
                  <c:v>2.8023032407421313</c:v>
                </c:pt>
                <c:pt idx="8959">
                  <c:v>2.8025462962962964</c:v>
                </c:pt>
                <c:pt idx="8960">
                  <c:v>2.8027893518504614</c:v>
                </c:pt>
                <c:pt idx="8961">
                  <c:v>2.8030324074046264</c:v>
                </c:pt>
                <c:pt idx="8962">
                  <c:v>2.8032754629587915</c:v>
                </c:pt>
                <c:pt idx="8963">
                  <c:v>2.8035185185202325</c:v>
                </c:pt>
                <c:pt idx="8964">
                  <c:v>2.8037615740743975</c:v>
                </c:pt>
                <c:pt idx="8965">
                  <c:v>2.8040046296285626</c:v>
                </c:pt>
                <c:pt idx="8966">
                  <c:v>2.8042476851827276</c:v>
                </c:pt>
                <c:pt idx="8967">
                  <c:v>2.8044907407368926</c:v>
                </c:pt>
                <c:pt idx="8968">
                  <c:v>2.8047337962983336</c:v>
                </c:pt>
                <c:pt idx="8969">
                  <c:v>2.8049768518524987</c:v>
                </c:pt>
                <c:pt idx="8970">
                  <c:v>2.8052199074066637</c:v>
                </c:pt>
                <c:pt idx="8971">
                  <c:v>2.8054629629608288</c:v>
                </c:pt>
                <c:pt idx="8972">
                  <c:v>2.8057060185149938</c:v>
                </c:pt>
                <c:pt idx="8973">
                  <c:v>2.8059490740691588</c:v>
                </c:pt>
                <c:pt idx="8974">
                  <c:v>2.8061921296305998</c:v>
                </c:pt>
                <c:pt idx="8975">
                  <c:v>2.8064351851847649</c:v>
                </c:pt>
                <c:pt idx="8976">
                  <c:v>2.8066782407389299</c:v>
                </c:pt>
                <c:pt idx="8977">
                  <c:v>2.8069212962930949</c:v>
                </c:pt>
                <c:pt idx="8978">
                  <c:v>2.80716435184726</c:v>
                </c:pt>
                <c:pt idx="8979">
                  <c:v>2.807407407408701</c:v>
                </c:pt>
                <c:pt idx="8980">
                  <c:v>2.807650462962866</c:v>
                </c:pt>
                <c:pt idx="8981">
                  <c:v>2.8078935185170311</c:v>
                </c:pt>
                <c:pt idx="8982">
                  <c:v>2.8081365740711961</c:v>
                </c:pt>
                <c:pt idx="8983">
                  <c:v>2.8083796296253611</c:v>
                </c:pt>
                <c:pt idx="8984">
                  <c:v>2.8086226851868021</c:v>
                </c:pt>
                <c:pt idx="8985">
                  <c:v>2.8088657407409672</c:v>
                </c:pt>
                <c:pt idx="8986">
                  <c:v>2.8091087962951322</c:v>
                </c:pt>
                <c:pt idx="8987">
                  <c:v>2.8093518518492973</c:v>
                </c:pt>
                <c:pt idx="8988">
                  <c:v>2.8095949074034623</c:v>
                </c:pt>
                <c:pt idx="8989">
                  <c:v>2.8098379629649033</c:v>
                </c:pt>
                <c:pt idx="8990">
                  <c:v>2.8100810185190683</c:v>
                </c:pt>
                <c:pt idx="8991">
                  <c:v>2.8103240740732334</c:v>
                </c:pt>
                <c:pt idx="8992">
                  <c:v>2.8105671296273984</c:v>
                </c:pt>
                <c:pt idx="8993">
                  <c:v>2.8108101851815634</c:v>
                </c:pt>
                <c:pt idx="8994">
                  <c:v>2.8110532407357285</c:v>
                </c:pt>
                <c:pt idx="8995">
                  <c:v>2.8112962962971695</c:v>
                </c:pt>
                <c:pt idx="8996">
                  <c:v>2.8115393518513345</c:v>
                </c:pt>
                <c:pt idx="8997">
                  <c:v>2.8117824074054996</c:v>
                </c:pt>
                <c:pt idx="8998">
                  <c:v>2.8120254629596646</c:v>
                </c:pt>
                <c:pt idx="8999">
                  <c:v>2.8122800925906093</c:v>
                </c:pt>
                <c:pt idx="9000">
                  <c:v>2.8125231481447743</c:v>
                </c:pt>
                <c:pt idx="9001">
                  <c:v>2.8127662036989394</c:v>
                </c:pt>
                <c:pt idx="9002">
                  <c:v>2.8130092592603804</c:v>
                </c:pt>
                <c:pt idx="9003">
                  <c:v>2.8132523148145454</c:v>
                </c:pt>
                <c:pt idx="9004">
                  <c:v>2.8134953703687104</c:v>
                </c:pt>
                <c:pt idx="9005">
                  <c:v>2.8137384259228755</c:v>
                </c:pt>
                <c:pt idx="9006">
                  <c:v>2.8139814814770405</c:v>
                </c:pt>
                <c:pt idx="9007">
                  <c:v>2.8142245370384815</c:v>
                </c:pt>
                <c:pt idx="9008">
                  <c:v>2.8144675925926466</c:v>
                </c:pt>
                <c:pt idx="9009">
                  <c:v>2.8147106481468116</c:v>
                </c:pt>
                <c:pt idx="9010">
                  <c:v>2.8149537037009766</c:v>
                </c:pt>
                <c:pt idx="9011">
                  <c:v>2.8151967592551417</c:v>
                </c:pt>
                <c:pt idx="9012">
                  <c:v>2.8154398148165827</c:v>
                </c:pt>
                <c:pt idx="9013">
                  <c:v>2.8156828703707477</c:v>
                </c:pt>
                <c:pt idx="9014">
                  <c:v>2.8159259259249128</c:v>
                </c:pt>
                <c:pt idx="9015">
                  <c:v>2.8161689814790778</c:v>
                </c:pt>
                <c:pt idx="9016">
                  <c:v>2.8164120370332428</c:v>
                </c:pt>
                <c:pt idx="9017">
                  <c:v>2.8166550925946838</c:v>
                </c:pt>
                <c:pt idx="9018">
                  <c:v>2.8168981481488489</c:v>
                </c:pt>
                <c:pt idx="9019">
                  <c:v>2.8171412037030139</c:v>
                </c:pt>
                <c:pt idx="9020">
                  <c:v>2.8173842592571789</c:v>
                </c:pt>
                <c:pt idx="9021">
                  <c:v>2.817627314811344</c:v>
                </c:pt>
                <c:pt idx="9022">
                  <c:v>2.817870370365509</c:v>
                </c:pt>
                <c:pt idx="9023">
                  <c:v>2.81811342592695</c:v>
                </c:pt>
                <c:pt idx="9024">
                  <c:v>2.8183564814811151</c:v>
                </c:pt>
                <c:pt idx="9025">
                  <c:v>2.8185995370352801</c:v>
                </c:pt>
                <c:pt idx="9026">
                  <c:v>2.8188425925894451</c:v>
                </c:pt>
                <c:pt idx="9027">
                  <c:v>2.8190856481436102</c:v>
                </c:pt>
                <c:pt idx="9028">
                  <c:v>2.8193287037050512</c:v>
                </c:pt>
                <c:pt idx="9029">
                  <c:v>2.8195717592592162</c:v>
                </c:pt>
                <c:pt idx="9030">
                  <c:v>2.8198148148133813</c:v>
                </c:pt>
                <c:pt idx="9031">
                  <c:v>2.8200578703675463</c:v>
                </c:pt>
                <c:pt idx="9032">
                  <c:v>2.8203009259217113</c:v>
                </c:pt>
                <c:pt idx="9033">
                  <c:v>2.8205439814831523</c:v>
                </c:pt>
                <c:pt idx="9034">
                  <c:v>2.8207870370373174</c:v>
                </c:pt>
                <c:pt idx="9035">
                  <c:v>2.8210300925914824</c:v>
                </c:pt>
                <c:pt idx="9036">
                  <c:v>2.8212731481456474</c:v>
                </c:pt>
                <c:pt idx="9037">
                  <c:v>2.8215162036998125</c:v>
                </c:pt>
                <c:pt idx="9038">
                  <c:v>2.8217592592612535</c:v>
                </c:pt>
                <c:pt idx="9039">
                  <c:v>2.8220023148154185</c:v>
                </c:pt>
                <c:pt idx="9040">
                  <c:v>2.8222453703695836</c:v>
                </c:pt>
                <c:pt idx="9041">
                  <c:v>2.8224884259237486</c:v>
                </c:pt>
                <c:pt idx="9042">
                  <c:v>2.8227314814779136</c:v>
                </c:pt>
                <c:pt idx="9043">
                  <c:v>2.8229745370320787</c:v>
                </c:pt>
                <c:pt idx="9044">
                  <c:v>2.8232175925935197</c:v>
                </c:pt>
                <c:pt idx="9045">
                  <c:v>2.8234606481476847</c:v>
                </c:pt>
                <c:pt idx="9046">
                  <c:v>2.8237037037018498</c:v>
                </c:pt>
                <c:pt idx="9047">
                  <c:v>2.8239583333327944</c:v>
                </c:pt>
                <c:pt idx="9048">
                  <c:v>2.8242013888869595</c:v>
                </c:pt>
                <c:pt idx="9049">
                  <c:v>2.8244444444411245</c:v>
                </c:pt>
                <c:pt idx="9050">
                  <c:v>2.8246874999952896</c:v>
                </c:pt>
                <c:pt idx="9051">
                  <c:v>2.8249305555567306</c:v>
                </c:pt>
                <c:pt idx="9052">
                  <c:v>2.8251736111108956</c:v>
                </c:pt>
                <c:pt idx="9053">
                  <c:v>2.8254166666650606</c:v>
                </c:pt>
                <c:pt idx="9054">
                  <c:v>2.8256597222192257</c:v>
                </c:pt>
                <c:pt idx="9055">
                  <c:v>2.8259027777733907</c:v>
                </c:pt>
                <c:pt idx="9056">
                  <c:v>2.8261458333348317</c:v>
                </c:pt>
                <c:pt idx="9057">
                  <c:v>2.8263888888889968</c:v>
                </c:pt>
                <c:pt idx="9058">
                  <c:v>2.8266319444431618</c:v>
                </c:pt>
                <c:pt idx="9059">
                  <c:v>2.8268749999973268</c:v>
                </c:pt>
                <c:pt idx="9060">
                  <c:v>2.8271180555514919</c:v>
                </c:pt>
                <c:pt idx="9061">
                  <c:v>2.8273611111129329</c:v>
                </c:pt>
                <c:pt idx="9062">
                  <c:v>2.8276041666670979</c:v>
                </c:pt>
                <c:pt idx="9063">
                  <c:v>2.8278472222212629</c:v>
                </c:pt>
                <c:pt idx="9064">
                  <c:v>2.828090277775428</c:v>
                </c:pt>
                <c:pt idx="9065">
                  <c:v>2.828333333329593</c:v>
                </c:pt>
                <c:pt idx="9066">
                  <c:v>2.8285763888837581</c:v>
                </c:pt>
                <c:pt idx="9067">
                  <c:v>2.8288194444451991</c:v>
                </c:pt>
                <c:pt idx="9068">
                  <c:v>2.8290624999993641</c:v>
                </c:pt>
                <c:pt idx="9069">
                  <c:v>2.8293055555535291</c:v>
                </c:pt>
                <c:pt idx="9070">
                  <c:v>2.8295486111076942</c:v>
                </c:pt>
                <c:pt idx="9071">
                  <c:v>2.8297916666618592</c:v>
                </c:pt>
                <c:pt idx="9072">
                  <c:v>2.8300347222233002</c:v>
                </c:pt>
                <c:pt idx="9073">
                  <c:v>2.8302777777774653</c:v>
                </c:pt>
                <c:pt idx="9074">
                  <c:v>2.8305208333316303</c:v>
                </c:pt>
                <c:pt idx="9075">
                  <c:v>2.8307638888857953</c:v>
                </c:pt>
                <c:pt idx="9076">
                  <c:v>2.8310069444399604</c:v>
                </c:pt>
                <c:pt idx="9077">
                  <c:v>2.8312500000014014</c:v>
                </c:pt>
                <c:pt idx="9078">
                  <c:v>2.8314930555555664</c:v>
                </c:pt>
                <c:pt idx="9079">
                  <c:v>2.8317361111097314</c:v>
                </c:pt>
                <c:pt idx="9080">
                  <c:v>2.8319791666638965</c:v>
                </c:pt>
                <c:pt idx="9081">
                  <c:v>2.8322222222180615</c:v>
                </c:pt>
                <c:pt idx="9082">
                  <c:v>2.8324652777795025</c:v>
                </c:pt>
                <c:pt idx="9083">
                  <c:v>2.8327083333336676</c:v>
                </c:pt>
                <c:pt idx="9084">
                  <c:v>2.8329513888878326</c:v>
                </c:pt>
                <c:pt idx="9085">
                  <c:v>2.8331944444419976</c:v>
                </c:pt>
                <c:pt idx="9086">
                  <c:v>2.8334374999961627</c:v>
                </c:pt>
                <c:pt idx="9087">
                  <c:v>2.8336805555576037</c:v>
                </c:pt>
                <c:pt idx="9088">
                  <c:v>2.8339236111117687</c:v>
                </c:pt>
                <c:pt idx="9089">
                  <c:v>2.8341666666659338</c:v>
                </c:pt>
                <c:pt idx="9090">
                  <c:v>2.8344097222200988</c:v>
                </c:pt>
                <c:pt idx="9091">
                  <c:v>2.8346527777742638</c:v>
                </c:pt>
                <c:pt idx="9092">
                  <c:v>2.8348958333284289</c:v>
                </c:pt>
                <c:pt idx="9093">
                  <c:v>2.8351388888898699</c:v>
                </c:pt>
                <c:pt idx="9094">
                  <c:v>2.8353819444440349</c:v>
                </c:pt>
                <c:pt idx="9095">
                  <c:v>2.8356365740749796</c:v>
                </c:pt>
                <c:pt idx="9096">
                  <c:v>2.8358796296291446</c:v>
                </c:pt>
                <c:pt idx="9097">
                  <c:v>2.8361226851833097</c:v>
                </c:pt>
                <c:pt idx="9098">
                  <c:v>2.8363657407374747</c:v>
                </c:pt>
                <c:pt idx="9099">
                  <c:v>2.8366087962916398</c:v>
                </c:pt>
                <c:pt idx="9100">
                  <c:v>2.8368518518530808</c:v>
                </c:pt>
                <c:pt idx="9101">
                  <c:v>2.8370949074072458</c:v>
                </c:pt>
                <c:pt idx="9102">
                  <c:v>2.8373379629614108</c:v>
                </c:pt>
                <c:pt idx="9103">
                  <c:v>2.8375810185155759</c:v>
                </c:pt>
                <c:pt idx="9104">
                  <c:v>2.8378240740697409</c:v>
                </c:pt>
                <c:pt idx="9105">
                  <c:v>2.8380671296311819</c:v>
                </c:pt>
                <c:pt idx="9106">
                  <c:v>2.8383101851853469</c:v>
                </c:pt>
                <c:pt idx="9107">
                  <c:v>2.838553240739512</c:v>
                </c:pt>
                <c:pt idx="9108">
                  <c:v>2.838796296293677</c:v>
                </c:pt>
                <c:pt idx="9109">
                  <c:v>2.8390393518478421</c:v>
                </c:pt>
                <c:pt idx="9110">
                  <c:v>2.8392824074092831</c:v>
                </c:pt>
                <c:pt idx="9111">
                  <c:v>2.8395254629634481</c:v>
                </c:pt>
                <c:pt idx="9112">
                  <c:v>2.8397685185176131</c:v>
                </c:pt>
                <c:pt idx="9113">
                  <c:v>2.8400115740717782</c:v>
                </c:pt>
                <c:pt idx="9114">
                  <c:v>2.8402546296259432</c:v>
                </c:pt>
                <c:pt idx="9115">
                  <c:v>2.8404976851801083</c:v>
                </c:pt>
                <c:pt idx="9116">
                  <c:v>2.8407407407415493</c:v>
                </c:pt>
                <c:pt idx="9117">
                  <c:v>2.8409837962957143</c:v>
                </c:pt>
                <c:pt idx="9118">
                  <c:v>2.8412268518498793</c:v>
                </c:pt>
                <c:pt idx="9119">
                  <c:v>2.8414699074040444</c:v>
                </c:pt>
                <c:pt idx="9120">
                  <c:v>2.8417129629582094</c:v>
                </c:pt>
                <c:pt idx="9121">
                  <c:v>2.8419560185196504</c:v>
                </c:pt>
                <c:pt idx="9122">
                  <c:v>2.8421990740738154</c:v>
                </c:pt>
                <c:pt idx="9123">
                  <c:v>2.8424421296279805</c:v>
                </c:pt>
                <c:pt idx="9124">
                  <c:v>2.8426851851821455</c:v>
                </c:pt>
                <c:pt idx="9125">
                  <c:v>2.8429282407363106</c:v>
                </c:pt>
                <c:pt idx="9126">
                  <c:v>2.8431712962977516</c:v>
                </c:pt>
                <c:pt idx="9127">
                  <c:v>2.8434143518519166</c:v>
                </c:pt>
                <c:pt idx="9128">
                  <c:v>2.8436574074060816</c:v>
                </c:pt>
                <c:pt idx="9129">
                  <c:v>2.8439004629602467</c:v>
                </c:pt>
                <c:pt idx="9130">
                  <c:v>2.8441435185144117</c:v>
                </c:pt>
                <c:pt idx="9131">
                  <c:v>2.8443865740758527</c:v>
                </c:pt>
                <c:pt idx="9132">
                  <c:v>2.8446296296300178</c:v>
                </c:pt>
                <c:pt idx="9133">
                  <c:v>2.8448726851841828</c:v>
                </c:pt>
                <c:pt idx="9134">
                  <c:v>2.8451157407383478</c:v>
                </c:pt>
                <c:pt idx="9135">
                  <c:v>2.8453587962925129</c:v>
                </c:pt>
                <c:pt idx="9136">
                  <c:v>2.8456018518539539</c:v>
                </c:pt>
                <c:pt idx="9137">
                  <c:v>2.8458449074081189</c:v>
                </c:pt>
                <c:pt idx="9138">
                  <c:v>2.8460879629622839</c:v>
                </c:pt>
                <c:pt idx="9139">
                  <c:v>2.846331018516449</c:v>
                </c:pt>
                <c:pt idx="9140">
                  <c:v>2.846574074070614</c:v>
                </c:pt>
                <c:pt idx="9141">
                  <c:v>2.8468171296247791</c:v>
                </c:pt>
                <c:pt idx="9142">
                  <c:v>2.8470601851862201</c:v>
                </c:pt>
                <c:pt idx="9143">
                  <c:v>2.8473032407403851</c:v>
                </c:pt>
                <c:pt idx="9144">
                  <c:v>2.8475578703713298</c:v>
                </c:pt>
                <c:pt idx="9145">
                  <c:v>2.8478009259254948</c:v>
                </c:pt>
                <c:pt idx="9146">
                  <c:v>2.8480439814796599</c:v>
                </c:pt>
                <c:pt idx="9147">
                  <c:v>2.8482870370338249</c:v>
                </c:pt>
                <c:pt idx="9148">
                  <c:v>2.8485300925879899</c:v>
                </c:pt>
                <c:pt idx="9149">
                  <c:v>2.8487731481494309</c:v>
                </c:pt>
                <c:pt idx="9150">
                  <c:v>2.849016203703596</c:v>
                </c:pt>
                <c:pt idx="9151">
                  <c:v>2.849259259257761</c:v>
                </c:pt>
                <c:pt idx="9152">
                  <c:v>2.8495023148119261</c:v>
                </c:pt>
                <c:pt idx="9153">
                  <c:v>2.8497453703660911</c:v>
                </c:pt>
                <c:pt idx="9154">
                  <c:v>2.8499884259275321</c:v>
                </c:pt>
                <c:pt idx="9155">
                  <c:v>2.8502314814816971</c:v>
                </c:pt>
                <c:pt idx="9156">
                  <c:v>2.8504745370358622</c:v>
                </c:pt>
                <c:pt idx="9157">
                  <c:v>2.8507175925900272</c:v>
                </c:pt>
                <c:pt idx="9158">
                  <c:v>2.8509606481441923</c:v>
                </c:pt>
                <c:pt idx="9159">
                  <c:v>2.8512037037056333</c:v>
                </c:pt>
                <c:pt idx="9160">
                  <c:v>2.8514467592597983</c:v>
                </c:pt>
                <c:pt idx="9161">
                  <c:v>2.8516898148139633</c:v>
                </c:pt>
                <c:pt idx="9162">
                  <c:v>2.8519328703681284</c:v>
                </c:pt>
                <c:pt idx="9163">
                  <c:v>2.8521759259222934</c:v>
                </c:pt>
                <c:pt idx="9164">
                  <c:v>2.8524189814764584</c:v>
                </c:pt>
                <c:pt idx="9165">
                  <c:v>2.8526620370378994</c:v>
                </c:pt>
                <c:pt idx="9166">
                  <c:v>2.8529050925920645</c:v>
                </c:pt>
                <c:pt idx="9167">
                  <c:v>2.8531481481462295</c:v>
                </c:pt>
                <c:pt idx="9168">
                  <c:v>2.8533912037003946</c:v>
                </c:pt>
                <c:pt idx="9169">
                  <c:v>2.8536342592545596</c:v>
                </c:pt>
                <c:pt idx="9170">
                  <c:v>2.8538773148160006</c:v>
                </c:pt>
                <c:pt idx="9171">
                  <c:v>2.8541203703701656</c:v>
                </c:pt>
                <c:pt idx="9172">
                  <c:v>2.8543634259243307</c:v>
                </c:pt>
                <c:pt idx="9173">
                  <c:v>2.8546064814784957</c:v>
                </c:pt>
                <c:pt idx="9174">
                  <c:v>2.8548495370326608</c:v>
                </c:pt>
                <c:pt idx="9175">
                  <c:v>2.8550925925941018</c:v>
                </c:pt>
                <c:pt idx="9176">
                  <c:v>2.8553356481482668</c:v>
                </c:pt>
                <c:pt idx="9177">
                  <c:v>2.8555787037024318</c:v>
                </c:pt>
                <c:pt idx="9178">
                  <c:v>2.8558217592565969</c:v>
                </c:pt>
                <c:pt idx="9179">
                  <c:v>2.8560648148107619</c:v>
                </c:pt>
                <c:pt idx="9180">
                  <c:v>2.8563078703722029</c:v>
                </c:pt>
                <c:pt idx="9181">
                  <c:v>2.8565509259263679</c:v>
                </c:pt>
                <c:pt idx="9182">
                  <c:v>2.856793981480533</c:v>
                </c:pt>
                <c:pt idx="9183">
                  <c:v>2.857037037034698</c:v>
                </c:pt>
                <c:pt idx="9184">
                  <c:v>2.8572800925888631</c:v>
                </c:pt>
                <c:pt idx="9185">
                  <c:v>2.8575231481430281</c:v>
                </c:pt>
                <c:pt idx="9186">
                  <c:v>2.8577662037044691</c:v>
                </c:pt>
                <c:pt idx="9187">
                  <c:v>2.8580092592586341</c:v>
                </c:pt>
                <c:pt idx="9188">
                  <c:v>2.8582523148127992</c:v>
                </c:pt>
                <c:pt idx="9189">
                  <c:v>2.8584953703669642</c:v>
                </c:pt>
                <c:pt idx="9190">
                  <c:v>2.8587384259211293</c:v>
                </c:pt>
                <c:pt idx="9191">
                  <c:v>2.8589814814825703</c:v>
                </c:pt>
                <c:pt idx="9192">
                  <c:v>2.859236111106239</c:v>
                </c:pt>
                <c:pt idx="9193">
                  <c:v>2.85947916666768</c:v>
                </c:pt>
                <c:pt idx="9194">
                  <c:v>2.859722222221845</c:v>
                </c:pt>
                <c:pt idx="9195">
                  <c:v>2.8599652777760101</c:v>
                </c:pt>
                <c:pt idx="9196">
                  <c:v>2.8602083333301751</c:v>
                </c:pt>
                <c:pt idx="9197">
                  <c:v>2.8604513888843401</c:v>
                </c:pt>
                <c:pt idx="9198">
                  <c:v>2.8606944444457811</c:v>
                </c:pt>
                <c:pt idx="9199">
                  <c:v>2.8609374999999462</c:v>
                </c:pt>
                <c:pt idx="9200">
                  <c:v>2.8611805555541112</c:v>
                </c:pt>
                <c:pt idx="9201">
                  <c:v>2.8614236111082763</c:v>
                </c:pt>
                <c:pt idx="9202">
                  <c:v>2.8616666666624413</c:v>
                </c:pt>
                <c:pt idx="9203">
                  <c:v>2.8619097222238823</c:v>
                </c:pt>
                <c:pt idx="9204">
                  <c:v>2.8621527777780473</c:v>
                </c:pt>
                <c:pt idx="9205">
                  <c:v>2.8623958333322124</c:v>
                </c:pt>
                <c:pt idx="9206">
                  <c:v>2.8626388888863774</c:v>
                </c:pt>
                <c:pt idx="9207">
                  <c:v>2.8628819444405424</c:v>
                </c:pt>
                <c:pt idx="9208">
                  <c:v>2.8631250000019834</c:v>
                </c:pt>
                <c:pt idx="9209">
                  <c:v>2.8633680555561485</c:v>
                </c:pt>
                <c:pt idx="9210">
                  <c:v>2.8636111111103135</c:v>
                </c:pt>
                <c:pt idx="9211">
                  <c:v>2.8638541666644786</c:v>
                </c:pt>
                <c:pt idx="9212">
                  <c:v>2.8640972222186436</c:v>
                </c:pt>
                <c:pt idx="9213">
                  <c:v>2.8643402777728086</c:v>
                </c:pt>
                <c:pt idx="9214">
                  <c:v>2.8645833333342496</c:v>
                </c:pt>
                <c:pt idx="9215">
                  <c:v>2.8648263888884147</c:v>
                </c:pt>
                <c:pt idx="9216">
                  <c:v>2.8650694444425797</c:v>
                </c:pt>
                <c:pt idx="9217">
                  <c:v>2.8653124999967448</c:v>
                </c:pt>
                <c:pt idx="9218">
                  <c:v>2.8655555555509098</c:v>
                </c:pt>
                <c:pt idx="9219">
                  <c:v>2.8657986111123508</c:v>
                </c:pt>
                <c:pt idx="9220">
                  <c:v>2.8660416666665158</c:v>
                </c:pt>
                <c:pt idx="9221">
                  <c:v>2.8662847222206809</c:v>
                </c:pt>
                <c:pt idx="9222">
                  <c:v>2.8665277777748459</c:v>
                </c:pt>
                <c:pt idx="9223">
                  <c:v>2.8667708333290109</c:v>
                </c:pt>
                <c:pt idx="9224">
                  <c:v>2.8670138888904519</c:v>
                </c:pt>
                <c:pt idx="9225">
                  <c:v>2.867256944444617</c:v>
                </c:pt>
                <c:pt idx="9226">
                  <c:v>2.867499999998782</c:v>
                </c:pt>
                <c:pt idx="9227">
                  <c:v>2.8677430555529471</c:v>
                </c:pt>
                <c:pt idx="9228">
                  <c:v>2.8679861111071121</c:v>
                </c:pt>
                <c:pt idx="9229">
                  <c:v>2.8682291666685531</c:v>
                </c:pt>
                <c:pt idx="9230">
                  <c:v>2.8684722222227181</c:v>
                </c:pt>
                <c:pt idx="9231">
                  <c:v>2.8687152777768832</c:v>
                </c:pt>
                <c:pt idx="9232">
                  <c:v>2.8689583333310482</c:v>
                </c:pt>
                <c:pt idx="9233">
                  <c:v>2.8692013888852133</c:v>
                </c:pt>
                <c:pt idx="9234">
                  <c:v>2.8694444444393783</c:v>
                </c:pt>
                <c:pt idx="9235">
                  <c:v>2.8696875000008193</c:v>
                </c:pt>
                <c:pt idx="9236">
                  <c:v>2.8699305555549843</c:v>
                </c:pt>
                <c:pt idx="9237">
                  <c:v>2.8701736111091494</c:v>
                </c:pt>
                <c:pt idx="9238">
                  <c:v>2.8704166666633144</c:v>
                </c:pt>
                <c:pt idx="9239">
                  <c:v>2.8706597222174794</c:v>
                </c:pt>
                <c:pt idx="9240">
                  <c:v>2.8709027777789204</c:v>
                </c:pt>
                <c:pt idx="9241">
                  <c:v>2.8711574074025892</c:v>
                </c:pt>
                <c:pt idx="9242">
                  <c:v>2.8714004629640302</c:v>
                </c:pt>
                <c:pt idx="9243">
                  <c:v>2.8716435185181952</c:v>
                </c:pt>
                <c:pt idx="9244">
                  <c:v>2.8718865740723603</c:v>
                </c:pt>
                <c:pt idx="9245">
                  <c:v>2.8721296296265253</c:v>
                </c:pt>
                <c:pt idx="9246">
                  <c:v>2.8723726851806903</c:v>
                </c:pt>
                <c:pt idx="9247">
                  <c:v>2.8726157407421313</c:v>
                </c:pt>
                <c:pt idx="9248">
                  <c:v>2.8728587962962964</c:v>
                </c:pt>
                <c:pt idx="9249">
                  <c:v>2.8731018518504614</c:v>
                </c:pt>
                <c:pt idx="9250">
                  <c:v>2.8733449074046264</c:v>
                </c:pt>
                <c:pt idx="9251">
                  <c:v>2.8735879629587915</c:v>
                </c:pt>
                <c:pt idx="9252">
                  <c:v>2.8738310185202325</c:v>
                </c:pt>
                <c:pt idx="9253">
                  <c:v>2.8740740740743975</c:v>
                </c:pt>
                <c:pt idx="9254">
                  <c:v>2.8743171296285626</c:v>
                </c:pt>
                <c:pt idx="9255">
                  <c:v>2.8745601851827276</c:v>
                </c:pt>
                <c:pt idx="9256">
                  <c:v>2.8748032407368926</c:v>
                </c:pt>
                <c:pt idx="9257">
                  <c:v>2.8750462962983336</c:v>
                </c:pt>
                <c:pt idx="9258">
                  <c:v>2.8752893518524987</c:v>
                </c:pt>
                <c:pt idx="9259">
                  <c:v>2.8755324074066637</c:v>
                </c:pt>
                <c:pt idx="9260">
                  <c:v>2.8757754629608288</c:v>
                </c:pt>
                <c:pt idx="9261">
                  <c:v>2.8760185185149938</c:v>
                </c:pt>
                <c:pt idx="9262">
                  <c:v>2.8762615740691588</c:v>
                </c:pt>
                <c:pt idx="9263">
                  <c:v>2.8765046296305998</c:v>
                </c:pt>
                <c:pt idx="9264">
                  <c:v>2.8767476851847649</c:v>
                </c:pt>
                <c:pt idx="9265">
                  <c:v>2.8769907407389299</c:v>
                </c:pt>
                <c:pt idx="9266">
                  <c:v>2.8772337962930949</c:v>
                </c:pt>
                <c:pt idx="9267">
                  <c:v>2.87747685184726</c:v>
                </c:pt>
                <c:pt idx="9268">
                  <c:v>2.877719907408701</c:v>
                </c:pt>
                <c:pt idx="9269">
                  <c:v>2.877962962962866</c:v>
                </c:pt>
                <c:pt idx="9270">
                  <c:v>2.8782060185170311</c:v>
                </c:pt>
                <c:pt idx="9271">
                  <c:v>2.8784490740711961</c:v>
                </c:pt>
                <c:pt idx="9272">
                  <c:v>2.8786921296253611</c:v>
                </c:pt>
                <c:pt idx="9273">
                  <c:v>2.8789351851868021</c:v>
                </c:pt>
                <c:pt idx="9274">
                  <c:v>2.8791782407409672</c:v>
                </c:pt>
                <c:pt idx="9275">
                  <c:v>2.8794212962951322</c:v>
                </c:pt>
                <c:pt idx="9276">
                  <c:v>2.8796643518492973</c:v>
                </c:pt>
                <c:pt idx="9277">
                  <c:v>2.8799074074034623</c:v>
                </c:pt>
                <c:pt idx="9278">
                  <c:v>2.8801504629649033</c:v>
                </c:pt>
                <c:pt idx="9279">
                  <c:v>2.8803935185190683</c:v>
                </c:pt>
                <c:pt idx="9280">
                  <c:v>2.8806365740732334</c:v>
                </c:pt>
                <c:pt idx="9281">
                  <c:v>2.8808796296273984</c:v>
                </c:pt>
                <c:pt idx="9282">
                  <c:v>2.8811226851815634</c:v>
                </c:pt>
                <c:pt idx="9283">
                  <c:v>2.8813657407357285</c:v>
                </c:pt>
                <c:pt idx="9284">
                  <c:v>2.8816087962971695</c:v>
                </c:pt>
                <c:pt idx="9285">
                  <c:v>2.8818518518513345</c:v>
                </c:pt>
                <c:pt idx="9286">
                  <c:v>2.8820949074054996</c:v>
                </c:pt>
                <c:pt idx="9287">
                  <c:v>2.8823379629596646</c:v>
                </c:pt>
                <c:pt idx="9288">
                  <c:v>2.8825810185138296</c:v>
                </c:pt>
                <c:pt idx="9289">
                  <c:v>2.8828356481447743</c:v>
                </c:pt>
                <c:pt idx="9290">
                  <c:v>2.8830787036989394</c:v>
                </c:pt>
                <c:pt idx="9291">
                  <c:v>2.8833217592603804</c:v>
                </c:pt>
                <c:pt idx="9292">
                  <c:v>2.8835648148145454</c:v>
                </c:pt>
                <c:pt idx="9293">
                  <c:v>2.8838078703687104</c:v>
                </c:pt>
                <c:pt idx="9294">
                  <c:v>2.8840509259228755</c:v>
                </c:pt>
                <c:pt idx="9295">
                  <c:v>2.8842939814770405</c:v>
                </c:pt>
                <c:pt idx="9296">
                  <c:v>2.8845370370384815</c:v>
                </c:pt>
                <c:pt idx="9297">
                  <c:v>2.8847800925926466</c:v>
                </c:pt>
                <c:pt idx="9298">
                  <c:v>2.8850231481468116</c:v>
                </c:pt>
                <c:pt idx="9299">
                  <c:v>2.8852662037009766</c:v>
                </c:pt>
                <c:pt idx="9300">
                  <c:v>2.8855092592551417</c:v>
                </c:pt>
                <c:pt idx="9301">
                  <c:v>2.8857523148165827</c:v>
                </c:pt>
                <c:pt idx="9302">
                  <c:v>2.8859953703707477</c:v>
                </c:pt>
                <c:pt idx="9303">
                  <c:v>2.8862384259249128</c:v>
                </c:pt>
                <c:pt idx="9304">
                  <c:v>2.8864814814790778</c:v>
                </c:pt>
                <c:pt idx="9305">
                  <c:v>2.8867245370332428</c:v>
                </c:pt>
                <c:pt idx="9306">
                  <c:v>2.8869675925946838</c:v>
                </c:pt>
                <c:pt idx="9307">
                  <c:v>2.8872106481488489</c:v>
                </c:pt>
                <c:pt idx="9308">
                  <c:v>2.8874537037030139</c:v>
                </c:pt>
                <c:pt idx="9309">
                  <c:v>2.8876967592571789</c:v>
                </c:pt>
                <c:pt idx="9310">
                  <c:v>2.887939814811344</c:v>
                </c:pt>
                <c:pt idx="9311">
                  <c:v>2.888182870365509</c:v>
                </c:pt>
                <c:pt idx="9312">
                  <c:v>2.88842592592695</c:v>
                </c:pt>
                <c:pt idx="9313">
                  <c:v>2.8886689814811151</c:v>
                </c:pt>
                <c:pt idx="9314">
                  <c:v>2.8889120370352801</c:v>
                </c:pt>
                <c:pt idx="9315">
                  <c:v>2.8891550925894451</c:v>
                </c:pt>
                <c:pt idx="9316">
                  <c:v>2.8893981481436102</c:v>
                </c:pt>
                <c:pt idx="9317">
                  <c:v>2.8896412037050512</c:v>
                </c:pt>
                <c:pt idx="9318">
                  <c:v>2.8898842592592162</c:v>
                </c:pt>
                <c:pt idx="9319">
                  <c:v>2.8901273148133813</c:v>
                </c:pt>
                <c:pt idx="9320">
                  <c:v>2.8903703703675463</c:v>
                </c:pt>
                <c:pt idx="9321">
                  <c:v>2.8906134259217113</c:v>
                </c:pt>
                <c:pt idx="9322">
                  <c:v>2.8908564814831523</c:v>
                </c:pt>
                <c:pt idx="9323">
                  <c:v>2.8910995370373174</c:v>
                </c:pt>
                <c:pt idx="9324">
                  <c:v>2.8913425925914824</c:v>
                </c:pt>
                <c:pt idx="9325">
                  <c:v>2.8915856481456474</c:v>
                </c:pt>
                <c:pt idx="9326">
                  <c:v>2.8918287036998125</c:v>
                </c:pt>
                <c:pt idx="9327">
                  <c:v>2.8920717592612535</c:v>
                </c:pt>
                <c:pt idx="9328">
                  <c:v>2.8923148148154185</c:v>
                </c:pt>
                <c:pt idx="9329">
                  <c:v>2.8925578703695836</c:v>
                </c:pt>
                <c:pt idx="9330">
                  <c:v>2.8928009259237486</c:v>
                </c:pt>
                <c:pt idx="9331">
                  <c:v>2.8930439814779136</c:v>
                </c:pt>
                <c:pt idx="9332">
                  <c:v>2.8932870370320787</c:v>
                </c:pt>
                <c:pt idx="9333">
                  <c:v>2.8935300925935197</c:v>
                </c:pt>
                <c:pt idx="9334">
                  <c:v>2.8937731481476847</c:v>
                </c:pt>
                <c:pt idx="9335">
                  <c:v>2.8940162037018498</c:v>
                </c:pt>
                <c:pt idx="9336">
                  <c:v>2.8942592592560148</c:v>
                </c:pt>
                <c:pt idx="9337">
                  <c:v>2.8945138888869595</c:v>
                </c:pt>
                <c:pt idx="9338">
                  <c:v>2.8947569444411245</c:v>
                </c:pt>
                <c:pt idx="9339">
                  <c:v>2.8949999999952896</c:v>
                </c:pt>
                <c:pt idx="9340">
                  <c:v>2.8952430555567306</c:v>
                </c:pt>
                <c:pt idx="9341">
                  <c:v>2.8954861111108956</c:v>
                </c:pt>
                <c:pt idx="9342">
                  <c:v>2.8957291666650606</c:v>
                </c:pt>
                <c:pt idx="9343">
                  <c:v>2.8959722222192257</c:v>
                </c:pt>
                <c:pt idx="9344">
                  <c:v>2.8962152777733907</c:v>
                </c:pt>
                <c:pt idx="9345">
                  <c:v>2.8964583333348317</c:v>
                </c:pt>
                <c:pt idx="9346">
                  <c:v>2.8967013888889968</c:v>
                </c:pt>
                <c:pt idx="9347">
                  <c:v>2.8969444444431618</c:v>
                </c:pt>
                <c:pt idx="9348">
                  <c:v>2.8971874999973268</c:v>
                </c:pt>
                <c:pt idx="9349">
                  <c:v>2.8974305555514919</c:v>
                </c:pt>
                <c:pt idx="9350">
                  <c:v>2.8976736111129329</c:v>
                </c:pt>
                <c:pt idx="9351">
                  <c:v>2.8979166666670979</c:v>
                </c:pt>
                <c:pt idx="9352">
                  <c:v>2.8981597222212629</c:v>
                </c:pt>
                <c:pt idx="9353">
                  <c:v>2.898402777775428</c:v>
                </c:pt>
                <c:pt idx="9354">
                  <c:v>2.898645833329593</c:v>
                </c:pt>
                <c:pt idx="9355">
                  <c:v>2.8988888888837581</c:v>
                </c:pt>
                <c:pt idx="9356">
                  <c:v>2.8991319444451991</c:v>
                </c:pt>
                <c:pt idx="9357">
                  <c:v>2.8993749999993641</c:v>
                </c:pt>
                <c:pt idx="9358">
                  <c:v>2.8996180555535291</c:v>
                </c:pt>
                <c:pt idx="9359">
                  <c:v>2.8998611111076942</c:v>
                </c:pt>
                <c:pt idx="9360">
                  <c:v>2.9001041666618592</c:v>
                </c:pt>
                <c:pt idx="9361">
                  <c:v>2.9003472222233002</c:v>
                </c:pt>
                <c:pt idx="9362">
                  <c:v>2.9005902777774653</c:v>
                </c:pt>
                <c:pt idx="9363">
                  <c:v>2.9008333333316303</c:v>
                </c:pt>
                <c:pt idx="9364">
                  <c:v>2.9010763888857953</c:v>
                </c:pt>
                <c:pt idx="9365">
                  <c:v>2.9013194444399604</c:v>
                </c:pt>
                <c:pt idx="9366">
                  <c:v>2.9015625000014014</c:v>
                </c:pt>
                <c:pt idx="9367">
                  <c:v>2.9018055555555664</c:v>
                </c:pt>
                <c:pt idx="9368">
                  <c:v>2.9020486111097314</c:v>
                </c:pt>
                <c:pt idx="9369">
                  <c:v>2.9022916666638965</c:v>
                </c:pt>
                <c:pt idx="9370">
                  <c:v>2.9025347222180615</c:v>
                </c:pt>
                <c:pt idx="9371">
                  <c:v>2.9027777777795025</c:v>
                </c:pt>
                <c:pt idx="9372">
                  <c:v>2.9030208333336676</c:v>
                </c:pt>
                <c:pt idx="9373">
                  <c:v>2.9032638888878326</c:v>
                </c:pt>
                <c:pt idx="9374">
                  <c:v>2.9035069444419976</c:v>
                </c:pt>
                <c:pt idx="9375">
                  <c:v>2.9037499999961627</c:v>
                </c:pt>
                <c:pt idx="9376">
                  <c:v>2.9039930555576037</c:v>
                </c:pt>
                <c:pt idx="9377">
                  <c:v>2.9042361111117687</c:v>
                </c:pt>
                <c:pt idx="9378">
                  <c:v>2.9044791666659338</c:v>
                </c:pt>
                <c:pt idx="9379">
                  <c:v>2.9047222222200988</c:v>
                </c:pt>
                <c:pt idx="9380">
                  <c:v>2.9049652777742638</c:v>
                </c:pt>
                <c:pt idx="9381">
                  <c:v>2.9052083333284289</c:v>
                </c:pt>
                <c:pt idx="9382">
                  <c:v>2.9054513888898699</c:v>
                </c:pt>
                <c:pt idx="9383">
                  <c:v>2.9056944444440349</c:v>
                </c:pt>
                <c:pt idx="9384">
                  <c:v>2.9059374999981999</c:v>
                </c:pt>
                <c:pt idx="9385">
                  <c:v>2.9061921296291446</c:v>
                </c:pt>
                <c:pt idx="9386">
                  <c:v>2.9064351851833097</c:v>
                </c:pt>
                <c:pt idx="9387">
                  <c:v>2.9066782407374747</c:v>
                </c:pt>
                <c:pt idx="9388">
                  <c:v>2.9069212962916398</c:v>
                </c:pt>
                <c:pt idx="9389">
                  <c:v>2.9071643518530808</c:v>
                </c:pt>
                <c:pt idx="9390">
                  <c:v>2.9074074074072458</c:v>
                </c:pt>
                <c:pt idx="9391">
                  <c:v>2.9076504629614108</c:v>
                </c:pt>
                <c:pt idx="9392">
                  <c:v>2.9078935185155759</c:v>
                </c:pt>
                <c:pt idx="9393">
                  <c:v>2.9081365740697409</c:v>
                </c:pt>
                <c:pt idx="9394">
                  <c:v>2.9083796296311819</c:v>
                </c:pt>
                <c:pt idx="9395">
                  <c:v>2.9086226851853469</c:v>
                </c:pt>
                <c:pt idx="9396">
                  <c:v>2.908865740739512</c:v>
                </c:pt>
                <c:pt idx="9397">
                  <c:v>2.909108796293677</c:v>
                </c:pt>
                <c:pt idx="9398">
                  <c:v>2.9093518518478421</c:v>
                </c:pt>
                <c:pt idx="9399">
                  <c:v>2.9095949074092831</c:v>
                </c:pt>
                <c:pt idx="9400">
                  <c:v>2.9098379629634481</c:v>
                </c:pt>
                <c:pt idx="9401">
                  <c:v>2.9100810185176131</c:v>
                </c:pt>
                <c:pt idx="9402">
                  <c:v>2.9103240740717782</c:v>
                </c:pt>
                <c:pt idx="9403">
                  <c:v>2.9105671296259432</c:v>
                </c:pt>
                <c:pt idx="9404">
                  <c:v>2.9108101851801083</c:v>
                </c:pt>
                <c:pt idx="9405">
                  <c:v>2.9110532407415493</c:v>
                </c:pt>
                <c:pt idx="9406">
                  <c:v>2.9112962962957143</c:v>
                </c:pt>
                <c:pt idx="9407">
                  <c:v>2.9115393518498793</c:v>
                </c:pt>
                <c:pt idx="9408">
                  <c:v>2.9117824074040444</c:v>
                </c:pt>
                <c:pt idx="9409">
                  <c:v>2.9120254629582094</c:v>
                </c:pt>
                <c:pt idx="9410">
                  <c:v>2.9122685185196504</c:v>
                </c:pt>
                <c:pt idx="9411">
                  <c:v>2.9125115740738154</c:v>
                </c:pt>
                <c:pt idx="9412">
                  <c:v>2.9127546296279805</c:v>
                </c:pt>
                <c:pt idx="9413">
                  <c:v>2.9129976851821455</c:v>
                </c:pt>
                <c:pt idx="9414">
                  <c:v>2.9132407407363106</c:v>
                </c:pt>
                <c:pt idx="9415">
                  <c:v>2.9134837962977516</c:v>
                </c:pt>
                <c:pt idx="9416">
                  <c:v>2.9137268518519166</c:v>
                </c:pt>
                <c:pt idx="9417">
                  <c:v>2.9139699074060816</c:v>
                </c:pt>
                <c:pt idx="9418">
                  <c:v>2.9142129629602467</c:v>
                </c:pt>
                <c:pt idx="9419">
                  <c:v>2.9144560185144117</c:v>
                </c:pt>
                <c:pt idx="9420">
                  <c:v>2.9146990740758527</c:v>
                </c:pt>
                <c:pt idx="9421">
                  <c:v>2.9149421296300178</c:v>
                </c:pt>
                <c:pt idx="9422">
                  <c:v>2.9151851851841828</c:v>
                </c:pt>
                <c:pt idx="9423">
                  <c:v>2.9154282407383478</c:v>
                </c:pt>
                <c:pt idx="9424">
                  <c:v>2.9156712962925129</c:v>
                </c:pt>
                <c:pt idx="9425">
                  <c:v>2.9159143518539539</c:v>
                </c:pt>
                <c:pt idx="9426">
                  <c:v>2.9161574074081189</c:v>
                </c:pt>
                <c:pt idx="9427">
                  <c:v>2.9164004629622839</c:v>
                </c:pt>
                <c:pt idx="9428">
                  <c:v>2.916643518516449</c:v>
                </c:pt>
                <c:pt idx="9429">
                  <c:v>2.916886574070614</c:v>
                </c:pt>
                <c:pt idx="9430">
                  <c:v>2.9171296296247791</c:v>
                </c:pt>
                <c:pt idx="9431">
                  <c:v>2.9173726851862201</c:v>
                </c:pt>
                <c:pt idx="9432">
                  <c:v>2.9176157407403851</c:v>
                </c:pt>
                <c:pt idx="9433">
                  <c:v>2.9178703703713298</c:v>
                </c:pt>
                <c:pt idx="9434">
                  <c:v>2.9181134259254948</c:v>
                </c:pt>
                <c:pt idx="9435">
                  <c:v>2.9183564814796599</c:v>
                </c:pt>
                <c:pt idx="9436">
                  <c:v>2.9185995370338249</c:v>
                </c:pt>
                <c:pt idx="9437">
                  <c:v>2.9188425925879899</c:v>
                </c:pt>
                <c:pt idx="9438">
                  <c:v>2.9190856481494309</c:v>
                </c:pt>
                <c:pt idx="9439">
                  <c:v>2.919328703703596</c:v>
                </c:pt>
                <c:pt idx="9440">
                  <c:v>2.919571759257761</c:v>
                </c:pt>
                <c:pt idx="9441">
                  <c:v>2.9198148148119261</c:v>
                </c:pt>
                <c:pt idx="9442">
                  <c:v>2.9200578703660911</c:v>
                </c:pt>
                <c:pt idx="9443">
                  <c:v>2.9203009259275321</c:v>
                </c:pt>
                <c:pt idx="9444">
                  <c:v>2.9205439814816971</c:v>
                </c:pt>
                <c:pt idx="9445">
                  <c:v>2.9207870370358622</c:v>
                </c:pt>
                <c:pt idx="9446">
                  <c:v>2.9210300925900272</c:v>
                </c:pt>
                <c:pt idx="9447">
                  <c:v>2.9212731481441923</c:v>
                </c:pt>
                <c:pt idx="9448">
                  <c:v>2.9215162037056333</c:v>
                </c:pt>
                <c:pt idx="9449">
                  <c:v>2.9217592592597983</c:v>
                </c:pt>
                <c:pt idx="9450">
                  <c:v>2.9220023148139633</c:v>
                </c:pt>
                <c:pt idx="9451">
                  <c:v>2.9222453703681284</c:v>
                </c:pt>
                <c:pt idx="9452">
                  <c:v>2.9224884259222934</c:v>
                </c:pt>
                <c:pt idx="9453">
                  <c:v>2.9227314814764584</c:v>
                </c:pt>
                <c:pt idx="9454">
                  <c:v>2.9229745370378994</c:v>
                </c:pt>
                <c:pt idx="9455">
                  <c:v>2.9232175925920645</c:v>
                </c:pt>
                <c:pt idx="9456">
                  <c:v>2.9234606481462295</c:v>
                </c:pt>
                <c:pt idx="9457">
                  <c:v>2.9237037037003946</c:v>
                </c:pt>
                <c:pt idx="9458">
                  <c:v>2.9239467592545596</c:v>
                </c:pt>
                <c:pt idx="9459">
                  <c:v>2.9241898148160006</c:v>
                </c:pt>
                <c:pt idx="9460">
                  <c:v>2.9244328703701656</c:v>
                </c:pt>
                <c:pt idx="9461">
                  <c:v>2.9246759259243307</c:v>
                </c:pt>
                <c:pt idx="9462">
                  <c:v>2.9249189814784957</c:v>
                </c:pt>
                <c:pt idx="9463">
                  <c:v>2.9251620370326608</c:v>
                </c:pt>
                <c:pt idx="9464">
                  <c:v>2.9254050925941018</c:v>
                </c:pt>
                <c:pt idx="9465">
                  <c:v>2.9256481481482668</c:v>
                </c:pt>
                <c:pt idx="9466">
                  <c:v>2.9258912037024318</c:v>
                </c:pt>
                <c:pt idx="9467">
                  <c:v>2.9261342592565969</c:v>
                </c:pt>
                <c:pt idx="9468">
                  <c:v>2.9263773148107619</c:v>
                </c:pt>
                <c:pt idx="9469">
                  <c:v>2.9266203703722029</c:v>
                </c:pt>
                <c:pt idx="9470">
                  <c:v>2.9268634259263679</c:v>
                </c:pt>
                <c:pt idx="9471">
                  <c:v>2.927106481480533</c:v>
                </c:pt>
                <c:pt idx="9472">
                  <c:v>2.927349537034698</c:v>
                </c:pt>
                <c:pt idx="9473">
                  <c:v>2.9275925925888631</c:v>
                </c:pt>
                <c:pt idx="9474">
                  <c:v>2.9278356481430281</c:v>
                </c:pt>
                <c:pt idx="9475">
                  <c:v>2.9280787037044691</c:v>
                </c:pt>
                <c:pt idx="9476">
                  <c:v>2.9283217592586341</c:v>
                </c:pt>
                <c:pt idx="9477">
                  <c:v>2.9285648148127992</c:v>
                </c:pt>
                <c:pt idx="9478">
                  <c:v>2.9288078703669642</c:v>
                </c:pt>
                <c:pt idx="9479">
                  <c:v>2.9290509259211293</c:v>
                </c:pt>
                <c:pt idx="9480">
                  <c:v>2.9292939814825703</c:v>
                </c:pt>
                <c:pt idx="9481">
                  <c:v>2.9295370370367353</c:v>
                </c:pt>
                <c:pt idx="9482">
                  <c:v>2.92979166666768</c:v>
                </c:pt>
                <c:pt idx="9483">
                  <c:v>2.930034722221845</c:v>
                </c:pt>
                <c:pt idx="9484">
                  <c:v>2.9302777777760101</c:v>
                </c:pt>
                <c:pt idx="9485">
                  <c:v>2.9305208333301751</c:v>
                </c:pt>
                <c:pt idx="9486">
                  <c:v>2.9307638888843401</c:v>
                </c:pt>
                <c:pt idx="9487">
                  <c:v>2.9310069444457811</c:v>
                </c:pt>
                <c:pt idx="9488">
                  <c:v>2.9312499999999462</c:v>
                </c:pt>
                <c:pt idx="9489">
                  <c:v>2.9314930555541112</c:v>
                </c:pt>
                <c:pt idx="9490">
                  <c:v>2.9317361111082763</c:v>
                </c:pt>
                <c:pt idx="9491">
                  <c:v>2.9319791666624413</c:v>
                </c:pt>
                <c:pt idx="9492">
                  <c:v>2.9322222222238823</c:v>
                </c:pt>
                <c:pt idx="9493">
                  <c:v>2.9324652777780473</c:v>
                </c:pt>
                <c:pt idx="9494">
                  <c:v>2.9327083333322124</c:v>
                </c:pt>
                <c:pt idx="9495">
                  <c:v>2.9329513888863774</c:v>
                </c:pt>
                <c:pt idx="9496">
                  <c:v>2.9331944444405424</c:v>
                </c:pt>
                <c:pt idx="9497">
                  <c:v>2.9334375000019834</c:v>
                </c:pt>
                <c:pt idx="9498">
                  <c:v>2.9336805555561485</c:v>
                </c:pt>
                <c:pt idx="9499">
                  <c:v>2.9339236111103135</c:v>
                </c:pt>
                <c:pt idx="9500">
                  <c:v>2.9341666666644786</c:v>
                </c:pt>
                <c:pt idx="9501">
                  <c:v>2.9344097222186436</c:v>
                </c:pt>
                <c:pt idx="9502">
                  <c:v>2.9346527777728086</c:v>
                </c:pt>
                <c:pt idx="9503">
                  <c:v>2.9348958333342496</c:v>
                </c:pt>
                <c:pt idx="9504">
                  <c:v>2.9351388888884147</c:v>
                </c:pt>
                <c:pt idx="9505">
                  <c:v>2.9353819444425797</c:v>
                </c:pt>
                <c:pt idx="9506">
                  <c:v>2.9356249999967448</c:v>
                </c:pt>
                <c:pt idx="9507">
                  <c:v>2.9358680555509098</c:v>
                </c:pt>
                <c:pt idx="9508">
                  <c:v>2.9361111111123508</c:v>
                </c:pt>
                <c:pt idx="9509">
                  <c:v>2.9363541666665158</c:v>
                </c:pt>
                <c:pt idx="9510">
                  <c:v>2.9365972222206809</c:v>
                </c:pt>
                <c:pt idx="9511">
                  <c:v>2.9368402777748459</c:v>
                </c:pt>
                <c:pt idx="9512">
                  <c:v>2.9370833333290109</c:v>
                </c:pt>
                <c:pt idx="9513">
                  <c:v>2.9373263888904519</c:v>
                </c:pt>
                <c:pt idx="9514">
                  <c:v>2.937569444444617</c:v>
                </c:pt>
                <c:pt idx="9515">
                  <c:v>2.937812499998782</c:v>
                </c:pt>
                <c:pt idx="9516">
                  <c:v>2.9380555555529471</c:v>
                </c:pt>
                <c:pt idx="9517">
                  <c:v>2.9382986111071121</c:v>
                </c:pt>
                <c:pt idx="9518">
                  <c:v>2.9385416666685531</c:v>
                </c:pt>
                <c:pt idx="9519">
                  <c:v>2.9387847222227181</c:v>
                </c:pt>
                <c:pt idx="9520">
                  <c:v>2.9390277777768832</c:v>
                </c:pt>
                <c:pt idx="9521">
                  <c:v>2.9392708333310482</c:v>
                </c:pt>
                <c:pt idx="9522">
                  <c:v>2.9395138888852133</c:v>
                </c:pt>
                <c:pt idx="9523">
                  <c:v>2.9397569444393783</c:v>
                </c:pt>
                <c:pt idx="9524">
                  <c:v>2.9400000000008193</c:v>
                </c:pt>
                <c:pt idx="9525">
                  <c:v>2.9402430555549843</c:v>
                </c:pt>
                <c:pt idx="9526">
                  <c:v>2.9404861111091494</c:v>
                </c:pt>
                <c:pt idx="9527">
                  <c:v>2.9407291666633144</c:v>
                </c:pt>
                <c:pt idx="9528">
                  <c:v>2.9409722222174794</c:v>
                </c:pt>
                <c:pt idx="9529">
                  <c:v>2.9412152777789204</c:v>
                </c:pt>
                <c:pt idx="9530">
                  <c:v>2.9414699074025892</c:v>
                </c:pt>
                <c:pt idx="9531">
                  <c:v>2.9417129629640302</c:v>
                </c:pt>
                <c:pt idx="9532">
                  <c:v>2.9419560185181952</c:v>
                </c:pt>
                <c:pt idx="9533">
                  <c:v>2.9421990740723603</c:v>
                </c:pt>
                <c:pt idx="9534">
                  <c:v>2.9424421296265253</c:v>
                </c:pt>
                <c:pt idx="9535">
                  <c:v>2.9426851851806903</c:v>
                </c:pt>
                <c:pt idx="9536">
                  <c:v>2.9429282407421313</c:v>
                </c:pt>
                <c:pt idx="9537">
                  <c:v>2.9431712962962964</c:v>
                </c:pt>
                <c:pt idx="9538">
                  <c:v>2.9434143518504614</c:v>
                </c:pt>
                <c:pt idx="9539">
                  <c:v>2.9436574074046264</c:v>
                </c:pt>
                <c:pt idx="9540">
                  <c:v>2.9439004629587915</c:v>
                </c:pt>
                <c:pt idx="9541">
                  <c:v>2.9441435185202325</c:v>
                </c:pt>
                <c:pt idx="9542">
                  <c:v>2.9443865740743975</c:v>
                </c:pt>
                <c:pt idx="9543">
                  <c:v>2.9446296296285626</c:v>
                </c:pt>
                <c:pt idx="9544">
                  <c:v>2.9448726851827276</c:v>
                </c:pt>
                <c:pt idx="9545">
                  <c:v>2.9451157407368926</c:v>
                </c:pt>
                <c:pt idx="9546">
                  <c:v>2.9453587962983336</c:v>
                </c:pt>
                <c:pt idx="9547">
                  <c:v>2.9456018518524987</c:v>
                </c:pt>
                <c:pt idx="9548">
                  <c:v>2.9458449074066637</c:v>
                </c:pt>
                <c:pt idx="9549">
                  <c:v>2.9460879629608288</c:v>
                </c:pt>
                <c:pt idx="9550">
                  <c:v>2.9463310185149938</c:v>
                </c:pt>
                <c:pt idx="9551">
                  <c:v>2.9465740740691588</c:v>
                </c:pt>
                <c:pt idx="9552">
                  <c:v>2.9468171296305998</c:v>
                </c:pt>
                <c:pt idx="9553">
                  <c:v>2.9470601851847649</c:v>
                </c:pt>
                <c:pt idx="9554">
                  <c:v>2.9473032407389299</c:v>
                </c:pt>
                <c:pt idx="9555">
                  <c:v>2.9475462962930949</c:v>
                </c:pt>
                <c:pt idx="9556">
                  <c:v>2.94778935184726</c:v>
                </c:pt>
                <c:pt idx="9557">
                  <c:v>2.948032407408701</c:v>
                </c:pt>
                <c:pt idx="9558">
                  <c:v>2.948275462962866</c:v>
                </c:pt>
                <c:pt idx="9559">
                  <c:v>2.9485185185170311</c:v>
                </c:pt>
                <c:pt idx="9560">
                  <c:v>2.9487615740711961</c:v>
                </c:pt>
                <c:pt idx="9561">
                  <c:v>2.9490046296253611</c:v>
                </c:pt>
                <c:pt idx="9562">
                  <c:v>2.9492476851868021</c:v>
                </c:pt>
                <c:pt idx="9563">
                  <c:v>2.9494907407409672</c:v>
                </c:pt>
                <c:pt idx="9564">
                  <c:v>2.9497337962951322</c:v>
                </c:pt>
                <c:pt idx="9565">
                  <c:v>2.9499768518492973</c:v>
                </c:pt>
                <c:pt idx="9566">
                  <c:v>2.9502199074034623</c:v>
                </c:pt>
                <c:pt idx="9567">
                  <c:v>2.9504629629649033</c:v>
                </c:pt>
                <c:pt idx="9568">
                  <c:v>2.9507060185190683</c:v>
                </c:pt>
                <c:pt idx="9569">
                  <c:v>2.9509490740732334</c:v>
                </c:pt>
                <c:pt idx="9570">
                  <c:v>2.9511921296273984</c:v>
                </c:pt>
                <c:pt idx="9571">
                  <c:v>2.9514351851815634</c:v>
                </c:pt>
                <c:pt idx="9572">
                  <c:v>2.9516782407357285</c:v>
                </c:pt>
                <c:pt idx="9573">
                  <c:v>2.9519212962971695</c:v>
                </c:pt>
                <c:pt idx="9574">
                  <c:v>2.9521643518513345</c:v>
                </c:pt>
                <c:pt idx="9575">
                  <c:v>2.9524074074054996</c:v>
                </c:pt>
                <c:pt idx="9576">
                  <c:v>2.9526504629596646</c:v>
                </c:pt>
                <c:pt idx="9577">
                  <c:v>2.9528935185138296</c:v>
                </c:pt>
                <c:pt idx="9578">
                  <c:v>2.9531481481447743</c:v>
                </c:pt>
                <c:pt idx="9579">
                  <c:v>2.9533912036989394</c:v>
                </c:pt>
                <c:pt idx="9580">
                  <c:v>2.9536342592603804</c:v>
                </c:pt>
                <c:pt idx="9581">
                  <c:v>2.9538773148145454</c:v>
                </c:pt>
                <c:pt idx="9582">
                  <c:v>2.9541203703687104</c:v>
                </c:pt>
                <c:pt idx="9583">
                  <c:v>2.9543634259228755</c:v>
                </c:pt>
                <c:pt idx="9584">
                  <c:v>2.9546064814770405</c:v>
                </c:pt>
                <c:pt idx="9585">
                  <c:v>2.9548495370384815</c:v>
                </c:pt>
                <c:pt idx="9586">
                  <c:v>2.9550925925926466</c:v>
                </c:pt>
                <c:pt idx="9587">
                  <c:v>2.9553356481468116</c:v>
                </c:pt>
                <c:pt idx="9588">
                  <c:v>2.9555787037009766</c:v>
                </c:pt>
                <c:pt idx="9589">
                  <c:v>2.9558217592551417</c:v>
                </c:pt>
                <c:pt idx="9590">
                  <c:v>2.9560648148165827</c:v>
                </c:pt>
                <c:pt idx="9591">
                  <c:v>2.9563078703707477</c:v>
                </c:pt>
                <c:pt idx="9592">
                  <c:v>2.9565509259249128</c:v>
                </c:pt>
                <c:pt idx="9593">
                  <c:v>2.9567939814790778</c:v>
                </c:pt>
                <c:pt idx="9594">
                  <c:v>2.9570370370332428</c:v>
                </c:pt>
                <c:pt idx="9595">
                  <c:v>2.9572800925946838</c:v>
                </c:pt>
                <c:pt idx="9596">
                  <c:v>2.9575231481488489</c:v>
                </c:pt>
                <c:pt idx="9597">
                  <c:v>2.9577662037030139</c:v>
                </c:pt>
                <c:pt idx="9598">
                  <c:v>2.9580092592571789</c:v>
                </c:pt>
                <c:pt idx="9599">
                  <c:v>2.958252314811344</c:v>
                </c:pt>
                <c:pt idx="9600">
                  <c:v>2.958495370365509</c:v>
                </c:pt>
                <c:pt idx="9601">
                  <c:v>2.95873842592695</c:v>
                </c:pt>
                <c:pt idx="9602">
                  <c:v>2.9589814814811151</c:v>
                </c:pt>
                <c:pt idx="9603">
                  <c:v>2.9592245370352801</c:v>
                </c:pt>
                <c:pt idx="9604">
                  <c:v>2.9594675925894451</c:v>
                </c:pt>
                <c:pt idx="9605">
                  <c:v>2.9597106481436102</c:v>
                </c:pt>
                <c:pt idx="9606">
                  <c:v>2.9599537037050512</c:v>
                </c:pt>
                <c:pt idx="9607">
                  <c:v>2.9601967592592162</c:v>
                </c:pt>
                <c:pt idx="9608">
                  <c:v>2.9604398148133813</c:v>
                </c:pt>
                <c:pt idx="9609">
                  <c:v>2.9606828703675463</c:v>
                </c:pt>
                <c:pt idx="9610">
                  <c:v>2.9609259259217113</c:v>
                </c:pt>
                <c:pt idx="9611">
                  <c:v>2.9611689814831523</c:v>
                </c:pt>
                <c:pt idx="9612">
                  <c:v>2.9614120370373174</c:v>
                </c:pt>
                <c:pt idx="9613">
                  <c:v>2.9616550925914824</c:v>
                </c:pt>
                <c:pt idx="9614">
                  <c:v>2.9618981481456474</c:v>
                </c:pt>
                <c:pt idx="9615">
                  <c:v>2.9621412036998125</c:v>
                </c:pt>
                <c:pt idx="9616">
                  <c:v>2.9623842592612535</c:v>
                </c:pt>
                <c:pt idx="9617">
                  <c:v>2.9626273148154185</c:v>
                </c:pt>
                <c:pt idx="9618">
                  <c:v>2.9628703703695836</c:v>
                </c:pt>
                <c:pt idx="9619">
                  <c:v>2.9631134259237486</c:v>
                </c:pt>
                <c:pt idx="9620">
                  <c:v>2.9633564814779136</c:v>
                </c:pt>
                <c:pt idx="9621">
                  <c:v>2.9635995370320787</c:v>
                </c:pt>
                <c:pt idx="9622">
                  <c:v>2.9638425925935197</c:v>
                </c:pt>
                <c:pt idx="9623">
                  <c:v>2.9640856481476847</c:v>
                </c:pt>
                <c:pt idx="9624">
                  <c:v>2.9643287037018498</c:v>
                </c:pt>
                <c:pt idx="9625">
                  <c:v>2.9645717592560148</c:v>
                </c:pt>
                <c:pt idx="9626">
                  <c:v>2.9648263888869595</c:v>
                </c:pt>
                <c:pt idx="9627">
                  <c:v>2.9650694444411245</c:v>
                </c:pt>
                <c:pt idx="9628">
                  <c:v>2.9653124999952896</c:v>
                </c:pt>
                <c:pt idx="9629">
                  <c:v>2.9655555555567306</c:v>
                </c:pt>
                <c:pt idx="9630">
                  <c:v>2.9657986111108956</c:v>
                </c:pt>
                <c:pt idx="9631">
                  <c:v>2.9660416666650606</c:v>
                </c:pt>
                <c:pt idx="9632">
                  <c:v>2.9662847222192257</c:v>
                </c:pt>
                <c:pt idx="9633">
                  <c:v>2.9665277777733907</c:v>
                </c:pt>
                <c:pt idx="9634">
                  <c:v>2.9667708333348317</c:v>
                </c:pt>
                <c:pt idx="9635">
                  <c:v>2.9670138888889968</c:v>
                </c:pt>
                <c:pt idx="9636">
                  <c:v>2.9672569444431618</c:v>
                </c:pt>
                <c:pt idx="9637">
                  <c:v>2.9674999999973268</c:v>
                </c:pt>
                <c:pt idx="9638">
                  <c:v>2.9677430555514919</c:v>
                </c:pt>
                <c:pt idx="9639">
                  <c:v>2.9679861111129329</c:v>
                </c:pt>
                <c:pt idx="9640">
                  <c:v>2.9682291666670979</c:v>
                </c:pt>
                <c:pt idx="9641">
                  <c:v>2.9684722222212629</c:v>
                </c:pt>
                <c:pt idx="9642">
                  <c:v>2.968715277775428</c:v>
                </c:pt>
                <c:pt idx="9643">
                  <c:v>2.968958333329593</c:v>
                </c:pt>
                <c:pt idx="9644">
                  <c:v>2.9692013888837581</c:v>
                </c:pt>
                <c:pt idx="9645">
                  <c:v>2.9694444444451991</c:v>
                </c:pt>
                <c:pt idx="9646">
                  <c:v>2.9696874999993641</c:v>
                </c:pt>
                <c:pt idx="9647">
                  <c:v>2.9699305555535291</c:v>
                </c:pt>
                <c:pt idx="9648">
                  <c:v>2.9701736111076942</c:v>
                </c:pt>
                <c:pt idx="9649">
                  <c:v>2.9704166666618592</c:v>
                </c:pt>
                <c:pt idx="9650">
                  <c:v>2.9706597222233002</c:v>
                </c:pt>
                <c:pt idx="9651">
                  <c:v>2.9709027777774653</c:v>
                </c:pt>
                <c:pt idx="9652">
                  <c:v>2.9711458333316303</c:v>
                </c:pt>
                <c:pt idx="9653">
                  <c:v>2.9713888888857953</c:v>
                </c:pt>
                <c:pt idx="9654">
                  <c:v>2.9716319444399604</c:v>
                </c:pt>
                <c:pt idx="9655">
                  <c:v>2.9718750000014014</c:v>
                </c:pt>
                <c:pt idx="9656">
                  <c:v>2.9721180555555664</c:v>
                </c:pt>
                <c:pt idx="9657">
                  <c:v>2.9723611111097314</c:v>
                </c:pt>
                <c:pt idx="9658">
                  <c:v>2.9726041666638965</c:v>
                </c:pt>
                <c:pt idx="9659">
                  <c:v>2.9728472222180615</c:v>
                </c:pt>
                <c:pt idx="9660">
                  <c:v>2.9730902777795025</c:v>
                </c:pt>
                <c:pt idx="9661">
                  <c:v>2.9733333333336676</c:v>
                </c:pt>
                <c:pt idx="9662">
                  <c:v>2.9735763888878326</c:v>
                </c:pt>
                <c:pt idx="9663">
                  <c:v>2.9738194444419976</c:v>
                </c:pt>
                <c:pt idx="9664">
                  <c:v>2.9740624999961627</c:v>
                </c:pt>
                <c:pt idx="9665">
                  <c:v>2.9743055555576037</c:v>
                </c:pt>
                <c:pt idx="9666">
                  <c:v>2.9745486111117687</c:v>
                </c:pt>
                <c:pt idx="9667">
                  <c:v>2.9747916666659338</c:v>
                </c:pt>
                <c:pt idx="9668">
                  <c:v>2.9750347222200988</c:v>
                </c:pt>
                <c:pt idx="9669">
                  <c:v>2.9752777777742638</c:v>
                </c:pt>
                <c:pt idx="9670">
                  <c:v>2.9755208333284289</c:v>
                </c:pt>
                <c:pt idx="9671">
                  <c:v>2.9757638888898699</c:v>
                </c:pt>
                <c:pt idx="9672">
                  <c:v>2.9760069444440349</c:v>
                </c:pt>
                <c:pt idx="9673">
                  <c:v>2.9762499999981999</c:v>
                </c:pt>
                <c:pt idx="9674">
                  <c:v>2.9765046296291446</c:v>
                </c:pt>
                <c:pt idx="9675">
                  <c:v>2.9767476851833097</c:v>
                </c:pt>
                <c:pt idx="9676">
                  <c:v>2.9769907407374747</c:v>
                </c:pt>
                <c:pt idx="9677">
                  <c:v>2.9772337962916398</c:v>
                </c:pt>
                <c:pt idx="9678">
                  <c:v>2.9774768518530808</c:v>
                </c:pt>
                <c:pt idx="9679">
                  <c:v>2.9777199074072458</c:v>
                </c:pt>
                <c:pt idx="9680">
                  <c:v>2.9779629629614108</c:v>
                </c:pt>
                <c:pt idx="9681">
                  <c:v>2.9782060185155759</c:v>
                </c:pt>
                <c:pt idx="9682">
                  <c:v>2.9784490740697409</c:v>
                </c:pt>
                <c:pt idx="9683">
                  <c:v>2.9786921296311819</c:v>
                </c:pt>
                <c:pt idx="9684">
                  <c:v>2.9789351851853469</c:v>
                </c:pt>
                <c:pt idx="9685">
                  <c:v>2.979178240739512</c:v>
                </c:pt>
                <c:pt idx="9686">
                  <c:v>2.979421296293677</c:v>
                </c:pt>
                <c:pt idx="9687">
                  <c:v>2.9796643518478421</c:v>
                </c:pt>
                <c:pt idx="9688">
                  <c:v>2.9799074074092831</c:v>
                </c:pt>
                <c:pt idx="9689">
                  <c:v>2.9801504629634481</c:v>
                </c:pt>
                <c:pt idx="9690">
                  <c:v>2.9803935185176131</c:v>
                </c:pt>
                <c:pt idx="9691">
                  <c:v>2.9806365740717782</c:v>
                </c:pt>
                <c:pt idx="9692">
                  <c:v>2.9808796296259432</c:v>
                </c:pt>
                <c:pt idx="9693">
                  <c:v>2.9811226851801083</c:v>
                </c:pt>
                <c:pt idx="9694">
                  <c:v>2.9813657407415493</c:v>
                </c:pt>
                <c:pt idx="9695">
                  <c:v>2.9816087962957143</c:v>
                </c:pt>
                <c:pt idx="9696">
                  <c:v>2.9818518518498793</c:v>
                </c:pt>
                <c:pt idx="9697">
                  <c:v>2.9820949074040444</c:v>
                </c:pt>
                <c:pt idx="9698">
                  <c:v>2.9823379629582094</c:v>
                </c:pt>
                <c:pt idx="9699">
                  <c:v>2.9825810185196504</c:v>
                </c:pt>
                <c:pt idx="9700">
                  <c:v>2.9828240740738154</c:v>
                </c:pt>
                <c:pt idx="9701">
                  <c:v>2.9830671296279805</c:v>
                </c:pt>
                <c:pt idx="9702">
                  <c:v>2.9833101851821455</c:v>
                </c:pt>
                <c:pt idx="9703">
                  <c:v>2.9835532407363106</c:v>
                </c:pt>
                <c:pt idx="9704">
                  <c:v>2.9837962962977516</c:v>
                </c:pt>
                <c:pt idx="9705">
                  <c:v>2.9840393518519166</c:v>
                </c:pt>
                <c:pt idx="9706">
                  <c:v>2.9842824074060816</c:v>
                </c:pt>
                <c:pt idx="9707">
                  <c:v>2.9845254629602467</c:v>
                </c:pt>
                <c:pt idx="9708">
                  <c:v>2.9847685185144117</c:v>
                </c:pt>
                <c:pt idx="9709">
                  <c:v>2.9850115740758527</c:v>
                </c:pt>
                <c:pt idx="9710">
                  <c:v>2.9852546296300178</c:v>
                </c:pt>
                <c:pt idx="9711">
                  <c:v>2.9854976851841828</c:v>
                </c:pt>
                <c:pt idx="9712">
                  <c:v>2.9857407407383478</c:v>
                </c:pt>
                <c:pt idx="9713">
                  <c:v>2.9859837962925129</c:v>
                </c:pt>
                <c:pt idx="9714">
                  <c:v>2.9862268518539539</c:v>
                </c:pt>
                <c:pt idx="9715">
                  <c:v>2.9864699074081189</c:v>
                </c:pt>
                <c:pt idx="9716">
                  <c:v>2.9867129629622839</c:v>
                </c:pt>
                <c:pt idx="9717">
                  <c:v>2.986956018516449</c:v>
                </c:pt>
                <c:pt idx="9718">
                  <c:v>2.987199074070614</c:v>
                </c:pt>
                <c:pt idx="9719">
                  <c:v>2.9874421296247791</c:v>
                </c:pt>
                <c:pt idx="9720">
                  <c:v>2.9876851851862201</c:v>
                </c:pt>
                <c:pt idx="9721">
                  <c:v>2.9879282407403851</c:v>
                </c:pt>
                <c:pt idx="9722">
                  <c:v>2.9881712962945501</c:v>
                </c:pt>
                <c:pt idx="9723">
                  <c:v>2.9884259259254948</c:v>
                </c:pt>
                <c:pt idx="9724">
                  <c:v>2.9886689814796599</c:v>
                </c:pt>
                <c:pt idx="9725">
                  <c:v>2.9889120370338249</c:v>
                </c:pt>
                <c:pt idx="9726">
                  <c:v>2.9891550925879899</c:v>
                </c:pt>
                <c:pt idx="9727">
                  <c:v>2.9893981481494309</c:v>
                </c:pt>
                <c:pt idx="9728">
                  <c:v>2.989641203703596</c:v>
                </c:pt>
                <c:pt idx="9729">
                  <c:v>2.989884259257761</c:v>
                </c:pt>
                <c:pt idx="9730">
                  <c:v>2.9901273148119261</c:v>
                </c:pt>
                <c:pt idx="9731">
                  <c:v>2.9903703703660911</c:v>
                </c:pt>
                <c:pt idx="9732">
                  <c:v>2.9906134259275321</c:v>
                </c:pt>
                <c:pt idx="9733">
                  <c:v>2.9908564814816971</c:v>
                </c:pt>
                <c:pt idx="9734">
                  <c:v>2.9910995370358622</c:v>
                </c:pt>
                <c:pt idx="9735">
                  <c:v>2.9913425925900272</c:v>
                </c:pt>
                <c:pt idx="9736">
                  <c:v>2.9915856481441923</c:v>
                </c:pt>
                <c:pt idx="9737">
                  <c:v>2.9918287037056333</c:v>
                </c:pt>
                <c:pt idx="9738">
                  <c:v>2.9920717592597983</c:v>
                </c:pt>
                <c:pt idx="9739">
                  <c:v>2.9923148148139633</c:v>
                </c:pt>
                <c:pt idx="9740">
                  <c:v>2.9925578703681284</c:v>
                </c:pt>
                <c:pt idx="9741">
                  <c:v>2.9928009259222934</c:v>
                </c:pt>
                <c:pt idx="9742">
                  <c:v>2.9930439814764584</c:v>
                </c:pt>
                <c:pt idx="9743">
                  <c:v>2.9932870370378994</c:v>
                </c:pt>
                <c:pt idx="9744">
                  <c:v>2.9935300925920645</c:v>
                </c:pt>
                <c:pt idx="9745">
                  <c:v>2.9937731481462295</c:v>
                </c:pt>
                <c:pt idx="9746">
                  <c:v>2.9940162037003946</c:v>
                </c:pt>
                <c:pt idx="9747">
                  <c:v>2.9942592592545596</c:v>
                </c:pt>
                <c:pt idx="9748">
                  <c:v>2.9945023148160006</c:v>
                </c:pt>
                <c:pt idx="9749">
                  <c:v>2.9947453703701656</c:v>
                </c:pt>
                <c:pt idx="9750">
                  <c:v>2.9949884259243307</c:v>
                </c:pt>
                <c:pt idx="9751">
                  <c:v>2.9952314814784957</c:v>
                </c:pt>
                <c:pt idx="9752">
                  <c:v>2.9954745370326608</c:v>
                </c:pt>
                <c:pt idx="9753">
                  <c:v>2.9957175925941018</c:v>
                </c:pt>
                <c:pt idx="9754">
                  <c:v>2.9959606481482668</c:v>
                </c:pt>
                <c:pt idx="9755">
                  <c:v>2.9962037037024318</c:v>
                </c:pt>
                <c:pt idx="9756">
                  <c:v>2.9964467592565969</c:v>
                </c:pt>
                <c:pt idx="9757">
                  <c:v>2.9966898148107619</c:v>
                </c:pt>
                <c:pt idx="9758">
                  <c:v>2.9969328703722029</c:v>
                </c:pt>
                <c:pt idx="9759">
                  <c:v>2.9971759259263679</c:v>
                </c:pt>
                <c:pt idx="9760">
                  <c:v>2.997418981480533</c:v>
                </c:pt>
                <c:pt idx="9761">
                  <c:v>2.997662037034698</c:v>
                </c:pt>
                <c:pt idx="9762">
                  <c:v>2.9979050925888631</c:v>
                </c:pt>
                <c:pt idx="9763">
                  <c:v>2.9981481481430281</c:v>
                </c:pt>
                <c:pt idx="9764">
                  <c:v>2.9983912037044691</c:v>
                </c:pt>
                <c:pt idx="9765">
                  <c:v>2.9986342592586341</c:v>
                </c:pt>
                <c:pt idx="9766">
                  <c:v>2.9988773148127992</c:v>
                </c:pt>
                <c:pt idx="9767">
                  <c:v>2.9991203703669642</c:v>
                </c:pt>
                <c:pt idx="9768">
                  <c:v>2.9993634259211293</c:v>
                </c:pt>
                <c:pt idx="9769">
                  <c:v>2.9996064814825703</c:v>
                </c:pt>
                <c:pt idx="9770">
                  <c:v>2.9998495370367353</c:v>
                </c:pt>
                <c:pt idx="9771">
                  <c:v>3.00010416666768</c:v>
                </c:pt>
                <c:pt idx="9772">
                  <c:v>3.000347222221845</c:v>
                </c:pt>
                <c:pt idx="9773">
                  <c:v>3.0005902777760101</c:v>
                </c:pt>
                <c:pt idx="9774">
                  <c:v>3.0008333333301751</c:v>
                </c:pt>
                <c:pt idx="9775">
                  <c:v>3.0010763888843401</c:v>
                </c:pt>
                <c:pt idx="9776">
                  <c:v>3.0013194444457811</c:v>
                </c:pt>
                <c:pt idx="9777">
                  <c:v>3.0015624999999462</c:v>
                </c:pt>
                <c:pt idx="9778">
                  <c:v>3.0018055555541112</c:v>
                </c:pt>
                <c:pt idx="9779">
                  <c:v>3.0020486111082763</c:v>
                </c:pt>
                <c:pt idx="9780">
                  <c:v>3.0022916666624413</c:v>
                </c:pt>
                <c:pt idx="9781">
                  <c:v>3.0025347222238823</c:v>
                </c:pt>
                <c:pt idx="9782">
                  <c:v>3.0027777777780473</c:v>
                </c:pt>
                <c:pt idx="9783">
                  <c:v>3.0030208333322124</c:v>
                </c:pt>
                <c:pt idx="9784">
                  <c:v>3.0032638888863774</c:v>
                </c:pt>
                <c:pt idx="9785">
                  <c:v>3.0035069444405424</c:v>
                </c:pt>
                <c:pt idx="9786">
                  <c:v>3.0037500000019834</c:v>
                </c:pt>
                <c:pt idx="9787">
                  <c:v>3.0039930555561485</c:v>
                </c:pt>
                <c:pt idx="9788">
                  <c:v>3.0042361111103135</c:v>
                </c:pt>
                <c:pt idx="9789">
                  <c:v>3.0044791666644786</c:v>
                </c:pt>
                <c:pt idx="9790">
                  <c:v>3.0047222222186436</c:v>
                </c:pt>
                <c:pt idx="9791">
                  <c:v>3.0049652777728086</c:v>
                </c:pt>
                <c:pt idx="9792">
                  <c:v>3.0052083333342496</c:v>
                </c:pt>
                <c:pt idx="9793">
                  <c:v>3.0054513888884147</c:v>
                </c:pt>
                <c:pt idx="9794">
                  <c:v>3.0056944444425797</c:v>
                </c:pt>
                <c:pt idx="9795">
                  <c:v>3.0059374999967448</c:v>
                </c:pt>
                <c:pt idx="9796">
                  <c:v>3.0061805555509098</c:v>
                </c:pt>
                <c:pt idx="9797">
                  <c:v>3.0064236111123508</c:v>
                </c:pt>
                <c:pt idx="9798">
                  <c:v>3.0066666666665158</c:v>
                </c:pt>
                <c:pt idx="9799">
                  <c:v>3.0069097222206809</c:v>
                </c:pt>
                <c:pt idx="9800">
                  <c:v>3.0071527777748459</c:v>
                </c:pt>
                <c:pt idx="9801">
                  <c:v>3.0073958333290109</c:v>
                </c:pt>
                <c:pt idx="9802">
                  <c:v>3.0076388888904519</c:v>
                </c:pt>
                <c:pt idx="9803">
                  <c:v>3.007881944444617</c:v>
                </c:pt>
                <c:pt idx="9804">
                  <c:v>3.008124999998782</c:v>
                </c:pt>
                <c:pt idx="9805">
                  <c:v>3.0083680555529471</c:v>
                </c:pt>
                <c:pt idx="9806">
                  <c:v>3.0086111111071121</c:v>
                </c:pt>
                <c:pt idx="9807">
                  <c:v>3.0088541666685531</c:v>
                </c:pt>
                <c:pt idx="9808">
                  <c:v>3.0090972222227181</c:v>
                </c:pt>
                <c:pt idx="9809">
                  <c:v>3.0093402777768832</c:v>
                </c:pt>
                <c:pt idx="9810">
                  <c:v>3.0095833333310482</c:v>
                </c:pt>
                <c:pt idx="9811">
                  <c:v>3.0098263888852133</c:v>
                </c:pt>
                <c:pt idx="9812">
                  <c:v>3.0100694444393783</c:v>
                </c:pt>
                <c:pt idx="9813">
                  <c:v>3.0103125000008193</c:v>
                </c:pt>
                <c:pt idx="9814">
                  <c:v>3.0105555555549843</c:v>
                </c:pt>
                <c:pt idx="9815">
                  <c:v>3.0107986111091494</c:v>
                </c:pt>
                <c:pt idx="9816">
                  <c:v>3.0110416666633144</c:v>
                </c:pt>
                <c:pt idx="9817">
                  <c:v>3.0112847222174794</c:v>
                </c:pt>
                <c:pt idx="9818">
                  <c:v>3.0115277777789204</c:v>
                </c:pt>
                <c:pt idx="9819">
                  <c:v>3.0117824074025892</c:v>
                </c:pt>
                <c:pt idx="9820">
                  <c:v>3.0120254629640302</c:v>
                </c:pt>
                <c:pt idx="9821">
                  <c:v>3.0122685185181952</c:v>
                </c:pt>
                <c:pt idx="9822">
                  <c:v>3.0125115740723603</c:v>
                </c:pt>
                <c:pt idx="9823">
                  <c:v>3.0127546296265253</c:v>
                </c:pt>
                <c:pt idx="9824">
                  <c:v>3.0129976851806903</c:v>
                </c:pt>
                <c:pt idx="9825">
                  <c:v>3.0132407407421313</c:v>
                </c:pt>
                <c:pt idx="9826">
                  <c:v>3.0134837962962964</c:v>
                </c:pt>
                <c:pt idx="9827">
                  <c:v>3.0137268518504614</c:v>
                </c:pt>
                <c:pt idx="9828">
                  <c:v>3.0139699074046264</c:v>
                </c:pt>
                <c:pt idx="9829">
                  <c:v>3.0142129629587915</c:v>
                </c:pt>
                <c:pt idx="9830">
                  <c:v>3.0144560185202325</c:v>
                </c:pt>
                <c:pt idx="9831">
                  <c:v>3.0146990740743975</c:v>
                </c:pt>
                <c:pt idx="9832">
                  <c:v>3.0149421296285626</c:v>
                </c:pt>
                <c:pt idx="9833">
                  <c:v>3.0151851851827276</c:v>
                </c:pt>
                <c:pt idx="9834">
                  <c:v>3.0154282407368926</c:v>
                </c:pt>
                <c:pt idx="9835">
                  <c:v>3.0156712962983336</c:v>
                </c:pt>
                <c:pt idx="9836">
                  <c:v>3.0159143518524987</c:v>
                </c:pt>
                <c:pt idx="9837">
                  <c:v>3.0161574074066637</c:v>
                </c:pt>
                <c:pt idx="9838">
                  <c:v>3.0164004629608288</c:v>
                </c:pt>
                <c:pt idx="9839">
                  <c:v>3.0166435185149938</c:v>
                </c:pt>
                <c:pt idx="9840">
                  <c:v>3.0168865740691588</c:v>
                </c:pt>
                <c:pt idx="9841">
                  <c:v>3.0171296296305998</c:v>
                </c:pt>
                <c:pt idx="9842">
                  <c:v>3.0173726851847649</c:v>
                </c:pt>
                <c:pt idx="9843">
                  <c:v>3.0176157407389299</c:v>
                </c:pt>
                <c:pt idx="9844">
                  <c:v>3.0178587962930949</c:v>
                </c:pt>
                <c:pt idx="9845">
                  <c:v>3.01810185184726</c:v>
                </c:pt>
                <c:pt idx="9846">
                  <c:v>3.018344907408701</c:v>
                </c:pt>
                <c:pt idx="9847">
                  <c:v>3.018587962962866</c:v>
                </c:pt>
                <c:pt idx="9848">
                  <c:v>3.0188310185170311</c:v>
                </c:pt>
                <c:pt idx="9849">
                  <c:v>3.0190740740711961</c:v>
                </c:pt>
                <c:pt idx="9850">
                  <c:v>3.0193171296253611</c:v>
                </c:pt>
                <c:pt idx="9851">
                  <c:v>3.0195601851868021</c:v>
                </c:pt>
                <c:pt idx="9852">
                  <c:v>3.0198032407409672</c:v>
                </c:pt>
                <c:pt idx="9853">
                  <c:v>3.0200462962951322</c:v>
                </c:pt>
                <c:pt idx="9854">
                  <c:v>3.0202893518492973</c:v>
                </c:pt>
                <c:pt idx="9855">
                  <c:v>3.0205324074034623</c:v>
                </c:pt>
                <c:pt idx="9856">
                  <c:v>3.0207754629649033</c:v>
                </c:pt>
                <c:pt idx="9857">
                  <c:v>3.0210185185190683</c:v>
                </c:pt>
                <c:pt idx="9858">
                  <c:v>3.0212615740732334</c:v>
                </c:pt>
                <c:pt idx="9859">
                  <c:v>3.0215046296273984</c:v>
                </c:pt>
                <c:pt idx="9860">
                  <c:v>3.0217476851815634</c:v>
                </c:pt>
                <c:pt idx="9861">
                  <c:v>3.0219907407357285</c:v>
                </c:pt>
                <c:pt idx="9862">
                  <c:v>3.0222337962971695</c:v>
                </c:pt>
                <c:pt idx="9863">
                  <c:v>3.0224768518513345</c:v>
                </c:pt>
                <c:pt idx="9864">
                  <c:v>3.0227199074054996</c:v>
                </c:pt>
                <c:pt idx="9865">
                  <c:v>3.0229629629596646</c:v>
                </c:pt>
                <c:pt idx="9866">
                  <c:v>3.0232060185138296</c:v>
                </c:pt>
                <c:pt idx="9867">
                  <c:v>3.0234606481447743</c:v>
                </c:pt>
                <c:pt idx="9868">
                  <c:v>3.0237037036989394</c:v>
                </c:pt>
                <c:pt idx="9869">
                  <c:v>3.0239467592603804</c:v>
                </c:pt>
                <c:pt idx="9870">
                  <c:v>3.0241898148145454</c:v>
                </c:pt>
                <c:pt idx="9871">
                  <c:v>3.0244328703687104</c:v>
                </c:pt>
                <c:pt idx="9872">
                  <c:v>3.0246759259228755</c:v>
                </c:pt>
                <c:pt idx="9873">
                  <c:v>3.0249189814770405</c:v>
                </c:pt>
                <c:pt idx="9874">
                  <c:v>3.0251620370384815</c:v>
                </c:pt>
                <c:pt idx="9875">
                  <c:v>3.0254050925926466</c:v>
                </c:pt>
                <c:pt idx="9876">
                  <c:v>3.0256481481468116</c:v>
                </c:pt>
                <c:pt idx="9877">
                  <c:v>3.0258912037009766</c:v>
                </c:pt>
                <c:pt idx="9878">
                  <c:v>3.0261342592551417</c:v>
                </c:pt>
                <c:pt idx="9879">
                  <c:v>3.0263773148165827</c:v>
                </c:pt>
                <c:pt idx="9880">
                  <c:v>3.0266203703707477</c:v>
                </c:pt>
                <c:pt idx="9881">
                  <c:v>3.0268634259249128</c:v>
                </c:pt>
                <c:pt idx="9882">
                  <c:v>3.0271064814790778</c:v>
                </c:pt>
                <c:pt idx="9883">
                  <c:v>3.0273495370332428</c:v>
                </c:pt>
                <c:pt idx="9884">
                  <c:v>3.0275925925946838</c:v>
                </c:pt>
                <c:pt idx="9885">
                  <c:v>3.0278356481488489</c:v>
                </c:pt>
                <c:pt idx="9886">
                  <c:v>3.0280787037030139</c:v>
                </c:pt>
                <c:pt idx="9887">
                  <c:v>3.0283217592571789</c:v>
                </c:pt>
                <c:pt idx="9888">
                  <c:v>3.028564814811344</c:v>
                </c:pt>
                <c:pt idx="9889">
                  <c:v>3.028807870365509</c:v>
                </c:pt>
                <c:pt idx="9890">
                  <c:v>3.02905092592695</c:v>
                </c:pt>
                <c:pt idx="9891">
                  <c:v>3.0292939814811151</c:v>
                </c:pt>
                <c:pt idx="9892">
                  <c:v>3.0295370370352801</c:v>
                </c:pt>
                <c:pt idx="9893">
                  <c:v>3.0297800925894451</c:v>
                </c:pt>
                <c:pt idx="9894">
                  <c:v>3.0300231481436102</c:v>
                </c:pt>
                <c:pt idx="9895">
                  <c:v>3.0302662037050512</c:v>
                </c:pt>
                <c:pt idx="9896">
                  <c:v>3.0305092592592162</c:v>
                </c:pt>
                <c:pt idx="9897">
                  <c:v>3.0307523148133813</c:v>
                </c:pt>
                <c:pt idx="9898">
                  <c:v>3.0309953703675463</c:v>
                </c:pt>
                <c:pt idx="9899">
                  <c:v>3.0312384259217113</c:v>
                </c:pt>
                <c:pt idx="9900">
                  <c:v>3.0314814814831523</c:v>
                </c:pt>
                <c:pt idx="9901">
                  <c:v>3.0317245370373174</c:v>
                </c:pt>
                <c:pt idx="9902">
                  <c:v>3.0319675925914824</c:v>
                </c:pt>
                <c:pt idx="9903">
                  <c:v>3.0322106481456474</c:v>
                </c:pt>
                <c:pt idx="9904">
                  <c:v>3.0324537036998125</c:v>
                </c:pt>
                <c:pt idx="9905">
                  <c:v>3.0326967592612535</c:v>
                </c:pt>
                <c:pt idx="9906">
                  <c:v>3.0329398148154185</c:v>
                </c:pt>
                <c:pt idx="9907">
                  <c:v>3.0331828703695836</c:v>
                </c:pt>
                <c:pt idx="9908">
                  <c:v>3.0334259259237486</c:v>
                </c:pt>
                <c:pt idx="9909">
                  <c:v>3.0336689814779136</c:v>
                </c:pt>
                <c:pt idx="9910">
                  <c:v>3.0339120370320787</c:v>
                </c:pt>
                <c:pt idx="9911">
                  <c:v>3.0341550925935197</c:v>
                </c:pt>
                <c:pt idx="9912">
                  <c:v>3.0343981481476847</c:v>
                </c:pt>
                <c:pt idx="9913">
                  <c:v>3.0346412037018498</c:v>
                </c:pt>
                <c:pt idx="9914">
                  <c:v>3.0348842592560148</c:v>
                </c:pt>
                <c:pt idx="9915">
                  <c:v>3.0351388888869595</c:v>
                </c:pt>
                <c:pt idx="9916">
                  <c:v>3.0353819444411245</c:v>
                </c:pt>
                <c:pt idx="9917">
                  <c:v>3.0356249999952896</c:v>
                </c:pt>
                <c:pt idx="9918">
                  <c:v>3.0358680555567306</c:v>
                </c:pt>
                <c:pt idx="9919">
                  <c:v>3.0361111111108956</c:v>
                </c:pt>
                <c:pt idx="9920">
                  <c:v>3.0363541666650606</c:v>
                </c:pt>
                <c:pt idx="9921">
                  <c:v>3.0365972222192257</c:v>
                </c:pt>
                <c:pt idx="9922">
                  <c:v>3.0368402777733907</c:v>
                </c:pt>
                <c:pt idx="9923">
                  <c:v>3.0370833333348317</c:v>
                </c:pt>
                <c:pt idx="9924">
                  <c:v>3.0373263888889968</c:v>
                </c:pt>
                <c:pt idx="9925">
                  <c:v>3.0375694444431618</c:v>
                </c:pt>
                <c:pt idx="9926">
                  <c:v>3.0378124999973268</c:v>
                </c:pt>
                <c:pt idx="9927">
                  <c:v>3.0380555555514919</c:v>
                </c:pt>
                <c:pt idx="9928">
                  <c:v>3.0382986111129329</c:v>
                </c:pt>
                <c:pt idx="9929">
                  <c:v>3.0385416666670979</c:v>
                </c:pt>
                <c:pt idx="9930">
                  <c:v>3.0387847222212629</c:v>
                </c:pt>
                <c:pt idx="9931">
                  <c:v>3.039027777775428</c:v>
                </c:pt>
                <c:pt idx="9932">
                  <c:v>3.039270833329593</c:v>
                </c:pt>
                <c:pt idx="9933">
                  <c:v>3.0395138888837581</c:v>
                </c:pt>
                <c:pt idx="9934">
                  <c:v>3.0397569444451991</c:v>
                </c:pt>
                <c:pt idx="9935">
                  <c:v>3.0399999999993641</c:v>
                </c:pt>
                <c:pt idx="9936">
                  <c:v>3.0402430555535291</c:v>
                </c:pt>
                <c:pt idx="9937">
                  <c:v>3.0404861111076942</c:v>
                </c:pt>
                <c:pt idx="9938">
                  <c:v>3.0407291666618592</c:v>
                </c:pt>
                <c:pt idx="9939">
                  <c:v>3.0409722222233002</c:v>
                </c:pt>
                <c:pt idx="9940">
                  <c:v>3.0412152777774653</c:v>
                </c:pt>
                <c:pt idx="9941">
                  <c:v>3.0414583333316303</c:v>
                </c:pt>
                <c:pt idx="9942">
                  <c:v>3.0417013888857953</c:v>
                </c:pt>
                <c:pt idx="9943">
                  <c:v>3.0419444444399604</c:v>
                </c:pt>
                <c:pt idx="9944">
                  <c:v>3.0421875000014014</c:v>
                </c:pt>
                <c:pt idx="9945">
                  <c:v>3.0424305555555664</c:v>
                </c:pt>
                <c:pt idx="9946">
                  <c:v>3.0426736111097314</c:v>
                </c:pt>
                <c:pt idx="9947">
                  <c:v>3.0429166666638965</c:v>
                </c:pt>
                <c:pt idx="9948">
                  <c:v>3.0431597222180615</c:v>
                </c:pt>
                <c:pt idx="9949">
                  <c:v>3.0434027777795025</c:v>
                </c:pt>
                <c:pt idx="9950">
                  <c:v>3.0436458333336676</c:v>
                </c:pt>
                <c:pt idx="9951">
                  <c:v>3.0438888888878326</c:v>
                </c:pt>
                <c:pt idx="9952">
                  <c:v>3.0441319444419976</c:v>
                </c:pt>
                <c:pt idx="9953">
                  <c:v>3.0443749999961627</c:v>
                </c:pt>
                <c:pt idx="9954">
                  <c:v>3.0446180555576037</c:v>
                </c:pt>
                <c:pt idx="9955">
                  <c:v>3.0448611111117687</c:v>
                </c:pt>
                <c:pt idx="9956">
                  <c:v>3.0451041666659338</c:v>
                </c:pt>
                <c:pt idx="9957">
                  <c:v>3.0453472222200988</c:v>
                </c:pt>
                <c:pt idx="9958">
                  <c:v>3.0455902777742638</c:v>
                </c:pt>
                <c:pt idx="9959">
                  <c:v>3.0458333333284289</c:v>
                </c:pt>
                <c:pt idx="9960">
                  <c:v>3.0460763888898699</c:v>
                </c:pt>
                <c:pt idx="9961">
                  <c:v>3.0463194444440349</c:v>
                </c:pt>
                <c:pt idx="9962">
                  <c:v>3.0465624999981999</c:v>
                </c:pt>
                <c:pt idx="9963">
                  <c:v>3.046805555552365</c:v>
                </c:pt>
                <c:pt idx="9964">
                  <c:v>3.0470601851833097</c:v>
                </c:pt>
                <c:pt idx="9965">
                  <c:v>3.0473032407374747</c:v>
                </c:pt>
                <c:pt idx="9966">
                  <c:v>3.0475462962916398</c:v>
                </c:pt>
                <c:pt idx="9967">
                  <c:v>3.0477893518530808</c:v>
                </c:pt>
                <c:pt idx="9968">
                  <c:v>3.0480324074072458</c:v>
                </c:pt>
                <c:pt idx="9969">
                  <c:v>3.0482754629614108</c:v>
                </c:pt>
                <c:pt idx="9970">
                  <c:v>3.0485185185155759</c:v>
                </c:pt>
                <c:pt idx="9971">
                  <c:v>3.0487615740697409</c:v>
                </c:pt>
                <c:pt idx="9972">
                  <c:v>3.0490046296311819</c:v>
                </c:pt>
                <c:pt idx="9973">
                  <c:v>3.0492476851853469</c:v>
                </c:pt>
                <c:pt idx="9974">
                  <c:v>3.049490740739512</c:v>
                </c:pt>
                <c:pt idx="9975">
                  <c:v>3.049733796293677</c:v>
                </c:pt>
                <c:pt idx="9976">
                  <c:v>3.0499768518478421</c:v>
                </c:pt>
                <c:pt idx="9977">
                  <c:v>3.0502199074092831</c:v>
                </c:pt>
                <c:pt idx="9978">
                  <c:v>3.0504629629634481</c:v>
                </c:pt>
                <c:pt idx="9979">
                  <c:v>3.0507060185176131</c:v>
                </c:pt>
                <c:pt idx="9980">
                  <c:v>3.0509490740717782</c:v>
                </c:pt>
                <c:pt idx="9981">
                  <c:v>3.0511921296259432</c:v>
                </c:pt>
                <c:pt idx="9982">
                  <c:v>3.0514351851801083</c:v>
                </c:pt>
                <c:pt idx="9983">
                  <c:v>3.0516782407415493</c:v>
                </c:pt>
                <c:pt idx="9984">
                  <c:v>3.0519212962957143</c:v>
                </c:pt>
                <c:pt idx="9985">
                  <c:v>3.0521643518498793</c:v>
                </c:pt>
                <c:pt idx="9986">
                  <c:v>3.0524074074040444</c:v>
                </c:pt>
                <c:pt idx="9987">
                  <c:v>3.0526504629582094</c:v>
                </c:pt>
                <c:pt idx="9988">
                  <c:v>3.0528935185196504</c:v>
                </c:pt>
                <c:pt idx="9989">
                  <c:v>3.0531365740738154</c:v>
                </c:pt>
                <c:pt idx="9990">
                  <c:v>3.0533796296279805</c:v>
                </c:pt>
                <c:pt idx="9991">
                  <c:v>3.0536226851821455</c:v>
                </c:pt>
                <c:pt idx="9992">
                  <c:v>3.0538657407363106</c:v>
                </c:pt>
                <c:pt idx="9993">
                  <c:v>3.0541087962977516</c:v>
                </c:pt>
                <c:pt idx="9994">
                  <c:v>3.0543518518519166</c:v>
                </c:pt>
                <c:pt idx="9995">
                  <c:v>3.0545949074060816</c:v>
                </c:pt>
                <c:pt idx="9996">
                  <c:v>3.0548379629602467</c:v>
                </c:pt>
                <c:pt idx="9997">
                  <c:v>3.0550810185144117</c:v>
                </c:pt>
                <c:pt idx="9998">
                  <c:v>3.0553240740758527</c:v>
                </c:pt>
                <c:pt idx="9999">
                  <c:v>3.0555671296300178</c:v>
                </c:pt>
                <c:pt idx="10000">
                  <c:v>3.0558101851841828</c:v>
                </c:pt>
                <c:pt idx="10001">
                  <c:v>3.0560532407383478</c:v>
                </c:pt>
                <c:pt idx="10002">
                  <c:v>3.0562962962925129</c:v>
                </c:pt>
                <c:pt idx="10003">
                  <c:v>3.0565393518539539</c:v>
                </c:pt>
                <c:pt idx="10004">
                  <c:v>3.0567824074081189</c:v>
                </c:pt>
                <c:pt idx="10005">
                  <c:v>3.0570254629622839</c:v>
                </c:pt>
                <c:pt idx="10006">
                  <c:v>3.057268518516449</c:v>
                </c:pt>
                <c:pt idx="10007">
                  <c:v>3.057511574070614</c:v>
                </c:pt>
                <c:pt idx="10008">
                  <c:v>3.0577546296247791</c:v>
                </c:pt>
                <c:pt idx="10009">
                  <c:v>3.0579976851862201</c:v>
                </c:pt>
                <c:pt idx="10010">
                  <c:v>3.0582407407403851</c:v>
                </c:pt>
                <c:pt idx="10011">
                  <c:v>3.0584837962945501</c:v>
                </c:pt>
                <c:pt idx="10012">
                  <c:v>3.0587384259254948</c:v>
                </c:pt>
                <c:pt idx="10013">
                  <c:v>3.0589814814796599</c:v>
                </c:pt>
                <c:pt idx="10014">
                  <c:v>3.0592245370338249</c:v>
                </c:pt>
                <c:pt idx="10015">
                  <c:v>3.0594675925879899</c:v>
                </c:pt>
                <c:pt idx="10016">
                  <c:v>3.0597106481494309</c:v>
                </c:pt>
                <c:pt idx="10017">
                  <c:v>3.059953703703596</c:v>
                </c:pt>
                <c:pt idx="10018">
                  <c:v>3.060196759257761</c:v>
                </c:pt>
                <c:pt idx="10019">
                  <c:v>3.0604398148119261</c:v>
                </c:pt>
                <c:pt idx="10020">
                  <c:v>3.0606828703660911</c:v>
                </c:pt>
                <c:pt idx="10021">
                  <c:v>3.0609259259275321</c:v>
                </c:pt>
                <c:pt idx="10022">
                  <c:v>3.0611689814816971</c:v>
                </c:pt>
                <c:pt idx="10023">
                  <c:v>3.0614120370358622</c:v>
                </c:pt>
                <c:pt idx="10024">
                  <c:v>3.0616550925900272</c:v>
                </c:pt>
                <c:pt idx="10025">
                  <c:v>3.0618981481441923</c:v>
                </c:pt>
                <c:pt idx="10026">
                  <c:v>3.0621412037056333</c:v>
                </c:pt>
                <c:pt idx="10027">
                  <c:v>3.0623842592597983</c:v>
                </c:pt>
                <c:pt idx="10028">
                  <c:v>3.0626273148139633</c:v>
                </c:pt>
                <c:pt idx="10029">
                  <c:v>3.0628703703681284</c:v>
                </c:pt>
                <c:pt idx="10030">
                  <c:v>3.0631134259222934</c:v>
                </c:pt>
                <c:pt idx="10031">
                  <c:v>3.0633564814764584</c:v>
                </c:pt>
                <c:pt idx="10032">
                  <c:v>3.0635995370378994</c:v>
                </c:pt>
                <c:pt idx="10033">
                  <c:v>3.0638425925920645</c:v>
                </c:pt>
                <c:pt idx="10034">
                  <c:v>3.0640856481462295</c:v>
                </c:pt>
                <c:pt idx="10035">
                  <c:v>3.0643287037003946</c:v>
                </c:pt>
                <c:pt idx="10036">
                  <c:v>3.0645717592545596</c:v>
                </c:pt>
                <c:pt idx="10037">
                  <c:v>3.0648148148160006</c:v>
                </c:pt>
                <c:pt idx="10038">
                  <c:v>3.0650578703701656</c:v>
                </c:pt>
                <c:pt idx="10039">
                  <c:v>3.0653009259243307</c:v>
                </c:pt>
                <c:pt idx="10040">
                  <c:v>3.0655439814784957</c:v>
                </c:pt>
                <c:pt idx="10041">
                  <c:v>3.0657870370326608</c:v>
                </c:pt>
                <c:pt idx="10042">
                  <c:v>3.0660300925941018</c:v>
                </c:pt>
                <c:pt idx="10043">
                  <c:v>3.0662731481482668</c:v>
                </c:pt>
                <c:pt idx="10044">
                  <c:v>3.0665162037024318</c:v>
                </c:pt>
                <c:pt idx="10045">
                  <c:v>3.0667592592565969</c:v>
                </c:pt>
                <c:pt idx="10046">
                  <c:v>3.0670023148107619</c:v>
                </c:pt>
                <c:pt idx="10047">
                  <c:v>3.0672453703722029</c:v>
                </c:pt>
                <c:pt idx="10048">
                  <c:v>3.0674884259263679</c:v>
                </c:pt>
                <c:pt idx="10049">
                  <c:v>3.067731481480533</c:v>
                </c:pt>
                <c:pt idx="10050">
                  <c:v>3.067974537034698</c:v>
                </c:pt>
                <c:pt idx="10051">
                  <c:v>3.0682175925888631</c:v>
                </c:pt>
                <c:pt idx="10052">
                  <c:v>3.0684606481430281</c:v>
                </c:pt>
                <c:pt idx="10053">
                  <c:v>3.0687037037044691</c:v>
                </c:pt>
                <c:pt idx="10054">
                  <c:v>3.0689467592586341</c:v>
                </c:pt>
                <c:pt idx="10055">
                  <c:v>3.0691898148127992</c:v>
                </c:pt>
                <c:pt idx="10056">
                  <c:v>3.0694328703669642</c:v>
                </c:pt>
                <c:pt idx="10057">
                  <c:v>3.0696759259211293</c:v>
                </c:pt>
                <c:pt idx="10058">
                  <c:v>3.0699189814825703</c:v>
                </c:pt>
                <c:pt idx="10059">
                  <c:v>3.0701620370367353</c:v>
                </c:pt>
                <c:pt idx="10060">
                  <c:v>3.07041666666768</c:v>
                </c:pt>
                <c:pt idx="10061">
                  <c:v>3.070659722221845</c:v>
                </c:pt>
                <c:pt idx="10062">
                  <c:v>3.0709027777760101</c:v>
                </c:pt>
                <c:pt idx="10063">
                  <c:v>3.0711458333301751</c:v>
                </c:pt>
                <c:pt idx="10064">
                  <c:v>3.0713888888843401</c:v>
                </c:pt>
                <c:pt idx="10065">
                  <c:v>3.0716319444457811</c:v>
                </c:pt>
                <c:pt idx="10066">
                  <c:v>3.0718749999999462</c:v>
                </c:pt>
                <c:pt idx="10067">
                  <c:v>3.0721180555541112</c:v>
                </c:pt>
                <c:pt idx="10068">
                  <c:v>3.0723611111082763</c:v>
                </c:pt>
                <c:pt idx="10069">
                  <c:v>3.0726041666624413</c:v>
                </c:pt>
                <c:pt idx="10070">
                  <c:v>3.0728472222238823</c:v>
                </c:pt>
                <c:pt idx="10071">
                  <c:v>3.0730902777780473</c:v>
                </c:pt>
                <c:pt idx="10072">
                  <c:v>3.0733333333322124</c:v>
                </c:pt>
                <c:pt idx="10073">
                  <c:v>3.0735763888863774</c:v>
                </c:pt>
                <c:pt idx="10074">
                  <c:v>3.0738194444405424</c:v>
                </c:pt>
                <c:pt idx="10075">
                  <c:v>3.0740625000019834</c:v>
                </c:pt>
                <c:pt idx="10076">
                  <c:v>3.0743055555561485</c:v>
                </c:pt>
                <c:pt idx="10077">
                  <c:v>3.0745486111103135</c:v>
                </c:pt>
                <c:pt idx="10078">
                  <c:v>3.0747916666644786</c:v>
                </c:pt>
                <c:pt idx="10079">
                  <c:v>3.0750347222186436</c:v>
                </c:pt>
                <c:pt idx="10080">
                  <c:v>3.0752777777728086</c:v>
                </c:pt>
                <c:pt idx="10081">
                  <c:v>3.0755208333342496</c:v>
                </c:pt>
                <c:pt idx="10082">
                  <c:v>3.0757638888884147</c:v>
                </c:pt>
                <c:pt idx="10083">
                  <c:v>3.0760069444425797</c:v>
                </c:pt>
                <c:pt idx="10084">
                  <c:v>3.0762499999967448</c:v>
                </c:pt>
                <c:pt idx="10085">
                  <c:v>3.0764930555509098</c:v>
                </c:pt>
                <c:pt idx="10086">
                  <c:v>3.0767361111123508</c:v>
                </c:pt>
                <c:pt idx="10087">
                  <c:v>3.0769791666665158</c:v>
                </c:pt>
                <c:pt idx="10088">
                  <c:v>3.0772222222206809</c:v>
                </c:pt>
                <c:pt idx="10089">
                  <c:v>3.0774652777748459</c:v>
                </c:pt>
                <c:pt idx="10090">
                  <c:v>3.0777083333290109</c:v>
                </c:pt>
                <c:pt idx="10091">
                  <c:v>3.0779513888904519</c:v>
                </c:pt>
                <c:pt idx="10092">
                  <c:v>3.078194444444617</c:v>
                </c:pt>
                <c:pt idx="10093">
                  <c:v>3.078437499998782</c:v>
                </c:pt>
                <c:pt idx="10094">
                  <c:v>3.0786805555529471</c:v>
                </c:pt>
                <c:pt idx="10095">
                  <c:v>3.0789236111071121</c:v>
                </c:pt>
                <c:pt idx="10096">
                  <c:v>3.0791666666685531</c:v>
                </c:pt>
                <c:pt idx="10097">
                  <c:v>3.0794097222227181</c:v>
                </c:pt>
                <c:pt idx="10098">
                  <c:v>3.0796527777768832</c:v>
                </c:pt>
                <c:pt idx="10099">
                  <c:v>3.0798958333310482</c:v>
                </c:pt>
                <c:pt idx="10100">
                  <c:v>3.0801388888852133</c:v>
                </c:pt>
                <c:pt idx="10101">
                  <c:v>3.0803819444393783</c:v>
                </c:pt>
                <c:pt idx="10102">
                  <c:v>3.0806250000008193</c:v>
                </c:pt>
                <c:pt idx="10103">
                  <c:v>3.0808680555549843</c:v>
                </c:pt>
                <c:pt idx="10104">
                  <c:v>3.0811111111091494</c:v>
                </c:pt>
                <c:pt idx="10105">
                  <c:v>3.0813541666633144</c:v>
                </c:pt>
                <c:pt idx="10106">
                  <c:v>3.0815972222174794</c:v>
                </c:pt>
                <c:pt idx="10107">
                  <c:v>3.0818402777789204</c:v>
                </c:pt>
                <c:pt idx="10108">
                  <c:v>3.0820949074025892</c:v>
                </c:pt>
                <c:pt idx="10109">
                  <c:v>3.0823379629640302</c:v>
                </c:pt>
                <c:pt idx="10110">
                  <c:v>3.0825810185181952</c:v>
                </c:pt>
                <c:pt idx="10111">
                  <c:v>3.0828240740723603</c:v>
                </c:pt>
                <c:pt idx="10112">
                  <c:v>3.0830671296265253</c:v>
                </c:pt>
                <c:pt idx="10113">
                  <c:v>3.0833101851806903</c:v>
                </c:pt>
                <c:pt idx="10114">
                  <c:v>3.0835532407421313</c:v>
                </c:pt>
                <c:pt idx="10115">
                  <c:v>3.0837962962962964</c:v>
                </c:pt>
                <c:pt idx="10116">
                  <c:v>3.0840393518504614</c:v>
                </c:pt>
                <c:pt idx="10117">
                  <c:v>3.0842824074046264</c:v>
                </c:pt>
                <c:pt idx="10118">
                  <c:v>3.0845254629587915</c:v>
                </c:pt>
                <c:pt idx="10119">
                  <c:v>3.0847685185202325</c:v>
                </c:pt>
                <c:pt idx="10120">
                  <c:v>3.0850115740743975</c:v>
                </c:pt>
                <c:pt idx="10121">
                  <c:v>3.0852546296285626</c:v>
                </c:pt>
                <c:pt idx="10122">
                  <c:v>3.0854976851827276</c:v>
                </c:pt>
                <c:pt idx="10123">
                  <c:v>3.0857407407368926</c:v>
                </c:pt>
                <c:pt idx="10124">
                  <c:v>3.0859837962983336</c:v>
                </c:pt>
                <c:pt idx="10125">
                  <c:v>3.0862268518524987</c:v>
                </c:pt>
                <c:pt idx="10126">
                  <c:v>3.0864699074066637</c:v>
                </c:pt>
                <c:pt idx="10127">
                  <c:v>3.0867129629608288</c:v>
                </c:pt>
                <c:pt idx="10128">
                  <c:v>3.0869560185149938</c:v>
                </c:pt>
                <c:pt idx="10129">
                  <c:v>3.0871990740691588</c:v>
                </c:pt>
                <c:pt idx="10130">
                  <c:v>3.0874421296305998</c:v>
                </c:pt>
                <c:pt idx="10131">
                  <c:v>3.0876851851847649</c:v>
                </c:pt>
                <c:pt idx="10132">
                  <c:v>3.0879282407389299</c:v>
                </c:pt>
                <c:pt idx="10133">
                  <c:v>3.0881712962930949</c:v>
                </c:pt>
                <c:pt idx="10134">
                  <c:v>3.08841435184726</c:v>
                </c:pt>
                <c:pt idx="10135">
                  <c:v>3.088657407408701</c:v>
                </c:pt>
                <c:pt idx="10136">
                  <c:v>3.088900462962866</c:v>
                </c:pt>
                <c:pt idx="10137">
                  <c:v>3.0891435185170311</c:v>
                </c:pt>
                <c:pt idx="10138">
                  <c:v>3.0893865740711961</c:v>
                </c:pt>
                <c:pt idx="10139">
                  <c:v>3.0896296296253611</c:v>
                </c:pt>
                <c:pt idx="10140">
                  <c:v>3.0898726851868021</c:v>
                </c:pt>
                <c:pt idx="10141">
                  <c:v>3.0901157407409672</c:v>
                </c:pt>
                <c:pt idx="10142">
                  <c:v>3.0903587962951322</c:v>
                </c:pt>
                <c:pt idx="10143">
                  <c:v>3.0906018518492973</c:v>
                </c:pt>
                <c:pt idx="10144">
                  <c:v>3.0908449074034623</c:v>
                </c:pt>
                <c:pt idx="10145">
                  <c:v>3.0910879629649033</c:v>
                </c:pt>
                <c:pt idx="10146">
                  <c:v>3.0913310185190683</c:v>
                </c:pt>
                <c:pt idx="10147">
                  <c:v>3.0915740740732334</c:v>
                </c:pt>
                <c:pt idx="10148">
                  <c:v>3.0918171296273984</c:v>
                </c:pt>
                <c:pt idx="10149">
                  <c:v>3.0920601851815634</c:v>
                </c:pt>
                <c:pt idx="10150">
                  <c:v>3.0923032407357285</c:v>
                </c:pt>
                <c:pt idx="10151">
                  <c:v>3.0925462962971695</c:v>
                </c:pt>
                <c:pt idx="10152">
                  <c:v>3.0927893518513345</c:v>
                </c:pt>
                <c:pt idx="10153">
                  <c:v>3.0930324074054996</c:v>
                </c:pt>
                <c:pt idx="10154">
                  <c:v>3.0932754629596646</c:v>
                </c:pt>
                <c:pt idx="10155">
                  <c:v>3.0935185185138296</c:v>
                </c:pt>
                <c:pt idx="10156">
                  <c:v>3.0937731481447743</c:v>
                </c:pt>
                <c:pt idx="10157">
                  <c:v>3.0940162036989394</c:v>
                </c:pt>
                <c:pt idx="10158">
                  <c:v>3.0942592592603804</c:v>
                </c:pt>
                <c:pt idx="10159">
                  <c:v>3.0945023148145454</c:v>
                </c:pt>
                <c:pt idx="10160">
                  <c:v>3.0947453703687104</c:v>
                </c:pt>
                <c:pt idx="10161">
                  <c:v>3.0949884259228755</c:v>
                </c:pt>
                <c:pt idx="10162">
                  <c:v>3.0952314814770405</c:v>
                </c:pt>
                <c:pt idx="10163">
                  <c:v>3.0954745370384815</c:v>
                </c:pt>
                <c:pt idx="10164">
                  <c:v>3.0957175925926466</c:v>
                </c:pt>
                <c:pt idx="10165">
                  <c:v>3.0959606481468116</c:v>
                </c:pt>
                <c:pt idx="10166">
                  <c:v>3.0962037037009766</c:v>
                </c:pt>
                <c:pt idx="10167">
                  <c:v>3.0964467592551417</c:v>
                </c:pt>
                <c:pt idx="10168">
                  <c:v>3.0966898148165827</c:v>
                </c:pt>
                <c:pt idx="10169">
                  <c:v>3.0969328703707477</c:v>
                </c:pt>
                <c:pt idx="10170">
                  <c:v>3.0971759259249128</c:v>
                </c:pt>
                <c:pt idx="10171">
                  <c:v>3.0974189814790778</c:v>
                </c:pt>
                <c:pt idx="10172">
                  <c:v>3.0976620370332428</c:v>
                </c:pt>
                <c:pt idx="10173">
                  <c:v>3.0979050925946838</c:v>
                </c:pt>
                <c:pt idx="10174">
                  <c:v>3.0981481481488489</c:v>
                </c:pt>
                <c:pt idx="10175">
                  <c:v>3.0983912037030139</c:v>
                </c:pt>
                <c:pt idx="10176">
                  <c:v>3.0986342592571789</c:v>
                </c:pt>
                <c:pt idx="10177">
                  <c:v>3.098877314811344</c:v>
                </c:pt>
                <c:pt idx="10178">
                  <c:v>3.099120370365509</c:v>
                </c:pt>
                <c:pt idx="10179">
                  <c:v>3.09936342592695</c:v>
                </c:pt>
                <c:pt idx="10180">
                  <c:v>3.0996064814811151</c:v>
                </c:pt>
                <c:pt idx="10181">
                  <c:v>3.0998495370352801</c:v>
                </c:pt>
                <c:pt idx="10182">
                  <c:v>3.1000925925894451</c:v>
                </c:pt>
                <c:pt idx="10183">
                  <c:v>3.1003356481436102</c:v>
                </c:pt>
                <c:pt idx="10184">
                  <c:v>3.1005787037050512</c:v>
                </c:pt>
                <c:pt idx="10185">
                  <c:v>3.1008217592592162</c:v>
                </c:pt>
                <c:pt idx="10186">
                  <c:v>3.1010648148133813</c:v>
                </c:pt>
                <c:pt idx="10187">
                  <c:v>3.1013078703675463</c:v>
                </c:pt>
                <c:pt idx="10188">
                  <c:v>3.1015509259217113</c:v>
                </c:pt>
                <c:pt idx="10189">
                  <c:v>3.1017939814831523</c:v>
                </c:pt>
                <c:pt idx="10190">
                  <c:v>3.1020370370373174</c:v>
                </c:pt>
                <c:pt idx="10191">
                  <c:v>3.1022800925914824</c:v>
                </c:pt>
                <c:pt idx="10192">
                  <c:v>3.1025231481456474</c:v>
                </c:pt>
                <c:pt idx="10193">
                  <c:v>3.1027662036998125</c:v>
                </c:pt>
                <c:pt idx="10194">
                  <c:v>3.1030092592612535</c:v>
                </c:pt>
                <c:pt idx="10195">
                  <c:v>3.1032523148154185</c:v>
                </c:pt>
                <c:pt idx="10196">
                  <c:v>3.1034953703695836</c:v>
                </c:pt>
                <c:pt idx="10197">
                  <c:v>3.1037384259237486</c:v>
                </c:pt>
                <c:pt idx="10198">
                  <c:v>3.1039814814779136</c:v>
                </c:pt>
                <c:pt idx="10199">
                  <c:v>3.1042245370320787</c:v>
                </c:pt>
                <c:pt idx="10200">
                  <c:v>3.1044675925935197</c:v>
                </c:pt>
                <c:pt idx="10201">
                  <c:v>3.1047106481476847</c:v>
                </c:pt>
                <c:pt idx="10202">
                  <c:v>3.1049537037018498</c:v>
                </c:pt>
                <c:pt idx="10203">
                  <c:v>3.1051967592560148</c:v>
                </c:pt>
                <c:pt idx="10204">
                  <c:v>3.1054513888869595</c:v>
                </c:pt>
                <c:pt idx="10205">
                  <c:v>3.1056944444411245</c:v>
                </c:pt>
                <c:pt idx="10206">
                  <c:v>3.1059374999952896</c:v>
                </c:pt>
                <c:pt idx="10207">
                  <c:v>3.1061805555567306</c:v>
                </c:pt>
                <c:pt idx="10208">
                  <c:v>3.1064236111108956</c:v>
                </c:pt>
                <c:pt idx="10209">
                  <c:v>3.1066666666650606</c:v>
                </c:pt>
                <c:pt idx="10210">
                  <c:v>3.1069097222192257</c:v>
                </c:pt>
                <c:pt idx="10211">
                  <c:v>3.1071527777733907</c:v>
                </c:pt>
                <c:pt idx="10212">
                  <c:v>3.1073958333348317</c:v>
                </c:pt>
                <c:pt idx="10213">
                  <c:v>3.1076388888889968</c:v>
                </c:pt>
                <c:pt idx="10214">
                  <c:v>3.1078819444431618</c:v>
                </c:pt>
                <c:pt idx="10215">
                  <c:v>3.1081249999973268</c:v>
                </c:pt>
                <c:pt idx="10216">
                  <c:v>3.1083680555514919</c:v>
                </c:pt>
                <c:pt idx="10217">
                  <c:v>3.1086111111129329</c:v>
                </c:pt>
                <c:pt idx="10218">
                  <c:v>3.1088541666670979</c:v>
                </c:pt>
                <c:pt idx="10219">
                  <c:v>3.1090972222212629</c:v>
                </c:pt>
                <c:pt idx="10220">
                  <c:v>3.109340277775428</c:v>
                </c:pt>
                <c:pt idx="10221">
                  <c:v>3.109583333329593</c:v>
                </c:pt>
                <c:pt idx="10222">
                  <c:v>3.1098263888837581</c:v>
                </c:pt>
                <c:pt idx="10223">
                  <c:v>3.1100694444451991</c:v>
                </c:pt>
                <c:pt idx="10224">
                  <c:v>3.1103124999993641</c:v>
                </c:pt>
                <c:pt idx="10225">
                  <c:v>3.1105555555535291</c:v>
                </c:pt>
                <c:pt idx="10226">
                  <c:v>3.1107986111076942</c:v>
                </c:pt>
                <c:pt idx="10227">
                  <c:v>3.1110416666618592</c:v>
                </c:pt>
                <c:pt idx="10228">
                  <c:v>3.1112847222233002</c:v>
                </c:pt>
                <c:pt idx="10229">
                  <c:v>3.1115277777774653</c:v>
                </c:pt>
                <c:pt idx="10230">
                  <c:v>3.1117708333316303</c:v>
                </c:pt>
                <c:pt idx="10231">
                  <c:v>3.1120138888857953</c:v>
                </c:pt>
                <c:pt idx="10232">
                  <c:v>3.1122569444399604</c:v>
                </c:pt>
                <c:pt idx="10233">
                  <c:v>3.1125000000014014</c:v>
                </c:pt>
                <c:pt idx="10234">
                  <c:v>3.1127430555555664</c:v>
                </c:pt>
                <c:pt idx="10235">
                  <c:v>3.1129861111097314</c:v>
                </c:pt>
                <c:pt idx="10236">
                  <c:v>3.1132291666638965</c:v>
                </c:pt>
                <c:pt idx="10237">
                  <c:v>3.1134722222180615</c:v>
                </c:pt>
                <c:pt idx="10238">
                  <c:v>3.1137152777795025</c:v>
                </c:pt>
                <c:pt idx="10239">
                  <c:v>3.1139583333336676</c:v>
                </c:pt>
                <c:pt idx="10240">
                  <c:v>3.1142013888878326</c:v>
                </c:pt>
                <c:pt idx="10241">
                  <c:v>3.1144444444419976</c:v>
                </c:pt>
                <c:pt idx="10242">
                  <c:v>3.1146874999961627</c:v>
                </c:pt>
                <c:pt idx="10243">
                  <c:v>3.1149305555576037</c:v>
                </c:pt>
                <c:pt idx="10244">
                  <c:v>3.1151736111117687</c:v>
                </c:pt>
                <c:pt idx="10245">
                  <c:v>3.1154166666659338</c:v>
                </c:pt>
                <c:pt idx="10246">
                  <c:v>3.1156597222200988</c:v>
                </c:pt>
                <c:pt idx="10247">
                  <c:v>3.1159027777742638</c:v>
                </c:pt>
                <c:pt idx="10248">
                  <c:v>3.1161458333284289</c:v>
                </c:pt>
                <c:pt idx="10249">
                  <c:v>3.1163888888898699</c:v>
                </c:pt>
                <c:pt idx="10250">
                  <c:v>3.1166319444440349</c:v>
                </c:pt>
                <c:pt idx="10251">
                  <c:v>3.1168749999981999</c:v>
                </c:pt>
                <c:pt idx="10252">
                  <c:v>3.117118055552365</c:v>
                </c:pt>
                <c:pt idx="10253">
                  <c:v>3.1173726851833097</c:v>
                </c:pt>
                <c:pt idx="10254">
                  <c:v>3.1176157407374747</c:v>
                </c:pt>
                <c:pt idx="10255">
                  <c:v>3.1178587962916398</c:v>
                </c:pt>
                <c:pt idx="10256">
                  <c:v>3.1181018518530808</c:v>
                </c:pt>
                <c:pt idx="10257">
                  <c:v>3.1183449074072458</c:v>
                </c:pt>
                <c:pt idx="10258">
                  <c:v>3.1185879629614108</c:v>
                </c:pt>
                <c:pt idx="10259">
                  <c:v>3.1188310185155759</c:v>
                </c:pt>
                <c:pt idx="10260">
                  <c:v>3.1190740740697409</c:v>
                </c:pt>
                <c:pt idx="10261">
                  <c:v>3.1193171296311819</c:v>
                </c:pt>
                <c:pt idx="10262">
                  <c:v>3.1195601851853469</c:v>
                </c:pt>
                <c:pt idx="10263">
                  <c:v>3.119803240739512</c:v>
                </c:pt>
                <c:pt idx="10264">
                  <c:v>3.120046296293677</c:v>
                </c:pt>
                <c:pt idx="10265">
                  <c:v>3.1202893518478421</c:v>
                </c:pt>
                <c:pt idx="10266">
                  <c:v>3.1205324074092831</c:v>
                </c:pt>
                <c:pt idx="10267">
                  <c:v>3.1207754629634481</c:v>
                </c:pt>
                <c:pt idx="10268">
                  <c:v>3.1210185185176131</c:v>
                </c:pt>
                <c:pt idx="10269">
                  <c:v>3.1212615740717782</c:v>
                </c:pt>
                <c:pt idx="10270">
                  <c:v>3.1215046296259432</c:v>
                </c:pt>
                <c:pt idx="10271">
                  <c:v>3.1217476851801083</c:v>
                </c:pt>
                <c:pt idx="10272">
                  <c:v>3.1219907407415493</c:v>
                </c:pt>
                <c:pt idx="10273">
                  <c:v>3.1222337962957143</c:v>
                </c:pt>
                <c:pt idx="10274">
                  <c:v>3.1224768518498793</c:v>
                </c:pt>
                <c:pt idx="10275">
                  <c:v>3.1227199074040444</c:v>
                </c:pt>
                <c:pt idx="10276">
                  <c:v>3.1229629629582094</c:v>
                </c:pt>
                <c:pt idx="10277">
                  <c:v>3.1232060185196504</c:v>
                </c:pt>
                <c:pt idx="10278">
                  <c:v>3.1234490740738154</c:v>
                </c:pt>
                <c:pt idx="10279">
                  <c:v>3.1236921296279805</c:v>
                </c:pt>
                <c:pt idx="10280">
                  <c:v>3.1239351851821455</c:v>
                </c:pt>
                <c:pt idx="10281">
                  <c:v>3.1241782407363106</c:v>
                </c:pt>
                <c:pt idx="10282">
                  <c:v>3.1244212962977516</c:v>
                </c:pt>
                <c:pt idx="10283">
                  <c:v>3.1246643518519166</c:v>
                </c:pt>
                <c:pt idx="10284">
                  <c:v>3.1249074074060816</c:v>
                </c:pt>
                <c:pt idx="10285">
                  <c:v>3.1251504629602467</c:v>
                </c:pt>
                <c:pt idx="10286">
                  <c:v>3.1253935185144117</c:v>
                </c:pt>
                <c:pt idx="10287">
                  <c:v>3.1256365740758527</c:v>
                </c:pt>
                <c:pt idx="10288">
                  <c:v>3.1258796296300178</c:v>
                </c:pt>
                <c:pt idx="10289">
                  <c:v>3.1261226851841828</c:v>
                </c:pt>
                <c:pt idx="10290">
                  <c:v>3.1263657407383478</c:v>
                </c:pt>
                <c:pt idx="10291">
                  <c:v>3.1266087962925129</c:v>
                </c:pt>
                <c:pt idx="10292">
                  <c:v>3.1268518518539539</c:v>
                </c:pt>
                <c:pt idx="10293">
                  <c:v>3.1270949074081189</c:v>
                </c:pt>
                <c:pt idx="10294">
                  <c:v>3.1273379629622839</c:v>
                </c:pt>
                <c:pt idx="10295">
                  <c:v>3.127581018516449</c:v>
                </c:pt>
                <c:pt idx="10296">
                  <c:v>3.127824074070614</c:v>
                </c:pt>
                <c:pt idx="10297">
                  <c:v>3.1280671296247791</c:v>
                </c:pt>
                <c:pt idx="10298">
                  <c:v>3.1283101851862201</c:v>
                </c:pt>
                <c:pt idx="10299">
                  <c:v>3.1285532407403851</c:v>
                </c:pt>
                <c:pt idx="10300">
                  <c:v>3.1288078703713298</c:v>
                </c:pt>
                <c:pt idx="10301">
                  <c:v>3.1290509259254948</c:v>
                </c:pt>
                <c:pt idx="10302">
                  <c:v>3.1292939814796599</c:v>
                </c:pt>
                <c:pt idx="10303">
                  <c:v>3.1295370370338249</c:v>
                </c:pt>
                <c:pt idx="10304">
                  <c:v>3.1297800925879899</c:v>
                </c:pt>
                <c:pt idx="10305">
                  <c:v>3.1300231481494309</c:v>
                </c:pt>
                <c:pt idx="10306">
                  <c:v>3.130266203703596</c:v>
                </c:pt>
                <c:pt idx="10307">
                  <c:v>3.130509259257761</c:v>
                </c:pt>
                <c:pt idx="10308">
                  <c:v>3.1307523148119261</c:v>
                </c:pt>
                <c:pt idx="10309">
                  <c:v>3.1309953703660911</c:v>
                </c:pt>
                <c:pt idx="10310">
                  <c:v>3.1312384259275321</c:v>
                </c:pt>
                <c:pt idx="10311">
                  <c:v>3.1314814814816971</c:v>
                </c:pt>
                <c:pt idx="10312">
                  <c:v>3.1317245370358622</c:v>
                </c:pt>
                <c:pt idx="10313">
                  <c:v>3.1319675925900272</c:v>
                </c:pt>
                <c:pt idx="10314">
                  <c:v>3.1322106481441923</c:v>
                </c:pt>
                <c:pt idx="10315">
                  <c:v>3.1324537037056333</c:v>
                </c:pt>
                <c:pt idx="10316">
                  <c:v>3.1326967592597983</c:v>
                </c:pt>
                <c:pt idx="10317">
                  <c:v>3.1329398148139633</c:v>
                </c:pt>
                <c:pt idx="10318">
                  <c:v>3.1331828703681284</c:v>
                </c:pt>
                <c:pt idx="10319">
                  <c:v>3.1334259259222934</c:v>
                </c:pt>
                <c:pt idx="10320">
                  <c:v>3.1336689814764584</c:v>
                </c:pt>
                <c:pt idx="10321">
                  <c:v>3.1339120370378994</c:v>
                </c:pt>
                <c:pt idx="10322">
                  <c:v>3.1341550925920645</c:v>
                </c:pt>
                <c:pt idx="10323">
                  <c:v>3.1343981481462295</c:v>
                </c:pt>
                <c:pt idx="10324">
                  <c:v>3.1346412037003946</c:v>
                </c:pt>
                <c:pt idx="10325">
                  <c:v>3.1348842592545596</c:v>
                </c:pt>
                <c:pt idx="10326">
                  <c:v>3.1351273148160006</c:v>
                </c:pt>
                <c:pt idx="10327">
                  <c:v>3.1353703703701656</c:v>
                </c:pt>
                <c:pt idx="10328">
                  <c:v>3.1356134259243307</c:v>
                </c:pt>
                <c:pt idx="10329">
                  <c:v>3.1358564814784957</c:v>
                </c:pt>
                <c:pt idx="10330">
                  <c:v>3.1360995370326608</c:v>
                </c:pt>
                <c:pt idx="10331">
                  <c:v>3.1363425925941018</c:v>
                </c:pt>
                <c:pt idx="10332">
                  <c:v>3.1365856481482668</c:v>
                </c:pt>
                <c:pt idx="10333">
                  <c:v>3.1368287037024318</c:v>
                </c:pt>
                <c:pt idx="10334">
                  <c:v>3.1370717592565969</c:v>
                </c:pt>
                <c:pt idx="10335">
                  <c:v>3.1373148148107619</c:v>
                </c:pt>
                <c:pt idx="10336">
                  <c:v>3.1375578703722029</c:v>
                </c:pt>
                <c:pt idx="10337">
                  <c:v>3.1378009259263679</c:v>
                </c:pt>
                <c:pt idx="10338">
                  <c:v>3.138043981480533</c:v>
                </c:pt>
                <c:pt idx="10339">
                  <c:v>3.138287037034698</c:v>
                </c:pt>
                <c:pt idx="10340">
                  <c:v>3.1385300925888631</c:v>
                </c:pt>
                <c:pt idx="10341">
                  <c:v>3.1387731481430281</c:v>
                </c:pt>
                <c:pt idx="10342">
                  <c:v>3.1390162037044691</c:v>
                </c:pt>
                <c:pt idx="10343">
                  <c:v>3.1392592592586341</c:v>
                </c:pt>
                <c:pt idx="10344">
                  <c:v>3.1395023148127992</c:v>
                </c:pt>
                <c:pt idx="10345">
                  <c:v>3.1397453703669642</c:v>
                </c:pt>
                <c:pt idx="10346">
                  <c:v>3.1399884259211293</c:v>
                </c:pt>
                <c:pt idx="10347">
                  <c:v>3.1402314814825703</c:v>
                </c:pt>
                <c:pt idx="10348">
                  <c:v>3.1404745370367353</c:v>
                </c:pt>
                <c:pt idx="10349">
                  <c:v>3.14072916666768</c:v>
                </c:pt>
                <c:pt idx="10350">
                  <c:v>3.140972222221845</c:v>
                </c:pt>
                <c:pt idx="10351">
                  <c:v>3.1412152777760101</c:v>
                </c:pt>
                <c:pt idx="10352">
                  <c:v>3.1414583333301751</c:v>
                </c:pt>
                <c:pt idx="10353">
                  <c:v>3.1417013888843401</c:v>
                </c:pt>
                <c:pt idx="10354">
                  <c:v>3.1419444444457811</c:v>
                </c:pt>
                <c:pt idx="10355">
                  <c:v>3.1421874999999462</c:v>
                </c:pt>
                <c:pt idx="10356">
                  <c:v>3.1424305555541112</c:v>
                </c:pt>
                <c:pt idx="10357">
                  <c:v>3.1426736111082763</c:v>
                </c:pt>
                <c:pt idx="10358">
                  <c:v>3.1429166666624413</c:v>
                </c:pt>
                <c:pt idx="10359">
                  <c:v>3.1431597222238823</c:v>
                </c:pt>
                <c:pt idx="10360">
                  <c:v>3.1434027777780473</c:v>
                </c:pt>
                <c:pt idx="10361">
                  <c:v>3.1436458333322124</c:v>
                </c:pt>
                <c:pt idx="10362">
                  <c:v>3.1438888888863774</c:v>
                </c:pt>
                <c:pt idx="10363">
                  <c:v>3.1441319444405424</c:v>
                </c:pt>
                <c:pt idx="10364">
                  <c:v>3.1443750000019834</c:v>
                </c:pt>
                <c:pt idx="10365">
                  <c:v>3.1446180555561485</c:v>
                </c:pt>
                <c:pt idx="10366">
                  <c:v>3.1448611111103135</c:v>
                </c:pt>
                <c:pt idx="10367">
                  <c:v>3.1451041666644786</c:v>
                </c:pt>
                <c:pt idx="10368">
                  <c:v>3.1453472222186436</c:v>
                </c:pt>
                <c:pt idx="10369">
                  <c:v>3.1455902777728086</c:v>
                </c:pt>
                <c:pt idx="10370">
                  <c:v>3.1458333333342496</c:v>
                </c:pt>
                <c:pt idx="10371">
                  <c:v>3.1460763888884147</c:v>
                </c:pt>
                <c:pt idx="10372">
                  <c:v>3.1463194444425797</c:v>
                </c:pt>
                <c:pt idx="10373">
                  <c:v>3.1465624999967448</c:v>
                </c:pt>
                <c:pt idx="10374">
                  <c:v>3.1468055555509098</c:v>
                </c:pt>
                <c:pt idx="10375">
                  <c:v>3.1470486111123508</c:v>
                </c:pt>
                <c:pt idx="10376">
                  <c:v>3.1472916666665158</c:v>
                </c:pt>
                <c:pt idx="10377">
                  <c:v>3.1475347222206809</c:v>
                </c:pt>
                <c:pt idx="10378">
                  <c:v>3.1477777777748459</c:v>
                </c:pt>
                <c:pt idx="10379">
                  <c:v>3.1480208333290109</c:v>
                </c:pt>
                <c:pt idx="10380">
                  <c:v>3.1482638888904519</c:v>
                </c:pt>
                <c:pt idx="10381">
                  <c:v>3.148506944444617</c:v>
                </c:pt>
                <c:pt idx="10382">
                  <c:v>3.148749999998782</c:v>
                </c:pt>
                <c:pt idx="10383">
                  <c:v>3.1489930555529471</c:v>
                </c:pt>
                <c:pt idx="10384">
                  <c:v>3.1492361111071121</c:v>
                </c:pt>
                <c:pt idx="10385">
                  <c:v>3.1494791666685531</c:v>
                </c:pt>
                <c:pt idx="10386">
                  <c:v>3.1497222222227181</c:v>
                </c:pt>
                <c:pt idx="10387">
                  <c:v>3.1499652777768832</c:v>
                </c:pt>
                <c:pt idx="10388">
                  <c:v>3.1502083333310482</c:v>
                </c:pt>
                <c:pt idx="10389">
                  <c:v>3.1504513888852133</c:v>
                </c:pt>
                <c:pt idx="10390">
                  <c:v>3.1506944444393783</c:v>
                </c:pt>
                <c:pt idx="10391">
                  <c:v>3.1509375000008193</c:v>
                </c:pt>
                <c:pt idx="10392">
                  <c:v>3.1511805555549843</c:v>
                </c:pt>
                <c:pt idx="10393">
                  <c:v>3.1514236111091494</c:v>
                </c:pt>
                <c:pt idx="10394">
                  <c:v>3.1516666666633144</c:v>
                </c:pt>
                <c:pt idx="10395">
                  <c:v>3.1519097222174794</c:v>
                </c:pt>
                <c:pt idx="10396">
                  <c:v>3.1521527777789204</c:v>
                </c:pt>
                <c:pt idx="10397">
                  <c:v>3.1524074074025892</c:v>
                </c:pt>
                <c:pt idx="10398">
                  <c:v>3.1526504629640302</c:v>
                </c:pt>
                <c:pt idx="10399">
                  <c:v>3.1528935185181952</c:v>
                </c:pt>
                <c:pt idx="10400">
                  <c:v>3.1531365740723603</c:v>
                </c:pt>
                <c:pt idx="10401">
                  <c:v>3.1533796296265253</c:v>
                </c:pt>
                <c:pt idx="10402">
                  <c:v>3.1536226851806903</c:v>
                </c:pt>
                <c:pt idx="10403">
                  <c:v>3.1538657407421313</c:v>
                </c:pt>
                <c:pt idx="10404">
                  <c:v>3.1541087962962964</c:v>
                </c:pt>
                <c:pt idx="10405">
                  <c:v>3.1543518518504614</c:v>
                </c:pt>
                <c:pt idx="10406">
                  <c:v>3.1545949074046264</c:v>
                </c:pt>
                <c:pt idx="10407">
                  <c:v>3.1548379629587915</c:v>
                </c:pt>
                <c:pt idx="10408">
                  <c:v>3.1550810185202325</c:v>
                </c:pt>
                <c:pt idx="10409">
                  <c:v>3.1553240740743975</c:v>
                </c:pt>
                <c:pt idx="10410">
                  <c:v>3.1555671296285626</c:v>
                </c:pt>
                <c:pt idx="10411">
                  <c:v>3.1558101851827276</c:v>
                </c:pt>
                <c:pt idx="10412">
                  <c:v>3.1560532407368926</c:v>
                </c:pt>
                <c:pt idx="10413">
                  <c:v>3.1562962962983336</c:v>
                </c:pt>
                <c:pt idx="10414">
                  <c:v>3.1565393518524987</c:v>
                </c:pt>
                <c:pt idx="10415">
                  <c:v>3.1567824074066637</c:v>
                </c:pt>
                <c:pt idx="10416">
                  <c:v>3.1570254629608288</c:v>
                </c:pt>
                <c:pt idx="10417">
                  <c:v>3.1572685185149938</c:v>
                </c:pt>
                <c:pt idx="10418">
                  <c:v>3.1575115740691588</c:v>
                </c:pt>
                <c:pt idx="10419">
                  <c:v>3.1577546296305998</c:v>
                </c:pt>
                <c:pt idx="10420">
                  <c:v>3.1579976851847649</c:v>
                </c:pt>
                <c:pt idx="10421">
                  <c:v>3.1582407407389299</c:v>
                </c:pt>
                <c:pt idx="10422">
                  <c:v>3.1584837962930949</c:v>
                </c:pt>
                <c:pt idx="10423">
                  <c:v>3.15872685184726</c:v>
                </c:pt>
                <c:pt idx="10424">
                  <c:v>3.158969907408701</c:v>
                </c:pt>
                <c:pt idx="10425">
                  <c:v>3.159212962962866</c:v>
                </c:pt>
                <c:pt idx="10426">
                  <c:v>3.1594560185170311</c:v>
                </c:pt>
                <c:pt idx="10427">
                  <c:v>3.1596990740711961</c:v>
                </c:pt>
                <c:pt idx="10428">
                  <c:v>3.1599421296253611</c:v>
                </c:pt>
                <c:pt idx="10429">
                  <c:v>3.1601851851868021</c:v>
                </c:pt>
                <c:pt idx="10430">
                  <c:v>3.1604282407409672</c:v>
                </c:pt>
                <c:pt idx="10431">
                  <c:v>3.1606712962951322</c:v>
                </c:pt>
                <c:pt idx="10432">
                  <c:v>3.1609143518492973</c:v>
                </c:pt>
                <c:pt idx="10433">
                  <c:v>3.1611574074034623</c:v>
                </c:pt>
                <c:pt idx="10434">
                  <c:v>3.1614004629649033</c:v>
                </c:pt>
                <c:pt idx="10435">
                  <c:v>3.1616435185190683</c:v>
                </c:pt>
                <c:pt idx="10436">
                  <c:v>3.1618865740732334</c:v>
                </c:pt>
                <c:pt idx="10437">
                  <c:v>3.1621296296273984</c:v>
                </c:pt>
                <c:pt idx="10438">
                  <c:v>3.1623726851815634</c:v>
                </c:pt>
                <c:pt idx="10439">
                  <c:v>3.1626157407357285</c:v>
                </c:pt>
                <c:pt idx="10440">
                  <c:v>3.1628587962971695</c:v>
                </c:pt>
                <c:pt idx="10441">
                  <c:v>3.1631018518513345</c:v>
                </c:pt>
                <c:pt idx="10442">
                  <c:v>3.1633449074054996</c:v>
                </c:pt>
                <c:pt idx="10443">
                  <c:v>3.1635879629596646</c:v>
                </c:pt>
                <c:pt idx="10444">
                  <c:v>3.1638310185138296</c:v>
                </c:pt>
                <c:pt idx="10445">
                  <c:v>3.1640856481447743</c:v>
                </c:pt>
                <c:pt idx="10446">
                  <c:v>3.1643287036989394</c:v>
                </c:pt>
                <c:pt idx="10447">
                  <c:v>3.1645717592603804</c:v>
                </c:pt>
                <c:pt idx="10448">
                  <c:v>3.1648148148145454</c:v>
                </c:pt>
                <c:pt idx="10449">
                  <c:v>3.1650578703687104</c:v>
                </c:pt>
                <c:pt idx="10450">
                  <c:v>3.1653009259228755</c:v>
                </c:pt>
                <c:pt idx="10451">
                  <c:v>3.1655439814770405</c:v>
                </c:pt>
                <c:pt idx="10452">
                  <c:v>3.1657870370384815</c:v>
                </c:pt>
                <c:pt idx="10453">
                  <c:v>3.1660300925926466</c:v>
                </c:pt>
                <c:pt idx="10454">
                  <c:v>3.1662731481468116</c:v>
                </c:pt>
                <c:pt idx="10455">
                  <c:v>3.1665162037009766</c:v>
                </c:pt>
                <c:pt idx="10456">
                  <c:v>3.1667592592551417</c:v>
                </c:pt>
                <c:pt idx="10457">
                  <c:v>3.1670023148165827</c:v>
                </c:pt>
                <c:pt idx="10458">
                  <c:v>3.1672453703707477</c:v>
                </c:pt>
                <c:pt idx="10459">
                  <c:v>3.1674884259249128</c:v>
                </c:pt>
                <c:pt idx="10460">
                  <c:v>3.1677314814790778</c:v>
                </c:pt>
                <c:pt idx="10461">
                  <c:v>3.1679745370332428</c:v>
                </c:pt>
                <c:pt idx="10462">
                  <c:v>3.1682175925946838</c:v>
                </c:pt>
                <c:pt idx="10463">
                  <c:v>3.1684606481488489</c:v>
                </c:pt>
                <c:pt idx="10464">
                  <c:v>3.1687037037030139</c:v>
                </c:pt>
                <c:pt idx="10465">
                  <c:v>3.1689467592571789</c:v>
                </c:pt>
                <c:pt idx="10466">
                  <c:v>3.169189814811344</c:v>
                </c:pt>
                <c:pt idx="10467">
                  <c:v>3.169432870365509</c:v>
                </c:pt>
                <c:pt idx="10468">
                  <c:v>3.16967592592695</c:v>
                </c:pt>
                <c:pt idx="10469">
                  <c:v>3.1699189814811151</c:v>
                </c:pt>
                <c:pt idx="10470">
                  <c:v>3.1701620370352801</c:v>
                </c:pt>
                <c:pt idx="10471">
                  <c:v>3.1704050925894451</c:v>
                </c:pt>
                <c:pt idx="10472">
                  <c:v>3.1706481481436102</c:v>
                </c:pt>
                <c:pt idx="10473">
                  <c:v>3.1708912037050512</c:v>
                </c:pt>
                <c:pt idx="10474">
                  <c:v>3.1711342592592162</c:v>
                </c:pt>
                <c:pt idx="10475">
                  <c:v>3.1713773148133813</c:v>
                </c:pt>
                <c:pt idx="10476">
                  <c:v>3.1716203703675463</c:v>
                </c:pt>
                <c:pt idx="10477">
                  <c:v>3.1718634259217113</c:v>
                </c:pt>
                <c:pt idx="10478">
                  <c:v>3.1721064814831523</c:v>
                </c:pt>
                <c:pt idx="10479">
                  <c:v>3.1723495370373174</c:v>
                </c:pt>
                <c:pt idx="10480">
                  <c:v>3.1725925925914824</c:v>
                </c:pt>
                <c:pt idx="10481">
                  <c:v>3.1728356481456474</c:v>
                </c:pt>
                <c:pt idx="10482">
                  <c:v>3.1730787036998125</c:v>
                </c:pt>
                <c:pt idx="10483">
                  <c:v>3.1733217592612535</c:v>
                </c:pt>
                <c:pt idx="10484">
                  <c:v>3.1735648148154185</c:v>
                </c:pt>
                <c:pt idx="10485">
                  <c:v>3.1738078703695836</c:v>
                </c:pt>
                <c:pt idx="10486">
                  <c:v>3.1740509259237486</c:v>
                </c:pt>
                <c:pt idx="10487">
                  <c:v>3.1742939814779136</c:v>
                </c:pt>
                <c:pt idx="10488">
                  <c:v>3.1745370370320787</c:v>
                </c:pt>
                <c:pt idx="10489">
                  <c:v>3.1747800925935197</c:v>
                </c:pt>
                <c:pt idx="10490">
                  <c:v>3.1750231481476847</c:v>
                </c:pt>
                <c:pt idx="10491">
                  <c:v>3.1752662037018498</c:v>
                </c:pt>
                <c:pt idx="10492">
                  <c:v>3.1755092592560148</c:v>
                </c:pt>
                <c:pt idx="10493">
                  <c:v>3.1757638888869595</c:v>
                </c:pt>
                <c:pt idx="10494">
                  <c:v>3.1760069444411245</c:v>
                </c:pt>
                <c:pt idx="10495">
                  <c:v>3.1762499999952896</c:v>
                </c:pt>
                <c:pt idx="10496">
                  <c:v>3.1764930555567306</c:v>
                </c:pt>
                <c:pt idx="10497">
                  <c:v>3.1767361111108956</c:v>
                </c:pt>
                <c:pt idx="10498">
                  <c:v>3.1769791666650606</c:v>
                </c:pt>
                <c:pt idx="10499">
                  <c:v>3.1772222222192257</c:v>
                </c:pt>
                <c:pt idx="10500">
                  <c:v>3.1774652777733907</c:v>
                </c:pt>
                <c:pt idx="10501">
                  <c:v>3.1777083333348317</c:v>
                </c:pt>
                <c:pt idx="10502">
                  <c:v>3.1779513888889968</c:v>
                </c:pt>
                <c:pt idx="10503">
                  <c:v>3.1781944444431618</c:v>
                </c:pt>
                <c:pt idx="10504">
                  <c:v>3.1784374999973268</c:v>
                </c:pt>
                <c:pt idx="10505">
                  <c:v>3.1786805555514919</c:v>
                </c:pt>
                <c:pt idx="10506">
                  <c:v>3.1789236111129329</c:v>
                </c:pt>
                <c:pt idx="10507">
                  <c:v>3.1791666666670979</c:v>
                </c:pt>
                <c:pt idx="10508">
                  <c:v>3.1794097222212629</c:v>
                </c:pt>
                <c:pt idx="10509">
                  <c:v>3.179652777775428</c:v>
                </c:pt>
                <c:pt idx="10510">
                  <c:v>3.179895833329593</c:v>
                </c:pt>
                <c:pt idx="10511">
                  <c:v>3.1801388888837581</c:v>
                </c:pt>
                <c:pt idx="10512">
                  <c:v>3.1803819444451991</c:v>
                </c:pt>
                <c:pt idx="10513">
                  <c:v>3.1806249999993641</c:v>
                </c:pt>
                <c:pt idx="10514">
                  <c:v>3.1808680555535291</c:v>
                </c:pt>
                <c:pt idx="10515">
                  <c:v>3.1811111111076942</c:v>
                </c:pt>
                <c:pt idx="10516">
                  <c:v>3.1813541666618592</c:v>
                </c:pt>
                <c:pt idx="10517">
                  <c:v>3.1815972222233002</c:v>
                </c:pt>
                <c:pt idx="10518">
                  <c:v>3.1818402777774653</c:v>
                </c:pt>
                <c:pt idx="10519">
                  <c:v>3.1820833333316303</c:v>
                </c:pt>
                <c:pt idx="10520">
                  <c:v>3.1823263888857953</c:v>
                </c:pt>
                <c:pt idx="10521">
                  <c:v>3.1825694444399604</c:v>
                </c:pt>
                <c:pt idx="10522">
                  <c:v>3.1828125000014014</c:v>
                </c:pt>
                <c:pt idx="10523">
                  <c:v>3.1830555555555664</c:v>
                </c:pt>
                <c:pt idx="10524">
                  <c:v>3.1832986111097314</c:v>
                </c:pt>
                <c:pt idx="10525">
                  <c:v>3.1835416666638965</c:v>
                </c:pt>
                <c:pt idx="10526">
                  <c:v>3.1837847222180615</c:v>
                </c:pt>
                <c:pt idx="10527">
                  <c:v>3.1840277777795025</c:v>
                </c:pt>
                <c:pt idx="10528">
                  <c:v>3.1842708333336676</c:v>
                </c:pt>
                <c:pt idx="10529">
                  <c:v>3.1845138888878326</c:v>
                </c:pt>
                <c:pt idx="10530">
                  <c:v>3.1847569444419976</c:v>
                </c:pt>
                <c:pt idx="10531">
                  <c:v>3.1849999999961627</c:v>
                </c:pt>
                <c:pt idx="10532">
                  <c:v>3.1852430555576037</c:v>
                </c:pt>
                <c:pt idx="10533">
                  <c:v>3.1854861111117687</c:v>
                </c:pt>
                <c:pt idx="10534">
                  <c:v>3.1857291666659338</c:v>
                </c:pt>
                <c:pt idx="10535">
                  <c:v>3.1859722222200988</c:v>
                </c:pt>
                <c:pt idx="10536">
                  <c:v>3.1862152777742638</c:v>
                </c:pt>
                <c:pt idx="10537">
                  <c:v>3.1864583333284289</c:v>
                </c:pt>
                <c:pt idx="10538">
                  <c:v>3.1867013888898699</c:v>
                </c:pt>
                <c:pt idx="10539">
                  <c:v>3.1869444444440349</c:v>
                </c:pt>
                <c:pt idx="10540">
                  <c:v>3.1871874999981999</c:v>
                </c:pt>
                <c:pt idx="10541">
                  <c:v>3.1874421296291446</c:v>
                </c:pt>
                <c:pt idx="10542">
                  <c:v>3.1876851851833097</c:v>
                </c:pt>
                <c:pt idx="10543">
                  <c:v>3.1879282407374747</c:v>
                </c:pt>
                <c:pt idx="10544">
                  <c:v>3.1881712962916398</c:v>
                </c:pt>
                <c:pt idx="10545">
                  <c:v>3.1884143518530808</c:v>
                </c:pt>
                <c:pt idx="10546">
                  <c:v>3.1886574074072458</c:v>
                </c:pt>
                <c:pt idx="10547">
                  <c:v>3.1889004629614108</c:v>
                </c:pt>
                <c:pt idx="10548">
                  <c:v>3.1891435185155759</c:v>
                </c:pt>
                <c:pt idx="10549">
                  <c:v>3.1893865740697409</c:v>
                </c:pt>
                <c:pt idx="10550">
                  <c:v>3.1896296296311819</c:v>
                </c:pt>
                <c:pt idx="10551">
                  <c:v>3.1898726851853469</c:v>
                </c:pt>
                <c:pt idx="10552">
                  <c:v>3.190115740739512</c:v>
                </c:pt>
                <c:pt idx="10553">
                  <c:v>3.190358796293677</c:v>
                </c:pt>
                <c:pt idx="10554">
                  <c:v>3.1906018518478421</c:v>
                </c:pt>
                <c:pt idx="10555">
                  <c:v>3.1908449074092831</c:v>
                </c:pt>
                <c:pt idx="10556">
                  <c:v>3.1910879629634481</c:v>
                </c:pt>
                <c:pt idx="10557">
                  <c:v>3.1913310185176131</c:v>
                </c:pt>
                <c:pt idx="10558">
                  <c:v>3.1915740740717782</c:v>
                </c:pt>
                <c:pt idx="10559">
                  <c:v>3.1918171296259432</c:v>
                </c:pt>
                <c:pt idx="10560">
                  <c:v>3.1920601851801083</c:v>
                </c:pt>
                <c:pt idx="10561">
                  <c:v>3.1923032407415493</c:v>
                </c:pt>
                <c:pt idx="10562">
                  <c:v>3.1925462962957143</c:v>
                </c:pt>
                <c:pt idx="10563">
                  <c:v>3.1927893518498793</c:v>
                </c:pt>
                <c:pt idx="10564">
                  <c:v>3.1930324074040444</c:v>
                </c:pt>
                <c:pt idx="10565">
                  <c:v>3.1932754629582094</c:v>
                </c:pt>
                <c:pt idx="10566">
                  <c:v>3.1935185185196504</c:v>
                </c:pt>
                <c:pt idx="10567">
                  <c:v>3.1937615740738154</c:v>
                </c:pt>
                <c:pt idx="10568">
                  <c:v>3.1940046296279805</c:v>
                </c:pt>
                <c:pt idx="10569">
                  <c:v>3.1942476851821455</c:v>
                </c:pt>
                <c:pt idx="10570">
                  <c:v>3.1944907407363106</c:v>
                </c:pt>
                <c:pt idx="10571">
                  <c:v>3.1947337962977516</c:v>
                </c:pt>
                <c:pt idx="10572">
                  <c:v>3.1949768518519166</c:v>
                </c:pt>
                <c:pt idx="10573">
                  <c:v>3.1952199074060816</c:v>
                </c:pt>
                <c:pt idx="10574">
                  <c:v>3.1954629629602467</c:v>
                </c:pt>
                <c:pt idx="10575">
                  <c:v>3.1957060185144117</c:v>
                </c:pt>
                <c:pt idx="10576">
                  <c:v>3.1959490740758527</c:v>
                </c:pt>
                <c:pt idx="10577">
                  <c:v>3.1961921296300178</c:v>
                </c:pt>
                <c:pt idx="10578">
                  <c:v>3.1964351851841828</c:v>
                </c:pt>
                <c:pt idx="10579">
                  <c:v>3.1966782407383478</c:v>
                </c:pt>
                <c:pt idx="10580">
                  <c:v>3.1969212962925129</c:v>
                </c:pt>
                <c:pt idx="10581">
                  <c:v>3.1971643518539539</c:v>
                </c:pt>
                <c:pt idx="10582">
                  <c:v>3.1974074074081189</c:v>
                </c:pt>
                <c:pt idx="10583">
                  <c:v>3.1976504629622839</c:v>
                </c:pt>
                <c:pt idx="10584">
                  <c:v>3.197893518516449</c:v>
                </c:pt>
                <c:pt idx="10585">
                  <c:v>3.198136574070614</c:v>
                </c:pt>
                <c:pt idx="10586">
                  <c:v>3.1983796296247791</c:v>
                </c:pt>
                <c:pt idx="10587">
                  <c:v>3.1986226851862201</c:v>
                </c:pt>
                <c:pt idx="10588">
                  <c:v>3.1988657407403851</c:v>
                </c:pt>
                <c:pt idx="10589">
                  <c:v>3.1991087962945501</c:v>
                </c:pt>
                <c:pt idx="10590">
                  <c:v>3.1993634259254948</c:v>
                </c:pt>
                <c:pt idx="10591">
                  <c:v>3.1996064814796599</c:v>
                </c:pt>
                <c:pt idx="10592">
                  <c:v>3.1998495370338249</c:v>
                </c:pt>
                <c:pt idx="10593">
                  <c:v>3.2000925925879899</c:v>
                </c:pt>
                <c:pt idx="10594">
                  <c:v>3.2003356481494309</c:v>
                </c:pt>
                <c:pt idx="10595">
                  <c:v>3.200578703703596</c:v>
                </c:pt>
                <c:pt idx="10596">
                  <c:v>3.200821759257761</c:v>
                </c:pt>
                <c:pt idx="10597">
                  <c:v>3.2010648148119261</c:v>
                </c:pt>
                <c:pt idx="10598">
                  <c:v>3.2013078703660911</c:v>
                </c:pt>
                <c:pt idx="10599">
                  <c:v>3.2015509259275321</c:v>
                </c:pt>
                <c:pt idx="10600">
                  <c:v>3.2017939814816971</c:v>
                </c:pt>
                <c:pt idx="10601">
                  <c:v>3.2020370370358622</c:v>
                </c:pt>
                <c:pt idx="10602">
                  <c:v>3.2022800925900272</c:v>
                </c:pt>
                <c:pt idx="10603">
                  <c:v>3.2025231481441923</c:v>
                </c:pt>
                <c:pt idx="10604">
                  <c:v>3.2027662037056333</c:v>
                </c:pt>
                <c:pt idx="10605">
                  <c:v>3.2030092592597983</c:v>
                </c:pt>
                <c:pt idx="10606">
                  <c:v>3.2032523148139633</c:v>
                </c:pt>
                <c:pt idx="10607">
                  <c:v>3.2034953703681284</c:v>
                </c:pt>
                <c:pt idx="10608">
                  <c:v>3.2037384259222934</c:v>
                </c:pt>
                <c:pt idx="10609">
                  <c:v>3.2039814814764584</c:v>
                </c:pt>
                <c:pt idx="10610">
                  <c:v>3.2042245370378994</c:v>
                </c:pt>
                <c:pt idx="10611">
                  <c:v>3.2044675925920645</c:v>
                </c:pt>
                <c:pt idx="10612">
                  <c:v>3.2047106481462295</c:v>
                </c:pt>
                <c:pt idx="10613">
                  <c:v>3.2049537037003946</c:v>
                </c:pt>
                <c:pt idx="10614">
                  <c:v>3.2051967592545596</c:v>
                </c:pt>
                <c:pt idx="10615">
                  <c:v>3.2054398148160006</c:v>
                </c:pt>
                <c:pt idx="10616">
                  <c:v>3.2056828703701656</c:v>
                </c:pt>
                <c:pt idx="10617">
                  <c:v>3.2059259259243307</c:v>
                </c:pt>
                <c:pt idx="10618">
                  <c:v>3.2061689814784957</c:v>
                </c:pt>
                <c:pt idx="10619">
                  <c:v>3.2064120370326608</c:v>
                </c:pt>
                <c:pt idx="10620">
                  <c:v>3.2066550925941018</c:v>
                </c:pt>
                <c:pt idx="10621">
                  <c:v>3.2068981481482668</c:v>
                </c:pt>
                <c:pt idx="10622">
                  <c:v>3.2071412037024318</c:v>
                </c:pt>
                <c:pt idx="10623">
                  <c:v>3.2073842592565969</c:v>
                </c:pt>
                <c:pt idx="10624">
                  <c:v>3.2076273148107619</c:v>
                </c:pt>
                <c:pt idx="10625">
                  <c:v>3.2078703703722029</c:v>
                </c:pt>
                <c:pt idx="10626">
                  <c:v>3.2081134259263679</c:v>
                </c:pt>
                <c:pt idx="10627">
                  <c:v>3.208356481480533</c:v>
                </c:pt>
                <c:pt idx="10628">
                  <c:v>3.208599537034698</c:v>
                </c:pt>
                <c:pt idx="10629">
                  <c:v>3.2088425925888631</c:v>
                </c:pt>
                <c:pt idx="10630">
                  <c:v>3.2090856481430281</c:v>
                </c:pt>
                <c:pt idx="10631">
                  <c:v>3.2093287037044691</c:v>
                </c:pt>
                <c:pt idx="10632">
                  <c:v>3.2095717592586341</c:v>
                </c:pt>
                <c:pt idx="10633">
                  <c:v>3.2098148148127992</c:v>
                </c:pt>
                <c:pt idx="10634">
                  <c:v>3.2100578703669642</c:v>
                </c:pt>
                <c:pt idx="10635">
                  <c:v>3.2103009259211293</c:v>
                </c:pt>
                <c:pt idx="10636">
                  <c:v>3.2105439814825703</c:v>
                </c:pt>
                <c:pt idx="10637">
                  <c:v>3.2107870370367353</c:v>
                </c:pt>
                <c:pt idx="10638">
                  <c:v>3.21104166666768</c:v>
                </c:pt>
                <c:pt idx="10639">
                  <c:v>3.211284722221845</c:v>
                </c:pt>
                <c:pt idx="10640">
                  <c:v>3.2115277777760101</c:v>
                </c:pt>
                <c:pt idx="10641">
                  <c:v>3.2117708333301751</c:v>
                </c:pt>
                <c:pt idx="10642">
                  <c:v>3.2120138888843401</c:v>
                </c:pt>
                <c:pt idx="10643">
                  <c:v>3.2122569444457811</c:v>
                </c:pt>
                <c:pt idx="10644">
                  <c:v>3.2124999999999462</c:v>
                </c:pt>
                <c:pt idx="10645">
                  <c:v>3.2127430555541112</c:v>
                </c:pt>
                <c:pt idx="10646">
                  <c:v>3.2129861111082763</c:v>
                </c:pt>
                <c:pt idx="10647">
                  <c:v>3.2132291666624413</c:v>
                </c:pt>
                <c:pt idx="10648">
                  <c:v>3.2134722222238823</c:v>
                </c:pt>
                <c:pt idx="10649">
                  <c:v>3.2137152777780473</c:v>
                </c:pt>
                <c:pt idx="10650">
                  <c:v>3.2139583333322124</c:v>
                </c:pt>
                <c:pt idx="10651">
                  <c:v>3.2142013888863774</c:v>
                </c:pt>
                <c:pt idx="10652">
                  <c:v>3.2144444444405424</c:v>
                </c:pt>
                <c:pt idx="10653">
                  <c:v>3.2146875000019834</c:v>
                </c:pt>
                <c:pt idx="10654">
                  <c:v>3.2149305555561485</c:v>
                </c:pt>
                <c:pt idx="10655">
                  <c:v>3.2151736111103135</c:v>
                </c:pt>
                <c:pt idx="10656">
                  <c:v>3.2154166666644786</c:v>
                </c:pt>
                <c:pt idx="10657">
                  <c:v>3.2156597222186436</c:v>
                </c:pt>
                <c:pt idx="10658">
                  <c:v>3.2159027777728086</c:v>
                </c:pt>
                <c:pt idx="10659">
                  <c:v>3.2161458333342496</c:v>
                </c:pt>
                <c:pt idx="10660">
                  <c:v>3.2163888888884147</c:v>
                </c:pt>
                <c:pt idx="10661">
                  <c:v>3.2166319444425797</c:v>
                </c:pt>
                <c:pt idx="10662">
                  <c:v>3.2168749999967448</c:v>
                </c:pt>
                <c:pt idx="10663">
                  <c:v>3.2171180555509098</c:v>
                </c:pt>
                <c:pt idx="10664">
                  <c:v>3.2173611111123508</c:v>
                </c:pt>
                <c:pt idx="10665">
                  <c:v>3.2176041666665158</c:v>
                </c:pt>
                <c:pt idx="10666">
                  <c:v>3.2178472222206809</c:v>
                </c:pt>
                <c:pt idx="10667">
                  <c:v>3.2180902777748459</c:v>
                </c:pt>
                <c:pt idx="10668">
                  <c:v>3.2183333333290109</c:v>
                </c:pt>
                <c:pt idx="10669">
                  <c:v>3.2185763888904519</c:v>
                </c:pt>
                <c:pt idx="10670">
                  <c:v>3.218819444444617</c:v>
                </c:pt>
                <c:pt idx="10671">
                  <c:v>3.219062499998782</c:v>
                </c:pt>
                <c:pt idx="10672">
                  <c:v>3.2193055555529471</c:v>
                </c:pt>
                <c:pt idx="10673">
                  <c:v>3.2195486111071121</c:v>
                </c:pt>
                <c:pt idx="10674">
                  <c:v>3.2197916666685531</c:v>
                </c:pt>
                <c:pt idx="10675">
                  <c:v>3.2200347222227181</c:v>
                </c:pt>
                <c:pt idx="10676">
                  <c:v>3.2202777777768832</c:v>
                </c:pt>
                <c:pt idx="10677">
                  <c:v>3.2205208333310482</c:v>
                </c:pt>
                <c:pt idx="10678">
                  <c:v>3.2207638888852133</c:v>
                </c:pt>
                <c:pt idx="10679">
                  <c:v>3.2210069444393783</c:v>
                </c:pt>
                <c:pt idx="10680">
                  <c:v>3.2212500000008193</c:v>
                </c:pt>
                <c:pt idx="10681">
                  <c:v>3.2214930555549843</c:v>
                </c:pt>
                <c:pt idx="10682">
                  <c:v>3.2217361111091494</c:v>
                </c:pt>
                <c:pt idx="10683">
                  <c:v>3.2219791666633144</c:v>
                </c:pt>
                <c:pt idx="10684">
                  <c:v>3.2222222222174794</c:v>
                </c:pt>
                <c:pt idx="10685">
                  <c:v>3.2224652777789204</c:v>
                </c:pt>
                <c:pt idx="10686">
                  <c:v>3.2227199074025892</c:v>
                </c:pt>
                <c:pt idx="10687">
                  <c:v>3.2229629629640302</c:v>
                </c:pt>
                <c:pt idx="10688">
                  <c:v>3.2232060185181952</c:v>
                </c:pt>
                <c:pt idx="10689">
                  <c:v>3.2234490740723603</c:v>
                </c:pt>
                <c:pt idx="10690">
                  <c:v>3.2236921296265253</c:v>
                </c:pt>
                <c:pt idx="10691">
                  <c:v>3.2239351851806903</c:v>
                </c:pt>
                <c:pt idx="10692">
                  <c:v>3.2241782407421313</c:v>
                </c:pt>
                <c:pt idx="10693">
                  <c:v>3.2244212962962964</c:v>
                </c:pt>
                <c:pt idx="10694">
                  <c:v>3.2246643518504614</c:v>
                </c:pt>
                <c:pt idx="10695">
                  <c:v>3.2249074074046264</c:v>
                </c:pt>
                <c:pt idx="10696">
                  <c:v>3.2251504629587915</c:v>
                </c:pt>
                <c:pt idx="10697">
                  <c:v>3.2253935185202325</c:v>
                </c:pt>
                <c:pt idx="10698">
                  <c:v>3.2256365740743975</c:v>
                </c:pt>
                <c:pt idx="10699">
                  <c:v>3.2258796296285626</c:v>
                </c:pt>
                <c:pt idx="10700">
                  <c:v>3.2261226851827276</c:v>
                </c:pt>
                <c:pt idx="10701">
                  <c:v>3.2263657407368926</c:v>
                </c:pt>
                <c:pt idx="10702">
                  <c:v>3.2266087962983336</c:v>
                </c:pt>
                <c:pt idx="10703">
                  <c:v>3.2268518518524987</c:v>
                </c:pt>
                <c:pt idx="10704">
                  <c:v>3.2270949074066637</c:v>
                </c:pt>
                <c:pt idx="10705">
                  <c:v>3.2273379629608288</c:v>
                </c:pt>
                <c:pt idx="10706">
                  <c:v>3.2275810185149938</c:v>
                </c:pt>
                <c:pt idx="10707">
                  <c:v>3.2278240740691588</c:v>
                </c:pt>
                <c:pt idx="10708">
                  <c:v>3.2280671296305998</c:v>
                </c:pt>
                <c:pt idx="10709">
                  <c:v>3.2283101851847649</c:v>
                </c:pt>
                <c:pt idx="10710">
                  <c:v>3.2285532407389299</c:v>
                </c:pt>
                <c:pt idx="10711">
                  <c:v>3.2287962962930949</c:v>
                </c:pt>
                <c:pt idx="10712">
                  <c:v>3.22903935184726</c:v>
                </c:pt>
                <c:pt idx="10713">
                  <c:v>3.229282407408701</c:v>
                </c:pt>
                <c:pt idx="10714">
                  <c:v>3.229525462962866</c:v>
                </c:pt>
                <c:pt idx="10715">
                  <c:v>3.2297685185170311</c:v>
                </c:pt>
                <c:pt idx="10716">
                  <c:v>3.2300115740711961</c:v>
                </c:pt>
                <c:pt idx="10717">
                  <c:v>3.2302546296253611</c:v>
                </c:pt>
                <c:pt idx="10718">
                  <c:v>3.2304976851868021</c:v>
                </c:pt>
                <c:pt idx="10719">
                  <c:v>3.2307407407409672</c:v>
                </c:pt>
                <c:pt idx="10720">
                  <c:v>3.2309837962951322</c:v>
                </c:pt>
                <c:pt idx="10721">
                  <c:v>3.2312268518492973</c:v>
                </c:pt>
                <c:pt idx="10722">
                  <c:v>3.2314699074034623</c:v>
                </c:pt>
                <c:pt idx="10723">
                  <c:v>3.2317129629649033</c:v>
                </c:pt>
                <c:pt idx="10724">
                  <c:v>3.2319560185190683</c:v>
                </c:pt>
                <c:pt idx="10725">
                  <c:v>3.2321990740732334</c:v>
                </c:pt>
                <c:pt idx="10726">
                  <c:v>3.2324421296273984</c:v>
                </c:pt>
                <c:pt idx="10727">
                  <c:v>3.2326851851815634</c:v>
                </c:pt>
                <c:pt idx="10728">
                  <c:v>3.2329282407357285</c:v>
                </c:pt>
                <c:pt idx="10729">
                  <c:v>3.2331712962971695</c:v>
                </c:pt>
                <c:pt idx="10730">
                  <c:v>3.2334143518513345</c:v>
                </c:pt>
                <c:pt idx="10731">
                  <c:v>3.2336574074054996</c:v>
                </c:pt>
                <c:pt idx="10732">
                  <c:v>3.2339004629596646</c:v>
                </c:pt>
                <c:pt idx="10733">
                  <c:v>3.2341435185138296</c:v>
                </c:pt>
                <c:pt idx="10734">
                  <c:v>3.2343981481447743</c:v>
                </c:pt>
                <c:pt idx="10735">
                  <c:v>3.2346412036989394</c:v>
                </c:pt>
                <c:pt idx="10736">
                  <c:v>3.2348842592603804</c:v>
                </c:pt>
                <c:pt idx="10737">
                  <c:v>3.2351273148145454</c:v>
                </c:pt>
                <c:pt idx="10738">
                  <c:v>3.2353703703687104</c:v>
                </c:pt>
                <c:pt idx="10739">
                  <c:v>3.2356134259228755</c:v>
                </c:pt>
                <c:pt idx="10740">
                  <c:v>3.2358564814770405</c:v>
                </c:pt>
                <c:pt idx="10741">
                  <c:v>3.2360995370384815</c:v>
                </c:pt>
                <c:pt idx="10742">
                  <c:v>3.2363425925926466</c:v>
                </c:pt>
                <c:pt idx="10743">
                  <c:v>3.2365856481468116</c:v>
                </c:pt>
                <c:pt idx="10744">
                  <c:v>3.2368287037009766</c:v>
                </c:pt>
                <c:pt idx="10745">
                  <c:v>3.2370717592551417</c:v>
                </c:pt>
                <c:pt idx="10746">
                  <c:v>3.2373148148165827</c:v>
                </c:pt>
                <c:pt idx="10747">
                  <c:v>3.2375578703707477</c:v>
                </c:pt>
                <c:pt idx="10748">
                  <c:v>3.2378009259249128</c:v>
                </c:pt>
                <c:pt idx="10749">
                  <c:v>3.2380439814790778</c:v>
                </c:pt>
                <c:pt idx="10750">
                  <c:v>3.2382870370332428</c:v>
                </c:pt>
                <c:pt idx="10751">
                  <c:v>3.2385300925946838</c:v>
                </c:pt>
                <c:pt idx="10752">
                  <c:v>3.2387731481488489</c:v>
                </c:pt>
                <c:pt idx="10753">
                  <c:v>3.2390162037030139</c:v>
                </c:pt>
                <c:pt idx="10754">
                  <c:v>3.2392592592571789</c:v>
                </c:pt>
                <c:pt idx="10755">
                  <c:v>3.239502314811344</c:v>
                </c:pt>
                <c:pt idx="10756">
                  <c:v>3.239745370365509</c:v>
                </c:pt>
                <c:pt idx="10757">
                  <c:v>3.23998842592695</c:v>
                </c:pt>
                <c:pt idx="10758">
                  <c:v>3.2402314814811151</c:v>
                </c:pt>
                <c:pt idx="10759">
                  <c:v>3.2404745370352801</c:v>
                </c:pt>
                <c:pt idx="10760">
                  <c:v>3.2407175925894451</c:v>
                </c:pt>
                <c:pt idx="10761">
                  <c:v>3.2409606481436102</c:v>
                </c:pt>
                <c:pt idx="10762">
                  <c:v>3.2412037037050512</c:v>
                </c:pt>
                <c:pt idx="10763">
                  <c:v>3.2414467592592162</c:v>
                </c:pt>
                <c:pt idx="10764">
                  <c:v>3.2416898148133813</c:v>
                </c:pt>
                <c:pt idx="10765">
                  <c:v>3.2419328703675463</c:v>
                </c:pt>
                <c:pt idx="10766">
                  <c:v>3.2421759259217113</c:v>
                </c:pt>
                <c:pt idx="10767">
                  <c:v>3.2424189814831523</c:v>
                </c:pt>
                <c:pt idx="10768">
                  <c:v>3.2426620370373174</c:v>
                </c:pt>
                <c:pt idx="10769">
                  <c:v>3.2429050925914824</c:v>
                </c:pt>
                <c:pt idx="10770">
                  <c:v>3.2431481481456474</c:v>
                </c:pt>
                <c:pt idx="10771">
                  <c:v>3.2433912036998125</c:v>
                </c:pt>
                <c:pt idx="10772">
                  <c:v>3.2436342592612535</c:v>
                </c:pt>
                <c:pt idx="10773">
                  <c:v>3.2438773148154185</c:v>
                </c:pt>
                <c:pt idx="10774">
                  <c:v>3.2441203703695836</c:v>
                </c:pt>
                <c:pt idx="10775">
                  <c:v>3.2443634259237486</c:v>
                </c:pt>
                <c:pt idx="10776">
                  <c:v>3.2446064814779136</c:v>
                </c:pt>
                <c:pt idx="10777">
                  <c:v>3.2448495370320787</c:v>
                </c:pt>
                <c:pt idx="10778">
                  <c:v>3.2450925925935197</c:v>
                </c:pt>
                <c:pt idx="10779">
                  <c:v>3.2453356481476847</c:v>
                </c:pt>
                <c:pt idx="10780">
                  <c:v>3.2455787037018498</c:v>
                </c:pt>
                <c:pt idx="10781">
                  <c:v>3.2458217592560148</c:v>
                </c:pt>
                <c:pt idx="10782">
                  <c:v>3.2460763888869595</c:v>
                </c:pt>
                <c:pt idx="10783">
                  <c:v>3.2463194444411245</c:v>
                </c:pt>
                <c:pt idx="10784">
                  <c:v>3.2465624999952896</c:v>
                </c:pt>
                <c:pt idx="10785">
                  <c:v>3.2468055555567306</c:v>
                </c:pt>
                <c:pt idx="10786">
                  <c:v>3.2470486111108956</c:v>
                </c:pt>
                <c:pt idx="10787">
                  <c:v>3.2472916666650606</c:v>
                </c:pt>
                <c:pt idx="10788">
                  <c:v>3.2475347222192257</c:v>
                </c:pt>
                <c:pt idx="10789">
                  <c:v>3.2477777777733907</c:v>
                </c:pt>
                <c:pt idx="10790">
                  <c:v>3.2480208333348317</c:v>
                </c:pt>
                <c:pt idx="10791">
                  <c:v>3.2482638888889968</c:v>
                </c:pt>
                <c:pt idx="10792">
                  <c:v>3.2485069444431618</c:v>
                </c:pt>
                <c:pt idx="10793">
                  <c:v>3.2487499999973268</c:v>
                </c:pt>
                <c:pt idx="10794">
                  <c:v>3.2489930555514919</c:v>
                </c:pt>
                <c:pt idx="10795">
                  <c:v>3.2492361111129329</c:v>
                </c:pt>
                <c:pt idx="10796">
                  <c:v>3.2494791666670979</c:v>
                </c:pt>
                <c:pt idx="10797">
                  <c:v>3.2497222222212629</c:v>
                </c:pt>
                <c:pt idx="10798">
                  <c:v>3.249965277775428</c:v>
                </c:pt>
                <c:pt idx="10799">
                  <c:v>3.250208333329593</c:v>
                </c:pt>
                <c:pt idx="10800">
                  <c:v>3.2504513888837581</c:v>
                </c:pt>
                <c:pt idx="10801">
                  <c:v>3.2506944444451991</c:v>
                </c:pt>
                <c:pt idx="10802">
                  <c:v>3.2509374999993641</c:v>
                </c:pt>
                <c:pt idx="10803">
                  <c:v>3.2511805555535291</c:v>
                </c:pt>
                <c:pt idx="10804">
                  <c:v>3.2514236111076942</c:v>
                </c:pt>
                <c:pt idx="10805">
                  <c:v>3.2516666666618592</c:v>
                </c:pt>
                <c:pt idx="10806">
                  <c:v>3.2519097222233002</c:v>
                </c:pt>
                <c:pt idx="10807">
                  <c:v>3.2521527777774653</c:v>
                </c:pt>
                <c:pt idx="10808">
                  <c:v>3.2523958333316303</c:v>
                </c:pt>
                <c:pt idx="10809">
                  <c:v>3.2526388888857953</c:v>
                </c:pt>
                <c:pt idx="10810">
                  <c:v>3.2528819444399604</c:v>
                </c:pt>
                <c:pt idx="10811">
                  <c:v>3.2531250000014014</c:v>
                </c:pt>
                <c:pt idx="10812">
                  <c:v>3.2533680555555664</c:v>
                </c:pt>
                <c:pt idx="10813">
                  <c:v>3.2536111111097314</c:v>
                </c:pt>
                <c:pt idx="10814">
                  <c:v>3.2538541666638965</c:v>
                </c:pt>
                <c:pt idx="10815">
                  <c:v>3.2540972222180615</c:v>
                </c:pt>
                <c:pt idx="10816">
                  <c:v>3.2543402777795025</c:v>
                </c:pt>
                <c:pt idx="10817">
                  <c:v>3.2545833333336676</c:v>
                </c:pt>
                <c:pt idx="10818">
                  <c:v>3.2548263888878326</c:v>
                </c:pt>
                <c:pt idx="10819">
                  <c:v>3.2550694444419976</c:v>
                </c:pt>
                <c:pt idx="10820">
                  <c:v>3.2553124999961627</c:v>
                </c:pt>
                <c:pt idx="10821">
                  <c:v>3.2555555555576037</c:v>
                </c:pt>
                <c:pt idx="10822">
                  <c:v>3.2557986111117687</c:v>
                </c:pt>
                <c:pt idx="10823">
                  <c:v>3.2560416666659338</c:v>
                </c:pt>
                <c:pt idx="10824">
                  <c:v>3.2562847222200988</c:v>
                </c:pt>
                <c:pt idx="10825">
                  <c:v>3.2565277777742638</c:v>
                </c:pt>
                <c:pt idx="10826">
                  <c:v>3.2567708333284289</c:v>
                </c:pt>
                <c:pt idx="10827">
                  <c:v>3.2570138888898699</c:v>
                </c:pt>
                <c:pt idx="10828">
                  <c:v>3.2572569444440349</c:v>
                </c:pt>
                <c:pt idx="10829">
                  <c:v>3.2574999999981999</c:v>
                </c:pt>
                <c:pt idx="10830">
                  <c:v>3.2577546296291446</c:v>
                </c:pt>
                <c:pt idx="10831">
                  <c:v>3.2579976851833097</c:v>
                </c:pt>
                <c:pt idx="10832">
                  <c:v>3.2582407407374747</c:v>
                </c:pt>
                <c:pt idx="10833">
                  <c:v>3.2584837962916398</c:v>
                </c:pt>
                <c:pt idx="10834">
                  <c:v>3.2587268518530808</c:v>
                </c:pt>
                <c:pt idx="10835">
                  <c:v>3.2589699074072458</c:v>
                </c:pt>
                <c:pt idx="10836">
                  <c:v>3.2592129629614108</c:v>
                </c:pt>
                <c:pt idx="10837">
                  <c:v>3.2594560185155759</c:v>
                </c:pt>
                <c:pt idx="10838">
                  <c:v>3.2596990740697409</c:v>
                </c:pt>
                <c:pt idx="10839">
                  <c:v>3.2599421296311819</c:v>
                </c:pt>
                <c:pt idx="10840">
                  <c:v>3.2601851851853469</c:v>
                </c:pt>
                <c:pt idx="10841">
                  <c:v>3.260428240739512</c:v>
                </c:pt>
                <c:pt idx="10842">
                  <c:v>3.260671296293677</c:v>
                </c:pt>
                <c:pt idx="10843">
                  <c:v>3.2609143518478421</c:v>
                </c:pt>
                <c:pt idx="10844">
                  <c:v>3.2611574074092831</c:v>
                </c:pt>
                <c:pt idx="10845">
                  <c:v>3.2614004629634481</c:v>
                </c:pt>
                <c:pt idx="10846">
                  <c:v>3.2616435185176131</c:v>
                </c:pt>
                <c:pt idx="10847">
                  <c:v>3.2618865740717782</c:v>
                </c:pt>
                <c:pt idx="10848">
                  <c:v>3.2621296296259432</c:v>
                </c:pt>
                <c:pt idx="10849">
                  <c:v>3.2623726851801083</c:v>
                </c:pt>
                <c:pt idx="10850">
                  <c:v>3.2626157407415493</c:v>
                </c:pt>
                <c:pt idx="10851">
                  <c:v>3.2628587962957143</c:v>
                </c:pt>
                <c:pt idx="10852">
                  <c:v>3.2631018518498793</c:v>
                </c:pt>
                <c:pt idx="10853">
                  <c:v>3.2633449074040444</c:v>
                </c:pt>
                <c:pt idx="10854">
                  <c:v>3.2635879629582094</c:v>
                </c:pt>
                <c:pt idx="10855">
                  <c:v>3.2638310185196504</c:v>
                </c:pt>
                <c:pt idx="10856">
                  <c:v>3.2640740740738154</c:v>
                </c:pt>
                <c:pt idx="10857">
                  <c:v>3.2643171296279805</c:v>
                </c:pt>
                <c:pt idx="10858">
                  <c:v>3.2645601851821455</c:v>
                </c:pt>
                <c:pt idx="10859">
                  <c:v>3.2648032407363106</c:v>
                </c:pt>
                <c:pt idx="10860">
                  <c:v>3.2650462962977516</c:v>
                </c:pt>
                <c:pt idx="10861">
                  <c:v>3.2652893518519166</c:v>
                </c:pt>
                <c:pt idx="10862">
                  <c:v>3.2655324074060816</c:v>
                </c:pt>
                <c:pt idx="10863">
                  <c:v>3.2657754629602467</c:v>
                </c:pt>
                <c:pt idx="10864">
                  <c:v>3.2660185185144117</c:v>
                </c:pt>
                <c:pt idx="10865">
                  <c:v>3.2662615740758527</c:v>
                </c:pt>
                <c:pt idx="10866">
                  <c:v>3.2665046296300178</c:v>
                </c:pt>
                <c:pt idx="10867">
                  <c:v>3.2667476851841828</c:v>
                </c:pt>
                <c:pt idx="10868">
                  <c:v>3.2669907407383478</c:v>
                </c:pt>
                <c:pt idx="10869">
                  <c:v>3.2672337962925129</c:v>
                </c:pt>
                <c:pt idx="10870">
                  <c:v>3.2674768518539539</c:v>
                </c:pt>
                <c:pt idx="10871">
                  <c:v>3.2677199074081189</c:v>
                </c:pt>
                <c:pt idx="10872">
                  <c:v>3.2679629629622839</c:v>
                </c:pt>
                <c:pt idx="10873">
                  <c:v>3.268206018516449</c:v>
                </c:pt>
                <c:pt idx="10874">
                  <c:v>3.268449074070614</c:v>
                </c:pt>
                <c:pt idx="10875">
                  <c:v>3.2686921296247791</c:v>
                </c:pt>
                <c:pt idx="10876">
                  <c:v>3.2689351851862201</c:v>
                </c:pt>
                <c:pt idx="10877">
                  <c:v>3.2691782407403851</c:v>
                </c:pt>
                <c:pt idx="10878">
                  <c:v>3.2694328703713298</c:v>
                </c:pt>
                <c:pt idx="10879">
                  <c:v>3.2696759259254948</c:v>
                </c:pt>
                <c:pt idx="10880">
                  <c:v>3.2699189814796599</c:v>
                </c:pt>
                <c:pt idx="10881">
                  <c:v>3.2701620370338249</c:v>
                </c:pt>
                <c:pt idx="10882">
                  <c:v>3.2704050925879899</c:v>
                </c:pt>
                <c:pt idx="10883">
                  <c:v>3.2706481481494309</c:v>
                </c:pt>
                <c:pt idx="10884">
                  <c:v>3.270891203703596</c:v>
                </c:pt>
                <c:pt idx="10885">
                  <c:v>3.271134259257761</c:v>
                </c:pt>
                <c:pt idx="10886">
                  <c:v>3.2713773148119261</c:v>
                </c:pt>
                <c:pt idx="10887">
                  <c:v>3.2716203703660911</c:v>
                </c:pt>
                <c:pt idx="10888">
                  <c:v>3.2718634259275321</c:v>
                </c:pt>
                <c:pt idx="10889">
                  <c:v>3.2721064814816971</c:v>
                </c:pt>
                <c:pt idx="10890">
                  <c:v>3.2723495370358622</c:v>
                </c:pt>
                <c:pt idx="10891">
                  <c:v>3.2725925925900272</c:v>
                </c:pt>
                <c:pt idx="10892">
                  <c:v>3.2728356481441923</c:v>
                </c:pt>
                <c:pt idx="10893">
                  <c:v>3.2730787037056333</c:v>
                </c:pt>
                <c:pt idx="10894">
                  <c:v>3.2733217592597983</c:v>
                </c:pt>
                <c:pt idx="10895">
                  <c:v>3.2735648148139633</c:v>
                </c:pt>
                <c:pt idx="10896">
                  <c:v>3.2738078703681284</c:v>
                </c:pt>
                <c:pt idx="10897">
                  <c:v>3.2740509259222934</c:v>
                </c:pt>
                <c:pt idx="10898">
                  <c:v>3.2742939814764584</c:v>
                </c:pt>
                <c:pt idx="10899">
                  <c:v>3.2745370370378994</c:v>
                </c:pt>
                <c:pt idx="10900">
                  <c:v>3.2747800925920645</c:v>
                </c:pt>
                <c:pt idx="10901">
                  <c:v>3.2750231481462295</c:v>
                </c:pt>
                <c:pt idx="10902">
                  <c:v>3.2752662037003946</c:v>
                </c:pt>
                <c:pt idx="10903">
                  <c:v>3.2755092592545596</c:v>
                </c:pt>
                <c:pt idx="10904">
                  <c:v>3.2757523148160006</c:v>
                </c:pt>
                <c:pt idx="10905">
                  <c:v>3.2759953703701656</c:v>
                </c:pt>
                <c:pt idx="10906">
                  <c:v>3.2762384259243307</c:v>
                </c:pt>
                <c:pt idx="10907">
                  <c:v>3.2764814814784957</c:v>
                </c:pt>
                <c:pt idx="10908">
                  <c:v>3.2767245370326608</c:v>
                </c:pt>
                <c:pt idx="10909">
                  <c:v>3.2769675925941018</c:v>
                </c:pt>
                <c:pt idx="10910">
                  <c:v>3.2772106481482668</c:v>
                </c:pt>
                <c:pt idx="10911">
                  <c:v>3.2774537037024318</c:v>
                </c:pt>
                <c:pt idx="10912">
                  <c:v>3.2776967592565969</c:v>
                </c:pt>
                <c:pt idx="10913">
                  <c:v>3.2779398148107619</c:v>
                </c:pt>
                <c:pt idx="10914">
                  <c:v>3.2781828703722029</c:v>
                </c:pt>
                <c:pt idx="10915">
                  <c:v>3.2784259259263679</c:v>
                </c:pt>
                <c:pt idx="10916">
                  <c:v>3.278668981480533</c:v>
                </c:pt>
                <c:pt idx="10917">
                  <c:v>3.278912037034698</c:v>
                </c:pt>
                <c:pt idx="10918">
                  <c:v>3.2791550925888631</c:v>
                </c:pt>
                <c:pt idx="10919">
                  <c:v>3.2793981481430281</c:v>
                </c:pt>
                <c:pt idx="10920">
                  <c:v>3.2796412037044691</c:v>
                </c:pt>
                <c:pt idx="10921">
                  <c:v>3.2798842592586341</c:v>
                </c:pt>
                <c:pt idx="10922">
                  <c:v>3.2801273148127992</c:v>
                </c:pt>
                <c:pt idx="10923">
                  <c:v>3.2803703703669642</c:v>
                </c:pt>
                <c:pt idx="10924">
                  <c:v>3.2806134259211293</c:v>
                </c:pt>
                <c:pt idx="10925">
                  <c:v>3.2808564814825703</c:v>
                </c:pt>
                <c:pt idx="10926">
                  <c:v>3.2810995370367353</c:v>
                </c:pt>
                <c:pt idx="10927">
                  <c:v>3.28135416666768</c:v>
                </c:pt>
                <c:pt idx="10928">
                  <c:v>3.281597222221845</c:v>
                </c:pt>
                <c:pt idx="10929">
                  <c:v>3.2818402777760101</c:v>
                </c:pt>
                <c:pt idx="10930">
                  <c:v>3.2820833333301751</c:v>
                </c:pt>
                <c:pt idx="10931">
                  <c:v>3.2823263888843401</c:v>
                </c:pt>
                <c:pt idx="10932">
                  <c:v>3.2825694444457811</c:v>
                </c:pt>
                <c:pt idx="10933">
                  <c:v>3.2828124999999462</c:v>
                </c:pt>
                <c:pt idx="10934">
                  <c:v>3.2830555555541112</c:v>
                </c:pt>
                <c:pt idx="10935">
                  <c:v>3.2832986111082763</c:v>
                </c:pt>
                <c:pt idx="10936">
                  <c:v>3.2835416666624413</c:v>
                </c:pt>
                <c:pt idx="10937">
                  <c:v>3.2837847222238823</c:v>
                </c:pt>
                <c:pt idx="10938">
                  <c:v>3.2840277777780473</c:v>
                </c:pt>
                <c:pt idx="10939">
                  <c:v>3.2842708333322124</c:v>
                </c:pt>
                <c:pt idx="10940">
                  <c:v>3.2845138888863774</c:v>
                </c:pt>
                <c:pt idx="10941">
                  <c:v>3.2847569444405424</c:v>
                </c:pt>
                <c:pt idx="10942">
                  <c:v>3.2850000000019834</c:v>
                </c:pt>
                <c:pt idx="10943">
                  <c:v>3.2852430555561485</c:v>
                </c:pt>
                <c:pt idx="10944">
                  <c:v>3.2854861111103135</c:v>
                </c:pt>
                <c:pt idx="10945">
                  <c:v>3.2857291666644786</c:v>
                </c:pt>
                <c:pt idx="10946">
                  <c:v>3.2859722222186436</c:v>
                </c:pt>
                <c:pt idx="10947">
                  <c:v>3.2862152777728086</c:v>
                </c:pt>
                <c:pt idx="10948">
                  <c:v>3.2864583333342496</c:v>
                </c:pt>
                <c:pt idx="10949">
                  <c:v>3.2867013888884147</c:v>
                </c:pt>
                <c:pt idx="10950">
                  <c:v>3.2869444444425797</c:v>
                </c:pt>
                <c:pt idx="10951">
                  <c:v>3.2871874999967448</c:v>
                </c:pt>
                <c:pt idx="10952">
                  <c:v>3.2874305555509098</c:v>
                </c:pt>
                <c:pt idx="10953">
                  <c:v>3.2876736111123508</c:v>
                </c:pt>
                <c:pt idx="10954">
                  <c:v>3.2879166666665158</c:v>
                </c:pt>
                <c:pt idx="10955">
                  <c:v>3.2881597222206809</c:v>
                </c:pt>
                <c:pt idx="10956">
                  <c:v>3.2884027777748459</c:v>
                </c:pt>
                <c:pt idx="10957">
                  <c:v>3.2886458333290109</c:v>
                </c:pt>
                <c:pt idx="10958">
                  <c:v>3.2888888888904519</c:v>
                </c:pt>
                <c:pt idx="10959">
                  <c:v>3.289131944444617</c:v>
                </c:pt>
                <c:pt idx="10960">
                  <c:v>3.289374999998782</c:v>
                </c:pt>
                <c:pt idx="10961">
                  <c:v>3.2896180555529471</c:v>
                </c:pt>
                <c:pt idx="10962">
                  <c:v>3.2898611111071121</c:v>
                </c:pt>
                <c:pt idx="10963">
                  <c:v>3.2901041666685531</c:v>
                </c:pt>
                <c:pt idx="10964">
                  <c:v>3.2903472222227181</c:v>
                </c:pt>
                <c:pt idx="10965">
                  <c:v>3.2905902777768832</c:v>
                </c:pt>
                <c:pt idx="10966">
                  <c:v>3.2908333333310482</c:v>
                </c:pt>
                <c:pt idx="10967">
                  <c:v>3.2910763888852133</c:v>
                </c:pt>
                <c:pt idx="10968">
                  <c:v>3.2913194444393783</c:v>
                </c:pt>
                <c:pt idx="10969">
                  <c:v>3.2915625000008193</c:v>
                </c:pt>
                <c:pt idx="10970">
                  <c:v>3.2918055555549843</c:v>
                </c:pt>
                <c:pt idx="10971">
                  <c:v>3.2920486111091494</c:v>
                </c:pt>
                <c:pt idx="10972">
                  <c:v>3.2922916666633144</c:v>
                </c:pt>
                <c:pt idx="10973">
                  <c:v>3.2925347222174794</c:v>
                </c:pt>
                <c:pt idx="10974">
                  <c:v>3.2927777777789204</c:v>
                </c:pt>
                <c:pt idx="10975">
                  <c:v>3.2930324074025892</c:v>
                </c:pt>
                <c:pt idx="10976">
                  <c:v>3.2932754629640302</c:v>
                </c:pt>
                <c:pt idx="10977">
                  <c:v>3.2935185185181952</c:v>
                </c:pt>
                <c:pt idx="10978">
                  <c:v>3.2937615740723603</c:v>
                </c:pt>
                <c:pt idx="10979">
                  <c:v>3.2940046296265253</c:v>
                </c:pt>
                <c:pt idx="10980">
                  <c:v>3.2942476851806903</c:v>
                </c:pt>
                <c:pt idx="10981">
                  <c:v>3.2944907407421313</c:v>
                </c:pt>
                <c:pt idx="10982">
                  <c:v>3.2947337962962964</c:v>
                </c:pt>
                <c:pt idx="10983">
                  <c:v>3.2949768518504614</c:v>
                </c:pt>
                <c:pt idx="10984">
                  <c:v>3.2952199074046264</c:v>
                </c:pt>
                <c:pt idx="10985">
                  <c:v>3.2954629629587915</c:v>
                </c:pt>
                <c:pt idx="10986">
                  <c:v>3.2957060185202325</c:v>
                </c:pt>
                <c:pt idx="10987">
                  <c:v>3.2959490740743975</c:v>
                </c:pt>
                <c:pt idx="10988">
                  <c:v>3.2961921296285626</c:v>
                </c:pt>
                <c:pt idx="10989">
                  <c:v>3.2964351851827276</c:v>
                </c:pt>
                <c:pt idx="10990">
                  <c:v>3.2966782407368926</c:v>
                </c:pt>
                <c:pt idx="10991">
                  <c:v>3.2969212962983336</c:v>
                </c:pt>
                <c:pt idx="10992">
                  <c:v>3.2971643518524987</c:v>
                </c:pt>
                <c:pt idx="10993">
                  <c:v>3.2974074074066637</c:v>
                </c:pt>
                <c:pt idx="10994">
                  <c:v>3.2976504629608288</c:v>
                </c:pt>
                <c:pt idx="10995">
                  <c:v>3.2978935185149938</c:v>
                </c:pt>
                <c:pt idx="10996">
                  <c:v>3.2981365740691588</c:v>
                </c:pt>
                <c:pt idx="10997">
                  <c:v>3.2983796296305998</c:v>
                </c:pt>
                <c:pt idx="10998">
                  <c:v>3.2986226851847649</c:v>
                </c:pt>
                <c:pt idx="10999">
                  <c:v>3.2988657407389299</c:v>
                </c:pt>
                <c:pt idx="11000">
                  <c:v>3.2991087962930949</c:v>
                </c:pt>
                <c:pt idx="11001">
                  <c:v>3.29935185184726</c:v>
                </c:pt>
                <c:pt idx="11002">
                  <c:v>3.299594907408701</c:v>
                </c:pt>
                <c:pt idx="11003">
                  <c:v>3.299837962962866</c:v>
                </c:pt>
                <c:pt idx="11004">
                  <c:v>3.3000810185170311</c:v>
                </c:pt>
                <c:pt idx="11005">
                  <c:v>3.3003240740711961</c:v>
                </c:pt>
                <c:pt idx="11006">
                  <c:v>3.3005671296253611</c:v>
                </c:pt>
                <c:pt idx="11007">
                  <c:v>3.3008101851868021</c:v>
                </c:pt>
                <c:pt idx="11008">
                  <c:v>3.3010532407409672</c:v>
                </c:pt>
                <c:pt idx="11009">
                  <c:v>3.3012962962951322</c:v>
                </c:pt>
                <c:pt idx="11010">
                  <c:v>3.3015393518492973</c:v>
                </c:pt>
                <c:pt idx="11011">
                  <c:v>3.3017824074034623</c:v>
                </c:pt>
                <c:pt idx="11012">
                  <c:v>3.3020254629649033</c:v>
                </c:pt>
                <c:pt idx="11013">
                  <c:v>3.3022685185190683</c:v>
                </c:pt>
                <c:pt idx="11014">
                  <c:v>3.3025115740732334</c:v>
                </c:pt>
                <c:pt idx="11015">
                  <c:v>3.3027546296273984</c:v>
                </c:pt>
                <c:pt idx="11016">
                  <c:v>3.3029976851815634</c:v>
                </c:pt>
                <c:pt idx="11017">
                  <c:v>3.3032407407357285</c:v>
                </c:pt>
                <c:pt idx="11018">
                  <c:v>3.3034837962971695</c:v>
                </c:pt>
                <c:pt idx="11019">
                  <c:v>3.3037268518513345</c:v>
                </c:pt>
                <c:pt idx="11020">
                  <c:v>3.3039699074054996</c:v>
                </c:pt>
                <c:pt idx="11021">
                  <c:v>3.3042129629596646</c:v>
                </c:pt>
                <c:pt idx="11022">
                  <c:v>3.3044560185138296</c:v>
                </c:pt>
                <c:pt idx="11023">
                  <c:v>3.3047106481447743</c:v>
                </c:pt>
                <c:pt idx="11024">
                  <c:v>3.3049537036989394</c:v>
                </c:pt>
                <c:pt idx="11025">
                  <c:v>3.3051967592603804</c:v>
                </c:pt>
                <c:pt idx="11026">
                  <c:v>3.3054398148145454</c:v>
                </c:pt>
                <c:pt idx="11027">
                  <c:v>3.3056828703687104</c:v>
                </c:pt>
                <c:pt idx="11028">
                  <c:v>3.3059259259228755</c:v>
                </c:pt>
                <c:pt idx="11029">
                  <c:v>3.3061689814770405</c:v>
                </c:pt>
                <c:pt idx="11030">
                  <c:v>3.3064120370384815</c:v>
                </c:pt>
                <c:pt idx="11031">
                  <c:v>3.3066550925926466</c:v>
                </c:pt>
                <c:pt idx="11032">
                  <c:v>3.3068981481468116</c:v>
                </c:pt>
                <c:pt idx="11033">
                  <c:v>3.3071412037009766</c:v>
                </c:pt>
                <c:pt idx="11034">
                  <c:v>3.3073842592551417</c:v>
                </c:pt>
                <c:pt idx="11035">
                  <c:v>3.3076273148165827</c:v>
                </c:pt>
                <c:pt idx="11036">
                  <c:v>3.3078703703707477</c:v>
                </c:pt>
                <c:pt idx="11037">
                  <c:v>3.3081134259249128</c:v>
                </c:pt>
                <c:pt idx="11038">
                  <c:v>3.3083564814790778</c:v>
                </c:pt>
                <c:pt idx="11039">
                  <c:v>3.3085995370332428</c:v>
                </c:pt>
                <c:pt idx="11040">
                  <c:v>3.3088425925946838</c:v>
                </c:pt>
                <c:pt idx="11041">
                  <c:v>3.3090856481488489</c:v>
                </c:pt>
                <c:pt idx="11042">
                  <c:v>3.3093287037030139</c:v>
                </c:pt>
                <c:pt idx="11043">
                  <c:v>3.3095717592571789</c:v>
                </c:pt>
                <c:pt idx="11044">
                  <c:v>3.309814814811344</c:v>
                </c:pt>
                <c:pt idx="11045">
                  <c:v>3.310057870365509</c:v>
                </c:pt>
                <c:pt idx="11046">
                  <c:v>3.31030092592695</c:v>
                </c:pt>
                <c:pt idx="11047">
                  <c:v>3.3105439814811151</c:v>
                </c:pt>
                <c:pt idx="11048">
                  <c:v>3.3107870370352801</c:v>
                </c:pt>
                <c:pt idx="11049">
                  <c:v>3.3110300925894451</c:v>
                </c:pt>
                <c:pt idx="11050">
                  <c:v>3.3112731481436102</c:v>
                </c:pt>
                <c:pt idx="11051">
                  <c:v>3.3115162037050512</c:v>
                </c:pt>
                <c:pt idx="11052">
                  <c:v>3.3117592592592162</c:v>
                </c:pt>
                <c:pt idx="11053">
                  <c:v>3.3120023148133813</c:v>
                </c:pt>
                <c:pt idx="11054">
                  <c:v>3.3122453703675463</c:v>
                </c:pt>
                <c:pt idx="11055">
                  <c:v>3.3124884259217113</c:v>
                </c:pt>
                <c:pt idx="11056">
                  <c:v>3.3127314814831523</c:v>
                </c:pt>
                <c:pt idx="11057">
                  <c:v>3.3129745370373174</c:v>
                </c:pt>
                <c:pt idx="11058">
                  <c:v>3.3132175925914824</c:v>
                </c:pt>
                <c:pt idx="11059">
                  <c:v>3.3134606481456474</c:v>
                </c:pt>
                <c:pt idx="11060">
                  <c:v>3.3137037036998125</c:v>
                </c:pt>
                <c:pt idx="11061">
                  <c:v>3.3139467592612535</c:v>
                </c:pt>
                <c:pt idx="11062">
                  <c:v>3.3141898148154185</c:v>
                </c:pt>
                <c:pt idx="11063">
                  <c:v>3.3144328703695836</c:v>
                </c:pt>
                <c:pt idx="11064">
                  <c:v>3.3146759259237486</c:v>
                </c:pt>
                <c:pt idx="11065">
                  <c:v>3.3149189814779136</c:v>
                </c:pt>
                <c:pt idx="11066">
                  <c:v>3.3151620370320787</c:v>
                </c:pt>
                <c:pt idx="11067">
                  <c:v>3.3154050925935197</c:v>
                </c:pt>
                <c:pt idx="11068">
                  <c:v>3.3156481481476847</c:v>
                </c:pt>
                <c:pt idx="11069">
                  <c:v>3.3158912037018498</c:v>
                </c:pt>
                <c:pt idx="11070">
                  <c:v>3.3161342592560148</c:v>
                </c:pt>
                <c:pt idx="11071">
                  <c:v>3.3163888888869595</c:v>
                </c:pt>
                <c:pt idx="11072">
                  <c:v>3.3166319444411245</c:v>
                </c:pt>
                <c:pt idx="11073">
                  <c:v>3.3168749999952896</c:v>
                </c:pt>
                <c:pt idx="11074">
                  <c:v>3.3171180555567306</c:v>
                </c:pt>
                <c:pt idx="11075">
                  <c:v>3.3173611111108956</c:v>
                </c:pt>
                <c:pt idx="11076">
                  <c:v>3.3176041666650606</c:v>
                </c:pt>
                <c:pt idx="11077">
                  <c:v>3.3178472222192257</c:v>
                </c:pt>
                <c:pt idx="11078">
                  <c:v>3.3180902777733907</c:v>
                </c:pt>
                <c:pt idx="11079">
                  <c:v>3.3183333333348317</c:v>
                </c:pt>
                <c:pt idx="11080">
                  <c:v>3.3185763888889968</c:v>
                </c:pt>
                <c:pt idx="11081">
                  <c:v>3.3188194444431618</c:v>
                </c:pt>
                <c:pt idx="11082">
                  <c:v>3.3190624999973268</c:v>
                </c:pt>
                <c:pt idx="11083">
                  <c:v>3.3193055555514919</c:v>
                </c:pt>
                <c:pt idx="11084">
                  <c:v>3.3195486111129329</c:v>
                </c:pt>
                <c:pt idx="11085">
                  <c:v>3.3197916666670979</c:v>
                </c:pt>
                <c:pt idx="11086">
                  <c:v>3.3200347222212629</c:v>
                </c:pt>
                <c:pt idx="11087">
                  <c:v>3.320277777775428</c:v>
                </c:pt>
                <c:pt idx="11088">
                  <c:v>3.320520833329593</c:v>
                </c:pt>
                <c:pt idx="11089">
                  <c:v>3.3207638888837581</c:v>
                </c:pt>
                <c:pt idx="11090">
                  <c:v>3.3210069444451991</c:v>
                </c:pt>
                <c:pt idx="11091">
                  <c:v>3.3212499999993641</c:v>
                </c:pt>
                <c:pt idx="11092">
                  <c:v>3.3214930555535291</c:v>
                </c:pt>
                <c:pt idx="11093">
                  <c:v>3.3217361111076942</c:v>
                </c:pt>
                <c:pt idx="11094">
                  <c:v>3.3219791666618592</c:v>
                </c:pt>
                <c:pt idx="11095">
                  <c:v>3.3222222222233002</c:v>
                </c:pt>
                <c:pt idx="11096">
                  <c:v>3.3224652777774653</c:v>
                </c:pt>
                <c:pt idx="11097">
                  <c:v>3.3227083333316303</c:v>
                </c:pt>
                <c:pt idx="11098">
                  <c:v>3.3229513888857953</c:v>
                </c:pt>
                <c:pt idx="11099">
                  <c:v>3.3231944444399604</c:v>
                </c:pt>
                <c:pt idx="11100">
                  <c:v>3.3234375000014014</c:v>
                </c:pt>
                <c:pt idx="11101">
                  <c:v>3.3236805555555664</c:v>
                </c:pt>
                <c:pt idx="11102">
                  <c:v>3.3239236111097314</c:v>
                </c:pt>
                <c:pt idx="11103">
                  <c:v>3.3241666666638965</c:v>
                </c:pt>
                <c:pt idx="11104">
                  <c:v>3.3244097222180615</c:v>
                </c:pt>
                <c:pt idx="11105">
                  <c:v>3.3246527777795025</c:v>
                </c:pt>
                <c:pt idx="11106">
                  <c:v>3.3248958333336676</c:v>
                </c:pt>
                <c:pt idx="11107">
                  <c:v>3.3251388888878326</c:v>
                </c:pt>
                <c:pt idx="11108">
                  <c:v>3.3253819444419976</c:v>
                </c:pt>
                <c:pt idx="11109">
                  <c:v>3.3256249999961627</c:v>
                </c:pt>
                <c:pt idx="11110">
                  <c:v>3.3258680555576037</c:v>
                </c:pt>
                <c:pt idx="11111">
                  <c:v>3.3261111111117687</c:v>
                </c:pt>
                <c:pt idx="11112">
                  <c:v>3.3263541666659338</c:v>
                </c:pt>
                <c:pt idx="11113">
                  <c:v>3.3265972222200988</c:v>
                </c:pt>
                <c:pt idx="11114">
                  <c:v>3.3268402777742638</c:v>
                </c:pt>
                <c:pt idx="11115">
                  <c:v>3.3270833333284289</c:v>
                </c:pt>
                <c:pt idx="11116">
                  <c:v>3.3273263888898699</c:v>
                </c:pt>
                <c:pt idx="11117">
                  <c:v>3.3275694444440349</c:v>
                </c:pt>
                <c:pt idx="11118">
                  <c:v>3.3278124999981999</c:v>
                </c:pt>
                <c:pt idx="11119">
                  <c:v>3.3280671296291446</c:v>
                </c:pt>
                <c:pt idx="11120">
                  <c:v>3.3283101851833097</c:v>
                </c:pt>
                <c:pt idx="11121">
                  <c:v>3.3285532407374747</c:v>
                </c:pt>
                <c:pt idx="11122">
                  <c:v>3.3287962962916398</c:v>
                </c:pt>
                <c:pt idx="11123">
                  <c:v>3.3290393518530808</c:v>
                </c:pt>
                <c:pt idx="11124">
                  <c:v>3.3292824074072458</c:v>
                </c:pt>
                <c:pt idx="11125">
                  <c:v>3.3295254629614108</c:v>
                </c:pt>
                <c:pt idx="11126">
                  <c:v>3.3297685185155759</c:v>
                </c:pt>
                <c:pt idx="11127">
                  <c:v>3.3300115740697409</c:v>
                </c:pt>
                <c:pt idx="11128">
                  <c:v>3.3302546296311819</c:v>
                </c:pt>
                <c:pt idx="11129">
                  <c:v>3.3304976851853469</c:v>
                </c:pt>
                <c:pt idx="11130">
                  <c:v>3.330740740739512</c:v>
                </c:pt>
                <c:pt idx="11131">
                  <c:v>3.330983796293677</c:v>
                </c:pt>
                <c:pt idx="11132">
                  <c:v>3.3312268518478421</c:v>
                </c:pt>
                <c:pt idx="11133">
                  <c:v>3.3314699074092831</c:v>
                </c:pt>
                <c:pt idx="11134">
                  <c:v>3.3317129629634481</c:v>
                </c:pt>
                <c:pt idx="11135">
                  <c:v>3.3319560185176131</c:v>
                </c:pt>
                <c:pt idx="11136">
                  <c:v>3.3321990740717782</c:v>
                </c:pt>
                <c:pt idx="11137">
                  <c:v>3.3324421296259432</c:v>
                </c:pt>
                <c:pt idx="11138">
                  <c:v>3.3326851851801083</c:v>
                </c:pt>
                <c:pt idx="11139">
                  <c:v>3.3329282407415493</c:v>
                </c:pt>
                <c:pt idx="11140">
                  <c:v>3.3331712962957143</c:v>
                </c:pt>
                <c:pt idx="11141">
                  <c:v>3.3334143518498793</c:v>
                </c:pt>
                <c:pt idx="11142">
                  <c:v>3.3336574074040444</c:v>
                </c:pt>
                <c:pt idx="11143">
                  <c:v>3.3339004629582094</c:v>
                </c:pt>
                <c:pt idx="11144">
                  <c:v>3.3341435185196504</c:v>
                </c:pt>
                <c:pt idx="11145">
                  <c:v>3.3343865740738154</c:v>
                </c:pt>
                <c:pt idx="11146">
                  <c:v>3.3346296296279805</c:v>
                </c:pt>
                <c:pt idx="11147">
                  <c:v>3.3348726851821455</c:v>
                </c:pt>
                <c:pt idx="11148">
                  <c:v>3.3351157407363106</c:v>
                </c:pt>
                <c:pt idx="11149">
                  <c:v>3.3353587962977516</c:v>
                </c:pt>
                <c:pt idx="11150">
                  <c:v>3.3356018518519166</c:v>
                </c:pt>
                <c:pt idx="11151">
                  <c:v>3.3358449074060816</c:v>
                </c:pt>
                <c:pt idx="11152">
                  <c:v>3.3360879629602467</c:v>
                </c:pt>
                <c:pt idx="11153">
                  <c:v>3.3363310185144117</c:v>
                </c:pt>
                <c:pt idx="11154">
                  <c:v>3.3365740740758527</c:v>
                </c:pt>
                <c:pt idx="11155">
                  <c:v>3.3368171296300178</c:v>
                </c:pt>
                <c:pt idx="11156">
                  <c:v>3.3370601851841828</c:v>
                </c:pt>
                <c:pt idx="11157">
                  <c:v>3.3373032407383478</c:v>
                </c:pt>
                <c:pt idx="11158">
                  <c:v>3.3375462962925129</c:v>
                </c:pt>
                <c:pt idx="11159">
                  <c:v>3.3377893518539539</c:v>
                </c:pt>
                <c:pt idx="11160">
                  <c:v>3.3380324074081189</c:v>
                </c:pt>
                <c:pt idx="11161">
                  <c:v>3.3382754629622839</c:v>
                </c:pt>
                <c:pt idx="11162">
                  <c:v>3.338518518516449</c:v>
                </c:pt>
                <c:pt idx="11163">
                  <c:v>3.338761574070614</c:v>
                </c:pt>
                <c:pt idx="11164">
                  <c:v>3.3390046296247791</c:v>
                </c:pt>
                <c:pt idx="11165">
                  <c:v>3.3392476851862201</c:v>
                </c:pt>
                <c:pt idx="11166">
                  <c:v>3.3394907407403851</c:v>
                </c:pt>
                <c:pt idx="11167">
                  <c:v>3.3397453703713298</c:v>
                </c:pt>
                <c:pt idx="11168">
                  <c:v>3.3399884259254948</c:v>
                </c:pt>
                <c:pt idx="11169">
                  <c:v>3.3402314814796599</c:v>
                </c:pt>
                <c:pt idx="11170">
                  <c:v>3.3404745370338249</c:v>
                </c:pt>
                <c:pt idx="11171">
                  <c:v>3.3407175925879899</c:v>
                </c:pt>
                <c:pt idx="11172">
                  <c:v>3.3409606481494309</c:v>
                </c:pt>
                <c:pt idx="11173">
                  <c:v>3.341203703703596</c:v>
                </c:pt>
                <c:pt idx="11174">
                  <c:v>3.341446759257761</c:v>
                </c:pt>
                <c:pt idx="11175">
                  <c:v>3.3416898148119261</c:v>
                </c:pt>
                <c:pt idx="11176">
                  <c:v>3.3419328703660911</c:v>
                </c:pt>
                <c:pt idx="11177">
                  <c:v>3.3421759259275321</c:v>
                </c:pt>
                <c:pt idx="11178">
                  <c:v>3.3424189814816971</c:v>
                </c:pt>
                <c:pt idx="11179">
                  <c:v>3.3426620370358622</c:v>
                </c:pt>
                <c:pt idx="11180">
                  <c:v>3.3429050925900272</c:v>
                </c:pt>
                <c:pt idx="11181">
                  <c:v>3.3431481481441923</c:v>
                </c:pt>
                <c:pt idx="11182">
                  <c:v>3.3433912037056333</c:v>
                </c:pt>
                <c:pt idx="11183">
                  <c:v>3.3436342592597983</c:v>
                </c:pt>
                <c:pt idx="11184">
                  <c:v>3.3438773148139633</c:v>
                </c:pt>
                <c:pt idx="11185">
                  <c:v>3.3441203703681284</c:v>
                </c:pt>
                <c:pt idx="11186">
                  <c:v>3.3443634259222934</c:v>
                </c:pt>
                <c:pt idx="11187">
                  <c:v>3.3446064814764584</c:v>
                </c:pt>
                <c:pt idx="11188">
                  <c:v>3.3448495370378994</c:v>
                </c:pt>
                <c:pt idx="11189">
                  <c:v>3.3450925925920645</c:v>
                </c:pt>
                <c:pt idx="11190">
                  <c:v>3.3453356481462295</c:v>
                </c:pt>
                <c:pt idx="11191">
                  <c:v>3.3455787037003946</c:v>
                </c:pt>
                <c:pt idx="11192">
                  <c:v>3.3458217592545596</c:v>
                </c:pt>
                <c:pt idx="11193">
                  <c:v>3.3460648148160006</c:v>
                </c:pt>
                <c:pt idx="11194">
                  <c:v>3.3463078703701656</c:v>
                </c:pt>
                <c:pt idx="11195">
                  <c:v>3.3465509259243307</c:v>
                </c:pt>
                <c:pt idx="11196">
                  <c:v>3.3467939814784957</c:v>
                </c:pt>
                <c:pt idx="11197">
                  <c:v>3.3470370370326608</c:v>
                </c:pt>
                <c:pt idx="11198">
                  <c:v>3.3472800925941018</c:v>
                </c:pt>
                <c:pt idx="11199">
                  <c:v>3.3475231481482668</c:v>
                </c:pt>
                <c:pt idx="11200">
                  <c:v>3.3477662037024318</c:v>
                </c:pt>
                <c:pt idx="11201">
                  <c:v>3.3480092592565969</c:v>
                </c:pt>
                <c:pt idx="11202">
                  <c:v>3.3482523148107619</c:v>
                </c:pt>
                <c:pt idx="11203">
                  <c:v>3.3484953703722029</c:v>
                </c:pt>
                <c:pt idx="11204">
                  <c:v>3.3487384259263679</c:v>
                </c:pt>
                <c:pt idx="11205">
                  <c:v>3.348981481480533</c:v>
                </c:pt>
                <c:pt idx="11206">
                  <c:v>3.349224537034698</c:v>
                </c:pt>
                <c:pt idx="11207">
                  <c:v>3.3494675925888631</c:v>
                </c:pt>
                <c:pt idx="11208">
                  <c:v>3.3497106481430281</c:v>
                </c:pt>
                <c:pt idx="11209">
                  <c:v>3.3499537037044691</c:v>
                </c:pt>
                <c:pt idx="11210">
                  <c:v>3.3501967592586341</c:v>
                </c:pt>
                <c:pt idx="11211">
                  <c:v>3.3504398148127992</c:v>
                </c:pt>
                <c:pt idx="11212">
                  <c:v>3.3506828703669642</c:v>
                </c:pt>
                <c:pt idx="11213">
                  <c:v>3.3509259259211293</c:v>
                </c:pt>
                <c:pt idx="11214">
                  <c:v>3.3511689814825703</c:v>
                </c:pt>
                <c:pt idx="11215">
                  <c:v>3.3514120370367353</c:v>
                </c:pt>
                <c:pt idx="11216">
                  <c:v>3.35166666666768</c:v>
                </c:pt>
                <c:pt idx="11217">
                  <c:v>3.351909722221845</c:v>
                </c:pt>
                <c:pt idx="11218">
                  <c:v>3.3521527777760101</c:v>
                </c:pt>
                <c:pt idx="11219">
                  <c:v>3.3523958333301751</c:v>
                </c:pt>
                <c:pt idx="11220">
                  <c:v>3.3526388888843401</c:v>
                </c:pt>
                <c:pt idx="11221">
                  <c:v>3.3528819444457811</c:v>
                </c:pt>
                <c:pt idx="11222">
                  <c:v>3.3531249999999462</c:v>
                </c:pt>
                <c:pt idx="11223">
                  <c:v>3.3533680555541112</c:v>
                </c:pt>
                <c:pt idx="11224">
                  <c:v>3.3536111111082763</c:v>
                </c:pt>
                <c:pt idx="11225">
                  <c:v>3.3538541666624413</c:v>
                </c:pt>
                <c:pt idx="11226">
                  <c:v>3.3540972222238823</c:v>
                </c:pt>
                <c:pt idx="11227">
                  <c:v>3.3543402777780473</c:v>
                </c:pt>
                <c:pt idx="11228">
                  <c:v>3.3545833333322124</c:v>
                </c:pt>
                <c:pt idx="11229">
                  <c:v>3.3548263888863774</c:v>
                </c:pt>
                <c:pt idx="11230">
                  <c:v>3.3550694444405424</c:v>
                </c:pt>
                <c:pt idx="11231">
                  <c:v>3.3553125000019834</c:v>
                </c:pt>
                <c:pt idx="11232">
                  <c:v>3.3555555555561485</c:v>
                </c:pt>
                <c:pt idx="11233">
                  <c:v>3.3557986111103135</c:v>
                </c:pt>
                <c:pt idx="11234">
                  <c:v>3.3560416666644786</c:v>
                </c:pt>
                <c:pt idx="11235">
                  <c:v>3.3562847222186436</c:v>
                </c:pt>
                <c:pt idx="11236">
                  <c:v>3.3565277777728086</c:v>
                </c:pt>
                <c:pt idx="11237">
                  <c:v>3.3567708333342496</c:v>
                </c:pt>
                <c:pt idx="11238">
                  <c:v>3.3570138888884147</c:v>
                </c:pt>
                <c:pt idx="11239">
                  <c:v>3.3572569444425797</c:v>
                </c:pt>
                <c:pt idx="11240">
                  <c:v>3.3574999999967448</c:v>
                </c:pt>
                <c:pt idx="11241">
                  <c:v>3.3577430555509098</c:v>
                </c:pt>
                <c:pt idx="11242">
                  <c:v>3.3579861111123508</c:v>
                </c:pt>
                <c:pt idx="11243">
                  <c:v>3.3582291666665158</c:v>
                </c:pt>
                <c:pt idx="11244">
                  <c:v>3.3584722222206809</c:v>
                </c:pt>
                <c:pt idx="11245">
                  <c:v>3.3587152777748459</c:v>
                </c:pt>
                <c:pt idx="11246">
                  <c:v>3.3589583333290109</c:v>
                </c:pt>
                <c:pt idx="11247">
                  <c:v>3.3592013888904519</c:v>
                </c:pt>
                <c:pt idx="11248">
                  <c:v>3.359444444444617</c:v>
                </c:pt>
                <c:pt idx="11249">
                  <c:v>3.359687499998782</c:v>
                </c:pt>
                <c:pt idx="11250">
                  <c:v>3.3599305555529471</c:v>
                </c:pt>
                <c:pt idx="11251">
                  <c:v>3.3601736111071121</c:v>
                </c:pt>
                <c:pt idx="11252">
                  <c:v>3.3604166666685531</c:v>
                </c:pt>
                <c:pt idx="11253">
                  <c:v>3.3606597222227181</c:v>
                </c:pt>
                <c:pt idx="11254">
                  <c:v>3.3609027777768832</c:v>
                </c:pt>
                <c:pt idx="11255">
                  <c:v>3.3611458333310482</c:v>
                </c:pt>
                <c:pt idx="11256">
                  <c:v>3.3613888888852133</c:v>
                </c:pt>
                <c:pt idx="11257">
                  <c:v>3.3616319444393783</c:v>
                </c:pt>
                <c:pt idx="11258">
                  <c:v>3.3618750000008193</c:v>
                </c:pt>
                <c:pt idx="11259">
                  <c:v>3.3621180555549843</c:v>
                </c:pt>
                <c:pt idx="11260">
                  <c:v>3.3623611111091494</c:v>
                </c:pt>
                <c:pt idx="11261">
                  <c:v>3.3626041666633144</c:v>
                </c:pt>
                <c:pt idx="11262">
                  <c:v>3.3628472222174794</c:v>
                </c:pt>
                <c:pt idx="11263">
                  <c:v>3.3630902777789204</c:v>
                </c:pt>
                <c:pt idx="11264">
                  <c:v>3.3633449074025892</c:v>
                </c:pt>
                <c:pt idx="11265">
                  <c:v>3.3635879629640302</c:v>
                </c:pt>
                <c:pt idx="11266">
                  <c:v>3.3638310185181952</c:v>
                </c:pt>
                <c:pt idx="11267">
                  <c:v>3.3640740740723603</c:v>
                </c:pt>
                <c:pt idx="11268">
                  <c:v>3.3643171296265253</c:v>
                </c:pt>
                <c:pt idx="11269">
                  <c:v>3.3645601851806903</c:v>
                </c:pt>
                <c:pt idx="11270">
                  <c:v>3.3648032407421313</c:v>
                </c:pt>
                <c:pt idx="11271">
                  <c:v>3.3650462962962964</c:v>
                </c:pt>
                <c:pt idx="11272">
                  <c:v>3.3652893518504614</c:v>
                </c:pt>
                <c:pt idx="11273">
                  <c:v>3.3655324074046264</c:v>
                </c:pt>
                <c:pt idx="11274">
                  <c:v>3.3657754629587915</c:v>
                </c:pt>
                <c:pt idx="11275">
                  <c:v>3.3660185185202325</c:v>
                </c:pt>
                <c:pt idx="11276">
                  <c:v>3.3662615740743975</c:v>
                </c:pt>
                <c:pt idx="11277">
                  <c:v>3.3665046296285626</c:v>
                </c:pt>
                <c:pt idx="11278">
                  <c:v>3.3667476851827276</c:v>
                </c:pt>
                <c:pt idx="11279">
                  <c:v>3.3669907407368926</c:v>
                </c:pt>
                <c:pt idx="11280">
                  <c:v>3.3672337962983336</c:v>
                </c:pt>
                <c:pt idx="11281">
                  <c:v>3.3674768518524987</c:v>
                </c:pt>
                <c:pt idx="11282">
                  <c:v>3.3677199074066637</c:v>
                </c:pt>
                <c:pt idx="11283">
                  <c:v>3.3679629629608288</c:v>
                </c:pt>
                <c:pt idx="11284">
                  <c:v>3.3682060185149938</c:v>
                </c:pt>
                <c:pt idx="11285">
                  <c:v>3.3684490740691588</c:v>
                </c:pt>
                <c:pt idx="11286">
                  <c:v>3.3686921296305998</c:v>
                </c:pt>
                <c:pt idx="11287">
                  <c:v>3.3689351851847649</c:v>
                </c:pt>
                <c:pt idx="11288">
                  <c:v>3.3691782407389299</c:v>
                </c:pt>
                <c:pt idx="11289">
                  <c:v>3.3694212962930949</c:v>
                </c:pt>
                <c:pt idx="11290">
                  <c:v>3.36966435184726</c:v>
                </c:pt>
                <c:pt idx="11291">
                  <c:v>3.369907407408701</c:v>
                </c:pt>
                <c:pt idx="11292">
                  <c:v>3.370150462962866</c:v>
                </c:pt>
                <c:pt idx="11293">
                  <c:v>3.3703935185170311</c:v>
                </c:pt>
                <c:pt idx="11294">
                  <c:v>3.3706365740711961</c:v>
                </c:pt>
                <c:pt idx="11295">
                  <c:v>3.3708796296253611</c:v>
                </c:pt>
                <c:pt idx="11296">
                  <c:v>3.3711226851868021</c:v>
                </c:pt>
                <c:pt idx="11297">
                  <c:v>3.3713657407409672</c:v>
                </c:pt>
                <c:pt idx="11298">
                  <c:v>3.3716087962951322</c:v>
                </c:pt>
                <c:pt idx="11299">
                  <c:v>3.3718518518492973</c:v>
                </c:pt>
                <c:pt idx="11300">
                  <c:v>3.3720949074034623</c:v>
                </c:pt>
                <c:pt idx="11301">
                  <c:v>3.3723379629649033</c:v>
                </c:pt>
                <c:pt idx="11302">
                  <c:v>3.3725810185190683</c:v>
                </c:pt>
                <c:pt idx="11303">
                  <c:v>3.3728240740732334</c:v>
                </c:pt>
                <c:pt idx="11304">
                  <c:v>3.3730671296273984</c:v>
                </c:pt>
                <c:pt idx="11305">
                  <c:v>3.3733101851815634</c:v>
                </c:pt>
                <c:pt idx="11306">
                  <c:v>3.3735532407357285</c:v>
                </c:pt>
                <c:pt idx="11307">
                  <c:v>3.3737962962971695</c:v>
                </c:pt>
                <c:pt idx="11308">
                  <c:v>3.3740393518513345</c:v>
                </c:pt>
                <c:pt idx="11309">
                  <c:v>3.3742824074054996</c:v>
                </c:pt>
                <c:pt idx="11310">
                  <c:v>3.3745254629596646</c:v>
                </c:pt>
                <c:pt idx="11311">
                  <c:v>3.3747685185138296</c:v>
                </c:pt>
                <c:pt idx="11312">
                  <c:v>3.3750231481447743</c:v>
                </c:pt>
                <c:pt idx="11313">
                  <c:v>3.3752662036989394</c:v>
                </c:pt>
                <c:pt idx="11314">
                  <c:v>3.3755092592603804</c:v>
                </c:pt>
                <c:pt idx="11315">
                  <c:v>3.3757523148145454</c:v>
                </c:pt>
                <c:pt idx="11316">
                  <c:v>3.3759953703687104</c:v>
                </c:pt>
                <c:pt idx="11317">
                  <c:v>3.3762384259228755</c:v>
                </c:pt>
                <c:pt idx="11318">
                  <c:v>3.3764814814770405</c:v>
                </c:pt>
                <c:pt idx="11319">
                  <c:v>3.3767245370384815</c:v>
                </c:pt>
                <c:pt idx="11320">
                  <c:v>3.3769675925926466</c:v>
                </c:pt>
                <c:pt idx="11321">
                  <c:v>3.3772106481468116</c:v>
                </c:pt>
                <c:pt idx="11322">
                  <c:v>3.3774537037009766</c:v>
                </c:pt>
                <c:pt idx="11323">
                  <c:v>3.3776967592551417</c:v>
                </c:pt>
                <c:pt idx="11324">
                  <c:v>3.3779398148165827</c:v>
                </c:pt>
                <c:pt idx="11325">
                  <c:v>3.3781828703707477</c:v>
                </c:pt>
                <c:pt idx="11326">
                  <c:v>3.3784259259249128</c:v>
                </c:pt>
                <c:pt idx="11327">
                  <c:v>3.3786689814790778</c:v>
                </c:pt>
                <c:pt idx="11328">
                  <c:v>3.3789120370332428</c:v>
                </c:pt>
                <c:pt idx="11329">
                  <c:v>3.3791550925946838</c:v>
                </c:pt>
                <c:pt idx="11330">
                  <c:v>3.3793981481488489</c:v>
                </c:pt>
                <c:pt idx="11331">
                  <c:v>3.3796412037030139</c:v>
                </c:pt>
                <c:pt idx="11332">
                  <c:v>3.3798842592571789</c:v>
                </c:pt>
                <c:pt idx="11333">
                  <c:v>3.380127314811344</c:v>
                </c:pt>
                <c:pt idx="11334">
                  <c:v>3.380370370365509</c:v>
                </c:pt>
                <c:pt idx="11335">
                  <c:v>3.38061342592695</c:v>
                </c:pt>
                <c:pt idx="11336">
                  <c:v>3.3808564814811151</c:v>
                </c:pt>
                <c:pt idx="11337">
                  <c:v>3.3810995370352801</c:v>
                </c:pt>
                <c:pt idx="11338">
                  <c:v>3.3813425925894451</c:v>
                </c:pt>
                <c:pt idx="11339">
                  <c:v>3.3815856481436102</c:v>
                </c:pt>
                <c:pt idx="11340">
                  <c:v>3.3818287037050512</c:v>
                </c:pt>
                <c:pt idx="11341">
                  <c:v>3.3820717592592162</c:v>
                </c:pt>
                <c:pt idx="11342">
                  <c:v>3.3823148148133813</c:v>
                </c:pt>
                <c:pt idx="11343">
                  <c:v>3.3825578703675463</c:v>
                </c:pt>
                <c:pt idx="11344">
                  <c:v>3.3828009259217113</c:v>
                </c:pt>
                <c:pt idx="11345">
                  <c:v>3.3830439814831523</c:v>
                </c:pt>
                <c:pt idx="11346">
                  <c:v>3.3832870370373174</c:v>
                </c:pt>
                <c:pt idx="11347">
                  <c:v>3.3835300925914824</c:v>
                </c:pt>
                <c:pt idx="11348">
                  <c:v>3.3837731481456474</c:v>
                </c:pt>
                <c:pt idx="11349">
                  <c:v>3.3840162036998125</c:v>
                </c:pt>
                <c:pt idx="11350">
                  <c:v>3.3842592592612535</c:v>
                </c:pt>
                <c:pt idx="11351">
                  <c:v>3.3845023148154185</c:v>
                </c:pt>
                <c:pt idx="11352">
                  <c:v>3.3847453703695836</c:v>
                </c:pt>
                <c:pt idx="11353">
                  <c:v>3.3849884259237486</c:v>
                </c:pt>
                <c:pt idx="11354">
                  <c:v>3.3852314814779136</c:v>
                </c:pt>
                <c:pt idx="11355">
                  <c:v>3.3854745370320787</c:v>
                </c:pt>
                <c:pt idx="11356">
                  <c:v>3.3857175925935197</c:v>
                </c:pt>
                <c:pt idx="11357">
                  <c:v>3.3859606481476847</c:v>
                </c:pt>
                <c:pt idx="11358">
                  <c:v>3.3862037037018498</c:v>
                </c:pt>
                <c:pt idx="11359">
                  <c:v>3.3864467592560148</c:v>
                </c:pt>
                <c:pt idx="11360">
                  <c:v>3.3867013888869595</c:v>
                </c:pt>
                <c:pt idx="11361">
                  <c:v>3.3869444444411245</c:v>
                </c:pt>
                <c:pt idx="11362">
                  <c:v>3.3871874999952896</c:v>
                </c:pt>
                <c:pt idx="11363">
                  <c:v>3.3874305555567306</c:v>
                </c:pt>
                <c:pt idx="11364">
                  <c:v>3.3876736111108956</c:v>
                </c:pt>
                <c:pt idx="11365">
                  <c:v>3.3879166666650606</c:v>
                </c:pt>
                <c:pt idx="11366">
                  <c:v>3.3881597222192257</c:v>
                </c:pt>
                <c:pt idx="11367">
                  <c:v>3.3884027777733907</c:v>
                </c:pt>
                <c:pt idx="11368">
                  <c:v>3.3886458333348317</c:v>
                </c:pt>
                <c:pt idx="11369">
                  <c:v>3.3888888888889968</c:v>
                </c:pt>
                <c:pt idx="11370">
                  <c:v>3.3891319444431618</c:v>
                </c:pt>
                <c:pt idx="11371">
                  <c:v>3.3893749999973268</c:v>
                </c:pt>
                <c:pt idx="11372">
                  <c:v>3.3896180555514919</c:v>
                </c:pt>
                <c:pt idx="11373">
                  <c:v>3.3898611111129329</c:v>
                </c:pt>
                <c:pt idx="11374">
                  <c:v>3.3901041666670979</c:v>
                </c:pt>
                <c:pt idx="11375">
                  <c:v>3.3903472222212629</c:v>
                </c:pt>
                <c:pt idx="11376">
                  <c:v>3.390590277775428</c:v>
                </c:pt>
                <c:pt idx="11377">
                  <c:v>3.390833333329593</c:v>
                </c:pt>
                <c:pt idx="11378">
                  <c:v>3.3910763888837581</c:v>
                </c:pt>
                <c:pt idx="11379">
                  <c:v>3.3913194444451991</c:v>
                </c:pt>
                <c:pt idx="11380">
                  <c:v>3.3915624999993641</c:v>
                </c:pt>
                <c:pt idx="11381">
                  <c:v>3.3918055555535291</c:v>
                </c:pt>
                <c:pt idx="11382">
                  <c:v>3.3920486111076942</c:v>
                </c:pt>
                <c:pt idx="11383">
                  <c:v>3.3922916666618592</c:v>
                </c:pt>
                <c:pt idx="11384">
                  <c:v>3.3925347222233002</c:v>
                </c:pt>
                <c:pt idx="11385">
                  <c:v>3.3927777777774653</c:v>
                </c:pt>
                <c:pt idx="11386">
                  <c:v>3.3930208333316303</c:v>
                </c:pt>
                <c:pt idx="11387">
                  <c:v>3.3932638888857953</c:v>
                </c:pt>
                <c:pt idx="11388">
                  <c:v>3.3935069444399604</c:v>
                </c:pt>
                <c:pt idx="11389">
                  <c:v>3.3937500000014014</c:v>
                </c:pt>
                <c:pt idx="11390">
                  <c:v>3.3939930555555664</c:v>
                </c:pt>
                <c:pt idx="11391">
                  <c:v>3.3942361111097314</c:v>
                </c:pt>
                <c:pt idx="11392">
                  <c:v>3.3944791666638965</c:v>
                </c:pt>
                <c:pt idx="11393">
                  <c:v>3.3947222222180615</c:v>
                </c:pt>
                <c:pt idx="11394">
                  <c:v>3.3949652777795025</c:v>
                </c:pt>
                <c:pt idx="11395">
                  <c:v>3.3952083333336676</c:v>
                </c:pt>
                <c:pt idx="11396">
                  <c:v>3.3954513888878326</c:v>
                </c:pt>
                <c:pt idx="11397">
                  <c:v>3.3956944444419976</c:v>
                </c:pt>
                <c:pt idx="11398">
                  <c:v>3.3959374999961627</c:v>
                </c:pt>
                <c:pt idx="11399">
                  <c:v>3.3961805555576037</c:v>
                </c:pt>
                <c:pt idx="11400">
                  <c:v>3.3964236111117687</c:v>
                </c:pt>
                <c:pt idx="11401">
                  <c:v>3.3966666666659338</c:v>
                </c:pt>
                <c:pt idx="11402">
                  <c:v>3.3969097222200988</c:v>
                </c:pt>
                <c:pt idx="11403">
                  <c:v>3.3971527777742638</c:v>
                </c:pt>
                <c:pt idx="11404">
                  <c:v>3.3973958333284289</c:v>
                </c:pt>
                <c:pt idx="11405">
                  <c:v>3.3976388888898699</c:v>
                </c:pt>
                <c:pt idx="11406">
                  <c:v>3.3978819444440349</c:v>
                </c:pt>
                <c:pt idx="11407">
                  <c:v>3.3981249999981999</c:v>
                </c:pt>
                <c:pt idx="11408">
                  <c:v>3.3983796296291446</c:v>
                </c:pt>
                <c:pt idx="11409">
                  <c:v>3.3986226851833097</c:v>
                </c:pt>
                <c:pt idx="11410">
                  <c:v>3.3988657407374747</c:v>
                </c:pt>
                <c:pt idx="11411">
                  <c:v>3.3991087962916398</c:v>
                </c:pt>
                <c:pt idx="11412">
                  <c:v>3.3993518518530808</c:v>
                </c:pt>
                <c:pt idx="11413">
                  <c:v>3.3995949074072458</c:v>
                </c:pt>
                <c:pt idx="11414">
                  <c:v>3.3998379629614108</c:v>
                </c:pt>
                <c:pt idx="11415">
                  <c:v>3.4000810185155759</c:v>
                </c:pt>
                <c:pt idx="11416">
                  <c:v>3.4003240740697409</c:v>
                </c:pt>
                <c:pt idx="11417">
                  <c:v>3.4005671296311819</c:v>
                </c:pt>
                <c:pt idx="11418">
                  <c:v>3.4008101851853469</c:v>
                </c:pt>
                <c:pt idx="11419">
                  <c:v>3.401053240739512</c:v>
                </c:pt>
                <c:pt idx="11420">
                  <c:v>3.401296296293677</c:v>
                </c:pt>
                <c:pt idx="11421">
                  <c:v>3.4015393518478421</c:v>
                </c:pt>
                <c:pt idx="11422">
                  <c:v>3.4017824074092831</c:v>
                </c:pt>
                <c:pt idx="11423">
                  <c:v>3.4020254629634481</c:v>
                </c:pt>
                <c:pt idx="11424">
                  <c:v>3.4022685185176131</c:v>
                </c:pt>
                <c:pt idx="11425">
                  <c:v>3.4025115740717782</c:v>
                </c:pt>
                <c:pt idx="11426">
                  <c:v>3.4027546296259432</c:v>
                </c:pt>
                <c:pt idx="11427">
                  <c:v>3.4029976851801083</c:v>
                </c:pt>
                <c:pt idx="11428">
                  <c:v>3.4032407407415493</c:v>
                </c:pt>
                <c:pt idx="11429">
                  <c:v>3.4034837962957143</c:v>
                </c:pt>
                <c:pt idx="11430">
                  <c:v>3.4037268518498793</c:v>
                </c:pt>
                <c:pt idx="11431">
                  <c:v>3.4039699074040444</c:v>
                </c:pt>
                <c:pt idx="11432">
                  <c:v>3.4042129629582094</c:v>
                </c:pt>
                <c:pt idx="11433">
                  <c:v>3.4044560185196504</c:v>
                </c:pt>
                <c:pt idx="11434">
                  <c:v>3.4046990740738154</c:v>
                </c:pt>
                <c:pt idx="11435">
                  <c:v>3.4049421296279805</c:v>
                </c:pt>
                <c:pt idx="11436">
                  <c:v>3.4051851851821455</c:v>
                </c:pt>
                <c:pt idx="11437">
                  <c:v>3.4054282407363106</c:v>
                </c:pt>
                <c:pt idx="11438">
                  <c:v>3.4056712962977516</c:v>
                </c:pt>
                <c:pt idx="11439">
                  <c:v>3.4059143518519166</c:v>
                </c:pt>
                <c:pt idx="11440">
                  <c:v>3.4061574074060816</c:v>
                </c:pt>
                <c:pt idx="11441">
                  <c:v>3.4064004629602467</c:v>
                </c:pt>
                <c:pt idx="11442">
                  <c:v>3.4066435185144117</c:v>
                </c:pt>
                <c:pt idx="11443">
                  <c:v>3.4068865740758527</c:v>
                </c:pt>
                <c:pt idx="11444">
                  <c:v>3.4071296296300178</c:v>
                </c:pt>
                <c:pt idx="11445">
                  <c:v>3.4073726851841828</c:v>
                </c:pt>
                <c:pt idx="11446">
                  <c:v>3.4076157407383478</c:v>
                </c:pt>
                <c:pt idx="11447">
                  <c:v>3.4078587962925129</c:v>
                </c:pt>
                <c:pt idx="11448">
                  <c:v>3.4081018518539539</c:v>
                </c:pt>
                <c:pt idx="11449">
                  <c:v>3.4083449074081189</c:v>
                </c:pt>
                <c:pt idx="11450">
                  <c:v>3.4085879629622839</c:v>
                </c:pt>
                <c:pt idx="11451">
                  <c:v>3.408831018516449</c:v>
                </c:pt>
                <c:pt idx="11452">
                  <c:v>3.409074074070614</c:v>
                </c:pt>
                <c:pt idx="11453">
                  <c:v>3.4093171296247791</c:v>
                </c:pt>
                <c:pt idx="11454">
                  <c:v>3.4095601851862201</c:v>
                </c:pt>
                <c:pt idx="11455">
                  <c:v>3.4098032407403851</c:v>
                </c:pt>
                <c:pt idx="11456">
                  <c:v>3.4100578703713298</c:v>
                </c:pt>
                <c:pt idx="11457">
                  <c:v>3.4103009259254948</c:v>
                </c:pt>
                <c:pt idx="11458">
                  <c:v>3.4105439814796599</c:v>
                </c:pt>
                <c:pt idx="11459">
                  <c:v>3.4107870370338249</c:v>
                </c:pt>
                <c:pt idx="11460">
                  <c:v>3.4110300925879899</c:v>
                </c:pt>
                <c:pt idx="11461">
                  <c:v>3.4112731481494309</c:v>
                </c:pt>
                <c:pt idx="11462">
                  <c:v>3.411516203703596</c:v>
                </c:pt>
                <c:pt idx="11463">
                  <c:v>3.411759259257761</c:v>
                </c:pt>
                <c:pt idx="11464">
                  <c:v>3.4120023148119261</c:v>
                </c:pt>
                <c:pt idx="11465">
                  <c:v>3.4122453703660911</c:v>
                </c:pt>
                <c:pt idx="11466">
                  <c:v>3.4124884259275321</c:v>
                </c:pt>
                <c:pt idx="11467">
                  <c:v>3.4127314814816971</c:v>
                </c:pt>
                <c:pt idx="11468">
                  <c:v>3.4129745370358622</c:v>
                </c:pt>
                <c:pt idx="11469">
                  <c:v>3.4132175925900272</c:v>
                </c:pt>
                <c:pt idx="11470">
                  <c:v>3.4134606481441923</c:v>
                </c:pt>
                <c:pt idx="11471">
                  <c:v>3.4137037037056333</c:v>
                </c:pt>
                <c:pt idx="11472">
                  <c:v>3.4139467592597983</c:v>
                </c:pt>
                <c:pt idx="11473">
                  <c:v>3.4141898148139633</c:v>
                </c:pt>
                <c:pt idx="11474">
                  <c:v>3.4144328703681284</c:v>
                </c:pt>
                <c:pt idx="11475">
                  <c:v>3.4146759259222934</c:v>
                </c:pt>
                <c:pt idx="11476">
                  <c:v>3.4149189814764584</c:v>
                </c:pt>
                <c:pt idx="11477">
                  <c:v>3.4151620370378994</c:v>
                </c:pt>
                <c:pt idx="11478">
                  <c:v>3.4154050925920645</c:v>
                </c:pt>
                <c:pt idx="11479">
                  <c:v>3.4156481481462295</c:v>
                </c:pt>
                <c:pt idx="11480">
                  <c:v>3.4158912037003946</c:v>
                </c:pt>
                <c:pt idx="11481">
                  <c:v>3.4161342592545596</c:v>
                </c:pt>
                <c:pt idx="11482">
                  <c:v>3.4163773148160006</c:v>
                </c:pt>
                <c:pt idx="11483">
                  <c:v>3.4166203703701656</c:v>
                </c:pt>
                <c:pt idx="11484">
                  <c:v>3.4168634259243307</c:v>
                </c:pt>
                <c:pt idx="11485">
                  <c:v>3.4171064814784957</c:v>
                </c:pt>
                <c:pt idx="11486">
                  <c:v>3.4173495370326608</c:v>
                </c:pt>
                <c:pt idx="11487">
                  <c:v>3.4175925925941018</c:v>
                </c:pt>
                <c:pt idx="11488">
                  <c:v>3.4178356481482668</c:v>
                </c:pt>
                <c:pt idx="11489">
                  <c:v>3.4180787037024318</c:v>
                </c:pt>
                <c:pt idx="11490">
                  <c:v>3.4183217592565969</c:v>
                </c:pt>
                <c:pt idx="11491">
                  <c:v>3.4185648148107619</c:v>
                </c:pt>
                <c:pt idx="11492">
                  <c:v>3.4188078703722029</c:v>
                </c:pt>
                <c:pt idx="11493">
                  <c:v>3.4190509259263679</c:v>
                </c:pt>
                <c:pt idx="11494">
                  <c:v>3.419293981480533</c:v>
                </c:pt>
                <c:pt idx="11495">
                  <c:v>3.419537037034698</c:v>
                </c:pt>
                <c:pt idx="11496">
                  <c:v>3.4197800925888631</c:v>
                </c:pt>
                <c:pt idx="11497">
                  <c:v>3.4200231481430281</c:v>
                </c:pt>
                <c:pt idx="11498">
                  <c:v>3.4202662037044691</c:v>
                </c:pt>
                <c:pt idx="11499">
                  <c:v>3.4205092592586341</c:v>
                </c:pt>
                <c:pt idx="11500">
                  <c:v>3.4207523148127992</c:v>
                </c:pt>
                <c:pt idx="11501">
                  <c:v>3.4209953703669642</c:v>
                </c:pt>
                <c:pt idx="11502">
                  <c:v>3.4212384259211293</c:v>
                </c:pt>
                <c:pt idx="11503">
                  <c:v>3.4214814814825703</c:v>
                </c:pt>
                <c:pt idx="11504">
                  <c:v>3.421736111106239</c:v>
                </c:pt>
                <c:pt idx="11505">
                  <c:v>3.42197916666768</c:v>
                </c:pt>
                <c:pt idx="11506">
                  <c:v>3.422222222221845</c:v>
                </c:pt>
                <c:pt idx="11507">
                  <c:v>3.4224652777760101</c:v>
                </c:pt>
                <c:pt idx="11508">
                  <c:v>3.4227083333301751</c:v>
                </c:pt>
                <c:pt idx="11509">
                  <c:v>3.4229513888843401</c:v>
                </c:pt>
                <c:pt idx="11510">
                  <c:v>3.4231944444457811</c:v>
                </c:pt>
                <c:pt idx="11511">
                  <c:v>3.4234374999999462</c:v>
                </c:pt>
                <c:pt idx="11512">
                  <c:v>3.4236805555541112</c:v>
                </c:pt>
                <c:pt idx="11513">
                  <c:v>3.4239236111082763</c:v>
                </c:pt>
                <c:pt idx="11514">
                  <c:v>3.4241666666624413</c:v>
                </c:pt>
                <c:pt idx="11515">
                  <c:v>3.4244097222238823</c:v>
                </c:pt>
                <c:pt idx="11516">
                  <c:v>3.4246527777780473</c:v>
                </c:pt>
                <c:pt idx="11517">
                  <c:v>3.4248958333322124</c:v>
                </c:pt>
                <c:pt idx="11518">
                  <c:v>3.4251388888863774</c:v>
                </c:pt>
                <c:pt idx="11519">
                  <c:v>3.4253819444405424</c:v>
                </c:pt>
                <c:pt idx="11520">
                  <c:v>3.4256250000019834</c:v>
                </c:pt>
                <c:pt idx="11521">
                  <c:v>3.4258680555561485</c:v>
                </c:pt>
                <c:pt idx="11522">
                  <c:v>3.4261111111103135</c:v>
                </c:pt>
                <c:pt idx="11523">
                  <c:v>3.4263541666644786</c:v>
                </c:pt>
                <c:pt idx="11524">
                  <c:v>3.4265972222186436</c:v>
                </c:pt>
                <c:pt idx="11525">
                  <c:v>3.4268402777728086</c:v>
                </c:pt>
                <c:pt idx="11526">
                  <c:v>3.4270833333342496</c:v>
                </c:pt>
                <c:pt idx="11527">
                  <c:v>3.4273263888884147</c:v>
                </c:pt>
                <c:pt idx="11528">
                  <c:v>3.4275694444425797</c:v>
                </c:pt>
                <c:pt idx="11529">
                  <c:v>3.4278124999967448</c:v>
                </c:pt>
                <c:pt idx="11530">
                  <c:v>3.4280555555509098</c:v>
                </c:pt>
                <c:pt idx="11531">
                  <c:v>3.4282986111123508</c:v>
                </c:pt>
                <c:pt idx="11532">
                  <c:v>3.4285416666665158</c:v>
                </c:pt>
                <c:pt idx="11533">
                  <c:v>3.4287847222206809</c:v>
                </c:pt>
                <c:pt idx="11534">
                  <c:v>3.4290277777748459</c:v>
                </c:pt>
                <c:pt idx="11535">
                  <c:v>3.4292708333290109</c:v>
                </c:pt>
                <c:pt idx="11536">
                  <c:v>3.4295138888904519</c:v>
                </c:pt>
                <c:pt idx="11537">
                  <c:v>3.429756944444617</c:v>
                </c:pt>
                <c:pt idx="11538">
                  <c:v>3.429999999998782</c:v>
                </c:pt>
                <c:pt idx="11539">
                  <c:v>3.4302430555529471</c:v>
                </c:pt>
                <c:pt idx="11540">
                  <c:v>3.4304861111071121</c:v>
                </c:pt>
                <c:pt idx="11541">
                  <c:v>3.4307291666685531</c:v>
                </c:pt>
                <c:pt idx="11542">
                  <c:v>3.4309722222227181</c:v>
                </c:pt>
                <c:pt idx="11543">
                  <c:v>3.4312152777768832</c:v>
                </c:pt>
                <c:pt idx="11544">
                  <c:v>3.4314583333310482</c:v>
                </c:pt>
                <c:pt idx="11545">
                  <c:v>3.4317013888852133</c:v>
                </c:pt>
                <c:pt idx="11546">
                  <c:v>3.4319444444393783</c:v>
                </c:pt>
                <c:pt idx="11547">
                  <c:v>3.4321875000008193</c:v>
                </c:pt>
                <c:pt idx="11548">
                  <c:v>3.4324305555549843</c:v>
                </c:pt>
                <c:pt idx="11549">
                  <c:v>3.4326736111091494</c:v>
                </c:pt>
                <c:pt idx="11550">
                  <c:v>3.4329166666633144</c:v>
                </c:pt>
                <c:pt idx="11551">
                  <c:v>3.4331597222174794</c:v>
                </c:pt>
                <c:pt idx="11552">
                  <c:v>3.4334027777789204</c:v>
                </c:pt>
                <c:pt idx="11553">
                  <c:v>3.4336574074025892</c:v>
                </c:pt>
                <c:pt idx="11554">
                  <c:v>3.4339004629640302</c:v>
                </c:pt>
                <c:pt idx="11555">
                  <c:v>3.4341435185181952</c:v>
                </c:pt>
                <c:pt idx="11556">
                  <c:v>3.4343865740723603</c:v>
                </c:pt>
                <c:pt idx="11557">
                  <c:v>3.4346296296265253</c:v>
                </c:pt>
                <c:pt idx="11558">
                  <c:v>3.4348726851806903</c:v>
                </c:pt>
                <c:pt idx="11559">
                  <c:v>3.4351157407421313</c:v>
                </c:pt>
                <c:pt idx="11560">
                  <c:v>3.4353587962962964</c:v>
                </c:pt>
                <c:pt idx="11561">
                  <c:v>3.4356018518504614</c:v>
                </c:pt>
                <c:pt idx="11562">
                  <c:v>3.4358449074046264</c:v>
                </c:pt>
                <c:pt idx="11563">
                  <c:v>3.4360879629587915</c:v>
                </c:pt>
                <c:pt idx="11564">
                  <c:v>3.4363310185202325</c:v>
                </c:pt>
                <c:pt idx="11565">
                  <c:v>3.4365740740743975</c:v>
                </c:pt>
                <c:pt idx="11566">
                  <c:v>3.4368171296285626</c:v>
                </c:pt>
                <c:pt idx="11567">
                  <c:v>3.4370601851827276</c:v>
                </c:pt>
                <c:pt idx="11568">
                  <c:v>3.4373032407368926</c:v>
                </c:pt>
                <c:pt idx="11569">
                  <c:v>3.4375462962983336</c:v>
                </c:pt>
                <c:pt idx="11570">
                  <c:v>3.4377893518524987</c:v>
                </c:pt>
                <c:pt idx="11571">
                  <c:v>3.4380324074066637</c:v>
                </c:pt>
                <c:pt idx="11572">
                  <c:v>3.4382754629608288</c:v>
                </c:pt>
                <c:pt idx="11573">
                  <c:v>3.4385185185149938</c:v>
                </c:pt>
                <c:pt idx="11574">
                  <c:v>3.4387615740691588</c:v>
                </c:pt>
                <c:pt idx="11575">
                  <c:v>3.4390046296305998</c:v>
                </c:pt>
                <c:pt idx="11576">
                  <c:v>3.4392476851847649</c:v>
                </c:pt>
                <c:pt idx="11577">
                  <c:v>3.4394907407389299</c:v>
                </c:pt>
                <c:pt idx="11578">
                  <c:v>3.4397337962930949</c:v>
                </c:pt>
                <c:pt idx="11579">
                  <c:v>3.43997685184726</c:v>
                </c:pt>
                <c:pt idx="11580">
                  <c:v>3.440219907408701</c:v>
                </c:pt>
                <c:pt idx="11581">
                  <c:v>3.440462962962866</c:v>
                </c:pt>
                <c:pt idx="11582">
                  <c:v>3.4407060185170311</c:v>
                </c:pt>
                <c:pt idx="11583">
                  <c:v>3.4409490740711961</c:v>
                </c:pt>
                <c:pt idx="11584">
                  <c:v>3.4411921296253611</c:v>
                </c:pt>
                <c:pt idx="11585">
                  <c:v>3.4414351851868021</c:v>
                </c:pt>
                <c:pt idx="11586">
                  <c:v>3.4416782407409672</c:v>
                </c:pt>
                <c:pt idx="11587">
                  <c:v>3.4419212962951322</c:v>
                </c:pt>
                <c:pt idx="11588">
                  <c:v>3.4421643518492973</c:v>
                </c:pt>
                <c:pt idx="11589">
                  <c:v>3.4424074074034623</c:v>
                </c:pt>
                <c:pt idx="11590">
                  <c:v>3.4426504629649033</c:v>
                </c:pt>
                <c:pt idx="11591">
                  <c:v>3.4428935185190683</c:v>
                </c:pt>
                <c:pt idx="11592">
                  <c:v>3.4431365740732334</c:v>
                </c:pt>
                <c:pt idx="11593">
                  <c:v>3.4433796296273984</c:v>
                </c:pt>
                <c:pt idx="11594">
                  <c:v>3.4436226851815634</c:v>
                </c:pt>
                <c:pt idx="11595">
                  <c:v>3.4438657407357285</c:v>
                </c:pt>
                <c:pt idx="11596">
                  <c:v>3.4441087962971695</c:v>
                </c:pt>
                <c:pt idx="11597">
                  <c:v>3.4443518518513345</c:v>
                </c:pt>
                <c:pt idx="11598">
                  <c:v>3.4445949074054996</c:v>
                </c:pt>
                <c:pt idx="11599">
                  <c:v>3.4448379629596646</c:v>
                </c:pt>
                <c:pt idx="11600">
                  <c:v>3.4450925925906093</c:v>
                </c:pt>
                <c:pt idx="11601">
                  <c:v>3.4453356481447743</c:v>
                </c:pt>
                <c:pt idx="11602">
                  <c:v>3.4455787036989394</c:v>
                </c:pt>
                <c:pt idx="11603">
                  <c:v>3.4458217592603804</c:v>
                </c:pt>
                <c:pt idx="11604">
                  <c:v>3.4460648148145454</c:v>
                </c:pt>
                <c:pt idx="11605">
                  <c:v>3.4463078703687104</c:v>
                </c:pt>
                <c:pt idx="11606">
                  <c:v>3.4465509259228755</c:v>
                </c:pt>
                <c:pt idx="11607">
                  <c:v>3.4467939814770405</c:v>
                </c:pt>
                <c:pt idx="11608">
                  <c:v>3.4470370370384815</c:v>
                </c:pt>
                <c:pt idx="11609">
                  <c:v>3.4472800925926466</c:v>
                </c:pt>
                <c:pt idx="11610">
                  <c:v>3.4475231481468116</c:v>
                </c:pt>
                <c:pt idx="11611">
                  <c:v>3.4477662037009766</c:v>
                </c:pt>
                <c:pt idx="11612">
                  <c:v>3.4480092592551417</c:v>
                </c:pt>
                <c:pt idx="11613">
                  <c:v>3.4482523148165827</c:v>
                </c:pt>
                <c:pt idx="11614">
                  <c:v>3.4484953703707477</c:v>
                </c:pt>
                <c:pt idx="11615">
                  <c:v>3.4487384259249128</c:v>
                </c:pt>
                <c:pt idx="11616">
                  <c:v>3.4489814814790778</c:v>
                </c:pt>
                <c:pt idx="11617">
                  <c:v>3.4492245370332428</c:v>
                </c:pt>
                <c:pt idx="11618">
                  <c:v>3.4494675925946838</c:v>
                </c:pt>
                <c:pt idx="11619">
                  <c:v>3.4497106481488489</c:v>
                </c:pt>
                <c:pt idx="11620">
                  <c:v>3.4499537037030139</c:v>
                </c:pt>
                <c:pt idx="11621">
                  <c:v>3.4501967592571789</c:v>
                </c:pt>
                <c:pt idx="11622">
                  <c:v>3.450439814811344</c:v>
                </c:pt>
                <c:pt idx="11623">
                  <c:v>3.450682870365509</c:v>
                </c:pt>
                <c:pt idx="11624">
                  <c:v>3.45092592592695</c:v>
                </c:pt>
                <c:pt idx="11625">
                  <c:v>3.4511689814811151</c:v>
                </c:pt>
                <c:pt idx="11626">
                  <c:v>3.4514120370352801</c:v>
                </c:pt>
                <c:pt idx="11627">
                  <c:v>3.4516550925894451</c:v>
                </c:pt>
                <c:pt idx="11628">
                  <c:v>3.4518981481436102</c:v>
                </c:pt>
                <c:pt idx="11629">
                  <c:v>3.4521412037050512</c:v>
                </c:pt>
                <c:pt idx="11630">
                  <c:v>3.4523842592592162</c:v>
                </c:pt>
                <c:pt idx="11631">
                  <c:v>3.4526273148133813</c:v>
                </c:pt>
                <c:pt idx="11632">
                  <c:v>3.4528703703675463</c:v>
                </c:pt>
                <c:pt idx="11633">
                  <c:v>3.4531134259217113</c:v>
                </c:pt>
                <c:pt idx="11634">
                  <c:v>3.4533564814831523</c:v>
                </c:pt>
                <c:pt idx="11635">
                  <c:v>3.4535995370373174</c:v>
                </c:pt>
                <c:pt idx="11636">
                  <c:v>3.4538425925914824</c:v>
                </c:pt>
                <c:pt idx="11637">
                  <c:v>3.4540856481456474</c:v>
                </c:pt>
                <c:pt idx="11638">
                  <c:v>3.4543287036998125</c:v>
                </c:pt>
                <c:pt idx="11639">
                  <c:v>3.4545717592612535</c:v>
                </c:pt>
                <c:pt idx="11640">
                  <c:v>3.4548148148154185</c:v>
                </c:pt>
                <c:pt idx="11641">
                  <c:v>3.4550578703695836</c:v>
                </c:pt>
                <c:pt idx="11642">
                  <c:v>3.4553009259237486</c:v>
                </c:pt>
                <c:pt idx="11643">
                  <c:v>3.4555439814779136</c:v>
                </c:pt>
                <c:pt idx="11644">
                  <c:v>3.4557870370320787</c:v>
                </c:pt>
                <c:pt idx="11645">
                  <c:v>3.4560300925935197</c:v>
                </c:pt>
                <c:pt idx="11646">
                  <c:v>3.4562731481476847</c:v>
                </c:pt>
                <c:pt idx="11647">
                  <c:v>3.4565162037018498</c:v>
                </c:pt>
                <c:pt idx="11648">
                  <c:v>3.4567592592560148</c:v>
                </c:pt>
                <c:pt idx="11649">
                  <c:v>3.4570138888869595</c:v>
                </c:pt>
                <c:pt idx="11650">
                  <c:v>3.4572569444411245</c:v>
                </c:pt>
                <c:pt idx="11651">
                  <c:v>3.4574999999952896</c:v>
                </c:pt>
                <c:pt idx="11652">
                  <c:v>3.4577430555567306</c:v>
                </c:pt>
                <c:pt idx="11653">
                  <c:v>3.4579861111108956</c:v>
                </c:pt>
                <c:pt idx="11654">
                  <c:v>3.4582291666650606</c:v>
                </c:pt>
                <c:pt idx="11655">
                  <c:v>3.4584722222192257</c:v>
                </c:pt>
                <c:pt idx="11656">
                  <c:v>3.4587152777733907</c:v>
                </c:pt>
                <c:pt idx="11657">
                  <c:v>3.4589583333348317</c:v>
                </c:pt>
                <c:pt idx="11658">
                  <c:v>3.4592013888889968</c:v>
                </c:pt>
                <c:pt idx="11659">
                  <c:v>3.4594444444431618</c:v>
                </c:pt>
                <c:pt idx="11660">
                  <c:v>3.4596874999973268</c:v>
                </c:pt>
                <c:pt idx="11661">
                  <c:v>3.4599305555514919</c:v>
                </c:pt>
                <c:pt idx="11662">
                  <c:v>3.4601736111129329</c:v>
                </c:pt>
                <c:pt idx="11663">
                  <c:v>3.4604166666670979</c:v>
                </c:pt>
                <c:pt idx="11664">
                  <c:v>3.4606597222212629</c:v>
                </c:pt>
                <c:pt idx="11665">
                  <c:v>3.460902777775428</c:v>
                </c:pt>
                <c:pt idx="11666">
                  <c:v>3.461145833329593</c:v>
                </c:pt>
                <c:pt idx="11667">
                  <c:v>3.4613888888837581</c:v>
                </c:pt>
                <c:pt idx="11668">
                  <c:v>3.4616319444451991</c:v>
                </c:pt>
                <c:pt idx="11669">
                  <c:v>3.4618749999993641</c:v>
                </c:pt>
                <c:pt idx="11670">
                  <c:v>3.4621180555535291</c:v>
                </c:pt>
                <c:pt idx="11671">
                  <c:v>3.4623611111076942</c:v>
                </c:pt>
                <c:pt idx="11672">
                  <c:v>3.4626041666618592</c:v>
                </c:pt>
                <c:pt idx="11673">
                  <c:v>3.4628472222233002</c:v>
                </c:pt>
                <c:pt idx="11674">
                  <c:v>3.4630902777774653</c:v>
                </c:pt>
                <c:pt idx="11675">
                  <c:v>3.4633333333316303</c:v>
                </c:pt>
                <c:pt idx="11676">
                  <c:v>3.4635763888857953</c:v>
                </c:pt>
                <c:pt idx="11677">
                  <c:v>3.4638194444399604</c:v>
                </c:pt>
                <c:pt idx="11678">
                  <c:v>3.4640625000014014</c:v>
                </c:pt>
                <c:pt idx="11679">
                  <c:v>3.4643055555555664</c:v>
                </c:pt>
                <c:pt idx="11680">
                  <c:v>3.4645486111097314</c:v>
                </c:pt>
                <c:pt idx="11681">
                  <c:v>3.4647916666638965</c:v>
                </c:pt>
                <c:pt idx="11682">
                  <c:v>3.4650347222180615</c:v>
                </c:pt>
                <c:pt idx="11683">
                  <c:v>3.4652777777795025</c:v>
                </c:pt>
                <c:pt idx="11684">
                  <c:v>3.4655208333336676</c:v>
                </c:pt>
                <c:pt idx="11685">
                  <c:v>3.4657638888878326</c:v>
                </c:pt>
                <c:pt idx="11686">
                  <c:v>3.4660069444419976</c:v>
                </c:pt>
                <c:pt idx="11687">
                  <c:v>3.4662499999961627</c:v>
                </c:pt>
                <c:pt idx="11688">
                  <c:v>3.4664930555576037</c:v>
                </c:pt>
                <c:pt idx="11689">
                  <c:v>3.4667361111117687</c:v>
                </c:pt>
                <c:pt idx="11690">
                  <c:v>3.4669791666659338</c:v>
                </c:pt>
                <c:pt idx="11691">
                  <c:v>3.4672222222200988</c:v>
                </c:pt>
                <c:pt idx="11692">
                  <c:v>3.4674652777742638</c:v>
                </c:pt>
                <c:pt idx="11693">
                  <c:v>3.4677083333284289</c:v>
                </c:pt>
                <c:pt idx="11694">
                  <c:v>3.4679513888898699</c:v>
                </c:pt>
                <c:pt idx="11695">
                  <c:v>3.4681944444440349</c:v>
                </c:pt>
                <c:pt idx="11696">
                  <c:v>3.4684374999981999</c:v>
                </c:pt>
                <c:pt idx="11697">
                  <c:v>3.4686921296291446</c:v>
                </c:pt>
                <c:pt idx="11698">
                  <c:v>3.4689351851833097</c:v>
                </c:pt>
                <c:pt idx="11699">
                  <c:v>3.4691782407374747</c:v>
                </c:pt>
                <c:pt idx="11700">
                  <c:v>3.4694212962916398</c:v>
                </c:pt>
                <c:pt idx="11701">
                  <c:v>3.4696643518530808</c:v>
                </c:pt>
                <c:pt idx="11702">
                  <c:v>3.4699074074072458</c:v>
                </c:pt>
                <c:pt idx="11703">
                  <c:v>3.4701504629614108</c:v>
                </c:pt>
                <c:pt idx="11704">
                  <c:v>3.4703935185155759</c:v>
                </c:pt>
                <c:pt idx="11705">
                  <c:v>3.4706365740697409</c:v>
                </c:pt>
                <c:pt idx="11706">
                  <c:v>3.4708796296311819</c:v>
                </c:pt>
                <c:pt idx="11707">
                  <c:v>3.4711226851853469</c:v>
                </c:pt>
                <c:pt idx="11708">
                  <c:v>3.471365740739512</c:v>
                </c:pt>
                <c:pt idx="11709">
                  <c:v>3.471608796293677</c:v>
                </c:pt>
                <c:pt idx="11710">
                  <c:v>3.4718518518478421</c:v>
                </c:pt>
                <c:pt idx="11711">
                  <c:v>3.4720949074092831</c:v>
                </c:pt>
                <c:pt idx="11712">
                  <c:v>3.4723379629634481</c:v>
                </c:pt>
                <c:pt idx="11713">
                  <c:v>3.4725810185176131</c:v>
                </c:pt>
                <c:pt idx="11714">
                  <c:v>3.4728240740717782</c:v>
                </c:pt>
                <c:pt idx="11715">
                  <c:v>3.4730671296259432</c:v>
                </c:pt>
                <c:pt idx="11716">
                  <c:v>3.4733101851801083</c:v>
                </c:pt>
                <c:pt idx="11717">
                  <c:v>3.4735532407415493</c:v>
                </c:pt>
                <c:pt idx="11718">
                  <c:v>3.4737962962957143</c:v>
                </c:pt>
                <c:pt idx="11719">
                  <c:v>3.4740393518498793</c:v>
                </c:pt>
                <c:pt idx="11720">
                  <c:v>3.4742824074040444</c:v>
                </c:pt>
                <c:pt idx="11721">
                  <c:v>3.4745254629582094</c:v>
                </c:pt>
                <c:pt idx="11722">
                  <c:v>3.4747685185196504</c:v>
                </c:pt>
                <c:pt idx="11723">
                  <c:v>3.4750115740738154</c:v>
                </c:pt>
                <c:pt idx="11724">
                  <c:v>3.4752546296279805</c:v>
                </c:pt>
                <c:pt idx="11725">
                  <c:v>3.4754976851821455</c:v>
                </c:pt>
                <c:pt idx="11726">
                  <c:v>3.4757407407363106</c:v>
                </c:pt>
                <c:pt idx="11727">
                  <c:v>3.4759837962977516</c:v>
                </c:pt>
                <c:pt idx="11728">
                  <c:v>3.4762268518519166</c:v>
                </c:pt>
                <c:pt idx="11729">
                  <c:v>3.4764699074060816</c:v>
                </c:pt>
                <c:pt idx="11730">
                  <c:v>3.4767129629602467</c:v>
                </c:pt>
                <c:pt idx="11731">
                  <c:v>3.4769560185144117</c:v>
                </c:pt>
                <c:pt idx="11732">
                  <c:v>3.4771990740758527</c:v>
                </c:pt>
                <c:pt idx="11733">
                  <c:v>3.4774421296300178</c:v>
                </c:pt>
                <c:pt idx="11734">
                  <c:v>3.4776851851841828</c:v>
                </c:pt>
                <c:pt idx="11735">
                  <c:v>3.4779282407383478</c:v>
                </c:pt>
                <c:pt idx="11736">
                  <c:v>3.4781712962925129</c:v>
                </c:pt>
                <c:pt idx="11737">
                  <c:v>3.4784143518539539</c:v>
                </c:pt>
                <c:pt idx="11738">
                  <c:v>3.4786574074081189</c:v>
                </c:pt>
                <c:pt idx="11739">
                  <c:v>3.4789004629622839</c:v>
                </c:pt>
                <c:pt idx="11740">
                  <c:v>3.479143518516449</c:v>
                </c:pt>
                <c:pt idx="11741">
                  <c:v>3.479386574070614</c:v>
                </c:pt>
                <c:pt idx="11742">
                  <c:v>3.4796296296247791</c:v>
                </c:pt>
                <c:pt idx="11743">
                  <c:v>3.4798726851862201</c:v>
                </c:pt>
                <c:pt idx="11744">
                  <c:v>3.4801157407403851</c:v>
                </c:pt>
                <c:pt idx="11745">
                  <c:v>3.4803703703713298</c:v>
                </c:pt>
                <c:pt idx="11746">
                  <c:v>3.4806134259254948</c:v>
                </c:pt>
                <c:pt idx="11747">
                  <c:v>3.4808564814796599</c:v>
                </c:pt>
                <c:pt idx="11748">
                  <c:v>3.4810995370338249</c:v>
                </c:pt>
                <c:pt idx="11749">
                  <c:v>3.4813425925879899</c:v>
                </c:pt>
                <c:pt idx="11750">
                  <c:v>3.4815856481494309</c:v>
                </c:pt>
                <c:pt idx="11751">
                  <c:v>3.481828703703596</c:v>
                </c:pt>
                <c:pt idx="11752">
                  <c:v>3.482071759257761</c:v>
                </c:pt>
                <c:pt idx="11753">
                  <c:v>3.4823148148119261</c:v>
                </c:pt>
                <c:pt idx="11754">
                  <c:v>3.4825578703660911</c:v>
                </c:pt>
                <c:pt idx="11755">
                  <c:v>3.4828009259275321</c:v>
                </c:pt>
                <c:pt idx="11756">
                  <c:v>3.4830439814816971</c:v>
                </c:pt>
                <c:pt idx="11757">
                  <c:v>3.4832870370358622</c:v>
                </c:pt>
                <c:pt idx="11758">
                  <c:v>3.4835300925900272</c:v>
                </c:pt>
                <c:pt idx="11759">
                  <c:v>3.4837731481441923</c:v>
                </c:pt>
                <c:pt idx="11760">
                  <c:v>3.4840162037056333</c:v>
                </c:pt>
                <c:pt idx="11761">
                  <c:v>3.4842592592597983</c:v>
                </c:pt>
                <c:pt idx="11762">
                  <c:v>3.4845023148139633</c:v>
                </c:pt>
                <c:pt idx="11763">
                  <c:v>3.4847453703681284</c:v>
                </c:pt>
                <c:pt idx="11764">
                  <c:v>3.4849884259222934</c:v>
                </c:pt>
                <c:pt idx="11765">
                  <c:v>3.4852314814764584</c:v>
                </c:pt>
                <c:pt idx="11766">
                  <c:v>3.4854745370378994</c:v>
                </c:pt>
                <c:pt idx="11767">
                  <c:v>3.4857175925920645</c:v>
                </c:pt>
                <c:pt idx="11768">
                  <c:v>3.4859606481462295</c:v>
                </c:pt>
                <c:pt idx="11769">
                  <c:v>3.4862037037003946</c:v>
                </c:pt>
                <c:pt idx="11770">
                  <c:v>3.4864467592545596</c:v>
                </c:pt>
                <c:pt idx="11771">
                  <c:v>3.4866898148160006</c:v>
                </c:pt>
                <c:pt idx="11772">
                  <c:v>3.4869328703701656</c:v>
                </c:pt>
                <c:pt idx="11773">
                  <c:v>3.4871759259243307</c:v>
                </c:pt>
                <c:pt idx="11774">
                  <c:v>3.4874189814784957</c:v>
                </c:pt>
                <c:pt idx="11775">
                  <c:v>3.4876620370326608</c:v>
                </c:pt>
                <c:pt idx="11776">
                  <c:v>3.4879050925941018</c:v>
                </c:pt>
                <c:pt idx="11777">
                  <c:v>3.4881481481482668</c:v>
                </c:pt>
                <c:pt idx="11778">
                  <c:v>3.4883912037024318</c:v>
                </c:pt>
                <c:pt idx="11779">
                  <c:v>3.4886342592565969</c:v>
                </c:pt>
                <c:pt idx="11780">
                  <c:v>3.4888773148107619</c:v>
                </c:pt>
                <c:pt idx="11781">
                  <c:v>3.4891203703722029</c:v>
                </c:pt>
                <c:pt idx="11782">
                  <c:v>3.4893634259263679</c:v>
                </c:pt>
                <c:pt idx="11783">
                  <c:v>3.489606481480533</c:v>
                </c:pt>
                <c:pt idx="11784">
                  <c:v>3.489849537034698</c:v>
                </c:pt>
                <c:pt idx="11785">
                  <c:v>3.4900925925888631</c:v>
                </c:pt>
                <c:pt idx="11786">
                  <c:v>3.4903356481430281</c:v>
                </c:pt>
                <c:pt idx="11787">
                  <c:v>3.4905787037044691</c:v>
                </c:pt>
                <c:pt idx="11788">
                  <c:v>3.4908217592586341</c:v>
                </c:pt>
                <c:pt idx="11789">
                  <c:v>3.4910648148127992</c:v>
                </c:pt>
                <c:pt idx="11790">
                  <c:v>3.4913078703669642</c:v>
                </c:pt>
                <c:pt idx="11791">
                  <c:v>3.4915509259211293</c:v>
                </c:pt>
                <c:pt idx="11792">
                  <c:v>3.4917939814825703</c:v>
                </c:pt>
                <c:pt idx="11793">
                  <c:v>3.492048611106239</c:v>
                </c:pt>
                <c:pt idx="11794">
                  <c:v>3.49229166666768</c:v>
                </c:pt>
                <c:pt idx="11795">
                  <c:v>3.492534722221845</c:v>
                </c:pt>
                <c:pt idx="11796">
                  <c:v>3.4927777777760101</c:v>
                </c:pt>
                <c:pt idx="11797">
                  <c:v>3.4930208333301751</c:v>
                </c:pt>
                <c:pt idx="11798">
                  <c:v>3.4932638888843401</c:v>
                </c:pt>
                <c:pt idx="11799">
                  <c:v>3.4935069444457811</c:v>
                </c:pt>
                <c:pt idx="11800">
                  <c:v>3.4937499999999462</c:v>
                </c:pt>
                <c:pt idx="11801">
                  <c:v>3.4939930555541112</c:v>
                </c:pt>
                <c:pt idx="11802">
                  <c:v>3.4942361111082763</c:v>
                </c:pt>
                <c:pt idx="11803">
                  <c:v>3.4944791666624413</c:v>
                </c:pt>
                <c:pt idx="11804">
                  <c:v>3.4947222222238823</c:v>
                </c:pt>
                <c:pt idx="11805">
                  <c:v>3.4949652777780473</c:v>
                </c:pt>
                <c:pt idx="11806">
                  <c:v>3.4952083333322124</c:v>
                </c:pt>
                <c:pt idx="11807">
                  <c:v>3.4954513888863774</c:v>
                </c:pt>
                <c:pt idx="11808">
                  <c:v>3.4956944444405424</c:v>
                </c:pt>
                <c:pt idx="11809">
                  <c:v>3.4959375000019834</c:v>
                </c:pt>
                <c:pt idx="11810">
                  <c:v>3.4961805555561485</c:v>
                </c:pt>
                <c:pt idx="11811">
                  <c:v>3.4964236111103135</c:v>
                </c:pt>
                <c:pt idx="11812">
                  <c:v>3.4966666666644786</c:v>
                </c:pt>
                <c:pt idx="11813">
                  <c:v>3.4969097222186436</c:v>
                </c:pt>
                <c:pt idx="11814">
                  <c:v>3.4971527777728086</c:v>
                </c:pt>
                <c:pt idx="11815">
                  <c:v>3.4973958333342496</c:v>
                </c:pt>
                <c:pt idx="11816">
                  <c:v>3.4976388888884147</c:v>
                </c:pt>
                <c:pt idx="11817">
                  <c:v>3.4978819444425797</c:v>
                </c:pt>
                <c:pt idx="11818">
                  <c:v>3.4981249999967448</c:v>
                </c:pt>
                <c:pt idx="11819">
                  <c:v>3.4983680555509098</c:v>
                </c:pt>
                <c:pt idx="11820">
                  <c:v>3.4986111111123508</c:v>
                </c:pt>
                <c:pt idx="11821">
                  <c:v>3.4988541666665158</c:v>
                </c:pt>
                <c:pt idx="11822">
                  <c:v>3.4990972222206809</c:v>
                </c:pt>
                <c:pt idx="11823">
                  <c:v>3.4993402777748459</c:v>
                </c:pt>
                <c:pt idx="11824">
                  <c:v>3.4995833333290109</c:v>
                </c:pt>
                <c:pt idx="11825">
                  <c:v>3.4998263888904519</c:v>
                </c:pt>
                <c:pt idx="11826">
                  <c:v>3.500069444444617</c:v>
                </c:pt>
                <c:pt idx="11827">
                  <c:v>3.500312499998782</c:v>
                </c:pt>
                <c:pt idx="11828">
                  <c:v>3.5005555555529471</c:v>
                </c:pt>
                <c:pt idx="11829">
                  <c:v>3.5007986111071121</c:v>
                </c:pt>
                <c:pt idx="11830">
                  <c:v>3.5010416666685531</c:v>
                </c:pt>
                <c:pt idx="11831">
                  <c:v>3.5012847222227181</c:v>
                </c:pt>
                <c:pt idx="11832">
                  <c:v>3.5015277777768832</c:v>
                </c:pt>
                <c:pt idx="11833">
                  <c:v>3.5017708333310482</c:v>
                </c:pt>
                <c:pt idx="11834">
                  <c:v>3.5020138888852133</c:v>
                </c:pt>
                <c:pt idx="11835">
                  <c:v>3.5022569444393783</c:v>
                </c:pt>
                <c:pt idx="11836">
                  <c:v>3.5025000000008193</c:v>
                </c:pt>
                <c:pt idx="11837">
                  <c:v>3.5027430555549843</c:v>
                </c:pt>
                <c:pt idx="11838">
                  <c:v>3.5029861111091494</c:v>
                </c:pt>
                <c:pt idx="11839">
                  <c:v>3.5032291666633144</c:v>
                </c:pt>
                <c:pt idx="11840">
                  <c:v>3.5034722222174794</c:v>
                </c:pt>
                <c:pt idx="11841">
                  <c:v>3.5037268518484241</c:v>
                </c:pt>
                <c:pt idx="11842">
                  <c:v>3.5039699074025892</c:v>
                </c:pt>
                <c:pt idx="11843">
                  <c:v>3.5042129629640302</c:v>
                </c:pt>
                <c:pt idx="11844">
                  <c:v>3.5044560185181952</c:v>
                </c:pt>
                <c:pt idx="11845">
                  <c:v>3.5046990740723603</c:v>
                </c:pt>
                <c:pt idx="11846">
                  <c:v>3.5049421296265253</c:v>
                </c:pt>
                <c:pt idx="11847">
                  <c:v>3.5051851851806903</c:v>
                </c:pt>
                <c:pt idx="11848">
                  <c:v>3.5054282407421313</c:v>
                </c:pt>
                <c:pt idx="11849">
                  <c:v>3.5056712962962964</c:v>
                </c:pt>
                <c:pt idx="11850">
                  <c:v>3.5059143518504614</c:v>
                </c:pt>
                <c:pt idx="11851">
                  <c:v>3.5061574074046264</c:v>
                </c:pt>
                <c:pt idx="11852">
                  <c:v>3.5064004629587915</c:v>
                </c:pt>
                <c:pt idx="11853">
                  <c:v>3.5066435185202325</c:v>
                </c:pt>
                <c:pt idx="11854">
                  <c:v>3.5068865740743975</c:v>
                </c:pt>
                <c:pt idx="11855">
                  <c:v>3.5071296296285626</c:v>
                </c:pt>
                <c:pt idx="11856">
                  <c:v>3.5073726851827276</c:v>
                </c:pt>
                <c:pt idx="11857">
                  <c:v>3.5076157407368926</c:v>
                </c:pt>
                <c:pt idx="11858">
                  <c:v>3.5078587962983336</c:v>
                </c:pt>
                <c:pt idx="11859">
                  <c:v>3.5081018518524987</c:v>
                </c:pt>
                <c:pt idx="11860">
                  <c:v>3.5083449074066637</c:v>
                </c:pt>
                <c:pt idx="11861">
                  <c:v>3.5085879629608288</c:v>
                </c:pt>
                <c:pt idx="11862">
                  <c:v>3.5088310185149938</c:v>
                </c:pt>
                <c:pt idx="11863">
                  <c:v>3.5090740740691588</c:v>
                </c:pt>
                <c:pt idx="11864">
                  <c:v>3.5093171296305998</c:v>
                </c:pt>
                <c:pt idx="11865">
                  <c:v>3.5095601851847649</c:v>
                </c:pt>
                <c:pt idx="11866">
                  <c:v>3.5098032407389299</c:v>
                </c:pt>
                <c:pt idx="11867">
                  <c:v>3.5100462962930949</c:v>
                </c:pt>
                <c:pt idx="11868">
                  <c:v>3.51028935184726</c:v>
                </c:pt>
                <c:pt idx="11869">
                  <c:v>3.510532407408701</c:v>
                </c:pt>
                <c:pt idx="11870">
                  <c:v>3.510775462962866</c:v>
                </c:pt>
                <c:pt idx="11871">
                  <c:v>3.5110185185170311</c:v>
                </c:pt>
                <c:pt idx="11872">
                  <c:v>3.5112615740711961</c:v>
                </c:pt>
                <c:pt idx="11873">
                  <c:v>3.5115046296253611</c:v>
                </c:pt>
                <c:pt idx="11874">
                  <c:v>3.5117476851868021</c:v>
                </c:pt>
                <c:pt idx="11875">
                  <c:v>3.5119907407409672</c:v>
                </c:pt>
                <c:pt idx="11876">
                  <c:v>3.5122337962951322</c:v>
                </c:pt>
                <c:pt idx="11877">
                  <c:v>3.5124768518492973</c:v>
                </c:pt>
                <c:pt idx="11878">
                  <c:v>3.5127199074034623</c:v>
                </c:pt>
                <c:pt idx="11879">
                  <c:v>3.5129629629649033</c:v>
                </c:pt>
                <c:pt idx="11880">
                  <c:v>3.5132060185190683</c:v>
                </c:pt>
                <c:pt idx="11881">
                  <c:v>3.5134490740732334</c:v>
                </c:pt>
                <c:pt idx="11882">
                  <c:v>3.5136921296273984</c:v>
                </c:pt>
                <c:pt idx="11883">
                  <c:v>3.5139351851815634</c:v>
                </c:pt>
                <c:pt idx="11884">
                  <c:v>3.5141782407357285</c:v>
                </c:pt>
                <c:pt idx="11885">
                  <c:v>3.5144212962971695</c:v>
                </c:pt>
                <c:pt idx="11886">
                  <c:v>3.5146643518513345</c:v>
                </c:pt>
                <c:pt idx="11887">
                  <c:v>3.5149074074054996</c:v>
                </c:pt>
                <c:pt idx="11888">
                  <c:v>3.5151504629596646</c:v>
                </c:pt>
                <c:pt idx="11889">
                  <c:v>3.5153935185138296</c:v>
                </c:pt>
                <c:pt idx="11890">
                  <c:v>3.5156481481447743</c:v>
                </c:pt>
                <c:pt idx="11891">
                  <c:v>3.5158912036989394</c:v>
                </c:pt>
                <c:pt idx="11892">
                  <c:v>3.5161342592603804</c:v>
                </c:pt>
                <c:pt idx="11893">
                  <c:v>3.5163773148145454</c:v>
                </c:pt>
                <c:pt idx="11894">
                  <c:v>3.5166203703687104</c:v>
                </c:pt>
                <c:pt idx="11895">
                  <c:v>3.5168634259228755</c:v>
                </c:pt>
                <c:pt idx="11896">
                  <c:v>3.5171064814770405</c:v>
                </c:pt>
                <c:pt idx="11897">
                  <c:v>3.5173495370384815</c:v>
                </c:pt>
                <c:pt idx="11898">
                  <c:v>3.5175925925926466</c:v>
                </c:pt>
                <c:pt idx="11899">
                  <c:v>3.5178356481468116</c:v>
                </c:pt>
                <c:pt idx="11900">
                  <c:v>3.5180787037009766</c:v>
                </c:pt>
                <c:pt idx="11901">
                  <c:v>3.5183217592551417</c:v>
                </c:pt>
                <c:pt idx="11902">
                  <c:v>3.5185648148165827</c:v>
                </c:pt>
                <c:pt idx="11903">
                  <c:v>3.5188078703707477</c:v>
                </c:pt>
                <c:pt idx="11904">
                  <c:v>3.5190509259249128</c:v>
                </c:pt>
                <c:pt idx="11905">
                  <c:v>3.5192939814790778</c:v>
                </c:pt>
                <c:pt idx="11906">
                  <c:v>3.5195370370332428</c:v>
                </c:pt>
                <c:pt idx="11907">
                  <c:v>3.5197800925946838</c:v>
                </c:pt>
                <c:pt idx="11908">
                  <c:v>3.5200231481488489</c:v>
                </c:pt>
                <c:pt idx="11909">
                  <c:v>3.5202662037030139</c:v>
                </c:pt>
                <c:pt idx="11910">
                  <c:v>3.5205092592571789</c:v>
                </c:pt>
                <c:pt idx="11911">
                  <c:v>3.520752314811344</c:v>
                </c:pt>
                <c:pt idx="11912">
                  <c:v>3.520995370365509</c:v>
                </c:pt>
                <c:pt idx="11913">
                  <c:v>3.52123842592695</c:v>
                </c:pt>
                <c:pt idx="11914">
                  <c:v>3.5214814814811151</c:v>
                </c:pt>
                <c:pt idx="11915">
                  <c:v>3.5217245370352801</c:v>
                </c:pt>
                <c:pt idx="11916">
                  <c:v>3.5219675925894451</c:v>
                </c:pt>
                <c:pt idx="11917">
                  <c:v>3.5222106481436102</c:v>
                </c:pt>
                <c:pt idx="11918">
                  <c:v>3.5224537037050512</c:v>
                </c:pt>
                <c:pt idx="11919">
                  <c:v>3.5226967592592162</c:v>
                </c:pt>
                <c:pt idx="11920">
                  <c:v>3.5229398148133813</c:v>
                </c:pt>
                <c:pt idx="11921">
                  <c:v>3.5231828703675463</c:v>
                </c:pt>
                <c:pt idx="11922">
                  <c:v>3.5234259259217113</c:v>
                </c:pt>
                <c:pt idx="11923">
                  <c:v>3.5236689814831523</c:v>
                </c:pt>
                <c:pt idx="11924">
                  <c:v>3.5239120370373174</c:v>
                </c:pt>
                <c:pt idx="11925">
                  <c:v>3.5241550925914824</c:v>
                </c:pt>
                <c:pt idx="11926">
                  <c:v>3.5243981481456474</c:v>
                </c:pt>
                <c:pt idx="11927">
                  <c:v>3.5246412036998125</c:v>
                </c:pt>
                <c:pt idx="11928">
                  <c:v>3.5248842592612535</c:v>
                </c:pt>
                <c:pt idx="11929">
                  <c:v>3.5251273148154185</c:v>
                </c:pt>
                <c:pt idx="11930">
                  <c:v>3.5253703703695836</c:v>
                </c:pt>
                <c:pt idx="11931">
                  <c:v>3.5256134259237486</c:v>
                </c:pt>
                <c:pt idx="11932">
                  <c:v>3.5258564814779136</c:v>
                </c:pt>
                <c:pt idx="11933">
                  <c:v>3.5260995370320787</c:v>
                </c:pt>
                <c:pt idx="11934">
                  <c:v>3.5263425925935197</c:v>
                </c:pt>
                <c:pt idx="11935">
                  <c:v>3.5265856481476847</c:v>
                </c:pt>
                <c:pt idx="11936">
                  <c:v>3.5268287037018498</c:v>
                </c:pt>
                <c:pt idx="11937">
                  <c:v>3.5270717592560148</c:v>
                </c:pt>
                <c:pt idx="11938">
                  <c:v>3.5273263888869595</c:v>
                </c:pt>
                <c:pt idx="11939">
                  <c:v>3.5275694444411245</c:v>
                </c:pt>
                <c:pt idx="11940">
                  <c:v>3.5278124999952896</c:v>
                </c:pt>
                <c:pt idx="11941">
                  <c:v>3.5280555555567306</c:v>
                </c:pt>
                <c:pt idx="11942">
                  <c:v>3.5282986111108956</c:v>
                </c:pt>
                <c:pt idx="11943">
                  <c:v>3.5285416666650606</c:v>
                </c:pt>
                <c:pt idx="11944">
                  <c:v>3.5287847222192257</c:v>
                </c:pt>
                <c:pt idx="11945">
                  <c:v>3.5290277777733907</c:v>
                </c:pt>
                <c:pt idx="11946">
                  <c:v>3.5292708333348317</c:v>
                </c:pt>
                <c:pt idx="11947">
                  <c:v>3.5295138888889968</c:v>
                </c:pt>
                <c:pt idx="11948">
                  <c:v>3.5297569444431618</c:v>
                </c:pt>
                <c:pt idx="11949">
                  <c:v>3.5299999999973268</c:v>
                </c:pt>
                <c:pt idx="11950">
                  <c:v>3.5302430555514919</c:v>
                </c:pt>
                <c:pt idx="11951">
                  <c:v>3.5304861111129329</c:v>
                </c:pt>
                <c:pt idx="11952">
                  <c:v>3.5307291666670979</c:v>
                </c:pt>
                <c:pt idx="11953">
                  <c:v>3.5309722222212629</c:v>
                </c:pt>
                <c:pt idx="11954">
                  <c:v>3.531215277775428</c:v>
                </c:pt>
                <c:pt idx="11955">
                  <c:v>3.531458333329593</c:v>
                </c:pt>
                <c:pt idx="11956">
                  <c:v>3.5317013888837581</c:v>
                </c:pt>
                <c:pt idx="11957">
                  <c:v>3.5319444444451991</c:v>
                </c:pt>
                <c:pt idx="11958">
                  <c:v>3.5321874999993641</c:v>
                </c:pt>
                <c:pt idx="11959">
                  <c:v>3.5324305555535291</c:v>
                </c:pt>
                <c:pt idx="11960">
                  <c:v>3.5326736111076942</c:v>
                </c:pt>
                <c:pt idx="11961">
                  <c:v>3.5329166666618592</c:v>
                </c:pt>
                <c:pt idx="11962">
                  <c:v>3.5331597222233002</c:v>
                </c:pt>
                <c:pt idx="11963">
                  <c:v>3.5334027777774653</c:v>
                </c:pt>
                <c:pt idx="11964">
                  <c:v>3.5336458333316303</c:v>
                </c:pt>
                <c:pt idx="11965">
                  <c:v>3.5338888888857953</c:v>
                </c:pt>
                <c:pt idx="11966">
                  <c:v>3.5341319444399604</c:v>
                </c:pt>
                <c:pt idx="11967">
                  <c:v>3.5343750000014014</c:v>
                </c:pt>
                <c:pt idx="11968">
                  <c:v>3.5346180555555664</c:v>
                </c:pt>
                <c:pt idx="11969">
                  <c:v>3.5348611111097314</c:v>
                </c:pt>
                <c:pt idx="11970">
                  <c:v>3.5351041666638965</c:v>
                </c:pt>
                <c:pt idx="11971">
                  <c:v>3.5353472222180615</c:v>
                </c:pt>
                <c:pt idx="11972">
                  <c:v>3.5355902777795025</c:v>
                </c:pt>
                <c:pt idx="11973">
                  <c:v>3.5358333333336676</c:v>
                </c:pt>
                <c:pt idx="11974">
                  <c:v>3.5360763888878326</c:v>
                </c:pt>
                <c:pt idx="11975">
                  <c:v>3.5363194444419976</c:v>
                </c:pt>
                <c:pt idx="11976">
                  <c:v>3.5365624999961627</c:v>
                </c:pt>
                <c:pt idx="11977">
                  <c:v>3.5368055555576037</c:v>
                </c:pt>
                <c:pt idx="11978">
                  <c:v>3.5370486111117687</c:v>
                </c:pt>
                <c:pt idx="11979">
                  <c:v>3.5372916666659338</c:v>
                </c:pt>
                <c:pt idx="11980">
                  <c:v>3.5375347222200988</c:v>
                </c:pt>
                <c:pt idx="11981">
                  <c:v>3.5377777777742638</c:v>
                </c:pt>
                <c:pt idx="11982">
                  <c:v>3.5380208333284289</c:v>
                </c:pt>
                <c:pt idx="11983">
                  <c:v>3.5382638888898699</c:v>
                </c:pt>
                <c:pt idx="11984">
                  <c:v>3.5385069444440349</c:v>
                </c:pt>
                <c:pt idx="11985">
                  <c:v>3.5387499999981999</c:v>
                </c:pt>
                <c:pt idx="11986">
                  <c:v>3.5390046296291446</c:v>
                </c:pt>
                <c:pt idx="11987">
                  <c:v>3.5392476851833097</c:v>
                </c:pt>
                <c:pt idx="11988">
                  <c:v>3.5394907407374747</c:v>
                </c:pt>
                <c:pt idx="11989">
                  <c:v>3.5397337962916398</c:v>
                </c:pt>
                <c:pt idx="11990">
                  <c:v>3.5399768518530808</c:v>
                </c:pt>
                <c:pt idx="11991">
                  <c:v>3.5402199074072458</c:v>
                </c:pt>
                <c:pt idx="11992">
                  <c:v>3.5404629629614108</c:v>
                </c:pt>
                <c:pt idx="11993">
                  <c:v>3.5407060185155759</c:v>
                </c:pt>
                <c:pt idx="11994">
                  <c:v>3.5409490740697409</c:v>
                </c:pt>
                <c:pt idx="11995">
                  <c:v>3.5411921296311819</c:v>
                </c:pt>
                <c:pt idx="11996">
                  <c:v>3.5414351851853469</c:v>
                </c:pt>
                <c:pt idx="11997">
                  <c:v>3.541678240739512</c:v>
                </c:pt>
                <c:pt idx="11998">
                  <c:v>3.541921296293677</c:v>
                </c:pt>
                <c:pt idx="11999">
                  <c:v>3.5421643518478421</c:v>
                </c:pt>
                <c:pt idx="12000">
                  <c:v>3.5424074074092831</c:v>
                </c:pt>
                <c:pt idx="12001">
                  <c:v>3.5426504629634481</c:v>
                </c:pt>
                <c:pt idx="12002">
                  <c:v>3.5428935185176131</c:v>
                </c:pt>
                <c:pt idx="12003">
                  <c:v>3.5431365740717782</c:v>
                </c:pt>
                <c:pt idx="12004">
                  <c:v>3.5433796296259432</c:v>
                </c:pt>
                <c:pt idx="12005">
                  <c:v>3.5436226851801083</c:v>
                </c:pt>
                <c:pt idx="12006">
                  <c:v>3.5438657407415493</c:v>
                </c:pt>
                <c:pt idx="12007">
                  <c:v>3.5441087962957143</c:v>
                </c:pt>
                <c:pt idx="12008">
                  <c:v>3.5443518518498793</c:v>
                </c:pt>
                <c:pt idx="12009">
                  <c:v>3.5445949074040444</c:v>
                </c:pt>
                <c:pt idx="12010">
                  <c:v>3.5448379629582094</c:v>
                </c:pt>
                <c:pt idx="12011">
                  <c:v>3.5450810185196504</c:v>
                </c:pt>
                <c:pt idx="12012">
                  <c:v>3.5453240740738154</c:v>
                </c:pt>
                <c:pt idx="12013">
                  <c:v>3.5455671296279805</c:v>
                </c:pt>
                <c:pt idx="12014">
                  <c:v>3.5458101851821455</c:v>
                </c:pt>
                <c:pt idx="12015">
                  <c:v>3.5460532407363106</c:v>
                </c:pt>
                <c:pt idx="12016">
                  <c:v>3.5462962962977516</c:v>
                </c:pt>
                <c:pt idx="12017">
                  <c:v>3.5465393518519166</c:v>
                </c:pt>
                <c:pt idx="12018">
                  <c:v>3.5467824074060816</c:v>
                </c:pt>
                <c:pt idx="12019">
                  <c:v>3.5470254629602467</c:v>
                </c:pt>
                <c:pt idx="12020">
                  <c:v>3.5472685185144117</c:v>
                </c:pt>
                <c:pt idx="12021">
                  <c:v>3.5475115740758527</c:v>
                </c:pt>
                <c:pt idx="12022">
                  <c:v>3.5477546296300178</c:v>
                </c:pt>
                <c:pt idx="12023">
                  <c:v>3.5479976851841828</c:v>
                </c:pt>
                <c:pt idx="12024">
                  <c:v>3.5482407407383478</c:v>
                </c:pt>
                <c:pt idx="12025">
                  <c:v>3.5484837962925129</c:v>
                </c:pt>
                <c:pt idx="12026">
                  <c:v>3.5487268518539539</c:v>
                </c:pt>
                <c:pt idx="12027">
                  <c:v>3.5489699074081189</c:v>
                </c:pt>
                <c:pt idx="12028">
                  <c:v>3.5492129629622839</c:v>
                </c:pt>
                <c:pt idx="12029">
                  <c:v>3.549456018516449</c:v>
                </c:pt>
                <c:pt idx="12030">
                  <c:v>3.549699074070614</c:v>
                </c:pt>
                <c:pt idx="12031">
                  <c:v>3.5499421296247791</c:v>
                </c:pt>
                <c:pt idx="12032">
                  <c:v>3.5501851851862201</c:v>
                </c:pt>
                <c:pt idx="12033">
                  <c:v>3.5504282407403851</c:v>
                </c:pt>
                <c:pt idx="12034">
                  <c:v>3.5506828703713298</c:v>
                </c:pt>
                <c:pt idx="12035">
                  <c:v>3.5509259259254948</c:v>
                </c:pt>
                <c:pt idx="12036">
                  <c:v>3.5511689814796599</c:v>
                </c:pt>
                <c:pt idx="12037">
                  <c:v>3.5514120370338249</c:v>
                </c:pt>
                <c:pt idx="12038">
                  <c:v>3.5516550925879899</c:v>
                </c:pt>
                <c:pt idx="12039">
                  <c:v>3.5518981481494309</c:v>
                </c:pt>
                <c:pt idx="12040">
                  <c:v>3.552141203703596</c:v>
                </c:pt>
                <c:pt idx="12041">
                  <c:v>3.552384259257761</c:v>
                </c:pt>
                <c:pt idx="12042">
                  <c:v>3.5526273148119261</c:v>
                </c:pt>
                <c:pt idx="12043">
                  <c:v>3.5528703703660911</c:v>
                </c:pt>
                <c:pt idx="12044">
                  <c:v>3.5531134259275321</c:v>
                </c:pt>
                <c:pt idx="12045">
                  <c:v>3.5533564814816971</c:v>
                </c:pt>
                <c:pt idx="12046">
                  <c:v>3.5535995370358622</c:v>
                </c:pt>
                <c:pt idx="12047">
                  <c:v>3.5538425925900272</c:v>
                </c:pt>
                <c:pt idx="12048">
                  <c:v>3.5540856481441923</c:v>
                </c:pt>
                <c:pt idx="12049">
                  <c:v>3.5543287037056333</c:v>
                </c:pt>
                <c:pt idx="12050">
                  <c:v>3.5545717592597983</c:v>
                </c:pt>
                <c:pt idx="12051">
                  <c:v>3.5548148148139633</c:v>
                </c:pt>
                <c:pt idx="12052">
                  <c:v>3.5550578703681284</c:v>
                </c:pt>
                <c:pt idx="12053">
                  <c:v>3.5553009259222934</c:v>
                </c:pt>
                <c:pt idx="12054">
                  <c:v>3.5555439814764584</c:v>
                </c:pt>
                <c:pt idx="12055">
                  <c:v>3.5557870370378994</c:v>
                </c:pt>
                <c:pt idx="12056">
                  <c:v>3.5560300925920645</c:v>
                </c:pt>
                <c:pt idx="12057">
                  <c:v>3.5562731481462295</c:v>
                </c:pt>
                <c:pt idx="12058">
                  <c:v>3.5565162037003946</c:v>
                </c:pt>
                <c:pt idx="12059">
                  <c:v>3.5567592592545596</c:v>
                </c:pt>
                <c:pt idx="12060">
                  <c:v>3.5570023148160006</c:v>
                </c:pt>
                <c:pt idx="12061">
                  <c:v>3.5572453703701656</c:v>
                </c:pt>
                <c:pt idx="12062">
                  <c:v>3.5574884259243307</c:v>
                </c:pt>
                <c:pt idx="12063">
                  <c:v>3.5577314814784957</c:v>
                </c:pt>
                <c:pt idx="12064">
                  <c:v>3.5579745370326608</c:v>
                </c:pt>
                <c:pt idx="12065">
                  <c:v>3.5582175925941018</c:v>
                </c:pt>
                <c:pt idx="12066">
                  <c:v>3.5584606481482668</c:v>
                </c:pt>
                <c:pt idx="12067">
                  <c:v>3.5587037037024318</c:v>
                </c:pt>
                <c:pt idx="12068">
                  <c:v>3.5589467592565969</c:v>
                </c:pt>
                <c:pt idx="12069">
                  <c:v>3.5591898148107619</c:v>
                </c:pt>
                <c:pt idx="12070">
                  <c:v>3.5594328703722029</c:v>
                </c:pt>
                <c:pt idx="12071">
                  <c:v>3.5596759259263679</c:v>
                </c:pt>
                <c:pt idx="12072">
                  <c:v>3.559918981480533</c:v>
                </c:pt>
                <c:pt idx="12073">
                  <c:v>3.560162037034698</c:v>
                </c:pt>
                <c:pt idx="12074">
                  <c:v>3.5604050925888631</c:v>
                </c:pt>
                <c:pt idx="12075">
                  <c:v>3.5606481481430281</c:v>
                </c:pt>
                <c:pt idx="12076">
                  <c:v>3.5608912037044691</c:v>
                </c:pt>
                <c:pt idx="12077">
                  <c:v>3.5611342592586341</c:v>
                </c:pt>
                <c:pt idx="12078">
                  <c:v>3.5613773148127992</c:v>
                </c:pt>
                <c:pt idx="12079">
                  <c:v>3.5616203703669642</c:v>
                </c:pt>
                <c:pt idx="12080">
                  <c:v>3.5618634259211293</c:v>
                </c:pt>
                <c:pt idx="12081">
                  <c:v>3.5621064814825703</c:v>
                </c:pt>
                <c:pt idx="12082">
                  <c:v>3.562361111106239</c:v>
                </c:pt>
                <c:pt idx="12083">
                  <c:v>3.56260416666768</c:v>
                </c:pt>
                <c:pt idx="12084">
                  <c:v>3.562847222221845</c:v>
                </c:pt>
                <c:pt idx="12085">
                  <c:v>3.5630902777760101</c:v>
                </c:pt>
                <c:pt idx="12086">
                  <c:v>3.5633333333301751</c:v>
                </c:pt>
                <c:pt idx="12087">
                  <c:v>3.5635763888843401</c:v>
                </c:pt>
                <c:pt idx="12088">
                  <c:v>3.5638194444457811</c:v>
                </c:pt>
                <c:pt idx="12089">
                  <c:v>3.5640624999999462</c:v>
                </c:pt>
                <c:pt idx="12090">
                  <c:v>3.5643055555541112</c:v>
                </c:pt>
                <c:pt idx="12091">
                  <c:v>3.5645486111082763</c:v>
                </c:pt>
                <c:pt idx="12092">
                  <c:v>3.5647916666624413</c:v>
                </c:pt>
                <c:pt idx="12093">
                  <c:v>3.5650347222238823</c:v>
                </c:pt>
                <c:pt idx="12094">
                  <c:v>3.5652777777780473</c:v>
                </c:pt>
                <c:pt idx="12095">
                  <c:v>3.5655208333322124</c:v>
                </c:pt>
                <c:pt idx="12096">
                  <c:v>3.5657638888863774</c:v>
                </c:pt>
                <c:pt idx="12097">
                  <c:v>3.5660069444405424</c:v>
                </c:pt>
                <c:pt idx="12098">
                  <c:v>3.5662500000019834</c:v>
                </c:pt>
                <c:pt idx="12099">
                  <c:v>3.5664930555561485</c:v>
                </c:pt>
                <c:pt idx="12100">
                  <c:v>3.5667361111103135</c:v>
                </c:pt>
                <c:pt idx="12101">
                  <c:v>3.5669791666644786</c:v>
                </c:pt>
                <c:pt idx="12102">
                  <c:v>3.5672222222186436</c:v>
                </c:pt>
                <c:pt idx="12103">
                  <c:v>3.5674652777728086</c:v>
                </c:pt>
                <c:pt idx="12104">
                  <c:v>3.5677083333342496</c:v>
                </c:pt>
                <c:pt idx="12105">
                  <c:v>3.5679513888884147</c:v>
                </c:pt>
                <c:pt idx="12106">
                  <c:v>3.5681944444425797</c:v>
                </c:pt>
                <c:pt idx="12107">
                  <c:v>3.5684374999967448</c:v>
                </c:pt>
                <c:pt idx="12108">
                  <c:v>3.5686805555509098</c:v>
                </c:pt>
                <c:pt idx="12109">
                  <c:v>3.5689236111123508</c:v>
                </c:pt>
                <c:pt idx="12110">
                  <c:v>3.5691666666665158</c:v>
                </c:pt>
                <c:pt idx="12111">
                  <c:v>3.5694097222206809</c:v>
                </c:pt>
                <c:pt idx="12112">
                  <c:v>3.5696527777748459</c:v>
                </c:pt>
                <c:pt idx="12113">
                  <c:v>3.5698958333290109</c:v>
                </c:pt>
                <c:pt idx="12114">
                  <c:v>3.5701388888904519</c:v>
                </c:pt>
                <c:pt idx="12115">
                  <c:v>3.570381944444617</c:v>
                </c:pt>
                <c:pt idx="12116">
                  <c:v>3.570624999998782</c:v>
                </c:pt>
                <c:pt idx="12117">
                  <c:v>3.5708680555529471</c:v>
                </c:pt>
                <c:pt idx="12118">
                  <c:v>3.5711111111071121</c:v>
                </c:pt>
                <c:pt idx="12119">
                  <c:v>3.5713541666685531</c:v>
                </c:pt>
                <c:pt idx="12120">
                  <c:v>3.5715972222227181</c:v>
                </c:pt>
                <c:pt idx="12121">
                  <c:v>3.5718402777768832</c:v>
                </c:pt>
                <c:pt idx="12122">
                  <c:v>3.5720833333310482</c:v>
                </c:pt>
                <c:pt idx="12123">
                  <c:v>3.5723263888852133</c:v>
                </c:pt>
                <c:pt idx="12124">
                  <c:v>3.5725694444393783</c:v>
                </c:pt>
                <c:pt idx="12125">
                  <c:v>3.5728125000008193</c:v>
                </c:pt>
                <c:pt idx="12126">
                  <c:v>3.5730555555549843</c:v>
                </c:pt>
                <c:pt idx="12127">
                  <c:v>3.5732986111091494</c:v>
                </c:pt>
                <c:pt idx="12128">
                  <c:v>3.5735416666633144</c:v>
                </c:pt>
                <c:pt idx="12129">
                  <c:v>3.5737847222174794</c:v>
                </c:pt>
                <c:pt idx="12130">
                  <c:v>3.5740393518484241</c:v>
                </c:pt>
                <c:pt idx="12131">
                  <c:v>3.5742824074025892</c:v>
                </c:pt>
                <c:pt idx="12132">
                  <c:v>3.5745254629640302</c:v>
                </c:pt>
                <c:pt idx="12133">
                  <c:v>3.5747685185181952</c:v>
                </c:pt>
                <c:pt idx="12134">
                  <c:v>3.5750115740723603</c:v>
                </c:pt>
                <c:pt idx="12135">
                  <c:v>3.5752546296265253</c:v>
                </c:pt>
                <c:pt idx="12136">
                  <c:v>3.5754976851806903</c:v>
                </c:pt>
                <c:pt idx="12137">
                  <c:v>3.5757407407421313</c:v>
                </c:pt>
                <c:pt idx="12138">
                  <c:v>3.5759837962962964</c:v>
                </c:pt>
                <c:pt idx="12139">
                  <c:v>3.5762268518504614</c:v>
                </c:pt>
                <c:pt idx="12140">
                  <c:v>3.5764699074046264</c:v>
                </c:pt>
                <c:pt idx="12141">
                  <c:v>3.5767129629587915</c:v>
                </c:pt>
                <c:pt idx="12142">
                  <c:v>3.5769560185202325</c:v>
                </c:pt>
                <c:pt idx="12143">
                  <c:v>3.5771990740743975</c:v>
                </c:pt>
                <c:pt idx="12144">
                  <c:v>3.5774421296285626</c:v>
                </c:pt>
                <c:pt idx="12145">
                  <c:v>3.5776851851827276</c:v>
                </c:pt>
                <c:pt idx="12146">
                  <c:v>3.5779282407368926</c:v>
                </c:pt>
                <c:pt idx="12147">
                  <c:v>3.5781712962983336</c:v>
                </c:pt>
                <c:pt idx="12148">
                  <c:v>3.5784143518524987</c:v>
                </c:pt>
                <c:pt idx="12149">
                  <c:v>3.5786574074066637</c:v>
                </c:pt>
                <c:pt idx="12150">
                  <c:v>3.5789004629608288</c:v>
                </c:pt>
                <c:pt idx="12151">
                  <c:v>3.5791435185149938</c:v>
                </c:pt>
                <c:pt idx="12152">
                  <c:v>3.5793865740691588</c:v>
                </c:pt>
                <c:pt idx="12153">
                  <c:v>3.5796296296305998</c:v>
                </c:pt>
                <c:pt idx="12154">
                  <c:v>3.5798726851847649</c:v>
                </c:pt>
                <c:pt idx="12155">
                  <c:v>3.5801157407389299</c:v>
                </c:pt>
                <c:pt idx="12156">
                  <c:v>3.5803587962930949</c:v>
                </c:pt>
                <c:pt idx="12157">
                  <c:v>3.58060185184726</c:v>
                </c:pt>
                <c:pt idx="12158">
                  <c:v>3.580844907408701</c:v>
                </c:pt>
                <c:pt idx="12159">
                  <c:v>3.581087962962866</c:v>
                </c:pt>
                <c:pt idx="12160">
                  <c:v>3.5813310185170311</c:v>
                </c:pt>
                <c:pt idx="12161">
                  <c:v>3.5815740740711961</c:v>
                </c:pt>
                <c:pt idx="12162">
                  <c:v>3.5818171296253611</c:v>
                </c:pt>
                <c:pt idx="12163">
                  <c:v>3.5820601851868021</c:v>
                </c:pt>
                <c:pt idx="12164">
                  <c:v>3.5823032407409672</c:v>
                </c:pt>
                <c:pt idx="12165">
                  <c:v>3.5825462962951322</c:v>
                </c:pt>
                <c:pt idx="12166">
                  <c:v>3.5827893518492973</c:v>
                </c:pt>
                <c:pt idx="12167">
                  <c:v>3.5830324074034623</c:v>
                </c:pt>
                <c:pt idx="12168">
                  <c:v>3.5832754629649033</c:v>
                </c:pt>
                <c:pt idx="12169">
                  <c:v>3.5835185185190683</c:v>
                </c:pt>
                <c:pt idx="12170">
                  <c:v>3.5837615740732334</c:v>
                </c:pt>
                <c:pt idx="12171">
                  <c:v>3.5840046296273984</c:v>
                </c:pt>
                <c:pt idx="12172">
                  <c:v>3.5842476851815634</c:v>
                </c:pt>
                <c:pt idx="12173">
                  <c:v>3.5844907407357285</c:v>
                </c:pt>
                <c:pt idx="12174">
                  <c:v>3.5847337962971695</c:v>
                </c:pt>
                <c:pt idx="12175">
                  <c:v>3.5849768518513345</c:v>
                </c:pt>
                <c:pt idx="12176">
                  <c:v>3.5852199074054996</c:v>
                </c:pt>
                <c:pt idx="12177">
                  <c:v>3.5854629629596646</c:v>
                </c:pt>
                <c:pt idx="12178">
                  <c:v>3.5857060185138296</c:v>
                </c:pt>
                <c:pt idx="12179">
                  <c:v>3.5859606481447743</c:v>
                </c:pt>
                <c:pt idx="12180">
                  <c:v>3.5862037036989394</c:v>
                </c:pt>
                <c:pt idx="12181">
                  <c:v>3.5864467592603804</c:v>
                </c:pt>
                <c:pt idx="12182">
                  <c:v>3.5866898148145454</c:v>
                </c:pt>
                <c:pt idx="12183">
                  <c:v>3.5869328703687104</c:v>
                </c:pt>
                <c:pt idx="12184">
                  <c:v>3.5871759259228755</c:v>
                </c:pt>
                <c:pt idx="12185">
                  <c:v>3.5874189814770405</c:v>
                </c:pt>
                <c:pt idx="12186">
                  <c:v>3.5876620370384815</c:v>
                </c:pt>
                <c:pt idx="12187">
                  <c:v>3.5879050925926466</c:v>
                </c:pt>
                <c:pt idx="12188">
                  <c:v>3.5881481481468116</c:v>
                </c:pt>
                <c:pt idx="12189">
                  <c:v>3.5883912037009766</c:v>
                </c:pt>
                <c:pt idx="12190">
                  <c:v>3.5886342592551417</c:v>
                </c:pt>
                <c:pt idx="12191">
                  <c:v>3.5888773148165827</c:v>
                </c:pt>
                <c:pt idx="12192">
                  <c:v>3.5891203703707477</c:v>
                </c:pt>
                <c:pt idx="12193">
                  <c:v>3.5893634259249128</c:v>
                </c:pt>
                <c:pt idx="12194">
                  <c:v>3.5896064814790778</c:v>
                </c:pt>
                <c:pt idx="12195">
                  <c:v>3.5898495370332428</c:v>
                </c:pt>
                <c:pt idx="12196">
                  <c:v>3.5900925925946838</c:v>
                </c:pt>
                <c:pt idx="12197">
                  <c:v>3.5903356481488489</c:v>
                </c:pt>
                <c:pt idx="12198">
                  <c:v>3.5905787037030139</c:v>
                </c:pt>
                <c:pt idx="12199">
                  <c:v>3.5908217592571789</c:v>
                </c:pt>
                <c:pt idx="12200">
                  <c:v>3.591064814811344</c:v>
                </c:pt>
                <c:pt idx="12201">
                  <c:v>3.591307870365509</c:v>
                </c:pt>
                <c:pt idx="12202">
                  <c:v>3.59155092592695</c:v>
                </c:pt>
                <c:pt idx="12203">
                  <c:v>3.5917939814811151</c:v>
                </c:pt>
                <c:pt idx="12204">
                  <c:v>3.5920370370352801</c:v>
                </c:pt>
                <c:pt idx="12205">
                  <c:v>3.5922800925894451</c:v>
                </c:pt>
                <c:pt idx="12206">
                  <c:v>3.5925231481436102</c:v>
                </c:pt>
                <c:pt idx="12207">
                  <c:v>3.5927662037050512</c:v>
                </c:pt>
                <c:pt idx="12208">
                  <c:v>3.5930092592592162</c:v>
                </c:pt>
                <c:pt idx="12209">
                  <c:v>3.5932523148133813</c:v>
                </c:pt>
                <c:pt idx="12210">
                  <c:v>3.5934953703675463</c:v>
                </c:pt>
                <c:pt idx="12211">
                  <c:v>3.5937384259217113</c:v>
                </c:pt>
                <c:pt idx="12212">
                  <c:v>3.5939814814831523</c:v>
                </c:pt>
                <c:pt idx="12213">
                  <c:v>3.5942245370373174</c:v>
                </c:pt>
                <c:pt idx="12214">
                  <c:v>3.5944675925914824</c:v>
                </c:pt>
                <c:pt idx="12215">
                  <c:v>3.5947106481456474</c:v>
                </c:pt>
                <c:pt idx="12216">
                  <c:v>3.5949537036998125</c:v>
                </c:pt>
                <c:pt idx="12217">
                  <c:v>3.5951967592612535</c:v>
                </c:pt>
                <c:pt idx="12218">
                  <c:v>3.5954398148154185</c:v>
                </c:pt>
                <c:pt idx="12219">
                  <c:v>3.5956828703695836</c:v>
                </c:pt>
                <c:pt idx="12220">
                  <c:v>3.5959259259237486</c:v>
                </c:pt>
                <c:pt idx="12221">
                  <c:v>3.5961689814779136</c:v>
                </c:pt>
                <c:pt idx="12222">
                  <c:v>3.5964120370320787</c:v>
                </c:pt>
                <c:pt idx="12223">
                  <c:v>3.5966550925935197</c:v>
                </c:pt>
                <c:pt idx="12224">
                  <c:v>3.5968981481476847</c:v>
                </c:pt>
                <c:pt idx="12225">
                  <c:v>3.5971412037018498</c:v>
                </c:pt>
                <c:pt idx="12226">
                  <c:v>3.5973842592560148</c:v>
                </c:pt>
                <c:pt idx="12227">
                  <c:v>3.5976388888869595</c:v>
                </c:pt>
                <c:pt idx="12228">
                  <c:v>3.5978819444411245</c:v>
                </c:pt>
                <c:pt idx="12229">
                  <c:v>3.5981249999952896</c:v>
                </c:pt>
                <c:pt idx="12230">
                  <c:v>3.5983680555567306</c:v>
                </c:pt>
                <c:pt idx="12231">
                  <c:v>3.5986111111108956</c:v>
                </c:pt>
                <c:pt idx="12232">
                  <c:v>3.5988541666650606</c:v>
                </c:pt>
                <c:pt idx="12233">
                  <c:v>3.5990972222192257</c:v>
                </c:pt>
                <c:pt idx="12234">
                  <c:v>3.5993402777733907</c:v>
                </c:pt>
                <c:pt idx="12235">
                  <c:v>3.5995833333348317</c:v>
                </c:pt>
                <c:pt idx="12236">
                  <c:v>3.5998263888889968</c:v>
                </c:pt>
                <c:pt idx="12237">
                  <c:v>3.6000694444431618</c:v>
                </c:pt>
                <c:pt idx="12238">
                  <c:v>3.6003124999973268</c:v>
                </c:pt>
                <c:pt idx="12239">
                  <c:v>3.6005555555514919</c:v>
                </c:pt>
                <c:pt idx="12240">
                  <c:v>3.6007986111129329</c:v>
                </c:pt>
                <c:pt idx="12241">
                  <c:v>3.6010416666670979</c:v>
                </c:pt>
                <c:pt idx="12242">
                  <c:v>3.6012847222212629</c:v>
                </c:pt>
                <c:pt idx="12243">
                  <c:v>3.601527777775428</c:v>
                </c:pt>
                <c:pt idx="12244">
                  <c:v>3.601770833329593</c:v>
                </c:pt>
                <c:pt idx="12245">
                  <c:v>3.6020138888837581</c:v>
                </c:pt>
                <c:pt idx="12246">
                  <c:v>3.6022569444451991</c:v>
                </c:pt>
                <c:pt idx="12247">
                  <c:v>3.6024999999993641</c:v>
                </c:pt>
                <c:pt idx="12248">
                  <c:v>3.6027430555535291</c:v>
                </c:pt>
                <c:pt idx="12249">
                  <c:v>3.6029861111076942</c:v>
                </c:pt>
                <c:pt idx="12250">
                  <c:v>3.6032291666618592</c:v>
                </c:pt>
                <c:pt idx="12251">
                  <c:v>3.6034722222233002</c:v>
                </c:pt>
                <c:pt idx="12252">
                  <c:v>3.6037152777774653</c:v>
                </c:pt>
                <c:pt idx="12253">
                  <c:v>3.6039583333316303</c:v>
                </c:pt>
                <c:pt idx="12254">
                  <c:v>3.6042013888857953</c:v>
                </c:pt>
                <c:pt idx="12255">
                  <c:v>3.6044444444399604</c:v>
                </c:pt>
                <c:pt idx="12256">
                  <c:v>3.6046875000014014</c:v>
                </c:pt>
                <c:pt idx="12257">
                  <c:v>3.6049305555555664</c:v>
                </c:pt>
                <c:pt idx="12258">
                  <c:v>3.6051736111097314</c:v>
                </c:pt>
                <c:pt idx="12259">
                  <c:v>3.6054166666638965</c:v>
                </c:pt>
                <c:pt idx="12260">
                  <c:v>3.6056597222180615</c:v>
                </c:pt>
                <c:pt idx="12261">
                  <c:v>3.6059027777795025</c:v>
                </c:pt>
                <c:pt idx="12262">
                  <c:v>3.6061458333336676</c:v>
                </c:pt>
                <c:pt idx="12263">
                  <c:v>3.6063888888878326</c:v>
                </c:pt>
                <c:pt idx="12264">
                  <c:v>3.6066319444419976</c:v>
                </c:pt>
                <c:pt idx="12265">
                  <c:v>3.6068749999961627</c:v>
                </c:pt>
                <c:pt idx="12266">
                  <c:v>3.6071180555576037</c:v>
                </c:pt>
                <c:pt idx="12267">
                  <c:v>3.6073611111117687</c:v>
                </c:pt>
                <c:pt idx="12268">
                  <c:v>3.6076041666659338</c:v>
                </c:pt>
                <c:pt idx="12269">
                  <c:v>3.6078472222200988</c:v>
                </c:pt>
                <c:pt idx="12270">
                  <c:v>3.6080902777742638</c:v>
                </c:pt>
                <c:pt idx="12271">
                  <c:v>3.6083333333284289</c:v>
                </c:pt>
                <c:pt idx="12272">
                  <c:v>3.6085763888898699</c:v>
                </c:pt>
                <c:pt idx="12273">
                  <c:v>3.6088194444440349</c:v>
                </c:pt>
                <c:pt idx="12274">
                  <c:v>3.6090624999981999</c:v>
                </c:pt>
                <c:pt idx="12275">
                  <c:v>3.6093171296291446</c:v>
                </c:pt>
                <c:pt idx="12276">
                  <c:v>3.6095601851833097</c:v>
                </c:pt>
                <c:pt idx="12277">
                  <c:v>3.6098032407374747</c:v>
                </c:pt>
                <c:pt idx="12278">
                  <c:v>3.6100462962916398</c:v>
                </c:pt>
                <c:pt idx="12279">
                  <c:v>3.6102893518530808</c:v>
                </c:pt>
                <c:pt idx="12280">
                  <c:v>3.6105324074072458</c:v>
                </c:pt>
                <c:pt idx="12281">
                  <c:v>3.6107754629614108</c:v>
                </c:pt>
                <c:pt idx="12282">
                  <c:v>3.6110185185155759</c:v>
                </c:pt>
                <c:pt idx="12283">
                  <c:v>3.6112615740697409</c:v>
                </c:pt>
                <c:pt idx="12284">
                  <c:v>3.6115046296311819</c:v>
                </c:pt>
                <c:pt idx="12285">
                  <c:v>3.6117476851853469</c:v>
                </c:pt>
                <c:pt idx="12286">
                  <c:v>3.611990740739512</c:v>
                </c:pt>
                <c:pt idx="12287">
                  <c:v>3.612233796293677</c:v>
                </c:pt>
                <c:pt idx="12288">
                  <c:v>3.6124768518478421</c:v>
                </c:pt>
                <c:pt idx="12289">
                  <c:v>3.6127199074092831</c:v>
                </c:pt>
                <c:pt idx="12290">
                  <c:v>3.6129629629634481</c:v>
                </c:pt>
                <c:pt idx="12291">
                  <c:v>3.6132060185176131</c:v>
                </c:pt>
                <c:pt idx="12292">
                  <c:v>3.6134490740717782</c:v>
                </c:pt>
                <c:pt idx="12293">
                  <c:v>3.6136921296259432</c:v>
                </c:pt>
                <c:pt idx="12294">
                  <c:v>3.6139351851801083</c:v>
                </c:pt>
                <c:pt idx="12295">
                  <c:v>3.6141782407415493</c:v>
                </c:pt>
                <c:pt idx="12296">
                  <c:v>3.6144212962957143</c:v>
                </c:pt>
                <c:pt idx="12297">
                  <c:v>3.6146643518498793</c:v>
                </c:pt>
                <c:pt idx="12298">
                  <c:v>3.6149074074040444</c:v>
                </c:pt>
                <c:pt idx="12299">
                  <c:v>3.6151504629582094</c:v>
                </c:pt>
                <c:pt idx="12300">
                  <c:v>3.6153935185196504</c:v>
                </c:pt>
                <c:pt idx="12301">
                  <c:v>3.6156365740738154</c:v>
                </c:pt>
                <c:pt idx="12302">
                  <c:v>3.6158796296279805</c:v>
                </c:pt>
                <c:pt idx="12303">
                  <c:v>3.6161226851821455</c:v>
                </c:pt>
                <c:pt idx="12304">
                  <c:v>3.6163657407363106</c:v>
                </c:pt>
                <c:pt idx="12305">
                  <c:v>3.6166087962977516</c:v>
                </c:pt>
                <c:pt idx="12306">
                  <c:v>3.6168518518519166</c:v>
                </c:pt>
                <c:pt idx="12307">
                  <c:v>3.6170949074060816</c:v>
                </c:pt>
                <c:pt idx="12308">
                  <c:v>3.6173379629602467</c:v>
                </c:pt>
                <c:pt idx="12309">
                  <c:v>3.6175810185144117</c:v>
                </c:pt>
                <c:pt idx="12310">
                  <c:v>3.6178240740758527</c:v>
                </c:pt>
                <c:pt idx="12311">
                  <c:v>3.6180671296300178</c:v>
                </c:pt>
                <c:pt idx="12312">
                  <c:v>3.6183101851841828</c:v>
                </c:pt>
                <c:pt idx="12313">
                  <c:v>3.6185532407383478</c:v>
                </c:pt>
                <c:pt idx="12314">
                  <c:v>3.6187962962925129</c:v>
                </c:pt>
                <c:pt idx="12315">
                  <c:v>3.6190393518539539</c:v>
                </c:pt>
                <c:pt idx="12316">
                  <c:v>3.6192824074081189</c:v>
                </c:pt>
                <c:pt idx="12317">
                  <c:v>3.6195254629622839</c:v>
                </c:pt>
                <c:pt idx="12318">
                  <c:v>3.619768518516449</c:v>
                </c:pt>
                <c:pt idx="12319">
                  <c:v>3.620011574070614</c:v>
                </c:pt>
                <c:pt idx="12320">
                  <c:v>3.6202546296247791</c:v>
                </c:pt>
                <c:pt idx="12321">
                  <c:v>3.6204976851862201</c:v>
                </c:pt>
                <c:pt idx="12322">
                  <c:v>3.6207407407403851</c:v>
                </c:pt>
                <c:pt idx="12323">
                  <c:v>3.6209953703713298</c:v>
                </c:pt>
                <c:pt idx="12324">
                  <c:v>3.6212384259254948</c:v>
                </c:pt>
                <c:pt idx="12325">
                  <c:v>3.6214814814796599</c:v>
                </c:pt>
                <c:pt idx="12326">
                  <c:v>3.6217245370338249</c:v>
                </c:pt>
                <c:pt idx="12327">
                  <c:v>3.6219675925879899</c:v>
                </c:pt>
                <c:pt idx="12328">
                  <c:v>3.6222106481494309</c:v>
                </c:pt>
                <c:pt idx="12329">
                  <c:v>3.622453703703596</c:v>
                </c:pt>
                <c:pt idx="12330">
                  <c:v>3.622696759257761</c:v>
                </c:pt>
                <c:pt idx="12331">
                  <c:v>3.6229398148119261</c:v>
                </c:pt>
                <c:pt idx="12332">
                  <c:v>3.6231828703660911</c:v>
                </c:pt>
                <c:pt idx="12333">
                  <c:v>3.6234259259275321</c:v>
                </c:pt>
                <c:pt idx="12334">
                  <c:v>3.6236689814816971</c:v>
                </c:pt>
                <c:pt idx="12335">
                  <c:v>3.6239120370358622</c:v>
                </c:pt>
                <c:pt idx="12336">
                  <c:v>3.6241550925900272</c:v>
                </c:pt>
                <c:pt idx="12337">
                  <c:v>3.6243981481441923</c:v>
                </c:pt>
                <c:pt idx="12338">
                  <c:v>3.6246412037056333</c:v>
                </c:pt>
                <c:pt idx="12339">
                  <c:v>3.6248842592597983</c:v>
                </c:pt>
                <c:pt idx="12340">
                  <c:v>3.6251273148139633</c:v>
                </c:pt>
                <c:pt idx="12341">
                  <c:v>3.6253703703681284</c:v>
                </c:pt>
                <c:pt idx="12342">
                  <c:v>3.6256134259222934</c:v>
                </c:pt>
                <c:pt idx="12343">
                  <c:v>3.6258564814764584</c:v>
                </c:pt>
                <c:pt idx="12344">
                  <c:v>3.6260995370378994</c:v>
                </c:pt>
                <c:pt idx="12345">
                  <c:v>3.6263425925920645</c:v>
                </c:pt>
                <c:pt idx="12346">
                  <c:v>3.6265856481462295</c:v>
                </c:pt>
                <c:pt idx="12347">
                  <c:v>3.6268287037003946</c:v>
                </c:pt>
                <c:pt idx="12348">
                  <c:v>3.6270717592545596</c:v>
                </c:pt>
                <c:pt idx="12349">
                  <c:v>3.6273148148160006</c:v>
                </c:pt>
                <c:pt idx="12350">
                  <c:v>3.6275578703701656</c:v>
                </c:pt>
                <c:pt idx="12351">
                  <c:v>3.6278009259243307</c:v>
                </c:pt>
                <c:pt idx="12352">
                  <c:v>3.6280439814784957</c:v>
                </c:pt>
                <c:pt idx="12353">
                  <c:v>3.6282870370326608</c:v>
                </c:pt>
                <c:pt idx="12354">
                  <c:v>3.6285300925941018</c:v>
                </c:pt>
                <c:pt idx="12355">
                  <c:v>3.6287731481482668</c:v>
                </c:pt>
                <c:pt idx="12356">
                  <c:v>3.6290162037024318</c:v>
                </c:pt>
                <c:pt idx="12357">
                  <c:v>3.6292592592565969</c:v>
                </c:pt>
                <c:pt idx="12358">
                  <c:v>3.6295023148107619</c:v>
                </c:pt>
                <c:pt idx="12359">
                  <c:v>3.6297453703722029</c:v>
                </c:pt>
                <c:pt idx="12360">
                  <c:v>3.6299884259263679</c:v>
                </c:pt>
                <c:pt idx="12361">
                  <c:v>3.630231481480533</c:v>
                </c:pt>
                <c:pt idx="12362">
                  <c:v>3.630474537034698</c:v>
                </c:pt>
                <c:pt idx="12363">
                  <c:v>3.6307175925888631</c:v>
                </c:pt>
                <c:pt idx="12364">
                  <c:v>3.6309606481430281</c:v>
                </c:pt>
                <c:pt idx="12365">
                  <c:v>3.6312037037044691</c:v>
                </c:pt>
                <c:pt idx="12366">
                  <c:v>3.6314467592586341</c:v>
                </c:pt>
                <c:pt idx="12367">
                  <c:v>3.6316898148127992</c:v>
                </c:pt>
                <c:pt idx="12368">
                  <c:v>3.6319328703669642</c:v>
                </c:pt>
                <c:pt idx="12369">
                  <c:v>3.6321759259211293</c:v>
                </c:pt>
                <c:pt idx="12370">
                  <c:v>3.6324189814825703</c:v>
                </c:pt>
                <c:pt idx="12371">
                  <c:v>3.632673611106239</c:v>
                </c:pt>
                <c:pt idx="12372">
                  <c:v>3.63291666666768</c:v>
                </c:pt>
                <c:pt idx="12373">
                  <c:v>3.633159722221845</c:v>
                </c:pt>
                <c:pt idx="12374">
                  <c:v>3.6334027777760101</c:v>
                </c:pt>
                <c:pt idx="12375">
                  <c:v>3.6336458333301751</c:v>
                </c:pt>
                <c:pt idx="12376">
                  <c:v>3.6338888888843401</c:v>
                </c:pt>
                <c:pt idx="12377">
                  <c:v>3.6341319444457811</c:v>
                </c:pt>
                <c:pt idx="12378">
                  <c:v>3.6343749999999462</c:v>
                </c:pt>
                <c:pt idx="12379">
                  <c:v>3.6346180555541112</c:v>
                </c:pt>
                <c:pt idx="12380">
                  <c:v>3.6348611111082763</c:v>
                </c:pt>
                <c:pt idx="12381">
                  <c:v>3.6351041666624413</c:v>
                </c:pt>
                <c:pt idx="12382">
                  <c:v>3.6353472222238823</c:v>
                </c:pt>
                <c:pt idx="12383">
                  <c:v>3.6355902777780473</c:v>
                </c:pt>
                <c:pt idx="12384">
                  <c:v>3.6358333333322124</c:v>
                </c:pt>
                <c:pt idx="12385">
                  <c:v>3.6360763888863774</c:v>
                </c:pt>
                <c:pt idx="12386">
                  <c:v>3.6363194444405424</c:v>
                </c:pt>
                <c:pt idx="12387">
                  <c:v>3.6365625000019834</c:v>
                </c:pt>
                <c:pt idx="12388">
                  <c:v>3.6368055555561485</c:v>
                </c:pt>
                <c:pt idx="12389">
                  <c:v>3.6370486111103135</c:v>
                </c:pt>
                <c:pt idx="12390">
                  <c:v>3.6372916666644786</c:v>
                </c:pt>
                <c:pt idx="12391">
                  <c:v>3.6375347222186436</c:v>
                </c:pt>
                <c:pt idx="12392">
                  <c:v>3.6377777777728086</c:v>
                </c:pt>
                <c:pt idx="12393">
                  <c:v>3.6380208333342496</c:v>
                </c:pt>
                <c:pt idx="12394">
                  <c:v>3.6382638888884147</c:v>
                </c:pt>
                <c:pt idx="12395">
                  <c:v>3.6385069444425797</c:v>
                </c:pt>
                <c:pt idx="12396">
                  <c:v>3.6387499999967448</c:v>
                </c:pt>
                <c:pt idx="12397">
                  <c:v>3.6389930555509098</c:v>
                </c:pt>
                <c:pt idx="12398">
                  <c:v>3.6392361111123508</c:v>
                </c:pt>
                <c:pt idx="12399">
                  <c:v>3.6394791666665158</c:v>
                </c:pt>
                <c:pt idx="12400">
                  <c:v>3.6397222222206809</c:v>
                </c:pt>
                <c:pt idx="12401">
                  <c:v>3.6399652777748459</c:v>
                </c:pt>
                <c:pt idx="12402">
                  <c:v>3.6402083333290109</c:v>
                </c:pt>
                <c:pt idx="12403">
                  <c:v>3.6404513888904519</c:v>
                </c:pt>
                <c:pt idx="12404">
                  <c:v>3.640694444444617</c:v>
                </c:pt>
                <c:pt idx="12405">
                  <c:v>3.640937499998782</c:v>
                </c:pt>
                <c:pt idx="12406">
                  <c:v>3.6411805555529471</c:v>
                </c:pt>
                <c:pt idx="12407">
                  <c:v>3.6414236111071121</c:v>
                </c:pt>
                <c:pt idx="12408">
                  <c:v>3.6416666666685531</c:v>
                </c:pt>
                <c:pt idx="12409">
                  <c:v>3.6419097222227181</c:v>
                </c:pt>
                <c:pt idx="12410">
                  <c:v>3.6421527777768832</c:v>
                </c:pt>
                <c:pt idx="12411">
                  <c:v>3.6423958333310482</c:v>
                </c:pt>
                <c:pt idx="12412">
                  <c:v>3.6426388888852133</c:v>
                </c:pt>
                <c:pt idx="12413">
                  <c:v>3.6428819444393783</c:v>
                </c:pt>
                <c:pt idx="12414">
                  <c:v>3.6431250000008193</c:v>
                </c:pt>
                <c:pt idx="12415">
                  <c:v>3.6433680555549843</c:v>
                </c:pt>
                <c:pt idx="12416">
                  <c:v>3.6436111111091494</c:v>
                </c:pt>
                <c:pt idx="12417">
                  <c:v>3.6438541666633144</c:v>
                </c:pt>
                <c:pt idx="12418">
                  <c:v>3.6440972222174794</c:v>
                </c:pt>
                <c:pt idx="12419">
                  <c:v>3.6443402777789204</c:v>
                </c:pt>
                <c:pt idx="12420">
                  <c:v>3.6445949074025892</c:v>
                </c:pt>
                <c:pt idx="12421">
                  <c:v>3.6448379629640302</c:v>
                </c:pt>
                <c:pt idx="12422">
                  <c:v>3.6450810185181952</c:v>
                </c:pt>
                <c:pt idx="12423">
                  <c:v>3.6453240740723603</c:v>
                </c:pt>
                <c:pt idx="12424">
                  <c:v>3.6455671296265253</c:v>
                </c:pt>
                <c:pt idx="12425">
                  <c:v>3.6458101851806903</c:v>
                </c:pt>
                <c:pt idx="12426">
                  <c:v>3.6460532407421313</c:v>
                </c:pt>
                <c:pt idx="12427">
                  <c:v>3.6462962962962964</c:v>
                </c:pt>
                <c:pt idx="12428">
                  <c:v>3.6465393518504614</c:v>
                </c:pt>
                <c:pt idx="12429">
                  <c:v>3.6467824074046264</c:v>
                </c:pt>
                <c:pt idx="12430">
                  <c:v>3.6470254629587915</c:v>
                </c:pt>
                <c:pt idx="12431">
                  <c:v>3.6472685185202325</c:v>
                </c:pt>
                <c:pt idx="12432">
                  <c:v>3.6475115740743975</c:v>
                </c:pt>
                <c:pt idx="12433">
                  <c:v>3.6477546296285626</c:v>
                </c:pt>
                <c:pt idx="12434">
                  <c:v>3.6479976851827276</c:v>
                </c:pt>
                <c:pt idx="12435">
                  <c:v>3.6482407407368926</c:v>
                </c:pt>
                <c:pt idx="12436">
                  <c:v>3.6484837962983336</c:v>
                </c:pt>
                <c:pt idx="12437">
                  <c:v>3.6487268518524987</c:v>
                </c:pt>
                <c:pt idx="12438">
                  <c:v>3.6489699074066637</c:v>
                </c:pt>
                <c:pt idx="12439">
                  <c:v>3.6492129629608288</c:v>
                </c:pt>
                <c:pt idx="12440">
                  <c:v>3.6494560185149938</c:v>
                </c:pt>
                <c:pt idx="12441">
                  <c:v>3.6496990740691588</c:v>
                </c:pt>
                <c:pt idx="12442">
                  <c:v>3.6499421296305998</c:v>
                </c:pt>
                <c:pt idx="12443">
                  <c:v>3.6501851851847649</c:v>
                </c:pt>
                <c:pt idx="12444">
                  <c:v>3.6504282407389299</c:v>
                </c:pt>
                <c:pt idx="12445">
                  <c:v>3.6506712962930949</c:v>
                </c:pt>
                <c:pt idx="12446">
                  <c:v>3.65091435184726</c:v>
                </c:pt>
                <c:pt idx="12447">
                  <c:v>3.651157407408701</c:v>
                </c:pt>
                <c:pt idx="12448">
                  <c:v>3.651400462962866</c:v>
                </c:pt>
                <c:pt idx="12449">
                  <c:v>3.6516435185170311</c:v>
                </c:pt>
                <c:pt idx="12450">
                  <c:v>3.6518865740711961</c:v>
                </c:pt>
                <c:pt idx="12451">
                  <c:v>3.6521296296253611</c:v>
                </c:pt>
                <c:pt idx="12452">
                  <c:v>3.6523726851868021</c:v>
                </c:pt>
                <c:pt idx="12453">
                  <c:v>3.6526157407409672</c:v>
                </c:pt>
                <c:pt idx="12454">
                  <c:v>3.6528587962951322</c:v>
                </c:pt>
                <c:pt idx="12455">
                  <c:v>3.6531018518492973</c:v>
                </c:pt>
                <c:pt idx="12456">
                  <c:v>3.6533449074034623</c:v>
                </c:pt>
                <c:pt idx="12457">
                  <c:v>3.6535879629649033</c:v>
                </c:pt>
                <c:pt idx="12458">
                  <c:v>3.6538310185190683</c:v>
                </c:pt>
                <c:pt idx="12459">
                  <c:v>3.6540740740732334</c:v>
                </c:pt>
                <c:pt idx="12460">
                  <c:v>3.6543171296273984</c:v>
                </c:pt>
                <c:pt idx="12461">
                  <c:v>3.6545601851815634</c:v>
                </c:pt>
                <c:pt idx="12462">
                  <c:v>3.6548032407357285</c:v>
                </c:pt>
                <c:pt idx="12463">
                  <c:v>3.6550462962971695</c:v>
                </c:pt>
                <c:pt idx="12464">
                  <c:v>3.6552893518513345</c:v>
                </c:pt>
                <c:pt idx="12465">
                  <c:v>3.6555324074054996</c:v>
                </c:pt>
                <c:pt idx="12466">
                  <c:v>3.6557754629596646</c:v>
                </c:pt>
                <c:pt idx="12467">
                  <c:v>3.6560300925906093</c:v>
                </c:pt>
                <c:pt idx="12468">
                  <c:v>3.6562731481447743</c:v>
                </c:pt>
                <c:pt idx="12469">
                  <c:v>3.6565162036989394</c:v>
                </c:pt>
                <c:pt idx="12470">
                  <c:v>3.6567592592603804</c:v>
                </c:pt>
                <c:pt idx="12471">
                  <c:v>3.6570023148145454</c:v>
                </c:pt>
                <c:pt idx="12472">
                  <c:v>3.6572453703687104</c:v>
                </c:pt>
                <c:pt idx="12473">
                  <c:v>3.6574884259228755</c:v>
                </c:pt>
                <c:pt idx="12474">
                  <c:v>3.6577314814770405</c:v>
                </c:pt>
                <c:pt idx="12475">
                  <c:v>3.6579745370384815</c:v>
                </c:pt>
                <c:pt idx="12476">
                  <c:v>3.6582175925926466</c:v>
                </c:pt>
                <c:pt idx="12477">
                  <c:v>3.6584606481468116</c:v>
                </c:pt>
                <c:pt idx="12478">
                  <c:v>3.6587037037009766</c:v>
                </c:pt>
                <c:pt idx="12479">
                  <c:v>3.6589467592551417</c:v>
                </c:pt>
                <c:pt idx="12480">
                  <c:v>3.6591898148165827</c:v>
                </c:pt>
                <c:pt idx="12481">
                  <c:v>3.6594328703707477</c:v>
                </c:pt>
                <c:pt idx="12482">
                  <c:v>3.6596759259249128</c:v>
                </c:pt>
                <c:pt idx="12483">
                  <c:v>3.6599189814790778</c:v>
                </c:pt>
                <c:pt idx="12484">
                  <c:v>3.6601620370332428</c:v>
                </c:pt>
                <c:pt idx="12485">
                  <c:v>3.6604050925946838</c:v>
                </c:pt>
                <c:pt idx="12486">
                  <c:v>3.6606481481488489</c:v>
                </c:pt>
                <c:pt idx="12487">
                  <c:v>3.6608912037030139</c:v>
                </c:pt>
                <c:pt idx="12488">
                  <c:v>3.6611342592571789</c:v>
                </c:pt>
                <c:pt idx="12489">
                  <c:v>3.661377314811344</c:v>
                </c:pt>
                <c:pt idx="12490">
                  <c:v>3.661620370365509</c:v>
                </c:pt>
                <c:pt idx="12491">
                  <c:v>3.66186342592695</c:v>
                </c:pt>
                <c:pt idx="12492">
                  <c:v>3.6621064814811151</c:v>
                </c:pt>
                <c:pt idx="12493">
                  <c:v>3.6623495370352801</c:v>
                </c:pt>
                <c:pt idx="12494">
                  <c:v>3.6625925925894451</c:v>
                </c:pt>
                <c:pt idx="12495">
                  <c:v>3.6628356481436102</c:v>
                </c:pt>
                <c:pt idx="12496">
                  <c:v>3.6630787037050512</c:v>
                </c:pt>
                <c:pt idx="12497">
                  <c:v>3.6633217592592162</c:v>
                </c:pt>
                <c:pt idx="12498">
                  <c:v>3.6635648148133813</c:v>
                </c:pt>
                <c:pt idx="12499">
                  <c:v>3.6638078703675463</c:v>
                </c:pt>
                <c:pt idx="12500">
                  <c:v>3.6640509259217113</c:v>
                </c:pt>
                <c:pt idx="12501">
                  <c:v>3.6642939814831523</c:v>
                </c:pt>
                <c:pt idx="12502">
                  <c:v>3.6645370370373174</c:v>
                </c:pt>
                <c:pt idx="12503">
                  <c:v>3.6647800925914824</c:v>
                </c:pt>
                <c:pt idx="12504">
                  <c:v>3.6650231481456474</c:v>
                </c:pt>
                <c:pt idx="12505">
                  <c:v>3.6652662036998125</c:v>
                </c:pt>
                <c:pt idx="12506">
                  <c:v>3.6655092592612535</c:v>
                </c:pt>
                <c:pt idx="12507">
                  <c:v>3.6657523148154185</c:v>
                </c:pt>
                <c:pt idx="12508">
                  <c:v>3.6659953703695836</c:v>
                </c:pt>
                <c:pt idx="12509">
                  <c:v>3.6662384259237486</c:v>
                </c:pt>
                <c:pt idx="12510">
                  <c:v>3.6664814814779136</c:v>
                </c:pt>
                <c:pt idx="12511">
                  <c:v>3.6667245370320787</c:v>
                </c:pt>
                <c:pt idx="12512">
                  <c:v>3.6669675925935197</c:v>
                </c:pt>
                <c:pt idx="12513">
                  <c:v>3.6672106481476847</c:v>
                </c:pt>
                <c:pt idx="12514">
                  <c:v>3.6674537037018498</c:v>
                </c:pt>
                <c:pt idx="12515">
                  <c:v>3.6676967592560148</c:v>
                </c:pt>
                <c:pt idx="12516">
                  <c:v>3.6679513888869595</c:v>
                </c:pt>
                <c:pt idx="12517">
                  <c:v>3.6681944444411245</c:v>
                </c:pt>
                <c:pt idx="12518">
                  <c:v>3.6684374999952896</c:v>
                </c:pt>
                <c:pt idx="12519">
                  <c:v>3.6686805555567306</c:v>
                </c:pt>
                <c:pt idx="12520">
                  <c:v>3.6689236111108956</c:v>
                </c:pt>
                <c:pt idx="12521">
                  <c:v>3.6691666666650606</c:v>
                </c:pt>
                <c:pt idx="12522">
                  <c:v>3.6694097222192257</c:v>
                </c:pt>
                <c:pt idx="12523">
                  <c:v>3.6696527777733907</c:v>
                </c:pt>
                <c:pt idx="12524">
                  <c:v>3.6698958333348317</c:v>
                </c:pt>
                <c:pt idx="12525">
                  <c:v>3.6701388888889968</c:v>
                </c:pt>
                <c:pt idx="12526">
                  <c:v>3.6703819444431618</c:v>
                </c:pt>
                <c:pt idx="12527">
                  <c:v>3.6706249999973268</c:v>
                </c:pt>
                <c:pt idx="12528">
                  <c:v>3.6708680555514919</c:v>
                </c:pt>
                <c:pt idx="12529">
                  <c:v>3.6711111111129329</c:v>
                </c:pt>
                <c:pt idx="12530">
                  <c:v>3.6713541666670979</c:v>
                </c:pt>
                <c:pt idx="12531">
                  <c:v>3.6715972222212629</c:v>
                </c:pt>
                <c:pt idx="12532">
                  <c:v>3.671840277775428</c:v>
                </c:pt>
                <c:pt idx="12533">
                  <c:v>3.672083333329593</c:v>
                </c:pt>
                <c:pt idx="12534">
                  <c:v>3.6723263888837581</c:v>
                </c:pt>
                <c:pt idx="12535">
                  <c:v>3.6725694444451991</c:v>
                </c:pt>
                <c:pt idx="12536">
                  <c:v>3.6728124999993641</c:v>
                </c:pt>
                <c:pt idx="12537">
                  <c:v>3.6730555555535291</c:v>
                </c:pt>
                <c:pt idx="12538">
                  <c:v>3.6732986111076942</c:v>
                </c:pt>
                <c:pt idx="12539">
                  <c:v>3.6735416666618592</c:v>
                </c:pt>
                <c:pt idx="12540">
                  <c:v>3.6737847222233002</c:v>
                </c:pt>
                <c:pt idx="12541">
                  <c:v>3.6740277777774653</c:v>
                </c:pt>
                <c:pt idx="12542">
                  <c:v>3.6742708333316303</c:v>
                </c:pt>
                <c:pt idx="12543">
                  <c:v>3.6745138888857953</c:v>
                </c:pt>
                <c:pt idx="12544">
                  <c:v>3.6747569444399604</c:v>
                </c:pt>
                <c:pt idx="12545">
                  <c:v>3.6750000000014014</c:v>
                </c:pt>
                <c:pt idx="12546">
                  <c:v>3.6752430555555664</c:v>
                </c:pt>
                <c:pt idx="12547">
                  <c:v>3.6754861111097314</c:v>
                </c:pt>
                <c:pt idx="12548">
                  <c:v>3.6757291666638965</c:v>
                </c:pt>
                <c:pt idx="12549">
                  <c:v>3.6759722222180615</c:v>
                </c:pt>
                <c:pt idx="12550">
                  <c:v>3.6762152777795025</c:v>
                </c:pt>
                <c:pt idx="12551">
                  <c:v>3.6764583333336676</c:v>
                </c:pt>
                <c:pt idx="12552">
                  <c:v>3.6767013888878326</c:v>
                </c:pt>
                <c:pt idx="12553">
                  <c:v>3.6769444444419976</c:v>
                </c:pt>
                <c:pt idx="12554">
                  <c:v>3.6771874999961627</c:v>
                </c:pt>
                <c:pt idx="12555">
                  <c:v>3.6774305555576037</c:v>
                </c:pt>
                <c:pt idx="12556">
                  <c:v>3.6776736111117687</c:v>
                </c:pt>
                <c:pt idx="12557">
                  <c:v>3.6779166666659338</c:v>
                </c:pt>
                <c:pt idx="12558">
                  <c:v>3.6781597222200988</c:v>
                </c:pt>
                <c:pt idx="12559">
                  <c:v>3.6784027777742638</c:v>
                </c:pt>
                <c:pt idx="12560">
                  <c:v>3.6786458333284289</c:v>
                </c:pt>
                <c:pt idx="12561">
                  <c:v>3.6788888888898699</c:v>
                </c:pt>
                <c:pt idx="12562">
                  <c:v>3.6791319444440349</c:v>
                </c:pt>
                <c:pt idx="12563">
                  <c:v>3.6793749999981999</c:v>
                </c:pt>
                <c:pt idx="12564">
                  <c:v>3.6796296296291446</c:v>
                </c:pt>
                <c:pt idx="12565">
                  <c:v>3.6798726851833097</c:v>
                </c:pt>
                <c:pt idx="12566">
                  <c:v>3.6801157407374747</c:v>
                </c:pt>
                <c:pt idx="12567">
                  <c:v>3.6803587962916398</c:v>
                </c:pt>
                <c:pt idx="12568">
                  <c:v>3.6806018518530808</c:v>
                </c:pt>
                <c:pt idx="12569">
                  <c:v>3.6808449074072458</c:v>
                </c:pt>
                <c:pt idx="12570">
                  <c:v>3.6810879629614108</c:v>
                </c:pt>
                <c:pt idx="12571">
                  <c:v>3.6813310185155759</c:v>
                </c:pt>
                <c:pt idx="12572">
                  <c:v>3.6815740740697409</c:v>
                </c:pt>
                <c:pt idx="12573">
                  <c:v>3.6818171296311819</c:v>
                </c:pt>
                <c:pt idx="12574">
                  <c:v>3.6820601851853469</c:v>
                </c:pt>
                <c:pt idx="12575">
                  <c:v>3.682303240739512</c:v>
                </c:pt>
                <c:pt idx="12576">
                  <c:v>3.682546296293677</c:v>
                </c:pt>
                <c:pt idx="12577">
                  <c:v>3.6827893518478421</c:v>
                </c:pt>
                <c:pt idx="12578">
                  <c:v>3.6830324074092831</c:v>
                </c:pt>
                <c:pt idx="12579">
                  <c:v>3.6832754629634481</c:v>
                </c:pt>
                <c:pt idx="12580">
                  <c:v>3.6835185185176131</c:v>
                </c:pt>
                <c:pt idx="12581">
                  <c:v>3.6837615740717782</c:v>
                </c:pt>
                <c:pt idx="12582">
                  <c:v>3.6840046296259432</c:v>
                </c:pt>
                <c:pt idx="12583">
                  <c:v>3.6842476851801083</c:v>
                </c:pt>
                <c:pt idx="12584">
                  <c:v>3.6844907407415493</c:v>
                </c:pt>
                <c:pt idx="12585">
                  <c:v>3.6847337962957143</c:v>
                </c:pt>
                <c:pt idx="12586">
                  <c:v>3.6849768518498793</c:v>
                </c:pt>
                <c:pt idx="12587">
                  <c:v>3.6852199074040444</c:v>
                </c:pt>
                <c:pt idx="12588">
                  <c:v>3.6854629629582094</c:v>
                </c:pt>
                <c:pt idx="12589">
                  <c:v>3.6857060185196504</c:v>
                </c:pt>
                <c:pt idx="12590">
                  <c:v>3.6859490740738154</c:v>
                </c:pt>
                <c:pt idx="12591">
                  <c:v>3.6861921296279805</c:v>
                </c:pt>
                <c:pt idx="12592">
                  <c:v>3.6864351851821455</c:v>
                </c:pt>
                <c:pt idx="12593">
                  <c:v>3.6866782407363106</c:v>
                </c:pt>
                <c:pt idx="12594">
                  <c:v>3.6869212962977516</c:v>
                </c:pt>
                <c:pt idx="12595">
                  <c:v>3.6871643518519166</c:v>
                </c:pt>
                <c:pt idx="12596">
                  <c:v>3.6874074074060816</c:v>
                </c:pt>
                <c:pt idx="12597">
                  <c:v>3.6876504629602467</c:v>
                </c:pt>
                <c:pt idx="12598">
                  <c:v>3.6878935185144117</c:v>
                </c:pt>
                <c:pt idx="12599">
                  <c:v>3.6881365740758527</c:v>
                </c:pt>
                <c:pt idx="12600">
                  <c:v>3.6883796296300178</c:v>
                </c:pt>
                <c:pt idx="12601">
                  <c:v>3.6886226851841828</c:v>
                </c:pt>
                <c:pt idx="12602">
                  <c:v>3.6888657407383478</c:v>
                </c:pt>
                <c:pt idx="12603">
                  <c:v>3.6891087962925129</c:v>
                </c:pt>
                <c:pt idx="12604">
                  <c:v>3.6893518518539539</c:v>
                </c:pt>
                <c:pt idx="12605">
                  <c:v>3.6895949074081189</c:v>
                </c:pt>
                <c:pt idx="12606">
                  <c:v>3.6898379629622839</c:v>
                </c:pt>
                <c:pt idx="12607">
                  <c:v>3.690081018516449</c:v>
                </c:pt>
                <c:pt idx="12608">
                  <c:v>3.690324074070614</c:v>
                </c:pt>
                <c:pt idx="12609">
                  <c:v>3.6905671296247791</c:v>
                </c:pt>
                <c:pt idx="12610">
                  <c:v>3.6908101851862201</c:v>
                </c:pt>
                <c:pt idx="12611">
                  <c:v>3.6910532407403851</c:v>
                </c:pt>
                <c:pt idx="12612">
                  <c:v>3.6913078703713298</c:v>
                </c:pt>
                <c:pt idx="12613">
                  <c:v>3.6915509259254948</c:v>
                </c:pt>
                <c:pt idx="12614">
                  <c:v>3.6917939814796599</c:v>
                </c:pt>
                <c:pt idx="12615">
                  <c:v>3.6920370370338249</c:v>
                </c:pt>
                <c:pt idx="12616">
                  <c:v>3.6922800925879899</c:v>
                </c:pt>
                <c:pt idx="12617">
                  <c:v>3.6925231481494309</c:v>
                </c:pt>
                <c:pt idx="12618">
                  <c:v>3.692766203703596</c:v>
                </c:pt>
                <c:pt idx="12619">
                  <c:v>3.693009259257761</c:v>
                </c:pt>
                <c:pt idx="12620">
                  <c:v>3.6932523148119261</c:v>
                </c:pt>
                <c:pt idx="12621">
                  <c:v>3.6934953703660911</c:v>
                </c:pt>
                <c:pt idx="12622">
                  <c:v>3.6937384259275321</c:v>
                </c:pt>
                <c:pt idx="12623">
                  <c:v>3.6939814814816971</c:v>
                </c:pt>
                <c:pt idx="12624">
                  <c:v>3.6942245370358622</c:v>
                </c:pt>
                <c:pt idx="12625">
                  <c:v>3.6944675925900272</c:v>
                </c:pt>
                <c:pt idx="12626">
                  <c:v>3.6947106481441923</c:v>
                </c:pt>
                <c:pt idx="12627">
                  <c:v>3.6949537037056333</c:v>
                </c:pt>
                <c:pt idx="12628">
                  <c:v>3.6951967592597983</c:v>
                </c:pt>
                <c:pt idx="12629">
                  <c:v>3.6954398148139633</c:v>
                </c:pt>
                <c:pt idx="12630">
                  <c:v>3.6956828703681284</c:v>
                </c:pt>
                <c:pt idx="12631">
                  <c:v>3.6959259259222934</c:v>
                </c:pt>
                <c:pt idx="12632">
                  <c:v>3.6961689814764584</c:v>
                </c:pt>
                <c:pt idx="12633">
                  <c:v>3.6964120370378994</c:v>
                </c:pt>
                <c:pt idx="12634">
                  <c:v>3.6966550925920645</c:v>
                </c:pt>
                <c:pt idx="12635">
                  <c:v>3.6968981481462295</c:v>
                </c:pt>
                <c:pt idx="12636">
                  <c:v>3.6971412037003946</c:v>
                </c:pt>
                <c:pt idx="12637">
                  <c:v>3.6973842592545596</c:v>
                </c:pt>
                <c:pt idx="12638">
                  <c:v>3.6976273148160006</c:v>
                </c:pt>
                <c:pt idx="12639">
                  <c:v>3.6978703703701656</c:v>
                </c:pt>
                <c:pt idx="12640">
                  <c:v>3.6981134259243307</c:v>
                </c:pt>
                <c:pt idx="12641">
                  <c:v>3.6983564814784957</c:v>
                </c:pt>
                <c:pt idx="12642">
                  <c:v>3.6985995370326608</c:v>
                </c:pt>
                <c:pt idx="12643">
                  <c:v>3.6988425925941018</c:v>
                </c:pt>
                <c:pt idx="12644">
                  <c:v>3.6990856481482668</c:v>
                </c:pt>
                <c:pt idx="12645">
                  <c:v>3.6993287037024318</c:v>
                </c:pt>
                <c:pt idx="12646">
                  <c:v>3.6995717592565969</c:v>
                </c:pt>
                <c:pt idx="12647">
                  <c:v>3.6998148148107619</c:v>
                </c:pt>
                <c:pt idx="12648">
                  <c:v>3.7000578703722029</c:v>
                </c:pt>
                <c:pt idx="12649">
                  <c:v>3.7003009259263679</c:v>
                </c:pt>
                <c:pt idx="12650">
                  <c:v>3.700543981480533</c:v>
                </c:pt>
                <c:pt idx="12651">
                  <c:v>3.700787037034698</c:v>
                </c:pt>
                <c:pt idx="12652">
                  <c:v>3.7010300925888631</c:v>
                </c:pt>
                <c:pt idx="12653">
                  <c:v>3.7012731481430281</c:v>
                </c:pt>
                <c:pt idx="12654">
                  <c:v>3.7015162037044691</c:v>
                </c:pt>
                <c:pt idx="12655">
                  <c:v>3.7017592592586341</c:v>
                </c:pt>
                <c:pt idx="12656">
                  <c:v>3.7020023148127992</c:v>
                </c:pt>
                <c:pt idx="12657">
                  <c:v>3.7022453703669642</c:v>
                </c:pt>
                <c:pt idx="12658">
                  <c:v>3.7024884259211293</c:v>
                </c:pt>
                <c:pt idx="12659">
                  <c:v>3.7027314814825703</c:v>
                </c:pt>
                <c:pt idx="12660">
                  <c:v>3.7029745370367353</c:v>
                </c:pt>
                <c:pt idx="12661">
                  <c:v>3.70322916666768</c:v>
                </c:pt>
                <c:pt idx="12662">
                  <c:v>3.703472222221845</c:v>
                </c:pt>
                <c:pt idx="12663">
                  <c:v>3.7037152777760101</c:v>
                </c:pt>
                <c:pt idx="12664">
                  <c:v>3.7039583333301751</c:v>
                </c:pt>
                <c:pt idx="12665">
                  <c:v>3.7042013888843401</c:v>
                </c:pt>
                <c:pt idx="12666">
                  <c:v>3.7044444444457811</c:v>
                </c:pt>
                <c:pt idx="12667">
                  <c:v>3.7046874999999462</c:v>
                </c:pt>
                <c:pt idx="12668">
                  <c:v>3.7049305555541112</c:v>
                </c:pt>
                <c:pt idx="12669">
                  <c:v>3.7051736111082763</c:v>
                </c:pt>
                <c:pt idx="12670">
                  <c:v>3.7054166666624413</c:v>
                </c:pt>
                <c:pt idx="12671">
                  <c:v>3.7056597222238823</c:v>
                </c:pt>
                <c:pt idx="12672">
                  <c:v>3.7059027777780473</c:v>
                </c:pt>
                <c:pt idx="12673">
                  <c:v>3.7061458333322124</c:v>
                </c:pt>
                <c:pt idx="12674">
                  <c:v>3.7063888888863774</c:v>
                </c:pt>
                <c:pt idx="12675">
                  <c:v>3.7066319444405424</c:v>
                </c:pt>
                <c:pt idx="12676">
                  <c:v>3.7068750000019834</c:v>
                </c:pt>
                <c:pt idx="12677">
                  <c:v>3.7071180555561485</c:v>
                </c:pt>
                <c:pt idx="12678">
                  <c:v>3.7073611111103135</c:v>
                </c:pt>
                <c:pt idx="12679">
                  <c:v>3.7076041666644786</c:v>
                </c:pt>
                <c:pt idx="12680">
                  <c:v>3.7078472222186436</c:v>
                </c:pt>
                <c:pt idx="12681">
                  <c:v>3.7080902777728086</c:v>
                </c:pt>
                <c:pt idx="12682">
                  <c:v>3.7083333333342496</c:v>
                </c:pt>
                <c:pt idx="12683">
                  <c:v>3.7085763888884147</c:v>
                </c:pt>
                <c:pt idx="12684">
                  <c:v>3.7088194444425797</c:v>
                </c:pt>
                <c:pt idx="12685">
                  <c:v>3.7090624999967448</c:v>
                </c:pt>
                <c:pt idx="12686">
                  <c:v>3.7093055555509098</c:v>
                </c:pt>
                <c:pt idx="12687">
                  <c:v>3.7095486111123508</c:v>
                </c:pt>
                <c:pt idx="12688">
                  <c:v>3.7097916666665158</c:v>
                </c:pt>
                <c:pt idx="12689">
                  <c:v>3.7100347222206809</c:v>
                </c:pt>
                <c:pt idx="12690">
                  <c:v>3.7102777777748459</c:v>
                </c:pt>
                <c:pt idx="12691">
                  <c:v>3.7105208333290109</c:v>
                </c:pt>
                <c:pt idx="12692">
                  <c:v>3.7107638888904519</c:v>
                </c:pt>
                <c:pt idx="12693">
                  <c:v>3.711006944444617</c:v>
                </c:pt>
                <c:pt idx="12694">
                  <c:v>3.711249999998782</c:v>
                </c:pt>
                <c:pt idx="12695">
                  <c:v>3.7114930555529471</c:v>
                </c:pt>
                <c:pt idx="12696">
                  <c:v>3.7117361111071121</c:v>
                </c:pt>
                <c:pt idx="12697">
                  <c:v>3.7119791666685531</c:v>
                </c:pt>
                <c:pt idx="12698">
                  <c:v>3.7122222222227181</c:v>
                </c:pt>
                <c:pt idx="12699">
                  <c:v>3.7124652777768832</c:v>
                </c:pt>
                <c:pt idx="12700">
                  <c:v>3.7127083333310482</c:v>
                </c:pt>
                <c:pt idx="12701">
                  <c:v>3.7129513888852133</c:v>
                </c:pt>
                <c:pt idx="12702">
                  <c:v>3.7131944444393783</c:v>
                </c:pt>
                <c:pt idx="12703">
                  <c:v>3.7134375000008193</c:v>
                </c:pt>
                <c:pt idx="12704">
                  <c:v>3.7136805555549843</c:v>
                </c:pt>
                <c:pt idx="12705">
                  <c:v>3.7139236111091494</c:v>
                </c:pt>
                <c:pt idx="12706">
                  <c:v>3.7141666666633144</c:v>
                </c:pt>
                <c:pt idx="12707">
                  <c:v>3.7144097222174794</c:v>
                </c:pt>
                <c:pt idx="12708">
                  <c:v>3.7146643518484241</c:v>
                </c:pt>
                <c:pt idx="12709">
                  <c:v>3.7149074074025892</c:v>
                </c:pt>
                <c:pt idx="12710">
                  <c:v>3.7151504629640302</c:v>
                </c:pt>
                <c:pt idx="12711">
                  <c:v>3.7153935185181952</c:v>
                </c:pt>
                <c:pt idx="12712">
                  <c:v>3.7156365740723603</c:v>
                </c:pt>
                <c:pt idx="12713">
                  <c:v>3.7158796296265253</c:v>
                </c:pt>
                <c:pt idx="12714">
                  <c:v>3.7161226851806903</c:v>
                </c:pt>
                <c:pt idx="12715">
                  <c:v>3.7163657407421313</c:v>
                </c:pt>
                <c:pt idx="12716">
                  <c:v>3.7166087962962964</c:v>
                </c:pt>
                <c:pt idx="12717">
                  <c:v>3.7168518518504614</c:v>
                </c:pt>
                <c:pt idx="12718">
                  <c:v>3.7170949074046264</c:v>
                </c:pt>
                <c:pt idx="12719">
                  <c:v>3.7173379629587915</c:v>
                </c:pt>
                <c:pt idx="12720">
                  <c:v>3.7175810185202325</c:v>
                </c:pt>
                <c:pt idx="12721">
                  <c:v>3.7178240740743975</c:v>
                </c:pt>
                <c:pt idx="12722">
                  <c:v>3.7180671296285626</c:v>
                </c:pt>
                <c:pt idx="12723">
                  <c:v>3.7183101851827276</c:v>
                </c:pt>
                <c:pt idx="12724">
                  <c:v>3.7185532407368926</c:v>
                </c:pt>
                <c:pt idx="12725">
                  <c:v>3.7187962962983336</c:v>
                </c:pt>
                <c:pt idx="12726">
                  <c:v>3.7190393518524987</c:v>
                </c:pt>
                <c:pt idx="12727">
                  <c:v>3.7192824074066637</c:v>
                </c:pt>
                <c:pt idx="12728">
                  <c:v>3.7195254629608288</c:v>
                </c:pt>
                <c:pt idx="12729">
                  <c:v>3.7197685185149938</c:v>
                </c:pt>
                <c:pt idx="12730">
                  <c:v>3.7200115740691588</c:v>
                </c:pt>
                <c:pt idx="12731">
                  <c:v>3.7202546296305998</c:v>
                </c:pt>
                <c:pt idx="12732">
                  <c:v>3.7204976851847649</c:v>
                </c:pt>
                <c:pt idx="12733">
                  <c:v>3.7207407407389299</c:v>
                </c:pt>
                <c:pt idx="12734">
                  <c:v>3.7209837962930949</c:v>
                </c:pt>
                <c:pt idx="12735">
                  <c:v>3.72122685184726</c:v>
                </c:pt>
                <c:pt idx="12736">
                  <c:v>3.721469907408701</c:v>
                </c:pt>
                <c:pt idx="12737">
                  <c:v>3.721712962962866</c:v>
                </c:pt>
                <c:pt idx="12738">
                  <c:v>3.7219560185170311</c:v>
                </c:pt>
                <c:pt idx="12739">
                  <c:v>3.7221990740711961</c:v>
                </c:pt>
                <c:pt idx="12740">
                  <c:v>3.7224421296253611</c:v>
                </c:pt>
                <c:pt idx="12741">
                  <c:v>3.7226851851868021</c:v>
                </c:pt>
                <c:pt idx="12742">
                  <c:v>3.7229282407409672</c:v>
                </c:pt>
                <c:pt idx="12743">
                  <c:v>3.7231712962951322</c:v>
                </c:pt>
                <c:pt idx="12744">
                  <c:v>3.7234143518492973</c:v>
                </c:pt>
                <c:pt idx="12745">
                  <c:v>3.7236574074034623</c:v>
                </c:pt>
                <c:pt idx="12746">
                  <c:v>3.7239004629649033</c:v>
                </c:pt>
                <c:pt idx="12747">
                  <c:v>3.7241435185190683</c:v>
                </c:pt>
                <c:pt idx="12748">
                  <c:v>3.7243865740732334</c:v>
                </c:pt>
                <c:pt idx="12749">
                  <c:v>3.7246296296273984</c:v>
                </c:pt>
                <c:pt idx="12750">
                  <c:v>3.7248726851815634</c:v>
                </c:pt>
                <c:pt idx="12751">
                  <c:v>3.7251157407357285</c:v>
                </c:pt>
                <c:pt idx="12752">
                  <c:v>3.7253587962971695</c:v>
                </c:pt>
                <c:pt idx="12753">
                  <c:v>3.7256018518513345</c:v>
                </c:pt>
                <c:pt idx="12754">
                  <c:v>3.7258449074054996</c:v>
                </c:pt>
                <c:pt idx="12755">
                  <c:v>3.7260879629596646</c:v>
                </c:pt>
                <c:pt idx="12756">
                  <c:v>3.7263310185138296</c:v>
                </c:pt>
                <c:pt idx="12757">
                  <c:v>3.7265856481447743</c:v>
                </c:pt>
                <c:pt idx="12758">
                  <c:v>3.7268287036989394</c:v>
                </c:pt>
                <c:pt idx="12759">
                  <c:v>3.7270717592603804</c:v>
                </c:pt>
                <c:pt idx="12760">
                  <c:v>3.7273148148145454</c:v>
                </c:pt>
                <c:pt idx="12761">
                  <c:v>3.7275578703687104</c:v>
                </c:pt>
                <c:pt idx="12762">
                  <c:v>3.7278009259228755</c:v>
                </c:pt>
                <c:pt idx="12763">
                  <c:v>3.7280439814770405</c:v>
                </c:pt>
                <c:pt idx="12764">
                  <c:v>3.7282870370384815</c:v>
                </c:pt>
                <c:pt idx="12765">
                  <c:v>3.7285300925926466</c:v>
                </c:pt>
                <c:pt idx="12766">
                  <c:v>3.7287731481468116</c:v>
                </c:pt>
                <c:pt idx="12767">
                  <c:v>3.7290162037009766</c:v>
                </c:pt>
                <c:pt idx="12768">
                  <c:v>3.7292592592551417</c:v>
                </c:pt>
                <c:pt idx="12769">
                  <c:v>3.7295023148165827</c:v>
                </c:pt>
                <c:pt idx="12770">
                  <c:v>3.7297453703707477</c:v>
                </c:pt>
                <c:pt idx="12771">
                  <c:v>3.7299884259249128</c:v>
                </c:pt>
                <c:pt idx="12772">
                  <c:v>3.7302314814790778</c:v>
                </c:pt>
                <c:pt idx="12773">
                  <c:v>3.7304745370332428</c:v>
                </c:pt>
                <c:pt idx="12774">
                  <c:v>3.7307175925946838</c:v>
                </c:pt>
                <c:pt idx="12775">
                  <c:v>3.7309606481488489</c:v>
                </c:pt>
                <c:pt idx="12776">
                  <c:v>3.7312037037030139</c:v>
                </c:pt>
                <c:pt idx="12777">
                  <c:v>3.7314467592571789</c:v>
                </c:pt>
                <c:pt idx="12778">
                  <c:v>3.731689814811344</c:v>
                </c:pt>
                <c:pt idx="12779">
                  <c:v>3.731932870365509</c:v>
                </c:pt>
                <c:pt idx="12780">
                  <c:v>3.73217592592695</c:v>
                </c:pt>
                <c:pt idx="12781">
                  <c:v>3.7324189814811151</c:v>
                </c:pt>
                <c:pt idx="12782">
                  <c:v>3.7326620370352801</c:v>
                </c:pt>
                <c:pt idx="12783">
                  <c:v>3.7329050925894451</c:v>
                </c:pt>
                <c:pt idx="12784">
                  <c:v>3.7331481481436102</c:v>
                </c:pt>
                <c:pt idx="12785">
                  <c:v>3.7333912037050512</c:v>
                </c:pt>
                <c:pt idx="12786">
                  <c:v>3.7336342592592162</c:v>
                </c:pt>
                <c:pt idx="12787">
                  <c:v>3.7338773148133813</c:v>
                </c:pt>
                <c:pt idx="12788">
                  <c:v>3.7341203703675463</c:v>
                </c:pt>
                <c:pt idx="12789">
                  <c:v>3.7343634259217113</c:v>
                </c:pt>
                <c:pt idx="12790">
                  <c:v>3.7346064814831523</c:v>
                </c:pt>
                <c:pt idx="12791">
                  <c:v>3.7348495370373174</c:v>
                </c:pt>
                <c:pt idx="12792">
                  <c:v>3.7350925925914824</c:v>
                </c:pt>
                <c:pt idx="12793">
                  <c:v>3.7353356481456474</c:v>
                </c:pt>
                <c:pt idx="12794">
                  <c:v>3.7355787036998125</c:v>
                </c:pt>
                <c:pt idx="12795">
                  <c:v>3.7358217592612535</c:v>
                </c:pt>
                <c:pt idx="12796">
                  <c:v>3.7360648148154185</c:v>
                </c:pt>
                <c:pt idx="12797">
                  <c:v>3.7363078703695836</c:v>
                </c:pt>
                <c:pt idx="12798">
                  <c:v>3.7365509259237486</c:v>
                </c:pt>
                <c:pt idx="12799">
                  <c:v>3.7367939814779136</c:v>
                </c:pt>
                <c:pt idx="12800">
                  <c:v>3.7370370370320787</c:v>
                </c:pt>
                <c:pt idx="12801">
                  <c:v>3.7372800925935197</c:v>
                </c:pt>
                <c:pt idx="12802">
                  <c:v>3.7375231481476847</c:v>
                </c:pt>
                <c:pt idx="12803">
                  <c:v>3.7377662037018498</c:v>
                </c:pt>
                <c:pt idx="12804">
                  <c:v>3.7380092592560148</c:v>
                </c:pt>
                <c:pt idx="12805">
                  <c:v>3.7382638888869595</c:v>
                </c:pt>
                <c:pt idx="12806">
                  <c:v>3.7385069444411245</c:v>
                </c:pt>
                <c:pt idx="12807">
                  <c:v>3.7387499999952896</c:v>
                </c:pt>
                <c:pt idx="12808">
                  <c:v>3.7389930555567306</c:v>
                </c:pt>
                <c:pt idx="12809">
                  <c:v>3.7392361111108956</c:v>
                </c:pt>
                <c:pt idx="12810">
                  <c:v>3.7394791666650606</c:v>
                </c:pt>
                <c:pt idx="12811">
                  <c:v>3.7397222222192257</c:v>
                </c:pt>
                <c:pt idx="12812">
                  <c:v>3.7399652777733907</c:v>
                </c:pt>
                <c:pt idx="12813">
                  <c:v>3.7402083333348317</c:v>
                </c:pt>
                <c:pt idx="12814">
                  <c:v>3.7404513888889968</c:v>
                </c:pt>
                <c:pt idx="12815">
                  <c:v>3.7406944444431618</c:v>
                </c:pt>
                <c:pt idx="12816">
                  <c:v>3.7409374999973268</c:v>
                </c:pt>
                <c:pt idx="12817">
                  <c:v>3.7411805555514919</c:v>
                </c:pt>
                <c:pt idx="12818">
                  <c:v>3.7414236111129329</c:v>
                </c:pt>
                <c:pt idx="12819">
                  <c:v>3.7416666666670979</c:v>
                </c:pt>
                <c:pt idx="12820">
                  <c:v>3.7419097222212629</c:v>
                </c:pt>
                <c:pt idx="12821">
                  <c:v>3.742152777775428</c:v>
                </c:pt>
                <c:pt idx="12822">
                  <c:v>3.742395833329593</c:v>
                </c:pt>
                <c:pt idx="12823">
                  <c:v>3.7426388888837581</c:v>
                </c:pt>
                <c:pt idx="12824">
                  <c:v>3.7428819444451991</c:v>
                </c:pt>
                <c:pt idx="12825">
                  <c:v>3.7431249999993641</c:v>
                </c:pt>
                <c:pt idx="12826">
                  <c:v>3.7433680555535291</c:v>
                </c:pt>
                <c:pt idx="12827">
                  <c:v>3.7436111111076942</c:v>
                </c:pt>
                <c:pt idx="12828">
                  <c:v>3.7438541666618592</c:v>
                </c:pt>
                <c:pt idx="12829">
                  <c:v>3.7440972222233002</c:v>
                </c:pt>
                <c:pt idx="12830">
                  <c:v>3.7443402777774653</c:v>
                </c:pt>
                <c:pt idx="12831">
                  <c:v>3.7445833333316303</c:v>
                </c:pt>
                <c:pt idx="12832">
                  <c:v>3.7448263888857953</c:v>
                </c:pt>
                <c:pt idx="12833">
                  <c:v>3.7450694444399604</c:v>
                </c:pt>
                <c:pt idx="12834">
                  <c:v>3.7453125000014014</c:v>
                </c:pt>
                <c:pt idx="12835">
                  <c:v>3.7455555555555664</c:v>
                </c:pt>
                <c:pt idx="12836">
                  <c:v>3.7457986111097314</c:v>
                </c:pt>
                <c:pt idx="12837">
                  <c:v>3.7460416666638965</c:v>
                </c:pt>
                <c:pt idx="12838">
                  <c:v>3.7462847222180615</c:v>
                </c:pt>
                <c:pt idx="12839">
                  <c:v>3.7465277777795025</c:v>
                </c:pt>
                <c:pt idx="12840">
                  <c:v>3.7467708333336676</c:v>
                </c:pt>
                <c:pt idx="12841">
                  <c:v>3.7470138888878326</c:v>
                </c:pt>
                <c:pt idx="12842">
                  <c:v>3.7472569444419976</c:v>
                </c:pt>
                <c:pt idx="12843">
                  <c:v>3.7474999999961627</c:v>
                </c:pt>
                <c:pt idx="12844">
                  <c:v>3.7477430555576037</c:v>
                </c:pt>
                <c:pt idx="12845">
                  <c:v>3.7479861111117687</c:v>
                </c:pt>
                <c:pt idx="12846">
                  <c:v>3.7482291666659338</c:v>
                </c:pt>
                <c:pt idx="12847">
                  <c:v>3.7484722222200988</c:v>
                </c:pt>
                <c:pt idx="12848">
                  <c:v>3.7487152777742638</c:v>
                </c:pt>
                <c:pt idx="12849">
                  <c:v>3.7489583333284289</c:v>
                </c:pt>
                <c:pt idx="12850">
                  <c:v>3.7492013888898699</c:v>
                </c:pt>
                <c:pt idx="12851">
                  <c:v>3.7494444444440349</c:v>
                </c:pt>
                <c:pt idx="12852">
                  <c:v>3.7496874999981999</c:v>
                </c:pt>
                <c:pt idx="12853">
                  <c:v>3.7499421296291446</c:v>
                </c:pt>
                <c:pt idx="12854">
                  <c:v>3.7501851851833097</c:v>
                </c:pt>
                <c:pt idx="12855">
                  <c:v>3.7504282407374747</c:v>
                </c:pt>
                <c:pt idx="12856">
                  <c:v>3.7506712962916398</c:v>
                </c:pt>
                <c:pt idx="12857">
                  <c:v>3.7509143518530808</c:v>
                </c:pt>
                <c:pt idx="12858">
                  <c:v>3.7511574074072458</c:v>
                </c:pt>
                <c:pt idx="12859">
                  <c:v>3.7514004629614108</c:v>
                </c:pt>
                <c:pt idx="12860">
                  <c:v>3.7516435185155759</c:v>
                </c:pt>
                <c:pt idx="12861">
                  <c:v>3.7518865740697409</c:v>
                </c:pt>
                <c:pt idx="12862">
                  <c:v>3.7521296296311819</c:v>
                </c:pt>
                <c:pt idx="12863">
                  <c:v>3.7523726851853469</c:v>
                </c:pt>
                <c:pt idx="12864">
                  <c:v>3.752615740739512</c:v>
                </c:pt>
                <c:pt idx="12865">
                  <c:v>3.752858796293677</c:v>
                </c:pt>
                <c:pt idx="12866">
                  <c:v>3.7531018518478421</c:v>
                </c:pt>
                <c:pt idx="12867">
                  <c:v>3.7533449074092831</c:v>
                </c:pt>
                <c:pt idx="12868">
                  <c:v>3.7535879629634481</c:v>
                </c:pt>
                <c:pt idx="12869">
                  <c:v>3.7538310185176131</c:v>
                </c:pt>
                <c:pt idx="12870">
                  <c:v>3.7540740740717782</c:v>
                </c:pt>
                <c:pt idx="12871">
                  <c:v>3.7543171296259432</c:v>
                </c:pt>
                <c:pt idx="12872">
                  <c:v>3.7545601851801083</c:v>
                </c:pt>
                <c:pt idx="12873">
                  <c:v>3.7548032407415493</c:v>
                </c:pt>
                <c:pt idx="12874">
                  <c:v>3.7550462962957143</c:v>
                </c:pt>
                <c:pt idx="12875">
                  <c:v>3.7552893518498793</c:v>
                </c:pt>
                <c:pt idx="12876">
                  <c:v>3.7555324074040444</c:v>
                </c:pt>
                <c:pt idx="12877">
                  <c:v>3.7557754629582094</c:v>
                </c:pt>
                <c:pt idx="12878">
                  <c:v>3.7560185185196504</c:v>
                </c:pt>
                <c:pt idx="12879">
                  <c:v>3.7562615740738154</c:v>
                </c:pt>
                <c:pt idx="12880">
                  <c:v>3.7565046296279805</c:v>
                </c:pt>
                <c:pt idx="12881">
                  <c:v>3.7567476851821455</c:v>
                </c:pt>
                <c:pt idx="12882">
                  <c:v>3.7569907407363106</c:v>
                </c:pt>
                <c:pt idx="12883">
                  <c:v>3.7572337962977516</c:v>
                </c:pt>
                <c:pt idx="12884">
                  <c:v>3.7574768518519166</c:v>
                </c:pt>
                <c:pt idx="12885">
                  <c:v>3.7577199074060816</c:v>
                </c:pt>
                <c:pt idx="12886">
                  <c:v>3.7579629629602467</c:v>
                </c:pt>
                <c:pt idx="12887">
                  <c:v>3.7582060185144117</c:v>
                </c:pt>
                <c:pt idx="12888">
                  <c:v>3.7584490740758527</c:v>
                </c:pt>
                <c:pt idx="12889">
                  <c:v>3.7586921296300178</c:v>
                </c:pt>
                <c:pt idx="12890">
                  <c:v>3.7589351851841828</c:v>
                </c:pt>
                <c:pt idx="12891">
                  <c:v>3.7591782407383478</c:v>
                </c:pt>
                <c:pt idx="12892">
                  <c:v>3.7594212962925129</c:v>
                </c:pt>
                <c:pt idx="12893">
                  <c:v>3.7596643518539539</c:v>
                </c:pt>
                <c:pt idx="12894">
                  <c:v>3.7599074074081189</c:v>
                </c:pt>
                <c:pt idx="12895">
                  <c:v>3.7601504629622839</c:v>
                </c:pt>
                <c:pt idx="12896">
                  <c:v>3.760393518516449</c:v>
                </c:pt>
                <c:pt idx="12897">
                  <c:v>3.760636574070614</c:v>
                </c:pt>
                <c:pt idx="12898">
                  <c:v>3.7608796296247791</c:v>
                </c:pt>
                <c:pt idx="12899">
                  <c:v>3.7611226851862201</c:v>
                </c:pt>
                <c:pt idx="12900">
                  <c:v>3.7613657407403851</c:v>
                </c:pt>
                <c:pt idx="12901">
                  <c:v>3.7616087962945501</c:v>
                </c:pt>
                <c:pt idx="12902">
                  <c:v>3.7618634259254948</c:v>
                </c:pt>
                <c:pt idx="12903">
                  <c:v>3.7621064814796599</c:v>
                </c:pt>
                <c:pt idx="12904">
                  <c:v>3.7623495370338249</c:v>
                </c:pt>
                <c:pt idx="12905">
                  <c:v>3.7625925925879899</c:v>
                </c:pt>
                <c:pt idx="12906">
                  <c:v>3.7628356481494309</c:v>
                </c:pt>
                <c:pt idx="12907">
                  <c:v>3.763078703703596</c:v>
                </c:pt>
                <c:pt idx="12908">
                  <c:v>3.763321759257761</c:v>
                </c:pt>
                <c:pt idx="12909">
                  <c:v>3.7635648148119261</c:v>
                </c:pt>
                <c:pt idx="12910">
                  <c:v>3.7638078703660911</c:v>
                </c:pt>
                <c:pt idx="12911">
                  <c:v>3.7640509259275321</c:v>
                </c:pt>
                <c:pt idx="12912">
                  <c:v>3.7642939814816971</c:v>
                </c:pt>
                <c:pt idx="12913">
                  <c:v>3.7645370370358622</c:v>
                </c:pt>
                <c:pt idx="12914">
                  <c:v>3.7647800925900272</c:v>
                </c:pt>
                <c:pt idx="12915">
                  <c:v>3.7650231481441923</c:v>
                </c:pt>
                <c:pt idx="12916">
                  <c:v>3.7652662037056333</c:v>
                </c:pt>
                <c:pt idx="12917">
                  <c:v>3.7655092592597983</c:v>
                </c:pt>
                <c:pt idx="12918">
                  <c:v>3.7657523148139633</c:v>
                </c:pt>
                <c:pt idx="12919">
                  <c:v>3.7659953703681284</c:v>
                </c:pt>
                <c:pt idx="12920">
                  <c:v>3.7662384259222934</c:v>
                </c:pt>
                <c:pt idx="12921">
                  <c:v>3.7664814814764584</c:v>
                </c:pt>
                <c:pt idx="12922">
                  <c:v>3.7667245370378994</c:v>
                </c:pt>
                <c:pt idx="12923">
                  <c:v>3.7669675925920645</c:v>
                </c:pt>
                <c:pt idx="12924">
                  <c:v>3.7672106481462295</c:v>
                </c:pt>
                <c:pt idx="12925">
                  <c:v>3.7674537037003946</c:v>
                </c:pt>
                <c:pt idx="12926">
                  <c:v>3.7676967592545596</c:v>
                </c:pt>
                <c:pt idx="12927">
                  <c:v>3.7679398148160006</c:v>
                </c:pt>
                <c:pt idx="12928">
                  <c:v>3.7681828703701656</c:v>
                </c:pt>
                <c:pt idx="12929">
                  <c:v>3.7684259259243307</c:v>
                </c:pt>
                <c:pt idx="12930">
                  <c:v>3.7686689814784957</c:v>
                </c:pt>
                <c:pt idx="12931">
                  <c:v>3.7689120370326608</c:v>
                </c:pt>
                <c:pt idx="12932">
                  <c:v>3.7691550925941018</c:v>
                </c:pt>
                <c:pt idx="12933">
                  <c:v>3.7693981481482668</c:v>
                </c:pt>
                <c:pt idx="12934">
                  <c:v>3.7696412037024318</c:v>
                </c:pt>
                <c:pt idx="12935">
                  <c:v>3.7698842592565969</c:v>
                </c:pt>
                <c:pt idx="12936">
                  <c:v>3.7701273148107619</c:v>
                </c:pt>
                <c:pt idx="12937">
                  <c:v>3.7703703703722029</c:v>
                </c:pt>
                <c:pt idx="12938">
                  <c:v>3.7706134259263679</c:v>
                </c:pt>
                <c:pt idx="12939">
                  <c:v>3.770856481480533</c:v>
                </c:pt>
                <c:pt idx="12940">
                  <c:v>3.771099537034698</c:v>
                </c:pt>
                <c:pt idx="12941">
                  <c:v>3.7713425925888631</c:v>
                </c:pt>
                <c:pt idx="12942">
                  <c:v>3.7715856481430281</c:v>
                </c:pt>
                <c:pt idx="12943">
                  <c:v>3.7718287037044691</c:v>
                </c:pt>
                <c:pt idx="12944">
                  <c:v>3.7720717592586341</c:v>
                </c:pt>
                <c:pt idx="12945">
                  <c:v>3.7723148148127992</c:v>
                </c:pt>
                <c:pt idx="12946">
                  <c:v>3.7725578703669642</c:v>
                </c:pt>
                <c:pt idx="12947">
                  <c:v>3.7728009259211293</c:v>
                </c:pt>
                <c:pt idx="12948">
                  <c:v>3.7730439814825703</c:v>
                </c:pt>
                <c:pt idx="12949">
                  <c:v>3.773298611106239</c:v>
                </c:pt>
                <c:pt idx="12950">
                  <c:v>3.77354166666768</c:v>
                </c:pt>
                <c:pt idx="12951">
                  <c:v>3.773784722221845</c:v>
                </c:pt>
                <c:pt idx="12952">
                  <c:v>3.7740277777760101</c:v>
                </c:pt>
                <c:pt idx="12953">
                  <c:v>3.7742708333301751</c:v>
                </c:pt>
                <c:pt idx="12954">
                  <c:v>3.7745138888843401</c:v>
                </c:pt>
                <c:pt idx="12955">
                  <c:v>3.7747569444457811</c:v>
                </c:pt>
                <c:pt idx="12956">
                  <c:v>3.7749999999999462</c:v>
                </c:pt>
                <c:pt idx="12957">
                  <c:v>3.7752430555541112</c:v>
                </c:pt>
                <c:pt idx="12958">
                  <c:v>3.7754861111082763</c:v>
                </c:pt>
                <c:pt idx="12959">
                  <c:v>3.7757291666624413</c:v>
                </c:pt>
                <c:pt idx="12960">
                  <c:v>3.7759722222238823</c:v>
                </c:pt>
                <c:pt idx="12961">
                  <c:v>3.7762152777780473</c:v>
                </c:pt>
                <c:pt idx="12962">
                  <c:v>3.7764583333322124</c:v>
                </c:pt>
                <c:pt idx="12963">
                  <c:v>3.7767013888863774</c:v>
                </c:pt>
                <c:pt idx="12964">
                  <c:v>3.7769444444405424</c:v>
                </c:pt>
                <c:pt idx="12965">
                  <c:v>3.7771875000019834</c:v>
                </c:pt>
                <c:pt idx="12966">
                  <c:v>3.7774305555561485</c:v>
                </c:pt>
                <c:pt idx="12967">
                  <c:v>3.7776736111103135</c:v>
                </c:pt>
                <c:pt idx="12968">
                  <c:v>3.7779166666644786</c:v>
                </c:pt>
                <c:pt idx="12969">
                  <c:v>3.7781597222186436</c:v>
                </c:pt>
                <c:pt idx="12970">
                  <c:v>3.7784027777728086</c:v>
                </c:pt>
                <c:pt idx="12971">
                  <c:v>3.7786458333342496</c:v>
                </c:pt>
                <c:pt idx="12972">
                  <c:v>3.7788888888884147</c:v>
                </c:pt>
                <c:pt idx="12973">
                  <c:v>3.7791319444425797</c:v>
                </c:pt>
                <c:pt idx="12974">
                  <c:v>3.7793749999967448</c:v>
                </c:pt>
                <c:pt idx="12975">
                  <c:v>3.7796180555509098</c:v>
                </c:pt>
                <c:pt idx="12976">
                  <c:v>3.7798611111123508</c:v>
                </c:pt>
                <c:pt idx="12977">
                  <c:v>3.7801041666665158</c:v>
                </c:pt>
                <c:pt idx="12978">
                  <c:v>3.7803472222206809</c:v>
                </c:pt>
                <c:pt idx="12979">
                  <c:v>3.7805902777748459</c:v>
                </c:pt>
                <c:pt idx="12980">
                  <c:v>3.7808333333290109</c:v>
                </c:pt>
                <c:pt idx="12981">
                  <c:v>3.7810763888904519</c:v>
                </c:pt>
                <c:pt idx="12982">
                  <c:v>3.781319444444617</c:v>
                </c:pt>
                <c:pt idx="12983">
                  <c:v>3.781562499998782</c:v>
                </c:pt>
                <c:pt idx="12984">
                  <c:v>3.7818055555529471</c:v>
                </c:pt>
                <c:pt idx="12985">
                  <c:v>3.7820486111071121</c:v>
                </c:pt>
                <c:pt idx="12986">
                  <c:v>3.7822916666685531</c:v>
                </c:pt>
                <c:pt idx="12987">
                  <c:v>3.7825347222227181</c:v>
                </c:pt>
                <c:pt idx="12988">
                  <c:v>3.7827777777768832</c:v>
                </c:pt>
                <c:pt idx="12989">
                  <c:v>3.7830208333310482</c:v>
                </c:pt>
                <c:pt idx="12990">
                  <c:v>3.7832638888852133</c:v>
                </c:pt>
                <c:pt idx="12991">
                  <c:v>3.7835069444393783</c:v>
                </c:pt>
                <c:pt idx="12992">
                  <c:v>3.7837500000008193</c:v>
                </c:pt>
                <c:pt idx="12993">
                  <c:v>3.7839930555549843</c:v>
                </c:pt>
                <c:pt idx="12994">
                  <c:v>3.7842361111091494</c:v>
                </c:pt>
                <c:pt idx="12995">
                  <c:v>3.7844791666633144</c:v>
                </c:pt>
                <c:pt idx="12996">
                  <c:v>3.7847222222174794</c:v>
                </c:pt>
                <c:pt idx="12997">
                  <c:v>3.7849652777789204</c:v>
                </c:pt>
                <c:pt idx="12998">
                  <c:v>3.7852199074025892</c:v>
                </c:pt>
                <c:pt idx="12999">
                  <c:v>3.7854629629640302</c:v>
                </c:pt>
                <c:pt idx="13000">
                  <c:v>3.7857060185181952</c:v>
                </c:pt>
                <c:pt idx="13001">
                  <c:v>3.7859490740723603</c:v>
                </c:pt>
                <c:pt idx="13002">
                  <c:v>3.7861921296265253</c:v>
                </c:pt>
                <c:pt idx="13003">
                  <c:v>3.7864351851806903</c:v>
                </c:pt>
                <c:pt idx="13004">
                  <c:v>3.7866782407421313</c:v>
                </c:pt>
                <c:pt idx="13005">
                  <c:v>3.7869212962962964</c:v>
                </c:pt>
                <c:pt idx="13006">
                  <c:v>3.7871643518504614</c:v>
                </c:pt>
                <c:pt idx="13007">
                  <c:v>3.7874074074046264</c:v>
                </c:pt>
                <c:pt idx="13008">
                  <c:v>3.7876504629587915</c:v>
                </c:pt>
                <c:pt idx="13009">
                  <c:v>3.7878935185202325</c:v>
                </c:pt>
                <c:pt idx="13010">
                  <c:v>3.7881365740743975</c:v>
                </c:pt>
                <c:pt idx="13011">
                  <c:v>3.7883796296285626</c:v>
                </c:pt>
                <c:pt idx="13012">
                  <c:v>3.7886226851827276</c:v>
                </c:pt>
                <c:pt idx="13013">
                  <c:v>3.7888657407368926</c:v>
                </c:pt>
                <c:pt idx="13014">
                  <c:v>3.7891087962983336</c:v>
                </c:pt>
                <c:pt idx="13015">
                  <c:v>3.7893518518524987</c:v>
                </c:pt>
                <c:pt idx="13016">
                  <c:v>3.7895949074066637</c:v>
                </c:pt>
                <c:pt idx="13017">
                  <c:v>3.7898379629608288</c:v>
                </c:pt>
                <c:pt idx="13018">
                  <c:v>3.7900810185149938</c:v>
                </c:pt>
                <c:pt idx="13019">
                  <c:v>3.7903240740691588</c:v>
                </c:pt>
                <c:pt idx="13020">
                  <c:v>3.7905671296305998</c:v>
                </c:pt>
                <c:pt idx="13021">
                  <c:v>3.7908101851847649</c:v>
                </c:pt>
                <c:pt idx="13022">
                  <c:v>3.7910532407389299</c:v>
                </c:pt>
                <c:pt idx="13023">
                  <c:v>3.7912962962930949</c:v>
                </c:pt>
                <c:pt idx="13024">
                  <c:v>3.79153935184726</c:v>
                </c:pt>
                <c:pt idx="13025">
                  <c:v>3.791782407408701</c:v>
                </c:pt>
                <c:pt idx="13026">
                  <c:v>3.792025462962866</c:v>
                </c:pt>
                <c:pt idx="13027">
                  <c:v>3.7922685185170311</c:v>
                </c:pt>
                <c:pt idx="13028">
                  <c:v>3.7925115740711961</c:v>
                </c:pt>
                <c:pt idx="13029">
                  <c:v>3.7927546296253611</c:v>
                </c:pt>
                <c:pt idx="13030">
                  <c:v>3.7929976851868021</c:v>
                </c:pt>
                <c:pt idx="13031">
                  <c:v>3.7932407407409672</c:v>
                </c:pt>
                <c:pt idx="13032">
                  <c:v>3.7934837962951322</c:v>
                </c:pt>
                <c:pt idx="13033">
                  <c:v>3.7937268518492973</c:v>
                </c:pt>
                <c:pt idx="13034">
                  <c:v>3.7939699074034623</c:v>
                </c:pt>
                <c:pt idx="13035">
                  <c:v>3.7942129629649033</c:v>
                </c:pt>
                <c:pt idx="13036">
                  <c:v>3.7944560185190683</c:v>
                </c:pt>
                <c:pt idx="13037">
                  <c:v>3.7946990740732334</c:v>
                </c:pt>
                <c:pt idx="13038">
                  <c:v>3.7949421296273984</c:v>
                </c:pt>
                <c:pt idx="13039">
                  <c:v>3.7951851851815634</c:v>
                </c:pt>
                <c:pt idx="13040">
                  <c:v>3.7954282407357285</c:v>
                </c:pt>
                <c:pt idx="13041">
                  <c:v>3.7956712962971695</c:v>
                </c:pt>
                <c:pt idx="13042">
                  <c:v>3.7959143518513345</c:v>
                </c:pt>
                <c:pt idx="13043">
                  <c:v>3.7961574074054996</c:v>
                </c:pt>
                <c:pt idx="13044">
                  <c:v>3.7964004629596646</c:v>
                </c:pt>
                <c:pt idx="13045">
                  <c:v>3.7966435185138296</c:v>
                </c:pt>
                <c:pt idx="13046">
                  <c:v>3.7968981481447743</c:v>
                </c:pt>
                <c:pt idx="13047">
                  <c:v>3.7971412036989394</c:v>
                </c:pt>
                <c:pt idx="13048">
                  <c:v>3.7973842592603804</c:v>
                </c:pt>
                <c:pt idx="13049">
                  <c:v>3.7976273148145454</c:v>
                </c:pt>
                <c:pt idx="13050">
                  <c:v>3.7978703703687104</c:v>
                </c:pt>
                <c:pt idx="13051">
                  <c:v>3.7981134259228755</c:v>
                </c:pt>
                <c:pt idx="13052">
                  <c:v>3.7983564814770405</c:v>
                </c:pt>
                <c:pt idx="13053">
                  <c:v>3.7985995370384815</c:v>
                </c:pt>
                <c:pt idx="13054">
                  <c:v>3.7988425925926466</c:v>
                </c:pt>
                <c:pt idx="13055">
                  <c:v>3.7990856481468116</c:v>
                </c:pt>
                <c:pt idx="13056">
                  <c:v>3.7993287037009766</c:v>
                </c:pt>
                <c:pt idx="13057">
                  <c:v>3.7995717592551417</c:v>
                </c:pt>
                <c:pt idx="13058">
                  <c:v>3.7998148148165827</c:v>
                </c:pt>
                <c:pt idx="13059">
                  <c:v>3.8000578703707477</c:v>
                </c:pt>
                <c:pt idx="13060">
                  <c:v>3.8003009259249128</c:v>
                </c:pt>
                <c:pt idx="13061">
                  <c:v>3.8005439814790778</c:v>
                </c:pt>
                <c:pt idx="13062">
                  <c:v>3.8007870370332428</c:v>
                </c:pt>
                <c:pt idx="13063">
                  <c:v>3.8010300925946838</c:v>
                </c:pt>
                <c:pt idx="13064">
                  <c:v>3.8012731481488489</c:v>
                </c:pt>
                <c:pt idx="13065">
                  <c:v>3.8015162037030139</c:v>
                </c:pt>
                <c:pt idx="13066">
                  <c:v>3.8017592592571789</c:v>
                </c:pt>
                <c:pt idx="13067">
                  <c:v>3.802002314811344</c:v>
                </c:pt>
                <c:pt idx="13068">
                  <c:v>3.802245370365509</c:v>
                </c:pt>
                <c:pt idx="13069">
                  <c:v>3.80248842592695</c:v>
                </c:pt>
                <c:pt idx="13070">
                  <c:v>3.8027314814811151</c:v>
                </c:pt>
                <c:pt idx="13071">
                  <c:v>3.8029745370352801</c:v>
                </c:pt>
                <c:pt idx="13072">
                  <c:v>3.8032175925894451</c:v>
                </c:pt>
                <c:pt idx="13073">
                  <c:v>3.8034606481436102</c:v>
                </c:pt>
                <c:pt idx="13074">
                  <c:v>3.8037037037050512</c:v>
                </c:pt>
                <c:pt idx="13075">
                  <c:v>3.8039467592592162</c:v>
                </c:pt>
                <c:pt idx="13076">
                  <c:v>3.8041898148133813</c:v>
                </c:pt>
                <c:pt idx="13077">
                  <c:v>3.8044328703675463</c:v>
                </c:pt>
                <c:pt idx="13078">
                  <c:v>3.8046759259217113</c:v>
                </c:pt>
                <c:pt idx="13079">
                  <c:v>3.8049189814831523</c:v>
                </c:pt>
                <c:pt idx="13080">
                  <c:v>3.8051620370373174</c:v>
                </c:pt>
                <c:pt idx="13081">
                  <c:v>3.8054050925914824</c:v>
                </c:pt>
                <c:pt idx="13082">
                  <c:v>3.8056481481456474</c:v>
                </c:pt>
                <c:pt idx="13083">
                  <c:v>3.8058912036998125</c:v>
                </c:pt>
                <c:pt idx="13084">
                  <c:v>3.8061342592612535</c:v>
                </c:pt>
                <c:pt idx="13085">
                  <c:v>3.8063773148154185</c:v>
                </c:pt>
                <c:pt idx="13086">
                  <c:v>3.8066203703695836</c:v>
                </c:pt>
                <c:pt idx="13087">
                  <c:v>3.8068634259237486</c:v>
                </c:pt>
                <c:pt idx="13088">
                  <c:v>3.8071064814779136</c:v>
                </c:pt>
                <c:pt idx="13089">
                  <c:v>3.8073495370320787</c:v>
                </c:pt>
                <c:pt idx="13090">
                  <c:v>3.8075925925935197</c:v>
                </c:pt>
                <c:pt idx="13091">
                  <c:v>3.8078356481476847</c:v>
                </c:pt>
                <c:pt idx="13092">
                  <c:v>3.8080787037018498</c:v>
                </c:pt>
                <c:pt idx="13093">
                  <c:v>3.8083217592560148</c:v>
                </c:pt>
                <c:pt idx="13094">
                  <c:v>3.8085763888869595</c:v>
                </c:pt>
                <c:pt idx="13095">
                  <c:v>3.8088194444411245</c:v>
                </c:pt>
                <c:pt idx="13096">
                  <c:v>3.8090624999952896</c:v>
                </c:pt>
                <c:pt idx="13097">
                  <c:v>3.8093055555567306</c:v>
                </c:pt>
                <c:pt idx="13098">
                  <c:v>3.8095486111108956</c:v>
                </c:pt>
                <c:pt idx="13099">
                  <c:v>3.8097916666650606</c:v>
                </c:pt>
                <c:pt idx="13100">
                  <c:v>3.8100347222192257</c:v>
                </c:pt>
                <c:pt idx="13101">
                  <c:v>3.8102777777733907</c:v>
                </c:pt>
                <c:pt idx="13102">
                  <c:v>3.8105208333348317</c:v>
                </c:pt>
                <c:pt idx="13103">
                  <c:v>3.8107638888889968</c:v>
                </c:pt>
                <c:pt idx="13104">
                  <c:v>3.8110069444431618</c:v>
                </c:pt>
                <c:pt idx="13105">
                  <c:v>3.8112499999973268</c:v>
                </c:pt>
                <c:pt idx="13106">
                  <c:v>3.8114930555514919</c:v>
                </c:pt>
                <c:pt idx="13107">
                  <c:v>3.8117361111129329</c:v>
                </c:pt>
                <c:pt idx="13108">
                  <c:v>3.8119791666670979</c:v>
                </c:pt>
                <c:pt idx="13109">
                  <c:v>3.8122222222212629</c:v>
                </c:pt>
                <c:pt idx="13110">
                  <c:v>3.812465277775428</c:v>
                </c:pt>
                <c:pt idx="13111">
                  <c:v>3.812708333329593</c:v>
                </c:pt>
                <c:pt idx="13112">
                  <c:v>3.8129513888837581</c:v>
                </c:pt>
                <c:pt idx="13113">
                  <c:v>3.8131944444451991</c:v>
                </c:pt>
                <c:pt idx="13114">
                  <c:v>3.8134374999993641</c:v>
                </c:pt>
                <c:pt idx="13115">
                  <c:v>3.8136805555535291</c:v>
                </c:pt>
                <c:pt idx="13116">
                  <c:v>3.8139236111076942</c:v>
                </c:pt>
                <c:pt idx="13117">
                  <c:v>3.8141666666618592</c:v>
                </c:pt>
                <c:pt idx="13118">
                  <c:v>3.8144097222233002</c:v>
                </c:pt>
                <c:pt idx="13119">
                  <c:v>3.8146527777774653</c:v>
                </c:pt>
                <c:pt idx="13120">
                  <c:v>3.8148958333316303</c:v>
                </c:pt>
                <c:pt idx="13121">
                  <c:v>3.8151388888857953</c:v>
                </c:pt>
                <c:pt idx="13122">
                  <c:v>3.8153819444399604</c:v>
                </c:pt>
                <c:pt idx="13123">
                  <c:v>3.8156250000014014</c:v>
                </c:pt>
                <c:pt idx="13124">
                  <c:v>3.8158680555555664</c:v>
                </c:pt>
                <c:pt idx="13125">
                  <c:v>3.8161111111097314</c:v>
                </c:pt>
                <c:pt idx="13126">
                  <c:v>3.8163541666638965</c:v>
                </c:pt>
                <c:pt idx="13127">
                  <c:v>3.8165972222180615</c:v>
                </c:pt>
                <c:pt idx="13128">
                  <c:v>3.8168402777795025</c:v>
                </c:pt>
                <c:pt idx="13129">
                  <c:v>3.8170833333336676</c:v>
                </c:pt>
                <c:pt idx="13130">
                  <c:v>3.8173263888878326</c:v>
                </c:pt>
                <c:pt idx="13131">
                  <c:v>3.8175694444419976</c:v>
                </c:pt>
                <c:pt idx="13132">
                  <c:v>3.8178124999961627</c:v>
                </c:pt>
                <c:pt idx="13133">
                  <c:v>3.8180555555576037</c:v>
                </c:pt>
                <c:pt idx="13134">
                  <c:v>3.8182986111117687</c:v>
                </c:pt>
                <c:pt idx="13135">
                  <c:v>3.8185416666659338</c:v>
                </c:pt>
                <c:pt idx="13136">
                  <c:v>3.8187847222200988</c:v>
                </c:pt>
                <c:pt idx="13137">
                  <c:v>3.8190277777742638</c:v>
                </c:pt>
                <c:pt idx="13138">
                  <c:v>3.8192708333284289</c:v>
                </c:pt>
                <c:pt idx="13139">
                  <c:v>3.8195138888898699</c:v>
                </c:pt>
                <c:pt idx="13140">
                  <c:v>3.8197569444440349</c:v>
                </c:pt>
                <c:pt idx="13141">
                  <c:v>3.8199999999981999</c:v>
                </c:pt>
                <c:pt idx="13142">
                  <c:v>3.820243055552365</c:v>
                </c:pt>
                <c:pt idx="13143">
                  <c:v>3.8204976851833097</c:v>
                </c:pt>
                <c:pt idx="13144">
                  <c:v>3.8207407407374747</c:v>
                </c:pt>
                <c:pt idx="13145">
                  <c:v>3.8209837962916398</c:v>
                </c:pt>
                <c:pt idx="13146">
                  <c:v>3.8212268518530808</c:v>
                </c:pt>
                <c:pt idx="13147">
                  <c:v>3.8214699074072458</c:v>
                </c:pt>
                <c:pt idx="13148">
                  <c:v>3.8217129629614108</c:v>
                </c:pt>
                <c:pt idx="13149">
                  <c:v>3.8219560185155759</c:v>
                </c:pt>
                <c:pt idx="13150">
                  <c:v>3.8221990740697409</c:v>
                </c:pt>
                <c:pt idx="13151">
                  <c:v>3.8224421296311819</c:v>
                </c:pt>
                <c:pt idx="13152">
                  <c:v>3.8226851851853469</c:v>
                </c:pt>
                <c:pt idx="13153">
                  <c:v>3.822928240739512</c:v>
                </c:pt>
                <c:pt idx="13154">
                  <c:v>3.823171296293677</c:v>
                </c:pt>
                <c:pt idx="13155">
                  <c:v>3.8234143518478421</c:v>
                </c:pt>
                <c:pt idx="13156">
                  <c:v>3.8236574074092831</c:v>
                </c:pt>
                <c:pt idx="13157">
                  <c:v>3.8239004629634481</c:v>
                </c:pt>
                <c:pt idx="13158">
                  <c:v>3.8241435185176131</c:v>
                </c:pt>
                <c:pt idx="13159">
                  <c:v>3.8243865740717782</c:v>
                </c:pt>
                <c:pt idx="13160">
                  <c:v>3.8246296296259432</c:v>
                </c:pt>
                <c:pt idx="13161">
                  <c:v>3.8248726851801083</c:v>
                </c:pt>
                <c:pt idx="13162">
                  <c:v>3.8251157407415493</c:v>
                </c:pt>
                <c:pt idx="13163">
                  <c:v>3.8253587962957143</c:v>
                </c:pt>
                <c:pt idx="13164">
                  <c:v>3.8256018518498793</c:v>
                </c:pt>
                <c:pt idx="13165">
                  <c:v>3.8258449074040444</c:v>
                </c:pt>
                <c:pt idx="13166">
                  <c:v>3.8260879629582094</c:v>
                </c:pt>
                <c:pt idx="13167">
                  <c:v>3.8263310185196504</c:v>
                </c:pt>
                <c:pt idx="13168">
                  <c:v>3.8265740740738154</c:v>
                </c:pt>
                <c:pt idx="13169">
                  <c:v>3.8268171296279805</c:v>
                </c:pt>
                <c:pt idx="13170">
                  <c:v>3.8270601851821455</c:v>
                </c:pt>
                <c:pt idx="13171">
                  <c:v>3.8273032407363106</c:v>
                </c:pt>
                <c:pt idx="13172">
                  <c:v>3.8275462962977516</c:v>
                </c:pt>
                <c:pt idx="13173">
                  <c:v>3.8277893518519166</c:v>
                </c:pt>
                <c:pt idx="13174">
                  <c:v>3.8280324074060816</c:v>
                </c:pt>
                <c:pt idx="13175">
                  <c:v>3.8282754629602467</c:v>
                </c:pt>
                <c:pt idx="13176">
                  <c:v>3.8285185185144117</c:v>
                </c:pt>
                <c:pt idx="13177">
                  <c:v>3.8287615740758527</c:v>
                </c:pt>
                <c:pt idx="13178">
                  <c:v>3.8290046296300178</c:v>
                </c:pt>
                <c:pt idx="13179">
                  <c:v>3.8292476851841828</c:v>
                </c:pt>
                <c:pt idx="13180">
                  <c:v>3.8294907407383478</c:v>
                </c:pt>
                <c:pt idx="13181">
                  <c:v>3.8297337962925129</c:v>
                </c:pt>
                <c:pt idx="13182">
                  <c:v>3.8299768518539539</c:v>
                </c:pt>
                <c:pt idx="13183">
                  <c:v>3.8302199074081189</c:v>
                </c:pt>
                <c:pt idx="13184">
                  <c:v>3.8304629629622839</c:v>
                </c:pt>
                <c:pt idx="13185">
                  <c:v>3.830706018516449</c:v>
                </c:pt>
                <c:pt idx="13186">
                  <c:v>3.830949074070614</c:v>
                </c:pt>
                <c:pt idx="13187">
                  <c:v>3.8311921296247791</c:v>
                </c:pt>
                <c:pt idx="13188">
                  <c:v>3.8314351851862201</c:v>
                </c:pt>
                <c:pt idx="13189">
                  <c:v>3.8316782407403851</c:v>
                </c:pt>
                <c:pt idx="13190">
                  <c:v>3.8319328703713298</c:v>
                </c:pt>
                <c:pt idx="13191">
                  <c:v>3.8321759259254948</c:v>
                </c:pt>
                <c:pt idx="13192">
                  <c:v>3.8324189814796599</c:v>
                </c:pt>
                <c:pt idx="13193">
                  <c:v>3.8326620370338249</c:v>
                </c:pt>
                <c:pt idx="13194">
                  <c:v>3.8329050925879899</c:v>
                </c:pt>
                <c:pt idx="13195">
                  <c:v>3.8331481481494309</c:v>
                </c:pt>
                <c:pt idx="13196">
                  <c:v>3.833391203703596</c:v>
                </c:pt>
                <c:pt idx="13197">
                  <c:v>3.833634259257761</c:v>
                </c:pt>
                <c:pt idx="13198">
                  <c:v>3.8338773148119261</c:v>
                </c:pt>
                <c:pt idx="13199">
                  <c:v>3.8341203703660911</c:v>
                </c:pt>
                <c:pt idx="13200">
                  <c:v>3.8343634259275321</c:v>
                </c:pt>
                <c:pt idx="13201">
                  <c:v>3.8346064814816971</c:v>
                </c:pt>
                <c:pt idx="13202">
                  <c:v>3.8348495370358622</c:v>
                </c:pt>
                <c:pt idx="13203">
                  <c:v>3.8350925925900272</c:v>
                </c:pt>
                <c:pt idx="13204">
                  <c:v>3.8353356481441923</c:v>
                </c:pt>
                <c:pt idx="13205">
                  <c:v>3.8355787037056333</c:v>
                </c:pt>
                <c:pt idx="13206">
                  <c:v>3.8358217592597983</c:v>
                </c:pt>
                <c:pt idx="13207">
                  <c:v>3.8360648148139633</c:v>
                </c:pt>
                <c:pt idx="13208">
                  <c:v>3.8363078703681284</c:v>
                </c:pt>
                <c:pt idx="13209">
                  <c:v>3.8365509259222934</c:v>
                </c:pt>
                <c:pt idx="13210">
                  <c:v>3.8367939814764584</c:v>
                </c:pt>
                <c:pt idx="13211">
                  <c:v>3.8370370370378994</c:v>
                </c:pt>
                <c:pt idx="13212">
                  <c:v>3.8372800925920645</c:v>
                </c:pt>
                <c:pt idx="13213">
                  <c:v>3.8375231481462295</c:v>
                </c:pt>
                <c:pt idx="13214">
                  <c:v>3.8377662037003946</c:v>
                </c:pt>
                <c:pt idx="13215">
                  <c:v>3.8380092592545596</c:v>
                </c:pt>
                <c:pt idx="13216">
                  <c:v>3.8382523148160006</c:v>
                </c:pt>
                <c:pt idx="13217">
                  <c:v>3.8384953703701656</c:v>
                </c:pt>
                <c:pt idx="13218">
                  <c:v>3.8387384259243307</c:v>
                </c:pt>
                <c:pt idx="13219">
                  <c:v>3.8389814814784957</c:v>
                </c:pt>
                <c:pt idx="13220">
                  <c:v>3.8392245370326608</c:v>
                </c:pt>
                <c:pt idx="13221">
                  <c:v>3.8394675925941018</c:v>
                </c:pt>
                <c:pt idx="13222">
                  <c:v>3.8397106481482668</c:v>
                </c:pt>
                <c:pt idx="13223">
                  <c:v>3.8399537037024318</c:v>
                </c:pt>
                <c:pt idx="13224">
                  <c:v>3.8401967592565969</c:v>
                </c:pt>
                <c:pt idx="13225">
                  <c:v>3.8404398148107619</c:v>
                </c:pt>
                <c:pt idx="13226">
                  <c:v>3.8406828703722029</c:v>
                </c:pt>
                <c:pt idx="13227">
                  <c:v>3.8409259259263679</c:v>
                </c:pt>
                <c:pt idx="13228">
                  <c:v>3.841168981480533</c:v>
                </c:pt>
                <c:pt idx="13229">
                  <c:v>3.841412037034698</c:v>
                </c:pt>
                <c:pt idx="13230">
                  <c:v>3.8416550925888631</c:v>
                </c:pt>
                <c:pt idx="13231">
                  <c:v>3.8418981481430281</c:v>
                </c:pt>
                <c:pt idx="13232">
                  <c:v>3.8421412037044691</c:v>
                </c:pt>
                <c:pt idx="13233">
                  <c:v>3.8423842592586341</c:v>
                </c:pt>
                <c:pt idx="13234">
                  <c:v>3.8426273148127992</c:v>
                </c:pt>
                <c:pt idx="13235">
                  <c:v>3.8428703703669642</c:v>
                </c:pt>
                <c:pt idx="13236">
                  <c:v>3.8431134259211293</c:v>
                </c:pt>
                <c:pt idx="13237">
                  <c:v>3.8433564814825703</c:v>
                </c:pt>
                <c:pt idx="13238">
                  <c:v>3.8435995370367353</c:v>
                </c:pt>
                <c:pt idx="13239">
                  <c:v>3.84385416666768</c:v>
                </c:pt>
                <c:pt idx="13240">
                  <c:v>3.844097222221845</c:v>
                </c:pt>
                <c:pt idx="13241">
                  <c:v>3.8443402777760101</c:v>
                </c:pt>
                <c:pt idx="13242">
                  <c:v>3.8445833333301751</c:v>
                </c:pt>
                <c:pt idx="13243">
                  <c:v>3.8448263888843401</c:v>
                </c:pt>
                <c:pt idx="13244">
                  <c:v>3.8450694444457811</c:v>
                </c:pt>
                <c:pt idx="13245">
                  <c:v>3.8453124999999462</c:v>
                </c:pt>
                <c:pt idx="13246">
                  <c:v>3.8455555555541112</c:v>
                </c:pt>
                <c:pt idx="13247">
                  <c:v>3.8457986111082763</c:v>
                </c:pt>
                <c:pt idx="13248">
                  <c:v>3.8460416666624413</c:v>
                </c:pt>
                <c:pt idx="13249">
                  <c:v>3.8462847222238823</c:v>
                </c:pt>
                <c:pt idx="13250">
                  <c:v>3.8465277777780473</c:v>
                </c:pt>
                <c:pt idx="13251">
                  <c:v>3.8467708333322124</c:v>
                </c:pt>
                <c:pt idx="13252">
                  <c:v>3.8470138888863774</c:v>
                </c:pt>
                <c:pt idx="13253">
                  <c:v>3.8472569444405424</c:v>
                </c:pt>
                <c:pt idx="13254">
                  <c:v>3.8475000000019834</c:v>
                </c:pt>
                <c:pt idx="13255">
                  <c:v>3.8477430555561485</c:v>
                </c:pt>
                <c:pt idx="13256">
                  <c:v>3.8479861111103135</c:v>
                </c:pt>
                <c:pt idx="13257">
                  <c:v>3.8482291666644786</c:v>
                </c:pt>
                <c:pt idx="13258">
                  <c:v>3.8484722222186436</c:v>
                </c:pt>
                <c:pt idx="13259">
                  <c:v>3.8487152777728086</c:v>
                </c:pt>
                <c:pt idx="13260">
                  <c:v>3.8489583333342496</c:v>
                </c:pt>
                <c:pt idx="13261">
                  <c:v>3.8492013888884147</c:v>
                </c:pt>
                <c:pt idx="13262">
                  <c:v>3.8494444444425797</c:v>
                </c:pt>
                <c:pt idx="13263">
                  <c:v>3.8496874999967448</c:v>
                </c:pt>
                <c:pt idx="13264">
                  <c:v>3.8499305555509098</c:v>
                </c:pt>
                <c:pt idx="13265">
                  <c:v>3.8501736111123508</c:v>
                </c:pt>
                <c:pt idx="13266">
                  <c:v>3.8504166666665158</c:v>
                </c:pt>
                <c:pt idx="13267">
                  <c:v>3.8506597222206809</c:v>
                </c:pt>
                <c:pt idx="13268">
                  <c:v>3.8509027777748459</c:v>
                </c:pt>
                <c:pt idx="13269">
                  <c:v>3.8511458333290109</c:v>
                </c:pt>
                <c:pt idx="13270">
                  <c:v>3.8513888888904519</c:v>
                </c:pt>
                <c:pt idx="13271">
                  <c:v>3.851631944444617</c:v>
                </c:pt>
                <c:pt idx="13272">
                  <c:v>3.851874999998782</c:v>
                </c:pt>
                <c:pt idx="13273">
                  <c:v>3.8521180555529471</c:v>
                </c:pt>
                <c:pt idx="13274">
                  <c:v>3.8523611111071121</c:v>
                </c:pt>
                <c:pt idx="13275">
                  <c:v>3.8526041666685531</c:v>
                </c:pt>
                <c:pt idx="13276">
                  <c:v>3.8528472222227181</c:v>
                </c:pt>
                <c:pt idx="13277">
                  <c:v>3.8530902777768832</c:v>
                </c:pt>
                <c:pt idx="13278">
                  <c:v>3.8533333333310482</c:v>
                </c:pt>
                <c:pt idx="13279">
                  <c:v>3.8535763888852133</c:v>
                </c:pt>
                <c:pt idx="13280">
                  <c:v>3.8538194444393783</c:v>
                </c:pt>
                <c:pt idx="13281">
                  <c:v>3.8540625000008193</c:v>
                </c:pt>
                <c:pt idx="13282">
                  <c:v>3.8543055555549843</c:v>
                </c:pt>
                <c:pt idx="13283">
                  <c:v>3.8545486111091494</c:v>
                </c:pt>
                <c:pt idx="13284">
                  <c:v>3.8547916666633144</c:v>
                </c:pt>
                <c:pt idx="13285">
                  <c:v>3.8550347222174794</c:v>
                </c:pt>
                <c:pt idx="13286">
                  <c:v>3.8552777777789204</c:v>
                </c:pt>
                <c:pt idx="13287">
                  <c:v>3.8555324074025892</c:v>
                </c:pt>
                <c:pt idx="13288">
                  <c:v>3.8557754629640302</c:v>
                </c:pt>
                <c:pt idx="13289">
                  <c:v>3.8560185185181952</c:v>
                </c:pt>
                <c:pt idx="13290">
                  <c:v>3.8562615740723603</c:v>
                </c:pt>
                <c:pt idx="13291">
                  <c:v>3.8565046296265253</c:v>
                </c:pt>
                <c:pt idx="13292">
                  <c:v>3.8567476851806903</c:v>
                </c:pt>
                <c:pt idx="13293">
                  <c:v>3.8569907407421313</c:v>
                </c:pt>
                <c:pt idx="13294">
                  <c:v>3.8572337962962964</c:v>
                </c:pt>
                <c:pt idx="13295">
                  <c:v>3.8574768518504614</c:v>
                </c:pt>
                <c:pt idx="13296">
                  <c:v>3.8577199074046264</c:v>
                </c:pt>
                <c:pt idx="13297">
                  <c:v>3.8579629629587915</c:v>
                </c:pt>
                <c:pt idx="13298">
                  <c:v>3.8582060185202325</c:v>
                </c:pt>
                <c:pt idx="13299">
                  <c:v>3.8584490740743975</c:v>
                </c:pt>
                <c:pt idx="13300">
                  <c:v>3.8586921296285626</c:v>
                </c:pt>
                <c:pt idx="13301">
                  <c:v>3.8589351851827276</c:v>
                </c:pt>
                <c:pt idx="13302">
                  <c:v>3.8591782407368926</c:v>
                </c:pt>
                <c:pt idx="13303">
                  <c:v>3.8594212962983336</c:v>
                </c:pt>
                <c:pt idx="13304">
                  <c:v>3.8596643518524987</c:v>
                </c:pt>
                <c:pt idx="13305">
                  <c:v>3.8599074074066637</c:v>
                </c:pt>
                <c:pt idx="13306">
                  <c:v>3.8601504629608288</c:v>
                </c:pt>
                <c:pt idx="13307">
                  <c:v>3.8603935185149938</c:v>
                </c:pt>
                <c:pt idx="13308">
                  <c:v>3.8606365740691588</c:v>
                </c:pt>
                <c:pt idx="13309">
                  <c:v>3.8608796296305998</c:v>
                </c:pt>
                <c:pt idx="13310">
                  <c:v>3.8611226851847649</c:v>
                </c:pt>
                <c:pt idx="13311">
                  <c:v>3.8613657407389299</c:v>
                </c:pt>
                <c:pt idx="13312">
                  <c:v>3.8616087962930949</c:v>
                </c:pt>
                <c:pt idx="13313">
                  <c:v>3.86185185184726</c:v>
                </c:pt>
                <c:pt idx="13314">
                  <c:v>3.862094907408701</c:v>
                </c:pt>
                <c:pt idx="13315">
                  <c:v>3.862337962962866</c:v>
                </c:pt>
                <c:pt idx="13316">
                  <c:v>3.8625810185170311</c:v>
                </c:pt>
                <c:pt idx="13317">
                  <c:v>3.8628240740711961</c:v>
                </c:pt>
                <c:pt idx="13318">
                  <c:v>3.8630671296253611</c:v>
                </c:pt>
                <c:pt idx="13319">
                  <c:v>3.8633101851868021</c:v>
                </c:pt>
                <c:pt idx="13320">
                  <c:v>3.8635532407409672</c:v>
                </c:pt>
                <c:pt idx="13321">
                  <c:v>3.8637962962951322</c:v>
                </c:pt>
                <c:pt idx="13322">
                  <c:v>3.8640393518492973</c:v>
                </c:pt>
                <c:pt idx="13323">
                  <c:v>3.8642824074034623</c:v>
                </c:pt>
                <c:pt idx="13324">
                  <c:v>3.8645254629649033</c:v>
                </c:pt>
                <c:pt idx="13325">
                  <c:v>3.8647685185190683</c:v>
                </c:pt>
                <c:pt idx="13326">
                  <c:v>3.8650115740732334</c:v>
                </c:pt>
                <c:pt idx="13327">
                  <c:v>3.8652546296273984</c:v>
                </c:pt>
                <c:pt idx="13328">
                  <c:v>3.8654976851815634</c:v>
                </c:pt>
                <c:pt idx="13329">
                  <c:v>3.8657407407357285</c:v>
                </c:pt>
                <c:pt idx="13330">
                  <c:v>3.8659837962971695</c:v>
                </c:pt>
                <c:pt idx="13331">
                  <c:v>3.8662268518513345</c:v>
                </c:pt>
                <c:pt idx="13332">
                  <c:v>3.8664699074054996</c:v>
                </c:pt>
                <c:pt idx="13333">
                  <c:v>3.8667129629596646</c:v>
                </c:pt>
                <c:pt idx="13334">
                  <c:v>3.8669560185138296</c:v>
                </c:pt>
                <c:pt idx="13335">
                  <c:v>3.8672106481447743</c:v>
                </c:pt>
                <c:pt idx="13336">
                  <c:v>3.8674537036989394</c:v>
                </c:pt>
                <c:pt idx="13337">
                  <c:v>3.8676967592603804</c:v>
                </c:pt>
                <c:pt idx="13338">
                  <c:v>3.8679398148145454</c:v>
                </c:pt>
                <c:pt idx="13339">
                  <c:v>3.8681828703687104</c:v>
                </c:pt>
                <c:pt idx="13340">
                  <c:v>3.8684259259228755</c:v>
                </c:pt>
                <c:pt idx="13341">
                  <c:v>3.8686689814770405</c:v>
                </c:pt>
                <c:pt idx="13342">
                  <c:v>3.8689120370384815</c:v>
                </c:pt>
                <c:pt idx="13343">
                  <c:v>3.8691550925926466</c:v>
                </c:pt>
                <c:pt idx="13344">
                  <c:v>3.8693981481468116</c:v>
                </c:pt>
                <c:pt idx="13345">
                  <c:v>3.8696412037009766</c:v>
                </c:pt>
                <c:pt idx="13346">
                  <c:v>3.8698842592551417</c:v>
                </c:pt>
                <c:pt idx="13347">
                  <c:v>3.8701273148165827</c:v>
                </c:pt>
                <c:pt idx="13348">
                  <c:v>3.8703703703707477</c:v>
                </c:pt>
                <c:pt idx="13349">
                  <c:v>3.8706134259249128</c:v>
                </c:pt>
                <c:pt idx="13350">
                  <c:v>3.8708564814790778</c:v>
                </c:pt>
                <c:pt idx="13351">
                  <c:v>3.8710995370332428</c:v>
                </c:pt>
                <c:pt idx="13352">
                  <c:v>3.8713425925946838</c:v>
                </c:pt>
                <c:pt idx="13353">
                  <c:v>3.8715856481488489</c:v>
                </c:pt>
                <c:pt idx="13354">
                  <c:v>3.8718287037030139</c:v>
                </c:pt>
                <c:pt idx="13355">
                  <c:v>3.8720717592571789</c:v>
                </c:pt>
                <c:pt idx="13356">
                  <c:v>3.872314814811344</c:v>
                </c:pt>
                <c:pt idx="13357">
                  <c:v>3.872557870365509</c:v>
                </c:pt>
                <c:pt idx="13358">
                  <c:v>3.87280092592695</c:v>
                </c:pt>
                <c:pt idx="13359">
                  <c:v>3.8730439814811151</c:v>
                </c:pt>
                <c:pt idx="13360">
                  <c:v>3.8732870370352801</c:v>
                </c:pt>
                <c:pt idx="13361">
                  <c:v>3.8735300925894451</c:v>
                </c:pt>
                <c:pt idx="13362">
                  <c:v>3.8737731481436102</c:v>
                </c:pt>
                <c:pt idx="13363">
                  <c:v>3.8740162037050512</c:v>
                </c:pt>
                <c:pt idx="13364">
                  <c:v>3.8742592592592162</c:v>
                </c:pt>
                <c:pt idx="13365">
                  <c:v>3.8745023148133813</c:v>
                </c:pt>
                <c:pt idx="13366">
                  <c:v>3.8747453703675463</c:v>
                </c:pt>
                <c:pt idx="13367">
                  <c:v>3.8749884259217113</c:v>
                </c:pt>
                <c:pt idx="13368">
                  <c:v>3.8752314814831523</c:v>
                </c:pt>
                <c:pt idx="13369">
                  <c:v>3.8754745370373174</c:v>
                </c:pt>
                <c:pt idx="13370">
                  <c:v>3.8757175925914824</c:v>
                </c:pt>
                <c:pt idx="13371">
                  <c:v>3.8759606481456474</c:v>
                </c:pt>
                <c:pt idx="13372">
                  <c:v>3.8762037036998125</c:v>
                </c:pt>
                <c:pt idx="13373">
                  <c:v>3.8764467592612535</c:v>
                </c:pt>
                <c:pt idx="13374">
                  <c:v>3.8766898148154185</c:v>
                </c:pt>
                <c:pt idx="13375">
                  <c:v>3.8769328703695836</c:v>
                </c:pt>
                <c:pt idx="13376">
                  <c:v>3.8771759259237486</c:v>
                </c:pt>
                <c:pt idx="13377">
                  <c:v>3.8774189814779136</c:v>
                </c:pt>
                <c:pt idx="13378">
                  <c:v>3.8776620370320787</c:v>
                </c:pt>
                <c:pt idx="13379">
                  <c:v>3.8779050925935197</c:v>
                </c:pt>
                <c:pt idx="13380">
                  <c:v>3.8781481481476847</c:v>
                </c:pt>
                <c:pt idx="13381">
                  <c:v>3.8783912037018498</c:v>
                </c:pt>
                <c:pt idx="13382">
                  <c:v>3.8786342592560148</c:v>
                </c:pt>
                <c:pt idx="13383">
                  <c:v>3.8788888888869595</c:v>
                </c:pt>
                <c:pt idx="13384">
                  <c:v>3.8791319444411245</c:v>
                </c:pt>
                <c:pt idx="13385">
                  <c:v>3.8793749999952896</c:v>
                </c:pt>
                <c:pt idx="13386">
                  <c:v>3.8796180555567306</c:v>
                </c:pt>
                <c:pt idx="13387">
                  <c:v>3.8798611111108956</c:v>
                </c:pt>
                <c:pt idx="13388">
                  <c:v>3.8801041666650606</c:v>
                </c:pt>
                <c:pt idx="13389">
                  <c:v>3.8803472222192257</c:v>
                </c:pt>
                <c:pt idx="13390">
                  <c:v>3.8805902777733907</c:v>
                </c:pt>
                <c:pt idx="13391">
                  <c:v>3.8808333333348317</c:v>
                </c:pt>
                <c:pt idx="13392">
                  <c:v>3.8810763888889968</c:v>
                </c:pt>
                <c:pt idx="13393">
                  <c:v>3.8813194444431618</c:v>
                </c:pt>
                <c:pt idx="13394">
                  <c:v>3.8815624999973268</c:v>
                </c:pt>
                <c:pt idx="13395">
                  <c:v>3.8818055555514919</c:v>
                </c:pt>
                <c:pt idx="13396">
                  <c:v>3.8820486111129329</c:v>
                </c:pt>
                <c:pt idx="13397">
                  <c:v>3.8822916666670979</c:v>
                </c:pt>
                <c:pt idx="13398">
                  <c:v>3.8825347222212629</c:v>
                </c:pt>
                <c:pt idx="13399">
                  <c:v>3.882777777775428</c:v>
                </c:pt>
                <c:pt idx="13400">
                  <c:v>3.883020833329593</c:v>
                </c:pt>
                <c:pt idx="13401">
                  <c:v>3.8832638888837581</c:v>
                </c:pt>
                <c:pt idx="13402">
                  <c:v>3.8835069444451991</c:v>
                </c:pt>
                <c:pt idx="13403">
                  <c:v>3.8837499999993641</c:v>
                </c:pt>
                <c:pt idx="13404">
                  <c:v>3.8839930555535291</c:v>
                </c:pt>
                <c:pt idx="13405">
                  <c:v>3.8842361111076942</c:v>
                </c:pt>
                <c:pt idx="13406">
                  <c:v>3.8844791666618592</c:v>
                </c:pt>
                <c:pt idx="13407">
                  <c:v>3.8847222222233002</c:v>
                </c:pt>
                <c:pt idx="13408">
                  <c:v>3.8849652777774653</c:v>
                </c:pt>
                <c:pt idx="13409">
                  <c:v>3.8852083333316303</c:v>
                </c:pt>
                <c:pt idx="13410">
                  <c:v>3.8854513888857953</c:v>
                </c:pt>
                <c:pt idx="13411">
                  <c:v>3.8856944444399604</c:v>
                </c:pt>
                <c:pt idx="13412">
                  <c:v>3.8859375000014014</c:v>
                </c:pt>
                <c:pt idx="13413">
                  <c:v>3.8861805555555664</c:v>
                </c:pt>
                <c:pt idx="13414">
                  <c:v>3.8864236111097314</c:v>
                </c:pt>
                <c:pt idx="13415">
                  <c:v>3.8866666666638965</c:v>
                </c:pt>
                <c:pt idx="13416">
                  <c:v>3.8869097222180615</c:v>
                </c:pt>
                <c:pt idx="13417">
                  <c:v>3.8871527777795025</c:v>
                </c:pt>
                <c:pt idx="13418">
                  <c:v>3.8873958333336676</c:v>
                </c:pt>
                <c:pt idx="13419">
                  <c:v>3.8876388888878326</c:v>
                </c:pt>
                <c:pt idx="13420">
                  <c:v>3.8878819444419976</c:v>
                </c:pt>
                <c:pt idx="13421">
                  <c:v>3.8881249999961627</c:v>
                </c:pt>
                <c:pt idx="13422">
                  <c:v>3.8883680555576037</c:v>
                </c:pt>
                <c:pt idx="13423">
                  <c:v>3.8886111111117687</c:v>
                </c:pt>
                <c:pt idx="13424">
                  <c:v>3.8888541666659338</c:v>
                </c:pt>
                <c:pt idx="13425">
                  <c:v>3.8890972222200988</c:v>
                </c:pt>
                <c:pt idx="13426">
                  <c:v>3.8893402777742638</c:v>
                </c:pt>
                <c:pt idx="13427">
                  <c:v>3.8895833333284289</c:v>
                </c:pt>
                <c:pt idx="13428">
                  <c:v>3.8898263888898699</c:v>
                </c:pt>
                <c:pt idx="13429">
                  <c:v>3.8900694444440349</c:v>
                </c:pt>
                <c:pt idx="13430">
                  <c:v>3.8903124999981999</c:v>
                </c:pt>
                <c:pt idx="13431">
                  <c:v>3.890555555552365</c:v>
                </c:pt>
                <c:pt idx="13432">
                  <c:v>3.8908101851833097</c:v>
                </c:pt>
                <c:pt idx="13433">
                  <c:v>3.8910532407374747</c:v>
                </c:pt>
                <c:pt idx="13434">
                  <c:v>3.8912962962916398</c:v>
                </c:pt>
                <c:pt idx="13435">
                  <c:v>3.8915393518530808</c:v>
                </c:pt>
                <c:pt idx="13436">
                  <c:v>3.8917824074072458</c:v>
                </c:pt>
                <c:pt idx="13437">
                  <c:v>3.8920254629614108</c:v>
                </c:pt>
                <c:pt idx="13438">
                  <c:v>3.8922685185155759</c:v>
                </c:pt>
                <c:pt idx="13439">
                  <c:v>3.8925115740697409</c:v>
                </c:pt>
                <c:pt idx="13440">
                  <c:v>3.8927546296311819</c:v>
                </c:pt>
                <c:pt idx="13441">
                  <c:v>3.8929976851853469</c:v>
                </c:pt>
                <c:pt idx="13442">
                  <c:v>3.893240740739512</c:v>
                </c:pt>
                <c:pt idx="13443">
                  <c:v>3.893483796293677</c:v>
                </c:pt>
                <c:pt idx="13444">
                  <c:v>3.8937268518478421</c:v>
                </c:pt>
                <c:pt idx="13445">
                  <c:v>3.8939699074092831</c:v>
                </c:pt>
                <c:pt idx="13446">
                  <c:v>3.8942129629634481</c:v>
                </c:pt>
                <c:pt idx="13447">
                  <c:v>3.8944560185176131</c:v>
                </c:pt>
                <c:pt idx="13448">
                  <c:v>3.8946990740717782</c:v>
                </c:pt>
                <c:pt idx="13449">
                  <c:v>3.8949421296259432</c:v>
                </c:pt>
                <c:pt idx="13450">
                  <c:v>3.8951851851801083</c:v>
                </c:pt>
                <c:pt idx="13451">
                  <c:v>3.8954282407415493</c:v>
                </c:pt>
                <c:pt idx="13452">
                  <c:v>3.8956712962957143</c:v>
                </c:pt>
                <c:pt idx="13453">
                  <c:v>3.8959143518498793</c:v>
                </c:pt>
                <c:pt idx="13454">
                  <c:v>3.8961574074040444</c:v>
                </c:pt>
                <c:pt idx="13455">
                  <c:v>3.8964004629582094</c:v>
                </c:pt>
                <c:pt idx="13456">
                  <c:v>3.8966435185196504</c:v>
                </c:pt>
                <c:pt idx="13457">
                  <c:v>3.8968865740738154</c:v>
                </c:pt>
                <c:pt idx="13458">
                  <c:v>3.8971296296279805</c:v>
                </c:pt>
                <c:pt idx="13459">
                  <c:v>3.8973726851821455</c:v>
                </c:pt>
                <c:pt idx="13460">
                  <c:v>3.8976157407363106</c:v>
                </c:pt>
                <c:pt idx="13461">
                  <c:v>3.8978587962977516</c:v>
                </c:pt>
                <c:pt idx="13462">
                  <c:v>3.8981018518519166</c:v>
                </c:pt>
                <c:pt idx="13463">
                  <c:v>3.8983449074060816</c:v>
                </c:pt>
                <c:pt idx="13464">
                  <c:v>3.8985879629602467</c:v>
                </c:pt>
                <c:pt idx="13465">
                  <c:v>3.8988310185144117</c:v>
                </c:pt>
                <c:pt idx="13466">
                  <c:v>3.8990740740758527</c:v>
                </c:pt>
                <c:pt idx="13467">
                  <c:v>3.8993171296300178</c:v>
                </c:pt>
                <c:pt idx="13468">
                  <c:v>3.8995601851841828</c:v>
                </c:pt>
                <c:pt idx="13469">
                  <c:v>3.8998032407383478</c:v>
                </c:pt>
                <c:pt idx="13470">
                  <c:v>3.9000462962925129</c:v>
                </c:pt>
                <c:pt idx="13471">
                  <c:v>3.9002893518539539</c:v>
                </c:pt>
                <c:pt idx="13472">
                  <c:v>3.9005324074081189</c:v>
                </c:pt>
                <c:pt idx="13473">
                  <c:v>3.9007754629622839</c:v>
                </c:pt>
                <c:pt idx="13474">
                  <c:v>3.901018518516449</c:v>
                </c:pt>
                <c:pt idx="13475">
                  <c:v>3.901261574070614</c:v>
                </c:pt>
                <c:pt idx="13476">
                  <c:v>3.9015046296247791</c:v>
                </c:pt>
                <c:pt idx="13477">
                  <c:v>3.9017476851862201</c:v>
                </c:pt>
                <c:pt idx="13478">
                  <c:v>3.9019907407403851</c:v>
                </c:pt>
                <c:pt idx="13479">
                  <c:v>3.9022337962945501</c:v>
                </c:pt>
                <c:pt idx="13480">
                  <c:v>3.9024884259254948</c:v>
                </c:pt>
                <c:pt idx="13481">
                  <c:v>3.9027314814796599</c:v>
                </c:pt>
                <c:pt idx="13482">
                  <c:v>3.9029745370338249</c:v>
                </c:pt>
                <c:pt idx="13483">
                  <c:v>3.9032175925879899</c:v>
                </c:pt>
                <c:pt idx="13484">
                  <c:v>3.9034606481494309</c:v>
                </c:pt>
                <c:pt idx="13485">
                  <c:v>3.903703703703596</c:v>
                </c:pt>
                <c:pt idx="13486">
                  <c:v>3.903946759257761</c:v>
                </c:pt>
                <c:pt idx="13487">
                  <c:v>3.9041898148119261</c:v>
                </c:pt>
                <c:pt idx="13488">
                  <c:v>3.9044328703660911</c:v>
                </c:pt>
                <c:pt idx="13489">
                  <c:v>3.9046759259275321</c:v>
                </c:pt>
                <c:pt idx="13490">
                  <c:v>3.9049189814816971</c:v>
                </c:pt>
                <c:pt idx="13491">
                  <c:v>3.9051620370358622</c:v>
                </c:pt>
                <c:pt idx="13492">
                  <c:v>3.9054050925900272</c:v>
                </c:pt>
                <c:pt idx="13493">
                  <c:v>3.9056481481441923</c:v>
                </c:pt>
                <c:pt idx="13494">
                  <c:v>3.9058912037056333</c:v>
                </c:pt>
                <c:pt idx="13495">
                  <c:v>3.9061342592597983</c:v>
                </c:pt>
                <c:pt idx="13496">
                  <c:v>3.9063773148139633</c:v>
                </c:pt>
                <c:pt idx="13497">
                  <c:v>3.9066203703681284</c:v>
                </c:pt>
                <c:pt idx="13498">
                  <c:v>3.9068634259222934</c:v>
                </c:pt>
                <c:pt idx="13499">
                  <c:v>3.9071064814764584</c:v>
                </c:pt>
                <c:pt idx="13500">
                  <c:v>3.9073495370378994</c:v>
                </c:pt>
                <c:pt idx="13501">
                  <c:v>3.9075925925920645</c:v>
                </c:pt>
                <c:pt idx="13502">
                  <c:v>3.9078356481462295</c:v>
                </c:pt>
                <c:pt idx="13503">
                  <c:v>3.9080787037003946</c:v>
                </c:pt>
                <c:pt idx="13504">
                  <c:v>3.9083217592545596</c:v>
                </c:pt>
                <c:pt idx="13505">
                  <c:v>3.9085648148160006</c:v>
                </c:pt>
                <c:pt idx="13506">
                  <c:v>3.9088078703701656</c:v>
                </c:pt>
                <c:pt idx="13507">
                  <c:v>3.9090509259243307</c:v>
                </c:pt>
                <c:pt idx="13508">
                  <c:v>3.9092939814784957</c:v>
                </c:pt>
                <c:pt idx="13509">
                  <c:v>3.9095370370326608</c:v>
                </c:pt>
                <c:pt idx="13510">
                  <c:v>3.9097800925941018</c:v>
                </c:pt>
                <c:pt idx="13511">
                  <c:v>3.9100231481482668</c:v>
                </c:pt>
                <c:pt idx="13512">
                  <c:v>3.9102662037024318</c:v>
                </c:pt>
                <c:pt idx="13513">
                  <c:v>3.9105092592565969</c:v>
                </c:pt>
                <c:pt idx="13514">
                  <c:v>3.9107523148107619</c:v>
                </c:pt>
                <c:pt idx="13515">
                  <c:v>3.9109953703722029</c:v>
                </c:pt>
                <c:pt idx="13516">
                  <c:v>3.9112384259263679</c:v>
                </c:pt>
                <c:pt idx="13517">
                  <c:v>3.911481481480533</c:v>
                </c:pt>
                <c:pt idx="13518">
                  <c:v>3.911724537034698</c:v>
                </c:pt>
                <c:pt idx="13519">
                  <c:v>3.9119675925888631</c:v>
                </c:pt>
                <c:pt idx="13520">
                  <c:v>3.9122106481430281</c:v>
                </c:pt>
                <c:pt idx="13521">
                  <c:v>3.9124537037044691</c:v>
                </c:pt>
                <c:pt idx="13522">
                  <c:v>3.9126967592586341</c:v>
                </c:pt>
                <c:pt idx="13523">
                  <c:v>3.9129398148127992</c:v>
                </c:pt>
                <c:pt idx="13524">
                  <c:v>3.9131828703669642</c:v>
                </c:pt>
                <c:pt idx="13525">
                  <c:v>3.9134259259211293</c:v>
                </c:pt>
                <c:pt idx="13526">
                  <c:v>3.9136689814825703</c:v>
                </c:pt>
                <c:pt idx="13527">
                  <c:v>3.9139120370367353</c:v>
                </c:pt>
                <c:pt idx="13528">
                  <c:v>3.91416666666768</c:v>
                </c:pt>
                <c:pt idx="13529">
                  <c:v>3.914409722221845</c:v>
                </c:pt>
                <c:pt idx="13530">
                  <c:v>3.9146527777760101</c:v>
                </c:pt>
                <c:pt idx="13531">
                  <c:v>3.9148958333301751</c:v>
                </c:pt>
                <c:pt idx="13532">
                  <c:v>3.9151388888843401</c:v>
                </c:pt>
                <c:pt idx="13533">
                  <c:v>3.9153819444457811</c:v>
                </c:pt>
                <c:pt idx="13534">
                  <c:v>3.9156249999999462</c:v>
                </c:pt>
                <c:pt idx="13535">
                  <c:v>3.9158680555541112</c:v>
                </c:pt>
                <c:pt idx="13536">
                  <c:v>3.9161111111082763</c:v>
                </c:pt>
                <c:pt idx="13537">
                  <c:v>3.9163541666624413</c:v>
                </c:pt>
                <c:pt idx="13538">
                  <c:v>3.9165972222238823</c:v>
                </c:pt>
                <c:pt idx="13539">
                  <c:v>3.9168402777780473</c:v>
                </c:pt>
                <c:pt idx="13540">
                  <c:v>3.9170833333322124</c:v>
                </c:pt>
                <c:pt idx="13541">
                  <c:v>3.9173263888863774</c:v>
                </c:pt>
                <c:pt idx="13542">
                  <c:v>3.9175694444405424</c:v>
                </c:pt>
                <c:pt idx="13543">
                  <c:v>3.9178125000019834</c:v>
                </c:pt>
                <c:pt idx="13544">
                  <c:v>3.9180555555561485</c:v>
                </c:pt>
                <c:pt idx="13545">
                  <c:v>3.9182986111103135</c:v>
                </c:pt>
                <c:pt idx="13546">
                  <c:v>3.9185416666644786</c:v>
                </c:pt>
                <c:pt idx="13547">
                  <c:v>3.9187847222186436</c:v>
                </c:pt>
                <c:pt idx="13548">
                  <c:v>3.9190277777728086</c:v>
                </c:pt>
                <c:pt idx="13549">
                  <c:v>3.9192708333342496</c:v>
                </c:pt>
                <c:pt idx="13550">
                  <c:v>3.9195138888884147</c:v>
                </c:pt>
                <c:pt idx="13551">
                  <c:v>3.9197569444425797</c:v>
                </c:pt>
                <c:pt idx="13552">
                  <c:v>3.9199999999967448</c:v>
                </c:pt>
                <c:pt idx="13553">
                  <c:v>3.9202430555509098</c:v>
                </c:pt>
                <c:pt idx="13554">
                  <c:v>3.9204861111123508</c:v>
                </c:pt>
                <c:pt idx="13555">
                  <c:v>3.9207291666665158</c:v>
                </c:pt>
                <c:pt idx="13556">
                  <c:v>3.9209722222206809</c:v>
                </c:pt>
                <c:pt idx="13557">
                  <c:v>3.9212152777748459</c:v>
                </c:pt>
                <c:pt idx="13558">
                  <c:v>3.9214583333290109</c:v>
                </c:pt>
                <c:pt idx="13559">
                  <c:v>3.9217013888904519</c:v>
                </c:pt>
                <c:pt idx="13560">
                  <c:v>3.921944444444617</c:v>
                </c:pt>
                <c:pt idx="13561">
                  <c:v>3.922187499998782</c:v>
                </c:pt>
                <c:pt idx="13562">
                  <c:v>3.9224305555529471</c:v>
                </c:pt>
                <c:pt idx="13563">
                  <c:v>3.9226736111071121</c:v>
                </c:pt>
                <c:pt idx="13564">
                  <c:v>3.9229166666685531</c:v>
                </c:pt>
                <c:pt idx="13565">
                  <c:v>3.9231597222227181</c:v>
                </c:pt>
                <c:pt idx="13566">
                  <c:v>3.9234027777768832</c:v>
                </c:pt>
                <c:pt idx="13567">
                  <c:v>3.9236458333310482</c:v>
                </c:pt>
                <c:pt idx="13568">
                  <c:v>3.9238888888852133</c:v>
                </c:pt>
                <c:pt idx="13569">
                  <c:v>3.9241319444393783</c:v>
                </c:pt>
                <c:pt idx="13570">
                  <c:v>3.9243750000008193</c:v>
                </c:pt>
                <c:pt idx="13571">
                  <c:v>3.9246180555549843</c:v>
                </c:pt>
                <c:pt idx="13572">
                  <c:v>3.9248611111091494</c:v>
                </c:pt>
                <c:pt idx="13573">
                  <c:v>3.9251041666633144</c:v>
                </c:pt>
                <c:pt idx="13574">
                  <c:v>3.9253472222174794</c:v>
                </c:pt>
                <c:pt idx="13575">
                  <c:v>3.9255902777789204</c:v>
                </c:pt>
                <c:pt idx="13576">
                  <c:v>3.9258449074025892</c:v>
                </c:pt>
                <c:pt idx="13577">
                  <c:v>3.9260879629640302</c:v>
                </c:pt>
                <c:pt idx="13578">
                  <c:v>3.9263310185181952</c:v>
                </c:pt>
                <c:pt idx="13579">
                  <c:v>3.9265740740723603</c:v>
                </c:pt>
                <c:pt idx="13580">
                  <c:v>3.9268171296265253</c:v>
                </c:pt>
                <c:pt idx="13581">
                  <c:v>3.9270601851806903</c:v>
                </c:pt>
                <c:pt idx="13582">
                  <c:v>3.9273032407421313</c:v>
                </c:pt>
                <c:pt idx="13583">
                  <c:v>3.9275462962962964</c:v>
                </c:pt>
                <c:pt idx="13584">
                  <c:v>3.9277893518504614</c:v>
                </c:pt>
                <c:pt idx="13585">
                  <c:v>3.9280324074046264</c:v>
                </c:pt>
                <c:pt idx="13586">
                  <c:v>3.9282754629587915</c:v>
                </c:pt>
                <c:pt idx="13587">
                  <c:v>3.9285185185202325</c:v>
                </c:pt>
                <c:pt idx="13588">
                  <c:v>3.9287615740743975</c:v>
                </c:pt>
                <c:pt idx="13589">
                  <c:v>3.9290046296285626</c:v>
                </c:pt>
                <c:pt idx="13590">
                  <c:v>3.9292476851827276</c:v>
                </c:pt>
                <c:pt idx="13591">
                  <c:v>3.9294907407368926</c:v>
                </c:pt>
                <c:pt idx="13592">
                  <c:v>3.9297337962983336</c:v>
                </c:pt>
                <c:pt idx="13593">
                  <c:v>3.9299768518524987</c:v>
                </c:pt>
                <c:pt idx="13594">
                  <c:v>3.9302199074066637</c:v>
                </c:pt>
                <c:pt idx="13595">
                  <c:v>3.9304629629608288</c:v>
                </c:pt>
                <c:pt idx="13596">
                  <c:v>3.9307060185149938</c:v>
                </c:pt>
                <c:pt idx="13597">
                  <c:v>3.9309490740691588</c:v>
                </c:pt>
                <c:pt idx="13598">
                  <c:v>3.9311921296305998</c:v>
                </c:pt>
                <c:pt idx="13599">
                  <c:v>3.9314351851847649</c:v>
                </c:pt>
                <c:pt idx="13600">
                  <c:v>3.9316782407389299</c:v>
                </c:pt>
                <c:pt idx="13601">
                  <c:v>3.9319212962930949</c:v>
                </c:pt>
                <c:pt idx="13602">
                  <c:v>3.93216435184726</c:v>
                </c:pt>
                <c:pt idx="13603">
                  <c:v>3.932407407408701</c:v>
                </c:pt>
                <c:pt idx="13604">
                  <c:v>3.932650462962866</c:v>
                </c:pt>
                <c:pt idx="13605">
                  <c:v>3.9328935185170311</c:v>
                </c:pt>
                <c:pt idx="13606">
                  <c:v>3.9331365740711961</c:v>
                </c:pt>
                <c:pt idx="13607">
                  <c:v>3.9333796296253611</c:v>
                </c:pt>
                <c:pt idx="13608">
                  <c:v>3.9336226851868021</c:v>
                </c:pt>
                <c:pt idx="13609">
                  <c:v>3.9338657407409672</c:v>
                </c:pt>
                <c:pt idx="13610">
                  <c:v>3.9341087962951322</c:v>
                </c:pt>
                <c:pt idx="13611">
                  <c:v>3.9343518518492973</c:v>
                </c:pt>
                <c:pt idx="13612">
                  <c:v>3.9345949074034623</c:v>
                </c:pt>
                <c:pt idx="13613">
                  <c:v>3.9348379629649033</c:v>
                </c:pt>
                <c:pt idx="13614">
                  <c:v>3.9350810185190683</c:v>
                </c:pt>
                <c:pt idx="13615">
                  <c:v>3.9353240740732334</c:v>
                </c:pt>
                <c:pt idx="13616">
                  <c:v>3.9355671296273984</c:v>
                </c:pt>
                <c:pt idx="13617">
                  <c:v>3.9358101851815634</c:v>
                </c:pt>
                <c:pt idx="13618">
                  <c:v>3.9360532407357285</c:v>
                </c:pt>
                <c:pt idx="13619">
                  <c:v>3.9362962962971695</c:v>
                </c:pt>
                <c:pt idx="13620">
                  <c:v>3.9365393518513345</c:v>
                </c:pt>
                <c:pt idx="13621">
                  <c:v>3.9367824074054996</c:v>
                </c:pt>
                <c:pt idx="13622">
                  <c:v>3.9370254629596646</c:v>
                </c:pt>
                <c:pt idx="13623">
                  <c:v>3.9372685185138296</c:v>
                </c:pt>
                <c:pt idx="13624">
                  <c:v>3.9375231481447743</c:v>
                </c:pt>
                <c:pt idx="13625">
                  <c:v>3.9377662036989394</c:v>
                </c:pt>
                <c:pt idx="13626">
                  <c:v>3.9380092592603804</c:v>
                </c:pt>
                <c:pt idx="13627">
                  <c:v>3.9382523148145454</c:v>
                </c:pt>
                <c:pt idx="13628">
                  <c:v>3.9384953703687104</c:v>
                </c:pt>
                <c:pt idx="13629">
                  <c:v>3.9387384259228755</c:v>
                </c:pt>
                <c:pt idx="13630">
                  <c:v>3.9389814814770405</c:v>
                </c:pt>
                <c:pt idx="13631">
                  <c:v>3.9392245370384815</c:v>
                </c:pt>
                <c:pt idx="13632">
                  <c:v>3.9394675925926466</c:v>
                </c:pt>
                <c:pt idx="13633">
                  <c:v>3.9397106481468116</c:v>
                </c:pt>
                <c:pt idx="13634">
                  <c:v>3.9399537037009766</c:v>
                </c:pt>
                <c:pt idx="13635">
                  <c:v>3.9401967592551417</c:v>
                </c:pt>
                <c:pt idx="13636">
                  <c:v>3.9404398148165827</c:v>
                </c:pt>
                <c:pt idx="13637">
                  <c:v>3.9406828703707477</c:v>
                </c:pt>
                <c:pt idx="13638">
                  <c:v>3.9409259259249128</c:v>
                </c:pt>
                <c:pt idx="13639">
                  <c:v>3.9411689814790778</c:v>
                </c:pt>
                <c:pt idx="13640">
                  <c:v>3.9414120370332428</c:v>
                </c:pt>
                <c:pt idx="13641">
                  <c:v>3.9416550925946838</c:v>
                </c:pt>
                <c:pt idx="13642">
                  <c:v>3.9418981481488489</c:v>
                </c:pt>
                <c:pt idx="13643">
                  <c:v>3.9421412037030139</c:v>
                </c:pt>
                <c:pt idx="13644">
                  <c:v>3.9423842592571789</c:v>
                </c:pt>
                <c:pt idx="13645">
                  <c:v>3.942627314811344</c:v>
                </c:pt>
                <c:pt idx="13646">
                  <c:v>3.942870370365509</c:v>
                </c:pt>
                <c:pt idx="13647">
                  <c:v>3.94311342592695</c:v>
                </c:pt>
                <c:pt idx="13648">
                  <c:v>3.9433564814811151</c:v>
                </c:pt>
                <c:pt idx="13649">
                  <c:v>3.9435995370352801</c:v>
                </c:pt>
                <c:pt idx="13650">
                  <c:v>3.9438425925894451</c:v>
                </c:pt>
                <c:pt idx="13651">
                  <c:v>3.9440856481436102</c:v>
                </c:pt>
                <c:pt idx="13652">
                  <c:v>3.9443287037050512</c:v>
                </c:pt>
                <c:pt idx="13653">
                  <c:v>3.9445717592592162</c:v>
                </c:pt>
                <c:pt idx="13654">
                  <c:v>3.9448148148133813</c:v>
                </c:pt>
                <c:pt idx="13655">
                  <c:v>3.9450578703675463</c:v>
                </c:pt>
                <c:pt idx="13656">
                  <c:v>3.9453009259217113</c:v>
                </c:pt>
                <c:pt idx="13657">
                  <c:v>3.9455439814831523</c:v>
                </c:pt>
                <c:pt idx="13658">
                  <c:v>3.9457870370373174</c:v>
                </c:pt>
                <c:pt idx="13659">
                  <c:v>3.9460300925914824</c:v>
                </c:pt>
                <c:pt idx="13660">
                  <c:v>3.9462731481456474</c:v>
                </c:pt>
                <c:pt idx="13661">
                  <c:v>3.9465162036998125</c:v>
                </c:pt>
                <c:pt idx="13662">
                  <c:v>3.9467592592612535</c:v>
                </c:pt>
                <c:pt idx="13663">
                  <c:v>3.9470023148154185</c:v>
                </c:pt>
                <c:pt idx="13664">
                  <c:v>3.9472453703695836</c:v>
                </c:pt>
                <c:pt idx="13665">
                  <c:v>3.9474884259237486</c:v>
                </c:pt>
                <c:pt idx="13666">
                  <c:v>3.9477314814779136</c:v>
                </c:pt>
                <c:pt idx="13667">
                  <c:v>3.9479745370320787</c:v>
                </c:pt>
                <c:pt idx="13668">
                  <c:v>3.9482175925935197</c:v>
                </c:pt>
                <c:pt idx="13669">
                  <c:v>3.9484606481476847</c:v>
                </c:pt>
                <c:pt idx="13670">
                  <c:v>3.9487037037018498</c:v>
                </c:pt>
                <c:pt idx="13671">
                  <c:v>3.9489467592560148</c:v>
                </c:pt>
                <c:pt idx="13672">
                  <c:v>3.9492013888869595</c:v>
                </c:pt>
                <c:pt idx="13673">
                  <c:v>3.9494444444411245</c:v>
                </c:pt>
                <c:pt idx="13674">
                  <c:v>3.9496874999952896</c:v>
                </c:pt>
                <c:pt idx="13675">
                  <c:v>3.9499305555567306</c:v>
                </c:pt>
                <c:pt idx="13676">
                  <c:v>3.9501736111108956</c:v>
                </c:pt>
                <c:pt idx="13677">
                  <c:v>3.9504166666650606</c:v>
                </c:pt>
                <c:pt idx="13678">
                  <c:v>3.9506597222192257</c:v>
                </c:pt>
                <c:pt idx="13679">
                  <c:v>3.9509027777733907</c:v>
                </c:pt>
                <c:pt idx="13680">
                  <c:v>3.9511458333348317</c:v>
                </c:pt>
                <c:pt idx="13681">
                  <c:v>3.9513888888889968</c:v>
                </c:pt>
                <c:pt idx="13682">
                  <c:v>3.9516319444431618</c:v>
                </c:pt>
                <c:pt idx="13683">
                  <c:v>3.9518749999973268</c:v>
                </c:pt>
                <c:pt idx="13684">
                  <c:v>3.9521180555514919</c:v>
                </c:pt>
                <c:pt idx="13685">
                  <c:v>3.9523611111129329</c:v>
                </c:pt>
                <c:pt idx="13686">
                  <c:v>3.9526041666670979</c:v>
                </c:pt>
                <c:pt idx="13687">
                  <c:v>3.9528472222212629</c:v>
                </c:pt>
                <c:pt idx="13688">
                  <c:v>3.953090277775428</c:v>
                </c:pt>
                <c:pt idx="13689">
                  <c:v>3.953333333329593</c:v>
                </c:pt>
                <c:pt idx="13690">
                  <c:v>3.9535763888837581</c:v>
                </c:pt>
                <c:pt idx="13691">
                  <c:v>3.9538194444451991</c:v>
                </c:pt>
                <c:pt idx="13692">
                  <c:v>3.9540624999993641</c:v>
                </c:pt>
                <c:pt idx="13693">
                  <c:v>3.9543055555535291</c:v>
                </c:pt>
                <c:pt idx="13694">
                  <c:v>3.9545486111076942</c:v>
                </c:pt>
                <c:pt idx="13695">
                  <c:v>3.9547916666618592</c:v>
                </c:pt>
                <c:pt idx="13696">
                  <c:v>3.9550347222233002</c:v>
                </c:pt>
                <c:pt idx="13697">
                  <c:v>3.9552777777774653</c:v>
                </c:pt>
                <c:pt idx="13698">
                  <c:v>3.9555208333316303</c:v>
                </c:pt>
                <c:pt idx="13699">
                  <c:v>3.9557638888857953</c:v>
                </c:pt>
                <c:pt idx="13700">
                  <c:v>3.9560069444399604</c:v>
                </c:pt>
                <c:pt idx="13701">
                  <c:v>3.9562500000014014</c:v>
                </c:pt>
                <c:pt idx="13702">
                  <c:v>3.9564930555555664</c:v>
                </c:pt>
                <c:pt idx="13703">
                  <c:v>3.9567361111097314</c:v>
                </c:pt>
                <c:pt idx="13704">
                  <c:v>3.9569791666638965</c:v>
                </c:pt>
                <c:pt idx="13705">
                  <c:v>3.9572222222180615</c:v>
                </c:pt>
                <c:pt idx="13706">
                  <c:v>3.9574652777795025</c:v>
                </c:pt>
                <c:pt idx="13707">
                  <c:v>3.9577083333336676</c:v>
                </c:pt>
                <c:pt idx="13708">
                  <c:v>3.9579513888878326</c:v>
                </c:pt>
                <c:pt idx="13709">
                  <c:v>3.9581944444419976</c:v>
                </c:pt>
                <c:pt idx="13710">
                  <c:v>3.9584374999961627</c:v>
                </c:pt>
                <c:pt idx="13711">
                  <c:v>3.9586805555576037</c:v>
                </c:pt>
                <c:pt idx="13712">
                  <c:v>3.9589236111117687</c:v>
                </c:pt>
                <c:pt idx="13713">
                  <c:v>3.9591666666659338</c:v>
                </c:pt>
                <c:pt idx="13714">
                  <c:v>3.9594097222200988</c:v>
                </c:pt>
                <c:pt idx="13715">
                  <c:v>3.9596527777742638</c:v>
                </c:pt>
                <c:pt idx="13716">
                  <c:v>3.9598958333284289</c:v>
                </c:pt>
                <c:pt idx="13717">
                  <c:v>3.9601388888898699</c:v>
                </c:pt>
                <c:pt idx="13718">
                  <c:v>3.9603819444440349</c:v>
                </c:pt>
                <c:pt idx="13719">
                  <c:v>3.9606249999981999</c:v>
                </c:pt>
                <c:pt idx="13720">
                  <c:v>3.9608796296291446</c:v>
                </c:pt>
                <c:pt idx="13721">
                  <c:v>3.9611226851833097</c:v>
                </c:pt>
                <c:pt idx="13722">
                  <c:v>3.9613657407374747</c:v>
                </c:pt>
                <c:pt idx="13723">
                  <c:v>3.9616087962916398</c:v>
                </c:pt>
                <c:pt idx="13724">
                  <c:v>3.9618518518530808</c:v>
                </c:pt>
                <c:pt idx="13725">
                  <c:v>3.9620949074072458</c:v>
                </c:pt>
                <c:pt idx="13726">
                  <c:v>3.9623379629614108</c:v>
                </c:pt>
                <c:pt idx="13727">
                  <c:v>3.9625810185155759</c:v>
                </c:pt>
                <c:pt idx="13728">
                  <c:v>3.9628240740697409</c:v>
                </c:pt>
                <c:pt idx="13729">
                  <c:v>3.9630671296311819</c:v>
                </c:pt>
                <c:pt idx="13730">
                  <c:v>3.9633101851853469</c:v>
                </c:pt>
                <c:pt idx="13731">
                  <c:v>3.963553240739512</c:v>
                </c:pt>
                <c:pt idx="13732">
                  <c:v>3.963796296293677</c:v>
                </c:pt>
                <c:pt idx="13733">
                  <c:v>3.9640393518478421</c:v>
                </c:pt>
                <c:pt idx="13734">
                  <c:v>3.9642824074092831</c:v>
                </c:pt>
                <c:pt idx="13735">
                  <c:v>3.9645254629634481</c:v>
                </c:pt>
                <c:pt idx="13736">
                  <c:v>3.9647685185176131</c:v>
                </c:pt>
                <c:pt idx="13737">
                  <c:v>3.9650115740717782</c:v>
                </c:pt>
                <c:pt idx="13738">
                  <c:v>3.9652546296259432</c:v>
                </c:pt>
                <c:pt idx="13739">
                  <c:v>3.9654976851801083</c:v>
                </c:pt>
                <c:pt idx="13740">
                  <c:v>3.9657407407415493</c:v>
                </c:pt>
                <c:pt idx="13741">
                  <c:v>3.9659837962957143</c:v>
                </c:pt>
                <c:pt idx="13742">
                  <c:v>3.9662268518498793</c:v>
                </c:pt>
                <c:pt idx="13743">
                  <c:v>3.9664699074040444</c:v>
                </c:pt>
                <c:pt idx="13744">
                  <c:v>3.9667129629582094</c:v>
                </c:pt>
                <c:pt idx="13745">
                  <c:v>3.9669560185196504</c:v>
                </c:pt>
                <c:pt idx="13746">
                  <c:v>3.9671990740738154</c:v>
                </c:pt>
                <c:pt idx="13747">
                  <c:v>3.9674421296279805</c:v>
                </c:pt>
                <c:pt idx="13748">
                  <c:v>3.9676851851821455</c:v>
                </c:pt>
                <c:pt idx="13749">
                  <c:v>3.9679282407363106</c:v>
                </c:pt>
                <c:pt idx="13750">
                  <c:v>3.9681712962977516</c:v>
                </c:pt>
                <c:pt idx="13751">
                  <c:v>3.9684143518519166</c:v>
                </c:pt>
                <c:pt idx="13752">
                  <c:v>3.9686574074060816</c:v>
                </c:pt>
                <c:pt idx="13753">
                  <c:v>3.9689004629602467</c:v>
                </c:pt>
                <c:pt idx="13754">
                  <c:v>3.9691435185144117</c:v>
                </c:pt>
                <c:pt idx="13755">
                  <c:v>3.9693865740758527</c:v>
                </c:pt>
                <c:pt idx="13756">
                  <c:v>3.9696296296300178</c:v>
                </c:pt>
                <c:pt idx="13757">
                  <c:v>3.9698726851841828</c:v>
                </c:pt>
                <c:pt idx="13758">
                  <c:v>3.9701157407383478</c:v>
                </c:pt>
                <c:pt idx="13759">
                  <c:v>3.9703587962925129</c:v>
                </c:pt>
                <c:pt idx="13760">
                  <c:v>3.9706018518539539</c:v>
                </c:pt>
                <c:pt idx="13761">
                  <c:v>3.9708449074081189</c:v>
                </c:pt>
                <c:pt idx="13762">
                  <c:v>3.9710879629622839</c:v>
                </c:pt>
                <c:pt idx="13763">
                  <c:v>3.971331018516449</c:v>
                </c:pt>
                <c:pt idx="13764">
                  <c:v>3.971574074070614</c:v>
                </c:pt>
                <c:pt idx="13765">
                  <c:v>3.9718171296247791</c:v>
                </c:pt>
                <c:pt idx="13766">
                  <c:v>3.9720601851862201</c:v>
                </c:pt>
                <c:pt idx="13767">
                  <c:v>3.9723032407403851</c:v>
                </c:pt>
                <c:pt idx="13768">
                  <c:v>3.9725462962945501</c:v>
                </c:pt>
                <c:pt idx="13769">
                  <c:v>3.9728009259254948</c:v>
                </c:pt>
                <c:pt idx="13770">
                  <c:v>3.9730439814796599</c:v>
                </c:pt>
                <c:pt idx="13771">
                  <c:v>3.9732870370338249</c:v>
                </c:pt>
                <c:pt idx="13772">
                  <c:v>3.9735300925879899</c:v>
                </c:pt>
                <c:pt idx="13773">
                  <c:v>3.9737731481494309</c:v>
                </c:pt>
                <c:pt idx="13774">
                  <c:v>3.974016203703596</c:v>
                </c:pt>
                <c:pt idx="13775">
                  <c:v>3.974259259257761</c:v>
                </c:pt>
                <c:pt idx="13776">
                  <c:v>3.9745023148119261</c:v>
                </c:pt>
                <c:pt idx="13777">
                  <c:v>3.9747453703660911</c:v>
                </c:pt>
                <c:pt idx="13778">
                  <c:v>3.9749884259275321</c:v>
                </c:pt>
                <c:pt idx="13779">
                  <c:v>3.9752314814816971</c:v>
                </c:pt>
                <c:pt idx="13780">
                  <c:v>3.9754745370358622</c:v>
                </c:pt>
                <c:pt idx="13781">
                  <c:v>3.9757175925900272</c:v>
                </c:pt>
                <c:pt idx="13782">
                  <c:v>3.9759606481441923</c:v>
                </c:pt>
                <c:pt idx="13783">
                  <c:v>3.9762037037056333</c:v>
                </c:pt>
                <c:pt idx="13784">
                  <c:v>3.9764467592597983</c:v>
                </c:pt>
                <c:pt idx="13785">
                  <c:v>3.9766898148139633</c:v>
                </c:pt>
                <c:pt idx="13786">
                  <c:v>3.9769328703681284</c:v>
                </c:pt>
                <c:pt idx="13787">
                  <c:v>3.9771759259222934</c:v>
                </c:pt>
                <c:pt idx="13788">
                  <c:v>3.9774189814764584</c:v>
                </c:pt>
                <c:pt idx="13789">
                  <c:v>3.9776620370378994</c:v>
                </c:pt>
                <c:pt idx="13790">
                  <c:v>3.9779050925920645</c:v>
                </c:pt>
                <c:pt idx="13791">
                  <c:v>3.9781481481462295</c:v>
                </c:pt>
                <c:pt idx="13792">
                  <c:v>3.9783912037003946</c:v>
                </c:pt>
                <c:pt idx="13793">
                  <c:v>3.9786342592545596</c:v>
                </c:pt>
                <c:pt idx="13794">
                  <c:v>3.9788773148160006</c:v>
                </c:pt>
                <c:pt idx="13795">
                  <c:v>3.9791203703701656</c:v>
                </c:pt>
                <c:pt idx="13796">
                  <c:v>3.9793634259243307</c:v>
                </c:pt>
                <c:pt idx="13797">
                  <c:v>3.9796064814784957</c:v>
                </c:pt>
                <c:pt idx="13798">
                  <c:v>3.9798495370326608</c:v>
                </c:pt>
                <c:pt idx="13799">
                  <c:v>3.9800925925941018</c:v>
                </c:pt>
                <c:pt idx="13800">
                  <c:v>3.9803356481482668</c:v>
                </c:pt>
                <c:pt idx="13801">
                  <c:v>3.9805787037024318</c:v>
                </c:pt>
                <c:pt idx="13802">
                  <c:v>3.9808217592565969</c:v>
                </c:pt>
                <c:pt idx="13803">
                  <c:v>3.9810648148107619</c:v>
                </c:pt>
                <c:pt idx="13804">
                  <c:v>3.9813078703722029</c:v>
                </c:pt>
                <c:pt idx="13805">
                  <c:v>3.9815509259263679</c:v>
                </c:pt>
                <c:pt idx="13806">
                  <c:v>3.981793981480533</c:v>
                </c:pt>
                <c:pt idx="13807">
                  <c:v>3.982037037034698</c:v>
                </c:pt>
                <c:pt idx="13808">
                  <c:v>3.9822800925888631</c:v>
                </c:pt>
                <c:pt idx="13809">
                  <c:v>3.9825231481430281</c:v>
                </c:pt>
                <c:pt idx="13810">
                  <c:v>3.9827662037044691</c:v>
                </c:pt>
                <c:pt idx="13811">
                  <c:v>3.9830092592586341</c:v>
                </c:pt>
                <c:pt idx="13812">
                  <c:v>3.9832523148127992</c:v>
                </c:pt>
                <c:pt idx="13813">
                  <c:v>3.9834953703669642</c:v>
                </c:pt>
                <c:pt idx="13814">
                  <c:v>3.9837384259211293</c:v>
                </c:pt>
                <c:pt idx="13815">
                  <c:v>3.9839814814825703</c:v>
                </c:pt>
                <c:pt idx="13816">
                  <c:v>3.9842245370367353</c:v>
                </c:pt>
                <c:pt idx="13817">
                  <c:v>3.98447916666768</c:v>
                </c:pt>
                <c:pt idx="13818">
                  <c:v>3.984722222221845</c:v>
                </c:pt>
                <c:pt idx="13819">
                  <c:v>3.9849652777760101</c:v>
                </c:pt>
                <c:pt idx="13820">
                  <c:v>3.9852083333301751</c:v>
                </c:pt>
                <c:pt idx="13821">
                  <c:v>3.9854513888843401</c:v>
                </c:pt>
                <c:pt idx="13822">
                  <c:v>3.9856944444457811</c:v>
                </c:pt>
                <c:pt idx="13823">
                  <c:v>3.9859374999999462</c:v>
                </c:pt>
                <c:pt idx="13824">
                  <c:v>3.9861805555541112</c:v>
                </c:pt>
                <c:pt idx="13825">
                  <c:v>3.9864236111082763</c:v>
                </c:pt>
                <c:pt idx="13826">
                  <c:v>3.9866666666624413</c:v>
                </c:pt>
                <c:pt idx="13827">
                  <c:v>3.9869097222238823</c:v>
                </c:pt>
                <c:pt idx="13828">
                  <c:v>3.9871527777780473</c:v>
                </c:pt>
                <c:pt idx="13829">
                  <c:v>3.9873958333322124</c:v>
                </c:pt>
                <c:pt idx="13830">
                  <c:v>3.9876388888863774</c:v>
                </c:pt>
                <c:pt idx="13831">
                  <c:v>3.9878819444405424</c:v>
                </c:pt>
                <c:pt idx="13832">
                  <c:v>3.9881250000019834</c:v>
                </c:pt>
                <c:pt idx="13833">
                  <c:v>3.9883680555561485</c:v>
                </c:pt>
                <c:pt idx="13834">
                  <c:v>3.9886111111103135</c:v>
                </c:pt>
                <c:pt idx="13835">
                  <c:v>3.9888541666644786</c:v>
                </c:pt>
                <c:pt idx="13836">
                  <c:v>3.9890972222186436</c:v>
                </c:pt>
                <c:pt idx="13837">
                  <c:v>3.9893402777728086</c:v>
                </c:pt>
                <c:pt idx="13838">
                  <c:v>3.9895833333342496</c:v>
                </c:pt>
                <c:pt idx="13839">
                  <c:v>3.9898263888884147</c:v>
                </c:pt>
                <c:pt idx="13840">
                  <c:v>3.9900694444425797</c:v>
                </c:pt>
                <c:pt idx="13841">
                  <c:v>3.9903124999967448</c:v>
                </c:pt>
                <c:pt idx="13842">
                  <c:v>3.9905555555509098</c:v>
                </c:pt>
                <c:pt idx="13843">
                  <c:v>3.9907986111123508</c:v>
                </c:pt>
                <c:pt idx="13844">
                  <c:v>3.9910416666665158</c:v>
                </c:pt>
                <c:pt idx="13845">
                  <c:v>3.9912847222206809</c:v>
                </c:pt>
                <c:pt idx="13846">
                  <c:v>3.9915277777748459</c:v>
                </c:pt>
                <c:pt idx="13847">
                  <c:v>3.9917708333290109</c:v>
                </c:pt>
                <c:pt idx="13848">
                  <c:v>3.9920138888904519</c:v>
                </c:pt>
                <c:pt idx="13849">
                  <c:v>3.992256944444617</c:v>
                </c:pt>
                <c:pt idx="13850">
                  <c:v>3.992499999998782</c:v>
                </c:pt>
                <c:pt idx="13851">
                  <c:v>3.9927430555529471</c:v>
                </c:pt>
                <c:pt idx="13852">
                  <c:v>3.9929861111071121</c:v>
                </c:pt>
                <c:pt idx="13853">
                  <c:v>3.9932291666685531</c:v>
                </c:pt>
                <c:pt idx="13854">
                  <c:v>3.9934722222227181</c:v>
                </c:pt>
                <c:pt idx="13855">
                  <c:v>3.9937152777768832</c:v>
                </c:pt>
                <c:pt idx="13856">
                  <c:v>3.9939583333310482</c:v>
                </c:pt>
                <c:pt idx="13857">
                  <c:v>3.9942013888852133</c:v>
                </c:pt>
                <c:pt idx="13858">
                  <c:v>3.9944444444393783</c:v>
                </c:pt>
                <c:pt idx="13859">
                  <c:v>3.9946875000008193</c:v>
                </c:pt>
                <c:pt idx="13860">
                  <c:v>3.9949305555549843</c:v>
                </c:pt>
                <c:pt idx="13861">
                  <c:v>3.9951736111091494</c:v>
                </c:pt>
                <c:pt idx="13862">
                  <c:v>3.9954166666633144</c:v>
                </c:pt>
                <c:pt idx="13863">
                  <c:v>3.9956597222174794</c:v>
                </c:pt>
                <c:pt idx="13864">
                  <c:v>3.9959027777789204</c:v>
                </c:pt>
                <c:pt idx="13865">
                  <c:v>3.9961574074025892</c:v>
                </c:pt>
                <c:pt idx="13866">
                  <c:v>3.9964004629640302</c:v>
                </c:pt>
                <c:pt idx="13867">
                  <c:v>3.9966435185181952</c:v>
                </c:pt>
                <c:pt idx="13868">
                  <c:v>3.9968865740723603</c:v>
                </c:pt>
                <c:pt idx="13869">
                  <c:v>3.9971296296265253</c:v>
                </c:pt>
                <c:pt idx="13870">
                  <c:v>3.9973726851806903</c:v>
                </c:pt>
                <c:pt idx="13871">
                  <c:v>3.9976157407421313</c:v>
                </c:pt>
                <c:pt idx="13872">
                  <c:v>3.9978587962962964</c:v>
                </c:pt>
                <c:pt idx="13873">
                  <c:v>3.9981018518504614</c:v>
                </c:pt>
                <c:pt idx="13874">
                  <c:v>3.9983449074046264</c:v>
                </c:pt>
                <c:pt idx="13875">
                  <c:v>3.9985879629587915</c:v>
                </c:pt>
                <c:pt idx="13876">
                  <c:v>3.9988310185202325</c:v>
                </c:pt>
                <c:pt idx="13877">
                  <c:v>3.9990740740743975</c:v>
                </c:pt>
                <c:pt idx="13878">
                  <c:v>3.9993171296285626</c:v>
                </c:pt>
                <c:pt idx="13879">
                  <c:v>3.9995601851827276</c:v>
                </c:pt>
                <c:pt idx="13880">
                  <c:v>3.9998032407368926</c:v>
                </c:pt>
                <c:pt idx="13881">
                  <c:v>4.0000462962983336</c:v>
                </c:pt>
                <c:pt idx="13882">
                  <c:v>4.0002893518524987</c:v>
                </c:pt>
                <c:pt idx="13883">
                  <c:v>4.0005324074066637</c:v>
                </c:pt>
                <c:pt idx="13884">
                  <c:v>4.0007754629608288</c:v>
                </c:pt>
                <c:pt idx="13885">
                  <c:v>4.0010185185149938</c:v>
                </c:pt>
                <c:pt idx="13886">
                  <c:v>4.0012615740691588</c:v>
                </c:pt>
                <c:pt idx="13887">
                  <c:v>4.0015046296305998</c:v>
                </c:pt>
                <c:pt idx="13888">
                  <c:v>4.0017476851847649</c:v>
                </c:pt>
                <c:pt idx="13889">
                  <c:v>4.0019907407389299</c:v>
                </c:pt>
                <c:pt idx="13890">
                  <c:v>4.0022337962930949</c:v>
                </c:pt>
                <c:pt idx="13891">
                  <c:v>4.00247685184726</c:v>
                </c:pt>
                <c:pt idx="13892">
                  <c:v>4.002719907408701</c:v>
                </c:pt>
                <c:pt idx="13893">
                  <c:v>4.002962962962866</c:v>
                </c:pt>
                <c:pt idx="13894">
                  <c:v>4.0032060185170311</c:v>
                </c:pt>
                <c:pt idx="13895">
                  <c:v>4.0034490740711961</c:v>
                </c:pt>
                <c:pt idx="13896">
                  <c:v>4.0036921296253611</c:v>
                </c:pt>
                <c:pt idx="13897">
                  <c:v>4.0039351851868021</c:v>
                </c:pt>
                <c:pt idx="13898">
                  <c:v>4.0041782407409672</c:v>
                </c:pt>
                <c:pt idx="13899">
                  <c:v>4.0044212962951322</c:v>
                </c:pt>
                <c:pt idx="13900">
                  <c:v>4.0046643518492973</c:v>
                </c:pt>
                <c:pt idx="13901">
                  <c:v>4.0049074074034623</c:v>
                </c:pt>
                <c:pt idx="13902">
                  <c:v>4.0051504629649033</c:v>
                </c:pt>
                <c:pt idx="13903">
                  <c:v>4.0053935185190683</c:v>
                </c:pt>
                <c:pt idx="13904">
                  <c:v>4.0056365740732334</c:v>
                </c:pt>
                <c:pt idx="13905">
                  <c:v>4.0058796296273984</c:v>
                </c:pt>
                <c:pt idx="13906">
                  <c:v>4.0061226851815634</c:v>
                </c:pt>
                <c:pt idx="13907">
                  <c:v>4.0063657407357285</c:v>
                </c:pt>
                <c:pt idx="13908">
                  <c:v>4.0066087962971695</c:v>
                </c:pt>
                <c:pt idx="13909">
                  <c:v>4.0068518518513345</c:v>
                </c:pt>
                <c:pt idx="13910">
                  <c:v>4.0070949074054996</c:v>
                </c:pt>
                <c:pt idx="13911">
                  <c:v>4.0073379629596646</c:v>
                </c:pt>
                <c:pt idx="13912">
                  <c:v>4.0075810185138296</c:v>
                </c:pt>
                <c:pt idx="13913">
                  <c:v>4.0078356481447743</c:v>
                </c:pt>
                <c:pt idx="13914">
                  <c:v>4.0080787036989394</c:v>
                </c:pt>
                <c:pt idx="13915">
                  <c:v>4.0083217592603804</c:v>
                </c:pt>
                <c:pt idx="13916">
                  <c:v>4.0085648148145454</c:v>
                </c:pt>
                <c:pt idx="13917">
                  <c:v>4.0088078703687104</c:v>
                </c:pt>
                <c:pt idx="13918">
                  <c:v>4.0090509259228755</c:v>
                </c:pt>
                <c:pt idx="13919">
                  <c:v>4.0092939814770405</c:v>
                </c:pt>
                <c:pt idx="13920">
                  <c:v>4.0095370370384815</c:v>
                </c:pt>
                <c:pt idx="13921">
                  <c:v>4.0097800925926466</c:v>
                </c:pt>
                <c:pt idx="13922">
                  <c:v>4.0100231481468116</c:v>
                </c:pt>
                <c:pt idx="13923">
                  <c:v>4.0102662037009766</c:v>
                </c:pt>
                <c:pt idx="13924">
                  <c:v>4.0105092592551417</c:v>
                </c:pt>
                <c:pt idx="13925">
                  <c:v>4.0107523148165827</c:v>
                </c:pt>
                <c:pt idx="13926">
                  <c:v>4.0109953703707477</c:v>
                </c:pt>
                <c:pt idx="13927">
                  <c:v>4.0112384259249128</c:v>
                </c:pt>
                <c:pt idx="13928">
                  <c:v>4.0114814814790778</c:v>
                </c:pt>
                <c:pt idx="13929">
                  <c:v>4.0117245370332428</c:v>
                </c:pt>
                <c:pt idx="13930">
                  <c:v>4.0119675925946838</c:v>
                </c:pt>
                <c:pt idx="13931">
                  <c:v>4.0122106481488489</c:v>
                </c:pt>
                <c:pt idx="13932">
                  <c:v>4.0124537037030139</c:v>
                </c:pt>
                <c:pt idx="13933">
                  <c:v>4.0126967592571789</c:v>
                </c:pt>
                <c:pt idx="13934">
                  <c:v>4.012939814811344</c:v>
                </c:pt>
                <c:pt idx="13935">
                  <c:v>4.013182870365509</c:v>
                </c:pt>
                <c:pt idx="13936">
                  <c:v>4.01342592592695</c:v>
                </c:pt>
                <c:pt idx="13937">
                  <c:v>4.0136689814811151</c:v>
                </c:pt>
                <c:pt idx="13938">
                  <c:v>4.0139120370352801</c:v>
                </c:pt>
                <c:pt idx="13939">
                  <c:v>4.0141550925894451</c:v>
                </c:pt>
                <c:pt idx="13940">
                  <c:v>4.0143981481436102</c:v>
                </c:pt>
                <c:pt idx="13941">
                  <c:v>4.0146412037050512</c:v>
                </c:pt>
                <c:pt idx="13942">
                  <c:v>4.0148842592592162</c:v>
                </c:pt>
                <c:pt idx="13943">
                  <c:v>4.0151273148133813</c:v>
                </c:pt>
                <c:pt idx="13944">
                  <c:v>4.0153703703675463</c:v>
                </c:pt>
                <c:pt idx="13945">
                  <c:v>4.0156134259217113</c:v>
                </c:pt>
                <c:pt idx="13946">
                  <c:v>4.0158564814831523</c:v>
                </c:pt>
                <c:pt idx="13947">
                  <c:v>4.0160995370373174</c:v>
                </c:pt>
                <c:pt idx="13948">
                  <c:v>4.0163425925914824</c:v>
                </c:pt>
                <c:pt idx="13949">
                  <c:v>4.0165856481456474</c:v>
                </c:pt>
                <c:pt idx="13950">
                  <c:v>4.0168287036998125</c:v>
                </c:pt>
                <c:pt idx="13951">
                  <c:v>4.0170717592612535</c:v>
                </c:pt>
                <c:pt idx="13952">
                  <c:v>4.0173148148154185</c:v>
                </c:pt>
                <c:pt idx="13953">
                  <c:v>4.0175578703695836</c:v>
                </c:pt>
                <c:pt idx="13954">
                  <c:v>4.0178009259237486</c:v>
                </c:pt>
                <c:pt idx="13955">
                  <c:v>4.0180439814779136</c:v>
                </c:pt>
                <c:pt idx="13956">
                  <c:v>4.0182870370320787</c:v>
                </c:pt>
                <c:pt idx="13957">
                  <c:v>4.0185300925935197</c:v>
                </c:pt>
                <c:pt idx="13958">
                  <c:v>4.0187731481476847</c:v>
                </c:pt>
                <c:pt idx="13959">
                  <c:v>4.0190162037018498</c:v>
                </c:pt>
                <c:pt idx="13960">
                  <c:v>4.0192592592560148</c:v>
                </c:pt>
                <c:pt idx="13961">
                  <c:v>4.0195138888869595</c:v>
                </c:pt>
                <c:pt idx="13962">
                  <c:v>4.0197569444411245</c:v>
                </c:pt>
                <c:pt idx="13963">
                  <c:v>4.0199999999952896</c:v>
                </c:pt>
                <c:pt idx="13964">
                  <c:v>4.0202430555567306</c:v>
                </c:pt>
                <c:pt idx="13965">
                  <c:v>4.0204861111108956</c:v>
                </c:pt>
                <c:pt idx="13966">
                  <c:v>4.0207291666650606</c:v>
                </c:pt>
                <c:pt idx="13967">
                  <c:v>4.0209722222192257</c:v>
                </c:pt>
                <c:pt idx="13968">
                  <c:v>4.0212152777733907</c:v>
                </c:pt>
                <c:pt idx="13969">
                  <c:v>4.0214583333348317</c:v>
                </c:pt>
                <c:pt idx="13970">
                  <c:v>4.0217013888889968</c:v>
                </c:pt>
                <c:pt idx="13971">
                  <c:v>4.0219444444431618</c:v>
                </c:pt>
                <c:pt idx="13972">
                  <c:v>4.0221874999973268</c:v>
                </c:pt>
                <c:pt idx="13973">
                  <c:v>4.0224305555514919</c:v>
                </c:pt>
                <c:pt idx="13974">
                  <c:v>4.0226736111129329</c:v>
                </c:pt>
                <c:pt idx="13975">
                  <c:v>4.0229166666670979</c:v>
                </c:pt>
                <c:pt idx="13976">
                  <c:v>4.0231597222212629</c:v>
                </c:pt>
                <c:pt idx="13977">
                  <c:v>4.023402777775428</c:v>
                </c:pt>
                <c:pt idx="13978">
                  <c:v>4.023645833329593</c:v>
                </c:pt>
                <c:pt idx="13979">
                  <c:v>4.0238888888837581</c:v>
                </c:pt>
                <c:pt idx="13980">
                  <c:v>4.0241319444451991</c:v>
                </c:pt>
                <c:pt idx="13981">
                  <c:v>4.0243749999993641</c:v>
                </c:pt>
                <c:pt idx="13982">
                  <c:v>4.0246180555535291</c:v>
                </c:pt>
                <c:pt idx="13983">
                  <c:v>4.0248611111076942</c:v>
                </c:pt>
                <c:pt idx="13984">
                  <c:v>4.0251041666618592</c:v>
                </c:pt>
                <c:pt idx="13985">
                  <c:v>4.0253472222233002</c:v>
                </c:pt>
                <c:pt idx="13986">
                  <c:v>4.0255902777774653</c:v>
                </c:pt>
                <c:pt idx="13987">
                  <c:v>4.0258333333316303</c:v>
                </c:pt>
                <c:pt idx="13988">
                  <c:v>4.0260763888857953</c:v>
                </c:pt>
                <c:pt idx="13989">
                  <c:v>4.0263194444399604</c:v>
                </c:pt>
                <c:pt idx="13990">
                  <c:v>4.0265625000014014</c:v>
                </c:pt>
                <c:pt idx="13991">
                  <c:v>4.0268055555555664</c:v>
                </c:pt>
                <c:pt idx="13992">
                  <c:v>4.0270486111097314</c:v>
                </c:pt>
                <c:pt idx="13993">
                  <c:v>4.0272916666638965</c:v>
                </c:pt>
                <c:pt idx="13994">
                  <c:v>4.0275347222180615</c:v>
                </c:pt>
                <c:pt idx="13995">
                  <c:v>4.0277777777795025</c:v>
                </c:pt>
                <c:pt idx="13996">
                  <c:v>4.0280208333336676</c:v>
                </c:pt>
                <c:pt idx="13997">
                  <c:v>4.0282638888878326</c:v>
                </c:pt>
                <c:pt idx="13998">
                  <c:v>4.0285069444419976</c:v>
                </c:pt>
                <c:pt idx="13999">
                  <c:v>4.0287499999961627</c:v>
                </c:pt>
                <c:pt idx="14000">
                  <c:v>4.0289930555576037</c:v>
                </c:pt>
                <c:pt idx="14001">
                  <c:v>4.0292361111117687</c:v>
                </c:pt>
                <c:pt idx="14002">
                  <c:v>4.0294791666659338</c:v>
                </c:pt>
                <c:pt idx="14003">
                  <c:v>4.0297222222200988</c:v>
                </c:pt>
                <c:pt idx="14004">
                  <c:v>4.0299652777742638</c:v>
                </c:pt>
                <c:pt idx="14005">
                  <c:v>4.0302083333284289</c:v>
                </c:pt>
                <c:pt idx="14006">
                  <c:v>4.0304513888898699</c:v>
                </c:pt>
                <c:pt idx="14007">
                  <c:v>4.0306944444440349</c:v>
                </c:pt>
                <c:pt idx="14008">
                  <c:v>4.0309374999981999</c:v>
                </c:pt>
                <c:pt idx="14009">
                  <c:v>4.0311921296291446</c:v>
                </c:pt>
                <c:pt idx="14010">
                  <c:v>4.0314351851833097</c:v>
                </c:pt>
                <c:pt idx="14011">
                  <c:v>4.0316782407374747</c:v>
                </c:pt>
                <c:pt idx="14012">
                  <c:v>4.0319212962916398</c:v>
                </c:pt>
                <c:pt idx="14013">
                  <c:v>4.0321643518530808</c:v>
                </c:pt>
                <c:pt idx="14014">
                  <c:v>4.0324074074072458</c:v>
                </c:pt>
                <c:pt idx="14015">
                  <c:v>4.0326504629614108</c:v>
                </c:pt>
                <c:pt idx="14016">
                  <c:v>4.0328935185155759</c:v>
                </c:pt>
                <c:pt idx="14017">
                  <c:v>4.0331365740697409</c:v>
                </c:pt>
                <c:pt idx="14018">
                  <c:v>4.0333796296311819</c:v>
                </c:pt>
                <c:pt idx="14019">
                  <c:v>4.0336226851853469</c:v>
                </c:pt>
                <c:pt idx="14020">
                  <c:v>4.033865740739512</c:v>
                </c:pt>
                <c:pt idx="14021">
                  <c:v>4.034108796293677</c:v>
                </c:pt>
                <c:pt idx="14022">
                  <c:v>4.0343518518478421</c:v>
                </c:pt>
                <c:pt idx="14023">
                  <c:v>4.0345949074092831</c:v>
                </c:pt>
                <c:pt idx="14024">
                  <c:v>4.0348379629634481</c:v>
                </c:pt>
                <c:pt idx="14025">
                  <c:v>4.0350810185176131</c:v>
                </c:pt>
                <c:pt idx="14026">
                  <c:v>4.0353240740717782</c:v>
                </c:pt>
                <c:pt idx="14027">
                  <c:v>4.0355671296259432</c:v>
                </c:pt>
                <c:pt idx="14028">
                  <c:v>4.0358101851801083</c:v>
                </c:pt>
                <c:pt idx="14029">
                  <c:v>4.0360532407415493</c:v>
                </c:pt>
                <c:pt idx="14030">
                  <c:v>4.0362962962957143</c:v>
                </c:pt>
                <c:pt idx="14031">
                  <c:v>4.0365393518498793</c:v>
                </c:pt>
                <c:pt idx="14032">
                  <c:v>4.0367824074040444</c:v>
                </c:pt>
                <c:pt idx="14033">
                  <c:v>4.0370254629582094</c:v>
                </c:pt>
                <c:pt idx="14034">
                  <c:v>4.0372685185196504</c:v>
                </c:pt>
                <c:pt idx="14035">
                  <c:v>4.0375115740738154</c:v>
                </c:pt>
                <c:pt idx="14036">
                  <c:v>4.0377546296279805</c:v>
                </c:pt>
                <c:pt idx="14037">
                  <c:v>4.0379976851821455</c:v>
                </c:pt>
                <c:pt idx="14038">
                  <c:v>4.0382407407363106</c:v>
                </c:pt>
                <c:pt idx="14039">
                  <c:v>4.0384837962977516</c:v>
                </c:pt>
                <c:pt idx="14040">
                  <c:v>4.0387268518519166</c:v>
                </c:pt>
                <c:pt idx="14041">
                  <c:v>4.0389699074060816</c:v>
                </c:pt>
                <c:pt idx="14042">
                  <c:v>4.0392129629602467</c:v>
                </c:pt>
                <c:pt idx="14043">
                  <c:v>4.0394560185144117</c:v>
                </c:pt>
                <c:pt idx="14044">
                  <c:v>4.0396990740758527</c:v>
                </c:pt>
                <c:pt idx="14045">
                  <c:v>4.0399421296300178</c:v>
                </c:pt>
                <c:pt idx="14046">
                  <c:v>4.0401851851841828</c:v>
                </c:pt>
                <c:pt idx="14047">
                  <c:v>4.0404282407383478</c:v>
                </c:pt>
                <c:pt idx="14048">
                  <c:v>4.0406712962925129</c:v>
                </c:pt>
                <c:pt idx="14049">
                  <c:v>4.0409143518539539</c:v>
                </c:pt>
                <c:pt idx="14050">
                  <c:v>4.0411574074081189</c:v>
                </c:pt>
                <c:pt idx="14051">
                  <c:v>4.0414004629622839</c:v>
                </c:pt>
                <c:pt idx="14052">
                  <c:v>4.041643518516449</c:v>
                </c:pt>
                <c:pt idx="14053">
                  <c:v>4.041886574070614</c:v>
                </c:pt>
                <c:pt idx="14054">
                  <c:v>4.0421296296247791</c:v>
                </c:pt>
                <c:pt idx="14055">
                  <c:v>4.0423726851862201</c:v>
                </c:pt>
                <c:pt idx="14056">
                  <c:v>4.0426157407403851</c:v>
                </c:pt>
                <c:pt idx="14057">
                  <c:v>4.0428587962945501</c:v>
                </c:pt>
                <c:pt idx="14058">
                  <c:v>4.0431134259254948</c:v>
                </c:pt>
                <c:pt idx="14059">
                  <c:v>4.0433564814796599</c:v>
                </c:pt>
                <c:pt idx="14060">
                  <c:v>4.0435995370338249</c:v>
                </c:pt>
                <c:pt idx="14061">
                  <c:v>4.0438425925879899</c:v>
                </c:pt>
                <c:pt idx="14062">
                  <c:v>4.0440856481494309</c:v>
                </c:pt>
                <c:pt idx="14063">
                  <c:v>4.044328703703596</c:v>
                </c:pt>
                <c:pt idx="14064">
                  <c:v>4.044571759257761</c:v>
                </c:pt>
                <c:pt idx="14065">
                  <c:v>4.0448148148119261</c:v>
                </c:pt>
                <c:pt idx="14066">
                  <c:v>4.0450578703660911</c:v>
                </c:pt>
                <c:pt idx="14067">
                  <c:v>4.0453009259275321</c:v>
                </c:pt>
                <c:pt idx="14068">
                  <c:v>4.0455439814816971</c:v>
                </c:pt>
                <c:pt idx="14069">
                  <c:v>4.0457870370358622</c:v>
                </c:pt>
                <c:pt idx="14070">
                  <c:v>4.0460300925900272</c:v>
                </c:pt>
                <c:pt idx="14071">
                  <c:v>4.0462731481441923</c:v>
                </c:pt>
                <c:pt idx="14072">
                  <c:v>4.0465162037056333</c:v>
                </c:pt>
                <c:pt idx="14073">
                  <c:v>4.0467592592597983</c:v>
                </c:pt>
                <c:pt idx="14074">
                  <c:v>4.0470023148139633</c:v>
                </c:pt>
                <c:pt idx="14075">
                  <c:v>4.0472453703681284</c:v>
                </c:pt>
                <c:pt idx="14076">
                  <c:v>4.0474884259222934</c:v>
                </c:pt>
                <c:pt idx="14077">
                  <c:v>4.0477314814764584</c:v>
                </c:pt>
                <c:pt idx="14078">
                  <c:v>4.0479745370378994</c:v>
                </c:pt>
                <c:pt idx="14079">
                  <c:v>4.0482175925920645</c:v>
                </c:pt>
                <c:pt idx="14080">
                  <c:v>4.0484606481462295</c:v>
                </c:pt>
                <c:pt idx="14081">
                  <c:v>4.0487037037003946</c:v>
                </c:pt>
                <c:pt idx="14082">
                  <c:v>4.0489467592545596</c:v>
                </c:pt>
                <c:pt idx="14083">
                  <c:v>4.0491898148160006</c:v>
                </c:pt>
                <c:pt idx="14084">
                  <c:v>4.0494328703701656</c:v>
                </c:pt>
                <c:pt idx="14085">
                  <c:v>4.0496759259243307</c:v>
                </c:pt>
                <c:pt idx="14086">
                  <c:v>4.0499189814784957</c:v>
                </c:pt>
                <c:pt idx="14087">
                  <c:v>4.0501620370326608</c:v>
                </c:pt>
                <c:pt idx="14088">
                  <c:v>4.0504050925941018</c:v>
                </c:pt>
                <c:pt idx="14089">
                  <c:v>4.0506481481482668</c:v>
                </c:pt>
                <c:pt idx="14090">
                  <c:v>4.0508912037024318</c:v>
                </c:pt>
                <c:pt idx="14091">
                  <c:v>4.0511342592565969</c:v>
                </c:pt>
                <c:pt idx="14092">
                  <c:v>4.0513773148107619</c:v>
                </c:pt>
                <c:pt idx="14093">
                  <c:v>4.0516203703722029</c:v>
                </c:pt>
                <c:pt idx="14094">
                  <c:v>4.0518634259263679</c:v>
                </c:pt>
                <c:pt idx="14095">
                  <c:v>4.052106481480533</c:v>
                </c:pt>
                <c:pt idx="14096">
                  <c:v>4.052349537034698</c:v>
                </c:pt>
                <c:pt idx="14097">
                  <c:v>4.0525925925888631</c:v>
                </c:pt>
                <c:pt idx="14098">
                  <c:v>4.0528356481430281</c:v>
                </c:pt>
                <c:pt idx="14099">
                  <c:v>4.0530787037044691</c:v>
                </c:pt>
                <c:pt idx="14100">
                  <c:v>4.0533217592586341</c:v>
                </c:pt>
                <c:pt idx="14101">
                  <c:v>4.0535648148127992</c:v>
                </c:pt>
                <c:pt idx="14102">
                  <c:v>4.0538078703669642</c:v>
                </c:pt>
                <c:pt idx="14103">
                  <c:v>4.0540509259211293</c:v>
                </c:pt>
                <c:pt idx="14104">
                  <c:v>4.0542939814825703</c:v>
                </c:pt>
                <c:pt idx="14105">
                  <c:v>4.0545370370367353</c:v>
                </c:pt>
                <c:pt idx="14106">
                  <c:v>4.05479166666768</c:v>
                </c:pt>
                <c:pt idx="14107">
                  <c:v>4.055034722221845</c:v>
                </c:pt>
                <c:pt idx="14108">
                  <c:v>4.0552777777760101</c:v>
                </c:pt>
                <c:pt idx="14109">
                  <c:v>4.0555208333301751</c:v>
                </c:pt>
                <c:pt idx="14110">
                  <c:v>4.0557638888843401</c:v>
                </c:pt>
                <c:pt idx="14111">
                  <c:v>4.0560069444457811</c:v>
                </c:pt>
                <c:pt idx="14112">
                  <c:v>4.0562499999999462</c:v>
                </c:pt>
                <c:pt idx="14113">
                  <c:v>4.0564930555541112</c:v>
                </c:pt>
                <c:pt idx="14114">
                  <c:v>4.0567361111082763</c:v>
                </c:pt>
                <c:pt idx="14115">
                  <c:v>4.0569791666624413</c:v>
                </c:pt>
                <c:pt idx="14116">
                  <c:v>4.0572222222238823</c:v>
                </c:pt>
                <c:pt idx="14117">
                  <c:v>4.0574652777780473</c:v>
                </c:pt>
                <c:pt idx="14118">
                  <c:v>4.0577083333322124</c:v>
                </c:pt>
                <c:pt idx="14119">
                  <c:v>4.0579513888863774</c:v>
                </c:pt>
                <c:pt idx="14120">
                  <c:v>4.0581944444405424</c:v>
                </c:pt>
                <c:pt idx="14121">
                  <c:v>4.0584375000019834</c:v>
                </c:pt>
                <c:pt idx="14122">
                  <c:v>4.0586805555561485</c:v>
                </c:pt>
                <c:pt idx="14123">
                  <c:v>4.0589236111103135</c:v>
                </c:pt>
                <c:pt idx="14124">
                  <c:v>4.0591666666644786</c:v>
                </c:pt>
                <c:pt idx="14125">
                  <c:v>4.0594097222186436</c:v>
                </c:pt>
                <c:pt idx="14126">
                  <c:v>4.0596527777728086</c:v>
                </c:pt>
                <c:pt idx="14127">
                  <c:v>4.0598958333342496</c:v>
                </c:pt>
                <c:pt idx="14128">
                  <c:v>4.0601388888884147</c:v>
                </c:pt>
                <c:pt idx="14129">
                  <c:v>4.0603819444425797</c:v>
                </c:pt>
                <c:pt idx="14130">
                  <c:v>4.0606249999967448</c:v>
                </c:pt>
                <c:pt idx="14131">
                  <c:v>4.0608680555509098</c:v>
                </c:pt>
                <c:pt idx="14132">
                  <c:v>4.0611111111123508</c:v>
                </c:pt>
                <c:pt idx="14133">
                  <c:v>4.0613541666665158</c:v>
                </c:pt>
                <c:pt idx="14134">
                  <c:v>4.0615972222206809</c:v>
                </c:pt>
                <c:pt idx="14135">
                  <c:v>4.0618402777748459</c:v>
                </c:pt>
                <c:pt idx="14136">
                  <c:v>4.0620833333290109</c:v>
                </c:pt>
                <c:pt idx="14137">
                  <c:v>4.0623263888904519</c:v>
                </c:pt>
                <c:pt idx="14138">
                  <c:v>4.062569444444617</c:v>
                </c:pt>
                <c:pt idx="14139">
                  <c:v>4.062812499998782</c:v>
                </c:pt>
                <c:pt idx="14140">
                  <c:v>4.0630555555529471</c:v>
                </c:pt>
                <c:pt idx="14141">
                  <c:v>4.0632986111071121</c:v>
                </c:pt>
                <c:pt idx="14142">
                  <c:v>4.0635416666685531</c:v>
                </c:pt>
                <c:pt idx="14143">
                  <c:v>4.0637847222227181</c:v>
                </c:pt>
                <c:pt idx="14144">
                  <c:v>4.0640277777768832</c:v>
                </c:pt>
                <c:pt idx="14145">
                  <c:v>4.0642708333310482</c:v>
                </c:pt>
                <c:pt idx="14146">
                  <c:v>4.0645138888852133</c:v>
                </c:pt>
                <c:pt idx="14147">
                  <c:v>4.0647569444393783</c:v>
                </c:pt>
                <c:pt idx="14148">
                  <c:v>4.0650000000008193</c:v>
                </c:pt>
                <c:pt idx="14149">
                  <c:v>4.0652430555549843</c:v>
                </c:pt>
                <c:pt idx="14150">
                  <c:v>4.0654861111091494</c:v>
                </c:pt>
                <c:pt idx="14151">
                  <c:v>4.0657291666633144</c:v>
                </c:pt>
                <c:pt idx="14152">
                  <c:v>4.0659722222174794</c:v>
                </c:pt>
                <c:pt idx="14153">
                  <c:v>4.0662152777789204</c:v>
                </c:pt>
                <c:pt idx="14154">
                  <c:v>4.0664699074025892</c:v>
                </c:pt>
                <c:pt idx="14155">
                  <c:v>4.0667129629640302</c:v>
                </c:pt>
                <c:pt idx="14156">
                  <c:v>4.0669560185181952</c:v>
                </c:pt>
                <c:pt idx="14157">
                  <c:v>4.0671990740723603</c:v>
                </c:pt>
                <c:pt idx="14158">
                  <c:v>4.0674421296265253</c:v>
                </c:pt>
                <c:pt idx="14159">
                  <c:v>4.0676851851806903</c:v>
                </c:pt>
                <c:pt idx="14160">
                  <c:v>4.0679282407421313</c:v>
                </c:pt>
                <c:pt idx="14161">
                  <c:v>4.0681712962962964</c:v>
                </c:pt>
                <c:pt idx="14162">
                  <c:v>4.0684143518504614</c:v>
                </c:pt>
                <c:pt idx="14163">
                  <c:v>4.0686574074046264</c:v>
                </c:pt>
                <c:pt idx="14164">
                  <c:v>4.0689004629587915</c:v>
                </c:pt>
                <c:pt idx="14165">
                  <c:v>4.0691435185202325</c:v>
                </c:pt>
                <c:pt idx="14166">
                  <c:v>4.0693865740743975</c:v>
                </c:pt>
                <c:pt idx="14167">
                  <c:v>4.0696296296285626</c:v>
                </c:pt>
                <c:pt idx="14168">
                  <c:v>4.0698726851827276</c:v>
                </c:pt>
                <c:pt idx="14169">
                  <c:v>4.0701157407368926</c:v>
                </c:pt>
                <c:pt idx="14170">
                  <c:v>4.0703587962983336</c:v>
                </c:pt>
                <c:pt idx="14171">
                  <c:v>4.0706018518524987</c:v>
                </c:pt>
                <c:pt idx="14172">
                  <c:v>4.0708449074066637</c:v>
                </c:pt>
                <c:pt idx="14173">
                  <c:v>4.0710879629608288</c:v>
                </c:pt>
                <c:pt idx="14174">
                  <c:v>4.0713310185149938</c:v>
                </c:pt>
                <c:pt idx="14175">
                  <c:v>4.0715740740691588</c:v>
                </c:pt>
                <c:pt idx="14176">
                  <c:v>4.0718171296305998</c:v>
                </c:pt>
                <c:pt idx="14177">
                  <c:v>4.0720601851847649</c:v>
                </c:pt>
                <c:pt idx="14178">
                  <c:v>4.0723032407389299</c:v>
                </c:pt>
                <c:pt idx="14179">
                  <c:v>4.0725462962930949</c:v>
                </c:pt>
                <c:pt idx="14180">
                  <c:v>4.07278935184726</c:v>
                </c:pt>
                <c:pt idx="14181">
                  <c:v>4.073032407408701</c:v>
                </c:pt>
                <c:pt idx="14182">
                  <c:v>4.073275462962866</c:v>
                </c:pt>
                <c:pt idx="14183">
                  <c:v>4.0735185185170311</c:v>
                </c:pt>
                <c:pt idx="14184">
                  <c:v>4.0737615740711961</c:v>
                </c:pt>
                <c:pt idx="14185">
                  <c:v>4.0740046296253611</c:v>
                </c:pt>
                <c:pt idx="14186">
                  <c:v>4.0742476851868021</c:v>
                </c:pt>
                <c:pt idx="14187">
                  <c:v>4.0744907407409672</c:v>
                </c:pt>
                <c:pt idx="14188">
                  <c:v>4.0747337962951322</c:v>
                </c:pt>
                <c:pt idx="14189">
                  <c:v>4.0749768518492973</c:v>
                </c:pt>
                <c:pt idx="14190">
                  <c:v>4.0752199074034623</c:v>
                </c:pt>
                <c:pt idx="14191">
                  <c:v>4.0754629629649033</c:v>
                </c:pt>
                <c:pt idx="14192">
                  <c:v>4.0757060185190683</c:v>
                </c:pt>
                <c:pt idx="14193">
                  <c:v>4.0759490740732334</c:v>
                </c:pt>
                <c:pt idx="14194">
                  <c:v>4.0761921296273984</c:v>
                </c:pt>
                <c:pt idx="14195">
                  <c:v>4.0764351851815634</c:v>
                </c:pt>
                <c:pt idx="14196">
                  <c:v>4.0766782407357285</c:v>
                </c:pt>
                <c:pt idx="14197">
                  <c:v>4.0769212962971695</c:v>
                </c:pt>
                <c:pt idx="14198">
                  <c:v>4.0771643518513345</c:v>
                </c:pt>
                <c:pt idx="14199">
                  <c:v>4.0774074074054996</c:v>
                </c:pt>
                <c:pt idx="14200">
                  <c:v>4.0776504629596646</c:v>
                </c:pt>
                <c:pt idx="14201">
                  <c:v>4.0778935185138296</c:v>
                </c:pt>
                <c:pt idx="14202">
                  <c:v>4.0781481481447743</c:v>
                </c:pt>
                <c:pt idx="14203">
                  <c:v>4.0783912036989394</c:v>
                </c:pt>
                <c:pt idx="14204">
                  <c:v>4.0786342592603804</c:v>
                </c:pt>
                <c:pt idx="14205">
                  <c:v>4.0788773148145454</c:v>
                </c:pt>
                <c:pt idx="14206">
                  <c:v>4.0791203703687104</c:v>
                </c:pt>
                <c:pt idx="14207">
                  <c:v>4.0793634259228755</c:v>
                </c:pt>
                <c:pt idx="14208">
                  <c:v>4.0796064814770405</c:v>
                </c:pt>
                <c:pt idx="14209">
                  <c:v>4.0798495370384815</c:v>
                </c:pt>
                <c:pt idx="14210">
                  <c:v>4.0800925925926466</c:v>
                </c:pt>
                <c:pt idx="14211">
                  <c:v>4.0803356481468116</c:v>
                </c:pt>
                <c:pt idx="14212">
                  <c:v>4.0805787037009766</c:v>
                </c:pt>
                <c:pt idx="14213">
                  <c:v>4.0808217592551417</c:v>
                </c:pt>
                <c:pt idx="14214">
                  <c:v>4.0810648148165827</c:v>
                </c:pt>
                <c:pt idx="14215">
                  <c:v>4.0813078703707477</c:v>
                </c:pt>
                <c:pt idx="14216">
                  <c:v>4.0815509259249128</c:v>
                </c:pt>
                <c:pt idx="14217">
                  <c:v>4.0817939814790778</c:v>
                </c:pt>
                <c:pt idx="14218">
                  <c:v>4.0820370370332428</c:v>
                </c:pt>
                <c:pt idx="14219">
                  <c:v>4.0822800925946838</c:v>
                </c:pt>
                <c:pt idx="14220">
                  <c:v>4.0825231481488489</c:v>
                </c:pt>
                <c:pt idx="14221">
                  <c:v>4.0827662037030139</c:v>
                </c:pt>
                <c:pt idx="14222">
                  <c:v>4.0830092592571789</c:v>
                </c:pt>
                <c:pt idx="14223">
                  <c:v>4.083252314811344</c:v>
                </c:pt>
                <c:pt idx="14224">
                  <c:v>4.083495370365509</c:v>
                </c:pt>
                <c:pt idx="14225">
                  <c:v>4.08373842592695</c:v>
                </c:pt>
                <c:pt idx="14226">
                  <c:v>4.0839814814811151</c:v>
                </c:pt>
                <c:pt idx="14227">
                  <c:v>4.0842245370352801</c:v>
                </c:pt>
                <c:pt idx="14228">
                  <c:v>4.0844675925894451</c:v>
                </c:pt>
                <c:pt idx="14229">
                  <c:v>4.0847106481436102</c:v>
                </c:pt>
                <c:pt idx="14230">
                  <c:v>4.0849537037050512</c:v>
                </c:pt>
                <c:pt idx="14231">
                  <c:v>4.0851967592592162</c:v>
                </c:pt>
                <c:pt idx="14232">
                  <c:v>4.0854398148133813</c:v>
                </c:pt>
                <c:pt idx="14233">
                  <c:v>4.0856828703675463</c:v>
                </c:pt>
                <c:pt idx="14234">
                  <c:v>4.0859259259217113</c:v>
                </c:pt>
                <c:pt idx="14235">
                  <c:v>4.0861689814831523</c:v>
                </c:pt>
                <c:pt idx="14236">
                  <c:v>4.0864120370373174</c:v>
                </c:pt>
                <c:pt idx="14237">
                  <c:v>4.0866550925914824</c:v>
                </c:pt>
                <c:pt idx="14238">
                  <c:v>4.0868981481456474</c:v>
                </c:pt>
                <c:pt idx="14239">
                  <c:v>4.0871412036998125</c:v>
                </c:pt>
                <c:pt idx="14240">
                  <c:v>4.0873842592612535</c:v>
                </c:pt>
                <c:pt idx="14241">
                  <c:v>4.0876273148154185</c:v>
                </c:pt>
                <c:pt idx="14242">
                  <c:v>4.0878703703695836</c:v>
                </c:pt>
                <c:pt idx="14243">
                  <c:v>4.0881134259237486</c:v>
                </c:pt>
                <c:pt idx="14244">
                  <c:v>4.0883564814779136</c:v>
                </c:pt>
                <c:pt idx="14245">
                  <c:v>4.0885995370320787</c:v>
                </c:pt>
                <c:pt idx="14246">
                  <c:v>4.0888425925935197</c:v>
                </c:pt>
                <c:pt idx="14247">
                  <c:v>4.0890856481476847</c:v>
                </c:pt>
                <c:pt idx="14248">
                  <c:v>4.0893287037018498</c:v>
                </c:pt>
                <c:pt idx="14249">
                  <c:v>4.0895717592560148</c:v>
                </c:pt>
                <c:pt idx="14250">
                  <c:v>4.0898263888869595</c:v>
                </c:pt>
                <c:pt idx="14251">
                  <c:v>4.0900694444411245</c:v>
                </c:pt>
                <c:pt idx="14252">
                  <c:v>4.0903124999952896</c:v>
                </c:pt>
                <c:pt idx="14253">
                  <c:v>4.0905555555567306</c:v>
                </c:pt>
                <c:pt idx="14254">
                  <c:v>4.0907986111108956</c:v>
                </c:pt>
                <c:pt idx="14255">
                  <c:v>4.0910416666650606</c:v>
                </c:pt>
                <c:pt idx="14256">
                  <c:v>4.0912847222192257</c:v>
                </c:pt>
                <c:pt idx="14257">
                  <c:v>4.0915277777733907</c:v>
                </c:pt>
                <c:pt idx="14258">
                  <c:v>4.0917708333348317</c:v>
                </c:pt>
                <c:pt idx="14259">
                  <c:v>4.0920138888889968</c:v>
                </c:pt>
                <c:pt idx="14260">
                  <c:v>4.0922569444431618</c:v>
                </c:pt>
                <c:pt idx="14261">
                  <c:v>4.0924999999973268</c:v>
                </c:pt>
                <c:pt idx="14262">
                  <c:v>4.0927430555514919</c:v>
                </c:pt>
                <c:pt idx="14263">
                  <c:v>4.0929861111129329</c:v>
                </c:pt>
                <c:pt idx="14264">
                  <c:v>4.0932291666670979</c:v>
                </c:pt>
                <c:pt idx="14265">
                  <c:v>4.0934722222212629</c:v>
                </c:pt>
                <c:pt idx="14266">
                  <c:v>4.093715277775428</c:v>
                </c:pt>
                <c:pt idx="14267">
                  <c:v>4.093958333329593</c:v>
                </c:pt>
                <c:pt idx="14268">
                  <c:v>4.0942013888837581</c:v>
                </c:pt>
                <c:pt idx="14269">
                  <c:v>4.0944444444451991</c:v>
                </c:pt>
                <c:pt idx="14270">
                  <c:v>4.0946874999993641</c:v>
                </c:pt>
                <c:pt idx="14271">
                  <c:v>4.0949305555535291</c:v>
                </c:pt>
                <c:pt idx="14272">
                  <c:v>4.0951736111076942</c:v>
                </c:pt>
                <c:pt idx="14273">
                  <c:v>4.0954166666618592</c:v>
                </c:pt>
                <c:pt idx="14274">
                  <c:v>4.0956597222233002</c:v>
                </c:pt>
                <c:pt idx="14275">
                  <c:v>4.0959027777774653</c:v>
                </c:pt>
                <c:pt idx="14276">
                  <c:v>4.0961458333316303</c:v>
                </c:pt>
                <c:pt idx="14277">
                  <c:v>4.0963888888857953</c:v>
                </c:pt>
                <c:pt idx="14278">
                  <c:v>4.0966319444399604</c:v>
                </c:pt>
                <c:pt idx="14279">
                  <c:v>4.0968750000014014</c:v>
                </c:pt>
                <c:pt idx="14280">
                  <c:v>4.0971180555555664</c:v>
                </c:pt>
                <c:pt idx="14281">
                  <c:v>4.0973611111097314</c:v>
                </c:pt>
                <c:pt idx="14282">
                  <c:v>4.0976041666638965</c:v>
                </c:pt>
                <c:pt idx="14283">
                  <c:v>4.0978472222180615</c:v>
                </c:pt>
                <c:pt idx="14284">
                  <c:v>4.0980902777795025</c:v>
                </c:pt>
                <c:pt idx="14285">
                  <c:v>4.0983333333336676</c:v>
                </c:pt>
                <c:pt idx="14286">
                  <c:v>4.0985763888878326</c:v>
                </c:pt>
                <c:pt idx="14287">
                  <c:v>4.0988194444419976</c:v>
                </c:pt>
                <c:pt idx="14288">
                  <c:v>4.0990624999961627</c:v>
                </c:pt>
                <c:pt idx="14289">
                  <c:v>4.0993055555576037</c:v>
                </c:pt>
                <c:pt idx="14290">
                  <c:v>4.0995486111117687</c:v>
                </c:pt>
                <c:pt idx="14291">
                  <c:v>4.0997916666659338</c:v>
                </c:pt>
                <c:pt idx="14292">
                  <c:v>4.1000347222200988</c:v>
                </c:pt>
                <c:pt idx="14293">
                  <c:v>4.1002777777742638</c:v>
                </c:pt>
                <c:pt idx="14294">
                  <c:v>4.1005208333284289</c:v>
                </c:pt>
                <c:pt idx="14295">
                  <c:v>4.1007638888898699</c:v>
                </c:pt>
                <c:pt idx="14296">
                  <c:v>4.1010069444440349</c:v>
                </c:pt>
                <c:pt idx="14297">
                  <c:v>4.1012499999981999</c:v>
                </c:pt>
                <c:pt idx="14298">
                  <c:v>4.1015046296291446</c:v>
                </c:pt>
                <c:pt idx="14299">
                  <c:v>4.1017476851833097</c:v>
                </c:pt>
                <c:pt idx="14300">
                  <c:v>4.1019907407374747</c:v>
                </c:pt>
                <c:pt idx="14301">
                  <c:v>4.1022337962916398</c:v>
                </c:pt>
                <c:pt idx="14302">
                  <c:v>4.1024768518530808</c:v>
                </c:pt>
                <c:pt idx="14303">
                  <c:v>4.1027199074072458</c:v>
                </c:pt>
                <c:pt idx="14304">
                  <c:v>4.1029629629614108</c:v>
                </c:pt>
                <c:pt idx="14305">
                  <c:v>4.1032060185155759</c:v>
                </c:pt>
                <c:pt idx="14306">
                  <c:v>4.1034490740697409</c:v>
                </c:pt>
                <c:pt idx="14307">
                  <c:v>4.1036921296311819</c:v>
                </c:pt>
                <c:pt idx="14308">
                  <c:v>4.1039351851853469</c:v>
                </c:pt>
                <c:pt idx="14309">
                  <c:v>4.104178240739512</c:v>
                </c:pt>
                <c:pt idx="14310">
                  <c:v>4.104421296293677</c:v>
                </c:pt>
                <c:pt idx="14311">
                  <c:v>4.1046643518478421</c:v>
                </c:pt>
                <c:pt idx="14312">
                  <c:v>4.1049074074092831</c:v>
                </c:pt>
                <c:pt idx="14313">
                  <c:v>4.1051504629634481</c:v>
                </c:pt>
                <c:pt idx="14314">
                  <c:v>4.1053935185176131</c:v>
                </c:pt>
                <c:pt idx="14315">
                  <c:v>4.1056365740717782</c:v>
                </c:pt>
                <c:pt idx="14316">
                  <c:v>4.1058796296259432</c:v>
                </c:pt>
                <c:pt idx="14317">
                  <c:v>4.1061226851801083</c:v>
                </c:pt>
                <c:pt idx="14318">
                  <c:v>4.1063657407415493</c:v>
                </c:pt>
                <c:pt idx="14319">
                  <c:v>4.1066087962957143</c:v>
                </c:pt>
                <c:pt idx="14320">
                  <c:v>4.1068518518498793</c:v>
                </c:pt>
                <c:pt idx="14321">
                  <c:v>4.1070949074040444</c:v>
                </c:pt>
                <c:pt idx="14322">
                  <c:v>4.1073379629582094</c:v>
                </c:pt>
                <c:pt idx="14323">
                  <c:v>4.1075810185196504</c:v>
                </c:pt>
                <c:pt idx="14324">
                  <c:v>4.1078240740738154</c:v>
                </c:pt>
                <c:pt idx="14325">
                  <c:v>4.1080671296279805</c:v>
                </c:pt>
                <c:pt idx="14326">
                  <c:v>4.1083101851821455</c:v>
                </c:pt>
                <c:pt idx="14327">
                  <c:v>4.1085532407363106</c:v>
                </c:pt>
                <c:pt idx="14328">
                  <c:v>4.1087962962977516</c:v>
                </c:pt>
                <c:pt idx="14329">
                  <c:v>4.1090393518519166</c:v>
                </c:pt>
                <c:pt idx="14330">
                  <c:v>4.1092824074060816</c:v>
                </c:pt>
                <c:pt idx="14331">
                  <c:v>4.1095254629602467</c:v>
                </c:pt>
                <c:pt idx="14332">
                  <c:v>4.1097685185144117</c:v>
                </c:pt>
                <c:pt idx="14333">
                  <c:v>4.1100115740758527</c:v>
                </c:pt>
                <c:pt idx="14334">
                  <c:v>4.1102546296300178</c:v>
                </c:pt>
                <c:pt idx="14335">
                  <c:v>4.1104976851841828</c:v>
                </c:pt>
                <c:pt idx="14336">
                  <c:v>4.1107407407383478</c:v>
                </c:pt>
                <c:pt idx="14337">
                  <c:v>4.1109837962925129</c:v>
                </c:pt>
                <c:pt idx="14338">
                  <c:v>4.1112268518539539</c:v>
                </c:pt>
                <c:pt idx="14339">
                  <c:v>4.1114699074081189</c:v>
                </c:pt>
                <c:pt idx="14340">
                  <c:v>4.1117129629622839</c:v>
                </c:pt>
                <c:pt idx="14341">
                  <c:v>4.111956018516449</c:v>
                </c:pt>
                <c:pt idx="14342">
                  <c:v>4.112199074070614</c:v>
                </c:pt>
                <c:pt idx="14343">
                  <c:v>4.1124421296247791</c:v>
                </c:pt>
                <c:pt idx="14344">
                  <c:v>4.1126851851862201</c:v>
                </c:pt>
                <c:pt idx="14345">
                  <c:v>4.1129282407403851</c:v>
                </c:pt>
                <c:pt idx="14346">
                  <c:v>4.1131712962945501</c:v>
                </c:pt>
                <c:pt idx="14347">
                  <c:v>4.1134259259254948</c:v>
                </c:pt>
                <c:pt idx="14348">
                  <c:v>4.1136689814796599</c:v>
                </c:pt>
                <c:pt idx="14349">
                  <c:v>4.1139120370338249</c:v>
                </c:pt>
                <c:pt idx="14350">
                  <c:v>4.1141550925879899</c:v>
                </c:pt>
                <c:pt idx="14351">
                  <c:v>4.1143981481494309</c:v>
                </c:pt>
                <c:pt idx="14352">
                  <c:v>4.114641203703596</c:v>
                </c:pt>
                <c:pt idx="14353">
                  <c:v>4.114884259257761</c:v>
                </c:pt>
                <c:pt idx="14354">
                  <c:v>4.1151273148119261</c:v>
                </c:pt>
                <c:pt idx="14355">
                  <c:v>4.1153703703660911</c:v>
                </c:pt>
                <c:pt idx="14356">
                  <c:v>4.1156134259275321</c:v>
                </c:pt>
                <c:pt idx="14357">
                  <c:v>4.1158564814816971</c:v>
                </c:pt>
                <c:pt idx="14358">
                  <c:v>4.1160995370358622</c:v>
                </c:pt>
                <c:pt idx="14359">
                  <c:v>4.1163425925900272</c:v>
                </c:pt>
                <c:pt idx="14360">
                  <c:v>4.1165856481441923</c:v>
                </c:pt>
                <c:pt idx="14361">
                  <c:v>4.1168287037056333</c:v>
                </c:pt>
                <c:pt idx="14362">
                  <c:v>4.1170717592597983</c:v>
                </c:pt>
                <c:pt idx="14363">
                  <c:v>4.1173148148139633</c:v>
                </c:pt>
                <c:pt idx="14364">
                  <c:v>4.1175578703681284</c:v>
                </c:pt>
                <c:pt idx="14365">
                  <c:v>4.1178009259222934</c:v>
                </c:pt>
                <c:pt idx="14366">
                  <c:v>4.1180439814764584</c:v>
                </c:pt>
                <c:pt idx="14367">
                  <c:v>4.1182870370378994</c:v>
                </c:pt>
                <c:pt idx="14368">
                  <c:v>4.1185300925920645</c:v>
                </c:pt>
                <c:pt idx="14369">
                  <c:v>4.1187731481462295</c:v>
                </c:pt>
                <c:pt idx="14370">
                  <c:v>4.1190162037003946</c:v>
                </c:pt>
                <c:pt idx="14371">
                  <c:v>4.1192592592545596</c:v>
                </c:pt>
                <c:pt idx="14372">
                  <c:v>4.1195023148160006</c:v>
                </c:pt>
                <c:pt idx="14373">
                  <c:v>4.1197453703701656</c:v>
                </c:pt>
                <c:pt idx="14374">
                  <c:v>4.1199884259243307</c:v>
                </c:pt>
                <c:pt idx="14375">
                  <c:v>4.1202314814784957</c:v>
                </c:pt>
                <c:pt idx="14376">
                  <c:v>4.1204745370326608</c:v>
                </c:pt>
                <c:pt idx="14377">
                  <c:v>4.1207175925941018</c:v>
                </c:pt>
                <c:pt idx="14378">
                  <c:v>4.1209606481482668</c:v>
                </c:pt>
                <c:pt idx="14379">
                  <c:v>4.1212037037024318</c:v>
                </c:pt>
                <c:pt idx="14380">
                  <c:v>4.1214467592565969</c:v>
                </c:pt>
                <c:pt idx="14381">
                  <c:v>4.1216898148107619</c:v>
                </c:pt>
                <c:pt idx="14382">
                  <c:v>4.1219328703722029</c:v>
                </c:pt>
                <c:pt idx="14383">
                  <c:v>4.1221759259263679</c:v>
                </c:pt>
                <c:pt idx="14384">
                  <c:v>4.122418981480533</c:v>
                </c:pt>
                <c:pt idx="14385">
                  <c:v>4.122662037034698</c:v>
                </c:pt>
                <c:pt idx="14386">
                  <c:v>4.1229050925888631</c:v>
                </c:pt>
                <c:pt idx="14387">
                  <c:v>4.1231481481430281</c:v>
                </c:pt>
                <c:pt idx="14388">
                  <c:v>4.1233912037044691</c:v>
                </c:pt>
                <c:pt idx="14389">
                  <c:v>4.1236342592586341</c:v>
                </c:pt>
                <c:pt idx="14390">
                  <c:v>4.1238773148127992</c:v>
                </c:pt>
                <c:pt idx="14391">
                  <c:v>4.1241203703669642</c:v>
                </c:pt>
                <c:pt idx="14392">
                  <c:v>4.1243634259211293</c:v>
                </c:pt>
                <c:pt idx="14393">
                  <c:v>4.1246064814825703</c:v>
                </c:pt>
                <c:pt idx="14394">
                  <c:v>4.1248495370367353</c:v>
                </c:pt>
                <c:pt idx="14395">
                  <c:v>4.12510416666768</c:v>
                </c:pt>
                <c:pt idx="14396">
                  <c:v>4.125347222221845</c:v>
                </c:pt>
                <c:pt idx="14397">
                  <c:v>4.1255902777760101</c:v>
                </c:pt>
                <c:pt idx="14398">
                  <c:v>4.1258333333301751</c:v>
                </c:pt>
                <c:pt idx="14399">
                  <c:v>4.1260763888843401</c:v>
                </c:pt>
                <c:pt idx="14400">
                  <c:v>4.1263194444457811</c:v>
                </c:pt>
                <c:pt idx="14401">
                  <c:v>4.1265624999999462</c:v>
                </c:pt>
                <c:pt idx="14402">
                  <c:v>4.1268055555541112</c:v>
                </c:pt>
                <c:pt idx="14403">
                  <c:v>4.1270486111082763</c:v>
                </c:pt>
                <c:pt idx="14404">
                  <c:v>4.1272916666624413</c:v>
                </c:pt>
                <c:pt idx="14405">
                  <c:v>4.1275347222238823</c:v>
                </c:pt>
                <c:pt idx="14406">
                  <c:v>4.1277777777780473</c:v>
                </c:pt>
                <c:pt idx="14407">
                  <c:v>4.1280208333322124</c:v>
                </c:pt>
                <c:pt idx="14408">
                  <c:v>4.1282638888863774</c:v>
                </c:pt>
                <c:pt idx="14409">
                  <c:v>4.1285069444405424</c:v>
                </c:pt>
                <c:pt idx="14410">
                  <c:v>4.1287500000019834</c:v>
                </c:pt>
                <c:pt idx="14411">
                  <c:v>4.1289930555561485</c:v>
                </c:pt>
                <c:pt idx="14412">
                  <c:v>4.1292361111103135</c:v>
                </c:pt>
                <c:pt idx="14413">
                  <c:v>4.1294791666644786</c:v>
                </c:pt>
                <c:pt idx="14414">
                  <c:v>4.1297222222186436</c:v>
                </c:pt>
                <c:pt idx="14415">
                  <c:v>4.1299652777728086</c:v>
                </c:pt>
                <c:pt idx="14416">
                  <c:v>4.1302083333342496</c:v>
                </c:pt>
                <c:pt idx="14417">
                  <c:v>4.1304513888884147</c:v>
                </c:pt>
                <c:pt idx="14418">
                  <c:v>4.1306944444425797</c:v>
                </c:pt>
                <c:pt idx="14419">
                  <c:v>4.1309374999967448</c:v>
                </c:pt>
                <c:pt idx="14420">
                  <c:v>4.1311805555509098</c:v>
                </c:pt>
                <c:pt idx="14421">
                  <c:v>4.1314236111123508</c:v>
                </c:pt>
                <c:pt idx="14422">
                  <c:v>4.1316666666665158</c:v>
                </c:pt>
                <c:pt idx="14423">
                  <c:v>4.1319097222206809</c:v>
                </c:pt>
                <c:pt idx="14424">
                  <c:v>4.1321527777748459</c:v>
                </c:pt>
                <c:pt idx="14425">
                  <c:v>4.1323958333290109</c:v>
                </c:pt>
                <c:pt idx="14426">
                  <c:v>4.1326388888904519</c:v>
                </c:pt>
                <c:pt idx="14427">
                  <c:v>4.132881944444617</c:v>
                </c:pt>
                <c:pt idx="14428">
                  <c:v>4.133124999998782</c:v>
                </c:pt>
                <c:pt idx="14429">
                  <c:v>4.1333680555529471</c:v>
                </c:pt>
                <c:pt idx="14430">
                  <c:v>4.1336111111071121</c:v>
                </c:pt>
                <c:pt idx="14431">
                  <c:v>4.1338541666685531</c:v>
                </c:pt>
                <c:pt idx="14432">
                  <c:v>4.1340972222227181</c:v>
                </c:pt>
                <c:pt idx="14433">
                  <c:v>4.1343402777768832</c:v>
                </c:pt>
                <c:pt idx="14434">
                  <c:v>4.1345833333310482</c:v>
                </c:pt>
                <c:pt idx="14435">
                  <c:v>4.1348263888852133</c:v>
                </c:pt>
                <c:pt idx="14436">
                  <c:v>4.1350694444393783</c:v>
                </c:pt>
                <c:pt idx="14437">
                  <c:v>4.1353125000008193</c:v>
                </c:pt>
                <c:pt idx="14438">
                  <c:v>4.1355555555549843</c:v>
                </c:pt>
                <c:pt idx="14439">
                  <c:v>4.1357986111091494</c:v>
                </c:pt>
                <c:pt idx="14440">
                  <c:v>4.1360416666633144</c:v>
                </c:pt>
                <c:pt idx="14441">
                  <c:v>4.1362847222174794</c:v>
                </c:pt>
                <c:pt idx="14442">
                  <c:v>4.1365277777789204</c:v>
                </c:pt>
                <c:pt idx="14443">
                  <c:v>4.1367824074025892</c:v>
                </c:pt>
                <c:pt idx="14444">
                  <c:v>4.1370254629640302</c:v>
                </c:pt>
                <c:pt idx="14445">
                  <c:v>4.1372685185181952</c:v>
                </c:pt>
                <c:pt idx="14446">
                  <c:v>4.1375115740723603</c:v>
                </c:pt>
                <c:pt idx="14447">
                  <c:v>4.1377546296265253</c:v>
                </c:pt>
                <c:pt idx="14448">
                  <c:v>4.1379976851806903</c:v>
                </c:pt>
                <c:pt idx="14449">
                  <c:v>4.1382407407421313</c:v>
                </c:pt>
                <c:pt idx="14450">
                  <c:v>4.1384837962962964</c:v>
                </c:pt>
                <c:pt idx="14451">
                  <c:v>4.1387268518504614</c:v>
                </c:pt>
                <c:pt idx="14452">
                  <c:v>4.1389699074046264</c:v>
                </c:pt>
                <c:pt idx="14453">
                  <c:v>4.1392129629587915</c:v>
                </c:pt>
                <c:pt idx="14454">
                  <c:v>4.1394560185202325</c:v>
                </c:pt>
                <c:pt idx="14455">
                  <c:v>4.1396990740743975</c:v>
                </c:pt>
                <c:pt idx="14456">
                  <c:v>4.1399421296285626</c:v>
                </c:pt>
                <c:pt idx="14457">
                  <c:v>4.1401851851827276</c:v>
                </c:pt>
                <c:pt idx="14458">
                  <c:v>4.1404282407368926</c:v>
                </c:pt>
                <c:pt idx="14459">
                  <c:v>4.1406712962983336</c:v>
                </c:pt>
                <c:pt idx="14460">
                  <c:v>4.1409143518524987</c:v>
                </c:pt>
                <c:pt idx="14461">
                  <c:v>4.1411574074066637</c:v>
                </c:pt>
                <c:pt idx="14462">
                  <c:v>4.1414004629608288</c:v>
                </c:pt>
                <c:pt idx="14463">
                  <c:v>4.1416435185149938</c:v>
                </c:pt>
                <c:pt idx="14464">
                  <c:v>4.1418865740691588</c:v>
                </c:pt>
                <c:pt idx="14465">
                  <c:v>4.1421296296305998</c:v>
                </c:pt>
                <c:pt idx="14466">
                  <c:v>4.1423726851847649</c:v>
                </c:pt>
                <c:pt idx="14467">
                  <c:v>4.1426157407389299</c:v>
                </c:pt>
                <c:pt idx="14468">
                  <c:v>4.1428587962930949</c:v>
                </c:pt>
                <c:pt idx="14469">
                  <c:v>4.14310185184726</c:v>
                </c:pt>
                <c:pt idx="14470">
                  <c:v>4.143344907408701</c:v>
                </c:pt>
                <c:pt idx="14471">
                  <c:v>4.143587962962866</c:v>
                </c:pt>
                <c:pt idx="14472">
                  <c:v>4.1438310185170311</c:v>
                </c:pt>
                <c:pt idx="14473">
                  <c:v>4.1440740740711961</c:v>
                </c:pt>
                <c:pt idx="14474">
                  <c:v>4.1443171296253611</c:v>
                </c:pt>
                <c:pt idx="14475">
                  <c:v>4.1445601851868021</c:v>
                </c:pt>
                <c:pt idx="14476">
                  <c:v>4.1448032407409672</c:v>
                </c:pt>
                <c:pt idx="14477">
                  <c:v>4.1450462962951322</c:v>
                </c:pt>
                <c:pt idx="14478">
                  <c:v>4.1452893518492973</c:v>
                </c:pt>
                <c:pt idx="14479">
                  <c:v>4.1455324074034623</c:v>
                </c:pt>
                <c:pt idx="14480">
                  <c:v>4.1457754629649033</c:v>
                </c:pt>
                <c:pt idx="14481">
                  <c:v>4.1460185185190683</c:v>
                </c:pt>
                <c:pt idx="14482">
                  <c:v>4.1462615740732334</c:v>
                </c:pt>
                <c:pt idx="14483">
                  <c:v>4.1465046296273984</c:v>
                </c:pt>
                <c:pt idx="14484">
                  <c:v>4.1467476851815634</c:v>
                </c:pt>
                <c:pt idx="14485">
                  <c:v>4.1469907407357285</c:v>
                </c:pt>
                <c:pt idx="14486">
                  <c:v>4.1472337962971695</c:v>
                </c:pt>
                <c:pt idx="14487">
                  <c:v>4.1474768518513345</c:v>
                </c:pt>
                <c:pt idx="14488">
                  <c:v>4.1477199074054996</c:v>
                </c:pt>
                <c:pt idx="14489">
                  <c:v>4.1479629629596646</c:v>
                </c:pt>
                <c:pt idx="14490">
                  <c:v>4.1482060185138296</c:v>
                </c:pt>
                <c:pt idx="14491">
                  <c:v>4.1484606481447743</c:v>
                </c:pt>
                <c:pt idx="14492">
                  <c:v>4.1487037036989394</c:v>
                </c:pt>
                <c:pt idx="14493">
                  <c:v>4.1489467592603804</c:v>
                </c:pt>
                <c:pt idx="14494">
                  <c:v>4.1491898148145454</c:v>
                </c:pt>
                <c:pt idx="14495">
                  <c:v>4.1494328703687104</c:v>
                </c:pt>
                <c:pt idx="14496">
                  <c:v>4.1496759259228755</c:v>
                </c:pt>
                <c:pt idx="14497">
                  <c:v>4.1499189814770405</c:v>
                </c:pt>
                <c:pt idx="14498">
                  <c:v>4.1501620370384815</c:v>
                </c:pt>
                <c:pt idx="14499">
                  <c:v>4.1504050925926466</c:v>
                </c:pt>
                <c:pt idx="14500">
                  <c:v>4.1506481481468116</c:v>
                </c:pt>
                <c:pt idx="14501">
                  <c:v>4.1508912037009766</c:v>
                </c:pt>
                <c:pt idx="14502">
                  <c:v>4.1511342592551417</c:v>
                </c:pt>
                <c:pt idx="14503">
                  <c:v>4.1513773148165827</c:v>
                </c:pt>
                <c:pt idx="14504">
                  <c:v>4.1516203703707477</c:v>
                </c:pt>
                <c:pt idx="14505">
                  <c:v>4.1518634259249128</c:v>
                </c:pt>
                <c:pt idx="14506">
                  <c:v>4.1521064814790778</c:v>
                </c:pt>
                <c:pt idx="14507">
                  <c:v>4.1523495370332428</c:v>
                </c:pt>
                <c:pt idx="14508">
                  <c:v>4.1525925925946838</c:v>
                </c:pt>
                <c:pt idx="14509">
                  <c:v>4.1528356481488489</c:v>
                </c:pt>
                <c:pt idx="14510">
                  <c:v>4.1530787037030139</c:v>
                </c:pt>
                <c:pt idx="14511">
                  <c:v>4.1533217592571789</c:v>
                </c:pt>
                <c:pt idx="14512">
                  <c:v>4.153564814811344</c:v>
                </c:pt>
                <c:pt idx="14513">
                  <c:v>4.153807870365509</c:v>
                </c:pt>
                <c:pt idx="14514">
                  <c:v>4.15405092592695</c:v>
                </c:pt>
                <c:pt idx="14515">
                  <c:v>4.1542939814811151</c:v>
                </c:pt>
                <c:pt idx="14516">
                  <c:v>4.1545370370352801</c:v>
                </c:pt>
                <c:pt idx="14517">
                  <c:v>4.1547800925894451</c:v>
                </c:pt>
                <c:pt idx="14518">
                  <c:v>4.1550231481436102</c:v>
                </c:pt>
                <c:pt idx="14519">
                  <c:v>4.1552662037050512</c:v>
                </c:pt>
                <c:pt idx="14520">
                  <c:v>4.1555092592592162</c:v>
                </c:pt>
                <c:pt idx="14521">
                  <c:v>4.1557523148133813</c:v>
                </c:pt>
                <c:pt idx="14522">
                  <c:v>4.1559953703675463</c:v>
                </c:pt>
                <c:pt idx="14523">
                  <c:v>4.1562384259217113</c:v>
                </c:pt>
                <c:pt idx="14524">
                  <c:v>4.1564814814831523</c:v>
                </c:pt>
                <c:pt idx="14525">
                  <c:v>4.1567245370373174</c:v>
                </c:pt>
                <c:pt idx="14526">
                  <c:v>4.1569675925914824</c:v>
                </c:pt>
                <c:pt idx="14527">
                  <c:v>4.1572106481456474</c:v>
                </c:pt>
                <c:pt idx="14528">
                  <c:v>4.1574537036998125</c:v>
                </c:pt>
                <c:pt idx="14529">
                  <c:v>4.1576967592612535</c:v>
                </c:pt>
                <c:pt idx="14530">
                  <c:v>4.1579398148154185</c:v>
                </c:pt>
                <c:pt idx="14531">
                  <c:v>4.1581828703695836</c:v>
                </c:pt>
                <c:pt idx="14532">
                  <c:v>4.1584259259237486</c:v>
                </c:pt>
                <c:pt idx="14533">
                  <c:v>4.1586689814779136</c:v>
                </c:pt>
                <c:pt idx="14534">
                  <c:v>4.1589120370320787</c:v>
                </c:pt>
                <c:pt idx="14535">
                  <c:v>4.1591550925935197</c:v>
                </c:pt>
                <c:pt idx="14536">
                  <c:v>4.1593981481476847</c:v>
                </c:pt>
                <c:pt idx="14537">
                  <c:v>4.1596412037018498</c:v>
                </c:pt>
                <c:pt idx="14538">
                  <c:v>4.1598842592560148</c:v>
                </c:pt>
                <c:pt idx="14539">
                  <c:v>4.1601388888869595</c:v>
                </c:pt>
                <c:pt idx="14540">
                  <c:v>4.1603819444411245</c:v>
                </c:pt>
                <c:pt idx="14541">
                  <c:v>4.1606249999952896</c:v>
                </c:pt>
                <c:pt idx="14542">
                  <c:v>4.1608680555567306</c:v>
                </c:pt>
                <c:pt idx="14543">
                  <c:v>4.1611111111108956</c:v>
                </c:pt>
                <c:pt idx="14544">
                  <c:v>4.1613541666650606</c:v>
                </c:pt>
                <c:pt idx="14545">
                  <c:v>4.1615972222192257</c:v>
                </c:pt>
                <c:pt idx="14546">
                  <c:v>4.1618402777733907</c:v>
                </c:pt>
                <c:pt idx="14547">
                  <c:v>4.1620833333348317</c:v>
                </c:pt>
                <c:pt idx="14548">
                  <c:v>4.1623263888889968</c:v>
                </c:pt>
                <c:pt idx="14549">
                  <c:v>4.1625694444431618</c:v>
                </c:pt>
                <c:pt idx="14550">
                  <c:v>4.1628124999973268</c:v>
                </c:pt>
                <c:pt idx="14551">
                  <c:v>4.1630555555514919</c:v>
                </c:pt>
                <c:pt idx="14552">
                  <c:v>4.1632986111129329</c:v>
                </c:pt>
                <c:pt idx="14553">
                  <c:v>4.1635416666670979</c:v>
                </c:pt>
                <c:pt idx="14554">
                  <c:v>4.1637847222212629</c:v>
                </c:pt>
                <c:pt idx="14555">
                  <c:v>4.164027777775428</c:v>
                </c:pt>
                <c:pt idx="14556">
                  <c:v>4.164270833329593</c:v>
                </c:pt>
                <c:pt idx="14557">
                  <c:v>4.1645138888837581</c:v>
                </c:pt>
                <c:pt idx="14558">
                  <c:v>4.1647569444451991</c:v>
                </c:pt>
                <c:pt idx="14559">
                  <c:v>4.1649999999993641</c:v>
                </c:pt>
                <c:pt idx="14560">
                  <c:v>4.1652430555535291</c:v>
                </c:pt>
                <c:pt idx="14561">
                  <c:v>4.1654861111076942</c:v>
                </c:pt>
                <c:pt idx="14562">
                  <c:v>4.1657291666618592</c:v>
                </c:pt>
                <c:pt idx="14563">
                  <c:v>4.1659722222233002</c:v>
                </c:pt>
                <c:pt idx="14564">
                  <c:v>4.1662152777774653</c:v>
                </c:pt>
                <c:pt idx="14565">
                  <c:v>4.1664583333316303</c:v>
                </c:pt>
                <c:pt idx="14566">
                  <c:v>4.1667013888857953</c:v>
                </c:pt>
                <c:pt idx="14567">
                  <c:v>4.1669444444399604</c:v>
                </c:pt>
                <c:pt idx="14568">
                  <c:v>4.1671875000014014</c:v>
                </c:pt>
                <c:pt idx="14569">
                  <c:v>4.1674305555555664</c:v>
                </c:pt>
                <c:pt idx="14570">
                  <c:v>4.1676736111097314</c:v>
                </c:pt>
                <c:pt idx="14571">
                  <c:v>4.1679166666638965</c:v>
                </c:pt>
                <c:pt idx="14572">
                  <c:v>4.1681597222180615</c:v>
                </c:pt>
                <c:pt idx="14573">
                  <c:v>4.1684027777795025</c:v>
                </c:pt>
                <c:pt idx="14574">
                  <c:v>4.1686458333336676</c:v>
                </c:pt>
                <c:pt idx="14575">
                  <c:v>4.1688888888878326</c:v>
                </c:pt>
                <c:pt idx="14576">
                  <c:v>4.1691319444419976</c:v>
                </c:pt>
                <c:pt idx="14577">
                  <c:v>4.1693749999961627</c:v>
                </c:pt>
                <c:pt idx="14578">
                  <c:v>4.1696180555576037</c:v>
                </c:pt>
                <c:pt idx="14579">
                  <c:v>4.1698611111117687</c:v>
                </c:pt>
                <c:pt idx="14580">
                  <c:v>4.1701041666659338</c:v>
                </c:pt>
                <c:pt idx="14581">
                  <c:v>4.1703472222200988</c:v>
                </c:pt>
                <c:pt idx="14582">
                  <c:v>4.1705902777742638</c:v>
                </c:pt>
                <c:pt idx="14583">
                  <c:v>4.1708333333284289</c:v>
                </c:pt>
                <c:pt idx="14584">
                  <c:v>4.1710763888898699</c:v>
                </c:pt>
                <c:pt idx="14585">
                  <c:v>4.1713194444440349</c:v>
                </c:pt>
                <c:pt idx="14586">
                  <c:v>4.1715624999981999</c:v>
                </c:pt>
                <c:pt idx="14587">
                  <c:v>4.1718171296291446</c:v>
                </c:pt>
                <c:pt idx="14588">
                  <c:v>4.1720601851833097</c:v>
                </c:pt>
                <c:pt idx="14589">
                  <c:v>4.1723032407374747</c:v>
                </c:pt>
                <c:pt idx="14590">
                  <c:v>4.1725462962916398</c:v>
                </c:pt>
                <c:pt idx="14591">
                  <c:v>4.1727893518530808</c:v>
                </c:pt>
                <c:pt idx="14592">
                  <c:v>4.1730324074072458</c:v>
                </c:pt>
                <c:pt idx="14593">
                  <c:v>4.1732754629614108</c:v>
                </c:pt>
                <c:pt idx="14594">
                  <c:v>4.1735185185155759</c:v>
                </c:pt>
                <c:pt idx="14595">
                  <c:v>4.1737615740697409</c:v>
                </c:pt>
                <c:pt idx="14596">
                  <c:v>4.1740046296311819</c:v>
                </c:pt>
                <c:pt idx="14597">
                  <c:v>4.1742476851853469</c:v>
                </c:pt>
                <c:pt idx="14598">
                  <c:v>4.174490740739512</c:v>
                </c:pt>
                <c:pt idx="14599">
                  <c:v>4.174733796293677</c:v>
                </c:pt>
                <c:pt idx="14600">
                  <c:v>4.1749768518478421</c:v>
                </c:pt>
                <c:pt idx="14601">
                  <c:v>4.1752199074092831</c:v>
                </c:pt>
                <c:pt idx="14602">
                  <c:v>4.1754629629634481</c:v>
                </c:pt>
                <c:pt idx="14603">
                  <c:v>4.1757060185176131</c:v>
                </c:pt>
                <c:pt idx="14604">
                  <c:v>4.1759490740717782</c:v>
                </c:pt>
                <c:pt idx="14605">
                  <c:v>4.1761921296259432</c:v>
                </c:pt>
                <c:pt idx="14606">
                  <c:v>4.1764351851801083</c:v>
                </c:pt>
                <c:pt idx="14607">
                  <c:v>4.1766782407415493</c:v>
                </c:pt>
                <c:pt idx="14608">
                  <c:v>4.1769212962957143</c:v>
                </c:pt>
                <c:pt idx="14609">
                  <c:v>4.1771643518498793</c:v>
                </c:pt>
                <c:pt idx="14610">
                  <c:v>4.1774074074040444</c:v>
                </c:pt>
                <c:pt idx="14611">
                  <c:v>4.1776504629582094</c:v>
                </c:pt>
                <c:pt idx="14612">
                  <c:v>4.1778935185196504</c:v>
                </c:pt>
                <c:pt idx="14613">
                  <c:v>4.1781365740738154</c:v>
                </c:pt>
                <c:pt idx="14614">
                  <c:v>4.1783796296279805</c:v>
                </c:pt>
                <c:pt idx="14615">
                  <c:v>4.1786226851821455</c:v>
                </c:pt>
                <c:pt idx="14616">
                  <c:v>4.1788657407363106</c:v>
                </c:pt>
                <c:pt idx="14617">
                  <c:v>4.1791087962977516</c:v>
                </c:pt>
                <c:pt idx="14618">
                  <c:v>4.1793518518519166</c:v>
                </c:pt>
                <c:pt idx="14619">
                  <c:v>4.1795949074060816</c:v>
                </c:pt>
                <c:pt idx="14620">
                  <c:v>4.1798379629602467</c:v>
                </c:pt>
                <c:pt idx="14621">
                  <c:v>4.1800810185144117</c:v>
                </c:pt>
                <c:pt idx="14622">
                  <c:v>4.1803240740758527</c:v>
                </c:pt>
                <c:pt idx="14623">
                  <c:v>4.1805671296300178</c:v>
                </c:pt>
                <c:pt idx="14624">
                  <c:v>4.1808101851841828</c:v>
                </c:pt>
                <c:pt idx="14625">
                  <c:v>4.1810532407383478</c:v>
                </c:pt>
                <c:pt idx="14626">
                  <c:v>4.1812962962925129</c:v>
                </c:pt>
                <c:pt idx="14627">
                  <c:v>4.1815393518539539</c:v>
                </c:pt>
                <c:pt idx="14628">
                  <c:v>4.1817824074081189</c:v>
                </c:pt>
                <c:pt idx="14629">
                  <c:v>4.1820254629622839</c:v>
                </c:pt>
                <c:pt idx="14630">
                  <c:v>4.182268518516449</c:v>
                </c:pt>
                <c:pt idx="14631">
                  <c:v>4.182511574070614</c:v>
                </c:pt>
                <c:pt idx="14632">
                  <c:v>4.1827546296247791</c:v>
                </c:pt>
                <c:pt idx="14633">
                  <c:v>4.1829976851862201</c:v>
                </c:pt>
                <c:pt idx="14634">
                  <c:v>4.1832407407403851</c:v>
                </c:pt>
                <c:pt idx="14635">
                  <c:v>4.1834837962945501</c:v>
                </c:pt>
                <c:pt idx="14636">
                  <c:v>4.1837384259254948</c:v>
                </c:pt>
                <c:pt idx="14637">
                  <c:v>4.1839814814796599</c:v>
                </c:pt>
                <c:pt idx="14638">
                  <c:v>4.1842245370338249</c:v>
                </c:pt>
                <c:pt idx="14639">
                  <c:v>4.1844675925879899</c:v>
                </c:pt>
                <c:pt idx="14640">
                  <c:v>4.1847106481494309</c:v>
                </c:pt>
                <c:pt idx="14641">
                  <c:v>4.184953703703596</c:v>
                </c:pt>
                <c:pt idx="14642">
                  <c:v>4.185196759257761</c:v>
                </c:pt>
                <c:pt idx="14643">
                  <c:v>4.1854398148119261</c:v>
                </c:pt>
                <c:pt idx="14644">
                  <c:v>4.1856828703660911</c:v>
                </c:pt>
                <c:pt idx="14645">
                  <c:v>4.1859259259275321</c:v>
                </c:pt>
                <c:pt idx="14646">
                  <c:v>4.1861689814816971</c:v>
                </c:pt>
                <c:pt idx="14647">
                  <c:v>4.1864120370358622</c:v>
                </c:pt>
                <c:pt idx="14648">
                  <c:v>4.1866550925900272</c:v>
                </c:pt>
                <c:pt idx="14649">
                  <c:v>4.1868981481441923</c:v>
                </c:pt>
                <c:pt idx="14650">
                  <c:v>4.1871412037056333</c:v>
                </c:pt>
                <c:pt idx="14651">
                  <c:v>4.1873842592597983</c:v>
                </c:pt>
                <c:pt idx="14652">
                  <c:v>4.1876273148139633</c:v>
                </c:pt>
                <c:pt idx="14653">
                  <c:v>4.1878703703681284</c:v>
                </c:pt>
                <c:pt idx="14654">
                  <c:v>4.1881134259222934</c:v>
                </c:pt>
                <c:pt idx="14655">
                  <c:v>4.1883564814764584</c:v>
                </c:pt>
                <c:pt idx="14656">
                  <c:v>4.1885995370378994</c:v>
                </c:pt>
                <c:pt idx="14657">
                  <c:v>4.1888425925920645</c:v>
                </c:pt>
                <c:pt idx="14658">
                  <c:v>4.1890856481462295</c:v>
                </c:pt>
                <c:pt idx="14659">
                  <c:v>4.1893287037003946</c:v>
                </c:pt>
                <c:pt idx="14660">
                  <c:v>4.1895717592545596</c:v>
                </c:pt>
                <c:pt idx="14661">
                  <c:v>4.1898148148160006</c:v>
                </c:pt>
                <c:pt idx="14662">
                  <c:v>4.1900578703701656</c:v>
                </c:pt>
                <c:pt idx="14663">
                  <c:v>4.1903009259243307</c:v>
                </c:pt>
                <c:pt idx="14664">
                  <c:v>4.1905439814784957</c:v>
                </c:pt>
                <c:pt idx="14665">
                  <c:v>4.1907870370326608</c:v>
                </c:pt>
                <c:pt idx="14666">
                  <c:v>4.1910300925941018</c:v>
                </c:pt>
                <c:pt idx="14667">
                  <c:v>4.1912731481482668</c:v>
                </c:pt>
                <c:pt idx="14668">
                  <c:v>4.1915162037024318</c:v>
                </c:pt>
                <c:pt idx="14669">
                  <c:v>4.1917592592565969</c:v>
                </c:pt>
                <c:pt idx="14670">
                  <c:v>4.1920023148107619</c:v>
                </c:pt>
                <c:pt idx="14671">
                  <c:v>4.1922453703722029</c:v>
                </c:pt>
                <c:pt idx="14672">
                  <c:v>4.1924884259263679</c:v>
                </c:pt>
                <c:pt idx="14673">
                  <c:v>4.192731481480533</c:v>
                </c:pt>
                <c:pt idx="14674">
                  <c:v>4.192974537034698</c:v>
                </c:pt>
                <c:pt idx="14675">
                  <c:v>4.1932175925888631</c:v>
                </c:pt>
                <c:pt idx="14676">
                  <c:v>4.1934606481430281</c:v>
                </c:pt>
                <c:pt idx="14677">
                  <c:v>4.1937037037044691</c:v>
                </c:pt>
                <c:pt idx="14678">
                  <c:v>4.1939467592586341</c:v>
                </c:pt>
                <c:pt idx="14679">
                  <c:v>4.1941898148127992</c:v>
                </c:pt>
                <c:pt idx="14680">
                  <c:v>4.1944328703669642</c:v>
                </c:pt>
                <c:pt idx="14681">
                  <c:v>4.1946759259211293</c:v>
                </c:pt>
                <c:pt idx="14682">
                  <c:v>4.1949189814825703</c:v>
                </c:pt>
                <c:pt idx="14683">
                  <c:v>4.1951620370367353</c:v>
                </c:pt>
                <c:pt idx="14684">
                  <c:v>4.19541666666768</c:v>
                </c:pt>
                <c:pt idx="14685">
                  <c:v>4.195659722221845</c:v>
                </c:pt>
                <c:pt idx="14686">
                  <c:v>4.1959027777760101</c:v>
                </c:pt>
                <c:pt idx="14687">
                  <c:v>4.1961458333301751</c:v>
                </c:pt>
                <c:pt idx="14688">
                  <c:v>4.1963888888843401</c:v>
                </c:pt>
                <c:pt idx="14689">
                  <c:v>4.1966319444457811</c:v>
                </c:pt>
                <c:pt idx="14690">
                  <c:v>4.1968749999999462</c:v>
                </c:pt>
                <c:pt idx="14691">
                  <c:v>4.1971180555541112</c:v>
                </c:pt>
                <c:pt idx="14692">
                  <c:v>4.1973611111082763</c:v>
                </c:pt>
                <c:pt idx="14693">
                  <c:v>4.1976041666624413</c:v>
                </c:pt>
                <c:pt idx="14694">
                  <c:v>4.1978472222238823</c:v>
                </c:pt>
                <c:pt idx="14695">
                  <c:v>4.1980902777780473</c:v>
                </c:pt>
                <c:pt idx="14696">
                  <c:v>4.1983333333322124</c:v>
                </c:pt>
                <c:pt idx="14697">
                  <c:v>4.1985763888863774</c:v>
                </c:pt>
                <c:pt idx="14698">
                  <c:v>4.1988194444405424</c:v>
                </c:pt>
                <c:pt idx="14699">
                  <c:v>4.1990625000019834</c:v>
                </c:pt>
                <c:pt idx="14700">
                  <c:v>4.1993055555561485</c:v>
                </c:pt>
                <c:pt idx="14701">
                  <c:v>4.1995486111103135</c:v>
                </c:pt>
                <c:pt idx="14702">
                  <c:v>4.1997916666644786</c:v>
                </c:pt>
                <c:pt idx="14703">
                  <c:v>4.2000347222186436</c:v>
                </c:pt>
                <c:pt idx="14704">
                  <c:v>4.2002777777728086</c:v>
                </c:pt>
                <c:pt idx="14705">
                  <c:v>4.2005208333342496</c:v>
                </c:pt>
                <c:pt idx="14706">
                  <c:v>4.2007638888884147</c:v>
                </c:pt>
                <c:pt idx="14707">
                  <c:v>4.2010069444425797</c:v>
                </c:pt>
                <c:pt idx="14708">
                  <c:v>4.2012499999967448</c:v>
                </c:pt>
                <c:pt idx="14709">
                  <c:v>4.2014930555509098</c:v>
                </c:pt>
                <c:pt idx="14710">
                  <c:v>4.2017361111123508</c:v>
                </c:pt>
                <c:pt idx="14711">
                  <c:v>4.2019791666665158</c:v>
                </c:pt>
                <c:pt idx="14712">
                  <c:v>4.2022222222206809</c:v>
                </c:pt>
                <c:pt idx="14713">
                  <c:v>4.2024652777748459</c:v>
                </c:pt>
                <c:pt idx="14714">
                  <c:v>4.2027083333290109</c:v>
                </c:pt>
                <c:pt idx="14715">
                  <c:v>4.2029513888904519</c:v>
                </c:pt>
                <c:pt idx="14716">
                  <c:v>4.203194444444617</c:v>
                </c:pt>
                <c:pt idx="14717">
                  <c:v>4.203437499998782</c:v>
                </c:pt>
                <c:pt idx="14718">
                  <c:v>4.2036805555529471</c:v>
                </c:pt>
                <c:pt idx="14719">
                  <c:v>4.2039236111071121</c:v>
                </c:pt>
                <c:pt idx="14720">
                  <c:v>4.2041666666685531</c:v>
                </c:pt>
                <c:pt idx="14721">
                  <c:v>4.2044097222227181</c:v>
                </c:pt>
                <c:pt idx="14722">
                  <c:v>4.2046527777768832</c:v>
                </c:pt>
                <c:pt idx="14723">
                  <c:v>4.2048958333310482</c:v>
                </c:pt>
                <c:pt idx="14724">
                  <c:v>4.2051388888852133</c:v>
                </c:pt>
                <c:pt idx="14725">
                  <c:v>4.2053819444393783</c:v>
                </c:pt>
                <c:pt idx="14726">
                  <c:v>4.2056250000008193</c:v>
                </c:pt>
                <c:pt idx="14727">
                  <c:v>4.2058680555549843</c:v>
                </c:pt>
                <c:pt idx="14728">
                  <c:v>4.2061111111091494</c:v>
                </c:pt>
                <c:pt idx="14729">
                  <c:v>4.2063541666633144</c:v>
                </c:pt>
                <c:pt idx="14730">
                  <c:v>4.2065972222174794</c:v>
                </c:pt>
                <c:pt idx="14731">
                  <c:v>4.2068402777789204</c:v>
                </c:pt>
                <c:pt idx="14732">
                  <c:v>4.2070949074025892</c:v>
                </c:pt>
                <c:pt idx="14733">
                  <c:v>4.2073379629640302</c:v>
                </c:pt>
                <c:pt idx="14734">
                  <c:v>4.2075810185181952</c:v>
                </c:pt>
                <c:pt idx="14735">
                  <c:v>4.2078240740723603</c:v>
                </c:pt>
                <c:pt idx="14736">
                  <c:v>4.2080671296265253</c:v>
                </c:pt>
                <c:pt idx="14737">
                  <c:v>4.2083101851806903</c:v>
                </c:pt>
                <c:pt idx="14738">
                  <c:v>4.2085532407421313</c:v>
                </c:pt>
                <c:pt idx="14739">
                  <c:v>4.2087962962962964</c:v>
                </c:pt>
                <c:pt idx="14740">
                  <c:v>4.2090393518504614</c:v>
                </c:pt>
                <c:pt idx="14741">
                  <c:v>4.2092824074046264</c:v>
                </c:pt>
                <c:pt idx="14742">
                  <c:v>4.2095254629587915</c:v>
                </c:pt>
                <c:pt idx="14743">
                  <c:v>4.2097685185202325</c:v>
                </c:pt>
                <c:pt idx="14744">
                  <c:v>4.2100115740743975</c:v>
                </c:pt>
                <c:pt idx="14745">
                  <c:v>4.2102546296285626</c:v>
                </c:pt>
                <c:pt idx="14746">
                  <c:v>4.2104976851827276</c:v>
                </c:pt>
                <c:pt idx="14747">
                  <c:v>4.2107407407368926</c:v>
                </c:pt>
                <c:pt idx="14748">
                  <c:v>4.2109837962983336</c:v>
                </c:pt>
                <c:pt idx="14749">
                  <c:v>4.2112268518524987</c:v>
                </c:pt>
                <c:pt idx="14750">
                  <c:v>4.2114699074066637</c:v>
                </c:pt>
                <c:pt idx="14751">
                  <c:v>4.2117129629608288</c:v>
                </c:pt>
                <c:pt idx="14752">
                  <c:v>4.2119560185149938</c:v>
                </c:pt>
                <c:pt idx="14753">
                  <c:v>4.2121990740691588</c:v>
                </c:pt>
                <c:pt idx="14754">
                  <c:v>4.2124421296305998</c:v>
                </c:pt>
                <c:pt idx="14755">
                  <c:v>4.2126851851847649</c:v>
                </c:pt>
                <c:pt idx="14756">
                  <c:v>4.2129282407389299</c:v>
                </c:pt>
                <c:pt idx="14757">
                  <c:v>4.2131712962930949</c:v>
                </c:pt>
                <c:pt idx="14758">
                  <c:v>4.21341435184726</c:v>
                </c:pt>
                <c:pt idx="14759">
                  <c:v>4.213657407408701</c:v>
                </c:pt>
                <c:pt idx="14760">
                  <c:v>4.213900462962866</c:v>
                </c:pt>
                <c:pt idx="14761">
                  <c:v>4.2141435185170311</c:v>
                </c:pt>
                <c:pt idx="14762">
                  <c:v>4.2143865740711961</c:v>
                </c:pt>
                <c:pt idx="14763">
                  <c:v>4.2146296296253611</c:v>
                </c:pt>
                <c:pt idx="14764">
                  <c:v>4.2148726851868021</c:v>
                </c:pt>
                <c:pt idx="14765">
                  <c:v>4.2151157407409672</c:v>
                </c:pt>
                <c:pt idx="14766">
                  <c:v>4.2153587962951322</c:v>
                </c:pt>
                <c:pt idx="14767">
                  <c:v>4.2156018518492973</c:v>
                </c:pt>
                <c:pt idx="14768">
                  <c:v>4.2158449074034623</c:v>
                </c:pt>
                <c:pt idx="14769">
                  <c:v>4.2160879629649033</c:v>
                </c:pt>
                <c:pt idx="14770">
                  <c:v>4.2163310185190683</c:v>
                </c:pt>
                <c:pt idx="14771">
                  <c:v>4.2165740740732334</c:v>
                </c:pt>
                <c:pt idx="14772">
                  <c:v>4.2168171296273984</c:v>
                </c:pt>
                <c:pt idx="14773">
                  <c:v>4.2170601851815634</c:v>
                </c:pt>
                <c:pt idx="14774">
                  <c:v>4.2173032407357285</c:v>
                </c:pt>
                <c:pt idx="14775">
                  <c:v>4.2175462962971695</c:v>
                </c:pt>
                <c:pt idx="14776">
                  <c:v>4.2177893518513345</c:v>
                </c:pt>
                <c:pt idx="14777">
                  <c:v>4.2180324074054996</c:v>
                </c:pt>
                <c:pt idx="14778">
                  <c:v>4.2182754629596646</c:v>
                </c:pt>
                <c:pt idx="14779">
                  <c:v>4.2185185185138296</c:v>
                </c:pt>
                <c:pt idx="14780">
                  <c:v>4.2187731481447743</c:v>
                </c:pt>
                <c:pt idx="14781">
                  <c:v>4.2190162036989394</c:v>
                </c:pt>
                <c:pt idx="14782">
                  <c:v>4.2192592592603804</c:v>
                </c:pt>
                <c:pt idx="14783">
                  <c:v>4.2195023148145454</c:v>
                </c:pt>
                <c:pt idx="14784">
                  <c:v>4.2197453703687104</c:v>
                </c:pt>
                <c:pt idx="14785">
                  <c:v>4.2199884259228755</c:v>
                </c:pt>
                <c:pt idx="14786">
                  <c:v>4.2202314814770405</c:v>
                </c:pt>
                <c:pt idx="14787">
                  <c:v>4.2204745370384815</c:v>
                </c:pt>
                <c:pt idx="14788">
                  <c:v>4.2207175925926466</c:v>
                </c:pt>
                <c:pt idx="14789">
                  <c:v>4.2209606481468116</c:v>
                </c:pt>
                <c:pt idx="14790">
                  <c:v>4.2212037037009766</c:v>
                </c:pt>
                <c:pt idx="14791">
                  <c:v>4.2214467592551417</c:v>
                </c:pt>
                <c:pt idx="14792">
                  <c:v>4.2216898148165827</c:v>
                </c:pt>
                <c:pt idx="14793">
                  <c:v>4.2219328703707477</c:v>
                </c:pt>
                <c:pt idx="14794">
                  <c:v>4.2221759259249128</c:v>
                </c:pt>
                <c:pt idx="14795">
                  <c:v>4.2224189814790778</c:v>
                </c:pt>
                <c:pt idx="14796">
                  <c:v>4.2226620370332428</c:v>
                </c:pt>
                <c:pt idx="14797">
                  <c:v>4.2229050925946838</c:v>
                </c:pt>
                <c:pt idx="14798">
                  <c:v>4.2231481481488489</c:v>
                </c:pt>
                <c:pt idx="14799">
                  <c:v>4.2233912037030139</c:v>
                </c:pt>
                <c:pt idx="14800">
                  <c:v>4.2236342592571789</c:v>
                </c:pt>
                <c:pt idx="14801">
                  <c:v>4.223877314811344</c:v>
                </c:pt>
                <c:pt idx="14802">
                  <c:v>4.224120370365509</c:v>
                </c:pt>
                <c:pt idx="14803">
                  <c:v>4.22436342592695</c:v>
                </c:pt>
                <c:pt idx="14804">
                  <c:v>4.2246064814811151</c:v>
                </c:pt>
                <c:pt idx="14805">
                  <c:v>4.2248495370352801</c:v>
                </c:pt>
                <c:pt idx="14806">
                  <c:v>4.2250925925894451</c:v>
                </c:pt>
                <c:pt idx="14807">
                  <c:v>4.2253356481436102</c:v>
                </c:pt>
                <c:pt idx="14808">
                  <c:v>4.2255787037050512</c:v>
                </c:pt>
                <c:pt idx="14809">
                  <c:v>4.2258217592592162</c:v>
                </c:pt>
                <c:pt idx="14810">
                  <c:v>4.2260648148133813</c:v>
                </c:pt>
                <c:pt idx="14811">
                  <c:v>4.2263078703675463</c:v>
                </c:pt>
                <c:pt idx="14812">
                  <c:v>4.2265509259217113</c:v>
                </c:pt>
                <c:pt idx="14813">
                  <c:v>4.2267939814831523</c:v>
                </c:pt>
                <c:pt idx="14814">
                  <c:v>4.2270370370373174</c:v>
                </c:pt>
                <c:pt idx="14815">
                  <c:v>4.2272800925914824</c:v>
                </c:pt>
                <c:pt idx="14816">
                  <c:v>4.2275231481456474</c:v>
                </c:pt>
                <c:pt idx="14817">
                  <c:v>4.2277662036998125</c:v>
                </c:pt>
                <c:pt idx="14818">
                  <c:v>4.2280092592612535</c:v>
                </c:pt>
                <c:pt idx="14819">
                  <c:v>4.2282523148154185</c:v>
                </c:pt>
                <c:pt idx="14820">
                  <c:v>4.2284953703695836</c:v>
                </c:pt>
                <c:pt idx="14821">
                  <c:v>4.2287384259237486</c:v>
                </c:pt>
                <c:pt idx="14822">
                  <c:v>4.2289814814779136</c:v>
                </c:pt>
                <c:pt idx="14823">
                  <c:v>4.2292245370320787</c:v>
                </c:pt>
                <c:pt idx="14824">
                  <c:v>4.2294675925935197</c:v>
                </c:pt>
                <c:pt idx="14825">
                  <c:v>4.2297106481476847</c:v>
                </c:pt>
                <c:pt idx="14826">
                  <c:v>4.2299537037018498</c:v>
                </c:pt>
                <c:pt idx="14827">
                  <c:v>4.2301967592560148</c:v>
                </c:pt>
                <c:pt idx="14828">
                  <c:v>4.2304513888869595</c:v>
                </c:pt>
                <c:pt idx="14829">
                  <c:v>4.2306944444411245</c:v>
                </c:pt>
                <c:pt idx="14830">
                  <c:v>4.2309374999952896</c:v>
                </c:pt>
                <c:pt idx="14831">
                  <c:v>4.2311805555567306</c:v>
                </c:pt>
                <c:pt idx="14832">
                  <c:v>4.2314236111108956</c:v>
                </c:pt>
                <c:pt idx="14833">
                  <c:v>4.2316666666650606</c:v>
                </c:pt>
                <c:pt idx="14834">
                  <c:v>4.2319097222192257</c:v>
                </c:pt>
                <c:pt idx="14835">
                  <c:v>4.2321527777733907</c:v>
                </c:pt>
                <c:pt idx="14836">
                  <c:v>4.2323958333348317</c:v>
                </c:pt>
                <c:pt idx="14837">
                  <c:v>4.2326388888889968</c:v>
                </c:pt>
                <c:pt idx="14838">
                  <c:v>4.2328819444431618</c:v>
                </c:pt>
                <c:pt idx="14839">
                  <c:v>4.2331249999973268</c:v>
                </c:pt>
                <c:pt idx="14840">
                  <c:v>4.2333680555514919</c:v>
                </c:pt>
                <c:pt idx="14841">
                  <c:v>4.2336111111129329</c:v>
                </c:pt>
                <c:pt idx="14842">
                  <c:v>4.2338541666670979</c:v>
                </c:pt>
                <c:pt idx="14843">
                  <c:v>4.2340972222212629</c:v>
                </c:pt>
                <c:pt idx="14844">
                  <c:v>4.234340277775428</c:v>
                </c:pt>
                <c:pt idx="14845">
                  <c:v>4.234583333329593</c:v>
                </c:pt>
                <c:pt idx="14846">
                  <c:v>4.2348263888837581</c:v>
                </c:pt>
                <c:pt idx="14847">
                  <c:v>4.2350694444451991</c:v>
                </c:pt>
                <c:pt idx="14848">
                  <c:v>4.2353124999993641</c:v>
                </c:pt>
                <c:pt idx="14849">
                  <c:v>4.2355555555535291</c:v>
                </c:pt>
                <c:pt idx="14850">
                  <c:v>4.2357986111076942</c:v>
                </c:pt>
                <c:pt idx="14851">
                  <c:v>4.2360416666618592</c:v>
                </c:pt>
                <c:pt idx="14852">
                  <c:v>4.2362847222233002</c:v>
                </c:pt>
                <c:pt idx="14853">
                  <c:v>4.2365277777774653</c:v>
                </c:pt>
                <c:pt idx="14854">
                  <c:v>4.2367708333316303</c:v>
                </c:pt>
                <c:pt idx="14855">
                  <c:v>4.2370138888857953</c:v>
                </c:pt>
                <c:pt idx="14856">
                  <c:v>4.2372569444399604</c:v>
                </c:pt>
                <c:pt idx="14857">
                  <c:v>4.2375000000014014</c:v>
                </c:pt>
                <c:pt idx="14858">
                  <c:v>4.2377430555555664</c:v>
                </c:pt>
                <c:pt idx="14859">
                  <c:v>4.2379861111097314</c:v>
                </c:pt>
                <c:pt idx="14860">
                  <c:v>4.2382291666638965</c:v>
                </c:pt>
                <c:pt idx="14861">
                  <c:v>4.2384722222180615</c:v>
                </c:pt>
                <c:pt idx="14862">
                  <c:v>4.2387152777795025</c:v>
                </c:pt>
                <c:pt idx="14863">
                  <c:v>4.2389583333336676</c:v>
                </c:pt>
                <c:pt idx="14864">
                  <c:v>4.2392013888878326</c:v>
                </c:pt>
                <c:pt idx="14865">
                  <c:v>4.2394444444419976</c:v>
                </c:pt>
                <c:pt idx="14866">
                  <c:v>4.2396874999961627</c:v>
                </c:pt>
                <c:pt idx="14867">
                  <c:v>4.2399305555576037</c:v>
                </c:pt>
                <c:pt idx="14868">
                  <c:v>4.2401736111117687</c:v>
                </c:pt>
                <c:pt idx="14869">
                  <c:v>4.2404166666659338</c:v>
                </c:pt>
                <c:pt idx="14870">
                  <c:v>4.2406597222200988</c:v>
                </c:pt>
                <c:pt idx="14871">
                  <c:v>4.2409027777742638</c:v>
                </c:pt>
                <c:pt idx="14872">
                  <c:v>4.2411458333284289</c:v>
                </c:pt>
                <c:pt idx="14873">
                  <c:v>4.2413888888898699</c:v>
                </c:pt>
                <c:pt idx="14874">
                  <c:v>4.2416319444440349</c:v>
                </c:pt>
                <c:pt idx="14875">
                  <c:v>4.2418749999981999</c:v>
                </c:pt>
                <c:pt idx="14876">
                  <c:v>4.2421296296291446</c:v>
                </c:pt>
                <c:pt idx="14877">
                  <c:v>4.2423726851833097</c:v>
                </c:pt>
                <c:pt idx="14878">
                  <c:v>4.2426157407374747</c:v>
                </c:pt>
                <c:pt idx="14879">
                  <c:v>4.2428587962916398</c:v>
                </c:pt>
                <c:pt idx="14880">
                  <c:v>4.2431018518530808</c:v>
                </c:pt>
                <c:pt idx="14881">
                  <c:v>4.2433449074072458</c:v>
                </c:pt>
                <c:pt idx="14882">
                  <c:v>4.2435879629614108</c:v>
                </c:pt>
                <c:pt idx="14883">
                  <c:v>4.2438310185155759</c:v>
                </c:pt>
                <c:pt idx="14884">
                  <c:v>4.2440740740697409</c:v>
                </c:pt>
                <c:pt idx="14885">
                  <c:v>4.2443171296311819</c:v>
                </c:pt>
                <c:pt idx="14886">
                  <c:v>4.2445601851853469</c:v>
                </c:pt>
                <c:pt idx="14887">
                  <c:v>4.244803240739512</c:v>
                </c:pt>
                <c:pt idx="14888">
                  <c:v>4.245046296293677</c:v>
                </c:pt>
                <c:pt idx="14889">
                  <c:v>4.2452893518478421</c:v>
                </c:pt>
                <c:pt idx="14890">
                  <c:v>4.2455324074092831</c:v>
                </c:pt>
                <c:pt idx="14891">
                  <c:v>4.2457754629634481</c:v>
                </c:pt>
                <c:pt idx="14892">
                  <c:v>4.2460185185176131</c:v>
                </c:pt>
                <c:pt idx="14893">
                  <c:v>4.2462615740717782</c:v>
                </c:pt>
                <c:pt idx="14894">
                  <c:v>4.2465046296259432</c:v>
                </c:pt>
                <c:pt idx="14895">
                  <c:v>4.2467476851801083</c:v>
                </c:pt>
                <c:pt idx="14896">
                  <c:v>4.2469907407415493</c:v>
                </c:pt>
                <c:pt idx="14897">
                  <c:v>4.2472337962957143</c:v>
                </c:pt>
                <c:pt idx="14898">
                  <c:v>4.2474768518498793</c:v>
                </c:pt>
                <c:pt idx="14899">
                  <c:v>4.2477199074040444</c:v>
                </c:pt>
                <c:pt idx="14900">
                  <c:v>4.2479629629582094</c:v>
                </c:pt>
                <c:pt idx="14901">
                  <c:v>4.2482060185196504</c:v>
                </c:pt>
                <c:pt idx="14902">
                  <c:v>4.2484490740738154</c:v>
                </c:pt>
                <c:pt idx="14903">
                  <c:v>4.2486921296279805</c:v>
                </c:pt>
                <c:pt idx="14904">
                  <c:v>4.2489351851821455</c:v>
                </c:pt>
                <c:pt idx="14905">
                  <c:v>4.2491782407363106</c:v>
                </c:pt>
                <c:pt idx="14906">
                  <c:v>4.2494212962977516</c:v>
                </c:pt>
                <c:pt idx="14907">
                  <c:v>4.2496643518519166</c:v>
                </c:pt>
                <c:pt idx="14908">
                  <c:v>4.2499074074060816</c:v>
                </c:pt>
                <c:pt idx="14909">
                  <c:v>4.2501504629602467</c:v>
                </c:pt>
                <c:pt idx="14910">
                  <c:v>4.2503935185144117</c:v>
                </c:pt>
                <c:pt idx="14911">
                  <c:v>4.2506365740758527</c:v>
                </c:pt>
                <c:pt idx="14912">
                  <c:v>4.2508796296300178</c:v>
                </c:pt>
                <c:pt idx="14913">
                  <c:v>4.2511226851841828</c:v>
                </c:pt>
                <c:pt idx="14914">
                  <c:v>4.2513657407383478</c:v>
                </c:pt>
                <c:pt idx="14915">
                  <c:v>4.2516087962925129</c:v>
                </c:pt>
                <c:pt idx="14916">
                  <c:v>4.2518518518539539</c:v>
                </c:pt>
                <c:pt idx="14917">
                  <c:v>4.2520949074081189</c:v>
                </c:pt>
                <c:pt idx="14918">
                  <c:v>4.2523379629622839</c:v>
                </c:pt>
                <c:pt idx="14919">
                  <c:v>4.252581018516449</c:v>
                </c:pt>
                <c:pt idx="14920">
                  <c:v>4.252824074070614</c:v>
                </c:pt>
                <c:pt idx="14921">
                  <c:v>4.2530671296247791</c:v>
                </c:pt>
                <c:pt idx="14922">
                  <c:v>4.2533101851862201</c:v>
                </c:pt>
                <c:pt idx="14923">
                  <c:v>4.2535532407403851</c:v>
                </c:pt>
                <c:pt idx="14924">
                  <c:v>4.2538078703713298</c:v>
                </c:pt>
                <c:pt idx="14925">
                  <c:v>4.2540509259254948</c:v>
                </c:pt>
                <c:pt idx="14926">
                  <c:v>4.2542939814796599</c:v>
                </c:pt>
                <c:pt idx="14927">
                  <c:v>4.2545370370338249</c:v>
                </c:pt>
                <c:pt idx="14928">
                  <c:v>4.2547800925879899</c:v>
                </c:pt>
                <c:pt idx="14929">
                  <c:v>4.2550231481494309</c:v>
                </c:pt>
                <c:pt idx="14930">
                  <c:v>4.255266203703596</c:v>
                </c:pt>
                <c:pt idx="14931">
                  <c:v>4.255509259257761</c:v>
                </c:pt>
                <c:pt idx="14932">
                  <c:v>4.2557523148119261</c:v>
                </c:pt>
                <c:pt idx="14933">
                  <c:v>4.2559953703660911</c:v>
                </c:pt>
                <c:pt idx="14934">
                  <c:v>4.2562384259275321</c:v>
                </c:pt>
                <c:pt idx="14935">
                  <c:v>4.2564814814816971</c:v>
                </c:pt>
                <c:pt idx="14936">
                  <c:v>4.2567245370358622</c:v>
                </c:pt>
                <c:pt idx="14937">
                  <c:v>4.2569675925900272</c:v>
                </c:pt>
                <c:pt idx="14938">
                  <c:v>4.2572106481441923</c:v>
                </c:pt>
                <c:pt idx="14939">
                  <c:v>4.2574537037056333</c:v>
                </c:pt>
                <c:pt idx="14940">
                  <c:v>4.2576967592597983</c:v>
                </c:pt>
                <c:pt idx="14941">
                  <c:v>4.2579398148139633</c:v>
                </c:pt>
                <c:pt idx="14942">
                  <c:v>4.2581828703681284</c:v>
                </c:pt>
                <c:pt idx="14943">
                  <c:v>4.2584259259222934</c:v>
                </c:pt>
                <c:pt idx="14944">
                  <c:v>4.2586689814764584</c:v>
                </c:pt>
                <c:pt idx="14945">
                  <c:v>4.2589120370378994</c:v>
                </c:pt>
                <c:pt idx="14946">
                  <c:v>4.2591550925920645</c:v>
                </c:pt>
                <c:pt idx="14947">
                  <c:v>4.2593981481462295</c:v>
                </c:pt>
                <c:pt idx="14948">
                  <c:v>4.2596412037003946</c:v>
                </c:pt>
                <c:pt idx="14949">
                  <c:v>4.2598842592545596</c:v>
                </c:pt>
                <c:pt idx="14950">
                  <c:v>4.2601273148160006</c:v>
                </c:pt>
                <c:pt idx="14951">
                  <c:v>4.2603703703701656</c:v>
                </c:pt>
                <c:pt idx="14952">
                  <c:v>4.2606134259243307</c:v>
                </c:pt>
                <c:pt idx="14953">
                  <c:v>4.2608564814784957</c:v>
                </c:pt>
                <c:pt idx="14954">
                  <c:v>4.2610995370326608</c:v>
                </c:pt>
                <c:pt idx="14955">
                  <c:v>4.2613425925941018</c:v>
                </c:pt>
                <c:pt idx="14956">
                  <c:v>4.2615856481482668</c:v>
                </c:pt>
                <c:pt idx="14957">
                  <c:v>4.2618287037024318</c:v>
                </c:pt>
                <c:pt idx="14958">
                  <c:v>4.2620717592565969</c:v>
                </c:pt>
                <c:pt idx="14959">
                  <c:v>4.2623148148107619</c:v>
                </c:pt>
                <c:pt idx="14960">
                  <c:v>4.2625578703722029</c:v>
                </c:pt>
                <c:pt idx="14961">
                  <c:v>4.2628009259263679</c:v>
                </c:pt>
                <c:pt idx="14962">
                  <c:v>4.263043981480533</c:v>
                </c:pt>
                <c:pt idx="14963">
                  <c:v>4.263287037034698</c:v>
                </c:pt>
                <c:pt idx="14964">
                  <c:v>4.2635300925888631</c:v>
                </c:pt>
                <c:pt idx="14965">
                  <c:v>4.2637731481430281</c:v>
                </c:pt>
                <c:pt idx="14966">
                  <c:v>4.2640162037044691</c:v>
                </c:pt>
                <c:pt idx="14967">
                  <c:v>4.2642592592586341</c:v>
                </c:pt>
                <c:pt idx="14968">
                  <c:v>4.2645023148127992</c:v>
                </c:pt>
                <c:pt idx="14969">
                  <c:v>4.2647453703669642</c:v>
                </c:pt>
                <c:pt idx="14970">
                  <c:v>4.2649884259211293</c:v>
                </c:pt>
                <c:pt idx="14971">
                  <c:v>4.2652314814825703</c:v>
                </c:pt>
                <c:pt idx="14972">
                  <c:v>4.265486111106239</c:v>
                </c:pt>
                <c:pt idx="14973">
                  <c:v>4.26572916666768</c:v>
                </c:pt>
                <c:pt idx="14974">
                  <c:v>4.265972222221845</c:v>
                </c:pt>
                <c:pt idx="14975">
                  <c:v>4.2662152777760101</c:v>
                </c:pt>
                <c:pt idx="14976">
                  <c:v>4.2664583333301751</c:v>
                </c:pt>
                <c:pt idx="14977">
                  <c:v>4.2667013888843401</c:v>
                </c:pt>
                <c:pt idx="14978">
                  <c:v>4.2669444444457811</c:v>
                </c:pt>
                <c:pt idx="14979">
                  <c:v>4.2671874999999462</c:v>
                </c:pt>
                <c:pt idx="14980">
                  <c:v>4.2674305555541112</c:v>
                </c:pt>
                <c:pt idx="14981">
                  <c:v>4.2676736111082763</c:v>
                </c:pt>
                <c:pt idx="14982">
                  <c:v>4.2679166666624413</c:v>
                </c:pt>
                <c:pt idx="14983">
                  <c:v>4.2681597222238823</c:v>
                </c:pt>
                <c:pt idx="14984">
                  <c:v>4.2684027777780473</c:v>
                </c:pt>
                <c:pt idx="14985">
                  <c:v>4.2686458333322124</c:v>
                </c:pt>
                <c:pt idx="14986">
                  <c:v>4.2688888888863774</c:v>
                </c:pt>
                <c:pt idx="14987">
                  <c:v>4.2691319444405424</c:v>
                </c:pt>
                <c:pt idx="14988">
                  <c:v>4.2693750000019834</c:v>
                </c:pt>
                <c:pt idx="14989">
                  <c:v>4.2696180555561485</c:v>
                </c:pt>
                <c:pt idx="14990">
                  <c:v>4.2698611111103135</c:v>
                </c:pt>
                <c:pt idx="14991">
                  <c:v>4.2701041666644786</c:v>
                </c:pt>
                <c:pt idx="14992">
                  <c:v>4.2703472222186436</c:v>
                </c:pt>
                <c:pt idx="14993">
                  <c:v>4.2705902777728086</c:v>
                </c:pt>
                <c:pt idx="14994">
                  <c:v>4.2708333333342496</c:v>
                </c:pt>
                <c:pt idx="14995">
                  <c:v>4.2710763888884147</c:v>
                </c:pt>
                <c:pt idx="14996">
                  <c:v>4.2713194444425797</c:v>
                </c:pt>
                <c:pt idx="14997">
                  <c:v>4.2715624999967448</c:v>
                </c:pt>
                <c:pt idx="14998">
                  <c:v>4.2718055555509098</c:v>
                </c:pt>
                <c:pt idx="14999">
                  <c:v>4.2720486111123508</c:v>
                </c:pt>
                <c:pt idx="15000">
                  <c:v>4.2722916666665158</c:v>
                </c:pt>
                <c:pt idx="15001">
                  <c:v>4.2725347222206809</c:v>
                </c:pt>
                <c:pt idx="15002">
                  <c:v>4.2727777777748459</c:v>
                </c:pt>
                <c:pt idx="15003">
                  <c:v>4.2730208333290109</c:v>
                </c:pt>
                <c:pt idx="15004">
                  <c:v>4.2732638888904519</c:v>
                </c:pt>
                <c:pt idx="15005">
                  <c:v>4.273506944444617</c:v>
                </c:pt>
                <c:pt idx="15006">
                  <c:v>4.273749999998782</c:v>
                </c:pt>
                <c:pt idx="15007">
                  <c:v>4.2739930555529471</c:v>
                </c:pt>
                <c:pt idx="15008">
                  <c:v>4.2742361111071121</c:v>
                </c:pt>
                <c:pt idx="15009">
                  <c:v>4.2744791666685531</c:v>
                </c:pt>
                <c:pt idx="15010">
                  <c:v>4.2747222222227181</c:v>
                </c:pt>
                <c:pt idx="15011">
                  <c:v>4.2749652777768832</c:v>
                </c:pt>
                <c:pt idx="15012">
                  <c:v>4.2752083333310482</c:v>
                </c:pt>
                <c:pt idx="15013">
                  <c:v>4.2754513888852133</c:v>
                </c:pt>
                <c:pt idx="15014">
                  <c:v>4.2756944444393783</c:v>
                </c:pt>
                <c:pt idx="15015">
                  <c:v>4.2759375000008193</c:v>
                </c:pt>
                <c:pt idx="15016">
                  <c:v>4.2761805555549843</c:v>
                </c:pt>
                <c:pt idx="15017">
                  <c:v>4.2764236111091494</c:v>
                </c:pt>
                <c:pt idx="15018">
                  <c:v>4.2766666666633144</c:v>
                </c:pt>
                <c:pt idx="15019">
                  <c:v>4.2769097222174794</c:v>
                </c:pt>
                <c:pt idx="15020">
                  <c:v>4.2771643518484241</c:v>
                </c:pt>
                <c:pt idx="15021">
                  <c:v>4.2774074074025892</c:v>
                </c:pt>
                <c:pt idx="15022">
                  <c:v>4.2776504629640302</c:v>
                </c:pt>
                <c:pt idx="15023">
                  <c:v>4.2778935185181952</c:v>
                </c:pt>
                <c:pt idx="15024">
                  <c:v>4.2781365740723603</c:v>
                </c:pt>
                <c:pt idx="15025">
                  <c:v>4.2783796296265253</c:v>
                </c:pt>
                <c:pt idx="15026">
                  <c:v>4.2786226851806903</c:v>
                </c:pt>
                <c:pt idx="15027">
                  <c:v>4.2788657407421313</c:v>
                </c:pt>
                <c:pt idx="15028">
                  <c:v>4.2791087962962964</c:v>
                </c:pt>
                <c:pt idx="15029">
                  <c:v>4.2793518518504614</c:v>
                </c:pt>
                <c:pt idx="15030">
                  <c:v>4.2795949074046264</c:v>
                </c:pt>
                <c:pt idx="15031">
                  <c:v>4.2798379629587915</c:v>
                </c:pt>
                <c:pt idx="15032">
                  <c:v>4.2800810185202325</c:v>
                </c:pt>
                <c:pt idx="15033">
                  <c:v>4.2803240740743975</c:v>
                </c:pt>
                <c:pt idx="15034">
                  <c:v>4.2805671296285626</c:v>
                </c:pt>
                <c:pt idx="15035">
                  <c:v>4.2808101851827276</c:v>
                </c:pt>
                <c:pt idx="15036">
                  <c:v>4.2810532407368926</c:v>
                </c:pt>
                <c:pt idx="15037">
                  <c:v>4.2812962962983336</c:v>
                </c:pt>
                <c:pt idx="15038">
                  <c:v>4.2815393518524987</c:v>
                </c:pt>
                <c:pt idx="15039">
                  <c:v>4.2817824074066637</c:v>
                </c:pt>
                <c:pt idx="15040">
                  <c:v>4.2820254629608288</c:v>
                </c:pt>
                <c:pt idx="15041">
                  <c:v>4.2822685185149938</c:v>
                </c:pt>
                <c:pt idx="15042">
                  <c:v>4.2825115740691588</c:v>
                </c:pt>
                <c:pt idx="15043">
                  <c:v>4.2827546296305998</c:v>
                </c:pt>
                <c:pt idx="15044">
                  <c:v>4.2829976851847649</c:v>
                </c:pt>
                <c:pt idx="15045">
                  <c:v>4.2832407407389299</c:v>
                </c:pt>
                <c:pt idx="15046">
                  <c:v>4.2834837962930949</c:v>
                </c:pt>
                <c:pt idx="15047">
                  <c:v>4.28372685184726</c:v>
                </c:pt>
                <c:pt idx="15048">
                  <c:v>4.283969907408701</c:v>
                </c:pt>
                <c:pt idx="15049">
                  <c:v>4.284212962962866</c:v>
                </c:pt>
                <c:pt idx="15050">
                  <c:v>4.2844560185170311</c:v>
                </c:pt>
                <c:pt idx="15051">
                  <c:v>4.2846990740711961</c:v>
                </c:pt>
                <c:pt idx="15052">
                  <c:v>4.2849421296253611</c:v>
                </c:pt>
                <c:pt idx="15053">
                  <c:v>4.2851851851868021</c:v>
                </c:pt>
                <c:pt idx="15054">
                  <c:v>4.2854282407409672</c:v>
                </c:pt>
                <c:pt idx="15055">
                  <c:v>4.2856712962951322</c:v>
                </c:pt>
                <c:pt idx="15056">
                  <c:v>4.2859143518492973</c:v>
                </c:pt>
                <c:pt idx="15057">
                  <c:v>4.2861574074034623</c:v>
                </c:pt>
                <c:pt idx="15058">
                  <c:v>4.2864004629649033</c:v>
                </c:pt>
                <c:pt idx="15059">
                  <c:v>4.2866435185190683</c:v>
                </c:pt>
                <c:pt idx="15060">
                  <c:v>4.2868865740732334</c:v>
                </c:pt>
                <c:pt idx="15061">
                  <c:v>4.2871296296273984</c:v>
                </c:pt>
                <c:pt idx="15062">
                  <c:v>4.2873726851815634</c:v>
                </c:pt>
                <c:pt idx="15063">
                  <c:v>4.2876157407357285</c:v>
                </c:pt>
                <c:pt idx="15064">
                  <c:v>4.2878587962971695</c:v>
                </c:pt>
                <c:pt idx="15065">
                  <c:v>4.2881018518513345</c:v>
                </c:pt>
                <c:pt idx="15066">
                  <c:v>4.2883449074054996</c:v>
                </c:pt>
                <c:pt idx="15067">
                  <c:v>4.2885879629596646</c:v>
                </c:pt>
                <c:pt idx="15068">
                  <c:v>4.2888310185138296</c:v>
                </c:pt>
                <c:pt idx="15069">
                  <c:v>4.2890856481447743</c:v>
                </c:pt>
                <c:pt idx="15070">
                  <c:v>4.2893287036989394</c:v>
                </c:pt>
                <c:pt idx="15071">
                  <c:v>4.2895717592603804</c:v>
                </c:pt>
                <c:pt idx="15072">
                  <c:v>4.2898148148145454</c:v>
                </c:pt>
                <c:pt idx="15073">
                  <c:v>4.2900578703687104</c:v>
                </c:pt>
                <c:pt idx="15074">
                  <c:v>4.2903009259228755</c:v>
                </c:pt>
                <c:pt idx="15075">
                  <c:v>4.2905439814770405</c:v>
                </c:pt>
                <c:pt idx="15076">
                  <c:v>4.2907870370384815</c:v>
                </c:pt>
                <c:pt idx="15077">
                  <c:v>4.2910300925926466</c:v>
                </c:pt>
                <c:pt idx="15078">
                  <c:v>4.2912731481468116</c:v>
                </c:pt>
                <c:pt idx="15079">
                  <c:v>4.2915162037009766</c:v>
                </c:pt>
                <c:pt idx="15080">
                  <c:v>4.2917592592551417</c:v>
                </c:pt>
                <c:pt idx="15081">
                  <c:v>4.2920023148165827</c:v>
                </c:pt>
                <c:pt idx="15082">
                  <c:v>4.2922453703707477</c:v>
                </c:pt>
                <c:pt idx="15083">
                  <c:v>4.2924884259249128</c:v>
                </c:pt>
                <c:pt idx="15084">
                  <c:v>4.2927314814790778</c:v>
                </c:pt>
                <c:pt idx="15085">
                  <c:v>4.2929745370332428</c:v>
                </c:pt>
                <c:pt idx="15086">
                  <c:v>4.2932175925946838</c:v>
                </c:pt>
                <c:pt idx="15087">
                  <c:v>4.2934606481488489</c:v>
                </c:pt>
                <c:pt idx="15088">
                  <c:v>4.2937037037030139</c:v>
                </c:pt>
                <c:pt idx="15089">
                  <c:v>4.2939467592571789</c:v>
                </c:pt>
                <c:pt idx="15090">
                  <c:v>4.294189814811344</c:v>
                </c:pt>
                <c:pt idx="15091">
                  <c:v>4.294432870365509</c:v>
                </c:pt>
                <c:pt idx="15092">
                  <c:v>4.29467592592695</c:v>
                </c:pt>
                <c:pt idx="15093">
                  <c:v>4.2949189814811151</c:v>
                </c:pt>
                <c:pt idx="15094">
                  <c:v>4.2951620370352801</c:v>
                </c:pt>
                <c:pt idx="15095">
                  <c:v>4.2954050925894451</c:v>
                </c:pt>
                <c:pt idx="15096">
                  <c:v>4.2956481481436102</c:v>
                </c:pt>
                <c:pt idx="15097">
                  <c:v>4.2958912037050512</c:v>
                </c:pt>
                <c:pt idx="15098">
                  <c:v>4.2961342592592162</c:v>
                </c:pt>
                <c:pt idx="15099">
                  <c:v>4.2963773148133813</c:v>
                </c:pt>
                <c:pt idx="15100">
                  <c:v>4.2966203703675463</c:v>
                </c:pt>
                <c:pt idx="15101">
                  <c:v>4.2968634259217113</c:v>
                </c:pt>
                <c:pt idx="15102">
                  <c:v>4.2971064814831523</c:v>
                </c:pt>
                <c:pt idx="15103">
                  <c:v>4.2973495370373174</c:v>
                </c:pt>
                <c:pt idx="15104">
                  <c:v>4.2975925925914824</c:v>
                </c:pt>
                <c:pt idx="15105">
                  <c:v>4.2978356481456474</c:v>
                </c:pt>
                <c:pt idx="15106">
                  <c:v>4.2980787036998125</c:v>
                </c:pt>
                <c:pt idx="15107">
                  <c:v>4.2983217592612535</c:v>
                </c:pt>
                <c:pt idx="15108">
                  <c:v>4.2985648148154185</c:v>
                </c:pt>
                <c:pt idx="15109">
                  <c:v>4.2988078703695836</c:v>
                </c:pt>
                <c:pt idx="15110">
                  <c:v>4.2990509259237486</c:v>
                </c:pt>
                <c:pt idx="15111">
                  <c:v>4.2992939814779136</c:v>
                </c:pt>
                <c:pt idx="15112">
                  <c:v>4.2995370370320787</c:v>
                </c:pt>
                <c:pt idx="15113">
                  <c:v>4.2997800925935197</c:v>
                </c:pt>
                <c:pt idx="15114">
                  <c:v>4.3000231481476847</c:v>
                </c:pt>
                <c:pt idx="15115">
                  <c:v>4.3002662037018498</c:v>
                </c:pt>
                <c:pt idx="15116">
                  <c:v>4.3005092592560148</c:v>
                </c:pt>
                <c:pt idx="15117">
                  <c:v>4.3007638888869595</c:v>
                </c:pt>
                <c:pt idx="15118">
                  <c:v>4.3010069444411245</c:v>
                </c:pt>
                <c:pt idx="15119">
                  <c:v>4.3012499999952896</c:v>
                </c:pt>
                <c:pt idx="15120">
                  <c:v>4.3014930555567306</c:v>
                </c:pt>
                <c:pt idx="15121">
                  <c:v>4.3017361111108956</c:v>
                </c:pt>
                <c:pt idx="15122">
                  <c:v>4.3019791666650606</c:v>
                </c:pt>
                <c:pt idx="15123">
                  <c:v>4.3022222222192257</c:v>
                </c:pt>
                <c:pt idx="15124">
                  <c:v>4.3024652777733907</c:v>
                </c:pt>
                <c:pt idx="15125">
                  <c:v>4.3027083333348317</c:v>
                </c:pt>
                <c:pt idx="15126">
                  <c:v>4.3029513888889968</c:v>
                </c:pt>
                <c:pt idx="15127">
                  <c:v>4.3031944444431618</c:v>
                </c:pt>
                <c:pt idx="15128">
                  <c:v>4.3034374999973268</c:v>
                </c:pt>
                <c:pt idx="15129">
                  <c:v>4.3036805555514919</c:v>
                </c:pt>
                <c:pt idx="15130">
                  <c:v>4.3039236111129329</c:v>
                </c:pt>
                <c:pt idx="15131">
                  <c:v>4.3041666666670979</c:v>
                </c:pt>
                <c:pt idx="15132">
                  <c:v>4.3044097222212629</c:v>
                </c:pt>
                <c:pt idx="15133">
                  <c:v>4.304652777775428</c:v>
                </c:pt>
                <c:pt idx="15134">
                  <c:v>4.304895833329593</c:v>
                </c:pt>
                <c:pt idx="15135">
                  <c:v>4.3051388888837581</c:v>
                </c:pt>
                <c:pt idx="15136">
                  <c:v>4.3053819444451991</c:v>
                </c:pt>
                <c:pt idx="15137">
                  <c:v>4.3056249999993641</c:v>
                </c:pt>
                <c:pt idx="15138">
                  <c:v>4.3058680555535291</c:v>
                </c:pt>
                <c:pt idx="15139">
                  <c:v>4.3061111111076942</c:v>
                </c:pt>
                <c:pt idx="15140">
                  <c:v>4.3063541666618592</c:v>
                </c:pt>
                <c:pt idx="15141">
                  <c:v>4.3065972222233002</c:v>
                </c:pt>
                <c:pt idx="15142">
                  <c:v>4.3068402777774653</c:v>
                </c:pt>
                <c:pt idx="15143">
                  <c:v>4.3070833333316303</c:v>
                </c:pt>
                <c:pt idx="15144">
                  <c:v>4.3073263888857953</c:v>
                </c:pt>
                <c:pt idx="15145">
                  <c:v>4.3075694444399604</c:v>
                </c:pt>
                <c:pt idx="15146">
                  <c:v>4.3078125000014014</c:v>
                </c:pt>
                <c:pt idx="15147">
                  <c:v>4.3080555555555664</c:v>
                </c:pt>
                <c:pt idx="15148">
                  <c:v>4.3082986111097314</c:v>
                </c:pt>
                <c:pt idx="15149">
                  <c:v>4.3085416666638965</c:v>
                </c:pt>
                <c:pt idx="15150">
                  <c:v>4.3087847222180615</c:v>
                </c:pt>
                <c:pt idx="15151">
                  <c:v>4.3090277777795025</c:v>
                </c:pt>
                <c:pt idx="15152">
                  <c:v>4.3092708333336676</c:v>
                </c:pt>
                <c:pt idx="15153">
                  <c:v>4.3095138888878326</c:v>
                </c:pt>
                <c:pt idx="15154">
                  <c:v>4.3097569444419976</c:v>
                </c:pt>
                <c:pt idx="15155">
                  <c:v>4.3099999999961627</c:v>
                </c:pt>
                <c:pt idx="15156">
                  <c:v>4.3102430555576037</c:v>
                </c:pt>
                <c:pt idx="15157">
                  <c:v>4.3104861111117687</c:v>
                </c:pt>
                <c:pt idx="15158">
                  <c:v>4.3107291666659338</c:v>
                </c:pt>
                <c:pt idx="15159">
                  <c:v>4.3109722222200988</c:v>
                </c:pt>
                <c:pt idx="15160">
                  <c:v>4.3112152777742638</c:v>
                </c:pt>
                <c:pt idx="15161">
                  <c:v>4.3114583333284289</c:v>
                </c:pt>
                <c:pt idx="15162">
                  <c:v>4.3117013888898699</c:v>
                </c:pt>
                <c:pt idx="15163">
                  <c:v>4.3119444444440349</c:v>
                </c:pt>
                <c:pt idx="15164">
                  <c:v>4.3121874999981999</c:v>
                </c:pt>
                <c:pt idx="15165">
                  <c:v>4.3124421296291446</c:v>
                </c:pt>
                <c:pt idx="15166">
                  <c:v>4.3126851851833097</c:v>
                </c:pt>
                <c:pt idx="15167">
                  <c:v>4.3129282407374747</c:v>
                </c:pt>
                <c:pt idx="15168">
                  <c:v>4.3131712962916398</c:v>
                </c:pt>
                <c:pt idx="15169">
                  <c:v>4.3134143518530808</c:v>
                </c:pt>
                <c:pt idx="15170">
                  <c:v>4.3136574074072458</c:v>
                </c:pt>
                <c:pt idx="15171">
                  <c:v>4.3139004629614108</c:v>
                </c:pt>
                <c:pt idx="15172">
                  <c:v>4.3141435185155759</c:v>
                </c:pt>
                <c:pt idx="15173">
                  <c:v>4.3143865740697409</c:v>
                </c:pt>
                <c:pt idx="15174">
                  <c:v>4.3146296296311819</c:v>
                </c:pt>
                <c:pt idx="15175">
                  <c:v>4.3148726851853469</c:v>
                </c:pt>
                <c:pt idx="15176">
                  <c:v>4.315115740739512</c:v>
                </c:pt>
                <c:pt idx="15177">
                  <c:v>4.315358796293677</c:v>
                </c:pt>
                <c:pt idx="15178">
                  <c:v>4.3156018518478421</c:v>
                </c:pt>
                <c:pt idx="15179">
                  <c:v>4.3158449074092831</c:v>
                </c:pt>
                <c:pt idx="15180">
                  <c:v>4.3160879629634481</c:v>
                </c:pt>
                <c:pt idx="15181">
                  <c:v>4.3163310185176131</c:v>
                </c:pt>
                <c:pt idx="15182">
                  <c:v>4.3165740740717782</c:v>
                </c:pt>
                <c:pt idx="15183">
                  <c:v>4.3168171296259432</c:v>
                </c:pt>
                <c:pt idx="15184">
                  <c:v>4.3170601851801083</c:v>
                </c:pt>
                <c:pt idx="15185">
                  <c:v>4.3173032407415493</c:v>
                </c:pt>
                <c:pt idx="15186">
                  <c:v>4.3175462962957143</c:v>
                </c:pt>
                <c:pt idx="15187">
                  <c:v>4.3177893518498793</c:v>
                </c:pt>
                <c:pt idx="15188">
                  <c:v>4.3180324074040444</c:v>
                </c:pt>
                <c:pt idx="15189">
                  <c:v>4.3182754629582094</c:v>
                </c:pt>
                <c:pt idx="15190">
                  <c:v>4.3185185185196504</c:v>
                </c:pt>
                <c:pt idx="15191">
                  <c:v>4.3187615740738154</c:v>
                </c:pt>
                <c:pt idx="15192">
                  <c:v>4.3190046296279805</c:v>
                </c:pt>
                <c:pt idx="15193">
                  <c:v>4.3192476851821455</c:v>
                </c:pt>
                <c:pt idx="15194">
                  <c:v>4.3194907407363106</c:v>
                </c:pt>
                <c:pt idx="15195">
                  <c:v>4.3197337962977516</c:v>
                </c:pt>
                <c:pt idx="15196">
                  <c:v>4.3199768518519166</c:v>
                </c:pt>
                <c:pt idx="15197">
                  <c:v>4.3202199074060816</c:v>
                </c:pt>
                <c:pt idx="15198">
                  <c:v>4.3204629629602467</c:v>
                </c:pt>
                <c:pt idx="15199">
                  <c:v>4.3207060185144117</c:v>
                </c:pt>
                <c:pt idx="15200">
                  <c:v>4.3209490740758527</c:v>
                </c:pt>
                <c:pt idx="15201">
                  <c:v>4.3211921296300178</c:v>
                </c:pt>
                <c:pt idx="15202">
                  <c:v>4.3214351851841828</c:v>
                </c:pt>
                <c:pt idx="15203">
                  <c:v>4.3216782407383478</c:v>
                </c:pt>
                <c:pt idx="15204">
                  <c:v>4.3219212962925129</c:v>
                </c:pt>
                <c:pt idx="15205">
                  <c:v>4.3221643518539539</c:v>
                </c:pt>
                <c:pt idx="15206">
                  <c:v>4.3224074074081189</c:v>
                </c:pt>
                <c:pt idx="15207">
                  <c:v>4.3226504629622839</c:v>
                </c:pt>
                <c:pt idx="15208">
                  <c:v>4.322893518516449</c:v>
                </c:pt>
                <c:pt idx="15209">
                  <c:v>4.323136574070614</c:v>
                </c:pt>
                <c:pt idx="15210">
                  <c:v>4.3233796296247791</c:v>
                </c:pt>
                <c:pt idx="15211">
                  <c:v>4.3236226851862201</c:v>
                </c:pt>
                <c:pt idx="15212">
                  <c:v>4.3238657407403851</c:v>
                </c:pt>
                <c:pt idx="15213">
                  <c:v>4.3241203703713298</c:v>
                </c:pt>
                <c:pt idx="15214">
                  <c:v>4.3243634259254948</c:v>
                </c:pt>
                <c:pt idx="15215">
                  <c:v>4.3246064814796599</c:v>
                </c:pt>
                <c:pt idx="15216">
                  <c:v>4.3248495370338249</c:v>
                </c:pt>
                <c:pt idx="15217">
                  <c:v>4.3250925925879899</c:v>
                </c:pt>
                <c:pt idx="15218">
                  <c:v>4.3253356481494309</c:v>
                </c:pt>
                <c:pt idx="15219">
                  <c:v>4.325578703703596</c:v>
                </c:pt>
                <c:pt idx="15220">
                  <c:v>4.325821759257761</c:v>
                </c:pt>
                <c:pt idx="15221">
                  <c:v>4.3260648148119261</c:v>
                </c:pt>
                <c:pt idx="15222">
                  <c:v>4.3263078703660911</c:v>
                </c:pt>
                <c:pt idx="15223">
                  <c:v>4.3265509259275321</c:v>
                </c:pt>
                <c:pt idx="15224">
                  <c:v>4.3267939814816971</c:v>
                </c:pt>
                <c:pt idx="15225">
                  <c:v>4.3270370370358622</c:v>
                </c:pt>
                <c:pt idx="15226">
                  <c:v>4.3272800925900272</c:v>
                </c:pt>
                <c:pt idx="15227">
                  <c:v>4.3275231481441923</c:v>
                </c:pt>
                <c:pt idx="15228">
                  <c:v>4.3277662037056333</c:v>
                </c:pt>
                <c:pt idx="15229">
                  <c:v>4.3280092592597983</c:v>
                </c:pt>
                <c:pt idx="15230">
                  <c:v>4.3282523148139633</c:v>
                </c:pt>
                <c:pt idx="15231">
                  <c:v>4.3284953703681284</c:v>
                </c:pt>
                <c:pt idx="15232">
                  <c:v>4.3287384259222934</c:v>
                </c:pt>
                <c:pt idx="15233">
                  <c:v>4.3289814814764584</c:v>
                </c:pt>
                <c:pt idx="15234">
                  <c:v>4.3292245370378994</c:v>
                </c:pt>
                <c:pt idx="15235">
                  <c:v>4.3294675925920645</c:v>
                </c:pt>
                <c:pt idx="15236">
                  <c:v>4.3297106481462295</c:v>
                </c:pt>
                <c:pt idx="15237">
                  <c:v>4.3299537037003946</c:v>
                </c:pt>
                <c:pt idx="15238">
                  <c:v>4.3301967592545596</c:v>
                </c:pt>
                <c:pt idx="15239">
                  <c:v>4.3304398148160006</c:v>
                </c:pt>
                <c:pt idx="15240">
                  <c:v>4.3306828703701656</c:v>
                </c:pt>
                <c:pt idx="15241">
                  <c:v>4.3309259259243307</c:v>
                </c:pt>
                <c:pt idx="15242">
                  <c:v>4.3311689814784957</c:v>
                </c:pt>
                <c:pt idx="15243">
                  <c:v>4.3314120370326608</c:v>
                </c:pt>
                <c:pt idx="15244">
                  <c:v>4.3316550925941018</c:v>
                </c:pt>
                <c:pt idx="15245">
                  <c:v>4.3318981481482668</c:v>
                </c:pt>
                <c:pt idx="15246">
                  <c:v>4.3321412037024318</c:v>
                </c:pt>
                <c:pt idx="15247">
                  <c:v>4.3323842592565969</c:v>
                </c:pt>
                <c:pt idx="15248">
                  <c:v>4.3326273148107619</c:v>
                </c:pt>
                <c:pt idx="15249">
                  <c:v>4.3328703703722029</c:v>
                </c:pt>
                <c:pt idx="15250">
                  <c:v>4.3331134259263679</c:v>
                </c:pt>
                <c:pt idx="15251">
                  <c:v>4.333356481480533</c:v>
                </c:pt>
                <c:pt idx="15252">
                  <c:v>4.333599537034698</c:v>
                </c:pt>
                <c:pt idx="15253">
                  <c:v>4.3338425925888631</c:v>
                </c:pt>
                <c:pt idx="15254">
                  <c:v>4.3340856481430281</c:v>
                </c:pt>
                <c:pt idx="15255">
                  <c:v>4.3343287037044691</c:v>
                </c:pt>
                <c:pt idx="15256">
                  <c:v>4.3345717592586341</c:v>
                </c:pt>
                <c:pt idx="15257">
                  <c:v>4.3348148148127992</c:v>
                </c:pt>
                <c:pt idx="15258">
                  <c:v>4.3350578703669642</c:v>
                </c:pt>
                <c:pt idx="15259">
                  <c:v>4.3353009259211293</c:v>
                </c:pt>
                <c:pt idx="15260">
                  <c:v>4.3355439814825703</c:v>
                </c:pt>
                <c:pt idx="15261">
                  <c:v>4.335798611106239</c:v>
                </c:pt>
                <c:pt idx="15262">
                  <c:v>4.33604166666768</c:v>
                </c:pt>
                <c:pt idx="15263">
                  <c:v>4.336284722221845</c:v>
                </c:pt>
                <c:pt idx="15264">
                  <c:v>4.3365277777760101</c:v>
                </c:pt>
                <c:pt idx="15265">
                  <c:v>4.3367708333301751</c:v>
                </c:pt>
                <c:pt idx="15266">
                  <c:v>4.3370138888843401</c:v>
                </c:pt>
                <c:pt idx="15267">
                  <c:v>4.3372569444457811</c:v>
                </c:pt>
                <c:pt idx="15268">
                  <c:v>4.3374999999999462</c:v>
                </c:pt>
                <c:pt idx="15269">
                  <c:v>4.3377430555541112</c:v>
                </c:pt>
                <c:pt idx="15270">
                  <c:v>4.3379861111082763</c:v>
                </c:pt>
                <c:pt idx="15271">
                  <c:v>4.3382291666624413</c:v>
                </c:pt>
                <c:pt idx="15272">
                  <c:v>4.3384722222238823</c:v>
                </c:pt>
                <c:pt idx="15273">
                  <c:v>4.3387152777780473</c:v>
                </c:pt>
                <c:pt idx="15274">
                  <c:v>4.3389583333322124</c:v>
                </c:pt>
                <c:pt idx="15275">
                  <c:v>4.3392013888863774</c:v>
                </c:pt>
                <c:pt idx="15276">
                  <c:v>4.3394444444405424</c:v>
                </c:pt>
                <c:pt idx="15277">
                  <c:v>4.3396875000019834</c:v>
                </c:pt>
                <c:pt idx="15278">
                  <c:v>4.3399305555561485</c:v>
                </c:pt>
                <c:pt idx="15279">
                  <c:v>4.3401736111103135</c:v>
                </c:pt>
                <c:pt idx="15280">
                  <c:v>4.3404166666644786</c:v>
                </c:pt>
                <c:pt idx="15281">
                  <c:v>4.3406597222186436</c:v>
                </c:pt>
                <c:pt idx="15282">
                  <c:v>4.3409027777728086</c:v>
                </c:pt>
                <c:pt idx="15283">
                  <c:v>4.3411458333342496</c:v>
                </c:pt>
                <c:pt idx="15284">
                  <c:v>4.3413888888884147</c:v>
                </c:pt>
                <c:pt idx="15285">
                  <c:v>4.3416319444425797</c:v>
                </c:pt>
                <c:pt idx="15286">
                  <c:v>4.3418749999967448</c:v>
                </c:pt>
                <c:pt idx="15287">
                  <c:v>4.3421180555509098</c:v>
                </c:pt>
                <c:pt idx="15288">
                  <c:v>4.3423611111123508</c:v>
                </c:pt>
                <c:pt idx="15289">
                  <c:v>4.3426041666665158</c:v>
                </c:pt>
                <c:pt idx="15290">
                  <c:v>4.3428472222206809</c:v>
                </c:pt>
                <c:pt idx="15291">
                  <c:v>4.3430902777748459</c:v>
                </c:pt>
                <c:pt idx="15292">
                  <c:v>4.3433333333290109</c:v>
                </c:pt>
                <c:pt idx="15293">
                  <c:v>4.3435763888904519</c:v>
                </c:pt>
                <c:pt idx="15294">
                  <c:v>4.343819444444617</c:v>
                </c:pt>
                <c:pt idx="15295">
                  <c:v>4.344062499998782</c:v>
                </c:pt>
                <c:pt idx="15296">
                  <c:v>4.3443055555529471</c:v>
                </c:pt>
                <c:pt idx="15297">
                  <c:v>4.3445486111071121</c:v>
                </c:pt>
                <c:pt idx="15298">
                  <c:v>4.3447916666685531</c:v>
                </c:pt>
                <c:pt idx="15299">
                  <c:v>4.3450347222227181</c:v>
                </c:pt>
                <c:pt idx="15300">
                  <c:v>4.3452777777768832</c:v>
                </c:pt>
                <c:pt idx="15301">
                  <c:v>4.3455208333310482</c:v>
                </c:pt>
                <c:pt idx="15302">
                  <c:v>4.3457638888852133</c:v>
                </c:pt>
                <c:pt idx="15303">
                  <c:v>4.3460069444393783</c:v>
                </c:pt>
                <c:pt idx="15304">
                  <c:v>4.3462500000008193</c:v>
                </c:pt>
                <c:pt idx="15305">
                  <c:v>4.3464930555549843</c:v>
                </c:pt>
                <c:pt idx="15306">
                  <c:v>4.3467361111091494</c:v>
                </c:pt>
                <c:pt idx="15307">
                  <c:v>4.3469791666633144</c:v>
                </c:pt>
                <c:pt idx="15308">
                  <c:v>4.3472222222174794</c:v>
                </c:pt>
                <c:pt idx="15309">
                  <c:v>4.3474768518484241</c:v>
                </c:pt>
                <c:pt idx="15310">
                  <c:v>4.3477199074025892</c:v>
                </c:pt>
                <c:pt idx="15311">
                  <c:v>4.3479629629640302</c:v>
                </c:pt>
                <c:pt idx="15312">
                  <c:v>4.3482060185181952</c:v>
                </c:pt>
                <c:pt idx="15313">
                  <c:v>4.3484490740723603</c:v>
                </c:pt>
                <c:pt idx="15314">
                  <c:v>4.3486921296265253</c:v>
                </c:pt>
                <c:pt idx="15315">
                  <c:v>4.3489351851806903</c:v>
                </c:pt>
                <c:pt idx="15316">
                  <c:v>4.3491782407421313</c:v>
                </c:pt>
                <c:pt idx="15317">
                  <c:v>4.3494212962962964</c:v>
                </c:pt>
                <c:pt idx="15318">
                  <c:v>4.3496643518504614</c:v>
                </c:pt>
                <c:pt idx="15319">
                  <c:v>4.3499074074046264</c:v>
                </c:pt>
                <c:pt idx="15320">
                  <c:v>4.3501504629587915</c:v>
                </c:pt>
                <c:pt idx="15321">
                  <c:v>4.3503935185202325</c:v>
                </c:pt>
                <c:pt idx="15322">
                  <c:v>4.3506365740743975</c:v>
                </c:pt>
                <c:pt idx="15323">
                  <c:v>4.3508796296285626</c:v>
                </c:pt>
                <c:pt idx="15324">
                  <c:v>4.3511226851827276</c:v>
                </c:pt>
                <c:pt idx="15325">
                  <c:v>4.3513657407368926</c:v>
                </c:pt>
                <c:pt idx="15326">
                  <c:v>4.3516087962983336</c:v>
                </c:pt>
                <c:pt idx="15327">
                  <c:v>4.3518518518524987</c:v>
                </c:pt>
                <c:pt idx="15328">
                  <c:v>4.3520949074066637</c:v>
                </c:pt>
                <c:pt idx="15329">
                  <c:v>4.3523379629608288</c:v>
                </c:pt>
                <c:pt idx="15330">
                  <c:v>4.3525810185149938</c:v>
                </c:pt>
                <c:pt idx="15331">
                  <c:v>4.3528240740691588</c:v>
                </c:pt>
                <c:pt idx="15332">
                  <c:v>4.3530671296305998</c:v>
                </c:pt>
                <c:pt idx="15333">
                  <c:v>4.3533101851847649</c:v>
                </c:pt>
                <c:pt idx="15334">
                  <c:v>4.3535532407389299</c:v>
                </c:pt>
                <c:pt idx="15335">
                  <c:v>4.3537962962930949</c:v>
                </c:pt>
                <c:pt idx="15336">
                  <c:v>4.35403935184726</c:v>
                </c:pt>
                <c:pt idx="15337">
                  <c:v>4.354282407408701</c:v>
                </c:pt>
                <c:pt idx="15338">
                  <c:v>4.354525462962866</c:v>
                </c:pt>
                <c:pt idx="15339">
                  <c:v>4.3547685185170311</c:v>
                </c:pt>
                <c:pt idx="15340">
                  <c:v>4.3550115740711961</c:v>
                </c:pt>
                <c:pt idx="15341">
                  <c:v>4.3552546296253611</c:v>
                </c:pt>
                <c:pt idx="15342">
                  <c:v>4.3554976851868021</c:v>
                </c:pt>
                <c:pt idx="15343">
                  <c:v>4.3557407407409672</c:v>
                </c:pt>
                <c:pt idx="15344">
                  <c:v>4.3559837962951322</c:v>
                </c:pt>
                <c:pt idx="15345">
                  <c:v>4.3562268518492973</c:v>
                </c:pt>
                <c:pt idx="15346">
                  <c:v>4.3564699074034623</c:v>
                </c:pt>
                <c:pt idx="15347">
                  <c:v>4.3567129629649033</c:v>
                </c:pt>
                <c:pt idx="15348">
                  <c:v>4.3569560185190683</c:v>
                </c:pt>
                <c:pt idx="15349">
                  <c:v>4.3571990740732334</c:v>
                </c:pt>
                <c:pt idx="15350">
                  <c:v>4.3574421296273984</c:v>
                </c:pt>
                <c:pt idx="15351">
                  <c:v>4.3576851851815634</c:v>
                </c:pt>
                <c:pt idx="15352">
                  <c:v>4.3579282407357285</c:v>
                </c:pt>
                <c:pt idx="15353">
                  <c:v>4.3581712962971695</c:v>
                </c:pt>
                <c:pt idx="15354">
                  <c:v>4.3584143518513345</c:v>
                </c:pt>
                <c:pt idx="15355">
                  <c:v>4.3586574074054996</c:v>
                </c:pt>
                <c:pt idx="15356">
                  <c:v>4.3589004629596646</c:v>
                </c:pt>
                <c:pt idx="15357">
                  <c:v>4.3591435185138296</c:v>
                </c:pt>
                <c:pt idx="15358">
                  <c:v>4.3593981481447743</c:v>
                </c:pt>
                <c:pt idx="15359">
                  <c:v>4.3596412036989394</c:v>
                </c:pt>
                <c:pt idx="15360">
                  <c:v>4.3598842592603804</c:v>
                </c:pt>
                <c:pt idx="15361">
                  <c:v>4.3601273148145454</c:v>
                </c:pt>
                <c:pt idx="15362">
                  <c:v>4.3603703703687104</c:v>
                </c:pt>
                <c:pt idx="15363">
                  <c:v>4.3606134259228755</c:v>
                </c:pt>
                <c:pt idx="15364">
                  <c:v>4.3608564814770405</c:v>
                </c:pt>
                <c:pt idx="15365">
                  <c:v>4.3610995370384815</c:v>
                </c:pt>
                <c:pt idx="15366">
                  <c:v>4.3613425925926466</c:v>
                </c:pt>
                <c:pt idx="15367">
                  <c:v>4.3615856481468116</c:v>
                </c:pt>
                <c:pt idx="15368">
                  <c:v>4.3618287037009766</c:v>
                </c:pt>
                <c:pt idx="15369">
                  <c:v>4.3620717592551417</c:v>
                </c:pt>
                <c:pt idx="15370">
                  <c:v>4.3623148148165827</c:v>
                </c:pt>
                <c:pt idx="15371">
                  <c:v>4.3625578703707477</c:v>
                </c:pt>
                <c:pt idx="15372">
                  <c:v>4.3628009259249128</c:v>
                </c:pt>
                <c:pt idx="15373">
                  <c:v>4.3630439814790778</c:v>
                </c:pt>
                <c:pt idx="15374">
                  <c:v>4.3632870370332428</c:v>
                </c:pt>
                <c:pt idx="15375">
                  <c:v>4.3635300925946838</c:v>
                </c:pt>
                <c:pt idx="15376">
                  <c:v>4.3637731481488489</c:v>
                </c:pt>
                <c:pt idx="15377">
                  <c:v>4.3640162037030139</c:v>
                </c:pt>
                <c:pt idx="15378">
                  <c:v>4.3642592592571789</c:v>
                </c:pt>
                <c:pt idx="15379">
                  <c:v>4.364502314811344</c:v>
                </c:pt>
                <c:pt idx="15380">
                  <c:v>4.364745370365509</c:v>
                </c:pt>
                <c:pt idx="15381">
                  <c:v>4.36498842592695</c:v>
                </c:pt>
                <c:pt idx="15382">
                  <c:v>4.3652314814811151</c:v>
                </c:pt>
                <c:pt idx="15383">
                  <c:v>4.3654745370352801</c:v>
                </c:pt>
                <c:pt idx="15384">
                  <c:v>4.3657175925894451</c:v>
                </c:pt>
                <c:pt idx="15385">
                  <c:v>4.3659606481436102</c:v>
                </c:pt>
                <c:pt idx="15386">
                  <c:v>4.3662037037050512</c:v>
                </c:pt>
                <c:pt idx="15387">
                  <c:v>4.3664467592592162</c:v>
                </c:pt>
                <c:pt idx="15388">
                  <c:v>4.3666898148133813</c:v>
                </c:pt>
                <c:pt idx="15389">
                  <c:v>4.3669328703675463</c:v>
                </c:pt>
                <c:pt idx="15390">
                  <c:v>4.3671759259217113</c:v>
                </c:pt>
                <c:pt idx="15391">
                  <c:v>4.3674189814831523</c:v>
                </c:pt>
                <c:pt idx="15392">
                  <c:v>4.3676620370373174</c:v>
                </c:pt>
                <c:pt idx="15393">
                  <c:v>4.3679050925914824</c:v>
                </c:pt>
                <c:pt idx="15394">
                  <c:v>4.3681481481456474</c:v>
                </c:pt>
                <c:pt idx="15395">
                  <c:v>4.3683912036998125</c:v>
                </c:pt>
                <c:pt idx="15396">
                  <c:v>4.3686342592612535</c:v>
                </c:pt>
                <c:pt idx="15397">
                  <c:v>4.3688773148154185</c:v>
                </c:pt>
                <c:pt idx="15398">
                  <c:v>4.3691203703695836</c:v>
                </c:pt>
                <c:pt idx="15399">
                  <c:v>4.3693634259237486</c:v>
                </c:pt>
                <c:pt idx="15400">
                  <c:v>4.3696064814779136</c:v>
                </c:pt>
                <c:pt idx="15401">
                  <c:v>4.3698495370320787</c:v>
                </c:pt>
                <c:pt idx="15402">
                  <c:v>4.3700925925935197</c:v>
                </c:pt>
                <c:pt idx="15403">
                  <c:v>4.3703356481476847</c:v>
                </c:pt>
                <c:pt idx="15404">
                  <c:v>4.3705787037018498</c:v>
                </c:pt>
                <c:pt idx="15405">
                  <c:v>4.3708217592560148</c:v>
                </c:pt>
                <c:pt idx="15406">
                  <c:v>4.3710763888869595</c:v>
                </c:pt>
                <c:pt idx="15407">
                  <c:v>4.3713194444411245</c:v>
                </c:pt>
                <c:pt idx="15408">
                  <c:v>4.3715624999952896</c:v>
                </c:pt>
                <c:pt idx="15409">
                  <c:v>4.3718055555567306</c:v>
                </c:pt>
                <c:pt idx="15410">
                  <c:v>4.3720486111108956</c:v>
                </c:pt>
                <c:pt idx="15411">
                  <c:v>4.3722916666650606</c:v>
                </c:pt>
                <c:pt idx="15412">
                  <c:v>4.3725347222192257</c:v>
                </c:pt>
                <c:pt idx="15413">
                  <c:v>4.3727777777733907</c:v>
                </c:pt>
                <c:pt idx="15414">
                  <c:v>4.3730208333348317</c:v>
                </c:pt>
                <c:pt idx="15415">
                  <c:v>4.3732638888889968</c:v>
                </c:pt>
                <c:pt idx="15416">
                  <c:v>4.3735069444431618</c:v>
                </c:pt>
                <c:pt idx="15417">
                  <c:v>4.3737499999973268</c:v>
                </c:pt>
                <c:pt idx="15418">
                  <c:v>4.3739930555514919</c:v>
                </c:pt>
                <c:pt idx="15419">
                  <c:v>4.3742361111129329</c:v>
                </c:pt>
                <c:pt idx="15420">
                  <c:v>4.3744791666670979</c:v>
                </c:pt>
                <c:pt idx="15421">
                  <c:v>4.3747222222212629</c:v>
                </c:pt>
                <c:pt idx="15422">
                  <c:v>4.374965277775428</c:v>
                </c:pt>
                <c:pt idx="15423">
                  <c:v>4.375208333329593</c:v>
                </c:pt>
                <c:pt idx="15424">
                  <c:v>4.3754513888837581</c:v>
                </c:pt>
                <c:pt idx="15425">
                  <c:v>4.3756944444451991</c:v>
                </c:pt>
                <c:pt idx="15426">
                  <c:v>4.3759374999993641</c:v>
                </c:pt>
                <c:pt idx="15427">
                  <c:v>4.3761805555535291</c:v>
                </c:pt>
                <c:pt idx="15428">
                  <c:v>4.3764236111076942</c:v>
                </c:pt>
                <c:pt idx="15429">
                  <c:v>4.3766666666618592</c:v>
                </c:pt>
                <c:pt idx="15430">
                  <c:v>4.3769097222233002</c:v>
                </c:pt>
                <c:pt idx="15431">
                  <c:v>4.3771527777774653</c:v>
                </c:pt>
                <c:pt idx="15432">
                  <c:v>4.3773958333316303</c:v>
                </c:pt>
                <c:pt idx="15433">
                  <c:v>4.3776388888857953</c:v>
                </c:pt>
                <c:pt idx="15434">
                  <c:v>4.3778819444399604</c:v>
                </c:pt>
                <c:pt idx="15435">
                  <c:v>4.3781250000014014</c:v>
                </c:pt>
                <c:pt idx="15436">
                  <c:v>4.3783680555555664</c:v>
                </c:pt>
                <c:pt idx="15437">
                  <c:v>4.3786111111097314</c:v>
                </c:pt>
                <c:pt idx="15438">
                  <c:v>4.3788541666638965</c:v>
                </c:pt>
                <c:pt idx="15439">
                  <c:v>4.3790972222180615</c:v>
                </c:pt>
                <c:pt idx="15440">
                  <c:v>4.3793402777795025</c:v>
                </c:pt>
                <c:pt idx="15441">
                  <c:v>4.3795833333336676</c:v>
                </c:pt>
                <c:pt idx="15442">
                  <c:v>4.3798263888878326</c:v>
                </c:pt>
                <c:pt idx="15443">
                  <c:v>4.3800694444419976</c:v>
                </c:pt>
                <c:pt idx="15444">
                  <c:v>4.3803124999961627</c:v>
                </c:pt>
                <c:pt idx="15445">
                  <c:v>4.3805555555576037</c:v>
                </c:pt>
                <c:pt idx="15446">
                  <c:v>4.3807986111117687</c:v>
                </c:pt>
                <c:pt idx="15447">
                  <c:v>4.3810416666659338</c:v>
                </c:pt>
                <c:pt idx="15448">
                  <c:v>4.3812847222200988</c:v>
                </c:pt>
                <c:pt idx="15449">
                  <c:v>4.3815277777742638</c:v>
                </c:pt>
                <c:pt idx="15450">
                  <c:v>4.3817708333284289</c:v>
                </c:pt>
                <c:pt idx="15451">
                  <c:v>4.3820138888898699</c:v>
                </c:pt>
                <c:pt idx="15452">
                  <c:v>4.3822569444440349</c:v>
                </c:pt>
                <c:pt idx="15453">
                  <c:v>4.3825115740749796</c:v>
                </c:pt>
                <c:pt idx="15454">
                  <c:v>4.3827546296291446</c:v>
                </c:pt>
                <c:pt idx="15455">
                  <c:v>4.3829976851833097</c:v>
                </c:pt>
                <c:pt idx="15456">
                  <c:v>4.3832407407374747</c:v>
                </c:pt>
                <c:pt idx="15457">
                  <c:v>4.3834837962916398</c:v>
                </c:pt>
                <c:pt idx="15458">
                  <c:v>4.3837268518530808</c:v>
                </c:pt>
                <c:pt idx="15459">
                  <c:v>4.3839699074072458</c:v>
                </c:pt>
                <c:pt idx="15460">
                  <c:v>4.3842129629614108</c:v>
                </c:pt>
                <c:pt idx="15461">
                  <c:v>4.3844560185155759</c:v>
                </c:pt>
                <c:pt idx="15462">
                  <c:v>4.3846990740697409</c:v>
                </c:pt>
                <c:pt idx="15463">
                  <c:v>4.3849421296311819</c:v>
                </c:pt>
                <c:pt idx="15464">
                  <c:v>4.3851851851853469</c:v>
                </c:pt>
                <c:pt idx="15465">
                  <c:v>4.385428240739512</c:v>
                </c:pt>
                <c:pt idx="15466">
                  <c:v>4.385671296293677</c:v>
                </c:pt>
                <c:pt idx="15467">
                  <c:v>4.3859143518478421</c:v>
                </c:pt>
                <c:pt idx="15468">
                  <c:v>4.3861574074092831</c:v>
                </c:pt>
                <c:pt idx="15469">
                  <c:v>4.3864004629634481</c:v>
                </c:pt>
                <c:pt idx="15470">
                  <c:v>4.3866435185176131</c:v>
                </c:pt>
                <c:pt idx="15471">
                  <c:v>4.3868865740717782</c:v>
                </c:pt>
                <c:pt idx="15472">
                  <c:v>4.3871296296259432</c:v>
                </c:pt>
                <c:pt idx="15473">
                  <c:v>4.3873726851801083</c:v>
                </c:pt>
                <c:pt idx="15474">
                  <c:v>4.3876157407415493</c:v>
                </c:pt>
                <c:pt idx="15475">
                  <c:v>4.3878587962957143</c:v>
                </c:pt>
                <c:pt idx="15476">
                  <c:v>4.3881018518498793</c:v>
                </c:pt>
                <c:pt idx="15477">
                  <c:v>4.3883449074040444</c:v>
                </c:pt>
                <c:pt idx="15478">
                  <c:v>4.3885879629582094</c:v>
                </c:pt>
                <c:pt idx="15479">
                  <c:v>4.3888310185196504</c:v>
                </c:pt>
                <c:pt idx="15480">
                  <c:v>4.3890740740738154</c:v>
                </c:pt>
                <c:pt idx="15481">
                  <c:v>4.3893171296279805</c:v>
                </c:pt>
                <c:pt idx="15482">
                  <c:v>4.3895601851821455</c:v>
                </c:pt>
                <c:pt idx="15483">
                  <c:v>4.3898032407363106</c:v>
                </c:pt>
                <c:pt idx="15484">
                  <c:v>4.3900462962977516</c:v>
                </c:pt>
                <c:pt idx="15485">
                  <c:v>4.3902893518519166</c:v>
                </c:pt>
                <c:pt idx="15486">
                  <c:v>4.3905324074060816</c:v>
                </c:pt>
                <c:pt idx="15487">
                  <c:v>4.3907754629602467</c:v>
                </c:pt>
                <c:pt idx="15488">
                  <c:v>4.3910185185144117</c:v>
                </c:pt>
                <c:pt idx="15489">
                  <c:v>4.3912615740758527</c:v>
                </c:pt>
                <c:pt idx="15490">
                  <c:v>4.3915046296300178</c:v>
                </c:pt>
                <c:pt idx="15491">
                  <c:v>4.3917476851841828</c:v>
                </c:pt>
                <c:pt idx="15492">
                  <c:v>4.3919907407383478</c:v>
                </c:pt>
                <c:pt idx="15493">
                  <c:v>4.3922337962925129</c:v>
                </c:pt>
                <c:pt idx="15494">
                  <c:v>4.3924768518539539</c:v>
                </c:pt>
                <c:pt idx="15495">
                  <c:v>4.3927199074081189</c:v>
                </c:pt>
                <c:pt idx="15496">
                  <c:v>4.3929629629622839</c:v>
                </c:pt>
                <c:pt idx="15497">
                  <c:v>4.393206018516449</c:v>
                </c:pt>
                <c:pt idx="15498">
                  <c:v>4.393449074070614</c:v>
                </c:pt>
                <c:pt idx="15499">
                  <c:v>4.3936921296247791</c:v>
                </c:pt>
                <c:pt idx="15500">
                  <c:v>4.3939351851862201</c:v>
                </c:pt>
                <c:pt idx="15501">
                  <c:v>4.3941782407403851</c:v>
                </c:pt>
                <c:pt idx="15502">
                  <c:v>4.3944328703713298</c:v>
                </c:pt>
                <c:pt idx="15503">
                  <c:v>4.3946759259254948</c:v>
                </c:pt>
                <c:pt idx="15504">
                  <c:v>4.3949189814796599</c:v>
                </c:pt>
                <c:pt idx="15505">
                  <c:v>4.3951620370338249</c:v>
                </c:pt>
                <c:pt idx="15506">
                  <c:v>4.3954050925879899</c:v>
                </c:pt>
                <c:pt idx="15507">
                  <c:v>4.3956481481494309</c:v>
                </c:pt>
                <c:pt idx="15508">
                  <c:v>4.395891203703596</c:v>
                </c:pt>
                <c:pt idx="15509">
                  <c:v>4.396134259257761</c:v>
                </c:pt>
                <c:pt idx="15510">
                  <c:v>4.3963773148119261</c:v>
                </c:pt>
                <c:pt idx="15511">
                  <c:v>4.3966203703660911</c:v>
                </c:pt>
                <c:pt idx="15512">
                  <c:v>4.3968634259275321</c:v>
                </c:pt>
                <c:pt idx="15513">
                  <c:v>4.3971064814816971</c:v>
                </c:pt>
                <c:pt idx="15514">
                  <c:v>4.3973495370358622</c:v>
                </c:pt>
                <c:pt idx="15515">
                  <c:v>4.3975925925900272</c:v>
                </c:pt>
                <c:pt idx="15516">
                  <c:v>4.3978356481441923</c:v>
                </c:pt>
                <c:pt idx="15517">
                  <c:v>4.3980787037056333</c:v>
                </c:pt>
                <c:pt idx="15518">
                  <c:v>4.3983217592597983</c:v>
                </c:pt>
                <c:pt idx="15519">
                  <c:v>4.3985648148139633</c:v>
                </c:pt>
                <c:pt idx="15520">
                  <c:v>4.3988078703681284</c:v>
                </c:pt>
                <c:pt idx="15521">
                  <c:v>4.3990509259222934</c:v>
                </c:pt>
                <c:pt idx="15522">
                  <c:v>4.3992939814764584</c:v>
                </c:pt>
                <c:pt idx="15523">
                  <c:v>4.3995370370378994</c:v>
                </c:pt>
                <c:pt idx="15524">
                  <c:v>4.3997800925920645</c:v>
                </c:pt>
                <c:pt idx="15525">
                  <c:v>4.4000231481462295</c:v>
                </c:pt>
                <c:pt idx="15526">
                  <c:v>4.4002662037003946</c:v>
                </c:pt>
                <c:pt idx="15527">
                  <c:v>4.4005092592545596</c:v>
                </c:pt>
                <c:pt idx="15528">
                  <c:v>4.4007523148160006</c:v>
                </c:pt>
                <c:pt idx="15529">
                  <c:v>4.4009953703701656</c:v>
                </c:pt>
                <c:pt idx="15530">
                  <c:v>4.4012384259243307</c:v>
                </c:pt>
                <c:pt idx="15531">
                  <c:v>4.4014814814784957</c:v>
                </c:pt>
                <c:pt idx="15532">
                  <c:v>4.4017245370326608</c:v>
                </c:pt>
                <c:pt idx="15533">
                  <c:v>4.4019675925941018</c:v>
                </c:pt>
                <c:pt idx="15534">
                  <c:v>4.4022106481482668</c:v>
                </c:pt>
                <c:pt idx="15535">
                  <c:v>4.4024537037024318</c:v>
                </c:pt>
                <c:pt idx="15536">
                  <c:v>4.4026967592565969</c:v>
                </c:pt>
                <c:pt idx="15537">
                  <c:v>4.4029398148107619</c:v>
                </c:pt>
                <c:pt idx="15538">
                  <c:v>4.4031828703722029</c:v>
                </c:pt>
                <c:pt idx="15539">
                  <c:v>4.4034259259263679</c:v>
                </c:pt>
                <c:pt idx="15540">
                  <c:v>4.403668981480533</c:v>
                </c:pt>
                <c:pt idx="15541">
                  <c:v>4.403912037034698</c:v>
                </c:pt>
                <c:pt idx="15542">
                  <c:v>4.4041550925888631</c:v>
                </c:pt>
                <c:pt idx="15543">
                  <c:v>4.4043981481430281</c:v>
                </c:pt>
                <c:pt idx="15544">
                  <c:v>4.4046412037044691</c:v>
                </c:pt>
                <c:pt idx="15545">
                  <c:v>4.4048842592586341</c:v>
                </c:pt>
                <c:pt idx="15546">
                  <c:v>4.4051273148127992</c:v>
                </c:pt>
                <c:pt idx="15547">
                  <c:v>4.4053703703669642</c:v>
                </c:pt>
                <c:pt idx="15548">
                  <c:v>4.4056134259211293</c:v>
                </c:pt>
                <c:pt idx="15549">
                  <c:v>4.4058564814825703</c:v>
                </c:pt>
                <c:pt idx="15550">
                  <c:v>4.406111111106239</c:v>
                </c:pt>
                <c:pt idx="15551">
                  <c:v>4.40635416666768</c:v>
                </c:pt>
                <c:pt idx="15552">
                  <c:v>4.406597222221845</c:v>
                </c:pt>
                <c:pt idx="15553">
                  <c:v>4.4068402777760101</c:v>
                </c:pt>
                <c:pt idx="15554">
                  <c:v>4.4070833333301751</c:v>
                </c:pt>
                <c:pt idx="15555">
                  <c:v>4.4073263888843401</c:v>
                </c:pt>
                <c:pt idx="15556">
                  <c:v>4.4075694444457811</c:v>
                </c:pt>
                <c:pt idx="15557">
                  <c:v>4.4078124999999462</c:v>
                </c:pt>
                <c:pt idx="15558">
                  <c:v>4.4080555555541112</c:v>
                </c:pt>
                <c:pt idx="15559">
                  <c:v>4.4082986111082763</c:v>
                </c:pt>
                <c:pt idx="15560">
                  <c:v>4.4085416666624413</c:v>
                </c:pt>
                <c:pt idx="15561">
                  <c:v>4.4087847222238823</c:v>
                </c:pt>
                <c:pt idx="15562">
                  <c:v>4.4090277777780473</c:v>
                </c:pt>
                <c:pt idx="15563">
                  <c:v>4.4092708333322124</c:v>
                </c:pt>
                <c:pt idx="15564">
                  <c:v>4.4095138888863774</c:v>
                </c:pt>
                <c:pt idx="15565">
                  <c:v>4.4097569444405424</c:v>
                </c:pt>
                <c:pt idx="15566">
                  <c:v>4.4100000000019834</c:v>
                </c:pt>
                <c:pt idx="15567">
                  <c:v>4.4102430555561485</c:v>
                </c:pt>
                <c:pt idx="15568">
                  <c:v>4.4104861111103135</c:v>
                </c:pt>
                <c:pt idx="15569">
                  <c:v>4.4107291666644786</c:v>
                </c:pt>
                <c:pt idx="15570">
                  <c:v>4.4109722222186436</c:v>
                </c:pt>
                <c:pt idx="15571">
                  <c:v>4.4112152777728086</c:v>
                </c:pt>
                <c:pt idx="15572">
                  <c:v>4.4114583333342496</c:v>
                </c:pt>
                <c:pt idx="15573">
                  <c:v>4.4117013888884147</c:v>
                </c:pt>
                <c:pt idx="15574">
                  <c:v>4.4119444444425797</c:v>
                </c:pt>
                <c:pt idx="15575">
                  <c:v>4.4121874999967448</c:v>
                </c:pt>
                <c:pt idx="15576">
                  <c:v>4.4124305555509098</c:v>
                </c:pt>
                <c:pt idx="15577">
                  <c:v>4.4126736111123508</c:v>
                </c:pt>
                <c:pt idx="15578">
                  <c:v>4.4129166666665158</c:v>
                </c:pt>
                <c:pt idx="15579">
                  <c:v>4.4131597222206809</c:v>
                </c:pt>
                <c:pt idx="15580">
                  <c:v>4.4134027777748459</c:v>
                </c:pt>
                <c:pt idx="15581">
                  <c:v>4.4136458333290109</c:v>
                </c:pt>
                <c:pt idx="15582">
                  <c:v>4.4138888888904519</c:v>
                </c:pt>
                <c:pt idx="15583">
                  <c:v>4.414131944444617</c:v>
                </c:pt>
                <c:pt idx="15584">
                  <c:v>4.414374999998782</c:v>
                </c:pt>
                <c:pt idx="15585">
                  <c:v>4.4146180555529471</c:v>
                </c:pt>
                <c:pt idx="15586">
                  <c:v>4.4148611111071121</c:v>
                </c:pt>
                <c:pt idx="15587">
                  <c:v>4.4151041666685531</c:v>
                </c:pt>
                <c:pt idx="15588">
                  <c:v>4.4153472222227181</c:v>
                </c:pt>
                <c:pt idx="15589">
                  <c:v>4.4155902777768832</c:v>
                </c:pt>
                <c:pt idx="15590">
                  <c:v>4.4158333333310482</c:v>
                </c:pt>
                <c:pt idx="15591">
                  <c:v>4.4160763888852133</c:v>
                </c:pt>
                <c:pt idx="15592">
                  <c:v>4.4163194444393783</c:v>
                </c:pt>
                <c:pt idx="15593">
                  <c:v>4.4165625000008193</c:v>
                </c:pt>
                <c:pt idx="15594">
                  <c:v>4.4168055555549843</c:v>
                </c:pt>
                <c:pt idx="15595">
                  <c:v>4.4170486111091494</c:v>
                </c:pt>
                <c:pt idx="15596">
                  <c:v>4.4172916666633144</c:v>
                </c:pt>
                <c:pt idx="15597">
                  <c:v>4.4175347222174794</c:v>
                </c:pt>
                <c:pt idx="15598">
                  <c:v>4.4177893518484241</c:v>
                </c:pt>
                <c:pt idx="15599">
                  <c:v>4.4180324074025892</c:v>
                </c:pt>
                <c:pt idx="15600">
                  <c:v>4.4182754629640302</c:v>
                </c:pt>
                <c:pt idx="15601">
                  <c:v>4.4185185185181952</c:v>
                </c:pt>
                <c:pt idx="15602">
                  <c:v>4.4187615740723603</c:v>
                </c:pt>
                <c:pt idx="15603">
                  <c:v>4.4190046296265253</c:v>
                </c:pt>
                <c:pt idx="15604">
                  <c:v>4.4192476851806903</c:v>
                </c:pt>
                <c:pt idx="15605">
                  <c:v>4.4194907407421313</c:v>
                </c:pt>
                <c:pt idx="15606">
                  <c:v>4.4197337962962964</c:v>
                </c:pt>
                <c:pt idx="15607">
                  <c:v>4.4199768518504614</c:v>
                </c:pt>
                <c:pt idx="15608">
                  <c:v>4.4202199074046264</c:v>
                </c:pt>
                <c:pt idx="15609">
                  <c:v>4.4204629629587915</c:v>
                </c:pt>
                <c:pt idx="15610">
                  <c:v>4.4207060185202325</c:v>
                </c:pt>
                <c:pt idx="15611">
                  <c:v>4.4209490740743975</c:v>
                </c:pt>
                <c:pt idx="15612">
                  <c:v>4.4211921296285626</c:v>
                </c:pt>
                <c:pt idx="15613">
                  <c:v>4.4214351851827276</c:v>
                </c:pt>
                <c:pt idx="15614">
                  <c:v>4.4216782407368926</c:v>
                </c:pt>
                <c:pt idx="15615">
                  <c:v>4.4219212962983336</c:v>
                </c:pt>
                <c:pt idx="15616">
                  <c:v>4.4221643518524987</c:v>
                </c:pt>
                <c:pt idx="15617">
                  <c:v>4.4224074074066637</c:v>
                </c:pt>
                <c:pt idx="15618">
                  <c:v>4.4226504629608288</c:v>
                </c:pt>
                <c:pt idx="15619">
                  <c:v>4.4228935185149938</c:v>
                </c:pt>
                <c:pt idx="15620">
                  <c:v>4.4231365740691588</c:v>
                </c:pt>
                <c:pt idx="15621">
                  <c:v>4.4233796296305998</c:v>
                </c:pt>
                <c:pt idx="15622">
                  <c:v>4.4236226851847649</c:v>
                </c:pt>
                <c:pt idx="15623">
                  <c:v>4.4238657407389299</c:v>
                </c:pt>
                <c:pt idx="15624">
                  <c:v>4.4241087962930949</c:v>
                </c:pt>
                <c:pt idx="15625">
                  <c:v>4.42435185184726</c:v>
                </c:pt>
                <c:pt idx="15626">
                  <c:v>4.424594907408701</c:v>
                </c:pt>
                <c:pt idx="15627">
                  <c:v>4.424837962962866</c:v>
                </c:pt>
                <c:pt idx="15628">
                  <c:v>4.4250810185170311</c:v>
                </c:pt>
                <c:pt idx="15629">
                  <c:v>4.4253240740711961</c:v>
                </c:pt>
                <c:pt idx="15630">
                  <c:v>4.4255671296253611</c:v>
                </c:pt>
                <c:pt idx="15631">
                  <c:v>4.4258101851868021</c:v>
                </c:pt>
                <c:pt idx="15632">
                  <c:v>4.4260532407409672</c:v>
                </c:pt>
                <c:pt idx="15633">
                  <c:v>4.4262962962951322</c:v>
                </c:pt>
                <c:pt idx="15634">
                  <c:v>4.4265393518492973</c:v>
                </c:pt>
                <c:pt idx="15635">
                  <c:v>4.4267824074034623</c:v>
                </c:pt>
                <c:pt idx="15636">
                  <c:v>4.4270254629649033</c:v>
                </c:pt>
                <c:pt idx="15637">
                  <c:v>4.4272685185190683</c:v>
                </c:pt>
                <c:pt idx="15638">
                  <c:v>4.4275115740732334</c:v>
                </c:pt>
                <c:pt idx="15639">
                  <c:v>4.4277546296273984</c:v>
                </c:pt>
                <c:pt idx="15640">
                  <c:v>4.4279976851815634</c:v>
                </c:pt>
                <c:pt idx="15641">
                  <c:v>4.4282407407357285</c:v>
                </c:pt>
                <c:pt idx="15642">
                  <c:v>4.4284837962971695</c:v>
                </c:pt>
                <c:pt idx="15643">
                  <c:v>4.4287268518513345</c:v>
                </c:pt>
                <c:pt idx="15644">
                  <c:v>4.4289699074054996</c:v>
                </c:pt>
                <c:pt idx="15645">
                  <c:v>4.4292129629596646</c:v>
                </c:pt>
                <c:pt idx="15646">
                  <c:v>4.4294675925906093</c:v>
                </c:pt>
                <c:pt idx="15647">
                  <c:v>4.4297106481447743</c:v>
                </c:pt>
                <c:pt idx="15648">
                  <c:v>4.4299537036989394</c:v>
                </c:pt>
                <c:pt idx="15649">
                  <c:v>4.4301967592603804</c:v>
                </c:pt>
                <c:pt idx="15650">
                  <c:v>4.4304398148145454</c:v>
                </c:pt>
                <c:pt idx="15651">
                  <c:v>4.4306828703687104</c:v>
                </c:pt>
                <c:pt idx="15652">
                  <c:v>4.4309259259228755</c:v>
                </c:pt>
                <c:pt idx="15653">
                  <c:v>4.4311689814770405</c:v>
                </c:pt>
                <c:pt idx="15654">
                  <c:v>4.4314120370384815</c:v>
                </c:pt>
                <c:pt idx="15655">
                  <c:v>4.4316550925926466</c:v>
                </c:pt>
                <c:pt idx="15656">
                  <c:v>4.4318981481468116</c:v>
                </c:pt>
                <c:pt idx="15657">
                  <c:v>4.4321412037009766</c:v>
                </c:pt>
                <c:pt idx="15658">
                  <c:v>4.4323842592551417</c:v>
                </c:pt>
                <c:pt idx="15659">
                  <c:v>4.4326273148165827</c:v>
                </c:pt>
                <c:pt idx="15660">
                  <c:v>4.4328703703707477</c:v>
                </c:pt>
                <c:pt idx="15661">
                  <c:v>4.4331134259249128</c:v>
                </c:pt>
                <c:pt idx="15662">
                  <c:v>4.4333564814790778</c:v>
                </c:pt>
                <c:pt idx="15663">
                  <c:v>4.4335995370332428</c:v>
                </c:pt>
                <c:pt idx="15664">
                  <c:v>4.4338425925946838</c:v>
                </c:pt>
                <c:pt idx="15665">
                  <c:v>4.4340856481488489</c:v>
                </c:pt>
                <c:pt idx="15666">
                  <c:v>4.4343287037030139</c:v>
                </c:pt>
                <c:pt idx="15667">
                  <c:v>4.4345717592571789</c:v>
                </c:pt>
                <c:pt idx="15668">
                  <c:v>4.434814814811344</c:v>
                </c:pt>
                <c:pt idx="15669">
                  <c:v>4.435057870365509</c:v>
                </c:pt>
                <c:pt idx="15670">
                  <c:v>4.43530092592695</c:v>
                </c:pt>
                <c:pt idx="15671">
                  <c:v>4.4355439814811151</c:v>
                </c:pt>
                <c:pt idx="15672">
                  <c:v>4.4357870370352801</c:v>
                </c:pt>
                <c:pt idx="15673">
                  <c:v>4.4360300925894451</c:v>
                </c:pt>
                <c:pt idx="15674">
                  <c:v>4.4362731481436102</c:v>
                </c:pt>
                <c:pt idx="15675">
                  <c:v>4.4365162037050512</c:v>
                </c:pt>
                <c:pt idx="15676">
                  <c:v>4.4367592592592162</c:v>
                </c:pt>
                <c:pt idx="15677">
                  <c:v>4.4370023148133813</c:v>
                </c:pt>
                <c:pt idx="15678">
                  <c:v>4.4372453703675463</c:v>
                </c:pt>
                <c:pt idx="15679">
                  <c:v>4.4374884259217113</c:v>
                </c:pt>
                <c:pt idx="15680">
                  <c:v>4.4377314814831523</c:v>
                </c:pt>
                <c:pt idx="15681">
                  <c:v>4.4379745370373174</c:v>
                </c:pt>
                <c:pt idx="15682">
                  <c:v>4.4382175925914824</c:v>
                </c:pt>
                <c:pt idx="15683">
                  <c:v>4.4384606481456474</c:v>
                </c:pt>
                <c:pt idx="15684">
                  <c:v>4.4387037036998125</c:v>
                </c:pt>
                <c:pt idx="15685">
                  <c:v>4.4389467592612535</c:v>
                </c:pt>
                <c:pt idx="15686">
                  <c:v>4.4391898148154185</c:v>
                </c:pt>
                <c:pt idx="15687">
                  <c:v>4.4394328703695836</c:v>
                </c:pt>
                <c:pt idx="15688">
                  <c:v>4.4396759259237486</c:v>
                </c:pt>
                <c:pt idx="15689">
                  <c:v>4.4399189814779136</c:v>
                </c:pt>
                <c:pt idx="15690">
                  <c:v>4.4401620370320787</c:v>
                </c:pt>
                <c:pt idx="15691">
                  <c:v>4.4404050925935197</c:v>
                </c:pt>
                <c:pt idx="15692">
                  <c:v>4.4406481481476847</c:v>
                </c:pt>
                <c:pt idx="15693">
                  <c:v>4.4408912037018498</c:v>
                </c:pt>
                <c:pt idx="15694">
                  <c:v>4.4411458333327944</c:v>
                </c:pt>
                <c:pt idx="15695">
                  <c:v>4.4413888888869595</c:v>
                </c:pt>
                <c:pt idx="15696">
                  <c:v>4.4416319444411245</c:v>
                </c:pt>
                <c:pt idx="15697">
                  <c:v>4.4418749999952896</c:v>
                </c:pt>
                <c:pt idx="15698">
                  <c:v>4.4421180555567306</c:v>
                </c:pt>
                <c:pt idx="15699">
                  <c:v>4.4423611111108956</c:v>
                </c:pt>
                <c:pt idx="15700">
                  <c:v>4.4426041666650606</c:v>
                </c:pt>
                <c:pt idx="15701">
                  <c:v>4.4428472222192257</c:v>
                </c:pt>
                <c:pt idx="15702">
                  <c:v>4.4430902777733907</c:v>
                </c:pt>
                <c:pt idx="15703">
                  <c:v>4.4433333333348317</c:v>
                </c:pt>
                <c:pt idx="15704">
                  <c:v>4.4435763888889968</c:v>
                </c:pt>
                <c:pt idx="15705">
                  <c:v>4.4438194444431618</c:v>
                </c:pt>
                <c:pt idx="15706">
                  <c:v>4.4440624999973268</c:v>
                </c:pt>
                <c:pt idx="15707">
                  <c:v>4.4443055555514919</c:v>
                </c:pt>
                <c:pt idx="15708">
                  <c:v>4.4445486111129329</c:v>
                </c:pt>
                <c:pt idx="15709">
                  <c:v>4.4447916666670979</c:v>
                </c:pt>
                <c:pt idx="15710">
                  <c:v>4.4450347222212629</c:v>
                </c:pt>
                <c:pt idx="15711">
                  <c:v>4.445277777775428</c:v>
                </c:pt>
                <c:pt idx="15712">
                  <c:v>4.445520833329593</c:v>
                </c:pt>
                <c:pt idx="15713">
                  <c:v>4.4457638888837581</c:v>
                </c:pt>
                <c:pt idx="15714">
                  <c:v>4.4460069444451991</c:v>
                </c:pt>
                <c:pt idx="15715">
                  <c:v>4.4462499999993641</c:v>
                </c:pt>
                <c:pt idx="15716">
                  <c:v>4.4464930555535291</c:v>
                </c:pt>
                <c:pt idx="15717">
                  <c:v>4.4467361111076942</c:v>
                </c:pt>
                <c:pt idx="15718">
                  <c:v>4.4469791666618592</c:v>
                </c:pt>
                <c:pt idx="15719">
                  <c:v>4.4472222222233002</c:v>
                </c:pt>
                <c:pt idx="15720">
                  <c:v>4.4474652777774653</c:v>
                </c:pt>
                <c:pt idx="15721">
                  <c:v>4.4477083333316303</c:v>
                </c:pt>
                <c:pt idx="15722">
                  <c:v>4.4479513888857953</c:v>
                </c:pt>
                <c:pt idx="15723">
                  <c:v>4.4481944444399604</c:v>
                </c:pt>
                <c:pt idx="15724">
                  <c:v>4.4484375000014014</c:v>
                </c:pt>
                <c:pt idx="15725">
                  <c:v>4.4486805555555664</c:v>
                </c:pt>
                <c:pt idx="15726">
                  <c:v>4.4489236111097314</c:v>
                </c:pt>
                <c:pt idx="15727">
                  <c:v>4.4491666666638965</c:v>
                </c:pt>
                <c:pt idx="15728">
                  <c:v>4.4494097222180615</c:v>
                </c:pt>
                <c:pt idx="15729">
                  <c:v>4.4496527777795025</c:v>
                </c:pt>
                <c:pt idx="15730">
                  <c:v>4.4498958333336676</c:v>
                </c:pt>
                <c:pt idx="15731">
                  <c:v>4.4501388888878326</c:v>
                </c:pt>
                <c:pt idx="15732">
                  <c:v>4.4503819444419976</c:v>
                </c:pt>
                <c:pt idx="15733">
                  <c:v>4.4506249999961627</c:v>
                </c:pt>
                <c:pt idx="15734">
                  <c:v>4.4508680555576037</c:v>
                </c:pt>
                <c:pt idx="15735">
                  <c:v>4.4511111111117687</c:v>
                </c:pt>
                <c:pt idx="15736">
                  <c:v>4.4513541666659338</c:v>
                </c:pt>
                <c:pt idx="15737">
                  <c:v>4.4515972222200988</c:v>
                </c:pt>
                <c:pt idx="15738">
                  <c:v>4.4518402777742638</c:v>
                </c:pt>
                <c:pt idx="15739">
                  <c:v>4.4520833333284289</c:v>
                </c:pt>
                <c:pt idx="15740">
                  <c:v>4.4523263888898699</c:v>
                </c:pt>
                <c:pt idx="15741">
                  <c:v>4.4525694444440349</c:v>
                </c:pt>
                <c:pt idx="15742">
                  <c:v>4.4528240740749796</c:v>
                </c:pt>
                <c:pt idx="15743">
                  <c:v>4.4530671296291446</c:v>
                </c:pt>
                <c:pt idx="15744">
                  <c:v>4.4533101851833097</c:v>
                </c:pt>
                <c:pt idx="15745">
                  <c:v>4.4535532407374747</c:v>
                </c:pt>
                <c:pt idx="15746">
                  <c:v>4.4537962962916398</c:v>
                </c:pt>
                <c:pt idx="15747">
                  <c:v>4.4540393518530808</c:v>
                </c:pt>
                <c:pt idx="15748">
                  <c:v>4.4542824074072458</c:v>
                </c:pt>
                <c:pt idx="15749">
                  <c:v>4.4545254629614108</c:v>
                </c:pt>
                <c:pt idx="15750">
                  <c:v>4.4547685185155759</c:v>
                </c:pt>
                <c:pt idx="15751">
                  <c:v>4.4550115740697409</c:v>
                </c:pt>
                <c:pt idx="15752">
                  <c:v>4.4552546296311819</c:v>
                </c:pt>
                <c:pt idx="15753">
                  <c:v>4.4554976851853469</c:v>
                </c:pt>
                <c:pt idx="15754">
                  <c:v>4.455740740739512</c:v>
                </c:pt>
                <c:pt idx="15755">
                  <c:v>4.455983796293677</c:v>
                </c:pt>
                <c:pt idx="15756">
                  <c:v>4.4562268518478421</c:v>
                </c:pt>
                <c:pt idx="15757">
                  <c:v>4.4564699074092831</c:v>
                </c:pt>
                <c:pt idx="15758">
                  <c:v>4.4567129629634481</c:v>
                </c:pt>
                <c:pt idx="15759">
                  <c:v>4.4569560185176131</c:v>
                </c:pt>
                <c:pt idx="15760">
                  <c:v>4.4571990740717782</c:v>
                </c:pt>
                <c:pt idx="15761">
                  <c:v>4.4574421296259432</c:v>
                </c:pt>
                <c:pt idx="15762">
                  <c:v>4.4576851851801083</c:v>
                </c:pt>
                <c:pt idx="15763">
                  <c:v>4.4579282407415493</c:v>
                </c:pt>
                <c:pt idx="15764">
                  <c:v>4.4581712962957143</c:v>
                </c:pt>
                <c:pt idx="15765">
                  <c:v>4.4584143518498793</c:v>
                </c:pt>
                <c:pt idx="15766">
                  <c:v>4.4586574074040444</c:v>
                </c:pt>
                <c:pt idx="15767">
                  <c:v>4.4589004629582094</c:v>
                </c:pt>
                <c:pt idx="15768">
                  <c:v>4.4591435185196504</c:v>
                </c:pt>
                <c:pt idx="15769">
                  <c:v>4.4593865740738154</c:v>
                </c:pt>
                <c:pt idx="15770">
                  <c:v>4.4596296296279805</c:v>
                </c:pt>
                <c:pt idx="15771">
                  <c:v>4.4598726851821455</c:v>
                </c:pt>
                <c:pt idx="15772">
                  <c:v>4.4601157407363106</c:v>
                </c:pt>
                <c:pt idx="15773">
                  <c:v>4.4603587962977516</c:v>
                </c:pt>
                <c:pt idx="15774">
                  <c:v>4.4606018518519166</c:v>
                </c:pt>
                <c:pt idx="15775">
                  <c:v>4.4608449074060816</c:v>
                </c:pt>
                <c:pt idx="15776">
                  <c:v>4.4610879629602467</c:v>
                </c:pt>
                <c:pt idx="15777">
                  <c:v>4.4613310185144117</c:v>
                </c:pt>
                <c:pt idx="15778">
                  <c:v>4.4615740740758527</c:v>
                </c:pt>
                <c:pt idx="15779">
                  <c:v>4.4618171296300178</c:v>
                </c:pt>
                <c:pt idx="15780">
                  <c:v>4.4620601851841828</c:v>
                </c:pt>
                <c:pt idx="15781">
                  <c:v>4.4623032407383478</c:v>
                </c:pt>
                <c:pt idx="15782">
                  <c:v>4.4625462962925129</c:v>
                </c:pt>
                <c:pt idx="15783">
                  <c:v>4.4627893518539539</c:v>
                </c:pt>
                <c:pt idx="15784">
                  <c:v>4.4630324074081189</c:v>
                </c:pt>
                <c:pt idx="15785">
                  <c:v>4.4632754629622839</c:v>
                </c:pt>
                <c:pt idx="15786">
                  <c:v>4.463518518516449</c:v>
                </c:pt>
                <c:pt idx="15787">
                  <c:v>4.463761574070614</c:v>
                </c:pt>
                <c:pt idx="15788">
                  <c:v>4.4640046296247791</c:v>
                </c:pt>
                <c:pt idx="15789">
                  <c:v>4.4642476851862201</c:v>
                </c:pt>
                <c:pt idx="15790">
                  <c:v>4.4644907407403851</c:v>
                </c:pt>
                <c:pt idx="15791">
                  <c:v>4.4647453703713298</c:v>
                </c:pt>
                <c:pt idx="15792">
                  <c:v>4.4649884259254948</c:v>
                </c:pt>
                <c:pt idx="15793">
                  <c:v>4.4652314814796599</c:v>
                </c:pt>
                <c:pt idx="15794">
                  <c:v>4.4654745370338249</c:v>
                </c:pt>
                <c:pt idx="15795">
                  <c:v>4.4657175925879899</c:v>
                </c:pt>
                <c:pt idx="15796">
                  <c:v>4.4659606481494309</c:v>
                </c:pt>
                <c:pt idx="15797">
                  <c:v>4.466203703703596</c:v>
                </c:pt>
                <c:pt idx="15798">
                  <c:v>4.466446759257761</c:v>
                </c:pt>
                <c:pt idx="15799">
                  <c:v>4.4666898148119261</c:v>
                </c:pt>
                <c:pt idx="15800">
                  <c:v>4.4669328703660911</c:v>
                </c:pt>
                <c:pt idx="15801">
                  <c:v>4.4671759259275321</c:v>
                </c:pt>
                <c:pt idx="15802">
                  <c:v>4.4674189814816971</c:v>
                </c:pt>
                <c:pt idx="15803">
                  <c:v>4.4676620370358622</c:v>
                </c:pt>
                <c:pt idx="15804">
                  <c:v>4.4679050925900272</c:v>
                </c:pt>
                <c:pt idx="15805">
                  <c:v>4.4681481481441923</c:v>
                </c:pt>
                <c:pt idx="15806">
                  <c:v>4.4683912037056333</c:v>
                </c:pt>
                <c:pt idx="15807">
                  <c:v>4.4686342592597983</c:v>
                </c:pt>
                <c:pt idx="15808">
                  <c:v>4.4688773148139633</c:v>
                </c:pt>
                <c:pt idx="15809">
                  <c:v>4.4691203703681284</c:v>
                </c:pt>
                <c:pt idx="15810">
                  <c:v>4.4693634259222934</c:v>
                </c:pt>
                <c:pt idx="15811">
                  <c:v>4.4696064814764584</c:v>
                </c:pt>
                <c:pt idx="15812">
                  <c:v>4.4698495370378994</c:v>
                </c:pt>
                <c:pt idx="15813">
                  <c:v>4.4700925925920645</c:v>
                </c:pt>
                <c:pt idx="15814">
                  <c:v>4.4703356481462295</c:v>
                </c:pt>
                <c:pt idx="15815">
                  <c:v>4.4705787037003946</c:v>
                </c:pt>
                <c:pt idx="15816">
                  <c:v>4.4708217592545596</c:v>
                </c:pt>
                <c:pt idx="15817">
                  <c:v>4.4710648148160006</c:v>
                </c:pt>
                <c:pt idx="15818">
                  <c:v>4.4713078703701656</c:v>
                </c:pt>
                <c:pt idx="15819">
                  <c:v>4.4715509259243307</c:v>
                </c:pt>
                <c:pt idx="15820">
                  <c:v>4.4717939814784957</c:v>
                </c:pt>
                <c:pt idx="15821">
                  <c:v>4.4720370370326608</c:v>
                </c:pt>
                <c:pt idx="15822">
                  <c:v>4.4722800925941018</c:v>
                </c:pt>
                <c:pt idx="15823">
                  <c:v>4.4725231481482668</c:v>
                </c:pt>
                <c:pt idx="15824">
                  <c:v>4.4727662037024318</c:v>
                </c:pt>
                <c:pt idx="15825">
                  <c:v>4.4730092592565969</c:v>
                </c:pt>
                <c:pt idx="15826">
                  <c:v>4.4732523148107619</c:v>
                </c:pt>
                <c:pt idx="15827">
                  <c:v>4.4734953703722029</c:v>
                </c:pt>
                <c:pt idx="15828">
                  <c:v>4.4737384259263679</c:v>
                </c:pt>
                <c:pt idx="15829">
                  <c:v>4.473981481480533</c:v>
                </c:pt>
                <c:pt idx="15830">
                  <c:v>4.474224537034698</c:v>
                </c:pt>
                <c:pt idx="15831">
                  <c:v>4.4744675925888631</c:v>
                </c:pt>
                <c:pt idx="15832">
                  <c:v>4.4747106481430281</c:v>
                </c:pt>
                <c:pt idx="15833">
                  <c:v>4.4749537037044691</c:v>
                </c:pt>
                <c:pt idx="15834">
                  <c:v>4.4751967592586341</c:v>
                </c:pt>
                <c:pt idx="15835">
                  <c:v>4.4754398148127992</c:v>
                </c:pt>
                <c:pt idx="15836">
                  <c:v>4.4756828703669642</c:v>
                </c:pt>
                <c:pt idx="15837">
                  <c:v>4.4759259259211293</c:v>
                </c:pt>
                <c:pt idx="15838">
                  <c:v>4.4761689814825703</c:v>
                </c:pt>
                <c:pt idx="15839">
                  <c:v>4.476423611106239</c:v>
                </c:pt>
                <c:pt idx="15840">
                  <c:v>4.47666666666768</c:v>
                </c:pt>
                <c:pt idx="15841">
                  <c:v>4.476909722221845</c:v>
                </c:pt>
                <c:pt idx="15842">
                  <c:v>4.4771527777760101</c:v>
                </c:pt>
                <c:pt idx="15843">
                  <c:v>4.4773958333301751</c:v>
                </c:pt>
                <c:pt idx="15844">
                  <c:v>4.4776388888843401</c:v>
                </c:pt>
                <c:pt idx="15845">
                  <c:v>4.4778819444457811</c:v>
                </c:pt>
                <c:pt idx="15846">
                  <c:v>4.4781249999999462</c:v>
                </c:pt>
                <c:pt idx="15847">
                  <c:v>4.4783680555541112</c:v>
                </c:pt>
                <c:pt idx="15848">
                  <c:v>4.4786111111082763</c:v>
                </c:pt>
                <c:pt idx="15849">
                  <c:v>4.4788541666624413</c:v>
                </c:pt>
                <c:pt idx="15850">
                  <c:v>4.4790972222238823</c:v>
                </c:pt>
                <c:pt idx="15851">
                  <c:v>4.4793402777780473</c:v>
                </c:pt>
                <c:pt idx="15852">
                  <c:v>4.4795833333322124</c:v>
                </c:pt>
                <c:pt idx="15853">
                  <c:v>4.4798263888863774</c:v>
                </c:pt>
                <c:pt idx="15854">
                  <c:v>4.4800694444405424</c:v>
                </c:pt>
                <c:pt idx="15855">
                  <c:v>4.4803125000019834</c:v>
                </c:pt>
                <c:pt idx="15856">
                  <c:v>4.4805555555561485</c:v>
                </c:pt>
                <c:pt idx="15857">
                  <c:v>4.4807986111103135</c:v>
                </c:pt>
                <c:pt idx="15858">
                  <c:v>4.4810416666644786</c:v>
                </c:pt>
                <c:pt idx="15859">
                  <c:v>4.4812847222186436</c:v>
                </c:pt>
                <c:pt idx="15860">
                  <c:v>4.4815277777728086</c:v>
                </c:pt>
                <c:pt idx="15861">
                  <c:v>4.4817708333342496</c:v>
                </c:pt>
                <c:pt idx="15862">
                  <c:v>4.4820138888884147</c:v>
                </c:pt>
                <c:pt idx="15863">
                  <c:v>4.4822569444425797</c:v>
                </c:pt>
                <c:pt idx="15864">
                  <c:v>4.4824999999967448</c:v>
                </c:pt>
                <c:pt idx="15865">
                  <c:v>4.4827430555509098</c:v>
                </c:pt>
                <c:pt idx="15866">
                  <c:v>4.4829861111123508</c:v>
                </c:pt>
                <c:pt idx="15867">
                  <c:v>4.4832291666665158</c:v>
                </c:pt>
                <c:pt idx="15868">
                  <c:v>4.4834722222206809</c:v>
                </c:pt>
                <c:pt idx="15869">
                  <c:v>4.4837152777748459</c:v>
                </c:pt>
                <c:pt idx="15870">
                  <c:v>4.4839583333290109</c:v>
                </c:pt>
                <c:pt idx="15871">
                  <c:v>4.4842013888904519</c:v>
                </c:pt>
                <c:pt idx="15872">
                  <c:v>4.484444444444617</c:v>
                </c:pt>
                <c:pt idx="15873">
                  <c:v>4.484687499998782</c:v>
                </c:pt>
                <c:pt idx="15874">
                  <c:v>4.4849305555529471</c:v>
                </c:pt>
                <c:pt idx="15875">
                  <c:v>4.4851736111071121</c:v>
                </c:pt>
                <c:pt idx="15876">
                  <c:v>4.4854166666685531</c:v>
                </c:pt>
                <c:pt idx="15877">
                  <c:v>4.4856597222227181</c:v>
                </c:pt>
                <c:pt idx="15878">
                  <c:v>4.4859027777768832</c:v>
                </c:pt>
                <c:pt idx="15879">
                  <c:v>4.4861458333310482</c:v>
                </c:pt>
                <c:pt idx="15880">
                  <c:v>4.4863888888852133</c:v>
                </c:pt>
                <c:pt idx="15881">
                  <c:v>4.4866319444393783</c:v>
                </c:pt>
                <c:pt idx="15882">
                  <c:v>4.4868750000008193</c:v>
                </c:pt>
                <c:pt idx="15883">
                  <c:v>4.4871180555549843</c:v>
                </c:pt>
                <c:pt idx="15884">
                  <c:v>4.4873611111091494</c:v>
                </c:pt>
                <c:pt idx="15885">
                  <c:v>4.4876041666633144</c:v>
                </c:pt>
                <c:pt idx="15886">
                  <c:v>4.4878472222174794</c:v>
                </c:pt>
                <c:pt idx="15887">
                  <c:v>4.4881018518484241</c:v>
                </c:pt>
                <c:pt idx="15888">
                  <c:v>4.4883449074025892</c:v>
                </c:pt>
                <c:pt idx="15889">
                  <c:v>4.4885879629640302</c:v>
                </c:pt>
                <c:pt idx="15890">
                  <c:v>4.4888310185181952</c:v>
                </c:pt>
                <c:pt idx="15891">
                  <c:v>4.4890740740723603</c:v>
                </c:pt>
                <c:pt idx="15892">
                  <c:v>4.4893171296265253</c:v>
                </c:pt>
                <c:pt idx="15893">
                  <c:v>4.4895601851806903</c:v>
                </c:pt>
                <c:pt idx="15894">
                  <c:v>4.4898032407421313</c:v>
                </c:pt>
                <c:pt idx="15895">
                  <c:v>4.4900462962962964</c:v>
                </c:pt>
                <c:pt idx="15896">
                  <c:v>4.4902893518504614</c:v>
                </c:pt>
                <c:pt idx="15897">
                  <c:v>4.4905324074046264</c:v>
                </c:pt>
                <c:pt idx="15898">
                  <c:v>4.4907754629587915</c:v>
                </c:pt>
                <c:pt idx="15899">
                  <c:v>4.4910185185202325</c:v>
                </c:pt>
                <c:pt idx="15900">
                  <c:v>4.4912615740743975</c:v>
                </c:pt>
                <c:pt idx="15901">
                  <c:v>4.4915046296285626</c:v>
                </c:pt>
                <c:pt idx="15902">
                  <c:v>4.4917476851827276</c:v>
                </c:pt>
                <c:pt idx="15903">
                  <c:v>4.4919907407368926</c:v>
                </c:pt>
                <c:pt idx="15904">
                  <c:v>4.4922337962983336</c:v>
                </c:pt>
                <c:pt idx="15905">
                  <c:v>4.4924768518524987</c:v>
                </c:pt>
                <c:pt idx="15906">
                  <c:v>4.4927199074066637</c:v>
                </c:pt>
                <c:pt idx="15907">
                  <c:v>4.4929629629608288</c:v>
                </c:pt>
                <c:pt idx="15908">
                  <c:v>4.4932060185149938</c:v>
                </c:pt>
                <c:pt idx="15909">
                  <c:v>4.4934490740691588</c:v>
                </c:pt>
                <c:pt idx="15910">
                  <c:v>4.4936921296305998</c:v>
                </c:pt>
                <c:pt idx="15911">
                  <c:v>4.4939351851847649</c:v>
                </c:pt>
                <c:pt idx="15912">
                  <c:v>4.4941782407389299</c:v>
                </c:pt>
                <c:pt idx="15913">
                  <c:v>4.4944212962930949</c:v>
                </c:pt>
                <c:pt idx="15914">
                  <c:v>4.49466435184726</c:v>
                </c:pt>
                <c:pt idx="15915">
                  <c:v>4.494907407408701</c:v>
                </c:pt>
                <c:pt idx="15916">
                  <c:v>4.495150462962866</c:v>
                </c:pt>
                <c:pt idx="15917">
                  <c:v>4.4953935185170311</c:v>
                </c:pt>
                <c:pt idx="15918">
                  <c:v>4.4956365740711961</c:v>
                </c:pt>
                <c:pt idx="15919">
                  <c:v>4.4958796296253611</c:v>
                </c:pt>
                <c:pt idx="15920">
                  <c:v>4.4961226851868021</c:v>
                </c:pt>
                <c:pt idx="15921">
                  <c:v>4.4963657407409672</c:v>
                </c:pt>
                <c:pt idx="15922">
                  <c:v>4.4966087962951322</c:v>
                </c:pt>
                <c:pt idx="15923">
                  <c:v>4.4968518518492973</c:v>
                </c:pt>
                <c:pt idx="15924">
                  <c:v>4.4970949074034623</c:v>
                </c:pt>
                <c:pt idx="15925">
                  <c:v>4.4973379629649033</c:v>
                </c:pt>
                <c:pt idx="15926">
                  <c:v>4.4975810185190683</c:v>
                </c:pt>
                <c:pt idx="15927">
                  <c:v>4.4978240740732334</c:v>
                </c:pt>
                <c:pt idx="15928">
                  <c:v>4.4980671296273984</c:v>
                </c:pt>
                <c:pt idx="15929">
                  <c:v>4.4983101851815634</c:v>
                </c:pt>
                <c:pt idx="15930">
                  <c:v>4.4985532407357285</c:v>
                </c:pt>
                <c:pt idx="15931">
                  <c:v>4.4987962962971695</c:v>
                </c:pt>
                <c:pt idx="15932">
                  <c:v>4.4990393518513345</c:v>
                </c:pt>
                <c:pt idx="15933">
                  <c:v>4.4992824074054996</c:v>
                </c:pt>
                <c:pt idx="15934">
                  <c:v>4.4995370370364443</c:v>
                </c:pt>
                <c:pt idx="15935">
                  <c:v>4.4997800925906093</c:v>
                </c:pt>
                <c:pt idx="15936">
                  <c:v>4.5000231481447743</c:v>
                </c:pt>
                <c:pt idx="15937">
                  <c:v>4.5002662036989394</c:v>
                </c:pt>
                <c:pt idx="15938">
                  <c:v>4.5005092592603804</c:v>
                </c:pt>
                <c:pt idx="15939">
                  <c:v>4.5007523148145454</c:v>
                </c:pt>
                <c:pt idx="15940">
                  <c:v>4.5009953703687104</c:v>
                </c:pt>
                <c:pt idx="15941">
                  <c:v>4.5012384259228755</c:v>
                </c:pt>
                <c:pt idx="15942">
                  <c:v>4.5014814814770405</c:v>
                </c:pt>
                <c:pt idx="15943">
                  <c:v>4.5017245370384815</c:v>
                </c:pt>
                <c:pt idx="15944">
                  <c:v>4.5019675925926466</c:v>
                </c:pt>
                <c:pt idx="15945">
                  <c:v>4.5022106481468116</c:v>
                </c:pt>
                <c:pt idx="15946">
                  <c:v>4.5024537037009766</c:v>
                </c:pt>
                <c:pt idx="15947">
                  <c:v>4.5026967592551417</c:v>
                </c:pt>
                <c:pt idx="15948">
                  <c:v>4.5029398148165827</c:v>
                </c:pt>
                <c:pt idx="15949">
                  <c:v>4.5031828703707477</c:v>
                </c:pt>
                <c:pt idx="15950">
                  <c:v>4.5034259259249128</c:v>
                </c:pt>
                <c:pt idx="15951">
                  <c:v>4.5036689814790778</c:v>
                </c:pt>
                <c:pt idx="15952">
                  <c:v>4.5039120370332428</c:v>
                </c:pt>
                <c:pt idx="15953">
                  <c:v>4.5041550925946838</c:v>
                </c:pt>
                <c:pt idx="15954">
                  <c:v>4.5043981481488489</c:v>
                </c:pt>
                <c:pt idx="15955">
                  <c:v>4.5046412037030139</c:v>
                </c:pt>
                <c:pt idx="15956">
                  <c:v>4.5048842592571789</c:v>
                </c:pt>
                <c:pt idx="15957">
                  <c:v>4.505127314811344</c:v>
                </c:pt>
                <c:pt idx="15958">
                  <c:v>4.505370370365509</c:v>
                </c:pt>
                <c:pt idx="15959">
                  <c:v>4.50561342592695</c:v>
                </c:pt>
                <c:pt idx="15960">
                  <c:v>4.5058564814811151</c:v>
                </c:pt>
                <c:pt idx="15961">
                  <c:v>4.5060995370352801</c:v>
                </c:pt>
                <c:pt idx="15962">
                  <c:v>4.5063425925894451</c:v>
                </c:pt>
                <c:pt idx="15963">
                  <c:v>4.5065856481436102</c:v>
                </c:pt>
                <c:pt idx="15964">
                  <c:v>4.5068287037050512</c:v>
                </c:pt>
                <c:pt idx="15965">
                  <c:v>4.5070717592592162</c:v>
                </c:pt>
                <c:pt idx="15966">
                  <c:v>4.5073148148133813</c:v>
                </c:pt>
                <c:pt idx="15967">
                  <c:v>4.5075578703675463</c:v>
                </c:pt>
                <c:pt idx="15968">
                  <c:v>4.5078009259217113</c:v>
                </c:pt>
                <c:pt idx="15969">
                  <c:v>4.5080439814831523</c:v>
                </c:pt>
                <c:pt idx="15970">
                  <c:v>4.5082870370373174</c:v>
                </c:pt>
                <c:pt idx="15971">
                  <c:v>4.5085300925914824</c:v>
                </c:pt>
                <c:pt idx="15972">
                  <c:v>4.5087731481456474</c:v>
                </c:pt>
                <c:pt idx="15973">
                  <c:v>4.5090162036998125</c:v>
                </c:pt>
                <c:pt idx="15974">
                  <c:v>4.5092592592612535</c:v>
                </c:pt>
                <c:pt idx="15975">
                  <c:v>4.5095023148154185</c:v>
                </c:pt>
                <c:pt idx="15976">
                  <c:v>4.5097453703695836</c:v>
                </c:pt>
                <c:pt idx="15977">
                  <c:v>4.5099884259237486</c:v>
                </c:pt>
                <c:pt idx="15978">
                  <c:v>4.5102314814779136</c:v>
                </c:pt>
                <c:pt idx="15979">
                  <c:v>4.5104745370320787</c:v>
                </c:pt>
                <c:pt idx="15980">
                  <c:v>4.5107175925935197</c:v>
                </c:pt>
                <c:pt idx="15981">
                  <c:v>4.5109606481476847</c:v>
                </c:pt>
                <c:pt idx="15982">
                  <c:v>4.5112037037018498</c:v>
                </c:pt>
                <c:pt idx="15983">
                  <c:v>4.5114583333327944</c:v>
                </c:pt>
                <c:pt idx="15984">
                  <c:v>4.5117013888869595</c:v>
                </c:pt>
                <c:pt idx="15985">
                  <c:v>4.5119444444411245</c:v>
                </c:pt>
                <c:pt idx="15986">
                  <c:v>4.5121874999952896</c:v>
                </c:pt>
                <c:pt idx="15987">
                  <c:v>4.5124305555567306</c:v>
                </c:pt>
                <c:pt idx="15988">
                  <c:v>4.5126736111108956</c:v>
                </c:pt>
                <c:pt idx="15989">
                  <c:v>4.5129166666650606</c:v>
                </c:pt>
                <c:pt idx="15990">
                  <c:v>4.5131597222192257</c:v>
                </c:pt>
                <c:pt idx="15991">
                  <c:v>4.5134027777733907</c:v>
                </c:pt>
                <c:pt idx="15992">
                  <c:v>4.5136458333348317</c:v>
                </c:pt>
                <c:pt idx="15993">
                  <c:v>4.5138888888889968</c:v>
                </c:pt>
                <c:pt idx="15994">
                  <c:v>4.5141319444431618</c:v>
                </c:pt>
                <c:pt idx="15995">
                  <c:v>4.5143749999973268</c:v>
                </c:pt>
                <c:pt idx="15996">
                  <c:v>4.5146180555514919</c:v>
                </c:pt>
                <c:pt idx="15997">
                  <c:v>4.5148611111129329</c:v>
                </c:pt>
                <c:pt idx="15998">
                  <c:v>4.5151041666670979</c:v>
                </c:pt>
                <c:pt idx="15999">
                  <c:v>4.5153472222212629</c:v>
                </c:pt>
                <c:pt idx="16000">
                  <c:v>4.515590277775428</c:v>
                </c:pt>
                <c:pt idx="16001">
                  <c:v>4.515833333329593</c:v>
                </c:pt>
                <c:pt idx="16002">
                  <c:v>4.5160763888837581</c:v>
                </c:pt>
                <c:pt idx="16003">
                  <c:v>4.5163194444451991</c:v>
                </c:pt>
                <c:pt idx="16004">
                  <c:v>4.5165624999993641</c:v>
                </c:pt>
                <c:pt idx="16005">
                  <c:v>4.5168055555535291</c:v>
                </c:pt>
                <c:pt idx="16006">
                  <c:v>4.5170486111076942</c:v>
                </c:pt>
                <c:pt idx="16007">
                  <c:v>4.5172916666618592</c:v>
                </c:pt>
                <c:pt idx="16008">
                  <c:v>4.5175347222233002</c:v>
                </c:pt>
                <c:pt idx="16009">
                  <c:v>4.5177777777774653</c:v>
                </c:pt>
                <c:pt idx="16010">
                  <c:v>4.5180208333316303</c:v>
                </c:pt>
                <c:pt idx="16011">
                  <c:v>4.5182638888857953</c:v>
                </c:pt>
                <c:pt idx="16012">
                  <c:v>4.5185069444399604</c:v>
                </c:pt>
                <c:pt idx="16013">
                  <c:v>4.5187500000014014</c:v>
                </c:pt>
                <c:pt idx="16014">
                  <c:v>4.5189930555555664</c:v>
                </c:pt>
                <c:pt idx="16015">
                  <c:v>4.5192361111097314</c:v>
                </c:pt>
                <c:pt idx="16016">
                  <c:v>4.5194791666638965</c:v>
                </c:pt>
                <c:pt idx="16017">
                  <c:v>4.5197222222180615</c:v>
                </c:pt>
                <c:pt idx="16018">
                  <c:v>4.5199652777795025</c:v>
                </c:pt>
                <c:pt idx="16019">
                  <c:v>4.5202083333336676</c:v>
                </c:pt>
                <c:pt idx="16020">
                  <c:v>4.5204513888878326</c:v>
                </c:pt>
                <c:pt idx="16021">
                  <c:v>4.5206944444419976</c:v>
                </c:pt>
                <c:pt idx="16022">
                  <c:v>4.5209374999961627</c:v>
                </c:pt>
                <c:pt idx="16023">
                  <c:v>4.5211805555576037</c:v>
                </c:pt>
                <c:pt idx="16024">
                  <c:v>4.5214236111117687</c:v>
                </c:pt>
                <c:pt idx="16025">
                  <c:v>4.5216666666659338</c:v>
                </c:pt>
                <c:pt idx="16026">
                  <c:v>4.5219097222200988</c:v>
                </c:pt>
                <c:pt idx="16027">
                  <c:v>4.5221527777742638</c:v>
                </c:pt>
                <c:pt idx="16028">
                  <c:v>4.5223958333284289</c:v>
                </c:pt>
                <c:pt idx="16029">
                  <c:v>4.5226388888898699</c:v>
                </c:pt>
                <c:pt idx="16030">
                  <c:v>4.5228819444440349</c:v>
                </c:pt>
                <c:pt idx="16031">
                  <c:v>4.5231365740749796</c:v>
                </c:pt>
                <c:pt idx="16032">
                  <c:v>4.5233796296291446</c:v>
                </c:pt>
                <c:pt idx="16033">
                  <c:v>4.5236226851833097</c:v>
                </c:pt>
                <c:pt idx="16034">
                  <c:v>4.5238657407374747</c:v>
                </c:pt>
                <c:pt idx="16035">
                  <c:v>4.5241087962916398</c:v>
                </c:pt>
                <c:pt idx="16036">
                  <c:v>4.5243518518530808</c:v>
                </c:pt>
                <c:pt idx="16037">
                  <c:v>4.5245949074072458</c:v>
                </c:pt>
                <c:pt idx="16038">
                  <c:v>4.5248379629614108</c:v>
                </c:pt>
                <c:pt idx="16039">
                  <c:v>4.5250810185155759</c:v>
                </c:pt>
                <c:pt idx="16040">
                  <c:v>4.5253240740697409</c:v>
                </c:pt>
                <c:pt idx="16041">
                  <c:v>4.5255671296311819</c:v>
                </c:pt>
                <c:pt idx="16042">
                  <c:v>4.5258101851853469</c:v>
                </c:pt>
                <c:pt idx="16043">
                  <c:v>4.526053240739512</c:v>
                </c:pt>
                <c:pt idx="16044">
                  <c:v>4.526296296293677</c:v>
                </c:pt>
                <c:pt idx="16045">
                  <c:v>4.5265393518478421</c:v>
                </c:pt>
                <c:pt idx="16046">
                  <c:v>4.5267824074092831</c:v>
                </c:pt>
                <c:pt idx="16047">
                  <c:v>4.5270254629634481</c:v>
                </c:pt>
                <c:pt idx="16048">
                  <c:v>4.5272685185176131</c:v>
                </c:pt>
                <c:pt idx="16049">
                  <c:v>4.5275115740717782</c:v>
                </c:pt>
                <c:pt idx="16050">
                  <c:v>4.5277546296259432</c:v>
                </c:pt>
                <c:pt idx="16051">
                  <c:v>4.5279976851801083</c:v>
                </c:pt>
                <c:pt idx="16052">
                  <c:v>4.5282407407415493</c:v>
                </c:pt>
                <c:pt idx="16053">
                  <c:v>4.5284837962957143</c:v>
                </c:pt>
                <c:pt idx="16054">
                  <c:v>4.5287268518498793</c:v>
                </c:pt>
                <c:pt idx="16055">
                  <c:v>4.5289699074040444</c:v>
                </c:pt>
                <c:pt idx="16056">
                  <c:v>4.5292129629582094</c:v>
                </c:pt>
                <c:pt idx="16057">
                  <c:v>4.5294560185196504</c:v>
                </c:pt>
                <c:pt idx="16058">
                  <c:v>4.5296990740738154</c:v>
                </c:pt>
                <c:pt idx="16059">
                  <c:v>4.5299421296279805</c:v>
                </c:pt>
                <c:pt idx="16060">
                  <c:v>4.5301851851821455</c:v>
                </c:pt>
                <c:pt idx="16061">
                  <c:v>4.5304282407363106</c:v>
                </c:pt>
                <c:pt idx="16062">
                  <c:v>4.5306712962977516</c:v>
                </c:pt>
                <c:pt idx="16063">
                  <c:v>4.5309143518519166</c:v>
                </c:pt>
                <c:pt idx="16064">
                  <c:v>4.5311574074060816</c:v>
                </c:pt>
                <c:pt idx="16065">
                  <c:v>4.5314004629602467</c:v>
                </c:pt>
                <c:pt idx="16066">
                  <c:v>4.5316435185144117</c:v>
                </c:pt>
                <c:pt idx="16067">
                  <c:v>4.5318865740758527</c:v>
                </c:pt>
                <c:pt idx="16068">
                  <c:v>4.5321296296300178</c:v>
                </c:pt>
                <c:pt idx="16069">
                  <c:v>4.5323726851841828</c:v>
                </c:pt>
                <c:pt idx="16070">
                  <c:v>4.5326157407383478</c:v>
                </c:pt>
                <c:pt idx="16071">
                  <c:v>4.5328587962925129</c:v>
                </c:pt>
                <c:pt idx="16072">
                  <c:v>4.5331018518539539</c:v>
                </c:pt>
                <c:pt idx="16073">
                  <c:v>4.5333449074081189</c:v>
                </c:pt>
                <c:pt idx="16074">
                  <c:v>4.5335879629622839</c:v>
                </c:pt>
                <c:pt idx="16075">
                  <c:v>4.533831018516449</c:v>
                </c:pt>
                <c:pt idx="16076">
                  <c:v>4.534074074070614</c:v>
                </c:pt>
                <c:pt idx="16077">
                  <c:v>4.5343171296247791</c:v>
                </c:pt>
                <c:pt idx="16078">
                  <c:v>4.5345601851862201</c:v>
                </c:pt>
                <c:pt idx="16079">
                  <c:v>4.5348148148098888</c:v>
                </c:pt>
                <c:pt idx="16080">
                  <c:v>4.5350578703713298</c:v>
                </c:pt>
                <c:pt idx="16081">
                  <c:v>4.5353009259254948</c:v>
                </c:pt>
                <c:pt idx="16082">
                  <c:v>4.5355439814796599</c:v>
                </c:pt>
                <c:pt idx="16083">
                  <c:v>4.5357870370338249</c:v>
                </c:pt>
                <c:pt idx="16084">
                  <c:v>4.5360300925879899</c:v>
                </c:pt>
                <c:pt idx="16085">
                  <c:v>4.5362731481494309</c:v>
                </c:pt>
                <c:pt idx="16086">
                  <c:v>4.536516203703596</c:v>
                </c:pt>
                <c:pt idx="16087">
                  <c:v>4.536759259257761</c:v>
                </c:pt>
                <c:pt idx="16088">
                  <c:v>4.5370023148119261</c:v>
                </c:pt>
                <c:pt idx="16089">
                  <c:v>4.5372453703660911</c:v>
                </c:pt>
                <c:pt idx="16090">
                  <c:v>4.5374884259275321</c:v>
                </c:pt>
                <c:pt idx="16091">
                  <c:v>4.5377314814816971</c:v>
                </c:pt>
                <c:pt idx="16092">
                  <c:v>4.5379745370358622</c:v>
                </c:pt>
                <c:pt idx="16093">
                  <c:v>4.5382175925900272</c:v>
                </c:pt>
                <c:pt idx="16094">
                  <c:v>4.5384606481441923</c:v>
                </c:pt>
                <c:pt idx="16095">
                  <c:v>4.5387037037056333</c:v>
                </c:pt>
                <c:pt idx="16096">
                  <c:v>4.5389467592597983</c:v>
                </c:pt>
                <c:pt idx="16097">
                  <c:v>4.5391898148139633</c:v>
                </c:pt>
                <c:pt idx="16098">
                  <c:v>4.5394328703681284</c:v>
                </c:pt>
                <c:pt idx="16099">
                  <c:v>4.5396759259222934</c:v>
                </c:pt>
                <c:pt idx="16100">
                  <c:v>4.5399189814764584</c:v>
                </c:pt>
                <c:pt idx="16101">
                  <c:v>4.5401620370378994</c:v>
                </c:pt>
                <c:pt idx="16102">
                  <c:v>4.5404050925920645</c:v>
                </c:pt>
                <c:pt idx="16103">
                  <c:v>4.5406481481462295</c:v>
                </c:pt>
                <c:pt idx="16104">
                  <c:v>4.5408912037003946</c:v>
                </c:pt>
                <c:pt idx="16105">
                  <c:v>4.5411342592545596</c:v>
                </c:pt>
                <c:pt idx="16106">
                  <c:v>4.5413773148160006</c:v>
                </c:pt>
                <c:pt idx="16107">
                  <c:v>4.5416203703701656</c:v>
                </c:pt>
                <c:pt idx="16108">
                  <c:v>4.5418634259243307</c:v>
                </c:pt>
                <c:pt idx="16109">
                  <c:v>4.5421064814784957</c:v>
                </c:pt>
                <c:pt idx="16110">
                  <c:v>4.5423495370326608</c:v>
                </c:pt>
                <c:pt idx="16111">
                  <c:v>4.5425925925941018</c:v>
                </c:pt>
                <c:pt idx="16112">
                  <c:v>4.5428356481482668</c:v>
                </c:pt>
                <c:pt idx="16113">
                  <c:v>4.5430787037024318</c:v>
                </c:pt>
                <c:pt idx="16114">
                  <c:v>4.5433217592565969</c:v>
                </c:pt>
                <c:pt idx="16115">
                  <c:v>4.5435648148107619</c:v>
                </c:pt>
                <c:pt idx="16116">
                  <c:v>4.5438078703722029</c:v>
                </c:pt>
                <c:pt idx="16117">
                  <c:v>4.5440509259263679</c:v>
                </c:pt>
                <c:pt idx="16118">
                  <c:v>4.544293981480533</c:v>
                </c:pt>
                <c:pt idx="16119">
                  <c:v>4.544537037034698</c:v>
                </c:pt>
                <c:pt idx="16120">
                  <c:v>4.5447800925888631</c:v>
                </c:pt>
                <c:pt idx="16121">
                  <c:v>4.5450231481430281</c:v>
                </c:pt>
                <c:pt idx="16122">
                  <c:v>4.5452662037044691</c:v>
                </c:pt>
                <c:pt idx="16123">
                  <c:v>4.5455092592586341</c:v>
                </c:pt>
                <c:pt idx="16124">
                  <c:v>4.5457523148127992</c:v>
                </c:pt>
                <c:pt idx="16125">
                  <c:v>4.5459953703669642</c:v>
                </c:pt>
                <c:pt idx="16126">
                  <c:v>4.5462384259211293</c:v>
                </c:pt>
                <c:pt idx="16127">
                  <c:v>4.5464930555520739</c:v>
                </c:pt>
                <c:pt idx="16128">
                  <c:v>4.546736111106239</c:v>
                </c:pt>
                <c:pt idx="16129">
                  <c:v>4.54697916666768</c:v>
                </c:pt>
                <c:pt idx="16130">
                  <c:v>4.547222222221845</c:v>
                </c:pt>
                <c:pt idx="16131">
                  <c:v>4.5474652777760101</c:v>
                </c:pt>
                <c:pt idx="16132">
                  <c:v>4.5477083333301751</c:v>
                </c:pt>
                <c:pt idx="16133">
                  <c:v>4.5479513888843401</c:v>
                </c:pt>
                <c:pt idx="16134">
                  <c:v>4.5481944444457811</c:v>
                </c:pt>
                <c:pt idx="16135">
                  <c:v>4.5484374999999462</c:v>
                </c:pt>
                <c:pt idx="16136">
                  <c:v>4.5486805555541112</c:v>
                </c:pt>
                <c:pt idx="16137">
                  <c:v>4.5489236111082763</c:v>
                </c:pt>
                <c:pt idx="16138">
                  <c:v>4.5491666666624413</c:v>
                </c:pt>
                <c:pt idx="16139">
                  <c:v>4.5494097222238823</c:v>
                </c:pt>
                <c:pt idx="16140">
                  <c:v>4.5496527777780473</c:v>
                </c:pt>
                <c:pt idx="16141">
                  <c:v>4.5498958333322124</c:v>
                </c:pt>
                <c:pt idx="16142">
                  <c:v>4.5501388888863774</c:v>
                </c:pt>
                <c:pt idx="16143">
                  <c:v>4.5503819444405424</c:v>
                </c:pt>
                <c:pt idx="16144">
                  <c:v>4.5506250000019834</c:v>
                </c:pt>
                <c:pt idx="16145">
                  <c:v>4.5508680555561485</c:v>
                </c:pt>
                <c:pt idx="16146">
                  <c:v>4.5511111111103135</c:v>
                </c:pt>
                <c:pt idx="16147">
                  <c:v>4.5513541666644786</c:v>
                </c:pt>
                <c:pt idx="16148">
                  <c:v>4.5515972222186436</c:v>
                </c:pt>
                <c:pt idx="16149">
                  <c:v>4.5518402777728086</c:v>
                </c:pt>
                <c:pt idx="16150">
                  <c:v>4.5520833333342496</c:v>
                </c:pt>
                <c:pt idx="16151">
                  <c:v>4.5523263888884147</c:v>
                </c:pt>
                <c:pt idx="16152">
                  <c:v>4.5525694444425797</c:v>
                </c:pt>
                <c:pt idx="16153">
                  <c:v>4.5528124999967448</c:v>
                </c:pt>
                <c:pt idx="16154">
                  <c:v>4.5530555555509098</c:v>
                </c:pt>
                <c:pt idx="16155">
                  <c:v>4.5532986111123508</c:v>
                </c:pt>
                <c:pt idx="16156">
                  <c:v>4.5535416666665158</c:v>
                </c:pt>
                <c:pt idx="16157">
                  <c:v>4.5537847222206809</c:v>
                </c:pt>
                <c:pt idx="16158">
                  <c:v>4.5540277777748459</c:v>
                </c:pt>
                <c:pt idx="16159">
                  <c:v>4.5542708333290109</c:v>
                </c:pt>
                <c:pt idx="16160">
                  <c:v>4.5545138888904519</c:v>
                </c:pt>
                <c:pt idx="16161">
                  <c:v>4.554756944444617</c:v>
                </c:pt>
                <c:pt idx="16162">
                  <c:v>4.554999999998782</c:v>
                </c:pt>
                <c:pt idx="16163">
                  <c:v>4.5552430555529471</c:v>
                </c:pt>
                <c:pt idx="16164">
                  <c:v>4.5554861111071121</c:v>
                </c:pt>
                <c:pt idx="16165">
                  <c:v>4.5557291666685531</c:v>
                </c:pt>
                <c:pt idx="16166">
                  <c:v>4.5559722222227181</c:v>
                </c:pt>
                <c:pt idx="16167">
                  <c:v>4.5562152777768832</c:v>
                </c:pt>
                <c:pt idx="16168">
                  <c:v>4.5564583333310482</c:v>
                </c:pt>
                <c:pt idx="16169">
                  <c:v>4.5567013888852133</c:v>
                </c:pt>
                <c:pt idx="16170">
                  <c:v>4.5569444444393783</c:v>
                </c:pt>
                <c:pt idx="16171">
                  <c:v>4.5571875000008193</c:v>
                </c:pt>
                <c:pt idx="16172">
                  <c:v>4.5574305555549843</c:v>
                </c:pt>
                <c:pt idx="16173">
                  <c:v>4.5576736111091494</c:v>
                </c:pt>
                <c:pt idx="16174">
                  <c:v>4.5579166666633144</c:v>
                </c:pt>
                <c:pt idx="16175">
                  <c:v>4.5581712962942591</c:v>
                </c:pt>
                <c:pt idx="16176">
                  <c:v>4.5584143518484241</c:v>
                </c:pt>
                <c:pt idx="16177">
                  <c:v>4.5586574074025892</c:v>
                </c:pt>
                <c:pt idx="16178">
                  <c:v>4.5589004629640302</c:v>
                </c:pt>
                <c:pt idx="16179">
                  <c:v>4.5591435185181952</c:v>
                </c:pt>
                <c:pt idx="16180">
                  <c:v>4.5593865740723603</c:v>
                </c:pt>
                <c:pt idx="16181">
                  <c:v>4.5596296296265253</c:v>
                </c:pt>
                <c:pt idx="16182">
                  <c:v>4.5598726851806903</c:v>
                </c:pt>
                <c:pt idx="16183">
                  <c:v>4.5601157407421313</c:v>
                </c:pt>
                <c:pt idx="16184">
                  <c:v>4.5603587962962964</c:v>
                </c:pt>
                <c:pt idx="16185">
                  <c:v>4.5606018518504614</c:v>
                </c:pt>
                <c:pt idx="16186">
                  <c:v>4.5608449074046264</c:v>
                </c:pt>
                <c:pt idx="16187">
                  <c:v>4.5610879629587915</c:v>
                </c:pt>
                <c:pt idx="16188">
                  <c:v>4.5613310185202325</c:v>
                </c:pt>
                <c:pt idx="16189">
                  <c:v>4.5615740740743975</c:v>
                </c:pt>
                <c:pt idx="16190">
                  <c:v>4.5618171296285626</c:v>
                </c:pt>
                <c:pt idx="16191">
                  <c:v>4.5620601851827276</c:v>
                </c:pt>
                <c:pt idx="16192">
                  <c:v>4.5623032407368926</c:v>
                </c:pt>
                <c:pt idx="16193">
                  <c:v>4.5625462962983336</c:v>
                </c:pt>
                <c:pt idx="16194">
                  <c:v>4.5627893518524987</c:v>
                </c:pt>
                <c:pt idx="16195">
                  <c:v>4.5630324074066637</c:v>
                </c:pt>
                <c:pt idx="16196">
                  <c:v>4.5632754629608288</c:v>
                </c:pt>
                <c:pt idx="16197">
                  <c:v>4.5635185185149938</c:v>
                </c:pt>
                <c:pt idx="16198">
                  <c:v>4.5637615740691588</c:v>
                </c:pt>
                <c:pt idx="16199">
                  <c:v>4.5640046296305998</c:v>
                </c:pt>
                <c:pt idx="16200">
                  <c:v>4.5642476851847649</c:v>
                </c:pt>
                <c:pt idx="16201">
                  <c:v>4.5644907407389299</c:v>
                </c:pt>
                <c:pt idx="16202">
                  <c:v>4.5647337962930949</c:v>
                </c:pt>
                <c:pt idx="16203">
                  <c:v>4.56497685184726</c:v>
                </c:pt>
                <c:pt idx="16204">
                  <c:v>4.565219907408701</c:v>
                </c:pt>
                <c:pt idx="16205">
                  <c:v>4.565462962962866</c:v>
                </c:pt>
                <c:pt idx="16206">
                  <c:v>4.5657060185170311</c:v>
                </c:pt>
                <c:pt idx="16207">
                  <c:v>4.5659490740711961</c:v>
                </c:pt>
                <c:pt idx="16208">
                  <c:v>4.5661921296253611</c:v>
                </c:pt>
                <c:pt idx="16209">
                  <c:v>4.5664351851868021</c:v>
                </c:pt>
                <c:pt idx="16210">
                  <c:v>4.5666782407409672</c:v>
                </c:pt>
                <c:pt idx="16211">
                  <c:v>4.5669212962951322</c:v>
                </c:pt>
                <c:pt idx="16212">
                  <c:v>4.5671643518492973</c:v>
                </c:pt>
                <c:pt idx="16213">
                  <c:v>4.5674074074034623</c:v>
                </c:pt>
                <c:pt idx="16214">
                  <c:v>4.5676504629649033</c:v>
                </c:pt>
                <c:pt idx="16215">
                  <c:v>4.5678935185190683</c:v>
                </c:pt>
                <c:pt idx="16216">
                  <c:v>4.5681365740732334</c:v>
                </c:pt>
                <c:pt idx="16217">
                  <c:v>4.5683796296273984</c:v>
                </c:pt>
                <c:pt idx="16218">
                  <c:v>4.5686226851815634</c:v>
                </c:pt>
                <c:pt idx="16219">
                  <c:v>4.5688657407357285</c:v>
                </c:pt>
                <c:pt idx="16220">
                  <c:v>4.5691087962971695</c:v>
                </c:pt>
                <c:pt idx="16221">
                  <c:v>4.5693518518513345</c:v>
                </c:pt>
                <c:pt idx="16222">
                  <c:v>4.5695949074054996</c:v>
                </c:pt>
                <c:pt idx="16223">
                  <c:v>4.5698379629596646</c:v>
                </c:pt>
                <c:pt idx="16224">
                  <c:v>4.5700925925906093</c:v>
                </c:pt>
                <c:pt idx="16225">
                  <c:v>4.5703356481447743</c:v>
                </c:pt>
                <c:pt idx="16226">
                  <c:v>4.5705787036989394</c:v>
                </c:pt>
                <c:pt idx="16227">
                  <c:v>4.5708217592603804</c:v>
                </c:pt>
                <c:pt idx="16228">
                  <c:v>4.5710648148145454</c:v>
                </c:pt>
                <c:pt idx="16229">
                  <c:v>4.5713078703687104</c:v>
                </c:pt>
                <c:pt idx="16230">
                  <c:v>4.5715509259228755</c:v>
                </c:pt>
                <c:pt idx="16231">
                  <c:v>4.5717939814770405</c:v>
                </c:pt>
                <c:pt idx="16232">
                  <c:v>4.5720370370384815</c:v>
                </c:pt>
                <c:pt idx="16233">
                  <c:v>4.5722800925926466</c:v>
                </c:pt>
                <c:pt idx="16234">
                  <c:v>4.5725231481468116</c:v>
                </c:pt>
                <c:pt idx="16235">
                  <c:v>4.5727662037009766</c:v>
                </c:pt>
                <c:pt idx="16236">
                  <c:v>4.5730092592551417</c:v>
                </c:pt>
                <c:pt idx="16237">
                  <c:v>4.5732523148165827</c:v>
                </c:pt>
                <c:pt idx="16238">
                  <c:v>4.5734953703707477</c:v>
                </c:pt>
                <c:pt idx="16239">
                  <c:v>4.5737384259249128</c:v>
                </c:pt>
                <c:pt idx="16240">
                  <c:v>4.5739814814790778</c:v>
                </c:pt>
                <c:pt idx="16241">
                  <c:v>4.5742245370332428</c:v>
                </c:pt>
                <c:pt idx="16242">
                  <c:v>4.5744675925946838</c:v>
                </c:pt>
                <c:pt idx="16243">
                  <c:v>4.5747106481488489</c:v>
                </c:pt>
                <c:pt idx="16244">
                  <c:v>4.5749537037030139</c:v>
                </c:pt>
                <c:pt idx="16245">
                  <c:v>4.5751967592571789</c:v>
                </c:pt>
                <c:pt idx="16246">
                  <c:v>4.575439814811344</c:v>
                </c:pt>
                <c:pt idx="16247">
                  <c:v>4.575682870365509</c:v>
                </c:pt>
                <c:pt idx="16248">
                  <c:v>4.57592592592695</c:v>
                </c:pt>
                <c:pt idx="16249">
                  <c:v>4.5761689814811151</c:v>
                </c:pt>
                <c:pt idx="16250">
                  <c:v>4.5764120370352801</c:v>
                </c:pt>
                <c:pt idx="16251">
                  <c:v>4.5766550925894451</c:v>
                </c:pt>
                <c:pt idx="16252">
                  <c:v>4.5768981481436102</c:v>
                </c:pt>
                <c:pt idx="16253">
                  <c:v>4.5771412037050512</c:v>
                </c:pt>
                <c:pt idx="16254">
                  <c:v>4.5773842592592162</c:v>
                </c:pt>
                <c:pt idx="16255">
                  <c:v>4.5776273148133813</c:v>
                </c:pt>
                <c:pt idx="16256">
                  <c:v>4.5778703703675463</c:v>
                </c:pt>
                <c:pt idx="16257">
                  <c:v>4.5781134259217113</c:v>
                </c:pt>
                <c:pt idx="16258">
                  <c:v>4.5783564814831523</c:v>
                </c:pt>
                <c:pt idx="16259">
                  <c:v>4.5785995370373174</c:v>
                </c:pt>
                <c:pt idx="16260">
                  <c:v>4.5788425925914824</c:v>
                </c:pt>
                <c:pt idx="16261">
                  <c:v>4.5790856481456474</c:v>
                </c:pt>
                <c:pt idx="16262">
                  <c:v>4.5793287036998125</c:v>
                </c:pt>
                <c:pt idx="16263">
                  <c:v>4.5795717592612535</c:v>
                </c:pt>
                <c:pt idx="16264">
                  <c:v>4.5798148148154185</c:v>
                </c:pt>
                <c:pt idx="16265">
                  <c:v>4.5800578703695836</c:v>
                </c:pt>
                <c:pt idx="16266">
                  <c:v>4.5803009259237486</c:v>
                </c:pt>
                <c:pt idx="16267">
                  <c:v>4.5805439814779136</c:v>
                </c:pt>
                <c:pt idx="16268">
                  <c:v>4.5807870370320787</c:v>
                </c:pt>
                <c:pt idx="16269">
                  <c:v>4.5810300925935197</c:v>
                </c:pt>
                <c:pt idx="16270">
                  <c:v>4.5812731481476847</c:v>
                </c:pt>
                <c:pt idx="16271">
                  <c:v>4.5815162037018498</c:v>
                </c:pt>
                <c:pt idx="16272">
                  <c:v>4.5817708333327944</c:v>
                </c:pt>
                <c:pt idx="16273">
                  <c:v>4.5820138888869595</c:v>
                </c:pt>
                <c:pt idx="16274">
                  <c:v>4.5822569444411245</c:v>
                </c:pt>
                <c:pt idx="16275">
                  <c:v>4.5824999999952896</c:v>
                </c:pt>
                <c:pt idx="16276">
                  <c:v>4.5827430555567306</c:v>
                </c:pt>
                <c:pt idx="16277">
                  <c:v>4.5829861111108956</c:v>
                </c:pt>
                <c:pt idx="16278">
                  <c:v>4.5832291666650606</c:v>
                </c:pt>
                <c:pt idx="16279">
                  <c:v>4.5834722222192257</c:v>
                </c:pt>
                <c:pt idx="16280">
                  <c:v>4.5837152777733907</c:v>
                </c:pt>
                <c:pt idx="16281">
                  <c:v>4.5839583333348317</c:v>
                </c:pt>
                <c:pt idx="16282">
                  <c:v>4.5842013888889968</c:v>
                </c:pt>
                <c:pt idx="16283">
                  <c:v>4.5844444444431618</c:v>
                </c:pt>
                <c:pt idx="16284">
                  <c:v>4.5846874999973268</c:v>
                </c:pt>
                <c:pt idx="16285">
                  <c:v>4.5849305555514919</c:v>
                </c:pt>
                <c:pt idx="16286">
                  <c:v>4.5851736111129329</c:v>
                </c:pt>
                <c:pt idx="16287">
                  <c:v>4.5854166666670979</c:v>
                </c:pt>
                <c:pt idx="16288">
                  <c:v>4.5856597222212629</c:v>
                </c:pt>
                <c:pt idx="16289">
                  <c:v>4.585902777775428</c:v>
                </c:pt>
                <c:pt idx="16290">
                  <c:v>4.586145833329593</c:v>
                </c:pt>
                <c:pt idx="16291">
                  <c:v>4.5863888888837581</c:v>
                </c:pt>
                <c:pt idx="16292">
                  <c:v>4.5866319444451991</c:v>
                </c:pt>
                <c:pt idx="16293">
                  <c:v>4.5868749999993641</c:v>
                </c:pt>
                <c:pt idx="16294">
                  <c:v>4.5871180555535291</c:v>
                </c:pt>
                <c:pt idx="16295">
                  <c:v>4.5873611111076942</c:v>
                </c:pt>
                <c:pt idx="16296">
                  <c:v>4.5876041666618592</c:v>
                </c:pt>
                <c:pt idx="16297">
                  <c:v>4.5878472222233002</c:v>
                </c:pt>
                <c:pt idx="16298">
                  <c:v>4.5880902777774653</c:v>
                </c:pt>
                <c:pt idx="16299">
                  <c:v>4.5883333333316303</c:v>
                </c:pt>
                <c:pt idx="16300">
                  <c:v>4.5885763888857953</c:v>
                </c:pt>
                <c:pt idx="16301">
                  <c:v>4.5888194444399604</c:v>
                </c:pt>
                <c:pt idx="16302">
                  <c:v>4.5890625000014014</c:v>
                </c:pt>
                <c:pt idx="16303">
                  <c:v>4.5893055555555664</c:v>
                </c:pt>
                <c:pt idx="16304">
                  <c:v>4.5895486111097314</c:v>
                </c:pt>
                <c:pt idx="16305">
                  <c:v>4.5897916666638965</c:v>
                </c:pt>
                <c:pt idx="16306">
                  <c:v>4.5900347222180615</c:v>
                </c:pt>
                <c:pt idx="16307">
                  <c:v>4.5902777777795025</c:v>
                </c:pt>
                <c:pt idx="16308">
                  <c:v>4.5905208333336676</c:v>
                </c:pt>
                <c:pt idx="16309">
                  <c:v>4.5907638888878326</c:v>
                </c:pt>
                <c:pt idx="16310">
                  <c:v>4.5910069444419976</c:v>
                </c:pt>
                <c:pt idx="16311">
                  <c:v>4.5912499999961627</c:v>
                </c:pt>
                <c:pt idx="16312">
                  <c:v>4.5914930555576037</c:v>
                </c:pt>
                <c:pt idx="16313">
                  <c:v>4.5917361111117687</c:v>
                </c:pt>
                <c:pt idx="16314">
                  <c:v>4.5919791666659338</c:v>
                </c:pt>
                <c:pt idx="16315">
                  <c:v>4.5922222222200988</c:v>
                </c:pt>
                <c:pt idx="16316">
                  <c:v>4.5924652777742638</c:v>
                </c:pt>
                <c:pt idx="16317">
                  <c:v>4.5927083333284289</c:v>
                </c:pt>
                <c:pt idx="16318">
                  <c:v>4.5929513888898699</c:v>
                </c:pt>
                <c:pt idx="16319">
                  <c:v>4.5931944444440349</c:v>
                </c:pt>
                <c:pt idx="16320">
                  <c:v>4.5934490740749796</c:v>
                </c:pt>
                <c:pt idx="16321">
                  <c:v>4.5936921296291446</c:v>
                </c:pt>
                <c:pt idx="16322">
                  <c:v>4.5939351851833097</c:v>
                </c:pt>
                <c:pt idx="16323">
                  <c:v>4.5941782407374747</c:v>
                </c:pt>
                <c:pt idx="16324">
                  <c:v>4.5944212962916398</c:v>
                </c:pt>
                <c:pt idx="16325">
                  <c:v>4.5946643518530808</c:v>
                </c:pt>
                <c:pt idx="16326">
                  <c:v>4.5949074074072458</c:v>
                </c:pt>
                <c:pt idx="16327">
                  <c:v>4.5951504629614108</c:v>
                </c:pt>
                <c:pt idx="16328">
                  <c:v>4.5953935185155759</c:v>
                </c:pt>
                <c:pt idx="16329">
                  <c:v>4.5956365740697409</c:v>
                </c:pt>
                <c:pt idx="16330">
                  <c:v>4.5958796296311819</c:v>
                </c:pt>
                <c:pt idx="16331">
                  <c:v>4.5961226851853469</c:v>
                </c:pt>
                <c:pt idx="16332">
                  <c:v>4.596365740739512</c:v>
                </c:pt>
                <c:pt idx="16333">
                  <c:v>4.596608796293677</c:v>
                </c:pt>
                <c:pt idx="16334">
                  <c:v>4.5968518518478421</c:v>
                </c:pt>
                <c:pt idx="16335">
                  <c:v>4.5970949074092831</c:v>
                </c:pt>
                <c:pt idx="16336">
                  <c:v>4.5973379629634481</c:v>
                </c:pt>
                <c:pt idx="16337">
                  <c:v>4.5975810185176131</c:v>
                </c:pt>
                <c:pt idx="16338">
                  <c:v>4.5978240740717782</c:v>
                </c:pt>
                <c:pt idx="16339">
                  <c:v>4.5980671296259432</c:v>
                </c:pt>
                <c:pt idx="16340">
                  <c:v>4.5983101851801083</c:v>
                </c:pt>
                <c:pt idx="16341">
                  <c:v>4.5985532407415493</c:v>
                </c:pt>
                <c:pt idx="16342">
                  <c:v>4.5987962962957143</c:v>
                </c:pt>
                <c:pt idx="16343">
                  <c:v>4.5990393518498793</c:v>
                </c:pt>
                <c:pt idx="16344">
                  <c:v>4.5992824074040444</c:v>
                </c:pt>
                <c:pt idx="16345">
                  <c:v>4.5995254629582094</c:v>
                </c:pt>
                <c:pt idx="16346">
                  <c:v>4.5997685185196504</c:v>
                </c:pt>
                <c:pt idx="16347">
                  <c:v>4.6000115740738154</c:v>
                </c:pt>
                <c:pt idx="16348">
                  <c:v>4.6002546296279805</c:v>
                </c:pt>
                <c:pt idx="16349">
                  <c:v>4.6004976851821455</c:v>
                </c:pt>
                <c:pt idx="16350">
                  <c:v>4.6007407407363106</c:v>
                </c:pt>
                <c:pt idx="16351">
                  <c:v>4.6009837962977516</c:v>
                </c:pt>
                <c:pt idx="16352">
                  <c:v>4.6012268518519166</c:v>
                </c:pt>
                <c:pt idx="16353">
                  <c:v>4.6014699074060816</c:v>
                </c:pt>
                <c:pt idx="16354">
                  <c:v>4.6017129629602467</c:v>
                </c:pt>
                <c:pt idx="16355">
                  <c:v>4.6019560185144117</c:v>
                </c:pt>
                <c:pt idx="16356">
                  <c:v>4.6021990740758527</c:v>
                </c:pt>
                <c:pt idx="16357">
                  <c:v>4.6024421296300178</c:v>
                </c:pt>
                <c:pt idx="16358">
                  <c:v>4.6026851851841828</c:v>
                </c:pt>
                <c:pt idx="16359">
                  <c:v>4.6029282407383478</c:v>
                </c:pt>
                <c:pt idx="16360">
                  <c:v>4.6031712962925129</c:v>
                </c:pt>
                <c:pt idx="16361">
                  <c:v>4.6034143518539539</c:v>
                </c:pt>
                <c:pt idx="16362">
                  <c:v>4.6036574074081189</c:v>
                </c:pt>
                <c:pt idx="16363">
                  <c:v>4.6039004629622839</c:v>
                </c:pt>
                <c:pt idx="16364">
                  <c:v>4.604143518516449</c:v>
                </c:pt>
                <c:pt idx="16365">
                  <c:v>4.604386574070614</c:v>
                </c:pt>
                <c:pt idx="16366">
                  <c:v>4.6046296296247791</c:v>
                </c:pt>
                <c:pt idx="16367">
                  <c:v>4.6048726851862201</c:v>
                </c:pt>
                <c:pt idx="16368">
                  <c:v>4.6051273148098888</c:v>
                </c:pt>
                <c:pt idx="16369">
                  <c:v>4.6053703703713298</c:v>
                </c:pt>
                <c:pt idx="16370">
                  <c:v>4.6056134259254948</c:v>
                </c:pt>
                <c:pt idx="16371">
                  <c:v>4.6058564814796599</c:v>
                </c:pt>
                <c:pt idx="16372">
                  <c:v>4.6060995370338249</c:v>
                </c:pt>
                <c:pt idx="16373">
                  <c:v>4.6063425925879899</c:v>
                </c:pt>
                <c:pt idx="16374">
                  <c:v>4.6065856481494309</c:v>
                </c:pt>
                <c:pt idx="16375">
                  <c:v>4.606828703703596</c:v>
                </c:pt>
                <c:pt idx="16376">
                  <c:v>4.607071759257761</c:v>
                </c:pt>
                <c:pt idx="16377">
                  <c:v>4.6073148148119261</c:v>
                </c:pt>
                <c:pt idx="16378">
                  <c:v>4.6075578703660911</c:v>
                </c:pt>
                <c:pt idx="16379">
                  <c:v>4.6078009259275321</c:v>
                </c:pt>
                <c:pt idx="16380">
                  <c:v>4.6080439814816971</c:v>
                </c:pt>
                <c:pt idx="16381">
                  <c:v>4.6082870370358622</c:v>
                </c:pt>
                <c:pt idx="16382">
                  <c:v>4.6085300925900272</c:v>
                </c:pt>
                <c:pt idx="16383">
                  <c:v>4.6087731481441923</c:v>
                </c:pt>
                <c:pt idx="16384">
                  <c:v>4.6090162037056333</c:v>
                </c:pt>
                <c:pt idx="16385">
                  <c:v>4.6092592592597983</c:v>
                </c:pt>
                <c:pt idx="16386">
                  <c:v>4.6095023148139633</c:v>
                </c:pt>
                <c:pt idx="16387">
                  <c:v>4.6097453703681284</c:v>
                </c:pt>
                <c:pt idx="16388">
                  <c:v>4.6099884259222934</c:v>
                </c:pt>
                <c:pt idx="16389">
                  <c:v>4.6102314814764584</c:v>
                </c:pt>
                <c:pt idx="16390">
                  <c:v>4.6104745370378994</c:v>
                </c:pt>
                <c:pt idx="16391">
                  <c:v>4.6107175925920645</c:v>
                </c:pt>
                <c:pt idx="16392">
                  <c:v>4.6109606481462295</c:v>
                </c:pt>
                <c:pt idx="16393">
                  <c:v>4.6112037037003946</c:v>
                </c:pt>
                <c:pt idx="16394">
                  <c:v>4.6114467592545596</c:v>
                </c:pt>
                <c:pt idx="16395">
                  <c:v>4.6116898148160006</c:v>
                </c:pt>
                <c:pt idx="16396">
                  <c:v>4.6119328703701656</c:v>
                </c:pt>
                <c:pt idx="16397">
                  <c:v>4.6121759259243307</c:v>
                </c:pt>
                <c:pt idx="16398">
                  <c:v>4.6124189814784957</c:v>
                </c:pt>
                <c:pt idx="16399">
                  <c:v>4.6126620370326608</c:v>
                </c:pt>
                <c:pt idx="16400">
                  <c:v>4.6129050925941018</c:v>
                </c:pt>
                <c:pt idx="16401">
                  <c:v>4.6131481481482668</c:v>
                </c:pt>
                <c:pt idx="16402">
                  <c:v>4.6133912037024318</c:v>
                </c:pt>
                <c:pt idx="16403">
                  <c:v>4.6136342592565969</c:v>
                </c:pt>
                <c:pt idx="16404">
                  <c:v>4.6138773148107619</c:v>
                </c:pt>
                <c:pt idx="16405">
                  <c:v>4.6141203703722029</c:v>
                </c:pt>
                <c:pt idx="16406">
                  <c:v>4.6143634259263679</c:v>
                </c:pt>
                <c:pt idx="16407">
                  <c:v>4.614606481480533</c:v>
                </c:pt>
                <c:pt idx="16408">
                  <c:v>4.614849537034698</c:v>
                </c:pt>
                <c:pt idx="16409">
                  <c:v>4.6150925925888631</c:v>
                </c:pt>
                <c:pt idx="16410">
                  <c:v>4.6153356481430281</c:v>
                </c:pt>
                <c:pt idx="16411">
                  <c:v>4.6155787037044691</c:v>
                </c:pt>
                <c:pt idx="16412">
                  <c:v>4.6158217592586341</c:v>
                </c:pt>
                <c:pt idx="16413">
                  <c:v>4.6160648148127992</c:v>
                </c:pt>
                <c:pt idx="16414">
                  <c:v>4.6163078703669642</c:v>
                </c:pt>
                <c:pt idx="16415">
                  <c:v>4.6165509259211293</c:v>
                </c:pt>
                <c:pt idx="16416">
                  <c:v>4.6168055555520739</c:v>
                </c:pt>
                <c:pt idx="16417">
                  <c:v>4.617048611106239</c:v>
                </c:pt>
                <c:pt idx="16418">
                  <c:v>4.61729166666768</c:v>
                </c:pt>
                <c:pt idx="16419">
                  <c:v>4.617534722221845</c:v>
                </c:pt>
                <c:pt idx="16420">
                  <c:v>4.6177777777760101</c:v>
                </c:pt>
                <c:pt idx="16421">
                  <c:v>4.6180208333301751</c:v>
                </c:pt>
                <c:pt idx="16422">
                  <c:v>4.6182638888843401</c:v>
                </c:pt>
                <c:pt idx="16423">
                  <c:v>4.6185069444457811</c:v>
                </c:pt>
                <c:pt idx="16424">
                  <c:v>4.6187499999999462</c:v>
                </c:pt>
                <c:pt idx="16425">
                  <c:v>4.6189930555541112</c:v>
                </c:pt>
                <c:pt idx="16426">
                  <c:v>4.6192361111082763</c:v>
                </c:pt>
                <c:pt idx="16427">
                  <c:v>4.6194791666624413</c:v>
                </c:pt>
                <c:pt idx="16428">
                  <c:v>4.6197222222238823</c:v>
                </c:pt>
                <c:pt idx="16429">
                  <c:v>4.6199652777780473</c:v>
                </c:pt>
                <c:pt idx="16430">
                  <c:v>4.6202083333322124</c:v>
                </c:pt>
                <c:pt idx="16431">
                  <c:v>4.6204513888863774</c:v>
                </c:pt>
                <c:pt idx="16432">
                  <c:v>4.6206944444405424</c:v>
                </c:pt>
                <c:pt idx="16433">
                  <c:v>4.6209375000019834</c:v>
                </c:pt>
                <c:pt idx="16434">
                  <c:v>4.6211805555561485</c:v>
                </c:pt>
                <c:pt idx="16435">
                  <c:v>4.6214236111103135</c:v>
                </c:pt>
                <c:pt idx="16436">
                  <c:v>4.6216666666644786</c:v>
                </c:pt>
                <c:pt idx="16437">
                  <c:v>4.6219097222186436</c:v>
                </c:pt>
                <c:pt idx="16438">
                  <c:v>4.6221527777728086</c:v>
                </c:pt>
                <c:pt idx="16439">
                  <c:v>4.6223958333342496</c:v>
                </c:pt>
                <c:pt idx="16440">
                  <c:v>4.6226388888884147</c:v>
                </c:pt>
                <c:pt idx="16441">
                  <c:v>4.6228819444425797</c:v>
                </c:pt>
                <c:pt idx="16442">
                  <c:v>4.6231249999967448</c:v>
                </c:pt>
                <c:pt idx="16443">
                  <c:v>4.6233680555509098</c:v>
                </c:pt>
                <c:pt idx="16444">
                  <c:v>4.6236111111123508</c:v>
                </c:pt>
                <c:pt idx="16445">
                  <c:v>4.6238541666665158</c:v>
                </c:pt>
                <c:pt idx="16446">
                  <c:v>4.6240972222206809</c:v>
                </c:pt>
                <c:pt idx="16447">
                  <c:v>4.6243402777748459</c:v>
                </c:pt>
                <c:pt idx="16448">
                  <c:v>4.6245833333290109</c:v>
                </c:pt>
                <c:pt idx="16449">
                  <c:v>4.6248263888904519</c:v>
                </c:pt>
                <c:pt idx="16450">
                  <c:v>4.625069444444617</c:v>
                </c:pt>
                <c:pt idx="16451">
                  <c:v>4.625312499998782</c:v>
                </c:pt>
                <c:pt idx="16452">
                  <c:v>4.6255555555529471</c:v>
                </c:pt>
                <c:pt idx="16453">
                  <c:v>4.6257986111071121</c:v>
                </c:pt>
                <c:pt idx="16454">
                  <c:v>4.6260416666685531</c:v>
                </c:pt>
                <c:pt idx="16455">
                  <c:v>4.6262847222227181</c:v>
                </c:pt>
                <c:pt idx="16456">
                  <c:v>4.6265277777768832</c:v>
                </c:pt>
                <c:pt idx="16457">
                  <c:v>4.6267708333310482</c:v>
                </c:pt>
                <c:pt idx="16458">
                  <c:v>4.6270138888852133</c:v>
                </c:pt>
                <c:pt idx="16459">
                  <c:v>4.6272569444393783</c:v>
                </c:pt>
                <c:pt idx="16460">
                  <c:v>4.6275000000008193</c:v>
                </c:pt>
                <c:pt idx="16461">
                  <c:v>4.6277430555549843</c:v>
                </c:pt>
                <c:pt idx="16462">
                  <c:v>4.6279861111091494</c:v>
                </c:pt>
                <c:pt idx="16463">
                  <c:v>4.6282291666633144</c:v>
                </c:pt>
                <c:pt idx="16464">
                  <c:v>4.6284722222174794</c:v>
                </c:pt>
                <c:pt idx="16465">
                  <c:v>4.6287268518484241</c:v>
                </c:pt>
                <c:pt idx="16466">
                  <c:v>4.6289699074025892</c:v>
                </c:pt>
                <c:pt idx="16467">
                  <c:v>4.6292129629640302</c:v>
                </c:pt>
                <c:pt idx="16468">
                  <c:v>4.6294560185181952</c:v>
                </c:pt>
                <c:pt idx="16469">
                  <c:v>4.6296990740723603</c:v>
                </c:pt>
                <c:pt idx="16470">
                  <c:v>4.6299421296265253</c:v>
                </c:pt>
                <c:pt idx="16471">
                  <c:v>4.6301851851806903</c:v>
                </c:pt>
                <c:pt idx="16472">
                  <c:v>4.6304282407421313</c:v>
                </c:pt>
                <c:pt idx="16473">
                  <c:v>4.6306712962962964</c:v>
                </c:pt>
                <c:pt idx="16474">
                  <c:v>4.6309143518504614</c:v>
                </c:pt>
                <c:pt idx="16475">
                  <c:v>4.6311574074046264</c:v>
                </c:pt>
                <c:pt idx="16476">
                  <c:v>4.6314004629587915</c:v>
                </c:pt>
                <c:pt idx="16477">
                  <c:v>4.6316435185202325</c:v>
                </c:pt>
                <c:pt idx="16478">
                  <c:v>4.6318865740743975</c:v>
                </c:pt>
                <c:pt idx="16479">
                  <c:v>4.6321296296285626</c:v>
                </c:pt>
                <c:pt idx="16480">
                  <c:v>4.6323726851827276</c:v>
                </c:pt>
                <c:pt idx="16481">
                  <c:v>4.6326157407368926</c:v>
                </c:pt>
                <c:pt idx="16482">
                  <c:v>4.6328587962983336</c:v>
                </c:pt>
                <c:pt idx="16483">
                  <c:v>4.6331018518524987</c:v>
                </c:pt>
                <c:pt idx="16484">
                  <c:v>4.6333449074066637</c:v>
                </c:pt>
                <c:pt idx="16485">
                  <c:v>4.6335879629608288</c:v>
                </c:pt>
                <c:pt idx="16486">
                  <c:v>4.6338310185149938</c:v>
                </c:pt>
                <c:pt idx="16487">
                  <c:v>4.6340740740691588</c:v>
                </c:pt>
                <c:pt idx="16488">
                  <c:v>4.6343171296305998</c:v>
                </c:pt>
                <c:pt idx="16489">
                  <c:v>4.6345601851847649</c:v>
                </c:pt>
                <c:pt idx="16490">
                  <c:v>4.6348032407389299</c:v>
                </c:pt>
                <c:pt idx="16491">
                  <c:v>4.6350462962930949</c:v>
                </c:pt>
                <c:pt idx="16492">
                  <c:v>4.63528935184726</c:v>
                </c:pt>
                <c:pt idx="16493">
                  <c:v>4.635532407408701</c:v>
                </c:pt>
                <c:pt idx="16494">
                  <c:v>4.635775462962866</c:v>
                </c:pt>
                <c:pt idx="16495">
                  <c:v>4.6360185185170311</c:v>
                </c:pt>
                <c:pt idx="16496">
                  <c:v>4.6362615740711961</c:v>
                </c:pt>
                <c:pt idx="16497">
                  <c:v>4.6365046296253611</c:v>
                </c:pt>
                <c:pt idx="16498">
                  <c:v>4.6367476851868021</c:v>
                </c:pt>
                <c:pt idx="16499">
                  <c:v>4.6369907407409672</c:v>
                </c:pt>
                <c:pt idx="16500">
                  <c:v>4.6372337962951322</c:v>
                </c:pt>
                <c:pt idx="16501">
                  <c:v>4.6374768518492973</c:v>
                </c:pt>
                <c:pt idx="16502">
                  <c:v>4.6377199074034623</c:v>
                </c:pt>
                <c:pt idx="16503">
                  <c:v>4.6379629629649033</c:v>
                </c:pt>
                <c:pt idx="16504">
                  <c:v>4.6382060185190683</c:v>
                </c:pt>
                <c:pt idx="16505">
                  <c:v>4.6384490740732334</c:v>
                </c:pt>
                <c:pt idx="16506">
                  <c:v>4.6386921296273984</c:v>
                </c:pt>
                <c:pt idx="16507">
                  <c:v>4.6389351851815634</c:v>
                </c:pt>
                <c:pt idx="16508">
                  <c:v>4.6391782407357285</c:v>
                </c:pt>
                <c:pt idx="16509">
                  <c:v>4.6394212962971695</c:v>
                </c:pt>
                <c:pt idx="16510">
                  <c:v>4.6396643518513345</c:v>
                </c:pt>
                <c:pt idx="16511">
                  <c:v>4.6399074074054996</c:v>
                </c:pt>
                <c:pt idx="16512">
                  <c:v>4.6401504629596646</c:v>
                </c:pt>
                <c:pt idx="16513">
                  <c:v>4.6404050925906093</c:v>
                </c:pt>
                <c:pt idx="16514">
                  <c:v>4.6406481481447743</c:v>
                </c:pt>
                <c:pt idx="16515">
                  <c:v>4.6408912036989394</c:v>
                </c:pt>
                <c:pt idx="16516">
                  <c:v>4.6411342592603804</c:v>
                </c:pt>
                <c:pt idx="16517">
                  <c:v>4.6413773148145454</c:v>
                </c:pt>
                <c:pt idx="16518">
                  <c:v>4.6416203703687104</c:v>
                </c:pt>
                <c:pt idx="16519">
                  <c:v>4.6418634259228755</c:v>
                </c:pt>
                <c:pt idx="16520">
                  <c:v>4.6421064814770405</c:v>
                </c:pt>
                <c:pt idx="16521">
                  <c:v>4.6423495370384815</c:v>
                </c:pt>
                <c:pt idx="16522">
                  <c:v>4.6425925925926466</c:v>
                </c:pt>
                <c:pt idx="16523">
                  <c:v>4.6428356481468116</c:v>
                </c:pt>
                <c:pt idx="16524">
                  <c:v>4.6430787037009766</c:v>
                </c:pt>
                <c:pt idx="16525">
                  <c:v>4.6433217592551417</c:v>
                </c:pt>
                <c:pt idx="16526">
                  <c:v>4.6435648148165827</c:v>
                </c:pt>
                <c:pt idx="16527">
                  <c:v>4.6438078703707477</c:v>
                </c:pt>
                <c:pt idx="16528">
                  <c:v>4.6440509259249128</c:v>
                </c:pt>
                <c:pt idx="16529">
                  <c:v>4.6442939814790778</c:v>
                </c:pt>
                <c:pt idx="16530">
                  <c:v>4.6445370370332428</c:v>
                </c:pt>
                <c:pt idx="16531">
                  <c:v>4.6447800925946838</c:v>
                </c:pt>
                <c:pt idx="16532">
                  <c:v>4.6450231481488489</c:v>
                </c:pt>
                <c:pt idx="16533">
                  <c:v>4.6452662037030139</c:v>
                </c:pt>
                <c:pt idx="16534">
                  <c:v>4.6455092592571789</c:v>
                </c:pt>
                <c:pt idx="16535">
                  <c:v>4.645752314811344</c:v>
                </c:pt>
                <c:pt idx="16536">
                  <c:v>4.645995370365509</c:v>
                </c:pt>
                <c:pt idx="16537">
                  <c:v>4.64623842592695</c:v>
                </c:pt>
                <c:pt idx="16538">
                  <c:v>4.6464814814811151</c:v>
                </c:pt>
                <c:pt idx="16539">
                  <c:v>4.6467245370352801</c:v>
                </c:pt>
                <c:pt idx="16540">
                  <c:v>4.6469675925894451</c:v>
                </c:pt>
                <c:pt idx="16541">
                  <c:v>4.6472106481436102</c:v>
                </c:pt>
                <c:pt idx="16542">
                  <c:v>4.6474537037050512</c:v>
                </c:pt>
                <c:pt idx="16543">
                  <c:v>4.6476967592592162</c:v>
                </c:pt>
                <c:pt idx="16544">
                  <c:v>4.6479398148133813</c:v>
                </c:pt>
                <c:pt idx="16545">
                  <c:v>4.6481828703675463</c:v>
                </c:pt>
                <c:pt idx="16546">
                  <c:v>4.6484259259217113</c:v>
                </c:pt>
                <c:pt idx="16547">
                  <c:v>4.6486689814831523</c:v>
                </c:pt>
                <c:pt idx="16548">
                  <c:v>4.6489120370373174</c:v>
                </c:pt>
                <c:pt idx="16549">
                  <c:v>4.6491550925914824</c:v>
                </c:pt>
                <c:pt idx="16550">
                  <c:v>4.6493981481456474</c:v>
                </c:pt>
                <c:pt idx="16551">
                  <c:v>4.6496412036998125</c:v>
                </c:pt>
                <c:pt idx="16552">
                  <c:v>4.6498842592612535</c:v>
                </c:pt>
                <c:pt idx="16553">
                  <c:v>4.6501273148154185</c:v>
                </c:pt>
                <c:pt idx="16554">
                  <c:v>4.6503703703695836</c:v>
                </c:pt>
                <c:pt idx="16555">
                  <c:v>4.6506134259237486</c:v>
                </c:pt>
                <c:pt idx="16556">
                  <c:v>4.6508564814779136</c:v>
                </c:pt>
                <c:pt idx="16557">
                  <c:v>4.6510995370320787</c:v>
                </c:pt>
                <c:pt idx="16558">
                  <c:v>4.6513425925935197</c:v>
                </c:pt>
                <c:pt idx="16559">
                  <c:v>4.6515856481476847</c:v>
                </c:pt>
                <c:pt idx="16560">
                  <c:v>4.6518287037018498</c:v>
                </c:pt>
                <c:pt idx="16561">
                  <c:v>4.6520833333327944</c:v>
                </c:pt>
                <c:pt idx="16562">
                  <c:v>4.6523263888869595</c:v>
                </c:pt>
                <c:pt idx="16563">
                  <c:v>4.6525694444411245</c:v>
                </c:pt>
                <c:pt idx="16564">
                  <c:v>4.6528124999952896</c:v>
                </c:pt>
                <c:pt idx="16565">
                  <c:v>4.6530555555567306</c:v>
                </c:pt>
                <c:pt idx="16566">
                  <c:v>4.6532986111108956</c:v>
                </c:pt>
                <c:pt idx="16567">
                  <c:v>4.6535416666650606</c:v>
                </c:pt>
                <c:pt idx="16568">
                  <c:v>4.6537847222192257</c:v>
                </c:pt>
                <c:pt idx="16569">
                  <c:v>4.6540277777733907</c:v>
                </c:pt>
                <c:pt idx="16570">
                  <c:v>4.6542708333348317</c:v>
                </c:pt>
                <c:pt idx="16571">
                  <c:v>4.6545138888889968</c:v>
                </c:pt>
                <c:pt idx="16572">
                  <c:v>4.6547569444431618</c:v>
                </c:pt>
                <c:pt idx="16573">
                  <c:v>4.6549999999973268</c:v>
                </c:pt>
                <c:pt idx="16574">
                  <c:v>4.6552430555514919</c:v>
                </c:pt>
                <c:pt idx="16575">
                  <c:v>4.6554861111129329</c:v>
                </c:pt>
                <c:pt idx="16576">
                  <c:v>4.6557291666670979</c:v>
                </c:pt>
                <c:pt idx="16577">
                  <c:v>4.6559722222212629</c:v>
                </c:pt>
                <c:pt idx="16578">
                  <c:v>4.656215277775428</c:v>
                </c:pt>
                <c:pt idx="16579">
                  <c:v>4.656458333329593</c:v>
                </c:pt>
                <c:pt idx="16580">
                  <c:v>4.6567013888837581</c:v>
                </c:pt>
                <c:pt idx="16581">
                  <c:v>4.6569444444451991</c:v>
                </c:pt>
                <c:pt idx="16582">
                  <c:v>4.6571874999993641</c:v>
                </c:pt>
                <c:pt idx="16583">
                  <c:v>4.6574305555535291</c:v>
                </c:pt>
                <c:pt idx="16584">
                  <c:v>4.6576736111076942</c:v>
                </c:pt>
                <c:pt idx="16585">
                  <c:v>4.6579166666618592</c:v>
                </c:pt>
                <c:pt idx="16586">
                  <c:v>4.6581597222233002</c:v>
                </c:pt>
                <c:pt idx="16587">
                  <c:v>4.6584027777774653</c:v>
                </c:pt>
                <c:pt idx="16588">
                  <c:v>4.6586458333316303</c:v>
                </c:pt>
                <c:pt idx="16589">
                  <c:v>4.6588888888857953</c:v>
                </c:pt>
                <c:pt idx="16590">
                  <c:v>4.6591319444399604</c:v>
                </c:pt>
                <c:pt idx="16591">
                  <c:v>4.6593750000014014</c:v>
                </c:pt>
                <c:pt idx="16592">
                  <c:v>4.6596180555555664</c:v>
                </c:pt>
                <c:pt idx="16593">
                  <c:v>4.6598611111097314</c:v>
                </c:pt>
                <c:pt idx="16594">
                  <c:v>4.6601041666638965</c:v>
                </c:pt>
                <c:pt idx="16595">
                  <c:v>4.6603472222180615</c:v>
                </c:pt>
                <c:pt idx="16596">
                  <c:v>4.6605902777795025</c:v>
                </c:pt>
                <c:pt idx="16597">
                  <c:v>4.6608333333336676</c:v>
                </c:pt>
                <c:pt idx="16598">
                  <c:v>4.6610763888878326</c:v>
                </c:pt>
                <c:pt idx="16599">
                  <c:v>4.6613194444419976</c:v>
                </c:pt>
                <c:pt idx="16600">
                  <c:v>4.6615624999961627</c:v>
                </c:pt>
                <c:pt idx="16601">
                  <c:v>4.6618055555576037</c:v>
                </c:pt>
                <c:pt idx="16602">
                  <c:v>4.6620486111117687</c:v>
                </c:pt>
                <c:pt idx="16603">
                  <c:v>4.6622916666659338</c:v>
                </c:pt>
                <c:pt idx="16604">
                  <c:v>4.6625347222200988</c:v>
                </c:pt>
                <c:pt idx="16605">
                  <c:v>4.6627777777742638</c:v>
                </c:pt>
                <c:pt idx="16606">
                  <c:v>4.6630208333284289</c:v>
                </c:pt>
                <c:pt idx="16607">
                  <c:v>4.6632638888898699</c:v>
                </c:pt>
                <c:pt idx="16608">
                  <c:v>4.6635069444440349</c:v>
                </c:pt>
                <c:pt idx="16609">
                  <c:v>4.6637615740749796</c:v>
                </c:pt>
                <c:pt idx="16610">
                  <c:v>4.6640046296291446</c:v>
                </c:pt>
                <c:pt idx="16611">
                  <c:v>4.6642476851833097</c:v>
                </c:pt>
                <c:pt idx="16612">
                  <c:v>4.6644907407374747</c:v>
                </c:pt>
                <c:pt idx="16613">
                  <c:v>4.6647337962916398</c:v>
                </c:pt>
                <c:pt idx="16614">
                  <c:v>4.6649768518530808</c:v>
                </c:pt>
                <c:pt idx="16615">
                  <c:v>4.6652199074072458</c:v>
                </c:pt>
                <c:pt idx="16616">
                  <c:v>4.6654629629614108</c:v>
                </c:pt>
                <c:pt idx="16617">
                  <c:v>4.6657060185155759</c:v>
                </c:pt>
                <c:pt idx="16618">
                  <c:v>4.6659490740697409</c:v>
                </c:pt>
                <c:pt idx="16619">
                  <c:v>4.6661921296311819</c:v>
                </c:pt>
                <c:pt idx="16620">
                  <c:v>4.6664351851853469</c:v>
                </c:pt>
                <c:pt idx="16621">
                  <c:v>4.666678240739512</c:v>
                </c:pt>
                <c:pt idx="16622">
                  <c:v>4.666921296293677</c:v>
                </c:pt>
                <c:pt idx="16623">
                  <c:v>4.6671643518478421</c:v>
                </c:pt>
                <c:pt idx="16624">
                  <c:v>4.6674074074092831</c:v>
                </c:pt>
                <c:pt idx="16625">
                  <c:v>4.6676504629634481</c:v>
                </c:pt>
                <c:pt idx="16626">
                  <c:v>4.6678935185176131</c:v>
                </c:pt>
                <c:pt idx="16627">
                  <c:v>4.6681365740717782</c:v>
                </c:pt>
                <c:pt idx="16628">
                  <c:v>4.6683796296259432</c:v>
                </c:pt>
                <c:pt idx="16629">
                  <c:v>4.6686226851801083</c:v>
                </c:pt>
                <c:pt idx="16630">
                  <c:v>4.6688657407415493</c:v>
                </c:pt>
                <c:pt idx="16631">
                  <c:v>4.6691087962957143</c:v>
                </c:pt>
                <c:pt idx="16632">
                  <c:v>4.6693518518498793</c:v>
                </c:pt>
                <c:pt idx="16633">
                  <c:v>4.6695949074040444</c:v>
                </c:pt>
                <c:pt idx="16634">
                  <c:v>4.6698379629582094</c:v>
                </c:pt>
                <c:pt idx="16635">
                  <c:v>4.6700810185196504</c:v>
                </c:pt>
                <c:pt idx="16636">
                  <c:v>4.6703240740738154</c:v>
                </c:pt>
                <c:pt idx="16637">
                  <c:v>4.6705671296279805</c:v>
                </c:pt>
                <c:pt idx="16638">
                  <c:v>4.6708101851821455</c:v>
                </c:pt>
                <c:pt idx="16639">
                  <c:v>4.6710532407363106</c:v>
                </c:pt>
                <c:pt idx="16640">
                  <c:v>4.6712962962977516</c:v>
                </c:pt>
                <c:pt idx="16641">
                  <c:v>4.6715393518519166</c:v>
                </c:pt>
                <c:pt idx="16642">
                  <c:v>4.6717824074060816</c:v>
                </c:pt>
                <c:pt idx="16643">
                  <c:v>4.6720254629602467</c:v>
                </c:pt>
                <c:pt idx="16644">
                  <c:v>4.6722685185144117</c:v>
                </c:pt>
                <c:pt idx="16645">
                  <c:v>4.6725115740758527</c:v>
                </c:pt>
                <c:pt idx="16646">
                  <c:v>4.6727546296300178</c:v>
                </c:pt>
                <c:pt idx="16647">
                  <c:v>4.6729976851841828</c:v>
                </c:pt>
                <c:pt idx="16648">
                  <c:v>4.6732407407383478</c:v>
                </c:pt>
                <c:pt idx="16649">
                  <c:v>4.6734837962925129</c:v>
                </c:pt>
                <c:pt idx="16650">
                  <c:v>4.6737268518539539</c:v>
                </c:pt>
                <c:pt idx="16651">
                  <c:v>4.6739699074081189</c:v>
                </c:pt>
                <c:pt idx="16652">
                  <c:v>4.6742129629622839</c:v>
                </c:pt>
                <c:pt idx="16653">
                  <c:v>4.674456018516449</c:v>
                </c:pt>
                <c:pt idx="16654">
                  <c:v>4.674699074070614</c:v>
                </c:pt>
                <c:pt idx="16655">
                  <c:v>4.6749421296247791</c:v>
                </c:pt>
                <c:pt idx="16656">
                  <c:v>4.6751851851862201</c:v>
                </c:pt>
                <c:pt idx="16657">
                  <c:v>4.6754398148098888</c:v>
                </c:pt>
                <c:pt idx="16658">
                  <c:v>4.6756828703713298</c:v>
                </c:pt>
                <c:pt idx="16659">
                  <c:v>4.6759259259254948</c:v>
                </c:pt>
                <c:pt idx="16660">
                  <c:v>4.6761689814796599</c:v>
                </c:pt>
                <c:pt idx="16661">
                  <c:v>4.6764120370338249</c:v>
                </c:pt>
                <c:pt idx="16662">
                  <c:v>4.6766550925879899</c:v>
                </c:pt>
                <c:pt idx="16663">
                  <c:v>4.6768981481494309</c:v>
                </c:pt>
                <c:pt idx="16664">
                  <c:v>4.677141203703596</c:v>
                </c:pt>
                <c:pt idx="16665">
                  <c:v>4.677384259257761</c:v>
                </c:pt>
                <c:pt idx="16666">
                  <c:v>4.6776273148119261</c:v>
                </c:pt>
                <c:pt idx="16667">
                  <c:v>4.6778703703660911</c:v>
                </c:pt>
                <c:pt idx="16668">
                  <c:v>4.6781134259275321</c:v>
                </c:pt>
                <c:pt idx="16669">
                  <c:v>4.6783564814816971</c:v>
                </c:pt>
                <c:pt idx="16670">
                  <c:v>4.6785995370358622</c:v>
                </c:pt>
                <c:pt idx="16671">
                  <c:v>4.6788425925900272</c:v>
                </c:pt>
                <c:pt idx="16672">
                  <c:v>4.6790856481441923</c:v>
                </c:pt>
                <c:pt idx="16673">
                  <c:v>4.6793287037056333</c:v>
                </c:pt>
                <c:pt idx="16674">
                  <c:v>4.6795717592597983</c:v>
                </c:pt>
                <c:pt idx="16675">
                  <c:v>4.6798148148139633</c:v>
                </c:pt>
                <c:pt idx="16676">
                  <c:v>4.6800578703681284</c:v>
                </c:pt>
                <c:pt idx="16677">
                  <c:v>4.6803009259222934</c:v>
                </c:pt>
                <c:pt idx="16678">
                  <c:v>4.6805439814764584</c:v>
                </c:pt>
                <c:pt idx="16679">
                  <c:v>4.6807870370378994</c:v>
                </c:pt>
                <c:pt idx="16680">
                  <c:v>4.6810300925920645</c:v>
                </c:pt>
                <c:pt idx="16681">
                  <c:v>4.6812731481462295</c:v>
                </c:pt>
                <c:pt idx="16682">
                  <c:v>4.6815162037003946</c:v>
                </c:pt>
                <c:pt idx="16683">
                  <c:v>4.6817592592545596</c:v>
                </c:pt>
                <c:pt idx="16684">
                  <c:v>4.6820023148160006</c:v>
                </c:pt>
                <c:pt idx="16685">
                  <c:v>4.6822453703701656</c:v>
                </c:pt>
                <c:pt idx="16686">
                  <c:v>4.6824884259243307</c:v>
                </c:pt>
                <c:pt idx="16687">
                  <c:v>4.6827314814784957</c:v>
                </c:pt>
                <c:pt idx="16688">
                  <c:v>4.6829745370326608</c:v>
                </c:pt>
                <c:pt idx="16689">
                  <c:v>4.6832175925941018</c:v>
                </c:pt>
                <c:pt idx="16690">
                  <c:v>4.6834606481482668</c:v>
                </c:pt>
                <c:pt idx="16691">
                  <c:v>4.6837037037024318</c:v>
                </c:pt>
                <c:pt idx="16692">
                  <c:v>4.6839467592565969</c:v>
                </c:pt>
                <c:pt idx="16693">
                  <c:v>4.6841898148107619</c:v>
                </c:pt>
                <c:pt idx="16694">
                  <c:v>4.6844328703722029</c:v>
                </c:pt>
                <c:pt idx="16695">
                  <c:v>4.6846759259263679</c:v>
                </c:pt>
                <c:pt idx="16696">
                  <c:v>4.684918981480533</c:v>
                </c:pt>
                <c:pt idx="16697">
                  <c:v>4.685162037034698</c:v>
                </c:pt>
                <c:pt idx="16698">
                  <c:v>4.6854050925888631</c:v>
                </c:pt>
                <c:pt idx="16699">
                  <c:v>4.6856481481430281</c:v>
                </c:pt>
                <c:pt idx="16700">
                  <c:v>4.6858912037044691</c:v>
                </c:pt>
                <c:pt idx="16701">
                  <c:v>4.6861342592586341</c:v>
                </c:pt>
                <c:pt idx="16702">
                  <c:v>4.6863773148127992</c:v>
                </c:pt>
                <c:pt idx="16703">
                  <c:v>4.6866203703669642</c:v>
                </c:pt>
                <c:pt idx="16704">
                  <c:v>4.6868634259211293</c:v>
                </c:pt>
                <c:pt idx="16705">
                  <c:v>4.6871064814825703</c:v>
                </c:pt>
                <c:pt idx="16706">
                  <c:v>4.687361111106239</c:v>
                </c:pt>
                <c:pt idx="16707">
                  <c:v>4.68760416666768</c:v>
                </c:pt>
                <c:pt idx="16708">
                  <c:v>4.687847222221845</c:v>
                </c:pt>
                <c:pt idx="16709">
                  <c:v>4.6880902777760101</c:v>
                </c:pt>
                <c:pt idx="16710">
                  <c:v>4.6883333333301751</c:v>
                </c:pt>
                <c:pt idx="16711">
                  <c:v>4.6885763888843401</c:v>
                </c:pt>
                <c:pt idx="16712">
                  <c:v>4.6888194444457811</c:v>
                </c:pt>
                <c:pt idx="16713">
                  <c:v>4.6890624999999462</c:v>
                </c:pt>
                <c:pt idx="16714">
                  <c:v>4.6893055555541112</c:v>
                </c:pt>
                <c:pt idx="16715">
                  <c:v>4.6895486111082763</c:v>
                </c:pt>
                <c:pt idx="16716">
                  <c:v>4.6897916666624413</c:v>
                </c:pt>
                <c:pt idx="16717">
                  <c:v>4.6900347222238823</c:v>
                </c:pt>
                <c:pt idx="16718">
                  <c:v>4.6902777777780473</c:v>
                </c:pt>
                <c:pt idx="16719">
                  <c:v>4.6905208333322124</c:v>
                </c:pt>
                <c:pt idx="16720">
                  <c:v>4.6907638888863774</c:v>
                </c:pt>
                <c:pt idx="16721">
                  <c:v>4.6910069444405424</c:v>
                </c:pt>
                <c:pt idx="16722">
                  <c:v>4.6912500000019834</c:v>
                </c:pt>
                <c:pt idx="16723">
                  <c:v>4.6914930555561485</c:v>
                </c:pt>
                <c:pt idx="16724">
                  <c:v>4.6917361111103135</c:v>
                </c:pt>
                <c:pt idx="16725">
                  <c:v>4.6919791666644786</c:v>
                </c:pt>
                <c:pt idx="16726">
                  <c:v>4.6922222222186436</c:v>
                </c:pt>
                <c:pt idx="16727">
                  <c:v>4.6924652777728086</c:v>
                </c:pt>
                <c:pt idx="16728">
                  <c:v>4.6927083333342496</c:v>
                </c:pt>
                <c:pt idx="16729">
                  <c:v>4.6929513888884147</c:v>
                </c:pt>
                <c:pt idx="16730">
                  <c:v>4.6931944444425797</c:v>
                </c:pt>
                <c:pt idx="16731">
                  <c:v>4.6934374999967448</c:v>
                </c:pt>
                <c:pt idx="16732">
                  <c:v>4.6936805555509098</c:v>
                </c:pt>
                <c:pt idx="16733">
                  <c:v>4.6939236111123508</c:v>
                </c:pt>
                <c:pt idx="16734">
                  <c:v>4.6941666666665158</c:v>
                </c:pt>
                <c:pt idx="16735">
                  <c:v>4.6944097222206809</c:v>
                </c:pt>
                <c:pt idx="16736">
                  <c:v>4.6946527777748459</c:v>
                </c:pt>
                <c:pt idx="16737">
                  <c:v>4.6948958333290109</c:v>
                </c:pt>
                <c:pt idx="16738">
                  <c:v>4.6951388888904519</c:v>
                </c:pt>
                <c:pt idx="16739">
                  <c:v>4.695381944444617</c:v>
                </c:pt>
                <c:pt idx="16740">
                  <c:v>4.695624999998782</c:v>
                </c:pt>
                <c:pt idx="16741">
                  <c:v>4.6958680555529471</c:v>
                </c:pt>
                <c:pt idx="16742">
                  <c:v>4.6961111111071121</c:v>
                </c:pt>
                <c:pt idx="16743">
                  <c:v>4.6963541666685531</c:v>
                </c:pt>
                <c:pt idx="16744">
                  <c:v>4.6965972222227181</c:v>
                </c:pt>
                <c:pt idx="16745">
                  <c:v>4.6968402777768832</c:v>
                </c:pt>
                <c:pt idx="16746">
                  <c:v>4.6970833333310482</c:v>
                </c:pt>
                <c:pt idx="16747">
                  <c:v>4.6973263888852133</c:v>
                </c:pt>
                <c:pt idx="16748">
                  <c:v>4.6975694444393783</c:v>
                </c:pt>
                <c:pt idx="16749">
                  <c:v>4.6978125000008193</c:v>
                </c:pt>
                <c:pt idx="16750">
                  <c:v>4.6980555555549843</c:v>
                </c:pt>
                <c:pt idx="16751">
                  <c:v>4.6982986111091494</c:v>
                </c:pt>
                <c:pt idx="16752">
                  <c:v>4.6985416666633144</c:v>
                </c:pt>
                <c:pt idx="16753">
                  <c:v>4.6987847222174794</c:v>
                </c:pt>
                <c:pt idx="16754">
                  <c:v>4.6990393518484241</c:v>
                </c:pt>
                <c:pt idx="16755">
                  <c:v>4.6992824074025892</c:v>
                </c:pt>
                <c:pt idx="16756">
                  <c:v>4.6995254629640302</c:v>
                </c:pt>
                <c:pt idx="16757">
                  <c:v>4.6997685185181952</c:v>
                </c:pt>
                <c:pt idx="16758">
                  <c:v>4.7000115740723603</c:v>
                </c:pt>
                <c:pt idx="16759">
                  <c:v>4.7002546296265253</c:v>
                </c:pt>
                <c:pt idx="16760">
                  <c:v>4.7004976851806903</c:v>
                </c:pt>
                <c:pt idx="16761">
                  <c:v>4.7007407407421313</c:v>
                </c:pt>
                <c:pt idx="16762">
                  <c:v>4.7009837962962964</c:v>
                </c:pt>
                <c:pt idx="16763">
                  <c:v>4.7012268518504614</c:v>
                </c:pt>
                <c:pt idx="16764">
                  <c:v>4.7014699074046264</c:v>
                </c:pt>
                <c:pt idx="16765">
                  <c:v>4.7017129629587915</c:v>
                </c:pt>
                <c:pt idx="16766">
                  <c:v>4.7019560185202325</c:v>
                </c:pt>
                <c:pt idx="16767">
                  <c:v>4.7021990740743975</c:v>
                </c:pt>
                <c:pt idx="16768">
                  <c:v>4.7024421296285626</c:v>
                </c:pt>
                <c:pt idx="16769">
                  <c:v>4.7026851851827276</c:v>
                </c:pt>
                <c:pt idx="16770">
                  <c:v>4.7029282407368926</c:v>
                </c:pt>
                <c:pt idx="16771">
                  <c:v>4.7031712962983336</c:v>
                </c:pt>
                <c:pt idx="16772">
                  <c:v>4.7034143518524987</c:v>
                </c:pt>
                <c:pt idx="16773">
                  <c:v>4.7036574074066637</c:v>
                </c:pt>
                <c:pt idx="16774">
                  <c:v>4.7039004629608288</c:v>
                </c:pt>
                <c:pt idx="16775">
                  <c:v>4.7041435185149938</c:v>
                </c:pt>
                <c:pt idx="16776">
                  <c:v>4.7043865740691588</c:v>
                </c:pt>
                <c:pt idx="16777">
                  <c:v>4.7046296296305998</c:v>
                </c:pt>
                <c:pt idx="16778">
                  <c:v>4.7048726851847649</c:v>
                </c:pt>
                <c:pt idx="16779">
                  <c:v>4.7051157407389299</c:v>
                </c:pt>
                <c:pt idx="16780">
                  <c:v>4.7053587962930949</c:v>
                </c:pt>
                <c:pt idx="16781">
                  <c:v>4.70560185184726</c:v>
                </c:pt>
                <c:pt idx="16782">
                  <c:v>4.705844907408701</c:v>
                </c:pt>
                <c:pt idx="16783">
                  <c:v>4.706087962962866</c:v>
                </c:pt>
                <c:pt idx="16784">
                  <c:v>4.7063310185170311</c:v>
                </c:pt>
                <c:pt idx="16785">
                  <c:v>4.7065740740711961</c:v>
                </c:pt>
                <c:pt idx="16786">
                  <c:v>4.7068171296253611</c:v>
                </c:pt>
                <c:pt idx="16787">
                  <c:v>4.7070601851868021</c:v>
                </c:pt>
                <c:pt idx="16788">
                  <c:v>4.7073032407409672</c:v>
                </c:pt>
                <c:pt idx="16789">
                  <c:v>4.7075462962951322</c:v>
                </c:pt>
                <c:pt idx="16790">
                  <c:v>4.7077893518492973</c:v>
                </c:pt>
                <c:pt idx="16791">
                  <c:v>4.7080324074034623</c:v>
                </c:pt>
                <c:pt idx="16792">
                  <c:v>4.7082754629649033</c:v>
                </c:pt>
                <c:pt idx="16793">
                  <c:v>4.7085185185190683</c:v>
                </c:pt>
                <c:pt idx="16794">
                  <c:v>4.7087615740732334</c:v>
                </c:pt>
                <c:pt idx="16795">
                  <c:v>4.7090046296273984</c:v>
                </c:pt>
                <c:pt idx="16796">
                  <c:v>4.7092476851815634</c:v>
                </c:pt>
                <c:pt idx="16797">
                  <c:v>4.7094907407357285</c:v>
                </c:pt>
                <c:pt idx="16798">
                  <c:v>4.7097337962971695</c:v>
                </c:pt>
                <c:pt idx="16799">
                  <c:v>4.7099768518513345</c:v>
                </c:pt>
                <c:pt idx="16800">
                  <c:v>4.7102199074054996</c:v>
                </c:pt>
                <c:pt idx="16801">
                  <c:v>4.7104629629596646</c:v>
                </c:pt>
                <c:pt idx="16802">
                  <c:v>4.7107175925906093</c:v>
                </c:pt>
                <c:pt idx="16803">
                  <c:v>4.7109606481447743</c:v>
                </c:pt>
                <c:pt idx="16804">
                  <c:v>4.7112037036989394</c:v>
                </c:pt>
                <c:pt idx="16805">
                  <c:v>4.7114467592603804</c:v>
                </c:pt>
                <c:pt idx="16806">
                  <c:v>4.7116898148145454</c:v>
                </c:pt>
                <c:pt idx="16807">
                  <c:v>4.7119328703687104</c:v>
                </c:pt>
                <c:pt idx="16808">
                  <c:v>4.7121759259228755</c:v>
                </c:pt>
                <c:pt idx="16809">
                  <c:v>4.7124189814770405</c:v>
                </c:pt>
                <c:pt idx="16810">
                  <c:v>4.7126620370384815</c:v>
                </c:pt>
                <c:pt idx="16811">
                  <c:v>4.7129050925926466</c:v>
                </c:pt>
                <c:pt idx="16812">
                  <c:v>4.7131481481468116</c:v>
                </c:pt>
                <c:pt idx="16813">
                  <c:v>4.7133912037009766</c:v>
                </c:pt>
                <c:pt idx="16814">
                  <c:v>4.7136342592551417</c:v>
                </c:pt>
                <c:pt idx="16815">
                  <c:v>4.7138773148165827</c:v>
                </c:pt>
                <c:pt idx="16816">
                  <c:v>4.7141203703707477</c:v>
                </c:pt>
                <c:pt idx="16817">
                  <c:v>4.7143634259249128</c:v>
                </c:pt>
                <c:pt idx="16818">
                  <c:v>4.7146064814790778</c:v>
                </c:pt>
                <c:pt idx="16819">
                  <c:v>4.7148495370332428</c:v>
                </c:pt>
                <c:pt idx="16820">
                  <c:v>4.7150925925946838</c:v>
                </c:pt>
                <c:pt idx="16821">
                  <c:v>4.7153356481488489</c:v>
                </c:pt>
                <c:pt idx="16822">
                  <c:v>4.7155787037030139</c:v>
                </c:pt>
                <c:pt idx="16823">
                  <c:v>4.7158217592571789</c:v>
                </c:pt>
                <c:pt idx="16824">
                  <c:v>4.716064814811344</c:v>
                </c:pt>
                <c:pt idx="16825">
                  <c:v>4.716307870365509</c:v>
                </c:pt>
                <c:pt idx="16826">
                  <c:v>4.71655092592695</c:v>
                </c:pt>
                <c:pt idx="16827">
                  <c:v>4.7167939814811151</c:v>
                </c:pt>
                <c:pt idx="16828">
                  <c:v>4.7170370370352801</c:v>
                </c:pt>
                <c:pt idx="16829">
                  <c:v>4.7172800925894451</c:v>
                </c:pt>
                <c:pt idx="16830">
                  <c:v>4.7175231481436102</c:v>
                </c:pt>
                <c:pt idx="16831">
                  <c:v>4.7177662037050512</c:v>
                </c:pt>
                <c:pt idx="16832">
                  <c:v>4.7180092592592162</c:v>
                </c:pt>
                <c:pt idx="16833">
                  <c:v>4.7182523148133813</c:v>
                </c:pt>
                <c:pt idx="16834">
                  <c:v>4.7184953703675463</c:v>
                </c:pt>
                <c:pt idx="16835">
                  <c:v>4.7187384259217113</c:v>
                </c:pt>
                <c:pt idx="16836">
                  <c:v>4.7189814814831523</c:v>
                </c:pt>
                <c:pt idx="16837">
                  <c:v>4.7192245370373174</c:v>
                </c:pt>
                <c:pt idx="16838">
                  <c:v>4.7194675925914824</c:v>
                </c:pt>
                <c:pt idx="16839">
                  <c:v>4.7197106481456474</c:v>
                </c:pt>
                <c:pt idx="16840">
                  <c:v>4.7199537036998125</c:v>
                </c:pt>
                <c:pt idx="16841">
                  <c:v>4.7201967592612535</c:v>
                </c:pt>
                <c:pt idx="16842">
                  <c:v>4.7204398148154185</c:v>
                </c:pt>
                <c:pt idx="16843">
                  <c:v>4.7206828703695836</c:v>
                </c:pt>
                <c:pt idx="16844">
                  <c:v>4.7209259259237486</c:v>
                </c:pt>
                <c:pt idx="16845">
                  <c:v>4.7211689814779136</c:v>
                </c:pt>
                <c:pt idx="16846">
                  <c:v>4.7214120370320787</c:v>
                </c:pt>
                <c:pt idx="16847">
                  <c:v>4.7216550925935197</c:v>
                </c:pt>
                <c:pt idx="16848">
                  <c:v>4.7218981481476847</c:v>
                </c:pt>
                <c:pt idx="16849">
                  <c:v>4.7221412037018498</c:v>
                </c:pt>
                <c:pt idx="16850">
                  <c:v>4.7223958333327944</c:v>
                </c:pt>
                <c:pt idx="16851">
                  <c:v>4.7226388888869595</c:v>
                </c:pt>
                <c:pt idx="16852">
                  <c:v>4.7228819444411245</c:v>
                </c:pt>
                <c:pt idx="16853">
                  <c:v>4.7231249999952896</c:v>
                </c:pt>
                <c:pt idx="16854">
                  <c:v>4.7233680555567306</c:v>
                </c:pt>
                <c:pt idx="16855">
                  <c:v>4.7236111111108956</c:v>
                </c:pt>
                <c:pt idx="16856">
                  <c:v>4.7238541666650606</c:v>
                </c:pt>
                <c:pt idx="16857">
                  <c:v>4.7240972222192257</c:v>
                </c:pt>
                <c:pt idx="16858">
                  <c:v>4.7243402777733907</c:v>
                </c:pt>
                <c:pt idx="16859">
                  <c:v>4.7245833333348317</c:v>
                </c:pt>
                <c:pt idx="16860">
                  <c:v>4.7248263888889968</c:v>
                </c:pt>
                <c:pt idx="16861">
                  <c:v>4.7250694444431618</c:v>
                </c:pt>
                <c:pt idx="16862">
                  <c:v>4.7253124999973268</c:v>
                </c:pt>
                <c:pt idx="16863">
                  <c:v>4.7255555555514919</c:v>
                </c:pt>
                <c:pt idx="16864">
                  <c:v>4.7257986111129329</c:v>
                </c:pt>
                <c:pt idx="16865">
                  <c:v>4.7260416666670979</c:v>
                </c:pt>
                <c:pt idx="16866">
                  <c:v>4.7262847222212629</c:v>
                </c:pt>
                <c:pt idx="16867">
                  <c:v>4.726527777775428</c:v>
                </c:pt>
                <c:pt idx="16868">
                  <c:v>4.726770833329593</c:v>
                </c:pt>
                <c:pt idx="16869">
                  <c:v>4.7270138888837581</c:v>
                </c:pt>
                <c:pt idx="16870">
                  <c:v>4.7272569444451991</c:v>
                </c:pt>
                <c:pt idx="16871">
                  <c:v>4.7274999999993641</c:v>
                </c:pt>
                <c:pt idx="16872">
                  <c:v>4.7277430555535291</c:v>
                </c:pt>
                <c:pt idx="16873">
                  <c:v>4.7279861111076942</c:v>
                </c:pt>
                <c:pt idx="16874">
                  <c:v>4.7282291666618592</c:v>
                </c:pt>
                <c:pt idx="16875">
                  <c:v>4.7284722222233002</c:v>
                </c:pt>
                <c:pt idx="16876">
                  <c:v>4.7287152777774653</c:v>
                </c:pt>
                <c:pt idx="16877">
                  <c:v>4.7289583333316303</c:v>
                </c:pt>
                <c:pt idx="16878">
                  <c:v>4.7292013888857953</c:v>
                </c:pt>
                <c:pt idx="16879">
                  <c:v>4.7294444444399604</c:v>
                </c:pt>
                <c:pt idx="16880">
                  <c:v>4.7296875000014014</c:v>
                </c:pt>
                <c:pt idx="16881">
                  <c:v>4.7299305555555664</c:v>
                </c:pt>
                <c:pt idx="16882">
                  <c:v>4.7301736111097314</c:v>
                </c:pt>
                <c:pt idx="16883">
                  <c:v>4.7304166666638965</c:v>
                </c:pt>
                <c:pt idx="16884">
                  <c:v>4.7306597222180615</c:v>
                </c:pt>
                <c:pt idx="16885">
                  <c:v>4.7309027777795025</c:v>
                </c:pt>
                <c:pt idx="16886">
                  <c:v>4.7311458333336676</c:v>
                </c:pt>
                <c:pt idx="16887">
                  <c:v>4.7313888888878326</c:v>
                </c:pt>
                <c:pt idx="16888">
                  <c:v>4.7316319444419976</c:v>
                </c:pt>
                <c:pt idx="16889">
                  <c:v>4.7318749999961627</c:v>
                </c:pt>
                <c:pt idx="16890">
                  <c:v>4.7321180555576037</c:v>
                </c:pt>
                <c:pt idx="16891">
                  <c:v>4.7323611111117687</c:v>
                </c:pt>
                <c:pt idx="16892">
                  <c:v>4.7326041666659338</c:v>
                </c:pt>
                <c:pt idx="16893">
                  <c:v>4.7328472222200988</c:v>
                </c:pt>
                <c:pt idx="16894">
                  <c:v>4.7330902777742638</c:v>
                </c:pt>
                <c:pt idx="16895">
                  <c:v>4.7333333333284289</c:v>
                </c:pt>
                <c:pt idx="16896">
                  <c:v>4.7335763888898699</c:v>
                </c:pt>
                <c:pt idx="16897">
                  <c:v>4.7338194444440349</c:v>
                </c:pt>
                <c:pt idx="16898">
                  <c:v>4.7340740740749796</c:v>
                </c:pt>
                <c:pt idx="16899">
                  <c:v>4.7343171296291446</c:v>
                </c:pt>
                <c:pt idx="16900">
                  <c:v>4.7345601851833097</c:v>
                </c:pt>
                <c:pt idx="16901">
                  <c:v>4.7348032407374747</c:v>
                </c:pt>
                <c:pt idx="16902">
                  <c:v>4.7350462962916398</c:v>
                </c:pt>
                <c:pt idx="16903">
                  <c:v>4.7352893518530808</c:v>
                </c:pt>
                <c:pt idx="16904">
                  <c:v>4.7355324074072458</c:v>
                </c:pt>
                <c:pt idx="16905">
                  <c:v>4.7357754629614108</c:v>
                </c:pt>
                <c:pt idx="16906">
                  <c:v>4.7360185185155759</c:v>
                </c:pt>
                <c:pt idx="16907">
                  <c:v>4.7362615740697409</c:v>
                </c:pt>
                <c:pt idx="16908">
                  <c:v>4.7365046296311819</c:v>
                </c:pt>
                <c:pt idx="16909">
                  <c:v>4.7367476851853469</c:v>
                </c:pt>
                <c:pt idx="16910">
                  <c:v>4.736990740739512</c:v>
                </c:pt>
                <c:pt idx="16911">
                  <c:v>4.737233796293677</c:v>
                </c:pt>
                <c:pt idx="16912">
                  <c:v>4.7374768518478421</c:v>
                </c:pt>
                <c:pt idx="16913">
                  <c:v>4.7377199074092831</c:v>
                </c:pt>
                <c:pt idx="16914">
                  <c:v>4.7379629629634481</c:v>
                </c:pt>
                <c:pt idx="16915">
                  <c:v>4.7382060185176131</c:v>
                </c:pt>
                <c:pt idx="16916">
                  <c:v>4.7384490740717782</c:v>
                </c:pt>
                <c:pt idx="16917">
                  <c:v>4.7386921296259432</c:v>
                </c:pt>
                <c:pt idx="16918">
                  <c:v>4.7389351851801083</c:v>
                </c:pt>
                <c:pt idx="16919">
                  <c:v>4.7391782407415493</c:v>
                </c:pt>
                <c:pt idx="16920">
                  <c:v>4.7394212962957143</c:v>
                </c:pt>
                <c:pt idx="16921">
                  <c:v>4.7396643518498793</c:v>
                </c:pt>
                <c:pt idx="16922">
                  <c:v>4.7399074074040444</c:v>
                </c:pt>
                <c:pt idx="16923">
                  <c:v>4.7401504629582094</c:v>
                </c:pt>
                <c:pt idx="16924">
                  <c:v>4.7403935185196504</c:v>
                </c:pt>
                <c:pt idx="16925">
                  <c:v>4.7406365740738154</c:v>
                </c:pt>
                <c:pt idx="16926">
                  <c:v>4.7408796296279805</c:v>
                </c:pt>
                <c:pt idx="16927">
                  <c:v>4.7411226851821455</c:v>
                </c:pt>
                <c:pt idx="16928">
                  <c:v>4.7413657407363106</c:v>
                </c:pt>
                <c:pt idx="16929">
                  <c:v>4.7416087962977516</c:v>
                </c:pt>
                <c:pt idx="16930">
                  <c:v>4.7418518518519166</c:v>
                </c:pt>
                <c:pt idx="16931">
                  <c:v>4.7420949074060816</c:v>
                </c:pt>
                <c:pt idx="16932">
                  <c:v>4.7423379629602467</c:v>
                </c:pt>
                <c:pt idx="16933">
                  <c:v>4.7425810185144117</c:v>
                </c:pt>
                <c:pt idx="16934">
                  <c:v>4.7428240740758527</c:v>
                </c:pt>
                <c:pt idx="16935">
                  <c:v>4.7430671296300178</c:v>
                </c:pt>
                <c:pt idx="16936">
                  <c:v>4.7433101851841828</c:v>
                </c:pt>
                <c:pt idx="16937">
                  <c:v>4.7435532407383478</c:v>
                </c:pt>
                <c:pt idx="16938">
                  <c:v>4.7437962962925129</c:v>
                </c:pt>
                <c:pt idx="16939">
                  <c:v>4.7440393518539539</c:v>
                </c:pt>
                <c:pt idx="16940">
                  <c:v>4.7442824074081189</c:v>
                </c:pt>
                <c:pt idx="16941">
                  <c:v>4.7445254629622839</c:v>
                </c:pt>
                <c:pt idx="16942">
                  <c:v>4.744768518516449</c:v>
                </c:pt>
                <c:pt idx="16943">
                  <c:v>4.745011574070614</c:v>
                </c:pt>
                <c:pt idx="16944">
                  <c:v>4.7452546296247791</c:v>
                </c:pt>
                <c:pt idx="16945">
                  <c:v>4.7454976851862201</c:v>
                </c:pt>
                <c:pt idx="16946">
                  <c:v>4.7457407407403851</c:v>
                </c:pt>
                <c:pt idx="16947">
                  <c:v>4.7459953703713298</c:v>
                </c:pt>
                <c:pt idx="16948">
                  <c:v>4.7462384259254948</c:v>
                </c:pt>
                <c:pt idx="16949">
                  <c:v>4.7464814814796599</c:v>
                </c:pt>
                <c:pt idx="16950">
                  <c:v>4.7467245370338249</c:v>
                </c:pt>
                <c:pt idx="16951">
                  <c:v>4.7469675925879899</c:v>
                </c:pt>
                <c:pt idx="16952">
                  <c:v>4.7472106481494309</c:v>
                </c:pt>
                <c:pt idx="16953">
                  <c:v>4.747453703703596</c:v>
                </c:pt>
                <c:pt idx="16954">
                  <c:v>4.747696759257761</c:v>
                </c:pt>
                <c:pt idx="16955">
                  <c:v>4.7479398148119261</c:v>
                </c:pt>
                <c:pt idx="16956">
                  <c:v>4.7481828703660911</c:v>
                </c:pt>
                <c:pt idx="16957">
                  <c:v>4.7484259259275321</c:v>
                </c:pt>
                <c:pt idx="16958">
                  <c:v>4.7486689814816971</c:v>
                </c:pt>
                <c:pt idx="16959">
                  <c:v>4.7489120370358622</c:v>
                </c:pt>
                <c:pt idx="16960">
                  <c:v>4.7491550925900272</c:v>
                </c:pt>
                <c:pt idx="16961">
                  <c:v>4.7493981481441923</c:v>
                </c:pt>
                <c:pt idx="16962">
                  <c:v>4.7496412037056333</c:v>
                </c:pt>
                <c:pt idx="16963">
                  <c:v>4.7498842592597983</c:v>
                </c:pt>
                <c:pt idx="16964">
                  <c:v>4.7501273148139633</c:v>
                </c:pt>
                <c:pt idx="16965">
                  <c:v>4.7503703703681284</c:v>
                </c:pt>
                <c:pt idx="16966">
                  <c:v>4.7506134259222934</c:v>
                </c:pt>
                <c:pt idx="16967">
                  <c:v>4.7508564814764584</c:v>
                </c:pt>
                <c:pt idx="16968">
                  <c:v>4.7510995370378994</c:v>
                </c:pt>
                <c:pt idx="16969">
                  <c:v>4.7513425925920645</c:v>
                </c:pt>
                <c:pt idx="16970">
                  <c:v>4.7515856481462295</c:v>
                </c:pt>
                <c:pt idx="16971">
                  <c:v>4.7518287037003946</c:v>
                </c:pt>
                <c:pt idx="16972">
                  <c:v>4.7520717592545596</c:v>
                </c:pt>
                <c:pt idx="16973">
                  <c:v>4.7523148148160006</c:v>
                </c:pt>
                <c:pt idx="16974">
                  <c:v>4.7525578703701656</c:v>
                </c:pt>
                <c:pt idx="16975">
                  <c:v>4.7528009259243307</c:v>
                </c:pt>
                <c:pt idx="16976">
                  <c:v>4.7530439814784957</c:v>
                </c:pt>
                <c:pt idx="16977">
                  <c:v>4.7532870370326608</c:v>
                </c:pt>
                <c:pt idx="16978">
                  <c:v>4.7535300925941018</c:v>
                </c:pt>
                <c:pt idx="16979">
                  <c:v>4.7537731481482668</c:v>
                </c:pt>
                <c:pt idx="16980">
                  <c:v>4.7540162037024318</c:v>
                </c:pt>
                <c:pt idx="16981">
                  <c:v>4.7542592592565969</c:v>
                </c:pt>
                <c:pt idx="16982">
                  <c:v>4.7545023148107619</c:v>
                </c:pt>
                <c:pt idx="16983">
                  <c:v>4.7547453703722029</c:v>
                </c:pt>
                <c:pt idx="16984">
                  <c:v>4.7549884259263679</c:v>
                </c:pt>
                <c:pt idx="16985">
                  <c:v>4.755231481480533</c:v>
                </c:pt>
                <c:pt idx="16986">
                  <c:v>4.755474537034698</c:v>
                </c:pt>
                <c:pt idx="16987">
                  <c:v>4.7557175925888631</c:v>
                </c:pt>
                <c:pt idx="16988">
                  <c:v>4.7559606481430281</c:v>
                </c:pt>
                <c:pt idx="16989">
                  <c:v>4.7562037037044691</c:v>
                </c:pt>
                <c:pt idx="16990">
                  <c:v>4.7564467592586341</c:v>
                </c:pt>
                <c:pt idx="16991">
                  <c:v>4.7566898148127992</c:v>
                </c:pt>
                <c:pt idx="16992">
                  <c:v>4.7569328703669642</c:v>
                </c:pt>
                <c:pt idx="16993">
                  <c:v>4.7571759259211293</c:v>
                </c:pt>
                <c:pt idx="16994">
                  <c:v>4.7574189814825703</c:v>
                </c:pt>
                <c:pt idx="16995">
                  <c:v>4.757673611106239</c:v>
                </c:pt>
                <c:pt idx="16996">
                  <c:v>4.75791666666768</c:v>
                </c:pt>
                <c:pt idx="16997">
                  <c:v>4.758159722221845</c:v>
                </c:pt>
                <c:pt idx="16998">
                  <c:v>4.7584027777760101</c:v>
                </c:pt>
                <c:pt idx="16999">
                  <c:v>4.7586458333301751</c:v>
                </c:pt>
                <c:pt idx="17000">
                  <c:v>4.7588888888843401</c:v>
                </c:pt>
                <c:pt idx="17001">
                  <c:v>4.7591319444457811</c:v>
                </c:pt>
                <c:pt idx="17002">
                  <c:v>4.7593749999999462</c:v>
                </c:pt>
                <c:pt idx="17003">
                  <c:v>4.7596180555541112</c:v>
                </c:pt>
                <c:pt idx="17004">
                  <c:v>4.7598611111082763</c:v>
                </c:pt>
                <c:pt idx="17005">
                  <c:v>4.7601041666624413</c:v>
                </c:pt>
                <c:pt idx="17006">
                  <c:v>4.7603472222238823</c:v>
                </c:pt>
                <c:pt idx="17007">
                  <c:v>4.7605902777780473</c:v>
                </c:pt>
                <c:pt idx="17008">
                  <c:v>4.7608333333322124</c:v>
                </c:pt>
                <c:pt idx="17009">
                  <c:v>4.7610763888863774</c:v>
                </c:pt>
                <c:pt idx="17010">
                  <c:v>4.7613194444405424</c:v>
                </c:pt>
                <c:pt idx="17011">
                  <c:v>4.7615625000019834</c:v>
                </c:pt>
                <c:pt idx="17012">
                  <c:v>4.7618055555561485</c:v>
                </c:pt>
                <c:pt idx="17013">
                  <c:v>4.7620486111103135</c:v>
                </c:pt>
                <c:pt idx="17014">
                  <c:v>4.7622916666644786</c:v>
                </c:pt>
                <c:pt idx="17015">
                  <c:v>4.7625347222186436</c:v>
                </c:pt>
                <c:pt idx="17016">
                  <c:v>4.7627777777728086</c:v>
                </c:pt>
                <c:pt idx="17017">
                  <c:v>4.7630208333342496</c:v>
                </c:pt>
                <c:pt idx="17018">
                  <c:v>4.7632638888884147</c:v>
                </c:pt>
                <c:pt idx="17019">
                  <c:v>4.7635069444425797</c:v>
                </c:pt>
                <c:pt idx="17020">
                  <c:v>4.7637499999967448</c:v>
                </c:pt>
                <c:pt idx="17021">
                  <c:v>4.7639930555509098</c:v>
                </c:pt>
                <c:pt idx="17022">
                  <c:v>4.7642361111123508</c:v>
                </c:pt>
                <c:pt idx="17023">
                  <c:v>4.7644791666665158</c:v>
                </c:pt>
                <c:pt idx="17024">
                  <c:v>4.7647222222206809</c:v>
                </c:pt>
                <c:pt idx="17025">
                  <c:v>4.7649652777748459</c:v>
                </c:pt>
                <c:pt idx="17026">
                  <c:v>4.7652083333290109</c:v>
                </c:pt>
                <c:pt idx="17027">
                  <c:v>4.7654513888904519</c:v>
                </c:pt>
                <c:pt idx="17028">
                  <c:v>4.765694444444617</c:v>
                </c:pt>
                <c:pt idx="17029">
                  <c:v>4.765937499998782</c:v>
                </c:pt>
                <c:pt idx="17030">
                  <c:v>4.7661805555529471</c:v>
                </c:pt>
                <c:pt idx="17031">
                  <c:v>4.7664236111071121</c:v>
                </c:pt>
                <c:pt idx="17032">
                  <c:v>4.7666666666685531</c:v>
                </c:pt>
                <c:pt idx="17033">
                  <c:v>4.7669097222227181</c:v>
                </c:pt>
                <c:pt idx="17034">
                  <c:v>4.7671527777768832</c:v>
                </c:pt>
                <c:pt idx="17035">
                  <c:v>4.7673958333310482</c:v>
                </c:pt>
                <c:pt idx="17036">
                  <c:v>4.7676388888852133</c:v>
                </c:pt>
                <c:pt idx="17037">
                  <c:v>4.7678819444393783</c:v>
                </c:pt>
                <c:pt idx="17038">
                  <c:v>4.7681250000008193</c:v>
                </c:pt>
                <c:pt idx="17039">
                  <c:v>4.7683680555549843</c:v>
                </c:pt>
                <c:pt idx="17040">
                  <c:v>4.7686111111091494</c:v>
                </c:pt>
                <c:pt idx="17041">
                  <c:v>4.7688541666633144</c:v>
                </c:pt>
                <c:pt idx="17042">
                  <c:v>4.7690972222174794</c:v>
                </c:pt>
                <c:pt idx="17043">
                  <c:v>4.7693518518484241</c:v>
                </c:pt>
                <c:pt idx="17044">
                  <c:v>4.7695949074025892</c:v>
                </c:pt>
                <c:pt idx="17045">
                  <c:v>4.7698379629640302</c:v>
                </c:pt>
                <c:pt idx="17046">
                  <c:v>4.7700810185181952</c:v>
                </c:pt>
                <c:pt idx="17047">
                  <c:v>4.7703240740723603</c:v>
                </c:pt>
                <c:pt idx="17048">
                  <c:v>4.7705671296265253</c:v>
                </c:pt>
                <c:pt idx="17049">
                  <c:v>4.7708101851806903</c:v>
                </c:pt>
                <c:pt idx="17050">
                  <c:v>4.7710532407421313</c:v>
                </c:pt>
                <c:pt idx="17051">
                  <c:v>4.7712962962962964</c:v>
                </c:pt>
                <c:pt idx="17052">
                  <c:v>4.7715393518504614</c:v>
                </c:pt>
                <c:pt idx="17053">
                  <c:v>4.7717824074046264</c:v>
                </c:pt>
                <c:pt idx="17054">
                  <c:v>4.7720254629587915</c:v>
                </c:pt>
                <c:pt idx="17055">
                  <c:v>4.7722685185202325</c:v>
                </c:pt>
                <c:pt idx="17056">
                  <c:v>4.7725115740743975</c:v>
                </c:pt>
                <c:pt idx="17057">
                  <c:v>4.7727546296285626</c:v>
                </c:pt>
                <c:pt idx="17058">
                  <c:v>4.7729976851827276</c:v>
                </c:pt>
                <c:pt idx="17059">
                  <c:v>4.7732407407368926</c:v>
                </c:pt>
                <c:pt idx="17060">
                  <c:v>4.7734837962983336</c:v>
                </c:pt>
                <c:pt idx="17061">
                  <c:v>4.7737268518524987</c:v>
                </c:pt>
                <c:pt idx="17062">
                  <c:v>4.7739699074066637</c:v>
                </c:pt>
                <c:pt idx="17063">
                  <c:v>4.7742129629608288</c:v>
                </c:pt>
                <c:pt idx="17064">
                  <c:v>4.7744560185149938</c:v>
                </c:pt>
                <c:pt idx="17065">
                  <c:v>4.7746990740691588</c:v>
                </c:pt>
                <c:pt idx="17066">
                  <c:v>4.7749421296305998</c:v>
                </c:pt>
                <c:pt idx="17067">
                  <c:v>4.7751851851847649</c:v>
                </c:pt>
                <c:pt idx="17068">
                  <c:v>4.7754282407389299</c:v>
                </c:pt>
                <c:pt idx="17069">
                  <c:v>4.7756712962930949</c:v>
                </c:pt>
                <c:pt idx="17070">
                  <c:v>4.77591435184726</c:v>
                </c:pt>
                <c:pt idx="17071">
                  <c:v>4.776157407408701</c:v>
                </c:pt>
                <c:pt idx="17072">
                  <c:v>4.776400462962866</c:v>
                </c:pt>
                <c:pt idx="17073">
                  <c:v>4.7766435185170311</c:v>
                </c:pt>
                <c:pt idx="17074">
                  <c:v>4.7768865740711961</c:v>
                </c:pt>
                <c:pt idx="17075">
                  <c:v>4.7771296296253611</c:v>
                </c:pt>
                <c:pt idx="17076">
                  <c:v>4.7773726851868021</c:v>
                </c:pt>
                <c:pt idx="17077">
                  <c:v>4.7776157407409672</c:v>
                </c:pt>
                <c:pt idx="17078">
                  <c:v>4.7778587962951322</c:v>
                </c:pt>
                <c:pt idx="17079">
                  <c:v>4.7781018518492973</c:v>
                </c:pt>
                <c:pt idx="17080">
                  <c:v>4.7783449074034623</c:v>
                </c:pt>
                <c:pt idx="17081">
                  <c:v>4.7785879629649033</c:v>
                </c:pt>
                <c:pt idx="17082">
                  <c:v>4.7788310185190683</c:v>
                </c:pt>
                <c:pt idx="17083">
                  <c:v>4.7790740740732334</c:v>
                </c:pt>
                <c:pt idx="17084">
                  <c:v>4.7793171296273984</c:v>
                </c:pt>
                <c:pt idx="17085">
                  <c:v>4.7795601851815634</c:v>
                </c:pt>
                <c:pt idx="17086">
                  <c:v>4.7798032407357285</c:v>
                </c:pt>
                <c:pt idx="17087">
                  <c:v>4.7800462962971695</c:v>
                </c:pt>
                <c:pt idx="17088">
                  <c:v>4.7802893518513345</c:v>
                </c:pt>
                <c:pt idx="17089">
                  <c:v>4.7805324074054996</c:v>
                </c:pt>
                <c:pt idx="17090">
                  <c:v>4.7807754629596646</c:v>
                </c:pt>
                <c:pt idx="17091">
                  <c:v>4.7810300925906093</c:v>
                </c:pt>
                <c:pt idx="17092">
                  <c:v>4.7812731481447743</c:v>
                </c:pt>
                <c:pt idx="17093">
                  <c:v>4.7815162036989394</c:v>
                </c:pt>
                <c:pt idx="17094">
                  <c:v>4.7817592592603804</c:v>
                </c:pt>
                <c:pt idx="17095">
                  <c:v>4.7820023148145454</c:v>
                </c:pt>
                <c:pt idx="17096">
                  <c:v>4.7822453703687104</c:v>
                </c:pt>
                <c:pt idx="17097">
                  <c:v>4.7824884259228755</c:v>
                </c:pt>
                <c:pt idx="17098">
                  <c:v>4.7827314814770405</c:v>
                </c:pt>
                <c:pt idx="17099">
                  <c:v>4.7829745370384815</c:v>
                </c:pt>
                <c:pt idx="17100">
                  <c:v>4.7832175925926466</c:v>
                </c:pt>
                <c:pt idx="17101">
                  <c:v>4.7834606481468116</c:v>
                </c:pt>
                <c:pt idx="17102">
                  <c:v>4.7837037037009766</c:v>
                </c:pt>
                <c:pt idx="17103">
                  <c:v>4.7839467592551417</c:v>
                </c:pt>
                <c:pt idx="17104">
                  <c:v>4.7841898148165827</c:v>
                </c:pt>
                <c:pt idx="17105">
                  <c:v>4.7844328703707477</c:v>
                </c:pt>
                <c:pt idx="17106">
                  <c:v>4.7846759259249128</c:v>
                </c:pt>
                <c:pt idx="17107">
                  <c:v>4.7849189814790778</c:v>
                </c:pt>
                <c:pt idx="17108">
                  <c:v>4.7851620370332428</c:v>
                </c:pt>
                <c:pt idx="17109">
                  <c:v>4.7854050925946838</c:v>
                </c:pt>
                <c:pt idx="17110">
                  <c:v>4.7856481481488489</c:v>
                </c:pt>
                <c:pt idx="17111">
                  <c:v>4.7858912037030139</c:v>
                </c:pt>
                <c:pt idx="17112">
                  <c:v>4.7861342592571789</c:v>
                </c:pt>
                <c:pt idx="17113">
                  <c:v>4.786377314811344</c:v>
                </c:pt>
                <c:pt idx="17114">
                  <c:v>4.786620370365509</c:v>
                </c:pt>
                <c:pt idx="17115">
                  <c:v>4.78686342592695</c:v>
                </c:pt>
                <c:pt idx="17116">
                  <c:v>4.7871064814811151</c:v>
                </c:pt>
                <c:pt idx="17117">
                  <c:v>4.7873495370352801</c:v>
                </c:pt>
                <c:pt idx="17118">
                  <c:v>4.7875925925894451</c:v>
                </c:pt>
                <c:pt idx="17119">
                  <c:v>4.7878356481436102</c:v>
                </c:pt>
                <c:pt idx="17120">
                  <c:v>4.7880787037050512</c:v>
                </c:pt>
                <c:pt idx="17121">
                  <c:v>4.7883217592592162</c:v>
                </c:pt>
                <c:pt idx="17122">
                  <c:v>4.7885648148133813</c:v>
                </c:pt>
                <c:pt idx="17123">
                  <c:v>4.7888078703675463</c:v>
                </c:pt>
                <c:pt idx="17124">
                  <c:v>4.7890509259217113</c:v>
                </c:pt>
                <c:pt idx="17125">
                  <c:v>4.7892939814831523</c:v>
                </c:pt>
                <c:pt idx="17126">
                  <c:v>4.7895370370373174</c:v>
                </c:pt>
                <c:pt idx="17127">
                  <c:v>4.7897800925914824</c:v>
                </c:pt>
                <c:pt idx="17128">
                  <c:v>4.7900231481456474</c:v>
                </c:pt>
                <c:pt idx="17129">
                  <c:v>4.7902662036998125</c:v>
                </c:pt>
                <c:pt idx="17130">
                  <c:v>4.7905092592612535</c:v>
                </c:pt>
                <c:pt idx="17131">
                  <c:v>4.7907523148154185</c:v>
                </c:pt>
                <c:pt idx="17132">
                  <c:v>4.7909953703695836</c:v>
                </c:pt>
                <c:pt idx="17133">
                  <c:v>4.7912384259237486</c:v>
                </c:pt>
                <c:pt idx="17134">
                  <c:v>4.7914814814779136</c:v>
                </c:pt>
                <c:pt idx="17135">
                  <c:v>4.7917245370320787</c:v>
                </c:pt>
                <c:pt idx="17136">
                  <c:v>4.7919675925935197</c:v>
                </c:pt>
                <c:pt idx="17137">
                  <c:v>4.7922106481476847</c:v>
                </c:pt>
                <c:pt idx="17138">
                  <c:v>4.7924537037018498</c:v>
                </c:pt>
                <c:pt idx="17139">
                  <c:v>4.7927083333327944</c:v>
                </c:pt>
                <c:pt idx="17140">
                  <c:v>4.7929513888869595</c:v>
                </c:pt>
                <c:pt idx="17141">
                  <c:v>4.7931944444411245</c:v>
                </c:pt>
                <c:pt idx="17142">
                  <c:v>4.7934374999952896</c:v>
                </c:pt>
                <c:pt idx="17143">
                  <c:v>4.7936805555567306</c:v>
                </c:pt>
                <c:pt idx="17144">
                  <c:v>4.7939236111108956</c:v>
                </c:pt>
                <c:pt idx="17145">
                  <c:v>4.7941666666650606</c:v>
                </c:pt>
                <c:pt idx="17146">
                  <c:v>4.7944097222192257</c:v>
                </c:pt>
                <c:pt idx="17147">
                  <c:v>4.7946527777733907</c:v>
                </c:pt>
                <c:pt idx="17148">
                  <c:v>4.7948958333348317</c:v>
                </c:pt>
                <c:pt idx="17149">
                  <c:v>4.7951388888889968</c:v>
                </c:pt>
                <c:pt idx="17150">
                  <c:v>4.7953819444431618</c:v>
                </c:pt>
                <c:pt idx="17151">
                  <c:v>4.7956249999973268</c:v>
                </c:pt>
                <c:pt idx="17152">
                  <c:v>4.7958680555514919</c:v>
                </c:pt>
                <c:pt idx="17153">
                  <c:v>4.7961111111129329</c:v>
                </c:pt>
                <c:pt idx="17154">
                  <c:v>4.7963541666670979</c:v>
                </c:pt>
                <c:pt idx="17155">
                  <c:v>4.7965972222212629</c:v>
                </c:pt>
                <c:pt idx="17156">
                  <c:v>4.796840277775428</c:v>
                </c:pt>
                <c:pt idx="17157">
                  <c:v>4.797083333329593</c:v>
                </c:pt>
                <c:pt idx="17158">
                  <c:v>4.7973263888837581</c:v>
                </c:pt>
                <c:pt idx="17159">
                  <c:v>4.7975694444451991</c:v>
                </c:pt>
                <c:pt idx="17160">
                  <c:v>4.7978124999993641</c:v>
                </c:pt>
                <c:pt idx="17161">
                  <c:v>4.7980555555535291</c:v>
                </c:pt>
                <c:pt idx="17162">
                  <c:v>4.7982986111076942</c:v>
                </c:pt>
                <c:pt idx="17163">
                  <c:v>4.7985416666618592</c:v>
                </c:pt>
                <c:pt idx="17164">
                  <c:v>4.7987847222233002</c:v>
                </c:pt>
                <c:pt idx="17165">
                  <c:v>4.7990277777774653</c:v>
                </c:pt>
                <c:pt idx="17166">
                  <c:v>4.7992708333316303</c:v>
                </c:pt>
                <c:pt idx="17167">
                  <c:v>4.7995138888857953</c:v>
                </c:pt>
                <c:pt idx="17168">
                  <c:v>4.7997569444399604</c:v>
                </c:pt>
                <c:pt idx="17169">
                  <c:v>4.8000000000014014</c:v>
                </c:pt>
                <c:pt idx="17170">
                  <c:v>4.8002430555555664</c:v>
                </c:pt>
                <c:pt idx="17171">
                  <c:v>4.8004861111097314</c:v>
                </c:pt>
                <c:pt idx="17172">
                  <c:v>4.8007291666638965</c:v>
                </c:pt>
                <c:pt idx="17173">
                  <c:v>4.8009722222180615</c:v>
                </c:pt>
                <c:pt idx="17174">
                  <c:v>4.8012152777795025</c:v>
                </c:pt>
                <c:pt idx="17175">
                  <c:v>4.8014583333336676</c:v>
                </c:pt>
                <c:pt idx="17176">
                  <c:v>4.8017013888878326</c:v>
                </c:pt>
                <c:pt idx="17177">
                  <c:v>4.8019444444419976</c:v>
                </c:pt>
                <c:pt idx="17178">
                  <c:v>4.8021874999961627</c:v>
                </c:pt>
                <c:pt idx="17179">
                  <c:v>4.8024305555576037</c:v>
                </c:pt>
                <c:pt idx="17180">
                  <c:v>4.8026736111117687</c:v>
                </c:pt>
                <c:pt idx="17181">
                  <c:v>4.8029166666659338</c:v>
                </c:pt>
                <c:pt idx="17182">
                  <c:v>4.8031597222200988</c:v>
                </c:pt>
                <c:pt idx="17183">
                  <c:v>4.8034027777742638</c:v>
                </c:pt>
                <c:pt idx="17184">
                  <c:v>4.8036458333284289</c:v>
                </c:pt>
                <c:pt idx="17185">
                  <c:v>4.8038888888898699</c:v>
                </c:pt>
                <c:pt idx="17186">
                  <c:v>4.8041319444440349</c:v>
                </c:pt>
                <c:pt idx="17187">
                  <c:v>4.8043749999981999</c:v>
                </c:pt>
                <c:pt idx="17188">
                  <c:v>4.8046296296291446</c:v>
                </c:pt>
                <c:pt idx="17189">
                  <c:v>4.8048726851833097</c:v>
                </c:pt>
                <c:pt idx="17190">
                  <c:v>4.8051157407374747</c:v>
                </c:pt>
                <c:pt idx="17191">
                  <c:v>4.8053587962916398</c:v>
                </c:pt>
                <c:pt idx="17192">
                  <c:v>4.8056018518530808</c:v>
                </c:pt>
                <c:pt idx="17193">
                  <c:v>4.8058449074072458</c:v>
                </c:pt>
                <c:pt idx="17194">
                  <c:v>4.8060879629614108</c:v>
                </c:pt>
                <c:pt idx="17195">
                  <c:v>4.8063310185155759</c:v>
                </c:pt>
                <c:pt idx="17196">
                  <c:v>4.8065740740697409</c:v>
                </c:pt>
                <c:pt idx="17197">
                  <c:v>4.8068171296311819</c:v>
                </c:pt>
                <c:pt idx="17198">
                  <c:v>4.8070601851853469</c:v>
                </c:pt>
                <c:pt idx="17199">
                  <c:v>4.807303240739512</c:v>
                </c:pt>
                <c:pt idx="17200">
                  <c:v>4.807546296293677</c:v>
                </c:pt>
                <c:pt idx="17201">
                  <c:v>4.8077893518478421</c:v>
                </c:pt>
                <c:pt idx="17202">
                  <c:v>4.8080324074092831</c:v>
                </c:pt>
                <c:pt idx="17203">
                  <c:v>4.8082754629634481</c:v>
                </c:pt>
                <c:pt idx="17204">
                  <c:v>4.8085185185176131</c:v>
                </c:pt>
                <c:pt idx="17205">
                  <c:v>4.8087615740717782</c:v>
                </c:pt>
                <c:pt idx="17206">
                  <c:v>4.8090046296259432</c:v>
                </c:pt>
                <c:pt idx="17207">
                  <c:v>4.8092476851801083</c:v>
                </c:pt>
                <c:pt idx="17208">
                  <c:v>4.8094907407415493</c:v>
                </c:pt>
                <c:pt idx="17209">
                  <c:v>4.8097337962957143</c:v>
                </c:pt>
                <c:pt idx="17210">
                  <c:v>4.8099768518498793</c:v>
                </c:pt>
                <c:pt idx="17211">
                  <c:v>4.8102199074040444</c:v>
                </c:pt>
                <c:pt idx="17212">
                  <c:v>4.8104629629582094</c:v>
                </c:pt>
                <c:pt idx="17213">
                  <c:v>4.8107060185196504</c:v>
                </c:pt>
                <c:pt idx="17214">
                  <c:v>4.8109490740738154</c:v>
                </c:pt>
                <c:pt idx="17215">
                  <c:v>4.8111921296279805</c:v>
                </c:pt>
                <c:pt idx="17216">
                  <c:v>4.8114351851821455</c:v>
                </c:pt>
                <c:pt idx="17217">
                  <c:v>4.8116782407363106</c:v>
                </c:pt>
                <c:pt idx="17218">
                  <c:v>4.8119212962977516</c:v>
                </c:pt>
                <c:pt idx="17219">
                  <c:v>4.8121643518519166</c:v>
                </c:pt>
                <c:pt idx="17220">
                  <c:v>4.8124074074060816</c:v>
                </c:pt>
                <c:pt idx="17221">
                  <c:v>4.8126504629602467</c:v>
                </c:pt>
                <c:pt idx="17222">
                  <c:v>4.8128935185144117</c:v>
                </c:pt>
                <c:pt idx="17223">
                  <c:v>4.8131365740758527</c:v>
                </c:pt>
                <c:pt idx="17224">
                  <c:v>4.8133796296300178</c:v>
                </c:pt>
                <c:pt idx="17225">
                  <c:v>4.8136226851841828</c:v>
                </c:pt>
                <c:pt idx="17226">
                  <c:v>4.8138657407383478</c:v>
                </c:pt>
                <c:pt idx="17227">
                  <c:v>4.8141087962925129</c:v>
                </c:pt>
                <c:pt idx="17228">
                  <c:v>4.8143518518539539</c:v>
                </c:pt>
                <c:pt idx="17229">
                  <c:v>4.8145949074081189</c:v>
                </c:pt>
                <c:pt idx="17230">
                  <c:v>4.8148379629622839</c:v>
                </c:pt>
                <c:pt idx="17231">
                  <c:v>4.815081018516449</c:v>
                </c:pt>
                <c:pt idx="17232">
                  <c:v>4.815324074070614</c:v>
                </c:pt>
                <c:pt idx="17233">
                  <c:v>4.8155671296247791</c:v>
                </c:pt>
                <c:pt idx="17234">
                  <c:v>4.8158101851862201</c:v>
                </c:pt>
                <c:pt idx="17235">
                  <c:v>4.8160532407403851</c:v>
                </c:pt>
                <c:pt idx="17236">
                  <c:v>4.8163078703713298</c:v>
                </c:pt>
                <c:pt idx="17237">
                  <c:v>4.8165509259254948</c:v>
                </c:pt>
                <c:pt idx="17238">
                  <c:v>4.8167939814796599</c:v>
                </c:pt>
                <c:pt idx="17239">
                  <c:v>4.8170370370338249</c:v>
                </c:pt>
                <c:pt idx="17240">
                  <c:v>4.8172800925879899</c:v>
                </c:pt>
                <c:pt idx="17241">
                  <c:v>4.8175231481494309</c:v>
                </c:pt>
                <c:pt idx="17242">
                  <c:v>4.817766203703596</c:v>
                </c:pt>
                <c:pt idx="17243">
                  <c:v>4.818009259257761</c:v>
                </c:pt>
                <c:pt idx="17244">
                  <c:v>4.8182523148119261</c:v>
                </c:pt>
                <c:pt idx="17245">
                  <c:v>4.8184953703660911</c:v>
                </c:pt>
                <c:pt idx="17246">
                  <c:v>4.8187384259275321</c:v>
                </c:pt>
                <c:pt idx="17247">
                  <c:v>4.8189814814816971</c:v>
                </c:pt>
                <c:pt idx="17248">
                  <c:v>4.8192245370358622</c:v>
                </c:pt>
                <c:pt idx="17249">
                  <c:v>4.8194675925900272</c:v>
                </c:pt>
                <c:pt idx="17250">
                  <c:v>4.8197106481441923</c:v>
                </c:pt>
                <c:pt idx="17251">
                  <c:v>4.8199537037056333</c:v>
                </c:pt>
                <c:pt idx="17252">
                  <c:v>4.8201967592597983</c:v>
                </c:pt>
                <c:pt idx="17253">
                  <c:v>4.8204398148139633</c:v>
                </c:pt>
                <c:pt idx="17254">
                  <c:v>4.8206828703681284</c:v>
                </c:pt>
                <c:pt idx="17255">
                  <c:v>4.8209259259222934</c:v>
                </c:pt>
                <c:pt idx="17256">
                  <c:v>4.8211689814764584</c:v>
                </c:pt>
                <c:pt idx="17257">
                  <c:v>4.8214120370378994</c:v>
                </c:pt>
                <c:pt idx="17258">
                  <c:v>4.8216550925920645</c:v>
                </c:pt>
                <c:pt idx="17259">
                  <c:v>4.8218981481462295</c:v>
                </c:pt>
                <c:pt idx="17260">
                  <c:v>4.8221412037003946</c:v>
                </c:pt>
                <c:pt idx="17261">
                  <c:v>4.8223842592545596</c:v>
                </c:pt>
                <c:pt idx="17262">
                  <c:v>4.8226273148160006</c:v>
                </c:pt>
                <c:pt idx="17263">
                  <c:v>4.8228703703701656</c:v>
                </c:pt>
                <c:pt idx="17264">
                  <c:v>4.8231134259243307</c:v>
                </c:pt>
                <c:pt idx="17265">
                  <c:v>4.8233564814784957</c:v>
                </c:pt>
                <c:pt idx="17266">
                  <c:v>4.8235995370326608</c:v>
                </c:pt>
                <c:pt idx="17267">
                  <c:v>4.8238425925941018</c:v>
                </c:pt>
                <c:pt idx="17268">
                  <c:v>4.8240856481482668</c:v>
                </c:pt>
                <c:pt idx="17269">
                  <c:v>4.8243287037024318</c:v>
                </c:pt>
                <c:pt idx="17270">
                  <c:v>4.8245717592565969</c:v>
                </c:pt>
                <c:pt idx="17271">
                  <c:v>4.8248148148107619</c:v>
                </c:pt>
                <c:pt idx="17272">
                  <c:v>4.8250578703722029</c:v>
                </c:pt>
                <c:pt idx="17273">
                  <c:v>4.8253009259263679</c:v>
                </c:pt>
                <c:pt idx="17274">
                  <c:v>4.825543981480533</c:v>
                </c:pt>
                <c:pt idx="17275">
                  <c:v>4.825787037034698</c:v>
                </c:pt>
                <c:pt idx="17276">
                  <c:v>4.8260300925888631</c:v>
                </c:pt>
                <c:pt idx="17277">
                  <c:v>4.8262731481430281</c:v>
                </c:pt>
                <c:pt idx="17278">
                  <c:v>4.8265162037044691</c:v>
                </c:pt>
                <c:pt idx="17279">
                  <c:v>4.8267592592586341</c:v>
                </c:pt>
                <c:pt idx="17280">
                  <c:v>4.8270023148127992</c:v>
                </c:pt>
                <c:pt idx="17281">
                  <c:v>4.8272453703669642</c:v>
                </c:pt>
                <c:pt idx="17282">
                  <c:v>4.8274884259211293</c:v>
                </c:pt>
                <c:pt idx="17283">
                  <c:v>4.8277314814825703</c:v>
                </c:pt>
                <c:pt idx="17284">
                  <c:v>4.827986111106239</c:v>
                </c:pt>
                <c:pt idx="17285">
                  <c:v>4.82822916666768</c:v>
                </c:pt>
                <c:pt idx="17286">
                  <c:v>4.828472222221845</c:v>
                </c:pt>
                <c:pt idx="17287">
                  <c:v>4.8287152777760101</c:v>
                </c:pt>
                <c:pt idx="17288">
                  <c:v>4.8289583333301751</c:v>
                </c:pt>
                <c:pt idx="17289">
                  <c:v>4.8292013888843401</c:v>
                </c:pt>
                <c:pt idx="17290">
                  <c:v>4.8294444444457811</c:v>
                </c:pt>
                <c:pt idx="17291">
                  <c:v>4.8296874999999462</c:v>
                </c:pt>
                <c:pt idx="17292">
                  <c:v>4.8299305555541112</c:v>
                </c:pt>
                <c:pt idx="17293">
                  <c:v>4.8301736111082763</c:v>
                </c:pt>
                <c:pt idx="17294">
                  <c:v>4.8304166666624413</c:v>
                </c:pt>
                <c:pt idx="17295">
                  <c:v>4.8306597222238823</c:v>
                </c:pt>
                <c:pt idx="17296">
                  <c:v>4.8309027777780473</c:v>
                </c:pt>
                <c:pt idx="17297">
                  <c:v>4.8311458333322124</c:v>
                </c:pt>
                <c:pt idx="17298">
                  <c:v>4.8313888888863774</c:v>
                </c:pt>
                <c:pt idx="17299">
                  <c:v>4.8316319444405424</c:v>
                </c:pt>
                <c:pt idx="17300">
                  <c:v>4.8318750000019834</c:v>
                </c:pt>
                <c:pt idx="17301">
                  <c:v>4.8321180555561485</c:v>
                </c:pt>
                <c:pt idx="17302">
                  <c:v>4.8323611111103135</c:v>
                </c:pt>
                <c:pt idx="17303">
                  <c:v>4.8326041666644786</c:v>
                </c:pt>
                <c:pt idx="17304">
                  <c:v>4.8328472222186436</c:v>
                </c:pt>
                <c:pt idx="17305">
                  <c:v>4.8330902777728086</c:v>
                </c:pt>
                <c:pt idx="17306">
                  <c:v>4.8333333333342496</c:v>
                </c:pt>
                <c:pt idx="17307">
                  <c:v>4.8335763888884147</c:v>
                </c:pt>
                <c:pt idx="17308">
                  <c:v>4.8338194444425797</c:v>
                </c:pt>
                <c:pt idx="17309">
                  <c:v>4.8340624999967448</c:v>
                </c:pt>
                <c:pt idx="17310">
                  <c:v>4.8343055555509098</c:v>
                </c:pt>
                <c:pt idx="17311">
                  <c:v>4.8345486111123508</c:v>
                </c:pt>
                <c:pt idx="17312">
                  <c:v>4.8347916666665158</c:v>
                </c:pt>
                <c:pt idx="17313">
                  <c:v>4.8350347222206809</c:v>
                </c:pt>
                <c:pt idx="17314">
                  <c:v>4.8352777777748459</c:v>
                </c:pt>
                <c:pt idx="17315">
                  <c:v>4.8355208333290109</c:v>
                </c:pt>
                <c:pt idx="17316">
                  <c:v>4.8357638888904519</c:v>
                </c:pt>
                <c:pt idx="17317">
                  <c:v>4.836006944444617</c:v>
                </c:pt>
                <c:pt idx="17318">
                  <c:v>4.836249999998782</c:v>
                </c:pt>
                <c:pt idx="17319">
                  <c:v>4.8364930555529471</c:v>
                </c:pt>
                <c:pt idx="17320">
                  <c:v>4.8367361111071121</c:v>
                </c:pt>
                <c:pt idx="17321">
                  <c:v>4.8369791666685531</c:v>
                </c:pt>
                <c:pt idx="17322">
                  <c:v>4.8372222222227181</c:v>
                </c:pt>
                <c:pt idx="17323">
                  <c:v>4.8374652777768832</c:v>
                </c:pt>
                <c:pt idx="17324">
                  <c:v>4.8377083333310482</c:v>
                </c:pt>
                <c:pt idx="17325">
                  <c:v>4.8379513888852133</c:v>
                </c:pt>
                <c:pt idx="17326">
                  <c:v>4.8381944444393783</c:v>
                </c:pt>
                <c:pt idx="17327">
                  <c:v>4.8384375000008193</c:v>
                </c:pt>
                <c:pt idx="17328">
                  <c:v>4.8386805555549843</c:v>
                </c:pt>
                <c:pt idx="17329">
                  <c:v>4.8389236111091494</c:v>
                </c:pt>
                <c:pt idx="17330">
                  <c:v>4.8391666666633144</c:v>
                </c:pt>
                <c:pt idx="17331">
                  <c:v>4.8394097222174794</c:v>
                </c:pt>
                <c:pt idx="17332">
                  <c:v>4.8396643518484241</c:v>
                </c:pt>
                <c:pt idx="17333">
                  <c:v>4.8399074074025892</c:v>
                </c:pt>
                <c:pt idx="17334">
                  <c:v>4.8401504629640302</c:v>
                </c:pt>
                <c:pt idx="17335">
                  <c:v>4.8403935185181952</c:v>
                </c:pt>
                <c:pt idx="17336">
                  <c:v>4.8406365740723603</c:v>
                </c:pt>
                <c:pt idx="17337">
                  <c:v>4.8408796296265253</c:v>
                </c:pt>
                <c:pt idx="17338">
                  <c:v>4.8411226851806903</c:v>
                </c:pt>
                <c:pt idx="17339">
                  <c:v>4.8413657407421313</c:v>
                </c:pt>
                <c:pt idx="17340">
                  <c:v>4.8416087962962964</c:v>
                </c:pt>
                <c:pt idx="17341">
                  <c:v>4.8418518518504614</c:v>
                </c:pt>
                <c:pt idx="17342">
                  <c:v>4.8420949074046264</c:v>
                </c:pt>
                <c:pt idx="17343">
                  <c:v>4.8423379629587915</c:v>
                </c:pt>
                <c:pt idx="17344">
                  <c:v>4.8425810185202325</c:v>
                </c:pt>
                <c:pt idx="17345">
                  <c:v>4.8428240740743975</c:v>
                </c:pt>
                <c:pt idx="17346">
                  <c:v>4.8430671296285626</c:v>
                </c:pt>
                <c:pt idx="17347">
                  <c:v>4.8433101851827276</c:v>
                </c:pt>
                <c:pt idx="17348">
                  <c:v>4.8435532407368926</c:v>
                </c:pt>
                <c:pt idx="17349">
                  <c:v>4.8437962962983336</c:v>
                </c:pt>
                <c:pt idx="17350">
                  <c:v>4.8440393518524987</c:v>
                </c:pt>
                <c:pt idx="17351">
                  <c:v>4.8442824074066637</c:v>
                </c:pt>
                <c:pt idx="17352">
                  <c:v>4.8445254629608288</c:v>
                </c:pt>
                <c:pt idx="17353">
                  <c:v>4.8447685185149938</c:v>
                </c:pt>
                <c:pt idx="17354">
                  <c:v>4.8450115740691588</c:v>
                </c:pt>
                <c:pt idx="17355">
                  <c:v>4.8452546296305998</c:v>
                </c:pt>
                <c:pt idx="17356">
                  <c:v>4.8454976851847649</c:v>
                </c:pt>
                <c:pt idx="17357">
                  <c:v>4.8457407407389299</c:v>
                </c:pt>
                <c:pt idx="17358">
                  <c:v>4.8459837962930949</c:v>
                </c:pt>
                <c:pt idx="17359">
                  <c:v>4.84622685184726</c:v>
                </c:pt>
                <c:pt idx="17360">
                  <c:v>4.846469907408701</c:v>
                </c:pt>
                <c:pt idx="17361">
                  <c:v>4.846712962962866</c:v>
                </c:pt>
                <c:pt idx="17362">
                  <c:v>4.8469560185170311</c:v>
                </c:pt>
                <c:pt idx="17363">
                  <c:v>4.8471990740711961</c:v>
                </c:pt>
                <c:pt idx="17364">
                  <c:v>4.8474421296253611</c:v>
                </c:pt>
                <c:pt idx="17365">
                  <c:v>4.8476851851868021</c:v>
                </c:pt>
                <c:pt idx="17366">
                  <c:v>4.8479282407409672</c:v>
                </c:pt>
                <c:pt idx="17367">
                  <c:v>4.8481712962951322</c:v>
                </c:pt>
                <c:pt idx="17368">
                  <c:v>4.8484143518492973</c:v>
                </c:pt>
                <c:pt idx="17369">
                  <c:v>4.8486574074034623</c:v>
                </c:pt>
                <c:pt idx="17370">
                  <c:v>4.8489004629649033</c:v>
                </c:pt>
                <c:pt idx="17371">
                  <c:v>4.8491435185190683</c:v>
                </c:pt>
                <c:pt idx="17372">
                  <c:v>4.8493865740732334</c:v>
                </c:pt>
                <c:pt idx="17373">
                  <c:v>4.8496296296273984</c:v>
                </c:pt>
                <c:pt idx="17374">
                  <c:v>4.8498726851815634</c:v>
                </c:pt>
                <c:pt idx="17375">
                  <c:v>4.8501157407357285</c:v>
                </c:pt>
                <c:pt idx="17376">
                  <c:v>4.8503587962971695</c:v>
                </c:pt>
                <c:pt idx="17377">
                  <c:v>4.8506018518513345</c:v>
                </c:pt>
                <c:pt idx="17378">
                  <c:v>4.8508449074054996</c:v>
                </c:pt>
                <c:pt idx="17379">
                  <c:v>4.8510879629596646</c:v>
                </c:pt>
                <c:pt idx="17380">
                  <c:v>4.8513425925906093</c:v>
                </c:pt>
                <c:pt idx="17381">
                  <c:v>4.8515856481447743</c:v>
                </c:pt>
                <c:pt idx="17382">
                  <c:v>4.8518287036989394</c:v>
                </c:pt>
                <c:pt idx="17383">
                  <c:v>4.8520717592603804</c:v>
                </c:pt>
                <c:pt idx="17384">
                  <c:v>4.8523148148145454</c:v>
                </c:pt>
                <c:pt idx="17385">
                  <c:v>4.8525578703687104</c:v>
                </c:pt>
                <c:pt idx="17386">
                  <c:v>4.8528009259228755</c:v>
                </c:pt>
                <c:pt idx="17387">
                  <c:v>4.8530439814770405</c:v>
                </c:pt>
                <c:pt idx="17388">
                  <c:v>4.8532870370384815</c:v>
                </c:pt>
                <c:pt idx="17389">
                  <c:v>4.8535300925926466</c:v>
                </c:pt>
                <c:pt idx="17390">
                  <c:v>4.8537731481468116</c:v>
                </c:pt>
                <c:pt idx="17391">
                  <c:v>4.8540162037009766</c:v>
                </c:pt>
                <c:pt idx="17392">
                  <c:v>4.8542592592551417</c:v>
                </c:pt>
                <c:pt idx="17393">
                  <c:v>4.8545023148165827</c:v>
                </c:pt>
                <c:pt idx="17394">
                  <c:v>4.8547453703707477</c:v>
                </c:pt>
                <c:pt idx="17395">
                  <c:v>4.8549884259249128</c:v>
                </c:pt>
                <c:pt idx="17396">
                  <c:v>4.8552314814790778</c:v>
                </c:pt>
                <c:pt idx="17397">
                  <c:v>4.8554745370332428</c:v>
                </c:pt>
                <c:pt idx="17398">
                  <c:v>4.8557175925946838</c:v>
                </c:pt>
                <c:pt idx="17399">
                  <c:v>4.8559606481488489</c:v>
                </c:pt>
                <c:pt idx="17400">
                  <c:v>4.8562037037030139</c:v>
                </c:pt>
                <c:pt idx="17401">
                  <c:v>4.8564467592571789</c:v>
                </c:pt>
                <c:pt idx="17402">
                  <c:v>4.856689814811344</c:v>
                </c:pt>
                <c:pt idx="17403">
                  <c:v>4.856932870365509</c:v>
                </c:pt>
                <c:pt idx="17404">
                  <c:v>4.85717592592695</c:v>
                </c:pt>
                <c:pt idx="17405">
                  <c:v>4.8574189814811151</c:v>
                </c:pt>
                <c:pt idx="17406">
                  <c:v>4.8576620370352801</c:v>
                </c:pt>
                <c:pt idx="17407">
                  <c:v>4.8579050925894451</c:v>
                </c:pt>
                <c:pt idx="17408">
                  <c:v>4.8581481481436102</c:v>
                </c:pt>
                <c:pt idx="17409">
                  <c:v>4.8583912037050512</c:v>
                </c:pt>
                <c:pt idx="17410">
                  <c:v>4.8586342592592162</c:v>
                </c:pt>
                <c:pt idx="17411">
                  <c:v>4.8588773148133813</c:v>
                </c:pt>
                <c:pt idx="17412">
                  <c:v>4.8591203703675463</c:v>
                </c:pt>
                <c:pt idx="17413">
                  <c:v>4.8593634259217113</c:v>
                </c:pt>
                <c:pt idx="17414">
                  <c:v>4.8596064814831523</c:v>
                </c:pt>
                <c:pt idx="17415">
                  <c:v>4.8598495370373174</c:v>
                </c:pt>
                <c:pt idx="17416">
                  <c:v>4.8600925925914824</c:v>
                </c:pt>
                <c:pt idx="17417">
                  <c:v>4.8603356481456474</c:v>
                </c:pt>
                <c:pt idx="17418">
                  <c:v>4.8605787036998125</c:v>
                </c:pt>
                <c:pt idx="17419">
                  <c:v>4.8608217592612535</c:v>
                </c:pt>
                <c:pt idx="17420">
                  <c:v>4.8610648148154185</c:v>
                </c:pt>
                <c:pt idx="17421">
                  <c:v>4.8613078703695836</c:v>
                </c:pt>
                <c:pt idx="17422">
                  <c:v>4.8615509259237486</c:v>
                </c:pt>
                <c:pt idx="17423">
                  <c:v>4.8617939814779136</c:v>
                </c:pt>
                <c:pt idx="17424">
                  <c:v>4.8620370370320787</c:v>
                </c:pt>
                <c:pt idx="17425">
                  <c:v>4.8622800925935197</c:v>
                </c:pt>
                <c:pt idx="17426">
                  <c:v>4.8625231481476847</c:v>
                </c:pt>
                <c:pt idx="17427">
                  <c:v>4.8627662037018498</c:v>
                </c:pt>
                <c:pt idx="17428">
                  <c:v>4.8630208333327944</c:v>
                </c:pt>
                <c:pt idx="17429">
                  <c:v>4.8632638888869595</c:v>
                </c:pt>
                <c:pt idx="17430">
                  <c:v>4.8635069444411245</c:v>
                </c:pt>
                <c:pt idx="17431">
                  <c:v>4.8637499999952896</c:v>
                </c:pt>
                <c:pt idx="17432">
                  <c:v>4.8639930555567306</c:v>
                </c:pt>
                <c:pt idx="17433">
                  <c:v>4.8642361111108956</c:v>
                </c:pt>
                <c:pt idx="17434">
                  <c:v>4.8644791666650606</c:v>
                </c:pt>
                <c:pt idx="17435">
                  <c:v>4.8647222222192257</c:v>
                </c:pt>
                <c:pt idx="17436">
                  <c:v>4.8649652777733907</c:v>
                </c:pt>
                <c:pt idx="17437">
                  <c:v>4.8652083333348317</c:v>
                </c:pt>
                <c:pt idx="17438">
                  <c:v>4.8654513888889968</c:v>
                </c:pt>
                <c:pt idx="17439">
                  <c:v>4.8656944444431618</c:v>
                </c:pt>
                <c:pt idx="17440">
                  <c:v>4.8659374999973268</c:v>
                </c:pt>
                <c:pt idx="17441">
                  <c:v>4.8661805555514919</c:v>
                </c:pt>
                <c:pt idx="17442">
                  <c:v>4.8664236111129329</c:v>
                </c:pt>
                <c:pt idx="17443">
                  <c:v>4.8666666666670979</c:v>
                </c:pt>
                <c:pt idx="17444">
                  <c:v>4.8669097222212629</c:v>
                </c:pt>
                <c:pt idx="17445">
                  <c:v>4.867152777775428</c:v>
                </c:pt>
                <c:pt idx="17446">
                  <c:v>4.867395833329593</c:v>
                </c:pt>
                <c:pt idx="17447">
                  <c:v>4.8676388888837581</c:v>
                </c:pt>
                <c:pt idx="17448">
                  <c:v>4.8678819444451991</c:v>
                </c:pt>
                <c:pt idx="17449">
                  <c:v>4.8681249999993641</c:v>
                </c:pt>
                <c:pt idx="17450">
                  <c:v>4.8683680555535291</c:v>
                </c:pt>
                <c:pt idx="17451">
                  <c:v>4.8686111111076942</c:v>
                </c:pt>
                <c:pt idx="17452">
                  <c:v>4.8688541666618592</c:v>
                </c:pt>
                <c:pt idx="17453">
                  <c:v>4.8690972222233002</c:v>
                </c:pt>
                <c:pt idx="17454">
                  <c:v>4.8693402777774653</c:v>
                </c:pt>
                <c:pt idx="17455">
                  <c:v>4.8695833333316303</c:v>
                </c:pt>
                <c:pt idx="17456">
                  <c:v>4.8698263888857953</c:v>
                </c:pt>
                <c:pt idx="17457">
                  <c:v>4.8700694444399604</c:v>
                </c:pt>
                <c:pt idx="17458">
                  <c:v>4.8703125000014014</c:v>
                </c:pt>
                <c:pt idx="17459">
                  <c:v>4.8705555555555664</c:v>
                </c:pt>
                <c:pt idx="17460">
                  <c:v>4.8707986111097314</c:v>
                </c:pt>
                <c:pt idx="17461">
                  <c:v>4.8710416666638965</c:v>
                </c:pt>
                <c:pt idx="17462">
                  <c:v>4.8712847222180615</c:v>
                </c:pt>
                <c:pt idx="17463">
                  <c:v>4.8715277777795025</c:v>
                </c:pt>
                <c:pt idx="17464">
                  <c:v>4.8717708333336676</c:v>
                </c:pt>
                <c:pt idx="17465">
                  <c:v>4.8720138888878326</c:v>
                </c:pt>
                <c:pt idx="17466">
                  <c:v>4.8722569444419976</c:v>
                </c:pt>
                <c:pt idx="17467">
                  <c:v>4.8724999999961627</c:v>
                </c:pt>
                <c:pt idx="17468">
                  <c:v>4.8727430555576037</c:v>
                </c:pt>
                <c:pt idx="17469">
                  <c:v>4.8729861111117687</c:v>
                </c:pt>
                <c:pt idx="17470">
                  <c:v>4.8732291666659338</c:v>
                </c:pt>
                <c:pt idx="17471">
                  <c:v>4.8734722222200988</c:v>
                </c:pt>
                <c:pt idx="17472">
                  <c:v>4.8737152777742638</c:v>
                </c:pt>
                <c:pt idx="17473">
                  <c:v>4.8739583333284289</c:v>
                </c:pt>
                <c:pt idx="17474">
                  <c:v>4.8742013888898699</c:v>
                </c:pt>
                <c:pt idx="17475">
                  <c:v>4.8744444444440349</c:v>
                </c:pt>
                <c:pt idx="17476">
                  <c:v>4.8746990740749796</c:v>
                </c:pt>
                <c:pt idx="17477">
                  <c:v>4.8749421296291446</c:v>
                </c:pt>
                <c:pt idx="17478">
                  <c:v>4.8751851851833097</c:v>
                </c:pt>
                <c:pt idx="17479">
                  <c:v>4.8754282407374747</c:v>
                </c:pt>
                <c:pt idx="17480">
                  <c:v>4.8756712962916398</c:v>
                </c:pt>
                <c:pt idx="17481">
                  <c:v>4.8759143518530808</c:v>
                </c:pt>
                <c:pt idx="17482">
                  <c:v>4.8761574074072458</c:v>
                </c:pt>
                <c:pt idx="17483">
                  <c:v>4.8764004629614108</c:v>
                </c:pt>
                <c:pt idx="17484">
                  <c:v>4.8766435185155759</c:v>
                </c:pt>
                <c:pt idx="17485">
                  <c:v>4.8768865740697409</c:v>
                </c:pt>
                <c:pt idx="17486">
                  <c:v>4.8771296296311819</c:v>
                </c:pt>
                <c:pt idx="17487">
                  <c:v>4.8773726851853469</c:v>
                </c:pt>
                <c:pt idx="17488">
                  <c:v>4.877615740739512</c:v>
                </c:pt>
                <c:pt idx="17489">
                  <c:v>4.877858796293677</c:v>
                </c:pt>
                <c:pt idx="17490">
                  <c:v>4.8781018518478421</c:v>
                </c:pt>
                <c:pt idx="17491">
                  <c:v>4.8783449074092831</c:v>
                </c:pt>
                <c:pt idx="17492">
                  <c:v>4.8785879629634481</c:v>
                </c:pt>
                <c:pt idx="17493">
                  <c:v>4.8788310185176131</c:v>
                </c:pt>
                <c:pt idx="17494">
                  <c:v>4.8790740740717782</c:v>
                </c:pt>
                <c:pt idx="17495">
                  <c:v>4.8793171296259432</c:v>
                </c:pt>
                <c:pt idx="17496">
                  <c:v>4.8795601851801083</c:v>
                </c:pt>
                <c:pt idx="17497">
                  <c:v>4.8798032407415493</c:v>
                </c:pt>
                <c:pt idx="17498">
                  <c:v>4.8800462962957143</c:v>
                </c:pt>
                <c:pt idx="17499">
                  <c:v>4.8802893518498793</c:v>
                </c:pt>
                <c:pt idx="17500">
                  <c:v>4.8805324074040444</c:v>
                </c:pt>
                <c:pt idx="17501">
                  <c:v>4.8807754629582094</c:v>
                </c:pt>
                <c:pt idx="17502">
                  <c:v>4.8810185185196504</c:v>
                </c:pt>
                <c:pt idx="17503">
                  <c:v>4.8812615740738154</c:v>
                </c:pt>
                <c:pt idx="17504">
                  <c:v>4.8815046296279805</c:v>
                </c:pt>
                <c:pt idx="17505">
                  <c:v>4.8817476851821455</c:v>
                </c:pt>
                <c:pt idx="17506">
                  <c:v>4.8819907407363106</c:v>
                </c:pt>
                <c:pt idx="17507">
                  <c:v>4.8822337962977516</c:v>
                </c:pt>
                <c:pt idx="17508">
                  <c:v>4.8824768518519166</c:v>
                </c:pt>
                <c:pt idx="17509">
                  <c:v>4.8827199074060816</c:v>
                </c:pt>
                <c:pt idx="17510">
                  <c:v>4.8829629629602467</c:v>
                </c:pt>
                <c:pt idx="17511">
                  <c:v>4.8832060185144117</c:v>
                </c:pt>
                <c:pt idx="17512">
                  <c:v>4.8834490740758527</c:v>
                </c:pt>
                <c:pt idx="17513">
                  <c:v>4.8836921296300178</c:v>
                </c:pt>
                <c:pt idx="17514">
                  <c:v>4.8839351851841828</c:v>
                </c:pt>
                <c:pt idx="17515">
                  <c:v>4.8841782407383478</c:v>
                </c:pt>
                <c:pt idx="17516">
                  <c:v>4.8844212962925129</c:v>
                </c:pt>
                <c:pt idx="17517">
                  <c:v>4.8846643518539539</c:v>
                </c:pt>
                <c:pt idx="17518">
                  <c:v>4.8849074074081189</c:v>
                </c:pt>
                <c:pt idx="17519">
                  <c:v>4.8851504629622839</c:v>
                </c:pt>
                <c:pt idx="17520">
                  <c:v>4.885393518516449</c:v>
                </c:pt>
                <c:pt idx="17521">
                  <c:v>4.885636574070614</c:v>
                </c:pt>
                <c:pt idx="17522">
                  <c:v>4.8858796296247791</c:v>
                </c:pt>
                <c:pt idx="17523">
                  <c:v>4.8861226851862201</c:v>
                </c:pt>
                <c:pt idx="17524">
                  <c:v>4.8863657407403851</c:v>
                </c:pt>
                <c:pt idx="17525">
                  <c:v>4.8866203703713298</c:v>
                </c:pt>
                <c:pt idx="17526">
                  <c:v>4.8868634259254948</c:v>
                </c:pt>
                <c:pt idx="17527">
                  <c:v>4.8871064814796599</c:v>
                </c:pt>
                <c:pt idx="17528">
                  <c:v>4.8873495370338249</c:v>
                </c:pt>
                <c:pt idx="17529">
                  <c:v>4.8875925925879899</c:v>
                </c:pt>
                <c:pt idx="17530">
                  <c:v>4.8878356481494309</c:v>
                </c:pt>
                <c:pt idx="17531">
                  <c:v>4.888078703703596</c:v>
                </c:pt>
                <c:pt idx="17532">
                  <c:v>4.888321759257761</c:v>
                </c:pt>
                <c:pt idx="17533">
                  <c:v>4.8885648148119261</c:v>
                </c:pt>
                <c:pt idx="17534">
                  <c:v>4.8888078703660911</c:v>
                </c:pt>
                <c:pt idx="17535">
                  <c:v>4.8890509259275321</c:v>
                </c:pt>
                <c:pt idx="17536">
                  <c:v>4.8892939814816971</c:v>
                </c:pt>
                <c:pt idx="17537">
                  <c:v>4.8895370370358622</c:v>
                </c:pt>
                <c:pt idx="17538">
                  <c:v>4.8897800925900272</c:v>
                </c:pt>
                <c:pt idx="17539">
                  <c:v>4.8900231481441923</c:v>
                </c:pt>
                <c:pt idx="17540">
                  <c:v>4.8902662037056333</c:v>
                </c:pt>
                <c:pt idx="17541">
                  <c:v>4.8905092592597983</c:v>
                </c:pt>
                <c:pt idx="17542">
                  <c:v>4.8907523148139633</c:v>
                </c:pt>
                <c:pt idx="17543">
                  <c:v>4.8909953703681284</c:v>
                </c:pt>
                <c:pt idx="17544">
                  <c:v>4.8912384259222934</c:v>
                </c:pt>
                <c:pt idx="17545">
                  <c:v>4.8914814814764584</c:v>
                </c:pt>
                <c:pt idx="17546">
                  <c:v>4.8917245370378994</c:v>
                </c:pt>
                <c:pt idx="17547">
                  <c:v>4.8919675925920645</c:v>
                </c:pt>
                <c:pt idx="17548">
                  <c:v>4.8922106481462295</c:v>
                </c:pt>
                <c:pt idx="17549">
                  <c:v>4.8924537037003946</c:v>
                </c:pt>
                <c:pt idx="17550">
                  <c:v>4.8926967592545596</c:v>
                </c:pt>
                <c:pt idx="17551">
                  <c:v>4.8929398148160006</c:v>
                </c:pt>
                <c:pt idx="17552">
                  <c:v>4.8931828703701656</c:v>
                </c:pt>
                <c:pt idx="17553">
                  <c:v>4.8934259259243307</c:v>
                </c:pt>
                <c:pt idx="17554">
                  <c:v>4.8936689814784957</c:v>
                </c:pt>
                <c:pt idx="17555">
                  <c:v>4.8939120370326608</c:v>
                </c:pt>
                <c:pt idx="17556">
                  <c:v>4.8941550925941018</c:v>
                </c:pt>
                <c:pt idx="17557">
                  <c:v>4.8943981481482668</c:v>
                </c:pt>
                <c:pt idx="17558">
                  <c:v>4.8946412037024318</c:v>
                </c:pt>
                <c:pt idx="17559">
                  <c:v>4.8948842592565969</c:v>
                </c:pt>
                <c:pt idx="17560">
                  <c:v>4.8951273148107619</c:v>
                </c:pt>
                <c:pt idx="17561">
                  <c:v>4.8953703703722029</c:v>
                </c:pt>
                <c:pt idx="17562">
                  <c:v>4.8956134259263679</c:v>
                </c:pt>
                <c:pt idx="17563">
                  <c:v>4.895856481480533</c:v>
                </c:pt>
                <c:pt idx="17564">
                  <c:v>4.896099537034698</c:v>
                </c:pt>
                <c:pt idx="17565">
                  <c:v>4.8963425925888631</c:v>
                </c:pt>
                <c:pt idx="17566">
                  <c:v>4.8965856481430281</c:v>
                </c:pt>
                <c:pt idx="17567">
                  <c:v>4.8968287037044691</c:v>
                </c:pt>
                <c:pt idx="17568">
                  <c:v>4.8970717592586341</c:v>
                </c:pt>
                <c:pt idx="17569">
                  <c:v>4.8973148148127992</c:v>
                </c:pt>
                <c:pt idx="17570">
                  <c:v>4.8975578703669642</c:v>
                </c:pt>
                <c:pt idx="17571">
                  <c:v>4.8978009259211293</c:v>
                </c:pt>
                <c:pt idx="17572">
                  <c:v>4.8980439814825703</c:v>
                </c:pt>
                <c:pt idx="17573">
                  <c:v>4.898298611106239</c:v>
                </c:pt>
                <c:pt idx="17574">
                  <c:v>4.89854166666768</c:v>
                </c:pt>
                <c:pt idx="17575">
                  <c:v>4.898784722221845</c:v>
                </c:pt>
                <c:pt idx="17576">
                  <c:v>4.8990277777760101</c:v>
                </c:pt>
                <c:pt idx="17577">
                  <c:v>4.8992708333301751</c:v>
                </c:pt>
                <c:pt idx="17578">
                  <c:v>4.8995138888843401</c:v>
                </c:pt>
                <c:pt idx="17579">
                  <c:v>4.8997569444457811</c:v>
                </c:pt>
                <c:pt idx="17580">
                  <c:v>4.8999999999999462</c:v>
                </c:pt>
                <c:pt idx="17581">
                  <c:v>4.9002430555541112</c:v>
                </c:pt>
                <c:pt idx="17582">
                  <c:v>4.9004861111082763</c:v>
                </c:pt>
                <c:pt idx="17583">
                  <c:v>4.9007291666624413</c:v>
                </c:pt>
                <c:pt idx="17584">
                  <c:v>4.9009722222238823</c:v>
                </c:pt>
                <c:pt idx="17585">
                  <c:v>4.9012152777780473</c:v>
                </c:pt>
                <c:pt idx="17586">
                  <c:v>4.9014583333322124</c:v>
                </c:pt>
                <c:pt idx="17587">
                  <c:v>4.9017013888863774</c:v>
                </c:pt>
                <c:pt idx="17588">
                  <c:v>4.9019444444405424</c:v>
                </c:pt>
                <c:pt idx="17589">
                  <c:v>4.9021875000019834</c:v>
                </c:pt>
                <c:pt idx="17590">
                  <c:v>4.9024305555561485</c:v>
                </c:pt>
                <c:pt idx="17591">
                  <c:v>4.9026736111103135</c:v>
                </c:pt>
                <c:pt idx="17592">
                  <c:v>4.9029166666644786</c:v>
                </c:pt>
                <c:pt idx="17593">
                  <c:v>4.9031597222186436</c:v>
                </c:pt>
                <c:pt idx="17594">
                  <c:v>4.9034027777728086</c:v>
                </c:pt>
                <c:pt idx="17595">
                  <c:v>4.9036458333342496</c:v>
                </c:pt>
                <c:pt idx="17596">
                  <c:v>4.9038888888884147</c:v>
                </c:pt>
                <c:pt idx="17597">
                  <c:v>4.9041319444425797</c:v>
                </c:pt>
                <c:pt idx="17598">
                  <c:v>4.9043749999967448</c:v>
                </c:pt>
                <c:pt idx="17599">
                  <c:v>4.9046180555509098</c:v>
                </c:pt>
                <c:pt idx="17600">
                  <c:v>4.9048611111123508</c:v>
                </c:pt>
                <c:pt idx="17601">
                  <c:v>4.9051041666665158</c:v>
                </c:pt>
                <c:pt idx="17602">
                  <c:v>4.9053472222206809</c:v>
                </c:pt>
                <c:pt idx="17603">
                  <c:v>4.9055902777748459</c:v>
                </c:pt>
                <c:pt idx="17604">
                  <c:v>4.9058333333290109</c:v>
                </c:pt>
                <c:pt idx="17605">
                  <c:v>4.9060763888904519</c:v>
                </c:pt>
                <c:pt idx="17606">
                  <c:v>4.906319444444617</c:v>
                </c:pt>
                <c:pt idx="17607">
                  <c:v>4.906562499998782</c:v>
                </c:pt>
                <c:pt idx="17608">
                  <c:v>4.9068055555529471</c:v>
                </c:pt>
                <c:pt idx="17609">
                  <c:v>4.9070486111071121</c:v>
                </c:pt>
                <c:pt idx="17610">
                  <c:v>4.9072916666685531</c:v>
                </c:pt>
                <c:pt idx="17611">
                  <c:v>4.9075347222227181</c:v>
                </c:pt>
                <c:pt idx="17612">
                  <c:v>4.9077777777768832</c:v>
                </c:pt>
                <c:pt idx="17613">
                  <c:v>4.9080208333310482</c:v>
                </c:pt>
                <c:pt idx="17614">
                  <c:v>4.9082638888852133</c:v>
                </c:pt>
                <c:pt idx="17615">
                  <c:v>4.9085069444393783</c:v>
                </c:pt>
                <c:pt idx="17616">
                  <c:v>4.9087500000008193</c:v>
                </c:pt>
                <c:pt idx="17617">
                  <c:v>4.9089930555549843</c:v>
                </c:pt>
                <c:pt idx="17618">
                  <c:v>4.9092361111091494</c:v>
                </c:pt>
                <c:pt idx="17619">
                  <c:v>4.9094791666633144</c:v>
                </c:pt>
                <c:pt idx="17620">
                  <c:v>4.9097222222174794</c:v>
                </c:pt>
                <c:pt idx="17621">
                  <c:v>4.9099768518484241</c:v>
                </c:pt>
                <c:pt idx="17622">
                  <c:v>4.9102199074025892</c:v>
                </c:pt>
                <c:pt idx="17623">
                  <c:v>4.9104629629640302</c:v>
                </c:pt>
                <c:pt idx="17624">
                  <c:v>4.9107060185181952</c:v>
                </c:pt>
                <c:pt idx="17625">
                  <c:v>4.9109490740723603</c:v>
                </c:pt>
                <c:pt idx="17626">
                  <c:v>4.9111921296265253</c:v>
                </c:pt>
                <c:pt idx="17627">
                  <c:v>4.9114351851806903</c:v>
                </c:pt>
                <c:pt idx="17628">
                  <c:v>4.9116782407421313</c:v>
                </c:pt>
                <c:pt idx="17629">
                  <c:v>4.9119212962962964</c:v>
                </c:pt>
                <c:pt idx="17630">
                  <c:v>4.9121643518504614</c:v>
                </c:pt>
                <c:pt idx="17631">
                  <c:v>4.9124074074046264</c:v>
                </c:pt>
                <c:pt idx="17632">
                  <c:v>4.9126504629587915</c:v>
                </c:pt>
                <c:pt idx="17633">
                  <c:v>4.9128935185202325</c:v>
                </c:pt>
                <c:pt idx="17634">
                  <c:v>4.9131365740743975</c:v>
                </c:pt>
                <c:pt idx="17635">
                  <c:v>4.9133796296285626</c:v>
                </c:pt>
                <c:pt idx="17636">
                  <c:v>4.9136226851827276</c:v>
                </c:pt>
                <c:pt idx="17637">
                  <c:v>4.9138657407368926</c:v>
                </c:pt>
                <c:pt idx="17638">
                  <c:v>4.9141087962983336</c:v>
                </c:pt>
                <c:pt idx="17639">
                  <c:v>4.9143518518524987</c:v>
                </c:pt>
                <c:pt idx="17640">
                  <c:v>4.9145949074066637</c:v>
                </c:pt>
                <c:pt idx="17641">
                  <c:v>4.9148379629608288</c:v>
                </c:pt>
                <c:pt idx="17642">
                  <c:v>4.9150810185149938</c:v>
                </c:pt>
                <c:pt idx="17643">
                  <c:v>4.9153240740691588</c:v>
                </c:pt>
                <c:pt idx="17644">
                  <c:v>4.9155671296305998</c:v>
                </c:pt>
                <c:pt idx="17645">
                  <c:v>4.9158101851847649</c:v>
                </c:pt>
                <c:pt idx="17646">
                  <c:v>4.9160532407389299</c:v>
                </c:pt>
                <c:pt idx="17647">
                  <c:v>4.9162962962930949</c:v>
                </c:pt>
                <c:pt idx="17648">
                  <c:v>4.91653935184726</c:v>
                </c:pt>
                <c:pt idx="17649">
                  <c:v>4.916782407408701</c:v>
                </c:pt>
                <c:pt idx="17650">
                  <c:v>4.917025462962866</c:v>
                </c:pt>
                <c:pt idx="17651">
                  <c:v>4.9172685185170311</c:v>
                </c:pt>
                <c:pt idx="17652">
                  <c:v>4.9175115740711961</c:v>
                </c:pt>
                <c:pt idx="17653">
                  <c:v>4.9177546296253611</c:v>
                </c:pt>
                <c:pt idx="17654">
                  <c:v>4.9179976851868021</c:v>
                </c:pt>
                <c:pt idx="17655">
                  <c:v>4.9182407407409672</c:v>
                </c:pt>
                <c:pt idx="17656">
                  <c:v>4.9184837962951322</c:v>
                </c:pt>
                <c:pt idx="17657">
                  <c:v>4.9187268518492973</c:v>
                </c:pt>
                <c:pt idx="17658">
                  <c:v>4.9189699074034623</c:v>
                </c:pt>
                <c:pt idx="17659">
                  <c:v>4.9192129629649033</c:v>
                </c:pt>
                <c:pt idx="17660">
                  <c:v>4.9194560185190683</c:v>
                </c:pt>
                <c:pt idx="17661">
                  <c:v>4.9196990740732334</c:v>
                </c:pt>
                <c:pt idx="17662">
                  <c:v>4.9199421296273984</c:v>
                </c:pt>
                <c:pt idx="17663">
                  <c:v>4.9201851851815634</c:v>
                </c:pt>
                <c:pt idx="17664">
                  <c:v>4.9204282407357285</c:v>
                </c:pt>
                <c:pt idx="17665">
                  <c:v>4.9206712962971695</c:v>
                </c:pt>
                <c:pt idx="17666">
                  <c:v>4.9209143518513345</c:v>
                </c:pt>
                <c:pt idx="17667">
                  <c:v>4.9211574074054996</c:v>
                </c:pt>
                <c:pt idx="17668">
                  <c:v>4.9214004629596646</c:v>
                </c:pt>
                <c:pt idx="17669">
                  <c:v>4.9216550925906093</c:v>
                </c:pt>
                <c:pt idx="17670">
                  <c:v>4.9218981481447743</c:v>
                </c:pt>
                <c:pt idx="17671">
                  <c:v>4.9221412036989394</c:v>
                </c:pt>
                <c:pt idx="17672">
                  <c:v>4.9223842592603804</c:v>
                </c:pt>
                <c:pt idx="17673">
                  <c:v>4.9226273148145454</c:v>
                </c:pt>
                <c:pt idx="17674">
                  <c:v>4.9228703703687104</c:v>
                </c:pt>
                <c:pt idx="17675">
                  <c:v>4.9231134259228755</c:v>
                </c:pt>
                <c:pt idx="17676">
                  <c:v>4.9233564814770405</c:v>
                </c:pt>
                <c:pt idx="17677">
                  <c:v>4.9235995370384815</c:v>
                </c:pt>
                <c:pt idx="17678">
                  <c:v>4.9238425925926466</c:v>
                </c:pt>
                <c:pt idx="17679">
                  <c:v>4.9240856481468116</c:v>
                </c:pt>
                <c:pt idx="17680">
                  <c:v>4.9243287037009766</c:v>
                </c:pt>
                <c:pt idx="17681">
                  <c:v>4.9245717592551417</c:v>
                </c:pt>
                <c:pt idx="17682">
                  <c:v>4.9248148148165827</c:v>
                </c:pt>
                <c:pt idx="17683">
                  <c:v>4.9250578703707477</c:v>
                </c:pt>
                <c:pt idx="17684">
                  <c:v>4.9253009259249128</c:v>
                </c:pt>
                <c:pt idx="17685">
                  <c:v>4.9255439814790778</c:v>
                </c:pt>
                <c:pt idx="17686">
                  <c:v>4.9257870370332428</c:v>
                </c:pt>
                <c:pt idx="17687">
                  <c:v>4.9260300925946838</c:v>
                </c:pt>
                <c:pt idx="17688">
                  <c:v>4.9262731481488489</c:v>
                </c:pt>
                <c:pt idx="17689">
                  <c:v>4.9265162037030139</c:v>
                </c:pt>
                <c:pt idx="17690">
                  <c:v>4.9267592592571789</c:v>
                </c:pt>
                <c:pt idx="17691">
                  <c:v>4.927002314811344</c:v>
                </c:pt>
                <c:pt idx="17692">
                  <c:v>4.927245370365509</c:v>
                </c:pt>
                <c:pt idx="17693">
                  <c:v>4.92748842592695</c:v>
                </c:pt>
                <c:pt idx="17694">
                  <c:v>4.9277314814811151</c:v>
                </c:pt>
                <c:pt idx="17695">
                  <c:v>4.9279745370352801</c:v>
                </c:pt>
                <c:pt idx="17696">
                  <c:v>4.9282175925894451</c:v>
                </c:pt>
                <c:pt idx="17697">
                  <c:v>4.9284606481436102</c:v>
                </c:pt>
                <c:pt idx="17698">
                  <c:v>4.9287037037050512</c:v>
                </c:pt>
                <c:pt idx="17699">
                  <c:v>4.9289467592592162</c:v>
                </c:pt>
                <c:pt idx="17700">
                  <c:v>4.9291898148133813</c:v>
                </c:pt>
                <c:pt idx="17701">
                  <c:v>4.9294328703675463</c:v>
                </c:pt>
                <c:pt idx="17702">
                  <c:v>4.9296759259217113</c:v>
                </c:pt>
                <c:pt idx="17703">
                  <c:v>4.9299189814831523</c:v>
                </c:pt>
                <c:pt idx="17704">
                  <c:v>4.9301620370373174</c:v>
                </c:pt>
                <c:pt idx="17705">
                  <c:v>4.9304050925914824</c:v>
                </c:pt>
                <c:pt idx="17706">
                  <c:v>4.9306481481456474</c:v>
                </c:pt>
                <c:pt idx="17707">
                  <c:v>4.9308912036998125</c:v>
                </c:pt>
                <c:pt idx="17708">
                  <c:v>4.9311342592612535</c:v>
                </c:pt>
                <c:pt idx="17709">
                  <c:v>4.9313773148154185</c:v>
                </c:pt>
                <c:pt idx="17710">
                  <c:v>4.9316203703695836</c:v>
                </c:pt>
                <c:pt idx="17711">
                  <c:v>4.9318634259237486</c:v>
                </c:pt>
                <c:pt idx="17712">
                  <c:v>4.9321064814779136</c:v>
                </c:pt>
                <c:pt idx="17713">
                  <c:v>4.9323495370320787</c:v>
                </c:pt>
                <c:pt idx="17714">
                  <c:v>4.9325925925935197</c:v>
                </c:pt>
                <c:pt idx="17715">
                  <c:v>4.9328356481476847</c:v>
                </c:pt>
                <c:pt idx="17716">
                  <c:v>4.9330787037018498</c:v>
                </c:pt>
                <c:pt idx="17717">
                  <c:v>4.9333333333327944</c:v>
                </c:pt>
                <c:pt idx="17718">
                  <c:v>4.9335763888869595</c:v>
                </c:pt>
                <c:pt idx="17719">
                  <c:v>4.9338194444411245</c:v>
                </c:pt>
                <c:pt idx="17720">
                  <c:v>4.9340624999952896</c:v>
                </c:pt>
                <c:pt idx="17721">
                  <c:v>4.9343055555567306</c:v>
                </c:pt>
                <c:pt idx="17722">
                  <c:v>4.9345486111108956</c:v>
                </c:pt>
                <c:pt idx="17723">
                  <c:v>4.9347916666650606</c:v>
                </c:pt>
                <c:pt idx="17724">
                  <c:v>4.9350347222192257</c:v>
                </c:pt>
                <c:pt idx="17725">
                  <c:v>4.9352777777733907</c:v>
                </c:pt>
                <c:pt idx="17726">
                  <c:v>4.9355208333348317</c:v>
                </c:pt>
                <c:pt idx="17727">
                  <c:v>4.9357638888889968</c:v>
                </c:pt>
                <c:pt idx="17728">
                  <c:v>4.9360069444431618</c:v>
                </c:pt>
                <c:pt idx="17729">
                  <c:v>4.9362499999973268</c:v>
                </c:pt>
                <c:pt idx="17730">
                  <c:v>4.9364930555514919</c:v>
                </c:pt>
                <c:pt idx="17731">
                  <c:v>4.9367361111129329</c:v>
                </c:pt>
                <c:pt idx="17732">
                  <c:v>4.9369791666670979</c:v>
                </c:pt>
                <c:pt idx="17733">
                  <c:v>4.9372222222212629</c:v>
                </c:pt>
                <c:pt idx="17734">
                  <c:v>4.937465277775428</c:v>
                </c:pt>
                <c:pt idx="17735">
                  <c:v>4.937708333329593</c:v>
                </c:pt>
                <c:pt idx="17736">
                  <c:v>4.9379513888837581</c:v>
                </c:pt>
                <c:pt idx="17737">
                  <c:v>4.9381944444451991</c:v>
                </c:pt>
                <c:pt idx="17738">
                  <c:v>4.9384374999993641</c:v>
                </c:pt>
                <c:pt idx="17739">
                  <c:v>4.9386805555535291</c:v>
                </c:pt>
                <c:pt idx="17740">
                  <c:v>4.9389236111076942</c:v>
                </c:pt>
                <c:pt idx="17741">
                  <c:v>4.9391666666618592</c:v>
                </c:pt>
                <c:pt idx="17742">
                  <c:v>4.9394097222233002</c:v>
                </c:pt>
                <c:pt idx="17743">
                  <c:v>4.9396527777774653</c:v>
                </c:pt>
                <c:pt idx="17744">
                  <c:v>4.9398958333316303</c:v>
                </c:pt>
                <c:pt idx="17745">
                  <c:v>4.9401388888857953</c:v>
                </c:pt>
                <c:pt idx="17746">
                  <c:v>4.9403819444399604</c:v>
                </c:pt>
                <c:pt idx="17747">
                  <c:v>4.9406250000014014</c:v>
                </c:pt>
                <c:pt idx="17748">
                  <c:v>4.9408680555555664</c:v>
                </c:pt>
                <c:pt idx="17749">
                  <c:v>4.9411111111097314</c:v>
                </c:pt>
                <c:pt idx="17750">
                  <c:v>4.9413541666638965</c:v>
                </c:pt>
                <c:pt idx="17751">
                  <c:v>4.9415972222180615</c:v>
                </c:pt>
                <c:pt idx="17752">
                  <c:v>4.9418402777795025</c:v>
                </c:pt>
                <c:pt idx="17753">
                  <c:v>4.9420833333336676</c:v>
                </c:pt>
                <c:pt idx="17754">
                  <c:v>4.9423263888878326</c:v>
                </c:pt>
                <c:pt idx="17755">
                  <c:v>4.9425694444419976</c:v>
                </c:pt>
                <c:pt idx="17756">
                  <c:v>4.9428124999961627</c:v>
                </c:pt>
                <c:pt idx="17757">
                  <c:v>4.9430555555576037</c:v>
                </c:pt>
                <c:pt idx="17758">
                  <c:v>4.9432986111117687</c:v>
                </c:pt>
                <c:pt idx="17759">
                  <c:v>4.9435416666659338</c:v>
                </c:pt>
                <c:pt idx="17760">
                  <c:v>4.9437847222200988</c:v>
                </c:pt>
                <c:pt idx="17761">
                  <c:v>4.9440277777742638</c:v>
                </c:pt>
                <c:pt idx="17762">
                  <c:v>4.9442708333284289</c:v>
                </c:pt>
                <c:pt idx="17763">
                  <c:v>4.9445138888898699</c:v>
                </c:pt>
                <c:pt idx="17764">
                  <c:v>4.9447569444440349</c:v>
                </c:pt>
                <c:pt idx="17765">
                  <c:v>4.9449999999981999</c:v>
                </c:pt>
                <c:pt idx="17766">
                  <c:v>4.9452546296291446</c:v>
                </c:pt>
                <c:pt idx="17767">
                  <c:v>4.9454976851833097</c:v>
                </c:pt>
                <c:pt idx="17768">
                  <c:v>4.9457407407374747</c:v>
                </c:pt>
                <c:pt idx="17769">
                  <c:v>4.9459837962916398</c:v>
                </c:pt>
                <c:pt idx="17770">
                  <c:v>4.9462268518530808</c:v>
                </c:pt>
                <c:pt idx="17771">
                  <c:v>4.9464699074072458</c:v>
                </c:pt>
                <c:pt idx="17772">
                  <c:v>4.9467129629614108</c:v>
                </c:pt>
                <c:pt idx="17773">
                  <c:v>4.9469560185155759</c:v>
                </c:pt>
                <c:pt idx="17774">
                  <c:v>4.9471990740697409</c:v>
                </c:pt>
                <c:pt idx="17775">
                  <c:v>4.9474421296311819</c:v>
                </c:pt>
                <c:pt idx="17776">
                  <c:v>4.9476851851853469</c:v>
                </c:pt>
                <c:pt idx="17777">
                  <c:v>4.947928240739512</c:v>
                </c:pt>
                <c:pt idx="17778">
                  <c:v>4.948171296293677</c:v>
                </c:pt>
                <c:pt idx="17779">
                  <c:v>4.9484143518478421</c:v>
                </c:pt>
                <c:pt idx="17780">
                  <c:v>4.9486574074092831</c:v>
                </c:pt>
                <c:pt idx="17781">
                  <c:v>4.9489004629634481</c:v>
                </c:pt>
                <c:pt idx="17782">
                  <c:v>4.9491435185176131</c:v>
                </c:pt>
                <c:pt idx="17783">
                  <c:v>4.9493865740717782</c:v>
                </c:pt>
                <c:pt idx="17784">
                  <c:v>4.9496296296259432</c:v>
                </c:pt>
                <c:pt idx="17785">
                  <c:v>4.9498726851801083</c:v>
                </c:pt>
                <c:pt idx="17786">
                  <c:v>4.9501157407415493</c:v>
                </c:pt>
                <c:pt idx="17787">
                  <c:v>4.9503587962957143</c:v>
                </c:pt>
                <c:pt idx="17788">
                  <c:v>4.9506018518498793</c:v>
                </c:pt>
                <c:pt idx="17789">
                  <c:v>4.9508449074040444</c:v>
                </c:pt>
                <c:pt idx="17790">
                  <c:v>4.9510879629582094</c:v>
                </c:pt>
                <c:pt idx="17791">
                  <c:v>4.9513310185196504</c:v>
                </c:pt>
                <c:pt idx="17792">
                  <c:v>4.9515740740738154</c:v>
                </c:pt>
                <c:pt idx="17793">
                  <c:v>4.9518171296279805</c:v>
                </c:pt>
                <c:pt idx="17794">
                  <c:v>4.9520601851821455</c:v>
                </c:pt>
                <c:pt idx="17795">
                  <c:v>4.9523032407363106</c:v>
                </c:pt>
                <c:pt idx="17796">
                  <c:v>4.9525462962977516</c:v>
                </c:pt>
                <c:pt idx="17797">
                  <c:v>4.9527893518519166</c:v>
                </c:pt>
                <c:pt idx="17798">
                  <c:v>4.9530324074060816</c:v>
                </c:pt>
                <c:pt idx="17799">
                  <c:v>4.9532754629602467</c:v>
                </c:pt>
                <c:pt idx="17800">
                  <c:v>4.9535185185144117</c:v>
                </c:pt>
                <c:pt idx="17801">
                  <c:v>4.9537615740758527</c:v>
                </c:pt>
                <c:pt idx="17802">
                  <c:v>4.9540046296300178</c:v>
                </c:pt>
                <c:pt idx="17803">
                  <c:v>4.9542476851841828</c:v>
                </c:pt>
                <c:pt idx="17804">
                  <c:v>4.9544907407383478</c:v>
                </c:pt>
                <c:pt idx="17805">
                  <c:v>4.9547337962925129</c:v>
                </c:pt>
                <c:pt idx="17806">
                  <c:v>4.9549768518539539</c:v>
                </c:pt>
                <c:pt idx="17807">
                  <c:v>4.9552199074081189</c:v>
                </c:pt>
                <c:pt idx="17808">
                  <c:v>4.9554629629622839</c:v>
                </c:pt>
                <c:pt idx="17809">
                  <c:v>4.955706018516449</c:v>
                </c:pt>
                <c:pt idx="17810">
                  <c:v>4.955949074070614</c:v>
                </c:pt>
                <c:pt idx="17811">
                  <c:v>4.9561921296247791</c:v>
                </c:pt>
                <c:pt idx="17812">
                  <c:v>4.9564351851862201</c:v>
                </c:pt>
                <c:pt idx="17813">
                  <c:v>4.9566782407403851</c:v>
                </c:pt>
                <c:pt idx="17814">
                  <c:v>4.9569328703713298</c:v>
                </c:pt>
                <c:pt idx="17815">
                  <c:v>4.9571759259254948</c:v>
                </c:pt>
                <c:pt idx="17816">
                  <c:v>4.9574189814796599</c:v>
                </c:pt>
                <c:pt idx="17817">
                  <c:v>4.9576620370338249</c:v>
                </c:pt>
                <c:pt idx="17818">
                  <c:v>4.9579050925879899</c:v>
                </c:pt>
                <c:pt idx="17819">
                  <c:v>4.9581481481494309</c:v>
                </c:pt>
                <c:pt idx="17820">
                  <c:v>4.958391203703596</c:v>
                </c:pt>
                <c:pt idx="17821">
                  <c:v>4.958634259257761</c:v>
                </c:pt>
                <c:pt idx="17822">
                  <c:v>4.9588773148119261</c:v>
                </c:pt>
                <c:pt idx="17823">
                  <c:v>4.9591203703660911</c:v>
                </c:pt>
                <c:pt idx="17824">
                  <c:v>4.9593634259275321</c:v>
                </c:pt>
                <c:pt idx="17825">
                  <c:v>4.9596064814816971</c:v>
                </c:pt>
                <c:pt idx="17826">
                  <c:v>4.9598495370358622</c:v>
                </c:pt>
                <c:pt idx="17827">
                  <c:v>4.9600925925900272</c:v>
                </c:pt>
                <c:pt idx="17828">
                  <c:v>4.9603356481441923</c:v>
                </c:pt>
                <c:pt idx="17829">
                  <c:v>4.9605787037056333</c:v>
                </c:pt>
                <c:pt idx="17830">
                  <c:v>4.9608217592597983</c:v>
                </c:pt>
                <c:pt idx="17831">
                  <c:v>4.9610648148139633</c:v>
                </c:pt>
                <c:pt idx="17832">
                  <c:v>4.9613078703681284</c:v>
                </c:pt>
                <c:pt idx="17833">
                  <c:v>4.9615509259222934</c:v>
                </c:pt>
                <c:pt idx="17834">
                  <c:v>4.9617939814764584</c:v>
                </c:pt>
                <c:pt idx="17835">
                  <c:v>4.9620370370378994</c:v>
                </c:pt>
                <c:pt idx="17836">
                  <c:v>4.9622800925920645</c:v>
                </c:pt>
                <c:pt idx="17837">
                  <c:v>4.9625231481462295</c:v>
                </c:pt>
                <c:pt idx="17838">
                  <c:v>4.9627662037003946</c:v>
                </c:pt>
                <c:pt idx="17839">
                  <c:v>4.9630092592545596</c:v>
                </c:pt>
                <c:pt idx="17840">
                  <c:v>4.9632523148160006</c:v>
                </c:pt>
                <c:pt idx="17841">
                  <c:v>4.9634953703701656</c:v>
                </c:pt>
                <c:pt idx="17842">
                  <c:v>4.9637384259243307</c:v>
                </c:pt>
                <c:pt idx="17843">
                  <c:v>4.9639814814784957</c:v>
                </c:pt>
                <c:pt idx="17844">
                  <c:v>4.9642245370326608</c:v>
                </c:pt>
                <c:pt idx="17845">
                  <c:v>4.9644675925941018</c:v>
                </c:pt>
                <c:pt idx="17846">
                  <c:v>4.9647106481482668</c:v>
                </c:pt>
                <c:pt idx="17847">
                  <c:v>4.9649537037024318</c:v>
                </c:pt>
                <c:pt idx="17848">
                  <c:v>4.9651967592565969</c:v>
                </c:pt>
                <c:pt idx="17849">
                  <c:v>4.9654398148107619</c:v>
                </c:pt>
                <c:pt idx="17850">
                  <c:v>4.9656828703722029</c:v>
                </c:pt>
                <c:pt idx="17851">
                  <c:v>4.9659259259263679</c:v>
                </c:pt>
                <c:pt idx="17852">
                  <c:v>4.966168981480533</c:v>
                </c:pt>
                <c:pt idx="17853">
                  <c:v>4.966412037034698</c:v>
                </c:pt>
                <c:pt idx="17854">
                  <c:v>4.9666550925888631</c:v>
                </c:pt>
                <c:pt idx="17855">
                  <c:v>4.9668981481430281</c:v>
                </c:pt>
                <c:pt idx="17856">
                  <c:v>4.9671412037044691</c:v>
                </c:pt>
                <c:pt idx="17857">
                  <c:v>4.9673842592586341</c:v>
                </c:pt>
                <c:pt idx="17858">
                  <c:v>4.9676273148127992</c:v>
                </c:pt>
                <c:pt idx="17859">
                  <c:v>4.9678703703669642</c:v>
                </c:pt>
                <c:pt idx="17860">
                  <c:v>4.9681134259211293</c:v>
                </c:pt>
                <c:pt idx="17861">
                  <c:v>4.9683564814825703</c:v>
                </c:pt>
                <c:pt idx="17862">
                  <c:v>4.968611111106239</c:v>
                </c:pt>
                <c:pt idx="17863">
                  <c:v>4.96885416666768</c:v>
                </c:pt>
                <c:pt idx="17864">
                  <c:v>4.969097222221845</c:v>
                </c:pt>
                <c:pt idx="17865">
                  <c:v>4.9693402777760101</c:v>
                </c:pt>
                <c:pt idx="17866">
                  <c:v>4.9695833333301751</c:v>
                </c:pt>
                <c:pt idx="17867">
                  <c:v>4.9698263888843401</c:v>
                </c:pt>
                <c:pt idx="17868">
                  <c:v>4.9700694444457811</c:v>
                </c:pt>
                <c:pt idx="17869">
                  <c:v>4.9703124999999462</c:v>
                </c:pt>
                <c:pt idx="17870">
                  <c:v>4.9705555555541112</c:v>
                </c:pt>
                <c:pt idx="17871">
                  <c:v>4.9707986111082763</c:v>
                </c:pt>
                <c:pt idx="17872">
                  <c:v>4.9710416666624413</c:v>
                </c:pt>
                <c:pt idx="17873">
                  <c:v>4.9712847222238823</c:v>
                </c:pt>
                <c:pt idx="17874">
                  <c:v>4.9715277777780473</c:v>
                </c:pt>
                <c:pt idx="17875">
                  <c:v>4.9717708333322124</c:v>
                </c:pt>
                <c:pt idx="17876">
                  <c:v>4.9720138888863774</c:v>
                </c:pt>
                <c:pt idx="17877">
                  <c:v>4.9722569444405424</c:v>
                </c:pt>
                <c:pt idx="17878">
                  <c:v>4.9725000000019834</c:v>
                </c:pt>
                <c:pt idx="17879">
                  <c:v>4.9727430555561485</c:v>
                </c:pt>
                <c:pt idx="17880">
                  <c:v>4.9729861111103135</c:v>
                </c:pt>
                <c:pt idx="17881">
                  <c:v>4.9732291666644786</c:v>
                </c:pt>
                <c:pt idx="17882">
                  <c:v>4.9734722222186436</c:v>
                </c:pt>
                <c:pt idx="17883">
                  <c:v>4.9737152777728086</c:v>
                </c:pt>
                <c:pt idx="17884">
                  <c:v>4.9739583333342496</c:v>
                </c:pt>
                <c:pt idx="17885">
                  <c:v>4.9742013888884147</c:v>
                </c:pt>
                <c:pt idx="17886">
                  <c:v>4.9744444444425797</c:v>
                </c:pt>
                <c:pt idx="17887">
                  <c:v>4.9746874999967448</c:v>
                </c:pt>
                <c:pt idx="17888">
                  <c:v>4.9749305555509098</c:v>
                </c:pt>
                <c:pt idx="17889">
                  <c:v>4.9751736111123508</c:v>
                </c:pt>
                <c:pt idx="17890">
                  <c:v>4.9754166666665158</c:v>
                </c:pt>
                <c:pt idx="17891">
                  <c:v>4.9756597222206809</c:v>
                </c:pt>
                <c:pt idx="17892">
                  <c:v>4.9759027777748459</c:v>
                </c:pt>
                <c:pt idx="17893">
                  <c:v>4.9761458333290109</c:v>
                </c:pt>
                <c:pt idx="17894">
                  <c:v>4.9763888888904519</c:v>
                </c:pt>
                <c:pt idx="17895">
                  <c:v>4.976631944444617</c:v>
                </c:pt>
                <c:pt idx="17896">
                  <c:v>4.976874999998782</c:v>
                </c:pt>
                <c:pt idx="17897">
                  <c:v>4.9771180555529471</c:v>
                </c:pt>
                <c:pt idx="17898">
                  <c:v>4.9773611111071121</c:v>
                </c:pt>
                <c:pt idx="17899">
                  <c:v>4.9776041666685531</c:v>
                </c:pt>
                <c:pt idx="17900">
                  <c:v>4.9778472222227181</c:v>
                </c:pt>
                <c:pt idx="17901">
                  <c:v>4.9780902777768832</c:v>
                </c:pt>
                <c:pt idx="17902">
                  <c:v>4.9783333333310482</c:v>
                </c:pt>
                <c:pt idx="17903">
                  <c:v>4.9785763888852133</c:v>
                </c:pt>
                <c:pt idx="17904">
                  <c:v>4.9788194444393783</c:v>
                </c:pt>
                <c:pt idx="17905">
                  <c:v>4.9790625000008193</c:v>
                </c:pt>
                <c:pt idx="17906">
                  <c:v>4.9793055555549843</c:v>
                </c:pt>
                <c:pt idx="17907">
                  <c:v>4.9795486111091494</c:v>
                </c:pt>
                <c:pt idx="17908">
                  <c:v>4.9797916666633144</c:v>
                </c:pt>
                <c:pt idx="17909">
                  <c:v>4.9800347222174794</c:v>
                </c:pt>
                <c:pt idx="17910">
                  <c:v>4.9802893518484241</c:v>
                </c:pt>
                <c:pt idx="17911">
                  <c:v>4.9805324074025892</c:v>
                </c:pt>
                <c:pt idx="17912">
                  <c:v>4.9807754629640302</c:v>
                </c:pt>
                <c:pt idx="17913">
                  <c:v>4.9810185185181952</c:v>
                </c:pt>
                <c:pt idx="17914">
                  <c:v>4.9812615740723603</c:v>
                </c:pt>
                <c:pt idx="17915">
                  <c:v>4.9815046296265253</c:v>
                </c:pt>
                <c:pt idx="17916">
                  <c:v>4.9817476851806903</c:v>
                </c:pt>
                <c:pt idx="17917">
                  <c:v>4.9819907407421313</c:v>
                </c:pt>
                <c:pt idx="17918">
                  <c:v>4.9822337962962964</c:v>
                </c:pt>
                <c:pt idx="17919">
                  <c:v>4.9824768518504614</c:v>
                </c:pt>
                <c:pt idx="17920">
                  <c:v>4.9827199074046264</c:v>
                </c:pt>
                <c:pt idx="17921">
                  <c:v>4.9829629629587915</c:v>
                </c:pt>
                <c:pt idx="17922">
                  <c:v>4.9832060185202325</c:v>
                </c:pt>
                <c:pt idx="17923">
                  <c:v>4.9834490740743975</c:v>
                </c:pt>
                <c:pt idx="17924">
                  <c:v>4.9836921296285626</c:v>
                </c:pt>
                <c:pt idx="17925">
                  <c:v>4.9839351851827276</c:v>
                </c:pt>
                <c:pt idx="17926">
                  <c:v>4.9841782407368926</c:v>
                </c:pt>
                <c:pt idx="17927">
                  <c:v>4.9844212962983336</c:v>
                </c:pt>
                <c:pt idx="17928">
                  <c:v>4.9846643518524987</c:v>
                </c:pt>
                <c:pt idx="17929">
                  <c:v>4.9849074074066637</c:v>
                </c:pt>
                <c:pt idx="17930">
                  <c:v>4.9851504629608288</c:v>
                </c:pt>
                <c:pt idx="17931">
                  <c:v>4.9853935185149938</c:v>
                </c:pt>
                <c:pt idx="17932">
                  <c:v>4.9856365740691588</c:v>
                </c:pt>
                <c:pt idx="17933">
                  <c:v>4.9858796296305998</c:v>
                </c:pt>
                <c:pt idx="17934">
                  <c:v>4.9861226851847649</c:v>
                </c:pt>
                <c:pt idx="17935">
                  <c:v>4.9863657407389299</c:v>
                </c:pt>
                <c:pt idx="17936">
                  <c:v>4.9866087962930949</c:v>
                </c:pt>
                <c:pt idx="17937">
                  <c:v>4.98685185184726</c:v>
                </c:pt>
                <c:pt idx="17938">
                  <c:v>4.987094907408701</c:v>
                </c:pt>
                <c:pt idx="17939">
                  <c:v>4.987337962962866</c:v>
                </c:pt>
                <c:pt idx="17940">
                  <c:v>4.9875810185170311</c:v>
                </c:pt>
                <c:pt idx="17941">
                  <c:v>4.9878240740711961</c:v>
                </c:pt>
                <c:pt idx="17942">
                  <c:v>4.9880671296253611</c:v>
                </c:pt>
                <c:pt idx="17943">
                  <c:v>4.9883101851868021</c:v>
                </c:pt>
                <c:pt idx="17944">
                  <c:v>4.9885532407409672</c:v>
                </c:pt>
                <c:pt idx="17945">
                  <c:v>4.9887962962951322</c:v>
                </c:pt>
                <c:pt idx="17946">
                  <c:v>4.9890393518492973</c:v>
                </c:pt>
                <c:pt idx="17947">
                  <c:v>4.9892824074034623</c:v>
                </c:pt>
                <c:pt idx="17948">
                  <c:v>4.9895254629649033</c:v>
                </c:pt>
                <c:pt idx="17949">
                  <c:v>4.9897685185190683</c:v>
                </c:pt>
                <c:pt idx="17950">
                  <c:v>4.9900115740732334</c:v>
                </c:pt>
                <c:pt idx="17951">
                  <c:v>4.9902546296273984</c:v>
                </c:pt>
                <c:pt idx="17952">
                  <c:v>4.9904976851815634</c:v>
                </c:pt>
                <c:pt idx="17953">
                  <c:v>4.9907407407357285</c:v>
                </c:pt>
                <c:pt idx="17954">
                  <c:v>4.9909837962971695</c:v>
                </c:pt>
                <c:pt idx="17955">
                  <c:v>4.9912268518513345</c:v>
                </c:pt>
                <c:pt idx="17956">
                  <c:v>4.9914699074054996</c:v>
                </c:pt>
                <c:pt idx="17957">
                  <c:v>4.9917129629596646</c:v>
                </c:pt>
                <c:pt idx="17958">
                  <c:v>4.9919675925906093</c:v>
                </c:pt>
                <c:pt idx="17959">
                  <c:v>4.9922106481447743</c:v>
                </c:pt>
                <c:pt idx="17960">
                  <c:v>4.9924537036989394</c:v>
                </c:pt>
                <c:pt idx="17961">
                  <c:v>4.9926967592603804</c:v>
                </c:pt>
                <c:pt idx="17962">
                  <c:v>4.9929398148145454</c:v>
                </c:pt>
                <c:pt idx="17963">
                  <c:v>4.9931828703687104</c:v>
                </c:pt>
                <c:pt idx="17964">
                  <c:v>4.9934259259228755</c:v>
                </c:pt>
                <c:pt idx="17965">
                  <c:v>4.9936689814770405</c:v>
                </c:pt>
                <c:pt idx="17966">
                  <c:v>4.9939120370384815</c:v>
                </c:pt>
                <c:pt idx="17967">
                  <c:v>4.9941550925926466</c:v>
                </c:pt>
                <c:pt idx="17968">
                  <c:v>4.9943981481468116</c:v>
                </c:pt>
                <c:pt idx="17969">
                  <c:v>4.9946412037009766</c:v>
                </c:pt>
                <c:pt idx="17970">
                  <c:v>4.9948842592551417</c:v>
                </c:pt>
                <c:pt idx="17971">
                  <c:v>4.9951273148165827</c:v>
                </c:pt>
                <c:pt idx="17972">
                  <c:v>4.9953703703707477</c:v>
                </c:pt>
                <c:pt idx="17973">
                  <c:v>4.9956134259249128</c:v>
                </c:pt>
                <c:pt idx="17974">
                  <c:v>4.9958564814790778</c:v>
                </c:pt>
                <c:pt idx="17975">
                  <c:v>4.9960995370332428</c:v>
                </c:pt>
                <c:pt idx="17976">
                  <c:v>4.9963425925946838</c:v>
                </c:pt>
                <c:pt idx="17977">
                  <c:v>4.9965856481488489</c:v>
                </c:pt>
                <c:pt idx="17978">
                  <c:v>4.9968287037030139</c:v>
                </c:pt>
                <c:pt idx="17979">
                  <c:v>4.9970717592571789</c:v>
                </c:pt>
                <c:pt idx="17980">
                  <c:v>4.997314814811344</c:v>
                </c:pt>
                <c:pt idx="17981">
                  <c:v>4.997557870365509</c:v>
                </c:pt>
                <c:pt idx="17982">
                  <c:v>4.99780092592695</c:v>
                </c:pt>
                <c:pt idx="17983">
                  <c:v>4.9980439814811151</c:v>
                </c:pt>
                <c:pt idx="17984">
                  <c:v>4.9982870370352801</c:v>
                </c:pt>
                <c:pt idx="17985">
                  <c:v>4.9985300925894451</c:v>
                </c:pt>
                <c:pt idx="17986">
                  <c:v>4.9987731481436102</c:v>
                </c:pt>
                <c:pt idx="17987">
                  <c:v>4.9990162037050512</c:v>
                </c:pt>
                <c:pt idx="17988">
                  <c:v>4.9992592592592162</c:v>
                </c:pt>
                <c:pt idx="17989">
                  <c:v>4.9995023148133813</c:v>
                </c:pt>
                <c:pt idx="17990">
                  <c:v>4.9997453703675463</c:v>
                </c:pt>
                <c:pt idx="17991">
                  <c:v>4.9999884259217113</c:v>
                </c:pt>
                <c:pt idx="17992">
                  <c:v>5.0002314814831523</c:v>
                </c:pt>
                <c:pt idx="17993">
                  <c:v>5.0004745370373174</c:v>
                </c:pt>
                <c:pt idx="17994">
                  <c:v>5.0007175925914824</c:v>
                </c:pt>
                <c:pt idx="17995">
                  <c:v>5.0009606481456474</c:v>
                </c:pt>
                <c:pt idx="17996">
                  <c:v>5.0012037036998125</c:v>
                </c:pt>
                <c:pt idx="17997">
                  <c:v>5.0014467592612535</c:v>
                </c:pt>
                <c:pt idx="17998">
                  <c:v>5.0016898148154185</c:v>
                </c:pt>
                <c:pt idx="17999">
                  <c:v>5.0019328703695836</c:v>
                </c:pt>
                <c:pt idx="18000">
                  <c:v>5.0021759259237486</c:v>
                </c:pt>
                <c:pt idx="18001">
                  <c:v>5.0024189814779136</c:v>
                </c:pt>
                <c:pt idx="18002">
                  <c:v>5.0026620370320787</c:v>
                </c:pt>
                <c:pt idx="18003">
                  <c:v>5.0029050925935197</c:v>
                </c:pt>
                <c:pt idx="18004">
                  <c:v>5.0031481481476847</c:v>
                </c:pt>
                <c:pt idx="18005">
                  <c:v>5.0033912037018498</c:v>
                </c:pt>
                <c:pt idx="18006">
                  <c:v>5.0036342592560148</c:v>
                </c:pt>
                <c:pt idx="18007">
                  <c:v>5.0038888888869595</c:v>
                </c:pt>
                <c:pt idx="18008">
                  <c:v>5.0041319444411245</c:v>
                </c:pt>
                <c:pt idx="18009">
                  <c:v>5.0043749999952896</c:v>
                </c:pt>
                <c:pt idx="18010">
                  <c:v>5.0046180555567306</c:v>
                </c:pt>
                <c:pt idx="18011">
                  <c:v>5.0048611111108956</c:v>
                </c:pt>
                <c:pt idx="18012">
                  <c:v>5.0051041666650606</c:v>
                </c:pt>
                <c:pt idx="18013">
                  <c:v>5.0053472222192257</c:v>
                </c:pt>
                <c:pt idx="18014">
                  <c:v>5.0055902777733907</c:v>
                </c:pt>
                <c:pt idx="18015">
                  <c:v>5.0058333333348317</c:v>
                </c:pt>
                <c:pt idx="18016">
                  <c:v>5.0060763888889968</c:v>
                </c:pt>
                <c:pt idx="18017">
                  <c:v>5.0063194444431618</c:v>
                </c:pt>
                <c:pt idx="18018">
                  <c:v>5.0065624999973268</c:v>
                </c:pt>
                <c:pt idx="18019">
                  <c:v>5.0068055555514919</c:v>
                </c:pt>
                <c:pt idx="18020">
                  <c:v>5.0070486111129329</c:v>
                </c:pt>
                <c:pt idx="18021">
                  <c:v>5.0072916666670979</c:v>
                </c:pt>
                <c:pt idx="18022">
                  <c:v>5.0075347222212629</c:v>
                </c:pt>
                <c:pt idx="18023">
                  <c:v>5.007777777775428</c:v>
                </c:pt>
                <c:pt idx="18024">
                  <c:v>5.008020833329593</c:v>
                </c:pt>
                <c:pt idx="18025">
                  <c:v>5.0082638888837581</c:v>
                </c:pt>
                <c:pt idx="18026">
                  <c:v>5.0085069444451991</c:v>
                </c:pt>
                <c:pt idx="18027">
                  <c:v>5.0087499999993641</c:v>
                </c:pt>
                <c:pt idx="18028">
                  <c:v>5.0089930555535291</c:v>
                </c:pt>
                <c:pt idx="18029">
                  <c:v>5.0092361111076942</c:v>
                </c:pt>
                <c:pt idx="18030">
                  <c:v>5.0094791666618592</c:v>
                </c:pt>
                <c:pt idx="18031">
                  <c:v>5.0097222222233002</c:v>
                </c:pt>
                <c:pt idx="18032">
                  <c:v>5.0099652777774653</c:v>
                </c:pt>
                <c:pt idx="18033">
                  <c:v>5.0102083333316303</c:v>
                </c:pt>
                <c:pt idx="18034">
                  <c:v>5.0104513888857953</c:v>
                </c:pt>
                <c:pt idx="18035">
                  <c:v>5.0106944444399604</c:v>
                </c:pt>
                <c:pt idx="18036">
                  <c:v>5.0109375000014014</c:v>
                </c:pt>
                <c:pt idx="18037">
                  <c:v>5.0111805555555664</c:v>
                </c:pt>
                <c:pt idx="18038">
                  <c:v>5.0114236111097314</c:v>
                </c:pt>
                <c:pt idx="18039">
                  <c:v>5.0116666666638965</c:v>
                </c:pt>
                <c:pt idx="18040">
                  <c:v>5.0119097222180615</c:v>
                </c:pt>
                <c:pt idx="18041">
                  <c:v>5.0121527777795025</c:v>
                </c:pt>
                <c:pt idx="18042">
                  <c:v>5.0123958333336676</c:v>
                </c:pt>
                <c:pt idx="18043">
                  <c:v>5.0126388888878326</c:v>
                </c:pt>
                <c:pt idx="18044">
                  <c:v>5.0128819444419976</c:v>
                </c:pt>
                <c:pt idx="18045">
                  <c:v>5.0131249999961627</c:v>
                </c:pt>
                <c:pt idx="18046">
                  <c:v>5.0133680555576037</c:v>
                </c:pt>
                <c:pt idx="18047">
                  <c:v>5.0136111111117687</c:v>
                </c:pt>
                <c:pt idx="18048">
                  <c:v>5.0138541666659338</c:v>
                </c:pt>
                <c:pt idx="18049">
                  <c:v>5.0140972222200988</c:v>
                </c:pt>
                <c:pt idx="18050">
                  <c:v>5.0143402777742638</c:v>
                </c:pt>
                <c:pt idx="18051">
                  <c:v>5.0145833333284289</c:v>
                </c:pt>
                <c:pt idx="18052">
                  <c:v>5.0148263888898699</c:v>
                </c:pt>
                <c:pt idx="18053">
                  <c:v>5.0150694444440349</c:v>
                </c:pt>
                <c:pt idx="18054">
                  <c:v>5.0153124999981999</c:v>
                </c:pt>
                <c:pt idx="18055">
                  <c:v>5.0155671296291446</c:v>
                </c:pt>
                <c:pt idx="18056">
                  <c:v>5.0158101851833097</c:v>
                </c:pt>
                <c:pt idx="18057">
                  <c:v>5.0160532407374747</c:v>
                </c:pt>
                <c:pt idx="18058">
                  <c:v>5.0162962962916398</c:v>
                </c:pt>
                <c:pt idx="18059">
                  <c:v>5.0165393518530808</c:v>
                </c:pt>
                <c:pt idx="18060">
                  <c:v>5.0167824074072458</c:v>
                </c:pt>
                <c:pt idx="18061">
                  <c:v>5.0170254629614108</c:v>
                </c:pt>
                <c:pt idx="18062">
                  <c:v>5.0172685185155759</c:v>
                </c:pt>
                <c:pt idx="18063">
                  <c:v>5.0175115740697409</c:v>
                </c:pt>
                <c:pt idx="18064">
                  <c:v>5.0177546296311819</c:v>
                </c:pt>
                <c:pt idx="18065">
                  <c:v>5.0179976851853469</c:v>
                </c:pt>
                <c:pt idx="18066">
                  <c:v>5.018240740739512</c:v>
                </c:pt>
                <c:pt idx="18067">
                  <c:v>5.018483796293677</c:v>
                </c:pt>
                <c:pt idx="18068">
                  <c:v>5.0187268518478421</c:v>
                </c:pt>
                <c:pt idx="18069">
                  <c:v>5.0189699074092831</c:v>
                </c:pt>
                <c:pt idx="18070">
                  <c:v>5.0192129629634481</c:v>
                </c:pt>
                <c:pt idx="18071">
                  <c:v>5.0194560185176131</c:v>
                </c:pt>
                <c:pt idx="18072">
                  <c:v>5.0196990740717782</c:v>
                </c:pt>
                <c:pt idx="18073">
                  <c:v>5.0199421296259432</c:v>
                </c:pt>
                <c:pt idx="18074">
                  <c:v>5.0201851851801083</c:v>
                </c:pt>
                <c:pt idx="18075">
                  <c:v>5.0204282407415493</c:v>
                </c:pt>
                <c:pt idx="18076">
                  <c:v>5.0206712962957143</c:v>
                </c:pt>
                <c:pt idx="18077">
                  <c:v>5.0209143518498793</c:v>
                </c:pt>
                <c:pt idx="18078">
                  <c:v>5.0211574074040444</c:v>
                </c:pt>
                <c:pt idx="18079">
                  <c:v>5.0214004629582094</c:v>
                </c:pt>
                <c:pt idx="18080">
                  <c:v>5.0216435185196504</c:v>
                </c:pt>
                <c:pt idx="18081">
                  <c:v>5.0218865740738154</c:v>
                </c:pt>
                <c:pt idx="18082">
                  <c:v>5.0221296296279805</c:v>
                </c:pt>
                <c:pt idx="18083">
                  <c:v>5.0223726851821455</c:v>
                </c:pt>
                <c:pt idx="18084">
                  <c:v>5.0226157407363106</c:v>
                </c:pt>
                <c:pt idx="18085">
                  <c:v>5.0228587962977516</c:v>
                </c:pt>
                <c:pt idx="18086">
                  <c:v>5.0231018518519166</c:v>
                </c:pt>
                <c:pt idx="18087">
                  <c:v>5.0233449074060816</c:v>
                </c:pt>
                <c:pt idx="18088">
                  <c:v>5.0235879629602467</c:v>
                </c:pt>
                <c:pt idx="18089">
                  <c:v>5.0238310185144117</c:v>
                </c:pt>
                <c:pt idx="18090">
                  <c:v>5.0240740740758527</c:v>
                </c:pt>
                <c:pt idx="18091">
                  <c:v>5.0243171296300178</c:v>
                </c:pt>
                <c:pt idx="18092">
                  <c:v>5.0245601851841828</c:v>
                </c:pt>
                <c:pt idx="18093">
                  <c:v>5.0248032407383478</c:v>
                </c:pt>
                <c:pt idx="18094">
                  <c:v>5.0250462962925129</c:v>
                </c:pt>
                <c:pt idx="18095">
                  <c:v>5.0252893518539539</c:v>
                </c:pt>
                <c:pt idx="18096">
                  <c:v>5.0255324074081189</c:v>
                </c:pt>
                <c:pt idx="18097">
                  <c:v>5.0257754629622839</c:v>
                </c:pt>
                <c:pt idx="18098">
                  <c:v>5.026018518516449</c:v>
                </c:pt>
                <c:pt idx="18099">
                  <c:v>5.026261574070614</c:v>
                </c:pt>
                <c:pt idx="18100">
                  <c:v>5.0265046296247791</c:v>
                </c:pt>
                <c:pt idx="18101">
                  <c:v>5.0267476851862201</c:v>
                </c:pt>
                <c:pt idx="18102">
                  <c:v>5.0269907407403851</c:v>
                </c:pt>
                <c:pt idx="18103">
                  <c:v>5.0272453703713298</c:v>
                </c:pt>
                <c:pt idx="18104">
                  <c:v>5.0274884259254948</c:v>
                </c:pt>
                <c:pt idx="18105">
                  <c:v>5.0277314814796599</c:v>
                </c:pt>
                <c:pt idx="18106">
                  <c:v>5.0279745370338249</c:v>
                </c:pt>
                <c:pt idx="18107">
                  <c:v>5.0282175925879899</c:v>
                </c:pt>
                <c:pt idx="18108">
                  <c:v>5.0284606481494309</c:v>
                </c:pt>
                <c:pt idx="18109">
                  <c:v>5.028703703703596</c:v>
                </c:pt>
                <c:pt idx="18110">
                  <c:v>5.028946759257761</c:v>
                </c:pt>
                <c:pt idx="18111">
                  <c:v>5.0291898148119261</c:v>
                </c:pt>
                <c:pt idx="18112">
                  <c:v>5.0294328703660911</c:v>
                </c:pt>
                <c:pt idx="18113">
                  <c:v>5.0296759259275321</c:v>
                </c:pt>
                <c:pt idx="18114">
                  <c:v>5.0299189814816971</c:v>
                </c:pt>
                <c:pt idx="18115">
                  <c:v>5.0301620370358622</c:v>
                </c:pt>
                <c:pt idx="18116">
                  <c:v>5.0304050925900272</c:v>
                </c:pt>
                <c:pt idx="18117">
                  <c:v>5.0306481481441923</c:v>
                </c:pt>
                <c:pt idx="18118">
                  <c:v>5.0308912037056333</c:v>
                </c:pt>
                <c:pt idx="18119">
                  <c:v>5.0311342592597983</c:v>
                </c:pt>
                <c:pt idx="18120">
                  <c:v>5.0313773148139633</c:v>
                </c:pt>
                <c:pt idx="18121">
                  <c:v>5.0316203703681284</c:v>
                </c:pt>
                <c:pt idx="18122">
                  <c:v>5.0318634259222934</c:v>
                </c:pt>
                <c:pt idx="18123">
                  <c:v>5.0321064814764584</c:v>
                </c:pt>
                <c:pt idx="18124">
                  <c:v>5.0323495370378994</c:v>
                </c:pt>
                <c:pt idx="18125">
                  <c:v>5.0325925925920645</c:v>
                </c:pt>
                <c:pt idx="18126">
                  <c:v>5.0328356481462295</c:v>
                </c:pt>
                <c:pt idx="18127">
                  <c:v>5.0330787037003946</c:v>
                </c:pt>
                <c:pt idx="18128">
                  <c:v>5.0333217592545596</c:v>
                </c:pt>
                <c:pt idx="18129">
                  <c:v>5.0335648148160006</c:v>
                </c:pt>
                <c:pt idx="18130">
                  <c:v>5.0338078703701656</c:v>
                </c:pt>
                <c:pt idx="18131">
                  <c:v>5.0340509259243307</c:v>
                </c:pt>
                <c:pt idx="18132">
                  <c:v>5.0342939814784957</c:v>
                </c:pt>
                <c:pt idx="18133">
                  <c:v>5.0345370370326608</c:v>
                </c:pt>
                <c:pt idx="18134">
                  <c:v>5.0347800925941018</c:v>
                </c:pt>
                <c:pt idx="18135">
                  <c:v>5.0350231481482668</c:v>
                </c:pt>
                <c:pt idx="18136">
                  <c:v>5.0352662037024318</c:v>
                </c:pt>
                <c:pt idx="18137">
                  <c:v>5.0355092592565969</c:v>
                </c:pt>
                <c:pt idx="18138">
                  <c:v>5.0357523148107619</c:v>
                </c:pt>
                <c:pt idx="18139">
                  <c:v>5.0359953703722029</c:v>
                </c:pt>
                <c:pt idx="18140">
                  <c:v>5.0362384259263679</c:v>
                </c:pt>
                <c:pt idx="18141">
                  <c:v>5.036481481480533</c:v>
                </c:pt>
                <c:pt idx="18142">
                  <c:v>5.036724537034698</c:v>
                </c:pt>
                <c:pt idx="18143">
                  <c:v>5.0369675925888631</c:v>
                </c:pt>
                <c:pt idx="18144">
                  <c:v>5.0372106481430281</c:v>
                </c:pt>
                <c:pt idx="18145">
                  <c:v>5.0374537037044691</c:v>
                </c:pt>
                <c:pt idx="18146">
                  <c:v>5.0376967592586341</c:v>
                </c:pt>
                <c:pt idx="18147">
                  <c:v>5.0379398148127992</c:v>
                </c:pt>
                <c:pt idx="18148">
                  <c:v>5.0381828703669642</c:v>
                </c:pt>
                <c:pt idx="18149">
                  <c:v>5.0384259259211293</c:v>
                </c:pt>
                <c:pt idx="18150">
                  <c:v>5.0386689814825703</c:v>
                </c:pt>
                <c:pt idx="18151">
                  <c:v>5.038923611106239</c:v>
                </c:pt>
                <c:pt idx="18152">
                  <c:v>5.03916666666768</c:v>
                </c:pt>
                <c:pt idx="18153">
                  <c:v>5.039409722221845</c:v>
                </c:pt>
                <c:pt idx="18154">
                  <c:v>5.0396527777760101</c:v>
                </c:pt>
                <c:pt idx="18155">
                  <c:v>5.0398958333301751</c:v>
                </c:pt>
                <c:pt idx="18156">
                  <c:v>5.0401388888843401</c:v>
                </c:pt>
                <c:pt idx="18157">
                  <c:v>5.0403819444457811</c:v>
                </c:pt>
                <c:pt idx="18158">
                  <c:v>5.0406249999999462</c:v>
                </c:pt>
                <c:pt idx="18159">
                  <c:v>5.0408680555541112</c:v>
                </c:pt>
                <c:pt idx="18160">
                  <c:v>5.0411111111082763</c:v>
                </c:pt>
                <c:pt idx="18161">
                  <c:v>5.0413541666624413</c:v>
                </c:pt>
                <c:pt idx="18162">
                  <c:v>5.0415972222238823</c:v>
                </c:pt>
                <c:pt idx="18163">
                  <c:v>5.0418402777780473</c:v>
                </c:pt>
                <c:pt idx="18164">
                  <c:v>5.0420833333322124</c:v>
                </c:pt>
                <c:pt idx="18165">
                  <c:v>5.0423263888863774</c:v>
                </c:pt>
                <c:pt idx="18166">
                  <c:v>5.0425694444405424</c:v>
                </c:pt>
                <c:pt idx="18167">
                  <c:v>5.0428125000019834</c:v>
                </c:pt>
                <c:pt idx="18168">
                  <c:v>5.0430555555561485</c:v>
                </c:pt>
                <c:pt idx="18169">
                  <c:v>5.0432986111103135</c:v>
                </c:pt>
                <c:pt idx="18170">
                  <c:v>5.0435416666644786</c:v>
                </c:pt>
                <c:pt idx="18171">
                  <c:v>5.0437847222186436</c:v>
                </c:pt>
                <c:pt idx="18172">
                  <c:v>5.0440277777728086</c:v>
                </c:pt>
                <c:pt idx="18173">
                  <c:v>5.0442708333342496</c:v>
                </c:pt>
                <c:pt idx="18174">
                  <c:v>5.0445138888884147</c:v>
                </c:pt>
                <c:pt idx="18175">
                  <c:v>5.0447569444425797</c:v>
                </c:pt>
                <c:pt idx="18176">
                  <c:v>5.0449999999967448</c:v>
                </c:pt>
                <c:pt idx="18177">
                  <c:v>5.0452430555509098</c:v>
                </c:pt>
                <c:pt idx="18178">
                  <c:v>5.0454861111123508</c:v>
                </c:pt>
                <c:pt idx="18179">
                  <c:v>5.0457291666665158</c:v>
                </c:pt>
                <c:pt idx="18180">
                  <c:v>5.0459722222206809</c:v>
                </c:pt>
                <c:pt idx="18181">
                  <c:v>5.0462152777748459</c:v>
                </c:pt>
                <c:pt idx="18182">
                  <c:v>5.0464583333290109</c:v>
                </c:pt>
                <c:pt idx="18183">
                  <c:v>5.0467013888904519</c:v>
                </c:pt>
                <c:pt idx="18184">
                  <c:v>5.046944444444617</c:v>
                </c:pt>
                <c:pt idx="18185">
                  <c:v>5.047187499998782</c:v>
                </c:pt>
                <c:pt idx="18186">
                  <c:v>5.0474305555529471</c:v>
                </c:pt>
                <c:pt idx="18187">
                  <c:v>5.0476736111071121</c:v>
                </c:pt>
                <c:pt idx="18188">
                  <c:v>5.0479166666685531</c:v>
                </c:pt>
                <c:pt idx="18189">
                  <c:v>5.0481597222227181</c:v>
                </c:pt>
                <c:pt idx="18190">
                  <c:v>5.0484027777768832</c:v>
                </c:pt>
                <c:pt idx="18191">
                  <c:v>5.0486458333310482</c:v>
                </c:pt>
                <c:pt idx="18192">
                  <c:v>5.0488888888852133</c:v>
                </c:pt>
                <c:pt idx="18193">
                  <c:v>5.0491319444393783</c:v>
                </c:pt>
                <c:pt idx="18194">
                  <c:v>5.0493750000008193</c:v>
                </c:pt>
                <c:pt idx="18195">
                  <c:v>5.0496180555549843</c:v>
                </c:pt>
                <c:pt idx="18196">
                  <c:v>5.0498611111091494</c:v>
                </c:pt>
                <c:pt idx="18197">
                  <c:v>5.0501041666633144</c:v>
                </c:pt>
                <c:pt idx="18198">
                  <c:v>5.0503472222174794</c:v>
                </c:pt>
                <c:pt idx="18199">
                  <c:v>5.0506018518484241</c:v>
                </c:pt>
                <c:pt idx="18200">
                  <c:v>5.0508449074025892</c:v>
                </c:pt>
                <c:pt idx="18201">
                  <c:v>5.0510879629640302</c:v>
                </c:pt>
                <c:pt idx="18202">
                  <c:v>5.0513310185181952</c:v>
                </c:pt>
                <c:pt idx="18203">
                  <c:v>5.0515740740723603</c:v>
                </c:pt>
                <c:pt idx="18204">
                  <c:v>5.0518171296265253</c:v>
                </c:pt>
                <c:pt idx="18205">
                  <c:v>5.0520601851806903</c:v>
                </c:pt>
                <c:pt idx="18206">
                  <c:v>5.0523032407421313</c:v>
                </c:pt>
                <c:pt idx="18207">
                  <c:v>5.0525462962962964</c:v>
                </c:pt>
                <c:pt idx="18208">
                  <c:v>5.0527893518504614</c:v>
                </c:pt>
                <c:pt idx="18209">
                  <c:v>5.0530324074046264</c:v>
                </c:pt>
                <c:pt idx="18210">
                  <c:v>5.0532754629587915</c:v>
                </c:pt>
                <c:pt idx="18211">
                  <c:v>5.0535185185202325</c:v>
                </c:pt>
                <c:pt idx="18212">
                  <c:v>5.0537615740743975</c:v>
                </c:pt>
                <c:pt idx="18213">
                  <c:v>5.0540046296285626</c:v>
                </c:pt>
                <c:pt idx="18214">
                  <c:v>5.0542476851827276</c:v>
                </c:pt>
                <c:pt idx="18215">
                  <c:v>5.0544907407368926</c:v>
                </c:pt>
                <c:pt idx="18216">
                  <c:v>5.0547337962983336</c:v>
                </c:pt>
                <c:pt idx="18217">
                  <c:v>5.0549768518524987</c:v>
                </c:pt>
                <c:pt idx="18218">
                  <c:v>5.0552199074066637</c:v>
                </c:pt>
                <c:pt idx="18219">
                  <c:v>5.0554629629608288</c:v>
                </c:pt>
                <c:pt idx="18220">
                  <c:v>5.0557060185149938</c:v>
                </c:pt>
                <c:pt idx="18221">
                  <c:v>5.0559490740691588</c:v>
                </c:pt>
                <c:pt idx="18222">
                  <c:v>5.0561921296305998</c:v>
                </c:pt>
                <c:pt idx="18223">
                  <c:v>5.0564351851847649</c:v>
                </c:pt>
                <c:pt idx="18224">
                  <c:v>5.0566782407389299</c:v>
                </c:pt>
                <c:pt idx="18225">
                  <c:v>5.0569212962930949</c:v>
                </c:pt>
                <c:pt idx="18226">
                  <c:v>5.05716435184726</c:v>
                </c:pt>
                <c:pt idx="18227">
                  <c:v>5.057407407408701</c:v>
                </c:pt>
                <c:pt idx="18228">
                  <c:v>5.057650462962866</c:v>
                </c:pt>
                <c:pt idx="18229">
                  <c:v>5.0578935185170311</c:v>
                </c:pt>
                <c:pt idx="18230">
                  <c:v>5.0581365740711961</c:v>
                </c:pt>
                <c:pt idx="18231">
                  <c:v>5.0583796296253611</c:v>
                </c:pt>
                <c:pt idx="18232">
                  <c:v>5.0586226851868021</c:v>
                </c:pt>
                <c:pt idx="18233">
                  <c:v>5.0588657407409672</c:v>
                </c:pt>
                <c:pt idx="18234">
                  <c:v>5.0591087962951322</c:v>
                </c:pt>
                <c:pt idx="18235">
                  <c:v>5.0593518518492973</c:v>
                </c:pt>
                <c:pt idx="18236">
                  <c:v>5.0595949074034623</c:v>
                </c:pt>
                <c:pt idx="18237">
                  <c:v>5.0598379629649033</c:v>
                </c:pt>
                <c:pt idx="18238">
                  <c:v>5.0600810185190683</c:v>
                </c:pt>
                <c:pt idx="18239">
                  <c:v>5.0603240740732334</c:v>
                </c:pt>
                <c:pt idx="18240">
                  <c:v>5.0605671296273984</c:v>
                </c:pt>
                <c:pt idx="18241">
                  <c:v>5.0608101851815634</c:v>
                </c:pt>
                <c:pt idx="18242">
                  <c:v>5.0610532407357285</c:v>
                </c:pt>
                <c:pt idx="18243">
                  <c:v>5.0612962962971695</c:v>
                </c:pt>
                <c:pt idx="18244">
                  <c:v>5.0615393518513345</c:v>
                </c:pt>
                <c:pt idx="18245">
                  <c:v>5.0617824074054996</c:v>
                </c:pt>
                <c:pt idx="18246">
                  <c:v>5.0620254629596646</c:v>
                </c:pt>
                <c:pt idx="18247">
                  <c:v>5.0622685185138296</c:v>
                </c:pt>
                <c:pt idx="18248">
                  <c:v>5.0625231481447743</c:v>
                </c:pt>
                <c:pt idx="18249">
                  <c:v>5.0627662036989394</c:v>
                </c:pt>
                <c:pt idx="18250">
                  <c:v>5.0630092592603804</c:v>
                </c:pt>
                <c:pt idx="18251">
                  <c:v>5.0632523148145454</c:v>
                </c:pt>
                <c:pt idx="18252">
                  <c:v>5.0634953703687104</c:v>
                </c:pt>
                <c:pt idx="18253">
                  <c:v>5.0637384259228755</c:v>
                </c:pt>
                <c:pt idx="18254">
                  <c:v>5.0639814814770405</c:v>
                </c:pt>
                <c:pt idx="18255">
                  <c:v>5.0642245370384815</c:v>
                </c:pt>
                <c:pt idx="18256">
                  <c:v>5.0644675925926466</c:v>
                </c:pt>
                <c:pt idx="18257">
                  <c:v>5.0647106481468116</c:v>
                </c:pt>
                <c:pt idx="18258">
                  <c:v>5.0649537037009766</c:v>
                </c:pt>
                <c:pt idx="18259">
                  <c:v>5.0651967592551417</c:v>
                </c:pt>
                <c:pt idx="18260">
                  <c:v>5.0654398148165827</c:v>
                </c:pt>
                <c:pt idx="18261">
                  <c:v>5.0656828703707477</c:v>
                </c:pt>
                <c:pt idx="18262">
                  <c:v>5.0659259259249128</c:v>
                </c:pt>
                <c:pt idx="18263">
                  <c:v>5.0661689814790778</c:v>
                </c:pt>
                <c:pt idx="18264">
                  <c:v>5.0664120370332428</c:v>
                </c:pt>
                <c:pt idx="18265">
                  <c:v>5.0666550925946838</c:v>
                </c:pt>
                <c:pt idx="18266">
                  <c:v>5.0668981481488489</c:v>
                </c:pt>
                <c:pt idx="18267">
                  <c:v>5.0671412037030139</c:v>
                </c:pt>
                <c:pt idx="18268">
                  <c:v>5.0673842592571789</c:v>
                </c:pt>
                <c:pt idx="18269">
                  <c:v>5.067627314811344</c:v>
                </c:pt>
                <c:pt idx="18270">
                  <c:v>5.067870370365509</c:v>
                </c:pt>
                <c:pt idx="18271">
                  <c:v>5.06811342592695</c:v>
                </c:pt>
                <c:pt idx="18272">
                  <c:v>5.0683564814811151</c:v>
                </c:pt>
                <c:pt idx="18273">
                  <c:v>5.0685995370352801</c:v>
                </c:pt>
                <c:pt idx="18274">
                  <c:v>5.0688425925894451</c:v>
                </c:pt>
                <c:pt idx="18275">
                  <c:v>5.0690856481436102</c:v>
                </c:pt>
                <c:pt idx="18276">
                  <c:v>5.0693287037050512</c:v>
                </c:pt>
                <c:pt idx="18277">
                  <c:v>5.0695717592592162</c:v>
                </c:pt>
                <c:pt idx="18278">
                  <c:v>5.0698148148133813</c:v>
                </c:pt>
                <c:pt idx="18279">
                  <c:v>5.0700578703675463</c:v>
                </c:pt>
                <c:pt idx="18280">
                  <c:v>5.0703009259217113</c:v>
                </c:pt>
                <c:pt idx="18281">
                  <c:v>5.0705439814831523</c:v>
                </c:pt>
                <c:pt idx="18282">
                  <c:v>5.0707870370373174</c:v>
                </c:pt>
                <c:pt idx="18283">
                  <c:v>5.0710300925914824</c:v>
                </c:pt>
                <c:pt idx="18284">
                  <c:v>5.0712731481456474</c:v>
                </c:pt>
                <c:pt idx="18285">
                  <c:v>5.0715162036998125</c:v>
                </c:pt>
                <c:pt idx="18286">
                  <c:v>5.0717592592612535</c:v>
                </c:pt>
                <c:pt idx="18287">
                  <c:v>5.0720023148154185</c:v>
                </c:pt>
                <c:pt idx="18288">
                  <c:v>5.0722453703695836</c:v>
                </c:pt>
                <c:pt idx="18289">
                  <c:v>5.0724884259237486</c:v>
                </c:pt>
                <c:pt idx="18290">
                  <c:v>5.0727314814779136</c:v>
                </c:pt>
                <c:pt idx="18291">
                  <c:v>5.0729745370320787</c:v>
                </c:pt>
                <c:pt idx="18292">
                  <c:v>5.0732175925935197</c:v>
                </c:pt>
                <c:pt idx="18293">
                  <c:v>5.0734606481476847</c:v>
                </c:pt>
                <c:pt idx="18294">
                  <c:v>5.0737037037018498</c:v>
                </c:pt>
                <c:pt idx="18295">
                  <c:v>5.0739467592560148</c:v>
                </c:pt>
                <c:pt idx="18296">
                  <c:v>5.0742013888869595</c:v>
                </c:pt>
                <c:pt idx="18297">
                  <c:v>5.0744444444411245</c:v>
                </c:pt>
                <c:pt idx="18298">
                  <c:v>5.0746874999952896</c:v>
                </c:pt>
                <c:pt idx="18299">
                  <c:v>5.0749305555567306</c:v>
                </c:pt>
                <c:pt idx="18300">
                  <c:v>5.0751736111108956</c:v>
                </c:pt>
                <c:pt idx="18301">
                  <c:v>5.0754166666650606</c:v>
                </c:pt>
                <c:pt idx="18302">
                  <c:v>5.0756597222192257</c:v>
                </c:pt>
                <c:pt idx="18303">
                  <c:v>5.0759027777733907</c:v>
                </c:pt>
                <c:pt idx="18304">
                  <c:v>5.0761458333348317</c:v>
                </c:pt>
                <c:pt idx="18305">
                  <c:v>5.0763888888889968</c:v>
                </c:pt>
                <c:pt idx="18306">
                  <c:v>5.0766319444431618</c:v>
                </c:pt>
                <c:pt idx="18307">
                  <c:v>5.0768749999973268</c:v>
                </c:pt>
                <c:pt idx="18308">
                  <c:v>5.0771180555514919</c:v>
                </c:pt>
                <c:pt idx="18309">
                  <c:v>5.0773611111129329</c:v>
                </c:pt>
                <c:pt idx="18310">
                  <c:v>5.0776041666670979</c:v>
                </c:pt>
                <c:pt idx="18311">
                  <c:v>5.0778472222212629</c:v>
                </c:pt>
                <c:pt idx="18312">
                  <c:v>5.078090277775428</c:v>
                </c:pt>
                <c:pt idx="18313">
                  <c:v>5.078333333329593</c:v>
                </c:pt>
                <c:pt idx="18314">
                  <c:v>5.0785763888837581</c:v>
                </c:pt>
                <c:pt idx="18315">
                  <c:v>5.0788194444451991</c:v>
                </c:pt>
                <c:pt idx="18316">
                  <c:v>5.0790624999993641</c:v>
                </c:pt>
                <c:pt idx="18317">
                  <c:v>5.0793055555535291</c:v>
                </c:pt>
                <c:pt idx="18318">
                  <c:v>5.0795486111076942</c:v>
                </c:pt>
                <c:pt idx="18319">
                  <c:v>5.0797916666618592</c:v>
                </c:pt>
                <c:pt idx="18320">
                  <c:v>5.0800347222233002</c:v>
                </c:pt>
                <c:pt idx="18321">
                  <c:v>5.0802777777774653</c:v>
                </c:pt>
                <c:pt idx="18322">
                  <c:v>5.0805208333316303</c:v>
                </c:pt>
                <c:pt idx="18323">
                  <c:v>5.0807638888857953</c:v>
                </c:pt>
                <c:pt idx="18324">
                  <c:v>5.0810069444399604</c:v>
                </c:pt>
                <c:pt idx="18325">
                  <c:v>5.0812500000014014</c:v>
                </c:pt>
                <c:pt idx="18326">
                  <c:v>5.0814930555555664</c:v>
                </c:pt>
                <c:pt idx="18327">
                  <c:v>5.0817361111097314</c:v>
                </c:pt>
                <c:pt idx="18328">
                  <c:v>5.0819791666638965</c:v>
                </c:pt>
                <c:pt idx="18329">
                  <c:v>5.0822222222180615</c:v>
                </c:pt>
                <c:pt idx="18330">
                  <c:v>5.0824652777795025</c:v>
                </c:pt>
                <c:pt idx="18331">
                  <c:v>5.0827083333336676</c:v>
                </c:pt>
                <c:pt idx="18332">
                  <c:v>5.0829513888878326</c:v>
                </c:pt>
                <c:pt idx="18333">
                  <c:v>5.0831944444419976</c:v>
                </c:pt>
                <c:pt idx="18334">
                  <c:v>5.0834374999961627</c:v>
                </c:pt>
                <c:pt idx="18335">
                  <c:v>5.0836805555576037</c:v>
                </c:pt>
                <c:pt idx="18336">
                  <c:v>5.0839236111117687</c:v>
                </c:pt>
                <c:pt idx="18337">
                  <c:v>5.0841666666659338</c:v>
                </c:pt>
                <c:pt idx="18338">
                  <c:v>5.0844097222200988</c:v>
                </c:pt>
                <c:pt idx="18339">
                  <c:v>5.0846527777742638</c:v>
                </c:pt>
                <c:pt idx="18340">
                  <c:v>5.0848958333284289</c:v>
                </c:pt>
                <c:pt idx="18341">
                  <c:v>5.0851388888898699</c:v>
                </c:pt>
                <c:pt idx="18342">
                  <c:v>5.0853819444440349</c:v>
                </c:pt>
                <c:pt idx="18343">
                  <c:v>5.0856249999981999</c:v>
                </c:pt>
                <c:pt idx="18344">
                  <c:v>5.0858796296291446</c:v>
                </c:pt>
                <c:pt idx="18345">
                  <c:v>5.0861226851833097</c:v>
                </c:pt>
                <c:pt idx="18346">
                  <c:v>5.0863657407374747</c:v>
                </c:pt>
                <c:pt idx="18347">
                  <c:v>5.0866087962916398</c:v>
                </c:pt>
                <c:pt idx="18348">
                  <c:v>5.0868518518530808</c:v>
                </c:pt>
                <c:pt idx="18349">
                  <c:v>5.0870949074072458</c:v>
                </c:pt>
                <c:pt idx="18350">
                  <c:v>5.0873379629614108</c:v>
                </c:pt>
                <c:pt idx="18351">
                  <c:v>5.0875810185155759</c:v>
                </c:pt>
                <c:pt idx="18352">
                  <c:v>5.0878240740697409</c:v>
                </c:pt>
                <c:pt idx="18353">
                  <c:v>5.0880671296311819</c:v>
                </c:pt>
                <c:pt idx="18354">
                  <c:v>5.0883101851853469</c:v>
                </c:pt>
                <c:pt idx="18355">
                  <c:v>5.088553240739512</c:v>
                </c:pt>
                <c:pt idx="18356">
                  <c:v>5.088796296293677</c:v>
                </c:pt>
                <c:pt idx="18357">
                  <c:v>5.0890393518478421</c:v>
                </c:pt>
                <c:pt idx="18358">
                  <c:v>5.0892824074092831</c:v>
                </c:pt>
                <c:pt idx="18359">
                  <c:v>5.0895254629634481</c:v>
                </c:pt>
                <c:pt idx="18360">
                  <c:v>5.0897685185176131</c:v>
                </c:pt>
                <c:pt idx="18361">
                  <c:v>5.0900115740717782</c:v>
                </c:pt>
                <c:pt idx="18362">
                  <c:v>5.0902546296259432</c:v>
                </c:pt>
                <c:pt idx="18363">
                  <c:v>5.0904976851801083</c:v>
                </c:pt>
                <c:pt idx="18364">
                  <c:v>5.0907407407415493</c:v>
                </c:pt>
                <c:pt idx="18365">
                  <c:v>5.0909837962957143</c:v>
                </c:pt>
                <c:pt idx="18366">
                  <c:v>5.0912268518498793</c:v>
                </c:pt>
                <c:pt idx="18367">
                  <c:v>5.0914699074040444</c:v>
                </c:pt>
                <c:pt idx="18368">
                  <c:v>5.0917129629582094</c:v>
                </c:pt>
                <c:pt idx="18369">
                  <c:v>5.0919560185196504</c:v>
                </c:pt>
                <c:pt idx="18370">
                  <c:v>5.0921990740738154</c:v>
                </c:pt>
                <c:pt idx="18371">
                  <c:v>5.0924421296279805</c:v>
                </c:pt>
                <c:pt idx="18372">
                  <c:v>5.0926851851821455</c:v>
                </c:pt>
                <c:pt idx="18373">
                  <c:v>5.0929282407363106</c:v>
                </c:pt>
                <c:pt idx="18374">
                  <c:v>5.0931712962977516</c:v>
                </c:pt>
                <c:pt idx="18375">
                  <c:v>5.0934143518519166</c:v>
                </c:pt>
                <c:pt idx="18376">
                  <c:v>5.0936574074060816</c:v>
                </c:pt>
                <c:pt idx="18377">
                  <c:v>5.0939004629602467</c:v>
                </c:pt>
                <c:pt idx="18378">
                  <c:v>5.0941435185144117</c:v>
                </c:pt>
                <c:pt idx="18379">
                  <c:v>5.0943865740758527</c:v>
                </c:pt>
                <c:pt idx="18380">
                  <c:v>5.0946296296300178</c:v>
                </c:pt>
                <c:pt idx="18381">
                  <c:v>5.0948726851841828</c:v>
                </c:pt>
                <c:pt idx="18382">
                  <c:v>5.0951157407383478</c:v>
                </c:pt>
                <c:pt idx="18383">
                  <c:v>5.0953587962925129</c:v>
                </c:pt>
                <c:pt idx="18384">
                  <c:v>5.0956018518539539</c:v>
                </c:pt>
                <c:pt idx="18385">
                  <c:v>5.0958449074081189</c:v>
                </c:pt>
                <c:pt idx="18386">
                  <c:v>5.0960879629622839</c:v>
                </c:pt>
                <c:pt idx="18387">
                  <c:v>5.096331018516449</c:v>
                </c:pt>
                <c:pt idx="18388">
                  <c:v>5.096574074070614</c:v>
                </c:pt>
                <c:pt idx="18389">
                  <c:v>5.0968171296247791</c:v>
                </c:pt>
                <c:pt idx="18390">
                  <c:v>5.0970601851862201</c:v>
                </c:pt>
                <c:pt idx="18391">
                  <c:v>5.0973032407403851</c:v>
                </c:pt>
                <c:pt idx="18392">
                  <c:v>5.0975578703713298</c:v>
                </c:pt>
                <c:pt idx="18393">
                  <c:v>5.0978009259254948</c:v>
                </c:pt>
                <c:pt idx="18394">
                  <c:v>5.0980439814796599</c:v>
                </c:pt>
                <c:pt idx="18395">
                  <c:v>5.0982870370338249</c:v>
                </c:pt>
                <c:pt idx="18396">
                  <c:v>5.0985300925879899</c:v>
                </c:pt>
                <c:pt idx="18397">
                  <c:v>5.0987731481494309</c:v>
                </c:pt>
                <c:pt idx="18398">
                  <c:v>5.099016203703596</c:v>
                </c:pt>
                <c:pt idx="18399">
                  <c:v>5.099259259257761</c:v>
                </c:pt>
                <c:pt idx="18400">
                  <c:v>5.0995023148119261</c:v>
                </c:pt>
                <c:pt idx="18401">
                  <c:v>5.0997453703660911</c:v>
                </c:pt>
                <c:pt idx="18402">
                  <c:v>5.0999884259275321</c:v>
                </c:pt>
                <c:pt idx="18403">
                  <c:v>5.1002314814816971</c:v>
                </c:pt>
                <c:pt idx="18404">
                  <c:v>5.1004745370358622</c:v>
                </c:pt>
                <c:pt idx="18405">
                  <c:v>5.1007175925900272</c:v>
                </c:pt>
                <c:pt idx="18406">
                  <c:v>5.1009606481441923</c:v>
                </c:pt>
                <c:pt idx="18407">
                  <c:v>5.1012037037056333</c:v>
                </c:pt>
                <c:pt idx="18408">
                  <c:v>5.1014467592597983</c:v>
                </c:pt>
                <c:pt idx="18409">
                  <c:v>5.1016898148139633</c:v>
                </c:pt>
                <c:pt idx="18410">
                  <c:v>5.1019328703681284</c:v>
                </c:pt>
                <c:pt idx="18411">
                  <c:v>5.1021759259222934</c:v>
                </c:pt>
                <c:pt idx="18412">
                  <c:v>5.1024189814764584</c:v>
                </c:pt>
                <c:pt idx="18413">
                  <c:v>5.1026620370378994</c:v>
                </c:pt>
                <c:pt idx="18414">
                  <c:v>5.1029050925920645</c:v>
                </c:pt>
                <c:pt idx="18415">
                  <c:v>5.1031481481462295</c:v>
                </c:pt>
                <c:pt idx="18416">
                  <c:v>5.1033912037003946</c:v>
                </c:pt>
                <c:pt idx="18417">
                  <c:v>5.1036342592545596</c:v>
                </c:pt>
                <c:pt idx="18418">
                  <c:v>5.1038773148160006</c:v>
                </c:pt>
                <c:pt idx="18419">
                  <c:v>5.1041203703701656</c:v>
                </c:pt>
                <c:pt idx="18420">
                  <c:v>5.1043634259243307</c:v>
                </c:pt>
                <c:pt idx="18421">
                  <c:v>5.1046064814784957</c:v>
                </c:pt>
                <c:pt idx="18422">
                  <c:v>5.1048495370326608</c:v>
                </c:pt>
                <c:pt idx="18423">
                  <c:v>5.1050925925941018</c:v>
                </c:pt>
                <c:pt idx="18424">
                  <c:v>5.1053356481482668</c:v>
                </c:pt>
                <c:pt idx="18425">
                  <c:v>5.1055787037024318</c:v>
                </c:pt>
                <c:pt idx="18426">
                  <c:v>5.1058217592565969</c:v>
                </c:pt>
                <c:pt idx="18427">
                  <c:v>5.1060648148107619</c:v>
                </c:pt>
                <c:pt idx="18428">
                  <c:v>5.1063078703722029</c:v>
                </c:pt>
                <c:pt idx="18429">
                  <c:v>5.1065509259263679</c:v>
                </c:pt>
                <c:pt idx="18430">
                  <c:v>5.106793981480533</c:v>
                </c:pt>
                <c:pt idx="18431">
                  <c:v>5.107037037034698</c:v>
                </c:pt>
                <c:pt idx="18432">
                  <c:v>5.1072800925888631</c:v>
                </c:pt>
                <c:pt idx="18433">
                  <c:v>5.1075231481430281</c:v>
                </c:pt>
                <c:pt idx="18434">
                  <c:v>5.1077662037044691</c:v>
                </c:pt>
                <c:pt idx="18435">
                  <c:v>5.1080092592586341</c:v>
                </c:pt>
                <c:pt idx="18436">
                  <c:v>5.1082523148127992</c:v>
                </c:pt>
                <c:pt idx="18437">
                  <c:v>5.1084953703669642</c:v>
                </c:pt>
                <c:pt idx="18438">
                  <c:v>5.1087384259211293</c:v>
                </c:pt>
                <c:pt idx="18439">
                  <c:v>5.1089814814825703</c:v>
                </c:pt>
                <c:pt idx="18440">
                  <c:v>5.109236111106239</c:v>
                </c:pt>
                <c:pt idx="18441">
                  <c:v>5.10947916666768</c:v>
                </c:pt>
                <c:pt idx="18442">
                  <c:v>5.109722222221845</c:v>
                </c:pt>
                <c:pt idx="18443">
                  <c:v>5.1099652777760101</c:v>
                </c:pt>
                <c:pt idx="18444">
                  <c:v>5.1102083333301751</c:v>
                </c:pt>
                <c:pt idx="18445">
                  <c:v>5.1104513888843401</c:v>
                </c:pt>
                <c:pt idx="18446">
                  <c:v>5.1106944444457811</c:v>
                </c:pt>
                <c:pt idx="18447">
                  <c:v>5.1109374999999462</c:v>
                </c:pt>
                <c:pt idx="18448">
                  <c:v>5.1111805555541112</c:v>
                </c:pt>
                <c:pt idx="18449">
                  <c:v>5.1114236111082763</c:v>
                </c:pt>
                <c:pt idx="18450">
                  <c:v>5.1116666666624413</c:v>
                </c:pt>
                <c:pt idx="18451">
                  <c:v>5.1119097222238823</c:v>
                </c:pt>
                <c:pt idx="18452">
                  <c:v>5.1121527777780473</c:v>
                </c:pt>
                <c:pt idx="18453">
                  <c:v>5.1123958333322124</c:v>
                </c:pt>
                <c:pt idx="18454">
                  <c:v>5.1126388888863774</c:v>
                </c:pt>
                <c:pt idx="18455">
                  <c:v>5.1128819444405424</c:v>
                </c:pt>
                <c:pt idx="18456">
                  <c:v>5.1131250000019834</c:v>
                </c:pt>
                <c:pt idx="18457">
                  <c:v>5.1133680555561485</c:v>
                </c:pt>
                <c:pt idx="18458">
                  <c:v>5.1136111111103135</c:v>
                </c:pt>
                <c:pt idx="18459">
                  <c:v>5.1138541666644786</c:v>
                </c:pt>
                <c:pt idx="18460">
                  <c:v>5.1140972222186436</c:v>
                </c:pt>
                <c:pt idx="18461">
                  <c:v>5.1143402777728086</c:v>
                </c:pt>
                <c:pt idx="18462">
                  <c:v>5.1145833333342496</c:v>
                </c:pt>
                <c:pt idx="18463">
                  <c:v>5.1148263888884147</c:v>
                </c:pt>
                <c:pt idx="18464">
                  <c:v>5.1150694444425797</c:v>
                </c:pt>
                <c:pt idx="18465">
                  <c:v>5.1153124999967448</c:v>
                </c:pt>
                <c:pt idx="18466">
                  <c:v>5.1155555555509098</c:v>
                </c:pt>
                <c:pt idx="18467">
                  <c:v>5.1157986111123508</c:v>
                </c:pt>
                <c:pt idx="18468">
                  <c:v>5.1160416666665158</c:v>
                </c:pt>
                <c:pt idx="18469">
                  <c:v>5.1162847222206809</c:v>
                </c:pt>
                <c:pt idx="18470">
                  <c:v>5.1165277777748459</c:v>
                </c:pt>
                <c:pt idx="18471">
                  <c:v>5.1167708333290109</c:v>
                </c:pt>
                <c:pt idx="18472">
                  <c:v>5.1170138888904519</c:v>
                </c:pt>
                <c:pt idx="18473">
                  <c:v>5.117256944444617</c:v>
                </c:pt>
                <c:pt idx="18474">
                  <c:v>5.117499999998782</c:v>
                </c:pt>
                <c:pt idx="18475">
                  <c:v>5.1177430555529471</c:v>
                </c:pt>
                <c:pt idx="18476">
                  <c:v>5.1179861111071121</c:v>
                </c:pt>
                <c:pt idx="18477">
                  <c:v>5.1182291666685531</c:v>
                </c:pt>
                <c:pt idx="18478">
                  <c:v>5.1184722222227181</c:v>
                </c:pt>
                <c:pt idx="18479">
                  <c:v>5.1187152777768832</c:v>
                </c:pt>
                <c:pt idx="18480">
                  <c:v>5.1189583333310482</c:v>
                </c:pt>
                <c:pt idx="18481">
                  <c:v>5.1192013888852133</c:v>
                </c:pt>
                <c:pt idx="18482">
                  <c:v>5.1194444444393783</c:v>
                </c:pt>
                <c:pt idx="18483">
                  <c:v>5.1196875000008193</c:v>
                </c:pt>
                <c:pt idx="18484">
                  <c:v>5.1199305555549843</c:v>
                </c:pt>
                <c:pt idx="18485">
                  <c:v>5.1201736111091494</c:v>
                </c:pt>
                <c:pt idx="18486">
                  <c:v>5.1204166666633144</c:v>
                </c:pt>
                <c:pt idx="18487">
                  <c:v>5.1206597222174794</c:v>
                </c:pt>
                <c:pt idx="18488">
                  <c:v>5.1209143518484241</c:v>
                </c:pt>
                <c:pt idx="18489">
                  <c:v>5.1211574074025892</c:v>
                </c:pt>
                <c:pt idx="18490">
                  <c:v>5.1214004629640302</c:v>
                </c:pt>
                <c:pt idx="18491">
                  <c:v>5.1216435185181952</c:v>
                </c:pt>
                <c:pt idx="18492">
                  <c:v>5.1218865740723603</c:v>
                </c:pt>
                <c:pt idx="18493">
                  <c:v>5.1221296296265253</c:v>
                </c:pt>
                <c:pt idx="18494">
                  <c:v>5.1223726851806903</c:v>
                </c:pt>
                <c:pt idx="18495">
                  <c:v>5.1226157407421313</c:v>
                </c:pt>
                <c:pt idx="18496">
                  <c:v>5.1228587962962964</c:v>
                </c:pt>
                <c:pt idx="18497">
                  <c:v>5.1231018518504614</c:v>
                </c:pt>
                <c:pt idx="18498">
                  <c:v>5.1233449074046264</c:v>
                </c:pt>
                <c:pt idx="18499">
                  <c:v>5.1235879629587915</c:v>
                </c:pt>
                <c:pt idx="18500">
                  <c:v>5.1238310185202325</c:v>
                </c:pt>
                <c:pt idx="18501">
                  <c:v>5.1240740740743975</c:v>
                </c:pt>
                <c:pt idx="18502">
                  <c:v>5.1243171296285626</c:v>
                </c:pt>
                <c:pt idx="18503">
                  <c:v>5.1245601851827276</c:v>
                </c:pt>
                <c:pt idx="18504">
                  <c:v>5.1248032407368926</c:v>
                </c:pt>
                <c:pt idx="18505">
                  <c:v>5.1250462962983336</c:v>
                </c:pt>
                <c:pt idx="18506">
                  <c:v>5.1252893518524987</c:v>
                </c:pt>
                <c:pt idx="18507">
                  <c:v>5.1255324074066637</c:v>
                </c:pt>
                <c:pt idx="18508">
                  <c:v>5.1257754629608288</c:v>
                </c:pt>
                <c:pt idx="18509">
                  <c:v>5.1260185185149938</c:v>
                </c:pt>
                <c:pt idx="18510">
                  <c:v>5.1262615740691588</c:v>
                </c:pt>
                <c:pt idx="18511">
                  <c:v>5.1265046296305998</c:v>
                </c:pt>
                <c:pt idx="18512">
                  <c:v>5.1267476851847649</c:v>
                </c:pt>
                <c:pt idx="18513">
                  <c:v>5.1269907407389299</c:v>
                </c:pt>
                <c:pt idx="18514">
                  <c:v>5.1272337962930949</c:v>
                </c:pt>
                <c:pt idx="18515">
                  <c:v>5.12747685184726</c:v>
                </c:pt>
                <c:pt idx="18516">
                  <c:v>5.127719907408701</c:v>
                </c:pt>
                <c:pt idx="18517">
                  <c:v>5.127962962962866</c:v>
                </c:pt>
                <c:pt idx="18518">
                  <c:v>5.1282060185170311</c:v>
                </c:pt>
                <c:pt idx="18519">
                  <c:v>5.1284490740711961</c:v>
                </c:pt>
                <c:pt idx="18520">
                  <c:v>5.1286921296253611</c:v>
                </c:pt>
                <c:pt idx="18521">
                  <c:v>5.1289351851868021</c:v>
                </c:pt>
                <c:pt idx="18522">
                  <c:v>5.1291782407409672</c:v>
                </c:pt>
                <c:pt idx="18523">
                  <c:v>5.1294212962951322</c:v>
                </c:pt>
                <c:pt idx="18524">
                  <c:v>5.1296643518492973</c:v>
                </c:pt>
                <c:pt idx="18525">
                  <c:v>5.1299074074034623</c:v>
                </c:pt>
                <c:pt idx="18526">
                  <c:v>5.1301504629649033</c:v>
                </c:pt>
                <c:pt idx="18527">
                  <c:v>5.1303935185190683</c:v>
                </c:pt>
                <c:pt idx="18528">
                  <c:v>5.1306365740732334</c:v>
                </c:pt>
                <c:pt idx="18529">
                  <c:v>5.1308796296273984</c:v>
                </c:pt>
                <c:pt idx="18530">
                  <c:v>5.1311226851815634</c:v>
                </c:pt>
                <c:pt idx="18531">
                  <c:v>5.1313657407357285</c:v>
                </c:pt>
                <c:pt idx="18532">
                  <c:v>5.1316087962971695</c:v>
                </c:pt>
                <c:pt idx="18533">
                  <c:v>5.1318518518513345</c:v>
                </c:pt>
                <c:pt idx="18534">
                  <c:v>5.1320949074054996</c:v>
                </c:pt>
                <c:pt idx="18535">
                  <c:v>5.1323379629596646</c:v>
                </c:pt>
                <c:pt idx="18536">
                  <c:v>5.1325925925906093</c:v>
                </c:pt>
                <c:pt idx="18537">
                  <c:v>5.1328356481447743</c:v>
                </c:pt>
                <c:pt idx="18538">
                  <c:v>5.1330787036989394</c:v>
                </c:pt>
                <c:pt idx="18539">
                  <c:v>5.1333217592603804</c:v>
                </c:pt>
                <c:pt idx="18540">
                  <c:v>5.1335648148145454</c:v>
                </c:pt>
                <c:pt idx="18541">
                  <c:v>5.1338078703687104</c:v>
                </c:pt>
                <c:pt idx="18542">
                  <c:v>5.1340509259228755</c:v>
                </c:pt>
                <c:pt idx="18543">
                  <c:v>5.1342939814770405</c:v>
                </c:pt>
                <c:pt idx="18544">
                  <c:v>5.1345370370384815</c:v>
                </c:pt>
                <c:pt idx="18545">
                  <c:v>5.1347800925926466</c:v>
                </c:pt>
                <c:pt idx="18546">
                  <c:v>5.1350231481468116</c:v>
                </c:pt>
                <c:pt idx="18547">
                  <c:v>5.1352662037009766</c:v>
                </c:pt>
                <c:pt idx="18548">
                  <c:v>5.1355092592551417</c:v>
                </c:pt>
                <c:pt idx="18549">
                  <c:v>5.1357523148165827</c:v>
                </c:pt>
                <c:pt idx="18550">
                  <c:v>5.1359953703707477</c:v>
                </c:pt>
                <c:pt idx="18551">
                  <c:v>5.1362384259249128</c:v>
                </c:pt>
                <c:pt idx="18552">
                  <c:v>5.1364814814790778</c:v>
                </c:pt>
                <c:pt idx="18553">
                  <c:v>5.1367245370332428</c:v>
                </c:pt>
                <c:pt idx="18554">
                  <c:v>5.1369675925946838</c:v>
                </c:pt>
                <c:pt idx="18555">
                  <c:v>5.1372106481488489</c:v>
                </c:pt>
                <c:pt idx="18556">
                  <c:v>5.1374537037030139</c:v>
                </c:pt>
                <c:pt idx="18557">
                  <c:v>5.1376967592571789</c:v>
                </c:pt>
                <c:pt idx="18558">
                  <c:v>5.137939814811344</c:v>
                </c:pt>
                <c:pt idx="18559">
                  <c:v>5.138182870365509</c:v>
                </c:pt>
                <c:pt idx="18560">
                  <c:v>5.13842592592695</c:v>
                </c:pt>
                <c:pt idx="18561">
                  <c:v>5.1386689814811151</c:v>
                </c:pt>
                <c:pt idx="18562">
                  <c:v>5.1389120370352801</c:v>
                </c:pt>
                <c:pt idx="18563">
                  <c:v>5.1391550925894451</c:v>
                </c:pt>
                <c:pt idx="18564">
                  <c:v>5.1393981481436102</c:v>
                </c:pt>
                <c:pt idx="18565">
                  <c:v>5.1396412037050512</c:v>
                </c:pt>
                <c:pt idx="18566">
                  <c:v>5.1398842592592162</c:v>
                </c:pt>
                <c:pt idx="18567">
                  <c:v>5.1401273148133813</c:v>
                </c:pt>
                <c:pt idx="18568">
                  <c:v>5.1403703703675463</c:v>
                </c:pt>
                <c:pt idx="18569">
                  <c:v>5.1406134259217113</c:v>
                </c:pt>
                <c:pt idx="18570">
                  <c:v>5.1408564814831523</c:v>
                </c:pt>
                <c:pt idx="18571">
                  <c:v>5.1410995370373174</c:v>
                </c:pt>
                <c:pt idx="18572">
                  <c:v>5.1413425925914824</c:v>
                </c:pt>
                <c:pt idx="18573">
                  <c:v>5.1415856481456474</c:v>
                </c:pt>
                <c:pt idx="18574">
                  <c:v>5.1418287036998125</c:v>
                </c:pt>
                <c:pt idx="18575">
                  <c:v>5.1420717592612535</c:v>
                </c:pt>
                <c:pt idx="18576">
                  <c:v>5.1423148148154185</c:v>
                </c:pt>
                <c:pt idx="18577">
                  <c:v>5.1425578703695836</c:v>
                </c:pt>
                <c:pt idx="18578">
                  <c:v>5.1428009259237486</c:v>
                </c:pt>
                <c:pt idx="18579">
                  <c:v>5.1430439814779136</c:v>
                </c:pt>
                <c:pt idx="18580">
                  <c:v>5.1432870370320787</c:v>
                </c:pt>
                <c:pt idx="18581">
                  <c:v>5.1435300925935197</c:v>
                </c:pt>
                <c:pt idx="18582">
                  <c:v>5.1437731481476847</c:v>
                </c:pt>
                <c:pt idx="18583">
                  <c:v>5.1440162037018498</c:v>
                </c:pt>
                <c:pt idx="18584">
                  <c:v>5.1442708333327944</c:v>
                </c:pt>
                <c:pt idx="18585">
                  <c:v>5.1445138888869595</c:v>
                </c:pt>
                <c:pt idx="18586">
                  <c:v>5.1447569444411245</c:v>
                </c:pt>
                <c:pt idx="18587">
                  <c:v>5.1449999999952896</c:v>
                </c:pt>
                <c:pt idx="18588">
                  <c:v>5.1452430555567306</c:v>
                </c:pt>
                <c:pt idx="18589">
                  <c:v>5.1454861111108956</c:v>
                </c:pt>
                <c:pt idx="18590">
                  <c:v>5.1457291666650606</c:v>
                </c:pt>
                <c:pt idx="18591">
                  <c:v>5.1459722222192257</c:v>
                </c:pt>
                <c:pt idx="18592">
                  <c:v>5.1462152777733907</c:v>
                </c:pt>
                <c:pt idx="18593">
                  <c:v>5.1464583333348317</c:v>
                </c:pt>
                <c:pt idx="18594">
                  <c:v>5.1467013888889968</c:v>
                </c:pt>
                <c:pt idx="18595">
                  <c:v>5.1469444444431618</c:v>
                </c:pt>
                <c:pt idx="18596">
                  <c:v>5.1471874999973268</c:v>
                </c:pt>
                <c:pt idx="18597">
                  <c:v>5.1474305555514919</c:v>
                </c:pt>
                <c:pt idx="18598">
                  <c:v>5.1476736111129329</c:v>
                </c:pt>
                <c:pt idx="18599">
                  <c:v>5.1479166666670979</c:v>
                </c:pt>
                <c:pt idx="18600">
                  <c:v>5.1481597222212629</c:v>
                </c:pt>
                <c:pt idx="18601">
                  <c:v>5.148402777775428</c:v>
                </c:pt>
                <c:pt idx="18602">
                  <c:v>5.148645833329593</c:v>
                </c:pt>
                <c:pt idx="18603">
                  <c:v>5.1488888888837581</c:v>
                </c:pt>
                <c:pt idx="18604">
                  <c:v>5.1491319444451991</c:v>
                </c:pt>
                <c:pt idx="18605">
                  <c:v>5.1493749999993641</c:v>
                </c:pt>
                <c:pt idx="18606">
                  <c:v>5.1496180555535291</c:v>
                </c:pt>
                <c:pt idx="18607">
                  <c:v>5.1498611111076942</c:v>
                </c:pt>
                <c:pt idx="18608">
                  <c:v>5.1501041666618592</c:v>
                </c:pt>
                <c:pt idx="18609">
                  <c:v>5.1503472222233002</c:v>
                </c:pt>
                <c:pt idx="18610">
                  <c:v>5.1505902777774653</c:v>
                </c:pt>
                <c:pt idx="18611">
                  <c:v>5.1508333333316303</c:v>
                </c:pt>
                <c:pt idx="18612">
                  <c:v>5.1510763888857953</c:v>
                </c:pt>
                <c:pt idx="18613">
                  <c:v>5.1513194444399604</c:v>
                </c:pt>
                <c:pt idx="18614">
                  <c:v>5.1515625000014014</c:v>
                </c:pt>
                <c:pt idx="18615">
                  <c:v>5.1518055555555664</c:v>
                </c:pt>
                <c:pt idx="18616">
                  <c:v>5.1520486111097314</c:v>
                </c:pt>
                <c:pt idx="18617">
                  <c:v>5.1522916666638965</c:v>
                </c:pt>
                <c:pt idx="18618">
                  <c:v>5.1525347222180615</c:v>
                </c:pt>
                <c:pt idx="18619">
                  <c:v>5.1527777777795025</c:v>
                </c:pt>
                <c:pt idx="18620">
                  <c:v>5.1530208333336676</c:v>
                </c:pt>
                <c:pt idx="18621">
                  <c:v>5.1532638888878326</c:v>
                </c:pt>
                <c:pt idx="18622">
                  <c:v>5.1535069444419976</c:v>
                </c:pt>
                <c:pt idx="18623">
                  <c:v>5.1537499999961627</c:v>
                </c:pt>
                <c:pt idx="18624">
                  <c:v>5.1539930555576037</c:v>
                </c:pt>
                <c:pt idx="18625">
                  <c:v>5.1542361111117687</c:v>
                </c:pt>
                <c:pt idx="18626">
                  <c:v>5.1544791666659338</c:v>
                </c:pt>
                <c:pt idx="18627">
                  <c:v>5.1547222222200988</c:v>
                </c:pt>
                <c:pt idx="18628">
                  <c:v>5.1549652777742638</c:v>
                </c:pt>
                <c:pt idx="18629">
                  <c:v>5.1552083333284289</c:v>
                </c:pt>
                <c:pt idx="18630">
                  <c:v>5.1554513888898699</c:v>
                </c:pt>
                <c:pt idx="18631">
                  <c:v>5.1556944444440349</c:v>
                </c:pt>
                <c:pt idx="18632">
                  <c:v>5.1559490740749796</c:v>
                </c:pt>
                <c:pt idx="18633">
                  <c:v>5.1561921296291446</c:v>
                </c:pt>
                <c:pt idx="18634">
                  <c:v>5.1564351851833097</c:v>
                </c:pt>
                <c:pt idx="18635">
                  <c:v>5.1566782407374747</c:v>
                </c:pt>
                <c:pt idx="18636">
                  <c:v>5.1569212962916398</c:v>
                </c:pt>
                <c:pt idx="18637">
                  <c:v>5.1571643518530808</c:v>
                </c:pt>
                <c:pt idx="18638">
                  <c:v>5.1574074074072458</c:v>
                </c:pt>
                <c:pt idx="18639">
                  <c:v>5.1576504629614108</c:v>
                </c:pt>
                <c:pt idx="18640">
                  <c:v>5.1578935185155759</c:v>
                </c:pt>
                <c:pt idx="18641">
                  <c:v>5.1581365740697409</c:v>
                </c:pt>
                <c:pt idx="18642">
                  <c:v>5.1583796296311819</c:v>
                </c:pt>
                <c:pt idx="18643">
                  <c:v>5.1586226851853469</c:v>
                </c:pt>
                <c:pt idx="18644">
                  <c:v>5.158865740739512</c:v>
                </c:pt>
                <c:pt idx="18645">
                  <c:v>5.159108796293677</c:v>
                </c:pt>
                <c:pt idx="18646">
                  <c:v>5.1593518518478421</c:v>
                </c:pt>
                <c:pt idx="18647">
                  <c:v>5.1595949074092831</c:v>
                </c:pt>
                <c:pt idx="18648">
                  <c:v>5.1598379629634481</c:v>
                </c:pt>
                <c:pt idx="18649">
                  <c:v>5.1600810185176131</c:v>
                </c:pt>
                <c:pt idx="18650">
                  <c:v>5.1603240740717782</c:v>
                </c:pt>
                <c:pt idx="18651">
                  <c:v>5.1605671296259432</c:v>
                </c:pt>
                <c:pt idx="18652">
                  <c:v>5.1608101851801083</c:v>
                </c:pt>
                <c:pt idx="18653">
                  <c:v>5.1610532407415493</c:v>
                </c:pt>
                <c:pt idx="18654">
                  <c:v>5.1612962962957143</c:v>
                </c:pt>
                <c:pt idx="18655">
                  <c:v>5.1615393518498793</c:v>
                </c:pt>
                <c:pt idx="18656">
                  <c:v>5.1617824074040444</c:v>
                </c:pt>
                <c:pt idx="18657">
                  <c:v>5.1620254629582094</c:v>
                </c:pt>
                <c:pt idx="18658">
                  <c:v>5.1622685185196504</c:v>
                </c:pt>
                <c:pt idx="18659">
                  <c:v>5.1625115740738154</c:v>
                </c:pt>
                <c:pt idx="18660">
                  <c:v>5.1627546296279805</c:v>
                </c:pt>
                <c:pt idx="18661">
                  <c:v>5.1629976851821455</c:v>
                </c:pt>
                <c:pt idx="18662">
                  <c:v>5.1632407407363106</c:v>
                </c:pt>
                <c:pt idx="18663">
                  <c:v>5.1634837962977516</c:v>
                </c:pt>
                <c:pt idx="18664">
                  <c:v>5.1637268518519166</c:v>
                </c:pt>
                <c:pt idx="18665">
                  <c:v>5.1639699074060816</c:v>
                </c:pt>
                <c:pt idx="18666">
                  <c:v>5.1642129629602467</c:v>
                </c:pt>
                <c:pt idx="18667">
                  <c:v>5.1644560185144117</c:v>
                </c:pt>
                <c:pt idx="18668">
                  <c:v>5.1646990740758527</c:v>
                </c:pt>
                <c:pt idx="18669">
                  <c:v>5.1649421296300178</c:v>
                </c:pt>
                <c:pt idx="18670">
                  <c:v>5.1651851851841828</c:v>
                </c:pt>
                <c:pt idx="18671">
                  <c:v>5.1654282407383478</c:v>
                </c:pt>
                <c:pt idx="18672">
                  <c:v>5.1656712962925129</c:v>
                </c:pt>
                <c:pt idx="18673">
                  <c:v>5.1659143518539539</c:v>
                </c:pt>
                <c:pt idx="18674">
                  <c:v>5.1661574074081189</c:v>
                </c:pt>
                <c:pt idx="18675">
                  <c:v>5.1664004629622839</c:v>
                </c:pt>
                <c:pt idx="18676">
                  <c:v>5.166643518516449</c:v>
                </c:pt>
                <c:pt idx="18677">
                  <c:v>5.166886574070614</c:v>
                </c:pt>
                <c:pt idx="18678">
                  <c:v>5.1671296296247791</c:v>
                </c:pt>
                <c:pt idx="18679">
                  <c:v>5.1673726851862201</c:v>
                </c:pt>
                <c:pt idx="18680">
                  <c:v>5.1676273148098888</c:v>
                </c:pt>
                <c:pt idx="18681">
                  <c:v>5.1678703703713298</c:v>
                </c:pt>
                <c:pt idx="18682">
                  <c:v>5.1681134259254948</c:v>
                </c:pt>
                <c:pt idx="18683">
                  <c:v>5.1683564814796599</c:v>
                </c:pt>
                <c:pt idx="18684">
                  <c:v>5.1685995370338249</c:v>
                </c:pt>
                <c:pt idx="18685">
                  <c:v>5.1688425925879899</c:v>
                </c:pt>
                <c:pt idx="18686">
                  <c:v>5.1690856481494309</c:v>
                </c:pt>
                <c:pt idx="18687">
                  <c:v>5.169328703703596</c:v>
                </c:pt>
                <c:pt idx="18688">
                  <c:v>5.169571759257761</c:v>
                </c:pt>
                <c:pt idx="18689">
                  <c:v>5.1698148148119261</c:v>
                </c:pt>
                <c:pt idx="18690">
                  <c:v>5.1700578703660911</c:v>
                </c:pt>
                <c:pt idx="18691">
                  <c:v>5.1703009259275321</c:v>
                </c:pt>
                <c:pt idx="18692">
                  <c:v>5.1705439814816971</c:v>
                </c:pt>
                <c:pt idx="18693">
                  <c:v>5.1707870370358622</c:v>
                </c:pt>
                <c:pt idx="18694">
                  <c:v>5.1710300925900272</c:v>
                </c:pt>
                <c:pt idx="18695">
                  <c:v>5.1712731481441923</c:v>
                </c:pt>
                <c:pt idx="18696">
                  <c:v>5.1715162037056333</c:v>
                </c:pt>
                <c:pt idx="18697">
                  <c:v>5.1717592592597983</c:v>
                </c:pt>
                <c:pt idx="18698">
                  <c:v>5.1720023148139633</c:v>
                </c:pt>
                <c:pt idx="18699">
                  <c:v>5.1722453703681284</c:v>
                </c:pt>
                <c:pt idx="18700">
                  <c:v>5.1724884259222934</c:v>
                </c:pt>
                <c:pt idx="18701">
                  <c:v>5.1727314814764584</c:v>
                </c:pt>
                <c:pt idx="18702">
                  <c:v>5.1729745370378994</c:v>
                </c:pt>
                <c:pt idx="18703">
                  <c:v>5.1732175925920645</c:v>
                </c:pt>
                <c:pt idx="18704">
                  <c:v>5.1734606481462295</c:v>
                </c:pt>
                <c:pt idx="18705">
                  <c:v>5.1737037037003946</c:v>
                </c:pt>
                <c:pt idx="18706">
                  <c:v>5.1739467592545596</c:v>
                </c:pt>
                <c:pt idx="18707">
                  <c:v>5.1741898148160006</c:v>
                </c:pt>
                <c:pt idx="18708">
                  <c:v>5.1744328703701656</c:v>
                </c:pt>
                <c:pt idx="18709">
                  <c:v>5.1746759259243307</c:v>
                </c:pt>
                <c:pt idx="18710">
                  <c:v>5.1749189814784957</c:v>
                </c:pt>
                <c:pt idx="18711">
                  <c:v>5.1751620370326608</c:v>
                </c:pt>
                <c:pt idx="18712">
                  <c:v>5.1754050925941018</c:v>
                </c:pt>
                <c:pt idx="18713">
                  <c:v>5.1756481481482668</c:v>
                </c:pt>
                <c:pt idx="18714">
                  <c:v>5.1758912037024318</c:v>
                </c:pt>
                <c:pt idx="18715">
                  <c:v>5.1761342592565969</c:v>
                </c:pt>
                <c:pt idx="18716">
                  <c:v>5.1763773148107619</c:v>
                </c:pt>
                <c:pt idx="18717">
                  <c:v>5.1766203703722029</c:v>
                </c:pt>
                <c:pt idx="18718">
                  <c:v>5.1768634259263679</c:v>
                </c:pt>
                <c:pt idx="18719">
                  <c:v>5.177106481480533</c:v>
                </c:pt>
                <c:pt idx="18720">
                  <c:v>5.177349537034698</c:v>
                </c:pt>
                <c:pt idx="18721">
                  <c:v>5.1775925925888631</c:v>
                </c:pt>
                <c:pt idx="18722">
                  <c:v>5.1778356481430281</c:v>
                </c:pt>
                <c:pt idx="18723">
                  <c:v>5.1780787037044691</c:v>
                </c:pt>
                <c:pt idx="18724">
                  <c:v>5.1783217592586341</c:v>
                </c:pt>
                <c:pt idx="18725">
                  <c:v>5.1785648148127992</c:v>
                </c:pt>
                <c:pt idx="18726">
                  <c:v>5.1788078703669642</c:v>
                </c:pt>
                <c:pt idx="18727">
                  <c:v>5.1790509259211293</c:v>
                </c:pt>
                <c:pt idx="18728">
                  <c:v>5.1792939814825703</c:v>
                </c:pt>
                <c:pt idx="18729">
                  <c:v>5.179548611106239</c:v>
                </c:pt>
                <c:pt idx="18730">
                  <c:v>5.17979166666768</c:v>
                </c:pt>
                <c:pt idx="18731">
                  <c:v>5.180034722221845</c:v>
                </c:pt>
                <c:pt idx="18732">
                  <c:v>5.1802777777760101</c:v>
                </c:pt>
                <c:pt idx="18733">
                  <c:v>5.1805208333301751</c:v>
                </c:pt>
                <c:pt idx="18734">
                  <c:v>5.1807638888843401</c:v>
                </c:pt>
                <c:pt idx="18735">
                  <c:v>5.1810069444457811</c:v>
                </c:pt>
                <c:pt idx="18736">
                  <c:v>5.1812499999999462</c:v>
                </c:pt>
                <c:pt idx="18737">
                  <c:v>5.1814930555541112</c:v>
                </c:pt>
                <c:pt idx="18738">
                  <c:v>5.1817361111082763</c:v>
                </c:pt>
                <c:pt idx="18739">
                  <c:v>5.1819791666624413</c:v>
                </c:pt>
                <c:pt idx="18740">
                  <c:v>5.1822222222238823</c:v>
                </c:pt>
                <c:pt idx="18741">
                  <c:v>5.1824652777780473</c:v>
                </c:pt>
                <c:pt idx="18742">
                  <c:v>5.1827083333322124</c:v>
                </c:pt>
                <c:pt idx="18743">
                  <c:v>5.1829513888863774</c:v>
                </c:pt>
                <c:pt idx="18744">
                  <c:v>5.1831944444405424</c:v>
                </c:pt>
                <c:pt idx="18745">
                  <c:v>5.1834375000019834</c:v>
                </c:pt>
                <c:pt idx="18746">
                  <c:v>5.1836805555561485</c:v>
                </c:pt>
                <c:pt idx="18747">
                  <c:v>5.1839236111103135</c:v>
                </c:pt>
                <c:pt idx="18748">
                  <c:v>5.1841666666644786</c:v>
                </c:pt>
                <c:pt idx="18749">
                  <c:v>5.1844097222186436</c:v>
                </c:pt>
                <c:pt idx="18750">
                  <c:v>5.1846527777728086</c:v>
                </c:pt>
                <c:pt idx="18751">
                  <c:v>5.1848958333342496</c:v>
                </c:pt>
                <c:pt idx="18752">
                  <c:v>5.1851388888884147</c:v>
                </c:pt>
                <c:pt idx="18753">
                  <c:v>5.1853819444425797</c:v>
                </c:pt>
                <c:pt idx="18754">
                  <c:v>5.1856249999967448</c:v>
                </c:pt>
                <c:pt idx="18755">
                  <c:v>5.1858680555509098</c:v>
                </c:pt>
                <c:pt idx="18756">
                  <c:v>5.1861111111123508</c:v>
                </c:pt>
                <c:pt idx="18757">
                  <c:v>5.1863541666665158</c:v>
                </c:pt>
                <c:pt idx="18758">
                  <c:v>5.1865972222206809</c:v>
                </c:pt>
                <c:pt idx="18759">
                  <c:v>5.1868402777748459</c:v>
                </c:pt>
                <c:pt idx="18760">
                  <c:v>5.1870833333290109</c:v>
                </c:pt>
                <c:pt idx="18761">
                  <c:v>5.1873263888904519</c:v>
                </c:pt>
                <c:pt idx="18762">
                  <c:v>5.187569444444617</c:v>
                </c:pt>
                <c:pt idx="18763">
                  <c:v>5.187812499998782</c:v>
                </c:pt>
                <c:pt idx="18764">
                  <c:v>5.1880555555529471</c:v>
                </c:pt>
                <c:pt idx="18765">
                  <c:v>5.1882986111071121</c:v>
                </c:pt>
                <c:pt idx="18766">
                  <c:v>5.1885416666685531</c:v>
                </c:pt>
                <c:pt idx="18767">
                  <c:v>5.1887847222227181</c:v>
                </c:pt>
                <c:pt idx="18768">
                  <c:v>5.1890277777768832</c:v>
                </c:pt>
                <c:pt idx="18769">
                  <c:v>5.1892708333310482</c:v>
                </c:pt>
                <c:pt idx="18770">
                  <c:v>5.1895138888852133</c:v>
                </c:pt>
                <c:pt idx="18771">
                  <c:v>5.1897569444393783</c:v>
                </c:pt>
                <c:pt idx="18772">
                  <c:v>5.1900000000008193</c:v>
                </c:pt>
                <c:pt idx="18773">
                  <c:v>5.1902430555549843</c:v>
                </c:pt>
                <c:pt idx="18774">
                  <c:v>5.1904861111091494</c:v>
                </c:pt>
                <c:pt idx="18775">
                  <c:v>5.1907291666633144</c:v>
                </c:pt>
                <c:pt idx="18776">
                  <c:v>5.1909722222174794</c:v>
                </c:pt>
                <c:pt idx="18777">
                  <c:v>5.1912268518484241</c:v>
                </c:pt>
                <c:pt idx="18778">
                  <c:v>5.1914699074025892</c:v>
                </c:pt>
                <c:pt idx="18779">
                  <c:v>5.1917129629640302</c:v>
                </c:pt>
                <c:pt idx="18780">
                  <c:v>5.1919560185181952</c:v>
                </c:pt>
                <c:pt idx="18781">
                  <c:v>5.1921990740723603</c:v>
                </c:pt>
                <c:pt idx="18782">
                  <c:v>5.1924421296265253</c:v>
                </c:pt>
                <c:pt idx="18783">
                  <c:v>5.1926851851806903</c:v>
                </c:pt>
                <c:pt idx="18784">
                  <c:v>5.1929282407421313</c:v>
                </c:pt>
                <c:pt idx="18785">
                  <c:v>5.1931712962962964</c:v>
                </c:pt>
                <c:pt idx="18786">
                  <c:v>5.1934143518504614</c:v>
                </c:pt>
                <c:pt idx="18787">
                  <c:v>5.1936574074046264</c:v>
                </c:pt>
                <c:pt idx="18788">
                  <c:v>5.1939004629587915</c:v>
                </c:pt>
                <c:pt idx="18789">
                  <c:v>5.1941435185202325</c:v>
                </c:pt>
                <c:pt idx="18790">
                  <c:v>5.1943865740743975</c:v>
                </c:pt>
                <c:pt idx="18791">
                  <c:v>5.1946296296285626</c:v>
                </c:pt>
                <c:pt idx="18792">
                  <c:v>5.1948726851827276</c:v>
                </c:pt>
                <c:pt idx="18793">
                  <c:v>5.1951157407368926</c:v>
                </c:pt>
                <c:pt idx="18794">
                  <c:v>5.1953587962983336</c:v>
                </c:pt>
                <c:pt idx="18795">
                  <c:v>5.1956018518524987</c:v>
                </c:pt>
                <c:pt idx="18796">
                  <c:v>5.1958449074066637</c:v>
                </c:pt>
                <c:pt idx="18797">
                  <c:v>5.1960879629608288</c:v>
                </c:pt>
                <c:pt idx="18798">
                  <c:v>5.1963310185149938</c:v>
                </c:pt>
                <c:pt idx="18799">
                  <c:v>5.1965740740691588</c:v>
                </c:pt>
                <c:pt idx="18800">
                  <c:v>5.1968171296305998</c:v>
                </c:pt>
                <c:pt idx="18801">
                  <c:v>5.1970601851847649</c:v>
                </c:pt>
                <c:pt idx="18802">
                  <c:v>5.1973032407389299</c:v>
                </c:pt>
                <c:pt idx="18803">
                  <c:v>5.1975462962930949</c:v>
                </c:pt>
                <c:pt idx="18804">
                  <c:v>5.19778935184726</c:v>
                </c:pt>
                <c:pt idx="18805">
                  <c:v>5.198032407408701</c:v>
                </c:pt>
                <c:pt idx="18806">
                  <c:v>5.198275462962866</c:v>
                </c:pt>
                <c:pt idx="18807">
                  <c:v>5.1985185185170311</c:v>
                </c:pt>
                <c:pt idx="18808">
                  <c:v>5.1987615740711961</c:v>
                </c:pt>
                <c:pt idx="18809">
                  <c:v>5.1990046296253611</c:v>
                </c:pt>
                <c:pt idx="18810">
                  <c:v>5.1992476851868021</c:v>
                </c:pt>
                <c:pt idx="18811">
                  <c:v>5.1994907407409672</c:v>
                </c:pt>
                <c:pt idx="18812">
                  <c:v>5.1997337962951322</c:v>
                </c:pt>
                <c:pt idx="18813">
                  <c:v>5.1999768518492973</c:v>
                </c:pt>
                <c:pt idx="18814">
                  <c:v>5.2002199074034623</c:v>
                </c:pt>
                <c:pt idx="18815">
                  <c:v>5.2004629629649033</c:v>
                </c:pt>
                <c:pt idx="18816">
                  <c:v>5.2007060185190683</c:v>
                </c:pt>
                <c:pt idx="18817">
                  <c:v>5.2009490740732334</c:v>
                </c:pt>
                <c:pt idx="18818">
                  <c:v>5.2011921296273984</c:v>
                </c:pt>
                <c:pt idx="18819">
                  <c:v>5.2014351851815634</c:v>
                </c:pt>
                <c:pt idx="18820">
                  <c:v>5.2016782407357285</c:v>
                </c:pt>
                <c:pt idx="18821">
                  <c:v>5.2019212962971695</c:v>
                </c:pt>
                <c:pt idx="18822">
                  <c:v>5.2021643518513345</c:v>
                </c:pt>
                <c:pt idx="18823">
                  <c:v>5.2024074074054996</c:v>
                </c:pt>
                <c:pt idx="18824">
                  <c:v>5.2026504629596646</c:v>
                </c:pt>
                <c:pt idx="18825">
                  <c:v>5.2029050925906093</c:v>
                </c:pt>
                <c:pt idx="18826">
                  <c:v>5.2031481481447743</c:v>
                </c:pt>
                <c:pt idx="18827">
                  <c:v>5.2033912036989394</c:v>
                </c:pt>
                <c:pt idx="18828">
                  <c:v>5.2036342592603804</c:v>
                </c:pt>
                <c:pt idx="18829">
                  <c:v>5.2038773148145454</c:v>
                </c:pt>
                <c:pt idx="18830">
                  <c:v>5.2041203703687104</c:v>
                </c:pt>
                <c:pt idx="18831">
                  <c:v>5.2043634259228755</c:v>
                </c:pt>
                <c:pt idx="18832">
                  <c:v>5.2046064814770405</c:v>
                </c:pt>
                <c:pt idx="18833">
                  <c:v>5.2048495370384815</c:v>
                </c:pt>
                <c:pt idx="18834">
                  <c:v>5.2050925925926466</c:v>
                </c:pt>
                <c:pt idx="18835">
                  <c:v>5.2053356481468116</c:v>
                </c:pt>
                <c:pt idx="18836">
                  <c:v>5.2055787037009766</c:v>
                </c:pt>
                <c:pt idx="18837">
                  <c:v>5.2058217592551417</c:v>
                </c:pt>
                <c:pt idx="18838">
                  <c:v>5.2060648148165827</c:v>
                </c:pt>
                <c:pt idx="18839">
                  <c:v>5.2063078703707477</c:v>
                </c:pt>
                <c:pt idx="18840">
                  <c:v>5.2065509259249128</c:v>
                </c:pt>
                <c:pt idx="18841">
                  <c:v>5.2067939814790778</c:v>
                </c:pt>
                <c:pt idx="18842">
                  <c:v>5.2070370370332428</c:v>
                </c:pt>
                <c:pt idx="18843">
                  <c:v>5.2072800925946838</c:v>
                </c:pt>
                <c:pt idx="18844">
                  <c:v>5.2075231481488489</c:v>
                </c:pt>
                <c:pt idx="18845">
                  <c:v>5.2077662037030139</c:v>
                </c:pt>
                <c:pt idx="18846">
                  <c:v>5.2080092592571789</c:v>
                </c:pt>
                <c:pt idx="18847">
                  <c:v>5.208252314811344</c:v>
                </c:pt>
                <c:pt idx="18848">
                  <c:v>5.208495370365509</c:v>
                </c:pt>
                <c:pt idx="18849">
                  <c:v>5.20873842592695</c:v>
                </c:pt>
                <c:pt idx="18850">
                  <c:v>5.2089814814811151</c:v>
                </c:pt>
                <c:pt idx="18851">
                  <c:v>5.2092245370352801</c:v>
                </c:pt>
                <c:pt idx="18852">
                  <c:v>5.2094675925894451</c:v>
                </c:pt>
                <c:pt idx="18853">
                  <c:v>5.2097106481436102</c:v>
                </c:pt>
                <c:pt idx="18854">
                  <c:v>5.2099537037050512</c:v>
                </c:pt>
                <c:pt idx="18855">
                  <c:v>5.2101967592592162</c:v>
                </c:pt>
                <c:pt idx="18856">
                  <c:v>5.2104398148133813</c:v>
                </c:pt>
                <c:pt idx="18857">
                  <c:v>5.2106828703675463</c:v>
                </c:pt>
                <c:pt idx="18858">
                  <c:v>5.2109259259217113</c:v>
                </c:pt>
                <c:pt idx="18859">
                  <c:v>5.2111689814831523</c:v>
                </c:pt>
                <c:pt idx="18860">
                  <c:v>5.2114120370373174</c:v>
                </c:pt>
                <c:pt idx="18861">
                  <c:v>5.2116550925914824</c:v>
                </c:pt>
                <c:pt idx="18862">
                  <c:v>5.2118981481456474</c:v>
                </c:pt>
                <c:pt idx="18863">
                  <c:v>5.2121412036998125</c:v>
                </c:pt>
                <c:pt idx="18864">
                  <c:v>5.2123842592612535</c:v>
                </c:pt>
                <c:pt idx="18865">
                  <c:v>5.2126273148154185</c:v>
                </c:pt>
                <c:pt idx="18866">
                  <c:v>5.2128703703695836</c:v>
                </c:pt>
                <c:pt idx="18867">
                  <c:v>5.2131134259237486</c:v>
                </c:pt>
                <c:pt idx="18868">
                  <c:v>5.2133564814779136</c:v>
                </c:pt>
                <c:pt idx="18869">
                  <c:v>5.2135995370320787</c:v>
                </c:pt>
                <c:pt idx="18870">
                  <c:v>5.2138425925935197</c:v>
                </c:pt>
                <c:pt idx="18871">
                  <c:v>5.2140856481476847</c:v>
                </c:pt>
                <c:pt idx="18872">
                  <c:v>5.2143287037018498</c:v>
                </c:pt>
                <c:pt idx="18873">
                  <c:v>5.2145833333327944</c:v>
                </c:pt>
                <c:pt idx="18874">
                  <c:v>5.2148263888869595</c:v>
                </c:pt>
                <c:pt idx="18875">
                  <c:v>5.2150694444411245</c:v>
                </c:pt>
                <c:pt idx="18876">
                  <c:v>5.2153124999952896</c:v>
                </c:pt>
                <c:pt idx="18877">
                  <c:v>5.2155555555567306</c:v>
                </c:pt>
                <c:pt idx="18878">
                  <c:v>5.2157986111108956</c:v>
                </c:pt>
                <c:pt idx="18879">
                  <c:v>5.2160416666650606</c:v>
                </c:pt>
                <c:pt idx="18880">
                  <c:v>5.2162847222192257</c:v>
                </c:pt>
                <c:pt idx="18881">
                  <c:v>5.2165277777733907</c:v>
                </c:pt>
                <c:pt idx="18882">
                  <c:v>5.2167708333348317</c:v>
                </c:pt>
                <c:pt idx="18883">
                  <c:v>5.2170138888889968</c:v>
                </c:pt>
                <c:pt idx="18884">
                  <c:v>5.2172569444431618</c:v>
                </c:pt>
                <c:pt idx="18885">
                  <c:v>5.2174999999973268</c:v>
                </c:pt>
                <c:pt idx="18886">
                  <c:v>5.2177430555514919</c:v>
                </c:pt>
                <c:pt idx="18887">
                  <c:v>5.2179861111129329</c:v>
                </c:pt>
                <c:pt idx="18888">
                  <c:v>5.2182291666670979</c:v>
                </c:pt>
                <c:pt idx="18889">
                  <c:v>5.2184722222212629</c:v>
                </c:pt>
                <c:pt idx="18890">
                  <c:v>5.218715277775428</c:v>
                </c:pt>
                <c:pt idx="18891">
                  <c:v>5.218958333329593</c:v>
                </c:pt>
                <c:pt idx="18892">
                  <c:v>5.2192013888837581</c:v>
                </c:pt>
                <c:pt idx="18893">
                  <c:v>5.2194444444451991</c:v>
                </c:pt>
                <c:pt idx="18894">
                  <c:v>5.2196874999993641</c:v>
                </c:pt>
                <c:pt idx="18895">
                  <c:v>5.2199305555535291</c:v>
                </c:pt>
                <c:pt idx="18896">
                  <c:v>5.2201736111076942</c:v>
                </c:pt>
                <c:pt idx="18897">
                  <c:v>5.2204166666618592</c:v>
                </c:pt>
                <c:pt idx="18898">
                  <c:v>5.2206597222233002</c:v>
                </c:pt>
                <c:pt idx="18899">
                  <c:v>5.2209027777774653</c:v>
                </c:pt>
                <c:pt idx="18900">
                  <c:v>5.2211458333316303</c:v>
                </c:pt>
                <c:pt idx="18901">
                  <c:v>5.2213888888857953</c:v>
                </c:pt>
                <c:pt idx="18902">
                  <c:v>5.2216319444399604</c:v>
                </c:pt>
                <c:pt idx="18903">
                  <c:v>5.2218750000014014</c:v>
                </c:pt>
                <c:pt idx="18904">
                  <c:v>5.2221180555555664</c:v>
                </c:pt>
                <c:pt idx="18905">
                  <c:v>5.2223611111097314</c:v>
                </c:pt>
                <c:pt idx="18906">
                  <c:v>5.2226041666638965</c:v>
                </c:pt>
                <c:pt idx="18907">
                  <c:v>5.2228472222180615</c:v>
                </c:pt>
                <c:pt idx="18908">
                  <c:v>5.2230902777795025</c:v>
                </c:pt>
                <c:pt idx="18909">
                  <c:v>5.2233333333336676</c:v>
                </c:pt>
                <c:pt idx="18910">
                  <c:v>5.2235763888878326</c:v>
                </c:pt>
                <c:pt idx="18911">
                  <c:v>5.2238194444419976</c:v>
                </c:pt>
                <c:pt idx="18912">
                  <c:v>5.2240624999961627</c:v>
                </c:pt>
                <c:pt idx="18913">
                  <c:v>5.2243055555576037</c:v>
                </c:pt>
                <c:pt idx="18914">
                  <c:v>5.2245486111117687</c:v>
                </c:pt>
                <c:pt idx="18915">
                  <c:v>5.2247916666659338</c:v>
                </c:pt>
                <c:pt idx="18916">
                  <c:v>5.2250347222200988</c:v>
                </c:pt>
                <c:pt idx="18917">
                  <c:v>5.2252777777742638</c:v>
                </c:pt>
                <c:pt idx="18918">
                  <c:v>5.2255208333284289</c:v>
                </c:pt>
                <c:pt idx="18919">
                  <c:v>5.2257638888898699</c:v>
                </c:pt>
                <c:pt idx="18920">
                  <c:v>5.2260069444440349</c:v>
                </c:pt>
                <c:pt idx="18921">
                  <c:v>5.2262615740749796</c:v>
                </c:pt>
                <c:pt idx="18922">
                  <c:v>5.2265046296291446</c:v>
                </c:pt>
                <c:pt idx="18923">
                  <c:v>5.2267476851833097</c:v>
                </c:pt>
                <c:pt idx="18924">
                  <c:v>5.2269907407374747</c:v>
                </c:pt>
                <c:pt idx="18925">
                  <c:v>5.2272337962916398</c:v>
                </c:pt>
                <c:pt idx="18926">
                  <c:v>5.2274768518530808</c:v>
                </c:pt>
                <c:pt idx="18927">
                  <c:v>5.2277199074072458</c:v>
                </c:pt>
                <c:pt idx="18928">
                  <c:v>5.2279629629614108</c:v>
                </c:pt>
                <c:pt idx="18929">
                  <c:v>5.2282060185155759</c:v>
                </c:pt>
                <c:pt idx="18930">
                  <c:v>5.2284490740697409</c:v>
                </c:pt>
                <c:pt idx="18931">
                  <c:v>5.2286921296311819</c:v>
                </c:pt>
                <c:pt idx="18932">
                  <c:v>5.2289351851853469</c:v>
                </c:pt>
                <c:pt idx="18933">
                  <c:v>5.229178240739512</c:v>
                </c:pt>
                <c:pt idx="18934">
                  <c:v>5.229421296293677</c:v>
                </c:pt>
                <c:pt idx="18935">
                  <c:v>5.2296643518478421</c:v>
                </c:pt>
                <c:pt idx="18936">
                  <c:v>5.2299074074092831</c:v>
                </c:pt>
                <c:pt idx="18937">
                  <c:v>5.2301504629634481</c:v>
                </c:pt>
                <c:pt idx="18938">
                  <c:v>5.2303935185176131</c:v>
                </c:pt>
                <c:pt idx="18939">
                  <c:v>5.2306365740717782</c:v>
                </c:pt>
                <c:pt idx="18940">
                  <c:v>5.2308796296259432</c:v>
                </c:pt>
                <c:pt idx="18941">
                  <c:v>5.2311226851801083</c:v>
                </c:pt>
                <c:pt idx="18942">
                  <c:v>5.2313657407415493</c:v>
                </c:pt>
                <c:pt idx="18943">
                  <c:v>5.2316087962957143</c:v>
                </c:pt>
                <c:pt idx="18944">
                  <c:v>5.2318518518498793</c:v>
                </c:pt>
                <c:pt idx="18945">
                  <c:v>5.2320949074040444</c:v>
                </c:pt>
                <c:pt idx="18946">
                  <c:v>5.2323379629582094</c:v>
                </c:pt>
                <c:pt idx="18947">
                  <c:v>5.2325810185196504</c:v>
                </c:pt>
                <c:pt idx="18948">
                  <c:v>5.2328240740738154</c:v>
                </c:pt>
                <c:pt idx="18949">
                  <c:v>5.2330671296279805</c:v>
                </c:pt>
                <c:pt idx="18950">
                  <c:v>5.2333101851821455</c:v>
                </c:pt>
                <c:pt idx="18951">
                  <c:v>5.2335532407363106</c:v>
                </c:pt>
                <c:pt idx="18952">
                  <c:v>5.2337962962977516</c:v>
                </c:pt>
                <c:pt idx="18953">
                  <c:v>5.2340393518519166</c:v>
                </c:pt>
                <c:pt idx="18954">
                  <c:v>5.2342824074060816</c:v>
                </c:pt>
                <c:pt idx="18955">
                  <c:v>5.2345254629602467</c:v>
                </c:pt>
                <c:pt idx="18956">
                  <c:v>5.2347685185144117</c:v>
                </c:pt>
                <c:pt idx="18957">
                  <c:v>5.2350115740758527</c:v>
                </c:pt>
                <c:pt idx="18958">
                  <c:v>5.2352546296300178</c:v>
                </c:pt>
                <c:pt idx="18959">
                  <c:v>5.2354976851841828</c:v>
                </c:pt>
                <c:pt idx="18960">
                  <c:v>5.2357407407383478</c:v>
                </c:pt>
                <c:pt idx="18961">
                  <c:v>5.2359837962925129</c:v>
                </c:pt>
                <c:pt idx="18962">
                  <c:v>5.2362268518539539</c:v>
                </c:pt>
                <c:pt idx="18963">
                  <c:v>5.2364699074081189</c:v>
                </c:pt>
                <c:pt idx="18964">
                  <c:v>5.2367129629622839</c:v>
                </c:pt>
                <c:pt idx="18965">
                  <c:v>5.236956018516449</c:v>
                </c:pt>
                <c:pt idx="18966">
                  <c:v>5.237199074070614</c:v>
                </c:pt>
                <c:pt idx="18967">
                  <c:v>5.2374421296247791</c:v>
                </c:pt>
                <c:pt idx="18968">
                  <c:v>5.2376851851862201</c:v>
                </c:pt>
                <c:pt idx="18969">
                  <c:v>5.2379398148098888</c:v>
                </c:pt>
                <c:pt idx="18970">
                  <c:v>5.2381828703713298</c:v>
                </c:pt>
                <c:pt idx="18971">
                  <c:v>5.2384259259254948</c:v>
                </c:pt>
                <c:pt idx="18972">
                  <c:v>5.2386689814796599</c:v>
                </c:pt>
                <c:pt idx="18973">
                  <c:v>5.2389120370338249</c:v>
                </c:pt>
                <c:pt idx="18974">
                  <c:v>5.2391550925879899</c:v>
                </c:pt>
                <c:pt idx="18975">
                  <c:v>5.2393981481494309</c:v>
                </c:pt>
                <c:pt idx="18976">
                  <c:v>5.239641203703596</c:v>
                </c:pt>
                <c:pt idx="18977">
                  <c:v>5.239884259257761</c:v>
                </c:pt>
                <c:pt idx="18978">
                  <c:v>5.2401273148119261</c:v>
                </c:pt>
                <c:pt idx="18979">
                  <c:v>5.2403703703660911</c:v>
                </c:pt>
                <c:pt idx="18980">
                  <c:v>5.2406134259275321</c:v>
                </c:pt>
                <c:pt idx="18981">
                  <c:v>5.2408564814816971</c:v>
                </c:pt>
                <c:pt idx="18982">
                  <c:v>5.2410995370358622</c:v>
                </c:pt>
                <c:pt idx="18983">
                  <c:v>5.2413425925900272</c:v>
                </c:pt>
                <c:pt idx="18984">
                  <c:v>5.2415856481441923</c:v>
                </c:pt>
                <c:pt idx="18985">
                  <c:v>5.2418287037056333</c:v>
                </c:pt>
                <c:pt idx="18986">
                  <c:v>5.2420717592597983</c:v>
                </c:pt>
                <c:pt idx="18987">
                  <c:v>5.2423148148139633</c:v>
                </c:pt>
                <c:pt idx="18988">
                  <c:v>5.2425578703681284</c:v>
                </c:pt>
                <c:pt idx="18989">
                  <c:v>5.2428009259222934</c:v>
                </c:pt>
                <c:pt idx="18990">
                  <c:v>5.2430439814764584</c:v>
                </c:pt>
                <c:pt idx="18991">
                  <c:v>5.2432870370378994</c:v>
                </c:pt>
                <c:pt idx="18992">
                  <c:v>5.2435300925920645</c:v>
                </c:pt>
                <c:pt idx="18993">
                  <c:v>5.2437731481462295</c:v>
                </c:pt>
                <c:pt idx="18994">
                  <c:v>5.2440162037003946</c:v>
                </c:pt>
                <c:pt idx="18995">
                  <c:v>5.2442592592545596</c:v>
                </c:pt>
                <c:pt idx="18996">
                  <c:v>5.2445023148160006</c:v>
                </c:pt>
                <c:pt idx="18997">
                  <c:v>5.2447453703701656</c:v>
                </c:pt>
                <c:pt idx="18998">
                  <c:v>5.2449884259243307</c:v>
                </c:pt>
                <c:pt idx="18999">
                  <c:v>5.2452314814784957</c:v>
                </c:pt>
                <c:pt idx="19000">
                  <c:v>5.2454745370326608</c:v>
                </c:pt>
                <c:pt idx="19001">
                  <c:v>5.2457175925941018</c:v>
                </c:pt>
                <c:pt idx="19002">
                  <c:v>5.2459606481482668</c:v>
                </c:pt>
                <c:pt idx="19003">
                  <c:v>5.2462037037024318</c:v>
                </c:pt>
                <c:pt idx="19004">
                  <c:v>5.2464467592565969</c:v>
                </c:pt>
                <c:pt idx="19005">
                  <c:v>5.2466898148107619</c:v>
                </c:pt>
                <c:pt idx="19006">
                  <c:v>5.2469328703722029</c:v>
                </c:pt>
                <c:pt idx="19007">
                  <c:v>5.2471759259263679</c:v>
                </c:pt>
                <c:pt idx="19008">
                  <c:v>5.247418981480533</c:v>
                </c:pt>
                <c:pt idx="19009">
                  <c:v>5.247662037034698</c:v>
                </c:pt>
                <c:pt idx="19010">
                  <c:v>5.2479050925888631</c:v>
                </c:pt>
                <c:pt idx="19011">
                  <c:v>5.2481481481430281</c:v>
                </c:pt>
                <c:pt idx="19012">
                  <c:v>5.2483912037044691</c:v>
                </c:pt>
                <c:pt idx="19013">
                  <c:v>5.2486342592586341</c:v>
                </c:pt>
                <c:pt idx="19014">
                  <c:v>5.2488773148127992</c:v>
                </c:pt>
                <c:pt idx="19015">
                  <c:v>5.2491203703669642</c:v>
                </c:pt>
                <c:pt idx="19016">
                  <c:v>5.2493634259211293</c:v>
                </c:pt>
                <c:pt idx="19017">
                  <c:v>5.2496180555520739</c:v>
                </c:pt>
                <c:pt idx="19018">
                  <c:v>5.249861111106239</c:v>
                </c:pt>
                <c:pt idx="19019">
                  <c:v>5.25010416666768</c:v>
                </c:pt>
                <c:pt idx="19020">
                  <c:v>5.250347222221845</c:v>
                </c:pt>
                <c:pt idx="19021">
                  <c:v>5.2505902777760101</c:v>
                </c:pt>
                <c:pt idx="19022">
                  <c:v>5.2508333333301751</c:v>
                </c:pt>
                <c:pt idx="19023">
                  <c:v>5.2510763888843401</c:v>
                </c:pt>
                <c:pt idx="19024">
                  <c:v>5.2513194444457811</c:v>
                </c:pt>
                <c:pt idx="19025">
                  <c:v>5.2515624999999462</c:v>
                </c:pt>
                <c:pt idx="19026">
                  <c:v>5.2518055555541112</c:v>
                </c:pt>
                <c:pt idx="19027">
                  <c:v>5.2520486111082763</c:v>
                </c:pt>
                <c:pt idx="19028">
                  <c:v>5.2522916666624413</c:v>
                </c:pt>
                <c:pt idx="19029">
                  <c:v>5.2525347222238823</c:v>
                </c:pt>
                <c:pt idx="19030">
                  <c:v>5.2527777777780473</c:v>
                </c:pt>
                <c:pt idx="19031">
                  <c:v>5.2530208333322124</c:v>
                </c:pt>
                <c:pt idx="19032">
                  <c:v>5.2532638888863774</c:v>
                </c:pt>
                <c:pt idx="19033">
                  <c:v>5.2535069444405424</c:v>
                </c:pt>
                <c:pt idx="19034">
                  <c:v>5.2537500000019834</c:v>
                </c:pt>
                <c:pt idx="19035">
                  <c:v>5.2539930555561485</c:v>
                </c:pt>
                <c:pt idx="19036">
                  <c:v>5.2542361111103135</c:v>
                </c:pt>
                <c:pt idx="19037">
                  <c:v>5.2544791666644786</c:v>
                </c:pt>
                <c:pt idx="19038">
                  <c:v>5.2547222222186436</c:v>
                </c:pt>
                <c:pt idx="19039">
                  <c:v>5.2549652777728086</c:v>
                </c:pt>
                <c:pt idx="19040">
                  <c:v>5.2552083333342496</c:v>
                </c:pt>
                <c:pt idx="19041">
                  <c:v>5.2554513888884147</c:v>
                </c:pt>
                <c:pt idx="19042">
                  <c:v>5.2556944444425797</c:v>
                </c:pt>
                <c:pt idx="19043">
                  <c:v>5.2559374999967448</c:v>
                </c:pt>
                <c:pt idx="19044">
                  <c:v>5.2561805555509098</c:v>
                </c:pt>
                <c:pt idx="19045">
                  <c:v>5.2564236111123508</c:v>
                </c:pt>
                <c:pt idx="19046">
                  <c:v>5.2566666666665158</c:v>
                </c:pt>
                <c:pt idx="19047">
                  <c:v>5.2569097222206809</c:v>
                </c:pt>
                <c:pt idx="19048">
                  <c:v>5.2571527777748459</c:v>
                </c:pt>
                <c:pt idx="19049">
                  <c:v>5.2573958333290109</c:v>
                </c:pt>
                <c:pt idx="19050">
                  <c:v>5.2576388888904519</c:v>
                </c:pt>
                <c:pt idx="19051">
                  <c:v>5.257881944444617</c:v>
                </c:pt>
                <c:pt idx="19052">
                  <c:v>5.258124999998782</c:v>
                </c:pt>
                <c:pt idx="19053">
                  <c:v>5.2583680555529471</c:v>
                </c:pt>
                <c:pt idx="19054">
                  <c:v>5.2586111111071121</c:v>
                </c:pt>
                <c:pt idx="19055">
                  <c:v>5.2588541666685531</c:v>
                </c:pt>
                <c:pt idx="19056">
                  <c:v>5.2590972222227181</c:v>
                </c:pt>
                <c:pt idx="19057">
                  <c:v>5.2593402777768832</c:v>
                </c:pt>
                <c:pt idx="19058">
                  <c:v>5.2595833333310482</c:v>
                </c:pt>
                <c:pt idx="19059">
                  <c:v>5.2598263888852133</c:v>
                </c:pt>
                <c:pt idx="19060">
                  <c:v>5.2600694444393783</c:v>
                </c:pt>
                <c:pt idx="19061">
                  <c:v>5.2603125000008193</c:v>
                </c:pt>
                <c:pt idx="19062">
                  <c:v>5.2605555555549843</c:v>
                </c:pt>
                <c:pt idx="19063">
                  <c:v>5.2607986111091494</c:v>
                </c:pt>
                <c:pt idx="19064">
                  <c:v>5.2610416666633144</c:v>
                </c:pt>
                <c:pt idx="19065">
                  <c:v>5.2612962962942591</c:v>
                </c:pt>
                <c:pt idx="19066">
                  <c:v>5.2615393518484241</c:v>
                </c:pt>
                <c:pt idx="19067">
                  <c:v>5.2617824074025892</c:v>
                </c:pt>
                <c:pt idx="19068">
                  <c:v>5.2620254629640302</c:v>
                </c:pt>
                <c:pt idx="19069">
                  <c:v>5.2622685185181952</c:v>
                </c:pt>
                <c:pt idx="19070">
                  <c:v>5.2625115740723603</c:v>
                </c:pt>
                <c:pt idx="19071">
                  <c:v>5.2627546296265253</c:v>
                </c:pt>
                <c:pt idx="19072">
                  <c:v>5.2629976851806903</c:v>
                </c:pt>
                <c:pt idx="19073">
                  <c:v>5.2632407407421313</c:v>
                </c:pt>
                <c:pt idx="19074">
                  <c:v>5.2634837962962964</c:v>
                </c:pt>
                <c:pt idx="19075">
                  <c:v>5.2637268518504614</c:v>
                </c:pt>
                <c:pt idx="19076">
                  <c:v>5.2639699074046264</c:v>
                </c:pt>
                <c:pt idx="19077">
                  <c:v>5.2642129629587915</c:v>
                </c:pt>
                <c:pt idx="19078">
                  <c:v>5.2644560185202325</c:v>
                </c:pt>
                <c:pt idx="19079">
                  <c:v>5.2646990740743975</c:v>
                </c:pt>
                <c:pt idx="19080">
                  <c:v>5.2649421296285626</c:v>
                </c:pt>
                <c:pt idx="19081">
                  <c:v>5.2651851851827276</c:v>
                </c:pt>
                <c:pt idx="19082">
                  <c:v>5.2654282407368926</c:v>
                </c:pt>
                <c:pt idx="19083">
                  <c:v>5.2656712962983336</c:v>
                </c:pt>
                <c:pt idx="19084">
                  <c:v>5.2659143518524987</c:v>
                </c:pt>
                <c:pt idx="19085">
                  <c:v>5.2661574074066637</c:v>
                </c:pt>
                <c:pt idx="19086">
                  <c:v>5.2664004629608288</c:v>
                </c:pt>
                <c:pt idx="19087">
                  <c:v>5.2666435185149938</c:v>
                </c:pt>
                <c:pt idx="19088">
                  <c:v>5.2668865740691588</c:v>
                </c:pt>
                <c:pt idx="19089">
                  <c:v>5.2671296296305998</c:v>
                </c:pt>
                <c:pt idx="19090">
                  <c:v>5.2673726851847649</c:v>
                </c:pt>
                <c:pt idx="19091">
                  <c:v>5.2676157407389299</c:v>
                </c:pt>
                <c:pt idx="19092">
                  <c:v>5.2678587962930949</c:v>
                </c:pt>
                <c:pt idx="19093">
                  <c:v>5.26810185184726</c:v>
                </c:pt>
                <c:pt idx="19094">
                  <c:v>5.268344907408701</c:v>
                </c:pt>
                <c:pt idx="19095">
                  <c:v>5.268587962962866</c:v>
                </c:pt>
                <c:pt idx="19096">
                  <c:v>5.2688310185170311</c:v>
                </c:pt>
                <c:pt idx="19097">
                  <c:v>5.2690740740711961</c:v>
                </c:pt>
                <c:pt idx="19098">
                  <c:v>5.2693171296253611</c:v>
                </c:pt>
                <c:pt idx="19099">
                  <c:v>5.2695601851868021</c:v>
                </c:pt>
                <c:pt idx="19100">
                  <c:v>5.2698032407409672</c:v>
                </c:pt>
                <c:pt idx="19101">
                  <c:v>5.2700462962951322</c:v>
                </c:pt>
                <c:pt idx="19102">
                  <c:v>5.2702893518492973</c:v>
                </c:pt>
                <c:pt idx="19103">
                  <c:v>5.2705324074034623</c:v>
                </c:pt>
                <c:pt idx="19104">
                  <c:v>5.2707754629649033</c:v>
                </c:pt>
                <c:pt idx="19105">
                  <c:v>5.2710185185190683</c:v>
                </c:pt>
                <c:pt idx="19106">
                  <c:v>5.2712615740732334</c:v>
                </c:pt>
                <c:pt idx="19107">
                  <c:v>5.2715046296273984</c:v>
                </c:pt>
                <c:pt idx="19108">
                  <c:v>5.2717476851815634</c:v>
                </c:pt>
                <c:pt idx="19109">
                  <c:v>5.2719907407357285</c:v>
                </c:pt>
                <c:pt idx="19110">
                  <c:v>5.2722337962971695</c:v>
                </c:pt>
                <c:pt idx="19111">
                  <c:v>5.2724768518513345</c:v>
                </c:pt>
                <c:pt idx="19112">
                  <c:v>5.2727199074054996</c:v>
                </c:pt>
                <c:pt idx="19113">
                  <c:v>5.2729629629596646</c:v>
                </c:pt>
                <c:pt idx="19114">
                  <c:v>5.2732175925906093</c:v>
                </c:pt>
                <c:pt idx="19115">
                  <c:v>5.2734606481447743</c:v>
                </c:pt>
                <c:pt idx="19116">
                  <c:v>5.2737037036989394</c:v>
                </c:pt>
                <c:pt idx="19117">
                  <c:v>5.2739467592603804</c:v>
                </c:pt>
                <c:pt idx="19118">
                  <c:v>5.2741898148145454</c:v>
                </c:pt>
                <c:pt idx="19119">
                  <c:v>5.2744328703687104</c:v>
                </c:pt>
                <c:pt idx="19120">
                  <c:v>5.2746759259228755</c:v>
                </c:pt>
                <c:pt idx="19121">
                  <c:v>5.2749189814770405</c:v>
                </c:pt>
                <c:pt idx="19122">
                  <c:v>5.2751620370384815</c:v>
                </c:pt>
                <c:pt idx="19123">
                  <c:v>5.2754050925926466</c:v>
                </c:pt>
                <c:pt idx="19124">
                  <c:v>5.2756481481468116</c:v>
                </c:pt>
                <c:pt idx="19125">
                  <c:v>5.2758912037009766</c:v>
                </c:pt>
                <c:pt idx="19126">
                  <c:v>5.2761342592551417</c:v>
                </c:pt>
                <c:pt idx="19127">
                  <c:v>5.2763773148165827</c:v>
                </c:pt>
                <c:pt idx="19128">
                  <c:v>5.2766203703707477</c:v>
                </c:pt>
                <c:pt idx="19129">
                  <c:v>5.2768634259249128</c:v>
                </c:pt>
                <c:pt idx="19130">
                  <c:v>5.2771064814790778</c:v>
                </c:pt>
                <c:pt idx="19131">
                  <c:v>5.2773495370332428</c:v>
                </c:pt>
                <c:pt idx="19132">
                  <c:v>5.2775925925946838</c:v>
                </c:pt>
                <c:pt idx="19133">
                  <c:v>5.2778356481488489</c:v>
                </c:pt>
                <c:pt idx="19134">
                  <c:v>5.2780787037030139</c:v>
                </c:pt>
                <c:pt idx="19135">
                  <c:v>5.2783217592571789</c:v>
                </c:pt>
                <c:pt idx="19136">
                  <c:v>5.278564814811344</c:v>
                </c:pt>
                <c:pt idx="19137">
                  <c:v>5.278807870365509</c:v>
                </c:pt>
                <c:pt idx="19138">
                  <c:v>5.27905092592695</c:v>
                </c:pt>
                <c:pt idx="19139">
                  <c:v>5.2792939814811151</c:v>
                </c:pt>
                <c:pt idx="19140">
                  <c:v>5.2795370370352801</c:v>
                </c:pt>
                <c:pt idx="19141">
                  <c:v>5.2797800925894451</c:v>
                </c:pt>
                <c:pt idx="19142">
                  <c:v>5.2800231481436102</c:v>
                </c:pt>
                <c:pt idx="19143">
                  <c:v>5.2802662037050512</c:v>
                </c:pt>
                <c:pt idx="19144">
                  <c:v>5.2805092592592162</c:v>
                </c:pt>
                <c:pt idx="19145">
                  <c:v>5.2807523148133813</c:v>
                </c:pt>
                <c:pt idx="19146">
                  <c:v>5.2809953703675463</c:v>
                </c:pt>
                <c:pt idx="19147">
                  <c:v>5.2812384259217113</c:v>
                </c:pt>
                <c:pt idx="19148">
                  <c:v>5.2814814814831523</c:v>
                </c:pt>
                <c:pt idx="19149">
                  <c:v>5.2817245370373174</c:v>
                </c:pt>
                <c:pt idx="19150">
                  <c:v>5.2819675925914824</c:v>
                </c:pt>
                <c:pt idx="19151">
                  <c:v>5.2822106481456474</c:v>
                </c:pt>
                <c:pt idx="19152">
                  <c:v>5.2824537036998125</c:v>
                </c:pt>
                <c:pt idx="19153">
                  <c:v>5.2826967592612535</c:v>
                </c:pt>
                <c:pt idx="19154">
                  <c:v>5.2829398148154185</c:v>
                </c:pt>
                <c:pt idx="19155">
                  <c:v>5.2831828703695836</c:v>
                </c:pt>
                <c:pt idx="19156">
                  <c:v>5.2834259259237486</c:v>
                </c:pt>
                <c:pt idx="19157">
                  <c:v>5.2836689814779136</c:v>
                </c:pt>
                <c:pt idx="19158">
                  <c:v>5.2839120370320787</c:v>
                </c:pt>
                <c:pt idx="19159">
                  <c:v>5.2841550925935197</c:v>
                </c:pt>
                <c:pt idx="19160">
                  <c:v>5.2843981481476847</c:v>
                </c:pt>
                <c:pt idx="19161">
                  <c:v>5.2846527777786294</c:v>
                </c:pt>
                <c:pt idx="19162">
                  <c:v>5.2848958333327944</c:v>
                </c:pt>
                <c:pt idx="19163">
                  <c:v>5.2851388888869595</c:v>
                </c:pt>
                <c:pt idx="19164">
                  <c:v>5.2853819444411245</c:v>
                </c:pt>
                <c:pt idx="19165">
                  <c:v>5.2856249999952896</c:v>
                </c:pt>
                <c:pt idx="19166">
                  <c:v>5.2858680555567306</c:v>
                </c:pt>
                <c:pt idx="19167">
                  <c:v>5.2861111111108956</c:v>
                </c:pt>
                <c:pt idx="19168">
                  <c:v>5.2863541666650606</c:v>
                </c:pt>
                <c:pt idx="19169">
                  <c:v>5.2865972222192257</c:v>
                </c:pt>
                <c:pt idx="19170">
                  <c:v>5.2868402777733907</c:v>
                </c:pt>
                <c:pt idx="19171">
                  <c:v>5.2870833333348317</c:v>
                </c:pt>
                <c:pt idx="19172">
                  <c:v>5.2873263888889968</c:v>
                </c:pt>
                <c:pt idx="19173">
                  <c:v>5.2875694444431618</c:v>
                </c:pt>
                <c:pt idx="19174">
                  <c:v>5.2878124999973268</c:v>
                </c:pt>
                <c:pt idx="19175">
                  <c:v>5.2880555555514919</c:v>
                </c:pt>
                <c:pt idx="19176">
                  <c:v>5.2882986111129329</c:v>
                </c:pt>
                <c:pt idx="19177">
                  <c:v>5.2885416666670979</c:v>
                </c:pt>
                <c:pt idx="19178">
                  <c:v>5.2887847222212629</c:v>
                </c:pt>
                <c:pt idx="19179">
                  <c:v>5.289027777775428</c:v>
                </c:pt>
                <c:pt idx="19180">
                  <c:v>5.289270833329593</c:v>
                </c:pt>
                <c:pt idx="19181">
                  <c:v>5.2895138888837581</c:v>
                </c:pt>
                <c:pt idx="19182">
                  <c:v>5.2897569444451991</c:v>
                </c:pt>
                <c:pt idx="19183">
                  <c:v>5.2899999999993641</c:v>
                </c:pt>
                <c:pt idx="19184">
                  <c:v>5.2902430555535291</c:v>
                </c:pt>
                <c:pt idx="19185">
                  <c:v>5.2904861111076942</c:v>
                </c:pt>
                <c:pt idx="19186">
                  <c:v>5.2907291666618592</c:v>
                </c:pt>
                <c:pt idx="19187">
                  <c:v>5.2909722222233002</c:v>
                </c:pt>
                <c:pt idx="19188">
                  <c:v>5.2912152777774653</c:v>
                </c:pt>
                <c:pt idx="19189">
                  <c:v>5.2914583333316303</c:v>
                </c:pt>
                <c:pt idx="19190">
                  <c:v>5.2917013888857953</c:v>
                </c:pt>
                <c:pt idx="19191">
                  <c:v>5.2919444444399604</c:v>
                </c:pt>
                <c:pt idx="19192">
                  <c:v>5.2921875000014014</c:v>
                </c:pt>
                <c:pt idx="19193">
                  <c:v>5.2924305555555664</c:v>
                </c:pt>
                <c:pt idx="19194">
                  <c:v>5.2926736111097314</c:v>
                </c:pt>
                <c:pt idx="19195">
                  <c:v>5.2929166666638965</c:v>
                </c:pt>
                <c:pt idx="19196">
                  <c:v>5.2931597222180615</c:v>
                </c:pt>
                <c:pt idx="19197">
                  <c:v>5.2934027777795025</c:v>
                </c:pt>
                <c:pt idx="19198">
                  <c:v>5.2936458333336676</c:v>
                </c:pt>
                <c:pt idx="19199">
                  <c:v>5.2938888888878326</c:v>
                </c:pt>
                <c:pt idx="19200">
                  <c:v>5.2941319444419976</c:v>
                </c:pt>
                <c:pt idx="19201">
                  <c:v>5.2943749999961627</c:v>
                </c:pt>
                <c:pt idx="19202">
                  <c:v>5.2946180555576037</c:v>
                </c:pt>
                <c:pt idx="19203">
                  <c:v>5.2948611111117687</c:v>
                </c:pt>
                <c:pt idx="19204">
                  <c:v>5.2951041666659338</c:v>
                </c:pt>
                <c:pt idx="19205">
                  <c:v>5.2953472222200988</c:v>
                </c:pt>
                <c:pt idx="19206">
                  <c:v>5.2955902777742638</c:v>
                </c:pt>
                <c:pt idx="19207">
                  <c:v>5.2958333333284289</c:v>
                </c:pt>
                <c:pt idx="19208">
                  <c:v>5.2960763888898699</c:v>
                </c:pt>
                <c:pt idx="19209">
                  <c:v>5.2963194444440349</c:v>
                </c:pt>
                <c:pt idx="19210">
                  <c:v>5.2965740740749796</c:v>
                </c:pt>
                <c:pt idx="19211">
                  <c:v>5.2968171296291446</c:v>
                </c:pt>
                <c:pt idx="19212">
                  <c:v>5.2970601851833097</c:v>
                </c:pt>
                <c:pt idx="19213">
                  <c:v>5.2973032407374747</c:v>
                </c:pt>
                <c:pt idx="19214">
                  <c:v>5.2975462962916398</c:v>
                </c:pt>
                <c:pt idx="19215">
                  <c:v>5.2977893518530808</c:v>
                </c:pt>
                <c:pt idx="19216">
                  <c:v>5.2980324074072458</c:v>
                </c:pt>
                <c:pt idx="19217">
                  <c:v>5.2982754629614108</c:v>
                </c:pt>
                <c:pt idx="19218">
                  <c:v>5.2985185185155759</c:v>
                </c:pt>
                <c:pt idx="19219">
                  <c:v>5.2987615740697409</c:v>
                </c:pt>
                <c:pt idx="19220">
                  <c:v>5.2990046296311819</c:v>
                </c:pt>
                <c:pt idx="19221">
                  <c:v>5.2992476851853469</c:v>
                </c:pt>
                <c:pt idx="19222">
                  <c:v>5.299490740739512</c:v>
                </c:pt>
                <c:pt idx="19223">
                  <c:v>5.299733796293677</c:v>
                </c:pt>
                <c:pt idx="19224">
                  <c:v>5.2999768518478421</c:v>
                </c:pt>
                <c:pt idx="19225">
                  <c:v>5.3002199074092831</c:v>
                </c:pt>
                <c:pt idx="19226">
                  <c:v>5.3004629629634481</c:v>
                </c:pt>
                <c:pt idx="19227">
                  <c:v>5.3007060185176131</c:v>
                </c:pt>
                <c:pt idx="19228">
                  <c:v>5.3009490740717782</c:v>
                </c:pt>
                <c:pt idx="19229">
                  <c:v>5.3011921296259432</c:v>
                </c:pt>
                <c:pt idx="19230">
                  <c:v>5.3014351851801083</c:v>
                </c:pt>
                <c:pt idx="19231">
                  <c:v>5.3016782407415493</c:v>
                </c:pt>
                <c:pt idx="19232">
                  <c:v>5.3019212962957143</c:v>
                </c:pt>
                <c:pt idx="19233">
                  <c:v>5.3021643518498793</c:v>
                </c:pt>
                <c:pt idx="19234">
                  <c:v>5.3024074074040444</c:v>
                </c:pt>
                <c:pt idx="19235">
                  <c:v>5.3026504629582094</c:v>
                </c:pt>
                <c:pt idx="19236">
                  <c:v>5.3028935185196504</c:v>
                </c:pt>
                <c:pt idx="19237">
                  <c:v>5.3031365740738154</c:v>
                </c:pt>
                <c:pt idx="19238">
                  <c:v>5.3033796296279805</c:v>
                </c:pt>
                <c:pt idx="19239">
                  <c:v>5.3036226851821455</c:v>
                </c:pt>
                <c:pt idx="19240">
                  <c:v>5.3038657407363106</c:v>
                </c:pt>
                <c:pt idx="19241">
                  <c:v>5.3041087962977516</c:v>
                </c:pt>
                <c:pt idx="19242">
                  <c:v>5.3043518518519166</c:v>
                </c:pt>
                <c:pt idx="19243">
                  <c:v>5.3045949074060816</c:v>
                </c:pt>
                <c:pt idx="19244">
                  <c:v>5.3048379629602467</c:v>
                </c:pt>
                <c:pt idx="19245">
                  <c:v>5.3050810185144117</c:v>
                </c:pt>
                <c:pt idx="19246">
                  <c:v>5.3053240740758527</c:v>
                </c:pt>
                <c:pt idx="19247">
                  <c:v>5.3055671296300178</c:v>
                </c:pt>
                <c:pt idx="19248">
                  <c:v>5.3058101851841828</c:v>
                </c:pt>
                <c:pt idx="19249">
                  <c:v>5.3060532407383478</c:v>
                </c:pt>
                <c:pt idx="19250">
                  <c:v>5.3062962962925129</c:v>
                </c:pt>
                <c:pt idx="19251">
                  <c:v>5.3065393518539539</c:v>
                </c:pt>
                <c:pt idx="19252">
                  <c:v>5.3067824074081189</c:v>
                </c:pt>
                <c:pt idx="19253">
                  <c:v>5.3070254629622839</c:v>
                </c:pt>
                <c:pt idx="19254">
                  <c:v>5.307268518516449</c:v>
                </c:pt>
                <c:pt idx="19255">
                  <c:v>5.307511574070614</c:v>
                </c:pt>
                <c:pt idx="19256">
                  <c:v>5.3077546296247791</c:v>
                </c:pt>
                <c:pt idx="19257">
                  <c:v>5.3079976851862201</c:v>
                </c:pt>
                <c:pt idx="19258">
                  <c:v>5.3082523148098888</c:v>
                </c:pt>
                <c:pt idx="19259">
                  <c:v>5.3084953703713298</c:v>
                </c:pt>
                <c:pt idx="19260">
                  <c:v>5.3087384259254948</c:v>
                </c:pt>
                <c:pt idx="19261">
                  <c:v>5.3089814814796599</c:v>
                </c:pt>
                <c:pt idx="19262">
                  <c:v>5.3092245370338249</c:v>
                </c:pt>
                <c:pt idx="19263">
                  <c:v>5.3094675925879899</c:v>
                </c:pt>
                <c:pt idx="19264">
                  <c:v>5.3097106481494309</c:v>
                </c:pt>
                <c:pt idx="19265">
                  <c:v>5.309953703703596</c:v>
                </c:pt>
                <c:pt idx="19266">
                  <c:v>5.310196759257761</c:v>
                </c:pt>
                <c:pt idx="19267">
                  <c:v>5.3104398148119261</c:v>
                </c:pt>
                <c:pt idx="19268">
                  <c:v>5.3106828703660911</c:v>
                </c:pt>
                <c:pt idx="19269">
                  <c:v>5.3109259259275321</c:v>
                </c:pt>
                <c:pt idx="19270">
                  <c:v>5.3111689814816971</c:v>
                </c:pt>
                <c:pt idx="19271">
                  <c:v>5.3114120370358622</c:v>
                </c:pt>
                <c:pt idx="19272">
                  <c:v>5.3116550925900272</c:v>
                </c:pt>
                <c:pt idx="19273">
                  <c:v>5.3118981481441923</c:v>
                </c:pt>
                <c:pt idx="19274">
                  <c:v>5.3121412037056333</c:v>
                </c:pt>
                <c:pt idx="19275">
                  <c:v>5.3123842592597983</c:v>
                </c:pt>
                <c:pt idx="19276">
                  <c:v>5.3126273148139633</c:v>
                </c:pt>
                <c:pt idx="19277">
                  <c:v>5.3128703703681284</c:v>
                </c:pt>
                <c:pt idx="19278">
                  <c:v>5.3131134259222934</c:v>
                </c:pt>
                <c:pt idx="19279">
                  <c:v>5.3133564814764584</c:v>
                </c:pt>
                <c:pt idx="19280">
                  <c:v>5.3135995370378994</c:v>
                </c:pt>
                <c:pt idx="19281">
                  <c:v>5.3138425925920645</c:v>
                </c:pt>
                <c:pt idx="19282">
                  <c:v>5.3140856481462295</c:v>
                </c:pt>
                <c:pt idx="19283">
                  <c:v>5.3143287037003946</c:v>
                </c:pt>
                <c:pt idx="19284">
                  <c:v>5.3145717592545596</c:v>
                </c:pt>
                <c:pt idx="19285">
                  <c:v>5.3148148148160006</c:v>
                </c:pt>
                <c:pt idx="19286">
                  <c:v>5.3150578703701656</c:v>
                </c:pt>
                <c:pt idx="19287">
                  <c:v>5.3153009259243307</c:v>
                </c:pt>
                <c:pt idx="19288">
                  <c:v>5.3155439814784957</c:v>
                </c:pt>
                <c:pt idx="19289">
                  <c:v>5.3157870370326608</c:v>
                </c:pt>
                <c:pt idx="19290">
                  <c:v>5.3160300925941018</c:v>
                </c:pt>
                <c:pt idx="19291">
                  <c:v>5.3162731481482668</c:v>
                </c:pt>
                <c:pt idx="19292">
                  <c:v>5.3165162037024318</c:v>
                </c:pt>
                <c:pt idx="19293">
                  <c:v>5.3167592592565969</c:v>
                </c:pt>
                <c:pt idx="19294">
                  <c:v>5.3170023148107619</c:v>
                </c:pt>
                <c:pt idx="19295">
                  <c:v>5.3172453703722029</c:v>
                </c:pt>
                <c:pt idx="19296">
                  <c:v>5.3174884259263679</c:v>
                </c:pt>
                <c:pt idx="19297">
                  <c:v>5.317731481480533</c:v>
                </c:pt>
                <c:pt idx="19298">
                  <c:v>5.317974537034698</c:v>
                </c:pt>
                <c:pt idx="19299">
                  <c:v>5.3182175925888631</c:v>
                </c:pt>
                <c:pt idx="19300">
                  <c:v>5.3184606481430281</c:v>
                </c:pt>
                <c:pt idx="19301">
                  <c:v>5.3187037037044691</c:v>
                </c:pt>
                <c:pt idx="19302">
                  <c:v>5.3189467592586341</c:v>
                </c:pt>
                <c:pt idx="19303">
                  <c:v>5.3191898148127992</c:v>
                </c:pt>
                <c:pt idx="19304">
                  <c:v>5.3194328703669642</c:v>
                </c:pt>
                <c:pt idx="19305">
                  <c:v>5.3196759259211293</c:v>
                </c:pt>
                <c:pt idx="19306">
                  <c:v>5.3199305555520739</c:v>
                </c:pt>
                <c:pt idx="19307">
                  <c:v>5.320173611106239</c:v>
                </c:pt>
                <c:pt idx="19308">
                  <c:v>5.32041666666768</c:v>
                </c:pt>
                <c:pt idx="19309">
                  <c:v>5.320659722221845</c:v>
                </c:pt>
                <c:pt idx="19310">
                  <c:v>5.3209027777760101</c:v>
                </c:pt>
                <c:pt idx="19311">
                  <c:v>5.3211458333301751</c:v>
                </c:pt>
                <c:pt idx="19312">
                  <c:v>5.3213888888843401</c:v>
                </c:pt>
                <c:pt idx="19313">
                  <c:v>5.3216319444457811</c:v>
                </c:pt>
                <c:pt idx="19314">
                  <c:v>5.3218749999999462</c:v>
                </c:pt>
                <c:pt idx="19315">
                  <c:v>5.3221180555541112</c:v>
                </c:pt>
                <c:pt idx="19316">
                  <c:v>5.3223611111082763</c:v>
                </c:pt>
                <c:pt idx="19317">
                  <c:v>5.3226041666624413</c:v>
                </c:pt>
                <c:pt idx="19318">
                  <c:v>5.3228472222238823</c:v>
                </c:pt>
                <c:pt idx="19319">
                  <c:v>5.3230902777780473</c:v>
                </c:pt>
                <c:pt idx="19320">
                  <c:v>5.3233333333322124</c:v>
                </c:pt>
                <c:pt idx="19321">
                  <c:v>5.3235763888863774</c:v>
                </c:pt>
                <c:pt idx="19322">
                  <c:v>5.3238194444405424</c:v>
                </c:pt>
                <c:pt idx="19323">
                  <c:v>5.3240625000019834</c:v>
                </c:pt>
                <c:pt idx="19324">
                  <c:v>5.3243055555561485</c:v>
                </c:pt>
                <c:pt idx="19325">
                  <c:v>5.3245486111103135</c:v>
                </c:pt>
                <c:pt idx="19326">
                  <c:v>5.3247916666644786</c:v>
                </c:pt>
                <c:pt idx="19327">
                  <c:v>5.3250347222186436</c:v>
                </c:pt>
                <c:pt idx="19328">
                  <c:v>5.3252777777728086</c:v>
                </c:pt>
                <c:pt idx="19329">
                  <c:v>5.3255208333342496</c:v>
                </c:pt>
                <c:pt idx="19330">
                  <c:v>5.3257638888884147</c:v>
                </c:pt>
                <c:pt idx="19331">
                  <c:v>5.3260069444425797</c:v>
                </c:pt>
                <c:pt idx="19332">
                  <c:v>5.3262499999967448</c:v>
                </c:pt>
                <c:pt idx="19333">
                  <c:v>5.3264930555509098</c:v>
                </c:pt>
                <c:pt idx="19334">
                  <c:v>5.3267361111123508</c:v>
                </c:pt>
                <c:pt idx="19335">
                  <c:v>5.3269791666665158</c:v>
                </c:pt>
                <c:pt idx="19336">
                  <c:v>5.3272222222206809</c:v>
                </c:pt>
                <c:pt idx="19337">
                  <c:v>5.3274652777748459</c:v>
                </c:pt>
                <c:pt idx="19338">
                  <c:v>5.3277083333290109</c:v>
                </c:pt>
                <c:pt idx="19339">
                  <c:v>5.3279513888904519</c:v>
                </c:pt>
                <c:pt idx="19340">
                  <c:v>5.328194444444617</c:v>
                </c:pt>
                <c:pt idx="19341">
                  <c:v>5.328437499998782</c:v>
                </c:pt>
                <c:pt idx="19342">
                  <c:v>5.3286805555529471</c:v>
                </c:pt>
                <c:pt idx="19343">
                  <c:v>5.3289236111071121</c:v>
                </c:pt>
                <c:pt idx="19344">
                  <c:v>5.3291666666685531</c:v>
                </c:pt>
                <c:pt idx="19345">
                  <c:v>5.3294097222227181</c:v>
                </c:pt>
                <c:pt idx="19346">
                  <c:v>5.3296527777768832</c:v>
                </c:pt>
                <c:pt idx="19347">
                  <c:v>5.3298958333310482</c:v>
                </c:pt>
                <c:pt idx="19348">
                  <c:v>5.3301388888852133</c:v>
                </c:pt>
                <c:pt idx="19349">
                  <c:v>5.3303819444393783</c:v>
                </c:pt>
                <c:pt idx="19350">
                  <c:v>5.3306250000008193</c:v>
                </c:pt>
                <c:pt idx="19351">
                  <c:v>5.3308680555549843</c:v>
                </c:pt>
                <c:pt idx="19352">
                  <c:v>5.3311111111091494</c:v>
                </c:pt>
                <c:pt idx="19353">
                  <c:v>5.3313541666633144</c:v>
                </c:pt>
                <c:pt idx="19354">
                  <c:v>5.3316087962942591</c:v>
                </c:pt>
                <c:pt idx="19355">
                  <c:v>5.3318518518484241</c:v>
                </c:pt>
                <c:pt idx="19356">
                  <c:v>5.3320949074025892</c:v>
                </c:pt>
                <c:pt idx="19357">
                  <c:v>5.3323379629640302</c:v>
                </c:pt>
                <c:pt idx="19358">
                  <c:v>5.3325810185181952</c:v>
                </c:pt>
                <c:pt idx="19359">
                  <c:v>5.3328240740723603</c:v>
                </c:pt>
                <c:pt idx="19360">
                  <c:v>5.3330671296265253</c:v>
                </c:pt>
                <c:pt idx="19361">
                  <c:v>5.3333101851806903</c:v>
                </c:pt>
                <c:pt idx="19362">
                  <c:v>5.3335532407421313</c:v>
                </c:pt>
                <c:pt idx="19363">
                  <c:v>5.3337962962962964</c:v>
                </c:pt>
                <c:pt idx="19364">
                  <c:v>5.3340393518504614</c:v>
                </c:pt>
                <c:pt idx="19365">
                  <c:v>5.3342824074046264</c:v>
                </c:pt>
                <c:pt idx="19366">
                  <c:v>5.3345254629587915</c:v>
                </c:pt>
                <c:pt idx="19367">
                  <c:v>5.3347685185202325</c:v>
                </c:pt>
                <c:pt idx="19368">
                  <c:v>5.3350115740743975</c:v>
                </c:pt>
                <c:pt idx="19369">
                  <c:v>5.3352546296285626</c:v>
                </c:pt>
                <c:pt idx="19370">
                  <c:v>5.3354976851827276</c:v>
                </c:pt>
                <c:pt idx="19371">
                  <c:v>5.3357407407368926</c:v>
                </c:pt>
                <c:pt idx="19372">
                  <c:v>5.3359837962983336</c:v>
                </c:pt>
                <c:pt idx="19373">
                  <c:v>5.3362268518524987</c:v>
                </c:pt>
                <c:pt idx="19374">
                  <c:v>5.3364699074066637</c:v>
                </c:pt>
                <c:pt idx="19375">
                  <c:v>5.3367129629608288</c:v>
                </c:pt>
                <c:pt idx="19376">
                  <c:v>5.3369560185149938</c:v>
                </c:pt>
                <c:pt idx="19377">
                  <c:v>5.3371990740691588</c:v>
                </c:pt>
                <c:pt idx="19378">
                  <c:v>5.3374421296305998</c:v>
                </c:pt>
                <c:pt idx="19379">
                  <c:v>5.3376851851847649</c:v>
                </c:pt>
                <c:pt idx="19380">
                  <c:v>5.3379282407389299</c:v>
                </c:pt>
                <c:pt idx="19381">
                  <c:v>5.3381712962930949</c:v>
                </c:pt>
                <c:pt idx="19382">
                  <c:v>5.33841435184726</c:v>
                </c:pt>
                <c:pt idx="19383">
                  <c:v>5.338657407408701</c:v>
                </c:pt>
                <c:pt idx="19384">
                  <c:v>5.338900462962866</c:v>
                </c:pt>
                <c:pt idx="19385">
                  <c:v>5.3391435185170311</c:v>
                </c:pt>
                <c:pt idx="19386">
                  <c:v>5.3393865740711961</c:v>
                </c:pt>
                <c:pt idx="19387">
                  <c:v>5.3396296296253611</c:v>
                </c:pt>
                <c:pt idx="19388">
                  <c:v>5.3398726851868021</c:v>
                </c:pt>
                <c:pt idx="19389">
                  <c:v>5.3401157407409672</c:v>
                </c:pt>
                <c:pt idx="19390">
                  <c:v>5.3403587962951322</c:v>
                </c:pt>
                <c:pt idx="19391">
                  <c:v>5.3406018518492973</c:v>
                </c:pt>
                <c:pt idx="19392">
                  <c:v>5.3408449074034623</c:v>
                </c:pt>
                <c:pt idx="19393">
                  <c:v>5.3410879629649033</c:v>
                </c:pt>
                <c:pt idx="19394">
                  <c:v>5.3413310185190683</c:v>
                </c:pt>
                <c:pt idx="19395">
                  <c:v>5.3415740740732334</c:v>
                </c:pt>
                <c:pt idx="19396">
                  <c:v>5.3418171296273984</c:v>
                </c:pt>
                <c:pt idx="19397">
                  <c:v>5.3420601851815634</c:v>
                </c:pt>
                <c:pt idx="19398">
                  <c:v>5.3423032407357285</c:v>
                </c:pt>
                <c:pt idx="19399">
                  <c:v>5.3425462962971695</c:v>
                </c:pt>
                <c:pt idx="19400">
                  <c:v>5.3427893518513345</c:v>
                </c:pt>
                <c:pt idx="19401">
                  <c:v>5.3430324074054996</c:v>
                </c:pt>
                <c:pt idx="19402">
                  <c:v>5.3432870370364443</c:v>
                </c:pt>
                <c:pt idx="19403">
                  <c:v>5.3435300925906093</c:v>
                </c:pt>
                <c:pt idx="19404">
                  <c:v>5.3437731481447743</c:v>
                </c:pt>
                <c:pt idx="19405">
                  <c:v>5.3440162036989394</c:v>
                </c:pt>
                <c:pt idx="19406">
                  <c:v>5.3442592592603804</c:v>
                </c:pt>
                <c:pt idx="19407">
                  <c:v>5.3445023148145454</c:v>
                </c:pt>
                <c:pt idx="19408">
                  <c:v>5.3447453703687104</c:v>
                </c:pt>
                <c:pt idx="19409">
                  <c:v>5.3449884259228755</c:v>
                </c:pt>
                <c:pt idx="19410">
                  <c:v>5.3452314814770405</c:v>
                </c:pt>
                <c:pt idx="19411">
                  <c:v>5.3454745370384815</c:v>
                </c:pt>
                <c:pt idx="19412">
                  <c:v>5.3457175925926466</c:v>
                </c:pt>
                <c:pt idx="19413">
                  <c:v>5.3459606481468116</c:v>
                </c:pt>
                <c:pt idx="19414">
                  <c:v>5.3462037037009766</c:v>
                </c:pt>
                <c:pt idx="19415">
                  <c:v>5.3464467592551417</c:v>
                </c:pt>
                <c:pt idx="19416">
                  <c:v>5.3466898148165827</c:v>
                </c:pt>
                <c:pt idx="19417">
                  <c:v>5.3469328703707477</c:v>
                </c:pt>
                <c:pt idx="19418">
                  <c:v>5.3471759259249128</c:v>
                </c:pt>
                <c:pt idx="19419">
                  <c:v>5.3474189814790778</c:v>
                </c:pt>
                <c:pt idx="19420">
                  <c:v>5.3476620370332428</c:v>
                </c:pt>
                <c:pt idx="19421">
                  <c:v>5.3479050925946838</c:v>
                </c:pt>
                <c:pt idx="19422">
                  <c:v>5.3481481481488489</c:v>
                </c:pt>
                <c:pt idx="19423">
                  <c:v>5.3483912037030139</c:v>
                </c:pt>
                <c:pt idx="19424">
                  <c:v>5.3486342592571789</c:v>
                </c:pt>
                <c:pt idx="19425">
                  <c:v>5.348877314811344</c:v>
                </c:pt>
                <c:pt idx="19426">
                  <c:v>5.349120370365509</c:v>
                </c:pt>
                <c:pt idx="19427">
                  <c:v>5.34936342592695</c:v>
                </c:pt>
                <c:pt idx="19428">
                  <c:v>5.3496064814811151</c:v>
                </c:pt>
                <c:pt idx="19429">
                  <c:v>5.3498495370352801</c:v>
                </c:pt>
                <c:pt idx="19430">
                  <c:v>5.3500925925894451</c:v>
                </c:pt>
                <c:pt idx="19431">
                  <c:v>5.3503356481436102</c:v>
                </c:pt>
                <c:pt idx="19432">
                  <c:v>5.3505787037050512</c:v>
                </c:pt>
                <c:pt idx="19433">
                  <c:v>5.3508217592592162</c:v>
                </c:pt>
                <c:pt idx="19434">
                  <c:v>5.3510648148133813</c:v>
                </c:pt>
                <c:pt idx="19435">
                  <c:v>5.3513078703675463</c:v>
                </c:pt>
                <c:pt idx="19436">
                  <c:v>5.3515509259217113</c:v>
                </c:pt>
                <c:pt idx="19437">
                  <c:v>5.3517939814831523</c:v>
                </c:pt>
                <c:pt idx="19438">
                  <c:v>5.3520370370373174</c:v>
                </c:pt>
                <c:pt idx="19439">
                  <c:v>5.3522800925914824</c:v>
                </c:pt>
                <c:pt idx="19440">
                  <c:v>5.3525231481456474</c:v>
                </c:pt>
                <c:pt idx="19441">
                  <c:v>5.3527662036998125</c:v>
                </c:pt>
                <c:pt idx="19442">
                  <c:v>5.3530092592612535</c:v>
                </c:pt>
                <c:pt idx="19443">
                  <c:v>5.3532523148154185</c:v>
                </c:pt>
                <c:pt idx="19444">
                  <c:v>5.3534953703695836</c:v>
                </c:pt>
                <c:pt idx="19445">
                  <c:v>5.3537384259237486</c:v>
                </c:pt>
                <c:pt idx="19446">
                  <c:v>5.3539814814779136</c:v>
                </c:pt>
                <c:pt idx="19447">
                  <c:v>5.3542245370320787</c:v>
                </c:pt>
                <c:pt idx="19448">
                  <c:v>5.3544675925935197</c:v>
                </c:pt>
                <c:pt idx="19449">
                  <c:v>5.3547106481476847</c:v>
                </c:pt>
                <c:pt idx="19450">
                  <c:v>5.3549652777786294</c:v>
                </c:pt>
                <c:pt idx="19451">
                  <c:v>5.3552083333327944</c:v>
                </c:pt>
                <c:pt idx="19452">
                  <c:v>5.3554513888869595</c:v>
                </c:pt>
                <c:pt idx="19453">
                  <c:v>5.3556944444411245</c:v>
                </c:pt>
                <c:pt idx="19454">
                  <c:v>5.3559374999952896</c:v>
                </c:pt>
                <c:pt idx="19455">
                  <c:v>5.3561805555567306</c:v>
                </c:pt>
                <c:pt idx="19456">
                  <c:v>5.3564236111108956</c:v>
                </c:pt>
                <c:pt idx="19457">
                  <c:v>5.3566666666650606</c:v>
                </c:pt>
                <c:pt idx="19458">
                  <c:v>5.3569097222192257</c:v>
                </c:pt>
                <c:pt idx="19459">
                  <c:v>5.3571527777733907</c:v>
                </c:pt>
                <c:pt idx="19460">
                  <c:v>5.3573958333348317</c:v>
                </c:pt>
                <c:pt idx="19461">
                  <c:v>5.3576388888889968</c:v>
                </c:pt>
                <c:pt idx="19462">
                  <c:v>5.3578819444431618</c:v>
                </c:pt>
                <c:pt idx="19463">
                  <c:v>5.3581249999973268</c:v>
                </c:pt>
                <c:pt idx="19464">
                  <c:v>5.3583680555514919</c:v>
                </c:pt>
                <c:pt idx="19465">
                  <c:v>5.3586111111129329</c:v>
                </c:pt>
                <c:pt idx="19466">
                  <c:v>5.3588541666670979</c:v>
                </c:pt>
                <c:pt idx="19467">
                  <c:v>5.3590972222212629</c:v>
                </c:pt>
                <c:pt idx="19468">
                  <c:v>5.359340277775428</c:v>
                </c:pt>
                <c:pt idx="19469">
                  <c:v>5.359583333329593</c:v>
                </c:pt>
                <c:pt idx="19470">
                  <c:v>5.3598263888837581</c:v>
                </c:pt>
                <c:pt idx="19471">
                  <c:v>5.3600694444451991</c:v>
                </c:pt>
                <c:pt idx="19472">
                  <c:v>5.3603124999993641</c:v>
                </c:pt>
                <c:pt idx="19473">
                  <c:v>5.3605555555535291</c:v>
                </c:pt>
                <c:pt idx="19474">
                  <c:v>5.3607986111076942</c:v>
                </c:pt>
                <c:pt idx="19475">
                  <c:v>5.3610416666618592</c:v>
                </c:pt>
                <c:pt idx="19476">
                  <c:v>5.3612847222233002</c:v>
                </c:pt>
                <c:pt idx="19477">
                  <c:v>5.3615277777774653</c:v>
                </c:pt>
                <c:pt idx="19478">
                  <c:v>5.3617708333316303</c:v>
                </c:pt>
                <c:pt idx="19479">
                  <c:v>5.3620138888857953</c:v>
                </c:pt>
                <c:pt idx="19480">
                  <c:v>5.3622569444399604</c:v>
                </c:pt>
                <c:pt idx="19481">
                  <c:v>5.3625000000014014</c:v>
                </c:pt>
                <c:pt idx="19482">
                  <c:v>5.3627430555555664</c:v>
                </c:pt>
                <c:pt idx="19483">
                  <c:v>5.3629861111097314</c:v>
                </c:pt>
                <c:pt idx="19484">
                  <c:v>5.3632291666638965</c:v>
                </c:pt>
                <c:pt idx="19485">
                  <c:v>5.3634722222180615</c:v>
                </c:pt>
                <c:pt idx="19486">
                  <c:v>5.3637152777795025</c:v>
                </c:pt>
                <c:pt idx="19487">
                  <c:v>5.3639583333336676</c:v>
                </c:pt>
                <c:pt idx="19488">
                  <c:v>5.3642013888878326</c:v>
                </c:pt>
                <c:pt idx="19489">
                  <c:v>5.3644444444419976</c:v>
                </c:pt>
                <c:pt idx="19490">
                  <c:v>5.3646874999961627</c:v>
                </c:pt>
                <c:pt idx="19491">
                  <c:v>5.3649305555576037</c:v>
                </c:pt>
                <c:pt idx="19492">
                  <c:v>5.3651736111117687</c:v>
                </c:pt>
                <c:pt idx="19493">
                  <c:v>5.3654166666659338</c:v>
                </c:pt>
                <c:pt idx="19494">
                  <c:v>5.3656597222200988</c:v>
                </c:pt>
                <c:pt idx="19495">
                  <c:v>5.3659027777742638</c:v>
                </c:pt>
                <c:pt idx="19496">
                  <c:v>5.3661458333284289</c:v>
                </c:pt>
                <c:pt idx="19497">
                  <c:v>5.3663888888898699</c:v>
                </c:pt>
                <c:pt idx="19498">
                  <c:v>5.3666435185135386</c:v>
                </c:pt>
                <c:pt idx="19499">
                  <c:v>5.3668865740749796</c:v>
                </c:pt>
                <c:pt idx="19500">
                  <c:v>5.3671296296291446</c:v>
                </c:pt>
                <c:pt idx="19501">
                  <c:v>5.3673726851833097</c:v>
                </c:pt>
                <c:pt idx="19502">
                  <c:v>5.3676157407374747</c:v>
                </c:pt>
                <c:pt idx="19503">
                  <c:v>5.3678587962916398</c:v>
                </c:pt>
                <c:pt idx="19504">
                  <c:v>5.3681018518530808</c:v>
                </c:pt>
                <c:pt idx="19505">
                  <c:v>5.3683449074072458</c:v>
                </c:pt>
                <c:pt idx="19506">
                  <c:v>5.3685879629614108</c:v>
                </c:pt>
                <c:pt idx="19507">
                  <c:v>5.3688310185155759</c:v>
                </c:pt>
                <c:pt idx="19508">
                  <c:v>5.3690740740697409</c:v>
                </c:pt>
                <c:pt idx="19509">
                  <c:v>5.3693171296311819</c:v>
                </c:pt>
                <c:pt idx="19510">
                  <c:v>5.3695601851853469</c:v>
                </c:pt>
                <c:pt idx="19511">
                  <c:v>5.369803240739512</c:v>
                </c:pt>
                <c:pt idx="19512">
                  <c:v>5.370046296293677</c:v>
                </c:pt>
                <c:pt idx="19513">
                  <c:v>5.3702893518478421</c:v>
                </c:pt>
                <c:pt idx="19514">
                  <c:v>5.3705324074092831</c:v>
                </c:pt>
                <c:pt idx="19515">
                  <c:v>5.3707754629634481</c:v>
                </c:pt>
                <c:pt idx="19516">
                  <c:v>5.3710185185176131</c:v>
                </c:pt>
                <c:pt idx="19517">
                  <c:v>5.3712615740717782</c:v>
                </c:pt>
                <c:pt idx="19518">
                  <c:v>5.3715046296259432</c:v>
                </c:pt>
                <c:pt idx="19519">
                  <c:v>5.3717476851801083</c:v>
                </c:pt>
                <c:pt idx="19520">
                  <c:v>5.3719907407415493</c:v>
                </c:pt>
                <c:pt idx="19521">
                  <c:v>5.3722337962957143</c:v>
                </c:pt>
                <c:pt idx="19522">
                  <c:v>5.3724768518498793</c:v>
                </c:pt>
                <c:pt idx="19523">
                  <c:v>5.3727199074040444</c:v>
                </c:pt>
                <c:pt idx="19524">
                  <c:v>5.3729629629582094</c:v>
                </c:pt>
                <c:pt idx="19525">
                  <c:v>5.3732060185196504</c:v>
                </c:pt>
                <c:pt idx="19526">
                  <c:v>5.3734490740738154</c:v>
                </c:pt>
                <c:pt idx="19527">
                  <c:v>5.3736921296279805</c:v>
                </c:pt>
                <c:pt idx="19528">
                  <c:v>5.3739351851821455</c:v>
                </c:pt>
                <c:pt idx="19529">
                  <c:v>5.3741782407363106</c:v>
                </c:pt>
                <c:pt idx="19530">
                  <c:v>5.3744212962977516</c:v>
                </c:pt>
                <c:pt idx="19531">
                  <c:v>5.3746643518519166</c:v>
                </c:pt>
                <c:pt idx="19532">
                  <c:v>5.3749074074060816</c:v>
                </c:pt>
                <c:pt idx="19533">
                  <c:v>5.3751504629602467</c:v>
                </c:pt>
                <c:pt idx="19534">
                  <c:v>5.3753935185144117</c:v>
                </c:pt>
                <c:pt idx="19535">
                  <c:v>5.3756365740758527</c:v>
                </c:pt>
                <c:pt idx="19536">
                  <c:v>5.3758796296300178</c:v>
                </c:pt>
                <c:pt idx="19537">
                  <c:v>5.3761226851841828</c:v>
                </c:pt>
                <c:pt idx="19538">
                  <c:v>5.3763657407383478</c:v>
                </c:pt>
                <c:pt idx="19539">
                  <c:v>5.3766087962925129</c:v>
                </c:pt>
                <c:pt idx="19540">
                  <c:v>5.3768518518539539</c:v>
                </c:pt>
                <c:pt idx="19541">
                  <c:v>5.3770949074081189</c:v>
                </c:pt>
                <c:pt idx="19542">
                  <c:v>5.3773379629622839</c:v>
                </c:pt>
                <c:pt idx="19543">
                  <c:v>5.377581018516449</c:v>
                </c:pt>
                <c:pt idx="19544">
                  <c:v>5.377824074070614</c:v>
                </c:pt>
                <c:pt idx="19545">
                  <c:v>5.3780671296247791</c:v>
                </c:pt>
                <c:pt idx="19546">
                  <c:v>5.3783217592557238</c:v>
                </c:pt>
                <c:pt idx="19547">
                  <c:v>5.3785648148098888</c:v>
                </c:pt>
                <c:pt idx="19548">
                  <c:v>5.3788078703713298</c:v>
                </c:pt>
                <c:pt idx="19549">
                  <c:v>5.3790509259254948</c:v>
                </c:pt>
                <c:pt idx="19550">
                  <c:v>5.3792939814796599</c:v>
                </c:pt>
                <c:pt idx="19551">
                  <c:v>5.3795370370338249</c:v>
                </c:pt>
                <c:pt idx="19552">
                  <c:v>5.3797800925879899</c:v>
                </c:pt>
                <c:pt idx="19553">
                  <c:v>5.3800231481494309</c:v>
                </c:pt>
                <c:pt idx="19554">
                  <c:v>5.380266203703596</c:v>
                </c:pt>
                <c:pt idx="19555">
                  <c:v>5.380509259257761</c:v>
                </c:pt>
                <c:pt idx="19556">
                  <c:v>5.3807523148119261</c:v>
                </c:pt>
                <c:pt idx="19557">
                  <c:v>5.3809953703660911</c:v>
                </c:pt>
                <c:pt idx="19558">
                  <c:v>5.3812384259275321</c:v>
                </c:pt>
                <c:pt idx="19559">
                  <c:v>5.3814814814816971</c:v>
                </c:pt>
                <c:pt idx="19560">
                  <c:v>5.3817245370358622</c:v>
                </c:pt>
                <c:pt idx="19561">
                  <c:v>5.3819675925900272</c:v>
                </c:pt>
                <c:pt idx="19562">
                  <c:v>5.3822106481441923</c:v>
                </c:pt>
                <c:pt idx="19563">
                  <c:v>5.3824537037056333</c:v>
                </c:pt>
                <c:pt idx="19564">
                  <c:v>5.3826967592597983</c:v>
                </c:pt>
                <c:pt idx="19565">
                  <c:v>5.3829398148139633</c:v>
                </c:pt>
                <c:pt idx="19566">
                  <c:v>5.3831828703681284</c:v>
                </c:pt>
                <c:pt idx="19567">
                  <c:v>5.3834259259222934</c:v>
                </c:pt>
                <c:pt idx="19568">
                  <c:v>5.3836689814764584</c:v>
                </c:pt>
                <c:pt idx="19569">
                  <c:v>5.3839120370378994</c:v>
                </c:pt>
                <c:pt idx="19570">
                  <c:v>5.3841550925920645</c:v>
                </c:pt>
                <c:pt idx="19571">
                  <c:v>5.3843981481462295</c:v>
                </c:pt>
                <c:pt idx="19572">
                  <c:v>5.3846412037003946</c:v>
                </c:pt>
                <c:pt idx="19573">
                  <c:v>5.3848842592545596</c:v>
                </c:pt>
                <c:pt idx="19574">
                  <c:v>5.3851273148160006</c:v>
                </c:pt>
                <c:pt idx="19575">
                  <c:v>5.3853703703701656</c:v>
                </c:pt>
                <c:pt idx="19576">
                  <c:v>5.3856134259243307</c:v>
                </c:pt>
                <c:pt idx="19577">
                  <c:v>5.3858564814784957</c:v>
                </c:pt>
                <c:pt idx="19578">
                  <c:v>5.3860995370326608</c:v>
                </c:pt>
                <c:pt idx="19579">
                  <c:v>5.3863425925941018</c:v>
                </c:pt>
                <c:pt idx="19580">
                  <c:v>5.3865856481482668</c:v>
                </c:pt>
                <c:pt idx="19581">
                  <c:v>5.3868287037024318</c:v>
                </c:pt>
                <c:pt idx="19582">
                  <c:v>5.3870717592565969</c:v>
                </c:pt>
                <c:pt idx="19583">
                  <c:v>5.3873148148107619</c:v>
                </c:pt>
                <c:pt idx="19584">
                  <c:v>5.3875578703722029</c:v>
                </c:pt>
                <c:pt idx="19585">
                  <c:v>5.3878009259263679</c:v>
                </c:pt>
                <c:pt idx="19586">
                  <c:v>5.388043981480533</c:v>
                </c:pt>
                <c:pt idx="19587">
                  <c:v>5.388287037034698</c:v>
                </c:pt>
                <c:pt idx="19588">
                  <c:v>5.3885300925888631</c:v>
                </c:pt>
                <c:pt idx="19589">
                  <c:v>5.3887731481430281</c:v>
                </c:pt>
                <c:pt idx="19590">
                  <c:v>5.3890162037044691</c:v>
                </c:pt>
                <c:pt idx="19591">
                  <c:v>5.3892592592586341</c:v>
                </c:pt>
                <c:pt idx="19592">
                  <c:v>5.3895023148127992</c:v>
                </c:pt>
                <c:pt idx="19593">
                  <c:v>5.3897453703669642</c:v>
                </c:pt>
                <c:pt idx="19594">
                  <c:v>5.3899884259211293</c:v>
                </c:pt>
                <c:pt idx="19595">
                  <c:v>5.3902430555520739</c:v>
                </c:pt>
                <c:pt idx="19596">
                  <c:v>5.390486111106239</c:v>
                </c:pt>
                <c:pt idx="19597">
                  <c:v>5.39072916666768</c:v>
                </c:pt>
                <c:pt idx="19598">
                  <c:v>5.390972222221845</c:v>
                </c:pt>
                <c:pt idx="19599">
                  <c:v>5.3912152777760101</c:v>
                </c:pt>
                <c:pt idx="19600">
                  <c:v>5.3914583333301751</c:v>
                </c:pt>
                <c:pt idx="19601">
                  <c:v>5.3917013888843401</c:v>
                </c:pt>
                <c:pt idx="19602">
                  <c:v>5.3919444444457811</c:v>
                </c:pt>
                <c:pt idx="19603">
                  <c:v>5.3921874999999462</c:v>
                </c:pt>
                <c:pt idx="19604">
                  <c:v>5.3924305555541112</c:v>
                </c:pt>
                <c:pt idx="19605">
                  <c:v>5.3926736111082763</c:v>
                </c:pt>
                <c:pt idx="19606">
                  <c:v>5.3929166666624413</c:v>
                </c:pt>
                <c:pt idx="19607">
                  <c:v>5.3931597222238823</c:v>
                </c:pt>
                <c:pt idx="19608">
                  <c:v>5.3934027777780473</c:v>
                </c:pt>
                <c:pt idx="19609">
                  <c:v>5.3936458333322124</c:v>
                </c:pt>
                <c:pt idx="19610">
                  <c:v>5.3938888888863774</c:v>
                </c:pt>
                <c:pt idx="19611">
                  <c:v>5.3941319444405424</c:v>
                </c:pt>
                <c:pt idx="19612">
                  <c:v>5.3943750000019834</c:v>
                </c:pt>
                <c:pt idx="19613">
                  <c:v>5.3946180555561485</c:v>
                </c:pt>
                <c:pt idx="19614">
                  <c:v>5.3948611111103135</c:v>
                </c:pt>
                <c:pt idx="19615">
                  <c:v>5.3951041666644786</c:v>
                </c:pt>
                <c:pt idx="19616">
                  <c:v>5.3953472222186436</c:v>
                </c:pt>
                <c:pt idx="19617">
                  <c:v>5.3955902777728086</c:v>
                </c:pt>
                <c:pt idx="19618">
                  <c:v>5.3958333333342496</c:v>
                </c:pt>
                <c:pt idx="19619">
                  <c:v>5.3960763888884147</c:v>
                </c:pt>
                <c:pt idx="19620">
                  <c:v>5.3963194444425797</c:v>
                </c:pt>
                <c:pt idx="19621">
                  <c:v>5.3965624999967448</c:v>
                </c:pt>
                <c:pt idx="19622">
                  <c:v>5.3968055555509098</c:v>
                </c:pt>
                <c:pt idx="19623">
                  <c:v>5.3970486111123508</c:v>
                </c:pt>
                <c:pt idx="19624">
                  <c:v>5.3972916666665158</c:v>
                </c:pt>
                <c:pt idx="19625">
                  <c:v>5.3975347222206809</c:v>
                </c:pt>
                <c:pt idx="19626">
                  <c:v>5.3977777777748459</c:v>
                </c:pt>
                <c:pt idx="19627">
                  <c:v>5.3980208333290109</c:v>
                </c:pt>
                <c:pt idx="19628">
                  <c:v>5.3982638888904519</c:v>
                </c:pt>
                <c:pt idx="19629">
                  <c:v>5.398506944444617</c:v>
                </c:pt>
                <c:pt idx="19630">
                  <c:v>5.398749999998782</c:v>
                </c:pt>
                <c:pt idx="19631">
                  <c:v>5.3989930555529471</c:v>
                </c:pt>
                <c:pt idx="19632">
                  <c:v>5.3992361111071121</c:v>
                </c:pt>
                <c:pt idx="19633">
                  <c:v>5.3994791666685531</c:v>
                </c:pt>
                <c:pt idx="19634">
                  <c:v>5.3997222222227181</c:v>
                </c:pt>
                <c:pt idx="19635">
                  <c:v>5.3999652777768832</c:v>
                </c:pt>
                <c:pt idx="19636">
                  <c:v>5.4002083333310482</c:v>
                </c:pt>
                <c:pt idx="19637">
                  <c:v>5.4004513888852133</c:v>
                </c:pt>
                <c:pt idx="19638">
                  <c:v>5.4006944444393783</c:v>
                </c:pt>
                <c:pt idx="19639">
                  <c:v>5.4009375000008193</c:v>
                </c:pt>
                <c:pt idx="19640">
                  <c:v>5.4011805555549843</c:v>
                </c:pt>
                <c:pt idx="19641">
                  <c:v>5.4014236111091494</c:v>
                </c:pt>
                <c:pt idx="19642">
                  <c:v>5.4016666666633144</c:v>
                </c:pt>
                <c:pt idx="19643">
                  <c:v>5.4019212962942591</c:v>
                </c:pt>
                <c:pt idx="19644">
                  <c:v>5.4021643518484241</c:v>
                </c:pt>
                <c:pt idx="19645">
                  <c:v>5.4024074074025892</c:v>
                </c:pt>
                <c:pt idx="19646">
                  <c:v>5.4026504629640302</c:v>
                </c:pt>
                <c:pt idx="19647">
                  <c:v>5.4028935185181952</c:v>
                </c:pt>
                <c:pt idx="19648">
                  <c:v>5.4031365740723603</c:v>
                </c:pt>
                <c:pt idx="19649">
                  <c:v>5.4033796296265253</c:v>
                </c:pt>
                <c:pt idx="19650">
                  <c:v>5.4036226851806903</c:v>
                </c:pt>
                <c:pt idx="19651">
                  <c:v>5.4038657407421313</c:v>
                </c:pt>
                <c:pt idx="19652">
                  <c:v>5.4041087962962964</c:v>
                </c:pt>
                <c:pt idx="19653">
                  <c:v>5.4043518518504614</c:v>
                </c:pt>
                <c:pt idx="19654">
                  <c:v>5.4045949074046264</c:v>
                </c:pt>
                <c:pt idx="19655">
                  <c:v>5.4048379629587915</c:v>
                </c:pt>
                <c:pt idx="19656">
                  <c:v>5.4050810185202325</c:v>
                </c:pt>
                <c:pt idx="19657">
                  <c:v>5.4053240740743975</c:v>
                </c:pt>
                <c:pt idx="19658">
                  <c:v>5.4055671296285626</c:v>
                </c:pt>
                <c:pt idx="19659">
                  <c:v>5.4058101851827276</c:v>
                </c:pt>
                <c:pt idx="19660">
                  <c:v>5.4060532407368926</c:v>
                </c:pt>
                <c:pt idx="19661">
                  <c:v>5.4062962962983336</c:v>
                </c:pt>
                <c:pt idx="19662">
                  <c:v>5.4065393518524987</c:v>
                </c:pt>
                <c:pt idx="19663">
                  <c:v>5.4067824074066637</c:v>
                </c:pt>
                <c:pt idx="19664">
                  <c:v>5.4070254629608288</c:v>
                </c:pt>
                <c:pt idx="19665">
                  <c:v>5.4072685185149938</c:v>
                </c:pt>
                <c:pt idx="19666">
                  <c:v>5.4075115740691588</c:v>
                </c:pt>
                <c:pt idx="19667">
                  <c:v>5.4077546296305998</c:v>
                </c:pt>
                <c:pt idx="19668">
                  <c:v>5.4079976851847649</c:v>
                </c:pt>
                <c:pt idx="19669">
                  <c:v>5.4082407407389299</c:v>
                </c:pt>
                <c:pt idx="19670">
                  <c:v>5.4084837962930949</c:v>
                </c:pt>
                <c:pt idx="19671">
                  <c:v>5.40872685184726</c:v>
                </c:pt>
                <c:pt idx="19672">
                  <c:v>5.408969907408701</c:v>
                </c:pt>
                <c:pt idx="19673">
                  <c:v>5.409212962962866</c:v>
                </c:pt>
                <c:pt idx="19674">
                  <c:v>5.4094560185170311</c:v>
                </c:pt>
                <c:pt idx="19675">
                  <c:v>5.4096990740711961</c:v>
                </c:pt>
                <c:pt idx="19676">
                  <c:v>5.4099421296253611</c:v>
                </c:pt>
                <c:pt idx="19677">
                  <c:v>5.4101851851868021</c:v>
                </c:pt>
                <c:pt idx="19678">
                  <c:v>5.4104282407409672</c:v>
                </c:pt>
                <c:pt idx="19679">
                  <c:v>5.4106712962951322</c:v>
                </c:pt>
                <c:pt idx="19680">
                  <c:v>5.4109143518492973</c:v>
                </c:pt>
                <c:pt idx="19681">
                  <c:v>5.4111574074034623</c:v>
                </c:pt>
                <c:pt idx="19682">
                  <c:v>5.4114004629649033</c:v>
                </c:pt>
                <c:pt idx="19683">
                  <c:v>5.4116435185190683</c:v>
                </c:pt>
                <c:pt idx="19684">
                  <c:v>5.4118865740732334</c:v>
                </c:pt>
                <c:pt idx="19685">
                  <c:v>5.4121296296273984</c:v>
                </c:pt>
                <c:pt idx="19686">
                  <c:v>5.4123726851815634</c:v>
                </c:pt>
                <c:pt idx="19687">
                  <c:v>5.4126157407357285</c:v>
                </c:pt>
                <c:pt idx="19688">
                  <c:v>5.4128587962971695</c:v>
                </c:pt>
                <c:pt idx="19689">
                  <c:v>5.4131018518513345</c:v>
                </c:pt>
                <c:pt idx="19690">
                  <c:v>5.4133449074054996</c:v>
                </c:pt>
                <c:pt idx="19691">
                  <c:v>5.4135995370364443</c:v>
                </c:pt>
                <c:pt idx="19692">
                  <c:v>5.4138425925906093</c:v>
                </c:pt>
                <c:pt idx="19693">
                  <c:v>5.4140856481447743</c:v>
                </c:pt>
                <c:pt idx="19694">
                  <c:v>5.4143287036989394</c:v>
                </c:pt>
                <c:pt idx="19695">
                  <c:v>5.4145717592603804</c:v>
                </c:pt>
                <c:pt idx="19696">
                  <c:v>5.4148148148145454</c:v>
                </c:pt>
                <c:pt idx="19697">
                  <c:v>5.4150578703687104</c:v>
                </c:pt>
                <c:pt idx="19698">
                  <c:v>5.4153009259228755</c:v>
                </c:pt>
                <c:pt idx="19699">
                  <c:v>5.4155439814770405</c:v>
                </c:pt>
                <c:pt idx="19700">
                  <c:v>5.4157870370384815</c:v>
                </c:pt>
                <c:pt idx="19701">
                  <c:v>5.4160300925926466</c:v>
                </c:pt>
                <c:pt idx="19702">
                  <c:v>5.4162731481468116</c:v>
                </c:pt>
                <c:pt idx="19703">
                  <c:v>5.4165162037009766</c:v>
                </c:pt>
                <c:pt idx="19704">
                  <c:v>5.4167592592551417</c:v>
                </c:pt>
                <c:pt idx="19705">
                  <c:v>5.4170023148165827</c:v>
                </c:pt>
                <c:pt idx="19706">
                  <c:v>5.4172453703707477</c:v>
                </c:pt>
                <c:pt idx="19707">
                  <c:v>5.4174884259249128</c:v>
                </c:pt>
                <c:pt idx="19708">
                  <c:v>5.4177314814790778</c:v>
                </c:pt>
                <c:pt idx="19709">
                  <c:v>5.4179745370332428</c:v>
                </c:pt>
                <c:pt idx="19710">
                  <c:v>5.4182175925946838</c:v>
                </c:pt>
                <c:pt idx="19711">
                  <c:v>5.4184606481488489</c:v>
                </c:pt>
                <c:pt idx="19712">
                  <c:v>5.4187037037030139</c:v>
                </c:pt>
                <c:pt idx="19713">
                  <c:v>5.4189467592571789</c:v>
                </c:pt>
                <c:pt idx="19714">
                  <c:v>5.419189814811344</c:v>
                </c:pt>
                <c:pt idx="19715">
                  <c:v>5.419432870365509</c:v>
                </c:pt>
                <c:pt idx="19716">
                  <c:v>5.41967592592695</c:v>
                </c:pt>
                <c:pt idx="19717">
                  <c:v>5.4199189814811151</c:v>
                </c:pt>
                <c:pt idx="19718">
                  <c:v>5.4201620370352801</c:v>
                </c:pt>
                <c:pt idx="19719">
                  <c:v>5.4204050925894451</c:v>
                </c:pt>
                <c:pt idx="19720">
                  <c:v>5.4206481481436102</c:v>
                </c:pt>
                <c:pt idx="19721">
                  <c:v>5.4208912037050512</c:v>
                </c:pt>
                <c:pt idx="19722">
                  <c:v>5.4211342592592162</c:v>
                </c:pt>
                <c:pt idx="19723">
                  <c:v>5.4213773148133813</c:v>
                </c:pt>
                <c:pt idx="19724">
                  <c:v>5.4216203703675463</c:v>
                </c:pt>
                <c:pt idx="19725">
                  <c:v>5.4218634259217113</c:v>
                </c:pt>
                <c:pt idx="19726">
                  <c:v>5.4221064814831523</c:v>
                </c:pt>
                <c:pt idx="19727">
                  <c:v>5.4223495370373174</c:v>
                </c:pt>
                <c:pt idx="19728">
                  <c:v>5.4225925925914824</c:v>
                </c:pt>
                <c:pt idx="19729">
                  <c:v>5.4228356481456474</c:v>
                </c:pt>
                <c:pt idx="19730">
                  <c:v>5.4230787036998125</c:v>
                </c:pt>
                <c:pt idx="19731">
                  <c:v>5.4233217592612535</c:v>
                </c:pt>
                <c:pt idx="19732">
                  <c:v>5.4235648148154185</c:v>
                </c:pt>
                <c:pt idx="19733">
                  <c:v>5.4238078703695836</c:v>
                </c:pt>
                <c:pt idx="19734">
                  <c:v>5.4240509259237486</c:v>
                </c:pt>
                <c:pt idx="19735">
                  <c:v>5.4242939814779136</c:v>
                </c:pt>
                <c:pt idx="19736">
                  <c:v>5.4245370370320787</c:v>
                </c:pt>
                <c:pt idx="19737">
                  <c:v>5.4247800925935197</c:v>
                </c:pt>
                <c:pt idx="19738">
                  <c:v>5.4250231481476847</c:v>
                </c:pt>
                <c:pt idx="19739">
                  <c:v>5.4252777777786294</c:v>
                </c:pt>
                <c:pt idx="19740">
                  <c:v>5.4255208333327944</c:v>
                </c:pt>
                <c:pt idx="19741">
                  <c:v>5.4257638888869595</c:v>
                </c:pt>
                <c:pt idx="19742">
                  <c:v>5.4260069444411245</c:v>
                </c:pt>
                <c:pt idx="19743">
                  <c:v>5.4262499999952896</c:v>
                </c:pt>
                <c:pt idx="19744">
                  <c:v>5.4264930555567306</c:v>
                </c:pt>
                <c:pt idx="19745">
                  <c:v>5.4267361111108956</c:v>
                </c:pt>
                <c:pt idx="19746">
                  <c:v>5.4269791666650606</c:v>
                </c:pt>
                <c:pt idx="19747">
                  <c:v>5.4272222222192257</c:v>
                </c:pt>
                <c:pt idx="19748">
                  <c:v>5.4274652777733907</c:v>
                </c:pt>
                <c:pt idx="19749">
                  <c:v>5.4277083333348317</c:v>
                </c:pt>
                <c:pt idx="19750">
                  <c:v>5.4279513888889968</c:v>
                </c:pt>
                <c:pt idx="19751">
                  <c:v>5.4281944444431618</c:v>
                </c:pt>
                <c:pt idx="19752">
                  <c:v>5.4284374999973268</c:v>
                </c:pt>
                <c:pt idx="19753">
                  <c:v>5.4286805555514919</c:v>
                </c:pt>
                <c:pt idx="19754">
                  <c:v>5.4289236111129329</c:v>
                </c:pt>
                <c:pt idx="19755">
                  <c:v>5.4291666666670979</c:v>
                </c:pt>
                <c:pt idx="19756">
                  <c:v>5.4294097222212629</c:v>
                </c:pt>
                <c:pt idx="19757">
                  <c:v>5.429652777775428</c:v>
                </c:pt>
                <c:pt idx="19758">
                  <c:v>5.429895833329593</c:v>
                </c:pt>
                <c:pt idx="19759">
                  <c:v>5.4301388888837581</c:v>
                </c:pt>
                <c:pt idx="19760">
                  <c:v>5.4303819444451991</c:v>
                </c:pt>
                <c:pt idx="19761">
                  <c:v>5.4306249999993641</c:v>
                </c:pt>
                <c:pt idx="19762">
                  <c:v>5.4308680555535291</c:v>
                </c:pt>
                <c:pt idx="19763">
                  <c:v>5.4311111111076942</c:v>
                </c:pt>
                <c:pt idx="19764">
                  <c:v>5.4313541666618592</c:v>
                </c:pt>
                <c:pt idx="19765">
                  <c:v>5.4315972222233002</c:v>
                </c:pt>
                <c:pt idx="19766">
                  <c:v>5.4318402777774653</c:v>
                </c:pt>
                <c:pt idx="19767">
                  <c:v>5.4320833333316303</c:v>
                </c:pt>
                <c:pt idx="19768">
                  <c:v>5.4323263888857953</c:v>
                </c:pt>
                <c:pt idx="19769">
                  <c:v>5.4325694444399604</c:v>
                </c:pt>
                <c:pt idx="19770">
                  <c:v>5.4328125000014014</c:v>
                </c:pt>
                <c:pt idx="19771">
                  <c:v>5.4330555555555664</c:v>
                </c:pt>
                <c:pt idx="19772">
                  <c:v>5.4332986111097314</c:v>
                </c:pt>
                <c:pt idx="19773">
                  <c:v>5.4335416666638965</c:v>
                </c:pt>
                <c:pt idx="19774">
                  <c:v>5.4337847222180615</c:v>
                </c:pt>
                <c:pt idx="19775">
                  <c:v>5.4340277777795025</c:v>
                </c:pt>
                <c:pt idx="19776">
                  <c:v>5.4342708333336676</c:v>
                </c:pt>
                <c:pt idx="19777">
                  <c:v>5.4345138888878326</c:v>
                </c:pt>
                <c:pt idx="19778">
                  <c:v>5.4347569444419976</c:v>
                </c:pt>
                <c:pt idx="19779">
                  <c:v>5.4349999999961627</c:v>
                </c:pt>
                <c:pt idx="19780">
                  <c:v>5.4352430555576037</c:v>
                </c:pt>
                <c:pt idx="19781">
                  <c:v>5.4354861111117687</c:v>
                </c:pt>
                <c:pt idx="19782">
                  <c:v>5.4357291666659338</c:v>
                </c:pt>
                <c:pt idx="19783">
                  <c:v>5.4359722222200988</c:v>
                </c:pt>
                <c:pt idx="19784">
                  <c:v>5.4362152777742638</c:v>
                </c:pt>
                <c:pt idx="19785">
                  <c:v>5.4364583333284289</c:v>
                </c:pt>
                <c:pt idx="19786">
                  <c:v>5.4367013888898699</c:v>
                </c:pt>
                <c:pt idx="19787">
                  <c:v>5.4369560185135386</c:v>
                </c:pt>
                <c:pt idx="19788">
                  <c:v>5.4371990740749796</c:v>
                </c:pt>
                <c:pt idx="19789">
                  <c:v>5.4374421296291446</c:v>
                </c:pt>
                <c:pt idx="19790">
                  <c:v>5.4376851851833097</c:v>
                </c:pt>
                <c:pt idx="19791">
                  <c:v>5.4379282407374747</c:v>
                </c:pt>
                <c:pt idx="19792">
                  <c:v>5.4381712962916398</c:v>
                </c:pt>
                <c:pt idx="19793">
                  <c:v>5.4384143518530808</c:v>
                </c:pt>
                <c:pt idx="19794">
                  <c:v>5.4386574074072458</c:v>
                </c:pt>
                <c:pt idx="19795">
                  <c:v>5.4389004629614108</c:v>
                </c:pt>
                <c:pt idx="19796">
                  <c:v>5.4391435185155759</c:v>
                </c:pt>
                <c:pt idx="19797">
                  <c:v>5.4393865740697409</c:v>
                </c:pt>
                <c:pt idx="19798">
                  <c:v>5.4396296296311819</c:v>
                </c:pt>
                <c:pt idx="19799">
                  <c:v>5.4398726851853469</c:v>
                </c:pt>
                <c:pt idx="19800">
                  <c:v>5.440115740739512</c:v>
                </c:pt>
                <c:pt idx="19801">
                  <c:v>5.440358796293677</c:v>
                </c:pt>
                <c:pt idx="19802">
                  <c:v>5.4406018518478421</c:v>
                </c:pt>
                <c:pt idx="19803">
                  <c:v>5.4408449074092831</c:v>
                </c:pt>
                <c:pt idx="19804">
                  <c:v>5.4410879629634481</c:v>
                </c:pt>
                <c:pt idx="19805">
                  <c:v>5.4413310185176131</c:v>
                </c:pt>
                <c:pt idx="19806">
                  <c:v>5.4415740740717782</c:v>
                </c:pt>
                <c:pt idx="19807">
                  <c:v>5.4418171296259432</c:v>
                </c:pt>
                <c:pt idx="19808">
                  <c:v>5.4420601851801083</c:v>
                </c:pt>
                <c:pt idx="19809">
                  <c:v>5.4423032407415493</c:v>
                </c:pt>
                <c:pt idx="19810">
                  <c:v>5.4425462962957143</c:v>
                </c:pt>
                <c:pt idx="19811">
                  <c:v>5.4427893518498793</c:v>
                </c:pt>
                <c:pt idx="19812">
                  <c:v>5.4430324074040444</c:v>
                </c:pt>
                <c:pt idx="19813">
                  <c:v>5.4432754629582094</c:v>
                </c:pt>
                <c:pt idx="19814">
                  <c:v>5.4435185185196504</c:v>
                </c:pt>
                <c:pt idx="19815">
                  <c:v>5.4437615740738154</c:v>
                </c:pt>
                <c:pt idx="19816">
                  <c:v>5.4440046296279805</c:v>
                </c:pt>
                <c:pt idx="19817">
                  <c:v>5.4442476851821455</c:v>
                </c:pt>
                <c:pt idx="19818">
                  <c:v>5.4444907407363106</c:v>
                </c:pt>
                <c:pt idx="19819">
                  <c:v>5.4447337962977516</c:v>
                </c:pt>
                <c:pt idx="19820">
                  <c:v>5.4449768518519166</c:v>
                </c:pt>
                <c:pt idx="19821">
                  <c:v>5.4452199074060816</c:v>
                </c:pt>
                <c:pt idx="19822">
                  <c:v>5.4454629629602467</c:v>
                </c:pt>
                <c:pt idx="19823">
                  <c:v>5.4457060185144117</c:v>
                </c:pt>
                <c:pt idx="19824">
                  <c:v>5.4459490740758527</c:v>
                </c:pt>
                <c:pt idx="19825">
                  <c:v>5.4461921296300178</c:v>
                </c:pt>
                <c:pt idx="19826">
                  <c:v>5.4464351851841828</c:v>
                </c:pt>
                <c:pt idx="19827">
                  <c:v>5.4466782407383478</c:v>
                </c:pt>
                <c:pt idx="19828">
                  <c:v>5.4469212962925129</c:v>
                </c:pt>
                <c:pt idx="19829">
                  <c:v>5.4471643518539539</c:v>
                </c:pt>
                <c:pt idx="19830">
                  <c:v>5.4474074074081189</c:v>
                </c:pt>
                <c:pt idx="19831">
                  <c:v>5.4476504629622839</c:v>
                </c:pt>
                <c:pt idx="19832">
                  <c:v>5.447893518516449</c:v>
                </c:pt>
                <c:pt idx="19833">
                  <c:v>5.448136574070614</c:v>
                </c:pt>
                <c:pt idx="19834">
                  <c:v>5.4483796296247791</c:v>
                </c:pt>
                <c:pt idx="19835">
                  <c:v>5.4486342592557238</c:v>
                </c:pt>
                <c:pt idx="19836">
                  <c:v>5.4488773148098888</c:v>
                </c:pt>
                <c:pt idx="19837">
                  <c:v>5.4491203703713298</c:v>
                </c:pt>
                <c:pt idx="19838">
                  <c:v>5.4493634259254948</c:v>
                </c:pt>
                <c:pt idx="19839">
                  <c:v>5.4496064814796599</c:v>
                </c:pt>
                <c:pt idx="19840">
                  <c:v>5.4498495370338249</c:v>
                </c:pt>
                <c:pt idx="19841">
                  <c:v>5.4500925925879899</c:v>
                </c:pt>
                <c:pt idx="19842">
                  <c:v>5.4503356481494309</c:v>
                </c:pt>
                <c:pt idx="19843">
                  <c:v>5.450578703703596</c:v>
                </c:pt>
                <c:pt idx="19844">
                  <c:v>5.450821759257761</c:v>
                </c:pt>
                <c:pt idx="19845">
                  <c:v>5.4510648148119261</c:v>
                </c:pt>
                <c:pt idx="19846">
                  <c:v>5.4513078703660911</c:v>
                </c:pt>
                <c:pt idx="19847">
                  <c:v>5.4515509259275321</c:v>
                </c:pt>
                <c:pt idx="19848">
                  <c:v>5.4517939814816971</c:v>
                </c:pt>
                <c:pt idx="19849">
                  <c:v>5.4520370370358622</c:v>
                </c:pt>
                <c:pt idx="19850">
                  <c:v>5.4522800925900272</c:v>
                </c:pt>
                <c:pt idx="19851">
                  <c:v>5.4525231481441923</c:v>
                </c:pt>
                <c:pt idx="19852">
                  <c:v>5.4527662037056333</c:v>
                </c:pt>
                <c:pt idx="19853">
                  <c:v>5.4530092592597983</c:v>
                </c:pt>
                <c:pt idx="19854">
                  <c:v>5.4532523148139633</c:v>
                </c:pt>
                <c:pt idx="19855">
                  <c:v>5.4534953703681284</c:v>
                </c:pt>
                <c:pt idx="19856">
                  <c:v>5.4537384259222934</c:v>
                </c:pt>
                <c:pt idx="19857">
                  <c:v>5.4539814814764584</c:v>
                </c:pt>
                <c:pt idx="19858">
                  <c:v>5.4542245370378994</c:v>
                </c:pt>
                <c:pt idx="19859">
                  <c:v>5.4544675925920645</c:v>
                </c:pt>
                <c:pt idx="19860">
                  <c:v>5.4547106481462295</c:v>
                </c:pt>
                <c:pt idx="19861">
                  <c:v>5.4549537037003946</c:v>
                </c:pt>
                <c:pt idx="19862">
                  <c:v>5.4551967592545596</c:v>
                </c:pt>
                <c:pt idx="19863">
                  <c:v>5.4554398148160006</c:v>
                </c:pt>
                <c:pt idx="19864">
                  <c:v>5.4556828703701656</c:v>
                </c:pt>
                <c:pt idx="19865">
                  <c:v>5.4559259259243307</c:v>
                </c:pt>
                <c:pt idx="19866">
                  <c:v>5.4561689814784957</c:v>
                </c:pt>
                <c:pt idx="19867">
                  <c:v>5.4564120370326608</c:v>
                </c:pt>
                <c:pt idx="19868">
                  <c:v>5.4566550925941018</c:v>
                </c:pt>
                <c:pt idx="19869">
                  <c:v>5.4568981481482668</c:v>
                </c:pt>
                <c:pt idx="19870">
                  <c:v>5.4571412037024318</c:v>
                </c:pt>
                <c:pt idx="19871">
                  <c:v>5.4573842592565969</c:v>
                </c:pt>
                <c:pt idx="19872">
                  <c:v>5.4576273148107619</c:v>
                </c:pt>
                <c:pt idx="19873">
                  <c:v>5.4578703703722029</c:v>
                </c:pt>
                <c:pt idx="19874">
                  <c:v>5.4581134259263679</c:v>
                </c:pt>
                <c:pt idx="19875">
                  <c:v>5.458356481480533</c:v>
                </c:pt>
                <c:pt idx="19876">
                  <c:v>5.458599537034698</c:v>
                </c:pt>
                <c:pt idx="19877">
                  <c:v>5.4588425925888631</c:v>
                </c:pt>
                <c:pt idx="19878">
                  <c:v>5.4590856481430281</c:v>
                </c:pt>
                <c:pt idx="19879">
                  <c:v>5.4593287037044691</c:v>
                </c:pt>
                <c:pt idx="19880">
                  <c:v>5.4595717592586341</c:v>
                </c:pt>
                <c:pt idx="19881">
                  <c:v>5.4598148148127992</c:v>
                </c:pt>
                <c:pt idx="19882">
                  <c:v>5.4600578703669642</c:v>
                </c:pt>
                <c:pt idx="19883">
                  <c:v>5.4603124999979089</c:v>
                </c:pt>
                <c:pt idx="19884">
                  <c:v>5.4605555555520739</c:v>
                </c:pt>
                <c:pt idx="19885">
                  <c:v>5.460798611106239</c:v>
                </c:pt>
                <c:pt idx="19886">
                  <c:v>5.46104166666768</c:v>
                </c:pt>
                <c:pt idx="19887">
                  <c:v>5.461284722221845</c:v>
                </c:pt>
                <c:pt idx="19888">
                  <c:v>5.4615277777760101</c:v>
                </c:pt>
                <c:pt idx="19889">
                  <c:v>5.4617708333301751</c:v>
                </c:pt>
                <c:pt idx="19890">
                  <c:v>5.4620138888843401</c:v>
                </c:pt>
                <c:pt idx="19891">
                  <c:v>5.4622569444457811</c:v>
                </c:pt>
                <c:pt idx="19892">
                  <c:v>5.4624999999999462</c:v>
                </c:pt>
                <c:pt idx="19893">
                  <c:v>5.4627430555541112</c:v>
                </c:pt>
                <c:pt idx="19894">
                  <c:v>5.4629861111082763</c:v>
                </c:pt>
                <c:pt idx="19895">
                  <c:v>5.4632291666624413</c:v>
                </c:pt>
                <c:pt idx="19896">
                  <c:v>5.4634722222238823</c:v>
                </c:pt>
                <c:pt idx="19897">
                  <c:v>5.4637152777780473</c:v>
                </c:pt>
                <c:pt idx="19898">
                  <c:v>5.4639583333322124</c:v>
                </c:pt>
                <c:pt idx="19899">
                  <c:v>5.4642013888863774</c:v>
                </c:pt>
                <c:pt idx="19900">
                  <c:v>5.4644444444405424</c:v>
                </c:pt>
                <c:pt idx="19901">
                  <c:v>5.4646875000019834</c:v>
                </c:pt>
                <c:pt idx="19902">
                  <c:v>5.4649305555561485</c:v>
                </c:pt>
                <c:pt idx="19903">
                  <c:v>5.4651736111103135</c:v>
                </c:pt>
                <c:pt idx="19904">
                  <c:v>5.4654166666644786</c:v>
                </c:pt>
                <c:pt idx="19905">
                  <c:v>5.4656597222186436</c:v>
                </c:pt>
                <c:pt idx="19906">
                  <c:v>5.4659027777728086</c:v>
                </c:pt>
                <c:pt idx="19907">
                  <c:v>5.4661458333342496</c:v>
                </c:pt>
                <c:pt idx="19908">
                  <c:v>5.4663888888884147</c:v>
                </c:pt>
                <c:pt idx="19909">
                  <c:v>5.4666319444425797</c:v>
                </c:pt>
                <c:pt idx="19910">
                  <c:v>5.4668749999967448</c:v>
                </c:pt>
                <c:pt idx="19911">
                  <c:v>5.4671180555509098</c:v>
                </c:pt>
                <c:pt idx="19912">
                  <c:v>5.4673611111123508</c:v>
                </c:pt>
                <c:pt idx="19913">
                  <c:v>5.4676041666665158</c:v>
                </c:pt>
                <c:pt idx="19914">
                  <c:v>5.4678472222206809</c:v>
                </c:pt>
                <c:pt idx="19915">
                  <c:v>5.4680902777748459</c:v>
                </c:pt>
                <c:pt idx="19916">
                  <c:v>5.4683333333290109</c:v>
                </c:pt>
                <c:pt idx="19917">
                  <c:v>5.4685763888904519</c:v>
                </c:pt>
                <c:pt idx="19918">
                  <c:v>5.468819444444617</c:v>
                </c:pt>
                <c:pt idx="19919">
                  <c:v>5.469062499998782</c:v>
                </c:pt>
                <c:pt idx="19920">
                  <c:v>5.4693055555529471</c:v>
                </c:pt>
                <c:pt idx="19921">
                  <c:v>5.4695486111071121</c:v>
                </c:pt>
                <c:pt idx="19922">
                  <c:v>5.4697916666685531</c:v>
                </c:pt>
                <c:pt idx="19923">
                  <c:v>5.4700347222227181</c:v>
                </c:pt>
                <c:pt idx="19924">
                  <c:v>5.4702777777768832</c:v>
                </c:pt>
                <c:pt idx="19925">
                  <c:v>5.4705208333310482</c:v>
                </c:pt>
                <c:pt idx="19926">
                  <c:v>5.4707638888852133</c:v>
                </c:pt>
                <c:pt idx="19927">
                  <c:v>5.4710069444393783</c:v>
                </c:pt>
                <c:pt idx="19928">
                  <c:v>5.4712500000008193</c:v>
                </c:pt>
                <c:pt idx="19929">
                  <c:v>5.4714930555549843</c:v>
                </c:pt>
                <c:pt idx="19930">
                  <c:v>5.4717361111091494</c:v>
                </c:pt>
                <c:pt idx="19931">
                  <c:v>5.4719791666633144</c:v>
                </c:pt>
                <c:pt idx="19932">
                  <c:v>5.4722337962942591</c:v>
                </c:pt>
                <c:pt idx="19933">
                  <c:v>5.4724768518484241</c:v>
                </c:pt>
                <c:pt idx="19934">
                  <c:v>5.4727199074025892</c:v>
                </c:pt>
                <c:pt idx="19935">
                  <c:v>5.4729629629640302</c:v>
                </c:pt>
                <c:pt idx="19936">
                  <c:v>5.4732060185181952</c:v>
                </c:pt>
                <c:pt idx="19937">
                  <c:v>5.4734490740723603</c:v>
                </c:pt>
                <c:pt idx="19938">
                  <c:v>5.4736921296265253</c:v>
                </c:pt>
                <c:pt idx="19939">
                  <c:v>5.4739351851806903</c:v>
                </c:pt>
                <c:pt idx="19940">
                  <c:v>5.4741782407421313</c:v>
                </c:pt>
                <c:pt idx="19941">
                  <c:v>5.4744212962962964</c:v>
                </c:pt>
                <c:pt idx="19942">
                  <c:v>5.4746643518504614</c:v>
                </c:pt>
                <c:pt idx="19943">
                  <c:v>5.4749074074046264</c:v>
                </c:pt>
                <c:pt idx="19944">
                  <c:v>5.4751504629587915</c:v>
                </c:pt>
                <c:pt idx="19945">
                  <c:v>5.4753935185202325</c:v>
                </c:pt>
                <c:pt idx="19946">
                  <c:v>5.4756365740743975</c:v>
                </c:pt>
                <c:pt idx="19947">
                  <c:v>5.4758796296285626</c:v>
                </c:pt>
                <c:pt idx="19948">
                  <c:v>5.4761226851827276</c:v>
                </c:pt>
                <c:pt idx="19949">
                  <c:v>5.4763657407368926</c:v>
                </c:pt>
                <c:pt idx="19950">
                  <c:v>5.4766087962983336</c:v>
                </c:pt>
                <c:pt idx="19951">
                  <c:v>5.4768518518524987</c:v>
                </c:pt>
                <c:pt idx="19952">
                  <c:v>5.4770949074066637</c:v>
                </c:pt>
                <c:pt idx="19953">
                  <c:v>5.4773379629608288</c:v>
                </c:pt>
                <c:pt idx="19954">
                  <c:v>5.4775810185149938</c:v>
                </c:pt>
                <c:pt idx="19955">
                  <c:v>5.4778240740691588</c:v>
                </c:pt>
                <c:pt idx="19956">
                  <c:v>5.4780671296305998</c:v>
                </c:pt>
                <c:pt idx="19957">
                  <c:v>5.4783101851847649</c:v>
                </c:pt>
                <c:pt idx="19958">
                  <c:v>5.4785532407389299</c:v>
                </c:pt>
                <c:pt idx="19959">
                  <c:v>5.4787962962930949</c:v>
                </c:pt>
                <c:pt idx="19960">
                  <c:v>5.47903935184726</c:v>
                </c:pt>
                <c:pt idx="19961">
                  <c:v>5.479282407408701</c:v>
                </c:pt>
                <c:pt idx="19962">
                  <c:v>5.479525462962866</c:v>
                </c:pt>
                <c:pt idx="19963">
                  <c:v>5.4797685185170311</c:v>
                </c:pt>
                <c:pt idx="19964">
                  <c:v>5.4800115740711961</c:v>
                </c:pt>
                <c:pt idx="19965">
                  <c:v>5.4802546296253611</c:v>
                </c:pt>
                <c:pt idx="19966">
                  <c:v>5.4804976851868021</c:v>
                </c:pt>
                <c:pt idx="19967">
                  <c:v>5.4807407407409672</c:v>
                </c:pt>
                <c:pt idx="19968">
                  <c:v>5.4809837962951322</c:v>
                </c:pt>
                <c:pt idx="19969">
                  <c:v>5.4812268518492973</c:v>
                </c:pt>
                <c:pt idx="19970">
                  <c:v>5.4814699074034623</c:v>
                </c:pt>
                <c:pt idx="19971">
                  <c:v>5.4817129629649033</c:v>
                </c:pt>
                <c:pt idx="19972">
                  <c:v>5.4819560185190683</c:v>
                </c:pt>
                <c:pt idx="19973">
                  <c:v>5.4821990740732334</c:v>
                </c:pt>
                <c:pt idx="19974">
                  <c:v>5.4824421296273984</c:v>
                </c:pt>
                <c:pt idx="19975">
                  <c:v>5.4826851851815634</c:v>
                </c:pt>
                <c:pt idx="19976">
                  <c:v>5.4829282407357285</c:v>
                </c:pt>
                <c:pt idx="19977">
                  <c:v>5.4831712962971695</c:v>
                </c:pt>
                <c:pt idx="19978">
                  <c:v>5.4834143518513345</c:v>
                </c:pt>
                <c:pt idx="19979">
                  <c:v>5.4836574074054996</c:v>
                </c:pt>
                <c:pt idx="19980">
                  <c:v>5.4839120370364443</c:v>
                </c:pt>
                <c:pt idx="19981">
                  <c:v>5.4841550925906093</c:v>
                </c:pt>
                <c:pt idx="19982">
                  <c:v>5.4843981481447743</c:v>
                </c:pt>
                <c:pt idx="19983">
                  <c:v>5.4846412036989394</c:v>
                </c:pt>
                <c:pt idx="19984">
                  <c:v>5.4848842592603804</c:v>
                </c:pt>
                <c:pt idx="19985">
                  <c:v>5.4851273148145454</c:v>
                </c:pt>
                <c:pt idx="19986">
                  <c:v>5.4853703703687104</c:v>
                </c:pt>
                <c:pt idx="19987">
                  <c:v>5.4856134259228755</c:v>
                </c:pt>
                <c:pt idx="19988">
                  <c:v>5.4858564814770405</c:v>
                </c:pt>
                <c:pt idx="19989">
                  <c:v>5.4860995370384815</c:v>
                </c:pt>
                <c:pt idx="19990">
                  <c:v>5.4863425925926466</c:v>
                </c:pt>
                <c:pt idx="19991">
                  <c:v>5.4865856481468116</c:v>
                </c:pt>
                <c:pt idx="19992">
                  <c:v>5.4868287037009766</c:v>
                </c:pt>
                <c:pt idx="19993">
                  <c:v>5.4870717592551417</c:v>
                </c:pt>
                <c:pt idx="19994">
                  <c:v>5.4873148148165827</c:v>
                </c:pt>
                <c:pt idx="19995">
                  <c:v>5.4875578703707477</c:v>
                </c:pt>
                <c:pt idx="19996">
                  <c:v>5.4878009259249128</c:v>
                </c:pt>
                <c:pt idx="19997">
                  <c:v>5.4880439814790778</c:v>
                </c:pt>
                <c:pt idx="19998">
                  <c:v>5.4882870370332428</c:v>
                </c:pt>
                <c:pt idx="19999">
                  <c:v>5.4885300925946838</c:v>
                </c:pt>
                <c:pt idx="20000">
                  <c:v>5.4887731481488489</c:v>
                </c:pt>
                <c:pt idx="20001">
                  <c:v>5.4890162037030139</c:v>
                </c:pt>
                <c:pt idx="20002">
                  <c:v>5.4892592592571789</c:v>
                </c:pt>
                <c:pt idx="20003">
                  <c:v>5.489502314811344</c:v>
                </c:pt>
                <c:pt idx="20004">
                  <c:v>5.489745370365509</c:v>
                </c:pt>
                <c:pt idx="20005">
                  <c:v>5.48998842592695</c:v>
                </c:pt>
                <c:pt idx="20006">
                  <c:v>5.4902314814811151</c:v>
                </c:pt>
                <c:pt idx="20007">
                  <c:v>5.4904745370352801</c:v>
                </c:pt>
                <c:pt idx="20008">
                  <c:v>5.4907175925894451</c:v>
                </c:pt>
                <c:pt idx="20009">
                  <c:v>5.4909606481436102</c:v>
                </c:pt>
                <c:pt idx="20010">
                  <c:v>5.4912037037050512</c:v>
                </c:pt>
                <c:pt idx="20011">
                  <c:v>5.4914467592592162</c:v>
                </c:pt>
                <c:pt idx="20012">
                  <c:v>5.4916898148133813</c:v>
                </c:pt>
                <c:pt idx="20013">
                  <c:v>5.4919328703675463</c:v>
                </c:pt>
                <c:pt idx="20014">
                  <c:v>5.4921759259217113</c:v>
                </c:pt>
                <c:pt idx="20015">
                  <c:v>5.4924189814831523</c:v>
                </c:pt>
                <c:pt idx="20016">
                  <c:v>5.4926620370373174</c:v>
                </c:pt>
                <c:pt idx="20017">
                  <c:v>5.4929050925914824</c:v>
                </c:pt>
                <c:pt idx="20018">
                  <c:v>5.4931481481456474</c:v>
                </c:pt>
                <c:pt idx="20019">
                  <c:v>5.4933912036998125</c:v>
                </c:pt>
                <c:pt idx="20020">
                  <c:v>5.4936342592612535</c:v>
                </c:pt>
                <c:pt idx="20021">
                  <c:v>5.4938773148154185</c:v>
                </c:pt>
                <c:pt idx="20022">
                  <c:v>5.4941203703695836</c:v>
                </c:pt>
                <c:pt idx="20023">
                  <c:v>5.4943634259237486</c:v>
                </c:pt>
                <c:pt idx="20024">
                  <c:v>5.4946064814779136</c:v>
                </c:pt>
                <c:pt idx="20025">
                  <c:v>5.4948495370320787</c:v>
                </c:pt>
                <c:pt idx="20026">
                  <c:v>5.4950925925935197</c:v>
                </c:pt>
                <c:pt idx="20027">
                  <c:v>5.4953472222171884</c:v>
                </c:pt>
                <c:pt idx="20028">
                  <c:v>5.4955902777786294</c:v>
                </c:pt>
                <c:pt idx="20029">
                  <c:v>5.4958333333327944</c:v>
                </c:pt>
                <c:pt idx="20030">
                  <c:v>5.4960763888869595</c:v>
                </c:pt>
                <c:pt idx="20031">
                  <c:v>5.4963194444411245</c:v>
                </c:pt>
                <c:pt idx="20032">
                  <c:v>5.4965624999952896</c:v>
                </c:pt>
                <c:pt idx="20033">
                  <c:v>5.4968055555567306</c:v>
                </c:pt>
                <c:pt idx="20034">
                  <c:v>5.4970486111108956</c:v>
                </c:pt>
                <c:pt idx="20035">
                  <c:v>5.4972916666650606</c:v>
                </c:pt>
                <c:pt idx="20036">
                  <c:v>5.4975347222192257</c:v>
                </c:pt>
                <c:pt idx="20037">
                  <c:v>5.4977777777733907</c:v>
                </c:pt>
                <c:pt idx="20038">
                  <c:v>5.4980208333348317</c:v>
                </c:pt>
                <c:pt idx="20039">
                  <c:v>5.4982638888889968</c:v>
                </c:pt>
                <c:pt idx="20040">
                  <c:v>5.4985069444431618</c:v>
                </c:pt>
                <c:pt idx="20041">
                  <c:v>5.4987499999973268</c:v>
                </c:pt>
                <c:pt idx="20042">
                  <c:v>5.4989930555514919</c:v>
                </c:pt>
                <c:pt idx="20043">
                  <c:v>5.4992361111129329</c:v>
                </c:pt>
                <c:pt idx="20044">
                  <c:v>5.4994791666670979</c:v>
                </c:pt>
                <c:pt idx="20045">
                  <c:v>5.4997222222212629</c:v>
                </c:pt>
                <c:pt idx="20046">
                  <c:v>5.499965277775428</c:v>
                </c:pt>
                <c:pt idx="20047">
                  <c:v>5.500208333329593</c:v>
                </c:pt>
                <c:pt idx="20048">
                  <c:v>5.5004513888837581</c:v>
                </c:pt>
                <c:pt idx="20049">
                  <c:v>5.5006944444451991</c:v>
                </c:pt>
                <c:pt idx="20050">
                  <c:v>5.5009374999993641</c:v>
                </c:pt>
                <c:pt idx="20051">
                  <c:v>5.5011805555535291</c:v>
                </c:pt>
                <c:pt idx="20052">
                  <c:v>5.5014236111076942</c:v>
                </c:pt>
                <c:pt idx="20053">
                  <c:v>5.5016666666618592</c:v>
                </c:pt>
                <c:pt idx="20054">
                  <c:v>5.5019097222233002</c:v>
                </c:pt>
                <c:pt idx="20055">
                  <c:v>5.5021527777774653</c:v>
                </c:pt>
                <c:pt idx="20056">
                  <c:v>5.5023958333316303</c:v>
                </c:pt>
                <c:pt idx="20057">
                  <c:v>5.5026388888857953</c:v>
                </c:pt>
                <c:pt idx="20058">
                  <c:v>5.5028819444399604</c:v>
                </c:pt>
                <c:pt idx="20059">
                  <c:v>5.5031250000014014</c:v>
                </c:pt>
                <c:pt idx="20060">
                  <c:v>5.5033680555555664</c:v>
                </c:pt>
                <c:pt idx="20061">
                  <c:v>5.5036111111097314</c:v>
                </c:pt>
                <c:pt idx="20062">
                  <c:v>5.5038541666638965</c:v>
                </c:pt>
                <c:pt idx="20063">
                  <c:v>5.5040972222180615</c:v>
                </c:pt>
                <c:pt idx="20064">
                  <c:v>5.5043402777795025</c:v>
                </c:pt>
                <c:pt idx="20065">
                  <c:v>5.5045833333336676</c:v>
                </c:pt>
                <c:pt idx="20066">
                  <c:v>5.5048263888878326</c:v>
                </c:pt>
                <c:pt idx="20067">
                  <c:v>5.5050694444419976</c:v>
                </c:pt>
                <c:pt idx="20068">
                  <c:v>5.5053124999961627</c:v>
                </c:pt>
                <c:pt idx="20069">
                  <c:v>5.5055555555576037</c:v>
                </c:pt>
                <c:pt idx="20070">
                  <c:v>5.5057986111117687</c:v>
                </c:pt>
                <c:pt idx="20071">
                  <c:v>5.5060416666659338</c:v>
                </c:pt>
                <c:pt idx="20072">
                  <c:v>5.5062847222200988</c:v>
                </c:pt>
                <c:pt idx="20073">
                  <c:v>5.5065277777742638</c:v>
                </c:pt>
                <c:pt idx="20074">
                  <c:v>5.5067708333284289</c:v>
                </c:pt>
                <c:pt idx="20075">
                  <c:v>5.5070138888898699</c:v>
                </c:pt>
                <c:pt idx="20076">
                  <c:v>5.5072685185135386</c:v>
                </c:pt>
                <c:pt idx="20077">
                  <c:v>5.5075115740749796</c:v>
                </c:pt>
                <c:pt idx="20078">
                  <c:v>5.5077546296291446</c:v>
                </c:pt>
                <c:pt idx="20079">
                  <c:v>5.5079976851833097</c:v>
                </c:pt>
                <c:pt idx="20080">
                  <c:v>5.5082407407374747</c:v>
                </c:pt>
                <c:pt idx="20081">
                  <c:v>5.5084837962916398</c:v>
                </c:pt>
                <c:pt idx="20082">
                  <c:v>5.5087268518530808</c:v>
                </c:pt>
                <c:pt idx="20083">
                  <c:v>5.5089699074072458</c:v>
                </c:pt>
                <c:pt idx="20084">
                  <c:v>5.5092129629614108</c:v>
                </c:pt>
                <c:pt idx="20085">
                  <c:v>5.5094560185155759</c:v>
                </c:pt>
                <c:pt idx="20086">
                  <c:v>5.5096990740697409</c:v>
                </c:pt>
                <c:pt idx="20087">
                  <c:v>5.5099421296311819</c:v>
                </c:pt>
                <c:pt idx="20088">
                  <c:v>5.5101851851853469</c:v>
                </c:pt>
                <c:pt idx="20089">
                  <c:v>5.510428240739512</c:v>
                </c:pt>
                <c:pt idx="20090">
                  <c:v>5.510671296293677</c:v>
                </c:pt>
                <c:pt idx="20091">
                  <c:v>5.5109143518478421</c:v>
                </c:pt>
                <c:pt idx="20092">
                  <c:v>5.5111574074092831</c:v>
                </c:pt>
                <c:pt idx="20093">
                  <c:v>5.5114004629634481</c:v>
                </c:pt>
                <c:pt idx="20094">
                  <c:v>5.5116435185176131</c:v>
                </c:pt>
                <c:pt idx="20095">
                  <c:v>5.5118865740717782</c:v>
                </c:pt>
                <c:pt idx="20096">
                  <c:v>5.5121296296259432</c:v>
                </c:pt>
                <c:pt idx="20097">
                  <c:v>5.5123726851801083</c:v>
                </c:pt>
                <c:pt idx="20098">
                  <c:v>5.5126157407415493</c:v>
                </c:pt>
                <c:pt idx="20099">
                  <c:v>5.5128587962957143</c:v>
                </c:pt>
                <c:pt idx="20100">
                  <c:v>5.5131018518498793</c:v>
                </c:pt>
                <c:pt idx="20101">
                  <c:v>5.5133449074040444</c:v>
                </c:pt>
                <c:pt idx="20102">
                  <c:v>5.5135879629582094</c:v>
                </c:pt>
                <c:pt idx="20103">
                  <c:v>5.5138310185196504</c:v>
                </c:pt>
                <c:pt idx="20104">
                  <c:v>5.5140740740738154</c:v>
                </c:pt>
                <c:pt idx="20105">
                  <c:v>5.5143171296279805</c:v>
                </c:pt>
                <c:pt idx="20106">
                  <c:v>5.5145601851821455</c:v>
                </c:pt>
                <c:pt idx="20107">
                  <c:v>5.5148032407363106</c:v>
                </c:pt>
                <c:pt idx="20108">
                  <c:v>5.5150462962977516</c:v>
                </c:pt>
                <c:pt idx="20109">
                  <c:v>5.5152893518519166</c:v>
                </c:pt>
                <c:pt idx="20110">
                  <c:v>5.5155324074060816</c:v>
                </c:pt>
                <c:pt idx="20111">
                  <c:v>5.5157754629602467</c:v>
                </c:pt>
                <c:pt idx="20112">
                  <c:v>5.5160185185144117</c:v>
                </c:pt>
                <c:pt idx="20113">
                  <c:v>5.5162615740758527</c:v>
                </c:pt>
                <c:pt idx="20114">
                  <c:v>5.5165046296300178</c:v>
                </c:pt>
                <c:pt idx="20115">
                  <c:v>5.5167476851841828</c:v>
                </c:pt>
                <c:pt idx="20116">
                  <c:v>5.5169907407383478</c:v>
                </c:pt>
                <c:pt idx="20117">
                  <c:v>5.5172337962925129</c:v>
                </c:pt>
                <c:pt idx="20118">
                  <c:v>5.5174768518539539</c:v>
                </c:pt>
                <c:pt idx="20119">
                  <c:v>5.5177199074081189</c:v>
                </c:pt>
                <c:pt idx="20120">
                  <c:v>5.5179629629622839</c:v>
                </c:pt>
                <c:pt idx="20121">
                  <c:v>5.518206018516449</c:v>
                </c:pt>
                <c:pt idx="20122">
                  <c:v>5.518449074070614</c:v>
                </c:pt>
                <c:pt idx="20123">
                  <c:v>5.5186921296247791</c:v>
                </c:pt>
                <c:pt idx="20124">
                  <c:v>5.5189467592557238</c:v>
                </c:pt>
                <c:pt idx="20125">
                  <c:v>5.5191898148098888</c:v>
                </c:pt>
                <c:pt idx="20126">
                  <c:v>5.5194328703713298</c:v>
                </c:pt>
                <c:pt idx="20127">
                  <c:v>5.5196759259254948</c:v>
                </c:pt>
                <c:pt idx="20128">
                  <c:v>5.5199189814796599</c:v>
                </c:pt>
                <c:pt idx="20129">
                  <c:v>5.5201620370338249</c:v>
                </c:pt>
                <c:pt idx="20130">
                  <c:v>5.5204050925879899</c:v>
                </c:pt>
                <c:pt idx="20131">
                  <c:v>5.5206481481494309</c:v>
                </c:pt>
                <c:pt idx="20132">
                  <c:v>5.520891203703596</c:v>
                </c:pt>
                <c:pt idx="20133">
                  <c:v>5.521134259257761</c:v>
                </c:pt>
                <c:pt idx="20134">
                  <c:v>5.5213773148119261</c:v>
                </c:pt>
                <c:pt idx="20135">
                  <c:v>5.5216203703660911</c:v>
                </c:pt>
                <c:pt idx="20136">
                  <c:v>5.5218634259275321</c:v>
                </c:pt>
                <c:pt idx="20137">
                  <c:v>5.5221064814816971</c:v>
                </c:pt>
                <c:pt idx="20138">
                  <c:v>5.5223495370358622</c:v>
                </c:pt>
                <c:pt idx="20139">
                  <c:v>5.5225925925900272</c:v>
                </c:pt>
                <c:pt idx="20140">
                  <c:v>5.5228356481441923</c:v>
                </c:pt>
                <c:pt idx="20141">
                  <c:v>5.5230787037056333</c:v>
                </c:pt>
                <c:pt idx="20142">
                  <c:v>5.5233217592597983</c:v>
                </c:pt>
                <c:pt idx="20143">
                  <c:v>5.5235648148139633</c:v>
                </c:pt>
                <c:pt idx="20144">
                  <c:v>5.5238078703681284</c:v>
                </c:pt>
                <c:pt idx="20145">
                  <c:v>5.5240509259222934</c:v>
                </c:pt>
                <c:pt idx="20146">
                  <c:v>5.5242939814764584</c:v>
                </c:pt>
                <c:pt idx="20147">
                  <c:v>5.5245370370378994</c:v>
                </c:pt>
                <c:pt idx="20148">
                  <c:v>5.5247800925920645</c:v>
                </c:pt>
                <c:pt idx="20149">
                  <c:v>5.5250231481462295</c:v>
                </c:pt>
                <c:pt idx="20150">
                  <c:v>5.5252662037003946</c:v>
                </c:pt>
                <c:pt idx="20151">
                  <c:v>5.5255092592545596</c:v>
                </c:pt>
                <c:pt idx="20152">
                  <c:v>5.5257523148160006</c:v>
                </c:pt>
                <c:pt idx="20153">
                  <c:v>5.5259953703701656</c:v>
                </c:pt>
                <c:pt idx="20154">
                  <c:v>5.5262384259243307</c:v>
                </c:pt>
                <c:pt idx="20155">
                  <c:v>5.5264814814784957</c:v>
                </c:pt>
                <c:pt idx="20156">
                  <c:v>5.5267245370326608</c:v>
                </c:pt>
                <c:pt idx="20157">
                  <c:v>5.5269675925941018</c:v>
                </c:pt>
                <c:pt idx="20158">
                  <c:v>5.5272106481482668</c:v>
                </c:pt>
                <c:pt idx="20159">
                  <c:v>5.5274537037024318</c:v>
                </c:pt>
                <c:pt idx="20160">
                  <c:v>5.5276967592565969</c:v>
                </c:pt>
                <c:pt idx="20161">
                  <c:v>5.5279398148107619</c:v>
                </c:pt>
                <c:pt idx="20162">
                  <c:v>5.5281828703722029</c:v>
                </c:pt>
                <c:pt idx="20163">
                  <c:v>5.5284259259263679</c:v>
                </c:pt>
                <c:pt idx="20164">
                  <c:v>5.528668981480533</c:v>
                </c:pt>
                <c:pt idx="20165">
                  <c:v>5.528912037034698</c:v>
                </c:pt>
                <c:pt idx="20166">
                  <c:v>5.5291550925888631</c:v>
                </c:pt>
                <c:pt idx="20167">
                  <c:v>5.5293981481430281</c:v>
                </c:pt>
                <c:pt idx="20168">
                  <c:v>5.5296412037044691</c:v>
                </c:pt>
                <c:pt idx="20169">
                  <c:v>5.5298842592586341</c:v>
                </c:pt>
                <c:pt idx="20170">
                  <c:v>5.5301273148127992</c:v>
                </c:pt>
                <c:pt idx="20171">
                  <c:v>5.5303703703669642</c:v>
                </c:pt>
                <c:pt idx="20172">
                  <c:v>5.5306249999979089</c:v>
                </c:pt>
                <c:pt idx="20173">
                  <c:v>5.5308680555520739</c:v>
                </c:pt>
                <c:pt idx="20174">
                  <c:v>5.531111111106239</c:v>
                </c:pt>
                <c:pt idx="20175">
                  <c:v>5.53135416666768</c:v>
                </c:pt>
                <c:pt idx="20176">
                  <c:v>5.531597222221845</c:v>
                </c:pt>
                <c:pt idx="20177">
                  <c:v>5.5318402777760101</c:v>
                </c:pt>
                <c:pt idx="20178">
                  <c:v>5.5320833333301751</c:v>
                </c:pt>
                <c:pt idx="20179">
                  <c:v>5.5323263888843401</c:v>
                </c:pt>
                <c:pt idx="20180">
                  <c:v>5.5325694444457811</c:v>
                </c:pt>
                <c:pt idx="20181">
                  <c:v>5.5328124999999462</c:v>
                </c:pt>
                <c:pt idx="20182">
                  <c:v>5.5330555555541112</c:v>
                </c:pt>
                <c:pt idx="20183">
                  <c:v>5.5332986111082763</c:v>
                </c:pt>
                <c:pt idx="20184">
                  <c:v>5.5335416666624413</c:v>
                </c:pt>
                <c:pt idx="20185">
                  <c:v>5.5337847222238823</c:v>
                </c:pt>
                <c:pt idx="20186">
                  <c:v>5.5340277777780473</c:v>
                </c:pt>
                <c:pt idx="20187">
                  <c:v>5.5342708333322124</c:v>
                </c:pt>
                <c:pt idx="20188">
                  <c:v>5.5345138888863774</c:v>
                </c:pt>
                <c:pt idx="20189">
                  <c:v>5.5347569444405424</c:v>
                </c:pt>
                <c:pt idx="20190">
                  <c:v>5.5350000000019834</c:v>
                </c:pt>
                <c:pt idx="20191">
                  <c:v>5.5352430555561485</c:v>
                </c:pt>
                <c:pt idx="20192">
                  <c:v>5.5354861111103135</c:v>
                </c:pt>
                <c:pt idx="20193">
                  <c:v>5.5357291666644786</c:v>
                </c:pt>
                <c:pt idx="20194">
                  <c:v>5.5359722222186436</c:v>
                </c:pt>
                <c:pt idx="20195">
                  <c:v>5.5362152777728086</c:v>
                </c:pt>
                <c:pt idx="20196">
                  <c:v>5.5364583333342496</c:v>
                </c:pt>
                <c:pt idx="20197">
                  <c:v>5.5367013888884147</c:v>
                </c:pt>
                <c:pt idx="20198">
                  <c:v>5.5369444444425797</c:v>
                </c:pt>
                <c:pt idx="20199">
                  <c:v>5.5371874999967448</c:v>
                </c:pt>
                <c:pt idx="20200">
                  <c:v>5.5374305555509098</c:v>
                </c:pt>
                <c:pt idx="20201">
                  <c:v>5.5376736111123508</c:v>
                </c:pt>
                <c:pt idx="20202">
                  <c:v>5.5379166666665158</c:v>
                </c:pt>
                <c:pt idx="20203">
                  <c:v>5.5381597222206809</c:v>
                </c:pt>
                <c:pt idx="20204">
                  <c:v>5.5384027777748459</c:v>
                </c:pt>
                <c:pt idx="20205">
                  <c:v>5.5386458333290109</c:v>
                </c:pt>
                <c:pt idx="20206">
                  <c:v>5.5388888888904519</c:v>
                </c:pt>
                <c:pt idx="20207">
                  <c:v>5.539131944444617</c:v>
                </c:pt>
                <c:pt idx="20208">
                  <c:v>5.539374999998782</c:v>
                </c:pt>
                <c:pt idx="20209">
                  <c:v>5.5396180555529471</c:v>
                </c:pt>
                <c:pt idx="20210">
                  <c:v>5.5398611111071121</c:v>
                </c:pt>
                <c:pt idx="20211">
                  <c:v>5.5401041666685531</c:v>
                </c:pt>
                <c:pt idx="20212">
                  <c:v>5.5403472222227181</c:v>
                </c:pt>
                <c:pt idx="20213">
                  <c:v>5.5405902777768832</c:v>
                </c:pt>
                <c:pt idx="20214">
                  <c:v>5.5408333333310482</c:v>
                </c:pt>
                <c:pt idx="20215">
                  <c:v>5.5410763888852133</c:v>
                </c:pt>
                <c:pt idx="20216">
                  <c:v>5.5413194444393783</c:v>
                </c:pt>
                <c:pt idx="20217">
                  <c:v>5.5415625000008193</c:v>
                </c:pt>
                <c:pt idx="20218">
                  <c:v>5.5418055555549843</c:v>
                </c:pt>
                <c:pt idx="20219">
                  <c:v>5.5420486111091494</c:v>
                </c:pt>
                <c:pt idx="20220">
                  <c:v>5.5423032407400941</c:v>
                </c:pt>
                <c:pt idx="20221">
                  <c:v>5.5425462962942591</c:v>
                </c:pt>
                <c:pt idx="20222">
                  <c:v>5.5427893518484241</c:v>
                </c:pt>
                <c:pt idx="20223">
                  <c:v>5.5430324074025892</c:v>
                </c:pt>
                <c:pt idx="20224">
                  <c:v>5.5432754629640302</c:v>
                </c:pt>
                <c:pt idx="20225">
                  <c:v>5.5435185185181952</c:v>
                </c:pt>
                <c:pt idx="20226">
                  <c:v>5.5437615740723603</c:v>
                </c:pt>
                <c:pt idx="20227">
                  <c:v>5.5440046296265253</c:v>
                </c:pt>
                <c:pt idx="20228">
                  <c:v>5.5442476851806903</c:v>
                </c:pt>
                <c:pt idx="20229">
                  <c:v>5.5444907407421313</c:v>
                </c:pt>
                <c:pt idx="20230">
                  <c:v>5.5447337962962964</c:v>
                </c:pt>
                <c:pt idx="20231">
                  <c:v>5.5449768518504614</c:v>
                </c:pt>
                <c:pt idx="20232">
                  <c:v>5.5452199074046264</c:v>
                </c:pt>
                <c:pt idx="20233">
                  <c:v>5.5454629629587915</c:v>
                </c:pt>
                <c:pt idx="20234">
                  <c:v>5.5457060185202325</c:v>
                </c:pt>
                <c:pt idx="20235">
                  <c:v>5.5459490740743975</c:v>
                </c:pt>
                <c:pt idx="20236">
                  <c:v>5.5461921296285626</c:v>
                </c:pt>
                <c:pt idx="20237">
                  <c:v>5.5464351851827276</c:v>
                </c:pt>
                <c:pt idx="20238">
                  <c:v>5.5466782407368926</c:v>
                </c:pt>
                <c:pt idx="20239">
                  <c:v>5.5469212962983336</c:v>
                </c:pt>
                <c:pt idx="20240">
                  <c:v>5.5471643518524987</c:v>
                </c:pt>
                <c:pt idx="20241">
                  <c:v>5.5474074074066637</c:v>
                </c:pt>
                <c:pt idx="20242">
                  <c:v>5.5476504629608288</c:v>
                </c:pt>
                <c:pt idx="20243">
                  <c:v>5.5478935185149938</c:v>
                </c:pt>
                <c:pt idx="20244">
                  <c:v>5.5481365740691588</c:v>
                </c:pt>
                <c:pt idx="20245">
                  <c:v>5.5483796296305998</c:v>
                </c:pt>
                <c:pt idx="20246">
                  <c:v>5.5486226851847649</c:v>
                </c:pt>
                <c:pt idx="20247">
                  <c:v>5.5488657407389299</c:v>
                </c:pt>
                <c:pt idx="20248">
                  <c:v>5.5491087962930949</c:v>
                </c:pt>
                <c:pt idx="20249">
                  <c:v>5.54935185184726</c:v>
                </c:pt>
                <c:pt idx="20250">
                  <c:v>5.549594907408701</c:v>
                </c:pt>
                <c:pt idx="20251">
                  <c:v>5.549837962962866</c:v>
                </c:pt>
                <c:pt idx="20252">
                  <c:v>5.5500810185170311</c:v>
                </c:pt>
                <c:pt idx="20253">
                  <c:v>5.5503240740711961</c:v>
                </c:pt>
                <c:pt idx="20254">
                  <c:v>5.5505671296253611</c:v>
                </c:pt>
                <c:pt idx="20255">
                  <c:v>5.5508101851868021</c:v>
                </c:pt>
                <c:pt idx="20256">
                  <c:v>5.5510532407409672</c:v>
                </c:pt>
                <c:pt idx="20257">
                  <c:v>5.5512962962951322</c:v>
                </c:pt>
                <c:pt idx="20258">
                  <c:v>5.5515393518492973</c:v>
                </c:pt>
                <c:pt idx="20259">
                  <c:v>5.5517824074034623</c:v>
                </c:pt>
                <c:pt idx="20260">
                  <c:v>5.5520254629649033</c:v>
                </c:pt>
                <c:pt idx="20261">
                  <c:v>5.5522685185190683</c:v>
                </c:pt>
                <c:pt idx="20262">
                  <c:v>5.5525115740732334</c:v>
                </c:pt>
                <c:pt idx="20263">
                  <c:v>5.5527546296273984</c:v>
                </c:pt>
                <c:pt idx="20264">
                  <c:v>5.5529976851815634</c:v>
                </c:pt>
                <c:pt idx="20265">
                  <c:v>5.5532407407357285</c:v>
                </c:pt>
                <c:pt idx="20266">
                  <c:v>5.5534837962971695</c:v>
                </c:pt>
                <c:pt idx="20267">
                  <c:v>5.5537268518513345</c:v>
                </c:pt>
                <c:pt idx="20268">
                  <c:v>5.5539814814822792</c:v>
                </c:pt>
                <c:pt idx="20269">
                  <c:v>5.5542245370364443</c:v>
                </c:pt>
                <c:pt idx="20270">
                  <c:v>5.5544675925906093</c:v>
                </c:pt>
                <c:pt idx="20271">
                  <c:v>5.5547106481447743</c:v>
                </c:pt>
                <c:pt idx="20272">
                  <c:v>5.5549537036989394</c:v>
                </c:pt>
                <c:pt idx="20273">
                  <c:v>5.5551967592603804</c:v>
                </c:pt>
                <c:pt idx="20274">
                  <c:v>5.5554398148145454</c:v>
                </c:pt>
                <c:pt idx="20275">
                  <c:v>5.5556828703687104</c:v>
                </c:pt>
                <c:pt idx="20276">
                  <c:v>5.5559259259228755</c:v>
                </c:pt>
                <c:pt idx="20277">
                  <c:v>5.5561689814770405</c:v>
                </c:pt>
                <c:pt idx="20278">
                  <c:v>5.5564120370384815</c:v>
                </c:pt>
                <c:pt idx="20279">
                  <c:v>5.5566550925926466</c:v>
                </c:pt>
                <c:pt idx="20280">
                  <c:v>5.5568981481468116</c:v>
                </c:pt>
                <c:pt idx="20281">
                  <c:v>5.5571412037009766</c:v>
                </c:pt>
                <c:pt idx="20282">
                  <c:v>5.5573842592551417</c:v>
                </c:pt>
                <c:pt idx="20283">
                  <c:v>5.5576273148165827</c:v>
                </c:pt>
                <c:pt idx="20284">
                  <c:v>5.5578703703707477</c:v>
                </c:pt>
                <c:pt idx="20285">
                  <c:v>5.5581134259249128</c:v>
                </c:pt>
                <c:pt idx="20286">
                  <c:v>5.5583564814790778</c:v>
                </c:pt>
                <c:pt idx="20287">
                  <c:v>5.5585995370332428</c:v>
                </c:pt>
                <c:pt idx="20288">
                  <c:v>5.5588425925946838</c:v>
                </c:pt>
                <c:pt idx="20289">
                  <c:v>5.5590856481488489</c:v>
                </c:pt>
                <c:pt idx="20290">
                  <c:v>5.5593287037030139</c:v>
                </c:pt>
                <c:pt idx="20291">
                  <c:v>5.5595717592571789</c:v>
                </c:pt>
                <c:pt idx="20292">
                  <c:v>5.559814814811344</c:v>
                </c:pt>
                <c:pt idx="20293">
                  <c:v>5.560057870365509</c:v>
                </c:pt>
                <c:pt idx="20294">
                  <c:v>5.56030092592695</c:v>
                </c:pt>
                <c:pt idx="20295">
                  <c:v>5.5605439814811151</c:v>
                </c:pt>
                <c:pt idx="20296">
                  <c:v>5.5607870370352801</c:v>
                </c:pt>
                <c:pt idx="20297">
                  <c:v>5.5610300925894451</c:v>
                </c:pt>
                <c:pt idx="20298">
                  <c:v>5.5612731481436102</c:v>
                </c:pt>
                <c:pt idx="20299">
                  <c:v>5.5615162037050512</c:v>
                </c:pt>
                <c:pt idx="20300">
                  <c:v>5.5617592592592162</c:v>
                </c:pt>
                <c:pt idx="20301">
                  <c:v>5.5620023148133813</c:v>
                </c:pt>
                <c:pt idx="20302">
                  <c:v>5.5622453703675463</c:v>
                </c:pt>
                <c:pt idx="20303">
                  <c:v>5.5624884259217113</c:v>
                </c:pt>
                <c:pt idx="20304">
                  <c:v>5.5627314814831523</c:v>
                </c:pt>
                <c:pt idx="20305">
                  <c:v>5.5629745370373174</c:v>
                </c:pt>
                <c:pt idx="20306">
                  <c:v>5.5632175925914824</c:v>
                </c:pt>
                <c:pt idx="20307">
                  <c:v>5.5634606481456474</c:v>
                </c:pt>
                <c:pt idx="20308">
                  <c:v>5.5637037036998125</c:v>
                </c:pt>
                <c:pt idx="20309">
                  <c:v>5.5639467592612535</c:v>
                </c:pt>
                <c:pt idx="20310">
                  <c:v>5.5641898148154185</c:v>
                </c:pt>
                <c:pt idx="20311">
                  <c:v>5.5644328703695836</c:v>
                </c:pt>
                <c:pt idx="20312">
                  <c:v>5.5646759259237486</c:v>
                </c:pt>
                <c:pt idx="20313">
                  <c:v>5.5649189814779136</c:v>
                </c:pt>
                <c:pt idx="20314">
                  <c:v>5.5651620370320787</c:v>
                </c:pt>
                <c:pt idx="20315">
                  <c:v>5.5654050925935197</c:v>
                </c:pt>
                <c:pt idx="20316">
                  <c:v>5.5656481481476847</c:v>
                </c:pt>
                <c:pt idx="20317">
                  <c:v>5.5659027777786294</c:v>
                </c:pt>
                <c:pt idx="20318">
                  <c:v>5.5661458333327944</c:v>
                </c:pt>
                <c:pt idx="20319">
                  <c:v>5.5663888888869595</c:v>
                </c:pt>
                <c:pt idx="20320">
                  <c:v>5.5666319444411245</c:v>
                </c:pt>
                <c:pt idx="20321">
                  <c:v>5.5668749999952896</c:v>
                </c:pt>
                <c:pt idx="20322">
                  <c:v>5.5671180555567306</c:v>
                </c:pt>
                <c:pt idx="20323">
                  <c:v>5.5673611111108956</c:v>
                </c:pt>
                <c:pt idx="20324">
                  <c:v>5.5676041666650606</c:v>
                </c:pt>
                <c:pt idx="20325">
                  <c:v>5.5678472222192257</c:v>
                </c:pt>
                <c:pt idx="20326">
                  <c:v>5.5680902777733907</c:v>
                </c:pt>
                <c:pt idx="20327">
                  <c:v>5.5683333333348317</c:v>
                </c:pt>
                <c:pt idx="20328">
                  <c:v>5.5685763888889968</c:v>
                </c:pt>
                <c:pt idx="20329">
                  <c:v>5.5688194444431618</c:v>
                </c:pt>
                <c:pt idx="20330">
                  <c:v>5.5690624999973268</c:v>
                </c:pt>
                <c:pt idx="20331">
                  <c:v>5.5693055555514919</c:v>
                </c:pt>
                <c:pt idx="20332">
                  <c:v>5.5695486111129329</c:v>
                </c:pt>
                <c:pt idx="20333">
                  <c:v>5.5697916666670979</c:v>
                </c:pt>
                <c:pt idx="20334">
                  <c:v>5.5700347222212629</c:v>
                </c:pt>
                <c:pt idx="20335">
                  <c:v>5.570277777775428</c:v>
                </c:pt>
                <c:pt idx="20336">
                  <c:v>5.570520833329593</c:v>
                </c:pt>
                <c:pt idx="20337">
                  <c:v>5.5707638888837581</c:v>
                </c:pt>
                <c:pt idx="20338">
                  <c:v>5.5710069444451991</c:v>
                </c:pt>
                <c:pt idx="20339">
                  <c:v>5.5712499999993641</c:v>
                </c:pt>
                <c:pt idx="20340">
                  <c:v>5.5714930555535291</c:v>
                </c:pt>
                <c:pt idx="20341">
                  <c:v>5.5717361111076942</c:v>
                </c:pt>
                <c:pt idx="20342">
                  <c:v>5.5719791666618592</c:v>
                </c:pt>
                <c:pt idx="20343">
                  <c:v>5.5722222222233002</c:v>
                </c:pt>
                <c:pt idx="20344">
                  <c:v>5.5724652777774653</c:v>
                </c:pt>
                <c:pt idx="20345">
                  <c:v>5.5727083333316303</c:v>
                </c:pt>
                <c:pt idx="20346">
                  <c:v>5.5729513888857953</c:v>
                </c:pt>
                <c:pt idx="20347">
                  <c:v>5.5731944444399604</c:v>
                </c:pt>
                <c:pt idx="20348">
                  <c:v>5.5734375000014014</c:v>
                </c:pt>
                <c:pt idx="20349">
                  <c:v>5.5736805555555664</c:v>
                </c:pt>
                <c:pt idx="20350">
                  <c:v>5.5739236111097314</c:v>
                </c:pt>
                <c:pt idx="20351">
                  <c:v>5.5741666666638965</c:v>
                </c:pt>
                <c:pt idx="20352">
                  <c:v>5.5744097222180615</c:v>
                </c:pt>
                <c:pt idx="20353">
                  <c:v>5.5746527777795025</c:v>
                </c:pt>
                <c:pt idx="20354">
                  <c:v>5.5748958333336676</c:v>
                </c:pt>
                <c:pt idx="20355">
                  <c:v>5.5751388888878326</c:v>
                </c:pt>
                <c:pt idx="20356">
                  <c:v>5.5753819444419976</c:v>
                </c:pt>
                <c:pt idx="20357">
                  <c:v>5.5756249999961627</c:v>
                </c:pt>
                <c:pt idx="20358">
                  <c:v>5.5758680555576037</c:v>
                </c:pt>
                <c:pt idx="20359">
                  <c:v>5.5761111111117687</c:v>
                </c:pt>
                <c:pt idx="20360">
                  <c:v>5.5763541666659338</c:v>
                </c:pt>
                <c:pt idx="20361">
                  <c:v>5.5765972222200988</c:v>
                </c:pt>
                <c:pt idx="20362">
                  <c:v>5.5768402777742638</c:v>
                </c:pt>
                <c:pt idx="20363">
                  <c:v>5.5770833333284289</c:v>
                </c:pt>
                <c:pt idx="20364">
                  <c:v>5.5773263888898699</c:v>
                </c:pt>
                <c:pt idx="20365">
                  <c:v>5.5775810185135386</c:v>
                </c:pt>
                <c:pt idx="20366">
                  <c:v>5.5778240740749796</c:v>
                </c:pt>
                <c:pt idx="20367">
                  <c:v>5.5780671296291446</c:v>
                </c:pt>
                <c:pt idx="20368">
                  <c:v>5.5783101851833097</c:v>
                </c:pt>
                <c:pt idx="20369">
                  <c:v>5.5785532407374747</c:v>
                </c:pt>
                <c:pt idx="20370">
                  <c:v>5.5787962962916398</c:v>
                </c:pt>
                <c:pt idx="20371">
                  <c:v>5.5790393518530808</c:v>
                </c:pt>
                <c:pt idx="20372">
                  <c:v>5.5792824074072458</c:v>
                </c:pt>
                <c:pt idx="20373">
                  <c:v>5.5795254629614108</c:v>
                </c:pt>
                <c:pt idx="20374">
                  <c:v>5.5797685185155759</c:v>
                </c:pt>
                <c:pt idx="20375">
                  <c:v>5.5800115740697409</c:v>
                </c:pt>
                <c:pt idx="20376">
                  <c:v>5.5802546296311819</c:v>
                </c:pt>
                <c:pt idx="20377">
                  <c:v>5.5804976851853469</c:v>
                </c:pt>
                <c:pt idx="20378">
                  <c:v>5.580740740739512</c:v>
                </c:pt>
                <c:pt idx="20379">
                  <c:v>5.580983796293677</c:v>
                </c:pt>
                <c:pt idx="20380">
                  <c:v>5.5812268518478421</c:v>
                </c:pt>
                <c:pt idx="20381">
                  <c:v>5.5814699074092831</c:v>
                </c:pt>
                <c:pt idx="20382">
                  <c:v>5.5817129629634481</c:v>
                </c:pt>
                <c:pt idx="20383">
                  <c:v>5.5819560185176131</c:v>
                </c:pt>
                <c:pt idx="20384">
                  <c:v>5.5821990740717782</c:v>
                </c:pt>
                <c:pt idx="20385">
                  <c:v>5.5824421296259432</c:v>
                </c:pt>
                <c:pt idx="20386">
                  <c:v>5.5826851851801083</c:v>
                </c:pt>
                <c:pt idx="20387">
                  <c:v>5.5829282407415493</c:v>
                </c:pt>
                <c:pt idx="20388">
                  <c:v>5.5831712962957143</c:v>
                </c:pt>
                <c:pt idx="20389">
                  <c:v>5.5834143518498793</c:v>
                </c:pt>
                <c:pt idx="20390">
                  <c:v>5.5836574074040444</c:v>
                </c:pt>
                <c:pt idx="20391">
                  <c:v>5.5839004629582094</c:v>
                </c:pt>
                <c:pt idx="20392">
                  <c:v>5.5841435185196504</c:v>
                </c:pt>
                <c:pt idx="20393">
                  <c:v>5.5843865740738154</c:v>
                </c:pt>
                <c:pt idx="20394">
                  <c:v>5.5846296296279805</c:v>
                </c:pt>
                <c:pt idx="20395">
                  <c:v>5.5848726851821455</c:v>
                </c:pt>
                <c:pt idx="20396">
                  <c:v>5.5851157407363106</c:v>
                </c:pt>
                <c:pt idx="20397">
                  <c:v>5.5853587962977516</c:v>
                </c:pt>
                <c:pt idx="20398">
                  <c:v>5.5856018518519166</c:v>
                </c:pt>
                <c:pt idx="20399">
                  <c:v>5.5858449074060816</c:v>
                </c:pt>
                <c:pt idx="20400">
                  <c:v>5.5860879629602467</c:v>
                </c:pt>
                <c:pt idx="20401">
                  <c:v>5.5863310185144117</c:v>
                </c:pt>
                <c:pt idx="20402">
                  <c:v>5.5865740740758527</c:v>
                </c:pt>
                <c:pt idx="20403">
                  <c:v>5.5868171296300178</c:v>
                </c:pt>
                <c:pt idx="20404">
                  <c:v>5.5870601851841828</c:v>
                </c:pt>
                <c:pt idx="20405">
                  <c:v>5.5873032407383478</c:v>
                </c:pt>
                <c:pt idx="20406">
                  <c:v>5.5875462962925129</c:v>
                </c:pt>
                <c:pt idx="20407">
                  <c:v>5.5877893518539539</c:v>
                </c:pt>
                <c:pt idx="20408">
                  <c:v>5.5880324074081189</c:v>
                </c:pt>
                <c:pt idx="20409">
                  <c:v>5.5882754629622839</c:v>
                </c:pt>
                <c:pt idx="20410">
                  <c:v>5.588518518516449</c:v>
                </c:pt>
                <c:pt idx="20411">
                  <c:v>5.588761574070614</c:v>
                </c:pt>
                <c:pt idx="20412">
                  <c:v>5.5890046296247791</c:v>
                </c:pt>
                <c:pt idx="20413">
                  <c:v>5.5892592592557238</c:v>
                </c:pt>
                <c:pt idx="20414">
                  <c:v>5.5895023148098888</c:v>
                </c:pt>
                <c:pt idx="20415">
                  <c:v>5.5897453703713298</c:v>
                </c:pt>
                <c:pt idx="20416">
                  <c:v>5.5899884259254948</c:v>
                </c:pt>
                <c:pt idx="20417">
                  <c:v>5.5902314814796599</c:v>
                </c:pt>
                <c:pt idx="20418">
                  <c:v>5.5904745370338249</c:v>
                </c:pt>
                <c:pt idx="20419">
                  <c:v>5.5907175925879899</c:v>
                </c:pt>
                <c:pt idx="20420">
                  <c:v>5.5909606481494309</c:v>
                </c:pt>
                <c:pt idx="20421">
                  <c:v>5.591203703703596</c:v>
                </c:pt>
                <c:pt idx="20422">
                  <c:v>5.591446759257761</c:v>
                </c:pt>
                <c:pt idx="20423">
                  <c:v>5.5916898148119261</c:v>
                </c:pt>
                <c:pt idx="20424">
                  <c:v>5.5919328703660911</c:v>
                </c:pt>
                <c:pt idx="20425">
                  <c:v>5.5921759259275321</c:v>
                </c:pt>
                <c:pt idx="20426">
                  <c:v>5.5924189814816971</c:v>
                </c:pt>
                <c:pt idx="20427">
                  <c:v>5.5926620370358622</c:v>
                </c:pt>
                <c:pt idx="20428">
                  <c:v>5.5929050925900272</c:v>
                </c:pt>
                <c:pt idx="20429">
                  <c:v>5.5931481481441923</c:v>
                </c:pt>
                <c:pt idx="20430">
                  <c:v>5.5933912037056333</c:v>
                </c:pt>
                <c:pt idx="20431">
                  <c:v>5.5936342592597983</c:v>
                </c:pt>
                <c:pt idx="20432">
                  <c:v>5.5938773148139633</c:v>
                </c:pt>
                <c:pt idx="20433">
                  <c:v>5.5941203703681284</c:v>
                </c:pt>
                <c:pt idx="20434">
                  <c:v>5.5943634259222934</c:v>
                </c:pt>
                <c:pt idx="20435">
                  <c:v>5.5946064814764584</c:v>
                </c:pt>
                <c:pt idx="20436">
                  <c:v>5.5948495370378994</c:v>
                </c:pt>
                <c:pt idx="20437">
                  <c:v>5.5950925925920645</c:v>
                </c:pt>
                <c:pt idx="20438">
                  <c:v>5.5953356481462295</c:v>
                </c:pt>
                <c:pt idx="20439">
                  <c:v>5.5955787037003946</c:v>
                </c:pt>
                <c:pt idx="20440">
                  <c:v>5.5958217592545596</c:v>
                </c:pt>
                <c:pt idx="20441">
                  <c:v>5.5960648148160006</c:v>
                </c:pt>
                <c:pt idx="20442">
                  <c:v>5.5963078703701656</c:v>
                </c:pt>
                <c:pt idx="20443">
                  <c:v>5.5965509259243307</c:v>
                </c:pt>
                <c:pt idx="20444">
                  <c:v>5.5967939814784957</c:v>
                </c:pt>
                <c:pt idx="20445">
                  <c:v>5.5970370370326608</c:v>
                </c:pt>
                <c:pt idx="20446">
                  <c:v>5.5972800925941018</c:v>
                </c:pt>
                <c:pt idx="20447">
                  <c:v>5.5975231481482668</c:v>
                </c:pt>
                <c:pt idx="20448">
                  <c:v>5.5977662037024318</c:v>
                </c:pt>
                <c:pt idx="20449">
                  <c:v>5.5980092592565969</c:v>
                </c:pt>
                <c:pt idx="20450">
                  <c:v>5.5982523148107619</c:v>
                </c:pt>
                <c:pt idx="20451">
                  <c:v>5.5984953703722029</c:v>
                </c:pt>
                <c:pt idx="20452">
                  <c:v>5.5987384259263679</c:v>
                </c:pt>
                <c:pt idx="20453">
                  <c:v>5.598981481480533</c:v>
                </c:pt>
                <c:pt idx="20454">
                  <c:v>5.599224537034698</c:v>
                </c:pt>
                <c:pt idx="20455">
                  <c:v>5.5994675925888631</c:v>
                </c:pt>
                <c:pt idx="20456">
                  <c:v>5.5997106481430281</c:v>
                </c:pt>
                <c:pt idx="20457">
                  <c:v>5.5999537037044691</c:v>
                </c:pt>
                <c:pt idx="20458">
                  <c:v>5.6001967592586341</c:v>
                </c:pt>
                <c:pt idx="20459">
                  <c:v>5.6004398148127992</c:v>
                </c:pt>
                <c:pt idx="20460">
                  <c:v>5.6006828703669642</c:v>
                </c:pt>
                <c:pt idx="20461">
                  <c:v>5.6009374999979089</c:v>
                </c:pt>
                <c:pt idx="20462">
                  <c:v>5.6011805555520739</c:v>
                </c:pt>
                <c:pt idx="20463">
                  <c:v>5.601423611106239</c:v>
                </c:pt>
                <c:pt idx="20464">
                  <c:v>5.60166666666768</c:v>
                </c:pt>
                <c:pt idx="20465">
                  <c:v>5.601909722221845</c:v>
                </c:pt>
                <c:pt idx="20466">
                  <c:v>5.6021527777760101</c:v>
                </c:pt>
                <c:pt idx="20467">
                  <c:v>5.6023958333301751</c:v>
                </c:pt>
                <c:pt idx="20468">
                  <c:v>5.6026388888843401</c:v>
                </c:pt>
                <c:pt idx="20469">
                  <c:v>5.6028819444457811</c:v>
                </c:pt>
                <c:pt idx="20470">
                  <c:v>5.6031249999999462</c:v>
                </c:pt>
                <c:pt idx="20471">
                  <c:v>5.6033680555541112</c:v>
                </c:pt>
                <c:pt idx="20472">
                  <c:v>5.6036111111082763</c:v>
                </c:pt>
                <c:pt idx="20473">
                  <c:v>5.6038541666624413</c:v>
                </c:pt>
                <c:pt idx="20474">
                  <c:v>5.6040972222238823</c:v>
                </c:pt>
                <c:pt idx="20475">
                  <c:v>5.6043402777780473</c:v>
                </c:pt>
                <c:pt idx="20476">
                  <c:v>5.6045833333322124</c:v>
                </c:pt>
                <c:pt idx="20477">
                  <c:v>5.6048263888863774</c:v>
                </c:pt>
                <c:pt idx="20478">
                  <c:v>5.6050694444405424</c:v>
                </c:pt>
                <c:pt idx="20479">
                  <c:v>5.6053125000019834</c:v>
                </c:pt>
                <c:pt idx="20480">
                  <c:v>5.6055555555561485</c:v>
                </c:pt>
                <c:pt idx="20481">
                  <c:v>5.6057986111103135</c:v>
                </c:pt>
                <c:pt idx="20482">
                  <c:v>5.6060416666644786</c:v>
                </c:pt>
                <c:pt idx="20483">
                  <c:v>5.6062847222186436</c:v>
                </c:pt>
                <c:pt idx="20484">
                  <c:v>5.6065277777728086</c:v>
                </c:pt>
                <c:pt idx="20485">
                  <c:v>5.6067708333342496</c:v>
                </c:pt>
                <c:pt idx="20486">
                  <c:v>5.6070138888884147</c:v>
                </c:pt>
                <c:pt idx="20487">
                  <c:v>5.6072569444425797</c:v>
                </c:pt>
                <c:pt idx="20488">
                  <c:v>5.6074999999967448</c:v>
                </c:pt>
                <c:pt idx="20489">
                  <c:v>5.6077430555509098</c:v>
                </c:pt>
                <c:pt idx="20490">
                  <c:v>5.6079861111123508</c:v>
                </c:pt>
                <c:pt idx="20491">
                  <c:v>5.6082291666665158</c:v>
                </c:pt>
                <c:pt idx="20492">
                  <c:v>5.6084722222206809</c:v>
                </c:pt>
                <c:pt idx="20493">
                  <c:v>5.6087152777748459</c:v>
                </c:pt>
                <c:pt idx="20494">
                  <c:v>5.6089583333290109</c:v>
                </c:pt>
                <c:pt idx="20495">
                  <c:v>5.6092013888904519</c:v>
                </c:pt>
                <c:pt idx="20496">
                  <c:v>5.609444444444617</c:v>
                </c:pt>
                <c:pt idx="20497">
                  <c:v>5.609687499998782</c:v>
                </c:pt>
                <c:pt idx="20498">
                  <c:v>5.6099305555529471</c:v>
                </c:pt>
                <c:pt idx="20499">
                  <c:v>5.6101736111071121</c:v>
                </c:pt>
                <c:pt idx="20500">
                  <c:v>5.6104166666685531</c:v>
                </c:pt>
                <c:pt idx="20501">
                  <c:v>5.6106597222227181</c:v>
                </c:pt>
                <c:pt idx="20502">
                  <c:v>5.6109027777768832</c:v>
                </c:pt>
                <c:pt idx="20503">
                  <c:v>5.6111458333310482</c:v>
                </c:pt>
                <c:pt idx="20504">
                  <c:v>5.6113888888852133</c:v>
                </c:pt>
                <c:pt idx="20505">
                  <c:v>5.6116319444393783</c:v>
                </c:pt>
                <c:pt idx="20506">
                  <c:v>5.6118750000008193</c:v>
                </c:pt>
                <c:pt idx="20507">
                  <c:v>5.6121180555549843</c:v>
                </c:pt>
                <c:pt idx="20508">
                  <c:v>5.6123611111091494</c:v>
                </c:pt>
                <c:pt idx="20509">
                  <c:v>5.6126041666633144</c:v>
                </c:pt>
                <c:pt idx="20510">
                  <c:v>5.6128587962942591</c:v>
                </c:pt>
                <c:pt idx="20511">
                  <c:v>5.6131018518484241</c:v>
                </c:pt>
                <c:pt idx="20512">
                  <c:v>5.6133449074025892</c:v>
                </c:pt>
                <c:pt idx="20513">
                  <c:v>5.6135879629640302</c:v>
                </c:pt>
                <c:pt idx="20514">
                  <c:v>5.6138310185181952</c:v>
                </c:pt>
                <c:pt idx="20515">
                  <c:v>5.6140740740723603</c:v>
                </c:pt>
                <c:pt idx="20516">
                  <c:v>5.6143171296265253</c:v>
                </c:pt>
                <c:pt idx="20517">
                  <c:v>5.6145601851806903</c:v>
                </c:pt>
                <c:pt idx="20518">
                  <c:v>5.6148032407421313</c:v>
                </c:pt>
                <c:pt idx="20519">
                  <c:v>5.6150462962962964</c:v>
                </c:pt>
                <c:pt idx="20520">
                  <c:v>5.6152893518504614</c:v>
                </c:pt>
                <c:pt idx="20521">
                  <c:v>5.6155324074046264</c:v>
                </c:pt>
                <c:pt idx="20522">
                  <c:v>5.6157754629587915</c:v>
                </c:pt>
                <c:pt idx="20523">
                  <c:v>5.6160185185202325</c:v>
                </c:pt>
                <c:pt idx="20524">
                  <c:v>5.6162615740743975</c:v>
                </c:pt>
                <c:pt idx="20525">
                  <c:v>5.6165046296285626</c:v>
                </c:pt>
                <c:pt idx="20526">
                  <c:v>5.6167476851827276</c:v>
                </c:pt>
                <c:pt idx="20527">
                  <c:v>5.6169907407368926</c:v>
                </c:pt>
                <c:pt idx="20528">
                  <c:v>5.6172337962983336</c:v>
                </c:pt>
                <c:pt idx="20529">
                  <c:v>5.6174768518524987</c:v>
                </c:pt>
                <c:pt idx="20530">
                  <c:v>5.6177199074066637</c:v>
                </c:pt>
                <c:pt idx="20531">
                  <c:v>5.6179629629608288</c:v>
                </c:pt>
                <c:pt idx="20532">
                  <c:v>5.6182060185149938</c:v>
                </c:pt>
                <c:pt idx="20533">
                  <c:v>5.6184490740691588</c:v>
                </c:pt>
                <c:pt idx="20534">
                  <c:v>5.6186921296305998</c:v>
                </c:pt>
                <c:pt idx="20535">
                  <c:v>5.6189351851847649</c:v>
                </c:pt>
                <c:pt idx="20536">
                  <c:v>5.6191782407389299</c:v>
                </c:pt>
                <c:pt idx="20537">
                  <c:v>5.6194212962930949</c:v>
                </c:pt>
                <c:pt idx="20538">
                  <c:v>5.61966435184726</c:v>
                </c:pt>
                <c:pt idx="20539">
                  <c:v>5.619907407408701</c:v>
                </c:pt>
                <c:pt idx="20540">
                  <c:v>5.620150462962866</c:v>
                </c:pt>
                <c:pt idx="20541">
                  <c:v>5.6203935185170311</c:v>
                </c:pt>
                <c:pt idx="20542">
                  <c:v>5.6206365740711961</c:v>
                </c:pt>
                <c:pt idx="20543">
                  <c:v>5.6208796296253611</c:v>
                </c:pt>
                <c:pt idx="20544">
                  <c:v>5.6211226851868021</c:v>
                </c:pt>
                <c:pt idx="20545">
                  <c:v>5.6213657407409672</c:v>
                </c:pt>
                <c:pt idx="20546">
                  <c:v>5.6216087962951322</c:v>
                </c:pt>
                <c:pt idx="20547">
                  <c:v>5.6218518518492973</c:v>
                </c:pt>
                <c:pt idx="20548">
                  <c:v>5.6220949074034623</c:v>
                </c:pt>
                <c:pt idx="20549">
                  <c:v>5.6223379629649033</c:v>
                </c:pt>
                <c:pt idx="20550">
                  <c:v>5.6225810185190683</c:v>
                </c:pt>
                <c:pt idx="20551">
                  <c:v>5.6228240740732334</c:v>
                </c:pt>
                <c:pt idx="20552">
                  <c:v>5.6230671296273984</c:v>
                </c:pt>
                <c:pt idx="20553">
                  <c:v>5.6233101851815634</c:v>
                </c:pt>
                <c:pt idx="20554">
                  <c:v>5.6235532407357285</c:v>
                </c:pt>
                <c:pt idx="20555">
                  <c:v>5.6237962962971695</c:v>
                </c:pt>
                <c:pt idx="20556">
                  <c:v>5.6240393518513345</c:v>
                </c:pt>
                <c:pt idx="20557">
                  <c:v>5.6242824074054996</c:v>
                </c:pt>
                <c:pt idx="20558">
                  <c:v>5.6245370370364443</c:v>
                </c:pt>
                <c:pt idx="20559">
                  <c:v>5.6247800925906093</c:v>
                </c:pt>
                <c:pt idx="20560">
                  <c:v>5.6250231481447743</c:v>
                </c:pt>
                <c:pt idx="20561">
                  <c:v>5.6252662036989394</c:v>
                </c:pt>
                <c:pt idx="20562">
                  <c:v>5.6255092592603804</c:v>
                </c:pt>
                <c:pt idx="20563">
                  <c:v>5.6257523148145454</c:v>
                </c:pt>
                <c:pt idx="20564">
                  <c:v>5.6259953703687104</c:v>
                </c:pt>
                <c:pt idx="20565">
                  <c:v>5.6262384259228755</c:v>
                </c:pt>
                <c:pt idx="20566">
                  <c:v>5.6264814814770405</c:v>
                </c:pt>
                <c:pt idx="20567">
                  <c:v>5.6267245370384815</c:v>
                </c:pt>
                <c:pt idx="20568">
                  <c:v>5.6269675925926466</c:v>
                </c:pt>
                <c:pt idx="20569">
                  <c:v>5.6272106481468116</c:v>
                </c:pt>
                <c:pt idx="20570">
                  <c:v>5.6274537037009766</c:v>
                </c:pt>
                <c:pt idx="20571">
                  <c:v>5.6276967592551417</c:v>
                </c:pt>
                <c:pt idx="20572">
                  <c:v>5.6279398148165827</c:v>
                </c:pt>
                <c:pt idx="20573">
                  <c:v>5.6281828703707477</c:v>
                </c:pt>
                <c:pt idx="20574">
                  <c:v>5.6284259259249128</c:v>
                </c:pt>
                <c:pt idx="20575">
                  <c:v>5.6286689814790778</c:v>
                </c:pt>
                <c:pt idx="20576">
                  <c:v>5.6289120370332428</c:v>
                </c:pt>
                <c:pt idx="20577">
                  <c:v>5.6291550925946838</c:v>
                </c:pt>
                <c:pt idx="20578">
                  <c:v>5.6293981481488489</c:v>
                </c:pt>
                <c:pt idx="20579">
                  <c:v>5.6296412037030139</c:v>
                </c:pt>
                <c:pt idx="20580">
                  <c:v>5.6298842592571789</c:v>
                </c:pt>
                <c:pt idx="20581">
                  <c:v>5.630127314811344</c:v>
                </c:pt>
                <c:pt idx="20582">
                  <c:v>5.630370370365509</c:v>
                </c:pt>
                <c:pt idx="20583">
                  <c:v>5.63061342592695</c:v>
                </c:pt>
                <c:pt idx="20584">
                  <c:v>5.6308564814811151</c:v>
                </c:pt>
                <c:pt idx="20585">
                  <c:v>5.6310995370352801</c:v>
                </c:pt>
                <c:pt idx="20586">
                  <c:v>5.6313425925894451</c:v>
                </c:pt>
                <c:pt idx="20587">
                  <c:v>5.6315856481436102</c:v>
                </c:pt>
                <c:pt idx="20588">
                  <c:v>5.6318287037050512</c:v>
                </c:pt>
                <c:pt idx="20589">
                  <c:v>5.6320717592592162</c:v>
                </c:pt>
                <c:pt idx="20590">
                  <c:v>5.6323148148133813</c:v>
                </c:pt>
                <c:pt idx="20591">
                  <c:v>5.6325578703675463</c:v>
                </c:pt>
                <c:pt idx="20592">
                  <c:v>5.6328009259217113</c:v>
                </c:pt>
                <c:pt idx="20593">
                  <c:v>5.6330439814831523</c:v>
                </c:pt>
                <c:pt idx="20594">
                  <c:v>5.6332870370373174</c:v>
                </c:pt>
                <c:pt idx="20595">
                  <c:v>5.6335300925914824</c:v>
                </c:pt>
                <c:pt idx="20596">
                  <c:v>5.6337731481456474</c:v>
                </c:pt>
                <c:pt idx="20597">
                  <c:v>5.6340162036998125</c:v>
                </c:pt>
                <c:pt idx="20598">
                  <c:v>5.6342592592612535</c:v>
                </c:pt>
                <c:pt idx="20599">
                  <c:v>5.6345023148154185</c:v>
                </c:pt>
                <c:pt idx="20600">
                  <c:v>5.6347453703695836</c:v>
                </c:pt>
                <c:pt idx="20601">
                  <c:v>5.6349884259237486</c:v>
                </c:pt>
                <c:pt idx="20602">
                  <c:v>5.6352314814779136</c:v>
                </c:pt>
                <c:pt idx="20603">
                  <c:v>5.6354745370320787</c:v>
                </c:pt>
                <c:pt idx="20604">
                  <c:v>5.6357175925935197</c:v>
                </c:pt>
                <c:pt idx="20605">
                  <c:v>5.6359606481476847</c:v>
                </c:pt>
                <c:pt idx="20606">
                  <c:v>5.6362152777786294</c:v>
                </c:pt>
                <c:pt idx="20607">
                  <c:v>5.6364583333327944</c:v>
                </c:pt>
                <c:pt idx="20608">
                  <c:v>5.6367013888869595</c:v>
                </c:pt>
                <c:pt idx="20609">
                  <c:v>5.6369444444411245</c:v>
                </c:pt>
                <c:pt idx="20610">
                  <c:v>5.6371874999952896</c:v>
                </c:pt>
                <c:pt idx="20611">
                  <c:v>5.6374305555567306</c:v>
                </c:pt>
                <c:pt idx="20612">
                  <c:v>5.6376736111108956</c:v>
                </c:pt>
                <c:pt idx="20613">
                  <c:v>5.6379166666650606</c:v>
                </c:pt>
                <c:pt idx="20614">
                  <c:v>5.6381597222192257</c:v>
                </c:pt>
                <c:pt idx="20615">
                  <c:v>5.6384027777733907</c:v>
                </c:pt>
                <c:pt idx="20616">
                  <c:v>5.6386458333348317</c:v>
                </c:pt>
                <c:pt idx="20617">
                  <c:v>5.6388888888889968</c:v>
                </c:pt>
                <c:pt idx="20618">
                  <c:v>5.6391319444431618</c:v>
                </c:pt>
                <c:pt idx="20619">
                  <c:v>5.6393749999973268</c:v>
                </c:pt>
                <c:pt idx="20620">
                  <c:v>5.6396180555514919</c:v>
                </c:pt>
                <c:pt idx="20621">
                  <c:v>5.6398611111129329</c:v>
                </c:pt>
                <c:pt idx="20622">
                  <c:v>5.6401041666670979</c:v>
                </c:pt>
                <c:pt idx="20623">
                  <c:v>5.6403472222212629</c:v>
                </c:pt>
                <c:pt idx="20624">
                  <c:v>5.640590277775428</c:v>
                </c:pt>
                <c:pt idx="20625">
                  <c:v>5.640833333329593</c:v>
                </c:pt>
                <c:pt idx="20626">
                  <c:v>5.6410763888837581</c:v>
                </c:pt>
                <c:pt idx="20627">
                  <c:v>5.6413194444451991</c:v>
                </c:pt>
                <c:pt idx="20628">
                  <c:v>5.6415624999993641</c:v>
                </c:pt>
                <c:pt idx="20629">
                  <c:v>5.6418055555535291</c:v>
                </c:pt>
                <c:pt idx="20630">
                  <c:v>5.6420486111076942</c:v>
                </c:pt>
                <c:pt idx="20631">
                  <c:v>5.6422916666618592</c:v>
                </c:pt>
                <c:pt idx="20632">
                  <c:v>5.6425347222233002</c:v>
                </c:pt>
                <c:pt idx="20633">
                  <c:v>5.6427777777774653</c:v>
                </c:pt>
                <c:pt idx="20634">
                  <c:v>5.6430208333316303</c:v>
                </c:pt>
                <c:pt idx="20635">
                  <c:v>5.6432638888857953</c:v>
                </c:pt>
                <c:pt idx="20636">
                  <c:v>5.6435069444399604</c:v>
                </c:pt>
                <c:pt idx="20637">
                  <c:v>5.6437500000014014</c:v>
                </c:pt>
                <c:pt idx="20638">
                  <c:v>5.6439930555555664</c:v>
                </c:pt>
                <c:pt idx="20639">
                  <c:v>5.6442361111097314</c:v>
                </c:pt>
                <c:pt idx="20640">
                  <c:v>5.6444791666638965</c:v>
                </c:pt>
                <c:pt idx="20641">
                  <c:v>5.6447222222180615</c:v>
                </c:pt>
                <c:pt idx="20642">
                  <c:v>5.6449652777795025</c:v>
                </c:pt>
                <c:pt idx="20643">
                  <c:v>5.6452083333336676</c:v>
                </c:pt>
                <c:pt idx="20644">
                  <c:v>5.6454513888878326</c:v>
                </c:pt>
                <c:pt idx="20645">
                  <c:v>5.6456944444419976</c:v>
                </c:pt>
                <c:pt idx="20646">
                  <c:v>5.6459374999961627</c:v>
                </c:pt>
                <c:pt idx="20647">
                  <c:v>5.6461805555576037</c:v>
                </c:pt>
                <c:pt idx="20648">
                  <c:v>5.6464236111117687</c:v>
                </c:pt>
                <c:pt idx="20649">
                  <c:v>5.6466666666659338</c:v>
                </c:pt>
                <c:pt idx="20650">
                  <c:v>5.6469097222200988</c:v>
                </c:pt>
                <c:pt idx="20651">
                  <c:v>5.6471527777742638</c:v>
                </c:pt>
                <c:pt idx="20652">
                  <c:v>5.6473958333284289</c:v>
                </c:pt>
                <c:pt idx="20653">
                  <c:v>5.6476388888898699</c:v>
                </c:pt>
                <c:pt idx="20654">
                  <c:v>5.6478819444440349</c:v>
                </c:pt>
                <c:pt idx="20655">
                  <c:v>5.6481365740749796</c:v>
                </c:pt>
                <c:pt idx="20656">
                  <c:v>5.6483796296291446</c:v>
                </c:pt>
                <c:pt idx="20657">
                  <c:v>5.6486226851833097</c:v>
                </c:pt>
                <c:pt idx="20658">
                  <c:v>5.6488657407374747</c:v>
                </c:pt>
                <c:pt idx="20659">
                  <c:v>5.6491087962916398</c:v>
                </c:pt>
                <c:pt idx="20660">
                  <c:v>5.6493518518530808</c:v>
                </c:pt>
                <c:pt idx="20661">
                  <c:v>5.6495949074072458</c:v>
                </c:pt>
                <c:pt idx="20662">
                  <c:v>5.6498379629614108</c:v>
                </c:pt>
                <c:pt idx="20663">
                  <c:v>5.6500810185155759</c:v>
                </c:pt>
                <c:pt idx="20664">
                  <c:v>5.6503240740697409</c:v>
                </c:pt>
                <c:pt idx="20665">
                  <c:v>5.6505671296311819</c:v>
                </c:pt>
                <c:pt idx="20666">
                  <c:v>5.6508101851853469</c:v>
                </c:pt>
                <c:pt idx="20667">
                  <c:v>5.651053240739512</c:v>
                </c:pt>
                <c:pt idx="20668">
                  <c:v>5.651296296293677</c:v>
                </c:pt>
                <c:pt idx="20669">
                  <c:v>5.6515393518478421</c:v>
                </c:pt>
                <c:pt idx="20670">
                  <c:v>5.6517824074092831</c:v>
                </c:pt>
                <c:pt idx="20671">
                  <c:v>5.6520254629634481</c:v>
                </c:pt>
                <c:pt idx="20672">
                  <c:v>5.6522685185176131</c:v>
                </c:pt>
                <c:pt idx="20673">
                  <c:v>5.6525115740717782</c:v>
                </c:pt>
                <c:pt idx="20674">
                  <c:v>5.6527546296259432</c:v>
                </c:pt>
                <c:pt idx="20675">
                  <c:v>5.6529976851801083</c:v>
                </c:pt>
                <c:pt idx="20676">
                  <c:v>5.6532407407415493</c:v>
                </c:pt>
                <c:pt idx="20677">
                  <c:v>5.6534837962957143</c:v>
                </c:pt>
                <c:pt idx="20678">
                  <c:v>5.6537268518498793</c:v>
                </c:pt>
                <c:pt idx="20679">
                  <c:v>5.6539699074040444</c:v>
                </c:pt>
                <c:pt idx="20680">
                  <c:v>5.6542129629582094</c:v>
                </c:pt>
                <c:pt idx="20681">
                  <c:v>5.6544560185196504</c:v>
                </c:pt>
                <c:pt idx="20682">
                  <c:v>5.6546990740738154</c:v>
                </c:pt>
                <c:pt idx="20683">
                  <c:v>5.6549421296279805</c:v>
                </c:pt>
                <c:pt idx="20684">
                  <c:v>5.6551851851821455</c:v>
                </c:pt>
                <c:pt idx="20685">
                  <c:v>5.6554282407363106</c:v>
                </c:pt>
                <c:pt idx="20686">
                  <c:v>5.6556712962977516</c:v>
                </c:pt>
                <c:pt idx="20687">
                  <c:v>5.6559143518519166</c:v>
                </c:pt>
                <c:pt idx="20688">
                  <c:v>5.6561574074060816</c:v>
                </c:pt>
                <c:pt idx="20689">
                  <c:v>5.6564004629602467</c:v>
                </c:pt>
                <c:pt idx="20690">
                  <c:v>5.6566435185144117</c:v>
                </c:pt>
                <c:pt idx="20691">
                  <c:v>5.6568865740758527</c:v>
                </c:pt>
                <c:pt idx="20692">
                  <c:v>5.6571296296300178</c:v>
                </c:pt>
                <c:pt idx="20693">
                  <c:v>5.6573726851841828</c:v>
                </c:pt>
                <c:pt idx="20694">
                  <c:v>5.6576157407383478</c:v>
                </c:pt>
                <c:pt idx="20695">
                  <c:v>5.6578587962925129</c:v>
                </c:pt>
                <c:pt idx="20696">
                  <c:v>5.6581018518539539</c:v>
                </c:pt>
                <c:pt idx="20697">
                  <c:v>5.6583449074081189</c:v>
                </c:pt>
                <c:pt idx="20698">
                  <c:v>5.6585879629622839</c:v>
                </c:pt>
                <c:pt idx="20699">
                  <c:v>5.658831018516449</c:v>
                </c:pt>
                <c:pt idx="20700">
                  <c:v>5.659074074070614</c:v>
                </c:pt>
                <c:pt idx="20701">
                  <c:v>5.6593171296247791</c:v>
                </c:pt>
                <c:pt idx="20702">
                  <c:v>5.6595601851862201</c:v>
                </c:pt>
                <c:pt idx="20703">
                  <c:v>5.6598148148098888</c:v>
                </c:pt>
                <c:pt idx="20704">
                  <c:v>5.6600578703713298</c:v>
                </c:pt>
                <c:pt idx="20705">
                  <c:v>5.6603009259254948</c:v>
                </c:pt>
                <c:pt idx="20706">
                  <c:v>5.6605439814796599</c:v>
                </c:pt>
                <c:pt idx="20707">
                  <c:v>5.6607870370338249</c:v>
                </c:pt>
                <c:pt idx="20708">
                  <c:v>5.6610300925879899</c:v>
                </c:pt>
                <c:pt idx="20709">
                  <c:v>5.6612731481494309</c:v>
                </c:pt>
                <c:pt idx="20710">
                  <c:v>5.661516203703596</c:v>
                </c:pt>
                <c:pt idx="20711">
                  <c:v>5.661759259257761</c:v>
                </c:pt>
                <c:pt idx="20712">
                  <c:v>5.6620023148119261</c:v>
                </c:pt>
                <c:pt idx="20713">
                  <c:v>5.6622453703660911</c:v>
                </c:pt>
                <c:pt idx="20714">
                  <c:v>5.6624884259275321</c:v>
                </c:pt>
                <c:pt idx="20715">
                  <c:v>5.6627314814816971</c:v>
                </c:pt>
                <c:pt idx="20716">
                  <c:v>5.6629745370358622</c:v>
                </c:pt>
                <c:pt idx="20717">
                  <c:v>5.6632175925900272</c:v>
                </c:pt>
                <c:pt idx="20718">
                  <c:v>5.6634606481441923</c:v>
                </c:pt>
                <c:pt idx="20719">
                  <c:v>5.6637037037056333</c:v>
                </c:pt>
                <c:pt idx="20720">
                  <c:v>5.6639467592597983</c:v>
                </c:pt>
                <c:pt idx="20721">
                  <c:v>5.6641898148139633</c:v>
                </c:pt>
                <c:pt idx="20722">
                  <c:v>5.6644328703681284</c:v>
                </c:pt>
                <c:pt idx="20723">
                  <c:v>5.6646759259222934</c:v>
                </c:pt>
                <c:pt idx="20724">
                  <c:v>5.6649189814764584</c:v>
                </c:pt>
                <c:pt idx="20725">
                  <c:v>5.6651620370378994</c:v>
                </c:pt>
                <c:pt idx="20726">
                  <c:v>5.6654050925920645</c:v>
                </c:pt>
                <c:pt idx="20727">
                  <c:v>5.6656481481462295</c:v>
                </c:pt>
                <c:pt idx="20728">
                  <c:v>5.6658912037003946</c:v>
                </c:pt>
                <c:pt idx="20729">
                  <c:v>5.6661342592545596</c:v>
                </c:pt>
                <c:pt idx="20730">
                  <c:v>5.6663773148160006</c:v>
                </c:pt>
                <c:pt idx="20731">
                  <c:v>5.6666203703701656</c:v>
                </c:pt>
                <c:pt idx="20732">
                  <c:v>5.6668634259243307</c:v>
                </c:pt>
                <c:pt idx="20733">
                  <c:v>5.6671064814784957</c:v>
                </c:pt>
                <c:pt idx="20734">
                  <c:v>5.6673495370326608</c:v>
                </c:pt>
                <c:pt idx="20735">
                  <c:v>5.6675925925941018</c:v>
                </c:pt>
                <c:pt idx="20736">
                  <c:v>5.6678356481482668</c:v>
                </c:pt>
                <c:pt idx="20737">
                  <c:v>5.6680787037024318</c:v>
                </c:pt>
                <c:pt idx="20738">
                  <c:v>5.6683217592565969</c:v>
                </c:pt>
                <c:pt idx="20739">
                  <c:v>5.6685648148107619</c:v>
                </c:pt>
                <c:pt idx="20740">
                  <c:v>5.6688078703722029</c:v>
                </c:pt>
                <c:pt idx="20741">
                  <c:v>5.6690509259263679</c:v>
                </c:pt>
                <c:pt idx="20742">
                  <c:v>5.669293981480533</c:v>
                </c:pt>
                <c:pt idx="20743">
                  <c:v>5.669537037034698</c:v>
                </c:pt>
                <c:pt idx="20744">
                  <c:v>5.6697800925888631</c:v>
                </c:pt>
                <c:pt idx="20745">
                  <c:v>5.6700231481430281</c:v>
                </c:pt>
                <c:pt idx="20746">
                  <c:v>5.6702662037044691</c:v>
                </c:pt>
                <c:pt idx="20747">
                  <c:v>5.6705092592586341</c:v>
                </c:pt>
                <c:pt idx="20748">
                  <c:v>5.6707523148127992</c:v>
                </c:pt>
                <c:pt idx="20749">
                  <c:v>5.6709953703669642</c:v>
                </c:pt>
                <c:pt idx="20750">
                  <c:v>5.6712384259211293</c:v>
                </c:pt>
                <c:pt idx="20751">
                  <c:v>5.6714930555520739</c:v>
                </c:pt>
                <c:pt idx="20752">
                  <c:v>5.671736111106239</c:v>
                </c:pt>
                <c:pt idx="20753">
                  <c:v>5.67197916666768</c:v>
                </c:pt>
                <c:pt idx="20754">
                  <c:v>5.672222222221845</c:v>
                </c:pt>
                <c:pt idx="20755">
                  <c:v>5.6724652777760101</c:v>
                </c:pt>
                <c:pt idx="20756">
                  <c:v>5.6727083333301751</c:v>
                </c:pt>
                <c:pt idx="20757">
                  <c:v>5.6729513888843401</c:v>
                </c:pt>
                <c:pt idx="20758">
                  <c:v>5.6731944444457811</c:v>
                </c:pt>
                <c:pt idx="20759">
                  <c:v>5.6734374999999462</c:v>
                </c:pt>
                <c:pt idx="20760">
                  <c:v>5.6736805555541112</c:v>
                </c:pt>
                <c:pt idx="20761">
                  <c:v>5.6739236111082763</c:v>
                </c:pt>
                <c:pt idx="20762">
                  <c:v>5.6741666666624413</c:v>
                </c:pt>
                <c:pt idx="20763">
                  <c:v>5.6744097222238823</c:v>
                </c:pt>
                <c:pt idx="20764">
                  <c:v>5.6746527777780473</c:v>
                </c:pt>
                <c:pt idx="20765">
                  <c:v>5.6748958333322124</c:v>
                </c:pt>
                <c:pt idx="20766">
                  <c:v>5.6751388888863774</c:v>
                </c:pt>
                <c:pt idx="20767">
                  <c:v>5.6753819444405424</c:v>
                </c:pt>
                <c:pt idx="20768">
                  <c:v>5.6756250000019834</c:v>
                </c:pt>
                <c:pt idx="20769">
                  <c:v>5.6758680555561485</c:v>
                </c:pt>
                <c:pt idx="20770">
                  <c:v>5.6761111111103135</c:v>
                </c:pt>
                <c:pt idx="20771">
                  <c:v>5.6763541666644786</c:v>
                </c:pt>
                <c:pt idx="20772">
                  <c:v>5.6765972222186436</c:v>
                </c:pt>
                <c:pt idx="20773">
                  <c:v>5.6768402777728086</c:v>
                </c:pt>
                <c:pt idx="20774">
                  <c:v>5.6770833333342496</c:v>
                </c:pt>
                <c:pt idx="20775">
                  <c:v>5.6773263888884147</c:v>
                </c:pt>
                <c:pt idx="20776">
                  <c:v>5.6775694444425797</c:v>
                </c:pt>
                <c:pt idx="20777">
                  <c:v>5.6778124999967448</c:v>
                </c:pt>
                <c:pt idx="20778">
                  <c:v>5.6780555555509098</c:v>
                </c:pt>
                <c:pt idx="20779">
                  <c:v>5.6782986111123508</c:v>
                </c:pt>
                <c:pt idx="20780">
                  <c:v>5.6785416666665158</c:v>
                </c:pt>
                <c:pt idx="20781">
                  <c:v>5.6787847222206809</c:v>
                </c:pt>
                <c:pt idx="20782">
                  <c:v>5.6790277777748459</c:v>
                </c:pt>
                <c:pt idx="20783">
                  <c:v>5.6792708333290109</c:v>
                </c:pt>
                <c:pt idx="20784">
                  <c:v>5.6795138888904519</c:v>
                </c:pt>
                <c:pt idx="20785">
                  <c:v>5.679756944444617</c:v>
                </c:pt>
                <c:pt idx="20786">
                  <c:v>5.679999999998782</c:v>
                </c:pt>
                <c:pt idx="20787">
                  <c:v>5.6802430555529471</c:v>
                </c:pt>
                <c:pt idx="20788">
                  <c:v>5.6804861111071121</c:v>
                </c:pt>
                <c:pt idx="20789">
                  <c:v>5.6807291666685531</c:v>
                </c:pt>
                <c:pt idx="20790">
                  <c:v>5.6809722222227181</c:v>
                </c:pt>
                <c:pt idx="20791">
                  <c:v>5.6812152777768832</c:v>
                </c:pt>
                <c:pt idx="20792">
                  <c:v>5.6814583333310482</c:v>
                </c:pt>
                <c:pt idx="20793">
                  <c:v>5.6817013888852133</c:v>
                </c:pt>
                <c:pt idx="20794">
                  <c:v>5.6819444444393783</c:v>
                </c:pt>
                <c:pt idx="20795">
                  <c:v>5.6821875000008193</c:v>
                </c:pt>
                <c:pt idx="20796">
                  <c:v>5.6824305555549843</c:v>
                </c:pt>
                <c:pt idx="20797">
                  <c:v>5.6826736111091494</c:v>
                </c:pt>
                <c:pt idx="20798">
                  <c:v>5.6829166666633144</c:v>
                </c:pt>
                <c:pt idx="20799">
                  <c:v>5.6831712962942591</c:v>
                </c:pt>
                <c:pt idx="20800">
                  <c:v>5.6834143518484241</c:v>
                </c:pt>
                <c:pt idx="20801">
                  <c:v>5.6836574074025892</c:v>
                </c:pt>
                <c:pt idx="20802">
                  <c:v>5.6839004629640302</c:v>
                </c:pt>
                <c:pt idx="20803">
                  <c:v>5.6841435185181952</c:v>
                </c:pt>
                <c:pt idx="20804">
                  <c:v>5.6843865740723603</c:v>
                </c:pt>
                <c:pt idx="20805">
                  <c:v>5.6846296296265253</c:v>
                </c:pt>
                <c:pt idx="20806">
                  <c:v>5.6848726851806903</c:v>
                </c:pt>
                <c:pt idx="20807">
                  <c:v>5.6851157407421313</c:v>
                </c:pt>
                <c:pt idx="20808">
                  <c:v>5.6853587962962964</c:v>
                </c:pt>
                <c:pt idx="20809">
                  <c:v>5.6856018518504614</c:v>
                </c:pt>
                <c:pt idx="20810">
                  <c:v>5.6858449074046264</c:v>
                </c:pt>
                <c:pt idx="20811">
                  <c:v>5.6860879629587915</c:v>
                </c:pt>
                <c:pt idx="20812">
                  <c:v>5.6863310185202325</c:v>
                </c:pt>
                <c:pt idx="20813">
                  <c:v>5.6865740740743975</c:v>
                </c:pt>
                <c:pt idx="20814">
                  <c:v>5.6868171296285626</c:v>
                </c:pt>
                <c:pt idx="20815">
                  <c:v>5.6870601851827276</c:v>
                </c:pt>
                <c:pt idx="20816">
                  <c:v>5.6873032407368926</c:v>
                </c:pt>
                <c:pt idx="20817">
                  <c:v>5.6875462962983336</c:v>
                </c:pt>
                <c:pt idx="20818">
                  <c:v>5.6877893518524987</c:v>
                </c:pt>
                <c:pt idx="20819">
                  <c:v>5.6880324074066637</c:v>
                </c:pt>
                <c:pt idx="20820">
                  <c:v>5.6882754629608288</c:v>
                </c:pt>
                <c:pt idx="20821">
                  <c:v>5.6885185185149938</c:v>
                </c:pt>
                <c:pt idx="20822">
                  <c:v>5.6887615740691588</c:v>
                </c:pt>
                <c:pt idx="20823">
                  <c:v>5.6890046296305998</c:v>
                </c:pt>
                <c:pt idx="20824">
                  <c:v>5.6892476851847649</c:v>
                </c:pt>
                <c:pt idx="20825">
                  <c:v>5.6894907407389299</c:v>
                </c:pt>
                <c:pt idx="20826">
                  <c:v>5.6897337962930949</c:v>
                </c:pt>
                <c:pt idx="20827">
                  <c:v>5.68997685184726</c:v>
                </c:pt>
                <c:pt idx="20828">
                  <c:v>5.690219907408701</c:v>
                </c:pt>
                <c:pt idx="20829">
                  <c:v>5.690462962962866</c:v>
                </c:pt>
                <c:pt idx="20830">
                  <c:v>5.6907060185170311</c:v>
                </c:pt>
                <c:pt idx="20831">
                  <c:v>5.6909490740711961</c:v>
                </c:pt>
                <c:pt idx="20832">
                  <c:v>5.6911921296253611</c:v>
                </c:pt>
                <c:pt idx="20833">
                  <c:v>5.6914351851868021</c:v>
                </c:pt>
                <c:pt idx="20834">
                  <c:v>5.6916782407409672</c:v>
                </c:pt>
                <c:pt idx="20835">
                  <c:v>5.6919212962951322</c:v>
                </c:pt>
                <c:pt idx="20836">
                  <c:v>5.6921643518492973</c:v>
                </c:pt>
                <c:pt idx="20837">
                  <c:v>5.6924074074034623</c:v>
                </c:pt>
                <c:pt idx="20838">
                  <c:v>5.6926504629649033</c:v>
                </c:pt>
                <c:pt idx="20839">
                  <c:v>5.6928935185190683</c:v>
                </c:pt>
                <c:pt idx="20840">
                  <c:v>5.6931365740732334</c:v>
                </c:pt>
                <c:pt idx="20841">
                  <c:v>5.6933796296273984</c:v>
                </c:pt>
                <c:pt idx="20842">
                  <c:v>5.6936226851815634</c:v>
                </c:pt>
                <c:pt idx="20843">
                  <c:v>5.6938657407357285</c:v>
                </c:pt>
                <c:pt idx="20844">
                  <c:v>5.6941087962971695</c:v>
                </c:pt>
                <c:pt idx="20845">
                  <c:v>5.6943518518513345</c:v>
                </c:pt>
                <c:pt idx="20846">
                  <c:v>5.6945949074054996</c:v>
                </c:pt>
                <c:pt idx="20847">
                  <c:v>5.6948495370364443</c:v>
                </c:pt>
                <c:pt idx="20848">
                  <c:v>5.6950925925906093</c:v>
                </c:pt>
                <c:pt idx="20849">
                  <c:v>5.6953356481447743</c:v>
                </c:pt>
                <c:pt idx="20850">
                  <c:v>5.6955787036989394</c:v>
                </c:pt>
                <c:pt idx="20851">
                  <c:v>5.6958217592603804</c:v>
                </c:pt>
                <c:pt idx="20852">
                  <c:v>5.6960648148145454</c:v>
                </c:pt>
                <c:pt idx="20853">
                  <c:v>5.6963078703687104</c:v>
                </c:pt>
                <c:pt idx="20854">
                  <c:v>5.6965509259228755</c:v>
                </c:pt>
                <c:pt idx="20855">
                  <c:v>5.6967939814770405</c:v>
                </c:pt>
                <c:pt idx="20856">
                  <c:v>5.6970370370384815</c:v>
                </c:pt>
                <c:pt idx="20857">
                  <c:v>5.6972800925926466</c:v>
                </c:pt>
                <c:pt idx="20858">
                  <c:v>5.6975231481468116</c:v>
                </c:pt>
                <c:pt idx="20859">
                  <c:v>5.6977662037009766</c:v>
                </c:pt>
                <c:pt idx="20860">
                  <c:v>5.6980092592551417</c:v>
                </c:pt>
                <c:pt idx="20861">
                  <c:v>5.6982523148165827</c:v>
                </c:pt>
                <c:pt idx="20862">
                  <c:v>5.6984953703707477</c:v>
                </c:pt>
                <c:pt idx="20863">
                  <c:v>5.6987384259249128</c:v>
                </c:pt>
                <c:pt idx="20864">
                  <c:v>5.6989814814790778</c:v>
                </c:pt>
                <c:pt idx="20865">
                  <c:v>5.6992245370332428</c:v>
                </c:pt>
                <c:pt idx="20866">
                  <c:v>5.6994675925946838</c:v>
                </c:pt>
                <c:pt idx="20867">
                  <c:v>5.6997106481488489</c:v>
                </c:pt>
                <c:pt idx="20868">
                  <c:v>5.6999537037030139</c:v>
                </c:pt>
                <c:pt idx="20869">
                  <c:v>5.7001967592571789</c:v>
                </c:pt>
                <c:pt idx="20870">
                  <c:v>5.700439814811344</c:v>
                </c:pt>
                <c:pt idx="20871">
                  <c:v>5.700682870365509</c:v>
                </c:pt>
                <c:pt idx="20872">
                  <c:v>5.70092592592695</c:v>
                </c:pt>
                <c:pt idx="20873">
                  <c:v>5.7011689814811151</c:v>
                </c:pt>
                <c:pt idx="20874">
                  <c:v>5.7014120370352801</c:v>
                </c:pt>
                <c:pt idx="20875">
                  <c:v>5.7016550925894451</c:v>
                </c:pt>
                <c:pt idx="20876">
                  <c:v>5.7018981481436102</c:v>
                </c:pt>
                <c:pt idx="20877">
                  <c:v>5.7021412037050512</c:v>
                </c:pt>
                <c:pt idx="20878">
                  <c:v>5.7023842592592162</c:v>
                </c:pt>
                <c:pt idx="20879">
                  <c:v>5.7026273148133813</c:v>
                </c:pt>
                <c:pt idx="20880">
                  <c:v>5.7028703703675463</c:v>
                </c:pt>
                <c:pt idx="20881">
                  <c:v>5.7031134259217113</c:v>
                </c:pt>
                <c:pt idx="20882">
                  <c:v>5.7033564814831523</c:v>
                </c:pt>
                <c:pt idx="20883">
                  <c:v>5.7035995370373174</c:v>
                </c:pt>
                <c:pt idx="20884">
                  <c:v>5.7038425925914824</c:v>
                </c:pt>
                <c:pt idx="20885">
                  <c:v>5.7040856481456474</c:v>
                </c:pt>
                <c:pt idx="20886">
                  <c:v>5.7043287036998125</c:v>
                </c:pt>
                <c:pt idx="20887">
                  <c:v>5.7045717592612535</c:v>
                </c:pt>
                <c:pt idx="20888">
                  <c:v>5.7048148148154185</c:v>
                </c:pt>
                <c:pt idx="20889">
                  <c:v>5.7050578703695836</c:v>
                </c:pt>
                <c:pt idx="20890">
                  <c:v>5.7053009259237486</c:v>
                </c:pt>
                <c:pt idx="20891">
                  <c:v>5.7055439814779136</c:v>
                </c:pt>
                <c:pt idx="20892">
                  <c:v>5.7057870370320787</c:v>
                </c:pt>
                <c:pt idx="20893">
                  <c:v>5.7060300925935197</c:v>
                </c:pt>
                <c:pt idx="20894">
                  <c:v>5.7062731481476847</c:v>
                </c:pt>
                <c:pt idx="20895">
                  <c:v>5.7065162037018498</c:v>
                </c:pt>
                <c:pt idx="20896">
                  <c:v>5.7067708333327944</c:v>
                </c:pt>
                <c:pt idx="20897">
                  <c:v>5.7070138888869595</c:v>
                </c:pt>
                <c:pt idx="20898">
                  <c:v>5.7072569444411245</c:v>
                </c:pt>
                <c:pt idx="20899">
                  <c:v>5.7074999999952896</c:v>
                </c:pt>
                <c:pt idx="20900">
                  <c:v>5.7077430555567306</c:v>
                </c:pt>
                <c:pt idx="20901">
                  <c:v>5.7079861111108956</c:v>
                </c:pt>
                <c:pt idx="20902">
                  <c:v>5.7082291666650606</c:v>
                </c:pt>
                <c:pt idx="20903">
                  <c:v>5.7084722222192257</c:v>
                </c:pt>
                <c:pt idx="20904">
                  <c:v>5.7087152777733907</c:v>
                </c:pt>
                <c:pt idx="20905">
                  <c:v>5.7089583333348317</c:v>
                </c:pt>
                <c:pt idx="20906">
                  <c:v>5.7092013888889968</c:v>
                </c:pt>
                <c:pt idx="20907">
                  <c:v>5.7094444444431618</c:v>
                </c:pt>
                <c:pt idx="20908">
                  <c:v>5.7096874999973268</c:v>
                </c:pt>
                <c:pt idx="20909">
                  <c:v>5.7099305555514919</c:v>
                </c:pt>
                <c:pt idx="20910">
                  <c:v>5.7101736111129329</c:v>
                </c:pt>
                <c:pt idx="20911">
                  <c:v>5.7104166666670979</c:v>
                </c:pt>
                <c:pt idx="20912">
                  <c:v>5.7106597222212629</c:v>
                </c:pt>
                <c:pt idx="20913">
                  <c:v>5.710902777775428</c:v>
                </c:pt>
                <c:pt idx="20914">
                  <c:v>5.711145833329593</c:v>
                </c:pt>
                <c:pt idx="20915">
                  <c:v>5.7113888888837581</c:v>
                </c:pt>
                <c:pt idx="20916">
                  <c:v>5.7116319444451991</c:v>
                </c:pt>
                <c:pt idx="20917">
                  <c:v>5.7118749999993641</c:v>
                </c:pt>
                <c:pt idx="20918">
                  <c:v>5.7121180555535291</c:v>
                </c:pt>
                <c:pt idx="20919">
                  <c:v>5.7123611111076942</c:v>
                </c:pt>
                <c:pt idx="20920">
                  <c:v>5.7126041666618592</c:v>
                </c:pt>
                <c:pt idx="20921">
                  <c:v>5.7128472222233002</c:v>
                </c:pt>
                <c:pt idx="20922">
                  <c:v>5.7130902777774653</c:v>
                </c:pt>
                <c:pt idx="20923">
                  <c:v>5.7133333333316303</c:v>
                </c:pt>
                <c:pt idx="20924">
                  <c:v>5.7135763888857953</c:v>
                </c:pt>
                <c:pt idx="20925">
                  <c:v>5.7138194444399604</c:v>
                </c:pt>
                <c:pt idx="20926">
                  <c:v>5.7140625000014014</c:v>
                </c:pt>
                <c:pt idx="20927">
                  <c:v>5.7143055555555664</c:v>
                </c:pt>
                <c:pt idx="20928">
                  <c:v>5.7145486111097314</c:v>
                </c:pt>
                <c:pt idx="20929">
                  <c:v>5.7147916666638965</c:v>
                </c:pt>
                <c:pt idx="20930">
                  <c:v>5.7150347222180615</c:v>
                </c:pt>
                <c:pt idx="20931">
                  <c:v>5.7152777777795025</c:v>
                </c:pt>
                <c:pt idx="20932">
                  <c:v>5.7155208333336676</c:v>
                </c:pt>
                <c:pt idx="20933">
                  <c:v>5.7157638888878326</c:v>
                </c:pt>
                <c:pt idx="20934">
                  <c:v>5.7160069444419976</c:v>
                </c:pt>
                <c:pt idx="20935">
                  <c:v>5.7162499999961627</c:v>
                </c:pt>
                <c:pt idx="20936">
                  <c:v>5.7164930555576037</c:v>
                </c:pt>
                <c:pt idx="20937">
                  <c:v>5.7167361111117687</c:v>
                </c:pt>
                <c:pt idx="20938">
                  <c:v>5.7169791666659338</c:v>
                </c:pt>
                <c:pt idx="20939">
                  <c:v>5.7172222222200988</c:v>
                </c:pt>
                <c:pt idx="20940">
                  <c:v>5.7174652777742638</c:v>
                </c:pt>
                <c:pt idx="20941">
                  <c:v>5.7177083333284289</c:v>
                </c:pt>
                <c:pt idx="20942">
                  <c:v>5.7179513888898699</c:v>
                </c:pt>
                <c:pt idx="20943">
                  <c:v>5.7181944444440349</c:v>
                </c:pt>
                <c:pt idx="20944">
                  <c:v>5.7184490740749796</c:v>
                </c:pt>
                <c:pt idx="20945">
                  <c:v>5.7186921296291446</c:v>
                </c:pt>
                <c:pt idx="20946">
                  <c:v>5.7189351851833097</c:v>
                </c:pt>
                <c:pt idx="20947">
                  <c:v>5.7191782407374747</c:v>
                </c:pt>
                <c:pt idx="20948">
                  <c:v>5.7194212962916398</c:v>
                </c:pt>
                <c:pt idx="20949">
                  <c:v>5.7196643518530808</c:v>
                </c:pt>
                <c:pt idx="20950">
                  <c:v>5.7199074074072458</c:v>
                </c:pt>
                <c:pt idx="20951">
                  <c:v>5.7201504629614108</c:v>
                </c:pt>
                <c:pt idx="20952">
                  <c:v>5.7203935185155759</c:v>
                </c:pt>
                <c:pt idx="20953">
                  <c:v>5.7206365740697409</c:v>
                </c:pt>
                <c:pt idx="20954">
                  <c:v>5.7208796296311819</c:v>
                </c:pt>
                <c:pt idx="20955">
                  <c:v>5.7211226851853469</c:v>
                </c:pt>
                <c:pt idx="20956">
                  <c:v>5.721365740739512</c:v>
                </c:pt>
                <c:pt idx="20957">
                  <c:v>5.721608796293677</c:v>
                </c:pt>
                <c:pt idx="20958">
                  <c:v>5.7218518518478421</c:v>
                </c:pt>
                <c:pt idx="20959">
                  <c:v>5.7220949074092831</c:v>
                </c:pt>
                <c:pt idx="20960">
                  <c:v>5.7223379629634481</c:v>
                </c:pt>
                <c:pt idx="20961">
                  <c:v>5.7225810185176131</c:v>
                </c:pt>
                <c:pt idx="20962">
                  <c:v>5.7228240740717782</c:v>
                </c:pt>
                <c:pt idx="20963">
                  <c:v>5.7230671296259432</c:v>
                </c:pt>
                <c:pt idx="20964">
                  <c:v>5.7233101851801083</c:v>
                </c:pt>
                <c:pt idx="20965">
                  <c:v>5.7235532407415493</c:v>
                </c:pt>
                <c:pt idx="20966">
                  <c:v>5.7237962962957143</c:v>
                </c:pt>
                <c:pt idx="20967">
                  <c:v>5.7240393518498793</c:v>
                </c:pt>
                <c:pt idx="20968">
                  <c:v>5.7242824074040444</c:v>
                </c:pt>
                <c:pt idx="20969">
                  <c:v>5.7245254629582094</c:v>
                </c:pt>
                <c:pt idx="20970">
                  <c:v>5.7247685185196504</c:v>
                </c:pt>
                <c:pt idx="20971">
                  <c:v>5.7250115740738154</c:v>
                </c:pt>
                <c:pt idx="20972">
                  <c:v>5.7252546296279805</c:v>
                </c:pt>
                <c:pt idx="20973">
                  <c:v>5.7254976851821455</c:v>
                </c:pt>
                <c:pt idx="20974">
                  <c:v>5.7257407407363106</c:v>
                </c:pt>
                <c:pt idx="20975">
                  <c:v>5.7259837962977516</c:v>
                </c:pt>
                <c:pt idx="20976">
                  <c:v>5.7262268518519166</c:v>
                </c:pt>
                <c:pt idx="20977">
                  <c:v>5.7264699074060816</c:v>
                </c:pt>
                <c:pt idx="20978">
                  <c:v>5.7267129629602467</c:v>
                </c:pt>
                <c:pt idx="20979">
                  <c:v>5.7269560185144117</c:v>
                </c:pt>
                <c:pt idx="20980">
                  <c:v>5.7271990740758527</c:v>
                </c:pt>
                <c:pt idx="20981">
                  <c:v>5.7274421296300178</c:v>
                </c:pt>
                <c:pt idx="20982">
                  <c:v>5.7276851851841828</c:v>
                </c:pt>
                <c:pt idx="20983">
                  <c:v>5.7279282407383478</c:v>
                </c:pt>
                <c:pt idx="20984">
                  <c:v>5.7281712962925129</c:v>
                </c:pt>
                <c:pt idx="20985">
                  <c:v>5.7284143518539539</c:v>
                </c:pt>
                <c:pt idx="20986">
                  <c:v>5.7286574074081189</c:v>
                </c:pt>
                <c:pt idx="20987">
                  <c:v>5.7289004629622839</c:v>
                </c:pt>
                <c:pt idx="20988">
                  <c:v>5.729143518516449</c:v>
                </c:pt>
                <c:pt idx="20989">
                  <c:v>5.729386574070614</c:v>
                </c:pt>
                <c:pt idx="20990">
                  <c:v>5.7296296296247791</c:v>
                </c:pt>
                <c:pt idx="20991">
                  <c:v>5.7298726851862201</c:v>
                </c:pt>
                <c:pt idx="20992">
                  <c:v>5.7301273148098888</c:v>
                </c:pt>
                <c:pt idx="20993">
                  <c:v>5.7303703703713298</c:v>
                </c:pt>
                <c:pt idx="20994">
                  <c:v>5.7306134259254948</c:v>
                </c:pt>
                <c:pt idx="20995">
                  <c:v>5.7308564814796599</c:v>
                </c:pt>
                <c:pt idx="20996">
                  <c:v>5.7310995370338249</c:v>
                </c:pt>
                <c:pt idx="20997">
                  <c:v>5.7313425925879899</c:v>
                </c:pt>
                <c:pt idx="20998">
                  <c:v>5.7315856481494309</c:v>
                </c:pt>
                <c:pt idx="20999">
                  <c:v>5.731828703703596</c:v>
                </c:pt>
                <c:pt idx="21000">
                  <c:v>5.732071759257761</c:v>
                </c:pt>
                <c:pt idx="21001">
                  <c:v>5.7323148148119261</c:v>
                </c:pt>
                <c:pt idx="21002">
                  <c:v>5.7325578703660911</c:v>
                </c:pt>
                <c:pt idx="21003">
                  <c:v>5.7328009259275321</c:v>
                </c:pt>
                <c:pt idx="21004">
                  <c:v>5.7330439814816971</c:v>
                </c:pt>
                <c:pt idx="21005">
                  <c:v>5.7332870370358622</c:v>
                </c:pt>
                <c:pt idx="21006">
                  <c:v>5.7335300925900272</c:v>
                </c:pt>
                <c:pt idx="21007">
                  <c:v>5.7337731481441923</c:v>
                </c:pt>
                <c:pt idx="21008">
                  <c:v>5.7340162037056333</c:v>
                </c:pt>
                <c:pt idx="21009">
                  <c:v>5.7342592592597983</c:v>
                </c:pt>
                <c:pt idx="21010">
                  <c:v>5.7345023148139633</c:v>
                </c:pt>
                <c:pt idx="21011">
                  <c:v>5.7347453703681284</c:v>
                </c:pt>
                <c:pt idx="21012">
                  <c:v>5.7349884259222934</c:v>
                </c:pt>
                <c:pt idx="21013">
                  <c:v>5.7352314814764584</c:v>
                </c:pt>
                <c:pt idx="21014">
                  <c:v>5.7354745370378994</c:v>
                </c:pt>
                <c:pt idx="21015">
                  <c:v>5.7357175925920645</c:v>
                </c:pt>
                <c:pt idx="21016">
                  <c:v>5.7359606481462295</c:v>
                </c:pt>
                <c:pt idx="21017">
                  <c:v>5.7362037037003946</c:v>
                </c:pt>
                <c:pt idx="21018">
                  <c:v>5.7364467592545596</c:v>
                </c:pt>
                <c:pt idx="21019">
                  <c:v>5.7366898148160006</c:v>
                </c:pt>
                <c:pt idx="21020">
                  <c:v>5.7369328703701656</c:v>
                </c:pt>
                <c:pt idx="21021">
                  <c:v>5.7371759259243307</c:v>
                </c:pt>
                <c:pt idx="21022">
                  <c:v>5.7374189814784957</c:v>
                </c:pt>
                <c:pt idx="21023">
                  <c:v>5.7376620370326608</c:v>
                </c:pt>
                <c:pt idx="21024">
                  <c:v>5.7379050925941018</c:v>
                </c:pt>
                <c:pt idx="21025">
                  <c:v>5.7381481481482668</c:v>
                </c:pt>
                <c:pt idx="21026">
                  <c:v>5.7383912037024318</c:v>
                </c:pt>
                <c:pt idx="21027">
                  <c:v>5.7386342592565969</c:v>
                </c:pt>
                <c:pt idx="21028">
                  <c:v>5.7388773148107619</c:v>
                </c:pt>
                <c:pt idx="21029">
                  <c:v>5.7391203703722029</c:v>
                </c:pt>
                <c:pt idx="21030">
                  <c:v>5.7393634259263679</c:v>
                </c:pt>
                <c:pt idx="21031">
                  <c:v>5.739606481480533</c:v>
                </c:pt>
                <c:pt idx="21032">
                  <c:v>5.739849537034698</c:v>
                </c:pt>
                <c:pt idx="21033">
                  <c:v>5.7400925925888631</c:v>
                </c:pt>
                <c:pt idx="21034">
                  <c:v>5.7403356481430281</c:v>
                </c:pt>
                <c:pt idx="21035">
                  <c:v>5.7405787037044691</c:v>
                </c:pt>
                <c:pt idx="21036">
                  <c:v>5.7408217592586341</c:v>
                </c:pt>
                <c:pt idx="21037">
                  <c:v>5.7410648148127992</c:v>
                </c:pt>
                <c:pt idx="21038">
                  <c:v>5.7413078703669642</c:v>
                </c:pt>
                <c:pt idx="21039">
                  <c:v>5.7415509259211293</c:v>
                </c:pt>
                <c:pt idx="21040">
                  <c:v>5.7417939814825703</c:v>
                </c:pt>
                <c:pt idx="21041">
                  <c:v>5.742048611106239</c:v>
                </c:pt>
                <c:pt idx="21042">
                  <c:v>5.74229166666768</c:v>
                </c:pt>
                <c:pt idx="21043">
                  <c:v>5.742534722221845</c:v>
                </c:pt>
                <c:pt idx="21044">
                  <c:v>5.7427777777760101</c:v>
                </c:pt>
                <c:pt idx="21045">
                  <c:v>5.7430208333301751</c:v>
                </c:pt>
                <c:pt idx="21046">
                  <c:v>5.7432638888843401</c:v>
                </c:pt>
                <c:pt idx="21047">
                  <c:v>5.7435069444457811</c:v>
                </c:pt>
                <c:pt idx="21048">
                  <c:v>5.7437499999999462</c:v>
                </c:pt>
                <c:pt idx="21049">
                  <c:v>5.7439930555541112</c:v>
                </c:pt>
                <c:pt idx="21050">
                  <c:v>5.7442361111082763</c:v>
                </c:pt>
                <c:pt idx="21051">
                  <c:v>5.7444791666624413</c:v>
                </c:pt>
                <c:pt idx="21052">
                  <c:v>5.7447222222238823</c:v>
                </c:pt>
                <c:pt idx="21053">
                  <c:v>5.7449652777780473</c:v>
                </c:pt>
                <c:pt idx="21054">
                  <c:v>5.7452083333322124</c:v>
                </c:pt>
                <c:pt idx="21055">
                  <c:v>5.7454513888863774</c:v>
                </c:pt>
                <c:pt idx="21056">
                  <c:v>5.7456944444405424</c:v>
                </c:pt>
                <c:pt idx="21057">
                  <c:v>5.7459375000019834</c:v>
                </c:pt>
                <c:pt idx="21058">
                  <c:v>5.7461805555561485</c:v>
                </c:pt>
                <c:pt idx="21059">
                  <c:v>5.7464236111103135</c:v>
                </c:pt>
                <c:pt idx="21060">
                  <c:v>5.7466666666644786</c:v>
                </c:pt>
                <c:pt idx="21061">
                  <c:v>5.7469097222186436</c:v>
                </c:pt>
                <c:pt idx="21062">
                  <c:v>5.7471527777728086</c:v>
                </c:pt>
                <c:pt idx="21063">
                  <c:v>5.7473958333342496</c:v>
                </c:pt>
                <c:pt idx="21064">
                  <c:v>5.7476388888884147</c:v>
                </c:pt>
                <c:pt idx="21065">
                  <c:v>5.7478819444425797</c:v>
                </c:pt>
                <c:pt idx="21066">
                  <c:v>5.7481249999967448</c:v>
                </c:pt>
                <c:pt idx="21067">
                  <c:v>5.7483680555509098</c:v>
                </c:pt>
                <c:pt idx="21068">
                  <c:v>5.7486111111123508</c:v>
                </c:pt>
                <c:pt idx="21069">
                  <c:v>5.7488541666665158</c:v>
                </c:pt>
                <c:pt idx="21070">
                  <c:v>5.7490972222206809</c:v>
                </c:pt>
                <c:pt idx="21071">
                  <c:v>5.7493402777748459</c:v>
                </c:pt>
                <c:pt idx="21072">
                  <c:v>5.7495833333290109</c:v>
                </c:pt>
                <c:pt idx="21073">
                  <c:v>5.7498263888904519</c:v>
                </c:pt>
                <c:pt idx="21074">
                  <c:v>5.750069444444617</c:v>
                </c:pt>
                <c:pt idx="21075">
                  <c:v>5.750312499998782</c:v>
                </c:pt>
                <c:pt idx="21076">
                  <c:v>5.7505555555529471</c:v>
                </c:pt>
                <c:pt idx="21077">
                  <c:v>5.7507986111071121</c:v>
                </c:pt>
                <c:pt idx="21078">
                  <c:v>5.7510416666685531</c:v>
                </c:pt>
                <c:pt idx="21079">
                  <c:v>5.7512847222227181</c:v>
                </c:pt>
                <c:pt idx="21080">
                  <c:v>5.7515277777768832</c:v>
                </c:pt>
                <c:pt idx="21081">
                  <c:v>5.7517708333310482</c:v>
                </c:pt>
                <c:pt idx="21082">
                  <c:v>5.7520138888852133</c:v>
                </c:pt>
                <c:pt idx="21083">
                  <c:v>5.7522569444393783</c:v>
                </c:pt>
                <c:pt idx="21084">
                  <c:v>5.7525000000008193</c:v>
                </c:pt>
                <c:pt idx="21085">
                  <c:v>5.7527430555549843</c:v>
                </c:pt>
                <c:pt idx="21086">
                  <c:v>5.7529861111091494</c:v>
                </c:pt>
                <c:pt idx="21087">
                  <c:v>5.7532291666633144</c:v>
                </c:pt>
                <c:pt idx="21088">
                  <c:v>5.7534722222174794</c:v>
                </c:pt>
                <c:pt idx="21089">
                  <c:v>5.7537268518484241</c:v>
                </c:pt>
                <c:pt idx="21090">
                  <c:v>5.7539699074025892</c:v>
                </c:pt>
                <c:pt idx="21091">
                  <c:v>5.7542129629640302</c:v>
                </c:pt>
                <c:pt idx="21092">
                  <c:v>5.7544560185181952</c:v>
                </c:pt>
                <c:pt idx="21093">
                  <c:v>5.7546990740723603</c:v>
                </c:pt>
                <c:pt idx="21094">
                  <c:v>5.7549421296265253</c:v>
                </c:pt>
                <c:pt idx="21095">
                  <c:v>5.7551851851806903</c:v>
                </c:pt>
                <c:pt idx="21096">
                  <c:v>5.7554282407421313</c:v>
                </c:pt>
                <c:pt idx="21097">
                  <c:v>5.7556712962962964</c:v>
                </c:pt>
                <c:pt idx="21098">
                  <c:v>5.7559143518504614</c:v>
                </c:pt>
                <c:pt idx="21099">
                  <c:v>5.7561574074046264</c:v>
                </c:pt>
                <c:pt idx="21100">
                  <c:v>5.7564004629587915</c:v>
                </c:pt>
                <c:pt idx="21101">
                  <c:v>5.7566435185202325</c:v>
                </c:pt>
                <c:pt idx="21102">
                  <c:v>5.7568865740743975</c:v>
                </c:pt>
                <c:pt idx="21103">
                  <c:v>5.7571296296285626</c:v>
                </c:pt>
                <c:pt idx="21104">
                  <c:v>5.7573726851827276</c:v>
                </c:pt>
                <c:pt idx="21105">
                  <c:v>5.7576157407368926</c:v>
                </c:pt>
                <c:pt idx="21106">
                  <c:v>5.7578587962983336</c:v>
                </c:pt>
                <c:pt idx="21107">
                  <c:v>5.7581018518524987</c:v>
                </c:pt>
                <c:pt idx="21108">
                  <c:v>5.7583449074066637</c:v>
                </c:pt>
                <c:pt idx="21109">
                  <c:v>5.7585879629608288</c:v>
                </c:pt>
                <c:pt idx="21110">
                  <c:v>5.7588310185149938</c:v>
                </c:pt>
                <c:pt idx="21111">
                  <c:v>5.7590740740691588</c:v>
                </c:pt>
                <c:pt idx="21112">
                  <c:v>5.7593171296305998</c:v>
                </c:pt>
                <c:pt idx="21113">
                  <c:v>5.7595601851847649</c:v>
                </c:pt>
                <c:pt idx="21114">
                  <c:v>5.7598032407389299</c:v>
                </c:pt>
                <c:pt idx="21115">
                  <c:v>5.7600462962930949</c:v>
                </c:pt>
                <c:pt idx="21116">
                  <c:v>5.76028935184726</c:v>
                </c:pt>
                <c:pt idx="21117">
                  <c:v>5.760532407408701</c:v>
                </c:pt>
                <c:pt idx="21118">
                  <c:v>5.760775462962866</c:v>
                </c:pt>
                <c:pt idx="21119">
                  <c:v>5.7610185185170311</c:v>
                </c:pt>
                <c:pt idx="21120">
                  <c:v>5.7612615740711961</c:v>
                </c:pt>
                <c:pt idx="21121">
                  <c:v>5.7615046296253611</c:v>
                </c:pt>
                <c:pt idx="21122">
                  <c:v>5.7617476851868021</c:v>
                </c:pt>
                <c:pt idx="21123">
                  <c:v>5.7619907407409672</c:v>
                </c:pt>
                <c:pt idx="21124">
                  <c:v>5.7622337962951322</c:v>
                </c:pt>
                <c:pt idx="21125">
                  <c:v>5.7624768518492973</c:v>
                </c:pt>
                <c:pt idx="21126">
                  <c:v>5.7627199074034623</c:v>
                </c:pt>
                <c:pt idx="21127">
                  <c:v>5.7629629629649033</c:v>
                </c:pt>
                <c:pt idx="21128">
                  <c:v>5.7632060185190683</c:v>
                </c:pt>
                <c:pt idx="21129">
                  <c:v>5.7634490740732334</c:v>
                </c:pt>
                <c:pt idx="21130">
                  <c:v>5.7636921296273984</c:v>
                </c:pt>
                <c:pt idx="21131">
                  <c:v>5.7639351851815634</c:v>
                </c:pt>
                <c:pt idx="21132">
                  <c:v>5.7641782407357285</c:v>
                </c:pt>
                <c:pt idx="21133">
                  <c:v>5.7644212962971695</c:v>
                </c:pt>
                <c:pt idx="21134">
                  <c:v>5.7646643518513345</c:v>
                </c:pt>
                <c:pt idx="21135">
                  <c:v>5.7649074074054996</c:v>
                </c:pt>
                <c:pt idx="21136">
                  <c:v>5.7651504629596646</c:v>
                </c:pt>
                <c:pt idx="21137">
                  <c:v>5.7654050925906093</c:v>
                </c:pt>
                <c:pt idx="21138">
                  <c:v>5.7656481481447743</c:v>
                </c:pt>
                <c:pt idx="21139">
                  <c:v>5.7658912036989394</c:v>
                </c:pt>
                <c:pt idx="21140">
                  <c:v>5.7661342592603804</c:v>
                </c:pt>
                <c:pt idx="21141">
                  <c:v>5.7663773148145454</c:v>
                </c:pt>
                <c:pt idx="21142">
                  <c:v>5.7666203703687104</c:v>
                </c:pt>
                <c:pt idx="21143">
                  <c:v>5.7668634259228755</c:v>
                </c:pt>
                <c:pt idx="21144">
                  <c:v>5.7671064814770405</c:v>
                </c:pt>
                <c:pt idx="21145">
                  <c:v>5.7673495370384815</c:v>
                </c:pt>
                <c:pt idx="21146">
                  <c:v>5.7675925925926466</c:v>
                </c:pt>
                <c:pt idx="21147">
                  <c:v>5.7678356481468116</c:v>
                </c:pt>
                <c:pt idx="21148">
                  <c:v>5.7680787037009766</c:v>
                </c:pt>
                <c:pt idx="21149">
                  <c:v>5.7683217592551417</c:v>
                </c:pt>
                <c:pt idx="21150">
                  <c:v>5.7685648148165827</c:v>
                </c:pt>
                <c:pt idx="21151">
                  <c:v>5.7688078703707477</c:v>
                </c:pt>
                <c:pt idx="21152">
                  <c:v>5.7690509259249128</c:v>
                </c:pt>
                <c:pt idx="21153">
                  <c:v>5.7692939814790778</c:v>
                </c:pt>
                <c:pt idx="21154">
                  <c:v>5.7695370370332428</c:v>
                </c:pt>
                <c:pt idx="21155">
                  <c:v>5.7697800925946838</c:v>
                </c:pt>
                <c:pt idx="21156">
                  <c:v>5.7700231481488489</c:v>
                </c:pt>
                <c:pt idx="21157">
                  <c:v>5.7702662037030139</c:v>
                </c:pt>
                <c:pt idx="21158">
                  <c:v>5.7705092592571789</c:v>
                </c:pt>
                <c:pt idx="21159">
                  <c:v>5.770752314811344</c:v>
                </c:pt>
                <c:pt idx="21160">
                  <c:v>5.770995370365509</c:v>
                </c:pt>
                <c:pt idx="21161">
                  <c:v>5.77123842592695</c:v>
                </c:pt>
                <c:pt idx="21162">
                  <c:v>5.7714814814811151</c:v>
                </c:pt>
                <c:pt idx="21163">
                  <c:v>5.7717245370352801</c:v>
                </c:pt>
                <c:pt idx="21164">
                  <c:v>5.7719675925894451</c:v>
                </c:pt>
                <c:pt idx="21165">
                  <c:v>5.7722106481436102</c:v>
                </c:pt>
                <c:pt idx="21166">
                  <c:v>5.7724537037050512</c:v>
                </c:pt>
                <c:pt idx="21167">
                  <c:v>5.7726967592592162</c:v>
                </c:pt>
                <c:pt idx="21168">
                  <c:v>5.7729398148133813</c:v>
                </c:pt>
                <c:pt idx="21169">
                  <c:v>5.7731828703675463</c:v>
                </c:pt>
                <c:pt idx="21170">
                  <c:v>5.7734259259217113</c:v>
                </c:pt>
                <c:pt idx="21171">
                  <c:v>5.7736689814831523</c:v>
                </c:pt>
                <c:pt idx="21172">
                  <c:v>5.7739120370373174</c:v>
                </c:pt>
                <c:pt idx="21173">
                  <c:v>5.7741550925914824</c:v>
                </c:pt>
                <c:pt idx="21174">
                  <c:v>5.7743981481456474</c:v>
                </c:pt>
                <c:pt idx="21175">
                  <c:v>5.7746412036998125</c:v>
                </c:pt>
                <c:pt idx="21176">
                  <c:v>5.7748842592612535</c:v>
                </c:pt>
                <c:pt idx="21177">
                  <c:v>5.7751273148154185</c:v>
                </c:pt>
                <c:pt idx="21178">
                  <c:v>5.7753703703695836</c:v>
                </c:pt>
                <c:pt idx="21179">
                  <c:v>5.7756134259237486</c:v>
                </c:pt>
                <c:pt idx="21180">
                  <c:v>5.7758564814779136</c:v>
                </c:pt>
                <c:pt idx="21181">
                  <c:v>5.7760995370320787</c:v>
                </c:pt>
                <c:pt idx="21182">
                  <c:v>5.7763425925935197</c:v>
                </c:pt>
                <c:pt idx="21183">
                  <c:v>5.7765856481476847</c:v>
                </c:pt>
                <c:pt idx="21184">
                  <c:v>5.7768287037018498</c:v>
                </c:pt>
                <c:pt idx="21185">
                  <c:v>5.7770717592560148</c:v>
                </c:pt>
                <c:pt idx="21186">
                  <c:v>5.7773263888869595</c:v>
                </c:pt>
                <c:pt idx="21187">
                  <c:v>5.7775694444411245</c:v>
                </c:pt>
                <c:pt idx="21188">
                  <c:v>5.7778124999952896</c:v>
                </c:pt>
                <c:pt idx="21189">
                  <c:v>5.7780555555567306</c:v>
                </c:pt>
                <c:pt idx="21190">
                  <c:v>5.7782986111108956</c:v>
                </c:pt>
                <c:pt idx="21191">
                  <c:v>5.7785416666650606</c:v>
                </c:pt>
                <c:pt idx="21192">
                  <c:v>5.7787847222192257</c:v>
                </c:pt>
                <c:pt idx="21193">
                  <c:v>5.7790277777733907</c:v>
                </c:pt>
                <c:pt idx="21194">
                  <c:v>5.7792708333348317</c:v>
                </c:pt>
                <c:pt idx="21195">
                  <c:v>5.7795138888889968</c:v>
                </c:pt>
                <c:pt idx="21196">
                  <c:v>5.7797569444431618</c:v>
                </c:pt>
                <c:pt idx="21197">
                  <c:v>5.7799999999973268</c:v>
                </c:pt>
                <c:pt idx="21198">
                  <c:v>5.7802430555514919</c:v>
                </c:pt>
                <c:pt idx="21199">
                  <c:v>5.7804861111129329</c:v>
                </c:pt>
                <c:pt idx="21200">
                  <c:v>5.7807291666670979</c:v>
                </c:pt>
                <c:pt idx="21201">
                  <c:v>5.7809722222212629</c:v>
                </c:pt>
                <c:pt idx="21202">
                  <c:v>5.781215277775428</c:v>
                </c:pt>
                <c:pt idx="21203">
                  <c:v>5.781458333329593</c:v>
                </c:pt>
                <c:pt idx="21204">
                  <c:v>5.7817013888837581</c:v>
                </c:pt>
                <c:pt idx="21205">
                  <c:v>5.7819444444451991</c:v>
                </c:pt>
                <c:pt idx="21206">
                  <c:v>5.7821874999993641</c:v>
                </c:pt>
                <c:pt idx="21207">
                  <c:v>5.7824305555535291</c:v>
                </c:pt>
                <c:pt idx="21208">
                  <c:v>5.7826736111076942</c:v>
                </c:pt>
                <c:pt idx="21209">
                  <c:v>5.7829166666618592</c:v>
                </c:pt>
                <c:pt idx="21210">
                  <c:v>5.7831597222233002</c:v>
                </c:pt>
                <c:pt idx="21211">
                  <c:v>5.7834027777774653</c:v>
                </c:pt>
                <c:pt idx="21212">
                  <c:v>5.7836458333316303</c:v>
                </c:pt>
                <c:pt idx="21213">
                  <c:v>5.7838888888857953</c:v>
                </c:pt>
                <c:pt idx="21214">
                  <c:v>5.7841319444399604</c:v>
                </c:pt>
                <c:pt idx="21215">
                  <c:v>5.7843750000014014</c:v>
                </c:pt>
                <c:pt idx="21216">
                  <c:v>5.7846180555555664</c:v>
                </c:pt>
                <c:pt idx="21217">
                  <c:v>5.7848611111097314</c:v>
                </c:pt>
                <c:pt idx="21218">
                  <c:v>5.7851041666638965</c:v>
                </c:pt>
                <c:pt idx="21219">
                  <c:v>5.7853472222180615</c:v>
                </c:pt>
                <c:pt idx="21220">
                  <c:v>5.7855902777795025</c:v>
                </c:pt>
                <c:pt idx="21221">
                  <c:v>5.7858333333336676</c:v>
                </c:pt>
                <c:pt idx="21222">
                  <c:v>5.7860763888878326</c:v>
                </c:pt>
                <c:pt idx="21223">
                  <c:v>5.7863194444419976</c:v>
                </c:pt>
                <c:pt idx="21224">
                  <c:v>5.7865624999961627</c:v>
                </c:pt>
                <c:pt idx="21225">
                  <c:v>5.7868055555576037</c:v>
                </c:pt>
                <c:pt idx="21226">
                  <c:v>5.7870486111117687</c:v>
                </c:pt>
                <c:pt idx="21227">
                  <c:v>5.7872916666659338</c:v>
                </c:pt>
                <c:pt idx="21228">
                  <c:v>5.7875347222200988</c:v>
                </c:pt>
                <c:pt idx="21229">
                  <c:v>5.7877777777742638</c:v>
                </c:pt>
                <c:pt idx="21230">
                  <c:v>5.7880208333284289</c:v>
                </c:pt>
                <c:pt idx="21231">
                  <c:v>5.7882638888898699</c:v>
                </c:pt>
                <c:pt idx="21232">
                  <c:v>5.7885069444440349</c:v>
                </c:pt>
                <c:pt idx="21233">
                  <c:v>5.7887499999981999</c:v>
                </c:pt>
                <c:pt idx="21234">
                  <c:v>5.7890046296291446</c:v>
                </c:pt>
                <c:pt idx="21235">
                  <c:v>5.7892476851833097</c:v>
                </c:pt>
                <c:pt idx="21236">
                  <c:v>5.7894907407374747</c:v>
                </c:pt>
                <c:pt idx="21237">
                  <c:v>5.7897337962916398</c:v>
                </c:pt>
                <c:pt idx="21238">
                  <c:v>5.7899768518530808</c:v>
                </c:pt>
                <c:pt idx="21239">
                  <c:v>5.7902199074072458</c:v>
                </c:pt>
                <c:pt idx="21240">
                  <c:v>5.7904629629614108</c:v>
                </c:pt>
                <c:pt idx="21241">
                  <c:v>5.7907060185155759</c:v>
                </c:pt>
                <c:pt idx="21242">
                  <c:v>5.7909490740697409</c:v>
                </c:pt>
                <c:pt idx="21243">
                  <c:v>5.7911921296311819</c:v>
                </c:pt>
                <c:pt idx="21244">
                  <c:v>5.7914351851853469</c:v>
                </c:pt>
                <c:pt idx="21245">
                  <c:v>5.791678240739512</c:v>
                </c:pt>
                <c:pt idx="21246">
                  <c:v>5.791921296293677</c:v>
                </c:pt>
                <c:pt idx="21247">
                  <c:v>5.7921643518478421</c:v>
                </c:pt>
                <c:pt idx="21248">
                  <c:v>5.7924074074092831</c:v>
                </c:pt>
                <c:pt idx="21249">
                  <c:v>5.7926504629634481</c:v>
                </c:pt>
                <c:pt idx="21250">
                  <c:v>5.7928935185176131</c:v>
                </c:pt>
                <c:pt idx="21251">
                  <c:v>5.7931365740717782</c:v>
                </c:pt>
                <c:pt idx="21252">
                  <c:v>5.7933796296259432</c:v>
                </c:pt>
                <c:pt idx="21253">
                  <c:v>5.7936226851801083</c:v>
                </c:pt>
                <c:pt idx="21254">
                  <c:v>5.7938657407415493</c:v>
                </c:pt>
                <c:pt idx="21255">
                  <c:v>5.7941087962957143</c:v>
                </c:pt>
                <c:pt idx="21256">
                  <c:v>5.7943518518498793</c:v>
                </c:pt>
                <c:pt idx="21257">
                  <c:v>5.7945949074040444</c:v>
                </c:pt>
                <c:pt idx="21258">
                  <c:v>5.7948379629582094</c:v>
                </c:pt>
                <c:pt idx="21259">
                  <c:v>5.7950810185196504</c:v>
                </c:pt>
                <c:pt idx="21260">
                  <c:v>5.7953240740738154</c:v>
                </c:pt>
                <c:pt idx="21261">
                  <c:v>5.7955671296279805</c:v>
                </c:pt>
                <c:pt idx="21262">
                  <c:v>5.7958101851821455</c:v>
                </c:pt>
                <c:pt idx="21263">
                  <c:v>5.7960532407363106</c:v>
                </c:pt>
                <c:pt idx="21264">
                  <c:v>5.7962962962977516</c:v>
                </c:pt>
                <c:pt idx="21265">
                  <c:v>5.7965393518519166</c:v>
                </c:pt>
                <c:pt idx="21266">
                  <c:v>5.7967824074060816</c:v>
                </c:pt>
                <c:pt idx="21267">
                  <c:v>5.7970254629602467</c:v>
                </c:pt>
                <c:pt idx="21268">
                  <c:v>5.7972685185144117</c:v>
                </c:pt>
                <c:pt idx="21269">
                  <c:v>5.7975115740758527</c:v>
                </c:pt>
                <c:pt idx="21270">
                  <c:v>5.7977546296300178</c:v>
                </c:pt>
                <c:pt idx="21271">
                  <c:v>5.7979976851841828</c:v>
                </c:pt>
                <c:pt idx="21272">
                  <c:v>5.7982407407383478</c:v>
                </c:pt>
                <c:pt idx="21273">
                  <c:v>5.7984837962925129</c:v>
                </c:pt>
                <c:pt idx="21274">
                  <c:v>5.7987268518539539</c:v>
                </c:pt>
                <c:pt idx="21275">
                  <c:v>5.7989699074081189</c:v>
                </c:pt>
                <c:pt idx="21276">
                  <c:v>5.7992129629622839</c:v>
                </c:pt>
                <c:pt idx="21277">
                  <c:v>5.799456018516449</c:v>
                </c:pt>
                <c:pt idx="21278">
                  <c:v>5.799699074070614</c:v>
                </c:pt>
                <c:pt idx="21279">
                  <c:v>5.7999421296247791</c:v>
                </c:pt>
                <c:pt idx="21280">
                  <c:v>5.8001851851862201</c:v>
                </c:pt>
                <c:pt idx="21281">
                  <c:v>5.8004282407403851</c:v>
                </c:pt>
                <c:pt idx="21282">
                  <c:v>5.8006828703713298</c:v>
                </c:pt>
                <c:pt idx="21283">
                  <c:v>5.8009259259254948</c:v>
                </c:pt>
                <c:pt idx="21284">
                  <c:v>5.8011689814796599</c:v>
                </c:pt>
                <c:pt idx="21285">
                  <c:v>5.8014120370338249</c:v>
                </c:pt>
                <c:pt idx="21286">
                  <c:v>5.8016550925879899</c:v>
                </c:pt>
                <c:pt idx="21287">
                  <c:v>5.8018981481494309</c:v>
                </c:pt>
                <c:pt idx="21288">
                  <c:v>5.802141203703596</c:v>
                </c:pt>
                <c:pt idx="21289">
                  <c:v>5.802384259257761</c:v>
                </c:pt>
                <c:pt idx="21290">
                  <c:v>5.8026273148119261</c:v>
                </c:pt>
                <c:pt idx="21291">
                  <c:v>5.8028703703660911</c:v>
                </c:pt>
                <c:pt idx="21292">
                  <c:v>5.8031134259275321</c:v>
                </c:pt>
                <c:pt idx="21293">
                  <c:v>5.8033564814816971</c:v>
                </c:pt>
                <c:pt idx="21294">
                  <c:v>5.8035995370358622</c:v>
                </c:pt>
                <c:pt idx="21295">
                  <c:v>5.8038425925900272</c:v>
                </c:pt>
                <c:pt idx="21296">
                  <c:v>5.8040856481441923</c:v>
                </c:pt>
                <c:pt idx="21297">
                  <c:v>5.8043287037056333</c:v>
                </c:pt>
                <c:pt idx="21298">
                  <c:v>5.8045717592597983</c:v>
                </c:pt>
                <c:pt idx="21299">
                  <c:v>5.8048148148139633</c:v>
                </c:pt>
                <c:pt idx="21300">
                  <c:v>5.8050578703681284</c:v>
                </c:pt>
                <c:pt idx="21301">
                  <c:v>5.8053009259222934</c:v>
                </c:pt>
                <c:pt idx="21302">
                  <c:v>5.8055439814764584</c:v>
                </c:pt>
                <c:pt idx="21303">
                  <c:v>5.8057870370378994</c:v>
                </c:pt>
                <c:pt idx="21304">
                  <c:v>5.8060300925920645</c:v>
                </c:pt>
                <c:pt idx="21305">
                  <c:v>5.8062731481462295</c:v>
                </c:pt>
                <c:pt idx="21306">
                  <c:v>5.8065162037003946</c:v>
                </c:pt>
                <c:pt idx="21307">
                  <c:v>5.8067592592545596</c:v>
                </c:pt>
                <c:pt idx="21308">
                  <c:v>5.8070023148160006</c:v>
                </c:pt>
                <c:pt idx="21309">
                  <c:v>5.8072453703701656</c:v>
                </c:pt>
                <c:pt idx="21310">
                  <c:v>5.8074884259243307</c:v>
                </c:pt>
                <c:pt idx="21311">
                  <c:v>5.8077314814784957</c:v>
                </c:pt>
                <c:pt idx="21312">
                  <c:v>5.8079745370326608</c:v>
                </c:pt>
                <c:pt idx="21313">
                  <c:v>5.8082175925941018</c:v>
                </c:pt>
                <c:pt idx="21314">
                  <c:v>5.8084606481482668</c:v>
                </c:pt>
                <c:pt idx="21315">
                  <c:v>5.8087037037024318</c:v>
                </c:pt>
                <c:pt idx="21316">
                  <c:v>5.8089467592565969</c:v>
                </c:pt>
                <c:pt idx="21317">
                  <c:v>5.8091898148107619</c:v>
                </c:pt>
                <c:pt idx="21318">
                  <c:v>5.8094328703722029</c:v>
                </c:pt>
                <c:pt idx="21319">
                  <c:v>5.8096759259263679</c:v>
                </c:pt>
                <c:pt idx="21320">
                  <c:v>5.809918981480533</c:v>
                </c:pt>
                <c:pt idx="21321">
                  <c:v>5.810162037034698</c:v>
                </c:pt>
                <c:pt idx="21322">
                  <c:v>5.8104050925888631</c:v>
                </c:pt>
                <c:pt idx="21323">
                  <c:v>5.8106481481430281</c:v>
                </c:pt>
                <c:pt idx="21324">
                  <c:v>5.8108912037044691</c:v>
                </c:pt>
                <c:pt idx="21325">
                  <c:v>5.8111342592586341</c:v>
                </c:pt>
                <c:pt idx="21326">
                  <c:v>5.8113773148127992</c:v>
                </c:pt>
                <c:pt idx="21327">
                  <c:v>5.8116203703669642</c:v>
                </c:pt>
                <c:pt idx="21328">
                  <c:v>5.8118634259211293</c:v>
                </c:pt>
                <c:pt idx="21329">
                  <c:v>5.8121064814825703</c:v>
                </c:pt>
                <c:pt idx="21330">
                  <c:v>5.812361111106239</c:v>
                </c:pt>
                <c:pt idx="21331">
                  <c:v>5.81260416666768</c:v>
                </c:pt>
                <c:pt idx="21332">
                  <c:v>5.812847222221845</c:v>
                </c:pt>
                <c:pt idx="21333">
                  <c:v>5.8130902777760101</c:v>
                </c:pt>
                <c:pt idx="21334">
                  <c:v>5.8133333333301751</c:v>
                </c:pt>
                <c:pt idx="21335">
                  <c:v>5.8135763888843401</c:v>
                </c:pt>
                <c:pt idx="21336">
                  <c:v>5.8138194444457811</c:v>
                </c:pt>
                <c:pt idx="21337">
                  <c:v>5.8140624999999462</c:v>
                </c:pt>
                <c:pt idx="21338">
                  <c:v>5.8143055555541112</c:v>
                </c:pt>
                <c:pt idx="21339">
                  <c:v>5.8145486111082763</c:v>
                </c:pt>
                <c:pt idx="21340">
                  <c:v>5.8147916666624413</c:v>
                </c:pt>
                <c:pt idx="21341">
                  <c:v>5.8150347222238823</c:v>
                </c:pt>
                <c:pt idx="21342">
                  <c:v>5.8152777777780473</c:v>
                </c:pt>
                <c:pt idx="21343">
                  <c:v>5.8155208333322124</c:v>
                </c:pt>
                <c:pt idx="21344">
                  <c:v>5.8157638888863774</c:v>
                </c:pt>
                <c:pt idx="21345">
                  <c:v>5.8160069444405424</c:v>
                </c:pt>
                <c:pt idx="21346">
                  <c:v>5.8162500000019834</c:v>
                </c:pt>
                <c:pt idx="21347">
                  <c:v>5.8164930555561485</c:v>
                </c:pt>
                <c:pt idx="21348">
                  <c:v>5.8167361111103135</c:v>
                </c:pt>
                <c:pt idx="21349">
                  <c:v>5.8169791666644786</c:v>
                </c:pt>
                <c:pt idx="21350">
                  <c:v>5.8172222222186436</c:v>
                </c:pt>
                <c:pt idx="21351">
                  <c:v>5.8174652777728086</c:v>
                </c:pt>
                <c:pt idx="21352">
                  <c:v>5.8177083333342496</c:v>
                </c:pt>
                <c:pt idx="21353">
                  <c:v>5.8179513888884147</c:v>
                </c:pt>
                <c:pt idx="21354">
                  <c:v>5.8181944444425797</c:v>
                </c:pt>
                <c:pt idx="21355">
                  <c:v>5.8184374999967448</c:v>
                </c:pt>
                <c:pt idx="21356">
                  <c:v>5.8186805555509098</c:v>
                </c:pt>
                <c:pt idx="21357">
                  <c:v>5.8189236111123508</c:v>
                </c:pt>
                <c:pt idx="21358">
                  <c:v>5.8191666666665158</c:v>
                </c:pt>
                <c:pt idx="21359">
                  <c:v>5.8194097222206809</c:v>
                </c:pt>
                <c:pt idx="21360">
                  <c:v>5.8196527777748459</c:v>
                </c:pt>
                <c:pt idx="21361">
                  <c:v>5.8198958333290109</c:v>
                </c:pt>
                <c:pt idx="21362">
                  <c:v>5.8201388888904519</c:v>
                </c:pt>
                <c:pt idx="21363">
                  <c:v>5.820381944444617</c:v>
                </c:pt>
                <c:pt idx="21364">
                  <c:v>5.820624999998782</c:v>
                </c:pt>
                <c:pt idx="21365">
                  <c:v>5.8208680555529471</c:v>
                </c:pt>
                <c:pt idx="21366">
                  <c:v>5.8211111111071121</c:v>
                </c:pt>
                <c:pt idx="21367">
                  <c:v>5.8213541666685531</c:v>
                </c:pt>
                <c:pt idx="21368">
                  <c:v>5.8215972222227181</c:v>
                </c:pt>
                <c:pt idx="21369">
                  <c:v>5.8218402777768832</c:v>
                </c:pt>
                <c:pt idx="21370">
                  <c:v>5.8220833333310482</c:v>
                </c:pt>
                <c:pt idx="21371">
                  <c:v>5.8223263888852133</c:v>
                </c:pt>
                <c:pt idx="21372">
                  <c:v>5.8225694444393783</c:v>
                </c:pt>
                <c:pt idx="21373">
                  <c:v>5.8228125000008193</c:v>
                </c:pt>
                <c:pt idx="21374">
                  <c:v>5.8230555555549843</c:v>
                </c:pt>
                <c:pt idx="21375">
                  <c:v>5.8232986111091494</c:v>
                </c:pt>
                <c:pt idx="21376">
                  <c:v>5.8235416666633144</c:v>
                </c:pt>
                <c:pt idx="21377">
                  <c:v>5.8237847222174794</c:v>
                </c:pt>
                <c:pt idx="21378">
                  <c:v>5.8240393518484241</c:v>
                </c:pt>
                <c:pt idx="21379">
                  <c:v>5.8242824074025892</c:v>
                </c:pt>
                <c:pt idx="21380">
                  <c:v>5.8245254629640302</c:v>
                </c:pt>
                <c:pt idx="21381">
                  <c:v>5.8247685185181952</c:v>
                </c:pt>
                <c:pt idx="21382">
                  <c:v>5.8250115740723603</c:v>
                </c:pt>
                <c:pt idx="21383">
                  <c:v>5.8252546296265253</c:v>
                </c:pt>
                <c:pt idx="21384">
                  <c:v>5.8254976851806903</c:v>
                </c:pt>
                <c:pt idx="21385">
                  <c:v>5.8257407407421313</c:v>
                </c:pt>
                <c:pt idx="21386">
                  <c:v>5.8259837962962964</c:v>
                </c:pt>
                <c:pt idx="21387">
                  <c:v>5.8262268518504614</c:v>
                </c:pt>
                <c:pt idx="21388">
                  <c:v>5.8264699074046264</c:v>
                </c:pt>
                <c:pt idx="21389">
                  <c:v>5.8267129629587915</c:v>
                </c:pt>
                <c:pt idx="21390">
                  <c:v>5.8269560185202325</c:v>
                </c:pt>
                <c:pt idx="21391">
                  <c:v>5.8271990740743975</c:v>
                </c:pt>
                <c:pt idx="21392">
                  <c:v>5.8274421296285626</c:v>
                </c:pt>
                <c:pt idx="21393">
                  <c:v>5.8276851851827276</c:v>
                </c:pt>
                <c:pt idx="21394">
                  <c:v>5.8279282407368926</c:v>
                </c:pt>
                <c:pt idx="21395">
                  <c:v>5.8281712962983336</c:v>
                </c:pt>
                <c:pt idx="21396">
                  <c:v>5.8284143518524987</c:v>
                </c:pt>
                <c:pt idx="21397">
                  <c:v>5.8286574074066637</c:v>
                </c:pt>
                <c:pt idx="21398">
                  <c:v>5.8289004629608288</c:v>
                </c:pt>
                <c:pt idx="21399">
                  <c:v>5.8291435185149938</c:v>
                </c:pt>
                <c:pt idx="21400">
                  <c:v>5.8293865740691588</c:v>
                </c:pt>
                <c:pt idx="21401">
                  <c:v>5.8296296296305998</c:v>
                </c:pt>
                <c:pt idx="21402">
                  <c:v>5.8298726851847649</c:v>
                </c:pt>
                <c:pt idx="21403">
                  <c:v>5.8301157407389299</c:v>
                </c:pt>
                <c:pt idx="21404">
                  <c:v>5.8303587962930949</c:v>
                </c:pt>
                <c:pt idx="21405">
                  <c:v>5.83060185184726</c:v>
                </c:pt>
                <c:pt idx="21406">
                  <c:v>5.830844907408701</c:v>
                </c:pt>
                <c:pt idx="21407">
                  <c:v>5.831087962962866</c:v>
                </c:pt>
                <c:pt idx="21408">
                  <c:v>5.8313310185170311</c:v>
                </c:pt>
                <c:pt idx="21409">
                  <c:v>5.8315740740711961</c:v>
                </c:pt>
                <c:pt idx="21410">
                  <c:v>5.8318171296253611</c:v>
                </c:pt>
                <c:pt idx="21411">
                  <c:v>5.8320601851868021</c:v>
                </c:pt>
                <c:pt idx="21412">
                  <c:v>5.8323032407409672</c:v>
                </c:pt>
                <c:pt idx="21413">
                  <c:v>5.8325462962951322</c:v>
                </c:pt>
                <c:pt idx="21414">
                  <c:v>5.8327893518492973</c:v>
                </c:pt>
                <c:pt idx="21415">
                  <c:v>5.8330324074034623</c:v>
                </c:pt>
                <c:pt idx="21416">
                  <c:v>5.8332754629649033</c:v>
                </c:pt>
                <c:pt idx="21417">
                  <c:v>5.8335185185190683</c:v>
                </c:pt>
                <c:pt idx="21418">
                  <c:v>5.8337615740732334</c:v>
                </c:pt>
                <c:pt idx="21419">
                  <c:v>5.8340046296273984</c:v>
                </c:pt>
                <c:pt idx="21420">
                  <c:v>5.8342476851815634</c:v>
                </c:pt>
                <c:pt idx="21421">
                  <c:v>5.8344907407357285</c:v>
                </c:pt>
                <c:pt idx="21422">
                  <c:v>5.8347337962971695</c:v>
                </c:pt>
                <c:pt idx="21423">
                  <c:v>5.8349768518513345</c:v>
                </c:pt>
                <c:pt idx="21424">
                  <c:v>5.8352199074054996</c:v>
                </c:pt>
                <c:pt idx="21425">
                  <c:v>5.8354629629596646</c:v>
                </c:pt>
                <c:pt idx="21426">
                  <c:v>5.8357060185138296</c:v>
                </c:pt>
                <c:pt idx="21427">
                  <c:v>5.8359606481447743</c:v>
                </c:pt>
                <c:pt idx="21428">
                  <c:v>5.8362037036989394</c:v>
                </c:pt>
                <c:pt idx="21429">
                  <c:v>5.8364467592603804</c:v>
                </c:pt>
                <c:pt idx="21430">
                  <c:v>5.8366898148145454</c:v>
                </c:pt>
                <c:pt idx="21431">
                  <c:v>5.8369328703687104</c:v>
                </c:pt>
                <c:pt idx="21432">
                  <c:v>5.8371759259228755</c:v>
                </c:pt>
                <c:pt idx="21433">
                  <c:v>5.8374189814770405</c:v>
                </c:pt>
                <c:pt idx="21434">
                  <c:v>5.8376620370384815</c:v>
                </c:pt>
                <c:pt idx="21435">
                  <c:v>5.8379050925926466</c:v>
                </c:pt>
                <c:pt idx="21436">
                  <c:v>5.8381481481468116</c:v>
                </c:pt>
                <c:pt idx="21437">
                  <c:v>5.8383912037009766</c:v>
                </c:pt>
                <c:pt idx="21438">
                  <c:v>5.8386342592551417</c:v>
                </c:pt>
                <c:pt idx="21439">
                  <c:v>5.8388773148165827</c:v>
                </c:pt>
                <c:pt idx="21440">
                  <c:v>5.8391203703707477</c:v>
                </c:pt>
                <c:pt idx="21441">
                  <c:v>5.8393634259249128</c:v>
                </c:pt>
                <c:pt idx="21442">
                  <c:v>5.8396064814790778</c:v>
                </c:pt>
                <c:pt idx="21443">
                  <c:v>5.8398495370332428</c:v>
                </c:pt>
                <c:pt idx="21444">
                  <c:v>5.8400925925946838</c:v>
                </c:pt>
                <c:pt idx="21445">
                  <c:v>5.8403356481488489</c:v>
                </c:pt>
                <c:pt idx="21446">
                  <c:v>5.8405787037030139</c:v>
                </c:pt>
                <c:pt idx="21447">
                  <c:v>5.8408217592571789</c:v>
                </c:pt>
                <c:pt idx="21448">
                  <c:v>5.841064814811344</c:v>
                </c:pt>
                <c:pt idx="21449">
                  <c:v>5.841307870365509</c:v>
                </c:pt>
                <c:pt idx="21450">
                  <c:v>5.84155092592695</c:v>
                </c:pt>
                <c:pt idx="21451">
                  <c:v>5.8417939814811151</c:v>
                </c:pt>
                <c:pt idx="21452">
                  <c:v>5.8420370370352801</c:v>
                </c:pt>
                <c:pt idx="21453">
                  <c:v>5.8422800925894451</c:v>
                </c:pt>
                <c:pt idx="21454">
                  <c:v>5.8425231481436102</c:v>
                </c:pt>
                <c:pt idx="21455">
                  <c:v>5.8427662037050512</c:v>
                </c:pt>
                <c:pt idx="21456">
                  <c:v>5.8430092592592162</c:v>
                </c:pt>
                <c:pt idx="21457">
                  <c:v>5.8432523148133813</c:v>
                </c:pt>
                <c:pt idx="21458">
                  <c:v>5.8434953703675463</c:v>
                </c:pt>
                <c:pt idx="21459">
                  <c:v>5.8437384259217113</c:v>
                </c:pt>
                <c:pt idx="21460">
                  <c:v>5.8439814814831523</c:v>
                </c:pt>
                <c:pt idx="21461">
                  <c:v>5.8442245370373174</c:v>
                </c:pt>
                <c:pt idx="21462">
                  <c:v>5.8444675925914824</c:v>
                </c:pt>
                <c:pt idx="21463">
                  <c:v>5.8447106481456474</c:v>
                </c:pt>
                <c:pt idx="21464">
                  <c:v>5.8449537036998125</c:v>
                </c:pt>
                <c:pt idx="21465">
                  <c:v>5.8451967592612535</c:v>
                </c:pt>
                <c:pt idx="21466">
                  <c:v>5.8454398148154185</c:v>
                </c:pt>
                <c:pt idx="21467">
                  <c:v>5.8456828703695836</c:v>
                </c:pt>
                <c:pt idx="21468">
                  <c:v>5.8459259259237486</c:v>
                </c:pt>
                <c:pt idx="21469">
                  <c:v>5.8461689814779136</c:v>
                </c:pt>
                <c:pt idx="21470">
                  <c:v>5.8464120370320787</c:v>
                </c:pt>
                <c:pt idx="21471">
                  <c:v>5.8466550925935197</c:v>
                </c:pt>
                <c:pt idx="21472">
                  <c:v>5.8468981481476847</c:v>
                </c:pt>
                <c:pt idx="21473">
                  <c:v>5.8471412037018498</c:v>
                </c:pt>
                <c:pt idx="21474">
                  <c:v>5.8473842592560148</c:v>
                </c:pt>
                <c:pt idx="21475">
                  <c:v>5.8476388888869595</c:v>
                </c:pt>
                <c:pt idx="21476">
                  <c:v>5.8478819444411245</c:v>
                </c:pt>
                <c:pt idx="21477">
                  <c:v>5.8481249999952896</c:v>
                </c:pt>
                <c:pt idx="21478">
                  <c:v>5.8483680555567306</c:v>
                </c:pt>
                <c:pt idx="21479">
                  <c:v>5.8486111111108956</c:v>
                </c:pt>
                <c:pt idx="21480">
                  <c:v>5.8488541666650606</c:v>
                </c:pt>
                <c:pt idx="21481">
                  <c:v>5.8490972222192257</c:v>
                </c:pt>
                <c:pt idx="21482">
                  <c:v>5.8493402777733907</c:v>
                </c:pt>
                <c:pt idx="21483">
                  <c:v>5.8495833333348317</c:v>
                </c:pt>
                <c:pt idx="21484">
                  <c:v>5.8498263888889968</c:v>
                </c:pt>
                <c:pt idx="21485">
                  <c:v>5.8500694444431618</c:v>
                </c:pt>
                <c:pt idx="21486">
                  <c:v>5.8503124999973268</c:v>
                </c:pt>
                <c:pt idx="21487">
                  <c:v>5.8505555555514919</c:v>
                </c:pt>
                <c:pt idx="21488">
                  <c:v>5.8507986111129329</c:v>
                </c:pt>
                <c:pt idx="21489">
                  <c:v>5.8510416666670979</c:v>
                </c:pt>
                <c:pt idx="21490">
                  <c:v>5.8512847222212629</c:v>
                </c:pt>
                <c:pt idx="21491">
                  <c:v>5.851527777775428</c:v>
                </c:pt>
                <c:pt idx="21492">
                  <c:v>5.851770833329593</c:v>
                </c:pt>
                <c:pt idx="21493">
                  <c:v>5.8520138888837581</c:v>
                </c:pt>
                <c:pt idx="21494">
                  <c:v>5.8522569444451991</c:v>
                </c:pt>
                <c:pt idx="21495">
                  <c:v>5.8524999999993641</c:v>
                </c:pt>
                <c:pt idx="21496">
                  <c:v>5.8527430555535291</c:v>
                </c:pt>
                <c:pt idx="21497">
                  <c:v>5.8529861111076942</c:v>
                </c:pt>
                <c:pt idx="21498">
                  <c:v>5.8532291666618592</c:v>
                </c:pt>
                <c:pt idx="21499">
                  <c:v>5.8534722222233002</c:v>
                </c:pt>
                <c:pt idx="21500">
                  <c:v>5.8537152777774653</c:v>
                </c:pt>
                <c:pt idx="21501">
                  <c:v>5.8539583333316303</c:v>
                </c:pt>
                <c:pt idx="21502">
                  <c:v>5.8542013888857953</c:v>
                </c:pt>
                <c:pt idx="21503">
                  <c:v>5.8544444444399604</c:v>
                </c:pt>
                <c:pt idx="21504">
                  <c:v>5.8546875000014014</c:v>
                </c:pt>
                <c:pt idx="21505">
                  <c:v>5.8549305555555664</c:v>
                </c:pt>
                <c:pt idx="21506">
                  <c:v>5.8551736111097314</c:v>
                </c:pt>
                <c:pt idx="21507">
                  <c:v>5.8554166666638965</c:v>
                </c:pt>
                <c:pt idx="21508">
                  <c:v>5.8556597222180615</c:v>
                </c:pt>
                <c:pt idx="21509">
                  <c:v>5.8559027777795025</c:v>
                </c:pt>
                <c:pt idx="21510">
                  <c:v>5.8561458333336676</c:v>
                </c:pt>
                <c:pt idx="21511">
                  <c:v>5.8563888888878326</c:v>
                </c:pt>
                <c:pt idx="21512">
                  <c:v>5.8566319444419976</c:v>
                </c:pt>
                <c:pt idx="21513">
                  <c:v>5.8568749999961627</c:v>
                </c:pt>
                <c:pt idx="21514">
                  <c:v>5.8571180555576037</c:v>
                </c:pt>
                <c:pt idx="21515">
                  <c:v>5.8573611111117687</c:v>
                </c:pt>
                <c:pt idx="21516">
                  <c:v>5.8576041666659338</c:v>
                </c:pt>
                <c:pt idx="21517">
                  <c:v>5.8578472222200988</c:v>
                </c:pt>
                <c:pt idx="21518">
                  <c:v>5.8580902777742638</c:v>
                </c:pt>
                <c:pt idx="21519">
                  <c:v>5.8583333333284289</c:v>
                </c:pt>
                <c:pt idx="21520">
                  <c:v>5.8585763888898699</c:v>
                </c:pt>
                <c:pt idx="21521">
                  <c:v>5.8588194444440349</c:v>
                </c:pt>
                <c:pt idx="21522">
                  <c:v>5.8590624999981999</c:v>
                </c:pt>
                <c:pt idx="21523">
                  <c:v>5.8593171296291446</c:v>
                </c:pt>
                <c:pt idx="21524">
                  <c:v>5.8595601851833097</c:v>
                </c:pt>
                <c:pt idx="21525">
                  <c:v>5.8598032407374747</c:v>
                </c:pt>
                <c:pt idx="21526">
                  <c:v>5.8600462962916398</c:v>
                </c:pt>
                <c:pt idx="21527">
                  <c:v>5.8602893518530808</c:v>
                </c:pt>
                <c:pt idx="21528">
                  <c:v>5.8605324074072458</c:v>
                </c:pt>
                <c:pt idx="21529">
                  <c:v>5.8607754629614108</c:v>
                </c:pt>
                <c:pt idx="21530">
                  <c:v>5.8610185185155759</c:v>
                </c:pt>
                <c:pt idx="21531">
                  <c:v>5.8612615740697409</c:v>
                </c:pt>
                <c:pt idx="21532">
                  <c:v>5.8615046296311819</c:v>
                </c:pt>
                <c:pt idx="21533">
                  <c:v>5.8617476851853469</c:v>
                </c:pt>
                <c:pt idx="21534">
                  <c:v>5.861990740739512</c:v>
                </c:pt>
                <c:pt idx="21535">
                  <c:v>5.862233796293677</c:v>
                </c:pt>
                <c:pt idx="21536">
                  <c:v>5.8624768518478421</c:v>
                </c:pt>
                <c:pt idx="21537">
                  <c:v>5.8627199074092831</c:v>
                </c:pt>
                <c:pt idx="21538">
                  <c:v>5.8629629629634481</c:v>
                </c:pt>
                <c:pt idx="21539">
                  <c:v>5.8632060185176131</c:v>
                </c:pt>
                <c:pt idx="21540">
                  <c:v>5.8634490740717782</c:v>
                </c:pt>
                <c:pt idx="21541">
                  <c:v>5.8636921296259432</c:v>
                </c:pt>
                <c:pt idx="21542">
                  <c:v>5.8639351851801083</c:v>
                </c:pt>
                <c:pt idx="21543">
                  <c:v>5.8641782407415493</c:v>
                </c:pt>
                <c:pt idx="21544">
                  <c:v>5.8644212962957143</c:v>
                </c:pt>
                <c:pt idx="21545">
                  <c:v>5.8646643518498793</c:v>
                </c:pt>
                <c:pt idx="21546">
                  <c:v>5.8649074074040444</c:v>
                </c:pt>
                <c:pt idx="21547">
                  <c:v>5.8651504629582094</c:v>
                </c:pt>
                <c:pt idx="21548">
                  <c:v>5.8653935185196504</c:v>
                </c:pt>
                <c:pt idx="21549">
                  <c:v>5.8656365740738154</c:v>
                </c:pt>
                <c:pt idx="21550">
                  <c:v>5.8658796296279805</c:v>
                </c:pt>
                <c:pt idx="21551">
                  <c:v>5.8661226851821455</c:v>
                </c:pt>
                <c:pt idx="21552">
                  <c:v>5.8663657407363106</c:v>
                </c:pt>
                <c:pt idx="21553">
                  <c:v>5.8666087962977516</c:v>
                </c:pt>
                <c:pt idx="21554">
                  <c:v>5.8668518518519166</c:v>
                </c:pt>
                <c:pt idx="21555">
                  <c:v>5.8670949074060816</c:v>
                </c:pt>
                <c:pt idx="21556">
                  <c:v>5.8673379629602467</c:v>
                </c:pt>
                <c:pt idx="21557">
                  <c:v>5.8675810185144117</c:v>
                </c:pt>
                <c:pt idx="21558">
                  <c:v>5.8678240740758527</c:v>
                </c:pt>
                <c:pt idx="21559">
                  <c:v>5.8680671296300178</c:v>
                </c:pt>
                <c:pt idx="21560">
                  <c:v>5.8683101851841828</c:v>
                </c:pt>
                <c:pt idx="21561">
                  <c:v>5.8685532407383478</c:v>
                </c:pt>
                <c:pt idx="21562">
                  <c:v>5.8687962962925129</c:v>
                </c:pt>
                <c:pt idx="21563">
                  <c:v>5.8690393518539539</c:v>
                </c:pt>
                <c:pt idx="21564">
                  <c:v>5.8692824074081189</c:v>
                </c:pt>
                <c:pt idx="21565">
                  <c:v>5.8695254629622839</c:v>
                </c:pt>
                <c:pt idx="21566">
                  <c:v>5.869768518516449</c:v>
                </c:pt>
                <c:pt idx="21567">
                  <c:v>5.870011574070614</c:v>
                </c:pt>
                <c:pt idx="21568">
                  <c:v>5.8702546296247791</c:v>
                </c:pt>
                <c:pt idx="21569">
                  <c:v>5.8704976851862201</c:v>
                </c:pt>
                <c:pt idx="21570">
                  <c:v>5.8707407407403851</c:v>
                </c:pt>
                <c:pt idx="21571">
                  <c:v>5.8709953703713298</c:v>
                </c:pt>
                <c:pt idx="21572">
                  <c:v>5.8712384259254948</c:v>
                </c:pt>
                <c:pt idx="21573">
                  <c:v>5.8714814814796599</c:v>
                </c:pt>
                <c:pt idx="21574">
                  <c:v>5.8717245370338249</c:v>
                </c:pt>
                <c:pt idx="21575">
                  <c:v>5.8719675925879899</c:v>
                </c:pt>
                <c:pt idx="21576">
                  <c:v>5.8722106481494309</c:v>
                </c:pt>
                <c:pt idx="21577">
                  <c:v>5.872453703703596</c:v>
                </c:pt>
                <c:pt idx="21578">
                  <c:v>5.872696759257761</c:v>
                </c:pt>
                <c:pt idx="21579">
                  <c:v>5.8729398148119261</c:v>
                </c:pt>
                <c:pt idx="21580">
                  <c:v>5.8731828703660911</c:v>
                </c:pt>
                <c:pt idx="21581">
                  <c:v>5.8734259259275321</c:v>
                </c:pt>
                <c:pt idx="21582">
                  <c:v>5.8736689814816971</c:v>
                </c:pt>
                <c:pt idx="21583">
                  <c:v>5.8739120370358622</c:v>
                </c:pt>
                <c:pt idx="21584">
                  <c:v>5.8741550925900272</c:v>
                </c:pt>
                <c:pt idx="21585">
                  <c:v>5.8743981481441923</c:v>
                </c:pt>
                <c:pt idx="21586">
                  <c:v>5.8746412037056333</c:v>
                </c:pt>
                <c:pt idx="21587">
                  <c:v>5.8748842592597983</c:v>
                </c:pt>
                <c:pt idx="21588">
                  <c:v>5.8751273148139633</c:v>
                </c:pt>
                <c:pt idx="21589">
                  <c:v>5.8753703703681284</c:v>
                </c:pt>
                <c:pt idx="21590">
                  <c:v>5.8756134259222934</c:v>
                </c:pt>
                <c:pt idx="21591">
                  <c:v>5.8758564814764584</c:v>
                </c:pt>
                <c:pt idx="21592">
                  <c:v>5.8760995370378994</c:v>
                </c:pt>
                <c:pt idx="21593">
                  <c:v>5.8763425925920645</c:v>
                </c:pt>
                <c:pt idx="21594">
                  <c:v>5.8765856481462295</c:v>
                </c:pt>
                <c:pt idx="21595">
                  <c:v>5.8768287037003946</c:v>
                </c:pt>
                <c:pt idx="21596">
                  <c:v>5.8770717592545596</c:v>
                </c:pt>
                <c:pt idx="21597">
                  <c:v>5.8773148148160006</c:v>
                </c:pt>
                <c:pt idx="21598">
                  <c:v>5.8775578703701656</c:v>
                </c:pt>
                <c:pt idx="21599">
                  <c:v>5.8778009259243307</c:v>
                </c:pt>
                <c:pt idx="21600">
                  <c:v>5.8780439814784957</c:v>
                </c:pt>
                <c:pt idx="21601">
                  <c:v>5.8782870370326608</c:v>
                </c:pt>
                <c:pt idx="21602">
                  <c:v>5.8785300925941018</c:v>
                </c:pt>
                <c:pt idx="21603">
                  <c:v>5.8787731481482668</c:v>
                </c:pt>
                <c:pt idx="21604">
                  <c:v>5.8790162037024318</c:v>
                </c:pt>
                <c:pt idx="21605">
                  <c:v>5.8792592592565969</c:v>
                </c:pt>
                <c:pt idx="21606">
                  <c:v>5.8795023148107619</c:v>
                </c:pt>
                <c:pt idx="21607">
                  <c:v>5.8797453703722029</c:v>
                </c:pt>
                <c:pt idx="21608">
                  <c:v>5.8799884259263679</c:v>
                </c:pt>
                <c:pt idx="21609">
                  <c:v>5.880231481480533</c:v>
                </c:pt>
                <c:pt idx="21610">
                  <c:v>5.880474537034698</c:v>
                </c:pt>
                <c:pt idx="21611">
                  <c:v>5.8807175925888631</c:v>
                </c:pt>
                <c:pt idx="21612">
                  <c:v>5.8809606481430281</c:v>
                </c:pt>
                <c:pt idx="21613">
                  <c:v>5.8812037037044691</c:v>
                </c:pt>
                <c:pt idx="21614">
                  <c:v>5.8814467592586341</c:v>
                </c:pt>
                <c:pt idx="21615">
                  <c:v>5.8816898148127992</c:v>
                </c:pt>
                <c:pt idx="21616">
                  <c:v>5.8819328703669642</c:v>
                </c:pt>
                <c:pt idx="21617">
                  <c:v>5.8821759259211293</c:v>
                </c:pt>
                <c:pt idx="21618">
                  <c:v>5.8824189814825703</c:v>
                </c:pt>
                <c:pt idx="21619">
                  <c:v>5.8826620370367353</c:v>
                </c:pt>
                <c:pt idx="21620">
                  <c:v>5.88291666666768</c:v>
                </c:pt>
                <c:pt idx="21621">
                  <c:v>5.883159722221845</c:v>
                </c:pt>
                <c:pt idx="21622">
                  <c:v>5.8834027777760101</c:v>
                </c:pt>
                <c:pt idx="21623">
                  <c:v>5.8836458333301751</c:v>
                </c:pt>
                <c:pt idx="21624">
                  <c:v>5.8838888888843401</c:v>
                </c:pt>
                <c:pt idx="21625">
                  <c:v>5.8841319444457811</c:v>
                </c:pt>
                <c:pt idx="21626">
                  <c:v>5.8843749999999462</c:v>
                </c:pt>
                <c:pt idx="21627">
                  <c:v>5.8846180555541112</c:v>
                </c:pt>
                <c:pt idx="21628">
                  <c:v>5.8848611111082763</c:v>
                </c:pt>
                <c:pt idx="21629">
                  <c:v>5.8851041666624413</c:v>
                </c:pt>
                <c:pt idx="21630">
                  <c:v>5.8853472222238823</c:v>
                </c:pt>
                <c:pt idx="21631">
                  <c:v>5.8855902777780473</c:v>
                </c:pt>
                <c:pt idx="21632">
                  <c:v>5.8858333333322124</c:v>
                </c:pt>
                <c:pt idx="21633">
                  <c:v>5.8860763888863774</c:v>
                </c:pt>
                <c:pt idx="21634">
                  <c:v>5.8863194444405424</c:v>
                </c:pt>
                <c:pt idx="21635">
                  <c:v>5.8865625000019834</c:v>
                </c:pt>
                <c:pt idx="21636">
                  <c:v>5.8868055555561485</c:v>
                </c:pt>
                <c:pt idx="21637">
                  <c:v>5.8870486111103135</c:v>
                </c:pt>
                <c:pt idx="21638">
                  <c:v>5.8872916666644786</c:v>
                </c:pt>
                <c:pt idx="21639">
                  <c:v>5.8875347222186436</c:v>
                </c:pt>
                <c:pt idx="21640">
                  <c:v>5.8877777777728086</c:v>
                </c:pt>
                <c:pt idx="21641">
                  <c:v>5.8880208333342496</c:v>
                </c:pt>
                <c:pt idx="21642">
                  <c:v>5.8882638888884147</c:v>
                </c:pt>
                <c:pt idx="21643">
                  <c:v>5.8885069444425797</c:v>
                </c:pt>
                <c:pt idx="21644">
                  <c:v>5.8887499999967448</c:v>
                </c:pt>
                <c:pt idx="21645">
                  <c:v>5.8889930555509098</c:v>
                </c:pt>
                <c:pt idx="21646">
                  <c:v>5.8892361111123508</c:v>
                </c:pt>
                <c:pt idx="21647">
                  <c:v>5.8894791666665158</c:v>
                </c:pt>
                <c:pt idx="21648">
                  <c:v>5.8897222222206809</c:v>
                </c:pt>
                <c:pt idx="21649">
                  <c:v>5.8899652777748459</c:v>
                </c:pt>
                <c:pt idx="21650">
                  <c:v>5.8902083333290109</c:v>
                </c:pt>
                <c:pt idx="21651">
                  <c:v>5.8904513888904519</c:v>
                </c:pt>
                <c:pt idx="21652">
                  <c:v>5.890694444444617</c:v>
                </c:pt>
                <c:pt idx="21653">
                  <c:v>5.890937499998782</c:v>
                </c:pt>
                <c:pt idx="21654">
                  <c:v>5.8911805555529471</c:v>
                </c:pt>
                <c:pt idx="21655">
                  <c:v>5.8914236111071121</c:v>
                </c:pt>
                <c:pt idx="21656">
                  <c:v>5.8916666666685531</c:v>
                </c:pt>
                <c:pt idx="21657">
                  <c:v>5.8919097222227181</c:v>
                </c:pt>
                <c:pt idx="21658">
                  <c:v>5.8921527777768832</c:v>
                </c:pt>
                <c:pt idx="21659">
                  <c:v>5.8923958333310482</c:v>
                </c:pt>
                <c:pt idx="21660">
                  <c:v>5.8926388888852133</c:v>
                </c:pt>
                <c:pt idx="21661">
                  <c:v>5.8928819444393783</c:v>
                </c:pt>
                <c:pt idx="21662">
                  <c:v>5.8931250000008193</c:v>
                </c:pt>
                <c:pt idx="21663">
                  <c:v>5.8933680555549843</c:v>
                </c:pt>
                <c:pt idx="21664">
                  <c:v>5.8936111111091494</c:v>
                </c:pt>
                <c:pt idx="21665">
                  <c:v>5.8938541666633144</c:v>
                </c:pt>
                <c:pt idx="21666">
                  <c:v>5.8940972222174794</c:v>
                </c:pt>
                <c:pt idx="21667">
                  <c:v>5.8943402777789204</c:v>
                </c:pt>
                <c:pt idx="21668">
                  <c:v>5.8945949074025892</c:v>
                </c:pt>
                <c:pt idx="21669">
                  <c:v>5.8948379629640302</c:v>
                </c:pt>
                <c:pt idx="21670">
                  <c:v>5.8950810185181952</c:v>
                </c:pt>
                <c:pt idx="21671">
                  <c:v>5.8953240740723603</c:v>
                </c:pt>
                <c:pt idx="21672">
                  <c:v>5.8955671296265253</c:v>
                </c:pt>
                <c:pt idx="21673">
                  <c:v>5.8958101851806903</c:v>
                </c:pt>
                <c:pt idx="21674">
                  <c:v>5.8960532407421313</c:v>
                </c:pt>
                <c:pt idx="21675">
                  <c:v>5.8962962962962964</c:v>
                </c:pt>
                <c:pt idx="21676">
                  <c:v>5.8965393518504614</c:v>
                </c:pt>
                <c:pt idx="21677">
                  <c:v>5.8967824074046264</c:v>
                </c:pt>
                <c:pt idx="21678">
                  <c:v>5.8970254629587915</c:v>
                </c:pt>
                <c:pt idx="21679">
                  <c:v>5.8972685185202325</c:v>
                </c:pt>
                <c:pt idx="21680">
                  <c:v>5.8975115740743975</c:v>
                </c:pt>
                <c:pt idx="21681">
                  <c:v>5.8977546296285626</c:v>
                </c:pt>
                <c:pt idx="21682">
                  <c:v>5.8979976851827276</c:v>
                </c:pt>
                <c:pt idx="21683">
                  <c:v>5.8982407407368926</c:v>
                </c:pt>
                <c:pt idx="21684">
                  <c:v>5.8984837962983336</c:v>
                </c:pt>
                <c:pt idx="21685">
                  <c:v>5.8987268518524987</c:v>
                </c:pt>
                <c:pt idx="21686">
                  <c:v>5.8989699074066637</c:v>
                </c:pt>
                <c:pt idx="21687">
                  <c:v>5.8992129629608288</c:v>
                </c:pt>
                <c:pt idx="21688">
                  <c:v>5.8994560185149938</c:v>
                </c:pt>
                <c:pt idx="21689">
                  <c:v>5.8996990740691588</c:v>
                </c:pt>
                <c:pt idx="21690">
                  <c:v>5.8999421296305998</c:v>
                </c:pt>
                <c:pt idx="21691">
                  <c:v>5.9001851851847649</c:v>
                </c:pt>
                <c:pt idx="21692">
                  <c:v>5.9004282407389299</c:v>
                </c:pt>
                <c:pt idx="21693">
                  <c:v>5.9006712962930949</c:v>
                </c:pt>
                <c:pt idx="21694">
                  <c:v>5.90091435184726</c:v>
                </c:pt>
                <c:pt idx="21695">
                  <c:v>5.901157407408701</c:v>
                </c:pt>
                <c:pt idx="21696">
                  <c:v>5.901400462962866</c:v>
                </c:pt>
                <c:pt idx="21697">
                  <c:v>5.9016435185170311</c:v>
                </c:pt>
                <c:pt idx="21698">
                  <c:v>5.9018865740711961</c:v>
                </c:pt>
                <c:pt idx="21699">
                  <c:v>5.9021296296253611</c:v>
                </c:pt>
                <c:pt idx="21700">
                  <c:v>5.9023726851868021</c:v>
                </c:pt>
                <c:pt idx="21701">
                  <c:v>5.9026157407409672</c:v>
                </c:pt>
                <c:pt idx="21702">
                  <c:v>5.9028587962951322</c:v>
                </c:pt>
                <c:pt idx="21703">
                  <c:v>5.9031018518492973</c:v>
                </c:pt>
                <c:pt idx="21704">
                  <c:v>5.9033449074034623</c:v>
                </c:pt>
                <c:pt idx="21705">
                  <c:v>5.9035879629649033</c:v>
                </c:pt>
                <c:pt idx="21706">
                  <c:v>5.9038310185190683</c:v>
                </c:pt>
                <c:pt idx="21707">
                  <c:v>5.9040740740732334</c:v>
                </c:pt>
                <c:pt idx="21708">
                  <c:v>5.9043171296273984</c:v>
                </c:pt>
                <c:pt idx="21709">
                  <c:v>5.9045601851815634</c:v>
                </c:pt>
                <c:pt idx="21710">
                  <c:v>5.9048032407357285</c:v>
                </c:pt>
                <c:pt idx="21711">
                  <c:v>5.9050462962971695</c:v>
                </c:pt>
                <c:pt idx="21712">
                  <c:v>5.9052893518513345</c:v>
                </c:pt>
                <c:pt idx="21713">
                  <c:v>5.9055324074054996</c:v>
                </c:pt>
                <c:pt idx="21714">
                  <c:v>5.9057754629596646</c:v>
                </c:pt>
                <c:pt idx="21715">
                  <c:v>5.9060185185138296</c:v>
                </c:pt>
                <c:pt idx="21716">
                  <c:v>5.9062731481447743</c:v>
                </c:pt>
                <c:pt idx="21717">
                  <c:v>5.9065162036989394</c:v>
                </c:pt>
                <c:pt idx="21718">
                  <c:v>5.9067592592603804</c:v>
                </c:pt>
                <c:pt idx="21719">
                  <c:v>5.9070023148145454</c:v>
                </c:pt>
                <c:pt idx="21720">
                  <c:v>5.9072453703687104</c:v>
                </c:pt>
                <c:pt idx="21721">
                  <c:v>5.9074884259228755</c:v>
                </c:pt>
                <c:pt idx="21722">
                  <c:v>5.9077314814770405</c:v>
                </c:pt>
                <c:pt idx="21723">
                  <c:v>5.9079745370384815</c:v>
                </c:pt>
                <c:pt idx="21724">
                  <c:v>5.9082175925926466</c:v>
                </c:pt>
                <c:pt idx="21725">
                  <c:v>5.9084606481468116</c:v>
                </c:pt>
                <c:pt idx="21726">
                  <c:v>5.9087037037009766</c:v>
                </c:pt>
                <c:pt idx="21727">
                  <c:v>5.9089467592551417</c:v>
                </c:pt>
                <c:pt idx="21728">
                  <c:v>5.9091898148165827</c:v>
                </c:pt>
                <c:pt idx="21729">
                  <c:v>5.9094328703707477</c:v>
                </c:pt>
                <c:pt idx="21730">
                  <c:v>5.9096759259249128</c:v>
                </c:pt>
                <c:pt idx="21731">
                  <c:v>5.9099189814790778</c:v>
                </c:pt>
                <c:pt idx="21732">
                  <c:v>5.9101620370332428</c:v>
                </c:pt>
                <c:pt idx="21733">
                  <c:v>5.9104050925946838</c:v>
                </c:pt>
                <c:pt idx="21734">
                  <c:v>5.9106481481488489</c:v>
                </c:pt>
                <c:pt idx="21735">
                  <c:v>5.9108912037030139</c:v>
                </c:pt>
                <c:pt idx="21736">
                  <c:v>5.9111342592571789</c:v>
                </c:pt>
                <c:pt idx="21737">
                  <c:v>5.911377314811344</c:v>
                </c:pt>
                <c:pt idx="21738">
                  <c:v>5.911620370365509</c:v>
                </c:pt>
                <c:pt idx="21739">
                  <c:v>5.91186342592695</c:v>
                </c:pt>
                <c:pt idx="21740">
                  <c:v>5.9121064814811151</c:v>
                </c:pt>
                <c:pt idx="21741">
                  <c:v>5.9123495370352801</c:v>
                </c:pt>
                <c:pt idx="21742">
                  <c:v>5.9125925925894451</c:v>
                </c:pt>
                <c:pt idx="21743">
                  <c:v>5.9128356481436102</c:v>
                </c:pt>
                <c:pt idx="21744">
                  <c:v>5.9130787037050512</c:v>
                </c:pt>
                <c:pt idx="21745">
                  <c:v>5.9133217592592162</c:v>
                </c:pt>
                <c:pt idx="21746">
                  <c:v>5.9135648148133813</c:v>
                </c:pt>
                <c:pt idx="21747">
                  <c:v>5.9138078703675463</c:v>
                </c:pt>
                <c:pt idx="21748">
                  <c:v>5.9140509259217113</c:v>
                </c:pt>
                <c:pt idx="21749">
                  <c:v>5.9142939814831523</c:v>
                </c:pt>
                <c:pt idx="21750">
                  <c:v>5.9145370370373174</c:v>
                </c:pt>
                <c:pt idx="21751">
                  <c:v>5.9147800925914824</c:v>
                </c:pt>
                <c:pt idx="21752">
                  <c:v>5.9150231481456474</c:v>
                </c:pt>
                <c:pt idx="21753">
                  <c:v>5.9152662036998125</c:v>
                </c:pt>
                <c:pt idx="21754">
                  <c:v>5.9155092592612535</c:v>
                </c:pt>
                <c:pt idx="21755">
                  <c:v>5.9157523148154185</c:v>
                </c:pt>
                <c:pt idx="21756">
                  <c:v>5.9159953703695836</c:v>
                </c:pt>
                <c:pt idx="21757">
                  <c:v>5.9162384259237486</c:v>
                </c:pt>
                <c:pt idx="21758">
                  <c:v>5.9164814814779136</c:v>
                </c:pt>
                <c:pt idx="21759">
                  <c:v>5.9167245370320787</c:v>
                </c:pt>
                <c:pt idx="21760">
                  <c:v>5.9169675925935197</c:v>
                </c:pt>
                <c:pt idx="21761">
                  <c:v>5.9172106481476847</c:v>
                </c:pt>
                <c:pt idx="21762">
                  <c:v>5.9174537037018498</c:v>
                </c:pt>
                <c:pt idx="21763">
                  <c:v>5.9176967592560148</c:v>
                </c:pt>
                <c:pt idx="21764">
                  <c:v>5.9179398148101798</c:v>
                </c:pt>
                <c:pt idx="21765">
                  <c:v>5.9181944444411245</c:v>
                </c:pt>
                <c:pt idx="21766">
                  <c:v>5.9184374999952896</c:v>
                </c:pt>
                <c:pt idx="21767">
                  <c:v>5.9186805555567306</c:v>
                </c:pt>
                <c:pt idx="21768">
                  <c:v>5.9189236111108956</c:v>
                </c:pt>
                <c:pt idx="21769">
                  <c:v>5.9191666666650606</c:v>
                </c:pt>
                <c:pt idx="21770">
                  <c:v>5.9194097222192257</c:v>
                </c:pt>
                <c:pt idx="21771">
                  <c:v>5.9196527777733907</c:v>
                </c:pt>
                <c:pt idx="21772">
                  <c:v>5.9198958333348317</c:v>
                </c:pt>
                <c:pt idx="21773">
                  <c:v>5.9201388888889968</c:v>
                </c:pt>
                <c:pt idx="21774">
                  <c:v>5.9203819444431618</c:v>
                </c:pt>
                <c:pt idx="21775">
                  <c:v>5.9206249999973268</c:v>
                </c:pt>
                <c:pt idx="21776">
                  <c:v>5.9208680555514919</c:v>
                </c:pt>
                <c:pt idx="21777">
                  <c:v>5.9211111111129329</c:v>
                </c:pt>
                <c:pt idx="21778">
                  <c:v>5.9213541666670979</c:v>
                </c:pt>
                <c:pt idx="21779">
                  <c:v>5.9215972222212629</c:v>
                </c:pt>
                <c:pt idx="21780">
                  <c:v>5.921840277775428</c:v>
                </c:pt>
                <c:pt idx="21781">
                  <c:v>5.922083333329593</c:v>
                </c:pt>
                <c:pt idx="21782">
                  <c:v>5.9223263888837581</c:v>
                </c:pt>
                <c:pt idx="21783">
                  <c:v>5.9225694444451991</c:v>
                </c:pt>
                <c:pt idx="21784">
                  <c:v>5.9228124999993641</c:v>
                </c:pt>
                <c:pt idx="21785">
                  <c:v>5.9230555555535291</c:v>
                </c:pt>
                <c:pt idx="21786">
                  <c:v>5.9232986111076942</c:v>
                </c:pt>
                <c:pt idx="21787">
                  <c:v>5.9235416666618592</c:v>
                </c:pt>
                <c:pt idx="21788">
                  <c:v>5.9237847222233002</c:v>
                </c:pt>
                <c:pt idx="21789">
                  <c:v>5.9240277777774653</c:v>
                </c:pt>
                <c:pt idx="21790">
                  <c:v>5.9242708333316303</c:v>
                </c:pt>
                <c:pt idx="21791">
                  <c:v>5.9245138888857953</c:v>
                </c:pt>
                <c:pt idx="21792">
                  <c:v>5.9247569444399604</c:v>
                </c:pt>
                <c:pt idx="21793">
                  <c:v>5.9250000000014014</c:v>
                </c:pt>
                <c:pt idx="21794">
                  <c:v>5.9252430555555664</c:v>
                </c:pt>
                <c:pt idx="21795">
                  <c:v>5.9254861111097314</c:v>
                </c:pt>
                <c:pt idx="21796">
                  <c:v>5.9257291666638965</c:v>
                </c:pt>
                <c:pt idx="21797">
                  <c:v>5.9259722222180615</c:v>
                </c:pt>
                <c:pt idx="21798">
                  <c:v>5.9262152777795025</c:v>
                </c:pt>
                <c:pt idx="21799">
                  <c:v>5.9264583333336676</c:v>
                </c:pt>
                <c:pt idx="21800">
                  <c:v>5.9267013888878326</c:v>
                </c:pt>
                <c:pt idx="21801">
                  <c:v>5.9269444444419976</c:v>
                </c:pt>
                <c:pt idx="21802">
                  <c:v>5.9271874999961627</c:v>
                </c:pt>
                <c:pt idx="21803">
                  <c:v>5.9274305555576037</c:v>
                </c:pt>
                <c:pt idx="21804">
                  <c:v>5.9276736111117687</c:v>
                </c:pt>
                <c:pt idx="21805">
                  <c:v>5.9279166666659338</c:v>
                </c:pt>
                <c:pt idx="21806">
                  <c:v>5.9281597222200988</c:v>
                </c:pt>
                <c:pt idx="21807">
                  <c:v>5.9284027777742638</c:v>
                </c:pt>
                <c:pt idx="21808">
                  <c:v>5.9286458333284289</c:v>
                </c:pt>
                <c:pt idx="21809">
                  <c:v>5.9288888888898699</c:v>
                </c:pt>
                <c:pt idx="21810">
                  <c:v>5.9291319444440349</c:v>
                </c:pt>
                <c:pt idx="21811">
                  <c:v>5.9293749999981999</c:v>
                </c:pt>
                <c:pt idx="21812">
                  <c:v>5.929618055552365</c:v>
                </c:pt>
                <c:pt idx="21813">
                  <c:v>5.9298726851833097</c:v>
                </c:pt>
                <c:pt idx="21814">
                  <c:v>5.9301157407374747</c:v>
                </c:pt>
                <c:pt idx="21815">
                  <c:v>5.9303587962916398</c:v>
                </c:pt>
                <c:pt idx="21816">
                  <c:v>5.9306018518530808</c:v>
                </c:pt>
                <c:pt idx="21817">
                  <c:v>5.9308449074072458</c:v>
                </c:pt>
                <c:pt idx="21818">
                  <c:v>5.9310879629614108</c:v>
                </c:pt>
                <c:pt idx="21819">
                  <c:v>5.9313310185155759</c:v>
                </c:pt>
                <c:pt idx="21820">
                  <c:v>5.9315740740697409</c:v>
                </c:pt>
                <c:pt idx="21821">
                  <c:v>5.9318171296311819</c:v>
                </c:pt>
                <c:pt idx="21822">
                  <c:v>5.9320601851853469</c:v>
                </c:pt>
                <c:pt idx="21823">
                  <c:v>5.932303240739512</c:v>
                </c:pt>
                <c:pt idx="21824">
                  <c:v>5.932546296293677</c:v>
                </c:pt>
                <c:pt idx="21825">
                  <c:v>5.9327893518478421</c:v>
                </c:pt>
                <c:pt idx="21826">
                  <c:v>5.9330324074092831</c:v>
                </c:pt>
                <c:pt idx="21827">
                  <c:v>5.9332754629634481</c:v>
                </c:pt>
                <c:pt idx="21828">
                  <c:v>5.9335185185176131</c:v>
                </c:pt>
                <c:pt idx="21829">
                  <c:v>5.9337615740717782</c:v>
                </c:pt>
                <c:pt idx="21830">
                  <c:v>5.9340046296259432</c:v>
                </c:pt>
                <c:pt idx="21831">
                  <c:v>5.9342476851801083</c:v>
                </c:pt>
                <c:pt idx="21832">
                  <c:v>5.9344907407415493</c:v>
                </c:pt>
                <c:pt idx="21833">
                  <c:v>5.9347337962957143</c:v>
                </c:pt>
                <c:pt idx="21834">
                  <c:v>5.9349768518498793</c:v>
                </c:pt>
                <c:pt idx="21835">
                  <c:v>5.9352199074040444</c:v>
                </c:pt>
                <c:pt idx="21836">
                  <c:v>5.9354629629582094</c:v>
                </c:pt>
                <c:pt idx="21837">
                  <c:v>5.9357060185196504</c:v>
                </c:pt>
                <c:pt idx="21838">
                  <c:v>5.9359490740738154</c:v>
                </c:pt>
                <c:pt idx="21839">
                  <c:v>5.9361921296279805</c:v>
                </c:pt>
                <c:pt idx="21840">
                  <c:v>5.9364351851821455</c:v>
                </c:pt>
                <c:pt idx="21841">
                  <c:v>5.9366782407363106</c:v>
                </c:pt>
                <c:pt idx="21842">
                  <c:v>5.9369212962977516</c:v>
                </c:pt>
                <c:pt idx="21843">
                  <c:v>5.9371643518519166</c:v>
                </c:pt>
                <c:pt idx="21844">
                  <c:v>5.9374074074060816</c:v>
                </c:pt>
                <c:pt idx="21845">
                  <c:v>5.9376504629602467</c:v>
                </c:pt>
                <c:pt idx="21846">
                  <c:v>5.9378935185144117</c:v>
                </c:pt>
                <c:pt idx="21847">
                  <c:v>5.9381365740758527</c:v>
                </c:pt>
                <c:pt idx="21848">
                  <c:v>5.9383796296300178</c:v>
                </c:pt>
                <c:pt idx="21849">
                  <c:v>5.9386226851841828</c:v>
                </c:pt>
                <c:pt idx="21850">
                  <c:v>5.9388657407383478</c:v>
                </c:pt>
                <c:pt idx="21851">
                  <c:v>5.9391087962925129</c:v>
                </c:pt>
                <c:pt idx="21852">
                  <c:v>5.9393518518539539</c:v>
                </c:pt>
                <c:pt idx="21853">
                  <c:v>5.9395949074081189</c:v>
                </c:pt>
                <c:pt idx="21854">
                  <c:v>5.9398379629622839</c:v>
                </c:pt>
                <c:pt idx="21855">
                  <c:v>5.940081018516449</c:v>
                </c:pt>
                <c:pt idx="21856">
                  <c:v>5.940324074070614</c:v>
                </c:pt>
                <c:pt idx="21857">
                  <c:v>5.9405671296247791</c:v>
                </c:pt>
                <c:pt idx="21858">
                  <c:v>5.9408101851862201</c:v>
                </c:pt>
                <c:pt idx="21859">
                  <c:v>5.9410532407403851</c:v>
                </c:pt>
                <c:pt idx="21860">
                  <c:v>5.9412962962945501</c:v>
                </c:pt>
                <c:pt idx="21861">
                  <c:v>5.9415509259254948</c:v>
                </c:pt>
                <c:pt idx="21862">
                  <c:v>5.9417939814796599</c:v>
                </c:pt>
                <c:pt idx="21863">
                  <c:v>5.9420370370338249</c:v>
                </c:pt>
                <c:pt idx="21864">
                  <c:v>5.9422800925879899</c:v>
                </c:pt>
                <c:pt idx="21865">
                  <c:v>5.9425231481494309</c:v>
                </c:pt>
                <c:pt idx="21866">
                  <c:v>5.942766203703596</c:v>
                </c:pt>
                <c:pt idx="21867">
                  <c:v>5.943009259257761</c:v>
                </c:pt>
                <c:pt idx="21868">
                  <c:v>5.9432523148119261</c:v>
                </c:pt>
                <c:pt idx="21869">
                  <c:v>5.9434953703660911</c:v>
                </c:pt>
                <c:pt idx="21870">
                  <c:v>5.9437384259275321</c:v>
                </c:pt>
                <c:pt idx="21871">
                  <c:v>5.9439814814816971</c:v>
                </c:pt>
                <c:pt idx="21872">
                  <c:v>5.9442245370358622</c:v>
                </c:pt>
                <c:pt idx="21873">
                  <c:v>5.9444675925900272</c:v>
                </c:pt>
                <c:pt idx="21874">
                  <c:v>5.9447106481441923</c:v>
                </c:pt>
                <c:pt idx="21875">
                  <c:v>5.9449537037056333</c:v>
                </c:pt>
                <c:pt idx="21876">
                  <c:v>5.9451967592597983</c:v>
                </c:pt>
                <c:pt idx="21877">
                  <c:v>5.9454398148139633</c:v>
                </c:pt>
                <c:pt idx="21878">
                  <c:v>5.9456828703681284</c:v>
                </c:pt>
                <c:pt idx="21879">
                  <c:v>5.9459259259222934</c:v>
                </c:pt>
                <c:pt idx="21880">
                  <c:v>5.9461689814764584</c:v>
                </c:pt>
                <c:pt idx="21881">
                  <c:v>5.9464120370378994</c:v>
                </c:pt>
                <c:pt idx="21882">
                  <c:v>5.9466550925920645</c:v>
                </c:pt>
                <c:pt idx="21883">
                  <c:v>5.9468981481462295</c:v>
                </c:pt>
                <c:pt idx="21884">
                  <c:v>5.9471412037003946</c:v>
                </c:pt>
                <c:pt idx="21885">
                  <c:v>5.9473842592545596</c:v>
                </c:pt>
                <c:pt idx="21886">
                  <c:v>5.9476273148160006</c:v>
                </c:pt>
                <c:pt idx="21887">
                  <c:v>5.9478703703701656</c:v>
                </c:pt>
                <c:pt idx="21888">
                  <c:v>5.9481134259243307</c:v>
                </c:pt>
                <c:pt idx="21889">
                  <c:v>5.9483564814784957</c:v>
                </c:pt>
                <c:pt idx="21890">
                  <c:v>5.9485995370326608</c:v>
                </c:pt>
                <c:pt idx="21891">
                  <c:v>5.9488425925941018</c:v>
                </c:pt>
                <c:pt idx="21892">
                  <c:v>5.9490856481482668</c:v>
                </c:pt>
                <c:pt idx="21893">
                  <c:v>5.9493287037024318</c:v>
                </c:pt>
                <c:pt idx="21894">
                  <c:v>5.9495717592565969</c:v>
                </c:pt>
                <c:pt idx="21895">
                  <c:v>5.9498148148107619</c:v>
                </c:pt>
                <c:pt idx="21896">
                  <c:v>5.9500578703722029</c:v>
                </c:pt>
                <c:pt idx="21897">
                  <c:v>5.9503009259263679</c:v>
                </c:pt>
                <c:pt idx="21898">
                  <c:v>5.950543981480533</c:v>
                </c:pt>
                <c:pt idx="21899">
                  <c:v>5.950787037034698</c:v>
                </c:pt>
                <c:pt idx="21900">
                  <c:v>5.9510300925888631</c:v>
                </c:pt>
                <c:pt idx="21901">
                  <c:v>5.9512731481430281</c:v>
                </c:pt>
                <c:pt idx="21902">
                  <c:v>5.9515162037044691</c:v>
                </c:pt>
                <c:pt idx="21903">
                  <c:v>5.9517592592586341</c:v>
                </c:pt>
                <c:pt idx="21904">
                  <c:v>5.9520023148127992</c:v>
                </c:pt>
                <c:pt idx="21905">
                  <c:v>5.9522453703669642</c:v>
                </c:pt>
                <c:pt idx="21906">
                  <c:v>5.9524884259211293</c:v>
                </c:pt>
                <c:pt idx="21907">
                  <c:v>5.9527314814825703</c:v>
                </c:pt>
                <c:pt idx="21908">
                  <c:v>5.9529745370367353</c:v>
                </c:pt>
                <c:pt idx="21909">
                  <c:v>5.95322916666768</c:v>
                </c:pt>
                <c:pt idx="21910">
                  <c:v>5.953472222221845</c:v>
                </c:pt>
                <c:pt idx="21911">
                  <c:v>5.9537152777760101</c:v>
                </c:pt>
                <c:pt idx="21912">
                  <c:v>5.9539583333301751</c:v>
                </c:pt>
                <c:pt idx="21913">
                  <c:v>5.9542013888843401</c:v>
                </c:pt>
                <c:pt idx="21914">
                  <c:v>5.9544444444457811</c:v>
                </c:pt>
                <c:pt idx="21915">
                  <c:v>5.9546874999999462</c:v>
                </c:pt>
                <c:pt idx="21916">
                  <c:v>5.9549305555541112</c:v>
                </c:pt>
                <c:pt idx="21917">
                  <c:v>5.9551736111082763</c:v>
                </c:pt>
                <c:pt idx="21918">
                  <c:v>5.9554166666624413</c:v>
                </c:pt>
                <c:pt idx="21919">
                  <c:v>5.9556597222238823</c:v>
                </c:pt>
                <c:pt idx="21920">
                  <c:v>5.9559027777780473</c:v>
                </c:pt>
                <c:pt idx="21921">
                  <c:v>5.9561458333322124</c:v>
                </c:pt>
                <c:pt idx="21922">
                  <c:v>5.9563888888863774</c:v>
                </c:pt>
                <c:pt idx="21923">
                  <c:v>5.9566319444405424</c:v>
                </c:pt>
                <c:pt idx="21924">
                  <c:v>5.9568750000019834</c:v>
                </c:pt>
                <c:pt idx="21925">
                  <c:v>5.9571180555561485</c:v>
                </c:pt>
                <c:pt idx="21926">
                  <c:v>5.9573611111103135</c:v>
                </c:pt>
                <c:pt idx="21927">
                  <c:v>5.9576041666644786</c:v>
                </c:pt>
                <c:pt idx="21928">
                  <c:v>5.9578472222186436</c:v>
                </c:pt>
                <c:pt idx="21929">
                  <c:v>5.9580902777728086</c:v>
                </c:pt>
                <c:pt idx="21930">
                  <c:v>5.9583333333342496</c:v>
                </c:pt>
                <c:pt idx="21931">
                  <c:v>5.9585763888884147</c:v>
                </c:pt>
                <c:pt idx="21932">
                  <c:v>5.9588194444425797</c:v>
                </c:pt>
                <c:pt idx="21933">
                  <c:v>5.9590624999967448</c:v>
                </c:pt>
                <c:pt idx="21934">
                  <c:v>5.9593055555509098</c:v>
                </c:pt>
                <c:pt idx="21935">
                  <c:v>5.9595486111123508</c:v>
                </c:pt>
                <c:pt idx="21936">
                  <c:v>5.9597916666665158</c:v>
                </c:pt>
                <c:pt idx="21937">
                  <c:v>5.9600347222206809</c:v>
                </c:pt>
                <c:pt idx="21938">
                  <c:v>5.9602777777748459</c:v>
                </c:pt>
                <c:pt idx="21939">
                  <c:v>5.9605208333290109</c:v>
                </c:pt>
                <c:pt idx="21940">
                  <c:v>5.9607638888904519</c:v>
                </c:pt>
                <c:pt idx="21941">
                  <c:v>5.961006944444617</c:v>
                </c:pt>
                <c:pt idx="21942">
                  <c:v>5.961249999998782</c:v>
                </c:pt>
                <c:pt idx="21943">
                  <c:v>5.9614930555529471</c:v>
                </c:pt>
                <c:pt idx="21944">
                  <c:v>5.9617361111071121</c:v>
                </c:pt>
                <c:pt idx="21945">
                  <c:v>5.9619791666685531</c:v>
                </c:pt>
                <c:pt idx="21946">
                  <c:v>5.9622222222227181</c:v>
                </c:pt>
                <c:pt idx="21947">
                  <c:v>5.9624652777768832</c:v>
                </c:pt>
                <c:pt idx="21948">
                  <c:v>5.9627083333310482</c:v>
                </c:pt>
                <c:pt idx="21949">
                  <c:v>5.9629513888852133</c:v>
                </c:pt>
                <c:pt idx="21950">
                  <c:v>5.9631944444393783</c:v>
                </c:pt>
                <c:pt idx="21951">
                  <c:v>5.9634375000008193</c:v>
                </c:pt>
                <c:pt idx="21952">
                  <c:v>5.9636805555549843</c:v>
                </c:pt>
                <c:pt idx="21953">
                  <c:v>5.9639236111091494</c:v>
                </c:pt>
                <c:pt idx="21954">
                  <c:v>5.9641666666633144</c:v>
                </c:pt>
                <c:pt idx="21955">
                  <c:v>5.9644097222174794</c:v>
                </c:pt>
                <c:pt idx="21956">
                  <c:v>5.9646527777789204</c:v>
                </c:pt>
                <c:pt idx="21957">
                  <c:v>5.9648958333330855</c:v>
                </c:pt>
                <c:pt idx="21958">
                  <c:v>5.9651504629640302</c:v>
                </c:pt>
                <c:pt idx="21959">
                  <c:v>5.9653935185181952</c:v>
                </c:pt>
                <c:pt idx="21960">
                  <c:v>5.9656365740723603</c:v>
                </c:pt>
                <c:pt idx="21961">
                  <c:v>5.9658796296265253</c:v>
                </c:pt>
                <c:pt idx="21962">
                  <c:v>5.9661226851806903</c:v>
                </c:pt>
                <c:pt idx="21963">
                  <c:v>5.9663657407421313</c:v>
                </c:pt>
                <c:pt idx="21964">
                  <c:v>5.9666087962962964</c:v>
                </c:pt>
                <c:pt idx="21965">
                  <c:v>5.9668518518504614</c:v>
                </c:pt>
                <c:pt idx="21966">
                  <c:v>5.9670949074046264</c:v>
                </c:pt>
                <c:pt idx="21967">
                  <c:v>5.9673379629587915</c:v>
                </c:pt>
                <c:pt idx="21968">
                  <c:v>5.9675810185202325</c:v>
                </c:pt>
                <c:pt idx="21969">
                  <c:v>5.9678240740743975</c:v>
                </c:pt>
                <c:pt idx="21970">
                  <c:v>5.9680671296285626</c:v>
                </c:pt>
                <c:pt idx="21971">
                  <c:v>5.9683101851827276</c:v>
                </c:pt>
                <c:pt idx="21972">
                  <c:v>5.9685532407368926</c:v>
                </c:pt>
                <c:pt idx="21973">
                  <c:v>5.9687962962983336</c:v>
                </c:pt>
                <c:pt idx="21974">
                  <c:v>5.9690393518524987</c:v>
                </c:pt>
                <c:pt idx="21975">
                  <c:v>5.9692824074066637</c:v>
                </c:pt>
                <c:pt idx="21976">
                  <c:v>5.9695254629608288</c:v>
                </c:pt>
                <c:pt idx="21977">
                  <c:v>5.9697685185149938</c:v>
                </c:pt>
                <c:pt idx="21978">
                  <c:v>5.9700115740691588</c:v>
                </c:pt>
                <c:pt idx="21979">
                  <c:v>5.9702546296305998</c:v>
                </c:pt>
                <c:pt idx="21980">
                  <c:v>5.9704976851847649</c:v>
                </c:pt>
                <c:pt idx="21981">
                  <c:v>5.9707407407389299</c:v>
                </c:pt>
                <c:pt idx="21982">
                  <c:v>5.9709837962930949</c:v>
                </c:pt>
                <c:pt idx="21983">
                  <c:v>5.97122685184726</c:v>
                </c:pt>
                <c:pt idx="21984">
                  <c:v>5.971469907408701</c:v>
                </c:pt>
                <c:pt idx="21985">
                  <c:v>5.971712962962866</c:v>
                </c:pt>
                <c:pt idx="21986">
                  <c:v>5.9719560185170311</c:v>
                </c:pt>
                <c:pt idx="21987">
                  <c:v>5.9721990740711961</c:v>
                </c:pt>
                <c:pt idx="21988">
                  <c:v>5.9724421296253611</c:v>
                </c:pt>
                <c:pt idx="21989">
                  <c:v>5.9726851851868021</c:v>
                </c:pt>
                <c:pt idx="21990">
                  <c:v>5.9729282407409672</c:v>
                </c:pt>
                <c:pt idx="21991">
                  <c:v>5.9731712962951322</c:v>
                </c:pt>
                <c:pt idx="21992">
                  <c:v>5.9734143518492973</c:v>
                </c:pt>
                <c:pt idx="21993">
                  <c:v>5.9736574074034623</c:v>
                </c:pt>
                <c:pt idx="21994">
                  <c:v>5.9739004629649033</c:v>
                </c:pt>
                <c:pt idx="21995">
                  <c:v>5.9741435185190683</c:v>
                </c:pt>
                <c:pt idx="21996">
                  <c:v>5.9743865740732334</c:v>
                </c:pt>
                <c:pt idx="21997">
                  <c:v>5.9746296296273984</c:v>
                </c:pt>
                <c:pt idx="21998">
                  <c:v>5.9748726851815634</c:v>
                </c:pt>
                <c:pt idx="21999">
                  <c:v>5.9751157407357285</c:v>
                </c:pt>
                <c:pt idx="22000">
                  <c:v>5.9753587962971695</c:v>
                </c:pt>
                <c:pt idx="22001">
                  <c:v>5.9756018518513345</c:v>
                </c:pt>
                <c:pt idx="22002">
                  <c:v>5.9758449074054996</c:v>
                </c:pt>
                <c:pt idx="22003">
                  <c:v>5.9760879629596646</c:v>
                </c:pt>
                <c:pt idx="22004">
                  <c:v>5.9763310185138296</c:v>
                </c:pt>
                <c:pt idx="22005">
                  <c:v>5.9765740740752706</c:v>
                </c:pt>
                <c:pt idx="22006">
                  <c:v>5.9768287036989394</c:v>
                </c:pt>
                <c:pt idx="22007">
                  <c:v>5.9770717592603804</c:v>
                </c:pt>
                <c:pt idx="22008">
                  <c:v>5.9773148148145454</c:v>
                </c:pt>
                <c:pt idx="22009">
                  <c:v>5.9775578703687104</c:v>
                </c:pt>
                <c:pt idx="22010">
                  <c:v>5.9778009259228755</c:v>
                </c:pt>
                <c:pt idx="22011">
                  <c:v>5.9780439814770405</c:v>
                </c:pt>
                <c:pt idx="22012">
                  <c:v>5.9782870370384815</c:v>
                </c:pt>
                <c:pt idx="22013">
                  <c:v>5.9785300925926466</c:v>
                </c:pt>
                <c:pt idx="22014">
                  <c:v>5.9787731481468116</c:v>
                </c:pt>
                <c:pt idx="22015">
                  <c:v>5.9790162037009766</c:v>
                </c:pt>
                <c:pt idx="22016">
                  <c:v>5.9792592592551417</c:v>
                </c:pt>
                <c:pt idx="22017">
                  <c:v>5.9795023148165827</c:v>
                </c:pt>
                <c:pt idx="22018">
                  <c:v>5.9797453703707477</c:v>
                </c:pt>
                <c:pt idx="22019">
                  <c:v>5.9799884259249128</c:v>
                </c:pt>
                <c:pt idx="22020">
                  <c:v>5.9802314814790778</c:v>
                </c:pt>
                <c:pt idx="22021">
                  <c:v>5.9804745370332428</c:v>
                </c:pt>
                <c:pt idx="22022">
                  <c:v>5.9807175925946838</c:v>
                </c:pt>
                <c:pt idx="22023">
                  <c:v>5.9809606481488489</c:v>
                </c:pt>
                <c:pt idx="22024">
                  <c:v>5.9812037037030139</c:v>
                </c:pt>
                <c:pt idx="22025">
                  <c:v>5.9814467592571789</c:v>
                </c:pt>
                <c:pt idx="22026">
                  <c:v>5.981689814811344</c:v>
                </c:pt>
                <c:pt idx="22027">
                  <c:v>5.981932870365509</c:v>
                </c:pt>
                <c:pt idx="22028">
                  <c:v>5.98217592592695</c:v>
                </c:pt>
                <c:pt idx="22029">
                  <c:v>5.9824189814811151</c:v>
                </c:pt>
                <c:pt idx="22030">
                  <c:v>5.9826620370352801</c:v>
                </c:pt>
                <c:pt idx="22031">
                  <c:v>5.9829050925894451</c:v>
                </c:pt>
                <c:pt idx="22032">
                  <c:v>5.9831481481436102</c:v>
                </c:pt>
                <c:pt idx="22033">
                  <c:v>5.9833912037050512</c:v>
                </c:pt>
                <c:pt idx="22034">
                  <c:v>5.9836342592592162</c:v>
                </c:pt>
                <c:pt idx="22035">
                  <c:v>5.9838773148133813</c:v>
                </c:pt>
                <c:pt idx="22036">
                  <c:v>5.9841203703675463</c:v>
                </c:pt>
                <c:pt idx="22037">
                  <c:v>5.9843634259217113</c:v>
                </c:pt>
                <c:pt idx="22038">
                  <c:v>5.9846064814831523</c:v>
                </c:pt>
                <c:pt idx="22039">
                  <c:v>5.9848495370373174</c:v>
                </c:pt>
                <c:pt idx="22040">
                  <c:v>5.9850925925914824</c:v>
                </c:pt>
                <c:pt idx="22041">
                  <c:v>5.9853356481456474</c:v>
                </c:pt>
                <c:pt idx="22042">
                  <c:v>5.9855787036998125</c:v>
                </c:pt>
                <c:pt idx="22043">
                  <c:v>5.9858217592612535</c:v>
                </c:pt>
                <c:pt idx="22044">
                  <c:v>5.9860648148154185</c:v>
                </c:pt>
                <c:pt idx="22045">
                  <c:v>5.9863078703695836</c:v>
                </c:pt>
                <c:pt idx="22046">
                  <c:v>5.9865509259237486</c:v>
                </c:pt>
                <c:pt idx="22047">
                  <c:v>5.9867939814779136</c:v>
                </c:pt>
                <c:pt idx="22048">
                  <c:v>5.9870370370320787</c:v>
                </c:pt>
                <c:pt idx="22049">
                  <c:v>5.9872800925935197</c:v>
                </c:pt>
                <c:pt idx="22050">
                  <c:v>5.9875231481476847</c:v>
                </c:pt>
                <c:pt idx="22051">
                  <c:v>5.9877662037018498</c:v>
                </c:pt>
                <c:pt idx="22052">
                  <c:v>5.9880092592560148</c:v>
                </c:pt>
                <c:pt idx="22053">
                  <c:v>5.9882523148101798</c:v>
                </c:pt>
                <c:pt idx="22054">
                  <c:v>5.9885069444411245</c:v>
                </c:pt>
                <c:pt idx="22055">
                  <c:v>5.9887499999952896</c:v>
                </c:pt>
                <c:pt idx="22056">
                  <c:v>5.9889930555567306</c:v>
                </c:pt>
                <c:pt idx="22057">
                  <c:v>5.9892361111108956</c:v>
                </c:pt>
                <c:pt idx="22058">
                  <c:v>5.9894791666650606</c:v>
                </c:pt>
                <c:pt idx="22059">
                  <c:v>5.9897222222192257</c:v>
                </c:pt>
                <c:pt idx="22060">
                  <c:v>5.9899652777733907</c:v>
                </c:pt>
                <c:pt idx="22061">
                  <c:v>5.9902083333348317</c:v>
                </c:pt>
                <c:pt idx="22062">
                  <c:v>5.9904513888889968</c:v>
                </c:pt>
                <c:pt idx="22063">
                  <c:v>5.9906944444431618</c:v>
                </c:pt>
                <c:pt idx="22064">
                  <c:v>5.9909374999973268</c:v>
                </c:pt>
                <c:pt idx="22065">
                  <c:v>5.9911805555514919</c:v>
                </c:pt>
                <c:pt idx="22066">
                  <c:v>5.9914236111129329</c:v>
                </c:pt>
                <c:pt idx="22067">
                  <c:v>5.9916666666670979</c:v>
                </c:pt>
                <c:pt idx="22068">
                  <c:v>5.9919097222212629</c:v>
                </c:pt>
                <c:pt idx="22069">
                  <c:v>5.992152777775428</c:v>
                </c:pt>
                <c:pt idx="22070">
                  <c:v>5.992395833329593</c:v>
                </c:pt>
                <c:pt idx="22071">
                  <c:v>5.9926388888837581</c:v>
                </c:pt>
                <c:pt idx="22072">
                  <c:v>5.9928819444451991</c:v>
                </c:pt>
                <c:pt idx="22073">
                  <c:v>5.9931249999993641</c:v>
                </c:pt>
                <c:pt idx="22074">
                  <c:v>5.9933680555535291</c:v>
                </c:pt>
                <c:pt idx="22075">
                  <c:v>5.9936111111076942</c:v>
                </c:pt>
                <c:pt idx="22076">
                  <c:v>5.9938541666618592</c:v>
                </c:pt>
                <c:pt idx="22077">
                  <c:v>5.9940972222233002</c:v>
                </c:pt>
                <c:pt idx="22078">
                  <c:v>5.9943402777774653</c:v>
                </c:pt>
                <c:pt idx="22079">
                  <c:v>5.9945833333316303</c:v>
                </c:pt>
                <c:pt idx="22080">
                  <c:v>5.9948263888857953</c:v>
                </c:pt>
                <c:pt idx="22081">
                  <c:v>5.9950694444399604</c:v>
                </c:pt>
                <c:pt idx="22082">
                  <c:v>5.9953125000014014</c:v>
                </c:pt>
                <c:pt idx="22083">
                  <c:v>5.9955555555555664</c:v>
                </c:pt>
                <c:pt idx="22084">
                  <c:v>5.9957986111097314</c:v>
                </c:pt>
                <c:pt idx="22085">
                  <c:v>5.9960416666638965</c:v>
                </c:pt>
                <c:pt idx="22086">
                  <c:v>5.9962847222180615</c:v>
                </c:pt>
                <c:pt idx="22087">
                  <c:v>5.9965277777795025</c:v>
                </c:pt>
                <c:pt idx="22088">
                  <c:v>5.9967708333336676</c:v>
                </c:pt>
                <c:pt idx="22089">
                  <c:v>5.9970138888878326</c:v>
                </c:pt>
                <c:pt idx="22090">
                  <c:v>5.9972569444419976</c:v>
                </c:pt>
                <c:pt idx="22091">
                  <c:v>5.9974999999961627</c:v>
                </c:pt>
                <c:pt idx="22092">
                  <c:v>5.9977430555576037</c:v>
                </c:pt>
                <c:pt idx="22093">
                  <c:v>5.9979861111117687</c:v>
                </c:pt>
                <c:pt idx="22094">
                  <c:v>5.9982291666659338</c:v>
                </c:pt>
                <c:pt idx="22095">
                  <c:v>5.9984722222200988</c:v>
                </c:pt>
                <c:pt idx="22096">
                  <c:v>5.9987152777742638</c:v>
                </c:pt>
                <c:pt idx="22097">
                  <c:v>5.9989583333284289</c:v>
                </c:pt>
                <c:pt idx="22098">
                  <c:v>5.9992013888898699</c:v>
                </c:pt>
                <c:pt idx="22099">
                  <c:v>5.9994444444440349</c:v>
                </c:pt>
                <c:pt idx="22100">
                  <c:v>5.9996874999981999</c:v>
                </c:pt>
                <c:pt idx="22101">
                  <c:v>5.999930555552365</c:v>
                </c:pt>
                <c:pt idx="22102">
                  <c:v>6.0001851851833097</c:v>
                </c:pt>
                <c:pt idx="22103">
                  <c:v>6.0004282407374747</c:v>
                </c:pt>
                <c:pt idx="22104">
                  <c:v>6.0006712962916398</c:v>
                </c:pt>
                <c:pt idx="22105">
                  <c:v>6.0009143518530808</c:v>
                </c:pt>
                <c:pt idx="22106">
                  <c:v>6.0011574074072458</c:v>
                </c:pt>
                <c:pt idx="22107">
                  <c:v>6.0014004629614108</c:v>
                </c:pt>
                <c:pt idx="22108">
                  <c:v>6.0016435185155759</c:v>
                </c:pt>
                <c:pt idx="22109">
                  <c:v>6.0018865740697409</c:v>
                </c:pt>
                <c:pt idx="22110">
                  <c:v>6.0021296296311819</c:v>
                </c:pt>
                <c:pt idx="22111">
                  <c:v>6.0023726851853469</c:v>
                </c:pt>
                <c:pt idx="22112">
                  <c:v>6.002615740739512</c:v>
                </c:pt>
                <c:pt idx="22113">
                  <c:v>6.002858796293677</c:v>
                </c:pt>
                <c:pt idx="22114">
                  <c:v>6.0031018518478421</c:v>
                </c:pt>
                <c:pt idx="22115">
                  <c:v>6.0033449074092831</c:v>
                </c:pt>
                <c:pt idx="22116">
                  <c:v>6.0035879629634481</c:v>
                </c:pt>
                <c:pt idx="22117">
                  <c:v>6.0038310185176131</c:v>
                </c:pt>
                <c:pt idx="22118">
                  <c:v>6.0040740740717782</c:v>
                </c:pt>
                <c:pt idx="22119">
                  <c:v>6.0043171296259432</c:v>
                </c:pt>
                <c:pt idx="22120">
                  <c:v>6.0045601851801083</c:v>
                </c:pt>
                <c:pt idx="22121">
                  <c:v>6.0048032407415493</c:v>
                </c:pt>
                <c:pt idx="22122">
                  <c:v>6.0050462962957143</c:v>
                </c:pt>
                <c:pt idx="22123">
                  <c:v>6.0052893518498793</c:v>
                </c:pt>
                <c:pt idx="22124">
                  <c:v>6.0055324074040444</c:v>
                </c:pt>
                <c:pt idx="22125">
                  <c:v>6.0057754629582094</c:v>
                </c:pt>
                <c:pt idx="22126">
                  <c:v>6.0060185185196504</c:v>
                </c:pt>
                <c:pt idx="22127">
                  <c:v>6.0062615740738154</c:v>
                </c:pt>
                <c:pt idx="22128">
                  <c:v>6.0065046296279805</c:v>
                </c:pt>
                <c:pt idx="22129">
                  <c:v>6.0067476851821455</c:v>
                </c:pt>
                <c:pt idx="22130">
                  <c:v>6.0069907407363106</c:v>
                </c:pt>
                <c:pt idx="22131">
                  <c:v>6.0072337962977516</c:v>
                </c:pt>
                <c:pt idx="22132">
                  <c:v>6.0074768518519166</c:v>
                </c:pt>
                <c:pt idx="22133">
                  <c:v>6.0077199074060816</c:v>
                </c:pt>
                <c:pt idx="22134">
                  <c:v>6.0079629629602467</c:v>
                </c:pt>
                <c:pt idx="22135">
                  <c:v>6.0082060185144117</c:v>
                </c:pt>
                <c:pt idx="22136">
                  <c:v>6.0084490740758527</c:v>
                </c:pt>
                <c:pt idx="22137">
                  <c:v>6.0086921296300178</c:v>
                </c:pt>
                <c:pt idx="22138">
                  <c:v>6.0089351851841828</c:v>
                </c:pt>
                <c:pt idx="22139">
                  <c:v>6.0091782407383478</c:v>
                </c:pt>
                <c:pt idx="22140">
                  <c:v>6.0094212962925129</c:v>
                </c:pt>
                <c:pt idx="22141">
                  <c:v>6.0096643518539539</c:v>
                </c:pt>
                <c:pt idx="22142">
                  <c:v>6.0099074074081189</c:v>
                </c:pt>
                <c:pt idx="22143">
                  <c:v>6.0101504629622839</c:v>
                </c:pt>
                <c:pt idx="22144">
                  <c:v>6.010393518516449</c:v>
                </c:pt>
                <c:pt idx="22145">
                  <c:v>6.010636574070614</c:v>
                </c:pt>
                <c:pt idx="22146">
                  <c:v>6.0108796296247791</c:v>
                </c:pt>
                <c:pt idx="22147">
                  <c:v>6.0111226851862201</c:v>
                </c:pt>
                <c:pt idx="22148">
                  <c:v>6.0113657407403851</c:v>
                </c:pt>
                <c:pt idx="22149">
                  <c:v>6.0116087962945501</c:v>
                </c:pt>
                <c:pt idx="22150">
                  <c:v>6.0118634259254948</c:v>
                </c:pt>
                <c:pt idx="22151">
                  <c:v>6.0121064814796599</c:v>
                </c:pt>
                <c:pt idx="22152">
                  <c:v>6.0123495370338249</c:v>
                </c:pt>
                <c:pt idx="22153">
                  <c:v>6.0125925925879899</c:v>
                </c:pt>
                <c:pt idx="22154">
                  <c:v>6.0128356481494309</c:v>
                </c:pt>
                <c:pt idx="22155">
                  <c:v>6.013078703703596</c:v>
                </c:pt>
                <c:pt idx="22156">
                  <c:v>6.013321759257761</c:v>
                </c:pt>
                <c:pt idx="22157">
                  <c:v>6.0135648148119261</c:v>
                </c:pt>
                <c:pt idx="22158">
                  <c:v>6.0138078703660911</c:v>
                </c:pt>
                <c:pt idx="22159">
                  <c:v>6.0140509259275321</c:v>
                </c:pt>
                <c:pt idx="22160">
                  <c:v>6.0142939814816971</c:v>
                </c:pt>
                <c:pt idx="22161">
                  <c:v>6.0145370370358622</c:v>
                </c:pt>
                <c:pt idx="22162">
                  <c:v>6.0147800925900272</c:v>
                </c:pt>
                <c:pt idx="22163">
                  <c:v>6.0150231481441923</c:v>
                </c:pt>
                <c:pt idx="22164">
                  <c:v>6.0152662037056333</c:v>
                </c:pt>
                <c:pt idx="22165">
                  <c:v>6.0155092592597983</c:v>
                </c:pt>
                <c:pt idx="22166">
                  <c:v>6.0157523148139633</c:v>
                </c:pt>
                <c:pt idx="22167">
                  <c:v>6.0159953703681284</c:v>
                </c:pt>
                <c:pt idx="22168">
                  <c:v>6.0162384259222934</c:v>
                </c:pt>
                <c:pt idx="22169">
                  <c:v>6.0164814814764584</c:v>
                </c:pt>
                <c:pt idx="22170">
                  <c:v>6.0167245370378994</c:v>
                </c:pt>
                <c:pt idx="22171">
                  <c:v>6.0169675925920645</c:v>
                </c:pt>
                <c:pt idx="22172">
                  <c:v>6.0172106481462295</c:v>
                </c:pt>
                <c:pt idx="22173">
                  <c:v>6.0174537037003946</c:v>
                </c:pt>
                <c:pt idx="22174">
                  <c:v>6.0176967592545596</c:v>
                </c:pt>
                <c:pt idx="22175">
                  <c:v>6.0179398148160006</c:v>
                </c:pt>
                <c:pt idx="22176">
                  <c:v>6.0181828703701656</c:v>
                </c:pt>
                <c:pt idx="22177">
                  <c:v>6.0184259259243307</c:v>
                </c:pt>
                <c:pt idx="22178">
                  <c:v>6.0186689814784957</c:v>
                </c:pt>
                <c:pt idx="22179">
                  <c:v>6.0189120370326608</c:v>
                </c:pt>
                <c:pt idx="22180">
                  <c:v>6.0191550925941018</c:v>
                </c:pt>
                <c:pt idx="22181">
                  <c:v>6.0193981481482668</c:v>
                </c:pt>
                <c:pt idx="22182">
                  <c:v>6.0196412037024318</c:v>
                </c:pt>
                <c:pt idx="22183">
                  <c:v>6.0198842592565969</c:v>
                </c:pt>
                <c:pt idx="22184">
                  <c:v>6.0201273148107619</c:v>
                </c:pt>
                <c:pt idx="22185">
                  <c:v>6.0203703703722029</c:v>
                </c:pt>
                <c:pt idx="22186">
                  <c:v>6.0206134259263679</c:v>
                </c:pt>
                <c:pt idx="22187">
                  <c:v>6.020856481480533</c:v>
                </c:pt>
                <c:pt idx="22188">
                  <c:v>6.021099537034698</c:v>
                </c:pt>
                <c:pt idx="22189">
                  <c:v>6.0213425925888631</c:v>
                </c:pt>
                <c:pt idx="22190">
                  <c:v>6.0215856481430281</c:v>
                </c:pt>
                <c:pt idx="22191">
                  <c:v>6.0218287037044691</c:v>
                </c:pt>
                <c:pt idx="22192">
                  <c:v>6.0220717592586341</c:v>
                </c:pt>
                <c:pt idx="22193">
                  <c:v>6.0223148148127992</c:v>
                </c:pt>
                <c:pt idx="22194">
                  <c:v>6.0225578703669642</c:v>
                </c:pt>
                <c:pt idx="22195">
                  <c:v>6.0228009259211293</c:v>
                </c:pt>
                <c:pt idx="22196">
                  <c:v>6.0230439814825703</c:v>
                </c:pt>
                <c:pt idx="22197">
                  <c:v>6.0232870370367353</c:v>
                </c:pt>
                <c:pt idx="22198">
                  <c:v>6.0235300925909003</c:v>
                </c:pt>
                <c:pt idx="22199">
                  <c:v>6.023784722221845</c:v>
                </c:pt>
                <c:pt idx="22200">
                  <c:v>6.0240277777760101</c:v>
                </c:pt>
                <c:pt idx="22201">
                  <c:v>6.0242708333301751</c:v>
                </c:pt>
                <c:pt idx="22202">
                  <c:v>6.0245138888843401</c:v>
                </c:pt>
                <c:pt idx="22203">
                  <c:v>6.0247569444457811</c:v>
                </c:pt>
                <c:pt idx="22204">
                  <c:v>6.0249999999999462</c:v>
                </c:pt>
                <c:pt idx="22205">
                  <c:v>6.0252430555541112</c:v>
                </c:pt>
                <c:pt idx="22206">
                  <c:v>6.0254861111082763</c:v>
                </c:pt>
                <c:pt idx="22207">
                  <c:v>6.0257291666624413</c:v>
                </c:pt>
                <c:pt idx="22208">
                  <c:v>6.0259722222238823</c:v>
                </c:pt>
                <c:pt idx="22209">
                  <c:v>6.0262152777780473</c:v>
                </c:pt>
                <c:pt idx="22210">
                  <c:v>6.0264583333322124</c:v>
                </c:pt>
                <c:pt idx="22211">
                  <c:v>6.0267013888863774</c:v>
                </c:pt>
                <c:pt idx="22212">
                  <c:v>6.0269444444405424</c:v>
                </c:pt>
                <c:pt idx="22213">
                  <c:v>6.0271875000019834</c:v>
                </c:pt>
                <c:pt idx="22214">
                  <c:v>6.0274305555561485</c:v>
                </c:pt>
                <c:pt idx="22215">
                  <c:v>6.0276736111103135</c:v>
                </c:pt>
                <c:pt idx="22216">
                  <c:v>6.0279166666644786</c:v>
                </c:pt>
                <c:pt idx="22217">
                  <c:v>6.0281597222186436</c:v>
                </c:pt>
                <c:pt idx="22218">
                  <c:v>6.0284027777728086</c:v>
                </c:pt>
                <c:pt idx="22219">
                  <c:v>6.0286458333342496</c:v>
                </c:pt>
                <c:pt idx="22220">
                  <c:v>6.0288888888884147</c:v>
                </c:pt>
                <c:pt idx="22221">
                  <c:v>6.0291319444425797</c:v>
                </c:pt>
                <c:pt idx="22222">
                  <c:v>6.0293749999967448</c:v>
                </c:pt>
                <c:pt idx="22223">
                  <c:v>6.0296180555509098</c:v>
                </c:pt>
                <c:pt idx="22224">
                  <c:v>6.0298611111123508</c:v>
                </c:pt>
                <c:pt idx="22225">
                  <c:v>6.0301041666665158</c:v>
                </c:pt>
                <c:pt idx="22226">
                  <c:v>6.0303472222206809</c:v>
                </c:pt>
                <c:pt idx="22227">
                  <c:v>6.0305902777748459</c:v>
                </c:pt>
                <c:pt idx="22228">
                  <c:v>6.0308333333290109</c:v>
                </c:pt>
                <c:pt idx="22229">
                  <c:v>6.0310763888904519</c:v>
                </c:pt>
                <c:pt idx="22230">
                  <c:v>6.031319444444617</c:v>
                </c:pt>
                <c:pt idx="22231">
                  <c:v>6.031562499998782</c:v>
                </c:pt>
                <c:pt idx="22232">
                  <c:v>6.0318055555529471</c:v>
                </c:pt>
                <c:pt idx="22233">
                  <c:v>6.0320486111071121</c:v>
                </c:pt>
                <c:pt idx="22234">
                  <c:v>6.0322916666685531</c:v>
                </c:pt>
                <c:pt idx="22235">
                  <c:v>6.0325347222227181</c:v>
                </c:pt>
                <c:pt idx="22236">
                  <c:v>6.0327777777768832</c:v>
                </c:pt>
                <c:pt idx="22237">
                  <c:v>6.0330208333310482</c:v>
                </c:pt>
                <c:pt idx="22238">
                  <c:v>6.0332638888852133</c:v>
                </c:pt>
                <c:pt idx="22239">
                  <c:v>6.0335069444393783</c:v>
                </c:pt>
                <c:pt idx="22240">
                  <c:v>6.0337500000008193</c:v>
                </c:pt>
                <c:pt idx="22241">
                  <c:v>6.0339930555549843</c:v>
                </c:pt>
                <c:pt idx="22242">
                  <c:v>6.0342361111091494</c:v>
                </c:pt>
                <c:pt idx="22243">
                  <c:v>6.0344791666633144</c:v>
                </c:pt>
                <c:pt idx="22244">
                  <c:v>6.0347222222174794</c:v>
                </c:pt>
                <c:pt idx="22245">
                  <c:v>6.0349652777789204</c:v>
                </c:pt>
                <c:pt idx="22246">
                  <c:v>6.0352083333330855</c:v>
                </c:pt>
                <c:pt idx="22247">
                  <c:v>6.0354629629640302</c:v>
                </c:pt>
                <c:pt idx="22248">
                  <c:v>6.0357060185181952</c:v>
                </c:pt>
                <c:pt idx="22249">
                  <c:v>6.0359490740723603</c:v>
                </c:pt>
                <c:pt idx="22250">
                  <c:v>6.0361921296265253</c:v>
                </c:pt>
                <c:pt idx="22251">
                  <c:v>6.0364351851806903</c:v>
                </c:pt>
                <c:pt idx="22252">
                  <c:v>6.0366782407421313</c:v>
                </c:pt>
                <c:pt idx="22253">
                  <c:v>6.0369212962962964</c:v>
                </c:pt>
                <c:pt idx="22254">
                  <c:v>6.0371643518504614</c:v>
                </c:pt>
                <c:pt idx="22255">
                  <c:v>6.0374074074046264</c:v>
                </c:pt>
                <c:pt idx="22256">
                  <c:v>6.0376504629587915</c:v>
                </c:pt>
                <c:pt idx="22257">
                  <c:v>6.0378935185202325</c:v>
                </c:pt>
                <c:pt idx="22258">
                  <c:v>6.0381365740743975</c:v>
                </c:pt>
                <c:pt idx="22259">
                  <c:v>6.0383796296285626</c:v>
                </c:pt>
                <c:pt idx="22260">
                  <c:v>6.0386226851827276</c:v>
                </c:pt>
                <c:pt idx="22261">
                  <c:v>6.0388657407368926</c:v>
                </c:pt>
                <c:pt idx="22262">
                  <c:v>6.0391087962983336</c:v>
                </c:pt>
                <c:pt idx="22263">
                  <c:v>6.0393518518524987</c:v>
                </c:pt>
                <c:pt idx="22264">
                  <c:v>6.0395949074066637</c:v>
                </c:pt>
                <c:pt idx="22265">
                  <c:v>6.0398379629608288</c:v>
                </c:pt>
                <c:pt idx="22266">
                  <c:v>6.0400810185149938</c:v>
                </c:pt>
                <c:pt idx="22267">
                  <c:v>6.0403240740691588</c:v>
                </c:pt>
                <c:pt idx="22268">
                  <c:v>6.0405671296305998</c:v>
                </c:pt>
                <c:pt idx="22269">
                  <c:v>6.0408101851847649</c:v>
                </c:pt>
                <c:pt idx="22270">
                  <c:v>6.0410532407389299</c:v>
                </c:pt>
                <c:pt idx="22271">
                  <c:v>6.0412962962930949</c:v>
                </c:pt>
                <c:pt idx="22272">
                  <c:v>6.04153935184726</c:v>
                </c:pt>
                <c:pt idx="22273">
                  <c:v>6.041782407408701</c:v>
                </c:pt>
                <c:pt idx="22274">
                  <c:v>6.042025462962866</c:v>
                </c:pt>
                <c:pt idx="22275">
                  <c:v>6.0422685185170311</c:v>
                </c:pt>
                <c:pt idx="22276">
                  <c:v>6.0425115740711961</c:v>
                </c:pt>
                <c:pt idx="22277">
                  <c:v>6.0427546296253611</c:v>
                </c:pt>
                <c:pt idx="22278">
                  <c:v>6.0429976851868021</c:v>
                </c:pt>
                <c:pt idx="22279">
                  <c:v>6.0432407407409672</c:v>
                </c:pt>
                <c:pt idx="22280">
                  <c:v>6.0434837962951322</c:v>
                </c:pt>
                <c:pt idx="22281">
                  <c:v>6.0437268518492973</c:v>
                </c:pt>
                <c:pt idx="22282">
                  <c:v>6.0439699074034623</c:v>
                </c:pt>
                <c:pt idx="22283">
                  <c:v>6.0442129629649033</c:v>
                </c:pt>
                <c:pt idx="22284">
                  <c:v>6.0444560185190683</c:v>
                </c:pt>
                <c:pt idx="22285">
                  <c:v>6.0446990740732334</c:v>
                </c:pt>
                <c:pt idx="22286">
                  <c:v>6.0449421296273984</c:v>
                </c:pt>
                <c:pt idx="22287">
                  <c:v>6.0451851851815634</c:v>
                </c:pt>
                <c:pt idx="22288">
                  <c:v>6.0454282407357285</c:v>
                </c:pt>
                <c:pt idx="22289">
                  <c:v>6.0456712962971695</c:v>
                </c:pt>
                <c:pt idx="22290">
                  <c:v>6.0459143518513345</c:v>
                </c:pt>
                <c:pt idx="22291">
                  <c:v>6.0461574074054996</c:v>
                </c:pt>
                <c:pt idx="22292">
                  <c:v>6.0464004629596646</c:v>
                </c:pt>
                <c:pt idx="22293">
                  <c:v>6.0466435185138296</c:v>
                </c:pt>
                <c:pt idx="22294">
                  <c:v>6.0468865740752706</c:v>
                </c:pt>
                <c:pt idx="22295">
                  <c:v>6.0471412036989394</c:v>
                </c:pt>
                <c:pt idx="22296">
                  <c:v>6.0473842592603804</c:v>
                </c:pt>
                <c:pt idx="22297">
                  <c:v>6.0476273148145454</c:v>
                </c:pt>
                <c:pt idx="22298">
                  <c:v>6.0478703703687104</c:v>
                </c:pt>
                <c:pt idx="22299">
                  <c:v>6.0481134259228755</c:v>
                </c:pt>
                <c:pt idx="22300">
                  <c:v>6.0483564814770405</c:v>
                </c:pt>
                <c:pt idx="22301">
                  <c:v>6.0485995370384815</c:v>
                </c:pt>
                <c:pt idx="22302">
                  <c:v>6.0488425925926466</c:v>
                </c:pt>
                <c:pt idx="22303">
                  <c:v>6.0490856481468116</c:v>
                </c:pt>
                <c:pt idx="22304">
                  <c:v>6.0493287037009766</c:v>
                </c:pt>
                <c:pt idx="22305">
                  <c:v>6.0495717592551417</c:v>
                </c:pt>
                <c:pt idx="22306">
                  <c:v>6.0498148148165827</c:v>
                </c:pt>
                <c:pt idx="22307">
                  <c:v>6.0500578703707477</c:v>
                </c:pt>
                <c:pt idx="22308">
                  <c:v>6.0503009259249128</c:v>
                </c:pt>
                <c:pt idx="22309">
                  <c:v>6.0505439814790778</c:v>
                </c:pt>
                <c:pt idx="22310">
                  <c:v>6.0507870370332428</c:v>
                </c:pt>
                <c:pt idx="22311">
                  <c:v>6.0510300925946838</c:v>
                </c:pt>
                <c:pt idx="22312">
                  <c:v>6.0512731481488489</c:v>
                </c:pt>
                <c:pt idx="22313">
                  <c:v>6.0515162037030139</c:v>
                </c:pt>
                <c:pt idx="22314">
                  <c:v>6.0517592592571789</c:v>
                </c:pt>
                <c:pt idx="22315">
                  <c:v>6.052002314811344</c:v>
                </c:pt>
                <c:pt idx="22316">
                  <c:v>6.052245370365509</c:v>
                </c:pt>
                <c:pt idx="22317">
                  <c:v>6.05248842592695</c:v>
                </c:pt>
                <c:pt idx="22318">
                  <c:v>6.0527314814811151</c:v>
                </c:pt>
                <c:pt idx="22319">
                  <c:v>6.0529745370352801</c:v>
                </c:pt>
                <c:pt idx="22320">
                  <c:v>6.0532175925894451</c:v>
                </c:pt>
                <c:pt idx="22321">
                  <c:v>6.0534606481436102</c:v>
                </c:pt>
                <c:pt idx="22322">
                  <c:v>6.0537037037050512</c:v>
                </c:pt>
                <c:pt idx="22323">
                  <c:v>6.0539467592592162</c:v>
                </c:pt>
                <c:pt idx="22324">
                  <c:v>6.0541898148133813</c:v>
                </c:pt>
                <c:pt idx="22325">
                  <c:v>6.0544328703675463</c:v>
                </c:pt>
                <c:pt idx="22326">
                  <c:v>6.0546759259217113</c:v>
                </c:pt>
                <c:pt idx="22327">
                  <c:v>6.0549189814831523</c:v>
                </c:pt>
                <c:pt idx="22328">
                  <c:v>6.0551620370373174</c:v>
                </c:pt>
                <c:pt idx="22329">
                  <c:v>6.0554050925914824</c:v>
                </c:pt>
                <c:pt idx="22330">
                  <c:v>6.0556481481456474</c:v>
                </c:pt>
                <c:pt idx="22331">
                  <c:v>6.0558912036998125</c:v>
                </c:pt>
                <c:pt idx="22332">
                  <c:v>6.0561342592612535</c:v>
                </c:pt>
                <c:pt idx="22333">
                  <c:v>6.0563773148154185</c:v>
                </c:pt>
                <c:pt idx="22334">
                  <c:v>6.0566203703695836</c:v>
                </c:pt>
                <c:pt idx="22335">
                  <c:v>6.0568634259237486</c:v>
                </c:pt>
                <c:pt idx="22336">
                  <c:v>6.0571064814779136</c:v>
                </c:pt>
                <c:pt idx="22337">
                  <c:v>6.0573495370320787</c:v>
                </c:pt>
                <c:pt idx="22338">
                  <c:v>6.0575925925935197</c:v>
                </c:pt>
                <c:pt idx="22339">
                  <c:v>6.0578356481476847</c:v>
                </c:pt>
                <c:pt idx="22340">
                  <c:v>6.0580787037018498</c:v>
                </c:pt>
                <c:pt idx="22341">
                  <c:v>6.0583217592560148</c:v>
                </c:pt>
                <c:pt idx="22342">
                  <c:v>6.0585648148101798</c:v>
                </c:pt>
                <c:pt idx="22343">
                  <c:v>6.0588194444411245</c:v>
                </c:pt>
                <c:pt idx="22344">
                  <c:v>6.0590624999952896</c:v>
                </c:pt>
                <c:pt idx="22345">
                  <c:v>6.0593055555567306</c:v>
                </c:pt>
                <c:pt idx="22346">
                  <c:v>6.0595486111108956</c:v>
                </c:pt>
                <c:pt idx="22347">
                  <c:v>6.0597916666650606</c:v>
                </c:pt>
                <c:pt idx="22348">
                  <c:v>6.0600347222192257</c:v>
                </c:pt>
                <c:pt idx="22349">
                  <c:v>6.0602777777733907</c:v>
                </c:pt>
                <c:pt idx="22350">
                  <c:v>6.0605208333348317</c:v>
                </c:pt>
                <c:pt idx="22351">
                  <c:v>6.0607638888889968</c:v>
                </c:pt>
                <c:pt idx="22352">
                  <c:v>6.0610069444431618</c:v>
                </c:pt>
                <c:pt idx="22353">
                  <c:v>6.0612499999973268</c:v>
                </c:pt>
                <c:pt idx="22354">
                  <c:v>6.0614930555514919</c:v>
                </c:pt>
                <c:pt idx="22355">
                  <c:v>6.0617361111129329</c:v>
                </c:pt>
                <c:pt idx="22356">
                  <c:v>6.0619791666670979</c:v>
                </c:pt>
                <c:pt idx="22357">
                  <c:v>6.0622222222212629</c:v>
                </c:pt>
                <c:pt idx="22358">
                  <c:v>6.062465277775428</c:v>
                </c:pt>
                <c:pt idx="22359">
                  <c:v>6.062708333329593</c:v>
                </c:pt>
                <c:pt idx="22360">
                  <c:v>6.0629513888837581</c:v>
                </c:pt>
                <c:pt idx="22361">
                  <c:v>6.0631944444451991</c:v>
                </c:pt>
                <c:pt idx="22362">
                  <c:v>6.0634374999993641</c:v>
                </c:pt>
                <c:pt idx="22363">
                  <c:v>6.0636805555535291</c:v>
                </c:pt>
                <c:pt idx="22364">
                  <c:v>6.0639236111076942</c:v>
                </c:pt>
                <c:pt idx="22365">
                  <c:v>6.0641666666618592</c:v>
                </c:pt>
                <c:pt idx="22366">
                  <c:v>6.0644097222233002</c:v>
                </c:pt>
                <c:pt idx="22367">
                  <c:v>6.0646527777774653</c:v>
                </c:pt>
                <c:pt idx="22368">
                  <c:v>6.0648958333316303</c:v>
                </c:pt>
                <c:pt idx="22369">
                  <c:v>6.0651388888857953</c:v>
                </c:pt>
                <c:pt idx="22370">
                  <c:v>6.0653819444399604</c:v>
                </c:pt>
                <c:pt idx="22371">
                  <c:v>6.0656250000014014</c:v>
                </c:pt>
                <c:pt idx="22372">
                  <c:v>6.0658680555555664</c:v>
                </c:pt>
                <c:pt idx="22373">
                  <c:v>6.0661111111097314</c:v>
                </c:pt>
                <c:pt idx="22374">
                  <c:v>6.0663541666638965</c:v>
                </c:pt>
                <c:pt idx="22375">
                  <c:v>6.0665972222180615</c:v>
                </c:pt>
                <c:pt idx="22376">
                  <c:v>6.0668402777795025</c:v>
                </c:pt>
                <c:pt idx="22377">
                  <c:v>6.0670833333336676</c:v>
                </c:pt>
                <c:pt idx="22378">
                  <c:v>6.0673263888878326</c:v>
                </c:pt>
                <c:pt idx="22379">
                  <c:v>6.0675694444419976</c:v>
                </c:pt>
                <c:pt idx="22380">
                  <c:v>6.0678124999961627</c:v>
                </c:pt>
                <c:pt idx="22381">
                  <c:v>6.0680555555576037</c:v>
                </c:pt>
                <c:pt idx="22382">
                  <c:v>6.0682986111117687</c:v>
                </c:pt>
                <c:pt idx="22383">
                  <c:v>6.0685416666659338</c:v>
                </c:pt>
                <c:pt idx="22384">
                  <c:v>6.0687847222200988</c:v>
                </c:pt>
                <c:pt idx="22385">
                  <c:v>6.0690277777742638</c:v>
                </c:pt>
                <c:pt idx="22386">
                  <c:v>6.0692708333284289</c:v>
                </c:pt>
                <c:pt idx="22387">
                  <c:v>6.0695138888898699</c:v>
                </c:pt>
                <c:pt idx="22388">
                  <c:v>6.0697569444440349</c:v>
                </c:pt>
                <c:pt idx="22389">
                  <c:v>6.0699999999981999</c:v>
                </c:pt>
                <c:pt idx="22390">
                  <c:v>6.070243055552365</c:v>
                </c:pt>
                <c:pt idx="22391">
                  <c:v>6.0704976851833097</c:v>
                </c:pt>
                <c:pt idx="22392">
                  <c:v>6.0707407407374747</c:v>
                </c:pt>
                <c:pt idx="22393">
                  <c:v>6.0709837962916398</c:v>
                </c:pt>
                <c:pt idx="22394">
                  <c:v>6.0712268518530808</c:v>
                </c:pt>
                <c:pt idx="22395">
                  <c:v>6.0714699074072458</c:v>
                </c:pt>
                <c:pt idx="22396">
                  <c:v>6.0717129629614108</c:v>
                </c:pt>
                <c:pt idx="22397">
                  <c:v>6.0719560185155759</c:v>
                </c:pt>
                <c:pt idx="22398">
                  <c:v>6.0721990740697409</c:v>
                </c:pt>
                <c:pt idx="22399">
                  <c:v>6.0724421296311819</c:v>
                </c:pt>
                <c:pt idx="22400">
                  <c:v>6.0726851851853469</c:v>
                </c:pt>
                <c:pt idx="22401">
                  <c:v>6.072928240739512</c:v>
                </c:pt>
                <c:pt idx="22402">
                  <c:v>6.073171296293677</c:v>
                </c:pt>
                <c:pt idx="22403">
                  <c:v>6.0734143518478421</c:v>
                </c:pt>
                <c:pt idx="22404">
                  <c:v>6.0736574074092831</c:v>
                </c:pt>
                <c:pt idx="22405">
                  <c:v>6.0739004629634481</c:v>
                </c:pt>
                <c:pt idx="22406">
                  <c:v>6.0741435185176131</c:v>
                </c:pt>
                <c:pt idx="22407">
                  <c:v>6.0743865740717782</c:v>
                </c:pt>
                <c:pt idx="22408">
                  <c:v>6.0746296296259432</c:v>
                </c:pt>
                <c:pt idx="22409">
                  <c:v>6.0748726851801083</c:v>
                </c:pt>
                <c:pt idx="22410">
                  <c:v>6.0751157407415493</c:v>
                </c:pt>
                <c:pt idx="22411">
                  <c:v>6.0753587962957143</c:v>
                </c:pt>
                <c:pt idx="22412">
                  <c:v>6.0756018518498793</c:v>
                </c:pt>
                <c:pt idx="22413">
                  <c:v>6.0758449074040444</c:v>
                </c:pt>
                <c:pt idx="22414">
                  <c:v>6.0760879629582094</c:v>
                </c:pt>
                <c:pt idx="22415">
                  <c:v>6.0763310185196504</c:v>
                </c:pt>
                <c:pt idx="22416">
                  <c:v>6.0765740740738154</c:v>
                </c:pt>
                <c:pt idx="22417">
                  <c:v>6.0768171296279805</c:v>
                </c:pt>
                <c:pt idx="22418">
                  <c:v>6.0770601851821455</c:v>
                </c:pt>
                <c:pt idx="22419">
                  <c:v>6.0773032407363106</c:v>
                </c:pt>
                <c:pt idx="22420">
                  <c:v>6.0775462962977516</c:v>
                </c:pt>
                <c:pt idx="22421">
                  <c:v>6.0777893518519166</c:v>
                </c:pt>
                <c:pt idx="22422">
                  <c:v>6.0780324074060816</c:v>
                </c:pt>
                <c:pt idx="22423">
                  <c:v>6.0782754629602467</c:v>
                </c:pt>
                <c:pt idx="22424">
                  <c:v>6.0785185185144117</c:v>
                </c:pt>
                <c:pt idx="22425">
                  <c:v>6.0787615740758527</c:v>
                </c:pt>
                <c:pt idx="22426">
                  <c:v>6.0790046296300178</c:v>
                </c:pt>
                <c:pt idx="22427">
                  <c:v>6.0792476851841828</c:v>
                </c:pt>
                <c:pt idx="22428">
                  <c:v>6.0794907407383478</c:v>
                </c:pt>
                <c:pt idx="22429">
                  <c:v>6.0797337962925129</c:v>
                </c:pt>
                <c:pt idx="22430">
                  <c:v>6.0799768518539539</c:v>
                </c:pt>
                <c:pt idx="22431">
                  <c:v>6.0802199074081189</c:v>
                </c:pt>
                <c:pt idx="22432">
                  <c:v>6.0804629629622839</c:v>
                </c:pt>
                <c:pt idx="22433">
                  <c:v>6.080706018516449</c:v>
                </c:pt>
                <c:pt idx="22434">
                  <c:v>6.080949074070614</c:v>
                </c:pt>
                <c:pt idx="22435">
                  <c:v>6.0811921296247791</c:v>
                </c:pt>
                <c:pt idx="22436">
                  <c:v>6.0814351851862201</c:v>
                </c:pt>
                <c:pt idx="22437">
                  <c:v>6.0816782407403851</c:v>
                </c:pt>
                <c:pt idx="22438">
                  <c:v>6.0819212962945501</c:v>
                </c:pt>
                <c:pt idx="22439">
                  <c:v>6.0821643518487152</c:v>
                </c:pt>
                <c:pt idx="22440">
                  <c:v>6.0824189814796599</c:v>
                </c:pt>
                <c:pt idx="22441">
                  <c:v>6.0826620370338249</c:v>
                </c:pt>
                <c:pt idx="22442">
                  <c:v>6.0829050925879899</c:v>
                </c:pt>
                <c:pt idx="22443">
                  <c:v>6.0831481481494309</c:v>
                </c:pt>
                <c:pt idx="22444">
                  <c:v>6.083391203703596</c:v>
                </c:pt>
                <c:pt idx="22445">
                  <c:v>6.083634259257761</c:v>
                </c:pt>
                <c:pt idx="22446">
                  <c:v>6.0838773148119261</c:v>
                </c:pt>
                <c:pt idx="22447">
                  <c:v>6.0841203703660911</c:v>
                </c:pt>
                <c:pt idx="22448">
                  <c:v>6.0843634259275321</c:v>
                </c:pt>
                <c:pt idx="22449">
                  <c:v>6.0846064814816971</c:v>
                </c:pt>
                <c:pt idx="22450">
                  <c:v>6.0848495370358622</c:v>
                </c:pt>
                <c:pt idx="22451">
                  <c:v>6.0850925925900272</c:v>
                </c:pt>
                <c:pt idx="22452">
                  <c:v>6.0853356481441923</c:v>
                </c:pt>
                <c:pt idx="22453">
                  <c:v>6.0855787037056333</c:v>
                </c:pt>
                <c:pt idx="22454">
                  <c:v>6.0858217592597983</c:v>
                </c:pt>
                <c:pt idx="22455">
                  <c:v>6.0860648148139633</c:v>
                </c:pt>
                <c:pt idx="22456">
                  <c:v>6.0863078703681284</c:v>
                </c:pt>
                <c:pt idx="22457">
                  <c:v>6.0865509259222934</c:v>
                </c:pt>
                <c:pt idx="22458">
                  <c:v>6.0867939814764584</c:v>
                </c:pt>
                <c:pt idx="22459">
                  <c:v>6.0870370370378994</c:v>
                </c:pt>
                <c:pt idx="22460">
                  <c:v>6.0872800925920645</c:v>
                </c:pt>
                <c:pt idx="22461">
                  <c:v>6.0875231481462295</c:v>
                </c:pt>
                <c:pt idx="22462">
                  <c:v>6.0877662037003946</c:v>
                </c:pt>
                <c:pt idx="22463">
                  <c:v>6.0880092592545596</c:v>
                </c:pt>
                <c:pt idx="22464">
                  <c:v>6.0882523148160006</c:v>
                </c:pt>
                <c:pt idx="22465">
                  <c:v>6.0884953703701656</c:v>
                </c:pt>
                <c:pt idx="22466">
                  <c:v>6.0887384259243307</c:v>
                </c:pt>
                <c:pt idx="22467">
                  <c:v>6.0889814814784957</c:v>
                </c:pt>
                <c:pt idx="22468">
                  <c:v>6.0892245370326608</c:v>
                </c:pt>
                <c:pt idx="22469">
                  <c:v>6.0894675925941018</c:v>
                </c:pt>
                <c:pt idx="22470">
                  <c:v>6.0897106481482668</c:v>
                </c:pt>
                <c:pt idx="22471">
                  <c:v>6.0899537037024318</c:v>
                </c:pt>
                <c:pt idx="22472">
                  <c:v>6.0901967592565969</c:v>
                </c:pt>
                <c:pt idx="22473">
                  <c:v>6.0904398148107619</c:v>
                </c:pt>
                <c:pt idx="22474">
                  <c:v>6.0906828703722029</c:v>
                </c:pt>
                <c:pt idx="22475">
                  <c:v>6.0909259259263679</c:v>
                </c:pt>
                <c:pt idx="22476">
                  <c:v>6.091168981480533</c:v>
                </c:pt>
                <c:pt idx="22477">
                  <c:v>6.091412037034698</c:v>
                </c:pt>
                <c:pt idx="22478">
                  <c:v>6.0916550925888631</c:v>
                </c:pt>
                <c:pt idx="22479">
                  <c:v>6.0918981481430281</c:v>
                </c:pt>
                <c:pt idx="22480">
                  <c:v>6.0921412037044691</c:v>
                </c:pt>
                <c:pt idx="22481">
                  <c:v>6.0923842592586341</c:v>
                </c:pt>
                <c:pt idx="22482">
                  <c:v>6.0926273148127992</c:v>
                </c:pt>
                <c:pt idx="22483">
                  <c:v>6.0928703703669642</c:v>
                </c:pt>
                <c:pt idx="22484">
                  <c:v>6.0931134259211293</c:v>
                </c:pt>
                <c:pt idx="22485">
                  <c:v>6.0933564814825703</c:v>
                </c:pt>
                <c:pt idx="22486">
                  <c:v>6.0935995370367353</c:v>
                </c:pt>
                <c:pt idx="22487">
                  <c:v>6.0938425925909003</c:v>
                </c:pt>
                <c:pt idx="22488">
                  <c:v>6.094097222221845</c:v>
                </c:pt>
                <c:pt idx="22489">
                  <c:v>6.0943402777760101</c:v>
                </c:pt>
                <c:pt idx="22490">
                  <c:v>6.0945833333301751</c:v>
                </c:pt>
                <c:pt idx="22491">
                  <c:v>6.0948263888843401</c:v>
                </c:pt>
                <c:pt idx="22492">
                  <c:v>6.0950694444457811</c:v>
                </c:pt>
                <c:pt idx="22493">
                  <c:v>6.0953124999999462</c:v>
                </c:pt>
                <c:pt idx="22494">
                  <c:v>6.0955555555541112</c:v>
                </c:pt>
                <c:pt idx="22495">
                  <c:v>6.0957986111082763</c:v>
                </c:pt>
                <c:pt idx="22496">
                  <c:v>6.0960416666624413</c:v>
                </c:pt>
                <c:pt idx="22497">
                  <c:v>6.0962847222238823</c:v>
                </c:pt>
                <c:pt idx="22498">
                  <c:v>6.0965277777780473</c:v>
                </c:pt>
                <c:pt idx="22499">
                  <c:v>6.0967708333322124</c:v>
                </c:pt>
                <c:pt idx="22500">
                  <c:v>6.0970138888863774</c:v>
                </c:pt>
                <c:pt idx="22501">
                  <c:v>6.0972569444405424</c:v>
                </c:pt>
                <c:pt idx="22502">
                  <c:v>6.0975000000019834</c:v>
                </c:pt>
                <c:pt idx="22503">
                  <c:v>6.0977430555561485</c:v>
                </c:pt>
                <c:pt idx="22504">
                  <c:v>6.0979861111103135</c:v>
                </c:pt>
                <c:pt idx="22505">
                  <c:v>6.0982291666644786</c:v>
                </c:pt>
                <c:pt idx="22506">
                  <c:v>6.0984722222186436</c:v>
                </c:pt>
                <c:pt idx="22507">
                  <c:v>6.0987152777728086</c:v>
                </c:pt>
                <c:pt idx="22508">
                  <c:v>6.0989583333342496</c:v>
                </c:pt>
                <c:pt idx="22509">
                  <c:v>6.0992013888884147</c:v>
                </c:pt>
                <c:pt idx="22510">
                  <c:v>6.0994444444425797</c:v>
                </c:pt>
                <c:pt idx="22511">
                  <c:v>6.0996874999967448</c:v>
                </c:pt>
                <c:pt idx="22512">
                  <c:v>6.0999305555509098</c:v>
                </c:pt>
                <c:pt idx="22513">
                  <c:v>6.1001736111123508</c:v>
                </c:pt>
                <c:pt idx="22514">
                  <c:v>6.1004166666665158</c:v>
                </c:pt>
                <c:pt idx="22515">
                  <c:v>6.1006597222206809</c:v>
                </c:pt>
                <c:pt idx="22516">
                  <c:v>6.1009027777748459</c:v>
                </c:pt>
                <c:pt idx="22517">
                  <c:v>6.1011458333290109</c:v>
                </c:pt>
                <c:pt idx="22518">
                  <c:v>6.1013888888904519</c:v>
                </c:pt>
                <c:pt idx="22519">
                  <c:v>6.101631944444617</c:v>
                </c:pt>
                <c:pt idx="22520">
                  <c:v>6.101874999998782</c:v>
                </c:pt>
                <c:pt idx="22521">
                  <c:v>6.1021180555529471</c:v>
                </c:pt>
                <c:pt idx="22522">
                  <c:v>6.1023611111071121</c:v>
                </c:pt>
                <c:pt idx="22523">
                  <c:v>6.1026041666685531</c:v>
                </c:pt>
                <c:pt idx="22524">
                  <c:v>6.1028472222227181</c:v>
                </c:pt>
                <c:pt idx="22525">
                  <c:v>6.1030902777768832</c:v>
                </c:pt>
                <c:pt idx="22526">
                  <c:v>6.1033333333310482</c:v>
                </c:pt>
                <c:pt idx="22527">
                  <c:v>6.1035763888852133</c:v>
                </c:pt>
                <c:pt idx="22528">
                  <c:v>6.1038194444393783</c:v>
                </c:pt>
                <c:pt idx="22529">
                  <c:v>6.1040625000008193</c:v>
                </c:pt>
                <c:pt idx="22530">
                  <c:v>6.1043055555549843</c:v>
                </c:pt>
                <c:pt idx="22531">
                  <c:v>6.1045486111091494</c:v>
                </c:pt>
                <c:pt idx="22532">
                  <c:v>6.1047916666633144</c:v>
                </c:pt>
                <c:pt idx="22533">
                  <c:v>6.1050347222174794</c:v>
                </c:pt>
                <c:pt idx="22534">
                  <c:v>6.1052777777789204</c:v>
                </c:pt>
                <c:pt idx="22535">
                  <c:v>6.1055324074025892</c:v>
                </c:pt>
                <c:pt idx="22536">
                  <c:v>6.1057754629640302</c:v>
                </c:pt>
                <c:pt idx="22537">
                  <c:v>6.1060185185181952</c:v>
                </c:pt>
                <c:pt idx="22538">
                  <c:v>6.1062615740723603</c:v>
                </c:pt>
                <c:pt idx="22539">
                  <c:v>6.1065046296265253</c:v>
                </c:pt>
                <c:pt idx="22540">
                  <c:v>6.1067476851806903</c:v>
                </c:pt>
                <c:pt idx="22541">
                  <c:v>6.1069907407421313</c:v>
                </c:pt>
                <c:pt idx="22542">
                  <c:v>6.1072337962962964</c:v>
                </c:pt>
                <c:pt idx="22543">
                  <c:v>6.1074768518504614</c:v>
                </c:pt>
                <c:pt idx="22544">
                  <c:v>6.1077199074046264</c:v>
                </c:pt>
                <c:pt idx="22545">
                  <c:v>6.1079629629587915</c:v>
                </c:pt>
                <c:pt idx="22546">
                  <c:v>6.1082060185202325</c:v>
                </c:pt>
                <c:pt idx="22547">
                  <c:v>6.1084490740743975</c:v>
                </c:pt>
                <c:pt idx="22548">
                  <c:v>6.1086921296285626</c:v>
                </c:pt>
                <c:pt idx="22549">
                  <c:v>6.1089351851827276</c:v>
                </c:pt>
                <c:pt idx="22550">
                  <c:v>6.1091782407368926</c:v>
                </c:pt>
                <c:pt idx="22551">
                  <c:v>6.1094212962983336</c:v>
                </c:pt>
                <c:pt idx="22552">
                  <c:v>6.1096643518524987</c:v>
                </c:pt>
                <c:pt idx="22553">
                  <c:v>6.1099074074066637</c:v>
                </c:pt>
                <c:pt idx="22554">
                  <c:v>6.1101504629608288</c:v>
                </c:pt>
                <c:pt idx="22555">
                  <c:v>6.1103935185149938</c:v>
                </c:pt>
                <c:pt idx="22556">
                  <c:v>6.1106365740691588</c:v>
                </c:pt>
                <c:pt idx="22557">
                  <c:v>6.1108796296305998</c:v>
                </c:pt>
                <c:pt idx="22558">
                  <c:v>6.1111226851847649</c:v>
                </c:pt>
                <c:pt idx="22559">
                  <c:v>6.1113657407389299</c:v>
                </c:pt>
                <c:pt idx="22560">
                  <c:v>6.1116087962930949</c:v>
                </c:pt>
                <c:pt idx="22561">
                  <c:v>6.11185185184726</c:v>
                </c:pt>
                <c:pt idx="22562">
                  <c:v>6.112094907408701</c:v>
                </c:pt>
                <c:pt idx="22563">
                  <c:v>6.112337962962866</c:v>
                </c:pt>
                <c:pt idx="22564">
                  <c:v>6.1125810185170311</c:v>
                </c:pt>
                <c:pt idx="22565">
                  <c:v>6.1128240740711961</c:v>
                </c:pt>
                <c:pt idx="22566">
                  <c:v>6.1130671296253611</c:v>
                </c:pt>
                <c:pt idx="22567">
                  <c:v>6.1133101851868021</c:v>
                </c:pt>
                <c:pt idx="22568">
                  <c:v>6.1135532407409672</c:v>
                </c:pt>
                <c:pt idx="22569">
                  <c:v>6.1137962962951322</c:v>
                </c:pt>
                <c:pt idx="22570">
                  <c:v>6.1140393518492973</c:v>
                </c:pt>
                <c:pt idx="22571">
                  <c:v>6.1142824074034623</c:v>
                </c:pt>
                <c:pt idx="22572">
                  <c:v>6.1145254629649033</c:v>
                </c:pt>
                <c:pt idx="22573">
                  <c:v>6.1147685185190683</c:v>
                </c:pt>
                <c:pt idx="22574">
                  <c:v>6.1150115740732334</c:v>
                </c:pt>
                <c:pt idx="22575">
                  <c:v>6.1152546296273984</c:v>
                </c:pt>
                <c:pt idx="22576">
                  <c:v>6.1154976851815634</c:v>
                </c:pt>
                <c:pt idx="22577">
                  <c:v>6.1157407407357285</c:v>
                </c:pt>
                <c:pt idx="22578">
                  <c:v>6.1159837962971695</c:v>
                </c:pt>
                <c:pt idx="22579">
                  <c:v>6.1162268518513345</c:v>
                </c:pt>
                <c:pt idx="22580">
                  <c:v>6.1164699074054996</c:v>
                </c:pt>
                <c:pt idx="22581">
                  <c:v>6.1167129629596646</c:v>
                </c:pt>
                <c:pt idx="22582">
                  <c:v>6.1169560185138296</c:v>
                </c:pt>
                <c:pt idx="22583">
                  <c:v>6.1171990740752706</c:v>
                </c:pt>
                <c:pt idx="22584">
                  <c:v>6.1174537036989394</c:v>
                </c:pt>
                <c:pt idx="22585">
                  <c:v>6.1176967592603804</c:v>
                </c:pt>
                <c:pt idx="22586">
                  <c:v>6.1179398148145454</c:v>
                </c:pt>
                <c:pt idx="22587">
                  <c:v>6.1181828703687104</c:v>
                </c:pt>
                <c:pt idx="22588">
                  <c:v>6.1184259259228755</c:v>
                </c:pt>
                <c:pt idx="22589">
                  <c:v>6.1186689814770405</c:v>
                </c:pt>
                <c:pt idx="22590">
                  <c:v>6.1189120370384815</c:v>
                </c:pt>
                <c:pt idx="22591">
                  <c:v>6.1191550925926466</c:v>
                </c:pt>
                <c:pt idx="22592">
                  <c:v>6.1193981481468116</c:v>
                </c:pt>
                <c:pt idx="22593">
                  <c:v>6.1196412037009766</c:v>
                </c:pt>
                <c:pt idx="22594">
                  <c:v>6.1198842592551417</c:v>
                </c:pt>
                <c:pt idx="22595">
                  <c:v>6.1201273148165827</c:v>
                </c:pt>
                <c:pt idx="22596">
                  <c:v>6.1203703703707477</c:v>
                </c:pt>
                <c:pt idx="22597">
                  <c:v>6.1206134259249128</c:v>
                </c:pt>
                <c:pt idx="22598">
                  <c:v>6.1208564814790778</c:v>
                </c:pt>
                <c:pt idx="22599">
                  <c:v>6.1210995370332428</c:v>
                </c:pt>
                <c:pt idx="22600">
                  <c:v>6.1213425925946838</c:v>
                </c:pt>
                <c:pt idx="22601">
                  <c:v>6.1215856481488489</c:v>
                </c:pt>
                <c:pt idx="22602">
                  <c:v>6.1218287037030139</c:v>
                </c:pt>
                <c:pt idx="22603">
                  <c:v>6.1220717592571789</c:v>
                </c:pt>
                <c:pt idx="22604">
                  <c:v>6.122314814811344</c:v>
                </c:pt>
                <c:pt idx="22605">
                  <c:v>6.122557870365509</c:v>
                </c:pt>
                <c:pt idx="22606">
                  <c:v>6.12280092592695</c:v>
                </c:pt>
                <c:pt idx="22607">
                  <c:v>6.1230439814811151</c:v>
                </c:pt>
                <c:pt idx="22608">
                  <c:v>6.1232870370352801</c:v>
                </c:pt>
                <c:pt idx="22609">
                  <c:v>6.1235300925894451</c:v>
                </c:pt>
                <c:pt idx="22610">
                  <c:v>6.1237731481436102</c:v>
                </c:pt>
                <c:pt idx="22611">
                  <c:v>6.1240162037050512</c:v>
                </c:pt>
                <c:pt idx="22612">
                  <c:v>6.1242592592592162</c:v>
                </c:pt>
                <c:pt idx="22613">
                  <c:v>6.1245023148133813</c:v>
                </c:pt>
                <c:pt idx="22614">
                  <c:v>6.1247453703675463</c:v>
                </c:pt>
                <c:pt idx="22615">
                  <c:v>6.1249884259217113</c:v>
                </c:pt>
                <c:pt idx="22616">
                  <c:v>6.1252314814831523</c:v>
                </c:pt>
                <c:pt idx="22617">
                  <c:v>6.1254745370373174</c:v>
                </c:pt>
                <c:pt idx="22618">
                  <c:v>6.1257175925914824</c:v>
                </c:pt>
                <c:pt idx="22619">
                  <c:v>6.1259606481456474</c:v>
                </c:pt>
                <c:pt idx="22620">
                  <c:v>6.1262037036998125</c:v>
                </c:pt>
                <c:pt idx="22621">
                  <c:v>6.1264467592612535</c:v>
                </c:pt>
                <c:pt idx="22622">
                  <c:v>6.1266898148154185</c:v>
                </c:pt>
                <c:pt idx="22623">
                  <c:v>6.1269328703695836</c:v>
                </c:pt>
                <c:pt idx="22624">
                  <c:v>6.1271759259237486</c:v>
                </c:pt>
                <c:pt idx="22625">
                  <c:v>6.1274189814779136</c:v>
                </c:pt>
                <c:pt idx="22626">
                  <c:v>6.1276620370320787</c:v>
                </c:pt>
                <c:pt idx="22627">
                  <c:v>6.1279050925935197</c:v>
                </c:pt>
                <c:pt idx="22628">
                  <c:v>6.1281481481476847</c:v>
                </c:pt>
                <c:pt idx="22629">
                  <c:v>6.1283912037018498</c:v>
                </c:pt>
                <c:pt idx="22630">
                  <c:v>6.1286342592560148</c:v>
                </c:pt>
                <c:pt idx="22631">
                  <c:v>6.1288773148101798</c:v>
                </c:pt>
                <c:pt idx="22632">
                  <c:v>6.1291319444411245</c:v>
                </c:pt>
                <c:pt idx="22633">
                  <c:v>6.1293749999952896</c:v>
                </c:pt>
                <c:pt idx="22634">
                  <c:v>6.1296180555567306</c:v>
                </c:pt>
                <c:pt idx="22635">
                  <c:v>6.1298611111108956</c:v>
                </c:pt>
                <c:pt idx="22636">
                  <c:v>6.1301041666650606</c:v>
                </c:pt>
                <c:pt idx="22637">
                  <c:v>6.1303472222192257</c:v>
                </c:pt>
                <c:pt idx="22638">
                  <c:v>6.1305902777733907</c:v>
                </c:pt>
                <c:pt idx="22639">
                  <c:v>6.1308333333348317</c:v>
                </c:pt>
                <c:pt idx="22640">
                  <c:v>6.1310763888889968</c:v>
                </c:pt>
                <c:pt idx="22641">
                  <c:v>6.1313194444431618</c:v>
                </c:pt>
                <c:pt idx="22642">
                  <c:v>6.1315624999973268</c:v>
                </c:pt>
                <c:pt idx="22643">
                  <c:v>6.1318055555514919</c:v>
                </c:pt>
                <c:pt idx="22644">
                  <c:v>6.1320486111129329</c:v>
                </c:pt>
                <c:pt idx="22645">
                  <c:v>6.1322916666670979</c:v>
                </c:pt>
                <c:pt idx="22646">
                  <c:v>6.1325347222212629</c:v>
                </c:pt>
                <c:pt idx="22647">
                  <c:v>6.132777777775428</c:v>
                </c:pt>
                <c:pt idx="22648">
                  <c:v>6.133020833329593</c:v>
                </c:pt>
                <c:pt idx="22649">
                  <c:v>6.1332638888837581</c:v>
                </c:pt>
                <c:pt idx="22650">
                  <c:v>6.1335069444451991</c:v>
                </c:pt>
                <c:pt idx="22651">
                  <c:v>6.1337499999993641</c:v>
                </c:pt>
                <c:pt idx="22652">
                  <c:v>6.1339930555535291</c:v>
                </c:pt>
                <c:pt idx="22653">
                  <c:v>6.1342361111076942</c:v>
                </c:pt>
                <c:pt idx="22654">
                  <c:v>6.1344791666618592</c:v>
                </c:pt>
                <c:pt idx="22655">
                  <c:v>6.1347222222233002</c:v>
                </c:pt>
                <c:pt idx="22656">
                  <c:v>6.1349652777774653</c:v>
                </c:pt>
                <c:pt idx="22657">
                  <c:v>6.1352083333316303</c:v>
                </c:pt>
                <c:pt idx="22658">
                  <c:v>6.1354513888857953</c:v>
                </c:pt>
                <c:pt idx="22659">
                  <c:v>6.1356944444399604</c:v>
                </c:pt>
                <c:pt idx="22660">
                  <c:v>6.1359375000014014</c:v>
                </c:pt>
                <c:pt idx="22661">
                  <c:v>6.1361805555555664</c:v>
                </c:pt>
                <c:pt idx="22662">
                  <c:v>6.1364236111097314</c:v>
                </c:pt>
                <c:pt idx="22663">
                  <c:v>6.1366666666638965</c:v>
                </c:pt>
                <c:pt idx="22664">
                  <c:v>6.1369097222180615</c:v>
                </c:pt>
                <c:pt idx="22665">
                  <c:v>6.1371527777795025</c:v>
                </c:pt>
                <c:pt idx="22666">
                  <c:v>6.1373958333336676</c:v>
                </c:pt>
                <c:pt idx="22667">
                  <c:v>6.1376388888878326</c:v>
                </c:pt>
                <c:pt idx="22668">
                  <c:v>6.1378819444419976</c:v>
                </c:pt>
                <c:pt idx="22669">
                  <c:v>6.1381249999961627</c:v>
                </c:pt>
                <c:pt idx="22670">
                  <c:v>6.1383680555576037</c:v>
                </c:pt>
                <c:pt idx="22671">
                  <c:v>6.1386111111117687</c:v>
                </c:pt>
                <c:pt idx="22672">
                  <c:v>6.1388541666659338</c:v>
                </c:pt>
                <c:pt idx="22673">
                  <c:v>6.1390972222200988</c:v>
                </c:pt>
                <c:pt idx="22674">
                  <c:v>6.1393402777742638</c:v>
                </c:pt>
                <c:pt idx="22675">
                  <c:v>6.1395833333284289</c:v>
                </c:pt>
                <c:pt idx="22676">
                  <c:v>6.1398263888898699</c:v>
                </c:pt>
                <c:pt idx="22677">
                  <c:v>6.1400694444440349</c:v>
                </c:pt>
                <c:pt idx="22678">
                  <c:v>6.1403124999981999</c:v>
                </c:pt>
                <c:pt idx="22679">
                  <c:v>6.140555555552365</c:v>
                </c:pt>
                <c:pt idx="22680">
                  <c:v>6.1408101851833097</c:v>
                </c:pt>
                <c:pt idx="22681">
                  <c:v>6.1410532407374747</c:v>
                </c:pt>
                <c:pt idx="22682">
                  <c:v>6.1412962962916398</c:v>
                </c:pt>
                <c:pt idx="22683">
                  <c:v>6.1415393518530808</c:v>
                </c:pt>
                <c:pt idx="22684">
                  <c:v>6.1417824074072458</c:v>
                </c:pt>
                <c:pt idx="22685">
                  <c:v>6.1420254629614108</c:v>
                </c:pt>
                <c:pt idx="22686">
                  <c:v>6.1422685185155759</c:v>
                </c:pt>
                <c:pt idx="22687">
                  <c:v>6.1425115740697409</c:v>
                </c:pt>
                <c:pt idx="22688">
                  <c:v>6.1427546296311819</c:v>
                </c:pt>
                <c:pt idx="22689">
                  <c:v>6.1429976851853469</c:v>
                </c:pt>
                <c:pt idx="22690">
                  <c:v>6.143240740739512</c:v>
                </c:pt>
                <c:pt idx="22691">
                  <c:v>6.143483796293677</c:v>
                </c:pt>
                <c:pt idx="22692">
                  <c:v>6.1437268518478421</c:v>
                </c:pt>
                <c:pt idx="22693">
                  <c:v>6.1439699074092831</c:v>
                </c:pt>
                <c:pt idx="22694">
                  <c:v>6.1442129629634481</c:v>
                </c:pt>
                <c:pt idx="22695">
                  <c:v>6.1444560185176131</c:v>
                </c:pt>
                <c:pt idx="22696">
                  <c:v>6.1446990740717782</c:v>
                </c:pt>
                <c:pt idx="22697">
                  <c:v>6.1449421296259432</c:v>
                </c:pt>
                <c:pt idx="22698">
                  <c:v>6.1451851851801083</c:v>
                </c:pt>
                <c:pt idx="22699">
                  <c:v>6.1454282407415493</c:v>
                </c:pt>
                <c:pt idx="22700">
                  <c:v>6.1456712962957143</c:v>
                </c:pt>
                <c:pt idx="22701">
                  <c:v>6.1459143518498793</c:v>
                </c:pt>
                <c:pt idx="22702">
                  <c:v>6.1461574074040444</c:v>
                </c:pt>
                <c:pt idx="22703">
                  <c:v>6.1464004629582094</c:v>
                </c:pt>
                <c:pt idx="22704">
                  <c:v>6.1466435185196504</c:v>
                </c:pt>
                <c:pt idx="22705">
                  <c:v>6.1468865740738154</c:v>
                </c:pt>
                <c:pt idx="22706">
                  <c:v>6.1471296296279805</c:v>
                </c:pt>
                <c:pt idx="22707">
                  <c:v>6.1473726851821455</c:v>
                </c:pt>
                <c:pt idx="22708">
                  <c:v>6.1476157407363106</c:v>
                </c:pt>
                <c:pt idx="22709">
                  <c:v>6.1478587962977516</c:v>
                </c:pt>
                <c:pt idx="22710">
                  <c:v>6.1481018518519166</c:v>
                </c:pt>
                <c:pt idx="22711">
                  <c:v>6.1483449074060816</c:v>
                </c:pt>
                <c:pt idx="22712">
                  <c:v>6.1485879629602467</c:v>
                </c:pt>
                <c:pt idx="22713">
                  <c:v>6.1488310185144117</c:v>
                </c:pt>
                <c:pt idx="22714">
                  <c:v>6.1490740740758527</c:v>
                </c:pt>
                <c:pt idx="22715">
                  <c:v>6.1493171296300178</c:v>
                </c:pt>
                <c:pt idx="22716">
                  <c:v>6.1495601851841828</c:v>
                </c:pt>
                <c:pt idx="22717">
                  <c:v>6.1498032407383478</c:v>
                </c:pt>
                <c:pt idx="22718">
                  <c:v>6.1500462962925129</c:v>
                </c:pt>
                <c:pt idx="22719">
                  <c:v>6.1502893518539539</c:v>
                </c:pt>
                <c:pt idx="22720">
                  <c:v>6.1505324074081189</c:v>
                </c:pt>
                <c:pt idx="22721">
                  <c:v>6.1507754629622839</c:v>
                </c:pt>
                <c:pt idx="22722">
                  <c:v>6.151018518516449</c:v>
                </c:pt>
                <c:pt idx="22723">
                  <c:v>6.151261574070614</c:v>
                </c:pt>
                <c:pt idx="22724">
                  <c:v>6.1515046296247791</c:v>
                </c:pt>
                <c:pt idx="22725">
                  <c:v>6.1517476851862201</c:v>
                </c:pt>
                <c:pt idx="22726">
                  <c:v>6.1519907407403851</c:v>
                </c:pt>
                <c:pt idx="22727">
                  <c:v>6.1522337962945501</c:v>
                </c:pt>
                <c:pt idx="22728">
                  <c:v>6.1524884259254948</c:v>
                </c:pt>
                <c:pt idx="22729">
                  <c:v>6.1527314814796599</c:v>
                </c:pt>
                <c:pt idx="22730">
                  <c:v>6.1529745370338249</c:v>
                </c:pt>
                <c:pt idx="22731">
                  <c:v>6.1532175925879899</c:v>
                </c:pt>
                <c:pt idx="22732">
                  <c:v>6.1534606481494309</c:v>
                </c:pt>
                <c:pt idx="22733">
                  <c:v>6.153703703703596</c:v>
                </c:pt>
                <c:pt idx="22734">
                  <c:v>6.153946759257761</c:v>
                </c:pt>
                <c:pt idx="22735">
                  <c:v>6.1541898148119261</c:v>
                </c:pt>
                <c:pt idx="22736">
                  <c:v>6.1544328703660911</c:v>
                </c:pt>
                <c:pt idx="22737">
                  <c:v>6.1546759259275321</c:v>
                </c:pt>
                <c:pt idx="22738">
                  <c:v>6.1549189814816971</c:v>
                </c:pt>
                <c:pt idx="22739">
                  <c:v>6.1551620370358622</c:v>
                </c:pt>
                <c:pt idx="22740">
                  <c:v>6.1554050925900272</c:v>
                </c:pt>
                <c:pt idx="22741">
                  <c:v>6.1556481481441923</c:v>
                </c:pt>
                <c:pt idx="22742">
                  <c:v>6.1558912037056333</c:v>
                </c:pt>
                <c:pt idx="22743">
                  <c:v>6.1561342592597983</c:v>
                </c:pt>
                <c:pt idx="22744">
                  <c:v>6.1563773148139633</c:v>
                </c:pt>
                <c:pt idx="22745">
                  <c:v>6.1566203703681284</c:v>
                </c:pt>
                <c:pt idx="22746">
                  <c:v>6.1568634259222934</c:v>
                </c:pt>
                <c:pt idx="22747">
                  <c:v>6.1571064814764584</c:v>
                </c:pt>
                <c:pt idx="22748">
                  <c:v>6.1573495370378994</c:v>
                </c:pt>
                <c:pt idx="22749">
                  <c:v>6.1575925925920645</c:v>
                </c:pt>
                <c:pt idx="22750">
                  <c:v>6.1578356481462295</c:v>
                </c:pt>
                <c:pt idx="22751">
                  <c:v>6.1580787037003946</c:v>
                </c:pt>
                <c:pt idx="22752">
                  <c:v>6.1583217592545596</c:v>
                </c:pt>
                <c:pt idx="22753">
                  <c:v>6.1585648148160006</c:v>
                </c:pt>
                <c:pt idx="22754">
                  <c:v>6.1588078703701656</c:v>
                </c:pt>
                <c:pt idx="22755">
                  <c:v>6.1590509259243307</c:v>
                </c:pt>
                <c:pt idx="22756">
                  <c:v>6.1592939814784957</c:v>
                </c:pt>
                <c:pt idx="22757">
                  <c:v>6.1595370370326608</c:v>
                </c:pt>
                <c:pt idx="22758">
                  <c:v>6.1597800925941018</c:v>
                </c:pt>
                <c:pt idx="22759">
                  <c:v>6.1600231481482668</c:v>
                </c:pt>
                <c:pt idx="22760">
                  <c:v>6.1602662037024318</c:v>
                </c:pt>
                <c:pt idx="22761">
                  <c:v>6.1605092592565969</c:v>
                </c:pt>
                <c:pt idx="22762">
                  <c:v>6.1607523148107619</c:v>
                </c:pt>
                <c:pt idx="22763">
                  <c:v>6.1609953703722029</c:v>
                </c:pt>
                <c:pt idx="22764">
                  <c:v>6.1612384259263679</c:v>
                </c:pt>
                <c:pt idx="22765">
                  <c:v>6.161481481480533</c:v>
                </c:pt>
                <c:pt idx="22766">
                  <c:v>6.161724537034698</c:v>
                </c:pt>
                <c:pt idx="22767">
                  <c:v>6.1619675925888631</c:v>
                </c:pt>
                <c:pt idx="22768">
                  <c:v>6.1622106481430281</c:v>
                </c:pt>
                <c:pt idx="22769">
                  <c:v>6.1624537037044691</c:v>
                </c:pt>
                <c:pt idx="22770">
                  <c:v>6.1626967592586341</c:v>
                </c:pt>
                <c:pt idx="22771">
                  <c:v>6.1629398148127992</c:v>
                </c:pt>
                <c:pt idx="22772">
                  <c:v>6.1631828703669642</c:v>
                </c:pt>
                <c:pt idx="22773">
                  <c:v>6.1634259259211293</c:v>
                </c:pt>
                <c:pt idx="22774">
                  <c:v>6.1636689814825703</c:v>
                </c:pt>
                <c:pt idx="22775">
                  <c:v>6.1639120370367353</c:v>
                </c:pt>
                <c:pt idx="22776">
                  <c:v>6.16416666666768</c:v>
                </c:pt>
                <c:pt idx="22777">
                  <c:v>6.164409722221845</c:v>
                </c:pt>
                <c:pt idx="22778">
                  <c:v>6.1646527777760101</c:v>
                </c:pt>
                <c:pt idx="22779">
                  <c:v>6.1648958333301751</c:v>
                </c:pt>
                <c:pt idx="22780">
                  <c:v>6.1651388888843401</c:v>
                </c:pt>
                <c:pt idx="22781">
                  <c:v>6.1653819444457811</c:v>
                </c:pt>
                <c:pt idx="22782">
                  <c:v>6.1656249999999462</c:v>
                </c:pt>
                <c:pt idx="22783">
                  <c:v>6.1658680555541112</c:v>
                </c:pt>
                <c:pt idx="22784">
                  <c:v>6.1661111111082763</c:v>
                </c:pt>
                <c:pt idx="22785">
                  <c:v>6.1663541666624413</c:v>
                </c:pt>
                <c:pt idx="22786">
                  <c:v>6.1665972222238823</c:v>
                </c:pt>
                <c:pt idx="22787">
                  <c:v>6.1668402777780473</c:v>
                </c:pt>
                <c:pt idx="22788">
                  <c:v>6.1670833333322124</c:v>
                </c:pt>
                <c:pt idx="22789">
                  <c:v>6.1673263888863774</c:v>
                </c:pt>
                <c:pt idx="22790">
                  <c:v>6.1675694444405424</c:v>
                </c:pt>
                <c:pt idx="22791">
                  <c:v>6.1678125000019834</c:v>
                </c:pt>
                <c:pt idx="22792">
                  <c:v>6.1680555555561485</c:v>
                </c:pt>
                <c:pt idx="22793">
                  <c:v>6.1682986111103135</c:v>
                </c:pt>
                <c:pt idx="22794">
                  <c:v>6.1685416666644786</c:v>
                </c:pt>
                <c:pt idx="22795">
                  <c:v>6.1687847222186436</c:v>
                </c:pt>
                <c:pt idx="22796">
                  <c:v>6.1690277777728086</c:v>
                </c:pt>
                <c:pt idx="22797">
                  <c:v>6.1692708333342496</c:v>
                </c:pt>
                <c:pt idx="22798">
                  <c:v>6.1695138888884147</c:v>
                </c:pt>
                <c:pt idx="22799">
                  <c:v>6.1697569444425797</c:v>
                </c:pt>
                <c:pt idx="22800">
                  <c:v>6.1699999999967448</c:v>
                </c:pt>
                <c:pt idx="22801">
                  <c:v>6.1702430555509098</c:v>
                </c:pt>
                <c:pt idx="22802">
                  <c:v>6.1704861111123508</c:v>
                </c:pt>
                <c:pt idx="22803">
                  <c:v>6.1707291666665158</c:v>
                </c:pt>
                <c:pt idx="22804">
                  <c:v>6.1709722222206809</c:v>
                </c:pt>
                <c:pt idx="22805">
                  <c:v>6.1712152777748459</c:v>
                </c:pt>
                <c:pt idx="22806">
                  <c:v>6.1714583333290109</c:v>
                </c:pt>
                <c:pt idx="22807">
                  <c:v>6.1717013888904519</c:v>
                </c:pt>
                <c:pt idx="22808">
                  <c:v>6.171944444444617</c:v>
                </c:pt>
                <c:pt idx="22809">
                  <c:v>6.172187499998782</c:v>
                </c:pt>
                <c:pt idx="22810">
                  <c:v>6.1724305555529471</c:v>
                </c:pt>
                <c:pt idx="22811">
                  <c:v>6.1726736111071121</c:v>
                </c:pt>
                <c:pt idx="22812">
                  <c:v>6.1729166666685531</c:v>
                </c:pt>
                <c:pt idx="22813">
                  <c:v>6.1731597222227181</c:v>
                </c:pt>
                <c:pt idx="22814">
                  <c:v>6.1734027777768832</c:v>
                </c:pt>
                <c:pt idx="22815">
                  <c:v>6.1736458333310482</c:v>
                </c:pt>
                <c:pt idx="22816">
                  <c:v>6.1738888888852133</c:v>
                </c:pt>
                <c:pt idx="22817">
                  <c:v>6.1741319444393783</c:v>
                </c:pt>
                <c:pt idx="22818">
                  <c:v>6.1743750000008193</c:v>
                </c:pt>
                <c:pt idx="22819">
                  <c:v>6.1746180555549843</c:v>
                </c:pt>
                <c:pt idx="22820">
                  <c:v>6.1748611111091494</c:v>
                </c:pt>
                <c:pt idx="22821">
                  <c:v>6.1751041666633144</c:v>
                </c:pt>
                <c:pt idx="22822">
                  <c:v>6.1753472222174794</c:v>
                </c:pt>
                <c:pt idx="22823">
                  <c:v>6.1755902777789204</c:v>
                </c:pt>
                <c:pt idx="22824">
                  <c:v>6.1758333333330855</c:v>
                </c:pt>
                <c:pt idx="22825">
                  <c:v>6.1760879629640302</c:v>
                </c:pt>
                <c:pt idx="22826">
                  <c:v>6.1763310185181952</c:v>
                </c:pt>
                <c:pt idx="22827">
                  <c:v>6.1765740740723603</c:v>
                </c:pt>
                <c:pt idx="22828">
                  <c:v>6.1768171296265253</c:v>
                </c:pt>
                <c:pt idx="22829">
                  <c:v>6.1770601851806903</c:v>
                </c:pt>
                <c:pt idx="22830">
                  <c:v>6.1773032407421313</c:v>
                </c:pt>
                <c:pt idx="22831">
                  <c:v>6.1775462962962964</c:v>
                </c:pt>
                <c:pt idx="22832">
                  <c:v>6.1777893518504614</c:v>
                </c:pt>
                <c:pt idx="22833">
                  <c:v>6.1780324074046264</c:v>
                </c:pt>
                <c:pt idx="22834">
                  <c:v>6.1782754629587915</c:v>
                </c:pt>
                <c:pt idx="22835">
                  <c:v>6.1785185185202325</c:v>
                </c:pt>
                <c:pt idx="22836">
                  <c:v>6.1787615740743975</c:v>
                </c:pt>
                <c:pt idx="22837">
                  <c:v>6.1790046296285626</c:v>
                </c:pt>
                <c:pt idx="22838">
                  <c:v>6.1792476851827276</c:v>
                </c:pt>
                <c:pt idx="22839">
                  <c:v>6.1794907407368926</c:v>
                </c:pt>
                <c:pt idx="22840">
                  <c:v>6.1797337962983336</c:v>
                </c:pt>
                <c:pt idx="22841">
                  <c:v>6.1799768518524987</c:v>
                </c:pt>
                <c:pt idx="22842">
                  <c:v>6.1802199074066637</c:v>
                </c:pt>
                <c:pt idx="22843">
                  <c:v>6.1804629629608288</c:v>
                </c:pt>
                <c:pt idx="22844">
                  <c:v>6.1807060185149938</c:v>
                </c:pt>
                <c:pt idx="22845">
                  <c:v>6.1809490740691588</c:v>
                </c:pt>
                <c:pt idx="22846">
                  <c:v>6.1811921296305998</c:v>
                </c:pt>
                <c:pt idx="22847">
                  <c:v>6.1814351851847649</c:v>
                </c:pt>
                <c:pt idx="22848">
                  <c:v>6.1816782407389299</c:v>
                </c:pt>
                <c:pt idx="22849">
                  <c:v>6.1819212962930949</c:v>
                </c:pt>
                <c:pt idx="22850">
                  <c:v>6.18216435184726</c:v>
                </c:pt>
                <c:pt idx="22851">
                  <c:v>6.182407407408701</c:v>
                </c:pt>
                <c:pt idx="22852">
                  <c:v>6.182650462962866</c:v>
                </c:pt>
                <c:pt idx="22853">
                  <c:v>6.1828935185170311</c:v>
                </c:pt>
                <c:pt idx="22854">
                  <c:v>6.1831365740711961</c:v>
                </c:pt>
                <c:pt idx="22855">
                  <c:v>6.1833796296253611</c:v>
                </c:pt>
                <c:pt idx="22856">
                  <c:v>6.1836226851868021</c:v>
                </c:pt>
                <c:pt idx="22857">
                  <c:v>6.1838657407409672</c:v>
                </c:pt>
                <c:pt idx="22858">
                  <c:v>6.1841087962951322</c:v>
                </c:pt>
                <c:pt idx="22859">
                  <c:v>6.1843518518492973</c:v>
                </c:pt>
                <c:pt idx="22860">
                  <c:v>6.1845949074034623</c:v>
                </c:pt>
                <c:pt idx="22861">
                  <c:v>6.1848379629649033</c:v>
                </c:pt>
                <c:pt idx="22862">
                  <c:v>6.1850810185190683</c:v>
                </c:pt>
                <c:pt idx="22863">
                  <c:v>6.1853240740732334</c:v>
                </c:pt>
                <c:pt idx="22864">
                  <c:v>6.1855671296273984</c:v>
                </c:pt>
                <c:pt idx="22865">
                  <c:v>6.1858101851815634</c:v>
                </c:pt>
                <c:pt idx="22866">
                  <c:v>6.1860532407357285</c:v>
                </c:pt>
                <c:pt idx="22867">
                  <c:v>6.1862962962971695</c:v>
                </c:pt>
                <c:pt idx="22868">
                  <c:v>6.1865393518513345</c:v>
                </c:pt>
                <c:pt idx="22869">
                  <c:v>6.1867824074054996</c:v>
                </c:pt>
                <c:pt idx="22870">
                  <c:v>6.1870254629596646</c:v>
                </c:pt>
                <c:pt idx="22871">
                  <c:v>6.1872685185138296</c:v>
                </c:pt>
                <c:pt idx="22872">
                  <c:v>6.1875115740752706</c:v>
                </c:pt>
                <c:pt idx="22873">
                  <c:v>6.1877662036989394</c:v>
                </c:pt>
                <c:pt idx="22874">
                  <c:v>6.1880092592603804</c:v>
                </c:pt>
                <c:pt idx="22875">
                  <c:v>6.1882523148145454</c:v>
                </c:pt>
                <c:pt idx="22876">
                  <c:v>6.1884953703687104</c:v>
                </c:pt>
                <c:pt idx="22877">
                  <c:v>6.1887384259228755</c:v>
                </c:pt>
                <c:pt idx="22878">
                  <c:v>6.1889814814770405</c:v>
                </c:pt>
                <c:pt idx="22879">
                  <c:v>6.1892245370384815</c:v>
                </c:pt>
                <c:pt idx="22880">
                  <c:v>6.1894675925926466</c:v>
                </c:pt>
                <c:pt idx="22881">
                  <c:v>6.1897106481468116</c:v>
                </c:pt>
                <c:pt idx="22882">
                  <c:v>6.1899537037009766</c:v>
                </c:pt>
                <c:pt idx="22883">
                  <c:v>6.1901967592551417</c:v>
                </c:pt>
                <c:pt idx="22884">
                  <c:v>6.1904398148165827</c:v>
                </c:pt>
                <c:pt idx="22885">
                  <c:v>6.1906828703707477</c:v>
                </c:pt>
                <c:pt idx="22886">
                  <c:v>6.1909259259249128</c:v>
                </c:pt>
                <c:pt idx="22887">
                  <c:v>6.1911689814790778</c:v>
                </c:pt>
                <c:pt idx="22888">
                  <c:v>6.1914120370332428</c:v>
                </c:pt>
                <c:pt idx="22889">
                  <c:v>6.1916550925946838</c:v>
                </c:pt>
                <c:pt idx="22890">
                  <c:v>6.1918981481488489</c:v>
                </c:pt>
                <c:pt idx="22891">
                  <c:v>6.1921412037030139</c:v>
                </c:pt>
                <c:pt idx="22892">
                  <c:v>6.1923842592571789</c:v>
                </c:pt>
                <c:pt idx="22893">
                  <c:v>6.192627314811344</c:v>
                </c:pt>
                <c:pt idx="22894">
                  <c:v>6.192870370365509</c:v>
                </c:pt>
                <c:pt idx="22895">
                  <c:v>6.19311342592695</c:v>
                </c:pt>
                <c:pt idx="22896">
                  <c:v>6.1933564814811151</c:v>
                </c:pt>
                <c:pt idx="22897">
                  <c:v>6.1935995370352801</c:v>
                </c:pt>
                <c:pt idx="22898">
                  <c:v>6.1938425925894451</c:v>
                </c:pt>
                <c:pt idx="22899">
                  <c:v>6.1940856481436102</c:v>
                </c:pt>
                <c:pt idx="22900">
                  <c:v>6.1943287037050512</c:v>
                </c:pt>
                <c:pt idx="22901">
                  <c:v>6.1945717592592162</c:v>
                </c:pt>
                <c:pt idx="22902">
                  <c:v>6.1948148148133813</c:v>
                </c:pt>
                <c:pt idx="22903">
                  <c:v>6.1950578703675463</c:v>
                </c:pt>
                <c:pt idx="22904">
                  <c:v>6.1953009259217113</c:v>
                </c:pt>
                <c:pt idx="22905">
                  <c:v>6.1955439814831523</c:v>
                </c:pt>
                <c:pt idx="22906">
                  <c:v>6.1957870370373174</c:v>
                </c:pt>
                <c:pt idx="22907">
                  <c:v>6.1960300925914824</c:v>
                </c:pt>
                <c:pt idx="22908">
                  <c:v>6.1962731481456474</c:v>
                </c:pt>
                <c:pt idx="22909">
                  <c:v>6.1965162036998125</c:v>
                </c:pt>
                <c:pt idx="22910">
                  <c:v>6.1967592592612535</c:v>
                </c:pt>
                <c:pt idx="22911">
                  <c:v>6.1970023148154185</c:v>
                </c:pt>
                <c:pt idx="22912">
                  <c:v>6.1972453703695836</c:v>
                </c:pt>
                <c:pt idx="22913">
                  <c:v>6.1974884259237486</c:v>
                </c:pt>
                <c:pt idx="22914">
                  <c:v>6.1977314814779136</c:v>
                </c:pt>
                <c:pt idx="22915">
                  <c:v>6.1979745370320787</c:v>
                </c:pt>
                <c:pt idx="22916">
                  <c:v>6.1982175925935197</c:v>
                </c:pt>
                <c:pt idx="22917">
                  <c:v>6.1984606481476847</c:v>
                </c:pt>
                <c:pt idx="22918">
                  <c:v>6.1987037037018498</c:v>
                </c:pt>
                <c:pt idx="22919">
                  <c:v>6.1989467592560148</c:v>
                </c:pt>
                <c:pt idx="22920">
                  <c:v>6.1991898148101798</c:v>
                </c:pt>
                <c:pt idx="22921">
                  <c:v>6.1994444444411245</c:v>
                </c:pt>
                <c:pt idx="22922">
                  <c:v>6.1996874999952896</c:v>
                </c:pt>
                <c:pt idx="22923">
                  <c:v>6.1999305555567306</c:v>
                </c:pt>
                <c:pt idx="22924">
                  <c:v>6.2001736111108956</c:v>
                </c:pt>
                <c:pt idx="22925">
                  <c:v>6.2004166666650606</c:v>
                </c:pt>
                <c:pt idx="22926">
                  <c:v>6.2006597222192257</c:v>
                </c:pt>
                <c:pt idx="22927">
                  <c:v>6.2009027777733907</c:v>
                </c:pt>
                <c:pt idx="22928">
                  <c:v>6.2011458333348317</c:v>
                </c:pt>
                <c:pt idx="22929">
                  <c:v>6.2013888888889968</c:v>
                </c:pt>
                <c:pt idx="22930">
                  <c:v>6.2016319444431618</c:v>
                </c:pt>
                <c:pt idx="22931">
                  <c:v>6.2018749999973268</c:v>
                </c:pt>
                <c:pt idx="22932">
                  <c:v>6.2021180555514919</c:v>
                </c:pt>
                <c:pt idx="22933">
                  <c:v>6.2023611111129329</c:v>
                </c:pt>
                <c:pt idx="22934">
                  <c:v>6.2026041666670979</c:v>
                </c:pt>
                <c:pt idx="22935">
                  <c:v>6.2028472222212629</c:v>
                </c:pt>
                <c:pt idx="22936">
                  <c:v>6.203090277775428</c:v>
                </c:pt>
                <c:pt idx="22937">
                  <c:v>6.203333333329593</c:v>
                </c:pt>
                <c:pt idx="22938">
                  <c:v>6.2035763888837581</c:v>
                </c:pt>
                <c:pt idx="22939">
                  <c:v>6.2038194444451991</c:v>
                </c:pt>
                <c:pt idx="22940">
                  <c:v>6.2040624999993641</c:v>
                </c:pt>
                <c:pt idx="22941">
                  <c:v>6.2043055555535291</c:v>
                </c:pt>
                <c:pt idx="22942">
                  <c:v>6.2045486111076942</c:v>
                </c:pt>
                <c:pt idx="22943">
                  <c:v>6.2047916666618592</c:v>
                </c:pt>
                <c:pt idx="22944">
                  <c:v>6.2050347222233002</c:v>
                </c:pt>
                <c:pt idx="22945">
                  <c:v>6.2052777777774653</c:v>
                </c:pt>
                <c:pt idx="22946">
                  <c:v>6.2055208333316303</c:v>
                </c:pt>
                <c:pt idx="22947">
                  <c:v>6.2057638888857953</c:v>
                </c:pt>
                <c:pt idx="22948">
                  <c:v>6.2060069444399604</c:v>
                </c:pt>
                <c:pt idx="22949">
                  <c:v>6.2062500000014014</c:v>
                </c:pt>
                <c:pt idx="22950">
                  <c:v>6.2064930555555664</c:v>
                </c:pt>
                <c:pt idx="22951">
                  <c:v>6.2067361111097314</c:v>
                </c:pt>
                <c:pt idx="22952">
                  <c:v>6.2069791666638965</c:v>
                </c:pt>
                <c:pt idx="22953">
                  <c:v>6.2072222222180615</c:v>
                </c:pt>
                <c:pt idx="22954">
                  <c:v>6.2074652777795025</c:v>
                </c:pt>
                <c:pt idx="22955">
                  <c:v>6.2077083333336676</c:v>
                </c:pt>
                <c:pt idx="22956">
                  <c:v>6.2079513888878326</c:v>
                </c:pt>
                <c:pt idx="22957">
                  <c:v>6.2081944444419976</c:v>
                </c:pt>
                <c:pt idx="22958">
                  <c:v>6.2084374999961627</c:v>
                </c:pt>
                <c:pt idx="22959">
                  <c:v>6.2086805555576037</c:v>
                </c:pt>
                <c:pt idx="22960">
                  <c:v>6.2089236111117687</c:v>
                </c:pt>
                <c:pt idx="22961">
                  <c:v>6.2091666666659338</c:v>
                </c:pt>
                <c:pt idx="22962">
                  <c:v>6.2094097222200988</c:v>
                </c:pt>
                <c:pt idx="22963">
                  <c:v>6.2096527777742638</c:v>
                </c:pt>
                <c:pt idx="22964">
                  <c:v>6.2098958333284289</c:v>
                </c:pt>
                <c:pt idx="22965">
                  <c:v>6.2101388888898699</c:v>
                </c:pt>
                <c:pt idx="22966">
                  <c:v>6.2103819444440349</c:v>
                </c:pt>
                <c:pt idx="22967">
                  <c:v>6.2106249999981999</c:v>
                </c:pt>
                <c:pt idx="22968">
                  <c:v>6.210868055552365</c:v>
                </c:pt>
                <c:pt idx="22969">
                  <c:v>6.2111226851833097</c:v>
                </c:pt>
                <c:pt idx="22970">
                  <c:v>6.2113657407374747</c:v>
                </c:pt>
                <c:pt idx="22971">
                  <c:v>6.2116087962916398</c:v>
                </c:pt>
                <c:pt idx="22972">
                  <c:v>6.2118518518530808</c:v>
                </c:pt>
                <c:pt idx="22973">
                  <c:v>6.2120949074072458</c:v>
                </c:pt>
                <c:pt idx="22974">
                  <c:v>6.2123379629614108</c:v>
                </c:pt>
                <c:pt idx="22975">
                  <c:v>6.2125810185155759</c:v>
                </c:pt>
                <c:pt idx="22976">
                  <c:v>6.2128240740697409</c:v>
                </c:pt>
                <c:pt idx="22977">
                  <c:v>6.2130671296311819</c:v>
                </c:pt>
                <c:pt idx="22978">
                  <c:v>6.2133101851853469</c:v>
                </c:pt>
                <c:pt idx="22979">
                  <c:v>6.213553240739512</c:v>
                </c:pt>
                <c:pt idx="22980">
                  <c:v>6.213796296293677</c:v>
                </c:pt>
                <c:pt idx="22981">
                  <c:v>6.2140393518478421</c:v>
                </c:pt>
                <c:pt idx="22982">
                  <c:v>6.2142824074092831</c:v>
                </c:pt>
                <c:pt idx="22983">
                  <c:v>6.2145254629634481</c:v>
                </c:pt>
                <c:pt idx="22984">
                  <c:v>6.2147685185176131</c:v>
                </c:pt>
                <c:pt idx="22985">
                  <c:v>6.2150115740717782</c:v>
                </c:pt>
                <c:pt idx="22986">
                  <c:v>6.2152546296259432</c:v>
                </c:pt>
                <c:pt idx="22987">
                  <c:v>6.2154976851801083</c:v>
                </c:pt>
                <c:pt idx="22988">
                  <c:v>6.2157407407415493</c:v>
                </c:pt>
                <c:pt idx="22989">
                  <c:v>6.2159837962957143</c:v>
                </c:pt>
                <c:pt idx="22990">
                  <c:v>6.2162268518498793</c:v>
                </c:pt>
                <c:pt idx="22991">
                  <c:v>6.2164699074040444</c:v>
                </c:pt>
                <c:pt idx="22992">
                  <c:v>6.2167129629582094</c:v>
                </c:pt>
                <c:pt idx="22993">
                  <c:v>6.2169560185196504</c:v>
                </c:pt>
                <c:pt idx="22994">
                  <c:v>6.2171990740738154</c:v>
                </c:pt>
                <c:pt idx="22995">
                  <c:v>6.2174421296279805</c:v>
                </c:pt>
                <c:pt idx="22996">
                  <c:v>6.2176851851821455</c:v>
                </c:pt>
                <c:pt idx="22997">
                  <c:v>6.2179282407363106</c:v>
                </c:pt>
                <c:pt idx="22998">
                  <c:v>6.2181712962977516</c:v>
                </c:pt>
                <c:pt idx="22999">
                  <c:v>6.2184143518519166</c:v>
                </c:pt>
                <c:pt idx="23000">
                  <c:v>6.2186574074060816</c:v>
                </c:pt>
                <c:pt idx="23001">
                  <c:v>6.2189004629602467</c:v>
                </c:pt>
                <c:pt idx="23002">
                  <c:v>6.2191435185144117</c:v>
                </c:pt>
                <c:pt idx="23003">
                  <c:v>6.2193865740758527</c:v>
                </c:pt>
                <c:pt idx="23004">
                  <c:v>6.2196296296300178</c:v>
                </c:pt>
                <c:pt idx="23005">
                  <c:v>6.2198726851841828</c:v>
                </c:pt>
                <c:pt idx="23006">
                  <c:v>6.2201157407383478</c:v>
                </c:pt>
                <c:pt idx="23007">
                  <c:v>6.2203587962925129</c:v>
                </c:pt>
                <c:pt idx="23008">
                  <c:v>6.2206018518539539</c:v>
                </c:pt>
                <c:pt idx="23009">
                  <c:v>6.2208449074081189</c:v>
                </c:pt>
                <c:pt idx="23010">
                  <c:v>6.2210879629622839</c:v>
                </c:pt>
                <c:pt idx="23011">
                  <c:v>6.221331018516449</c:v>
                </c:pt>
                <c:pt idx="23012">
                  <c:v>6.221574074070614</c:v>
                </c:pt>
                <c:pt idx="23013">
                  <c:v>6.2218171296247791</c:v>
                </c:pt>
                <c:pt idx="23014">
                  <c:v>6.2220601851862201</c:v>
                </c:pt>
                <c:pt idx="23015">
                  <c:v>6.2223032407403851</c:v>
                </c:pt>
                <c:pt idx="23016">
                  <c:v>6.2225462962945501</c:v>
                </c:pt>
                <c:pt idx="23017">
                  <c:v>6.2228009259254948</c:v>
                </c:pt>
                <c:pt idx="23018">
                  <c:v>6.2230439814796599</c:v>
                </c:pt>
                <c:pt idx="23019">
                  <c:v>6.2232870370338249</c:v>
                </c:pt>
                <c:pt idx="23020">
                  <c:v>6.2235300925879899</c:v>
                </c:pt>
                <c:pt idx="23021">
                  <c:v>6.2237731481494309</c:v>
                </c:pt>
                <c:pt idx="23022">
                  <c:v>6.224016203703596</c:v>
                </c:pt>
                <c:pt idx="23023">
                  <c:v>6.224259259257761</c:v>
                </c:pt>
                <c:pt idx="23024">
                  <c:v>6.2245023148119261</c:v>
                </c:pt>
                <c:pt idx="23025">
                  <c:v>6.2247453703660911</c:v>
                </c:pt>
                <c:pt idx="23026">
                  <c:v>6.2249884259275321</c:v>
                </c:pt>
                <c:pt idx="23027">
                  <c:v>6.2252314814816971</c:v>
                </c:pt>
                <c:pt idx="23028">
                  <c:v>6.2254745370358622</c:v>
                </c:pt>
                <c:pt idx="23029">
                  <c:v>6.2257175925900272</c:v>
                </c:pt>
                <c:pt idx="23030">
                  <c:v>6.2259606481441923</c:v>
                </c:pt>
                <c:pt idx="23031">
                  <c:v>6.2262037037056333</c:v>
                </c:pt>
                <c:pt idx="23032">
                  <c:v>6.2264467592597983</c:v>
                </c:pt>
                <c:pt idx="23033">
                  <c:v>6.2266898148139633</c:v>
                </c:pt>
                <c:pt idx="23034">
                  <c:v>6.2269328703681284</c:v>
                </c:pt>
                <c:pt idx="23035">
                  <c:v>6.2271759259222934</c:v>
                </c:pt>
                <c:pt idx="23036">
                  <c:v>6.2274189814764584</c:v>
                </c:pt>
                <c:pt idx="23037">
                  <c:v>6.2276620370378994</c:v>
                </c:pt>
                <c:pt idx="23038">
                  <c:v>6.2279050925920645</c:v>
                </c:pt>
                <c:pt idx="23039">
                  <c:v>6.2281481481462295</c:v>
                </c:pt>
                <c:pt idx="23040">
                  <c:v>6.2283912037003946</c:v>
                </c:pt>
                <c:pt idx="23041">
                  <c:v>6.2286342592545596</c:v>
                </c:pt>
                <c:pt idx="23042">
                  <c:v>6.2288773148160006</c:v>
                </c:pt>
                <c:pt idx="23043">
                  <c:v>6.2291203703701656</c:v>
                </c:pt>
                <c:pt idx="23044">
                  <c:v>6.2293634259243307</c:v>
                </c:pt>
                <c:pt idx="23045">
                  <c:v>6.2296064814784957</c:v>
                </c:pt>
                <c:pt idx="23046">
                  <c:v>6.2298495370326608</c:v>
                </c:pt>
                <c:pt idx="23047">
                  <c:v>6.2300925925941018</c:v>
                </c:pt>
                <c:pt idx="23048">
                  <c:v>6.2303356481482668</c:v>
                </c:pt>
                <c:pt idx="23049">
                  <c:v>6.2305787037024318</c:v>
                </c:pt>
                <c:pt idx="23050">
                  <c:v>6.2308217592565969</c:v>
                </c:pt>
                <c:pt idx="23051">
                  <c:v>6.2310648148107619</c:v>
                </c:pt>
                <c:pt idx="23052">
                  <c:v>6.2313078703722029</c:v>
                </c:pt>
                <c:pt idx="23053">
                  <c:v>6.2315509259263679</c:v>
                </c:pt>
                <c:pt idx="23054">
                  <c:v>6.231793981480533</c:v>
                </c:pt>
                <c:pt idx="23055">
                  <c:v>6.232037037034698</c:v>
                </c:pt>
                <c:pt idx="23056">
                  <c:v>6.2322800925888631</c:v>
                </c:pt>
                <c:pt idx="23057">
                  <c:v>6.2325231481430281</c:v>
                </c:pt>
                <c:pt idx="23058">
                  <c:v>6.2327662037044691</c:v>
                </c:pt>
                <c:pt idx="23059">
                  <c:v>6.2330092592586341</c:v>
                </c:pt>
                <c:pt idx="23060">
                  <c:v>6.2332523148127992</c:v>
                </c:pt>
                <c:pt idx="23061">
                  <c:v>6.2334953703669642</c:v>
                </c:pt>
                <c:pt idx="23062">
                  <c:v>6.2337384259211293</c:v>
                </c:pt>
                <c:pt idx="23063">
                  <c:v>6.2339814814825703</c:v>
                </c:pt>
                <c:pt idx="23064">
                  <c:v>6.2342245370367353</c:v>
                </c:pt>
                <c:pt idx="23065">
                  <c:v>6.23447916666768</c:v>
                </c:pt>
                <c:pt idx="23066">
                  <c:v>6.234722222221845</c:v>
                </c:pt>
                <c:pt idx="23067">
                  <c:v>6.2349652777760101</c:v>
                </c:pt>
                <c:pt idx="23068">
                  <c:v>6.2352083333301751</c:v>
                </c:pt>
                <c:pt idx="23069">
                  <c:v>6.2354513888843401</c:v>
                </c:pt>
                <c:pt idx="23070">
                  <c:v>6.2356944444457811</c:v>
                </c:pt>
                <c:pt idx="23071">
                  <c:v>6.2359374999999462</c:v>
                </c:pt>
                <c:pt idx="23072">
                  <c:v>6.2361805555541112</c:v>
                </c:pt>
                <c:pt idx="23073">
                  <c:v>6.2364236111082763</c:v>
                </c:pt>
                <c:pt idx="23074">
                  <c:v>6.2366666666624413</c:v>
                </c:pt>
                <c:pt idx="23075">
                  <c:v>6.2369097222238823</c:v>
                </c:pt>
                <c:pt idx="23076">
                  <c:v>6.2371527777780473</c:v>
                </c:pt>
                <c:pt idx="23077">
                  <c:v>6.2373958333322124</c:v>
                </c:pt>
                <c:pt idx="23078">
                  <c:v>6.2376388888863774</c:v>
                </c:pt>
                <c:pt idx="23079">
                  <c:v>6.2378819444405424</c:v>
                </c:pt>
                <c:pt idx="23080">
                  <c:v>6.2381250000019834</c:v>
                </c:pt>
                <c:pt idx="23081">
                  <c:v>6.2383680555561485</c:v>
                </c:pt>
                <c:pt idx="23082">
                  <c:v>6.2386111111103135</c:v>
                </c:pt>
                <c:pt idx="23083">
                  <c:v>6.2388541666644786</c:v>
                </c:pt>
                <c:pt idx="23084">
                  <c:v>6.2390972222186436</c:v>
                </c:pt>
                <c:pt idx="23085">
                  <c:v>6.2393402777728086</c:v>
                </c:pt>
                <c:pt idx="23086">
                  <c:v>6.2395833333342496</c:v>
                </c:pt>
                <c:pt idx="23087">
                  <c:v>6.2398263888884147</c:v>
                </c:pt>
                <c:pt idx="23088">
                  <c:v>6.2400694444425797</c:v>
                </c:pt>
                <c:pt idx="23089">
                  <c:v>6.2403124999967448</c:v>
                </c:pt>
                <c:pt idx="23090">
                  <c:v>6.2405555555509098</c:v>
                </c:pt>
                <c:pt idx="23091">
                  <c:v>6.2407986111123508</c:v>
                </c:pt>
                <c:pt idx="23092">
                  <c:v>6.2410416666665158</c:v>
                </c:pt>
                <c:pt idx="23093">
                  <c:v>6.2412847222206809</c:v>
                </c:pt>
                <c:pt idx="23094">
                  <c:v>6.2415277777748459</c:v>
                </c:pt>
                <c:pt idx="23095">
                  <c:v>6.2417708333290109</c:v>
                </c:pt>
                <c:pt idx="23096">
                  <c:v>6.2420138888904519</c:v>
                </c:pt>
                <c:pt idx="23097">
                  <c:v>6.242256944444617</c:v>
                </c:pt>
                <c:pt idx="23098">
                  <c:v>6.242499999998782</c:v>
                </c:pt>
                <c:pt idx="23099">
                  <c:v>6.2427430555529471</c:v>
                </c:pt>
                <c:pt idx="23100">
                  <c:v>6.2429861111071121</c:v>
                </c:pt>
                <c:pt idx="23101">
                  <c:v>6.2432291666685531</c:v>
                </c:pt>
                <c:pt idx="23102">
                  <c:v>6.2434722222227181</c:v>
                </c:pt>
                <c:pt idx="23103">
                  <c:v>6.2437152777768832</c:v>
                </c:pt>
                <c:pt idx="23104">
                  <c:v>6.2439583333310482</c:v>
                </c:pt>
                <c:pt idx="23105">
                  <c:v>6.2442013888852133</c:v>
                </c:pt>
                <c:pt idx="23106">
                  <c:v>6.2444444444393783</c:v>
                </c:pt>
                <c:pt idx="23107">
                  <c:v>6.2446875000008193</c:v>
                </c:pt>
                <c:pt idx="23108">
                  <c:v>6.2449305555549843</c:v>
                </c:pt>
                <c:pt idx="23109">
                  <c:v>6.2451736111091494</c:v>
                </c:pt>
                <c:pt idx="23110">
                  <c:v>6.2454166666633144</c:v>
                </c:pt>
                <c:pt idx="23111">
                  <c:v>6.2456597222174794</c:v>
                </c:pt>
                <c:pt idx="23112">
                  <c:v>6.2459027777789204</c:v>
                </c:pt>
                <c:pt idx="23113">
                  <c:v>6.2461574074025892</c:v>
                </c:pt>
                <c:pt idx="23114">
                  <c:v>6.2464004629640302</c:v>
                </c:pt>
                <c:pt idx="23115">
                  <c:v>6.2466435185181952</c:v>
                </c:pt>
                <c:pt idx="23116">
                  <c:v>6.2468865740723603</c:v>
                </c:pt>
                <c:pt idx="23117">
                  <c:v>6.2471296296265253</c:v>
                </c:pt>
                <c:pt idx="23118">
                  <c:v>6.2473726851806903</c:v>
                </c:pt>
                <c:pt idx="23119">
                  <c:v>6.2476157407421313</c:v>
                </c:pt>
                <c:pt idx="23120">
                  <c:v>6.2478587962962964</c:v>
                </c:pt>
                <c:pt idx="23121">
                  <c:v>6.2481018518504614</c:v>
                </c:pt>
                <c:pt idx="23122">
                  <c:v>6.2483449074046264</c:v>
                </c:pt>
                <c:pt idx="23123">
                  <c:v>6.2485879629587915</c:v>
                </c:pt>
                <c:pt idx="23124">
                  <c:v>6.2488310185202325</c:v>
                </c:pt>
                <c:pt idx="23125">
                  <c:v>6.2490740740743975</c:v>
                </c:pt>
                <c:pt idx="23126">
                  <c:v>6.2493171296285626</c:v>
                </c:pt>
                <c:pt idx="23127">
                  <c:v>6.2495601851827276</c:v>
                </c:pt>
                <c:pt idx="23128">
                  <c:v>6.2498032407368926</c:v>
                </c:pt>
                <c:pt idx="23129">
                  <c:v>6.2500462962983336</c:v>
                </c:pt>
                <c:pt idx="23130">
                  <c:v>6.2502893518524987</c:v>
                </c:pt>
                <c:pt idx="23131">
                  <c:v>6.2505324074066637</c:v>
                </c:pt>
                <c:pt idx="23132">
                  <c:v>6.2507754629608288</c:v>
                </c:pt>
                <c:pt idx="23133">
                  <c:v>6.2510185185149938</c:v>
                </c:pt>
                <c:pt idx="23134">
                  <c:v>6.2512615740691588</c:v>
                </c:pt>
                <c:pt idx="23135">
                  <c:v>6.2515046296305998</c:v>
                </c:pt>
                <c:pt idx="23136">
                  <c:v>6.2517476851847649</c:v>
                </c:pt>
                <c:pt idx="23137">
                  <c:v>6.2519907407389299</c:v>
                </c:pt>
                <c:pt idx="23138">
                  <c:v>6.2522337962930949</c:v>
                </c:pt>
                <c:pt idx="23139">
                  <c:v>6.25247685184726</c:v>
                </c:pt>
                <c:pt idx="23140">
                  <c:v>6.252719907408701</c:v>
                </c:pt>
                <c:pt idx="23141">
                  <c:v>6.252962962962866</c:v>
                </c:pt>
                <c:pt idx="23142">
                  <c:v>6.2532060185170311</c:v>
                </c:pt>
                <c:pt idx="23143">
                  <c:v>6.2534490740711961</c:v>
                </c:pt>
                <c:pt idx="23144">
                  <c:v>6.2536921296253611</c:v>
                </c:pt>
                <c:pt idx="23145">
                  <c:v>6.2539351851868021</c:v>
                </c:pt>
                <c:pt idx="23146">
                  <c:v>6.2541782407409672</c:v>
                </c:pt>
                <c:pt idx="23147">
                  <c:v>6.2544212962951322</c:v>
                </c:pt>
                <c:pt idx="23148">
                  <c:v>6.2546643518492973</c:v>
                </c:pt>
                <c:pt idx="23149">
                  <c:v>6.2549074074034623</c:v>
                </c:pt>
                <c:pt idx="23150">
                  <c:v>6.2551504629649033</c:v>
                </c:pt>
                <c:pt idx="23151">
                  <c:v>6.2553935185190683</c:v>
                </c:pt>
                <c:pt idx="23152">
                  <c:v>6.2556365740732334</c:v>
                </c:pt>
                <c:pt idx="23153">
                  <c:v>6.2558796296273984</c:v>
                </c:pt>
                <c:pt idx="23154">
                  <c:v>6.2561226851815634</c:v>
                </c:pt>
                <c:pt idx="23155">
                  <c:v>6.2563657407357285</c:v>
                </c:pt>
                <c:pt idx="23156">
                  <c:v>6.2566087962971695</c:v>
                </c:pt>
                <c:pt idx="23157">
                  <c:v>6.2568518518513345</c:v>
                </c:pt>
                <c:pt idx="23158">
                  <c:v>6.2570949074054996</c:v>
                </c:pt>
                <c:pt idx="23159">
                  <c:v>6.2573379629596646</c:v>
                </c:pt>
                <c:pt idx="23160">
                  <c:v>6.2575810185138296</c:v>
                </c:pt>
                <c:pt idx="23161">
                  <c:v>6.2578240740752706</c:v>
                </c:pt>
                <c:pt idx="23162">
                  <c:v>6.2580787036989394</c:v>
                </c:pt>
                <c:pt idx="23163">
                  <c:v>6.2583217592603804</c:v>
                </c:pt>
                <c:pt idx="23164">
                  <c:v>6.2585648148145454</c:v>
                </c:pt>
                <c:pt idx="23165">
                  <c:v>6.2588078703687104</c:v>
                </c:pt>
                <c:pt idx="23166">
                  <c:v>6.2590509259228755</c:v>
                </c:pt>
                <c:pt idx="23167">
                  <c:v>6.2592939814770405</c:v>
                </c:pt>
                <c:pt idx="23168">
                  <c:v>6.2595370370384815</c:v>
                </c:pt>
                <c:pt idx="23169">
                  <c:v>6.2597800925926466</c:v>
                </c:pt>
                <c:pt idx="23170">
                  <c:v>6.2600231481468116</c:v>
                </c:pt>
                <c:pt idx="23171">
                  <c:v>6.2602662037009766</c:v>
                </c:pt>
                <c:pt idx="23172">
                  <c:v>6.2605092592551417</c:v>
                </c:pt>
                <c:pt idx="23173">
                  <c:v>6.2607523148165827</c:v>
                </c:pt>
                <c:pt idx="23174">
                  <c:v>6.2609953703707477</c:v>
                </c:pt>
                <c:pt idx="23175">
                  <c:v>6.2612384259249128</c:v>
                </c:pt>
                <c:pt idx="23176">
                  <c:v>6.2614814814790778</c:v>
                </c:pt>
                <c:pt idx="23177">
                  <c:v>6.2617245370332428</c:v>
                </c:pt>
                <c:pt idx="23178">
                  <c:v>6.2619675925946838</c:v>
                </c:pt>
                <c:pt idx="23179">
                  <c:v>6.2622106481488489</c:v>
                </c:pt>
                <c:pt idx="23180">
                  <c:v>6.2624537037030139</c:v>
                </c:pt>
                <c:pt idx="23181">
                  <c:v>6.2626967592571789</c:v>
                </c:pt>
                <c:pt idx="23182">
                  <c:v>6.262939814811344</c:v>
                </c:pt>
                <c:pt idx="23183">
                  <c:v>6.263182870365509</c:v>
                </c:pt>
                <c:pt idx="23184">
                  <c:v>6.26342592592695</c:v>
                </c:pt>
                <c:pt idx="23185">
                  <c:v>6.2636689814811151</c:v>
                </c:pt>
                <c:pt idx="23186">
                  <c:v>6.2639120370352801</c:v>
                </c:pt>
                <c:pt idx="23187">
                  <c:v>6.2641550925894451</c:v>
                </c:pt>
                <c:pt idx="23188">
                  <c:v>6.2643981481436102</c:v>
                </c:pt>
                <c:pt idx="23189">
                  <c:v>6.2646412037050512</c:v>
                </c:pt>
                <c:pt idx="23190">
                  <c:v>6.2648842592592162</c:v>
                </c:pt>
                <c:pt idx="23191">
                  <c:v>6.2651273148133813</c:v>
                </c:pt>
                <c:pt idx="23192">
                  <c:v>6.2653703703675463</c:v>
                </c:pt>
                <c:pt idx="23193">
                  <c:v>6.2656134259217113</c:v>
                </c:pt>
                <c:pt idx="23194">
                  <c:v>6.2658564814831523</c:v>
                </c:pt>
                <c:pt idx="23195">
                  <c:v>6.2660995370373174</c:v>
                </c:pt>
                <c:pt idx="23196">
                  <c:v>6.2663425925914824</c:v>
                </c:pt>
                <c:pt idx="23197">
                  <c:v>6.2665856481456474</c:v>
                </c:pt>
                <c:pt idx="23198">
                  <c:v>6.2668287036998125</c:v>
                </c:pt>
                <c:pt idx="23199">
                  <c:v>6.2670717592612535</c:v>
                </c:pt>
                <c:pt idx="23200">
                  <c:v>6.2673148148154185</c:v>
                </c:pt>
                <c:pt idx="23201">
                  <c:v>6.2675578703695836</c:v>
                </c:pt>
                <c:pt idx="23202">
                  <c:v>6.2678009259237486</c:v>
                </c:pt>
                <c:pt idx="23203">
                  <c:v>6.2680439814779136</c:v>
                </c:pt>
                <c:pt idx="23204">
                  <c:v>6.2682870370320787</c:v>
                </c:pt>
                <c:pt idx="23205">
                  <c:v>6.2685300925935197</c:v>
                </c:pt>
                <c:pt idx="23206">
                  <c:v>6.2687731481476847</c:v>
                </c:pt>
                <c:pt idx="23207">
                  <c:v>6.2690162037018498</c:v>
                </c:pt>
                <c:pt idx="23208">
                  <c:v>6.2692592592560148</c:v>
                </c:pt>
                <c:pt idx="23209">
                  <c:v>6.2695023148101798</c:v>
                </c:pt>
                <c:pt idx="23210">
                  <c:v>6.2697569444411245</c:v>
                </c:pt>
                <c:pt idx="23211">
                  <c:v>6.2699999999952896</c:v>
                </c:pt>
                <c:pt idx="23212">
                  <c:v>6.2702430555567306</c:v>
                </c:pt>
                <c:pt idx="23213">
                  <c:v>6.2704861111108956</c:v>
                </c:pt>
                <c:pt idx="23214">
                  <c:v>6.2707291666650606</c:v>
                </c:pt>
                <c:pt idx="23215">
                  <c:v>6.2709722222192257</c:v>
                </c:pt>
                <c:pt idx="23216">
                  <c:v>6.2712152777733907</c:v>
                </c:pt>
                <c:pt idx="23217">
                  <c:v>6.2714583333348317</c:v>
                </c:pt>
                <c:pt idx="23218">
                  <c:v>6.2717013888889968</c:v>
                </c:pt>
                <c:pt idx="23219">
                  <c:v>6.2719444444431618</c:v>
                </c:pt>
                <c:pt idx="23220">
                  <c:v>6.2721874999973268</c:v>
                </c:pt>
                <c:pt idx="23221">
                  <c:v>6.2724305555514919</c:v>
                </c:pt>
                <c:pt idx="23222">
                  <c:v>6.2726736111129329</c:v>
                </c:pt>
                <c:pt idx="23223">
                  <c:v>6.2729166666670979</c:v>
                </c:pt>
                <c:pt idx="23224">
                  <c:v>6.2731597222212629</c:v>
                </c:pt>
                <c:pt idx="23225">
                  <c:v>6.273402777775428</c:v>
                </c:pt>
                <c:pt idx="23226">
                  <c:v>6.273645833329593</c:v>
                </c:pt>
                <c:pt idx="23227">
                  <c:v>6.2738888888837581</c:v>
                </c:pt>
                <c:pt idx="23228">
                  <c:v>6.2741319444451991</c:v>
                </c:pt>
                <c:pt idx="23229">
                  <c:v>6.2743749999993641</c:v>
                </c:pt>
                <c:pt idx="23230">
                  <c:v>6.2746180555535291</c:v>
                </c:pt>
                <c:pt idx="23231">
                  <c:v>6.2748611111076942</c:v>
                </c:pt>
                <c:pt idx="23232">
                  <c:v>6.2751041666618592</c:v>
                </c:pt>
                <c:pt idx="23233">
                  <c:v>6.2753472222233002</c:v>
                </c:pt>
                <c:pt idx="23234">
                  <c:v>6.2755902777774653</c:v>
                </c:pt>
                <c:pt idx="23235">
                  <c:v>6.2758333333316303</c:v>
                </c:pt>
                <c:pt idx="23236">
                  <c:v>6.2760763888857953</c:v>
                </c:pt>
                <c:pt idx="23237">
                  <c:v>6.2763194444399604</c:v>
                </c:pt>
                <c:pt idx="23238">
                  <c:v>6.2765625000014014</c:v>
                </c:pt>
                <c:pt idx="23239">
                  <c:v>6.2768055555555664</c:v>
                </c:pt>
                <c:pt idx="23240">
                  <c:v>6.2770486111097314</c:v>
                </c:pt>
                <c:pt idx="23241">
                  <c:v>6.2772916666638965</c:v>
                </c:pt>
                <c:pt idx="23242">
                  <c:v>6.2775347222180615</c:v>
                </c:pt>
                <c:pt idx="23243">
                  <c:v>6.2777777777795025</c:v>
                </c:pt>
                <c:pt idx="23244">
                  <c:v>6.2780208333336676</c:v>
                </c:pt>
                <c:pt idx="23245">
                  <c:v>6.2782638888878326</c:v>
                </c:pt>
                <c:pt idx="23246">
                  <c:v>6.2785069444419976</c:v>
                </c:pt>
                <c:pt idx="23247">
                  <c:v>6.2787499999961627</c:v>
                </c:pt>
                <c:pt idx="23248">
                  <c:v>6.2789930555576037</c:v>
                </c:pt>
                <c:pt idx="23249">
                  <c:v>6.2792361111117687</c:v>
                </c:pt>
                <c:pt idx="23250">
                  <c:v>6.2794791666659338</c:v>
                </c:pt>
                <c:pt idx="23251">
                  <c:v>6.2797222222200988</c:v>
                </c:pt>
                <c:pt idx="23252">
                  <c:v>6.2799652777742638</c:v>
                </c:pt>
                <c:pt idx="23253">
                  <c:v>6.2802083333284289</c:v>
                </c:pt>
                <c:pt idx="23254">
                  <c:v>6.2804513888898699</c:v>
                </c:pt>
                <c:pt idx="23255">
                  <c:v>6.2806944444440349</c:v>
                </c:pt>
                <c:pt idx="23256">
                  <c:v>6.2809374999981999</c:v>
                </c:pt>
                <c:pt idx="23257">
                  <c:v>6.281180555552365</c:v>
                </c:pt>
                <c:pt idx="23258">
                  <c:v>6.2814351851833097</c:v>
                </c:pt>
                <c:pt idx="23259">
                  <c:v>6.2816782407374747</c:v>
                </c:pt>
                <c:pt idx="23260">
                  <c:v>6.2819212962916398</c:v>
                </c:pt>
                <c:pt idx="23261">
                  <c:v>6.2821643518530808</c:v>
                </c:pt>
                <c:pt idx="23262">
                  <c:v>6.2824074074072458</c:v>
                </c:pt>
                <c:pt idx="23263">
                  <c:v>6.2826504629614108</c:v>
                </c:pt>
                <c:pt idx="23264">
                  <c:v>6.2828935185155759</c:v>
                </c:pt>
                <c:pt idx="23265">
                  <c:v>6.2831365740697409</c:v>
                </c:pt>
                <c:pt idx="23266">
                  <c:v>6.2833796296311819</c:v>
                </c:pt>
                <c:pt idx="23267">
                  <c:v>6.2836226851853469</c:v>
                </c:pt>
                <c:pt idx="23268">
                  <c:v>6.283865740739512</c:v>
                </c:pt>
                <c:pt idx="23269">
                  <c:v>6.284108796293677</c:v>
                </c:pt>
                <c:pt idx="23270">
                  <c:v>6.2843518518478421</c:v>
                </c:pt>
                <c:pt idx="23271">
                  <c:v>6.2845949074092831</c:v>
                </c:pt>
                <c:pt idx="23272">
                  <c:v>6.2848379629634481</c:v>
                </c:pt>
                <c:pt idx="23273">
                  <c:v>6.2850810185176131</c:v>
                </c:pt>
                <c:pt idx="23274">
                  <c:v>6.2853240740717782</c:v>
                </c:pt>
                <c:pt idx="23275">
                  <c:v>6.2855671296259432</c:v>
                </c:pt>
                <c:pt idx="23276">
                  <c:v>6.2858101851801083</c:v>
                </c:pt>
                <c:pt idx="23277">
                  <c:v>6.2860532407415493</c:v>
                </c:pt>
                <c:pt idx="23278">
                  <c:v>6.2862962962957143</c:v>
                </c:pt>
                <c:pt idx="23279">
                  <c:v>6.2865393518498793</c:v>
                </c:pt>
                <c:pt idx="23280">
                  <c:v>6.2867824074040444</c:v>
                </c:pt>
                <c:pt idx="23281">
                  <c:v>6.2870254629582094</c:v>
                </c:pt>
                <c:pt idx="23282">
                  <c:v>6.2872685185196504</c:v>
                </c:pt>
                <c:pt idx="23283">
                  <c:v>6.2875115740738154</c:v>
                </c:pt>
                <c:pt idx="23284">
                  <c:v>6.2877546296279805</c:v>
                </c:pt>
                <c:pt idx="23285">
                  <c:v>6.2879976851821455</c:v>
                </c:pt>
                <c:pt idx="23286">
                  <c:v>6.2882407407363106</c:v>
                </c:pt>
                <c:pt idx="23287">
                  <c:v>6.2884837962977516</c:v>
                </c:pt>
                <c:pt idx="23288">
                  <c:v>6.2887268518519166</c:v>
                </c:pt>
                <c:pt idx="23289">
                  <c:v>6.2889699074060816</c:v>
                </c:pt>
                <c:pt idx="23290">
                  <c:v>6.2892129629602467</c:v>
                </c:pt>
                <c:pt idx="23291">
                  <c:v>6.2894560185144117</c:v>
                </c:pt>
                <c:pt idx="23292">
                  <c:v>6.2896990740758527</c:v>
                </c:pt>
                <c:pt idx="23293">
                  <c:v>6.2899421296300178</c:v>
                </c:pt>
                <c:pt idx="23294">
                  <c:v>6.2901851851841828</c:v>
                </c:pt>
                <c:pt idx="23295">
                  <c:v>6.2904282407383478</c:v>
                </c:pt>
                <c:pt idx="23296">
                  <c:v>6.2906712962925129</c:v>
                </c:pt>
                <c:pt idx="23297">
                  <c:v>6.2909143518539539</c:v>
                </c:pt>
                <c:pt idx="23298">
                  <c:v>6.2911574074081189</c:v>
                </c:pt>
                <c:pt idx="23299">
                  <c:v>6.2914004629622839</c:v>
                </c:pt>
                <c:pt idx="23300">
                  <c:v>6.291643518516449</c:v>
                </c:pt>
                <c:pt idx="23301">
                  <c:v>6.291886574070614</c:v>
                </c:pt>
                <c:pt idx="23302">
                  <c:v>6.2921296296247791</c:v>
                </c:pt>
                <c:pt idx="23303">
                  <c:v>6.2923726851862201</c:v>
                </c:pt>
                <c:pt idx="23304">
                  <c:v>6.2926157407403851</c:v>
                </c:pt>
                <c:pt idx="23305">
                  <c:v>6.2928587962945501</c:v>
                </c:pt>
                <c:pt idx="23306">
                  <c:v>6.2931134259254948</c:v>
                </c:pt>
                <c:pt idx="23307">
                  <c:v>6.2933564814796599</c:v>
                </c:pt>
                <c:pt idx="23308">
                  <c:v>6.2935995370338249</c:v>
                </c:pt>
                <c:pt idx="23309">
                  <c:v>6.2938425925879899</c:v>
                </c:pt>
                <c:pt idx="23310">
                  <c:v>6.2940856481494309</c:v>
                </c:pt>
                <c:pt idx="23311">
                  <c:v>6.294328703703596</c:v>
                </c:pt>
                <c:pt idx="23312">
                  <c:v>6.294571759257761</c:v>
                </c:pt>
                <c:pt idx="23313">
                  <c:v>6.2948148148119261</c:v>
                </c:pt>
                <c:pt idx="23314">
                  <c:v>6.2950578703660911</c:v>
                </c:pt>
                <c:pt idx="23315">
                  <c:v>6.2953009259275321</c:v>
                </c:pt>
                <c:pt idx="23316">
                  <c:v>6.2955439814816971</c:v>
                </c:pt>
                <c:pt idx="23317">
                  <c:v>6.2957870370358622</c:v>
                </c:pt>
                <c:pt idx="23318">
                  <c:v>6.2960300925900272</c:v>
                </c:pt>
                <c:pt idx="23319">
                  <c:v>6.2962731481441923</c:v>
                </c:pt>
                <c:pt idx="23320">
                  <c:v>6.2965162037056333</c:v>
                </c:pt>
                <c:pt idx="23321">
                  <c:v>6.2967592592597983</c:v>
                </c:pt>
                <c:pt idx="23322">
                  <c:v>6.2970023148139633</c:v>
                </c:pt>
                <c:pt idx="23323">
                  <c:v>6.2972453703681284</c:v>
                </c:pt>
                <c:pt idx="23324">
                  <c:v>6.2974884259222934</c:v>
                </c:pt>
                <c:pt idx="23325">
                  <c:v>6.2977314814764584</c:v>
                </c:pt>
                <c:pt idx="23326">
                  <c:v>6.2979745370378994</c:v>
                </c:pt>
                <c:pt idx="23327">
                  <c:v>6.2982175925920645</c:v>
                </c:pt>
                <c:pt idx="23328">
                  <c:v>6.2984606481462295</c:v>
                </c:pt>
                <c:pt idx="23329">
                  <c:v>6.2987037037003946</c:v>
                </c:pt>
                <c:pt idx="23330">
                  <c:v>6.2989467592545596</c:v>
                </c:pt>
                <c:pt idx="23331">
                  <c:v>6.2991898148160006</c:v>
                </c:pt>
                <c:pt idx="23332">
                  <c:v>6.2994328703701656</c:v>
                </c:pt>
                <c:pt idx="23333">
                  <c:v>6.2996759259243307</c:v>
                </c:pt>
                <c:pt idx="23334">
                  <c:v>6.2999189814784957</c:v>
                </c:pt>
                <c:pt idx="23335">
                  <c:v>6.3001620370326608</c:v>
                </c:pt>
                <c:pt idx="23336">
                  <c:v>6.3004050925941018</c:v>
                </c:pt>
                <c:pt idx="23337">
                  <c:v>6.3006481481482668</c:v>
                </c:pt>
                <c:pt idx="23338">
                  <c:v>6.3008912037024318</c:v>
                </c:pt>
                <c:pt idx="23339">
                  <c:v>6.3011342592565969</c:v>
                </c:pt>
                <c:pt idx="23340">
                  <c:v>6.3013773148107619</c:v>
                </c:pt>
                <c:pt idx="23341">
                  <c:v>6.3016203703722029</c:v>
                </c:pt>
                <c:pt idx="23342">
                  <c:v>6.3018634259263679</c:v>
                </c:pt>
                <c:pt idx="23343">
                  <c:v>6.302106481480533</c:v>
                </c:pt>
                <c:pt idx="23344">
                  <c:v>6.302349537034698</c:v>
                </c:pt>
                <c:pt idx="23345">
                  <c:v>6.3025925925888631</c:v>
                </c:pt>
                <c:pt idx="23346">
                  <c:v>6.3028356481430281</c:v>
                </c:pt>
                <c:pt idx="23347">
                  <c:v>6.3030787037044691</c:v>
                </c:pt>
                <c:pt idx="23348">
                  <c:v>6.3033217592586341</c:v>
                </c:pt>
                <c:pt idx="23349">
                  <c:v>6.3035648148127992</c:v>
                </c:pt>
                <c:pt idx="23350">
                  <c:v>6.3038078703669642</c:v>
                </c:pt>
                <c:pt idx="23351">
                  <c:v>6.3040509259211293</c:v>
                </c:pt>
                <c:pt idx="23352">
                  <c:v>6.3042939814825703</c:v>
                </c:pt>
                <c:pt idx="23353">
                  <c:v>6.3045370370367353</c:v>
                </c:pt>
                <c:pt idx="23354">
                  <c:v>6.30479166666768</c:v>
                </c:pt>
                <c:pt idx="23355">
                  <c:v>6.305034722221845</c:v>
                </c:pt>
                <c:pt idx="23356">
                  <c:v>6.3052777777760101</c:v>
                </c:pt>
                <c:pt idx="23357">
                  <c:v>6.3055208333301751</c:v>
                </c:pt>
                <c:pt idx="23358">
                  <c:v>6.3057638888843401</c:v>
                </c:pt>
                <c:pt idx="23359">
                  <c:v>6.3060069444457811</c:v>
                </c:pt>
                <c:pt idx="23360">
                  <c:v>6.3062499999999462</c:v>
                </c:pt>
                <c:pt idx="23361">
                  <c:v>6.3064930555541112</c:v>
                </c:pt>
                <c:pt idx="23362">
                  <c:v>6.3067361111082763</c:v>
                </c:pt>
                <c:pt idx="23363">
                  <c:v>6.3069791666624413</c:v>
                </c:pt>
                <c:pt idx="23364">
                  <c:v>6.3072222222238823</c:v>
                </c:pt>
                <c:pt idx="23365">
                  <c:v>6.3074652777780473</c:v>
                </c:pt>
                <c:pt idx="23366">
                  <c:v>6.3077083333322124</c:v>
                </c:pt>
                <c:pt idx="23367">
                  <c:v>6.3079513888863774</c:v>
                </c:pt>
                <c:pt idx="23368">
                  <c:v>6.3081944444405424</c:v>
                </c:pt>
                <c:pt idx="23369">
                  <c:v>6.3084375000019834</c:v>
                </c:pt>
                <c:pt idx="23370">
                  <c:v>6.3086805555561485</c:v>
                </c:pt>
                <c:pt idx="23371">
                  <c:v>6.3089236111103135</c:v>
                </c:pt>
                <c:pt idx="23372">
                  <c:v>6.3091666666644786</c:v>
                </c:pt>
                <c:pt idx="23373">
                  <c:v>6.3094097222186436</c:v>
                </c:pt>
                <c:pt idx="23374">
                  <c:v>6.3096527777728086</c:v>
                </c:pt>
                <c:pt idx="23375">
                  <c:v>6.3098958333342496</c:v>
                </c:pt>
                <c:pt idx="23376">
                  <c:v>6.3101388888884147</c:v>
                </c:pt>
                <c:pt idx="23377">
                  <c:v>6.3103819444425797</c:v>
                </c:pt>
                <c:pt idx="23378">
                  <c:v>6.3106249999967448</c:v>
                </c:pt>
                <c:pt idx="23379">
                  <c:v>6.3108680555509098</c:v>
                </c:pt>
                <c:pt idx="23380">
                  <c:v>6.3111111111123508</c:v>
                </c:pt>
                <c:pt idx="23381">
                  <c:v>6.3113541666665158</c:v>
                </c:pt>
                <c:pt idx="23382">
                  <c:v>6.3115972222206809</c:v>
                </c:pt>
                <c:pt idx="23383">
                  <c:v>6.3118402777748459</c:v>
                </c:pt>
                <c:pt idx="23384">
                  <c:v>6.3120833333290109</c:v>
                </c:pt>
                <c:pt idx="23385">
                  <c:v>6.3123263888904519</c:v>
                </c:pt>
                <c:pt idx="23386">
                  <c:v>6.312569444444617</c:v>
                </c:pt>
                <c:pt idx="23387">
                  <c:v>6.312812499998782</c:v>
                </c:pt>
                <c:pt idx="23388">
                  <c:v>6.3130555555529471</c:v>
                </c:pt>
                <c:pt idx="23389">
                  <c:v>6.3132986111071121</c:v>
                </c:pt>
                <c:pt idx="23390">
                  <c:v>6.3135416666685531</c:v>
                </c:pt>
                <c:pt idx="23391">
                  <c:v>6.3137847222227181</c:v>
                </c:pt>
                <c:pt idx="23392">
                  <c:v>6.3140277777768832</c:v>
                </c:pt>
                <c:pt idx="23393">
                  <c:v>6.3142708333310482</c:v>
                </c:pt>
                <c:pt idx="23394">
                  <c:v>6.3145138888852133</c:v>
                </c:pt>
                <c:pt idx="23395">
                  <c:v>6.3147569444393783</c:v>
                </c:pt>
                <c:pt idx="23396">
                  <c:v>6.3150000000008193</c:v>
                </c:pt>
                <c:pt idx="23397">
                  <c:v>6.3152430555549843</c:v>
                </c:pt>
                <c:pt idx="23398">
                  <c:v>6.3154861111091494</c:v>
                </c:pt>
                <c:pt idx="23399">
                  <c:v>6.3157291666633144</c:v>
                </c:pt>
                <c:pt idx="23400">
                  <c:v>6.3159722222174794</c:v>
                </c:pt>
                <c:pt idx="23401">
                  <c:v>6.3162152777789204</c:v>
                </c:pt>
                <c:pt idx="23402">
                  <c:v>6.3164699074025892</c:v>
                </c:pt>
                <c:pt idx="23403">
                  <c:v>6.3167129629640302</c:v>
                </c:pt>
                <c:pt idx="23404">
                  <c:v>6.3169560185181952</c:v>
                </c:pt>
                <c:pt idx="23405">
                  <c:v>6.3171990740723603</c:v>
                </c:pt>
                <c:pt idx="23406">
                  <c:v>6.3174421296265253</c:v>
                </c:pt>
                <c:pt idx="23407">
                  <c:v>6.3176851851806903</c:v>
                </c:pt>
                <c:pt idx="23408">
                  <c:v>6.3179282407421313</c:v>
                </c:pt>
                <c:pt idx="23409">
                  <c:v>6.3181712962962964</c:v>
                </c:pt>
                <c:pt idx="23410">
                  <c:v>6.3184143518504614</c:v>
                </c:pt>
                <c:pt idx="23411">
                  <c:v>6.3186574074046264</c:v>
                </c:pt>
                <c:pt idx="23412">
                  <c:v>6.3189004629587915</c:v>
                </c:pt>
                <c:pt idx="23413">
                  <c:v>6.3191435185202325</c:v>
                </c:pt>
                <c:pt idx="23414">
                  <c:v>6.3193865740743975</c:v>
                </c:pt>
                <c:pt idx="23415">
                  <c:v>6.3196296296285626</c:v>
                </c:pt>
                <c:pt idx="23416">
                  <c:v>6.3198726851827276</c:v>
                </c:pt>
                <c:pt idx="23417">
                  <c:v>6.3201157407368926</c:v>
                </c:pt>
                <c:pt idx="23418">
                  <c:v>6.3203587962983336</c:v>
                </c:pt>
                <c:pt idx="23419">
                  <c:v>6.3206018518524987</c:v>
                </c:pt>
                <c:pt idx="23420">
                  <c:v>6.3208449074066637</c:v>
                </c:pt>
                <c:pt idx="23421">
                  <c:v>6.3210879629608288</c:v>
                </c:pt>
                <c:pt idx="23422">
                  <c:v>6.3213310185149938</c:v>
                </c:pt>
                <c:pt idx="23423">
                  <c:v>6.3215740740691588</c:v>
                </c:pt>
                <c:pt idx="23424">
                  <c:v>6.3218171296305998</c:v>
                </c:pt>
                <c:pt idx="23425">
                  <c:v>6.3220601851847649</c:v>
                </c:pt>
                <c:pt idx="23426">
                  <c:v>6.3223032407389299</c:v>
                </c:pt>
                <c:pt idx="23427">
                  <c:v>6.3225462962930949</c:v>
                </c:pt>
                <c:pt idx="23428">
                  <c:v>6.32278935184726</c:v>
                </c:pt>
                <c:pt idx="23429">
                  <c:v>6.323032407408701</c:v>
                </c:pt>
                <c:pt idx="23430">
                  <c:v>6.323275462962866</c:v>
                </c:pt>
                <c:pt idx="23431">
                  <c:v>6.3235185185170311</c:v>
                </c:pt>
                <c:pt idx="23432">
                  <c:v>6.3237615740711961</c:v>
                </c:pt>
                <c:pt idx="23433">
                  <c:v>6.3240046296253611</c:v>
                </c:pt>
                <c:pt idx="23434">
                  <c:v>6.3242476851868021</c:v>
                </c:pt>
                <c:pt idx="23435">
                  <c:v>6.3244907407409672</c:v>
                </c:pt>
                <c:pt idx="23436">
                  <c:v>6.3247337962951322</c:v>
                </c:pt>
                <c:pt idx="23437">
                  <c:v>6.3249768518492973</c:v>
                </c:pt>
                <c:pt idx="23438">
                  <c:v>6.3252199074034623</c:v>
                </c:pt>
                <c:pt idx="23439">
                  <c:v>6.3254629629649033</c:v>
                </c:pt>
                <c:pt idx="23440">
                  <c:v>6.3257060185190683</c:v>
                </c:pt>
                <c:pt idx="23441">
                  <c:v>6.3259490740732334</c:v>
                </c:pt>
                <c:pt idx="23442">
                  <c:v>6.3261921296273984</c:v>
                </c:pt>
                <c:pt idx="23443">
                  <c:v>6.3264351851815634</c:v>
                </c:pt>
                <c:pt idx="23444">
                  <c:v>6.3266782407357285</c:v>
                </c:pt>
                <c:pt idx="23445">
                  <c:v>6.3269212962971695</c:v>
                </c:pt>
                <c:pt idx="23446">
                  <c:v>6.3271643518513345</c:v>
                </c:pt>
                <c:pt idx="23447">
                  <c:v>6.3274074074054996</c:v>
                </c:pt>
                <c:pt idx="23448">
                  <c:v>6.3276504629596646</c:v>
                </c:pt>
                <c:pt idx="23449">
                  <c:v>6.3278935185138296</c:v>
                </c:pt>
                <c:pt idx="23450">
                  <c:v>6.3281481481447743</c:v>
                </c:pt>
                <c:pt idx="23451">
                  <c:v>6.3283912036989394</c:v>
                </c:pt>
                <c:pt idx="23452">
                  <c:v>6.3286342592603804</c:v>
                </c:pt>
                <c:pt idx="23453">
                  <c:v>6.3288773148145454</c:v>
                </c:pt>
                <c:pt idx="23454">
                  <c:v>6.3291203703687104</c:v>
                </c:pt>
                <c:pt idx="23455">
                  <c:v>6.3293634259228755</c:v>
                </c:pt>
                <c:pt idx="23456">
                  <c:v>6.3296064814770405</c:v>
                </c:pt>
                <c:pt idx="23457">
                  <c:v>6.3298495370384815</c:v>
                </c:pt>
                <c:pt idx="23458">
                  <c:v>6.3300925925926466</c:v>
                </c:pt>
                <c:pt idx="23459">
                  <c:v>6.3303356481468116</c:v>
                </c:pt>
                <c:pt idx="23460">
                  <c:v>6.3305787037009766</c:v>
                </c:pt>
                <c:pt idx="23461">
                  <c:v>6.3308217592551417</c:v>
                </c:pt>
                <c:pt idx="23462">
                  <c:v>6.3310648148165827</c:v>
                </c:pt>
                <c:pt idx="23463">
                  <c:v>6.3313078703707477</c:v>
                </c:pt>
                <c:pt idx="23464">
                  <c:v>6.3315509259249128</c:v>
                </c:pt>
                <c:pt idx="23465">
                  <c:v>6.3317939814790778</c:v>
                </c:pt>
                <c:pt idx="23466">
                  <c:v>6.3320370370332428</c:v>
                </c:pt>
                <c:pt idx="23467">
                  <c:v>6.3322800925946838</c:v>
                </c:pt>
                <c:pt idx="23468">
                  <c:v>6.3325231481488489</c:v>
                </c:pt>
                <c:pt idx="23469">
                  <c:v>6.3327662037030139</c:v>
                </c:pt>
                <c:pt idx="23470">
                  <c:v>6.3330092592571789</c:v>
                </c:pt>
                <c:pt idx="23471">
                  <c:v>6.333252314811344</c:v>
                </c:pt>
                <c:pt idx="23472">
                  <c:v>6.333495370365509</c:v>
                </c:pt>
                <c:pt idx="23473">
                  <c:v>6.33373842592695</c:v>
                </c:pt>
                <c:pt idx="23474">
                  <c:v>6.3339814814811151</c:v>
                </c:pt>
                <c:pt idx="23475">
                  <c:v>6.3342245370352801</c:v>
                </c:pt>
                <c:pt idx="23476">
                  <c:v>6.3344675925894451</c:v>
                </c:pt>
                <c:pt idx="23477">
                  <c:v>6.3347106481436102</c:v>
                </c:pt>
                <c:pt idx="23478">
                  <c:v>6.3349537037050512</c:v>
                </c:pt>
                <c:pt idx="23479">
                  <c:v>6.3351967592592162</c:v>
                </c:pt>
                <c:pt idx="23480">
                  <c:v>6.3354398148133813</c:v>
                </c:pt>
                <c:pt idx="23481">
                  <c:v>6.3356828703675463</c:v>
                </c:pt>
                <c:pt idx="23482">
                  <c:v>6.3359259259217113</c:v>
                </c:pt>
                <c:pt idx="23483">
                  <c:v>6.3361689814831523</c:v>
                </c:pt>
                <c:pt idx="23484">
                  <c:v>6.3364120370373174</c:v>
                </c:pt>
                <c:pt idx="23485">
                  <c:v>6.3366550925914824</c:v>
                </c:pt>
                <c:pt idx="23486">
                  <c:v>6.3368981481456474</c:v>
                </c:pt>
                <c:pt idx="23487">
                  <c:v>6.3371412036998125</c:v>
                </c:pt>
                <c:pt idx="23488">
                  <c:v>6.3373842592612535</c:v>
                </c:pt>
                <c:pt idx="23489">
                  <c:v>6.3376273148154185</c:v>
                </c:pt>
                <c:pt idx="23490">
                  <c:v>6.3378703703695836</c:v>
                </c:pt>
                <c:pt idx="23491">
                  <c:v>6.3381134259237486</c:v>
                </c:pt>
                <c:pt idx="23492">
                  <c:v>6.3383564814779136</c:v>
                </c:pt>
                <c:pt idx="23493">
                  <c:v>6.3385995370320787</c:v>
                </c:pt>
                <c:pt idx="23494">
                  <c:v>6.3388425925935197</c:v>
                </c:pt>
                <c:pt idx="23495">
                  <c:v>6.3390856481476847</c:v>
                </c:pt>
                <c:pt idx="23496">
                  <c:v>6.3393287037018498</c:v>
                </c:pt>
                <c:pt idx="23497">
                  <c:v>6.3395717592560148</c:v>
                </c:pt>
                <c:pt idx="23498">
                  <c:v>6.3398263888869595</c:v>
                </c:pt>
                <c:pt idx="23499">
                  <c:v>6.3400694444411245</c:v>
                </c:pt>
                <c:pt idx="23500">
                  <c:v>6.3403124999952896</c:v>
                </c:pt>
                <c:pt idx="23501">
                  <c:v>6.3405555555567306</c:v>
                </c:pt>
                <c:pt idx="23502">
                  <c:v>6.3407986111108956</c:v>
                </c:pt>
                <c:pt idx="23503">
                  <c:v>6.3410416666650606</c:v>
                </c:pt>
                <c:pt idx="23504">
                  <c:v>6.3412847222192257</c:v>
                </c:pt>
                <c:pt idx="23505">
                  <c:v>6.3415277777733907</c:v>
                </c:pt>
                <c:pt idx="23506">
                  <c:v>6.3417708333348317</c:v>
                </c:pt>
                <c:pt idx="23507">
                  <c:v>6.3420138888889968</c:v>
                </c:pt>
                <c:pt idx="23508">
                  <c:v>6.3422569444431618</c:v>
                </c:pt>
                <c:pt idx="23509">
                  <c:v>6.3424999999973268</c:v>
                </c:pt>
                <c:pt idx="23510">
                  <c:v>6.3427430555514919</c:v>
                </c:pt>
                <c:pt idx="23511">
                  <c:v>6.3429861111129329</c:v>
                </c:pt>
                <c:pt idx="23512">
                  <c:v>6.3432291666670979</c:v>
                </c:pt>
                <c:pt idx="23513">
                  <c:v>6.3434722222212629</c:v>
                </c:pt>
                <c:pt idx="23514">
                  <c:v>6.343715277775428</c:v>
                </c:pt>
                <c:pt idx="23515">
                  <c:v>6.343958333329593</c:v>
                </c:pt>
                <c:pt idx="23516">
                  <c:v>6.3442013888837581</c:v>
                </c:pt>
                <c:pt idx="23517">
                  <c:v>6.3444444444451991</c:v>
                </c:pt>
                <c:pt idx="23518">
                  <c:v>6.3446874999993641</c:v>
                </c:pt>
                <c:pt idx="23519">
                  <c:v>6.3449305555535291</c:v>
                </c:pt>
                <c:pt idx="23520">
                  <c:v>6.3451736111076942</c:v>
                </c:pt>
                <c:pt idx="23521">
                  <c:v>6.3454166666618592</c:v>
                </c:pt>
                <c:pt idx="23522">
                  <c:v>6.3456597222233002</c:v>
                </c:pt>
                <c:pt idx="23523">
                  <c:v>6.3459027777774653</c:v>
                </c:pt>
                <c:pt idx="23524">
                  <c:v>6.3461458333316303</c:v>
                </c:pt>
                <c:pt idx="23525">
                  <c:v>6.3463888888857953</c:v>
                </c:pt>
                <c:pt idx="23526">
                  <c:v>6.3466319444399604</c:v>
                </c:pt>
                <c:pt idx="23527">
                  <c:v>6.3468750000014014</c:v>
                </c:pt>
                <c:pt idx="23528">
                  <c:v>6.3471180555555664</c:v>
                </c:pt>
                <c:pt idx="23529">
                  <c:v>6.3473611111097314</c:v>
                </c:pt>
                <c:pt idx="23530">
                  <c:v>6.3476041666638965</c:v>
                </c:pt>
                <c:pt idx="23531">
                  <c:v>6.3478472222180615</c:v>
                </c:pt>
                <c:pt idx="23532">
                  <c:v>6.3480902777795025</c:v>
                </c:pt>
                <c:pt idx="23533">
                  <c:v>6.3483333333336676</c:v>
                </c:pt>
                <c:pt idx="23534">
                  <c:v>6.3485763888878326</c:v>
                </c:pt>
                <c:pt idx="23535">
                  <c:v>6.3488194444419976</c:v>
                </c:pt>
                <c:pt idx="23536">
                  <c:v>6.3490624999961627</c:v>
                </c:pt>
                <c:pt idx="23537">
                  <c:v>6.3493055555576037</c:v>
                </c:pt>
                <c:pt idx="23538">
                  <c:v>6.3495486111117687</c:v>
                </c:pt>
                <c:pt idx="23539">
                  <c:v>6.3497916666659338</c:v>
                </c:pt>
                <c:pt idx="23540">
                  <c:v>6.3500347222200988</c:v>
                </c:pt>
                <c:pt idx="23541">
                  <c:v>6.3502777777742638</c:v>
                </c:pt>
                <c:pt idx="23542">
                  <c:v>6.3505208333284289</c:v>
                </c:pt>
                <c:pt idx="23543">
                  <c:v>6.3507638888898699</c:v>
                </c:pt>
                <c:pt idx="23544">
                  <c:v>6.3510069444440349</c:v>
                </c:pt>
                <c:pt idx="23545">
                  <c:v>6.3512499999981999</c:v>
                </c:pt>
                <c:pt idx="23546">
                  <c:v>6.351493055552365</c:v>
                </c:pt>
                <c:pt idx="23547">
                  <c:v>6.35173611110653</c:v>
                </c:pt>
                <c:pt idx="23548">
                  <c:v>6.3519907407374747</c:v>
                </c:pt>
                <c:pt idx="23549">
                  <c:v>6.3522337962916398</c:v>
                </c:pt>
                <c:pt idx="23550">
                  <c:v>6.3524768518530808</c:v>
                </c:pt>
                <c:pt idx="23551">
                  <c:v>6.3527199074072458</c:v>
                </c:pt>
                <c:pt idx="23552">
                  <c:v>6.3529629629614108</c:v>
                </c:pt>
                <c:pt idx="23553">
                  <c:v>6.3532060185155759</c:v>
                </c:pt>
                <c:pt idx="23554">
                  <c:v>6.3534490740697409</c:v>
                </c:pt>
                <c:pt idx="23555">
                  <c:v>6.3536921296311819</c:v>
                </c:pt>
                <c:pt idx="23556">
                  <c:v>6.3539351851853469</c:v>
                </c:pt>
                <c:pt idx="23557">
                  <c:v>6.354178240739512</c:v>
                </c:pt>
                <c:pt idx="23558">
                  <c:v>6.354421296293677</c:v>
                </c:pt>
                <c:pt idx="23559">
                  <c:v>6.3546643518478421</c:v>
                </c:pt>
                <c:pt idx="23560">
                  <c:v>6.3549074074092831</c:v>
                </c:pt>
                <c:pt idx="23561">
                  <c:v>6.3551504629634481</c:v>
                </c:pt>
                <c:pt idx="23562">
                  <c:v>6.3553935185176131</c:v>
                </c:pt>
                <c:pt idx="23563">
                  <c:v>6.3556365740717782</c:v>
                </c:pt>
                <c:pt idx="23564">
                  <c:v>6.3558796296259432</c:v>
                </c:pt>
                <c:pt idx="23565">
                  <c:v>6.3561226851801083</c:v>
                </c:pt>
                <c:pt idx="23566">
                  <c:v>6.3563657407415493</c:v>
                </c:pt>
                <c:pt idx="23567">
                  <c:v>6.3566087962957143</c:v>
                </c:pt>
                <c:pt idx="23568">
                  <c:v>6.3568518518498793</c:v>
                </c:pt>
                <c:pt idx="23569">
                  <c:v>6.3570949074040444</c:v>
                </c:pt>
                <c:pt idx="23570">
                  <c:v>6.3573379629582094</c:v>
                </c:pt>
                <c:pt idx="23571">
                  <c:v>6.3575810185196504</c:v>
                </c:pt>
                <c:pt idx="23572">
                  <c:v>6.3578240740738154</c:v>
                </c:pt>
                <c:pt idx="23573">
                  <c:v>6.3580671296279805</c:v>
                </c:pt>
                <c:pt idx="23574">
                  <c:v>6.3583101851821455</c:v>
                </c:pt>
                <c:pt idx="23575">
                  <c:v>6.3585532407363106</c:v>
                </c:pt>
                <c:pt idx="23576">
                  <c:v>6.3587962962977516</c:v>
                </c:pt>
                <c:pt idx="23577">
                  <c:v>6.3590393518519166</c:v>
                </c:pt>
                <c:pt idx="23578">
                  <c:v>6.3592824074060816</c:v>
                </c:pt>
                <c:pt idx="23579">
                  <c:v>6.3595254629602467</c:v>
                </c:pt>
                <c:pt idx="23580">
                  <c:v>6.3597685185144117</c:v>
                </c:pt>
                <c:pt idx="23581">
                  <c:v>6.3600115740758527</c:v>
                </c:pt>
                <c:pt idx="23582">
                  <c:v>6.3602546296300178</c:v>
                </c:pt>
                <c:pt idx="23583">
                  <c:v>6.3604976851841828</c:v>
                </c:pt>
                <c:pt idx="23584">
                  <c:v>6.3607407407383478</c:v>
                </c:pt>
                <c:pt idx="23585">
                  <c:v>6.3609837962925129</c:v>
                </c:pt>
                <c:pt idx="23586">
                  <c:v>6.3612268518539539</c:v>
                </c:pt>
                <c:pt idx="23587">
                  <c:v>6.3614699074081189</c:v>
                </c:pt>
                <c:pt idx="23588">
                  <c:v>6.3617129629622839</c:v>
                </c:pt>
                <c:pt idx="23589">
                  <c:v>6.361956018516449</c:v>
                </c:pt>
                <c:pt idx="23590">
                  <c:v>6.362199074070614</c:v>
                </c:pt>
                <c:pt idx="23591">
                  <c:v>6.3624421296247791</c:v>
                </c:pt>
                <c:pt idx="23592">
                  <c:v>6.3626851851862201</c:v>
                </c:pt>
                <c:pt idx="23593">
                  <c:v>6.3629282407403851</c:v>
                </c:pt>
                <c:pt idx="23594">
                  <c:v>6.3631712962945501</c:v>
                </c:pt>
                <c:pt idx="23595">
                  <c:v>6.3634143518487152</c:v>
                </c:pt>
                <c:pt idx="23596">
                  <c:v>6.3636689814796599</c:v>
                </c:pt>
                <c:pt idx="23597">
                  <c:v>6.3639120370338249</c:v>
                </c:pt>
                <c:pt idx="23598">
                  <c:v>6.3641550925879899</c:v>
                </c:pt>
                <c:pt idx="23599">
                  <c:v>6.3643981481494309</c:v>
                </c:pt>
                <c:pt idx="23600">
                  <c:v>6.364641203703596</c:v>
                </c:pt>
                <c:pt idx="23601">
                  <c:v>6.364884259257761</c:v>
                </c:pt>
                <c:pt idx="23602">
                  <c:v>6.3651273148119261</c:v>
                </c:pt>
                <c:pt idx="23603">
                  <c:v>6.3653703703660911</c:v>
                </c:pt>
                <c:pt idx="23604">
                  <c:v>6.3656134259275321</c:v>
                </c:pt>
                <c:pt idx="23605">
                  <c:v>6.3658564814816971</c:v>
                </c:pt>
                <c:pt idx="23606">
                  <c:v>6.3660995370358622</c:v>
                </c:pt>
                <c:pt idx="23607">
                  <c:v>6.3663425925900272</c:v>
                </c:pt>
                <c:pt idx="23608">
                  <c:v>6.3665856481441923</c:v>
                </c:pt>
                <c:pt idx="23609">
                  <c:v>6.3668287037056333</c:v>
                </c:pt>
                <c:pt idx="23610">
                  <c:v>6.3670717592597983</c:v>
                </c:pt>
                <c:pt idx="23611">
                  <c:v>6.3673148148139633</c:v>
                </c:pt>
                <c:pt idx="23612">
                  <c:v>6.3675578703681284</c:v>
                </c:pt>
                <c:pt idx="23613">
                  <c:v>6.3678009259222934</c:v>
                </c:pt>
                <c:pt idx="23614">
                  <c:v>6.3680439814764584</c:v>
                </c:pt>
                <c:pt idx="23615">
                  <c:v>6.3682870370378994</c:v>
                </c:pt>
                <c:pt idx="23616">
                  <c:v>6.3685300925920645</c:v>
                </c:pt>
                <c:pt idx="23617">
                  <c:v>6.3687731481462295</c:v>
                </c:pt>
                <c:pt idx="23618">
                  <c:v>6.3690162037003946</c:v>
                </c:pt>
                <c:pt idx="23619">
                  <c:v>6.3692592592545596</c:v>
                </c:pt>
                <c:pt idx="23620">
                  <c:v>6.3695023148160006</c:v>
                </c:pt>
                <c:pt idx="23621">
                  <c:v>6.3697453703701656</c:v>
                </c:pt>
                <c:pt idx="23622">
                  <c:v>6.3699884259243307</c:v>
                </c:pt>
                <c:pt idx="23623">
                  <c:v>6.3702314814784957</c:v>
                </c:pt>
                <c:pt idx="23624">
                  <c:v>6.3704745370326608</c:v>
                </c:pt>
                <c:pt idx="23625">
                  <c:v>6.3707175925941018</c:v>
                </c:pt>
                <c:pt idx="23626">
                  <c:v>6.3709606481482668</c:v>
                </c:pt>
                <c:pt idx="23627">
                  <c:v>6.3712037037024318</c:v>
                </c:pt>
                <c:pt idx="23628">
                  <c:v>6.3714467592565969</c:v>
                </c:pt>
                <c:pt idx="23629">
                  <c:v>6.3716898148107619</c:v>
                </c:pt>
                <c:pt idx="23630">
                  <c:v>6.3719328703722029</c:v>
                </c:pt>
                <c:pt idx="23631">
                  <c:v>6.3721759259263679</c:v>
                </c:pt>
                <c:pt idx="23632">
                  <c:v>6.372418981480533</c:v>
                </c:pt>
                <c:pt idx="23633">
                  <c:v>6.372662037034698</c:v>
                </c:pt>
                <c:pt idx="23634">
                  <c:v>6.3729050925888631</c:v>
                </c:pt>
                <c:pt idx="23635">
                  <c:v>6.3731481481430281</c:v>
                </c:pt>
                <c:pt idx="23636">
                  <c:v>6.3733912037044691</c:v>
                </c:pt>
                <c:pt idx="23637">
                  <c:v>6.3736342592586341</c:v>
                </c:pt>
                <c:pt idx="23638">
                  <c:v>6.3738773148127992</c:v>
                </c:pt>
                <c:pt idx="23639">
                  <c:v>6.3741203703669642</c:v>
                </c:pt>
                <c:pt idx="23640">
                  <c:v>6.3743634259211293</c:v>
                </c:pt>
                <c:pt idx="23641">
                  <c:v>6.3746064814825703</c:v>
                </c:pt>
                <c:pt idx="23642">
                  <c:v>6.3748495370367353</c:v>
                </c:pt>
                <c:pt idx="23643">
                  <c:v>6.3750925925909003</c:v>
                </c:pt>
                <c:pt idx="23644">
                  <c:v>6.3753356481450654</c:v>
                </c:pt>
                <c:pt idx="23645">
                  <c:v>6.3755902777760101</c:v>
                </c:pt>
                <c:pt idx="23646">
                  <c:v>6.3758333333301751</c:v>
                </c:pt>
                <c:pt idx="23647">
                  <c:v>6.3760763888843401</c:v>
                </c:pt>
                <c:pt idx="23648">
                  <c:v>6.3763194444457811</c:v>
                </c:pt>
                <c:pt idx="23649">
                  <c:v>6.3765624999999462</c:v>
                </c:pt>
                <c:pt idx="23650">
                  <c:v>6.3768055555541112</c:v>
                </c:pt>
                <c:pt idx="23651">
                  <c:v>6.3770486111082763</c:v>
                </c:pt>
                <c:pt idx="23652">
                  <c:v>6.3772916666624413</c:v>
                </c:pt>
                <c:pt idx="23653">
                  <c:v>6.3775347222238823</c:v>
                </c:pt>
                <c:pt idx="23654">
                  <c:v>6.3777777777780473</c:v>
                </c:pt>
                <c:pt idx="23655">
                  <c:v>6.3780208333322124</c:v>
                </c:pt>
                <c:pt idx="23656">
                  <c:v>6.3782638888863774</c:v>
                </c:pt>
                <c:pt idx="23657">
                  <c:v>6.3785069444405424</c:v>
                </c:pt>
                <c:pt idx="23658">
                  <c:v>6.3787500000019834</c:v>
                </c:pt>
                <c:pt idx="23659">
                  <c:v>6.3789930555561485</c:v>
                </c:pt>
                <c:pt idx="23660">
                  <c:v>6.3792361111103135</c:v>
                </c:pt>
                <c:pt idx="23661">
                  <c:v>6.3794791666644786</c:v>
                </c:pt>
                <c:pt idx="23662">
                  <c:v>6.3797222222186436</c:v>
                </c:pt>
                <c:pt idx="23663">
                  <c:v>6.3799652777728086</c:v>
                </c:pt>
                <c:pt idx="23664">
                  <c:v>6.3802083333342496</c:v>
                </c:pt>
                <c:pt idx="23665">
                  <c:v>6.3804513888884147</c:v>
                </c:pt>
                <c:pt idx="23666">
                  <c:v>6.3806944444425797</c:v>
                </c:pt>
                <c:pt idx="23667">
                  <c:v>6.3809374999967448</c:v>
                </c:pt>
                <c:pt idx="23668">
                  <c:v>6.3811805555509098</c:v>
                </c:pt>
                <c:pt idx="23669">
                  <c:v>6.3814236111123508</c:v>
                </c:pt>
                <c:pt idx="23670">
                  <c:v>6.3816666666665158</c:v>
                </c:pt>
                <c:pt idx="23671">
                  <c:v>6.3819097222206809</c:v>
                </c:pt>
                <c:pt idx="23672">
                  <c:v>6.3821527777748459</c:v>
                </c:pt>
                <c:pt idx="23673">
                  <c:v>6.3823958333290109</c:v>
                </c:pt>
                <c:pt idx="23674">
                  <c:v>6.3826388888904519</c:v>
                </c:pt>
                <c:pt idx="23675">
                  <c:v>6.382881944444617</c:v>
                </c:pt>
                <c:pt idx="23676">
                  <c:v>6.383124999998782</c:v>
                </c:pt>
                <c:pt idx="23677">
                  <c:v>6.3833680555529471</c:v>
                </c:pt>
                <c:pt idx="23678">
                  <c:v>6.3836111111071121</c:v>
                </c:pt>
                <c:pt idx="23679">
                  <c:v>6.3838541666685531</c:v>
                </c:pt>
                <c:pt idx="23680">
                  <c:v>6.3840972222227181</c:v>
                </c:pt>
                <c:pt idx="23681">
                  <c:v>6.3843402777768832</c:v>
                </c:pt>
                <c:pt idx="23682">
                  <c:v>6.3845833333310482</c:v>
                </c:pt>
                <c:pt idx="23683">
                  <c:v>6.3848263888852133</c:v>
                </c:pt>
                <c:pt idx="23684">
                  <c:v>6.3850694444393783</c:v>
                </c:pt>
                <c:pt idx="23685">
                  <c:v>6.3853125000008193</c:v>
                </c:pt>
                <c:pt idx="23686">
                  <c:v>6.3855555555549843</c:v>
                </c:pt>
                <c:pt idx="23687">
                  <c:v>6.3857986111091494</c:v>
                </c:pt>
                <c:pt idx="23688">
                  <c:v>6.3860416666633144</c:v>
                </c:pt>
                <c:pt idx="23689">
                  <c:v>6.3862847222174794</c:v>
                </c:pt>
                <c:pt idx="23690">
                  <c:v>6.3865277777789204</c:v>
                </c:pt>
                <c:pt idx="23691">
                  <c:v>6.3867824074025892</c:v>
                </c:pt>
                <c:pt idx="23692">
                  <c:v>6.3870254629640302</c:v>
                </c:pt>
                <c:pt idx="23693">
                  <c:v>6.3872685185181952</c:v>
                </c:pt>
                <c:pt idx="23694">
                  <c:v>6.3875115740723603</c:v>
                </c:pt>
                <c:pt idx="23695">
                  <c:v>6.3877546296265253</c:v>
                </c:pt>
                <c:pt idx="23696">
                  <c:v>6.3879976851806903</c:v>
                </c:pt>
                <c:pt idx="23697">
                  <c:v>6.3882407407421313</c:v>
                </c:pt>
                <c:pt idx="23698">
                  <c:v>6.3884837962962964</c:v>
                </c:pt>
                <c:pt idx="23699">
                  <c:v>6.3887268518504614</c:v>
                </c:pt>
                <c:pt idx="23700">
                  <c:v>6.3889699074046264</c:v>
                </c:pt>
                <c:pt idx="23701">
                  <c:v>6.3892129629587915</c:v>
                </c:pt>
                <c:pt idx="23702">
                  <c:v>6.3894560185202325</c:v>
                </c:pt>
                <c:pt idx="23703">
                  <c:v>6.3896990740743975</c:v>
                </c:pt>
                <c:pt idx="23704">
                  <c:v>6.3899421296285626</c:v>
                </c:pt>
                <c:pt idx="23705">
                  <c:v>6.3901851851827276</c:v>
                </c:pt>
                <c:pt idx="23706">
                  <c:v>6.3904282407368926</c:v>
                </c:pt>
                <c:pt idx="23707">
                  <c:v>6.3906712962983336</c:v>
                </c:pt>
                <c:pt idx="23708">
                  <c:v>6.3909143518524987</c:v>
                </c:pt>
                <c:pt idx="23709">
                  <c:v>6.3911574074066637</c:v>
                </c:pt>
                <c:pt idx="23710">
                  <c:v>6.3914004629608288</c:v>
                </c:pt>
                <c:pt idx="23711">
                  <c:v>6.3916435185149938</c:v>
                </c:pt>
                <c:pt idx="23712">
                  <c:v>6.3918865740691588</c:v>
                </c:pt>
                <c:pt idx="23713">
                  <c:v>6.3921296296305998</c:v>
                </c:pt>
                <c:pt idx="23714">
                  <c:v>6.3923726851847649</c:v>
                </c:pt>
                <c:pt idx="23715">
                  <c:v>6.3926157407389299</c:v>
                </c:pt>
                <c:pt idx="23716">
                  <c:v>6.3928587962930949</c:v>
                </c:pt>
                <c:pt idx="23717">
                  <c:v>6.39310185184726</c:v>
                </c:pt>
                <c:pt idx="23718">
                  <c:v>6.393344907408701</c:v>
                </c:pt>
                <c:pt idx="23719">
                  <c:v>6.393587962962866</c:v>
                </c:pt>
                <c:pt idx="23720">
                  <c:v>6.3938310185170311</c:v>
                </c:pt>
                <c:pt idx="23721">
                  <c:v>6.3940740740711961</c:v>
                </c:pt>
                <c:pt idx="23722">
                  <c:v>6.3943171296253611</c:v>
                </c:pt>
                <c:pt idx="23723">
                  <c:v>6.3945601851868021</c:v>
                </c:pt>
                <c:pt idx="23724">
                  <c:v>6.3948032407409672</c:v>
                </c:pt>
                <c:pt idx="23725">
                  <c:v>6.3950462962951322</c:v>
                </c:pt>
                <c:pt idx="23726">
                  <c:v>6.3952893518492973</c:v>
                </c:pt>
                <c:pt idx="23727">
                  <c:v>6.3955324074034623</c:v>
                </c:pt>
                <c:pt idx="23728">
                  <c:v>6.3957754629649033</c:v>
                </c:pt>
                <c:pt idx="23729">
                  <c:v>6.3960185185190683</c:v>
                </c:pt>
                <c:pt idx="23730">
                  <c:v>6.3962615740732334</c:v>
                </c:pt>
                <c:pt idx="23731">
                  <c:v>6.3965046296273984</c:v>
                </c:pt>
                <c:pt idx="23732">
                  <c:v>6.3967476851815634</c:v>
                </c:pt>
                <c:pt idx="23733">
                  <c:v>6.3969907407357285</c:v>
                </c:pt>
                <c:pt idx="23734">
                  <c:v>6.3972337962971695</c:v>
                </c:pt>
                <c:pt idx="23735">
                  <c:v>6.3974768518513345</c:v>
                </c:pt>
                <c:pt idx="23736">
                  <c:v>6.3977199074054996</c:v>
                </c:pt>
                <c:pt idx="23737">
                  <c:v>6.3979629629596646</c:v>
                </c:pt>
                <c:pt idx="23738">
                  <c:v>6.3982060185138296</c:v>
                </c:pt>
                <c:pt idx="23739">
                  <c:v>6.3984606481447743</c:v>
                </c:pt>
                <c:pt idx="23740">
                  <c:v>6.3987037036989394</c:v>
                </c:pt>
                <c:pt idx="23741">
                  <c:v>6.3989467592603804</c:v>
                </c:pt>
                <c:pt idx="23742">
                  <c:v>6.3991898148145454</c:v>
                </c:pt>
                <c:pt idx="23743">
                  <c:v>6.3994328703687104</c:v>
                </c:pt>
                <c:pt idx="23744">
                  <c:v>6.3996759259228755</c:v>
                </c:pt>
                <c:pt idx="23745">
                  <c:v>6.3999189814770405</c:v>
                </c:pt>
                <c:pt idx="23746">
                  <c:v>6.4001620370384815</c:v>
                </c:pt>
                <c:pt idx="23747">
                  <c:v>6.4004050925926466</c:v>
                </c:pt>
                <c:pt idx="23748">
                  <c:v>6.4006481481468116</c:v>
                </c:pt>
                <c:pt idx="23749">
                  <c:v>6.4008912037009766</c:v>
                </c:pt>
                <c:pt idx="23750">
                  <c:v>6.4011342592551417</c:v>
                </c:pt>
                <c:pt idx="23751">
                  <c:v>6.4013773148165827</c:v>
                </c:pt>
                <c:pt idx="23752">
                  <c:v>6.4016203703707477</c:v>
                </c:pt>
                <c:pt idx="23753">
                  <c:v>6.4018634259249128</c:v>
                </c:pt>
                <c:pt idx="23754">
                  <c:v>6.4021064814790778</c:v>
                </c:pt>
                <c:pt idx="23755">
                  <c:v>6.4023495370332428</c:v>
                </c:pt>
                <c:pt idx="23756">
                  <c:v>6.4025925925946838</c:v>
                </c:pt>
                <c:pt idx="23757">
                  <c:v>6.4028356481488489</c:v>
                </c:pt>
                <c:pt idx="23758">
                  <c:v>6.4030787037030139</c:v>
                </c:pt>
                <c:pt idx="23759">
                  <c:v>6.4033217592571789</c:v>
                </c:pt>
                <c:pt idx="23760">
                  <c:v>6.403564814811344</c:v>
                </c:pt>
                <c:pt idx="23761">
                  <c:v>6.403807870365509</c:v>
                </c:pt>
                <c:pt idx="23762">
                  <c:v>6.40405092592695</c:v>
                </c:pt>
                <c:pt idx="23763">
                  <c:v>6.4042939814811151</c:v>
                </c:pt>
                <c:pt idx="23764">
                  <c:v>6.4045370370352801</c:v>
                </c:pt>
                <c:pt idx="23765">
                  <c:v>6.4047800925894451</c:v>
                </c:pt>
                <c:pt idx="23766">
                  <c:v>6.4050231481436102</c:v>
                </c:pt>
                <c:pt idx="23767">
                  <c:v>6.4052662037050512</c:v>
                </c:pt>
                <c:pt idx="23768">
                  <c:v>6.4055092592592162</c:v>
                </c:pt>
                <c:pt idx="23769">
                  <c:v>6.4057523148133813</c:v>
                </c:pt>
                <c:pt idx="23770">
                  <c:v>6.4059953703675463</c:v>
                </c:pt>
                <c:pt idx="23771">
                  <c:v>6.4062384259217113</c:v>
                </c:pt>
                <c:pt idx="23772">
                  <c:v>6.4064814814831523</c:v>
                </c:pt>
                <c:pt idx="23773">
                  <c:v>6.4067245370373174</c:v>
                </c:pt>
                <c:pt idx="23774">
                  <c:v>6.4069675925914824</c:v>
                </c:pt>
                <c:pt idx="23775">
                  <c:v>6.4072106481456474</c:v>
                </c:pt>
                <c:pt idx="23776">
                  <c:v>6.4074537036998125</c:v>
                </c:pt>
                <c:pt idx="23777">
                  <c:v>6.4076967592612535</c:v>
                </c:pt>
                <c:pt idx="23778">
                  <c:v>6.4079398148154185</c:v>
                </c:pt>
                <c:pt idx="23779">
                  <c:v>6.4081828703695836</c:v>
                </c:pt>
                <c:pt idx="23780">
                  <c:v>6.4084259259237486</c:v>
                </c:pt>
                <c:pt idx="23781">
                  <c:v>6.4086689814779136</c:v>
                </c:pt>
                <c:pt idx="23782">
                  <c:v>6.4089120370320787</c:v>
                </c:pt>
                <c:pt idx="23783">
                  <c:v>6.4091550925935197</c:v>
                </c:pt>
                <c:pt idx="23784">
                  <c:v>6.4093981481476847</c:v>
                </c:pt>
                <c:pt idx="23785">
                  <c:v>6.4096412037018498</c:v>
                </c:pt>
                <c:pt idx="23786">
                  <c:v>6.4098842592560148</c:v>
                </c:pt>
                <c:pt idx="23787">
                  <c:v>6.4101388888869595</c:v>
                </c:pt>
                <c:pt idx="23788">
                  <c:v>6.4103819444411245</c:v>
                </c:pt>
                <c:pt idx="23789">
                  <c:v>6.4106249999952896</c:v>
                </c:pt>
                <c:pt idx="23790">
                  <c:v>6.4108680555567306</c:v>
                </c:pt>
                <c:pt idx="23791">
                  <c:v>6.4111111111108956</c:v>
                </c:pt>
                <c:pt idx="23792">
                  <c:v>6.4113541666650606</c:v>
                </c:pt>
                <c:pt idx="23793">
                  <c:v>6.4115972222192257</c:v>
                </c:pt>
                <c:pt idx="23794">
                  <c:v>6.4118402777733907</c:v>
                </c:pt>
                <c:pt idx="23795">
                  <c:v>6.4120833333348317</c:v>
                </c:pt>
                <c:pt idx="23796">
                  <c:v>6.4123263888889968</c:v>
                </c:pt>
                <c:pt idx="23797">
                  <c:v>6.4125694444431618</c:v>
                </c:pt>
                <c:pt idx="23798">
                  <c:v>6.4128124999973268</c:v>
                </c:pt>
                <c:pt idx="23799">
                  <c:v>6.4130555555514919</c:v>
                </c:pt>
                <c:pt idx="23800">
                  <c:v>6.4132986111129329</c:v>
                </c:pt>
                <c:pt idx="23801">
                  <c:v>6.4135416666670979</c:v>
                </c:pt>
                <c:pt idx="23802">
                  <c:v>6.4137847222212629</c:v>
                </c:pt>
                <c:pt idx="23803">
                  <c:v>6.414027777775428</c:v>
                </c:pt>
                <c:pt idx="23804">
                  <c:v>6.414270833329593</c:v>
                </c:pt>
                <c:pt idx="23805">
                  <c:v>6.4145138888837581</c:v>
                </c:pt>
                <c:pt idx="23806">
                  <c:v>6.4147569444451991</c:v>
                </c:pt>
                <c:pt idx="23807">
                  <c:v>6.4149999999993641</c:v>
                </c:pt>
                <c:pt idx="23808">
                  <c:v>6.4152430555535291</c:v>
                </c:pt>
                <c:pt idx="23809">
                  <c:v>6.4154861111076942</c:v>
                </c:pt>
                <c:pt idx="23810">
                  <c:v>6.4157291666618592</c:v>
                </c:pt>
                <c:pt idx="23811">
                  <c:v>6.4159722222233002</c:v>
                </c:pt>
                <c:pt idx="23812">
                  <c:v>6.4162152777774653</c:v>
                </c:pt>
                <c:pt idx="23813">
                  <c:v>6.4164583333316303</c:v>
                </c:pt>
                <c:pt idx="23814">
                  <c:v>6.4167013888857953</c:v>
                </c:pt>
                <c:pt idx="23815">
                  <c:v>6.4169444444399604</c:v>
                </c:pt>
                <c:pt idx="23816">
                  <c:v>6.4171875000014014</c:v>
                </c:pt>
                <c:pt idx="23817">
                  <c:v>6.4174305555555664</c:v>
                </c:pt>
                <c:pt idx="23818">
                  <c:v>6.4176736111097314</c:v>
                </c:pt>
                <c:pt idx="23819">
                  <c:v>6.4179166666638965</c:v>
                </c:pt>
                <c:pt idx="23820">
                  <c:v>6.4181597222180615</c:v>
                </c:pt>
                <c:pt idx="23821">
                  <c:v>6.4184027777795025</c:v>
                </c:pt>
                <c:pt idx="23822">
                  <c:v>6.4186458333336676</c:v>
                </c:pt>
                <c:pt idx="23823">
                  <c:v>6.4188888888878326</c:v>
                </c:pt>
                <c:pt idx="23824">
                  <c:v>6.4191319444419976</c:v>
                </c:pt>
                <c:pt idx="23825">
                  <c:v>6.4193749999961627</c:v>
                </c:pt>
                <c:pt idx="23826">
                  <c:v>6.4196180555576037</c:v>
                </c:pt>
                <c:pt idx="23827">
                  <c:v>6.4198611111117687</c:v>
                </c:pt>
                <c:pt idx="23828">
                  <c:v>6.4201041666659338</c:v>
                </c:pt>
                <c:pt idx="23829">
                  <c:v>6.4203472222200988</c:v>
                </c:pt>
                <c:pt idx="23830">
                  <c:v>6.4205902777742638</c:v>
                </c:pt>
                <c:pt idx="23831">
                  <c:v>6.4208333333284289</c:v>
                </c:pt>
                <c:pt idx="23832">
                  <c:v>6.4210763888898699</c:v>
                </c:pt>
                <c:pt idx="23833">
                  <c:v>6.4213194444440349</c:v>
                </c:pt>
                <c:pt idx="23834">
                  <c:v>6.4215624999981999</c:v>
                </c:pt>
                <c:pt idx="23835">
                  <c:v>6.4218171296291446</c:v>
                </c:pt>
                <c:pt idx="23836">
                  <c:v>6.4220601851833097</c:v>
                </c:pt>
                <c:pt idx="23837">
                  <c:v>6.4223032407374747</c:v>
                </c:pt>
                <c:pt idx="23838">
                  <c:v>6.4225462962916398</c:v>
                </c:pt>
                <c:pt idx="23839">
                  <c:v>6.4227893518530808</c:v>
                </c:pt>
                <c:pt idx="23840">
                  <c:v>6.4230324074072458</c:v>
                </c:pt>
                <c:pt idx="23841">
                  <c:v>6.4232754629614108</c:v>
                </c:pt>
                <c:pt idx="23842">
                  <c:v>6.4235185185155759</c:v>
                </c:pt>
                <c:pt idx="23843">
                  <c:v>6.4237615740697409</c:v>
                </c:pt>
                <c:pt idx="23844">
                  <c:v>6.4240046296311819</c:v>
                </c:pt>
                <c:pt idx="23845">
                  <c:v>6.4242476851853469</c:v>
                </c:pt>
                <c:pt idx="23846">
                  <c:v>6.424490740739512</c:v>
                </c:pt>
                <c:pt idx="23847">
                  <c:v>6.424733796293677</c:v>
                </c:pt>
                <c:pt idx="23848">
                  <c:v>6.4249768518478421</c:v>
                </c:pt>
                <c:pt idx="23849">
                  <c:v>6.4252199074092831</c:v>
                </c:pt>
                <c:pt idx="23850">
                  <c:v>6.4254629629634481</c:v>
                </c:pt>
                <c:pt idx="23851">
                  <c:v>6.4257060185176131</c:v>
                </c:pt>
                <c:pt idx="23852">
                  <c:v>6.4259490740717782</c:v>
                </c:pt>
                <c:pt idx="23853">
                  <c:v>6.4261921296259432</c:v>
                </c:pt>
                <c:pt idx="23854">
                  <c:v>6.4264351851801083</c:v>
                </c:pt>
                <c:pt idx="23855">
                  <c:v>6.4266782407415493</c:v>
                </c:pt>
                <c:pt idx="23856">
                  <c:v>6.4269212962957143</c:v>
                </c:pt>
                <c:pt idx="23857">
                  <c:v>6.4271643518498793</c:v>
                </c:pt>
                <c:pt idx="23858">
                  <c:v>6.4274074074040444</c:v>
                </c:pt>
                <c:pt idx="23859">
                  <c:v>6.4276504629582094</c:v>
                </c:pt>
                <c:pt idx="23860">
                  <c:v>6.4278935185196504</c:v>
                </c:pt>
                <c:pt idx="23861">
                  <c:v>6.4281365740738154</c:v>
                </c:pt>
                <c:pt idx="23862">
                  <c:v>6.4283796296279805</c:v>
                </c:pt>
                <c:pt idx="23863">
                  <c:v>6.4286226851821455</c:v>
                </c:pt>
                <c:pt idx="23864">
                  <c:v>6.4288657407363106</c:v>
                </c:pt>
                <c:pt idx="23865">
                  <c:v>6.4291087962977516</c:v>
                </c:pt>
                <c:pt idx="23866">
                  <c:v>6.4293518518519166</c:v>
                </c:pt>
                <c:pt idx="23867">
                  <c:v>6.4295949074060816</c:v>
                </c:pt>
                <c:pt idx="23868">
                  <c:v>6.4298379629602467</c:v>
                </c:pt>
                <c:pt idx="23869">
                  <c:v>6.4300810185144117</c:v>
                </c:pt>
                <c:pt idx="23870">
                  <c:v>6.4303240740758527</c:v>
                </c:pt>
                <c:pt idx="23871">
                  <c:v>6.4305671296300178</c:v>
                </c:pt>
                <c:pt idx="23872">
                  <c:v>6.4308101851841828</c:v>
                </c:pt>
                <c:pt idx="23873">
                  <c:v>6.4310532407383478</c:v>
                </c:pt>
                <c:pt idx="23874">
                  <c:v>6.4312962962925129</c:v>
                </c:pt>
                <c:pt idx="23875">
                  <c:v>6.4315393518539539</c:v>
                </c:pt>
                <c:pt idx="23876">
                  <c:v>6.4317824074081189</c:v>
                </c:pt>
                <c:pt idx="23877">
                  <c:v>6.4320254629622839</c:v>
                </c:pt>
                <c:pt idx="23878">
                  <c:v>6.432268518516449</c:v>
                </c:pt>
                <c:pt idx="23879">
                  <c:v>6.432511574070614</c:v>
                </c:pt>
                <c:pt idx="23880">
                  <c:v>6.4327546296247791</c:v>
                </c:pt>
                <c:pt idx="23881">
                  <c:v>6.4329976851862201</c:v>
                </c:pt>
                <c:pt idx="23882">
                  <c:v>6.4332407407403851</c:v>
                </c:pt>
                <c:pt idx="23883">
                  <c:v>6.4334837962945501</c:v>
                </c:pt>
                <c:pt idx="23884">
                  <c:v>6.4337384259254948</c:v>
                </c:pt>
                <c:pt idx="23885">
                  <c:v>6.4339814814796599</c:v>
                </c:pt>
                <c:pt idx="23886">
                  <c:v>6.4342245370338249</c:v>
                </c:pt>
                <c:pt idx="23887">
                  <c:v>6.4344675925879899</c:v>
                </c:pt>
                <c:pt idx="23888">
                  <c:v>6.4347106481494309</c:v>
                </c:pt>
                <c:pt idx="23889">
                  <c:v>6.434953703703596</c:v>
                </c:pt>
                <c:pt idx="23890">
                  <c:v>6.435196759257761</c:v>
                </c:pt>
                <c:pt idx="23891">
                  <c:v>6.4354398148119261</c:v>
                </c:pt>
                <c:pt idx="23892">
                  <c:v>6.4356828703660911</c:v>
                </c:pt>
                <c:pt idx="23893">
                  <c:v>6.4359259259275321</c:v>
                </c:pt>
                <c:pt idx="23894">
                  <c:v>6.4361689814816971</c:v>
                </c:pt>
                <c:pt idx="23895">
                  <c:v>6.4364120370358622</c:v>
                </c:pt>
                <c:pt idx="23896">
                  <c:v>6.4366550925900272</c:v>
                </c:pt>
                <c:pt idx="23897">
                  <c:v>6.4368981481441923</c:v>
                </c:pt>
                <c:pt idx="23898">
                  <c:v>6.4371412037056333</c:v>
                </c:pt>
                <c:pt idx="23899">
                  <c:v>6.4373842592597983</c:v>
                </c:pt>
                <c:pt idx="23900">
                  <c:v>6.4376273148139633</c:v>
                </c:pt>
                <c:pt idx="23901">
                  <c:v>6.4378703703681284</c:v>
                </c:pt>
                <c:pt idx="23902">
                  <c:v>6.4381134259222934</c:v>
                </c:pt>
                <c:pt idx="23903">
                  <c:v>6.4383564814764584</c:v>
                </c:pt>
                <c:pt idx="23904">
                  <c:v>6.4385995370378994</c:v>
                </c:pt>
                <c:pt idx="23905">
                  <c:v>6.4388425925920645</c:v>
                </c:pt>
                <c:pt idx="23906">
                  <c:v>6.4390856481462295</c:v>
                </c:pt>
                <c:pt idx="23907">
                  <c:v>6.4393287037003946</c:v>
                </c:pt>
                <c:pt idx="23908">
                  <c:v>6.4395717592545596</c:v>
                </c:pt>
                <c:pt idx="23909">
                  <c:v>6.4398148148160006</c:v>
                </c:pt>
                <c:pt idx="23910">
                  <c:v>6.4400578703701656</c:v>
                </c:pt>
                <c:pt idx="23911">
                  <c:v>6.4403009259243307</c:v>
                </c:pt>
                <c:pt idx="23912">
                  <c:v>6.4405439814784957</c:v>
                </c:pt>
                <c:pt idx="23913">
                  <c:v>6.4407870370326608</c:v>
                </c:pt>
                <c:pt idx="23914">
                  <c:v>6.4410300925941018</c:v>
                </c:pt>
                <c:pt idx="23915">
                  <c:v>6.4412731481482668</c:v>
                </c:pt>
                <c:pt idx="23916">
                  <c:v>6.4415162037024318</c:v>
                </c:pt>
                <c:pt idx="23917">
                  <c:v>6.4417592592565969</c:v>
                </c:pt>
                <c:pt idx="23918">
                  <c:v>6.4420023148107619</c:v>
                </c:pt>
                <c:pt idx="23919">
                  <c:v>6.4422453703722029</c:v>
                </c:pt>
                <c:pt idx="23920">
                  <c:v>6.4424884259263679</c:v>
                </c:pt>
                <c:pt idx="23921">
                  <c:v>6.442731481480533</c:v>
                </c:pt>
                <c:pt idx="23922">
                  <c:v>6.442974537034698</c:v>
                </c:pt>
                <c:pt idx="23923">
                  <c:v>6.4432175925888631</c:v>
                </c:pt>
                <c:pt idx="23924">
                  <c:v>6.4434606481430281</c:v>
                </c:pt>
                <c:pt idx="23925">
                  <c:v>6.4437037037044691</c:v>
                </c:pt>
                <c:pt idx="23926">
                  <c:v>6.4439467592586341</c:v>
                </c:pt>
                <c:pt idx="23927">
                  <c:v>6.4441898148127992</c:v>
                </c:pt>
                <c:pt idx="23928">
                  <c:v>6.4444328703669642</c:v>
                </c:pt>
                <c:pt idx="23929">
                  <c:v>6.4446759259211293</c:v>
                </c:pt>
                <c:pt idx="23930">
                  <c:v>6.4449189814825703</c:v>
                </c:pt>
                <c:pt idx="23931">
                  <c:v>6.4451620370367353</c:v>
                </c:pt>
                <c:pt idx="23932">
                  <c:v>6.44541666666768</c:v>
                </c:pt>
                <c:pt idx="23933">
                  <c:v>6.445659722221845</c:v>
                </c:pt>
                <c:pt idx="23934">
                  <c:v>6.4459027777760101</c:v>
                </c:pt>
                <c:pt idx="23935">
                  <c:v>6.4461458333301751</c:v>
                </c:pt>
                <c:pt idx="23936">
                  <c:v>6.4463888888843401</c:v>
                </c:pt>
                <c:pt idx="23937">
                  <c:v>6.4466319444457811</c:v>
                </c:pt>
                <c:pt idx="23938">
                  <c:v>6.4468749999999462</c:v>
                </c:pt>
                <c:pt idx="23939">
                  <c:v>6.4471180555541112</c:v>
                </c:pt>
                <c:pt idx="23940">
                  <c:v>6.4473611111082763</c:v>
                </c:pt>
                <c:pt idx="23941">
                  <c:v>6.4476041666624413</c:v>
                </c:pt>
                <c:pt idx="23942">
                  <c:v>6.4478472222238823</c:v>
                </c:pt>
                <c:pt idx="23943">
                  <c:v>6.4480902777780473</c:v>
                </c:pt>
                <c:pt idx="23944">
                  <c:v>6.4483333333322124</c:v>
                </c:pt>
                <c:pt idx="23945">
                  <c:v>6.4485763888863774</c:v>
                </c:pt>
                <c:pt idx="23946">
                  <c:v>6.4488194444405424</c:v>
                </c:pt>
                <c:pt idx="23947">
                  <c:v>6.4490625000019834</c:v>
                </c:pt>
                <c:pt idx="23948">
                  <c:v>6.4493055555561485</c:v>
                </c:pt>
                <c:pt idx="23949">
                  <c:v>6.4495486111103135</c:v>
                </c:pt>
                <c:pt idx="23950">
                  <c:v>6.4497916666644786</c:v>
                </c:pt>
                <c:pt idx="23951">
                  <c:v>6.4500347222186436</c:v>
                </c:pt>
                <c:pt idx="23952">
                  <c:v>6.4502777777728086</c:v>
                </c:pt>
                <c:pt idx="23953">
                  <c:v>6.4505208333342496</c:v>
                </c:pt>
                <c:pt idx="23954">
                  <c:v>6.4507638888884147</c:v>
                </c:pt>
                <c:pt idx="23955">
                  <c:v>6.4510069444425797</c:v>
                </c:pt>
                <c:pt idx="23956">
                  <c:v>6.4512499999967448</c:v>
                </c:pt>
                <c:pt idx="23957">
                  <c:v>6.4514930555509098</c:v>
                </c:pt>
                <c:pt idx="23958">
                  <c:v>6.4517361111123508</c:v>
                </c:pt>
                <c:pt idx="23959">
                  <c:v>6.4519791666665158</c:v>
                </c:pt>
                <c:pt idx="23960">
                  <c:v>6.4522222222206809</c:v>
                </c:pt>
                <c:pt idx="23961">
                  <c:v>6.4524652777748459</c:v>
                </c:pt>
                <c:pt idx="23962">
                  <c:v>6.4527083333290109</c:v>
                </c:pt>
                <c:pt idx="23963">
                  <c:v>6.4529513888904519</c:v>
                </c:pt>
                <c:pt idx="23964">
                  <c:v>6.453194444444617</c:v>
                </c:pt>
                <c:pt idx="23965">
                  <c:v>6.453437499998782</c:v>
                </c:pt>
                <c:pt idx="23966">
                  <c:v>6.4536805555529471</c:v>
                </c:pt>
                <c:pt idx="23967">
                  <c:v>6.4539236111071121</c:v>
                </c:pt>
                <c:pt idx="23968">
                  <c:v>6.4541666666685531</c:v>
                </c:pt>
                <c:pt idx="23969">
                  <c:v>6.4544097222227181</c:v>
                </c:pt>
                <c:pt idx="23970">
                  <c:v>6.4546527777768832</c:v>
                </c:pt>
                <c:pt idx="23971">
                  <c:v>6.4548958333310482</c:v>
                </c:pt>
                <c:pt idx="23972">
                  <c:v>6.4551388888852133</c:v>
                </c:pt>
                <c:pt idx="23973">
                  <c:v>6.4553819444393783</c:v>
                </c:pt>
                <c:pt idx="23974">
                  <c:v>6.4556250000008193</c:v>
                </c:pt>
                <c:pt idx="23975">
                  <c:v>6.4558680555549843</c:v>
                </c:pt>
                <c:pt idx="23976">
                  <c:v>6.4561111111091494</c:v>
                </c:pt>
                <c:pt idx="23977">
                  <c:v>6.4563541666633144</c:v>
                </c:pt>
                <c:pt idx="23978">
                  <c:v>6.4565972222174794</c:v>
                </c:pt>
                <c:pt idx="23979">
                  <c:v>6.4568402777789204</c:v>
                </c:pt>
                <c:pt idx="23980">
                  <c:v>6.4570949074025892</c:v>
                </c:pt>
                <c:pt idx="23981">
                  <c:v>6.4573379629640302</c:v>
                </c:pt>
                <c:pt idx="23982">
                  <c:v>6.4575810185181952</c:v>
                </c:pt>
                <c:pt idx="23983">
                  <c:v>6.4578240740723603</c:v>
                </c:pt>
                <c:pt idx="23984">
                  <c:v>6.4580671296265253</c:v>
                </c:pt>
                <c:pt idx="23985">
                  <c:v>6.4583101851806903</c:v>
                </c:pt>
                <c:pt idx="23986">
                  <c:v>6.4585532407421313</c:v>
                </c:pt>
                <c:pt idx="23987">
                  <c:v>6.4587962962962964</c:v>
                </c:pt>
                <c:pt idx="23988">
                  <c:v>6.4590393518504614</c:v>
                </c:pt>
                <c:pt idx="23989">
                  <c:v>6.4592824074046264</c:v>
                </c:pt>
                <c:pt idx="23990">
                  <c:v>6.4595254629587915</c:v>
                </c:pt>
                <c:pt idx="23991">
                  <c:v>6.4597685185202325</c:v>
                </c:pt>
                <c:pt idx="23992">
                  <c:v>6.4600115740743975</c:v>
                </c:pt>
                <c:pt idx="23993">
                  <c:v>6.4602546296285626</c:v>
                </c:pt>
                <c:pt idx="23994">
                  <c:v>6.4604976851827276</c:v>
                </c:pt>
                <c:pt idx="23995">
                  <c:v>6.4607407407368926</c:v>
                </c:pt>
                <c:pt idx="23996">
                  <c:v>6.4609837962983336</c:v>
                </c:pt>
                <c:pt idx="23997">
                  <c:v>6.4612268518524987</c:v>
                </c:pt>
                <c:pt idx="23998">
                  <c:v>6.4614699074066637</c:v>
                </c:pt>
                <c:pt idx="23999">
                  <c:v>6.4617129629608288</c:v>
                </c:pt>
                <c:pt idx="24000">
                  <c:v>6.4619560185149938</c:v>
                </c:pt>
                <c:pt idx="24001">
                  <c:v>6.4621990740691588</c:v>
                </c:pt>
                <c:pt idx="24002">
                  <c:v>6.4624421296305998</c:v>
                </c:pt>
                <c:pt idx="24003">
                  <c:v>6.4626851851847649</c:v>
                </c:pt>
                <c:pt idx="24004">
                  <c:v>6.4629282407389299</c:v>
                </c:pt>
                <c:pt idx="24005">
                  <c:v>6.4631712962930949</c:v>
                </c:pt>
                <c:pt idx="24006">
                  <c:v>6.46341435184726</c:v>
                </c:pt>
                <c:pt idx="24007">
                  <c:v>6.463657407408701</c:v>
                </c:pt>
                <c:pt idx="24008">
                  <c:v>6.463900462962866</c:v>
                </c:pt>
                <c:pt idx="24009">
                  <c:v>6.4641435185170311</c:v>
                </c:pt>
                <c:pt idx="24010">
                  <c:v>6.4643865740711961</c:v>
                </c:pt>
                <c:pt idx="24011">
                  <c:v>6.4646296296253611</c:v>
                </c:pt>
                <c:pt idx="24012">
                  <c:v>6.4648726851868021</c:v>
                </c:pt>
                <c:pt idx="24013">
                  <c:v>6.4651157407409672</c:v>
                </c:pt>
                <c:pt idx="24014">
                  <c:v>6.4653587962951322</c:v>
                </c:pt>
                <c:pt idx="24015">
                  <c:v>6.4656018518492973</c:v>
                </c:pt>
                <c:pt idx="24016">
                  <c:v>6.4658449074034623</c:v>
                </c:pt>
                <c:pt idx="24017">
                  <c:v>6.4660879629649033</c:v>
                </c:pt>
                <c:pt idx="24018">
                  <c:v>6.4663310185190683</c:v>
                </c:pt>
                <c:pt idx="24019">
                  <c:v>6.4665740740732334</c:v>
                </c:pt>
                <c:pt idx="24020">
                  <c:v>6.4668171296273984</c:v>
                </c:pt>
                <c:pt idx="24021">
                  <c:v>6.4670601851815634</c:v>
                </c:pt>
                <c:pt idx="24022">
                  <c:v>6.4673032407357285</c:v>
                </c:pt>
                <c:pt idx="24023">
                  <c:v>6.4675462962971695</c:v>
                </c:pt>
                <c:pt idx="24024">
                  <c:v>6.4677893518513345</c:v>
                </c:pt>
                <c:pt idx="24025">
                  <c:v>6.4680324074054996</c:v>
                </c:pt>
                <c:pt idx="24026">
                  <c:v>6.4682754629596646</c:v>
                </c:pt>
                <c:pt idx="24027">
                  <c:v>6.4685185185138296</c:v>
                </c:pt>
                <c:pt idx="24028">
                  <c:v>6.4687731481447743</c:v>
                </c:pt>
                <c:pt idx="24029">
                  <c:v>6.4690162036989394</c:v>
                </c:pt>
                <c:pt idx="24030">
                  <c:v>6.4692592592603804</c:v>
                </c:pt>
                <c:pt idx="24031">
                  <c:v>6.4695023148145454</c:v>
                </c:pt>
                <c:pt idx="24032">
                  <c:v>6.4697453703687104</c:v>
                </c:pt>
                <c:pt idx="24033">
                  <c:v>6.4699884259228755</c:v>
                </c:pt>
                <c:pt idx="24034">
                  <c:v>6.4702314814770405</c:v>
                </c:pt>
                <c:pt idx="24035">
                  <c:v>6.4704745370384815</c:v>
                </c:pt>
                <c:pt idx="24036">
                  <c:v>6.4707175925926466</c:v>
                </c:pt>
                <c:pt idx="24037">
                  <c:v>6.4709606481468116</c:v>
                </c:pt>
                <c:pt idx="24038">
                  <c:v>6.4712037037009766</c:v>
                </c:pt>
                <c:pt idx="24039">
                  <c:v>6.4714467592551417</c:v>
                </c:pt>
                <c:pt idx="24040">
                  <c:v>6.4716898148165827</c:v>
                </c:pt>
                <c:pt idx="24041">
                  <c:v>6.4719328703707477</c:v>
                </c:pt>
                <c:pt idx="24042">
                  <c:v>6.4721759259249128</c:v>
                </c:pt>
                <c:pt idx="24043">
                  <c:v>6.4724189814790778</c:v>
                </c:pt>
                <c:pt idx="24044">
                  <c:v>6.4726620370332428</c:v>
                </c:pt>
                <c:pt idx="24045">
                  <c:v>6.4729050925946838</c:v>
                </c:pt>
                <c:pt idx="24046">
                  <c:v>6.4731481481488489</c:v>
                </c:pt>
                <c:pt idx="24047">
                  <c:v>6.4733912037030139</c:v>
                </c:pt>
                <c:pt idx="24048">
                  <c:v>6.4736342592571789</c:v>
                </c:pt>
                <c:pt idx="24049">
                  <c:v>6.473877314811344</c:v>
                </c:pt>
                <c:pt idx="24050">
                  <c:v>6.474120370365509</c:v>
                </c:pt>
                <c:pt idx="24051">
                  <c:v>6.47436342592695</c:v>
                </c:pt>
                <c:pt idx="24052">
                  <c:v>6.4746064814811151</c:v>
                </c:pt>
                <c:pt idx="24053">
                  <c:v>6.4748495370352801</c:v>
                </c:pt>
                <c:pt idx="24054">
                  <c:v>6.4750925925894451</c:v>
                </c:pt>
                <c:pt idx="24055">
                  <c:v>6.4753356481436102</c:v>
                </c:pt>
                <c:pt idx="24056">
                  <c:v>6.4755787037050512</c:v>
                </c:pt>
                <c:pt idx="24057">
                  <c:v>6.4758217592592162</c:v>
                </c:pt>
                <c:pt idx="24058">
                  <c:v>6.4760648148133813</c:v>
                </c:pt>
                <c:pt idx="24059">
                  <c:v>6.4763078703675463</c:v>
                </c:pt>
                <c:pt idx="24060">
                  <c:v>6.4765509259217113</c:v>
                </c:pt>
                <c:pt idx="24061">
                  <c:v>6.4767939814831523</c:v>
                </c:pt>
                <c:pt idx="24062">
                  <c:v>6.4770370370373174</c:v>
                </c:pt>
                <c:pt idx="24063">
                  <c:v>6.4772800925914824</c:v>
                </c:pt>
                <c:pt idx="24064">
                  <c:v>6.4775231481456474</c:v>
                </c:pt>
                <c:pt idx="24065">
                  <c:v>6.4777662036998125</c:v>
                </c:pt>
                <c:pt idx="24066">
                  <c:v>6.4780092592612535</c:v>
                </c:pt>
                <c:pt idx="24067">
                  <c:v>6.4782523148154185</c:v>
                </c:pt>
                <c:pt idx="24068">
                  <c:v>6.4784953703695836</c:v>
                </c:pt>
                <c:pt idx="24069">
                  <c:v>6.4787384259237486</c:v>
                </c:pt>
                <c:pt idx="24070">
                  <c:v>6.4789814814779136</c:v>
                </c:pt>
                <c:pt idx="24071">
                  <c:v>6.4792245370320787</c:v>
                </c:pt>
                <c:pt idx="24072">
                  <c:v>6.4794675925935197</c:v>
                </c:pt>
                <c:pt idx="24073">
                  <c:v>6.4797106481476847</c:v>
                </c:pt>
                <c:pt idx="24074">
                  <c:v>6.4799537037018498</c:v>
                </c:pt>
                <c:pt idx="24075">
                  <c:v>6.4801967592560148</c:v>
                </c:pt>
                <c:pt idx="24076">
                  <c:v>6.4804513888869595</c:v>
                </c:pt>
                <c:pt idx="24077">
                  <c:v>6.4806944444411245</c:v>
                </c:pt>
                <c:pt idx="24078">
                  <c:v>6.4809374999952896</c:v>
                </c:pt>
                <c:pt idx="24079">
                  <c:v>6.4811805555567306</c:v>
                </c:pt>
                <c:pt idx="24080">
                  <c:v>6.4814236111108956</c:v>
                </c:pt>
                <c:pt idx="24081">
                  <c:v>6.4816666666650606</c:v>
                </c:pt>
                <c:pt idx="24082">
                  <c:v>6.4819097222192257</c:v>
                </c:pt>
                <c:pt idx="24083">
                  <c:v>6.4821527777733907</c:v>
                </c:pt>
                <c:pt idx="24084">
                  <c:v>6.4823958333348317</c:v>
                </c:pt>
                <c:pt idx="24085">
                  <c:v>6.4826388888889968</c:v>
                </c:pt>
                <c:pt idx="24086">
                  <c:v>6.4828819444431618</c:v>
                </c:pt>
                <c:pt idx="24087">
                  <c:v>6.4831249999973268</c:v>
                </c:pt>
                <c:pt idx="24088">
                  <c:v>6.4833680555514919</c:v>
                </c:pt>
                <c:pt idx="24089">
                  <c:v>6.4836111111129329</c:v>
                </c:pt>
                <c:pt idx="24090">
                  <c:v>6.4838541666670979</c:v>
                </c:pt>
                <c:pt idx="24091">
                  <c:v>6.4840972222212629</c:v>
                </c:pt>
                <c:pt idx="24092">
                  <c:v>6.484340277775428</c:v>
                </c:pt>
                <c:pt idx="24093">
                  <c:v>6.484583333329593</c:v>
                </c:pt>
                <c:pt idx="24094">
                  <c:v>6.4848263888837581</c:v>
                </c:pt>
                <c:pt idx="24095">
                  <c:v>6.4850694444451991</c:v>
                </c:pt>
                <c:pt idx="24096">
                  <c:v>6.4853124999993641</c:v>
                </c:pt>
                <c:pt idx="24097">
                  <c:v>6.4855555555535291</c:v>
                </c:pt>
                <c:pt idx="24098">
                  <c:v>6.4857986111076942</c:v>
                </c:pt>
                <c:pt idx="24099">
                  <c:v>6.4860416666618592</c:v>
                </c:pt>
                <c:pt idx="24100">
                  <c:v>6.4862847222233002</c:v>
                </c:pt>
                <c:pt idx="24101">
                  <c:v>6.4865277777774653</c:v>
                </c:pt>
                <c:pt idx="24102">
                  <c:v>6.4867708333316303</c:v>
                </c:pt>
                <c:pt idx="24103">
                  <c:v>6.4870138888857953</c:v>
                </c:pt>
                <c:pt idx="24104">
                  <c:v>6.4872569444399604</c:v>
                </c:pt>
                <c:pt idx="24105">
                  <c:v>6.4875000000014014</c:v>
                </c:pt>
                <c:pt idx="24106">
                  <c:v>6.4877430555555664</c:v>
                </c:pt>
                <c:pt idx="24107">
                  <c:v>6.4879861111097314</c:v>
                </c:pt>
                <c:pt idx="24108">
                  <c:v>6.4882291666638965</c:v>
                </c:pt>
                <c:pt idx="24109">
                  <c:v>6.4884722222180615</c:v>
                </c:pt>
                <c:pt idx="24110">
                  <c:v>6.4887152777795025</c:v>
                </c:pt>
                <c:pt idx="24111">
                  <c:v>6.4889583333336676</c:v>
                </c:pt>
                <c:pt idx="24112">
                  <c:v>6.4892013888878326</c:v>
                </c:pt>
                <c:pt idx="24113">
                  <c:v>6.4894444444419976</c:v>
                </c:pt>
                <c:pt idx="24114">
                  <c:v>6.4896874999961627</c:v>
                </c:pt>
                <c:pt idx="24115">
                  <c:v>6.4899305555576037</c:v>
                </c:pt>
                <c:pt idx="24116">
                  <c:v>6.4901736111117687</c:v>
                </c:pt>
                <c:pt idx="24117">
                  <c:v>6.4904166666659338</c:v>
                </c:pt>
                <c:pt idx="24118">
                  <c:v>6.4906597222200988</c:v>
                </c:pt>
                <c:pt idx="24119">
                  <c:v>6.4909027777742638</c:v>
                </c:pt>
                <c:pt idx="24120">
                  <c:v>6.4911458333284289</c:v>
                </c:pt>
                <c:pt idx="24121">
                  <c:v>6.4913888888898699</c:v>
                </c:pt>
                <c:pt idx="24122">
                  <c:v>6.4916319444440349</c:v>
                </c:pt>
                <c:pt idx="24123">
                  <c:v>6.4918749999981999</c:v>
                </c:pt>
                <c:pt idx="24124">
                  <c:v>6.492118055552365</c:v>
                </c:pt>
                <c:pt idx="24125">
                  <c:v>6.4923726851833097</c:v>
                </c:pt>
                <c:pt idx="24126">
                  <c:v>6.4926157407374747</c:v>
                </c:pt>
                <c:pt idx="24127">
                  <c:v>6.4928587962916398</c:v>
                </c:pt>
                <c:pt idx="24128">
                  <c:v>6.4931018518530808</c:v>
                </c:pt>
                <c:pt idx="24129">
                  <c:v>6.4933449074072458</c:v>
                </c:pt>
                <c:pt idx="24130">
                  <c:v>6.4935879629614108</c:v>
                </c:pt>
                <c:pt idx="24131">
                  <c:v>6.4938310185155759</c:v>
                </c:pt>
                <c:pt idx="24132">
                  <c:v>6.4940740740697409</c:v>
                </c:pt>
                <c:pt idx="24133">
                  <c:v>6.4943171296311819</c:v>
                </c:pt>
                <c:pt idx="24134">
                  <c:v>6.4945601851853469</c:v>
                </c:pt>
                <c:pt idx="24135">
                  <c:v>6.494803240739512</c:v>
                </c:pt>
                <c:pt idx="24136">
                  <c:v>6.495046296293677</c:v>
                </c:pt>
                <c:pt idx="24137">
                  <c:v>6.4952893518478421</c:v>
                </c:pt>
                <c:pt idx="24138">
                  <c:v>6.4955324074092831</c:v>
                </c:pt>
                <c:pt idx="24139">
                  <c:v>6.4957754629634481</c:v>
                </c:pt>
                <c:pt idx="24140">
                  <c:v>6.4960185185176131</c:v>
                </c:pt>
                <c:pt idx="24141">
                  <c:v>6.4962615740717782</c:v>
                </c:pt>
                <c:pt idx="24142">
                  <c:v>6.4965046296259432</c:v>
                </c:pt>
                <c:pt idx="24143">
                  <c:v>6.4967476851801083</c:v>
                </c:pt>
                <c:pt idx="24144">
                  <c:v>6.4969907407415493</c:v>
                </c:pt>
                <c:pt idx="24145">
                  <c:v>6.4972337962957143</c:v>
                </c:pt>
                <c:pt idx="24146">
                  <c:v>6.4974768518498793</c:v>
                </c:pt>
                <c:pt idx="24147">
                  <c:v>6.4977199074040444</c:v>
                </c:pt>
                <c:pt idx="24148">
                  <c:v>6.4979629629582094</c:v>
                </c:pt>
                <c:pt idx="24149">
                  <c:v>6.4982060185196504</c:v>
                </c:pt>
                <c:pt idx="24150">
                  <c:v>6.4984490740738154</c:v>
                </c:pt>
                <c:pt idx="24151">
                  <c:v>6.4986921296279805</c:v>
                </c:pt>
                <c:pt idx="24152">
                  <c:v>6.4989351851821455</c:v>
                </c:pt>
                <c:pt idx="24153">
                  <c:v>6.4991782407363106</c:v>
                </c:pt>
                <c:pt idx="24154">
                  <c:v>6.4994212962977516</c:v>
                </c:pt>
                <c:pt idx="24155">
                  <c:v>6.4996643518519166</c:v>
                </c:pt>
                <c:pt idx="24156">
                  <c:v>6.4999074074060816</c:v>
                </c:pt>
                <c:pt idx="24157">
                  <c:v>6.5001504629602467</c:v>
                </c:pt>
                <c:pt idx="24158">
                  <c:v>6.5003935185144117</c:v>
                </c:pt>
                <c:pt idx="24159">
                  <c:v>6.5006365740758527</c:v>
                </c:pt>
                <c:pt idx="24160">
                  <c:v>6.5008796296300178</c:v>
                </c:pt>
                <c:pt idx="24161">
                  <c:v>6.5011226851841828</c:v>
                </c:pt>
                <c:pt idx="24162">
                  <c:v>6.5013657407383478</c:v>
                </c:pt>
                <c:pt idx="24163">
                  <c:v>6.5016087962925129</c:v>
                </c:pt>
                <c:pt idx="24164">
                  <c:v>6.5018518518539539</c:v>
                </c:pt>
                <c:pt idx="24165">
                  <c:v>6.5020949074081189</c:v>
                </c:pt>
                <c:pt idx="24166">
                  <c:v>6.5023379629622839</c:v>
                </c:pt>
                <c:pt idx="24167">
                  <c:v>6.502581018516449</c:v>
                </c:pt>
                <c:pt idx="24168">
                  <c:v>6.502824074070614</c:v>
                </c:pt>
                <c:pt idx="24169">
                  <c:v>6.5030671296247791</c:v>
                </c:pt>
                <c:pt idx="24170">
                  <c:v>6.5033101851862201</c:v>
                </c:pt>
                <c:pt idx="24171">
                  <c:v>6.5035532407403851</c:v>
                </c:pt>
                <c:pt idx="24172">
                  <c:v>6.5037962962945501</c:v>
                </c:pt>
                <c:pt idx="24173">
                  <c:v>6.5040509259254948</c:v>
                </c:pt>
                <c:pt idx="24174">
                  <c:v>6.5042939814796599</c:v>
                </c:pt>
                <c:pt idx="24175">
                  <c:v>6.5045370370338249</c:v>
                </c:pt>
                <c:pt idx="24176">
                  <c:v>6.5047800925879899</c:v>
                </c:pt>
                <c:pt idx="24177">
                  <c:v>6.5050231481494309</c:v>
                </c:pt>
                <c:pt idx="24178">
                  <c:v>6.505266203703596</c:v>
                </c:pt>
                <c:pt idx="24179">
                  <c:v>6.505509259257761</c:v>
                </c:pt>
                <c:pt idx="24180">
                  <c:v>6.5057523148119261</c:v>
                </c:pt>
                <c:pt idx="24181">
                  <c:v>6.5059953703660911</c:v>
                </c:pt>
                <c:pt idx="24182">
                  <c:v>6.5062384259275321</c:v>
                </c:pt>
                <c:pt idx="24183">
                  <c:v>6.5064814814816971</c:v>
                </c:pt>
                <c:pt idx="24184">
                  <c:v>6.5067245370358622</c:v>
                </c:pt>
                <c:pt idx="24185">
                  <c:v>6.5069675925900272</c:v>
                </c:pt>
                <c:pt idx="24186">
                  <c:v>6.5072106481441923</c:v>
                </c:pt>
                <c:pt idx="24187">
                  <c:v>6.5074537037056333</c:v>
                </c:pt>
                <c:pt idx="24188">
                  <c:v>6.5076967592597983</c:v>
                </c:pt>
                <c:pt idx="24189">
                  <c:v>6.5079398148139633</c:v>
                </c:pt>
                <c:pt idx="24190">
                  <c:v>6.5081828703681284</c:v>
                </c:pt>
                <c:pt idx="24191">
                  <c:v>6.5084259259222934</c:v>
                </c:pt>
                <c:pt idx="24192">
                  <c:v>6.5086689814764584</c:v>
                </c:pt>
                <c:pt idx="24193">
                  <c:v>6.5089120370378994</c:v>
                </c:pt>
                <c:pt idx="24194">
                  <c:v>6.5091550925920645</c:v>
                </c:pt>
                <c:pt idx="24195">
                  <c:v>6.5093981481462295</c:v>
                </c:pt>
                <c:pt idx="24196">
                  <c:v>6.5096412037003946</c:v>
                </c:pt>
                <c:pt idx="24197">
                  <c:v>6.5098842592545596</c:v>
                </c:pt>
                <c:pt idx="24198">
                  <c:v>6.5101273148160006</c:v>
                </c:pt>
                <c:pt idx="24199">
                  <c:v>6.5103703703701656</c:v>
                </c:pt>
                <c:pt idx="24200">
                  <c:v>6.5106134259243307</c:v>
                </c:pt>
                <c:pt idx="24201">
                  <c:v>6.5108564814784957</c:v>
                </c:pt>
                <c:pt idx="24202">
                  <c:v>6.5110995370326608</c:v>
                </c:pt>
                <c:pt idx="24203">
                  <c:v>6.5113425925941018</c:v>
                </c:pt>
                <c:pt idx="24204">
                  <c:v>6.5115856481482668</c:v>
                </c:pt>
                <c:pt idx="24205">
                  <c:v>6.5118287037024318</c:v>
                </c:pt>
                <c:pt idx="24206">
                  <c:v>6.5120717592565969</c:v>
                </c:pt>
                <c:pt idx="24207">
                  <c:v>6.5123148148107619</c:v>
                </c:pt>
                <c:pt idx="24208">
                  <c:v>6.5125578703722029</c:v>
                </c:pt>
                <c:pt idx="24209">
                  <c:v>6.5128009259263679</c:v>
                </c:pt>
                <c:pt idx="24210">
                  <c:v>6.513043981480533</c:v>
                </c:pt>
                <c:pt idx="24211">
                  <c:v>6.513287037034698</c:v>
                </c:pt>
                <c:pt idx="24212">
                  <c:v>6.5135300925888631</c:v>
                </c:pt>
                <c:pt idx="24213">
                  <c:v>6.5137731481430281</c:v>
                </c:pt>
                <c:pt idx="24214">
                  <c:v>6.5140162037044691</c:v>
                </c:pt>
                <c:pt idx="24215">
                  <c:v>6.5142592592586341</c:v>
                </c:pt>
                <c:pt idx="24216">
                  <c:v>6.5145023148127992</c:v>
                </c:pt>
                <c:pt idx="24217">
                  <c:v>6.5147453703669642</c:v>
                </c:pt>
                <c:pt idx="24218">
                  <c:v>6.5149884259211293</c:v>
                </c:pt>
                <c:pt idx="24219">
                  <c:v>6.5152314814825703</c:v>
                </c:pt>
                <c:pt idx="24220">
                  <c:v>6.5154745370367353</c:v>
                </c:pt>
                <c:pt idx="24221">
                  <c:v>6.51572916666768</c:v>
                </c:pt>
                <c:pt idx="24222">
                  <c:v>6.515972222221845</c:v>
                </c:pt>
                <c:pt idx="24223">
                  <c:v>6.5162152777760101</c:v>
                </c:pt>
                <c:pt idx="24224">
                  <c:v>6.5164583333301751</c:v>
                </c:pt>
                <c:pt idx="24225">
                  <c:v>6.5167013888843401</c:v>
                </c:pt>
                <c:pt idx="24226">
                  <c:v>6.5169444444457811</c:v>
                </c:pt>
                <c:pt idx="24227">
                  <c:v>6.5171874999999462</c:v>
                </c:pt>
                <c:pt idx="24228">
                  <c:v>6.5174305555541112</c:v>
                </c:pt>
                <c:pt idx="24229">
                  <c:v>6.5176736111082763</c:v>
                </c:pt>
                <c:pt idx="24230">
                  <c:v>6.5179166666624413</c:v>
                </c:pt>
                <c:pt idx="24231">
                  <c:v>6.5181597222238823</c:v>
                </c:pt>
                <c:pt idx="24232">
                  <c:v>6.5184027777780473</c:v>
                </c:pt>
                <c:pt idx="24233">
                  <c:v>6.5186458333322124</c:v>
                </c:pt>
                <c:pt idx="24234">
                  <c:v>6.5188888888863774</c:v>
                </c:pt>
                <c:pt idx="24235">
                  <c:v>6.5191319444405424</c:v>
                </c:pt>
                <c:pt idx="24236">
                  <c:v>6.5193750000019834</c:v>
                </c:pt>
                <c:pt idx="24237">
                  <c:v>6.5196180555561485</c:v>
                </c:pt>
                <c:pt idx="24238">
                  <c:v>6.5198611111103135</c:v>
                </c:pt>
                <c:pt idx="24239">
                  <c:v>6.5201041666644786</c:v>
                </c:pt>
                <c:pt idx="24240">
                  <c:v>6.5203472222186436</c:v>
                </c:pt>
                <c:pt idx="24241">
                  <c:v>6.5205902777728086</c:v>
                </c:pt>
                <c:pt idx="24242">
                  <c:v>6.5208333333342496</c:v>
                </c:pt>
                <c:pt idx="24243">
                  <c:v>6.5210763888884147</c:v>
                </c:pt>
                <c:pt idx="24244">
                  <c:v>6.5213194444425797</c:v>
                </c:pt>
                <c:pt idx="24245">
                  <c:v>6.5215624999967448</c:v>
                </c:pt>
                <c:pt idx="24246">
                  <c:v>6.5218055555509098</c:v>
                </c:pt>
                <c:pt idx="24247">
                  <c:v>6.5220486111123508</c:v>
                </c:pt>
                <c:pt idx="24248">
                  <c:v>6.5222916666665158</c:v>
                </c:pt>
                <c:pt idx="24249">
                  <c:v>6.5225347222206809</c:v>
                </c:pt>
                <c:pt idx="24250">
                  <c:v>6.5227777777748459</c:v>
                </c:pt>
                <c:pt idx="24251">
                  <c:v>6.5230208333290109</c:v>
                </c:pt>
                <c:pt idx="24252">
                  <c:v>6.5232638888904519</c:v>
                </c:pt>
                <c:pt idx="24253">
                  <c:v>6.523506944444617</c:v>
                </c:pt>
                <c:pt idx="24254">
                  <c:v>6.523749999998782</c:v>
                </c:pt>
                <c:pt idx="24255">
                  <c:v>6.5239930555529471</c:v>
                </c:pt>
                <c:pt idx="24256">
                  <c:v>6.5242361111071121</c:v>
                </c:pt>
                <c:pt idx="24257">
                  <c:v>6.5244791666685531</c:v>
                </c:pt>
                <c:pt idx="24258">
                  <c:v>6.5247222222227181</c:v>
                </c:pt>
                <c:pt idx="24259">
                  <c:v>6.5249652777768832</c:v>
                </c:pt>
                <c:pt idx="24260">
                  <c:v>6.5252083333310482</c:v>
                </c:pt>
                <c:pt idx="24261">
                  <c:v>6.5254513888852133</c:v>
                </c:pt>
                <c:pt idx="24262">
                  <c:v>6.5256944444393783</c:v>
                </c:pt>
                <c:pt idx="24263">
                  <c:v>6.5259375000008193</c:v>
                </c:pt>
                <c:pt idx="24264">
                  <c:v>6.5261805555549843</c:v>
                </c:pt>
                <c:pt idx="24265">
                  <c:v>6.5264236111091494</c:v>
                </c:pt>
                <c:pt idx="24266">
                  <c:v>6.5266666666633144</c:v>
                </c:pt>
                <c:pt idx="24267">
                  <c:v>6.5269097222174794</c:v>
                </c:pt>
                <c:pt idx="24268">
                  <c:v>6.5271527777789204</c:v>
                </c:pt>
                <c:pt idx="24269">
                  <c:v>6.5273958333330855</c:v>
                </c:pt>
                <c:pt idx="24270">
                  <c:v>6.5276504629640302</c:v>
                </c:pt>
                <c:pt idx="24271">
                  <c:v>6.5278935185181952</c:v>
                </c:pt>
                <c:pt idx="24272">
                  <c:v>6.5281365740723603</c:v>
                </c:pt>
                <c:pt idx="24273">
                  <c:v>6.5283796296265253</c:v>
                </c:pt>
                <c:pt idx="24274">
                  <c:v>6.5286226851806903</c:v>
                </c:pt>
                <c:pt idx="24275">
                  <c:v>6.5288657407421313</c:v>
                </c:pt>
                <c:pt idx="24276">
                  <c:v>6.5291087962962964</c:v>
                </c:pt>
                <c:pt idx="24277">
                  <c:v>6.5293518518504614</c:v>
                </c:pt>
                <c:pt idx="24278">
                  <c:v>6.5295949074046264</c:v>
                </c:pt>
                <c:pt idx="24279">
                  <c:v>6.5298379629587915</c:v>
                </c:pt>
                <c:pt idx="24280">
                  <c:v>6.5300810185202325</c:v>
                </c:pt>
                <c:pt idx="24281">
                  <c:v>6.5303240740743975</c:v>
                </c:pt>
                <c:pt idx="24282">
                  <c:v>6.5305671296285626</c:v>
                </c:pt>
                <c:pt idx="24283">
                  <c:v>6.5308101851827276</c:v>
                </c:pt>
                <c:pt idx="24284">
                  <c:v>6.5310532407368926</c:v>
                </c:pt>
                <c:pt idx="24285">
                  <c:v>6.5312962962983336</c:v>
                </c:pt>
                <c:pt idx="24286">
                  <c:v>6.5315393518524987</c:v>
                </c:pt>
                <c:pt idx="24287">
                  <c:v>6.5317824074066637</c:v>
                </c:pt>
                <c:pt idx="24288">
                  <c:v>6.5320254629608288</c:v>
                </c:pt>
                <c:pt idx="24289">
                  <c:v>6.5322685185149938</c:v>
                </c:pt>
                <c:pt idx="24290">
                  <c:v>6.5325115740691588</c:v>
                </c:pt>
                <c:pt idx="24291">
                  <c:v>6.5327546296305998</c:v>
                </c:pt>
                <c:pt idx="24292">
                  <c:v>6.5329976851847649</c:v>
                </c:pt>
                <c:pt idx="24293">
                  <c:v>6.5332407407389299</c:v>
                </c:pt>
                <c:pt idx="24294">
                  <c:v>6.5334837962930949</c:v>
                </c:pt>
                <c:pt idx="24295">
                  <c:v>6.53372685184726</c:v>
                </c:pt>
                <c:pt idx="24296">
                  <c:v>6.533969907408701</c:v>
                </c:pt>
                <c:pt idx="24297">
                  <c:v>6.534212962962866</c:v>
                </c:pt>
                <c:pt idx="24298">
                  <c:v>6.5344560185170311</c:v>
                </c:pt>
                <c:pt idx="24299">
                  <c:v>6.5346990740711961</c:v>
                </c:pt>
                <c:pt idx="24300">
                  <c:v>6.5349421296253611</c:v>
                </c:pt>
                <c:pt idx="24301">
                  <c:v>6.5351851851868021</c:v>
                </c:pt>
                <c:pt idx="24302">
                  <c:v>6.5354282407409672</c:v>
                </c:pt>
                <c:pt idx="24303">
                  <c:v>6.5356712962951322</c:v>
                </c:pt>
                <c:pt idx="24304">
                  <c:v>6.5359143518492973</c:v>
                </c:pt>
                <c:pt idx="24305">
                  <c:v>6.5361574074034623</c:v>
                </c:pt>
                <c:pt idx="24306">
                  <c:v>6.5364004629649033</c:v>
                </c:pt>
                <c:pt idx="24307">
                  <c:v>6.5366435185190683</c:v>
                </c:pt>
                <c:pt idx="24308">
                  <c:v>6.5368865740732334</c:v>
                </c:pt>
                <c:pt idx="24309">
                  <c:v>6.5371296296273984</c:v>
                </c:pt>
                <c:pt idx="24310">
                  <c:v>6.5373726851815634</c:v>
                </c:pt>
                <c:pt idx="24311">
                  <c:v>6.5376157407357285</c:v>
                </c:pt>
                <c:pt idx="24312">
                  <c:v>6.5378587962971695</c:v>
                </c:pt>
                <c:pt idx="24313">
                  <c:v>6.5381018518513345</c:v>
                </c:pt>
                <c:pt idx="24314">
                  <c:v>6.5383449074054996</c:v>
                </c:pt>
                <c:pt idx="24315">
                  <c:v>6.5385879629596646</c:v>
                </c:pt>
                <c:pt idx="24316">
                  <c:v>6.5388310185138296</c:v>
                </c:pt>
                <c:pt idx="24317">
                  <c:v>6.5390740740752706</c:v>
                </c:pt>
                <c:pt idx="24318">
                  <c:v>6.5393287036989394</c:v>
                </c:pt>
                <c:pt idx="24319">
                  <c:v>6.5395717592603804</c:v>
                </c:pt>
                <c:pt idx="24320">
                  <c:v>6.5398148148145454</c:v>
                </c:pt>
                <c:pt idx="24321">
                  <c:v>6.5400578703687104</c:v>
                </c:pt>
                <c:pt idx="24322">
                  <c:v>6.5403009259228755</c:v>
                </c:pt>
                <c:pt idx="24323">
                  <c:v>6.5405439814770405</c:v>
                </c:pt>
                <c:pt idx="24324">
                  <c:v>6.5407870370384815</c:v>
                </c:pt>
                <c:pt idx="24325">
                  <c:v>6.5410300925926466</c:v>
                </c:pt>
                <c:pt idx="24326">
                  <c:v>6.5412731481468116</c:v>
                </c:pt>
                <c:pt idx="24327">
                  <c:v>6.5415162037009766</c:v>
                </c:pt>
                <c:pt idx="24328">
                  <c:v>6.5417592592551417</c:v>
                </c:pt>
                <c:pt idx="24329">
                  <c:v>6.5420023148165827</c:v>
                </c:pt>
                <c:pt idx="24330">
                  <c:v>6.5422453703707477</c:v>
                </c:pt>
                <c:pt idx="24331">
                  <c:v>6.5424884259249128</c:v>
                </c:pt>
                <c:pt idx="24332">
                  <c:v>6.5427314814790778</c:v>
                </c:pt>
                <c:pt idx="24333">
                  <c:v>6.5429745370332428</c:v>
                </c:pt>
                <c:pt idx="24334">
                  <c:v>6.5432175925946838</c:v>
                </c:pt>
                <c:pt idx="24335">
                  <c:v>6.5434606481488489</c:v>
                </c:pt>
                <c:pt idx="24336">
                  <c:v>6.5437037037030139</c:v>
                </c:pt>
                <c:pt idx="24337">
                  <c:v>6.5439467592571789</c:v>
                </c:pt>
                <c:pt idx="24338">
                  <c:v>6.544189814811344</c:v>
                </c:pt>
                <c:pt idx="24339">
                  <c:v>6.544432870365509</c:v>
                </c:pt>
                <c:pt idx="24340">
                  <c:v>6.54467592592695</c:v>
                </c:pt>
                <c:pt idx="24341">
                  <c:v>6.5449189814811151</c:v>
                </c:pt>
                <c:pt idx="24342">
                  <c:v>6.5451620370352801</c:v>
                </c:pt>
                <c:pt idx="24343">
                  <c:v>6.5454050925894451</c:v>
                </c:pt>
                <c:pt idx="24344">
                  <c:v>6.5456481481436102</c:v>
                </c:pt>
                <c:pt idx="24345">
                  <c:v>6.5458912037050512</c:v>
                </c:pt>
                <c:pt idx="24346">
                  <c:v>6.5461342592592162</c:v>
                </c:pt>
                <c:pt idx="24347">
                  <c:v>6.5463773148133813</c:v>
                </c:pt>
                <c:pt idx="24348">
                  <c:v>6.5466203703675463</c:v>
                </c:pt>
                <c:pt idx="24349">
                  <c:v>6.5468634259217113</c:v>
                </c:pt>
                <c:pt idx="24350">
                  <c:v>6.5471064814831523</c:v>
                </c:pt>
                <c:pt idx="24351">
                  <c:v>6.5473495370373174</c:v>
                </c:pt>
                <c:pt idx="24352">
                  <c:v>6.5475925925914824</c:v>
                </c:pt>
                <c:pt idx="24353">
                  <c:v>6.5478356481456474</c:v>
                </c:pt>
                <c:pt idx="24354">
                  <c:v>6.5480787036998125</c:v>
                </c:pt>
                <c:pt idx="24355">
                  <c:v>6.5483217592612535</c:v>
                </c:pt>
                <c:pt idx="24356">
                  <c:v>6.5485648148154185</c:v>
                </c:pt>
                <c:pt idx="24357">
                  <c:v>6.5488078703695836</c:v>
                </c:pt>
                <c:pt idx="24358">
                  <c:v>6.5490509259237486</c:v>
                </c:pt>
                <c:pt idx="24359">
                  <c:v>6.5492939814779136</c:v>
                </c:pt>
                <c:pt idx="24360">
                  <c:v>6.5495370370320787</c:v>
                </c:pt>
                <c:pt idx="24361">
                  <c:v>6.5497800925935197</c:v>
                </c:pt>
                <c:pt idx="24362">
                  <c:v>6.5500231481476847</c:v>
                </c:pt>
                <c:pt idx="24363">
                  <c:v>6.5502662037018498</c:v>
                </c:pt>
                <c:pt idx="24364">
                  <c:v>6.5505092592560148</c:v>
                </c:pt>
                <c:pt idx="24365">
                  <c:v>6.5507523148101798</c:v>
                </c:pt>
                <c:pt idx="24366">
                  <c:v>6.5510069444411245</c:v>
                </c:pt>
                <c:pt idx="24367">
                  <c:v>6.5512499999952896</c:v>
                </c:pt>
                <c:pt idx="24368">
                  <c:v>6.5514930555567306</c:v>
                </c:pt>
                <c:pt idx="24369">
                  <c:v>6.5517361111108956</c:v>
                </c:pt>
                <c:pt idx="24370">
                  <c:v>6.5519791666650606</c:v>
                </c:pt>
                <c:pt idx="24371">
                  <c:v>6.5522222222192257</c:v>
                </c:pt>
                <c:pt idx="24372">
                  <c:v>6.5524652777733907</c:v>
                </c:pt>
                <c:pt idx="24373">
                  <c:v>6.5527083333348317</c:v>
                </c:pt>
                <c:pt idx="24374">
                  <c:v>6.5529513888889968</c:v>
                </c:pt>
                <c:pt idx="24375">
                  <c:v>6.5531944444431618</c:v>
                </c:pt>
                <c:pt idx="24376">
                  <c:v>6.5534374999973268</c:v>
                </c:pt>
                <c:pt idx="24377">
                  <c:v>6.5536805555514919</c:v>
                </c:pt>
                <c:pt idx="24378">
                  <c:v>6.5539236111129329</c:v>
                </c:pt>
                <c:pt idx="24379">
                  <c:v>6.5541666666670979</c:v>
                </c:pt>
                <c:pt idx="24380">
                  <c:v>6.5544097222212629</c:v>
                </c:pt>
                <c:pt idx="24381">
                  <c:v>6.554652777775428</c:v>
                </c:pt>
                <c:pt idx="24382">
                  <c:v>6.554895833329593</c:v>
                </c:pt>
                <c:pt idx="24383">
                  <c:v>6.5551388888837581</c:v>
                </c:pt>
                <c:pt idx="24384">
                  <c:v>6.5553819444451991</c:v>
                </c:pt>
                <c:pt idx="24385">
                  <c:v>6.5556249999993641</c:v>
                </c:pt>
                <c:pt idx="24386">
                  <c:v>6.5558680555535291</c:v>
                </c:pt>
                <c:pt idx="24387">
                  <c:v>6.5561111111076942</c:v>
                </c:pt>
                <c:pt idx="24388">
                  <c:v>6.5563541666618592</c:v>
                </c:pt>
                <c:pt idx="24389">
                  <c:v>6.5565972222233002</c:v>
                </c:pt>
                <c:pt idx="24390">
                  <c:v>6.5568402777774653</c:v>
                </c:pt>
                <c:pt idx="24391">
                  <c:v>6.5570833333316303</c:v>
                </c:pt>
                <c:pt idx="24392">
                  <c:v>6.5573263888857953</c:v>
                </c:pt>
                <c:pt idx="24393">
                  <c:v>6.5575694444399604</c:v>
                </c:pt>
                <c:pt idx="24394">
                  <c:v>6.5578125000014014</c:v>
                </c:pt>
                <c:pt idx="24395">
                  <c:v>6.5580555555555664</c:v>
                </c:pt>
                <c:pt idx="24396">
                  <c:v>6.5582986111097314</c:v>
                </c:pt>
                <c:pt idx="24397">
                  <c:v>6.5585416666638965</c:v>
                </c:pt>
                <c:pt idx="24398">
                  <c:v>6.5587847222180615</c:v>
                </c:pt>
                <c:pt idx="24399">
                  <c:v>6.5590277777795025</c:v>
                </c:pt>
                <c:pt idx="24400">
                  <c:v>6.5592708333336676</c:v>
                </c:pt>
                <c:pt idx="24401">
                  <c:v>6.5595138888878326</c:v>
                </c:pt>
                <c:pt idx="24402">
                  <c:v>6.5597569444419976</c:v>
                </c:pt>
                <c:pt idx="24403">
                  <c:v>6.5599999999961627</c:v>
                </c:pt>
                <c:pt idx="24404">
                  <c:v>6.5602430555576037</c:v>
                </c:pt>
                <c:pt idx="24405">
                  <c:v>6.5604861111117687</c:v>
                </c:pt>
                <c:pt idx="24406">
                  <c:v>6.5607291666659338</c:v>
                </c:pt>
                <c:pt idx="24407">
                  <c:v>6.5609722222200988</c:v>
                </c:pt>
                <c:pt idx="24408">
                  <c:v>6.5612152777742638</c:v>
                </c:pt>
                <c:pt idx="24409">
                  <c:v>6.5614583333284289</c:v>
                </c:pt>
                <c:pt idx="24410">
                  <c:v>6.5617013888898699</c:v>
                </c:pt>
                <c:pt idx="24411">
                  <c:v>6.5619444444440349</c:v>
                </c:pt>
                <c:pt idx="24412">
                  <c:v>6.5621874999981999</c:v>
                </c:pt>
                <c:pt idx="24413">
                  <c:v>6.562430555552365</c:v>
                </c:pt>
                <c:pt idx="24414">
                  <c:v>6.56267361110653</c:v>
                </c:pt>
                <c:pt idx="24415">
                  <c:v>6.5629282407374747</c:v>
                </c:pt>
                <c:pt idx="24416">
                  <c:v>6.5631712962916398</c:v>
                </c:pt>
                <c:pt idx="24417">
                  <c:v>6.5634143518530808</c:v>
                </c:pt>
                <c:pt idx="24418">
                  <c:v>6.5636574074072458</c:v>
                </c:pt>
                <c:pt idx="24419">
                  <c:v>6.5639004629614108</c:v>
                </c:pt>
                <c:pt idx="24420">
                  <c:v>6.5641435185155759</c:v>
                </c:pt>
                <c:pt idx="24421">
                  <c:v>6.5643865740697409</c:v>
                </c:pt>
                <c:pt idx="24422">
                  <c:v>6.5646296296311819</c:v>
                </c:pt>
                <c:pt idx="24423">
                  <c:v>6.5648726851853469</c:v>
                </c:pt>
                <c:pt idx="24424">
                  <c:v>6.565115740739512</c:v>
                </c:pt>
                <c:pt idx="24425">
                  <c:v>6.565358796293677</c:v>
                </c:pt>
                <c:pt idx="24426">
                  <c:v>6.5656018518478421</c:v>
                </c:pt>
                <c:pt idx="24427">
                  <c:v>6.5658449074092831</c:v>
                </c:pt>
                <c:pt idx="24428">
                  <c:v>6.5660879629634481</c:v>
                </c:pt>
                <c:pt idx="24429">
                  <c:v>6.5663310185176131</c:v>
                </c:pt>
                <c:pt idx="24430">
                  <c:v>6.5665740740717782</c:v>
                </c:pt>
                <c:pt idx="24431">
                  <c:v>6.5668171296259432</c:v>
                </c:pt>
                <c:pt idx="24432">
                  <c:v>6.5670601851801083</c:v>
                </c:pt>
                <c:pt idx="24433">
                  <c:v>6.5673032407415493</c:v>
                </c:pt>
                <c:pt idx="24434">
                  <c:v>6.5675462962957143</c:v>
                </c:pt>
                <c:pt idx="24435">
                  <c:v>6.5677893518498793</c:v>
                </c:pt>
                <c:pt idx="24436">
                  <c:v>6.5680324074040444</c:v>
                </c:pt>
                <c:pt idx="24437">
                  <c:v>6.5682754629582094</c:v>
                </c:pt>
                <c:pt idx="24438">
                  <c:v>6.5685185185196504</c:v>
                </c:pt>
                <c:pt idx="24439">
                  <c:v>6.5687615740738154</c:v>
                </c:pt>
                <c:pt idx="24440">
                  <c:v>6.5690046296279805</c:v>
                </c:pt>
                <c:pt idx="24441">
                  <c:v>6.5692476851821455</c:v>
                </c:pt>
                <c:pt idx="24442">
                  <c:v>6.5694907407363106</c:v>
                </c:pt>
                <c:pt idx="24443">
                  <c:v>6.5697337962977516</c:v>
                </c:pt>
                <c:pt idx="24444">
                  <c:v>6.5699768518519166</c:v>
                </c:pt>
                <c:pt idx="24445">
                  <c:v>6.5702199074060816</c:v>
                </c:pt>
                <c:pt idx="24446">
                  <c:v>6.5704629629602467</c:v>
                </c:pt>
                <c:pt idx="24447">
                  <c:v>6.5707060185144117</c:v>
                </c:pt>
                <c:pt idx="24448">
                  <c:v>6.5709490740758527</c:v>
                </c:pt>
                <c:pt idx="24449">
                  <c:v>6.5711921296300178</c:v>
                </c:pt>
                <c:pt idx="24450">
                  <c:v>6.5714351851841828</c:v>
                </c:pt>
                <c:pt idx="24451">
                  <c:v>6.5716782407383478</c:v>
                </c:pt>
                <c:pt idx="24452">
                  <c:v>6.5719212962925129</c:v>
                </c:pt>
                <c:pt idx="24453">
                  <c:v>6.5721643518539539</c:v>
                </c:pt>
                <c:pt idx="24454">
                  <c:v>6.5724074074081189</c:v>
                </c:pt>
                <c:pt idx="24455">
                  <c:v>6.5726504629622839</c:v>
                </c:pt>
                <c:pt idx="24456">
                  <c:v>6.572893518516449</c:v>
                </c:pt>
                <c:pt idx="24457">
                  <c:v>6.573136574070614</c:v>
                </c:pt>
                <c:pt idx="24458">
                  <c:v>6.5733796296247791</c:v>
                </c:pt>
                <c:pt idx="24459">
                  <c:v>6.5736226851862201</c:v>
                </c:pt>
                <c:pt idx="24460">
                  <c:v>6.5738657407403851</c:v>
                </c:pt>
                <c:pt idx="24461">
                  <c:v>6.5741087962945501</c:v>
                </c:pt>
                <c:pt idx="24462">
                  <c:v>6.5743634259254948</c:v>
                </c:pt>
                <c:pt idx="24463">
                  <c:v>6.5746064814796599</c:v>
                </c:pt>
                <c:pt idx="24464">
                  <c:v>6.5748495370338249</c:v>
                </c:pt>
                <c:pt idx="24465">
                  <c:v>6.5750925925879899</c:v>
                </c:pt>
                <c:pt idx="24466">
                  <c:v>6.5753356481494309</c:v>
                </c:pt>
                <c:pt idx="24467">
                  <c:v>6.575578703703596</c:v>
                </c:pt>
                <c:pt idx="24468">
                  <c:v>6.575821759257761</c:v>
                </c:pt>
                <c:pt idx="24469">
                  <c:v>6.5760648148119261</c:v>
                </c:pt>
                <c:pt idx="24470">
                  <c:v>6.5763078703660911</c:v>
                </c:pt>
                <c:pt idx="24471">
                  <c:v>6.5765509259275321</c:v>
                </c:pt>
                <c:pt idx="24472">
                  <c:v>6.5767939814816971</c:v>
                </c:pt>
                <c:pt idx="24473">
                  <c:v>6.5770370370358622</c:v>
                </c:pt>
                <c:pt idx="24474">
                  <c:v>6.5772800925900272</c:v>
                </c:pt>
                <c:pt idx="24475">
                  <c:v>6.5775231481441923</c:v>
                </c:pt>
                <c:pt idx="24476">
                  <c:v>6.5777662037056333</c:v>
                </c:pt>
                <c:pt idx="24477">
                  <c:v>6.5780092592597983</c:v>
                </c:pt>
                <c:pt idx="24478">
                  <c:v>6.5782523148139633</c:v>
                </c:pt>
                <c:pt idx="24479">
                  <c:v>6.5784953703681284</c:v>
                </c:pt>
                <c:pt idx="24480">
                  <c:v>6.5787384259222934</c:v>
                </c:pt>
                <c:pt idx="24481">
                  <c:v>6.5789814814764584</c:v>
                </c:pt>
                <c:pt idx="24482">
                  <c:v>6.5792245370378994</c:v>
                </c:pt>
                <c:pt idx="24483">
                  <c:v>6.5794675925920645</c:v>
                </c:pt>
                <c:pt idx="24484">
                  <c:v>6.5797106481462295</c:v>
                </c:pt>
                <c:pt idx="24485">
                  <c:v>6.5799537037003946</c:v>
                </c:pt>
                <c:pt idx="24486">
                  <c:v>6.5801967592545596</c:v>
                </c:pt>
                <c:pt idx="24487">
                  <c:v>6.5804398148160006</c:v>
                </c:pt>
                <c:pt idx="24488">
                  <c:v>6.5806828703701656</c:v>
                </c:pt>
                <c:pt idx="24489">
                  <c:v>6.5809259259243307</c:v>
                </c:pt>
                <c:pt idx="24490">
                  <c:v>6.5811689814784957</c:v>
                </c:pt>
                <c:pt idx="24491">
                  <c:v>6.5814120370326608</c:v>
                </c:pt>
                <c:pt idx="24492">
                  <c:v>6.5816550925941018</c:v>
                </c:pt>
                <c:pt idx="24493">
                  <c:v>6.5818981481482668</c:v>
                </c:pt>
                <c:pt idx="24494">
                  <c:v>6.5821412037024318</c:v>
                </c:pt>
                <c:pt idx="24495">
                  <c:v>6.5823842592565969</c:v>
                </c:pt>
                <c:pt idx="24496">
                  <c:v>6.5826273148107619</c:v>
                </c:pt>
                <c:pt idx="24497">
                  <c:v>6.5828703703722029</c:v>
                </c:pt>
                <c:pt idx="24498">
                  <c:v>6.5831134259263679</c:v>
                </c:pt>
                <c:pt idx="24499">
                  <c:v>6.583356481480533</c:v>
                </c:pt>
                <c:pt idx="24500">
                  <c:v>6.583599537034698</c:v>
                </c:pt>
                <c:pt idx="24501">
                  <c:v>6.5838425925888631</c:v>
                </c:pt>
                <c:pt idx="24502">
                  <c:v>6.5840856481430281</c:v>
                </c:pt>
                <c:pt idx="24503">
                  <c:v>6.5843287037044691</c:v>
                </c:pt>
                <c:pt idx="24504">
                  <c:v>6.5845717592586341</c:v>
                </c:pt>
                <c:pt idx="24505">
                  <c:v>6.5848148148127992</c:v>
                </c:pt>
                <c:pt idx="24506">
                  <c:v>6.5850578703669642</c:v>
                </c:pt>
                <c:pt idx="24507">
                  <c:v>6.5853009259211293</c:v>
                </c:pt>
                <c:pt idx="24508">
                  <c:v>6.5855439814825703</c:v>
                </c:pt>
                <c:pt idx="24509">
                  <c:v>6.5857870370367353</c:v>
                </c:pt>
                <c:pt idx="24510">
                  <c:v>6.5860300925909003</c:v>
                </c:pt>
                <c:pt idx="24511">
                  <c:v>6.586284722221845</c:v>
                </c:pt>
                <c:pt idx="24512">
                  <c:v>6.5865277777760101</c:v>
                </c:pt>
                <c:pt idx="24513">
                  <c:v>6.5867708333301751</c:v>
                </c:pt>
                <c:pt idx="24514">
                  <c:v>6.5870138888843401</c:v>
                </c:pt>
                <c:pt idx="24515">
                  <c:v>6.5872569444457811</c:v>
                </c:pt>
                <c:pt idx="24516">
                  <c:v>6.5874999999999462</c:v>
                </c:pt>
                <c:pt idx="24517">
                  <c:v>6.5877430555541112</c:v>
                </c:pt>
                <c:pt idx="24518">
                  <c:v>6.5879861111082763</c:v>
                </c:pt>
                <c:pt idx="24519">
                  <c:v>6.5882291666624413</c:v>
                </c:pt>
                <c:pt idx="24520">
                  <c:v>6.5884722222238823</c:v>
                </c:pt>
                <c:pt idx="24521">
                  <c:v>6.5887152777780473</c:v>
                </c:pt>
                <c:pt idx="24522">
                  <c:v>6.5889583333322124</c:v>
                </c:pt>
                <c:pt idx="24523">
                  <c:v>6.5892013888863774</c:v>
                </c:pt>
                <c:pt idx="24524">
                  <c:v>6.5894444444405424</c:v>
                </c:pt>
                <c:pt idx="24525">
                  <c:v>6.5896875000019834</c:v>
                </c:pt>
                <c:pt idx="24526">
                  <c:v>6.5899305555561485</c:v>
                </c:pt>
                <c:pt idx="24527">
                  <c:v>6.5901736111103135</c:v>
                </c:pt>
                <c:pt idx="24528">
                  <c:v>6.5904166666644786</c:v>
                </c:pt>
                <c:pt idx="24529">
                  <c:v>6.5906597222186436</c:v>
                </c:pt>
                <c:pt idx="24530">
                  <c:v>6.5909027777728086</c:v>
                </c:pt>
                <c:pt idx="24531">
                  <c:v>6.5911458333342496</c:v>
                </c:pt>
                <c:pt idx="24532">
                  <c:v>6.5913888888884147</c:v>
                </c:pt>
                <c:pt idx="24533">
                  <c:v>6.5916319444425797</c:v>
                </c:pt>
                <c:pt idx="24534">
                  <c:v>6.5918749999967448</c:v>
                </c:pt>
                <c:pt idx="24535">
                  <c:v>6.5921180555509098</c:v>
                </c:pt>
                <c:pt idx="24536">
                  <c:v>6.5923611111123508</c:v>
                </c:pt>
                <c:pt idx="24537">
                  <c:v>6.5926041666665158</c:v>
                </c:pt>
                <c:pt idx="24538">
                  <c:v>6.5928472222206809</c:v>
                </c:pt>
                <c:pt idx="24539">
                  <c:v>6.5930902777748459</c:v>
                </c:pt>
                <c:pt idx="24540">
                  <c:v>6.5933333333290109</c:v>
                </c:pt>
                <c:pt idx="24541">
                  <c:v>6.5935763888904519</c:v>
                </c:pt>
                <c:pt idx="24542">
                  <c:v>6.593819444444617</c:v>
                </c:pt>
                <c:pt idx="24543">
                  <c:v>6.594062499998782</c:v>
                </c:pt>
                <c:pt idx="24544">
                  <c:v>6.5943055555529471</c:v>
                </c:pt>
                <c:pt idx="24545">
                  <c:v>6.5945486111071121</c:v>
                </c:pt>
                <c:pt idx="24546">
                  <c:v>6.5947916666685531</c:v>
                </c:pt>
                <c:pt idx="24547">
                  <c:v>6.5950347222227181</c:v>
                </c:pt>
                <c:pt idx="24548">
                  <c:v>6.5952777777768832</c:v>
                </c:pt>
                <c:pt idx="24549">
                  <c:v>6.5955208333310482</c:v>
                </c:pt>
                <c:pt idx="24550">
                  <c:v>6.5957638888852133</c:v>
                </c:pt>
                <c:pt idx="24551">
                  <c:v>6.5960069444393783</c:v>
                </c:pt>
                <c:pt idx="24552">
                  <c:v>6.5962500000008193</c:v>
                </c:pt>
                <c:pt idx="24553">
                  <c:v>6.5964930555549843</c:v>
                </c:pt>
                <c:pt idx="24554">
                  <c:v>6.5967361111091494</c:v>
                </c:pt>
                <c:pt idx="24555">
                  <c:v>6.5969791666633144</c:v>
                </c:pt>
                <c:pt idx="24556">
                  <c:v>6.5972222222174794</c:v>
                </c:pt>
                <c:pt idx="24557">
                  <c:v>6.5974652777789204</c:v>
                </c:pt>
                <c:pt idx="24558">
                  <c:v>6.5977083333330855</c:v>
                </c:pt>
                <c:pt idx="24559">
                  <c:v>6.5979629629640302</c:v>
                </c:pt>
                <c:pt idx="24560">
                  <c:v>6.5982060185181952</c:v>
                </c:pt>
                <c:pt idx="24561">
                  <c:v>6.5984490740723603</c:v>
                </c:pt>
                <c:pt idx="24562">
                  <c:v>6.5986921296265253</c:v>
                </c:pt>
                <c:pt idx="24563">
                  <c:v>6.5989351851806903</c:v>
                </c:pt>
                <c:pt idx="24564">
                  <c:v>6.5991782407421313</c:v>
                </c:pt>
                <c:pt idx="24565">
                  <c:v>6.5994212962962964</c:v>
                </c:pt>
                <c:pt idx="24566">
                  <c:v>6.5996643518504614</c:v>
                </c:pt>
                <c:pt idx="24567">
                  <c:v>6.5999074074046264</c:v>
                </c:pt>
                <c:pt idx="24568">
                  <c:v>6.6001504629587915</c:v>
                </c:pt>
                <c:pt idx="24569">
                  <c:v>6.6003935185202325</c:v>
                </c:pt>
                <c:pt idx="24570">
                  <c:v>6.6006365740743975</c:v>
                </c:pt>
                <c:pt idx="24571">
                  <c:v>6.6008796296285626</c:v>
                </c:pt>
                <c:pt idx="24572">
                  <c:v>6.6011226851827276</c:v>
                </c:pt>
                <c:pt idx="24573">
                  <c:v>6.6013657407368926</c:v>
                </c:pt>
                <c:pt idx="24574">
                  <c:v>6.6016087962983336</c:v>
                </c:pt>
                <c:pt idx="24575">
                  <c:v>6.6018518518524987</c:v>
                </c:pt>
                <c:pt idx="24576">
                  <c:v>6.6020949074066637</c:v>
                </c:pt>
                <c:pt idx="24577">
                  <c:v>6.6023379629608288</c:v>
                </c:pt>
                <c:pt idx="24578">
                  <c:v>6.6025810185149938</c:v>
                </c:pt>
                <c:pt idx="24579">
                  <c:v>6.6028240740691588</c:v>
                </c:pt>
                <c:pt idx="24580">
                  <c:v>6.6030671296305998</c:v>
                </c:pt>
                <c:pt idx="24581">
                  <c:v>6.6033101851847649</c:v>
                </c:pt>
                <c:pt idx="24582">
                  <c:v>6.6035532407389299</c:v>
                </c:pt>
                <c:pt idx="24583">
                  <c:v>6.6037962962930949</c:v>
                </c:pt>
                <c:pt idx="24584">
                  <c:v>6.60403935184726</c:v>
                </c:pt>
                <c:pt idx="24585">
                  <c:v>6.604282407408701</c:v>
                </c:pt>
                <c:pt idx="24586">
                  <c:v>6.604525462962866</c:v>
                </c:pt>
                <c:pt idx="24587">
                  <c:v>6.6047685185170311</c:v>
                </c:pt>
                <c:pt idx="24588">
                  <c:v>6.6050115740711961</c:v>
                </c:pt>
                <c:pt idx="24589">
                  <c:v>6.6052546296253611</c:v>
                </c:pt>
                <c:pt idx="24590">
                  <c:v>6.6054976851868021</c:v>
                </c:pt>
                <c:pt idx="24591">
                  <c:v>6.6057407407409672</c:v>
                </c:pt>
                <c:pt idx="24592">
                  <c:v>6.6059837962951322</c:v>
                </c:pt>
                <c:pt idx="24593">
                  <c:v>6.6062268518492973</c:v>
                </c:pt>
                <c:pt idx="24594">
                  <c:v>6.6064699074034623</c:v>
                </c:pt>
                <c:pt idx="24595">
                  <c:v>6.6067129629649033</c:v>
                </c:pt>
                <c:pt idx="24596">
                  <c:v>6.6069560185190683</c:v>
                </c:pt>
                <c:pt idx="24597">
                  <c:v>6.6071990740732334</c:v>
                </c:pt>
                <c:pt idx="24598">
                  <c:v>6.6074421296273984</c:v>
                </c:pt>
                <c:pt idx="24599">
                  <c:v>6.6076851851815634</c:v>
                </c:pt>
                <c:pt idx="24600">
                  <c:v>6.6079282407357285</c:v>
                </c:pt>
                <c:pt idx="24601">
                  <c:v>6.6081712962971695</c:v>
                </c:pt>
                <c:pt idx="24602">
                  <c:v>6.6084143518513345</c:v>
                </c:pt>
                <c:pt idx="24603">
                  <c:v>6.6086574074054996</c:v>
                </c:pt>
                <c:pt idx="24604">
                  <c:v>6.6089004629596646</c:v>
                </c:pt>
                <c:pt idx="24605">
                  <c:v>6.6091435185138296</c:v>
                </c:pt>
                <c:pt idx="24606">
                  <c:v>6.6093865740752706</c:v>
                </c:pt>
                <c:pt idx="24607">
                  <c:v>6.6096296296294357</c:v>
                </c:pt>
                <c:pt idx="24608">
                  <c:v>6.6098842592603804</c:v>
                </c:pt>
                <c:pt idx="24609">
                  <c:v>6.6101273148145454</c:v>
                </c:pt>
                <c:pt idx="24610">
                  <c:v>6.6103703703687104</c:v>
                </c:pt>
                <c:pt idx="24611">
                  <c:v>6.6106134259228755</c:v>
                </c:pt>
                <c:pt idx="24612">
                  <c:v>6.6108564814770405</c:v>
                </c:pt>
                <c:pt idx="24613">
                  <c:v>6.6110995370384815</c:v>
                </c:pt>
                <c:pt idx="24614">
                  <c:v>6.6113425925926466</c:v>
                </c:pt>
                <c:pt idx="24615">
                  <c:v>6.6115856481468116</c:v>
                </c:pt>
                <c:pt idx="24616">
                  <c:v>6.6118287037009766</c:v>
                </c:pt>
                <c:pt idx="24617">
                  <c:v>6.6120717592551417</c:v>
                </c:pt>
                <c:pt idx="24618">
                  <c:v>6.6123148148165827</c:v>
                </c:pt>
                <c:pt idx="24619">
                  <c:v>6.6125578703707477</c:v>
                </c:pt>
                <c:pt idx="24620">
                  <c:v>6.6128009259249128</c:v>
                </c:pt>
                <c:pt idx="24621">
                  <c:v>6.6130439814790778</c:v>
                </c:pt>
                <c:pt idx="24622">
                  <c:v>6.6132870370332428</c:v>
                </c:pt>
                <c:pt idx="24623">
                  <c:v>6.6135300925946838</c:v>
                </c:pt>
                <c:pt idx="24624">
                  <c:v>6.6137731481488489</c:v>
                </c:pt>
                <c:pt idx="24625">
                  <c:v>6.6140162037030139</c:v>
                </c:pt>
                <c:pt idx="24626">
                  <c:v>6.6142592592571789</c:v>
                </c:pt>
                <c:pt idx="24627">
                  <c:v>6.614502314811344</c:v>
                </c:pt>
                <c:pt idx="24628">
                  <c:v>6.614745370365509</c:v>
                </c:pt>
                <c:pt idx="24629">
                  <c:v>6.61498842592695</c:v>
                </c:pt>
                <c:pt idx="24630">
                  <c:v>6.6152314814811151</c:v>
                </c:pt>
                <c:pt idx="24631">
                  <c:v>6.6154745370352801</c:v>
                </c:pt>
                <c:pt idx="24632">
                  <c:v>6.6157175925894451</c:v>
                </c:pt>
                <c:pt idx="24633">
                  <c:v>6.6159606481436102</c:v>
                </c:pt>
                <c:pt idx="24634">
                  <c:v>6.6162037037050512</c:v>
                </c:pt>
                <c:pt idx="24635">
                  <c:v>6.6164467592592162</c:v>
                </c:pt>
                <c:pt idx="24636">
                  <c:v>6.6166898148133813</c:v>
                </c:pt>
                <c:pt idx="24637">
                  <c:v>6.6169328703675463</c:v>
                </c:pt>
                <c:pt idx="24638">
                  <c:v>6.6171759259217113</c:v>
                </c:pt>
                <c:pt idx="24639">
                  <c:v>6.6174189814831523</c:v>
                </c:pt>
                <c:pt idx="24640">
                  <c:v>6.6176620370373174</c:v>
                </c:pt>
                <c:pt idx="24641">
                  <c:v>6.6179050925914824</c:v>
                </c:pt>
                <c:pt idx="24642">
                  <c:v>6.6181481481456474</c:v>
                </c:pt>
                <c:pt idx="24643">
                  <c:v>6.6183912036998125</c:v>
                </c:pt>
                <c:pt idx="24644">
                  <c:v>6.6186342592612535</c:v>
                </c:pt>
                <c:pt idx="24645">
                  <c:v>6.6188773148154185</c:v>
                </c:pt>
                <c:pt idx="24646">
                  <c:v>6.6191203703695836</c:v>
                </c:pt>
                <c:pt idx="24647">
                  <c:v>6.6193634259237486</c:v>
                </c:pt>
                <c:pt idx="24648">
                  <c:v>6.6196064814779136</c:v>
                </c:pt>
                <c:pt idx="24649">
                  <c:v>6.6198495370320787</c:v>
                </c:pt>
                <c:pt idx="24650">
                  <c:v>6.6200925925935197</c:v>
                </c:pt>
                <c:pt idx="24651">
                  <c:v>6.6203356481476847</c:v>
                </c:pt>
                <c:pt idx="24652">
                  <c:v>6.6205787037018498</c:v>
                </c:pt>
                <c:pt idx="24653">
                  <c:v>6.6208217592560148</c:v>
                </c:pt>
                <c:pt idx="24654">
                  <c:v>6.6210648148101798</c:v>
                </c:pt>
                <c:pt idx="24655">
                  <c:v>6.6213078703716208</c:v>
                </c:pt>
                <c:pt idx="24656">
                  <c:v>6.6215624999952896</c:v>
                </c:pt>
                <c:pt idx="24657">
                  <c:v>6.6218055555567306</c:v>
                </c:pt>
                <c:pt idx="24658">
                  <c:v>6.6220486111108956</c:v>
                </c:pt>
                <c:pt idx="24659">
                  <c:v>6.6222916666650606</c:v>
                </c:pt>
                <c:pt idx="24660">
                  <c:v>6.6225347222192257</c:v>
                </c:pt>
                <c:pt idx="24661">
                  <c:v>6.6227777777733907</c:v>
                </c:pt>
                <c:pt idx="24662">
                  <c:v>6.6230208333348317</c:v>
                </c:pt>
                <c:pt idx="24663">
                  <c:v>6.6232638888889968</c:v>
                </c:pt>
                <c:pt idx="24664">
                  <c:v>6.6235069444431618</c:v>
                </c:pt>
                <c:pt idx="24665">
                  <c:v>6.6237499999973268</c:v>
                </c:pt>
                <c:pt idx="24666">
                  <c:v>6.6239930555514919</c:v>
                </c:pt>
                <c:pt idx="24667">
                  <c:v>6.6242361111129329</c:v>
                </c:pt>
                <c:pt idx="24668">
                  <c:v>6.6244791666670979</c:v>
                </c:pt>
                <c:pt idx="24669">
                  <c:v>6.6247222222212629</c:v>
                </c:pt>
                <c:pt idx="24670">
                  <c:v>6.624965277775428</c:v>
                </c:pt>
                <c:pt idx="24671">
                  <c:v>6.625208333329593</c:v>
                </c:pt>
                <c:pt idx="24672">
                  <c:v>6.6254513888837581</c:v>
                </c:pt>
                <c:pt idx="24673">
                  <c:v>6.6256944444451991</c:v>
                </c:pt>
                <c:pt idx="24674">
                  <c:v>6.6259374999993641</c:v>
                </c:pt>
                <c:pt idx="24675">
                  <c:v>6.6261805555535291</c:v>
                </c:pt>
                <c:pt idx="24676">
                  <c:v>6.6264236111076942</c:v>
                </c:pt>
                <c:pt idx="24677">
                  <c:v>6.6266666666618592</c:v>
                </c:pt>
                <c:pt idx="24678">
                  <c:v>6.6269097222233002</c:v>
                </c:pt>
                <c:pt idx="24679">
                  <c:v>6.6271527777774653</c:v>
                </c:pt>
                <c:pt idx="24680">
                  <c:v>6.6273958333316303</c:v>
                </c:pt>
                <c:pt idx="24681">
                  <c:v>6.6276388888857953</c:v>
                </c:pt>
                <c:pt idx="24682">
                  <c:v>6.6278819444399604</c:v>
                </c:pt>
                <c:pt idx="24683">
                  <c:v>6.6281250000014014</c:v>
                </c:pt>
                <c:pt idx="24684">
                  <c:v>6.6283680555555664</c:v>
                </c:pt>
                <c:pt idx="24685">
                  <c:v>6.6286111111097314</c:v>
                </c:pt>
                <c:pt idx="24686">
                  <c:v>6.6288541666638965</c:v>
                </c:pt>
                <c:pt idx="24687">
                  <c:v>6.6290972222180615</c:v>
                </c:pt>
                <c:pt idx="24688">
                  <c:v>6.6293402777795025</c:v>
                </c:pt>
                <c:pt idx="24689">
                  <c:v>6.6295833333336676</c:v>
                </c:pt>
                <c:pt idx="24690">
                  <c:v>6.6298263888878326</c:v>
                </c:pt>
                <c:pt idx="24691">
                  <c:v>6.6300694444419976</c:v>
                </c:pt>
                <c:pt idx="24692">
                  <c:v>6.6303124999961627</c:v>
                </c:pt>
                <c:pt idx="24693">
                  <c:v>6.6305555555576037</c:v>
                </c:pt>
                <c:pt idx="24694">
                  <c:v>6.6307986111117687</c:v>
                </c:pt>
                <c:pt idx="24695">
                  <c:v>6.6310416666659338</c:v>
                </c:pt>
                <c:pt idx="24696">
                  <c:v>6.6312847222200988</c:v>
                </c:pt>
                <c:pt idx="24697">
                  <c:v>6.6315277777742638</c:v>
                </c:pt>
                <c:pt idx="24698">
                  <c:v>6.6317708333284289</c:v>
                </c:pt>
                <c:pt idx="24699">
                  <c:v>6.6320138888898699</c:v>
                </c:pt>
                <c:pt idx="24700">
                  <c:v>6.6322569444440349</c:v>
                </c:pt>
                <c:pt idx="24701">
                  <c:v>6.6324999999981999</c:v>
                </c:pt>
                <c:pt idx="24702">
                  <c:v>6.632743055552365</c:v>
                </c:pt>
                <c:pt idx="24703">
                  <c:v>6.63298611110653</c:v>
                </c:pt>
                <c:pt idx="24704">
                  <c:v>6.6332407407374747</c:v>
                </c:pt>
                <c:pt idx="24705">
                  <c:v>6.6334837962916398</c:v>
                </c:pt>
                <c:pt idx="24706">
                  <c:v>6.6337268518530808</c:v>
                </c:pt>
                <c:pt idx="24707">
                  <c:v>6.6339699074072458</c:v>
                </c:pt>
                <c:pt idx="24708">
                  <c:v>6.6342129629614108</c:v>
                </c:pt>
                <c:pt idx="24709">
                  <c:v>6.6344560185155759</c:v>
                </c:pt>
                <c:pt idx="24710">
                  <c:v>6.6346990740697409</c:v>
                </c:pt>
                <c:pt idx="24711">
                  <c:v>6.6349421296311819</c:v>
                </c:pt>
                <c:pt idx="24712">
                  <c:v>6.6351851851853469</c:v>
                </c:pt>
                <c:pt idx="24713">
                  <c:v>6.635428240739512</c:v>
                </c:pt>
                <c:pt idx="24714">
                  <c:v>6.635671296293677</c:v>
                </c:pt>
                <c:pt idx="24715">
                  <c:v>6.6359143518478421</c:v>
                </c:pt>
                <c:pt idx="24716">
                  <c:v>6.6361574074092831</c:v>
                </c:pt>
                <c:pt idx="24717">
                  <c:v>6.6364004629634481</c:v>
                </c:pt>
                <c:pt idx="24718">
                  <c:v>6.6366435185176131</c:v>
                </c:pt>
                <c:pt idx="24719">
                  <c:v>6.6368865740717782</c:v>
                </c:pt>
                <c:pt idx="24720">
                  <c:v>6.6371296296259432</c:v>
                </c:pt>
                <c:pt idx="24721">
                  <c:v>6.6373726851801083</c:v>
                </c:pt>
                <c:pt idx="24722">
                  <c:v>6.6376157407415493</c:v>
                </c:pt>
                <c:pt idx="24723">
                  <c:v>6.6378587962957143</c:v>
                </c:pt>
                <c:pt idx="24724">
                  <c:v>6.6381018518498793</c:v>
                </c:pt>
                <c:pt idx="24725">
                  <c:v>6.6383449074040444</c:v>
                </c:pt>
                <c:pt idx="24726">
                  <c:v>6.6385879629582094</c:v>
                </c:pt>
                <c:pt idx="24727">
                  <c:v>6.6388310185196504</c:v>
                </c:pt>
                <c:pt idx="24728">
                  <c:v>6.6390740740738154</c:v>
                </c:pt>
                <c:pt idx="24729">
                  <c:v>6.6393171296279805</c:v>
                </c:pt>
                <c:pt idx="24730">
                  <c:v>6.6395601851821455</c:v>
                </c:pt>
                <c:pt idx="24731">
                  <c:v>6.6398032407363106</c:v>
                </c:pt>
                <c:pt idx="24732">
                  <c:v>6.6400462962977516</c:v>
                </c:pt>
                <c:pt idx="24733">
                  <c:v>6.6402893518519166</c:v>
                </c:pt>
                <c:pt idx="24734">
                  <c:v>6.6405324074060816</c:v>
                </c:pt>
                <c:pt idx="24735">
                  <c:v>6.6407754629602467</c:v>
                </c:pt>
                <c:pt idx="24736">
                  <c:v>6.6410185185144117</c:v>
                </c:pt>
                <c:pt idx="24737">
                  <c:v>6.6412615740758527</c:v>
                </c:pt>
                <c:pt idx="24738">
                  <c:v>6.6415046296300178</c:v>
                </c:pt>
                <c:pt idx="24739">
                  <c:v>6.6417476851841828</c:v>
                </c:pt>
                <c:pt idx="24740">
                  <c:v>6.6419907407383478</c:v>
                </c:pt>
                <c:pt idx="24741">
                  <c:v>6.6422337962925129</c:v>
                </c:pt>
                <c:pt idx="24742">
                  <c:v>6.6424768518539539</c:v>
                </c:pt>
                <c:pt idx="24743">
                  <c:v>6.6427199074081189</c:v>
                </c:pt>
                <c:pt idx="24744">
                  <c:v>6.6429629629622839</c:v>
                </c:pt>
                <c:pt idx="24745">
                  <c:v>6.643206018516449</c:v>
                </c:pt>
                <c:pt idx="24746">
                  <c:v>6.643449074070614</c:v>
                </c:pt>
                <c:pt idx="24747">
                  <c:v>6.6436921296247791</c:v>
                </c:pt>
                <c:pt idx="24748">
                  <c:v>6.6439351851862201</c:v>
                </c:pt>
                <c:pt idx="24749">
                  <c:v>6.6441782407403851</c:v>
                </c:pt>
                <c:pt idx="24750">
                  <c:v>6.6444212962945501</c:v>
                </c:pt>
                <c:pt idx="24751">
                  <c:v>6.6446643518487152</c:v>
                </c:pt>
                <c:pt idx="24752">
                  <c:v>6.6449074074028802</c:v>
                </c:pt>
                <c:pt idx="24753">
                  <c:v>6.6451620370338249</c:v>
                </c:pt>
                <c:pt idx="24754">
                  <c:v>6.6454050925879899</c:v>
                </c:pt>
                <c:pt idx="24755">
                  <c:v>6.6456481481494309</c:v>
                </c:pt>
                <c:pt idx="24756">
                  <c:v>6.645891203703596</c:v>
                </c:pt>
                <c:pt idx="24757">
                  <c:v>6.646134259257761</c:v>
                </c:pt>
                <c:pt idx="24758">
                  <c:v>6.6463773148119261</c:v>
                </c:pt>
                <c:pt idx="24759">
                  <c:v>6.6466203703660911</c:v>
                </c:pt>
                <c:pt idx="24760">
                  <c:v>6.6468634259275321</c:v>
                </c:pt>
                <c:pt idx="24761">
                  <c:v>6.6471064814816971</c:v>
                </c:pt>
                <c:pt idx="24762">
                  <c:v>6.6473495370358622</c:v>
                </c:pt>
                <c:pt idx="24763">
                  <c:v>6.6475925925900272</c:v>
                </c:pt>
                <c:pt idx="24764">
                  <c:v>6.6478356481441923</c:v>
                </c:pt>
                <c:pt idx="24765">
                  <c:v>6.6480787037056333</c:v>
                </c:pt>
                <c:pt idx="24766">
                  <c:v>6.6483217592597983</c:v>
                </c:pt>
                <c:pt idx="24767">
                  <c:v>6.6485648148139633</c:v>
                </c:pt>
                <c:pt idx="24768">
                  <c:v>6.6488078703681284</c:v>
                </c:pt>
                <c:pt idx="24769">
                  <c:v>6.6490509259222934</c:v>
                </c:pt>
                <c:pt idx="24770">
                  <c:v>6.6492939814764584</c:v>
                </c:pt>
                <c:pt idx="24771">
                  <c:v>6.6495370370378994</c:v>
                </c:pt>
                <c:pt idx="24772">
                  <c:v>6.6497800925920645</c:v>
                </c:pt>
                <c:pt idx="24773">
                  <c:v>6.6500231481462295</c:v>
                </c:pt>
                <c:pt idx="24774">
                  <c:v>6.6502662037003946</c:v>
                </c:pt>
                <c:pt idx="24775">
                  <c:v>6.6505092592545596</c:v>
                </c:pt>
                <c:pt idx="24776">
                  <c:v>6.6507523148160006</c:v>
                </c:pt>
                <c:pt idx="24777">
                  <c:v>6.6509953703701656</c:v>
                </c:pt>
                <c:pt idx="24778">
                  <c:v>6.6512384259243307</c:v>
                </c:pt>
                <c:pt idx="24779">
                  <c:v>6.6514814814784957</c:v>
                </c:pt>
                <c:pt idx="24780">
                  <c:v>6.6517245370326608</c:v>
                </c:pt>
                <c:pt idx="24781">
                  <c:v>6.6519675925941018</c:v>
                </c:pt>
                <c:pt idx="24782">
                  <c:v>6.6522106481482668</c:v>
                </c:pt>
                <c:pt idx="24783">
                  <c:v>6.6524537037024318</c:v>
                </c:pt>
                <c:pt idx="24784">
                  <c:v>6.6526967592565969</c:v>
                </c:pt>
                <c:pt idx="24785">
                  <c:v>6.6529398148107619</c:v>
                </c:pt>
                <c:pt idx="24786">
                  <c:v>6.6531828703722029</c:v>
                </c:pt>
                <c:pt idx="24787">
                  <c:v>6.6534259259263679</c:v>
                </c:pt>
                <c:pt idx="24788">
                  <c:v>6.653668981480533</c:v>
                </c:pt>
                <c:pt idx="24789">
                  <c:v>6.653912037034698</c:v>
                </c:pt>
                <c:pt idx="24790">
                  <c:v>6.6541550925888631</c:v>
                </c:pt>
                <c:pt idx="24791">
                  <c:v>6.6543981481430281</c:v>
                </c:pt>
                <c:pt idx="24792">
                  <c:v>6.6546412037044691</c:v>
                </c:pt>
                <c:pt idx="24793">
                  <c:v>6.6548842592586341</c:v>
                </c:pt>
                <c:pt idx="24794">
                  <c:v>6.6551273148127992</c:v>
                </c:pt>
                <c:pt idx="24795">
                  <c:v>6.6553703703669642</c:v>
                </c:pt>
                <c:pt idx="24796">
                  <c:v>6.6556134259211293</c:v>
                </c:pt>
                <c:pt idx="24797">
                  <c:v>6.6558564814825703</c:v>
                </c:pt>
                <c:pt idx="24798">
                  <c:v>6.6560995370367353</c:v>
                </c:pt>
                <c:pt idx="24799">
                  <c:v>6.6563425925909003</c:v>
                </c:pt>
                <c:pt idx="24800">
                  <c:v>6.6565856481450654</c:v>
                </c:pt>
                <c:pt idx="24801">
                  <c:v>6.6568402777760101</c:v>
                </c:pt>
                <c:pt idx="24802">
                  <c:v>6.6570833333301751</c:v>
                </c:pt>
                <c:pt idx="24803">
                  <c:v>6.6573263888843401</c:v>
                </c:pt>
                <c:pt idx="24804">
                  <c:v>6.6575694444457811</c:v>
                </c:pt>
                <c:pt idx="24805">
                  <c:v>6.6578124999999462</c:v>
                </c:pt>
                <c:pt idx="24806">
                  <c:v>6.6580555555541112</c:v>
                </c:pt>
                <c:pt idx="24807">
                  <c:v>6.6582986111082763</c:v>
                </c:pt>
                <c:pt idx="24808">
                  <c:v>6.6585416666624413</c:v>
                </c:pt>
                <c:pt idx="24809">
                  <c:v>6.6587847222238823</c:v>
                </c:pt>
                <c:pt idx="24810">
                  <c:v>6.6590277777780473</c:v>
                </c:pt>
                <c:pt idx="24811">
                  <c:v>6.6592708333322124</c:v>
                </c:pt>
                <c:pt idx="24812">
                  <c:v>6.6595138888863774</c:v>
                </c:pt>
                <c:pt idx="24813">
                  <c:v>6.6597569444405424</c:v>
                </c:pt>
                <c:pt idx="24814">
                  <c:v>6.6600000000019834</c:v>
                </c:pt>
                <c:pt idx="24815">
                  <c:v>6.6602430555561485</c:v>
                </c:pt>
                <c:pt idx="24816">
                  <c:v>6.6604861111103135</c:v>
                </c:pt>
                <c:pt idx="24817">
                  <c:v>6.6607291666644786</c:v>
                </c:pt>
                <c:pt idx="24818">
                  <c:v>6.6609722222186436</c:v>
                </c:pt>
                <c:pt idx="24819">
                  <c:v>6.6612152777728086</c:v>
                </c:pt>
                <c:pt idx="24820">
                  <c:v>6.6614583333342496</c:v>
                </c:pt>
                <c:pt idx="24821">
                  <c:v>6.6617013888884147</c:v>
                </c:pt>
                <c:pt idx="24822">
                  <c:v>6.6619444444425797</c:v>
                </c:pt>
                <c:pt idx="24823">
                  <c:v>6.6621874999967448</c:v>
                </c:pt>
                <c:pt idx="24824">
                  <c:v>6.6624305555509098</c:v>
                </c:pt>
                <c:pt idx="24825">
                  <c:v>6.6626736111123508</c:v>
                </c:pt>
                <c:pt idx="24826">
                  <c:v>6.6629166666665158</c:v>
                </c:pt>
                <c:pt idx="24827">
                  <c:v>6.6631597222206809</c:v>
                </c:pt>
                <c:pt idx="24828">
                  <c:v>6.6634027777748459</c:v>
                </c:pt>
                <c:pt idx="24829">
                  <c:v>6.6636458333290109</c:v>
                </c:pt>
                <c:pt idx="24830">
                  <c:v>6.6638888888904519</c:v>
                </c:pt>
                <c:pt idx="24831">
                  <c:v>6.664131944444617</c:v>
                </c:pt>
                <c:pt idx="24832">
                  <c:v>6.664374999998782</c:v>
                </c:pt>
                <c:pt idx="24833">
                  <c:v>6.6646180555529471</c:v>
                </c:pt>
                <c:pt idx="24834">
                  <c:v>6.6648611111071121</c:v>
                </c:pt>
                <c:pt idx="24835">
                  <c:v>6.6651041666685531</c:v>
                </c:pt>
                <c:pt idx="24836">
                  <c:v>6.6653472222227181</c:v>
                </c:pt>
                <c:pt idx="24837">
                  <c:v>6.6655902777768832</c:v>
                </c:pt>
                <c:pt idx="24838">
                  <c:v>6.6658333333310482</c:v>
                </c:pt>
                <c:pt idx="24839">
                  <c:v>6.6660763888852133</c:v>
                </c:pt>
                <c:pt idx="24840">
                  <c:v>6.6663194444393783</c:v>
                </c:pt>
                <c:pt idx="24841">
                  <c:v>6.6665625000008193</c:v>
                </c:pt>
                <c:pt idx="24842">
                  <c:v>6.6668055555549843</c:v>
                </c:pt>
                <c:pt idx="24843">
                  <c:v>6.6670486111091494</c:v>
                </c:pt>
                <c:pt idx="24844">
                  <c:v>6.6672916666633144</c:v>
                </c:pt>
                <c:pt idx="24845">
                  <c:v>6.6675347222174794</c:v>
                </c:pt>
                <c:pt idx="24846">
                  <c:v>6.6677777777789204</c:v>
                </c:pt>
                <c:pt idx="24847">
                  <c:v>6.6680208333330855</c:v>
                </c:pt>
                <c:pt idx="24848">
                  <c:v>6.6682638888872505</c:v>
                </c:pt>
                <c:pt idx="24849">
                  <c:v>6.6685185185181952</c:v>
                </c:pt>
                <c:pt idx="24850">
                  <c:v>6.6687615740723603</c:v>
                </c:pt>
                <c:pt idx="24851">
                  <c:v>6.6690046296265253</c:v>
                </c:pt>
                <c:pt idx="24852">
                  <c:v>6.6692476851806903</c:v>
                </c:pt>
                <c:pt idx="24853">
                  <c:v>6.6694907407421313</c:v>
                </c:pt>
                <c:pt idx="24854">
                  <c:v>6.6697337962962964</c:v>
                </c:pt>
                <c:pt idx="24855">
                  <c:v>6.6699768518504614</c:v>
                </c:pt>
                <c:pt idx="24856">
                  <c:v>6.6702199074046264</c:v>
                </c:pt>
                <c:pt idx="24857">
                  <c:v>6.6704629629587915</c:v>
                </c:pt>
                <c:pt idx="24858">
                  <c:v>6.6707060185202325</c:v>
                </c:pt>
                <c:pt idx="24859">
                  <c:v>6.6709490740743975</c:v>
                </c:pt>
                <c:pt idx="24860">
                  <c:v>6.6711921296285626</c:v>
                </c:pt>
                <c:pt idx="24861">
                  <c:v>6.6714351851827276</c:v>
                </c:pt>
                <c:pt idx="24862">
                  <c:v>6.6716782407368926</c:v>
                </c:pt>
                <c:pt idx="24863">
                  <c:v>6.6719212962983336</c:v>
                </c:pt>
                <c:pt idx="24864">
                  <c:v>6.6721643518524987</c:v>
                </c:pt>
                <c:pt idx="24865">
                  <c:v>6.6724074074066637</c:v>
                </c:pt>
                <c:pt idx="24866">
                  <c:v>6.6726504629608288</c:v>
                </c:pt>
                <c:pt idx="24867">
                  <c:v>6.6728935185149938</c:v>
                </c:pt>
                <c:pt idx="24868">
                  <c:v>6.6731365740691588</c:v>
                </c:pt>
                <c:pt idx="24869">
                  <c:v>6.6733796296305998</c:v>
                </c:pt>
                <c:pt idx="24870">
                  <c:v>6.6736226851847649</c:v>
                </c:pt>
                <c:pt idx="24871">
                  <c:v>6.6738657407389299</c:v>
                </c:pt>
                <c:pt idx="24872">
                  <c:v>6.6741087962930949</c:v>
                </c:pt>
                <c:pt idx="24873">
                  <c:v>6.67435185184726</c:v>
                </c:pt>
                <c:pt idx="24874">
                  <c:v>6.674594907408701</c:v>
                </c:pt>
                <c:pt idx="24875">
                  <c:v>6.674837962962866</c:v>
                </c:pt>
                <c:pt idx="24876">
                  <c:v>6.6750810185170311</c:v>
                </c:pt>
                <c:pt idx="24877">
                  <c:v>6.6753240740711961</c:v>
                </c:pt>
                <c:pt idx="24878">
                  <c:v>6.6755671296253611</c:v>
                </c:pt>
                <c:pt idx="24879">
                  <c:v>6.6758101851868021</c:v>
                </c:pt>
                <c:pt idx="24880">
                  <c:v>6.6760532407409672</c:v>
                </c:pt>
                <c:pt idx="24881">
                  <c:v>6.6762962962951322</c:v>
                </c:pt>
                <c:pt idx="24882">
                  <c:v>6.6765393518492973</c:v>
                </c:pt>
                <c:pt idx="24883">
                  <c:v>6.6767824074034623</c:v>
                </c:pt>
                <c:pt idx="24884">
                  <c:v>6.6770254629649033</c:v>
                </c:pt>
                <c:pt idx="24885">
                  <c:v>6.6772685185190683</c:v>
                </c:pt>
                <c:pt idx="24886">
                  <c:v>6.6775115740732334</c:v>
                </c:pt>
                <c:pt idx="24887">
                  <c:v>6.6777546296273984</c:v>
                </c:pt>
                <c:pt idx="24888">
                  <c:v>6.6779976851815634</c:v>
                </c:pt>
                <c:pt idx="24889">
                  <c:v>6.6782407407357285</c:v>
                </c:pt>
                <c:pt idx="24890">
                  <c:v>6.6784837962971695</c:v>
                </c:pt>
                <c:pt idx="24891">
                  <c:v>6.6787268518513345</c:v>
                </c:pt>
                <c:pt idx="24892">
                  <c:v>6.6789699074054996</c:v>
                </c:pt>
                <c:pt idx="24893">
                  <c:v>6.6792129629596646</c:v>
                </c:pt>
                <c:pt idx="24894">
                  <c:v>6.6794560185138296</c:v>
                </c:pt>
                <c:pt idx="24895">
                  <c:v>6.6796990740752706</c:v>
                </c:pt>
                <c:pt idx="24896">
                  <c:v>6.6799421296294357</c:v>
                </c:pt>
                <c:pt idx="24897">
                  <c:v>6.6801851851836007</c:v>
                </c:pt>
                <c:pt idx="24898">
                  <c:v>6.6804398148145454</c:v>
                </c:pt>
                <c:pt idx="24899">
                  <c:v>6.6806828703687104</c:v>
                </c:pt>
                <c:pt idx="24900">
                  <c:v>6.6809259259228755</c:v>
                </c:pt>
                <c:pt idx="24901">
                  <c:v>6.6811689814770405</c:v>
                </c:pt>
                <c:pt idx="24902">
                  <c:v>6.6814120370384815</c:v>
                </c:pt>
                <c:pt idx="24903">
                  <c:v>6.6816550925926466</c:v>
                </c:pt>
                <c:pt idx="24904">
                  <c:v>6.6818981481468116</c:v>
                </c:pt>
                <c:pt idx="24905">
                  <c:v>6.6821412037009766</c:v>
                </c:pt>
                <c:pt idx="24906">
                  <c:v>6.6823842592551417</c:v>
                </c:pt>
                <c:pt idx="24907">
                  <c:v>6.6826273148165827</c:v>
                </c:pt>
                <c:pt idx="24908">
                  <c:v>6.6828703703707477</c:v>
                </c:pt>
                <c:pt idx="24909">
                  <c:v>6.6831134259249128</c:v>
                </c:pt>
                <c:pt idx="24910">
                  <c:v>6.6833564814790778</c:v>
                </c:pt>
                <c:pt idx="24911">
                  <c:v>6.6835995370332428</c:v>
                </c:pt>
                <c:pt idx="24912">
                  <c:v>6.6838425925946838</c:v>
                </c:pt>
                <c:pt idx="24913">
                  <c:v>6.6840856481488489</c:v>
                </c:pt>
                <c:pt idx="24914">
                  <c:v>6.6843287037030139</c:v>
                </c:pt>
                <c:pt idx="24915">
                  <c:v>6.6845717592571789</c:v>
                </c:pt>
                <c:pt idx="24916">
                  <c:v>6.684814814811344</c:v>
                </c:pt>
                <c:pt idx="24917">
                  <c:v>6.685057870365509</c:v>
                </c:pt>
                <c:pt idx="24918">
                  <c:v>6.68530092592695</c:v>
                </c:pt>
                <c:pt idx="24919">
                  <c:v>6.6855439814811151</c:v>
                </c:pt>
                <c:pt idx="24920">
                  <c:v>6.6857870370352801</c:v>
                </c:pt>
                <c:pt idx="24921">
                  <c:v>6.6860300925894451</c:v>
                </c:pt>
                <c:pt idx="24922">
                  <c:v>6.6862731481436102</c:v>
                </c:pt>
                <c:pt idx="24923">
                  <c:v>6.6865162037050512</c:v>
                </c:pt>
                <c:pt idx="24924">
                  <c:v>6.6867592592592162</c:v>
                </c:pt>
                <c:pt idx="24925">
                  <c:v>6.6870023148133813</c:v>
                </c:pt>
                <c:pt idx="24926">
                  <c:v>6.6872453703675463</c:v>
                </c:pt>
                <c:pt idx="24927">
                  <c:v>6.6874884259217113</c:v>
                </c:pt>
                <c:pt idx="24928">
                  <c:v>6.6877314814831523</c:v>
                </c:pt>
                <c:pt idx="24929">
                  <c:v>6.6879745370373174</c:v>
                </c:pt>
                <c:pt idx="24930">
                  <c:v>6.6882175925914824</c:v>
                </c:pt>
                <c:pt idx="24931">
                  <c:v>6.6884606481456474</c:v>
                </c:pt>
                <c:pt idx="24932">
                  <c:v>6.6887037036998125</c:v>
                </c:pt>
                <c:pt idx="24933">
                  <c:v>6.6889467592612535</c:v>
                </c:pt>
                <c:pt idx="24934">
                  <c:v>6.6891898148154185</c:v>
                </c:pt>
                <c:pt idx="24935">
                  <c:v>6.6894328703695836</c:v>
                </c:pt>
                <c:pt idx="24936">
                  <c:v>6.6896759259237486</c:v>
                </c:pt>
                <c:pt idx="24937">
                  <c:v>6.6899189814779136</c:v>
                </c:pt>
                <c:pt idx="24938">
                  <c:v>6.6901620370320787</c:v>
                </c:pt>
                <c:pt idx="24939">
                  <c:v>6.6904050925935197</c:v>
                </c:pt>
                <c:pt idx="24940">
                  <c:v>6.6906481481476847</c:v>
                </c:pt>
                <c:pt idx="24941">
                  <c:v>6.6908912037018498</c:v>
                </c:pt>
                <c:pt idx="24942">
                  <c:v>6.6911342592560148</c:v>
                </c:pt>
                <c:pt idx="24943">
                  <c:v>6.6913773148101798</c:v>
                </c:pt>
                <c:pt idx="24944">
                  <c:v>6.6916203703716208</c:v>
                </c:pt>
                <c:pt idx="24945">
                  <c:v>6.6918634259257859</c:v>
                </c:pt>
                <c:pt idx="24946">
                  <c:v>6.6921180555567306</c:v>
                </c:pt>
                <c:pt idx="24947">
                  <c:v>6.6923611111108956</c:v>
                </c:pt>
                <c:pt idx="24948">
                  <c:v>6.6926041666650606</c:v>
                </c:pt>
                <c:pt idx="24949">
                  <c:v>6.6928472222192257</c:v>
                </c:pt>
                <c:pt idx="24950">
                  <c:v>6.6930902777733907</c:v>
                </c:pt>
                <c:pt idx="24951">
                  <c:v>6.6933333333348317</c:v>
                </c:pt>
                <c:pt idx="24952">
                  <c:v>6.6935763888889968</c:v>
                </c:pt>
                <c:pt idx="24953">
                  <c:v>6.6938194444431618</c:v>
                </c:pt>
                <c:pt idx="24954">
                  <c:v>6.6940624999973268</c:v>
                </c:pt>
                <c:pt idx="24955">
                  <c:v>6.6943055555514919</c:v>
                </c:pt>
                <c:pt idx="24956">
                  <c:v>6.6945486111129329</c:v>
                </c:pt>
                <c:pt idx="24957">
                  <c:v>6.6947916666670979</c:v>
                </c:pt>
                <c:pt idx="24958">
                  <c:v>6.6950347222212629</c:v>
                </c:pt>
                <c:pt idx="24959">
                  <c:v>6.695277777775428</c:v>
                </c:pt>
                <c:pt idx="24960">
                  <c:v>6.695520833329593</c:v>
                </c:pt>
                <c:pt idx="24961">
                  <c:v>6.6957638888837581</c:v>
                </c:pt>
                <c:pt idx="24962">
                  <c:v>6.6960069444451991</c:v>
                </c:pt>
                <c:pt idx="24963">
                  <c:v>6.6962499999993641</c:v>
                </c:pt>
                <c:pt idx="24964">
                  <c:v>6.6964930555535291</c:v>
                </c:pt>
                <c:pt idx="24965">
                  <c:v>6.6967361111076942</c:v>
                </c:pt>
                <c:pt idx="24966">
                  <c:v>6.6969791666618592</c:v>
                </c:pt>
                <c:pt idx="24967">
                  <c:v>6.6972222222233002</c:v>
                </c:pt>
                <c:pt idx="24968">
                  <c:v>6.6974652777774653</c:v>
                </c:pt>
                <c:pt idx="24969">
                  <c:v>6.6977083333316303</c:v>
                </c:pt>
                <c:pt idx="24970">
                  <c:v>6.6979513888857953</c:v>
                </c:pt>
                <c:pt idx="24971">
                  <c:v>6.6981944444399604</c:v>
                </c:pt>
                <c:pt idx="24972">
                  <c:v>6.6984375000014014</c:v>
                </c:pt>
                <c:pt idx="24973">
                  <c:v>6.6986805555555664</c:v>
                </c:pt>
                <c:pt idx="24974">
                  <c:v>6.6989236111097314</c:v>
                </c:pt>
                <c:pt idx="24975">
                  <c:v>6.6991666666638965</c:v>
                </c:pt>
                <c:pt idx="24976">
                  <c:v>6.6994097222180615</c:v>
                </c:pt>
                <c:pt idx="24977">
                  <c:v>6.6996527777795025</c:v>
                </c:pt>
                <c:pt idx="24978">
                  <c:v>6.6998958333336676</c:v>
                </c:pt>
                <c:pt idx="24979">
                  <c:v>6.7001388888878326</c:v>
                </c:pt>
                <c:pt idx="24980">
                  <c:v>6.7003819444419976</c:v>
                </c:pt>
                <c:pt idx="24981">
                  <c:v>6.7006249999961627</c:v>
                </c:pt>
                <c:pt idx="24982">
                  <c:v>6.7008680555576037</c:v>
                </c:pt>
                <c:pt idx="24983">
                  <c:v>6.7011111111117687</c:v>
                </c:pt>
                <c:pt idx="24984">
                  <c:v>6.7013541666659338</c:v>
                </c:pt>
                <c:pt idx="24985">
                  <c:v>6.7015972222200988</c:v>
                </c:pt>
                <c:pt idx="24986">
                  <c:v>6.7018402777742638</c:v>
                </c:pt>
                <c:pt idx="24987">
                  <c:v>6.7020833333284289</c:v>
                </c:pt>
                <c:pt idx="24988">
                  <c:v>6.7023263888898699</c:v>
                </c:pt>
                <c:pt idx="24989">
                  <c:v>6.7025694444440349</c:v>
                </c:pt>
                <c:pt idx="24990">
                  <c:v>6.7028124999981999</c:v>
                </c:pt>
                <c:pt idx="24991">
                  <c:v>6.703055555552365</c:v>
                </c:pt>
                <c:pt idx="24992">
                  <c:v>6.70329861110653</c:v>
                </c:pt>
                <c:pt idx="24993">
                  <c:v>6.703541666667971</c:v>
                </c:pt>
                <c:pt idx="24994">
                  <c:v>6.7037962962916398</c:v>
                </c:pt>
                <c:pt idx="24995">
                  <c:v>6.7040393518530808</c:v>
                </c:pt>
                <c:pt idx="24996">
                  <c:v>6.7042824074072458</c:v>
                </c:pt>
                <c:pt idx="24997">
                  <c:v>6.7045254629614108</c:v>
                </c:pt>
                <c:pt idx="24998">
                  <c:v>6.7047685185155759</c:v>
                </c:pt>
                <c:pt idx="24999">
                  <c:v>6.7050115740697409</c:v>
                </c:pt>
                <c:pt idx="25000">
                  <c:v>6.7052546296311819</c:v>
                </c:pt>
                <c:pt idx="25001">
                  <c:v>6.7054976851853469</c:v>
                </c:pt>
                <c:pt idx="25002">
                  <c:v>6.705740740739512</c:v>
                </c:pt>
                <c:pt idx="25003">
                  <c:v>6.705983796293677</c:v>
                </c:pt>
                <c:pt idx="25004">
                  <c:v>6.7062268518478421</c:v>
                </c:pt>
                <c:pt idx="25005">
                  <c:v>6.7064699074092831</c:v>
                </c:pt>
                <c:pt idx="25006">
                  <c:v>6.7067129629634481</c:v>
                </c:pt>
                <c:pt idx="25007">
                  <c:v>6.7069560185176131</c:v>
                </c:pt>
                <c:pt idx="25008">
                  <c:v>6.7071990740717782</c:v>
                </c:pt>
                <c:pt idx="25009">
                  <c:v>6.7074421296259432</c:v>
                </c:pt>
                <c:pt idx="25010">
                  <c:v>6.7076851851801083</c:v>
                </c:pt>
                <c:pt idx="25011">
                  <c:v>6.7079282407415493</c:v>
                </c:pt>
                <c:pt idx="25012">
                  <c:v>6.7081712962957143</c:v>
                </c:pt>
                <c:pt idx="25013">
                  <c:v>6.7084143518498793</c:v>
                </c:pt>
                <c:pt idx="25014">
                  <c:v>6.7086574074040444</c:v>
                </c:pt>
                <c:pt idx="25015">
                  <c:v>6.7089004629582094</c:v>
                </c:pt>
                <c:pt idx="25016">
                  <c:v>6.7091435185196504</c:v>
                </c:pt>
                <c:pt idx="25017">
                  <c:v>6.7093865740738154</c:v>
                </c:pt>
                <c:pt idx="25018">
                  <c:v>6.7096296296279805</c:v>
                </c:pt>
                <c:pt idx="25019">
                  <c:v>6.7098726851821455</c:v>
                </c:pt>
                <c:pt idx="25020">
                  <c:v>6.7101157407363106</c:v>
                </c:pt>
                <c:pt idx="25021">
                  <c:v>6.7103587962977516</c:v>
                </c:pt>
                <c:pt idx="25022">
                  <c:v>6.7106018518519166</c:v>
                </c:pt>
                <c:pt idx="25023">
                  <c:v>6.7108449074060816</c:v>
                </c:pt>
                <c:pt idx="25024">
                  <c:v>6.7110879629602467</c:v>
                </c:pt>
                <c:pt idx="25025">
                  <c:v>6.7113310185144117</c:v>
                </c:pt>
                <c:pt idx="25026">
                  <c:v>6.7115740740758527</c:v>
                </c:pt>
                <c:pt idx="25027">
                  <c:v>6.7118171296300178</c:v>
                </c:pt>
                <c:pt idx="25028">
                  <c:v>6.7120601851841828</c:v>
                </c:pt>
                <c:pt idx="25029">
                  <c:v>6.7123032407383478</c:v>
                </c:pt>
                <c:pt idx="25030">
                  <c:v>6.7125462962925129</c:v>
                </c:pt>
                <c:pt idx="25031">
                  <c:v>6.7127893518539539</c:v>
                </c:pt>
                <c:pt idx="25032">
                  <c:v>6.7130324074081189</c:v>
                </c:pt>
                <c:pt idx="25033">
                  <c:v>6.7132754629622839</c:v>
                </c:pt>
                <c:pt idx="25034">
                  <c:v>6.713518518516449</c:v>
                </c:pt>
                <c:pt idx="25035">
                  <c:v>6.713761574070614</c:v>
                </c:pt>
                <c:pt idx="25036">
                  <c:v>6.7140046296247791</c:v>
                </c:pt>
                <c:pt idx="25037">
                  <c:v>6.7142476851862201</c:v>
                </c:pt>
                <c:pt idx="25038">
                  <c:v>6.7144907407403851</c:v>
                </c:pt>
                <c:pt idx="25039">
                  <c:v>6.7147337962945501</c:v>
                </c:pt>
                <c:pt idx="25040">
                  <c:v>6.7149768518487152</c:v>
                </c:pt>
                <c:pt idx="25041">
                  <c:v>6.7152199074028802</c:v>
                </c:pt>
                <c:pt idx="25042">
                  <c:v>6.7154629629643212</c:v>
                </c:pt>
                <c:pt idx="25043">
                  <c:v>6.7157175925879899</c:v>
                </c:pt>
                <c:pt idx="25044">
                  <c:v>6.7159606481494309</c:v>
                </c:pt>
                <c:pt idx="25045">
                  <c:v>6.716203703703596</c:v>
                </c:pt>
                <c:pt idx="25046">
                  <c:v>6.716446759257761</c:v>
                </c:pt>
                <c:pt idx="25047">
                  <c:v>6.7166898148119261</c:v>
                </c:pt>
                <c:pt idx="25048">
                  <c:v>6.7169328703660911</c:v>
                </c:pt>
                <c:pt idx="25049">
                  <c:v>6.7171759259275321</c:v>
                </c:pt>
                <c:pt idx="25050">
                  <c:v>6.7174189814816971</c:v>
                </c:pt>
                <c:pt idx="25051">
                  <c:v>6.7176620370358622</c:v>
                </c:pt>
                <c:pt idx="25052">
                  <c:v>6.7179050925900272</c:v>
                </c:pt>
                <c:pt idx="25053">
                  <c:v>6.7181481481441923</c:v>
                </c:pt>
                <c:pt idx="25054">
                  <c:v>6.7183912037056333</c:v>
                </c:pt>
                <c:pt idx="25055">
                  <c:v>6.7186342592597983</c:v>
                </c:pt>
                <c:pt idx="25056">
                  <c:v>6.7188773148139633</c:v>
                </c:pt>
                <c:pt idx="25057">
                  <c:v>6.7191203703681284</c:v>
                </c:pt>
                <c:pt idx="25058">
                  <c:v>6.7193634259222934</c:v>
                </c:pt>
                <c:pt idx="25059">
                  <c:v>6.7196064814764584</c:v>
                </c:pt>
                <c:pt idx="25060">
                  <c:v>6.7198495370378994</c:v>
                </c:pt>
                <c:pt idx="25061">
                  <c:v>6.7200925925920645</c:v>
                </c:pt>
                <c:pt idx="25062">
                  <c:v>6.7203356481462295</c:v>
                </c:pt>
                <c:pt idx="25063">
                  <c:v>6.7205787037003946</c:v>
                </c:pt>
                <c:pt idx="25064">
                  <c:v>6.7208217592545596</c:v>
                </c:pt>
                <c:pt idx="25065">
                  <c:v>6.7210648148160006</c:v>
                </c:pt>
                <c:pt idx="25066">
                  <c:v>6.7213078703701656</c:v>
                </c:pt>
                <c:pt idx="25067">
                  <c:v>6.7215509259243307</c:v>
                </c:pt>
                <c:pt idx="25068">
                  <c:v>6.7217939814784957</c:v>
                </c:pt>
                <c:pt idx="25069">
                  <c:v>6.7220370370326608</c:v>
                </c:pt>
                <c:pt idx="25070">
                  <c:v>6.7222800925941018</c:v>
                </c:pt>
                <c:pt idx="25071">
                  <c:v>6.7225231481482668</c:v>
                </c:pt>
                <c:pt idx="25072">
                  <c:v>6.7227662037024318</c:v>
                </c:pt>
                <c:pt idx="25073">
                  <c:v>6.7230092592565969</c:v>
                </c:pt>
                <c:pt idx="25074">
                  <c:v>6.7232523148107619</c:v>
                </c:pt>
                <c:pt idx="25075">
                  <c:v>6.7234953703722029</c:v>
                </c:pt>
                <c:pt idx="25076">
                  <c:v>6.7237384259263679</c:v>
                </c:pt>
                <c:pt idx="25077">
                  <c:v>6.723981481480533</c:v>
                </c:pt>
                <c:pt idx="25078">
                  <c:v>6.724224537034698</c:v>
                </c:pt>
                <c:pt idx="25079">
                  <c:v>6.7244675925888631</c:v>
                </c:pt>
                <c:pt idx="25080">
                  <c:v>6.7247106481430281</c:v>
                </c:pt>
                <c:pt idx="25081">
                  <c:v>6.7249537037044691</c:v>
                </c:pt>
                <c:pt idx="25082">
                  <c:v>6.7251967592586341</c:v>
                </c:pt>
                <c:pt idx="25083">
                  <c:v>6.7254398148127992</c:v>
                </c:pt>
                <c:pt idx="25084">
                  <c:v>6.7256828703669642</c:v>
                </c:pt>
                <c:pt idx="25085">
                  <c:v>6.7259259259211293</c:v>
                </c:pt>
                <c:pt idx="25086">
                  <c:v>6.7261689814825703</c:v>
                </c:pt>
                <c:pt idx="25087">
                  <c:v>6.7264120370367353</c:v>
                </c:pt>
                <c:pt idx="25088">
                  <c:v>6.7266550925909003</c:v>
                </c:pt>
                <c:pt idx="25089">
                  <c:v>6.7268981481450654</c:v>
                </c:pt>
                <c:pt idx="25090">
                  <c:v>6.7271412036992304</c:v>
                </c:pt>
                <c:pt idx="25091">
                  <c:v>6.7273958333301751</c:v>
                </c:pt>
                <c:pt idx="25092">
                  <c:v>6.7276388888843401</c:v>
                </c:pt>
                <c:pt idx="25093">
                  <c:v>6.7278819444457811</c:v>
                </c:pt>
                <c:pt idx="25094">
                  <c:v>6.7281249999999462</c:v>
                </c:pt>
                <c:pt idx="25095">
                  <c:v>6.7283680555541112</c:v>
                </c:pt>
                <c:pt idx="25096">
                  <c:v>6.7286111111082763</c:v>
                </c:pt>
                <c:pt idx="25097">
                  <c:v>6.7288541666624413</c:v>
                </c:pt>
                <c:pt idx="25098">
                  <c:v>6.7290972222238823</c:v>
                </c:pt>
                <c:pt idx="25099">
                  <c:v>6.7293402777780473</c:v>
                </c:pt>
                <c:pt idx="25100">
                  <c:v>6.7295833333322124</c:v>
                </c:pt>
                <c:pt idx="25101">
                  <c:v>6.7298263888863774</c:v>
                </c:pt>
                <c:pt idx="25102">
                  <c:v>6.7300694444405424</c:v>
                </c:pt>
                <c:pt idx="25103">
                  <c:v>6.7303125000019834</c:v>
                </c:pt>
                <c:pt idx="25104">
                  <c:v>6.7305555555561485</c:v>
                </c:pt>
                <c:pt idx="25105">
                  <c:v>6.7307986111103135</c:v>
                </c:pt>
                <c:pt idx="25106">
                  <c:v>6.7310416666644786</c:v>
                </c:pt>
                <c:pt idx="25107">
                  <c:v>6.7312847222186436</c:v>
                </c:pt>
                <c:pt idx="25108">
                  <c:v>6.7315277777728086</c:v>
                </c:pt>
                <c:pt idx="25109">
                  <c:v>6.7317708333342496</c:v>
                </c:pt>
                <c:pt idx="25110">
                  <c:v>6.7320138888884147</c:v>
                </c:pt>
                <c:pt idx="25111">
                  <c:v>6.7322569444425797</c:v>
                </c:pt>
                <c:pt idx="25112">
                  <c:v>6.7324999999967448</c:v>
                </c:pt>
                <c:pt idx="25113">
                  <c:v>6.7327430555509098</c:v>
                </c:pt>
                <c:pt idx="25114">
                  <c:v>6.7329861111123508</c:v>
                </c:pt>
                <c:pt idx="25115">
                  <c:v>6.7332291666665158</c:v>
                </c:pt>
                <c:pt idx="25116">
                  <c:v>6.7334722222206809</c:v>
                </c:pt>
                <c:pt idx="25117">
                  <c:v>6.7337152777748459</c:v>
                </c:pt>
                <c:pt idx="25118">
                  <c:v>6.7339583333290109</c:v>
                </c:pt>
                <c:pt idx="25119">
                  <c:v>6.7342013888904519</c:v>
                </c:pt>
                <c:pt idx="25120">
                  <c:v>6.734444444444617</c:v>
                </c:pt>
                <c:pt idx="25121">
                  <c:v>6.734687499998782</c:v>
                </c:pt>
                <c:pt idx="25122">
                  <c:v>6.7349305555529471</c:v>
                </c:pt>
                <c:pt idx="25123">
                  <c:v>6.7351736111071121</c:v>
                </c:pt>
                <c:pt idx="25124">
                  <c:v>6.7354166666685531</c:v>
                </c:pt>
                <c:pt idx="25125">
                  <c:v>6.7356597222227181</c:v>
                </c:pt>
                <c:pt idx="25126">
                  <c:v>6.7359027777768832</c:v>
                </c:pt>
                <c:pt idx="25127">
                  <c:v>6.7361458333310482</c:v>
                </c:pt>
                <c:pt idx="25128">
                  <c:v>6.7363888888852133</c:v>
                </c:pt>
                <c:pt idx="25129">
                  <c:v>6.7366319444393783</c:v>
                </c:pt>
                <c:pt idx="25130">
                  <c:v>6.7368750000008193</c:v>
                </c:pt>
                <c:pt idx="25131">
                  <c:v>6.7371180555549843</c:v>
                </c:pt>
                <c:pt idx="25132">
                  <c:v>6.7373611111091494</c:v>
                </c:pt>
                <c:pt idx="25133">
                  <c:v>6.7376041666633144</c:v>
                </c:pt>
                <c:pt idx="25134">
                  <c:v>6.7378472222174794</c:v>
                </c:pt>
                <c:pt idx="25135">
                  <c:v>6.7380902777789204</c:v>
                </c:pt>
                <c:pt idx="25136">
                  <c:v>6.7383333333330855</c:v>
                </c:pt>
                <c:pt idx="25137">
                  <c:v>6.7385763888872505</c:v>
                </c:pt>
                <c:pt idx="25138">
                  <c:v>6.7388194444414156</c:v>
                </c:pt>
                <c:pt idx="25139">
                  <c:v>6.7390740740723603</c:v>
                </c:pt>
                <c:pt idx="25140">
                  <c:v>6.7393171296265253</c:v>
                </c:pt>
                <c:pt idx="25141">
                  <c:v>6.7395601851806903</c:v>
                </c:pt>
                <c:pt idx="25142">
                  <c:v>6.7398032407421313</c:v>
                </c:pt>
                <c:pt idx="25143">
                  <c:v>6.7400462962962964</c:v>
                </c:pt>
                <c:pt idx="25144">
                  <c:v>6.7402893518504614</c:v>
                </c:pt>
                <c:pt idx="25145">
                  <c:v>6.7405324074046264</c:v>
                </c:pt>
                <c:pt idx="25146">
                  <c:v>6.7407754629587915</c:v>
                </c:pt>
                <c:pt idx="25147">
                  <c:v>6.7410185185202325</c:v>
                </c:pt>
                <c:pt idx="25148">
                  <c:v>6.7412615740743975</c:v>
                </c:pt>
                <c:pt idx="25149">
                  <c:v>6.7415046296285626</c:v>
                </c:pt>
                <c:pt idx="25150">
                  <c:v>6.7417476851827276</c:v>
                </c:pt>
                <c:pt idx="25151">
                  <c:v>6.7419907407368926</c:v>
                </c:pt>
                <c:pt idx="25152">
                  <c:v>6.7422337962983336</c:v>
                </c:pt>
                <c:pt idx="25153">
                  <c:v>6.7424768518524987</c:v>
                </c:pt>
                <c:pt idx="25154">
                  <c:v>6.7427199074066637</c:v>
                </c:pt>
                <c:pt idx="25155">
                  <c:v>6.7429629629608288</c:v>
                </c:pt>
                <c:pt idx="25156">
                  <c:v>6.7432060185149938</c:v>
                </c:pt>
                <c:pt idx="25157">
                  <c:v>6.7434490740691588</c:v>
                </c:pt>
                <c:pt idx="25158">
                  <c:v>6.7436921296305998</c:v>
                </c:pt>
                <c:pt idx="25159">
                  <c:v>6.7439351851847649</c:v>
                </c:pt>
                <c:pt idx="25160">
                  <c:v>6.7441782407389299</c:v>
                </c:pt>
                <c:pt idx="25161">
                  <c:v>6.7444212962930949</c:v>
                </c:pt>
                <c:pt idx="25162">
                  <c:v>6.74466435184726</c:v>
                </c:pt>
                <c:pt idx="25163">
                  <c:v>6.744907407408701</c:v>
                </c:pt>
                <c:pt idx="25164">
                  <c:v>6.745150462962866</c:v>
                </c:pt>
                <c:pt idx="25165">
                  <c:v>6.7453935185170311</c:v>
                </c:pt>
                <c:pt idx="25166">
                  <c:v>6.7456365740711961</c:v>
                </c:pt>
                <c:pt idx="25167">
                  <c:v>6.7458796296253611</c:v>
                </c:pt>
                <c:pt idx="25168">
                  <c:v>6.7461226851868021</c:v>
                </c:pt>
                <c:pt idx="25169">
                  <c:v>6.7463657407409672</c:v>
                </c:pt>
                <c:pt idx="25170">
                  <c:v>6.7466087962951322</c:v>
                </c:pt>
                <c:pt idx="25171">
                  <c:v>6.7468518518492973</c:v>
                </c:pt>
                <c:pt idx="25172">
                  <c:v>6.7470949074034623</c:v>
                </c:pt>
                <c:pt idx="25173">
                  <c:v>6.7473379629649033</c:v>
                </c:pt>
                <c:pt idx="25174">
                  <c:v>6.7475810185190683</c:v>
                </c:pt>
                <c:pt idx="25175">
                  <c:v>6.7478240740732334</c:v>
                </c:pt>
                <c:pt idx="25176">
                  <c:v>6.7480671296273984</c:v>
                </c:pt>
                <c:pt idx="25177">
                  <c:v>6.7483101851815634</c:v>
                </c:pt>
                <c:pt idx="25178">
                  <c:v>6.7485532407357285</c:v>
                </c:pt>
                <c:pt idx="25179">
                  <c:v>6.7487962962971695</c:v>
                </c:pt>
                <c:pt idx="25180">
                  <c:v>6.7490393518513345</c:v>
                </c:pt>
                <c:pt idx="25181">
                  <c:v>6.7492824074054996</c:v>
                </c:pt>
                <c:pt idx="25182">
                  <c:v>6.7495254629596646</c:v>
                </c:pt>
                <c:pt idx="25183">
                  <c:v>6.7497685185138296</c:v>
                </c:pt>
                <c:pt idx="25184">
                  <c:v>6.7500115740752706</c:v>
                </c:pt>
                <c:pt idx="25185">
                  <c:v>6.7502546296294357</c:v>
                </c:pt>
                <c:pt idx="25186">
                  <c:v>6.7504976851836007</c:v>
                </c:pt>
                <c:pt idx="25187">
                  <c:v>6.7507407407377658</c:v>
                </c:pt>
                <c:pt idx="25188">
                  <c:v>6.7509953703687104</c:v>
                </c:pt>
                <c:pt idx="25189">
                  <c:v>6.7512384259228755</c:v>
                </c:pt>
                <c:pt idx="25190">
                  <c:v>6.7514814814770405</c:v>
                </c:pt>
                <c:pt idx="25191">
                  <c:v>6.7517245370384815</c:v>
                </c:pt>
                <c:pt idx="25192">
                  <c:v>6.7519675925926466</c:v>
                </c:pt>
                <c:pt idx="25193">
                  <c:v>6.7522106481468116</c:v>
                </c:pt>
                <c:pt idx="25194">
                  <c:v>6.7524537037009766</c:v>
                </c:pt>
                <c:pt idx="25195">
                  <c:v>6.7526967592551417</c:v>
                </c:pt>
                <c:pt idx="25196">
                  <c:v>6.7529398148165827</c:v>
                </c:pt>
                <c:pt idx="25197">
                  <c:v>6.7531828703707477</c:v>
                </c:pt>
                <c:pt idx="25198">
                  <c:v>6.7534259259249128</c:v>
                </c:pt>
                <c:pt idx="25199">
                  <c:v>6.7536689814790778</c:v>
                </c:pt>
                <c:pt idx="25200">
                  <c:v>6.7539120370332428</c:v>
                </c:pt>
                <c:pt idx="25201">
                  <c:v>6.7541550925946838</c:v>
                </c:pt>
                <c:pt idx="25202">
                  <c:v>6.7543981481488489</c:v>
                </c:pt>
                <c:pt idx="25203">
                  <c:v>6.7546412037030139</c:v>
                </c:pt>
                <c:pt idx="25204">
                  <c:v>6.7548842592571789</c:v>
                </c:pt>
                <c:pt idx="25205">
                  <c:v>6.755127314811344</c:v>
                </c:pt>
                <c:pt idx="25206">
                  <c:v>6.755370370365509</c:v>
                </c:pt>
                <c:pt idx="25207">
                  <c:v>6.75561342592695</c:v>
                </c:pt>
                <c:pt idx="25208">
                  <c:v>6.7558564814811151</c:v>
                </c:pt>
                <c:pt idx="25209">
                  <c:v>6.7560995370352801</c:v>
                </c:pt>
                <c:pt idx="25210">
                  <c:v>6.7563425925894451</c:v>
                </c:pt>
                <c:pt idx="25211">
                  <c:v>6.7565856481436102</c:v>
                </c:pt>
                <c:pt idx="25212">
                  <c:v>6.7568287037050512</c:v>
                </c:pt>
                <c:pt idx="25213">
                  <c:v>6.7570717592592162</c:v>
                </c:pt>
                <c:pt idx="25214">
                  <c:v>6.7573148148133813</c:v>
                </c:pt>
                <c:pt idx="25215">
                  <c:v>6.7575578703675463</c:v>
                </c:pt>
                <c:pt idx="25216">
                  <c:v>6.7578009259217113</c:v>
                </c:pt>
                <c:pt idx="25217">
                  <c:v>6.7580439814831523</c:v>
                </c:pt>
                <c:pt idx="25218">
                  <c:v>6.7582870370373174</c:v>
                </c:pt>
                <c:pt idx="25219">
                  <c:v>6.7585300925914824</c:v>
                </c:pt>
                <c:pt idx="25220">
                  <c:v>6.7587731481456474</c:v>
                </c:pt>
                <c:pt idx="25221">
                  <c:v>6.7590162036998125</c:v>
                </c:pt>
                <c:pt idx="25222">
                  <c:v>6.7592592592612535</c:v>
                </c:pt>
                <c:pt idx="25223">
                  <c:v>6.7595023148154185</c:v>
                </c:pt>
                <c:pt idx="25224">
                  <c:v>6.7597453703695836</c:v>
                </c:pt>
                <c:pt idx="25225">
                  <c:v>6.7599884259237486</c:v>
                </c:pt>
                <c:pt idx="25226">
                  <c:v>6.7602314814779136</c:v>
                </c:pt>
                <c:pt idx="25227">
                  <c:v>6.7604745370320787</c:v>
                </c:pt>
                <c:pt idx="25228">
                  <c:v>6.7607175925935197</c:v>
                </c:pt>
                <c:pt idx="25229">
                  <c:v>6.7609606481476847</c:v>
                </c:pt>
                <c:pt idx="25230">
                  <c:v>6.7612037037018498</c:v>
                </c:pt>
                <c:pt idx="25231">
                  <c:v>6.7614467592560148</c:v>
                </c:pt>
                <c:pt idx="25232">
                  <c:v>6.7616898148101798</c:v>
                </c:pt>
                <c:pt idx="25233">
                  <c:v>6.7619328703716208</c:v>
                </c:pt>
                <c:pt idx="25234">
                  <c:v>6.7621759259257859</c:v>
                </c:pt>
                <c:pt idx="25235">
                  <c:v>6.7624189814799509</c:v>
                </c:pt>
                <c:pt idx="25236">
                  <c:v>6.7626736111108956</c:v>
                </c:pt>
                <c:pt idx="25237">
                  <c:v>6.7629166666650606</c:v>
                </c:pt>
                <c:pt idx="25238">
                  <c:v>6.7631597222192257</c:v>
                </c:pt>
                <c:pt idx="25239">
                  <c:v>6.7634027777733907</c:v>
                </c:pt>
                <c:pt idx="25240">
                  <c:v>6.7636458333348317</c:v>
                </c:pt>
                <c:pt idx="25241">
                  <c:v>6.7638888888889968</c:v>
                </c:pt>
                <c:pt idx="25242">
                  <c:v>6.7641319444431618</c:v>
                </c:pt>
                <c:pt idx="25243">
                  <c:v>6.7643749999973268</c:v>
                </c:pt>
                <c:pt idx="25244">
                  <c:v>6.7646180555514919</c:v>
                </c:pt>
                <c:pt idx="25245">
                  <c:v>6.7648611111129329</c:v>
                </c:pt>
                <c:pt idx="25246">
                  <c:v>6.7651041666670979</c:v>
                </c:pt>
                <c:pt idx="25247">
                  <c:v>6.7653472222212629</c:v>
                </c:pt>
                <c:pt idx="25248">
                  <c:v>6.765590277775428</c:v>
                </c:pt>
                <c:pt idx="25249">
                  <c:v>6.765833333329593</c:v>
                </c:pt>
                <c:pt idx="25250">
                  <c:v>6.7660763888837581</c:v>
                </c:pt>
                <c:pt idx="25251">
                  <c:v>6.7663194444451991</c:v>
                </c:pt>
                <c:pt idx="25252">
                  <c:v>6.7665624999993641</c:v>
                </c:pt>
                <c:pt idx="25253">
                  <c:v>6.7668055555535291</c:v>
                </c:pt>
                <c:pt idx="25254">
                  <c:v>6.7670486111076942</c:v>
                </c:pt>
                <c:pt idx="25255">
                  <c:v>6.7672916666618592</c:v>
                </c:pt>
                <c:pt idx="25256">
                  <c:v>6.7675347222233002</c:v>
                </c:pt>
                <c:pt idx="25257">
                  <c:v>6.7677777777774653</c:v>
                </c:pt>
                <c:pt idx="25258">
                  <c:v>6.7680208333316303</c:v>
                </c:pt>
                <c:pt idx="25259">
                  <c:v>6.7682638888857953</c:v>
                </c:pt>
                <c:pt idx="25260">
                  <c:v>6.7685069444399604</c:v>
                </c:pt>
                <c:pt idx="25261">
                  <c:v>6.7687500000014014</c:v>
                </c:pt>
                <c:pt idx="25262">
                  <c:v>6.7689930555555664</c:v>
                </c:pt>
                <c:pt idx="25263">
                  <c:v>6.7692361111097314</c:v>
                </c:pt>
                <c:pt idx="25264">
                  <c:v>6.7694791666638965</c:v>
                </c:pt>
                <c:pt idx="25265">
                  <c:v>6.7697222222180615</c:v>
                </c:pt>
                <c:pt idx="25266">
                  <c:v>6.7699652777795025</c:v>
                </c:pt>
                <c:pt idx="25267">
                  <c:v>6.7702083333336676</c:v>
                </c:pt>
                <c:pt idx="25268">
                  <c:v>6.7704513888878326</c:v>
                </c:pt>
                <c:pt idx="25269">
                  <c:v>6.7706944444419976</c:v>
                </c:pt>
                <c:pt idx="25270">
                  <c:v>6.7709374999961627</c:v>
                </c:pt>
                <c:pt idx="25271">
                  <c:v>6.7711805555576037</c:v>
                </c:pt>
                <c:pt idx="25272">
                  <c:v>6.7714236111117687</c:v>
                </c:pt>
                <c:pt idx="25273">
                  <c:v>6.7716666666659338</c:v>
                </c:pt>
                <c:pt idx="25274">
                  <c:v>6.7719097222200988</c:v>
                </c:pt>
                <c:pt idx="25275">
                  <c:v>6.7721527777742638</c:v>
                </c:pt>
                <c:pt idx="25276">
                  <c:v>6.7723958333284289</c:v>
                </c:pt>
                <c:pt idx="25277">
                  <c:v>6.7726388888898699</c:v>
                </c:pt>
                <c:pt idx="25278">
                  <c:v>6.7728819444440349</c:v>
                </c:pt>
                <c:pt idx="25279">
                  <c:v>6.7731249999981999</c:v>
                </c:pt>
                <c:pt idx="25280">
                  <c:v>6.773368055552365</c:v>
                </c:pt>
                <c:pt idx="25281">
                  <c:v>6.77361111110653</c:v>
                </c:pt>
                <c:pt idx="25282">
                  <c:v>6.773854166667971</c:v>
                </c:pt>
                <c:pt idx="25283">
                  <c:v>6.7740972222221361</c:v>
                </c:pt>
                <c:pt idx="25284">
                  <c:v>6.7743518518530808</c:v>
                </c:pt>
                <c:pt idx="25285">
                  <c:v>6.7745949074072458</c:v>
                </c:pt>
                <c:pt idx="25286">
                  <c:v>6.7748379629614108</c:v>
                </c:pt>
                <c:pt idx="25287">
                  <c:v>6.7750810185155759</c:v>
                </c:pt>
                <c:pt idx="25288">
                  <c:v>6.7753240740697409</c:v>
                </c:pt>
                <c:pt idx="25289">
                  <c:v>6.7755671296311819</c:v>
                </c:pt>
                <c:pt idx="25290">
                  <c:v>6.7758101851853469</c:v>
                </c:pt>
                <c:pt idx="25291">
                  <c:v>6.776053240739512</c:v>
                </c:pt>
                <c:pt idx="25292">
                  <c:v>6.776296296293677</c:v>
                </c:pt>
                <c:pt idx="25293">
                  <c:v>6.7765393518478421</c:v>
                </c:pt>
                <c:pt idx="25294">
                  <c:v>6.7767824074092831</c:v>
                </c:pt>
                <c:pt idx="25295">
                  <c:v>6.7770254629634481</c:v>
                </c:pt>
                <c:pt idx="25296">
                  <c:v>6.7772685185176131</c:v>
                </c:pt>
                <c:pt idx="25297">
                  <c:v>6.7775115740717782</c:v>
                </c:pt>
                <c:pt idx="25298">
                  <c:v>6.7777546296259432</c:v>
                </c:pt>
                <c:pt idx="25299">
                  <c:v>6.7779976851801083</c:v>
                </c:pt>
                <c:pt idx="25300">
                  <c:v>6.7782407407415493</c:v>
                </c:pt>
                <c:pt idx="25301">
                  <c:v>6.7784837962957143</c:v>
                </c:pt>
                <c:pt idx="25302">
                  <c:v>6.7787268518498793</c:v>
                </c:pt>
                <c:pt idx="25303">
                  <c:v>6.7789699074040444</c:v>
                </c:pt>
                <c:pt idx="25304">
                  <c:v>6.7792129629582094</c:v>
                </c:pt>
                <c:pt idx="25305">
                  <c:v>6.7794560185196504</c:v>
                </c:pt>
                <c:pt idx="25306">
                  <c:v>6.7796990740738154</c:v>
                </c:pt>
                <c:pt idx="25307">
                  <c:v>6.7799421296279805</c:v>
                </c:pt>
                <c:pt idx="25308">
                  <c:v>6.7801851851821455</c:v>
                </c:pt>
                <c:pt idx="25309">
                  <c:v>6.7804282407363106</c:v>
                </c:pt>
                <c:pt idx="25310">
                  <c:v>6.7806712962977516</c:v>
                </c:pt>
                <c:pt idx="25311">
                  <c:v>6.7809143518519166</c:v>
                </c:pt>
                <c:pt idx="25312">
                  <c:v>6.7811574074060816</c:v>
                </c:pt>
                <c:pt idx="25313">
                  <c:v>6.7814004629602467</c:v>
                </c:pt>
                <c:pt idx="25314">
                  <c:v>6.7816435185144117</c:v>
                </c:pt>
                <c:pt idx="25315">
                  <c:v>6.7818865740758527</c:v>
                </c:pt>
                <c:pt idx="25316">
                  <c:v>6.7821296296300178</c:v>
                </c:pt>
                <c:pt idx="25317">
                  <c:v>6.7823726851841828</c:v>
                </c:pt>
                <c:pt idx="25318">
                  <c:v>6.7826157407383478</c:v>
                </c:pt>
                <c:pt idx="25319">
                  <c:v>6.7828587962925129</c:v>
                </c:pt>
                <c:pt idx="25320">
                  <c:v>6.7831018518539539</c:v>
                </c:pt>
                <c:pt idx="25321">
                  <c:v>6.7833449074081189</c:v>
                </c:pt>
                <c:pt idx="25322">
                  <c:v>6.7835879629622839</c:v>
                </c:pt>
                <c:pt idx="25323">
                  <c:v>6.783831018516449</c:v>
                </c:pt>
                <c:pt idx="25324">
                  <c:v>6.784074074070614</c:v>
                </c:pt>
                <c:pt idx="25325">
                  <c:v>6.7843171296247791</c:v>
                </c:pt>
                <c:pt idx="25326">
                  <c:v>6.7845601851862201</c:v>
                </c:pt>
                <c:pt idx="25327">
                  <c:v>6.7848032407403851</c:v>
                </c:pt>
                <c:pt idx="25328">
                  <c:v>6.7850462962945501</c:v>
                </c:pt>
                <c:pt idx="25329">
                  <c:v>6.7852893518487152</c:v>
                </c:pt>
                <c:pt idx="25330">
                  <c:v>6.7855324074028802</c:v>
                </c:pt>
                <c:pt idx="25331">
                  <c:v>6.7857754629643212</c:v>
                </c:pt>
                <c:pt idx="25332">
                  <c:v>6.7860185185184863</c:v>
                </c:pt>
                <c:pt idx="25333">
                  <c:v>6.7862731481494309</c:v>
                </c:pt>
                <c:pt idx="25334">
                  <c:v>6.786516203703596</c:v>
                </c:pt>
                <c:pt idx="25335">
                  <c:v>6.786759259257761</c:v>
                </c:pt>
                <c:pt idx="25336">
                  <c:v>6.7870023148119261</c:v>
                </c:pt>
                <c:pt idx="25337">
                  <c:v>6.7872453703660911</c:v>
                </c:pt>
                <c:pt idx="25338">
                  <c:v>6.7874884259275321</c:v>
                </c:pt>
                <c:pt idx="25339">
                  <c:v>6.7877314814816971</c:v>
                </c:pt>
                <c:pt idx="25340">
                  <c:v>6.7879745370358622</c:v>
                </c:pt>
                <c:pt idx="25341">
                  <c:v>6.7882175925900272</c:v>
                </c:pt>
                <c:pt idx="25342">
                  <c:v>6.7884606481441923</c:v>
                </c:pt>
                <c:pt idx="25343">
                  <c:v>6.7887037037056333</c:v>
                </c:pt>
                <c:pt idx="25344">
                  <c:v>6.7889467592597983</c:v>
                </c:pt>
                <c:pt idx="25345">
                  <c:v>6.7891898148139633</c:v>
                </c:pt>
                <c:pt idx="25346">
                  <c:v>6.7894328703681284</c:v>
                </c:pt>
                <c:pt idx="25347">
                  <c:v>6.7896759259222934</c:v>
                </c:pt>
                <c:pt idx="25348">
                  <c:v>6.7899189814764584</c:v>
                </c:pt>
                <c:pt idx="25349">
                  <c:v>6.7901620370378994</c:v>
                </c:pt>
                <c:pt idx="25350">
                  <c:v>6.7904050925920645</c:v>
                </c:pt>
                <c:pt idx="25351">
                  <c:v>6.7906481481462295</c:v>
                </c:pt>
                <c:pt idx="25352">
                  <c:v>6.7908912037003946</c:v>
                </c:pt>
                <c:pt idx="25353">
                  <c:v>6.7911342592545596</c:v>
                </c:pt>
                <c:pt idx="25354">
                  <c:v>6.7913773148160006</c:v>
                </c:pt>
                <c:pt idx="25355">
                  <c:v>6.7916203703701656</c:v>
                </c:pt>
                <c:pt idx="25356">
                  <c:v>6.7918634259243307</c:v>
                </c:pt>
                <c:pt idx="25357">
                  <c:v>6.7921064814784957</c:v>
                </c:pt>
                <c:pt idx="25358">
                  <c:v>6.7923495370326608</c:v>
                </c:pt>
                <c:pt idx="25359">
                  <c:v>6.7925925925941018</c:v>
                </c:pt>
                <c:pt idx="25360">
                  <c:v>6.7928356481482668</c:v>
                </c:pt>
                <c:pt idx="25361">
                  <c:v>6.7930787037024318</c:v>
                </c:pt>
                <c:pt idx="25362">
                  <c:v>6.7933217592565969</c:v>
                </c:pt>
                <c:pt idx="25363">
                  <c:v>6.7935648148107619</c:v>
                </c:pt>
                <c:pt idx="25364">
                  <c:v>6.7938078703722029</c:v>
                </c:pt>
                <c:pt idx="25365">
                  <c:v>6.7940509259263679</c:v>
                </c:pt>
                <c:pt idx="25366">
                  <c:v>6.794293981480533</c:v>
                </c:pt>
                <c:pt idx="25367">
                  <c:v>6.794537037034698</c:v>
                </c:pt>
                <c:pt idx="25368">
                  <c:v>6.7947800925888631</c:v>
                </c:pt>
                <c:pt idx="25369">
                  <c:v>6.7950231481430281</c:v>
                </c:pt>
                <c:pt idx="25370">
                  <c:v>6.7952662037044691</c:v>
                </c:pt>
                <c:pt idx="25371">
                  <c:v>6.7955092592586341</c:v>
                </c:pt>
                <c:pt idx="25372">
                  <c:v>6.7957523148127992</c:v>
                </c:pt>
                <c:pt idx="25373">
                  <c:v>6.7959953703669642</c:v>
                </c:pt>
                <c:pt idx="25374">
                  <c:v>6.7962384259211293</c:v>
                </c:pt>
                <c:pt idx="25375">
                  <c:v>6.7964814814825703</c:v>
                </c:pt>
                <c:pt idx="25376">
                  <c:v>6.7967245370367353</c:v>
                </c:pt>
                <c:pt idx="25377">
                  <c:v>6.7969675925909003</c:v>
                </c:pt>
                <c:pt idx="25378">
                  <c:v>6.7972106481450654</c:v>
                </c:pt>
                <c:pt idx="25379">
                  <c:v>6.7974537036992304</c:v>
                </c:pt>
                <c:pt idx="25380">
                  <c:v>6.7976967592606714</c:v>
                </c:pt>
                <c:pt idx="25381">
                  <c:v>6.7979513888843401</c:v>
                </c:pt>
                <c:pt idx="25382">
                  <c:v>6.7981944444457811</c:v>
                </c:pt>
                <c:pt idx="25383">
                  <c:v>6.7984374999999462</c:v>
                </c:pt>
                <c:pt idx="25384">
                  <c:v>6.7986805555541112</c:v>
                </c:pt>
                <c:pt idx="25385">
                  <c:v>6.7989236111082763</c:v>
                </c:pt>
                <c:pt idx="25386">
                  <c:v>6.7991666666624413</c:v>
                </c:pt>
                <c:pt idx="25387">
                  <c:v>6.7994097222238823</c:v>
                </c:pt>
                <c:pt idx="25388">
                  <c:v>6.7996527777780473</c:v>
                </c:pt>
                <c:pt idx="25389">
                  <c:v>6.7998958333322124</c:v>
                </c:pt>
                <c:pt idx="25390">
                  <c:v>6.8001388888863774</c:v>
                </c:pt>
                <c:pt idx="25391">
                  <c:v>6.8003819444405424</c:v>
                </c:pt>
                <c:pt idx="25392">
                  <c:v>6.8006250000019834</c:v>
                </c:pt>
                <c:pt idx="25393">
                  <c:v>6.8008680555561485</c:v>
                </c:pt>
                <c:pt idx="25394">
                  <c:v>6.8011111111103135</c:v>
                </c:pt>
                <c:pt idx="25395">
                  <c:v>6.8013541666644786</c:v>
                </c:pt>
                <c:pt idx="25396">
                  <c:v>6.8015972222186436</c:v>
                </c:pt>
                <c:pt idx="25397">
                  <c:v>6.8018402777728086</c:v>
                </c:pt>
                <c:pt idx="25398">
                  <c:v>6.8020833333342496</c:v>
                </c:pt>
                <c:pt idx="25399">
                  <c:v>6.8023263888884147</c:v>
                </c:pt>
                <c:pt idx="25400">
                  <c:v>6.8025694444425797</c:v>
                </c:pt>
                <c:pt idx="25401">
                  <c:v>6.8028124999967448</c:v>
                </c:pt>
                <c:pt idx="25402">
                  <c:v>6.8030555555509098</c:v>
                </c:pt>
                <c:pt idx="25403">
                  <c:v>6.8032986111123508</c:v>
                </c:pt>
                <c:pt idx="25404">
                  <c:v>6.8035416666665158</c:v>
                </c:pt>
                <c:pt idx="25405">
                  <c:v>6.8037847222206809</c:v>
                </c:pt>
                <c:pt idx="25406">
                  <c:v>6.8040277777748459</c:v>
                </c:pt>
                <c:pt idx="25407">
                  <c:v>6.8042708333290109</c:v>
                </c:pt>
                <c:pt idx="25408">
                  <c:v>6.8045138888904519</c:v>
                </c:pt>
                <c:pt idx="25409">
                  <c:v>6.804756944444617</c:v>
                </c:pt>
                <c:pt idx="25410">
                  <c:v>6.804999999998782</c:v>
                </c:pt>
                <c:pt idx="25411">
                  <c:v>6.8052430555529471</c:v>
                </c:pt>
                <c:pt idx="25412">
                  <c:v>6.8054861111071121</c:v>
                </c:pt>
                <c:pt idx="25413">
                  <c:v>6.8057291666685531</c:v>
                </c:pt>
                <c:pt idx="25414">
                  <c:v>6.8059722222227181</c:v>
                </c:pt>
                <c:pt idx="25415">
                  <c:v>6.8062152777768832</c:v>
                </c:pt>
                <c:pt idx="25416">
                  <c:v>6.8064583333310482</c:v>
                </c:pt>
                <c:pt idx="25417">
                  <c:v>6.8067013888852133</c:v>
                </c:pt>
                <c:pt idx="25418">
                  <c:v>6.8069444444393783</c:v>
                </c:pt>
                <c:pt idx="25419">
                  <c:v>6.8071875000008193</c:v>
                </c:pt>
                <c:pt idx="25420">
                  <c:v>6.8074305555549843</c:v>
                </c:pt>
                <c:pt idx="25421">
                  <c:v>6.8076736111091494</c:v>
                </c:pt>
                <c:pt idx="25422">
                  <c:v>6.8079166666633144</c:v>
                </c:pt>
                <c:pt idx="25423">
                  <c:v>6.8081597222174794</c:v>
                </c:pt>
                <c:pt idx="25424">
                  <c:v>6.8084027777789204</c:v>
                </c:pt>
                <c:pt idx="25425">
                  <c:v>6.8086458333330855</c:v>
                </c:pt>
                <c:pt idx="25426">
                  <c:v>6.8088888888872505</c:v>
                </c:pt>
                <c:pt idx="25427">
                  <c:v>6.8091319444414156</c:v>
                </c:pt>
                <c:pt idx="25428">
                  <c:v>6.8093749999955806</c:v>
                </c:pt>
                <c:pt idx="25429">
                  <c:v>6.8096180555570216</c:v>
                </c:pt>
                <c:pt idx="25430">
                  <c:v>6.8098726851806903</c:v>
                </c:pt>
                <c:pt idx="25431">
                  <c:v>6.8101157407421313</c:v>
                </c:pt>
                <c:pt idx="25432">
                  <c:v>6.8103587962962964</c:v>
                </c:pt>
                <c:pt idx="25433">
                  <c:v>6.8106018518504614</c:v>
                </c:pt>
                <c:pt idx="25434">
                  <c:v>6.8108449074046264</c:v>
                </c:pt>
                <c:pt idx="25435">
                  <c:v>6.8110879629587915</c:v>
                </c:pt>
                <c:pt idx="25436">
                  <c:v>6.8113310185202325</c:v>
                </c:pt>
                <c:pt idx="25437">
                  <c:v>6.8115740740743975</c:v>
                </c:pt>
                <c:pt idx="25438">
                  <c:v>6.8118171296285626</c:v>
                </c:pt>
                <c:pt idx="25439">
                  <c:v>6.8120601851827276</c:v>
                </c:pt>
                <c:pt idx="25440">
                  <c:v>6.8123032407368926</c:v>
                </c:pt>
                <c:pt idx="25441">
                  <c:v>6.8125462962983336</c:v>
                </c:pt>
                <c:pt idx="25442">
                  <c:v>6.8127893518524987</c:v>
                </c:pt>
                <c:pt idx="25443">
                  <c:v>6.8130324074066637</c:v>
                </c:pt>
                <c:pt idx="25444">
                  <c:v>6.8132754629608288</c:v>
                </c:pt>
                <c:pt idx="25445">
                  <c:v>6.8135185185149938</c:v>
                </c:pt>
                <c:pt idx="25446">
                  <c:v>6.8137615740691588</c:v>
                </c:pt>
                <c:pt idx="25447">
                  <c:v>6.8140046296305998</c:v>
                </c:pt>
                <c:pt idx="25448">
                  <c:v>6.8142476851847649</c:v>
                </c:pt>
                <c:pt idx="25449">
                  <c:v>6.8144907407389299</c:v>
                </c:pt>
                <c:pt idx="25450">
                  <c:v>6.8147337962930949</c:v>
                </c:pt>
                <c:pt idx="25451">
                  <c:v>6.81497685184726</c:v>
                </c:pt>
                <c:pt idx="25452">
                  <c:v>6.815219907408701</c:v>
                </c:pt>
                <c:pt idx="25453">
                  <c:v>6.815462962962866</c:v>
                </c:pt>
                <c:pt idx="25454">
                  <c:v>6.8157060185170311</c:v>
                </c:pt>
                <c:pt idx="25455">
                  <c:v>6.8159490740711961</c:v>
                </c:pt>
                <c:pt idx="25456">
                  <c:v>6.8161921296253611</c:v>
                </c:pt>
                <c:pt idx="25457">
                  <c:v>6.8164351851868021</c:v>
                </c:pt>
                <c:pt idx="25458">
                  <c:v>6.8166782407409672</c:v>
                </c:pt>
                <c:pt idx="25459">
                  <c:v>6.8169212962951322</c:v>
                </c:pt>
                <c:pt idx="25460">
                  <c:v>6.8171643518492973</c:v>
                </c:pt>
                <c:pt idx="25461">
                  <c:v>6.8174074074034623</c:v>
                </c:pt>
                <c:pt idx="25462">
                  <c:v>6.8176504629649033</c:v>
                </c:pt>
                <c:pt idx="25463">
                  <c:v>6.8178935185190683</c:v>
                </c:pt>
                <c:pt idx="25464">
                  <c:v>6.8181365740732334</c:v>
                </c:pt>
                <c:pt idx="25465">
                  <c:v>6.8183796296273984</c:v>
                </c:pt>
                <c:pt idx="25466">
                  <c:v>6.8186226851815634</c:v>
                </c:pt>
                <c:pt idx="25467">
                  <c:v>6.8188657407357285</c:v>
                </c:pt>
                <c:pt idx="25468">
                  <c:v>6.8191087962971695</c:v>
                </c:pt>
                <c:pt idx="25469">
                  <c:v>6.8193518518513345</c:v>
                </c:pt>
                <c:pt idx="25470">
                  <c:v>6.8195949074054996</c:v>
                </c:pt>
                <c:pt idx="25471">
                  <c:v>6.8198379629596646</c:v>
                </c:pt>
                <c:pt idx="25472">
                  <c:v>6.8200810185138296</c:v>
                </c:pt>
                <c:pt idx="25473">
                  <c:v>6.8203240740752706</c:v>
                </c:pt>
                <c:pt idx="25474">
                  <c:v>6.8205671296294357</c:v>
                </c:pt>
                <c:pt idx="25475">
                  <c:v>6.8208101851836007</c:v>
                </c:pt>
                <c:pt idx="25476">
                  <c:v>6.8210532407377658</c:v>
                </c:pt>
                <c:pt idx="25477">
                  <c:v>6.8212962962919308</c:v>
                </c:pt>
                <c:pt idx="25478">
                  <c:v>6.8215509259228755</c:v>
                </c:pt>
                <c:pt idx="25479">
                  <c:v>6.8217939814770405</c:v>
                </c:pt>
                <c:pt idx="25480">
                  <c:v>6.8220370370384815</c:v>
                </c:pt>
                <c:pt idx="25481">
                  <c:v>6.8222800925926466</c:v>
                </c:pt>
                <c:pt idx="25482">
                  <c:v>6.8225231481468116</c:v>
                </c:pt>
                <c:pt idx="25483">
                  <c:v>6.8227662037009766</c:v>
                </c:pt>
                <c:pt idx="25484">
                  <c:v>6.8230092592551417</c:v>
                </c:pt>
                <c:pt idx="25485">
                  <c:v>6.8232523148165827</c:v>
                </c:pt>
                <c:pt idx="25486">
                  <c:v>6.8234953703707477</c:v>
                </c:pt>
                <c:pt idx="25487">
                  <c:v>6.8237384259249128</c:v>
                </c:pt>
                <c:pt idx="25488">
                  <c:v>6.8239814814790778</c:v>
                </c:pt>
                <c:pt idx="25489">
                  <c:v>6.8242245370332428</c:v>
                </c:pt>
                <c:pt idx="25490">
                  <c:v>6.8244675925946838</c:v>
                </c:pt>
                <c:pt idx="25491">
                  <c:v>6.8247106481488489</c:v>
                </c:pt>
                <c:pt idx="25492">
                  <c:v>6.8249537037030139</c:v>
                </c:pt>
                <c:pt idx="25493">
                  <c:v>6.8251967592571789</c:v>
                </c:pt>
                <c:pt idx="25494">
                  <c:v>6.825439814811344</c:v>
                </c:pt>
                <c:pt idx="25495">
                  <c:v>6.825682870365509</c:v>
                </c:pt>
                <c:pt idx="25496">
                  <c:v>6.82592592592695</c:v>
                </c:pt>
                <c:pt idx="25497">
                  <c:v>6.8261689814811151</c:v>
                </c:pt>
                <c:pt idx="25498">
                  <c:v>6.8264120370352801</c:v>
                </c:pt>
                <c:pt idx="25499">
                  <c:v>6.8266550925894451</c:v>
                </c:pt>
                <c:pt idx="25500">
                  <c:v>6.8268981481436102</c:v>
                </c:pt>
                <c:pt idx="25501">
                  <c:v>6.8271412037050512</c:v>
                </c:pt>
                <c:pt idx="25502">
                  <c:v>6.8273842592592162</c:v>
                </c:pt>
                <c:pt idx="25503">
                  <c:v>6.8276273148133813</c:v>
                </c:pt>
                <c:pt idx="25504">
                  <c:v>6.8278703703675463</c:v>
                </c:pt>
                <c:pt idx="25505">
                  <c:v>6.8281134259217113</c:v>
                </c:pt>
                <c:pt idx="25506">
                  <c:v>6.8283564814831523</c:v>
                </c:pt>
                <c:pt idx="25507">
                  <c:v>6.8285995370373174</c:v>
                </c:pt>
                <c:pt idx="25508">
                  <c:v>6.8288425925914824</c:v>
                </c:pt>
                <c:pt idx="25509">
                  <c:v>6.8290856481456474</c:v>
                </c:pt>
                <c:pt idx="25510">
                  <c:v>6.8293287036998125</c:v>
                </c:pt>
                <c:pt idx="25511">
                  <c:v>6.8295717592612535</c:v>
                </c:pt>
                <c:pt idx="25512">
                  <c:v>6.8298148148154185</c:v>
                </c:pt>
                <c:pt idx="25513">
                  <c:v>6.8300578703695836</c:v>
                </c:pt>
                <c:pt idx="25514">
                  <c:v>6.8303009259237486</c:v>
                </c:pt>
                <c:pt idx="25515">
                  <c:v>6.8305439814779136</c:v>
                </c:pt>
                <c:pt idx="25516">
                  <c:v>6.8307870370320787</c:v>
                </c:pt>
                <c:pt idx="25517">
                  <c:v>6.8310300925935197</c:v>
                </c:pt>
                <c:pt idx="25518">
                  <c:v>6.8312731481476847</c:v>
                </c:pt>
                <c:pt idx="25519">
                  <c:v>6.8315162037018498</c:v>
                </c:pt>
                <c:pt idx="25520">
                  <c:v>6.8317592592560148</c:v>
                </c:pt>
                <c:pt idx="25521">
                  <c:v>6.8320023148101798</c:v>
                </c:pt>
                <c:pt idx="25522">
                  <c:v>6.8322453703716208</c:v>
                </c:pt>
                <c:pt idx="25523">
                  <c:v>6.8324884259257859</c:v>
                </c:pt>
                <c:pt idx="25524">
                  <c:v>6.8327314814799509</c:v>
                </c:pt>
                <c:pt idx="25525">
                  <c:v>6.8329745370341159</c:v>
                </c:pt>
                <c:pt idx="25526">
                  <c:v>6.8332291666650606</c:v>
                </c:pt>
                <c:pt idx="25527">
                  <c:v>6.8334722222192257</c:v>
                </c:pt>
                <c:pt idx="25528">
                  <c:v>6.8337152777733907</c:v>
                </c:pt>
                <c:pt idx="25529">
                  <c:v>6.8339583333348317</c:v>
                </c:pt>
                <c:pt idx="25530">
                  <c:v>6.8342013888889968</c:v>
                </c:pt>
                <c:pt idx="25531">
                  <c:v>6.8344444444431618</c:v>
                </c:pt>
                <c:pt idx="25532">
                  <c:v>6.8346874999973268</c:v>
                </c:pt>
                <c:pt idx="25533">
                  <c:v>6.8349305555514919</c:v>
                </c:pt>
                <c:pt idx="25534">
                  <c:v>6.8351736111129329</c:v>
                </c:pt>
                <c:pt idx="25535">
                  <c:v>6.8354166666670979</c:v>
                </c:pt>
                <c:pt idx="25536">
                  <c:v>6.8356597222212629</c:v>
                </c:pt>
                <c:pt idx="25537">
                  <c:v>6.835902777775428</c:v>
                </c:pt>
                <c:pt idx="25538">
                  <c:v>6.836145833329593</c:v>
                </c:pt>
                <c:pt idx="25539">
                  <c:v>6.8363888888837581</c:v>
                </c:pt>
                <c:pt idx="25540">
                  <c:v>6.8366319444451991</c:v>
                </c:pt>
                <c:pt idx="25541">
                  <c:v>6.8368749999993641</c:v>
                </c:pt>
                <c:pt idx="25542">
                  <c:v>6.8371180555535291</c:v>
                </c:pt>
                <c:pt idx="25543">
                  <c:v>6.8373611111076942</c:v>
                </c:pt>
                <c:pt idx="25544">
                  <c:v>6.8376041666618592</c:v>
                </c:pt>
                <c:pt idx="25545">
                  <c:v>6.8378472222233002</c:v>
                </c:pt>
                <c:pt idx="25546">
                  <c:v>6.8380902777774653</c:v>
                </c:pt>
                <c:pt idx="25547">
                  <c:v>6.8383333333316303</c:v>
                </c:pt>
                <c:pt idx="25548">
                  <c:v>6.8385763888857953</c:v>
                </c:pt>
                <c:pt idx="25549">
                  <c:v>6.8388194444399604</c:v>
                </c:pt>
                <c:pt idx="25550">
                  <c:v>6.8390625000014014</c:v>
                </c:pt>
                <c:pt idx="25551">
                  <c:v>6.8393055555555664</c:v>
                </c:pt>
                <c:pt idx="25552">
                  <c:v>6.8395486111097314</c:v>
                </c:pt>
                <c:pt idx="25553">
                  <c:v>6.8397916666638965</c:v>
                </c:pt>
                <c:pt idx="25554">
                  <c:v>6.8400347222180615</c:v>
                </c:pt>
                <c:pt idx="25555">
                  <c:v>6.8402777777795025</c:v>
                </c:pt>
                <c:pt idx="25556">
                  <c:v>6.8405208333336676</c:v>
                </c:pt>
                <c:pt idx="25557">
                  <c:v>6.8407638888878326</c:v>
                </c:pt>
                <c:pt idx="25558">
                  <c:v>6.8410069444419976</c:v>
                </c:pt>
                <c:pt idx="25559">
                  <c:v>6.8412499999961627</c:v>
                </c:pt>
                <c:pt idx="25560">
                  <c:v>6.8414930555576037</c:v>
                </c:pt>
                <c:pt idx="25561">
                  <c:v>6.8417361111117687</c:v>
                </c:pt>
                <c:pt idx="25562">
                  <c:v>6.8419791666659338</c:v>
                </c:pt>
                <c:pt idx="25563">
                  <c:v>6.8422222222200988</c:v>
                </c:pt>
                <c:pt idx="25564">
                  <c:v>6.8424652777742638</c:v>
                </c:pt>
                <c:pt idx="25565">
                  <c:v>6.8427083333284289</c:v>
                </c:pt>
                <c:pt idx="25566">
                  <c:v>6.8429513888898699</c:v>
                </c:pt>
                <c:pt idx="25567">
                  <c:v>6.8431944444440349</c:v>
                </c:pt>
                <c:pt idx="25568">
                  <c:v>6.8434374999981999</c:v>
                </c:pt>
                <c:pt idx="25569">
                  <c:v>6.843680555552365</c:v>
                </c:pt>
                <c:pt idx="25570">
                  <c:v>6.84392361110653</c:v>
                </c:pt>
                <c:pt idx="25571">
                  <c:v>6.844166666667971</c:v>
                </c:pt>
                <c:pt idx="25572">
                  <c:v>6.8444097222221361</c:v>
                </c:pt>
                <c:pt idx="25573">
                  <c:v>6.8446527777763011</c:v>
                </c:pt>
                <c:pt idx="25574">
                  <c:v>6.8448958333304661</c:v>
                </c:pt>
                <c:pt idx="25575">
                  <c:v>6.8451504629614108</c:v>
                </c:pt>
                <c:pt idx="25576">
                  <c:v>6.8453935185155759</c:v>
                </c:pt>
                <c:pt idx="25577">
                  <c:v>6.8456365740697409</c:v>
                </c:pt>
                <c:pt idx="25578">
                  <c:v>6.8458796296311819</c:v>
                </c:pt>
                <c:pt idx="25579">
                  <c:v>6.8461226851853469</c:v>
                </c:pt>
                <c:pt idx="25580">
                  <c:v>6.846365740739512</c:v>
                </c:pt>
                <c:pt idx="25581">
                  <c:v>6.846608796293677</c:v>
                </c:pt>
                <c:pt idx="25582">
                  <c:v>6.8468518518478421</c:v>
                </c:pt>
                <c:pt idx="25583">
                  <c:v>6.8470949074092831</c:v>
                </c:pt>
                <c:pt idx="25584">
                  <c:v>6.8473379629634481</c:v>
                </c:pt>
                <c:pt idx="25585">
                  <c:v>6.8475810185176131</c:v>
                </c:pt>
                <c:pt idx="25586">
                  <c:v>6.8478240740717782</c:v>
                </c:pt>
                <c:pt idx="25587">
                  <c:v>6.8480671296259432</c:v>
                </c:pt>
                <c:pt idx="25588">
                  <c:v>6.8483101851801083</c:v>
                </c:pt>
                <c:pt idx="25589">
                  <c:v>6.8485532407415493</c:v>
                </c:pt>
                <c:pt idx="25590">
                  <c:v>6.8487962962957143</c:v>
                </c:pt>
                <c:pt idx="25591">
                  <c:v>6.8490393518498793</c:v>
                </c:pt>
                <c:pt idx="25592">
                  <c:v>6.8492824074040444</c:v>
                </c:pt>
                <c:pt idx="25593">
                  <c:v>6.8495254629582094</c:v>
                </c:pt>
                <c:pt idx="25594">
                  <c:v>6.8497685185196504</c:v>
                </c:pt>
                <c:pt idx="25595">
                  <c:v>6.8500115740738154</c:v>
                </c:pt>
                <c:pt idx="25596">
                  <c:v>6.8502546296279805</c:v>
                </c:pt>
                <c:pt idx="25597">
                  <c:v>6.8504976851821455</c:v>
                </c:pt>
                <c:pt idx="25598">
                  <c:v>6.8507407407363106</c:v>
                </c:pt>
                <c:pt idx="25599">
                  <c:v>6.8509837962977516</c:v>
                </c:pt>
                <c:pt idx="25600">
                  <c:v>6.8512268518519166</c:v>
                </c:pt>
                <c:pt idx="25601">
                  <c:v>6.8514699074060816</c:v>
                </c:pt>
                <c:pt idx="25602">
                  <c:v>6.8517129629602467</c:v>
                </c:pt>
                <c:pt idx="25603">
                  <c:v>6.8519560185144117</c:v>
                </c:pt>
                <c:pt idx="25604">
                  <c:v>6.8521990740758527</c:v>
                </c:pt>
                <c:pt idx="25605">
                  <c:v>6.8524421296300178</c:v>
                </c:pt>
                <c:pt idx="25606">
                  <c:v>6.8526851851841828</c:v>
                </c:pt>
                <c:pt idx="25607">
                  <c:v>6.8529282407383478</c:v>
                </c:pt>
                <c:pt idx="25608">
                  <c:v>6.8531712962925129</c:v>
                </c:pt>
                <c:pt idx="25609">
                  <c:v>6.8534143518539539</c:v>
                </c:pt>
                <c:pt idx="25610">
                  <c:v>6.8536574074081189</c:v>
                </c:pt>
                <c:pt idx="25611">
                  <c:v>6.8539004629622839</c:v>
                </c:pt>
                <c:pt idx="25612">
                  <c:v>6.854143518516449</c:v>
                </c:pt>
                <c:pt idx="25613">
                  <c:v>6.854386574070614</c:v>
                </c:pt>
                <c:pt idx="25614">
                  <c:v>6.8546296296247791</c:v>
                </c:pt>
                <c:pt idx="25615">
                  <c:v>6.8548726851862201</c:v>
                </c:pt>
                <c:pt idx="25616">
                  <c:v>6.8551157407403851</c:v>
                </c:pt>
                <c:pt idx="25617">
                  <c:v>6.8553587962945501</c:v>
                </c:pt>
                <c:pt idx="25618">
                  <c:v>6.8556018518487152</c:v>
                </c:pt>
                <c:pt idx="25619">
                  <c:v>6.8558449074028802</c:v>
                </c:pt>
                <c:pt idx="25620">
                  <c:v>6.8560879629643212</c:v>
                </c:pt>
                <c:pt idx="25621">
                  <c:v>6.8563310185184863</c:v>
                </c:pt>
                <c:pt idx="25622">
                  <c:v>6.8565740740726513</c:v>
                </c:pt>
                <c:pt idx="25623">
                  <c:v>6.856828703703596</c:v>
                </c:pt>
                <c:pt idx="25624">
                  <c:v>6.857071759257761</c:v>
                </c:pt>
                <c:pt idx="25625">
                  <c:v>6.8573148148119261</c:v>
                </c:pt>
                <c:pt idx="25626">
                  <c:v>6.8575578703660911</c:v>
                </c:pt>
                <c:pt idx="25627">
                  <c:v>6.8578009259275321</c:v>
                </c:pt>
                <c:pt idx="25628">
                  <c:v>6.8580439814816971</c:v>
                </c:pt>
                <c:pt idx="25629">
                  <c:v>6.8582870370358622</c:v>
                </c:pt>
                <c:pt idx="25630">
                  <c:v>6.8585300925900272</c:v>
                </c:pt>
                <c:pt idx="25631">
                  <c:v>6.8587731481441923</c:v>
                </c:pt>
                <c:pt idx="25632">
                  <c:v>6.8590162037056333</c:v>
                </c:pt>
                <c:pt idx="25633">
                  <c:v>6.8592592592597983</c:v>
                </c:pt>
                <c:pt idx="25634">
                  <c:v>6.8595023148139633</c:v>
                </c:pt>
                <c:pt idx="25635">
                  <c:v>6.8597453703681284</c:v>
                </c:pt>
                <c:pt idx="25636">
                  <c:v>6.8599884259222934</c:v>
                </c:pt>
                <c:pt idx="25637">
                  <c:v>6.8602314814764584</c:v>
                </c:pt>
                <c:pt idx="25638">
                  <c:v>6.8604745370378994</c:v>
                </c:pt>
                <c:pt idx="25639">
                  <c:v>6.8607175925920645</c:v>
                </c:pt>
                <c:pt idx="25640">
                  <c:v>6.8609606481462295</c:v>
                </c:pt>
                <c:pt idx="25641">
                  <c:v>6.8612037037003946</c:v>
                </c:pt>
                <c:pt idx="25642">
                  <c:v>6.8614467592545596</c:v>
                </c:pt>
                <c:pt idx="25643">
                  <c:v>6.8616898148160006</c:v>
                </c:pt>
                <c:pt idx="25644">
                  <c:v>6.8619328703701656</c:v>
                </c:pt>
                <c:pt idx="25645">
                  <c:v>6.8621759259243307</c:v>
                </c:pt>
                <c:pt idx="25646">
                  <c:v>6.8624189814784957</c:v>
                </c:pt>
                <c:pt idx="25647">
                  <c:v>6.8626620370326608</c:v>
                </c:pt>
                <c:pt idx="25648">
                  <c:v>6.8629050925941018</c:v>
                </c:pt>
                <c:pt idx="25649">
                  <c:v>6.8631481481482668</c:v>
                </c:pt>
                <c:pt idx="25650">
                  <c:v>6.8633912037024318</c:v>
                </c:pt>
                <c:pt idx="25651">
                  <c:v>6.8636342592565969</c:v>
                </c:pt>
                <c:pt idx="25652">
                  <c:v>6.8638773148107619</c:v>
                </c:pt>
                <c:pt idx="25653">
                  <c:v>6.8641203703722029</c:v>
                </c:pt>
                <c:pt idx="25654">
                  <c:v>6.8643634259263679</c:v>
                </c:pt>
                <c:pt idx="25655">
                  <c:v>6.864606481480533</c:v>
                </c:pt>
                <c:pt idx="25656">
                  <c:v>6.864849537034698</c:v>
                </c:pt>
                <c:pt idx="25657">
                  <c:v>6.8650925925888631</c:v>
                </c:pt>
                <c:pt idx="25658">
                  <c:v>6.8653356481430281</c:v>
                </c:pt>
                <c:pt idx="25659">
                  <c:v>6.8655787037044691</c:v>
                </c:pt>
                <c:pt idx="25660">
                  <c:v>6.8658217592586341</c:v>
                </c:pt>
                <c:pt idx="25661">
                  <c:v>6.8660648148127992</c:v>
                </c:pt>
                <c:pt idx="25662">
                  <c:v>6.8663078703669642</c:v>
                </c:pt>
                <c:pt idx="25663">
                  <c:v>6.8665509259211293</c:v>
                </c:pt>
                <c:pt idx="25664">
                  <c:v>6.8667939814825703</c:v>
                </c:pt>
                <c:pt idx="25665">
                  <c:v>6.8670370370367353</c:v>
                </c:pt>
                <c:pt idx="25666">
                  <c:v>6.8672800925909003</c:v>
                </c:pt>
                <c:pt idx="25667">
                  <c:v>6.8675231481450654</c:v>
                </c:pt>
                <c:pt idx="25668">
                  <c:v>6.8677662036992304</c:v>
                </c:pt>
                <c:pt idx="25669">
                  <c:v>6.8680092592606714</c:v>
                </c:pt>
                <c:pt idx="25670">
                  <c:v>6.8682523148148364</c:v>
                </c:pt>
                <c:pt idx="25671">
                  <c:v>6.8684953703690015</c:v>
                </c:pt>
                <c:pt idx="25672">
                  <c:v>6.8687499999999462</c:v>
                </c:pt>
                <c:pt idx="25673">
                  <c:v>6.8689930555541112</c:v>
                </c:pt>
                <c:pt idx="25674">
                  <c:v>6.8692361111082763</c:v>
                </c:pt>
                <c:pt idx="25675">
                  <c:v>6.8694791666624413</c:v>
                </c:pt>
                <c:pt idx="25676">
                  <c:v>6.8697222222238823</c:v>
                </c:pt>
                <c:pt idx="25677">
                  <c:v>6.8699652777780473</c:v>
                </c:pt>
                <c:pt idx="25678">
                  <c:v>6.8702083333322124</c:v>
                </c:pt>
                <c:pt idx="25679">
                  <c:v>6.8704513888863774</c:v>
                </c:pt>
                <c:pt idx="25680">
                  <c:v>6.8706944444405424</c:v>
                </c:pt>
                <c:pt idx="25681">
                  <c:v>6.8709375000019834</c:v>
                </c:pt>
                <c:pt idx="25682">
                  <c:v>6.8711805555561485</c:v>
                </c:pt>
                <c:pt idx="25683">
                  <c:v>6.8714236111103135</c:v>
                </c:pt>
                <c:pt idx="25684">
                  <c:v>6.8716666666644786</c:v>
                </c:pt>
                <c:pt idx="25685">
                  <c:v>6.8719097222186436</c:v>
                </c:pt>
                <c:pt idx="25686">
                  <c:v>6.8721527777728086</c:v>
                </c:pt>
                <c:pt idx="25687">
                  <c:v>6.8723958333342496</c:v>
                </c:pt>
                <c:pt idx="25688">
                  <c:v>6.8726388888884147</c:v>
                </c:pt>
                <c:pt idx="25689">
                  <c:v>6.8728819444425797</c:v>
                </c:pt>
                <c:pt idx="25690">
                  <c:v>6.8731249999967448</c:v>
                </c:pt>
                <c:pt idx="25691">
                  <c:v>6.8733680555509098</c:v>
                </c:pt>
                <c:pt idx="25692">
                  <c:v>6.8736111111123508</c:v>
                </c:pt>
                <c:pt idx="25693">
                  <c:v>6.8738541666665158</c:v>
                </c:pt>
                <c:pt idx="25694">
                  <c:v>6.8740972222206809</c:v>
                </c:pt>
                <c:pt idx="25695">
                  <c:v>6.8743402777748459</c:v>
                </c:pt>
                <c:pt idx="25696">
                  <c:v>6.8745833333290109</c:v>
                </c:pt>
                <c:pt idx="25697">
                  <c:v>6.8748263888904519</c:v>
                </c:pt>
                <c:pt idx="25698">
                  <c:v>6.875069444444617</c:v>
                </c:pt>
                <c:pt idx="25699">
                  <c:v>6.875312499998782</c:v>
                </c:pt>
                <c:pt idx="25700">
                  <c:v>6.8755555555529471</c:v>
                </c:pt>
                <c:pt idx="25701">
                  <c:v>6.8757986111071121</c:v>
                </c:pt>
                <c:pt idx="25702">
                  <c:v>6.8760416666685531</c:v>
                </c:pt>
                <c:pt idx="25703">
                  <c:v>6.8762847222227181</c:v>
                </c:pt>
                <c:pt idx="25704">
                  <c:v>6.8765277777768832</c:v>
                </c:pt>
                <c:pt idx="25705">
                  <c:v>6.8767708333310482</c:v>
                </c:pt>
                <c:pt idx="25706">
                  <c:v>6.8770138888852133</c:v>
                </c:pt>
                <c:pt idx="25707">
                  <c:v>6.8772569444393783</c:v>
                </c:pt>
                <c:pt idx="25708">
                  <c:v>6.8775000000008193</c:v>
                </c:pt>
                <c:pt idx="25709">
                  <c:v>6.8777430555549843</c:v>
                </c:pt>
                <c:pt idx="25710">
                  <c:v>6.8779861111091494</c:v>
                </c:pt>
                <c:pt idx="25711">
                  <c:v>6.8782291666633144</c:v>
                </c:pt>
                <c:pt idx="25712">
                  <c:v>6.8784722222174794</c:v>
                </c:pt>
                <c:pt idx="25713">
                  <c:v>6.8787152777789204</c:v>
                </c:pt>
                <c:pt idx="25714">
                  <c:v>6.8789583333330855</c:v>
                </c:pt>
                <c:pt idx="25715">
                  <c:v>6.8792013888872505</c:v>
                </c:pt>
                <c:pt idx="25716">
                  <c:v>6.8794444444414156</c:v>
                </c:pt>
                <c:pt idx="25717">
                  <c:v>6.8796874999955806</c:v>
                </c:pt>
                <c:pt idx="25718">
                  <c:v>6.8799305555570216</c:v>
                </c:pt>
                <c:pt idx="25719">
                  <c:v>6.8801736111111866</c:v>
                </c:pt>
                <c:pt idx="25720">
                  <c:v>6.8804282407421313</c:v>
                </c:pt>
                <c:pt idx="25721">
                  <c:v>6.8806712962962964</c:v>
                </c:pt>
                <c:pt idx="25722">
                  <c:v>6.8809143518504614</c:v>
                </c:pt>
                <c:pt idx="25723">
                  <c:v>6.8811574074046264</c:v>
                </c:pt>
                <c:pt idx="25724">
                  <c:v>6.8814004629587915</c:v>
                </c:pt>
                <c:pt idx="25725">
                  <c:v>6.8816435185202325</c:v>
                </c:pt>
                <c:pt idx="25726">
                  <c:v>6.8818865740743975</c:v>
                </c:pt>
                <c:pt idx="25727">
                  <c:v>6.8821296296285626</c:v>
                </c:pt>
                <c:pt idx="25728">
                  <c:v>6.8823726851827276</c:v>
                </c:pt>
                <c:pt idx="25729">
                  <c:v>6.8826157407368926</c:v>
                </c:pt>
                <c:pt idx="25730">
                  <c:v>6.8828587962983336</c:v>
                </c:pt>
                <c:pt idx="25731">
                  <c:v>6.8831018518524987</c:v>
                </c:pt>
                <c:pt idx="25732">
                  <c:v>6.8833449074066637</c:v>
                </c:pt>
                <c:pt idx="25733">
                  <c:v>6.8835879629608288</c:v>
                </c:pt>
                <c:pt idx="25734">
                  <c:v>6.8838310185149938</c:v>
                </c:pt>
                <c:pt idx="25735">
                  <c:v>6.8840740740691588</c:v>
                </c:pt>
                <c:pt idx="25736">
                  <c:v>6.8843171296305998</c:v>
                </c:pt>
                <c:pt idx="25737">
                  <c:v>6.8845601851847649</c:v>
                </c:pt>
                <c:pt idx="25738">
                  <c:v>6.8848032407389299</c:v>
                </c:pt>
                <c:pt idx="25739">
                  <c:v>6.8850462962930949</c:v>
                </c:pt>
                <c:pt idx="25740">
                  <c:v>6.88528935184726</c:v>
                </c:pt>
                <c:pt idx="25741">
                  <c:v>6.885532407408701</c:v>
                </c:pt>
                <c:pt idx="25742">
                  <c:v>6.885775462962866</c:v>
                </c:pt>
                <c:pt idx="25743">
                  <c:v>6.8860185185170311</c:v>
                </c:pt>
                <c:pt idx="25744">
                  <c:v>6.8862615740711961</c:v>
                </c:pt>
                <c:pt idx="25745">
                  <c:v>6.8865046296253611</c:v>
                </c:pt>
                <c:pt idx="25746">
                  <c:v>6.8867476851868021</c:v>
                </c:pt>
                <c:pt idx="25747">
                  <c:v>6.8869907407409672</c:v>
                </c:pt>
                <c:pt idx="25748">
                  <c:v>6.8872337962951322</c:v>
                </c:pt>
                <c:pt idx="25749">
                  <c:v>6.8874768518492973</c:v>
                </c:pt>
                <c:pt idx="25750">
                  <c:v>6.8877199074034623</c:v>
                </c:pt>
                <c:pt idx="25751">
                  <c:v>6.8879629629649033</c:v>
                </c:pt>
                <c:pt idx="25752">
                  <c:v>6.8882060185190683</c:v>
                </c:pt>
                <c:pt idx="25753">
                  <c:v>6.8884490740732334</c:v>
                </c:pt>
                <c:pt idx="25754">
                  <c:v>6.8886921296273984</c:v>
                </c:pt>
                <c:pt idx="25755">
                  <c:v>6.8889351851815634</c:v>
                </c:pt>
                <c:pt idx="25756">
                  <c:v>6.8891782407357285</c:v>
                </c:pt>
                <c:pt idx="25757">
                  <c:v>6.8894212962971695</c:v>
                </c:pt>
                <c:pt idx="25758">
                  <c:v>6.8896643518513345</c:v>
                </c:pt>
                <c:pt idx="25759">
                  <c:v>6.8899074074054996</c:v>
                </c:pt>
                <c:pt idx="25760">
                  <c:v>6.8901504629596646</c:v>
                </c:pt>
                <c:pt idx="25761">
                  <c:v>6.8903935185138296</c:v>
                </c:pt>
                <c:pt idx="25762">
                  <c:v>6.8906365740752706</c:v>
                </c:pt>
                <c:pt idx="25763">
                  <c:v>6.8908796296294357</c:v>
                </c:pt>
                <c:pt idx="25764">
                  <c:v>6.8911226851836007</c:v>
                </c:pt>
                <c:pt idx="25765">
                  <c:v>6.8913657407377658</c:v>
                </c:pt>
                <c:pt idx="25766">
                  <c:v>6.8916087962919308</c:v>
                </c:pt>
                <c:pt idx="25767">
                  <c:v>6.8918518518533718</c:v>
                </c:pt>
                <c:pt idx="25768">
                  <c:v>6.8921064814770405</c:v>
                </c:pt>
                <c:pt idx="25769">
                  <c:v>6.8923495370384815</c:v>
                </c:pt>
                <c:pt idx="25770">
                  <c:v>6.8925925925926466</c:v>
                </c:pt>
                <c:pt idx="25771">
                  <c:v>6.8928356481468116</c:v>
                </c:pt>
                <c:pt idx="25772">
                  <c:v>6.8930787037009766</c:v>
                </c:pt>
                <c:pt idx="25773">
                  <c:v>6.8933217592551417</c:v>
                </c:pt>
                <c:pt idx="25774">
                  <c:v>6.8935648148165827</c:v>
                </c:pt>
                <c:pt idx="25775">
                  <c:v>6.8938078703707477</c:v>
                </c:pt>
                <c:pt idx="25776">
                  <c:v>6.8940509259249128</c:v>
                </c:pt>
                <c:pt idx="25777">
                  <c:v>6.8942939814790778</c:v>
                </c:pt>
                <c:pt idx="25778">
                  <c:v>6.8945370370332428</c:v>
                </c:pt>
                <c:pt idx="25779">
                  <c:v>6.8947800925946838</c:v>
                </c:pt>
                <c:pt idx="25780">
                  <c:v>6.8950231481488489</c:v>
                </c:pt>
                <c:pt idx="25781">
                  <c:v>6.8952662037030139</c:v>
                </c:pt>
                <c:pt idx="25782">
                  <c:v>6.8955092592571789</c:v>
                </c:pt>
                <c:pt idx="25783">
                  <c:v>6.895752314811344</c:v>
                </c:pt>
                <c:pt idx="25784">
                  <c:v>6.895995370365509</c:v>
                </c:pt>
                <c:pt idx="25785">
                  <c:v>6.89623842592695</c:v>
                </c:pt>
                <c:pt idx="25786">
                  <c:v>6.8964814814811151</c:v>
                </c:pt>
                <c:pt idx="25787">
                  <c:v>6.8967245370352801</c:v>
                </c:pt>
                <c:pt idx="25788">
                  <c:v>6.8969675925894451</c:v>
                </c:pt>
                <c:pt idx="25789">
                  <c:v>6.8972106481436102</c:v>
                </c:pt>
                <c:pt idx="25790">
                  <c:v>6.8974537037050512</c:v>
                </c:pt>
                <c:pt idx="25791">
                  <c:v>6.8976967592592162</c:v>
                </c:pt>
                <c:pt idx="25792">
                  <c:v>6.8979398148133813</c:v>
                </c:pt>
                <c:pt idx="25793">
                  <c:v>6.8981828703675463</c:v>
                </c:pt>
                <c:pt idx="25794">
                  <c:v>6.8984259259217113</c:v>
                </c:pt>
                <c:pt idx="25795">
                  <c:v>6.8986689814831523</c:v>
                </c:pt>
                <c:pt idx="25796">
                  <c:v>6.8989120370373174</c:v>
                </c:pt>
                <c:pt idx="25797">
                  <c:v>6.8991550925914824</c:v>
                </c:pt>
                <c:pt idx="25798">
                  <c:v>6.8993981481456474</c:v>
                </c:pt>
                <c:pt idx="25799">
                  <c:v>6.8996412036998125</c:v>
                </c:pt>
                <c:pt idx="25800">
                  <c:v>6.8998842592612535</c:v>
                </c:pt>
                <c:pt idx="25801">
                  <c:v>6.9001273148154185</c:v>
                </c:pt>
                <c:pt idx="25802">
                  <c:v>6.9003703703695836</c:v>
                </c:pt>
                <c:pt idx="25803">
                  <c:v>6.9006134259237486</c:v>
                </c:pt>
                <c:pt idx="25804">
                  <c:v>6.9008564814779136</c:v>
                </c:pt>
                <c:pt idx="25805">
                  <c:v>6.9010995370320787</c:v>
                </c:pt>
                <c:pt idx="25806">
                  <c:v>6.9013425925935197</c:v>
                </c:pt>
                <c:pt idx="25807">
                  <c:v>6.9015856481476847</c:v>
                </c:pt>
                <c:pt idx="25808">
                  <c:v>6.9018287037018498</c:v>
                </c:pt>
                <c:pt idx="25809">
                  <c:v>6.9020717592560148</c:v>
                </c:pt>
                <c:pt idx="25810">
                  <c:v>6.9023148148101798</c:v>
                </c:pt>
                <c:pt idx="25811">
                  <c:v>6.9025578703716208</c:v>
                </c:pt>
                <c:pt idx="25812">
                  <c:v>6.9028009259257859</c:v>
                </c:pt>
                <c:pt idx="25813">
                  <c:v>6.9030439814799509</c:v>
                </c:pt>
                <c:pt idx="25814">
                  <c:v>6.9032870370341159</c:v>
                </c:pt>
                <c:pt idx="25815">
                  <c:v>6.903530092588281</c:v>
                </c:pt>
                <c:pt idx="25816">
                  <c:v>6.903773148149722</c:v>
                </c:pt>
                <c:pt idx="25817">
                  <c:v>6.9040277777733907</c:v>
                </c:pt>
                <c:pt idx="25818">
                  <c:v>6.9042708333348317</c:v>
                </c:pt>
                <c:pt idx="25819">
                  <c:v>6.9045138888889968</c:v>
                </c:pt>
                <c:pt idx="25820">
                  <c:v>6.9047569444431618</c:v>
                </c:pt>
                <c:pt idx="25821">
                  <c:v>6.9049999999973268</c:v>
                </c:pt>
                <c:pt idx="25822">
                  <c:v>6.9052430555514919</c:v>
                </c:pt>
                <c:pt idx="25823">
                  <c:v>6.9054861111129329</c:v>
                </c:pt>
                <c:pt idx="25824">
                  <c:v>6.9057291666670979</c:v>
                </c:pt>
                <c:pt idx="25825">
                  <c:v>6.9059722222212629</c:v>
                </c:pt>
                <c:pt idx="25826">
                  <c:v>6.906215277775428</c:v>
                </c:pt>
                <c:pt idx="25827">
                  <c:v>6.906458333329593</c:v>
                </c:pt>
                <c:pt idx="25828">
                  <c:v>6.9067013888837581</c:v>
                </c:pt>
                <c:pt idx="25829">
                  <c:v>6.9069444444451991</c:v>
                </c:pt>
                <c:pt idx="25830">
                  <c:v>6.9071874999993641</c:v>
                </c:pt>
                <c:pt idx="25831">
                  <c:v>6.9074305555535291</c:v>
                </c:pt>
                <c:pt idx="25832">
                  <c:v>6.9076736111076942</c:v>
                </c:pt>
                <c:pt idx="25833">
                  <c:v>6.9079166666618592</c:v>
                </c:pt>
                <c:pt idx="25834">
                  <c:v>6.9081597222233002</c:v>
                </c:pt>
                <c:pt idx="25835">
                  <c:v>6.9084027777774653</c:v>
                </c:pt>
                <c:pt idx="25836">
                  <c:v>6.9086458333316303</c:v>
                </c:pt>
                <c:pt idx="25837">
                  <c:v>6.9088888888857953</c:v>
                </c:pt>
                <c:pt idx="25838">
                  <c:v>6.9091319444399604</c:v>
                </c:pt>
                <c:pt idx="25839">
                  <c:v>6.9093750000014014</c:v>
                </c:pt>
                <c:pt idx="25840">
                  <c:v>6.9096180555555664</c:v>
                </c:pt>
                <c:pt idx="25841">
                  <c:v>6.9098611111097314</c:v>
                </c:pt>
                <c:pt idx="25842">
                  <c:v>6.9101041666638965</c:v>
                </c:pt>
                <c:pt idx="25843">
                  <c:v>6.9103472222180615</c:v>
                </c:pt>
                <c:pt idx="25844">
                  <c:v>6.9105902777795025</c:v>
                </c:pt>
                <c:pt idx="25845">
                  <c:v>6.9108333333336676</c:v>
                </c:pt>
                <c:pt idx="25846">
                  <c:v>6.9110763888878326</c:v>
                </c:pt>
                <c:pt idx="25847">
                  <c:v>6.9113194444419976</c:v>
                </c:pt>
                <c:pt idx="25848">
                  <c:v>6.9115624999961627</c:v>
                </c:pt>
                <c:pt idx="25849">
                  <c:v>6.9118055555576037</c:v>
                </c:pt>
                <c:pt idx="25850">
                  <c:v>6.9120486111117687</c:v>
                </c:pt>
                <c:pt idx="25851">
                  <c:v>6.9122916666659338</c:v>
                </c:pt>
                <c:pt idx="25852">
                  <c:v>6.9125347222200988</c:v>
                </c:pt>
                <c:pt idx="25853">
                  <c:v>6.9127777777742638</c:v>
                </c:pt>
                <c:pt idx="25854">
                  <c:v>6.9130208333284289</c:v>
                </c:pt>
                <c:pt idx="25855">
                  <c:v>6.9132638888898699</c:v>
                </c:pt>
                <c:pt idx="25856">
                  <c:v>6.9135069444440349</c:v>
                </c:pt>
                <c:pt idx="25857">
                  <c:v>6.9137499999981999</c:v>
                </c:pt>
                <c:pt idx="25858">
                  <c:v>6.913993055552365</c:v>
                </c:pt>
                <c:pt idx="25859">
                  <c:v>6.91423611110653</c:v>
                </c:pt>
                <c:pt idx="25860">
                  <c:v>6.914479166667971</c:v>
                </c:pt>
                <c:pt idx="25861">
                  <c:v>6.9147222222221361</c:v>
                </c:pt>
                <c:pt idx="25862">
                  <c:v>6.9149652777763011</c:v>
                </c:pt>
                <c:pt idx="25863">
                  <c:v>6.9152083333304661</c:v>
                </c:pt>
                <c:pt idx="25864">
                  <c:v>6.9154513888846312</c:v>
                </c:pt>
                <c:pt idx="25865">
                  <c:v>6.9157060185155759</c:v>
                </c:pt>
                <c:pt idx="25866">
                  <c:v>6.9159490740697409</c:v>
                </c:pt>
                <c:pt idx="25867">
                  <c:v>6.9161921296311819</c:v>
                </c:pt>
                <c:pt idx="25868">
                  <c:v>6.9164351851853469</c:v>
                </c:pt>
                <c:pt idx="25869">
                  <c:v>6.916678240739512</c:v>
                </c:pt>
                <c:pt idx="25870">
                  <c:v>6.916921296293677</c:v>
                </c:pt>
                <c:pt idx="25871">
                  <c:v>6.9171643518478421</c:v>
                </c:pt>
                <c:pt idx="25872">
                  <c:v>6.9174074074092831</c:v>
                </c:pt>
                <c:pt idx="25873">
                  <c:v>6.9176504629634481</c:v>
                </c:pt>
                <c:pt idx="25874">
                  <c:v>6.9178935185176131</c:v>
                </c:pt>
                <c:pt idx="25875">
                  <c:v>6.9181365740717782</c:v>
                </c:pt>
                <c:pt idx="25876">
                  <c:v>6.9183796296259432</c:v>
                </c:pt>
                <c:pt idx="25877">
                  <c:v>6.9186226851801083</c:v>
                </c:pt>
                <c:pt idx="25878">
                  <c:v>6.9188657407415493</c:v>
                </c:pt>
                <c:pt idx="25879">
                  <c:v>6.9191087962957143</c:v>
                </c:pt>
                <c:pt idx="25880">
                  <c:v>6.9193518518498793</c:v>
                </c:pt>
                <c:pt idx="25881">
                  <c:v>6.9195949074040444</c:v>
                </c:pt>
                <c:pt idx="25882">
                  <c:v>6.9198379629582094</c:v>
                </c:pt>
                <c:pt idx="25883">
                  <c:v>6.9200810185196504</c:v>
                </c:pt>
                <c:pt idx="25884">
                  <c:v>6.9203240740738154</c:v>
                </c:pt>
                <c:pt idx="25885">
                  <c:v>6.9205671296279805</c:v>
                </c:pt>
                <c:pt idx="25886">
                  <c:v>6.9208101851821455</c:v>
                </c:pt>
                <c:pt idx="25887">
                  <c:v>6.9210532407363106</c:v>
                </c:pt>
                <c:pt idx="25888">
                  <c:v>6.9212962962977516</c:v>
                </c:pt>
                <c:pt idx="25889">
                  <c:v>6.9215393518519166</c:v>
                </c:pt>
                <c:pt idx="25890">
                  <c:v>6.9217824074060816</c:v>
                </c:pt>
                <c:pt idx="25891">
                  <c:v>6.9220254629602467</c:v>
                </c:pt>
                <c:pt idx="25892">
                  <c:v>6.9222685185144117</c:v>
                </c:pt>
                <c:pt idx="25893">
                  <c:v>6.9225115740758527</c:v>
                </c:pt>
                <c:pt idx="25894">
                  <c:v>6.9227546296300178</c:v>
                </c:pt>
                <c:pt idx="25895">
                  <c:v>6.9229976851841828</c:v>
                </c:pt>
                <c:pt idx="25896">
                  <c:v>6.9232407407383478</c:v>
                </c:pt>
                <c:pt idx="25897">
                  <c:v>6.9234837962925129</c:v>
                </c:pt>
                <c:pt idx="25898">
                  <c:v>6.9237268518539539</c:v>
                </c:pt>
                <c:pt idx="25899">
                  <c:v>6.9239699074081189</c:v>
                </c:pt>
                <c:pt idx="25900">
                  <c:v>6.9242129629622839</c:v>
                </c:pt>
                <c:pt idx="25901">
                  <c:v>6.924456018516449</c:v>
                </c:pt>
                <c:pt idx="25902">
                  <c:v>6.924699074070614</c:v>
                </c:pt>
                <c:pt idx="25903">
                  <c:v>6.9249421296247791</c:v>
                </c:pt>
                <c:pt idx="25904">
                  <c:v>6.9251851851862201</c:v>
                </c:pt>
                <c:pt idx="25905">
                  <c:v>6.9254282407403851</c:v>
                </c:pt>
                <c:pt idx="25906">
                  <c:v>6.9256712962945501</c:v>
                </c:pt>
                <c:pt idx="25907">
                  <c:v>6.9259143518487152</c:v>
                </c:pt>
                <c:pt idx="25908">
                  <c:v>6.9261574074028802</c:v>
                </c:pt>
                <c:pt idx="25909">
                  <c:v>6.9264004629643212</c:v>
                </c:pt>
                <c:pt idx="25910">
                  <c:v>6.9266435185184863</c:v>
                </c:pt>
                <c:pt idx="25911">
                  <c:v>6.9268865740726513</c:v>
                </c:pt>
                <c:pt idx="25912">
                  <c:v>6.9271296296268163</c:v>
                </c:pt>
                <c:pt idx="25913">
                  <c:v>6.927384259257761</c:v>
                </c:pt>
                <c:pt idx="25914">
                  <c:v>6.9276273148119261</c:v>
                </c:pt>
                <c:pt idx="25915">
                  <c:v>6.9278703703660911</c:v>
                </c:pt>
                <c:pt idx="25916">
                  <c:v>6.9281134259275321</c:v>
                </c:pt>
                <c:pt idx="25917">
                  <c:v>6.9283564814816971</c:v>
                </c:pt>
                <c:pt idx="25918">
                  <c:v>6.9285995370358622</c:v>
                </c:pt>
                <c:pt idx="25919">
                  <c:v>6.9288425925900272</c:v>
                </c:pt>
                <c:pt idx="25920">
                  <c:v>6.9290856481441923</c:v>
                </c:pt>
                <c:pt idx="25921">
                  <c:v>6.9293287037056333</c:v>
                </c:pt>
                <c:pt idx="25922">
                  <c:v>6.9295717592597983</c:v>
                </c:pt>
                <c:pt idx="25923">
                  <c:v>6.9298148148139633</c:v>
                </c:pt>
                <c:pt idx="25924">
                  <c:v>6.9300578703681284</c:v>
                </c:pt>
                <c:pt idx="25925">
                  <c:v>6.9303009259222934</c:v>
                </c:pt>
                <c:pt idx="25926">
                  <c:v>6.9305439814764584</c:v>
                </c:pt>
                <c:pt idx="25927">
                  <c:v>6.9307870370378994</c:v>
                </c:pt>
                <c:pt idx="25928">
                  <c:v>6.9310300925920645</c:v>
                </c:pt>
                <c:pt idx="25929">
                  <c:v>6.9312731481462295</c:v>
                </c:pt>
                <c:pt idx="25930">
                  <c:v>6.9315162037003946</c:v>
                </c:pt>
                <c:pt idx="25931">
                  <c:v>6.9317592592545596</c:v>
                </c:pt>
                <c:pt idx="25932">
                  <c:v>6.9320023148160006</c:v>
                </c:pt>
                <c:pt idx="25933">
                  <c:v>6.9322453703701656</c:v>
                </c:pt>
                <c:pt idx="25934">
                  <c:v>6.9324884259243307</c:v>
                </c:pt>
                <c:pt idx="25935">
                  <c:v>6.9327314814784957</c:v>
                </c:pt>
                <c:pt idx="25936">
                  <c:v>6.9329745370326608</c:v>
                </c:pt>
                <c:pt idx="25937">
                  <c:v>6.9332175925941018</c:v>
                </c:pt>
                <c:pt idx="25938">
                  <c:v>6.9334606481482668</c:v>
                </c:pt>
                <c:pt idx="25939">
                  <c:v>6.9337037037024318</c:v>
                </c:pt>
                <c:pt idx="25940">
                  <c:v>6.9339467592565969</c:v>
                </c:pt>
                <c:pt idx="25941">
                  <c:v>6.9341898148107619</c:v>
                </c:pt>
                <c:pt idx="25942">
                  <c:v>6.9344328703722029</c:v>
                </c:pt>
                <c:pt idx="25943">
                  <c:v>6.9346759259263679</c:v>
                </c:pt>
                <c:pt idx="25944">
                  <c:v>6.934918981480533</c:v>
                </c:pt>
                <c:pt idx="25945">
                  <c:v>6.935162037034698</c:v>
                </c:pt>
                <c:pt idx="25946">
                  <c:v>6.9354050925888631</c:v>
                </c:pt>
                <c:pt idx="25947">
                  <c:v>6.9356481481430281</c:v>
                </c:pt>
                <c:pt idx="25948">
                  <c:v>6.9358912037044691</c:v>
                </c:pt>
                <c:pt idx="25949">
                  <c:v>6.9361342592586341</c:v>
                </c:pt>
                <c:pt idx="25950">
                  <c:v>6.9363773148127992</c:v>
                </c:pt>
                <c:pt idx="25951">
                  <c:v>6.9366203703669642</c:v>
                </c:pt>
                <c:pt idx="25952">
                  <c:v>6.9368634259211293</c:v>
                </c:pt>
                <c:pt idx="25953">
                  <c:v>6.9371064814825703</c:v>
                </c:pt>
                <c:pt idx="25954">
                  <c:v>6.9373495370367353</c:v>
                </c:pt>
                <c:pt idx="25955">
                  <c:v>6.9375925925909003</c:v>
                </c:pt>
                <c:pt idx="25956">
                  <c:v>6.9378356481450654</c:v>
                </c:pt>
                <c:pt idx="25957">
                  <c:v>6.9380787036992304</c:v>
                </c:pt>
                <c:pt idx="25958">
                  <c:v>6.9383217592606714</c:v>
                </c:pt>
                <c:pt idx="25959">
                  <c:v>6.9385648148148364</c:v>
                </c:pt>
                <c:pt idx="25960">
                  <c:v>6.9388078703690015</c:v>
                </c:pt>
                <c:pt idx="25961">
                  <c:v>6.9390509259231665</c:v>
                </c:pt>
                <c:pt idx="25962">
                  <c:v>6.9393055555541112</c:v>
                </c:pt>
                <c:pt idx="25963">
                  <c:v>6.9395486111082763</c:v>
                </c:pt>
                <c:pt idx="25964">
                  <c:v>6.9397916666624413</c:v>
                </c:pt>
                <c:pt idx="25965">
                  <c:v>6.9400347222238823</c:v>
                </c:pt>
                <c:pt idx="25966">
                  <c:v>6.9402777777780473</c:v>
                </c:pt>
                <c:pt idx="25967">
                  <c:v>6.9405208333322124</c:v>
                </c:pt>
                <c:pt idx="25968">
                  <c:v>6.9407638888863774</c:v>
                </c:pt>
                <c:pt idx="25969">
                  <c:v>6.9410069444405424</c:v>
                </c:pt>
                <c:pt idx="25970">
                  <c:v>6.9412500000019834</c:v>
                </c:pt>
                <c:pt idx="25971">
                  <c:v>6.9414930555561485</c:v>
                </c:pt>
                <c:pt idx="25972">
                  <c:v>6.9417361111103135</c:v>
                </c:pt>
                <c:pt idx="25973">
                  <c:v>6.9419791666644786</c:v>
                </c:pt>
                <c:pt idx="25974">
                  <c:v>6.9422222222186436</c:v>
                </c:pt>
                <c:pt idx="25975">
                  <c:v>6.9424652777728086</c:v>
                </c:pt>
                <c:pt idx="25976">
                  <c:v>6.9427083333342496</c:v>
                </c:pt>
                <c:pt idx="25977">
                  <c:v>6.9429513888884147</c:v>
                </c:pt>
                <c:pt idx="25978">
                  <c:v>6.9431944444425797</c:v>
                </c:pt>
                <c:pt idx="25979">
                  <c:v>6.9434374999967448</c:v>
                </c:pt>
                <c:pt idx="25980">
                  <c:v>6.9436805555509098</c:v>
                </c:pt>
                <c:pt idx="25981">
                  <c:v>6.9439236111123508</c:v>
                </c:pt>
                <c:pt idx="25982">
                  <c:v>6.9441666666665158</c:v>
                </c:pt>
                <c:pt idx="25983">
                  <c:v>6.9444097222206809</c:v>
                </c:pt>
                <c:pt idx="25984">
                  <c:v>6.9446527777748459</c:v>
                </c:pt>
                <c:pt idx="25985">
                  <c:v>6.9448958333290109</c:v>
                </c:pt>
                <c:pt idx="25986">
                  <c:v>6.9451388888904519</c:v>
                </c:pt>
                <c:pt idx="25987">
                  <c:v>6.945381944444617</c:v>
                </c:pt>
                <c:pt idx="25988">
                  <c:v>6.945624999998782</c:v>
                </c:pt>
                <c:pt idx="25989">
                  <c:v>6.9458680555529471</c:v>
                </c:pt>
                <c:pt idx="25990">
                  <c:v>6.9461111111071121</c:v>
                </c:pt>
                <c:pt idx="25991">
                  <c:v>6.9463541666685531</c:v>
                </c:pt>
                <c:pt idx="25992">
                  <c:v>6.9465972222227181</c:v>
                </c:pt>
                <c:pt idx="25993">
                  <c:v>6.9468402777768832</c:v>
                </c:pt>
                <c:pt idx="25994">
                  <c:v>6.9470833333310482</c:v>
                </c:pt>
                <c:pt idx="25995">
                  <c:v>6.9473263888852133</c:v>
                </c:pt>
                <c:pt idx="25996">
                  <c:v>6.9475694444393783</c:v>
                </c:pt>
                <c:pt idx="25997">
                  <c:v>6.9478125000008193</c:v>
                </c:pt>
                <c:pt idx="25998">
                  <c:v>6.9480555555549843</c:v>
                </c:pt>
                <c:pt idx="25999">
                  <c:v>6.9482986111091494</c:v>
                </c:pt>
                <c:pt idx="26000">
                  <c:v>6.9485416666633144</c:v>
                </c:pt>
                <c:pt idx="26001">
                  <c:v>6.9487847222174794</c:v>
                </c:pt>
                <c:pt idx="26002">
                  <c:v>6.9490277777789204</c:v>
                </c:pt>
                <c:pt idx="26003">
                  <c:v>6.9492708333330855</c:v>
                </c:pt>
                <c:pt idx="26004">
                  <c:v>6.9495138888872505</c:v>
                </c:pt>
                <c:pt idx="26005">
                  <c:v>6.9497569444414156</c:v>
                </c:pt>
                <c:pt idx="26006">
                  <c:v>6.9499999999955806</c:v>
                </c:pt>
                <c:pt idx="26007">
                  <c:v>6.9502430555570216</c:v>
                </c:pt>
                <c:pt idx="26008">
                  <c:v>6.9504861111111866</c:v>
                </c:pt>
                <c:pt idx="26009">
                  <c:v>6.9507291666653517</c:v>
                </c:pt>
                <c:pt idx="26010">
                  <c:v>6.9509837962962964</c:v>
                </c:pt>
                <c:pt idx="26011">
                  <c:v>6.9512268518504614</c:v>
                </c:pt>
                <c:pt idx="26012">
                  <c:v>6.9514699074046264</c:v>
                </c:pt>
                <c:pt idx="26013">
                  <c:v>6.9517129629587915</c:v>
                </c:pt>
                <c:pt idx="26014">
                  <c:v>6.9519560185202325</c:v>
                </c:pt>
                <c:pt idx="26015">
                  <c:v>6.9521990740743975</c:v>
                </c:pt>
                <c:pt idx="26016">
                  <c:v>6.9524421296285626</c:v>
                </c:pt>
                <c:pt idx="26017">
                  <c:v>6.9526851851827276</c:v>
                </c:pt>
                <c:pt idx="26018">
                  <c:v>6.9529282407368926</c:v>
                </c:pt>
                <c:pt idx="26019">
                  <c:v>6.9531712962983336</c:v>
                </c:pt>
                <c:pt idx="26020">
                  <c:v>6.9534143518524987</c:v>
                </c:pt>
                <c:pt idx="26021">
                  <c:v>6.9536574074066637</c:v>
                </c:pt>
                <c:pt idx="26022">
                  <c:v>6.9539004629608288</c:v>
                </c:pt>
                <c:pt idx="26023">
                  <c:v>6.9541435185149938</c:v>
                </c:pt>
                <c:pt idx="26024">
                  <c:v>6.9543865740691588</c:v>
                </c:pt>
                <c:pt idx="26025">
                  <c:v>6.9546296296305998</c:v>
                </c:pt>
                <c:pt idx="26026">
                  <c:v>6.9548726851847649</c:v>
                </c:pt>
                <c:pt idx="26027">
                  <c:v>6.9551157407389299</c:v>
                </c:pt>
                <c:pt idx="26028">
                  <c:v>6.9553587962930949</c:v>
                </c:pt>
                <c:pt idx="26029">
                  <c:v>6.95560185184726</c:v>
                </c:pt>
                <c:pt idx="26030">
                  <c:v>6.955844907408701</c:v>
                </c:pt>
                <c:pt idx="26031">
                  <c:v>6.956087962962866</c:v>
                </c:pt>
                <c:pt idx="26032">
                  <c:v>6.9563310185170311</c:v>
                </c:pt>
                <c:pt idx="26033">
                  <c:v>6.9565740740711961</c:v>
                </c:pt>
                <c:pt idx="26034">
                  <c:v>6.9568171296253611</c:v>
                </c:pt>
                <c:pt idx="26035">
                  <c:v>6.9570601851868021</c:v>
                </c:pt>
                <c:pt idx="26036">
                  <c:v>6.9573032407409672</c:v>
                </c:pt>
                <c:pt idx="26037">
                  <c:v>6.9575462962951322</c:v>
                </c:pt>
                <c:pt idx="26038">
                  <c:v>6.9577893518492973</c:v>
                </c:pt>
                <c:pt idx="26039">
                  <c:v>6.9580324074034623</c:v>
                </c:pt>
                <c:pt idx="26040">
                  <c:v>6.9582754629649033</c:v>
                </c:pt>
                <c:pt idx="26041">
                  <c:v>6.9585185185190683</c:v>
                </c:pt>
                <c:pt idx="26042">
                  <c:v>6.9587615740732334</c:v>
                </c:pt>
                <c:pt idx="26043">
                  <c:v>6.9590046296273984</c:v>
                </c:pt>
                <c:pt idx="26044">
                  <c:v>6.9592476851815634</c:v>
                </c:pt>
                <c:pt idx="26045">
                  <c:v>6.9594907407357285</c:v>
                </c:pt>
                <c:pt idx="26046">
                  <c:v>6.9597337962971695</c:v>
                </c:pt>
                <c:pt idx="26047">
                  <c:v>6.9599768518513345</c:v>
                </c:pt>
                <c:pt idx="26048">
                  <c:v>6.9602199074054996</c:v>
                </c:pt>
                <c:pt idx="26049">
                  <c:v>6.9604629629596646</c:v>
                </c:pt>
                <c:pt idx="26050">
                  <c:v>6.9607060185138296</c:v>
                </c:pt>
                <c:pt idx="26051">
                  <c:v>6.9609490740752706</c:v>
                </c:pt>
                <c:pt idx="26052">
                  <c:v>6.9611921296294357</c:v>
                </c:pt>
                <c:pt idx="26053">
                  <c:v>6.9614351851836007</c:v>
                </c:pt>
                <c:pt idx="26054">
                  <c:v>6.9616782407377658</c:v>
                </c:pt>
                <c:pt idx="26055">
                  <c:v>6.9619212962919308</c:v>
                </c:pt>
                <c:pt idx="26056">
                  <c:v>6.9621643518533718</c:v>
                </c:pt>
                <c:pt idx="26057">
                  <c:v>6.9624074074075368</c:v>
                </c:pt>
                <c:pt idx="26058">
                  <c:v>6.9626620370384815</c:v>
                </c:pt>
                <c:pt idx="26059">
                  <c:v>6.9629050925926466</c:v>
                </c:pt>
                <c:pt idx="26060">
                  <c:v>6.9631481481468116</c:v>
                </c:pt>
                <c:pt idx="26061">
                  <c:v>6.9633912037009766</c:v>
                </c:pt>
                <c:pt idx="26062">
                  <c:v>6.9636342592551417</c:v>
                </c:pt>
                <c:pt idx="26063">
                  <c:v>6.9638773148165827</c:v>
                </c:pt>
                <c:pt idx="26064">
                  <c:v>6.9641203703707477</c:v>
                </c:pt>
                <c:pt idx="26065">
                  <c:v>6.9643634259249128</c:v>
                </c:pt>
                <c:pt idx="26066">
                  <c:v>6.9646064814790778</c:v>
                </c:pt>
                <c:pt idx="26067">
                  <c:v>6.9648495370332428</c:v>
                </c:pt>
                <c:pt idx="26068">
                  <c:v>6.9650925925946838</c:v>
                </c:pt>
                <c:pt idx="26069">
                  <c:v>6.9653356481488489</c:v>
                </c:pt>
                <c:pt idx="26070">
                  <c:v>6.9655787037030139</c:v>
                </c:pt>
                <c:pt idx="26071">
                  <c:v>6.9658217592571789</c:v>
                </c:pt>
                <c:pt idx="26072">
                  <c:v>6.966064814811344</c:v>
                </c:pt>
                <c:pt idx="26073">
                  <c:v>6.966307870365509</c:v>
                </c:pt>
                <c:pt idx="26074">
                  <c:v>6.96655092592695</c:v>
                </c:pt>
                <c:pt idx="26075">
                  <c:v>6.9667939814811151</c:v>
                </c:pt>
                <c:pt idx="26076">
                  <c:v>6.9670370370352801</c:v>
                </c:pt>
                <c:pt idx="26077">
                  <c:v>6.9672800925894451</c:v>
                </c:pt>
                <c:pt idx="26078">
                  <c:v>6.9675231481436102</c:v>
                </c:pt>
                <c:pt idx="26079">
                  <c:v>6.9677662037050512</c:v>
                </c:pt>
                <c:pt idx="26080">
                  <c:v>6.9680092592592162</c:v>
                </c:pt>
                <c:pt idx="26081">
                  <c:v>6.9682523148133813</c:v>
                </c:pt>
                <c:pt idx="26082">
                  <c:v>6.9684953703675463</c:v>
                </c:pt>
                <c:pt idx="26083">
                  <c:v>6.9687384259217113</c:v>
                </c:pt>
                <c:pt idx="26084">
                  <c:v>6.9689814814831523</c:v>
                </c:pt>
                <c:pt idx="26085">
                  <c:v>6.9692245370373174</c:v>
                </c:pt>
                <c:pt idx="26086">
                  <c:v>6.9694675925914824</c:v>
                </c:pt>
                <c:pt idx="26087">
                  <c:v>6.9697106481456474</c:v>
                </c:pt>
                <c:pt idx="26088">
                  <c:v>6.9699537036998125</c:v>
                </c:pt>
                <c:pt idx="26089">
                  <c:v>6.9701967592612535</c:v>
                </c:pt>
                <c:pt idx="26090">
                  <c:v>6.9704398148154185</c:v>
                </c:pt>
                <c:pt idx="26091">
                  <c:v>6.9706828703695836</c:v>
                </c:pt>
                <c:pt idx="26092">
                  <c:v>6.9709259259237486</c:v>
                </c:pt>
                <c:pt idx="26093">
                  <c:v>6.9711689814779136</c:v>
                </c:pt>
                <c:pt idx="26094">
                  <c:v>6.9714120370320787</c:v>
                </c:pt>
                <c:pt idx="26095">
                  <c:v>6.9716550925935197</c:v>
                </c:pt>
                <c:pt idx="26096">
                  <c:v>6.9718981481476847</c:v>
                </c:pt>
                <c:pt idx="26097">
                  <c:v>6.9721412037018498</c:v>
                </c:pt>
                <c:pt idx="26098">
                  <c:v>6.9723842592560148</c:v>
                </c:pt>
                <c:pt idx="26099">
                  <c:v>6.9726273148101798</c:v>
                </c:pt>
                <c:pt idx="26100">
                  <c:v>6.9728703703716208</c:v>
                </c:pt>
                <c:pt idx="26101">
                  <c:v>6.9731134259257859</c:v>
                </c:pt>
                <c:pt idx="26102">
                  <c:v>6.9733564814799509</c:v>
                </c:pt>
                <c:pt idx="26103">
                  <c:v>6.9735995370341159</c:v>
                </c:pt>
                <c:pt idx="26104">
                  <c:v>6.973842592588281</c:v>
                </c:pt>
                <c:pt idx="26105">
                  <c:v>6.974085648149722</c:v>
                </c:pt>
                <c:pt idx="26106">
                  <c:v>6.9743402777733907</c:v>
                </c:pt>
                <c:pt idx="26107">
                  <c:v>6.9745833333348317</c:v>
                </c:pt>
                <c:pt idx="26108">
                  <c:v>6.9748263888889968</c:v>
                </c:pt>
                <c:pt idx="26109">
                  <c:v>6.9750694444431618</c:v>
                </c:pt>
                <c:pt idx="26110">
                  <c:v>6.9753124999973268</c:v>
                </c:pt>
                <c:pt idx="26111">
                  <c:v>6.9755555555514919</c:v>
                </c:pt>
                <c:pt idx="26112">
                  <c:v>6.9757986111129329</c:v>
                </c:pt>
                <c:pt idx="26113">
                  <c:v>6.9760416666670979</c:v>
                </c:pt>
                <c:pt idx="26114">
                  <c:v>6.9762847222212629</c:v>
                </c:pt>
                <c:pt idx="26115">
                  <c:v>6.976527777775428</c:v>
                </c:pt>
                <c:pt idx="26116">
                  <c:v>6.976770833329593</c:v>
                </c:pt>
                <c:pt idx="26117">
                  <c:v>6.9770138888837581</c:v>
                </c:pt>
                <c:pt idx="26118">
                  <c:v>6.9772569444451991</c:v>
                </c:pt>
                <c:pt idx="26119">
                  <c:v>6.9774999999993641</c:v>
                </c:pt>
                <c:pt idx="26120">
                  <c:v>6.9777430555535291</c:v>
                </c:pt>
                <c:pt idx="26121">
                  <c:v>6.9779861111076942</c:v>
                </c:pt>
                <c:pt idx="26122">
                  <c:v>6.9782291666618592</c:v>
                </c:pt>
                <c:pt idx="26123">
                  <c:v>6.9784722222233002</c:v>
                </c:pt>
                <c:pt idx="26124">
                  <c:v>6.9787152777774653</c:v>
                </c:pt>
                <c:pt idx="26125">
                  <c:v>6.9789583333316303</c:v>
                </c:pt>
                <c:pt idx="26126">
                  <c:v>6.9792013888857953</c:v>
                </c:pt>
                <c:pt idx="26127">
                  <c:v>6.9794444444399604</c:v>
                </c:pt>
                <c:pt idx="26128">
                  <c:v>6.9796875000014014</c:v>
                </c:pt>
                <c:pt idx="26129">
                  <c:v>6.9799305555555664</c:v>
                </c:pt>
                <c:pt idx="26130">
                  <c:v>6.9801736111097314</c:v>
                </c:pt>
                <c:pt idx="26131">
                  <c:v>6.9804166666638965</c:v>
                </c:pt>
                <c:pt idx="26132">
                  <c:v>6.9806597222180615</c:v>
                </c:pt>
                <c:pt idx="26133">
                  <c:v>6.9809027777795025</c:v>
                </c:pt>
                <c:pt idx="26134">
                  <c:v>6.9811458333336676</c:v>
                </c:pt>
                <c:pt idx="26135">
                  <c:v>6.9813888888878326</c:v>
                </c:pt>
                <c:pt idx="26136">
                  <c:v>6.9816319444419976</c:v>
                </c:pt>
                <c:pt idx="26137">
                  <c:v>6.9818749999961627</c:v>
                </c:pt>
                <c:pt idx="26138">
                  <c:v>6.9821180555576037</c:v>
                </c:pt>
                <c:pt idx="26139">
                  <c:v>6.9823611111117687</c:v>
                </c:pt>
                <c:pt idx="26140">
                  <c:v>6.9826041666659338</c:v>
                </c:pt>
                <c:pt idx="26141">
                  <c:v>6.9828472222200988</c:v>
                </c:pt>
                <c:pt idx="26142">
                  <c:v>6.9830902777742638</c:v>
                </c:pt>
                <c:pt idx="26143">
                  <c:v>6.9833333333284289</c:v>
                </c:pt>
                <c:pt idx="26144">
                  <c:v>6.9835763888898699</c:v>
                </c:pt>
                <c:pt idx="26145">
                  <c:v>6.9838194444440349</c:v>
                </c:pt>
                <c:pt idx="26146">
                  <c:v>6.9840624999981999</c:v>
                </c:pt>
                <c:pt idx="26147">
                  <c:v>6.984305555552365</c:v>
                </c:pt>
                <c:pt idx="26148">
                  <c:v>6.98454861110653</c:v>
                </c:pt>
                <c:pt idx="26149">
                  <c:v>6.984791666667971</c:v>
                </c:pt>
                <c:pt idx="26150">
                  <c:v>6.9850347222221361</c:v>
                </c:pt>
                <c:pt idx="26151">
                  <c:v>6.9852777777763011</c:v>
                </c:pt>
                <c:pt idx="26152">
                  <c:v>6.9855208333304661</c:v>
                </c:pt>
                <c:pt idx="26153">
                  <c:v>6.9857638888846312</c:v>
                </c:pt>
                <c:pt idx="26154">
                  <c:v>6.9860069444460722</c:v>
                </c:pt>
                <c:pt idx="26155">
                  <c:v>6.9862615740697409</c:v>
                </c:pt>
                <c:pt idx="26156">
                  <c:v>6.9865046296311819</c:v>
                </c:pt>
                <c:pt idx="26157">
                  <c:v>6.9867476851853469</c:v>
                </c:pt>
                <c:pt idx="26158">
                  <c:v>6.986990740739512</c:v>
                </c:pt>
                <c:pt idx="26159">
                  <c:v>6.987233796293677</c:v>
                </c:pt>
                <c:pt idx="26160">
                  <c:v>6.9874768518478421</c:v>
                </c:pt>
                <c:pt idx="26161">
                  <c:v>6.9877199074092831</c:v>
                </c:pt>
                <c:pt idx="26162">
                  <c:v>6.9879629629634481</c:v>
                </c:pt>
                <c:pt idx="26163">
                  <c:v>6.9882060185176131</c:v>
                </c:pt>
                <c:pt idx="26164">
                  <c:v>6.9884490740717782</c:v>
                </c:pt>
                <c:pt idx="26165">
                  <c:v>6.9886921296259432</c:v>
                </c:pt>
                <c:pt idx="26166">
                  <c:v>6.9889351851801083</c:v>
                </c:pt>
                <c:pt idx="26167">
                  <c:v>6.9891782407415493</c:v>
                </c:pt>
                <c:pt idx="26168">
                  <c:v>6.9894212962957143</c:v>
                </c:pt>
                <c:pt idx="26169">
                  <c:v>6.9896643518498793</c:v>
                </c:pt>
                <c:pt idx="26170">
                  <c:v>6.9899074074040444</c:v>
                </c:pt>
                <c:pt idx="26171">
                  <c:v>6.9901504629582094</c:v>
                </c:pt>
                <c:pt idx="26172">
                  <c:v>6.9903935185196504</c:v>
                </c:pt>
                <c:pt idx="26173">
                  <c:v>6.9906365740738154</c:v>
                </c:pt>
                <c:pt idx="26174">
                  <c:v>6.9908796296279805</c:v>
                </c:pt>
                <c:pt idx="26175">
                  <c:v>6.9911226851821455</c:v>
                </c:pt>
                <c:pt idx="26176">
                  <c:v>6.9913657407363106</c:v>
                </c:pt>
                <c:pt idx="26177">
                  <c:v>6.9916087962977516</c:v>
                </c:pt>
                <c:pt idx="26178">
                  <c:v>6.9918518518519166</c:v>
                </c:pt>
                <c:pt idx="26179">
                  <c:v>6.9920949074060816</c:v>
                </c:pt>
                <c:pt idx="26180">
                  <c:v>6.9923379629602467</c:v>
                </c:pt>
                <c:pt idx="26181">
                  <c:v>6.9925810185144117</c:v>
                </c:pt>
                <c:pt idx="26182">
                  <c:v>6.9928240740758527</c:v>
                </c:pt>
                <c:pt idx="26183">
                  <c:v>6.9930671296300178</c:v>
                </c:pt>
                <c:pt idx="26184">
                  <c:v>6.9933101851841828</c:v>
                </c:pt>
                <c:pt idx="26185">
                  <c:v>6.9935532407383478</c:v>
                </c:pt>
                <c:pt idx="26186">
                  <c:v>6.9937962962925129</c:v>
                </c:pt>
                <c:pt idx="26187">
                  <c:v>6.9940393518539539</c:v>
                </c:pt>
                <c:pt idx="26188">
                  <c:v>6.9942824074081189</c:v>
                </c:pt>
                <c:pt idx="26189">
                  <c:v>6.9945254629622839</c:v>
                </c:pt>
                <c:pt idx="26190">
                  <c:v>6.994768518516449</c:v>
                </c:pt>
                <c:pt idx="26191">
                  <c:v>6.995011574070614</c:v>
                </c:pt>
                <c:pt idx="26192">
                  <c:v>6.9952546296247791</c:v>
                </c:pt>
                <c:pt idx="26193">
                  <c:v>6.9954976851862201</c:v>
                </c:pt>
                <c:pt idx="26194">
                  <c:v>6.9957407407403851</c:v>
                </c:pt>
                <c:pt idx="26195">
                  <c:v>6.9959837962945501</c:v>
                </c:pt>
                <c:pt idx="26196">
                  <c:v>6.9962268518487152</c:v>
                </c:pt>
                <c:pt idx="26197">
                  <c:v>6.9964699074028802</c:v>
                </c:pt>
                <c:pt idx="26198">
                  <c:v>6.9967129629643212</c:v>
                </c:pt>
                <c:pt idx="26199">
                  <c:v>6.9969560185184863</c:v>
                </c:pt>
                <c:pt idx="26200">
                  <c:v>6.9971990740726513</c:v>
                </c:pt>
                <c:pt idx="26201">
                  <c:v>6.9974421296268163</c:v>
                </c:pt>
                <c:pt idx="26202">
                  <c:v>6.9976851851809814</c:v>
                </c:pt>
                <c:pt idx="26203">
                  <c:v>6.9979398148119261</c:v>
                </c:pt>
                <c:pt idx="26204">
                  <c:v>6.9981828703660911</c:v>
                </c:pt>
                <c:pt idx="26205">
                  <c:v>6.9984259259275321</c:v>
                </c:pt>
                <c:pt idx="26206">
                  <c:v>6.9986689814816971</c:v>
                </c:pt>
                <c:pt idx="26207">
                  <c:v>6.9989120370358622</c:v>
                </c:pt>
                <c:pt idx="26208">
                  <c:v>6.9991550925900272</c:v>
                </c:pt>
                <c:pt idx="26209">
                  <c:v>6.9993981481441923</c:v>
                </c:pt>
                <c:pt idx="26210">
                  <c:v>6.9996412037056333</c:v>
                </c:pt>
                <c:pt idx="26211">
                  <c:v>6.9998842592597983</c:v>
                </c:pt>
                <c:pt idx="26212">
                  <c:v>7.0001273148139633</c:v>
                </c:pt>
                <c:pt idx="26213">
                  <c:v>7.0003703703681284</c:v>
                </c:pt>
                <c:pt idx="26214">
                  <c:v>7.0006134259222934</c:v>
                </c:pt>
                <c:pt idx="26215">
                  <c:v>7.0008564814764584</c:v>
                </c:pt>
                <c:pt idx="26216">
                  <c:v>7.0010995370378994</c:v>
                </c:pt>
                <c:pt idx="26217">
                  <c:v>7.0013425925920645</c:v>
                </c:pt>
                <c:pt idx="26218">
                  <c:v>7.0015856481462295</c:v>
                </c:pt>
                <c:pt idx="26219">
                  <c:v>7.0018287037003946</c:v>
                </c:pt>
                <c:pt idx="26220">
                  <c:v>7.0020717592545596</c:v>
                </c:pt>
                <c:pt idx="26221">
                  <c:v>7.0023148148160006</c:v>
                </c:pt>
                <c:pt idx="26222">
                  <c:v>7.0025578703701656</c:v>
                </c:pt>
                <c:pt idx="26223">
                  <c:v>7.0028009259243307</c:v>
                </c:pt>
                <c:pt idx="26224">
                  <c:v>7.0030439814784957</c:v>
                </c:pt>
                <c:pt idx="26225">
                  <c:v>7.0032870370326608</c:v>
                </c:pt>
                <c:pt idx="26226">
                  <c:v>7.0035300925941018</c:v>
                </c:pt>
                <c:pt idx="26227">
                  <c:v>7.0037731481482668</c:v>
                </c:pt>
                <c:pt idx="26228">
                  <c:v>7.0040162037024318</c:v>
                </c:pt>
                <c:pt idx="26229">
                  <c:v>7.0042592592565969</c:v>
                </c:pt>
                <c:pt idx="26230">
                  <c:v>7.0045023148107619</c:v>
                </c:pt>
                <c:pt idx="26231">
                  <c:v>7.0047453703722029</c:v>
                </c:pt>
                <c:pt idx="26232">
                  <c:v>7.0049884259263679</c:v>
                </c:pt>
                <c:pt idx="26233">
                  <c:v>7.005231481480533</c:v>
                </c:pt>
                <c:pt idx="26234">
                  <c:v>7.005474537034698</c:v>
                </c:pt>
                <c:pt idx="26235">
                  <c:v>7.0057175925888631</c:v>
                </c:pt>
                <c:pt idx="26236">
                  <c:v>7.0059606481430281</c:v>
                </c:pt>
                <c:pt idx="26237">
                  <c:v>7.0062037037044691</c:v>
                </c:pt>
                <c:pt idx="26238">
                  <c:v>7.0064467592586341</c:v>
                </c:pt>
                <c:pt idx="26239">
                  <c:v>7.0066898148127992</c:v>
                </c:pt>
                <c:pt idx="26240">
                  <c:v>7.0069328703669642</c:v>
                </c:pt>
                <c:pt idx="26241">
                  <c:v>7.0071759259211293</c:v>
                </c:pt>
                <c:pt idx="26242">
                  <c:v>7.0074189814825703</c:v>
                </c:pt>
                <c:pt idx="26243">
                  <c:v>7.0076620370367353</c:v>
                </c:pt>
                <c:pt idx="26244">
                  <c:v>7.0079050925909003</c:v>
                </c:pt>
                <c:pt idx="26245">
                  <c:v>7.0081481481450654</c:v>
                </c:pt>
                <c:pt idx="26246">
                  <c:v>7.0083912036992304</c:v>
                </c:pt>
                <c:pt idx="26247">
                  <c:v>7.0086342592606714</c:v>
                </c:pt>
                <c:pt idx="26248">
                  <c:v>7.0088773148148364</c:v>
                </c:pt>
                <c:pt idx="26249">
                  <c:v>7.0091203703690015</c:v>
                </c:pt>
                <c:pt idx="26250">
                  <c:v>7.0093634259231665</c:v>
                </c:pt>
                <c:pt idx="26251">
                  <c:v>7.0096064814773316</c:v>
                </c:pt>
                <c:pt idx="26252">
                  <c:v>7.0098611111082763</c:v>
                </c:pt>
                <c:pt idx="26253">
                  <c:v>7.0101041666624413</c:v>
                </c:pt>
                <c:pt idx="26254">
                  <c:v>7.0103472222238823</c:v>
                </c:pt>
                <c:pt idx="26255">
                  <c:v>7.0105902777780473</c:v>
                </c:pt>
                <c:pt idx="26256">
                  <c:v>7.0108333333322124</c:v>
                </c:pt>
                <c:pt idx="26257">
                  <c:v>7.0110763888863774</c:v>
                </c:pt>
                <c:pt idx="26258">
                  <c:v>7.0113194444405424</c:v>
                </c:pt>
                <c:pt idx="26259">
                  <c:v>7.0115625000019834</c:v>
                </c:pt>
                <c:pt idx="26260">
                  <c:v>7.0118055555561485</c:v>
                </c:pt>
                <c:pt idx="26261">
                  <c:v>7.0120486111103135</c:v>
                </c:pt>
                <c:pt idx="26262">
                  <c:v>7.0122916666644786</c:v>
                </c:pt>
                <c:pt idx="26263">
                  <c:v>7.0125347222186436</c:v>
                </c:pt>
                <c:pt idx="26264">
                  <c:v>7.0127777777728086</c:v>
                </c:pt>
                <c:pt idx="26265">
                  <c:v>7.0130208333342496</c:v>
                </c:pt>
                <c:pt idx="26266">
                  <c:v>7.0132638888884147</c:v>
                </c:pt>
                <c:pt idx="26267">
                  <c:v>7.0135069444425797</c:v>
                </c:pt>
                <c:pt idx="26268">
                  <c:v>7.0137499999967448</c:v>
                </c:pt>
                <c:pt idx="26269">
                  <c:v>7.0139930555509098</c:v>
                </c:pt>
                <c:pt idx="26270">
                  <c:v>7.0142361111123508</c:v>
                </c:pt>
                <c:pt idx="26271">
                  <c:v>7.0144791666665158</c:v>
                </c:pt>
                <c:pt idx="26272">
                  <c:v>7.0147222222206809</c:v>
                </c:pt>
                <c:pt idx="26273">
                  <c:v>7.0149652777748459</c:v>
                </c:pt>
                <c:pt idx="26274">
                  <c:v>7.0152083333290109</c:v>
                </c:pt>
                <c:pt idx="26275">
                  <c:v>7.0154513888904519</c:v>
                </c:pt>
                <c:pt idx="26276">
                  <c:v>7.015694444444617</c:v>
                </c:pt>
                <c:pt idx="26277">
                  <c:v>7.015937499998782</c:v>
                </c:pt>
                <c:pt idx="26278">
                  <c:v>7.0161805555529471</c:v>
                </c:pt>
                <c:pt idx="26279">
                  <c:v>7.0164236111071121</c:v>
                </c:pt>
                <c:pt idx="26280">
                  <c:v>7.0166666666685531</c:v>
                </c:pt>
                <c:pt idx="26281">
                  <c:v>7.0169097222227181</c:v>
                </c:pt>
                <c:pt idx="26282">
                  <c:v>7.0171527777768832</c:v>
                </c:pt>
                <c:pt idx="26283">
                  <c:v>7.0173958333310482</c:v>
                </c:pt>
                <c:pt idx="26284">
                  <c:v>7.0176388888852133</c:v>
                </c:pt>
                <c:pt idx="26285">
                  <c:v>7.0178819444393783</c:v>
                </c:pt>
                <c:pt idx="26286">
                  <c:v>7.0181250000008193</c:v>
                </c:pt>
                <c:pt idx="26287">
                  <c:v>7.0183680555549843</c:v>
                </c:pt>
                <c:pt idx="26288">
                  <c:v>7.0186111111091494</c:v>
                </c:pt>
                <c:pt idx="26289">
                  <c:v>7.0188541666633144</c:v>
                </c:pt>
                <c:pt idx="26290">
                  <c:v>7.0190972222174794</c:v>
                </c:pt>
                <c:pt idx="26291">
                  <c:v>7.0193402777789204</c:v>
                </c:pt>
                <c:pt idx="26292">
                  <c:v>7.0195833333330855</c:v>
                </c:pt>
                <c:pt idx="26293">
                  <c:v>7.0198263888872505</c:v>
                </c:pt>
                <c:pt idx="26294">
                  <c:v>7.0200694444414156</c:v>
                </c:pt>
                <c:pt idx="26295">
                  <c:v>7.0203124999955806</c:v>
                </c:pt>
                <c:pt idx="26296">
                  <c:v>7.0205555555570216</c:v>
                </c:pt>
                <c:pt idx="26297">
                  <c:v>7.0207986111111866</c:v>
                </c:pt>
                <c:pt idx="26298">
                  <c:v>7.0210416666653517</c:v>
                </c:pt>
                <c:pt idx="26299">
                  <c:v>7.0212847222195167</c:v>
                </c:pt>
                <c:pt idx="26300">
                  <c:v>7.0215393518504614</c:v>
                </c:pt>
                <c:pt idx="26301">
                  <c:v>7.0217824074046264</c:v>
                </c:pt>
                <c:pt idx="26302">
                  <c:v>7.0220254629587915</c:v>
                </c:pt>
                <c:pt idx="26303">
                  <c:v>7.0222685185202325</c:v>
                </c:pt>
                <c:pt idx="26304">
                  <c:v>7.0225115740743975</c:v>
                </c:pt>
                <c:pt idx="26305">
                  <c:v>7.0227546296285626</c:v>
                </c:pt>
                <c:pt idx="26306">
                  <c:v>7.0229976851827276</c:v>
                </c:pt>
                <c:pt idx="26307">
                  <c:v>7.0232407407368926</c:v>
                </c:pt>
                <c:pt idx="26308">
                  <c:v>7.0234837962983336</c:v>
                </c:pt>
                <c:pt idx="26309">
                  <c:v>7.0237268518524987</c:v>
                </c:pt>
                <c:pt idx="26310">
                  <c:v>7.0239699074066637</c:v>
                </c:pt>
                <c:pt idx="26311">
                  <c:v>7.0242129629608288</c:v>
                </c:pt>
                <c:pt idx="26312">
                  <c:v>7.0244560185149938</c:v>
                </c:pt>
                <c:pt idx="26313">
                  <c:v>7.0246990740691588</c:v>
                </c:pt>
                <c:pt idx="26314">
                  <c:v>7.0249421296305998</c:v>
                </c:pt>
                <c:pt idx="26315">
                  <c:v>7.0251851851847649</c:v>
                </c:pt>
                <c:pt idx="26316">
                  <c:v>7.0254282407389299</c:v>
                </c:pt>
                <c:pt idx="26317">
                  <c:v>7.0256712962930949</c:v>
                </c:pt>
                <c:pt idx="26318">
                  <c:v>7.02591435184726</c:v>
                </c:pt>
                <c:pt idx="26319">
                  <c:v>7.026157407408701</c:v>
                </c:pt>
                <c:pt idx="26320">
                  <c:v>7.026400462962866</c:v>
                </c:pt>
                <c:pt idx="26321">
                  <c:v>7.0266435185170311</c:v>
                </c:pt>
                <c:pt idx="26322">
                  <c:v>7.0268865740711961</c:v>
                </c:pt>
                <c:pt idx="26323">
                  <c:v>7.0271296296253611</c:v>
                </c:pt>
                <c:pt idx="26324">
                  <c:v>7.0273726851868021</c:v>
                </c:pt>
                <c:pt idx="26325">
                  <c:v>7.0276157407409672</c:v>
                </c:pt>
                <c:pt idx="26326">
                  <c:v>7.0278587962951322</c:v>
                </c:pt>
                <c:pt idx="26327">
                  <c:v>7.0281018518492973</c:v>
                </c:pt>
                <c:pt idx="26328">
                  <c:v>7.0283449074034623</c:v>
                </c:pt>
                <c:pt idx="26329">
                  <c:v>7.0285879629649033</c:v>
                </c:pt>
                <c:pt idx="26330">
                  <c:v>7.0288310185190683</c:v>
                </c:pt>
                <c:pt idx="26331">
                  <c:v>7.0290740740732334</c:v>
                </c:pt>
                <c:pt idx="26332">
                  <c:v>7.0293171296273984</c:v>
                </c:pt>
                <c:pt idx="26333">
                  <c:v>7.0295601851815634</c:v>
                </c:pt>
                <c:pt idx="26334">
                  <c:v>7.0298032407357285</c:v>
                </c:pt>
                <c:pt idx="26335">
                  <c:v>7.0300462962971695</c:v>
                </c:pt>
                <c:pt idx="26336">
                  <c:v>7.0302893518513345</c:v>
                </c:pt>
                <c:pt idx="26337">
                  <c:v>7.0305324074054996</c:v>
                </c:pt>
                <c:pt idx="26338">
                  <c:v>7.0307754629596646</c:v>
                </c:pt>
                <c:pt idx="26339">
                  <c:v>7.0310185185138296</c:v>
                </c:pt>
                <c:pt idx="26340">
                  <c:v>7.0312615740752706</c:v>
                </c:pt>
                <c:pt idx="26341">
                  <c:v>7.0315046296294357</c:v>
                </c:pt>
                <c:pt idx="26342">
                  <c:v>7.0317476851836007</c:v>
                </c:pt>
                <c:pt idx="26343">
                  <c:v>7.0319907407377658</c:v>
                </c:pt>
                <c:pt idx="26344">
                  <c:v>7.0322337962919308</c:v>
                </c:pt>
                <c:pt idx="26345">
                  <c:v>7.0324768518533718</c:v>
                </c:pt>
                <c:pt idx="26346">
                  <c:v>7.0327199074075368</c:v>
                </c:pt>
                <c:pt idx="26347">
                  <c:v>7.0329629629617019</c:v>
                </c:pt>
                <c:pt idx="26348">
                  <c:v>7.0332175925926466</c:v>
                </c:pt>
                <c:pt idx="26349">
                  <c:v>7.0334606481468116</c:v>
                </c:pt>
                <c:pt idx="26350">
                  <c:v>7.0337037037009766</c:v>
                </c:pt>
                <c:pt idx="26351">
                  <c:v>7.0339467592551417</c:v>
                </c:pt>
                <c:pt idx="26352">
                  <c:v>7.0341898148165827</c:v>
                </c:pt>
                <c:pt idx="26353">
                  <c:v>7.0344328703707477</c:v>
                </c:pt>
                <c:pt idx="26354">
                  <c:v>7.0346759259249128</c:v>
                </c:pt>
                <c:pt idx="26355">
                  <c:v>7.0349189814790778</c:v>
                </c:pt>
                <c:pt idx="26356">
                  <c:v>7.0351620370332428</c:v>
                </c:pt>
                <c:pt idx="26357">
                  <c:v>7.0354050925946838</c:v>
                </c:pt>
                <c:pt idx="26358">
                  <c:v>7.0356481481488489</c:v>
                </c:pt>
                <c:pt idx="26359">
                  <c:v>7.0358912037030139</c:v>
                </c:pt>
                <c:pt idx="26360">
                  <c:v>7.0361342592571789</c:v>
                </c:pt>
                <c:pt idx="26361">
                  <c:v>7.036377314811344</c:v>
                </c:pt>
                <c:pt idx="26362">
                  <c:v>7.036620370365509</c:v>
                </c:pt>
                <c:pt idx="26363">
                  <c:v>7.03686342592695</c:v>
                </c:pt>
                <c:pt idx="26364">
                  <c:v>7.0371064814811151</c:v>
                </c:pt>
                <c:pt idx="26365">
                  <c:v>7.0373495370352801</c:v>
                </c:pt>
                <c:pt idx="26366">
                  <c:v>7.0375925925894451</c:v>
                </c:pt>
                <c:pt idx="26367">
                  <c:v>7.0378356481436102</c:v>
                </c:pt>
                <c:pt idx="26368">
                  <c:v>7.0380787037050512</c:v>
                </c:pt>
                <c:pt idx="26369">
                  <c:v>7.0383217592592162</c:v>
                </c:pt>
                <c:pt idx="26370">
                  <c:v>7.0385648148133813</c:v>
                </c:pt>
                <c:pt idx="26371">
                  <c:v>7.0388078703675463</c:v>
                </c:pt>
                <c:pt idx="26372">
                  <c:v>7.0390509259217113</c:v>
                </c:pt>
                <c:pt idx="26373">
                  <c:v>7.0392939814831523</c:v>
                </c:pt>
                <c:pt idx="26374">
                  <c:v>7.0395370370373174</c:v>
                </c:pt>
                <c:pt idx="26375">
                  <c:v>7.0397800925914824</c:v>
                </c:pt>
                <c:pt idx="26376">
                  <c:v>7.0400231481456474</c:v>
                </c:pt>
                <c:pt idx="26377">
                  <c:v>7.0402662036998125</c:v>
                </c:pt>
                <c:pt idx="26378">
                  <c:v>7.0405092592612535</c:v>
                </c:pt>
                <c:pt idx="26379">
                  <c:v>7.0407523148154185</c:v>
                </c:pt>
                <c:pt idx="26380">
                  <c:v>7.0409953703695836</c:v>
                </c:pt>
                <c:pt idx="26381">
                  <c:v>7.0412384259237486</c:v>
                </c:pt>
                <c:pt idx="26382">
                  <c:v>7.0414814814779136</c:v>
                </c:pt>
                <c:pt idx="26383">
                  <c:v>7.0417245370320787</c:v>
                </c:pt>
                <c:pt idx="26384">
                  <c:v>7.0419675925935197</c:v>
                </c:pt>
                <c:pt idx="26385">
                  <c:v>7.0422106481476847</c:v>
                </c:pt>
                <c:pt idx="26386">
                  <c:v>7.0424537037018498</c:v>
                </c:pt>
                <c:pt idx="26387">
                  <c:v>7.0426967592560148</c:v>
                </c:pt>
                <c:pt idx="26388">
                  <c:v>7.0429398148101798</c:v>
                </c:pt>
                <c:pt idx="26389">
                  <c:v>7.0431828703716208</c:v>
                </c:pt>
                <c:pt idx="26390">
                  <c:v>7.0434259259257859</c:v>
                </c:pt>
                <c:pt idx="26391">
                  <c:v>7.0436689814799509</c:v>
                </c:pt>
                <c:pt idx="26392">
                  <c:v>7.0439120370341159</c:v>
                </c:pt>
                <c:pt idx="26393">
                  <c:v>7.044155092588281</c:v>
                </c:pt>
                <c:pt idx="26394">
                  <c:v>7.044398148149722</c:v>
                </c:pt>
                <c:pt idx="26395">
                  <c:v>7.044641203703887</c:v>
                </c:pt>
                <c:pt idx="26396">
                  <c:v>7.0448958333348317</c:v>
                </c:pt>
                <c:pt idx="26397">
                  <c:v>7.0451388888889968</c:v>
                </c:pt>
                <c:pt idx="26398">
                  <c:v>7.0453819444431618</c:v>
                </c:pt>
                <c:pt idx="26399">
                  <c:v>7.0456249999973268</c:v>
                </c:pt>
                <c:pt idx="26400">
                  <c:v>7.0458680555514919</c:v>
                </c:pt>
                <c:pt idx="26401">
                  <c:v>7.0461111111129329</c:v>
                </c:pt>
                <c:pt idx="26402">
                  <c:v>7.0463541666670979</c:v>
                </c:pt>
                <c:pt idx="26403">
                  <c:v>7.0465972222212629</c:v>
                </c:pt>
                <c:pt idx="26404">
                  <c:v>7.046840277775428</c:v>
                </c:pt>
                <c:pt idx="26405">
                  <c:v>7.047083333329593</c:v>
                </c:pt>
                <c:pt idx="26406">
                  <c:v>7.0473263888837581</c:v>
                </c:pt>
                <c:pt idx="26407">
                  <c:v>7.0475694444451991</c:v>
                </c:pt>
                <c:pt idx="26408">
                  <c:v>7.0478124999993641</c:v>
                </c:pt>
                <c:pt idx="26409">
                  <c:v>7.0480555555535291</c:v>
                </c:pt>
                <c:pt idx="26410">
                  <c:v>7.0482986111076942</c:v>
                </c:pt>
                <c:pt idx="26411">
                  <c:v>7.0485416666618592</c:v>
                </c:pt>
                <c:pt idx="26412">
                  <c:v>7.0487847222233002</c:v>
                </c:pt>
                <c:pt idx="26413">
                  <c:v>7.0490277777774653</c:v>
                </c:pt>
                <c:pt idx="26414">
                  <c:v>7.0492708333316303</c:v>
                </c:pt>
                <c:pt idx="26415">
                  <c:v>7.0495138888857953</c:v>
                </c:pt>
                <c:pt idx="26416">
                  <c:v>7.0497569444399604</c:v>
                </c:pt>
                <c:pt idx="26417">
                  <c:v>7.0500000000014014</c:v>
                </c:pt>
                <c:pt idx="26418">
                  <c:v>7.0502430555555664</c:v>
                </c:pt>
                <c:pt idx="26419">
                  <c:v>7.0504861111097314</c:v>
                </c:pt>
                <c:pt idx="26420">
                  <c:v>7.0507291666638965</c:v>
                </c:pt>
                <c:pt idx="26421">
                  <c:v>7.0509722222180615</c:v>
                </c:pt>
                <c:pt idx="26422">
                  <c:v>7.0512152777795025</c:v>
                </c:pt>
                <c:pt idx="26423">
                  <c:v>7.0514583333336676</c:v>
                </c:pt>
                <c:pt idx="26424">
                  <c:v>7.0517013888878326</c:v>
                </c:pt>
                <c:pt idx="26425">
                  <c:v>7.0519444444419976</c:v>
                </c:pt>
                <c:pt idx="26426">
                  <c:v>7.0521874999961627</c:v>
                </c:pt>
                <c:pt idx="26427">
                  <c:v>7.0524305555576037</c:v>
                </c:pt>
                <c:pt idx="26428">
                  <c:v>7.0526736111117687</c:v>
                </c:pt>
                <c:pt idx="26429">
                  <c:v>7.0529166666659338</c:v>
                </c:pt>
                <c:pt idx="26430">
                  <c:v>7.0531597222200988</c:v>
                </c:pt>
                <c:pt idx="26431">
                  <c:v>7.0534027777742638</c:v>
                </c:pt>
                <c:pt idx="26432">
                  <c:v>7.0536458333284289</c:v>
                </c:pt>
                <c:pt idx="26433">
                  <c:v>7.0538888888898699</c:v>
                </c:pt>
                <c:pt idx="26434">
                  <c:v>7.0541319444440349</c:v>
                </c:pt>
                <c:pt idx="26435">
                  <c:v>7.0543749999981999</c:v>
                </c:pt>
                <c:pt idx="26436">
                  <c:v>7.054618055552365</c:v>
                </c:pt>
                <c:pt idx="26437">
                  <c:v>7.05486111110653</c:v>
                </c:pt>
                <c:pt idx="26438">
                  <c:v>7.055104166667971</c:v>
                </c:pt>
                <c:pt idx="26439">
                  <c:v>7.0553472222221361</c:v>
                </c:pt>
                <c:pt idx="26440">
                  <c:v>7.0555902777763011</c:v>
                </c:pt>
                <c:pt idx="26441">
                  <c:v>7.0558333333304661</c:v>
                </c:pt>
                <c:pt idx="26442">
                  <c:v>7.0560763888846312</c:v>
                </c:pt>
                <c:pt idx="26443">
                  <c:v>7.0563194444460722</c:v>
                </c:pt>
                <c:pt idx="26444">
                  <c:v>7.0565625000002372</c:v>
                </c:pt>
                <c:pt idx="26445">
                  <c:v>7.0568171296311819</c:v>
                </c:pt>
                <c:pt idx="26446">
                  <c:v>7.0570601851853469</c:v>
                </c:pt>
                <c:pt idx="26447">
                  <c:v>7.057303240739512</c:v>
                </c:pt>
                <c:pt idx="26448">
                  <c:v>7.057546296293677</c:v>
                </c:pt>
                <c:pt idx="26449">
                  <c:v>7.0577893518478421</c:v>
                </c:pt>
                <c:pt idx="26450">
                  <c:v>7.0580324074092831</c:v>
                </c:pt>
                <c:pt idx="26451">
                  <c:v>7.0582754629634481</c:v>
                </c:pt>
                <c:pt idx="26452">
                  <c:v>7.0585185185176131</c:v>
                </c:pt>
                <c:pt idx="26453">
                  <c:v>7.0587615740717782</c:v>
                </c:pt>
                <c:pt idx="26454">
                  <c:v>7.0590046296259432</c:v>
                </c:pt>
                <c:pt idx="26455">
                  <c:v>7.0592476851801083</c:v>
                </c:pt>
                <c:pt idx="26456">
                  <c:v>7.0594907407415493</c:v>
                </c:pt>
                <c:pt idx="26457">
                  <c:v>7.0597337962957143</c:v>
                </c:pt>
                <c:pt idx="26458">
                  <c:v>7.0599768518498793</c:v>
                </c:pt>
                <c:pt idx="26459">
                  <c:v>7.0602199074040444</c:v>
                </c:pt>
                <c:pt idx="26460">
                  <c:v>7.0604629629582094</c:v>
                </c:pt>
                <c:pt idx="26461">
                  <c:v>7.0607060185196504</c:v>
                </c:pt>
                <c:pt idx="26462">
                  <c:v>7.0609490740738154</c:v>
                </c:pt>
                <c:pt idx="26463">
                  <c:v>7.0611921296279805</c:v>
                </c:pt>
                <c:pt idx="26464">
                  <c:v>7.0614351851821455</c:v>
                </c:pt>
                <c:pt idx="26465">
                  <c:v>7.0616782407363106</c:v>
                </c:pt>
                <c:pt idx="26466">
                  <c:v>7.0619212962977516</c:v>
                </c:pt>
                <c:pt idx="26467">
                  <c:v>7.0621643518519166</c:v>
                </c:pt>
                <c:pt idx="26468">
                  <c:v>7.0624074074060816</c:v>
                </c:pt>
                <c:pt idx="26469">
                  <c:v>7.0626504629602467</c:v>
                </c:pt>
                <c:pt idx="26470">
                  <c:v>7.0628935185144117</c:v>
                </c:pt>
                <c:pt idx="26471">
                  <c:v>7.0631365740758527</c:v>
                </c:pt>
                <c:pt idx="26472">
                  <c:v>7.0633796296300178</c:v>
                </c:pt>
                <c:pt idx="26473">
                  <c:v>7.0636226851841828</c:v>
                </c:pt>
                <c:pt idx="26474">
                  <c:v>7.0638657407383478</c:v>
                </c:pt>
                <c:pt idx="26475">
                  <c:v>7.0641087962925129</c:v>
                </c:pt>
                <c:pt idx="26476">
                  <c:v>7.0643518518539539</c:v>
                </c:pt>
                <c:pt idx="26477">
                  <c:v>7.0645949074081189</c:v>
                </c:pt>
                <c:pt idx="26478">
                  <c:v>7.0648379629622839</c:v>
                </c:pt>
                <c:pt idx="26479">
                  <c:v>7.065081018516449</c:v>
                </c:pt>
                <c:pt idx="26480">
                  <c:v>7.065324074070614</c:v>
                </c:pt>
                <c:pt idx="26481">
                  <c:v>7.0655671296247791</c:v>
                </c:pt>
                <c:pt idx="26482">
                  <c:v>7.0658101851862201</c:v>
                </c:pt>
                <c:pt idx="26483">
                  <c:v>7.0660532407403851</c:v>
                </c:pt>
                <c:pt idx="26484">
                  <c:v>7.0662962962945501</c:v>
                </c:pt>
                <c:pt idx="26485">
                  <c:v>7.0665393518487152</c:v>
                </c:pt>
                <c:pt idx="26486">
                  <c:v>7.0667824074028802</c:v>
                </c:pt>
                <c:pt idx="26487">
                  <c:v>7.0670254629643212</c:v>
                </c:pt>
                <c:pt idx="26488">
                  <c:v>7.0672685185184863</c:v>
                </c:pt>
                <c:pt idx="26489">
                  <c:v>7.0675115740726513</c:v>
                </c:pt>
                <c:pt idx="26490">
                  <c:v>7.0677546296268163</c:v>
                </c:pt>
                <c:pt idx="26491">
                  <c:v>7.0679976851809814</c:v>
                </c:pt>
                <c:pt idx="26492">
                  <c:v>7.0682407407424224</c:v>
                </c:pt>
                <c:pt idx="26493">
                  <c:v>7.0684953703660911</c:v>
                </c:pt>
                <c:pt idx="26494">
                  <c:v>7.0687384259275321</c:v>
                </c:pt>
                <c:pt idx="26495">
                  <c:v>7.0689814814816971</c:v>
                </c:pt>
                <c:pt idx="26496">
                  <c:v>7.0692245370358622</c:v>
                </c:pt>
                <c:pt idx="26497">
                  <c:v>7.0694675925900272</c:v>
                </c:pt>
                <c:pt idx="26498">
                  <c:v>7.0697106481441923</c:v>
                </c:pt>
                <c:pt idx="26499">
                  <c:v>7.0699537037056333</c:v>
                </c:pt>
                <c:pt idx="26500">
                  <c:v>7.0701967592597983</c:v>
                </c:pt>
                <c:pt idx="26501">
                  <c:v>7.0704398148139633</c:v>
                </c:pt>
                <c:pt idx="26502">
                  <c:v>7.0706828703681284</c:v>
                </c:pt>
                <c:pt idx="26503">
                  <c:v>7.0709259259222934</c:v>
                </c:pt>
                <c:pt idx="26504">
                  <c:v>7.0711689814764584</c:v>
                </c:pt>
                <c:pt idx="26505">
                  <c:v>7.0714120370378994</c:v>
                </c:pt>
                <c:pt idx="26506">
                  <c:v>7.0716550925920645</c:v>
                </c:pt>
                <c:pt idx="26507">
                  <c:v>7.0718981481462295</c:v>
                </c:pt>
                <c:pt idx="26508">
                  <c:v>7.0721412037003946</c:v>
                </c:pt>
                <c:pt idx="26509">
                  <c:v>7.0723842592545596</c:v>
                </c:pt>
                <c:pt idx="26510">
                  <c:v>7.0726273148160006</c:v>
                </c:pt>
                <c:pt idx="26511">
                  <c:v>7.0728703703701656</c:v>
                </c:pt>
                <c:pt idx="26512">
                  <c:v>7.0731134259243307</c:v>
                </c:pt>
                <c:pt idx="26513">
                  <c:v>7.0733564814784957</c:v>
                </c:pt>
                <c:pt idx="26514">
                  <c:v>7.0735995370326608</c:v>
                </c:pt>
                <c:pt idx="26515">
                  <c:v>7.0738425925941018</c:v>
                </c:pt>
                <c:pt idx="26516">
                  <c:v>7.0740856481482668</c:v>
                </c:pt>
                <c:pt idx="26517">
                  <c:v>7.0743287037024318</c:v>
                </c:pt>
                <c:pt idx="26518">
                  <c:v>7.0745717592565969</c:v>
                </c:pt>
                <c:pt idx="26519">
                  <c:v>7.0748148148107619</c:v>
                </c:pt>
                <c:pt idx="26520">
                  <c:v>7.0750578703722029</c:v>
                </c:pt>
                <c:pt idx="26521">
                  <c:v>7.0753009259263679</c:v>
                </c:pt>
                <c:pt idx="26522">
                  <c:v>7.075543981480533</c:v>
                </c:pt>
                <c:pt idx="26523">
                  <c:v>7.075787037034698</c:v>
                </c:pt>
                <c:pt idx="26524">
                  <c:v>7.0760300925888631</c:v>
                </c:pt>
                <c:pt idx="26525">
                  <c:v>7.0762731481430281</c:v>
                </c:pt>
                <c:pt idx="26526">
                  <c:v>7.0765162037044691</c:v>
                </c:pt>
                <c:pt idx="26527">
                  <c:v>7.0767592592586341</c:v>
                </c:pt>
                <c:pt idx="26528">
                  <c:v>7.0770023148127992</c:v>
                </c:pt>
                <c:pt idx="26529">
                  <c:v>7.0772453703669642</c:v>
                </c:pt>
                <c:pt idx="26530">
                  <c:v>7.0774884259211293</c:v>
                </c:pt>
                <c:pt idx="26531">
                  <c:v>7.0777314814825703</c:v>
                </c:pt>
                <c:pt idx="26532">
                  <c:v>7.0779745370367353</c:v>
                </c:pt>
                <c:pt idx="26533">
                  <c:v>7.0782175925909003</c:v>
                </c:pt>
                <c:pt idx="26534">
                  <c:v>7.0784606481450654</c:v>
                </c:pt>
                <c:pt idx="26535">
                  <c:v>7.0787037036992304</c:v>
                </c:pt>
                <c:pt idx="26536">
                  <c:v>7.0789467592606714</c:v>
                </c:pt>
                <c:pt idx="26537">
                  <c:v>7.0791898148148364</c:v>
                </c:pt>
                <c:pt idx="26538">
                  <c:v>7.0794328703690015</c:v>
                </c:pt>
                <c:pt idx="26539">
                  <c:v>7.0796759259231665</c:v>
                </c:pt>
                <c:pt idx="26540">
                  <c:v>7.0799189814773316</c:v>
                </c:pt>
                <c:pt idx="26541">
                  <c:v>7.0801736111082763</c:v>
                </c:pt>
                <c:pt idx="26542">
                  <c:v>7.0804166666624413</c:v>
                </c:pt>
                <c:pt idx="26543">
                  <c:v>7.0806597222238823</c:v>
                </c:pt>
                <c:pt idx="26544">
                  <c:v>7.0809027777780473</c:v>
                </c:pt>
                <c:pt idx="26545">
                  <c:v>7.0811458333322124</c:v>
                </c:pt>
                <c:pt idx="26546">
                  <c:v>7.0813888888863774</c:v>
                </c:pt>
                <c:pt idx="26547">
                  <c:v>7.0816319444405424</c:v>
                </c:pt>
                <c:pt idx="26548">
                  <c:v>7.0818750000019834</c:v>
                </c:pt>
                <c:pt idx="26549">
                  <c:v>7.0821180555561485</c:v>
                </c:pt>
                <c:pt idx="26550">
                  <c:v>7.0823611111103135</c:v>
                </c:pt>
                <c:pt idx="26551">
                  <c:v>7.0826041666644786</c:v>
                </c:pt>
                <c:pt idx="26552">
                  <c:v>7.0828472222186436</c:v>
                </c:pt>
                <c:pt idx="26553">
                  <c:v>7.0830902777728086</c:v>
                </c:pt>
                <c:pt idx="26554">
                  <c:v>7.0833333333342496</c:v>
                </c:pt>
                <c:pt idx="26555">
                  <c:v>7.0835763888884147</c:v>
                </c:pt>
                <c:pt idx="26556">
                  <c:v>7.0838194444425797</c:v>
                </c:pt>
                <c:pt idx="26557">
                  <c:v>7.0840624999967448</c:v>
                </c:pt>
                <c:pt idx="26558">
                  <c:v>7.0843055555509098</c:v>
                </c:pt>
                <c:pt idx="26559">
                  <c:v>7.0845486111123508</c:v>
                </c:pt>
                <c:pt idx="26560">
                  <c:v>7.0847916666665158</c:v>
                </c:pt>
                <c:pt idx="26561">
                  <c:v>7.0850347222206809</c:v>
                </c:pt>
                <c:pt idx="26562">
                  <c:v>7.0852777777748459</c:v>
                </c:pt>
                <c:pt idx="26563">
                  <c:v>7.0855208333290109</c:v>
                </c:pt>
                <c:pt idx="26564">
                  <c:v>7.0857638888904519</c:v>
                </c:pt>
                <c:pt idx="26565">
                  <c:v>7.086006944444617</c:v>
                </c:pt>
                <c:pt idx="26566">
                  <c:v>7.086249999998782</c:v>
                </c:pt>
                <c:pt idx="26567">
                  <c:v>7.0864930555529471</c:v>
                </c:pt>
                <c:pt idx="26568">
                  <c:v>7.0867361111071121</c:v>
                </c:pt>
                <c:pt idx="26569">
                  <c:v>7.0869791666685531</c:v>
                </c:pt>
                <c:pt idx="26570">
                  <c:v>7.0872222222227181</c:v>
                </c:pt>
                <c:pt idx="26571">
                  <c:v>7.0874652777768832</c:v>
                </c:pt>
                <c:pt idx="26572">
                  <c:v>7.0877083333310482</c:v>
                </c:pt>
                <c:pt idx="26573">
                  <c:v>7.0879513888852133</c:v>
                </c:pt>
                <c:pt idx="26574">
                  <c:v>7.0881944444393783</c:v>
                </c:pt>
                <c:pt idx="26575">
                  <c:v>7.0884375000008193</c:v>
                </c:pt>
                <c:pt idx="26576">
                  <c:v>7.0886805555549843</c:v>
                </c:pt>
                <c:pt idx="26577">
                  <c:v>7.0889236111091494</c:v>
                </c:pt>
                <c:pt idx="26578">
                  <c:v>7.0891666666633144</c:v>
                </c:pt>
                <c:pt idx="26579">
                  <c:v>7.0894097222174794</c:v>
                </c:pt>
                <c:pt idx="26580">
                  <c:v>7.0896527777789204</c:v>
                </c:pt>
                <c:pt idx="26581">
                  <c:v>7.0898958333330855</c:v>
                </c:pt>
                <c:pt idx="26582">
                  <c:v>7.0901388888872505</c:v>
                </c:pt>
                <c:pt idx="26583">
                  <c:v>7.0903819444414156</c:v>
                </c:pt>
                <c:pt idx="26584">
                  <c:v>7.0906249999955806</c:v>
                </c:pt>
                <c:pt idx="26585">
                  <c:v>7.0908680555570216</c:v>
                </c:pt>
                <c:pt idx="26586">
                  <c:v>7.0911111111111866</c:v>
                </c:pt>
                <c:pt idx="26587">
                  <c:v>7.0913541666653517</c:v>
                </c:pt>
                <c:pt idx="26588">
                  <c:v>7.0915972222195167</c:v>
                </c:pt>
                <c:pt idx="26589">
                  <c:v>7.0918518518504614</c:v>
                </c:pt>
                <c:pt idx="26590">
                  <c:v>7.0920949074046264</c:v>
                </c:pt>
                <c:pt idx="26591">
                  <c:v>7.0923379629587915</c:v>
                </c:pt>
                <c:pt idx="26592">
                  <c:v>7.0925810185202325</c:v>
                </c:pt>
                <c:pt idx="26593">
                  <c:v>7.0928240740743975</c:v>
                </c:pt>
                <c:pt idx="26594">
                  <c:v>7.0930671296285626</c:v>
                </c:pt>
                <c:pt idx="26595">
                  <c:v>7.0933101851827276</c:v>
                </c:pt>
                <c:pt idx="26596">
                  <c:v>7.0935532407368926</c:v>
                </c:pt>
                <c:pt idx="26597">
                  <c:v>7.0937962962983336</c:v>
                </c:pt>
                <c:pt idx="26598">
                  <c:v>7.0940393518524987</c:v>
                </c:pt>
                <c:pt idx="26599">
                  <c:v>7.0942824074066637</c:v>
                </c:pt>
                <c:pt idx="26600">
                  <c:v>7.0945254629608288</c:v>
                </c:pt>
                <c:pt idx="26601">
                  <c:v>7.0947685185149938</c:v>
                </c:pt>
                <c:pt idx="26602">
                  <c:v>7.0950115740691588</c:v>
                </c:pt>
                <c:pt idx="26603">
                  <c:v>7.0952546296305998</c:v>
                </c:pt>
                <c:pt idx="26604">
                  <c:v>7.0954976851847649</c:v>
                </c:pt>
                <c:pt idx="26605">
                  <c:v>7.0957407407389299</c:v>
                </c:pt>
                <c:pt idx="26606">
                  <c:v>7.0959837962930949</c:v>
                </c:pt>
                <c:pt idx="26607">
                  <c:v>7.09622685184726</c:v>
                </c:pt>
                <c:pt idx="26608">
                  <c:v>7.096469907408701</c:v>
                </c:pt>
                <c:pt idx="26609">
                  <c:v>7.096712962962866</c:v>
                </c:pt>
                <c:pt idx="26610">
                  <c:v>7.0969560185170311</c:v>
                </c:pt>
                <c:pt idx="26611">
                  <c:v>7.0971990740711961</c:v>
                </c:pt>
                <c:pt idx="26612">
                  <c:v>7.0974421296253611</c:v>
                </c:pt>
                <c:pt idx="26613">
                  <c:v>7.0976851851868021</c:v>
                </c:pt>
                <c:pt idx="26614">
                  <c:v>7.0979282407409672</c:v>
                </c:pt>
                <c:pt idx="26615">
                  <c:v>7.0981712962951322</c:v>
                </c:pt>
                <c:pt idx="26616">
                  <c:v>7.0984143518492973</c:v>
                </c:pt>
                <c:pt idx="26617">
                  <c:v>7.0986574074034623</c:v>
                </c:pt>
                <c:pt idx="26618">
                  <c:v>7.0989004629649033</c:v>
                </c:pt>
                <c:pt idx="26619">
                  <c:v>7.0991435185190683</c:v>
                </c:pt>
                <c:pt idx="26620">
                  <c:v>7.0993865740732334</c:v>
                </c:pt>
                <c:pt idx="26621">
                  <c:v>7.0996296296273984</c:v>
                </c:pt>
                <c:pt idx="26622">
                  <c:v>7.0998726851815634</c:v>
                </c:pt>
                <c:pt idx="26623">
                  <c:v>7.1001157407357285</c:v>
                </c:pt>
                <c:pt idx="26624">
                  <c:v>7.1003587962971695</c:v>
                </c:pt>
                <c:pt idx="26625">
                  <c:v>7.1006018518513345</c:v>
                </c:pt>
                <c:pt idx="26626">
                  <c:v>7.1008449074054996</c:v>
                </c:pt>
                <c:pt idx="26627">
                  <c:v>7.1010879629596646</c:v>
                </c:pt>
                <c:pt idx="26628">
                  <c:v>7.1013310185138296</c:v>
                </c:pt>
                <c:pt idx="26629">
                  <c:v>7.1015740740752706</c:v>
                </c:pt>
                <c:pt idx="26630">
                  <c:v>7.1018171296294357</c:v>
                </c:pt>
                <c:pt idx="26631">
                  <c:v>7.1020601851836007</c:v>
                </c:pt>
                <c:pt idx="26632">
                  <c:v>7.1023032407377658</c:v>
                </c:pt>
                <c:pt idx="26633">
                  <c:v>7.1025462962919308</c:v>
                </c:pt>
                <c:pt idx="26634">
                  <c:v>7.1027893518533718</c:v>
                </c:pt>
                <c:pt idx="26635">
                  <c:v>7.1030324074075368</c:v>
                </c:pt>
                <c:pt idx="26636">
                  <c:v>7.1032754629617019</c:v>
                </c:pt>
                <c:pt idx="26637">
                  <c:v>7.1035185185158669</c:v>
                </c:pt>
                <c:pt idx="26638">
                  <c:v>7.1037731481468116</c:v>
                </c:pt>
                <c:pt idx="26639">
                  <c:v>7.1040162037009766</c:v>
                </c:pt>
                <c:pt idx="26640">
                  <c:v>7.1042592592551417</c:v>
                </c:pt>
                <c:pt idx="26641">
                  <c:v>7.1045023148165827</c:v>
                </c:pt>
                <c:pt idx="26642">
                  <c:v>7.1047453703707477</c:v>
                </c:pt>
                <c:pt idx="26643">
                  <c:v>7.1049884259249128</c:v>
                </c:pt>
                <c:pt idx="26644">
                  <c:v>7.1052314814790778</c:v>
                </c:pt>
                <c:pt idx="26645">
                  <c:v>7.1054745370332428</c:v>
                </c:pt>
                <c:pt idx="26646">
                  <c:v>7.1057175925946838</c:v>
                </c:pt>
                <c:pt idx="26647">
                  <c:v>7.1059606481488489</c:v>
                </c:pt>
                <c:pt idx="26648">
                  <c:v>7.1062037037030139</c:v>
                </c:pt>
                <c:pt idx="26649">
                  <c:v>7.1064467592571789</c:v>
                </c:pt>
                <c:pt idx="26650">
                  <c:v>7.106689814811344</c:v>
                </c:pt>
                <c:pt idx="26651">
                  <c:v>7.106932870365509</c:v>
                </c:pt>
                <c:pt idx="26652">
                  <c:v>7.10717592592695</c:v>
                </c:pt>
                <c:pt idx="26653">
                  <c:v>7.1074189814811151</c:v>
                </c:pt>
                <c:pt idx="26654">
                  <c:v>7.1076620370352801</c:v>
                </c:pt>
                <c:pt idx="26655">
                  <c:v>7.1079050925894451</c:v>
                </c:pt>
                <c:pt idx="26656">
                  <c:v>7.1081481481436102</c:v>
                </c:pt>
                <c:pt idx="26657">
                  <c:v>7.1083912037050512</c:v>
                </c:pt>
                <c:pt idx="26658">
                  <c:v>7.1086342592592162</c:v>
                </c:pt>
                <c:pt idx="26659">
                  <c:v>7.1088773148133813</c:v>
                </c:pt>
                <c:pt idx="26660">
                  <c:v>7.1091203703675463</c:v>
                </c:pt>
                <c:pt idx="26661">
                  <c:v>7.1093634259217113</c:v>
                </c:pt>
                <c:pt idx="26662">
                  <c:v>7.1096064814831523</c:v>
                </c:pt>
                <c:pt idx="26663">
                  <c:v>7.1098495370373174</c:v>
                </c:pt>
                <c:pt idx="26664">
                  <c:v>7.1100925925914824</c:v>
                </c:pt>
                <c:pt idx="26665">
                  <c:v>7.1103356481456474</c:v>
                </c:pt>
                <c:pt idx="26666">
                  <c:v>7.1105787036998125</c:v>
                </c:pt>
                <c:pt idx="26667">
                  <c:v>7.1108217592612535</c:v>
                </c:pt>
                <c:pt idx="26668">
                  <c:v>7.1110648148154185</c:v>
                </c:pt>
                <c:pt idx="26669">
                  <c:v>7.1113078703695836</c:v>
                </c:pt>
                <c:pt idx="26670">
                  <c:v>7.1115509259237486</c:v>
                </c:pt>
                <c:pt idx="26671">
                  <c:v>7.1117939814779136</c:v>
                </c:pt>
                <c:pt idx="26672">
                  <c:v>7.1120370370320787</c:v>
                </c:pt>
                <c:pt idx="26673">
                  <c:v>7.1122800925935197</c:v>
                </c:pt>
                <c:pt idx="26674">
                  <c:v>7.1125231481476847</c:v>
                </c:pt>
                <c:pt idx="26675">
                  <c:v>7.1127662037018498</c:v>
                </c:pt>
                <c:pt idx="26676">
                  <c:v>7.1130092592560148</c:v>
                </c:pt>
                <c:pt idx="26677">
                  <c:v>7.1132523148101798</c:v>
                </c:pt>
                <c:pt idx="26678">
                  <c:v>7.1134953703716208</c:v>
                </c:pt>
                <c:pt idx="26679">
                  <c:v>7.1137384259257859</c:v>
                </c:pt>
                <c:pt idx="26680">
                  <c:v>7.1139814814799509</c:v>
                </c:pt>
                <c:pt idx="26681">
                  <c:v>7.1142245370341159</c:v>
                </c:pt>
                <c:pt idx="26682">
                  <c:v>7.114467592588281</c:v>
                </c:pt>
                <c:pt idx="26683">
                  <c:v>7.114710648149722</c:v>
                </c:pt>
                <c:pt idx="26684">
                  <c:v>7.114953703703887</c:v>
                </c:pt>
                <c:pt idx="26685">
                  <c:v>7.1151967592580521</c:v>
                </c:pt>
                <c:pt idx="26686">
                  <c:v>7.1154513888889968</c:v>
                </c:pt>
                <c:pt idx="26687">
                  <c:v>7.1156944444431618</c:v>
                </c:pt>
                <c:pt idx="26688">
                  <c:v>7.1159374999973268</c:v>
                </c:pt>
                <c:pt idx="26689">
                  <c:v>7.1161805555514919</c:v>
                </c:pt>
                <c:pt idx="26690">
                  <c:v>7.1164236111129329</c:v>
                </c:pt>
                <c:pt idx="26691">
                  <c:v>7.1166666666670979</c:v>
                </c:pt>
                <c:pt idx="26692">
                  <c:v>7.1169097222212629</c:v>
                </c:pt>
                <c:pt idx="26693">
                  <c:v>7.117152777775428</c:v>
                </c:pt>
                <c:pt idx="26694">
                  <c:v>7.117395833329593</c:v>
                </c:pt>
                <c:pt idx="26695">
                  <c:v>7.1176388888837581</c:v>
                </c:pt>
                <c:pt idx="26696">
                  <c:v>7.1178819444451991</c:v>
                </c:pt>
                <c:pt idx="26697">
                  <c:v>7.1181249999993641</c:v>
                </c:pt>
                <c:pt idx="26698">
                  <c:v>7.1183680555535291</c:v>
                </c:pt>
                <c:pt idx="26699">
                  <c:v>7.1186111111076942</c:v>
                </c:pt>
                <c:pt idx="26700">
                  <c:v>7.1188541666618592</c:v>
                </c:pt>
                <c:pt idx="26701">
                  <c:v>7.1190972222233002</c:v>
                </c:pt>
                <c:pt idx="26702">
                  <c:v>7.1193402777774653</c:v>
                </c:pt>
                <c:pt idx="26703">
                  <c:v>7.1195833333316303</c:v>
                </c:pt>
                <c:pt idx="26704">
                  <c:v>7.1198263888857953</c:v>
                </c:pt>
                <c:pt idx="26705">
                  <c:v>7.1200694444399604</c:v>
                </c:pt>
                <c:pt idx="26706">
                  <c:v>7.1203125000014014</c:v>
                </c:pt>
                <c:pt idx="26707">
                  <c:v>7.1205555555555664</c:v>
                </c:pt>
                <c:pt idx="26708">
                  <c:v>7.1207986111097314</c:v>
                </c:pt>
                <c:pt idx="26709">
                  <c:v>7.1210416666638965</c:v>
                </c:pt>
                <c:pt idx="26710">
                  <c:v>7.1212847222180615</c:v>
                </c:pt>
                <c:pt idx="26711">
                  <c:v>7.1215277777795025</c:v>
                </c:pt>
                <c:pt idx="26712">
                  <c:v>7.1217708333336676</c:v>
                </c:pt>
                <c:pt idx="26713">
                  <c:v>7.1220138888878326</c:v>
                </c:pt>
                <c:pt idx="26714">
                  <c:v>7.1222569444419976</c:v>
                </c:pt>
                <c:pt idx="26715">
                  <c:v>7.1224999999961627</c:v>
                </c:pt>
                <c:pt idx="26716">
                  <c:v>7.1227430555576037</c:v>
                </c:pt>
                <c:pt idx="26717">
                  <c:v>7.1229861111117687</c:v>
                </c:pt>
                <c:pt idx="26718">
                  <c:v>7.1232291666659338</c:v>
                </c:pt>
                <c:pt idx="26719">
                  <c:v>7.1234722222200988</c:v>
                </c:pt>
                <c:pt idx="26720">
                  <c:v>7.1237152777742638</c:v>
                </c:pt>
                <c:pt idx="26721">
                  <c:v>7.1239583333284289</c:v>
                </c:pt>
                <c:pt idx="26722">
                  <c:v>7.1242013888898699</c:v>
                </c:pt>
                <c:pt idx="26723">
                  <c:v>7.1244444444440349</c:v>
                </c:pt>
                <c:pt idx="26724">
                  <c:v>7.1246874999981999</c:v>
                </c:pt>
                <c:pt idx="26725">
                  <c:v>7.124930555552365</c:v>
                </c:pt>
                <c:pt idx="26726">
                  <c:v>7.12517361110653</c:v>
                </c:pt>
                <c:pt idx="26727">
                  <c:v>7.125416666667971</c:v>
                </c:pt>
                <c:pt idx="26728">
                  <c:v>7.1256597222221361</c:v>
                </c:pt>
                <c:pt idx="26729">
                  <c:v>7.1259027777763011</c:v>
                </c:pt>
                <c:pt idx="26730">
                  <c:v>7.1261458333304661</c:v>
                </c:pt>
                <c:pt idx="26731">
                  <c:v>7.1263888888846312</c:v>
                </c:pt>
                <c:pt idx="26732">
                  <c:v>7.1266319444460722</c:v>
                </c:pt>
                <c:pt idx="26733">
                  <c:v>7.1268750000002372</c:v>
                </c:pt>
                <c:pt idx="26734">
                  <c:v>7.1271296296311819</c:v>
                </c:pt>
                <c:pt idx="26735">
                  <c:v>7.1273726851853469</c:v>
                </c:pt>
                <c:pt idx="26736">
                  <c:v>7.127615740739512</c:v>
                </c:pt>
                <c:pt idx="26737">
                  <c:v>7.127858796293677</c:v>
                </c:pt>
                <c:pt idx="26738">
                  <c:v>7.1281018518478421</c:v>
                </c:pt>
                <c:pt idx="26739">
                  <c:v>7.1283449074092831</c:v>
                </c:pt>
                <c:pt idx="26740">
                  <c:v>7.1285879629634481</c:v>
                </c:pt>
                <c:pt idx="26741">
                  <c:v>7.1288310185176131</c:v>
                </c:pt>
                <c:pt idx="26742">
                  <c:v>7.1290740740717782</c:v>
                </c:pt>
                <c:pt idx="26743">
                  <c:v>7.1293171296259432</c:v>
                </c:pt>
                <c:pt idx="26744">
                  <c:v>7.1295601851801083</c:v>
                </c:pt>
                <c:pt idx="26745">
                  <c:v>7.1298032407415493</c:v>
                </c:pt>
                <c:pt idx="26746">
                  <c:v>7.1300462962957143</c:v>
                </c:pt>
                <c:pt idx="26747">
                  <c:v>7.1302893518498793</c:v>
                </c:pt>
                <c:pt idx="26748">
                  <c:v>7.1305324074040444</c:v>
                </c:pt>
                <c:pt idx="26749">
                  <c:v>7.1307754629582094</c:v>
                </c:pt>
                <c:pt idx="26750">
                  <c:v>7.1310185185196504</c:v>
                </c:pt>
                <c:pt idx="26751">
                  <c:v>7.1312615740738154</c:v>
                </c:pt>
                <c:pt idx="26752">
                  <c:v>7.1315046296279805</c:v>
                </c:pt>
                <c:pt idx="26753">
                  <c:v>7.1317476851821455</c:v>
                </c:pt>
                <c:pt idx="26754">
                  <c:v>7.1319907407363106</c:v>
                </c:pt>
                <c:pt idx="26755">
                  <c:v>7.1322337962977516</c:v>
                </c:pt>
                <c:pt idx="26756">
                  <c:v>7.1324768518519166</c:v>
                </c:pt>
                <c:pt idx="26757">
                  <c:v>7.1327199074060816</c:v>
                </c:pt>
                <c:pt idx="26758">
                  <c:v>7.1329629629602467</c:v>
                </c:pt>
                <c:pt idx="26759">
                  <c:v>7.1332060185144117</c:v>
                </c:pt>
                <c:pt idx="26760">
                  <c:v>7.1334490740758527</c:v>
                </c:pt>
                <c:pt idx="26761">
                  <c:v>7.1336921296300178</c:v>
                </c:pt>
                <c:pt idx="26762">
                  <c:v>7.1339351851841828</c:v>
                </c:pt>
                <c:pt idx="26763">
                  <c:v>7.1341782407383478</c:v>
                </c:pt>
                <c:pt idx="26764">
                  <c:v>7.1344212962925129</c:v>
                </c:pt>
                <c:pt idx="26765">
                  <c:v>7.1346643518539539</c:v>
                </c:pt>
                <c:pt idx="26766">
                  <c:v>7.1349074074081189</c:v>
                </c:pt>
                <c:pt idx="26767">
                  <c:v>7.1351504629622839</c:v>
                </c:pt>
                <c:pt idx="26768">
                  <c:v>7.135393518516449</c:v>
                </c:pt>
                <c:pt idx="26769">
                  <c:v>7.135636574070614</c:v>
                </c:pt>
                <c:pt idx="26770">
                  <c:v>7.1358796296247791</c:v>
                </c:pt>
                <c:pt idx="26771">
                  <c:v>7.1361226851862201</c:v>
                </c:pt>
                <c:pt idx="26772">
                  <c:v>7.1363657407403851</c:v>
                </c:pt>
                <c:pt idx="26773">
                  <c:v>7.1366087962945501</c:v>
                </c:pt>
                <c:pt idx="26774">
                  <c:v>7.1368518518487152</c:v>
                </c:pt>
                <c:pt idx="26775">
                  <c:v>7.1370949074028802</c:v>
                </c:pt>
                <c:pt idx="26776">
                  <c:v>7.1373379629643212</c:v>
                </c:pt>
                <c:pt idx="26777">
                  <c:v>7.1375810185184863</c:v>
                </c:pt>
                <c:pt idx="26778">
                  <c:v>7.1378240740726513</c:v>
                </c:pt>
                <c:pt idx="26779">
                  <c:v>7.1380671296268163</c:v>
                </c:pt>
                <c:pt idx="26780">
                  <c:v>7.1383101851809814</c:v>
                </c:pt>
                <c:pt idx="26781">
                  <c:v>7.1385532407424224</c:v>
                </c:pt>
                <c:pt idx="26782">
                  <c:v>7.1387962962965874</c:v>
                </c:pt>
                <c:pt idx="26783">
                  <c:v>7.1390509259275321</c:v>
                </c:pt>
                <c:pt idx="26784">
                  <c:v>7.1392939814816971</c:v>
                </c:pt>
                <c:pt idx="26785">
                  <c:v>7.1395370370358622</c:v>
                </c:pt>
                <c:pt idx="26786">
                  <c:v>7.1397800925900272</c:v>
                </c:pt>
                <c:pt idx="26787">
                  <c:v>7.1400231481441923</c:v>
                </c:pt>
                <c:pt idx="26788">
                  <c:v>7.1402662037056333</c:v>
                </c:pt>
                <c:pt idx="26789">
                  <c:v>7.1405092592597983</c:v>
                </c:pt>
                <c:pt idx="26790">
                  <c:v>7.1407523148139633</c:v>
                </c:pt>
                <c:pt idx="26791">
                  <c:v>7.1409953703681284</c:v>
                </c:pt>
                <c:pt idx="26792">
                  <c:v>7.1412384259222934</c:v>
                </c:pt>
                <c:pt idx="26793">
                  <c:v>7.1414814814764584</c:v>
                </c:pt>
                <c:pt idx="26794">
                  <c:v>7.1417245370378994</c:v>
                </c:pt>
                <c:pt idx="26795">
                  <c:v>7.1419675925920645</c:v>
                </c:pt>
                <c:pt idx="26796">
                  <c:v>7.1422106481462295</c:v>
                </c:pt>
                <c:pt idx="26797">
                  <c:v>7.1424537037003946</c:v>
                </c:pt>
                <c:pt idx="26798">
                  <c:v>7.1426967592545596</c:v>
                </c:pt>
                <c:pt idx="26799">
                  <c:v>7.1429398148160006</c:v>
                </c:pt>
                <c:pt idx="26800">
                  <c:v>7.1431828703701656</c:v>
                </c:pt>
                <c:pt idx="26801">
                  <c:v>7.1434259259243307</c:v>
                </c:pt>
                <c:pt idx="26802">
                  <c:v>7.1436689814784957</c:v>
                </c:pt>
                <c:pt idx="26803">
                  <c:v>7.1439120370326608</c:v>
                </c:pt>
                <c:pt idx="26804">
                  <c:v>7.1441550925941018</c:v>
                </c:pt>
                <c:pt idx="26805">
                  <c:v>7.1443981481482668</c:v>
                </c:pt>
                <c:pt idx="26806">
                  <c:v>7.1446412037024318</c:v>
                </c:pt>
                <c:pt idx="26807">
                  <c:v>7.1448842592565969</c:v>
                </c:pt>
                <c:pt idx="26808">
                  <c:v>7.1451273148107619</c:v>
                </c:pt>
                <c:pt idx="26809">
                  <c:v>7.1453703703722029</c:v>
                </c:pt>
                <c:pt idx="26810">
                  <c:v>7.1456134259263679</c:v>
                </c:pt>
                <c:pt idx="26811">
                  <c:v>7.145856481480533</c:v>
                </c:pt>
                <c:pt idx="26812">
                  <c:v>7.146099537034698</c:v>
                </c:pt>
                <c:pt idx="26813">
                  <c:v>7.1463425925888631</c:v>
                </c:pt>
                <c:pt idx="26814">
                  <c:v>7.1465856481430281</c:v>
                </c:pt>
                <c:pt idx="26815">
                  <c:v>7.1468287037044691</c:v>
                </c:pt>
                <c:pt idx="26816">
                  <c:v>7.1470717592586341</c:v>
                </c:pt>
                <c:pt idx="26817">
                  <c:v>7.1473148148127992</c:v>
                </c:pt>
                <c:pt idx="26818">
                  <c:v>7.1475578703669642</c:v>
                </c:pt>
                <c:pt idx="26819">
                  <c:v>7.1478009259211293</c:v>
                </c:pt>
                <c:pt idx="26820">
                  <c:v>7.1480439814825703</c:v>
                </c:pt>
                <c:pt idx="26821">
                  <c:v>7.1482870370367353</c:v>
                </c:pt>
                <c:pt idx="26822">
                  <c:v>7.1485300925909003</c:v>
                </c:pt>
                <c:pt idx="26823">
                  <c:v>7.1487731481450654</c:v>
                </c:pt>
                <c:pt idx="26824">
                  <c:v>7.1490162036992304</c:v>
                </c:pt>
                <c:pt idx="26825">
                  <c:v>7.1492592592606714</c:v>
                </c:pt>
                <c:pt idx="26826">
                  <c:v>7.1495023148148364</c:v>
                </c:pt>
                <c:pt idx="26827">
                  <c:v>7.1497453703690015</c:v>
                </c:pt>
                <c:pt idx="26828">
                  <c:v>7.1499884259231665</c:v>
                </c:pt>
                <c:pt idx="26829">
                  <c:v>7.1502314814773316</c:v>
                </c:pt>
                <c:pt idx="26830">
                  <c:v>7.1504861111082763</c:v>
                </c:pt>
                <c:pt idx="26831">
                  <c:v>7.1507291666624413</c:v>
                </c:pt>
                <c:pt idx="26832">
                  <c:v>7.1509722222238823</c:v>
                </c:pt>
                <c:pt idx="26833">
                  <c:v>7.1512152777780473</c:v>
                </c:pt>
                <c:pt idx="26834">
                  <c:v>7.1514583333322124</c:v>
                </c:pt>
                <c:pt idx="26835">
                  <c:v>7.1517013888863774</c:v>
                </c:pt>
                <c:pt idx="26836">
                  <c:v>7.1519444444405424</c:v>
                </c:pt>
                <c:pt idx="26837">
                  <c:v>7.1521875000019834</c:v>
                </c:pt>
                <c:pt idx="26838">
                  <c:v>7.1524305555561485</c:v>
                </c:pt>
                <c:pt idx="26839">
                  <c:v>7.1526736111103135</c:v>
                </c:pt>
                <c:pt idx="26840">
                  <c:v>7.1529166666644786</c:v>
                </c:pt>
                <c:pt idx="26841">
                  <c:v>7.1531597222186436</c:v>
                </c:pt>
                <c:pt idx="26842">
                  <c:v>7.1534027777728086</c:v>
                </c:pt>
                <c:pt idx="26843">
                  <c:v>7.1536458333342496</c:v>
                </c:pt>
                <c:pt idx="26844">
                  <c:v>7.1538888888884147</c:v>
                </c:pt>
                <c:pt idx="26845">
                  <c:v>7.1541319444425797</c:v>
                </c:pt>
                <c:pt idx="26846">
                  <c:v>7.1543749999967448</c:v>
                </c:pt>
                <c:pt idx="26847">
                  <c:v>7.1546180555509098</c:v>
                </c:pt>
                <c:pt idx="26848">
                  <c:v>7.1548611111123508</c:v>
                </c:pt>
                <c:pt idx="26849">
                  <c:v>7.1551041666665158</c:v>
                </c:pt>
                <c:pt idx="26850">
                  <c:v>7.1553472222206809</c:v>
                </c:pt>
                <c:pt idx="26851">
                  <c:v>7.1555902777748459</c:v>
                </c:pt>
                <c:pt idx="26852">
                  <c:v>7.1558333333290109</c:v>
                </c:pt>
                <c:pt idx="26853">
                  <c:v>7.1560763888904519</c:v>
                </c:pt>
                <c:pt idx="26854">
                  <c:v>7.156319444444617</c:v>
                </c:pt>
                <c:pt idx="26855">
                  <c:v>7.156562499998782</c:v>
                </c:pt>
                <c:pt idx="26856">
                  <c:v>7.1568055555529471</c:v>
                </c:pt>
                <c:pt idx="26857">
                  <c:v>7.1570486111071121</c:v>
                </c:pt>
                <c:pt idx="26858">
                  <c:v>7.1572916666685531</c:v>
                </c:pt>
                <c:pt idx="26859">
                  <c:v>7.1575347222227181</c:v>
                </c:pt>
                <c:pt idx="26860">
                  <c:v>7.1577777777768832</c:v>
                </c:pt>
                <c:pt idx="26861">
                  <c:v>7.1580208333310482</c:v>
                </c:pt>
                <c:pt idx="26862">
                  <c:v>7.1582638888852133</c:v>
                </c:pt>
                <c:pt idx="26863">
                  <c:v>7.1585069444393783</c:v>
                </c:pt>
                <c:pt idx="26864">
                  <c:v>7.1587500000008193</c:v>
                </c:pt>
                <c:pt idx="26865">
                  <c:v>7.1589930555549843</c:v>
                </c:pt>
                <c:pt idx="26866">
                  <c:v>7.1592361111091494</c:v>
                </c:pt>
                <c:pt idx="26867">
                  <c:v>7.1594791666633144</c:v>
                </c:pt>
                <c:pt idx="26868">
                  <c:v>7.1597222222174794</c:v>
                </c:pt>
                <c:pt idx="26869">
                  <c:v>7.1599652777789204</c:v>
                </c:pt>
                <c:pt idx="26870">
                  <c:v>7.1602083333330855</c:v>
                </c:pt>
                <c:pt idx="26871">
                  <c:v>7.1604513888872505</c:v>
                </c:pt>
                <c:pt idx="26872">
                  <c:v>7.1606944444414156</c:v>
                </c:pt>
                <c:pt idx="26873">
                  <c:v>7.1609374999955806</c:v>
                </c:pt>
                <c:pt idx="26874">
                  <c:v>7.1611805555570216</c:v>
                </c:pt>
                <c:pt idx="26875">
                  <c:v>7.1614236111111866</c:v>
                </c:pt>
                <c:pt idx="26876">
                  <c:v>7.1616666666653517</c:v>
                </c:pt>
                <c:pt idx="26877">
                  <c:v>7.1619097222195167</c:v>
                </c:pt>
                <c:pt idx="26878">
                  <c:v>7.1621527777736818</c:v>
                </c:pt>
                <c:pt idx="26879">
                  <c:v>7.1624074074046264</c:v>
                </c:pt>
                <c:pt idx="26880">
                  <c:v>7.1626504629587915</c:v>
                </c:pt>
                <c:pt idx="26881">
                  <c:v>7.1628935185202325</c:v>
                </c:pt>
                <c:pt idx="26882">
                  <c:v>7.1631365740743975</c:v>
                </c:pt>
                <c:pt idx="26883">
                  <c:v>7.1633796296285626</c:v>
                </c:pt>
                <c:pt idx="26884">
                  <c:v>7.1636226851827276</c:v>
                </c:pt>
                <c:pt idx="26885">
                  <c:v>7.1638657407368926</c:v>
                </c:pt>
                <c:pt idx="26886">
                  <c:v>7.1641087962983336</c:v>
                </c:pt>
                <c:pt idx="26887">
                  <c:v>7.1643518518524987</c:v>
                </c:pt>
                <c:pt idx="26888">
                  <c:v>7.1645949074066637</c:v>
                </c:pt>
                <c:pt idx="26889">
                  <c:v>7.1648379629608288</c:v>
                </c:pt>
                <c:pt idx="26890">
                  <c:v>7.1650810185149938</c:v>
                </c:pt>
                <c:pt idx="26891">
                  <c:v>7.1653240740691588</c:v>
                </c:pt>
                <c:pt idx="26892">
                  <c:v>7.1655671296305998</c:v>
                </c:pt>
                <c:pt idx="26893">
                  <c:v>7.1658101851847649</c:v>
                </c:pt>
                <c:pt idx="26894">
                  <c:v>7.1660532407389299</c:v>
                </c:pt>
                <c:pt idx="26895">
                  <c:v>7.1662962962930949</c:v>
                </c:pt>
                <c:pt idx="26896">
                  <c:v>7.16653935184726</c:v>
                </c:pt>
                <c:pt idx="26897">
                  <c:v>7.166782407408701</c:v>
                </c:pt>
                <c:pt idx="26898">
                  <c:v>7.167025462962866</c:v>
                </c:pt>
                <c:pt idx="26899">
                  <c:v>7.1672685185170311</c:v>
                </c:pt>
                <c:pt idx="26900">
                  <c:v>7.1675115740711961</c:v>
                </c:pt>
                <c:pt idx="26901">
                  <c:v>7.1677546296253611</c:v>
                </c:pt>
                <c:pt idx="26902">
                  <c:v>7.1679976851868021</c:v>
                </c:pt>
                <c:pt idx="26903">
                  <c:v>7.1682407407409672</c:v>
                </c:pt>
                <c:pt idx="26904">
                  <c:v>7.1684837962951322</c:v>
                </c:pt>
                <c:pt idx="26905">
                  <c:v>7.1687268518492973</c:v>
                </c:pt>
                <c:pt idx="26906">
                  <c:v>7.1689699074034623</c:v>
                </c:pt>
                <c:pt idx="26907">
                  <c:v>7.1692129629649033</c:v>
                </c:pt>
                <c:pt idx="26908">
                  <c:v>7.1694560185190683</c:v>
                </c:pt>
                <c:pt idx="26909">
                  <c:v>7.1696990740732334</c:v>
                </c:pt>
                <c:pt idx="26910">
                  <c:v>7.1699421296273984</c:v>
                </c:pt>
                <c:pt idx="26911">
                  <c:v>7.1701851851815634</c:v>
                </c:pt>
                <c:pt idx="26912">
                  <c:v>7.1704282407357285</c:v>
                </c:pt>
                <c:pt idx="26913">
                  <c:v>7.1706712962971695</c:v>
                </c:pt>
                <c:pt idx="26914">
                  <c:v>7.1709143518513345</c:v>
                </c:pt>
                <c:pt idx="26915">
                  <c:v>7.1711574074054996</c:v>
                </c:pt>
                <c:pt idx="26916">
                  <c:v>7.1714004629596646</c:v>
                </c:pt>
                <c:pt idx="26917">
                  <c:v>7.1716435185138296</c:v>
                </c:pt>
                <c:pt idx="26918">
                  <c:v>7.1718865740752706</c:v>
                </c:pt>
                <c:pt idx="26919">
                  <c:v>7.1721296296294357</c:v>
                </c:pt>
                <c:pt idx="26920">
                  <c:v>7.1723726851836007</c:v>
                </c:pt>
                <c:pt idx="26921">
                  <c:v>7.1726157407377658</c:v>
                </c:pt>
                <c:pt idx="26922">
                  <c:v>7.1728587962919308</c:v>
                </c:pt>
                <c:pt idx="26923">
                  <c:v>7.1731018518533718</c:v>
                </c:pt>
                <c:pt idx="26924">
                  <c:v>7.1733449074075368</c:v>
                </c:pt>
                <c:pt idx="26925">
                  <c:v>7.1735879629617019</c:v>
                </c:pt>
                <c:pt idx="26926">
                  <c:v>7.1738310185158669</c:v>
                </c:pt>
                <c:pt idx="26927">
                  <c:v>7.1740856481468116</c:v>
                </c:pt>
                <c:pt idx="26928">
                  <c:v>7.1743287037009766</c:v>
                </c:pt>
                <c:pt idx="26929">
                  <c:v>7.1745717592551417</c:v>
                </c:pt>
                <c:pt idx="26930">
                  <c:v>7.1748148148165827</c:v>
                </c:pt>
                <c:pt idx="26931">
                  <c:v>7.1750578703707477</c:v>
                </c:pt>
                <c:pt idx="26932">
                  <c:v>7.1753009259249128</c:v>
                </c:pt>
                <c:pt idx="26933">
                  <c:v>7.1755439814790778</c:v>
                </c:pt>
                <c:pt idx="26934">
                  <c:v>7.1757870370332428</c:v>
                </c:pt>
                <c:pt idx="26935">
                  <c:v>7.1760300925946838</c:v>
                </c:pt>
                <c:pt idx="26936">
                  <c:v>7.1762731481488489</c:v>
                </c:pt>
                <c:pt idx="26937">
                  <c:v>7.1765162037030139</c:v>
                </c:pt>
                <c:pt idx="26938">
                  <c:v>7.1767592592571789</c:v>
                </c:pt>
                <c:pt idx="26939">
                  <c:v>7.177002314811344</c:v>
                </c:pt>
                <c:pt idx="26940">
                  <c:v>7.177245370365509</c:v>
                </c:pt>
                <c:pt idx="26941">
                  <c:v>7.17748842592695</c:v>
                </c:pt>
                <c:pt idx="26942">
                  <c:v>7.1777314814811151</c:v>
                </c:pt>
                <c:pt idx="26943">
                  <c:v>7.1779745370352801</c:v>
                </c:pt>
                <c:pt idx="26944">
                  <c:v>7.1782175925894451</c:v>
                </c:pt>
                <c:pt idx="26945">
                  <c:v>7.1784606481436102</c:v>
                </c:pt>
                <c:pt idx="26946">
                  <c:v>7.1787037037050512</c:v>
                </c:pt>
                <c:pt idx="26947">
                  <c:v>7.1789467592592162</c:v>
                </c:pt>
                <c:pt idx="26948">
                  <c:v>7.1791898148133813</c:v>
                </c:pt>
                <c:pt idx="26949">
                  <c:v>7.1794328703675463</c:v>
                </c:pt>
                <c:pt idx="26950">
                  <c:v>7.1796759259217113</c:v>
                </c:pt>
                <c:pt idx="26951">
                  <c:v>7.1799189814831523</c:v>
                </c:pt>
                <c:pt idx="26952">
                  <c:v>7.1801620370373174</c:v>
                </c:pt>
                <c:pt idx="26953">
                  <c:v>7.1804050925914824</c:v>
                </c:pt>
                <c:pt idx="26954">
                  <c:v>7.1806481481456474</c:v>
                </c:pt>
                <c:pt idx="26955">
                  <c:v>7.1808912036998125</c:v>
                </c:pt>
                <c:pt idx="26956">
                  <c:v>7.1811342592612535</c:v>
                </c:pt>
                <c:pt idx="26957">
                  <c:v>7.1813773148154185</c:v>
                </c:pt>
                <c:pt idx="26958">
                  <c:v>7.1816203703695836</c:v>
                </c:pt>
                <c:pt idx="26959">
                  <c:v>7.1818634259237486</c:v>
                </c:pt>
                <c:pt idx="26960">
                  <c:v>7.1821064814779136</c:v>
                </c:pt>
                <c:pt idx="26961">
                  <c:v>7.1823495370320787</c:v>
                </c:pt>
                <c:pt idx="26962">
                  <c:v>7.1825925925935197</c:v>
                </c:pt>
                <c:pt idx="26963">
                  <c:v>7.1828356481476847</c:v>
                </c:pt>
                <c:pt idx="26964">
                  <c:v>7.1830787037018498</c:v>
                </c:pt>
                <c:pt idx="26965">
                  <c:v>7.1833217592560148</c:v>
                </c:pt>
                <c:pt idx="26966">
                  <c:v>7.1835648148101798</c:v>
                </c:pt>
                <c:pt idx="26967">
                  <c:v>7.1838078703716208</c:v>
                </c:pt>
                <c:pt idx="26968">
                  <c:v>7.1840509259257859</c:v>
                </c:pt>
                <c:pt idx="26969">
                  <c:v>7.1842939814799509</c:v>
                </c:pt>
                <c:pt idx="26970">
                  <c:v>7.1845370370341159</c:v>
                </c:pt>
                <c:pt idx="26971">
                  <c:v>7.184780092588281</c:v>
                </c:pt>
                <c:pt idx="26972">
                  <c:v>7.185023148149722</c:v>
                </c:pt>
                <c:pt idx="26973">
                  <c:v>7.185266203703887</c:v>
                </c:pt>
                <c:pt idx="26974">
                  <c:v>7.1855092592580521</c:v>
                </c:pt>
                <c:pt idx="26975">
                  <c:v>7.1857638888889968</c:v>
                </c:pt>
                <c:pt idx="26976">
                  <c:v>7.1860069444431618</c:v>
                </c:pt>
                <c:pt idx="26977">
                  <c:v>7.1862499999973268</c:v>
                </c:pt>
                <c:pt idx="26978">
                  <c:v>7.1864930555514919</c:v>
                </c:pt>
                <c:pt idx="26979">
                  <c:v>7.1867361111129329</c:v>
                </c:pt>
                <c:pt idx="26980">
                  <c:v>7.1869791666670979</c:v>
                </c:pt>
                <c:pt idx="26981">
                  <c:v>7.1872222222212629</c:v>
                </c:pt>
                <c:pt idx="26982">
                  <c:v>7.187465277775428</c:v>
                </c:pt>
                <c:pt idx="26983">
                  <c:v>7.187708333329593</c:v>
                </c:pt>
                <c:pt idx="26984">
                  <c:v>7.1879513888837581</c:v>
                </c:pt>
                <c:pt idx="26985">
                  <c:v>7.1881944444451991</c:v>
                </c:pt>
                <c:pt idx="26986">
                  <c:v>7.1884374999993641</c:v>
                </c:pt>
                <c:pt idx="26987">
                  <c:v>7.1886805555535291</c:v>
                </c:pt>
                <c:pt idx="26988">
                  <c:v>7.1889236111076942</c:v>
                </c:pt>
                <c:pt idx="26989">
                  <c:v>7.1891666666618592</c:v>
                </c:pt>
                <c:pt idx="26990">
                  <c:v>7.1894097222233002</c:v>
                </c:pt>
                <c:pt idx="26991">
                  <c:v>7.1896527777774653</c:v>
                </c:pt>
                <c:pt idx="26992">
                  <c:v>7.1898958333316303</c:v>
                </c:pt>
                <c:pt idx="26993">
                  <c:v>7.1901388888857953</c:v>
                </c:pt>
                <c:pt idx="26994">
                  <c:v>7.1903819444399604</c:v>
                </c:pt>
                <c:pt idx="26995">
                  <c:v>7.1906250000014014</c:v>
                </c:pt>
                <c:pt idx="26996">
                  <c:v>7.1908680555555664</c:v>
                </c:pt>
                <c:pt idx="26997">
                  <c:v>7.1911111111097314</c:v>
                </c:pt>
                <c:pt idx="26998">
                  <c:v>7.1913541666638965</c:v>
                </c:pt>
                <c:pt idx="26999">
                  <c:v>7.1915972222180615</c:v>
                </c:pt>
                <c:pt idx="27000">
                  <c:v>7.1918402777795025</c:v>
                </c:pt>
                <c:pt idx="27001">
                  <c:v>7.1920833333336676</c:v>
                </c:pt>
                <c:pt idx="27002">
                  <c:v>7.1923263888878326</c:v>
                </c:pt>
                <c:pt idx="27003">
                  <c:v>7.1925694444419976</c:v>
                </c:pt>
                <c:pt idx="27004">
                  <c:v>7.1928124999961627</c:v>
                </c:pt>
                <c:pt idx="27005">
                  <c:v>7.1930555555576037</c:v>
                </c:pt>
                <c:pt idx="27006">
                  <c:v>7.1932986111117687</c:v>
                </c:pt>
                <c:pt idx="27007">
                  <c:v>7.1935416666659338</c:v>
                </c:pt>
                <c:pt idx="27008">
                  <c:v>7.1937847222200988</c:v>
                </c:pt>
                <c:pt idx="27009">
                  <c:v>7.1940277777742638</c:v>
                </c:pt>
                <c:pt idx="27010">
                  <c:v>7.1942708333284289</c:v>
                </c:pt>
                <c:pt idx="27011">
                  <c:v>7.1945138888898699</c:v>
                </c:pt>
                <c:pt idx="27012">
                  <c:v>7.1947569444440349</c:v>
                </c:pt>
                <c:pt idx="27013">
                  <c:v>7.1949999999981999</c:v>
                </c:pt>
                <c:pt idx="27014">
                  <c:v>7.195243055552365</c:v>
                </c:pt>
                <c:pt idx="27015">
                  <c:v>7.19548611110653</c:v>
                </c:pt>
                <c:pt idx="27016">
                  <c:v>7.195729166667971</c:v>
                </c:pt>
                <c:pt idx="27017">
                  <c:v>7.1959722222221361</c:v>
                </c:pt>
                <c:pt idx="27018">
                  <c:v>7.1962152777763011</c:v>
                </c:pt>
                <c:pt idx="27019">
                  <c:v>7.1964583333304661</c:v>
                </c:pt>
                <c:pt idx="27020">
                  <c:v>7.1967013888846312</c:v>
                </c:pt>
                <c:pt idx="27021">
                  <c:v>7.1969444444460722</c:v>
                </c:pt>
                <c:pt idx="27022">
                  <c:v>7.1971875000002372</c:v>
                </c:pt>
                <c:pt idx="27023">
                  <c:v>7.1974305555544023</c:v>
                </c:pt>
                <c:pt idx="27024">
                  <c:v>7.1976851851853469</c:v>
                </c:pt>
                <c:pt idx="27025">
                  <c:v>7.197928240739512</c:v>
                </c:pt>
                <c:pt idx="27026">
                  <c:v>7.198171296293677</c:v>
                </c:pt>
                <c:pt idx="27027">
                  <c:v>7.1984143518478421</c:v>
                </c:pt>
                <c:pt idx="27028">
                  <c:v>7.1986574074092831</c:v>
                </c:pt>
                <c:pt idx="27029">
                  <c:v>7.1989004629634481</c:v>
                </c:pt>
                <c:pt idx="27030">
                  <c:v>7.1991435185176131</c:v>
                </c:pt>
                <c:pt idx="27031">
                  <c:v>7.1993865740717782</c:v>
                </c:pt>
                <c:pt idx="27032">
                  <c:v>7.1996296296259432</c:v>
                </c:pt>
                <c:pt idx="27033">
                  <c:v>7.1998726851801083</c:v>
                </c:pt>
                <c:pt idx="27034">
                  <c:v>7.2001157407415493</c:v>
                </c:pt>
                <c:pt idx="27035">
                  <c:v>7.2003587962957143</c:v>
                </c:pt>
                <c:pt idx="27036">
                  <c:v>7.2006018518498793</c:v>
                </c:pt>
                <c:pt idx="27037">
                  <c:v>7.2008449074040444</c:v>
                </c:pt>
                <c:pt idx="27038">
                  <c:v>7.2010879629582094</c:v>
                </c:pt>
                <c:pt idx="27039">
                  <c:v>7.2013310185196504</c:v>
                </c:pt>
                <c:pt idx="27040">
                  <c:v>7.2015740740738154</c:v>
                </c:pt>
                <c:pt idx="27041">
                  <c:v>7.2018171296279805</c:v>
                </c:pt>
                <c:pt idx="27042">
                  <c:v>7.2020601851821455</c:v>
                </c:pt>
                <c:pt idx="27043">
                  <c:v>7.2023032407363106</c:v>
                </c:pt>
                <c:pt idx="27044">
                  <c:v>7.2025462962977516</c:v>
                </c:pt>
                <c:pt idx="27045">
                  <c:v>7.2027893518519166</c:v>
                </c:pt>
                <c:pt idx="27046">
                  <c:v>7.2030324074060816</c:v>
                </c:pt>
                <c:pt idx="27047">
                  <c:v>7.2032754629602467</c:v>
                </c:pt>
                <c:pt idx="27048">
                  <c:v>7.2035185185144117</c:v>
                </c:pt>
                <c:pt idx="27049">
                  <c:v>7.2037615740758527</c:v>
                </c:pt>
                <c:pt idx="27050">
                  <c:v>7.2040046296300178</c:v>
                </c:pt>
                <c:pt idx="27051">
                  <c:v>7.2042476851841828</c:v>
                </c:pt>
                <c:pt idx="27052">
                  <c:v>7.2044907407383478</c:v>
                </c:pt>
                <c:pt idx="27053">
                  <c:v>7.2047337962925129</c:v>
                </c:pt>
                <c:pt idx="27054">
                  <c:v>7.2049768518539539</c:v>
                </c:pt>
                <c:pt idx="27055">
                  <c:v>7.2052199074081189</c:v>
                </c:pt>
                <c:pt idx="27056">
                  <c:v>7.2054629629622839</c:v>
                </c:pt>
                <c:pt idx="27057">
                  <c:v>7.205706018516449</c:v>
                </c:pt>
                <c:pt idx="27058">
                  <c:v>7.205949074070614</c:v>
                </c:pt>
                <c:pt idx="27059">
                  <c:v>7.2061921296247791</c:v>
                </c:pt>
                <c:pt idx="27060">
                  <c:v>7.2064351851862201</c:v>
                </c:pt>
                <c:pt idx="27061">
                  <c:v>7.2066782407403851</c:v>
                </c:pt>
                <c:pt idx="27062">
                  <c:v>7.2069212962945501</c:v>
                </c:pt>
                <c:pt idx="27063">
                  <c:v>7.2071643518487152</c:v>
                </c:pt>
                <c:pt idx="27064">
                  <c:v>7.2074074074028802</c:v>
                </c:pt>
                <c:pt idx="27065">
                  <c:v>7.2076504629643212</c:v>
                </c:pt>
                <c:pt idx="27066">
                  <c:v>7.2078935185184863</c:v>
                </c:pt>
                <c:pt idx="27067">
                  <c:v>7.2081365740726513</c:v>
                </c:pt>
                <c:pt idx="27068">
                  <c:v>7.2083796296268163</c:v>
                </c:pt>
                <c:pt idx="27069">
                  <c:v>7.2086226851809814</c:v>
                </c:pt>
                <c:pt idx="27070">
                  <c:v>7.2088657407424224</c:v>
                </c:pt>
                <c:pt idx="27071">
                  <c:v>7.2091087962965874</c:v>
                </c:pt>
                <c:pt idx="27072">
                  <c:v>7.2093634259275321</c:v>
                </c:pt>
                <c:pt idx="27073">
                  <c:v>7.2096064814816971</c:v>
                </c:pt>
                <c:pt idx="27074">
                  <c:v>7.2098495370358622</c:v>
                </c:pt>
                <c:pt idx="27075">
                  <c:v>7.2100925925900272</c:v>
                </c:pt>
                <c:pt idx="27076">
                  <c:v>7.2103356481441923</c:v>
                </c:pt>
                <c:pt idx="27077">
                  <c:v>7.2105787037056333</c:v>
                </c:pt>
                <c:pt idx="27078">
                  <c:v>7.2108217592597983</c:v>
                </c:pt>
                <c:pt idx="27079">
                  <c:v>7.2110648148139633</c:v>
                </c:pt>
                <c:pt idx="27080">
                  <c:v>7.2113078703681284</c:v>
                </c:pt>
                <c:pt idx="27081">
                  <c:v>7.2115509259222934</c:v>
                </c:pt>
                <c:pt idx="27082">
                  <c:v>7.2117939814764584</c:v>
                </c:pt>
                <c:pt idx="27083">
                  <c:v>7.2120370370378994</c:v>
                </c:pt>
                <c:pt idx="27084">
                  <c:v>7.2122800925920645</c:v>
                </c:pt>
                <c:pt idx="27085">
                  <c:v>7.2125231481462295</c:v>
                </c:pt>
                <c:pt idx="27086">
                  <c:v>7.2127662037003946</c:v>
                </c:pt>
                <c:pt idx="27087">
                  <c:v>7.2130092592545596</c:v>
                </c:pt>
                <c:pt idx="27088">
                  <c:v>7.2132523148160006</c:v>
                </c:pt>
                <c:pt idx="27089">
                  <c:v>7.2134953703701656</c:v>
                </c:pt>
                <c:pt idx="27090">
                  <c:v>7.2137384259243307</c:v>
                </c:pt>
                <c:pt idx="27091">
                  <c:v>7.2139814814784957</c:v>
                </c:pt>
                <c:pt idx="27092">
                  <c:v>7.2142245370326608</c:v>
                </c:pt>
                <c:pt idx="27093">
                  <c:v>7.2144675925941018</c:v>
                </c:pt>
                <c:pt idx="27094">
                  <c:v>7.2147106481482668</c:v>
                </c:pt>
                <c:pt idx="27095">
                  <c:v>7.2149537037024318</c:v>
                </c:pt>
                <c:pt idx="27096">
                  <c:v>7.2151967592565969</c:v>
                </c:pt>
                <c:pt idx="27097">
                  <c:v>7.2154398148107619</c:v>
                </c:pt>
                <c:pt idx="27098">
                  <c:v>7.2156828703722029</c:v>
                </c:pt>
                <c:pt idx="27099">
                  <c:v>7.2159259259263679</c:v>
                </c:pt>
                <c:pt idx="27100">
                  <c:v>7.216168981480533</c:v>
                </c:pt>
                <c:pt idx="27101">
                  <c:v>7.216412037034698</c:v>
                </c:pt>
                <c:pt idx="27102">
                  <c:v>7.2166550925888631</c:v>
                </c:pt>
                <c:pt idx="27103">
                  <c:v>7.2168981481430281</c:v>
                </c:pt>
                <c:pt idx="27104">
                  <c:v>7.2171412037044691</c:v>
                </c:pt>
                <c:pt idx="27105">
                  <c:v>7.2173842592586341</c:v>
                </c:pt>
                <c:pt idx="27106">
                  <c:v>7.2176273148127992</c:v>
                </c:pt>
                <c:pt idx="27107">
                  <c:v>7.2178703703669642</c:v>
                </c:pt>
                <c:pt idx="27108">
                  <c:v>7.2181134259211293</c:v>
                </c:pt>
                <c:pt idx="27109">
                  <c:v>7.2183564814825703</c:v>
                </c:pt>
                <c:pt idx="27110">
                  <c:v>7.2185995370367353</c:v>
                </c:pt>
                <c:pt idx="27111">
                  <c:v>7.2188425925909003</c:v>
                </c:pt>
                <c:pt idx="27112">
                  <c:v>7.2190856481450654</c:v>
                </c:pt>
                <c:pt idx="27113">
                  <c:v>7.2193287036992304</c:v>
                </c:pt>
                <c:pt idx="27114">
                  <c:v>7.2195717592606714</c:v>
                </c:pt>
                <c:pt idx="27115">
                  <c:v>7.2198148148148364</c:v>
                </c:pt>
                <c:pt idx="27116">
                  <c:v>7.2200578703690015</c:v>
                </c:pt>
                <c:pt idx="27117">
                  <c:v>7.2203009259231665</c:v>
                </c:pt>
                <c:pt idx="27118">
                  <c:v>7.2205439814773316</c:v>
                </c:pt>
                <c:pt idx="27119">
                  <c:v>7.2207870370387726</c:v>
                </c:pt>
                <c:pt idx="27120">
                  <c:v>7.2210416666624413</c:v>
                </c:pt>
                <c:pt idx="27121">
                  <c:v>7.2212847222238823</c:v>
                </c:pt>
                <c:pt idx="27122">
                  <c:v>7.2215277777780473</c:v>
                </c:pt>
                <c:pt idx="27123">
                  <c:v>7.2217708333322124</c:v>
                </c:pt>
                <c:pt idx="27124">
                  <c:v>7.2220138888863774</c:v>
                </c:pt>
                <c:pt idx="27125">
                  <c:v>7.2222569444405424</c:v>
                </c:pt>
                <c:pt idx="27126">
                  <c:v>7.2225000000019834</c:v>
                </c:pt>
                <c:pt idx="27127">
                  <c:v>7.2227430555561485</c:v>
                </c:pt>
                <c:pt idx="27128">
                  <c:v>7.2229861111103135</c:v>
                </c:pt>
                <c:pt idx="27129">
                  <c:v>7.2232291666644786</c:v>
                </c:pt>
                <c:pt idx="27130">
                  <c:v>7.2234722222186436</c:v>
                </c:pt>
                <c:pt idx="27131">
                  <c:v>7.2237152777728086</c:v>
                </c:pt>
                <c:pt idx="27132">
                  <c:v>7.2239583333342496</c:v>
                </c:pt>
                <c:pt idx="27133">
                  <c:v>7.2242013888884147</c:v>
                </c:pt>
                <c:pt idx="27134">
                  <c:v>7.2244444444425797</c:v>
                </c:pt>
                <c:pt idx="27135">
                  <c:v>7.2246874999967448</c:v>
                </c:pt>
                <c:pt idx="27136">
                  <c:v>7.2249305555509098</c:v>
                </c:pt>
                <c:pt idx="27137">
                  <c:v>7.2251736111123508</c:v>
                </c:pt>
                <c:pt idx="27138">
                  <c:v>7.2254166666665158</c:v>
                </c:pt>
                <c:pt idx="27139">
                  <c:v>7.2256597222206809</c:v>
                </c:pt>
                <c:pt idx="27140">
                  <c:v>7.2259027777748459</c:v>
                </c:pt>
                <c:pt idx="27141">
                  <c:v>7.2261458333290109</c:v>
                </c:pt>
                <c:pt idx="27142">
                  <c:v>7.2263888888904519</c:v>
                </c:pt>
                <c:pt idx="27143">
                  <c:v>7.226631944444617</c:v>
                </c:pt>
                <c:pt idx="27144">
                  <c:v>7.226874999998782</c:v>
                </c:pt>
                <c:pt idx="27145">
                  <c:v>7.2271180555529471</c:v>
                </c:pt>
                <c:pt idx="27146">
                  <c:v>7.2273611111071121</c:v>
                </c:pt>
                <c:pt idx="27147">
                  <c:v>7.2276041666685531</c:v>
                </c:pt>
                <c:pt idx="27148">
                  <c:v>7.2278472222227181</c:v>
                </c:pt>
                <c:pt idx="27149">
                  <c:v>7.2280902777768832</c:v>
                </c:pt>
                <c:pt idx="27150">
                  <c:v>7.2283333333310482</c:v>
                </c:pt>
                <c:pt idx="27151">
                  <c:v>7.2285763888852133</c:v>
                </c:pt>
                <c:pt idx="27152">
                  <c:v>7.2288194444393783</c:v>
                </c:pt>
                <c:pt idx="27153">
                  <c:v>7.2290625000008193</c:v>
                </c:pt>
                <c:pt idx="27154">
                  <c:v>7.2293055555549843</c:v>
                </c:pt>
                <c:pt idx="27155">
                  <c:v>7.2295486111091494</c:v>
                </c:pt>
                <c:pt idx="27156">
                  <c:v>7.2297916666633144</c:v>
                </c:pt>
                <c:pt idx="27157">
                  <c:v>7.2300347222174794</c:v>
                </c:pt>
                <c:pt idx="27158">
                  <c:v>7.2302777777789204</c:v>
                </c:pt>
                <c:pt idx="27159">
                  <c:v>7.2305208333330855</c:v>
                </c:pt>
                <c:pt idx="27160">
                  <c:v>7.2307638888872505</c:v>
                </c:pt>
                <c:pt idx="27161">
                  <c:v>7.2310069444414156</c:v>
                </c:pt>
                <c:pt idx="27162">
                  <c:v>7.2312499999955806</c:v>
                </c:pt>
                <c:pt idx="27163">
                  <c:v>7.2314930555570216</c:v>
                </c:pt>
                <c:pt idx="27164">
                  <c:v>7.2317361111111866</c:v>
                </c:pt>
                <c:pt idx="27165">
                  <c:v>7.2319791666653517</c:v>
                </c:pt>
                <c:pt idx="27166">
                  <c:v>7.2322222222195167</c:v>
                </c:pt>
                <c:pt idx="27167">
                  <c:v>7.2324652777736818</c:v>
                </c:pt>
                <c:pt idx="27168">
                  <c:v>7.2327199074046264</c:v>
                </c:pt>
                <c:pt idx="27169">
                  <c:v>7.2329629629587915</c:v>
                </c:pt>
                <c:pt idx="27170">
                  <c:v>7.2332060185202325</c:v>
                </c:pt>
                <c:pt idx="27171">
                  <c:v>7.2334490740743975</c:v>
                </c:pt>
                <c:pt idx="27172">
                  <c:v>7.2336921296285626</c:v>
                </c:pt>
                <c:pt idx="27173">
                  <c:v>7.2339351851827276</c:v>
                </c:pt>
                <c:pt idx="27174">
                  <c:v>7.2341782407368926</c:v>
                </c:pt>
                <c:pt idx="27175">
                  <c:v>7.2344212962983336</c:v>
                </c:pt>
                <c:pt idx="27176">
                  <c:v>7.2346643518524987</c:v>
                </c:pt>
                <c:pt idx="27177">
                  <c:v>7.2349074074066637</c:v>
                </c:pt>
                <c:pt idx="27178">
                  <c:v>7.2351504629608288</c:v>
                </c:pt>
                <c:pt idx="27179">
                  <c:v>7.2353935185149938</c:v>
                </c:pt>
                <c:pt idx="27180">
                  <c:v>7.2356365740691588</c:v>
                </c:pt>
                <c:pt idx="27181">
                  <c:v>7.2358796296305998</c:v>
                </c:pt>
                <c:pt idx="27182">
                  <c:v>7.2361226851847649</c:v>
                </c:pt>
                <c:pt idx="27183">
                  <c:v>7.2363657407389299</c:v>
                </c:pt>
                <c:pt idx="27184">
                  <c:v>7.2366087962930949</c:v>
                </c:pt>
                <c:pt idx="27185">
                  <c:v>7.23685185184726</c:v>
                </c:pt>
                <c:pt idx="27186">
                  <c:v>7.237094907408701</c:v>
                </c:pt>
                <c:pt idx="27187">
                  <c:v>7.237337962962866</c:v>
                </c:pt>
                <c:pt idx="27188">
                  <c:v>7.2375810185170311</c:v>
                </c:pt>
                <c:pt idx="27189">
                  <c:v>7.2378240740711961</c:v>
                </c:pt>
                <c:pt idx="27190">
                  <c:v>7.2380671296253611</c:v>
                </c:pt>
                <c:pt idx="27191">
                  <c:v>7.2383101851868021</c:v>
                </c:pt>
                <c:pt idx="27192">
                  <c:v>7.2385532407409672</c:v>
                </c:pt>
                <c:pt idx="27193">
                  <c:v>7.2387962962951322</c:v>
                </c:pt>
                <c:pt idx="27194">
                  <c:v>7.2390393518492973</c:v>
                </c:pt>
                <c:pt idx="27195">
                  <c:v>7.2392824074034623</c:v>
                </c:pt>
                <c:pt idx="27196">
                  <c:v>7.2395254629649033</c:v>
                </c:pt>
                <c:pt idx="27197">
                  <c:v>7.2397685185190683</c:v>
                </c:pt>
                <c:pt idx="27198">
                  <c:v>7.2400115740732334</c:v>
                </c:pt>
                <c:pt idx="27199">
                  <c:v>7.2402546296273984</c:v>
                </c:pt>
                <c:pt idx="27200">
                  <c:v>7.2404976851815634</c:v>
                </c:pt>
                <c:pt idx="27201">
                  <c:v>7.2407407407357285</c:v>
                </c:pt>
                <c:pt idx="27202">
                  <c:v>7.2409837962971695</c:v>
                </c:pt>
                <c:pt idx="27203">
                  <c:v>7.2412268518513345</c:v>
                </c:pt>
                <c:pt idx="27204">
                  <c:v>7.2414699074054996</c:v>
                </c:pt>
                <c:pt idx="27205">
                  <c:v>7.2417129629596646</c:v>
                </c:pt>
                <c:pt idx="27206">
                  <c:v>7.2419560185138296</c:v>
                </c:pt>
                <c:pt idx="27207">
                  <c:v>7.2421990740752706</c:v>
                </c:pt>
                <c:pt idx="27208">
                  <c:v>7.2424421296294357</c:v>
                </c:pt>
                <c:pt idx="27209">
                  <c:v>7.2426851851836007</c:v>
                </c:pt>
                <c:pt idx="27210">
                  <c:v>7.2429282407377658</c:v>
                </c:pt>
                <c:pt idx="27211">
                  <c:v>7.2431712962919308</c:v>
                </c:pt>
                <c:pt idx="27212">
                  <c:v>7.2434143518533718</c:v>
                </c:pt>
                <c:pt idx="27213">
                  <c:v>7.2436574074075368</c:v>
                </c:pt>
                <c:pt idx="27214">
                  <c:v>7.2439004629617019</c:v>
                </c:pt>
                <c:pt idx="27215">
                  <c:v>7.2441435185158669</c:v>
                </c:pt>
                <c:pt idx="27216">
                  <c:v>7.2443981481468116</c:v>
                </c:pt>
                <c:pt idx="27217">
                  <c:v>7.2446412037009766</c:v>
                </c:pt>
                <c:pt idx="27218">
                  <c:v>7.2448842592551417</c:v>
                </c:pt>
                <c:pt idx="27219">
                  <c:v>7.2451273148165827</c:v>
                </c:pt>
                <c:pt idx="27220">
                  <c:v>7.2453703703707477</c:v>
                </c:pt>
                <c:pt idx="27221">
                  <c:v>7.2456134259249128</c:v>
                </c:pt>
                <c:pt idx="27222">
                  <c:v>7.2458564814790778</c:v>
                </c:pt>
                <c:pt idx="27223">
                  <c:v>7.2460995370332428</c:v>
                </c:pt>
                <c:pt idx="27224">
                  <c:v>7.2463425925946838</c:v>
                </c:pt>
                <c:pt idx="27225">
                  <c:v>7.2465856481488489</c:v>
                </c:pt>
                <c:pt idx="27226">
                  <c:v>7.2468287037030139</c:v>
                </c:pt>
                <c:pt idx="27227">
                  <c:v>7.2470717592571789</c:v>
                </c:pt>
                <c:pt idx="27228">
                  <c:v>7.247314814811344</c:v>
                </c:pt>
                <c:pt idx="27229">
                  <c:v>7.247557870365509</c:v>
                </c:pt>
                <c:pt idx="27230">
                  <c:v>7.24780092592695</c:v>
                </c:pt>
                <c:pt idx="27231">
                  <c:v>7.2480439814811151</c:v>
                </c:pt>
                <c:pt idx="27232">
                  <c:v>7.2482870370352801</c:v>
                </c:pt>
                <c:pt idx="27233">
                  <c:v>7.2485300925894451</c:v>
                </c:pt>
                <c:pt idx="27234">
                  <c:v>7.2487731481436102</c:v>
                </c:pt>
                <c:pt idx="27235">
                  <c:v>7.2490162037050512</c:v>
                </c:pt>
                <c:pt idx="27236">
                  <c:v>7.2492592592592162</c:v>
                </c:pt>
                <c:pt idx="27237">
                  <c:v>7.2495023148133813</c:v>
                </c:pt>
                <c:pt idx="27238">
                  <c:v>7.2497453703675463</c:v>
                </c:pt>
                <c:pt idx="27239">
                  <c:v>7.2499884259217113</c:v>
                </c:pt>
                <c:pt idx="27240">
                  <c:v>7.2502314814831523</c:v>
                </c:pt>
                <c:pt idx="27241">
                  <c:v>7.2504745370373174</c:v>
                </c:pt>
                <c:pt idx="27242">
                  <c:v>7.2507175925914824</c:v>
                </c:pt>
                <c:pt idx="27243">
                  <c:v>7.2509606481456474</c:v>
                </c:pt>
                <c:pt idx="27244">
                  <c:v>7.2512037036998125</c:v>
                </c:pt>
                <c:pt idx="27245">
                  <c:v>7.2514467592612535</c:v>
                </c:pt>
                <c:pt idx="27246">
                  <c:v>7.2516898148154185</c:v>
                </c:pt>
                <c:pt idx="27247">
                  <c:v>7.2519328703695836</c:v>
                </c:pt>
                <c:pt idx="27248">
                  <c:v>7.2521759259237486</c:v>
                </c:pt>
                <c:pt idx="27249">
                  <c:v>7.2524189814779136</c:v>
                </c:pt>
                <c:pt idx="27250">
                  <c:v>7.2526620370320787</c:v>
                </c:pt>
                <c:pt idx="27251">
                  <c:v>7.2529050925935197</c:v>
                </c:pt>
                <c:pt idx="27252">
                  <c:v>7.2531481481476847</c:v>
                </c:pt>
                <c:pt idx="27253">
                  <c:v>7.2533912037018498</c:v>
                </c:pt>
                <c:pt idx="27254">
                  <c:v>7.2536342592560148</c:v>
                </c:pt>
                <c:pt idx="27255">
                  <c:v>7.2538773148101798</c:v>
                </c:pt>
                <c:pt idx="27256">
                  <c:v>7.2541203703716208</c:v>
                </c:pt>
                <c:pt idx="27257">
                  <c:v>7.2543634259257859</c:v>
                </c:pt>
                <c:pt idx="27258">
                  <c:v>7.2546064814799509</c:v>
                </c:pt>
                <c:pt idx="27259">
                  <c:v>7.2548495370341159</c:v>
                </c:pt>
                <c:pt idx="27260">
                  <c:v>7.255092592588281</c:v>
                </c:pt>
                <c:pt idx="27261">
                  <c:v>7.255335648149722</c:v>
                </c:pt>
                <c:pt idx="27262">
                  <c:v>7.255578703703887</c:v>
                </c:pt>
                <c:pt idx="27263">
                  <c:v>7.2558217592580521</c:v>
                </c:pt>
                <c:pt idx="27264">
                  <c:v>7.2560648148122171</c:v>
                </c:pt>
                <c:pt idx="27265">
                  <c:v>7.2563194444431618</c:v>
                </c:pt>
                <c:pt idx="27266">
                  <c:v>7.2565624999973268</c:v>
                </c:pt>
                <c:pt idx="27267">
                  <c:v>7.2568055555514919</c:v>
                </c:pt>
                <c:pt idx="27268">
                  <c:v>7.2570486111129329</c:v>
                </c:pt>
                <c:pt idx="27269">
                  <c:v>7.2572916666670979</c:v>
                </c:pt>
                <c:pt idx="27270">
                  <c:v>7.2575347222212629</c:v>
                </c:pt>
                <c:pt idx="27271">
                  <c:v>7.257777777775428</c:v>
                </c:pt>
                <c:pt idx="27272">
                  <c:v>7.258020833329593</c:v>
                </c:pt>
                <c:pt idx="27273">
                  <c:v>7.2582638888837581</c:v>
                </c:pt>
                <c:pt idx="27274">
                  <c:v>7.2585069444451991</c:v>
                </c:pt>
                <c:pt idx="27275">
                  <c:v>7.2587499999993641</c:v>
                </c:pt>
                <c:pt idx="27276">
                  <c:v>7.2589930555535291</c:v>
                </c:pt>
                <c:pt idx="27277">
                  <c:v>7.2592361111076942</c:v>
                </c:pt>
                <c:pt idx="27278">
                  <c:v>7.2594791666618592</c:v>
                </c:pt>
                <c:pt idx="27279">
                  <c:v>7.2597222222233002</c:v>
                </c:pt>
                <c:pt idx="27280">
                  <c:v>7.2599652777774653</c:v>
                </c:pt>
                <c:pt idx="27281">
                  <c:v>7.2602083333316303</c:v>
                </c:pt>
                <c:pt idx="27282">
                  <c:v>7.2604513888857953</c:v>
                </c:pt>
                <c:pt idx="27283">
                  <c:v>7.2606944444399604</c:v>
                </c:pt>
                <c:pt idx="27284">
                  <c:v>7.2609375000014014</c:v>
                </c:pt>
                <c:pt idx="27285">
                  <c:v>7.2611805555555664</c:v>
                </c:pt>
                <c:pt idx="27286">
                  <c:v>7.2614236111097314</c:v>
                </c:pt>
                <c:pt idx="27287">
                  <c:v>7.2616666666638965</c:v>
                </c:pt>
                <c:pt idx="27288">
                  <c:v>7.2619097222180615</c:v>
                </c:pt>
                <c:pt idx="27289">
                  <c:v>7.2621527777795025</c:v>
                </c:pt>
                <c:pt idx="27290">
                  <c:v>7.2623958333336676</c:v>
                </c:pt>
                <c:pt idx="27291">
                  <c:v>7.2626388888878326</c:v>
                </c:pt>
                <c:pt idx="27292">
                  <c:v>7.2628819444419976</c:v>
                </c:pt>
                <c:pt idx="27293">
                  <c:v>7.2631249999961627</c:v>
                </c:pt>
                <c:pt idx="27294">
                  <c:v>7.2633680555576037</c:v>
                </c:pt>
                <c:pt idx="27295">
                  <c:v>7.2636111111117687</c:v>
                </c:pt>
                <c:pt idx="27296">
                  <c:v>7.2638541666659338</c:v>
                </c:pt>
                <c:pt idx="27297">
                  <c:v>7.2640972222200988</c:v>
                </c:pt>
                <c:pt idx="27298">
                  <c:v>7.2643402777742638</c:v>
                </c:pt>
                <c:pt idx="27299">
                  <c:v>7.2645833333284289</c:v>
                </c:pt>
                <c:pt idx="27300">
                  <c:v>7.2648263888898699</c:v>
                </c:pt>
                <c:pt idx="27301">
                  <c:v>7.2650694444440349</c:v>
                </c:pt>
                <c:pt idx="27302">
                  <c:v>7.2653124999981999</c:v>
                </c:pt>
                <c:pt idx="27303">
                  <c:v>7.265555555552365</c:v>
                </c:pt>
                <c:pt idx="27304">
                  <c:v>7.26579861110653</c:v>
                </c:pt>
                <c:pt idx="27305">
                  <c:v>7.266041666667971</c:v>
                </c:pt>
                <c:pt idx="27306">
                  <c:v>7.2662847222221361</c:v>
                </c:pt>
                <c:pt idx="27307">
                  <c:v>7.2665277777763011</c:v>
                </c:pt>
                <c:pt idx="27308">
                  <c:v>7.2667708333304661</c:v>
                </c:pt>
                <c:pt idx="27309">
                  <c:v>7.2670138888846312</c:v>
                </c:pt>
                <c:pt idx="27310">
                  <c:v>7.2672569444460722</c:v>
                </c:pt>
                <c:pt idx="27311">
                  <c:v>7.2675000000002372</c:v>
                </c:pt>
                <c:pt idx="27312">
                  <c:v>7.2677430555544023</c:v>
                </c:pt>
                <c:pt idx="27313">
                  <c:v>7.2679976851853469</c:v>
                </c:pt>
                <c:pt idx="27314">
                  <c:v>7.268240740739512</c:v>
                </c:pt>
                <c:pt idx="27315">
                  <c:v>7.268483796293677</c:v>
                </c:pt>
                <c:pt idx="27316">
                  <c:v>7.2687268518478421</c:v>
                </c:pt>
                <c:pt idx="27317">
                  <c:v>7.2689699074092831</c:v>
                </c:pt>
                <c:pt idx="27318">
                  <c:v>7.2692129629634481</c:v>
                </c:pt>
                <c:pt idx="27319">
                  <c:v>7.2694560185176131</c:v>
                </c:pt>
                <c:pt idx="27320">
                  <c:v>7.2696990740717782</c:v>
                </c:pt>
                <c:pt idx="27321">
                  <c:v>7.2699421296259432</c:v>
                </c:pt>
                <c:pt idx="27322">
                  <c:v>7.2701851851801083</c:v>
                </c:pt>
                <c:pt idx="27323">
                  <c:v>7.2704282407415493</c:v>
                </c:pt>
                <c:pt idx="27324">
                  <c:v>7.2706712962957143</c:v>
                </c:pt>
                <c:pt idx="27325">
                  <c:v>7.2709143518498793</c:v>
                </c:pt>
                <c:pt idx="27326">
                  <c:v>7.2711574074040444</c:v>
                </c:pt>
                <c:pt idx="27327">
                  <c:v>7.2714004629582094</c:v>
                </c:pt>
                <c:pt idx="27328">
                  <c:v>7.2716435185196504</c:v>
                </c:pt>
                <c:pt idx="27329">
                  <c:v>7.2718865740738154</c:v>
                </c:pt>
                <c:pt idx="27330">
                  <c:v>7.2721296296279805</c:v>
                </c:pt>
                <c:pt idx="27331">
                  <c:v>7.2723726851821455</c:v>
                </c:pt>
                <c:pt idx="27332">
                  <c:v>7.2726157407363106</c:v>
                </c:pt>
                <c:pt idx="27333">
                  <c:v>7.2728587962977516</c:v>
                </c:pt>
                <c:pt idx="27334">
                  <c:v>7.2731018518519166</c:v>
                </c:pt>
                <c:pt idx="27335">
                  <c:v>7.2733449074060816</c:v>
                </c:pt>
                <c:pt idx="27336">
                  <c:v>7.2735879629602467</c:v>
                </c:pt>
                <c:pt idx="27337">
                  <c:v>7.2738310185144117</c:v>
                </c:pt>
                <c:pt idx="27338">
                  <c:v>7.2740740740758527</c:v>
                </c:pt>
                <c:pt idx="27339">
                  <c:v>7.2743171296300178</c:v>
                </c:pt>
                <c:pt idx="27340">
                  <c:v>7.2745601851841828</c:v>
                </c:pt>
                <c:pt idx="27341">
                  <c:v>7.2748032407383478</c:v>
                </c:pt>
                <c:pt idx="27342">
                  <c:v>7.2750462962925129</c:v>
                </c:pt>
                <c:pt idx="27343">
                  <c:v>7.2752893518539539</c:v>
                </c:pt>
                <c:pt idx="27344">
                  <c:v>7.2755324074081189</c:v>
                </c:pt>
                <c:pt idx="27345">
                  <c:v>7.2757754629622839</c:v>
                </c:pt>
                <c:pt idx="27346">
                  <c:v>7.276018518516449</c:v>
                </c:pt>
                <c:pt idx="27347">
                  <c:v>7.276261574070614</c:v>
                </c:pt>
                <c:pt idx="27348">
                  <c:v>7.2765046296247791</c:v>
                </c:pt>
                <c:pt idx="27349">
                  <c:v>7.2767476851862201</c:v>
                </c:pt>
                <c:pt idx="27350">
                  <c:v>7.2769907407403851</c:v>
                </c:pt>
                <c:pt idx="27351">
                  <c:v>7.2772337962945501</c:v>
                </c:pt>
                <c:pt idx="27352">
                  <c:v>7.2774768518487152</c:v>
                </c:pt>
                <c:pt idx="27353">
                  <c:v>7.2777199074028802</c:v>
                </c:pt>
                <c:pt idx="27354">
                  <c:v>7.2779629629643212</c:v>
                </c:pt>
                <c:pt idx="27355">
                  <c:v>7.2782060185184863</c:v>
                </c:pt>
                <c:pt idx="27356">
                  <c:v>7.2784490740726513</c:v>
                </c:pt>
                <c:pt idx="27357">
                  <c:v>7.2786921296268163</c:v>
                </c:pt>
                <c:pt idx="27358">
                  <c:v>7.2789351851809814</c:v>
                </c:pt>
                <c:pt idx="27359">
                  <c:v>7.2791782407424224</c:v>
                </c:pt>
                <c:pt idx="27360">
                  <c:v>7.2794212962965874</c:v>
                </c:pt>
                <c:pt idx="27361">
                  <c:v>7.2796759259275321</c:v>
                </c:pt>
                <c:pt idx="27362">
                  <c:v>7.2799189814816971</c:v>
                </c:pt>
                <c:pt idx="27363">
                  <c:v>7.2801620370358622</c:v>
                </c:pt>
                <c:pt idx="27364">
                  <c:v>7.2804050925900272</c:v>
                </c:pt>
                <c:pt idx="27365">
                  <c:v>7.2806481481441923</c:v>
                </c:pt>
                <c:pt idx="27366">
                  <c:v>7.2808912037056333</c:v>
                </c:pt>
                <c:pt idx="27367">
                  <c:v>7.2811342592597983</c:v>
                </c:pt>
                <c:pt idx="27368">
                  <c:v>7.2813773148139633</c:v>
                </c:pt>
                <c:pt idx="27369">
                  <c:v>7.2816203703681284</c:v>
                </c:pt>
                <c:pt idx="27370">
                  <c:v>7.2818634259222934</c:v>
                </c:pt>
                <c:pt idx="27371">
                  <c:v>7.2821064814764584</c:v>
                </c:pt>
                <c:pt idx="27372">
                  <c:v>7.2823495370378994</c:v>
                </c:pt>
                <c:pt idx="27373">
                  <c:v>7.2825925925920645</c:v>
                </c:pt>
                <c:pt idx="27374">
                  <c:v>7.2828356481462295</c:v>
                </c:pt>
                <c:pt idx="27375">
                  <c:v>7.2830787037003946</c:v>
                </c:pt>
                <c:pt idx="27376">
                  <c:v>7.2833217592545596</c:v>
                </c:pt>
                <c:pt idx="27377">
                  <c:v>7.2835648148160006</c:v>
                </c:pt>
                <c:pt idx="27378">
                  <c:v>7.2838078703701656</c:v>
                </c:pt>
                <c:pt idx="27379">
                  <c:v>7.2840509259243307</c:v>
                </c:pt>
                <c:pt idx="27380">
                  <c:v>7.2842939814784957</c:v>
                </c:pt>
                <c:pt idx="27381">
                  <c:v>7.2845370370326608</c:v>
                </c:pt>
                <c:pt idx="27382">
                  <c:v>7.2847800925941018</c:v>
                </c:pt>
                <c:pt idx="27383">
                  <c:v>7.2850231481482668</c:v>
                </c:pt>
                <c:pt idx="27384">
                  <c:v>7.2852662037024318</c:v>
                </c:pt>
                <c:pt idx="27385">
                  <c:v>7.2855092592565969</c:v>
                </c:pt>
                <c:pt idx="27386">
                  <c:v>7.2857523148107619</c:v>
                </c:pt>
                <c:pt idx="27387">
                  <c:v>7.2859953703722029</c:v>
                </c:pt>
                <c:pt idx="27388">
                  <c:v>7.2862384259263679</c:v>
                </c:pt>
                <c:pt idx="27389">
                  <c:v>7.286481481480533</c:v>
                </c:pt>
                <c:pt idx="27390">
                  <c:v>7.286724537034698</c:v>
                </c:pt>
                <c:pt idx="27391">
                  <c:v>7.2869675925888631</c:v>
                </c:pt>
                <c:pt idx="27392">
                  <c:v>7.2872106481430281</c:v>
                </c:pt>
                <c:pt idx="27393">
                  <c:v>7.2874537037044691</c:v>
                </c:pt>
                <c:pt idx="27394">
                  <c:v>7.2876967592586341</c:v>
                </c:pt>
                <c:pt idx="27395">
                  <c:v>7.2879398148127992</c:v>
                </c:pt>
                <c:pt idx="27396">
                  <c:v>7.2881828703669642</c:v>
                </c:pt>
                <c:pt idx="27397">
                  <c:v>7.2884259259211293</c:v>
                </c:pt>
                <c:pt idx="27398">
                  <c:v>7.2886689814825703</c:v>
                </c:pt>
                <c:pt idx="27399">
                  <c:v>7.2889120370367353</c:v>
                </c:pt>
                <c:pt idx="27400">
                  <c:v>7.2891550925909003</c:v>
                </c:pt>
                <c:pt idx="27401">
                  <c:v>7.2893981481450654</c:v>
                </c:pt>
                <c:pt idx="27402">
                  <c:v>7.2896412036992304</c:v>
                </c:pt>
                <c:pt idx="27403">
                  <c:v>7.2898842592606714</c:v>
                </c:pt>
                <c:pt idx="27404">
                  <c:v>7.2901273148148364</c:v>
                </c:pt>
                <c:pt idx="27405">
                  <c:v>7.2903703703690015</c:v>
                </c:pt>
                <c:pt idx="27406">
                  <c:v>7.2906134259231665</c:v>
                </c:pt>
                <c:pt idx="27407">
                  <c:v>7.2908564814773316</c:v>
                </c:pt>
                <c:pt idx="27408">
                  <c:v>7.2910995370387726</c:v>
                </c:pt>
                <c:pt idx="27409">
                  <c:v>7.2913541666624413</c:v>
                </c:pt>
                <c:pt idx="27410">
                  <c:v>7.2915972222238823</c:v>
                </c:pt>
                <c:pt idx="27411">
                  <c:v>7.2918402777780473</c:v>
                </c:pt>
                <c:pt idx="27412">
                  <c:v>7.2920833333322124</c:v>
                </c:pt>
                <c:pt idx="27413">
                  <c:v>7.2923263888863774</c:v>
                </c:pt>
                <c:pt idx="27414">
                  <c:v>7.2925694444405424</c:v>
                </c:pt>
                <c:pt idx="27415">
                  <c:v>7.2928125000019834</c:v>
                </c:pt>
                <c:pt idx="27416">
                  <c:v>7.2930555555561485</c:v>
                </c:pt>
                <c:pt idx="27417">
                  <c:v>7.2932986111103135</c:v>
                </c:pt>
                <c:pt idx="27418">
                  <c:v>7.2935416666644786</c:v>
                </c:pt>
                <c:pt idx="27419">
                  <c:v>7.2937847222186436</c:v>
                </c:pt>
                <c:pt idx="27420">
                  <c:v>7.2940277777728086</c:v>
                </c:pt>
                <c:pt idx="27421">
                  <c:v>7.2942708333342496</c:v>
                </c:pt>
                <c:pt idx="27422">
                  <c:v>7.2945138888884147</c:v>
                </c:pt>
                <c:pt idx="27423">
                  <c:v>7.2947569444425797</c:v>
                </c:pt>
                <c:pt idx="27424">
                  <c:v>7.2949999999967448</c:v>
                </c:pt>
                <c:pt idx="27425">
                  <c:v>7.2952430555509098</c:v>
                </c:pt>
                <c:pt idx="27426">
                  <c:v>7.2954861111123508</c:v>
                </c:pt>
                <c:pt idx="27427">
                  <c:v>7.2957291666665158</c:v>
                </c:pt>
                <c:pt idx="27428">
                  <c:v>7.2959722222206809</c:v>
                </c:pt>
                <c:pt idx="27429">
                  <c:v>7.2962152777748459</c:v>
                </c:pt>
                <c:pt idx="27430">
                  <c:v>7.2964583333290109</c:v>
                </c:pt>
                <c:pt idx="27431">
                  <c:v>7.2967013888904519</c:v>
                </c:pt>
                <c:pt idx="27432">
                  <c:v>7.296944444444617</c:v>
                </c:pt>
                <c:pt idx="27433">
                  <c:v>7.297187499998782</c:v>
                </c:pt>
                <c:pt idx="27434">
                  <c:v>7.2974305555529471</c:v>
                </c:pt>
                <c:pt idx="27435">
                  <c:v>7.2976736111071121</c:v>
                </c:pt>
                <c:pt idx="27436">
                  <c:v>7.2979166666685531</c:v>
                </c:pt>
                <c:pt idx="27437">
                  <c:v>7.2981597222227181</c:v>
                </c:pt>
                <c:pt idx="27438">
                  <c:v>7.2984027777768832</c:v>
                </c:pt>
                <c:pt idx="27439">
                  <c:v>7.2986458333310482</c:v>
                </c:pt>
                <c:pt idx="27440">
                  <c:v>7.2988888888852133</c:v>
                </c:pt>
                <c:pt idx="27441">
                  <c:v>7.2991319444393783</c:v>
                </c:pt>
                <c:pt idx="27442">
                  <c:v>7.2993750000008193</c:v>
                </c:pt>
                <c:pt idx="27443">
                  <c:v>7.2996180555549843</c:v>
                </c:pt>
                <c:pt idx="27444">
                  <c:v>7.2998611111091494</c:v>
                </c:pt>
                <c:pt idx="27445">
                  <c:v>7.3001041666633144</c:v>
                </c:pt>
                <c:pt idx="27446">
                  <c:v>7.3003472222174794</c:v>
                </c:pt>
                <c:pt idx="27447">
                  <c:v>7.3005902777789204</c:v>
                </c:pt>
                <c:pt idx="27448">
                  <c:v>7.3008333333330855</c:v>
                </c:pt>
                <c:pt idx="27449">
                  <c:v>7.3010763888872505</c:v>
                </c:pt>
                <c:pt idx="27450">
                  <c:v>7.3013194444414156</c:v>
                </c:pt>
                <c:pt idx="27451">
                  <c:v>7.3015624999955806</c:v>
                </c:pt>
                <c:pt idx="27452">
                  <c:v>7.3018055555570216</c:v>
                </c:pt>
                <c:pt idx="27453">
                  <c:v>7.3020486111111866</c:v>
                </c:pt>
                <c:pt idx="27454">
                  <c:v>7.3022916666653517</c:v>
                </c:pt>
                <c:pt idx="27455">
                  <c:v>7.3025347222195167</c:v>
                </c:pt>
                <c:pt idx="27456">
                  <c:v>7.3027777777736818</c:v>
                </c:pt>
                <c:pt idx="27457">
                  <c:v>7.3030324074046264</c:v>
                </c:pt>
                <c:pt idx="27458">
                  <c:v>7.3032754629587915</c:v>
                </c:pt>
                <c:pt idx="27459">
                  <c:v>7.3035185185202325</c:v>
                </c:pt>
                <c:pt idx="27460">
                  <c:v>7.3037615740743975</c:v>
                </c:pt>
                <c:pt idx="27461">
                  <c:v>7.3040046296285626</c:v>
                </c:pt>
                <c:pt idx="27462">
                  <c:v>7.3042476851827276</c:v>
                </c:pt>
                <c:pt idx="27463">
                  <c:v>7.3044907407368926</c:v>
                </c:pt>
                <c:pt idx="27464">
                  <c:v>7.3047337962983336</c:v>
                </c:pt>
                <c:pt idx="27465">
                  <c:v>7.3049768518524987</c:v>
                </c:pt>
                <c:pt idx="27466">
                  <c:v>7.3052199074066637</c:v>
                </c:pt>
                <c:pt idx="27467">
                  <c:v>7.3054629629608288</c:v>
                </c:pt>
                <c:pt idx="27468">
                  <c:v>7.3057060185149938</c:v>
                </c:pt>
                <c:pt idx="27469">
                  <c:v>7.3059490740691588</c:v>
                </c:pt>
                <c:pt idx="27470">
                  <c:v>7.3061921296305998</c:v>
                </c:pt>
                <c:pt idx="27471">
                  <c:v>7.3064351851847649</c:v>
                </c:pt>
                <c:pt idx="27472">
                  <c:v>7.3066782407389299</c:v>
                </c:pt>
                <c:pt idx="27473">
                  <c:v>7.3069212962930949</c:v>
                </c:pt>
                <c:pt idx="27474">
                  <c:v>7.30716435184726</c:v>
                </c:pt>
                <c:pt idx="27475">
                  <c:v>7.307407407408701</c:v>
                </c:pt>
                <c:pt idx="27476">
                  <c:v>7.307650462962866</c:v>
                </c:pt>
                <c:pt idx="27477">
                  <c:v>7.3078935185170311</c:v>
                </c:pt>
                <c:pt idx="27478">
                  <c:v>7.3081365740711961</c:v>
                </c:pt>
                <c:pt idx="27479">
                  <c:v>7.3083796296253611</c:v>
                </c:pt>
                <c:pt idx="27480">
                  <c:v>7.3086226851868021</c:v>
                </c:pt>
                <c:pt idx="27481">
                  <c:v>7.3088657407409672</c:v>
                </c:pt>
                <c:pt idx="27482">
                  <c:v>7.3091087962951322</c:v>
                </c:pt>
                <c:pt idx="27483">
                  <c:v>7.3093518518492973</c:v>
                </c:pt>
                <c:pt idx="27484">
                  <c:v>7.3095949074034623</c:v>
                </c:pt>
                <c:pt idx="27485">
                  <c:v>7.3098379629649033</c:v>
                </c:pt>
                <c:pt idx="27486">
                  <c:v>7.3100810185190683</c:v>
                </c:pt>
                <c:pt idx="27487">
                  <c:v>7.3103240740732334</c:v>
                </c:pt>
                <c:pt idx="27488">
                  <c:v>7.3105671296273984</c:v>
                </c:pt>
                <c:pt idx="27489">
                  <c:v>7.3108101851815634</c:v>
                </c:pt>
                <c:pt idx="27490">
                  <c:v>7.3110532407357285</c:v>
                </c:pt>
                <c:pt idx="27491">
                  <c:v>7.3112962962971695</c:v>
                </c:pt>
                <c:pt idx="27492">
                  <c:v>7.3115393518513345</c:v>
                </c:pt>
                <c:pt idx="27493">
                  <c:v>7.3117824074054996</c:v>
                </c:pt>
                <c:pt idx="27494">
                  <c:v>7.3120254629596646</c:v>
                </c:pt>
                <c:pt idx="27495">
                  <c:v>7.3122685185138296</c:v>
                </c:pt>
                <c:pt idx="27496">
                  <c:v>7.3125115740752706</c:v>
                </c:pt>
                <c:pt idx="27497">
                  <c:v>7.3127546296294357</c:v>
                </c:pt>
                <c:pt idx="27498">
                  <c:v>7.3129976851836007</c:v>
                </c:pt>
                <c:pt idx="27499">
                  <c:v>7.3132407407377658</c:v>
                </c:pt>
                <c:pt idx="27500">
                  <c:v>7.3134837962919308</c:v>
                </c:pt>
                <c:pt idx="27501">
                  <c:v>7.3137268518533718</c:v>
                </c:pt>
                <c:pt idx="27502">
                  <c:v>7.3139699074075368</c:v>
                </c:pt>
                <c:pt idx="27503">
                  <c:v>7.3142129629617019</c:v>
                </c:pt>
                <c:pt idx="27504">
                  <c:v>7.3144560185158669</c:v>
                </c:pt>
                <c:pt idx="27505">
                  <c:v>7.3146990740700319</c:v>
                </c:pt>
                <c:pt idx="27506">
                  <c:v>7.3149537037009766</c:v>
                </c:pt>
                <c:pt idx="27507">
                  <c:v>7.3151967592551417</c:v>
                </c:pt>
                <c:pt idx="27508">
                  <c:v>7.3154398148165827</c:v>
                </c:pt>
                <c:pt idx="27509">
                  <c:v>7.3156828703707477</c:v>
                </c:pt>
                <c:pt idx="27510">
                  <c:v>7.3159259259249128</c:v>
                </c:pt>
                <c:pt idx="27511">
                  <c:v>7.3161689814790778</c:v>
                </c:pt>
                <c:pt idx="27512">
                  <c:v>7.3164120370332428</c:v>
                </c:pt>
                <c:pt idx="27513">
                  <c:v>7.3166550925946838</c:v>
                </c:pt>
                <c:pt idx="27514">
                  <c:v>7.3168981481488489</c:v>
                </c:pt>
                <c:pt idx="27515">
                  <c:v>7.3171412037030139</c:v>
                </c:pt>
                <c:pt idx="27516">
                  <c:v>7.3173842592571789</c:v>
                </c:pt>
                <c:pt idx="27517">
                  <c:v>7.317627314811344</c:v>
                </c:pt>
                <c:pt idx="27518">
                  <c:v>7.317870370365509</c:v>
                </c:pt>
                <c:pt idx="27519">
                  <c:v>7.31811342592695</c:v>
                </c:pt>
                <c:pt idx="27520">
                  <c:v>7.3183564814811151</c:v>
                </c:pt>
                <c:pt idx="27521">
                  <c:v>7.3185995370352801</c:v>
                </c:pt>
                <c:pt idx="27522">
                  <c:v>7.3188425925894451</c:v>
                </c:pt>
                <c:pt idx="27523">
                  <c:v>7.3190856481436102</c:v>
                </c:pt>
                <c:pt idx="27524">
                  <c:v>7.3193287037050512</c:v>
                </c:pt>
                <c:pt idx="27525">
                  <c:v>7.3195717592592162</c:v>
                </c:pt>
                <c:pt idx="27526">
                  <c:v>7.3198148148133813</c:v>
                </c:pt>
                <c:pt idx="27527">
                  <c:v>7.3200578703675463</c:v>
                </c:pt>
                <c:pt idx="27528">
                  <c:v>7.3203009259217113</c:v>
                </c:pt>
                <c:pt idx="27529">
                  <c:v>7.3205439814831523</c:v>
                </c:pt>
                <c:pt idx="27530">
                  <c:v>7.3207870370373174</c:v>
                </c:pt>
                <c:pt idx="27531">
                  <c:v>7.3210300925914824</c:v>
                </c:pt>
                <c:pt idx="27532">
                  <c:v>7.3212731481456474</c:v>
                </c:pt>
                <c:pt idx="27533">
                  <c:v>7.3215162036998125</c:v>
                </c:pt>
                <c:pt idx="27534">
                  <c:v>7.3217592592612535</c:v>
                </c:pt>
                <c:pt idx="27535">
                  <c:v>7.3220023148154185</c:v>
                </c:pt>
                <c:pt idx="27536">
                  <c:v>7.3222453703695836</c:v>
                </c:pt>
                <c:pt idx="27537">
                  <c:v>7.3224884259237486</c:v>
                </c:pt>
                <c:pt idx="27538">
                  <c:v>7.3227314814779136</c:v>
                </c:pt>
                <c:pt idx="27539">
                  <c:v>7.3229745370320787</c:v>
                </c:pt>
                <c:pt idx="27540">
                  <c:v>7.3232175925935197</c:v>
                </c:pt>
                <c:pt idx="27541">
                  <c:v>7.3234606481476847</c:v>
                </c:pt>
                <c:pt idx="27542">
                  <c:v>7.3237037037018498</c:v>
                </c:pt>
                <c:pt idx="27543">
                  <c:v>7.3239467592560148</c:v>
                </c:pt>
                <c:pt idx="27544">
                  <c:v>7.3241898148101798</c:v>
                </c:pt>
                <c:pt idx="27545">
                  <c:v>7.3244328703716208</c:v>
                </c:pt>
                <c:pt idx="27546">
                  <c:v>7.3246759259257859</c:v>
                </c:pt>
                <c:pt idx="27547">
                  <c:v>7.3249189814799509</c:v>
                </c:pt>
                <c:pt idx="27548">
                  <c:v>7.3251620370341159</c:v>
                </c:pt>
                <c:pt idx="27549">
                  <c:v>7.325405092588281</c:v>
                </c:pt>
                <c:pt idx="27550">
                  <c:v>7.325648148149722</c:v>
                </c:pt>
                <c:pt idx="27551">
                  <c:v>7.325891203703887</c:v>
                </c:pt>
                <c:pt idx="27552">
                  <c:v>7.3261342592580521</c:v>
                </c:pt>
                <c:pt idx="27553">
                  <c:v>7.3263773148122171</c:v>
                </c:pt>
                <c:pt idx="27554">
                  <c:v>7.3266319444431618</c:v>
                </c:pt>
                <c:pt idx="27555">
                  <c:v>7.3268749999973268</c:v>
                </c:pt>
                <c:pt idx="27556">
                  <c:v>7.3271180555514919</c:v>
                </c:pt>
                <c:pt idx="27557">
                  <c:v>7.3273611111129329</c:v>
                </c:pt>
                <c:pt idx="27558">
                  <c:v>7.3276041666670979</c:v>
                </c:pt>
                <c:pt idx="27559">
                  <c:v>7.3278472222212629</c:v>
                </c:pt>
                <c:pt idx="27560">
                  <c:v>7.328090277775428</c:v>
                </c:pt>
                <c:pt idx="27561">
                  <c:v>7.328333333329593</c:v>
                </c:pt>
                <c:pt idx="27562">
                  <c:v>7.3285763888837581</c:v>
                </c:pt>
                <c:pt idx="27563">
                  <c:v>7.3288194444451991</c:v>
                </c:pt>
                <c:pt idx="27564">
                  <c:v>7.3290624999993641</c:v>
                </c:pt>
                <c:pt idx="27565">
                  <c:v>7.3293055555535291</c:v>
                </c:pt>
                <c:pt idx="27566">
                  <c:v>7.3295486111076942</c:v>
                </c:pt>
                <c:pt idx="27567">
                  <c:v>7.3297916666618592</c:v>
                </c:pt>
                <c:pt idx="27568">
                  <c:v>7.3300347222233002</c:v>
                </c:pt>
                <c:pt idx="27569">
                  <c:v>7.3302777777774653</c:v>
                </c:pt>
                <c:pt idx="27570">
                  <c:v>7.3305208333316303</c:v>
                </c:pt>
                <c:pt idx="27571">
                  <c:v>7.3307638888857953</c:v>
                </c:pt>
                <c:pt idx="27572">
                  <c:v>7.3310069444399604</c:v>
                </c:pt>
                <c:pt idx="27573">
                  <c:v>7.3312500000014014</c:v>
                </c:pt>
                <c:pt idx="27574">
                  <c:v>7.3314930555555664</c:v>
                </c:pt>
                <c:pt idx="27575">
                  <c:v>7.3317361111097314</c:v>
                </c:pt>
                <c:pt idx="27576">
                  <c:v>7.3319791666638965</c:v>
                </c:pt>
                <c:pt idx="27577">
                  <c:v>7.3322222222180615</c:v>
                </c:pt>
                <c:pt idx="27578">
                  <c:v>7.3324652777795025</c:v>
                </c:pt>
                <c:pt idx="27579">
                  <c:v>7.3327083333336676</c:v>
                </c:pt>
                <c:pt idx="27580">
                  <c:v>7.3329513888878326</c:v>
                </c:pt>
                <c:pt idx="27581">
                  <c:v>7.3331944444419976</c:v>
                </c:pt>
                <c:pt idx="27582">
                  <c:v>7.3334374999961627</c:v>
                </c:pt>
                <c:pt idx="27583">
                  <c:v>7.3336805555576037</c:v>
                </c:pt>
                <c:pt idx="27584">
                  <c:v>7.3339236111117687</c:v>
                </c:pt>
                <c:pt idx="27585">
                  <c:v>7.3341666666659338</c:v>
                </c:pt>
                <c:pt idx="27586">
                  <c:v>7.3344097222200988</c:v>
                </c:pt>
                <c:pt idx="27587">
                  <c:v>7.3346527777742638</c:v>
                </c:pt>
                <c:pt idx="27588">
                  <c:v>7.3348958333284289</c:v>
                </c:pt>
                <c:pt idx="27589">
                  <c:v>7.3351388888898699</c:v>
                </c:pt>
                <c:pt idx="27590">
                  <c:v>7.3353819444440349</c:v>
                </c:pt>
                <c:pt idx="27591">
                  <c:v>7.3356249999981999</c:v>
                </c:pt>
                <c:pt idx="27592">
                  <c:v>7.335868055552365</c:v>
                </c:pt>
                <c:pt idx="27593">
                  <c:v>7.33611111110653</c:v>
                </c:pt>
                <c:pt idx="27594">
                  <c:v>7.336354166667971</c:v>
                </c:pt>
                <c:pt idx="27595">
                  <c:v>7.3365972222221361</c:v>
                </c:pt>
                <c:pt idx="27596">
                  <c:v>7.3368402777763011</c:v>
                </c:pt>
                <c:pt idx="27597">
                  <c:v>7.3370833333304661</c:v>
                </c:pt>
                <c:pt idx="27598">
                  <c:v>7.3373263888846312</c:v>
                </c:pt>
                <c:pt idx="27599">
                  <c:v>7.3375694444460722</c:v>
                </c:pt>
                <c:pt idx="27600">
                  <c:v>7.3378125000002372</c:v>
                </c:pt>
                <c:pt idx="27601">
                  <c:v>7.3380555555544023</c:v>
                </c:pt>
                <c:pt idx="27602">
                  <c:v>7.3383101851853469</c:v>
                </c:pt>
                <c:pt idx="27603">
                  <c:v>7.338553240739512</c:v>
                </c:pt>
                <c:pt idx="27604">
                  <c:v>7.338796296293677</c:v>
                </c:pt>
                <c:pt idx="27605">
                  <c:v>7.3390393518478421</c:v>
                </c:pt>
                <c:pt idx="27606">
                  <c:v>7.3392824074092831</c:v>
                </c:pt>
                <c:pt idx="27607">
                  <c:v>7.3395254629634481</c:v>
                </c:pt>
                <c:pt idx="27608">
                  <c:v>7.3397685185176131</c:v>
                </c:pt>
                <c:pt idx="27609">
                  <c:v>7.3400115740717782</c:v>
                </c:pt>
                <c:pt idx="27610">
                  <c:v>7.3402546296259432</c:v>
                </c:pt>
                <c:pt idx="27611">
                  <c:v>7.3404976851801083</c:v>
                </c:pt>
                <c:pt idx="27612">
                  <c:v>7.3407407407415493</c:v>
                </c:pt>
                <c:pt idx="27613">
                  <c:v>7.3409837962957143</c:v>
                </c:pt>
                <c:pt idx="27614">
                  <c:v>7.3412268518498793</c:v>
                </c:pt>
                <c:pt idx="27615">
                  <c:v>7.3414699074040444</c:v>
                </c:pt>
                <c:pt idx="27616">
                  <c:v>7.3417129629582094</c:v>
                </c:pt>
                <c:pt idx="27617">
                  <c:v>7.3419560185196504</c:v>
                </c:pt>
                <c:pt idx="27618">
                  <c:v>7.3421990740738154</c:v>
                </c:pt>
                <c:pt idx="27619">
                  <c:v>7.3424421296279805</c:v>
                </c:pt>
                <c:pt idx="27620">
                  <c:v>7.3426851851821455</c:v>
                </c:pt>
                <c:pt idx="27621">
                  <c:v>7.3429282407363106</c:v>
                </c:pt>
                <c:pt idx="27622">
                  <c:v>7.3431712962977516</c:v>
                </c:pt>
                <c:pt idx="27623">
                  <c:v>7.3434143518519166</c:v>
                </c:pt>
                <c:pt idx="27624">
                  <c:v>7.3436574074060816</c:v>
                </c:pt>
                <c:pt idx="27625">
                  <c:v>7.3439004629602467</c:v>
                </c:pt>
                <c:pt idx="27626">
                  <c:v>7.3441435185144117</c:v>
                </c:pt>
                <c:pt idx="27627">
                  <c:v>7.3443865740758527</c:v>
                </c:pt>
                <c:pt idx="27628">
                  <c:v>7.3446296296300178</c:v>
                </c:pt>
                <c:pt idx="27629">
                  <c:v>7.3448726851841828</c:v>
                </c:pt>
                <c:pt idx="27630">
                  <c:v>7.3451157407383478</c:v>
                </c:pt>
                <c:pt idx="27631">
                  <c:v>7.3453587962925129</c:v>
                </c:pt>
                <c:pt idx="27632">
                  <c:v>7.3456018518539539</c:v>
                </c:pt>
                <c:pt idx="27633">
                  <c:v>7.3458449074081189</c:v>
                </c:pt>
                <c:pt idx="27634">
                  <c:v>7.3460879629622839</c:v>
                </c:pt>
                <c:pt idx="27635">
                  <c:v>7.346331018516449</c:v>
                </c:pt>
                <c:pt idx="27636">
                  <c:v>7.346574074070614</c:v>
                </c:pt>
                <c:pt idx="27637">
                  <c:v>7.3468171296247791</c:v>
                </c:pt>
                <c:pt idx="27638">
                  <c:v>7.3470601851862201</c:v>
                </c:pt>
                <c:pt idx="27639">
                  <c:v>7.3473032407403851</c:v>
                </c:pt>
                <c:pt idx="27640">
                  <c:v>7.3475462962945501</c:v>
                </c:pt>
                <c:pt idx="27641">
                  <c:v>7.3477893518487152</c:v>
                </c:pt>
                <c:pt idx="27642">
                  <c:v>7.3480324074028802</c:v>
                </c:pt>
                <c:pt idx="27643">
                  <c:v>7.3482754629643212</c:v>
                </c:pt>
                <c:pt idx="27644">
                  <c:v>7.3485185185184863</c:v>
                </c:pt>
                <c:pt idx="27645">
                  <c:v>7.3487615740726513</c:v>
                </c:pt>
                <c:pt idx="27646">
                  <c:v>7.3490046296268163</c:v>
                </c:pt>
                <c:pt idx="27647">
                  <c:v>7.3492476851809814</c:v>
                </c:pt>
                <c:pt idx="27648">
                  <c:v>7.3494907407424224</c:v>
                </c:pt>
                <c:pt idx="27649">
                  <c:v>7.3497337962965874</c:v>
                </c:pt>
                <c:pt idx="27650">
                  <c:v>7.3499884259275321</c:v>
                </c:pt>
                <c:pt idx="27651">
                  <c:v>7.3502314814816971</c:v>
                </c:pt>
                <c:pt idx="27652">
                  <c:v>7.3504745370358622</c:v>
                </c:pt>
                <c:pt idx="27653">
                  <c:v>7.3507175925900272</c:v>
                </c:pt>
                <c:pt idx="27654">
                  <c:v>7.3509606481441923</c:v>
                </c:pt>
                <c:pt idx="27655">
                  <c:v>7.3512037037056333</c:v>
                </c:pt>
                <c:pt idx="27656">
                  <c:v>7.3514467592597983</c:v>
                </c:pt>
                <c:pt idx="27657">
                  <c:v>7.3516898148139633</c:v>
                </c:pt>
                <c:pt idx="27658">
                  <c:v>7.3519328703681284</c:v>
                </c:pt>
                <c:pt idx="27659">
                  <c:v>7.3521759259222934</c:v>
                </c:pt>
                <c:pt idx="27660">
                  <c:v>7.3524189814764584</c:v>
                </c:pt>
                <c:pt idx="27661">
                  <c:v>7.3526620370378994</c:v>
                </c:pt>
                <c:pt idx="27662">
                  <c:v>7.3529050925920645</c:v>
                </c:pt>
                <c:pt idx="27663">
                  <c:v>7.3531481481462295</c:v>
                </c:pt>
                <c:pt idx="27664">
                  <c:v>7.3533912037003946</c:v>
                </c:pt>
                <c:pt idx="27665">
                  <c:v>7.3536342592545596</c:v>
                </c:pt>
                <c:pt idx="27666">
                  <c:v>7.3538773148160006</c:v>
                </c:pt>
                <c:pt idx="27667">
                  <c:v>7.3541203703701656</c:v>
                </c:pt>
                <c:pt idx="27668">
                  <c:v>7.3543634259243307</c:v>
                </c:pt>
                <c:pt idx="27669">
                  <c:v>7.3546064814784957</c:v>
                </c:pt>
                <c:pt idx="27670">
                  <c:v>7.3548495370326608</c:v>
                </c:pt>
                <c:pt idx="27671">
                  <c:v>7.3550925925941018</c:v>
                </c:pt>
                <c:pt idx="27672">
                  <c:v>7.3553356481482668</c:v>
                </c:pt>
                <c:pt idx="27673">
                  <c:v>7.3555787037024318</c:v>
                </c:pt>
                <c:pt idx="27674">
                  <c:v>7.3558217592565969</c:v>
                </c:pt>
                <c:pt idx="27675">
                  <c:v>7.3560648148107619</c:v>
                </c:pt>
                <c:pt idx="27676">
                  <c:v>7.3563078703722029</c:v>
                </c:pt>
                <c:pt idx="27677">
                  <c:v>7.3565509259263679</c:v>
                </c:pt>
                <c:pt idx="27678">
                  <c:v>7.356793981480533</c:v>
                </c:pt>
                <c:pt idx="27679">
                  <c:v>7.357037037034698</c:v>
                </c:pt>
                <c:pt idx="27680">
                  <c:v>7.3572800925888631</c:v>
                </c:pt>
                <c:pt idx="27681">
                  <c:v>7.3575231481430281</c:v>
                </c:pt>
                <c:pt idx="27682">
                  <c:v>7.3577662037044691</c:v>
                </c:pt>
                <c:pt idx="27683">
                  <c:v>7.3580092592586341</c:v>
                </c:pt>
                <c:pt idx="27684">
                  <c:v>7.3582523148127992</c:v>
                </c:pt>
                <c:pt idx="27685">
                  <c:v>7.3584953703669642</c:v>
                </c:pt>
                <c:pt idx="27686">
                  <c:v>7.3587384259211293</c:v>
                </c:pt>
                <c:pt idx="27687">
                  <c:v>7.3589814814825703</c:v>
                </c:pt>
                <c:pt idx="27688">
                  <c:v>7.3592245370367353</c:v>
                </c:pt>
                <c:pt idx="27689">
                  <c:v>7.3594675925909003</c:v>
                </c:pt>
                <c:pt idx="27690">
                  <c:v>7.3597106481450654</c:v>
                </c:pt>
                <c:pt idx="27691">
                  <c:v>7.3599537036992304</c:v>
                </c:pt>
                <c:pt idx="27692">
                  <c:v>7.3601967592606714</c:v>
                </c:pt>
                <c:pt idx="27693">
                  <c:v>7.3604398148148364</c:v>
                </c:pt>
                <c:pt idx="27694">
                  <c:v>7.3606828703690015</c:v>
                </c:pt>
                <c:pt idx="27695">
                  <c:v>7.3609259259231665</c:v>
                </c:pt>
                <c:pt idx="27696">
                  <c:v>7.3611689814773316</c:v>
                </c:pt>
                <c:pt idx="27697">
                  <c:v>7.3614120370387726</c:v>
                </c:pt>
                <c:pt idx="27698">
                  <c:v>7.3616666666624413</c:v>
                </c:pt>
                <c:pt idx="27699">
                  <c:v>7.3619097222238823</c:v>
                </c:pt>
                <c:pt idx="27700">
                  <c:v>7.3621527777780473</c:v>
                </c:pt>
                <c:pt idx="27701">
                  <c:v>7.3623958333322124</c:v>
                </c:pt>
                <c:pt idx="27702">
                  <c:v>7.3626388888863774</c:v>
                </c:pt>
                <c:pt idx="27703">
                  <c:v>7.3628819444405424</c:v>
                </c:pt>
                <c:pt idx="27704">
                  <c:v>7.3631250000019834</c:v>
                </c:pt>
                <c:pt idx="27705">
                  <c:v>7.3633680555561485</c:v>
                </c:pt>
                <c:pt idx="27706">
                  <c:v>7.3636111111103135</c:v>
                </c:pt>
                <c:pt idx="27707">
                  <c:v>7.3638541666644786</c:v>
                </c:pt>
                <c:pt idx="27708">
                  <c:v>7.3640972222186436</c:v>
                </c:pt>
                <c:pt idx="27709">
                  <c:v>7.3643402777728086</c:v>
                </c:pt>
                <c:pt idx="27710">
                  <c:v>7.3645833333342496</c:v>
                </c:pt>
                <c:pt idx="27711">
                  <c:v>7.3648263888884147</c:v>
                </c:pt>
                <c:pt idx="27712">
                  <c:v>7.3650694444425797</c:v>
                </c:pt>
                <c:pt idx="27713">
                  <c:v>7.3653124999967448</c:v>
                </c:pt>
                <c:pt idx="27714">
                  <c:v>7.3655555555509098</c:v>
                </c:pt>
                <c:pt idx="27715">
                  <c:v>7.3657986111123508</c:v>
                </c:pt>
                <c:pt idx="27716">
                  <c:v>7.3660416666665158</c:v>
                </c:pt>
                <c:pt idx="27717">
                  <c:v>7.3662847222206809</c:v>
                </c:pt>
                <c:pt idx="27718">
                  <c:v>7.3665277777748459</c:v>
                </c:pt>
                <c:pt idx="27719">
                  <c:v>7.3667708333290109</c:v>
                </c:pt>
                <c:pt idx="27720">
                  <c:v>7.3670138888904519</c:v>
                </c:pt>
                <c:pt idx="27721">
                  <c:v>7.367256944444617</c:v>
                </c:pt>
                <c:pt idx="27722">
                  <c:v>7.367499999998782</c:v>
                </c:pt>
                <c:pt idx="27723">
                  <c:v>7.3677430555529471</c:v>
                </c:pt>
                <c:pt idx="27724">
                  <c:v>7.3679861111071121</c:v>
                </c:pt>
                <c:pt idx="27725">
                  <c:v>7.3682291666685531</c:v>
                </c:pt>
                <c:pt idx="27726">
                  <c:v>7.3684722222227181</c:v>
                </c:pt>
                <c:pt idx="27727">
                  <c:v>7.3687152777768832</c:v>
                </c:pt>
                <c:pt idx="27728">
                  <c:v>7.3689583333310482</c:v>
                </c:pt>
                <c:pt idx="27729">
                  <c:v>7.3692013888852133</c:v>
                </c:pt>
                <c:pt idx="27730">
                  <c:v>7.3694444444393783</c:v>
                </c:pt>
                <c:pt idx="27731">
                  <c:v>7.3696875000008193</c:v>
                </c:pt>
                <c:pt idx="27732">
                  <c:v>7.3699305555549843</c:v>
                </c:pt>
                <c:pt idx="27733">
                  <c:v>7.3701736111091494</c:v>
                </c:pt>
                <c:pt idx="27734">
                  <c:v>7.3704166666633144</c:v>
                </c:pt>
                <c:pt idx="27735">
                  <c:v>7.3706597222174794</c:v>
                </c:pt>
                <c:pt idx="27736">
                  <c:v>7.3709027777789204</c:v>
                </c:pt>
                <c:pt idx="27737">
                  <c:v>7.3711458333330855</c:v>
                </c:pt>
                <c:pt idx="27738">
                  <c:v>7.3713888888872505</c:v>
                </c:pt>
                <c:pt idx="27739">
                  <c:v>7.3716319444414156</c:v>
                </c:pt>
                <c:pt idx="27740">
                  <c:v>7.3718749999955806</c:v>
                </c:pt>
                <c:pt idx="27741">
                  <c:v>7.3721180555570216</c:v>
                </c:pt>
                <c:pt idx="27742">
                  <c:v>7.3723611111111866</c:v>
                </c:pt>
                <c:pt idx="27743">
                  <c:v>7.3726041666653517</c:v>
                </c:pt>
                <c:pt idx="27744">
                  <c:v>7.3728472222195167</c:v>
                </c:pt>
                <c:pt idx="27745">
                  <c:v>7.3730902777736818</c:v>
                </c:pt>
                <c:pt idx="27746">
                  <c:v>7.3733333333351228</c:v>
                </c:pt>
                <c:pt idx="27747">
                  <c:v>7.3735879629587915</c:v>
                </c:pt>
                <c:pt idx="27748">
                  <c:v>7.3738310185202325</c:v>
                </c:pt>
                <c:pt idx="27749">
                  <c:v>7.3740740740743975</c:v>
                </c:pt>
                <c:pt idx="27750">
                  <c:v>7.3743171296285626</c:v>
                </c:pt>
                <c:pt idx="27751">
                  <c:v>7.3745601851827276</c:v>
                </c:pt>
                <c:pt idx="27752">
                  <c:v>7.3748032407368926</c:v>
                </c:pt>
                <c:pt idx="27753">
                  <c:v>7.3750462962983336</c:v>
                </c:pt>
                <c:pt idx="27754">
                  <c:v>7.3752893518524987</c:v>
                </c:pt>
                <c:pt idx="27755">
                  <c:v>7.3755324074066637</c:v>
                </c:pt>
                <c:pt idx="27756">
                  <c:v>7.3757754629608288</c:v>
                </c:pt>
                <c:pt idx="27757">
                  <c:v>7.3760185185149938</c:v>
                </c:pt>
                <c:pt idx="27758">
                  <c:v>7.3762615740691588</c:v>
                </c:pt>
                <c:pt idx="27759">
                  <c:v>7.3765046296305998</c:v>
                </c:pt>
                <c:pt idx="27760">
                  <c:v>7.3767476851847649</c:v>
                </c:pt>
                <c:pt idx="27761">
                  <c:v>7.3769907407389299</c:v>
                </c:pt>
                <c:pt idx="27762">
                  <c:v>7.3772337962930949</c:v>
                </c:pt>
                <c:pt idx="27763">
                  <c:v>7.37747685184726</c:v>
                </c:pt>
                <c:pt idx="27764">
                  <c:v>7.377719907408701</c:v>
                </c:pt>
                <c:pt idx="27765">
                  <c:v>7.377962962962866</c:v>
                </c:pt>
                <c:pt idx="27766">
                  <c:v>7.3782060185170311</c:v>
                </c:pt>
                <c:pt idx="27767">
                  <c:v>7.3784490740711961</c:v>
                </c:pt>
                <c:pt idx="27768">
                  <c:v>7.3786921296253611</c:v>
                </c:pt>
                <c:pt idx="27769">
                  <c:v>7.3789351851868021</c:v>
                </c:pt>
                <c:pt idx="27770">
                  <c:v>7.3791782407409672</c:v>
                </c:pt>
                <c:pt idx="27771">
                  <c:v>7.3794212962951322</c:v>
                </c:pt>
                <c:pt idx="27772">
                  <c:v>7.3796643518492973</c:v>
                </c:pt>
                <c:pt idx="27773">
                  <c:v>7.3799074074034623</c:v>
                </c:pt>
                <c:pt idx="27774">
                  <c:v>7.3801504629649033</c:v>
                </c:pt>
                <c:pt idx="27775">
                  <c:v>7.3803935185190683</c:v>
                </c:pt>
                <c:pt idx="27776">
                  <c:v>7.3806365740732334</c:v>
                </c:pt>
                <c:pt idx="27777">
                  <c:v>7.3808796296273984</c:v>
                </c:pt>
                <c:pt idx="27778">
                  <c:v>7.3811226851815634</c:v>
                </c:pt>
                <c:pt idx="27779">
                  <c:v>7.3813657407357285</c:v>
                </c:pt>
                <c:pt idx="27780">
                  <c:v>7.3816087962971695</c:v>
                </c:pt>
                <c:pt idx="27781">
                  <c:v>7.3818518518513345</c:v>
                </c:pt>
                <c:pt idx="27782">
                  <c:v>7.3820949074054996</c:v>
                </c:pt>
                <c:pt idx="27783">
                  <c:v>7.3823379629596646</c:v>
                </c:pt>
                <c:pt idx="27784">
                  <c:v>7.3825810185138296</c:v>
                </c:pt>
                <c:pt idx="27785">
                  <c:v>7.3828240740752706</c:v>
                </c:pt>
                <c:pt idx="27786">
                  <c:v>7.3830671296294357</c:v>
                </c:pt>
                <c:pt idx="27787">
                  <c:v>7.3833101851836007</c:v>
                </c:pt>
                <c:pt idx="27788">
                  <c:v>7.3835532407377658</c:v>
                </c:pt>
                <c:pt idx="27789">
                  <c:v>7.3837962962919308</c:v>
                </c:pt>
                <c:pt idx="27790">
                  <c:v>7.3840393518533718</c:v>
                </c:pt>
                <c:pt idx="27791">
                  <c:v>7.3842824074075368</c:v>
                </c:pt>
                <c:pt idx="27792">
                  <c:v>7.3845254629617019</c:v>
                </c:pt>
                <c:pt idx="27793">
                  <c:v>7.3847685185158669</c:v>
                </c:pt>
                <c:pt idx="27794">
                  <c:v>7.3850115740700319</c:v>
                </c:pt>
                <c:pt idx="27795">
                  <c:v>7.3852662037009766</c:v>
                </c:pt>
                <c:pt idx="27796">
                  <c:v>7.3855092592551417</c:v>
                </c:pt>
                <c:pt idx="27797">
                  <c:v>7.3857523148165827</c:v>
                </c:pt>
                <c:pt idx="27798">
                  <c:v>7.3859953703707477</c:v>
                </c:pt>
                <c:pt idx="27799">
                  <c:v>7.3862384259249128</c:v>
                </c:pt>
                <c:pt idx="27800">
                  <c:v>7.3864814814790778</c:v>
                </c:pt>
                <c:pt idx="27801">
                  <c:v>7.3867245370332428</c:v>
                </c:pt>
                <c:pt idx="27802">
                  <c:v>7.3869675925946838</c:v>
                </c:pt>
                <c:pt idx="27803">
                  <c:v>7.3872106481488489</c:v>
                </c:pt>
                <c:pt idx="27804">
                  <c:v>7.3874537037030139</c:v>
                </c:pt>
                <c:pt idx="27805">
                  <c:v>7.3876967592571789</c:v>
                </c:pt>
                <c:pt idx="27806">
                  <c:v>7.387939814811344</c:v>
                </c:pt>
                <c:pt idx="27807">
                  <c:v>7.388182870365509</c:v>
                </c:pt>
                <c:pt idx="27808">
                  <c:v>7.38842592592695</c:v>
                </c:pt>
                <c:pt idx="27809">
                  <c:v>7.3886689814811151</c:v>
                </c:pt>
                <c:pt idx="27810">
                  <c:v>7.3889120370352801</c:v>
                </c:pt>
                <c:pt idx="27811">
                  <c:v>7.3891550925894451</c:v>
                </c:pt>
                <c:pt idx="27812">
                  <c:v>7.3893981481436102</c:v>
                </c:pt>
                <c:pt idx="27813">
                  <c:v>7.3896412037050512</c:v>
                </c:pt>
                <c:pt idx="27814">
                  <c:v>7.3898842592592162</c:v>
                </c:pt>
                <c:pt idx="27815">
                  <c:v>7.3901273148133813</c:v>
                </c:pt>
                <c:pt idx="27816">
                  <c:v>7.3903703703675463</c:v>
                </c:pt>
                <c:pt idx="27817">
                  <c:v>7.3906134259217113</c:v>
                </c:pt>
                <c:pt idx="27818">
                  <c:v>7.3908564814831523</c:v>
                </c:pt>
                <c:pt idx="27819">
                  <c:v>7.3910995370373174</c:v>
                </c:pt>
                <c:pt idx="27820">
                  <c:v>7.3913425925914824</c:v>
                </c:pt>
                <c:pt idx="27821">
                  <c:v>7.3915856481456474</c:v>
                </c:pt>
                <c:pt idx="27822">
                  <c:v>7.3918287036998125</c:v>
                </c:pt>
                <c:pt idx="27823">
                  <c:v>7.3920717592612535</c:v>
                </c:pt>
                <c:pt idx="27824">
                  <c:v>7.3923148148154185</c:v>
                </c:pt>
                <c:pt idx="27825">
                  <c:v>7.3925578703695836</c:v>
                </c:pt>
                <c:pt idx="27826">
                  <c:v>7.3928009259237486</c:v>
                </c:pt>
                <c:pt idx="27827">
                  <c:v>7.3930439814779136</c:v>
                </c:pt>
                <c:pt idx="27828">
                  <c:v>7.3932870370320787</c:v>
                </c:pt>
                <c:pt idx="27829">
                  <c:v>7.3935300925935197</c:v>
                </c:pt>
                <c:pt idx="27830">
                  <c:v>7.3937731481476847</c:v>
                </c:pt>
                <c:pt idx="27831">
                  <c:v>7.3940162037018498</c:v>
                </c:pt>
                <c:pt idx="27832">
                  <c:v>7.3942592592560148</c:v>
                </c:pt>
                <c:pt idx="27833">
                  <c:v>7.3945023148101798</c:v>
                </c:pt>
                <c:pt idx="27834">
                  <c:v>7.3947453703716208</c:v>
                </c:pt>
                <c:pt idx="27835">
                  <c:v>7.3949884259257859</c:v>
                </c:pt>
                <c:pt idx="27836">
                  <c:v>7.3952314814799509</c:v>
                </c:pt>
                <c:pt idx="27837">
                  <c:v>7.3954745370341159</c:v>
                </c:pt>
                <c:pt idx="27838">
                  <c:v>7.395717592588281</c:v>
                </c:pt>
                <c:pt idx="27839">
                  <c:v>7.395960648149722</c:v>
                </c:pt>
                <c:pt idx="27840">
                  <c:v>7.396203703703887</c:v>
                </c:pt>
                <c:pt idx="27841">
                  <c:v>7.3964467592580521</c:v>
                </c:pt>
                <c:pt idx="27842">
                  <c:v>7.3966898148122171</c:v>
                </c:pt>
                <c:pt idx="27843">
                  <c:v>7.3969444444431618</c:v>
                </c:pt>
                <c:pt idx="27844">
                  <c:v>7.3971874999973268</c:v>
                </c:pt>
                <c:pt idx="27845">
                  <c:v>7.3974305555514919</c:v>
                </c:pt>
                <c:pt idx="27846">
                  <c:v>7.3976736111129329</c:v>
                </c:pt>
                <c:pt idx="27847">
                  <c:v>7.3979166666670979</c:v>
                </c:pt>
                <c:pt idx="27848">
                  <c:v>7.3981597222212629</c:v>
                </c:pt>
                <c:pt idx="27849">
                  <c:v>7.398402777775428</c:v>
                </c:pt>
                <c:pt idx="27850">
                  <c:v>7.398645833329593</c:v>
                </c:pt>
                <c:pt idx="27851">
                  <c:v>7.3988888888837581</c:v>
                </c:pt>
                <c:pt idx="27852">
                  <c:v>7.3991319444451991</c:v>
                </c:pt>
                <c:pt idx="27853">
                  <c:v>7.3993749999993641</c:v>
                </c:pt>
                <c:pt idx="27854">
                  <c:v>7.3996180555535291</c:v>
                </c:pt>
                <c:pt idx="27855">
                  <c:v>7.3998611111076942</c:v>
                </c:pt>
                <c:pt idx="27856">
                  <c:v>7.4001041666618592</c:v>
                </c:pt>
                <c:pt idx="27857">
                  <c:v>7.4003472222233002</c:v>
                </c:pt>
                <c:pt idx="27858">
                  <c:v>7.4005902777774653</c:v>
                </c:pt>
                <c:pt idx="27859">
                  <c:v>7.4008333333316303</c:v>
                </c:pt>
                <c:pt idx="27860">
                  <c:v>7.4010763888857953</c:v>
                </c:pt>
                <c:pt idx="27861">
                  <c:v>7.4013194444399604</c:v>
                </c:pt>
                <c:pt idx="27862">
                  <c:v>7.4015625000014014</c:v>
                </c:pt>
                <c:pt idx="27863">
                  <c:v>7.4018055555555664</c:v>
                </c:pt>
                <c:pt idx="27864">
                  <c:v>7.4020486111097314</c:v>
                </c:pt>
                <c:pt idx="27865">
                  <c:v>7.4022916666638965</c:v>
                </c:pt>
                <c:pt idx="27866">
                  <c:v>7.4025347222180615</c:v>
                </c:pt>
                <c:pt idx="27867">
                  <c:v>7.4027777777795025</c:v>
                </c:pt>
                <c:pt idx="27868">
                  <c:v>7.4030208333336676</c:v>
                </c:pt>
                <c:pt idx="27869">
                  <c:v>7.4032638888878326</c:v>
                </c:pt>
                <c:pt idx="27870">
                  <c:v>7.4035069444419976</c:v>
                </c:pt>
                <c:pt idx="27871">
                  <c:v>7.4037499999961627</c:v>
                </c:pt>
                <c:pt idx="27872">
                  <c:v>7.4039930555576037</c:v>
                </c:pt>
                <c:pt idx="27873">
                  <c:v>7.4042361111117687</c:v>
                </c:pt>
                <c:pt idx="27874">
                  <c:v>7.4044791666659338</c:v>
                </c:pt>
                <c:pt idx="27875">
                  <c:v>7.4047222222200988</c:v>
                </c:pt>
                <c:pt idx="27876">
                  <c:v>7.4049652777742638</c:v>
                </c:pt>
                <c:pt idx="27877">
                  <c:v>7.4052083333284289</c:v>
                </c:pt>
                <c:pt idx="27878">
                  <c:v>7.4054513888898699</c:v>
                </c:pt>
                <c:pt idx="27879">
                  <c:v>7.4056944444440349</c:v>
                </c:pt>
                <c:pt idx="27880">
                  <c:v>7.4059374999981999</c:v>
                </c:pt>
                <c:pt idx="27881">
                  <c:v>7.406180555552365</c:v>
                </c:pt>
                <c:pt idx="27882">
                  <c:v>7.40642361110653</c:v>
                </c:pt>
                <c:pt idx="27883">
                  <c:v>7.406666666667971</c:v>
                </c:pt>
                <c:pt idx="27884">
                  <c:v>7.4069097222221361</c:v>
                </c:pt>
                <c:pt idx="27885">
                  <c:v>7.4071527777763011</c:v>
                </c:pt>
                <c:pt idx="27886">
                  <c:v>7.4073958333304661</c:v>
                </c:pt>
                <c:pt idx="27887">
                  <c:v>7.4076388888846312</c:v>
                </c:pt>
                <c:pt idx="27888">
                  <c:v>7.4078819444460722</c:v>
                </c:pt>
                <c:pt idx="27889">
                  <c:v>7.4081250000002372</c:v>
                </c:pt>
                <c:pt idx="27890">
                  <c:v>7.4083680555544023</c:v>
                </c:pt>
                <c:pt idx="27891">
                  <c:v>7.4086226851853469</c:v>
                </c:pt>
                <c:pt idx="27892">
                  <c:v>7.408865740739512</c:v>
                </c:pt>
                <c:pt idx="27893">
                  <c:v>7.409108796293677</c:v>
                </c:pt>
                <c:pt idx="27894">
                  <c:v>7.4093518518478421</c:v>
                </c:pt>
                <c:pt idx="27895">
                  <c:v>7.4095949074092831</c:v>
                </c:pt>
                <c:pt idx="27896">
                  <c:v>7.4098379629634481</c:v>
                </c:pt>
                <c:pt idx="27897">
                  <c:v>7.4100810185176131</c:v>
                </c:pt>
                <c:pt idx="27898">
                  <c:v>7.4103240740717782</c:v>
                </c:pt>
                <c:pt idx="27899">
                  <c:v>7.4105671296259432</c:v>
                </c:pt>
                <c:pt idx="27900">
                  <c:v>7.4108101851801083</c:v>
                </c:pt>
                <c:pt idx="27901">
                  <c:v>7.4110532407415493</c:v>
                </c:pt>
                <c:pt idx="27902">
                  <c:v>7.4112962962957143</c:v>
                </c:pt>
                <c:pt idx="27903">
                  <c:v>7.4115393518498793</c:v>
                </c:pt>
                <c:pt idx="27904">
                  <c:v>7.4117824074040444</c:v>
                </c:pt>
                <c:pt idx="27905">
                  <c:v>7.4120254629582094</c:v>
                </c:pt>
                <c:pt idx="27906">
                  <c:v>7.4122685185196504</c:v>
                </c:pt>
                <c:pt idx="27907">
                  <c:v>7.4125115740738154</c:v>
                </c:pt>
                <c:pt idx="27908">
                  <c:v>7.4127546296279805</c:v>
                </c:pt>
                <c:pt idx="27909">
                  <c:v>7.4129976851821455</c:v>
                </c:pt>
                <c:pt idx="27910">
                  <c:v>7.4132407407363106</c:v>
                </c:pt>
                <c:pt idx="27911">
                  <c:v>7.4134837962977516</c:v>
                </c:pt>
                <c:pt idx="27912">
                  <c:v>7.4137268518519166</c:v>
                </c:pt>
                <c:pt idx="27913">
                  <c:v>7.4139699074060816</c:v>
                </c:pt>
                <c:pt idx="27914">
                  <c:v>7.4142129629602467</c:v>
                </c:pt>
                <c:pt idx="27915">
                  <c:v>7.4144560185144117</c:v>
                </c:pt>
                <c:pt idx="27916">
                  <c:v>7.4146990740758527</c:v>
                </c:pt>
                <c:pt idx="27917">
                  <c:v>7.4149421296300178</c:v>
                </c:pt>
                <c:pt idx="27918">
                  <c:v>7.4151851851841828</c:v>
                </c:pt>
                <c:pt idx="27919">
                  <c:v>7.4154282407383478</c:v>
                </c:pt>
                <c:pt idx="27920">
                  <c:v>7.4156712962925129</c:v>
                </c:pt>
                <c:pt idx="27921">
                  <c:v>7.4159143518539539</c:v>
                </c:pt>
                <c:pt idx="27922">
                  <c:v>7.4161574074081189</c:v>
                </c:pt>
                <c:pt idx="27923">
                  <c:v>7.4164004629622839</c:v>
                </c:pt>
                <c:pt idx="27924">
                  <c:v>7.416643518516449</c:v>
                </c:pt>
                <c:pt idx="27925">
                  <c:v>7.416886574070614</c:v>
                </c:pt>
                <c:pt idx="27926">
                  <c:v>7.4171296296247791</c:v>
                </c:pt>
                <c:pt idx="27927">
                  <c:v>7.4173726851862201</c:v>
                </c:pt>
                <c:pt idx="27928">
                  <c:v>7.4176157407403851</c:v>
                </c:pt>
                <c:pt idx="27929">
                  <c:v>7.4178587962945501</c:v>
                </c:pt>
                <c:pt idx="27930">
                  <c:v>7.4181018518487152</c:v>
                </c:pt>
                <c:pt idx="27931">
                  <c:v>7.4183449074028802</c:v>
                </c:pt>
                <c:pt idx="27932">
                  <c:v>7.4185879629643212</c:v>
                </c:pt>
                <c:pt idx="27933">
                  <c:v>7.4188310185184863</c:v>
                </c:pt>
                <c:pt idx="27934">
                  <c:v>7.4190740740726513</c:v>
                </c:pt>
                <c:pt idx="27935">
                  <c:v>7.4193171296268163</c:v>
                </c:pt>
                <c:pt idx="27936">
                  <c:v>7.4195601851809814</c:v>
                </c:pt>
                <c:pt idx="27937">
                  <c:v>7.4198032407424224</c:v>
                </c:pt>
                <c:pt idx="27938">
                  <c:v>7.4200462962965874</c:v>
                </c:pt>
                <c:pt idx="27939">
                  <c:v>7.4203009259275321</c:v>
                </c:pt>
                <c:pt idx="27940">
                  <c:v>7.4205439814816971</c:v>
                </c:pt>
                <c:pt idx="27941">
                  <c:v>7.4207870370358622</c:v>
                </c:pt>
                <c:pt idx="27942">
                  <c:v>7.4210300925900272</c:v>
                </c:pt>
                <c:pt idx="27943">
                  <c:v>7.4212731481441923</c:v>
                </c:pt>
                <c:pt idx="27944">
                  <c:v>7.4215162037056333</c:v>
                </c:pt>
                <c:pt idx="27945">
                  <c:v>7.4217592592597983</c:v>
                </c:pt>
                <c:pt idx="27946">
                  <c:v>7.4220023148139633</c:v>
                </c:pt>
                <c:pt idx="27947">
                  <c:v>7.4222453703681284</c:v>
                </c:pt>
                <c:pt idx="27948">
                  <c:v>7.4224884259222934</c:v>
                </c:pt>
                <c:pt idx="27949">
                  <c:v>7.4227314814764584</c:v>
                </c:pt>
                <c:pt idx="27950">
                  <c:v>7.4229745370378994</c:v>
                </c:pt>
                <c:pt idx="27951">
                  <c:v>7.4232175925920645</c:v>
                </c:pt>
                <c:pt idx="27952">
                  <c:v>7.4234606481462295</c:v>
                </c:pt>
                <c:pt idx="27953">
                  <c:v>7.4237037037003946</c:v>
                </c:pt>
                <c:pt idx="27954">
                  <c:v>7.4239467592545596</c:v>
                </c:pt>
                <c:pt idx="27955">
                  <c:v>7.4241898148160006</c:v>
                </c:pt>
                <c:pt idx="27956">
                  <c:v>7.4244328703701656</c:v>
                </c:pt>
                <c:pt idx="27957">
                  <c:v>7.4246759259243307</c:v>
                </c:pt>
                <c:pt idx="27958">
                  <c:v>7.4249189814784957</c:v>
                </c:pt>
                <c:pt idx="27959">
                  <c:v>7.4251620370326608</c:v>
                </c:pt>
                <c:pt idx="27960">
                  <c:v>7.4254050925941018</c:v>
                </c:pt>
                <c:pt idx="27961">
                  <c:v>7.4256481481482668</c:v>
                </c:pt>
                <c:pt idx="27962">
                  <c:v>7.4258912037024318</c:v>
                </c:pt>
                <c:pt idx="27963">
                  <c:v>7.4261342592565969</c:v>
                </c:pt>
                <c:pt idx="27964">
                  <c:v>7.4263773148107619</c:v>
                </c:pt>
                <c:pt idx="27965">
                  <c:v>7.4266203703722029</c:v>
                </c:pt>
                <c:pt idx="27966">
                  <c:v>7.4268634259263679</c:v>
                </c:pt>
                <c:pt idx="27967">
                  <c:v>7.427106481480533</c:v>
                </c:pt>
                <c:pt idx="27968">
                  <c:v>7.427349537034698</c:v>
                </c:pt>
                <c:pt idx="27969">
                  <c:v>7.4275925925888631</c:v>
                </c:pt>
                <c:pt idx="27970">
                  <c:v>7.4278356481430281</c:v>
                </c:pt>
                <c:pt idx="27971">
                  <c:v>7.4280787037044691</c:v>
                </c:pt>
                <c:pt idx="27972">
                  <c:v>7.4283217592586341</c:v>
                </c:pt>
                <c:pt idx="27973">
                  <c:v>7.4285648148127992</c:v>
                </c:pt>
                <c:pt idx="27974">
                  <c:v>7.4288078703669642</c:v>
                </c:pt>
                <c:pt idx="27975">
                  <c:v>7.4290509259211293</c:v>
                </c:pt>
                <c:pt idx="27976">
                  <c:v>7.4292939814825703</c:v>
                </c:pt>
                <c:pt idx="27977">
                  <c:v>7.4295370370367353</c:v>
                </c:pt>
                <c:pt idx="27978">
                  <c:v>7.4297800925909003</c:v>
                </c:pt>
                <c:pt idx="27979">
                  <c:v>7.4300231481450654</c:v>
                </c:pt>
                <c:pt idx="27980">
                  <c:v>7.4302662036992304</c:v>
                </c:pt>
                <c:pt idx="27981">
                  <c:v>7.4305092592606714</c:v>
                </c:pt>
                <c:pt idx="27982">
                  <c:v>7.4307523148148364</c:v>
                </c:pt>
                <c:pt idx="27983">
                  <c:v>7.4309953703690015</c:v>
                </c:pt>
                <c:pt idx="27984">
                  <c:v>7.4312384259231665</c:v>
                </c:pt>
                <c:pt idx="27985">
                  <c:v>7.4314814814773316</c:v>
                </c:pt>
                <c:pt idx="27986">
                  <c:v>7.4317245370387726</c:v>
                </c:pt>
                <c:pt idx="27987">
                  <c:v>7.4319675925929376</c:v>
                </c:pt>
                <c:pt idx="27988">
                  <c:v>7.4322222222238823</c:v>
                </c:pt>
                <c:pt idx="27989">
                  <c:v>7.4324652777780473</c:v>
                </c:pt>
                <c:pt idx="27990">
                  <c:v>7.4327083333322124</c:v>
                </c:pt>
                <c:pt idx="27991">
                  <c:v>7.4329513888863774</c:v>
                </c:pt>
                <c:pt idx="27992">
                  <c:v>7.4331944444405424</c:v>
                </c:pt>
                <c:pt idx="27993">
                  <c:v>7.4334375000019834</c:v>
                </c:pt>
                <c:pt idx="27994">
                  <c:v>7.4336805555561485</c:v>
                </c:pt>
                <c:pt idx="27995">
                  <c:v>7.4339236111103135</c:v>
                </c:pt>
                <c:pt idx="27996">
                  <c:v>7.4341666666644786</c:v>
                </c:pt>
                <c:pt idx="27997">
                  <c:v>7.4344097222186436</c:v>
                </c:pt>
                <c:pt idx="27998">
                  <c:v>7.4346527777728086</c:v>
                </c:pt>
                <c:pt idx="27999">
                  <c:v>7.4348958333342496</c:v>
                </c:pt>
                <c:pt idx="28000">
                  <c:v>7.4351388888884147</c:v>
                </c:pt>
                <c:pt idx="28001">
                  <c:v>7.4353819444425797</c:v>
                </c:pt>
                <c:pt idx="28002">
                  <c:v>7.4356249999967448</c:v>
                </c:pt>
                <c:pt idx="28003">
                  <c:v>7.4358680555509098</c:v>
                </c:pt>
                <c:pt idx="28004">
                  <c:v>7.4361111111123508</c:v>
                </c:pt>
                <c:pt idx="28005">
                  <c:v>7.4363541666665158</c:v>
                </c:pt>
                <c:pt idx="28006">
                  <c:v>7.4365972222206809</c:v>
                </c:pt>
                <c:pt idx="28007">
                  <c:v>7.4368402777748459</c:v>
                </c:pt>
                <c:pt idx="28008">
                  <c:v>7.4370833333290109</c:v>
                </c:pt>
                <c:pt idx="28009">
                  <c:v>7.4373263888904519</c:v>
                </c:pt>
                <c:pt idx="28010">
                  <c:v>7.437569444444617</c:v>
                </c:pt>
                <c:pt idx="28011">
                  <c:v>7.437812499998782</c:v>
                </c:pt>
                <c:pt idx="28012">
                  <c:v>7.4380555555529471</c:v>
                </c:pt>
                <c:pt idx="28013">
                  <c:v>7.4382986111071121</c:v>
                </c:pt>
                <c:pt idx="28014">
                  <c:v>7.4385416666685531</c:v>
                </c:pt>
                <c:pt idx="28015">
                  <c:v>7.4387847222227181</c:v>
                </c:pt>
                <c:pt idx="28016">
                  <c:v>7.4390277777768832</c:v>
                </c:pt>
                <c:pt idx="28017">
                  <c:v>7.4392708333310482</c:v>
                </c:pt>
                <c:pt idx="28018">
                  <c:v>7.4395138888852133</c:v>
                </c:pt>
                <c:pt idx="28019">
                  <c:v>7.4397569444393783</c:v>
                </c:pt>
                <c:pt idx="28020">
                  <c:v>7.4400000000008193</c:v>
                </c:pt>
                <c:pt idx="28021">
                  <c:v>7.4402430555549843</c:v>
                </c:pt>
                <c:pt idx="28022">
                  <c:v>7.4404861111091494</c:v>
                </c:pt>
                <c:pt idx="28023">
                  <c:v>7.4407291666633144</c:v>
                </c:pt>
                <c:pt idx="28024">
                  <c:v>7.4409722222174794</c:v>
                </c:pt>
                <c:pt idx="28025">
                  <c:v>7.4412152777789204</c:v>
                </c:pt>
                <c:pt idx="28026">
                  <c:v>7.4414583333330855</c:v>
                </c:pt>
                <c:pt idx="28027">
                  <c:v>7.4417013888872505</c:v>
                </c:pt>
                <c:pt idx="28028">
                  <c:v>7.4419444444414156</c:v>
                </c:pt>
                <c:pt idx="28029">
                  <c:v>7.4421874999955806</c:v>
                </c:pt>
                <c:pt idx="28030">
                  <c:v>7.4424305555570216</c:v>
                </c:pt>
                <c:pt idx="28031">
                  <c:v>7.4426736111111866</c:v>
                </c:pt>
                <c:pt idx="28032">
                  <c:v>7.4429166666653517</c:v>
                </c:pt>
                <c:pt idx="28033">
                  <c:v>7.4431597222195167</c:v>
                </c:pt>
                <c:pt idx="28034">
                  <c:v>7.4434027777736818</c:v>
                </c:pt>
                <c:pt idx="28035">
                  <c:v>7.4436458333351228</c:v>
                </c:pt>
                <c:pt idx="28036">
                  <c:v>7.4439004629587915</c:v>
                </c:pt>
                <c:pt idx="28037">
                  <c:v>7.4441435185202325</c:v>
                </c:pt>
                <c:pt idx="28038">
                  <c:v>7.4443865740743975</c:v>
                </c:pt>
                <c:pt idx="28039">
                  <c:v>7.4446296296285626</c:v>
                </c:pt>
                <c:pt idx="28040">
                  <c:v>7.4448726851827276</c:v>
                </c:pt>
                <c:pt idx="28041">
                  <c:v>7.4451157407368926</c:v>
                </c:pt>
                <c:pt idx="28042">
                  <c:v>7.4453587962983336</c:v>
                </c:pt>
                <c:pt idx="28043">
                  <c:v>7.4456018518524987</c:v>
                </c:pt>
                <c:pt idx="28044">
                  <c:v>7.4458449074066637</c:v>
                </c:pt>
                <c:pt idx="28045">
                  <c:v>7.4460879629608288</c:v>
                </c:pt>
                <c:pt idx="28046">
                  <c:v>7.4463310185149938</c:v>
                </c:pt>
                <c:pt idx="28047">
                  <c:v>7.4465740740691588</c:v>
                </c:pt>
                <c:pt idx="28048">
                  <c:v>7.4468171296305998</c:v>
                </c:pt>
                <c:pt idx="28049">
                  <c:v>7.4470601851847649</c:v>
                </c:pt>
                <c:pt idx="28050">
                  <c:v>7.4473032407389299</c:v>
                </c:pt>
                <c:pt idx="28051">
                  <c:v>7.4475462962930949</c:v>
                </c:pt>
                <c:pt idx="28052">
                  <c:v>7.44778935184726</c:v>
                </c:pt>
                <c:pt idx="28053">
                  <c:v>7.448032407408701</c:v>
                </c:pt>
                <c:pt idx="28054">
                  <c:v>7.448275462962866</c:v>
                </c:pt>
                <c:pt idx="28055">
                  <c:v>7.4485185185170311</c:v>
                </c:pt>
                <c:pt idx="28056">
                  <c:v>7.4487615740711961</c:v>
                </c:pt>
                <c:pt idx="28057">
                  <c:v>7.4490046296253611</c:v>
                </c:pt>
                <c:pt idx="28058">
                  <c:v>7.4492476851868021</c:v>
                </c:pt>
                <c:pt idx="28059">
                  <c:v>7.4494907407409672</c:v>
                </c:pt>
                <c:pt idx="28060">
                  <c:v>7.4497337962951322</c:v>
                </c:pt>
                <c:pt idx="28061">
                  <c:v>7.4499768518492973</c:v>
                </c:pt>
                <c:pt idx="28062">
                  <c:v>7.4502199074034623</c:v>
                </c:pt>
                <c:pt idx="28063">
                  <c:v>7.4504629629649033</c:v>
                </c:pt>
                <c:pt idx="28064">
                  <c:v>7.4507060185190683</c:v>
                </c:pt>
                <c:pt idx="28065">
                  <c:v>7.4509490740732334</c:v>
                </c:pt>
                <c:pt idx="28066">
                  <c:v>7.4511921296273984</c:v>
                </c:pt>
                <c:pt idx="28067">
                  <c:v>7.4514351851815634</c:v>
                </c:pt>
                <c:pt idx="28068">
                  <c:v>7.4516782407357285</c:v>
                </c:pt>
                <c:pt idx="28069">
                  <c:v>7.4519212962971695</c:v>
                </c:pt>
                <c:pt idx="28070">
                  <c:v>7.4521643518513345</c:v>
                </c:pt>
                <c:pt idx="28071">
                  <c:v>7.4524074074054996</c:v>
                </c:pt>
                <c:pt idx="28072">
                  <c:v>7.4526504629596646</c:v>
                </c:pt>
                <c:pt idx="28073">
                  <c:v>7.4528935185138296</c:v>
                </c:pt>
                <c:pt idx="28074">
                  <c:v>7.4531365740752706</c:v>
                </c:pt>
                <c:pt idx="28075">
                  <c:v>7.4533796296294357</c:v>
                </c:pt>
                <c:pt idx="28076">
                  <c:v>7.4536226851836007</c:v>
                </c:pt>
                <c:pt idx="28077">
                  <c:v>7.4538657407377658</c:v>
                </c:pt>
                <c:pt idx="28078">
                  <c:v>7.4541087962919308</c:v>
                </c:pt>
                <c:pt idx="28079">
                  <c:v>7.4543518518533718</c:v>
                </c:pt>
                <c:pt idx="28080">
                  <c:v>7.4545949074075368</c:v>
                </c:pt>
                <c:pt idx="28081">
                  <c:v>7.4548379629617019</c:v>
                </c:pt>
                <c:pt idx="28082">
                  <c:v>7.4550810185158669</c:v>
                </c:pt>
                <c:pt idx="28083">
                  <c:v>7.4553240740700319</c:v>
                </c:pt>
                <c:pt idx="28084">
                  <c:v>7.4555787037009766</c:v>
                </c:pt>
                <c:pt idx="28085">
                  <c:v>7.4558217592551417</c:v>
                </c:pt>
                <c:pt idx="28086">
                  <c:v>7.4560648148165827</c:v>
                </c:pt>
                <c:pt idx="28087">
                  <c:v>7.4563078703707477</c:v>
                </c:pt>
                <c:pt idx="28088">
                  <c:v>7.4565509259249128</c:v>
                </c:pt>
                <c:pt idx="28089">
                  <c:v>7.4567939814790778</c:v>
                </c:pt>
                <c:pt idx="28090">
                  <c:v>7.4570370370332428</c:v>
                </c:pt>
                <c:pt idx="28091">
                  <c:v>7.4572800925946838</c:v>
                </c:pt>
                <c:pt idx="28092">
                  <c:v>7.4575231481488489</c:v>
                </c:pt>
                <c:pt idx="28093">
                  <c:v>7.4577662037030139</c:v>
                </c:pt>
                <c:pt idx="28094">
                  <c:v>7.4580092592571789</c:v>
                </c:pt>
                <c:pt idx="28095">
                  <c:v>7.458252314811344</c:v>
                </c:pt>
                <c:pt idx="28096">
                  <c:v>7.458495370365509</c:v>
                </c:pt>
                <c:pt idx="28097">
                  <c:v>7.45873842592695</c:v>
                </c:pt>
                <c:pt idx="28098">
                  <c:v>7.4589814814811151</c:v>
                </c:pt>
                <c:pt idx="28099">
                  <c:v>7.4592245370352801</c:v>
                </c:pt>
                <c:pt idx="28100">
                  <c:v>7.4594675925894451</c:v>
                </c:pt>
                <c:pt idx="28101">
                  <c:v>7.4597106481436102</c:v>
                </c:pt>
                <c:pt idx="28102">
                  <c:v>7.4599537037050512</c:v>
                </c:pt>
                <c:pt idx="28103">
                  <c:v>7.4601967592592162</c:v>
                </c:pt>
                <c:pt idx="28104">
                  <c:v>7.4604398148133813</c:v>
                </c:pt>
                <c:pt idx="28105">
                  <c:v>7.4606828703675463</c:v>
                </c:pt>
                <c:pt idx="28106">
                  <c:v>7.4609259259217113</c:v>
                </c:pt>
                <c:pt idx="28107">
                  <c:v>7.4611689814831523</c:v>
                </c:pt>
                <c:pt idx="28108">
                  <c:v>7.4614120370373174</c:v>
                </c:pt>
                <c:pt idx="28109">
                  <c:v>7.4616550925914824</c:v>
                </c:pt>
                <c:pt idx="28110">
                  <c:v>7.4618981481456474</c:v>
                </c:pt>
                <c:pt idx="28111">
                  <c:v>7.4621412036998125</c:v>
                </c:pt>
                <c:pt idx="28112">
                  <c:v>7.4623842592612535</c:v>
                </c:pt>
                <c:pt idx="28113">
                  <c:v>7.4626273148154185</c:v>
                </c:pt>
                <c:pt idx="28114">
                  <c:v>7.4628703703695836</c:v>
                </c:pt>
                <c:pt idx="28115">
                  <c:v>7.4631134259237486</c:v>
                </c:pt>
                <c:pt idx="28116">
                  <c:v>7.4633564814779136</c:v>
                </c:pt>
                <c:pt idx="28117">
                  <c:v>7.4635995370320787</c:v>
                </c:pt>
                <c:pt idx="28118">
                  <c:v>7.4638425925935197</c:v>
                </c:pt>
                <c:pt idx="28119">
                  <c:v>7.4640856481476847</c:v>
                </c:pt>
                <c:pt idx="28120">
                  <c:v>7.4643287037018498</c:v>
                </c:pt>
                <c:pt idx="28121">
                  <c:v>7.4645717592560148</c:v>
                </c:pt>
                <c:pt idx="28122">
                  <c:v>7.4648148148101798</c:v>
                </c:pt>
                <c:pt idx="28123">
                  <c:v>7.4650578703716208</c:v>
                </c:pt>
                <c:pt idx="28124">
                  <c:v>7.4653009259257859</c:v>
                </c:pt>
                <c:pt idx="28125">
                  <c:v>7.4655439814799509</c:v>
                </c:pt>
                <c:pt idx="28126">
                  <c:v>7.4657870370341159</c:v>
                </c:pt>
                <c:pt idx="28127">
                  <c:v>7.466030092588281</c:v>
                </c:pt>
                <c:pt idx="28128">
                  <c:v>7.466273148149722</c:v>
                </c:pt>
                <c:pt idx="28129">
                  <c:v>7.466516203703887</c:v>
                </c:pt>
                <c:pt idx="28130">
                  <c:v>7.4667592592580521</c:v>
                </c:pt>
                <c:pt idx="28131">
                  <c:v>7.4670023148122171</c:v>
                </c:pt>
                <c:pt idx="28132">
                  <c:v>7.4672569444431618</c:v>
                </c:pt>
                <c:pt idx="28133">
                  <c:v>7.4674999999973268</c:v>
                </c:pt>
                <c:pt idx="28134">
                  <c:v>7.4677430555514919</c:v>
                </c:pt>
                <c:pt idx="28135">
                  <c:v>7.4679861111129329</c:v>
                </c:pt>
                <c:pt idx="28136">
                  <c:v>7.4682291666670979</c:v>
                </c:pt>
                <c:pt idx="28137">
                  <c:v>7.4684722222212629</c:v>
                </c:pt>
                <c:pt idx="28138">
                  <c:v>7.468715277775428</c:v>
                </c:pt>
                <c:pt idx="28139">
                  <c:v>7.468958333329593</c:v>
                </c:pt>
                <c:pt idx="28140">
                  <c:v>7.4692013888837581</c:v>
                </c:pt>
                <c:pt idx="28141">
                  <c:v>7.4694444444451991</c:v>
                </c:pt>
                <c:pt idx="28142">
                  <c:v>7.4696874999993641</c:v>
                </c:pt>
                <c:pt idx="28143">
                  <c:v>7.4699305555535291</c:v>
                </c:pt>
                <c:pt idx="28144">
                  <c:v>7.4701736111076942</c:v>
                </c:pt>
                <c:pt idx="28145">
                  <c:v>7.4704166666618592</c:v>
                </c:pt>
                <c:pt idx="28146">
                  <c:v>7.4706597222233002</c:v>
                </c:pt>
                <c:pt idx="28147">
                  <c:v>7.4709027777774653</c:v>
                </c:pt>
                <c:pt idx="28148">
                  <c:v>7.4711458333316303</c:v>
                </c:pt>
                <c:pt idx="28149">
                  <c:v>7.4713888888857953</c:v>
                </c:pt>
                <c:pt idx="28150">
                  <c:v>7.4716319444399604</c:v>
                </c:pt>
                <c:pt idx="28151">
                  <c:v>7.4718750000014014</c:v>
                </c:pt>
                <c:pt idx="28152">
                  <c:v>7.4721180555555664</c:v>
                </c:pt>
                <c:pt idx="28153">
                  <c:v>7.4723611111097314</c:v>
                </c:pt>
                <c:pt idx="28154">
                  <c:v>7.4726041666638965</c:v>
                </c:pt>
                <c:pt idx="28155">
                  <c:v>7.4728472222180615</c:v>
                </c:pt>
                <c:pt idx="28156">
                  <c:v>7.4730902777795025</c:v>
                </c:pt>
                <c:pt idx="28157">
                  <c:v>7.4733333333336676</c:v>
                </c:pt>
                <c:pt idx="28158">
                  <c:v>7.4735763888878326</c:v>
                </c:pt>
                <c:pt idx="28159">
                  <c:v>7.4738194444419976</c:v>
                </c:pt>
                <c:pt idx="28160">
                  <c:v>7.4740624999961627</c:v>
                </c:pt>
                <c:pt idx="28161">
                  <c:v>7.4743055555576037</c:v>
                </c:pt>
                <c:pt idx="28162">
                  <c:v>7.4745486111117687</c:v>
                </c:pt>
                <c:pt idx="28163">
                  <c:v>7.4747916666659338</c:v>
                </c:pt>
                <c:pt idx="28164">
                  <c:v>7.4750347222200988</c:v>
                </c:pt>
                <c:pt idx="28165">
                  <c:v>7.4752777777742638</c:v>
                </c:pt>
                <c:pt idx="28166">
                  <c:v>7.4755208333284289</c:v>
                </c:pt>
                <c:pt idx="28167">
                  <c:v>7.4757638888898699</c:v>
                </c:pt>
                <c:pt idx="28168">
                  <c:v>7.4760069444440349</c:v>
                </c:pt>
                <c:pt idx="28169">
                  <c:v>7.4762499999981999</c:v>
                </c:pt>
                <c:pt idx="28170">
                  <c:v>7.476493055552365</c:v>
                </c:pt>
                <c:pt idx="28171">
                  <c:v>7.47673611110653</c:v>
                </c:pt>
                <c:pt idx="28172">
                  <c:v>7.476979166667971</c:v>
                </c:pt>
                <c:pt idx="28173">
                  <c:v>7.4772222222221361</c:v>
                </c:pt>
                <c:pt idx="28174">
                  <c:v>7.4774652777763011</c:v>
                </c:pt>
                <c:pt idx="28175">
                  <c:v>7.4777083333304661</c:v>
                </c:pt>
                <c:pt idx="28176">
                  <c:v>7.4779513888846312</c:v>
                </c:pt>
                <c:pt idx="28177">
                  <c:v>7.4781944444460722</c:v>
                </c:pt>
                <c:pt idx="28178">
                  <c:v>7.4784375000002372</c:v>
                </c:pt>
                <c:pt idx="28179">
                  <c:v>7.4786805555544023</c:v>
                </c:pt>
                <c:pt idx="28180">
                  <c:v>7.4789236111085673</c:v>
                </c:pt>
                <c:pt idx="28181">
                  <c:v>7.479178240739512</c:v>
                </c:pt>
                <c:pt idx="28182">
                  <c:v>7.479421296293677</c:v>
                </c:pt>
                <c:pt idx="28183">
                  <c:v>7.4796643518478421</c:v>
                </c:pt>
                <c:pt idx="28184">
                  <c:v>7.4799074074092831</c:v>
                </c:pt>
                <c:pt idx="28185">
                  <c:v>7.4801504629634481</c:v>
                </c:pt>
                <c:pt idx="28186">
                  <c:v>7.4803935185176131</c:v>
                </c:pt>
                <c:pt idx="28187">
                  <c:v>7.4806365740717782</c:v>
                </c:pt>
                <c:pt idx="28188">
                  <c:v>7.4808796296259432</c:v>
                </c:pt>
                <c:pt idx="28189">
                  <c:v>7.4811226851801083</c:v>
                </c:pt>
                <c:pt idx="28190">
                  <c:v>7.4813657407415493</c:v>
                </c:pt>
                <c:pt idx="28191">
                  <c:v>7.4816087962957143</c:v>
                </c:pt>
                <c:pt idx="28192">
                  <c:v>7.4818518518498793</c:v>
                </c:pt>
                <c:pt idx="28193">
                  <c:v>7.4820949074040444</c:v>
                </c:pt>
                <c:pt idx="28194">
                  <c:v>7.4823379629582094</c:v>
                </c:pt>
                <c:pt idx="28195">
                  <c:v>7.4825810185196504</c:v>
                </c:pt>
                <c:pt idx="28196">
                  <c:v>7.4828240740738154</c:v>
                </c:pt>
                <c:pt idx="28197">
                  <c:v>7.4830671296279805</c:v>
                </c:pt>
                <c:pt idx="28198">
                  <c:v>7.4833101851821455</c:v>
                </c:pt>
                <c:pt idx="28199">
                  <c:v>7.4835532407363106</c:v>
                </c:pt>
                <c:pt idx="28200">
                  <c:v>7.4837962962977516</c:v>
                </c:pt>
                <c:pt idx="28201">
                  <c:v>7.4840393518519166</c:v>
                </c:pt>
                <c:pt idx="28202">
                  <c:v>7.4842824074060816</c:v>
                </c:pt>
                <c:pt idx="28203">
                  <c:v>7.4845254629602467</c:v>
                </c:pt>
                <c:pt idx="28204">
                  <c:v>7.4847685185144117</c:v>
                </c:pt>
                <c:pt idx="28205">
                  <c:v>7.4850115740758527</c:v>
                </c:pt>
                <c:pt idx="28206">
                  <c:v>7.4852546296300178</c:v>
                </c:pt>
                <c:pt idx="28207">
                  <c:v>7.4854976851841828</c:v>
                </c:pt>
                <c:pt idx="28208">
                  <c:v>7.4857407407383478</c:v>
                </c:pt>
                <c:pt idx="28209">
                  <c:v>7.4859837962925129</c:v>
                </c:pt>
                <c:pt idx="28210">
                  <c:v>7.4862268518539539</c:v>
                </c:pt>
                <c:pt idx="28211">
                  <c:v>7.4864699074081189</c:v>
                </c:pt>
                <c:pt idx="28212">
                  <c:v>7.4867129629622839</c:v>
                </c:pt>
                <c:pt idx="28213">
                  <c:v>7.486956018516449</c:v>
                </c:pt>
                <c:pt idx="28214">
                  <c:v>7.487199074070614</c:v>
                </c:pt>
                <c:pt idx="28215">
                  <c:v>7.4874421296247791</c:v>
                </c:pt>
                <c:pt idx="28216">
                  <c:v>7.4876851851862201</c:v>
                </c:pt>
                <c:pt idx="28217">
                  <c:v>7.4879282407403851</c:v>
                </c:pt>
                <c:pt idx="28218">
                  <c:v>7.4881712962945501</c:v>
                </c:pt>
                <c:pt idx="28219">
                  <c:v>7.4884143518487152</c:v>
                </c:pt>
                <c:pt idx="28220">
                  <c:v>7.4886574074028802</c:v>
                </c:pt>
                <c:pt idx="28221">
                  <c:v>7.4889004629643212</c:v>
                </c:pt>
                <c:pt idx="28222">
                  <c:v>7.4891435185184863</c:v>
                </c:pt>
                <c:pt idx="28223">
                  <c:v>7.4893865740726513</c:v>
                </c:pt>
                <c:pt idx="28224">
                  <c:v>7.4896296296268163</c:v>
                </c:pt>
                <c:pt idx="28225">
                  <c:v>7.4898726851809814</c:v>
                </c:pt>
                <c:pt idx="28226">
                  <c:v>7.4901157407424224</c:v>
                </c:pt>
                <c:pt idx="28227">
                  <c:v>7.4903587962965874</c:v>
                </c:pt>
                <c:pt idx="28228">
                  <c:v>7.4906018518507524</c:v>
                </c:pt>
                <c:pt idx="28229">
                  <c:v>7.4908564814816971</c:v>
                </c:pt>
                <c:pt idx="28230">
                  <c:v>7.4910995370358622</c:v>
                </c:pt>
                <c:pt idx="28231">
                  <c:v>7.4913425925900272</c:v>
                </c:pt>
                <c:pt idx="28232">
                  <c:v>7.4915856481441923</c:v>
                </c:pt>
                <c:pt idx="28233">
                  <c:v>7.4918287037056333</c:v>
                </c:pt>
                <c:pt idx="28234">
                  <c:v>7.4920717592597983</c:v>
                </c:pt>
                <c:pt idx="28235">
                  <c:v>7.4923148148139633</c:v>
                </c:pt>
                <c:pt idx="28236">
                  <c:v>7.4925578703681284</c:v>
                </c:pt>
                <c:pt idx="28237">
                  <c:v>7.4928009259222934</c:v>
                </c:pt>
                <c:pt idx="28238">
                  <c:v>7.4930439814764584</c:v>
                </c:pt>
                <c:pt idx="28239">
                  <c:v>7.4932870370378994</c:v>
                </c:pt>
                <c:pt idx="28240">
                  <c:v>7.4935300925920645</c:v>
                </c:pt>
                <c:pt idx="28241">
                  <c:v>7.4937731481462295</c:v>
                </c:pt>
                <c:pt idx="28242">
                  <c:v>7.4940162037003946</c:v>
                </c:pt>
                <c:pt idx="28243">
                  <c:v>7.4942592592545596</c:v>
                </c:pt>
                <c:pt idx="28244">
                  <c:v>7.4945023148160006</c:v>
                </c:pt>
                <c:pt idx="28245">
                  <c:v>7.4947453703701656</c:v>
                </c:pt>
                <c:pt idx="28246">
                  <c:v>7.4949884259243307</c:v>
                </c:pt>
                <c:pt idx="28247">
                  <c:v>7.4952314814784957</c:v>
                </c:pt>
                <c:pt idx="28248">
                  <c:v>7.4954745370326608</c:v>
                </c:pt>
                <c:pt idx="28249">
                  <c:v>7.4957175925941018</c:v>
                </c:pt>
                <c:pt idx="28250">
                  <c:v>7.4959606481482668</c:v>
                </c:pt>
                <c:pt idx="28251">
                  <c:v>7.4962037037024318</c:v>
                </c:pt>
                <c:pt idx="28252">
                  <c:v>7.4964467592565969</c:v>
                </c:pt>
                <c:pt idx="28253">
                  <c:v>7.4966898148107619</c:v>
                </c:pt>
                <c:pt idx="28254">
                  <c:v>7.4969328703722029</c:v>
                </c:pt>
                <c:pt idx="28255">
                  <c:v>7.4971759259263679</c:v>
                </c:pt>
                <c:pt idx="28256">
                  <c:v>7.497418981480533</c:v>
                </c:pt>
                <c:pt idx="28257">
                  <c:v>7.497662037034698</c:v>
                </c:pt>
                <c:pt idx="28258">
                  <c:v>7.4979050925888631</c:v>
                </c:pt>
                <c:pt idx="28259">
                  <c:v>7.4981481481430281</c:v>
                </c:pt>
                <c:pt idx="28260">
                  <c:v>7.4983912037044691</c:v>
                </c:pt>
                <c:pt idx="28261">
                  <c:v>7.4986342592586341</c:v>
                </c:pt>
                <c:pt idx="28262">
                  <c:v>7.4988773148127992</c:v>
                </c:pt>
                <c:pt idx="28263">
                  <c:v>7.4991203703669642</c:v>
                </c:pt>
                <c:pt idx="28264">
                  <c:v>7.4993634259211293</c:v>
                </c:pt>
                <c:pt idx="28265">
                  <c:v>7.4996064814825703</c:v>
                </c:pt>
                <c:pt idx="28266">
                  <c:v>7.4998495370367353</c:v>
                </c:pt>
                <c:pt idx="28267">
                  <c:v>7.5000925925909003</c:v>
                </c:pt>
                <c:pt idx="28268">
                  <c:v>7.5003356481450654</c:v>
                </c:pt>
                <c:pt idx="28269">
                  <c:v>7.5005787036992304</c:v>
                </c:pt>
                <c:pt idx="28270">
                  <c:v>7.5008217592606714</c:v>
                </c:pt>
                <c:pt idx="28271">
                  <c:v>7.5010648148148364</c:v>
                </c:pt>
                <c:pt idx="28272">
                  <c:v>7.5013078703690015</c:v>
                </c:pt>
                <c:pt idx="28273">
                  <c:v>7.5015509259231665</c:v>
                </c:pt>
                <c:pt idx="28274">
                  <c:v>7.5017939814773316</c:v>
                </c:pt>
                <c:pt idx="28275">
                  <c:v>7.5020370370387726</c:v>
                </c:pt>
                <c:pt idx="28276">
                  <c:v>7.5022800925929376</c:v>
                </c:pt>
                <c:pt idx="28277">
                  <c:v>7.5025231481471026</c:v>
                </c:pt>
                <c:pt idx="28278">
                  <c:v>7.5027777777780473</c:v>
                </c:pt>
                <c:pt idx="28279">
                  <c:v>7.5030208333322124</c:v>
                </c:pt>
                <c:pt idx="28280">
                  <c:v>7.5032638888863774</c:v>
                </c:pt>
                <c:pt idx="28281">
                  <c:v>7.5035069444405424</c:v>
                </c:pt>
                <c:pt idx="28282">
                  <c:v>7.5037500000019834</c:v>
                </c:pt>
                <c:pt idx="28283">
                  <c:v>7.5039930555561485</c:v>
                </c:pt>
                <c:pt idx="28284">
                  <c:v>7.5042361111103135</c:v>
                </c:pt>
                <c:pt idx="28285">
                  <c:v>7.5044791666644786</c:v>
                </c:pt>
                <c:pt idx="28286">
                  <c:v>7.5047222222186436</c:v>
                </c:pt>
                <c:pt idx="28287">
                  <c:v>7.5049652777728086</c:v>
                </c:pt>
                <c:pt idx="28288">
                  <c:v>7.5052083333342496</c:v>
                </c:pt>
                <c:pt idx="28289">
                  <c:v>7.5054513888884147</c:v>
                </c:pt>
                <c:pt idx="28290">
                  <c:v>7.5056944444425797</c:v>
                </c:pt>
                <c:pt idx="28291">
                  <c:v>7.5059374999967448</c:v>
                </c:pt>
                <c:pt idx="28292">
                  <c:v>7.5061805555509098</c:v>
                </c:pt>
                <c:pt idx="28293">
                  <c:v>7.5064236111123508</c:v>
                </c:pt>
                <c:pt idx="28294">
                  <c:v>7.5066666666665158</c:v>
                </c:pt>
                <c:pt idx="28295">
                  <c:v>7.5069097222206809</c:v>
                </c:pt>
                <c:pt idx="28296">
                  <c:v>7.5071527777748459</c:v>
                </c:pt>
                <c:pt idx="28297">
                  <c:v>7.5073958333290109</c:v>
                </c:pt>
                <c:pt idx="28298">
                  <c:v>7.5076388888904519</c:v>
                </c:pt>
                <c:pt idx="28299">
                  <c:v>7.507881944444617</c:v>
                </c:pt>
                <c:pt idx="28300">
                  <c:v>7.508124999998782</c:v>
                </c:pt>
                <c:pt idx="28301">
                  <c:v>7.5083680555529471</c:v>
                </c:pt>
                <c:pt idx="28302">
                  <c:v>7.5086111111071121</c:v>
                </c:pt>
                <c:pt idx="28303">
                  <c:v>7.5088541666685531</c:v>
                </c:pt>
                <c:pt idx="28304">
                  <c:v>7.5090972222227181</c:v>
                </c:pt>
                <c:pt idx="28305">
                  <c:v>7.5093402777768832</c:v>
                </c:pt>
                <c:pt idx="28306">
                  <c:v>7.5095833333310482</c:v>
                </c:pt>
                <c:pt idx="28307">
                  <c:v>7.5098263888852133</c:v>
                </c:pt>
                <c:pt idx="28308">
                  <c:v>7.5100694444393783</c:v>
                </c:pt>
                <c:pt idx="28309">
                  <c:v>7.5103125000008193</c:v>
                </c:pt>
                <c:pt idx="28310">
                  <c:v>7.5105555555549843</c:v>
                </c:pt>
                <c:pt idx="28311">
                  <c:v>7.5107986111091494</c:v>
                </c:pt>
                <c:pt idx="28312">
                  <c:v>7.5110416666633144</c:v>
                </c:pt>
                <c:pt idx="28313">
                  <c:v>7.5112847222174794</c:v>
                </c:pt>
                <c:pt idx="28314">
                  <c:v>7.5115277777789204</c:v>
                </c:pt>
                <c:pt idx="28315">
                  <c:v>7.5117708333330855</c:v>
                </c:pt>
                <c:pt idx="28316">
                  <c:v>7.5120138888872505</c:v>
                </c:pt>
                <c:pt idx="28317">
                  <c:v>7.5122569444414156</c:v>
                </c:pt>
                <c:pt idx="28318">
                  <c:v>7.5124999999955806</c:v>
                </c:pt>
                <c:pt idx="28319">
                  <c:v>7.5127430555570216</c:v>
                </c:pt>
                <c:pt idx="28320">
                  <c:v>7.5129861111111866</c:v>
                </c:pt>
                <c:pt idx="28321">
                  <c:v>7.5132291666653517</c:v>
                </c:pt>
                <c:pt idx="28322">
                  <c:v>7.5134722222195167</c:v>
                </c:pt>
                <c:pt idx="28323">
                  <c:v>7.5137152777736818</c:v>
                </c:pt>
                <c:pt idx="28324">
                  <c:v>7.5139583333351228</c:v>
                </c:pt>
                <c:pt idx="28325">
                  <c:v>7.5142013888892878</c:v>
                </c:pt>
                <c:pt idx="28326">
                  <c:v>7.5144560185202325</c:v>
                </c:pt>
                <c:pt idx="28327">
                  <c:v>7.5146990740743975</c:v>
                </c:pt>
                <c:pt idx="28328">
                  <c:v>7.5149421296285626</c:v>
                </c:pt>
                <c:pt idx="28329">
                  <c:v>7.5151851851827276</c:v>
                </c:pt>
                <c:pt idx="28330">
                  <c:v>7.5154282407368926</c:v>
                </c:pt>
                <c:pt idx="28331">
                  <c:v>7.5156712962983336</c:v>
                </c:pt>
                <c:pt idx="28332">
                  <c:v>7.5159143518524987</c:v>
                </c:pt>
                <c:pt idx="28333">
                  <c:v>7.5161574074066637</c:v>
                </c:pt>
                <c:pt idx="28334">
                  <c:v>7.5164004629608288</c:v>
                </c:pt>
                <c:pt idx="28335">
                  <c:v>7.5166435185149938</c:v>
                </c:pt>
                <c:pt idx="28336">
                  <c:v>7.5168865740691588</c:v>
                </c:pt>
                <c:pt idx="28337">
                  <c:v>7.5171296296305998</c:v>
                </c:pt>
                <c:pt idx="28338">
                  <c:v>7.5173726851847649</c:v>
                </c:pt>
                <c:pt idx="28339">
                  <c:v>7.5176157407389299</c:v>
                </c:pt>
                <c:pt idx="28340">
                  <c:v>7.5178587962930949</c:v>
                </c:pt>
                <c:pt idx="28341">
                  <c:v>7.51810185184726</c:v>
                </c:pt>
                <c:pt idx="28342">
                  <c:v>7.518344907408701</c:v>
                </c:pt>
                <c:pt idx="28343">
                  <c:v>7.518587962962866</c:v>
                </c:pt>
                <c:pt idx="28344">
                  <c:v>7.5188310185170311</c:v>
                </c:pt>
                <c:pt idx="28345">
                  <c:v>7.5190740740711961</c:v>
                </c:pt>
                <c:pt idx="28346">
                  <c:v>7.5193171296253611</c:v>
                </c:pt>
                <c:pt idx="28347">
                  <c:v>7.5195601851868021</c:v>
                </c:pt>
                <c:pt idx="28348">
                  <c:v>7.5198032407409672</c:v>
                </c:pt>
                <c:pt idx="28349">
                  <c:v>7.5200462962951322</c:v>
                </c:pt>
                <c:pt idx="28350">
                  <c:v>7.5202893518492973</c:v>
                </c:pt>
                <c:pt idx="28351">
                  <c:v>7.5205324074034623</c:v>
                </c:pt>
                <c:pt idx="28352">
                  <c:v>7.5207754629649033</c:v>
                </c:pt>
                <c:pt idx="28353">
                  <c:v>7.5210185185190683</c:v>
                </c:pt>
                <c:pt idx="28354">
                  <c:v>7.5212615740732334</c:v>
                </c:pt>
                <c:pt idx="28355">
                  <c:v>7.5215046296273984</c:v>
                </c:pt>
                <c:pt idx="28356">
                  <c:v>7.5217476851815634</c:v>
                </c:pt>
              </c:numCache>
            </c:numRef>
          </c:xVal>
          <c:yVal>
            <c:numRef>
              <c:f>ventilation!$G$2:$G$28358</c:f>
              <c:numCache>
                <c:formatCode>General</c:formatCode>
                <c:ptCount val="28357"/>
                <c:pt idx="0">
                  <c:v>5307.6</c:v>
                </c:pt>
                <c:pt idx="1">
                  <c:v>5312.9</c:v>
                </c:pt>
                <c:pt idx="2">
                  <c:v>5319.1</c:v>
                </c:pt>
                <c:pt idx="3">
                  <c:v>5307.2</c:v>
                </c:pt>
                <c:pt idx="4">
                  <c:v>5285.8</c:v>
                </c:pt>
                <c:pt idx="5">
                  <c:v>5286.5</c:v>
                </c:pt>
                <c:pt idx="6">
                  <c:v>5256.5</c:v>
                </c:pt>
                <c:pt idx="7">
                  <c:v>5296.2</c:v>
                </c:pt>
                <c:pt idx="8">
                  <c:v>5288</c:v>
                </c:pt>
                <c:pt idx="9">
                  <c:v>5243.1</c:v>
                </c:pt>
                <c:pt idx="10">
                  <c:v>5248.2</c:v>
                </c:pt>
                <c:pt idx="11">
                  <c:v>5240.8999999999996</c:v>
                </c:pt>
                <c:pt idx="12">
                  <c:v>5242.8</c:v>
                </c:pt>
                <c:pt idx="13">
                  <c:v>5211.7</c:v>
                </c:pt>
                <c:pt idx="14">
                  <c:v>5208</c:v>
                </c:pt>
                <c:pt idx="15">
                  <c:v>5230.2</c:v>
                </c:pt>
                <c:pt idx="16">
                  <c:v>5204.8999999999996</c:v>
                </c:pt>
                <c:pt idx="17">
                  <c:v>5209.2</c:v>
                </c:pt>
                <c:pt idx="18">
                  <c:v>5201.5</c:v>
                </c:pt>
                <c:pt idx="19">
                  <c:v>5225.3999999999996</c:v>
                </c:pt>
                <c:pt idx="20">
                  <c:v>5190.7</c:v>
                </c:pt>
                <c:pt idx="21">
                  <c:v>5211.8</c:v>
                </c:pt>
                <c:pt idx="22">
                  <c:v>5206.7</c:v>
                </c:pt>
                <c:pt idx="23">
                  <c:v>5192.7</c:v>
                </c:pt>
                <c:pt idx="24">
                  <c:v>5179.8</c:v>
                </c:pt>
                <c:pt idx="25">
                  <c:v>5192.6000000000004</c:v>
                </c:pt>
                <c:pt idx="26">
                  <c:v>5200.7</c:v>
                </c:pt>
                <c:pt idx="27">
                  <c:v>5143.8</c:v>
                </c:pt>
                <c:pt idx="28">
                  <c:v>5180.1000000000004</c:v>
                </c:pt>
                <c:pt idx="29">
                  <c:v>5155.7</c:v>
                </c:pt>
                <c:pt idx="30">
                  <c:v>5153.8999999999996</c:v>
                </c:pt>
                <c:pt idx="31">
                  <c:v>5160.3</c:v>
                </c:pt>
                <c:pt idx="32">
                  <c:v>5166.1000000000004</c:v>
                </c:pt>
                <c:pt idx="33">
                  <c:v>5154.8</c:v>
                </c:pt>
                <c:pt idx="34">
                  <c:v>5155.3999999999996</c:v>
                </c:pt>
                <c:pt idx="35">
                  <c:v>5145.3999999999996</c:v>
                </c:pt>
                <c:pt idx="36">
                  <c:v>5130.1000000000004</c:v>
                </c:pt>
                <c:pt idx="37">
                  <c:v>5141.1000000000004</c:v>
                </c:pt>
                <c:pt idx="38">
                  <c:v>5137.2</c:v>
                </c:pt>
                <c:pt idx="39">
                  <c:v>5133.3</c:v>
                </c:pt>
                <c:pt idx="40">
                  <c:v>5129.6000000000004</c:v>
                </c:pt>
                <c:pt idx="41">
                  <c:v>5131.2</c:v>
                </c:pt>
                <c:pt idx="42">
                  <c:v>5137.5</c:v>
                </c:pt>
                <c:pt idx="43">
                  <c:v>5106.3</c:v>
                </c:pt>
                <c:pt idx="44">
                  <c:v>5113.3</c:v>
                </c:pt>
                <c:pt idx="45">
                  <c:v>5125.3</c:v>
                </c:pt>
                <c:pt idx="46">
                  <c:v>5112.6000000000004</c:v>
                </c:pt>
                <c:pt idx="47">
                  <c:v>5117</c:v>
                </c:pt>
                <c:pt idx="48">
                  <c:v>5110.3999999999996</c:v>
                </c:pt>
                <c:pt idx="49">
                  <c:v>5114.8999999999996</c:v>
                </c:pt>
                <c:pt idx="50">
                  <c:v>5102.1000000000004</c:v>
                </c:pt>
                <c:pt idx="51">
                  <c:v>5093.1000000000004</c:v>
                </c:pt>
                <c:pt idx="52">
                  <c:v>5094</c:v>
                </c:pt>
                <c:pt idx="53">
                  <c:v>5095.2</c:v>
                </c:pt>
                <c:pt idx="54">
                  <c:v>5083.8999999999996</c:v>
                </c:pt>
                <c:pt idx="55">
                  <c:v>5086.5</c:v>
                </c:pt>
                <c:pt idx="56">
                  <c:v>5086.8999999999996</c:v>
                </c:pt>
                <c:pt idx="57">
                  <c:v>5090.6000000000004</c:v>
                </c:pt>
                <c:pt idx="58">
                  <c:v>5077.8999999999996</c:v>
                </c:pt>
                <c:pt idx="59">
                  <c:v>5061.8999999999996</c:v>
                </c:pt>
                <c:pt idx="60">
                  <c:v>5059</c:v>
                </c:pt>
                <c:pt idx="61">
                  <c:v>5064.8</c:v>
                </c:pt>
                <c:pt idx="62">
                  <c:v>5054.3</c:v>
                </c:pt>
                <c:pt idx="63">
                  <c:v>5073.3</c:v>
                </c:pt>
                <c:pt idx="64">
                  <c:v>5072.8999999999996</c:v>
                </c:pt>
                <c:pt idx="65">
                  <c:v>5064.2</c:v>
                </c:pt>
                <c:pt idx="66">
                  <c:v>5062.2</c:v>
                </c:pt>
                <c:pt idx="67">
                  <c:v>5045.3</c:v>
                </c:pt>
                <c:pt idx="68">
                  <c:v>5020.5</c:v>
                </c:pt>
                <c:pt idx="69">
                  <c:v>5070.6000000000004</c:v>
                </c:pt>
                <c:pt idx="70">
                  <c:v>5044.3</c:v>
                </c:pt>
                <c:pt idx="71">
                  <c:v>5038.1000000000004</c:v>
                </c:pt>
                <c:pt idx="72">
                  <c:v>5039.3</c:v>
                </c:pt>
                <c:pt idx="73">
                  <c:v>5020.8</c:v>
                </c:pt>
                <c:pt idx="74">
                  <c:v>5036.8</c:v>
                </c:pt>
                <c:pt idx="75">
                  <c:v>5028.1000000000004</c:v>
                </c:pt>
                <c:pt idx="76">
                  <c:v>5040.3</c:v>
                </c:pt>
                <c:pt idx="77">
                  <c:v>5038.7</c:v>
                </c:pt>
                <c:pt idx="78">
                  <c:v>5008.6000000000004</c:v>
                </c:pt>
                <c:pt idx="79">
                  <c:v>5019.8</c:v>
                </c:pt>
                <c:pt idx="80">
                  <c:v>5025.8999999999996</c:v>
                </c:pt>
                <c:pt idx="81">
                  <c:v>5013.1000000000004</c:v>
                </c:pt>
                <c:pt idx="82">
                  <c:v>5010.3</c:v>
                </c:pt>
                <c:pt idx="83">
                  <c:v>5014.6000000000004</c:v>
                </c:pt>
                <c:pt idx="84">
                  <c:v>5005.7</c:v>
                </c:pt>
                <c:pt idx="85">
                  <c:v>4996.2</c:v>
                </c:pt>
                <c:pt idx="86">
                  <c:v>4999.2</c:v>
                </c:pt>
                <c:pt idx="87">
                  <c:v>4998.8</c:v>
                </c:pt>
                <c:pt idx="88">
                  <c:v>5002.6000000000004</c:v>
                </c:pt>
                <c:pt idx="89">
                  <c:v>4973.5</c:v>
                </c:pt>
                <c:pt idx="90">
                  <c:v>4988.1000000000004</c:v>
                </c:pt>
                <c:pt idx="91">
                  <c:v>4989.3</c:v>
                </c:pt>
                <c:pt idx="92">
                  <c:v>4971</c:v>
                </c:pt>
                <c:pt idx="93">
                  <c:v>4985</c:v>
                </c:pt>
                <c:pt idx="94">
                  <c:v>4974.2</c:v>
                </c:pt>
                <c:pt idx="95">
                  <c:v>4985.8</c:v>
                </c:pt>
                <c:pt idx="96">
                  <c:v>4961.6000000000004</c:v>
                </c:pt>
                <c:pt idx="97">
                  <c:v>4962.8</c:v>
                </c:pt>
                <c:pt idx="98">
                  <c:v>4975</c:v>
                </c:pt>
                <c:pt idx="99">
                  <c:v>4979.6000000000004</c:v>
                </c:pt>
                <c:pt idx="100">
                  <c:v>4947.8999999999996</c:v>
                </c:pt>
                <c:pt idx="101">
                  <c:v>4982.8</c:v>
                </c:pt>
                <c:pt idx="102">
                  <c:v>4956.3</c:v>
                </c:pt>
                <c:pt idx="103">
                  <c:v>4943.8999999999996</c:v>
                </c:pt>
                <c:pt idx="104">
                  <c:v>4935.2</c:v>
                </c:pt>
                <c:pt idx="105">
                  <c:v>4934.7</c:v>
                </c:pt>
                <c:pt idx="106">
                  <c:v>4944.3999999999996</c:v>
                </c:pt>
                <c:pt idx="107">
                  <c:v>4948.3</c:v>
                </c:pt>
                <c:pt idx="108">
                  <c:v>4941.6000000000004</c:v>
                </c:pt>
                <c:pt idx="109">
                  <c:v>4939.3</c:v>
                </c:pt>
                <c:pt idx="110">
                  <c:v>4938.8</c:v>
                </c:pt>
                <c:pt idx="111">
                  <c:v>4947.5</c:v>
                </c:pt>
                <c:pt idx="112">
                  <c:v>4925.8999999999996</c:v>
                </c:pt>
                <c:pt idx="113">
                  <c:v>4933.2</c:v>
                </c:pt>
                <c:pt idx="114">
                  <c:v>4932.3999999999996</c:v>
                </c:pt>
                <c:pt idx="115">
                  <c:v>4925.6000000000004</c:v>
                </c:pt>
                <c:pt idx="116">
                  <c:v>4923.8</c:v>
                </c:pt>
                <c:pt idx="117">
                  <c:v>4912.5</c:v>
                </c:pt>
                <c:pt idx="118">
                  <c:v>4915.7</c:v>
                </c:pt>
                <c:pt idx="119">
                  <c:v>4909.2</c:v>
                </c:pt>
                <c:pt idx="120">
                  <c:v>4919.2</c:v>
                </c:pt>
                <c:pt idx="121">
                  <c:v>4902.6000000000004</c:v>
                </c:pt>
                <c:pt idx="122">
                  <c:v>4916.8999999999996</c:v>
                </c:pt>
                <c:pt idx="123">
                  <c:v>4895.1000000000004</c:v>
                </c:pt>
                <c:pt idx="124">
                  <c:v>4887.1000000000004</c:v>
                </c:pt>
                <c:pt idx="125">
                  <c:v>4898.5</c:v>
                </c:pt>
                <c:pt idx="126">
                  <c:v>4904.8</c:v>
                </c:pt>
                <c:pt idx="127">
                  <c:v>4902.6000000000004</c:v>
                </c:pt>
                <c:pt idx="128">
                  <c:v>4882.5</c:v>
                </c:pt>
                <c:pt idx="129">
                  <c:v>4876.6000000000004</c:v>
                </c:pt>
                <c:pt idx="130">
                  <c:v>4869</c:v>
                </c:pt>
                <c:pt idx="131">
                  <c:v>4880.6000000000004</c:v>
                </c:pt>
                <c:pt idx="132">
                  <c:v>4867.2</c:v>
                </c:pt>
                <c:pt idx="133">
                  <c:v>4869.3</c:v>
                </c:pt>
                <c:pt idx="134">
                  <c:v>4860</c:v>
                </c:pt>
                <c:pt idx="135">
                  <c:v>4854.7</c:v>
                </c:pt>
                <c:pt idx="136">
                  <c:v>4873</c:v>
                </c:pt>
                <c:pt idx="137">
                  <c:v>4870.3999999999996</c:v>
                </c:pt>
                <c:pt idx="138">
                  <c:v>4861.2</c:v>
                </c:pt>
                <c:pt idx="139">
                  <c:v>4843.5</c:v>
                </c:pt>
                <c:pt idx="140">
                  <c:v>4837.8</c:v>
                </c:pt>
                <c:pt idx="141">
                  <c:v>4835.6000000000004</c:v>
                </c:pt>
                <c:pt idx="142">
                  <c:v>4859.1000000000004</c:v>
                </c:pt>
                <c:pt idx="143">
                  <c:v>4854.3</c:v>
                </c:pt>
                <c:pt idx="144">
                  <c:v>4822.7</c:v>
                </c:pt>
                <c:pt idx="145">
                  <c:v>4841.2</c:v>
                </c:pt>
                <c:pt idx="146">
                  <c:v>4839.2</c:v>
                </c:pt>
                <c:pt idx="147">
                  <c:v>4830.2</c:v>
                </c:pt>
                <c:pt idx="148">
                  <c:v>4828.8999999999996</c:v>
                </c:pt>
                <c:pt idx="149">
                  <c:v>4825</c:v>
                </c:pt>
                <c:pt idx="150">
                  <c:v>4836.1000000000004</c:v>
                </c:pt>
                <c:pt idx="151">
                  <c:v>4829.1000000000004</c:v>
                </c:pt>
                <c:pt idx="152">
                  <c:v>4827</c:v>
                </c:pt>
                <c:pt idx="153">
                  <c:v>4837</c:v>
                </c:pt>
                <c:pt idx="154">
                  <c:v>4825</c:v>
                </c:pt>
                <c:pt idx="155">
                  <c:v>4816.3</c:v>
                </c:pt>
                <c:pt idx="156">
                  <c:v>4835.3</c:v>
                </c:pt>
                <c:pt idx="157">
                  <c:v>4830.8999999999996</c:v>
                </c:pt>
                <c:pt idx="158">
                  <c:v>4825.8999999999996</c:v>
                </c:pt>
                <c:pt idx="159">
                  <c:v>4832.8</c:v>
                </c:pt>
                <c:pt idx="160">
                  <c:v>4820.7</c:v>
                </c:pt>
                <c:pt idx="161">
                  <c:v>4824.7</c:v>
                </c:pt>
                <c:pt idx="162">
                  <c:v>4826.8</c:v>
                </c:pt>
                <c:pt idx="163">
                  <c:v>4824.8999999999996</c:v>
                </c:pt>
                <c:pt idx="164">
                  <c:v>4826.2</c:v>
                </c:pt>
                <c:pt idx="165">
                  <c:v>4811.8999999999996</c:v>
                </c:pt>
                <c:pt idx="166">
                  <c:v>4816.8999999999996</c:v>
                </c:pt>
                <c:pt idx="167">
                  <c:v>4824.8</c:v>
                </c:pt>
                <c:pt idx="168">
                  <c:v>4808.5</c:v>
                </c:pt>
                <c:pt idx="169">
                  <c:v>4805.7</c:v>
                </c:pt>
                <c:pt idx="170">
                  <c:v>4819.8999999999996</c:v>
                </c:pt>
                <c:pt idx="171">
                  <c:v>4794.3999999999996</c:v>
                </c:pt>
                <c:pt idx="172">
                  <c:v>4798.2</c:v>
                </c:pt>
                <c:pt idx="173">
                  <c:v>4808</c:v>
                </c:pt>
                <c:pt idx="174">
                  <c:v>4798.7</c:v>
                </c:pt>
                <c:pt idx="175">
                  <c:v>4804.5</c:v>
                </c:pt>
                <c:pt idx="176">
                  <c:v>4803.7</c:v>
                </c:pt>
                <c:pt idx="177">
                  <c:v>4808.1000000000004</c:v>
                </c:pt>
                <c:pt idx="178">
                  <c:v>4794.3</c:v>
                </c:pt>
                <c:pt idx="179">
                  <c:v>4782.6000000000004</c:v>
                </c:pt>
                <c:pt idx="180">
                  <c:v>4788.7</c:v>
                </c:pt>
                <c:pt idx="181">
                  <c:v>4784.6000000000004</c:v>
                </c:pt>
                <c:pt idx="182">
                  <c:v>4813.3</c:v>
                </c:pt>
                <c:pt idx="183">
                  <c:v>4799.1000000000004</c:v>
                </c:pt>
                <c:pt idx="184">
                  <c:v>4788</c:v>
                </c:pt>
                <c:pt idx="185">
                  <c:v>4779.8999999999996</c:v>
                </c:pt>
                <c:pt idx="186">
                  <c:v>4805.3</c:v>
                </c:pt>
                <c:pt idx="187">
                  <c:v>4788.6000000000004</c:v>
                </c:pt>
                <c:pt idx="188">
                  <c:v>4787</c:v>
                </c:pt>
                <c:pt idx="189">
                  <c:v>4771.8999999999996</c:v>
                </c:pt>
                <c:pt idx="190">
                  <c:v>4767.6000000000004</c:v>
                </c:pt>
                <c:pt idx="191">
                  <c:v>4776.5</c:v>
                </c:pt>
                <c:pt idx="192">
                  <c:v>4767.6000000000004</c:v>
                </c:pt>
                <c:pt idx="193">
                  <c:v>4773.6000000000004</c:v>
                </c:pt>
                <c:pt idx="194">
                  <c:v>4782</c:v>
                </c:pt>
                <c:pt idx="195">
                  <c:v>4774.5</c:v>
                </c:pt>
                <c:pt idx="196">
                  <c:v>4780.6000000000004</c:v>
                </c:pt>
                <c:pt idx="197">
                  <c:v>4776.1000000000004</c:v>
                </c:pt>
                <c:pt idx="198">
                  <c:v>4776.6000000000004</c:v>
                </c:pt>
                <c:pt idx="199">
                  <c:v>4757.7</c:v>
                </c:pt>
                <c:pt idx="200">
                  <c:v>4775.3</c:v>
                </c:pt>
                <c:pt idx="201">
                  <c:v>4754</c:v>
                </c:pt>
                <c:pt idx="202">
                  <c:v>4757.8999999999996</c:v>
                </c:pt>
                <c:pt idx="203">
                  <c:v>4755</c:v>
                </c:pt>
                <c:pt idx="204">
                  <c:v>4774.3</c:v>
                </c:pt>
                <c:pt idx="205">
                  <c:v>4780.1000000000004</c:v>
                </c:pt>
                <c:pt idx="206">
                  <c:v>4760.5</c:v>
                </c:pt>
                <c:pt idx="207">
                  <c:v>4763.6000000000004</c:v>
                </c:pt>
                <c:pt idx="208">
                  <c:v>4769.2</c:v>
                </c:pt>
                <c:pt idx="209">
                  <c:v>4771.6000000000004</c:v>
                </c:pt>
                <c:pt idx="210">
                  <c:v>4774</c:v>
                </c:pt>
                <c:pt idx="211">
                  <c:v>4768.1000000000004</c:v>
                </c:pt>
                <c:pt idx="212">
                  <c:v>4761.3</c:v>
                </c:pt>
                <c:pt idx="213">
                  <c:v>4775.7</c:v>
                </c:pt>
                <c:pt idx="214">
                  <c:v>4772.7</c:v>
                </c:pt>
                <c:pt idx="215">
                  <c:v>4762.6000000000004</c:v>
                </c:pt>
                <c:pt idx="216">
                  <c:v>4763.6000000000004</c:v>
                </c:pt>
                <c:pt idx="217">
                  <c:v>4759.5</c:v>
                </c:pt>
                <c:pt idx="218">
                  <c:v>4763.1000000000004</c:v>
                </c:pt>
                <c:pt idx="219">
                  <c:v>4751.1000000000004</c:v>
                </c:pt>
                <c:pt idx="220">
                  <c:v>4756.5</c:v>
                </c:pt>
                <c:pt idx="221">
                  <c:v>4756</c:v>
                </c:pt>
                <c:pt idx="222">
                  <c:v>4756.8999999999996</c:v>
                </c:pt>
                <c:pt idx="223">
                  <c:v>4742.2</c:v>
                </c:pt>
                <c:pt idx="224">
                  <c:v>4753.3999999999996</c:v>
                </c:pt>
                <c:pt idx="225">
                  <c:v>4748.5</c:v>
                </c:pt>
                <c:pt idx="226">
                  <c:v>4759.6000000000004</c:v>
                </c:pt>
                <c:pt idx="227">
                  <c:v>4750.3</c:v>
                </c:pt>
                <c:pt idx="228">
                  <c:v>4741.1000000000004</c:v>
                </c:pt>
                <c:pt idx="229">
                  <c:v>4740.8</c:v>
                </c:pt>
                <c:pt idx="230">
                  <c:v>4759.3999999999996</c:v>
                </c:pt>
                <c:pt idx="231">
                  <c:v>4743.8999999999996</c:v>
                </c:pt>
                <c:pt idx="232">
                  <c:v>4746.2</c:v>
                </c:pt>
                <c:pt idx="233">
                  <c:v>4747</c:v>
                </c:pt>
                <c:pt idx="234">
                  <c:v>4733.2</c:v>
                </c:pt>
                <c:pt idx="235">
                  <c:v>4729.8</c:v>
                </c:pt>
                <c:pt idx="236">
                  <c:v>4723.2</c:v>
                </c:pt>
                <c:pt idx="237">
                  <c:v>4710.3</c:v>
                </c:pt>
                <c:pt idx="238">
                  <c:v>4734.3</c:v>
                </c:pt>
                <c:pt idx="239">
                  <c:v>4749.7</c:v>
                </c:pt>
                <c:pt idx="240">
                  <c:v>4744.5</c:v>
                </c:pt>
                <c:pt idx="241">
                  <c:v>4740</c:v>
                </c:pt>
                <c:pt idx="242">
                  <c:v>4752.1000000000004</c:v>
                </c:pt>
                <c:pt idx="243">
                  <c:v>4727.3999999999996</c:v>
                </c:pt>
                <c:pt idx="244">
                  <c:v>4743.7</c:v>
                </c:pt>
                <c:pt idx="245">
                  <c:v>4744.6000000000004</c:v>
                </c:pt>
                <c:pt idx="246">
                  <c:v>4737.2</c:v>
                </c:pt>
                <c:pt idx="247">
                  <c:v>4731.6000000000004</c:v>
                </c:pt>
                <c:pt idx="248">
                  <c:v>4732.8</c:v>
                </c:pt>
                <c:pt idx="249">
                  <c:v>4750.8</c:v>
                </c:pt>
                <c:pt idx="250">
                  <c:v>4710.3999999999996</c:v>
                </c:pt>
                <c:pt idx="251">
                  <c:v>4722.3</c:v>
                </c:pt>
                <c:pt idx="252">
                  <c:v>4723.8</c:v>
                </c:pt>
                <c:pt idx="253">
                  <c:v>4734.1000000000004</c:v>
                </c:pt>
                <c:pt idx="254">
                  <c:v>4733.6000000000004</c:v>
                </c:pt>
                <c:pt idx="255">
                  <c:v>4727.7</c:v>
                </c:pt>
                <c:pt idx="256">
                  <c:v>4730.6000000000004</c:v>
                </c:pt>
                <c:pt idx="257">
                  <c:v>4725.8</c:v>
                </c:pt>
                <c:pt idx="258">
                  <c:v>4718.6000000000004</c:v>
                </c:pt>
                <c:pt idx="259">
                  <c:v>4726.6000000000004</c:v>
                </c:pt>
                <c:pt idx="260">
                  <c:v>4746.5</c:v>
                </c:pt>
                <c:pt idx="261">
                  <c:v>4720.7</c:v>
                </c:pt>
                <c:pt idx="262">
                  <c:v>4727.2</c:v>
                </c:pt>
                <c:pt idx="263">
                  <c:v>4716.2</c:v>
                </c:pt>
                <c:pt idx="264">
                  <c:v>4712.5</c:v>
                </c:pt>
                <c:pt idx="265">
                  <c:v>4694.3</c:v>
                </c:pt>
                <c:pt idx="266">
                  <c:v>4701.3</c:v>
                </c:pt>
                <c:pt idx="267">
                  <c:v>4710.8999999999996</c:v>
                </c:pt>
                <c:pt idx="268">
                  <c:v>4702.6000000000004</c:v>
                </c:pt>
                <c:pt idx="269">
                  <c:v>4716.1000000000004</c:v>
                </c:pt>
                <c:pt idx="270">
                  <c:v>4710</c:v>
                </c:pt>
                <c:pt idx="271">
                  <c:v>4720.5</c:v>
                </c:pt>
                <c:pt idx="272">
                  <c:v>4730.3999999999996</c:v>
                </c:pt>
                <c:pt idx="273">
                  <c:v>4715.6000000000004</c:v>
                </c:pt>
                <c:pt idx="274">
                  <c:v>4719.8</c:v>
                </c:pt>
                <c:pt idx="275">
                  <c:v>4710.8</c:v>
                </c:pt>
                <c:pt idx="276">
                  <c:v>4718.2</c:v>
                </c:pt>
                <c:pt idx="277">
                  <c:v>4719.3</c:v>
                </c:pt>
                <c:pt idx="278">
                  <c:v>4717.1000000000004</c:v>
                </c:pt>
                <c:pt idx="279">
                  <c:v>4690.8999999999996</c:v>
                </c:pt>
                <c:pt idx="280">
                  <c:v>4720.8</c:v>
                </c:pt>
                <c:pt idx="281">
                  <c:v>4704.5</c:v>
                </c:pt>
                <c:pt idx="282">
                  <c:v>4732.3</c:v>
                </c:pt>
                <c:pt idx="283">
                  <c:v>4712.6000000000004</c:v>
                </c:pt>
                <c:pt idx="284">
                  <c:v>4710.7</c:v>
                </c:pt>
                <c:pt idx="285">
                  <c:v>4718.3</c:v>
                </c:pt>
                <c:pt idx="286">
                  <c:v>4716.8999999999996</c:v>
                </c:pt>
                <c:pt idx="287">
                  <c:v>4710.7</c:v>
                </c:pt>
                <c:pt idx="288">
                  <c:v>4685.7</c:v>
                </c:pt>
                <c:pt idx="289">
                  <c:v>4705.5</c:v>
                </c:pt>
                <c:pt idx="290">
                  <c:v>4700.3</c:v>
                </c:pt>
                <c:pt idx="291">
                  <c:v>4703.1000000000004</c:v>
                </c:pt>
                <c:pt idx="292">
                  <c:v>4700.3999999999996</c:v>
                </c:pt>
                <c:pt idx="293">
                  <c:v>4710.7</c:v>
                </c:pt>
                <c:pt idx="294">
                  <c:v>4709</c:v>
                </c:pt>
                <c:pt idx="295">
                  <c:v>4692.1000000000004</c:v>
                </c:pt>
                <c:pt idx="296">
                  <c:v>4696.3</c:v>
                </c:pt>
                <c:pt idx="297">
                  <c:v>4690.3999999999996</c:v>
                </c:pt>
                <c:pt idx="298">
                  <c:v>4705.2</c:v>
                </c:pt>
                <c:pt idx="299">
                  <c:v>4702.5</c:v>
                </c:pt>
                <c:pt idx="300">
                  <c:v>4702.3</c:v>
                </c:pt>
                <c:pt idx="301">
                  <c:v>4721.5</c:v>
                </c:pt>
                <c:pt idx="302">
                  <c:v>4708.8999999999996</c:v>
                </c:pt>
                <c:pt idx="303">
                  <c:v>4711.3</c:v>
                </c:pt>
                <c:pt idx="304">
                  <c:v>4698</c:v>
                </c:pt>
                <c:pt idx="305">
                  <c:v>4683.3999999999996</c:v>
                </c:pt>
                <c:pt idx="306">
                  <c:v>4694.3999999999996</c:v>
                </c:pt>
                <c:pt idx="307">
                  <c:v>4691</c:v>
                </c:pt>
                <c:pt idx="308">
                  <c:v>4693.3999999999996</c:v>
                </c:pt>
                <c:pt idx="309">
                  <c:v>4696.3999999999996</c:v>
                </c:pt>
                <c:pt idx="310">
                  <c:v>4679.7</c:v>
                </c:pt>
                <c:pt idx="311">
                  <c:v>4692.8999999999996</c:v>
                </c:pt>
                <c:pt idx="312">
                  <c:v>4686.5</c:v>
                </c:pt>
                <c:pt idx="313">
                  <c:v>4703.8</c:v>
                </c:pt>
                <c:pt idx="314">
                  <c:v>4697.6000000000004</c:v>
                </c:pt>
                <c:pt idx="315">
                  <c:v>4692.5</c:v>
                </c:pt>
                <c:pt idx="316">
                  <c:v>4698.8999999999996</c:v>
                </c:pt>
                <c:pt idx="317">
                  <c:v>4688.5</c:v>
                </c:pt>
                <c:pt idx="318">
                  <c:v>4692.7</c:v>
                </c:pt>
                <c:pt idx="319">
                  <c:v>4680.6000000000004</c:v>
                </c:pt>
                <c:pt idx="320">
                  <c:v>4682.6000000000004</c:v>
                </c:pt>
                <c:pt idx="321">
                  <c:v>4679.3999999999996</c:v>
                </c:pt>
                <c:pt idx="322">
                  <c:v>4696.6000000000004</c:v>
                </c:pt>
                <c:pt idx="323">
                  <c:v>4682.8999999999996</c:v>
                </c:pt>
                <c:pt idx="324">
                  <c:v>4691.1000000000004</c:v>
                </c:pt>
                <c:pt idx="325">
                  <c:v>4688.6000000000004</c:v>
                </c:pt>
                <c:pt idx="326">
                  <c:v>4690.5</c:v>
                </c:pt>
                <c:pt idx="327">
                  <c:v>4672.8999999999996</c:v>
                </c:pt>
                <c:pt idx="328">
                  <c:v>4680.1000000000004</c:v>
                </c:pt>
                <c:pt idx="329">
                  <c:v>4675.5</c:v>
                </c:pt>
                <c:pt idx="330">
                  <c:v>4680.8</c:v>
                </c:pt>
                <c:pt idx="331">
                  <c:v>4671.1000000000004</c:v>
                </c:pt>
                <c:pt idx="332">
                  <c:v>4684.3</c:v>
                </c:pt>
                <c:pt idx="333">
                  <c:v>4682.3999999999996</c:v>
                </c:pt>
                <c:pt idx="334">
                  <c:v>4679.3</c:v>
                </c:pt>
                <c:pt idx="335">
                  <c:v>4673.7</c:v>
                </c:pt>
                <c:pt idx="336">
                  <c:v>4669.5</c:v>
                </c:pt>
                <c:pt idx="337">
                  <c:v>4665.3999999999996</c:v>
                </c:pt>
                <c:pt idx="338">
                  <c:v>4679</c:v>
                </c:pt>
                <c:pt idx="339">
                  <c:v>4668.8999999999996</c:v>
                </c:pt>
                <c:pt idx="340">
                  <c:v>4676.1000000000004</c:v>
                </c:pt>
                <c:pt idx="341">
                  <c:v>4679.2</c:v>
                </c:pt>
                <c:pt idx="342">
                  <c:v>4686.1000000000004</c:v>
                </c:pt>
                <c:pt idx="343">
                  <c:v>4678</c:v>
                </c:pt>
                <c:pt idx="344">
                  <c:v>4675.6000000000004</c:v>
                </c:pt>
                <c:pt idx="345">
                  <c:v>4677.5</c:v>
                </c:pt>
                <c:pt idx="346">
                  <c:v>4681.1000000000004</c:v>
                </c:pt>
                <c:pt idx="347">
                  <c:v>4667</c:v>
                </c:pt>
                <c:pt idx="348">
                  <c:v>4667.3</c:v>
                </c:pt>
                <c:pt idx="349">
                  <c:v>4682.7</c:v>
                </c:pt>
                <c:pt idx="350">
                  <c:v>4671.3</c:v>
                </c:pt>
                <c:pt idx="351">
                  <c:v>4671.3999999999996</c:v>
                </c:pt>
                <c:pt idx="352">
                  <c:v>4690.1000000000004</c:v>
                </c:pt>
                <c:pt idx="353">
                  <c:v>4663</c:v>
                </c:pt>
                <c:pt idx="354">
                  <c:v>4664.8</c:v>
                </c:pt>
                <c:pt idx="355">
                  <c:v>4689.8999999999996</c:v>
                </c:pt>
                <c:pt idx="356">
                  <c:v>4693.1000000000004</c:v>
                </c:pt>
                <c:pt idx="357">
                  <c:v>4663.6000000000004</c:v>
                </c:pt>
                <c:pt idx="358">
                  <c:v>4667.2</c:v>
                </c:pt>
                <c:pt idx="359">
                  <c:v>4681.3</c:v>
                </c:pt>
                <c:pt idx="360">
                  <c:v>4658.1000000000004</c:v>
                </c:pt>
                <c:pt idx="361">
                  <c:v>4657.3</c:v>
                </c:pt>
                <c:pt idx="362">
                  <c:v>4669.6000000000004</c:v>
                </c:pt>
                <c:pt idx="363">
                  <c:v>4672</c:v>
                </c:pt>
                <c:pt idx="364">
                  <c:v>4665.8999999999996</c:v>
                </c:pt>
                <c:pt idx="365">
                  <c:v>4664.6000000000004</c:v>
                </c:pt>
                <c:pt idx="366">
                  <c:v>4668.8999999999996</c:v>
                </c:pt>
                <c:pt idx="367">
                  <c:v>4669.8999999999996</c:v>
                </c:pt>
                <c:pt idx="368">
                  <c:v>4654.5</c:v>
                </c:pt>
                <c:pt idx="369">
                  <c:v>4653.3</c:v>
                </c:pt>
                <c:pt idx="370">
                  <c:v>4667.5</c:v>
                </c:pt>
                <c:pt idx="371">
                  <c:v>4646.8</c:v>
                </c:pt>
                <c:pt idx="372">
                  <c:v>4670.2</c:v>
                </c:pt>
                <c:pt idx="373">
                  <c:v>4665</c:v>
                </c:pt>
                <c:pt idx="374">
                  <c:v>4674.7</c:v>
                </c:pt>
                <c:pt idx="375">
                  <c:v>4680.8999999999996</c:v>
                </c:pt>
                <c:pt idx="376">
                  <c:v>4656.2</c:v>
                </c:pt>
                <c:pt idx="377">
                  <c:v>4660.1000000000004</c:v>
                </c:pt>
                <c:pt idx="378">
                  <c:v>4672.8999999999996</c:v>
                </c:pt>
                <c:pt idx="379">
                  <c:v>4672.2</c:v>
                </c:pt>
                <c:pt idx="380">
                  <c:v>4666.2</c:v>
                </c:pt>
                <c:pt idx="381">
                  <c:v>4652.8</c:v>
                </c:pt>
                <c:pt idx="382">
                  <c:v>4667.6000000000004</c:v>
                </c:pt>
                <c:pt idx="383">
                  <c:v>4655</c:v>
                </c:pt>
                <c:pt idx="384">
                  <c:v>4655.6000000000004</c:v>
                </c:pt>
                <c:pt idx="385">
                  <c:v>4652</c:v>
                </c:pt>
                <c:pt idx="386">
                  <c:v>4652.7</c:v>
                </c:pt>
                <c:pt idx="387">
                  <c:v>4659.6000000000004</c:v>
                </c:pt>
                <c:pt idx="388">
                  <c:v>4664.5</c:v>
                </c:pt>
                <c:pt idx="389">
                  <c:v>4653.8</c:v>
                </c:pt>
                <c:pt idx="390">
                  <c:v>4649.6000000000004</c:v>
                </c:pt>
                <c:pt idx="391">
                  <c:v>4655.2</c:v>
                </c:pt>
                <c:pt idx="392">
                  <c:v>4670.8999999999996</c:v>
                </c:pt>
                <c:pt idx="393">
                  <c:v>4681.6000000000004</c:v>
                </c:pt>
                <c:pt idx="394">
                  <c:v>4667.2</c:v>
                </c:pt>
                <c:pt idx="395">
                  <c:v>4650.3999999999996</c:v>
                </c:pt>
                <c:pt idx="396">
                  <c:v>4661.8</c:v>
                </c:pt>
                <c:pt idx="397">
                  <c:v>4645.1000000000004</c:v>
                </c:pt>
                <c:pt idx="398">
                  <c:v>4664.3999999999996</c:v>
                </c:pt>
                <c:pt idx="399">
                  <c:v>4670.3999999999996</c:v>
                </c:pt>
                <c:pt idx="400">
                  <c:v>4680.7</c:v>
                </c:pt>
                <c:pt idx="401">
                  <c:v>4654.2</c:v>
                </c:pt>
                <c:pt idx="402">
                  <c:v>4669.2</c:v>
                </c:pt>
                <c:pt idx="403">
                  <c:v>4645.5</c:v>
                </c:pt>
                <c:pt idx="404">
                  <c:v>4682</c:v>
                </c:pt>
                <c:pt idx="405">
                  <c:v>4649.3</c:v>
                </c:pt>
                <c:pt idx="406">
                  <c:v>4668.2</c:v>
                </c:pt>
                <c:pt idx="407">
                  <c:v>4659.3999999999996</c:v>
                </c:pt>
                <c:pt idx="408">
                  <c:v>4660.1000000000004</c:v>
                </c:pt>
                <c:pt idx="409">
                  <c:v>4664.1000000000004</c:v>
                </c:pt>
                <c:pt idx="410">
                  <c:v>4657.8999999999996</c:v>
                </c:pt>
                <c:pt idx="411">
                  <c:v>4669.7</c:v>
                </c:pt>
                <c:pt idx="412">
                  <c:v>4658.8999999999996</c:v>
                </c:pt>
                <c:pt idx="413">
                  <c:v>4668.7</c:v>
                </c:pt>
                <c:pt idx="414">
                  <c:v>4658.2</c:v>
                </c:pt>
                <c:pt idx="415">
                  <c:v>4652.3</c:v>
                </c:pt>
                <c:pt idx="416">
                  <c:v>4661.6000000000004</c:v>
                </c:pt>
                <c:pt idx="417">
                  <c:v>4652.8999999999996</c:v>
                </c:pt>
                <c:pt idx="418">
                  <c:v>4657.8</c:v>
                </c:pt>
                <c:pt idx="419">
                  <c:v>4663.1000000000004</c:v>
                </c:pt>
                <c:pt idx="420">
                  <c:v>4663.6000000000004</c:v>
                </c:pt>
                <c:pt idx="421">
                  <c:v>4653</c:v>
                </c:pt>
                <c:pt idx="422">
                  <c:v>4678.6000000000004</c:v>
                </c:pt>
                <c:pt idx="423">
                  <c:v>4674.2</c:v>
                </c:pt>
                <c:pt idx="424">
                  <c:v>4647.3</c:v>
                </c:pt>
                <c:pt idx="425">
                  <c:v>4648.8</c:v>
                </c:pt>
                <c:pt idx="426">
                  <c:v>4682.2</c:v>
                </c:pt>
                <c:pt idx="427">
                  <c:v>4659.5</c:v>
                </c:pt>
                <c:pt idx="428">
                  <c:v>4644.8</c:v>
                </c:pt>
                <c:pt idx="429">
                  <c:v>4656.5</c:v>
                </c:pt>
                <c:pt idx="430">
                  <c:v>4657.3</c:v>
                </c:pt>
                <c:pt idx="431">
                  <c:v>4661.3</c:v>
                </c:pt>
                <c:pt idx="432">
                  <c:v>4662</c:v>
                </c:pt>
                <c:pt idx="433">
                  <c:v>4660.6000000000004</c:v>
                </c:pt>
                <c:pt idx="434">
                  <c:v>4655</c:v>
                </c:pt>
                <c:pt idx="435">
                  <c:v>4651.1000000000004</c:v>
                </c:pt>
                <c:pt idx="436">
                  <c:v>4652.8</c:v>
                </c:pt>
                <c:pt idx="437">
                  <c:v>4650.3</c:v>
                </c:pt>
                <c:pt idx="438">
                  <c:v>4654.5</c:v>
                </c:pt>
                <c:pt idx="439">
                  <c:v>4661.1000000000004</c:v>
                </c:pt>
                <c:pt idx="440">
                  <c:v>4650.8999999999996</c:v>
                </c:pt>
                <c:pt idx="441">
                  <c:v>4653.8999999999996</c:v>
                </c:pt>
                <c:pt idx="442">
                  <c:v>4639.1000000000004</c:v>
                </c:pt>
                <c:pt idx="443">
                  <c:v>4649.1000000000004</c:v>
                </c:pt>
                <c:pt idx="444">
                  <c:v>4667.3</c:v>
                </c:pt>
                <c:pt idx="445">
                  <c:v>4653</c:v>
                </c:pt>
                <c:pt idx="446">
                  <c:v>4643.8</c:v>
                </c:pt>
                <c:pt idx="447">
                  <c:v>4658.6000000000004</c:v>
                </c:pt>
                <c:pt idx="448">
                  <c:v>4638.5</c:v>
                </c:pt>
                <c:pt idx="449">
                  <c:v>4655.8</c:v>
                </c:pt>
                <c:pt idx="450">
                  <c:v>4653.3999999999996</c:v>
                </c:pt>
                <c:pt idx="451">
                  <c:v>4645.8</c:v>
                </c:pt>
                <c:pt idx="452">
                  <c:v>4634.2</c:v>
                </c:pt>
                <c:pt idx="453">
                  <c:v>4649.3</c:v>
                </c:pt>
                <c:pt idx="454">
                  <c:v>4659.2</c:v>
                </c:pt>
                <c:pt idx="455">
                  <c:v>4657.3</c:v>
                </c:pt>
                <c:pt idx="456">
                  <c:v>4662.6000000000004</c:v>
                </c:pt>
                <c:pt idx="457">
                  <c:v>4654.1000000000004</c:v>
                </c:pt>
                <c:pt idx="458">
                  <c:v>4632.2</c:v>
                </c:pt>
                <c:pt idx="459">
                  <c:v>4643.8999999999996</c:v>
                </c:pt>
                <c:pt idx="460">
                  <c:v>4640.7</c:v>
                </c:pt>
                <c:pt idx="461">
                  <c:v>4634.8999999999996</c:v>
                </c:pt>
                <c:pt idx="462">
                  <c:v>4655.1000000000004</c:v>
                </c:pt>
                <c:pt idx="463">
                  <c:v>4652.5</c:v>
                </c:pt>
                <c:pt idx="464">
                  <c:v>4650.5</c:v>
                </c:pt>
                <c:pt idx="465">
                  <c:v>4651.1000000000004</c:v>
                </c:pt>
                <c:pt idx="466">
                  <c:v>4638.6000000000004</c:v>
                </c:pt>
                <c:pt idx="467">
                  <c:v>4648.3999999999996</c:v>
                </c:pt>
                <c:pt idx="468">
                  <c:v>4642</c:v>
                </c:pt>
                <c:pt idx="469">
                  <c:v>4653.7</c:v>
                </c:pt>
                <c:pt idx="470">
                  <c:v>4652.5</c:v>
                </c:pt>
                <c:pt idx="471">
                  <c:v>4649.6000000000004</c:v>
                </c:pt>
                <c:pt idx="472">
                  <c:v>4651.8999999999996</c:v>
                </c:pt>
                <c:pt idx="473">
                  <c:v>4645.5</c:v>
                </c:pt>
                <c:pt idx="474">
                  <c:v>4647.2</c:v>
                </c:pt>
                <c:pt idx="475">
                  <c:v>4642.2</c:v>
                </c:pt>
                <c:pt idx="476">
                  <c:v>4647.3999999999996</c:v>
                </c:pt>
                <c:pt idx="477">
                  <c:v>4662.8999999999996</c:v>
                </c:pt>
                <c:pt idx="478">
                  <c:v>4644.7</c:v>
                </c:pt>
                <c:pt idx="479">
                  <c:v>4649.8999999999996</c:v>
                </c:pt>
                <c:pt idx="480">
                  <c:v>4629.1000000000004</c:v>
                </c:pt>
                <c:pt idx="481">
                  <c:v>4632.3999999999996</c:v>
                </c:pt>
                <c:pt idx="482">
                  <c:v>4645</c:v>
                </c:pt>
                <c:pt idx="483">
                  <c:v>4640</c:v>
                </c:pt>
                <c:pt idx="484">
                  <c:v>4658.8</c:v>
                </c:pt>
                <c:pt idx="485">
                  <c:v>4656.2</c:v>
                </c:pt>
                <c:pt idx="486">
                  <c:v>4650.2</c:v>
                </c:pt>
                <c:pt idx="487">
                  <c:v>4658.3</c:v>
                </c:pt>
                <c:pt idx="488">
                  <c:v>4637.3999999999996</c:v>
                </c:pt>
                <c:pt idx="489">
                  <c:v>4639.8</c:v>
                </c:pt>
                <c:pt idx="490">
                  <c:v>4642.6000000000004</c:v>
                </c:pt>
                <c:pt idx="491">
                  <c:v>4648.3999999999996</c:v>
                </c:pt>
                <c:pt idx="492">
                  <c:v>4647.5</c:v>
                </c:pt>
                <c:pt idx="493">
                  <c:v>4648.1000000000004</c:v>
                </c:pt>
                <c:pt idx="494">
                  <c:v>4650.1000000000004</c:v>
                </c:pt>
                <c:pt idx="495">
                  <c:v>4642.8</c:v>
                </c:pt>
                <c:pt idx="496">
                  <c:v>4636.2</c:v>
                </c:pt>
                <c:pt idx="497">
                  <c:v>4643.3</c:v>
                </c:pt>
                <c:pt idx="498">
                  <c:v>4641.8</c:v>
                </c:pt>
                <c:pt idx="499">
                  <c:v>4638.1000000000004</c:v>
                </c:pt>
                <c:pt idx="500">
                  <c:v>4635.7</c:v>
                </c:pt>
                <c:pt idx="501">
                  <c:v>4634.6000000000004</c:v>
                </c:pt>
                <c:pt idx="502">
                  <c:v>4638.5</c:v>
                </c:pt>
                <c:pt idx="503">
                  <c:v>4646.5</c:v>
                </c:pt>
                <c:pt idx="504">
                  <c:v>4644.8999999999996</c:v>
                </c:pt>
                <c:pt idx="505">
                  <c:v>4652.8999999999996</c:v>
                </c:pt>
                <c:pt idx="506">
                  <c:v>4638.7</c:v>
                </c:pt>
                <c:pt idx="507">
                  <c:v>4646.5</c:v>
                </c:pt>
                <c:pt idx="508">
                  <c:v>4646.8999999999996</c:v>
                </c:pt>
                <c:pt idx="509">
                  <c:v>4644.8999999999996</c:v>
                </c:pt>
                <c:pt idx="510">
                  <c:v>4645.5</c:v>
                </c:pt>
                <c:pt idx="511">
                  <c:v>4638.5</c:v>
                </c:pt>
                <c:pt idx="512">
                  <c:v>4647.5</c:v>
                </c:pt>
                <c:pt idx="513">
                  <c:v>4648.5</c:v>
                </c:pt>
                <c:pt idx="514">
                  <c:v>4657.5</c:v>
                </c:pt>
                <c:pt idx="515">
                  <c:v>4654.6000000000004</c:v>
                </c:pt>
                <c:pt idx="516">
                  <c:v>4649</c:v>
                </c:pt>
                <c:pt idx="517">
                  <c:v>4651.3</c:v>
                </c:pt>
                <c:pt idx="518">
                  <c:v>4653.6000000000004</c:v>
                </c:pt>
                <c:pt idx="519">
                  <c:v>4648.7</c:v>
                </c:pt>
                <c:pt idx="520">
                  <c:v>4651.2</c:v>
                </c:pt>
                <c:pt idx="521">
                  <c:v>4654.8</c:v>
                </c:pt>
                <c:pt idx="522">
                  <c:v>4651.3</c:v>
                </c:pt>
                <c:pt idx="523">
                  <c:v>4646.3999999999996</c:v>
                </c:pt>
                <c:pt idx="524">
                  <c:v>4651.1000000000004</c:v>
                </c:pt>
                <c:pt idx="525">
                  <c:v>4644.3</c:v>
                </c:pt>
                <c:pt idx="526">
                  <c:v>4632.5</c:v>
                </c:pt>
                <c:pt idx="527">
                  <c:v>4641.5</c:v>
                </c:pt>
                <c:pt idx="528">
                  <c:v>4623.3</c:v>
                </c:pt>
                <c:pt idx="529">
                  <c:v>4639.5</c:v>
                </c:pt>
                <c:pt idx="530">
                  <c:v>4630.3999999999996</c:v>
                </c:pt>
                <c:pt idx="531">
                  <c:v>4634.2</c:v>
                </c:pt>
                <c:pt idx="532">
                  <c:v>4628.7</c:v>
                </c:pt>
                <c:pt idx="533">
                  <c:v>4623.7</c:v>
                </c:pt>
                <c:pt idx="534">
                  <c:v>4645.5</c:v>
                </c:pt>
                <c:pt idx="535">
                  <c:v>4637.5</c:v>
                </c:pt>
                <c:pt idx="536">
                  <c:v>4632.3</c:v>
                </c:pt>
                <c:pt idx="537">
                  <c:v>4620.8</c:v>
                </c:pt>
                <c:pt idx="538">
                  <c:v>4642</c:v>
                </c:pt>
                <c:pt idx="539">
                  <c:v>4624</c:v>
                </c:pt>
                <c:pt idx="540">
                  <c:v>4623.1000000000004</c:v>
                </c:pt>
                <c:pt idx="541">
                  <c:v>4614.7</c:v>
                </c:pt>
                <c:pt idx="542">
                  <c:v>4612.7</c:v>
                </c:pt>
                <c:pt idx="543">
                  <c:v>4637.6000000000004</c:v>
                </c:pt>
                <c:pt idx="544">
                  <c:v>4634.8999999999996</c:v>
                </c:pt>
                <c:pt idx="545">
                  <c:v>4620</c:v>
                </c:pt>
                <c:pt idx="546">
                  <c:v>4613.7</c:v>
                </c:pt>
                <c:pt idx="547">
                  <c:v>4619.2</c:v>
                </c:pt>
                <c:pt idx="548">
                  <c:v>4633.1000000000004</c:v>
                </c:pt>
                <c:pt idx="549">
                  <c:v>4609</c:v>
                </c:pt>
                <c:pt idx="550">
                  <c:v>4628.3</c:v>
                </c:pt>
                <c:pt idx="551">
                  <c:v>4623.3</c:v>
                </c:pt>
                <c:pt idx="552">
                  <c:v>4613.6000000000004</c:v>
                </c:pt>
                <c:pt idx="553">
                  <c:v>4627.8</c:v>
                </c:pt>
                <c:pt idx="554">
                  <c:v>4621.8999999999996</c:v>
                </c:pt>
                <c:pt idx="555">
                  <c:v>4617.1000000000004</c:v>
                </c:pt>
                <c:pt idx="556">
                  <c:v>4624.5</c:v>
                </c:pt>
                <c:pt idx="557">
                  <c:v>4619.3</c:v>
                </c:pt>
                <c:pt idx="558">
                  <c:v>4610</c:v>
                </c:pt>
                <c:pt idx="559">
                  <c:v>4616.5</c:v>
                </c:pt>
                <c:pt idx="560">
                  <c:v>4618</c:v>
                </c:pt>
                <c:pt idx="561">
                  <c:v>4627.3999999999996</c:v>
                </c:pt>
                <c:pt idx="562">
                  <c:v>4619.3999999999996</c:v>
                </c:pt>
                <c:pt idx="563">
                  <c:v>4626.5</c:v>
                </c:pt>
                <c:pt idx="564">
                  <c:v>4619.3999999999996</c:v>
                </c:pt>
                <c:pt idx="565">
                  <c:v>4617.6000000000004</c:v>
                </c:pt>
                <c:pt idx="566">
                  <c:v>4625.8</c:v>
                </c:pt>
                <c:pt idx="567">
                  <c:v>4624.3999999999996</c:v>
                </c:pt>
                <c:pt idx="568">
                  <c:v>4626.8</c:v>
                </c:pt>
                <c:pt idx="569">
                  <c:v>4623.2</c:v>
                </c:pt>
                <c:pt idx="570">
                  <c:v>4625.7</c:v>
                </c:pt>
                <c:pt idx="571">
                  <c:v>4612.5</c:v>
                </c:pt>
                <c:pt idx="572">
                  <c:v>4620.2</c:v>
                </c:pt>
                <c:pt idx="573">
                  <c:v>4631</c:v>
                </c:pt>
                <c:pt idx="574">
                  <c:v>4629.8</c:v>
                </c:pt>
                <c:pt idx="575">
                  <c:v>4622.8</c:v>
                </c:pt>
                <c:pt idx="576">
                  <c:v>4636.1000000000004</c:v>
                </c:pt>
                <c:pt idx="577">
                  <c:v>4632.8999999999996</c:v>
                </c:pt>
                <c:pt idx="578">
                  <c:v>4626.5</c:v>
                </c:pt>
                <c:pt idx="579">
                  <c:v>4626.5</c:v>
                </c:pt>
                <c:pt idx="580">
                  <c:v>4629.8999999999996</c:v>
                </c:pt>
                <c:pt idx="581">
                  <c:v>4633.8999999999996</c:v>
                </c:pt>
                <c:pt idx="582">
                  <c:v>4630.8</c:v>
                </c:pt>
                <c:pt idx="583">
                  <c:v>4635.3</c:v>
                </c:pt>
                <c:pt idx="584">
                  <c:v>4633.7</c:v>
                </c:pt>
                <c:pt idx="585">
                  <c:v>4633.6000000000004</c:v>
                </c:pt>
                <c:pt idx="586">
                  <c:v>4632.6000000000004</c:v>
                </c:pt>
                <c:pt idx="587">
                  <c:v>4632.8</c:v>
                </c:pt>
                <c:pt idx="588">
                  <c:v>4625.8999999999996</c:v>
                </c:pt>
                <c:pt idx="589">
                  <c:v>4631</c:v>
                </c:pt>
                <c:pt idx="590">
                  <c:v>4631</c:v>
                </c:pt>
                <c:pt idx="591">
                  <c:v>4630.2</c:v>
                </c:pt>
                <c:pt idx="592">
                  <c:v>4633.8</c:v>
                </c:pt>
                <c:pt idx="593">
                  <c:v>4635.8999999999996</c:v>
                </c:pt>
                <c:pt idx="594">
                  <c:v>4632.1000000000004</c:v>
                </c:pt>
                <c:pt idx="595">
                  <c:v>4627.1000000000004</c:v>
                </c:pt>
                <c:pt idx="596">
                  <c:v>4624.7</c:v>
                </c:pt>
                <c:pt idx="597">
                  <c:v>4625.5</c:v>
                </c:pt>
                <c:pt idx="598">
                  <c:v>4617.1000000000004</c:v>
                </c:pt>
                <c:pt idx="599">
                  <c:v>4623</c:v>
                </c:pt>
                <c:pt idx="600">
                  <c:v>4623.7</c:v>
                </c:pt>
                <c:pt idx="601">
                  <c:v>4622.7</c:v>
                </c:pt>
                <c:pt idx="602">
                  <c:v>4618</c:v>
                </c:pt>
                <c:pt idx="603">
                  <c:v>4636.8999999999996</c:v>
                </c:pt>
                <c:pt idx="604">
                  <c:v>4625.7</c:v>
                </c:pt>
                <c:pt idx="605">
                  <c:v>4622.2</c:v>
                </c:pt>
                <c:pt idx="606">
                  <c:v>4602</c:v>
                </c:pt>
                <c:pt idx="607">
                  <c:v>4616.8</c:v>
                </c:pt>
                <c:pt idx="608">
                  <c:v>4613.2</c:v>
                </c:pt>
                <c:pt idx="609">
                  <c:v>4608.2</c:v>
                </c:pt>
                <c:pt idx="610">
                  <c:v>4613.5</c:v>
                </c:pt>
                <c:pt idx="611">
                  <c:v>4606</c:v>
                </c:pt>
                <c:pt idx="612">
                  <c:v>4613.8999999999996</c:v>
                </c:pt>
                <c:pt idx="613">
                  <c:v>4600.3999999999996</c:v>
                </c:pt>
                <c:pt idx="614">
                  <c:v>4612.3999999999996</c:v>
                </c:pt>
                <c:pt idx="615">
                  <c:v>4597.6000000000004</c:v>
                </c:pt>
                <c:pt idx="616">
                  <c:v>4612.7</c:v>
                </c:pt>
                <c:pt idx="617">
                  <c:v>4615</c:v>
                </c:pt>
                <c:pt idx="618">
                  <c:v>4600</c:v>
                </c:pt>
                <c:pt idx="619">
                  <c:v>4610.8999999999996</c:v>
                </c:pt>
                <c:pt idx="620">
                  <c:v>4608.7</c:v>
                </c:pt>
                <c:pt idx="621">
                  <c:v>4592</c:v>
                </c:pt>
                <c:pt idx="622">
                  <c:v>4613.8999999999996</c:v>
                </c:pt>
                <c:pt idx="623">
                  <c:v>4606.8999999999996</c:v>
                </c:pt>
                <c:pt idx="624">
                  <c:v>4617.2</c:v>
                </c:pt>
                <c:pt idx="625">
                  <c:v>4587.2</c:v>
                </c:pt>
                <c:pt idx="626">
                  <c:v>4590.2</c:v>
                </c:pt>
                <c:pt idx="627">
                  <c:v>4599.8999999999996</c:v>
                </c:pt>
                <c:pt idx="628">
                  <c:v>4619.8999999999996</c:v>
                </c:pt>
                <c:pt idx="629">
                  <c:v>4605.8999999999996</c:v>
                </c:pt>
                <c:pt idx="630">
                  <c:v>4617.6000000000004</c:v>
                </c:pt>
                <c:pt idx="631">
                  <c:v>4595.6000000000004</c:v>
                </c:pt>
                <c:pt idx="632">
                  <c:v>4615.3</c:v>
                </c:pt>
                <c:pt idx="633">
                  <c:v>4609.6000000000004</c:v>
                </c:pt>
                <c:pt idx="634">
                  <c:v>4607.5</c:v>
                </c:pt>
                <c:pt idx="635">
                  <c:v>4601.8999999999996</c:v>
                </c:pt>
                <c:pt idx="636">
                  <c:v>4608.2</c:v>
                </c:pt>
                <c:pt idx="637">
                  <c:v>4614</c:v>
                </c:pt>
                <c:pt idx="638">
                  <c:v>4612.3999999999996</c:v>
                </c:pt>
                <c:pt idx="639">
                  <c:v>4599.6000000000004</c:v>
                </c:pt>
                <c:pt idx="640">
                  <c:v>4608.3999999999996</c:v>
                </c:pt>
                <c:pt idx="641">
                  <c:v>4613.6000000000004</c:v>
                </c:pt>
                <c:pt idx="642">
                  <c:v>4610.8999999999996</c:v>
                </c:pt>
                <c:pt idx="643">
                  <c:v>4614.8999999999996</c:v>
                </c:pt>
                <c:pt idx="644">
                  <c:v>4620.5</c:v>
                </c:pt>
                <c:pt idx="645">
                  <c:v>4609.1000000000004</c:v>
                </c:pt>
                <c:pt idx="646">
                  <c:v>4616.8999999999996</c:v>
                </c:pt>
                <c:pt idx="647">
                  <c:v>4615.1000000000004</c:v>
                </c:pt>
                <c:pt idx="648">
                  <c:v>4616.2</c:v>
                </c:pt>
                <c:pt idx="649">
                  <c:v>4623.8999999999996</c:v>
                </c:pt>
                <c:pt idx="650">
                  <c:v>4622.8</c:v>
                </c:pt>
                <c:pt idx="651">
                  <c:v>4608.8999999999996</c:v>
                </c:pt>
                <c:pt idx="652">
                  <c:v>4599.1000000000004</c:v>
                </c:pt>
                <c:pt idx="653">
                  <c:v>4607.1000000000004</c:v>
                </c:pt>
                <c:pt idx="654">
                  <c:v>4614.3999999999996</c:v>
                </c:pt>
                <c:pt idx="655">
                  <c:v>4606.5</c:v>
                </c:pt>
                <c:pt idx="656">
                  <c:v>4608.8</c:v>
                </c:pt>
                <c:pt idx="657">
                  <c:v>4612.5</c:v>
                </c:pt>
                <c:pt idx="658">
                  <c:v>4590.8</c:v>
                </c:pt>
                <c:pt idx="659">
                  <c:v>4593.8999999999996</c:v>
                </c:pt>
                <c:pt idx="660">
                  <c:v>4616.8</c:v>
                </c:pt>
                <c:pt idx="661">
                  <c:v>4590.3999999999996</c:v>
                </c:pt>
                <c:pt idx="662">
                  <c:v>4594.8999999999996</c:v>
                </c:pt>
                <c:pt idx="663">
                  <c:v>4615.2</c:v>
                </c:pt>
                <c:pt idx="664">
                  <c:v>4610.3</c:v>
                </c:pt>
                <c:pt idx="665">
                  <c:v>4608.3999999999996</c:v>
                </c:pt>
                <c:pt idx="666">
                  <c:v>4614.7</c:v>
                </c:pt>
                <c:pt idx="667">
                  <c:v>4604.3</c:v>
                </c:pt>
                <c:pt idx="668">
                  <c:v>4597.6000000000004</c:v>
                </c:pt>
                <c:pt idx="669">
                  <c:v>4601.6000000000004</c:v>
                </c:pt>
                <c:pt idx="670">
                  <c:v>4605.2</c:v>
                </c:pt>
                <c:pt idx="671">
                  <c:v>4604.5</c:v>
                </c:pt>
                <c:pt idx="672">
                  <c:v>4620.8999999999996</c:v>
                </c:pt>
                <c:pt idx="673">
                  <c:v>4603.7</c:v>
                </c:pt>
                <c:pt idx="674">
                  <c:v>4610.8</c:v>
                </c:pt>
                <c:pt idx="675">
                  <c:v>4614.3999999999996</c:v>
                </c:pt>
                <c:pt idx="676">
                  <c:v>4598.2</c:v>
                </c:pt>
                <c:pt idx="677">
                  <c:v>4616.6000000000004</c:v>
                </c:pt>
                <c:pt idx="678">
                  <c:v>4621.6000000000004</c:v>
                </c:pt>
                <c:pt idx="679">
                  <c:v>4611.2</c:v>
                </c:pt>
                <c:pt idx="680">
                  <c:v>4597</c:v>
                </c:pt>
                <c:pt idx="681">
                  <c:v>4595.3999999999996</c:v>
                </c:pt>
                <c:pt idx="682">
                  <c:v>4631.3</c:v>
                </c:pt>
                <c:pt idx="683">
                  <c:v>4620.5</c:v>
                </c:pt>
                <c:pt idx="684">
                  <c:v>4601.6000000000004</c:v>
                </c:pt>
                <c:pt idx="685">
                  <c:v>4625.7</c:v>
                </c:pt>
                <c:pt idx="686">
                  <c:v>4603.7</c:v>
                </c:pt>
                <c:pt idx="687">
                  <c:v>4614</c:v>
                </c:pt>
                <c:pt idx="688">
                  <c:v>4623.6000000000004</c:v>
                </c:pt>
                <c:pt idx="689">
                  <c:v>4611.5</c:v>
                </c:pt>
                <c:pt idx="690">
                  <c:v>4610.8</c:v>
                </c:pt>
                <c:pt idx="691">
                  <c:v>4629.2</c:v>
                </c:pt>
                <c:pt idx="692">
                  <c:v>4608.6000000000004</c:v>
                </c:pt>
                <c:pt idx="693">
                  <c:v>4606.2</c:v>
                </c:pt>
                <c:pt idx="694">
                  <c:v>4599.2</c:v>
                </c:pt>
                <c:pt idx="695">
                  <c:v>4610.1000000000004</c:v>
                </c:pt>
                <c:pt idx="696">
                  <c:v>4628.7</c:v>
                </c:pt>
                <c:pt idx="697">
                  <c:v>4599.1000000000004</c:v>
                </c:pt>
                <c:pt idx="698">
                  <c:v>4615.1000000000004</c:v>
                </c:pt>
                <c:pt idx="699">
                  <c:v>4598.6000000000004</c:v>
                </c:pt>
                <c:pt idx="700">
                  <c:v>4598</c:v>
                </c:pt>
                <c:pt idx="701">
                  <c:v>4619.8999999999996</c:v>
                </c:pt>
                <c:pt idx="702">
                  <c:v>4632.8</c:v>
                </c:pt>
                <c:pt idx="703">
                  <c:v>4600.1000000000004</c:v>
                </c:pt>
                <c:pt idx="704">
                  <c:v>4622.2</c:v>
                </c:pt>
                <c:pt idx="705">
                  <c:v>4631.8999999999996</c:v>
                </c:pt>
                <c:pt idx="706">
                  <c:v>4617</c:v>
                </c:pt>
                <c:pt idx="707">
                  <c:v>4603.1000000000004</c:v>
                </c:pt>
                <c:pt idx="708">
                  <c:v>4623</c:v>
                </c:pt>
                <c:pt idx="709">
                  <c:v>4602</c:v>
                </c:pt>
                <c:pt idx="710">
                  <c:v>4599.8</c:v>
                </c:pt>
                <c:pt idx="711">
                  <c:v>4594.7</c:v>
                </c:pt>
                <c:pt idx="712">
                  <c:v>4603.7</c:v>
                </c:pt>
                <c:pt idx="713">
                  <c:v>4599.6000000000004</c:v>
                </c:pt>
                <c:pt idx="714">
                  <c:v>4616.6000000000004</c:v>
                </c:pt>
                <c:pt idx="715">
                  <c:v>4609.3</c:v>
                </c:pt>
                <c:pt idx="716">
                  <c:v>4614.5</c:v>
                </c:pt>
                <c:pt idx="717">
                  <c:v>4592.2</c:v>
                </c:pt>
                <c:pt idx="718">
                  <c:v>4615.6000000000004</c:v>
                </c:pt>
                <c:pt idx="719">
                  <c:v>4602.5</c:v>
                </c:pt>
                <c:pt idx="720">
                  <c:v>4606.7</c:v>
                </c:pt>
                <c:pt idx="721">
                  <c:v>4604.2</c:v>
                </c:pt>
                <c:pt idx="722">
                  <c:v>4608.8999999999996</c:v>
                </c:pt>
                <c:pt idx="723">
                  <c:v>4623.8999999999996</c:v>
                </c:pt>
                <c:pt idx="724">
                  <c:v>4622.1000000000004</c:v>
                </c:pt>
                <c:pt idx="725">
                  <c:v>4617</c:v>
                </c:pt>
                <c:pt idx="726">
                  <c:v>4607.7</c:v>
                </c:pt>
                <c:pt idx="727">
                  <c:v>4599.1000000000004</c:v>
                </c:pt>
                <c:pt idx="728">
                  <c:v>4626.1000000000004</c:v>
                </c:pt>
                <c:pt idx="729">
                  <c:v>4602.6000000000004</c:v>
                </c:pt>
                <c:pt idx="730">
                  <c:v>4602.7</c:v>
                </c:pt>
                <c:pt idx="731">
                  <c:v>4620.2</c:v>
                </c:pt>
                <c:pt idx="732">
                  <c:v>4601.6000000000004</c:v>
                </c:pt>
                <c:pt idx="733">
                  <c:v>4598.1000000000004</c:v>
                </c:pt>
                <c:pt idx="734">
                  <c:v>4602.5</c:v>
                </c:pt>
                <c:pt idx="735">
                  <c:v>4598.5</c:v>
                </c:pt>
                <c:pt idx="736">
                  <c:v>4594.8</c:v>
                </c:pt>
                <c:pt idx="737">
                  <c:v>4592.3999999999996</c:v>
                </c:pt>
                <c:pt idx="738">
                  <c:v>4611.7</c:v>
                </c:pt>
                <c:pt idx="739">
                  <c:v>4604.7</c:v>
                </c:pt>
                <c:pt idx="740">
                  <c:v>4607</c:v>
                </c:pt>
                <c:pt idx="741">
                  <c:v>4623.6000000000004</c:v>
                </c:pt>
                <c:pt idx="742">
                  <c:v>4605.2</c:v>
                </c:pt>
                <c:pt idx="743">
                  <c:v>4620.7</c:v>
                </c:pt>
                <c:pt idx="744">
                  <c:v>4610.6000000000004</c:v>
                </c:pt>
                <c:pt idx="745">
                  <c:v>4608.8</c:v>
                </c:pt>
                <c:pt idx="746">
                  <c:v>4595.5</c:v>
                </c:pt>
                <c:pt idx="747">
                  <c:v>4594.1000000000004</c:v>
                </c:pt>
                <c:pt idx="748">
                  <c:v>4624.2</c:v>
                </c:pt>
                <c:pt idx="749">
                  <c:v>4599.2</c:v>
                </c:pt>
                <c:pt idx="750">
                  <c:v>4607.2</c:v>
                </c:pt>
                <c:pt idx="751">
                  <c:v>4609</c:v>
                </c:pt>
                <c:pt idx="752">
                  <c:v>4608.1000000000004</c:v>
                </c:pt>
                <c:pt idx="753">
                  <c:v>4597.2</c:v>
                </c:pt>
                <c:pt idx="754">
                  <c:v>4626.8999999999996</c:v>
                </c:pt>
                <c:pt idx="755">
                  <c:v>4606.3999999999996</c:v>
                </c:pt>
                <c:pt idx="756">
                  <c:v>4604</c:v>
                </c:pt>
                <c:pt idx="757">
                  <c:v>4599.1000000000004</c:v>
                </c:pt>
                <c:pt idx="758">
                  <c:v>4591.8</c:v>
                </c:pt>
                <c:pt idx="759">
                  <c:v>4595.1000000000004</c:v>
                </c:pt>
                <c:pt idx="760">
                  <c:v>4592.7</c:v>
                </c:pt>
                <c:pt idx="761">
                  <c:v>4592.8</c:v>
                </c:pt>
                <c:pt idx="762">
                  <c:v>4594.2</c:v>
                </c:pt>
                <c:pt idx="763">
                  <c:v>4601</c:v>
                </c:pt>
                <c:pt idx="764">
                  <c:v>4596.7</c:v>
                </c:pt>
                <c:pt idx="765">
                  <c:v>4580.2</c:v>
                </c:pt>
                <c:pt idx="766">
                  <c:v>4626.8999999999996</c:v>
                </c:pt>
                <c:pt idx="767">
                  <c:v>4599</c:v>
                </c:pt>
                <c:pt idx="768">
                  <c:v>4598.8999999999996</c:v>
                </c:pt>
                <c:pt idx="769">
                  <c:v>4590.3</c:v>
                </c:pt>
                <c:pt idx="770">
                  <c:v>4602.3</c:v>
                </c:pt>
                <c:pt idx="771">
                  <c:v>4581.6000000000004</c:v>
                </c:pt>
                <c:pt idx="772">
                  <c:v>4602.3999999999996</c:v>
                </c:pt>
                <c:pt idx="773">
                  <c:v>4605.2</c:v>
                </c:pt>
                <c:pt idx="774">
                  <c:v>4603.2</c:v>
                </c:pt>
                <c:pt idx="775">
                  <c:v>4594.7</c:v>
                </c:pt>
                <c:pt idx="776">
                  <c:v>4600.3</c:v>
                </c:pt>
                <c:pt idx="777">
                  <c:v>4607.6000000000004</c:v>
                </c:pt>
                <c:pt idx="778">
                  <c:v>4609.6000000000004</c:v>
                </c:pt>
                <c:pt idx="779">
                  <c:v>4605.7</c:v>
                </c:pt>
                <c:pt idx="780">
                  <c:v>4622</c:v>
                </c:pt>
                <c:pt idx="781">
                  <c:v>4616.7</c:v>
                </c:pt>
                <c:pt idx="782">
                  <c:v>4609.5</c:v>
                </c:pt>
                <c:pt idx="783">
                  <c:v>4616.6000000000004</c:v>
                </c:pt>
                <c:pt idx="784">
                  <c:v>4619</c:v>
                </c:pt>
                <c:pt idx="785">
                  <c:v>4614.8999999999996</c:v>
                </c:pt>
                <c:pt idx="786">
                  <c:v>4615.8</c:v>
                </c:pt>
                <c:pt idx="787">
                  <c:v>4614.1000000000004</c:v>
                </c:pt>
                <c:pt idx="788">
                  <c:v>4624.2</c:v>
                </c:pt>
                <c:pt idx="789">
                  <c:v>4618.1000000000004</c:v>
                </c:pt>
                <c:pt idx="790">
                  <c:v>4608.3999999999996</c:v>
                </c:pt>
                <c:pt idx="791">
                  <c:v>4616.3</c:v>
                </c:pt>
                <c:pt idx="792">
                  <c:v>4614.1000000000004</c:v>
                </c:pt>
                <c:pt idx="793">
                  <c:v>4614.3999999999996</c:v>
                </c:pt>
                <c:pt idx="794">
                  <c:v>4623.3</c:v>
                </c:pt>
                <c:pt idx="795">
                  <c:v>4614.1000000000004</c:v>
                </c:pt>
                <c:pt idx="796">
                  <c:v>4624.2</c:v>
                </c:pt>
                <c:pt idx="797">
                  <c:v>4624.3</c:v>
                </c:pt>
                <c:pt idx="798">
                  <c:v>4626.8</c:v>
                </c:pt>
                <c:pt idx="799">
                  <c:v>4618</c:v>
                </c:pt>
                <c:pt idx="800">
                  <c:v>4623</c:v>
                </c:pt>
                <c:pt idx="801">
                  <c:v>4632.6000000000004</c:v>
                </c:pt>
                <c:pt idx="802">
                  <c:v>4625.3999999999996</c:v>
                </c:pt>
                <c:pt idx="803">
                  <c:v>4633.8</c:v>
                </c:pt>
                <c:pt idx="804">
                  <c:v>4628</c:v>
                </c:pt>
                <c:pt idx="805">
                  <c:v>4620.3999999999996</c:v>
                </c:pt>
                <c:pt idx="806">
                  <c:v>4626.2</c:v>
                </c:pt>
                <c:pt idx="807">
                  <c:v>4624.5</c:v>
                </c:pt>
                <c:pt idx="808">
                  <c:v>4627.6000000000004</c:v>
                </c:pt>
                <c:pt idx="809">
                  <c:v>4616.8999999999996</c:v>
                </c:pt>
                <c:pt idx="810">
                  <c:v>4618.1000000000004</c:v>
                </c:pt>
                <c:pt idx="811">
                  <c:v>4622.2</c:v>
                </c:pt>
                <c:pt idx="812">
                  <c:v>4619.3</c:v>
                </c:pt>
                <c:pt idx="813">
                  <c:v>4621.2</c:v>
                </c:pt>
                <c:pt idx="814">
                  <c:v>4620</c:v>
                </c:pt>
                <c:pt idx="815">
                  <c:v>4620.6000000000004</c:v>
                </c:pt>
                <c:pt idx="816">
                  <c:v>4616.8</c:v>
                </c:pt>
                <c:pt idx="817">
                  <c:v>4620.1000000000004</c:v>
                </c:pt>
                <c:pt idx="818">
                  <c:v>4616.5</c:v>
                </c:pt>
                <c:pt idx="819">
                  <c:v>4622.5</c:v>
                </c:pt>
                <c:pt idx="820">
                  <c:v>4621</c:v>
                </c:pt>
                <c:pt idx="821">
                  <c:v>4613.1000000000004</c:v>
                </c:pt>
                <c:pt idx="822">
                  <c:v>4625</c:v>
                </c:pt>
                <c:pt idx="823">
                  <c:v>4611.3</c:v>
                </c:pt>
                <c:pt idx="824">
                  <c:v>4620.3999999999996</c:v>
                </c:pt>
                <c:pt idx="825">
                  <c:v>4618.7</c:v>
                </c:pt>
                <c:pt idx="826">
                  <c:v>4623.8999999999996</c:v>
                </c:pt>
                <c:pt idx="827">
                  <c:v>4612.1000000000004</c:v>
                </c:pt>
                <c:pt idx="828">
                  <c:v>4613.1000000000004</c:v>
                </c:pt>
                <c:pt idx="829">
                  <c:v>4615.3999999999996</c:v>
                </c:pt>
                <c:pt idx="830">
                  <c:v>4621.6000000000004</c:v>
                </c:pt>
                <c:pt idx="831">
                  <c:v>4610</c:v>
                </c:pt>
                <c:pt idx="832">
                  <c:v>4619.8999999999996</c:v>
                </c:pt>
                <c:pt idx="833">
                  <c:v>4616.8999999999996</c:v>
                </c:pt>
                <c:pt idx="834">
                  <c:v>4613.3</c:v>
                </c:pt>
                <c:pt idx="835">
                  <c:v>4622.8</c:v>
                </c:pt>
                <c:pt idx="836">
                  <c:v>4607.5</c:v>
                </c:pt>
                <c:pt idx="837">
                  <c:v>4620.1000000000004</c:v>
                </c:pt>
                <c:pt idx="838">
                  <c:v>4635</c:v>
                </c:pt>
                <c:pt idx="839">
                  <c:v>4606.2</c:v>
                </c:pt>
                <c:pt idx="840">
                  <c:v>4607</c:v>
                </c:pt>
                <c:pt idx="841">
                  <c:v>4612</c:v>
                </c:pt>
                <c:pt idx="842">
                  <c:v>4627.6000000000004</c:v>
                </c:pt>
                <c:pt idx="843">
                  <c:v>4630.6000000000004</c:v>
                </c:pt>
                <c:pt idx="844">
                  <c:v>4606.1000000000004</c:v>
                </c:pt>
                <c:pt idx="845">
                  <c:v>4604.6000000000004</c:v>
                </c:pt>
                <c:pt idx="846">
                  <c:v>4618.5</c:v>
                </c:pt>
                <c:pt idx="847">
                  <c:v>4637.7</c:v>
                </c:pt>
                <c:pt idx="848">
                  <c:v>4614</c:v>
                </c:pt>
                <c:pt idx="849">
                  <c:v>4606.6000000000004</c:v>
                </c:pt>
                <c:pt idx="850">
                  <c:v>4630.8999999999996</c:v>
                </c:pt>
                <c:pt idx="851">
                  <c:v>4608.7</c:v>
                </c:pt>
                <c:pt idx="852">
                  <c:v>4622.3999999999996</c:v>
                </c:pt>
                <c:pt idx="853">
                  <c:v>4617.7</c:v>
                </c:pt>
                <c:pt idx="854">
                  <c:v>4624.5</c:v>
                </c:pt>
                <c:pt idx="855">
                  <c:v>4618.1000000000004</c:v>
                </c:pt>
                <c:pt idx="856">
                  <c:v>4626.1000000000004</c:v>
                </c:pt>
                <c:pt idx="857">
                  <c:v>4633</c:v>
                </c:pt>
                <c:pt idx="858">
                  <c:v>4638.2</c:v>
                </c:pt>
                <c:pt idx="859">
                  <c:v>4609.3999999999996</c:v>
                </c:pt>
                <c:pt idx="860">
                  <c:v>4615.3999999999996</c:v>
                </c:pt>
                <c:pt idx="861">
                  <c:v>4610.8999999999996</c:v>
                </c:pt>
                <c:pt idx="862">
                  <c:v>4623.6000000000004</c:v>
                </c:pt>
                <c:pt idx="863">
                  <c:v>4629.7</c:v>
                </c:pt>
                <c:pt idx="864">
                  <c:v>4616.5</c:v>
                </c:pt>
                <c:pt idx="865">
                  <c:v>4607.1000000000004</c:v>
                </c:pt>
                <c:pt idx="866">
                  <c:v>4606.6000000000004</c:v>
                </c:pt>
                <c:pt idx="867">
                  <c:v>4612.1000000000004</c:v>
                </c:pt>
                <c:pt idx="868">
                  <c:v>4612.8</c:v>
                </c:pt>
                <c:pt idx="869">
                  <c:v>4619.3999999999996</c:v>
                </c:pt>
                <c:pt idx="870">
                  <c:v>4615.3999999999996</c:v>
                </c:pt>
                <c:pt idx="871">
                  <c:v>4615.2</c:v>
                </c:pt>
                <c:pt idx="872">
                  <c:v>4606.3999999999996</c:v>
                </c:pt>
                <c:pt idx="873">
                  <c:v>4615.8</c:v>
                </c:pt>
                <c:pt idx="874">
                  <c:v>4614.2</c:v>
                </c:pt>
                <c:pt idx="875">
                  <c:v>4617.1000000000004</c:v>
                </c:pt>
                <c:pt idx="876">
                  <c:v>4610.6000000000004</c:v>
                </c:pt>
                <c:pt idx="877">
                  <c:v>4614.7</c:v>
                </c:pt>
                <c:pt idx="878">
                  <c:v>4613.6000000000004</c:v>
                </c:pt>
                <c:pt idx="879">
                  <c:v>4608.8</c:v>
                </c:pt>
                <c:pt idx="880">
                  <c:v>4621.8999999999996</c:v>
                </c:pt>
                <c:pt idx="881">
                  <c:v>4615.5</c:v>
                </c:pt>
                <c:pt idx="882">
                  <c:v>4620.3</c:v>
                </c:pt>
                <c:pt idx="883">
                  <c:v>4615.7</c:v>
                </c:pt>
                <c:pt idx="884">
                  <c:v>4611.1000000000004</c:v>
                </c:pt>
                <c:pt idx="885">
                  <c:v>4621.8</c:v>
                </c:pt>
                <c:pt idx="886">
                  <c:v>4624.3</c:v>
                </c:pt>
                <c:pt idx="887">
                  <c:v>4626.1000000000004</c:v>
                </c:pt>
                <c:pt idx="888">
                  <c:v>4612.1000000000004</c:v>
                </c:pt>
                <c:pt idx="889">
                  <c:v>4614.2</c:v>
                </c:pt>
                <c:pt idx="890">
                  <c:v>4616.8</c:v>
                </c:pt>
                <c:pt idx="891">
                  <c:v>4620.6000000000004</c:v>
                </c:pt>
                <c:pt idx="892">
                  <c:v>4614.7</c:v>
                </c:pt>
                <c:pt idx="893">
                  <c:v>4595.3999999999996</c:v>
                </c:pt>
                <c:pt idx="894">
                  <c:v>4616.2</c:v>
                </c:pt>
                <c:pt idx="895">
                  <c:v>4631.7</c:v>
                </c:pt>
                <c:pt idx="896">
                  <c:v>4618.6000000000004</c:v>
                </c:pt>
                <c:pt idx="897">
                  <c:v>4615.8</c:v>
                </c:pt>
                <c:pt idx="898">
                  <c:v>4611.2</c:v>
                </c:pt>
                <c:pt idx="899">
                  <c:v>4614.7</c:v>
                </c:pt>
                <c:pt idx="900">
                  <c:v>4611.8</c:v>
                </c:pt>
                <c:pt idx="901">
                  <c:v>4611.8999999999996</c:v>
                </c:pt>
                <c:pt idx="902">
                  <c:v>4621.6000000000004</c:v>
                </c:pt>
                <c:pt idx="903">
                  <c:v>4617.2</c:v>
                </c:pt>
                <c:pt idx="904">
                  <c:v>4597.6000000000004</c:v>
                </c:pt>
                <c:pt idx="905">
                  <c:v>4608.6000000000004</c:v>
                </c:pt>
                <c:pt idx="906">
                  <c:v>4610.7</c:v>
                </c:pt>
                <c:pt idx="907">
                  <c:v>4618</c:v>
                </c:pt>
                <c:pt idx="908">
                  <c:v>4611.3</c:v>
                </c:pt>
                <c:pt idx="909">
                  <c:v>4603.2</c:v>
                </c:pt>
                <c:pt idx="910">
                  <c:v>4599.3999999999996</c:v>
                </c:pt>
                <c:pt idx="911">
                  <c:v>4610.5</c:v>
                </c:pt>
                <c:pt idx="912">
                  <c:v>4596.6000000000004</c:v>
                </c:pt>
                <c:pt idx="913">
                  <c:v>4611.7</c:v>
                </c:pt>
                <c:pt idx="914">
                  <c:v>4634.8999999999996</c:v>
                </c:pt>
                <c:pt idx="915">
                  <c:v>4605.7</c:v>
                </c:pt>
                <c:pt idx="916">
                  <c:v>4603.8999999999996</c:v>
                </c:pt>
                <c:pt idx="917">
                  <c:v>4611.6000000000004</c:v>
                </c:pt>
                <c:pt idx="918">
                  <c:v>4614</c:v>
                </c:pt>
                <c:pt idx="919">
                  <c:v>4614.8999999999996</c:v>
                </c:pt>
                <c:pt idx="920">
                  <c:v>4604.2</c:v>
                </c:pt>
                <c:pt idx="921">
                  <c:v>4597.6000000000004</c:v>
                </c:pt>
                <c:pt idx="922">
                  <c:v>4608</c:v>
                </c:pt>
                <c:pt idx="923">
                  <c:v>4601.2</c:v>
                </c:pt>
                <c:pt idx="924">
                  <c:v>4632</c:v>
                </c:pt>
                <c:pt idx="925">
                  <c:v>4612.7</c:v>
                </c:pt>
                <c:pt idx="926">
                  <c:v>4627</c:v>
                </c:pt>
                <c:pt idx="927">
                  <c:v>4605.8999999999996</c:v>
                </c:pt>
                <c:pt idx="928">
                  <c:v>4610.7</c:v>
                </c:pt>
                <c:pt idx="929">
                  <c:v>4606.5</c:v>
                </c:pt>
                <c:pt idx="930">
                  <c:v>4596</c:v>
                </c:pt>
                <c:pt idx="931">
                  <c:v>4606.5</c:v>
                </c:pt>
                <c:pt idx="932">
                  <c:v>4600.1000000000004</c:v>
                </c:pt>
                <c:pt idx="933">
                  <c:v>4591.8</c:v>
                </c:pt>
                <c:pt idx="934">
                  <c:v>4605.3</c:v>
                </c:pt>
                <c:pt idx="935">
                  <c:v>4602.1000000000004</c:v>
                </c:pt>
                <c:pt idx="936">
                  <c:v>4618.8</c:v>
                </c:pt>
                <c:pt idx="937">
                  <c:v>4604.6000000000004</c:v>
                </c:pt>
                <c:pt idx="938">
                  <c:v>4611.7</c:v>
                </c:pt>
                <c:pt idx="939">
                  <c:v>4611.1000000000004</c:v>
                </c:pt>
                <c:pt idx="940">
                  <c:v>4606</c:v>
                </c:pt>
                <c:pt idx="941">
                  <c:v>4600.8</c:v>
                </c:pt>
                <c:pt idx="942">
                  <c:v>4607.8999999999996</c:v>
                </c:pt>
                <c:pt idx="943">
                  <c:v>4598.3</c:v>
                </c:pt>
                <c:pt idx="944">
                  <c:v>4603.5</c:v>
                </c:pt>
                <c:pt idx="945">
                  <c:v>4611.3999999999996</c:v>
                </c:pt>
                <c:pt idx="946">
                  <c:v>4615.7</c:v>
                </c:pt>
                <c:pt idx="947">
                  <c:v>4603.7</c:v>
                </c:pt>
                <c:pt idx="948">
                  <c:v>4616.8999999999996</c:v>
                </c:pt>
                <c:pt idx="949">
                  <c:v>4611.6000000000004</c:v>
                </c:pt>
                <c:pt idx="950">
                  <c:v>4623.6000000000004</c:v>
                </c:pt>
                <c:pt idx="951">
                  <c:v>4622.3</c:v>
                </c:pt>
                <c:pt idx="952">
                  <c:v>4607.2</c:v>
                </c:pt>
                <c:pt idx="953">
                  <c:v>4614.3</c:v>
                </c:pt>
                <c:pt idx="954">
                  <c:v>4618.3999999999996</c:v>
                </c:pt>
                <c:pt idx="955">
                  <c:v>4621.3</c:v>
                </c:pt>
                <c:pt idx="956">
                  <c:v>4630.2</c:v>
                </c:pt>
                <c:pt idx="957">
                  <c:v>4615.8</c:v>
                </c:pt>
                <c:pt idx="958">
                  <c:v>4616.7</c:v>
                </c:pt>
                <c:pt idx="959">
                  <c:v>4618.2</c:v>
                </c:pt>
                <c:pt idx="960">
                  <c:v>4614.3999999999996</c:v>
                </c:pt>
                <c:pt idx="961">
                  <c:v>4617.2</c:v>
                </c:pt>
                <c:pt idx="962">
                  <c:v>4626.8999999999996</c:v>
                </c:pt>
                <c:pt idx="963">
                  <c:v>4625.8999999999996</c:v>
                </c:pt>
                <c:pt idx="964">
                  <c:v>4621.6000000000004</c:v>
                </c:pt>
                <c:pt idx="965">
                  <c:v>4618.2</c:v>
                </c:pt>
                <c:pt idx="966">
                  <c:v>4617.3999999999996</c:v>
                </c:pt>
                <c:pt idx="967">
                  <c:v>4636.8999999999996</c:v>
                </c:pt>
                <c:pt idx="968">
                  <c:v>4622.6000000000004</c:v>
                </c:pt>
                <c:pt idx="969">
                  <c:v>4631.5</c:v>
                </c:pt>
                <c:pt idx="970">
                  <c:v>4624.2</c:v>
                </c:pt>
                <c:pt idx="971">
                  <c:v>4635.2</c:v>
                </c:pt>
                <c:pt idx="972">
                  <c:v>4620</c:v>
                </c:pt>
                <c:pt idx="973">
                  <c:v>4624.1000000000004</c:v>
                </c:pt>
                <c:pt idx="974">
                  <c:v>4628.8999999999996</c:v>
                </c:pt>
                <c:pt idx="975">
                  <c:v>4620.3</c:v>
                </c:pt>
                <c:pt idx="976">
                  <c:v>4613.7</c:v>
                </c:pt>
                <c:pt idx="977">
                  <c:v>4621.8</c:v>
                </c:pt>
                <c:pt idx="978">
                  <c:v>4615.2</c:v>
                </c:pt>
                <c:pt idx="979">
                  <c:v>4623.3999999999996</c:v>
                </c:pt>
                <c:pt idx="980">
                  <c:v>4624.8999999999996</c:v>
                </c:pt>
                <c:pt idx="981">
                  <c:v>4625.1000000000004</c:v>
                </c:pt>
                <c:pt idx="982">
                  <c:v>4636.2</c:v>
                </c:pt>
                <c:pt idx="983">
                  <c:v>4627.1000000000004</c:v>
                </c:pt>
                <c:pt idx="984">
                  <c:v>4623.2</c:v>
                </c:pt>
                <c:pt idx="985">
                  <c:v>4623.6000000000004</c:v>
                </c:pt>
                <c:pt idx="986">
                  <c:v>4626.5</c:v>
                </c:pt>
                <c:pt idx="987">
                  <c:v>4634.1000000000004</c:v>
                </c:pt>
                <c:pt idx="988">
                  <c:v>4635.2</c:v>
                </c:pt>
                <c:pt idx="989">
                  <c:v>4630.1000000000004</c:v>
                </c:pt>
                <c:pt idx="990">
                  <c:v>4629.6000000000004</c:v>
                </c:pt>
                <c:pt idx="991">
                  <c:v>4623</c:v>
                </c:pt>
                <c:pt idx="992">
                  <c:v>4631.8999999999996</c:v>
                </c:pt>
                <c:pt idx="993">
                  <c:v>4632</c:v>
                </c:pt>
                <c:pt idx="994">
                  <c:v>4635</c:v>
                </c:pt>
                <c:pt idx="995">
                  <c:v>4642.7</c:v>
                </c:pt>
                <c:pt idx="996">
                  <c:v>4638.1000000000004</c:v>
                </c:pt>
                <c:pt idx="997">
                  <c:v>4634.1000000000004</c:v>
                </c:pt>
                <c:pt idx="998">
                  <c:v>4634.3</c:v>
                </c:pt>
                <c:pt idx="999">
                  <c:v>4633.7</c:v>
                </c:pt>
                <c:pt idx="1000">
                  <c:v>4644</c:v>
                </c:pt>
                <c:pt idx="1001">
                  <c:v>4613.2</c:v>
                </c:pt>
                <c:pt idx="1002">
                  <c:v>4628.8</c:v>
                </c:pt>
                <c:pt idx="1003">
                  <c:v>4622.5</c:v>
                </c:pt>
                <c:pt idx="1004">
                  <c:v>4636.1000000000004</c:v>
                </c:pt>
                <c:pt idx="1005">
                  <c:v>4624</c:v>
                </c:pt>
                <c:pt idx="1006">
                  <c:v>4636.2</c:v>
                </c:pt>
                <c:pt idx="1007">
                  <c:v>4630.5</c:v>
                </c:pt>
                <c:pt idx="1008">
                  <c:v>4634.1000000000004</c:v>
                </c:pt>
                <c:pt idx="1009">
                  <c:v>4644.1000000000004</c:v>
                </c:pt>
                <c:pt idx="1010">
                  <c:v>4634</c:v>
                </c:pt>
                <c:pt idx="1011">
                  <c:v>4622.5</c:v>
                </c:pt>
                <c:pt idx="1012">
                  <c:v>4634.7</c:v>
                </c:pt>
                <c:pt idx="1013">
                  <c:v>4621.8999999999996</c:v>
                </c:pt>
                <c:pt idx="1014">
                  <c:v>4629</c:v>
                </c:pt>
                <c:pt idx="1015">
                  <c:v>4633.3999999999996</c:v>
                </c:pt>
                <c:pt idx="1016">
                  <c:v>4634.7</c:v>
                </c:pt>
                <c:pt idx="1017">
                  <c:v>4625.1000000000004</c:v>
                </c:pt>
                <c:pt idx="1018">
                  <c:v>4646.3</c:v>
                </c:pt>
                <c:pt idx="1019">
                  <c:v>4647.3999999999996</c:v>
                </c:pt>
                <c:pt idx="1020">
                  <c:v>4636.1000000000004</c:v>
                </c:pt>
                <c:pt idx="1021">
                  <c:v>4646.8</c:v>
                </c:pt>
                <c:pt idx="1022">
                  <c:v>4639.7</c:v>
                </c:pt>
                <c:pt idx="1023">
                  <c:v>4650</c:v>
                </c:pt>
                <c:pt idx="1024">
                  <c:v>4641.8999999999996</c:v>
                </c:pt>
                <c:pt idx="1025">
                  <c:v>4643.8999999999996</c:v>
                </c:pt>
                <c:pt idx="1026">
                  <c:v>4637.2</c:v>
                </c:pt>
                <c:pt idx="1027">
                  <c:v>4640.3</c:v>
                </c:pt>
                <c:pt idx="1028">
                  <c:v>4649.7</c:v>
                </c:pt>
                <c:pt idx="1029">
                  <c:v>4633.1000000000004</c:v>
                </c:pt>
                <c:pt idx="1030">
                  <c:v>4635.6000000000004</c:v>
                </c:pt>
                <c:pt idx="1031">
                  <c:v>4620.8999999999996</c:v>
                </c:pt>
                <c:pt idx="1032">
                  <c:v>4646.5</c:v>
                </c:pt>
                <c:pt idx="1033">
                  <c:v>4638.8</c:v>
                </c:pt>
                <c:pt idx="1034">
                  <c:v>4645.5</c:v>
                </c:pt>
                <c:pt idx="1035">
                  <c:v>4633.5</c:v>
                </c:pt>
                <c:pt idx="1036">
                  <c:v>4630.2</c:v>
                </c:pt>
                <c:pt idx="1037">
                  <c:v>4628.7</c:v>
                </c:pt>
                <c:pt idx="1038">
                  <c:v>4628.8999999999996</c:v>
                </c:pt>
                <c:pt idx="1039">
                  <c:v>4621.3999999999996</c:v>
                </c:pt>
                <c:pt idx="1040">
                  <c:v>4623.1000000000004</c:v>
                </c:pt>
                <c:pt idx="1041">
                  <c:v>4613.7</c:v>
                </c:pt>
                <c:pt idx="1042">
                  <c:v>4687.8</c:v>
                </c:pt>
                <c:pt idx="1043">
                  <c:v>4616.1000000000004</c:v>
                </c:pt>
                <c:pt idx="1044">
                  <c:v>4633.8</c:v>
                </c:pt>
                <c:pt idx="1045">
                  <c:v>4634.5</c:v>
                </c:pt>
                <c:pt idx="1046">
                  <c:v>4634.3</c:v>
                </c:pt>
                <c:pt idx="1047">
                  <c:v>4630.8999999999996</c:v>
                </c:pt>
                <c:pt idx="1048">
                  <c:v>4608.3</c:v>
                </c:pt>
                <c:pt idx="1049">
                  <c:v>4628.2</c:v>
                </c:pt>
                <c:pt idx="1050">
                  <c:v>4627.1000000000004</c:v>
                </c:pt>
                <c:pt idx="1051">
                  <c:v>4621.2</c:v>
                </c:pt>
                <c:pt idx="1052">
                  <c:v>4635.8</c:v>
                </c:pt>
                <c:pt idx="1053">
                  <c:v>4625.3</c:v>
                </c:pt>
                <c:pt idx="1054">
                  <c:v>4629.3</c:v>
                </c:pt>
                <c:pt idx="1055">
                  <c:v>4638</c:v>
                </c:pt>
                <c:pt idx="1056">
                  <c:v>4629.1000000000004</c:v>
                </c:pt>
                <c:pt idx="1057">
                  <c:v>4628.2</c:v>
                </c:pt>
                <c:pt idx="1058">
                  <c:v>4625.8</c:v>
                </c:pt>
                <c:pt idx="1059">
                  <c:v>4621</c:v>
                </c:pt>
                <c:pt idx="1060">
                  <c:v>4626.2</c:v>
                </c:pt>
                <c:pt idx="1061">
                  <c:v>4616.2</c:v>
                </c:pt>
                <c:pt idx="1062">
                  <c:v>4622.8</c:v>
                </c:pt>
                <c:pt idx="1063">
                  <c:v>4618.7</c:v>
                </c:pt>
                <c:pt idx="1064">
                  <c:v>4630.3999999999996</c:v>
                </c:pt>
                <c:pt idx="1065">
                  <c:v>4621</c:v>
                </c:pt>
                <c:pt idx="1066">
                  <c:v>4619.3999999999996</c:v>
                </c:pt>
                <c:pt idx="1067">
                  <c:v>4621.1000000000004</c:v>
                </c:pt>
                <c:pt idx="1068">
                  <c:v>4609.2</c:v>
                </c:pt>
                <c:pt idx="1069">
                  <c:v>4613.3999999999996</c:v>
                </c:pt>
                <c:pt idx="1070">
                  <c:v>4607.8999999999996</c:v>
                </c:pt>
                <c:pt idx="1071">
                  <c:v>4618.6000000000004</c:v>
                </c:pt>
                <c:pt idx="1072">
                  <c:v>4612.1000000000004</c:v>
                </c:pt>
                <c:pt idx="1073">
                  <c:v>4620.2</c:v>
                </c:pt>
                <c:pt idx="1074">
                  <c:v>4613.8</c:v>
                </c:pt>
                <c:pt idx="1075">
                  <c:v>4628.2</c:v>
                </c:pt>
                <c:pt idx="1076">
                  <c:v>4616.2</c:v>
                </c:pt>
                <c:pt idx="1077">
                  <c:v>4618.6000000000004</c:v>
                </c:pt>
                <c:pt idx="1078">
                  <c:v>4612.1000000000004</c:v>
                </c:pt>
                <c:pt idx="1079">
                  <c:v>4619.8999999999996</c:v>
                </c:pt>
                <c:pt idx="1080">
                  <c:v>4618.3</c:v>
                </c:pt>
                <c:pt idx="1081">
                  <c:v>4630.6000000000004</c:v>
                </c:pt>
                <c:pt idx="1082">
                  <c:v>4627.6000000000004</c:v>
                </c:pt>
                <c:pt idx="1083">
                  <c:v>4624.7</c:v>
                </c:pt>
                <c:pt idx="1084">
                  <c:v>4639.3</c:v>
                </c:pt>
                <c:pt idx="1085">
                  <c:v>4637.3</c:v>
                </c:pt>
                <c:pt idx="1086">
                  <c:v>4627.7</c:v>
                </c:pt>
                <c:pt idx="1087">
                  <c:v>4628.1000000000004</c:v>
                </c:pt>
                <c:pt idx="1088">
                  <c:v>4627.2</c:v>
                </c:pt>
                <c:pt idx="1089">
                  <c:v>4634.1000000000004</c:v>
                </c:pt>
                <c:pt idx="1090">
                  <c:v>4640.3999999999996</c:v>
                </c:pt>
                <c:pt idx="1091">
                  <c:v>4636.8999999999996</c:v>
                </c:pt>
                <c:pt idx="1092">
                  <c:v>4650.1000000000004</c:v>
                </c:pt>
                <c:pt idx="1093">
                  <c:v>4641</c:v>
                </c:pt>
                <c:pt idx="1094">
                  <c:v>4649.7</c:v>
                </c:pt>
                <c:pt idx="1095">
                  <c:v>4652.8999999999996</c:v>
                </c:pt>
                <c:pt idx="1096">
                  <c:v>4647.8999999999996</c:v>
                </c:pt>
                <c:pt idx="1097">
                  <c:v>4657.1000000000004</c:v>
                </c:pt>
                <c:pt idx="1098">
                  <c:v>4647.1000000000004</c:v>
                </c:pt>
                <c:pt idx="1099">
                  <c:v>4649.6000000000004</c:v>
                </c:pt>
                <c:pt idx="1100">
                  <c:v>4646.8</c:v>
                </c:pt>
                <c:pt idx="1101">
                  <c:v>4637.2</c:v>
                </c:pt>
                <c:pt idx="1102">
                  <c:v>4635</c:v>
                </c:pt>
                <c:pt idx="1103">
                  <c:v>4641.6000000000004</c:v>
                </c:pt>
                <c:pt idx="1104">
                  <c:v>4645.3999999999996</c:v>
                </c:pt>
                <c:pt idx="1105">
                  <c:v>4654.1000000000004</c:v>
                </c:pt>
                <c:pt idx="1106">
                  <c:v>4660.3</c:v>
                </c:pt>
                <c:pt idx="1107">
                  <c:v>4654.5</c:v>
                </c:pt>
                <c:pt idx="1108">
                  <c:v>4657</c:v>
                </c:pt>
                <c:pt idx="1109">
                  <c:v>4650.6000000000004</c:v>
                </c:pt>
                <c:pt idx="1110">
                  <c:v>4659.3</c:v>
                </c:pt>
                <c:pt idx="1111">
                  <c:v>4654.2</c:v>
                </c:pt>
                <c:pt idx="1112">
                  <c:v>4651.1000000000004</c:v>
                </c:pt>
                <c:pt idx="1113">
                  <c:v>4656.6000000000004</c:v>
                </c:pt>
                <c:pt idx="1114">
                  <c:v>4660.3999999999996</c:v>
                </c:pt>
                <c:pt idx="1115">
                  <c:v>4659.1000000000004</c:v>
                </c:pt>
                <c:pt idx="1116">
                  <c:v>4658.7</c:v>
                </c:pt>
                <c:pt idx="1117">
                  <c:v>4653.1000000000004</c:v>
                </c:pt>
                <c:pt idx="1118">
                  <c:v>4651.7</c:v>
                </c:pt>
                <c:pt idx="1119">
                  <c:v>4651</c:v>
                </c:pt>
                <c:pt idx="1120">
                  <c:v>4651.7</c:v>
                </c:pt>
                <c:pt idx="1121">
                  <c:v>4647.5</c:v>
                </c:pt>
                <c:pt idx="1122">
                  <c:v>4647.3999999999996</c:v>
                </c:pt>
                <c:pt idx="1123">
                  <c:v>4642.6000000000004</c:v>
                </c:pt>
                <c:pt idx="1124">
                  <c:v>4646.8</c:v>
                </c:pt>
                <c:pt idx="1125">
                  <c:v>4651.6000000000004</c:v>
                </c:pt>
                <c:pt idx="1126">
                  <c:v>4643.1000000000004</c:v>
                </c:pt>
                <c:pt idx="1127">
                  <c:v>4649.8</c:v>
                </c:pt>
                <c:pt idx="1128">
                  <c:v>4655.5</c:v>
                </c:pt>
                <c:pt idx="1129">
                  <c:v>4652.3</c:v>
                </c:pt>
                <c:pt idx="1130">
                  <c:v>4648.6000000000004</c:v>
                </c:pt>
                <c:pt idx="1131">
                  <c:v>4650.3</c:v>
                </c:pt>
                <c:pt idx="1132">
                  <c:v>4645.1000000000004</c:v>
                </c:pt>
                <c:pt idx="1133">
                  <c:v>4648</c:v>
                </c:pt>
                <c:pt idx="1134">
                  <c:v>4651.8999999999996</c:v>
                </c:pt>
                <c:pt idx="1135">
                  <c:v>4653.8</c:v>
                </c:pt>
                <c:pt idx="1136">
                  <c:v>4650.1000000000004</c:v>
                </c:pt>
                <c:pt idx="1137">
                  <c:v>4647</c:v>
                </c:pt>
                <c:pt idx="1138">
                  <c:v>4648.6000000000004</c:v>
                </c:pt>
                <c:pt idx="1139">
                  <c:v>4644.3999999999996</c:v>
                </c:pt>
                <c:pt idx="1140">
                  <c:v>4644.2</c:v>
                </c:pt>
                <c:pt idx="1141">
                  <c:v>4634.2</c:v>
                </c:pt>
                <c:pt idx="1142">
                  <c:v>4654.1000000000004</c:v>
                </c:pt>
                <c:pt idx="1143">
                  <c:v>4658.2</c:v>
                </c:pt>
                <c:pt idx="1144">
                  <c:v>4655.8999999999996</c:v>
                </c:pt>
                <c:pt idx="1145">
                  <c:v>4653.7</c:v>
                </c:pt>
                <c:pt idx="1146">
                  <c:v>4650.5</c:v>
                </c:pt>
                <c:pt idx="1147">
                  <c:v>4655.5</c:v>
                </c:pt>
                <c:pt idx="1148">
                  <c:v>4669.8</c:v>
                </c:pt>
                <c:pt idx="1149">
                  <c:v>4646.5</c:v>
                </c:pt>
                <c:pt idx="1150">
                  <c:v>4657.3999999999996</c:v>
                </c:pt>
                <c:pt idx="1151">
                  <c:v>4654.3</c:v>
                </c:pt>
                <c:pt idx="1152">
                  <c:v>4653.2</c:v>
                </c:pt>
                <c:pt idx="1153">
                  <c:v>4655.1000000000004</c:v>
                </c:pt>
                <c:pt idx="1154">
                  <c:v>4657.2</c:v>
                </c:pt>
                <c:pt idx="1155">
                  <c:v>4661.1000000000004</c:v>
                </c:pt>
                <c:pt idx="1156">
                  <c:v>4658.5</c:v>
                </c:pt>
                <c:pt idx="1157">
                  <c:v>4661.3</c:v>
                </c:pt>
                <c:pt idx="1158">
                  <c:v>4651.8999999999996</c:v>
                </c:pt>
                <c:pt idx="1159">
                  <c:v>4658</c:v>
                </c:pt>
                <c:pt idx="1160">
                  <c:v>4653.5</c:v>
                </c:pt>
                <c:pt idx="1161">
                  <c:v>4656.7</c:v>
                </c:pt>
                <c:pt idx="1162">
                  <c:v>4660.3999999999996</c:v>
                </c:pt>
                <c:pt idx="1163">
                  <c:v>4668.7</c:v>
                </c:pt>
                <c:pt idx="1164">
                  <c:v>4662.3</c:v>
                </c:pt>
                <c:pt idx="1165">
                  <c:v>4661.3</c:v>
                </c:pt>
                <c:pt idx="1166">
                  <c:v>4663.6000000000004</c:v>
                </c:pt>
                <c:pt idx="1167">
                  <c:v>4660.1000000000004</c:v>
                </c:pt>
                <c:pt idx="1168">
                  <c:v>4668.8</c:v>
                </c:pt>
                <c:pt idx="1169">
                  <c:v>4658.7</c:v>
                </c:pt>
                <c:pt idx="1170">
                  <c:v>4656.6000000000004</c:v>
                </c:pt>
                <c:pt idx="1171">
                  <c:v>4660.8</c:v>
                </c:pt>
                <c:pt idx="1172">
                  <c:v>4656.3999999999996</c:v>
                </c:pt>
                <c:pt idx="1173">
                  <c:v>4662</c:v>
                </c:pt>
                <c:pt idx="1174">
                  <c:v>4661.1000000000004</c:v>
                </c:pt>
                <c:pt idx="1175">
                  <c:v>4655.3</c:v>
                </c:pt>
                <c:pt idx="1176">
                  <c:v>4652.5</c:v>
                </c:pt>
                <c:pt idx="1177">
                  <c:v>4667</c:v>
                </c:pt>
                <c:pt idx="1178">
                  <c:v>4656</c:v>
                </c:pt>
                <c:pt idx="1179">
                  <c:v>4655.8</c:v>
                </c:pt>
                <c:pt idx="1180">
                  <c:v>4656.6000000000004</c:v>
                </c:pt>
                <c:pt idx="1181">
                  <c:v>4652.1000000000004</c:v>
                </c:pt>
                <c:pt idx="1182">
                  <c:v>4665</c:v>
                </c:pt>
                <c:pt idx="1183">
                  <c:v>4649.8999999999996</c:v>
                </c:pt>
                <c:pt idx="1184">
                  <c:v>4674.3</c:v>
                </c:pt>
                <c:pt idx="1185">
                  <c:v>4667.5</c:v>
                </c:pt>
                <c:pt idx="1186">
                  <c:v>4646.7</c:v>
                </c:pt>
                <c:pt idx="1187">
                  <c:v>4661.1000000000004</c:v>
                </c:pt>
                <c:pt idx="1188">
                  <c:v>4653</c:v>
                </c:pt>
                <c:pt idx="1189">
                  <c:v>4661.2</c:v>
                </c:pt>
                <c:pt idx="1190">
                  <c:v>4664.3999999999996</c:v>
                </c:pt>
                <c:pt idx="1191">
                  <c:v>4657.8999999999996</c:v>
                </c:pt>
                <c:pt idx="1192">
                  <c:v>4660.1000000000004</c:v>
                </c:pt>
                <c:pt idx="1193">
                  <c:v>4661.7</c:v>
                </c:pt>
                <c:pt idx="1194">
                  <c:v>4664.7</c:v>
                </c:pt>
                <c:pt idx="1195">
                  <c:v>4668.3999999999996</c:v>
                </c:pt>
                <c:pt idx="1196">
                  <c:v>4671.2</c:v>
                </c:pt>
                <c:pt idx="1197">
                  <c:v>4670.8999999999996</c:v>
                </c:pt>
                <c:pt idx="1198">
                  <c:v>4670.3</c:v>
                </c:pt>
                <c:pt idx="1199">
                  <c:v>4669.3</c:v>
                </c:pt>
                <c:pt idx="1200">
                  <c:v>4658.3</c:v>
                </c:pt>
                <c:pt idx="1201">
                  <c:v>4661.7</c:v>
                </c:pt>
                <c:pt idx="1202">
                  <c:v>4660.5</c:v>
                </c:pt>
                <c:pt idx="1203">
                  <c:v>4653.2</c:v>
                </c:pt>
                <c:pt idx="1204">
                  <c:v>4656.8</c:v>
                </c:pt>
                <c:pt idx="1205">
                  <c:v>4668.7</c:v>
                </c:pt>
                <c:pt idx="1206">
                  <c:v>4664.8999999999996</c:v>
                </c:pt>
                <c:pt idx="1207">
                  <c:v>4661.2</c:v>
                </c:pt>
                <c:pt idx="1208">
                  <c:v>4662</c:v>
                </c:pt>
                <c:pt idx="1209">
                  <c:v>4660.1000000000004</c:v>
                </c:pt>
                <c:pt idx="1210">
                  <c:v>4659.8999999999996</c:v>
                </c:pt>
                <c:pt idx="1211">
                  <c:v>4656.5</c:v>
                </c:pt>
                <c:pt idx="1212">
                  <c:v>4666.7</c:v>
                </c:pt>
                <c:pt idx="1213">
                  <c:v>4662.7</c:v>
                </c:pt>
                <c:pt idx="1214">
                  <c:v>4664.2</c:v>
                </c:pt>
                <c:pt idx="1215">
                  <c:v>4674.8999999999996</c:v>
                </c:pt>
                <c:pt idx="1216">
                  <c:v>4674.1000000000004</c:v>
                </c:pt>
                <c:pt idx="1217">
                  <c:v>4667.3999999999996</c:v>
                </c:pt>
                <c:pt idx="1218">
                  <c:v>4665.7</c:v>
                </c:pt>
                <c:pt idx="1219">
                  <c:v>4664.8999999999996</c:v>
                </c:pt>
                <c:pt idx="1220">
                  <c:v>4663.8</c:v>
                </c:pt>
                <c:pt idx="1221">
                  <c:v>4655.1000000000004</c:v>
                </c:pt>
                <c:pt idx="1222">
                  <c:v>4654</c:v>
                </c:pt>
                <c:pt idx="1223">
                  <c:v>4665.6000000000004</c:v>
                </c:pt>
                <c:pt idx="1224">
                  <c:v>4675.8999999999996</c:v>
                </c:pt>
                <c:pt idx="1225">
                  <c:v>4680.7</c:v>
                </c:pt>
                <c:pt idx="1226">
                  <c:v>4661.8999999999996</c:v>
                </c:pt>
                <c:pt idx="1227">
                  <c:v>4660.5</c:v>
                </c:pt>
                <c:pt idx="1228">
                  <c:v>4669.3999999999996</c:v>
                </c:pt>
                <c:pt idx="1229">
                  <c:v>4659.6000000000004</c:v>
                </c:pt>
                <c:pt idx="1230">
                  <c:v>4653.3</c:v>
                </c:pt>
                <c:pt idx="1231">
                  <c:v>4643.1000000000004</c:v>
                </c:pt>
                <c:pt idx="1232">
                  <c:v>4667.1000000000004</c:v>
                </c:pt>
                <c:pt idx="1233">
                  <c:v>4655.3999999999996</c:v>
                </c:pt>
                <c:pt idx="1234">
                  <c:v>4665.8999999999996</c:v>
                </c:pt>
                <c:pt idx="1235">
                  <c:v>4666.6000000000004</c:v>
                </c:pt>
                <c:pt idx="1236">
                  <c:v>4650.6000000000004</c:v>
                </c:pt>
                <c:pt idx="1237">
                  <c:v>4657.6000000000004</c:v>
                </c:pt>
                <c:pt idx="1238">
                  <c:v>4643.3999999999996</c:v>
                </c:pt>
                <c:pt idx="1239">
                  <c:v>4650.3</c:v>
                </c:pt>
                <c:pt idx="1240">
                  <c:v>4646.6000000000004</c:v>
                </c:pt>
                <c:pt idx="1241">
                  <c:v>4642.3999999999996</c:v>
                </c:pt>
                <c:pt idx="1242">
                  <c:v>4644.8</c:v>
                </c:pt>
                <c:pt idx="1243">
                  <c:v>4632.3999999999996</c:v>
                </c:pt>
                <c:pt idx="1244">
                  <c:v>4640.2</c:v>
                </c:pt>
                <c:pt idx="1245">
                  <c:v>4645.7</c:v>
                </c:pt>
                <c:pt idx="1246">
                  <c:v>4628.8999999999996</c:v>
                </c:pt>
                <c:pt idx="1247">
                  <c:v>4625.7</c:v>
                </c:pt>
                <c:pt idx="1248">
                  <c:v>4641.8</c:v>
                </c:pt>
                <c:pt idx="1249">
                  <c:v>4641.3999999999996</c:v>
                </c:pt>
                <c:pt idx="1250">
                  <c:v>4627.7</c:v>
                </c:pt>
                <c:pt idx="1251">
                  <c:v>4634.7</c:v>
                </c:pt>
                <c:pt idx="1252">
                  <c:v>4642.8999999999996</c:v>
                </c:pt>
                <c:pt idx="1253">
                  <c:v>4643.3</c:v>
                </c:pt>
                <c:pt idx="1254">
                  <c:v>4636.3</c:v>
                </c:pt>
                <c:pt idx="1255">
                  <c:v>4654.3</c:v>
                </c:pt>
                <c:pt idx="1256">
                  <c:v>4650.2</c:v>
                </c:pt>
                <c:pt idx="1257">
                  <c:v>4647</c:v>
                </c:pt>
                <c:pt idx="1258">
                  <c:v>4651.7</c:v>
                </c:pt>
                <c:pt idx="1259">
                  <c:v>4663.3999999999996</c:v>
                </c:pt>
                <c:pt idx="1260">
                  <c:v>4655</c:v>
                </c:pt>
                <c:pt idx="1261">
                  <c:v>4657.3</c:v>
                </c:pt>
                <c:pt idx="1262">
                  <c:v>4657</c:v>
                </c:pt>
                <c:pt idx="1263">
                  <c:v>4652.2</c:v>
                </c:pt>
                <c:pt idx="1264">
                  <c:v>4657.5</c:v>
                </c:pt>
                <c:pt idx="1265">
                  <c:v>4657.3999999999996</c:v>
                </c:pt>
                <c:pt idx="1266">
                  <c:v>4658.8</c:v>
                </c:pt>
                <c:pt idx="1267">
                  <c:v>4661</c:v>
                </c:pt>
                <c:pt idx="1268">
                  <c:v>4656.7</c:v>
                </c:pt>
                <c:pt idx="1269">
                  <c:v>4660.2</c:v>
                </c:pt>
                <c:pt idx="1270">
                  <c:v>4654.8</c:v>
                </c:pt>
                <c:pt idx="1271">
                  <c:v>4650.6000000000004</c:v>
                </c:pt>
                <c:pt idx="1272">
                  <c:v>4649.8999999999996</c:v>
                </c:pt>
                <c:pt idx="1273">
                  <c:v>4654.2</c:v>
                </c:pt>
                <c:pt idx="1274">
                  <c:v>4650.3</c:v>
                </c:pt>
                <c:pt idx="1275">
                  <c:v>4654.6000000000004</c:v>
                </c:pt>
                <c:pt idx="1276">
                  <c:v>4657.8</c:v>
                </c:pt>
                <c:pt idx="1277">
                  <c:v>4653.2</c:v>
                </c:pt>
                <c:pt idx="1278">
                  <c:v>4663.6000000000004</c:v>
                </c:pt>
                <c:pt idx="1279">
                  <c:v>4664.5</c:v>
                </c:pt>
                <c:pt idx="1280">
                  <c:v>4660.2</c:v>
                </c:pt>
                <c:pt idx="1281">
                  <c:v>4668.8999999999996</c:v>
                </c:pt>
                <c:pt idx="1282">
                  <c:v>4658.8999999999996</c:v>
                </c:pt>
                <c:pt idx="1283">
                  <c:v>4648.8999999999996</c:v>
                </c:pt>
                <c:pt idx="1284">
                  <c:v>4649.3999999999996</c:v>
                </c:pt>
                <c:pt idx="1285">
                  <c:v>4659.8</c:v>
                </c:pt>
                <c:pt idx="1286">
                  <c:v>4655.3999999999996</c:v>
                </c:pt>
                <c:pt idx="1287">
                  <c:v>4662.8</c:v>
                </c:pt>
                <c:pt idx="1288">
                  <c:v>4665.7</c:v>
                </c:pt>
                <c:pt idx="1289">
                  <c:v>4660.8999999999996</c:v>
                </c:pt>
                <c:pt idx="1290">
                  <c:v>4659.3</c:v>
                </c:pt>
                <c:pt idx="1291">
                  <c:v>4653.8</c:v>
                </c:pt>
                <c:pt idx="1292">
                  <c:v>4655.2</c:v>
                </c:pt>
                <c:pt idx="1293">
                  <c:v>4658.7</c:v>
                </c:pt>
                <c:pt idx="1294">
                  <c:v>4646.8999999999996</c:v>
                </c:pt>
                <c:pt idx="1295">
                  <c:v>4653.1000000000004</c:v>
                </c:pt>
                <c:pt idx="1296">
                  <c:v>4658</c:v>
                </c:pt>
                <c:pt idx="1297">
                  <c:v>4654.3999999999996</c:v>
                </c:pt>
                <c:pt idx="1298">
                  <c:v>4656.3999999999996</c:v>
                </c:pt>
                <c:pt idx="1299">
                  <c:v>4676.2</c:v>
                </c:pt>
                <c:pt idx="1300">
                  <c:v>4649.3999999999996</c:v>
                </c:pt>
                <c:pt idx="1301">
                  <c:v>4646.3999999999996</c:v>
                </c:pt>
                <c:pt idx="1302">
                  <c:v>4655.3</c:v>
                </c:pt>
                <c:pt idx="1303">
                  <c:v>4646.7</c:v>
                </c:pt>
                <c:pt idx="1304">
                  <c:v>4655.7</c:v>
                </c:pt>
                <c:pt idx="1305">
                  <c:v>4652.8999999999996</c:v>
                </c:pt>
                <c:pt idx="1306">
                  <c:v>4653.1000000000004</c:v>
                </c:pt>
                <c:pt idx="1307">
                  <c:v>4655.6000000000004</c:v>
                </c:pt>
                <c:pt idx="1308">
                  <c:v>4658.3</c:v>
                </c:pt>
                <c:pt idx="1309">
                  <c:v>4649.8999999999996</c:v>
                </c:pt>
                <c:pt idx="1310">
                  <c:v>4655.6000000000004</c:v>
                </c:pt>
                <c:pt idx="1311">
                  <c:v>4638.8</c:v>
                </c:pt>
                <c:pt idx="1312">
                  <c:v>4644</c:v>
                </c:pt>
                <c:pt idx="1313">
                  <c:v>4647.3999999999996</c:v>
                </c:pt>
                <c:pt idx="1314">
                  <c:v>4646.3</c:v>
                </c:pt>
                <c:pt idx="1315">
                  <c:v>4654.5</c:v>
                </c:pt>
                <c:pt idx="1316">
                  <c:v>4655.1000000000004</c:v>
                </c:pt>
                <c:pt idx="1317">
                  <c:v>4657.6000000000004</c:v>
                </c:pt>
                <c:pt idx="1318">
                  <c:v>4664.8999999999996</c:v>
                </c:pt>
                <c:pt idx="1319">
                  <c:v>4663.6000000000004</c:v>
                </c:pt>
                <c:pt idx="1320">
                  <c:v>4654.2</c:v>
                </c:pt>
                <c:pt idx="1321">
                  <c:v>4655.8999999999996</c:v>
                </c:pt>
                <c:pt idx="1322">
                  <c:v>4655.6000000000004</c:v>
                </c:pt>
                <c:pt idx="1323">
                  <c:v>4654.7</c:v>
                </c:pt>
                <c:pt idx="1324">
                  <c:v>4654.5</c:v>
                </c:pt>
                <c:pt idx="1325">
                  <c:v>4660.7</c:v>
                </c:pt>
                <c:pt idx="1326">
                  <c:v>4656.8999999999996</c:v>
                </c:pt>
                <c:pt idx="1327">
                  <c:v>4660.5</c:v>
                </c:pt>
                <c:pt idx="1328">
                  <c:v>4663.5</c:v>
                </c:pt>
                <c:pt idx="1329">
                  <c:v>4660.1000000000004</c:v>
                </c:pt>
                <c:pt idx="1330">
                  <c:v>4660.8</c:v>
                </c:pt>
                <c:pt idx="1331">
                  <c:v>4657.8</c:v>
                </c:pt>
                <c:pt idx="1332">
                  <c:v>4650.7</c:v>
                </c:pt>
                <c:pt idx="1333">
                  <c:v>4664</c:v>
                </c:pt>
                <c:pt idx="1334">
                  <c:v>4665</c:v>
                </c:pt>
                <c:pt idx="1335">
                  <c:v>4666.6000000000004</c:v>
                </c:pt>
                <c:pt idx="1336">
                  <c:v>4665.6000000000004</c:v>
                </c:pt>
                <c:pt idx="1337">
                  <c:v>4665.5</c:v>
                </c:pt>
                <c:pt idx="1338">
                  <c:v>4659.6000000000004</c:v>
                </c:pt>
                <c:pt idx="1339">
                  <c:v>4667</c:v>
                </c:pt>
                <c:pt idx="1340">
                  <c:v>4656.7</c:v>
                </c:pt>
                <c:pt idx="1341">
                  <c:v>4671.2</c:v>
                </c:pt>
                <c:pt idx="1342">
                  <c:v>4664</c:v>
                </c:pt>
                <c:pt idx="1343">
                  <c:v>4669</c:v>
                </c:pt>
                <c:pt idx="1344">
                  <c:v>4658</c:v>
                </c:pt>
                <c:pt idx="1345">
                  <c:v>4665.1000000000004</c:v>
                </c:pt>
                <c:pt idx="1346">
                  <c:v>4661.2</c:v>
                </c:pt>
                <c:pt idx="1347">
                  <c:v>4664.8</c:v>
                </c:pt>
                <c:pt idx="1348">
                  <c:v>4663.8</c:v>
                </c:pt>
                <c:pt idx="1349">
                  <c:v>4671.7</c:v>
                </c:pt>
                <c:pt idx="1350">
                  <c:v>4667</c:v>
                </c:pt>
                <c:pt idx="1351">
                  <c:v>4650.6000000000004</c:v>
                </c:pt>
                <c:pt idx="1352">
                  <c:v>4653.3</c:v>
                </c:pt>
                <c:pt idx="1353">
                  <c:v>4658.8999999999996</c:v>
                </c:pt>
                <c:pt idx="1354">
                  <c:v>4658.7</c:v>
                </c:pt>
                <c:pt idx="1355">
                  <c:v>4653.2</c:v>
                </c:pt>
                <c:pt idx="1356">
                  <c:v>4656.8</c:v>
                </c:pt>
                <c:pt idx="1357">
                  <c:v>4639.7</c:v>
                </c:pt>
                <c:pt idx="1358">
                  <c:v>4627.8999999999996</c:v>
                </c:pt>
                <c:pt idx="1359">
                  <c:v>4674.1000000000004</c:v>
                </c:pt>
                <c:pt idx="1360">
                  <c:v>4656.6000000000004</c:v>
                </c:pt>
                <c:pt idx="1361">
                  <c:v>4652.6000000000004</c:v>
                </c:pt>
                <c:pt idx="1362">
                  <c:v>4419.5</c:v>
                </c:pt>
                <c:pt idx="1363">
                  <c:v>4619.3999999999996</c:v>
                </c:pt>
                <c:pt idx="1364">
                  <c:v>4642.5</c:v>
                </c:pt>
                <c:pt idx="1365">
                  <c:v>4627.5</c:v>
                </c:pt>
                <c:pt idx="1366">
                  <c:v>4641.3</c:v>
                </c:pt>
                <c:pt idx="1367">
                  <c:v>4659.8</c:v>
                </c:pt>
                <c:pt idx="1368">
                  <c:v>4626.8999999999996</c:v>
                </c:pt>
                <c:pt idx="1369">
                  <c:v>4633.6000000000004</c:v>
                </c:pt>
                <c:pt idx="1370">
                  <c:v>4650.7</c:v>
                </c:pt>
                <c:pt idx="1371">
                  <c:v>4645.3999999999996</c:v>
                </c:pt>
                <c:pt idx="1372">
                  <c:v>4642</c:v>
                </c:pt>
                <c:pt idx="1373">
                  <c:v>4625.8</c:v>
                </c:pt>
                <c:pt idx="1374">
                  <c:v>4650.7</c:v>
                </c:pt>
                <c:pt idx="1375">
                  <c:v>4658</c:v>
                </c:pt>
                <c:pt idx="1376">
                  <c:v>4618.3999999999996</c:v>
                </c:pt>
                <c:pt idx="1377">
                  <c:v>4648.5</c:v>
                </c:pt>
                <c:pt idx="1378">
                  <c:v>4661.6000000000004</c:v>
                </c:pt>
                <c:pt idx="1379">
                  <c:v>4635.8</c:v>
                </c:pt>
                <c:pt idx="1380">
                  <c:v>4639.6000000000004</c:v>
                </c:pt>
                <c:pt idx="1381">
                  <c:v>4627.7</c:v>
                </c:pt>
                <c:pt idx="1382">
                  <c:v>4641.5</c:v>
                </c:pt>
                <c:pt idx="1383">
                  <c:v>4644.3</c:v>
                </c:pt>
                <c:pt idx="1384">
                  <c:v>4645.3999999999996</c:v>
                </c:pt>
                <c:pt idx="1385">
                  <c:v>4653.8999999999996</c:v>
                </c:pt>
                <c:pt idx="1386">
                  <c:v>4629.6000000000004</c:v>
                </c:pt>
                <c:pt idx="1387">
                  <c:v>4639.6000000000004</c:v>
                </c:pt>
                <c:pt idx="1388">
                  <c:v>4645.7</c:v>
                </c:pt>
                <c:pt idx="1389">
                  <c:v>4639.7</c:v>
                </c:pt>
                <c:pt idx="1390">
                  <c:v>4643.5</c:v>
                </c:pt>
                <c:pt idx="1391">
                  <c:v>4620.1000000000004</c:v>
                </c:pt>
                <c:pt idx="1392">
                  <c:v>4637.3999999999996</c:v>
                </c:pt>
                <c:pt idx="1393">
                  <c:v>4629.7</c:v>
                </c:pt>
                <c:pt idx="1394">
                  <c:v>4635.3999999999996</c:v>
                </c:pt>
                <c:pt idx="1395">
                  <c:v>4646.7</c:v>
                </c:pt>
                <c:pt idx="1396">
                  <c:v>4640.3</c:v>
                </c:pt>
                <c:pt idx="1397">
                  <c:v>4641.2</c:v>
                </c:pt>
                <c:pt idx="1398">
                  <c:v>4645.6000000000004</c:v>
                </c:pt>
                <c:pt idx="1399">
                  <c:v>4640.7</c:v>
                </c:pt>
                <c:pt idx="1400">
                  <c:v>4648.8</c:v>
                </c:pt>
                <c:pt idx="1401">
                  <c:v>4647.2</c:v>
                </c:pt>
                <c:pt idx="1402">
                  <c:v>4643.8999999999996</c:v>
                </c:pt>
                <c:pt idx="1403">
                  <c:v>4640.2</c:v>
                </c:pt>
                <c:pt idx="1404">
                  <c:v>4635.8999999999996</c:v>
                </c:pt>
                <c:pt idx="1405">
                  <c:v>4650.3</c:v>
                </c:pt>
                <c:pt idx="1406">
                  <c:v>4640</c:v>
                </c:pt>
                <c:pt idx="1407">
                  <c:v>4637.2</c:v>
                </c:pt>
                <c:pt idx="1408">
                  <c:v>4638.1000000000004</c:v>
                </c:pt>
                <c:pt idx="1409">
                  <c:v>4635.8</c:v>
                </c:pt>
                <c:pt idx="1410">
                  <c:v>4639.8999999999996</c:v>
                </c:pt>
                <c:pt idx="1411">
                  <c:v>4629.1000000000004</c:v>
                </c:pt>
                <c:pt idx="1412">
                  <c:v>4637.2</c:v>
                </c:pt>
                <c:pt idx="1413">
                  <c:v>4630.3</c:v>
                </c:pt>
                <c:pt idx="1414">
                  <c:v>4634.8999999999996</c:v>
                </c:pt>
                <c:pt idx="1415">
                  <c:v>4636.7</c:v>
                </c:pt>
                <c:pt idx="1416">
                  <c:v>4634</c:v>
                </c:pt>
                <c:pt idx="1417">
                  <c:v>4631.8</c:v>
                </c:pt>
                <c:pt idx="1418">
                  <c:v>4633.6000000000004</c:v>
                </c:pt>
                <c:pt idx="1419">
                  <c:v>4631.8999999999996</c:v>
                </c:pt>
                <c:pt idx="1420">
                  <c:v>4642.6000000000004</c:v>
                </c:pt>
                <c:pt idx="1421">
                  <c:v>4635.8</c:v>
                </c:pt>
                <c:pt idx="1422">
                  <c:v>4634.5</c:v>
                </c:pt>
                <c:pt idx="1423">
                  <c:v>4641.8999999999996</c:v>
                </c:pt>
                <c:pt idx="1424">
                  <c:v>4641.3999999999996</c:v>
                </c:pt>
                <c:pt idx="1425">
                  <c:v>4635.3999999999996</c:v>
                </c:pt>
                <c:pt idx="1426">
                  <c:v>4640.7</c:v>
                </c:pt>
                <c:pt idx="1427">
                  <c:v>4657</c:v>
                </c:pt>
                <c:pt idx="1428">
                  <c:v>4645</c:v>
                </c:pt>
                <c:pt idx="1429">
                  <c:v>4644.3</c:v>
                </c:pt>
                <c:pt idx="1430">
                  <c:v>4644.3</c:v>
                </c:pt>
                <c:pt idx="1431">
                  <c:v>4644.8</c:v>
                </c:pt>
                <c:pt idx="1432">
                  <c:v>4627.6000000000004</c:v>
                </c:pt>
                <c:pt idx="1433">
                  <c:v>4638.8</c:v>
                </c:pt>
                <c:pt idx="1434">
                  <c:v>4645.1000000000004</c:v>
                </c:pt>
                <c:pt idx="1435">
                  <c:v>4649.8</c:v>
                </c:pt>
                <c:pt idx="1436">
                  <c:v>4643.5</c:v>
                </c:pt>
                <c:pt idx="1437">
                  <c:v>4638.3999999999996</c:v>
                </c:pt>
                <c:pt idx="1438">
                  <c:v>4633.5</c:v>
                </c:pt>
                <c:pt idx="1439">
                  <c:v>4647.6000000000004</c:v>
                </c:pt>
                <c:pt idx="1440">
                  <c:v>4642.6000000000004</c:v>
                </c:pt>
                <c:pt idx="1441">
                  <c:v>4638.1000000000004</c:v>
                </c:pt>
                <c:pt idx="1442">
                  <c:v>4637</c:v>
                </c:pt>
                <c:pt idx="1443">
                  <c:v>4642</c:v>
                </c:pt>
                <c:pt idx="1444">
                  <c:v>4646.8999999999996</c:v>
                </c:pt>
                <c:pt idx="1445">
                  <c:v>4639.2</c:v>
                </c:pt>
                <c:pt idx="1446">
                  <c:v>4643.7</c:v>
                </c:pt>
                <c:pt idx="1447">
                  <c:v>4640.8</c:v>
                </c:pt>
                <c:pt idx="1448">
                  <c:v>4634.8999999999996</c:v>
                </c:pt>
                <c:pt idx="1449">
                  <c:v>4639.3</c:v>
                </c:pt>
                <c:pt idx="1450">
                  <c:v>4643.6000000000004</c:v>
                </c:pt>
                <c:pt idx="1451">
                  <c:v>4635.8</c:v>
                </c:pt>
                <c:pt idx="1452">
                  <c:v>5037.1000000000004</c:v>
                </c:pt>
                <c:pt idx="1453">
                  <c:v>4640.6000000000004</c:v>
                </c:pt>
                <c:pt idx="1454">
                  <c:v>4651</c:v>
                </c:pt>
                <c:pt idx="1455">
                  <c:v>4648.2</c:v>
                </c:pt>
                <c:pt idx="1456">
                  <c:v>4648.8999999999996</c:v>
                </c:pt>
                <c:pt idx="1457">
                  <c:v>4641.8</c:v>
                </c:pt>
                <c:pt idx="1458">
                  <c:v>4642.1000000000004</c:v>
                </c:pt>
                <c:pt idx="1459">
                  <c:v>4644.8999999999996</c:v>
                </c:pt>
                <c:pt idx="1460">
                  <c:v>4620.7</c:v>
                </c:pt>
                <c:pt idx="1461">
                  <c:v>4639.7</c:v>
                </c:pt>
                <c:pt idx="1462">
                  <c:v>4671.6000000000004</c:v>
                </c:pt>
                <c:pt idx="1463">
                  <c:v>4642.2</c:v>
                </c:pt>
                <c:pt idx="1464">
                  <c:v>4631.6000000000004</c:v>
                </c:pt>
                <c:pt idx="1465">
                  <c:v>4641.8999999999996</c:v>
                </c:pt>
                <c:pt idx="1466">
                  <c:v>4633.3999999999996</c:v>
                </c:pt>
                <c:pt idx="1467">
                  <c:v>4627.8999999999996</c:v>
                </c:pt>
                <c:pt idx="1468">
                  <c:v>4635.7</c:v>
                </c:pt>
                <c:pt idx="1469">
                  <c:v>4641.6000000000004</c:v>
                </c:pt>
                <c:pt idx="1470">
                  <c:v>4637.8999999999996</c:v>
                </c:pt>
                <c:pt idx="1471">
                  <c:v>4636.6000000000004</c:v>
                </c:pt>
                <c:pt idx="1472">
                  <c:v>4628.7</c:v>
                </c:pt>
                <c:pt idx="1473">
                  <c:v>4633.3</c:v>
                </c:pt>
                <c:pt idx="1474">
                  <c:v>4641.7</c:v>
                </c:pt>
                <c:pt idx="1475">
                  <c:v>4640.7</c:v>
                </c:pt>
                <c:pt idx="1476">
                  <c:v>4637.3</c:v>
                </c:pt>
                <c:pt idx="1477">
                  <c:v>4630.3</c:v>
                </c:pt>
                <c:pt idx="1478">
                  <c:v>4643.3</c:v>
                </c:pt>
                <c:pt idx="1479">
                  <c:v>4635.8999999999996</c:v>
                </c:pt>
                <c:pt idx="1480">
                  <c:v>4649.5</c:v>
                </c:pt>
                <c:pt idx="1481">
                  <c:v>4648.2</c:v>
                </c:pt>
                <c:pt idx="1482">
                  <c:v>4644.3999999999996</c:v>
                </c:pt>
                <c:pt idx="1483">
                  <c:v>4649.3</c:v>
                </c:pt>
                <c:pt idx="1484">
                  <c:v>4643.2</c:v>
                </c:pt>
                <c:pt idx="1485">
                  <c:v>4641.3999999999996</c:v>
                </c:pt>
                <c:pt idx="1486">
                  <c:v>4652.6000000000004</c:v>
                </c:pt>
                <c:pt idx="1487">
                  <c:v>4654.3</c:v>
                </c:pt>
                <c:pt idx="1488">
                  <c:v>4654.8999999999996</c:v>
                </c:pt>
                <c:pt idx="1489">
                  <c:v>4656.5</c:v>
                </c:pt>
                <c:pt idx="1490">
                  <c:v>4657.5</c:v>
                </c:pt>
                <c:pt idx="1491">
                  <c:v>4660.1000000000004</c:v>
                </c:pt>
                <c:pt idx="1492">
                  <c:v>4656.5</c:v>
                </c:pt>
                <c:pt idx="1493">
                  <c:v>4652.6000000000004</c:v>
                </c:pt>
                <c:pt idx="1494">
                  <c:v>4659.7</c:v>
                </c:pt>
                <c:pt idx="1495">
                  <c:v>4670.5</c:v>
                </c:pt>
                <c:pt idx="1496">
                  <c:v>4666.3</c:v>
                </c:pt>
                <c:pt idx="1497">
                  <c:v>4656.3</c:v>
                </c:pt>
                <c:pt idx="1498">
                  <c:v>4640.8</c:v>
                </c:pt>
                <c:pt idx="1499">
                  <c:v>4641.3999999999996</c:v>
                </c:pt>
                <c:pt idx="1500">
                  <c:v>4647.2</c:v>
                </c:pt>
                <c:pt idx="1501">
                  <c:v>4659.8999999999996</c:v>
                </c:pt>
                <c:pt idx="1502">
                  <c:v>4661.2</c:v>
                </c:pt>
                <c:pt idx="1503">
                  <c:v>4655.1000000000004</c:v>
                </c:pt>
                <c:pt idx="1504">
                  <c:v>4634.3999999999996</c:v>
                </c:pt>
                <c:pt idx="1505">
                  <c:v>4651.2</c:v>
                </c:pt>
                <c:pt idx="1506">
                  <c:v>4643.1000000000004</c:v>
                </c:pt>
                <c:pt idx="1507">
                  <c:v>4662.1000000000004</c:v>
                </c:pt>
                <c:pt idx="1508">
                  <c:v>4641.8</c:v>
                </c:pt>
                <c:pt idx="1509">
                  <c:v>4644.1000000000004</c:v>
                </c:pt>
                <c:pt idx="1510">
                  <c:v>4638.7</c:v>
                </c:pt>
                <c:pt idx="1511">
                  <c:v>4627.6000000000004</c:v>
                </c:pt>
                <c:pt idx="1512">
                  <c:v>4661.1000000000004</c:v>
                </c:pt>
                <c:pt idx="1513">
                  <c:v>4664.6000000000004</c:v>
                </c:pt>
                <c:pt idx="1514">
                  <c:v>4656.8999999999996</c:v>
                </c:pt>
                <c:pt idx="1515">
                  <c:v>4657.5</c:v>
                </c:pt>
                <c:pt idx="1516">
                  <c:v>4659.2</c:v>
                </c:pt>
                <c:pt idx="1517">
                  <c:v>4632.3</c:v>
                </c:pt>
                <c:pt idx="1518">
                  <c:v>4641.1000000000004</c:v>
                </c:pt>
                <c:pt idx="1519">
                  <c:v>4657</c:v>
                </c:pt>
                <c:pt idx="1520">
                  <c:v>4662.6000000000004</c:v>
                </c:pt>
                <c:pt idx="1521">
                  <c:v>4651.3</c:v>
                </c:pt>
                <c:pt idx="1522">
                  <c:v>4651.7</c:v>
                </c:pt>
                <c:pt idx="1523">
                  <c:v>4650.3</c:v>
                </c:pt>
                <c:pt idx="1524">
                  <c:v>4645.7</c:v>
                </c:pt>
                <c:pt idx="1525">
                  <c:v>4643.6000000000004</c:v>
                </c:pt>
                <c:pt idx="1526">
                  <c:v>4650.8999999999996</c:v>
                </c:pt>
                <c:pt idx="1527">
                  <c:v>4644.8</c:v>
                </c:pt>
                <c:pt idx="1528">
                  <c:v>4647.3999999999996</c:v>
                </c:pt>
                <c:pt idx="1529">
                  <c:v>4650.2</c:v>
                </c:pt>
                <c:pt idx="1530">
                  <c:v>4651.2</c:v>
                </c:pt>
                <c:pt idx="1531">
                  <c:v>4632.7</c:v>
                </c:pt>
                <c:pt idx="1532">
                  <c:v>4641.3</c:v>
                </c:pt>
                <c:pt idx="1533">
                  <c:v>4658.6000000000004</c:v>
                </c:pt>
                <c:pt idx="1534">
                  <c:v>4638.2</c:v>
                </c:pt>
                <c:pt idx="1535">
                  <c:v>4667.1000000000004</c:v>
                </c:pt>
                <c:pt idx="1536">
                  <c:v>4635.8</c:v>
                </c:pt>
                <c:pt idx="1537">
                  <c:v>4657.3999999999996</c:v>
                </c:pt>
                <c:pt idx="1538">
                  <c:v>4654.7</c:v>
                </c:pt>
                <c:pt idx="1539">
                  <c:v>4648.8999999999996</c:v>
                </c:pt>
                <c:pt idx="1540">
                  <c:v>4655.1000000000004</c:v>
                </c:pt>
                <c:pt idx="1541">
                  <c:v>4656.1000000000004</c:v>
                </c:pt>
                <c:pt idx="1542">
                  <c:v>4660</c:v>
                </c:pt>
                <c:pt idx="1543">
                  <c:v>4658.6000000000004</c:v>
                </c:pt>
                <c:pt idx="1544">
                  <c:v>4657.8999999999996</c:v>
                </c:pt>
                <c:pt idx="1545">
                  <c:v>4660</c:v>
                </c:pt>
                <c:pt idx="1546">
                  <c:v>4667.3999999999996</c:v>
                </c:pt>
                <c:pt idx="1547">
                  <c:v>4669</c:v>
                </c:pt>
                <c:pt idx="1548">
                  <c:v>4653.8</c:v>
                </c:pt>
                <c:pt idx="1549">
                  <c:v>4670.5</c:v>
                </c:pt>
                <c:pt idx="1550">
                  <c:v>4667.3999999999996</c:v>
                </c:pt>
                <c:pt idx="1551">
                  <c:v>4677</c:v>
                </c:pt>
                <c:pt idx="1552">
                  <c:v>4672.1000000000004</c:v>
                </c:pt>
                <c:pt idx="1553">
                  <c:v>4671.7</c:v>
                </c:pt>
                <c:pt idx="1554">
                  <c:v>4674.3</c:v>
                </c:pt>
                <c:pt idx="1555">
                  <c:v>4675.2</c:v>
                </c:pt>
                <c:pt idx="1556">
                  <c:v>4671.1000000000004</c:v>
                </c:pt>
                <c:pt idx="1557">
                  <c:v>4673.6000000000004</c:v>
                </c:pt>
                <c:pt idx="1558">
                  <c:v>4675.8</c:v>
                </c:pt>
                <c:pt idx="1559">
                  <c:v>4675.7</c:v>
                </c:pt>
                <c:pt idx="1560">
                  <c:v>4674.3</c:v>
                </c:pt>
                <c:pt idx="1561">
                  <c:v>4679</c:v>
                </c:pt>
                <c:pt idx="1562">
                  <c:v>4673.8999999999996</c:v>
                </c:pt>
                <c:pt idx="1563">
                  <c:v>4677</c:v>
                </c:pt>
                <c:pt idx="1564">
                  <c:v>4675.7</c:v>
                </c:pt>
                <c:pt idx="1565">
                  <c:v>4677.3</c:v>
                </c:pt>
                <c:pt idx="1566">
                  <c:v>4677.8</c:v>
                </c:pt>
                <c:pt idx="1567">
                  <c:v>4678</c:v>
                </c:pt>
                <c:pt idx="1568">
                  <c:v>4677.8</c:v>
                </c:pt>
                <c:pt idx="1569">
                  <c:v>4679.1000000000004</c:v>
                </c:pt>
                <c:pt idx="1570">
                  <c:v>4674</c:v>
                </c:pt>
                <c:pt idx="1571">
                  <c:v>4676.3999999999996</c:v>
                </c:pt>
                <c:pt idx="1572">
                  <c:v>4662.8</c:v>
                </c:pt>
                <c:pt idx="1573">
                  <c:v>4669.5</c:v>
                </c:pt>
                <c:pt idx="1574">
                  <c:v>4674.8</c:v>
                </c:pt>
                <c:pt idx="1575">
                  <c:v>4678.6000000000004</c:v>
                </c:pt>
                <c:pt idx="1576">
                  <c:v>4678</c:v>
                </c:pt>
                <c:pt idx="1577">
                  <c:v>4664.2</c:v>
                </c:pt>
                <c:pt idx="1578">
                  <c:v>4676.5</c:v>
                </c:pt>
                <c:pt idx="1579">
                  <c:v>4675.8</c:v>
                </c:pt>
                <c:pt idx="1580">
                  <c:v>4677.6000000000004</c:v>
                </c:pt>
                <c:pt idx="1581">
                  <c:v>4680.1000000000004</c:v>
                </c:pt>
                <c:pt idx="1582">
                  <c:v>4683.7</c:v>
                </c:pt>
                <c:pt idx="1583">
                  <c:v>4676.7</c:v>
                </c:pt>
                <c:pt idx="1584">
                  <c:v>4675.2</c:v>
                </c:pt>
                <c:pt idx="1585">
                  <c:v>4678.5</c:v>
                </c:pt>
                <c:pt idx="1586">
                  <c:v>4680</c:v>
                </c:pt>
                <c:pt idx="1587">
                  <c:v>4679.8</c:v>
                </c:pt>
                <c:pt idx="1588">
                  <c:v>4685.2</c:v>
                </c:pt>
                <c:pt idx="1589">
                  <c:v>4684.6000000000004</c:v>
                </c:pt>
                <c:pt idx="1590">
                  <c:v>4690.3</c:v>
                </c:pt>
                <c:pt idx="1591">
                  <c:v>4679.5</c:v>
                </c:pt>
                <c:pt idx="1592">
                  <c:v>4681.3</c:v>
                </c:pt>
                <c:pt idx="1593">
                  <c:v>4681.6000000000004</c:v>
                </c:pt>
                <c:pt idx="1594">
                  <c:v>4686.1000000000004</c:v>
                </c:pt>
                <c:pt idx="1595">
                  <c:v>4685.3</c:v>
                </c:pt>
                <c:pt idx="1596">
                  <c:v>4687.1000000000004</c:v>
                </c:pt>
                <c:pt idx="1597">
                  <c:v>4691.2</c:v>
                </c:pt>
                <c:pt idx="1598">
                  <c:v>4691.2</c:v>
                </c:pt>
                <c:pt idx="1599">
                  <c:v>4687.8999999999996</c:v>
                </c:pt>
                <c:pt idx="1600">
                  <c:v>4685.6000000000004</c:v>
                </c:pt>
                <c:pt idx="1601">
                  <c:v>4688.6000000000004</c:v>
                </c:pt>
                <c:pt idx="1602">
                  <c:v>4682.8</c:v>
                </c:pt>
                <c:pt idx="1603">
                  <c:v>4686.6000000000004</c:v>
                </c:pt>
                <c:pt idx="1604">
                  <c:v>4682.1000000000004</c:v>
                </c:pt>
                <c:pt idx="1605">
                  <c:v>4682.7</c:v>
                </c:pt>
                <c:pt idx="1606">
                  <c:v>4677.6000000000004</c:v>
                </c:pt>
                <c:pt idx="1607">
                  <c:v>4695.6000000000004</c:v>
                </c:pt>
                <c:pt idx="1608">
                  <c:v>4677.1000000000004</c:v>
                </c:pt>
                <c:pt idx="1609">
                  <c:v>4682.8999999999996</c:v>
                </c:pt>
                <c:pt idx="1610">
                  <c:v>4685.7</c:v>
                </c:pt>
                <c:pt idx="1611">
                  <c:v>4686.8999999999996</c:v>
                </c:pt>
                <c:pt idx="1612">
                  <c:v>4678.8999999999996</c:v>
                </c:pt>
                <c:pt idx="1613">
                  <c:v>4681.8999999999996</c:v>
                </c:pt>
                <c:pt idx="1614">
                  <c:v>4684.1000000000004</c:v>
                </c:pt>
                <c:pt idx="1615">
                  <c:v>4680</c:v>
                </c:pt>
                <c:pt idx="1616">
                  <c:v>4689.1000000000004</c:v>
                </c:pt>
                <c:pt idx="1617">
                  <c:v>4684.6000000000004</c:v>
                </c:pt>
                <c:pt idx="1618">
                  <c:v>4681</c:v>
                </c:pt>
                <c:pt idx="1619">
                  <c:v>4673.6000000000004</c:v>
                </c:pt>
                <c:pt idx="1620">
                  <c:v>4677.2</c:v>
                </c:pt>
                <c:pt idx="1621">
                  <c:v>4686.2</c:v>
                </c:pt>
                <c:pt idx="1622">
                  <c:v>4679.8</c:v>
                </c:pt>
                <c:pt idx="1623">
                  <c:v>4685.6000000000004</c:v>
                </c:pt>
                <c:pt idx="1624">
                  <c:v>4673.2</c:v>
                </c:pt>
                <c:pt idx="1625">
                  <c:v>4690.7</c:v>
                </c:pt>
                <c:pt idx="1626">
                  <c:v>4691</c:v>
                </c:pt>
                <c:pt idx="1627">
                  <c:v>4697.2</c:v>
                </c:pt>
                <c:pt idx="1628">
                  <c:v>4683.3999999999996</c:v>
                </c:pt>
                <c:pt idx="1629">
                  <c:v>4678.8999999999996</c:v>
                </c:pt>
                <c:pt idx="1630">
                  <c:v>4685.1000000000004</c:v>
                </c:pt>
                <c:pt idx="1631">
                  <c:v>4677.3999999999996</c:v>
                </c:pt>
                <c:pt idx="1632">
                  <c:v>4688.3</c:v>
                </c:pt>
                <c:pt idx="1633">
                  <c:v>4680.2</c:v>
                </c:pt>
                <c:pt idx="1634">
                  <c:v>4679.7</c:v>
                </c:pt>
                <c:pt idx="1635">
                  <c:v>4691.8999999999996</c:v>
                </c:pt>
                <c:pt idx="1636">
                  <c:v>4693.3</c:v>
                </c:pt>
                <c:pt idx="1637">
                  <c:v>4688.2</c:v>
                </c:pt>
                <c:pt idx="1638">
                  <c:v>4706.8</c:v>
                </c:pt>
                <c:pt idx="1639">
                  <c:v>4702.8999999999996</c:v>
                </c:pt>
                <c:pt idx="1640">
                  <c:v>4704.3</c:v>
                </c:pt>
                <c:pt idx="1641">
                  <c:v>4687.5</c:v>
                </c:pt>
                <c:pt idx="1642">
                  <c:v>4697.5</c:v>
                </c:pt>
                <c:pt idx="1643">
                  <c:v>4690.1000000000004</c:v>
                </c:pt>
                <c:pt idx="1644">
                  <c:v>4671</c:v>
                </c:pt>
                <c:pt idx="1645">
                  <c:v>4678.6000000000004</c:v>
                </c:pt>
                <c:pt idx="1646">
                  <c:v>4686.5</c:v>
                </c:pt>
                <c:pt idx="1647">
                  <c:v>4697.2</c:v>
                </c:pt>
                <c:pt idx="1648">
                  <c:v>4684.8999999999996</c:v>
                </c:pt>
                <c:pt idx="1649">
                  <c:v>4694.3999999999996</c:v>
                </c:pt>
                <c:pt idx="1650">
                  <c:v>4673.6000000000004</c:v>
                </c:pt>
                <c:pt idx="1651">
                  <c:v>4694</c:v>
                </c:pt>
                <c:pt idx="1652">
                  <c:v>4690.6000000000004</c:v>
                </c:pt>
                <c:pt idx="1653">
                  <c:v>4693.8999999999996</c:v>
                </c:pt>
                <c:pt idx="1654">
                  <c:v>4674</c:v>
                </c:pt>
                <c:pt idx="1655">
                  <c:v>4691.3</c:v>
                </c:pt>
                <c:pt idx="1656">
                  <c:v>4689.7</c:v>
                </c:pt>
                <c:pt idx="1657">
                  <c:v>4680.8999999999996</c:v>
                </c:pt>
                <c:pt idx="1658">
                  <c:v>4709.2</c:v>
                </c:pt>
                <c:pt idx="1659">
                  <c:v>4694.3</c:v>
                </c:pt>
                <c:pt idx="1660">
                  <c:v>4695.5</c:v>
                </c:pt>
                <c:pt idx="1661">
                  <c:v>4695.1000000000004</c:v>
                </c:pt>
                <c:pt idx="1662">
                  <c:v>4693</c:v>
                </c:pt>
                <c:pt idx="1663">
                  <c:v>4693.3</c:v>
                </c:pt>
                <c:pt idx="1664">
                  <c:v>4694.8</c:v>
                </c:pt>
                <c:pt idx="1665">
                  <c:v>4691.7</c:v>
                </c:pt>
                <c:pt idx="1666">
                  <c:v>4693.7</c:v>
                </c:pt>
                <c:pt idx="1667">
                  <c:v>4700.6000000000004</c:v>
                </c:pt>
                <c:pt idx="1668">
                  <c:v>4696.7</c:v>
                </c:pt>
                <c:pt idx="1669">
                  <c:v>4708.5</c:v>
                </c:pt>
                <c:pt idx="1670">
                  <c:v>4708.5</c:v>
                </c:pt>
                <c:pt idx="1671">
                  <c:v>4701.6000000000004</c:v>
                </c:pt>
                <c:pt idx="1672">
                  <c:v>4699.7</c:v>
                </c:pt>
                <c:pt idx="1673">
                  <c:v>4697.8</c:v>
                </c:pt>
                <c:pt idx="1674">
                  <c:v>4707</c:v>
                </c:pt>
                <c:pt idx="1675">
                  <c:v>4700.2</c:v>
                </c:pt>
                <c:pt idx="1676">
                  <c:v>4708.1000000000004</c:v>
                </c:pt>
                <c:pt idx="1677">
                  <c:v>4704.6000000000004</c:v>
                </c:pt>
                <c:pt idx="1678">
                  <c:v>4707</c:v>
                </c:pt>
                <c:pt idx="1679">
                  <c:v>4703.3999999999996</c:v>
                </c:pt>
                <c:pt idx="1680">
                  <c:v>4700.5</c:v>
                </c:pt>
                <c:pt idx="1681">
                  <c:v>4696</c:v>
                </c:pt>
                <c:pt idx="1682">
                  <c:v>4694.8999999999996</c:v>
                </c:pt>
                <c:pt idx="1683">
                  <c:v>4702.8999999999996</c:v>
                </c:pt>
                <c:pt idx="1684">
                  <c:v>4703.2</c:v>
                </c:pt>
                <c:pt idx="1685">
                  <c:v>4703.8999999999996</c:v>
                </c:pt>
                <c:pt idx="1686">
                  <c:v>4700.7</c:v>
                </c:pt>
                <c:pt idx="1687">
                  <c:v>4701.3</c:v>
                </c:pt>
                <c:pt idx="1688">
                  <c:v>4701.2</c:v>
                </c:pt>
                <c:pt idx="1689">
                  <c:v>4703.3999999999996</c:v>
                </c:pt>
                <c:pt idx="1690">
                  <c:v>4699.1000000000004</c:v>
                </c:pt>
                <c:pt idx="1691">
                  <c:v>4700.3999999999996</c:v>
                </c:pt>
                <c:pt idx="1692">
                  <c:v>4692.8999999999996</c:v>
                </c:pt>
                <c:pt idx="1693">
                  <c:v>4697.3999999999996</c:v>
                </c:pt>
                <c:pt idx="1694">
                  <c:v>4693.3</c:v>
                </c:pt>
                <c:pt idx="1695">
                  <c:v>4696.3999999999996</c:v>
                </c:pt>
                <c:pt idx="1696">
                  <c:v>4700.8</c:v>
                </c:pt>
                <c:pt idx="1697">
                  <c:v>4707.8</c:v>
                </c:pt>
                <c:pt idx="1698">
                  <c:v>4713.3</c:v>
                </c:pt>
                <c:pt idx="1699">
                  <c:v>4692.7</c:v>
                </c:pt>
                <c:pt idx="1700">
                  <c:v>4697</c:v>
                </c:pt>
                <c:pt idx="1701">
                  <c:v>4697</c:v>
                </c:pt>
                <c:pt idx="1702">
                  <c:v>4691</c:v>
                </c:pt>
                <c:pt idx="1703">
                  <c:v>4705</c:v>
                </c:pt>
                <c:pt idx="1704">
                  <c:v>4698.7</c:v>
                </c:pt>
                <c:pt idx="1705">
                  <c:v>4701.1000000000004</c:v>
                </c:pt>
                <c:pt idx="1706">
                  <c:v>4710.8</c:v>
                </c:pt>
                <c:pt idx="1707">
                  <c:v>4709.5</c:v>
                </c:pt>
                <c:pt idx="1708">
                  <c:v>4707.5</c:v>
                </c:pt>
                <c:pt idx="1709">
                  <c:v>4709</c:v>
                </c:pt>
                <c:pt idx="1710">
                  <c:v>4708.6000000000004</c:v>
                </c:pt>
                <c:pt idx="1711">
                  <c:v>4711.3999999999996</c:v>
                </c:pt>
                <c:pt idx="1712">
                  <c:v>4719.7</c:v>
                </c:pt>
                <c:pt idx="1713">
                  <c:v>4716.3999999999996</c:v>
                </c:pt>
                <c:pt idx="1714">
                  <c:v>4709.3999999999996</c:v>
                </c:pt>
                <c:pt idx="1715">
                  <c:v>4711.2</c:v>
                </c:pt>
                <c:pt idx="1716">
                  <c:v>4712</c:v>
                </c:pt>
                <c:pt idx="1717">
                  <c:v>4707.3999999999996</c:v>
                </c:pt>
                <c:pt idx="1718">
                  <c:v>4708.5</c:v>
                </c:pt>
                <c:pt idx="1719">
                  <c:v>4714.3</c:v>
                </c:pt>
                <c:pt idx="1720">
                  <c:v>4716.3</c:v>
                </c:pt>
                <c:pt idx="1721">
                  <c:v>4717.2</c:v>
                </c:pt>
                <c:pt idx="1722">
                  <c:v>4716.6000000000004</c:v>
                </c:pt>
                <c:pt idx="1723">
                  <c:v>4719.3</c:v>
                </c:pt>
                <c:pt idx="1724">
                  <c:v>4718.1000000000004</c:v>
                </c:pt>
                <c:pt idx="1725">
                  <c:v>4717.5</c:v>
                </c:pt>
                <c:pt idx="1726">
                  <c:v>4717.6000000000004</c:v>
                </c:pt>
                <c:pt idx="1727">
                  <c:v>4726.3999999999996</c:v>
                </c:pt>
                <c:pt idx="1728">
                  <c:v>4722.6000000000004</c:v>
                </c:pt>
                <c:pt idx="1729">
                  <c:v>4720.2</c:v>
                </c:pt>
                <c:pt idx="1730">
                  <c:v>4718.3</c:v>
                </c:pt>
                <c:pt idx="1731">
                  <c:v>4710.8999999999996</c:v>
                </c:pt>
                <c:pt idx="1732">
                  <c:v>4725.6000000000004</c:v>
                </c:pt>
                <c:pt idx="1733">
                  <c:v>4717.3999999999996</c:v>
                </c:pt>
                <c:pt idx="1734">
                  <c:v>4718.3</c:v>
                </c:pt>
                <c:pt idx="1735">
                  <c:v>4715.5</c:v>
                </c:pt>
                <c:pt idx="1736">
                  <c:v>4720.6000000000004</c:v>
                </c:pt>
                <c:pt idx="1737">
                  <c:v>4724.3</c:v>
                </c:pt>
                <c:pt idx="1738">
                  <c:v>4721.3999999999996</c:v>
                </c:pt>
                <c:pt idx="1739">
                  <c:v>4724.1000000000004</c:v>
                </c:pt>
                <c:pt idx="1740">
                  <c:v>4722.5</c:v>
                </c:pt>
                <c:pt idx="1741">
                  <c:v>4721.1000000000004</c:v>
                </c:pt>
                <c:pt idx="1742">
                  <c:v>4713.8999999999996</c:v>
                </c:pt>
                <c:pt idx="1743">
                  <c:v>4713.1000000000004</c:v>
                </c:pt>
                <c:pt idx="1744">
                  <c:v>4718.3</c:v>
                </c:pt>
                <c:pt idx="1745">
                  <c:v>4710</c:v>
                </c:pt>
                <c:pt idx="1746">
                  <c:v>4721.6000000000004</c:v>
                </c:pt>
                <c:pt idx="1747">
                  <c:v>4711.8</c:v>
                </c:pt>
                <c:pt idx="1748">
                  <c:v>4722.6000000000004</c:v>
                </c:pt>
                <c:pt idx="1749">
                  <c:v>4720</c:v>
                </c:pt>
                <c:pt idx="1750">
                  <c:v>4719.3999999999996</c:v>
                </c:pt>
                <c:pt idx="1751">
                  <c:v>4724.5</c:v>
                </c:pt>
                <c:pt idx="1752">
                  <c:v>4727.3</c:v>
                </c:pt>
                <c:pt idx="1753">
                  <c:v>4723.8999999999996</c:v>
                </c:pt>
                <c:pt idx="1754">
                  <c:v>4720.6000000000004</c:v>
                </c:pt>
                <c:pt idx="1755">
                  <c:v>4725.2</c:v>
                </c:pt>
                <c:pt idx="1756">
                  <c:v>4721.7</c:v>
                </c:pt>
                <c:pt idx="1757">
                  <c:v>4731.8999999999996</c:v>
                </c:pt>
                <c:pt idx="1758">
                  <c:v>4727.3999999999996</c:v>
                </c:pt>
                <c:pt idx="1759">
                  <c:v>4725.6000000000004</c:v>
                </c:pt>
                <c:pt idx="1760">
                  <c:v>4727.1000000000004</c:v>
                </c:pt>
                <c:pt idx="1761">
                  <c:v>4719.5</c:v>
                </c:pt>
                <c:pt idx="1762">
                  <c:v>4733.5</c:v>
                </c:pt>
                <c:pt idx="1763">
                  <c:v>4732.8</c:v>
                </c:pt>
                <c:pt idx="1764">
                  <c:v>4737.5</c:v>
                </c:pt>
                <c:pt idx="1765">
                  <c:v>4723.5</c:v>
                </c:pt>
                <c:pt idx="1766">
                  <c:v>4727.1000000000004</c:v>
                </c:pt>
                <c:pt idx="1767">
                  <c:v>4733.2</c:v>
                </c:pt>
                <c:pt idx="1768">
                  <c:v>4729.8999999999996</c:v>
                </c:pt>
                <c:pt idx="1769">
                  <c:v>4724.7</c:v>
                </c:pt>
                <c:pt idx="1770">
                  <c:v>4722</c:v>
                </c:pt>
                <c:pt idx="1771">
                  <c:v>4720.3</c:v>
                </c:pt>
                <c:pt idx="1772">
                  <c:v>4719.3</c:v>
                </c:pt>
                <c:pt idx="1773">
                  <c:v>4717.1000000000004</c:v>
                </c:pt>
                <c:pt idx="1774">
                  <c:v>4721.7</c:v>
                </c:pt>
                <c:pt idx="1775">
                  <c:v>4718.3</c:v>
                </c:pt>
                <c:pt idx="1776">
                  <c:v>4718.2</c:v>
                </c:pt>
                <c:pt idx="1777">
                  <c:v>4715.2</c:v>
                </c:pt>
                <c:pt idx="1778">
                  <c:v>4712.6000000000004</c:v>
                </c:pt>
                <c:pt idx="1779">
                  <c:v>4716.3999999999996</c:v>
                </c:pt>
                <c:pt idx="1780">
                  <c:v>4717.3</c:v>
                </c:pt>
                <c:pt idx="1781">
                  <c:v>4717</c:v>
                </c:pt>
                <c:pt idx="1782">
                  <c:v>4715.6000000000004</c:v>
                </c:pt>
                <c:pt idx="1783">
                  <c:v>4708.2</c:v>
                </c:pt>
                <c:pt idx="1784">
                  <c:v>4708.8999999999996</c:v>
                </c:pt>
                <c:pt idx="1785">
                  <c:v>4698.3</c:v>
                </c:pt>
                <c:pt idx="1786">
                  <c:v>4704.3</c:v>
                </c:pt>
                <c:pt idx="1787">
                  <c:v>4712</c:v>
                </c:pt>
                <c:pt idx="1788">
                  <c:v>4707.7</c:v>
                </c:pt>
                <c:pt idx="1789">
                  <c:v>4703.5</c:v>
                </c:pt>
                <c:pt idx="1790">
                  <c:v>4699.1000000000004</c:v>
                </c:pt>
                <c:pt idx="1791">
                  <c:v>4700.8</c:v>
                </c:pt>
                <c:pt idx="1792">
                  <c:v>4697.7</c:v>
                </c:pt>
                <c:pt idx="1793">
                  <c:v>4700.5</c:v>
                </c:pt>
                <c:pt idx="1794">
                  <c:v>4698</c:v>
                </c:pt>
                <c:pt idx="1795">
                  <c:v>4697.7</c:v>
                </c:pt>
                <c:pt idx="1796">
                  <c:v>4697</c:v>
                </c:pt>
                <c:pt idx="1797">
                  <c:v>4705.6000000000004</c:v>
                </c:pt>
                <c:pt idx="1798">
                  <c:v>4698.8999999999996</c:v>
                </c:pt>
                <c:pt idx="1799">
                  <c:v>4700.7</c:v>
                </c:pt>
                <c:pt idx="1800">
                  <c:v>4691</c:v>
                </c:pt>
                <c:pt idx="1801">
                  <c:v>4690.3999999999996</c:v>
                </c:pt>
                <c:pt idx="1802">
                  <c:v>4696.7</c:v>
                </c:pt>
                <c:pt idx="1803">
                  <c:v>4693.3</c:v>
                </c:pt>
                <c:pt idx="1804">
                  <c:v>4686.1000000000004</c:v>
                </c:pt>
                <c:pt idx="1805">
                  <c:v>4685</c:v>
                </c:pt>
                <c:pt idx="1806">
                  <c:v>4697.3</c:v>
                </c:pt>
                <c:pt idx="1807">
                  <c:v>4698.3999999999996</c:v>
                </c:pt>
                <c:pt idx="1808">
                  <c:v>4696.7</c:v>
                </c:pt>
                <c:pt idx="1809">
                  <c:v>4701.6000000000004</c:v>
                </c:pt>
                <c:pt idx="1810">
                  <c:v>4701.8</c:v>
                </c:pt>
                <c:pt idx="1811">
                  <c:v>4698.7</c:v>
                </c:pt>
                <c:pt idx="1812">
                  <c:v>4697.3999999999996</c:v>
                </c:pt>
                <c:pt idx="1813">
                  <c:v>4706</c:v>
                </c:pt>
                <c:pt idx="1814">
                  <c:v>4693.6000000000004</c:v>
                </c:pt>
                <c:pt idx="1815">
                  <c:v>4700.3999999999996</c:v>
                </c:pt>
                <c:pt idx="1816">
                  <c:v>4706.5</c:v>
                </c:pt>
                <c:pt idx="1817">
                  <c:v>4703.7</c:v>
                </c:pt>
                <c:pt idx="1818">
                  <c:v>4704.3999999999996</c:v>
                </c:pt>
                <c:pt idx="1819">
                  <c:v>4694.3</c:v>
                </c:pt>
                <c:pt idx="1820">
                  <c:v>4700.8</c:v>
                </c:pt>
                <c:pt idx="1821">
                  <c:v>4700.6000000000004</c:v>
                </c:pt>
                <c:pt idx="1822">
                  <c:v>4694.8</c:v>
                </c:pt>
                <c:pt idx="1823">
                  <c:v>4701</c:v>
                </c:pt>
                <c:pt idx="1824">
                  <c:v>4692.3</c:v>
                </c:pt>
                <c:pt idx="1825">
                  <c:v>4690</c:v>
                </c:pt>
                <c:pt idx="1826">
                  <c:v>4693</c:v>
                </c:pt>
                <c:pt idx="1827">
                  <c:v>4700.5</c:v>
                </c:pt>
                <c:pt idx="1828">
                  <c:v>4701.1000000000004</c:v>
                </c:pt>
                <c:pt idx="1829">
                  <c:v>4698.8</c:v>
                </c:pt>
                <c:pt idx="1830">
                  <c:v>4694.3</c:v>
                </c:pt>
                <c:pt idx="1831">
                  <c:v>4691.3999999999996</c:v>
                </c:pt>
                <c:pt idx="1832">
                  <c:v>4681.8</c:v>
                </c:pt>
                <c:pt idx="1833">
                  <c:v>4686.1000000000004</c:v>
                </c:pt>
                <c:pt idx="1834">
                  <c:v>4690.2</c:v>
                </c:pt>
                <c:pt idx="1835">
                  <c:v>4697.3</c:v>
                </c:pt>
                <c:pt idx="1836">
                  <c:v>4693.8999999999996</c:v>
                </c:pt>
                <c:pt idx="1837">
                  <c:v>4695.3999999999996</c:v>
                </c:pt>
                <c:pt idx="1838">
                  <c:v>4692.3999999999996</c:v>
                </c:pt>
                <c:pt idx="1839">
                  <c:v>4694.7</c:v>
                </c:pt>
                <c:pt idx="1840">
                  <c:v>4690</c:v>
                </c:pt>
                <c:pt idx="1841">
                  <c:v>4692.1000000000004</c:v>
                </c:pt>
                <c:pt idx="1842">
                  <c:v>4687.8999999999996</c:v>
                </c:pt>
                <c:pt idx="1843">
                  <c:v>4692.6000000000004</c:v>
                </c:pt>
                <c:pt idx="1844">
                  <c:v>4696.6000000000004</c:v>
                </c:pt>
                <c:pt idx="1845">
                  <c:v>4707.6000000000004</c:v>
                </c:pt>
                <c:pt idx="1846">
                  <c:v>4693.7</c:v>
                </c:pt>
                <c:pt idx="1847">
                  <c:v>4704.7</c:v>
                </c:pt>
                <c:pt idx="1848">
                  <c:v>4700.1000000000004</c:v>
                </c:pt>
                <c:pt idx="1849">
                  <c:v>4704.7</c:v>
                </c:pt>
                <c:pt idx="1850">
                  <c:v>4706.1000000000004</c:v>
                </c:pt>
                <c:pt idx="1851">
                  <c:v>4703</c:v>
                </c:pt>
                <c:pt idx="1852">
                  <c:v>4699.7</c:v>
                </c:pt>
                <c:pt idx="1853">
                  <c:v>4703.8</c:v>
                </c:pt>
                <c:pt idx="1854">
                  <c:v>4690.7</c:v>
                </c:pt>
                <c:pt idx="1855">
                  <c:v>4699</c:v>
                </c:pt>
                <c:pt idx="1856">
                  <c:v>4706.8</c:v>
                </c:pt>
                <c:pt idx="1857">
                  <c:v>4702.3999999999996</c:v>
                </c:pt>
                <c:pt idx="1858">
                  <c:v>4691.3999999999996</c:v>
                </c:pt>
                <c:pt idx="1859">
                  <c:v>4692</c:v>
                </c:pt>
                <c:pt idx="1860">
                  <c:v>4694.8</c:v>
                </c:pt>
                <c:pt idx="1861">
                  <c:v>4691</c:v>
                </c:pt>
                <c:pt idx="1862">
                  <c:v>4687.5</c:v>
                </c:pt>
                <c:pt idx="1863">
                  <c:v>4693.7</c:v>
                </c:pt>
                <c:pt idx="1864">
                  <c:v>4689.8</c:v>
                </c:pt>
                <c:pt idx="1865">
                  <c:v>4702.1000000000004</c:v>
                </c:pt>
                <c:pt idx="1866">
                  <c:v>4689.5</c:v>
                </c:pt>
                <c:pt idx="1867">
                  <c:v>4703.6000000000004</c:v>
                </c:pt>
                <c:pt idx="1868">
                  <c:v>4673.3</c:v>
                </c:pt>
                <c:pt idx="1869">
                  <c:v>4675.1000000000004</c:v>
                </c:pt>
                <c:pt idx="1870">
                  <c:v>4697.8</c:v>
                </c:pt>
                <c:pt idx="1871">
                  <c:v>4697</c:v>
                </c:pt>
                <c:pt idx="1872">
                  <c:v>4692.2</c:v>
                </c:pt>
                <c:pt idx="1873">
                  <c:v>4672.3</c:v>
                </c:pt>
                <c:pt idx="1874">
                  <c:v>4690.2</c:v>
                </c:pt>
                <c:pt idx="1875">
                  <c:v>4672.1000000000004</c:v>
                </c:pt>
                <c:pt idx="1876">
                  <c:v>4694.8</c:v>
                </c:pt>
                <c:pt idx="1877">
                  <c:v>4688.3999999999996</c:v>
                </c:pt>
                <c:pt idx="1878">
                  <c:v>4698.7</c:v>
                </c:pt>
                <c:pt idx="1879">
                  <c:v>4689.5</c:v>
                </c:pt>
                <c:pt idx="1880">
                  <c:v>4690.5</c:v>
                </c:pt>
                <c:pt idx="1881">
                  <c:v>4683.8</c:v>
                </c:pt>
                <c:pt idx="1882">
                  <c:v>4688.7</c:v>
                </c:pt>
                <c:pt idx="1883">
                  <c:v>4683.6000000000004</c:v>
                </c:pt>
                <c:pt idx="1884">
                  <c:v>4678.8999999999996</c:v>
                </c:pt>
                <c:pt idx="1885">
                  <c:v>4678.3999999999996</c:v>
                </c:pt>
                <c:pt idx="1886">
                  <c:v>4672.3999999999996</c:v>
                </c:pt>
                <c:pt idx="1887">
                  <c:v>4688.2</c:v>
                </c:pt>
                <c:pt idx="1888">
                  <c:v>4680.6000000000004</c:v>
                </c:pt>
                <c:pt idx="1889">
                  <c:v>4690.8</c:v>
                </c:pt>
                <c:pt idx="1890">
                  <c:v>4684.1000000000004</c:v>
                </c:pt>
                <c:pt idx="1891">
                  <c:v>4680.2</c:v>
                </c:pt>
                <c:pt idx="1892">
                  <c:v>4677.2</c:v>
                </c:pt>
                <c:pt idx="1893">
                  <c:v>4683.7</c:v>
                </c:pt>
                <c:pt idx="1894">
                  <c:v>4677.3</c:v>
                </c:pt>
                <c:pt idx="1895">
                  <c:v>4677.2</c:v>
                </c:pt>
                <c:pt idx="1896">
                  <c:v>4669.3999999999996</c:v>
                </c:pt>
                <c:pt idx="1897">
                  <c:v>4680.3</c:v>
                </c:pt>
                <c:pt idx="1898">
                  <c:v>4680.3999999999996</c:v>
                </c:pt>
                <c:pt idx="1899">
                  <c:v>4674.7</c:v>
                </c:pt>
                <c:pt idx="1900">
                  <c:v>4669.1000000000004</c:v>
                </c:pt>
                <c:pt idx="1901">
                  <c:v>4676.7</c:v>
                </c:pt>
                <c:pt idx="1902">
                  <c:v>4670.8</c:v>
                </c:pt>
                <c:pt idx="1903">
                  <c:v>4665.7</c:v>
                </c:pt>
                <c:pt idx="1904">
                  <c:v>4675.3</c:v>
                </c:pt>
                <c:pt idx="1905">
                  <c:v>4668.8999999999996</c:v>
                </c:pt>
                <c:pt idx="1906">
                  <c:v>4667.7</c:v>
                </c:pt>
                <c:pt idx="1907">
                  <c:v>4679</c:v>
                </c:pt>
                <c:pt idx="1908">
                  <c:v>4683.2</c:v>
                </c:pt>
                <c:pt idx="1909">
                  <c:v>4670.8999999999996</c:v>
                </c:pt>
                <c:pt idx="1910">
                  <c:v>4673.7</c:v>
                </c:pt>
                <c:pt idx="1911">
                  <c:v>4675.1000000000004</c:v>
                </c:pt>
                <c:pt idx="1912">
                  <c:v>4681.1000000000004</c:v>
                </c:pt>
                <c:pt idx="1913">
                  <c:v>4681.7</c:v>
                </c:pt>
                <c:pt idx="1914">
                  <c:v>4680.8999999999996</c:v>
                </c:pt>
                <c:pt idx="1915">
                  <c:v>4678.5</c:v>
                </c:pt>
                <c:pt idx="1916">
                  <c:v>4669.3</c:v>
                </c:pt>
                <c:pt idx="1917">
                  <c:v>4680.8999999999996</c:v>
                </c:pt>
                <c:pt idx="1918">
                  <c:v>4685.3</c:v>
                </c:pt>
                <c:pt idx="1919">
                  <c:v>4676.6000000000004</c:v>
                </c:pt>
                <c:pt idx="1920">
                  <c:v>4670.3999999999996</c:v>
                </c:pt>
                <c:pt idx="1921">
                  <c:v>4679.3</c:v>
                </c:pt>
                <c:pt idx="1922">
                  <c:v>4671.3</c:v>
                </c:pt>
                <c:pt idx="1923">
                  <c:v>4669.3</c:v>
                </c:pt>
                <c:pt idx="1924">
                  <c:v>4667.1000000000004</c:v>
                </c:pt>
                <c:pt idx="1925">
                  <c:v>4670.6000000000004</c:v>
                </c:pt>
                <c:pt idx="1926">
                  <c:v>4671.3</c:v>
                </c:pt>
                <c:pt idx="1927">
                  <c:v>4669.2</c:v>
                </c:pt>
                <c:pt idx="1928">
                  <c:v>4667.3</c:v>
                </c:pt>
                <c:pt idx="1929">
                  <c:v>4663.3999999999996</c:v>
                </c:pt>
                <c:pt idx="1930">
                  <c:v>4655.8</c:v>
                </c:pt>
                <c:pt idx="1931">
                  <c:v>4662.7</c:v>
                </c:pt>
                <c:pt idx="1932">
                  <c:v>4654.7</c:v>
                </c:pt>
                <c:pt idx="1933">
                  <c:v>4655.6000000000004</c:v>
                </c:pt>
                <c:pt idx="1934">
                  <c:v>4658.6000000000004</c:v>
                </c:pt>
                <c:pt idx="1935">
                  <c:v>4648.3</c:v>
                </c:pt>
                <c:pt idx="1936">
                  <c:v>4658.3999999999996</c:v>
                </c:pt>
                <c:pt idx="1937">
                  <c:v>4656.3999999999996</c:v>
                </c:pt>
                <c:pt idx="1938">
                  <c:v>4653.3</c:v>
                </c:pt>
                <c:pt idx="1939">
                  <c:v>4659.6000000000004</c:v>
                </c:pt>
                <c:pt idx="1940">
                  <c:v>4653.1000000000004</c:v>
                </c:pt>
                <c:pt idx="1941">
                  <c:v>4652</c:v>
                </c:pt>
                <c:pt idx="1942">
                  <c:v>4647</c:v>
                </c:pt>
                <c:pt idx="1943">
                  <c:v>4644.3999999999996</c:v>
                </c:pt>
                <c:pt idx="1944">
                  <c:v>4647.7</c:v>
                </c:pt>
                <c:pt idx="1945">
                  <c:v>4641.5</c:v>
                </c:pt>
                <c:pt idx="1946">
                  <c:v>4638.2</c:v>
                </c:pt>
                <c:pt idx="1947">
                  <c:v>4636.6000000000004</c:v>
                </c:pt>
                <c:pt idx="1948">
                  <c:v>4642.2</c:v>
                </c:pt>
                <c:pt idx="1949">
                  <c:v>4640.3</c:v>
                </c:pt>
                <c:pt idx="1950">
                  <c:v>4642.8999999999996</c:v>
                </c:pt>
                <c:pt idx="1951">
                  <c:v>4640</c:v>
                </c:pt>
                <c:pt idx="1952">
                  <c:v>4645.6000000000004</c:v>
                </c:pt>
                <c:pt idx="1953">
                  <c:v>4640.6000000000004</c:v>
                </c:pt>
                <c:pt idx="1954">
                  <c:v>4642.3999999999996</c:v>
                </c:pt>
                <c:pt idx="1955">
                  <c:v>4642.3</c:v>
                </c:pt>
                <c:pt idx="1956">
                  <c:v>4646.3</c:v>
                </c:pt>
                <c:pt idx="1957">
                  <c:v>4640.3</c:v>
                </c:pt>
                <c:pt idx="1958">
                  <c:v>4641.8</c:v>
                </c:pt>
                <c:pt idx="1959">
                  <c:v>4643.5</c:v>
                </c:pt>
                <c:pt idx="1960">
                  <c:v>4641</c:v>
                </c:pt>
                <c:pt idx="1961">
                  <c:v>4651.1000000000004</c:v>
                </c:pt>
                <c:pt idx="1962">
                  <c:v>4645</c:v>
                </c:pt>
                <c:pt idx="1963">
                  <c:v>4642.5</c:v>
                </c:pt>
                <c:pt idx="1964">
                  <c:v>4644.3999999999996</c:v>
                </c:pt>
                <c:pt idx="1965">
                  <c:v>4643.3</c:v>
                </c:pt>
                <c:pt idx="1966">
                  <c:v>4645.3999999999996</c:v>
                </c:pt>
                <c:pt idx="1967">
                  <c:v>4651.1000000000004</c:v>
                </c:pt>
                <c:pt idx="1968">
                  <c:v>4647.1000000000004</c:v>
                </c:pt>
                <c:pt idx="1969">
                  <c:v>4644.3999999999996</c:v>
                </c:pt>
                <c:pt idx="1970">
                  <c:v>4644.5</c:v>
                </c:pt>
                <c:pt idx="1971">
                  <c:v>4641.6000000000004</c:v>
                </c:pt>
                <c:pt idx="1972">
                  <c:v>4634.3999999999996</c:v>
                </c:pt>
                <c:pt idx="1973">
                  <c:v>4640.8</c:v>
                </c:pt>
                <c:pt idx="1974">
                  <c:v>4641.7</c:v>
                </c:pt>
                <c:pt idx="1975">
                  <c:v>4633.8999999999996</c:v>
                </c:pt>
                <c:pt idx="1976">
                  <c:v>4629.3</c:v>
                </c:pt>
                <c:pt idx="1977">
                  <c:v>4641.6000000000004</c:v>
                </c:pt>
                <c:pt idx="1978">
                  <c:v>4630.3999999999996</c:v>
                </c:pt>
                <c:pt idx="1979">
                  <c:v>4634</c:v>
                </c:pt>
                <c:pt idx="1980">
                  <c:v>4642.2</c:v>
                </c:pt>
                <c:pt idx="1981">
                  <c:v>4634</c:v>
                </c:pt>
                <c:pt idx="1982">
                  <c:v>4633.8</c:v>
                </c:pt>
                <c:pt idx="1983">
                  <c:v>4639.6000000000004</c:v>
                </c:pt>
                <c:pt idx="1984">
                  <c:v>4632.6000000000004</c:v>
                </c:pt>
                <c:pt idx="1985">
                  <c:v>4624.3999999999996</c:v>
                </c:pt>
                <c:pt idx="1986">
                  <c:v>4627.7</c:v>
                </c:pt>
                <c:pt idx="1987">
                  <c:v>4635.5</c:v>
                </c:pt>
                <c:pt idx="1988">
                  <c:v>4643.3999999999996</c:v>
                </c:pt>
                <c:pt idx="1989">
                  <c:v>4640</c:v>
                </c:pt>
                <c:pt idx="1990">
                  <c:v>4646.7</c:v>
                </c:pt>
                <c:pt idx="1991">
                  <c:v>4646.8999999999996</c:v>
                </c:pt>
                <c:pt idx="1992">
                  <c:v>4641.2</c:v>
                </c:pt>
                <c:pt idx="1993">
                  <c:v>4636.7</c:v>
                </c:pt>
                <c:pt idx="1994">
                  <c:v>4649.8</c:v>
                </c:pt>
                <c:pt idx="1995">
                  <c:v>4646.2</c:v>
                </c:pt>
                <c:pt idx="1996">
                  <c:v>4636.1000000000004</c:v>
                </c:pt>
                <c:pt idx="1997">
                  <c:v>4646.2</c:v>
                </c:pt>
                <c:pt idx="1998">
                  <c:v>4656.1000000000004</c:v>
                </c:pt>
                <c:pt idx="1999">
                  <c:v>4648.3</c:v>
                </c:pt>
                <c:pt idx="2000">
                  <c:v>4642.8999999999996</c:v>
                </c:pt>
                <c:pt idx="2001">
                  <c:v>4649.1000000000004</c:v>
                </c:pt>
                <c:pt idx="2002">
                  <c:v>4644</c:v>
                </c:pt>
                <c:pt idx="2003">
                  <c:v>4656.2</c:v>
                </c:pt>
                <c:pt idx="2004">
                  <c:v>4648.2</c:v>
                </c:pt>
                <c:pt idx="2005">
                  <c:v>4646.7</c:v>
                </c:pt>
                <c:pt idx="2006">
                  <c:v>4651.3</c:v>
                </c:pt>
                <c:pt idx="2007">
                  <c:v>4652.7</c:v>
                </c:pt>
                <c:pt idx="2008">
                  <c:v>4652.7</c:v>
                </c:pt>
                <c:pt idx="2009">
                  <c:v>4648.6000000000004</c:v>
                </c:pt>
                <c:pt idx="2010">
                  <c:v>4653.8999999999996</c:v>
                </c:pt>
                <c:pt idx="2011">
                  <c:v>4649.2</c:v>
                </c:pt>
                <c:pt idx="2012">
                  <c:v>4649.6000000000004</c:v>
                </c:pt>
                <c:pt idx="2013">
                  <c:v>4644.7</c:v>
                </c:pt>
                <c:pt idx="2014">
                  <c:v>4650.7</c:v>
                </c:pt>
                <c:pt idx="2015">
                  <c:v>4648.5</c:v>
                </c:pt>
                <c:pt idx="2016">
                  <c:v>4651.5</c:v>
                </c:pt>
                <c:pt idx="2017">
                  <c:v>4651.6000000000004</c:v>
                </c:pt>
                <c:pt idx="2018">
                  <c:v>4653.1000000000004</c:v>
                </c:pt>
                <c:pt idx="2019">
                  <c:v>4655.2</c:v>
                </c:pt>
                <c:pt idx="2020">
                  <c:v>4653.3999999999996</c:v>
                </c:pt>
                <c:pt idx="2021">
                  <c:v>4650.7</c:v>
                </c:pt>
                <c:pt idx="2022">
                  <c:v>4653.6000000000004</c:v>
                </c:pt>
                <c:pt idx="2023">
                  <c:v>4649.7</c:v>
                </c:pt>
                <c:pt idx="2024">
                  <c:v>4660</c:v>
                </c:pt>
                <c:pt idx="2025">
                  <c:v>4666</c:v>
                </c:pt>
                <c:pt idx="2026">
                  <c:v>4655.8</c:v>
                </c:pt>
                <c:pt idx="2027">
                  <c:v>4654.7</c:v>
                </c:pt>
                <c:pt idx="2028">
                  <c:v>4652.5</c:v>
                </c:pt>
                <c:pt idx="2029">
                  <c:v>4653.8</c:v>
                </c:pt>
                <c:pt idx="2030">
                  <c:v>4655</c:v>
                </c:pt>
                <c:pt idx="2031">
                  <c:v>4661.8</c:v>
                </c:pt>
                <c:pt idx="2032">
                  <c:v>4656.7</c:v>
                </c:pt>
                <c:pt idx="2033">
                  <c:v>4654.7</c:v>
                </c:pt>
                <c:pt idx="2034">
                  <c:v>4661.3</c:v>
                </c:pt>
                <c:pt idx="2035">
                  <c:v>4655</c:v>
                </c:pt>
                <c:pt idx="2036">
                  <c:v>4645.7</c:v>
                </c:pt>
                <c:pt idx="2037">
                  <c:v>4655.1000000000004</c:v>
                </c:pt>
                <c:pt idx="2038">
                  <c:v>4655.5</c:v>
                </c:pt>
                <c:pt idx="2039">
                  <c:v>4650.7</c:v>
                </c:pt>
                <c:pt idx="2040">
                  <c:v>4655.6000000000004</c:v>
                </c:pt>
                <c:pt idx="2041">
                  <c:v>4645.2</c:v>
                </c:pt>
                <c:pt idx="2042">
                  <c:v>4647.8</c:v>
                </c:pt>
                <c:pt idx="2043">
                  <c:v>4667.1000000000004</c:v>
                </c:pt>
                <c:pt idx="2044">
                  <c:v>4649.8</c:v>
                </c:pt>
                <c:pt idx="2045">
                  <c:v>4657.8</c:v>
                </c:pt>
                <c:pt idx="2046">
                  <c:v>4657.2</c:v>
                </c:pt>
                <c:pt idx="2047">
                  <c:v>4661.1000000000004</c:v>
                </c:pt>
                <c:pt idx="2048">
                  <c:v>4658.7</c:v>
                </c:pt>
                <c:pt idx="2049">
                  <c:v>4663.3999999999996</c:v>
                </c:pt>
                <c:pt idx="2050">
                  <c:v>4663.8</c:v>
                </c:pt>
                <c:pt idx="2051">
                  <c:v>4663.8</c:v>
                </c:pt>
                <c:pt idx="2052">
                  <c:v>4662.8</c:v>
                </c:pt>
                <c:pt idx="2053">
                  <c:v>4657.3</c:v>
                </c:pt>
                <c:pt idx="2054">
                  <c:v>4663.3999999999996</c:v>
                </c:pt>
                <c:pt idx="2055">
                  <c:v>4661</c:v>
                </c:pt>
                <c:pt idx="2056">
                  <c:v>4654.6000000000004</c:v>
                </c:pt>
                <c:pt idx="2057">
                  <c:v>4657.8</c:v>
                </c:pt>
                <c:pt idx="2058">
                  <c:v>4660.8999999999996</c:v>
                </c:pt>
                <c:pt idx="2059">
                  <c:v>4659.3999999999996</c:v>
                </c:pt>
                <c:pt idx="2060">
                  <c:v>4662.2</c:v>
                </c:pt>
                <c:pt idx="2061">
                  <c:v>4660.3999999999996</c:v>
                </c:pt>
                <c:pt idx="2062">
                  <c:v>4666.3</c:v>
                </c:pt>
                <c:pt idx="2063">
                  <c:v>4670.1000000000004</c:v>
                </c:pt>
                <c:pt idx="2064">
                  <c:v>4663.7</c:v>
                </c:pt>
                <c:pt idx="2065">
                  <c:v>4659.3999999999996</c:v>
                </c:pt>
                <c:pt idx="2066">
                  <c:v>4641.6000000000004</c:v>
                </c:pt>
                <c:pt idx="2067">
                  <c:v>4662.3999999999996</c:v>
                </c:pt>
                <c:pt idx="2068">
                  <c:v>4682.6000000000004</c:v>
                </c:pt>
                <c:pt idx="2069">
                  <c:v>4646.1000000000004</c:v>
                </c:pt>
                <c:pt idx="2070">
                  <c:v>4680.5</c:v>
                </c:pt>
                <c:pt idx="2071">
                  <c:v>4659.3999999999996</c:v>
                </c:pt>
                <c:pt idx="2072">
                  <c:v>4685.8</c:v>
                </c:pt>
                <c:pt idx="2073">
                  <c:v>4682.8</c:v>
                </c:pt>
                <c:pt idx="2074">
                  <c:v>4653.8</c:v>
                </c:pt>
                <c:pt idx="2075">
                  <c:v>4660.6000000000004</c:v>
                </c:pt>
                <c:pt idx="2076">
                  <c:v>4666.3</c:v>
                </c:pt>
                <c:pt idx="2077">
                  <c:v>4663.3999999999996</c:v>
                </c:pt>
                <c:pt idx="2078">
                  <c:v>4681.5</c:v>
                </c:pt>
                <c:pt idx="2079">
                  <c:v>4655.6000000000004</c:v>
                </c:pt>
                <c:pt idx="2080">
                  <c:v>4673.8</c:v>
                </c:pt>
                <c:pt idx="2081">
                  <c:v>4663.1000000000004</c:v>
                </c:pt>
                <c:pt idx="2082">
                  <c:v>4669.8999999999996</c:v>
                </c:pt>
                <c:pt idx="2083">
                  <c:v>4679.1000000000004</c:v>
                </c:pt>
                <c:pt idx="2084">
                  <c:v>4684.1000000000004</c:v>
                </c:pt>
                <c:pt idx="2085">
                  <c:v>4664</c:v>
                </c:pt>
                <c:pt idx="2086">
                  <c:v>4672</c:v>
                </c:pt>
                <c:pt idx="2087">
                  <c:v>4660.8</c:v>
                </c:pt>
                <c:pt idx="2088">
                  <c:v>4689.3999999999996</c:v>
                </c:pt>
                <c:pt idx="2089">
                  <c:v>4669.1000000000004</c:v>
                </c:pt>
                <c:pt idx="2090">
                  <c:v>4661.8</c:v>
                </c:pt>
                <c:pt idx="2091">
                  <c:v>4664.5</c:v>
                </c:pt>
                <c:pt idx="2092">
                  <c:v>4687.1000000000004</c:v>
                </c:pt>
                <c:pt idx="2093">
                  <c:v>4663.8</c:v>
                </c:pt>
                <c:pt idx="2094">
                  <c:v>4655.8999999999996</c:v>
                </c:pt>
                <c:pt idx="2095">
                  <c:v>4670.7</c:v>
                </c:pt>
                <c:pt idx="2096">
                  <c:v>4665.5</c:v>
                </c:pt>
                <c:pt idx="2097">
                  <c:v>4693.1000000000004</c:v>
                </c:pt>
                <c:pt idx="2098">
                  <c:v>4667.1000000000004</c:v>
                </c:pt>
                <c:pt idx="2099">
                  <c:v>4672.1000000000004</c:v>
                </c:pt>
                <c:pt idx="2100">
                  <c:v>4690.5</c:v>
                </c:pt>
                <c:pt idx="2101">
                  <c:v>4675</c:v>
                </c:pt>
                <c:pt idx="2102">
                  <c:v>4688.2</c:v>
                </c:pt>
                <c:pt idx="2103">
                  <c:v>4697.3</c:v>
                </c:pt>
                <c:pt idx="2104">
                  <c:v>4682.8999999999996</c:v>
                </c:pt>
                <c:pt idx="2105">
                  <c:v>4674.1000000000004</c:v>
                </c:pt>
                <c:pt idx="2106">
                  <c:v>4672.3</c:v>
                </c:pt>
                <c:pt idx="2107">
                  <c:v>4688.1000000000004</c:v>
                </c:pt>
                <c:pt idx="2108">
                  <c:v>4680.2</c:v>
                </c:pt>
                <c:pt idx="2109">
                  <c:v>4680.8999999999996</c:v>
                </c:pt>
                <c:pt idx="2110">
                  <c:v>4677.3</c:v>
                </c:pt>
                <c:pt idx="2111">
                  <c:v>4682.3999999999996</c:v>
                </c:pt>
                <c:pt idx="2112">
                  <c:v>4684.3999999999996</c:v>
                </c:pt>
                <c:pt idx="2113">
                  <c:v>4672</c:v>
                </c:pt>
                <c:pt idx="2114">
                  <c:v>4690.2</c:v>
                </c:pt>
                <c:pt idx="2115">
                  <c:v>4678.6000000000004</c:v>
                </c:pt>
                <c:pt idx="2116">
                  <c:v>4679</c:v>
                </c:pt>
                <c:pt idx="2117">
                  <c:v>4681.2</c:v>
                </c:pt>
                <c:pt idx="2118">
                  <c:v>4684.7</c:v>
                </c:pt>
                <c:pt idx="2119">
                  <c:v>4684.2</c:v>
                </c:pt>
                <c:pt idx="2120">
                  <c:v>4700.8999999999996</c:v>
                </c:pt>
                <c:pt idx="2121">
                  <c:v>4703.8</c:v>
                </c:pt>
                <c:pt idx="2122">
                  <c:v>4684.1000000000004</c:v>
                </c:pt>
                <c:pt idx="2123">
                  <c:v>4690.6000000000004</c:v>
                </c:pt>
                <c:pt idx="2124">
                  <c:v>4692.3999999999996</c:v>
                </c:pt>
                <c:pt idx="2125">
                  <c:v>4670.7</c:v>
                </c:pt>
                <c:pt idx="2126">
                  <c:v>4675.8999999999996</c:v>
                </c:pt>
                <c:pt idx="2127">
                  <c:v>4700.5</c:v>
                </c:pt>
                <c:pt idx="2128">
                  <c:v>4696.8999999999996</c:v>
                </c:pt>
                <c:pt idx="2129">
                  <c:v>4687.2</c:v>
                </c:pt>
                <c:pt idx="2130">
                  <c:v>4681.5</c:v>
                </c:pt>
                <c:pt idx="2131">
                  <c:v>4683.3999999999996</c:v>
                </c:pt>
                <c:pt idx="2132">
                  <c:v>4692.3999999999996</c:v>
                </c:pt>
                <c:pt idx="2133">
                  <c:v>4702.2</c:v>
                </c:pt>
                <c:pt idx="2134">
                  <c:v>4698.2</c:v>
                </c:pt>
                <c:pt idx="2135">
                  <c:v>4675</c:v>
                </c:pt>
                <c:pt idx="2136">
                  <c:v>4701</c:v>
                </c:pt>
                <c:pt idx="2137">
                  <c:v>4696.8999999999996</c:v>
                </c:pt>
                <c:pt idx="2138">
                  <c:v>4690.2</c:v>
                </c:pt>
                <c:pt idx="2139">
                  <c:v>4685.8</c:v>
                </c:pt>
                <c:pt idx="2140">
                  <c:v>4680.5</c:v>
                </c:pt>
                <c:pt idx="2141">
                  <c:v>4682.6000000000004</c:v>
                </c:pt>
                <c:pt idx="2142">
                  <c:v>4665.7</c:v>
                </c:pt>
                <c:pt idx="2143">
                  <c:v>4686.8</c:v>
                </c:pt>
                <c:pt idx="2144">
                  <c:v>4671.1000000000004</c:v>
                </c:pt>
                <c:pt idx="2145">
                  <c:v>4686</c:v>
                </c:pt>
                <c:pt idx="2146">
                  <c:v>4689.8</c:v>
                </c:pt>
                <c:pt idx="2147">
                  <c:v>4675.3</c:v>
                </c:pt>
                <c:pt idx="2148">
                  <c:v>4684.5</c:v>
                </c:pt>
                <c:pt idx="2149">
                  <c:v>4682.6000000000004</c:v>
                </c:pt>
                <c:pt idx="2150">
                  <c:v>4685.1000000000004</c:v>
                </c:pt>
                <c:pt idx="2151">
                  <c:v>4680.7</c:v>
                </c:pt>
                <c:pt idx="2152">
                  <c:v>4678.6000000000004</c:v>
                </c:pt>
                <c:pt idx="2153">
                  <c:v>4683.3999999999996</c:v>
                </c:pt>
                <c:pt idx="2154">
                  <c:v>4686.3</c:v>
                </c:pt>
                <c:pt idx="2155">
                  <c:v>4694.3999999999996</c:v>
                </c:pt>
                <c:pt idx="2156">
                  <c:v>4690.6000000000004</c:v>
                </c:pt>
                <c:pt idx="2157">
                  <c:v>4689.8999999999996</c:v>
                </c:pt>
                <c:pt idx="2158">
                  <c:v>4692.6000000000004</c:v>
                </c:pt>
                <c:pt idx="2159">
                  <c:v>4682.2</c:v>
                </c:pt>
                <c:pt idx="2160">
                  <c:v>4677.2</c:v>
                </c:pt>
                <c:pt idx="2161">
                  <c:v>4693.1000000000004</c:v>
                </c:pt>
                <c:pt idx="2162">
                  <c:v>4689.7</c:v>
                </c:pt>
                <c:pt idx="2163">
                  <c:v>4681.7</c:v>
                </c:pt>
                <c:pt idx="2164">
                  <c:v>4676.3</c:v>
                </c:pt>
                <c:pt idx="2165">
                  <c:v>4689.8</c:v>
                </c:pt>
                <c:pt idx="2166">
                  <c:v>4685.1000000000004</c:v>
                </c:pt>
                <c:pt idx="2167">
                  <c:v>4695.2</c:v>
                </c:pt>
                <c:pt idx="2168">
                  <c:v>4687.3</c:v>
                </c:pt>
                <c:pt idx="2169">
                  <c:v>4685.1000000000004</c:v>
                </c:pt>
                <c:pt idx="2170">
                  <c:v>4693.5</c:v>
                </c:pt>
                <c:pt idx="2171">
                  <c:v>4697.7</c:v>
                </c:pt>
                <c:pt idx="2172">
                  <c:v>4693.1000000000004</c:v>
                </c:pt>
                <c:pt idx="2173">
                  <c:v>4692.7</c:v>
                </c:pt>
                <c:pt idx="2174">
                  <c:v>4694.2</c:v>
                </c:pt>
                <c:pt idx="2175">
                  <c:v>4694</c:v>
                </c:pt>
                <c:pt idx="2176">
                  <c:v>4697.2</c:v>
                </c:pt>
                <c:pt idx="2177">
                  <c:v>4694</c:v>
                </c:pt>
                <c:pt idx="2178">
                  <c:v>4708.1000000000004</c:v>
                </c:pt>
                <c:pt idx="2179">
                  <c:v>4702.8999999999996</c:v>
                </c:pt>
                <c:pt idx="2180">
                  <c:v>4695.5</c:v>
                </c:pt>
                <c:pt idx="2181">
                  <c:v>4704.8999999999996</c:v>
                </c:pt>
                <c:pt idx="2182">
                  <c:v>4689.5</c:v>
                </c:pt>
                <c:pt idx="2183">
                  <c:v>4704.3999999999996</c:v>
                </c:pt>
                <c:pt idx="2184">
                  <c:v>4703.1000000000004</c:v>
                </c:pt>
                <c:pt idx="2185">
                  <c:v>4696.3</c:v>
                </c:pt>
                <c:pt idx="2186">
                  <c:v>4700.8</c:v>
                </c:pt>
                <c:pt idx="2187">
                  <c:v>4704.5</c:v>
                </c:pt>
                <c:pt idx="2188">
                  <c:v>4691</c:v>
                </c:pt>
                <c:pt idx="2189">
                  <c:v>4693.8</c:v>
                </c:pt>
                <c:pt idx="2190">
                  <c:v>4705.2</c:v>
                </c:pt>
                <c:pt idx="2191">
                  <c:v>4703.8</c:v>
                </c:pt>
                <c:pt idx="2192">
                  <c:v>4701.5</c:v>
                </c:pt>
                <c:pt idx="2193">
                  <c:v>4699.2</c:v>
                </c:pt>
                <c:pt idx="2194">
                  <c:v>4719</c:v>
                </c:pt>
                <c:pt idx="2195">
                  <c:v>4689</c:v>
                </c:pt>
                <c:pt idx="2196">
                  <c:v>4700.3999999999996</c:v>
                </c:pt>
                <c:pt idx="2197">
                  <c:v>4704.8999999999996</c:v>
                </c:pt>
                <c:pt idx="2198">
                  <c:v>4703.3999999999996</c:v>
                </c:pt>
                <c:pt idx="2199">
                  <c:v>4706.2</c:v>
                </c:pt>
                <c:pt idx="2200">
                  <c:v>4700.3999999999996</c:v>
                </c:pt>
                <c:pt idx="2201">
                  <c:v>4711.6000000000004</c:v>
                </c:pt>
                <c:pt idx="2202">
                  <c:v>4705.2</c:v>
                </c:pt>
                <c:pt idx="2203">
                  <c:v>4699.6000000000004</c:v>
                </c:pt>
                <c:pt idx="2204">
                  <c:v>4694</c:v>
                </c:pt>
                <c:pt idx="2205">
                  <c:v>4687.8</c:v>
                </c:pt>
                <c:pt idx="2206">
                  <c:v>4682.3</c:v>
                </c:pt>
                <c:pt idx="2207">
                  <c:v>4690.3999999999996</c:v>
                </c:pt>
                <c:pt idx="2208">
                  <c:v>4689.2</c:v>
                </c:pt>
                <c:pt idx="2209">
                  <c:v>4701</c:v>
                </c:pt>
                <c:pt idx="2210">
                  <c:v>4686.3</c:v>
                </c:pt>
                <c:pt idx="2211">
                  <c:v>4707.1000000000004</c:v>
                </c:pt>
                <c:pt idx="2212">
                  <c:v>4697.6000000000004</c:v>
                </c:pt>
                <c:pt idx="2213">
                  <c:v>4686.7</c:v>
                </c:pt>
                <c:pt idx="2214">
                  <c:v>4672.8999999999996</c:v>
                </c:pt>
                <c:pt idx="2215">
                  <c:v>4699.8</c:v>
                </c:pt>
                <c:pt idx="2216">
                  <c:v>4666.1000000000004</c:v>
                </c:pt>
                <c:pt idx="2217">
                  <c:v>4690</c:v>
                </c:pt>
                <c:pt idx="2218">
                  <c:v>4712.2</c:v>
                </c:pt>
                <c:pt idx="2219">
                  <c:v>4695.8999999999996</c:v>
                </c:pt>
                <c:pt idx="2220">
                  <c:v>4703.2</c:v>
                </c:pt>
                <c:pt idx="2221">
                  <c:v>4696.5</c:v>
                </c:pt>
                <c:pt idx="2222">
                  <c:v>4698.2</c:v>
                </c:pt>
                <c:pt idx="2223">
                  <c:v>4696.8</c:v>
                </c:pt>
                <c:pt idx="2224">
                  <c:v>4706.6000000000004</c:v>
                </c:pt>
                <c:pt idx="2225">
                  <c:v>4707.8</c:v>
                </c:pt>
                <c:pt idx="2226">
                  <c:v>4704.6000000000004</c:v>
                </c:pt>
                <c:pt idx="2227">
                  <c:v>4716.3999999999996</c:v>
                </c:pt>
                <c:pt idx="2228">
                  <c:v>4699.2</c:v>
                </c:pt>
                <c:pt idx="2229">
                  <c:v>4720.3999999999996</c:v>
                </c:pt>
                <c:pt idx="2230">
                  <c:v>4711</c:v>
                </c:pt>
                <c:pt idx="2231">
                  <c:v>4702.8999999999996</c:v>
                </c:pt>
                <c:pt idx="2232">
                  <c:v>4712.8</c:v>
                </c:pt>
                <c:pt idx="2233">
                  <c:v>4732</c:v>
                </c:pt>
                <c:pt idx="2234">
                  <c:v>4724.1000000000004</c:v>
                </c:pt>
                <c:pt idx="2235">
                  <c:v>4692.6000000000004</c:v>
                </c:pt>
                <c:pt idx="2236">
                  <c:v>4699.7</c:v>
                </c:pt>
                <c:pt idx="2237">
                  <c:v>4705.3</c:v>
                </c:pt>
                <c:pt idx="2238">
                  <c:v>4706.8</c:v>
                </c:pt>
                <c:pt idx="2239">
                  <c:v>4714.8999999999996</c:v>
                </c:pt>
                <c:pt idx="2240">
                  <c:v>4721</c:v>
                </c:pt>
                <c:pt idx="2241">
                  <c:v>4701.8</c:v>
                </c:pt>
                <c:pt idx="2242">
                  <c:v>4699.8</c:v>
                </c:pt>
                <c:pt idx="2243">
                  <c:v>4699</c:v>
                </c:pt>
                <c:pt idx="2244">
                  <c:v>4699.3</c:v>
                </c:pt>
                <c:pt idx="2245">
                  <c:v>4712.3</c:v>
                </c:pt>
                <c:pt idx="2246">
                  <c:v>4706.6000000000004</c:v>
                </c:pt>
                <c:pt idx="2247">
                  <c:v>4708.5</c:v>
                </c:pt>
                <c:pt idx="2248">
                  <c:v>4718.5</c:v>
                </c:pt>
                <c:pt idx="2249">
                  <c:v>4710.8</c:v>
                </c:pt>
                <c:pt idx="2250">
                  <c:v>4711.2</c:v>
                </c:pt>
                <c:pt idx="2251">
                  <c:v>4719</c:v>
                </c:pt>
                <c:pt idx="2252">
                  <c:v>4710.1000000000004</c:v>
                </c:pt>
                <c:pt idx="2253">
                  <c:v>4715.8999999999996</c:v>
                </c:pt>
                <c:pt idx="2254">
                  <c:v>4715.3</c:v>
                </c:pt>
                <c:pt idx="2255">
                  <c:v>4725.7</c:v>
                </c:pt>
                <c:pt idx="2256">
                  <c:v>4712.8</c:v>
                </c:pt>
                <c:pt idx="2257">
                  <c:v>4704.5</c:v>
                </c:pt>
                <c:pt idx="2258">
                  <c:v>4722.7</c:v>
                </c:pt>
                <c:pt idx="2259">
                  <c:v>4708.5</c:v>
                </c:pt>
                <c:pt idx="2260">
                  <c:v>4711</c:v>
                </c:pt>
                <c:pt idx="2261">
                  <c:v>4707.6000000000004</c:v>
                </c:pt>
                <c:pt idx="2262">
                  <c:v>4716.5</c:v>
                </c:pt>
                <c:pt idx="2263">
                  <c:v>4717.5</c:v>
                </c:pt>
                <c:pt idx="2264">
                  <c:v>4727.2</c:v>
                </c:pt>
                <c:pt idx="2265">
                  <c:v>4712</c:v>
                </c:pt>
                <c:pt idx="2266">
                  <c:v>4709.8999999999996</c:v>
                </c:pt>
                <c:pt idx="2267">
                  <c:v>4713.7</c:v>
                </c:pt>
                <c:pt idx="2268">
                  <c:v>4721</c:v>
                </c:pt>
                <c:pt idx="2269">
                  <c:v>4714</c:v>
                </c:pt>
                <c:pt idx="2270">
                  <c:v>4717.5</c:v>
                </c:pt>
                <c:pt idx="2271">
                  <c:v>4740.7</c:v>
                </c:pt>
                <c:pt idx="2272">
                  <c:v>4718</c:v>
                </c:pt>
                <c:pt idx="2273">
                  <c:v>4740.7</c:v>
                </c:pt>
                <c:pt idx="2274">
                  <c:v>4728.2</c:v>
                </c:pt>
                <c:pt idx="2275">
                  <c:v>4710.7</c:v>
                </c:pt>
                <c:pt idx="2276">
                  <c:v>4710.3999999999996</c:v>
                </c:pt>
                <c:pt idx="2277">
                  <c:v>4707.8</c:v>
                </c:pt>
                <c:pt idx="2278">
                  <c:v>4720.2</c:v>
                </c:pt>
                <c:pt idx="2279">
                  <c:v>4729.8</c:v>
                </c:pt>
                <c:pt idx="2280">
                  <c:v>4721.1000000000004</c:v>
                </c:pt>
                <c:pt idx="2281">
                  <c:v>4694.1000000000004</c:v>
                </c:pt>
                <c:pt idx="2282">
                  <c:v>4534.6000000000004</c:v>
                </c:pt>
                <c:pt idx="2283">
                  <c:v>4879</c:v>
                </c:pt>
                <c:pt idx="2284">
                  <c:v>4710.2</c:v>
                </c:pt>
                <c:pt idx="2285">
                  <c:v>4715.5</c:v>
                </c:pt>
                <c:pt idx="2286">
                  <c:v>4711.2</c:v>
                </c:pt>
                <c:pt idx="2287">
                  <c:v>4713.2</c:v>
                </c:pt>
                <c:pt idx="2288">
                  <c:v>4709.5</c:v>
                </c:pt>
                <c:pt idx="2289">
                  <c:v>4722.3999999999996</c:v>
                </c:pt>
                <c:pt idx="2290">
                  <c:v>4730</c:v>
                </c:pt>
                <c:pt idx="2291">
                  <c:v>4717.5</c:v>
                </c:pt>
                <c:pt idx="2292">
                  <c:v>4721.3</c:v>
                </c:pt>
                <c:pt idx="2293">
                  <c:v>4722</c:v>
                </c:pt>
                <c:pt idx="2294">
                  <c:v>4725</c:v>
                </c:pt>
                <c:pt idx="2295">
                  <c:v>4723.1000000000004</c:v>
                </c:pt>
                <c:pt idx="2296">
                  <c:v>4725.3</c:v>
                </c:pt>
                <c:pt idx="2297">
                  <c:v>4715.6000000000004</c:v>
                </c:pt>
                <c:pt idx="2298">
                  <c:v>4730.2</c:v>
                </c:pt>
                <c:pt idx="2299">
                  <c:v>4724.3</c:v>
                </c:pt>
                <c:pt idx="2300">
                  <c:v>4724.6000000000004</c:v>
                </c:pt>
                <c:pt idx="2301">
                  <c:v>4714</c:v>
                </c:pt>
                <c:pt idx="2302">
                  <c:v>4722.8</c:v>
                </c:pt>
                <c:pt idx="2303">
                  <c:v>4715.2</c:v>
                </c:pt>
                <c:pt idx="2304">
                  <c:v>4722.7</c:v>
                </c:pt>
                <c:pt idx="2305">
                  <c:v>4728.3999999999996</c:v>
                </c:pt>
                <c:pt idx="2306">
                  <c:v>4720.1000000000004</c:v>
                </c:pt>
                <c:pt idx="2307">
                  <c:v>4706.8</c:v>
                </c:pt>
                <c:pt idx="2308">
                  <c:v>4732.1000000000004</c:v>
                </c:pt>
                <c:pt idx="2309">
                  <c:v>4729.8</c:v>
                </c:pt>
                <c:pt idx="2310">
                  <c:v>4725.2</c:v>
                </c:pt>
                <c:pt idx="2311">
                  <c:v>4747.7</c:v>
                </c:pt>
                <c:pt idx="2312">
                  <c:v>4720.5</c:v>
                </c:pt>
                <c:pt idx="2313">
                  <c:v>4737.5</c:v>
                </c:pt>
                <c:pt idx="2314">
                  <c:v>4747</c:v>
                </c:pt>
                <c:pt idx="2315">
                  <c:v>4749.8999999999996</c:v>
                </c:pt>
                <c:pt idx="2316">
                  <c:v>4721.5</c:v>
                </c:pt>
                <c:pt idx="2317">
                  <c:v>4734.1000000000004</c:v>
                </c:pt>
                <c:pt idx="2318">
                  <c:v>4732.3999999999996</c:v>
                </c:pt>
                <c:pt idx="2319">
                  <c:v>4734.6000000000004</c:v>
                </c:pt>
                <c:pt idx="2320">
                  <c:v>4717.7</c:v>
                </c:pt>
                <c:pt idx="2321">
                  <c:v>4723.6000000000004</c:v>
                </c:pt>
                <c:pt idx="2322">
                  <c:v>4734.8</c:v>
                </c:pt>
                <c:pt idx="2323">
                  <c:v>4717.1000000000004</c:v>
                </c:pt>
                <c:pt idx="2324">
                  <c:v>4713.8999999999996</c:v>
                </c:pt>
                <c:pt idx="2325">
                  <c:v>4717.8</c:v>
                </c:pt>
                <c:pt idx="2326">
                  <c:v>4739.8</c:v>
                </c:pt>
                <c:pt idx="2327">
                  <c:v>4717.1000000000004</c:v>
                </c:pt>
                <c:pt idx="2328">
                  <c:v>4741.2</c:v>
                </c:pt>
                <c:pt idx="2329">
                  <c:v>4716</c:v>
                </c:pt>
                <c:pt idx="2330">
                  <c:v>4709.3999999999996</c:v>
                </c:pt>
                <c:pt idx="2331">
                  <c:v>4705</c:v>
                </c:pt>
                <c:pt idx="2332">
                  <c:v>4708.1000000000004</c:v>
                </c:pt>
                <c:pt idx="2333">
                  <c:v>4734.6000000000004</c:v>
                </c:pt>
                <c:pt idx="2334">
                  <c:v>4724</c:v>
                </c:pt>
                <c:pt idx="2335">
                  <c:v>4723.6000000000004</c:v>
                </c:pt>
                <c:pt idx="2336">
                  <c:v>4735.3999999999996</c:v>
                </c:pt>
                <c:pt idx="2337">
                  <c:v>4717.5</c:v>
                </c:pt>
                <c:pt idx="2338">
                  <c:v>4734.3999999999996</c:v>
                </c:pt>
                <c:pt idx="2339">
                  <c:v>4727.1000000000004</c:v>
                </c:pt>
                <c:pt idx="2340">
                  <c:v>4708.1000000000004</c:v>
                </c:pt>
                <c:pt idx="2341">
                  <c:v>4717.1000000000004</c:v>
                </c:pt>
                <c:pt idx="2342">
                  <c:v>4717.7</c:v>
                </c:pt>
                <c:pt idx="2343">
                  <c:v>4713.2</c:v>
                </c:pt>
                <c:pt idx="2344">
                  <c:v>4713.6000000000004</c:v>
                </c:pt>
                <c:pt idx="2345">
                  <c:v>4715.8999999999996</c:v>
                </c:pt>
                <c:pt idx="2346">
                  <c:v>4693.3999999999996</c:v>
                </c:pt>
                <c:pt idx="2347">
                  <c:v>4700.3999999999996</c:v>
                </c:pt>
                <c:pt idx="2348">
                  <c:v>4715.2</c:v>
                </c:pt>
                <c:pt idx="2349">
                  <c:v>4700.2</c:v>
                </c:pt>
                <c:pt idx="2350">
                  <c:v>4718</c:v>
                </c:pt>
                <c:pt idx="2351">
                  <c:v>4708.2</c:v>
                </c:pt>
                <c:pt idx="2352">
                  <c:v>4723.1000000000004</c:v>
                </c:pt>
                <c:pt idx="2353">
                  <c:v>4714.6000000000004</c:v>
                </c:pt>
                <c:pt idx="2354">
                  <c:v>4703.7</c:v>
                </c:pt>
                <c:pt idx="2355">
                  <c:v>4697.3999999999996</c:v>
                </c:pt>
                <c:pt idx="2356">
                  <c:v>4714</c:v>
                </c:pt>
                <c:pt idx="2357">
                  <c:v>4724.6000000000004</c:v>
                </c:pt>
                <c:pt idx="2358">
                  <c:v>4706.2</c:v>
                </c:pt>
                <c:pt idx="2359">
                  <c:v>4705.8999999999996</c:v>
                </c:pt>
                <c:pt idx="2360">
                  <c:v>4708.3</c:v>
                </c:pt>
                <c:pt idx="2361">
                  <c:v>4705.8999999999996</c:v>
                </c:pt>
                <c:pt idx="2362">
                  <c:v>4705.1000000000004</c:v>
                </c:pt>
                <c:pt idx="2363">
                  <c:v>4729.6000000000004</c:v>
                </c:pt>
                <c:pt idx="2364">
                  <c:v>4705.8999999999996</c:v>
                </c:pt>
                <c:pt idx="2365">
                  <c:v>4715.5</c:v>
                </c:pt>
                <c:pt idx="2366">
                  <c:v>4706.2</c:v>
                </c:pt>
                <c:pt idx="2367">
                  <c:v>4699.3</c:v>
                </c:pt>
                <c:pt idx="2368">
                  <c:v>4722.8</c:v>
                </c:pt>
                <c:pt idx="2369">
                  <c:v>4709.7</c:v>
                </c:pt>
                <c:pt idx="2370">
                  <c:v>4698.5</c:v>
                </c:pt>
                <c:pt idx="2371">
                  <c:v>4705</c:v>
                </c:pt>
                <c:pt idx="2372">
                  <c:v>4687.8</c:v>
                </c:pt>
                <c:pt idx="2373">
                  <c:v>4694.2</c:v>
                </c:pt>
                <c:pt idx="2374">
                  <c:v>4720.8</c:v>
                </c:pt>
                <c:pt idx="2375">
                  <c:v>4703.6000000000004</c:v>
                </c:pt>
                <c:pt idx="2376">
                  <c:v>4713.1000000000004</c:v>
                </c:pt>
                <c:pt idx="2377">
                  <c:v>4696.3</c:v>
                </c:pt>
                <c:pt idx="2378">
                  <c:v>4709.8</c:v>
                </c:pt>
                <c:pt idx="2379">
                  <c:v>4730.2</c:v>
                </c:pt>
                <c:pt idx="2380">
                  <c:v>4712.8999999999996</c:v>
                </c:pt>
                <c:pt idx="2381">
                  <c:v>4702.3999999999996</c:v>
                </c:pt>
                <c:pt idx="2382">
                  <c:v>4722.6000000000004</c:v>
                </c:pt>
                <c:pt idx="2383">
                  <c:v>4716.1000000000004</c:v>
                </c:pt>
                <c:pt idx="2384">
                  <c:v>4717.8</c:v>
                </c:pt>
                <c:pt idx="2385">
                  <c:v>4729.3999999999996</c:v>
                </c:pt>
                <c:pt idx="2386">
                  <c:v>4710.3</c:v>
                </c:pt>
                <c:pt idx="2387">
                  <c:v>4713.3999999999996</c:v>
                </c:pt>
                <c:pt idx="2388">
                  <c:v>4737.7</c:v>
                </c:pt>
                <c:pt idx="2389">
                  <c:v>4725.8</c:v>
                </c:pt>
                <c:pt idx="2390">
                  <c:v>4716</c:v>
                </c:pt>
                <c:pt idx="2391">
                  <c:v>4739.3</c:v>
                </c:pt>
                <c:pt idx="2392">
                  <c:v>4746</c:v>
                </c:pt>
                <c:pt idx="2393">
                  <c:v>4714.1000000000004</c:v>
                </c:pt>
                <c:pt idx="2394">
                  <c:v>4737.2</c:v>
                </c:pt>
                <c:pt idx="2395">
                  <c:v>4718.2</c:v>
                </c:pt>
                <c:pt idx="2396">
                  <c:v>4737.8999999999996</c:v>
                </c:pt>
                <c:pt idx="2397">
                  <c:v>4729.2</c:v>
                </c:pt>
                <c:pt idx="2398">
                  <c:v>4742.6000000000004</c:v>
                </c:pt>
                <c:pt idx="2399">
                  <c:v>4726</c:v>
                </c:pt>
                <c:pt idx="2400">
                  <c:v>4734.5</c:v>
                </c:pt>
                <c:pt idx="2401">
                  <c:v>4738.3</c:v>
                </c:pt>
                <c:pt idx="2402">
                  <c:v>4727.7</c:v>
                </c:pt>
                <c:pt idx="2403">
                  <c:v>4718.7</c:v>
                </c:pt>
                <c:pt idx="2404">
                  <c:v>4738.7</c:v>
                </c:pt>
                <c:pt idx="2405">
                  <c:v>4709.5</c:v>
                </c:pt>
                <c:pt idx="2406">
                  <c:v>4715.3</c:v>
                </c:pt>
                <c:pt idx="2407">
                  <c:v>4721.2</c:v>
                </c:pt>
                <c:pt idx="2408">
                  <c:v>4728.5</c:v>
                </c:pt>
                <c:pt idx="2409">
                  <c:v>4735.1000000000004</c:v>
                </c:pt>
                <c:pt idx="2410">
                  <c:v>4727.6000000000004</c:v>
                </c:pt>
                <c:pt idx="2411">
                  <c:v>4739.1000000000004</c:v>
                </c:pt>
                <c:pt idx="2412">
                  <c:v>4740.3</c:v>
                </c:pt>
                <c:pt idx="2413">
                  <c:v>4702.8999999999996</c:v>
                </c:pt>
                <c:pt idx="2414">
                  <c:v>4715.5</c:v>
                </c:pt>
                <c:pt idx="2415">
                  <c:v>4737.5</c:v>
                </c:pt>
                <c:pt idx="2416">
                  <c:v>4737.8</c:v>
                </c:pt>
                <c:pt idx="2417">
                  <c:v>4720.6000000000004</c:v>
                </c:pt>
                <c:pt idx="2418">
                  <c:v>4727.8999999999996</c:v>
                </c:pt>
                <c:pt idx="2419">
                  <c:v>4713.7</c:v>
                </c:pt>
                <c:pt idx="2420">
                  <c:v>4718.8999999999996</c:v>
                </c:pt>
                <c:pt idx="2421">
                  <c:v>4722.7</c:v>
                </c:pt>
                <c:pt idx="2422">
                  <c:v>4715.8</c:v>
                </c:pt>
                <c:pt idx="2423">
                  <c:v>4725.6000000000004</c:v>
                </c:pt>
                <c:pt idx="2424">
                  <c:v>4720</c:v>
                </c:pt>
                <c:pt idx="2425">
                  <c:v>4709.3</c:v>
                </c:pt>
                <c:pt idx="2426">
                  <c:v>4724.8</c:v>
                </c:pt>
                <c:pt idx="2427">
                  <c:v>4722.7</c:v>
                </c:pt>
                <c:pt idx="2428">
                  <c:v>4723.3</c:v>
                </c:pt>
                <c:pt idx="2429">
                  <c:v>4714.1000000000004</c:v>
                </c:pt>
                <c:pt idx="2430">
                  <c:v>4742.6000000000004</c:v>
                </c:pt>
                <c:pt idx="2431">
                  <c:v>4718.6000000000004</c:v>
                </c:pt>
                <c:pt idx="2432">
                  <c:v>4710.6000000000004</c:v>
                </c:pt>
                <c:pt idx="2433">
                  <c:v>4710</c:v>
                </c:pt>
                <c:pt idx="2434">
                  <c:v>4745.5</c:v>
                </c:pt>
                <c:pt idx="2435">
                  <c:v>4732.3999999999996</c:v>
                </c:pt>
                <c:pt idx="2436">
                  <c:v>4734.8999999999996</c:v>
                </c:pt>
                <c:pt idx="2437">
                  <c:v>4732.7</c:v>
                </c:pt>
                <c:pt idx="2438">
                  <c:v>4723.8999999999996</c:v>
                </c:pt>
                <c:pt idx="2439">
                  <c:v>4714.5</c:v>
                </c:pt>
                <c:pt idx="2440">
                  <c:v>4731.1000000000004</c:v>
                </c:pt>
                <c:pt idx="2441">
                  <c:v>4749.5</c:v>
                </c:pt>
                <c:pt idx="2442">
                  <c:v>4732.7</c:v>
                </c:pt>
                <c:pt idx="2443">
                  <c:v>4725</c:v>
                </c:pt>
                <c:pt idx="2444">
                  <c:v>4728.7</c:v>
                </c:pt>
                <c:pt idx="2445">
                  <c:v>4743.7</c:v>
                </c:pt>
                <c:pt idx="2446">
                  <c:v>4717.3999999999996</c:v>
                </c:pt>
                <c:pt idx="2447">
                  <c:v>4727.3</c:v>
                </c:pt>
                <c:pt idx="2448">
                  <c:v>4719.2</c:v>
                </c:pt>
                <c:pt idx="2449">
                  <c:v>4725.8999999999996</c:v>
                </c:pt>
                <c:pt idx="2450">
                  <c:v>4743.8</c:v>
                </c:pt>
                <c:pt idx="2451">
                  <c:v>4739.7</c:v>
                </c:pt>
                <c:pt idx="2452">
                  <c:v>4730.3999999999996</c:v>
                </c:pt>
                <c:pt idx="2453">
                  <c:v>4725.7</c:v>
                </c:pt>
                <c:pt idx="2454">
                  <c:v>4732.2</c:v>
                </c:pt>
                <c:pt idx="2455">
                  <c:v>4726</c:v>
                </c:pt>
                <c:pt idx="2456">
                  <c:v>4718.1000000000004</c:v>
                </c:pt>
                <c:pt idx="2457">
                  <c:v>4723.3</c:v>
                </c:pt>
                <c:pt idx="2458">
                  <c:v>4725.1000000000004</c:v>
                </c:pt>
                <c:pt idx="2459">
                  <c:v>4738.3</c:v>
                </c:pt>
                <c:pt idx="2460">
                  <c:v>4734.7</c:v>
                </c:pt>
                <c:pt idx="2461">
                  <c:v>4726.5</c:v>
                </c:pt>
                <c:pt idx="2462">
                  <c:v>4725.5</c:v>
                </c:pt>
                <c:pt idx="2463">
                  <c:v>4714.3999999999996</c:v>
                </c:pt>
                <c:pt idx="2464">
                  <c:v>4713.3999999999996</c:v>
                </c:pt>
                <c:pt idx="2465">
                  <c:v>4721.8999999999996</c:v>
                </c:pt>
                <c:pt idx="2466">
                  <c:v>4724.6000000000004</c:v>
                </c:pt>
                <c:pt idx="2467">
                  <c:v>4520.2</c:v>
                </c:pt>
                <c:pt idx="2468">
                  <c:v>4704.7</c:v>
                </c:pt>
                <c:pt idx="2469">
                  <c:v>4721.5</c:v>
                </c:pt>
                <c:pt idx="2470">
                  <c:v>4714.3999999999996</c:v>
                </c:pt>
                <c:pt idx="2471">
                  <c:v>4720.8</c:v>
                </c:pt>
                <c:pt idx="2472">
                  <c:v>4712.3</c:v>
                </c:pt>
                <c:pt idx="2473">
                  <c:v>4719.3999999999996</c:v>
                </c:pt>
                <c:pt idx="2474">
                  <c:v>4708</c:v>
                </c:pt>
                <c:pt idx="2475">
                  <c:v>4718.7</c:v>
                </c:pt>
                <c:pt idx="2476">
                  <c:v>4720.1000000000004</c:v>
                </c:pt>
                <c:pt idx="2477">
                  <c:v>4714.1000000000004</c:v>
                </c:pt>
                <c:pt idx="2478">
                  <c:v>4729.6000000000004</c:v>
                </c:pt>
                <c:pt idx="2479">
                  <c:v>4717.8</c:v>
                </c:pt>
                <c:pt idx="2480">
                  <c:v>4724.3999999999996</c:v>
                </c:pt>
                <c:pt idx="2481">
                  <c:v>4723</c:v>
                </c:pt>
                <c:pt idx="2482">
                  <c:v>4714.2</c:v>
                </c:pt>
                <c:pt idx="2483">
                  <c:v>4723.3</c:v>
                </c:pt>
                <c:pt idx="2484">
                  <c:v>4712.7</c:v>
                </c:pt>
                <c:pt idx="2485">
                  <c:v>4728</c:v>
                </c:pt>
                <c:pt idx="2486">
                  <c:v>4717</c:v>
                </c:pt>
                <c:pt idx="2487">
                  <c:v>4715.3999999999996</c:v>
                </c:pt>
                <c:pt idx="2488">
                  <c:v>4724</c:v>
                </c:pt>
                <c:pt idx="2489">
                  <c:v>4732.3999999999996</c:v>
                </c:pt>
                <c:pt idx="2490">
                  <c:v>4731.6000000000004</c:v>
                </c:pt>
                <c:pt idx="2491">
                  <c:v>4715.2</c:v>
                </c:pt>
                <c:pt idx="2492">
                  <c:v>4727.7</c:v>
                </c:pt>
                <c:pt idx="2493">
                  <c:v>4720.6000000000004</c:v>
                </c:pt>
                <c:pt idx="2494">
                  <c:v>4731.3</c:v>
                </c:pt>
                <c:pt idx="2495">
                  <c:v>4719.1000000000004</c:v>
                </c:pt>
                <c:pt idx="2496">
                  <c:v>4714.3999999999996</c:v>
                </c:pt>
                <c:pt idx="2497">
                  <c:v>4710.3</c:v>
                </c:pt>
                <c:pt idx="2498">
                  <c:v>4729.1000000000004</c:v>
                </c:pt>
                <c:pt idx="2499">
                  <c:v>4732.7</c:v>
                </c:pt>
                <c:pt idx="2500">
                  <c:v>4726.8</c:v>
                </c:pt>
                <c:pt idx="2501">
                  <c:v>4744.6000000000004</c:v>
                </c:pt>
                <c:pt idx="2502">
                  <c:v>4732.1000000000004</c:v>
                </c:pt>
                <c:pt idx="2503">
                  <c:v>4717.1000000000004</c:v>
                </c:pt>
                <c:pt idx="2504">
                  <c:v>4708.3999999999996</c:v>
                </c:pt>
                <c:pt idx="2505">
                  <c:v>4721.3</c:v>
                </c:pt>
                <c:pt idx="2506">
                  <c:v>4719.1000000000004</c:v>
                </c:pt>
                <c:pt idx="2507">
                  <c:v>4718.5</c:v>
                </c:pt>
                <c:pt idx="2508">
                  <c:v>4729.6000000000004</c:v>
                </c:pt>
                <c:pt idx="2509">
                  <c:v>4721.7</c:v>
                </c:pt>
                <c:pt idx="2510">
                  <c:v>4714.3999999999996</c:v>
                </c:pt>
                <c:pt idx="2511">
                  <c:v>4735.7</c:v>
                </c:pt>
                <c:pt idx="2512">
                  <c:v>4721.6000000000004</c:v>
                </c:pt>
                <c:pt idx="2513">
                  <c:v>4708.3999999999996</c:v>
                </c:pt>
                <c:pt idx="2514">
                  <c:v>4708.2</c:v>
                </c:pt>
                <c:pt idx="2515">
                  <c:v>4730.6000000000004</c:v>
                </c:pt>
                <c:pt idx="2516">
                  <c:v>4724</c:v>
                </c:pt>
                <c:pt idx="2517">
                  <c:v>4723.6000000000004</c:v>
                </c:pt>
                <c:pt idx="2518">
                  <c:v>4739</c:v>
                </c:pt>
                <c:pt idx="2519">
                  <c:v>4732.8</c:v>
                </c:pt>
                <c:pt idx="2520">
                  <c:v>4742.5</c:v>
                </c:pt>
                <c:pt idx="2521">
                  <c:v>4740.7</c:v>
                </c:pt>
                <c:pt idx="2522">
                  <c:v>4735.8</c:v>
                </c:pt>
                <c:pt idx="2523">
                  <c:v>4733.8999999999996</c:v>
                </c:pt>
                <c:pt idx="2524">
                  <c:v>4720.3</c:v>
                </c:pt>
                <c:pt idx="2525">
                  <c:v>4710.2</c:v>
                </c:pt>
                <c:pt idx="2526">
                  <c:v>4715.8</c:v>
                </c:pt>
                <c:pt idx="2527">
                  <c:v>4749.8999999999996</c:v>
                </c:pt>
                <c:pt idx="2528">
                  <c:v>4721.3</c:v>
                </c:pt>
                <c:pt idx="2529">
                  <c:v>4736.5</c:v>
                </c:pt>
                <c:pt idx="2530">
                  <c:v>4714.8999999999996</c:v>
                </c:pt>
                <c:pt idx="2531">
                  <c:v>4717.5</c:v>
                </c:pt>
                <c:pt idx="2532">
                  <c:v>4736.3</c:v>
                </c:pt>
                <c:pt idx="2533">
                  <c:v>4729.6000000000004</c:v>
                </c:pt>
                <c:pt idx="2534">
                  <c:v>4728.1000000000004</c:v>
                </c:pt>
                <c:pt idx="2535">
                  <c:v>4727.8</c:v>
                </c:pt>
                <c:pt idx="2536">
                  <c:v>4729.7</c:v>
                </c:pt>
                <c:pt idx="2537">
                  <c:v>4725.8</c:v>
                </c:pt>
                <c:pt idx="2538">
                  <c:v>4708.7</c:v>
                </c:pt>
                <c:pt idx="2539">
                  <c:v>4731</c:v>
                </c:pt>
                <c:pt idx="2540">
                  <c:v>4728.5</c:v>
                </c:pt>
                <c:pt idx="2541">
                  <c:v>4746.7</c:v>
                </c:pt>
                <c:pt idx="2542">
                  <c:v>4742.3</c:v>
                </c:pt>
                <c:pt idx="2543">
                  <c:v>4739.7</c:v>
                </c:pt>
                <c:pt idx="2544">
                  <c:v>4736.3999999999996</c:v>
                </c:pt>
                <c:pt idx="2545">
                  <c:v>4722.5</c:v>
                </c:pt>
                <c:pt idx="2546">
                  <c:v>4725.3</c:v>
                </c:pt>
                <c:pt idx="2547">
                  <c:v>4736.3999999999996</c:v>
                </c:pt>
                <c:pt idx="2548">
                  <c:v>4743.8999999999996</c:v>
                </c:pt>
                <c:pt idx="2549">
                  <c:v>4740.3</c:v>
                </c:pt>
                <c:pt idx="2550">
                  <c:v>4744.8999999999996</c:v>
                </c:pt>
                <c:pt idx="2551">
                  <c:v>4740.3999999999996</c:v>
                </c:pt>
                <c:pt idx="2552">
                  <c:v>4743.5</c:v>
                </c:pt>
                <c:pt idx="2553">
                  <c:v>4734.3999999999996</c:v>
                </c:pt>
                <c:pt idx="2554">
                  <c:v>4737</c:v>
                </c:pt>
                <c:pt idx="2555">
                  <c:v>4743</c:v>
                </c:pt>
                <c:pt idx="2556">
                  <c:v>4730.8999999999996</c:v>
                </c:pt>
                <c:pt idx="2557">
                  <c:v>4739.2</c:v>
                </c:pt>
                <c:pt idx="2558">
                  <c:v>4738.1000000000004</c:v>
                </c:pt>
                <c:pt idx="2559">
                  <c:v>4742</c:v>
                </c:pt>
                <c:pt idx="2560">
                  <c:v>4732.2</c:v>
                </c:pt>
                <c:pt idx="2561">
                  <c:v>4747.3</c:v>
                </c:pt>
                <c:pt idx="2562">
                  <c:v>4732.1000000000004</c:v>
                </c:pt>
                <c:pt idx="2563">
                  <c:v>4734.8999999999996</c:v>
                </c:pt>
                <c:pt idx="2564">
                  <c:v>4723.3</c:v>
                </c:pt>
                <c:pt idx="2565">
                  <c:v>4723.7</c:v>
                </c:pt>
                <c:pt idx="2566">
                  <c:v>4730.5</c:v>
                </c:pt>
                <c:pt idx="2567">
                  <c:v>4725.3999999999996</c:v>
                </c:pt>
                <c:pt idx="2568">
                  <c:v>4737.1000000000004</c:v>
                </c:pt>
                <c:pt idx="2569">
                  <c:v>4721.2</c:v>
                </c:pt>
                <c:pt idx="2570">
                  <c:v>4739.8999999999996</c:v>
                </c:pt>
                <c:pt idx="2571">
                  <c:v>4727.3</c:v>
                </c:pt>
                <c:pt idx="2572">
                  <c:v>4724.3999999999996</c:v>
                </c:pt>
                <c:pt idx="2573">
                  <c:v>4725.3999999999996</c:v>
                </c:pt>
                <c:pt idx="2574">
                  <c:v>4707.8</c:v>
                </c:pt>
                <c:pt idx="2575">
                  <c:v>4714.3999999999996</c:v>
                </c:pt>
                <c:pt idx="2576">
                  <c:v>4725.2</c:v>
                </c:pt>
                <c:pt idx="2577">
                  <c:v>4714.3</c:v>
                </c:pt>
                <c:pt idx="2578">
                  <c:v>4714.5</c:v>
                </c:pt>
                <c:pt idx="2579">
                  <c:v>4721</c:v>
                </c:pt>
                <c:pt idx="2580">
                  <c:v>4718.3999999999996</c:v>
                </c:pt>
                <c:pt idx="2581">
                  <c:v>4714</c:v>
                </c:pt>
                <c:pt idx="2582">
                  <c:v>4721.8</c:v>
                </c:pt>
                <c:pt idx="2583">
                  <c:v>4711</c:v>
                </c:pt>
                <c:pt idx="2584">
                  <c:v>4718</c:v>
                </c:pt>
                <c:pt idx="2585">
                  <c:v>4716.8999999999996</c:v>
                </c:pt>
                <c:pt idx="2586">
                  <c:v>4712.3999999999996</c:v>
                </c:pt>
                <c:pt idx="2587">
                  <c:v>4713</c:v>
                </c:pt>
                <c:pt idx="2588">
                  <c:v>4714.5</c:v>
                </c:pt>
                <c:pt idx="2589">
                  <c:v>4715.3</c:v>
                </c:pt>
                <c:pt idx="2590">
                  <c:v>4721.7</c:v>
                </c:pt>
                <c:pt idx="2591">
                  <c:v>4732.7</c:v>
                </c:pt>
                <c:pt idx="2592">
                  <c:v>4733.5</c:v>
                </c:pt>
                <c:pt idx="2593">
                  <c:v>4718.7</c:v>
                </c:pt>
                <c:pt idx="2594">
                  <c:v>4724.6000000000004</c:v>
                </c:pt>
                <c:pt idx="2595">
                  <c:v>4727</c:v>
                </c:pt>
                <c:pt idx="2596">
                  <c:v>4709.6000000000004</c:v>
                </c:pt>
                <c:pt idx="2597">
                  <c:v>4724.7</c:v>
                </c:pt>
                <c:pt idx="2598">
                  <c:v>4726.7</c:v>
                </c:pt>
                <c:pt idx="2599">
                  <c:v>4729.7</c:v>
                </c:pt>
                <c:pt idx="2600">
                  <c:v>4730.3</c:v>
                </c:pt>
                <c:pt idx="2601">
                  <c:v>4727.7</c:v>
                </c:pt>
                <c:pt idx="2602">
                  <c:v>4729.3999999999996</c:v>
                </c:pt>
                <c:pt idx="2603">
                  <c:v>4714.1000000000004</c:v>
                </c:pt>
                <c:pt idx="2604">
                  <c:v>4708.5</c:v>
                </c:pt>
                <c:pt idx="2605">
                  <c:v>4724.2</c:v>
                </c:pt>
                <c:pt idx="2606">
                  <c:v>4708.2</c:v>
                </c:pt>
                <c:pt idx="2607">
                  <c:v>4699.2</c:v>
                </c:pt>
                <c:pt idx="2608">
                  <c:v>4718.5</c:v>
                </c:pt>
                <c:pt idx="2609">
                  <c:v>4717.2</c:v>
                </c:pt>
                <c:pt idx="2610">
                  <c:v>4711.3999999999996</c:v>
                </c:pt>
                <c:pt idx="2611">
                  <c:v>4721</c:v>
                </c:pt>
                <c:pt idx="2612">
                  <c:v>4718</c:v>
                </c:pt>
                <c:pt idx="2613">
                  <c:v>4715.6000000000004</c:v>
                </c:pt>
                <c:pt idx="2614">
                  <c:v>4725.6000000000004</c:v>
                </c:pt>
                <c:pt idx="2615">
                  <c:v>4713.3</c:v>
                </c:pt>
                <c:pt idx="2616">
                  <c:v>4709.1000000000004</c:v>
                </c:pt>
                <c:pt idx="2617">
                  <c:v>4724.6000000000004</c:v>
                </c:pt>
                <c:pt idx="2618">
                  <c:v>4714</c:v>
                </c:pt>
                <c:pt idx="2619">
                  <c:v>4722.1000000000004</c:v>
                </c:pt>
                <c:pt idx="2620">
                  <c:v>4716.2</c:v>
                </c:pt>
                <c:pt idx="2621">
                  <c:v>4722.6000000000004</c:v>
                </c:pt>
                <c:pt idx="2622">
                  <c:v>4713.3</c:v>
                </c:pt>
                <c:pt idx="2623">
                  <c:v>4721.7</c:v>
                </c:pt>
                <c:pt idx="2624">
                  <c:v>4726.6000000000004</c:v>
                </c:pt>
                <c:pt idx="2625">
                  <c:v>4712.3999999999996</c:v>
                </c:pt>
                <c:pt idx="2626">
                  <c:v>4715.5</c:v>
                </c:pt>
                <c:pt idx="2627">
                  <c:v>4721.3</c:v>
                </c:pt>
                <c:pt idx="2628">
                  <c:v>4723.1000000000004</c:v>
                </c:pt>
                <c:pt idx="2629">
                  <c:v>4719</c:v>
                </c:pt>
                <c:pt idx="2630">
                  <c:v>4727.5</c:v>
                </c:pt>
                <c:pt idx="2631">
                  <c:v>4720</c:v>
                </c:pt>
                <c:pt idx="2632">
                  <c:v>4725.3999999999996</c:v>
                </c:pt>
                <c:pt idx="2633">
                  <c:v>4734.2</c:v>
                </c:pt>
                <c:pt idx="2634">
                  <c:v>4724.1000000000004</c:v>
                </c:pt>
                <c:pt idx="2635">
                  <c:v>4728.7</c:v>
                </c:pt>
                <c:pt idx="2636">
                  <c:v>4726.8</c:v>
                </c:pt>
                <c:pt idx="2637">
                  <c:v>4752.7</c:v>
                </c:pt>
                <c:pt idx="2638">
                  <c:v>4719.1000000000004</c:v>
                </c:pt>
                <c:pt idx="2639">
                  <c:v>4745.2</c:v>
                </c:pt>
                <c:pt idx="2640">
                  <c:v>4733.3</c:v>
                </c:pt>
                <c:pt idx="2641">
                  <c:v>4736.7</c:v>
                </c:pt>
                <c:pt idx="2642">
                  <c:v>4742.1000000000004</c:v>
                </c:pt>
                <c:pt idx="2643">
                  <c:v>4737</c:v>
                </c:pt>
                <c:pt idx="2644">
                  <c:v>4737.8</c:v>
                </c:pt>
                <c:pt idx="2645">
                  <c:v>4736.3</c:v>
                </c:pt>
                <c:pt idx="2646">
                  <c:v>4740</c:v>
                </c:pt>
                <c:pt idx="2647">
                  <c:v>4739.3999999999996</c:v>
                </c:pt>
                <c:pt idx="2648">
                  <c:v>4736.3</c:v>
                </c:pt>
                <c:pt idx="2649">
                  <c:v>4729.7</c:v>
                </c:pt>
                <c:pt idx="2650">
                  <c:v>4726.2</c:v>
                </c:pt>
                <c:pt idx="2651">
                  <c:v>4722.8</c:v>
                </c:pt>
                <c:pt idx="2652">
                  <c:v>4722.1000000000004</c:v>
                </c:pt>
                <c:pt idx="2653">
                  <c:v>4742.7</c:v>
                </c:pt>
                <c:pt idx="2654">
                  <c:v>4726.1000000000004</c:v>
                </c:pt>
                <c:pt idx="2655">
                  <c:v>4722.5</c:v>
                </c:pt>
                <c:pt idx="2656">
                  <c:v>4722.8999999999996</c:v>
                </c:pt>
                <c:pt idx="2657">
                  <c:v>4720</c:v>
                </c:pt>
                <c:pt idx="2658">
                  <c:v>4712.8</c:v>
                </c:pt>
                <c:pt idx="2659">
                  <c:v>4711.8999999999996</c:v>
                </c:pt>
                <c:pt idx="2660">
                  <c:v>4708.6000000000004</c:v>
                </c:pt>
                <c:pt idx="2661">
                  <c:v>4713.5</c:v>
                </c:pt>
                <c:pt idx="2662">
                  <c:v>4715.2</c:v>
                </c:pt>
                <c:pt idx="2663">
                  <c:v>4718.5</c:v>
                </c:pt>
                <c:pt idx="2664">
                  <c:v>4715.3</c:v>
                </c:pt>
                <c:pt idx="2665">
                  <c:v>4710</c:v>
                </c:pt>
                <c:pt idx="2666">
                  <c:v>4693.8999999999996</c:v>
                </c:pt>
                <c:pt idx="2667">
                  <c:v>4688.8999999999996</c:v>
                </c:pt>
                <c:pt idx="2668">
                  <c:v>4697.1000000000004</c:v>
                </c:pt>
                <c:pt idx="2669">
                  <c:v>4702</c:v>
                </c:pt>
                <c:pt idx="2670">
                  <c:v>4704.3999999999996</c:v>
                </c:pt>
                <c:pt idx="2671">
                  <c:v>4709.2</c:v>
                </c:pt>
                <c:pt idx="2672">
                  <c:v>4691.1000000000004</c:v>
                </c:pt>
                <c:pt idx="2673">
                  <c:v>4691.3</c:v>
                </c:pt>
                <c:pt idx="2674">
                  <c:v>4694.5</c:v>
                </c:pt>
                <c:pt idx="2675">
                  <c:v>4693.3</c:v>
                </c:pt>
                <c:pt idx="2676">
                  <c:v>4686.2</c:v>
                </c:pt>
                <c:pt idx="2677">
                  <c:v>4694.3</c:v>
                </c:pt>
                <c:pt idx="2678">
                  <c:v>4683.1000000000004</c:v>
                </c:pt>
                <c:pt idx="2679">
                  <c:v>4690.6000000000004</c:v>
                </c:pt>
                <c:pt idx="2680">
                  <c:v>4690.3</c:v>
                </c:pt>
                <c:pt idx="2681">
                  <c:v>4685.5</c:v>
                </c:pt>
                <c:pt idx="2682">
                  <c:v>4688.2</c:v>
                </c:pt>
                <c:pt idx="2683">
                  <c:v>4704.2</c:v>
                </c:pt>
                <c:pt idx="2684">
                  <c:v>4696.7</c:v>
                </c:pt>
                <c:pt idx="2685">
                  <c:v>4696.7</c:v>
                </c:pt>
                <c:pt idx="2686">
                  <c:v>4703.7</c:v>
                </c:pt>
                <c:pt idx="2687">
                  <c:v>4699.3999999999996</c:v>
                </c:pt>
                <c:pt idx="2688">
                  <c:v>4691.8999999999996</c:v>
                </c:pt>
                <c:pt idx="2689">
                  <c:v>4700.2</c:v>
                </c:pt>
                <c:pt idx="2690">
                  <c:v>4694.3</c:v>
                </c:pt>
                <c:pt idx="2691">
                  <c:v>4688.7</c:v>
                </c:pt>
                <c:pt idx="2692">
                  <c:v>4695.8</c:v>
                </c:pt>
                <c:pt idx="2693">
                  <c:v>4695.8</c:v>
                </c:pt>
                <c:pt idx="2694">
                  <c:v>4699.7</c:v>
                </c:pt>
                <c:pt idx="2695">
                  <c:v>4696</c:v>
                </c:pt>
                <c:pt idx="2696">
                  <c:v>4687</c:v>
                </c:pt>
                <c:pt idx="2697">
                  <c:v>4691.1000000000004</c:v>
                </c:pt>
                <c:pt idx="2698">
                  <c:v>4708.8</c:v>
                </c:pt>
                <c:pt idx="2699">
                  <c:v>4698.2</c:v>
                </c:pt>
                <c:pt idx="2700">
                  <c:v>4707</c:v>
                </c:pt>
                <c:pt idx="2701">
                  <c:v>4706.8999999999996</c:v>
                </c:pt>
                <c:pt idx="2702">
                  <c:v>4697.7</c:v>
                </c:pt>
                <c:pt idx="2703">
                  <c:v>4722.8</c:v>
                </c:pt>
                <c:pt idx="2704">
                  <c:v>4706.7</c:v>
                </c:pt>
                <c:pt idx="2705">
                  <c:v>4697</c:v>
                </c:pt>
                <c:pt idx="2706">
                  <c:v>4701.6000000000004</c:v>
                </c:pt>
                <c:pt idx="2707">
                  <c:v>4692.2</c:v>
                </c:pt>
                <c:pt idx="2708">
                  <c:v>4692</c:v>
                </c:pt>
                <c:pt idx="2709">
                  <c:v>4705.3</c:v>
                </c:pt>
                <c:pt idx="2710">
                  <c:v>4701</c:v>
                </c:pt>
                <c:pt idx="2711">
                  <c:v>4705.1000000000004</c:v>
                </c:pt>
                <c:pt idx="2712">
                  <c:v>4703.3</c:v>
                </c:pt>
                <c:pt idx="2713">
                  <c:v>4707.7</c:v>
                </c:pt>
                <c:pt idx="2714">
                  <c:v>4701.5</c:v>
                </c:pt>
                <c:pt idx="2715">
                  <c:v>4718.1000000000004</c:v>
                </c:pt>
                <c:pt idx="2716">
                  <c:v>4714</c:v>
                </c:pt>
                <c:pt idx="2717">
                  <c:v>4690.3999999999996</c:v>
                </c:pt>
                <c:pt idx="2718">
                  <c:v>4714.1000000000004</c:v>
                </c:pt>
                <c:pt idx="2719">
                  <c:v>4706.3</c:v>
                </c:pt>
                <c:pt idx="2720">
                  <c:v>4703.8</c:v>
                </c:pt>
                <c:pt idx="2721">
                  <c:v>4708.5</c:v>
                </c:pt>
                <c:pt idx="2722">
                  <c:v>4703.8</c:v>
                </c:pt>
                <c:pt idx="2723">
                  <c:v>4702.2</c:v>
                </c:pt>
                <c:pt idx="2724">
                  <c:v>4706</c:v>
                </c:pt>
                <c:pt idx="2725">
                  <c:v>4703.3</c:v>
                </c:pt>
                <c:pt idx="2726">
                  <c:v>4708.2</c:v>
                </c:pt>
                <c:pt idx="2727">
                  <c:v>4704.3999999999996</c:v>
                </c:pt>
                <c:pt idx="2728">
                  <c:v>4697</c:v>
                </c:pt>
                <c:pt idx="2729">
                  <c:v>4708.5</c:v>
                </c:pt>
                <c:pt idx="2730">
                  <c:v>4708.3999999999996</c:v>
                </c:pt>
                <c:pt idx="2731">
                  <c:v>4708.7</c:v>
                </c:pt>
                <c:pt idx="2732">
                  <c:v>4713.6000000000004</c:v>
                </c:pt>
                <c:pt idx="2733">
                  <c:v>4700.8</c:v>
                </c:pt>
                <c:pt idx="2734">
                  <c:v>4707.3999999999996</c:v>
                </c:pt>
                <c:pt idx="2735">
                  <c:v>4707.3</c:v>
                </c:pt>
                <c:pt idx="2736">
                  <c:v>4715.2</c:v>
                </c:pt>
                <c:pt idx="2737">
                  <c:v>4704.5</c:v>
                </c:pt>
                <c:pt idx="2738">
                  <c:v>4705.6000000000004</c:v>
                </c:pt>
                <c:pt idx="2739">
                  <c:v>5020.7</c:v>
                </c:pt>
                <c:pt idx="2740">
                  <c:v>4721.8</c:v>
                </c:pt>
                <c:pt idx="2741">
                  <c:v>4738.8999999999996</c:v>
                </c:pt>
                <c:pt idx="2742">
                  <c:v>4726.7</c:v>
                </c:pt>
                <c:pt idx="2743">
                  <c:v>4728.7</c:v>
                </c:pt>
                <c:pt idx="2744">
                  <c:v>4722.6000000000004</c:v>
                </c:pt>
                <c:pt idx="2745">
                  <c:v>4718.6000000000004</c:v>
                </c:pt>
                <c:pt idx="2746">
                  <c:v>4721.8999999999996</c:v>
                </c:pt>
                <c:pt idx="2747">
                  <c:v>4704.6000000000004</c:v>
                </c:pt>
                <c:pt idx="2748">
                  <c:v>4728.2</c:v>
                </c:pt>
                <c:pt idx="2749">
                  <c:v>4707.8999999999996</c:v>
                </c:pt>
                <c:pt idx="2750">
                  <c:v>4730.2</c:v>
                </c:pt>
                <c:pt idx="2751">
                  <c:v>4707.3999999999996</c:v>
                </c:pt>
                <c:pt idx="2752">
                  <c:v>4706.3</c:v>
                </c:pt>
                <c:pt idx="2753">
                  <c:v>4721.3</c:v>
                </c:pt>
                <c:pt idx="2754">
                  <c:v>4721.5</c:v>
                </c:pt>
                <c:pt idx="2755">
                  <c:v>4712.8999999999996</c:v>
                </c:pt>
                <c:pt idx="2756">
                  <c:v>4718.2</c:v>
                </c:pt>
                <c:pt idx="2757">
                  <c:v>4714.8</c:v>
                </c:pt>
                <c:pt idx="2758">
                  <c:v>4709.6000000000004</c:v>
                </c:pt>
                <c:pt idx="2759">
                  <c:v>4722</c:v>
                </c:pt>
                <c:pt idx="2760">
                  <c:v>4722.8999999999996</c:v>
                </c:pt>
                <c:pt idx="2761">
                  <c:v>4714</c:v>
                </c:pt>
                <c:pt idx="2762">
                  <c:v>4718.5</c:v>
                </c:pt>
                <c:pt idx="2763">
                  <c:v>4716.1000000000004</c:v>
                </c:pt>
                <c:pt idx="2764">
                  <c:v>4708.8</c:v>
                </c:pt>
                <c:pt idx="2765">
                  <c:v>4717.2</c:v>
                </c:pt>
                <c:pt idx="2766">
                  <c:v>4728.8999999999996</c:v>
                </c:pt>
                <c:pt idx="2767">
                  <c:v>4706.3999999999996</c:v>
                </c:pt>
                <c:pt idx="2768">
                  <c:v>4725.1000000000004</c:v>
                </c:pt>
                <c:pt idx="2769">
                  <c:v>4730.3999999999996</c:v>
                </c:pt>
                <c:pt idx="2770">
                  <c:v>4719.5</c:v>
                </c:pt>
                <c:pt idx="2771">
                  <c:v>4725</c:v>
                </c:pt>
                <c:pt idx="2772">
                  <c:v>4724</c:v>
                </c:pt>
                <c:pt idx="2773">
                  <c:v>4727.1000000000004</c:v>
                </c:pt>
                <c:pt idx="2774">
                  <c:v>4725</c:v>
                </c:pt>
                <c:pt idx="2775">
                  <c:v>4723.2</c:v>
                </c:pt>
                <c:pt idx="2776">
                  <c:v>4737</c:v>
                </c:pt>
                <c:pt idx="2777">
                  <c:v>4730.6000000000004</c:v>
                </c:pt>
                <c:pt idx="2778">
                  <c:v>4740.8999999999996</c:v>
                </c:pt>
                <c:pt idx="2779">
                  <c:v>4727.6000000000004</c:v>
                </c:pt>
                <c:pt idx="2780">
                  <c:v>4733.8</c:v>
                </c:pt>
                <c:pt idx="2781">
                  <c:v>4733.1000000000004</c:v>
                </c:pt>
                <c:pt idx="2782">
                  <c:v>4734.3999999999996</c:v>
                </c:pt>
                <c:pt idx="2783">
                  <c:v>4734.1000000000004</c:v>
                </c:pt>
                <c:pt idx="2784">
                  <c:v>4730.7</c:v>
                </c:pt>
                <c:pt idx="2785">
                  <c:v>4720.8999999999996</c:v>
                </c:pt>
                <c:pt idx="2786">
                  <c:v>4726.8999999999996</c:v>
                </c:pt>
                <c:pt idx="2787">
                  <c:v>4717.8999999999996</c:v>
                </c:pt>
                <c:pt idx="2788">
                  <c:v>4741.3</c:v>
                </c:pt>
                <c:pt idx="2789">
                  <c:v>4715</c:v>
                </c:pt>
                <c:pt idx="2790">
                  <c:v>4723.7</c:v>
                </c:pt>
                <c:pt idx="2791">
                  <c:v>4720.7</c:v>
                </c:pt>
                <c:pt idx="2792">
                  <c:v>4720</c:v>
                </c:pt>
                <c:pt idx="2793">
                  <c:v>4715.3</c:v>
                </c:pt>
                <c:pt idx="2794">
                  <c:v>4708.3</c:v>
                </c:pt>
                <c:pt idx="2795">
                  <c:v>4703</c:v>
                </c:pt>
                <c:pt idx="2796">
                  <c:v>4736.5</c:v>
                </c:pt>
                <c:pt idx="2797">
                  <c:v>4716.8999999999996</c:v>
                </c:pt>
                <c:pt idx="2798">
                  <c:v>4712.8</c:v>
                </c:pt>
                <c:pt idx="2799">
                  <c:v>4717.1000000000004</c:v>
                </c:pt>
                <c:pt idx="2800">
                  <c:v>4708.8999999999996</c:v>
                </c:pt>
                <c:pt idx="2801">
                  <c:v>4721.3999999999996</c:v>
                </c:pt>
                <c:pt idx="2802">
                  <c:v>4729.5</c:v>
                </c:pt>
                <c:pt idx="2803">
                  <c:v>4715.2</c:v>
                </c:pt>
                <c:pt idx="2804">
                  <c:v>4713.2</c:v>
                </c:pt>
                <c:pt idx="2805">
                  <c:v>4715.3999999999996</c:v>
                </c:pt>
                <c:pt idx="2806">
                  <c:v>4706.8999999999996</c:v>
                </c:pt>
                <c:pt idx="2807">
                  <c:v>4716</c:v>
                </c:pt>
                <c:pt idx="2808">
                  <c:v>4713.5</c:v>
                </c:pt>
                <c:pt idx="2809">
                  <c:v>4718.2</c:v>
                </c:pt>
                <c:pt idx="2810">
                  <c:v>4712.3</c:v>
                </c:pt>
                <c:pt idx="2811">
                  <c:v>4725.8</c:v>
                </c:pt>
                <c:pt idx="2812">
                  <c:v>4717.2</c:v>
                </c:pt>
                <c:pt idx="2813">
                  <c:v>4707.2</c:v>
                </c:pt>
                <c:pt idx="2814">
                  <c:v>4726.2</c:v>
                </c:pt>
                <c:pt idx="2815">
                  <c:v>4720.7</c:v>
                </c:pt>
                <c:pt idx="2816">
                  <c:v>4721.6000000000004</c:v>
                </c:pt>
                <c:pt idx="2817">
                  <c:v>4734.3999999999996</c:v>
                </c:pt>
                <c:pt idx="2818">
                  <c:v>4721.3</c:v>
                </c:pt>
                <c:pt idx="2819">
                  <c:v>4720.6000000000004</c:v>
                </c:pt>
                <c:pt idx="2820">
                  <c:v>4731.6000000000004</c:v>
                </c:pt>
                <c:pt idx="2821">
                  <c:v>4740.8999999999996</c:v>
                </c:pt>
                <c:pt idx="2822">
                  <c:v>4733.1000000000004</c:v>
                </c:pt>
                <c:pt idx="2823">
                  <c:v>4731</c:v>
                </c:pt>
                <c:pt idx="2824">
                  <c:v>4727.3</c:v>
                </c:pt>
                <c:pt idx="2825">
                  <c:v>4719.6000000000004</c:v>
                </c:pt>
                <c:pt idx="2826">
                  <c:v>4720.3999999999996</c:v>
                </c:pt>
                <c:pt idx="2827">
                  <c:v>4708.1000000000004</c:v>
                </c:pt>
                <c:pt idx="2828">
                  <c:v>4705.5</c:v>
                </c:pt>
                <c:pt idx="2829">
                  <c:v>4728.3</c:v>
                </c:pt>
                <c:pt idx="2830">
                  <c:v>4715.6000000000004</c:v>
                </c:pt>
                <c:pt idx="2831">
                  <c:v>4730</c:v>
                </c:pt>
                <c:pt idx="2832">
                  <c:v>4729.6000000000004</c:v>
                </c:pt>
                <c:pt idx="2833">
                  <c:v>4725.8</c:v>
                </c:pt>
                <c:pt idx="2834">
                  <c:v>4723.8</c:v>
                </c:pt>
                <c:pt idx="2835">
                  <c:v>4717.5</c:v>
                </c:pt>
                <c:pt idx="2836">
                  <c:v>4741</c:v>
                </c:pt>
                <c:pt idx="2837">
                  <c:v>4727.8</c:v>
                </c:pt>
                <c:pt idx="2838">
                  <c:v>4714.3999999999996</c:v>
                </c:pt>
                <c:pt idx="2839">
                  <c:v>4723.8</c:v>
                </c:pt>
                <c:pt idx="2840">
                  <c:v>4730.3</c:v>
                </c:pt>
                <c:pt idx="2841">
                  <c:v>4727.6000000000004</c:v>
                </c:pt>
                <c:pt idx="2842">
                  <c:v>4728.2</c:v>
                </c:pt>
                <c:pt idx="2843">
                  <c:v>4722.1000000000004</c:v>
                </c:pt>
                <c:pt idx="2844">
                  <c:v>4715.7</c:v>
                </c:pt>
                <c:pt idx="2845">
                  <c:v>4724</c:v>
                </c:pt>
                <c:pt idx="2846">
                  <c:v>4726.8</c:v>
                </c:pt>
                <c:pt idx="2847">
                  <c:v>4721.3</c:v>
                </c:pt>
                <c:pt idx="2848">
                  <c:v>4720.3999999999996</c:v>
                </c:pt>
                <c:pt idx="2849">
                  <c:v>4712.3</c:v>
                </c:pt>
                <c:pt idx="2850">
                  <c:v>4689.3999999999996</c:v>
                </c:pt>
                <c:pt idx="2851">
                  <c:v>4692.5</c:v>
                </c:pt>
                <c:pt idx="2852">
                  <c:v>4722.8</c:v>
                </c:pt>
                <c:pt idx="2853">
                  <c:v>4707.8</c:v>
                </c:pt>
                <c:pt idx="2854">
                  <c:v>4712.5</c:v>
                </c:pt>
                <c:pt idx="2855">
                  <c:v>4722.6000000000004</c:v>
                </c:pt>
                <c:pt idx="2856">
                  <c:v>4706.1000000000004</c:v>
                </c:pt>
                <c:pt idx="2857">
                  <c:v>4719.3999999999996</c:v>
                </c:pt>
                <c:pt idx="2858">
                  <c:v>4725.3</c:v>
                </c:pt>
                <c:pt idx="2859">
                  <c:v>4723.2</c:v>
                </c:pt>
                <c:pt idx="2860">
                  <c:v>4720.5</c:v>
                </c:pt>
                <c:pt idx="2861">
                  <c:v>4725</c:v>
                </c:pt>
                <c:pt idx="2862">
                  <c:v>4722.3</c:v>
                </c:pt>
                <c:pt idx="2863">
                  <c:v>4720.1000000000004</c:v>
                </c:pt>
                <c:pt idx="2864">
                  <c:v>4753.3999999999996</c:v>
                </c:pt>
                <c:pt idx="2865">
                  <c:v>4687</c:v>
                </c:pt>
                <c:pt idx="2866">
                  <c:v>4922.1000000000004</c:v>
                </c:pt>
                <c:pt idx="2867">
                  <c:v>4730.2</c:v>
                </c:pt>
                <c:pt idx="2868">
                  <c:v>4723.1000000000004</c:v>
                </c:pt>
                <c:pt idx="2869">
                  <c:v>4725.3999999999996</c:v>
                </c:pt>
                <c:pt idx="2870">
                  <c:v>4732.2</c:v>
                </c:pt>
                <c:pt idx="2871">
                  <c:v>4719</c:v>
                </c:pt>
                <c:pt idx="2872">
                  <c:v>4725.3999999999996</c:v>
                </c:pt>
                <c:pt idx="2873">
                  <c:v>4716.7</c:v>
                </c:pt>
                <c:pt idx="2874">
                  <c:v>4725.8</c:v>
                </c:pt>
                <c:pt idx="2875">
                  <c:v>4719.3</c:v>
                </c:pt>
                <c:pt idx="2876">
                  <c:v>4725.3999999999996</c:v>
                </c:pt>
                <c:pt idx="2877">
                  <c:v>4722.5</c:v>
                </c:pt>
                <c:pt idx="2878">
                  <c:v>4723.1000000000004</c:v>
                </c:pt>
                <c:pt idx="2879">
                  <c:v>4728.2</c:v>
                </c:pt>
                <c:pt idx="2880">
                  <c:v>4723.8</c:v>
                </c:pt>
                <c:pt idx="2881">
                  <c:v>4722.7</c:v>
                </c:pt>
                <c:pt idx="2882">
                  <c:v>4723.8999999999996</c:v>
                </c:pt>
                <c:pt idx="2883">
                  <c:v>4720</c:v>
                </c:pt>
                <c:pt idx="2884">
                  <c:v>4714.7</c:v>
                </c:pt>
                <c:pt idx="2885">
                  <c:v>4707.8</c:v>
                </c:pt>
                <c:pt idx="2886">
                  <c:v>4717.1000000000004</c:v>
                </c:pt>
                <c:pt idx="2887">
                  <c:v>4715.2</c:v>
                </c:pt>
                <c:pt idx="2888">
                  <c:v>4715.5</c:v>
                </c:pt>
                <c:pt idx="2889">
                  <c:v>4718.1000000000004</c:v>
                </c:pt>
                <c:pt idx="2890">
                  <c:v>4720.8</c:v>
                </c:pt>
                <c:pt idx="2891">
                  <c:v>4715.6000000000004</c:v>
                </c:pt>
                <c:pt idx="2892">
                  <c:v>4717.7</c:v>
                </c:pt>
                <c:pt idx="2893">
                  <c:v>4729.5</c:v>
                </c:pt>
                <c:pt idx="2894">
                  <c:v>4723.2</c:v>
                </c:pt>
                <c:pt idx="2895">
                  <c:v>4719.8</c:v>
                </c:pt>
                <c:pt idx="2896">
                  <c:v>4723.5</c:v>
                </c:pt>
                <c:pt idx="2897">
                  <c:v>4721.2</c:v>
                </c:pt>
                <c:pt idx="2898">
                  <c:v>4724.6000000000004</c:v>
                </c:pt>
                <c:pt idx="2899">
                  <c:v>4720.7</c:v>
                </c:pt>
                <c:pt idx="2900">
                  <c:v>4728</c:v>
                </c:pt>
                <c:pt idx="2901">
                  <c:v>4723.3</c:v>
                </c:pt>
                <c:pt idx="2902">
                  <c:v>4720.7</c:v>
                </c:pt>
                <c:pt idx="2903">
                  <c:v>4723</c:v>
                </c:pt>
                <c:pt idx="2904">
                  <c:v>4728.1000000000004</c:v>
                </c:pt>
                <c:pt idx="2905">
                  <c:v>4724.6000000000004</c:v>
                </c:pt>
                <c:pt idx="2906">
                  <c:v>4731</c:v>
                </c:pt>
                <c:pt idx="2907">
                  <c:v>4718</c:v>
                </c:pt>
                <c:pt idx="2908">
                  <c:v>4724</c:v>
                </c:pt>
                <c:pt idx="2909">
                  <c:v>4726.1000000000004</c:v>
                </c:pt>
                <c:pt idx="2910">
                  <c:v>4715.2</c:v>
                </c:pt>
                <c:pt idx="2911">
                  <c:v>4726.2</c:v>
                </c:pt>
                <c:pt idx="2912">
                  <c:v>4724.5</c:v>
                </c:pt>
                <c:pt idx="2913">
                  <c:v>4733.1000000000004</c:v>
                </c:pt>
                <c:pt idx="2914">
                  <c:v>4728.3</c:v>
                </c:pt>
                <c:pt idx="2915">
                  <c:v>4733.1000000000004</c:v>
                </c:pt>
                <c:pt idx="2916">
                  <c:v>4729</c:v>
                </c:pt>
                <c:pt idx="2917">
                  <c:v>4727.1000000000004</c:v>
                </c:pt>
                <c:pt idx="2918">
                  <c:v>4736.3</c:v>
                </c:pt>
                <c:pt idx="2919">
                  <c:v>4727.3</c:v>
                </c:pt>
                <c:pt idx="2920">
                  <c:v>4741.1000000000004</c:v>
                </c:pt>
                <c:pt idx="2921">
                  <c:v>4737.3999999999996</c:v>
                </c:pt>
                <c:pt idx="2922">
                  <c:v>4738.8</c:v>
                </c:pt>
                <c:pt idx="2923">
                  <c:v>4729.1000000000004</c:v>
                </c:pt>
                <c:pt idx="2924">
                  <c:v>4739.7</c:v>
                </c:pt>
                <c:pt idx="2925">
                  <c:v>4733.7</c:v>
                </c:pt>
                <c:pt idx="2926">
                  <c:v>4733.8999999999996</c:v>
                </c:pt>
                <c:pt idx="2927">
                  <c:v>4727.6000000000004</c:v>
                </c:pt>
                <c:pt idx="2928">
                  <c:v>4737.3999999999996</c:v>
                </c:pt>
                <c:pt idx="2929">
                  <c:v>4730.7</c:v>
                </c:pt>
                <c:pt idx="2930">
                  <c:v>4728.8999999999996</c:v>
                </c:pt>
                <c:pt idx="2931">
                  <c:v>4741.7</c:v>
                </c:pt>
                <c:pt idx="2932">
                  <c:v>4734.5</c:v>
                </c:pt>
                <c:pt idx="2933">
                  <c:v>4730</c:v>
                </c:pt>
                <c:pt idx="2934">
                  <c:v>4736.8999999999996</c:v>
                </c:pt>
                <c:pt idx="2935">
                  <c:v>4733.2</c:v>
                </c:pt>
                <c:pt idx="2936">
                  <c:v>4738.5</c:v>
                </c:pt>
                <c:pt idx="2937">
                  <c:v>4729.7</c:v>
                </c:pt>
                <c:pt idx="2938">
                  <c:v>4733.6000000000004</c:v>
                </c:pt>
                <c:pt idx="2939">
                  <c:v>4731.6000000000004</c:v>
                </c:pt>
                <c:pt idx="2940">
                  <c:v>4739</c:v>
                </c:pt>
                <c:pt idx="2941">
                  <c:v>4730.6000000000004</c:v>
                </c:pt>
                <c:pt idx="2942">
                  <c:v>4737.8</c:v>
                </c:pt>
                <c:pt idx="2943">
                  <c:v>4731.2</c:v>
                </c:pt>
                <c:pt idx="2944">
                  <c:v>4736.3</c:v>
                </c:pt>
                <c:pt idx="2945">
                  <c:v>4738.2</c:v>
                </c:pt>
                <c:pt idx="2946">
                  <c:v>4732.2</c:v>
                </c:pt>
                <c:pt idx="2947">
                  <c:v>4733.6000000000004</c:v>
                </c:pt>
                <c:pt idx="2948">
                  <c:v>4742.6000000000004</c:v>
                </c:pt>
                <c:pt idx="2949">
                  <c:v>4734.2</c:v>
                </c:pt>
                <c:pt idx="2950">
                  <c:v>4735.2</c:v>
                </c:pt>
                <c:pt idx="2951">
                  <c:v>4738.1000000000004</c:v>
                </c:pt>
                <c:pt idx="2952">
                  <c:v>4734.5</c:v>
                </c:pt>
                <c:pt idx="2953">
                  <c:v>4744.3</c:v>
                </c:pt>
                <c:pt idx="2954">
                  <c:v>4739.8999999999996</c:v>
                </c:pt>
                <c:pt idx="2955">
                  <c:v>4734.1000000000004</c:v>
                </c:pt>
                <c:pt idx="2956">
                  <c:v>4737.3</c:v>
                </c:pt>
                <c:pt idx="2957">
                  <c:v>4739.8999999999996</c:v>
                </c:pt>
                <c:pt idx="2958">
                  <c:v>4741.1000000000004</c:v>
                </c:pt>
                <c:pt idx="2959">
                  <c:v>4738.7</c:v>
                </c:pt>
                <c:pt idx="2960">
                  <c:v>4754.1000000000004</c:v>
                </c:pt>
                <c:pt idx="2961">
                  <c:v>4749.3999999999996</c:v>
                </c:pt>
                <c:pt idx="2962">
                  <c:v>4753.3999999999996</c:v>
                </c:pt>
                <c:pt idx="2963">
                  <c:v>4737.3999999999996</c:v>
                </c:pt>
                <c:pt idx="2964">
                  <c:v>4740.2</c:v>
                </c:pt>
                <c:pt idx="2965">
                  <c:v>4746.3</c:v>
                </c:pt>
                <c:pt idx="2966">
                  <c:v>4744.8999999999996</c:v>
                </c:pt>
                <c:pt idx="2967">
                  <c:v>4734.8</c:v>
                </c:pt>
                <c:pt idx="2968">
                  <c:v>4745.8</c:v>
                </c:pt>
                <c:pt idx="2969">
                  <c:v>4735.3999999999996</c:v>
                </c:pt>
                <c:pt idx="2970">
                  <c:v>4740.2</c:v>
                </c:pt>
                <c:pt idx="2971">
                  <c:v>4746.6000000000004</c:v>
                </c:pt>
                <c:pt idx="2972">
                  <c:v>4752.3999999999996</c:v>
                </c:pt>
                <c:pt idx="2973">
                  <c:v>4745.8999999999996</c:v>
                </c:pt>
                <c:pt idx="2974">
                  <c:v>4752.1000000000004</c:v>
                </c:pt>
                <c:pt idx="2975">
                  <c:v>4756.6000000000004</c:v>
                </c:pt>
                <c:pt idx="2976">
                  <c:v>4748.3</c:v>
                </c:pt>
                <c:pt idx="2977">
                  <c:v>4745.2</c:v>
                </c:pt>
                <c:pt idx="2978">
                  <c:v>4742</c:v>
                </c:pt>
                <c:pt idx="2979">
                  <c:v>4738</c:v>
                </c:pt>
                <c:pt idx="2980">
                  <c:v>4747.8</c:v>
                </c:pt>
                <c:pt idx="2981">
                  <c:v>4747.7</c:v>
                </c:pt>
                <c:pt idx="2982">
                  <c:v>4744.6000000000004</c:v>
                </c:pt>
                <c:pt idx="2983">
                  <c:v>4732.7</c:v>
                </c:pt>
                <c:pt idx="2984">
                  <c:v>4754.1000000000004</c:v>
                </c:pt>
                <c:pt idx="2985">
                  <c:v>4742.1000000000004</c:v>
                </c:pt>
                <c:pt idx="2986">
                  <c:v>4741.6000000000004</c:v>
                </c:pt>
                <c:pt idx="2987">
                  <c:v>4742.3</c:v>
                </c:pt>
                <c:pt idx="2988">
                  <c:v>4744.3</c:v>
                </c:pt>
                <c:pt idx="2989">
                  <c:v>4745.6000000000004</c:v>
                </c:pt>
                <c:pt idx="2990">
                  <c:v>4747.3999999999996</c:v>
                </c:pt>
                <c:pt idx="2991">
                  <c:v>4751</c:v>
                </c:pt>
                <c:pt idx="2992">
                  <c:v>4744.5</c:v>
                </c:pt>
                <c:pt idx="2993">
                  <c:v>4750.7</c:v>
                </c:pt>
                <c:pt idx="2994">
                  <c:v>4753.1000000000004</c:v>
                </c:pt>
                <c:pt idx="2995">
                  <c:v>4727.2</c:v>
                </c:pt>
                <c:pt idx="2996">
                  <c:v>4725.8999999999996</c:v>
                </c:pt>
                <c:pt idx="2997">
                  <c:v>4713.5</c:v>
                </c:pt>
                <c:pt idx="2998">
                  <c:v>4731.1000000000004</c:v>
                </c:pt>
                <c:pt idx="2999">
                  <c:v>4734.5</c:v>
                </c:pt>
                <c:pt idx="3000">
                  <c:v>4755.8</c:v>
                </c:pt>
                <c:pt idx="3001">
                  <c:v>4727.5</c:v>
                </c:pt>
                <c:pt idx="3002">
                  <c:v>4739.6000000000004</c:v>
                </c:pt>
                <c:pt idx="3003">
                  <c:v>4740.3999999999996</c:v>
                </c:pt>
                <c:pt idx="3004">
                  <c:v>4728.3</c:v>
                </c:pt>
                <c:pt idx="3005">
                  <c:v>4732.5</c:v>
                </c:pt>
                <c:pt idx="3006">
                  <c:v>4723.2</c:v>
                </c:pt>
                <c:pt idx="3007">
                  <c:v>4723.5</c:v>
                </c:pt>
                <c:pt idx="3008">
                  <c:v>4727</c:v>
                </c:pt>
                <c:pt idx="3009">
                  <c:v>4728.5</c:v>
                </c:pt>
                <c:pt idx="3010">
                  <c:v>4717.5</c:v>
                </c:pt>
                <c:pt idx="3011">
                  <c:v>4732.7</c:v>
                </c:pt>
                <c:pt idx="3012">
                  <c:v>4725.3</c:v>
                </c:pt>
                <c:pt idx="3013">
                  <c:v>4723.8</c:v>
                </c:pt>
                <c:pt idx="3014">
                  <c:v>4728.7</c:v>
                </c:pt>
                <c:pt idx="3015">
                  <c:v>4737.7</c:v>
                </c:pt>
                <c:pt idx="3016">
                  <c:v>4743.8999999999996</c:v>
                </c:pt>
                <c:pt idx="3017">
                  <c:v>4738.3999999999996</c:v>
                </c:pt>
                <c:pt idx="3018">
                  <c:v>4724.3</c:v>
                </c:pt>
                <c:pt idx="3019">
                  <c:v>4738.5</c:v>
                </c:pt>
                <c:pt idx="3020">
                  <c:v>4741.8</c:v>
                </c:pt>
                <c:pt idx="3021">
                  <c:v>4741.7</c:v>
                </c:pt>
                <c:pt idx="3022">
                  <c:v>4741.2</c:v>
                </c:pt>
                <c:pt idx="3023">
                  <c:v>4739.1000000000004</c:v>
                </c:pt>
                <c:pt idx="3024">
                  <c:v>4741.6000000000004</c:v>
                </c:pt>
                <c:pt idx="3025">
                  <c:v>4737.1000000000004</c:v>
                </c:pt>
                <c:pt idx="3026">
                  <c:v>4731.6000000000004</c:v>
                </c:pt>
                <c:pt idx="3027">
                  <c:v>4738.6000000000004</c:v>
                </c:pt>
                <c:pt idx="3028">
                  <c:v>4742.8</c:v>
                </c:pt>
                <c:pt idx="3029">
                  <c:v>4738.3999999999996</c:v>
                </c:pt>
                <c:pt idx="3030">
                  <c:v>4732.3999999999996</c:v>
                </c:pt>
                <c:pt idx="3031">
                  <c:v>4734.6000000000004</c:v>
                </c:pt>
                <c:pt idx="3032">
                  <c:v>4729.1000000000004</c:v>
                </c:pt>
                <c:pt idx="3033">
                  <c:v>4737.1000000000004</c:v>
                </c:pt>
                <c:pt idx="3034">
                  <c:v>4735.7</c:v>
                </c:pt>
                <c:pt idx="3035">
                  <c:v>4721.2</c:v>
                </c:pt>
                <c:pt idx="3036">
                  <c:v>4736.6000000000004</c:v>
                </c:pt>
                <c:pt idx="3037">
                  <c:v>4738.7</c:v>
                </c:pt>
                <c:pt idx="3038">
                  <c:v>4737.2</c:v>
                </c:pt>
                <c:pt idx="3039">
                  <c:v>4722</c:v>
                </c:pt>
                <c:pt idx="3040">
                  <c:v>4739</c:v>
                </c:pt>
                <c:pt idx="3041">
                  <c:v>4734</c:v>
                </c:pt>
                <c:pt idx="3042">
                  <c:v>4727.2</c:v>
                </c:pt>
                <c:pt idx="3043">
                  <c:v>4743.8</c:v>
                </c:pt>
                <c:pt idx="3044">
                  <c:v>4740</c:v>
                </c:pt>
                <c:pt idx="3045">
                  <c:v>4738.8999999999996</c:v>
                </c:pt>
                <c:pt idx="3046">
                  <c:v>4718.6000000000004</c:v>
                </c:pt>
                <c:pt idx="3047">
                  <c:v>4739.6000000000004</c:v>
                </c:pt>
                <c:pt idx="3048">
                  <c:v>4739.7</c:v>
                </c:pt>
                <c:pt idx="3049">
                  <c:v>4724.1000000000004</c:v>
                </c:pt>
                <c:pt idx="3050">
                  <c:v>4731.3999999999996</c:v>
                </c:pt>
                <c:pt idx="3051">
                  <c:v>4731.8</c:v>
                </c:pt>
                <c:pt idx="3052">
                  <c:v>4735.2</c:v>
                </c:pt>
                <c:pt idx="3053">
                  <c:v>4712.7</c:v>
                </c:pt>
                <c:pt idx="3054">
                  <c:v>4742.7</c:v>
                </c:pt>
                <c:pt idx="3055">
                  <c:v>4727.8</c:v>
                </c:pt>
                <c:pt idx="3056">
                  <c:v>4731.1000000000004</c:v>
                </c:pt>
                <c:pt idx="3057">
                  <c:v>4734.8999999999996</c:v>
                </c:pt>
                <c:pt idx="3058">
                  <c:v>4735.3</c:v>
                </c:pt>
                <c:pt idx="3059">
                  <c:v>4716.3999999999996</c:v>
                </c:pt>
                <c:pt idx="3060">
                  <c:v>4728.1000000000004</c:v>
                </c:pt>
                <c:pt idx="3061">
                  <c:v>4716</c:v>
                </c:pt>
                <c:pt idx="3062">
                  <c:v>4726.7</c:v>
                </c:pt>
                <c:pt idx="3063">
                  <c:v>4718.8999999999996</c:v>
                </c:pt>
                <c:pt idx="3064">
                  <c:v>4719.3999999999996</c:v>
                </c:pt>
                <c:pt idx="3065">
                  <c:v>4721.1000000000004</c:v>
                </c:pt>
                <c:pt idx="3066">
                  <c:v>4719.6000000000004</c:v>
                </c:pt>
                <c:pt idx="3067">
                  <c:v>4728.3999999999996</c:v>
                </c:pt>
                <c:pt idx="3068">
                  <c:v>4719.5</c:v>
                </c:pt>
                <c:pt idx="3069">
                  <c:v>4719.6000000000004</c:v>
                </c:pt>
                <c:pt idx="3070">
                  <c:v>4729.8999999999996</c:v>
                </c:pt>
                <c:pt idx="3071">
                  <c:v>4724.2</c:v>
                </c:pt>
                <c:pt idx="3072">
                  <c:v>4723.8999999999996</c:v>
                </c:pt>
                <c:pt idx="3073">
                  <c:v>4722.3</c:v>
                </c:pt>
                <c:pt idx="3074">
                  <c:v>4715.3999999999996</c:v>
                </c:pt>
                <c:pt idx="3075">
                  <c:v>4721</c:v>
                </c:pt>
                <c:pt idx="3076">
                  <c:v>4713.8</c:v>
                </c:pt>
                <c:pt idx="3077">
                  <c:v>4713.1000000000004</c:v>
                </c:pt>
                <c:pt idx="3078">
                  <c:v>4720</c:v>
                </c:pt>
                <c:pt idx="3079">
                  <c:v>4713</c:v>
                </c:pt>
                <c:pt idx="3080">
                  <c:v>4719.8</c:v>
                </c:pt>
                <c:pt idx="3081">
                  <c:v>4714.6000000000004</c:v>
                </c:pt>
                <c:pt idx="3082">
                  <c:v>4720.7</c:v>
                </c:pt>
                <c:pt idx="3083">
                  <c:v>4719.8</c:v>
                </c:pt>
                <c:pt idx="3084">
                  <c:v>4720</c:v>
                </c:pt>
                <c:pt idx="3085">
                  <c:v>4717.1000000000004</c:v>
                </c:pt>
                <c:pt idx="3086">
                  <c:v>4713.5</c:v>
                </c:pt>
                <c:pt idx="3087">
                  <c:v>4719.5</c:v>
                </c:pt>
                <c:pt idx="3088">
                  <c:v>4722.3</c:v>
                </c:pt>
                <c:pt idx="3089">
                  <c:v>4718.8999999999996</c:v>
                </c:pt>
                <c:pt idx="3090">
                  <c:v>4725.8999999999996</c:v>
                </c:pt>
                <c:pt idx="3091">
                  <c:v>4720.5</c:v>
                </c:pt>
                <c:pt idx="3092">
                  <c:v>4722.5</c:v>
                </c:pt>
                <c:pt idx="3093">
                  <c:v>4719.8</c:v>
                </c:pt>
                <c:pt idx="3094">
                  <c:v>4710.2</c:v>
                </c:pt>
                <c:pt idx="3095">
                  <c:v>4705.8</c:v>
                </c:pt>
                <c:pt idx="3096">
                  <c:v>4706.6000000000004</c:v>
                </c:pt>
                <c:pt idx="3097">
                  <c:v>4707.2</c:v>
                </c:pt>
                <c:pt idx="3098">
                  <c:v>4701.3999999999996</c:v>
                </c:pt>
                <c:pt idx="3099">
                  <c:v>4694.7</c:v>
                </c:pt>
                <c:pt idx="3100">
                  <c:v>4699</c:v>
                </c:pt>
                <c:pt idx="3101">
                  <c:v>4706</c:v>
                </c:pt>
                <c:pt idx="3102">
                  <c:v>4706.7</c:v>
                </c:pt>
                <c:pt idx="3103">
                  <c:v>4699.8999999999996</c:v>
                </c:pt>
                <c:pt idx="3104">
                  <c:v>4694.5</c:v>
                </c:pt>
                <c:pt idx="3105">
                  <c:v>4696.3</c:v>
                </c:pt>
                <c:pt idx="3106">
                  <c:v>4686.5</c:v>
                </c:pt>
                <c:pt idx="3107">
                  <c:v>4698.2</c:v>
                </c:pt>
                <c:pt idx="3108">
                  <c:v>4683.8999999999996</c:v>
                </c:pt>
                <c:pt idx="3109">
                  <c:v>4685</c:v>
                </c:pt>
                <c:pt idx="3110">
                  <c:v>4704.8</c:v>
                </c:pt>
                <c:pt idx="3111">
                  <c:v>4690</c:v>
                </c:pt>
                <c:pt idx="3112">
                  <c:v>4689</c:v>
                </c:pt>
                <c:pt idx="3113">
                  <c:v>4696.3999999999996</c:v>
                </c:pt>
                <c:pt idx="3114">
                  <c:v>4687.7</c:v>
                </c:pt>
                <c:pt idx="3115">
                  <c:v>4692.2</c:v>
                </c:pt>
                <c:pt idx="3116">
                  <c:v>4690</c:v>
                </c:pt>
                <c:pt idx="3117">
                  <c:v>4696.8999999999996</c:v>
                </c:pt>
                <c:pt idx="3118">
                  <c:v>4687.2</c:v>
                </c:pt>
                <c:pt idx="3119">
                  <c:v>4693.8999999999996</c:v>
                </c:pt>
                <c:pt idx="3120">
                  <c:v>4689.7</c:v>
                </c:pt>
                <c:pt idx="3121">
                  <c:v>4689.3</c:v>
                </c:pt>
                <c:pt idx="3122">
                  <c:v>4694.8999999999996</c:v>
                </c:pt>
                <c:pt idx="3123">
                  <c:v>4691.2</c:v>
                </c:pt>
                <c:pt idx="3124">
                  <c:v>4696.1000000000004</c:v>
                </c:pt>
                <c:pt idx="3125">
                  <c:v>4684.8999999999996</c:v>
                </c:pt>
                <c:pt idx="3126">
                  <c:v>4694.6000000000004</c:v>
                </c:pt>
                <c:pt idx="3127">
                  <c:v>4693.3999999999996</c:v>
                </c:pt>
                <c:pt idx="3128">
                  <c:v>4701.2</c:v>
                </c:pt>
                <c:pt idx="3129">
                  <c:v>4693.8</c:v>
                </c:pt>
                <c:pt idx="3130">
                  <c:v>4690.2</c:v>
                </c:pt>
                <c:pt idx="3131">
                  <c:v>4687</c:v>
                </c:pt>
                <c:pt idx="3132">
                  <c:v>4691.8999999999996</c:v>
                </c:pt>
                <c:pt idx="3133">
                  <c:v>4704.8</c:v>
                </c:pt>
                <c:pt idx="3134">
                  <c:v>4703</c:v>
                </c:pt>
                <c:pt idx="3135">
                  <c:v>4697.2</c:v>
                </c:pt>
                <c:pt idx="3136">
                  <c:v>4699.6000000000004</c:v>
                </c:pt>
                <c:pt idx="3137">
                  <c:v>4701.3999999999996</c:v>
                </c:pt>
                <c:pt idx="3138">
                  <c:v>4694.8999999999996</c:v>
                </c:pt>
                <c:pt idx="3139">
                  <c:v>4695.3</c:v>
                </c:pt>
                <c:pt idx="3140">
                  <c:v>4702</c:v>
                </c:pt>
                <c:pt idx="3141">
                  <c:v>4710.6000000000004</c:v>
                </c:pt>
                <c:pt idx="3142">
                  <c:v>4707.6000000000004</c:v>
                </c:pt>
                <c:pt idx="3143">
                  <c:v>4697.1000000000004</c:v>
                </c:pt>
                <c:pt idx="3144">
                  <c:v>4681.8</c:v>
                </c:pt>
                <c:pt idx="3145">
                  <c:v>4688.8999999999996</c:v>
                </c:pt>
                <c:pt idx="3146">
                  <c:v>4689.7</c:v>
                </c:pt>
                <c:pt idx="3147">
                  <c:v>4698.8999999999996</c:v>
                </c:pt>
                <c:pt idx="3148">
                  <c:v>4687.3999999999996</c:v>
                </c:pt>
                <c:pt idx="3149">
                  <c:v>4684.5</c:v>
                </c:pt>
                <c:pt idx="3150">
                  <c:v>4690.1000000000004</c:v>
                </c:pt>
                <c:pt idx="3151">
                  <c:v>4686.7</c:v>
                </c:pt>
                <c:pt idx="3152">
                  <c:v>4686.6000000000004</c:v>
                </c:pt>
                <c:pt idx="3153">
                  <c:v>4685.5</c:v>
                </c:pt>
                <c:pt idx="3154">
                  <c:v>4693.7</c:v>
                </c:pt>
                <c:pt idx="3155">
                  <c:v>4695.7</c:v>
                </c:pt>
                <c:pt idx="3156">
                  <c:v>4691.6000000000004</c:v>
                </c:pt>
                <c:pt idx="3157">
                  <c:v>4691.8999999999996</c:v>
                </c:pt>
                <c:pt idx="3158">
                  <c:v>4697.8</c:v>
                </c:pt>
                <c:pt idx="3159">
                  <c:v>4697.1000000000004</c:v>
                </c:pt>
                <c:pt idx="3160">
                  <c:v>4691.8</c:v>
                </c:pt>
                <c:pt idx="3161">
                  <c:v>4693.2</c:v>
                </c:pt>
                <c:pt idx="3162">
                  <c:v>4689.8</c:v>
                </c:pt>
                <c:pt idx="3163">
                  <c:v>4699</c:v>
                </c:pt>
                <c:pt idx="3164">
                  <c:v>4694.8999999999996</c:v>
                </c:pt>
                <c:pt idx="3165">
                  <c:v>4695.7</c:v>
                </c:pt>
                <c:pt idx="3166">
                  <c:v>4690.3999999999996</c:v>
                </c:pt>
                <c:pt idx="3167">
                  <c:v>4689.5</c:v>
                </c:pt>
                <c:pt idx="3168">
                  <c:v>4682.1000000000004</c:v>
                </c:pt>
                <c:pt idx="3169">
                  <c:v>4688.2</c:v>
                </c:pt>
                <c:pt idx="3170">
                  <c:v>4697.8999999999996</c:v>
                </c:pt>
                <c:pt idx="3171">
                  <c:v>4691.5</c:v>
                </c:pt>
                <c:pt idx="3172">
                  <c:v>4672.8</c:v>
                </c:pt>
                <c:pt idx="3173">
                  <c:v>4676.2</c:v>
                </c:pt>
                <c:pt idx="3174">
                  <c:v>4671.8999999999996</c:v>
                </c:pt>
                <c:pt idx="3175">
                  <c:v>4671.3999999999996</c:v>
                </c:pt>
                <c:pt idx="3176">
                  <c:v>4654.1000000000004</c:v>
                </c:pt>
                <c:pt idx="3177">
                  <c:v>4648.1000000000004</c:v>
                </c:pt>
                <c:pt idx="3178">
                  <c:v>4644</c:v>
                </c:pt>
                <c:pt idx="3179">
                  <c:v>4649.3999999999996</c:v>
                </c:pt>
                <c:pt idx="3180">
                  <c:v>4653.6000000000004</c:v>
                </c:pt>
                <c:pt idx="3181">
                  <c:v>4647.3999999999996</c:v>
                </c:pt>
                <c:pt idx="3182">
                  <c:v>4644.8</c:v>
                </c:pt>
                <c:pt idx="3183">
                  <c:v>4642.7</c:v>
                </c:pt>
                <c:pt idx="3184">
                  <c:v>4643.8999999999996</c:v>
                </c:pt>
                <c:pt idx="3185">
                  <c:v>4636.7</c:v>
                </c:pt>
                <c:pt idx="3186">
                  <c:v>4645</c:v>
                </c:pt>
                <c:pt idx="3187">
                  <c:v>4640.6000000000004</c:v>
                </c:pt>
                <c:pt idx="3188">
                  <c:v>4632.6000000000004</c:v>
                </c:pt>
                <c:pt idx="3189">
                  <c:v>4623.6000000000004</c:v>
                </c:pt>
                <c:pt idx="3190">
                  <c:v>4626.3</c:v>
                </c:pt>
                <c:pt idx="3191">
                  <c:v>4610.8</c:v>
                </c:pt>
                <c:pt idx="3192">
                  <c:v>4609.5</c:v>
                </c:pt>
                <c:pt idx="3193">
                  <c:v>4601.8</c:v>
                </c:pt>
                <c:pt idx="3194">
                  <c:v>4596.6000000000004</c:v>
                </c:pt>
                <c:pt idx="3195">
                  <c:v>4595.6000000000004</c:v>
                </c:pt>
                <c:pt idx="3196">
                  <c:v>4596.2</c:v>
                </c:pt>
                <c:pt idx="3197">
                  <c:v>4589.6000000000004</c:v>
                </c:pt>
                <c:pt idx="3198">
                  <c:v>4593.5</c:v>
                </c:pt>
                <c:pt idx="3199">
                  <c:v>4588.5</c:v>
                </c:pt>
                <c:pt idx="3200">
                  <c:v>4589.6000000000004</c:v>
                </c:pt>
                <c:pt idx="3201">
                  <c:v>4584.6000000000004</c:v>
                </c:pt>
                <c:pt idx="3202">
                  <c:v>4586.2</c:v>
                </c:pt>
                <c:pt idx="3203">
                  <c:v>4578.2</c:v>
                </c:pt>
                <c:pt idx="3204">
                  <c:v>4579</c:v>
                </c:pt>
                <c:pt idx="3205">
                  <c:v>4572.5</c:v>
                </c:pt>
                <c:pt idx="3206">
                  <c:v>4562.3999999999996</c:v>
                </c:pt>
                <c:pt idx="3207">
                  <c:v>4556.8</c:v>
                </c:pt>
                <c:pt idx="3208">
                  <c:v>4556.7</c:v>
                </c:pt>
                <c:pt idx="3209">
                  <c:v>4544.8999999999996</c:v>
                </c:pt>
                <c:pt idx="3210">
                  <c:v>4545.2</c:v>
                </c:pt>
                <c:pt idx="3211">
                  <c:v>4547.8999999999996</c:v>
                </c:pt>
                <c:pt idx="3212">
                  <c:v>4531.8</c:v>
                </c:pt>
                <c:pt idx="3213">
                  <c:v>4538.1000000000004</c:v>
                </c:pt>
                <c:pt idx="3214">
                  <c:v>4528.1000000000004</c:v>
                </c:pt>
                <c:pt idx="3215">
                  <c:v>4521.6000000000004</c:v>
                </c:pt>
                <c:pt idx="3216">
                  <c:v>4519.2</c:v>
                </c:pt>
                <c:pt idx="3217">
                  <c:v>4513.8</c:v>
                </c:pt>
                <c:pt idx="3218">
                  <c:v>4505.8999999999996</c:v>
                </c:pt>
                <c:pt idx="3219">
                  <c:v>4510.3999999999996</c:v>
                </c:pt>
                <c:pt idx="3220">
                  <c:v>4505.3</c:v>
                </c:pt>
                <c:pt idx="3221">
                  <c:v>4507.8999999999996</c:v>
                </c:pt>
                <c:pt idx="3222">
                  <c:v>4502.3</c:v>
                </c:pt>
                <c:pt idx="3223">
                  <c:v>4502.3</c:v>
                </c:pt>
                <c:pt idx="3224">
                  <c:v>4505.8999999999996</c:v>
                </c:pt>
                <c:pt idx="3225">
                  <c:v>4511.3</c:v>
                </c:pt>
                <c:pt idx="3226">
                  <c:v>4500.3999999999996</c:v>
                </c:pt>
                <c:pt idx="3227">
                  <c:v>4495.5</c:v>
                </c:pt>
                <c:pt idx="3228">
                  <c:v>4486.7</c:v>
                </c:pt>
                <c:pt idx="3229">
                  <c:v>4493.8999999999996</c:v>
                </c:pt>
                <c:pt idx="3230">
                  <c:v>4498.3</c:v>
                </c:pt>
                <c:pt idx="3231">
                  <c:v>4497.3999999999996</c:v>
                </c:pt>
                <c:pt idx="3232">
                  <c:v>4484.6000000000004</c:v>
                </c:pt>
                <c:pt idx="3233">
                  <c:v>4483.3999999999996</c:v>
                </c:pt>
                <c:pt idx="3234">
                  <c:v>4484.2</c:v>
                </c:pt>
                <c:pt idx="3235">
                  <c:v>4484.6000000000004</c:v>
                </c:pt>
                <c:pt idx="3236">
                  <c:v>4490.8999999999996</c:v>
                </c:pt>
                <c:pt idx="3237">
                  <c:v>4487.3</c:v>
                </c:pt>
                <c:pt idx="3238">
                  <c:v>4487.5</c:v>
                </c:pt>
                <c:pt idx="3239">
                  <c:v>4470.2</c:v>
                </c:pt>
                <c:pt idx="3240">
                  <c:v>4467.8999999999996</c:v>
                </c:pt>
                <c:pt idx="3241">
                  <c:v>4466.5</c:v>
                </c:pt>
                <c:pt idx="3242">
                  <c:v>4471.1000000000004</c:v>
                </c:pt>
                <c:pt idx="3243">
                  <c:v>4477.6000000000004</c:v>
                </c:pt>
                <c:pt idx="3244">
                  <c:v>4472.2</c:v>
                </c:pt>
                <c:pt idx="3245">
                  <c:v>4476.2</c:v>
                </c:pt>
                <c:pt idx="3246">
                  <c:v>4472.1000000000004</c:v>
                </c:pt>
                <c:pt idx="3247">
                  <c:v>4462</c:v>
                </c:pt>
                <c:pt idx="3248">
                  <c:v>4459.3</c:v>
                </c:pt>
                <c:pt idx="3249">
                  <c:v>4465.6000000000004</c:v>
                </c:pt>
                <c:pt idx="3250">
                  <c:v>4461.6000000000004</c:v>
                </c:pt>
                <c:pt idx="3251">
                  <c:v>4469.8</c:v>
                </c:pt>
                <c:pt idx="3252">
                  <c:v>4467.2</c:v>
                </c:pt>
                <c:pt idx="3253">
                  <c:v>4461.3</c:v>
                </c:pt>
                <c:pt idx="3254">
                  <c:v>4457.5</c:v>
                </c:pt>
                <c:pt idx="3255">
                  <c:v>4446.3</c:v>
                </c:pt>
                <c:pt idx="3256">
                  <c:v>4445.5</c:v>
                </c:pt>
                <c:pt idx="3257">
                  <c:v>4457.3</c:v>
                </c:pt>
                <c:pt idx="3258">
                  <c:v>4450.8999999999996</c:v>
                </c:pt>
                <c:pt idx="3259">
                  <c:v>4447.1000000000004</c:v>
                </c:pt>
                <c:pt idx="3260">
                  <c:v>4442.1000000000004</c:v>
                </c:pt>
                <c:pt idx="3261">
                  <c:v>4436.5</c:v>
                </c:pt>
                <c:pt idx="3262">
                  <c:v>4437.5</c:v>
                </c:pt>
                <c:pt idx="3263">
                  <c:v>4437.3</c:v>
                </c:pt>
                <c:pt idx="3264">
                  <c:v>4437.3999999999996</c:v>
                </c:pt>
                <c:pt idx="3265">
                  <c:v>4431.7</c:v>
                </c:pt>
                <c:pt idx="3266">
                  <c:v>4428.3999999999996</c:v>
                </c:pt>
                <c:pt idx="3267">
                  <c:v>4429.2</c:v>
                </c:pt>
                <c:pt idx="3268">
                  <c:v>4428.5</c:v>
                </c:pt>
                <c:pt idx="3269">
                  <c:v>4420.6000000000004</c:v>
                </c:pt>
                <c:pt idx="3270">
                  <c:v>4423.6000000000004</c:v>
                </c:pt>
                <c:pt idx="3271">
                  <c:v>4422.7</c:v>
                </c:pt>
                <c:pt idx="3272">
                  <c:v>4417.3999999999996</c:v>
                </c:pt>
                <c:pt idx="3273">
                  <c:v>4412.3</c:v>
                </c:pt>
                <c:pt idx="3274">
                  <c:v>4403.3999999999996</c:v>
                </c:pt>
                <c:pt idx="3275">
                  <c:v>4403.2</c:v>
                </c:pt>
                <c:pt idx="3276">
                  <c:v>4400.8</c:v>
                </c:pt>
                <c:pt idx="3277">
                  <c:v>4392.3</c:v>
                </c:pt>
                <c:pt idx="3278">
                  <c:v>4384.3999999999996</c:v>
                </c:pt>
                <c:pt idx="3279">
                  <c:v>4375</c:v>
                </c:pt>
                <c:pt idx="3280">
                  <c:v>4376.5</c:v>
                </c:pt>
                <c:pt idx="3281">
                  <c:v>4366.6000000000004</c:v>
                </c:pt>
                <c:pt idx="3282">
                  <c:v>4365.2</c:v>
                </c:pt>
                <c:pt idx="3283">
                  <c:v>4361.1000000000004</c:v>
                </c:pt>
                <c:pt idx="3284">
                  <c:v>4353.3999999999996</c:v>
                </c:pt>
                <c:pt idx="3285">
                  <c:v>4353.8</c:v>
                </c:pt>
                <c:pt idx="3286">
                  <c:v>4345.8999999999996</c:v>
                </c:pt>
                <c:pt idx="3287">
                  <c:v>4339.1000000000004</c:v>
                </c:pt>
                <c:pt idx="3288">
                  <c:v>4344.3</c:v>
                </c:pt>
                <c:pt idx="3289">
                  <c:v>4337.5</c:v>
                </c:pt>
                <c:pt idx="3290">
                  <c:v>4339.2</c:v>
                </c:pt>
                <c:pt idx="3291">
                  <c:v>4332.3</c:v>
                </c:pt>
                <c:pt idx="3292">
                  <c:v>4328.8999999999996</c:v>
                </c:pt>
                <c:pt idx="3293">
                  <c:v>4321.7</c:v>
                </c:pt>
                <c:pt idx="3294">
                  <c:v>4313.8</c:v>
                </c:pt>
                <c:pt idx="3295">
                  <c:v>4311</c:v>
                </c:pt>
                <c:pt idx="3296">
                  <c:v>4309.3999999999996</c:v>
                </c:pt>
                <c:pt idx="3297">
                  <c:v>4305.3999999999996</c:v>
                </c:pt>
                <c:pt idx="3298">
                  <c:v>4302.1000000000004</c:v>
                </c:pt>
                <c:pt idx="3299">
                  <c:v>4299</c:v>
                </c:pt>
                <c:pt idx="3300">
                  <c:v>4301.8999999999996</c:v>
                </c:pt>
                <c:pt idx="3301">
                  <c:v>4292.8</c:v>
                </c:pt>
                <c:pt idx="3302">
                  <c:v>4288.8999999999996</c:v>
                </c:pt>
                <c:pt idx="3303">
                  <c:v>4284.8999999999996</c:v>
                </c:pt>
                <c:pt idx="3304">
                  <c:v>4302.7</c:v>
                </c:pt>
                <c:pt idx="3305">
                  <c:v>4293</c:v>
                </c:pt>
                <c:pt idx="3306">
                  <c:v>4289.8999999999996</c:v>
                </c:pt>
                <c:pt idx="3307">
                  <c:v>4286.7</c:v>
                </c:pt>
                <c:pt idx="3308">
                  <c:v>4291</c:v>
                </c:pt>
                <c:pt idx="3309">
                  <c:v>4284.3999999999996</c:v>
                </c:pt>
                <c:pt idx="3310">
                  <c:v>4288.8</c:v>
                </c:pt>
                <c:pt idx="3311">
                  <c:v>4293.3</c:v>
                </c:pt>
                <c:pt idx="3312">
                  <c:v>4292.8</c:v>
                </c:pt>
                <c:pt idx="3313">
                  <c:v>4294.6000000000004</c:v>
                </c:pt>
                <c:pt idx="3314">
                  <c:v>4288.2</c:v>
                </c:pt>
                <c:pt idx="3315">
                  <c:v>4284.8999999999996</c:v>
                </c:pt>
                <c:pt idx="3316">
                  <c:v>4293.2</c:v>
                </c:pt>
                <c:pt idx="3317">
                  <c:v>4288.8</c:v>
                </c:pt>
                <c:pt idx="3318">
                  <c:v>4289.8999999999996</c:v>
                </c:pt>
                <c:pt idx="3319">
                  <c:v>4289.1000000000004</c:v>
                </c:pt>
                <c:pt idx="3320">
                  <c:v>4282.2</c:v>
                </c:pt>
                <c:pt idx="3321">
                  <c:v>4286</c:v>
                </c:pt>
                <c:pt idx="3322">
                  <c:v>4284.8</c:v>
                </c:pt>
                <c:pt idx="3323">
                  <c:v>4271.8999999999996</c:v>
                </c:pt>
                <c:pt idx="3324">
                  <c:v>4263.7</c:v>
                </c:pt>
                <c:pt idx="3325">
                  <c:v>4269.8999999999996</c:v>
                </c:pt>
                <c:pt idx="3326">
                  <c:v>4265</c:v>
                </c:pt>
                <c:pt idx="3327">
                  <c:v>4256.7</c:v>
                </c:pt>
                <c:pt idx="3328">
                  <c:v>4260.8999999999996</c:v>
                </c:pt>
                <c:pt idx="3329">
                  <c:v>4261.3999999999996</c:v>
                </c:pt>
                <c:pt idx="3330">
                  <c:v>4254.3999999999996</c:v>
                </c:pt>
                <c:pt idx="3331">
                  <c:v>4261.2</c:v>
                </c:pt>
                <c:pt idx="3332">
                  <c:v>4254</c:v>
                </c:pt>
                <c:pt idx="3333">
                  <c:v>4252.8999999999996</c:v>
                </c:pt>
                <c:pt idx="3334">
                  <c:v>4251.8</c:v>
                </c:pt>
                <c:pt idx="3335">
                  <c:v>4263.8</c:v>
                </c:pt>
                <c:pt idx="3336">
                  <c:v>4251.6000000000004</c:v>
                </c:pt>
                <c:pt idx="3337">
                  <c:v>4255.1000000000004</c:v>
                </c:pt>
                <c:pt idx="3338">
                  <c:v>4253</c:v>
                </c:pt>
                <c:pt idx="3339">
                  <c:v>4245.8</c:v>
                </c:pt>
                <c:pt idx="3340">
                  <c:v>4238.7</c:v>
                </c:pt>
                <c:pt idx="3341">
                  <c:v>4241.5</c:v>
                </c:pt>
                <c:pt idx="3342">
                  <c:v>4234.6000000000004</c:v>
                </c:pt>
                <c:pt idx="3343">
                  <c:v>4231.8</c:v>
                </c:pt>
                <c:pt idx="3344">
                  <c:v>4237</c:v>
                </c:pt>
                <c:pt idx="3345">
                  <c:v>4229.8</c:v>
                </c:pt>
                <c:pt idx="3346">
                  <c:v>4231.2</c:v>
                </c:pt>
                <c:pt idx="3347">
                  <c:v>4220.1000000000004</c:v>
                </c:pt>
                <c:pt idx="3348">
                  <c:v>4213.5</c:v>
                </c:pt>
                <c:pt idx="3349">
                  <c:v>4202.2</c:v>
                </c:pt>
                <c:pt idx="3350">
                  <c:v>4203.2</c:v>
                </c:pt>
                <c:pt idx="3351">
                  <c:v>4218.7</c:v>
                </c:pt>
                <c:pt idx="3352">
                  <c:v>4207.5</c:v>
                </c:pt>
                <c:pt idx="3353">
                  <c:v>4211.3999999999996</c:v>
                </c:pt>
                <c:pt idx="3354">
                  <c:v>4214.3999999999996</c:v>
                </c:pt>
                <c:pt idx="3355">
                  <c:v>4211.1000000000004</c:v>
                </c:pt>
                <c:pt idx="3356">
                  <c:v>4208.7</c:v>
                </c:pt>
                <c:pt idx="3357">
                  <c:v>4205.8</c:v>
                </c:pt>
                <c:pt idx="3358">
                  <c:v>4202.8</c:v>
                </c:pt>
                <c:pt idx="3359">
                  <c:v>4200.3</c:v>
                </c:pt>
                <c:pt idx="3360">
                  <c:v>4195.3</c:v>
                </c:pt>
                <c:pt idx="3361">
                  <c:v>4192.1000000000004</c:v>
                </c:pt>
                <c:pt idx="3362">
                  <c:v>4194.7</c:v>
                </c:pt>
                <c:pt idx="3363">
                  <c:v>4187.8999999999996</c:v>
                </c:pt>
                <c:pt idx="3364">
                  <c:v>4186</c:v>
                </c:pt>
                <c:pt idx="3365">
                  <c:v>4189.1000000000004</c:v>
                </c:pt>
                <c:pt idx="3366">
                  <c:v>4189.1000000000004</c:v>
                </c:pt>
                <c:pt idx="3367">
                  <c:v>4186.3</c:v>
                </c:pt>
                <c:pt idx="3368">
                  <c:v>4180.7</c:v>
                </c:pt>
                <c:pt idx="3369">
                  <c:v>4181.8999999999996</c:v>
                </c:pt>
                <c:pt idx="3370">
                  <c:v>4174.7</c:v>
                </c:pt>
                <c:pt idx="3371">
                  <c:v>4178.7</c:v>
                </c:pt>
                <c:pt idx="3372">
                  <c:v>4166.3</c:v>
                </c:pt>
                <c:pt idx="3373">
                  <c:v>4167.5</c:v>
                </c:pt>
                <c:pt idx="3374">
                  <c:v>4168</c:v>
                </c:pt>
                <c:pt idx="3375">
                  <c:v>4173.6000000000004</c:v>
                </c:pt>
                <c:pt idx="3376">
                  <c:v>4178.8</c:v>
                </c:pt>
                <c:pt idx="3377">
                  <c:v>4180.8</c:v>
                </c:pt>
                <c:pt idx="3378">
                  <c:v>4182.1000000000004</c:v>
                </c:pt>
                <c:pt idx="3379">
                  <c:v>4187.6000000000004</c:v>
                </c:pt>
                <c:pt idx="3380">
                  <c:v>4183.3</c:v>
                </c:pt>
                <c:pt idx="3381">
                  <c:v>4190.3</c:v>
                </c:pt>
                <c:pt idx="3382">
                  <c:v>4203.2</c:v>
                </c:pt>
                <c:pt idx="3383">
                  <c:v>4209.8</c:v>
                </c:pt>
                <c:pt idx="3384">
                  <c:v>4212.8</c:v>
                </c:pt>
                <c:pt idx="3385">
                  <c:v>4220.8</c:v>
                </c:pt>
                <c:pt idx="3386">
                  <c:v>4209.8</c:v>
                </c:pt>
                <c:pt idx="3387">
                  <c:v>4203.2</c:v>
                </c:pt>
                <c:pt idx="3388">
                  <c:v>4196.5</c:v>
                </c:pt>
                <c:pt idx="3389">
                  <c:v>4196.2</c:v>
                </c:pt>
                <c:pt idx="3390">
                  <c:v>4190.2</c:v>
                </c:pt>
                <c:pt idx="3391">
                  <c:v>4181.8999999999996</c:v>
                </c:pt>
                <c:pt idx="3392">
                  <c:v>4185</c:v>
                </c:pt>
                <c:pt idx="3393">
                  <c:v>4190.1000000000004</c:v>
                </c:pt>
                <c:pt idx="3394">
                  <c:v>4184.1000000000004</c:v>
                </c:pt>
                <c:pt idx="3395">
                  <c:v>4172.5</c:v>
                </c:pt>
                <c:pt idx="3396">
                  <c:v>4164</c:v>
                </c:pt>
                <c:pt idx="3397">
                  <c:v>4165.7</c:v>
                </c:pt>
                <c:pt idx="3398">
                  <c:v>4151.3999999999996</c:v>
                </c:pt>
                <c:pt idx="3399">
                  <c:v>4150.7</c:v>
                </c:pt>
                <c:pt idx="3400">
                  <c:v>4159.3</c:v>
                </c:pt>
                <c:pt idx="3401">
                  <c:v>4156.1000000000004</c:v>
                </c:pt>
                <c:pt idx="3402">
                  <c:v>4158.3999999999996</c:v>
                </c:pt>
                <c:pt idx="3403">
                  <c:v>4141</c:v>
                </c:pt>
                <c:pt idx="3404">
                  <c:v>4144.1000000000004</c:v>
                </c:pt>
                <c:pt idx="3405">
                  <c:v>4122.5</c:v>
                </c:pt>
                <c:pt idx="3406">
                  <c:v>4118.2</c:v>
                </c:pt>
                <c:pt idx="3407">
                  <c:v>4123</c:v>
                </c:pt>
                <c:pt idx="3408">
                  <c:v>4122.8999999999996</c:v>
                </c:pt>
                <c:pt idx="3409">
                  <c:v>4097.8999999999996</c:v>
                </c:pt>
                <c:pt idx="3410">
                  <c:v>4100.2</c:v>
                </c:pt>
                <c:pt idx="3411">
                  <c:v>4113.6000000000004</c:v>
                </c:pt>
                <c:pt idx="3412">
                  <c:v>4107.5</c:v>
                </c:pt>
                <c:pt idx="3413">
                  <c:v>4119.7</c:v>
                </c:pt>
                <c:pt idx="3414">
                  <c:v>4120.8</c:v>
                </c:pt>
                <c:pt idx="3415">
                  <c:v>4114</c:v>
                </c:pt>
                <c:pt idx="3416">
                  <c:v>4113.5</c:v>
                </c:pt>
                <c:pt idx="3417">
                  <c:v>4113.6000000000004</c:v>
                </c:pt>
                <c:pt idx="3418">
                  <c:v>4100.3999999999996</c:v>
                </c:pt>
                <c:pt idx="3419">
                  <c:v>4083.1</c:v>
                </c:pt>
                <c:pt idx="3420">
                  <c:v>4091.4</c:v>
                </c:pt>
                <c:pt idx="3421">
                  <c:v>4113.1000000000004</c:v>
                </c:pt>
                <c:pt idx="3422">
                  <c:v>4113.6000000000004</c:v>
                </c:pt>
                <c:pt idx="3423">
                  <c:v>4110.1000000000004</c:v>
                </c:pt>
                <c:pt idx="3424">
                  <c:v>4086.2</c:v>
                </c:pt>
                <c:pt idx="3425">
                  <c:v>4087.7</c:v>
                </c:pt>
                <c:pt idx="3426">
                  <c:v>4093.1</c:v>
                </c:pt>
                <c:pt idx="3427">
                  <c:v>4078.4</c:v>
                </c:pt>
                <c:pt idx="3428">
                  <c:v>4092.5</c:v>
                </c:pt>
                <c:pt idx="3429">
                  <c:v>4068.7</c:v>
                </c:pt>
                <c:pt idx="3430">
                  <c:v>4079.8</c:v>
                </c:pt>
                <c:pt idx="3431">
                  <c:v>4091.3</c:v>
                </c:pt>
                <c:pt idx="3432">
                  <c:v>4095.4</c:v>
                </c:pt>
                <c:pt idx="3433">
                  <c:v>4087.9</c:v>
                </c:pt>
                <c:pt idx="3434">
                  <c:v>4072.2</c:v>
                </c:pt>
                <c:pt idx="3435">
                  <c:v>4081.2</c:v>
                </c:pt>
                <c:pt idx="3436">
                  <c:v>4090.5</c:v>
                </c:pt>
                <c:pt idx="3437">
                  <c:v>4091.8</c:v>
                </c:pt>
                <c:pt idx="3438">
                  <c:v>4091.8</c:v>
                </c:pt>
                <c:pt idx="3439">
                  <c:v>4089.1</c:v>
                </c:pt>
                <c:pt idx="3440">
                  <c:v>4098.8999999999996</c:v>
                </c:pt>
                <c:pt idx="3441">
                  <c:v>4103.3999999999996</c:v>
                </c:pt>
                <c:pt idx="3442">
                  <c:v>4111</c:v>
                </c:pt>
                <c:pt idx="3443">
                  <c:v>4109.3</c:v>
                </c:pt>
                <c:pt idx="3444">
                  <c:v>4103.3</c:v>
                </c:pt>
                <c:pt idx="3445">
                  <c:v>4096.5</c:v>
                </c:pt>
                <c:pt idx="3446">
                  <c:v>4077.2</c:v>
                </c:pt>
                <c:pt idx="3447">
                  <c:v>4087.6</c:v>
                </c:pt>
                <c:pt idx="3448">
                  <c:v>4076.7</c:v>
                </c:pt>
                <c:pt idx="3449">
                  <c:v>4068.5</c:v>
                </c:pt>
                <c:pt idx="3450">
                  <c:v>4062.8</c:v>
                </c:pt>
                <c:pt idx="3451">
                  <c:v>4058.7</c:v>
                </c:pt>
                <c:pt idx="3452">
                  <c:v>4042.1</c:v>
                </c:pt>
                <c:pt idx="3453">
                  <c:v>4054.3</c:v>
                </c:pt>
                <c:pt idx="3454">
                  <c:v>4036.3</c:v>
                </c:pt>
                <c:pt idx="3455">
                  <c:v>4030.4</c:v>
                </c:pt>
                <c:pt idx="3456">
                  <c:v>4025.4</c:v>
                </c:pt>
                <c:pt idx="3457">
                  <c:v>4026.9</c:v>
                </c:pt>
                <c:pt idx="3458">
                  <c:v>4026.4</c:v>
                </c:pt>
                <c:pt idx="3459">
                  <c:v>4022.1</c:v>
                </c:pt>
                <c:pt idx="3460">
                  <c:v>4026.9</c:v>
                </c:pt>
                <c:pt idx="3461">
                  <c:v>4045.2</c:v>
                </c:pt>
                <c:pt idx="3462">
                  <c:v>4043.5</c:v>
                </c:pt>
                <c:pt idx="3463">
                  <c:v>4045.1</c:v>
                </c:pt>
                <c:pt idx="3464">
                  <c:v>4046.3</c:v>
                </c:pt>
                <c:pt idx="3465">
                  <c:v>4044</c:v>
                </c:pt>
                <c:pt idx="3466">
                  <c:v>4032.5</c:v>
                </c:pt>
                <c:pt idx="3467">
                  <c:v>4026.5</c:v>
                </c:pt>
                <c:pt idx="3468">
                  <c:v>4021.2</c:v>
                </c:pt>
                <c:pt idx="3469">
                  <c:v>4013</c:v>
                </c:pt>
                <c:pt idx="3470">
                  <c:v>3999.2</c:v>
                </c:pt>
                <c:pt idx="3471">
                  <c:v>4003.3</c:v>
                </c:pt>
                <c:pt idx="3472">
                  <c:v>4016.4</c:v>
                </c:pt>
                <c:pt idx="3473">
                  <c:v>4014</c:v>
                </c:pt>
                <c:pt idx="3474">
                  <c:v>4006.9</c:v>
                </c:pt>
                <c:pt idx="3475">
                  <c:v>4013.3</c:v>
                </c:pt>
                <c:pt idx="3476">
                  <c:v>4026.3</c:v>
                </c:pt>
                <c:pt idx="3477">
                  <c:v>4022.6</c:v>
                </c:pt>
                <c:pt idx="3478">
                  <c:v>4002.2</c:v>
                </c:pt>
                <c:pt idx="3479">
                  <c:v>4006.4</c:v>
                </c:pt>
                <c:pt idx="3480">
                  <c:v>4012.3</c:v>
                </c:pt>
                <c:pt idx="3481">
                  <c:v>4020.3</c:v>
                </c:pt>
                <c:pt idx="3482">
                  <c:v>4020</c:v>
                </c:pt>
                <c:pt idx="3483">
                  <c:v>4023.9</c:v>
                </c:pt>
                <c:pt idx="3484">
                  <c:v>4015.3</c:v>
                </c:pt>
                <c:pt idx="3485">
                  <c:v>3997.5</c:v>
                </c:pt>
                <c:pt idx="3486">
                  <c:v>3993.9</c:v>
                </c:pt>
                <c:pt idx="3487">
                  <c:v>3993.2</c:v>
                </c:pt>
                <c:pt idx="3488">
                  <c:v>3991.6</c:v>
                </c:pt>
                <c:pt idx="3489">
                  <c:v>3982.4</c:v>
                </c:pt>
                <c:pt idx="3490">
                  <c:v>3975.3</c:v>
                </c:pt>
                <c:pt idx="3491">
                  <c:v>3980</c:v>
                </c:pt>
                <c:pt idx="3492">
                  <c:v>3975.5</c:v>
                </c:pt>
                <c:pt idx="3493">
                  <c:v>3973</c:v>
                </c:pt>
                <c:pt idx="3494">
                  <c:v>3973.7</c:v>
                </c:pt>
                <c:pt idx="3495">
                  <c:v>3981.6</c:v>
                </c:pt>
                <c:pt idx="3496">
                  <c:v>3987.8</c:v>
                </c:pt>
                <c:pt idx="3497">
                  <c:v>3989.7</c:v>
                </c:pt>
                <c:pt idx="3498">
                  <c:v>3984.1</c:v>
                </c:pt>
                <c:pt idx="3499">
                  <c:v>3977.8</c:v>
                </c:pt>
                <c:pt idx="3500">
                  <c:v>3976.9</c:v>
                </c:pt>
                <c:pt idx="3501">
                  <c:v>3965.2</c:v>
                </c:pt>
                <c:pt idx="3502">
                  <c:v>3953</c:v>
                </c:pt>
                <c:pt idx="3503">
                  <c:v>3929.8</c:v>
                </c:pt>
                <c:pt idx="3504">
                  <c:v>3923.3</c:v>
                </c:pt>
                <c:pt idx="3505">
                  <c:v>3930.7</c:v>
                </c:pt>
                <c:pt idx="3506">
                  <c:v>3931</c:v>
                </c:pt>
                <c:pt idx="3507">
                  <c:v>3929</c:v>
                </c:pt>
                <c:pt idx="3508">
                  <c:v>3934.3</c:v>
                </c:pt>
                <c:pt idx="3509">
                  <c:v>3952.5</c:v>
                </c:pt>
                <c:pt idx="3510">
                  <c:v>3967.2</c:v>
                </c:pt>
                <c:pt idx="3511">
                  <c:v>3970.9</c:v>
                </c:pt>
                <c:pt idx="3512">
                  <c:v>3969.2</c:v>
                </c:pt>
                <c:pt idx="3513">
                  <c:v>3971.3</c:v>
                </c:pt>
                <c:pt idx="3514">
                  <c:v>3976.7</c:v>
                </c:pt>
                <c:pt idx="3515">
                  <c:v>3972.2</c:v>
                </c:pt>
                <c:pt idx="3516">
                  <c:v>3949.5</c:v>
                </c:pt>
                <c:pt idx="3517">
                  <c:v>3943.4</c:v>
                </c:pt>
                <c:pt idx="3518">
                  <c:v>3922.4</c:v>
                </c:pt>
                <c:pt idx="3519">
                  <c:v>3909.5</c:v>
                </c:pt>
                <c:pt idx="3520">
                  <c:v>3919.3</c:v>
                </c:pt>
                <c:pt idx="3521">
                  <c:v>3924.1</c:v>
                </c:pt>
                <c:pt idx="3522">
                  <c:v>3925.8</c:v>
                </c:pt>
                <c:pt idx="3523">
                  <c:v>3911.4</c:v>
                </c:pt>
                <c:pt idx="3524">
                  <c:v>3902</c:v>
                </c:pt>
                <c:pt idx="3525">
                  <c:v>3906.2</c:v>
                </c:pt>
                <c:pt idx="3526">
                  <c:v>3903.5</c:v>
                </c:pt>
                <c:pt idx="3527">
                  <c:v>3913.9</c:v>
                </c:pt>
                <c:pt idx="3528">
                  <c:v>3930.9</c:v>
                </c:pt>
                <c:pt idx="3529">
                  <c:v>3921.2</c:v>
                </c:pt>
                <c:pt idx="3530">
                  <c:v>3916.6</c:v>
                </c:pt>
                <c:pt idx="3531">
                  <c:v>3909.5</c:v>
                </c:pt>
                <c:pt idx="3532">
                  <c:v>3899.1</c:v>
                </c:pt>
                <c:pt idx="3533">
                  <c:v>3893.3</c:v>
                </c:pt>
                <c:pt idx="3534">
                  <c:v>3891.9</c:v>
                </c:pt>
                <c:pt idx="3535">
                  <c:v>3887.1</c:v>
                </c:pt>
                <c:pt idx="3536">
                  <c:v>3882.2</c:v>
                </c:pt>
                <c:pt idx="3537">
                  <c:v>3885.2</c:v>
                </c:pt>
                <c:pt idx="3538">
                  <c:v>3888.7</c:v>
                </c:pt>
                <c:pt idx="3539">
                  <c:v>3881.9</c:v>
                </c:pt>
                <c:pt idx="3540">
                  <c:v>3874.4</c:v>
                </c:pt>
                <c:pt idx="3541">
                  <c:v>3875.6</c:v>
                </c:pt>
                <c:pt idx="3542">
                  <c:v>3888.3</c:v>
                </c:pt>
                <c:pt idx="3543">
                  <c:v>3896.2</c:v>
                </c:pt>
                <c:pt idx="3544">
                  <c:v>3901</c:v>
                </c:pt>
                <c:pt idx="3545">
                  <c:v>3895.9</c:v>
                </c:pt>
                <c:pt idx="3546">
                  <c:v>3892.4</c:v>
                </c:pt>
                <c:pt idx="3547">
                  <c:v>3886.8</c:v>
                </c:pt>
                <c:pt idx="3548">
                  <c:v>3881</c:v>
                </c:pt>
                <c:pt idx="3549">
                  <c:v>3875.8</c:v>
                </c:pt>
                <c:pt idx="3550">
                  <c:v>3873.9</c:v>
                </c:pt>
                <c:pt idx="3551">
                  <c:v>3868.9</c:v>
                </c:pt>
                <c:pt idx="3552">
                  <c:v>3872.7</c:v>
                </c:pt>
                <c:pt idx="3553">
                  <c:v>3867.9</c:v>
                </c:pt>
                <c:pt idx="3554">
                  <c:v>3864.1</c:v>
                </c:pt>
                <c:pt idx="3555">
                  <c:v>3867.3</c:v>
                </c:pt>
                <c:pt idx="3556">
                  <c:v>3851.3</c:v>
                </c:pt>
                <c:pt idx="3557">
                  <c:v>3853.5</c:v>
                </c:pt>
                <c:pt idx="3558">
                  <c:v>3844.9</c:v>
                </c:pt>
                <c:pt idx="3559">
                  <c:v>3841.7</c:v>
                </c:pt>
                <c:pt idx="3560">
                  <c:v>3844.3</c:v>
                </c:pt>
                <c:pt idx="3561">
                  <c:v>3848.2</c:v>
                </c:pt>
                <c:pt idx="3562">
                  <c:v>3847.7</c:v>
                </c:pt>
                <c:pt idx="3563">
                  <c:v>3849.4</c:v>
                </c:pt>
                <c:pt idx="3564">
                  <c:v>3849.7</c:v>
                </c:pt>
                <c:pt idx="3565">
                  <c:v>3844.5</c:v>
                </c:pt>
                <c:pt idx="3566">
                  <c:v>3847.4</c:v>
                </c:pt>
                <c:pt idx="3567">
                  <c:v>3841.3</c:v>
                </c:pt>
                <c:pt idx="3568">
                  <c:v>3837.7</c:v>
                </c:pt>
                <c:pt idx="3569">
                  <c:v>3830.5</c:v>
                </c:pt>
                <c:pt idx="3570">
                  <c:v>3823.1</c:v>
                </c:pt>
                <c:pt idx="3571">
                  <c:v>3811.3</c:v>
                </c:pt>
                <c:pt idx="3572">
                  <c:v>3815.1</c:v>
                </c:pt>
                <c:pt idx="3573">
                  <c:v>3820.3</c:v>
                </c:pt>
                <c:pt idx="3574">
                  <c:v>3829.9</c:v>
                </c:pt>
                <c:pt idx="3575">
                  <c:v>3832.3</c:v>
                </c:pt>
                <c:pt idx="3576">
                  <c:v>3809.4</c:v>
                </c:pt>
                <c:pt idx="3577">
                  <c:v>3821.9</c:v>
                </c:pt>
                <c:pt idx="3578">
                  <c:v>3823.1</c:v>
                </c:pt>
                <c:pt idx="3579">
                  <c:v>3842</c:v>
                </c:pt>
                <c:pt idx="3580">
                  <c:v>3840.5</c:v>
                </c:pt>
                <c:pt idx="3581">
                  <c:v>3835.1</c:v>
                </c:pt>
                <c:pt idx="3582">
                  <c:v>3834</c:v>
                </c:pt>
                <c:pt idx="3583">
                  <c:v>3830.9</c:v>
                </c:pt>
                <c:pt idx="3584">
                  <c:v>3816.2</c:v>
                </c:pt>
                <c:pt idx="3585">
                  <c:v>3809.4</c:v>
                </c:pt>
                <c:pt idx="3586">
                  <c:v>3795.3</c:v>
                </c:pt>
                <c:pt idx="3587">
                  <c:v>3793.2</c:v>
                </c:pt>
                <c:pt idx="3588">
                  <c:v>3797.2</c:v>
                </c:pt>
                <c:pt idx="3589">
                  <c:v>3799.2</c:v>
                </c:pt>
                <c:pt idx="3590">
                  <c:v>3801.1</c:v>
                </c:pt>
                <c:pt idx="3591">
                  <c:v>3796.5</c:v>
                </c:pt>
                <c:pt idx="3592">
                  <c:v>3798.3</c:v>
                </c:pt>
                <c:pt idx="3593">
                  <c:v>3783.9</c:v>
                </c:pt>
                <c:pt idx="3594">
                  <c:v>3789.8</c:v>
                </c:pt>
                <c:pt idx="3595">
                  <c:v>3811.3</c:v>
                </c:pt>
                <c:pt idx="3596">
                  <c:v>3820</c:v>
                </c:pt>
                <c:pt idx="3597">
                  <c:v>3817.6</c:v>
                </c:pt>
                <c:pt idx="3598">
                  <c:v>3809</c:v>
                </c:pt>
                <c:pt idx="3599">
                  <c:v>3803.6</c:v>
                </c:pt>
                <c:pt idx="3600">
                  <c:v>3797.2</c:v>
                </c:pt>
                <c:pt idx="3601">
                  <c:v>3796.4</c:v>
                </c:pt>
                <c:pt idx="3602">
                  <c:v>3787.8</c:v>
                </c:pt>
                <c:pt idx="3603">
                  <c:v>3779.2</c:v>
                </c:pt>
                <c:pt idx="3604">
                  <c:v>3778</c:v>
                </c:pt>
                <c:pt idx="3605">
                  <c:v>3774.8</c:v>
                </c:pt>
                <c:pt idx="3606">
                  <c:v>3784.4</c:v>
                </c:pt>
                <c:pt idx="3607">
                  <c:v>3781.5</c:v>
                </c:pt>
                <c:pt idx="3608">
                  <c:v>3787.4</c:v>
                </c:pt>
                <c:pt idx="3609">
                  <c:v>3780.2</c:v>
                </c:pt>
                <c:pt idx="3610">
                  <c:v>3769.7</c:v>
                </c:pt>
                <c:pt idx="3611">
                  <c:v>3767.8</c:v>
                </c:pt>
                <c:pt idx="3612">
                  <c:v>3770.3</c:v>
                </c:pt>
                <c:pt idx="3613">
                  <c:v>3770.8</c:v>
                </c:pt>
                <c:pt idx="3614">
                  <c:v>3776.5</c:v>
                </c:pt>
                <c:pt idx="3615">
                  <c:v>3781.5</c:v>
                </c:pt>
                <c:pt idx="3616">
                  <c:v>3788.1</c:v>
                </c:pt>
                <c:pt idx="3617">
                  <c:v>3791</c:v>
                </c:pt>
                <c:pt idx="3618">
                  <c:v>3777.8</c:v>
                </c:pt>
                <c:pt idx="3619">
                  <c:v>3773.8</c:v>
                </c:pt>
                <c:pt idx="3620">
                  <c:v>3776.3</c:v>
                </c:pt>
                <c:pt idx="3621">
                  <c:v>3748.1</c:v>
                </c:pt>
                <c:pt idx="3622">
                  <c:v>3750.2</c:v>
                </c:pt>
                <c:pt idx="3623">
                  <c:v>3731.1</c:v>
                </c:pt>
                <c:pt idx="3624">
                  <c:v>3738.1</c:v>
                </c:pt>
                <c:pt idx="3625">
                  <c:v>3735.5</c:v>
                </c:pt>
                <c:pt idx="3626">
                  <c:v>3736.8</c:v>
                </c:pt>
                <c:pt idx="3627">
                  <c:v>3736.8</c:v>
                </c:pt>
                <c:pt idx="3628">
                  <c:v>3734</c:v>
                </c:pt>
                <c:pt idx="3629">
                  <c:v>3733.8</c:v>
                </c:pt>
                <c:pt idx="3630">
                  <c:v>3728.4</c:v>
                </c:pt>
                <c:pt idx="3631">
                  <c:v>3722.4</c:v>
                </c:pt>
                <c:pt idx="3632">
                  <c:v>3727.8</c:v>
                </c:pt>
                <c:pt idx="3633">
                  <c:v>3727.5</c:v>
                </c:pt>
                <c:pt idx="3634">
                  <c:v>3738.2</c:v>
                </c:pt>
                <c:pt idx="3635">
                  <c:v>3746.7</c:v>
                </c:pt>
                <c:pt idx="3636">
                  <c:v>3755.2</c:v>
                </c:pt>
                <c:pt idx="3637">
                  <c:v>3750.9</c:v>
                </c:pt>
                <c:pt idx="3638">
                  <c:v>3734.8</c:v>
                </c:pt>
                <c:pt idx="3639">
                  <c:v>3738.6</c:v>
                </c:pt>
                <c:pt idx="3640">
                  <c:v>3728.9</c:v>
                </c:pt>
                <c:pt idx="3641">
                  <c:v>3722.7</c:v>
                </c:pt>
                <c:pt idx="3642">
                  <c:v>3717.8</c:v>
                </c:pt>
                <c:pt idx="3643">
                  <c:v>3723.6</c:v>
                </c:pt>
                <c:pt idx="3644">
                  <c:v>3724.4</c:v>
                </c:pt>
                <c:pt idx="3645">
                  <c:v>3714.3</c:v>
                </c:pt>
                <c:pt idx="3646">
                  <c:v>3711.8</c:v>
                </c:pt>
                <c:pt idx="3647">
                  <c:v>3711</c:v>
                </c:pt>
                <c:pt idx="3648">
                  <c:v>3710.6</c:v>
                </c:pt>
                <c:pt idx="3649">
                  <c:v>3703.6</c:v>
                </c:pt>
                <c:pt idx="3650">
                  <c:v>3700.5</c:v>
                </c:pt>
                <c:pt idx="3651">
                  <c:v>3707.2</c:v>
                </c:pt>
                <c:pt idx="3652">
                  <c:v>3708</c:v>
                </c:pt>
                <c:pt idx="3653">
                  <c:v>3702.4</c:v>
                </c:pt>
                <c:pt idx="3654">
                  <c:v>3707.2</c:v>
                </c:pt>
                <c:pt idx="3655">
                  <c:v>3706.9</c:v>
                </c:pt>
                <c:pt idx="3656">
                  <c:v>3707.9</c:v>
                </c:pt>
                <c:pt idx="3657">
                  <c:v>3716.9</c:v>
                </c:pt>
                <c:pt idx="3658">
                  <c:v>3707.4</c:v>
                </c:pt>
                <c:pt idx="3659">
                  <c:v>3709.1</c:v>
                </c:pt>
                <c:pt idx="3660">
                  <c:v>3712.5</c:v>
                </c:pt>
                <c:pt idx="3661">
                  <c:v>3705.8</c:v>
                </c:pt>
                <c:pt idx="3662">
                  <c:v>3717.5</c:v>
                </c:pt>
                <c:pt idx="3663">
                  <c:v>3718.8</c:v>
                </c:pt>
                <c:pt idx="3664">
                  <c:v>3718.1</c:v>
                </c:pt>
                <c:pt idx="3665">
                  <c:v>3712.8</c:v>
                </c:pt>
                <c:pt idx="3666">
                  <c:v>3706.7</c:v>
                </c:pt>
                <c:pt idx="3667">
                  <c:v>3702.4</c:v>
                </c:pt>
                <c:pt idx="3668">
                  <c:v>3708.3</c:v>
                </c:pt>
                <c:pt idx="3669">
                  <c:v>3707.5</c:v>
                </c:pt>
                <c:pt idx="3670">
                  <c:v>3696.2</c:v>
                </c:pt>
                <c:pt idx="3671">
                  <c:v>3702</c:v>
                </c:pt>
                <c:pt idx="3672">
                  <c:v>3698.7</c:v>
                </c:pt>
                <c:pt idx="3673">
                  <c:v>3695.7</c:v>
                </c:pt>
                <c:pt idx="3674">
                  <c:v>3695.3</c:v>
                </c:pt>
                <c:pt idx="3675">
                  <c:v>3702.9</c:v>
                </c:pt>
                <c:pt idx="3676">
                  <c:v>3711.1</c:v>
                </c:pt>
                <c:pt idx="3677">
                  <c:v>3722</c:v>
                </c:pt>
                <c:pt idx="3678">
                  <c:v>3731.5</c:v>
                </c:pt>
                <c:pt idx="3679">
                  <c:v>3725.1</c:v>
                </c:pt>
                <c:pt idx="3680">
                  <c:v>3718.6</c:v>
                </c:pt>
                <c:pt idx="3681">
                  <c:v>3713.8</c:v>
                </c:pt>
                <c:pt idx="3682">
                  <c:v>3714.8</c:v>
                </c:pt>
                <c:pt idx="3683">
                  <c:v>3719.1</c:v>
                </c:pt>
                <c:pt idx="3684">
                  <c:v>3709.1</c:v>
                </c:pt>
                <c:pt idx="3685">
                  <c:v>3700.7</c:v>
                </c:pt>
                <c:pt idx="3686">
                  <c:v>3703.8</c:v>
                </c:pt>
                <c:pt idx="3687">
                  <c:v>3699.4</c:v>
                </c:pt>
                <c:pt idx="3688">
                  <c:v>3706.9</c:v>
                </c:pt>
                <c:pt idx="3689">
                  <c:v>3707.6</c:v>
                </c:pt>
                <c:pt idx="3690">
                  <c:v>3710.9</c:v>
                </c:pt>
                <c:pt idx="3691">
                  <c:v>3697.1</c:v>
                </c:pt>
                <c:pt idx="3692">
                  <c:v>3693.4</c:v>
                </c:pt>
                <c:pt idx="3693">
                  <c:v>3710.9</c:v>
                </c:pt>
                <c:pt idx="3694">
                  <c:v>3725.5</c:v>
                </c:pt>
                <c:pt idx="3695">
                  <c:v>3728.1</c:v>
                </c:pt>
                <c:pt idx="3696">
                  <c:v>3720.3</c:v>
                </c:pt>
                <c:pt idx="3697">
                  <c:v>3709.9</c:v>
                </c:pt>
                <c:pt idx="3698">
                  <c:v>3701</c:v>
                </c:pt>
                <c:pt idx="3699">
                  <c:v>3693.8</c:v>
                </c:pt>
                <c:pt idx="3700">
                  <c:v>3690.7</c:v>
                </c:pt>
                <c:pt idx="3701">
                  <c:v>3691.1</c:v>
                </c:pt>
                <c:pt idx="3702">
                  <c:v>3683.3</c:v>
                </c:pt>
                <c:pt idx="3703">
                  <c:v>3676.5</c:v>
                </c:pt>
                <c:pt idx="3704">
                  <c:v>3676.1</c:v>
                </c:pt>
                <c:pt idx="3705">
                  <c:v>3675.4</c:v>
                </c:pt>
                <c:pt idx="3706">
                  <c:v>3665.4</c:v>
                </c:pt>
                <c:pt idx="3707">
                  <c:v>3665.2</c:v>
                </c:pt>
                <c:pt idx="3708">
                  <c:v>3665.9</c:v>
                </c:pt>
                <c:pt idx="3709">
                  <c:v>3668.4</c:v>
                </c:pt>
                <c:pt idx="3710">
                  <c:v>3668.2</c:v>
                </c:pt>
                <c:pt idx="3711">
                  <c:v>3666.2</c:v>
                </c:pt>
                <c:pt idx="3712">
                  <c:v>3665.8</c:v>
                </c:pt>
                <c:pt idx="3713">
                  <c:v>3666.2</c:v>
                </c:pt>
                <c:pt idx="3714">
                  <c:v>3670.2</c:v>
                </c:pt>
                <c:pt idx="3715">
                  <c:v>3666.6</c:v>
                </c:pt>
                <c:pt idx="3716">
                  <c:v>3672.8</c:v>
                </c:pt>
                <c:pt idx="3717">
                  <c:v>3671.2</c:v>
                </c:pt>
                <c:pt idx="3718">
                  <c:v>3669.8</c:v>
                </c:pt>
                <c:pt idx="3719">
                  <c:v>3662.9</c:v>
                </c:pt>
                <c:pt idx="3720">
                  <c:v>3657</c:v>
                </c:pt>
                <c:pt idx="3721">
                  <c:v>3655.8</c:v>
                </c:pt>
                <c:pt idx="3722">
                  <c:v>3661.2</c:v>
                </c:pt>
                <c:pt idx="3723">
                  <c:v>3666</c:v>
                </c:pt>
                <c:pt idx="3724">
                  <c:v>3665</c:v>
                </c:pt>
                <c:pt idx="3725">
                  <c:v>3671.4</c:v>
                </c:pt>
                <c:pt idx="3726">
                  <c:v>3671.2</c:v>
                </c:pt>
                <c:pt idx="3727">
                  <c:v>3673.3</c:v>
                </c:pt>
                <c:pt idx="3728">
                  <c:v>3684.6</c:v>
                </c:pt>
                <c:pt idx="3729">
                  <c:v>3679</c:v>
                </c:pt>
                <c:pt idx="3730">
                  <c:v>3679.5</c:v>
                </c:pt>
                <c:pt idx="3731">
                  <c:v>3687.2</c:v>
                </c:pt>
                <c:pt idx="3732">
                  <c:v>3690.4</c:v>
                </c:pt>
                <c:pt idx="3733">
                  <c:v>3684.3</c:v>
                </c:pt>
                <c:pt idx="3734">
                  <c:v>3694.4</c:v>
                </c:pt>
                <c:pt idx="3735">
                  <c:v>3696</c:v>
                </c:pt>
                <c:pt idx="3736">
                  <c:v>3705.7</c:v>
                </c:pt>
                <c:pt idx="3737">
                  <c:v>3704.5</c:v>
                </c:pt>
                <c:pt idx="3738">
                  <c:v>3702</c:v>
                </c:pt>
                <c:pt idx="3739">
                  <c:v>3702.4</c:v>
                </c:pt>
                <c:pt idx="3740">
                  <c:v>3705.5</c:v>
                </c:pt>
                <c:pt idx="3741">
                  <c:v>3703.3</c:v>
                </c:pt>
                <c:pt idx="3742">
                  <c:v>3701.6</c:v>
                </c:pt>
                <c:pt idx="3743">
                  <c:v>3698.8</c:v>
                </c:pt>
                <c:pt idx="3744">
                  <c:v>3705.6</c:v>
                </c:pt>
                <c:pt idx="3745">
                  <c:v>3705.3</c:v>
                </c:pt>
                <c:pt idx="3746">
                  <c:v>3698.4</c:v>
                </c:pt>
                <c:pt idx="3747">
                  <c:v>3699.8</c:v>
                </c:pt>
                <c:pt idx="3748">
                  <c:v>3707.5</c:v>
                </c:pt>
                <c:pt idx="3749">
                  <c:v>3701.3</c:v>
                </c:pt>
                <c:pt idx="3750">
                  <c:v>3705.8</c:v>
                </c:pt>
                <c:pt idx="3751">
                  <c:v>3690.7</c:v>
                </c:pt>
                <c:pt idx="3752">
                  <c:v>3694.7</c:v>
                </c:pt>
                <c:pt idx="3753">
                  <c:v>3703.8</c:v>
                </c:pt>
                <c:pt idx="3754">
                  <c:v>3705.4</c:v>
                </c:pt>
                <c:pt idx="3755">
                  <c:v>3694.1</c:v>
                </c:pt>
                <c:pt idx="3756">
                  <c:v>3695.1</c:v>
                </c:pt>
                <c:pt idx="3757">
                  <c:v>3692.7</c:v>
                </c:pt>
                <c:pt idx="3758">
                  <c:v>3686.9</c:v>
                </c:pt>
                <c:pt idx="3759">
                  <c:v>3688.1</c:v>
                </c:pt>
                <c:pt idx="3760">
                  <c:v>3685.8</c:v>
                </c:pt>
                <c:pt idx="3761">
                  <c:v>3685.9</c:v>
                </c:pt>
                <c:pt idx="3762">
                  <c:v>3690.8</c:v>
                </c:pt>
                <c:pt idx="3763">
                  <c:v>3684.8</c:v>
                </c:pt>
                <c:pt idx="3764">
                  <c:v>3686.9</c:v>
                </c:pt>
                <c:pt idx="3765">
                  <c:v>3693.2</c:v>
                </c:pt>
                <c:pt idx="3766">
                  <c:v>3692</c:v>
                </c:pt>
                <c:pt idx="3767">
                  <c:v>3691.1</c:v>
                </c:pt>
                <c:pt idx="3768">
                  <c:v>3680.2</c:v>
                </c:pt>
                <c:pt idx="3769">
                  <c:v>3673.5</c:v>
                </c:pt>
                <c:pt idx="3770">
                  <c:v>3670.9</c:v>
                </c:pt>
                <c:pt idx="3771">
                  <c:v>3665.3</c:v>
                </c:pt>
                <c:pt idx="3772">
                  <c:v>3673.2</c:v>
                </c:pt>
                <c:pt idx="3773">
                  <c:v>3670.7</c:v>
                </c:pt>
                <c:pt idx="3774">
                  <c:v>3673.5</c:v>
                </c:pt>
                <c:pt idx="3775">
                  <c:v>3678.8</c:v>
                </c:pt>
                <c:pt idx="3776">
                  <c:v>3678.4</c:v>
                </c:pt>
                <c:pt idx="3777">
                  <c:v>3685.1</c:v>
                </c:pt>
                <c:pt idx="3778">
                  <c:v>3687.2</c:v>
                </c:pt>
                <c:pt idx="3779">
                  <c:v>3680.3</c:v>
                </c:pt>
                <c:pt idx="3780">
                  <c:v>3684.2</c:v>
                </c:pt>
                <c:pt idx="3781">
                  <c:v>3672.4</c:v>
                </c:pt>
                <c:pt idx="3782">
                  <c:v>3676.4</c:v>
                </c:pt>
                <c:pt idx="3783">
                  <c:v>3682</c:v>
                </c:pt>
                <c:pt idx="3784">
                  <c:v>3677.3</c:v>
                </c:pt>
                <c:pt idx="3785">
                  <c:v>3684</c:v>
                </c:pt>
                <c:pt idx="3786">
                  <c:v>3675.7</c:v>
                </c:pt>
                <c:pt idx="3787">
                  <c:v>3677.3</c:v>
                </c:pt>
                <c:pt idx="3788">
                  <c:v>3684.8</c:v>
                </c:pt>
                <c:pt idx="3789">
                  <c:v>3686</c:v>
                </c:pt>
                <c:pt idx="3790">
                  <c:v>3682.9</c:v>
                </c:pt>
                <c:pt idx="3791">
                  <c:v>3677.7</c:v>
                </c:pt>
                <c:pt idx="3792">
                  <c:v>3679.7</c:v>
                </c:pt>
                <c:pt idx="3793">
                  <c:v>3686</c:v>
                </c:pt>
                <c:pt idx="3794">
                  <c:v>3686.9</c:v>
                </c:pt>
                <c:pt idx="3795">
                  <c:v>3679.8</c:v>
                </c:pt>
                <c:pt idx="3796">
                  <c:v>3676.9</c:v>
                </c:pt>
                <c:pt idx="3797">
                  <c:v>3683.9</c:v>
                </c:pt>
                <c:pt idx="3798">
                  <c:v>3680</c:v>
                </c:pt>
                <c:pt idx="3799">
                  <c:v>3679.6</c:v>
                </c:pt>
                <c:pt idx="3800">
                  <c:v>3679</c:v>
                </c:pt>
                <c:pt idx="3801">
                  <c:v>3682.3</c:v>
                </c:pt>
                <c:pt idx="3802">
                  <c:v>3682.9</c:v>
                </c:pt>
                <c:pt idx="3803">
                  <c:v>3687.7</c:v>
                </c:pt>
                <c:pt idx="3804">
                  <c:v>3681.6</c:v>
                </c:pt>
                <c:pt idx="3805">
                  <c:v>3682.5</c:v>
                </c:pt>
                <c:pt idx="3806">
                  <c:v>3689.9</c:v>
                </c:pt>
                <c:pt idx="3807">
                  <c:v>3684.8</c:v>
                </c:pt>
                <c:pt idx="3808">
                  <c:v>3685.9</c:v>
                </c:pt>
                <c:pt idx="3809">
                  <c:v>3677.8</c:v>
                </c:pt>
                <c:pt idx="3810">
                  <c:v>3682.7</c:v>
                </c:pt>
                <c:pt idx="3811">
                  <c:v>3685.6</c:v>
                </c:pt>
                <c:pt idx="3812">
                  <c:v>3684.2</c:v>
                </c:pt>
                <c:pt idx="3813">
                  <c:v>3681.8</c:v>
                </c:pt>
                <c:pt idx="3814">
                  <c:v>3683.2</c:v>
                </c:pt>
                <c:pt idx="3815">
                  <c:v>3679.9</c:v>
                </c:pt>
                <c:pt idx="3816">
                  <c:v>3684.4</c:v>
                </c:pt>
                <c:pt idx="3817">
                  <c:v>3682.8</c:v>
                </c:pt>
                <c:pt idx="3818">
                  <c:v>3687.4</c:v>
                </c:pt>
                <c:pt idx="3819">
                  <c:v>3689.9</c:v>
                </c:pt>
                <c:pt idx="3820">
                  <c:v>3686.3</c:v>
                </c:pt>
                <c:pt idx="3821">
                  <c:v>3686.4</c:v>
                </c:pt>
                <c:pt idx="3822">
                  <c:v>3686</c:v>
                </c:pt>
                <c:pt idx="3823">
                  <c:v>3686.4</c:v>
                </c:pt>
                <c:pt idx="3824">
                  <c:v>3695.9</c:v>
                </c:pt>
                <c:pt idx="3825">
                  <c:v>3692.7</c:v>
                </c:pt>
                <c:pt idx="3826">
                  <c:v>3693.6</c:v>
                </c:pt>
                <c:pt idx="3827">
                  <c:v>3687.3</c:v>
                </c:pt>
                <c:pt idx="3828">
                  <c:v>3685.6</c:v>
                </c:pt>
                <c:pt idx="3829">
                  <c:v>3690.5</c:v>
                </c:pt>
                <c:pt idx="3830">
                  <c:v>3692.3</c:v>
                </c:pt>
                <c:pt idx="3831">
                  <c:v>3691.8</c:v>
                </c:pt>
                <c:pt idx="3832">
                  <c:v>3698.8</c:v>
                </c:pt>
                <c:pt idx="3833">
                  <c:v>3711.2</c:v>
                </c:pt>
                <c:pt idx="3834">
                  <c:v>3713</c:v>
                </c:pt>
                <c:pt idx="3835">
                  <c:v>3708.6</c:v>
                </c:pt>
                <c:pt idx="3836">
                  <c:v>3709.8</c:v>
                </c:pt>
                <c:pt idx="3837">
                  <c:v>3705.5</c:v>
                </c:pt>
                <c:pt idx="3838">
                  <c:v>3708.2</c:v>
                </c:pt>
                <c:pt idx="3839">
                  <c:v>3713.2</c:v>
                </c:pt>
                <c:pt idx="3840">
                  <c:v>3715</c:v>
                </c:pt>
                <c:pt idx="3841">
                  <c:v>3715.2</c:v>
                </c:pt>
                <c:pt idx="3842">
                  <c:v>3714.7</c:v>
                </c:pt>
                <c:pt idx="3843">
                  <c:v>3707.3</c:v>
                </c:pt>
                <c:pt idx="3844">
                  <c:v>3702.5</c:v>
                </c:pt>
                <c:pt idx="3845">
                  <c:v>3705.9</c:v>
                </c:pt>
                <c:pt idx="3846">
                  <c:v>3707.8</c:v>
                </c:pt>
                <c:pt idx="3847">
                  <c:v>3715.7</c:v>
                </c:pt>
                <c:pt idx="3848">
                  <c:v>3711.2</c:v>
                </c:pt>
                <c:pt idx="3849">
                  <c:v>3706.7</c:v>
                </c:pt>
                <c:pt idx="3850">
                  <c:v>3705.7</c:v>
                </c:pt>
                <c:pt idx="3851">
                  <c:v>3704.7</c:v>
                </c:pt>
                <c:pt idx="3852">
                  <c:v>3707.2</c:v>
                </c:pt>
                <c:pt idx="3853">
                  <c:v>3711.4</c:v>
                </c:pt>
                <c:pt idx="3854">
                  <c:v>3714.5</c:v>
                </c:pt>
                <c:pt idx="3855">
                  <c:v>3712.9</c:v>
                </c:pt>
                <c:pt idx="3856">
                  <c:v>3710</c:v>
                </c:pt>
                <c:pt idx="3857">
                  <c:v>3704.1</c:v>
                </c:pt>
                <c:pt idx="3858">
                  <c:v>3694.5</c:v>
                </c:pt>
                <c:pt idx="3859">
                  <c:v>3688.8</c:v>
                </c:pt>
                <c:pt idx="3860">
                  <c:v>3691.2</c:v>
                </c:pt>
                <c:pt idx="3861">
                  <c:v>3690</c:v>
                </c:pt>
                <c:pt idx="3862">
                  <c:v>3692.9</c:v>
                </c:pt>
                <c:pt idx="3863">
                  <c:v>3694.2</c:v>
                </c:pt>
                <c:pt idx="3864">
                  <c:v>3697.2</c:v>
                </c:pt>
                <c:pt idx="3865">
                  <c:v>3696.5</c:v>
                </c:pt>
                <c:pt idx="3866">
                  <c:v>3695.7</c:v>
                </c:pt>
                <c:pt idx="3867">
                  <c:v>3704.1</c:v>
                </c:pt>
                <c:pt idx="3868">
                  <c:v>3700.1</c:v>
                </c:pt>
                <c:pt idx="3869">
                  <c:v>3699.8</c:v>
                </c:pt>
                <c:pt idx="3870">
                  <c:v>3699</c:v>
                </c:pt>
                <c:pt idx="3871">
                  <c:v>3698.5</c:v>
                </c:pt>
                <c:pt idx="3872">
                  <c:v>3699.3</c:v>
                </c:pt>
                <c:pt idx="3873">
                  <c:v>3709.3</c:v>
                </c:pt>
                <c:pt idx="3874">
                  <c:v>3717.5</c:v>
                </c:pt>
                <c:pt idx="3875">
                  <c:v>3712.9</c:v>
                </c:pt>
                <c:pt idx="3876">
                  <c:v>3702.3</c:v>
                </c:pt>
                <c:pt idx="3877">
                  <c:v>3694.4</c:v>
                </c:pt>
                <c:pt idx="3878">
                  <c:v>3690.1</c:v>
                </c:pt>
                <c:pt idx="3879">
                  <c:v>3684.8</c:v>
                </c:pt>
                <c:pt idx="3880">
                  <c:v>3677.6</c:v>
                </c:pt>
                <c:pt idx="3881">
                  <c:v>3678</c:v>
                </c:pt>
                <c:pt idx="3882">
                  <c:v>3675.5</c:v>
                </c:pt>
                <c:pt idx="3883">
                  <c:v>3671.6</c:v>
                </c:pt>
                <c:pt idx="3884">
                  <c:v>3676.9</c:v>
                </c:pt>
                <c:pt idx="3885">
                  <c:v>3679.3</c:v>
                </c:pt>
                <c:pt idx="3886">
                  <c:v>3680.8</c:v>
                </c:pt>
                <c:pt idx="3887">
                  <c:v>3687.6</c:v>
                </c:pt>
                <c:pt idx="3888">
                  <c:v>3681.1</c:v>
                </c:pt>
                <c:pt idx="3889">
                  <c:v>3683.1</c:v>
                </c:pt>
                <c:pt idx="3890">
                  <c:v>3686.8</c:v>
                </c:pt>
                <c:pt idx="3891">
                  <c:v>3690</c:v>
                </c:pt>
                <c:pt idx="3892">
                  <c:v>3688.3</c:v>
                </c:pt>
                <c:pt idx="3893">
                  <c:v>3697.2</c:v>
                </c:pt>
                <c:pt idx="3894">
                  <c:v>3695.5</c:v>
                </c:pt>
                <c:pt idx="3895">
                  <c:v>3700.2</c:v>
                </c:pt>
                <c:pt idx="3896">
                  <c:v>3697</c:v>
                </c:pt>
                <c:pt idx="3897">
                  <c:v>3701</c:v>
                </c:pt>
                <c:pt idx="3898">
                  <c:v>3698.5</c:v>
                </c:pt>
                <c:pt idx="3899">
                  <c:v>3709.2</c:v>
                </c:pt>
                <c:pt idx="3900">
                  <c:v>3708.1</c:v>
                </c:pt>
                <c:pt idx="3901">
                  <c:v>3709.5</c:v>
                </c:pt>
                <c:pt idx="3902">
                  <c:v>3714.7</c:v>
                </c:pt>
                <c:pt idx="3903">
                  <c:v>3719.1</c:v>
                </c:pt>
                <c:pt idx="3904">
                  <c:v>3726.9</c:v>
                </c:pt>
                <c:pt idx="3905">
                  <c:v>3729.5</c:v>
                </c:pt>
                <c:pt idx="3906">
                  <c:v>3730.5</c:v>
                </c:pt>
                <c:pt idx="3907">
                  <c:v>3728.9</c:v>
                </c:pt>
                <c:pt idx="3908">
                  <c:v>3726.4</c:v>
                </c:pt>
                <c:pt idx="3909">
                  <c:v>3723.1</c:v>
                </c:pt>
                <c:pt idx="3910">
                  <c:v>3717.2</c:v>
                </c:pt>
                <c:pt idx="3911">
                  <c:v>3718.1</c:v>
                </c:pt>
                <c:pt idx="3912">
                  <c:v>3726.9</c:v>
                </c:pt>
                <c:pt idx="3913">
                  <c:v>3727.4</c:v>
                </c:pt>
                <c:pt idx="3914">
                  <c:v>3727</c:v>
                </c:pt>
                <c:pt idx="3915">
                  <c:v>3736.8</c:v>
                </c:pt>
                <c:pt idx="3916">
                  <c:v>3737.8</c:v>
                </c:pt>
                <c:pt idx="3917">
                  <c:v>3747</c:v>
                </c:pt>
                <c:pt idx="3918">
                  <c:v>3748.6</c:v>
                </c:pt>
                <c:pt idx="3919">
                  <c:v>3739.9</c:v>
                </c:pt>
                <c:pt idx="3920">
                  <c:v>3736.3</c:v>
                </c:pt>
                <c:pt idx="3921">
                  <c:v>3740.7</c:v>
                </c:pt>
                <c:pt idx="3922">
                  <c:v>3746.6</c:v>
                </c:pt>
                <c:pt idx="3923">
                  <c:v>3761.5</c:v>
                </c:pt>
                <c:pt idx="3924">
                  <c:v>3762.5</c:v>
                </c:pt>
                <c:pt idx="3925">
                  <c:v>3752.9</c:v>
                </c:pt>
                <c:pt idx="3926">
                  <c:v>3743.2</c:v>
                </c:pt>
                <c:pt idx="3927">
                  <c:v>3753.5</c:v>
                </c:pt>
                <c:pt idx="3928">
                  <c:v>3750.1</c:v>
                </c:pt>
                <c:pt idx="3929">
                  <c:v>3756.6</c:v>
                </c:pt>
                <c:pt idx="3930">
                  <c:v>3749.9</c:v>
                </c:pt>
                <c:pt idx="3931">
                  <c:v>3737.4</c:v>
                </c:pt>
                <c:pt idx="3932">
                  <c:v>3738.2</c:v>
                </c:pt>
                <c:pt idx="3933">
                  <c:v>3723.6</c:v>
                </c:pt>
                <c:pt idx="3934">
                  <c:v>3718.3</c:v>
                </c:pt>
                <c:pt idx="3935">
                  <c:v>3715.2</c:v>
                </c:pt>
                <c:pt idx="3936">
                  <c:v>3725.2</c:v>
                </c:pt>
                <c:pt idx="3937">
                  <c:v>3742.6</c:v>
                </c:pt>
                <c:pt idx="3938">
                  <c:v>3739.2</c:v>
                </c:pt>
                <c:pt idx="3939">
                  <c:v>3744.9</c:v>
                </c:pt>
                <c:pt idx="3940">
                  <c:v>3741.9</c:v>
                </c:pt>
                <c:pt idx="3941">
                  <c:v>3746.9</c:v>
                </c:pt>
                <c:pt idx="3942">
                  <c:v>3753.5</c:v>
                </c:pt>
                <c:pt idx="3943">
                  <c:v>3757.6</c:v>
                </c:pt>
                <c:pt idx="3944">
                  <c:v>3744.3</c:v>
                </c:pt>
                <c:pt idx="3945">
                  <c:v>3736.6</c:v>
                </c:pt>
                <c:pt idx="3946">
                  <c:v>3747.1</c:v>
                </c:pt>
                <c:pt idx="3947">
                  <c:v>3755.1</c:v>
                </c:pt>
                <c:pt idx="3948">
                  <c:v>3749.2</c:v>
                </c:pt>
                <c:pt idx="3949">
                  <c:v>3746.7</c:v>
                </c:pt>
                <c:pt idx="3950">
                  <c:v>3747.3</c:v>
                </c:pt>
                <c:pt idx="3951">
                  <c:v>3747.1</c:v>
                </c:pt>
                <c:pt idx="3952">
                  <c:v>3749.1</c:v>
                </c:pt>
                <c:pt idx="3953">
                  <c:v>3746.7</c:v>
                </c:pt>
                <c:pt idx="3954">
                  <c:v>3745</c:v>
                </c:pt>
                <c:pt idx="3955">
                  <c:v>3749.5</c:v>
                </c:pt>
                <c:pt idx="3956">
                  <c:v>3762.7</c:v>
                </c:pt>
                <c:pt idx="3957">
                  <c:v>3764</c:v>
                </c:pt>
                <c:pt idx="3958">
                  <c:v>3753.3</c:v>
                </c:pt>
                <c:pt idx="3959">
                  <c:v>3766.1</c:v>
                </c:pt>
                <c:pt idx="3960">
                  <c:v>3765.2</c:v>
                </c:pt>
                <c:pt idx="3961">
                  <c:v>3770.4</c:v>
                </c:pt>
                <c:pt idx="3962">
                  <c:v>3777.4</c:v>
                </c:pt>
                <c:pt idx="3963">
                  <c:v>3783.1</c:v>
                </c:pt>
                <c:pt idx="3964">
                  <c:v>3774.7</c:v>
                </c:pt>
                <c:pt idx="3965">
                  <c:v>3776.6</c:v>
                </c:pt>
                <c:pt idx="3966">
                  <c:v>3770</c:v>
                </c:pt>
                <c:pt idx="3967">
                  <c:v>3778.3</c:v>
                </c:pt>
                <c:pt idx="3968">
                  <c:v>3769.9</c:v>
                </c:pt>
                <c:pt idx="3969">
                  <c:v>3774</c:v>
                </c:pt>
                <c:pt idx="3970">
                  <c:v>3780.3</c:v>
                </c:pt>
                <c:pt idx="3971">
                  <c:v>3781.6</c:v>
                </c:pt>
                <c:pt idx="3972">
                  <c:v>3772.9</c:v>
                </c:pt>
                <c:pt idx="3973">
                  <c:v>3782.4</c:v>
                </c:pt>
                <c:pt idx="3974">
                  <c:v>3785.6</c:v>
                </c:pt>
                <c:pt idx="3975">
                  <c:v>3784.6</c:v>
                </c:pt>
                <c:pt idx="3976">
                  <c:v>3777.7</c:v>
                </c:pt>
                <c:pt idx="3977">
                  <c:v>3786.7</c:v>
                </c:pt>
                <c:pt idx="3978">
                  <c:v>3784.5</c:v>
                </c:pt>
                <c:pt idx="3979">
                  <c:v>3782.9</c:v>
                </c:pt>
                <c:pt idx="3980">
                  <c:v>3784.7</c:v>
                </c:pt>
                <c:pt idx="3981">
                  <c:v>3786</c:v>
                </c:pt>
                <c:pt idx="3982">
                  <c:v>3783.1</c:v>
                </c:pt>
                <c:pt idx="3983">
                  <c:v>3794.8</c:v>
                </c:pt>
                <c:pt idx="3984">
                  <c:v>3784.4</c:v>
                </c:pt>
                <c:pt idx="3985">
                  <c:v>3786.5</c:v>
                </c:pt>
                <c:pt idx="3986">
                  <c:v>3782.9</c:v>
                </c:pt>
                <c:pt idx="3987">
                  <c:v>3780.7</c:v>
                </c:pt>
                <c:pt idx="3988">
                  <c:v>3785.1</c:v>
                </c:pt>
                <c:pt idx="3989">
                  <c:v>3788.6</c:v>
                </c:pt>
                <c:pt idx="3990">
                  <c:v>3790.1</c:v>
                </c:pt>
                <c:pt idx="3991">
                  <c:v>3799.6</c:v>
                </c:pt>
                <c:pt idx="3992">
                  <c:v>3801.7</c:v>
                </c:pt>
                <c:pt idx="3993">
                  <c:v>3804.5</c:v>
                </c:pt>
                <c:pt idx="3994">
                  <c:v>3802.5</c:v>
                </c:pt>
                <c:pt idx="3995">
                  <c:v>3804.1</c:v>
                </c:pt>
                <c:pt idx="3996">
                  <c:v>3813.2</c:v>
                </c:pt>
                <c:pt idx="3997">
                  <c:v>3813.5</c:v>
                </c:pt>
                <c:pt idx="3998">
                  <c:v>3818.1</c:v>
                </c:pt>
                <c:pt idx="3999">
                  <c:v>3818.4</c:v>
                </c:pt>
                <c:pt idx="4000">
                  <c:v>3822.6</c:v>
                </c:pt>
                <c:pt idx="4001">
                  <c:v>3828.2</c:v>
                </c:pt>
                <c:pt idx="4002">
                  <c:v>3825.1</c:v>
                </c:pt>
                <c:pt idx="4003">
                  <c:v>3827.6</c:v>
                </c:pt>
                <c:pt idx="4004">
                  <c:v>3840.5</c:v>
                </c:pt>
                <c:pt idx="4005">
                  <c:v>3839.7</c:v>
                </c:pt>
                <c:pt idx="4006">
                  <c:v>3837.4</c:v>
                </c:pt>
                <c:pt idx="4007">
                  <c:v>3840.1</c:v>
                </c:pt>
                <c:pt idx="4008">
                  <c:v>3835.7</c:v>
                </c:pt>
                <c:pt idx="4009">
                  <c:v>3842.2</c:v>
                </c:pt>
                <c:pt idx="4010">
                  <c:v>3839.6</c:v>
                </c:pt>
                <c:pt idx="4011">
                  <c:v>3842.3</c:v>
                </c:pt>
                <c:pt idx="4012">
                  <c:v>3833</c:v>
                </c:pt>
                <c:pt idx="4013">
                  <c:v>3840.7</c:v>
                </c:pt>
                <c:pt idx="4014">
                  <c:v>3838.6</c:v>
                </c:pt>
                <c:pt idx="4015">
                  <c:v>3840.4</c:v>
                </c:pt>
                <c:pt idx="4016">
                  <c:v>3836</c:v>
                </c:pt>
                <c:pt idx="4017">
                  <c:v>3826.9</c:v>
                </c:pt>
                <c:pt idx="4018">
                  <c:v>3824.6</c:v>
                </c:pt>
                <c:pt idx="4019">
                  <c:v>3823.3</c:v>
                </c:pt>
                <c:pt idx="4020">
                  <c:v>3824.2</c:v>
                </c:pt>
                <c:pt idx="4021">
                  <c:v>3812.8</c:v>
                </c:pt>
                <c:pt idx="4022">
                  <c:v>3815.3</c:v>
                </c:pt>
                <c:pt idx="4023">
                  <c:v>3819.8</c:v>
                </c:pt>
                <c:pt idx="4024">
                  <c:v>3817.3</c:v>
                </c:pt>
                <c:pt idx="4025">
                  <c:v>3824.8</c:v>
                </c:pt>
                <c:pt idx="4026">
                  <c:v>3813.7</c:v>
                </c:pt>
                <c:pt idx="4027">
                  <c:v>3813.7</c:v>
                </c:pt>
                <c:pt idx="4028">
                  <c:v>3815</c:v>
                </c:pt>
                <c:pt idx="4029">
                  <c:v>3814.6</c:v>
                </c:pt>
                <c:pt idx="4030">
                  <c:v>3811.9</c:v>
                </c:pt>
                <c:pt idx="4031">
                  <c:v>3815.7</c:v>
                </c:pt>
                <c:pt idx="4032">
                  <c:v>3814.1</c:v>
                </c:pt>
                <c:pt idx="4033">
                  <c:v>3819.4</c:v>
                </c:pt>
                <c:pt idx="4034">
                  <c:v>3826.7</c:v>
                </c:pt>
                <c:pt idx="4035">
                  <c:v>3830</c:v>
                </c:pt>
                <c:pt idx="4036">
                  <c:v>3828.2</c:v>
                </c:pt>
                <c:pt idx="4037">
                  <c:v>3834.5</c:v>
                </c:pt>
                <c:pt idx="4038">
                  <c:v>3838.5</c:v>
                </c:pt>
                <c:pt idx="4039">
                  <c:v>3843.1</c:v>
                </c:pt>
                <c:pt idx="4040">
                  <c:v>3839</c:v>
                </c:pt>
                <c:pt idx="4041">
                  <c:v>3838.8</c:v>
                </c:pt>
                <c:pt idx="4042">
                  <c:v>3841.8</c:v>
                </c:pt>
                <c:pt idx="4043">
                  <c:v>3843.1</c:v>
                </c:pt>
                <c:pt idx="4044">
                  <c:v>3846.9</c:v>
                </c:pt>
                <c:pt idx="4045">
                  <c:v>3860.1</c:v>
                </c:pt>
                <c:pt idx="4046">
                  <c:v>3862.5</c:v>
                </c:pt>
                <c:pt idx="4047">
                  <c:v>3869.4</c:v>
                </c:pt>
                <c:pt idx="4048">
                  <c:v>3859.8</c:v>
                </c:pt>
                <c:pt idx="4049">
                  <c:v>3860.7</c:v>
                </c:pt>
                <c:pt idx="4050">
                  <c:v>3859</c:v>
                </c:pt>
                <c:pt idx="4051">
                  <c:v>3860</c:v>
                </c:pt>
                <c:pt idx="4052">
                  <c:v>3860.9</c:v>
                </c:pt>
                <c:pt idx="4053">
                  <c:v>3867.2</c:v>
                </c:pt>
                <c:pt idx="4054">
                  <c:v>3863.6</c:v>
                </c:pt>
                <c:pt idx="4055">
                  <c:v>3851.1</c:v>
                </c:pt>
                <c:pt idx="4056">
                  <c:v>3850.4</c:v>
                </c:pt>
                <c:pt idx="4057">
                  <c:v>3856.1</c:v>
                </c:pt>
                <c:pt idx="4058">
                  <c:v>3861.9</c:v>
                </c:pt>
                <c:pt idx="4059">
                  <c:v>3858.9</c:v>
                </c:pt>
                <c:pt idx="4060">
                  <c:v>3857.6</c:v>
                </c:pt>
                <c:pt idx="4061">
                  <c:v>3863.9</c:v>
                </c:pt>
                <c:pt idx="4062">
                  <c:v>3864.5</c:v>
                </c:pt>
                <c:pt idx="4063">
                  <c:v>3863.5</c:v>
                </c:pt>
                <c:pt idx="4064">
                  <c:v>3863.4</c:v>
                </c:pt>
                <c:pt idx="4065">
                  <c:v>3863.4</c:v>
                </c:pt>
                <c:pt idx="4066">
                  <c:v>3861</c:v>
                </c:pt>
                <c:pt idx="4067">
                  <c:v>3859.8</c:v>
                </c:pt>
                <c:pt idx="4068">
                  <c:v>3860.3</c:v>
                </c:pt>
                <c:pt idx="4069">
                  <c:v>3861.5</c:v>
                </c:pt>
                <c:pt idx="4070">
                  <c:v>3859.5</c:v>
                </c:pt>
                <c:pt idx="4071">
                  <c:v>3862.3</c:v>
                </c:pt>
                <c:pt idx="4072">
                  <c:v>3861</c:v>
                </c:pt>
                <c:pt idx="4073">
                  <c:v>3861.7</c:v>
                </c:pt>
                <c:pt idx="4074">
                  <c:v>3868.3</c:v>
                </c:pt>
                <c:pt idx="4075">
                  <c:v>3872.6</c:v>
                </c:pt>
                <c:pt idx="4076">
                  <c:v>3876.2</c:v>
                </c:pt>
                <c:pt idx="4077">
                  <c:v>3876.9</c:v>
                </c:pt>
                <c:pt idx="4078">
                  <c:v>3880.8</c:v>
                </c:pt>
                <c:pt idx="4079">
                  <c:v>3868.2</c:v>
                </c:pt>
                <c:pt idx="4080">
                  <c:v>3866.1</c:v>
                </c:pt>
                <c:pt idx="4081">
                  <c:v>3868.6</c:v>
                </c:pt>
                <c:pt idx="4082">
                  <c:v>3872.4</c:v>
                </c:pt>
                <c:pt idx="4083">
                  <c:v>3874.2</c:v>
                </c:pt>
                <c:pt idx="4084">
                  <c:v>3878.9</c:v>
                </c:pt>
                <c:pt idx="4085">
                  <c:v>3886.6</c:v>
                </c:pt>
                <c:pt idx="4086">
                  <c:v>3877.9</c:v>
                </c:pt>
                <c:pt idx="4087">
                  <c:v>3896.3</c:v>
                </c:pt>
                <c:pt idx="4088">
                  <c:v>3882.7</c:v>
                </c:pt>
                <c:pt idx="4089">
                  <c:v>3894.4</c:v>
                </c:pt>
                <c:pt idx="4090">
                  <c:v>3894.3</c:v>
                </c:pt>
                <c:pt idx="4091">
                  <c:v>3897.1</c:v>
                </c:pt>
                <c:pt idx="4092">
                  <c:v>3901.6</c:v>
                </c:pt>
                <c:pt idx="4093">
                  <c:v>3913.5</c:v>
                </c:pt>
                <c:pt idx="4094">
                  <c:v>3913.4</c:v>
                </c:pt>
                <c:pt idx="4095">
                  <c:v>3906.3</c:v>
                </c:pt>
                <c:pt idx="4096">
                  <c:v>3913.6</c:v>
                </c:pt>
                <c:pt idx="4097">
                  <c:v>3915.9</c:v>
                </c:pt>
                <c:pt idx="4098">
                  <c:v>3912.8</c:v>
                </c:pt>
                <c:pt idx="4099">
                  <c:v>3904.2</c:v>
                </c:pt>
                <c:pt idx="4100">
                  <c:v>3910.1</c:v>
                </c:pt>
                <c:pt idx="4101">
                  <c:v>3913.9</c:v>
                </c:pt>
                <c:pt idx="4102">
                  <c:v>3913.2</c:v>
                </c:pt>
                <c:pt idx="4103">
                  <c:v>3916</c:v>
                </c:pt>
                <c:pt idx="4104">
                  <c:v>3915.1</c:v>
                </c:pt>
                <c:pt idx="4105">
                  <c:v>3905.6</c:v>
                </c:pt>
                <c:pt idx="4106">
                  <c:v>3898.6</c:v>
                </c:pt>
                <c:pt idx="4107">
                  <c:v>3902.7</c:v>
                </c:pt>
                <c:pt idx="4108">
                  <c:v>3900.4</c:v>
                </c:pt>
                <c:pt idx="4109">
                  <c:v>3898.8</c:v>
                </c:pt>
                <c:pt idx="4110">
                  <c:v>3896.9</c:v>
                </c:pt>
                <c:pt idx="4111">
                  <c:v>3880</c:v>
                </c:pt>
                <c:pt idx="4112">
                  <c:v>3884.6</c:v>
                </c:pt>
                <c:pt idx="4113">
                  <c:v>3890.2</c:v>
                </c:pt>
                <c:pt idx="4114">
                  <c:v>3884.3</c:v>
                </c:pt>
                <c:pt idx="4115">
                  <c:v>3882.5</c:v>
                </c:pt>
                <c:pt idx="4116">
                  <c:v>3878.8</c:v>
                </c:pt>
                <c:pt idx="4117">
                  <c:v>3872.8</c:v>
                </c:pt>
                <c:pt idx="4118">
                  <c:v>3871.8</c:v>
                </c:pt>
                <c:pt idx="4119">
                  <c:v>3870.1</c:v>
                </c:pt>
                <c:pt idx="4120">
                  <c:v>3870.2</c:v>
                </c:pt>
                <c:pt idx="4121">
                  <c:v>3872.8</c:v>
                </c:pt>
                <c:pt idx="4122">
                  <c:v>3861.5</c:v>
                </c:pt>
                <c:pt idx="4123">
                  <c:v>3866.3</c:v>
                </c:pt>
                <c:pt idx="4124">
                  <c:v>3866.8</c:v>
                </c:pt>
                <c:pt idx="4125">
                  <c:v>3853.5</c:v>
                </c:pt>
                <c:pt idx="4126">
                  <c:v>3857.6</c:v>
                </c:pt>
                <c:pt idx="4127">
                  <c:v>3863.6</c:v>
                </c:pt>
                <c:pt idx="4128">
                  <c:v>3863.1</c:v>
                </c:pt>
                <c:pt idx="4129">
                  <c:v>3859.2</c:v>
                </c:pt>
                <c:pt idx="4130">
                  <c:v>3862.4</c:v>
                </c:pt>
                <c:pt idx="4131">
                  <c:v>3857.3</c:v>
                </c:pt>
                <c:pt idx="4132">
                  <c:v>3868.9</c:v>
                </c:pt>
                <c:pt idx="4133">
                  <c:v>3860.2</c:v>
                </c:pt>
                <c:pt idx="4134">
                  <c:v>3871.6</c:v>
                </c:pt>
                <c:pt idx="4135">
                  <c:v>3872.7</c:v>
                </c:pt>
                <c:pt idx="4136">
                  <c:v>3870.5</c:v>
                </c:pt>
                <c:pt idx="4137">
                  <c:v>3869.9</c:v>
                </c:pt>
                <c:pt idx="4138">
                  <c:v>3874.6</c:v>
                </c:pt>
                <c:pt idx="4139">
                  <c:v>3876.2</c:v>
                </c:pt>
                <c:pt idx="4140">
                  <c:v>3879.9</c:v>
                </c:pt>
                <c:pt idx="4141">
                  <c:v>3879</c:v>
                </c:pt>
                <c:pt idx="4142">
                  <c:v>3876</c:v>
                </c:pt>
                <c:pt idx="4143">
                  <c:v>3875.6</c:v>
                </c:pt>
                <c:pt idx="4144">
                  <c:v>3878.1</c:v>
                </c:pt>
                <c:pt idx="4145">
                  <c:v>3881.7</c:v>
                </c:pt>
                <c:pt idx="4146">
                  <c:v>3890.2</c:v>
                </c:pt>
                <c:pt idx="4147">
                  <c:v>3884.1</c:v>
                </c:pt>
                <c:pt idx="4148">
                  <c:v>3875.2</c:v>
                </c:pt>
                <c:pt idx="4149">
                  <c:v>3883.6</c:v>
                </c:pt>
                <c:pt idx="4150">
                  <c:v>3882.7</c:v>
                </c:pt>
                <c:pt idx="4151">
                  <c:v>3882.7</c:v>
                </c:pt>
                <c:pt idx="4152">
                  <c:v>3886.9</c:v>
                </c:pt>
                <c:pt idx="4153">
                  <c:v>3879.7</c:v>
                </c:pt>
                <c:pt idx="4154">
                  <c:v>3886.2</c:v>
                </c:pt>
                <c:pt idx="4155">
                  <c:v>3883.1</c:v>
                </c:pt>
                <c:pt idx="4156">
                  <c:v>3892</c:v>
                </c:pt>
                <c:pt idx="4157">
                  <c:v>3886.3</c:v>
                </c:pt>
                <c:pt idx="4158">
                  <c:v>3896.1</c:v>
                </c:pt>
                <c:pt idx="4159">
                  <c:v>3894.1</c:v>
                </c:pt>
                <c:pt idx="4160">
                  <c:v>3896</c:v>
                </c:pt>
                <c:pt idx="4161">
                  <c:v>3900.5</c:v>
                </c:pt>
                <c:pt idx="4162">
                  <c:v>3893.2</c:v>
                </c:pt>
                <c:pt idx="4163">
                  <c:v>3903.5</c:v>
                </c:pt>
                <c:pt idx="4164">
                  <c:v>3902.6</c:v>
                </c:pt>
                <c:pt idx="4165">
                  <c:v>3906.2</c:v>
                </c:pt>
                <c:pt idx="4166">
                  <c:v>3896.7</c:v>
                </c:pt>
                <c:pt idx="4167">
                  <c:v>3901.4</c:v>
                </c:pt>
                <c:pt idx="4168">
                  <c:v>3903.4</c:v>
                </c:pt>
                <c:pt idx="4169">
                  <c:v>3905.3</c:v>
                </c:pt>
                <c:pt idx="4170">
                  <c:v>3908.1</c:v>
                </c:pt>
                <c:pt idx="4171">
                  <c:v>3902</c:v>
                </c:pt>
                <c:pt idx="4172">
                  <c:v>3906.3</c:v>
                </c:pt>
                <c:pt idx="4173">
                  <c:v>3911.4</c:v>
                </c:pt>
                <c:pt idx="4174">
                  <c:v>3909.4</c:v>
                </c:pt>
                <c:pt idx="4175">
                  <c:v>3911.6</c:v>
                </c:pt>
                <c:pt idx="4176">
                  <c:v>3915.5</c:v>
                </c:pt>
                <c:pt idx="4177">
                  <c:v>3906.5</c:v>
                </c:pt>
                <c:pt idx="4178">
                  <c:v>3914.4</c:v>
                </c:pt>
                <c:pt idx="4179">
                  <c:v>3909.3</c:v>
                </c:pt>
                <c:pt idx="4180">
                  <c:v>3901.6</c:v>
                </c:pt>
                <c:pt idx="4181">
                  <c:v>3908.1</c:v>
                </c:pt>
                <c:pt idx="4182">
                  <c:v>3902.9</c:v>
                </c:pt>
                <c:pt idx="4183">
                  <c:v>3912.8</c:v>
                </c:pt>
                <c:pt idx="4184">
                  <c:v>3914.3</c:v>
                </c:pt>
                <c:pt idx="4185">
                  <c:v>3908.5</c:v>
                </c:pt>
                <c:pt idx="4186">
                  <c:v>3908.6</c:v>
                </c:pt>
                <c:pt idx="4187">
                  <c:v>3905.1</c:v>
                </c:pt>
                <c:pt idx="4188">
                  <c:v>3901.6</c:v>
                </c:pt>
                <c:pt idx="4189">
                  <c:v>3910.2</c:v>
                </c:pt>
                <c:pt idx="4190">
                  <c:v>3916.8</c:v>
                </c:pt>
                <c:pt idx="4191">
                  <c:v>3903.8</c:v>
                </c:pt>
                <c:pt idx="4192">
                  <c:v>3912.8</c:v>
                </c:pt>
                <c:pt idx="4193">
                  <c:v>3917.9</c:v>
                </c:pt>
                <c:pt idx="4194">
                  <c:v>3909.9</c:v>
                </c:pt>
                <c:pt idx="4195">
                  <c:v>3909.3</c:v>
                </c:pt>
                <c:pt idx="4196">
                  <c:v>3917.5</c:v>
                </c:pt>
                <c:pt idx="4197">
                  <c:v>3902.4</c:v>
                </c:pt>
                <c:pt idx="4198">
                  <c:v>3922</c:v>
                </c:pt>
                <c:pt idx="4199">
                  <c:v>3913.5</c:v>
                </c:pt>
                <c:pt idx="4200">
                  <c:v>3917.5</c:v>
                </c:pt>
                <c:pt idx="4201">
                  <c:v>3917.9</c:v>
                </c:pt>
                <c:pt idx="4202">
                  <c:v>3920</c:v>
                </c:pt>
                <c:pt idx="4203">
                  <c:v>3922</c:v>
                </c:pt>
                <c:pt idx="4204">
                  <c:v>3917.3</c:v>
                </c:pt>
                <c:pt idx="4205">
                  <c:v>3924</c:v>
                </c:pt>
                <c:pt idx="4206">
                  <c:v>3926.7</c:v>
                </c:pt>
                <c:pt idx="4207">
                  <c:v>3923.7</c:v>
                </c:pt>
                <c:pt idx="4208">
                  <c:v>3917.3</c:v>
                </c:pt>
                <c:pt idx="4209">
                  <c:v>3920.5</c:v>
                </c:pt>
                <c:pt idx="4210">
                  <c:v>3916.1</c:v>
                </c:pt>
                <c:pt idx="4211">
                  <c:v>3928</c:v>
                </c:pt>
                <c:pt idx="4212">
                  <c:v>3919.8</c:v>
                </c:pt>
                <c:pt idx="4213">
                  <c:v>3934.4</c:v>
                </c:pt>
                <c:pt idx="4214">
                  <c:v>3925</c:v>
                </c:pt>
                <c:pt idx="4215">
                  <c:v>3925.5</c:v>
                </c:pt>
                <c:pt idx="4216">
                  <c:v>3929</c:v>
                </c:pt>
                <c:pt idx="4217">
                  <c:v>3934.2</c:v>
                </c:pt>
                <c:pt idx="4218">
                  <c:v>3937</c:v>
                </c:pt>
                <c:pt idx="4219">
                  <c:v>3929</c:v>
                </c:pt>
                <c:pt idx="4220">
                  <c:v>3921.8</c:v>
                </c:pt>
                <c:pt idx="4221">
                  <c:v>3928.5</c:v>
                </c:pt>
                <c:pt idx="4222">
                  <c:v>3929.2</c:v>
                </c:pt>
                <c:pt idx="4223">
                  <c:v>3938</c:v>
                </c:pt>
                <c:pt idx="4224">
                  <c:v>3938.2</c:v>
                </c:pt>
                <c:pt idx="4225">
                  <c:v>3937.5</c:v>
                </c:pt>
                <c:pt idx="4226">
                  <c:v>3935.8</c:v>
                </c:pt>
                <c:pt idx="4227">
                  <c:v>3946.5</c:v>
                </c:pt>
                <c:pt idx="4228">
                  <c:v>3943.4</c:v>
                </c:pt>
                <c:pt idx="4229">
                  <c:v>3941.4</c:v>
                </c:pt>
                <c:pt idx="4230">
                  <c:v>3943.3</c:v>
                </c:pt>
                <c:pt idx="4231">
                  <c:v>3945.2</c:v>
                </c:pt>
                <c:pt idx="4232">
                  <c:v>3948.9</c:v>
                </c:pt>
                <c:pt idx="4233">
                  <c:v>3960.1</c:v>
                </c:pt>
                <c:pt idx="4234">
                  <c:v>3953.5</c:v>
                </c:pt>
                <c:pt idx="4235">
                  <c:v>3949.1</c:v>
                </c:pt>
                <c:pt idx="4236">
                  <c:v>3943.9</c:v>
                </c:pt>
                <c:pt idx="4237">
                  <c:v>3940.7</c:v>
                </c:pt>
                <c:pt idx="4238">
                  <c:v>3947.1</c:v>
                </c:pt>
                <c:pt idx="4239">
                  <c:v>3950.2</c:v>
                </c:pt>
                <c:pt idx="4240">
                  <c:v>3947.5</c:v>
                </c:pt>
                <c:pt idx="4241">
                  <c:v>3955.2</c:v>
                </c:pt>
                <c:pt idx="4242">
                  <c:v>3952.7</c:v>
                </c:pt>
                <c:pt idx="4243">
                  <c:v>3947.1</c:v>
                </c:pt>
                <c:pt idx="4244">
                  <c:v>3943.5</c:v>
                </c:pt>
                <c:pt idx="4245">
                  <c:v>3956.5</c:v>
                </c:pt>
                <c:pt idx="4246">
                  <c:v>3948.9</c:v>
                </c:pt>
                <c:pt idx="4247">
                  <c:v>3950.4</c:v>
                </c:pt>
                <c:pt idx="4248">
                  <c:v>3950.9</c:v>
                </c:pt>
                <c:pt idx="4249">
                  <c:v>3953.6</c:v>
                </c:pt>
                <c:pt idx="4250">
                  <c:v>3953</c:v>
                </c:pt>
                <c:pt idx="4251">
                  <c:v>3952.3</c:v>
                </c:pt>
                <c:pt idx="4252">
                  <c:v>3955.1</c:v>
                </c:pt>
                <c:pt idx="4253">
                  <c:v>3956.2</c:v>
                </c:pt>
                <c:pt idx="4254">
                  <c:v>3951.9</c:v>
                </c:pt>
                <c:pt idx="4255">
                  <c:v>3953.6</c:v>
                </c:pt>
                <c:pt idx="4256">
                  <c:v>3951.2</c:v>
                </c:pt>
                <c:pt idx="4257">
                  <c:v>3950.2</c:v>
                </c:pt>
                <c:pt idx="4258">
                  <c:v>3949.6</c:v>
                </c:pt>
                <c:pt idx="4259">
                  <c:v>3948.6</c:v>
                </c:pt>
                <c:pt idx="4260">
                  <c:v>3953.7</c:v>
                </c:pt>
                <c:pt idx="4261">
                  <c:v>3956.3</c:v>
                </c:pt>
                <c:pt idx="4262">
                  <c:v>3942.7</c:v>
                </c:pt>
                <c:pt idx="4263">
                  <c:v>3946.7</c:v>
                </c:pt>
                <c:pt idx="4264">
                  <c:v>3960.3</c:v>
                </c:pt>
                <c:pt idx="4265">
                  <c:v>3949.2</c:v>
                </c:pt>
                <c:pt idx="4266">
                  <c:v>3954</c:v>
                </c:pt>
                <c:pt idx="4267">
                  <c:v>3951.7</c:v>
                </c:pt>
                <c:pt idx="4268">
                  <c:v>3959.8</c:v>
                </c:pt>
                <c:pt idx="4269">
                  <c:v>3962.1</c:v>
                </c:pt>
                <c:pt idx="4270">
                  <c:v>3948.1</c:v>
                </c:pt>
                <c:pt idx="4271">
                  <c:v>3958.2</c:v>
                </c:pt>
                <c:pt idx="4272">
                  <c:v>3947</c:v>
                </c:pt>
                <c:pt idx="4273">
                  <c:v>3963.4</c:v>
                </c:pt>
                <c:pt idx="4274">
                  <c:v>3945.2</c:v>
                </c:pt>
                <c:pt idx="4275">
                  <c:v>3959.8</c:v>
                </c:pt>
                <c:pt idx="4276">
                  <c:v>3948.8</c:v>
                </c:pt>
                <c:pt idx="4277">
                  <c:v>3957.8</c:v>
                </c:pt>
                <c:pt idx="4278">
                  <c:v>3949</c:v>
                </c:pt>
                <c:pt idx="4279">
                  <c:v>3955.1</c:v>
                </c:pt>
                <c:pt idx="4280">
                  <c:v>3949.4</c:v>
                </c:pt>
                <c:pt idx="4281">
                  <c:v>3957.7</c:v>
                </c:pt>
                <c:pt idx="4282">
                  <c:v>3951.9</c:v>
                </c:pt>
                <c:pt idx="4283">
                  <c:v>3959.3</c:v>
                </c:pt>
                <c:pt idx="4284">
                  <c:v>3961.4</c:v>
                </c:pt>
                <c:pt idx="4285">
                  <c:v>3959.3</c:v>
                </c:pt>
                <c:pt idx="4286">
                  <c:v>3957.8</c:v>
                </c:pt>
                <c:pt idx="4287">
                  <c:v>3959.1</c:v>
                </c:pt>
                <c:pt idx="4288">
                  <c:v>3958</c:v>
                </c:pt>
                <c:pt idx="4289">
                  <c:v>3953.6</c:v>
                </c:pt>
                <c:pt idx="4290">
                  <c:v>3955.9</c:v>
                </c:pt>
                <c:pt idx="4291">
                  <c:v>3953.1</c:v>
                </c:pt>
                <c:pt idx="4292">
                  <c:v>3954</c:v>
                </c:pt>
                <c:pt idx="4293">
                  <c:v>3959.9</c:v>
                </c:pt>
                <c:pt idx="4294">
                  <c:v>3959.9</c:v>
                </c:pt>
                <c:pt idx="4295">
                  <c:v>3954.9</c:v>
                </c:pt>
                <c:pt idx="4296">
                  <c:v>3953.9</c:v>
                </c:pt>
                <c:pt idx="4297">
                  <c:v>3957.2</c:v>
                </c:pt>
                <c:pt idx="4298">
                  <c:v>3956.7</c:v>
                </c:pt>
                <c:pt idx="4299">
                  <c:v>3964.7</c:v>
                </c:pt>
                <c:pt idx="4300">
                  <c:v>3965.9</c:v>
                </c:pt>
                <c:pt idx="4301">
                  <c:v>3960.1</c:v>
                </c:pt>
                <c:pt idx="4302">
                  <c:v>3956.7</c:v>
                </c:pt>
                <c:pt idx="4303">
                  <c:v>3959.1</c:v>
                </c:pt>
                <c:pt idx="4304">
                  <c:v>3965.3</c:v>
                </c:pt>
                <c:pt idx="4305">
                  <c:v>3963.6</c:v>
                </c:pt>
                <c:pt idx="4306">
                  <c:v>3964</c:v>
                </c:pt>
                <c:pt idx="4307">
                  <c:v>3963.6</c:v>
                </c:pt>
                <c:pt idx="4308">
                  <c:v>3965.3</c:v>
                </c:pt>
                <c:pt idx="4309">
                  <c:v>3965</c:v>
                </c:pt>
                <c:pt idx="4310">
                  <c:v>3960.5</c:v>
                </c:pt>
                <c:pt idx="4311">
                  <c:v>3963.5</c:v>
                </c:pt>
                <c:pt idx="4312">
                  <c:v>3958.3</c:v>
                </c:pt>
                <c:pt idx="4313">
                  <c:v>3964.6</c:v>
                </c:pt>
                <c:pt idx="4314">
                  <c:v>3967.8</c:v>
                </c:pt>
                <c:pt idx="4315">
                  <c:v>3968.6</c:v>
                </c:pt>
                <c:pt idx="4316">
                  <c:v>3968.8</c:v>
                </c:pt>
                <c:pt idx="4317">
                  <c:v>3962.7</c:v>
                </c:pt>
                <c:pt idx="4318">
                  <c:v>3967.7</c:v>
                </c:pt>
                <c:pt idx="4319">
                  <c:v>3959.6</c:v>
                </c:pt>
                <c:pt idx="4320">
                  <c:v>3954.7</c:v>
                </c:pt>
                <c:pt idx="4321">
                  <c:v>3964.8</c:v>
                </c:pt>
                <c:pt idx="4322">
                  <c:v>3962.6</c:v>
                </c:pt>
                <c:pt idx="4323">
                  <c:v>3963.3</c:v>
                </c:pt>
                <c:pt idx="4324">
                  <c:v>3965.9</c:v>
                </c:pt>
                <c:pt idx="4325">
                  <c:v>3976.3</c:v>
                </c:pt>
                <c:pt idx="4326">
                  <c:v>3975.2</c:v>
                </c:pt>
                <c:pt idx="4327">
                  <c:v>3966.8</c:v>
                </c:pt>
                <c:pt idx="4328">
                  <c:v>3967.3</c:v>
                </c:pt>
                <c:pt idx="4329">
                  <c:v>3962.1</c:v>
                </c:pt>
                <c:pt idx="4330">
                  <c:v>3975.7</c:v>
                </c:pt>
                <c:pt idx="4331">
                  <c:v>3969.2</c:v>
                </c:pt>
                <c:pt idx="4332">
                  <c:v>3961.9</c:v>
                </c:pt>
                <c:pt idx="4333">
                  <c:v>3963.1</c:v>
                </c:pt>
                <c:pt idx="4334">
                  <c:v>3966</c:v>
                </c:pt>
                <c:pt idx="4335">
                  <c:v>3967.9</c:v>
                </c:pt>
                <c:pt idx="4336">
                  <c:v>3973.2</c:v>
                </c:pt>
                <c:pt idx="4337">
                  <c:v>3962.2</c:v>
                </c:pt>
                <c:pt idx="4338">
                  <c:v>3962.2</c:v>
                </c:pt>
                <c:pt idx="4339">
                  <c:v>3963.9</c:v>
                </c:pt>
                <c:pt idx="4340">
                  <c:v>3972.3</c:v>
                </c:pt>
                <c:pt idx="4341">
                  <c:v>3963.9</c:v>
                </c:pt>
                <c:pt idx="4342">
                  <c:v>3951.5</c:v>
                </c:pt>
                <c:pt idx="4343">
                  <c:v>3970.9</c:v>
                </c:pt>
                <c:pt idx="4344">
                  <c:v>3969.4</c:v>
                </c:pt>
                <c:pt idx="4345">
                  <c:v>3974.4</c:v>
                </c:pt>
                <c:pt idx="4346">
                  <c:v>3966.6</c:v>
                </c:pt>
                <c:pt idx="4347">
                  <c:v>3970.4</c:v>
                </c:pt>
                <c:pt idx="4348">
                  <c:v>3974.1</c:v>
                </c:pt>
                <c:pt idx="4349">
                  <c:v>3971.5</c:v>
                </c:pt>
                <c:pt idx="4350">
                  <c:v>3975.8</c:v>
                </c:pt>
                <c:pt idx="4351">
                  <c:v>3969.2</c:v>
                </c:pt>
                <c:pt idx="4352">
                  <c:v>3969.2</c:v>
                </c:pt>
                <c:pt idx="4353">
                  <c:v>3972.9</c:v>
                </c:pt>
                <c:pt idx="4354">
                  <c:v>3971.9</c:v>
                </c:pt>
                <c:pt idx="4355">
                  <c:v>3978.7</c:v>
                </c:pt>
                <c:pt idx="4356">
                  <c:v>3961.3</c:v>
                </c:pt>
                <c:pt idx="4357">
                  <c:v>3976.8</c:v>
                </c:pt>
                <c:pt idx="4358">
                  <c:v>3974</c:v>
                </c:pt>
                <c:pt idx="4359">
                  <c:v>3975.8</c:v>
                </c:pt>
                <c:pt idx="4360">
                  <c:v>3962.5</c:v>
                </c:pt>
                <c:pt idx="4361">
                  <c:v>3974.8</c:v>
                </c:pt>
                <c:pt idx="4362">
                  <c:v>3975.1</c:v>
                </c:pt>
                <c:pt idx="4363">
                  <c:v>3966.3</c:v>
                </c:pt>
                <c:pt idx="4364">
                  <c:v>3974.4</c:v>
                </c:pt>
                <c:pt idx="4365">
                  <c:v>3974.2</c:v>
                </c:pt>
                <c:pt idx="4366">
                  <c:v>3975.8</c:v>
                </c:pt>
                <c:pt idx="4367">
                  <c:v>3987.2</c:v>
                </c:pt>
                <c:pt idx="4368">
                  <c:v>3969.8</c:v>
                </c:pt>
                <c:pt idx="4369">
                  <c:v>3978.2</c:v>
                </c:pt>
                <c:pt idx="4370">
                  <c:v>3982.8</c:v>
                </c:pt>
                <c:pt idx="4371">
                  <c:v>3984.3</c:v>
                </c:pt>
                <c:pt idx="4372">
                  <c:v>3983.8</c:v>
                </c:pt>
                <c:pt idx="4373">
                  <c:v>3977.8</c:v>
                </c:pt>
                <c:pt idx="4374">
                  <c:v>3976.4</c:v>
                </c:pt>
                <c:pt idx="4375">
                  <c:v>3988.6</c:v>
                </c:pt>
                <c:pt idx="4376">
                  <c:v>3984.1</c:v>
                </c:pt>
                <c:pt idx="4377">
                  <c:v>3982.7</c:v>
                </c:pt>
                <c:pt idx="4378">
                  <c:v>3984</c:v>
                </c:pt>
                <c:pt idx="4379">
                  <c:v>3983.1</c:v>
                </c:pt>
                <c:pt idx="4380">
                  <c:v>3976</c:v>
                </c:pt>
                <c:pt idx="4381">
                  <c:v>3979.7</c:v>
                </c:pt>
                <c:pt idx="4382">
                  <c:v>3970.4</c:v>
                </c:pt>
                <c:pt idx="4383">
                  <c:v>3976.5</c:v>
                </c:pt>
                <c:pt idx="4384">
                  <c:v>3985.4</c:v>
                </c:pt>
                <c:pt idx="4385">
                  <c:v>3987.3</c:v>
                </c:pt>
                <c:pt idx="4386">
                  <c:v>3996.8</c:v>
                </c:pt>
                <c:pt idx="4387">
                  <c:v>3982.2</c:v>
                </c:pt>
                <c:pt idx="4388">
                  <c:v>3991.3</c:v>
                </c:pt>
                <c:pt idx="4389">
                  <c:v>3985.4</c:v>
                </c:pt>
                <c:pt idx="4390">
                  <c:v>3977.6</c:v>
                </c:pt>
                <c:pt idx="4391">
                  <c:v>3985.4</c:v>
                </c:pt>
                <c:pt idx="4392">
                  <c:v>3982.8</c:v>
                </c:pt>
                <c:pt idx="4393">
                  <c:v>3977</c:v>
                </c:pt>
                <c:pt idx="4394">
                  <c:v>3985.1</c:v>
                </c:pt>
                <c:pt idx="4395">
                  <c:v>3982.5</c:v>
                </c:pt>
                <c:pt idx="4396">
                  <c:v>3984.3</c:v>
                </c:pt>
                <c:pt idx="4397">
                  <c:v>3977.8</c:v>
                </c:pt>
                <c:pt idx="4398">
                  <c:v>3982.1</c:v>
                </c:pt>
                <c:pt idx="4399">
                  <c:v>3980.1</c:v>
                </c:pt>
                <c:pt idx="4400">
                  <c:v>3987.6</c:v>
                </c:pt>
                <c:pt idx="4401">
                  <c:v>3985.5</c:v>
                </c:pt>
                <c:pt idx="4402">
                  <c:v>3988.4</c:v>
                </c:pt>
                <c:pt idx="4403">
                  <c:v>3986.9</c:v>
                </c:pt>
                <c:pt idx="4404">
                  <c:v>3994.7</c:v>
                </c:pt>
                <c:pt idx="4405">
                  <c:v>3990.3</c:v>
                </c:pt>
                <c:pt idx="4406">
                  <c:v>3993.9</c:v>
                </c:pt>
                <c:pt idx="4407">
                  <c:v>3983.5</c:v>
                </c:pt>
                <c:pt idx="4408">
                  <c:v>3983.3</c:v>
                </c:pt>
                <c:pt idx="4409">
                  <c:v>3983.5</c:v>
                </c:pt>
                <c:pt idx="4410">
                  <c:v>3989.6</c:v>
                </c:pt>
                <c:pt idx="4411">
                  <c:v>3983.4</c:v>
                </c:pt>
                <c:pt idx="4412">
                  <c:v>3990.5</c:v>
                </c:pt>
                <c:pt idx="4413">
                  <c:v>3984.5</c:v>
                </c:pt>
                <c:pt idx="4414">
                  <c:v>3995.9</c:v>
                </c:pt>
                <c:pt idx="4415">
                  <c:v>3989.9</c:v>
                </c:pt>
                <c:pt idx="4416">
                  <c:v>3995.3</c:v>
                </c:pt>
                <c:pt idx="4417">
                  <c:v>3987.9</c:v>
                </c:pt>
                <c:pt idx="4418">
                  <c:v>3992.2</c:v>
                </c:pt>
                <c:pt idx="4419">
                  <c:v>3983.5</c:v>
                </c:pt>
                <c:pt idx="4420">
                  <c:v>3981.9</c:v>
                </c:pt>
                <c:pt idx="4421">
                  <c:v>3984.9</c:v>
                </c:pt>
                <c:pt idx="4422">
                  <c:v>3984.2</c:v>
                </c:pt>
                <c:pt idx="4423">
                  <c:v>3981.7</c:v>
                </c:pt>
                <c:pt idx="4424">
                  <c:v>3978.8</c:v>
                </c:pt>
                <c:pt idx="4425">
                  <c:v>3989</c:v>
                </c:pt>
                <c:pt idx="4426">
                  <c:v>3987.1</c:v>
                </c:pt>
                <c:pt idx="4427">
                  <c:v>3992.2</c:v>
                </c:pt>
                <c:pt idx="4428">
                  <c:v>3994.5</c:v>
                </c:pt>
                <c:pt idx="4429">
                  <c:v>3984</c:v>
                </c:pt>
                <c:pt idx="4430">
                  <c:v>3992</c:v>
                </c:pt>
                <c:pt idx="4431">
                  <c:v>3991</c:v>
                </c:pt>
                <c:pt idx="4432">
                  <c:v>4004.3</c:v>
                </c:pt>
                <c:pt idx="4433">
                  <c:v>3996.1</c:v>
                </c:pt>
                <c:pt idx="4434">
                  <c:v>3994.6</c:v>
                </c:pt>
                <c:pt idx="4435">
                  <c:v>3993.8</c:v>
                </c:pt>
                <c:pt idx="4436">
                  <c:v>3990.7</c:v>
                </c:pt>
                <c:pt idx="4437">
                  <c:v>3994.4</c:v>
                </c:pt>
                <c:pt idx="4438">
                  <c:v>3998.2</c:v>
                </c:pt>
                <c:pt idx="4439">
                  <c:v>3998.7</c:v>
                </c:pt>
                <c:pt idx="4440">
                  <c:v>3998</c:v>
                </c:pt>
                <c:pt idx="4441">
                  <c:v>3987.7</c:v>
                </c:pt>
                <c:pt idx="4442">
                  <c:v>3992.2</c:v>
                </c:pt>
                <c:pt idx="4443">
                  <c:v>3991.1</c:v>
                </c:pt>
                <c:pt idx="4444">
                  <c:v>3995.3</c:v>
                </c:pt>
                <c:pt idx="4445">
                  <c:v>4000.8</c:v>
                </c:pt>
                <c:pt idx="4446">
                  <c:v>4003.9</c:v>
                </c:pt>
                <c:pt idx="4447">
                  <c:v>3990.8</c:v>
                </c:pt>
                <c:pt idx="4448">
                  <c:v>3999.3</c:v>
                </c:pt>
                <c:pt idx="4449">
                  <c:v>3997.6</c:v>
                </c:pt>
                <c:pt idx="4450">
                  <c:v>3997.8</c:v>
                </c:pt>
                <c:pt idx="4451">
                  <c:v>3991.7</c:v>
                </c:pt>
                <c:pt idx="4452">
                  <c:v>3994.4</c:v>
                </c:pt>
                <c:pt idx="4453">
                  <c:v>3988.3</c:v>
                </c:pt>
                <c:pt idx="4454">
                  <c:v>3995.8</c:v>
                </c:pt>
                <c:pt idx="4455">
                  <c:v>3991.3</c:v>
                </c:pt>
                <c:pt idx="4456">
                  <c:v>3999.3</c:v>
                </c:pt>
                <c:pt idx="4457">
                  <c:v>3994.3</c:v>
                </c:pt>
                <c:pt idx="4458">
                  <c:v>3995.9</c:v>
                </c:pt>
                <c:pt idx="4459">
                  <c:v>3993.9</c:v>
                </c:pt>
                <c:pt idx="4460">
                  <c:v>3993.4</c:v>
                </c:pt>
                <c:pt idx="4461">
                  <c:v>3993.2</c:v>
                </c:pt>
                <c:pt idx="4462">
                  <c:v>3990.1</c:v>
                </c:pt>
                <c:pt idx="4463">
                  <c:v>3984</c:v>
                </c:pt>
                <c:pt idx="4464">
                  <c:v>3994.7</c:v>
                </c:pt>
                <c:pt idx="4465">
                  <c:v>3999.4</c:v>
                </c:pt>
                <c:pt idx="4466">
                  <c:v>3994.6</c:v>
                </c:pt>
                <c:pt idx="4467">
                  <c:v>3996.3</c:v>
                </c:pt>
                <c:pt idx="4468">
                  <c:v>3986.8</c:v>
                </c:pt>
                <c:pt idx="4469">
                  <c:v>3981.1</c:v>
                </c:pt>
                <c:pt idx="4470">
                  <c:v>3985</c:v>
                </c:pt>
                <c:pt idx="4471">
                  <c:v>3986.4</c:v>
                </c:pt>
                <c:pt idx="4472">
                  <c:v>3989.7</c:v>
                </c:pt>
                <c:pt idx="4473">
                  <c:v>3978</c:v>
                </c:pt>
                <c:pt idx="4474">
                  <c:v>3978.4</c:v>
                </c:pt>
                <c:pt idx="4475">
                  <c:v>3979.7</c:v>
                </c:pt>
                <c:pt idx="4476">
                  <c:v>3973.2</c:v>
                </c:pt>
                <c:pt idx="4477">
                  <c:v>3975.5</c:v>
                </c:pt>
                <c:pt idx="4478">
                  <c:v>3979.3</c:v>
                </c:pt>
                <c:pt idx="4479">
                  <c:v>3984.6</c:v>
                </c:pt>
                <c:pt idx="4480">
                  <c:v>3984.4</c:v>
                </c:pt>
                <c:pt idx="4481">
                  <c:v>3984.2</c:v>
                </c:pt>
                <c:pt idx="4482">
                  <c:v>3981</c:v>
                </c:pt>
                <c:pt idx="4483">
                  <c:v>3980.9</c:v>
                </c:pt>
                <c:pt idx="4484">
                  <c:v>3992</c:v>
                </c:pt>
                <c:pt idx="4485">
                  <c:v>3991.2</c:v>
                </c:pt>
                <c:pt idx="4486">
                  <c:v>3993</c:v>
                </c:pt>
                <c:pt idx="4487">
                  <c:v>3994.3</c:v>
                </c:pt>
                <c:pt idx="4488">
                  <c:v>3985.8</c:v>
                </c:pt>
                <c:pt idx="4489">
                  <c:v>3992.7</c:v>
                </c:pt>
                <c:pt idx="4490">
                  <c:v>3986.1</c:v>
                </c:pt>
                <c:pt idx="4491">
                  <c:v>3988.6</c:v>
                </c:pt>
                <c:pt idx="4492">
                  <c:v>3987.9</c:v>
                </c:pt>
                <c:pt idx="4493">
                  <c:v>3983.3</c:v>
                </c:pt>
                <c:pt idx="4494">
                  <c:v>3991.8</c:v>
                </c:pt>
                <c:pt idx="4495">
                  <c:v>3990.3</c:v>
                </c:pt>
                <c:pt idx="4496">
                  <c:v>3983.6</c:v>
                </c:pt>
                <c:pt idx="4497">
                  <c:v>3986.1</c:v>
                </c:pt>
                <c:pt idx="4498">
                  <c:v>3982.8</c:v>
                </c:pt>
                <c:pt idx="4499">
                  <c:v>3976.7</c:v>
                </c:pt>
                <c:pt idx="4500">
                  <c:v>3979.7</c:v>
                </c:pt>
                <c:pt idx="4501">
                  <c:v>3980.6</c:v>
                </c:pt>
                <c:pt idx="4502">
                  <c:v>3979.9</c:v>
                </c:pt>
                <c:pt idx="4503">
                  <c:v>3981.3</c:v>
                </c:pt>
                <c:pt idx="4504">
                  <c:v>3983.5</c:v>
                </c:pt>
                <c:pt idx="4505">
                  <c:v>3976.1</c:v>
                </c:pt>
                <c:pt idx="4506">
                  <c:v>3983</c:v>
                </c:pt>
                <c:pt idx="4507">
                  <c:v>3978.2</c:v>
                </c:pt>
                <c:pt idx="4508">
                  <c:v>3983.3</c:v>
                </c:pt>
                <c:pt idx="4509">
                  <c:v>3981.6</c:v>
                </c:pt>
                <c:pt idx="4510">
                  <c:v>3983.1</c:v>
                </c:pt>
                <c:pt idx="4511">
                  <c:v>3995.6</c:v>
                </c:pt>
                <c:pt idx="4512">
                  <c:v>3970</c:v>
                </c:pt>
                <c:pt idx="4513">
                  <c:v>3981.3</c:v>
                </c:pt>
                <c:pt idx="4514">
                  <c:v>3984.2</c:v>
                </c:pt>
                <c:pt idx="4515">
                  <c:v>3987.9</c:v>
                </c:pt>
                <c:pt idx="4516">
                  <c:v>3991</c:v>
                </c:pt>
                <c:pt idx="4517">
                  <c:v>3980.7</c:v>
                </c:pt>
                <c:pt idx="4518">
                  <c:v>3983.5</c:v>
                </c:pt>
                <c:pt idx="4519">
                  <c:v>3981.7</c:v>
                </c:pt>
                <c:pt idx="4520">
                  <c:v>3983.9</c:v>
                </c:pt>
                <c:pt idx="4521">
                  <c:v>3966.9</c:v>
                </c:pt>
                <c:pt idx="4522">
                  <c:v>3976.2</c:v>
                </c:pt>
                <c:pt idx="4523">
                  <c:v>3976.6</c:v>
                </c:pt>
                <c:pt idx="4524">
                  <c:v>3969.2</c:v>
                </c:pt>
                <c:pt idx="4525">
                  <c:v>3990.5</c:v>
                </c:pt>
                <c:pt idx="4526">
                  <c:v>3983</c:v>
                </c:pt>
                <c:pt idx="4527">
                  <c:v>3986.2</c:v>
                </c:pt>
                <c:pt idx="4528">
                  <c:v>3993.5</c:v>
                </c:pt>
                <c:pt idx="4529">
                  <c:v>3982.7</c:v>
                </c:pt>
                <c:pt idx="4530">
                  <c:v>3981.2</c:v>
                </c:pt>
                <c:pt idx="4531">
                  <c:v>3982</c:v>
                </c:pt>
                <c:pt idx="4532">
                  <c:v>3974.2</c:v>
                </c:pt>
                <c:pt idx="4533">
                  <c:v>3985.5</c:v>
                </c:pt>
                <c:pt idx="4534">
                  <c:v>3975.5</c:v>
                </c:pt>
                <c:pt idx="4535">
                  <c:v>3977.1</c:v>
                </c:pt>
                <c:pt idx="4536">
                  <c:v>3978.2</c:v>
                </c:pt>
                <c:pt idx="4537">
                  <c:v>3983.9</c:v>
                </c:pt>
                <c:pt idx="4538">
                  <c:v>3977.8</c:v>
                </c:pt>
                <c:pt idx="4539">
                  <c:v>3970.4</c:v>
                </c:pt>
                <c:pt idx="4540">
                  <c:v>3976.6</c:v>
                </c:pt>
                <c:pt idx="4541">
                  <c:v>3973</c:v>
                </c:pt>
                <c:pt idx="4542">
                  <c:v>3964.7</c:v>
                </c:pt>
                <c:pt idx="4543">
                  <c:v>3969.7</c:v>
                </c:pt>
                <c:pt idx="4544">
                  <c:v>3968.3</c:v>
                </c:pt>
                <c:pt idx="4545">
                  <c:v>3967.5</c:v>
                </c:pt>
                <c:pt idx="4546">
                  <c:v>3969.8</c:v>
                </c:pt>
                <c:pt idx="4547">
                  <c:v>3980.6</c:v>
                </c:pt>
                <c:pt idx="4548">
                  <c:v>3980.5</c:v>
                </c:pt>
                <c:pt idx="4549">
                  <c:v>3979</c:v>
                </c:pt>
                <c:pt idx="4550">
                  <c:v>3975.7</c:v>
                </c:pt>
                <c:pt idx="4551">
                  <c:v>3973.7</c:v>
                </c:pt>
                <c:pt idx="4552">
                  <c:v>3970.4</c:v>
                </c:pt>
                <c:pt idx="4553">
                  <c:v>3971.6</c:v>
                </c:pt>
                <c:pt idx="4554">
                  <c:v>3969.4</c:v>
                </c:pt>
                <c:pt idx="4555">
                  <c:v>3974.1</c:v>
                </c:pt>
                <c:pt idx="4556">
                  <c:v>3972</c:v>
                </c:pt>
                <c:pt idx="4557">
                  <c:v>3960.8</c:v>
                </c:pt>
                <c:pt idx="4558">
                  <c:v>3966.4</c:v>
                </c:pt>
                <c:pt idx="4559">
                  <c:v>3962.2</c:v>
                </c:pt>
                <c:pt idx="4560">
                  <c:v>3967.1</c:v>
                </c:pt>
                <c:pt idx="4561">
                  <c:v>3963.7</c:v>
                </c:pt>
                <c:pt idx="4562">
                  <c:v>3964.5</c:v>
                </c:pt>
                <c:pt idx="4563">
                  <c:v>3961.5</c:v>
                </c:pt>
                <c:pt idx="4564">
                  <c:v>3971.3</c:v>
                </c:pt>
                <c:pt idx="4565">
                  <c:v>3970.7</c:v>
                </c:pt>
                <c:pt idx="4566">
                  <c:v>3969.4</c:v>
                </c:pt>
                <c:pt idx="4567">
                  <c:v>3975.5</c:v>
                </c:pt>
                <c:pt idx="4568">
                  <c:v>3972.7</c:v>
                </c:pt>
                <c:pt idx="4569">
                  <c:v>3965.5</c:v>
                </c:pt>
                <c:pt idx="4570">
                  <c:v>3976.7</c:v>
                </c:pt>
                <c:pt idx="4571">
                  <c:v>3970.9</c:v>
                </c:pt>
                <c:pt idx="4572">
                  <c:v>3971.8</c:v>
                </c:pt>
                <c:pt idx="4573">
                  <c:v>3978.7</c:v>
                </c:pt>
                <c:pt idx="4574">
                  <c:v>3977.3</c:v>
                </c:pt>
                <c:pt idx="4575">
                  <c:v>3989</c:v>
                </c:pt>
                <c:pt idx="4576">
                  <c:v>3988.8</c:v>
                </c:pt>
                <c:pt idx="4577">
                  <c:v>3974.3</c:v>
                </c:pt>
                <c:pt idx="4578">
                  <c:v>3982.7</c:v>
                </c:pt>
                <c:pt idx="4579">
                  <c:v>3978.2</c:v>
                </c:pt>
                <c:pt idx="4580">
                  <c:v>3975.4</c:v>
                </c:pt>
                <c:pt idx="4581">
                  <c:v>3976.6</c:v>
                </c:pt>
                <c:pt idx="4582">
                  <c:v>3977.3</c:v>
                </c:pt>
                <c:pt idx="4583">
                  <c:v>3975.2</c:v>
                </c:pt>
                <c:pt idx="4584">
                  <c:v>3979</c:v>
                </c:pt>
                <c:pt idx="4585">
                  <c:v>3983.2</c:v>
                </c:pt>
                <c:pt idx="4586">
                  <c:v>3981.2</c:v>
                </c:pt>
                <c:pt idx="4587">
                  <c:v>3980</c:v>
                </c:pt>
                <c:pt idx="4588">
                  <c:v>3973.1</c:v>
                </c:pt>
                <c:pt idx="4589">
                  <c:v>3961.8</c:v>
                </c:pt>
                <c:pt idx="4590">
                  <c:v>3980.9</c:v>
                </c:pt>
                <c:pt idx="4591">
                  <c:v>3959.9</c:v>
                </c:pt>
                <c:pt idx="4592">
                  <c:v>3960</c:v>
                </c:pt>
                <c:pt idx="4593">
                  <c:v>3964.2</c:v>
                </c:pt>
                <c:pt idx="4594">
                  <c:v>3958.5</c:v>
                </c:pt>
                <c:pt idx="4595">
                  <c:v>3967.5</c:v>
                </c:pt>
                <c:pt idx="4596">
                  <c:v>3973.5</c:v>
                </c:pt>
                <c:pt idx="4597">
                  <c:v>3979.8</c:v>
                </c:pt>
                <c:pt idx="4598">
                  <c:v>3968.8</c:v>
                </c:pt>
                <c:pt idx="4599">
                  <c:v>3975.7</c:v>
                </c:pt>
                <c:pt idx="4600">
                  <c:v>3970.5</c:v>
                </c:pt>
                <c:pt idx="4601">
                  <c:v>3961.8</c:v>
                </c:pt>
                <c:pt idx="4602">
                  <c:v>3963.4</c:v>
                </c:pt>
                <c:pt idx="4603">
                  <c:v>3965.3</c:v>
                </c:pt>
                <c:pt idx="4604">
                  <c:v>3971</c:v>
                </c:pt>
                <c:pt idx="4605">
                  <c:v>3966.9</c:v>
                </c:pt>
                <c:pt idx="4606">
                  <c:v>3967.9</c:v>
                </c:pt>
                <c:pt idx="4607">
                  <c:v>3965.6</c:v>
                </c:pt>
                <c:pt idx="4608">
                  <c:v>3963.3</c:v>
                </c:pt>
                <c:pt idx="4609">
                  <c:v>3967.4</c:v>
                </c:pt>
                <c:pt idx="4610">
                  <c:v>3965.2</c:v>
                </c:pt>
                <c:pt idx="4611">
                  <c:v>3963.2</c:v>
                </c:pt>
                <c:pt idx="4612">
                  <c:v>3959</c:v>
                </c:pt>
                <c:pt idx="4613">
                  <c:v>3964.6</c:v>
                </c:pt>
                <c:pt idx="4614">
                  <c:v>3963.4</c:v>
                </c:pt>
                <c:pt idx="4615">
                  <c:v>3965.5</c:v>
                </c:pt>
                <c:pt idx="4616">
                  <c:v>3967.3</c:v>
                </c:pt>
                <c:pt idx="4617">
                  <c:v>3974.9</c:v>
                </c:pt>
                <c:pt idx="4618">
                  <c:v>3972.6</c:v>
                </c:pt>
                <c:pt idx="4619">
                  <c:v>3971.9</c:v>
                </c:pt>
                <c:pt idx="4620">
                  <c:v>3967</c:v>
                </c:pt>
                <c:pt idx="4621">
                  <c:v>3977.9</c:v>
                </c:pt>
                <c:pt idx="4622">
                  <c:v>3973.6</c:v>
                </c:pt>
                <c:pt idx="4623">
                  <c:v>3969.3</c:v>
                </c:pt>
                <c:pt idx="4624">
                  <c:v>3978.3</c:v>
                </c:pt>
                <c:pt idx="4625">
                  <c:v>3979.6</c:v>
                </c:pt>
                <c:pt idx="4626">
                  <c:v>3979.1</c:v>
                </c:pt>
                <c:pt idx="4627">
                  <c:v>3982.6</c:v>
                </c:pt>
                <c:pt idx="4628">
                  <c:v>3979</c:v>
                </c:pt>
                <c:pt idx="4629">
                  <c:v>3984</c:v>
                </c:pt>
                <c:pt idx="4630">
                  <c:v>3982.4</c:v>
                </c:pt>
                <c:pt idx="4631">
                  <c:v>3982.8</c:v>
                </c:pt>
                <c:pt idx="4632">
                  <c:v>3979.7</c:v>
                </c:pt>
                <c:pt idx="4633">
                  <c:v>3986.6</c:v>
                </c:pt>
                <c:pt idx="4634">
                  <c:v>3976.3</c:v>
                </c:pt>
                <c:pt idx="4635">
                  <c:v>3983.6</c:v>
                </c:pt>
                <c:pt idx="4636">
                  <c:v>3984.8</c:v>
                </c:pt>
                <c:pt idx="4637">
                  <c:v>3983.6</c:v>
                </c:pt>
                <c:pt idx="4638">
                  <c:v>3986.2</c:v>
                </c:pt>
                <c:pt idx="4639">
                  <c:v>3985.5</c:v>
                </c:pt>
                <c:pt idx="4640">
                  <c:v>3988.4</c:v>
                </c:pt>
                <c:pt idx="4641">
                  <c:v>3984.4</c:v>
                </c:pt>
                <c:pt idx="4642">
                  <c:v>3979.2</c:v>
                </c:pt>
                <c:pt idx="4643">
                  <c:v>3983</c:v>
                </c:pt>
                <c:pt idx="4644">
                  <c:v>3985</c:v>
                </c:pt>
                <c:pt idx="4645">
                  <c:v>3990.2</c:v>
                </c:pt>
                <c:pt idx="4646">
                  <c:v>3987</c:v>
                </c:pt>
                <c:pt idx="4647">
                  <c:v>3978.1</c:v>
                </c:pt>
                <c:pt idx="4648">
                  <c:v>3984.8</c:v>
                </c:pt>
                <c:pt idx="4649">
                  <c:v>3982.7</c:v>
                </c:pt>
                <c:pt idx="4650">
                  <c:v>3987.5</c:v>
                </c:pt>
                <c:pt idx="4651">
                  <c:v>3986.2</c:v>
                </c:pt>
                <c:pt idx="4652">
                  <c:v>3990.4</c:v>
                </c:pt>
                <c:pt idx="4653">
                  <c:v>3985.2</c:v>
                </c:pt>
                <c:pt idx="4654">
                  <c:v>3983.5</c:v>
                </c:pt>
                <c:pt idx="4655">
                  <c:v>3993.3</c:v>
                </c:pt>
                <c:pt idx="4656">
                  <c:v>3990.5</c:v>
                </c:pt>
                <c:pt idx="4657">
                  <c:v>3981.9</c:v>
                </c:pt>
                <c:pt idx="4658">
                  <c:v>3979</c:v>
                </c:pt>
                <c:pt idx="4659">
                  <c:v>3982.2</c:v>
                </c:pt>
                <c:pt idx="4660">
                  <c:v>3977.4</c:v>
                </c:pt>
                <c:pt idx="4661">
                  <c:v>3983.8</c:v>
                </c:pt>
                <c:pt idx="4662">
                  <c:v>3975.6</c:v>
                </c:pt>
                <c:pt idx="4663">
                  <c:v>3980.7</c:v>
                </c:pt>
                <c:pt idx="4664">
                  <c:v>3980</c:v>
                </c:pt>
                <c:pt idx="4665">
                  <c:v>3981.2</c:v>
                </c:pt>
                <c:pt idx="4666">
                  <c:v>3977.8</c:v>
                </c:pt>
                <c:pt idx="4667">
                  <c:v>3981.7</c:v>
                </c:pt>
                <c:pt idx="4668">
                  <c:v>3982.4</c:v>
                </c:pt>
                <c:pt idx="4669">
                  <c:v>3983</c:v>
                </c:pt>
                <c:pt idx="4670">
                  <c:v>3985.1</c:v>
                </c:pt>
                <c:pt idx="4671">
                  <c:v>3980</c:v>
                </c:pt>
                <c:pt idx="4672">
                  <c:v>3989.5</c:v>
                </c:pt>
                <c:pt idx="4673">
                  <c:v>3982.2</c:v>
                </c:pt>
                <c:pt idx="4674">
                  <c:v>3985</c:v>
                </c:pt>
                <c:pt idx="4675">
                  <c:v>3989.2</c:v>
                </c:pt>
                <c:pt idx="4676">
                  <c:v>3987.2</c:v>
                </c:pt>
                <c:pt idx="4677">
                  <c:v>3987</c:v>
                </c:pt>
                <c:pt idx="4678">
                  <c:v>3987.3</c:v>
                </c:pt>
                <c:pt idx="4679">
                  <c:v>3987.7</c:v>
                </c:pt>
                <c:pt idx="4680">
                  <c:v>3990</c:v>
                </c:pt>
                <c:pt idx="4681">
                  <c:v>3986.9</c:v>
                </c:pt>
                <c:pt idx="4682">
                  <c:v>3987</c:v>
                </c:pt>
                <c:pt idx="4683">
                  <c:v>3997.2</c:v>
                </c:pt>
                <c:pt idx="4684">
                  <c:v>3994.5</c:v>
                </c:pt>
                <c:pt idx="4685">
                  <c:v>3996.3</c:v>
                </c:pt>
                <c:pt idx="4686">
                  <c:v>3982.4</c:v>
                </c:pt>
                <c:pt idx="4687">
                  <c:v>3990.5</c:v>
                </c:pt>
                <c:pt idx="4688">
                  <c:v>3998.5</c:v>
                </c:pt>
                <c:pt idx="4689">
                  <c:v>3988.7</c:v>
                </c:pt>
                <c:pt idx="4690">
                  <c:v>3992.7</c:v>
                </c:pt>
                <c:pt idx="4691">
                  <c:v>3999.6</c:v>
                </c:pt>
                <c:pt idx="4692">
                  <c:v>4002</c:v>
                </c:pt>
                <c:pt idx="4693">
                  <c:v>3986.1</c:v>
                </c:pt>
                <c:pt idx="4694">
                  <c:v>4001.2</c:v>
                </c:pt>
                <c:pt idx="4695">
                  <c:v>3998.4</c:v>
                </c:pt>
                <c:pt idx="4696">
                  <c:v>3995.2</c:v>
                </c:pt>
                <c:pt idx="4697">
                  <c:v>4014.8</c:v>
                </c:pt>
                <c:pt idx="4698">
                  <c:v>3997.7</c:v>
                </c:pt>
                <c:pt idx="4699">
                  <c:v>4009.4</c:v>
                </c:pt>
                <c:pt idx="4700">
                  <c:v>3998</c:v>
                </c:pt>
                <c:pt idx="4701">
                  <c:v>4012</c:v>
                </c:pt>
                <c:pt idx="4702">
                  <c:v>4004.1</c:v>
                </c:pt>
                <c:pt idx="4703">
                  <c:v>4006.8</c:v>
                </c:pt>
                <c:pt idx="4704">
                  <c:v>4011</c:v>
                </c:pt>
                <c:pt idx="4705">
                  <c:v>4007.1</c:v>
                </c:pt>
                <c:pt idx="4706">
                  <c:v>4030.6</c:v>
                </c:pt>
                <c:pt idx="4707">
                  <c:v>4022.2</c:v>
                </c:pt>
                <c:pt idx="4708">
                  <c:v>4008.9</c:v>
                </c:pt>
                <c:pt idx="4709">
                  <c:v>4011.1</c:v>
                </c:pt>
                <c:pt idx="4710">
                  <c:v>4003.9</c:v>
                </c:pt>
                <c:pt idx="4711">
                  <c:v>4010.3</c:v>
                </c:pt>
                <c:pt idx="4712">
                  <c:v>4012.4</c:v>
                </c:pt>
                <c:pt idx="4713">
                  <c:v>4013.7</c:v>
                </c:pt>
                <c:pt idx="4714">
                  <c:v>4001.4</c:v>
                </c:pt>
                <c:pt idx="4715">
                  <c:v>4025.8</c:v>
                </c:pt>
                <c:pt idx="4716">
                  <c:v>4013.8</c:v>
                </c:pt>
                <c:pt idx="4717">
                  <c:v>4013.7</c:v>
                </c:pt>
                <c:pt idx="4718">
                  <c:v>4022.4</c:v>
                </c:pt>
                <c:pt idx="4719">
                  <c:v>4021.4</c:v>
                </c:pt>
                <c:pt idx="4720">
                  <c:v>4011</c:v>
                </c:pt>
                <c:pt idx="4721">
                  <c:v>4011.9</c:v>
                </c:pt>
                <c:pt idx="4722">
                  <c:v>4015.4</c:v>
                </c:pt>
                <c:pt idx="4723">
                  <c:v>4010.6</c:v>
                </c:pt>
                <c:pt idx="4724">
                  <c:v>4011.4</c:v>
                </c:pt>
                <c:pt idx="4725">
                  <c:v>4014.8</c:v>
                </c:pt>
                <c:pt idx="4726">
                  <c:v>4007.8</c:v>
                </c:pt>
                <c:pt idx="4727">
                  <c:v>4009</c:v>
                </c:pt>
                <c:pt idx="4728">
                  <c:v>4009</c:v>
                </c:pt>
                <c:pt idx="4729">
                  <c:v>4012</c:v>
                </c:pt>
                <c:pt idx="4730">
                  <c:v>4018.2</c:v>
                </c:pt>
                <c:pt idx="4731">
                  <c:v>4014.9</c:v>
                </c:pt>
                <c:pt idx="4732">
                  <c:v>3999.5</c:v>
                </c:pt>
                <c:pt idx="4733">
                  <c:v>4000.7</c:v>
                </c:pt>
                <c:pt idx="4734">
                  <c:v>3991.8</c:v>
                </c:pt>
                <c:pt idx="4735">
                  <c:v>4006.5</c:v>
                </c:pt>
                <c:pt idx="4736">
                  <c:v>4002.7</c:v>
                </c:pt>
                <c:pt idx="4737">
                  <c:v>4014.3</c:v>
                </c:pt>
                <c:pt idx="4738">
                  <c:v>4003.8</c:v>
                </c:pt>
                <c:pt idx="4739">
                  <c:v>4012.1</c:v>
                </c:pt>
                <c:pt idx="4740">
                  <c:v>4010</c:v>
                </c:pt>
                <c:pt idx="4741">
                  <c:v>4011.5</c:v>
                </c:pt>
                <c:pt idx="4742">
                  <c:v>4015.2</c:v>
                </c:pt>
                <c:pt idx="4743">
                  <c:v>4020.3</c:v>
                </c:pt>
                <c:pt idx="4744">
                  <c:v>4012.7</c:v>
                </c:pt>
                <c:pt idx="4745">
                  <c:v>4025.2</c:v>
                </c:pt>
                <c:pt idx="4746">
                  <c:v>4021.9</c:v>
                </c:pt>
                <c:pt idx="4747">
                  <c:v>4020.4</c:v>
                </c:pt>
                <c:pt idx="4748">
                  <c:v>4024.9</c:v>
                </c:pt>
                <c:pt idx="4749">
                  <c:v>4027.4</c:v>
                </c:pt>
                <c:pt idx="4750">
                  <c:v>4024.7</c:v>
                </c:pt>
                <c:pt idx="4751">
                  <c:v>4035</c:v>
                </c:pt>
                <c:pt idx="4752">
                  <c:v>4036.3</c:v>
                </c:pt>
                <c:pt idx="4753">
                  <c:v>4029.8</c:v>
                </c:pt>
                <c:pt idx="4754">
                  <c:v>4032</c:v>
                </c:pt>
                <c:pt idx="4755">
                  <c:v>4039.6</c:v>
                </c:pt>
                <c:pt idx="4756">
                  <c:v>4047.2</c:v>
                </c:pt>
                <c:pt idx="4757">
                  <c:v>4034.7</c:v>
                </c:pt>
                <c:pt idx="4758">
                  <c:v>4047.1</c:v>
                </c:pt>
                <c:pt idx="4759">
                  <c:v>4039.9</c:v>
                </c:pt>
                <c:pt idx="4760">
                  <c:v>4043.6</c:v>
                </c:pt>
                <c:pt idx="4761">
                  <c:v>4042.5</c:v>
                </c:pt>
                <c:pt idx="4762">
                  <c:v>4042.7</c:v>
                </c:pt>
                <c:pt idx="4763">
                  <c:v>4042.6</c:v>
                </c:pt>
                <c:pt idx="4764">
                  <c:v>4047.6</c:v>
                </c:pt>
                <c:pt idx="4765">
                  <c:v>4051.8</c:v>
                </c:pt>
                <c:pt idx="4766">
                  <c:v>4051.3</c:v>
                </c:pt>
                <c:pt idx="4767">
                  <c:v>4041.7</c:v>
                </c:pt>
                <c:pt idx="4768">
                  <c:v>4058.5</c:v>
                </c:pt>
                <c:pt idx="4769">
                  <c:v>4059</c:v>
                </c:pt>
                <c:pt idx="4770">
                  <c:v>4050.3</c:v>
                </c:pt>
                <c:pt idx="4771">
                  <c:v>4046.2</c:v>
                </c:pt>
                <c:pt idx="4772">
                  <c:v>4047.5</c:v>
                </c:pt>
                <c:pt idx="4773">
                  <c:v>4055.1</c:v>
                </c:pt>
                <c:pt idx="4774">
                  <c:v>4052.8</c:v>
                </c:pt>
                <c:pt idx="4775">
                  <c:v>4052.8</c:v>
                </c:pt>
                <c:pt idx="4776">
                  <c:v>4053.7</c:v>
                </c:pt>
                <c:pt idx="4777">
                  <c:v>4054.3</c:v>
                </c:pt>
                <c:pt idx="4778">
                  <c:v>4054</c:v>
                </c:pt>
                <c:pt idx="4779">
                  <c:v>4058.1</c:v>
                </c:pt>
                <c:pt idx="4780">
                  <c:v>4055.6</c:v>
                </c:pt>
                <c:pt idx="4781">
                  <c:v>4058.1</c:v>
                </c:pt>
                <c:pt idx="4782">
                  <c:v>4057.3</c:v>
                </c:pt>
                <c:pt idx="4783">
                  <c:v>4061.2</c:v>
                </c:pt>
                <c:pt idx="4784">
                  <c:v>4058.3</c:v>
                </c:pt>
                <c:pt idx="4785">
                  <c:v>4061.2</c:v>
                </c:pt>
                <c:pt idx="4786">
                  <c:v>4059.2</c:v>
                </c:pt>
                <c:pt idx="4787">
                  <c:v>4066.7</c:v>
                </c:pt>
                <c:pt idx="4788">
                  <c:v>4065.1</c:v>
                </c:pt>
                <c:pt idx="4789">
                  <c:v>4060.5</c:v>
                </c:pt>
                <c:pt idx="4790">
                  <c:v>4064.9</c:v>
                </c:pt>
                <c:pt idx="4791">
                  <c:v>4061.3</c:v>
                </c:pt>
                <c:pt idx="4792">
                  <c:v>4066.5</c:v>
                </c:pt>
                <c:pt idx="4793">
                  <c:v>4066.4</c:v>
                </c:pt>
                <c:pt idx="4794">
                  <c:v>4063.6</c:v>
                </c:pt>
                <c:pt idx="4795">
                  <c:v>4058.4</c:v>
                </c:pt>
                <c:pt idx="4796">
                  <c:v>4062.9</c:v>
                </c:pt>
                <c:pt idx="4797">
                  <c:v>4067.9</c:v>
                </c:pt>
                <c:pt idx="4798">
                  <c:v>4074.2</c:v>
                </c:pt>
                <c:pt idx="4799">
                  <c:v>4065.7</c:v>
                </c:pt>
                <c:pt idx="4800">
                  <c:v>4071.6</c:v>
                </c:pt>
                <c:pt idx="4801">
                  <c:v>4064.3</c:v>
                </c:pt>
                <c:pt idx="4802">
                  <c:v>4070.2</c:v>
                </c:pt>
                <c:pt idx="4803">
                  <c:v>4062.5</c:v>
                </c:pt>
                <c:pt idx="4804">
                  <c:v>4067.7</c:v>
                </c:pt>
                <c:pt idx="4805">
                  <c:v>4070.6</c:v>
                </c:pt>
                <c:pt idx="4806">
                  <c:v>4070.1</c:v>
                </c:pt>
                <c:pt idx="4807">
                  <c:v>4075.2</c:v>
                </c:pt>
                <c:pt idx="4808">
                  <c:v>4079.3</c:v>
                </c:pt>
                <c:pt idx="4809">
                  <c:v>4079.7</c:v>
                </c:pt>
                <c:pt idx="4810">
                  <c:v>4070.6</c:v>
                </c:pt>
                <c:pt idx="4811">
                  <c:v>4073</c:v>
                </c:pt>
                <c:pt idx="4812">
                  <c:v>4078.3</c:v>
                </c:pt>
                <c:pt idx="4813">
                  <c:v>4079.7</c:v>
                </c:pt>
                <c:pt idx="4814">
                  <c:v>4066.6</c:v>
                </c:pt>
                <c:pt idx="4815">
                  <c:v>4080.5</c:v>
                </c:pt>
                <c:pt idx="4816">
                  <c:v>4075.5</c:v>
                </c:pt>
                <c:pt idx="4817">
                  <c:v>4082.7</c:v>
                </c:pt>
                <c:pt idx="4818">
                  <c:v>4080.3</c:v>
                </c:pt>
                <c:pt idx="4819">
                  <c:v>4090.1</c:v>
                </c:pt>
                <c:pt idx="4820">
                  <c:v>4073.7</c:v>
                </c:pt>
                <c:pt idx="4821">
                  <c:v>4076.4</c:v>
                </c:pt>
                <c:pt idx="4822">
                  <c:v>4086.9</c:v>
                </c:pt>
                <c:pt idx="4823">
                  <c:v>4075.2</c:v>
                </c:pt>
                <c:pt idx="4824">
                  <c:v>4077.6</c:v>
                </c:pt>
                <c:pt idx="4825">
                  <c:v>4087.8</c:v>
                </c:pt>
                <c:pt idx="4826">
                  <c:v>4080.8</c:v>
                </c:pt>
                <c:pt idx="4827">
                  <c:v>4081.8</c:v>
                </c:pt>
                <c:pt idx="4828">
                  <c:v>4073.8</c:v>
                </c:pt>
                <c:pt idx="4829">
                  <c:v>4091.9</c:v>
                </c:pt>
                <c:pt idx="4830">
                  <c:v>4097.1000000000004</c:v>
                </c:pt>
                <c:pt idx="4831">
                  <c:v>4075.6</c:v>
                </c:pt>
                <c:pt idx="4832">
                  <c:v>4081.1</c:v>
                </c:pt>
                <c:pt idx="4833">
                  <c:v>4097.3999999999996</c:v>
                </c:pt>
                <c:pt idx="4834">
                  <c:v>4081.3</c:v>
                </c:pt>
                <c:pt idx="4835">
                  <c:v>4110.1000000000004</c:v>
                </c:pt>
                <c:pt idx="4836">
                  <c:v>4102.2</c:v>
                </c:pt>
                <c:pt idx="4837">
                  <c:v>4099.2</c:v>
                </c:pt>
                <c:pt idx="4838">
                  <c:v>4087.4</c:v>
                </c:pt>
                <c:pt idx="4839">
                  <c:v>4090.6</c:v>
                </c:pt>
                <c:pt idx="4840">
                  <c:v>4081.8</c:v>
                </c:pt>
                <c:pt idx="4841">
                  <c:v>4079.4</c:v>
                </c:pt>
                <c:pt idx="4842">
                  <c:v>4078.2</c:v>
                </c:pt>
                <c:pt idx="4843">
                  <c:v>4096.5</c:v>
                </c:pt>
                <c:pt idx="4844">
                  <c:v>4087</c:v>
                </c:pt>
                <c:pt idx="4845">
                  <c:v>4103.1000000000004</c:v>
                </c:pt>
                <c:pt idx="4846">
                  <c:v>4110.5</c:v>
                </c:pt>
                <c:pt idx="4847">
                  <c:v>4099.3</c:v>
                </c:pt>
                <c:pt idx="4848">
                  <c:v>4098.7</c:v>
                </c:pt>
                <c:pt idx="4849">
                  <c:v>4109.3999999999996</c:v>
                </c:pt>
                <c:pt idx="4850">
                  <c:v>4080</c:v>
                </c:pt>
                <c:pt idx="4851">
                  <c:v>4095.4</c:v>
                </c:pt>
                <c:pt idx="4852">
                  <c:v>4094.6</c:v>
                </c:pt>
                <c:pt idx="4853">
                  <c:v>4083.6</c:v>
                </c:pt>
                <c:pt idx="4854">
                  <c:v>4099.7</c:v>
                </c:pt>
                <c:pt idx="4855">
                  <c:v>4100.3</c:v>
                </c:pt>
                <c:pt idx="4856">
                  <c:v>4099.5</c:v>
                </c:pt>
                <c:pt idx="4857">
                  <c:v>4109.2</c:v>
                </c:pt>
                <c:pt idx="4858">
                  <c:v>4095.7</c:v>
                </c:pt>
                <c:pt idx="4859">
                  <c:v>4113.3999999999996</c:v>
                </c:pt>
                <c:pt idx="4860">
                  <c:v>4094.9</c:v>
                </c:pt>
                <c:pt idx="4861">
                  <c:v>4095.2</c:v>
                </c:pt>
                <c:pt idx="4862">
                  <c:v>4093.9</c:v>
                </c:pt>
                <c:pt idx="4863">
                  <c:v>4102.2</c:v>
                </c:pt>
                <c:pt idx="4864">
                  <c:v>4106.3999999999996</c:v>
                </c:pt>
                <c:pt idx="4865">
                  <c:v>4089.9</c:v>
                </c:pt>
                <c:pt idx="4866">
                  <c:v>4117.6000000000004</c:v>
                </c:pt>
                <c:pt idx="4867">
                  <c:v>4121</c:v>
                </c:pt>
                <c:pt idx="4868">
                  <c:v>4111.3999999999996</c:v>
                </c:pt>
                <c:pt idx="4869">
                  <c:v>4114.3</c:v>
                </c:pt>
                <c:pt idx="4870">
                  <c:v>4116.3</c:v>
                </c:pt>
                <c:pt idx="4871">
                  <c:v>4120.7</c:v>
                </c:pt>
                <c:pt idx="4872">
                  <c:v>4117.1000000000004</c:v>
                </c:pt>
                <c:pt idx="4873">
                  <c:v>4123.8</c:v>
                </c:pt>
                <c:pt idx="4874">
                  <c:v>4129.8999999999996</c:v>
                </c:pt>
                <c:pt idx="4875">
                  <c:v>4112</c:v>
                </c:pt>
                <c:pt idx="4876">
                  <c:v>4116.3999999999996</c:v>
                </c:pt>
                <c:pt idx="4877">
                  <c:v>4103.6000000000004</c:v>
                </c:pt>
                <c:pt idx="4878">
                  <c:v>4113.1000000000004</c:v>
                </c:pt>
                <c:pt idx="4879">
                  <c:v>4125.1000000000004</c:v>
                </c:pt>
                <c:pt idx="4880">
                  <c:v>4120.3999999999996</c:v>
                </c:pt>
                <c:pt idx="4881">
                  <c:v>4127</c:v>
                </c:pt>
                <c:pt idx="4882">
                  <c:v>4117.5</c:v>
                </c:pt>
                <c:pt idx="4883">
                  <c:v>4127.3999999999996</c:v>
                </c:pt>
                <c:pt idx="4884">
                  <c:v>4132.3999999999996</c:v>
                </c:pt>
                <c:pt idx="4885">
                  <c:v>4127.8</c:v>
                </c:pt>
                <c:pt idx="4886">
                  <c:v>4127</c:v>
                </c:pt>
                <c:pt idx="4887">
                  <c:v>4126.7</c:v>
                </c:pt>
                <c:pt idx="4888">
                  <c:v>4126.5</c:v>
                </c:pt>
                <c:pt idx="4889">
                  <c:v>4139.1000000000004</c:v>
                </c:pt>
                <c:pt idx="4890">
                  <c:v>4124.8</c:v>
                </c:pt>
                <c:pt idx="4891">
                  <c:v>4131.8999999999996</c:v>
                </c:pt>
                <c:pt idx="4892">
                  <c:v>4130.3</c:v>
                </c:pt>
                <c:pt idx="4893">
                  <c:v>4134.6000000000004</c:v>
                </c:pt>
                <c:pt idx="4894">
                  <c:v>4130.6000000000004</c:v>
                </c:pt>
                <c:pt idx="4895">
                  <c:v>4123.6000000000004</c:v>
                </c:pt>
                <c:pt idx="4896">
                  <c:v>4125.7</c:v>
                </c:pt>
                <c:pt idx="4897">
                  <c:v>4123.1000000000004</c:v>
                </c:pt>
                <c:pt idx="4898">
                  <c:v>4135.3</c:v>
                </c:pt>
                <c:pt idx="4899">
                  <c:v>4129.3</c:v>
                </c:pt>
                <c:pt idx="4900">
                  <c:v>4130.3999999999996</c:v>
                </c:pt>
                <c:pt idx="4901">
                  <c:v>4136.3999999999996</c:v>
                </c:pt>
                <c:pt idx="4902">
                  <c:v>4131.1000000000004</c:v>
                </c:pt>
                <c:pt idx="4903">
                  <c:v>4119</c:v>
                </c:pt>
                <c:pt idx="4904">
                  <c:v>4133.1000000000004</c:v>
                </c:pt>
                <c:pt idx="4905">
                  <c:v>4133.3999999999996</c:v>
                </c:pt>
                <c:pt idx="4906">
                  <c:v>4135.3</c:v>
                </c:pt>
                <c:pt idx="4907">
                  <c:v>4137.2</c:v>
                </c:pt>
                <c:pt idx="4908">
                  <c:v>4137.3</c:v>
                </c:pt>
                <c:pt idx="4909">
                  <c:v>4139.8</c:v>
                </c:pt>
                <c:pt idx="4910">
                  <c:v>4145.5</c:v>
                </c:pt>
                <c:pt idx="4911">
                  <c:v>4140.3</c:v>
                </c:pt>
                <c:pt idx="4912">
                  <c:v>4148.8999999999996</c:v>
                </c:pt>
                <c:pt idx="4913">
                  <c:v>4142.8999999999996</c:v>
                </c:pt>
                <c:pt idx="4914">
                  <c:v>4147.7</c:v>
                </c:pt>
                <c:pt idx="4915">
                  <c:v>4142.8999999999996</c:v>
                </c:pt>
                <c:pt idx="4916">
                  <c:v>4144.6000000000004</c:v>
                </c:pt>
                <c:pt idx="4917">
                  <c:v>4145.3999999999996</c:v>
                </c:pt>
                <c:pt idx="4918">
                  <c:v>4147</c:v>
                </c:pt>
                <c:pt idx="4919">
                  <c:v>4149</c:v>
                </c:pt>
                <c:pt idx="4920">
                  <c:v>4150.5</c:v>
                </c:pt>
                <c:pt idx="4921">
                  <c:v>4146.2</c:v>
                </c:pt>
                <c:pt idx="4922">
                  <c:v>4150.1000000000004</c:v>
                </c:pt>
                <c:pt idx="4923">
                  <c:v>4150.8999999999996</c:v>
                </c:pt>
                <c:pt idx="4924">
                  <c:v>4153.5</c:v>
                </c:pt>
                <c:pt idx="4925">
                  <c:v>4147.8</c:v>
                </c:pt>
                <c:pt idx="4926">
                  <c:v>4152.8999999999996</c:v>
                </c:pt>
                <c:pt idx="4927">
                  <c:v>4158.7</c:v>
                </c:pt>
                <c:pt idx="4928">
                  <c:v>4162.8</c:v>
                </c:pt>
                <c:pt idx="4929">
                  <c:v>4161</c:v>
                </c:pt>
                <c:pt idx="4930">
                  <c:v>4153.8</c:v>
                </c:pt>
                <c:pt idx="4931">
                  <c:v>4164.8999999999996</c:v>
                </c:pt>
                <c:pt idx="4932">
                  <c:v>4158.2</c:v>
                </c:pt>
                <c:pt idx="4933">
                  <c:v>4161.8999999999996</c:v>
                </c:pt>
                <c:pt idx="4934">
                  <c:v>4162.2</c:v>
                </c:pt>
                <c:pt idx="4935">
                  <c:v>4170.7</c:v>
                </c:pt>
                <c:pt idx="4936">
                  <c:v>4168.3999999999996</c:v>
                </c:pt>
                <c:pt idx="4937">
                  <c:v>4160.8</c:v>
                </c:pt>
                <c:pt idx="4938">
                  <c:v>4167.7</c:v>
                </c:pt>
                <c:pt idx="4939">
                  <c:v>4165</c:v>
                </c:pt>
                <c:pt idx="4940">
                  <c:v>4170.8</c:v>
                </c:pt>
                <c:pt idx="4941">
                  <c:v>4171.8</c:v>
                </c:pt>
                <c:pt idx="4942">
                  <c:v>4144.5</c:v>
                </c:pt>
                <c:pt idx="4943">
                  <c:v>4163.1000000000004</c:v>
                </c:pt>
                <c:pt idx="4944">
                  <c:v>4162.3</c:v>
                </c:pt>
                <c:pt idx="4945">
                  <c:v>4170.1000000000004</c:v>
                </c:pt>
                <c:pt idx="4946">
                  <c:v>4167.8</c:v>
                </c:pt>
                <c:pt idx="4947">
                  <c:v>4173.7</c:v>
                </c:pt>
                <c:pt idx="4948">
                  <c:v>4169.3</c:v>
                </c:pt>
                <c:pt idx="4949">
                  <c:v>4167.7</c:v>
                </c:pt>
                <c:pt idx="4950">
                  <c:v>4173.1000000000004</c:v>
                </c:pt>
                <c:pt idx="4951">
                  <c:v>4165.1000000000004</c:v>
                </c:pt>
                <c:pt idx="4952">
                  <c:v>4162.3999999999996</c:v>
                </c:pt>
                <c:pt idx="4953">
                  <c:v>4161.7</c:v>
                </c:pt>
                <c:pt idx="4954">
                  <c:v>4167</c:v>
                </c:pt>
                <c:pt idx="4955">
                  <c:v>4170</c:v>
                </c:pt>
                <c:pt idx="4956">
                  <c:v>4175.8</c:v>
                </c:pt>
                <c:pt idx="4957">
                  <c:v>4177.5</c:v>
                </c:pt>
                <c:pt idx="4958">
                  <c:v>4180.6000000000004</c:v>
                </c:pt>
                <c:pt idx="4959">
                  <c:v>4167.8999999999996</c:v>
                </c:pt>
                <c:pt idx="4960">
                  <c:v>4183.8999999999996</c:v>
                </c:pt>
                <c:pt idx="4961">
                  <c:v>4185</c:v>
                </c:pt>
                <c:pt idx="4962">
                  <c:v>4179.7</c:v>
                </c:pt>
                <c:pt idx="4963">
                  <c:v>4186.5</c:v>
                </c:pt>
                <c:pt idx="4964">
                  <c:v>4167.2</c:v>
                </c:pt>
                <c:pt idx="4965">
                  <c:v>4174.7</c:v>
                </c:pt>
                <c:pt idx="4966">
                  <c:v>4186</c:v>
                </c:pt>
                <c:pt idx="4967">
                  <c:v>4187.3</c:v>
                </c:pt>
                <c:pt idx="4968">
                  <c:v>4184.7</c:v>
                </c:pt>
                <c:pt idx="4969">
                  <c:v>4194.7</c:v>
                </c:pt>
                <c:pt idx="4970">
                  <c:v>4194.2</c:v>
                </c:pt>
                <c:pt idx="4971">
                  <c:v>4186.3</c:v>
                </c:pt>
                <c:pt idx="4972">
                  <c:v>4185.2</c:v>
                </c:pt>
                <c:pt idx="4973">
                  <c:v>4178.6000000000004</c:v>
                </c:pt>
                <c:pt idx="4974">
                  <c:v>4182.3999999999996</c:v>
                </c:pt>
                <c:pt idx="4975">
                  <c:v>4185.2</c:v>
                </c:pt>
                <c:pt idx="4976">
                  <c:v>4186</c:v>
                </c:pt>
                <c:pt idx="4977">
                  <c:v>4192.3</c:v>
                </c:pt>
                <c:pt idx="4978">
                  <c:v>4188.2</c:v>
                </c:pt>
                <c:pt idx="4979">
                  <c:v>4191.1000000000004</c:v>
                </c:pt>
                <c:pt idx="4980">
                  <c:v>4183.7</c:v>
                </c:pt>
                <c:pt idx="4981">
                  <c:v>4184.8</c:v>
                </c:pt>
                <c:pt idx="4982">
                  <c:v>4185.8</c:v>
                </c:pt>
                <c:pt idx="4983">
                  <c:v>4185.3</c:v>
                </c:pt>
                <c:pt idx="4984">
                  <c:v>4186.8</c:v>
                </c:pt>
                <c:pt idx="4985">
                  <c:v>4185.3999999999996</c:v>
                </c:pt>
                <c:pt idx="4986">
                  <c:v>4198.7</c:v>
                </c:pt>
                <c:pt idx="4987">
                  <c:v>4198.1000000000004</c:v>
                </c:pt>
                <c:pt idx="4988">
                  <c:v>4194.2</c:v>
                </c:pt>
                <c:pt idx="4989">
                  <c:v>4187.6000000000004</c:v>
                </c:pt>
                <c:pt idx="4990">
                  <c:v>4201.8999999999996</c:v>
                </c:pt>
                <c:pt idx="4991">
                  <c:v>4200.8999999999996</c:v>
                </c:pt>
                <c:pt idx="4992">
                  <c:v>4202.2</c:v>
                </c:pt>
                <c:pt idx="4993">
                  <c:v>4190.5</c:v>
                </c:pt>
                <c:pt idx="4994">
                  <c:v>4185.6000000000004</c:v>
                </c:pt>
                <c:pt idx="4995">
                  <c:v>4191.5</c:v>
                </c:pt>
                <c:pt idx="4996">
                  <c:v>4196.3999999999996</c:v>
                </c:pt>
                <c:pt idx="4997">
                  <c:v>4188.6000000000004</c:v>
                </c:pt>
                <c:pt idx="4998">
                  <c:v>4182.5</c:v>
                </c:pt>
                <c:pt idx="4999">
                  <c:v>4179.7</c:v>
                </c:pt>
                <c:pt idx="5000">
                  <c:v>4177.6000000000004</c:v>
                </c:pt>
                <c:pt idx="5001">
                  <c:v>4179.8</c:v>
                </c:pt>
                <c:pt idx="5002">
                  <c:v>4174.8</c:v>
                </c:pt>
                <c:pt idx="5003">
                  <c:v>4166.2</c:v>
                </c:pt>
                <c:pt idx="5004">
                  <c:v>4164.3999999999996</c:v>
                </c:pt>
                <c:pt idx="5005">
                  <c:v>4162.8</c:v>
                </c:pt>
                <c:pt idx="5006">
                  <c:v>4160.8</c:v>
                </c:pt>
                <c:pt idx="5007">
                  <c:v>4162.5</c:v>
                </c:pt>
                <c:pt idx="5008">
                  <c:v>4161.7</c:v>
                </c:pt>
                <c:pt idx="5009">
                  <c:v>4158.1000000000004</c:v>
                </c:pt>
                <c:pt idx="5010">
                  <c:v>4147</c:v>
                </c:pt>
                <c:pt idx="5011">
                  <c:v>4149.6000000000004</c:v>
                </c:pt>
                <c:pt idx="5012">
                  <c:v>4144.8</c:v>
                </c:pt>
                <c:pt idx="5013">
                  <c:v>4138.1000000000004</c:v>
                </c:pt>
                <c:pt idx="5014">
                  <c:v>4134.8</c:v>
                </c:pt>
                <c:pt idx="5015">
                  <c:v>4131.1000000000004</c:v>
                </c:pt>
                <c:pt idx="5016">
                  <c:v>4132.8</c:v>
                </c:pt>
                <c:pt idx="5017">
                  <c:v>4130.5</c:v>
                </c:pt>
                <c:pt idx="5018">
                  <c:v>4134.5</c:v>
                </c:pt>
                <c:pt idx="5019">
                  <c:v>4123.5</c:v>
                </c:pt>
                <c:pt idx="5020">
                  <c:v>4125.7</c:v>
                </c:pt>
                <c:pt idx="5021">
                  <c:v>4115.6000000000004</c:v>
                </c:pt>
                <c:pt idx="5022">
                  <c:v>4112.1000000000004</c:v>
                </c:pt>
                <c:pt idx="5023">
                  <c:v>4153.3999999999996</c:v>
                </c:pt>
                <c:pt idx="5024">
                  <c:v>4109.6000000000004</c:v>
                </c:pt>
                <c:pt idx="5025">
                  <c:v>4107</c:v>
                </c:pt>
                <c:pt idx="5026">
                  <c:v>4117</c:v>
                </c:pt>
                <c:pt idx="5027">
                  <c:v>4119.8</c:v>
                </c:pt>
                <c:pt idx="5028">
                  <c:v>4116.2</c:v>
                </c:pt>
                <c:pt idx="5029">
                  <c:v>4116.5</c:v>
                </c:pt>
                <c:pt idx="5030">
                  <c:v>4118.8999999999996</c:v>
                </c:pt>
                <c:pt idx="5031">
                  <c:v>4120.8</c:v>
                </c:pt>
                <c:pt idx="5032">
                  <c:v>4118.7</c:v>
                </c:pt>
                <c:pt idx="5033">
                  <c:v>4116.1000000000004</c:v>
                </c:pt>
                <c:pt idx="5034">
                  <c:v>4110.5</c:v>
                </c:pt>
                <c:pt idx="5035">
                  <c:v>4117.5</c:v>
                </c:pt>
                <c:pt idx="5036">
                  <c:v>4125</c:v>
                </c:pt>
                <c:pt idx="5037">
                  <c:v>4119.7</c:v>
                </c:pt>
                <c:pt idx="5038">
                  <c:v>4129.5</c:v>
                </c:pt>
                <c:pt idx="5039">
                  <c:v>4123.2</c:v>
                </c:pt>
                <c:pt idx="5040">
                  <c:v>4121.3</c:v>
                </c:pt>
                <c:pt idx="5041">
                  <c:v>4124.8999999999996</c:v>
                </c:pt>
                <c:pt idx="5042">
                  <c:v>4127.3</c:v>
                </c:pt>
                <c:pt idx="5043">
                  <c:v>4134.3999999999996</c:v>
                </c:pt>
                <c:pt idx="5044">
                  <c:v>4133.3999999999996</c:v>
                </c:pt>
                <c:pt idx="5045">
                  <c:v>4136</c:v>
                </c:pt>
                <c:pt idx="5046">
                  <c:v>4143.3</c:v>
                </c:pt>
                <c:pt idx="5047">
                  <c:v>4148.8</c:v>
                </c:pt>
                <c:pt idx="5048">
                  <c:v>4141.7</c:v>
                </c:pt>
                <c:pt idx="5049">
                  <c:v>4137.7</c:v>
                </c:pt>
                <c:pt idx="5050">
                  <c:v>4142.5</c:v>
                </c:pt>
                <c:pt idx="5051">
                  <c:v>4141.8</c:v>
                </c:pt>
                <c:pt idx="5052">
                  <c:v>4134.8</c:v>
                </c:pt>
                <c:pt idx="5053">
                  <c:v>4134.1000000000004</c:v>
                </c:pt>
                <c:pt idx="5054">
                  <c:v>4136.8999999999996</c:v>
                </c:pt>
                <c:pt idx="5055">
                  <c:v>4141.3</c:v>
                </c:pt>
                <c:pt idx="5056">
                  <c:v>4146.8</c:v>
                </c:pt>
                <c:pt idx="5057">
                  <c:v>4149</c:v>
                </c:pt>
                <c:pt idx="5058">
                  <c:v>4142.1000000000004</c:v>
                </c:pt>
                <c:pt idx="5059">
                  <c:v>4147.8</c:v>
                </c:pt>
                <c:pt idx="5060">
                  <c:v>4151.3</c:v>
                </c:pt>
                <c:pt idx="5061">
                  <c:v>4148.3999999999996</c:v>
                </c:pt>
                <c:pt idx="5062">
                  <c:v>4145.7</c:v>
                </c:pt>
                <c:pt idx="5063">
                  <c:v>4144.8999999999996</c:v>
                </c:pt>
                <c:pt idx="5064">
                  <c:v>4148.2</c:v>
                </c:pt>
                <c:pt idx="5065">
                  <c:v>4144.6000000000004</c:v>
                </c:pt>
                <c:pt idx="5066">
                  <c:v>4144.1000000000004</c:v>
                </c:pt>
                <c:pt idx="5067">
                  <c:v>4141.5</c:v>
                </c:pt>
                <c:pt idx="5068">
                  <c:v>4145.1000000000004</c:v>
                </c:pt>
                <c:pt idx="5069">
                  <c:v>4142.8</c:v>
                </c:pt>
                <c:pt idx="5070">
                  <c:v>4143.3</c:v>
                </c:pt>
                <c:pt idx="5071">
                  <c:v>4138.5</c:v>
                </c:pt>
                <c:pt idx="5072">
                  <c:v>4138.3999999999996</c:v>
                </c:pt>
                <c:pt idx="5073">
                  <c:v>4133.8</c:v>
                </c:pt>
                <c:pt idx="5074">
                  <c:v>4144.3</c:v>
                </c:pt>
                <c:pt idx="5075">
                  <c:v>4141.8999999999996</c:v>
                </c:pt>
                <c:pt idx="5076">
                  <c:v>4131.8</c:v>
                </c:pt>
                <c:pt idx="5077">
                  <c:v>4140.2</c:v>
                </c:pt>
                <c:pt idx="5078">
                  <c:v>4158.8</c:v>
                </c:pt>
                <c:pt idx="5079">
                  <c:v>4158.2</c:v>
                </c:pt>
                <c:pt idx="5080">
                  <c:v>4142.7</c:v>
                </c:pt>
                <c:pt idx="5081">
                  <c:v>4132.8</c:v>
                </c:pt>
                <c:pt idx="5082">
                  <c:v>4137</c:v>
                </c:pt>
                <c:pt idx="5083">
                  <c:v>4134.7</c:v>
                </c:pt>
                <c:pt idx="5084">
                  <c:v>4148.6000000000004</c:v>
                </c:pt>
                <c:pt idx="5085">
                  <c:v>4144.5</c:v>
                </c:pt>
                <c:pt idx="5086">
                  <c:v>4143.7</c:v>
                </c:pt>
                <c:pt idx="5087">
                  <c:v>4134.5</c:v>
                </c:pt>
                <c:pt idx="5088">
                  <c:v>4130.7</c:v>
                </c:pt>
                <c:pt idx="5089">
                  <c:v>4137</c:v>
                </c:pt>
                <c:pt idx="5090">
                  <c:v>4144.2</c:v>
                </c:pt>
                <c:pt idx="5091">
                  <c:v>4139.6000000000004</c:v>
                </c:pt>
                <c:pt idx="5092">
                  <c:v>4139.5</c:v>
                </c:pt>
                <c:pt idx="5093">
                  <c:v>4131.7</c:v>
                </c:pt>
                <c:pt idx="5094">
                  <c:v>4128.7</c:v>
                </c:pt>
                <c:pt idx="5095">
                  <c:v>4129.7</c:v>
                </c:pt>
                <c:pt idx="5096">
                  <c:v>4134.8</c:v>
                </c:pt>
                <c:pt idx="5097">
                  <c:v>4139.7</c:v>
                </c:pt>
                <c:pt idx="5098">
                  <c:v>4145.8</c:v>
                </c:pt>
                <c:pt idx="5099">
                  <c:v>4134.6000000000004</c:v>
                </c:pt>
                <c:pt idx="5100">
                  <c:v>4133.7</c:v>
                </c:pt>
                <c:pt idx="5101">
                  <c:v>4137.3999999999996</c:v>
                </c:pt>
                <c:pt idx="5102">
                  <c:v>4147.5</c:v>
                </c:pt>
                <c:pt idx="5103">
                  <c:v>4149.5</c:v>
                </c:pt>
                <c:pt idx="5104">
                  <c:v>4146.7</c:v>
                </c:pt>
                <c:pt idx="5105">
                  <c:v>4143.7</c:v>
                </c:pt>
                <c:pt idx="5106">
                  <c:v>4138.2</c:v>
                </c:pt>
                <c:pt idx="5107">
                  <c:v>4140.8999999999996</c:v>
                </c:pt>
                <c:pt idx="5108">
                  <c:v>4142.8999999999996</c:v>
                </c:pt>
                <c:pt idx="5109">
                  <c:v>4142</c:v>
                </c:pt>
                <c:pt idx="5110">
                  <c:v>4137.3999999999996</c:v>
                </c:pt>
                <c:pt idx="5111">
                  <c:v>4136.1000000000004</c:v>
                </c:pt>
                <c:pt idx="5112">
                  <c:v>4139.3</c:v>
                </c:pt>
                <c:pt idx="5113">
                  <c:v>4141.1000000000004</c:v>
                </c:pt>
                <c:pt idx="5114">
                  <c:v>4142.8</c:v>
                </c:pt>
                <c:pt idx="5115">
                  <c:v>4150.7</c:v>
                </c:pt>
                <c:pt idx="5116">
                  <c:v>4133.8999999999996</c:v>
                </c:pt>
                <c:pt idx="5117">
                  <c:v>4150.1000000000004</c:v>
                </c:pt>
                <c:pt idx="5118">
                  <c:v>4162.7</c:v>
                </c:pt>
                <c:pt idx="5119">
                  <c:v>4152.5</c:v>
                </c:pt>
                <c:pt idx="5120">
                  <c:v>4155.5</c:v>
                </c:pt>
                <c:pt idx="5121">
                  <c:v>4153.2</c:v>
                </c:pt>
                <c:pt idx="5122">
                  <c:v>4145.3</c:v>
                </c:pt>
                <c:pt idx="5123">
                  <c:v>4132.8999999999996</c:v>
                </c:pt>
                <c:pt idx="5124">
                  <c:v>4139.3</c:v>
                </c:pt>
                <c:pt idx="5125">
                  <c:v>4135</c:v>
                </c:pt>
                <c:pt idx="5126">
                  <c:v>4141.2</c:v>
                </c:pt>
                <c:pt idx="5127">
                  <c:v>4142.2</c:v>
                </c:pt>
                <c:pt idx="5128">
                  <c:v>4149.3</c:v>
                </c:pt>
                <c:pt idx="5129">
                  <c:v>4146.8999999999996</c:v>
                </c:pt>
                <c:pt idx="5130">
                  <c:v>4154.6000000000004</c:v>
                </c:pt>
                <c:pt idx="5131">
                  <c:v>4137.1000000000004</c:v>
                </c:pt>
                <c:pt idx="5132">
                  <c:v>4157.1000000000004</c:v>
                </c:pt>
                <c:pt idx="5133">
                  <c:v>4147.5</c:v>
                </c:pt>
                <c:pt idx="5134">
                  <c:v>4146.6000000000004</c:v>
                </c:pt>
                <c:pt idx="5135">
                  <c:v>4151.5</c:v>
                </c:pt>
                <c:pt idx="5136">
                  <c:v>4150</c:v>
                </c:pt>
                <c:pt idx="5137">
                  <c:v>4148.3999999999996</c:v>
                </c:pt>
                <c:pt idx="5138">
                  <c:v>4153.8999999999996</c:v>
                </c:pt>
                <c:pt idx="5139">
                  <c:v>4154.7</c:v>
                </c:pt>
                <c:pt idx="5140">
                  <c:v>4158.3999999999996</c:v>
                </c:pt>
                <c:pt idx="5141">
                  <c:v>4160.2</c:v>
                </c:pt>
                <c:pt idx="5142">
                  <c:v>4164.3999999999996</c:v>
                </c:pt>
                <c:pt idx="5143">
                  <c:v>4159.6000000000004</c:v>
                </c:pt>
                <c:pt idx="5144">
                  <c:v>4151.6000000000004</c:v>
                </c:pt>
                <c:pt idx="5145">
                  <c:v>4157.3999999999996</c:v>
                </c:pt>
                <c:pt idx="5146">
                  <c:v>4164.7</c:v>
                </c:pt>
                <c:pt idx="5147">
                  <c:v>4156.6000000000004</c:v>
                </c:pt>
                <c:pt idx="5148">
                  <c:v>4167.6000000000004</c:v>
                </c:pt>
                <c:pt idx="5149">
                  <c:v>4160.3999999999996</c:v>
                </c:pt>
                <c:pt idx="5150">
                  <c:v>4163.2</c:v>
                </c:pt>
                <c:pt idx="5151">
                  <c:v>4159.3999999999996</c:v>
                </c:pt>
                <c:pt idx="5152">
                  <c:v>4163.3999999999996</c:v>
                </c:pt>
                <c:pt idx="5153">
                  <c:v>4162.1000000000004</c:v>
                </c:pt>
                <c:pt idx="5154">
                  <c:v>4164.2</c:v>
                </c:pt>
                <c:pt idx="5155">
                  <c:v>4163.8999999999996</c:v>
                </c:pt>
                <c:pt idx="5156">
                  <c:v>4166.1000000000004</c:v>
                </c:pt>
                <c:pt idx="5157">
                  <c:v>4172.2</c:v>
                </c:pt>
                <c:pt idx="5158">
                  <c:v>4169.3999999999996</c:v>
                </c:pt>
                <c:pt idx="5159">
                  <c:v>4165.1000000000004</c:v>
                </c:pt>
                <c:pt idx="5160">
                  <c:v>4167.6000000000004</c:v>
                </c:pt>
                <c:pt idx="5161">
                  <c:v>4163.8</c:v>
                </c:pt>
                <c:pt idx="5162">
                  <c:v>4166.3</c:v>
                </c:pt>
                <c:pt idx="5163">
                  <c:v>4168</c:v>
                </c:pt>
                <c:pt idx="5164">
                  <c:v>4167.3999999999996</c:v>
                </c:pt>
                <c:pt idx="5165">
                  <c:v>4161.8999999999996</c:v>
                </c:pt>
                <c:pt idx="5166">
                  <c:v>4175.7</c:v>
                </c:pt>
                <c:pt idx="5167">
                  <c:v>4167.1000000000004</c:v>
                </c:pt>
                <c:pt idx="5168">
                  <c:v>4172.3</c:v>
                </c:pt>
                <c:pt idx="5169">
                  <c:v>4174.8999999999996</c:v>
                </c:pt>
                <c:pt idx="5170">
                  <c:v>4174.8999999999996</c:v>
                </c:pt>
                <c:pt idx="5171">
                  <c:v>4173.8999999999996</c:v>
                </c:pt>
                <c:pt idx="5172">
                  <c:v>4170.3</c:v>
                </c:pt>
                <c:pt idx="5173">
                  <c:v>4171.6000000000004</c:v>
                </c:pt>
                <c:pt idx="5174">
                  <c:v>4178.8999999999996</c:v>
                </c:pt>
                <c:pt idx="5175">
                  <c:v>4176</c:v>
                </c:pt>
                <c:pt idx="5176">
                  <c:v>4180.3</c:v>
                </c:pt>
                <c:pt idx="5177">
                  <c:v>4177.2</c:v>
                </c:pt>
                <c:pt idx="5178">
                  <c:v>4182.1000000000004</c:v>
                </c:pt>
                <c:pt idx="5179">
                  <c:v>4175.6000000000004</c:v>
                </c:pt>
                <c:pt idx="5180">
                  <c:v>4177.8999999999996</c:v>
                </c:pt>
                <c:pt idx="5181">
                  <c:v>4177.8</c:v>
                </c:pt>
                <c:pt idx="5182">
                  <c:v>4175.8999999999996</c:v>
                </c:pt>
                <c:pt idx="5183">
                  <c:v>4175.2</c:v>
                </c:pt>
                <c:pt idx="5184">
                  <c:v>4171.2</c:v>
                </c:pt>
                <c:pt idx="5185">
                  <c:v>4175.6000000000004</c:v>
                </c:pt>
                <c:pt idx="5186">
                  <c:v>4181.1000000000004</c:v>
                </c:pt>
                <c:pt idx="5187">
                  <c:v>4185.5</c:v>
                </c:pt>
                <c:pt idx="5188">
                  <c:v>4192.1000000000004</c:v>
                </c:pt>
                <c:pt idx="5189">
                  <c:v>4188.3</c:v>
                </c:pt>
                <c:pt idx="5190">
                  <c:v>4186.5</c:v>
                </c:pt>
                <c:pt idx="5191">
                  <c:v>4191.3999999999996</c:v>
                </c:pt>
                <c:pt idx="5192">
                  <c:v>4185.7</c:v>
                </c:pt>
                <c:pt idx="5193">
                  <c:v>4185.7</c:v>
                </c:pt>
                <c:pt idx="5194">
                  <c:v>4184.8</c:v>
                </c:pt>
                <c:pt idx="5195">
                  <c:v>4176.6000000000004</c:v>
                </c:pt>
                <c:pt idx="5196">
                  <c:v>4187.2</c:v>
                </c:pt>
                <c:pt idx="5197">
                  <c:v>4187.1000000000004</c:v>
                </c:pt>
                <c:pt idx="5198">
                  <c:v>4186.1000000000004</c:v>
                </c:pt>
                <c:pt idx="5199">
                  <c:v>4188.3999999999996</c:v>
                </c:pt>
                <c:pt idx="5200">
                  <c:v>4184.7</c:v>
                </c:pt>
                <c:pt idx="5201">
                  <c:v>4184.3</c:v>
                </c:pt>
                <c:pt idx="5202">
                  <c:v>4185.2</c:v>
                </c:pt>
                <c:pt idx="5203">
                  <c:v>4184.7</c:v>
                </c:pt>
                <c:pt idx="5204">
                  <c:v>4191.8999999999996</c:v>
                </c:pt>
                <c:pt idx="5205">
                  <c:v>4184</c:v>
                </c:pt>
                <c:pt idx="5206">
                  <c:v>4190.7</c:v>
                </c:pt>
                <c:pt idx="5207">
                  <c:v>4198.8999999999996</c:v>
                </c:pt>
                <c:pt idx="5208">
                  <c:v>4196.6000000000004</c:v>
                </c:pt>
                <c:pt idx="5209">
                  <c:v>4182.3</c:v>
                </c:pt>
                <c:pt idx="5210">
                  <c:v>4192.3999999999996</c:v>
                </c:pt>
                <c:pt idx="5211">
                  <c:v>4192.3999999999996</c:v>
                </c:pt>
                <c:pt idx="5212">
                  <c:v>4192.3</c:v>
                </c:pt>
                <c:pt idx="5213">
                  <c:v>4198.2</c:v>
                </c:pt>
                <c:pt idx="5214">
                  <c:v>4200.1000000000004</c:v>
                </c:pt>
                <c:pt idx="5215">
                  <c:v>4191.2</c:v>
                </c:pt>
                <c:pt idx="5216">
                  <c:v>4199.6000000000004</c:v>
                </c:pt>
                <c:pt idx="5217">
                  <c:v>4201.6000000000004</c:v>
                </c:pt>
                <c:pt idx="5218">
                  <c:v>4203.5</c:v>
                </c:pt>
                <c:pt idx="5219">
                  <c:v>4203.6000000000004</c:v>
                </c:pt>
                <c:pt idx="5220">
                  <c:v>4202.1000000000004</c:v>
                </c:pt>
                <c:pt idx="5221">
                  <c:v>4197.5</c:v>
                </c:pt>
                <c:pt idx="5222">
                  <c:v>4199.2</c:v>
                </c:pt>
                <c:pt idx="5223">
                  <c:v>4201.7</c:v>
                </c:pt>
                <c:pt idx="5224">
                  <c:v>4191.2</c:v>
                </c:pt>
                <c:pt idx="5225">
                  <c:v>4193</c:v>
                </c:pt>
                <c:pt idx="5226">
                  <c:v>4186.2</c:v>
                </c:pt>
                <c:pt idx="5227">
                  <c:v>4191.8999999999996</c:v>
                </c:pt>
                <c:pt idx="5228">
                  <c:v>4188.8</c:v>
                </c:pt>
                <c:pt idx="5229">
                  <c:v>4182.2</c:v>
                </c:pt>
                <c:pt idx="5230">
                  <c:v>4179.6000000000004</c:v>
                </c:pt>
                <c:pt idx="5231">
                  <c:v>4186.5</c:v>
                </c:pt>
                <c:pt idx="5232">
                  <c:v>4183.8</c:v>
                </c:pt>
                <c:pt idx="5233">
                  <c:v>4179.8999999999996</c:v>
                </c:pt>
                <c:pt idx="5234">
                  <c:v>4167.8</c:v>
                </c:pt>
                <c:pt idx="5235">
                  <c:v>4173.6000000000004</c:v>
                </c:pt>
                <c:pt idx="5236">
                  <c:v>4167.5</c:v>
                </c:pt>
                <c:pt idx="5237">
                  <c:v>4172.3999999999996</c:v>
                </c:pt>
                <c:pt idx="5238">
                  <c:v>4167.3</c:v>
                </c:pt>
                <c:pt idx="5239">
                  <c:v>4169.8</c:v>
                </c:pt>
                <c:pt idx="5240">
                  <c:v>4174.2</c:v>
                </c:pt>
                <c:pt idx="5241">
                  <c:v>4169.6000000000004</c:v>
                </c:pt>
                <c:pt idx="5242">
                  <c:v>4163.2</c:v>
                </c:pt>
                <c:pt idx="5243">
                  <c:v>4165</c:v>
                </c:pt>
                <c:pt idx="5244">
                  <c:v>4157.7</c:v>
                </c:pt>
                <c:pt idx="5245">
                  <c:v>4164.1000000000004</c:v>
                </c:pt>
                <c:pt idx="5246">
                  <c:v>4161.8999999999996</c:v>
                </c:pt>
                <c:pt idx="5247">
                  <c:v>4153.8</c:v>
                </c:pt>
                <c:pt idx="5248">
                  <c:v>4159.3</c:v>
                </c:pt>
                <c:pt idx="5249">
                  <c:v>4165.3</c:v>
                </c:pt>
                <c:pt idx="5250">
                  <c:v>4157.8999999999996</c:v>
                </c:pt>
                <c:pt idx="5251">
                  <c:v>4155.1000000000004</c:v>
                </c:pt>
                <c:pt idx="5252">
                  <c:v>4155.3</c:v>
                </c:pt>
                <c:pt idx="5253">
                  <c:v>4154.6000000000004</c:v>
                </c:pt>
                <c:pt idx="5254">
                  <c:v>4157.1000000000004</c:v>
                </c:pt>
                <c:pt idx="5255">
                  <c:v>4154.3</c:v>
                </c:pt>
                <c:pt idx="5256">
                  <c:v>4155</c:v>
                </c:pt>
                <c:pt idx="5257">
                  <c:v>4157.3</c:v>
                </c:pt>
                <c:pt idx="5258">
                  <c:v>4161.5</c:v>
                </c:pt>
                <c:pt idx="5259">
                  <c:v>4147.3999999999996</c:v>
                </c:pt>
                <c:pt idx="5260">
                  <c:v>4153</c:v>
                </c:pt>
                <c:pt idx="5261">
                  <c:v>4151.8</c:v>
                </c:pt>
                <c:pt idx="5262">
                  <c:v>4150.6000000000004</c:v>
                </c:pt>
                <c:pt idx="5263">
                  <c:v>4151.5</c:v>
                </c:pt>
                <c:pt idx="5264">
                  <c:v>4153.2</c:v>
                </c:pt>
                <c:pt idx="5265">
                  <c:v>4152.7</c:v>
                </c:pt>
                <c:pt idx="5266">
                  <c:v>4141.3999999999996</c:v>
                </c:pt>
                <c:pt idx="5267">
                  <c:v>4137.7</c:v>
                </c:pt>
                <c:pt idx="5268">
                  <c:v>4129.8999999999996</c:v>
                </c:pt>
                <c:pt idx="5269">
                  <c:v>4134.5</c:v>
                </c:pt>
                <c:pt idx="5270">
                  <c:v>4134.7</c:v>
                </c:pt>
                <c:pt idx="5271">
                  <c:v>4136</c:v>
                </c:pt>
                <c:pt idx="5272">
                  <c:v>4122.7</c:v>
                </c:pt>
                <c:pt idx="5273">
                  <c:v>4122.7</c:v>
                </c:pt>
                <c:pt idx="5274">
                  <c:v>4118.1000000000004</c:v>
                </c:pt>
                <c:pt idx="5275">
                  <c:v>4115.7</c:v>
                </c:pt>
                <c:pt idx="5276">
                  <c:v>4110.3999999999996</c:v>
                </c:pt>
                <c:pt idx="5277">
                  <c:v>4106.6000000000004</c:v>
                </c:pt>
                <c:pt idx="5278">
                  <c:v>4106.3999999999996</c:v>
                </c:pt>
                <c:pt idx="5279">
                  <c:v>4101.8999999999996</c:v>
                </c:pt>
                <c:pt idx="5280">
                  <c:v>4102.3</c:v>
                </c:pt>
                <c:pt idx="5281">
                  <c:v>4098.2</c:v>
                </c:pt>
                <c:pt idx="5282">
                  <c:v>4097.3999999999996</c:v>
                </c:pt>
                <c:pt idx="5283">
                  <c:v>4086.2</c:v>
                </c:pt>
                <c:pt idx="5284">
                  <c:v>4087</c:v>
                </c:pt>
                <c:pt idx="5285">
                  <c:v>4086.9</c:v>
                </c:pt>
                <c:pt idx="5286">
                  <c:v>4079.9</c:v>
                </c:pt>
                <c:pt idx="5287">
                  <c:v>4079</c:v>
                </c:pt>
                <c:pt idx="5288">
                  <c:v>4082.5</c:v>
                </c:pt>
                <c:pt idx="5289">
                  <c:v>4077.2</c:v>
                </c:pt>
                <c:pt idx="5290">
                  <c:v>4075.6</c:v>
                </c:pt>
                <c:pt idx="5291">
                  <c:v>4072.3</c:v>
                </c:pt>
                <c:pt idx="5292">
                  <c:v>4060.8</c:v>
                </c:pt>
                <c:pt idx="5293">
                  <c:v>4053.3</c:v>
                </c:pt>
                <c:pt idx="5294">
                  <c:v>4057.8</c:v>
                </c:pt>
                <c:pt idx="5295">
                  <c:v>4061.3</c:v>
                </c:pt>
                <c:pt idx="5296">
                  <c:v>4057.3</c:v>
                </c:pt>
                <c:pt idx="5297">
                  <c:v>4052.8</c:v>
                </c:pt>
                <c:pt idx="5298">
                  <c:v>4054.4</c:v>
                </c:pt>
                <c:pt idx="5299">
                  <c:v>4045.9</c:v>
                </c:pt>
                <c:pt idx="5300">
                  <c:v>4039.3</c:v>
                </c:pt>
                <c:pt idx="5301">
                  <c:v>4038.5</c:v>
                </c:pt>
                <c:pt idx="5302">
                  <c:v>4028.5</c:v>
                </c:pt>
                <c:pt idx="5303">
                  <c:v>4031.3</c:v>
                </c:pt>
                <c:pt idx="5304">
                  <c:v>4028.1</c:v>
                </c:pt>
                <c:pt idx="5305">
                  <c:v>4023.5</c:v>
                </c:pt>
                <c:pt idx="5306">
                  <c:v>4019</c:v>
                </c:pt>
                <c:pt idx="5307">
                  <c:v>4019</c:v>
                </c:pt>
                <c:pt idx="5308">
                  <c:v>4018</c:v>
                </c:pt>
                <c:pt idx="5309">
                  <c:v>4017</c:v>
                </c:pt>
                <c:pt idx="5310">
                  <c:v>4008.5</c:v>
                </c:pt>
                <c:pt idx="5311">
                  <c:v>4004.6</c:v>
                </c:pt>
                <c:pt idx="5312">
                  <c:v>4001.2</c:v>
                </c:pt>
                <c:pt idx="5313">
                  <c:v>3998.8</c:v>
                </c:pt>
                <c:pt idx="5314">
                  <c:v>4000.9</c:v>
                </c:pt>
                <c:pt idx="5315">
                  <c:v>4001.1</c:v>
                </c:pt>
                <c:pt idx="5316">
                  <c:v>3991.4</c:v>
                </c:pt>
                <c:pt idx="5317">
                  <c:v>3996.6</c:v>
                </c:pt>
                <c:pt idx="5318">
                  <c:v>3984.9</c:v>
                </c:pt>
                <c:pt idx="5319">
                  <c:v>3978.8</c:v>
                </c:pt>
                <c:pt idx="5320">
                  <c:v>3978.9</c:v>
                </c:pt>
                <c:pt idx="5321">
                  <c:v>3976.5</c:v>
                </c:pt>
                <c:pt idx="5322">
                  <c:v>3977.7</c:v>
                </c:pt>
                <c:pt idx="5323">
                  <c:v>3976.8</c:v>
                </c:pt>
                <c:pt idx="5324">
                  <c:v>3964.4</c:v>
                </c:pt>
                <c:pt idx="5325">
                  <c:v>3963.5</c:v>
                </c:pt>
                <c:pt idx="5326">
                  <c:v>3964.4</c:v>
                </c:pt>
                <c:pt idx="5327">
                  <c:v>3964.9</c:v>
                </c:pt>
                <c:pt idx="5328">
                  <c:v>3951.4</c:v>
                </c:pt>
                <c:pt idx="5329">
                  <c:v>3950.1</c:v>
                </c:pt>
                <c:pt idx="5330">
                  <c:v>3950.5</c:v>
                </c:pt>
                <c:pt idx="5331">
                  <c:v>3943.2</c:v>
                </c:pt>
                <c:pt idx="5332">
                  <c:v>3932.8</c:v>
                </c:pt>
                <c:pt idx="5333">
                  <c:v>3933.4</c:v>
                </c:pt>
                <c:pt idx="5334">
                  <c:v>3929</c:v>
                </c:pt>
                <c:pt idx="5335">
                  <c:v>3925.4</c:v>
                </c:pt>
                <c:pt idx="5336">
                  <c:v>3938.4</c:v>
                </c:pt>
                <c:pt idx="5337">
                  <c:v>3935.3</c:v>
                </c:pt>
                <c:pt idx="5338">
                  <c:v>3921.9</c:v>
                </c:pt>
                <c:pt idx="5339">
                  <c:v>3921</c:v>
                </c:pt>
                <c:pt idx="5340">
                  <c:v>3926</c:v>
                </c:pt>
                <c:pt idx="5341">
                  <c:v>3907.2</c:v>
                </c:pt>
                <c:pt idx="5342">
                  <c:v>3910.8</c:v>
                </c:pt>
                <c:pt idx="5343">
                  <c:v>3912.3</c:v>
                </c:pt>
                <c:pt idx="5344">
                  <c:v>3904.9</c:v>
                </c:pt>
                <c:pt idx="5345">
                  <c:v>3911.8</c:v>
                </c:pt>
                <c:pt idx="5346">
                  <c:v>3897.7</c:v>
                </c:pt>
                <c:pt idx="5347">
                  <c:v>3888</c:v>
                </c:pt>
                <c:pt idx="5348">
                  <c:v>3894.7</c:v>
                </c:pt>
                <c:pt idx="5349">
                  <c:v>3890.1</c:v>
                </c:pt>
                <c:pt idx="5350">
                  <c:v>3885.2</c:v>
                </c:pt>
                <c:pt idx="5351">
                  <c:v>3881.6</c:v>
                </c:pt>
                <c:pt idx="5352">
                  <c:v>3876.9</c:v>
                </c:pt>
                <c:pt idx="5353">
                  <c:v>3869.9</c:v>
                </c:pt>
                <c:pt idx="5354">
                  <c:v>3870.3</c:v>
                </c:pt>
                <c:pt idx="5355">
                  <c:v>3871.2</c:v>
                </c:pt>
                <c:pt idx="5356">
                  <c:v>3857.6</c:v>
                </c:pt>
                <c:pt idx="5357">
                  <c:v>3862.9</c:v>
                </c:pt>
                <c:pt idx="5358">
                  <c:v>3862.2</c:v>
                </c:pt>
                <c:pt idx="5359">
                  <c:v>3846.9</c:v>
                </c:pt>
                <c:pt idx="5360">
                  <c:v>3845.4</c:v>
                </c:pt>
                <c:pt idx="5361">
                  <c:v>3838.4</c:v>
                </c:pt>
                <c:pt idx="5362">
                  <c:v>3841.7</c:v>
                </c:pt>
                <c:pt idx="5363">
                  <c:v>3833.2</c:v>
                </c:pt>
                <c:pt idx="5364">
                  <c:v>3825.6</c:v>
                </c:pt>
                <c:pt idx="5365">
                  <c:v>3829.7</c:v>
                </c:pt>
                <c:pt idx="5366">
                  <c:v>3822.2</c:v>
                </c:pt>
                <c:pt idx="5367">
                  <c:v>3828</c:v>
                </c:pt>
                <c:pt idx="5368">
                  <c:v>3823.6</c:v>
                </c:pt>
                <c:pt idx="5369">
                  <c:v>3810.1</c:v>
                </c:pt>
                <c:pt idx="5370">
                  <c:v>3812.8</c:v>
                </c:pt>
                <c:pt idx="5371">
                  <c:v>3816.8</c:v>
                </c:pt>
                <c:pt idx="5372">
                  <c:v>3801.8</c:v>
                </c:pt>
                <c:pt idx="5373">
                  <c:v>3810.2</c:v>
                </c:pt>
                <c:pt idx="5374">
                  <c:v>3795.7</c:v>
                </c:pt>
                <c:pt idx="5375">
                  <c:v>3791</c:v>
                </c:pt>
                <c:pt idx="5376">
                  <c:v>3774.6</c:v>
                </c:pt>
                <c:pt idx="5377">
                  <c:v>3781.6</c:v>
                </c:pt>
                <c:pt idx="5378">
                  <c:v>3774.1</c:v>
                </c:pt>
                <c:pt idx="5379">
                  <c:v>3773.4</c:v>
                </c:pt>
                <c:pt idx="5380">
                  <c:v>3761.2</c:v>
                </c:pt>
                <c:pt idx="5381">
                  <c:v>3760.7</c:v>
                </c:pt>
                <c:pt idx="5382">
                  <c:v>3759.5</c:v>
                </c:pt>
                <c:pt idx="5383">
                  <c:v>3755.8</c:v>
                </c:pt>
                <c:pt idx="5384">
                  <c:v>3749.2</c:v>
                </c:pt>
                <c:pt idx="5385">
                  <c:v>3743.1</c:v>
                </c:pt>
                <c:pt idx="5386">
                  <c:v>3746.4</c:v>
                </c:pt>
                <c:pt idx="5387">
                  <c:v>3745.8</c:v>
                </c:pt>
                <c:pt idx="5388">
                  <c:v>3740.7</c:v>
                </c:pt>
                <c:pt idx="5389">
                  <c:v>3734.7</c:v>
                </c:pt>
                <c:pt idx="5390">
                  <c:v>3729.1</c:v>
                </c:pt>
                <c:pt idx="5391">
                  <c:v>3731.3</c:v>
                </c:pt>
                <c:pt idx="5392">
                  <c:v>3722.7</c:v>
                </c:pt>
                <c:pt idx="5393">
                  <c:v>3723.6</c:v>
                </c:pt>
                <c:pt idx="5394">
                  <c:v>3715.1</c:v>
                </c:pt>
                <c:pt idx="5395">
                  <c:v>3709.4</c:v>
                </c:pt>
                <c:pt idx="5396">
                  <c:v>3705</c:v>
                </c:pt>
                <c:pt idx="5397">
                  <c:v>3702.5</c:v>
                </c:pt>
                <c:pt idx="5398">
                  <c:v>3699</c:v>
                </c:pt>
                <c:pt idx="5399">
                  <c:v>3696.9</c:v>
                </c:pt>
                <c:pt idx="5400">
                  <c:v>3694.7</c:v>
                </c:pt>
                <c:pt idx="5401">
                  <c:v>3690.3</c:v>
                </c:pt>
                <c:pt idx="5402">
                  <c:v>3690.7</c:v>
                </c:pt>
                <c:pt idx="5403">
                  <c:v>3683.4</c:v>
                </c:pt>
                <c:pt idx="5404">
                  <c:v>3677.9</c:v>
                </c:pt>
                <c:pt idx="5405">
                  <c:v>3670.5</c:v>
                </c:pt>
                <c:pt idx="5406">
                  <c:v>3674.3</c:v>
                </c:pt>
                <c:pt idx="5407">
                  <c:v>3675</c:v>
                </c:pt>
                <c:pt idx="5408">
                  <c:v>3666.2</c:v>
                </c:pt>
                <c:pt idx="5409">
                  <c:v>3670.6</c:v>
                </c:pt>
                <c:pt idx="5410">
                  <c:v>3660.7</c:v>
                </c:pt>
                <c:pt idx="5411">
                  <c:v>3652.5</c:v>
                </c:pt>
                <c:pt idx="5412">
                  <c:v>3654</c:v>
                </c:pt>
                <c:pt idx="5413">
                  <c:v>3648.5</c:v>
                </c:pt>
                <c:pt idx="5414">
                  <c:v>3648</c:v>
                </c:pt>
                <c:pt idx="5415">
                  <c:v>3643.9</c:v>
                </c:pt>
                <c:pt idx="5416">
                  <c:v>3634.3</c:v>
                </c:pt>
                <c:pt idx="5417">
                  <c:v>3637.6</c:v>
                </c:pt>
                <c:pt idx="5418">
                  <c:v>3635.4</c:v>
                </c:pt>
                <c:pt idx="5419">
                  <c:v>3632.8</c:v>
                </c:pt>
                <c:pt idx="5420">
                  <c:v>3628.3</c:v>
                </c:pt>
                <c:pt idx="5421">
                  <c:v>3620.9</c:v>
                </c:pt>
                <c:pt idx="5422">
                  <c:v>3597.6</c:v>
                </c:pt>
                <c:pt idx="5423">
                  <c:v>3606.8</c:v>
                </c:pt>
                <c:pt idx="5424">
                  <c:v>3608.3</c:v>
                </c:pt>
                <c:pt idx="5425">
                  <c:v>3599</c:v>
                </c:pt>
                <c:pt idx="5426">
                  <c:v>3595.6</c:v>
                </c:pt>
                <c:pt idx="5427">
                  <c:v>3590.8</c:v>
                </c:pt>
                <c:pt idx="5428">
                  <c:v>3584.9</c:v>
                </c:pt>
                <c:pt idx="5429">
                  <c:v>3588.7</c:v>
                </c:pt>
                <c:pt idx="5430">
                  <c:v>3586.1</c:v>
                </c:pt>
                <c:pt idx="5431">
                  <c:v>3583.7</c:v>
                </c:pt>
                <c:pt idx="5432">
                  <c:v>3586.3</c:v>
                </c:pt>
                <c:pt idx="5433">
                  <c:v>3580.9</c:v>
                </c:pt>
                <c:pt idx="5434">
                  <c:v>3569.1</c:v>
                </c:pt>
                <c:pt idx="5435">
                  <c:v>3566</c:v>
                </c:pt>
                <c:pt idx="5436">
                  <c:v>3551.2</c:v>
                </c:pt>
                <c:pt idx="5437">
                  <c:v>3560.7</c:v>
                </c:pt>
                <c:pt idx="5438">
                  <c:v>3553.8</c:v>
                </c:pt>
                <c:pt idx="5439">
                  <c:v>3562.7</c:v>
                </c:pt>
                <c:pt idx="5440">
                  <c:v>3550</c:v>
                </c:pt>
                <c:pt idx="5441">
                  <c:v>3543.9</c:v>
                </c:pt>
                <c:pt idx="5442">
                  <c:v>3531.2</c:v>
                </c:pt>
                <c:pt idx="5443">
                  <c:v>3537.5</c:v>
                </c:pt>
                <c:pt idx="5444">
                  <c:v>3534.6</c:v>
                </c:pt>
                <c:pt idx="5445">
                  <c:v>3529.2</c:v>
                </c:pt>
                <c:pt idx="5446">
                  <c:v>3521</c:v>
                </c:pt>
                <c:pt idx="5447">
                  <c:v>3517.4</c:v>
                </c:pt>
                <c:pt idx="5448">
                  <c:v>3523</c:v>
                </c:pt>
                <c:pt idx="5449">
                  <c:v>3528.3</c:v>
                </c:pt>
                <c:pt idx="5450">
                  <c:v>3521.1</c:v>
                </c:pt>
                <c:pt idx="5451">
                  <c:v>3516.7</c:v>
                </c:pt>
                <c:pt idx="5452">
                  <c:v>3508.4</c:v>
                </c:pt>
                <c:pt idx="5453">
                  <c:v>3500.1</c:v>
                </c:pt>
                <c:pt idx="5454">
                  <c:v>3498.7</c:v>
                </c:pt>
                <c:pt idx="5455">
                  <c:v>3492.4</c:v>
                </c:pt>
                <c:pt idx="5456">
                  <c:v>3491.4</c:v>
                </c:pt>
                <c:pt idx="5457">
                  <c:v>3489.4</c:v>
                </c:pt>
                <c:pt idx="5458">
                  <c:v>3490.5</c:v>
                </c:pt>
                <c:pt idx="5459">
                  <c:v>3488.2</c:v>
                </c:pt>
                <c:pt idx="5460">
                  <c:v>3468</c:v>
                </c:pt>
                <c:pt idx="5461">
                  <c:v>3476.9</c:v>
                </c:pt>
                <c:pt idx="5462">
                  <c:v>3476</c:v>
                </c:pt>
                <c:pt idx="5463">
                  <c:v>3469.6</c:v>
                </c:pt>
                <c:pt idx="5464">
                  <c:v>3467.6</c:v>
                </c:pt>
                <c:pt idx="5465">
                  <c:v>3466.4</c:v>
                </c:pt>
                <c:pt idx="5466">
                  <c:v>3446.5</c:v>
                </c:pt>
                <c:pt idx="5467">
                  <c:v>3463.5</c:v>
                </c:pt>
                <c:pt idx="5468">
                  <c:v>3455.6</c:v>
                </c:pt>
                <c:pt idx="5469">
                  <c:v>3437.4</c:v>
                </c:pt>
                <c:pt idx="5470">
                  <c:v>3441</c:v>
                </c:pt>
                <c:pt idx="5471">
                  <c:v>3449.5</c:v>
                </c:pt>
                <c:pt idx="5472">
                  <c:v>3437.2</c:v>
                </c:pt>
                <c:pt idx="5473">
                  <c:v>3429.2</c:v>
                </c:pt>
                <c:pt idx="5474">
                  <c:v>3436.2</c:v>
                </c:pt>
                <c:pt idx="5475">
                  <c:v>3416.1</c:v>
                </c:pt>
                <c:pt idx="5476">
                  <c:v>3423.3</c:v>
                </c:pt>
                <c:pt idx="5477">
                  <c:v>3422.4</c:v>
                </c:pt>
                <c:pt idx="5478">
                  <c:v>3421.2</c:v>
                </c:pt>
                <c:pt idx="5479">
                  <c:v>3420</c:v>
                </c:pt>
                <c:pt idx="5480">
                  <c:v>3408.5</c:v>
                </c:pt>
                <c:pt idx="5481">
                  <c:v>3407.2</c:v>
                </c:pt>
                <c:pt idx="5482">
                  <c:v>3411.2</c:v>
                </c:pt>
                <c:pt idx="5483">
                  <c:v>3397.4</c:v>
                </c:pt>
                <c:pt idx="5484">
                  <c:v>3389.9</c:v>
                </c:pt>
                <c:pt idx="5485">
                  <c:v>3385.3</c:v>
                </c:pt>
                <c:pt idx="5486">
                  <c:v>3386.3</c:v>
                </c:pt>
                <c:pt idx="5487">
                  <c:v>3386.9</c:v>
                </c:pt>
                <c:pt idx="5488">
                  <c:v>3390.7</c:v>
                </c:pt>
                <c:pt idx="5489">
                  <c:v>3383.5</c:v>
                </c:pt>
                <c:pt idx="5490">
                  <c:v>3382.2</c:v>
                </c:pt>
                <c:pt idx="5491">
                  <c:v>3375.8</c:v>
                </c:pt>
                <c:pt idx="5492">
                  <c:v>3373.7</c:v>
                </c:pt>
                <c:pt idx="5493">
                  <c:v>3372.3</c:v>
                </c:pt>
                <c:pt idx="5494">
                  <c:v>3369</c:v>
                </c:pt>
                <c:pt idx="5495">
                  <c:v>3358.7</c:v>
                </c:pt>
                <c:pt idx="5496">
                  <c:v>3351.3</c:v>
                </c:pt>
                <c:pt idx="5497">
                  <c:v>3350.4</c:v>
                </c:pt>
                <c:pt idx="5498">
                  <c:v>3346.2</c:v>
                </c:pt>
                <c:pt idx="5499">
                  <c:v>3344.6</c:v>
                </c:pt>
                <c:pt idx="5500">
                  <c:v>3343.1</c:v>
                </c:pt>
                <c:pt idx="5501">
                  <c:v>3337.7</c:v>
                </c:pt>
                <c:pt idx="5502">
                  <c:v>3339.1</c:v>
                </c:pt>
                <c:pt idx="5503">
                  <c:v>3331.3</c:v>
                </c:pt>
                <c:pt idx="5504">
                  <c:v>3323.1</c:v>
                </c:pt>
                <c:pt idx="5505">
                  <c:v>3319.5</c:v>
                </c:pt>
                <c:pt idx="5506">
                  <c:v>3322.7</c:v>
                </c:pt>
                <c:pt idx="5507">
                  <c:v>3320</c:v>
                </c:pt>
                <c:pt idx="5508">
                  <c:v>3315.8</c:v>
                </c:pt>
                <c:pt idx="5509">
                  <c:v>3312.3</c:v>
                </c:pt>
                <c:pt idx="5510">
                  <c:v>3315.9</c:v>
                </c:pt>
                <c:pt idx="5511">
                  <c:v>3308.4</c:v>
                </c:pt>
                <c:pt idx="5512">
                  <c:v>3304.6</c:v>
                </c:pt>
                <c:pt idx="5513">
                  <c:v>3302.6</c:v>
                </c:pt>
                <c:pt idx="5514">
                  <c:v>3300.5</c:v>
                </c:pt>
                <c:pt idx="5515">
                  <c:v>3298</c:v>
                </c:pt>
                <c:pt idx="5516">
                  <c:v>3296.2</c:v>
                </c:pt>
                <c:pt idx="5517">
                  <c:v>3291.5</c:v>
                </c:pt>
                <c:pt idx="5518">
                  <c:v>3286.7</c:v>
                </c:pt>
                <c:pt idx="5519">
                  <c:v>3288.1</c:v>
                </c:pt>
                <c:pt idx="5520">
                  <c:v>3282.8</c:v>
                </c:pt>
                <c:pt idx="5521">
                  <c:v>3284.5</c:v>
                </c:pt>
                <c:pt idx="5522">
                  <c:v>3283.5</c:v>
                </c:pt>
                <c:pt idx="5523">
                  <c:v>3281.9</c:v>
                </c:pt>
                <c:pt idx="5524">
                  <c:v>3288.6</c:v>
                </c:pt>
                <c:pt idx="5525">
                  <c:v>3282.4</c:v>
                </c:pt>
                <c:pt idx="5526">
                  <c:v>3283.7</c:v>
                </c:pt>
                <c:pt idx="5527">
                  <c:v>3280.3</c:v>
                </c:pt>
                <c:pt idx="5528">
                  <c:v>3279.3</c:v>
                </c:pt>
                <c:pt idx="5529">
                  <c:v>3277.6</c:v>
                </c:pt>
                <c:pt idx="5530">
                  <c:v>3267.1</c:v>
                </c:pt>
                <c:pt idx="5531">
                  <c:v>3269.9</c:v>
                </c:pt>
                <c:pt idx="5532">
                  <c:v>3266</c:v>
                </c:pt>
                <c:pt idx="5533">
                  <c:v>3267.1</c:v>
                </c:pt>
                <c:pt idx="5534">
                  <c:v>3262.8</c:v>
                </c:pt>
                <c:pt idx="5535">
                  <c:v>3264.2</c:v>
                </c:pt>
                <c:pt idx="5536">
                  <c:v>3262.3</c:v>
                </c:pt>
                <c:pt idx="5537">
                  <c:v>3265</c:v>
                </c:pt>
                <c:pt idx="5538">
                  <c:v>3269.7</c:v>
                </c:pt>
                <c:pt idx="5539">
                  <c:v>3272.1</c:v>
                </c:pt>
                <c:pt idx="5540">
                  <c:v>3270</c:v>
                </c:pt>
                <c:pt idx="5541">
                  <c:v>3271</c:v>
                </c:pt>
                <c:pt idx="5542">
                  <c:v>3266.7</c:v>
                </c:pt>
                <c:pt idx="5543">
                  <c:v>3263.3</c:v>
                </c:pt>
                <c:pt idx="5544">
                  <c:v>3266.8</c:v>
                </c:pt>
                <c:pt idx="5545">
                  <c:v>3261.1</c:v>
                </c:pt>
                <c:pt idx="5546">
                  <c:v>3252.4</c:v>
                </c:pt>
                <c:pt idx="5547">
                  <c:v>3251.8</c:v>
                </c:pt>
                <c:pt idx="5548">
                  <c:v>3252.6</c:v>
                </c:pt>
                <c:pt idx="5549">
                  <c:v>3254.2</c:v>
                </c:pt>
                <c:pt idx="5550">
                  <c:v>3251.5</c:v>
                </c:pt>
                <c:pt idx="5551">
                  <c:v>3250.1</c:v>
                </c:pt>
                <c:pt idx="5552">
                  <c:v>3252.3</c:v>
                </c:pt>
                <c:pt idx="5553">
                  <c:v>3252</c:v>
                </c:pt>
                <c:pt idx="5554">
                  <c:v>3246.8</c:v>
                </c:pt>
                <c:pt idx="5555">
                  <c:v>3246.6</c:v>
                </c:pt>
                <c:pt idx="5556">
                  <c:v>3247.7</c:v>
                </c:pt>
                <c:pt idx="5557">
                  <c:v>3239.3</c:v>
                </c:pt>
                <c:pt idx="5558">
                  <c:v>3241.9</c:v>
                </c:pt>
                <c:pt idx="5559">
                  <c:v>3243.6</c:v>
                </c:pt>
                <c:pt idx="5560">
                  <c:v>3247.6</c:v>
                </c:pt>
                <c:pt idx="5561">
                  <c:v>3243.9</c:v>
                </c:pt>
                <c:pt idx="5562">
                  <c:v>3243.2</c:v>
                </c:pt>
                <c:pt idx="5563">
                  <c:v>3242.5</c:v>
                </c:pt>
                <c:pt idx="5564">
                  <c:v>3232.4</c:v>
                </c:pt>
                <c:pt idx="5565">
                  <c:v>3237.5</c:v>
                </c:pt>
                <c:pt idx="5566">
                  <c:v>3233.9</c:v>
                </c:pt>
                <c:pt idx="5567">
                  <c:v>3232.1</c:v>
                </c:pt>
                <c:pt idx="5568">
                  <c:v>3229.3</c:v>
                </c:pt>
                <c:pt idx="5569">
                  <c:v>3227.4</c:v>
                </c:pt>
                <c:pt idx="5570">
                  <c:v>3227.4</c:v>
                </c:pt>
                <c:pt idx="5571">
                  <c:v>3224</c:v>
                </c:pt>
                <c:pt idx="5572">
                  <c:v>3227.8</c:v>
                </c:pt>
                <c:pt idx="5573">
                  <c:v>3233.4</c:v>
                </c:pt>
                <c:pt idx="5574">
                  <c:v>3235.3</c:v>
                </c:pt>
                <c:pt idx="5575">
                  <c:v>3228.4</c:v>
                </c:pt>
                <c:pt idx="5576">
                  <c:v>3227.6</c:v>
                </c:pt>
                <c:pt idx="5577">
                  <c:v>3225.2</c:v>
                </c:pt>
                <c:pt idx="5578">
                  <c:v>3226.9</c:v>
                </c:pt>
                <c:pt idx="5579">
                  <c:v>3232.4</c:v>
                </c:pt>
                <c:pt idx="5580">
                  <c:v>3233.8</c:v>
                </c:pt>
                <c:pt idx="5581">
                  <c:v>3234.9</c:v>
                </c:pt>
                <c:pt idx="5582">
                  <c:v>3232.7</c:v>
                </c:pt>
                <c:pt idx="5583">
                  <c:v>3230.7</c:v>
                </c:pt>
                <c:pt idx="5584">
                  <c:v>3228.6</c:v>
                </c:pt>
                <c:pt idx="5585">
                  <c:v>3225.7</c:v>
                </c:pt>
                <c:pt idx="5586">
                  <c:v>3230</c:v>
                </c:pt>
                <c:pt idx="5587">
                  <c:v>3235</c:v>
                </c:pt>
                <c:pt idx="5588">
                  <c:v>3234.5</c:v>
                </c:pt>
                <c:pt idx="5589">
                  <c:v>3232.6</c:v>
                </c:pt>
                <c:pt idx="5590">
                  <c:v>3229.1</c:v>
                </c:pt>
                <c:pt idx="5591">
                  <c:v>3228.6</c:v>
                </c:pt>
                <c:pt idx="5592">
                  <c:v>3230.2</c:v>
                </c:pt>
                <c:pt idx="5593">
                  <c:v>3231.6</c:v>
                </c:pt>
                <c:pt idx="5594">
                  <c:v>3230.9</c:v>
                </c:pt>
                <c:pt idx="5595">
                  <c:v>3238.6</c:v>
                </c:pt>
                <c:pt idx="5596">
                  <c:v>3233.6</c:v>
                </c:pt>
                <c:pt idx="5597">
                  <c:v>3233.8</c:v>
                </c:pt>
                <c:pt idx="5598">
                  <c:v>3230.2</c:v>
                </c:pt>
                <c:pt idx="5599">
                  <c:v>3231.9</c:v>
                </c:pt>
                <c:pt idx="5600">
                  <c:v>3229.4</c:v>
                </c:pt>
                <c:pt idx="5601">
                  <c:v>3226.6</c:v>
                </c:pt>
                <c:pt idx="5602">
                  <c:v>3227.6</c:v>
                </c:pt>
                <c:pt idx="5603">
                  <c:v>3219.5</c:v>
                </c:pt>
                <c:pt idx="5604">
                  <c:v>3214.8</c:v>
                </c:pt>
                <c:pt idx="5605">
                  <c:v>3216.1</c:v>
                </c:pt>
                <c:pt idx="5606">
                  <c:v>3219.9</c:v>
                </c:pt>
                <c:pt idx="5607">
                  <c:v>3217.4</c:v>
                </c:pt>
                <c:pt idx="5608">
                  <c:v>3226.9</c:v>
                </c:pt>
                <c:pt idx="5609">
                  <c:v>3221.9</c:v>
                </c:pt>
                <c:pt idx="5610">
                  <c:v>3218</c:v>
                </c:pt>
                <c:pt idx="5611">
                  <c:v>3212.7</c:v>
                </c:pt>
                <c:pt idx="5612">
                  <c:v>3215.1</c:v>
                </c:pt>
                <c:pt idx="5613">
                  <c:v>3213.1</c:v>
                </c:pt>
                <c:pt idx="5614">
                  <c:v>3219.4</c:v>
                </c:pt>
                <c:pt idx="5615">
                  <c:v>3216.1</c:v>
                </c:pt>
                <c:pt idx="5616">
                  <c:v>3217.6</c:v>
                </c:pt>
                <c:pt idx="5617">
                  <c:v>3212.7</c:v>
                </c:pt>
                <c:pt idx="5618">
                  <c:v>3211.4</c:v>
                </c:pt>
                <c:pt idx="5619">
                  <c:v>3209.5</c:v>
                </c:pt>
                <c:pt idx="5620">
                  <c:v>3212.1</c:v>
                </c:pt>
                <c:pt idx="5621">
                  <c:v>3214.8</c:v>
                </c:pt>
                <c:pt idx="5622">
                  <c:v>3212</c:v>
                </c:pt>
                <c:pt idx="5623">
                  <c:v>3215</c:v>
                </c:pt>
                <c:pt idx="5624">
                  <c:v>3212.8</c:v>
                </c:pt>
                <c:pt idx="5625">
                  <c:v>3211.7</c:v>
                </c:pt>
                <c:pt idx="5626">
                  <c:v>3214.9</c:v>
                </c:pt>
                <c:pt idx="5627">
                  <c:v>3216.7</c:v>
                </c:pt>
                <c:pt idx="5628">
                  <c:v>3222.7</c:v>
                </c:pt>
                <c:pt idx="5629">
                  <c:v>3221.7</c:v>
                </c:pt>
                <c:pt idx="5630">
                  <c:v>3232.3</c:v>
                </c:pt>
                <c:pt idx="5631">
                  <c:v>3230.8</c:v>
                </c:pt>
                <c:pt idx="5632">
                  <c:v>3238.1</c:v>
                </c:pt>
                <c:pt idx="5633">
                  <c:v>3235.3</c:v>
                </c:pt>
                <c:pt idx="5634">
                  <c:v>3236.1</c:v>
                </c:pt>
                <c:pt idx="5635">
                  <c:v>3239.6</c:v>
                </c:pt>
                <c:pt idx="5636">
                  <c:v>3244.1</c:v>
                </c:pt>
                <c:pt idx="5637">
                  <c:v>3238</c:v>
                </c:pt>
                <c:pt idx="5638">
                  <c:v>3242.7</c:v>
                </c:pt>
                <c:pt idx="5639">
                  <c:v>3243.4</c:v>
                </c:pt>
                <c:pt idx="5640">
                  <c:v>3250.6</c:v>
                </c:pt>
                <c:pt idx="5641">
                  <c:v>3246.2</c:v>
                </c:pt>
                <c:pt idx="5642">
                  <c:v>3248.6</c:v>
                </c:pt>
                <c:pt idx="5643">
                  <c:v>3252</c:v>
                </c:pt>
                <c:pt idx="5644">
                  <c:v>3250.4</c:v>
                </c:pt>
                <c:pt idx="5645">
                  <c:v>3252.5</c:v>
                </c:pt>
                <c:pt idx="5646">
                  <c:v>3252.2</c:v>
                </c:pt>
                <c:pt idx="5647">
                  <c:v>3253.6</c:v>
                </c:pt>
                <c:pt idx="5648">
                  <c:v>3256.6</c:v>
                </c:pt>
                <c:pt idx="5649">
                  <c:v>3252.6</c:v>
                </c:pt>
                <c:pt idx="5650">
                  <c:v>3261.9</c:v>
                </c:pt>
                <c:pt idx="5651">
                  <c:v>3263.4</c:v>
                </c:pt>
                <c:pt idx="5652">
                  <c:v>3267.9</c:v>
                </c:pt>
                <c:pt idx="5653">
                  <c:v>3264.4</c:v>
                </c:pt>
                <c:pt idx="5654">
                  <c:v>3267.9</c:v>
                </c:pt>
                <c:pt idx="5655">
                  <c:v>3269.4</c:v>
                </c:pt>
                <c:pt idx="5656">
                  <c:v>3266.1</c:v>
                </c:pt>
                <c:pt idx="5657">
                  <c:v>3267.4</c:v>
                </c:pt>
                <c:pt idx="5658">
                  <c:v>3270.9</c:v>
                </c:pt>
                <c:pt idx="5659">
                  <c:v>3264.9</c:v>
                </c:pt>
                <c:pt idx="5660">
                  <c:v>3269.5</c:v>
                </c:pt>
                <c:pt idx="5661">
                  <c:v>3270.8</c:v>
                </c:pt>
                <c:pt idx="5662">
                  <c:v>3276.5</c:v>
                </c:pt>
                <c:pt idx="5663">
                  <c:v>3272.7</c:v>
                </c:pt>
                <c:pt idx="5664">
                  <c:v>3273.7</c:v>
                </c:pt>
                <c:pt idx="5665">
                  <c:v>3272.8</c:v>
                </c:pt>
                <c:pt idx="5666">
                  <c:v>3276.4</c:v>
                </c:pt>
                <c:pt idx="5667">
                  <c:v>3278.9</c:v>
                </c:pt>
                <c:pt idx="5668">
                  <c:v>3279.3</c:v>
                </c:pt>
                <c:pt idx="5669">
                  <c:v>3280.9</c:v>
                </c:pt>
                <c:pt idx="5670">
                  <c:v>3278.5</c:v>
                </c:pt>
                <c:pt idx="5671">
                  <c:v>3280.8</c:v>
                </c:pt>
                <c:pt idx="5672">
                  <c:v>3279.6</c:v>
                </c:pt>
                <c:pt idx="5673">
                  <c:v>3280.4</c:v>
                </c:pt>
                <c:pt idx="5674">
                  <c:v>3279.9</c:v>
                </c:pt>
                <c:pt idx="5675">
                  <c:v>3283</c:v>
                </c:pt>
                <c:pt idx="5676">
                  <c:v>3283.9</c:v>
                </c:pt>
                <c:pt idx="5677">
                  <c:v>3288.5</c:v>
                </c:pt>
                <c:pt idx="5678">
                  <c:v>3286.2</c:v>
                </c:pt>
                <c:pt idx="5679">
                  <c:v>3287</c:v>
                </c:pt>
                <c:pt idx="5680">
                  <c:v>3287.5</c:v>
                </c:pt>
                <c:pt idx="5681">
                  <c:v>3286.6</c:v>
                </c:pt>
                <c:pt idx="5682">
                  <c:v>3289.2</c:v>
                </c:pt>
                <c:pt idx="5683">
                  <c:v>3294.4</c:v>
                </c:pt>
                <c:pt idx="5684">
                  <c:v>3293.7</c:v>
                </c:pt>
                <c:pt idx="5685">
                  <c:v>3296.8</c:v>
                </c:pt>
                <c:pt idx="5686">
                  <c:v>3292</c:v>
                </c:pt>
                <c:pt idx="5687">
                  <c:v>3295</c:v>
                </c:pt>
                <c:pt idx="5688">
                  <c:v>3298.6</c:v>
                </c:pt>
                <c:pt idx="5689">
                  <c:v>3301.1</c:v>
                </c:pt>
                <c:pt idx="5690">
                  <c:v>3305.4</c:v>
                </c:pt>
                <c:pt idx="5691">
                  <c:v>3307.4</c:v>
                </c:pt>
                <c:pt idx="5692">
                  <c:v>3303.6</c:v>
                </c:pt>
                <c:pt idx="5693">
                  <c:v>3307.4</c:v>
                </c:pt>
                <c:pt idx="5694">
                  <c:v>3307.1</c:v>
                </c:pt>
                <c:pt idx="5695">
                  <c:v>3303.5</c:v>
                </c:pt>
                <c:pt idx="5696">
                  <c:v>3309.1</c:v>
                </c:pt>
                <c:pt idx="5697">
                  <c:v>3308.7</c:v>
                </c:pt>
                <c:pt idx="5698">
                  <c:v>3312.1</c:v>
                </c:pt>
                <c:pt idx="5699">
                  <c:v>3317.5</c:v>
                </c:pt>
                <c:pt idx="5700">
                  <c:v>3312.9</c:v>
                </c:pt>
                <c:pt idx="5701">
                  <c:v>3320.1</c:v>
                </c:pt>
                <c:pt idx="5702">
                  <c:v>3318.2</c:v>
                </c:pt>
                <c:pt idx="5703">
                  <c:v>3318.3</c:v>
                </c:pt>
                <c:pt idx="5704">
                  <c:v>3321.3</c:v>
                </c:pt>
                <c:pt idx="5705">
                  <c:v>3314.4</c:v>
                </c:pt>
                <c:pt idx="5706">
                  <c:v>3321.7</c:v>
                </c:pt>
                <c:pt idx="5707">
                  <c:v>3323.6</c:v>
                </c:pt>
                <c:pt idx="5708">
                  <c:v>3333.5</c:v>
                </c:pt>
                <c:pt idx="5709">
                  <c:v>3334.3</c:v>
                </c:pt>
                <c:pt idx="5710">
                  <c:v>3332</c:v>
                </c:pt>
                <c:pt idx="5711">
                  <c:v>3333</c:v>
                </c:pt>
                <c:pt idx="5712">
                  <c:v>3328.7</c:v>
                </c:pt>
                <c:pt idx="5713">
                  <c:v>3333.5</c:v>
                </c:pt>
                <c:pt idx="5714">
                  <c:v>3334.5</c:v>
                </c:pt>
                <c:pt idx="5715">
                  <c:v>3335.6</c:v>
                </c:pt>
                <c:pt idx="5716">
                  <c:v>3339.7</c:v>
                </c:pt>
                <c:pt idx="5717">
                  <c:v>3335.4</c:v>
                </c:pt>
                <c:pt idx="5718">
                  <c:v>3332.6</c:v>
                </c:pt>
                <c:pt idx="5719">
                  <c:v>3339.4</c:v>
                </c:pt>
                <c:pt idx="5720">
                  <c:v>3341.2</c:v>
                </c:pt>
                <c:pt idx="5721">
                  <c:v>3341.7</c:v>
                </c:pt>
                <c:pt idx="5722">
                  <c:v>3347.4</c:v>
                </c:pt>
                <c:pt idx="5723">
                  <c:v>3345.8</c:v>
                </c:pt>
                <c:pt idx="5724">
                  <c:v>3343.5</c:v>
                </c:pt>
                <c:pt idx="5725">
                  <c:v>3349.3</c:v>
                </c:pt>
                <c:pt idx="5726">
                  <c:v>3347.5</c:v>
                </c:pt>
                <c:pt idx="5727">
                  <c:v>3353.7</c:v>
                </c:pt>
                <c:pt idx="5728">
                  <c:v>3358.2</c:v>
                </c:pt>
                <c:pt idx="5729">
                  <c:v>3356.9</c:v>
                </c:pt>
                <c:pt idx="5730">
                  <c:v>3359.1</c:v>
                </c:pt>
                <c:pt idx="5731">
                  <c:v>3361.3</c:v>
                </c:pt>
                <c:pt idx="5732">
                  <c:v>3365.3</c:v>
                </c:pt>
                <c:pt idx="5733">
                  <c:v>3362</c:v>
                </c:pt>
                <c:pt idx="5734">
                  <c:v>3366.2</c:v>
                </c:pt>
                <c:pt idx="5735">
                  <c:v>3366.1</c:v>
                </c:pt>
                <c:pt idx="5736">
                  <c:v>3366</c:v>
                </c:pt>
                <c:pt idx="5737">
                  <c:v>3364</c:v>
                </c:pt>
                <c:pt idx="5738">
                  <c:v>3374.3</c:v>
                </c:pt>
                <c:pt idx="5739">
                  <c:v>3377.1</c:v>
                </c:pt>
                <c:pt idx="5740">
                  <c:v>3371.7</c:v>
                </c:pt>
                <c:pt idx="5741">
                  <c:v>3379</c:v>
                </c:pt>
                <c:pt idx="5742">
                  <c:v>3379.7</c:v>
                </c:pt>
                <c:pt idx="5743">
                  <c:v>3382</c:v>
                </c:pt>
                <c:pt idx="5744">
                  <c:v>3381.6</c:v>
                </c:pt>
                <c:pt idx="5745">
                  <c:v>3379.1</c:v>
                </c:pt>
                <c:pt idx="5746">
                  <c:v>3380.8</c:v>
                </c:pt>
                <c:pt idx="5747">
                  <c:v>3386.2</c:v>
                </c:pt>
                <c:pt idx="5748">
                  <c:v>3389.1</c:v>
                </c:pt>
                <c:pt idx="5749">
                  <c:v>3391.6</c:v>
                </c:pt>
                <c:pt idx="5750">
                  <c:v>3387.1</c:v>
                </c:pt>
                <c:pt idx="5751">
                  <c:v>3390.4</c:v>
                </c:pt>
                <c:pt idx="5752">
                  <c:v>3390.8</c:v>
                </c:pt>
                <c:pt idx="5753">
                  <c:v>3394.4</c:v>
                </c:pt>
                <c:pt idx="5754">
                  <c:v>3397.6</c:v>
                </c:pt>
                <c:pt idx="5755">
                  <c:v>3397</c:v>
                </c:pt>
                <c:pt idx="5756">
                  <c:v>3397.6</c:v>
                </c:pt>
                <c:pt idx="5757">
                  <c:v>3390.2</c:v>
                </c:pt>
                <c:pt idx="5758">
                  <c:v>3391.7</c:v>
                </c:pt>
                <c:pt idx="5759">
                  <c:v>3394.2</c:v>
                </c:pt>
                <c:pt idx="5760">
                  <c:v>3396.8</c:v>
                </c:pt>
                <c:pt idx="5761">
                  <c:v>3394.8</c:v>
                </c:pt>
                <c:pt idx="5762">
                  <c:v>3388.5</c:v>
                </c:pt>
                <c:pt idx="5763">
                  <c:v>3395.1</c:v>
                </c:pt>
                <c:pt idx="5764">
                  <c:v>3399.3</c:v>
                </c:pt>
                <c:pt idx="5765">
                  <c:v>3392.8</c:v>
                </c:pt>
                <c:pt idx="5766">
                  <c:v>3392.6</c:v>
                </c:pt>
                <c:pt idx="5767">
                  <c:v>3394.1</c:v>
                </c:pt>
                <c:pt idx="5768">
                  <c:v>3399.6</c:v>
                </c:pt>
                <c:pt idx="5769">
                  <c:v>3399.2</c:v>
                </c:pt>
                <c:pt idx="5770">
                  <c:v>3393.9</c:v>
                </c:pt>
                <c:pt idx="5771">
                  <c:v>3399.6</c:v>
                </c:pt>
                <c:pt idx="5772">
                  <c:v>3395.3</c:v>
                </c:pt>
                <c:pt idx="5773">
                  <c:v>3391.3</c:v>
                </c:pt>
                <c:pt idx="5774">
                  <c:v>3390.3</c:v>
                </c:pt>
                <c:pt idx="5775">
                  <c:v>3391</c:v>
                </c:pt>
                <c:pt idx="5776">
                  <c:v>3392.2</c:v>
                </c:pt>
                <c:pt idx="5777">
                  <c:v>3391</c:v>
                </c:pt>
                <c:pt idx="5778">
                  <c:v>3390.7</c:v>
                </c:pt>
                <c:pt idx="5779">
                  <c:v>3396.8</c:v>
                </c:pt>
                <c:pt idx="5780">
                  <c:v>3393.2</c:v>
                </c:pt>
                <c:pt idx="5781">
                  <c:v>3396.8</c:v>
                </c:pt>
                <c:pt idx="5782">
                  <c:v>3400.8</c:v>
                </c:pt>
                <c:pt idx="5783">
                  <c:v>3394.1</c:v>
                </c:pt>
                <c:pt idx="5784">
                  <c:v>3394.1</c:v>
                </c:pt>
                <c:pt idx="5785">
                  <c:v>3397.2</c:v>
                </c:pt>
                <c:pt idx="5786">
                  <c:v>3396.2</c:v>
                </c:pt>
                <c:pt idx="5787">
                  <c:v>3399.5</c:v>
                </c:pt>
                <c:pt idx="5788">
                  <c:v>3400.9</c:v>
                </c:pt>
                <c:pt idx="5789">
                  <c:v>3404</c:v>
                </c:pt>
                <c:pt idx="5790">
                  <c:v>3399.5</c:v>
                </c:pt>
                <c:pt idx="5791">
                  <c:v>3400.6</c:v>
                </c:pt>
                <c:pt idx="5792">
                  <c:v>3406.3</c:v>
                </c:pt>
                <c:pt idx="5793">
                  <c:v>3407.1</c:v>
                </c:pt>
                <c:pt idx="5794">
                  <c:v>3404.9</c:v>
                </c:pt>
                <c:pt idx="5795">
                  <c:v>3409.7</c:v>
                </c:pt>
                <c:pt idx="5796">
                  <c:v>3413.9</c:v>
                </c:pt>
                <c:pt idx="5797">
                  <c:v>3412</c:v>
                </c:pt>
                <c:pt idx="5798">
                  <c:v>3418</c:v>
                </c:pt>
                <c:pt idx="5799">
                  <c:v>3422.6</c:v>
                </c:pt>
                <c:pt idx="5800">
                  <c:v>3430.5</c:v>
                </c:pt>
                <c:pt idx="5801">
                  <c:v>3425.4</c:v>
                </c:pt>
                <c:pt idx="5802">
                  <c:v>3416.3</c:v>
                </c:pt>
                <c:pt idx="5803">
                  <c:v>3428.9</c:v>
                </c:pt>
                <c:pt idx="5804">
                  <c:v>3414.6</c:v>
                </c:pt>
                <c:pt idx="5805">
                  <c:v>3437.9</c:v>
                </c:pt>
                <c:pt idx="5806">
                  <c:v>3433.9</c:v>
                </c:pt>
                <c:pt idx="5807">
                  <c:v>3437</c:v>
                </c:pt>
                <c:pt idx="5808">
                  <c:v>3434.7</c:v>
                </c:pt>
                <c:pt idx="5809">
                  <c:v>3436.8</c:v>
                </c:pt>
                <c:pt idx="5810">
                  <c:v>3448.1</c:v>
                </c:pt>
                <c:pt idx="5811">
                  <c:v>3441.9</c:v>
                </c:pt>
                <c:pt idx="5812">
                  <c:v>3447.8</c:v>
                </c:pt>
                <c:pt idx="5813">
                  <c:v>3443.8</c:v>
                </c:pt>
                <c:pt idx="5814">
                  <c:v>3453</c:v>
                </c:pt>
                <c:pt idx="5815">
                  <c:v>3455.7</c:v>
                </c:pt>
                <c:pt idx="5816">
                  <c:v>3440.8</c:v>
                </c:pt>
                <c:pt idx="5817">
                  <c:v>3459.4</c:v>
                </c:pt>
                <c:pt idx="5818">
                  <c:v>3460.3</c:v>
                </c:pt>
                <c:pt idx="5819">
                  <c:v>3450.2</c:v>
                </c:pt>
                <c:pt idx="5820">
                  <c:v>3463</c:v>
                </c:pt>
                <c:pt idx="5821">
                  <c:v>3467.3</c:v>
                </c:pt>
                <c:pt idx="5822">
                  <c:v>3447.4</c:v>
                </c:pt>
                <c:pt idx="5823">
                  <c:v>3449</c:v>
                </c:pt>
                <c:pt idx="5824">
                  <c:v>3443.3</c:v>
                </c:pt>
                <c:pt idx="5825">
                  <c:v>3452.4</c:v>
                </c:pt>
                <c:pt idx="5826">
                  <c:v>3457.6</c:v>
                </c:pt>
                <c:pt idx="5827">
                  <c:v>3461.6</c:v>
                </c:pt>
                <c:pt idx="5828">
                  <c:v>3468</c:v>
                </c:pt>
                <c:pt idx="5829">
                  <c:v>3464.2</c:v>
                </c:pt>
                <c:pt idx="5830">
                  <c:v>3464.7</c:v>
                </c:pt>
                <c:pt idx="5831">
                  <c:v>3459.8</c:v>
                </c:pt>
                <c:pt idx="5832">
                  <c:v>3460</c:v>
                </c:pt>
                <c:pt idx="5833">
                  <c:v>3464</c:v>
                </c:pt>
                <c:pt idx="5834">
                  <c:v>3464</c:v>
                </c:pt>
                <c:pt idx="5835">
                  <c:v>3462.9</c:v>
                </c:pt>
                <c:pt idx="5836">
                  <c:v>3465.5</c:v>
                </c:pt>
                <c:pt idx="5837">
                  <c:v>3467.1</c:v>
                </c:pt>
                <c:pt idx="5838">
                  <c:v>3473.5</c:v>
                </c:pt>
                <c:pt idx="5839">
                  <c:v>3468.4</c:v>
                </c:pt>
                <c:pt idx="5840">
                  <c:v>3470.5</c:v>
                </c:pt>
                <c:pt idx="5841">
                  <c:v>3479.9</c:v>
                </c:pt>
                <c:pt idx="5842">
                  <c:v>3472.3</c:v>
                </c:pt>
                <c:pt idx="5843">
                  <c:v>3479.4</c:v>
                </c:pt>
                <c:pt idx="5844">
                  <c:v>3477.9</c:v>
                </c:pt>
                <c:pt idx="5845">
                  <c:v>3473.2</c:v>
                </c:pt>
                <c:pt idx="5846">
                  <c:v>3479.4</c:v>
                </c:pt>
                <c:pt idx="5847">
                  <c:v>3479</c:v>
                </c:pt>
                <c:pt idx="5848">
                  <c:v>3481.8</c:v>
                </c:pt>
                <c:pt idx="5849">
                  <c:v>3486.4</c:v>
                </c:pt>
                <c:pt idx="5850">
                  <c:v>3485.3</c:v>
                </c:pt>
                <c:pt idx="5851">
                  <c:v>3483.8</c:v>
                </c:pt>
                <c:pt idx="5852">
                  <c:v>3495.4</c:v>
                </c:pt>
                <c:pt idx="5853">
                  <c:v>3492.4</c:v>
                </c:pt>
                <c:pt idx="5854">
                  <c:v>3491.5</c:v>
                </c:pt>
                <c:pt idx="5855">
                  <c:v>3490.5</c:v>
                </c:pt>
                <c:pt idx="5856">
                  <c:v>3495.6</c:v>
                </c:pt>
                <c:pt idx="5857">
                  <c:v>3494.5</c:v>
                </c:pt>
                <c:pt idx="5858">
                  <c:v>3493.9</c:v>
                </c:pt>
                <c:pt idx="5859">
                  <c:v>3497</c:v>
                </c:pt>
                <c:pt idx="5860">
                  <c:v>3492.7</c:v>
                </c:pt>
                <c:pt idx="5861">
                  <c:v>3492.9</c:v>
                </c:pt>
                <c:pt idx="5862">
                  <c:v>3496.6</c:v>
                </c:pt>
                <c:pt idx="5863">
                  <c:v>3492.3</c:v>
                </c:pt>
                <c:pt idx="5864">
                  <c:v>3489.6</c:v>
                </c:pt>
                <c:pt idx="5865">
                  <c:v>3492.3</c:v>
                </c:pt>
                <c:pt idx="5866">
                  <c:v>3487.6</c:v>
                </c:pt>
                <c:pt idx="5867">
                  <c:v>3490</c:v>
                </c:pt>
                <c:pt idx="5868">
                  <c:v>3488.7</c:v>
                </c:pt>
                <c:pt idx="5869">
                  <c:v>3489.9</c:v>
                </c:pt>
                <c:pt idx="5870">
                  <c:v>3489.5</c:v>
                </c:pt>
                <c:pt idx="5871">
                  <c:v>3494</c:v>
                </c:pt>
                <c:pt idx="5872">
                  <c:v>3489.4</c:v>
                </c:pt>
                <c:pt idx="5873">
                  <c:v>3490.1</c:v>
                </c:pt>
                <c:pt idx="5874">
                  <c:v>3489.3</c:v>
                </c:pt>
                <c:pt idx="5875">
                  <c:v>3489</c:v>
                </c:pt>
                <c:pt idx="5876">
                  <c:v>3490</c:v>
                </c:pt>
                <c:pt idx="5877">
                  <c:v>3493.5</c:v>
                </c:pt>
                <c:pt idx="5878">
                  <c:v>3493.3</c:v>
                </c:pt>
                <c:pt idx="5879">
                  <c:v>3490.2</c:v>
                </c:pt>
                <c:pt idx="5880">
                  <c:v>3487.8</c:v>
                </c:pt>
                <c:pt idx="5881">
                  <c:v>3481.2</c:v>
                </c:pt>
                <c:pt idx="5882">
                  <c:v>3484.1</c:v>
                </c:pt>
                <c:pt idx="5883">
                  <c:v>3489.6</c:v>
                </c:pt>
                <c:pt idx="5884">
                  <c:v>3494.9</c:v>
                </c:pt>
                <c:pt idx="5885">
                  <c:v>3488.3</c:v>
                </c:pt>
                <c:pt idx="5886">
                  <c:v>3496.5</c:v>
                </c:pt>
                <c:pt idx="5887">
                  <c:v>3499.5</c:v>
                </c:pt>
                <c:pt idx="5888">
                  <c:v>3496.1</c:v>
                </c:pt>
                <c:pt idx="5889">
                  <c:v>3493.6</c:v>
                </c:pt>
                <c:pt idx="5890">
                  <c:v>3498.7</c:v>
                </c:pt>
                <c:pt idx="5891">
                  <c:v>3496.5</c:v>
                </c:pt>
                <c:pt idx="5892">
                  <c:v>3492.1</c:v>
                </c:pt>
                <c:pt idx="5893">
                  <c:v>3492.6</c:v>
                </c:pt>
                <c:pt idx="5894">
                  <c:v>3494.7</c:v>
                </c:pt>
                <c:pt idx="5895">
                  <c:v>3495.9</c:v>
                </c:pt>
                <c:pt idx="5896">
                  <c:v>3494.9</c:v>
                </c:pt>
                <c:pt idx="5897">
                  <c:v>3497.7</c:v>
                </c:pt>
                <c:pt idx="5898">
                  <c:v>3501.7</c:v>
                </c:pt>
                <c:pt idx="5899">
                  <c:v>3505.7</c:v>
                </c:pt>
                <c:pt idx="5900">
                  <c:v>3508.8</c:v>
                </c:pt>
                <c:pt idx="5901">
                  <c:v>3507</c:v>
                </c:pt>
                <c:pt idx="5902">
                  <c:v>3509.6</c:v>
                </c:pt>
                <c:pt idx="5903">
                  <c:v>3503.9</c:v>
                </c:pt>
                <c:pt idx="5904">
                  <c:v>3509.6</c:v>
                </c:pt>
                <c:pt idx="5905">
                  <c:v>3507.5</c:v>
                </c:pt>
                <c:pt idx="5906">
                  <c:v>3510.4</c:v>
                </c:pt>
                <c:pt idx="5907">
                  <c:v>3515.9</c:v>
                </c:pt>
                <c:pt idx="5908">
                  <c:v>3513.4</c:v>
                </c:pt>
                <c:pt idx="5909">
                  <c:v>3519.6</c:v>
                </c:pt>
                <c:pt idx="5910">
                  <c:v>3517.3</c:v>
                </c:pt>
                <c:pt idx="5911">
                  <c:v>3516.4</c:v>
                </c:pt>
                <c:pt idx="5912">
                  <c:v>3515.3</c:v>
                </c:pt>
                <c:pt idx="5913">
                  <c:v>3517.6</c:v>
                </c:pt>
                <c:pt idx="5914">
                  <c:v>3517.9</c:v>
                </c:pt>
                <c:pt idx="5915">
                  <c:v>3513</c:v>
                </c:pt>
                <c:pt idx="5916">
                  <c:v>3516.1</c:v>
                </c:pt>
                <c:pt idx="5917">
                  <c:v>3516.7</c:v>
                </c:pt>
                <c:pt idx="5918">
                  <c:v>3513</c:v>
                </c:pt>
                <c:pt idx="5919">
                  <c:v>3521.9</c:v>
                </c:pt>
                <c:pt idx="5920">
                  <c:v>3525.8</c:v>
                </c:pt>
                <c:pt idx="5921">
                  <c:v>3530.8</c:v>
                </c:pt>
                <c:pt idx="5922">
                  <c:v>3530.9</c:v>
                </c:pt>
                <c:pt idx="5923">
                  <c:v>3527.3</c:v>
                </c:pt>
                <c:pt idx="5924">
                  <c:v>3532.6</c:v>
                </c:pt>
                <c:pt idx="5925">
                  <c:v>3523.1</c:v>
                </c:pt>
                <c:pt idx="5926">
                  <c:v>3527.6</c:v>
                </c:pt>
                <c:pt idx="5927">
                  <c:v>3527.8</c:v>
                </c:pt>
                <c:pt idx="5928">
                  <c:v>3531.6</c:v>
                </c:pt>
                <c:pt idx="5929">
                  <c:v>3536.1</c:v>
                </c:pt>
                <c:pt idx="5930">
                  <c:v>3538.7</c:v>
                </c:pt>
                <c:pt idx="5931">
                  <c:v>3539.2</c:v>
                </c:pt>
                <c:pt idx="5932">
                  <c:v>3537.3</c:v>
                </c:pt>
                <c:pt idx="5933">
                  <c:v>3541.2</c:v>
                </c:pt>
                <c:pt idx="5934">
                  <c:v>3543.9</c:v>
                </c:pt>
                <c:pt idx="5935">
                  <c:v>3542.4</c:v>
                </c:pt>
                <c:pt idx="5936">
                  <c:v>3538.8</c:v>
                </c:pt>
                <c:pt idx="5937">
                  <c:v>3541.1</c:v>
                </c:pt>
                <c:pt idx="5938">
                  <c:v>3539</c:v>
                </c:pt>
                <c:pt idx="5939">
                  <c:v>3543.3</c:v>
                </c:pt>
                <c:pt idx="5940">
                  <c:v>3549.6</c:v>
                </c:pt>
                <c:pt idx="5941">
                  <c:v>3547.9</c:v>
                </c:pt>
                <c:pt idx="5942">
                  <c:v>3544</c:v>
                </c:pt>
                <c:pt idx="5943">
                  <c:v>3552.2</c:v>
                </c:pt>
                <c:pt idx="5944">
                  <c:v>3550.6</c:v>
                </c:pt>
                <c:pt idx="5945">
                  <c:v>3553.5</c:v>
                </c:pt>
                <c:pt idx="5946">
                  <c:v>3554.9</c:v>
                </c:pt>
                <c:pt idx="5947">
                  <c:v>3543.9</c:v>
                </c:pt>
                <c:pt idx="5948">
                  <c:v>3554.7</c:v>
                </c:pt>
                <c:pt idx="5949">
                  <c:v>3550.5</c:v>
                </c:pt>
                <c:pt idx="5950">
                  <c:v>3553.6</c:v>
                </c:pt>
                <c:pt idx="5951">
                  <c:v>3559.2</c:v>
                </c:pt>
                <c:pt idx="5952">
                  <c:v>3556.1</c:v>
                </c:pt>
                <c:pt idx="5953">
                  <c:v>3564.8</c:v>
                </c:pt>
                <c:pt idx="5954">
                  <c:v>3565.1</c:v>
                </c:pt>
                <c:pt idx="5955">
                  <c:v>3566.1</c:v>
                </c:pt>
                <c:pt idx="5956">
                  <c:v>3558.6</c:v>
                </c:pt>
                <c:pt idx="5957">
                  <c:v>3566.7</c:v>
                </c:pt>
                <c:pt idx="5958">
                  <c:v>3565.9</c:v>
                </c:pt>
                <c:pt idx="5959">
                  <c:v>3567.9</c:v>
                </c:pt>
                <c:pt idx="5960">
                  <c:v>3568.6</c:v>
                </c:pt>
                <c:pt idx="5961">
                  <c:v>3572.4</c:v>
                </c:pt>
                <c:pt idx="5962">
                  <c:v>3574.9</c:v>
                </c:pt>
                <c:pt idx="5963">
                  <c:v>3577.2</c:v>
                </c:pt>
                <c:pt idx="5964">
                  <c:v>3572.9</c:v>
                </c:pt>
                <c:pt idx="5965">
                  <c:v>3571.4</c:v>
                </c:pt>
                <c:pt idx="5966">
                  <c:v>3567.5</c:v>
                </c:pt>
                <c:pt idx="5967">
                  <c:v>3572.3</c:v>
                </c:pt>
                <c:pt idx="5968">
                  <c:v>3577.8</c:v>
                </c:pt>
                <c:pt idx="5969">
                  <c:v>3569.6</c:v>
                </c:pt>
                <c:pt idx="5970">
                  <c:v>3575.8</c:v>
                </c:pt>
                <c:pt idx="5971">
                  <c:v>3582.2</c:v>
                </c:pt>
                <c:pt idx="5972">
                  <c:v>3573</c:v>
                </c:pt>
                <c:pt idx="5973">
                  <c:v>3574</c:v>
                </c:pt>
                <c:pt idx="5974">
                  <c:v>3579.3</c:v>
                </c:pt>
                <c:pt idx="5975">
                  <c:v>3568.9</c:v>
                </c:pt>
                <c:pt idx="5976">
                  <c:v>3573.5</c:v>
                </c:pt>
                <c:pt idx="5977">
                  <c:v>3575.5</c:v>
                </c:pt>
                <c:pt idx="5978">
                  <c:v>3574</c:v>
                </c:pt>
                <c:pt idx="5979">
                  <c:v>3581.2</c:v>
                </c:pt>
                <c:pt idx="5980">
                  <c:v>3585.2</c:v>
                </c:pt>
                <c:pt idx="5981">
                  <c:v>3580</c:v>
                </c:pt>
                <c:pt idx="5982">
                  <c:v>3585.8</c:v>
                </c:pt>
                <c:pt idx="5983">
                  <c:v>3589.3</c:v>
                </c:pt>
                <c:pt idx="5984">
                  <c:v>3584.6</c:v>
                </c:pt>
                <c:pt idx="5985">
                  <c:v>3584.7</c:v>
                </c:pt>
                <c:pt idx="5986">
                  <c:v>3588.6</c:v>
                </c:pt>
                <c:pt idx="5987">
                  <c:v>3589.9</c:v>
                </c:pt>
                <c:pt idx="5988">
                  <c:v>3588.9</c:v>
                </c:pt>
                <c:pt idx="5989">
                  <c:v>3590.3</c:v>
                </c:pt>
                <c:pt idx="5990">
                  <c:v>3591</c:v>
                </c:pt>
                <c:pt idx="5991">
                  <c:v>3591.4</c:v>
                </c:pt>
                <c:pt idx="5992">
                  <c:v>3592.5</c:v>
                </c:pt>
                <c:pt idx="5993">
                  <c:v>3596.5</c:v>
                </c:pt>
                <c:pt idx="5994">
                  <c:v>3597</c:v>
                </c:pt>
                <c:pt idx="5995">
                  <c:v>3598.7</c:v>
                </c:pt>
                <c:pt idx="5996">
                  <c:v>3603</c:v>
                </c:pt>
                <c:pt idx="5997">
                  <c:v>3601.8</c:v>
                </c:pt>
                <c:pt idx="5998">
                  <c:v>3606.4</c:v>
                </c:pt>
                <c:pt idx="5999">
                  <c:v>3607.8</c:v>
                </c:pt>
                <c:pt idx="6000">
                  <c:v>3604.9</c:v>
                </c:pt>
                <c:pt idx="6001">
                  <c:v>3606.9</c:v>
                </c:pt>
                <c:pt idx="6002">
                  <c:v>3607.2</c:v>
                </c:pt>
                <c:pt idx="6003">
                  <c:v>3615</c:v>
                </c:pt>
                <c:pt idx="6004">
                  <c:v>3597.5</c:v>
                </c:pt>
                <c:pt idx="6005">
                  <c:v>3612.7</c:v>
                </c:pt>
                <c:pt idx="6006">
                  <c:v>3606</c:v>
                </c:pt>
                <c:pt idx="6007">
                  <c:v>3611.2</c:v>
                </c:pt>
                <c:pt idx="6008">
                  <c:v>3593.3</c:v>
                </c:pt>
                <c:pt idx="6009">
                  <c:v>3611</c:v>
                </c:pt>
                <c:pt idx="6010">
                  <c:v>3605.5</c:v>
                </c:pt>
                <c:pt idx="6011">
                  <c:v>3609.2</c:v>
                </c:pt>
                <c:pt idx="6012">
                  <c:v>3615.9</c:v>
                </c:pt>
                <c:pt idx="6013">
                  <c:v>3610.8</c:v>
                </c:pt>
                <c:pt idx="6014">
                  <c:v>3598.8</c:v>
                </c:pt>
                <c:pt idx="6015">
                  <c:v>3621.1</c:v>
                </c:pt>
                <c:pt idx="6016">
                  <c:v>3595.7</c:v>
                </c:pt>
                <c:pt idx="6017">
                  <c:v>3599.2</c:v>
                </c:pt>
                <c:pt idx="6018">
                  <c:v>3595.6</c:v>
                </c:pt>
                <c:pt idx="6019">
                  <c:v>3609.1</c:v>
                </c:pt>
                <c:pt idx="6020">
                  <c:v>3621.7</c:v>
                </c:pt>
                <c:pt idx="6021">
                  <c:v>3608.9</c:v>
                </c:pt>
                <c:pt idx="6022">
                  <c:v>3624.5</c:v>
                </c:pt>
                <c:pt idx="6023">
                  <c:v>3610.2</c:v>
                </c:pt>
                <c:pt idx="6024">
                  <c:v>3616.7</c:v>
                </c:pt>
                <c:pt idx="6025">
                  <c:v>3612.4</c:v>
                </c:pt>
                <c:pt idx="6026">
                  <c:v>3612.2</c:v>
                </c:pt>
                <c:pt idx="6027">
                  <c:v>3620.1</c:v>
                </c:pt>
                <c:pt idx="6028">
                  <c:v>3619.6</c:v>
                </c:pt>
                <c:pt idx="6029">
                  <c:v>3618.4</c:v>
                </c:pt>
                <c:pt idx="6030">
                  <c:v>3630.2</c:v>
                </c:pt>
                <c:pt idx="6031">
                  <c:v>3627.4</c:v>
                </c:pt>
                <c:pt idx="6032">
                  <c:v>3626.7</c:v>
                </c:pt>
                <c:pt idx="6033">
                  <c:v>3619.4</c:v>
                </c:pt>
                <c:pt idx="6034">
                  <c:v>3623.1</c:v>
                </c:pt>
                <c:pt idx="6035">
                  <c:v>3626.6</c:v>
                </c:pt>
                <c:pt idx="6036">
                  <c:v>3628.9</c:v>
                </c:pt>
                <c:pt idx="6037">
                  <c:v>3629</c:v>
                </c:pt>
                <c:pt idx="6038">
                  <c:v>3631.4</c:v>
                </c:pt>
                <c:pt idx="6039">
                  <c:v>3629</c:v>
                </c:pt>
                <c:pt idx="6040">
                  <c:v>3635.8</c:v>
                </c:pt>
                <c:pt idx="6041">
                  <c:v>3633.7</c:v>
                </c:pt>
                <c:pt idx="6042">
                  <c:v>3633.7</c:v>
                </c:pt>
                <c:pt idx="6043">
                  <c:v>3636</c:v>
                </c:pt>
                <c:pt idx="6044">
                  <c:v>3632.6</c:v>
                </c:pt>
                <c:pt idx="6045">
                  <c:v>3630.9</c:v>
                </c:pt>
                <c:pt idx="6046">
                  <c:v>3632.6</c:v>
                </c:pt>
                <c:pt idx="6047">
                  <c:v>3636.8</c:v>
                </c:pt>
                <c:pt idx="6048">
                  <c:v>3632</c:v>
                </c:pt>
                <c:pt idx="6049">
                  <c:v>3647.8</c:v>
                </c:pt>
                <c:pt idx="6050">
                  <c:v>3649.2</c:v>
                </c:pt>
                <c:pt idx="6051">
                  <c:v>3642.5</c:v>
                </c:pt>
                <c:pt idx="6052">
                  <c:v>3645</c:v>
                </c:pt>
                <c:pt idx="6053">
                  <c:v>3643.7</c:v>
                </c:pt>
                <c:pt idx="6054">
                  <c:v>3642.3</c:v>
                </c:pt>
                <c:pt idx="6055">
                  <c:v>3643.6</c:v>
                </c:pt>
                <c:pt idx="6056">
                  <c:v>3648.8</c:v>
                </c:pt>
                <c:pt idx="6057">
                  <c:v>3643.5</c:v>
                </c:pt>
                <c:pt idx="6058">
                  <c:v>3645.3</c:v>
                </c:pt>
                <c:pt idx="6059">
                  <c:v>3643</c:v>
                </c:pt>
                <c:pt idx="6060">
                  <c:v>3641</c:v>
                </c:pt>
                <c:pt idx="6061">
                  <c:v>3646</c:v>
                </c:pt>
                <c:pt idx="6062">
                  <c:v>3649</c:v>
                </c:pt>
                <c:pt idx="6063">
                  <c:v>3657</c:v>
                </c:pt>
                <c:pt idx="6064">
                  <c:v>3652.7</c:v>
                </c:pt>
                <c:pt idx="6065">
                  <c:v>3648.2</c:v>
                </c:pt>
                <c:pt idx="6066">
                  <c:v>3649.6</c:v>
                </c:pt>
                <c:pt idx="6067">
                  <c:v>3649.6</c:v>
                </c:pt>
                <c:pt idx="6068">
                  <c:v>3651.4</c:v>
                </c:pt>
                <c:pt idx="6069">
                  <c:v>3658.7</c:v>
                </c:pt>
                <c:pt idx="6070">
                  <c:v>3655.7</c:v>
                </c:pt>
                <c:pt idx="6071">
                  <c:v>3661</c:v>
                </c:pt>
                <c:pt idx="6072">
                  <c:v>3651.9</c:v>
                </c:pt>
                <c:pt idx="6073">
                  <c:v>3652.3</c:v>
                </c:pt>
                <c:pt idx="6074">
                  <c:v>3659.9</c:v>
                </c:pt>
                <c:pt idx="6075">
                  <c:v>3661.9</c:v>
                </c:pt>
                <c:pt idx="6076">
                  <c:v>3657.2</c:v>
                </c:pt>
                <c:pt idx="6077">
                  <c:v>3660.9</c:v>
                </c:pt>
                <c:pt idx="6078">
                  <c:v>3660.5</c:v>
                </c:pt>
                <c:pt idx="6079">
                  <c:v>3657.7</c:v>
                </c:pt>
                <c:pt idx="6080">
                  <c:v>3665.3</c:v>
                </c:pt>
                <c:pt idx="6081">
                  <c:v>3670.2</c:v>
                </c:pt>
                <c:pt idx="6082">
                  <c:v>3669.2</c:v>
                </c:pt>
                <c:pt idx="6083">
                  <c:v>3664</c:v>
                </c:pt>
                <c:pt idx="6084">
                  <c:v>3658.9</c:v>
                </c:pt>
                <c:pt idx="6085">
                  <c:v>3651.8</c:v>
                </c:pt>
                <c:pt idx="6086">
                  <c:v>3670</c:v>
                </c:pt>
                <c:pt idx="6087">
                  <c:v>3669.5</c:v>
                </c:pt>
                <c:pt idx="6088">
                  <c:v>3660.7</c:v>
                </c:pt>
                <c:pt idx="6089">
                  <c:v>3672.9</c:v>
                </c:pt>
                <c:pt idx="6090">
                  <c:v>3671.3</c:v>
                </c:pt>
                <c:pt idx="6091">
                  <c:v>3672.8</c:v>
                </c:pt>
                <c:pt idx="6092">
                  <c:v>3671.4</c:v>
                </c:pt>
                <c:pt idx="6093">
                  <c:v>3668.7</c:v>
                </c:pt>
                <c:pt idx="6094">
                  <c:v>3671.5</c:v>
                </c:pt>
                <c:pt idx="6095">
                  <c:v>3665.1</c:v>
                </c:pt>
                <c:pt idx="6096">
                  <c:v>3684</c:v>
                </c:pt>
                <c:pt idx="6097">
                  <c:v>3677.8</c:v>
                </c:pt>
                <c:pt idx="6098">
                  <c:v>3665.5</c:v>
                </c:pt>
                <c:pt idx="6099">
                  <c:v>3680.6</c:v>
                </c:pt>
                <c:pt idx="6100">
                  <c:v>3685.6</c:v>
                </c:pt>
                <c:pt idx="6101">
                  <c:v>3682.8</c:v>
                </c:pt>
                <c:pt idx="6102">
                  <c:v>3682.9</c:v>
                </c:pt>
                <c:pt idx="6103">
                  <c:v>3685.4</c:v>
                </c:pt>
                <c:pt idx="6104">
                  <c:v>3685.1</c:v>
                </c:pt>
                <c:pt idx="6105">
                  <c:v>3683.7</c:v>
                </c:pt>
                <c:pt idx="6106">
                  <c:v>3681.2</c:v>
                </c:pt>
                <c:pt idx="6107">
                  <c:v>3684.5</c:v>
                </c:pt>
                <c:pt idx="6108">
                  <c:v>3689.2</c:v>
                </c:pt>
                <c:pt idx="6109">
                  <c:v>3691.9</c:v>
                </c:pt>
                <c:pt idx="6110">
                  <c:v>3686</c:v>
                </c:pt>
                <c:pt idx="6111">
                  <c:v>3682.5</c:v>
                </c:pt>
                <c:pt idx="6112">
                  <c:v>3690.5</c:v>
                </c:pt>
                <c:pt idx="6113">
                  <c:v>3685.4</c:v>
                </c:pt>
                <c:pt idx="6114">
                  <c:v>3686.4</c:v>
                </c:pt>
                <c:pt idx="6115">
                  <c:v>3685.3</c:v>
                </c:pt>
                <c:pt idx="6116">
                  <c:v>3684.8</c:v>
                </c:pt>
                <c:pt idx="6117">
                  <c:v>3685.8</c:v>
                </c:pt>
                <c:pt idx="6118">
                  <c:v>3680.1</c:v>
                </c:pt>
                <c:pt idx="6119">
                  <c:v>3682.8</c:v>
                </c:pt>
                <c:pt idx="6120">
                  <c:v>3682.9</c:v>
                </c:pt>
                <c:pt idx="6121">
                  <c:v>3671.7</c:v>
                </c:pt>
                <c:pt idx="6122">
                  <c:v>3678.3</c:v>
                </c:pt>
                <c:pt idx="6123">
                  <c:v>3675.2</c:v>
                </c:pt>
                <c:pt idx="6124">
                  <c:v>3677.5</c:v>
                </c:pt>
                <c:pt idx="6125">
                  <c:v>3674.1</c:v>
                </c:pt>
                <c:pt idx="6126">
                  <c:v>3670.4</c:v>
                </c:pt>
                <c:pt idx="6127">
                  <c:v>3681.5</c:v>
                </c:pt>
                <c:pt idx="6128">
                  <c:v>3675</c:v>
                </c:pt>
                <c:pt idx="6129">
                  <c:v>3676</c:v>
                </c:pt>
                <c:pt idx="6130">
                  <c:v>3676.2</c:v>
                </c:pt>
                <c:pt idx="6131">
                  <c:v>3670.6</c:v>
                </c:pt>
                <c:pt idx="6132">
                  <c:v>3682.2</c:v>
                </c:pt>
                <c:pt idx="6133">
                  <c:v>3675.9</c:v>
                </c:pt>
                <c:pt idx="6134">
                  <c:v>3670.7</c:v>
                </c:pt>
                <c:pt idx="6135">
                  <c:v>3673</c:v>
                </c:pt>
                <c:pt idx="6136">
                  <c:v>3672.4</c:v>
                </c:pt>
                <c:pt idx="6137">
                  <c:v>3676.9</c:v>
                </c:pt>
                <c:pt idx="6138">
                  <c:v>3669.2</c:v>
                </c:pt>
                <c:pt idx="6139">
                  <c:v>3666.6</c:v>
                </c:pt>
                <c:pt idx="6140">
                  <c:v>3680.3</c:v>
                </c:pt>
                <c:pt idx="6141">
                  <c:v>3677.9</c:v>
                </c:pt>
                <c:pt idx="6142">
                  <c:v>3676.6</c:v>
                </c:pt>
                <c:pt idx="6143">
                  <c:v>3671</c:v>
                </c:pt>
                <c:pt idx="6144">
                  <c:v>3680.9</c:v>
                </c:pt>
                <c:pt idx="6145">
                  <c:v>3673.8</c:v>
                </c:pt>
                <c:pt idx="6146">
                  <c:v>3677.4</c:v>
                </c:pt>
                <c:pt idx="6147">
                  <c:v>3682.1</c:v>
                </c:pt>
                <c:pt idx="6148">
                  <c:v>3675.7</c:v>
                </c:pt>
                <c:pt idx="6149">
                  <c:v>3678.2</c:v>
                </c:pt>
                <c:pt idx="6150">
                  <c:v>3681.1</c:v>
                </c:pt>
                <c:pt idx="6151">
                  <c:v>3683.1</c:v>
                </c:pt>
                <c:pt idx="6152">
                  <c:v>3680.6</c:v>
                </c:pt>
                <c:pt idx="6153">
                  <c:v>3681</c:v>
                </c:pt>
                <c:pt idx="6154">
                  <c:v>3687.3</c:v>
                </c:pt>
                <c:pt idx="6155">
                  <c:v>3691.6</c:v>
                </c:pt>
                <c:pt idx="6156">
                  <c:v>3684.5</c:v>
                </c:pt>
                <c:pt idx="6157">
                  <c:v>3689.2</c:v>
                </c:pt>
                <c:pt idx="6158">
                  <c:v>3693.3</c:v>
                </c:pt>
                <c:pt idx="6159">
                  <c:v>3691.3</c:v>
                </c:pt>
                <c:pt idx="6160">
                  <c:v>3704.7</c:v>
                </c:pt>
                <c:pt idx="6161">
                  <c:v>3704.2</c:v>
                </c:pt>
                <c:pt idx="6162">
                  <c:v>3702.6</c:v>
                </c:pt>
                <c:pt idx="6163">
                  <c:v>3702.9</c:v>
                </c:pt>
                <c:pt idx="6164">
                  <c:v>3697.2</c:v>
                </c:pt>
                <c:pt idx="6165">
                  <c:v>3708.5</c:v>
                </c:pt>
                <c:pt idx="6166">
                  <c:v>3705.1</c:v>
                </c:pt>
                <c:pt idx="6167">
                  <c:v>3706.4</c:v>
                </c:pt>
                <c:pt idx="6168">
                  <c:v>3699.4</c:v>
                </c:pt>
                <c:pt idx="6169">
                  <c:v>3704.5</c:v>
                </c:pt>
                <c:pt idx="6170">
                  <c:v>3711.6</c:v>
                </c:pt>
                <c:pt idx="6171">
                  <c:v>3718.7</c:v>
                </c:pt>
                <c:pt idx="6172">
                  <c:v>3718.9</c:v>
                </c:pt>
                <c:pt idx="6173">
                  <c:v>3713.8</c:v>
                </c:pt>
                <c:pt idx="6174">
                  <c:v>3716</c:v>
                </c:pt>
                <c:pt idx="6175">
                  <c:v>3707.2</c:v>
                </c:pt>
                <c:pt idx="6176">
                  <c:v>3712.1</c:v>
                </c:pt>
                <c:pt idx="6177">
                  <c:v>3709.7</c:v>
                </c:pt>
                <c:pt idx="6178">
                  <c:v>3711.2</c:v>
                </c:pt>
                <c:pt idx="6179">
                  <c:v>3719.4</c:v>
                </c:pt>
                <c:pt idx="6180">
                  <c:v>3720.6</c:v>
                </c:pt>
                <c:pt idx="6181">
                  <c:v>3718</c:v>
                </c:pt>
                <c:pt idx="6182">
                  <c:v>3734.5</c:v>
                </c:pt>
                <c:pt idx="6183">
                  <c:v>3719.8</c:v>
                </c:pt>
                <c:pt idx="6184">
                  <c:v>3716.5</c:v>
                </c:pt>
                <c:pt idx="6185">
                  <c:v>3724.8</c:v>
                </c:pt>
                <c:pt idx="6186">
                  <c:v>3712</c:v>
                </c:pt>
                <c:pt idx="6187">
                  <c:v>3721.2</c:v>
                </c:pt>
                <c:pt idx="6188">
                  <c:v>3726</c:v>
                </c:pt>
                <c:pt idx="6189">
                  <c:v>3726.8</c:v>
                </c:pt>
                <c:pt idx="6190">
                  <c:v>3729.8</c:v>
                </c:pt>
                <c:pt idx="6191">
                  <c:v>3729.4</c:v>
                </c:pt>
                <c:pt idx="6192">
                  <c:v>3722.3</c:v>
                </c:pt>
                <c:pt idx="6193">
                  <c:v>3723.9</c:v>
                </c:pt>
                <c:pt idx="6194">
                  <c:v>3718.6</c:v>
                </c:pt>
                <c:pt idx="6195">
                  <c:v>3725.9</c:v>
                </c:pt>
                <c:pt idx="6196">
                  <c:v>3725.6</c:v>
                </c:pt>
                <c:pt idx="6197">
                  <c:v>3722.4</c:v>
                </c:pt>
                <c:pt idx="6198">
                  <c:v>3739.7</c:v>
                </c:pt>
                <c:pt idx="6199">
                  <c:v>3742.4</c:v>
                </c:pt>
                <c:pt idx="6200">
                  <c:v>3738.3</c:v>
                </c:pt>
                <c:pt idx="6201">
                  <c:v>3735.5</c:v>
                </c:pt>
                <c:pt idx="6202">
                  <c:v>3730.7</c:v>
                </c:pt>
                <c:pt idx="6203">
                  <c:v>3740.2</c:v>
                </c:pt>
                <c:pt idx="6204">
                  <c:v>3728.7</c:v>
                </c:pt>
                <c:pt idx="6205">
                  <c:v>3734.4</c:v>
                </c:pt>
                <c:pt idx="6206">
                  <c:v>3735.9</c:v>
                </c:pt>
                <c:pt idx="6207">
                  <c:v>3721.3</c:v>
                </c:pt>
                <c:pt idx="6208">
                  <c:v>3722.4</c:v>
                </c:pt>
                <c:pt idx="6209">
                  <c:v>3746.8</c:v>
                </c:pt>
                <c:pt idx="6210">
                  <c:v>3747.6</c:v>
                </c:pt>
                <c:pt idx="6211">
                  <c:v>3740</c:v>
                </c:pt>
                <c:pt idx="6212">
                  <c:v>3746.6</c:v>
                </c:pt>
                <c:pt idx="6213">
                  <c:v>3746.1</c:v>
                </c:pt>
                <c:pt idx="6214">
                  <c:v>3742.8</c:v>
                </c:pt>
                <c:pt idx="6215">
                  <c:v>3741.6</c:v>
                </c:pt>
                <c:pt idx="6216">
                  <c:v>3741.6</c:v>
                </c:pt>
                <c:pt idx="6217">
                  <c:v>3739.1</c:v>
                </c:pt>
                <c:pt idx="6218">
                  <c:v>3738.9</c:v>
                </c:pt>
                <c:pt idx="6219">
                  <c:v>3744.7</c:v>
                </c:pt>
                <c:pt idx="6220">
                  <c:v>3752.5</c:v>
                </c:pt>
                <c:pt idx="6221">
                  <c:v>3752.2</c:v>
                </c:pt>
                <c:pt idx="6222">
                  <c:v>3756</c:v>
                </c:pt>
                <c:pt idx="6223">
                  <c:v>3747.8</c:v>
                </c:pt>
                <c:pt idx="6224">
                  <c:v>3755.8</c:v>
                </c:pt>
                <c:pt idx="6225">
                  <c:v>3754.4</c:v>
                </c:pt>
                <c:pt idx="6226">
                  <c:v>3753.8</c:v>
                </c:pt>
                <c:pt idx="6227">
                  <c:v>3755.9</c:v>
                </c:pt>
                <c:pt idx="6228">
                  <c:v>3758.3</c:v>
                </c:pt>
                <c:pt idx="6229">
                  <c:v>3757.7</c:v>
                </c:pt>
                <c:pt idx="6230">
                  <c:v>3765.7</c:v>
                </c:pt>
                <c:pt idx="6231">
                  <c:v>3759.5</c:v>
                </c:pt>
                <c:pt idx="6232">
                  <c:v>3757.1</c:v>
                </c:pt>
                <c:pt idx="6233">
                  <c:v>3759.8</c:v>
                </c:pt>
                <c:pt idx="6234">
                  <c:v>3758.6</c:v>
                </c:pt>
                <c:pt idx="6235">
                  <c:v>3754.9</c:v>
                </c:pt>
                <c:pt idx="6236">
                  <c:v>3765.4</c:v>
                </c:pt>
                <c:pt idx="6237">
                  <c:v>3759.6</c:v>
                </c:pt>
                <c:pt idx="6238">
                  <c:v>3768.3</c:v>
                </c:pt>
                <c:pt idx="6239">
                  <c:v>3769.1</c:v>
                </c:pt>
                <c:pt idx="6240">
                  <c:v>3771.5</c:v>
                </c:pt>
                <c:pt idx="6241">
                  <c:v>3776.7</c:v>
                </c:pt>
                <c:pt idx="6242">
                  <c:v>3772.8</c:v>
                </c:pt>
                <c:pt idx="6243">
                  <c:v>3763.9</c:v>
                </c:pt>
                <c:pt idx="6244">
                  <c:v>3766.6</c:v>
                </c:pt>
                <c:pt idx="6245">
                  <c:v>3769</c:v>
                </c:pt>
                <c:pt idx="6246">
                  <c:v>3765.8</c:v>
                </c:pt>
                <c:pt idx="6247">
                  <c:v>3777.7</c:v>
                </c:pt>
                <c:pt idx="6248">
                  <c:v>3771.9</c:v>
                </c:pt>
                <c:pt idx="6249">
                  <c:v>3772.7</c:v>
                </c:pt>
                <c:pt idx="6250">
                  <c:v>3774</c:v>
                </c:pt>
                <c:pt idx="6251">
                  <c:v>3769.9</c:v>
                </c:pt>
                <c:pt idx="6252">
                  <c:v>3778.9</c:v>
                </c:pt>
                <c:pt idx="6253">
                  <c:v>3778.2</c:v>
                </c:pt>
                <c:pt idx="6254">
                  <c:v>3783.5</c:v>
                </c:pt>
                <c:pt idx="6255">
                  <c:v>3781.8</c:v>
                </c:pt>
                <c:pt idx="6256">
                  <c:v>3778.2</c:v>
                </c:pt>
                <c:pt idx="6257">
                  <c:v>3777.5</c:v>
                </c:pt>
                <c:pt idx="6258">
                  <c:v>3775.6</c:v>
                </c:pt>
                <c:pt idx="6259">
                  <c:v>3778.6</c:v>
                </c:pt>
                <c:pt idx="6260">
                  <c:v>3782.3</c:v>
                </c:pt>
                <c:pt idx="6261">
                  <c:v>3786.8</c:v>
                </c:pt>
                <c:pt idx="6262">
                  <c:v>3778.3</c:v>
                </c:pt>
                <c:pt idx="6263">
                  <c:v>3788.4</c:v>
                </c:pt>
                <c:pt idx="6264">
                  <c:v>3780.4</c:v>
                </c:pt>
                <c:pt idx="6265">
                  <c:v>3779.4</c:v>
                </c:pt>
                <c:pt idx="6266">
                  <c:v>3783.1</c:v>
                </c:pt>
                <c:pt idx="6267">
                  <c:v>3781.9</c:v>
                </c:pt>
                <c:pt idx="6268">
                  <c:v>3781.1</c:v>
                </c:pt>
                <c:pt idx="6269">
                  <c:v>3778.5</c:v>
                </c:pt>
                <c:pt idx="6270">
                  <c:v>3784.7</c:v>
                </c:pt>
                <c:pt idx="6271">
                  <c:v>3783.9</c:v>
                </c:pt>
                <c:pt idx="6272">
                  <c:v>3786.7</c:v>
                </c:pt>
                <c:pt idx="6273">
                  <c:v>3785.5</c:v>
                </c:pt>
                <c:pt idx="6274">
                  <c:v>3780.9</c:v>
                </c:pt>
                <c:pt idx="6275">
                  <c:v>3782.7</c:v>
                </c:pt>
                <c:pt idx="6276">
                  <c:v>3779.2</c:v>
                </c:pt>
                <c:pt idx="6277">
                  <c:v>3785.5</c:v>
                </c:pt>
                <c:pt idx="6278">
                  <c:v>3788.1</c:v>
                </c:pt>
                <c:pt idx="6279">
                  <c:v>3786.6</c:v>
                </c:pt>
                <c:pt idx="6280">
                  <c:v>3792.5</c:v>
                </c:pt>
                <c:pt idx="6281">
                  <c:v>3779.6</c:v>
                </c:pt>
                <c:pt idx="6282">
                  <c:v>3779.7</c:v>
                </c:pt>
                <c:pt idx="6283">
                  <c:v>3782.6</c:v>
                </c:pt>
                <c:pt idx="6284">
                  <c:v>3786.3</c:v>
                </c:pt>
                <c:pt idx="6285">
                  <c:v>3788.2</c:v>
                </c:pt>
                <c:pt idx="6286">
                  <c:v>3786.9</c:v>
                </c:pt>
                <c:pt idx="6287">
                  <c:v>3786.1</c:v>
                </c:pt>
                <c:pt idx="6288">
                  <c:v>3786.1</c:v>
                </c:pt>
                <c:pt idx="6289">
                  <c:v>3787.7</c:v>
                </c:pt>
                <c:pt idx="6290">
                  <c:v>3782.7</c:v>
                </c:pt>
                <c:pt idx="6291">
                  <c:v>3783.1</c:v>
                </c:pt>
                <c:pt idx="6292">
                  <c:v>3780.3</c:v>
                </c:pt>
                <c:pt idx="6293">
                  <c:v>3779.6</c:v>
                </c:pt>
                <c:pt idx="6294">
                  <c:v>3778.2</c:v>
                </c:pt>
                <c:pt idx="6295">
                  <c:v>3781.9</c:v>
                </c:pt>
                <c:pt idx="6296">
                  <c:v>3789.6</c:v>
                </c:pt>
                <c:pt idx="6297">
                  <c:v>3779.2</c:v>
                </c:pt>
                <c:pt idx="6298">
                  <c:v>3785.8</c:v>
                </c:pt>
                <c:pt idx="6299">
                  <c:v>3776.9</c:v>
                </c:pt>
                <c:pt idx="6300">
                  <c:v>3782.1</c:v>
                </c:pt>
                <c:pt idx="6301">
                  <c:v>3782</c:v>
                </c:pt>
                <c:pt idx="6302">
                  <c:v>3782.9</c:v>
                </c:pt>
                <c:pt idx="6303">
                  <c:v>3790.3</c:v>
                </c:pt>
                <c:pt idx="6304">
                  <c:v>3773.3</c:v>
                </c:pt>
                <c:pt idx="6305">
                  <c:v>3777.6</c:v>
                </c:pt>
                <c:pt idx="6306">
                  <c:v>3787.9</c:v>
                </c:pt>
                <c:pt idx="6307">
                  <c:v>3789.7</c:v>
                </c:pt>
                <c:pt idx="6308">
                  <c:v>3787.6</c:v>
                </c:pt>
                <c:pt idx="6309">
                  <c:v>3790.7</c:v>
                </c:pt>
                <c:pt idx="6310">
                  <c:v>3794.8</c:v>
                </c:pt>
                <c:pt idx="6311">
                  <c:v>3783.9</c:v>
                </c:pt>
                <c:pt idx="6312">
                  <c:v>3792</c:v>
                </c:pt>
                <c:pt idx="6313">
                  <c:v>3780.2</c:v>
                </c:pt>
                <c:pt idx="6314">
                  <c:v>3789.6</c:v>
                </c:pt>
                <c:pt idx="6315">
                  <c:v>3782.1</c:v>
                </c:pt>
                <c:pt idx="6316">
                  <c:v>3785.1</c:v>
                </c:pt>
                <c:pt idx="6317">
                  <c:v>3786.4</c:v>
                </c:pt>
                <c:pt idx="6318">
                  <c:v>3780.7</c:v>
                </c:pt>
                <c:pt idx="6319">
                  <c:v>3781.4</c:v>
                </c:pt>
                <c:pt idx="6320">
                  <c:v>3785.5</c:v>
                </c:pt>
                <c:pt idx="6321">
                  <c:v>3778.9</c:v>
                </c:pt>
                <c:pt idx="6322">
                  <c:v>3794.4</c:v>
                </c:pt>
                <c:pt idx="6323">
                  <c:v>3788.6</c:v>
                </c:pt>
                <c:pt idx="6324">
                  <c:v>3787.2</c:v>
                </c:pt>
                <c:pt idx="6325">
                  <c:v>3779.2</c:v>
                </c:pt>
                <c:pt idx="6326">
                  <c:v>3777.9</c:v>
                </c:pt>
                <c:pt idx="6327">
                  <c:v>3784.1</c:v>
                </c:pt>
                <c:pt idx="6328">
                  <c:v>3783.3</c:v>
                </c:pt>
                <c:pt idx="6329">
                  <c:v>3792.9</c:v>
                </c:pt>
                <c:pt idx="6330">
                  <c:v>3798</c:v>
                </c:pt>
                <c:pt idx="6331">
                  <c:v>3787.6</c:v>
                </c:pt>
                <c:pt idx="6332">
                  <c:v>3779.4</c:v>
                </c:pt>
                <c:pt idx="6333">
                  <c:v>3788.7</c:v>
                </c:pt>
                <c:pt idx="6334">
                  <c:v>3781.4</c:v>
                </c:pt>
                <c:pt idx="6335">
                  <c:v>3787.5</c:v>
                </c:pt>
                <c:pt idx="6336">
                  <c:v>3781.7</c:v>
                </c:pt>
                <c:pt idx="6337">
                  <c:v>3775.3</c:v>
                </c:pt>
                <c:pt idx="6338">
                  <c:v>3775.4</c:v>
                </c:pt>
                <c:pt idx="6339">
                  <c:v>3779.7</c:v>
                </c:pt>
                <c:pt idx="6340">
                  <c:v>3782</c:v>
                </c:pt>
                <c:pt idx="6341">
                  <c:v>3780.4</c:v>
                </c:pt>
                <c:pt idx="6342">
                  <c:v>3775</c:v>
                </c:pt>
                <c:pt idx="6343">
                  <c:v>3781.9</c:v>
                </c:pt>
                <c:pt idx="6344">
                  <c:v>3784.7</c:v>
                </c:pt>
                <c:pt idx="6345">
                  <c:v>3777.6</c:v>
                </c:pt>
                <c:pt idx="6346">
                  <c:v>3772.8</c:v>
                </c:pt>
                <c:pt idx="6347">
                  <c:v>3771.6</c:v>
                </c:pt>
                <c:pt idx="6348">
                  <c:v>3771.1</c:v>
                </c:pt>
                <c:pt idx="6349">
                  <c:v>3768.5</c:v>
                </c:pt>
                <c:pt idx="6350">
                  <c:v>3771.4</c:v>
                </c:pt>
                <c:pt idx="6351">
                  <c:v>3770.1</c:v>
                </c:pt>
                <c:pt idx="6352">
                  <c:v>3774</c:v>
                </c:pt>
                <c:pt idx="6353">
                  <c:v>3767.6</c:v>
                </c:pt>
                <c:pt idx="6354">
                  <c:v>3777.8</c:v>
                </c:pt>
                <c:pt idx="6355">
                  <c:v>3768.8</c:v>
                </c:pt>
                <c:pt idx="6356">
                  <c:v>3768.9</c:v>
                </c:pt>
                <c:pt idx="6357">
                  <c:v>3769.1</c:v>
                </c:pt>
                <c:pt idx="6358">
                  <c:v>3766.8</c:v>
                </c:pt>
                <c:pt idx="6359">
                  <c:v>3768.5</c:v>
                </c:pt>
                <c:pt idx="6360">
                  <c:v>3768.9</c:v>
                </c:pt>
                <c:pt idx="6361">
                  <c:v>3768.4</c:v>
                </c:pt>
                <c:pt idx="6362">
                  <c:v>3772.6</c:v>
                </c:pt>
                <c:pt idx="6363">
                  <c:v>3771.7</c:v>
                </c:pt>
                <c:pt idx="6364">
                  <c:v>3771.1</c:v>
                </c:pt>
                <c:pt idx="6365">
                  <c:v>3775.6</c:v>
                </c:pt>
                <c:pt idx="6366">
                  <c:v>3772.4</c:v>
                </c:pt>
                <c:pt idx="6367">
                  <c:v>3770.7</c:v>
                </c:pt>
                <c:pt idx="6368">
                  <c:v>3769.7</c:v>
                </c:pt>
                <c:pt idx="6369">
                  <c:v>3762.4</c:v>
                </c:pt>
                <c:pt idx="6370">
                  <c:v>3776.2</c:v>
                </c:pt>
                <c:pt idx="6371">
                  <c:v>3766.9</c:v>
                </c:pt>
                <c:pt idx="6372">
                  <c:v>3764</c:v>
                </c:pt>
                <c:pt idx="6373">
                  <c:v>3763.1</c:v>
                </c:pt>
                <c:pt idx="6374">
                  <c:v>3782.3</c:v>
                </c:pt>
                <c:pt idx="6375">
                  <c:v>3764.9</c:v>
                </c:pt>
                <c:pt idx="6376">
                  <c:v>3782</c:v>
                </c:pt>
                <c:pt idx="6377">
                  <c:v>3778.2</c:v>
                </c:pt>
                <c:pt idx="6378">
                  <c:v>3785.6</c:v>
                </c:pt>
                <c:pt idx="6379">
                  <c:v>3772.2</c:v>
                </c:pt>
                <c:pt idx="6380">
                  <c:v>3783.7</c:v>
                </c:pt>
                <c:pt idx="6381">
                  <c:v>3784.6</c:v>
                </c:pt>
                <c:pt idx="6382">
                  <c:v>3780.6</c:v>
                </c:pt>
                <c:pt idx="6383">
                  <c:v>3782.3</c:v>
                </c:pt>
                <c:pt idx="6384">
                  <c:v>3783</c:v>
                </c:pt>
                <c:pt idx="6385">
                  <c:v>3788.9</c:v>
                </c:pt>
                <c:pt idx="6386">
                  <c:v>3782.3</c:v>
                </c:pt>
                <c:pt idx="6387">
                  <c:v>3783.2</c:v>
                </c:pt>
                <c:pt idx="6388">
                  <c:v>3785.1</c:v>
                </c:pt>
                <c:pt idx="6389">
                  <c:v>3786.2</c:v>
                </c:pt>
                <c:pt idx="6390">
                  <c:v>3794.7</c:v>
                </c:pt>
                <c:pt idx="6391">
                  <c:v>3791</c:v>
                </c:pt>
                <c:pt idx="6392">
                  <c:v>3793.3</c:v>
                </c:pt>
                <c:pt idx="6393">
                  <c:v>3791.7</c:v>
                </c:pt>
                <c:pt idx="6394">
                  <c:v>3794.3</c:v>
                </c:pt>
                <c:pt idx="6395">
                  <c:v>3795.4</c:v>
                </c:pt>
                <c:pt idx="6396">
                  <c:v>3789.9</c:v>
                </c:pt>
                <c:pt idx="6397">
                  <c:v>3789.8</c:v>
                </c:pt>
                <c:pt idx="6398">
                  <c:v>3796.4</c:v>
                </c:pt>
                <c:pt idx="6399">
                  <c:v>3793.8</c:v>
                </c:pt>
                <c:pt idx="6400">
                  <c:v>3793.5</c:v>
                </c:pt>
                <c:pt idx="6401">
                  <c:v>3789.6</c:v>
                </c:pt>
                <c:pt idx="6402">
                  <c:v>3800.4</c:v>
                </c:pt>
                <c:pt idx="6403">
                  <c:v>3802.5</c:v>
                </c:pt>
                <c:pt idx="6404">
                  <c:v>3794.2</c:v>
                </c:pt>
                <c:pt idx="6405">
                  <c:v>3800.4</c:v>
                </c:pt>
                <c:pt idx="6406">
                  <c:v>3802.7</c:v>
                </c:pt>
                <c:pt idx="6407">
                  <c:v>3807.5</c:v>
                </c:pt>
                <c:pt idx="6408">
                  <c:v>3806.4</c:v>
                </c:pt>
                <c:pt idx="6409">
                  <c:v>3805.5</c:v>
                </c:pt>
                <c:pt idx="6410">
                  <c:v>3811.6</c:v>
                </c:pt>
                <c:pt idx="6411">
                  <c:v>3814.4</c:v>
                </c:pt>
                <c:pt idx="6412">
                  <c:v>3806</c:v>
                </c:pt>
                <c:pt idx="6413">
                  <c:v>3807.9</c:v>
                </c:pt>
                <c:pt idx="6414">
                  <c:v>3806.9</c:v>
                </c:pt>
                <c:pt idx="6415">
                  <c:v>3800.7</c:v>
                </c:pt>
                <c:pt idx="6416">
                  <c:v>3804.7</c:v>
                </c:pt>
                <c:pt idx="6417">
                  <c:v>3800.2</c:v>
                </c:pt>
                <c:pt idx="6418">
                  <c:v>3808.7</c:v>
                </c:pt>
                <c:pt idx="6419">
                  <c:v>3808.2</c:v>
                </c:pt>
                <c:pt idx="6420">
                  <c:v>3810.7</c:v>
                </c:pt>
                <c:pt idx="6421">
                  <c:v>3812.9</c:v>
                </c:pt>
                <c:pt idx="6422">
                  <c:v>3812.3</c:v>
                </c:pt>
                <c:pt idx="6423">
                  <c:v>3816.9</c:v>
                </c:pt>
                <c:pt idx="6424">
                  <c:v>3810.1</c:v>
                </c:pt>
                <c:pt idx="6425">
                  <c:v>3814.9</c:v>
                </c:pt>
                <c:pt idx="6426">
                  <c:v>3813.5</c:v>
                </c:pt>
                <c:pt idx="6427">
                  <c:v>3810.1</c:v>
                </c:pt>
                <c:pt idx="6428">
                  <c:v>3815.4</c:v>
                </c:pt>
                <c:pt idx="6429">
                  <c:v>3827</c:v>
                </c:pt>
                <c:pt idx="6430">
                  <c:v>3823.1</c:v>
                </c:pt>
                <c:pt idx="6431">
                  <c:v>3815.5</c:v>
                </c:pt>
                <c:pt idx="6432">
                  <c:v>3825.8</c:v>
                </c:pt>
                <c:pt idx="6433">
                  <c:v>3817.7</c:v>
                </c:pt>
                <c:pt idx="6434">
                  <c:v>3809.9</c:v>
                </c:pt>
                <c:pt idx="6435">
                  <c:v>3814</c:v>
                </c:pt>
                <c:pt idx="6436">
                  <c:v>3811.6</c:v>
                </c:pt>
                <c:pt idx="6437">
                  <c:v>3812.6</c:v>
                </c:pt>
                <c:pt idx="6438">
                  <c:v>3813.1</c:v>
                </c:pt>
                <c:pt idx="6439">
                  <c:v>3814.4</c:v>
                </c:pt>
                <c:pt idx="6440">
                  <c:v>3820</c:v>
                </c:pt>
                <c:pt idx="6441">
                  <c:v>3825.2</c:v>
                </c:pt>
                <c:pt idx="6442">
                  <c:v>3819.2</c:v>
                </c:pt>
                <c:pt idx="6443">
                  <c:v>3816</c:v>
                </c:pt>
                <c:pt idx="6444">
                  <c:v>3815.2</c:v>
                </c:pt>
                <c:pt idx="6445">
                  <c:v>3826.7</c:v>
                </c:pt>
                <c:pt idx="6446">
                  <c:v>3816</c:v>
                </c:pt>
                <c:pt idx="6447">
                  <c:v>3817.4</c:v>
                </c:pt>
                <c:pt idx="6448">
                  <c:v>3818.4</c:v>
                </c:pt>
                <c:pt idx="6449">
                  <c:v>3816.2</c:v>
                </c:pt>
                <c:pt idx="6450">
                  <c:v>3829.3</c:v>
                </c:pt>
                <c:pt idx="6451">
                  <c:v>3828.4</c:v>
                </c:pt>
                <c:pt idx="6452">
                  <c:v>3825.6</c:v>
                </c:pt>
                <c:pt idx="6453">
                  <c:v>3831.7</c:v>
                </c:pt>
                <c:pt idx="6454">
                  <c:v>3832.3</c:v>
                </c:pt>
                <c:pt idx="6455">
                  <c:v>3828.2</c:v>
                </c:pt>
                <c:pt idx="6456">
                  <c:v>3833.4</c:v>
                </c:pt>
                <c:pt idx="6457">
                  <c:v>3835.7</c:v>
                </c:pt>
                <c:pt idx="6458">
                  <c:v>3829.7</c:v>
                </c:pt>
                <c:pt idx="6459">
                  <c:v>3827.8</c:v>
                </c:pt>
                <c:pt idx="6460">
                  <c:v>3832.2</c:v>
                </c:pt>
                <c:pt idx="6461">
                  <c:v>3835.6</c:v>
                </c:pt>
                <c:pt idx="6462">
                  <c:v>3846.7</c:v>
                </c:pt>
                <c:pt idx="6463">
                  <c:v>3839.3</c:v>
                </c:pt>
                <c:pt idx="6464">
                  <c:v>3834</c:v>
                </c:pt>
                <c:pt idx="6465">
                  <c:v>3833.3</c:v>
                </c:pt>
                <c:pt idx="6466">
                  <c:v>3836.5</c:v>
                </c:pt>
                <c:pt idx="6467">
                  <c:v>3849.6</c:v>
                </c:pt>
                <c:pt idx="6468">
                  <c:v>3835.4</c:v>
                </c:pt>
                <c:pt idx="6469">
                  <c:v>3846.3</c:v>
                </c:pt>
                <c:pt idx="6470">
                  <c:v>3844.7</c:v>
                </c:pt>
                <c:pt idx="6471">
                  <c:v>3843.4</c:v>
                </c:pt>
                <c:pt idx="6472">
                  <c:v>3845</c:v>
                </c:pt>
                <c:pt idx="6473">
                  <c:v>3845.5</c:v>
                </c:pt>
                <c:pt idx="6474">
                  <c:v>3835.7</c:v>
                </c:pt>
                <c:pt idx="6475">
                  <c:v>3854.4</c:v>
                </c:pt>
                <c:pt idx="6476">
                  <c:v>3852.9</c:v>
                </c:pt>
                <c:pt idx="6477">
                  <c:v>3851.5</c:v>
                </c:pt>
                <c:pt idx="6478">
                  <c:v>3837</c:v>
                </c:pt>
                <c:pt idx="6479">
                  <c:v>3849.5</c:v>
                </c:pt>
                <c:pt idx="6480">
                  <c:v>3850</c:v>
                </c:pt>
                <c:pt idx="6481">
                  <c:v>3859.3</c:v>
                </c:pt>
                <c:pt idx="6482">
                  <c:v>3848.6</c:v>
                </c:pt>
                <c:pt idx="6483">
                  <c:v>3856.9</c:v>
                </c:pt>
                <c:pt idx="6484">
                  <c:v>3849.6</c:v>
                </c:pt>
                <c:pt idx="6485">
                  <c:v>3856.7</c:v>
                </c:pt>
                <c:pt idx="6486">
                  <c:v>3852.7</c:v>
                </c:pt>
                <c:pt idx="6487">
                  <c:v>3851.2</c:v>
                </c:pt>
                <c:pt idx="6488">
                  <c:v>3845.4</c:v>
                </c:pt>
                <c:pt idx="6489">
                  <c:v>3854.2</c:v>
                </c:pt>
                <c:pt idx="6490">
                  <c:v>3861</c:v>
                </c:pt>
                <c:pt idx="6491">
                  <c:v>3864.3</c:v>
                </c:pt>
                <c:pt idx="6492">
                  <c:v>3864.5</c:v>
                </c:pt>
                <c:pt idx="6493">
                  <c:v>3859.8</c:v>
                </c:pt>
                <c:pt idx="6494">
                  <c:v>3857.4</c:v>
                </c:pt>
                <c:pt idx="6495">
                  <c:v>3862.6</c:v>
                </c:pt>
                <c:pt idx="6496">
                  <c:v>3859.3</c:v>
                </c:pt>
                <c:pt idx="6497">
                  <c:v>3864.3</c:v>
                </c:pt>
                <c:pt idx="6498">
                  <c:v>3867.2</c:v>
                </c:pt>
                <c:pt idx="6499">
                  <c:v>3865.3</c:v>
                </c:pt>
                <c:pt idx="6500">
                  <c:v>3860.2</c:v>
                </c:pt>
                <c:pt idx="6501">
                  <c:v>3873.1</c:v>
                </c:pt>
                <c:pt idx="6502">
                  <c:v>3869.8</c:v>
                </c:pt>
                <c:pt idx="6503">
                  <c:v>3866.1</c:v>
                </c:pt>
                <c:pt idx="6504">
                  <c:v>3870.8</c:v>
                </c:pt>
                <c:pt idx="6505">
                  <c:v>3873.4</c:v>
                </c:pt>
                <c:pt idx="6506">
                  <c:v>3875.7</c:v>
                </c:pt>
                <c:pt idx="6507">
                  <c:v>3864.6</c:v>
                </c:pt>
                <c:pt idx="6508">
                  <c:v>3866.5</c:v>
                </c:pt>
                <c:pt idx="6509">
                  <c:v>3874.1</c:v>
                </c:pt>
                <c:pt idx="6510">
                  <c:v>3872.3</c:v>
                </c:pt>
                <c:pt idx="6511">
                  <c:v>3872.4</c:v>
                </c:pt>
                <c:pt idx="6512">
                  <c:v>3868.9</c:v>
                </c:pt>
                <c:pt idx="6513">
                  <c:v>3874.3</c:v>
                </c:pt>
                <c:pt idx="6514">
                  <c:v>3890.7</c:v>
                </c:pt>
                <c:pt idx="6515">
                  <c:v>3871</c:v>
                </c:pt>
                <c:pt idx="6516">
                  <c:v>3881.3</c:v>
                </c:pt>
                <c:pt idx="6517">
                  <c:v>3876.4</c:v>
                </c:pt>
                <c:pt idx="6518">
                  <c:v>3888.9</c:v>
                </c:pt>
                <c:pt idx="6519">
                  <c:v>3877</c:v>
                </c:pt>
                <c:pt idx="6520">
                  <c:v>3879.3</c:v>
                </c:pt>
                <c:pt idx="6521">
                  <c:v>3885.6</c:v>
                </c:pt>
                <c:pt idx="6522">
                  <c:v>3870.8</c:v>
                </c:pt>
                <c:pt idx="6523">
                  <c:v>3884.2</c:v>
                </c:pt>
                <c:pt idx="6524">
                  <c:v>3879.8</c:v>
                </c:pt>
                <c:pt idx="6525">
                  <c:v>3882.1</c:v>
                </c:pt>
                <c:pt idx="6526">
                  <c:v>3870.1</c:v>
                </c:pt>
                <c:pt idx="6527">
                  <c:v>3887.4</c:v>
                </c:pt>
                <c:pt idx="6528">
                  <c:v>3886.3</c:v>
                </c:pt>
                <c:pt idx="6529">
                  <c:v>3888.9</c:v>
                </c:pt>
                <c:pt idx="6530">
                  <c:v>3885.6</c:v>
                </c:pt>
                <c:pt idx="6531">
                  <c:v>3888.1</c:v>
                </c:pt>
                <c:pt idx="6532">
                  <c:v>3885.8</c:v>
                </c:pt>
                <c:pt idx="6533">
                  <c:v>3887.1</c:v>
                </c:pt>
                <c:pt idx="6534">
                  <c:v>3891.4</c:v>
                </c:pt>
                <c:pt idx="6535">
                  <c:v>3885.5</c:v>
                </c:pt>
                <c:pt idx="6536">
                  <c:v>3886.9</c:v>
                </c:pt>
                <c:pt idx="6537">
                  <c:v>3888.7</c:v>
                </c:pt>
                <c:pt idx="6538">
                  <c:v>3895.5</c:v>
                </c:pt>
                <c:pt idx="6539">
                  <c:v>3894.7</c:v>
                </c:pt>
                <c:pt idx="6540">
                  <c:v>3892.5</c:v>
                </c:pt>
                <c:pt idx="6541">
                  <c:v>3893.5</c:v>
                </c:pt>
                <c:pt idx="6542">
                  <c:v>3890.2</c:v>
                </c:pt>
                <c:pt idx="6543">
                  <c:v>3884.6</c:v>
                </c:pt>
                <c:pt idx="6544">
                  <c:v>3890.7</c:v>
                </c:pt>
                <c:pt idx="6545">
                  <c:v>3891</c:v>
                </c:pt>
                <c:pt idx="6546">
                  <c:v>3896.9</c:v>
                </c:pt>
                <c:pt idx="6547">
                  <c:v>3897</c:v>
                </c:pt>
                <c:pt idx="6548">
                  <c:v>3886.6</c:v>
                </c:pt>
                <c:pt idx="6549">
                  <c:v>3886.8</c:v>
                </c:pt>
                <c:pt idx="6550">
                  <c:v>3898.6</c:v>
                </c:pt>
                <c:pt idx="6551">
                  <c:v>3894.3</c:v>
                </c:pt>
                <c:pt idx="6552">
                  <c:v>3891.7</c:v>
                </c:pt>
                <c:pt idx="6553">
                  <c:v>3898.2</c:v>
                </c:pt>
                <c:pt idx="6554">
                  <c:v>3896.1</c:v>
                </c:pt>
                <c:pt idx="6555">
                  <c:v>3883</c:v>
                </c:pt>
                <c:pt idx="6556">
                  <c:v>3890.8</c:v>
                </c:pt>
                <c:pt idx="6557">
                  <c:v>3892.3</c:v>
                </c:pt>
                <c:pt idx="6558">
                  <c:v>3888.6</c:v>
                </c:pt>
                <c:pt idx="6559">
                  <c:v>3892.5</c:v>
                </c:pt>
                <c:pt idx="6560">
                  <c:v>3892.1</c:v>
                </c:pt>
                <c:pt idx="6561">
                  <c:v>3897.8</c:v>
                </c:pt>
                <c:pt idx="6562">
                  <c:v>3896.1</c:v>
                </c:pt>
                <c:pt idx="6563">
                  <c:v>3896.6</c:v>
                </c:pt>
                <c:pt idx="6564">
                  <c:v>3890.1</c:v>
                </c:pt>
                <c:pt idx="6565">
                  <c:v>3892.8</c:v>
                </c:pt>
                <c:pt idx="6566">
                  <c:v>3896.2</c:v>
                </c:pt>
                <c:pt idx="6567">
                  <c:v>3897.1</c:v>
                </c:pt>
                <c:pt idx="6568">
                  <c:v>3892.5</c:v>
                </c:pt>
                <c:pt idx="6569">
                  <c:v>3895.8</c:v>
                </c:pt>
                <c:pt idx="6570">
                  <c:v>3896.1</c:v>
                </c:pt>
                <c:pt idx="6571">
                  <c:v>3893.7</c:v>
                </c:pt>
                <c:pt idx="6572">
                  <c:v>3897.4</c:v>
                </c:pt>
                <c:pt idx="6573">
                  <c:v>3891.5</c:v>
                </c:pt>
                <c:pt idx="6574">
                  <c:v>3890.8</c:v>
                </c:pt>
                <c:pt idx="6575">
                  <c:v>3897.8</c:v>
                </c:pt>
                <c:pt idx="6576">
                  <c:v>3894.5</c:v>
                </c:pt>
                <c:pt idx="6577">
                  <c:v>3893.1</c:v>
                </c:pt>
                <c:pt idx="6578">
                  <c:v>3896.4</c:v>
                </c:pt>
                <c:pt idx="6579">
                  <c:v>3901</c:v>
                </c:pt>
                <c:pt idx="6580">
                  <c:v>3908</c:v>
                </c:pt>
                <c:pt idx="6581">
                  <c:v>3910.4</c:v>
                </c:pt>
                <c:pt idx="6582">
                  <c:v>3905.2</c:v>
                </c:pt>
                <c:pt idx="6583">
                  <c:v>3905.8</c:v>
                </c:pt>
                <c:pt idx="6584">
                  <c:v>3907.9</c:v>
                </c:pt>
                <c:pt idx="6585">
                  <c:v>3902.4</c:v>
                </c:pt>
                <c:pt idx="6586">
                  <c:v>3907.8</c:v>
                </c:pt>
                <c:pt idx="6587">
                  <c:v>3902.2</c:v>
                </c:pt>
                <c:pt idx="6588">
                  <c:v>3914.6</c:v>
                </c:pt>
                <c:pt idx="6589">
                  <c:v>3912.3</c:v>
                </c:pt>
                <c:pt idx="6590">
                  <c:v>3917.5</c:v>
                </c:pt>
                <c:pt idx="6591">
                  <c:v>3915.1</c:v>
                </c:pt>
                <c:pt idx="6592">
                  <c:v>3907.1</c:v>
                </c:pt>
                <c:pt idx="6593">
                  <c:v>3914.4</c:v>
                </c:pt>
                <c:pt idx="6594">
                  <c:v>3915.6</c:v>
                </c:pt>
                <c:pt idx="6595">
                  <c:v>3939.7</c:v>
                </c:pt>
                <c:pt idx="6596">
                  <c:v>3919.1</c:v>
                </c:pt>
                <c:pt idx="6597">
                  <c:v>3918</c:v>
                </c:pt>
                <c:pt idx="6598">
                  <c:v>3922.7</c:v>
                </c:pt>
                <c:pt idx="6599">
                  <c:v>3923.6</c:v>
                </c:pt>
                <c:pt idx="6600">
                  <c:v>3921.9</c:v>
                </c:pt>
                <c:pt idx="6601">
                  <c:v>3930.3</c:v>
                </c:pt>
                <c:pt idx="6602">
                  <c:v>3933.5</c:v>
                </c:pt>
                <c:pt idx="6603">
                  <c:v>3940.6</c:v>
                </c:pt>
                <c:pt idx="6604">
                  <c:v>3937.5</c:v>
                </c:pt>
                <c:pt idx="6605">
                  <c:v>3924.9</c:v>
                </c:pt>
                <c:pt idx="6606">
                  <c:v>3922.1</c:v>
                </c:pt>
                <c:pt idx="6607">
                  <c:v>3931.5</c:v>
                </c:pt>
                <c:pt idx="6608">
                  <c:v>3918.2</c:v>
                </c:pt>
                <c:pt idx="6609">
                  <c:v>3927.2</c:v>
                </c:pt>
                <c:pt idx="6610">
                  <c:v>3925.7</c:v>
                </c:pt>
                <c:pt idx="6611">
                  <c:v>3946.7</c:v>
                </c:pt>
                <c:pt idx="6612">
                  <c:v>3933.8</c:v>
                </c:pt>
                <c:pt idx="6613">
                  <c:v>3944.6</c:v>
                </c:pt>
                <c:pt idx="6614">
                  <c:v>3935.2</c:v>
                </c:pt>
                <c:pt idx="6615">
                  <c:v>3933.4</c:v>
                </c:pt>
                <c:pt idx="6616">
                  <c:v>3929.6</c:v>
                </c:pt>
                <c:pt idx="6617">
                  <c:v>3930.5</c:v>
                </c:pt>
                <c:pt idx="6618">
                  <c:v>3938.6</c:v>
                </c:pt>
                <c:pt idx="6619">
                  <c:v>3932.4</c:v>
                </c:pt>
                <c:pt idx="6620">
                  <c:v>3939.3</c:v>
                </c:pt>
                <c:pt idx="6621">
                  <c:v>3936</c:v>
                </c:pt>
                <c:pt idx="6622">
                  <c:v>3938.9</c:v>
                </c:pt>
                <c:pt idx="6623">
                  <c:v>3935.1</c:v>
                </c:pt>
                <c:pt idx="6624">
                  <c:v>3933.7</c:v>
                </c:pt>
                <c:pt idx="6625">
                  <c:v>3936.2</c:v>
                </c:pt>
                <c:pt idx="6626">
                  <c:v>3942</c:v>
                </c:pt>
                <c:pt idx="6627">
                  <c:v>3934.5</c:v>
                </c:pt>
                <c:pt idx="6628">
                  <c:v>3930.1</c:v>
                </c:pt>
                <c:pt idx="6629">
                  <c:v>3931.9</c:v>
                </c:pt>
                <c:pt idx="6630">
                  <c:v>3930</c:v>
                </c:pt>
                <c:pt idx="6631">
                  <c:v>3941.6</c:v>
                </c:pt>
                <c:pt idx="6632">
                  <c:v>3935.9</c:v>
                </c:pt>
                <c:pt idx="6633">
                  <c:v>3943</c:v>
                </c:pt>
                <c:pt idx="6634">
                  <c:v>3938.5</c:v>
                </c:pt>
                <c:pt idx="6635">
                  <c:v>3931.4</c:v>
                </c:pt>
                <c:pt idx="6636">
                  <c:v>3937.6</c:v>
                </c:pt>
                <c:pt idx="6637">
                  <c:v>3942.1</c:v>
                </c:pt>
                <c:pt idx="6638">
                  <c:v>3929.5</c:v>
                </c:pt>
                <c:pt idx="6639">
                  <c:v>3930.3</c:v>
                </c:pt>
                <c:pt idx="6640">
                  <c:v>3931.7</c:v>
                </c:pt>
                <c:pt idx="6641">
                  <c:v>3931.5</c:v>
                </c:pt>
                <c:pt idx="6642">
                  <c:v>3929</c:v>
                </c:pt>
                <c:pt idx="6643">
                  <c:v>3933</c:v>
                </c:pt>
                <c:pt idx="6644">
                  <c:v>3936.6</c:v>
                </c:pt>
                <c:pt idx="6645">
                  <c:v>3930.2</c:v>
                </c:pt>
                <c:pt idx="6646">
                  <c:v>3931.2</c:v>
                </c:pt>
                <c:pt idx="6647">
                  <c:v>3932.3</c:v>
                </c:pt>
                <c:pt idx="6648">
                  <c:v>3930.6</c:v>
                </c:pt>
                <c:pt idx="6649">
                  <c:v>3927.3</c:v>
                </c:pt>
                <c:pt idx="6650">
                  <c:v>3927.5</c:v>
                </c:pt>
                <c:pt idx="6651">
                  <c:v>3934.4</c:v>
                </c:pt>
                <c:pt idx="6652">
                  <c:v>3929.8</c:v>
                </c:pt>
                <c:pt idx="6653">
                  <c:v>3930.4</c:v>
                </c:pt>
                <c:pt idx="6654">
                  <c:v>3930.7</c:v>
                </c:pt>
                <c:pt idx="6655">
                  <c:v>3929</c:v>
                </c:pt>
                <c:pt idx="6656">
                  <c:v>3932.6</c:v>
                </c:pt>
                <c:pt idx="6657">
                  <c:v>3925.9</c:v>
                </c:pt>
                <c:pt idx="6658">
                  <c:v>3922.4</c:v>
                </c:pt>
                <c:pt idx="6659">
                  <c:v>3925.4</c:v>
                </c:pt>
                <c:pt idx="6660">
                  <c:v>3933.3</c:v>
                </c:pt>
                <c:pt idx="6661">
                  <c:v>3934.2</c:v>
                </c:pt>
                <c:pt idx="6662">
                  <c:v>3935.6</c:v>
                </c:pt>
                <c:pt idx="6663">
                  <c:v>3933.6</c:v>
                </c:pt>
                <c:pt idx="6664">
                  <c:v>3923.1</c:v>
                </c:pt>
                <c:pt idx="6665">
                  <c:v>3921.8</c:v>
                </c:pt>
                <c:pt idx="6666">
                  <c:v>3926.6</c:v>
                </c:pt>
                <c:pt idx="6667">
                  <c:v>3933.4</c:v>
                </c:pt>
                <c:pt idx="6668">
                  <c:v>3932.3</c:v>
                </c:pt>
                <c:pt idx="6669">
                  <c:v>3933.9</c:v>
                </c:pt>
                <c:pt idx="6670">
                  <c:v>3928.3</c:v>
                </c:pt>
                <c:pt idx="6671">
                  <c:v>3942.2</c:v>
                </c:pt>
                <c:pt idx="6672">
                  <c:v>3939</c:v>
                </c:pt>
                <c:pt idx="6673">
                  <c:v>3944.4</c:v>
                </c:pt>
                <c:pt idx="6674">
                  <c:v>3939.2</c:v>
                </c:pt>
                <c:pt idx="6675">
                  <c:v>3943.1</c:v>
                </c:pt>
                <c:pt idx="6676">
                  <c:v>3946.3</c:v>
                </c:pt>
                <c:pt idx="6677">
                  <c:v>3945.4</c:v>
                </c:pt>
                <c:pt idx="6678">
                  <c:v>3944.6</c:v>
                </c:pt>
                <c:pt idx="6679">
                  <c:v>3943.4</c:v>
                </c:pt>
                <c:pt idx="6680">
                  <c:v>3938.6</c:v>
                </c:pt>
                <c:pt idx="6681">
                  <c:v>3947.6</c:v>
                </c:pt>
                <c:pt idx="6682">
                  <c:v>3951.5</c:v>
                </c:pt>
                <c:pt idx="6683">
                  <c:v>3953.6</c:v>
                </c:pt>
                <c:pt idx="6684">
                  <c:v>3954</c:v>
                </c:pt>
                <c:pt idx="6685">
                  <c:v>3953.5</c:v>
                </c:pt>
                <c:pt idx="6686">
                  <c:v>3948.5</c:v>
                </c:pt>
                <c:pt idx="6687">
                  <c:v>3950.4</c:v>
                </c:pt>
                <c:pt idx="6688">
                  <c:v>3954.1</c:v>
                </c:pt>
                <c:pt idx="6689">
                  <c:v>3950.8</c:v>
                </c:pt>
                <c:pt idx="6690">
                  <c:v>3958.5</c:v>
                </c:pt>
                <c:pt idx="6691">
                  <c:v>3966.8</c:v>
                </c:pt>
                <c:pt idx="6692">
                  <c:v>3962.4</c:v>
                </c:pt>
                <c:pt idx="6693">
                  <c:v>3959.7</c:v>
                </c:pt>
                <c:pt idx="6694">
                  <c:v>3959.1</c:v>
                </c:pt>
                <c:pt idx="6695">
                  <c:v>3960.4</c:v>
                </c:pt>
                <c:pt idx="6696">
                  <c:v>3951.5</c:v>
                </c:pt>
                <c:pt idx="6697">
                  <c:v>3956.5</c:v>
                </c:pt>
                <c:pt idx="6698">
                  <c:v>3952.7</c:v>
                </c:pt>
                <c:pt idx="6699">
                  <c:v>3952.6</c:v>
                </c:pt>
                <c:pt idx="6700">
                  <c:v>3956.9</c:v>
                </c:pt>
                <c:pt idx="6701">
                  <c:v>3968.8</c:v>
                </c:pt>
                <c:pt idx="6702">
                  <c:v>3963.9</c:v>
                </c:pt>
                <c:pt idx="6703">
                  <c:v>3963.5</c:v>
                </c:pt>
                <c:pt idx="6704">
                  <c:v>3959.7</c:v>
                </c:pt>
                <c:pt idx="6705">
                  <c:v>3962.8</c:v>
                </c:pt>
                <c:pt idx="6706">
                  <c:v>3964.1</c:v>
                </c:pt>
                <c:pt idx="6707">
                  <c:v>3965.2</c:v>
                </c:pt>
                <c:pt idx="6708">
                  <c:v>3967.9</c:v>
                </c:pt>
                <c:pt idx="6709">
                  <c:v>3960.6</c:v>
                </c:pt>
                <c:pt idx="6710">
                  <c:v>3955</c:v>
                </c:pt>
                <c:pt idx="6711">
                  <c:v>3965.9</c:v>
                </c:pt>
                <c:pt idx="6712">
                  <c:v>3963.2</c:v>
                </c:pt>
                <c:pt idx="6713">
                  <c:v>3960.8</c:v>
                </c:pt>
                <c:pt idx="6714">
                  <c:v>3968.6</c:v>
                </c:pt>
                <c:pt idx="6715">
                  <c:v>3965.7</c:v>
                </c:pt>
                <c:pt idx="6716">
                  <c:v>3967.5</c:v>
                </c:pt>
                <c:pt idx="6717">
                  <c:v>3966</c:v>
                </c:pt>
                <c:pt idx="6718">
                  <c:v>3965.1</c:v>
                </c:pt>
                <c:pt idx="6719">
                  <c:v>3959.5</c:v>
                </c:pt>
                <c:pt idx="6720">
                  <c:v>3963.4</c:v>
                </c:pt>
                <c:pt idx="6721">
                  <c:v>3964.8</c:v>
                </c:pt>
                <c:pt idx="6722">
                  <c:v>3964</c:v>
                </c:pt>
                <c:pt idx="6723">
                  <c:v>3969.2</c:v>
                </c:pt>
                <c:pt idx="6724">
                  <c:v>3970.2</c:v>
                </c:pt>
                <c:pt idx="6725">
                  <c:v>3963.4</c:v>
                </c:pt>
                <c:pt idx="6726">
                  <c:v>3968.2</c:v>
                </c:pt>
                <c:pt idx="6727">
                  <c:v>3966.2</c:v>
                </c:pt>
                <c:pt idx="6728">
                  <c:v>3963.3</c:v>
                </c:pt>
                <c:pt idx="6729">
                  <c:v>3970.8</c:v>
                </c:pt>
                <c:pt idx="6730">
                  <c:v>3959.3</c:v>
                </c:pt>
                <c:pt idx="6731">
                  <c:v>3966</c:v>
                </c:pt>
                <c:pt idx="6732">
                  <c:v>3959.8</c:v>
                </c:pt>
                <c:pt idx="6733">
                  <c:v>3962.5</c:v>
                </c:pt>
                <c:pt idx="6734">
                  <c:v>3963.9</c:v>
                </c:pt>
                <c:pt idx="6735">
                  <c:v>3972</c:v>
                </c:pt>
                <c:pt idx="6736">
                  <c:v>3959.7</c:v>
                </c:pt>
                <c:pt idx="6737">
                  <c:v>3963.3</c:v>
                </c:pt>
                <c:pt idx="6738">
                  <c:v>3969.1</c:v>
                </c:pt>
                <c:pt idx="6739">
                  <c:v>3961.1</c:v>
                </c:pt>
                <c:pt idx="6740">
                  <c:v>3962.9</c:v>
                </c:pt>
                <c:pt idx="6741">
                  <c:v>3966.2</c:v>
                </c:pt>
                <c:pt idx="6742">
                  <c:v>3961.2</c:v>
                </c:pt>
                <c:pt idx="6743">
                  <c:v>3963.4</c:v>
                </c:pt>
                <c:pt idx="6744">
                  <c:v>3958.3</c:v>
                </c:pt>
                <c:pt idx="6745">
                  <c:v>3956.3</c:v>
                </c:pt>
                <c:pt idx="6746">
                  <c:v>3955.5</c:v>
                </c:pt>
                <c:pt idx="6747">
                  <c:v>3950.8</c:v>
                </c:pt>
                <c:pt idx="6748">
                  <c:v>3954.8</c:v>
                </c:pt>
                <c:pt idx="6749">
                  <c:v>3954.9</c:v>
                </c:pt>
                <c:pt idx="6750">
                  <c:v>3946.6</c:v>
                </c:pt>
                <c:pt idx="6751">
                  <c:v>3953.7</c:v>
                </c:pt>
                <c:pt idx="6752">
                  <c:v>3954</c:v>
                </c:pt>
                <c:pt idx="6753">
                  <c:v>3953.9</c:v>
                </c:pt>
                <c:pt idx="6754">
                  <c:v>3952.8</c:v>
                </c:pt>
                <c:pt idx="6755">
                  <c:v>3947.8</c:v>
                </c:pt>
                <c:pt idx="6756">
                  <c:v>3951.2</c:v>
                </c:pt>
                <c:pt idx="6757">
                  <c:v>3958.6</c:v>
                </c:pt>
                <c:pt idx="6758">
                  <c:v>3953.2</c:v>
                </c:pt>
                <c:pt idx="6759">
                  <c:v>3947.5</c:v>
                </c:pt>
                <c:pt idx="6760">
                  <c:v>3943.1</c:v>
                </c:pt>
                <c:pt idx="6761">
                  <c:v>3949.3</c:v>
                </c:pt>
                <c:pt idx="6762">
                  <c:v>3954.8</c:v>
                </c:pt>
                <c:pt idx="6763">
                  <c:v>3950.7</c:v>
                </c:pt>
                <c:pt idx="6764">
                  <c:v>3954.8</c:v>
                </c:pt>
                <c:pt idx="6765">
                  <c:v>3954.9</c:v>
                </c:pt>
                <c:pt idx="6766">
                  <c:v>3951.8</c:v>
                </c:pt>
                <c:pt idx="6767">
                  <c:v>3945.6</c:v>
                </c:pt>
                <c:pt idx="6768">
                  <c:v>3947.7</c:v>
                </c:pt>
                <c:pt idx="6769">
                  <c:v>3941.2</c:v>
                </c:pt>
                <c:pt idx="6770">
                  <c:v>3947.5</c:v>
                </c:pt>
                <c:pt idx="6771">
                  <c:v>3944.5</c:v>
                </c:pt>
                <c:pt idx="6772">
                  <c:v>3948.8</c:v>
                </c:pt>
                <c:pt idx="6773">
                  <c:v>3942.8</c:v>
                </c:pt>
                <c:pt idx="6774">
                  <c:v>3952</c:v>
                </c:pt>
                <c:pt idx="6775">
                  <c:v>3946</c:v>
                </c:pt>
                <c:pt idx="6776">
                  <c:v>3952.4</c:v>
                </c:pt>
                <c:pt idx="6777">
                  <c:v>3949.1</c:v>
                </c:pt>
                <c:pt idx="6778">
                  <c:v>3937.8</c:v>
                </c:pt>
                <c:pt idx="6779">
                  <c:v>3943</c:v>
                </c:pt>
                <c:pt idx="6780">
                  <c:v>3940.5</c:v>
                </c:pt>
                <c:pt idx="6781">
                  <c:v>3954.2</c:v>
                </c:pt>
                <c:pt idx="6782">
                  <c:v>3947</c:v>
                </c:pt>
                <c:pt idx="6783">
                  <c:v>3953</c:v>
                </c:pt>
                <c:pt idx="6784">
                  <c:v>3947.1</c:v>
                </c:pt>
                <c:pt idx="6785">
                  <c:v>3947.6</c:v>
                </c:pt>
                <c:pt idx="6786">
                  <c:v>3941.6</c:v>
                </c:pt>
                <c:pt idx="6787">
                  <c:v>3937.6</c:v>
                </c:pt>
                <c:pt idx="6788">
                  <c:v>3944.9</c:v>
                </c:pt>
                <c:pt idx="6789">
                  <c:v>3941.6</c:v>
                </c:pt>
                <c:pt idx="6790">
                  <c:v>3943.8</c:v>
                </c:pt>
                <c:pt idx="6791">
                  <c:v>3942.5</c:v>
                </c:pt>
                <c:pt idx="6792">
                  <c:v>3957.4</c:v>
                </c:pt>
                <c:pt idx="6793">
                  <c:v>3950.5</c:v>
                </c:pt>
                <c:pt idx="6794">
                  <c:v>3945.5</c:v>
                </c:pt>
                <c:pt idx="6795">
                  <c:v>3949.1</c:v>
                </c:pt>
                <c:pt idx="6796">
                  <c:v>3944.8</c:v>
                </c:pt>
                <c:pt idx="6797">
                  <c:v>3953.8</c:v>
                </c:pt>
                <c:pt idx="6798">
                  <c:v>3948.7</c:v>
                </c:pt>
                <c:pt idx="6799">
                  <c:v>3947.2</c:v>
                </c:pt>
                <c:pt idx="6800">
                  <c:v>3943.4</c:v>
                </c:pt>
                <c:pt idx="6801">
                  <c:v>3947.5</c:v>
                </c:pt>
                <c:pt idx="6802">
                  <c:v>3957.3</c:v>
                </c:pt>
                <c:pt idx="6803">
                  <c:v>3955</c:v>
                </c:pt>
                <c:pt idx="6804">
                  <c:v>3953.3</c:v>
                </c:pt>
                <c:pt idx="6805">
                  <c:v>3949.6</c:v>
                </c:pt>
                <c:pt idx="6806">
                  <c:v>3949.3</c:v>
                </c:pt>
                <c:pt idx="6807">
                  <c:v>3949</c:v>
                </c:pt>
                <c:pt idx="6808">
                  <c:v>3946</c:v>
                </c:pt>
                <c:pt idx="6809">
                  <c:v>3947.7</c:v>
                </c:pt>
                <c:pt idx="6810">
                  <c:v>3961.7</c:v>
                </c:pt>
                <c:pt idx="6811">
                  <c:v>3964.4</c:v>
                </c:pt>
                <c:pt idx="6812">
                  <c:v>3955.9</c:v>
                </c:pt>
                <c:pt idx="6813">
                  <c:v>3954.4</c:v>
                </c:pt>
                <c:pt idx="6814">
                  <c:v>3957.7</c:v>
                </c:pt>
                <c:pt idx="6815">
                  <c:v>3962.1</c:v>
                </c:pt>
                <c:pt idx="6816">
                  <c:v>3963.2</c:v>
                </c:pt>
                <c:pt idx="6817">
                  <c:v>3971.7</c:v>
                </c:pt>
                <c:pt idx="6818">
                  <c:v>3968.1</c:v>
                </c:pt>
                <c:pt idx="6819">
                  <c:v>3966.9</c:v>
                </c:pt>
                <c:pt idx="6820">
                  <c:v>3964.9</c:v>
                </c:pt>
                <c:pt idx="6821">
                  <c:v>3972.1</c:v>
                </c:pt>
                <c:pt idx="6822">
                  <c:v>3965.3</c:v>
                </c:pt>
                <c:pt idx="6823">
                  <c:v>3966.3</c:v>
                </c:pt>
                <c:pt idx="6824">
                  <c:v>3964.8</c:v>
                </c:pt>
                <c:pt idx="6825">
                  <c:v>3975.5</c:v>
                </c:pt>
                <c:pt idx="6826">
                  <c:v>3968.3</c:v>
                </c:pt>
                <c:pt idx="6827">
                  <c:v>3971</c:v>
                </c:pt>
                <c:pt idx="6828">
                  <c:v>3966.2</c:v>
                </c:pt>
                <c:pt idx="6829">
                  <c:v>3970.5</c:v>
                </c:pt>
                <c:pt idx="6830">
                  <c:v>3965.4</c:v>
                </c:pt>
                <c:pt idx="6831">
                  <c:v>3971.6</c:v>
                </c:pt>
                <c:pt idx="6832">
                  <c:v>3977.6</c:v>
                </c:pt>
                <c:pt idx="6833">
                  <c:v>3985.5</c:v>
                </c:pt>
                <c:pt idx="6834">
                  <c:v>3985</c:v>
                </c:pt>
                <c:pt idx="6835">
                  <c:v>3984</c:v>
                </c:pt>
                <c:pt idx="6836">
                  <c:v>3981.7</c:v>
                </c:pt>
                <c:pt idx="6837">
                  <c:v>3985</c:v>
                </c:pt>
                <c:pt idx="6838">
                  <c:v>3982</c:v>
                </c:pt>
                <c:pt idx="6839">
                  <c:v>3971.9</c:v>
                </c:pt>
                <c:pt idx="6840">
                  <c:v>3977.3</c:v>
                </c:pt>
                <c:pt idx="6841">
                  <c:v>3979.1</c:v>
                </c:pt>
                <c:pt idx="6842">
                  <c:v>3988.3</c:v>
                </c:pt>
                <c:pt idx="6843">
                  <c:v>3987.9</c:v>
                </c:pt>
                <c:pt idx="6844">
                  <c:v>3982.1</c:v>
                </c:pt>
                <c:pt idx="6845">
                  <c:v>3973.2</c:v>
                </c:pt>
                <c:pt idx="6846">
                  <c:v>3969.4</c:v>
                </c:pt>
                <c:pt idx="6847">
                  <c:v>3978</c:v>
                </c:pt>
                <c:pt idx="6848">
                  <c:v>3988.5</c:v>
                </c:pt>
                <c:pt idx="6849">
                  <c:v>3977.2</c:v>
                </c:pt>
                <c:pt idx="6850">
                  <c:v>3983.1</c:v>
                </c:pt>
                <c:pt idx="6851">
                  <c:v>3973.8</c:v>
                </c:pt>
                <c:pt idx="6852">
                  <c:v>3992.4</c:v>
                </c:pt>
                <c:pt idx="6853">
                  <c:v>3991.5</c:v>
                </c:pt>
                <c:pt idx="6854">
                  <c:v>3975</c:v>
                </c:pt>
                <c:pt idx="6855">
                  <c:v>3978.6</c:v>
                </c:pt>
                <c:pt idx="6856">
                  <c:v>3975.6</c:v>
                </c:pt>
                <c:pt idx="6857">
                  <c:v>3983.3</c:v>
                </c:pt>
                <c:pt idx="6858">
                  <c:v>3970.3</c:v>
                </c:pt>
                <c:pt idx="6859">
                  <c:v>3972.3</c:v>
                </c:pt>
                <c:pt idx="6860">
                  <c:v>3986.5</c:v>
                </c:pt>
                <c:pt idx="6861">
                  <c:v>3981.3</c:v>
                </c:pt>
                <c:pt idx="6862">
                  <c:v>3983.4</c:v>
                </c:pt>
                <c:pt idx="6863">
                  <c:v>3980.9</c:v>
                </c:pt>
                <c:pt idx="6864">
                  <c:v>3989.6</c:v>
                </c:pt>
                <c:pt idx="6865">
                  <c:v>3987.9</c:v>
                </c:pt>
                <c:pt idx="6866">
                  <c:v>3991.9</c:v>
                </c:pt>
                <c:pt idx="6867">
                  <c:v>3972.3</c:v>
                </c:pt>
                <c:pt idx="6868">
                  <c:v>3978.7</c:v>
                </c:pt>
                <c:pt idx="6869">
                  <c:v>3989.6</c:v>
                </c:pt>
                <c:pt idx="6870">
                  <c:v>3989.6</c:v>
                </c:pt>
                <c:pt idx="6871">
                  <c:v>3983.2</c:v>
                </c:pt>
                <c:pt idx="6872">
                  <c:v>3992.3</c:v>
                </c:pt>
                <c:pt idx="6873">
                  <c:v>3978.4</c:v>
                </c:pt>
                <c:pt idx="6874">
                  <c:v>3975.4</c:v>
                </c:pt>
                <c:pt idx="6875">
                  <c:v>3988.6</c:v>
                </c:pt>
                <c:pt idx="6876">
                  <c:v>3986.9</c:v>
                </c:pt>
                <c:pt idx="6877">
                  <c:v>3993.4</c:v>
                </c:pt>
                <c:pt idx="6878">
                  <c:v>3991.9</c:v>
                </c:pt>
                <c:pt idx="6879">
                  <c:v>3988.2</c:v>
                </c:pt>
                <c:pt idx="6880">
                  <c:v>3992.3</c:v>
                </c:pt>
                <c:pt idx="6881">
                  <c:v>3989.1</c:v>
                </c:pt>
                <c:pt idx="6882">
                  <c:v>3991.1</c:v>
                </c:pt>
                <c:pt idx="6883">
                  <c:v>3993.4</c:v>
                </c:pt>
                <c:pt idx="6884">
                  <c:v>3997.9</c:v>
                </c:pt>
                <c:pt idx="6885">
                  <c:v>3989.3</c:v>
                </c:pt>
                <c:pt idx="6886">
                  <c:v>3996.7</c:v>
                </c:pt>
                <c:pt idx="6887">
                  <c:v>3993.4</c:v>
                </c:pt>
                <c:pt idx="6888">
                  <c:v>4004.3</c:v>
                </c:pt>
                <c:pt idx="6889">
                  <c:v>3994.3</c:v>
                </c:pt>
                <c:pt idx="6890">
                  <c:v>3997.7</c:v>
                </c:pt>
                <c:pt idx="6891">
                  <c:v>3989.4</c:v>
                </c:pt>
                <c:pt idx="6892">
                  <c:v>3993.7</c:v>
                </c:pt>
                <c:pt idx="6893">
                  <c:v>3993.1</c:v>
                </c:pt>
                <c:pt idx="6894">
                  <c:v>3994.8</c:v>
                </c:pt>
                <c:pt idx="6895">
                  <c:v>3994.1</c:v>
                </c:pt>
                <c:pt idx="6896">
                  <c:v>3994.2</c:v>
                </c:pt>
                <c:pt idx="6897">
                  <c:v>4000.2</c:v>
                </c:pt>
                <c:pt idx="6898">
                  <c:v>3994.7</c:v>
                </c:pt>
                <c:pt idx="6899">
                  <c:v>3989</c:v>
                </c:pt>
                <c:pt idx="6900">
                  <c:v>3996.5</c:v>
                </c:pt>
                <c:pt idx="6901">
                  <c:v>4000.6</c:v>
                </c:pt>
                <c:pt idx="6902">
                  <c:v>4002.1</c:v>
                </c:pt>
                <c:pt idx="6903">
                  <c:v>4006</c:v>
                </c:pt>
                <c:pt idx="6904">
                  <c:v>3997.1</c:v>
                </c:pt>
                <c:pt idx="6905">
                  <c:v>3996.7</c:v>
                </c:pt>
                <c:pt idx="6906">
                  <c:v>3995.5</c:v>
                </c:pt>
                <c:pt idx="6907">
                  <c:v>3992.1</c:v>
                </c:pt>
                <c:pt idx="6908">
                  <c:v>3993.2</c:v>
                </c:pt>
                <c:pt idx="6909">
                  <c:v>3993.5</c:v>
                </c:pt>
                <c:pt idx="6910">
                  <c:v>3998.1</c:v>
                </c:pt>
                <c:pt idx="6911">
                  <c:v>4003.6</c:v>
                </c:pt>
                <c:pt idx="6912">
                  <c:v>4002.1</c:v>
                </c:pt>
                <c:pt idx="6913">
                  <c:v>3996.9</c:v>
                </c:pt>
                <c:pt idx="6914">
                  <c:v>4003.5</c:v>
                </c:pt>
                <c:pt idx="6915">
                  <c:v>4006.9</c:v>
                </c:pt>
                <c:pt idx="6916">
                  <c:v>4007.9</c:v>
                </c:pt>
                <c:pt idx="6917">
                  <c:v>3998.3</c:v>
                </c:pt>
                <c:pt idx="6918">
                  <c:v>4007.2</c:v>
                </c:pt>
                <c:pt idx="6919">
                  <c:v>4008.6</c:v>
                </c:pt>
                <c:pt idx="6920">
                  <c:v>4012.4</c:v>
                </c:pt>
                <c:pt idx="6921">
                  <c:v>4007.1</c:v>
                </c:pt>
                <c:pt idx="6922">
                  <c:v>4015.4</c:v>
                </c:pt>
                <c:pt idx="6923">
                  <c:v>4009.5</c:v>
                </c:pt>
                <c:pt idx="6924">
                  <c:v>4007.5</c:v>
                </c:pt>
                <c:pt idx="6925">
                  <c:v>4016.1</c:v>
                </c:pt>
                <c:pt idx="6926">
                  <c:v>4009.7</c:v>
                </c:pt>
                <c:pt idx="6927">
                  <c:v>4006.4</c:v>
                </c:pt>
                <c:pt idx="6928">
                  <c:v>4013.1</c:v>
                </c:pt>
                <c:pt idx="6929">
                  <c:v>4014.1</c:v>
                </c:pt>
                <c:pt idx="6930">
                  <c:v>4010</c:v>
                </c:pt>
                <c:pt idx="6931">
                  <c:v>4013.6</c:v>
                </c:pt>
                <c:pt idx="6932">
                  <c:v>4017.2</c:v>
                </c:pt>
                <c:pt idx="6933">
                  <c:v>4015.5</c:v>
                </c:pt>
                <c:pt idx="6934">
                  <c:v>4013.9</c:v>
                </c:pt>
                <c:pt idx="6935">
                  <c:v>4018.2</c:v>
                </c:pt>
                <c:pt idx="6936">
                  <c:v>4016.2</c:v>
                </c:pt>
                <c:pt idx="6937">
                  <c:v>4015.8</c:v>
                </c:pt>
                <c:pt idx="6938">
                  <c:v>4010</c:v>
                </c:pt>
                <c:pt idx="6939">
                  <c:v>4009.8</c:v>
                </c:pt>
                <c:pt idx="6940">
                  <c:v>4003.7</c:v>
                </c:pt>
                <c:pt idx="6941">
                  <c:v>4019.1</c:v>
                </c:pt>
                <c:pt idx="6942">
                  <c:v>4011.9</c:v>
                </c:pt>
                <c:pt idx="6943">
                  <c:v>4010.9</c:v>
                </c:pt>
                <c:pt idx="6944">
                  <c:v>4016.1</c:v>
                </c:pt>
                <c:pt idx="6945">
                  <c:v>4017.4</c:v>
                </c:pt>
                <c:pt idx="6946">
                  <c:v>4017.6</c:v>
                </c:pt>
                <c:pt idx="6947">
                  <c:v>4019.5</c:v>
                </c:pt>
                <c:pt idx="6948">
                  <c:v>4019.8</c:v>
                </c:pt>
                <c:pt idx="6949">
                  <c:v>4028.3</c:v>
                </c:pt>
                <c:pt idx="6950">
                  <c:v>4010.1</c:v>
                </c:pt>
                <c:pt idx="6951">
                  <c:v>4017.3</c:v>
                </c:pt>
                <c:pt idx="6952">
                  <c:v>4020.8</c:v>
                </c:pt>
                <c:pt idx="6953">
                  <c:v>4019.6</c:v>
                </c:pt>
                <c:pt idx="6954">
                  <c:v>4023.4</c:v>
                </c:pt>
                <c:pt idx="6955">
                  <c:v>4024.6</c:v>
                </c:pt>
                <c:pt idx="6956">
                  <c:v>4028.6</c:v>
                </c:pt>
                <c:pt idx="6957">
                  <c:v>4019.4</c:v>
                </c:pt>
                <c:pt idx="6958">
                  <c:v>4026</c:v>
                </c:pt>
                <c:pt idx="6959">
                  <c:v>4021.6</c:v>
                </c:pt>
                <c:pt idx="6960">
                  <c:v>4012.7</c:v>
                </c:pt>
                <c:pt idx="6961">
                  <c:v>4023.6</c:v>
                </c:pt>
                <c:pt idx="6962">
                  <c:v>4022.4</c:v>
                </c:pt>
                <c:pt idx="6963">
                  <c:v>4032</c:v>
                </c:pt>
                <c:pt idx="6964">
                  <c:v>4030.8</c:v>
                </c:pt>
                <c:pt idx="6965">
                  <c:v>4028.2</c:v>
                </c:pt>
                <c:pt idx="6966">
                  <c:v>4022.3</c:v>
                </c:pt>
                <c:pt idx="6967">
                  <c:v>4026.8</c:v>
                </c:pt>
                <c:pt idx="6968">
                  <c:v>4023.7</c:v>
                </c:pt>
                <c:pt idx="6969">
                  <c:v>4022.6</c:v>
                </c:pt>
                <c:pt idx="6970">
                  <c:v>4033.9</c:v>
                </c:pt>
                <c:pt idx="6971">
                  <c:v>4031.9</c:v>
                </c:pt>
                <c:pt idx="6972">
                  <c:v>4029.8</c:v>
                </c:pt>
                <c:pt idx="6973">
                  <c:v>4025.4</c:v>
                </c:pt>
                <c:pt idx="6974">
                  <c:v>4030.4</c:v>
                </c:pt>
                <c:pt idx="6975">
                  <c:v>4041.7</c:v>
                </c:pt>
                <c:pt idx="6976">
                  <c:v>4034.5</c:v>
                </c:pt>
                <c:pt idx="6977">
                  <c:v>4034.2</c:v>
                </c:pt>
                <c:pt idx="6978">
                  <c:v>4034.5</c:v>
                </c:pt>
                <c:pt idx="6979">
                  <c:v>4032</c:v>
                </c:pt>
                <c:pt idx="6980">
                  <c:v>4015.3</c:v>
                </c:pt>
                <c:pt idx="6981">
                  <c:v>4036.3</c:v>
                </c:pt>
                <c:pt idx="6982">
                  <c:v>4023.7</c:v>
                </c:pt>
                <c:pt idx="6983">
                  <c:v>4038.2</c:v>
                </c:pt>
                <c:pt idx="6984">
                  <c:v>4042.1</c:v>
                </c:pt>
                <c:pt idx="6985">
                  <c:v>4033.2</c:v>
                </c:pt>
                <c:pt idx="6986">
                  <c:v>4030</c:v>
                </c:pt>
                <c:pt idx="6987">
                  <c:v>4031.9</c:v>
                </c:pt>
                <c:pt idx="6988">
                  <c:v>4035.8</c:v>
                </c:pt>
                <c:pt idx="6989">
                  <c:v>4027.1</c:v>
                </c:pt>
                <c:pt idx="6990">
                  <c:v>4034.4</c:v>
                </c:pt>
                <c:pt idx="6991">
                  <c:v>4037</c:v>
                </c:pt>
                <c:pt idx="6992">
                  <c:v>4025.7</c:v>
                </c:pt>
                <c:pt idx="6993">
                  <c:v>4033.9</c:v>
                </c:pt>
                <c:pt idx="6994">
                  <c:v>4037.2</c:v>
                </c:pt>
                <c:pt idx="6995">
                  <c:v>4044.6</c:v>
                </c:pt>
                <c:pt idx="6996">
                  <c:v>4043.2</c:v>
                </c:pt>
                <c:pt idx="6997">
                  <c:v>4046</c:v>
                </c:pt>
                <c:pt idx="6998">
                  <c:v>4037.3</c:v>
                </c:pt>
                <c:pt idx="6999">
                  <c:v>4038.7</c:v>
                </c:pt>
                <c:pt idx="7000">
                  <c:v>4043.9</c:v>
                </c:pt>
                <c:pt idx="7001">
                  <c:v>4045.9</c:v>
                </c:pt>
                <c:pt idx="7002">
                  <c:v>4044.3</c:v>
                </c:pt>
                <c:pt idx="7003">
                  <c:v>4049.5</c:v>
                </c:pt>
                <c:pt idx="7004">
                  <c:v>4038.1</c:v>
                </c:pt>
                <c:pt idx="7005">
                  <c:v>4044.6</c:v>
                </c:pt>
                <c:pt idx="7006">
                  <c:v>4040.8</c:v>
                </c:pt>
                <c:pt idx="7007">
                  <c:v>4043.8</c:v>
                </c:pt>
                <c:pt idx="7008">
                  <c:v>4043.1</c:v>
                </c:pt>
                <c:pt idx="7009">
                  <c:v>4049.1</c:v>
                </c:pt>
                <c:pt idx="7010">
                  <c:v>4048.4</c:v>
                </c:pt>
                <c:pt idx="7011">
                  <c:v>4051.3</c:v>
                </c:pt>
                <c:pt idx="7012">
                  <c:v>4048</c:v>
                </c:pt>
                <c:pt idx="7013">
                  <c:v>4047.9</c:v>
                </c:pt>
                <c:pt idx="7014">
                  <c:v>4048.3</c:v>
                </c:pt>
                <c:pt idx="7015">
                  <c:v>4047.4</c:v>
                </c:pt>
                <c:pt idx="7016">
                  <c:v>4055</c:v>
                </c:pt>
                <c:pt idx="7017">
                  <c:v>4056.4</c:v>
                </c:pt>
                <c:pt idx="7018">
                  <c:v>4051.1</c:v>
                </c:pt>
                <c:pt idx="7019">
                  <c:v>4051</c:v>
                </c:pt>
                <c:pt idx="7020">
                  <c:v>4056.2</c:v>
                </c:pt>
                <c:pt idx="7021">
                  <c:v>4055.9</c:v>
                </c:pt>
                <c:pt idx="7022">
                  <c:v>4059</c:v>
                </c:pt>
                <c:pt idx="7023">
                  <c:v>4054.4</c:v>
                </c:pt>
                <c:pt idx="7024">
                  <c:v>4054.2</c:v>
                </c:pt>
                <c:pt idx="7025">
                  <c:v>4051</c:v>
                </c:pt>
                <c:pt idx="7026">
                  <c:v>4051.6</c:v>
                </c:pt>
                <c:pt idx="7027">
                  <c:v>4048.7</c:v>
                </c:pt>
                <c:pt idx="7028">
                  <c:v>4051.6</c:v>
                </c:pt>
                <c:pt idx="7029">
                  <c:v>4052.9</c:v>
                </c:pt>
                <c:pt idx="7030">
                  <c:v>4055.1</c:v>
                </c:pt>
                <c:pt idx="7031">
                  <c:v>4051.8</c:v>
                </c:pt>
                <c:pt idx="7032">
                  <c:v>4062.6</c:v>
                </c:pt>
                <c:pt idx="7033">
                  <c:v>4066.7</c:v>
                </c:pt>
                <c:pt idx="7034">
                  <c:v>4069.8</c:v>
                </c:pt>
                <c:pt idx="7035">
                  <c:v>4064.1</c:v>
                </c:pt>
                <c:pt idx="7036">
                  <c:v>4062.9</c:v>
                </c:pt>
                <c:pt idx="7037">
                  <c:v>4051.8</c:v>
                </c:pt>
                <c:pt idx="7038">
                  <c:v>4055.4</c:v>
                </c:pt>
                <c:pt idx="7039">
                  <c:v>4053.4</c:v>
                </c:pt>
                <c:pt idx="7040">
                  <c:v>4062</c:v>
                </c:pt>
                <c:pt idx="7041">
                  <c:v>4053.8</c:v>
                </c:pt>
                <c:pt idx="7042">
                  <c:v>4055.9</c:v>
                </c:pt>
                <c:pt idx="7043">
                  <c:v>4070.7</c:v>
                </c:pt>
                <c:pt idx="7044">
                  <c:v>4061.3</c:v>
                </c:pt>
                <c:pt idx="7045">
                  <c:v>4069.9</c:v>
                </c:pt>
                <c:pt idx="7046">
                  <c:v>4069.5</c:v>
                </c:pt>
                <c:pt idx="7047">
                  <c:v>4066.5</c:v>
                </c:pt>
                <c:pt idx="7048">
                  <c:v>4063.7</c:v>
                </c:pt>
                <c:pt idx="7049">
                  <c:v>4071.2</c:v>
                </c:pt>
                <c:pt idx="7050">
                  <c:v>4068.1</c:v>
                </c:pt>
                <c:pt idx="7051">
                  <c:v>4059.8</c:v>
                </c:pt>
                <c:pt idx="7052">
                  <c:v>4066.6</c:v>
                </c:pt>
                <c:pt idx="7053">
                  <c:v>4075.1</c:v>
                </c:pt>
                <c:pt idx="7054">
                  <c:v>4070.5</c:v>
                </c:pt>
                <c:pt idx="7055">
                  <c:v>4066.4</c:v>
                </c:pt>
                <c:pt idx="7056">
                  <c:v>4066.4</c:v>
                </c:pt>
                <c:pt idx="7057">
                  <c:v>4063.6</c:v>
                </c:pt>
                <c:pt idx="7058">
                  <c:v>4065.5</c:v>
                </c:pt>
                <c:pt idx="7059">
                  <c:v>4061.5</c:v>
                </c:pt>
                <c:pt idx="7060">
                  <c:v>4064.2</c:v>
                </c:pt>
                <c:pt idx="7061">
                  <c:v>4074.5</c:v>
                </c:pt>
                <c:pt idx="7062">
                  <c:v>4079.4</c:v>
                </c:pt>
                <c:pt idx="7063">
                  <c:v>4090.5</c:v>
                </c:pt>
                <c:pt idx="7064">
                  <c:v>4087.6</c:v>
                </c:pt>
                <c:pt idx="7065">
                  <c:v>4080</c:v>
                </c:pt>
                <c:pt idx="7066">
                  <c:v>4069.4</c:v>
                </c:pt>
                <c:pt idx="7067">
                  <c:v>4076.2</c:v>
                </c:pt>
                <c:pt idx="7068">
                  <c:v>4061</c:v>
                </c:pt>
                <c:pt idx="7069">
                  <c:v>4076.2</c:v>
                </c:pt>
                <c:pt idx="7070">
                  <c:v>4078.6</c:v>
                </c:pt>
                <c:pt idx="7071">
                  <c:v>4065.7</c:v>
                </c:pt>
                <c:pt idx="7072">
                  <c:v>4081.7</c:v>
                </c:pt>
                <c:pt idx="7073">
                  <c:v>4084.7</c:v>
                </c:pt>
                <c:pt idx="7074">
                  <c:v>4079.4</c:v>
                </c:pt>
                <c:pt idx="7075">
                  <c:v>4086.7</c:v>
                </c:pt>
                <c:pt idx="7076">
                  <c:v>4076.5</c:v>
                </c:pt>
                <c:pt idx="7077">
                  <c:v>4082.2</c:v>
                </c:pt>
                <c:pt idx="7078">
                  <c:v>4080.9</c:v>
                </c:pt>
                <c:pt idx="7079">
                  <c:v>4086.1</c:v>
                </c:pt>
                <c:pt idx="7080">
                  <c:v>4082.5</c:v>
                </c:pt>
                <c:pt idx="7081">
                  <c:v>4080.4</c:v>
                </c:pt>
                <c:pt idx="7082">
                  <c:v>4090.7</c:v>
                </c:pt>
                <c:pt idx="7083">
                  <c:v>4095.2</c:v>
                </c:pt>
                <c:pt idx="7084">
                  <c:v>4088.3</c:v>
                </c:pt>
                <c:pt idx="7085">
                  <c:v>4101.8</c:v>
                </c:pt>
                <c:pt idx="7086">
                  <c:v>4097.8</c:v>
                </c:pt>
                <c:pt idx="7087">
                  <c:v>4086.3</c:v>
                </c:pt>
                <c:pt idx="7088">
                  <c:v>4082.9</c:v>
                </c:pt>
                <c:pt idx="7089">
                  <c:v>4090.8</c:v>
                </c:pt>
                <c:pt idx="7090">
                  <c:v>4083.2</c:v>
                </c:pt>
                <c:pt idx="7091">
                  <c:v>4095</c:v>
                </c:pt>
                <c:pt idx="7092">
                  <c:v>4095.2</c:v>
                </c:pt>
                <c:pt idx="7093">
                  <c:v>4093.2</c:v>
                </c:pt>
                <c:pt idx="7094">
                  <c:v>4091.5</c:v>
                </c:pt>
                <c:pt idx="7095">
                  <c:v>4093.2</c:v>
                </c:pt>
                <c:pt idx="7096">
                  <c:v>4092.9</c:v>
                </c:pt>
                <c:pt idx="7097">
                  <c:v>4087</c:v>
                </c:pt>
                <c:pt idx="7098">
                  <c:v>4098</c:v>
                </c:pt>
                <c:pt idx="7099">
                  <c:v>4091.4</c:v>
                </c:pt>
                <c:pt idx="7100">
                  <c:v>4087.2</c:v>
                </c:pt>
                <c:pt idx="7101">
                  <c:v>4110.5</c:v>
                </c:pt>
                <c:pt idx="7102">
                  <c:v>4106.6000000000004</c:v>
                </c:pt>
                <c:pt idx="7103">
                  <c:v>4105.3</c:v>
                </c:pt>
                <c:pt idx="7104">
                  <c:v>4104.3</c:v>
                </c:pt>
                <c:pt idx="7105">
                  <c:v>4102.5</c:v>
                </c:pt>
                <c:pt idx="7106">
                  <c:v>4098.6000000000004</c:v>
                </c:pt>
                <c:pt idx="7107">
                  <c:v>4095.8</c:v>
                </c:pt>
                <c:pt idx="7108">
                  <c:v>4091.2</c:v>
                </c:pt>
                <c:pt idx="7109">
                  <c:v>4116.8</c:v>
                </c:pt>
                <c:pt idx="7110">
                  <c:v>4116.8</c:v>
                </c:pt>
                <c:pt idx="7111">
                  <c:v>4112.8999999999996</c:v>
                </c:pt>
                <c:pt idx="7112">
                  <c:v>4095.9</c:v>
                </c:pt>
                <c:pt idx="7113">
                  <c:v>4111.2</c:v>
                </c:pt>
                <c:pt idx="7114">
                  <c:v>4099.8</c:v>
                </c:pt>
                <c:pt idx="7115">
                  <c:v>4111.2</c:v>
                </c:pt>
                <c:pt idx="7116">
                  <c:v>4107.8</c:v>
                </c:pt>
                <c:pt idx="7117">
                  <c:v>4096</c:v>
                </c:pt>
                <c:pt idx="7118">
                  <c:v>4102.2</c:v>
                </c:pt>
                <c:pt idx="7119">
                  <c:v>4096.2</c:v>
                </c:pt>
                <c:pt idx="7120">
                  <c:v>4110.8999999999996</c:v>
                </c:pt>
                <c:pt idx="7121">
                  <c:v>4105.3</c:v>
                </c:pt>
                <c:pt idx="7122">
                  <c:v>4104.5</c:v>
                </c:pt>
                <c:pt idx="7123">
                  <c:v>4109.1000000000004</c:v>
                </c:pt>
                <c:pt idx="7124">
                  <c:v>4102.1000000000004</c:v>
                </c:pt>
                <c:pt idx="7125">
                  <c:v>4105.8</c:v>
                </c:pt>
                <c:pt idx="7126">
                  <c:v>4101.6000000000004</c:v>
                </c:pt>
                <c:pt idx="7127">
                  <c:v>4104.2</c:v>
                </c:pt>
                <c:pt idx="7128">
                  <c:v>4112.5</c:v>
                </c:pt>
                <c:pt idx="7129">
                  <c:v>4120.3999999999996</c:v>
                </c:pt>
                <c:pt idx="7130">
                  <c:v>4104.6000000000004</c:v>
                </c:pt>
                <c:pt idx="7131">
                  <c:v>4111.2</c:v>
                </c:pt>
                <c:pt idx="7132">
                  <c:v>4116.3999999999996</c:v>
                </c:pt>
                <c:pt idx="7133">
                  <c:v>4108.1000000000004</c:v>
                </c:pt>
                <c:pt idx="7134">
                  <c:v>4128.8</c:v>
                </c:pt>
                <c:pt idx="7135">
                  <c:v>4118.3</c:v>
                </c:pt>
                <c:pt idx="7136">
                  <c:v>4116.1000000000004</c:v>
                </c:pt>
                <c:pt idx="7137">
                  <c:v>4100</c:v>
                </c:pt>
                <c:pt idx="7138">
                  <c:v>4121.8999999999996</c:v>
                </c:pt>
                <c:pt idx="7139">
                  <c:v>4111.8</c:v>
                </c:pt>
                <c:pt idx="7140">
                  <c:v>4118.8999999999996</c:v>
                </c:pt>
                <c:pt idx="7141">
                  <c:v>4112.3</c:v>
                </c:pt>
                <c:pt idx="7142">
                  <c:v>4121</c:v>
                </c:pt>
                <c:pt idx="7143">
                  <c:v>4122.6000000000004</c:v>
                </c:pt>
                <c:pt idx="7144">
                  <c:v>4114.5</c:v>
                </c:pt>
                <c:pt idx="7145">
                  <c:v>4120.2</c:v>
                </c:pt>
                <c:pt idx="7146">
                  <c:v>4126.7</c:v>
                </c:pt>
                <c:pt idx="7147">
                  <c:v>4131.8</c:v>
                </c:pt>
                <c:pt idx="7148">
                  <c:v>4132.3</c:v>
                </c:pt>
                <c:pt idx="7149">
                  <c:v>4109.8999999999996</c:v>
                </c:pt>
                <c:pt idx="7150">
                  <c:v>4118.5</c:v>
                </c:pt>
                <c:pt idx="7151">
                  <c:v>4117.3999999999996</c:v>
                </c:pt>
                <c:pt idx="7152">
                  <c:v>4116.8</c:v>
                </c:pt>
                <c:pt idx="7153">
                  <c:v>4121.2</c:v>
                </c:pt>
                <c:pt idx="7154">
                  <c:v>4111.8</c:v>
                </c:pt>
                <c:pt idx="7155">
                  <c:v>4103.8</c:v>
                </c:pt>
                <c:pt idx="7156">
                  <c:v>4112.3</c:v>
                </c:pt>
                <c:pt idx="7157">
                  <c:v>4118.5</c:v>
                </c:pt>
                <c:pt idx="7158">
                  <c:v>4117.2</c:v>
                </c:pt>
                <c:pt idx="7159">
                  <c:v>4117.2</c:v>
                </c:pt>
                <c:pt idx="7160">
                  <c:v>4119.3</c:v>
                </c:pt>
                <c:pt idx="7161">
                  <c:v>4126.3</c:v>
                </c:pt>
                <c:pt idx="7162">
                  <c:v>4122.3</c:v>
                </c:pt>
                <c:pt idx="7163">
                  <c:v>4120.8</c:v>
                </c:pt>
                <c:pt idx="7164">
                  <c:v>4110.7</c:v>
                </c:pt>
                <c:pt idx="7165">
                  <c:v>4122.3</c:v>
                </c:pt>
                <c:pt idx="7166">
                  <c:v>4124.3999999999996</c:v>
                </c:pt>
                <c:pt idx="7167">
                  <c:v>4120.8</c:v>
                </c:pt>
                <c:pt idx="7168">
                  <c:v>4112.3</c:v>
                </c:pt>
                <c:pt idx="7169">
                  <c:v>4116.3999999999996</c:v>
                </c:pt>
                <c:pt idx="7170">
                  <c:v>4114.7</c:v>
                </c:pt>
                <c:pt idx="7171">
                  <c:v>4117.1000000000004</c:v>
                </c:pt>
                <c:pt idx="7172">
                  <c:v>4125.6000000000004</c:v>
                </c:pt>
                <c:pt idx="7173">
                  <c:v>4126.1000000000004</c:v>
                </c:pt>
                <c:pt idx="7174">
                  <c:v>4132.2</c:v>
                </c:pt>
                <c:pt idx="7175">
                  <c:v>4132.8999999999996</c:v>
                </c:pt>
                <c:pt idx="7176">
                  <c:v>4121.6000000000004</c:v>
                </c:pt>
                <c:pt idx="7177">
                  <c:v>4124.3999999999996</c:v>
                </c:pt>
                <c:pt idx="7178">
                  <c:v>4122.2</c:v>
                </c:pt>
                <c:pt idx="7179">
                  <c:v>4124</c:v>
                </c:pt>
                <c:pt idx="7180">
                  <c:v>4122.8999999999996</c:v>
                </c:pt>
                <c:pt idx="7181">
                  <c:v>4125.5</c:v>
                </c:pt>
                <c:pt idx="7182">
                  <c:v>4125.2</c:v>
                </c:pt>
                <c:pt idx="7183">
                  <c:v>4124.7</c:v>
                </c:pt>
                <c:pt idx="7184">
                  <c:v>4145.3999999999996</c:v>
                </c:pt>
                <c:pt idx="7185">
                  <c:v>4135.8</c:v>
                </c:pt>
                <c:pt idx="7186">
                  <c:v>4134.3</c:v>
                </c:pt>
                <c:pt idx="7187">
                  <c:v>4136.8999999999996</c:v>
                </c:pt>
                <c:pt idx="7188">
                  <c:v>4116.2</c:v>
                </c:pt>
                <c:pt idx="7189">
                  <c:v>4133.3</c:v>
                </c:pt>
                <c:pt idx="7190">
                  <c:v>4141.3</c:v>
                </c:pt>
                <c:pt idx="7191">
                  <c:v>4114.8</c:v>
                </c:pt>
                <c:pt idx="7192">
                  <c:v>4132</c:v>
                </c:pt>
                <c:pt idx="7193">
                  <c:v>4139.5</c:v>
                </c:pt>
                <c:pt idx="7194">
                  <c:v>4136.8</c:v>
                </c:pt>
                <c:pt idx="7195">
                  <c:v>4134.1000000000004</c:v>
                </c:pt>
                <c:pt idx="7196">
                  <c:v>4131.5</c:v>
                </c:pt>
                <c:pt idx="7197">
                  <c:v>4131</c:v>
                </c:pt>
                <c:pt idx="7198">
                  <c:v>4134.5</c:v>
                </c:pt>
                <c:pt idx="7199">
                  <c:v>4137.1000000000004</c:v>
                </c:pt>
                <c:pt idx="7200">
                  <c:v>4139.2</c:v>
                </c:pt>
                <c:pt idx="7201">
                  <c:v>4134.8999999999996</c:v>
                </c:pt>
                <c:pt idx="7202">
                  <c:v>4137.3</c:v>
                </c:pt>
                <c:pt idx="7203">
                  <c:v>4138</c:v>
                </c:pt>
                <c:pt idx="7204">
                  <c:v>4140.7</c:v>
                </c:pt>
                <c:pt idx="7205">
                  <c:v>4136.1000000000004</c:v>
                </c:pt>
                <c:pt idx="7206">
                  <c:v>4139.7</c:v>
                </c:pt>
                <c:pt idx="7207">
                  <c:v>4147.7</c:v>
                </c:pt>
                <c:pt idx="7208">
                  <c:v>4144.8</c:v>
                </c:pt>
                <c:pt idx="7209">
                  <c:v>4143.2</c:v>
                </c:pt>
                <c:pt idx="7210">
                  <c:v>4138</c:v>
                </c:pt>
                <c:pt idx="7211">
                  <c:v>4132.2</c:v>
                </c:pt>
                <c:pt idx="7212">
                  <c:v>4136.6000000000004</c:v>
                </c:pt>
                <c:pt idx="7213">
                  <c:v>4136.6000000000004</c:v>
                </c:pt>
                <c:pt idx="7214">
                  <c:v>4146.6000000000004</c:v>
                </c:pt>
                <c:pt idx="7215">
                  <c:v>4138.3999999999996</c:v>
                </c:pt>
                <c:pt idx="7216">
                  <c:v>4136.3</c:v>
                </c:pt>
                <c:pt idx="7217">
                  <c:v>4142</c:v>
                </c:pt>
                <c:pt idx="7218">
                  <c:v>4142.1000000000004</c:v>
                </c:pt>
                <c:pt idx="7219">
                  <c:v>4138.1000000000004</c:v>
                </c:pt>
                <c:pt idx="7220">
                  <c:v>4137.6000000000004</c:v>
                </c:pt>
                <c:pt idx="7221">
                  <c:v>4142.6000000000004</c:v>
                </c:pt>
                <c:pt idx="7222">
                  <c:v>4140.8999999999996</c:v>
                </c:pt>
                <c:pt idx="7223">
                  <c:v>4146.2</c:v>
                </c:pt>
                <c:pt idx="7224">
                  <c:v>4150.3</c:v>
                </c:pt>
                <c:pt idx="7225">
                  <c:v>4135.8999999999996</c:v>
                </c:pt>
                <c:pt idx="7226">
                  <c:v>4147.3999999999996</c:v>
                </c:pt>
                <c:pt idx="7227">
                  <c:v>4141.3999999999996</c:v>
                </c:pt>
                <c:pt idx="7228">
                  <c:v>4145</c:v>
                </c:pt>
                <c:pt idx="7229">
                  <c:v>4143.8999999999996</c:v>
                </c:pt>
                <c:pt idx="7230">
                  <c:v>4139.8</c:v>
                </c:pt>
                <c:pt idx="7231">
                  <c:v>4142.1000000000004</c:v>
                </c:pt>
                <c:pt idx="7232">
                  <c:v>4136</c:v>
                </c:pt>
                <c:pt idx="7233">
                  <c:v>4145.1000000000004</c:v>
                </c:pt>
                <c:pt idx="7234">
                  <c:v>4148.7</c:v>
                </c:pt>
                <c:pt idx="7235">
                  <c:v>4149.5</c:v>
                </c:pt>
                <c:pt idx="7236">
                  <c:v>4144.5</c:v>
                </c:pt>
                <c:pt idx="7237">
                  <c:v>4143.8999999999996</c:v>
                </c:pt>
                <c:pt idx="7238">
                  <c:v>4146.3</c:v>
                </c:pt>
                <c:pt idx="7239">
                  <c:v>4148.8999999999996</c:v>
                </c:pt>
                <c:pt idx="7240">
                  <c:v>4145</c:v>
                </c:pt>
                <c:pt idx="7241">
                  <c:v>4139.8999999999996</c:v>
                </c:pt>
                <c:pt idx="7242">
                  <c:v>4138.3999999999996</c:v>
                </c:pt>
                <c:pt idx="7243">
                  <c:v>4138.6000000000004</c:v>
                </c:pt>
                <c:pt idx="7244">
                  <c:v>4147.2</c:v>
                </c:pt>
                <c:pt idx="7245">
                  <c:v>4148.7</c:v>
                </c:pt>
                <c:pt idx="7246">
                  <c:v>4146.8</c:v>
                </c:pt>
                <c:pt idx="7247">
                  <c:v>4149.1000000000004</c:v>
                </c:pt>
                <c:pt idx="7248">
                  <c:v>4147.3999999999996</c:v>
                </c:pt>
                <c:pt idx="7249">
                  <c:v>4149</c:v>
                </c:pt>
                <c:pt idx="7250">
                  <c:v>4150.5</c:v>
                </c:pt>
                <c:pt idx="7251">
                  <c:v>4152.2</c:v>
                </c:pt>
                <c:pt idx="7252">
                  <c:v>4154.6000000000004</c:v>
                </c:pt>
                <c:pt idx="7253">
                  <c:v>4150.1000000000004</c:v>
                </c:pt>
                <c:pt idx="7254">
                  <c:v>4154.5</c:v>
                </c:pt>
                <c:pt idx="7255">
                  <c:v>4154.1000000000004</c:v>
                </c:pt>
                <c:pt idx="7256">
                  <c:v>4157.3</c:v>
                </c:pt>
                <c:pt idx="7257">
                  <c:v>4151.8</c:v>
                </c:pt>
                <c:pt idx="7258">
                  <c:v>4153.5</c:v>
                </c:pt>
                <c:pt idx="7259">
                  <c:v>4162.6000000000004</c:v>
                </c:pt>
                <c:pt idx="7260">
                  <c:v>4156.6000000000004</c:v>
                </c:pt>
                <c:pt idx="7261">
                  <c:v>4159.5</c:v>
                </c:pt>
                <c:pt idx="7262">
                  <c:v>4153.7</c:v>
                </c:pt>
                <c:pt idx="7263">
                  <c:v>4159.8</c:v>
                </c:pt>
                <c:pt idx="7264">
                  <c:v>4158.8999999999996</c:v>
                </c:pt>
                <c:pt idx="7265">
                  <c:v>4150.8</c:v>
                </c:pt>
                <c:pt idx="7266">
                  <c:v>4157.6000000000004</c:v>
                </c:pt>
                <c:pt idx="7267">
                  <c:v>4154.7</c:v>
                </c:pt>
                <c:pt idx="7268">
                  <c:v>4145.5</c:v>
                </c:pt>
                <c:pt idx="7269">
                  <c:v>4150.3999999999996</c:v>
                </c:pt>
                <c:pt idx="7270">
                  <c:v>4154.1000000000004</c:v>
                </c:pt>
                <c:pt idx="7271">
                  <c:v>4149.3</c:v>
                </c:pt>
                <c:pt idx="7272">
                  <c:v>4154.8999999999996</c:v>
                </c:pt>
                <c:pt idx="7273">
                  <c:v>4158</c:v>
                </c:pt>
                <c:pt idx="7274">
                  <c:v>4157.8999999999996</c:v>
                </c:pt>
                <c:pt idx="7275">
                  <c:v>4161.3999999999996</c:v>
                </c:pt>
                <c:pt idx="7276">
                  <c:v>4166</c:v>
                </c:pt>
                <c:pt idx="7277">
                  <c:v>4165.3999999999996</c:v>
                </c:pt>
                <c:pt idx="7278">
                  <c:v>4155.8</c:v>
                </c:pt>
                <c:pt idx="7279">
                  <c:v>4156.8</c:v>
                </c:pt>
                <c:pt idx="7280">
                  <c:v>4152.3</c:v>
                </c:pt>
                <c:pt idx="7281">
                  <c:v>4154.8999999999996</c:v>
                </c:pt>
                <c:pt idx="7282">
                  <c:v>4156.5</c:v>
                </c:pt>
                <c:pt idx="7283">
                  <c:v>4160.8</c:v>
                </c:pt>
                <c:pt idx="7284">
                  <c:v>4168.7</c:v>
                </c:pt>
                <c:pt idx="7285">
                  <c:v>4165.3</c:v>
                </c:pt>
                <c:pt idx="7286">
                  <c:v>4160.8999999999996</c:v>
                </c:pt>
                <c:pt idx="7287">
                  <c:v>4155.7</c:v>
                </c:pt>
                <c:pt idx="7288">
                  <c:v>4157.5</c:v>
                </c:pt>
                <c:pt idx="7289">
                  <c:v>4153.6000000000004</c:v>
                </c:pt>
                <c:pt idx="7290">
                  <c:v>4155.7</c:v>
                </c:pt>
                <c:pt idx="7291">
                  <c:v>4160.8999999999996</c:v>
                </c:pt>
                <c:pt idx="7292">
                  <c:v>4153.6000000000004</c:v>
                </c:pt>
                <c:pt idx="7293">
                  <c:v>4162.6000000000004</c:v>
                </c:pt>
                <c:pt idx="7294">
                  <c:v>4158.8999999999996</c:v>
                </c:pt>
                <c:pt idx="7295">
                  <c:v>4156.1000000000004</c:v>
                </c:pt>
                <c:pt idx="7296">
                  <c:v>4158.3</c:v>
                </c:pt>
                <c:pt idx="7297">
                  <c:v>4157.2</c:v>
                </c:pt>
                <c:pt idx="7298">
                  <c:v>4158.2</c:v>
                </c:pt>
                <c:pt idx="7299">
                  <c:v>4157.2</c:v>
                </c:pt>
                <c:pt idx="7300">
                  <c:v>4163.5</c:v>
                </c:pt>
                <c:pt idx="7301">
                  <c:v>4160.7</c:v>
                </c:pt>
                <c:pt idx="7302">
                  <c:v>4155.8999999999996</c:v>
                </c:pt>
                <c:pt idx="7303">
                  <c:v>4162.2</c:v>
                </c:pt>
                <c:pt idx="7304">
                  <c:v>4166.8999999999996</c:v>
                </c:pt>
                <c:pt idx="7305">
                  <c:v>4159</c:v>
                </c:pt>
                <c:pt idx="7306">
                  <c:v>4161.8</c:v>
                </c:pt>
                <c:pt idx="7307">
                  <c:v>4162.2</c:v>
                </c:pt>
                <c:pt idx="7308">
                  <c:v>4160.8</c:v>
                </c:pt>
                <c:pt idx="7309">
                  <c:v>4164</c:v>
                </c:pt>
                <c:pt idx="7310">
                  <c:v>4157</c:v>
                </c:pt>
                <c:pt idx="7311">
                  <c:v>4157.8999999999996</c:v>
                </c:pt>
                <c:pt idx="7312">
                  <c:v>4151.3999999999996</c:v>
                </c:pt>
                <c:pt idx="7313">
                  <c:v>4158.2</c:v>
                </c:pt>
                <c:pt idx="7314">
                  <c:v>4161.8999999999996</c:v>
                </c:pt>
                <c:pt idx="7315">
                  <c:v>4161.6000000000004</c:v>
                </c:pt>
                <c:pt idx="7316">
                  <c:v>4164.2</c:v>
                </c:pt>
                <c:pt idx="7317">
                  <c:v>4168.1000000000004</c:v>
                </c:pt>
                <c:pt idx="7318">
                  <c:v>4168.8</c:v>
                </c:pt>
                <c:pt idx="7319">
                  <c:v>4166.3</c:v>
                </c:pt>
                <c:pt idx="7320">
                  <c:v>4168.3</c:v>
                </c:pt>
                <c:pt idx="7321">
                  <c:v>4166.8999999999996</c:v>
                </c:pt>
                <c:pt idx="7322">
                  <c:v>4166.1000000000004</c:v>
                </c:pt>
                <c:pt idx="7323">
                  <c:v>4173.8999999999996</c:v>
                </c:pt>
                <c:pt idx="7324">
                  <c:v>4160.3999999999996</c:v>
                </c:pt>
                <c:pt idx="7325">
                  <c:v>4166</c:v>
                </c:pt>
                <c:pt idx="7326">
                  <c:v>4165.3</c:v>
                </c:pt>
                <c:pt idx="7327">
                  <c:v>4161.5</c:v>
                </c:pt>
                <c:pt idx="7328">
                  <c:v>4164.6000000000004</c:v>
                </c:pt>
                <c:pt idx="7329">
                  <c:v>4163.8</c:v>
                </c:pt>
                <c:pt idx="7330">
                  <c:v>4155.6000000000004</c:v>
                </c:pt>
                <c:pt idx="7331">
                  <c:v>4157.8</c:v>
                </c:pt>
                <c:pt idx="7332">
                  <c:v>4154.8</c:v>
                </c:pt>
                <c:pt idx="7333">
                  <c:v>4173</c:v>
                </c:pt>
                <c:pt idx="7334">
                  <c:v>4163.1000000000004</c:v>
                </c:pt>
                <c:pt idx="7335">
                  <c:v>4159.6000000000004</c:v>
                </c:pt>
                <c:pt idx="7336">
                  <c:v>4164.8999999999996</c:v>
                </c:pt>
                <c:pt idx="7337">
                  <c:v>4164.8</c:v>
                </c:pt>
                <c:pt idx="7338">
                  <c:v>4166</c:v>
                </c:pt>
                <c:pt idx="7339">
                  <c:v>4165.6000000000004</c:v>
                </c:pt>
                <c:pt idx="7340">
                  <c:v>4166.1000000000004</c:v>
                </c:pt>
                <c:pt idx="7341">
                  <c:v>4166.7</c:v>
                </c:pt>
                <c:pt idx="7342">
                  <c:v>4163.5</c:v>
                </c:pt>
                <c:pt idx="7343">
                  <c:v>4173.6000000000004</c:v>
                </c:pt>
                <c:pt idx="7344">
                  <c:v>4177.8999999999996</c:v>
                </c:pt>
                <c:pt idx="7345">
                  <c:v>4168.5</c:v>
                </c:pt>
                <c:pt idx="7346">
                  <c:v>4174.7</c:v>
                </c:pt>
                <c:pt idx="7347">
                  <c:v>4177.3999999999996</c:v>
                </c:pt>
                <c:pt idx="7348">
                  <c:v>4170.5</c:v>
                </c:pt>
                <c:pt idx="7349">
                  <c:v>4173.3</c:v>
                </c:pt>
                <c:pt idx="7350">
                  <c:v>4172.1000000000004</c:v>
                </c:pt>
                <c:pt idx="7351">
                  <c:v>4172.8999999999996</c:v>
                </c:pt>
                <c:pt idx="7352">
                  <c:v>4174.7</c:v>
                </c:pt>
                <c:pt idx="7353">
                  <c:v>4178</c:v>
                </c:pt>
                <c:pt idx="7354">
                  <c:v>4174.2</c:v>
                </c:pt>
                <c:pt idx="7355">
                  <c:v>4171.3999999999996</c:v>
                </c:pt>
                <c:pt idx="7356">
                  <c:v>4174.8</c:v>
                </c:pt>
                <c:pt idx="7357">
                  <c:v>4173.8</c:v>
                </c:pt>
                <c:pt idx="7358">
                  <c:v>4171.8</c:v>
                </c:pt>
                <c:pt idx="7359">
                  <c:v>4179.3999999999996</c:v>
                </c:pt>
                <c:pt idx="7360">
                  <c:v>4168.3</c:v>
                </c:pt>
                <c:pt idx="7361">
                  <c:v>4179.3</c:v>
                </c:pt>
                <c:pt idx="7362">
                  <c:v>4169.7</c:v>
                </c:pt>
                <c:pt idx="7363">
                  <c:v>4182.2</c:v>
                </c:pt>
                <c:pt idx="7364">
                  <c:v>4173.8</c:v>
                </c:pt>
                <c:pt idx="7365">
                  <c:v>4181.8</c:v>
                </c:pt>
                <c:pt idx="7366">
                  <c:v>4177</c:v>
                </c:pt>
                <c:pt idx="7367">
                  <c:v>4173.5</c:v>
                </c:pt>
                <c:pt idx="7368">
                  <c:v>4180.8</c:v>
                </c:pt>
                <c:pt idx="7369">
                  <c:v>4170.2</c:v>
                </c:pt>
                <c:pt idx="7370">
                  <c:v>4171.5</c:v>
                </c:pt>
                <c:pt idx="7371">
                  <c:v>4165.6000000000004</c:v>
                </c:pt>
                <c:pt idx="7372">
                  <c:v>4167.3999999999996</c:v>
                </c:pt>
                <c:pt idx="7373">
                  <c:v>4161.5</c:v>
                </c:pt>
                <c:pt idx="7374">
                  <c:v>4164.3999999999996</c:v>
                </c:pt>
                <c:pt idx="7375">
                  <c:v>4172.6000000000004</c:v>
                </c:pt>
                <c:pt idx="7376">
                  <c:v>4162</c:v>
                </c:pt>
                <c:pt idx="7377">
                  <c:v>4164.5</c:v>
                </c:pt>
                <c:pt idx="7378">
                  <c:v>4163.3</c:v>
                </c:pt>
                <c:pt idx="7379">
                  <c:v>4164.8999999999996</c:v>
                </c:pt>
                <c:pt idx="7380">
                  <c:v>4156.8</c:v>
                </c:pt>
                <c:pt idx="7381">
                  <c:v>4161.3</c:v>
                </c:pt>
                <c:pt idx="7382">
                  <c:v>4164</c:v>
                </c:pt>
                <c:pt idx="7383">
                  <c:v>4163</c:v>
                </c:pt>
                <c:pt idx="7384">
                  <c:v>4173.8</c:v>
                </c:pt>
                <c:pt idx="7385">
                  <c:v>4166.8999999999996</c:v>
                </c:pt>
                <c:pt idx="7386">
                  <c:v>4171.7</c:v>
                </c:pt>
                <c:pt idx="7387">
                  <c:v>4165.3</c:v>
                </c:pt>
                <c:pt idx="7388">
                  <c:v>4165.6000000000004</c:v>
                </c:pt>
                <c:pt idx="7389">
                  <c:v>4168.8999999999996</c:v>
                </c:pt>
                <c:pt idx="7390">
                  <c:v>4167.1000000000004</c:v>
                </c:pt>
                <c:pt idx="7391">
                  <c:v>4164.8999999999996</c:v>
                </c:pt>
                <c:pt idx="7392">
                  <c:v>4167.3999999999996</c:v>
                </c:pt>
                <c:pt idx="7393">
                  <c:v>4175.2</c:v>
                </c:pt>
                <c:pt idx="7394">
                  <c:v>4182.1000000000004</c:v>
                </c:pt>
                <c:pt idx="7395">
                  <c:v>4175.3999999999996</c:v>
                </c:pt>
                <c:pt idx="7396">
                  <c:v>4175.3</c:v>
                </c:pt>
                <c:pt idx="7397">
                  <c:v>4172.6000000000004</c:v>
                </c:pt>
                <c:pt idx="7398">
                  <c:v>4177.6000000000004</c:v>
                </c:pt>
                <c:pt idx="7399">
                  <c:v>4172.6000000000004</c:v>
                </c:pt>
                <c:pt idx="7400">
                  <c:v>4178</c:v>
                </c:pt>
                <c:pt idx="7401">
                  <c:v>4173.1000000000004</c:v>
                </c:pt>
                <c:pt idx="7402">
                  <c:v>4183.2</c:v>
                </c:pt>
                <c:pt idx="7403">
                  <c:v>4184.3999999999996</c:v>
                </c:pt>
                <c:pt idx="7404">
                  <c:v>4181.5</c:v>
                </c:pt>
                <c:pt idx="7405">
                  <c:v>4185.6000000000004</c:v>
                </c:pt>
                <c:pt idx="7406">
                  <c:v>4182.8999999999996</c:v>
                </c:pt>
                <c:pt idx="7407">
                  <c:v>4188.8999999999996</c:v>
                </c:pt>
                <c:pt idx="7408">
                  <c:v>4179.3</c:v>
                </c:pt>
                <c:pt idx="7409">
                  <c:v>4179.5</c:v>
                </c:pt>
                <c:pt idx="7410">
                  <c:v>4182.1000000000004</c:v>
                </c:pt>
                <c:pt idx="7411">
                  <c:v>4182.7</c:v>
                </c:pt>
                <c:pt idx="7412">
                  <c:v>4198.5</c:v>
                </c:pt>
                <c:pt idx="7413">
                  <c:v>4190.2</c:v>
                </c:pt>
                <c:pt idx="7414">
                  <c:v>4185.8999999999996</c:v>
                </c:pt>
                <c:pt idx="7415">
                  <c:v>4188.5</c:v>
                </c:pt>
                <c:pt idx="7416">
                  <c:v>4194.8</c:v>
                </c:pt>
                <c:pt idx="7417">
                  <c:v>4178.8999999999996</c:v>
                </c:pt>
                <c:pt idx="7418">
                  <c:v>4190.8</c:v>
                </c:pt>
                <c:pt idx="7419">
                  <c:v>4189.3</c:v>
                </c:pt>
                <c:pt idx="7420">
                  <c:v>4196.2</c:v>
                </c:pt>
                <c:pt idx="7421">
                  <c:v>4187.8999999999996</c:v>
                </c:pt>
                <c:pt idx="7422">
                  <c:v>4194</c:v>
                </c:pt>
                <c:pt idx="7423">
                  <c:v>4196</c:v>
                </c:pt>
                <c:pt idx="7424">
                  <c:v>4198.1000000000004</c:v>
                </c:pt>
                <c:pt idx="7425">
                  <c:v>4188.3</c:v>
                </c:pt>
                <c:pt idx="7426">
                  <c:v>4196.3</c:v>
                </c:pt>
                <c:pt idx="7427">
                  <c:v>4194.1000000000004</c:v>
                </c:pt>
                <c:pt idx="7428">
                  <c:v>4197.2</c:v>
                </c:pt>
                <c:pt idx="7429">
                  <c:v>4194.1000000000004</c:v>
                </c:pt>
                <c:pt idx="7430">
                  <c:v>4198.1000000000004</c:v>
                </c:pt>
                <c:pt idx="7431">
                  <c:v>4195.6000000000004</c:v>
                </c:pt>
                <c:pt idx="7432">
                  <c:v>4204.2</c:v>
                </c:pt>
                <c:pt idx="7433">
                  <c:v>4197.5</c:v>
                </c:pt>
                <c:pt idx="7434">
                  <c:v>4197</c:v>
                </c:pt>
                <c:pt idx="7435">
                  <c:v>4196.8999999999996</c:v>
                </c:pt>
                <c:pt idx="7436">
                  <c:v>4197.3</c:v>
                </c:pt>
                <c:pt idx="7437">
                  <c:v>4197</c:v>
                </c:pt>
                <c:pt idx="7438">
                  <c:v>4197.5</c:v>
                </c:pt>
                <c:pt idx="7439">
                  <c:v>4192.1000000000004</c:v>
                </c:pt>
                <c:pt idx="7440">
                  <c:v>4196.3999999999996</c:v>
                </c:pt>
                <c:pt idx="7441">
                  <c:v>4187.8999999999996</c:v>
                </c:pt>
                <c:pt idx="7442">
                  <c:v>4197.3999999999996</c:v>
                </c:pt>
                <c:pt idx="7443">
                  <c:v>4198.6000000000004</c:v>
                </c:pt>
                <c:pt idx="7444">
                  <c:v>4201.8999999999996</c:v>
                </c:pt>
                <c:pt idx="7445">
                  <c:v>4192.8</c:v>
                </c:pt>
                <c:pt idx="7446">
                  <c:v>4198.1000000000004</c:v>
                </c:pt>
                <c:pt idx="7447">
                  <c:v>4197.7</c:v>
                </c:pt>
                <c:pt idx="7448">
                  <c:v>4194.7</c:v>
                </c:pt>
                <c:pt idx="7449">
                  <c:v>4193.2</c:v>
                </c:pt>
                <c:pt idx="7450">
                  <c:v>4188.8</c:v>
                </c:pt>
                <c:pt idx="7451">
                  <c:v>4194.2</c:v>
                </c:pt>
                <c:pt idx="7452">
                  <c:v>4197.5</c:v>
                </c:pt>
                <c:pt idx="7453">
                  <c:v>4198.8999999999996</c:v>
                </c:pt>
                <c:pt idx="7454">
                  <c:v>4204</c:v>
                </c:pt>
                <c:pt idx="7455">
                  <c:v>4205.3</c:v>
                </c:pt>
                <c:pt idx="7456">
                  <c:v>4198.3999999999996</c:v>
                </c:pt>
                <c:pt idx="7457">
                  <c:v>4199.5</c:v>
                </c:pt>
                <c:pt idx="7458">
                  <c:v>4198.3</c:v>
                </c:pt>
                <c:pt idx="7459">
                  <c:v>4195.2</c:v>
                </c:pt>
                <c:pt idx="7460">
                  <c:v>4204.5</c:v>
                </c:pt>
                <c:pt idx="7461">
                  <c:v>4198.8</c:v>
                </c:pt>
                <c:pt idx="7462">
                  <c:v>4196.7</c:v>
                </c:pt>
                <c:pt idx="7463">
                  <c:v>4199.8</c:v>
                </c:pt>
                <c:pt idx="7464">
                  <c:v>4203.1000000000004</c:v>
                </c:pt>
                <c:pt idx="7465">
                  <c:v>4206.3999999999996</c:v>
                </c:pt>
                <c:pt idx="7466">
                  <c:v>4201.3</c:v>
                </c:pt>
                <c:pt idx="7467">
                  <c:v>4200.3</c:v>
                </c:pt>
                <c:pt idx="7468">
                  <c:v>4201.7</c:v>
                </c:pt>
                <c:pt idx="7469">
                  <c:v>4198.3999999999996</c:v>
                </c:pt>
                <c:pt idx="7470">
                  <c:v>4193.8999999999996</c:v>
                </c:pt>
                <c:pt idx="7471">
                  <c:v>4200.3999999999996</c:v>
                </c:pt>
                <c:pt idx="7472">
                  <c:v>4198.3</c:v>
                </c:pt>
                <c:pt idx="7473">
                  <c:v>4195.6000000000004</c:v>
                </c:pt>
                <c:pt idx="7474">
                  <c:v>4199.7</c:v>
                </c:pt>
                <c:pt idx="7475">
                  <c:v>4202.7</c:v>
                </c:pt>
                <c:pt idx="7476">
                  <c:v>4203.6000000000004</c:v>
                </c:pt>
                <c:pt idx="7477">
                  <c:v>4199</c:v>
                </c:pt>
                <c:pt idx="7478">
                  <c:v>4199.3999999999996</c:v>
                </c:pt>
                <c:pt idx="7479">
                  <c:v>4199.8999999999996</c:v>
                </c:pt>
                <c:pt idx="7480">
                  <c:v>4201.3999999999996</c:v>
                </c:pt>
                <c:pt idx="7481">
                  <c:v>4202.3999999999996</c:v>
                </c:pt>
                <c:pt idx="7482">
                  <c:v>4206.3999999999996</c:v>
                </c:pt>
                <c:pt idx="7483">
                  <c:v>4211.7</c:v>
                </c:pt>
                <c:pt idx="7484">
                  <c:v>4211</c:v>
                </c:pt>
                <c:pt idx="7485">
                  <c:v>4201.8999999999996</c:v>
                </c:pt>
                <c:pt idx="7486">
                  <c:v>4204.8999999999996</c:v>
                </c:pt>
                <c:pt idx="7487">
                  <c:v>4210.1000000000004</c:v>
                </c:pt>
                <c:pt idx="7488">
                  <c:v>4207.8999999999996</c:v>
                </c:pt>
                <c:pt idx="7489">
                  <c:v>4201.6000000000004</c:v>
                </c:pt>
                <c:pt idx="7490">
                  <c:v>4201.6000000000004</c:v>
                </c:pt>
                <c:pt idx="7491">
                  <c:v>4201.3999999999996</c:v>
                </c:pt>
                <c:pt idx="7492">
                  <c:v>4200.3</c:v>
                </c:pt>
                <c:pt idx="7493">
                  <c:v>4209.1000000000004</c:v>
                </c:pt>
                <c:pt idx="7494">
                  <c:v>4204.6000000000004</c:v>
                </c:pt>
                <c:pt idx="7495">
                  <c:v>4210.2</c:v>
                </c:pt>
                <c:pt idx="7496">
                  <c:v>4205.1000000000004</c:v>
                </c:pt>
                <c:pt idx="7497">
                  <c:v>4205.3999999999996</c:v>
                </c:pt>
                <c:pt idx="7498">
                  <c:v>4210.7</c:v>
                </c:pt>
                <c:pt idx="7499">
                  <c:v>4204.6000000000004</c:v>
                </c:pt>
                <c:pt idx="7500">
                  <c:v>4205.8999999999996</c:v>
                </c:pt>
                <c:pt idx="7501">
                  <c:v>4205.7</c:v>
                </c:pt>
                <c:pt idx="7502">
                  <c:v>4209.3</c:v>
                </c:pt>
                <c:pt idx="7503">
                  <c:v>4207.3999999999996</c:v>
                </c:pt>
                <c:pt idx="7504">
                  <c:v>4208.6000000000004</c:v>
                </c:pt>
                <c:pt idx="7505">
                  <c:v>4207.8</c:v>
                </c:pt>
                <c:pt idx="7506">
                  <c:v>4215.1000000000004</c:v>
                </c:pt>
                <c:pt idx="7507">
                  <c:v>4215.8999999999996</c:v>
                </c:pt>
                <c:pt idx="7508">
                  <c:v>4204.7</c:v>
                </c:pt>
                <c:pt idx="7509">
                  <c:v>4206.2</c:v>
                </c:pt>
                <c:pt idx="7510">
                  <c:v>4202.5</c:v>
                </c:pt>
                <c:pt idx="7511">
                  <c:v>4196.3</c:v>
                </c:pt>
                <c:pt idx="7512">
                  <c:v>4199.1000000000004</c:v>
                </c:pt>
                <c:pt idx="7513">
                  <c:v>4200.5</c:v>
                </c:pt>
                <c:pt idx="7514">
                  <c:v>4216.6000000000004</c:v>
                </c:pt>
                <c:pt idx="7515">
                  <c:v>4213.8</c:v>
                </c:pt>
                <c:pt idx="7516">
                  <c:v>4200.5</c:v>
                </c:pt>
                <c:pt idx="7517">
                  <c:v>4192</c:v>
                </c:pt>
                <c:pt idx="7518">
                  <c:v>4200.2</c:v>
                </c:pt>
                <c:pt idx="7519">
                  <c:v>4200.8</c:v>
                </c:pt>
                <c:pt idx="7520">
                  <c:v>4215</c:v>
                </c:pt>
                <c:pt idx="7521">
                  <c:v>4190.3</c:v>
                </c:pt>
                <c:pt idx="7522">
                  <c:v>4194</c:v>
                </c:pt>
                <c:pt idx="7523">
                  <c:v>4202.8</c:v>
                </c:pt>
                <c:pt idx="7524">
                  <c:v>4199.5</c:v>
                </c:pt>
                <c:pt idx="7525">
                  <c:v>4208.8999999999996</c:v>
                </c:pt>
                <c:pt idx="7526">
                  <c:v>4204.1000000000004</c:v>
                </c:pt>
                <c:pt idx="7527">
                  <c:v>4206.3</c:v>
                </c:pt>
                <c:pt idx="7528">
                  <c:v>4206.6000000000004</c:v>
                </c:pt>
                <c:pt idx="7529">
                  <c:v>4209</c:v>
                </c:pt>
                <c:pt idx="7530">
                  <c:v>4208.7</c:v>
                </c:pt>
                <c:pt idx="7531">
                  <c:v>4211.7</c:v>
                </c:pt>
                <c:pt idx="7532">
                  <c:v>4206.2</c:v>
                </c:pt>
                <c:pt idx="7533">
                  <c:v>4208</c:v>
                </c:pt>
                <c:pt idx="7534">
                  <c:v>4211.6000000000004</c:v>
                </c:pt>
                <c:pt idx="7535">
                  <c:v>4205.8</c:v>
                </c:pt>
                <c:pt idx="7536">
                  <c:v>4205</c:v>
                </c:pt>
                <c:pt idx="7537">
                  <c:v>4205.7</c:v>
                </c:pt>
                <c:pt idx="7538">
                  <c:v>4211.8999999999996</c:v>
                </c:pt>
                <c:pt idx="7539">
                  <c:v>4211.1000000000004</c:v>
                </c:pt>
                <c:pt idx="7540">
                  <c:v>4208</c:v>
                </c:pt>
                <c:pt idx="7541">
                  <c:v>4207.2</c:v>
                </c:pt>
                <c:pt idx="7542">
                  <c:v>4212.7</c:v>
                </c:pt>
                <c:pt idx="7543">
                  <c:v>4205.2</c:v>
                </c:pt>
                <c:pt idx="7544">
                  <c:v>4202.3999999999996</c:v>
                </c:pt>
                <c:pt idx="7545">
                  <c:v>4204.5</c:v>
                </c:pt>
                <c:pt idx="7546">
                  <c:v>4203.5</c:v>
                </c:pt>
                <c:pt idx="7547">
                  <c:v>4213.1000000000004</c:v>
                </c:pt>
                <c:pt idx="7548">
                  <c:v>4215.1000000000004</c:v>
                </c:pt>
                <c:pt idx="7549">
                  <c:v>4215.8999999999996</c:v>
                </c:pt>
                <c:pt idx="7550">
                  <c:v>4209.3999999999996</c:v>
                </c:pt>
                <c:pt idx="7551">
                  <c:v>4203.3999999999996</c:v>
                </c:pt>
                <c:pt idx="7552">
                  <c:v>4201.8999999999996</c:v>
                </c:pt>
                <c:pt idx="7553">
                  <c:v>4210.3999999999996</c:v>
                </c:pt>
                <c:pt idx="7554">
                  <c:v>4220.2</c:v>
                </c:pt>
                <c:pt idx="7555">
                  <c:v>4213.2</c:v>
                </c:pt>
                <c:pt idx="7556">
                  <c:v>4215.2</c:v>
                </c:pt>
                <c:pt idx="7557">
                  <c:v>4215.3999999999996</c:v>
                </c:pt>
                <c:pt idx="7558">
                  <c:v>4211.3999999999996</c:v>
                </c:pt>
                <c:pt idx="7559">
                  <c:v>4213.8999999999996</c:v>
                </c:pt>
                <c:pt idx="7560">
                  <c:v>4217.8</c:v>
                </c:pt>
                <c:pt idx="7561">
                  <c:v>4216.7</c:v>
                </c:pt>
                <c:pt idx="7562">
                  <c:v>4214.3999999999996</c:v>
                </c:pt>
                <c:pt idx="7563">
                  <c:v>4217.8</c:v>
                </c:pt>
                <c:pt idx="7564">
                  <c:v>4221.5</c:v>
                </c:pt>
                <c:pt idx="7565">
                  <c:v>4220</c:v>
                </c:pt>
                <c:pt idx="7566">
                  <c:v>4216.1000000000004</c:v>
                </c:pt>
                <c:pt idx="7567">
                  <c:v>4212.8</c:v>
                </c:pt>
                <c:pt idx="7568">
                  <c:v>4218.1000000000004</c:v>
                </c:pt>
                <c:pt idx="7569">
                  <c:v>4215.1000000000004</c:v>
                </c:pt>
                <c:pt idx="7570">
                  <c:v>4218.6000000000004</c:v>
                </c:pt>
                <c:pt idx="7571">
                  <c:v>4215.2</c:v>
                </c:pt>
                <c:pt idx="7572">
                  <c:v>4222.1000000000004</c:v>
                </c:pt>
                <c:pt idx="7573">
                  <c:v>4222.5</c:v>
                </c:pt>
                <c:pt idx="7574">
                  <c:v>4225.5</c:v>
                </c:pt>
                <c:pt idx="7575">
                  <c:v>4226.5</c:v>
                </c:pt>
                <c:pt idx="7576">
                  <c:v>4228.3999999999996</c:v>
                </c:pt>
                <c:pt idx="7577">
                  <c:v>4221.6000000000004</c:v>
                </c:pt>
                <c:pt idx="7578">
                  <c:v>4224.3</c:v>
                </c:pt>
                <c:pt idx="7579">
                  <c:v>4229.3999999999996</c:v>
                </c:pt>
                <c:pt idx="7580">
                  <c:v>4222.3</c:v>
                </c:pt>
                <c:pt idx="7581">
                  <c:v>4231.5</c:v>
                </c:pt>
                <c:pt idx="7582">
                  <c:v>4232.7</c:v>
                </c:pt>
                <c:pt idx="7583">
                  <c:v>4230.8999999999996</c:v>
                </c:pt>
                <c:pt idx="7584">
                  <c:v>4233.5</c:v>
                </c:pt>
                <c:pt idx="7585">
                  <c:v>4234.8</c:v>
                </c:pt>
                <c:pt idx="7586">
                  <c:v>4232.8</c:v>
                </c:pt>
                <c:pt idx="7587">
                  <c:v>4237.1000000000004</c:v>
                </c:pt>
                <c:pt idx="7588">
                  <c:v>4237.6000000000004</c:v>
                </c:pt>
                <c:pt idx="7589">
                  <c:v>4234.8999999999996</c:v>
                </c:pt>
                <c:pt idx="7590">
                  <c:v>4234.6000000000004</c:v>
                </c:pt>
                <c:pt idx="7591">
                  <c:v>4237.3</c:v>
                </c:pt>
                <c:pt idx="7592">
                  <c:v>4230.3999999999996</c:v>
                </c:pt>
                <c:pt idx="7593">
                  <c:v>4234.8</c:v>
                </c:pt>
                <c:pt idx="7594">
                  <c:v>4234.8</c:v>
                </c:pt>
                <c:pt idx="7595">
                  <c:v>4237.3999999999996</c:v>
                </c:pt>
                <c:pt idx="7596">
                  <c:v>4235.8999999999996</c:v>
                </c:pt>
                <c:pt idx="7597">
                  <c:v>4236.6000000000004</c:v>
                </c:pt>
                <c:pt idx="7598">
                  <c:v>4235.6000000000004</c:v>
                </c:pt>
                <c:pt idx="7599">
                  <c:v>4229</c:v>
                </c:pt>
                <c:pt idx="7600">
                  <c:v>4230.3</c:v>
                </c:pt>
                <c:pt idx="7601">
                  <c:v>4235.7</c:v>
                </c:pt>
                <c:pt idx="7602">
                  <c:v>4233.6000000000004</c:v>
                </c:pt>
                <c:pt idx="7603">
                  <c:v>4230.8999999999996</c:v>
                </c:pt>
                <c:pt idx="7604">
                  <c:v>4239.3</c:v>
                </c:pt>
                <c:pt idx="7605">
                  <c:v>4239.8999999999996</c:v>
                </c:pt>
                <c:pt idx="7606">
                  <c:v>4238.5</c:v>
                </c:pt>
                <c:pt idx="7607">
                  <c:v>4237.6000000000004</c:v>
                </c:pt>
                <c:pt idx="7608">
                  <c:v>4234.8999999999996</c:v>
                </c:pt>
                <c:pt idx="7609">
                  <c:v>4238.1000000000004</c:v>
                </c:pt>
                <c:pt idx="7610">
                  <c:v>4239</c:v>
                </c:pt>
                <c:pt idx="7611">
                  <c:v>4240.7</c:v>
                </c:pt>
                <c:pt idx="7612">
                  <c:v>4238.8</c:v>
                </c:pt>
                <c:pt idx="7613">
                  <c:v>4246.7</c:v>
                </c:pt>
                <c:pt idx="7614">
                  <c:v>4237.6000000000004</c:v>
                </c:pt>
                <c:pt idx="7615">
                  <c:v>4233</c:v>
                </c:pt>
                <c:pt idx="7616">
                  <c:v>4230.7</c:v>
                </c:pt>
                <c:pt idx="7617">
                  <c:v>4238.7</c:v>
                </c:pt>
                <c:pt idx="7618">
                  <c:v>4235.5</c:v>
                </c:pt>
                <c:pt idx="7619">
                  <c:v>4229.8999999999996</c:v>
                </c:pt>
                <c:pt idx="7620">
                  <c:v>4218.7</c:v>
                </c:pt>
                <c:pt idx="7621">
                  <c:v>4224.6000000000004</c:v>
                </c:pt>
                <c:pt idx="7622">
                  <c:v>4223.5</c:v>
                </c:pt>
                <c:pt idx="7623">
                  <c:v>4215.1000000000004</c:v>
                </c:pt>
                <c:pt idx="7624">
                  <c:v>4218.6000000000004</c:v>
                </c:pt>
                <c:pt idx="7625">
                  <c:v>4212.5</c:v>
                </c:pt>
                <c:pt idx="7626">
                  <c:v>4216.3999999999996</c:v>
                </c:pt>
                <c:pt idx="7627">
                  <c:v>4214.3</c:v>
                </c:pt>
                <c:pt idx="7628">
                  <c:v>4204.7</c:v>
                </c:pt>
                <c:pt idx="7629">
                  <c:v>4201.8</c:v>
                </c:pt>
                <c:pt idx="7630">
                  <c:v>4204.3</c:v>
                </c:pt>
                <c:pt idx="7631">
                  <c:v>4206.1000000000004</c:v>
                </c:pt>
                <c:pt idx="7632">
                  <c:v>4209</c:v>
                </c:pt>
                <c:pt idx="7633">
                  <c:v>4206.2</c:v>
                </c:pt>
                <c:pt idx="7634">
                  <c:v>4217.1000000000004</c:v>
                </c:pt>
                <c:pt idx="7635">
                  <c:v>4214.1000000000004</c:v>
                </c:pt>
                <c:pt idx="7636">
                  <c:v>4214.8</c:v>
                </c:pt>
                <c:pt idx="7637">
                  <c:v>4222.8999999999996</c:v>
                </c:pt>
                <c:pt idx="7638">
                  <c:v>4226.5</c:v>
                </c:pt>
                <c:pt idx="7639">
                  <c:v>4225.3999999999996</c:v>
                </c:pt>
                <c:pt idx="7640">
                  <c:v>4225.3999999999996</c:v>
                </c:pt>
                <c:pt idx="7641">
                  <c:v>4227.2</c:v>
                </c:pt>
                <c:pt idx="7642">
                  <c:v>4227.3999999999996</c:v>
                </c:pt>
                <c:pt idx="7643">
                  <c:v>4228.8</c:v>
                </c:pt>
                <c:pt idx="7644">
                  <c:v>4227.8</c:v>
                </c:pt>
                <c:pt idx="7645">
                  <c:v>4227.6000000000004</c:v>
                </c:pt>
                <c:pt idx="7646">
                  <c:v>4231.7</c:v>
                </c:pt>
                <c:pt idx="7647">
                  <c:v>4219.5</c:v>
                </c:pt>
                <c:pt idx="7648">
                  <c:v>4229.2</c:v>
                </c:pt>
                <c:pt idx="7649">
                  <c:v>4229</c:v>
                </c:pt>
                <c:pt idx="7650">
                  <c:v>4213.6000000000004</c:v>
                </c:pt>
                <c:pt idx="7651">
                  <c:v>4261.6000000000004</c:v>
                </c:pt>
                <c:pt idx="7652">
                  <c:v>4230.7</c:v>
                </c:pt>
                <c:pt idx="7653">
                  <c:v>4224.1000000000004</c:v>
                </c:pt>
                <c:pt idx="7654">
                  <c:v>4238.3</c:v>
                </c:pt>
                <c:pt idx="7655">
                  <c:v>4238.7</c:v>
                </c:pt>
                <c:pt idx="7656">
                  <c:v>4231.6000000000004</c:v>
                </c:pt>
                <c:pt idx="7657">
                  <c:v>4278.3999999999996</c:v>
                </c:pt>
                <c:pt idx="7658">
                  <c:v>4238.7</c:v>
                </c:pt>
                <c:pt idx="7659">
                  <c:v>4242.1000000000004</c:v>
                </c:pt>
                <c:pt idx="7660">
                  <c:v>4238.3</c:v>
                </c:pt>
                <c:pt idx="7661">
                  <c:v>4242.8</c:v>
                </c:pt>
                <c:pt idx="7662">
                  <c:v>4245.8999999999996</c:v>
                </c:pt>
                <c:pt idx="7663">
                  <c:v>4246.2</c:v>
                </c:pt>
                <c:pt idx="7664">
                  <c:v>4245</c:v>
                </c:pt>
                <c:pt idx="7665">
                  <c:v>4250.5</c:v>
                </c:pt>
                <c:pt idx="7666">
                  <c:v>4249.6000000000004</c:v>
                </c:pt>
                <c:pt idx="7667">
                  <c:v>4250.2</c:v>
                </c:pt>
                <c:pt idx="7668">
                  <c:v>4253.8999999999996</c:v>
                </c:pt>
                <c:pt idx="7669">
                  <c:v>4247.3</c:v>
                </c:pt>
                <c:pt idx="7670">
                  <c:v>4245.3</c:v>
                </c:pt>
                <c:pt idx="7671">
                  <c:v>4243.8</c:v>
                </c:pt>
                <c:pt idx="7672">
                  <c:v>4243</c:v>
                </c:pt>
                <c:pt idx="7673">
                  <c:v>4248.1000000000004</c:v>
                </c:pt>
                <c:pt idx="7674">
                  <c:v>4255.6000000000004</c:v>
                </c:pt>
                <c:pt idx="7675">
                  <c:v>4252.8</c:v>
                </c:pt>
                <c:pt idx="7676">
                  <c:v>4250.8999999999996</c:v>
                </c:pt>
                <c:pt idx="7677">
                  <c:v>4359.2</c:v>
                </c:pt>
                <c:pt idx="7678">
                  <c:v>4341.6000000000004</c:v>
                </c:pt>
                <c:pt idx="7679">
                  <c:v>4214.3</c:v>
                </c:pt>
                <c:pt idx="7680">
                  <c:v>4252.8999999999996</c:v>
                </c:pt>
                <c:pt idx="7681">
                  <c:v>4264.5</c:v>
                </c:pt>
                <c:pt idx="7682">
                  <c:v>4337.1000000000004</c:v>
                </c:pt>
                <c:pt idx="7683">
                  <c:v>4277.1000000000004</c:v>
                </c:pt>
                <c:pt idx="7684">
                  <c:v>4375.8</c:v>
                </c:pt>
                <c:pt idx="7685">
                  <c:v>4264.1000000000004</c:v>
                </c:pt>
                <c:pt idx="7686">
                  <c:v>4262.1000000000004</c:v>
                </c:pt>
                <c:pt idx="7687">
                  <c:v>4258.5</c:v>
                </c:pt>
                <c:pt idx="7688">
                  <c:v>4266.1000000000004</c:v>
                </c:pt>
                <c:pt idx="7689">
                  <c:v>4254.7</c:v>
                </c:pt>
                <c:pt idx="7690">
                  <c:v>4251.1000000000004</c:v>
                </c:pt>
                <c:pt idx="7691">
                  <c:v>4250</c:v>
                </c:pt>
                <c:pt idx="7692">
                  <c:v>4247.3999999999996</c:v>
                </c:pt>
                <c:pt idx="7693">
                  <c:v>4254.8999999999996</c:v>
                </c:pt>
                <c:pt idx="7694">
                  <c:v>4252.5</c:v>
                </c:pt>
                <c:pt idx="7695">
                  <c:v>4244.7</c:v>
                </c:pt>
                <c:pt idx="7696">
                  <c:v>4255.1000000000004</c:v>
                </c:pt>
                <c:pt idx="7697">
                  <c:v>4259</c:v>
                </c:pt>
                <c:pt idx="7698">
                  <c:v>4250.5</c:v>
                </c:pt>
                <c:pt idx="7699">
                  <c:v>4246.7</c:v>
                </c:pt>
                <c:pt idx="7700">
                  <c:v>4244.6000000000004</c:v>
                </c:pt>
                <c:pt idx="7701">
                  <c:v>4238.3999999999996</c:v>
                </c:pt>
                <c:pt idx="7702">
                  <c:v>4248</c:v>
                </c:pt>
                <c:pt idx="7703">
                  <c:v>4249.2</c:v>
                </c:pt>
                <c:pt idx="7704">
                  <c:v>4248.3999999999996</c:v>
                </c:pt>
                <c:pt idx="7705">
                  <c:v>4255.3999999999996</c:v>
                </c:pt>
                <c:pt idx="7706">
                  <c:v>4251</c:v>
                </c:pt>
                <c:pt idx="7707">
                  <c:v>4257.3999999999996</c:v>
                </c:pt>
                <c:pt idx="7708">
                  <c:v>4253.1000000000004</c:v>
                </c:pt>
                <c:pt idx="7709">
                  <c:v>4251.6000000000004</c:v>
                </c:pt>
                <c:pt idx="7710">
                  <c:v>4252.3999999999996</c:v>
                </c:pt>
                <c:pt idx="7711">
                  <c:v>4251</c:v>
                </c:pt>
                <c:pt idx="7712">
                  <c:v>4256.2</c:v>
                </c:pt>
                <c:pt idx="7713">
                  <c:v>4249.3</c:v>
                </c:pt>
                <c:pt idx="7714">
                  <c:v>4255</c:v>
                </c:pt>
                <c:pt idx="7715">
                  <c:v>4252.5</c:v>
                </c:pt>
                <c:pt idx="7716">
                  <c:v>4248.2</c:v>
                </c:pt>
                <c:pt idx="7717">
                  <c:v>4253.8999999999996</c:v>
                </c:pt>
                <c:pt idx="7718">
                  <c:v>4251.3999999999996</c:v>
                </c:pt>
                <c:pt idx="7719">
                  <c:v>4247.2</c:v>
                </c:pt>
                <c:pt idx="7720">
                  <c:v>4251.1000000000004</c:v>
                </c:pt>
                <c:pt idx="7721">
                  <c:v>4254</c:v>
                </c:pt>
                <c:pt idx="7722">
                  <c:v>4255.1000000000004</c:v>
                </c:pt>
                <c:pt idx="7723">
                  <c:v>4253.8999999999996</c:v>
                </c:pt>
                <c:pt idx="7724">
                  <c:v>4245.2</c:v>
                </c:pt>
                <c:pt idx="7725">
                  <c:v>4246.7</c:v>
                </c:pt>
                <c:pt idx="7726">
                  <c:v>4245.8999999999996</c:v>
                </c:pt>
                <c:pt idx="7727">
                  <c:v>4245.8999999999996</c:v>
                </c:pt>
                <c:pt idx="7728">
                  <c:v>4242.1000000000004</c:v>
                </c:pt>
                <c:pt idx="7729">
                  <c:v>4237.7</c:v>
                </c:pt>
                <c:pt idx="7730">
                  <c:v>4237.2</c:v>
                </c:pt>
                <c:pt idx="7731">
                  <c:v>4245.3</c:v>
                </c:pt>
                <c:pt idx="7732">
                  <c:v>4235.7</c:v>
                </c:pt>
                <c:pt idx="7733">
                  <c:v>4238.1000000000004</c:v>
                </c:pt>
                <c:pt idx="7734">
                  <c:v>4240.1000000000004</c:v>
                </c:pt>
                <c:pt idx="7735">
                  <c:v>4229.3</c:v>
                </c:pt>
                <c:pt idx="7736">
                  <c:v>4228.6000000000004</c:v>
                </c:pt>
                <c:pt idx="7737">
                  <c:v>4236.8</c:v>
                </c:pt>
                <c:pt idx="7738">
                  <c:v>4231.3999999999996</c:v>
                </c:pt>
                <c:pt idx="7739">
                  <c:v>4236.2</c:v>
                </c:pt>
                <c:pt idx="7740">
                  <c:v>4237.1000000000004</c:v>
                </c:pt>
                <c:pt idx="7741">
                  <c:v>4236.3999999999996</c:v>
                </c:pt>
                <c:pt idx="7742">
                  <c:v>4238.2</c:v>
                </c:pt>
                <c:pt idx="7743">
                  <c:v>4237.5</c:v>
                </c:pt>
                <c:pt idx="7744">
                  <c:v>4236.8</c:v>
                </c:pt>
                <c:pt idx="7745">
                  <c:v>4241.3</c:v>
                </c:pt>
                <c:pt idx="7746">
                  <c:v>4240.7</c:v>
                </c:pt>
                <c:pt idx="7747">
                  <c:v>4242.1000000000004</c:v>
                </c:pt>
                <c:pt idx="7748">
                  <c:v>4239.6000000000004</c:v>
                </c:pt>
                <c:pt idx="7749">
                  <c:v>4245.8</c:v>
                </c:pt>
                <c:pt idx="7750">
                  <c:v>4233.8999999999996</c:v>
                </c:pt>
                <c:pt idx="7751">
                  <c:v>4240.8</c:v>
                </c:pt>
                <c:pt idx="7752">
                  <c:v>4239.7</c:v>
                </c:pt>
                <c:pt idx="7753">
                  <c:v>4233</c:v>
                </c:pt>
                <c:pt idx="7754">
                  <c:v>4237.3999999999996</c:v>
                </c:pt>
                <c:pt idx="7755">
                  <c:v>4244</c:v>
                </c:pt>
                <c:pt idx="7756">
                  <c:v>4243.2</c:v>
                </c:pt>
                <c:pt idx="7757">
                  <c:v>4248.2</c:v>
                </c:pt>
                <c:pt idx="7758">
                  <c:v>4246.1000000000004</c:v>
                </c:pt>
                <c:pt idx="7759">
                  <c:v>4240.6000000000004</c:v>
                </c:pt>
                <c:pt idx="7760">
                  <c:v>4230.1000000000004</c:v>
                </c:pt>
                <c:pt idx="7761">
                  <c:v>4241.8</c:v>
                </c:pt>
                <c:pt idx="7762">
                  <c:v>4233.6000000000004</c:v>
                </c:pt>
                <c:pt idx="7763">
                  <c:v>4231.1000000000004</c:v>
                </c:pt>
                <c:pt idx="7764">
                  <c:v>4223.8999999999996</c:v>
                </c:pt>
                <c:pt idx="7765">
                  <c:v>4239.3999999999996</c:v>
                </c:pt>
                <c:pt idx="7766">
                  <c:v>4240.8999999999996</c:v>
                </c:pt>
                <c:pt idx="7767">
                  <c:v>4235</c:v>
                </c:pt>
                <c:pt idx="7768">
                  <c:v>4239.8999999999996</c:v>
                </c:pt>
                <c:pt idx="7769">
                  <c:v>4244</c:v>
                </c:pt>
                <c:pt idx="7770">
                  <c:v>4232.8999999999996</c:v>
                </c:pt>
                <c:pt idx="7771">
                  <c:v>4237.2</c:v>
                </c:pt>
                <c:pt idx="7772">
                  <c:v>4239.2</c:v>
                </c:pt>
                <c:pt idx="7773">
                  <c:v>4230.7</c:v>
                </c:pt>
                <c:pt idx="7774">
                  <c:v>4240.7</c:v>
                </c:pt>
                <c:pt idx="7775">
                  <c:v>4238.8</c:v>
                </c:pt>
                <c:pt idx="7776">
                  <c:v>4237.8999999999996</c:v>
                </c:pt>
                <c:pt idx="7777">
                  <c:v>4243.8</c:v>
                </c:pt>
                <c:pt idx="7778">
                  <c:v>4242.2</c:v>
                </c:pt>
                <c:pt idx="7779">
                  <c:v>4243.5</c:v>
                </c:pt>
                <c:pt idx="7780">
                  <c:v>4220.2</c:v>
                </c:pt>
                <c:pt idx="7781">
                  <c:v>4239.1000000000004</c:v>
                </c:pt>
                <c:pt idx="7782">
                  <c:v>4232.3</c:v>
                </c:pt>
                <c:pt idx="7783">
                  <c:v>4246.3</c:v>
                </c:pt>
                <c:pt idx="7784">
                  <c:v>4230.8</c:v>
                </c:pt>
                <c:pt idx="7785">
                  <c:v>4243</c:v>
                </c:pt>
                <c:pt idx="7786">
                  <c:v>4238</c:v>
                </c:pt>
                <c:pt idx="7787">
                  <c:v>4234.3999999999996</c:v>
                </c:pt>
                <c:pt idx="7788">
                  <c:v>4230.5</c:v>
                </c:pt>
                <c:pt idx="7789">
                  <c:v>4234.8</c:v>
                </c:pt>
                <c:pt idx="7790">
                  <c:v>4229.3999999999996</c:v>
                </c:pt>
                <c:pt idx="7791">
                  <c:v>4236.2</c:v>
                </c:pt>
                <c:pt idx="7792">
                  <c:v>4234.3</c:v>
                </c:pt>
                <c:pt idx="7793">
                  <c:v>4227.7</c:v>
                </c:pt>
                <c:pt idx="7794">
                  <c:v>4231.1000000000004</c:v>
                </c:pt>
                <c:pt idx="7795">
                  <c:v>4235.6000000000004</c:v>
                </c:pt>
                <c:pt idx="7796">
                  <c:v>4224.6000000000004</c:v>
                </c:pt>
                <c:pt idx="7797">
                  <c:v>4228.1000000000004</c:v>
                </c:pt>
                <c:pt idx="7798">
                  <c:v>4230.6000000000004</c:v>
                </c:pt>
                <c:pt idx="7799">
                  <c:v>4228.8</c:v>
                </c:pt>
                <c:pt idx="7800">
                  <c:v>4232.3999999999996</c:v>
                </c:pt>
                <c:pt idx="7801">
                  <c:v>4228.6000000000004</c:v>
                </c:pt>
                <c:pt idx="7802">
                  <c:v>4233.2</c:v>
                </c:pt>
                <c:pt idx="7803">
                  <c:v>4230.3999999999996</c:v>
                </c:pt>
                <c:pt idx="7804">
                  <c:v>4231.3</c:v>
                </c:pt>
                <c:pt idx="7805">
                  <c:v>4235.3</c:v>
                </c:pt>
                <c:pt idx="7806">
                  <c:v>4230.1000000000004</c:v>
                </c:pt>
                <c:pt idx="7807">
                  <c:v>4231</c:v>
                </c:pt>
                <c:pt idx="7808">
                  <c:v>4240.6000000000004</c:v>
                </c:pt>
                <c:pt idx="7809">
                  <c:v>4240</c:v>
                </c:pt>
                <c:pt idx="7810">
                  <c:v>4239.3999999999996</c:v>
                </c:pt>
                <c:pt idx="7811">
                  <c:v>4235.8</c:v>
                </c:pt>
                <c:pt idx="7812">
                  <c:v>4236.5</c:v>
                </c:pt>
                <c:pt idx="7813">
                  <c:v>4237.1000000000004</c:v>
                </c:pt>
                <c:pt idx="7814">
                  <c:v>4241.5</c:v>
                </c:pt>
                <c:pt idx="7815">
                  <c:v>4237.1000000000004</c:v>
                </c:pt>
                <c:pt idx="7816">
                  <c:v>4247</c:v>
                </c:pt>
                <c:pt idx="7817">
                  <c:v>4243.2</c:v>
                </c:pt>
                <c:pt idx="7818">
                  <c:v>4247</c:v>
                </c:pt>
                <c:pt idx="7819">
                  <c:v>4243.3</c:v>
                </c:pt>
                <c:pt idx="7820">
                  <c:v>4232.8</c:v>
                </c:pt>
                <c:pt idx="7821">
                  <c:v>4240.1000000000004</c:v>
                </c:pt>
                <c:pt idx="7822">
                  <c:v>4233.6000000000004</c:v>
                </c:pt>
                <c:pt idx="7823">
                  <c:v>4243.3999999999996</c:v>
                </c:pt>
                <c:pt idx="7824">
                  <c:v>4240.7</c:v>
                </c:pt>
                <c:pt idx="7825">
                  <c:v>4245.2</c:v>
                </c:pt>
                <c:pt idx="7826">
                  <c:v>4237</c:v>
                </c:pt>
                <c:pt idx="7827">
                  <c:v>4037.3</c:v>
                </c:pt>
                <c:pt idx="7828">
                  <c:v>4396.7</c:v>
                </c:pt>
                <c:pt idx="7829">
                  <c:v>4235.6000000000004</c:v>
                </c:pt>
                <c:pt idx="7830">
                  <c:v>4264.1000000000004</c:v>
                </c:pt>
                <c:pt idx="7831">
                  <c:v>4282.3</c:v>
                </c:pt>
                <c:pt idx="7832">
                  <c:v>4247.8999999999996</c:v>
                </c:pt>
                <c:pt idx="7833">
                  <c:v>4235.1000000000004</c:v>
                </c:pt>
                <c:pt idx="7834">
                  <c:v>4248.3999999999996</c:v>
                </c:pt>
                <c:pt idx="7835">
                  <c:v>4242.1000000000004</c:v>
                </c:pt>
                <c:pt idx="7836">
                  <c:v>4242.1000000000004</c:v>
                </c:pt>
                <c:pt idx="7837">
                  <c:v>4314.8999999999996</c:v>
                </c:pt>
                <c:pt idx="7838">
                  <c:v>4246.2</c:v>
                </c:pt>
                <c:pt idx="7839">
                  <c:v>4243.5</c:v>
                </c:pt>
                <c:pt idx="7840">
                  <c:v>4231</c:v>
                </c:pt>
                <c:pt idx="7841">
                  <c:v>4237.7</c:v>
                </c:pt>
                <c:pt idx="7842">
                  <c:v>4236.3999999999996</c:v>
                </c:pt>
                <c:pt idx="7843">
                  <c:v>4238.6000000000004</c:v>
                </c:pt>
                <c:pt idx="7844">
                  <c:v>4246.1000000000004</c:v>
                </c:pt>
                <c:pt idx="7845">
                  <c:v>4240.7</c:v>
                </c:pt>
                <c:pt idx="7846">
                  <c:v>4244.8</c:v>
                </c:pt>
                <c:pt idx="7847">
                  <c:v>4240.5</c:v>
                </c:pt>
                <c:pt idx="7848">
                  <c:v>4240.8999999999996</c:v>
                </c:pt>
                <c:pt idx="7849">
                  <c:v>4242.1000000000004</c:v>
                </c:pt>
                <c:pt idx="7850">
                  <c:v>4235.7</c:v>
                </c:pt>
                <c:pt idx="7851">
                  <c:v>4249.6000000000004</c:v>
                </c:pt>
                <c:pt idx="7852">
                  <c:v>4251.3999999999996</c:v>
                </c:pt>
                <c:pt idx="7853">
                  <c:v>4246.7</c:v>
                </c:pt>
                <c:pt idx="7854">
                  <c:v>4245.3999999999996</c:v>
                </c:pt>
                <c:pt idx="7855">
                  <c:v>4254.3999999999996</c:v>
                </c:pt>
                <c:pt idx="7856">
                  <c:v>4246.8</c:v>
                </c:pt>
                <c:pt idx="7857">
                  <c:v>4250.3</c:v>
                </c:pt>
                <c:pt idx="7858">
                  <c:v>4248</c:v>
                </c:pt>
                <c:pt idx="7859">
                  <c:v>4253.3999999999996</c:v>
                </c:pt>
                <c:pt idx="7860">
                  <c:v>4250.1000000000004</c:v>
                </c:pt>
                <c:pt idx="7861">
                  <c:v>4248.3</c:v>
                </c:pt>
                <c:pt idx="7862">
                  <c:v>4242.1000000000004</c:v>
                </c:pt>
                <c:pt idx="7863">
                  <c:v>4243.8999999999996</c:v>
                </c:pt>
                <c:pt idx="7864">
                  <c:v>4249.1000000000004</c:v>
                </c:pt>
                <c:pt idx="7865">
                  <c:v>4250.8999999999996</c:v>
                </c:pt>
                <c:pt idx="7866">
                  <c:v>4242.8999999999996</c:v>
                </c:pt>
                <c:pt idx="7867">
                  <c:v>4243.6000000000004</c:v>
                </c:pt>
                <c:pt idx="7868">
                  <c:v>4254.5</c:v>
                </c:pt>
                <c:pt idx="7869">
                  <c:v>4245.6000000000004</c:v>
                </c:pt>
                <c:pt idx="7870">
                  <c:v>4253.5</c:v>
                </c:pt>
                <c:pt idx="7871">
                  <c:v>4245.7</c:v>
                </c:pt>
                <c:pt idx="7872">
                  <c:v>4230.6000000000004</c:v>
                </c:pt>
                <c:pt idx="7873">
                  <c:v>4243.7</c:v>
                </c:pt>
                <c:pt idx="7874">
                  <c:v>4248.3999999999996</c:v>
                </c:pt>
                <c:pt idx="7875">
                  <c:v>4239.6000000000004</c:v>
                </c:pt>
                <c:pt idx="7876">
                  <c:v>4258</c:v>
                </c:pt>
                <c:pt idx="7877">
                  <c:v>4234.2</c:v>
                </c:pt>
                <c:pt idx="7878">
                  <c:v>4262.8999999999996</c:v>
                </c:pt>
                <c:pt idx="7879">
                  <c:v>4237.3999999999996</c:v>
                </c:pt>
                <c:pt idx="7880">
                  <c:v>4251.2</c:v>
                </c:pt>
                <c:pt idx="7881">
                  <c:v>4236.6000000000004</c:v>
                </c:pt>
                <c:pt idx="7882">
                  <c:v>4253.3999999999996</c:v>
                </c:pt>
                <c:pt idx="7883">
                  <c:v>4245.8999999999996</c:v>
                </c:pt>
                <c:pt idx="7884">
                  <c:v>4244.5</c:v>
                </c:pt>
                <c:pt idx="7885">
                  <c:v>4236.3</c:v>
                </c:pt>
                <c:pt idx="7886">
                  <c:v>4254.3999999999996</c:v>
                </c:pt>
                <c:pt idx="7887">
                  <c:v>4244.7</c:v>
                </c:pt>
                <c:pt idx="7888">
                  <c:v>4249.8999999999996</c:v>
                </c:pt>
                <c:pt idx="7889">
                  <c:v>4243</c:v>
                </c:pt>
                <c:pt idx="7890">
                  <c:v>4262.8</c:v>
                </c:pt>
                <c:pt idx="7891">
                  <c:v>4245.3999999999996</c:v>
                </c:pt>
                <c:pt idx="7892">
                  <c:v>4248.5</c:v>
                </c:pt>
                <c:pt idx="7893">
                  <c:v>4241.8999999999996</c:v>
                </c:pt>
                <c:pt idx="7894">
                  <c:v>4254.5</c:v>
                </c:pt>
                <c:pt idx="7895">
                  <c:v>4254</c:v>
                </c:pt>
                <c:pt idx="7896">
                  <c:v>4254.3999999999996</c:v>
                </c:pt>
                <c:pt idx="7897">
                  <c:v>4247.5</c:v>
                </c:pt>
                <c:pt idx="7898">
                  <c:v>4259.1000000000004</c:v>
                </c:pt>
                <c:pt idx="7899">
                  <c:v>4253.8999999999996</c:v>
                </c:pt>
                <c:pt idx="7900">
                  <c:v>4245.3999999999996</c:v>
                </c:pt>
                <c:pt idx="7901">
                  <c:v>4237</c:v>
                </c:pt>
                <c:pt idx="7902">
                  <c:v>4244.3</c:v>
                </c:pt>
                <c:pt idx="7903">
                  <c:v>4251.7</c:v>
                </c:pt>
                <c:pt idx="7904">
                  <c:v>4243.8999999999996</c:v>
                </c:pt>
                <c:pt idx="7905">
                  <c:v>4248.2</c:v>
                </c:pt>
                <c:pt idx="7906">
                  <c:v>4251.6000000000004</c:v>
                </c:pt>
                <c:pt idx="7907">
                  <c:v>4242</c:v>
                </c:pt>
                <c:pt idx="7908">
                  <c:v>4255.2</c:v>
                </c:pt>
                <c:pt idx="7909">
                  <c:v>4251</c:v>
                </c:pt>
                <c:pt idx="7910">
                  <c:v>4249.3</c:v>
                </c:pt>
                <c:pt idx="7911">
                  <c:v>4241.8</c:v>
                </c:pt>
                <c:pt idx="7912">
                  <c:v>4245.7</c:v>
                </c:pt>
                <c:pt idx="7913">
                  <c:v>4239.3</c:v>
                </c:pt>
                <c:pt idx="7914">
                  <c:v>4244.8</c:v>
                </c:pt>
                <c:pt idx="7915">
                  <c:v>4249.3</c:v>
                </c:pt>
                <c:pt idx="7916">
                  <c:v>4245.8999999999996</c:v>
                </c:pt>
                <c:pt idx="7917">
                  <c:v>4243.3999999999996</c:v>
                </c:pt>
                <c:pt idx="7918">
                  <c:v>4246.8</c:v>
                </c:pt>
                <c:pt idx="7919">
                  <c:v>4244</c:v>
                </c:pt>
                <c:pt idx="7920">
                  <c:v>4250.7</c:v>
                </c:pt>
                <c:pt idx="7921">
                  <c:v>4249.8999999999996</c:v>
                </c:pt>
                <c:pt idx="7922">
                  <c:v>4247.2</c:v>
                </c:pt>
                <c:pt idx="7923">
                  <c:v>4247.8</c:v>
                </c:pt>
                <c:pt idx="7924">
                  <c:v>4248.6000000000004</c:v>
                </c:pt>
                <c:pt idx="7925">
                  <c:v>4254.6000000000004</c:v>
                </c:pt>
                <c:pt idx="7926">
                  <c:v>4253.5</c:v>
                </c:pt>
                <c:pt idx="7927">
                  <c:v>4254.5</c:v>
                </c:pt>
                <c:pt idx="7928">
                  <c:v>4239.3</c:v>
                </c:pt>
                <c:pt idx="7929">
                  <c:v>4253.3</c:v>
                </c:pt>
                <c:pt idx="7930">
                  <c:v>4247.3999999999996</c:v>
                </c:pt>
                <c:pt idx="7931">
                  <c:v>4244.3</c:v>
                </c:pt>
                <c:pt idx="7932">
                  <c:v>4246.1000000000004</c:v>
                </c:pt>
                <c:pt idx="7933">
                  <c:v>4242.2</c:v>
                </c:pt>
                <c:pt idx="7934">
                  <c:v>4240.1000000000004</c:v>
                </c:pt>
                <c:pt idx="7935">
                  <c:v>4247.8</c:v>
                </c:pt>
                <c:pt idx="7936">
                  <c:v>4247.1000000000004</c:v>
                </c:pt>
                <c:pt idx="7937">
                  <c:v>4241.3</c:v>
                </c:pt>
                <c:pt idx="7938">
                  <c:v>4244.7</c:v>
                </c:pt>
                <c:pt idx="7939">
                  <c:v>4240.6000000000004</c:v>
                </c:pt>
                <c:pt idx="7940">
                  <c:v>4245.3</c:v>
                </c:pt>
                <c:pt idx="7941">
                  <c:v>4237.1000000000004</c:v>
                </c:pt>
                <c:pt idx="7942">
                  <c:v>4236.3999999999996</c:v>
                </c:pt>
                <c:pt idx="7943">
                  <c:v>4234.3999999999996</c:v>
                </c:pt>
                <c:pt idx="7944">
                  <c:v>4236.8</c:v>
                </c:pt>
                <c:pt idx="7945">
                  <c:v>4241.3</c:v>
                </c:pt>
                <c:pt idx="7946">
                  <c:v>4235.5</c:v>
                </c:pt>
                <c:pt idx="7947">
                  <c:v>4226.8</c:v>
                </c:pt>
                <c:pt idx="7948">
                  <c:v>4230.7</c:v>
                </c:pt>
                <c:pt idx="7949">
                  <c:v>4232.1000000000004</c:v>
                </c:pt>
                <c:pt idx="7950">
                  <c:v>4236.7</c:v>
                </c:pt>
                <c:pt idx="7951">
                  <c:v>4231.2</c:v>
                </c:pt>
                <c:pt idx="7952">
                  <c:v>4234</c:v>
                </c:pt>
                <c:pt idx="7953">
                  <c:v>4231.3</c:v>
                </c:pt>
                <c:pt idx="7954">
                  <c:v>4231.2</c:v>
                </c:pt>
                <c:pt idx="7955">
                  <c:v>4235.2</c:v>
                </c:pt>
                <c:pt idx="7956">
                  <c:v>4236.3</c:v>
                </c:pt>
                <c:pt idx="7957">
                  <c:v>4250.5</c:v>
                </c:pt>
                <c:pt idx="7958">
                  <c:v>4241.2</c:v>
                </c:pt>
                <c:pt idx="7959">
                  <c:v>4246.3999999999996</c:v>
                </c:pt>
                <c:pt idx="7960">
                  <c:v>4238</c:v>
                </c:pt>
                <c:pt idx="7961">
                  <c:v>4249.6000000000004</c:v>
                </c:pt>
                <c:pt idx="7962">
                  <c:v>4245.6000000000004</c:v>
                </c:pt>
                <c:pt idx="7963">
                  <c:v>4251.2</c:v>
                </c:pt>
                <c:pt idx="7964">
                  <c:v>4250.3</c:v>
                </c:pt>
                <c:pt idx="7965">
                  <c:v>4259.3999999999996</c:v>
                </c:pt>
                <c:pt idx="7966">
                  <c:v>4251.8999999999996</c:v>
                </c:pt>
                <c:pt idx="7967">
                  <c:v>4262.3999999999996</c:v>
                </c:pt>
                <c:pt idx="7968">
                  <c:v>4260.3</c:v>
                </c:pt>
                <c:pt idx="7969">
                  <c:v>4262.5</c:v>
                </c:pt>
                <c:pt idx="7970">
                  <c:v>4257.8</c:v>
                </c:pt>
                <c:pt idx="7971">
                  <c:v>4266.8</c:v>
                </c:pt>
                <c:pt idx="7972">
                  <c:v>4254.3999999999996</c:v>
                </c:pt>
                <c:pt idx="7973">
                  <c:v>4254</c:v>
                </c:pt>
                <c:pt idx="7974">
                  <c:v>4258.8</c:v>
                </c:pt>
                <c:pt idx="7975">
                  <c:v>4265.5</c:v>
                </c:pt>
                <c:pt idx="7976">
                  <c:v>4259.8999999999996</c:v>
                </c:pt>
                <c:pt idx="7977">
                  <c:v>4259</c:v>
                </c:pt>
                <c:pt idx="7978">
                  <c:v>4258.5</c:v>
                </c:pt>
                <c:pt idx="7979">
                  <c:v>4259.5</c:v>
                </c:pt>
                <c:pt idx="7980">
                  <c:v>4259.2</c:v>
                </c:pt>
                <c:pt idx="7981">
                  <c:v>4257.5</c:v>
                </c:pt>
                <c:pt idx="7982">
                  <c:v>4257.6000000000004</c:v>
                </c:pt>
                <c:pt idx="7983">
                  <c:v>4251.6000000000004</c:v>
                </c:pt>
                <c:pt idx="7984">
                  <c:v>4247.8999999999996</c:v>
                </c:pt>
                <c:pt idx="7985">
                  <c:v>4260</c:v>
                </c:pt>
                <c:pt idx="7986">
                  <c:v>4251.7</c:v>
                </c:pt>
                <c:pt idx="7987">
                  <c:v>4261.7</c:v>
                </c:pt>
                <c:pt idx="7988">
                  <c:v>4252.7</c:v>
                </c:pt>
                <c:pt idx="7989">
                  <c:v>4254.1000000000004</c:v>
                </c:pt>
                <c:pt idx="7990">
                  <c:v>4258.3</c:v>
                </c:pt>
                <c:pt idx="7991">
                  <c:v>4266.3999999999996</c:v>
                </c:pt>
                <c:pt idx="7992">
                  <c:v>4266.1000000000004</c:v>
                </c:pt>
                <c:pt idx="7993">
                  <c:v>4262.1000000000004</c:v>
                </c:pt>
                <c:pt idx="7994">
                  <c:v>4261.6000000000004</c:v>
                </c:pt>
                <c:pt idx="7995">
                  <c:v>4271.3</c:v>
                </c:pt>
                <c:pt idx="7996">
                  <c:v>4269.3</c:v>
                </c:pt>
                <c:pt idx="7997">
                  <c:v>4266.2</c:v>
                </c:pt>
                <c:pt idx="7998">
                  <c:v>4268.8999999999996</c:v>
                </c:pt>
                <c:pt idx="7999">
                  <c:v>4267.1000000000004</c:v>
                </c:pt>
                <c:pt idx="8000">
                  <c:v>4272.2</c:v>
                </c:pt>
                <c:pt idx="8001">
                  <c:v>4275.1000000000004</c:v>
                </c:pt>
                <c:pt idx="8002">
                  <c:v>4270.6000000000004</c:v>
                </c:pt>
                <c:pt idx="8003">
                  <c:v>4267.3</c:v>
                </c:pt>
                <c:pt idx="8004">
                  <c:v>4266.5</c:v>
                </c:pt>
                <c:pt idx="8005">
                  <c:v>4273.3999999999996</c:v>
                </c:pt>
                <c:pt idx="8006">
                  <c:v>4281.2</c:v>
                </c:pt>
                <c:pt idx="8007">
                  <c:v>4284.5</c:v>
                </c:pt>
                <c:pt idx="8008">
                  <c:v>4277.2</c:v>
                </c:pt>
                <c:pt idx="8009">
                  <c:v>4284.6000000000004</c:v>
                </c:pt>
                <c:pt idx="8010">
                  <c:v>4277.3</c:v>
                </c:pt>
                <c:pt idx="8011">
                  <c:v>4279.5</c:v>
                </c:pt>
                <c:pt idx="8012">
                  <c:v>4280.1000000000004</c:v>
                </c:pt>
                <c:pt idx="8013">
                  <c:v>4271.8</c:v>
                </c:pt>
                <c:pt idx="8014">
                  <c:v>4267.2</c:v>
                </c:pt>
                <c:pt idx="8015">
                  <c:v>4274.8999999999996</c:v>
                </c:pt>
                <c:pt idx="8016">
                  <c:v>4278.5</c:v>
                </c:pt>
                <c:pt idx="8017">
                  <c:v>4274.6000000000004</c:v>
                </c:pt>
                <c:pt idx="8018">
                  <c:v>4278</c:v>
                </c:pt>
                <c:pt idx="8019">
                  <c:v>4269.8999999999996</c:v>
                </c:pt>
                <c:pt idx="8020">
                  <c:v>4271</c:v>
                </c:pt>
                <c:pt idx="8021">
                  <c:v>4277.1000000000004</c:v>
                </c:pt>
                <c:pt idx="8022">
                  <c:v>4265.5</c:v>
                </c:pt>
                <c:pt idx="8023">
                  <c:v>4270</c:v>
                </c:pt>
                <c:pt idx="8024">
                  <c:v>4276.3</c:v>
                </c:pt>
                <c:pt idx="8025">
                  <c:v>4275.1000000000004</c:v>
                </c:pt>
                <c:pt idx="8026">
                  <c:v>4278.7</c:v>
                </c:pt>
                <c:pt idx="8027">
                  <c:v>4267.3999999999996</c:v>
                </c:pt>
                <c:pt idx="8028">
                  <c:v>4264.3</c:v>
                </c:pt>
                <c:pt idx="8029">
                  <c:v>4283.7</c:v>
                </c:pt>
                <c:pt idx="8030">
                  <c:v>4269.8</c:v>
                </c:pt>
                <c:pt idx="8031">
                  <c:v>4264.3</c:v>
                </c:pt>
                <c:pt idx="8032">
                  <c:v>4267</c:v>
                </c:pt>
                <c:pt idx="8033">
                  <c:v>4285</c:v>
                </c:pt>
                <c:pt idx="8034">
                  <c:v>4276.5</c:v>
                </c:pt>
                <c:pt idx="8035">
                  <c:v>4273.2</c:v>
                </c:pt>
                <c:pt idx="8036">
                  <c:v>4280.5</c:v>
                </c:pt>
                <c:pt idx="8037">
                  <c:v>4273.6000000000004</c:v>
                </c:pt>
                <c:pt idx="8038">
                  <c:v>4273.3999999999996</c:v>
                </c:pt>
                <c:pt idx="8039">
                  <c:v>4273.2</c:v>
                </c:pt>
                <c:pt idx="8040">
                  <c:v>4272.1000000000004</c:v>
                </c:pt>
                <c:pt idx="8041">
                  <c:v>4269.3999999999996</c:v>
                </c:pt>
                <c:pt idx="8042">
                  <c:v>4271</c:v>
                </c:pt>
                <c:pt idx="8043">
                  <c:v>4266.6000000000004</c:v>
                </c:pt>
                <c:pt idx="8044">
                  <c:v>4273.5</c:v>
                </c:pt>
                <c:pt idx="8045">
                  <c:v>4276.1000000000004</c:v>
                </c:pt>
                <c:pt idx="8046">
                  <c:v>4275.3999999999996</c:v>
                </c:pt>
                <c:pt idx="8047">
                  <c:v>4274.1000000000004</c:v>
                </c:pt>
                <c:pt idx="8048">
                  <c:v>4274.3</c:v>
                </c:pt>
                <c:pt idx="8049">
                  <c:v>4270.5</c:v>
                </c:pt>
                <c:pt idx="8050">
                  <c:v>4268.5</c:v>
                </c:pt>
                <c:pt idx="8051">
                  <c:v>4275.3</c:v>
                </c:pt>
                <c:pt idx="8052">
                  <c:v>4278.2</c:v>
                </c:pt>
                <c:pt idx="8053">
                  <c:v>4269.1000000000004</c:v>
                </c:pt>
                <c:pt idx="8054">
                  <c:v>4269.5</c:v>
                </c:pt>
                <c:pt idx="8055">
                  <c:v>4271.8</c:v>
                </c:pt>
                <c:pt idx="8056">
                  <c:v>4263.8</c:v>
                </c:pt>
                <c:pt idx="8057">
                  <c:v>4275</c:v>
                </c:pt>
                <c:pt idx="8058">
                  <c:v>4271.3</c:v>
                </c:pt>
                <c:pt idx="8059">
                  <c:v>4266.8</c:v>
                </c:pt>
                <c:pt idx="8060">
                  <c:v>4262.6000000000004</c:v>
                </c:pt>
                <c:pt idx="8061">
                  <c:v>4260.8999999999996</c:v>
                </c:pt>
                <c:pt idx="8062">
                  <c:v>4260.5</c:v>
                </c:pt>
                <c:pt idx="8063">
                  <c:v>4261.3999999999996</c:v>
                </c:pt>
                <c:pt idx="8064">
                  <c:v>4253.7</c:v>
                </c:pt>
                <c:pt idx="8065">
                  <c:v>4255.8999999999996</c:v>
                </c:pt>
                <c:pt idx="8066">
                  <c:v>4259.3</c:v>
                </c:pt>
                <c:pt idx="8067">
                  <c:v>4250.1000000000004</c:v>
                </c:pt>
                <c:pt idx="8068">
                  <c:v>4246.1000000000004</c:v>
                </c:pt>
                <c:pt idx="8069">
                  <c:v>4239.5</c:v>
                </c:pt>
                <c:pt idx="8070">
                  <c:v>4238.3999999999996</c:v>
                </c:pt>
                <c:pt idx="8071">
                  <c:v>4239.5</c:v>
                </c:pt>
                <c:pt idx="8072">
                  <c:v>4232.8999999999996</c:v>
                </c:pt>
                <c:pt idx="8073">
                  <c:v>4236.3</c:v>
                </c:pt>
                <c:pt idx="8074">
                  <c:v>4229</c:v>
                </c:pt>
                <c:pt idx="8075">
                  <c:v>4240.3</c:v>
                </c:pt>
                <c:pt idx="8076">
                  <c:v>4237.6000000000004</c:v>
                </c:pt>
                <c:pt idx="8077">
                  <c:v>4239.1000000000004</c:v>
                </c:pt>
                <c:pt idx="8078">
                  <c:v>4223.7</c:v>
                </c:pt>
                <c:pt idx="8079">
                  <c:v>4229.2</c:v>
                </c:pt>
                <c:pt idx="8080">
                  <c:v>4235</c:v>
                </c:pt>
                <c:pt idx="8081">
                  <c:v>4229.2</c:v>
                </c:pt>
                <c:pt idx="8082">
                  <c:v>4226.7</c:v>
                </c:pt>
                <c:pt idx="8083">
                  <c:v>4221.8</c:v>
                </c:pt>
                <c:pt idx="8084">
                  <c:v>4215.3999999999996</c:v>
                </c:pt>
                <c:pt idx="8085">
                  <c:v>4228.8999999999996</c:v>
                </c:pt>
                <c:pt idx="8086">
                  <c:v>4217</c:v>
                </c:pt>
                <c:pt idx="8087">
                  <c:v>4215.2</c:v>
                </c:pt>
                <c:pt idx="8088">
                  <c:v>4212.7</c:v>
                </c:pt>
                <c:pt idx="8089">
                  <c:v>4217.5</c:v>
                </c:pt>
                <c:pt idx="8090">
                  <c:v>4209.3999999999996</c:v>
                </c:pt>
                <c:pt idx="8091">
                  <c:v>4209.5</c:v>
                </c:pt>
                <c:pt idx="8092">
                  <c:v>4207.5</c:v>
                </c:pt>
                <c:pt idx="8093">
                  <c:v>4214</c:v>
                </c:pt>
                <c:pt idx="8094">
                  <c:v>4212.7</c:v>
                </c:pt>
                <c:pt idx="8095">
                  <c:v>4213.8999999999996</c:v>
                </c:pt>
                <c:pt idx="8096">
                  <c:v>4216</c:v>
                </c:pt>
                <c:pt idx="8097">
                  <c:v>4222.8</c:v>
                </c:pt>
                <c:pt idx="8098">
                  <c:v>4217.7</c:v>
                </c:pt>
                <c:pt idx="8099">
                  <c:v>4211.3</c:v>
                </c:pt>
                <c:pt idx="8100">
                  <c:v>4216.8</c:v>
                </c:pt>
                <c:pt idx="8101">
                  <c:v>4213.8999999999996</c:v>
                </c:pt>
                <c:pt idx="8102">
                  <c:v>4220.2</c:v>
                </c:pt>
                <c:pt idx="8103">
                  <c:v>4220.2</c:v>
                </c:pt>
                <c:pt idx="8104">
                  <c:v>4217.3999999999996</c:v>
                </c:pt>
                <c:pt idx="8105">
                  <c:v>4229.8</c:v>
                </c:pt>
                <c:pt idx="8106">
                  <c:v>4233.8</c:v>
                </c:pt>
                <c:pt idx="8107">
                  <c:v>4231.6000000000004</c:v>
                </c:pt>
                <c:pt idx="8108">
                  <c:v>4237.8</c:v>
                </c:pt>
                <c:pt idx="8109">
                  <c:v>4233.5</c:v>
                </c:pt>
                <c:pt idx="8110">
                  <c:v>4237.3999999999996</c:v>
                </c:pt>
                <c:pt idx="8111">
                  <c:v>4235.2</c:v>
                </c:pt>
                <c:pt idx="8112">
                  <c:v>4229.8</c:v>
                </c:pt>
                <c:pt idx="8113">
                  <c:v>4234.8</c:v>
                </c:pt>
                <c:pt idx="8114">
                  <c:v>4237.8</c:v>
                </c:pt>
                <c:pt idx="8115">
                  <c:v>4233.6000000000004</c:v>
                </c:pt>
                <c:pt idx="8116">
                  <c:v>4242.5</c:v>
                </c:pt>
                <c:pt idx="8117">
                  <c:v>4235.5</c:v>
                </c:pt>
                <c:pt idx="8118">
                  <c:v>4234.1000000000004</c:v>
                </c:pt>
                <c:pt idx="8119">
                  <c:v>4242.3999999999996</c:v>
                </c:pt>
                <c:pt idx="8120">
                  <c:v>4234.3</c:v>
                </c:pt>
                <c:pt idx="8121">
                  <c:v>4233.8999999999996</c:v>
                </c:pt>
                <c:pt idx="8122">
                  <c:v>4236.1000000000004</c:v>
                </c:pt>
                <c:pt idx="8123">
                  <c:v>4237.1000000000004</c:v>
                </c:pt>
                <c:pt idx="8124">
                  <c:v>4230.1000000000004</c:v>
                </c:pt>
                <c:pt idx="8125">
                  <c:v>4240.5</c:v>
                </c:pt>
                <c:pt idx="8126">
                  <c:v>4237.8</c:v>
                </c:pt>
                <c:pt idx="8127">
                  <c:v>4231.7</c:v>
                </c:pt>
                <c:pt idx="8128">
                  <c:v>4233.2</c:v>
                </c:pt>
                <c:pt idx="8129">
                  <c:v>4230.5</c:v>
                </c:pt>
                <c:pt idx="8130">
                  <c:v>4238.5</c:v>
                </c:pt>
                <c:pt idx="8131">
                  <c:v>4240.3999999999996</c:v>
                </c:pt>
                <c:pt idx="8132">
                  <c:v>4232.8</c:v>
                </c:pt>
                <c:pt idx="8133">
                  <c:v>4238</c:v>
                </c:pt>
                <c:pt idx="8134">
                  <c:v>4236.6000000000004</c:v>
                </c:pt>
                <c:pt idx="8135">
                  <c:v>4231.8999999999996</c:v>
                </c:pt>
                <c:pt idx="8136">
                  <c:v>4239.1000000000004</c:v>
                </c:pt>
                <c:pt idx="8137">
                  <c:v>4237.8999999999996</c:v>
                </c:pt>
                <c:pt idx="8138">
                  <c:v>4239.3</c:v>
                </c:pt>
                <c:pt idx="8139">
                  <c:v>4237.7</c:v>
                </c:pt>
                <c:pt idx="8140">
                  <c:v>4234</c:v>
                </c:pt>
                <c:pt idx="8141">
                  <c:v>4229.3999999999996</c:v>
                </c:pt>
                <c:pt idx="8142">
                  <c:v>4238</c:v>
                </c:pt>
                <c:pt idx="8143">
                  <c:v>4229.1000000000004</c:v>
                </c:pt>
                <c:pt idx="8144">
                  <c:v>4235.6000000000004</c:v>
                </c:pt>
                <c:pt idx="8145">
                  <c:v>4242.3</c:v>
                </c:pt>
                <c:pt idx="8146">
                  <c:v>4236.7</c:v>
                </c:pt>
                <c:pt idx="8147">
                  <c:v>4230.3999999999996</c:v>
                </c:pt>
                <c:pt idx="8148">
                  <c:v>4235.3999999999996</c:v>
                </c:pt>
                <c:pt idx="8149">
                  <c:v>4234.6000000000004</c:v>
                </c:pt>
                <c:pt idx="8150">
                  <c:v>4229.3</c:v>
                </c:pt>
                <c:pt idx="8151">
                  <c:v>4234.8999999999996</c:v>
                </c:pt>
                <c:pt idx="8152">
                  <c:v>4226.1000000000004</c:v>
                </c:pt>
                <c:pt idx="8153">
                  <c:v>4243.8</c:v>
                </c:pt>
                <c:pt idx="8154">
                  <c:v>4230.1000000000004</c:v>
                </c:pt>
                <c:pt idx="8155">
                  <c:v>4232.8999999999996</c:v>
                </c:pt>
                <c:pt idx="8156">
                  <c:v>4240.1000000000004</c:v>
                </c:pt>
                <c:pt idx="8157">
                  <c:v>4246.3</c:v>
                </c:pt>
                <c:pt idx="8158">
                  <c:v>4242.3</c:v>
                </c:pt>
                <c:pt idx="8159">
                  <c:v>4241.6000000000004</c:v>
                </c:pt>
                <c:pt idx="8160">
                  <c:v>4240.8999999999996</c:v>
                </c:pt>
                <c:pt idx="8161">
                  <c:v>4240.3999999999996</c:v>
                </c:pt>
                <c:pt idx="8162">
                  <c:v>4239.8999999999996</c:v>
                </c:pt>
                <c:pt idx="8163">
                  <c:v>4228.1000000000004</c:v>
                </c:pt>
                <c:pt idx="8164">
                  <c:v>4267</c:v>
                </c:pt>
                <c:pt idx="8165">
                  <c:v>4243.3999999999996</c:v>
                </c:pt>
                <c:pt idx="8166">
                  <c:v>4246.3</c:v>
                </c:pt>
                <c:pt idx="8167">
                  <c:v>4248</c:v>
                </c:pt>
                <c:pt idx="8168">
                  <c:v>4239.2</c:v>
                </c:pt>
                <c:pt idx="8169">
                  <c:v>4237.3999999999996</c:v>
                </c:pt>
                <c:pt idx="8170">
                  <c:v>4238.3999999999996</c:v>
                </c:pt>
                <c:pt idx="8171">
                  <c:v>4234.2</c:v>
                </c:pt>
                <c:pt idx="8172">
                  <c:v>4234.5</c:v>
                </c:pt>
                <c:pt idx="8173">
                  <c:v>4236.3999999999996</c:v>
                </c:pt>
                <c:pt idx="8174">
                  <c:v>4226.6000000000004</c:v>
                </c:pt>
                <c:pt idx="8175">
                  <c:v>4230.1000000000004</c:v>
                </c:pt>
                <c:pt idx="8176">
                  <c:v>4232.3999999999996</c:v>
                </c:pt>
                <c:pt idx="8177">
                  <c:v>4224.8999999999996</c:v>
                </c:pt>
                <c:pt idx="8178">
                  <c:v>4223.2</c:v>
                </c:pt>
                <c:pt idx="8179">
                  <c:v>4221.3</c:v>
                </c:pt>
                <c:pt idx="8180">
                  <c:v>4222.3999999999996</c:v>
                </c:pt>
                <c:pt idx="8181">
                  <c:v>4219.6000000000004</c:v>
                </c:pt>
                <c:pt idx="8182">
                  <c:v>4224.6000000000004</c:v>
                </c:pt>
                <c:pt idx="8183">
                  <c:v>4218.6000000000004</c:v>
                </c:pt>
                <c:pt idx="8184">
                  <c:v>4232</c:v>
                </c:pt>
                <c:pt idx="8185">
                  <c:v>4224.5</c:v>
                </c:pt>
                <c:pt idx="8186">
                  <c:v>4231.2</c:v>
                </c:pt>
                <c:pt idx="8187">
                  <c:v>4226.7</c:v>
                </c:pt>
                <c:pt idx="8188">
                  <c:v>4222.8999999999996</c:v>
                </c:pt>
                <c:pt idx="8189">
                  <c:v>4225.5</c:v>
                </c:pt>
                <c:pt idx="8190">
                  <c:v>4231.1000000000004</c:v>
                </c:pt>
                <c:pt idx="8191">
                  <c:v>4224.7</c:v>
                </c:pt>
                <c:pt idx="8192">
                  <c:v>4227.8</c:v>
                </c:pt>
                <c:pt idx="8193">
                  <c:v>4224.5</c:v>
                </c:pt>
                <c:pt idx="8194">
                  <c:v>4232.8999999999996</c:v>
                </c:pt>
                <c:pt idx="8195">
                  <c:v>4227.1000000000004</c:v>
                </c:pt>
                <c:pt idx="8196">
                  <c:v>4240.2</c:v>
                </c:pt>
                <c:pt idx="8197">
                  <c:v>4229.3999999999996</c:v>
                </c:pt>
                <c:pt idx="8198">
                  <c:v>4234.3</c:v>
                </c:pt>
                <c:pt idx="8199">
                  <c:v>4229.6000000000004</c:v>
                </c:pt>
                <c:pt idx="8200">
                  <c:v>4237.8</c:v>
                </c:pt>
                <c:pt idx="8201">
                  <c:v>4234.7</c:v>
                </c:pt>
                <c:pt idx="8202">
                  <c:v>4241.8</c:v>
                </c:pt>
                <c:pt idx="8203">
                  <c:v>4241.8999999999996</c:v>
                </c:pt>
                <c:pt idx="8204">
                  <c:v>4230.5</c:v>
                </c:pt>
                <c:pt idx="8205">
                  <c:v>4229.3999999999996</c:v>
                </c:pt>
                <c:pt idx="8206">
                  <c:v>4231</c:v>
                </c:pt>
                <c:pt idx="8207">
                  <c:v>4237.3</c:v>
                </c:pt>
                <c:pt idx="8208">
                  <c:v>4243.5</c:v>
                </c:pt>
                <c:pt idx="8209">
                  <c:v>4231.8</c:v>
                </c:pt>
                <c:pt idx="8210">
                  <c:v>4227.6000000000004</c:v>
                </c:pt>
                <c:pt idx="8211">
                  <c:v>4233.8</c:v>
                </c:pt>
                <c:pt idx="8212">
                  <c:v>4223.8</c:v>
                </c:pt>
                <c:pt idx="8213">
                  <c:v>4244.3999999999996</c:v>
                </c:pt>
                <c:pt idx="8214">
                  <c:v>4226.3999999999996</c:v>
                </c:pt>
                <c:pt idx="8215">
                  <c:v>4223.2</c:v>
                </c:pt>
                <c:pt idx="8216">
                  <c:v>4236.5</c:v>
                </c:pt>
                <c:pt idx="8217">
                  <c:v>4241</c:v>
                </c:pt>
                <c:pt idx="8218">
                  <c:v>4221.3</c:v>
                </c:pt>
                <c:pt idx="8219">
                  <c:v>4229.8999999999996</c:v>
                </c:pt>
                <c:pt idx="8220">
                  <c:v>4239.5</c:v>
                </c:pt>
                <c:pt idx="8221">
                  <c:v>4218</c:v>
                </c:pt>
                <c:pt idx="8222">
                  <c:v>4226.7</c:v>
                </c:pt>
                <c:pt idx="8223">
                  <c:v>4249</c:v>
                </c:pt>
                <c:pt idx="8224">
                  <c:v>4227.1000000000004</c:v>
                </c:pt>
                <c:pt idx="8225">
                  <c:v>4237.8</c:v>
                </c:pt>
                <c:pt idx="8226">
                  <c:v>4239.8999999999996</c:v>
                </c:pt>
                <c:pt idx="8227">
                  <c:v>4235</c:v>
                </c:pt>
                <c:pt idx="8228">
                  <c:v>4234.8999999999996</c:v>
                </c:pt>
                <c:pt idx="8229">
                  <c:v>4229.7</c:v>
                </c:pt>
                <c:pt idx="8230">
                  <c:v>4229</c:v>
                </c:pt>
                <c:pt idx="8231">
                  <c:v>4237.1000000000004</c:v>
                </c:pt>
                <c:pt idx="8232">
                  <c:v>4233.3</c:v>
                </c:pt>
                <c:pt idx="8233">
                  <c:v>4229.7</c:v>
                </c:pt>
                <c:pt idx="8234">
                  <c:v>4215.7</c:v>
                </c:pt>
                <c:pt idx="8235">
                  <c:v>4223.7</c:v>
                </c:pt>
                <c:pt idx="8236">
                  <c:v>4243.3999999999996</c:v>
                </c:pt>
                <c:pt idx="8237">
                  <c:v>4232.2</c:v>
                </c:pt>
                <c:pt idx="8238">
                  <c:v>4236.5</c:v>
                </c:pt>
                <c:pt idx="8239">
                  <c:v>4244.1000000000004</c:v>
                </c:pt>
                <c:pt idx="8240">
                  <c:v>4222.5</c:v>
                </c:pt>
                <c:pt idx="8241">
                  <c:v>4240.8999999999996</c:v>
                </c:pt>
                <c:pt idx="8242">
                  <c:v>4237.3</c:v>
                </c:pt>
                <c:pt idx="8243">
                  <c:v>4230.8999999999996</c:v>
                </c:pt>
                <c:pt idx="8244">
                  <c:v>4223.3999999999996</c:v>
                </c:pt>
                <c:pt idx="8245">
                  <c:v>4230.7</c:v>
                </c:pt>
                <c:pt idx="8246">
                  <c:v>4243.3999999999996</c:v>
                </c:pt>
                <c:pt idx="8247">
                  <c:v>4240.3</c:v>
                </c:pt>
                <c:pt idx="8248">
                  <c:v>4225.3</c:v>
                </c:pt>
                <c:pt idx="8249">
                  <c:v>4225.8</c:v>
                </c:pt>
                <c:pt idx="8250">
                  <c:v>4219.3</c:v>
                </c:pt>
                <c:pt idx="8251">
                  <c:v>4221.3</c:v>
                </c:pt>
                <c:pt idx="8252">
                  <c:v>4215.1000000000004</c:v>
                </c:pt>
                <c:pt idx="8253">
                  <c:v>4210.7</c:v>
                </c:pt>
                <c:pt idx="8254">
                  <c:v>4207.3</c:v>
                </c:pt>
                <c:pt idx="8255">
                  <c:v>4215.6000000000004</c:v>
                </c:pt>
                <c:pt idx="8256">
                  <c:v>4220.6000000000004</c:v>
                </c:pt>
                <c:pt idx="8257">
                  <c:v>4221.2</c:v>
                </c:pt>
                <c:pt idx="8258">
                  <c:v>4203.7</c:v>
                </c:pt>
                <c:pt idx="8259">
                  <c:v>4214.8</c:v>
                </c:pt>
                <c:pt idx="8260">
                  <c:v>4222.2</c:v>
                </c:pt>
                <c:pt idx="8261">
                  <c:v>4217.7</c:v>
                </c:pt>
                <c:pt idx="8262">
                  <c:v>4209.5</c:v>
                </c:pt>
                <c:pt idx="8263">
                  <c:v>4200.3999999999996</c:v>
                </c:pt>
                <c:pt idx="8264">
                  <c:v>4205</c:v>
                </c:pt>
                <c:pt idx="8265">
                  <c:v>4202.3999999999996</c:v>
                </c:pt>
                <c:pt idx="8266">
                  <c:v>4217.8</c:v>
                </c:pt>
                <c:pt idx="8267">
                  <c:v>4204.2</c:v>
                </c:pt>
                <c:pt idx="8268">
                  <c:v>4209.8999999999996</c:v>
                </c:pt>
                <c:pt idx="8269">
                  <c:v>4196</c:v>
                </c:pt>
                <c:pt idx="8270">
                  <c:v>4213.3999999999996</c:v>
                </c:pt>
                <c:pt idx="8271">
                  <c:v>4210.3999999999996</c:v>
                </c:pt>
                <c:pt idx="8272">
                  <c:v>4217.6000000000004</c:v>
                </c:pt>
                <c:pt idx="8273">
                  <c:v>4196.3999999999996</c:v>
                </c:pt>
                <c:pt idx="8274">
                  <c:v>4202.6000000000004</c:v>
                </c:pt>
                <c:pt idx="8275">
                  <c:v>4199.7</c:v>
                </c:pt>
                <c:pt idx="8276">
                  <c:v>4201.8</c:v>
                </c:pt>
                <c:pt idx="8277">
                  <c:v>4207.2</c:v>
                </c:pt>
                <c:pt idx="8278">
                  <c:v>4206.8999999999996</c:v>
                </c:pt>
                <c:pt idx="8279">
                  <c:v>4201.3999999999996</c:v>
                </c:pt>
                <c:pt idx="8280">
                  <c:v>4207.8999999999996</c:v>
                </c:pt>
                <c:pt idx="8281">
                  <c:v>4208.8</c:v>
                </c:pt>
                <c:pt idx="8282">
                  <c:v>4207.3999999999996</c:v>
                </c:pt>
                <c:pt idx="8283">
                  <c:v>4208.5</c:v>
                </c:pt>
                <c:pt idx="8284">
                  <c:v>4207.7</c:v>
                </c:pt>
                <c:pt idx="8285">
                  <c:v>4200</c:v>
                </c:pt>
                <c:pt idx="8286">
                  <c:v>4207.5</c:v>
                </c:pt>
                <c:pt idx="8287">
                  <c:v>4209.6000000000004</c:v>
                </c:pt>
                <c:pt idx="8288">
                  <c:v>4207.3</c:v>
                </c:pt>
                <c:pt idx="8289">
                  <c:v>4204.3</c:v>
                </c:pt>
                <c:pt idx="8290">
                  <c:v>4206.3</c:v>
                </c:pt>
                <c:pt idx="8291">
                  <c:v>4209.3</c:v>
                </c:pt>
                <c:pt idx="8292">
                  <c:v>4205</c:v>
                </c:pt>
                <c:pt idx="8293">
                  <c:v>4205</c:v>
                </c:pt>
                <c:pt idx="8294">
                  <c:v>4198.1000000000004</c:v>
                </c:pt>
                <c:pt idx="8295">
                  <c:v>4204.7</c:v>
                </c:pt>
                <c:pt idx="8296">
                  <c:v>4206.3</c:v>
                </c:pt>
                <c:pt idx="8297">
                  <c:v>4201.5</c:v>
                </c:pt>
                <c:pt idx="8298">
                  <c:v>4204.1000000000004</c:v>
                </c:pt>
                <c:pt idx="8299">
                  <c:v>4195.7</c:v>
                </c:pt>
                <c:pt idx="8300">
                  <c:v>4198</c:v>
                </c:pt>
                <c:pt idx="8301">
                  <c:v>4200.1000000000004</c:v>
                </c:pt>
                <c:pt idx="8302">
                  <c:v>4202.3999999999996</c:v>
                </c:pt>
                <c:pt idx="8303">
                  <c:v>4205.3999999999996</c:v>
                </c:pt>
                <c:pt idx="8304">
                  <c:v>4195.8999999999996</c:v>
                </c:pt>
                <c:pt idx="8305">
                  <c:v>4200.8</c:v>
                </c:pt>
                <c:pt idx="8306">
                  <c:v>4198.8999999999996</c:v>
                </c:pt>
                <c:pt idx="8307">
                  <c:v>4203.8999999999996</c:v>
                </c:pt>
                <c:pt idx="8308">
                  <c:v>4207.3999999999996</c:v>
                </c:pt>
                <c:pt idx="8309">
                  <c:v>4219.7</c:v>
                </c:pt>
                <c:pt idx="8310">
                  <c:v>4216.6000000000004</c:v>
                </c:pt>
                <c:pt idx="8311">
                  <c:v>4208.7</c:v>
                </c:pt>
                <c:pt idx="8312">
                  <c:v>4196.5</c:v>
                </c:pt>
                <c:pt idx="8313">
                  <c:v>4207.7</c:v>
                </c:pt>
                <c:pt idx="8314">
                  <c:v>4209.7</c:v>
                </c:pt>
                <c:pt idx="8315">
                  <c:v>4217.8999999999996</c:v>
                </c:pt>
                <c:pt idx="8316">
                  <c:v>4227.6000000000004</c:v>
                </c:pt>
                <c:pt idx="8317">
                  <c:v>4204.6000000000004</c:v>
                </c:pt>
                <c:pt idx="8318">
                  <c:v>4214.3</c:v>
                </c:pt>
                <c:pt idx="8319">
                  <c:v>4207.7</c:v>
                </c:pt>
                <c:pt idx="8320">
                  <c:v>4202.8999999999996</c:v>
                </c:pt>
                <c:pt idx="8321">
                  <c:v>4214</c:v>
                </c:pt>
                <c:pt idx="8322">
                  <c:v>4224.6000000000004</c:v>
                </c:pt>
                <c:pt idx="8323">
                  <c:v>4223.7</c:v>
                </c:pt>
                <c:pt idx="8324">
                  <c:v>4223.3999999999996</c:v>
                </c:pt>
                <c:pt idx="8325">
                  <c:v>4206.8999999999996</c:v>
                </c:pt>
                <c:pt idx="8326">
                  <c:v>4225.3999999999996</c:v>
                </c:pt>
                <c:pt idx="8327">
                  <c:v>4207.7</c:v>
                </c:pt>
                <c:pt idx="8328">
                  <c:v>4211.6000000000004</c:v>
                </c:pt>
                <c:pt idx="8329">
                  <c:v>4208.3999999999996</c:v>
                </c:pt>
                <c:pt idx="8330">
                  <c:v>4210.5</c:v>
                </c:pt>
                <c:pt idx="8331">
                  <c:v>4210.5</c:v>
                </c:pt>
                <c:pt idx="8332">
                  <c:v>4200.1000000000004</c:v>
                </c:pt>
                <c:pt idx="8333">
                  <c:v>4217.2</c:v>
                </c:pt>
                <c:pt idx="8334">
                  <c:v>4225.6000000000004</c:v>
                </c:pt>
                <c:pt idx="8335">
                  <c:v>4203.6000000000004</c:v>
                </c:pt>
                <c:pt idx="8336">
                  <c:v>4237.6000000000004</c:v>
                </c:pt>
                <c:pt idx="8337">
                  <c:v>4220.5</c:v>
                </c:pt>
                <c:pt idx="8338">
                  <c:v>4207.3999999999996</c:v>
                </c:pt>
                <c:pt idx="8339">
                  <c:v>4220.8999999999996</c:v>
                </c:pt>
                <c:pt idx="8340">
                  <c:v>4219</c:v>
                </c:pt>
                <c:pt idx="8341">
                  <c:v>4224.3999999999996</c:v>
                </c:pt>
                <c:pt idx="8342">
                  <c:v>4229.8999999999996</c:v>
                </c:pt>
                <c:pt idx="8343">
                  <c:v>4220.8</c:v>
                </c:pt>
                <c:pt idx="8344">
                  <c:v>4216.5</c:v>
                </c:pt>
                <c:pt idx="8345">
                  <c:v>4201.3999999999996</c:v>
                </c:pt>
                <c:pt idx="8346">
                  <c:v>4218.5</c:v>
                </c:pt>
                <c:pt idx="8347">
                  <c:v>4200.8</c:v>
                </c:pt>
                <c:pt idx="8348">
                  <c:v>4226.1000000000004</c:v>
                </c:pt>
                <c:pt idx="8349">
                  <c:v>4199.3999999999996</c:v>
                </c:pt>
                <c:pt idx="8350">
                  <c:v>4205.2</c:v>
                </c:pt>
                <c:pt idx="8351">
                  <c:v>4208.5</c:v>
                </c:pt>
                <c:pt idx="8352">
                  <c:v>4223.2</c:v>
                </c:pt>
                <c:pt idx="8353">
                  <c:v>4223.3999999999996</c:v>
                </c:pt>
                <c:pt idx="8354">
                  <c:v>4209.6000000000004</c:v>
                </c:pt>
                <c:pt idx="8355">
                  <c:v>4215.6000000000004</c:v>
                </c:pt>
                <c:pt idx="8356">
                  <c:v>4218.8</c:v>
                </c:pt>
                <c:pt idx="8357">
                  <c:v>4208.6000000000004</c:v>
                </c:pt>
                <c:pt idx="8358">
                  <c:v>4217.5</c:v>
                </c:pt>
                <c:pt idx="8359">
                  <c:v>4228.7</c:v>
                </c:pt>
                <c:pt idx="8360">
                  <c:v>4224.8</c:v>
                </c:pt>
                <c:pt idx="8361">
                  <c:v>4212.8999999999996</c:v>
                </c:pt>
                <c:pt idx="8362">
                  <c:v>4218.8999999999996</c:v>
                </c:pt>
                <c:pt idx="8363">
                  <c:v>4218.6000000000004</c:v>
                </c:pt>
                <c:pt idx="8364">
                  <c:v>4230</c:v>
                </c:pt>
                <c:pt idx="8365">
                  <c:v>4231.1000000000004</c:v>
                </c:pt>
                <c:pt idx="8366">
                  <c:v>4221.5</c:v>
                </c:pt>
                <c:pt idx="8367">
                  <c:v>4216.3999999999996</c:v>
                </c:pt>
                <c:pt idx="8368">
                  <c:v>4226.1000000000004</c:v>
                </c:pt>
                <c:pt idx="8369">
                  <c:v>4219.6000000000004</c:v>
                </c:pt>
                <c:pt idx="8370">
                  <c:v>4215.7</c:v>
                </c:pt>
                <c:pt idx="8371">
                  <c:v>4212.8</c:v>
                </c:pt>
                <c:pt idx="8372">
                  <c:v>4213.3</c:v>
                </c:pt>
                <c:pt idx="8373">
                  <c:v>4211.3999999999996</c:v>
                </c:pt>
                <c:pt idx="8374">
                  <c:v>4208.6000000000004</c:v>
                </c:pt>
                <c:pt idx="8375">
                  <c:v>4211.1000000000004</c:v>
                </c:pt>
                <c:pt idx="8376">
                  <c:v>4222.7</c:v>
                </c:pt>
                <c:pt idx="8377">
                  <c:v>4224</c:v>
                </c:pt>
                <c:pt idx="8378">
                  <c:v>4220.3</c:v>
                </c:pt>
                <c:pt idx="8379">
                  <c:v>4223.2</c:v>
                </c:pt>
                <c:pt idx="8380">
                  <c:v>4215</c:v>
                </c:pt>
                <c:pt idx="8381">
                  <c:v>4213</c:v>
                </c:pt>
                <c:pt idx="8382">
                  <c:v>4218.5</c:v>
                </c:pt>
                <c:pt idx="8383">
                  <c:v>4208.6000000000004</c:v>
                </c:pt>
                <c:pt idx="8384">
                  <c:v>4211.6000000000004</c:v>
                </c:pt>
                <c:pt idx="8385">
                  <c:v>4211.6000000000004</c:v>
                </c:pt>
                <c:pt idx="8386">
                  <c:v>4218.6000000000004</c:v>
                </c:pt>
                <c:pt idx="8387">
                  <c:v>4217.2</c:v>
                </c:pt>
                <c:pt idx="8388">
                  <c:v>4216</c:v>
                </c:pt>
                <c:pt idx="8389">
                  <c:v>4213.1000000000004</c:v>
                </c:pt>
                <c:pt idx="8390">
                  <c:v>4211.2</c:v>
                </c:pt>
                <c:pt idx="8391">
                  <c:v>4197.7</c:v>
                </c:pt>
                <c:pt idx="8392">
                  <c:v>4193.2</c:v>
                </c:pt>
                <c:pt idx="8393">
                  <c:v>4164.6000000000004</c:v>
                </c:pt>
                <c:pt idx="8394">
                  <c:v>4209.7</c:v>
                </c:pt>
                <c:pt idx="8395">
                  <c:v>4257.5</c:v>
                </c:pt>
                <c:pt idx="8396">
                  <c:v>4064.2</c:v>
                </c:pt>
                <c:pt idx="8397">
                  <c:v>4211</c:v>
                </c:pt>
                <c:pt idx="8398">
                  <c:v>4230.3999999999996</c:v>
                </c:pt>
                <c:pt idx="8399">
                  <c:v>4400.2</c:v>
                </c:pt>
                <c:pt idx="8400">
                  <c:v>4208.5</c:v>
                </c:pt>
                <c:pt idx="8401">
                  <c:v>4172.5</c:v>
                </c:pt>
                <c:pt idx="8402">
                  <c:v>4213.6000000000004</c:v>
                </c:pt>
                <c:pt idx="8403">
                  <c:v>4223.6000000000004</c:v>
                </c:pt>
                <c:pt idx="8404">
                  <c:v>4220.8</c:v>
                </c:pt>
                <c:pt idx="8405">
                  <c:v>4206.2</c:v>
                </c:pt>
                <c:pt idx="8406">
                  <c:v>4219.2</c:v>
                </c:pt>
                <c:pt idx="8407">
                  <c:v>4038.8</c:v>
                </c:pt>
                <c:pt idx="8408">
                  <c:v>4219.7</c:v>
                </c:pt>
                <c:pt idx="8409">
                  <c:v>4210</c:v>
                </c:pt>
                <c:pt idx="8410">
                  <c:v>4198.6000000000004</c:v>
                </c:pt>
                <c:pt idx="8411">
                  <c:v>4199</c:v>
                </c:pt>
                <c:pt idx="8412">
                  <c:v>4209.1000000000004</c:v>
                </c:pt>
                <c:pt idx="8413">
                  <c:v>4198.7</c:v>
                </c:pt>
                <c:pt idx="8414">
                  <c:v>4204.2</c:v>
                </c:pt>
                <c:pt idx="8415">
                  <c:v>4205.3</c:v>
                </c:pt>
                <c:pt idx="8416">
                  <c:v>4204.3</c:v>
                </c:pt>
                <c:pt idx="8417">
                  <c:v>4205.3999999999996</c:v>
                </c:pt>
                <c:pt idx="8418">
                  <c:v>4208.8</c:v>
                </c:pt>
                <c:pt idx="8419">
                  <c:v>4204.6000000000004</c:v>
                </c:pt>
                <c:pt idx="8420">
                  <c:v>4204.1000000000004</c:v>
                </c:pt>
                <c:pt idx="8421">
                  <c:v>4209</c:v>
                </c:pt>
                <c:pt idx="8422">
                  <c:v>4203</c:v>
                </c:pt>
                <c:pt idx="8423">
                  <c:v>4205.2</c:v>
                </c:pt>
                <c:pt idx="8424">
                  <c:v>4198.3999999999996</c:v>
                </c:pt>
                <c:pt idx="8425">
                  <c:v>4200.1000000000004</c:v>
                </c:pt>
                <c:pt idx="8426">
                  <c:v>4196.8</c:v>
                </c:pt>
                <c:pt idx="8427">
                  <c:v>4206.1000000000004</c:v>
                </c:pt>
                <c:pt idx="8428">
                  <c:v>4209</c:v>
                </c:pt>
                <c:pt idx="8429">
                  <c:v>4215.1000000000004</c:v>
                </c:pt>
                <c:pt idx="8430">
                  <c:v>4204.5</c:v>
                </c:pt>
                <c:pt idx="8431">
                  <c:v>4349.8999999999996</c:v>
                </c:pt>
                <c:pt idx="8432">
                  <c:v>4211.8</c:v>
                </c:pt>
                <c:pt idx="8433">
                  <c:v>4211.1000000000004</c:v>
                </c:pt>
                <c:pt idx="8434">
                  <c:v>4174.1000000000004</c:v>
                </c:pt>
                <c:pt idx="8435">
                  <c:v>4209.2</c:v>
                </c:pt>
                <c:pt idx="8436">
                  <c:v>4204.8</c:v>
                </c:pt>
                <c:pt idx="8437">
                  <c:v>4213.6000000000004</c:v>
                </c:pt>
                <c:pt idx="8438">
                  <c:v>4199.6000000000004</c:v>
                </c:pt>
                <c:pt idx="8439">
                  <c:v>4241.3</c:v>
                </c:pt>
                <c:pt idx="8440">
                  <c:v>4180.8</c:v>
                </c:pt>
                <c:pt idx="8441">
                  <c:v>4233.1000000000004</c:v>
                </c:pt>
                <c:pt idx="8442">
                  <c:v>4208.8</c:v>
                </c:pt>
                <c:pt idx="8443">
                  <c:v>4211.1000000000004</c:v>
                </c:pt>
                <c:pt idx="8444">
                  <c:v>4202</c:v>
                </c:pt>
                <c:pt idx="8445">
                  <c:v>4208.7</c:v>
                </c:pt>
                <c:pt idx="8446">
                  <c:v>4216.1000000000004</c:v>
                </c:pt>
                <c:pt idx="8447">
                  <c:v>4206.1000000000004</c:v>
                </c:pt>
                <c:pt idx="8448">
                  <c:v>4210.3999999999996</c:v>
                </c:pt>
                <c:pt idx="8449">
                  <c:v>4207.8999999999996</c:v>
                </c:pt>
                <c:pt idx="8450">
                  <c:v>4207.7</c:v>
                </c:pt>
                <c:pt idx="8451">
                  <c:v>4206.3999999999996</c:v>
                </c:pt>
                <c:pt idx="8452">
                  <c:v>4207.1000000000004</c:v>
                </c:pt>
                <c:pt idx="8453">
                  <c:v>4206.3</c:v>
                </c:pt>
                <c:pt idx="8454">
                  <c:v>4202.1000000000004</c:v>
                </c:pt>
                <c:pt idx="8455">
                  <c:v>4208.8</c:v>
                </c:pt>
                <c:pt idx="8456">
                  <c:v>4209.1000000000004</c:v>
                </c:pt>
                <c:pt idx="8457">
                  <c:v>4200.2</c:v>
                </c:pt>
                <c:pt idx="8458">
                  <c:v>4202.2</c:v>
                </c:pt>
                <c:pt idx="8459">
                  <c:v>4202.8999999999996</c:v>
                </c:pt>
                <c:pt idx="8460">
                  <c:v>4202</c:v>
                </c:pt>
                <c:pt idx="8461">
                  <c:v>4200.5</c:v>
                </c:pt>
                <c:pt idx="8462">
                  <c:v>4201.8999999999996</c:v>
                </c:pt>
                <c:pt idx="8463">
                  <c:v>4201.5</c:v>
                </c:pt>
                <c:pt idx="8464">
                  <c:v>4205.1000000000004</c:v>
                </c:pt>
                <c:pt idx="8465">
                  <c:v>4199.6000000000004</c:v>
                </c:pt>
                <c:pt idx="8466">
                  <c:v>4215.6000000000004</c:v>
                </c:pt>
                <c:pt idx="8467">
                  <c:v>4214.1000000000004</c:v>
                </c:pt>
                <c:pt idx="8468">
                  <c:v>4211.3</c:v>
                </c:pt>
                <c:pt idx="8469">
                  <c:v>4214.3</c:v>
                </c:pt>
                <c:pt idx="8470">
                  <c:v>4214.1000000000004</c:v>
                </c:pt>
                <c:pt idx="8471">
                  <c:v>4207.7</c:v>
                </c:pt>
                <c:pt idx="8472">
                  <c:v>4210.5</c:v>
                </c:pt>
                <c:pt idx="8473">
                  <c:v>4189.6000000000004</c:v>
                </c:pt>
                <c:pt idx="8474">
                  <c:v>4212.1000000000004</c:v>
                </c:pt>
                <c:pt idx="8475">
                  <c:v>4217.7</c:v>
                </c:pt>
                <c:pt idx="8476">
                  <c:v>4208.3</c:v>
                </c:pt>
                <c:pt idx="8477">
                  <c:v>4213.8999999999996</c:v>
                </c:pt>
                <c:pt idx="8478">
                  <c:v>4213.6000000000004</c:v>
                </c:pt>
                <c:pt idx="8479">
                  <c:v>4219.6000000000004</c:v>
                </c:pt>
                <c:pt idx="8480">
                  <c:v>4225.2</c:v>
                </c:pt>
                <c:pt idx="8481">
                  <c:v>4229.2</c:v>
                </c:pt>
                <c:pt idx="8482">
                  <c:v>4218.1000000000004</c:v>
                </c:pt>
                <c:pt idx="8483">
                  <c:v>4217.8999999999996</c:v>
                </c:pt>
                <c:pt idx="8484">
                  <c:v>4226.2</c:v>
                </c:pt>
                <c:pt idx="8485">
                  <c:v>4218.1000000000004</c:v>
                </c:pt>
                <c:pt idx="8486">
                  <c:v>4220.3</c:v>
                </c:pt>
                <c:pt idx="8487">
                  <c:v>4220.8</c:v>
                </c:pt>
                <c:pt idx="8488">
                  <c:v>4220.6000000000004</c:v>
                </c:pt>
                <c:pt idx="8489">
                  <c:v>4212.2</c:v>
                </c:pt>
                <c:pt idx="8490">
                  <c:v>4221.3</c:v>
                </c:pt>
                <c:pt idx="8491">
                  <c:v>4217.3999999999996</c:v>
                </c:pt>
                <c:pt idx="8492">
                  <c:v>4216.6000000000004</c:v>
                </c:pt>
                <c:pt idx="8493">
                  <c:v>4204.6000000000004</c:v>
                </c:pt>
                <c:pt idx="8494">
                  <c:v>4206.3</c:v>
                </c:pt>
                <c:pt idx="8495">
                  <c:v>4194.8</c:v>
                </c:pt>
                <c:pt idx="8496">
                  <c:v>4213.6000000000004</c:v>
                </c:pt>
                <c:pt idx="8497">
                  <c:v>4220.3999999999996</c:v>
                </c:pt>
                <c:pt idx="8498">
                  <c:v>4219.6000000000004</c:v>
                </c:pt>
                <c:pt idx="8499">
                  <c:v>4211.2</c:v>
                </c:pt>
                <c:pt idx="8500">
                  <c:v>4207.7</c:v>
                </c:pt>
                <c:pt idx="8501">
                  <c:v>4207.3999999999996</c:v>
                </c:pt>
                <c:pt idx="8502">
                  <c:v>4200.7</c:v>
                </c:pt>
                <c:pt idx="8503">
                  <c:v>4192.2</c:v>
                </c:pt>
                <c:pt idx="8504">
                  <c:v>4194.6000000000004</c:v>
                </c:pt>
                <c:pt idx="8505">
                  <c:v>4181.6000000000004</c:v>
                </c:pt>
                <c:pt idx="8506">
                  <c:v>4199.2</c:v>
                </c:pt>
                <c:pt idx="8507">
                  <c:v>4203</c:v>
                </c:pt>
                <c:pt idx="8508">
                  <c:v>4212.7</c:v>
                </c:pt>
                <c:pt idx="8509">
                  <c:v>4201.1000000000004</c:v>
                </c:pt>
                <c:pt idx="8510">
                  <c:v>4193</c:v>
                </c:pt>
                <c:pt idx="8511">
                  <c:v>4204.2</c:v>
                </c:pt>
                <c:pt idx="8512">
                  <c:v>4215.7</c:v>
                </c:pt>
                <c:pt idx="8513">
                  <c:v>4206.7</c:v>
                </c:pt>
                <c:pt idx="8514">
                  <c:v>4209.5</c:v>
                </c:pt>
                <c:pt idx="8515">
                  <c:v>4221.3</c:v>
                </c:pt>
                <c:pt idx="8516">
                  <c:v>4206.7</c:v>
                </c:pt>
                <c:pt idx="8517">
                  <c:v>4210.3</c:v>
                </c:pt>
                <c:pt idx="8518">
                  <c:v>4214.2</c:v>
                </c:pt>
                <c:pt idx="8519">
                  <c:v>4231</c:v>
                </c:pt>
                <c:pt idx="8520">
                  <c:v>4219.8</c:v>
                </c:pt>
                <c:pt idx="8521">
                  <c:v>4219.5</c:v>
                </c:pt>
                <c:pt idx="8522">
                  <c:v>4205.8</c:v>
                </c:pt>
                <c:pt idx="8523">
                  <c:v>4202.7</c:v>
                </c:pt>
                <c:pt idx="8524">
                  <c:v>4213.3999999999996</c:v>
                </c:pt>
                <c:pt idx="8525">
                  <c:v>4215.6000000000004</c:v>
                </c:pt>
                <c:pt idx="8526">
                  <c:v>4215.7</c:v>
                </c:pt>
                <c:pt idx="8527">
                  <c:v>4217.6000000000004</c:v>
                </c:pt>
                <c:pt idx="8528">
                  <c:v>4220.3999999999996</c:v>
                </c:pt>
                <c:pt idx="8529">
                  <c:v>4215.1000000000004</c:v>
                </c:pt>
                <c:pt idx="8530">
                  <c:v>4220.2</c:v>
                </c:pt>
                <c:pt idx="8531">
                  <c:v>4206.2</c:v>
                </c:pt>
                <c:pt idx="8532">
                  <c:v>4212.1000000000004</c:v>
                </c:pt>
                <c:pt idx="8533">
                  <c:v>4215.8999999999996</c:v>
                </c:pt>
                <c:pt idx="8534">
                  <c:v>4200.6000000000004</c:v>
                </c:pt>
                <c:pt idx="8535">
                  <c:v>4212.5</c:v>
                </c:pt>
                <c:pt idx="8536">
                  <c:v>4205.1000000000004</c:v>
                </c:pt>
                <c:pt idx="8537">
                  <c:v>4222.5</c:v>
                </c:pt>
                <c:pt idx="8538">
                  <c:v>4215.5</c:v>
                </c:pt>
                <c:pt idx="8539">
                  <c:v>4216.3</c:v>
                </c:pt>
                <c:pt idx="8540">
                  <c:v>4223.8</c:v>
                </c:pt>
                <c:pt idx="8541">
                  <c:v>4214.7</c:v>
                </c:pt>
                <c:pt idx="8542">
                  <c:v>4228.8999999999996</c:v>
                </c:pt>
                <c:pt idx="8543">
                  <c:v>4226.5</c:v>
                </c:pt>
                <c:pt idx="8544">
                  <c:v>4227.8</c:v>
                </c:pt>
                <c:pt idx="8545">
                  <c:v>4220.8999999999996</c:v>
                </c:pt>
                <c:pt idx="8546">
                  <c:v>4224.6000000000004</c:v>
                </c:pt>
                <c:pt idx="8547">
                  <c:v>4220.6000000000004</c:v>
                </c:pt>
                <c:pt idx="8548">
                  <c:v>4231.3</c:v>
                </c:pt>
                <c:pt idx="8549">
                  <c:v>4230.1000000000004</c:v>
                </c:pt>
                <c:pt idx="8550">
                  <c:v>4228.6000000000004</c:v>
                </c:pt>
                <c:pt idx="8551">
                  <c:v>4228.1000000000004</c:v>
                </c:pt>
                <c:pt idx="8552">
                  <c:v>4235.2</c:v>
                </c:pt>
                <c:pt idx="8553">
                  <c:v>4220.6000000000004</c:v>
                </c:pt>
                <c:pt idx="8554">
                  <c:v>4225.3999999999996</c:v>
                </c:pt>
                <c:pt idx="8555">
                  <c:v>4223</c:v>
                </c:pt>
                <c:pt idx="8556">
                  <c:v>4226.2</c:v>
                </c:pt>
                <c:pt idx="8557">
                  <c:v>4235.3999999999996</c:v>
                </c:pt>
                <c:pt idx="8558">
                  <c:v>4231</c:v>
                </c:pt>
                <c:pt idx="8559">
                  <c:v>4225.3</c:v>
                </c:pt>
                <c:pt idx="8560">
                  <c:v>4226.5</c:v>
                </c:pt>
                <c:pt idx="8561">
                  <c:v>4229.7</c:v>
                </c:pt>
                <c:pt idx="8562">
                  <c:v>4226.8999999999996</c:v>
                </c:pt>
                <c:pt idx="8563">
                  <c:v>4227.3999999999996</c:v>
                </c:pt>
                <c:pt idx="8564">
                  <c:v>4217.7</c:v>
                </c:pt>
                <c:pt idx="8565">
                  <c:v>4215.3</c:v>
                </c:pt>
                <c:pt idx="8566">
                  <c:v>4224.5</c:v>
                </c:pt>
                <c:pt idx="8567">
                  <c:v>4220.3</c:v>
                </c:pt>
                <c:pt idx="8568">
                  <c:v>4207.5</c:v>
                </c:pt>
                <c:pt idx="8569">
                  <c:v>4215.3</c:v>
                </c:pt>
                <c:pt idx="8570">
                  <c:v>4204.7</c:v>
                </c:pt>
                <c:pt idx="8571">
                  <c:v>4200.2</c:v>
                </c:pt>
                <c:pt idx="8572">
                  <c:v>4206.2</c:v>
                </c:pt>
                <c:pt idx="8573">
                  <c:v>4209.7</c:v>
                </c:pt>
                <c:pt idx="8574">
                  <c:v>4199.5</c:v>
                </c:pt>
                <c:pt idx="8575">
                  <c:v>4193</c:v>
                </c:pt>
                <c:pt idx="8576">
                  <c:v>4195.5</c:v>
                </c:pt>
                <c:pt idx="8577">
                  <c:v>4201.8</c:v>
                </c:pt>
                <c:pt idx="8578">
                  <c:v>4201.3999999999996</c:v>
                </c:pt>
                <c:pt idx="8579">
                  <c:v>4210.3</c:v>
                </c:pt>
                <c:pt idx="8580">
                  <c:v>4192.1000000000004</c:v>
                </c:pt>
                <c:pt idx="8581">
                  <c:v>4208.3999999999996</c:v>
                </c:pt>
                <c:pt idx="8582">
                  <c:v>4194.7</c:v>
                </c:pt>
                <c:pt idx="8583">
                  <c:v>4194.8999999999996</c:v>
                </c:pt>
                <c:pt idx="8584">
                  <c:v>4204.8</c:v>
                </c:pt>
                <c:pt idx="8585">
                  <c:v>4203.3999999999996</c:v>
                </c:pt>
                <c:pt idx="8586">
                  <c:v>4208.1000000000004</c:v>
                </c:pt>
                <c:pt idx="8587">
                  <c:v>4209.3</c:v>
                </c:pt>
                <c:pt idx="8588">
                  <c:v>4209.5</c:v>
                </c:pt>
                <c:pt idx="8589">
                  <c:v>4210.5</c:v>
                </c:pt>
                <c:pt idx="8590">
                  <c:v>4201.6000000000004</c:v>
                </c:pt>
                <c:pt idx="8591">
                  <c:v>4198</c:v>
                </c:pt>
                <c:pt idx="8592">
                  <c:v>4202.5</c:v>
                </c:pt>
                <c:pt idx="8593">
                  <c:v>4194.3999999999996</c:v>
                </c:pt>
                <c:pt idx="8594">
                  <c:v>4200.3999999999996</c:v>
                </c:pt>
                <c:pt idx="8595">
                  <c:v>4193.5</c:v>
                </c:pt>
                <c:pt idx="8596">
                  <c:v>4194.3999999999996</c:v>
                </c:pt>
                <c:pt idx="8597">
                  <c:v>4196.3999999999996</c:v>
                </c:pt>
                <c:pt idx="8598">
                  <c:v>4197.6000000000004</c:v>
                </c:pt>
                <c:pt idx="8599">
                  <c:v>4200.3999999999996</c:v>
                </c:pt>
                <c:pt idx="8600">
                  <c:v>4199.3</c:v>
                </c:pt>
                <c:pt idx="8601">
                  <c:v>4199.3</c:v>
                </c:pt>
                <c:pt idx="8602">
                  <c:v>4200.5</c:v>
                </c:pt>
                <c:pt idx="8603">
                  <c:v>4203.1000000000004</c:v>
                </c:pt>
                <c:pt idx="8604">
                  <c:v>4193.3999999999996</c:v>
                </c:pt>
                <c:pt idx="8605">
                  <c:v>4198.3999999999996</c:v>
                </c:pt>
                <c:pt idx="8606">
                  <c:v>4192.5</c:v>
                </c:pt>
                <c:pt idx="8607">
                  <c:v>4209</c:v>
                </c:pt>
                <c:pt idx="8608">
                  <c:v>4198.8999999999996</c:v>
                </c:pt>
                <c:pt idx="8609">
                  <c:v>4203.8999999999996</c:v>
                </c:pt>
                <c:pt idx="8610">
                  <c:v>4199.5</c:v>
                </c:pt>
                <c:pt idx="8611">
                  <c:v>4198</c:v>
                </c:pt>
                <c:pt idx="8612">
                  <c:v>4203.5</c:v>
                </c:pt>
                <c:pt idx="8613">
                  <c:v>4199.8999999999996</c:v>
                </c:pt>
                <c:pt idx="8614">
                  <c:v>4198</c:v>
                </c:pt>
                <c:pt idx="8615">
                  <c:v>4196.7</c:v>
                </c:pt>
                <c:pt idx="8616">
                  <c:v>4191.6000000000004</c:v>
                </c:pt>
                <c:pt idx="8617">
                  <c:v>4196.8999999999996</c:v>
                </c:pt>
                <c:pt idx="8618">
                  <c:v>4204</c:v>
                </c:pt>
                <c:pt idx="8619">
                  <c:v>4197.7</c:v>
                </c:pt>
                <c:pt idx="8620">
                  <c:v>4206</c:v>
                </c:pt>
                <c:pt idx="8621">
                  <c:v>4201.3</c:v>
                </c:pt>
                <c:pt idx="8622">
                  <c:v>4189.7</c:v>
                </c:pt>
                <c:pt idx="8623">
                  <c:v>4201</c:v>
                </c:pt>
                <c:pt idx="8624">
                  <c:v>4204.1000000000004</c:v>
                </c:pt>
                <c:pt idx="8625">
                  <c:v>4199.2</c:v>
                </c:pt>
                <c:pt idx="8626">
                  <c:v>4207.3999999999996</c:v>
                </c:pt>
                <c:pt idx="8627">
                  <c:v>4203.1000000000004</c:v>
                </c:pt>
                <c:pt idx="8628">
                  <c:v>4204.1000000000004</c:v>
                </c:pt>
                <c:pt idx="8629">
                  <c:v>4196.8999999999996</c:v>
                </c:pt>
                <c:pt idx="8630">
                  <c:v>4194.2</c:v>
                </c:pt>
                <c:pt idx="8631">
                  <c:v>4199.3999999999996</c:v>
                </c:pt>
                <c:pt idx="8632">
                  <c:v>4192.3999999999996</c:v>
                </c:pt>
                <c:pt idx="8633">
                  <c:v>4195.8999999999996</c:v>
                </c:pt>
                <c:pt idx="8634">
                  <c:v>4198.2</c:v>
                </c:pt>
                <c:pt idx="8635">
                  <c:v>4197.3</c:v>
                </c:pt>
                <c:pt idx="8636">
                  <c:v>4193.3</c:v>
                </c:pt>
                <c:pt idx="8637">
                  <c:v>4197.7</c:v>
                </c:pt>
                <c:pt idx="8638">
                  <c:v>4199.5</c:v>
                </c:pt>
                <c:pt idx="8639">
                  <c:v>4205.3</c:v>
                </c:pt>
                <c:pt idx="8640">
                  <c:v>4199.2</c:v>
                </c:pt>
                <c:pt idx="8641">
                  <c:v>4200.8999999999996</c:v>
                </c:pt>
                <c:pt idx="8642">
                  <c:v>4193.2</c:v>
                </c:pt>
                <c:pt idx="8643">
                  <c:v>4205.8</c:v>
                </c:pt>
                <c:pt idx="8644">
                  <c:v>4195.2</c:v>
                </c:pt>
                <c:pt idx="8645">
                  <c:v>4209.8</c:v>
                </c:pt>
                <c:pt idx="8646">
                  <c:v>4203.2</c:v>
                </c:pt>
                <c:pt idx="8647">
                  <c:v>4202.6000000000004</c:v>
                </c:pt>
                <c:pt idx="8648">
                  <c:v>4200.8999999999996</c:v>
                </c:pt>
                <c:pt idx="8649">
                  <c:v>4206.7</c:v>
                </c:pt>
                <c:pt idx="8650">
                  <c:v>4204.1000000000004</c:v>
                </c:pt>
                <c:pt idx="8651">
                  <c:v>4203.3</c:v>
                </c:pt>
                <c:pt idx="8652">
                  <c:v>4204.7</c:v>
                </c:pt>
                <c:pt idx="8653">
                  <c:v>4212.3999999999996</c:v>
                </c:pt>
                <c:pt idx="8654">
                  <c:v>4210.2</c:v>
                </c:pt>
                <c:pt idx="8655">
                  <c:v>4209.2</c:v>
                </c:pt>
                <c:pt idx="8656">
                  <c:v>4203.6000000000004</c:v>
                </c:pt>
                <c:pt idx="8657">
                  <c:v>4207.2</c:v>
                </c:pt>
                <c:pt idx="8658">
                  <c:v>4211.3</c:v>
                </c:pt>
                <c:pt idx="8659">
                  <c:v>4215.6000000000004</c:v>
                </c:pt>
                <c:pt idx="8660">
                  <c:v>4220</c:v>
                </c:pt>
                <c:pt idx="8661">
                  <c:v>4216.5</c:v>
                </c:pt>
                <c:pt idx="8662">
                  <c:v>4214.8</c:v>
                </c:pt>
                <c:pt idx="8663">
                  <c:v>4215.7</c:v>
                </c:pt>
                <c:pt idx="8664">
                  <c:v>4216.7</c:v>
                </c:pt>
                <c:pt idx="8665">
                  <c:v>4202.6000000000004</c:v>
                </c:pt>
                <c:pt idx="8666">
                  <c:v>4206.3999999999996</c:v>
                </c:pt>
                <c:pt idx="8667">
                  <c:v>4215.7</c:v>
                </c:pt>
                <c:pt idx="8668">
                  <c:v>4207.7</c:v>
                </c:pt>
                <c:pt idx="8669">
                  <c:v>4215.5</c:v>
                </c:pt>
                <c:pt idx="8670">
                  <c:v>4217.3999999999996</c:v>
                </c:pt>
                <c:pt idx="8671">
                  <c:v>4206.8999999999996</c:v>
                </c:pt>
                <c:pt idx="8672">
                  <c:v>4206.8</c:v>
                </c:pt>
                <c:pt idx="8673">
                  <c:v>4207.3999999999996</c:v>
                </c:pt>
                <c:pt idx="8674">
                  <c:v>4210.8</c:v>
                </c:pt>
                <c:pt idx="8675">
                  <c:v>4206.5</c:v>
                </c:pt>
                <c:pt idx="8676">
                  <c:v>4206.1000000000004</c:v>
                </c:pt>
                <c:pt idx="8677">
                  <c:v>4210.5</c:v>
                </c:pt>
                <c:pt idx="8678">
                  <c:v>4215.1000000000004</c:v>
                </c:pt>
                <c:pt idx="8679">
                  <c:v>4210.7</c:v>
                </c:pt>
                <c:pt idx="8680">
                  <c:v>4208.8</c:v>
                </c:pt>
                <c:pt idx="8681">
                  <c:v>4211.3</c:v>
                </c:pt>
                <c:pt idx="8682">
                  <c:v>4208.1000000000004</c:v>
                </c:pt>
                <c:pt idx="8683">
                  <c:v>4212.3999999999996</c:v>
                </c:pt>
                <c:pt idx="8684">
                  <c:v>4218.3999999999996</c:v>
                </c:pt>
                <c:pt idx="8685">
                  <c:v>4214.6000000000004</c:v>
                </c:pt>
                <c:pt idx="8686">
                  <c:v>4214.7</c:v>
                </c:pt>
                <c:pt idx="8687">
                  <c:v>4213.3999999999996</c:v>
                </c:pt>
                <c:pt idx="8688">
                  <c:v>4221.7</c:v>
                </c:pt>
                <c:pt idx="8689">
                  <c:v>4220.2</c:v>
                </c:pt>
                <c:pt idx="8690">
                  <c:v>4218.3999999999996</c:v>
                </c:pt>
                <c:pt idx="8691">
                  <c:v>4226.7</c:v>
                </c:pt>
                <c:pt idx="8692">
                  <c:v>4220.6000000000004</c:v>
                </c:pt>
                <c:pt idx="8693">
                  <c:v>4222.3999999999996</c:v>
                </c:pt>
                <c:pt idx="8694">
                  <c:v>4218.3</c:v>
                </c:pt>
                <c:pt idx="8695">
                  <c:v>4220.2</c:v>
                </c:pt>
                <c:pt idx="8696">
                  <c:v>4215.2</c:v>
                </c:pt>
                <c:pt idx="8697">
                  <c:v>4224.6000000000004</c:v>
                </c:pt>
                <c:pt idx="8698">
                  <c:v>4231.8999999999996</c:v>
                </c:pt>
                <c:pt idx="8699">
                  <c:v>4231.8</c:v>
                </c:pt>
                <c:pt idx="8700">
                  <c:v>4241.3</c:v>
                </c:pt>
                <c:pt idx="8701">
                  <c:v>4237.8999999999996</c:v>
                </c:pt>
                <c:pt idx="8702">
                  <c:v>4228.6000000000004</c:v>
                </c:pt>
                <c:pt idx="8703">
                  <c:v>4239.8999999999996</c:v>
                </c:pt>
                <c:pt idx="8704">
                  <c:v>4242.5</c:v>
                </c:pt>
                <c:pt idx="8705">
                  <c:v>4232</c:v>
                </c:pt>
                <c:pt idx="8706">
                  <c:v>4235.3</c:v>
                </c:pt>
                <c:pt idx="8707">
                  <c:v>4240.1000000000004</c:v>
                </c:pt>
                <c:pt idx="8708">
                  <c:v>4235.6000000000004</c:v>
                </c:pt>
                <c:pt idx="8709">
                  <c:v>4249.2</c:v>
                </c:pt>
                <c:pt idx="8710">
                  <c:v>4246.5</c:v>
                </c:pt>
                <c:pt idx="8711">
                  <c:v>4249.3</c:v>
                </c:pt>
                <c:pt idx="8712">
                  <c:v>4250.3999999999996</c:v>
                </c:pt>
                <c:pt idx="8713">
                  <c:v>4250.3</c:v>
                </c:pt>
                <c:pt idx="8714">
                  <c:v>4249.1000000000004</c:v>
                </c:pt>
                <c:pt idx="8715">
                  <c:v>4249.7</c:v>
                </c:pt>
                <c:pt idx="8716">
                  <c:v>4244.6000000000004</c:v>
                </c:pt>
                <c:pt idx="8717">
                  <c:v>4254.2</c:v>
                </c:pt>
                <c:pt idx="8718">
                  <c:v>4253.8999999999996</c:v>
                </c:pt>
                <c:pt idx="8719">
                  <c:v>4258.3999999999996</c:v>
                </c:pt>
                <c:pt idx="8720">
                  <c:v>4258.2</c:v>
                </c:pt>
                <c:pt idx="8721">
                  <c:v>4261.8</c:v>
                </c:pt>
                <c:pt idx="8722">
                  <c:v>4262.8999999999996</c:v>
                </c:pt>
                <c:pt idx="8723">
                  <c:v>4259</c:v>
                </c:pt>
                <c:pt idx="8724">
                  <c:v>4251.2</c:v>
                </c:pt>
                <c:pt idx="8725">
                  <c:v>4250.7</c:v>
                </c:pt>
                <c:pt idx="8726">
                  <c:v>4254.1000000000004</c:v>
                </c:pt>
                <c:pt idx="8727">
                  <c:v>4262.7</c:v>
                </c:pt>
                <c:pt idx="8728">
                  <c:v>4258.3</c:v>
                </c:pt>
                <c:pt idx="8729">
                  <c:v>4258</c:v>
                </c:pt>
                <c:pt idx="8730">
                  <c:v>4258.8999999999996</c:v>
                </c:pt>
                <c:pt idx="8731">
                  <c:v>4259.1000000000004</c:v>
                </c:pt>
                <c:pt idx="8732">
                  <c:v>4253.7</c:v>
                </c:pt>
                <c:pt idx="8733">
                  <c:v>4250.3999999999996</c:v>
                </c:pt>
                <c:pt idx="8734">
                  <c:v>4246.7</c:v>
                </c:pt>
                <c:pt idx="8735">
                  <c:v>4246.3999999999996</c:v>
                </c:pt>
                <c:pt idx="8736">
                  <c:v>4251.8999999999996</c:v>
                </c:pt>
                <c:pt idx="8737">
                  <c:v>4255.1000000000004</c:v>
                </c:pt>
                <c:pt idx="8738">
                  <c:v>4250.1000000000004</c:v>
                </c:pt>
                <c:pt idx="8739">
                  <c:v>4252</c:v>
                </c:pt>
                <c:pt idx="8740">
                  <c:v>4255.5</c:v>
                </c:pt>
                <c:pt idx="8741">
                  <c:v>4253.8999999999996</c:v>
                </c:pt>
                <c:pt idx="8742">
                  <c:v>4257.5</c:v>
                </c:pt>
                <c:pt idx="8743">
                  <c:v>4258.1000000000004</c:v>
                </c:pt>
                <c:pt idx="8744">
                  <c:v>4256.6000000000004</c:v>
                </c:pt>
                <c:pt idx="8745">
                  <c:v>4250.1000000000004</c:v>
                </c:pt>
                <c:pt idx="8746">
                  <c:v>4247.2</c:v>
                </c:pt>
                <c:pt idx="8747">
                  <c:v>4246.6000000000004</c:v>
                </c:pt>
                <c:pt idx="8748">
                  <c:v>4244.3999999999996</c:v>
                </c:pt>
                <c:pt idx="8749">
                  <c:v>4255.7</c:v>
                </c:pt>
                <c:pt idx="8750">
                  <c:v>4256.8</c:v>
                </c:pt>
                <c:pt idx="8751">
                  <c:v>4249.2</c:v>
                </c:pt>
                <c:pt idx="8752">
                  <c:v>4247.6000000000004</c:v>
                </c:pt>
                <c:pt idx="8753">
                  <c:v>4245.8</c:v>
                </c:pt>
                <c:pt idx="8754">
                  <c:v>4241.7</c:v>
                </c:pt>
                <c:pt idx="8755">
                  <c:v>4243.1000000000004</c:v>
                </c:pt>
                <c:pt idx="8756">
                  <c:v>4244.8999999999996</c:v>
                </c:pt>
                <c:pt idx="8757">
                  <c:v>4250.6000000000004</c:v>
                </c:pt>
                <c:pt idx="8758">
                  <c:v>4251</c:v>
                </c:pt>
                <c:pt idx="8759">
                  <c:v>4239.3</c:v>
                </c:pt>
                <c:pt idx="8760">
                  <c:v>4253.5</c:v>
                </c:pt>
                <c:pt idx="8761">
                  <c:v>4243.3999999999996</c:v>
                </c:pt>
                <c:pt idx="8762">
                  <c:v>4245.3</c:v>
                </c:pt>
                <c:pt idx="8763">
                  <c:v>4241.3</c:v>
                </c:pt>
                <c:pt idx="8764">
                  <c:v>4248</c:v>
                </c:pt>
                <c:pt idx="8765">
                  <c:v>4244</c:v>
                </c:pt>
                <c:pt idx="8766">
                  <c:v>4240.3</c:v>
                </c:pt>
                <c:pt idx="8767">
                  <c:v>4257</c:v>
                </c:pt>
                <c:pt idx="8768">
                  <c:v>4247.7</c:v>
                </c:pt>
                <c:pt idx="8769">
                  <c:v>4236.3999999999996</c:v>
                </c:pt>
                <c:pt idx="8770">
                  <c:v>4244.3999999999996</c:v>
                </c:pt>
                <c:pt idx="8771">
                  <c:v>4239.2</c:v>
                </c:pt>
                <c:pt idx="8772">
                  <c:v>4243.5</c:v>
                </c:pt>
                <c:pt idx="8773">
                  <c:v>4240.7</c:v>
                </c:pt>
                <c:pt idx="8774">
                  <c:v>4228.7</c:v>
                </c:pt>
                <c:pt idx="8775">
                  <c:v>4241.8</c:v>
                </c:pt>
                <c:pt idx="8776">
                  <c:v>4239.5</c:v>
                </c:pt>
                <c:pt idx="8777">
                  <c:v>4239.3</c:v>
                </c:pt>
                <c:pt idx="8778">
                  <c:v>4235.7</c:v>
                </c:pt>
                <c:pt idx="8779">
                  <c:v>4241.5</c:v>
                </c:pt>
                <c:pt idx="8780">
                  <c:v>4232.5</c:v>
                </c:pt>
                <c:pt idx="8781">
                  <c:v>4224.5</c:v>
                </c:pt>
                <c:pt idx="8782">
                  <c:v>4237.3</c:v>
                </c:pt>
                <c:pt idx="8783">
                  <c:v>4234.8</c:v>
                </c:pt>
                <c:pt idx="8784">
                  <c:v>4219.8999999999996</c:v>
                </c:pt>
                <c:pt idx="8785">
                  <c:v>4218.1000000000004</c:v>
                </c:pt>
                <c:pt idx="8786">
                  <c:v>4220.8</c:v>
                </c:pt>
                <c:pt idx="8787">
                  <c:v>4231.7</c:v>
                </c:pt>
                <c:pt idx="8788">
                  <c:v>4227.3999999999996</c:v>
                </c:pt>
                <c:pt idx="8789">
                  <c:v>4228.6000000000004</c:v>
                </c:pt>
                <c:pt idx="8790">
                  <c:v>4227.7</c:v>
                </c:pt>
                <c:pt idx="8791">
                  <c:v>4227.3</c:v>
                </c:pt>
                <c:pt idx="8792">
                  <c:v>4223.3</c:v>
                </c:pt>
                <c:pt idx="8793">
                  <c:v>4228.1000000000004</c:v>
                </c:pt>
                <c:pt idx="8794">
                  <c:v>4230.8</c:v>
                </c:pt>
                <c:pt idx="8795">
                  <c:v>4229.8</c:v>
                </c:pt>
                <c:pt idx="8796">
                  <c:v>4232</c:v>
                </c:pt>
                <c:pt idx="8797">
                  <c:v>4234.5</c:v>
                </c:pt>
                <c:pt idx="8798">
                  <c:v>4244.6000000000004</c:v>
                </c:pt>
                <c:pt idx="8799">
                  <c:v>4237.5</c:v>
                </c:pt>
                <c:pt idx="8800">
                  <c:v>4230</c:v>
                </c:pt>
                <c:pt idx="8801">
                  <c:v>4233.7</c:v>
                </c:pt>
                <c:pt idx="8802">
                  <c:v>4233.5</c:v>
                </c:pt>
                <c:pt idx="8803">
                  <c:v>4234.5</c:v>
                </c:pt>
                <c:pt idx="8804">
                  <c:v>4233.3</c:v>
                </c:pt>
                <c:pt idx="8805">
                  <c:v>4233</c:v>
                </c:pt>
                <c:pt idx="8806">
                  <c:v>4223.7</c:v>
                </c:pt>
                <c:pt idx="8807">
                  <c:v>4242.1000000000004</c:v>
                </c:pt>
                <c:pt idx="8808">
                  <c:v>4242.7</c:v>
                </c:pt>
                <c:pt idx="8809">
                  <c:v>4248.2</c:v>
                </c:pt>
                <c:pt idx="8810">
                  <c:v>4239.1000000000004</c:v>
                </c:pt>
                <c:pt idx="8811">
                  <c:v>4237</c:v>
                </c:pt>
                <c:pt idx="8812">
                  <c:v>4239.1000000000004</c:v>
                </c:pt>
                <c:pt idx="8813">
                  <c:v>4251.6000000000004</c:v>
                </c:pt>
                <c:pt idx="8814">
                  <c:v>4252.5</c:v>
                </c:pt>
                <c:pt idx="8815">
                  <c:v>4243.2</c:v>
                </c:pt>
                <c:pt idx="8816">
                  <c:v>4237.8999999999996</c:v>
                </c:pt>
                <c:pt idx="8817">
                  <c:v>4252.2</c:v>
                </c:pt>
                <c:pt idx="8818">
                  <c:v>4251.7</c:v>
                </c:pt>
                <c:pt idx="8819">
                  <c:v>4240.3999999999996</c:v>
                </c:pt>
                <c:pt idx="8820">
                  <c:v>4246.2</c:v>
                </c:pt>
                <c:pt idx="8821">
                  <c:v>4252.7</c:v>
                </c:pt>
                <c:pt idx="8822">
                  <c:v>4234.6000000000004</c:v>
                </c:pt>
                <c:pt idx="8823">
                  <c:v>4249.3</c:v>
                </c:pt>
                <c:pt idx="8824">
                  <c:v>4239.3</c:v>
                </c:pt>
                <c:pt idx="8825">
                  <c:v>4241.8999999999996</c:v>
                </c:pt>
                <c:pt idx="8826">
                  <c:v>4239.8</c:v>
                </c:pt>
                <c:pt idx="8827">
                  <c:v>4235.7</c:v>
                </c:pt>
                <c:pt idx="8828">
                  <c:v>4243.3</c:v>
                </c:pt>
                <c:pt idx="8829">
                  <c:v>4252.1000000000004</c:v>
                </c:pt>
                <c:pt idx="8830">
                  <c:v>4248.3</c:v>
                </c:pt>
                <c:pt idx="8831">
                  <c:v>4246.6000000000004</c:v>
                </c:pt>
                <c:pt idx="8832">
                  <c:v>4240.2</c:v>
                </c:pt>
                <c:pt idx="8833">
                  <c:v>4240.8</c:v>
                </c:pt>
                <c:pt idx="8834">
                  <c:v>4224.6000000000004</c:v>
                </c:pt>
                <c:pt idx="8835">
                  <c:v>4228.7</c:v>
                </c:pt>
                <c:pt idx="8836">
                  <c:v>4220.8999999999996</c:v>
                </c:pt>
                <c:pt idx="8837">
                  <c:v>4234.3</c:v>
                </c:pt>
                <c:pt idx="8838">
                  <c:v>4235.7</c:v>
                </c:pt>
                <c:pt idx="8839">
                  <c:v>4236.3999999999996</c:v>
                </c:pt>
                <c:pt idx="8840">
                  <c:v>4235.6000000000004</c:v>
                </c:pt>
                <c:pt idx="8841">
                  <c:v>4222.2</c:v>
                </c:pt>
                <c:pt idx="8842">
                  <c:v>4218.2</c:v>
                </c:pt>
                <c:pt idx="8843">
                  <c:v>4225.1000000000004</c:v>
                </c:pt>
                <c:pt idx="8844">
                  <c:v>4225</c:v>
                </c:pt>
                <c:pt idx="8845">
                  <c:v>4236.6000000000004</c:v>
                </c:pt>
                <c:pt idx="8846">
                  <c:v>4239.3999999999996</c:v>
                </c:pt>
                <c:pt idx="8847">
                  <c:v>4224</c:v>
                </c:pt>
                <c:pt idx="8848">
                  <c:v>4237.3</c:v>
                </c:pt>
                <c:pt idx="8849">
                  <c:v>4236.3</c:v>
                </c:pt>
                <c:pt idx="8850">
                  <c:v>4234.2</c:v>
                </c:pt>
                <c:pt idx="8851">
                  <c:v>4226.8999999999996</c:v>
                </c:pt>
                <c:pt idx="8852">
                  <c:v>4231.3</c:v>
                </c:pt>
                <c:pt idx="8853">
                  <c:v>4232.7</c:v>
                </c:pt>
                <c:pt idx="8854">
                  <c:v>4233.8</c:v>
                </c:pt>
                <c:pt idx="8855">
                  <c:v>4238.3</c:v>
                </c:pt>
                <c:pt idx="8856">
                  <c:v>4225.5</c:v>
                </c:pt>
                <c:pt idx="8857">
                  <c:v>4224</c:v>
                </c:pt>
                <c:pt idx="8858">
                  <c:v>4220.7</c:v>
                </c:pt>
                <c:pt idx="8859">
                  <c:v>4232</c:v>
                </c:pt>
                <c:pt idx="8860">
                  <c:v>4237.2</c:v>
                </c:pt>
                <c:pt idx="8861">
                  <c:v>4233.2</c:v>
                </c:pt>
                <c:pt idx="8862">
                  <c:v>4232.2</c:v>
                </c:pt>
                <c:pt idx="8863">
                  <c:v>4238.6000000000004</c:v>
                </c:pt>
                <c:pt idx="8864">
                  <c:v>4234</c:v>
                </c:pt>
                <c:pt idx="8865">
                  <c:v>4235.6000000000004</c:v>
                </c:pt>
                <c:pt idx="8866">
                  <c:v>4234.1000000000004</c:v>
                </c:pt>
                <c:pt idx="8867">
                  <c:v>4218.7</c:v>
                </c:pt>
                <c:pt idx="8868">
                  <c:v>4238.8</c:v>
                </c:pt>
                <c:pt idx="8869">
                  <c:v>4221.2</c:v>
                </c:pt>
                <c:pt idx="8870">
                  <c:v>4225.8999999999996</c:v>
                </c:pt>
                <c:pt idx="8871">
                  <c:v>4237.5</c:v>
                </c:pt>
                <c:pt idx="8872">
                  <c:v>4231</c:v>
                </c:pt>
                <c:pt idx="8873">
                  <c:v>4236.1000000000004</c:v>
                </c:pt>
                <c:pt idx="8874">
                  <c:v>4236.1000000000004</c:v>
                </c:pt>
                <c:pt idx="8875">
                  <c:v>4232</c:v>
                </c:pt>
                <c:pt idx="8876">
                  <c:v>4233.7</c:v>
                </c:pt>
                <c:pt idx="8877">
                  <c:v>4237.8999999999996</c:v>
                </c:pt>
                <c:pt idx="8878">
                  <c:v>4244.8</c:v>
                </c:pt>
                <c:pt idx="8879">
                  <c:v>4246.3999999999996</c:v>
                </c:pt>
                <c:pt idx="8880">
                  <c:v>4243.3999999999996</c:v>
                </c:pt>
                <c:pt idx="8881">
                  <c:v>4245.3</c:v>
                </c:pt>
                <c:pt idx="8882">
                  <c:v>4248.7</c:v>
                </c:pt>
                <c:pt idx="8883">
                  <c:v>4245.7</c:v>
                </c:pt>
                <c:pt idx="8884">
                  <c:v>4243.8</c:v>
                </c:pt>
                <c:pt idx="8885">
                  <c:v>4243.2</c:v>
                </c:pt>
                <c:pt idx="8886">
                  <c:v>4250.3</c:v>
                </c:pt>
                <c:pt idx="8887">
                  <c:v>4247.6000000000004</c:v>
                </c:pt>
                <c:pt idx="8888">
                  <c:v>4254.1000000000004</c:v>
                </c:pt>
                <c:pt idx="8889">
                  <c:v>4254.3999999999996</c:v>
                </c:pt>
                <c:pt idx="8890">
                  <c:v>4254.3</c:v>
                </c:pt>
                <c:pt idx="8891">
                  <c:v>4254.7</c:v>
                </c:pt>
                <c:pt idx="8892">
                  <c:v>4250.8999999999996</c:v>
                </c:pt>
                <c:pt idx="8893">
                  <c:v>4253.1000000000004</c:v>
                </c:pt>
                <c:pt idx="8894">
                  <c:v>4254</c:v>
                </c:pt>
                <c:pt idx="8895">
                  <c:v>4255.3</c:v>
                </c:pt>
                <c:pt idx="8896">
                  <c:v>4250.6000000000004</c:v>
                </c:pt>
                <c:pt idx="8897">
                  <c:v>4258.8</c:v>
                </c:pt>
                <c:pt idx="8898">
                  <c:v>4258.3</c:v>
                </c:pt>
                <c:pt idx="8899">
                  <c:v>4257.3999999999996</c:v>
                </c:pt>
                <c:pt idx="8900">
                  <c:v>4259.7</c:v>
                </c:pt>
                <c:pt idx="8901">
                  <c:v>4260</c:v>
                </c:pt>
                <c:pt idx="8902">
                  <c:v>4259.8999999999996</c:v>
                </c:pt>
                <c:pt idx="8903">
                  <c:v>4259.6000000000004</c:v>
                </c:pt>
                <c:pt idx="8904">
                  <c:v>4249.7</c:v>
                </c:pt>
                <c:pt idx="8905">
                  <c:v>4252</c:v>
                </c:pt>
                <c:pt idx="8906">
                  <c:v>4248.8999999999996</c:v>
                </c:pt>
                <c:pt idx="8907">
                  <c:v>4249</c:v>
                </c:pt>
                <c:pt idx="8908">
                  <c:v>4261.3999999999996</c:v>
                </c:pt>
                <c:pt idx="8909">
                  <c:v>4250.5</c:v>
                </c:pt>
                <c:pt idx="8910">
                  <c:v>4262.3</c:v>
                </c:pt>
                <c:pt idx="8911">
                  <c:v>4256.8</c:v>
                </c:pt>
                <c:pt idx="8912">
                  <c:v>4258.1000000000004</c:v>
                </c:pt>
                <c:pt idx="8913">
                  <c:v>4257.2</c:v>
                </c:pt>
                <c:pt idx="8914">
                  <c:v>4264.3</c:v>
                </c:pt>
                <c:pt idx="8915">
                  <c:v>4261.7</c:v>
                </c:pt>
                <c:pt idx="8916">
                  <c:v>4263.6000000000004</c:v>
                </c:pt>
                <c:pt idx="8917">
                  <c:v>4260</c:v>
                </c:pt>
                <c:pt idx="8918">
                  <c:v>4260.6000000000004</c:v>
                </c:pt>
                <c:pt idx="8919">
                  <c:v>4258.5</c:v>
                </c:pt>
                <c:pt idx="8920">
                  <c:v>4262.8</c:v>
                </c:pt>
                <c:pt idx="8921">
                  <c:v>4261.8999999999996</c:v>
                </c:pt>
                <c:pt idx="8922">
                  <c:v>4267.1000000000004</c:v>
                </c:pt>
                <c:pt idx="8923">
                  <c:v>4262.1000000000004</c:v>
                </c:pt>
                <c:pt idx="8924">
                  <c:v>4262.7</c:v>
                </c:pt>
                <c:pt idx="8925">
                  <c:v>4268.5</c:v>
                </c:pt>
                <c:pt idx="8926">
                  <c:v>4267.3999999999996</c:v>
                </c:pt>
                <c:pt idx="8927">
                  <c:v>4269.7</c:v>
                </c:pt>
                <c:pt idx="8928">
                  <c:v>4273.2</c:v>
                </c:pt>
                <c:pt idx="8929">
                  <c:v>4266.1000000000004</c:v>
                </c:pt>
                <c:pt idx="8930">
                  <c:v>4271.3999999999996</c:v>
                </c:pt>
                <c:pt idx="8931">
                  <c:v>4281</c:v>
                </c:pt>
                <c:pt idx="8932">
                  <c:v>4270.1000000000004</c:v>
                </c:pt>
                <c:pt idx="8933">
                  <c:v>4281.2</c:v>
                </c:pt>
                <c:pt idx="8934">
                  <c:v>4279.5</c:v>
                </c:pt>
                <c:pt idx="8935">
                  <c:v>4277</c:v>
                </c:pt>
                <c:pt idx="8936">
                  <c:v>4271.3</c:v>
                </c:pt>
                <c:pt idx="8937">
                  <c:v>4267.2</c:v>
                </c:pt>
                <c:pt idx="8938">
                  <c:v>4274.7</c:v>
                </c:pt>
                <c:pt idx="8939">
                  <c:v>4269.7</c:v>
                </c:pt>
                <c:pt idx="8940">
                  <c:v>4274.3</c:v>
                </c:pt>
                <c:pt idx="8941">
                  <c:v>4263.3999999999996</c:v>
                </c:pt>
                <c:pt idx="8942">
                  <c:v>4274.8</c:v>
                </c:pt>
                <c:pt idx="8943">
                  <c:v>4268.6000000000004</c:v>
                </c:pt>
                <c:pt idx="8944">
                  <c:v>4267.1000000000004</c:v>
                </c:pt>
                <c:pt idx="8945">
                  <c:v>4266.3999999999996</c:v>
                </c:pt>
                <c:pt idx="8946">
                  <c:v>4264.3999999999996</c:v>
                </c:pt>
                <c:pt idx="8947">
                  <c:v>4260.3</c:v>
                </c:pt>
                <c:pt idx="8948">
                  <c:v>4258.1000000000004</c:v>
                </c:pt>
                <c:pt idx="8949">
                  <c:v>4253.3999999999996</c:v>
                </c:pt>
                <c:pt idx="8950">
                  <c:v>4258</c:v>
                </c:pt>
                <c:pt idx="8951">
                  <c:v>4254.8</c:v>
                </c:pt>
                <c:pt idx="8952">
                  <c:v>4258.3</c:v>
                </c:pt>
                <c:pt idx="8953">
                  <c:v>4257.1000000000004</c:v>
                </c:pt>
                <c:pt idx="8954">
                  <c:v>4254.7</c:v>
                </c:pt>
                <c:pt idx="8955">
                  <c:v>4256.8</c:v>
                </c:pt>
                <c:pt idx="8956">
                  <c:v>4254.6000000000004</c:v>
                </c:pt>
                <c:pt idx="8957">
                  <c:v>4252.8999999999996</c:v>
                </c:pt>
                <c:pt idx="8958">
                  <c:v>4253.8999999999996</c:v>
                </c:pt>
                <c:pt idx="8959">
                  <c:v>4260.2</c:v>
                </c:pt>
                <c:pt idx="8960">
                  <c:v>4256.6000000000004</c:v>
                </c:pt>
                <c:pt idx="8961">
                  <c:v>4256.8999999999996</c:v>
                </c:pt>
                <c:pt idx="8962">
                  <c:v>4254.6000000000004</c:v>
                </c:pt>
                <c:pt idx="8963">
                  <c:v>4253.3999999999996</c:v>
                </c:pt>
                <c:pt idx="8964">
                  <c:v>4257.5</c:v>
                </c:pt>
                <c:pt idx="8965">
                  <c:v>4255.6000000000004</c:v>
                </c:pt>
                <c:pt idx="8966">
                  <c:v>4250.1000000000004</c:v>
                </c:pt>
                <c:pt idx="8967">
                  <c:v>4259.1000000000004</c:v>
                </c:pt>
                <c:pt idx="8968">
                  <c:v>4262.8999999999996</c:v>
                </c:pt>
                <c:pt idx="8969">
                  <c:v>4281.6000000000004</c:v>
                </c:pt>
                <c:pt idx="8970">
                  <c:v>4271.8</c:v>
                </c:pt>
                <c:pt idx="8971">
                  <c:v>4272.6000000000004</c:v>
                </c:pt>
                <c:pt idx="8972">
                  <c:v>4270.7</c:v>
                </c:pt>
                <c:pt idx="8973">
                  <c:v>4277.8</c:v>
                </c:pt>
                <c:pt idx="8974">
                  <c:v>4265.8999999999996</c:v>
                </c:pt>
                <c:pt idx="8975">
                  <c:v>4272.3999999999996</c:v>
                </c:pt>
                <c:pt idx="8976">
                  <c:v>4270</c:v>
                </c:pt>
                <c:pt idx="8977">
                  <c:v>4285.7</c:v>
                </c:pt>
                <c:pt idx="8978">
                  <c:v>4274.8999999999996</c:v>
                </c:pt>
                <c:pt idx="8979">
                  <c:v>4269.2</c:v>
                </c:pt>
                <c:pt idx="8980">
                  <c:v>4272.2</c:v>
                </c:pt>
                <c:pt idx="8981">
                  <c:v>4268.6000000000004</c:v>
                </c:pt>
                <c:pt idx="8982">
                  <c:v>4269.8999999999996</c:v>
                </c:pt>
                <c:pt idx="8983">
                  <c:v>4267.7</c:v>
                </c:pt>
                <c:pt idx="8984">
                  <c:v>4271.5</c:v>
                </c:pt>
                <c:pt idx="8985">
                  <c:v>4269.3999999999996</c:v>
                </c:pt>
                <c:pt idx="8986">
                  <c:v>4272.6000000000004</c:v>
                </c:pt>
                <c:pt idx="8987">
                  <c:v>4270.8999999999996</c:v>
                </c:pt>
                <c:pt idx="8988">
                  <c:v>4274.1000000000004</c:v>
                </c:pt>
                <c:pt idx="8989">
                  <c:v>4266</c:v>
                </c:pt>
                <c:pt idx="8990">
                  <c:v>4268</c:v>
                </c:pt>
                <c:pt idx="8991">
                  <c:v>4270.3</c:v>
                </c:pt>
                <c:pt idx="8992">
                  <c:v>4262.8</c:v>
                </c:pt>
                <c:pt idx="8993">
                  <c:v>4261.2</c:v>
                </c:pt>
                <c:pt idx="8994">
                  <c:v>4258.8999999999996</c:v>
                </c:pt>
                <c:pt idx="8995">
                  <c:v>4253.5</c:v>
                </c:pt>
                <c:pt idx="8996">
                  <c:v>4260</c:v>
                </c:pt>
                <c:pt idx="8997">
                  <c:v>4257.3</c:v>
                </c:pt>
                <c:pt idx="8998">
                  <c:v>4270.8999999999996</c:v>
                </c:pt>
                <c:pt idx="8999">
                  <c:v>4276</c:v>
                </c:pt>
                <c:pt idx="9000">
                  <c:v>4265</c:v>
                </c:pt>
                <c:pt idx="9001">
                  <c:v>4268.8999999999996</c:v>
                </c:pt>
                <c:pt idx="9002">
                  <c:v>4269.3999999999996</c:v>
                </c:pt>
                <c:pt idx="9003">
                  <c:v>4271.1000000000004</c:v>
                </c:pt>
                <c:pt idx="9004">
                  <c:v>4275.2</c:v>
                </c:pt>
                <c:pt idx="9005">
                  <c:v>4272.3999999999996</c:v>
                </c:pt>
                <c:pt idx="9006">
                  <c:v>4271.5</c:v>
                </c:pt>
                <c:pt idx="9007">
                  <c:v>4263.2</c:v>
                </c:pt>
                <c:pt idx="9008">
                  <c:v>4281.1000000000004</c:v>
                </c:pt>
                <c:pt idx="9009">
                  <c:v>4273.3</c:v>
                </c:pt>
                <c:pt idx="9010">
                  <c:v>4276.1000000000004</c:v>
                </c:pt>
                <c:pt idx="9011">
                  <c:v>4276.6000000000004</c:v>
                </c:pt>
                <c:pt idx="9012">
                  <c:v>4278.5</c:v>
                </c:pt>
                <c:pt idx="9013">
                  <c:v>4277.6000000000004</c:v>
                </c:pt>
                <c:pt idx="9014">
                  <c:v>4274</c:v>
                </c:pt>
                <c:pt idx="9015">
                  <c:v>4275.3</c:v>
                </c:pt>
                <c:pt idx="9016">
                  <c:v>4279.8</c:v>
                </c:pt>
                <c:pt idx="9017">
                  <c:v>4274.3</c:v>
                </c:pt>
                <c:pt idx="9018">
                  <c:v>4277.5</c:v>
                </c:pt>
                <c:pt idx="9019">
                  <c:v>4284.3999999999996</c:v>
                </c:pt>
                <c:pt idx="9020">
                  <c:v>4278.3</c:v>
                </c:pt>
                <c:pt idx="9021">
                  <c:v>4283</c:v>
                </c:pt>
                <c:pt idx="9022">
                  <c:v>4282.6000000000004</c:v>
                </c:pt>
                <c:pt idx="9023">
                  <c:v>4283.8</c:v>
                </c:pt>
                <c:pt idx="9024">
                  <c:v>4287.2</c:v>
                </c:pt>
                <c:pt idx="9025">
                  <c:v>4285.6000000000004</c:v>
                </c:pt>
                <c:pt idx="9026">
                  <c:v>4288.5</c:v>
                </c:pt>
                <c:pt idx="9027">
                  <c:v>4283.2</c:v>
                </c:pt>
                <c:pt idx="9028">
                  <c:v>4296.5</c:v>
                </c:pt>
                <c:pt idx="9029">
                  <c:v>4287.2</c:v>
                </c:pt>
                <c:pt idx="9030">
                  <c:v>4287.5</c:v>
                </c:pt>
                <c:pt idx="9031">
                  <c:v>4291.5</c:v>
                </c:pt>
                <c:pt idx="9032">
                  <c:v>4282.2</c:v>
                </c:pt>
                <c:pt idx="9033">
                  <c:v>4286.8</c:v>
                </c:pt>
                <c:pt idx="9034">
                  <c:v>4291.5</c:v>
                </c:pt>
                <c:pt idx="9035">
                  <c:v>4294.5</c:v>
                </c:pt>
                <c:pt idx="9036">
                  <c:v>4288.3999999999996</c:v>
                </c:pt>
                <c:pt idx="9037">
                  <c:v>4293.8999999999996</c:v>
                </c:pt>
                <c:pt idx="9038">
                  <c:v>4288.1000000000004</c:v>
                </c:pt>
                <c:pt idx="9039">
                  <c:v>4299.6000000000004</c:v>
                </c:pt>
                <c:pt idx="9040">
                  <c:v>4299</c:v>
                </c:pt>
                <c:pt idx="9041">
                  <c:v>4301.8</c:v>
                </c:pt>
                <c:pt idx="9042">
                  <c:v>4298.5</c:v>
                </c:pt>
                <c:pt idx="9043">
                  <c:v>4306.1000000000004</c:v>
                </c:pt>
                <c:pt idx="9044">
                  <c:v>4302.3</c:v>
                </c:pt>
                <c:pt idx="9045">
                  <c:v>4296.5</c:v>
                </c:pt>
                <c:pt idx="9046">
                  <c:v>4293.6000000000004</c:v>
                </c:pt>
                <c:pt idx="9047">
                  <c:v>4293.2</c:v>
                </c:pt>
                <c:pt idx="9048">
                  <c:v>4291.7</c:v>
                </c:pt>
                <c:pt idx="9049">
                  <c:v>4297.2</c:v>
                </c:pt>
                <c:pt idx="9050">
                  <c:v>4302.1000000000004</c:v>
                </c:pt>
                <c:pt idx="9051">
                  <c:v>4294.5</c:v>
                </c:pt>
                <c:pt idx="9052">
                  <c:v>4301.8</c:v>
                </c:pt>
                <c:pt idx="9053">
                  <c:v>4301.8999999999996</c:v>
                </c:pt>
                <c:pt idx="9054">
                  <c:v>4298.3999999999996</c:v>
                </c:pt>
                <c:pt idx="9055">
                  <c:v>4303.5</c:v>
                </c:pt>
                <c:pt idx="9056">
                  <c:v>4296</c:v>
                </c:pt>
                <c:pt idx="9057">
                  <c:v>4297</c:v>
                </c:pt>
                <c:pt idx="9058">
                  <c:v>4297.3999999999996</c:v>
                </c:pt>
                <c:pt idx="9059">
                  <c:v>4294.3999999999996</c:v>
                </c:pt>
                <c:pt idx="9060">
                  <c:v>4299.7</c:v>
                </c:pt>
                <c:pt idx="9061">
                  <c:v>4291.3999999999996</c:v>
                </c:pt>
                <c:pt idx="9062">
                  <c:v>4295.2</c:v>
                </c:pt>
                <c:pt idx="9063">
                  <c:v>4298.3999999999996</c:v>
                </c:pt>
                <c:pt idx="9064">
                  <c:v>4294.7</c:v>
                </c:pt>
                <c:pt idx="9065">
                  <c:v>4299.2</c:v>
                </c:pt>
                <c:pt idx="9066">
                  <c:v>4295.8</c:v>
                </c:pt>
                <c:pt idx="9067">
                  <c:v>4306.6000000000004</c:v>
                </c:pt>
                <c:pt idx="9068">
                  <c:v>4301.7</c:v>
                </c:pt>
                <c:pt idx="9069">
                  <c:v>4303</c:v>
                </c:pt>
                <c:pt idx="9070">
                  <c:v>4300.2</c:v>
                </c:pt>
                <c:pt idx="9071">
                  <c:v>4295.3999999999996</c:v>
                </c:pt>
                <c:pt idx="9072">
                  <c:v>4291.1000000000004</c:v>
                </c:pt>
                <c:pt idx="9073">
                  <c:v>4291.1000000000004</c:v>
                </c:pt>
                <c:pt idx="9074">
                  <c:v>4285</c:v>
                </c:pt>
                <c:pt idx="9075">
                  <c:v>4286</c:v>
                </c:pt>
                <c:pt idx="9076">
                  <c:v>4284.3</c:v>
                </c:pt>
                <c:pt idx="9077">
                  <c:v>4288</c:v>
                </c:pt>
                <c:pt idx="9078">
                  <c:v>4300.5</c:v>
                </c:pt>
                <c:pt idx="9079">
                  <c:v>4301.2</c:v>
                </c:pt>
                <c:pt idx="9080">
                  <c:v>4294.3999999999996</c:v>
                </c:pt>
                <c:pt idx="9081">
                  <c:v>4291.7</c:v>
                </c:pt>
                <c:pt idx="9082">
                  <c:v>4297.6000000000004</c:v>
                </c:pt>
                <c:pt idx="9083">
                  <c:v>4291.7</c:v>
                </c:pt>
                <c:pt idx="9084">
                  <c:v>4284.7</c:v>
                </c:pt>
                <c:pt idx="9085">
                  <c:v>4286.6000000000004</c:v>
                </c:pt>
                <c:pt idx="9086">
                  <c:v>4290.8</c:v>
                </c:pt>
                <c:pt idx="9087">
                  <c:v>4290.2</c:v>
                </c:pt>
                <c:pt idx="9088">
                  <c:v>4288.7</c:v>
                </c:pt>
                <c:pt idx="9089">
                  <c:v>4280.3</c:v>
                </c:pt>
                <c:pt idx="9090">
                  <c:v>4283.8</c:v>
                </c:pt>
                <c:pt idx="9091">
                  <c:v>4278.8999999999996</c:v>
                </c:pt>
                <c:pt idx="9092">
                  <c:v>4280.3999999999996</c:v>
                </c:pt>
                <c:pt idx="9093">
                  <c:v>4278.3</c:v>
                </c:pt>
                <c:pt idx="9094">
                  <c:v>4272.3</c:v>
                </c:pt>
                <c:pt idx="9095">
                  <c:v>4281.3</c:v>
                </c:pt>
                <c:pt idx="9096">
                  <c:v>4276.5</c:v>
                </c:pt>
                <c:pt idx="9097">
                  <c:v>4278.8999999999996</c:v>
                </c:pt>
                <c:pt idx="9098">
                  <c:v>4280.5</c:v>
                </c:pt>
                <c:pt idx="9099">
                  <c:v>4271.2</c:v>
                </c:pt>
                <c:pt idx="9100">
                  <c:v>4274.6000000000004</c:v>
                </c:pt>
                <c:pt idx="9101">
                  <c:v>4269</c:v>
                </c:pt>
                <c:pt idx="9102">
                  <c:v>4279.3</c:v>
                </c:pt>
                <c:pt idx="9103">
                  <c:v>4275.7</c:v>
                </c:pt>
                <c:pt idx="9104">
                  <c:v>4272.5</c:v>
                </c:pt>
                <c:pt idx="9105">
                  <c:v>4273.8</c:v>
                </c:pt>
                <c:pt idx="9106">
                  <c:v>4263.8</c:v>
                </c:pt>
                <c:pt idx="9107">
                  <c:v>4264.2</c:v>
                </c:pt>
                <c:pt idx="9108">
                  <c:v>4269.3</c:v>
                </c:pt>
                <c:pt idx="9109">
                  <c:v>4262.8</c:v>
                </c:pt>
                <c:pt idx="9110">
                  <c:v>4257.7</c:v>
                </c:pt>
                <c:pt idx="9111">
                  <c:v>4264.3</c:v>
                </c:pt>
                <c:pt idx="9112">
                  <c:v>4269.7</c:v>
                </c:pt>
                <c:pt idx="9113">
                  <c:v>4266.7</c:v>
                </c:pt>
                <c:pt idx="9114">
                  <c:v>4269</c:v>
                </c:pt>
                <c:pt idx="9115">
                  <c:v>4269.8</c:v>
                </c:pt>
                <c:pt idx="9116">
                  <c:v>4263.3</c:v>
                </c:pt>
                <c:pt idx="9117">
                  <c:v>4267.8</c:v>
                </c:pt>
                <c:pt idx="9118">
                  <c:v>4274.5</c:v>
                </c:pt>
                <c:pt idx="9119">
                  <c:v>4277</c:v>
                </c:pt>
                <c:pt idx="9120">
                  <c:v>4265.2</c:v>
                </c:pt>
                <c:pt idx="9121">
                  <c:v>4268.6000000000004</c:v>
                </c:pt>
                <c:pt idx="9122">
                  <c:v>4268</c:v>
                </c:pt>
                <c:pt idx="9123">
                  <c:v>4264.6000000000004</c:v>
                </c:pt>
                <c:pt idx="9124">
                  <c:v>4270.8</c:v>
                </c:pt>
                <c:pt idx="9125">
                  <c:v>4270.8</c:v>
                </c:pt>
                <c:pt idx="9126">
                  <c:v>4274.3999999999996</c:v>
                </c:pt>
                <c:pt idx="9127">
                  <c:v>4261.5</c:v>
                </c:pt>
                <c:pt idx="9128">
                  <c:v>4270.3</c:v>
                </c:pt>
                <c:pt idx="9129">
                  <c:v>4261.2</c:v>
                </c:pt>
                <c:pt idx="9130">
                  <c:v>4264.3999999999996</c:v>
                </c:pt>
                <c:pt idx="9131">
                  <c:v>4269.6000000000004</c:v>
                </c:pt>
                <c:pt idx="9132">
                  <c:v>4265.7</c:v>
                </c:pt>
                <c:pt idx="9133">
                  <c:v>4263.5</c:v>
                </c:pt>
                <c:pt idx="9134">
                  <c:v>4263.3999999999996</c:v>
                </c:pt>
                <c:pt idx="9135">
                  <c:v>4262.1000000000004</c:v>
                </c:pt>
                <c:pt idx="9136">
                  <c:v>4261.7</c:v>
                </c:pt>
                <c:pt idx="9137">
                  <c:v>4264.1000000000004</c:v>
                </c:pt>
                <c:pt idx="9138">
                  <c:v>4267.8999999999996</c:v>
                </c:pt>
                <c:pt idx="9139">
                  <c:v>4270</c:v>
                </c:pt>
                <c:pt idx="9140">
                  <c:v>4269.7</c:v>
                </c:pt>
                <c:pt idx="9141">
                  <c:v>4273.1000000000004</c:v>
                </c:pt>
                <c:pt idx="9142">
                  <c:v>4264.2</c:v>
                </c:pt>
                <c:pt idx="9143">
                  <c:v>4269.7</c:v>
                </c:pt>
                <c:pt idx="9144">
                  <c:v>4267.8999999999996</c:v>
                </c:pt>
                <c:pt idx="9145">
                  <c:v>4271.6000000000004</c:v>
                </c:pt>
                <c:pt idx="9146">
                  <c:v>4272.8999999999996</c:v>
                </c:pt>
                <c:pt idx="9147">
                  <c:v>4266.6000000000004</c:v>
                </c:pt>
                <c:pt idx="9148">
                  <c:v>4271.3999999999996</c:v>
                </c:pt>
                <c:pt idx="9149">
                  <c:v>4273.3999999999996</c:v>
                </c:pt>
                <c:pt idx="9150">
                  <c:v>4283.1000000000004</c:v>
                </c:pt>
                <c:pt idx="9151">
                  <c:v>4276.5</c:v>
                </c:pt>
                <c:pt idx="9152">
                  <c:v>4280.5</c:v>
                </c:pt>
                <c:pt idx="9153">
                  <c:v>4275.8</c:v>
                </c:pt>
                <c:pt idx="9154">
                  <c:v>4283</c:v>
                </c:pt>
                <c:pt idx="9155">
                  <c:v>4281.3</c:v>
                </c:pt>
                <c:pt idx="9156">
                  <c:v>4278.5</c:v>
                </c:pt>
                <c:pt idx="9157">
                  <c:v>4282.6000000000004</c:v>
                </c:pt>
                <c:pt idx="9158">
                  <c:v>4288.7</c:v>
                </c:pt>
                <c:pt idx="9159">
                  <c:v>4292.2</c:v>
                </c:pt>
                <c:pt idx="9160">
                  <c:v>4291.2</c:v>
                </c:pt>
                <c:pt idx="9161">
                  <c:v>4290.7</c:v>
                </c:pt>
                <c:pt idx="9162">
                  <c:v>4291.3</c:v>
                </c:pt>
                <c:pt idx="9163">
                  <c:v>4279.6000000000004</c:v>
                </c:pt>
                <c:pt idx="9164">
                  <c:v>4287.3999999999996</c:v>
                </c:pt>
                <c:pt idx="9165">
                  <c:v>4283.1000000000004</c:v>
                </c:pt>
                <c:pt idx="9166">
                  <c:v>4295.1000000000004</c:v>
                </c:pt>
                <c:pt idx="9167">
                  <c:v>4291.3</c:v>
                </c:pt>
                <c:pt idx="9168">
                  <c:v>4290.5</c:v>
                </c:pt>
                <c:pt idx="9169">
                  <c:v>4294.1000000000004</c:v>
                </c:pt>
                <c:pt idx="9170">
                  <c:v>4293.7</c:v>
                </c:pt>
                <c:pt idx="9171">
                  <c:v>4302.1000000000004</c:v>
                </c:pt>
                <c:pt idx="9172">
                  <c:v>4291.1000000000004</c:v>
                </c:pt>
                <c:pt idx="9173">
                  <c:v>4285.3</c:v>
                </c:pt>
                <c:pt idx="9174">
                  <c:v>4286.2</c:v>
                </c:pt>
                <c:pt idx="9175">
                  <c:v>4281.5</c:v>
                </c:pt>
                <c:pt idx="9176">
                  <c:v>4285.2</c:v>
                </c:pt>
                <c:pt idx="9177">
                  <c:v>4283.3</c:v>
                </c:pt>
                <c:pt idx="9178">
                  <c:v>4287.2</c:v>
                </c:pt>
                <c:pt idx="9179">
                  <c:v>4279.5</c:v>
                </c:pt>
                <c:pt idx="9180">
                  <c:v>4281.3</c:v>
                </c:pt>
                <c:pt idx="9181">
                  <c:v>4289.2</c:v>
                </c:pt>
                <c:pt idx="9182">
                  <c:v>4282.1000000000004</c:v>
                </c:pt>
                <c:pt idx="9183">
                  <c:v>4287.1000000000004</c:v>
                </c:pt>
                <c:pt idx="9184">
                  <c:v>4281.8999999999996</c:v>
                </c:pt>
                <c:pt idx="9185">
                  <c:v>4275.3999999999996</c:v>
                </c:pt>
                <c:pt idx="9186">
                  <c:v>4292.3999999999996</c:v>
                </c:pt>
                <c:pt idx="9187">
                  <c:v>4280.8</c:v>
                </c:pt>
                <c:pt idx="9188">
                  <c:v>4277.8999999999996</c:v>
                </c:pt>
                <c:pt idx="9189">
                  <c:v>4284</c:v>
                </c:pt>
                <c:pt idx="9190">
                  <c:v>4284.1000000000004</c:v>
                </c:pt>
                <c:pt idx="9191">
                  <c:v>4278.2</c:v>
                </c:pt>
                <c:pt idx="9192">
                  <c:v>4277.3</c:v>
                </c:pt>
                <c:pt idx="9193">
                  <c:v>4281.1000000000004</c:v>
                </c:pt>
                <c:pt idx="9194">
                  <c:v>4279.6000000000004</c:v>
                </c:pt>
                <c:pt idx="9195">
                  <c:v>4275.3999999999996</c:v>
                </c:pt>
                <c:pt idx="9196">
                  <c:v>4275.7</c:v>
                </c:pt>
                <c:pt idx="9197">
                  <c:v>4268.7</c:v>
                </c:pt>
                <c:pt idx="9198">
                  <c:v>4272.3999999999996</c:v>
                </c:pt>
                <c:pt idx="9199">
                  <c:v>4271.8999999999996</c:v>
                </c:pt>
                <c:pt idx="9200">
                  <c:v>4275.3999999999996</c:v>
                </c:pt>
                <c:pt idx="9201">
                  <c:v>4274.1000000000004</c:v>
                </c:pt>
                <c:pt idx="9202">
                  <c:v>4271.8999999999996</c:v>
                </c:pt>
                <c:pt idx="9203">
                  <c:v>4270.3999999999996</c:v>
                </c:pt>
                <c:pt idx="9204">
                  <c:v>4267.3</c:v>
                </c:pt>
                <c:pt idx="9205">
                  <c:v>4265.1000000000004</c:v>
                </c:pt>
                <c:pt idx="9206">
                  <c:v>4270.5</c:v>
                </c:pt>
                <c:pt idx="9207">
                  <c:v>4273.5</c:v>
                </c:pt>
                <c:pt idx="9208">
                  <c:v>4275.1000000000004</c:v>
                </c:pt>
                <c:pt idx="9209">
                  <c:v>4277.7</c:v>
                </c:pt>
                <c:pt idx="9210">
                  <c:v>4276.5</c:v>
                </c:pt>
                <c:pt idx="9211">
                  <c:v>4269.2</c:v>
                </c:pt>
                <c:pt idx="9212">
                  <c:v>4269.8</c:v>
                </c:pt>
                <c:pt idx="9213">
                  <c:v>4273.3</c:v>
                </c:pt>
                <c:pt idx="9214">
                  <c:v>4278.5</c:v>
                </c:pt>
                <c:pt idx="9215">
                  <c:v>4278.3999999999996</c:v>
                </c:pt>
                <c:pt idx="9216">
                  <c:v>4274.1000000000004</c:v>
                </c:pt>
                <c:pt idx="9217">
                  <c:v>4274.5</c:v>
                </c:pt>
                <c:pt idx="9218">
                  <c:v>4275.6000000000004</c:v>
                </c:pt>
                <c:pt idx="9219">
                  <c:v>4279.6000000000004</c:v>
                </c:pt>
                <c:pt idx="9220">
                  <c:v>4272.5</c:v>
                </c:pt>
                <c:pt idx="9221">
                  <c:v>4274.3999999999996</c:v>
                </c:pt>
                <c:pt idx="9222">
                  <c:v>4274.5</c:v>
                </c:pt>
                <c:pt idx="9223">
                  <c:v>4263.7</c:v>
                </c:pt>
                <c:pt idx="9224">
                  <c:v>4281.8</c:v>
                </c:pt>
                <c:pt idx="9225">
                  <c:v>4280.6000000000004</c:v>
                </c:pt>
                <c:pt idx="9226">
                  <c:v>4276</c:v>
                </c:pt>
                <c:pt idx="9227">
                  <c:v>4286.1000000000004</c:v>
                </c:pt>
                <c:pt idx="9228">
                  <c:v>4270.8</c:v>
                </c:pt>
                <c:pt idx="9229">
                  <c:v>4271.6000000000004</c:v>
                </c:pt>
                <c:pt idx="9230">
                  <c:v>4280.8</c:v>
                </c:pt>
                <c:pt idx="9231">
                  <c:v>4282</c:v>
                </c:pt>
                <c:pt idx="9232">
                  <c:v>4284.3999999999996</c:v>
                </c:pt>
                <c:pt idx="9233">
                  <c:v>4280.3999999999996</c:v>
                </c:pt>
                <c:pt idx="9234">
                  <c:v>4283.8999999999996</c:v>
                </c:pt>
                <c:pt idx="9235">
                  <c:v>4281.3999999999996</c:v>
                </c:pt>
                <c:pt idx="9236">
                  <c:v>4280.3</c:v>
                </c:pt>
                <c:pt idx="9237">
                  <c:v>4277.8999999999996</c:v>
                </c:pt>
                <c:pt idx="9238">
                  <c:v>4285.1000000000004</c:v>
                </c:pt>
                <c:pt idx="9239">
                  <c:v>4286.8</c:v>
                </c:pt>
                <c:pt idx="9240">
                  <c:v>4276.7</c:v>
                </c:pt>
                <c:pt idx="9241">
                  <c:v>4278.5</c:v>
                </c:pt>
                <c:pt idx="9242">
                  <c:v>4277.3</c:v>
                </c:pt>
                <c:pt idx="9243">
                  <c:v>4280.1000000000004</c:v>
                </c:pt>
                <c:pt idx="9244">
                  <c:v>4283.2</c:v>
                </c:pt>
                <c:pt idx="9245">
                  <c:v>4286.5</c:v>
                </c:pt>
                <c:pt idx="9246">
                  <c:v>4284.2</c:v>
                </c:pt>
                <c:pt idx="9247">
                  <c:v>4283.8999999999996</c:v>
                </c:pt>
                <c:pt idx="9248">
                  <c:v>4281.6000000000004</c:v>
                </c:pt>
                <c:pt idx="9249">
                  <c:v>4279.5</c:v>
                </c:pt>
                <c:pt idx="9250">
                  <c:v>4281.6000000000004</c:v>
                </c:pt>
                <c:pt idx="9251">
                  <c:v>4275</c:v>
                </c:pt>
                <c:pt idx="9252">
                  <c:v>4282.5</c:v>
                </c:pt>
                <c:pt idx="9253">
                  <c:v>4276.3</c:v>
                </c:pt>
                <c:pt idx="9254">
                  <c:v>4280.8999999999996</c:v>
                </c:pt>
                <c:pt idx="9255">
                  <c:v>4283.1000000000004</c:v>
                </c:pt>
                <c:pt idx="9256">
                  <c:v>4273.3999999999996</c:v>
                </c:pt>
                <c:pt idx="9257">
                  <c:v>4274.3</c:v>
                </c:pt>
                <c:pt idx="9258">
                  <c:v>4280.7</c:v>
                </c:pt>
                <c:pt idx="9259">
                  <c:v>4279.1000000000004</c:v>
                </c:pt>
                <c:pt idx="9260">
                  <c:v>4278</c:v>
                </c:pt>
                <c:pt idx="9261">
                  <c:v>4272.8</c:v>
                </c:pt>
                <c:pt idx="9262">
                  <c:v>4282.2</c:v>
                </c:pt>
                <c:pt idx="9263">
                  <c:v>4274.5</c:v>
                </c:pt>
                <c:pt idx="9264">
                  <c:v>4270.3999999999996</c:v>
                </c:pt>
                <c:pt idx="9265">
                  <c:v>4281.1000000000004</c:v>
                </c:pt>
                <c:pt idx="9266">
                  <c:v>4275.5</c:v>
                </c:pt>
                <c:pt idx="9267">
                  <c:v>4273.5</c:v>
                </c:pt>
                <c:pt idx="9268">
                  <c:v>4277.8</c:v>
                </c:pt>
                <c:pt idx="9269">
                  <c:v>4286.2</c:v>
                </c:pt>
                <c:pt idx="9270">
                  <c:v>4282.8999999999996</c:v>
                </c:pt>
                <c:pt idx="9271">
                  <c:v>4280</c:v>
                </c:pt>
                <c:pt idx="9272">
                  <c:v>4280.2</c:v>
                </c:pt>
                <c:pt idx="9273">
                  <c:v>4281.7</c:v>
                </c:pt>
                <c:pt idx="9274">
                  <c:v>4275.6000000000004</c:v>
                </c:pt>
                <c:pt idx="9275">
                  <c:v>4277</c:v>
                </c:pt>
                <c:pt idx="9276">
                  <c:v>4277.8999999999996</c:v>
                </c:pt>
                <c:pt idx="9277">
                  <c:v>4283.1000000000004</c:v>
                </c:pt>
                <c:pt idx="9278">
                  <c:v>4287.3999999999996</c:v>
                </c:pt>
                <c:pt idx="9279">
                  <c:v>4288.3999999999996</c:v>
                </c:pt>
                <c:pt idx="9280">
                  <c:v>4285.6000000000004</c:v>
                </c:pt>
                <c:pt idx="9281">
                  <c:v>4286.3999999999996</c:v>
                </c:pt>
                <c:pt idx="9282">
                  <c:v>4285.1000000000004</c:v>
                </c:pt>
                <c:pt idx="9283">
                  <c:v>4288.5</c:v>
                </c:pt>
                <c:pt idx="9284">
                  <c:v>4286.8</c:v>
                </c:pt>
                <c:pt idx="9285">
                  <c:v>4289.1000000000004</c:v>
                </c:pt>
                <c:pt idx="9286">
                  <c:v>4282.2</c:v>
                </c:pt>
                <c:pt idx="9287">
                  <c:v>4291.3999999999996</c:v>
                </c:pt>
                <c:pt idx="9288">
                  <c:v>4281.3999999999996</c:v>
                </c:pt>
                <c:pt idx="9289">
                  <c:v>4296</c:v>
                </c:pt>
                <c:pt idx="9290">
                  <c:v>4300.8</c:v>
                </c:pt>
                <c:pt idx="9291">
                  <c:v>4293.8</c:v>
                </c:pt>
                <c:pt idx="9292">
                  <c:v>4287.3999999999996</c:v>
                </c:pt>
                <c:pt idx="9293">
                  <c:v>4288</c:v>
                </c:pt>
                <c:pt idx="9294">
                  <c:v>4292.8</c:v>
                </c:pt>
                <c:pt idx="9295">
                  <c:v>4288.5</c:v>
                </c:pt>
                <c:pt idx="9296">
                  <c:v>4292.3</c:v>
                </c:pt>
                <c:pt idx="9297">
                  <c:v>4288.6000000000004</c:v>
                </c:pt>
                <c:pt idx="9298">
                  <c:v>4290.8</c:v>
                </c:pt>
                <c:pt idx="9299">
                  <c:v>4295.8999999999996</c:v>
                </c:pt>
                <c:pt idx="9300">
                  <c:v>4290.5</c:v>
                </c:pt>
                <c:pt idx="9301">
                  <c:v>4297.6000000000004</c:v>
                </c:pt>
                <c:pt idx="9302">
                  <c:v>4292.2</c:v>
                </c:pt>
                <c:pt idx="9303">
                  <c:v>4289.3</c:v>
                </c:pt>
                <c:pt idx="9304">
                  <c:v>4290.7</c:v>
                </c:pt>
                <c:pt idx="9305">
                  <c:v>4294.5</c:v>
                </c:pt>
                <c:pt idx="9306">
                  <c:v>4296.3999999999996</c:v>
                </c:pt>
                <c:pt idx="9307">
                  <c:v>4301.8999999999996</c:v>
                </c:pt>
                <c:pt idx="9308">
                  <c:v>4295.7</c:v>
                </c:pt>
                <c:pt idx="9309">
                  <c:v>4289.8999999999996</c:v>
                </c:pt>
                <c:pt idx="9310">
                  <c:v>4295.8</c:v>
                </c:pt>
                <c:pt idx="9311">
                  <c:v>4293.8</c:v>
                </c:pt>
                <c:pt idx="9312">
                  <c:v>4290.8999999999996</c:v>
                </c:pt>
                <c:pt idx="9313">
                  <c:v>4286.5</c:v>
                </c:pt>
                <c:pt idx="9314">
                  <c:v>4284</c:v>
                </c:pt>
                <c:pt idx="9315">
                  <c:v>4284.3</c:v>
                </c:pt>
                <c:pt idx="9316">
                  <c:v>4281.8</c:v>
                </c:pt>
                <c:pt idx="9317">
                  <c:v>4291.2</c:v>
                </c:pt>
                <c:pt idx="9318">
                  <c:v>4282.5</c:v>
                </c:pt>
                <c:pt idx="9319">
                  <c:v>4287.6000000000004</c:v>
                </c:pt>
                <c:pt idx="9320">
                  <c:v>4286.2</c:v>
                </c:pt>
                <c:pt idx="9321">
                  <c:v>4279.2</c:v>
                </c:pt>
                <c:pt idx="9322">
                  <c:v>4268.6000000000004</c:v>
                </c:pt>
                <c:pt idx="9323">
                  <c:v>4279.8999999999996</c:v>
                </c:pt>
                <c:pt idx="9324">
                  <c:v>4270.8</c:v>
                </c:pt>
                <c:pt idx="9325">
                  <c:v>4264.3999999999996</c:v>
                </c:pt>
                <c:pt idx="9326">
                  <c:v>4272.1000000000004</c:v>
                </c:pt>
                <c:pt idx="9327">
                  <c:v>4268.3999999999996</c:v>
                </c:pt>
                <c:pt idx="9328">
                  <c:v>4268</c:v>
                </c:pt>
                <c:pt idx="9329">
                  <c:v>4270.5</c:v>
                </c:pt>
                <c:pt idx="9330">
                  <c:v>4274.8999999999996</c:v>
                </c:pt>
                <c:pt idx="9331">
                  <c:v>4275.3999999999996</c:v>
                </c:pt>
                <c:pt idx="9332">
                  <c:v>4276.3</c:v>
                </c:pt>
                <c:pt idx="9333">
                  <c:v>4275.3</c:v>
                </c:pt>
                <c:pt idx="9334">
                  <c:v>4276.6000000000004</c:v>
                </c:pt>
                <c:pt idx="9335">
                  <c:v>4275.8999999999996</c:v>
                </c:pt>
                <c:pt idx="9336">
                  <c:v>4269.1000000000004</c:v>
                </c:pt>
                <c:pt idx="9337">
                  <c:v>4275.3</c:v>
                </c:pt>
                <c:pt idx="9338">
                  <c:v>4271.8999999999996</c:v>
                </c:pt>
                <c:pt idx="9339">
                  <c:v>4273</c:v>
                </c:pt>
                <c:pt idx="9340">
                  <c:v>4275.5</c:v>
                </c:pt>
                <c:pt idx="9341">
                  <c:v>4274</c:v>
                </c:pt>
                <c:pt idx="9342">
                  <c:v>4277.1000000000004</c:v>
                </c:pt>
                <c:pt idx="9343">
                  <c:v>4272.5</c:v>
                </c:pt>
                <c:pt idx="9344">
                  <c:v>4273.3</c:v>
                </c:pt>
                <c:pt idx="9345">
                  <c:v>4268.6000000000004</c:v>
                </c:pt>
                <c:pt idx="9346">
                  <c:v>4273.2</c:v>
                </c:pt>
                <c:pt idx="9347">
                  <c:v>4272.8999999999996</c:v>
                </c:pt>
                <c:pt idx="9348">
                  <c:v>4275.3999999999996</c:v>
                </c:pt>
                <c:pt idx="9349">
                  <c:v>4270.8999999999996</c:v>
                </c:pt>
                <c:pt idx="9350">
                  <c:v>4281.7</c:v>
                </c:pt>
                <c:pt idx="9351">
                  <c:v>4281.8999999999996</c:v>
                </c:pt>
                <c:pt idx="9352">
                  <c:v>4284.1000000000004</c:v>
                </c:pt>
                <c:pt idx="9353">
                  <c:v>4281.6000000000004</c:v>
                </c:pt>
                <c:pt idx="9354">
                  <c:v>4280</c:v>
                </c:pt>
                <c:pt idx="9355">
                  <c:v>4275.5</c:v>
                </c:pt>
                <c:pt idx="9356">
                  <c:v>4277.8</c:v>
                </c:pt>
                <c:pt idx="9357">
                  <c:v>4280.1000000000004</c:v>
                </c:pt>
                <c:pt idx="9358">
                  <c:v>4281.5</c:v>
                </c:pt>
                <c:pt idx="9359">
                  <c:v>4285.7</c:v>
                </c:pt>
                <c:pt idx="9360">
                  <c:v>4289.8999999999996</c:v>
                </c:pt>
                <c:pt idx="9361">
                  <c:v>4286.3999999999996</c:v>
                </c:pt>
                <c:pt idx="9362">
                  <c:v>4290.8999999999996</c:v>
                </c:pt>
                <c:pt idx="9363">
                  <c:v>4284</c:v>
                </c:pt>
                <c:pt idx="9364">
                  <c:v>4283.3</c:v>
                </c:pt>
                <c:pt idx="9365">
                  <c:v>4286.5</c:v>
                </c:pt>
                <c:pt idx="9366">
                  <c:v>4284.8</c:v>
                </c:pt>
                <c:pt idx="9367">
                  <c:v>4282.7</c:v>
                </c:pt>
                <c:pt idx="9368">
                  <c:v>4283.2</c:v>
                </c:pt>
                <c:pt idx="9369">
                  <c:v>4292.8</c:v>
                </c:pt>
                <c:pt idx="9370">
                  <c:v>4291</c:v>
                </c:pt>
                <c:pt idx="9371">
                  <c:v>4292.8</c:v>
                </c:pt>
                <c:pt idx="9372">
                  <c:v>4288.5</c:v>
                </c:pt>
                <c:pt idx="9373">
                  <c:v>4284.1000000000004</c:v>
                </c:pt>
                <c:pt idx="9374">
                  <c:v>4295.2</c:v>
                </c:pt>
                <c:pt idx="9375">
                  <c:v>4285.6000000000004</c:v>
                </c:pt>
                <c:pt idx="9376">
                  <c:v>4289.7</c:v>
                </c:pt>
                <c:pt idx="9377">
                  <c:v>4292.5</c:v>
                </c:pt>
                <c:pt idx="9378">
                  <c:v>4289.6000000000004</c:v>
                </c:pt>
                <c:pt idx="9379">
                  <c:v>4289.7</c:v>
                </c:pt>
                <c:pt idx="9380">
                  <c:v>4296.3</c:v>
                </c:pt>
                <c:pt idx="9381">
                  <c:v>4287.2</c:v>
                </c:pt>
                <c:pt idx="9382">
                  <c:v>4290.1000000000004</c:v>
                </c:pt>
                <c:pt idx="9383">
                  <c:v>4285.1000000000004</c:v>
                </c:pt>
                <c:pt idx="9384">
                  <c:v>4289.5</c:v>
                </c:pt>
                <c:pt idx="9385">
                  <c:v>4285.6000000000004</c:v>
                </c:pt>
                <c:pt idx="9386">
                  <c:v>4289.2</c:v>
                </c:pt>
                <c:pt idx="9387">
                  <c:v>4281.8999999999996</c:v>
                </c:pt>
                <c:pt idx="9388">
                  <c:v>4279.1000000000004</c:v>
                </c:pt>
                <c:pt idx="9389">
                  <c:v>4285.1000000000004</c:v>
                </c:pt>
                <c:pt idx="9390">
                  <c:v>4286.3</c:v>
                </c:pt>
                <c:pt idx="9391">
                  <c:v>4286.2</c:v>
                </c:pt>
                <c:pt idx="9392">
                  <c:v>4292.6000000000004</c:v>
                </c:pt>
                <c:pt idx="9393">
                  <c:v>4279.2</c:v>
                </c:pt>
                <c:pt idx="9394">
                  <c:v>4281.8</c:v>
                </c:pt>
                <c:pt idx="9395">
                  <c:v>4278.3999999999996</c:v>
                </c:pt>
                <c:pt idx="9396">
                  <c:v>4272.7</c:v>
                </c:pt>
                <c:pt idx="9397">
                  <c:v>4279.1000000000004</c:v>
                </c:pt>
                <c:pt idx="9398">
                  <c:v>4274.3999999999996</c:v>
                </c:pt>
                <c:pt idx="9399">
                  <c:v>4288.5</c:v>
                </c:pt>
                <c:pt idx="9400">
                  <c:v>4288.7</c:v>
                </c:pt>
                <c:pt idx="9401">
                  <c:v>4281.8999999999996</c:v>
                </c:pt>
                <c:pt idx="9402">
                  <c:v>4285.7</c:v>
                </c:pt>
                <c:pt idx="9403">
                  <c:v>4271.8</c:v>
                </c:pt>
                <c:pt idx="9404">
                  <c:v>4283.3</c:v>
                </c:pt>
                <c:pt idx="9405">
                  <c:v>4278.6000000000004</c:v>
                </c:pt>
                <c:pt idx="9406">
                  <c:v>4264</c:v>
                </c:pt>
                <c:pt idx="9407">
                  <c:v>4275</c:v>
                </c:pt>
                <c:pt idx="9408">
                  <c:v>4259.6000000000004</c:v>
                </c:pt>
                <c:pt idx="9409">
                  <c:v>4278.6000000000004</c:v>
                </c:pt>
                <c:pt idx="9410">
                  <c:v>4283.3</c:v>
                </c:pt>
                <c:pt idx="9411">
                  <c:v>4273</c:v>
                </c:pt>
                <c:pt idx="9412">
                  <c:v>4260.6000000000004</c:v>
                </c:pt>
                <c:pt idx="9413">
                  <c:v>4290.6000000000004</c:v>
                </c:pt>
                <c:pt idx="9414">
                  <c:v>4278.8999999999996</c:v>
                </c:pt>
                <c:pt idx="9415">
                  <c:v>4296.1000000000004</c:v>
                </c:pt>
                <c:pt idx="9416">
                  <c:v>4285</c:v>
                </c:pt>
                <c:pt idx="9417">
                  <c:v>4268.5</c:v>
                </c:pt>
                <c:pt idx="9418">
                  <c:v>4297</c:v>
                </c:pt>
                <c:pt idx="9419">
                  <c:v>4291.8</c:v>
                </c:pt>
                <c:pt idx="9420">
                  <c:v>4280.6000000000004</c:v>
                </c:pt>
                <c:pt idx="9421">
                  <c:v>4299.1000000000004</c:v>
                </c:pt>
                <c:pt idx="9422">
                  <c:v>4286.3999999999996</c:v>
                </c:pt>
                <c:pt idx="9423">
                  <c:v>4293.7</c:v>
                </c:pt>
                <c:pt idx="9424">
                  <c:v>4296.3</c:v>
                </c:pt>
                <c:pt idx="9425">
                  <c:v>4300.8</c:v>
                </c:pt>
                <c:pt idx="9426">
                  <c:v>4294.8999999999996</c:v>
                </c:pt>
                <c:pt idx="9427">
                  <c:v>4288.8999999999996</c:v>
                </c:pt>
                <c:pt idx="9428">
                  <c:v>4266.7</c:v>
                </c:pt>
                <c:pt idx="9429">
                  <c:v>4294.5</c:v>
                </c:pt>
                <c:pt idx="9430">
                  <c:v>4288.8999999999996</c:v>
                </c:pt>
                <c:pt idx="9431">
                  <c:v>4281.5</c:v>
                </c:pt>
                <c:pt idx="9432">
                  <c:v>4280.8</c:v>
                </c:pt>
                <c:pt idx="9433">
                  <c:v>4280.3999999999996</c:v>
                </c:pt>
                <c:pt idx="9434">
                  <c:v>4291.8999999999996</c:v>
                </c:pt>
                <c:pt idx="9435">
                  <c:v>4296</c:v>
                </c:pt>
                <c:pt idx="9436">
                  <c:v>4273.6000000000004</c:v>
                </c:pt>
                <c:pt idx="9437">
                  <c:v>4278.5</c:v>
                </c:pt>
                <c:pt idx="9438">
                  <c:v>4298.3</c:v>
                </c:pt>
                <c:pt idx="9439">
                  <c:v>4286.7</c:v>
                </c:pt>
                <c:pt idx="9440">
                  <c:v>4278.6000000000004</c:v>
                </c:pt>
                <c:pt idx="9441">
                  <c:v>4309.8</c:v>
                </c:pt>
                <c:pt idx="9442">
                  <c:v>4293.8</c:v>
                </c:pt>
                <c:pt idx="9443">
                  <c:v>4268.3999999999996</c:v>
                </c:pt>
                <c:pt idx="9444">
                  <c:v>4287.1000000000004</c:v>
                </c:pt>
                <c:pt idx="9445">
                  <c:v>4294.8</c:v>
                </c:pt>
                <c:pt idx="9446">
                  <c:v>4282.8</c:v>
                </c:pt>
                <c:pt idx="9447">
                  <c:v>4301.7</c:v>
                </c:pt>
                <c:pt idx="9448">
                  <c:v>4291.5</c:v>
                </c:pt>
                <c:pt idx="9449">
                  <c:v>4298</c:v>
                </c:pt>
                <c:pt idx="9450">
                  <c:v>4295.6000000000004</c:v>
                </c:pt>
                <c:pt idx="9451">
                  <c:v>4303.5</c:v>
                </c:pt>
                <c:pt idx="9452">
                  <c:v>4287.8</c:v>
                </c:pt>
                <c:pt idx="9453">
                  <c:v>4286.2</c:v>
                </c:pt>
                <c:pt idx="9454">
                  <c:v>4300.8</c:v>
                </c:pt>
                <c:pt idx="9455">
                  <c:v>4274.8999999999996</c:v>
                </c:pt>
                <c:pt idx="9456">
                  <c:v>4288.7</c:v>
                </c:pt>
                <c:pt idx="9457">
                  <c:v>4278.8</c:v>
                </c:pt>
                <c:pt idx="9458">
                  <c:v>4295.6000000000004</c:v>
                </c:pt>
                <c:pt idx="9459">
                  <c:v>4288</c:v>
                </c:pt>
                <c:pt idx="9460">
                  <c:v>4290</c:v>
                </c:pt>
                <c:pt idx="9461">
                  <c:v>4287.6000000000004</c:v>
                </c:pt>
                <c:pt idx="9462">
                  <c:v>4287.7</c:v>
                </c:pt>
                <c:pt idx="9463">
                  <c:v>4281.6000000000004</c:v>
                </c:pt>
                <c:pt idx="9464">
                  <c:v>4282.6000000000004</c:v>
                </c:pt>
                <c:pt idx="9465">
                  <c:v>4282.6000000000004</c:v>
                </c:pt>
                <c:pt idx="9466">
                  <c:v>4281.6000000000004</c:v>
                </c:pt>
                <c:pt idx="9467">
                  <c:v>4280.5</c:v>
                </c:pt>
                <c:pt idx="9468">
                  <c:v>4272.6000000000004</c:v>
                </c:pt>
                <c:pt idx="9469">
                  <c:v>4285.3</c:v>
                </c:pt>
                <c:pt idx="9470">
                  <c:v>4272.3999999999996</c:v>
                </c:pt>
                <c:pt idx="9471">
                  <c:v>4287.2</c:v>
                </c:pt>
                <c:pt idx="9472">
                  <c:v>4283.2</c:v>
                </c:pt>
                <c:pt idx="9473">
                  <c:v>4288.3</c:v>
                </c:pt>
                <c:pt idx="9474">
                  <c:v>4289.7</c:v>
                </c:pt>
                <c:pt idx="9475">
                  <c:v>4287.2</c:v>
                </c:pt>
                <c:pt idx="9476">
                  <c:v>4279.3999999999996</c:v>
                </c:pt>
                <c:pt idx="9477">
                  <c:v>4277.7</c:v>
                </c:pt>
                <c:pt idx="9478">
                  <c:v>4278.5</c:v>
                </c:pt>
                <c:pt idx="9479">
                  <c:v>4284</c:v>
                </c:pt>
                <c:pt idx="9480">
                  <c:v>4277.3999999999996</c:v>
                </c:pt>
                <c:pt idx="9481">
                  <c:v>4280</c:v>
                </c:pt>
                <c:pt idx="9482">
                  <c:v>4283.1000000000004</c:v>
                </c:pt>
                <c:pt idx="9483">
                  <c:v>4286</c:v>
                </c:pt>
                <c:pt idx="9484">
                  <c:v>4288.2</c:v>
                </c:pt>
                <c:pt idx="9485">
                  <c:v>4284.3</c:v>
                </c:pt>
                <c:pt idx="9486">
                  <c:v>4286.6000000000004</c:v>
                </c:pt>
                <c:pt idx="9487">
                  <c:v>4279.3</c:v>
                </c:pt>
                <c:pt idx="9488">
                  <c:v>4277</c:v>
                </c:pt>
                <c:pt idx="9489">
                  <c:v>4284</c:v>
                </c:pt>
                <c:pt idx="9490">
                  <c:v>4288.1000000000004</c:v>
                </c:pt>
                <c:pt idx="9491">
                  <c:v>4281</c:v>
                </c:pt>
                <c:pt idx="9492">
                  <c:v>4293</c:v>
                </c:pt>
                <c:pt idx="9493">
                  <c:v>4289.7</c:v>
                </c:pt>
                <c:pt idx="9494">
                  <c:v>4297</c:v>
                </c:pt>
                <c:pt idx="9495">
                  <c:v>4285.7</c:v>
                </c:pt>
                <c:pt idx="9496">
                  <c:v>4284.6000000000004</c:v>
                </c:pt>
                <c:pt idx="9497">
                  <c:v>4282.5</c:v>
                </c:pt>
                <c:pt idx="9498">
                  <c:v>4281.8</c:v>
                </c:pt>
                <c:pt idx="9499">
                  <c:v>4280.6000000000004</c:v>
                </c:pt>
                <c:pt idx="9500">
                  <c:v>4283.3999999999996</c:v>
                </c:pt>
                <c:pt idx="9501">
                  <c:v>4288.7</c:v>
                </c:pt>
                <c:pt idx="9502">
                  <c:v>4289.2</c:v>
                </c:pt>
                <c:pt idx="9503">
                  <c:v>4288.5</c:v>
                </c:pt>
                <c:pt idx="9504">
                  <c:v>4290.5</c:v>
                </c:pt>
                <c:pt idx="9505">
                  <c:v>4280</c:v>
                </c:pt>
                <c:pt idx="9506">
                  <c:v>4282.3999999999996</c:v>
                </c:pt>
                <c:pt idx="9507">
                  <c:v>4283.6000000000004</c:v>
                </c:pt>
                <c:pt idx="9508">
                  <c:v>4276.8999999999996</c:v>
                </c:pt>
                <c:pt idx="9509">
                  <c:v>4284.7</c:v>
                </c:pt>
                <c:pt idx="9510">
                  <c:v>4290.7</c:v>
                </c:pt>
                <c:pt idx="9511">
                  <c:v>4287.3</c:v>
                </c:pt>
                <c:pt idx="9512">
                  <c:v>4291.8999999999996</c:v>
                </c:pt>
                <c:pt idx="9513">
                  <c:v>4285.8999999999996</c:v>
                </c:pt>
                <c:pt idx="9514">
                  <c:v>4294.2</c:v>
                </c:pt>
                <c:pt idx="9515">
                  <c:v>4292.1000000000004</c:v>
                </c:pt>
                <c:pt idx="9516">
                  <c:v>4285.2</c:v>
                </c:pt>
                <c:pt idx="9517">
                  <c:v>4288.8999999999996</c:v>
                </c:pt>
                <c:pt idx="9518">
                  <c:v>4289.3</c:v>
                </c:pt>
                <c:pt idx="9519">
                  <c:v>4294.8</c:v>
                </c:pt>
                <c:pt idx="9520">
                  <c:v>4298.6000000000004</c:v>
                </c:pt>
                <c:pt idx="9521">
                  <c:v>4293.1000000000004</c:v>
                </c:pt>
                <c:pt idx="9522">
                  <c:v>4290.6000000000004</c:v>
                </c:pt>
                <c:pt idx="9523">
                  <c:v>4290.6000000000004</c:v>
                </c:pt>
                <c:pt idx="9524">
                  <c:v>4294.6000000000004</c:v>
                </c:pt>
                <c:pt idx="9525">
                  <c:v>4300</c:v>
                </c:pt>
                <c:pt idx="9526">
                  <c:v>4292.1000000000004</c:v>
                </c:pt>
                <c:pt idx="9527">
                  <c:v>4294.3999999999996</c:v>
                </c:pt>
                <c:pt idx="9528">
                  <c:v>4297.8999999999996</c:v>
                </c:pt>
                <c:pt idx="9529">
                  <c:v>4308.7</c:v>
                </c:pt>
                <c:pt idx="9530">
                  <c:v>4310.1000000000004</c:v>
                </c:pt>
                <c:pt idx="9531">
                  <c:v>4303.8</c:v>
                </c:pt>
                <c:pt idx="9532">
                  <c:v>4306.2</c:v>
                </c:pt>
                <c:pt idx="9533">
                  <c:v>4292.3999999999996</c:v>
                </c:pt>
                <c:pt idx="9534">
                  <c:v>4303</c:v>
                </c:pt>
                <c:pt idx="9535">
                  <c:v>4300.3999999999996</c:v>
                </c:pt>
                <c:pt idx="9536">
                  <c:v>4298.3999999999996</c:v>
                </c:pt>
                <c:pt idx="9537">
                  <c:v>4296.7</c:v>
                </c:pt>
                <c:pt idx="9538">
                  <c:v>4287.1000000000004</c:v>
                </c:pt>
                <c:pt idx="9539">
                  <c:v>4283.5</c:v>
                </c:pt>
                <c:pt idx="9540">
                  <c:v>4298</c:v>
                </c:pt>
                <c:pt idx="9541">
                  <c:v>4294.6000000000004</c:v>
                </c:pt>
                <c:pt idx="9542">
                  <c:v>4295.8</c:v>
                </c:pt>
                <c:pt idx="9543">
                  <c:v>4286.3</c:v>
                </c:pt>
                <c:pt idx="9544">
                  <c:v>4284.8</c:v>
                </c:pt>
                <c:pt idx="9545">
                  <c:v>4283.6000000000004</c:v>
                </c:pt>
                <c:pt idx="9546">
                  <c:v>4286.3</c:v>
                </c:pt>
                <c:pt idx="9547">
                  <c:v>4287.8999999999996</c:v>
                </c:pt>
                <c:pt idx="9548">
                  <c:v>4294.3</c:v>
                </c:pt>
                <c:pt idx="9549">
                  <c:v>4273.6000000000004</c:v>
                </c:pt>
                <c:pt idx="9550">
                  <c:v>4290.1000000000004</c:v>
                </c:pt>
                <c:pt idx="9551">
                  <c:v>4289.2</c:v>
                </c:pt>
                <c:pt idx="9552">
                  <c:v>4287.8</c:v>
                </c:pt>
                <c:pt idx="9553">
                  <c:v>4287.1000000000004</c:v>
                </c:pt>
                <c:pt idx="9554">
                  <c:v>4274.6000000000004</c:v>
                </c:pt>
                <c:pt idx="9555">
                  <c:v>4284</c:v>
                </c:pt>
                <c:pt idx="9556">
                  <c:v>4276.8999999999996</c:v>
                </c:pt>
                <c:pt idx="9557">
                  <c:v>4275.6000000000004</c:v>
                </c:pt>
                <c:pt idx="9558">
                  <c:v>4277.3</c:v>
                </c:pt>
                <c:pt idx="9559">
                  <c:v>4280.8999999999996</c:v>
                </c:pt>
                <c:pt idx="9560">
                  <c:v>4279.7</c:v>
                </c:pt>
                <c:pt idx="9561">
                  <c:v>4273.6000000000004</c:v>
                </c:pt>
                <c:pt idx="9562">
                  <c:v>4277.6000000000004</c:v>
                </c:pt>
                <c:pt idx="9563">
                  <c:v>4269.3</c:v>
                </c:pt>
                <c:pt idx="9564">
                  <c:v>4273.3999999999996</c:v>
                </c:pt>
                <c:pt idx="9565">
                  <c:v>4272.8</c:v>
                </c:pt>
                <c:pt idx="9566">
                  <c:v>4269.6000000000004</c:v>
                </c:pt>
                <c:pt idx="9567">
                  <c:v>4271</c:v>
                </c:pt>
                <c:pt idx="9568">
                  <c:v>4270.3999999999996</c:v>
                </c:pt>
                <c:pt idx="9569">
                  <c:v>4265.3</c:v>
                </c:pt>
                <c:pt idx="9570">
                  <c:v>4281</c:v>
                </c:pt>
                <c:pt idx="9571">
                  <c:v>4261.2</c:v>
                </c:pt>
                <c:pt idx="9572">
                  <c:v>4264.3</c:v>
                </c:pt>
                <c:pt idx="9573">
                  <c:v>4277.5</c:v>
                </c:pt>
                <c:pt idx="9574">
                  <c:v>4276.3</c:v>
                </c:pt>
                <c:pt idx="9575">
                  <c:v>4258</c:v>
                </c:pt>
                <c:pt idx="9576">
                  <c:v>4270.8999999999996</c:v>
                </c:pt>
                <c:pt idx="9577">
                  <c:v>4271.8</c:v>
                </c:pt>
                <c:pt idx="9578">
                  <c:v>4267</c:v>
                </c:pt>
                <c:pt idx="9579">
                  <c:v>4270.8999999999996</c:v>
                </c:pt>
                <c:pt idx="9580">
                  <c:v>4260.7</c:v>
                </c:pt>
                <c:pt idx="9581">
                  <c:v>4266.3999999999996</c:v>
                </c:pt>
                <c:pt idx="9582">
                  <c:v>4286.8</c:v>
                </c:pt>
                <c:pt idx="9583">
                  <c:v>4277.3999999999996</c:v>
                </c:pt>
                <c:pt idx="9584">
                  <c:v>4280.7</c:v>
                </c:pt>
                <c:pt idx="9585">
                  <c:v>4271.2</c:v>
                </c:pt>
                <c:pt idx="9586">
                  <c:v>4266.8999999999996</c:v>
                </c:pt>
                <c:pt idx="9587">
                  <c:v>4268.5</c:v>
                </c:pt>
                <c:pt idx="9588">
                  <c:v>4247.3</c:v>
                </c:pt>
                <c:pt idx="9589">
                  <c:v>4264.8</c:v>
                </c:pt>
                <c:pt idx="9590">
                  <c:v>4268.3</c:v>
                </c:pt>
                <c:pt idx="9591">
                  <c:v>4269.8</c:v>
                </c:pt>
                <c:pt idx="9592">
                  <c:v>4281.6000000000004</c:v>
                </c:pt>
                <c:pt idx="9593">
                  <c:v>4263.6000000000004</c:v>
                </c:pt>
                <c:pt idx="9594">
                  <c:v>4272.8999999999996</c:v>
                </c:pt>
                <c:pt idx="9595">
                  <c:v>4251.3</c:v>
                </c:pt>
                <c:pt idx="9596">
                  <c:v>4261.8999999999996</c:v>
                </c:pt>
                <c:pt idx="9597">
                  <c:v>4256.1000000000004</c:v>
                </c:pt>
                <c:pt idx="9598">
                  <c:v>4271.8</c:v>
                </c:pt>
                <c:pt idx="9599">
                  <c:v>4271.8</c:v>
                </c:pt>
                <c:pt idx="9600">
                  <c:v>4269.1000000000004</c:v>
                </c:pt>
                <c:pt idx="9601">
                  <c:v>4253.8999999999996</c:v>
                </c:pt>
                <c:pt idx="9602">
                  <c:v>4264.3999999999996</c:v>
                </c:pt>
                <c:pt idx="9603">
                  <c:v>4277.3999999999996</c:v>
                </c:pt>
                <c:pt idx="9604">
                  <c:v>4261.5</c:v>
                </c:pt>
                <c:pt idx="9605">
                  <c:v>4267.8</c:v>
                </c:pt>
                <c:pt idx="9606">
                  <c:v>4268</c:v>
                </c:pt>
                <c:pt idx="9607">
                  <c:v>4258.3</c:v>
                </c:pt>
                <c:pt idx="9608">
                  <c:v>4268.5</c:v>
                </c:pt>
                <c:pt idx="9609">
                  <c:v>4263.3</c:v>
                </c:pt>
                <c:pt idx="9610">
                  <c:v>4275</c:v>
                </c:pt>
                <c:pt idx="9611">
                  <c:v>4269.2</c:v>
                </c:pt>
                <c:pt idx="9612">
                  <c:v>4265.8999999999996</c:v>
                </c:pt>
                <c:pt idx="9613">
                  <c:v>4267</c:v>
                </c:pt>
                <c:pt idx="9614">
                  <c:v>4274.3</c:v>
                </c:pt>
                <c:pt idx="9615">
                  <c:v>4266.1000000000004</c:v>
                </c:pt>
                <c:pt idx="9616">
                  <c:v>4272.3999999999996</c:v>
                </c:pt>
                <c:pt idx="9617">
                  <c:v>4262.8</c:v>
                </c:pt>
                <c:pt idx="9618">
                  <c:v>4268.6000000000004</c:v>
                </c:pt>
                <c:pt idx="9619">
                  <c:v>4261.8999999999996</c:v>
                </c:pt>
                <c:pt idx="9620">
                  <c:v>4264.3</c:v>
                </c:pt>
                <c:pt idx="9621">
                  <c:v>4275</c:v>
                </c:pt>
                <c:pt idx="9622">
                  <c:v>4278</c:v>
                </c:pt>
                <c:pt idx="9623">
                  <c:v>4270.8999999999996</c:v>
                </c:pt>
                <c:pt idx="9624">
                  <c:v>4264.8</c:v>
                </c:pt>
                <c:pt idx="9625">
                  <c:v>4269</c:v>
                </c:pt>
                <c:pt idx="9626">
                  <c:v>4267.8</c:v>
                </c:pt>
                <c:pt idx="9627">
                  <c:v>4271.2</c:v>
                </c:pt>
                <c:pt idx="9628">
                  <c:v>4271.8</c:v>
                </c:pt>
                <c:pt idx="9629">
                  <c:v>4268.3999999999996</c:v>
                </c:pt>
                <c:pt idx="9630">
                  <c:v>4271.6000000000004</c:v>
                </c:pt>
                <c:pt idx="9631">
                  <c:v>4279.3</c:v>
                </c:pt>
                <c:pt idx="9632">
                  <c:v>4278.5</c:v>
                </c:pt>
                <c:pt idx="9633">
                  <c:v>4281.1000000000004</c:v>
                </c:pt>
                <c:pt idx="9634">
                  <c:v>4280.6000000000004</c:v>
                </c:pt>
                <c:pt idx="9635">
                  <c:v>4278.5</c:v>
                </c:pt>
                <c:pt idx="9636">
                  <c:v>4266.7</c:v>
                </c:pt>
                <c:pt idx="9637">
                  <c:v>4270.3999999999996</c:v>
                </c:pt>
                <c:pt idx="9638">
                  <c:v>4264.6000000000004</c:v>
                </c:pt>
                <c:pt idx="9639">
                  <c:v>4263.2</c:v>
                </c:pt>
                <c:pt idx="9640">
                  <c:v>4276.8</c:v>
                </c:pt>
                <c:pt idx="9641">
                  <c:v>4281.7</c:v>
                </c:pt>
                <c:pt idx="9642">
                  <c:v>4273.5</c:v>
                </c:pt>
                <c:pt idx="9643">
                  <c:v>4271.7</c:v>
                </c:pt>
                <c:pt idx="9644">
                  <c:v>4267.3</c:v>
                </c:pt>
                <c:pt idx="9645">
                  <c:v>4266.3</c:v>
                </c:pt>
                <c:pt idx="9646">
                  <c:v>4272.6000000000004</c:v>
                </c:pt>
                <c:pt idx="9647">
                  <c:v>4269.1000000000004</c:v>
                </c:pt>
                <c:pt idx="9648">
                  <c:v>4263</c:v>
                </c:pt>
                <c:pt idx="9649">
                  <c:v>4265</c:v>
                </c:pt>
                <c:pt idx="9650">
                  <c:v>4262.6000000000004</c:v>
                </c:pt>
                <c:pt idx="9651">
                  <c:v>4264.8</c:v>
                </c:pt>
                <c:pt idx="9652">
                  <c:v>4267</c:v>
                </c:pt>
                <c:pt idx="9653">
                  <c:v>4257.5</c:v>
                </c:pt>
                <c:pt idx="9654">
                  <c:v>4269</c:v>
                </c:pt>
                <c:pt idx="9655">
                  <c:v>4263.2</c:v>
                </c:pt>
                <c:pt idx="9656">
                  <c:v>4251.3</c:v>
                </c:pt>
                <c:pt idx="9657">
                  <c:v>4269.5</c:v>
                </c:pt>
                <c:pt idx="9658">
                  <c:v>4262</c:v>
                </c:pt>
                <c:pt idx="9659">
                  <c:v>4261.1000000000004</c:v>
                </c:pt>
                <c:pt idx="9660">
                  <c:v>4271.1000000000004</c:v>
                </c:pt>
                <c:pt idx="9661">
                  <c:v>4266</c:v>
                </c:pt>
                <c:pt idx="9662">
                  <c:v>4277.3999999999996</c:v>
                </c:pt>
                <c:pt idx="9663">
                  <c:v>4268.3999999999996</c:v>
                </c:pt>
                <c:pt idx="9664">
                  <c:v>4271.3</c:v>
                </c:pt>
                <c:pt idx="9665">
                  <c:v>4266.2</c:v>
                </c:pt>
                <c:pt idx="9666">
                  <c:v>4268.3</c:v>
                </c:pt>
                <c:pt idx="9667">
                  <c:v>4263.3999999999996</c:v>
                </c:pt>
                <c:pt idx="9668">
                  <c:v>4267.6000000000004</c:v>
                </c:pt>
                <c:pt idx="9669">
                  <c:v>4264</c:v>
                </c:pt>
                <c:pt idx="9670">
                  <c:v>4282</c:v>
                </c:pt>
                <c:pt idx="9671">
                  <c:v>4276.2</c:v>
                </c:pt>
                <c:pt idx="9672">
                  <c:v>4264.1000000000004</c:v>
                </c:pt>
                <c:pt idx="9673">
                  <c:v>4263</c:v>
                </c:pt>
                <c:pt idx="9674">
                  <c:v>4273.8</c:v>
                </c:pt>
                <c:pt idx="9675">
                  <c:v>4277.3999999999996</c:v>
                </c:pt>
                <c:pt idx="9676">
                  <c:v>4255.1000000000004</c:v>
                </c:pt>
                <c:pt idx="9677">
                  <c:v>4275.3999999999996</c:v>
                </c:pt>
                <c:pt idx="9678">
                  <c:v>4270.5</c:v>
                </c:pt>
                <c:pt idx="9679">
                  <c:v>4274.8</c:v>
                </c:pt>
                <c:pt idx="9680">
                  <c:v>4271.8999999999996</c:v>
                </c:pt>
                <c:pt idx="9681">
                  <c:v>4283.7</c:v>
                </c:pt>
                <c:pt idx="9682">
                  <c:v>4279.8</c:v>
                </c:pt>
                <c:pt idx="9683">
                  <c:v>4261.5</c:v>
                </c:pt>
                <c:pt idx="9684">
                  <c:v>4280.1000000000004</c:v>
                </c:pt>
                <c:pt idx="9685">
                  <c:v>4267</c:v>
                </c:pt>
                <c:pt idx="9686">
                  <c:v>4259.1000000000004</c:v>
                </c:pt>
                <c:pt idx="9687">
                  <c:v>4263.8999999999996</c:v>
                </c:pt>
                <c:pt idx="9688">
                  <c:v>4264.6000000000004</c:v>
                </c:pt>
                <c:pt idx="9689">
                  <c:v>4282.3999999999996</c:v>
                </c:pt>
                <c:pt idx="9690">
                  <c:v>4280.5</c:v>
                </c:pt>
                <c:pt idx="9691">
                  <c:v>4274.7</c:v>
                </c:pt>
                <c:pt idx="9692">
                  <c:v>4272.2</c:v>
                </c:pt>
                <c:pt idx="9693">
                  <c:v>4270.6000000000004</c:v>
                </c:pt>
                <c:pt idx="9694">
                  <c:v>4282.5</c:v>
                </c:pt>
                <c:pt idx="9695">
                  <c:v>4275.8</c:v>
                </c:pt>
                <c:pt idx="9696">
                  <c:v>4269.8999999999996</c:v>
                </c:pt>
                <c:pt idx="9697">
                  <c:v>4267.6000000000004</c:v>
                </c:pt>
                <c:pt idx="9698">
                  <c:v>4264.3</c:v>
                </c:pt>
                <c:pt idx="9699">
                  <c:v>4279.5</c:v>
                </c:pt>
                <c:pt idx="9700">
                  <c:v>4279.8</c:v>
                </c:pt>
                <c:pt idx="9701">
                  <c:v>4272.2</c:v>
                </c:pt>
                <c:pt idx="9702">
                  <c:v>4281.6000000000004</c:v>
                </c:pt>
                <c:pt idx="9703">
                  <c:v>4278.3999999999996</c:v>
                </c:pt>
                <c:pt idx="9704">
                  <c:v>4265.3999999999996</c:v>
                </c:pt>
                <c:pt idx="9705">
                  <c:v>4273.2</c:v>
                </c:pt>
                <c:pt idx="9706">
                  <c:v>4271.5</c:v>
                </c:pt>
                <c:pt idx="9707">
                  <c:v>4266.8</c:v>
                </c:pt>
                <c:pt idx="9708">
                  <c:v>4270.3999999999996</c:v>
                </c:pt>
                <c:pt idx="9709">
                  <c:v>4275.3</c:v>
                </c:pt>
                <c:pt idx="9710">
                  <c:v>4279.8</c:v>
                </c:pt>
                <c:pt idx="9711">
                  <c:v>4281.8999999999996</c:v>
                </c:pt>
                <c:pt idx="9712">
                  <c:v>4272.6000000000004</c:v>
                </c:pt>
                <c:pt idx="9713">
                  <c:v>4272</c:v>
                </c:pt>
                <c:pt idx="9714">
                  <c:v>4280.5</c:v>
                </c:pt>
                <c:pt idx="9715">
                  <c:v>4284.2</c:v>
                </c:pt>
                <c:pt idx="9716">
                  <c:v>4281.5</c:v>
                </c:pt>
                <c:pt idx="9717">
                  <c:v>4277.8</c:v>
                </c:pt>
                <c:pt idx="9718">
                  <c:v>4279.6000000000004</c:v>
                </c:pt>
                <c:pt idx="9719">
                  <c:v>4267.8999999999996</c:v>
                </c:pt>
                <c:pt idx="9720">
                  <c:v>4291.8</c:v>
                </c:pt>
                <c:pt idx="9721">
                  <c:v>4276.7</c:v>
                </c:pt>
                <c:pt idx="9722">
                  <c:v>4281.2</c:v>
                </c:pt>
                <c:pt idx="9723">
                  <c:v>4283.2</c:v>
                </c:pt>
                <c:pt idx="9724">
                  <c:v>4277.2</c:v>
                </c:pt>
                <c:pt idx="9725">
                  <c:v>4281.3</c:v>
                </c:pt>
                <c:pt idx="9726">
                  <c:v>4288</c:v>
                </c:pt>
                <c:pt idx="9727">
                  <c:v>4278.8</c:v>
                </c:pt>
                <c:pt idx="9728">
                  <c:v>4284.6000000000004</c:v>
                </c:pt>
                <c:pt idx="9729">
                  <c:v>4280.6000000000004</c:v>
                </c:pt>
                <c:pt idx="9730">
                  <c:v>4290</c:v>
                </c:pt>
                <c:pt idx="9731">
                  <c:v>4293.3999999999996</c:v>
                </c:pt>
                <c:pt idx="9732">
                  <c:v>4295.2</c:v>
                </c:pt>
                <c:pt idx="9733">
                  <c:v>4293.8</c:v>
                </c:pt>
                <c:pt idx="9734">
                  <c:v>4292.8999999999996</c:v>
                </c:pt>
                <c:pt idx="9735">
                  <c:v>4284.8999999999996</c:v>
                </c:pt>
                <c:pt idx="9736">
                  <c:v>4284.2</c:v>
                </c:pt>
                <c:pt idx="9737">
                  <c:v>4287.1000000000004</c:v>
                </c:pt>
                <c:pt idx="9738">
                  <c:v>4286.7</c:v>
                </c:pt>
                <c:pt idx="9739">
                  <c:v>4290.1000000000004</c:v>
                </c:pt>
                <c:pt idx="9740">
                  <c:v>4285.8</c:v>
                </c:pt>
                <c:pt idx="9741">
                  <c:v>4284.3999999999996</c:v>
                </c:pt>
                <c:pt idx="9742">
                  <c:v>4302.5</c:v>
                </c:pt>
                <c:pt idx="9743">
                  <c:v>4290.1000000000004</c:v>
                </c:pt>
                <c:pt idx="9744">
                  <c:v>4276.3</c:v>
                </c:pt>
                <c:pt idx="9745">
                  <c:v>4280.3</c:v>
                </c:pt>
                <c:pt idx="9746">
                  <c:v>4281.5</c:v>
                </c:pt>
                <c:pt idx="9747">
                  <c:v>4270.3</c:v>
                </c:pt>
                <c:pt idx="9748">
                  <c:v>4279.5</c:v>
                </c:pt>
                <c:pt idx="9749">
                  <c:v>4284.7</c:v>
                </c:pt>
                <c:pt idx="9750">
                  <c:v>4310.1000000000004</c:v>
                </c:pt>
                <c:pt idx="9751">
                  <c:v>4304.2</c:v>
                </c:pt>
                <c:pt idx="9752">
                  <c:v>4278.1000000000004</c:v>
                </c:pt>
                <c:pt idx="9753">
                  <c:v>4303.3</c:v>
                </c:pt>
                <c:pt idx="9754">
                  <c:v>4282.5</c:v>
                </c:pt>
                <c:pt idx="9755">
                  <c:v>4284.6000000000004</c:v>
                </c:pt>
                <c:pt idx="9756">
                  <c:v>4293.6000000000004</c:v>
                </c:pt>
                <c:pt idx="9757">
                  <c:v>4292.8999999999996</c:v>
                </c:pt>
                <c:pt idx="9758">
                  <c:v>4282.1000000000004</c:v>
                </c:pt>
                <c:pt idx="9759">
                  <c:v>4286.2</c:v>
                </c:pt>
                <c:pt idx="9760">
                  <c:v>4288.6000000000004</c:v>
                </c:pt>
                <c:pt idx="9761">
                  <c:v>4282.3999999999996</c:v>
                </c:pt>
                <c:pt idx="9762">
                  <c:v>4293.7</c:v>
                </c:pt>
                <c:pt idx="9763">
                  <c:v>4303.7</c:v>
                </c:pt>
                <c:pt idx="9764">
                  <c:v>4289.7</c:v>
                </c:pt>
                <c:pt idx="9765">
                  <c:v>4289.8999999999996</c:v>
                </c:pt>
                <c:pt idx="9766">
                  <c:v>4298</c:v>
                </c:pt>
                <c:pt idx="9767">
                  <c:v>4273.6000000000004</c:v>
                </c:pt>
                <c:pt idx="9768">
                  <c:v>4282.6000000000004</c:v>
                </c:pt>
                <c:pt idx="9769">
                  <c:v>4292.3999999999996</c:v>
                </c:pt>
                <c:pt idx="9770">
                  <c:v>4298.1000000000004</c:v>
                </c:pt>
                <c:pt idx="9771">
                  <c:v>4302.3999999999996</c:v>
                </c:pt>
                <c:pt idx="9772">
                  <c:v>4305.5</c:v>
                </c:pt>
                <c:pt idx="9773">
                  <c:v>4289.8</c:v>
                </c:pt>
                <c:pt idx="9774">
                  <c:v>4290</c:v>
                </c:pt>
                <c:pt idx="9775">
                  <c:v>4288.8</c:v>
                </c:pt>
                <c:pt idx="9776">
                  <c:v>4304.5</c:v>
                </c:pt>
                <c:pt idx="9777">
                  <c:v>4290.6000000000004</c:v>
                </c:pt>
                <c:pt idx="9778">
                  <c:v>4287.5</c:v>
                </c:pt>
                <c:pt idx="9779">
                  <c:v>4285.3999999999996</c:v>
                </c:pt>
                <c:pt idx="9780">
                  <c:v>4297.1000000000004</c:v>
                </c:pt>
                <c:pt idx="9781">
                  <c:v>4300.3999999999996</c:v>
                </c:pt>
                <c:pt idx="9782">
                  <c:v>4295.2</c:v>
                </c:pt>
                <c:pt idx="9783">
                  <c:v>4280.3999999999996</c:v>
                </c:pt>
                <c:pt idx="9784">
                  <c:v>4295.8</c:v>
                </c:pt>
                <c:pt idx="9785">
                  <c:v>4289.6000000000004</c:v>
                </c:pt>
                <c:pt idx="9786">
                  <c:v>4288</c:v>
                </c:pt>
                <c:pt idx="9787">
                  <c:v>4291.7</c:v>
                </c:pt>
                <c:pt idx="9788">
                  <c:v>4293.2</c:v>
                </c:pt>
                <c:pt idx="9789">
                  <c:v>4287.6000000000004</c:v>
                </c:pt>
                <c:pt idx="9790">
                  <c:v>4313.3999999999996</c:v>
                </c:pt>
                <c:pt idx="9791">
                  <c:v>4302</c:v>
                </c:pt>
                <c:pt idx="9792">
                  <c:v>4279.3</c:v>
                </c:pt>
                <c:pt idx="9793">
                  <c:v>4287.1000000000004</c:v>
                </c:pt>
                <c:pt idx="9794">
                  <c:v>4273.3999999999996</c:v>
                </c:pt>
                <c:pt idx="9795">
                  <c:v>4287.3</c:v>
                </c:pt>
                <c:pt idx="9796">
                  <c:v>4298.7</c:v>
                </c:pt>
                <c:pt idx="9797">
                  <c:v>4288.3999999999996</c:v>
                </c:pt>
                <c:pt idx="9798">
                  <c:v>4289</c:v>
                </c:pt>
                <c:pt idx="9799">
                  <c:v>4292.7</c:v>
                </c:pt>
                <c:pt idx="9800">
                  <c:v>4297.5</c:v>
                </c:pt>
                <c:pt idx="9801">
                  <c:v>4295.5</c:v>
                </c:pt>
                <c:pt idx="9802">
                  <c:v>4295.6000000000004</c:v>
                </c:pt>
                <c:pt idx="9803">
                  <c:v>4308.3</c:v>
                </c:pt>
                <c:pt idx="9804">
                  <c:v>4286.7</c:v>
                </c:pt>
                <c:pt idx="9805">
                  <c:v>4306.7</c:v>
                </c:pt>
                <c:pt idx="9806">
                  <c:v>4282.3</c:v>
                </c:pt>
                <c:pt idx="9807">
                  <c:v>4294</c:v>
                </c:pt>
                <c:pt idx="9808">
                  <c:v>4284.6000000000004</c:v>
                </c:pt>
                <c:pt idx="9809">
                  <c:v>4276.6000000000004</c:v>
                </c:pt>
                <c:pt idx="9810">
                  <c:v>4303.3</c:v>
                </c:pt>
                <c:pt idx="9811">
                  <c:v>4290.8</c:v>
                </c:pt>
                <c:pt idx="9812">
                  <c:v>4300.8</c:v>
                </c:pt>
                <c:pt idx="9813">
                  <c:v>4292</c:v>
                </c:pt>
                <c:pt idx="9814">
                  <c:v>4297.6000000000004</c:v>
                </c:pt>
                <c:pt idx="9815">
                  <c:v>4305.1000000000004</c:v>
                </c:pt>
                <c:pt idx="9816">
                  <c:v>4285.6000000000004</c:v>
                </c:pt>
                <c:pt idx="9817">
                  <c:v>4302.5</c:v>
                </c:pt>
                <c:pt idx="9818">
                  <c:v>4286.3999999999996</c:v>
                </c:pt>
                <c:pt idx="9819">
                  <c:v>4286.1000000000004</c:v>
                </c:pt>
                <c:pt idx="9820">
                  <c:v>4301.6000000000004</c:v>
                </c:pt>
                <c:pt idx="9821">
                  <c:v>4297.3</c:v>
                </c:pt>
                <c:pt idx="9822">
                  <c:v>4297.8999999999996</c:v>
                </c:pt>
                <c:pt idx="9823">
                  <c:v>4308.6000000000004</c:v>
                </c:pt>
                <c:pt idx="9824">
                  <c:v>4305.5</c:v>
                </c:pt>
                <c:pt idx="9825">
                  <c:v>4309.2</c:v>
                </c:pt>
                <c:pt idx="9826">
                  <c:v>4294.8</c:v>
                </c:pt>
                <c:pt idx="9827">
                  <c:v>4300.8999999999996</c:v>
                </c:pt>
                <c:pt idx="9828">
                  <c:v>4299.1000000000004</c:v>
                </c:pt>
                <c:pt idx="9829">
                  <c:v>4302.6000000000004</c:v>
                </c:pt>
                <c:pt idx="9830">
                  <c:v>4303.8</c:v>
                </c:pt>
                <c:pt idx="9831">
                  <c:v>4300.7</c:v>
                </c:pt>
                <c:pt idx="9832">
                  <c:v>4307.5</c:v>
                </c:pt>
                <c:pt idx="9833">
                  <c:v>4298.3999999999996</c:v>
                </c:pt>
                <c:pt idx="9834">
                  <c:v>4302.2</c:v>
                </c:pt>
                <c:pt idx="9835">
                  <c:v>4308.5</c:v>
                </c:pt>
                <c:pt idx="9836">
                  <c:v>4308.8</c:v>
                </c:pt>
                <c:pt idx="9837">
                  <c:v>4302.5</c:v>
                </c:pt>
                <c:pt idx="9838">
                  <c:v>4300.8</c:v>
                </c:pt>
                <c:pt idx="9839">
                  <c:v>4310.8999999999996</c:v>
                </c:pt>
                <c:pt idx="9840">
                  <c:v>4302.8</c:v>
                </c:pt>
                <c:pt idx="9841">
                  <c:v>4310</c:v>
                </c:pt>
                <c:pt idx="9842">
                  <c:v>4306.8999999999996</c:v>
                </c:pt>
                <c:pt idx="9843">
                  <c:v>4308.5</c:v>
                </c:pt>
                <c:pt idx="9844">
                  <c:v>4309.2</c:v>
                </c:pt>
                <c:pt idx="9845">
                  <c:v>4312.5</c:v>
                </c:pt>
                <c:pt idx="9846">
                  <c:v>4314.3</c:v>
                </c:pt>
                <c:pt idx="9847">
                  <c:v>4316.1000000000004</c:v>
                </c:pt>
                <c:pt idx="9848">
                  <c:v>4312.7</c:v>
                </c:pt>
                <c:pt idx="9849">
                  <c:v>4314.8999999999996</c:v>
                </c:pt>
                <c:pt idx="9850">
                  <c:v>4317.2</c:v>
                </c:pt>
                <c:pt idx="9851">
                  <c:v>4317.7</c:v>
                </c:pt>
                <c:pt idx="9852">
                  <c:v>4316.6000000000004</c:v>
                </c:pt>
                <c:pt idx="9853">
                  <c:v>4326</c:v>
                </c:pt>
                <c:pt idx="9854">
                  <c:v>4322.6000000000004</c:v>
                </c:pt>
                <c:pt idx="9855">
                  <c:v>4321.3</c:v>
                </c:pt>
                <c:pt idx="9856">
                  <c:v>4315.3999999999996</c:v>
                </c:pt>
                <c:pt idx="9857">
                  <c:v>4319.7</c:v>
                </c:pt>
                <c:pt idx="9858">
                  <c:v>4318.3999999999996</c:v>
                </c:pt>
                <c:pt idx="9859">
                  <c:v>4317.6000000000004</c:v>
                </c:pt>
                <c:pt idx="9860">
                  <c:v>4317</c:v>
                </c:pt>
                <c:pt idx="9861">
                  <c:v>4323.7</c:v>
                </c:pt>
                <c:pt idx="9862">
                  <c:v>4323.8</c:v>
                </c:pt>
                <c:pt idx="9863">
                  <c:v>4331.8999999999996</c:v>
                </c:pt>
                <c:pt idx="9864">
                  <c:v>4325.7</c:v>
                </c:pt>
                <c:pt idx="9865">
                  <c:v>4328.5</c:v>
                </c:pt>
                <c:pt idx="9866">
                  <c:v>4314.8999999999996</c:v>
                </c:pt>
                <c:pt idx="9867">
                  <c:v>4329.1000000000004</c:v>
                </c:pt>
                <c:pt idx="9868">
                  <c:v>4324.8999999999996</c:v>
                </c:pt>
                <c:pt idx="9869">
                  <c:v>4316.1000000000004</c:v>
                </c:pt>
                <c:pt idx="9870">
                  <c:v>4312.7</c:v>
                </c:pt>
                <c:pt idx="9871">
                  <c:v>4320</c:v>
                </c:pt>
                <c:pt idx="9872">
                  <c:v>4310.1000000000004</c:v>
                </c:pt>
                <c:pt idx="9873">
                  <c:v>4313.7</c:v>
                </c:pt>
                <c:pt idx="9874">
                  <c:v>4314.8999999999996</c:v>
                </c:pt>
                <c:pt idx="9875">
                  <c:v>4312.3999999999996</c:v>
                </c:pt>
                <c:pt idx="9876">
                  <c:v>4314.3</c:v>
                </c:pt>
                <c:pt idx="9877">
                  <c:v>4304</c:v>
                </c:pt>
                <c:pt idx="9878">
                  <c:v>4297.7</c:v>
                </c:pt>
                <c:pt idx="9879">
                  <c:v>4299.6000000000004</c:v>
                </c:pt>
                <c:pt idx="9880">
                  <c:v>4302.8</c:v>
                </c:pt>
                <c:pt idx="9881">
                  <c:v>4301.8999999999996</c:v>
                </c:pt>
                <c:pt idx="9882">
                  <c:v>4291.3</c:v>
                </c:pt>
                <c:pt idx="9883">
                  <c:v>4300</c:v>
                </c:pt>
                <c:pt idx="9884">
                  <c:v>4301.8999999999996</c:v>
                </c:pt>
                <c:pt idx="9885">
                  <c:v>4303.1000000000004</c:v>
                </c:pt>
                <c:pt idx="9886">
                  <c:v>4295.7</c:v>
                </c:pt>
                <c:pt idx="9887">
                  <c:v>4302.2</c:v>
                </c:pt>
                <c:pt idx="9888">
                  <c:v>4300</c:v>
                </c:pt>
                <c:pt idx="9889">
                  <c:v>4292</c:v>
                </c:pt>
                <c:pt idx="9890">
                  <c:v>4290.5</c:v>
                </c:pt>
                <c:pt idx="9891">
                  <c:v>4290.1000000000004</c:v>
                </c:pt>
                <c:pt idx="9892">
                  <c:v>4294.3</c:v>
                </c:pt>
                <c:pt idx="9893">
                  <c:v>4300.6000000000004</c:v>
                </c:pt>
                <c:pt idx="9894">
                  <c:v>4286.6000000000004</c:v>
                </c:pt>
                <c:pt idx="9895">
                  <c:v>4294.6000000000004</c:v>
                </c:pt>
                <c:pt idx="9896">
                  <c:v>4292.2</c:v>
                </c:pt>
                <c:pt idx="9897">
                  <c:v>4293</c:v>
                </c:pt>
                <c:pt idx="9898">
                  <c:v>4289.3999999999996</c:v>
                </c:pt>
                <c:pt idx="9899">
                  <c:v>4289.3999999999996</c:v>
                </c:pt>
                <c:pt idx="9900">
                  <c:v>4288.3</c:v>
                </c:pt>
                <c:pt idx="9901">
                  <c:v>4299.8999999999996</c:v>
                </c:pt>
                <c:pt idx="9902">
                  <c:v>4290.3</c:v>
                </c:pt>
                <c:pt idx="9903">
                  <c:v>4297.3</c:v>
                </c:pt>
                <c:pt idx="9904">
                  <c:v>4299.7</c:v>
                </c:pt>
                <c:pt idx="9905">
                  <c:v>4290.3999999999996</c:v>
                </c:pt>
                <c:pt idx="9906">
                  <c:v>4298.7</c:v>
                </c:pt>
                <c:pt idx="9907">
                  <c:v>4299.8</c:v>
                </c:pt>
                <c:pt idx="9908">
                  <c:v>4302.8999999999996</c:v>
                </c:pt>
                <c:pt idx="9909">
                  <c:v>4299.5</c:v>
                </c:pt>
                <c:pt idx="9910">
                  <c:v>4304.2</c:v>
                </c:pt>
                <c:pt idx="9911">
                  <c:v>4303.8999999999996</c:v>
                </c:pt>
                <c:pt idx="9912">
                  <c:v>4298.5</c:v>
                </c:pt>
                <c:pt idx="9913">
                  <c:v>4294.6000000000004</c:v>
                </c:pt>
                <c:pt idx="9914">
                  <c:v>4280.7</c:v>
                </c:pt>
                <c:pt idx="9915">
                  <c:v>4281.8999999999996</c:v>
                </c:pt>
                <c:pt idx="9916">
                  <c:v>4302.2</c:v>
                </c:pt>
                <c:pt idx="9917">
                  <c:v>4293.5</c:v>
                </c:pt>
                <c:pt idx="9918">
                  <c:v>4276.8999999999996</c:v>
                </c:pt>
                <c:pt idx="9919">
                  <c:v>4291.1000000000004</c:v>
                </c:pt>
                <c:pt idx="9920">
                  <c:v>4287.6000000000004</c:v>
                </c:pt>
                <c:pt idx="9921">
                  <c:v>4287.3</c:v>
                </c:pt>
                <c:pt idx="9922">
                  <c:v>4276</c:v>
                </c:pt>
                <c:pt idx="9923">
                  <c:v>4285.3</c:v>
                </c:pt>
                <c:pt idx="9924">
                  <c:v>4281.2</c:v>
                </c:pt>
                <c:pt idx="9925">
                  <c:v>4281.8</c:v>
                </c:pt>
                <c:pt idx="9926">
                  <c:v>4279.3999999999996</c:v>
                </c:pt>
                <c:pt idx="9927">
                  <c:v>4278.1000000000004</c:v>
                </c:pt>
                <c:pt idx="9928">
                  <c:v>4282.6000000000004</c:v>
                </c:pt>
                <c:pt idx="9929">
                  <c:v>4269.1000000000004</c:v>
                </c:pt>
                <c:pt idx="9930">
                  <c:v>4267.5</c:v>
                </c:pt>
                <c:pt idx="9931">
                  <c:v>4275.1000000000004</c:v>
                </c:pt>
                <c:pt idx="9932">
                  <c:v>4281.3999999999996</c:v>
                </c:pt>
                <c:pt idx="9933">
                  <c:v>4280.7</c:v>
                </c:pt>
                <c:pt idx="9934">
                  <c:v>4277.3999999999996</c:v>
                </c:pt>
                <c:pt idx="9935">
                  <c:v>4278.3</c:v>
                </c:pt>
                <c:pt idx="9936">
                  <c:v>4279.6000000000004</c:v>
                </c:pt>
                <c:pt idx="9937">
                  <c:v>4275.7</c:v>
                </c:pt>
                <c:pt idx="9938">
                  <c:v>4291.2</c:v>
                </c:pt>
                <c:pt idx="9939">
                  <c:v>4278.2</c:v>
                </c:pt>
                <c:pt idx="9940">
                  <c:v>4280.8999999999996</c:v>
                </c:pt>
                <c:pt idx="9941">
                  <c:v>4278</c:v>
                </c:pt>
                <c:pt idx="9942">
                  <c:v>4279.6000000000004</c:v>
                </c:pt>
                <c:pt idx="9943">
                  <c:v>4275.6000000000004</c:v>
                </c:pt>
                <c:pt idx="9944">
                  <c:v>4276.8</c:v>
                </c:pt>
                <c:pt idx="9945">
                  <c:v>4274.8</c:v>
                </c:pt>
                <c:pt idx="9946">
                  <c:v>4282.8</c:v>
                </c:pt>
                <c:pt idx="9947">
                  <c:v>4282.8</c:v>
                </c:pt>
                <c:pt idx="9948">
                  <c:v>4298.2</c:v>
                </c:pt>
                <c:pt idx="9949">
                  <c:v>4279.1000000000004</c:v>
                </c:pt>
                <c:pt idx="9950">
                  <c:v>4294.3999999999996</c:v>
                </c:pt>
                <c:pt idx="9951">
                  <c:v>4289.3</c:v>
                </c:pt>
                <c:pt idx="9952">
                  <c:v>4285.3</c:v>
                </c:pt>
                <c:pt idx="9953">
                  <c:v>4289.3999999999996</c:v>
                </c:pt>
                <c:pt idx="9954">
                  <c:v>4290.7</c:v>
                </c:pt>
                <c:pt idx="9955">
                  <c:v>4301.2</c:v>
                </c:pt>
                <c:pt idx="9956">
                  <c:v>4291.6000000000004</c:v>
                </c:pt>
                <c:pt idx="9957">
                  <c:v>4309.7</c:v>
                </c:pt>
                <c:pt idx="9958">
                  <c:v>4298</c:v>
                </c:pt>
                <c:pt idx="9959">
                  <c:v>4295.2</c:v>
                </c:pt>
                <c:pt idx="9960">
                  <c:v>4280.8999999999996</c:v>
                </c:pt>
                <c:pt idx="9961">
                  <c:v>4291.3</c:v>
                </c:pt>
                <c:pt idx="9962">
                  <c:v>4312.8</c:v>
                </c:pt>
                <c:pt idx="9963">
                  <c:v>4300.3999999999996</c:v>
                </c:pt>
                <c:pt idx="9964">
                  <c:v>4295.2</c:v>
                </c:pt>
                <c:pt idx="9965">
                  <c:v>4298.3</c:v>
                </c:pt>
                <c:pt idx="9966">
                  <c:v>4299.2</c:v>
                </c:pt>
                <c:pt idx="9967">
                  <c:v>4304.8</c:v>
                </c:pt>
                <c:pt idx="9968">
                  <c:v>4295.3</c:v>
                </c:pt>
                <c:pt idx="9969">
                  <c:v>4296.5</c:v>
                </c:pt>
                <c:pt idx="9970">
                  <c:v>4302</c:v>
                </c:pt>
                <c:pt idx="9971">
                  <c:v>4306</c:v>
                </c:pt>
                <c:pt idx="9972">
                  <c:v>4296.3999999999996</c:v>
                </c:pt>
                <c:pt idx="9973">
                  <c:v>4300.3</c:v>
                </c:pt>
                <c:pt idx="9974">
                  <c:v>4296.8999999999996</c:v>
                </c:pt>
                <c:pt idx="9975">
                  <c:v>4297.8999999999996</c:v>
                </c:pt>
                <c:pt idx="9976">
                  <c:v>4307.7</c:v>
                </c:pt>
                <c:pt idx="9977">
                  <c:v>4300.2</c:v>
                </c:pt>
                <c:pt idx="9978">
                  <c:v>4304</c:v>
                </c:pt>
                <c:pt idx="9979">
                  <c:v>4296.7</c:v>
                </c:pt>
                <c:pt idx="9980">
                  <c:v>4301.8</c:v>
                </c:pt>
                <c:pt idx="9981">
                  <c:v>4291.1000000000004</c:v>
                </c:pt>
                <c:pt idx="9982">
                  <c:v>4294.5</c:v>
                </c:pt>
                <c:pt idx="9983">
                  <c:v>4300.6000000000004</c:v>
                </c:pt>
                <c:pt idx="9984">
                  <c:v>4306.7</c:v>
                </c:pt>
                <c:pt idx="9985">
                  <c:v>4306.8</c:v>
                </c:pt>
                <c:pt idx="9986">
                  <c:v>4295.1000000000004</c:v>
                </c:pt>
                <c:pt idx="9987">
                  <c:v>4297.5</c:v>
                </c:pt>
                <c:pt idx="9988">
                  <c:v>4296</c:v>
                </c:pt>
                <c:pt idx="9989">
                  <c:v>4296.3</c:v>
                </c:pt>
                <c:pt idx="9990">
                  <c:v>4290.1000000000004</c:v>
                </c:pt>
                <c:pt idx="9991">
                  <c:v>4286.6000000000004</c:v>
                </c:pt>
                <c:pt idx="9992">
                  <c:v>4294.2</c:v>
                </c:pt>
                <c:pt idx="9993">
                  <c:v>4281.7</c:v>
                </c:pt>
                <c:pt idx="9994">
                  <c:v>4292.8</c:v>
                </c:pt>
                <c:pt idx="9995">
                  <c:v>4286.8999999999996</c:v>
                </c:pt>
                <c:pt idx="9996">
                  <c:v>4278.8999999999996</c:v>
                </c:pt>
                <c:pt idx="9997">
                  <c:v>4282</c:v>
                </c:pt>
                <c:pt idx="9998">
                  <c:v>4272.2</c:v>
                </c:pt>
                <c:pt idx="9999">
                  <c:v>4271</c:v>
                </c:pt>
                <c:pt idx="10000">
                  <c:v>4272.2</c:v>
                </c:pt>
                <c:pt idx="10001">
                  <c:v>4267.5</c:v>
                </c:pt>
                <c:pt idx="10002">
                  <c:v>4268.3999999999996</c:v>
                </c:pt>
                <c:pt idx="10003">
                  <c:v>4263.7</c:v>
                </c:pt>
                <c:pt idx="10004">
                  <c:v>4256.5</c:v>
                </c:pt>
                <c:pt idx="10005">
                  <c:v>4253</c:v>
                </c:pt>
                <c:pt idx="10006">
                  <c:v>4266.8</c:v>
                </c:pt>
                <c:pt idx="10007">
                  <c:v>4258.6000000000004</c:v>
                </c:pt>
                <c:pt idx="10008">
                  <c:v>4258.6000000000004</c:v>
                </c:pt>
                <c:pt idx="10009">
                  <c:v>4267.8999999999996</c:v>
                </c:pt>
                <c:pt idx="10010">
                  <c:v>4256.7</c:v>
                </c:pt>
                <c:pt idx="10011">
                  <c:v>4259.1000000000004</c:v>
                </c:pt>
                <c:pt idx="10012">
                  <c:v>4249.2</c:v>
                </c:pt>
                <c:pt idx="10013">
                  <c:v>4256.2</c:v>
                </c:pt>
                <c:pt idx="10014">
                  <c:v>4260.1000000000004</c:v>
                </c:pt>
                <c:pt idx="10015">
                  <c:v>4252.3</c:v>
                </c:pt>
                <c:pt idx="10016">
                  <c:v>4251.1000000000004</c:v>
                </c:pt>
                <c:pt idx="10017">
                  <c:v>4264.5</c:v>
                </c:pt>
                <c:pt idx="10018">
                  <c:v>4253.8</c:v>
                </c:pt>
                <c:pt idx="10019">
                  <c:v>4248.2</c:v>
                </c:pt>
                <c:pt idx="10020">
                  <c:v>4259.6000000000004</c:v>
                </c:pt>
                <c:pt idx="10021">
                  <c:v>4264.2</c:v>
                </c:pt>
                <c:pt idx="10022">
                  <c:v>4250.3</c:v>
                </c:pt>
                <c:pt idx="10023">
                  <c:v>4277.3</c:v>
                </c:pt>
                <c:pt idx="10024">
                  <c:v>4259.3</c:v>
                </c:pt>
                <c:pt idx="10025">
                  <c:v>4257</c:v>
                </c:pt>
                <c:pt idx="10026">
                  <c:v>4266</c:v>
                </c:pt>
                <c:pt idx="10027">
                  <c:v>4257.8</c:v>
                </c:pt>
                <c:pt idx="10028">
                  <c:v>4265</c:v>
                </c:pt>
                <c:pt idx="10029">
                  <c:v>4263.8</c:v>
                </c:pt>
                <c:pt idx="10030">
                  <c:v>4264.3999999999996</c:v>
                </c:pt>
                <c:pt idx="10031">
                  <c:v>4263</c:v>
                </c:pt>
                <c:pt idx="10032">
                  <c:v>4273.8</c:v>
                </c:pt>
                <c:pt idx="10033">
                  <c:v>4268.7</c:v>
                </c:pt>
                <c:pt idx="10034">
                  <c:v>4276.8</c:v>
                </c:pt>
                <c:pt idx="10035">
                  <c:v>4281.1000000000004</c:v>
                </c:pt>
                <c:pt idx="10036">
                  <c:v>4284.8999999999996</c:v>
                </c:pt>
                <c:pt idx="10037">
                  <c:v>4278.5</c:v>
                </c:pt>
                <c:pt idx="10038">
                  <c:v>4291.2</c:v>
                </c:pt>
                <c:pt idx="10039">
                  <c:v>4283.3</c:v>
                </c:pt>
                <c:pt idx="10040">
                  <c:v>4282.2</c:v>
                </c:pt>
                <c:pt idx="10041">
                  <c:v>4284</c:v>
                </c:pt>
                <c:pt idx="10042">
                  <c:v>4285.2</c:v>
                </c:pt>
                <c:pt idx="10043">
                  <c:v>4279.1000000000004</c:v>
                </c:pt>
                <c:pt idx="10044">
                  <c:v>4284.1000000000004</c:v>
                </c:pt>
                <c:pt idx="10045">
                  <c:v>4284.2</c:v>
                </c:pt>
                <c:pt idx="10046">
                  <c:v>4284.3999999999996</c:v>
                </c:pt>
                <c:pt idx="10047">
                  <c:v>4291.3999999999996</c:v>
                </c:pt>
                <c:pt idx="10048">
                  <c:v>4285</c:v>
                </c:pt>
                <c:pt idx="10049">
                  <c:v>4290.8999999999996</c:v>
                </c:pt>
                <c:pt idx="10050">
                  <c:v>4286.2</c:v>
                </c:pt>
                <c:pt idx="10051">
                  <c:v>4287.1000000000004</c:v>
                </c:pt>
                <c:pt idx="10052">
                  <c:v>4291.8999999999996</c:v>
                </c:pt>
                <c:pt idx="10053">
                  <c:v>4285.8999999999996</c:v>
                </c:pt>
                <c:pt idx="10054">
                  <c:v>4289.1000000000004</c:v>
                </c:pt>
                <c:pt idx="10055">
                  <c:v>4286.6000000000004</c:v>
                </c:pt>
                <c:pt idx="10056">
                  <c:v>4287.5</c:v>
                </c:pt>
                <c:pt idx="10057">
                  <c:v>4285.3999999999996</c:v>
                </c:pt>
                <c:pt idx="10058">
                  <c:v>4288.8</c:v>
                </c:pt>
                <c:pt idx="10059">
                  <c:v>4289.2</c:v>
                </c:pt>
                <c:pt idx="10060">
                  <c:v>4280.6000000000004</c:v>
                </c:pt>
                <c:pt idx="10061">
                  <c:v>4292</c:v>
                </c:pt>
                <c:pt idx="10062">
                  <c:v>4284.6000000000004</c:v>
                </c:pt>
                <c:pt idx="10063">
                  <c:v>4283.3999999999996</c:v>
                </c:pt>
                <c:pt idx="10064">
                  <c:v>4278.2</c:v>
                </c:pt>
                <c:pt idx="10065">
                  <c:v>4272.8</c:v>
                </c:pt>
                <c:pt idx="10066">
                  <c:v>4279.1000000000004</c:v>
                </c:pt>
                <c:pt idx="10067">
                  <c:v>4283.1000000000004</c:v>
                </c:pt>
                <c:pt idx="10068">
                  <c:v>4284.2</c:v>
                </c:pt>
                <c:pt idx="10069">
                  <c:v>4286.2</c:v>
                </c:pt>
                <c:pt idx="10070">
                  <c:v>4286.6000000000004</c:v>
                </c:pt>
                <c:pt idx="10071">
                  <c:v>4277.3</c:v>
                </c:pt>
                <c:pt idx="10072">
                  <c:v>4278.3</c:v>
                </c:pt>
                <c:pt idx="10073">
                  <c:v>4283.2</c:v>
                </c:pt>
                <c:pt idx="10074">
                  <c:v>4276.3999999999996</c:v>
                </c:pt>
                <c:pt idx="10075">
                  <c:v>4282.2</c:v>
                </c:pt>
                <c:pt idx="10076">
                  <c:v>4280.7</c:v>
                </c:pt>
                <c:pt idx="10077">
                  <c:v>4279.6000000000004</c:v>
                </c:pt>
                <c:pt idx="10078">
                  <c:v>4280.3999999999996</c:v>
                </c:pt>
                <c:pt idx="10079">
                  <c:v>4287.2</c:v>
                </c:pt>
                <c:pt idx="10080">
                  <c:v>4282</c:v>
                </c:pt>
                <c:pt idx="10081">
                  <c:v>4282.3999999999996</c:v>
                </c:pt>
                <c:pt idx="10082">
                  <c:v>4295.1000000000004</c:v>
                </c:pt>
                <c:pt idx="10083">
                  <c:v>4278.2</c:v>
                </c:pt>
                <c:pt idx="10084">
                  <c:v>4276.5</c:v>
                </c:pt>
                <c:pt idx="10085">
                  <c:v>4273</c:v>
                </c:pt>
                <c:pt idx="10086">
                  <c:v>4286.3</c:v>
                </c:pt>
                <c:pt idx="10087">
                  <c:v>4289.5</c:v>
                </c:pt>
                <c:pt idx="10088">
                  <c:v>4279.5</c:v>
                </c:pt>
                <c:pt idx="10089">
                  <c:v>4286.8</c:v>
                </c:pt>
                <c:pt idx="10090">
                  <c:v>4287.1000000000004</c:v>
                </c:pt>
                <c:pt idx="10091">
                  <c:v>4284.3</c:v>
                </c:pt>
                <c:pt idx="10092">
                  <c:v>4289.1000000000004</c:v>
                </c:pt>
                <c:pt idx="10093">
                  <c:v>4283.8</c:v>
                </c:pt>
                <c:pt idx="10094">
                  <c:v>4290.2</c:v>
                </c:pt>
                <c:pt idx="10095">
                  <c:v>4283.3999999999996</c:v>
                </c:pt>
                <c:pt idx="10096">
                  <c:v>4279.5</c:v>
                </c:pt>
                <c:pt idx="10097">
                  <c:v>4279.3</c:v>
                </c:pt>
                <c:pt idx="10098">
                  <c:v>4284</c:v>
                </c:pt>
                <c:pt idx="10099">
                  <c:v>4282.8</c:v>
                </c:pt>
                <c:pt idx="10100">
                  <c:v>4283.8</c:v>
                </c:pt>
                <c:pt idx="10101">
                  <c:v>4293.1000000000004</c:v>
                </c:pt>
                <c:pt idx="10102">
                  <c:v>4284.8999999999996</c:v>
                </c:pt>
                <c:pt idx="10103">
                  <c:v>4290.2</c:v>
                </c:pt>
                <c:pt idx="10104">
                  <c:v>4285.1000000000004</c:v>
                </c:pt>
                <c:pt idx="10105">
                  <c:v>4284.8999999999996</c:v>
                </c:pt>
                <c:pt idx="10106">
                  <c:v>4282</c:v>
                </c:pt>
                <c:pt idx="10107">
                  <c:v>4281.8</c:v>
                </c:pt>
                <c:pt idx="10108">
                  <c:v>4271.8</c:v>
                </c:pt>
                <c:pt idx="10109">
                  <c:v>4281.8999999999996</c:v>
                </c:pt>
                <c:pt idx="10110">
                  <c:v>4275.5</c:v>
                </c:pt>
                <c:pt idx="10111">
                  <c:v>4277.1000000000004</c:v>
                </c:pt>
                <c:pt idx="10112">
                  <c:v>4272</c:v>
                </c:pt>
                <c:pt idx="10113">
                  <c:v>4273.8999999999996</c:v>
                </c:pt>
                <c:pt idx="10114">
                  <c:v>4272.8</c:v>
                </c:pt>
                <c:pt idx="10115">
                  <c:v>4283.7</c:v>
                </c:pt>
                <c:pt idx="10116">
                  <c:v>4280.8</c:v>
                </c:pt>
                <c:pt idx="10117">
                  <c:v>4280.2</c:v>
                </c:pt>
                <c:pt idx="10118">
                  <c:v>4277.8999999999996</c:v>
                </c:pt>
                <c:pt idx="10119">
                  <c:v>4276.3</c:v>
                </c:pt>
                <c:pt idx="10120">
                  <c:v>4276.2</c:v>
                </c:pt>
                <c:pt idx="10121">
                  <c:v>4284.6000000000004</c:v>
                </c:pt>
                <c:pt idx="10122">
                  <c:v>4276.3999999999996</c:v>
                </c:pt>
                <c:pt idx="10123">
                  <c:v>4283.1000000000004</c:v>
                </c:pt>
                <c:pt idx="10124">
                  <c:v>4280.7</c:v>
                </c:pt>
                <c:pt idx="10125">
                  <c:v>4285.6000000000004</c:v>
                </c:pt>
                <c:pt idx="10126">
                  <c:v>4284.3</c:v>
                </c:pt>
                <c:pt idx="10127">
                  <c:v>4284.2</c:v>
                </c:pt>
                <c:pt idx="10128">
                  <c:v>4278.6000000000004</c:v>
                </c:pt>
                <c:pt idx="10129">
                  <c:v>4269</c:v>
                </c:pt>
                <c:pt idx="10130">
                  <c:v>4277.6000000000004</c:v>
                </c:pt>
                <c:pt idx="10131">
                  <c:v>4285.1000000000004</c:v>
                </c:pt>
                <c:pt idx="10132">
                  <c:v>4282.3999999999996</c:v>
                </c:pt>
                <c:pt idx="10133">
                  <c:v>4281.3</c:v>
                </c:pt>
                <c:pt idx="10134">
                  <c:v>4284.6000000000004</c:v>
                </c:pt>
                <c:pt idx="10135">
                  <c:v>4274.1000000000004</c:v>
                </c:pt>
                <c:pt idx="10136">
                  <c:v>4278</c:v>
                </c:pt>
                <c:pt idx="10137">
                  <c:v>4271.1000000000004</c:v>
                </c:pt>
                <c:pt idx="10138">
                  <c:v>4285.5</c:v>
                </c:pt>
                <c:pt idx="10139">
                  <c:v>4278.2</c:v>
                </c:pt>
                <c:pt idx="10140">
                  <c:v>4279.7</c:v>
                </c:pt>
                <c:pt idx="10141">
                  <c:v>4284</c:v>
                </c:pt>
                <c:pt idx="10142">
                  <c:v>4278.3</c:v>
                </c:pt>
                <c:pt idx="10143">
                  <c:v>4281.8999999999996</c:v>
                </c:pt>
                <c:pt idx="10144">
                  <c:v>4274.5</c:v>
                </c:pt>
                <c:pt idx="10145">
                  <c:v>4276</c:v>
                </c:pt>
                <c:pt idx="10146">
                  <c:v>4277.6000000000004</c:v>
                </c:pt>
                <c:pt idx="10147">
                  <c:v>4281.8</c:v>
                </c:pt>
                <c:pt idx="10148">
                  <c:v>4279.5</c:v>
                </c:pt>
                <c:pt idx="10149">
                  <c:v>4271.3</c:v>
                </c:pt>
                <c:pt idx="10150">
                  <c:v>4279.2</c:v>
                </c:pt>
                <c:pt idx="10151">
                  <c:v>4283.7</c:v>
                </c:pt>
                <c:pt idx="10152">
                  <c:v>4280.2</c:v>
                </c:pt>
                <c:pt idx="10153">
                  <c:v>4283.8999999999996</c:v>
                </c:pt>
                <c:pt idx="10154">
                  <c:v>4280.3</c:v>
                </c:pt>
                <c:pt idx="10155">
                  <c:v>4282</c:v>
                </c:pt>
                <c:pt idx="10156">
                  <c:v>4277.3</c:v>
                </c:pt>
                <c:pt idx="10157">
                  <c:v>4278.6000000000004</c:v>
                </c:pt>
                <c:pt idx="10158">
                  <c:v>4278.3999999999996</c:v>
                </c:pt>
                <c:pt idx="10159">
                  <c:v>4272</c:v>
                </c:pt>
                <c:pt idx="10160">
                  <c:v>4277.2</c:v>
                </c:pt>
                <c:pt idx="10161">
                  <c:v>4281.3</c:v>
                </c:pt>
                <c:pt idx="10162">
                  <c:v>4272</c:v>
                </c:pt>
                <c:pt idx="10163">
                  <c:v>4282</c:v>
                </c:pt>
                <c:pt idx="10164">
                  <c:v>4272.8</c:v>
                </c:pt>
                <c:pt idx="10165">
                  <c:v>4268</c:v>
                </c:pt>
                <c:pt idx="10166">
                  <c:v>4275.3</c:v>
                </c:pt>
                <c:pt idx="10167">
                  <c:v>4276</c:v>
                </c:pt>
                <c:pt idx="10168">
                  <c:v>4274.3999999999996</c:v>
                </c:pt>
                <c:pt idx="10169">
                  <c:v>4267.6000000000004</c:v>
                </c:pt>
                <c:pt idx="10170">
                  <c:v>4263.6000000000004</c:v>
                </c:pt>
                <c:pt idx="10171">
                  <c:v>4266.8999999999996</c:v>
                </c:pt>
                <c:pt idx="10172">
                  <c:v>4269.2</c:v>
                </c:pt>
                <c:pt idx="10173">
                  <c:v>4261.7</c:v>
                </c:pt>
                <c:pt idx="10174">
                  <c:v>4265.8</c:v>
                </c:pt>
                <c:pt idx="10175">
                  <c:v>4269.2</c:v>
                </c:pt>
                <c:pt idx="10176">
                  <c:v>4259.3999999999996</c:v>
                </c:pt>
                <c:pt idx="10177">
                  <c:v>4258.6000000000004</c:v>
                </c:pt>
                <c:pt idx="10178">
                  <c:v>4257.5</c:v>
                </c:pt>
                <c:pt idx="10179">
                  <c:v>4252.2</c:v>
                </c:pt>
                <c:pt idx="10180">
                  <c:v>4252.6000000000004</c:v>
                </c:pt>
                <c:pt idx="10181">
                  <c:v>4250.3999999999996</c:v>
                </c:pt>
                <c:pt idx="10182">
                  <c:v>4251.3</c:v>
                </c:pt>
                <c:pt idx="10183">
                  <c:v>4246.2</c:v>
                </c:pt>
                <c:pt idx="10184">
                  <c:v>4245.8999999999996</c:v>
                </c:pt>
                <c:pt idx="10185">
                  <c:v>4251.3</c:v>
                </c:pt>
                <c:pt idx="10186">
                  <c:v>4248.6000000000004</c:v>
                </c:pt>
                <c:pt idx="10187">
                  <c:v>4251.2</c:v>
                </c:pt>
                <c:pt idx="10188">
                  <c:v>4251</c:v>
                </c:pt>
                <c:pt idx="10189">
                  <c:v>4250.6000000000004</c:v>
                </c:pt>
                <c:pt idx="10190">
                  <c:v>4246.1000000000004</c:v>
                </c:pt>
                <c:pt idx="10191">
                  <c:v>4250.2</c:v>
                </c:pt>
                <c:pt idx="10192">
                  <c:v>4257.8999999999996</c:v>
                </c:pt>
                <c:pt idx="10193">
                  <c:v>4257</c:v>
                </c:pt>
                <c:pt idx="10194">
                  <c:v>4252.3999999999996</c:v>
                </c:pt>
                <c:pt idx="10195">
                  <c:v>4259.5</c:v>
                </c:pt>
                <c:pt idx="10196">
                  <c:v>4259.3</c:v>
                </c:pt>
                <c:pt idx="10197">
                  <c:v>4255.7</c:v>
                </c:pt>
                <c:pt idx="10198">
                  <c:v>4255</c:v>
                </c:pt>
                <c:pt idx="10199">
                  <c:v>4266.2</c:v>
                </c:pt>
                <c:pt idx="10200">
                  <c:v>4258.8999999999996</c:v>
                </c:pt>
                <c:pt idx="10201">
                  <c:v>4252.5</c:v>
                </c:pt>
                <c:pt idx="10202">
                  <c:v>4257.7</c:v>
                </c:pt>
                <c:pt idx="10203">
                  <c:v>4256</c:v>
                </c:pt>
                <c:pt idx="10204">
                  <c:v>4255.6000000000004</c:v>
                </c:pt>
                <c:pt idx="10205">
                  <c:v>4256.8</c:v>
                </c:pt>
                <c:pt idx="10206">
                  <c:v>4259.3999999999996</c:v>
                </c:pt>
                <c:pt idx="10207">
                  <c:v>4258.1000000000004</c:v>
                </c:pt>
                <c:pt idx="10208">
                  <c:v>4260.1000000000004</c:v>
                </c:pt>
                <c:pt idx="10209">
                  <c:v>4256.3999999999996</c:v>
                </c:pt>
                <c:pt idx="10210">
                  <c:v>4258.3</c:v>
                </c:pt>
                <c:pt idx="10211">
                  <c:v>4264.7</c:v>
                </c:pt>
                <c:pt idx="10212">
                  <c:v>4264.6000000000004</c:v>
                </c:pt>
                <c:pt idx="10213">
                  <c:v>4261.5</c:v>
                </c:pt>
                <c:pt idx="10214">
                  <c:v>4256.1000000000004</c:v>
                </c:pt>
                <c:pt idx="10215">
                  <c:v>4262.3</c:v>
                </c:pt>
                <c:pt idx="10216">
                  <c:v>4268.8</c:v>
                </c:pt>
                <c:pt idx="10217">
                  <c:v>4264.3999999999996</c:v>
                </c:pt>
                <c:pt idx="10218">
                  <c:v>4262.7</c:v>
                </c:pt>
                <c:pt idx="10219">
                  <c:v>4259.5</c:v>
                </c:pt>
                <c:pt idx="10220">
                  <c:v>4265.3</c:v>
                </c:pt>
                <c:pt idx="10221">
                  <c:v>4269.5</c:v>
                </c:pt>
                <c:pt idx="10222">
                  <c:v>4267.5</c:v>
                </c:pt>
                <c:pt idx="10223">
                  <c:v>4263.8</c:v>
                </c:pt>
                <c:pt idx="10224">
                  <c:v>4266.6000000000004</c:v>
                </c:pt>
                <c:pt idx="10225">
                  <c:v>4269.8</c:v>
                </c:pt>
                <c:pt idx="10226">
                  <c:v>4270.6000000000004</c:v>
                </c:pt>
                <c:pt idx="10227">
                  <c:v>4268.5</c:v>
                </c:pt>
                <c:pt idx="10228">
                  <c:v>4264.8</c:v>
                </c:pt>
                <c:pt idx="10229">
                  <c:v>4267.6000000000004</c:v>
                </c:pt>
                <c:pt idx="10230">
                  <c:v>4272.8999999999996</c:v>
                </c:pt>
                <c:pt idx="10231">
                  <c:v>4273.3999999999996</c:v>
                </c:pt>
                <c:pt idx="10232">
                  <c:v>4271</c:v>
                </c:pt>
                <c:pt idx="10233">
                  <c:v>4269.6000000000004</c:v>
                </c:pt>
                <c:pt idx="10234">
                  <c:v>4263.1000000000004</c:v>
                </c:pt>
                <c:pt idx="10235">
                  <c:v>4269</c:v>
                </c:pt>
                <c:pt idx="10236">
                  <c:v>4262.2</c:v>
                </c:pt>
                <c:pt idx="10237">
                  <c:v>4271.3</c:v>
                </c:pt>
                <c:pt idx="10238">
                  <c:v>4268.2</c:v>
                </c:pt>
                <c:pt idx="10239">
                  <c:v>4262.5</c:v>
                </c:pt>
                <c:pt idx="10240">
                  <c:v>4262.7</c:v>
                </c:pt>
                <c:pt idx="10241">
                  <c:v>4261.8999999999996</c:v>
                </c:pt>
                <c:pt idx="10242">
                  <c:v>4268.2</c:v>
                </c:pt>
                <c:pt idx="10243">
                  <c:v>4268.3999999999996</c:v>
                </c:pt>
                <c:pt idx="10244">
                  <c:v>4266.8</c:v>
                </c:pt>
                <c:pt idx="10245">
                  <c:v>4270.2</c:v>
                </c:pt>
                <c:pt idx="10246">
                  <c:v>4265.8</c:v>
                </c:pt>
                <c:pt idx="10247">
                  <c:v>4272</c:v>
                </c:pt>
                <c:pt idx="10248">
                  <c:v>4269.5</c:v>
                </c:pt>
                <c:pt idx="10249">
                  <c:v>4259.7</c:v>
                </c:pt>
                <c:pt idx="10250">
                  <c:v>4261.8</c:v>
                </c:pt>
                <c:pt idx="10251">
                  <c:v>4268</c:v>
                </c:pt>
                <c:pt idx="10252">
                  <c:v>4266.8</c:v>
                </c:pt>
                <c:pt idx="10253">
                  <c:v>4263.8999999999996</c:v>
                </c:pt>
                <c:pt idx="10254">
                  <c:v>4257.5</c:v>
                </c:pt>
                <c:pt idx="10255">
                  <c:v>4259.6000000000004</c:v>
                </c:pt>
                <c:pt idx="10256">
                  <c:v>4259.6000000000004</c:v>
                </c:pt>
                <c:pt idx="10257">
                  <c:v>4259.3</c:v>
                </c:pt>
                <c:pt idx="10258">
                  <c:v>4258.3999999999996</c:v>
                </c:pt>
                <c:pt idx="10259">
                  <c:v>4262.2</c:v>
                </c:pt>
                <c:pt idx="10260">
                  <c:v>4262.1000000000004</c:v>
                </c:pt>
                <c:pt idx="10261">
                  <c:v>4257.6000000000004</c:v>
                </c:pt>
                <c:pt idx="10262">
                  <c:v>4263.3</c:v>
                </c:pt>
                <c:pt idx="10263">
                  <c:v>4266.7</c:v>
                </c:pt>
                <c:pt idx="10264">
                  <c:v>4266.7</c:v>
                </c:pt>
                <c:pt idx="10265">
                  <c:v>4264</c:v>
                </c:pt>
                <c:pt idx="10266">
                  <c:v>4261.8999999999996</c:v>
                </c:pt>
                <c:pt idx="10267">
                  <c:v>4253.8999999999996</c:v>
                </c:pt>
                <c:pt idx="10268">
                  <c:v>4253.3</c:v>
                </c:pt>
                <c:pt idx="10269">
                  <c:v>4253.3</c:v>
                </c:pt>
                <c:pt idx="10270">
                  <c:v>4255.5</c:v>
                </c:pt>
                <c:pt idx="10271">
                  <c:v>4253.8999999999996</c:v>
                </c:pt>
                <c:pt idx="10272">
                  <c:v>4261.3999999999996</c:v>
                </c:pt>
                <c:pt idx="10273">
                  <c:v>4259.3999999999996</c:v>
                </c:pt>
                <c:pt idx="10274">
                  <c:v>4265.7</c:v>
                </c:pt>
                <c:pt idx="10275">
                  <c:v>4262.3999999999996</c:v>
                </c:pt>
                <c:pt idx="10276">
                  <c:v>4258.1000000000004</c:v>
                </c:pt>
                <c:pt idx="10277">
                  <c:v>4254.7</c:v>
                </c:pt>
                <c:pt idx="10278">
                  <c:v>4255.2</c:v>
                </c:pt>
                <c:pt idx="10279">
                  <c:v>4260.1000000000004</c:v>
                </c:pt>
                <c:pt idx="10280">
                  <c:v>4253.6000000000004</c:v>
                </c:pt>
                <c:pt idx="10281">
                  <c:v>4260.8999999999996</c:v>
                </c:pt>
                <c:pt idx="10282">
                  <c:v>4260.6000000000004</c:v>
                </c:pt>
                <c:pt idx="10283">
                  <c:v>4265.7</c:v>
                </c:pt>
                <c:pt idx="10284">
                  <c:v>4260.2</c:v>
                </c:pt>
                <c:pt idx="10285">
                  <c:v>4259.8</c:v>
                </c:pt>
                <c:pt idx="10286">
                  <c:v>4259.8999999999996</c:v>
                </c:pt>
                <c:pt idx="10287">
                  <c:v>4259.3999999999996</c:v>
                </c:pt>
                <c:pt idx="10288">
                  <c:v>4257.7</c:v>
                </c:pt>
                <c:pt idx="10289">
                  <c:v>4262.3999999999996</c:v>
                </c:pt>
                <c:pt idx="10290">
                  <c:v>4261.3</c:v>
                </c:pt>
                <c:pt idx="10291">
                  <c:v>4259.8999999999996</c:v>
                </c:pt>
                <c:pt idx="10292">
                  <c:v>4259.7</c:v>
                </c:pt>
                <c:pt idx="10293">
                  <c:v>4266.2</c:v>
                </c:pt>
                <c:pt idx="10294">
                  <c:v>4265.6000000000004</c:v>
                </c:pt>
                <c:pt idx="10295">
                  <c:v>4260.3999999999996</c:v>
                </c:pt>
                <c:pt idx="10296">
                  <c:v>4266.7</c:v>
                </c:pt>
                <c:pt idx="10297">
                  <c:v>4274.2</c:v>
                </c:pt>
                <c:pt idx="10298">
                  <c:v>4265.3</c:v>
                </c:pt>
                <c:pt idx="10299">
                  <c:v>4261.1000000000004</c:v>
                </c:pt>
                <c:pt idx="10300">
                  <c:v>4268.1000000000004</c:v>
                </c:pt>
                <c:pt idx="10301">
                  <c:v>4264.6000000000004</c:v>
                </c:pt>
                <c:pt idx="10302">
                  <c:v>4272.3</c:v>
                </c:pt>
                <c:pt idx="10303">
                  <c:v>4277.2</c:v>
                </c:pt>
                <c:pt idx="10304">
                  <c:v>4269.8</c:v>
                </c:pt>
                <c:pt idx="10305">
                  <c:v>4276</c:v>
                </c:pt>
                <c:pt idx="10306">
                  <c:v>4271.7</c:v>
                </c:pt>
                <c:pt idx="10307">
                  <c:v>4268.3</c:v>
                </c:pt>
                <c:pt idx="10308">
                  <c:v>4269.8999999999996</c:v>
                </c:pt>
                <c:pt idx="10309">
                  <c:v>4270.8999999999996</c:v>
                </c:pt>
                <c:pt idx="10310">
                  <c:v>4275.6000000000004</c:v>
                </c:pt>
                <c:pt idx="10311">
                  <c:v>4273.2</c:v>
                </c:pt>
                <c:pt idx="10312">
                  <c:v>4274.1000000000004</c:v>
                </c:pt>
                <c:pt idx="10313">
                  <c:v>4269.1000000000004</c:v>
                </c:pt>
                <c:pt idx="10314">
                  <c:v>4266.7</c:v>
                </c:pt>
                <c:pt idx="10315">
                  <c:v>4272.8</c:v>
                </c:pt>
                <c:pt idx="10316">
                  <c:v>4270.3999999999996</c:v>
                </c:pt>
                <c:pt idx="10317">
                  <c:v>4277.6000000000004</c:v>
                </c:pt>
                <c:pt idx="10318">
                  <c:v>4270.7</c:v>
                </c:pt>
                <c:pt idx="10319">
                  <c:v>4269.1000000000004</c:v>
                </c:pt>
                <c:pt idx="10320">
                  <c:v>4270.5</c:v>
                </c:pt>
                <c:pt idx="10321">
                  <c:v>4266.3999999999996</c:v>
                </c:pt>
                <c:pt idx="10322">
                  <c:v>4266.3999999999996</c:v>
                </c:pt>
                <c:pt idx="10323">
                  <c:v>4269.2</c:v>
                </c:pt>
                <c:pt idx="10324">
                  <c:v>4271.2</c:v>
                </c:pt>
                <c:pt idx="10325">
                  <c:v>4271.3</c:v>
                </c:pt>
                <c:pt idx="10326">
                  <c:v>4258.3999999999996</c:v>
                </c:pt>
                <c:pt idx="10327">
                  <c:v>4261.6000000000004</c:v>
                </c:pt>
                <c:pt idx="10328">
                  <c:v>4256.8999999999996</c:v>
                </c:pt>
                <c:pt idx="10329">
                  <c:v>4259.5</c:v>
                </c:pt>
                <c:pt idx="10330">
                  <c:v>4258.2</c:v>
                </c:pt>
                <c:pt idx="10331">
                  <c:v>4257.7</c:v>
                </c:pt>
                <c:pt idx="10332">
                  <c:v>4253.2</c:v>
                </c:pt>
                <c:pt idx="10333">
                  <c:v>4260.8999999999996</c:v>
                </c:pt>
                <c:pt idx="10334">
                  <c:v>4264.3</c:v>
                </c:pt>
                <c:pt idx="10335">
                  <c:v>4264.1000000000004</c:v>
                </c:pt>
                <c:pt idx="10336">
                  <c:v>4262.3</c:v>
                </c:pt>
                <c:pt idx="10337">
                  <c:v>4258.2</c:v>
                </c:pt>
                <c:pt idx="10338">
                  <c:v>4253.8</c:v>
                </c:pt>
                <c:pt idx="10339">
                  <c:v>4262.2</c:v>
                </c:pt>
                <c:pt idx="10340">
                  <c:v>4261.1000000000004</c:v>
                </c:pt>
                <c:pt idx="10341">
                  <c:v>4257</c:v>
                </c:pt>
                <c:pt idx="10342">
                  <c:v>4265.3</c:v>
                </c:pt>
                <c:pt idx="10343">
                  <c:v>4267.6000000000004</c:v>
                </c:pt>
                <c:pt idx="10344">
                  <c:v>4264.2</c:v>
                </c:pt>
                <c:pt idx="10345">
                  <c:v>4268.5</c:v>
                </c:pt>
                <c:pt idx="10346">
                  <c:v>4266.5</c:v>
                </c:pt>
                <c:pt idx="10347">
                  <c:v>4275.3</c:v>
                </c:pt>
                <c:pt idx="10348">
                  <c:v>4268.8999999999996</c:v>
                </c:pt>
                <c:pt idx="10349">
                  <c:v>4268.5</c:v>
                </c:pt>
                <c:pt idx="10350">
                  <c:v>4259.8999999999996</c:v>
                </c:pt>
                <c:pt idx="10351">
                  <c:v>4268.3999999999996</c:v>
                </c:pt>
                <c:pt idx="10352">
                  <c:v>4272.1000000000004</c:v>
                </c:pt>
                <c:pt idx="10353">
                  <c:v>4270.3999999999996</c:v>
                </c:pt>
                <c:pt idx="10354">
                  <c:v>4270.3999999999996</c:v>
                </c:pt>
                <c:pt idx="10355">
                  <c:v>4273.8999999999996</c:v>
                </c:pt>
                <c:pt idx="10356">
                  <c:v>4265.3</c:v>
                </c:pt>
                <c:pt idx="10357">
                  <c:v>4260.2</c:v>
                </c:pt>
                <c:pt idx="10358">
                  <c:v>4246.8</c:v>
                </c:pt>
                <c:pt idx="10359">
                  <c:v>4268</c:v>
                </c:pt>
                <c:pt idx="10360">
                  <c:v>4269.3</c:v>
                </c:pt>
                <c:pt idx="10361">
                  <c:v>4266.5</c:v>
                </c:pt>
                <c:pt idx="10362">
                  <c:v>4272.6000000000004</c:v>
                </c:pt>
                <c:pt idx="10363">
                  <c:v>4272</c:v>
                </c:pt>
                <c:pt idx="10364">
                  <c:v>4269.3999999999996</c:v>
                </c:pt>
                <c:pt idx="10365">
                  <c:v>4270.7</c:v>
                </c:pt>
                <c:pt idx="10366">
                  <c:v>4268.3999999999996</c:v>
                </c:pt>
                <c:pt idx="10367">
                  <c:v>4263.5</c:v>
                </c:pt>
                <c:pt idx="10368">
                  <c:v>4271.8</c:v>
                </c:pt>
                <c:pt idx="10369">
                  <c:v>4268.3999999999996</c:v>
                </c:pt>
                <c:pt idx="10370">
                  <c:v>4271.8</c:v>
                </c:pt>
                <c:pt idx="10371">
                  <c:v>4269.5</c:v>
                </c:pt>
                <c:pt idx="10372">
                  <c:v>4273.6000000000004</c:v>
                </c:pt>
                <c:pt idx="10373">
                  <c:v>4277.6000000000004</c:v>
                </c:pt>
                <c:pt idx="10374">
                  <c:v>4270.3999999999996</c:v>
                </c:pt>
                <c:pt idx="10375">
                  <c:v>4269.2</c:v>
                </c:pt>
                <c:pt idx="10376">
                  <c:v>4271.7</c:v>
                </c:pt>
                <c:pt idx="10377">
                  <c:v>4266.6000000000004</c:v>
                </c:pt>
                <c:pt idx="10378">
                  <c:v>4271.1000000000004</c:v>
                </c:pt>
                <c:pt idx="10379">
                  <c:v>4263.7</c:v>
                </c:pt>
                <c:pt idx="10380">
                  <c:v>4268.5</c:v>
                </c:pt>
                <c:pt idx="10381">
                  <c:v>4269.2</c:v>
                </c:pt>
                <c:pt idx="10382">
                  <c:v>4275.5</c:v>
                </c:pt>
                <c:pt idx="10383">
                  <c:v>4277.8</c:v>
                </c:pt>
                <c:pt idx="10384">
                  <c:v>4278.3</c:v>
                </c:pt>
                <c:pt idx="10385">
                  <c:v>4280.3999999999996</c:v>
                </c:pt>
                <c:pt idx="10386">
                  <c:v>4272.5</c:v>
                </c:pt>
                <c:pt idx="10387">
                  <c:v>4265.6000000000004</c:v>
                </c:pt>
                <c:pt idx="10388">
                  <c:v>4265.3</c:v>
                </c:pt>
                <c:pt idx="10389">
                  <c:v>4276.3999999999996</c:v>
                </c:pt>
                <c:pt idx="10390">
                  <c:v>4269.8999999999996</c:v>
                </c:pt>
                <c:pt idx="10391">
                  <c:v>4265.3999999999996</c:v>
                </c:pt>
                <c:pt idx="10392">
                  <c:v>4268.5</c:v>
                </c:pt>
                <c:pt idx="10393">
                  <c:v>4267</c:v>
                </c:pt>
                <c:pt idx="10394">
                  <c:v>4268.3999999999996</c:v>
                </c:pt>
                <c:pt idx="10395">
                  <c:v>4265.2</c:v>
                </c:pt>
                <c:pt idx="10396">
                  <c:v>4265.3999999999996</c:v>
                </c:pt>
                <c:pt idx="10397">
                  <c:v>4262.8999999999996</c:v>
                </c:pt>
                <c:pt idx="10398">
                  <c:v>4261.8</c:v>
                </c:pt>
                <c:pt idx="10399">
                  <c:v>4262.6000000000004</c:v>
                </c:pt>
                <c:pt idx="10400">
                  <c:v>4263</c:v>
                </c:pt>
                <c:pt idx="10401">
                  <c:v>4263.1000000000004</c:v>
                </c:pt>
                <c:pt idx="10402">
                  <c:v>4259.7</c:v>
                </c:pt>
                <c:pt idx="10403">
                  <c:v>4258.7</c:v>
                </c:pt>
                <c:pt idx="10404">
                  <c:v>4263.7</c:v>
                </c:pt>
                <c:pt idx="10405">
                  <c:v>4263.3999999999996</c:v>
                </c:pt>
                <c:pt idx="10406">
                  <c:v>4262.5</c:v>
                </c:pt>
                <c:pt idx="10407">
                  <c:v>4264.8999999999996</c:v>
                </c:pt>
                <c:pt idx="10408">
                  <c:v>4259</c:v>
                </c:pt>
                <c:pt idx="10409">
                  <c:v>4248.8</c:v>
                </c:pt>
                <c:pt idx="10410">
                  <c:v>4257.8999999999996</c:v>
                </c:pt>
                <c:pt idx="10411">
                  <c:v>4255.1000000000004</c:v>
                </c:pt>
                <c:pt idx="10412">
                  <c:v>4258.8</c:v>
                </c:pt>
                <c:pt idx="10413">
                  <c:v>4266.3</c:v>
                </c:pt>
                <c:pt idx="10414">
                  <c:v>4262.8</c:v>
                </c:pt>
                <c:pt idx="10415">
                  <c:v>4252.6000000000004</c:v>
                </c:pt>
                <c:pt idx="10416">
                  <c:v>4251.3</c:v>
                </c:pt>
                <c:pt idx="10417">
                  <c:v>4251.3999999999996</c:v>
                </c:pt>
                <c:pt idx="10418">
                  <c:v>4258.5</c:v>
                </c:pt>
                <c:pt idx="10419">
                  <c:v>4253.6000000000004</c:v>
                </c:pt>
                <c:pt idx="10420">
                  <c:v>4255.3999999999996</c:v>
                </c:pt>
                <c:pt idx="10421">
                  <c:v>4252</c:v>
                </c:pt>
                <c:pt idx="10422">
                  <c:v>4252.3</c:v>
                </c:pt>
                <c:pt idx="10423">
                  <c:v>4252.8</c:v>
                </c:pt>
                <c:pt idx="10424">
                  <c:v>4251.2</c:v>
                </c:pt>
                <c:pt idx="10425">
                  <c:v>4244.3</c:v>
                </c:pt>
                <c:pt idx="10426">
                  <c:v>4246.1000000000004</c:v>
                </c:pt>
                <c:pt idx="10427">
                  <c:v>4251.3</c:v>
                </c:pt>
                <c:pt idx="10428">
                  <c:v>4253.3999999999996</c:v>
                </c:pt>
                <c:pt idx="10429">
                  <c:v>4254.5</c:v>
                </c:pt>
                <c:pt idx="10430">
                  <c:v>4256.7</c:v>
                </c:pt>
                <c:pt idx="10431">
                  <c:v>4256</c:v>
                </c:pt>
                <c:pt idx="10432">
                  <c:v>4253.8</c:v>
                </c:pt>
                <c:pt idx="10433">
                  <c:v>4251.3999999999996</c:v>
                </c:pt>
                <c:pt idx="10434">
                  <c:v>4253.3999999999996</c:v>
                </c:pt>
                <c:pt idx="10435">
                  <c:v>4247.3</c:v>
                </c:pt>
                <c:pt idx="10436">
                  <c:v>4248.8999999999996</c:v>
                </c:pt>
                <c:pt idx="10437">
                  <c:v>4249.5</c:v>
                </c:pt>
                <c:pt idx="10438">
                  <c:v>4252.3999999999996</c:v>
                </c:pt>
                <c:pt idx="10439">
                  <c:v>4251.6000000000004</c:v>
                </c:pt>
                <c:pt idx="10440">
                  <c:v>4252.8999999999996</c:v>
                </c:pt>
                <c:pt idx="10441">
                  <c:v>4245.7</c:v>
                </c:pt>
                <c:pt idx="10442">
                  <c:v>4260</c:v>
                </c:pt>
                <c:pt idx="10443">
                  <c:v>4249.3999999999996</c:v>
                </c:pt>
                <c:pt idx="10444">
                  <c:v>4248.8999999999996</c:v>
                </c:pt>
                <c:pt idx="10445">
                  <c:v>4245.1000000000004</c:v>
                </c:pt>
                <c:pt idx="10446">
                  <c:v>4244.8999999999996</c:v>
                </c:pt>
                <c:pt idx="10447">
                  <c:v>4249.1000000000004</c:v>
                </c:pt>
                <c:pt idx="10448">
                  <c:v>4248.8999999999996</c:v>
                </c:pt>
                <c:pt idx="10449">
                  <c:v>4244.3999999999996</c:v>
                </c:pt>
                <c:pt idx="10450">
                  <c:v>4244</c:v>
                </c:pt>
                <c:pt idx="10451">
                  <c:v>4242.6000000000004</c:v>
                </c:pt>
                <c:pt idx="10452">
                  <c:v>4247.8999999999996</c:v>
                </c:pt>
                <c:pt idx="10453">
                  <c:v>4246.8</c:v>
                </c:pt>
                <c:pt idx="10454">
                  <c:v>4252.2</c:v>
                </c:pt>
                <c:pt idx="10455">
                  <c:v>4243.7</c:v>
                </c:pt>
                <c:pt idx="10456">
                  <c:v>4241.6000000000004</c:v>
                </c:pt>
                <c:pt idx="10457">
                  <c:v>4237.8</c:v>
                </c:pt>
                <c:pt idx="10458">
                  <c:v>4249</c:v>
                </c:pt>
                <c:pt idx="10459">
                  <c:v>4244.8</c:v>
                </c:pt>
                <c:pt idx="10460">
                  <c:v>4244.6000000000004</c:v>
                </c:pt>
                <c:pt idx="10461">
                  <c:v>4245.5</c:v>
                </c:pt>
                <c:pt idx="10462">
                  <c:v>4253.5</c:v>
                </c:pt>
                <c:pt idx="10463">
                  <c:v>4247.6000000000004</c:v>
                </c:pt>
                <c:pt idx="10464">
                  <c:v>4245.3999999999996</c:v>
                </c:pt>
                <c:pt idx="10465">
                  <c:v>4243</c:v>
                </c:pt>
                <c:pt idx="10466">
                  <c:v>4238</c:v>
                </c:pt>
                <c:pt idx="10467">
                  <c:v>4245.7</c:v>
                </c:pt>
                <c:pt idx="10468">
                  <c:v>4235.2</c:v>
                </c:pt>
                <c:pt idx="10469">
                  <c:v>4234.8999999999996</c:v>
                </c:pt>
                <c:pt idx="10470">
                  <c:v>4241.6000000000004</c:v>
                </c:pt>
                <c:pt idx="10471">
                  <c:v>4246.7</c:v>
                </c:pt>
                <c:pt idx="10472">
                  <c:v>4248.3999999999996</c:v>
                </c:pt>
                <c:pt idx="10473">
                  <c:v>4246</c:v>
                </c:pt>
                <c:pt idx="10474">
                  <c:v>4244.8</c:v>
                </c:pt>
                <c:pt idx="10475">
                  <c:v>4244.5</c:v>
                </c:pt>
                <c:pt idx="10476">
                  <c:v>4242.1000000000004</c:v>
                </c:pt>
                <c:pt idx="10477">
                  <c:v>4246.8</c:v>
                </c:pt>
                <c:pt idx="10478">
                  <c:v>4243.3999999999996</c:v>
                </c:pt>
                <c:pt idx="10479">
                  <c:v>4249.5</c:v>
                </c:pt>
                <c:pt idx="10480">
                  <c:v>4253.3999999999996</c:v>
                </c:pt>
                <c:pt idx="10481">
                  <c:v>4244.3</c:v>
                </c:pt>
                <c:pt idx="10482">
                  <c:v>4255.8999999999996</c:v>
                </c:pt>
                <c:pt idx="10483">
                  <c:v>4250.8999999999996</c:v>
                </c:pt>
                <c:pt idx="10484">
                  <c:v>4241.3</c:v>
                </c:pt>
                <c:pt idx="10485">
                  <c:v>4240.3999999999996</c:v>
                </c:pt>
                <c:pt idx="10486">
                  <c:v>4246.3999999999996</c:v>
                </c:pt>
                <c:pt idx="10487">
                  <c:v>4244</c:v>
                </c:pt>
                <c:pt idx="10488">
                  <c:v>4244</c:v>
                </c:pt>
                <c:pt idx="10489">
                  <c:v>4248.2</c:v>
                </c:pt>
                <c:pt idx="10490">
                  <c:v>4249.6000000000004</c:v>
                </c:pt>
                <c:pt idx="10491">
                  <c:v>4243.5</c:v>
                </c:pt>
                <c:pt idx="10492">
                  <c:v>4253.8999999999996</c:v>
                </c:pt>
                <c:pt idx="10493">
                  <c:v>4256.7</c:v>
                </c:pt>
                <c:pt idx="10494">
                  <c:v>4249.3</c:v>
                </c:pt>
                <c:pt idx="10495">
                  <c:v>4251.8999999999996</c:v>
                </c:pt>
                <c:pt idx="10496">
                  <c:v>4243.5</c:v>
                </c:pt>
                <c:pt idx="10497">
                  <c:v>4252.8</c:v>
                </c:pt>
                <c:pt idx="10498">
                  <c:v>4246.8</c:v>
                </c:pt>
                <c:pt idx="10499">
                  <c:v>4248.8</c:v>
                </c:pt>
                <c:pt idx="10500">
                  <c:v>4248.5</c:v>
                </c:pt>
                <c:pt idx="10501">
                  <c:v>4247.3999999999996</c:v>
                </c:pt>
                <c:pt idx="10502">
                  <c:v>4249.5</c:v>
                </c:pt>
                <c:pt idx="10503">
                  <c:v>4251.2</c:v>
                </c:pt>
                <c:pt idx="10504">
                  <c:v>4253</c:v>
                </c:pt>
                <c:pt idx="10505">
                  <c:v>4251.2</c:v>
                </c:pt>
                <c:pt idx="10506">
                  <c:v>4244.8</c:v>
                </c:pt>
                <c:pt idx="10507">
                  <c:v>4244.6000000000004</c:v>
                </c:pt>
                <c:pt idx="10508">
                  <c:v>4242.3999999999996</c:v>
                </c:pt>
                <c:pt idx="10509">
                  <c:v>4249.1000000000004</c:v>
                </c:pt>
                <c:pt idx="10510">
                  <c:v>4239.5</c:v>
                </c:pt>
                <c:pt idx="10511">
                  <c:v>4237</c:v>
                </c:pt>
                <c:pt idx="10512">
                  <c:v>4245.2</c:v>
                </c:pt>
                <c:pt idx="10513">
                  <c:v>4247.8</c:v>
                </c:pt>
                <c:pt idx="10514">
                  <c:v>4251.6000000000004</c:v>
                </c:pt>
                <c:pt idx="10515">
                  <c:v>4244.6000000000004</c:v>
                </c:pt>
                <c:pt idx="10516">
                  <c:v>4250.8</c:v>
                </c:pt>
                <c:pt idx="10517">
                  <c:v>4242</c:v>
                </c:pt>
                <c:pt idx="10518">
                  <c:v>4247.3</c:v>
                </c:pt>
                <c:pt idx="10519">
                  <c:v>4247.2</c:v>
                </c:pt>
                <c:pt idx="10520">
                  <c:v>4249.6000000000004</c:v>
                </c:pt>
                <c:pt idx="10521">
                  <c:v>4244.1000000000004</c:v>
                </c:pt>
                <c:pt idx="10522">
                  <c:v>4245.8</c:v>
                </c:pt>
                <c:pt idx="10523">
                  <c:v>4246</c:v>
                </c:pt>
                <c:pt idx="10524">
                  <c:v>4245.8</c:v>
                </c:pt>
                <c:pt idx="10525">
                  <c:v>4244.3</c:v>
                </c:pt>
                <c:pt idx="10526">
                  <c:v>4243.6000000000004</c:v>
                </c:pt>
                <c:pt idx="10527">
                  <c:v>4243.5</c:v>
                </c:pt>
                <c:pt idx="10528">
                  <c:v>4239.5</c:v>
                </c:pt>
                <c:pt idx="10529">
                  <c:v>4242.6000000000004</c:v>
                </c:pt>
                <c:pt idx="10530">
                  <c:v>4249.3999999999996</c:v>
                </c:pt>
                <c:pt idx="10531">
                  <c:v>4248.3</c:v>
                </c:pt>
                <c:pt idx="10532">
                  <c:v>4246.2</c:v>
                </c:pt>
                <c:pt idx="10533">
                  <c:v>4249.3</c:v>
                </c:pt>
                <c:pt idx="10534">
                  <c:v>4247.7</c:v>
                </c:pt>
                <c:pt idx="10535">
                  <c:v>4243.3999999999996</c:v>
                </c:pt>
                <c:pt idx="10536">
                  <c:v>4245.3</c:v>
                </c:pt>
                <c:pt idx="10537">
                  <c:v>4246.8</c:v>
                </c:pt>
                <c:pt idx="10538">
                  <c:v>4242.7</c:v>
                </c:pt>
                <c:pt idx="10539">
                  <c:v>4252.8</c:v>
                </c:pt>
                <c:pt idx="10540">
                  <c:v>4250.3999999999996</c:v>
                </c:pt>
                <c:pt idx="10541">
                  <c:v>4249.8999999999996</c:v>
                </c:pt>
                <c:pt idx="10542">
                  <c:v>4248.3999999999996</c:v>
                </c:pt>
                <c:pt idx="10543">
                  <c:v>4257.3999999999996</c:v>
                </c:pt>
                <c:pt idx="10544">
                  <c:v>4258.6000000000004</c:v>
                </c:pt>
                <c:pt idx="10545">
                  <c:v>4248.3999999999996</c:v>
                </c:pt>
                <c:pt idx="10546">
                  <c:v>4246</c:v>
                </c:pt>
                <c:pt idx="10547">
                  <c:v>4245.5</c:v>
                </c:pt>
                <c:pt idx="10548">
                  <c:v>4244.8</c:v>
                </c:pt>
                <c:pt idx="10549">
                  <c:v>4253.6000000000004</c:v>
                </c:pt>
                <c:pt idx="10550">
                  <c:v>4243</c:v>
                </c:pt>
                <c:pt idx="10551">
                  <c:v>4244.3</c:v>
                </c:pt>
                <c:pt idx="10552">
                  <c:v>4251.8</c:v>
                </c:pt>
                <c:pt idx="10553">
                  <c:v>4248.1000000000004</c:v>
                </c:pt>
                <c:pt idx="10554">
                  <c:v>4253.2</c:v>
                </c:pt>
                <c:pt idx="10555">
                  <c:v>4251.5</c:v>
                </c:pt>
                <c:pt idx="10556">
                  <c:v>4253.3999999999996</c:v>
                </c:pt>
                <c:pt idx="10557">
                  <c:v>4249.2</c:v>
                </c:pt>
                <c:pt idx="10558">
                  <c:v>4248.8</c:v>
                </c:pt>
                <c:pt idx="10559">
                  <c:v>4259.8</c:v>
                </c:pt>
                <c:pt idx="10560">
                  <c:v>4246.7</c:v>
                </c:pt>
                <c:pt idx="10561">
                  <c:v>4253.3</c:v>
                </c:pt>
                <c:pt idx="10562">
                  <c:v>4250.3</c:v>
                </c:pt>
                <c:pt idx="10563">
                  <c:v>4257.5</c:v>
                </c:pt>
                <c:pt idx="10564">
                  <c:v>4258.1000000000004</c:v>
                </c:pt>
                <c:pt idx="10565">
                  <c:v>4254.5</c:v>
                </c:pt>
                <c:pt idx="10566">
                  <c:v>4250.8999999999996</c:v>
                </c:pt>
                <c:pt idx="10567">
                  <c:v>4253.7</c:v>
                </c:pt>
                <c:pt idx="10568">
                  <c:v>4250.3</c:v>
                </c:pt>
                <c:pt idx="10569">
                  <c:v>4249.6000000000004</c:v>
                </c:pt>
                <c:pt idx="10570">
                  <c:v>4259.3999999999996</c:v>
                </c:pt>
                <c:pt idx="10571">
                  <c:v>4256.3999999999996</c:v>
                </c:pt>
                <c:pt idx="10572">
                  <c:v>4263.2</c:v>
                </c:pt>
                <c:pt idx="10573">
                  <c:v>4263.3999999999996</c:v>
                </c:pt>
                <c:pt idx="10574">
                  <c:v>4257.8999999999996</c:v>
                </c:pt>
                <c:pt idx="10575">
                  <c:v>4261.8999999999996</c:v>
                </c:pt>
                <c:pt idx="10576">
                  <c:v>4261</c:v>
                </c:pt>
                <c:pt idx="10577">
                  <c:v>4263.3999999999996</c:v>
                </c:pt>
                <c:pt idx="10578">
                  <c:v>4260.2</c:v>
                </c:pt>
                <c:pt idx="10579">
                  <c:v>4261.1000000000004</c:v>
                </c:pt>
                <c:pt idx="10580">
                  <c:v>4259.8</c:v>
                </c:pt>
                <c:pt idx="10581">
                  <c:v>4256.3999999999996</c:v>
                </c:pt>
                <c:pt idx="10582">
                  <c:v>4256.8999999999996</c:v>
                </c:pt>
                <c:pt idx="10583">
                  <c:v>4264.2</c:v>
                </c:pt>
                <c:pt idx="10584">
                  <c:v>4265.6000000000004</c:v>
                </c:pt>
                <c:pt idx="10585">
                  <c:v>4262.3999999999996</c:v>
                </c:pt>
                <c:pt idx="10586">
                  <c:v>4263.6000000000004</c:v>
                </c:pt>
                <c:pt idx="10587">
                  <c:v>4253.3999999999996</c:v>
                </c:pt>
                <c:pt idx="10588">
                  <c:v>4261</c:v>
                </c:pt>
                <c:pt idx="10589">
                  <c:v>4265.1000000000004</c:v>
                </c:pt>
                <c:pt idx="10590">
                  <c:v>4268.7</c:v>
                </c:pt>
                <c:pt idx="10591">
                  <c:v>4264.3</c:v>
                </c:pt>
                <c:pt idx="10592">
                  <c:v>4266</c:v>
                </c:pt>
                <c:pt idx="10593">
                  <c:v>4265</c:v>
                </c:pt>
                <c:pt idx="10594">
                  <c:v>4265</c:v>
                </c:pt>
                <c:pt idx="10595">
                  <c:v>4260.8</c:v>
                </c:pt>
                <c:pt idx="10596">
                  <c:v>4265.6000000000004</c:v>
                </c:pt>
                <c:pt idx="10597">
                  <c:v>4261.5</c:v>
                </c:pt>
                <c:pt idx="10598">
                  <c:v>4269.8</c:v>
                </c:pt>
                <c:pt idx="10599">
                  <c:v>4265.2</c:v>
                </c:pt>
                <c:pt idx="10600">
                  <c:v>4271.2</c:v>
                </c:pt>
                <c:pt idx="10601">
                  <c:v>4264.8</c:v>
                </c:pt>
                <c:pt idx="10602">
                  <c:v>4279.3</c:v>
                </c:pt>
                <c:pt idx="10603">
                  <c:v>4263.7</c:v>
                </c:pt>
                <c:pt idx="10604">
                  <c:v>4271.6000000000004</c:v>
                </c:pt>
                <c:pt idx="10605">
                  <c:v>4269.8999999999996</c:v>
                </c:pt>
                <c:pt idx="10606">
                  <c:v>4266.6000000000004</c:v>
                </c:pt>
                <c:pt idx="10607">
                  <c:v>4269</c:v>
                </c:pt>
                <c:pt idx="10608">
                  <c:v>4280.8999999999996</c:v>
                </c:pt>
                <c:pt idx="10609">
                  <c:v>4271.8999999999996</c:v>
                </c:pt>
                <c:pt idx="10610">
                  <c:v>4276.5</c:v>
                </c:pt>
                <c:pt idx="10611">
                  <c:v>4282.8</c:v>
                </c:pt>
                <c:pt idx="10612">
                  <c:v>4271.8999999999996</c:v>
                </c:pt>
                <c:pt idx="10613">
                  <c:v>4269.5</c:v>
                </c:pt>
                <c:pt idx="10614">
                  <c:v>4271.8</c:v>
                </c:pt>
                <c:pt idx="10615">
                  <c:v>4284.8999999999996</c:v>
                </c:pt>
                <c:pt idx="10616">
                  <c:v>4282.8</c:v>
                </c:pt>
                <c:pt idx="10617">
                  <c:v>4284.8</c:v>
                </c:pt>
                <c:pt idx="10618">
                  <c:v>4282.6000000000004</c:v>
                </c:pt>
                <c:pt idx="10619">
                  <c:v>4276.5</c:v>
                </c:pt>
                <c:pt idx="10620">
                  <c:v>4289.8999999999996</c:v>
                </c:pt>
                <c:pt idx="10621">
                  <c:v>4281.3999999999996</c:v>
                </c:pt>
                <c:pt idx="10622">
                  <c:v>4281.1000000000004</c:v>
                </c:pt>
                <c:pt idx="10623">
                  <c:v>4287.1000000000004</c:v>
                </c:pt>
                <c:pt idx="10624">
                  <c:v>4288.6000000000004</c:v>
                </c:pt>
                <c:pt idx="10625">
                  <c:v>4286.1000000000004</c:v>
                </c:pt>
                <c:pt idx="10626">
                  <c:v>4287.3999999999996</c:v>
                </c:pt>
                <c:pt idx="10627">
                  <c:v>4283</c:v>
                </c:pt>
                <c:pt idx="10628">
                  <c:v>4280.7</c:v>
                </c:pt>
                <c:pt idx="10629">
                  <c:v>4289.1000000000004</c:v>
                </c:pt>
                <c:pt idx="10630">
                  <c:v>4283.7</c:v>
                </c:pt>
                <c:pt idx="10631">
                  <c:v>4290.7</c:v>
                </c:pt>
                <c:pt idx="10632">
                  <c:v>4285.8</c:v>
                </c:pt>
                <c:pt idx="10633">
                  <c:v>4295.8</c:v>
                </c:pt>
                <c:pt idx="10634">
                  <c:v>4298.2</c:v>
                </c:pt>
                <c:pt idx="10635">
                  <c:v>4290.1000000000004</c:v>
                </c:pt>
                <c:pt idx="10636">
                  <c:v>4293.3999999999996</c:v>
                </c:pt>
                <c:pt idx="10637">
                  <c:v>4284.8999999999996</c:v>
                </c:pt>
                <c:pt idx="10638">
                  <c:v>4280.8</c:v>
                </c:pt>
                <c:pt idx="10639">
                  <c:v>4282.3999999999996</c:v>
                </c:pt>
                <c:pt idx="10640">
                  <c:v>4287.5</c:v>
                </c:pt>
                <c:pt idx="10641">
                  <c:v>4282.3999999999996</c:v>
                </c:pt>
                <c:pt idx="10642">
                  <c:v>4287.7</c:v>
                </c:pt>
                <c:pt idx="10643">
                  <c:v>4291.8999999999996</c:v>
                </c:pt>
                <c:pt idx="10644">
                  <c:v>4297.5</c:v>
                </c:pt>
                <c:pt idx="10645">
                  <c:v>4291</c:v>
                </c:pt>
                <c:pt idx="10646">
                  <c:v>4296.2</c:v>
                </c:pt>
                <c:pt idx="10647">
                  <c:v>4293.8</c:v>
                </c:pt>
                <c:pt idx="10648">
                  <c:v>4296.5</c:v>
                </c:pt>
                <c:pt idx="10649">
                  <c:v>4293.3</c:v>
                </c:pt>
                <c:pt idx="10650">
                  <c:v>4293.3</c:v>
                </c:pt>
                <c:pt idx="10651">
                  <c:v>4294.3</c:v>
                </c:pt>
                <c:pt idx="10652">
                  <c:v>4292.8</c:v>
                </c:pt>
                <c:pt idx="10653">
                  <c:v>4296.5</c:v>
                </c:pt>
                <c:pt idx="10654">
                  <c:v>4303.3</c:v>
                </c:pt>
                <c:pt idx="10655">
                  <c:v>4298</c:v>
                </c:pt>
                <c:pt idx="10656">
                  <c:v>4303.5</c:v>
                </c:pt>
                <c:pt idx="10657">
                  <c:v>4296</c:v>
                </c:pt>
                <c:pt idx="10658">
                  <c:v>4298.8999999999996</c:v>
                </c:pt>
                <c:pt idx="10659">
                  <c:v>4298.1000000000004</c:v>
                </c:pt>
                <c:pt idx="10660">
                  <c:v>4297.3</c:v>
                </c:pt>
                <c:pt idx="10661">
                  <c:v>4299.2</c:v>
                </c:pt>
                <c:pt idx="10662">
                  <c:v>4298.8999999999996</c:v>
                </c:pt>
                <c:pt idx="10663">
                  <c:v>4302.8999999999996</c:v>
                </c:pt>
                <c:pt idx="10664">
                  <c:v>4301</c:v>
                </c:pt>
                <c:pt idx="10665">
                  <c:v>4302.8</c:v>
                </c:pt>
                <c:pt idx="10666">
                  <c:v>4299.3999999999996</c:v>
                </c:pt>
                <c:pt idx="10667">
                  <c:v>4306.8</c:v>
                </c:pt>
                <c:pt idx="10668">
                  <c:v>4298.2</c:v>
                </c:pt>
                <c:pt idx="10669">
                  <c:v>4293.7</c:v>
                </c:pt>
                <c:pt idx="10670">
                  <c:v>4298.2</c:v>
                </c:pt>
                <c:pt idx="10671">
                  <c:v>4293.3</c:v>
                </c:pt>
                <c:pt idx="10672">
                  <c:v>4294.8</c:v>
                </c:pt>
                <c:pt idx="10673">
                  <c:v>4305.8</c:v>
                </c:pt>
                <c:pt idx="10674">
                  <c:v>4298.3999999999996</c:v>
                </c:pt>
                <c:pt idx="10675">
                  <c:v>4299.2</c:v>
                </c:pt>
                <c:pt idx="10676">
                  <c:v>4299.7</c:v>
                </c:pt>
                <c:pt idx="10677">
                  <c:v>4297.6000000000004</c:v>
                </c:pt>
                <c:pt idx="10678">
                  <c:v>4298</c:v>
                </c:pt>
                <c:pt idx="10679">
                  <c:v>4301.8999999999996</c:v>
                </c:pt>
                <c:pt idx="10680">
                  <c:v>4301.1000000000004</c:v>
                </c:pt>
                <c:pt idx="10681">
                  <c:v>4293.3</c:v>
                </c:pt>
                <c:pt idx="10682">
                  <c:v>4297.2</c:v>
                </c:pt>
                <c:pt idx="10683">
                  <c:v>4301.8</c:v>
                </c:pt>
                <c:pt idx="10684">
                  <c:v>4297.5</c:v>
                </c:pt>
                <c:pt idx="10685">
                  <c:v>4298.8</c:v>
                </c:pt>
                <c:pt idx="10686">
                  <c:v>4299.5</c:v>
                </c:pt>
                <c:pt idx="10687">
                  <c:v>4294.3999999999996</c:v>
                </c:pt>
                <c:pt idx="10688">
                  <c:v>4294.3</c:v>
                </c:pt>
                <c:pt idx="10689">
                  <c:v>4295.8999999999996</c:v>
                </c:pt>
                <c:pt idx="10690">
                  <c:v>4291.3</c:v>
                </c:pt>
                <c:pt idx="10691">
                  <c:v>4299.5</c:v>
                </c:pt>
                <c:pt idx="10692">
                  <c:v>4297.7</c:v>
                </c:pt>
                <c:pt idx="10693">
                  <c:v>4302.8999999999996</c:v>
                </c:pt>
                <c:pt idx="10694">
                  <c:v>4306</c:v>
                </c:pt>
                <c:pt idx="10695">
                  <c:v>4299.5</c:v>
                </c:pt>
                <c:pt idx="10696">
                  <c:v>4301.2</c:v>
                </c:pt>
                <c:pt idx="10697">
                  <c:v>4297.2</c:v>
                </c:pt>
                <c:pt idx="10698">
                  <c:v>4309.2</c:v>
                </c:pt>
                <c:pt idx="10699">
                  <c:v>4298.3999999999996</c:v>
                </c:pt>
                <c:pt idx="10700">
                  <c:v>4304.3</c:v>
                </c:pt>
                <c:pt idx="10701">
                  <c:v>4295.8999999999996</c:v>
                </c:pt>
                <c:pt idx="10702">
                  <c:v>4298.3999999999996</c:v>
                </c:pt>
                <c:pt idx="10703">
                  <c:v>4302</c:v>
                </c:pt>
                <c:pt idx="10704">
                  <c:v>4305.6000000000004</c:v>
                </c:pt>
                <c:pt idx="10705">
                  <c:v>4300.7</c:v>
                </c:pt>
                <c:pt idx="10706">
                  <c:v>4300.8999999999996</c:v>
                </c:pt>
                <c:pt idx="10707">
                  <c:v>4299.5</c:v>
                </c:pt>
                <c:pt idx="10708">
                  <c:v>4295.1000000000004</c:v>
                </c:pt>
                <c:pt idx="10709">
                  <c:v>4303.8999999999996</c:v>
                </c:pt>
                <c:pt idx="10710">
                  <c:v>4298.5</c:v>
                </c:pt>
                <c:pt idx="10711">
                  <c:v>4299.5</c:v>
                </c:pt>
                <c:pt idx="10712">
                  <c:v>4298.6000000000004</c:v>
                </c:pt>
                <c:pt idx="10713">
                  <c:v>4303.2</c:v>
                </c:pt>
                <c:pt idx="10714">
                  <c:v>4309.3999999999996</c:v>
                </c:pt>
                <c:pt idx="10715">
                  <c:v>4297.6000000000004</c:v>
                </c:pt>
                <c:pt idx="10716">
                  <c:v>4303.1000000000004</c:v>
                </c:pt>
                <c:pt idx="10717">
                  <c:v>4302.7</c:v>
                </c:pt>
                <c:pt idx="10718">
                  <c:v>4308.1000000000004</c:v>
                </c:pt>
                <c:pt idx="10719">
                  <c:v>4297.7</c:v>
                </c:pt>
                <c:pt idx="10720">
                  <c:v>4298.7</c:v>
                </c:pt>
                <c:pt idx="10721">
                  <c:v>4297.5</c:v>
                </c:pt>
                <c:pt idx="10722">
                  <c:v>4300.3</c:v>
                </c:pt>
                <c:pt idx="10723">
                  <c:v>4301.8</c:v>
                </c:pt>
                <c:pt idx="10724">
                  <c:v>4308.6000000000004</c:v>
                </c:pt>
                <c:pt idx="10725">
                  <c:v>4308.2</c:v>
                </c:pt>
                <c:pt idx="10726">
                  <c:v>4301.6000000000004</c:v>
                </c:pt>
                <c:pt idx="10727">
                  <c:v>4302.1000000000004</c:v>
                </c:pt>
                <c:pt idx="10728">
                  <c:v>4301.6000000000004</c:v>
                </c:pt>
                <c:pt idx="10729">
                  <c:v>4305</c:v>
                </c:pt>
                <c:pt idx="10730">
                  <c:v>4307.7</c:v>
                </c:pt>
                <c:pt idx="10731">
                  <c:v>4300.6000000000004</c:v>
                </c:pt>
                <c:pt idx="10732">
                  <c:v>4300.6000000000004</c:v>
                </c:pt>
                <c:pt idx="10733">
                  <c:v>4310.6000000000004</c:v>
                </c:pt>
                <c:pt idx="10734">
                  <c:v>4310.6000000000004</c:v>
                </c:pt>
                <c:pt idx="10735">
                  <c:v>4309.3</c:v>
                </c:pt>
                <c:pt idx="10736">
                  <c:v>4307.8</c:v>
                </c:pt>
                <c:pt idx="10737">
                  <c:v>4302.8999999999996</c:v>
                </c:pt>
                <c:pt idx="10738">
                  <c:v>4305</c:v>
                </c:pt>
                <c:pt idx="10739">
                  <c:v>4306.8999999999996</c:v>
                </c:pt>
                <c:pt idx="10740">
                  <c:v>4304.6000000000004</c:v>
                </c:pt>
                <c:pt idx="10741">
                  <c:v>4309.6000000000004</c:v>
                </c:pt>
                <c:pt idx="10742">
                  <c:v>4303.2</c:v>
                </c:pt>
                <c:pt idx="10743">
                  <c:v>4305.2</c:v>
                </c:pt>
                <c:pt idx="10744">
                  <c:v>4309.8</c:v>
                </c:pt>
                <c:pt idx="10745">
                  <c:v>4313.5</c:v>
                </c:pt>
                <c:pt idx="10746">
                  <c:v>4306</c:v>
                </c:pt>
                <c:pt idx="10747">
                  <c:v>4305.8999999999996</c:v>
                </c:pt>
                <c:pt idx="10748">
                  <c:v>4304.7</c:v>
                </c:pt>
                <c:pt idx="10749">
                  <c:v>4303.7</c:v>
                </c:pt>
                <c:pt idx="10750">
                  <c:v>4307</c:v>
                </c:pt>
                <c:pt idx="10751">
                  <c:v>4305.8999999999996</c:v>
                </c:pt>
                <c:pt idx="10752">
                  <c:v>4300.5</c:v>
                </c:pt>
                <c:pt idx="10753">
                  <c:v>4300.8</c:v>
                </c:pt>
                <c:pt idx="10754">
                  <c:v>4313.7</c:v>
                </c:pt>
                <c:pt idx="10755">
                  <c:v>4317.2</c:v>
                </c:pt>
                <c:pt idx="10756">
                  <c:v>4316.3999999999996</c:v>
                </c:pt>
                <c:pt idx="10757">
                  <c:v>4318.3</c:v>
                </c:pt>
                <c:pt idx="10758">
                  <c:v>4317.6000000000004</c:v>
                </c:pt>
                <c:pt idx="10759">
                  <c:v>4310.8999999999996</c:v>
                </c:pt>
                <c:pt idx="10760">
                  <c:v>4313.8</c:v>
                </c:pt>
                <c:pt idx="10761">
                  <c:v>4313.8</c:v>
                </c:pt>
                <c:pt idx="10762">
                  <c:v>4316.7</c:v>
                </c:pt>
                <c:pt idx="10763">
                  <c:v>4321.1000000000004</c:v>
                </c:pt>
                <c:pt idx="10764">
                  <c:v>4307.8</c:v>
                </c:pt>
                <c:pt idx="10765">
                  <c:v>4303.5</c:v>
                </c:pt>
                <c:pt idx="10766">
                  <c:v>4302.1000000000004</c:v>
                </c:pt>
                <c:pt idx="10767">
                  <c:v>4317.3999999999996</c:v>
                </c:pt>
                <c:pt idx="10768">
                  <c:v>4305.6000000000004</c:v>
                </c:pt>
                <c:pt idx="10769">
                  <c:v>4308.3999999999996</c:v>
                </c:pt>
                <c:pt idx="10770">
                  <c:v>4317.3</c:v>
                </c:pt>
                <c:pt idx="10771">
                  <c:v>4315.1000000000004</c:v>
                </c:pt>
                <c:pt idx="10772">
                  <c:v>4315.5</c:v>
                </c:pt>
                <c:pt idx="10773">
                  <c:v>4319.1000000000004</c:v>
                </c:pt>
                <c:pt idx="10774">
                  <c:v>4317.7</c:v>
                </c:pt>
                <c:pt idx="10775">
                  <c:v>4313.3999999999996</c:v>
                </c:pt>
                <c:pt idx="10776">
                  <c:v>4314.8</c:v>
                </c:pt>
                <c:pt idx="10777">
                  <c:v>4308.8</c:v>
                </c:pt>
                <c:pt idx="10778">
                  <c:v>4312.7</c:v>
                </c:pt>
                <c:pt idx="10779">
                  <c:v>4310.6000000000004</c:v>
                </c:pt>
                <c:pt idx="10780">
                  <c:v>4318.2</c:v>
                </c:pt>
                <c:pt idx="10781">
                  <c:v>4317.3999999999996</c:v>
                </c:pt>
                <c:pt idx="10782">
                  <c:v>4316.6000000000004</c:v>
                </c:pt>
                <c:pt idx="10783">
                  <c:v>4321.3</c:v>
                </c:pt>
                <c:pt idx="10784">
                  <c:v>4315.8</c:v>
                </c:pt>
                <c:pt idx="10785">
                  <c:v>4326.7</c:v>
                </c:pt>
                <c:pt idx="10786">
                  <c:v>4317.2</c:v>
                </c:pt>
                <c:pt idx="10787">
                  <c:v>4318.8</c:v>
                </c:pt>
                <c:pt idx="10788">
                  <c:v>4318.3</c:v>
                </c:pt>
                <c:pt idx="10789">
                  <c:v>4322</c:v>
                </c:pt>
                <c:pt idx="10790">
                  <c:v>4321</c:v>
                </c:pt>
                <c:pt idx="10791">
                  <c:v>4315.6000000000004</c:v>
                </c:pt>
                <c:pt idx="10792">
                  <c:v>4314.8999999999996</c:v>
                </c:pt>
                <c:pt idx="10793">
                  <c:v>4323.1000000000004</c:v>
                </c:pt>
                <c:pt idx="10794">
                  <c:v>4325.3</c:v>
                </c:pt>
                <c:pt idx="10795">
                  <c:v>4311.7</c:v>
                </c:pt>
                <c:pt idx="10796">
                  <c:v>4311.5</c:v>
                </c:pt>
                <c:pt idx="10797">
                  <c:v>4315.8999999999996</c:v>
                </c:pt>
                <c:pt idx="10798">
                  <c:v>4318.8999999999996</c:v>
                </c:pt>
                <c:pt idx="10799">
                  <c:v>4319</c:v>
                </c:pt>
                <c:pt idx="10800">
                  <c:v>4314.6000000000004</c:v>
                </c:pt>
                <c:pt idx="10801">
                  <c:v>4315.8999999999996</c:v>
                </c:pt>
                <c:pt idx="10802">
                  <c:v>4309.8999999999996</c:v>
                </c:pt>
                <c:pt idx="10803">
                  <c:v>4321.3</c:v>
                </c:pt>
                <c:pt idx="10804">
                  <c:v>4317.3999999999996</c:v>
                </c:pt>
                <c:pt idx="10805">
                  <c:v>4319.2</c:v>
                </c:pt>
                <c:pt idx="10806">
                  <c:v>4330.1000000000004</c:v>
                </c:pt>
                <c:pt idx="10807">
                  <c:v>4321.8999999999996</c:v>
                </c:pt>
                <c:pt idx="10808">
                  <c:v>4314.5</c:v>
                </c:pt>
                <c:pt idx="10809">
                  <c:v>4326.3</c:v>
                </c:pt>
                <c:pt idx="10810">
                  <c:v>4317.5</c:v>
                </c:pt>
                <c:pt idx="10811">
                  <c:v>4319.6000000000004</c:v>
                </c:pt>
                <c:pt idx="10812">
                  <c:v>4314</c:v>
                </c:pt>
                <c:pt idx="10813">
                  <c:v>4324.6000000000004</c:v>
                </c:pt>
                <c:pt idx="10814">
                  <c:v>4324.7</c:v>
                </c:pt>
                <c:pt idx="10815">
                  <c:v>4317.8</c:v>
                </c:pt>
                <c:pt idx="10816">
                  <c:v>4328.5</c:v>
                </c:pt>
                <c:pt idx="10817">
                  <c:v>4316.6000000000004</c:v>
                </c:pt>
                <c:pt idx="10818">
                  <c:v>4325.6000000000004</c:v>
                </c:pt>
                <c:pt idx="10819">
                  <c:v>4317.3</c:v>
                </c:pt>
                <c:pt idx="10820">
                  <c:v>4318.3</c:v>
                </c:pt>
                <c:pt idx="10821">
                  <c:v>4320.8</c:v>
                </c:pt>
                <c:pt idx="10822">
                  <c:v>4317.7</c:v>
                </c:pt>
                <c:pt idx="10823">
                  <c:v>4318.7</c:v>
                </c:pt>
                <c:pt idx="10824">
                  <c:v>4325.5</c:v>
                </c:pt>
                <c:pt idx="10825">
                  <c:v>4326.7</c:v>
                </c:pt>
                <c:pt idx="10826">
                  <c:v>4317.8</c:v>
                </c:pt>
                <c:pt idx="10827">
                  <c:v>4321.3</c:v>
                </c:pt>
                <c:pt idx="10828">
                  <c:v>4317.8</c:v>
                </c:pt>
                <c:pt idx="10829">
                  <c:v>4321.2</c:v>
                </c:pt>
                <c:pt idx="10830">
                  <c:v>4322</c:v>
                </c:pt>
                <c:pt idx="10831">
                  <c:v>4321.2</c:v>
                </c:pt>
                <c:pt idx="10832">
                  <c:v>4325</c:v>
                </c:pt>
                <c:pt idx="10833">
                  <c:v>4323.3</c:v>
                </c:pt>
                <c:pt idx="10834">
                  <c:v>4319.8</c:v>
                </c:pt>
                <c:pt idx="10835">
                  <c:v>4327.5</c:v>
                </c:pt>
                <c:pt idx="10836">
                  <c:v>4323.3</c:v>
                </c:pt>
                <c:pt idx="10837">
                  <c:v>4323.3999999999996</c:v>
                </c:pt>
                <c:pt idx="10838">
                  <c:v>4323.7</c:v>
                </c:pt>
                <c:pt idx="10839">
                  <c:v>4324.7</c:v>
                </c:pt>
                <c:pt idx="10840">
                  <c:v>4325.8999999999996</c:v>
                </c:pt>
                <c:pt idx="10841">
                  <c:v>4317.6000000000004</c:v>
                </c:pt>
                <c:pt idx="10842">
                  <c:v>4313</c:v>
                </c:pt>
                <c:pt idx="10843">
                  <c:v>4318.2</c:v>
                </c:pt>
                <c:pt idx="10844">
                  <c:v>4315.8999999999996</c:v>
                </c:pt>
                <c:pt idx="10845">
                  <c:v>4321.1000000000004</c:v>
                </c:pt>
                <c:pt idx="10846">
                  <c:v>4315.3999999999996</c:v>
                </c:pt>
                <c:pt idx="10847">
                  <c:v>4310</c:v>
                </c:pt>
                <c:pt idx="10848">
                  <c:v>4315.6000000000004</c:v>
                </c:pt>
                <c:pt idx="10849">
                  <c:v>4324.3</c:v>
                </c:pt>
                <c:pt idx="10850">
                  <c:v>4310.8999999999996</c:v>
                </c:pt>
                <c:pt idx="10851">
                  <c:v>4310</c:v>
                </c:pt>
                <c:pt idx="10852">
                  <c:v>4308.2</c:v>
                </c:pt>
                <c:pt idx="10853">
                  <c:v>4325.6000000000004</c:v>
                </c:pt>
                <c:pt idx="10854">
                  <c:v>4318.8</c:v>
                </c:pt>
                <c:pt idx="10855">
                  <c:v>4321.2</c:v>
                </c:pt>
                <c:pt idx="10856">
                  <c:v>4323.1000000000004</c:v>
                </c:pt>
                <c:pt idx="10857">
                  <c:v>4322.7</c:v>
                </c:pt>
                <c:pt idx="10858">
                  <c:v>4330.3</c:v>
                </c:pt>
                <c:pt idx="10859">
                  <c:v>4315.8999999999996</c:v>
                </c:pt>
                <c:pt idx="10860">
                  <c:v>4314.6000000000004</c:v>
                </c:pt>
                <c:pt idx="10861">
                  <c:v>4309.5</c:v>
                </c:pt>
                <c:pt idx="10862">
                  <c:v>4317.1000000000004</c:v>
                </c:pt>
                <c:pt idx="10863">
                  <c:v>4320.5</c:v>
                </c:pt>
                <c:pt idx="10864">
                  <c:v>4321.3</c:v>
                </c:pt>
                <c:pt idx="10865">
                  <c:v>4319.2</c:v>
                </c:pt>
                <c:pt idx="10866">
                  <c:v>4316.8999999999996</c:v>
                </c:pt>
                <c:pt idx="10867">
                  <c:v>4322.1000000000004</c:v>
                </c:pt>
                <c:pt idx="10868">
                  <c:v>4326.3999999999996</c:v>
                </c:pt>
                <c:pt idx="10869">
                  <c:v>4319.5</c:v>
                </c:pt>
                <c:pt idx="10870">
                  <c:v>4316.6000000000004</c:v>
                </c:pt>
                <c:pt idx="10871">
                  <c:v>4321.8999999999996</c:v>
                </c:pt>
                <c:pt idx="10872">
                  <c:v>4315.6000000000004</c:v>
                </c:pt>
                <c:pt idx="10873">
                  <c:v>4312.8999999999996</c:v>
                </c:pt>
                <c:pt idx="10874">
                  <c:v>4319.8</c:v>
                </c:pt>
                <c:pt idx="10875">
                  <c:v>4316.6000000000004</c:v>
                </c:pt>
                <c:pt idx="10876">
                  <c:v>4324.2</c:v>
                </c:pt>
                <c:pt idx="10877">
                  <c:v>4321.6000000000004</c:v>
                </c:pt>
                <c:pt idx="10878">
                  <c:v>4323.2</c:v>
                </c:pt>
                <c:pt idx="10879">
                  <c:v>4312.7</c:v>
                </c:pt>
                <c:pt idx="10880">
                  <c:v>4321.1000000000004</c:v>
                </c:pt>
                <c:pt idx="10881">
                  <c:v>4315</c:v>
                </c:pt>
                <c:pt idx="10882">
                  <c:v>4311.3999999999996</c:v>
                </c:pt>
                <c:pt idx="10883">
                  <c:v>4316.1000000000004</c:v>
                </c:pt>
                <c:pt idx="10884">
                  <c:v>4318</c:v>
                </c:pt>
                <c:pt idx="10885">
                  <c:v>4315.6000000000004</c:v>
                </c:pt>
                <c:pt idx="10886">
                  <c:v>4320.8</c:v>
                </c:pt>
                <c:pt idx="10887">
                  <c:v>4318</c:v>
                </c:pt>
                <c:pt idx="10888">
                  <c:v>4318.3999999999996</c:v>
                </c:pt>
                <c:pt idx="10889">
                  <c:v>4315.8</c:v>
                </c:pt>
                <c:pt idx="10890">
                  <c:v>4316.8999999999996</c:v>
                </c:pt>
                <c:pt idx="10891">
                  <c:v>4322.8999999999996</c:v>
                </c:pt>
                <c:pt idx="10892">
                  <c:v>4317</c:v>
                </c:pt>
                <c:pt idx="10893">
                  <c:v>4317.6000000000004</c:v>
                </c:pt>
                <c:pt idx="10894">
                  <c:v>4330.3</c:v>
                </c:pt>
                <c:pt idx="10895">
                  <c:v>4325.8999999999996</c:v>
                </c:pt>
                <c:pt idx="10896">
                  <c:v>4329</c:v>
                </c:pt>
                <c:pt idx="10897">
                  <c:v>4325.3</c:v>
                </c:pt>
                <c:pt idx="10898">
                  <c:v>4320.3</c:v>
                </c:pt>
                <c:pt idx="10899">
                  <c:v>4329.1000000000004</c:v>
                </c:pt>
                <c:pt idx="10900">
                  <c:v>4323.1000000000004</c:v>
                </c:pt>
                <c:pt idx="10901">
                  <c:v>4322</c:v>
                </c:pt>
                <c:pt idx="10902">
                  <c:v>4322.2</c:v>
                </c:pt>
                <c:pt idx="10903">
                  <c:v>4328.6000000000004</c:v>
                </c:pt>
                <c:pt idx="10904">
                  <c:v>4322</c:v>
                </c:pt>
                <c:pt idx="10905">
                  <c:v>4326</c:v>
                </c:pt>
                <c:pt idx="10906">
                  <c:v>4327.8999999999996</c:v>
                </c:pt>
                <c:pt idx="10907">
                  <c:v>4332.7</c:v>
                </c:pt>
                <c:pt idx="10908">
                  <c:v>4336.7</c:v>
                </c:pt>
                <c:pt idx="10909">
                  <c:v>4332.2</c:v>
                </c:pt>
                <c:pt idx="10910">
                  <c:v>4334.7</c:v>
                </c:pt>
                <c:pt idx="10911">
                  <c:v>4324.8</c:v>
                </c:pt>
                <c:pt idx="10912">
                  <c:v>4326.3</c:v>
                </c:pt>
                <c:pt idx="10913">
                  <c:v>4332.3999999999996</c:v>
                </c:pt>
                <c:pt idx="10914">
                  <c:v>4329.8999999999996</c:v>
                </c:pt>
                <c:pt idx="10915">
                  <c:v>4342.1000000000004</c:v>
                </c:pt>
                <c:pt idx="10916">
                  <c:v>4333.3</c:v>
                </c:pt>
                <c:pt idx="10917">
                  <c:v>4342</c:v>
                </c:pt>
                <c:pt idx="10918">
                  <c:v>4344.8</c:v>
                </c:pt>
                <c:pt idx="10919">
                  <c:v>4336.1000000000004</c:v>
                </c:pt>
                <c:pt idx="10920">
                  <c:v>4328.2</c:v>
                </c:pt>
                <c:pt idx="10921">
                  <c:v>4337.7</c:v>
                </c:pt>
                <c:pt idx="10922">
                  <c:v>4333.8</c:v>
                </c:pt>
                <c:pt idx="10923">
                  <c:v>4331.5</c:v>
                </c:pt>
                <c:pt idx="10924">
                  <c:v>4343</c:v>
                </c:pt>
                <c:pt idx="10925">
                  <c:v>4337.2</c:v>
                </c:pt>
                <c:pt idx="10926">
                  <c:v>4343.5</c:v>
                </c:pt>
                <c:pt idx="10927">
                  <c:v>4333.6000000000004</c:v>
                </c:pt>
                <c:pt idx="10928">
                  <c:v>4342.8999999999996</c:v>
                </c:pt>
                <c:pt idx="10929">
                  <c:v>4330.8999999999996</c:v>
                </c:pt>
                <c:pt idx="10930">
                  <c:v>4331.3</c:v>
                </c:pt>
                <c:pt idx="10931">
                  <c:v>4334.2</c:v>
                </c:pt>
                <c:pt idx="10932">
                  <c:v>4339</c:v>
                </c:pt>
                <c:pt idx="10933">
                  <c:v>4343.5</c:v>
                </c:pt>
                <c:pt idx="10934">
                  <c:v>4345.8999999999996</c:v>
                </c:pt>
                <c:pt idx="10935">
                  <c:v>4344.6000000000004</c:v>
                </c:pt>
                <c:pt idx="10936">
                  <c:v>4341</c:v>
                </c:pt>
                <c:pt idx="10937">
                  <c:v>4335.2</c:v>
                </c:pt>
                <c:pt idx="10938">
                  <c:v>4342</c:v>
                </c:pt>
                <c:pt idx="10939">
                  <c:v>4336.8999999999996</c:v>
                </c:pt>
                <c:pt idx="10940">
                  <c:v>4335.8999999999996</c:v>
                </c:pt>
                <c:pt idx="10941">
                  <c:v>4344.1000000000004</c:v>
                </c:pt>
                <c:pt idx="10942">
                  <c:v>4340.3999999999996</c:v>
                </c:pt>
                <c:pt idx="10943">
                  <c:v>4337</c:v>
                </c:pt>
                <c:pt idx="10944">
                  <c:v>4351.8</c:v>
                </c:pt>
                <c:pt idx="10945">
                  <c:v>4350.3999999999996</c:v>
                </c:pt>
                <c:pt idx="10946">
                  <c:v>4347</c:v>
                </c:pt>
                <c:pt idx="10947">
                  <c:v>4340.1000000000004</c:v>
                </c:pt>
                <c:pt idx="10948">
                  <c:v>4342.5</c:v>
                </c:pt>
                <c:pt idx="10949">
                  <c:v>4342</c:v>
                </c:pt>
                <c:pt idx="10950">
                  <c:v>4345</c:v>
                </c:pt>
                <c:pt idx="10951">
                  <c:v>4347.3</c:v>
                </c:pt>
                <c:pt idx="10952">
                  <c:v>4348.3</c:v>
                </c:pt>
                <c:pt idx="10953">
                  <c:v>4339.3</c:v>
                </c:pt>
                <c:pt idx="10954">
                  <c:v>4343.1000000000004</c:v>
                </c:pt>
                <c:pt idx="10955">
                  <c:v>4345</c:v>
                </c:pt>
                <c:pt idx="10956">
                  <c:v>4345.7</c:v>
                </c:pt>
                <c:pt idx="10957">
                  <c:v>4349.7</c:v>
                </c:pt>
                <c:pt idx="10958">
                  <c:v>4351.2</c:v>
                </c:pt>
                <c:pt idx="10959">
                  <c:v>4350.8</c:v>
                </c:pt>
                <c:pt idx="10960">
                  <c:v>4347.6000000000004</c:v>
                </c:pt>
                <c:pt idx="10961">
                  <c:v>4350</c:v>
                </c:pt>
                <c:pt idx="10962">
                  <c:v>4349.2</c:v>
                </c:pt>
                <c:pt idx="10963">
                  <c:v>4351.5</c:v>
                </c:pt>
                <c:pt idx="10964">
                  <c:v>4349.1000000000004</c:v>
                </c:pt>
                <c:pt idx="10965">
                  <c:v>4349.6000000000004</c:v>
                </c:pt>
                <c:pt idx="10966">
                  <c:v>4346.8999999999996</c:v>
                </c:pt>
                <c:pt idx="10967">
                  <c:v>4354</c:v>
                </c:pt>
                <c:pt idx="10968">
                  <c:v>4349.3</c:v>
                </c:pt>
                <c:pt idx="10969">
                  <c:v>4350</c:v>
                </c:pt>
                <c:pt idx="10970">
                  <c:v>4349.3999999999996</c:v>
                </c:pt>
                <c:pt idx="10971">
                  <c:v>4359.1000000000004</c:v>
                </c:pt>
                <c:pt idx="10972">
                  <c:v>4348.6000000000004</c:v>
                </c:pt>
                <c:pt idx="10973">
                  <c:v>4352.6000000000004</c:v>
                </c:pt>
                <c:pt idx="10974">
                  <c:v>4349.5</c:v>
                </c:pt>
                <c:pt idx="10975">
                  <c:v>4345.1000000000004</c:v>
                </c:pt>
                <c:pt idx="10976">
                  <c:v>4352.3999999999996</c:v>
                </c:pt>
                <c:pt idx="10977">
                  <c:v>4350.7</c:v>
                </c:pt>
                <c:pt idx="10978">
                  <c:v>4347.6000000000004</c:v>
                </c:pt>
                <c:pt idx="10979">
                  <c:v>4352.3999999999996</c:v>
                </c:pt>
                <c:pt idx="10980">
                  <c:v>4356.3999999999996</c:v>
                </c:pt>
                <c:pt idx="10981">
                  <c:v>4358.1000000000004</c:v>
                </c:pt>
                <c:pt idx="10982">
                  <c:v>4353.3</c:v>
                </c:pt>
                <c:pt idx="10983">
                  <c:v>4352.3999999999996</c:v>
                </c:pt>
                <c:pt idx="10984">
                  <c:v>4349.8999999999996</c:v>
                </c:pt>
                <c:pt idx="10985">
                  <c:v>4354.5</c:v>
                </c:pt>
                <c:pt idx="10986">
                  <c:v>4359.1000000000004</c:v>
                </c:pt>
                <c:pt idx="10987">
                  <c:v>4361.8999999999996</c:v>
                </c:pt>
                <c:pt idx="10988">
                  <c:v>4356</c:v>
                </c:pt>
                <c:pt idx="10989">
                  <c:v>4354.1000000000004</c:v>
                </c:pt>
                <c:pt idx="10990">
                  <c:v>4356.6000000000004</c:v>
                </c:pt>
                <c:pt idx="10991">
                  <c:v>4349</c:v>
                </c:pt>
                <c:pt idx="10992">
                  <c:v>4352.2</c:v>
                </c:pt>
                <c:pt idx="10993">
                  <c:v>4347.8</c:v>
                </c:pt>
                <c:pt idx="10994">
                  <c:v>4361.3</c:v>
                </c:pt>
                <c:pt idx="10995">
                  <c:v>4351.8999999999996</c:v>
                </c:pt>
                <c:pt idx="10996">
                  <c:v>4352.3999999999996</c:v>
                </c:pt>
                <c:pt idx="10997">
                  <c:v>4351.3999999999996</c:v>
                </c:pt>
                <c:pt idx="10998">
                  <c:v>4354</c:v>
                </c:pt>
                <c:pt idx="10999">
                  <c:v>4360.8999999999996</c:v>
                </c:pt>
                <c:pt idx="11000">
                  <c:v>4352.1000000000004</c:v>
                </c:pt>
                <c:pt idx="11001">
                  <c:v>4359.2</c:v>
                </c:pt>
                <c:pt idx="11002">
                  <c:v>4357.5</c:v>
                </c:pt>
                <c:pt idx="11003">
                  <c:v>4366.3</c:v>
                </c:pt>
                <c:pt idx="11004">
                  <c:v>4364.8999999999996</c:v>
                </c:pt>
                <c:pt idx="11005">
                  <c:v>4367.7</c:v>
                </c:pt>
                <c:pt idx="11006">
                  <c:v>4357.2</c:v>
                </c:pt>
                <c:pt idx="11007">
                  <c:v>4350.1000000000004</c:v>
                </c:pt>
                <c:pt idx="11008">
                  <c:v>4349.1000000000004</c:v>
                </c:pt>
                <c:pt idx="11009">
                  <c:v>4355.3999999999996</c:v>
                </c:pt>
                <c:pt idx="11010">
                  <c:v>4358.8999999999996</c:v>
                </c:pt>
                <c:pt idx="11011">
                  <c:v>4355.7</c:v>
                </c:pt>
                <c:pt idx="11012">
                  <c:v>4361.6000000000004</c:v>
                </c:pt>
                <c:pt idx="11013">
                  <c:v>4361.8999999999996</c:v>
                </c:pt>
                <c:pt idx="11014">
                  <c:v>4365.3999999999996</c:v>
                </c:pt>
                <c:pt idx="11015">
                  <c:v>4362.6000000000004</c:v>
                </c:pt>
                <c:pt idx="11016">
                  <c:v>4356.3999999999996</c:v>
                </c:pt>
                <c:pt idx="11017">
                  <c:v>4366.3</c:v>
                </c:pt>
                <c:pt idx="11018">
                  <c:v>4352.7</c:v>
                </c:pt>
                <c:pt idx="11019">
                  <c:v>4361.7</c:v>
                </c:pt>
                <c:pt idx="11020">
                  <c:v>4358.3999999999996</c:v>
                </c:pt>
                <c:pt idx="11021">
                  <c:v>4356.3</c:v>
                </c:pt>
                <c:pt idx="11022">
                  <c:v>4351.8</c:v>
                </c:pt>
                <c:pt idx="11023">
                  <c:v>4355.3999999999996</c:v>
                </c:pt>
                <c:pt idx="11024">
                  <c:v>4361.1000000000004</c:v>
                </c:pt>
                <c:pt idx="11025">
                  <c:v>4364.1000000000004</c:v>
                </c:pt>
                <c:pt idx="11026">
                  <c:v>4357.7</c:v>
                </c:pt>
                <c:pt idx="11027">
                  <c:v>4368</c:v>
                </c:pt>
                <c:pt idx="11028">
                  <c:v>4358.2</c:v>
                </c:pt>
                <c:pt idx="11029">
                  <c:v>4363.6000000000004</c:v>
                </c:pt>
                <c:pt idx="11030">
                  <c:v>4364.2</c:v>
                </c:pt>
                <c:pt idx="11031">
                  <c:v>4358.3</c:v>
                </c:pt>
                <c:pt idx="11032">
                  <c:v>4365.8999999999996</c:v>
                </c:pt>
                <c:pt idx="11033">
                  <c:v>4364.5</c:v>
                </c:pt>
                <c:pt idx="11034">
                  <c:v>4368.5</c:v>
                </c:pt>
                <c:pt idx="11035">
                  <c:v>4365.8</c:v>
                </c:pt>
                <c:pt idx="11036">
                  <c:v>4371.7</c:v>
                </c:pt>
                <c:pt idx="11037">
                  <c:v>4369.7</c:v>
                </c:pt>
                <c:pt idx="11038">
                  <c:v>4369.1000000000004</c:v>
                </c:pt>
                <c:pt idx="11039">
                  <c:v>4372.8</c:v>
                </c:pt>
                <c:pt idx="11040">
                  <c:v>4369.7</c:v>
                </c:pt>
                <c:pt idx="11041">
                  <c:v>4366.3999999999996</c:v>
                </c:pt>
                <c:pt idx="11042">
                  <c:v>4360.8</c:v>
                </c:pt>
                <c:pt idx="11043">
                  <c:v>4366.3</c:v>
                </c:pt>
                <c:pt idx="11044">
                  <c:v>4372.8</c:v>
                </c:pt>
                <c:pt idx="11045">
                  <c:v>4375.2</c:v>
                </c:pt>
                <c:pt idx="11046">
                  <c:v>4370.1000000000004</c:v>
                </c:pt>
                <c:pt idx="11047">
                  <c:v>4370.7</c:v>
                </c:pt>
                <c:pt idx="11048">
                  <c:v>4378.3999999999996</c:v>
                </c:pt>
                <c:pt idx="11049">
                  <c:v>4370.7</c:v>
                </c:pt>
                <c:pt idx="11050">
                  <c:v>4367</c:v>
                </c:pt>
                <c:pt idx="11051">
                  <c:v>4367.3</c:v>
                </c:pt>
                <c:pt idx="11052">
                  <c:v>4374.2</c:v>
                </c:pt>
                <c:pt idx="11053">
                  <c:v>4367.3</c:v>
                </c:pt>
                <c:pt idx="11054">
                  <c:v>4373.1000000000004</c:v>
                </c:pt>
                <c:pt idx="11055">
                  <c:v>4372.3</c:v>
                </c:pt>
                <c:pt idx="11056">
                  <c:v>4367.8</c:v>
                </c:pt>
                <c:pt idx="11057">
                  <c:v>4370.3999999999996</c:v>
                </c:pt>
                <c:pt idx="11058">
                  <c:v>4375.6000000000004</c:v>
                </c:pt>
                <c:pt idx="11059">
                  <c:v>4367.3999999999996</c:v>
                </c:pt>
                <c:pt idx="11060">
                  <c:v>4376.8999999999996</c:v>
                </c:pt>
                <c:pt idx="11061">
                  <c:v>4367</c:v>
                </c:pt>
                <c:pt idx="11062">
                  <c:v>4370.3</c:v>
                </c:pt>
                <c:pt idx="11063">
                  <c:v>4357.6000000000004</c:v>
                </c:pt>
                <c:pt idx="11064">
                  <c:v>4369.7</c:v>
                </c:pt>
                <c:pt idx="11065">
                  <c:v>4376.5</c:v>
                </c:pt>
                <c:pt idx="11066">
                  <c:v>4381</c:v>
                </c:pt>
                <c:pt idx="11067">
                  <c:v>4373.1000000000004</c:v>
                </c:pt>
                <c:pt idx="11068">
                  <c:v>4377.3999999999996</c:v>
                </c:pt>
                <c:pt idx="11069">
                  <c:v>4370.3</c:v>
                </c:pt>
                <c:pt idx="11070">
                  <c:v>4373.6000000000004</c:v>
                </c:pt>
                <c:pt idx="11071">
                  <c:v>4369.6000000000004</c:v>
                </c:pt>
                <c:pt idx="11072">
                  <c:v>4366.8</c:v>
                </c:pt>
                <c:pt idx="11073">
                  <c:v>4375.6000000000004</c:v>
                </c:pt>
                <c:pt idx="11074">
                  <c:v>4378.6000000000004</c:v>
                </c:pt>
                <c:pt idx="11075">
                  <c:v>4371.3999999999996</c:v>
                </c:pt>
                <c:pt idx="11076">
                  <c:v>4376.2</c:v>
                </c:pt>
                <c:pt idx="11077">
                  <c:v>4376.5</c:v>
                </c:pt>
                <c:pt idx="11078">
                  <c:v>4374.1000000000004</c:v>
                </c:pt>
                <c:pt idx="11079">
                  <c:v>4378</c:v>
                </c:pt>
                <c:pt idx="11080">
                  <c:v>4374</c:v>
                </c:pt>
                <c:pt idx="11081">
                  <c:v>4383.2</c:v>
                </c:pt>
                <c:pt idx="11082">
                  <c:v>4373.1000000000004</c:v>
                </c:pt>
                <c:pt idx="11083">
                  <c:v>4380.1000000000004</c:v>
                </c:pt>
                <c:pt idx="11084">
                  <c:v>4389</c:v>
                </c:pt>
                <c:pt idx="11085">
                  <c:v>4377.8999999999996</c:v>
                </c:pt>
                <c:pt idx="11086">
                  <c:v>4384.8</c:v>
                </c:pt>
                <c:pt idx="11087">
                  <c:v>4365.5</c:v>
                </c:pt>
                <c:pt idx="11088">
                  <c:v>4379.6000000000004</c:v>
                </c:pt>
                <c:pt idx="11089">
                  <c:v>4369.8</c:v>
                </c:pt>
                <c:pt idx="11090">
                  <c:v>4371.5</c:v>
                </c:pt>
                <c:pt idx="11091">
                  <c:v>4374.8999999999996</c:v>
                </c:pt>
                <c:pt idx="11092">
                  <c:v>4386.7</c:v>
                </c:pt>
                <c:pt idx="11093">
                  <c:v>4384.1000000000004</c:v>
                </c:pt>
                <c:pt idx="11094">
                  <c:v>4385.8</c:v>
                </c:pt>
                <c:pt idx="11095">
                  <c:v>4375.5</c:v>
                </c:pt>
                <c:pt idx="11096">
                  <c:v>4377.5</c:v>
                </c:pt>
                <c:pt idx="11097">
                  <c:v>4373.8999999999996</c:v>
                </c:pt>
                <c:pt idx="11098">
                  <c:v>4381.3999999999996</c:v>
                </c:pt>
                <c:pt idx="11099">
                  <c:v>4389.1000000000004</c:v>
                </c:pt>
                <c:pt idx="11100">
                  <c:v>4374.7</c:v>
                </c:pt>
                <c:pt idx="11101">
                  <c:v>4370</c:v>
                </c:pt>
                <c:pt idx="11102">
                  <c:v>4375.8999999999996</c:v>
                </c:pt>
                <c:pt idx="11103">
                  <c:v>4377.3</c:v>
                </c:pt>
                <c:pt idx="11104">
                  <c:v>4379</c:v>
                </c:pt>
                <c:pt idx="11105">
                  <c:v>4380.8</c:v>
                </c:pt>
                <c:pt idx="11106">
                  <c:v>4387.2</c:v>
                </c:pt>
                <c:pt idx="11107">
                  <c:v>4386.3999999999996</c:v>
                </c:pt>
                <c:pt idx="11108">
                  <c:v>4395.3999999999996</c:v>
                </c:pt>
                <c:pt idx="11109">
                  <c:v>4388</c:v>
                </c:pt>
                <c:pt idx="11110">
                  <c:v>4375.7</c:v>
                </c:pt>
                <c:pt idx="11111">
                  <c:v>4385</c:v>
                </c:pt>
                <c:pt idx="11112">
                  <c:v>4377</c:v>
                </c:pt>
                <c:pt idx="11113">
                  <c:v>4379.2</c:v>
                </c:pt>
                <c:pt idx="11114">
                  <c:v>4388</c:v>
                </c:pt>
                <c:pt idx="11115">
                  <c:v>4391.2</c:v>
                </c:pt>
                <c:pt idx="11116">
                  <c:v>4395.1000000000004</c:v>
                </c:pt>
                <c:pt idx="11117">
                  <c:v>4391.2</c:v>
                </c:pt>
                <c:pt idx="11118">
                  <c:v>4388.6000000000004</c:v>
                </c:pt>
                <c:pt idx="11119">
                  <c:v>4385.5</c:v>
                </c:pt>
                <c:pt idx="11120">
                  <c:v>4394.6000000000004</c:v>
                </c:pt>
                <c:pt idx="11121">
                  <c:v>4384.8</c:v>
                </c:pt>
                <c:pt idx="11122">
                  <c:v>4392.1000000000004</c:v>
                </c:pt>
                <c:pt idx="11123">
                  <c:v>4393.8</c:v>
                </c:pt>
                <c:pt idx="11124">
                  <c:v>4402.8999999999996</c:v>
                </c:pt>
                <c:pt idx="11125">
                  <c:v>4408.8999999999996</c:v>
                </c:pt>
                <c:pt idx="11126">
                  <c:v>4399.8999999999996</c:v>
                </c:pt>
                <c:pt idx="11127">
                  <c:v>4394.8</c:v>
                </c:pt>
                <c:pt idx="11128">
                  <c:v>4400</c:v>
                </c:pt>
                <c:pt idx="11129">
                  <c:v>4402.3999999999996</c:v>
                </c:pt>
                <c:pt idx="11130">
                  <c:v>4404.1000000000004</c:v>
                </c:pt>
                <c:pt idx="11131">
                  <c:v>4393.2</c:v>
                </c:pt>
                <c:pt idx="11132">
                  <c:v>4394.7</c:v>
                </c:pt>
                <c:pt idx="11133">
                  <c:v>4384.3</c:v>
                </c:pt>
                <c:pt idx="11134">
                  <c:v>4392.6000000000004</c:v>
                </c:pt>
                <c:pt idx="11135">
                  <c:v>4395.5</c:v>
                </c:pt>
                <c:pt idx="11136">
                  <c:v>4395.7</c:v>
                </c:pt>
                <c:pt idx="11137">
                  <c:v>4390.8999999999996</c:v>
                </c:pt>
                <c:pt idx="11138">
                  <c:v>4392.8999999999996</c:v>
                </c:pt>
                <c:pt idx="11139">
                  <c:v>4391.3999999999996</c:v>
                </c:pt>
                <c:pt idx="11140">
                  <c:v>4393.2</c:v>
                </c:pt>
                <c:pt idx="11141">
                  <c:v>4391</c:v>
                </c:pt>
                <c:pt idx="11142">
                  <c:v>4391.8</c:v>
                </c:pt>
                <c:pt idx="11143">
                  <c:v>4393</c:v>
                </c:pt>
                <c:pt idx="11144">
                  <c:v>4391.3999999999996</c:v>
                </c:pt>
                <c:pt idx="11145">
                  <c:v>4388.2</c:v>
                </c:pt>
                <c:pt idx="11146">
                  <c:v>4388</c:v>
                </c:pt>
                <c:pt idx="11147">
                  <c:v>4390.8</c:v>
                </c:pt>
                <c:pt idx="11148">
                  <c:v>4387.5</c:v>
                </c:pt>
                <c:pt idx="11149">
                  <c:v>4382.8</c:v>
                </c:pt>
                <c:pt idx="11150">
                  <c:v>4395.1000000000004</c:v>
                </c:pt>
                <c:pt idx="11151">
                  <c:v>4396.6000000000004</c:v>
                </c:pt>
                <c:pt idx="11152">
                  <c:v>4394</c:v>
                </c:pt>
                <c:pt idx="11153">
                  <c:v>4393.6000000000004</c:v>
                </c:pt>
                <c:pt idx="11154">
                  <c:v>4394</c:v>
                </c:pt>
                <c:pt idx="11155">
                  <c:v>4391.7</c:v>
                </c:pt>
                <c:pt idx="11156">
                  <c:v>4394.3999999999996</c:v>
                </c:pt>
                <c:pt idx="11157">
                  <c:v>4392.6000000000004</c:v>
                </c:pt>
                <c:pt idx="11158">
                  <c:v>4398.3999999999996</c:v>
                </c:pt>
                <c:pt idx="11159">
                  <c:v>4399.3</c:v>
                </c:pt>
                <c:pt idx="11160">
                  <c:v>4390.8999999999996</c:v>
                </c:pt>
                <c:pt idx="11161">
                  <c:v>4382.8</c:v>
                </c:pt>
                <c:pt idx="11162">
                  <c:v>4384.8</c:v>
                </c:pt>
                <c:pt idx="11163">
                  <c:v>4389.5</c:v>
                </c:pt>
                <c:pt idx="11164">
                  <c:v>4388.1000000000004</c:v>
                </c:pt>
                <c:pt idx="11165">
                  <c:v>4393.8</c:v>
                </c:pt>
                <c:pt idx="11166">
                  <c:v>4396</c:v>
                </c:pt>
                <c:pt idx="11167">
                  <c:v>4385.8999999999996</c:v>
                </c:pt>
                <c:pt idx="11168">
                  <c:v>4387.3999999999996</c:v>
                </c:pt>
                <c:pt idx="11169">
                  <c:v>4396</c:v>
                </c:pt>
                <c:pt idx="11170">
                  <c:v>4388.6000000000004</c:v>
                </c:pt>
                <c:pt idx="11171">
                  <c:v>4394.7</c:v>
                </c:pt>
                <c:pt idx="11172">
                  <c:v>4385.1000000000004</c:v>
                </c:pt>
                <c:pt idx="11173">
                  <c:v>4390.3999999999996</c:v>
                </c:pt>
                <c:pt idx="11174">
                  <c:v>4388.8</c:v>
                </c:pt>
                <c:pt idx="11175">
                  <c:v>4391.8</c:v>
                </c:pt>
                <c:pt idx="11176">
                  <c:v>4399.1000000000004</c:v>
                </c:pt>
                <c:pt idx="11177">
                  <c:v>4394.2</c:v>
                </c:pt>
                <c:pt idx="11178">
                  <c:v>4392.6000000000004</c:v>
                </c:pt>
                <c:pt idx="11179">
                  <c:v>4391.3999999999996</c:v>
                </c:pt>
                <c:pt idx="11180">
                  <c:v>4401.3999999999996</c:v>
                </c:pt>
                <c:pt idx="11181">
                  <c:v>4398.6000000000004</c:v>
                </c:pt>
                <c:pt idx="11182">
                  <c:v>4394.3</c:v>
                </c:pt>
                <c:pt idx="11183">
                  <c:v>4401.1000000000004</c:v>
                </c:pt>
                <c:pt idx="11184">
                  <c:v>4392.3999999999996</c:v>
                </c:pt>
                <c:pt idx="11185">
                  <c:v>4400.5</c:v>
                </c:pt>
                <c:pt idx="11186">
                  <c:v>4394.1000000000004</c:v>
                </c:pt>
                <c:pt idx="11187">
                  <c:v>4393</c:v>
                </c:pt>
                <c:pt idx="11188">
                  <c:v>4389.5</c:v>
                </c:pt>
                <c:pt idx="11189">
                  <c:v>4385.8999999999996</c:v>
                </c:pt>
                <c:pt idx="11190">
                  <c:v>4393.8</c:v>
                </c:pt>
                <c:pt idx="11191">
                  <c:v>4399.6000000000004</c:v>
                </c:pt>
                <c:pt idx="11192">
                  <c:v>4388.8999999999996</c:v>
                </c:pt>
                <c:pt idx="11193">
                  <c:v>4390.2</c:v>
                </c:pt>
                <c:pt idx="11194">
                  <c:v>4390.8</c:v>
                </c:pt>
                <c:pt idx="11195">
                  <c:v>4401.1000000000004</c:v>
                </c:pt>
                <c:pt idx="11196">
                  <c:v>4394.5</c:v>
                </c:pt>
                <c:pt idx="11197">
                  <c:v>4394.5</c:v>
                </c:pt>
                <c:pt idx="11198">
                  <c:v>4391.8999999999996</c:v>
                </c:pt>
                <c:pt idx="11199">
                  <c:v>4395.7</c:v>
                </c:pt>
                <c:pt idx="11200">
                  <c:v>4393.7</c:v>
                </c:pt>
                <c:pt idx="11201">
                  <c:v>4392.3999999999996</c:v>
                </c:pt>
                <c:pt idx="11202">
                  <c:v>4386</c:v>
                </c:pt>
                <c:pt idx="11203">
                  <c:v>4392.7</c:v>
                </c:pt>
                <c:pt idx="11204">
                  <c:v>4393.5</c:v>
                </c:pt>
                <c:pt idx="11205">
                  <c:v>4396.2</c:v>
                </c:pt>
                <c:pt idx="11206">
                  <c:v>4390.6000000000004</c:v>
                </c:pt>
                <c:pt idx="11207">
                  <c:v>4393.8999999999996</c:v>
                </c:pt>
                <c:pt idx="11208">
                  <c:v>4399.3</c:v>
                </c:pt>
                <c:pt idx="11209">
                  <c:v>4398.1000000000004</c:v>
                </c:pt>
                <c:pt idx="11210">
                  <c:v>4398.5</c:v>
                </c:pt>
                <c:pt idx="11211">
                  <c:v>4390.6000000000004</c:v>
                </c:pt>
                <c:pt idx="11212">
                  <c:v>4387.5</c:v>
                </c:pt>
                <c:pt idx="11213">
                  <c:v>4406.6000000000004</c:v>
                </c:pt>
                <c:pt idx="11214">
                  <c:v>4408.5</c:v>
                </c:pt>
                <c:pt idx="11215">
                  <c:v>4393.6000000000004</c:v>
                </c:pt>
                <c:pt idx="11216">
                  <c:v>4399.2</c:v>
                </c:pt>
                <c:pt idx="11217">
                  <c:v>4397.8</c:v>
                </c:pt>
                <c:pt idx="11218">
                  <c:v>4391.3</c:v>
                </c:pt>
                <c:pt idx="11219">
                  <c:v>4400.2</c:v>
                </c:pt>
                <c:pt idx="11220">
                  <c:v>4388.2</c:v>
                </c:pt>
                <c:pt idx="11221">
                  <c:v>4399.3</c:v>
                </c:pt>
                <c:pt idx="11222">
                  <c:v>4397.3</c:v>
                </c:pt>
                <c:pt idx="11223">
                  <c:v>4399.8999999999996</c:v>
                </c:pt>
                <c:pt idx="11224">
                  <c:v>4393.6000000000004</c:v>
                </c:pt>
                <c:pt idx="11225">
                  <c:v>4399.3</c:v>
                </c:pt>
                <c:pt idx="11226">
                  <c:v>4395.5</c:v>
                </c:pt>
                <c:pt idx="11227">
                  <c:v>4401.3999999999996</c:v>
                </c:pt>
                <c:pt idx="11228">
                  <c:v>4400</c:v>
                </c:pt>
                <c:pt idx="11229">
                  <c:v>4397.6000000000004</c:v>
                </c:pt>
                <c:pt idx="11230">
                  <c:v>4394.3999999999996</c:v>
                </c:pt>
                <c:pt idx="11231">
                  <c:v>4403.8</c:v>
                </c:pt>
                <c:pt idx="11232">
                  <c:v>4404.1000000000004</c:v>
                </c:pt>
                <c:pt idx="11233">
                  <c:v>4394.3</c:v>
                </c:pt>
                <c:pt idx="11234">
                  <c:v>4396.8</c:v>
                </c:pt>
                <c:pt idx="11235">
                  <c:v>4404.7</c:v>
                </c:pt>
                <c:pt idx="11236">
                  <c:v>4401.8999999999996</c:v>
                </c:pt>
                <c:pt idx="11237">
                  <c:v>4406.6000000000004</c:v>
                </c:pt>
                <c:pt idx="11238">
                  <c:v>4402.3999999999996</c:v>
                </c:pt>
                <c:pt idx="11239">
                  <c:v>4405.2</c:v>
                </c:pt>
                <c:pt idx="11240">
                  <c:v>4405.6000000000004</c:v>
                </c:pt>
                <c:pt idx="11241">
                  <c:v>4406.1000000000004</c:v>
                </c:pt>
                <c:pt idx="11242">
                  <c:v>4403.8999999999996</c:v>
                </c:pt>
                <c:pt idx="11243">
                  <c:v>4401.6000000000004</c:v>
                </c:pt>
                <c:pt idx="11244">
                  <c:v>4405.3999999999996</c:v>
                </c:pt>
                <c:pt idx="11245">
                  <c:v>4407.5</c:v>
                </c:pt>
                <c:pt idx="11246">
                  <c:v>4396.3</c:v>
                </c:pt>
                <c:pt idx="11247">
                  <c:v>4399.3</c:v>
                </c:pt>
                <c:pt idx="11248">
                  <c:v>4404.6000000000004</c:v>
                </c:pt>
                <c:pt idx="11249">
                  <c:v>4399.2</c:v>
                </c:pt>
                <c:pt idx="11250">
                  <c:v>4391.2</c:v>
                </c:pt>
                <c:pt idx="11251">
                  <c:v>4403.3999999999996</c:v>
                </c:pt>
                <c:pt idx="11252">
                  <c:v>4404.3</c:v>
                </c:pt>
                <c:pt idx="11253">
                  <c:v>4408.7</c:v>
                </c:pt>
                <c:pt idx="11254">
                  <c:v>4401.8</c:v>
                </c:pt>
                <c:pt idx="11255">
                  <c:v>4408.1000000000004</c:v>
                </c:pt>
                <c:pt idx="11256">
                  <c:v>4409.3</c:v>
                </c:pt>
                <c:pt idx="11257">
                  <c:v>4409.6000000000004</c:v>
                </c:pt>
                <c:pt idx="11258">
                  <c:v>4409</c:v>
                </c:pt>
                <c:pt idx="11259">
                  <c:v>4404.3</c:v>
                </c:pt>
                <c:pt idx="11260">
                  <c:v>4418.5</c:v>
                </c:pt>
                <c:pt idx="11261">
                  <c:v>4411.5</c:v>
                </c:pt>
                <c:pt idx="11262">
                  <c:v>4411.2</c:v>
                </c:pt>
                <c:pt idx="11263">
                  <c:v>4387.7</c:v>
                </c:pt>
                <c:pt idx="11264">
                  <c:v>4414.8</c:v>
                </c:pt>
                <c:pt idx="11265">
                  <c:v>4406.5</c:v>
                </c:pt>
                <c:pt idx="11266">
                  <c:v>4410.8999999999996</c:v>
                </c:pt>
                <c:pt idx="11267">
                  <c:v>4405</c:v>
                </c:pt>
                <c:pt idx="11268">
                  <c:v>4406</c:v>
                </c:pt>
                <c:pt idx="11269">
                  <c:v>4406.5</c:v>
                </c:pt>
                <c:pt idx="11270">
                  <c:v>4403.2</c:v>
                </c:pt>
                <c:pt idx="11271">
                  <c:v>4409.3</c:v>
                </c:pt>
                <c:pt idx="11272">
                  <c:v>4411.5</c:v>
                </c:pt>
                <c:pt idx="11273">
                  <c:v>4412.8999999999996</c:v>
                </c:pt>
                <c:pt idx="11274">
                  <c:v>4411.5</c:v>
                </c:pt>
                <c:pt idx="11275">
                  <c:v>4418.6000000000004</c:v>
                </c:pt>
                <c:pt idx="11276">
                  <c:v>4413.8</c:v>
                </c:pt>
                <c:pt idx="11277">
                  <c:v>4406.6000000000004</c:v>
                </c:pt>
                <c:pt idx="11278">
                  <c:v>4415.1000000000004</c:v>
                </c:pt>
                <c:pt idx="11279">
                  <c:v>4406.8999999999996</c:v>
                </c:pt>
                <c:pt idx="11280">
                  <c:v>4417.3</c:v>
                </c:pt>
                <c:pt idx="11281">
                  <c:v>4414.5</c:v>
                </c:pt>
                <c:pt idx="11282">
                  <c:v>4412.5</c:v>
                </c:pt>
                <c:pt idx="11283">
                  <c:v>4403.5</c:v>
                </c:pt>
                <c:pt idx="11284">
                  <c:v>4417.2</c:v>
                </c:pt>
                <c:pt idx="11285">
                  <c:v>4417.3</c:v>
                </c:pt>
                <c:pt idx="11286">
                  <c:v>4419.3999999999996</c:v>
                </c:pt>
                <c:pt idx="11287">
                  <c:v>4416.8999999999996</c:v>
                </c:pt>
                <c:pt idx="11288">
                  <c:v>4416.6000000000004</c:v>
                </c:pt>
                <c:pt idx="11289">
                  <c:v>4411.3</c:v>
                </c:pt>
                <c:pt idx="11290">
                  <c:v>4415.5</c:v>
                </c:pt>
                <c:pt idx="11291">
                  <c:v>4414.8999999999996</c:v>
                </c:pt>
                <c:pt idx="11292">
                  <c:v>4406.3999999999996</c:v>
                </c:pt>
                <c:pt idx="11293">
                  <c:v>4411.5</c:v>
                </c:pt>
                <c:pt idx="11294">
                  <c:v>4409.8999999999996</c:v>
                </c:pt>
                <c:pt idx="11295">
                  <c:v>4422.6000000000004</c:v>
                </c:pt>
                <c:pt idx="11296">
                  <c:v>4419.1000000000004</c:v>
                </c:pt>
                <c:pt idx="11297">
                  <c:v>4415.2</c:v>
                </c:pt>
                <c:pt idx="11298">
                  <c:v>4424</c:v>
                </c:pt>
                <c:pt idx="11299">
                  <c:v>4421.8</c:v>
                </c:pt>
                <c:pt idx="11300">
                  <c:v>4405.6000000000004</c:v>
                </c:pt>
                <c:pt idx="11301">
                  <c:v>4426.5</c:v>
                </c:pt>
                <c:pt idx="11302">
                  <c:v>4416.8</c:v>
                </c:pt>
                <c:pt idx="11303">
                  <c:v>4414</c:v>
                </c:pt>
                <c:pt idx="11304">
                  <c:v>4423.2</c:v>
                </c:pt>
                <c:pt idx="11305">
                  <c:v>4424.3999999999996</c:v>
                </c:pt>
                <c:pt idx="11306">
                  <c:v>4423.3</c:v>
                </c:pt>
                <c:pt idx="11307">
                  <c:v>4421.2</c:v>
                </c:pt>
                <c:pt idx="11308">
                  <c:v>4425</c:v>
                </c:pt>
                <c:pt idx="11309">
                  <c:v>4423.2</c:v>
                </c:pt>
                <c:pt idx="11310">
                  <c:v>4423.8999999999996</c:v>
                </c:pt>
                <c:pt idx="11311">
                  <c:v>4430.6000000000004</c:v>
                </c:pt>
                <c:pt idx="11312">
                  <c:v>4416.8999999999996</c:v>
                </c:pt>
                <c:pt idx="11313">
                  <c:v>4415.5</c:v>
                </c:pt>
                <c:pt idx="11314">
                  <c:v>4421.3</c:v>
                </c:pt>
                <c:pt idx="11315">
                  <c:v>4433.5</c:v>
                </c:pt>
                <c:pt idx="11316">
                  <c:v>4414.8999999999996</c:v>
                </c:pt>
                <c:pt idx="11317">
                  <c:v>4422.6000000000004</c:v>
                </c:pt>
                <c:pt idx="11318">
                  <c:v>4425.3999999999996</c:v>
                </c:pt>
                <c:pt idx="11319">
                  <c:v>4426.6000000000004</c:v>
                </c:pt>
                <c:pt idx="11320">
                  <c:v>4420.5</c:v>
                </c:pt>
                <c:pt idx="11321">
                  <c:v>4415.5</c:v>
                </c:pt>
                <c:pt idx="11322">
                  <c:v>4413.1000000000004</c:v>
                </c:pt>
                <c:pt idx="11323">
                  <c:v>4419.3</c:v>
                </c:pt>
                <c:pt idx="11324">
                  <c:v>4428.6000000000004</c:v>
                </c:pt>
                <c:pt idx="11325">
                  <c:v>4428.3999999999996</c:v>
                </c:pt>
                <c:pt idx="11326">
                  <c:v>4415.1000000000004</c:v>
                </c:pt>
                <c:pt idx="11327">
                  <c:v>4416.3</c:v>
                </c:pt>
                <c:pt idx="11328">
                  <c:v>4416.1000000000004</c:v>
                </c:pt>
                <c:pt idx="11329">
                  <c:v>4420.6000000000004</c:v>
                </c:pt>
                <c:pt idx="11330">
                  <c:v>4432</c:v>
                </c:pt>
                <c:pt idx="11331">
                  <c:v>4424.1000000000004</c:v>
                </c:pt>
                <c:pt idx="11332">
                  <c:v>4413.7</c:v>
                </c:pt>
                <c:pt idx="11333">
                  <c:v>4421.3999999999996</c:v>
                </c:pt>
                <c:pt idx="11334">
                  <c:v>4416.3</c:v>
                </c:pt>
                <c:pt idx="11335">
                  <c:v>4424.6000000000004</c:v>
                </c:pt>
                <c:pt idx="11336">
                  <c:v>4423.5</c:v>
                </c:pt>
                <c:pt idx="11337">
                  <c:v>4424.2</c:v>
                </c:pt>
                <c:pt idx="11338">
                  <c:v>4417.8</c:v>
                </c:pt>
                <c:pt idx="11339">
                  <c:v>4418.3999999999996</c:v>
                </c:pt>
                <c:pt idx="11340">
                  <c:v>4419.2</c:v>
                </c:pt>
                <c:pt idx="11341">
                  <c:v>4417.3</c:v>
                </c:pt>
                <c:pt idx="11342">
                  <c:v>4416.3</c:v>
                </c:pt>
                <c:pt idx="11343">
                  <c:v>4415.2</c:v>
                </c:pt>
                <c:pt idx="11344">
                  <c:v>4418.1000000000004</c:v>
                </c:pt>
                <c:pt idx="11345">
                  <c:v>4420.2</c:v>
                </c:pt>
                <c:pt idx="11346">
                  <c:v>4419.3999999999996</c:v>
                </c:pt>
                <c:pt idx="11347">
                  <c:v>4423.5</c:v>
                </c:pt>
                <c:pt idx="11348">
                  <c:v>4418.6000000000004</c:v>
                </c:pt>
                <c:pt idx="11349">
                  <c:v>4430.3999999999996</c:v>
                </c:pt>
                <c:pt idx="11350">
                  <c:v>4425.2</c:v>
                </c:pt>
                <c:pt idx="11351">
                  <c:v>4424.5</c:v>
                </c:pt>
                <c:pt idx="11352">
                  <c:v>4421.8999999999996</c:v>
                </c:pt>
                <c:pt idx="11353">
                  <c:v>4419.3</c:v>
                </c:pt>
                <c:pt idx="11354">
                  <c:v>4410.3999999999996</c:v>
                </c:pt>
                <c:pt idx="11355">
                  <c:v>4413.1000000000004</c:v>
                </c:pt>
                <c:pt idx="11356">
                  <c:v>4412.7</c:v>
                </c:pt>
                <c:pt idx="11357">
                  <c:v>4419.8</c:v>
                </c:pt>
                <c:pt idx="11358">
                  <c:v>4423.8</c:v>
                </c:pt>
                <c:pt idx="11359">
                  <c:v>4421.8</c:v>
                </c:pt>
                <c:pt idx="11360">
                  <c:v>4413.8</c:v>
                </c:pt>
                <c:pt idx="11361">
                  <c:v>4407.6000000000004</c:v>
                </c:pt>
                <c:pt idx="11362">
                  <c:v>4413.7</c:v>
                </c:pt>
                <c:pt idx="11363">
                  <c:v>4407.8999999999996</c:v>
                </c:pt>
                <c:pt idx="11364">
                  <c:v>4416.5</c:v>
                </c:pt>
                <c:pt idx="11365">
                  <c:v>4418.5</c:v>
                </c:pt>
                <c:pt idx="11366">
                  <c:v>4406.6000000000004</c:v>
                </c:pt>
                <c:pt idx="11367">
                  <c:v>4416.8999999999996</c:v>
                </c:pt>
                <c:pt idx="11368">
                  <c:v>4417.7</c:v>
                </c:pt>
                <c:pt idx="11369">
                  <c:v>4419.3999999999996</c:v>
                </c:pt>
                <c:pt idx="11370">
                  <c:v>4414.3999999999996</c:v>
                </c:pt>
                <c:pt idx="11371">
                  <c:v>4420.1000000000004</c:v>
                </c:pt>
                <c:pt idx="11372">
                  <c:v>4416.3999999999996</c:v>
                </c:pt>
                <c:pt idx="11373">
                  <c:v>4414.3</c:v>
                </c:pt>
                <c:pt idx="11374">
                  <c:v>4413.3</c:v>
                </c:pt>
                <c:pt idx="11375">
                  <c:v>4416.1000000000004</c:v>
                </c:pt>
                <c:pt idx="11376">
                  <c:v>4415.7</c:v>
                </c:pt>
                <c:pt idx="11377">
                  <c:v>4428.5</c:v>
                </c:pt>
                <c:pt idx="11378">
                  <c:v>4422.6000000000004</c:v>
                </c:pt>
                <c:pt idx="11379">
                  <c:v>4421</c:v>
                </c:pt>
                <c:pt idx="11380">
                  <c:v>4423</c:v>
                </c:pt>
                <c:pt idx="11381">
                  <c:v>4420.3999999999996</c:v>
                </c:pt>
                <c:pt idx="11382">
                  <c:v>4420.5</c:v>
                </c:pt>
                <c:pt idx="11383">
                  <c:v>4414</c:v>
                </c:pt>
                <c:pt idx="11384">
                  <c:v>4419.3</c:v>
                </c:pt>
                <c:pt idx="11385">
                  <c:v>4424</c:v>
                </c:pt>
                <c:pt idx="11386">
                  <c:v>4420.8</c:v>
                </c:pt>
                <c:pt idx="11387">
                  <c:v>4419.3</c:v>
                </c:pt>
                <c:pt idx="11388">
                  <c:v>4417.1000000000004</c:v>
                </c:pt>
                <c:pt idx="11389">
                  <c:v>4412.2</c:v>
                </c:pt>
                <c:pt idx="11390">
                  <c:v>4418.5</c:v>
                </c:pt>
                <c:pt idx="11391">
                  <c:v>4418.7</c:v>
                </c:pt>
                <c:pt idx="11392">
                  <c:v>4409.8</c:v>
                </c:pt>
                <c:pt idx="11393">
                  <c:v>4416.6000000000004</c:v>
                </c:pt>
                <c:pt idx="11394">
                  <c:v>4418.3999999999996</c:v>
                </c:pt>
                <c:pt idx="11395">
                  <c:v>4423.5</c:v>
                </c:pt>
                <c:pt idx="11396">
                  <c:v>4423.7</c:v>
                </c:pt>
                <c:pt idx="11397">
                  <c:v>4428.8999999999996</c:v>
                </c:pt>
                <c:pt idx="11398">
                  <c:v>4428</c:v>
                </c:pt>
                <c:pt idx="11399">
                  <c:v>4428.2</c:v>
                </c:pt>
                <c:pt idx="11400">
                  <c:v>4418.3</c:v>
                </c:pt>
                <c:pt idx="11401">
                  <c:v>4415.6000000000004</c:v>
                </c:pt>
                <c:pt idx="11402">
                  <c:v>4420.3</c:v>
                </c:pt>
                <c:pt idx="11403">
                  <c:v>4414</c:v>
                </c:pt>
                <c:pt idx="11404">
                  <c:v>4417.1000000000004</c:v>
                </c:pt>
                <c:pt idx="11405">
                  <c:v>4421.3</c:v>
                </c:pt>
                <c:pt idx="11406">
                  <c:v>4428.6000000000004</c:v>
                </c:pt>
                <c:pt idx="11407">
                  <c:v>4418.8</c:v>
                </c:pt>
                <c:pt idx="11408">
                  <c:v>4422.3999999999996</c:v>
                </c:pt>
                <c:pt idx="11409">
                  <c:v>4425.8</c:v>
                </c:pt>
                <c:pt idx="11410">
                  <c:v>4421.3999999999996</c:v>
                </c:pt>
                <c:pt idx="11411">
                  <c:v>4416.8999999999996</c:v>
                </c:pt>
                <c:pt idx="11412">
                  <c:v>4426.8</c:v>
                </c:pt>
                <c:pt idx="11413">
                  <c:v>4420.1000000000004</c:v>
                </c:pt>
                <c:pt idx="11414">
                  <c:v>4415.1000000000004</c:v>
                </c:pt>
                <c:pt idx="11415">
                  <c:v>4415.1000000000004</c:v>
                </c:pt>
                <c:pt idx="11416">
                  <c:v>4417</c:v>
                </c:pt>
                <c:pt idx="11417">
                  <c:v>4426.2</c:v>
                </c:pt>
                <c:pt idx="11418">
                  <c:v>4413.8999999999996</c:v>
                </c:pt>
                <c:pt idx="11419">
                  <c:v>4420.1000000000004</c:v>
                </c:pt>
                <c:pt idx="11420">
                  <c:v>4416.3</c:v>
                </c:pt>
                <c:pt idx="11421">
                  <c:v>4415.3</c:v>
                </c:pt>
                <c:pt idx="11422">
                  <c:v>4418.2</c:v>
                </c:pt>
                <c:pt idx="11423">
                  <c:v>4426.1000000000004</c:v>
                </c:pt>
                <c:pt idx="11424">
                  <c:v>4418.7</c:v>
                </c:pt>
                <c:pt idx="11425">
                  <c:v>4423.1000000000004</c:v>
                </c:pt>
                <c:pt idx="11426">
                  <c:v>4423</c:v>
                </c:pt>
                <c:pt idx="11427">
                  <c:v>4427.2</c:v>
                </c:pt>
                <c:pt idx="11428">
                  <c:v>4425.8999999999996</c:v>
                </c:pt>
                <c:pt idx="11429">
                  <c:v>4425.5</c:v>
                </c:pt>
                <c:pt idx="11430">
                  <c:v>4427.5</c:v>
                </c:pt>
                <c:pt idx="11431">
                  <c:v>4428.7</c:v>
                </c:pt>
                <c:pt idx="11432">
                  <c:v>4422.8</c:v>
                </c:pt>
                <c:pt idx="11433">
                  <c:v>4431.3</c:v>
                </c:pt>
                <c:pt idx="11434">
                  <c:v>4432.8999999999996</c:v>
                </c:pt>
                <c:pt idx="11435">
                  <c:v>4431.3</c:v>
                </c:pt>
                <c:pt idx="11436">
                  <c:v>4432.6000000000004</c:v>
                </c:pt>
                <c:pt idx="11437">
                  <c:v>4432.8</c:v>
                </c:pt>
                <c:pt idx="11438">
                  <c:v>4423.8999999999996</c:v>
                </c:pt>
                <c:pt idx="11439">
                  <c:v>4432.1000000000004</c:v>
                </c:pt>
                <c:pt idx="11440">
                  <c:v>4432.7</c:v>
                </c:pt>
                <c:pt idx="11441">
                  <c:v>4428.6000000000004</c:v>
                </c:pt>
                <c:pt idx="11442">
                  <c:v>4430.8</c:v>
                </c:pt>
                <c:pt idx="11443">
                  <c:v>4421.5</c:v>
                </c:pt>
                <c:pt idx="11444">
                  <c:v>4426.3999999999996</c:v>
                </c:pt>
                <c:pt idx="11445">
                  <c:v>4438.2</c:v>
                </c:pt>
                <c:pt idx="11446">
                  <c:v>4434.6000000000004</c:v>
                </c:pt>
                <c:pt idx="11447">
                  <c:v>4437.6000000000004</c:v>
                </c:pt>
                <c:pt idx="11448">
                  <c:v>4430.5</c:v>
                </c:pt>
                <c:pt idx="11449">
                  <c:v>4425.1000000000004</c:v>
                </c:pt>
                <c:pt idx="11450">
                  <c:v>4431.3999999999996</c:v>
                </c:pt>
                <c:pt idx="11451">
                  <c:v>4437.2</c:v>
                </c:pt>
                <c:pt idx="11452">
                  <c:v>4429.3</c:v>
                </c:pt>
                <c:pt idx="11453">
                  <c:v>4436.7</c:v>
                </c:pt>
                <c:pt idx="11454">
                  <c:v>4442.3999999999996</c:v>
                </c:pt>
                <c:pt idx="11455">
                  <c:v>4445.3999999999996</c:v>
                </c:pt>
                <c:pt idx="11456">
                  <c:v>4440.2</c:v>
                </c:pt>
                <c:pt idx="11457">
                  <c:v>4443.6000000000004</c:v>
                </c:pt>
                <c:pt idx="11458">
                  <c:v>4441.8999999999996</c:v>
                </c:pt>
                <c:pt idx="11459">
                  <c:v>4435.7</c:v>
                </c:pt>
                <c:pt idx="11460">
                  <c:v>4434.3999999999996</c:v>
                </c:pt>
                <c:pt idx="11461">
                  <c:v>4434.5</c:v>
                </c:pt>
                <c:pt idx="11462">
                  <c:v>4430.2</c:v>
                </c:pt>
                <c:pt idx="11463">
                  <c:v>4434.8</c:v>
                </c:pt>
                <c:pt idx="11464">
                  <c:v>4440.1000000000004</c:v>
                </c:pt>
                <c:pt idx="11465">
                  <c:v>4437.3999999999996</c:v>
                </c:pt>
                <c:pt idx="11466">
                  <c:v>4433.1000000000004</c:v>
                </c:pt>
                <c:pt idx="11467">
                  <c:v>4435.8</c:v>
                </c:pt>
                <c:pt idx="11468">
                  <c:v>4438</c:v>
                </c:pt>
                <c:pt idx="11469">
                  <c:v>4443.5</c:v>
                </c:pt>
                <c:pt idx="11470">
                  <c:v>4442.3</c:v>
                </c:pt>
                <c:pt idx="11471">
                  <c:v>4434.3999999999996</c:v>
                </c:pt>
                <c:pt idx="11472">
                  <c:v>4438.7</c:v>
                </c:pt>
                <c:pt idx="11473">
                  <c:v>4434</c:v>
                </c:pt>
                <c:pt idx="11474">
                  <c:v>4440.8</c:v>
                </c:pt>
                <c:pt idx="11475">
                  <c:v>4440.3</c:v>
                </c:pt>
                <c:pt idx="11476">
                  <c:v>4441</c:v>
                </c:pt>
                <c:pt idx="11477">
                  <c:v>4432.3</c:v>
                </c:pt>
                <c:pt idx="11478">
                  <c:v>4442.7</c:v>
                </c:pt>
                <c:pt idx="11479">
                  <c:v>4444.3</c:v>
                </c:pt>
                <c:pt idx="11480">
                  <c:v>4450.5</c:v>
                </c:pt>
                <c:pt idx="11481">
                  <c:v>4444.7</c:v>
                </c:pt>
                <c:pt idx="11482">
                  <c:v>4444.8999999999996</c:v>
                </c:pt>
                <c:pt idx="11483">
                  <c:v>4443.8</c:v>
                </c:pt>
                <c:pt idx="11484">
                  <c:v>4436.3</c:v>
                </c:pt>
                <c:pt idx="11485">
                  <c:v>4440.2</c:v>
                </c:pt>
                <c:pt idx="11486">
                  <c:v>4434.8</c:v>
                </c:pt>
                <c:pt idx="11487">
                  <c:v>4439.8999999999996</c:v>
                </c:pt>
                <c:pt idx="11488">
                  <c:v>4447.1000000000004</c:v>
                </c:pt>
                <c:pt idx="11489">
                  <c:v>4445.8</c:v>
                </c:pt>
                <c:pt idx="11490">
                  <c:v>4447.7</c:v>
                </c:pt>
                <c:pt idx="11491">
                  <c:v>4434</c:v>
                </c:pt>
                <c:pt idx="11492">
                  <c:v>4446</c:v>
                </c:pt>
                <c:pt idx="11493">
                  <c:v>4445</c:v>
                </c:pt>
                <c:pt idx="11494">
                  <c:v>4439.1000000000004</c:v>
                </c:pt>
                <c:pt idx="11495">
                  <c:v>4432.2</c:v>
                </c:pt>
                <c:pt idx="11496">
                  <c:v>4445.1000000000004</c:v>
                </c:pt>
                <c:pt idx="11497">
                  <c:v>4439.3</c:v>
                </c:pt>
                <c:pt idx="11498">
                  <c:v>4449.1000000000004</c:v>
                </c:pt>
                <c:pt idx="11499">
                  <c:v>4443.8</c:v>
                </c:pt>
                <c:pt idx="11500">
                  <c:v>4426.6000000000004</c:v>
                </c:pt>
                <c:pt idx="11501">
                  <c:v>4438</c:v>
                </c:pt>
                <c:pt idx="11502">
                  <c:v>4441.6000000000004</c:v>
                </c:pt>
                <c:pt idx="11503">
                  <c:v>4437.7</c:v>
                </c:pt>
                <c:pt idx="11504">
                  <c:v>4446.8</c:v>
                </c:pt>
                <c:pt idx="11505">
                  <c:v>4450</c:v>
                </c:pt>
                <c:pt idx="11506">
                  <c:v>4459.8</c:v>
                </c:pt>
                <c:pt idx="11507">
                  <c:v>4448.8999999999996</c:v>
                </c:pt>
                <c:pt idx="11508">
                  <c:v>4442.3999999999996</c:v>
                </c:pt>
                <c:pt idx="11509">
                  <c:v>4440.6000000000004</c:v>
                </c:pt>
                <c:pt idx="11510">
                  <c:v>4444.8</c:v>
                </c:pt>
                <c:pt idx="11511">
                  <c:v>4444.8999999999996</c:v>
                </c:pt>
                <c:pt idx="11512">
                  <c:v>4426.3</c:v>
                </c:pt>
                <c:pt idx="11513">
                  <c:v>4432.8999999999996</c:v>
                </c:pt>
                <c:pt idx="11514">
                  <c:v>4433.6000000000004</c:v>
                </c:pt>
                <c:pt idx="11515">
                  <c:v>4424.5</c:v>
                </c:pt>
                <c:pt idx="11516">
                  <c:v>4442.6000000000004</c:v>
                </c:pt>
                <c:pt idx="11517">
                  <c:v>4450.1000000000004</c:v>
                </c:pt>
                <c:pt idx="11518">
                  <c:v>4449.3</c:v>
                </c:pt>
                <c:pt idx="11519">
                  <c:v>4434.3999999999996</c:v>
                </c:pt>
                <c:pt idx="11520">
                  <c:v>4436</c:v>
                </c:pt>
                <c:pt idx="11521">
                  <c:v>4436.3</c:v>
                </c:pt>
                <c:pt idx="11522">
                  <c:v>4438.2</c:v>
                </c:pt>
                <c:pt idx="11523">
                  <c:v>4439.5</c:v>
                </c:pt>
                <c:pt idx="11524">
                  <c:v>4432.3</c:v>
                </c:pt>
                <c:pt idx="11525">
                  <c:v>4433.7</c:v>
                </c:pt>
                <c:pt idx="11526">
                  <c:v>4445.8999999999996</c:v>
                </c:pt>
                <c:pt idx="11527">
                  <c:v>4431</c:v>
                </c:pt>
                <c:pt idx="11528">
                  <c:v>4437.8999999999996</c:v>
                </c:pt>
                <c:pt idx="11529">
                  <c:v>4435.8999999999996</c:v>
                </c:pt>
                <c:pt idx="11530">
                  <c:v>4438.1000000000004</c:v>
                </c:pt>
                <c:pt idx="11531">
                  <c:v>4444.3</c:v>
                </c:pt>
                <c:pt idx="11532">
                  <c:v>4451.6000000000004</c:v>
                </c:pt>
                <c:pt idx="11533">
                  <c:v>4438.2</c:v>
                </c:pt>
                <c:pt idx="11534">
                  <c:v>4436.3999999999996</c:v>
                </c:pt>
                <c:pt idx="11535">
                  <c:v>4440.3</c:v>
                </c:pt>
                <c:pt idx="11536">
                  <c:v>4442.8</c:v>
                </c:pt>
                <c:pt idx="11537">
                  <c:v>4449.8</c:v>
                </c:pt>
                <c:pt idx="11538">
                  <c:v>4457.2</c:v>
                </c:pt>
                <c:pt idx="11539">
                  <c:v>4453.2</c:v>
                </c:pt>
                <c:pt idx="11540">
                  <c:v>4450.8999999999996</c:v>
                </c:pt>
                <c:pt idx="11541">
                  <c:v>4448.7</c:v>
                </c:pt>
                <c:pt idx="11542">
                  <c:v>4446.5</c:v>
                </c:pt>
                <c:pt idx="11543">
                  <c:v>4445.3</c:v>
                </c:pt>
                <c:pt idx="11544">
                  <c:v>4440.8</c:v>
                </c:pt>
                <c:pt idx="11545">
                  <c:v>4450.8</c:v>
                </c:pt>
                <c:pt idx="11546">
                  <c:v>4447.5</c:v>
                </c:pt>
                <c:pt idx="11547">
                  <c:v>4443.1000000000004</c:v>
                </c:pt>
                <c:pt idx="11548">
                  <c:v>4439.8999999999996</c:v>
                </c:pt>
                <c:pt idx="11549">
                  <c:v>4442.1000000000004</c:v>
                </c:pt>
                <c:pt idx="11550">
                  <c:v>4432.8</c:v>
                </c:pt>
                <c:pt idx="11551">
                  <c:v>4447.5</c:v>
                </c:pt>
                <c:pt idx="11552">
                  <c:v>4446.3</c:v>
                </c:pt>
                <c:pt idx="11553">
                  <c:v>4447.7</c:v>
                </c:pt>
                <c:pt idx="11554">
                  <c:v>4449.8999999999996</c:v>
                </c:pt>
                <c:pt idx="11555">
                  <c:v>4441.1000000000004</c:v>
                </c:pt>
                <c:pt idx="11556">
                  <c:v>4447</c:v>
                </c:pt>
                <c:pt idx="11557">
                  <c:v>4451</c:v>
                </c:pt>
                <c:pt idx="11558">
                  <c:v>4451.8</c:v>
                </c:pt>
                <c:pt idx="11559">
                  <c:v>4457.5</c:v>
                </c:pt>
                <c:pt idx="11560">
                  <c:v>4434.8999999999996</c:v>
                </c:pt>
                <c:pt idx="11561">
                  <c:v>4432.8</c:v>
                </c:pt>
                <c:pt idx="11562">
                  <c:v>4447.3999999999996</c:v>
                </c:pt>
                <c:pt idx="11563">
                  <c:v>4445.8</c:v>
                </c:pt>
                <c:pt idx="11564">
                  <c:v>4449.8</c:v>
                </c:pt>
                <c:pt idx="11565">
                  <c:v>4453.7</c:v>
                </c:pt>
                <c:pt idx="11566">
                  <c:v>4447.2</c:v>
                </c:pt>
                <c:pt idx="11567">
                  <c:v>4454.8999999999996</c:v>
                </c:pt>
                <c:pt idx="11568">
                  <c:v>4451.8999999999996</c:v>
                </c:pt>
                <c:pt idx="11569">
                  <c:v>4455.5</c:v>
                </c:pt>
                <c:pt idx="11570">
                  <c:v>4446.7</c:v>
                </c:pt>
                <c:pt idx="11571">
                  <c:v>4439.8</c:v>
                </c:pt>
                <c:pt idx="11572">
                  <c:v>4446.8999999999996</c:v>
                </c:pt>
                <c:pt idx="11573">
                  <c:v>4447.5</c:v>
                </c:pt>
                <c:pt idx="11574">
                  <c:v>4441.3</c:v>
                </c:pt>
                <c:pt idx="11575">
                  <c:v>4448.5</c:v>
                </c:pt>
                <c:pt idx="11576">
                  <c:v>4449.6000000000004</c:v>
                </c:pt>
                <c:pt idx="11577">
                  <c:v>4452.5</c:v>
                </c:pt>
                <c:pt idx="11578">
                  <c:v>4451.6000000000004</c:v>
                </c:pt>
                <c:pt idx="11579">
                  <c:v>4450.7</c:v>
                </c:pt>
                <c:pt idx="11580">
                  <c:v>4456.3</c:v>
                </c:pt>
                <c:pt idx="11581">
                  <c:v>4447.6000000000004</c:v>
                </c:pt>
                <c:pt idx="11582">
                  <c:v>4452.8999999999996</c:v>
                </c:pt>
                <c:pt idx="11583">
                  <c:v>4455.7</c:v>
                </c:pt>
                <c:pt idx="11584">
                  <c:v>4453.6000000000004</c:v>
                </c:pt>
                <c:pt idx="11585">
                  <c:v>4450.3999999999996</c:v>
                </c:pt>
                <c:pt idx="11586">
                  <c:v>4456.6000000000004</c:v>
                </c:pt>
                <c:pt idx="11587">
                  <c:v>4446.3</c:v>
                </c:pt>
                <c:pt idx="11588">
                  <c:v>4455.2</c:v>
                </c:pt>
                <c:pt idx="11589">
                  <c:v>4444.6000000000004</c:v>
                </c:pt>
                <c:pt idx="11590">
                  <c:v>4453.5</c:v>
                </c:pt>
                <c:pt idx="11591">
                  <c:v>4442.8999999999996</c:v>
                </c:pt>
                <c:pt idx="11592">
                  <c:v>4444.8999999999996</c:v>
                </c:pt>
                <c:pt idx="11593">
                  <c:v>4436.5</c:v>
                </c:pt>
                <c:pt idx="11594">
                  <c:v>4436.2</c:v>
                </c:pt>
                <c:pt idx="11595">
                  <c:v>4439.8</c:v>
                </c:pt>
                <c:pt idx="11596">
                  <c:v>4448.7</c:v>
                </c:pt>
                <c:pt idx="11597">
                  <c:v>4443.8</c:v>
                </c:pt>
                <c:pt idx="11598">
                  <c:v>4438.8999999999996</c:v>
                </c:pt>
                <c:pt idx="11599">
                  <c:v>4446.3999999999996</c:v>
                </c:pt>
                <c:pt idx="11600">
                  <c:v>4448.8</c:v>
                </c:pt>
                <c:pt idx="11601">
                  <c:v>4441.3999999999996</c:v>
                </c:pt>
                <c:pt idx="11602">
                  <c:v>4439.7</c:v>
                </c:pt>
                <c:pt idx="11603">
                  <c:v>4436</c:v>
                </c:pt>
                <c:pt idx="11604">
                  <c:v>4441.5</c:v>
                </c:pt>
                <c:pt idx="11605">
                  <c:v>4439.8</c:v>
                </c:pt>
                <c:pt idx="11606">
                  <c:v>4443.8</c:v>
                </c:pt>
                <c:pt idx="11607">
                  <c:v>4442.3</c:v>
                </c:pt>
                <c:pt idx="11608">
                  <c:v>4443.2</c:v>
                </c:pt>
                <c:pt idx="11609">
                  <c:v>4443.8</c:v>
                </c:pt>
                <c:pt idx="11610">
                  <c:v>4431.7</c:v>
                </c:pt>
                <c:pt idx="11611">
                  <c:v>4423.3</c:v>
                </c:pt>
                <c:pt idx="11612">
                  <c:v>4427.1000000000004</c:v>
                </c:pt>
                <c:pt idx="11613">
                  <c:v>4429.1000000000004</c:v>
                </c:pt>
                <c:pt idx="11614">
                  <c:v>4430.1000000000004</c:v>
                </c:pt>
                <c:pt idx="11615">
                  <c:v>4436</c:v>
                </c:pt>
                <c:pt idx="11616">
                  <c:v>4437.3999999999996</c:v>
                </c:pt>
                <c:pt idx="11617">
                  <c:v>4436.8999999999996</c:v>
                </c:pt>
                <c:pt idx="11618">
                  <c:v>4439.7</c:v>
                </c:pt>
                <c:pt idx="11619">
                  <c:v>4443.8999999999996</c:v>
                </c:pt>
                <c:pt idx="11620">
                  <c:v>4437.3999999999996</c:v>
                </c:pt>
                <c:pt idx="11621">
                  <c:v>4436.1000000000004</c:v>
                </c:pt>
                <c:pt idx="11622">
                  <c:v>4441.1000000000004</c:v>
                </c:pt>
                <c:pt idx="11623">
                  <c:v>4434.3999999999996</c:v>
                </c:pt>
                <c:pt idx="11624">
                  <c:v>4439.1000000000004</c:v>
                </c:pt>
                <c:pt idx="11625">
                  <c:v>4437.3999999999996</c:v>
                </c:pt>
                <c:pt idx="11626">
                  <c:v>4442.5</c:v>
                </c:pt>
                <c:pt idx="11627">
                  <c:v>4439.8999999999996</c:v>
                </c:pt>
                <c:pt idx="11628">
                  <c:v>4446</c:v>
                </c:pt>
                <c:pt idx="11629">
                  <c:v>4442.8</c:v>
                </c:pt>
                <c:pt idx="11630">
                  <c:v>4450.8999999999996</c:v>
                </c:pt>
                <c:pt idx="11631">
                  <c:v>4447.7</c:v>
                </c:pt>
                <c:pt idx="11632">
                  <c:v>4446.8</c:v>
                </c:pt>
                <c:pt idx="11633">
                  <c:v>4452.8999999999996</c:v>
                </c:pt>
                <c:pt idx="11634">
                  <c:v>4448.6000000000004</c:v>
                </c:pt>
                <c:pt idx="11635">
                  <c:v>4438.1000000000004</c:v>
                </c:pt>
                <c:pt idx="11636">
                  <c:v>4450</c:v>
                </c:pt>
                <c:pt idx="11637">
                  <c:v>4443.3</c:v>
                </c:pt>
                <c:pt idx="11638">
                  <c:v>4443.8999999999996</c:v>
                </c:pt>
                <c:pt idx="11639">
                  <c:v>4444.8</c:v>
                </c:pt>
                <c:pt idx="11640">
                  <c:v>4441.8999999999996</c:v>
                </c:pt>
                <c:pt idx="11641">
                  <c:v>4448.3</c:v>
                </c:pt>
                <c:pt idx="11642">
                  <c:v>4445.8</c:v>
                </c:pt>
                <c:pt idx="11643">
                  <c:v>4447.8</c:v>
                </c:pt>
                <c:pt idx="11644">
                  <c:v>4455.1000000000004</c:v>
                </c:pt>
                <c:pt idx="11645">
                  <c:v>4444.1000000000004</c:v>
                </c:pt>
                <c:pt idx="11646">
                  <c:v>4448.3</c:v>
                </c:pt>
                <c:pt idx="11647">
                  <c:v>4435.2</c:v>
                </c:pt>
                <c:pt idx="11648">
                  <c:v>4428.7</c:v>
                </c:pt>
                <c:pt idx="11649">
                  <c:v>4429.8</c:v>
                </c:pt>
                <c:pt idx="11650">
                  <c:v>4441.3</c:v>
                </c:pt>
                <c:pt idx="11651">
                  <c:v>4448.1000000000004</c:v>
                </c:pt>
                <c:pt idx="11652">
                  <c:v>4448.2</c:v>
                </c:pt>
                <c:pt idx="11653">
                  <c:v>4448.6000000000004</c:v>
                </c:pt>
                <c:pt idx="11654">
                  <c:v>4439.8</c:v>
                </c:pt>
                <c:pt idx="11655">
                  <c:v>4446</c:v>
                </c:pt>
                <c:pt idx="11656">
                  <c:v>4458.2</c:v>
                </c:pt>
                <c:pt idx="11657">
                  <c:v>4448.1000000000004</c:v>
                </c:pt>
                <c:pt idx="11658">
                  <c:v>4451.8</c:v>
                </c:pt>
                <c:pt idx="11659">
                  <c:v>4457.3999999999996</c:v>
                </c:pt>
                <c:pt idx="11660">
                  <c:v>4444</c:v>
                </c:pt>
                <c:pt idx="11661">
                  <c:v>4451.3</c:v>
                </c:pt>
                <c:pt idx="11662">
                  <c:v>4448.2</c:v>
                </c:pt>
                <c:pt idx="11663">
                  <c:v>4444.2</c:v>
                </c:pt>
                <c:pt idx="11664">
                  <c:v>4451.8</c:v>
                </c:pt>
                <c:pt idx="11665">
                  <c:v>4447.7</c:v>
                </c:pt>
                <c:pt idx="11666">
                  <c:v>4449.6000000000004</c:v>
                </c:pt>
                <c:pt idx="11667">
                  <c:v>4456.6000000000004</c:v>
                </c:pt>
                <c:pt idx="11668">
                  <c:v>4452.7</c:v>
                </c:pt>
                <c:pt idx="11669">
                  <c:v>4454.7</c:v>
                </c:pt>
                <c:pt idx="11670">
                  <c:v>4455</c:v>
                </c:pt>
                <c:pt idx="11671">
                  <c:v>4451.8</c:v>
                </c:pt>
                <c:pt idx="11672">
                  <c:v>4454.6000000000004</c:v>
                </c:pt>
                <c:pt idx="11673">
                  <c:v>4462.1000000000004</c:v>
                </c:pt>
                <c:pt idx="11674">
                  <c:v>4463.8</c:v>
                </c:pt>
                <c:pt idx="11675">
                  <c:v>4453.5</c:v>
                </c:pt>
                <c:pt idx="11676">
                  <c:v>4461.5</c:v>
                </c:pt>
                <c:pt idx="11677">
                  <c:v>4463.3</c:v>
                </c:pt>
                <c:pt idx="11678">
                  <c:v>4466.5</c:v>
                </c:pt>
                <c:pt idx="11679">
                  <c:v>4464.5</c:v>
                </c:pt>
                <c:pt idx="11680">
                  <c:v>4461.5</c:v>
                </c:pt>
                <c:pt idx="11681">
                  <c:v>4452.8999999999996</c:v>
                </c:pt>
                <c:pt idx="11682">
                  <c:v>4457</c:v>
                </c:pt>
                <c:pt idx="11683">
                  <c:v>4457.7</c:v>
                </c:pt>
                <c:pt idx="11684">
                  <c:v>4457.8</c:v>
                </c:pt>
                <c:pt idx="11685">
                  <c:v>4457.7</c:v>
                </c:pt>
                <c:pt idx="11686">
                  <c:v>4464.6000000000004</c:v>
                </c:pt>
                <c:pt idx="11687">
                  <c:v>4467.3</c:v>
                </c:pt>
                <c:pt idx="11688">
                  <c:v>4464.2</c:v>
                </c:pt>
                <c:pt idx="11689">
                  <c:v>4465.3</c:v>
                </c:pt>
                <c:pt idx="11690">
                  <c:v>4459.5</c:v>
                </c:pt>
                <c:pt idx="11691">
                  <c:v>4459.6000000000004</c:v>
                </c:pt>
                <c:pt idx="11692">
                  <c:v>4460</c:v>
                </c:pt>
                <c:pt idx="11693">
                  <c:v>4460.7</c:v>
                </c:pt>
                <c:pt idx="11694">
                  <c:v>4460.6000000000004</c:v>
                </c:pt>
                <c:pt idx="11695">
                  <c:v>4463.3999999999996</c:v>
                </c:pt>
                <c:pt idx="11696">
                  <c:v>4453.8</c:v>
                </c:pt>
                <c:pt idx="11697">
                  <c:v>4459.3999999999996</c:v>
                </c:pt>
                <c:pt idx="11698">
                  <c:v>4449.3</c:v>
                </c:pt>
                <c:pt idx="11699">
                  <c:v>4456.8999999999996</c:v>
                </c:pt>
                <c:pt idx="11700">
                  <c:v>4453.1000000000004</c:v>
                </c:pt>
                <c:pt idx="11701">
                  <c:v>4453.6000000000004</c:v>
                </c:pt>
                <c:pt idx="11702">
                  <c:v>4455.8999999999996</c:v>
                </c:pt>
                <c:pt idx="11703">
                  <c:v>4443.1000000000004</c:v>
                </c:pt>
                <c:pt idx="11704">
                  <c:v>4442.7</c:v>
                </c:pt>
                <c:pt idx="11705">
                  <c:v>4443.2</c:v>
                </c:pt>
                <c:pt idx="11706">
                  <c:v>4453.5</c:v>
                </c:pt>
                <c:pt idx="11707">
                  <c:v>4441.8999999999996</c:v>
                </c:pt>
                <c:pt idx="11708">
                  <c:v>4443</c:v>
                </c:pt>
                <c:pt idx="11709">
                  <c:v>4452.8999999999996</c:v>
                </c:pt>
                <c:pt idx="11710">
                  <c:v>4446.7</c:v>
                </c:pt>
                <c:pt idx="11711">
                  <c:v>4446.8</c:v>
                </c:pt>
                <c:pt idx="11712">
                  <c:v>4448.6000000000004</c:v>
                </c:pt>
                <c:pt idx="11713">
                  <c:v>4449</c:v>
                </c:pt>
                <c:pt idx="11714">
                  <c:v>4445.3999999999996</c:v>
                </c:pt>
                <c:pt idx="11715">
                  <c:v>4444.2</c:v>
                </c:pt>
                <c:pt idx="11716">
                  <c:v>4461.7</c:v>
                </c:pt>
                <c:pt idx="11717">
                  <c:v>4454</c:v>
                </c:pt>
                <c:pt idx="11718">
                  <c:v>4448.5</c:v>
                </c:pt>
                <c:pt idx="11719">
                  <c:v>4445.8</c:v>
                </c:pt>
                <c:pt idx="11720">
                  <c:v>4438.1000000000004</c:v>
                </c:pt>
                <c:pt idx="11721">
                  <c:v>4435.5</c:v>
                </c:pt>
                <c:pt idx="11722">
                  <c:v>4426</c:v>
                </c:pt>
                <c:pt idx="11723">
                  <c:v>4432.2</c:v>
                </c:pt>
                <c:pt idx="11724">
                  <c:v>4426</c:v>
                </c:pt>
                <c:pt idx="11725">
                  <c:v>4422.2</c:v>
                </c:pt>
                <c:pt idx="11726">
                  <c:v>4434.8999999999996</c:v>
                </c:pt>
                <c:pt idx="11727">
                  <c:v>4432.6000000000004</c:v>
                </c:pt>
                <c:pt idx="11728">
                  <c:v>4430.3999999999996</c:v>
                </c:pt>
                <c:pt idx="11729">
                  <c:v>4427.8999999999996</c:v>
                </c:pt>
                <c:pt idx="11730">
                  <c:v>4424</c:v>
                </c:pt>
                <c:pt idx="11731">
                  <c:v>4425</c:v>
                </c:pt>
                <c:pt idx="11732">
                  <c:v>4423.2</c:v>
                </c:pt>
                <c:pt idx="11733">
                  <c:v>4414.8999999999996</c:v>
                </c:pt>
                <c:pt idx="11734">
                  <c:v>4422.7</c:v>
                </c:pt>
                <c:pt idx="11735">
                  <c:v>4427.2</c:v>
                </c:pt>
                <c:pt idx="11736">
                  <c:v>4432.5</c:v>
                </c:pt>
                <c:pt idx="11737">
                  <c:v>4430</c:v>
                </c:pt>
                <c:pt idx="11738">
                  <c:v>4421.3999999999996</c:v>
                </c:pt>
                <c:pt idx="11739">
                  <c:v>4417.7</c:v>
                </c:pt>
                <c:pt idx="11740">
                  <c:v>4422.1000000000004</c:v>
                </c:pt>
                <c:pt idx="11741">
                  <c:v>4416.5</c:v>
                </c:pt>
                <c:pt idx="11742">
                  <c:v>4412.8</c:v>
                </c:pt>
                <c:pt idx="11743">
                  <c:v>4415.3</c:v>
                </c:pt>
                <c:pt idx="11744">
                  <c:v>4411.7</c:v>
                </c:pt>
                <c:pt idx="11745">
                  <c:v>4427.8999999999996</c:v>
                </c:pt>
                <c:pt idx="11746">
                  <c:v>4433.3999999999996</c:v>
                </c:pt>
                <c:pt idx="11747">
                  <c:v>4431.3999999999996</c:v>
                </c:pt>
                <c:pt idx="11748">
                  <c:v>4428</c:v>
                </c:pt>
                <c:pt idx="11749">
                  <c:v>4432.6000000000004</c:v>
                </c:pt>
                <c:pt idx="11750">
                  <c:v>4432.8</c:v>
                </c:pt>
                <c:pt idx="11751">
                  <c:v>4434.1000000000004</c:v>
                </c:pt>
                <c:pt idx="11752">
                  <c:v>4426.3999999999996</c:v>
                </c:pt>
                <c:pt idx="11753">
                  <c:v>4429</c:v>
                </c:pt>
                <c:pt idx="11754">
                  <c:v>4423.5</c:v>
                </c:pt>
                <c:pt idx="11755">
                  <c:v>4420.8999999999996</c:v>
                </c:pt>
                <c:pt idx="11756">
                  <c:v>4428.6000000000004</c:v>
                </c:pt>
                <c:pt idx="11757">
                  <c:v>4431.8</c:v>
                </c:pt>
                <c:pt idx="11758">
                  <c:v>4435.6000000000004</c:v>
                </c:pt>
                <c:pt idx="11759">
                  <c:v>4439.3999999999996</c:v>
                </c:pt>
                <c:pt idx="11760">
                  <c:v>4428</c:v>
                </c:pt>
                <c:pt idx="11761">
                  <c:v>4432.6000000000004</c:v>
                </c:pt>
                <c:pt idx="11762">
                  <c:v>4432.5</c:v>
                </c:pt>
                <c:pt idx="11763">
                  <c:v>4430.8999999999996</c:v>
                </c:pt>
                <c:pt idx="11764">
                  <c:v>4428.5</c:v>
                </c:pt>
                <c:pt idx="11765">
                  <c:v>4434</c:v>
                </c:pt>
                <c:pt idx="11766">
                  <c:v>4434.5</c:v>
                </c:pt>
                <c:pt idx="11767">
                  <c:v>4433.6000000000004</c:v>
                </c:pt>
                <c:pt idx="11768">
                  <c:v>4433.2</c:v>
                </c:pt>
                <c:pt idx="11769">
                  <c:v>4430</c:v>
                </c:pt>
                <c:pt idx="11770">
                  <c:v>4431</c:v>
                </c:pt>
                <c:pt idx="11771">
                  <c:v>4446.3999999999996</c:v>
                </c:pt>
                <c:pt idx="11772">
                  <c:v>4445.2</c:v>
                </c:pt>
                <c:pt idx="11773">
                  <c:v>4442.8999999999996</c:v>
                </c:pt>
                <c:pt idx="11774">
                  <c:v>4441.3999999999996</c:v>
                </c:pt>
                <c:pt idx="11775">
                  <c:v>4439.7</c:v>
                </c:pt>
                <c:pt idx="11776">
                  <c:v>4439.3</c:v>
                </c:pt>
                <c:pt idx="11777">
                  <c:v>4440.3999999999996</c:v>
                </c:pt>
                <c:pt idx="11778">
                  <c:v>4438.6000000000004</c:v>
                </c:pt>
                <c:pt idx="11779">
                  <c:v>4437.2</c:v>
                </c:pt>
                <c:pt idx="11780">
                  <c:v>4437.5</c:v>
                </c:pt>
                <c:pt idx="11781">
                  <c:v>4443.8</c:v>
                </c:pt>
                <c:pt idx="11782">
                  <c:v>4440.6000000000004</c:v>
                </c:pt>
                <c:pt idx="11783">
                  <c:v>4433.7</c:v>
                </c:pt>
                <c:pt idx="11784">
                  <c:v>4418.8</c:v>
                </c:pt>
                <c:pt idx="11785">
                  <c:v>4425.1000000000004</c:v>
                </c:pt>
                <c:pt idx="11786">
                  <c:v>4433.8999999999996</c:v>
                </c:pt>
                <c:pt idx="11787">
                  <c:v>4432.8</c:v>
                </c:pt>
                <c:pt idx="11788">
                  <c:v>4427.3999999999996</c:v>
                </c:pt>
                <c:pt idx="11789">
                  <c:v>4432.2</c:v>
                </c:pt>
                <c:pt idx="11790">
                  <c:v>4427</c:v>
                </c:pt>
                <c:pt idx="11791">
                  <c:v>4429.3</c:v>
                </c:pt>
                <c:pt idx="11792">
                  <c:v>4436.6000000000004</c:v>
                </c:pt>
                <c:pt idx="11793">
                  <c:v>4435.3</c:v>
                </c:pt>
                <c:pt idx="11794">
                  <c:v>4429.1000000000004</c:v>
                </c:pt>
                <c:pt idx="11795">
                  <c:v>4430.8999999999996</c:v>
                </c:pt>
                <c:pt idx="11796">
                  <c:v>4430.3999999999996</c:v>
                </c:pt>
                <c:pt idx="11797">
                  <c:v>4440.6000000000004</c:v>
                </c:pt>
                <c:pt idx="11798">
                  <c:v>4439</c:v>
                </c:pt>
                <c:pt idx="11799">
                  <c:v>4432.7</c:v>
                </c:pt>
                <c:pt idx="11800">
                  <c:v>4437.1000000000004</c:v>
                </c:pt>
                <c:pt idx="11801">
                  <c:v>4445.6000000000004</c:v>
                </c:pt>
                <c:pt idx="11802">
                  <c:v>4448.5</c:v>
                </c:pt>
                <c:pt idx="11803">
                  <c:v>4446.5</c:v>
                </c:pt>
                <c:pt idx="11804">
                  <c:v>4439.6000000000004</c:v>
                </c:pt>
                <c:pt idx="11805">
                  <c:v>4438.1000000000004</c:v>
                </c:pt>
                <c:pt idx="11806">
                  <c:v>4431.6000000000004</c:v>
                </c:pt>
                <c:pt idx="11807">
                  <c:v>4433</c:v>
                </c:pt>
                <c:pt idx="11808">
                  <c:v>4430.3</c:v>
                </c:pt>
                <c:pt idx="11809">
                  <c:v>4429.8</c:v>
                </c:pt>
                <c:pt idx="11810">
                  <c:v>4435</c:v>
                </c:pt>
                <c:pt idx="11811">
                  <c:v>4439.2</c:v>
                </c:pt>
                <c:pt idx="11812">
                  <c:v>4436.7</c:v>
                </c:pt>
                <c:pt idx="11813">
                  <c:v>4425.2</c:v>
                </c:pt>
                <c:pt idx="11814">
                  <c:v>4433.5</c:v>
                </c:pt>
                <c:pt idx="11815">
                  <c:v>4430.6000000000004</c:v>
                </c:pt>
                <c:pt idx="11816">
                  <c:v>4439.3</c:v>
                </c:pt>
                <c:pt idx="11817">
                  <c:v>4441</c:v>
                </c:pt>
                <c:pt idx="11818">
                  <c:v>4438.3999999999996</c:v>
                </c:pt>
                <c:pt idx="11819">
                  <c:v>4437.6000000000004</c:v>
                </c:pt>
                <c:pt idx="11820">
                  <c:v>4436.6000000000004</c:v>
                </c:pt>
                <c:pt idx="11821">
                  <c:v>4425.3999999999996</c:v>
                </c:pt>
                <c:pt idx="11822">
                  <c:v>4422.3999999999996</c:v>
                </c:pt>
                <c:pt idx="11823">
                  <c:v>4418.8</c:v>
                </c:pt>
                <c:pt idx="11824">
                  <c:v>4424.7</c:v>
                </c:pt>
                <c:pt idx="11825">
                  <c:v>4420.3</c:v>
                </c:pt>
                <c:pt idx="11826">
                  <c:v>4422.6000000000004</c:v>
                </c:pt>
                <c:pt idx="11827">
                  <c:v>4427.6000000000004</c:v>
                </c:pt>
                <c:pt idx="11828">
                  <c:v>4426.8999999999996</c:v>
                </c:pt>
                <c:pt idx="11829">
                  <c:v>4426.3</c:v>
                </c:pt>
                <c:pt idx="11830">
                  <c:v>4421</c:v>
                </c:pt>
                <c:pt idx="11831">
                  <c:v>4420.8999999999996</c:v>
                </c:pt>
                <c:pt idx="11832">
                  <c:v>4417</c:v>
                </c:pt>
                <c:pt idx="11833">
                  <c:v>4421.3</c:v>
                </c:pt>
                <c:pt idx="11834">
                  <c:v>4418.8</c:v>
                </c:pt>
                <c:pt idx="11835">
                  <c:v>4408.6000000000004</c:v>
                </c:pt>
                <c:pt idx="11836">
                  <c:v>4412.5</c:v>
                </c:pt>
                <c:pt idx="11837">
                  <c:v>4420.6000000000004</c:v>
                </c:pt>
                <c:pt idx="11838">
                  <c:v>4412.6000000000004</c:v>
                </c:pt>
                <c:pt idx="11839">
                  <c:v>4412.3</c:v>
                </c:pt>
                <c:pt idx="11840">
                  <c:v>4415.8999999999996</c:v>
                </c:pt>
                <c:pt idx="11841">
                  <c:v>4410.3</c:v>
                </c:pt>
                <c:pt idx="11842">
                  <c:v>4411.5</c:v>
                </c:pt>
                <c:pt idx="11843">
                  <c:v>4408.2</c:v>
                </c:pt>
                <c:pt idx="11844">
                  <c:v>4406.7</c:v>
                </c:pt>
                <c:pt idx="11845">
                  <c:v>4408.3</c:v>
                </c:pt>
                <c:pt idx="11846">
                  <c:v>4405.1000000000004</c:v>
                </c:pt>
                <c:pt idx="11847">
                  <c:v>4412.5</c:v>
                </c:pt>
                <c:pt idx="11848">
                  <c:v>4391.6000000000004</c:v>
                </c:pt>
                <c:pt idx="11849">
                  <c:v>4404.3999999999996</c:v>
                </c:pt>
                <c:pt idx="11850">
                  <c:v>4397.8999999999996</c:v>
                </c:pt>
                <c:pt idx="11851">
                  <c:v>4404.3</c:v>
                </c:pt>
                <c:pt idx="11852">
                  <c:v>4396.5</c:v>
                </c:pt>
                <c:pt idx="11853">
                  <c:v>4402.2</c:v>
                </c:pt>
                <c:pt idx="11854">
                  <c:v>4405.2</c:v>
                </c:pt>
                <c:pt idx="11855">
                  <c:v>4403.3999999999996</c:v>
                </c:pt>
                <c:pt idx="11856">
                  <c:v>4408.2</c:v>
                </c:pt>
                <c:pt idx="11857">
                  <c:v>4406.7</c:v>
                </c:pt>
                <c:pt idx="11858">
                  <c:v>4402.6000000000004</c:v>
                </c:pt>
                <c:pt idx="11859">
                  <c:v>4401.8</c:v>
                </c:pt>
                <c:pt idx="11860">
                  <c:v>4399.8</c:v>
                </c:pt>
                <c:pt idx="11861">
                  <c:v>4407.3</c:v>
                </c:pt>
                <c:pt idx="11862">
                  <c:v>4402.8999999999996</c:v>
                </c:pt>
                <c:pt idx="11863">
                  <c:v>4405.8</c:v>
                </c:pt>
                <c:pt idx="11864">
                  <c:v>4412.3</c:v>
                </c:pt>
                <c:pt idx="11865">
                  <c:v>4400.3999999999996</c:v>
                </c:pt>
                <c:pt idx="11866">
                  <c:v>4391.8999999999996</c:v>
                </c:pt>
                <c:pt idx="11867">
                  <c:v>4397.8</c:v>
                </c:pt>
                <c:pt idx="11868">
                  <c:v>4393.8999999999996</c:v>
                </c:pt>
                <c:pt idx="11869">
                  <c:v>4396.5</c:v>
                </c:pt>
                <c:pt idx="11870">
                  <c:v>4398</c:v>
                </c:pt>
                <c:pt idx="11871">
                  <c:v>4396.6000000000004</c:v>
                </c:pt>
                <c:pt idx="11872">
                  <c:v>4400.6000000000004</c:v>
                </c:pt>
                <c:pt idx="11873">
                  <c:v>4396.8999999999996</c:v>
                </c:pt>
                <c:pt idx="11874">
                  <c:v>4392.1000000000004</c:v>
                </c:pt>
                <c:pt idx="11875">
                  <c:v>4394.3</c:v>
                </c:pt>
                <c:pt idx="11876">
                  <c:v>4392.3</c:v>
                </c:pt>
                <c:pt idx="11877">
                  <c:v>4394.1000000000004</c:v>
                </c:pt>
                <c:pt idx="11878">
                  <c:v>4397</c:v>
                </c:pt>
                <c:pt idx="11879">
                  <c:v>4391.8</c:v>
                </c:pt>
                <c:pt idx="11880">
                  <c:v>4395.3999999999996</c:v>
                </c:pt>
                <c:pt idx="11881">
                  <c:v>4396.1000000000004</c:v>
                </c:pt>
                <c:pt idx="11882">
                  <c:v>4398</c:v>
                </c:pt>
                <c:pt idx="11883">
                  <c:v>4394.5</c:v>
                </c:pt>
                <c:pt idx="11884">
                  <c:v>4394.8999999999996</c:v>
                </c:pt>
                <c:pt idx="11885">
                  <c:v>4389.1000000000004</c:v>
                </c:pt>
                <c:pt idx="11886">
                  <c:v>4388.2</c:v>
                </c:pt>
                <c:pt idx="11887">
                  <c:v>4396.1000000000004</c:v>
                </c:pt>
                <c:pt idx="11888">
                  <c:v>4392.5</c:v>
                </c:pt>
                <c:pt idx="11889">
                  <c:v>4390.3999999999996</c:v>
                </c:pt>
                <c:pt idx="11890">
                  <c:v>4388.6000000000004</c:v>
                </c:pt>
                <c:pt idx="11891">
                  <c:v>4385</c:v>
                </c:pt>
                <c:pt idx="11892">
                  <c:v>4382.2</c:v>
                </c:pt>
                <c:pt idx="11893">
                  <c:v>4387.8</c:v>
                </c:pt>
                <c:pt idx="11894">
                  <c:v>4382</c:v>
                </c:pt>
                <c:pt idx="11895">
                  <c:v>4376.3999999999996</c:v>
                </c:pt>
                <c:pt idx="11896">
                  <c:v>4378.8999999999996</c:v>
                </c:pt>
                <c:pt idx="11897">
                  <c:v>4386.3999999999996</c:v>
                </c:pt>
                <c:pt idx="11898">
                  <c:v>4382.7</c:v>
                </c:pt>
                <c:pt idx="11899">
                  <c:v>4384.2</c:v>
                </c:pt>
                <c:pt idx="11900">
                  <c:v>4387.1000000000004</c:v>
                </c:pt>
                <c:pt idx="11901">
                  <c:v>4387.7</c:v>
                </c:pt>
                <c:pt idx="11902">
                  <c:v>4391.6000000000004</c:v>
                </c:pt>
                <c:pt idx="11903">
                  <c:v>4384.2</c:v>
                </c:pt>
                <c:pt idx="11904">
                  <c:v>4384.2</c:v>
                </c:pt>
                <c:pt idx="11905">
                  <c:v>4382.2</c:v>
                </c:pt>
                <c:pt idx="11906">
                  <c:v>4392.3999999999996</c:v>
                </c:pt>
                <c:pt idx="11907">
                  <c:v>4385.6000000000004</c:v>
                </c:pt>
                <c:pt idx="11908">
                  <c:v>4382.8999999999996</c:v>
                </c:pt>
                <c:pt idx="11909">
                  <c:v>4379.8</c:v>
                </c:pt>
                <c:pt idx="11910">
                  <c:v>4384.8999999999996</c:v>
                </c:pt>
                <c:pt idx="11911">
                  <c:v>4383.8</c:v>
                </c:pt>
                <c:pt idx="11912">
                  <c:v>4385.5</c:v>
                </c:pt>
                <c:pt idx="11913">
                  <c:v>4392.7</c:v>
                </c:pt>
                <c:pt idx="11914">
                  <c:v>4388.3999999999996</c:v>
                </c:pt>
                <c:pt idx="11915">
                  <c:v>4392.1000000000004</c:v>
                </c:pt>
                <c:pt idx="11916">
                  <c:v>4398.3</c:v>
                </c:pt>
                <c:pt idx="11917">
                  <c:v>4399.6000000000004</c:v>
                </c:pt>
                <c:pt idx="11918">
                  <c:v>4404</c:v>
                </c:pt>
                <c:pt idx="11919">
                  <c:v>4404.3</c:v>
                </c:pt>
                <c:pt idx="11920">
                  <c:v>4407.3999999999996</c:v>
                </c:pt>
                <c:pt idx="11921">
                  <c:v>4409.3999999999996</c:v>
                </c:pt>
                <c:pt idx="11922">
                  <c:v>4417.1000000000004</c:v>
                </c:pt>
                <c:pt idx="11923">
                  <c:v>4401.3999999999996</c:v>
                </c:pt>
                <c:pt idx="11924">
                  <c:v>4411.1000000000004</c:v>
                </c:pt>
                <c:pt idx="11925">
                  <c:v>4417.3</c:v>
                </c:pt>
                <c:pt idx="11926">
                  <c:v>4417.3999999999996</c:v>
                </c:pt>
                <c:pt idx="11927">
                  <c:v>4420.6000000000004</c:v>
                </c:pt>
                <c:pt idx="11928">
                  <c:v>4424.5</c:v>
                </c:pt>
                <c:pt idx="11929">
                  <c:v>4427.1000000000004</c:v>
                </c:pt>
                <c:pt idx="11930">
                  <c:v>4423.3</c:v>
                </c:pt>
                <c:pt idx="11931">
                  <c:v>4425.3999999999996</c:v>
                </c:pt>
                <c:pt idx="11932">
                  <c:v>4424.1000000000004</c:v>
                </c:pt>
                <c:pt idx="11933">
                  <c:v>4431.6000000000004</c:v>
                </c:pt>
                <c:pt idx="11934">
                  <c:v>4423.8999999999996</c:v>
                </c:pt>
                <c:pt idx="11935">
                  <c:v>4423</c:v>
                </c:pt>
                <c:pt idx="11936">
                  <c:v>4421.1000000000004</c:v>
                </c:pt>
                <c:pt idx="11937">
                  <c:v>4429.7</c:v>
                </c:pt>
                <c:pt idx="11938">
                  <c:v>4439.8</c:v>
                </c:pt>
                <c:pt idx="11939">
                  <c:v>4439.8</c:v>
                </c:pt>
                <c:pt idx="11940">
                  <c:v>4444.5</c:v>
                </c:pt>
                <c:pt idx="11941">
                  <c:v>4444.8</c:v>
                </c:pt>
                <c:pt idx="11942">
                  <c:v>4449</c:v>
                </c:pt>
                <c:pt idx="11943">
                  <c:v>4442</c:v>
                </c:pt>
                <c:pt idx="11944">
                  <c:v>4440.2</c:v>
                </c:pt>
                <c:pt idx="11945">
                  <c:v>4438.3</c:v>
                </c:pt>
                <c:pt idx="11946">
                  <c:v>4441.7</c:v>
                </c:pt>
                <c:pt idx="11947">
                  <c:v>4451.5</c:v>
                </c:pt>
                <c:pt idx="11948">
                  <c:v>4450.8999999999996</c:v>
                </c:pt>
                <c:pt idx="11949">
                  <c:v>4449.7</c:v>
                </c:pt>
                <c:pt idx="11950">
                  <c:v>4456.3</c:v>
                </c:pt>
                <c:pt idx="11951">
                  <c:v>4466.7</c:v>
                </c:pt>
                <c:pt idx="11952">
                  <c:v>4455.6000000000004</c:v>
                </c:pt>
                <c:pt idx="11953">
                  <c:v>4458.2</c:v>
                </c:pt>
                <c:pt idx="11954">
                  <c:v>4460.7</c:v>
                </c:pt>
                <c:pt idx="11955">
                  <c:v>4458.3999999999996</c:v>
                </c:pt>
                <c:pt idx="11956">
                  <c:v>4457.8999999999996</c:v>
                </c:pt>
                <c:pt idx="11957">
                  <c:v>4456.3</c:v>
                </c:pt>
                <c:pt idx="11958">
                  <c:v>4461</c:v>
                </c:pt>
                <c:pt idx="11959">
                  <c:v>4465.1000000000004</c:v>
                </c:pt>
                <c:pt idx="11960">
                  <c:v>4459.5</c:v>
                </c:pt>
                <c:pt idx="11961">
                  <c:v>4461.3999999999996</c:v>
                </c:pt>
                <c:pt idx="11962">
                  <c:v>4465.3</c:v>
                </c:pt>
                <c:pt idx="11963">
                  <c:v>4460.3</c:v>
                </c:pt>
                <c:pt idx="11964">
                  <c:v>4453.3999999999996</c:v>
                </c:pt>
                <c:pt idx="11965">
                  <c:v>4453</c:v>
                </c:pt>
                <c:pt idx="11966">
                  <c:v>4457.6000000000004</c:v>
                </c:pt>
                <c:pt idx="11967">
                  <c:v>4470.8</c:v>
                </c:pt>
                <c:pt idx="11968">
                  <c:v>4459.8999999999996</c:v>
                </c:pt>
                <c:pt idx="11969">
                  <c:v>4479.8999999999996</c:v>
                </c:pt>
                <c:pt idx="11970">
                  <c:v>4461.8999999999996</c:v>
                </c:pt>
                <c:pt idx="11971">
                  <c:v>4468</c:v>
                </c:pt>
                <c:pt idx="11972">
                  <c:v>4471.2</c:v>
                </c:pt>
                <c:pt idx="11973">
                  <c:v>4467.3999999999996</c:v>
                </c:pt>
                <c:pt idx="11974">
                  <c:v>4468.7</c:v>
                </c:pt>
                <c:pt idx="11975">
                  <c:v>4467.6000000000004</c:v>
                </c:pt>
                <c:pt idx="11976">
                  <c:v>4466.6000000000004</c:v>
                </c:pt>
                <c:pt idx="11977">
                  <c:v>4475</c:v>
                </c:pt>
                <c:pt idx="11978">
                  <c:v>4470.6000000000004</c:v>
                </c:pt>
                <c:pt idx="11979">
                  <c:v>4482.1000000000004</c:v>
                </c:pt>
                <c:pt idx="11980">
                  <c:v>4473.1000000000004</c:v>
                </c:pt>
                <c:pt idx="11981">
                  <c:v>4474.2</c:v>
                </c:pt>
                <c:pt idx="11982">
                  <c:v>4469.5</c:v>
                </c:pt>
                <c:pt idx="11983">
                  <c:v>4468.8999999999996</c:v>
                </c:pt>
                <c:pt idx="11984">
                  <c:v>4473.3999999999996</c:v>
                </c:pt>
                <c:pt idx="11985">
                  <c:v>4475.2</c:v>
                </c:pt>
                <c:pt idx="11986">
                  <c:v>4464.6000000000004</c:v>
                </c:pt>
                <c:pt idx="11987">
                  <c:v>4477</c:v>
                </c:pt>
                <c:pt idx="11988">
                  <c:v>4481.2</c:v>
                </c:pt>
                <c:pt idx="11989">
                  <c:v>4482.5</c:v>
                </c:pt>
                <c:pt idx="11990">
                  <c:v>4475.5</c:v>
                </c:pt>
                <c:pt idx="11991">
                  <c:v>4477</c:v>
                </c:pt>
                <c:pt idx="11992">
                  <c:v>4484.8</c:v>
                </c:pt>
                <c:pt idx="11993">
                  <c:v>4492.2</c:v>
                </c:pt>
                <c:pt idx="11994">
                  <c:v>4493.3999999999996</c:v>
                </c:pt>
                <c:pt idx="11995">
                  <c:v>4491.5</c:v>
                </c:pt>
                <c:pt idx="11996">
                  <c:v>4478.2</c:v>
                </c:pt>
                <c:pt idx="11997">
                  <c:v>4499.3</c:v>
                </c:pt>
                <c:pt idx="11998">
                  <c:v>4493.3999999999996</c:v>
                </c:pt>
                <c:pt idx="11999">
                  <c:v>4496.5</c:v>
                </c:pt>
                <c:pt idx="12000">
                  <c:v>4489.3</c:v>
                </c:pt>
                <c:pt idx="12001">
                  <c:v>4485.7</c:v>
                </c:pt>
                <c:pt idx="12002">
                  <c:v>4489.3999999999996</c:v>
                </c:pt>
                <c:pt idx="12003">
                  <c:v>4488.5</c:v>
                </c:pt>
                <c:pt idx="12004">
                  <c:v>4485.1000000000004</c:v>
                </c:pt>
                <c:pt idx="12005">
                  <c:v>4485.2</c:v>
                </c:pt>
                <c:pt idx="12006">
                  <c:v>4484.6000000000004</c:v>
                </c:pt>
                <c:pt idx="12007">
                  <c:v>4491.8</c:v>
                </c:pt>
                <c:pt idx="12008">
                  <c:v>4493.8</c:v>
                </c:pt>
                <c:pt idx="12009">
                  <c:v>4488.5</c:v>
                </c:pt>
                <c:pt idx="12010">
                  <c:v>4492.7</c:v>
                </c:pt>
                <c:pt idx="12011">
                  <c:v>4484.5</c:v>
                </c:pt>
                <c:pt idx="12012">
                  <c:v>4481.8999999999996</c:v>
                </c:pt>
                <c:pt idx="12013">
                  <c:v>4473.1000000000004</c:v>
                </c:pt>
                <c:pt idx="12014">
                  <c:v>4469.6000000000004</c:v>
                </c:pt>
                <c:pt idx="12015">
                  <c:v>4471.2</c:v>
                </c:pt>
                <c:pt idx="12016">
                  <c:v>4462.5</c:v>
                </c:pt>
                <c:pt idx="12017">
                  <c:v>4473.6000000000004</c:v>
                </c:pt>
                <c:pt idx="12018">
                  <c:v>4471.3</c:v>
                </c:pt>
                <c:pt idx="12019">
                  <c:v>4474.8</c:v>
                </c:pt>
                <c:pt idx="12020">
                  <c:v>4475.3</c:v>
                </c:pt>
                <c:pt idx="12021">
                  <c:v>4473.8999999999996</c:v>
                </c:pt>
                <c:pt idx="12022">
                  <c:v>4471</c:v>
                </c:pt>
                <c:pt idx="12023">
                  <c:v>4464.8999999999996</c:v>
                </c:pt>
                <c:pt idx="12024">
                  <c:v>4471.5</c:v>
                </c:pt>
                <c:pt idx="12025">
                  <c:v>4464.8999999999996</c:v>
                </c:pt>
                <c:pt idx="12026">
                  <c:v>4471</c:v>
                </c:pt>
                <c:pt idx="12027">
                  <c:v>4469.3999999999996</c:v>
                </c:pt>
                <c:pt idx="12028">
                  <c:v>4475.8999999999996</c:v>
                </c:pt>
                <c:pt idx="12029">
                  <c:v>4467.2</c:v>
                </c:pt>
                <c:pt idx="12030">
                  <c:v>4469.8</c:v>
                </c:pt>
                <c:pt idx="12031">
                  <c:v>4470</c:v>
                </c:pt>
                <c:pt idx="12032">
                  <c:v>4468</c:v>
                </c:pt>
                <c:pt idx="12033">
                  <c:v>4474.7</c:v>
                </c:pt>
                <c:pt idx="12034">
                  <c:v>4467</c:v>
                </c:pt>
                <c:pt idx="12035">
                  <c:v>4469.2</c:v>
                </c:pt>
                <c:pt idx="12036">
                  <c:v>4465.1000000000004</c:v>
                </c:pt>
                <c:pt idx="12037">
                  <c:v>4471.3999999999996</c:v>
                </c:pt>
                <c:pt idx="12038">
                  <c:v>4467.8999999999996</c:v>
                </c:pt>
                <c:pt idx="12039">
                  <c:v>4471.3</c:v>
                </c:pt>
                <c:pt idx="12040">
                  <c:v>4461.5</c:v>
                </c:pt>
                <c:pt idx="12041">
                  <c:v>4464.8999999999996</c:v>
                </c:pt>
                <c:pt idx="12042">
                  <c:v>4467.5</c:v>
                </c:pt>
                <c:pt idx="12043">
                  <c:v>4473.7</c:v>
                </c:pt>
                <c:pt idx="12044">
                  <c:v>4482.7</c:v>
                </c:pt>
                <c:pt idx="12045">
                  <c:v>4471.3999999999996</c:v>
                </c:pt>
                <c:pt idx="12046">
                  <c:v>4471.8</c:v>
                </c:pt>
                <c:pt idx="12047">
                  <c:v>4480.3</c:v>
                </c:pt>
                <c:pt idx="12048">
                  <c:v>4465.3999999999996</c:v>
                </c:pt>
                <c:pt idx="12049">
                  <c:v>4470.6000000000004</c:v>
                </c:pt>
                <c:pt idx="12050">
                  <c:v>4476.6000000000004</c:v>
                </c:pt>
                <c:pt idx="12051">
                  <c:v>4470.8999999999996</c:v>
                </c:pt>
                <c:pt idx="12052">
                  <c:v>4478.6000000000004</c:v>
                </c:pt>
                <c:pt idx="12053">
                  <c:v>4473.3</c:v>
                </c:pt>
                <c:pt idx="12054">
                  <c:v>4471.3</c:v>
                </c:pt>
                <c:pt idx="12055">
                  <c:v>4478.2</c:v>
                </c:pt>
                <c:pt idx="12056">
                  <c:v>4462.2</c:v>
                </c:pt>
                <c:pt idx="12057">
                  <c:v>4477.2</c:v>
                </c:pt>
                <c:pt idx="12058">
                  <c:v>4475.3999999999996</c:v>
                </c:pt>
                <c:pt idx="12059">
                  <c:v>4483.6000000000004</c:v>
                </c:pt>
                <c:pt idx="12060">
                  <c:v>4477.3999999999996</c:v>
                </c:pt>
                <c:pt idx="12061">
                  <c:v>4475.3</c:v>
                </c:pt>
                <c:pt idx="12062">
                  <c:v>4486.2</c:v>
                </c:pt>
                <c:pt idx="12063">
                  <c:v>4481.3999999999996</c:v>
                </c:pt>
                <c:pt idx="12064">
                  <c:v>4479.1000000000004</c:v>
                </c:pt>
                <c:pt idx="12065">
                  <c:v>4486.8999999999996</c:v>
                </c:pt>
                <c:pt idx="12066">
                  <c:v>4479.7</c:v>
                </c:pt>
                <c:pt idx="12067">
                  <c:v>4492.3999999999996</c:v>
                </c:pt>
                <c:pt idx="12068">
                  <c:v>4495.8</c:v>
                </c:pt>
                <c:pt idx="12069">
                  <c:v>4495</c:v>
                </c:pt>
                <c:pt idx="12070">
                  <c:v>4486.6000000000004</c:v>
                </c:pt>
                <c:pt idx="12071">
                  <c:v>4493.1000000000004</c:v>
                </c:pt>
                <c:pt idx="12072">
                  <c:v>4490.8999999999996</c:v>
                </c:pt>
                <c:pt idx="12073">
                  <c:v>4491.8999999999996</c:v>
                </c:pt>
                <c:pt idx="12074">
                  <c:v>4495.7</c:v>
                </c:pt>
                <c:pt idx="12075">
                  <c:v>4491.5</c:v>
                </c:pt>
                <c:pt idx="12076">
                  <c:v>4489.6000000000004</c:v>
                </c:pt>
                <c:pt idx="12077">
                  <c:v>4489</c:v>
                </c:pt>
                <c:pt idx="12078">
                  <c:v>4491.8999999999996</c:v>
                </c:pt>
                <c:pt idx="12079">
                  <c:v>4490.3999999999996</c:v>
                </c:pt>
                <c:pt idx="12080">
                  <c:v>4490.2</c:v>
                </c:pt>
                <c:pt idx="12081">
                  <c:v>4493.8</c:v>
                </c:pt>
                <c:pt idx="12082">
                  <c:v>4490.8</c:v>
                </c:pt>
                <c:pt idx="12083">
                  <c:v>4491.1000000000004</c:v>
                </c:pt>
                <c:pt idx="12084">
                  <c:v>4493.1000000000004</c:v>
                </c:pt>
                <c:pt idx="12085">
                  <c:v>4494.3999999999996</c:v>
                </c:pt>
                <c:pt idx="12086">
                  <c:v>4497.5</c:v>
                </c:pt>
                <c:pt idx="12087">
                  <c:v>4499</c:v>
                </c:pt>
                <c:pt idx="12088">
                  <c:v>4495</c:v>
                </c:pt>
                <c:pt idx="12089">
                  <c:v>4487.1000000000004</c:v>
                </c:pt>
                <c:pt idx="12090">
                  <c:v>4482.2</c:v>
                </c:pt>
                <c:pt idx="12091">
                  <c:v>4488.3</c:v>
                </c:pt>
                <c:pt idx="12092">
                  <c:v>4478.2</c:v>
                </c:pt>
                <c:pt idx="12093">
                  <c:v>4481</c:v>
                </c:pt>
                <c:pt idx="12094">
                  <c:v>4478.7</c:v>
                </c:pt>
                <c:pt idx="12095">
                  <c:v>4479.6000000000004</c:v>
                </c:pt>
                <c:pt idx="12096">
                  <c:v>4482.3999999999996</c:v>
                </c:pt>
                <c:pt idx="12097">
                  <c:v>4493.8</c:v>
                </c:pt>
                <c:pt idx="12098">
                  <c:v>4494.6000000000004</c:v>
                </c:pt>
                <c:pt idx="12099">
                  <c:v>4481.5</c:v>
                </c:pt>
                <c:pt idx="12100">
                  <c:v>4485.8999999999996</c:v>
                </c:pt>
                <c:pt idx="12101">
                  <c:v>4489.7</c:v>
                </c:pt>
                <c:pt idx="12102">
                  <c:v>4490</c:v>
                </c:pt>
                <c:pt idx="12103">
                  <c:v>4483.7</c:v>
                </c:pt>
                <c:pt idx="12104">
                  <c:v>4490.1000000000004</c:v>
                </c:pt>
                <c:pt idx="12105">
                  <c:v>4490.3999999999996</c:v>
                </c:pt>
                <c:pt idx="12106">
                  <c:v>4488.8</c:v>
                </c:pt>
                <c:pt idx="12107">
                  <c:v>4483</c:v>
                </c:pt>
                <c:pt idx="12108">
                  <c:v>4485.6000000000004</c:v>
                </c:pt>
                <c:pt idx="12109">
                  <c:v>4479.3999999999996</c:v>
                </c:pt>
                <c:pt idx="12110">
                  <c:v>4475.2</c:v>
                </c:pt>
                <c:pt idx="12111">
                  <c:v>4479.3999999999996</c:v>
                </c:pt>
                <c:pt idx="12112">
                  <c:v>4473.3999999999996</c:v>
                </c:pt>
                <c:pt idx="12113">
                  <c:v>4475.6000000000004</c:v>
                </c:pt>
                <c:pt idx="12114">
                  <c:v>4482.6000000000004</c:v>
                </c:pt>
                <c:pt idx="12115">
                  <c:v>4476.3</c:v>
                </c:pt>
                <c:pt idx="12116">
                  <c:v>4474.7</c:v>
                </c:pt>
                <c:pt idx="12117">
                  <c:v>4480.8</c:v>
                </c:pt>
                <c:pt idx="12118">
                  <c:v>4484.8</c:v>
                </c:pt>
                <c:pt idx="12119">
                  <c:v>4480.3</c:v>
                </c:pt>
                <c:pt idx="12120">
                  <c:v>4481</c:v>
                </c:pt>
                <c:pt idx="12121">
                  <c:v>4489.7</c:v>
                </c:pt>
                <c:pt idx="12122">
                  <c:v>4477</c:v>
                </c:pt>
                <c:pt idx="12123">
                  <c:v>4480.8999999999996</c:v>
                </c:pt>
                <c:pt idx="12124">
                  <c:v>4480.5</c:v>
                </c:pt>
                <c:pt idx="12125">
                  <c:v>4476.3</c:v>
                </c:pt>
                <c:pt idx="12126">
                  <c:v>4475.2</c:v>
                </c:pt>
                <c:pt idx="12127">
                  <c:v>4481.1000000000004</c:v>
                </c:pt>
                <c:pt idx="12128">
                  <c:v>4481.6000000000004</c:v>
                </c:pt>
                <c:pt idx="12129">
                  <c:v>4471.5</c:v>
                </c:pt>
                <c:pt idx="12130">
                  <c:v>4482.6000000000004</c:v>
                </c:pt>
                <c:pt idx="12131">
                  <c:v>4483.3</c:v>
                </c:pt>
                <c:pt idx="12132">
                  <c:v>4478</c:v>
                </c:pt>
                <c:pt idx="12133">
                  <c:v>4476.5</c:v>
                </c:pt>
                <c:pt idx="12134">
                  <c:v>4468.7</c:v>
                </c:pt>
                <c:pt idx="12135">
                  <c:v>4470.3999999999996</c:v>
                </c:pt>
                <c:pt idx="12136">
                  <c:v>4471.3999999999996</c:v>
                </c:pt>
                <c:pt idx="12137">
                  <c:v>4469.3</c:v>
                </c:pt>
                <c:pt idx="12138">
                  <c:v>4490.8</c:v>
                </c:pt>
                <c:pt idx="12139">
                  <c:v>4480.2</c:v>
                </c:pt>
                <c:pt idx="12140">
                  <c:v>4488.6000000000004</c:v>
                </c:pt>
                <c:pt idx="12141">
                  <c:v>4481.1000000000004</c:v>
                </c:pt>
                <c:pt idx="12142">
                  <c:v>4473.8999999999996</c:v>
                </c:pt>
                <c:pt idx="12143">
                  <c:v>4478.6000000000004</c:v>
                </c:pt>
                <c:pt idx="12144">
                  <c:v>4473.7</c:v>
                </c:pt>
                <c:pt idx="12145">
                  <c:v>4472.8</c:v>
                </c:pt>
                <c:pt idx="12146">
                  <c:v>4472.6000000000004</c:v>
                </c:pt>
                <c:pt idx="12147">
                  <c:v>4474.5</c:v>
                </c:pt>
                <c:pt idx="12148">
                  <c:v>4472.3</c:v>
                </c:pt>
                <c:pt idx="12149">
                  <c:v>4469.7</c:v>
                </c:pt>
                <c:pt idx="12150">
                  <c:v>4473.6000000000004</c:v>
                </c:pt>
                <c:pt idx="12151">
                  <c:v>4464.6000000000004</c:v>
                </c:pt>
                <c:pt idx="12152">
                  <c:v>4465.3999999999996</c:v>
                </c:pt>
                <c:pt idx="12153">
                  <c:v>4458.3</c:v>
                </c:pt>
                <c:pt idx="12154">
                  <c:v>4466.3999999999996</c:v>
                </c:pt>
                <c:pt idx="12155">
                  <c:v>4467.1000000000004</c:v>
                </c:pt>
                <c:pt idx="12156">
                  <c:v>4471.3999999999996</c:v>
                </c:pt>
                <c:pt idx="12157">
                  <c:v>4477.3</c:v>
                </c:pt>
                <c:pt idx="12158">
                  <c:v>4475.6000000000004</c:v>
                </c:pt>
                <c:pt idx="12159">
                  <c:v>4480.6000000000004</c:v>
                </c:pt>
                <c:pt idx="12160">
                  <c:v>4475.7</c:v>
                </c:pt>
                <c:pt idx="12161">
                  <c:v>4475.7</c:v>
                </c:pt>
                <c:pt idx="12162">
                  <c:v>4480.3</c:v>
                </c:pt>
                <c:pt idx="12163">
                  <c:v>4473.3999999999996</c:v>
                </c:pt>
                <c:pt idx="12164">
                  <c:v>4478.3999999999996</c:v>
                </c:pt>
                <c:pt idx="12165">
                  <c:v>4476.8999999999996</c:v>
                </c:pt>
                <c:pt idx="12166">
                  <c:v>4473.1000000000004</c:v>
                </c:pt>
                <c:pt idx="12167">
                  <c:v>4474.8</c:v>
                </c:pt>
                <c:pt idx="12168">
                  <c:v>4484.5</c:v>
                </c:pt>
                <c:pt idx="12169">
                  <c:v>4479</c:v>
                </c:pt>
                <c:pt idx="12170">
                  <c:v>4488.6000000000004</c:v>
                </c:pt>
                <c:pt idx="12171">
                  <c:v>4479.8</c:v>
                </c:pt>
                <c:pt idx="12172">
                  <c:v>4480</c:v>
                </c:pt>
                <c:pt idx="12173">
                  <c:v>4466.3999999999996</c:v>
                </c:pt>
                <c:pt idx="12174">
                  <c:v>4470.3</c:v>
                </c:pt>
                <c:pt idx="12175">
                  <c:v>4469.3</c:v>
                </c:pt>
                <c:pt idx="12176">
                  <c:v>4467.2</c:v>
                </c:pt>
                <c:pt idx="12177">
                  <c:v>4465.1000000000004</c:v>
                </c:pt>
                <c:pt idx="12178">
                  <c:v>4469.1000000000004</c:v>
                </c:pt>
                <c:pt idx="12179">
                  <c:v>4473.7</c:v>
                </c:pt>
                <c:pt idx="12180">
                  <c:v>4468.1000000000004</c:v>
                </c:pt>
                <c:pt idx="12181">
                  <c:v>4469.8999999999996</c:v>
                </c:pt>
                <c:pt idx="12182">
                  <c:v>4478.6000000000004</c:v>
                </c:pt>
                <c:pt idx="12183">
                  <c:v>4469.2</c:v>
                </c:pt>
                <c:pt idx="12184">
                  <c:v>4469.7</c:v>
                </c:pt>
                <c:pt idx="12185">
                  <c:v>4465.1000000000004</c:v>
                </c:pt>
                <c:pt idx="12186">
                  <c:v>4474.6000000000004</c:v>
                </c:pt>
                <c:pt idx="12187">
                  <c:v>4479.3999999999996</c:v>
                </c:pt>
                <c:pt idx="12188">
                  <c:v>4477.1000000000004</c:v>
                </c:pt>
                <c:pt idx="12189">
                  <c:v>4472.5</c:v>
                </c:pt>
                <c:pt idx="12190">
                  <c:v>4478.6000000000004</c:v>
                </c:pt>
                <c:pt idx="12191">
                  <c:v>4468.7</c:v>
                </c:pt>
                <c:pt idx="12192">
                  <c:v>4477.7</c:v>
                </c:pt>
                <c:pt idx="12193">
                  <c:v>4470.8</c:v>
                </c:pt>
                <c:pt idx="12194">
                  <c:v>4475.8</c:v>
                </c:pt>
                <c:pt idx="12195">
                  <c:v>4478.5</c:v>
                </c:pt>
                <c:pt idx="12196">
                  <c:v>4469.8</c:v>
                </c:pt>
                <c:pt idx="12197">
                  <c:v>4478.2</c:v>
                </c:pt>
                <c:pt idx="12198">
                  <c:v>4482.3</c:v>
                </c:pt>
                <c:pt idx="12199">
                  <c:v>4485.5</c:v>
                </c:pt>
                <c:pt idx="12200">
                  <c:v>4483.8</c:v>
                </c:pt>
                <c:pt idx="12201">
                  <c:v>4478.8</c:v>
                </c:pt>
                <c:pt idx="12202">
                  <c:v>4482.1000000000004</c:v>
                </c:pt>
                <c:pt idx="12203">
                  <c:v>4479.2</c:v>
                </c:pt>
                <c:pt idx="12204">
                  <c:v>4492.8999999999996</c:v>
                </c:pt>
                <c:pt idx="12205">
                  <c:v>4485.6000000000004</c:v>
                </c:pt>
                <c:pt idx="12206">
                  <c:v>4484.3</c:v>
                </c:pt>
                <c:pt idx="12207">
                  <c:v>4477.8</c:v>
                </c:pt>
                <c:pt idx="12208">
                  <c:v>4489.2</c:v>
                </c:pt>
                <c:pt idx="12209">
                  <c:v>4494.1000000000004</c:v>
                </c:pt>
                <c:pt idx="12210">
                  <c:v>4492.3999999999996</c:v>
                </c:pt>
                <c:pt idx="12211">
                  <c:v>4485.8999999999996</c:v>
                </c:pt>
                <c:pt idx="12212">
                  <c:v>4491.8999999999996</c:v>
                </c:pt>
                <c:pt idx="12213">
                  <c:v>4481.5</c:v>
                </c:pt>
                <c:pt idx="12214">
                  <c:v>4486.2</c:v>
                </c:pt>
                <c:pt idx="12215">
                  <c:v>4484.1000000000004</c:v>
                </c:pt>
                <c:pt idx="12216">
                  <c:v>4489.8</c:v>
                </c:pt>
                <c:pt idx="12217">
                  <c:v>4490.2</c:v>
                </c:pt>
                <c:pt idx="12218">
                  <c:v>4490.8</c:v>
                </c:pt>
                <c:pt idx="12219">
                  <c:v>4496.1000000000004</c:v>
                </c:pt>
                <c:pt idx="12220">
                  <c:v>4496.8999999999996</c:v>
                </c:pt>
                <c:pt idx="12221">
                  <c:v>4501.5</c:v>
                </c:pt>
                <c:pt idx="12222">
                  <c:v>4493.5</c:v>
                </c:pt>
                <c:pt idx="12223">
                  <c:v>4490</c:v>
                </c:pt>
                <c:pt idx="12224">
                  <c:v>4496.7</c:v>
                </c:pt>
                <c:pt idx="12225">
                  <c:v>4490.7</c:v>
                </c:pt>
                <c:pt idx="12226">
                  <c:v>4498.8999999999996</c:v>
                </c:pt>
                <c:pt idx="12227">
                  <c:v>4493.1000000000004</c:v>
                </c:pt>
                <c:pt idx="12228">
                  <c:v>4496.8</c:v>
                </c:pt>
                <c:pt idx="12229">
                  <c:v>4496.8999999999996</c:v>
                </c:pt>
                <c:pt idx="12230">
                  <c:v>4500.8</c:v>
                </c:pt>
                <c:pt idx="12231">
                  <c:v>4509.7</c:v>
                </c:pt>
                <c:pt idx="12232">
                  <c:v>4504.7</c:v>
                </c:pt>
                <c:pt idx="12233">
                  <c:v>4495.8</c:v>
                </c:pt>
                <c:pt idx="12234">
                  <c:v>4498.5</c:v>
                </c:pt>
                <c:pt idx="12235">
                  <c:v>4497.3</c:v>
                </c:pt>
                <c:pt idx="12236">
                  <c:v>4508.6000000000004</c:v>
                </c:pt>
                <c:pt idx="12237">
                  <c:v>4504.6000000000004</c:v>
                </c:pt>
                <c:pt idx="12238">
                  <c:v>4503.5</c:v>
                </c:pt>
                <c:pt idx="12239">
                  <c:v>4502.6000000000004</c:v>
                </c:pt>
                <c:pt idx="12240">
                  <c:v>4492.7</c:v>
                </c:pt>
                <c:pt idx="12241">
                  <c:v>4496</c:v>
                </c:pt>
                <c:pt idx="12242">
                  <c:v>4509</c:v>
                </c:pt>
                <c:pt idx="12243">
                  <c:v>4503.8</c:v>
                </c:pt>
                <c:pt idx="12244">
                  <c:v>4506.1000000000004</c:v>
                </c:pt>
                <c:pt idx="12245">
                  <c:v>4495.1000000000004</c:v>
                </c:pt>
                <c:pt idx="12246">
                  <c:v>4502.2</c:v>
                </c:pt>
                <c:pt idx="12247">
                  <c:v>4498.3</c:v>
                </c:pt>
                <c:pt idx="12248">
                  <c:v>4497.8</c:v>
                </c:pt>
                <c:pt idx="12249">
                  <c:v>4491.6000000000004</c:v>
                </c:pt>
                <c:pt idx="12250">
                  <c:v>4495.8999999999996</c:v>
                </c:pt>
                <c:pt idx="12251">
                  <c:v>4499.3</c:v>
                </c:pt>
                <c:pt idx="12252">
                  <c:v>4502.3999999999996</c:v>
                </c:pt>
                <c:pt idx="12253">
                  <c:v>4496.1000000000004</c:v>
                </c:pt>
                <c:pt idx="12254">
                  <c:v>4497.1000000000004</c:v>
                </c:pt>
                <c:pt idx="12255">
                  <c:v>4492.3</c:v>
                </c:pt>
                <c:pt idx="12256">
                  <c:v>4499.3999999999996</c:v>
                </c:pt>
                <c:pt idx="12257">
                  <c:v>4504.7</c:v>
                </c:pt>
                <c:pt idx="12258">
                  <c:v>4511.1000000000004</c:v>
                </c:pt>
                <c:pt idx="12259">
                  <c:v>4507.2</c:v>
                </c:pt>
                <c:pt idx="12260">
                  <c:v>4512</c:v>
                </c:pt>
                <c:pt idx="12261">
                  <c:v>4506.3999999999996</c:v>
                </c:pt>
                <c:pt idx="12262">
                  <c:v>4511.5</c:v>
                </c:pt>
                <c:pt idx="12263">
                  <c:v>4510.8999999999996</c:v>
                </c:pt>
                <c:pt idx="12264">
                  <c:v>4505.3999999999996</c:v>
                </c:pt>
                <c:pt idx="12265">
                  <c:v>4503.5</c:v>
                </c:pt>
                <c:pt idx="12266">
                  <c:v>4507.3999999999996</c:v>
                </c:pt>
                <c:pt idx="12267">
                  <c:v>4500.5</c:v>
                </c:pt>
                <c:pt idx="12268">
                  <c:v>4508.2</c:v>
                </c:pt>
                <c:pt idx="12269">
                  <c:v>4502.5</c:v>
                </c:pt>
                <c:pt idx="12270">
                  <c:v>4507.8999999999996</c:v>
                </c:pt>
                <c:pt idx="12271">
                  <c:v>4506.8</c:v>
                </c:pt>
                <c:pt idx="12272">
                  <c:v>4503.8999999999996</c:v>
                </c:pt>
                <c:pt idx="12273">
                  <c:v>4513.1000000000004</c:v>
                </c:pt>
                <c:pt idx="12274">
                  <c:v>4509.1000000000004</c:v>
                </c:pt>
                <c:pt idx="12275">
                  <c:v>4509.6000000000004</c:v>
                </c:pt>
                <c:pt idx="12276">
                  <c:v>4511.3999999999996</c:v>
                </c:pt>
                <c:pt idx="12277">
                  <c:v>4506</c:v>
                </c:pt>
                <c:pt idx="12278">
                  <c:v>4519.8999999999996</c:v>
                </c:pt>
                <c:pt idx="12279">
                  <c:v>4513.3999999999996</c:v>
                </c:pt>
                <c:pt idx="12280">
                  <c:v>4514.6000000000004</c:v>
                </c:pt>
                <c:pt idx="12281">
                  <c:v>4516.8</c:v>
                </c:pt>
                <c:pt idx="12282">
                  <c:v>4514.8</c:v>
                </c:pt>
                <c:pt idx="12283">
                  <c:v>4512.8</c:v>
                </c:pt>
                <c:pt idx="12284">
                  <c:v>4515.8999999999996</c:v>
                </c:pt>
                <c:pt idx="12285">
                  <c:v>4513.6000000000004</c:v>
                </c:pt>
                <c:pt idx="12286">
                  <c:v>4510.2</c:v>
                </c:pt>
                <c:pt idx="12287">
                  <c:v>4509.2</c:v>
                </c:pt>
                <c:pt idx="12288">
                  <c:v>4521.8</c:v>
                </c:pt>
                <c:pt idx="12289">
                  <c:v>4513.8999999999996</c:v>
                </c:pt>
                <c:pt idx="12290">
                  <c:v>4517.3999999999996</c:v>
                </c:pt>
                <c:pt idx="12291">
                  <c:v>4517.5</c:v>
                </c:pt>
                <c:pt idx="12292">
                  <c:v>4515.3</c:v>
                </c:pt>
                <c:pt idx="12293">
                  <c:v>4517.7</c:v>
                </c:pt>
                <c:pt idx="12294">
                  <c:v>4521.3999999999996</c:v>
                </c:pt>
                <c:pt idx="12295">
                  <c:v>4522.6000000000004</c:v>
                </c:pt>
                <c:pt idx="12296">
                  <c:v>4519</c:v>
                </c:pt>
                <c:pt idx="12297">
                  <c:v>4519.6000000000004</c:v>
                </c:pt>
                <c:pt idx="12298">
                  <c:v>4526.2</c:v>
                </c:pt>
                <c:pt idx="12299">
                  <c:v>4518.3999999999996</c:v>
                </c:pt>
                <c:pt idx="12300">
                  <c:v>4524.2</c:v>
                </c:pt>
                <c:pt idx="12301">
                  <c:v>4517.7</c:v>
                </c:pt>
                <c:pt idx="12302">
                  <c:v>4524.1000000000004</c:v>
                </c:pt>
                <c:pt idx="12303">
                  <c:v>4525.8</c:v>
                </c:pt>
                <c:pt idx="12304">
                  <c:v>4525.3999999999996</c:v>
                </c:pt>
                <c:pt idx="12305">
                  <c:v>4515.8</c:v>
                </c:pt>
                <c:pt idx="12306">
                  <c:v>4519.8999999999996</c:v>
                </c:pt>
                <c:pt idx="12307">
                  <c:v>4515.8</c:v>
                </c:pt>
                <c:pt idx="12308">
                  <c:v>4516.3999999999996</c:v>
                </c:pt>
                <c:pt idx="12309">
                  <c:v>4523.2</c:v>
                </c:pt>
                <c:pt idx="12310">
                  <c:v>4522.3999999999996</c:v>
                </c:pt>
                <c:pt idx="12311">
                  <c:v>4522.5</c:v>
                </c:pt>
                <c:pt idx="12312">
                  <c:v>4524.1000000000004</c:v>
                </c:pt>
                <c:pt idx="12313">
                  <c:v>4535</c:v>
                </c:pt>
                <c:pt idx="12314">
                  <c:v>4526.8999999999996</c:v>
                </c:pt>
                <c:pt idx="12315">
                  <c:v>4525.3999999999996</c:v>
                </c:pt>
                <c:pt idx="12316">
                  <c:v>4522.8999999999996</c:v>
                </c:pt>
                <c:pt idx="12317">
                  <c:v>4528.5</c:v>
                </c:pt>
                <c:pt idx="12318">
                  <c:v>4527.5</c:v>
                </c:pt>
                <c:pt idx="12319">
                  <c:v>4528.6000000000004</c:v>
                </c:pt>
                <c:pt idx="12320">
                  <c:v>4525.3</c:v>
                </c:pt>
                <c:pt idx="12321">
                  <c:v>4535</c:v>
                </c:pt>
                <c:pt idx="12322">
                  <c:v>4525.8999999999996</c:v>
                </c:pt>
                <c:pt idx="12323">
                  <c:v>4527</c:v>
                </c:pt>
                <c:pt idx="12324">
                  <c:v>4536.3999999999996</c:v>
                </c:pt>
                <c:pt idx="12325">
                  <c:v>4536.1000000000004</c:v>
                </c:pt>
                <c:pt idx="12326">
                  <c:v>4532.1000000000004</c:v>
                </c:pt>
                <c:pt idx="12327">
                  <c:v>4529.7</c:v>
                </c:pt>
                <c:pt idx="12328">
                  <c:v>4536.3999999999996</c:v>
                </c:pt>
                <c:pt idx="12329">
                  <c:v>4533.8999999999996</c:v>
                </c:pt>
                <c:pt idx="12330">
                  <c:v>4523</c:v>
                </c:pt>
                <c:pt idx="12331">
                  <c:v>4526.8999999999996</c:v>
                </c:pt>
                <c:pt idx="12332">
                  <c:v>4527.3</c:v>
                </c:pt>
                <c:pt idx="12333">
                  <c:v>4528.3999999999996</c:v>
                </c:pt>
                <c:pt idx="12334">
                  <c:v>4511.7</c:v>
                </c:pt>
                <c:pt idx="12335">
                  <c:v>4515.1000000000004</c:v>
                </c:pt>
                <c:pt idx="12336">
                  <c:v>4518.7</c:v>
                </c:pt>
                <c:pt idx="12337">
                  <c:v>4518.2</c:v>
                </c:pt>
                <c:pt idx="12338">
                  <c:v>4527.6000000000004</c:v>
                </c:pt>
                <c:pt idx="12339">
                  <c:v>4513.6000000000004</c:v>
                </c:pt>
                <c:pt idx="12340">
                  <c:v>4522.2</c:v>
                </c:pt>
                <c:pt idx="12341">
                  <c:v>4517.6000000000004</c:v>
                </c:pt>
                <c:pt idx="12342">
                  <c:v>4516.5</c:v>
                </c:pt>
                <c:pt idx="12343">
                  <c:v>4502.2</c:v>
                </c:pt>
                <c:pt idx="12344">
                  <c:v>4496.8999999999996</c:v>
                </c:pt>
                <c:pt idx="12345">
                  <c:v>4498.7</c:v>
                </c:pt>
                <c:pt idx="12346">
                  <c:v>4505.3</c:v>
                </c:pt>
                <c:pt idx="12347">
                  <c:v>4491.3</c:v>
                </c:pt>
                <c:pt idx="12348">
                  <c:v>4493.7</c:v>
                </c:pt>
                <c:pt idx="12349">
                  <c:v>4490.8999999999996</c:v>
                </c:pt>
                <c:pt idx="12350">
                  <c:v>4491.1000000000004</c:v>
                </c:pt>
                <c:pt idx="12351">
                  <c:v>4489.3999999999996</c:v>
                </c:pt>
                <c:pt idx="12352">
                  <c:v>4489.6000000000004</c:v>
                </c:pt>
                <c:pt idx="12353">
                  <c:v>4487.2</c:v>
                </c:pt>
                <c:pt idx="12354">
                  <c:v>4479.1000000000004</c:v>
                </c:pt>
                <c:pt idx="12355">
                  <c:v>4481.7</c:v>
                </c:pt>
                <c:pt idx="12356">
                  <c:v>4484.7</c:v>
                </c:pt>
                <c:pt idx="12357">
                  <c:v>4484.5</c:v>
                </c:pt>
                <c:pt idx="12358">
                  <c:v>4483.3999999999996</c:v>
                </c:pt>
                <c:pt idx="12359">
                  <c:v>4480.2</c:v>
                </c:pt>
                <c:pt idx="12360">
                  <c:v>4479.6000000000004</c:v>
                </c:pt>
                <c:pt idx="12361">
                  <c:v>4484.3</c:v>
                </c:pt>
                <c:pt idx="12362">
                  <c:v>4472.6000000000004</c:v>
                </c:pt>
                <c:pt idx="12363">
                  <c:v>4470.8999999999996</c:v>
                </c:pt>
                <c:pt idx="12364">
                  <c:v>4461</c:v>
                </c:pt>
                <c:pt idx="12365">
                  <c:v>4479.3</c:v>
                </c:pt>
                <c:pt idx="12366">
                  <c:v>4470.1000000000004</c:v>
                </c:pt>
                <c:pt idx="12367">
                  <c:v>4479.8999999999996</c:v>
                </c:pt>
                <c:pt idx="12368">
                  <c:v>4484.8999999999996</c:v>
                </c:pt>
                <c:pt idx="12369">
                  <c:v>4483.3999999999996</c:v>
                </c:pt>
                <c:pt idx="12370">
                  <c:v>4494.8</c:v>
                </c:pt>
                <c:pt idx="12371">
                  <c:v>4490.2</c:v>
                </c:pt>
                <c:pt idx="12372">
                  <c:v>4486.7</c:v>
                </c:pt>
                <c:pt idx="12373">
                  <c:v>4484.3</c:v>
                </c:pt>
                <c:pt idx="12374">
                  <c:v>4479.3</c:v>
                </c:pt>
                <c:pt idx="12375">
                  <c:v>4480.2</c:v>
                </c:pt>
                <c:pt idx="12376">
                  <c:v>4490.2</c:v>
                </c:pt>
                <c:pt idx="12377">
                  <c:v>4498.7</c:v>
                </c:pt>
                <c:pt idx="12378">
                  <c:v>4496.2</c:v>
                </c:pt>
                <c:pt idx="12379">
                  <c:v>4492.3999999999996</c:v>
                </c:pt>
                <c:pt idx="12380">
                  <c:v>4494.6000000000004</c:v>
                </c:pt>
                <c:pt idx="12381">
                  <c:v>4498.2</c:v>
                </c:pt>
                <c:pt idx="12382">
                  <c:v>4495.8999999999996</c:v>
                </c:pt>
                <c:pt idx="12383">
                  <c:v>4498.5</c:v>
                </c:pt>
                <c:pt idx="12384">
                  <c:v>4499.2</c:v>
                </c:pt>
                <c:pt idx="12385">
                  <c:v>4493.5</c:v>
                </c:pt>
                <c:pt idx="12386">
                  <c:v>4491.3999999999996</c:v>
                </c:pt>
                <c:pt idx="12387">
                  <c:v>4488.5</c:v>
                </c:pt>
                <c:pt idx="12388">
                  <c:v>4491.7</c:v>
                </c:pt>
                <c:pt idx="12389">
                  <c:v>4501</c:v>
                </c:pt>
                <c:pt idx="12390">
                  <c:v>4492.6000000000004</c:v>
                </c:pt>
                <c:pt idx="12391">
                  <c:v>4493.8</c:v>
                </c:pt>
                <c:pt idx="12392">
                  <c:v>4489.8</c:v>
                </c:pt>
                <c:pt idx="12393">
                  <c:v>4497.5</c:v>
                </c:pt>
                <c:pt idx="12394">
                  <c:v>4503.2</c:v>
                </c:pt>
                <c:pt idx="12395">
                  <c:v>4504.8</c:v>
                </c:pt>
                <c:pt idx="12396">
                  <c:v>4508.1000000000004</c:v>
                </c:pt>
                <c:pt idx="12397">
                  <c:v>4508.3999999999996</c:v>
                </c:pt>
                <c:pt idx="12398">
                  <c:v>4506</c:v>
                </c:pt>
                <c:pt idx="12399">
                  <c:v>4498</c:v>
                </c:pt>
                <c:pt idx="12400">
                  <c:v>4497.6000000000004</c:v>
                </c:pt>
                <c:pt idx="12401">
                  <c:v>4500</c:v>
                </c:pt>
                <c:pt idx="12402">
                  <c:v>4492.5</c:v>
                </c:pt>
                <c:pt idx="12403">
                  <c:v>4502.7</c:v>
                </c:pt>
                <c:pt idx="12404">
                  <c:v>4503.8</c:v>
                </c:pt>
                <c:pt idx="12405">
                  <c:v>4507.3</c:v>
                </c:pt>
                <c:pt idx="12406">
                  <c:v>4503.6000000000004</c:v>
                </c:pt>
                <c:pt idx="12407">
                  <c:v>4497.3</c:v>
                </c:pt>
                <c:pt idx="12408">
                  <c:v>4514.2</c:v>
                </c:pt>
                <c:pt idx="12409">
                  <c:v>4505.8</c:v>
                </c:pt>
                <c:pt idx="12410">
                  <c:v>4503.3999999999996</c:v>
                </c:pt>
                <c:pt idx="12411">
                  <c:v>4504.8</c:v>
                </c:pt>
                <c:pt idx="12412">
                  <c:v>4506.8999999999996</c:v>
                </c:pt>
                <c:pt idx="12413">
                  <c:v>4506.8</c:v>
                </c:pt>
                <c:pt idx="12414">
                  <c:v>4505.3</c:v>
                </c:pt>
                <c:pt idx="12415">
                  <c:v>4496.7</c:v>
                </c:pt>
                <c:pt idx="12416">
                  <c:v>4502.3999999999996</c:v>
                </c:pt>
                <c:pt idx="12417">
                  <c:v>4502.5</c:v>
                </c:pt>
                <c:pt idx="12418">
                  <c:v>4511.5</c:v>
                </c:pt>
                <c:pt idx="12419">
                  <c:v>4496</c:v>
                </c:pt>
                <c:pt idx="12420">
                  <c:v>4498.3999999999996</c:v>
                </c:pt>
                <c:pt idx="12421">
                  <c:v>4507.8</c:v>
                </c:pt>
                <c:pt idx="12422">
                  <c:v>4499.3</c:v>
                </c:pt>
                <c:pt idx="12423">
                  <c:v>4503.3999999999996</c:v>
                </c:pt>
                <c:pt idx="12424">
                  <c:v>4497.8</c:v>
                </c:pt>
                <c:pt idx="12425">
                  <c:v>4495.8</c:v>
                </c:pt>
                <c:pt idx="12426">
                  <c:v>4497.8999999999996</c:v>
                </c:pt>
                <c:pt idx="12427">
                  <c:v>4481.5</c:v>
                </c:pt>
                <c:pt idx="12428">
                  <c:v>4490.8</c:v>
                </c:pt>
                <c:pt idx="12429">
                  <c:v>4477.5</c:v>
                </c:pt>
                <c:pt idx="12430">
                  <c:v>4478.3999999999996</c:v>
                </c:pt>
                <c:pt idx="12431">
                  <c:v>4478.6000000000004</c:v>
                </c:pt>
                <c:pt idx="12432">
                  <c:v>4485.5</c:v>
                </c:pt>
                <c:pt idx="12433">
                  <c:v>4478.8</c:v>
                </c:pt>
                <c:pt idx="12434">
                  <c:v>4473.1000000000004</c:v>
                </c:pt>
                <c:pt idx="12435">
                  <c:v>4470.8999999999996</c:v>
                </c:pt>
                <c:pt idx="12436">
                  <c:v>4467.6000000000004</c:v>
                </c:pt>
                <c:pt idx="12437">
                  <c:v>4476.5</c:v>
                </c:pt>
                <c:pt idx="12438">
                  <c:v>4477.6000000000004</c:v>
                </c:pt>
                <c:pt idx="12439">
                  <c:v>4472.2</c:v>
                </c:pt>
                <c:pt idx="12440">
                  <c:v>4472.8</c:v>
                </c:pt>
                <c:pt idx="12441">
                  <c:v>4469</c:v>
                </c:pt>
                <c:pt idx="12442">
                  <c:v>4467.5</c:v>
                </c:pt>
                <c:pt idx="12443">
                  <c:v>4464.1000000000004</c:v>
                </c:pt>
                <c:pt idx="12444">
                  <c:v>4465.8</c:v>
                </c:pt>
                <c:pt idx="12445">
                  <c:v>4464.3999999999996</c:v>
                </c:pt>
                <c:pt idx="12446">
                  <c:v>4468.3999999999996</c:v>
                </c:pt>
                <c:pt idx="12447">
                  <c:v>4469.5</c:v>
                </c:pt>
                <c:pt idx="12448">
                  <c:v>4477.8999999999996</c:v>
                </c:pt>
                <c:pt idx="12449">
                  <c:v>4472.2</c:v>
                </c:pt>
                <c:pt idx="12450">
                  <c:v>4474</c:v>
                </c:pt>
                <c:pt idx="12451">
                  <c:v>4476.1000000000004</c:v>
                </c:pt>
                <c:pt idx="12452">
                  <c:v>4469</c:v>
                </c:pt>
                <c:pt idx="12453">
                  <c:v>4471.6000000000004</c:v>
                </c:pt>
                <c:pt idx="12454">
                  <c:v>4470.7</c:v>
                </c:pt>
                <c:pt idx="12455">
                  <c:v>4464.2</c:v>
                </c:pt>
                <c:pt idx="12456">
                  <c:v>4478.2</c:v>
                </c:pt>
                <c:pt idx="12457">
                  <c:v>4480.3999999999996</c:v>
                </c:pt>
                <c:pt idx="12458">
                  <c:v>4484.3999999999996</c:v>
                </c:pt>
                <c:pt idx="12459">
                  <c:v>4482.7</c:v>
                </c:pt>
                <c:pt idx="12460">
                  <c:v>4476</c:v>
                </c:pt>
                <c:pt idx="12461">
                  <c:v>4476.5</c:v>
                </c:pt>
                <c:pt idx="12462">
                  <c:v>4463.6000000000004</c:v>
                </c:pt>
                <c:pt idx="12463">
                  <c:v>4474.6000000000004</c:v>
                </c:pt>
                <c:pt idx="12464">
                  <c:v>4476</c:v>
                </c:pt>
                <c:pt idx="12465">
                  <c:v>4475.8</c:v>
                </c:pt>
                <c:pt idx="12466">
                  <c:v>4469.8</c:v>
                </c:pt>
                <c:pt idx="12467">
                  <c:v>4477.2</c:v>
                </c:pt>
                <c:pt idx="12468">
                  <c:v>4477</c:v>
                </c:pt>
                <c:pt idx="12469">
                  <c:v>4491.3</c:v>
                </c:pt>
                <c:pt idx="12470">
                  <c:v>4495.8999999999996</c:v>
                </c:pt>
                <c:pt idx="12471">
                  <c:v>4487.3</c:v>
                </c:pt>
                <c:pt idx="12472">
                  <c:v>4492.5</c:v>
                </c:pt>
                <c:pt idx="12473">
                  <c:v>4487.7</c:v>
                </c:pt>
                <c:pt idx="12474">
                  <c:v>4485.7</c:v>
                </c:pt>
                <c:pt idx="12475">
                  <c:v>4488</c:v>
                </c:pt>
                <c:pt idx="12476">
                  <c:v>4496.2</c:v>
                </c:pt>
                <c:pt idx="12477">
                  <c:v>4489.3999999999996</c:v>
                </c:pt>
                <c:pt idx="12478">
                  <c:v>4484.3999999999996</c:v>
                </c:pt>
                <c:pt idx="12479">
                  <c:v>4491.2</c:v>
                </c:pt>
                <c:pt idx="12480">
                  <c:v>4493</c:v>
                </c:pt>
                <c:pt idx="12481">
                  <c:v>4494</c:v>
                </c:pt>
                <c:pt idx="12482">
                  <c:v>4498.8</c:v>
                </c:pt>
                <c:pt idx="12483">
                  <c:v>4472.3</c:v>
                </c:pt>
                <c:pt idx="12484">
                  <c:v>4493.3</c:v>
                </c:pt>
                <c:pt idx="12485">
                  <c:v>4489.2</c:v>
                </c:pt>
                <c:pt idx="12486">
                  <c:v>4484.6000000000004</c:v>
                </c:pt>
                <c:pt idx="12487">
                  <c:v>4486</c:v>
                </c:pt>
                <c:pt idx="12488">
                  <c:v>4491.1000000000004</c:v>
                </c:pt>
                <c:pt idx="12489">
                  <c:v>4492.7</c:v>
                </c:pt>
                <c:pt idx="12490">
                  <c:v>4487.8999999999996</c:v>
                </c:pt>
                <c:pt idx="12491">
                  <c:v>4492.3</c:v>
                </c:pt>
                <c:pt idx="12492">
                  <c:v>4486.3</c:v>
                </c:pt>
                <c:pt idx="12493">
                  <c:v>4491.1000000000004</c:v>
                </c:pt>
                <c:pt idx="12494">
                  <c:v>4488.7</c:v>
                </c:pt>
                <c:pt idx="12495">
                  <c:v>4488.8999999999996</c:v>
                </c:pt>
                <c:pt idx="12496">
                  <c:v>4496.1000000000004</c:v>
                </c:pt>
                <c:pt idx="12497">
                  <c:v>4492.8</c:v>
                </c:pt>
                <c:pt idx="12498">
                  <c:v>4490.8</c:v>
                </c:pt>
                <c:pt idx="12499">
                  <c:v>4494.3999999999996</c:v>
                </c:pt>
                <c:pt idx="12500">
                  <c:v>4502</c:v>
                </c:pt>
                <c:pt idx="12501">
                  <c:v>4500.8999999999996</c:v>
                </c:pt>
                <c:pt idx="12502">
                  <c:v>4498.2</c:v>
                </c:pt>
                <c:pt idx="12503">
                  <c:v>4494.8999999999996</c:v>
                </c:pt>
                <c:pt idx="12504">
                  <c:v>4494</c:v>
                </c:pt>
                <c:pt idx="12505">
                  <c:v>4492.7</c:v>
                </c:pt>
                <c:pt idx="12506">
                  <c:v>4486</c:v>
                </c:pt>
                <c:pt idx="12507">
                  <c:v>4485</c:v>
                </c:pt>
                <c:pt idx="12508">
                  <c:v>4485.7</c:v>
                </c:pt>
                <c:pt idx="12509">
                  <c:v>4489</c:v>
                </c:pt>
                <c:pt idx="12510">
                  <c:v>4488.1000000000004</c:v>
                </c:pt>
                <c:pt idx="12511">
                  <c:v>4490.8999999999996</c:v>
                </c:pt>
                <c:pt idx="12512">
                  <c:v>4494.6000000000004</c:v>
                </c:pt>
                <c:pt idx="12513">
                  <c:v>4498.8999999999996</c:v>
                </c:pt>
                <c:pt idx="12514">
                  <c:v>4499.2</c:v>
                </c:pt>
                <c:pt idx="12515">
                  <c:v>4491.1000000000004</c:v>
                </c:pt>
                <c:pt idx="12516">
                  <c:v>4490.2</c:v>
                </c:pt>
                <c:pt idx="12517">
                  <c:v>4485.3</c:v>
                </c:pt>
                <c:pt idx="12518">
                  <c:v>4486.2</c:v>
                </c:pt>
                <c:pt idx="12519">
                  <c:v>4496.6000000000004</c:v>
                </c:pt>
                <c:pt idx="12520">
                  <c:v>4491.2</c:v>
                </c:pt>
                <c:pt idx="12521">
                  <c:v>4484.8</c:v>
                </c:pt>
                <c:pt idx="12522">
                  <c:v>4483.1000000000004</c:v>
                </c:pt>
                <c:pt idx="12523">
                  <c:v>4473.8999999999996</c:v>
                </c:pt>
                <c:pt idx="12524">
                  <c:v>4463.5</c:v>
                </c:pt>
                <c:pt idx="12525">
                  <c:v>4465.5</c:v>
                </c:pt>
                <c:pt idx="12526">
                  <c:v>4469.5</c:v>
                </c:pt>
                <c:pt idx="12527">
                  <c:v>4469.5</c:v>
                </c:pt>
                <c:pt idx="12528">
                  <c:v>4460.6000000000004</c:v>
                </c:pt>
                <c:pt idx="12529">
                  <c:v>4460.3999999999996</c:v>
                </c:pt>
                <c:pt idx="12530">
                  <c:v>4468.2</c:v>
                </c:pt>
                <c:pt idx="12531">
                  <c:v>4460.3999999999996</c:v>
                </c:pt>
                <c:pt idx="12532">
                  <c:v>4469.8999999999996</c:v>
                </c:pt>
                <c:pt idx="12533">
                  <c:v>4463.3999999999996</c:v>
                </c:pt>
                <c:pt idx="12534">
                  <c:v>4470.6000000000004</c:v>
                </c:pt>
                <c:pt idx="12535">
                  <c:v>4465.2</c:v>
                </c:pt>
                <c:pt idx="12536">
                  <c:v>4459.3</c:v>
                </c:pt>
                <c:pt idx="12537">
                  <c:v>4462.5</c:v>
                </c:pt>
                <c:pt idx="12538">
                  <c:v>4463.3</c:v>
                </c:pt>
                <c:pt idx="12539">
                  <c:v>4463.3999999999996</c:v>
                </c:pt>
                <c:pt idx="12540">
                  <c:v>4451.8999999999996</c:v>
                </c:pt>
                <c:pt idx="12541">
                  <c:v>4452.8</c:v>
                </c:pt>
                <c:pt idx="12542">
                  <c:v>4454.7</c:v>
                </c:pt>
                <c:pt idx="12543">
                  <c:v>4457.3999999999996</c:v>
                </c:pt>
                <c:pt idx="12544">
                  <c:v>4463.6000000000004</c:v>
                </c:pt>
                <c:pt idx="12545">
                  <c:v>4467</c:v>
                </c:pt>
                <c:pt idx="12546">
                  <c:v>4460.8999999999996</c:v>
                </c:pt>
                <c:pt idx="12547">
                  <c:v>4465.3</c:v>
                </c:pt>
                <c:pt idx="12548">
                  <c:v>4454.5</c:v>
                </c:pt>
                <c:pt idx="12549">
                  <c:v>4471.3</c:v>
                </c:pt>
                <c:pt idx="12550">
                  <c:v>4476.2</c:v>
                </c:pt>
                <c:pt idx="12551">
                  <c:v>4466.6000000000004</c:v>
                </c:pt>
                <c:pt idx="12552">
                  <c:v>4464.7</c:v>
                </c:pt>
                <c:pt idx="12553">
                  <c:v>4479</c:v>
                </c:pt>
                <c:pt idx="12554">
                  <c:v>4451.3999999999996</c:v>
                </c:pt>
                <c:pt idx="12555">
                  <c:v>4456</c:v>
                </c:pt>
                <c:pt idx="12556">
                  <c:v>4454.3</c:v>
                </c:pt>
                <c:pt idx="12557">
                  <c:v>4454.3999999999996</c:v>
                </c:pt>
                <c:pt idx="12558">
                  <c:v>4452.5</c:v>
                </c:pt>
                <c:pt idx="12559">
                  <c:v>4461.3</c:v>
                </c:pt>
                <c:pt idx="12560">
                  <c:v>4463.5</c:v>
                </c:pt>
                <c:pt idx="12561">
                  <c:v>4453.3999999999996</c:v>
                </c:pt>
                <c:pt idx="12562">
                  <c:v>4458</c:v>
                </c:pt>
                <c:pt idx="12563">
                  <c:v>4451</c:v>
                </c:pt>
                <c:pt idx="12564">
                  <c:v>4458.2</c:v>
                </c:pt>
                <c:pt idx="12565">
                  <c:v>4464.5</c:v>
                </c:pt>
                <c:pt idx="12566">
                  <c:v>4455.8999999999996</c:v>
                </c:pt>
                <c:pt idx="12567">
                  <c:v>4453.3</c:v>
                </c:pt>
                <c:pt idx="12568">
                  <c:v>4456.3999999999996</c:v>
                </c:pt>
                <c:pt idx="12569">
                  <c:v>4464.8999999999996</c:v>
                </c:pt>
                <c:pt idx="12570">
                  <c:v>4457.2</c:v>
                </c:pt>
                <c:pt idx="12571">
                  <c:v>4455.3999999999996</c:v>
                </c:pt>
                <c:pt idx="12572">
                  <c:v>4449.2</c:v>
                </c:pt>
                <c:pt idx="12573">
                  <c:v>4444.6000000000004</c:v>
                </c:pt>
                <c:pt idx="12574">
                  <c:v>4448.1000000000004</c:v>
                </c:pt>
                <c:pt idx="12575">
                  <c:v>4439.8999999999996</c:v>
                </c:pt>
                <c:pt idx="12576">
                  <c:v>4432.5</c:v>
                </c:pt>
                <c:pt idx="12577">
                  <c:v>4436.8999999999996</c:v>
                </c:pt>
                <c:pt idx="12578">
                  <c:v>4431.2</c:v>
                </c:pt>
                <c:pt idx="12579">
                  <c:v>4427.5</c:v>
                </c:pt>
                <c:pt idx="12580">
                  <c:v>4453</c:v>
                </c:pt>
                <c:pt idx="12581">
                  <c:v>4431.8999999999996</c:v>
                </c:pt>
                <c:pt idx="12582">
                  <c:v>4418.2</c:v>
                </c:pt>
                <c:pt idx="12583">
                  <c:v>4430.8</c:v>
                </c:pt>
                <c:pt idx="12584">
                  <c:v>4425</c:v>
                </c:pt>
                <c:pt idx="12585">
                  <c:v>4434.1000000000004</c:v>
                </c:pt>
                <c:pt idx="12586">
                  <c:v>4434</c:v>
                </c:pt>
                <c:pt idx="12587">
                  <c:v>4426.2</c:v>
                </c:pt>
                <c:pt idx="12588">
                  <c:v>4413.1000000000004</c:v>
                </c:pt>
                <c:pt idx="12589">
                  <c:v>4415.3</c:v>
                </c:pt>
                <c:pt idx="12590">
                  <c:v>4420.7</c:v>
                </c:pt>
                <c:pt idx="12591">
                  <c:v>4422.7</c:v>
                </c:pt>
                <c:pt idx="12592">
                  <c:v>4414.6000000000004</c:v>
                </c:pt>
                <c:pt idx="12593">
                  <c:v>4430.6000000000004</c:v>
                </c:pt>
                <c:pt idx="12594">
                  <c:v>4412.1000000000004</c:v>
                </c:pt>
                <c:pt idx="12595">
                  <c:v>4427.3</c:v>
                </c:pt>
                <c:pt idx="12596">
                  <c:v>4438.7</c:v>
                </c:pt>
                <c:pt idx="12597">
                  <c:v>4428.1000000000004</c:v>
                </c:pt>
                <c:pt idx="12598">
                  <c:v>4417.3999999999996</c:v>
                </c:pt>
                <c:pt idx="12599">
                  <c:v>4428</c:v>
                </c:pt>
                <c:pt idx="12600">
                  <c:v>4448.6000000000004</c:v>
                </c:pt>
                <c:pt idx="12601">
                  <c:v>4446</c:v>
                </c:pt>
                <c:pt idx="12602">
                  <c:v>4437.3</c:v>
                </c:pt>
                <c:pt idx="12603">
                  <c:v>4452.3</c:v>
                </c:pt>
                <c:pt idx="12604">
                  <c:v>4447.5</c:v>
                </c:pt>
                <c:pt idx="12605">
                  <c:v>4463.6000000000004</c:v>
                </c:pt>
                <c:pt idx="12606">
                  <c:v>4443.3999999999996</c:v>
                </c:pt>
                <c:pt idx="12607">
                  <c:v>4439.6000000000004</c:v>
                </c:pt>
                <c:pt idx="12608">
                  <c:v>4448.3999999999996</c:v>
                </c:pt>
                <c:pt idx="12609">
                  <c:v>4455.1000000000004</c:v>
                </c:pt>
                <c:pt idx="12610">
                  <c:v>4451.7</c:v>
                </c:pt>
                <c:pt idx="12611">
                  <c:v>4453.2</c:v>
                </c:pt>
                <c:pt idx="12612">
                  <c:v>4455</c:v>
                </c:pt>
                <c:pt idx="12613">
                  <c:v>4444.1000000000004</c:v>
                </c:pt>
                <c:pt idx="12614">
                  <c:v>4442.5</c:v>
                </c:pt>
                <c:pt idx="12615">
                  <c:v>4452.1000000000004</c:v>
                </c:pt>
                <c:pt idx="12616">
                  <c:v>4447.1000000000004</c:v>
                </c:pt>
                <c:pt idx="12617">
                  <c:v>4444.6000000000004</c:v>
                </c:pt>
                <c:pt idx="12618">
                  <c:v>4448.5</c:v>
                </c:pt>
                <c:pt idx="12619">
                  <c:v>4451.8999999999996</c:v>
                </c:pt>
                <c:pt idx="12620">
                  <c:v>4454.3</c:v>
                </c:pt>
                <c:pt idx="12621">
                  <c:v>4455.3</c:v>
                </c:pt>
                <c:pt idx="12622">
                  <c:v>4452.8</c:v>
                </c:pt>
                <c:pt idx="12623">
                  <c:v>4459.3</c:v>
                </c:pt>
                <c:pt idx="12624">
                  <c:v>4451.1000000000004</c:v>
                </c:pt>
                <c:pt idx="12625">
                  <c:v>4461.3999999999996</c:v>
                </c:pt>
                <c:pt idx="12626">
                  <c:v>4446.7</c:v>
                </c:pt>
                <c:pt idx="12627">
                  <c:v>4456.3</c:v>
                </c:pt>
                <c:pt idx="12628">
                  <c:v>4461</c:v>
                </c:pt>
                <c:pt idx="12629">
                  <c:v>4465.1000000000004</c:v>
                </c:pt>
                <c:pt idx="12630">
                  <c:v>4446.1000000000004</c:v>
                </c:pt>
                <c:pt idx="12631">
                  <c:v>4468.2</c:v>
                </c:pt>
                <c:pt idx="12632">
                  <c:v>4447.2</c:v>
                </c:pt>
                <c:pt idx="12633">
                  <c:v>4456.8999999999996</c:v>
                </c:pt>
                <c:pt idx="12634">
                  <c:v>4452.1000000000004</c:v>
                </c:pt>
                <c:pt idx="12635">
                  <c:v>4446.7</c:v>
                </c:pt>
                <c:pt idx="12636">
                  <c:v>4448.2</c:v>
                </c:pt>
                <c:pt idx="12637">
                  <c:v>4449.2</c:v>
                </c:pt>
                <c:pt idx="12638">
                  <c:v>4442.8999999999996</c:v>
                </c:pt>
                <c:pt idx="12639">
                  <c:v>4449.6000000000004</c:v>
                </c:pt>
                <c:pt idx="12640">
                  <c:v>4453.8</c:v>
                </c:pt>
                <c:pt idx="12641">
                  <c:v>4456.5</c:v>
                </c:pt>
                <c:pt idx="12642">
                  <c:v>4469.6000000000004</c:v>
                </c:pt>
                <c:pt idx="12643">
                  <c:v>4447.3999999999996</c:v>
                </c:pt>
                <c:pt idx="12644">
                  <c:v>4453.3999999999996</c:v>
                </c:pt>
                <c:pt idx="12645">
                  <c:v>4435.6000000000004</c:v>
                </c:pt>
                <c:pt idx="12646">
                  <c:v>4440.8</c:v>
                </c:pt>
                <c:pt idx="12647">
                  <c:v>4430.5</c:v>
                </c:pt>
                <c:pt idx="12648">
                  <c:v>4433.8999999999996</c:v>
                </c:pt>
                <c:pt idx="12649">
                  <c:v>4442.1000000000004</c:v>
                </c:pt>
                <c:pt idx="12650">
                  <c:v>4447</c:v>
                </c:pt>
                <c:pt idx="12651">
                  <c:v>4451.8</c:v>
                </c:pt>
                <c:pt idx="12652">
                  <c:v>4438.3999999999996</c:v>
                </c:pt>
                <c:pt idx="12653">
                  <c:v>4438.2</c:v>
                </c:pt>
                <c:pt idx="12654">
                  <c:v>4444.5</c:v>
                </c:pt>
                <c:pt idx="12655">
                  <c:v>4447.1000000000004</c:v>
                </c:pt>
                <c:pt idx="12656">
                  <c:v>4443.8999999999996</c:v>
                </c:pt>
                <c:pt idx="12657">
                  <c:v>4450</c:v>
                </c:pt>
                <c:pt idx="12658">
                  <c:v>4445</c:v>
                </c:pt>
                <c:pt idx="12659">
                  <c:v>4441.5</c:v>
                </c:pt>
                <c:pt idx="12660">
                  <c:v>4445.6000000000004</c:v>
                </c:pt>
                <c:pt idx="12661">
                  <c:v>4442.3</c:v>
                </c:pt>
                <c:pt idx="12662">
                  <c:v>4442.7</c:v>
                </c:pt>
                <c:pt idx="12663">
                  <c:v>4453.7</c:v>
                </c:pt>
                <c:pt idx="12664">
                  <c:v>4439.7</c:v>
                </c:pt>
                <c:pt idx="12665">
                  <c:v>4433.7</c:v>
                </c:pt>
                <c:pt idx="12666">
                  <c:v>4442.8999999999996</c:v>
                </c:pt>
                <c:pt idx="12667">
                  <c:v>4443.6000000000004</c:v>
                </c:pt>
                <c:pt idx="12668">
                  <c:v>4433.6000000000004</c:v>
                </c:pt>
                <c:pt idx="12669">
                  <c:v>4446.5</c:v>
                </c:pt>
                <c:pt idx="12670">
                  <c:v>4450.3</c:v>
                </c:pt>
                <c:pt idx="12671">
                  <c:v>4446.8999999999996</c:v>
                </c:pt>
                <c:pt idx="12672">
                  <c:v>4438</c:v>
                </c:pt>
                <c:pt idx="12673">
                  <c:v>4444.7</c:v>
                </c:pt>
                <c:pt idx="12674">
                  <c:v>4437.1000000000004</c:v>
                </c:pt>
                <c:pt idx="12675">
                  <c:v>4446.8999999999996</c:v>
                </c:pt>
                <c:pt idx="12676">
                  <c:v>4444.7</c:v>
                </c:pt>
                <c:pt idx="12677">
                  <c:v>4432.6000000000004</c:v>
                </c:pt>
                <c:pt idx="12678">
                  <c:v>4445.8999999999996</c:v>
                </c:pt>
                <c:pt idx="12679">
                  <c:v>4449</c:v>
                </c:pt>
                <c:pt idx="12680">
                  <c:v>4444.3999999999996</c:v>
                </c:pt>
                <c:pt idx="12681">
                  <c:v>4445.8999999999996</c:v>
                </c:pt>
                <c:pt idx="12682">
                  <c:v>4445.5</c:v>
                </c:pt>
                <c:pt idx="12683">
                  <c:v>4444.3</c:v>
                </c:pt>
                <c:pt idx="12684">
                  <c:v>4435.1000000000004</c:v>
                </c:pt>
                <c:pt idx="12685">
                  <c:v>4438.2</c:v>
                </c:pt>
                <c:pt idx="12686">
                  <c:v>4445.3999999999996</c:v>
                </c:pt>
                <c:pt idx="12687">
                  <c:v>4443.6000000000004</c:v>
                </c:pt>
                <c:pt idx="12688">
                  <c:v>4442</c:v>
                </c:pt>
                <c:pt idx="12689">
                  <c:v>4449.1000000000004</c:v>
                </c:pt>
                <c:pt idx="12690">
                  <c:v>4443.2</c:v>
                </c:pt>
                <c:pt idx="12691">
                  <c:v>4446.5</c:v>
                </c:pt>
                <c:pt idx="12692">
                  <c:v>4440.8999999999996</c:v>
                </c:pt>
                <c:pt idx="12693">
                  <c:v>4448.6000000000004</c:v>
                </c:pt>
                <c:pt idx="12694">
                  <c:v>4442.3</c:v>
                </c:pt>
                <c:pt idx="12695">
                  <c:v>4438.8999999999996</c:v>
                </c:pt>
                <c:pt idx="12696">
                  <c:v>4438</c:v>
                </c:pt>
                <c:pt idx="12697">
                  <c:v>4440.5</c:v>
                </c:pt>
                <c:pt idx="12698">
                  <c:v>4433.3999999999996</c:v>
                </c:pt>
                <c:pt idx="12699">
                  <c:v>4441</c:v>
                </c:pt>
                <c:pt idx="12700">
                  <c:v>4443.3</c:v>
                </c:pt>
                <c:pt idx="12701">
                  <c:v>4437.8</c:v>
                </c:pt>
                <c:pt idx="12702">
                  <c:v>4438</c:v>
                </c:pt>
                <c:pt idx="12703">
                  <c:v>4434.8</c:v>
                </c:pt>
                <c:pt idx="12704">
                  <c:v>4437.1000000000004</c:v>
                </c:pt>
                <c:pt idx="12705">
                  <c:v>4427.2</c:v>
                </c:pt>
                <c:pt idx="12706">
                  <c:v>4438.2</c:v>
                </c:pt>
                <c:pt idx="12707">
                  <c:v>4428.2</c:v>
                </c:pt>
                <c:pt idx="12708">
                  <c:v>4430.3999999999996</c:v>
                </c:pt>
                <c:pt idx="12709">
                  <c:v>4434.8</c:v>
                </c:pt>
                <c:pt idx="12710">
                  <c:v>4437.8999999999996</c:v>
                </c:pt>
                <c:pt idx="12711">
                  <c:v>4431.7</c:v>
                </c:pt>
                <c:pt idx="12712">
                  <c:v>4429</c:v>
                </c:pt>
                <c:pt idx="12713">
                  <c:v>4435</c:v>
                </c:pt>
                <c:pt idx="12714">
                  <c:v>4432.3</c:v>
                </c:pt>
                <c:pt idx="12715">
                  <c:v>4424.8</c:v>
                </c:pt>
                <c:pt idx="12716">
                  <c:v>4412.6000000000004</c:v>
                </c:pt>
                <c:pt idx="12717">
                  <c:v>4425.6000000000004</c:v>
                </c:pt>
                <c:pt idx="12718">
                  <c:v>4422.5</c:v>
                </c:pt>
                <c:pt idx="12719">
                  <c:v>4430.1000000000004</c:v>
                </c:pt>
                <c:pt idx="12720">
                  <c:v>4424.8999999999996</c:v>
                </c:pt>
                <c:pt idx="12721">
                  <c:v>4428.3999999999996</c:v>
                </c:pt>
                <c:pt idx="12722">
                  <c:v>4420.2</c:v>
                </c:pt>
                <c:pt idx="12723">
                  <c:v>4422.7</c:v>
                </c:pt>
                <c:pt idx="12724">
                  <c:v>4420.5</c:v>
                </c:pt>
                <c:pt idx="12725">
                  <c:v>4424.5</c:v>
                </c:pt>
                <c:pt idx="12726">
                  <c:v>4418</c:v>
                </c:pt>
                <c:pt idx="12727">
                  <c:v>4416</c:v>
                </c:pt>
                <c:pt idx="12728">
                  <c:v>4418.1000000000004</c:v>
                </c:pt>
                <c:pt idx="12729">
                  <c:v>4420.2</c:v>
                </c:pt>
                <c:pt idx="12730">
                  <c:v>4423.6000000000004</c:v>
                </c:pt>
                <c:pt idx="12731">
                  <c:v>4412.5</c:v>
                </c:pt>
                <c:pt idx="12732">
                  <c:v>4410.1000000000004</c:v>
                </c:pt>
                <c:pt idx="12733">
                  <c:v>4416.8</c:v>
                </c:pt>
                <c:pt idx="12734">
                  <c:v>4412.8</c:v>
                </c:pt>
                <c:pt idx="12735">
                  <c:v>4419.6000000000004</c:v>
                </c:pt>
                <c:pt idx="12736">
                  <c:v>4421.6000000000004</c:v>
                </c:pt>
                <c:pt idx="12737">
                  <c:v>4412.2</c:v>
                </c:pt>
                <c:pt idx="12738">
                  <c:v>4421.3</c:v>
                </c:pt>
                <c:pt idx="12739">
                  <c:v>4421.3</c:v>
                </c:pt>
                <c:pt idx="12740">
                  <c:v>4421.5</c:v>
                </c:pt>
                <c:pt idx="12741">
                  <c:v>4424.6000000000004</c:v>
                </c:pt>
                <c:pt idx="12742">
                  <c:v>4417.8999999999996</c:v>
                </c:pt>
                <c:pt idx="12743">
                  <c:v>4427</c:v>
                </c:pt>
                <c:pt idx="12744">
                  <c:v>4417</c:v>
                </c:pt>
                <c:pt idx="12745">
                  <c:v>4414</c:v>
                </c:pt>
                <c:pt idx="12746">
                  <c:v>4425.3999999999996</c:v>
                </c:pt>
                <c:pt idx="12747">
                  <c:v>4419.3999999999996</c:v>
                </c:pt>
                <c:pt idx="12748">
                  <c:v>4420.3</c:v>
                </c:pt>
                <c:pt idx="12749">
                  <c:v>4418.7</c:v>
                </c:pt>
                <c:pt idx="12750">
                  <c:v>4419.6000000000004</c:v>
                </c:pt>
                <c:pt idx="12751">
                  <c:v>4415.7</c:v>
                </c:pt>
                <c:pt idx="12752">
                  <c:v>4409.8</c:v>
                </c:pt>
                <c:pt idx="12753">
                  <c:v>4414.7</c:v>
                </c:pt>
                <c:pt idx="12754">
                  <c:v>4412.6000000000004</c:v>
                </c:pt>
                <c:pt idx="12755">
                  <c:v>4411.3</c:v>
                </c:pt>
                <c:pt idx="12756">
                  <c:v>4408.2</c:v>
                </c:pt>
                <c:pt idx="12757">
                  <c:v>4413.5</c:v>
                </c:pt>
                <c:pt idx="12758">
                  <c:v>4404.8</c:v>
                </c:pt>
                <c:pt idx="12759">
                  <c:v>4411.2</c:v>
                </c:pt>
                <c:pt idx="12760">
                  <c:v>4414.3999999999996</c:v>
                </c:pt>
                <c:pt idx="12761">
                  <c:v>4413.1000000000004</c:v>
                </c:pt>
                <c:pt idx="12762">
                  <c:v>4410.8999999999996</c:v>
                </c:pt>
                <c:pt idx="12763">
                  <c:v>4420.8999999999996</c:v>
                </c:pt>
                <c:pt idx="12764">
                  <c:v>4415.3</c:v>
                </c:pt>
                <c:pt idx="12765">
                  <c:v>4416.2</c:v>
                </c:pt>
                <c:pt idx="12766">
                  <c:v>4415.7</c:v>
                </c:pt>
                <c:pt idx="12767">
                  <c:v>4414.1000000000004</c:v>
                </c:pt>
                <c:pt idx="12768">
                  <c:v>4405.8999999999996</c:v>
                </c:pt>
                <c:pt idx="12769">
                  <c:v>4416.5</c:v>
                </c:pt>
                <c:pt idx="12770">
                  <c:v>4419.6000000000004</c:v>
                </c:pt>
                <c:pt idx="12771">
                  <c:v>4412.3999999999996</c:v>
                </c:pt>
                <c:pt idx="12772">
                  <c:v>4422.6000000000004</c:v>
                </c:pt>
                <c:pt idx="12773">
                  <c:v>4420.3999999999996</c:v>
                </c:pt>
                <c:pt idx="12774">
                  <c:v>4425.8</c:v>
                </c:pt>
                <c:pt idx="12775">
                  <c:v>4417.3</c:v>
                </c:pt>
                <c:pt idx="12776">
                  <c:v>4418.2</c:v>
                </c:pt>
                <c:pt idx="12777">
                  <c:v>4415.8</c:v>
                </c:pt>
                <c:pt idx="12778">
                  <c:v>4421.6000000000004</c:v>
                </c:pt>
                <c:pt idx="12779">
                  <c:v>4428.8</c:v>
                </c:pt>
                <c:pt idx="12780">
                  <c:v>4429.5</c:v>
                </c:pt>
                <c:pt idx="12781">
                  <c:v>4424.7</c:v>
                </c:pt>
                <c:pt idx="12782">
                  <c:v>4426.7</c:v>
                </c:pt>
                <c:pt idx="12783">
                  <c:v>4419</c:v>
                </c:pt>
                <c:pt idx="12784">
                  <c:v>4423.7</c:v>
                </c:pt>
                <c:pt idx="12785">
                  <c:v>4428.7</c:v>
                </c:pt>
                <c:pt idx="12786">
                  <c:v>4434.5</c:v>
                </c:pt>
                <c:pt idx="12787">
                  <c:v>4430</c:v>
                </c:pt>
                <c:pt idx="12788">
                  <c:v>4422.8999999999996</c:v>
                </c:pt>
                <c:pt idx="12789">
                  <c:v>4431.5</c:v>
                </c:pt>
                <c:pt idx="12790">
                  <c:v>4434.8999999999996</c:v>
                </c:pt>
                <c:pt idx="12791">
                  <c:v>4427.3</c:v>
                </c:pt>
                <c:pt idx="12792">
                  <c:v>4429.5</c:v>
                </c:pt>
                <c:pt idx="12793">
                  <c:v>4426.5</c:v>
                </c:pt>
                <c:pt idx="12794">
                  <c:v>4421</c:v>
                </c:pt>
                <c:pt idx="12795">
                  <c:v>4419.3</c:v>
                </c:pt>
                <c:pt idx="12796">
                  <c:v>4423.5</c:v>
                </c:pt>
                <c:pt idx="12797">
                  <c:v>4423.2</c:v>
                </c:pt>
                <c:pt idx="12798">
                  <c:v>4419.7</c:v>
                </c:pt>
                <c:pt idx="12799">
                  <c:v>4424.2</c:v>
                </c:pt>
                <c:pt idx="12800">
                  <c:v>4429</c:v>
                </c:pt>
                <c:pt idx="12801">
                  <c:v>4428.5</c:v>
                </c:pt>
                <c:pt idx="12802">
                  <c:v>4422.8</c:v>
                </c:pt>
                <c:pt idx="12803">
                  <c:v>4431.6000000000004</c:v>
                </c:pt>
                <c:pt idx="12804">
                  <c:v>4423.3</c:v>
                </c:pt>
                <c:pt idx="12805">
                  <c:v>4426.1000000000004</c:v>
                </c:pt>
                <c:pt idx="12806">
                  <c:v>4422.1000000000004</c:v>
                </c:pt>
                <c:pt idx="12807">
                  <c:v>4417.6000000000004</c:v>
                </c:pt>
                <c:pt idx="12808">
                  <c:v>4424.7</c:v>
                </c:pt>
                <c:pt idx="12809">
                  <c:v>4436</c:v>
                </c:pt>
                <c:pt idx="12810">
                  <c:v>4438.6000000000004</c:v>
                </c:pt>
                <c:pt idx="12811">
                  <c:v>4436</c:v>
                </c:pt>
                <c:pt idx="12812">
                  <c:v>4430.1000000000004</c:v>
                </c:pt>
                <c:pt idx="12813">
                  <c:v>4431.1000000000004</c:v>
                </c:pt>
                <c:pt idx="12814">
                  <c:v>4442.8</c:v>
                </c:pt>
                <c:pt idx="12815">
                  <c:v>4429.6000000000004</c:v>
                </c:pt>
                <c:pt idx="12816">
                  <c:v>4429.7</c:v>
                </c:pt>
                <c:pt idx="12817">
                  <c:v>4444.8999999999996</c:v>
                </c:pt>
                <c:pt idx="12818">
                  <c:v>4437</c:v>
                </c:pt>
                <c:pt idx="12819">
                  <c:v>4435</c:v>
                </c:pt>
                <c:pt idx="12820">
                  <c:v>4437.8</c:v>
                </c:pt>
                <c:pt idx="12821">
                  <c:v>4434.3999999999996</c:v>
                </c:pt>
                <c:pt idx="12822">
                  <c:v>4434.2</c:v>
                </c:pt>
                <c:pt idx="12823">
                  <c:v>4430.6000000000004</c:v>
                </c:pt>
                <c:pt idx="12824">
                  <c:v>4435.5</c:v>
                </c:pt>
                <c:pt idx="12825">
                  <c:v>4438.8</c:v>
                </c:pt>
                <c:pt idx="12826">
                  <c:v>4437.5</c:v>
                </c:pt>
                <c:pt idx="12827">
                  <c:v>4431.8999999999996</c:v>
                </c:pt>
                <c:pt idx="12828">
                  <c:v>4433.7</c:v>
                </c:pt>
                <c:pt idx="12829">
                  <c:v>4429.6000000000004</c:v>
                </c:pt>
                <c:pt idx="12830">
                  <c:v>4432.8999999999996</c:v>
                </c:pt>
                <c:pt idx="12831">
                  <c:v>4434.6000000000004</c:v>
                </c:pt>
                <c:pt idx="12832">
                  <c:v>4421.6000000000004</c:v>
                </c:pt>
                <c:pt idx="12833">
                  <c:v>4428</c:v>
                </c:pt>
                <c:pt idx="12834">
                  <c:v>4416.3</c:v>
                </c:pt>
                <c:pt idx="12835">
                  <c:v>4422.6000000000004</c:v>
                </c:pt>
                <c:pt idx="12836">
                  <c:v>4421.1000000000004</c:v>
                </c:pt>
                <c:pt idx="12837">
                  <c:v>4430.3</c:v>
                </c:pt>
                <c:pt idx="12838">
                  <c:v>4429.1000000000004</c:v>
                </c:pt>
                <c:pt idx="12839">
                  <c:v>4427.7</c:v>
                </c:pt>
                <c:pt idx="12840">
                  <c:v>4431.2</c:v>
                </c:pt>
                <c:pt idx="12841">
                  <c:v>4432.3999999999996</c:v>
                </c:pt>
                <c:pt idx="12842">
                  <c:v>4429.7</c:v>
                </c:pt>
                <c:pt idx="12843">
                  <c:v>4433</c:v>
                </c:pt>
                <c:pt idx="12844">
                  <c:v>4431.3999999999996</c:v>
                </c:pt>
                <c:pt idx="12845">
                  <c:v>4440.7</c:v>
                </c:pt>
                <c:pt idx="12846">
                  <c:v>4426.6000000000004</c:v>
                </c:pt>
                <c:pt idx="12847">
                  <c:v>4425.6000000000004</c:v>
                </c:pt>
                <c:pt idx="12848">
                  <c:v>4422.8999999999996</c:v>
                </c:pt>
                <c:pt idx="12849">
                  <c:v>4419.8</c:v>
                </c:pt>
                <c:pt idx="12850">
                  <c:v>4431.5</c:v>
                </c:pt>
                <c:pt idx="12851">
                  <c:v>4428.3</c:v>
                </c:pt>
                <c:pt idx="12852">
                  <c:v>4436.1000000000004</c:v>
                </c:pt>
                <c:pt idx="12853">
                  <c:v>4433.3</c:v>
                </c:pt>
                <c:pt idx="12854">
                  <c:v>4435</c:v>
                </c:pt>
                <c:pt idx="12855">
                  <c:v>4437.6000000000004</c:v>
                </c:pt>
                <c:pt idx="12856">
                  <c:v>4422.8</c:v>
                </c:pt>
                <c:pt idx="12857">
                  <c:v>4427.3999999999996</c:v>
                </c:pt>
                <c:pt idx="12858">
                  <c:v>4427.2</c:v>
                </c:pt>
                <c:pt idx="12859">
                  <c:v>4430.8</c:v>
                </c:pt>
                <c:pt idx="12860">
                  <c:v>4429.2</c:v>
                </c:pt>
                <c:pt idx="12861">
                  <c:v>4429.8</c:v>
                </c:pt>
                <c:pt idx="12862">
                  <c:v>4434.5</c:v>
                </c:pt>
                <c:pt idx="12863">
                  <c:v>4429.3999999999996</c:v>
                </c:pt>
                <c:pt idx="12864">
                  <c:v>4435.3</c:v>
                </c:pt>
                <c:pt idx="12865">
                  <c:v>4440.3</c:v>
                </c:pt>
                <c:pt idx="12866">
                  <c:v>4432.8999999999996</c:v>
                </c:pt>
                <c:pt idx="12867">
                  <c:v>4429.3999999999996</c:v>
                </c:pt>
                <c:pt idx="12868">
                  <c:v>4430.8999999999996</c:v>
                </c:pt>
                <c:pt idx="12869">
                  <c:v>4428.8</c:v>
                </c:pt>
                <c:pt idx="12870">
                  <c:v>4438.8999999999996</c:v>
                </c:pt>
                <c:pt idx="12871">
                  <c:v>4438.8999999999996</c:v>
                </c:pt>
                <c:pt idx="12872">
                  <c:v>4425</c:v>
                </c:pt>
                <c:pt idx="12873">
                  <c:v>4431.3</c:v>
                </c:pt>
                <c:pt idx="12874">
                  <c:v>4427.8999999999996</c:v>
                </c:pt>
                <c:pt idx="12875">
                  <c:v>4429.6000000000004</c:v>
                </c:pt>
                <c:pt idx="12876">
                  <c:v>4430.5</c:v>
                </c:pt>
                <c:pt idx="12877">
                  <c:v>4433</c:v>
                </c:pt>
                <c:pt idx="12878">
                  <c:v>4432.3</c:v>
                </c:pt>
                <c:pt idx="12879">
                  <c:v>4432.8999999999996</c:v>
                </c:pt>
                <c:pt idx="12880">
                  <c:v>4434.8</c:v>
                </c:pt>
                <c:pt idx="12881">
                  <c:v>4435.7</c:v>
                </c:pt>
                <c:pt idx="12882">
                  <c:v>4434.8</c:v>
                </c:pt>
                <c:pt idx="12883">
                  <c:v>4437.2</c:v>
                </c:pt>
                <c:pt idx="12884">
                  <c:v>4438.1000000000004</c:v>
                </c:pt>
                <c:pt idx="12885">
                  <c:v>4432.8999999999996</c:v>
                </c:pt>
                <c:pt idx="12886">
                  <c:v>4437.5</c:v>
                </c:pt>
                <c:pt idx="12887">
                  <c:v>4435.8999999999996</c:v>
                </c:pt>
                <c:pt idx="12888">
                  <c:v>4431.7</c:v>
                </c:pt>
                <c:pt idx="12889">
                  <c:v>4431.6000000000004</c:v>
                </c:pt>
                <c:pt idx="12890">
                  <c:v>4438.5</c:v>
                </c:pt>
                <c:pt idx="12891">
                  <c:v>4445</c:v>
                </c:pt>
                <c:pt idx="12892">
                  <c:v>4437</c:v>
                </c:pt>
                <c:pt idx="12893">
                  <c:v>4432</c:v>
                </c:pt>
                <c:pt idx="12894">
                  <c:v>4438.7</c:v>
                </c:pt>
                <c:pt idx="12895">
                  <c:v>4441.2</c:v>
                </c:pt>
                <c:pt idx="12896">
                  <c:v>4442.2</c:v>
                </c:pt>
                <c:pt idx="12897">
                  <c:v>4440.6000000000004</c:v>
                </c:pt>
                <c:pt idx="12898">
                  <c:v>4438.6000000000004</c:v>
                </c:pt>
                <c:pt idx="12899">
                  <c:v>4444.7</c:v>
                </c:pt>
                <c:pt idx="12900">
                  <c:v>4445.8999999999996</c:v>
                </c:pt>
                <c:pt idx="12901">
                  <c:v>4445.7</c:v>
                </c:pt>
                <c:pt idx="12902">
                  <c:v>4443.6000000000004</c:v>
                </c:pt>
                <c:pt idx="12903">
                  <c:v>4443.8</c:v>
                </c:pt>
                <c:pt idx="12904">
                  <c:v>4446</c:v>
                </c:pt>
                <c:pt idx="12905">
                  <c:v>4440.3</c:v>
                </c:pt>
                <c:pt idx="12906">
                  <c:v>4437.6000000000004</c:v>
                </c:pt>
                <c:pt idx="12907">
                  <c:v>4436.3</c:v>
                </c:pt>
                <c:pt idx="12908">
                  <c:v>4429.8999999999996</c:v>
                </c:pt>
                <c:pt idx="12909">
                  <c:v>4440.8</c:v>
                </c:pt>
                <c:pt idx="12910">
                  <c:v>4447.8</c:v>
                </c:pt>
                <c:pt idx="12911">
                  <c:v>4452.6000000000004</c:v>
                </c:pt>
                <c:pt idx="12912">
                  <c:v>4451.3</c:v>
                </c:pt>
                <c:pt idx="12913">
                  <c:v>4446.2</c:v>
                </c:pt>
                <c:pt idx="12914">
                  <c:v>4454.5</c:v>
                </c:pt>
                <c:pt idx="12915">
                  <c:v>4447.5</c:v>
                </c:pt>
                <c:pt idx="12916">
                  <c:v>4446.2</c:v>
                </c:pt>
                <c:pt idx="12917">
                  <c:v>4447.1000000000004</c:v>
                </c:pt>
                <c:pt idx="12918">
                  <c:v>4444.8999999999996</c:v>
                </c:pt>
                <c:pt idx="12919">
                  <c:v>4442.2</c:v>
                </c:pt>
                <c:pt idx="12920">
                  <c:v>4453.3</c:v>
                </c:pt>
                <c:pt idx="12921">
                  <c:v>4445.6000000000004</c:v>
                </c:pt>
                <c:pt idx="12922">
                  <c:v>4448</c:v>
                </c:pt>
                <c:pt idx="12923">
                  <c:v>4446.5</c:v>
                </c:pt>
                <c:pt idx="12924">
                  <c:v>4448</c:v>
                </c:pt>
                <c:pt idx="12925">
                  <c:v>4439.8999999999996</c:v>
                </c:pt>
                <c:pt idx="12926">
                  <c:v>4442.5</c:v>
                </c:pt>
                <c:pt idx="12927">
                  <c:v>4445.8999999999996</c:v>
                </c:pt>
                <c:pt idx="12928">
                  <c:v>4445.3999999999996</c:v>
                </c:pt>
                <c:pt idx="12929">
                  <c:v>4445.2</c:v>
                </c:pt>
                <c:pt idx="12930">
                  <c:v>4449</c:v>
                </c:pt>
                <c:pt idx="12931">
                  <c:v>4446.3999999999996</c:v>
                </c:pt>
                <c:pt idx="12932">
                  <c:v>4445.3</c:v>
                </c:pt>
                <c:pt idx="12933">
                  <c:v>4439.2</c:v>
                </c:pt>
                <c:pt idx="12934">
                  <c:v>4430.2</c:v>
                </c:pt>
                <c:pt idx="12935">
                  <c:v>4431.8</c:v>
                </c:pt>
                <c:pt idx="12936">
                  <c:v>4433.8999999999996</c:v>
                </c:pt>
                <c:pt idx="12937">
                  <c:v>4438.8</c:v>
                </c:pt>
                <c:pt idx="12938">
                  <c:v>4441.8</c:v>
                </c:pt>
                <c:pt idx="12939">
                  <c:v>4447.8999999999996</c:v>
                </c:pt>
                <c:pt idx="12940">
                  <c:v>4441.8999999999996</c:v>
                </c:pt>
                <c:pt idx="12941">
                  <c:v>4455.5</c:v>
                </c:pt>
                <c:pt idx="12942">
                  <c:v>4441</c:v>
                </c:pt>
                <c:pt idx="12943">
                  <c:v>4440.8</c:v>
                </c:pt>
                <c:pt idx="12944">
                  <c:v>4441.2</c:v>
                </c:pt>
                <c:pt idx="12945">
                  <c:v>4439.8</c:v>
                </c:pt>
                <c:pt idx="12946">
                  <c:v>4447.5</c:v>
                </c:pt>
                <c:pt idx="12947">
                  <c:v>4448.5</c:v>
                </c:pt>
                <c:pt idx="12948">
                  <c:v>4438.6000000000004</c:v>
                </c:pt>
                <c:pt idx="12949">
                  <c:v>4443.3</c:v>
                </c:pt>
                <c:pt idx="12950">
                  <c:v>4438.8999999999996</c:v>
                </c:pt>
                <c:pt idx="12951">
                  <c:v>4442</c:v>
                </c:pt>
                <c:pt idx="12952">
                  <c:v>4438.8999999999996</c:v>
                </c:pt>
                <c:pt idx="12953">
                  <c:v>4448.3999999999996</c:v>
                </c:pt>
                <c:pt idx="12954">
                  <c:v>4440.6000000000004</c:v>
                </c:pt>
                <c:pt idx="12955">
                  <c:v>4432.6000000000004</c:v>
                </c:pt>
                <c:pt idx="12956">
                  <c:v>4432.5</c:v>
                </c:pt>
                <c:pt idx="12957">
                  <c:v>4441</c:v>
                </c:pt>
                <c:pt idx="12958">
                  <c:v>4436.6000000000004</c:v>
                </c:pt>
                <c:pt idx="12959">
                  <c:v>4429.3</c:v>
                </c:pt>
                <c:pt idx="12960">
                  <c:v>4440.1000000000004</c:v>
                </c:pt>
                <c:pt idx="12961">
                  <c:v>4438.3</c:v>
                </c:pt>
                <c:pt idx="12962">
                  <c:v>4432.2</c:v>
                </c:pt>
                <c:pt idx="12963">
                  <c:v>4433.3</c:v>
                </c:pt>
                <c:pt idx="12964">
                  <c:v>4432</c:v>
                </c:pt>
                <c:pt idx="12965">
                  <c:v>4426.6000000000004</c:v>
                </c:pt>
                <c:pt idx="12966">
                  <c:v>4427.8</c:v>
                </c:pt>
                <c:pt idx="12967">
                  <c:v>4424.6000000000004</c:v>
                </c:pt>
                <c:pt idx="12968">
                  <c:v>4428.2</c:v>
                </c:pt>
                <c:pt idx="12969">
                  <c:v>4426</c:v>
                </c:pt>
                <c:pt idx="12970">
                  <c:v>4428</c:v>
                </c:pt>
                <c:pt idx="12971">
                  <c:v>4434.8</c:v>
                </c:pt>
                <c:pt idx="12972">
                  <c:v>4429</c:v>
                </c:pt>
                <c:pt idx="12973">
                  <c:v>4436.8999999999996</c:v>
                </c:pt>
                <c:pt idx="12974">
                  <c:v>4436.1000000000004</c:v>
                </c:pt>
                <c:pt idx="12975">
                  <c:v>4430.7</c:v>
                </c:pt>
                <c:pt idx="12976">
                  <c:v>4430.6000000000004</c:v>
                </c:pt>
                <c:pt idx="12977">
                  <c:v>4427.8999999999996</c:v>
                </c:pt>
                <c:pt idx="12978">
                  <c:v>4435.3</c:v>
                </c:pt>
                <c:pt idx="12979">
                  <c:v>4432.7</c:v>
                </c:pt>
                <c:pt idx="12980">
                  <c:v>4448.2</c:v>
                </c:pt>
                <c:pt idx="12981">
                  <c:v>4447.8</c:v>
                </c:pt>
                <c:pt idx="12982">
                  <c:v>4441.7</c:v>
                </c:pt>
                <c:pt idx="12983">
                  <c:v>4439.2</c:v>
                </c:pt>
                <c:pt idx="12984">
                  <c:v>4442</c:v>
                </c:pt>
                <c:pt idx="12985">
                  <c:v>4449.3</c:v>
                </c:pt>
                <c:pt idx="12986">
                  <c:v>4440.6000000000004</c:v>
                </c:pt>
                <c:pt idx="12987">
                  <c:v>4427.1000000000004</c:v>
                </c:pt>
                <c:pt idx="12988">
                  <c:v>4401.8999999999996</c:v>
                </c:pt>
                <c:pt idx="12989">
                  <c:v>4408.8</c:v>
                </c:pt>
                <c:pt idx="12990">
                  <c:v>4417.5</c:v>
                </c:pt>
                <c:pt idx="12991">
                  <c:v>4414.8999999999996</c:v>
                </c:pt>
                <c:pt idx="12992">
                  <c:v>4423.1000000000004</c:v>
                </c:pt>
                <c:pt idx="12993">
                  <c:v>4423.6000000000004</c:v>
                </c:pt>
                <c:pt idx="12994">
                  <c:v>4416.8</c:v>
                </c:pt>
                <c:pt idx="12995">
                  <c:v>4415.3999999999996</c:v>
                </c:pt>
                <c:pt idx="12996">
                  <c:v>4408.7</c:v>
                </c:pt>
                <c:pt idx="12997">
                  <c:v>4413.6000000000004</c:v>
                </c:pt>
                <c:pt idx="12998">
                  <c:v>4406.2</c:v>
                </c:pt>
                <c:pt idx="12999">
                  <c:v>4398.3999999999996</c:v>
                </c:pt>
                <c:pt idx="13000">
                  <c:v>4403.6000000000004</c:v>
                </c:pt>
                <c:pt idx="13001">
                  <c:v>4405.7</c:v>
                </c:pt>
                <c:pt idx="13002">
                  <c:v>4407</c:v>
                </c:pt>
                <c:pt idx="13003">
                  <c:v>4399.3</c:v>
                </c:pt>
                <c:pt idx="13004">
                  <c:v>4396.1000000000004</c:v>
                </c:pt>
                <c:pt idx="13005">
                  <c:v>4386.2</c:v>
                </c:pt>
                <c:pt idx="13006">
                  <c:v>4203.8999999999996</c:v>
                </c:pt>
                <c:pt idx="13007">
                  <c:v>4375.8</c:v>
                </c:pt>
                <c:pt idx="13008">
                  <c:v>4401.8</c:v>
                </c:pt>
                <c:pt idx="13009">
                  <c:v>4408.1000000000004</c:v>
                </c:pt>
                <c:pt idx="13010">
                  <c:v>4407.8</c:v>
                </c:pt>
                <c:pt idx="13011">
                  <c:v>4430.8999999999996</c:v>
                </c:pt>
                <c:pt idx="13012">
                  <c:v>4416.7</c:v>
                </c:pt>
                <c:pt idx="13013">
                  <c:v>4413.8</c:v>
                </c:pt>
                <c:pt idx="13014">
                  <c:v>4410.3</c:v>
                </c:pt>
                <c:pt idx="13015">
                  <c:v>4409.8999999999996</c:v>
                </c:pt>
                <c:pt idx="13016">
                  <c:v>4416.5</c:v>
                </c:pt>
                <c:pt idx="13017">
                  <c:v>4417</c:v>
                </c:pt>
                <c:pt idx="13018">
                  <c:v>4411.7</c:v>
                </c:pt>
                <c:pt idx="13019">
                  <c:v>4407.5</c:v>
                </c:pt>
                <c:pt idx="13020">
                  <c:v>4421.5</c:v>
                </c:pt>
                <c:pt idx="13021">
                  <c:v>4414.2</c:v>
                </c:pt>
                <c:pt idx="13022">
                  <c:v>4452.8</c:v>
                </c:pt>
                <c:pt idx="13023">
                  <c:v>4441.1000000000004</c:v>
                </c:pt>
                <c:pt idx="13024">
                  <c:v>4465.2</c:v>
                </c:pt>
                <c:pt idx="13025">
                  <c:v>4484.3999999999996</c:v>
                </c:pt>
                <c:pt idx="13026">
                  <c:v>4492.1000000000004</c:v>
                </c:pt>
                <c:pt idx="13027">
                  <c:v>4488.8</c:v>
                </c:pt>
                <c:pt idx="13028">
                  <c:v>4496.7</c:v>
                </c:pt>
                <c:pt idx="13029">
                  <c:v>4494.3</c:v>
                </c:pt>
                <c:pt idx="13030">
                  <c:v>4498.3</c:v>
                </c:pt>
                <c:pt idx="13031">
                  <c:v>4497.8</c:v>
                </c:pt>
                <c:pt idx="13032">
                  <c:v>4493.8999999999996</c:v>
                </c:pt>
                <c:pt idx="13033">
                  <c:v>4499.5</c:v>
                </c:pt>
                <c:pt idx="13034">
                  <c:v>4499.8</c:v>
                </c:pt>
                <c:pt idx="13035">
                  <c:v>4498.6000000000004</c:v>
                </c:pt>
                <c:pt idx="13036">
                  <c:v>4498.6000000000004</c:v>
                </c:pt>
                <c:pt idx="13037">
                  <c:v>4504.8</c:v>
                </c:pt>
                <c:pt idx="13038">
                  <c:v>4502.2</c:v>
                </c:pt>
                <c:pt idx="13039">
                  <c:v>4501.3</c:v>
                </c:pt>
                <c:pt idx="13040">
                  <c:v>4506.3</c:v>
                </c:pt>
                <c:pt idx="13041">
                  <c:v>4505.1000000000004</c:v>
                </c:pt>
                <c:pt idx="13042">
                  <c:v>4508.1000000000004</c:v>
                </c:pt>
                <c:pt idx="13043">
                  <c:v>4508.5</c:v>
                </c:pt>
                <c:pt idx="13044">
                  <c:v>4495.8</c:v>
                </c:pt>
                <c:pt idx="13045">
                  <c:v>4499</c:v>
                </c:pt>
                <c:pt idx="13046">
                  <c:v>4499.8999999999996</c:v>
                </c:pt>
                <c:pt idx="13047">
                  <c:v>4512.2</c:v>
                </c:pt>
                <c:pt idx="13048">
                  <c:v>4505.2</c:v>
                </c:pt>
                <c:pt idx="13049">
                  <c:v>4505.8999999999996</c:v>
                </c:pt>
                <c:pt idx="13050">
                  <c:v>4504.5</c:v>
                </c:pt>
                <c:pt idx="13051">
                  <c:v>4497.1000000000004</c:v>
                </c:pt>
                <c:pt idx="13052">
                  <c:v>4497.3</c:v>
                </c:pt>
                <c:pt idx="13053">
                  <c:v>4505.3999999999996</c:v>
                </c:pt>
                <c:pt idx="13054">
                  <c:v>4493.3</c:v>
                </c:pt>
                <c:pt idx="13055">
                  <c:v>4498.3999999999996</c:v>
                </c:pt>
                <c:pt idx="13056">
                  <c:v>4504.3999999999996</c:v>
                </c:pt>
                <c:pt idx="13057">
                  <c:v>4498.1000000000004</c:v>
                </c:pt>
                <c:pt idx="13058">
                  <c:v>4492.8999999999996</c:v>
                </c:pt>
                <c:pt idx="13059">
                  <c:v>4499</c:v>
                </c:pt>
                <c:pt idx="13060">
                  <c:v>4501.8999999999996</c:v>
                </c:pt>
                <c:pt idx="13061">
                  <c:v>4499.3999999999996</c:v>
                </c:pt>
                <c:pt idx="13062">
                  <c:v>4487.3999999999996</c:v>
                </c:pt>
                <c:pt idx="13063">
                  <c:v>4497.3</c:v>
                </c:pt>
                <c:pt idx="13064">
                  <c:v>4494.1000000000004</c:v>
                </c:pt>
                <c:pt idx="13065">
                  <c:v>4494.8999999999996</c:v>
                </c:pt>
                <c:pt idx="13066">
                  <c:v>4488.8</c:v>
                </c:pt>
                <c:pt idx="13067">
                  <c:v>4483.8999999999996</c:v>
                </c:pt>
                <c:pt idx="13068">
                  <c:v>4486.1000000000004</c:v>
                </c:pt>
                <c:pt idx="13069">
                  <c:v>4485</c:v>
                </c:pt>
                <c:pt idx="13070">
                  <c:v>4484.3</c:v>
                </c:pt>
                <c:pt idx="13071">
                  <c:v>4487.1000000000004</c:v>
                </c:pt>
                <c:pt idx="13072">
                  <c:v>4483.7</c:v>
                </c:pt>
                <c:pt idx="13073">
                  <c:v>4483.1000000000004</c:v>
                </c:pt>
                <c:pt idx="13074">
                  <c:v>4477.6000000000004</c:v>
                </c:pt>
                <c:pt idx="13075">
                  <c:v>4489.3999999999996</c:v>
                </c:pt>
                <c:pt idx="13076">
                  <c:v>4491.3999999999996</c:v>
                </c:pt>
                <c:pt idx="13077">
                  <c:v>4484.3999999999996</c:v>
                </c:pt>
                <c:pt idx="13078">
                  <c:v>4476.8999999999996</c:v>
                </c:pt>
                <c:pt idx="13079">
                  <c:v>4480</c:v>
                </c:pt>
                <c:pt idx="13080">
                  <c:v>4486</c:v>
                </c:pt>
                <c:pt idx="13081">
                  <c:v>4484.7</c:v>
                </c:pt>
                <c:pt idx="13082">
                  <c:v>4480.1000000000004</c:v>
                </c:pt>
                <c:pt idx="13083">
                  <c:v>4478.1000000000004</c:v>
                </c:pt>
                <c:pt idx="13084">
                  <c:v>4480.7</c:v>
                </c:pt>
                <c:pt idx="13085">
                  <c:v>4485.8999999999996</c:v>
                </c:pt>
                <c:pt idx="13086">
                  <c:v>4476.5</c:v>
                </c:pt>
                <c:pt idx="13087">
                  <c:v>4481.6000000000004</c:v>
                </c:pt>
                <c:pt idx="13088">
                  <c:v>4474.3999999999996</c:v>
                </c:pt>
                <c:pt idx="13089">
                  <c:v>4474.8</c:v>
                </c:pt>
                <c:pt idx="13090">
                  <c:v>4484.6000000000004</c:v>
                </c:pt>
                <c:pt idx="13091">
                  <c:v>4488.3999999999996</c:v>
                </c:pt>
                <c:pt idx="13092">
                  <c:v>4479.8999999999996</c:v>
                </c:pt>
                <c:pt idx="13093">
                  <c:v>4482.7</c:v>
                </c:pt>
                <c:pt idx="13094">
                  <c:v>4481.8999999999996</c:v>
                </c:pt>
                <c:pt idx="13095">
                  <c:v>4483</c:v>
                </c:pt>
                <c:pt idx="13096">
                  <c:v>4475.5</c:v>
                </c:pt>
                <c:pt idx="13097">
                  <c:v>4481.3999999999996</c:v>
                </c:pt>
                <c:pt idx="13098">
                  <c:v>4478.2</c:v>
                </c:pt>
                <c:pt idx="13099">
                  <c:v>4477.1000000000004</c:v>
                </c:pt>
                <c:pt idx="13100">
                  <c:v>4480.7</c:v>
                </c:pt>
                <c:pt idx="13101">
                  <c:v>4480</c:v>
                </c:pt>
                <c:pt idx="13102">
                  <c:v>4482.7</c:v>
                </c:pt>
                <c:pt idx="13103">
                  <c:v>4483.8999999999996</c:v>
                </c:pt>
                <c:pt idx="13104">
                  <c:v>4478.7</c:v>
                </c:pt>
                <c:pt idx="13105">
                  <c:v>4486</c:v>
                </c:pt>
                <c:pt idx="13106">
                  <c:v>4477.1000000000004</c:v>
                </c:pt>
                <c:pt idx="13107">
                  <c:v>4472.3999999999996</c:v>
                </c:pt>
                <c:pt idx="13108">
                  <c:v>4471.8999999999996</c:v>
                </c:pt>
                <c:pt idx="13109">
                  <c:v>4467.3999999999996</c:v>
                </c:pt>
                <c:pt idx="13110">
                  <c:v>4476.1000000000004</c:v>
                </c:pt>
                <c:pt idx="13111">
                  <c:v>4478.7</c:v>
                </c:pt>
                <c:pt idx="13112">
                  <c:v>4469.5</c:v>
                </c:pt>
                <c:pt idx="13113">
                  <c:v>4479.1000000000004</c:v>
                </c:pt>
                <c:pt idx="13114">
                  <c:v>4475.3</c:v>
                </c:pt>
                <c:pt idx="13115">
                  <c:v>4480.3</c:v>
                </c:pt>
                <c:pt idx="13116">
                  <c:v>4479.7</c:v>
                </c:pt>
                <c:pt idx="13117">
                  <c:v>4484.2</c:v>
                </c:pt>
                <c:pt idx="13118">
                  <c:v>4475.1000000000004</c:v>
                </c:pt>
                <c:pt idx="13119">
                  <c:v>4479.5</c:v>
                </c:pt>
                <c:pt idx="13120">
                  <c:v>4477.3</c:v>
                </c:pt>
                <c:pt idx="13121">
                  <c:v>4468.8999999999996</c:v>
                </c:pt>
                <c:pt idx="13122">
                  <c:v>4463.7</c:v>
                </c:pt>
                <c:pt idx="13123">
                  <c:v>4461.8</c:v>
                </c:pt>
                <c:pt idx="13124">
                  <c:v>4464.1000000000004</c:v>
                </c:pt>
                <c:pt idx="13125">
                  <c:v>4460.7</c:v>
                </c:pt>
                <c:pt idx="13126">
                  <c:v>4464</c:v>
                </c:pt>
                <c:pt idx="13127">
                  <c:v>4459.2</c:v>
                </c:pt>
                <c:pt idx="13128">
                  <c:v>4459.2</c:v>
                </c:pt>
                <c:pt idx="13129">
                  <c:v>4451</c:v>
                </c:pt>
                <c:pt idx="13130">
                  <c:v>4456.3</c:v>
                </c:pt>
                <c:pt idx="13131">
                  <c:v>4451.3999999999996</c:v>
                </c:pt>
                <c:pt idx="13132">
                  <c:v>4456.1000000000004</c:v>
                </c:pt>
                <c:pt idx="13133">
                  <c:v>4451</c:v>
                </c:pt>
                <c:pt idx="13134">
                  <c:v>4450.3</c:v>
                </c:pt>
                <c:pt idx="13135">
                  <c:v>4450.8</c:v>
                </c:pt>
                <c:pt idx="13136">
                  <c:v>4448.3</c:v>
                </c:pt>
                <c:pt idx="13137">
                  <c:v>4435.7</c:v>
                </c:pt>
                <c:pt idx="13138">
                  <c:v>4435.7</c:v>
                </c:pt>
                <c:pt idx="13139">
                  <c:v>4431.3999999999996</c:v>
                </c:pt>
                <c:pt idx="13140">
                  <c:v>4442.8999999999996</c:v>
                </c:pt>
                <c:pt idx="13141">
                  <c:v>4432.6000000000004</c:v>
                </c:pt>
                <c:pt idx="13142">
                  <c:v>4432.1000000000004</c:v>
                </c:pt>
                <c:pt idx="13143">
                  <c:v>4430.5</c:v>
                </c:pt>
                <c:pt idx="13144">
                  <c:v>4426</c:v>
                </c:pt>
                <c:pt idx="13145">
                  <c:v>4425.3</c:v>
                </c:pt>
                <c:pt idx="13146">
                  <c:v>4421.8999999999996</c:v>
                </c:pt>
                <c:pt idx="13147">
                  <c:v>4424.3</c:v>
                </c:pt>
                <c:pt idx="13148">
                  <c:v>4415.5</c:v>
                </c:pt>
                <c:pt idx="13149">
                  <c:v>4415.8999999999996</c:v>
                </c:pt>
                <c:pt idx="13150">
                  <c:v>4413.3</c:v>
                </c:pt>
                <c:pt idx="13151">
                  <c:v>4403.3999999999996</c:v>
                </c:pt>
                <c:pt idx="13152">
                  <c:v>4409.6000000000004</c:v>
                </c:pt>
                <c:pt idx="13153">
                  <c:v>4404.3</c:v>
                </c:pt>
                <c:pt idx="13154">
                  <c:v>4415</c:v>
                </c:pt>
                <c:pt idx="13155">
                  <c:v>4412.3</c:v>
                </c:pt>
                <c:pt idx="13156">
                  <c:v>4410.1000000000004</c:v>
                </c:pt>
                <c:pt idx="13157">
                  <c:v>4412.2</c:v>
                </c:pt>
                <c:pt idx="13158">
                  <c:v>4400.8</c:v>
                </c:pt>
                <c:pt idx="13159">
                  <c:v>4406.7</c:v>
                </c:pt>
                <c:pt idx="13160">
                  <c:v>4408.3</c:v>
                </c:pt>
                <c:pt idx="13161">
                  <c:v>4423.2</c:v>
                </c:pt>
                <c:pt idx="13162">
                  <c:v>4402.8</c:v>
                </c:pt>
                <c:pt idx="13163">
                  <c:v>4416.1000000000004</c:v>
                </c:pt>
                <c:pt idx="13164">
                  <c:v>4414.3999999999996</c:v>
                </c:pt>
                <c:pt idx="13165">
                  <c:v>4406.3999999999996</c:v>
                </c:pt>
                <c:pt idx="13166">
                  <c:v>4414</c:v>
                </c:pt>
                <c:pt idx="13167">
                  <c:v>4405.3</c:v>
                </c:pt>
                <c:pt idx="13168">
                  <c:v>4415</c:v>
                </c:pt>
                <c:pt idx="13169">
                  <c:v>4407.8999999999996</c:v>
                </c:pt>
                <c:pt idx="13170">
                  <c:v>4408.8999999999996</c:v>
                </c:pt>
                <c:pt idx="13171">
                  <c:v>4421.2</c:v>
                </c:pt>
                <c:pt idx="13172">
                  <c:v>4419.8</c:v>
                </c:pt>
                <c:pt idx="13173">
                  <c:v>4413.2</c:v>
                </c:pt>
                <c:pt idx="13174">
                  <c:v>4424.3</c:v>
                </c:pt>
                <c:pt idx="13175">
                  <c:v>4422.1000000000004</c:v>
                </c:pt>
                <c:pt idx="13176">
                  <c:v>4422.7</c:v>
                </c:pt>
                <c:pt idx="13177">
                  <c:v>4418</c:v>
                </c:pt>
                <c:pt idx="13178">
                  <c:v>4414.3999999999996</c:v>
                </c:pt>
                <c:pt idx="13179">
                  <c:v>4419.3</c:v>
                </c:pt>
                <c:pt idx="13180">
                  <c:v>4414.3999999999996</c:v>
                </c:pt>
                <c:pt idx="13181">
                  <c:v>4420.8999999999996</c:v>
                </c:pt>
                <c:pt idx="13182">
                  <c:v>4427.3999999999996</c:v>
                </c:pt>
                <c:pt idx="13183">
                  <c:v>4421.6000000000004</c:v>
                </c:pt>
                <c:pt idx="13184">
                  <c:v>4424.6000000000004</c:v>
                </c:pt>
                <c:pt idx="13185">
                  <c:v>4422.6000000000004</c:v>
                </c:pt>
                <c:pt idx="13186">
                  <c:v>4415.2</c:v>
                </c:pt>
                <c:pt idx="13187">
                  <c:v>4426.7</c:v>
                </c:pt>
                <c:pt idx="13188">
                  <c:v>4428.5</c:v>
                </c:pt>
                <c:pt idx="13189">
                  <c:v>4429.2</c:v>
                </c:pt>
                <c:pt idx="13190">
                  <c:v>4424.8</c:v>
                </c:pt>
                <c:pt idx="13191">
                  <c:v>4423.8999999999996</c:v>
                </c:pt>
                <c:pt idx="13192">
                  <c:v>4430.3999999999996</c:v>
                </c:pt>
                <c:pt idx="13193">
                  <c:v>4431.8999999999996</c:v>
                </c:pt>
                <c:pt idx="13194">
                  <c:v>4424</c:v>
                </c:pt>
                <c:pt idx="13195">
                  <c:v>4427</c:v>
                </c:pt>
                <c:pt idx="13196">
                  <c:v>4429.8999999999996</c:v>
                </c:pt>
                <c:pt idx="13197">
                  <c:v>4430.8999999999996</c:v>
                </c:pt>
                <c:pt idx="13198">
                  <c:v>4425.5</c:v>
                </c:pt>
                <c:pt idx="13199">
                  <c:v>4434.2</c:v>
                </c:pt>
                <c:pt idx="13200">
                  <c:v>4436.2</c:v>
                </c:pt>
                <c:pt idx="13201">
                  <c:v>4434.7</c:v>
                </c:pt>
                <c:pt idx="13202">
                  <c:v>4431</c:v>
                </c:pt>
                <c:pt idx="13203">
                  <c:v>4432.8999999999996</c:v>
                </c:pt>
                <c:pt idx="13204">
                  <c:v>4426.3999999999996</c:v>
                </c:pt>
                <c:pt idx="13205">
                  <c:v>4429.5</c:v>
                </c:pt>
                <c:pt idx="13206">
                  <c:v>4422.7</c:v>
                </c:pt>
                <c:pt idx="13207">
                  <c:v>4428.3</c:v>
                </c:pt>
                <c:pt idx="13208">
                  <c:v>4428.3</c:v>
                </c:pt>
                <c:pt idx="13209">
                  <c:v>4428.8999999999996</c:v>
                </c:pt>
                <c:pt idx="13210">
                  <c:v>4433.7</c:v>
                </c:pt>
                <c:pt idx="13211">
                  <c:v>4433.1000000000004</c:v>
                </c:pt>
                <c:pt idx="13212">
                  <c:v>4423.3999999999996</c:v>
                </c:pt>
                <c:pt idx="13213">
                  <c:v>4427.5</c:v>
                </c:pt>
                <c:pt idx="13214">
                  <c:v>4423.5</c:v>
                </c:pt>
                <c:pt idx="13215">
                  <c:v>4424.7</c:v>
                </c:pt>
                <c:pt idx="13216">
                  <c:v>4422.8</c:v>
                </c:pt>
                <c:pt idx="13217">
                  <c:v>4419.7</c:v>
                </c:pt>
                <c:pt idx="13218">
                  <c:v>4415.2</c:v>
                </c:pt>
                <c:pt idx="13219">
                  <c:v>4418.6000000000004</c:v>
                </c:pt>
                <c:pt idx="13220">
                  <c:v>4419.2</c:v>
                </c:pt>
                <c:pt idx="13221">
                  <c:v>4427.7</c:v>
                </c:pt>
                <c:pt idx="13222">
                  <c:v>4421.3999999999996</c:v>
                </c:pt>
                <c:pt idx="13223">
                  <c:v>4425</c:v>
                </c:pt>
                <c:pt idx="13224">
                  <c:v>4418.8999999999996</c:v>
                </c:pt>
                <c:pt idx="13225">
                  <c:v>4418.8</c:v>
                </c:pt>
                <c:pt idx="13226">
                  <c:v>4414.6000000000004</c:v>
                </c:pt>
                <c:pt idx="13227">
                  <c:v>4422</c:v>
                </c:pt>
                <c:pt idx="13228">
                  <c:v>4426</c:v>
                </c:pt>
                <c:pt idx="13229">
                  <c:v>4416.1000000000004</c:v>
                </c:pt>
                <c:pt idx="13230">
                  <c:v>4422.5</c:v>
                </c:pt>
                <c:pt idx="13231">
                  <c:v>4429.1000000000004</c:v>
                </c:pt>
                <c:pt idx="13232">
                  <c:v>4412.8999999999996</c:v>
                </c:pt>
                <c:pt idx="13233">
                  <c:v>4406</c:v>
                </c:pt>
                <c:pt idx="13234">
                  <c:v>4411</c:v>
                </c:pt>
                <c:pt idx="13235">
                  <c:v>4421.6000000000004</c:v>
                </c:pt>
                <c:pt idx="13236">
                  <c:v>4416</c:v>
                </c:pt>
                <c:pt idx="13237">
                  <c:v>4408.3</c:v>
                </c:pt>
                <c:pt idx="13238">
                  <c:v>4417.3</c:v>
                </c:pt>
                <c:pt idx="13239">
                  <c:v>4415.1000000000004</c:v>
                </c:pt>
                <c:pt idx="13240">
                  <c:v>4417.6000000000004</c:v>
                </c:pt>
                <c:pt idx="13241">
                  <c:v>4412.5</c:v>
                </c:pt>
                <c:pt idx="13242">
                  <c:v>4410.5</c:v>
                </c:pt>
                <c:pt idx="13243">
                  <c:v>4412.1000000000004</c:v>
                </c:pt>
                <c:pt idx="13244">
                  <c:v>4413.8</c:v>
                </c:pt>
                <c:pt idx="13245">
                  <c:v>4414.1000000000004</c:v>
                </c:pt>
                <c:pt idx="13246">
                  <c:v>4414.8999999999996</c:v>
                </c:pt>
                <c:pt idx="13247">
                  <c:v>4417.7</c:v>
                </c:pt>
                <c:pt idx="13248">
                  <c:v>4419.8999999999996</c:v>
                </c:pt>
                <c:pt idx="13249">
                  <c:v>4411.2</c:v>
                </c:pt>
                <c:pt idx="13250">
                  <c:v>4414.1000000000004</c:v>
                </c:pt>
                <c:pt idx="13251">
                  <c:v>4417.8</c:v>
                </c:pt>
                <c:pt idx="13252">
                  <c:v>4418.8999999999996</c:v>
                </c:pt>
                <c:pt idx="13253">
                  <c:v>4423.8999999999996</c:v>
                </c:pt>
                <c:pt idx="13254">
                  <c:v>4409.3</c:v>
                </c:pt>
                <c:pt idx="13255">
                  <c:v>4411</c:v>
                </c:pt>
                <c:pt idx="13256">
                  <c:v>4408.8999999999996</c:v>
                </c:pt>
                <c:pt idx="13257">
                  <c:v>4413.1000000000004</c:v>
                </c:pt>
                <c:pt idx="13258">
                  <c:v>4408.2</c:v>
                </c:pt>
                <c:pt idx="13259">
                  <c:v>4416</c:v>
                </c:pt>
                <c:pt idx="13260">
                  <c:v>4409.2</c:v>
                </c:pt>
                <c:pt idx="13261">
                  <c:v>4417.2</c:v>
                </c:pt>
                <c:pt idx="13262">
                  <c:v>4406.8999999999996</c:v>
                </c:pt>
                <c:pt idx="13263">
                  <c:v>4417.2</c:v>
                </c:pt>
                <c:pt idx="13264">
                  <c:v>4411</c:v>
                </c:pt>
                <c:pt idx="13265">
                  <c:v>4403.2</c:v>
                </c:pt>
                <c:pt idx="13266">
                  <c:v>4408.1000000000004</c:v>
                </c:pt>
                <c:pt idx="13267">
                  <c:v>4412.8</c:v>
                </c:pt>
                <c:pt idx="13268">
                  <c:v>4418.1000000000004</c:v>
                </c:pt>
                <c:pt idx="13269">
                  <c:v>4410.7</c:v>
                </c:pt>
                <c:pt idx="13270">
                  <c:v>4404.3</c:v>
                </c:pt>
                <c:pt idx="13271">
                  <c:v>4409.8</c:v>
                </c:pt>
                <c:pt idx="13272">
                  <c:v>4407.3999999999996</c:v>
                </c:pt>
                <c:pt idx="13273">
                  <c:v>4404.2</c:v>
                </c:pt>
                <c:pt idx="13274">
                  <c:v>4409</c:v>
                </c:pt>
                <c:pt idx="13275">
                  <c:v>4406.8</c:v>
                </c:pt>
                <c:pt idx="13276">
                  <c:v>4411</c:v>
                </c:pt>
                <c:pt idx="13277">
                  <c:v>4409.3</c:v>
                </c:pt>
                <c:pt idx="13278">
                  <c:v>4410.5</c:v>
                </c:pt>
                <c:pt idx="13279">
                  <c:v>4404.3999999999996</c:v>
                </c:pt>
                <c:pt idx="13280">
                  <c:v>4406.2</c:v>
                </c:pt>
                <c:pt idx="13281">
                  <c:v>4415.5</c:v>
                </c:pt>
                <c:pt idx="13282">
                  <c:v>4411.8999999999996</c:v>
                </c:pt>
                <c:pt idx="13283">
                  <c:v>4410.3</c:v>
                </c:pt>
                <c:pt idx="13284">
                  <c:v>4410</c:v>
                </c:pt>
                <c:pt idx="13285">
                  <c:v>4416.1000000000004</c:v>
                </c:pt>
                <c:pt idx="13286">
                  <c:v>4408.8999999999996</c:v>
                </c:pt>
                <c:pt idx="13287">
                  <c:v>4414.1000000000004</c:v>
                </c:pt>
                <c:pt idx="13288">
                  <c:v>4414.2</c:v>
                </c:pt>
                <c:pt idx="13289">
                  <c:v>4401.2</c:v>
                </c:pt>
                <c:pt idx="13290">
                  <c:v>4408</c:v>
                </c:pt>
                <c:pt idx="13291">
                  <c:v>4416.5</c:v>
                </c:pt>
                <c:pt idx="13292">
                  <c:v>4406.3999999999996</c:v>
                </c:pt>
                <c:pt idx="13293">
                  <c:v>4410.6000000000004</c:v>
                </c:pt>
                <c:pt idx="13294">
                  <c:v>4407.7</c:v>
                </c:pt>
                <c:pt idx="13295">
                  <c:v>4409.3</c:v>
                </c:pt>
                <c:pt idx="13296">
                  <c:v>4407.1000000000004</c:v>
                </c:pt>
                <c:pt idx="13297">
                  <c:v>4407.1000000000004</c:v>
                </c:pt>
                <c:pt idx="13298">
                  <c:v>4403.5</c:v>
                </c:pt>
                <c:pt idx="13299">
                  <c:v>4403.8</c:v>
                </c:pt>
                <c:pt idx="13300">
                  <c:v>4406.1000000000004</c:v>
                </c:pt>
                <c:pt idx="13301">
                  <c:v>4411.3999999999996</c:v>
                </c:pt>
                <c:pt idx="13302">
                  <c:v>4410.3</c:v>
                </c:pt>
                <c:pt idx="13303">
                  <c:v>4408.8</c:v>
                </c:pt>
                <c:pt idx="13304">
                  <c:v>4416.5</c:v>
                </c:pt>
                <c:pt idx="13305">
                  <c:v>4413.2</c:v>
                </c:pt>
                <c:pt idx="13306">
                  <c:v>4408.2</c:v>
                </c:pt>
                <c:pt idx="13307">
                  <c:v>4413.8999999999996</c:v>
                </c:pt>
                <c:pt idx="13308">
                  <c:v>4404</c:v>
                </c:pt>
                <c:pt idx="13309">
                  <c:v>4413.2</c:v>
                </c:pt>
                <c:pt idx="13310">
                  <c:v>4410.8999999999996</c:v>
                </c:pt>
                <c:pt idx="13311">
                  <c:v>4418.3</c:v>
                </c:pt>
                <c:pt idx="13312">
                  <c:v>4407.1000000000004</c:v>
                </c:pt>
                <c:pt idx="13313">
                  <c:v>4408.7</c:v>
                </c:pt>
                <c:pt idx="13314">
                  <c:v>4412.6000000000004</c:v>
                </c:pt>
                <c:pt idx="13315">
                  <c:v>4412.3999999999996</c:v>
                </c:pt>
                <c:pt idx="13316">
                  <c:v>4407.3</c:v>
                </c:pt>
                <c:pt idx="13317">
                  <c:v>4413</c:v>
                </c:pt>
                <c:pt idx="13318">
                  <c:v>4407.1000000000004</c:v>
                </c:pt>
                <c:pt idx="13319">
                  <c:v>4412.3</c:v>
                </c:pt>
                <c:pt idx="13320">
                  <c:v>4411.8999999999996</c:v>
                </c:pt>
                <c:pt idx="13321">
                  <c:v>4410.8999999999996</c:v>
                </c:pt>
                <c:pt idx="13322">
                  <c:v>4410.3</c:v>
                </c:pt>
                <c:pt idx="13323">
                  <c:v>4412.6000000000004</c:v>
                </c:pt>
                <c:pt idx="13324">
                  <c:v>4409.3999999999996</c:v>
                </c:pt>
                <c:pt idx="13325">
                  <c:v>4406.8</c:v>
                </c:pt>
                <c:pt idx="13326">
                  <c:v>4408.2</c:v>
                </c:pt>
                <c:pt idx="13327">
                  <c:v>4408.6000000000004</c:v>
                </c:pt>
                <c:pt idx="13328">
                  <c:v>4403.8999999999996</c:v>
                </c:pt>
                <c:pt idx="13329">
                  <c:v>4407.1000000000004</c:v>
                </c:pt>
                <c:pt idx="13330">
                  <c:v>4402.7</c:v>
                </c:pt>
                <c:pt idx="13331">
                  <c:v>4406.1000000000004</c:v>
                </c:pt>
                <c:pt idx="13332">
                  <c:v>4407.8</c:v>
                </c:pt>
                <c:pt idx="13333">
                  <c:v>4407.8</c:v>
                </c:pt>
                <c:pt idx="13334">
                  <c:v>4413.7</c:v>
                </c:pt>
                <c:pt idx="13335">
                  <c:v>4403.1000000000004</c:v>
                </c:pt>
                <c:pt idx="13336">
                  <c:v>4408.2</c:v>
                </c:pt>
                <c:pt idx="13337">
                  <c:v>4426.5</c:v>
                </c:pt>
                <c:pt idx="13338">
                  <c:v>4417.1000000000004</c:v>
                </c:pt>
                <c:pt idx="13339">
                  <c:v>4403.8</c:v>
                </c:pt>
                <c:pt idx="13340">
                  <c:v>4416.6000000000004</c:v>
                </c:pt>
                <c:pt idx="13341">
                  <c:v>4411.2</c:v>
                </c:pt>
                <c:pt idx="13342">
                  <c:v>4418.8999999999996</c:v>
                </c:pt>
                <c:pt idx="13343">
                  <c:v>4426.6000000000004</c:v>
                </c:pt>
                <c:pt idx="13344">
                  <c:v>4415.6000000000004</c:v>
                </c:pt>
                <c:pt idx="13345">
                  <c:v>4424.7</c:v>
                </c:pt>
                <c:pt idx="13346">
                  <c:v>4415.3999999999996</c:v>
                </c:pt>
                <c:pt idx="13347">
                  <c:v>4412.8</c:v>
                </c:pt>
                <c:pt idx="13348">
                  <c:v>4395.3999999999996</c:v>
                </c:pt>
                <c:pt idx="13349">
                  <c:v>4413.5</c:v>
                </c:pt>
                <c:pt idx="13350">
                  <c:v>4401.3999999999996</c:v>
                </c:pt>
                <c:pt idx="13351">
                  <c:v>4402.6000000000004</c:v>
                </c:pt>
                <c:pt idx="13352">
                  <c:v>4401.5</c:v>
                </c:pt>
                <c:pt idx="13353">
                  <c:v>4398.5</c:v>
                </c:pt>
                <c:pt idx="13354">
                  <c:v>4398.3999999999996</c:v>
                </c:pt>
                <c:pt idx="13355">
                  <c:v>4396.6000000000004</c:v>
                </c:pt>
                <c:pt idx="13356">
                  <c:v>4399.1000000000004</c:v>
                </c:pt>
                <c:pt idx="13357">
                  <c:v>4397.6000000000004</c:v>
                </c:pt>
                <c:pt idx="13358">
                  <c:v>4392.1000000000004</c:v>
                </c:pt>
                <c:pt idx="13359">
                  <c:v>4390.7</c:v>
                </c:pt>
                <c:pt idx="13360">
                  <c:v>4392</c:v>
                </c:pt>
                <c:pt idx="13361">
                  <c:v>4393.3999999999996</c:v>
                </c:pt>
                <c:pt idx="13362">
                  <c:v>4392.3</c:v>
                </c:pt>
                <c:pt idx="13363">
                  <c:v>4389.3999999999996</c:v>
                </c:pt>
                <c:pt idx="13364">
                  <c:v>4384.3999999999996</c:v>
                </c:pt>
                <c:pt idx="13365">
                  <c:v>4389.2</c:v>
                </c:pt>
                <c:pt idx="13366">
                  <c:v>4376.3999999999996</c:v>
                </c:pt>
                <c:pt idx="13367">
                  <c:v>4371.3999999999996</c:v>
                </c:pt>
                <c:pt idx="13368">
                  <c:v>4370</c:v>
                </c:pt>
                <c:pt idx="13369">
                  <c:v>4368.8</c:v>
                </c:pt>
                <c:pt idx="13370">
                  <c:v>4368.5</c:v>
                </c:pt>
                <c:pt idx="13371">
                  <c:v>4378.1000000000004</c:v>
                </c:pt>
                <c:pt idx="13372">
                  <c:v>4373.8</c:v>
                </c:pt>
                <c:pt idx="13373">
                  <c:v>4373</c:v>
                </c:pt>
                <c:pt idx="13374">
                  <c:v>4373.8999999999996</c:v>
                </c:pt>
                <c:pt idx="13375">
                  <c:v>4376.3999999999996</c:v>
                </c:pt>
                <c:pt idx="13376">
                  <c:v>4373.8</c:v>
                </c:pt>
                <c:pt idx="13377">
                  <c:v>4368.2</c:v>
                </c:pt>
                <c:pt idx="13378">
                  <c:v>4357.1000000000004</c:v>
                </c:pt>
                <c:pt idx="13379">
                  <c:v>4350.6000000000004</c:v>
                </c:pt>
                <c:pt idx="13380">
                  <c:v>4362.1000000000004</c:v>
                </c:pt>
                <c:pt idx="13381">
                  <c:v>4358.7</c:v>
                </c:pt>
                <c:pt idx="13382">
                  <c:v>4352.8999999999996</c:v>
                </c:pt>
                <c:pt idx="13383">
                  <c:v>4349.8999999999996</c:v>
                </c:pt>
                <c:pt idx="13384">
                  <c:v>4352</c:v>
                </c:pt>
                <c:pt idx="13385">
                  <c:v>4341.3999999999996</c:v>
                </c:pt>
                <c:pt idx="13386">
                  <c:v>4353.6000000000004</c:v>
                </c:pt>
                <c:pt idx="13387">
                  <c:v>4342.1000000000004</c:v>
                </c:pt>
                <c:pt idx="13388">
                  <c:v>4345</c:v>
                </c:pt>
                <c:pt idx="13389">
                  <c:v>4346.3999999999996</c:v>
                </c:pt>
                <c:pt idx="13390">
                  <c:v>4342.7</c:v>
                </c:pt>
                <c:pt idx="13391">
                  <c:v>4348.3</c:v>
                </c:pt>
                <c:pt idx="13392">
                  <c:v>4348</c:v>
                </c:pt>
                <c:pt idx="13393">
                  <c:v>4344.3</c:v>
                </c:pt>
                <c:pt idx="13394">
                  <c:v>4349.2</c:v>
                </c:pt>
                <c:pt idx="13395">
                  <c:v>4345.1000000000004</c:v>
                </c:pt>
                <c:pt idx="13396">
                  <c:v>4338.3</c:v>
                </c:pt>
                <c:pt idx="13397">
                  <c:v>4331.7</c:v>
                </c:pt>
                <c:pt idx="13398">
                  <c:v>4342.1000000000004</c:v>
                </c:pt>
                <c:pt idx="13399">
                  <c:v>4333</c:v>
                </c:pt>
                <c:pt idx="13400">
                  <c:v>4340</c:v>
                </c:pt>
                <c:pt idx="13401">
                  <c:v>4340</c:v>
                </c:pt>
                <c:pt idx="13402">
                  <c:v>4338.8999999999996</c:v>
                </c:pt>
                <c:pt idx="13403">
                  <c:v>4341</c:v>
                </c:pt>
                <c:pt idx="13404">
                  <c:v>4335.8999999999996</c:v>
                </c:pt>
                <c:pt idx="13405">
                  <c:v>4334.8999999999996</c:v>
                </c:pt>
                <c:pt idx="13406">
                  <c:v>4328.2</c:v>
                </c:pt>
                <c:pt idx="13407">
                  <c:v>4327.7</c:v>
                </c:pt>
                <c:pt idx="13408">
                  <c:v>4324.6000000000004</c:v>
                </c:pt>
                <c:pt idx="13409">
                  <c:v>4327.3999999999996</c:v>
                </c:pt>
                <c:pt idx="13410">
                  <c:v>4319.6000000000004</c:v>
                </c:pt>
                <c:pt idx="13411">
                  <c:v>4322.7</c:v>
                </c:pt>
                <c:pt idx="13412">
                  <c:v>4324.8</c:v>
                </c:pt>
                <c:pt idx="13413">
                  <c:v>4324.8999999999996</c:v>
                </c:pt>
                <c:pt idx="13414">
                  <c:v>4326.5</c:v>
                </c:pt>
                <c:pt idx="13415">
                  <c:v>4328.2</c:v>
                </c:pt>
                <c:pt idx="13416">
                  <c:v>4324.3999999999996</c:v>
                </c:pt>
                <c:pt idx="13417">
                  <c:v>4325.3</c:v>
                </c:pt>
                <c:pt idx="13418">
                  <c:v>4324.7</c:v>
                </c:pt>
                <c:pt idx="13419">
                  <c:v>4324.8</c:v>
                </c:pt>
                <c:pt idx="13420">
                  <c:v>4332.5</c:v>
                </c:pt>
                <c:pt idx="13421">
                  <c:v>4329.1000000000004</c:v>
                </c:pt>
                <c:pt idx="13422">
                  <c:v>4323.3999999999996</c:v>
                </c:pt>
                <c:pt idx="13423">
                  <c:v>4327.6000000000004</c:v>
                </c:pt>
                <c:pt idx="13424">
                  <c:v>4327.6000000000004</c:v>
                </c:pt>
                <c:pt idx="13425">
                  <c:v>4321.5</c:v>
                </c:pt>
                <c:pt idx="13426">
                  <c:v>4326.6000000000004</c:v>
                </c:pt>
                <c:pt idx="13427">
                  <c:v>4323.3999999999996</c:v>
                </c:pt>
                <c:pt idx="13428">
                  <c:v>4312.5</c:v>
                </c:pt>
                <c:pt idx="13429">
                  <c:v>4313</c:v>
                </c:pt>
                <c:pt idx="13430">
                  <c:v>4308.3999999999996</c:v>
                </c:pt>
                <c:pt idx="13431">
                  <c:v>4313.6000000000004</c:v>
                </c:pt>
                <c:pt idx="13432">
                  <c:v>4319.7</c:v>
                </c:pt>
                <c:pt idx="13433">
                  <c:v>4321.3</c:v>
                </c:pt>
                <c:pt idx="13434">
                  <c:v>4316.7</c:v>
                </c:pt>
                <c:pt idx="13435">
                  <c:v>4315.5</c:v>
                </c:pt>
                <c:pt idx="13436">
                  <c:v>4304.7</c:v>
                </c:pt>
                <c:pt idx="13437">
                  <c:v>4303.6000000000004</c:v>
                </c:pt>
                <c:pt idx="13438">
                  <c:v>4303.7</c:v>
                </c:pt>
                <c:pt idx="13439">
                  <c:v>4303.5</c:v>
                </c:pt>
                <c:pt idx="13440">
                  <c:v>4304.1000000000004</c:v>
                </c:pt>
                <c:pt idx="13441">
                  <c:v>4310</c:v>
                </c:pt>
                <c:pt idx="13442">
                  <c:v>4310.8999999999996</c:v>
                </c:pt>
                <c:pt idx="13443">
                  <c:v>4305.8999999999996</c:v>
                </c:pt>
                <c:pt idx="13444">
                  <c:v>4309.8999999999996</c:v>
                </c:pt>
                <c:pt idx="13445">
                  <c:v>4303.7</c:v>
                </c:pt>
                <c:pt idx="13446">
                  <c:v>4301.3</c:v>
                </c:pt>
                <c:pt idx="13447">
                  <c:v>4304.1000000000004</c:v>
                </c:pt>
                <c:pt idx="13448">
                  <c:v>4292.6000000000004</c:v>
                </c:pt>
                <c:pt idx="13449">
                  <c:v>4298.3</c:v>
                </c:pt>
                <c:pt idx="13450">
                  <c:v>4294.3</c:v>
                </c:pt>
                <c:pt idx="13451">
                  <c:v>4306</c:v>
                </c:pt>
                <c:pt idx="13452">
                  <c:v>4312.8999999999996</c:v>
                </c:pt>
                <c:pt idx="13453">
                  <c:v>4309.2</c:v>
                </c:pt>
                <c:pt idx="13454">
                  <c:v>4313.6000000000004</c:v>
                </c:pt>
                <c:pt idx="13455">
                  <c:v>4311.6000000000004</c:v>
                </c:pt>
                <c:pt idx="13456">
                  <c:v>4300.5</c:v>
                </c:pt>
                <c:pt idx="13457">
                  <c:v>4296.1000000000004</c:v>
                </c:pt>
                <c:pt idx="13458">
                  <c:v>4306.5</c:v>
                </c:pt>
                <c:pt idx="13459">
                  <c:v>4303.2</c:v>
                </c:pt>
                <c:pt idx="13460">
                  <c:v>4299.8999999999996</c:v>
                </c:pt>
                <c:pt idx="13461">
                  <c:v>4305</c:v>
                </c:pt>
                <c:pt idx="13462">
                  <c:v>4300.6000000000004</c:v>
                </c:pt>
                <c:pt idx="13463">
                  <c:v>4310.2</c:v>
                </c:pt>
                <c:pt idx="13464">
                  <c:v>4310.1000000000004</c:v>
                </c:pt>
                <c:pt idx="13465">
                  <c:v>4305.7</c:v>
                </c:pt>
                <c:pt idx="13466">
                  <c:v>4301</c:v>
                </c:pt>
                <c:pt idx="13467">
                  <c:v>4298.7</c:v>
                </c:pt>
                <c:pt idx="13468">
                  <c:v>4294.5</c:v>
                </c:pt>
                <c:pt idx="13469">
                  <c:v>4298.6000000000004</c:v>
                </c:pt>
                <c:pt idx="13470">
                  <c:v>4295.8</c:v>
                </c:pt>
                <c:pt idx="13471">
                  <c:v>4306.1000000000004</c:v>
                </c:pt>
                <c:pt idx="13472">
                  <c:v>4310.3999999999996</c:v>
                </c:pt>
                <c:pt idx="13473">
                  <c:v>4302.5</c:v>
                </c:pt>
                <c:pt idx="13474">
                  <c:v>4309.7</c:v>
                </c:pt>
                <c:pt idx="13475">
                  <c:v>4302.3999999999996</c:v>
                </c:pt>
                <c:pt idx="13476">
                  <c:v>4307.8999999999996</c:v>
                </c:pt>
                <c:pt idx="13477">
                  <c:v>4305.1000000000004</c:v>
                </c:pt>
                <c:pt idx="13478">
                  <c:v>4304.8999999999996</c:v>
                </c:pt>
                <c:pt idx="13479">
                  <c:v>4299.3999999999996</c:v>
                </c:pt>
                <c:pt idx="13480">
                  <c:v>4287.8</c:v>
                </c:pt>
                <c:pt idx="13481">
                  <c:v>4299.8999999999996</c:v>
                </c:pt>
                <c:pt idx="13482">
                  <c:v>4301.6000000000004</c:v>
                </c:pt>
                <c:pt idx="13483">
                  <c:v>4309.5</c:v>
                </c:pt>
                <c:pt idx="13484">
                  <c:v>4309.8</c:v>
                </c:pt>
                <c:pt idx="13485">
                  <c:v>4304.3999999999996</c:v>
                </c:pt>
                <c:pt idx="13486">
                  <c:v>4295.7</c:v>
                </c:pt>
                <c:pt idx="13487">
                  <c:v>4305</c:v>
                </c:pt>
                <c:pt idx="13488">
                  <c:v>4296</c:v>
                </c:pt>
                <c:pt idx="13489">
                  <c:v>4296.5</c:v>
                </c:pt>
                <c:pt idx="13490">
                  <c:v>4297.8999999999996</c:v>
                </c:pt>
                <c:pt idx="13491">
                  <c:v>4294.5</c:v>
                </c:pt>
                <c:pt idx="13492">
                  <c:v>4295.1000000000004</c:v>
                </c:pt>
                <c:pt idx="13493">
                  <c:v>4300.1000000000004</c:v>
                </c:pt>
                <c:pt idx="13494">
                  <c:v>4294.8999999999996</c:v>
                </c:pt>
                <c:pt idx="13495">
                  <c:v>4295.2</c:v>
                </c:pt>
                <c:pt idx="13496">
                  <c:v>4289.5</c:v>
                </c:pt>
                <c:pt idx="13497">
                  <c:v>4299.1000000000004</c:v>
                </c:pt>
                <c:pt idx="13498">
                  <c:v>4295.3</c:v>
                </c:pt>
                <c:pt idx="13499">
                  <c:v>4295.3999999999996</c:v>
                </c:pt>
                <c:pt idx="13500">
                  <c:v>4299.3999999999996</c:v>
                </c:pt>
                <c:pt idx="13501">
                  <c:v>4296.2</c:v>
                </c:pt>
                <c:pt idx="13502">
                  <c:v>4289.3</c:v>
                </c:pt>
                <c:pt idx="13503">
                  <c:v>4286</c:v>
                </c:pt>
                <c:pt idx="13504">
                  <c:v>4288</c:v>
                </c:pt>
                <c:pt idx="13505">
                  <c:v>4295.3999999999996</c:v>
                </c:pt>
                <c:pt idx="13506">
                  <c:v>4302</c:v>
                </c:pt>
                <c:pt idx="13507">
                  <c:v>4288.7</c:v>
                </c:pt>
                <c:pt idx="13508">
                  <c:v>4288</c:v>
                </c:pt>
                <c:pt idx="13509">
                  <c:v>4285.2</c:v>
                </c:pt>
                <c:pt idx="13510">
                  <c:v>4297.1000000000004</c:v>
                </c:pt>
                <c:pt idx="13511">
                  <c:v>4288.8999999999996</c:v>
                </c:pt>
                <c:pt idx="13512">
                  <c:v>4291.3999999999996</c:v>
                </c:pt>
                <c:pt idx="13513">
                  <c:v>4300.5</c:v>
                </c:pt>
                <c:pt idx="13514">
                  <c:v>4292.2</c:v>
                </c:pt>
                <c:pt idx="13515">
                  <c:v>4292</c:v>
                </c:pt>
                <c:pt idx="13516">
                  <c:v>4287.8</c:v>
                </c:pt>
                <c:pt idx="13517">
                  <c:v>4297.7</c:v>
                </c:pt>
                <c:pt idx="13518">
                  <c:v>4287.2</c:v>
                </c:pt>
                <c:pt idx="13519">
                  <c:v>4291.8999999999996</c:v>
                </c:pt>
                <c:pt idx="13520">
                  <c:v>4293.6000000000004</c:v>
                </c:pt>
                <c:pt idx="13521">
                  <c:v>4283.1000000000004</c:v>
                </c:pt>
                <c:pt idx="13522">
                  <c:v>4304.8999999999996</c:v>
                </c:pt>
                <c:pt idx="13523">
                  <c:v>4294.3999999999996</c:v>
                </c:pt>
                <c:pt idx="13524">
                  <c:v>4296.2</c:v>
                </c:pt>
                <c:pt idx="13525">
                  <c:v>4290</c:v>
                </c:pt>
                <c:pt idx="13526">
                  <c:v>4298</c:v>
                </c:pt>
                <c:pt idx="13527">
                  <c:v>4300.5</c:v>
                </c:pt>
                <c:pt idx="13528">
                  <c:v>4303.3999999999996</c:v>
                </c:pt>
                <c:pt idx="13529">
                  <c:v>4289.8</c:v>
                </c:pt>
                <c:pt idx="13530">
                  <c:v>4289.3999999999996</c:v>
                </c:pt>
                <c:pt idx="13531">
                  <c:v>4296.3</c:v>
                </c:pt>
                <c:pt idx="13532">
                  <c:v>4305.5</c:v>
                </c:pt>
                <c:pt idx="13533">
                  <c:v>4300.7</c:v>
                </c:pt>
                <c:pt idx="13534">
                  <c:v>4299.2</c:v>
                </c:pt>
                <c:pt idx="13535">
                  <c:v>4297.5</c:v>
                </c:pt>
                <c:pt idx="13536">
                  <c:v>4311.8999999999996</c:v>
                </c:pt>
                <c:pt idx="13537">
                  <c:v>4303</c:v>
                </c:pt>
                <c:pt idx="13538">
                  <c:v>4294.7</c:v>
                </c:pt>
                <c:pt idx="13539">
                  <c:v>4290.2</c:v>
                </c:pt>
                <c:pt idx="13540">
                  <c:v>4296.3999999999996</c:v>
                </c:pt>
                <c:pt idx="13541">
                  <c:v>4293.5</c:v>
                </c:pt>
                <c:pt idx="13542">
                  <c:v>4287.3999999999996</c:v>
                </c:pt>
                <c:pt idx="13543">
                  <c:v>4301</c:v>
                </c:pt>
                <c:pt idx="13544">
                  <c:v>4293</c:v>
                </c:pt>
                <c:pt idx="13545">
                  <c:v>4284.7</c:v>
                </c:pt>
                <c:pt idx="13546">
                  <c:v>4297.1000000000004</c:v>
                </c:pt>
                <c:pt idx="13547">
                  <c:v>4298.2</c:v>
                </c:pt>
                <c:pt idx="13548">
                  <c:v>4304.8999999999996</c:v>
                </c:pt>
                <c:pt idx="13549">
                  <c:v>4312.6000000000004</c:v>
                </c:pt>
                <c:pt idx="13550">
                  <c:v>4309.3</c:v>
                </c:pt>
                <c:pt idx="13551">
                  <c:v>4286.8999999999996</c:v>
                </c:pt>
                <c:pt idx="13552">
                  <c:v>4299.5</c:v>
                </c:pt>
                <c:pt idx="13553">
                  <c:v>4299.3999999999996</c:v>
                </c:pt>
                <c:pt idx="13554">
                  <c:v>4287.3999999999996</c:v>
                </c:pt>
                <c:pt idx="13555">
                  <c:v>4302.3</c:v>
                </c:pt>
                <c:pt idx="13556">
                  <c:v>4309.3999999999996</c:v>
                </c:pt>
                <c:pt idx="13557">
                  <c:v>4307.8</c:v>
                </c:pt>
                <c:pt idx="13558">
                  <c:v>4301</c:v>
                </c:pt>
                <c:pt idx="13559">
                  <c:v>4300.2</c:v>
                </c:pt>
                <c:pt idx="13560">
                  <c:v>4299.3</c:v>
                </c:pt>
                <c:pt idx="13561">
                  <c:v>4297.7</c:v>
                </c:pt>
                <c:pt idx="13562">
                  <c:v>4310.2</c:v>
                </c:pt>
                <c:pt idx="13563">
                  <c:v>4304.7</c:v>
                </c:pt>
                <c:pt idx="13564">
                  <c:v>4276.8999999999996</c:v>
                </c:pt>
                <c:pt idx="13565">
                  <c:v>4294.8999999999996</c:v>
                </c:pt>
                <c:pt idx="13566">
                  <c:v>4301.5</c:v>
                </c:pt>
                <c:pt idx="13567">
                  <c:v>4277.8</c:v>
                </c:pt>
                <c:pt idx="13568">
                  <c:v>4281</c:v>
                </c:pt>
                <c:pt idx="13569">
                  <c:v>4278.3</c:v>
                </c:pt>
                <c:pt idx="13570">
                  <c:v>4274.8999999999996</c:v>
                </c:pt>
                <c:pt idx="13571">
                  <c:v>4282.7</c:v>
                </c:pt>
                <c:pt idx="13572">
                  <c:v>4286</c:v>
                </c:pt>
                <c:pt idx="13573">
                  <c:v>4281.3</c:v>
                </c:pt>
                <c:pt idx="13574">
                  <c:v>4282.8999999999996</c:v>
                </c:pt>
                <c:pt idx="13575">
                  <c:v>4281.1000000000004</c:v>
                </c:pt>
                <c:pt idx="13576">
                  <c:v>4282.6000000000004</c:v>
                </c:pt>
                <c:pt idx="13577">
                  <c:v>4278.8999999999996</c:v>
                </c:pt>
                <c:pt idx="13578">
                  <c:v>4273.6000000000004</c:v>
                </c:pt>
                <c:pt idx="13579">
                  <c:v>4275.5</c:v>
                </c:pt>
                <c:pt idx="13580">
                  <c:v>4273.8999999999996</c:v>
                </c:pt>
                <c:pt idx="13581">
                  <c:v>4275.5</c:v>
                </c:pt>
                <c:pt idx="13582">
                  <c:v>4274.3999999999996</c:v>
                </c:pt>
                <c:pt idx="13583">
                  <c:v>4268.7</c:v>
                </c:pt>
                <c:pt idx="13584">
                  <c:v>4266.3999999999996</c:v>
                </c:pt>
                <c:pt idx="13585">
                  <c:v>4270.7</c:v>
                </c:pt>
                <c:pt idx="13586">
                  <c:v>4261.7</c:v>
                </c:pt>
                <c:pt idx="13587">
                  <c:v>4266.1000000000004</c:v>
                </c:pt>
                <c:pt idx="13588">
                  <c:v>4264.1000000000004</c:v>
                </c:pt>
                <c:pt idx="13589">
                  <c:v>4263.8</c:v>
                </c:pt>
                <c:pt idx="13590">
                  <c:v>4256.1000000000004</c:v>
                </c:pt>
                <c:pt idx="13591">
                  <c:v>4248.8999999999996</c:v>
                </c:pt>
                <c:pt idx="13592">
                  <c:v>4258.6000000000004</c:v>
                </c:pt>
                <c:pt idx="13593">
                  <c:v>4243.8999999999996</c:v>
                </c:pt>
                <c:pt idx="13594">
                  <c:v>4248</c:v>
                </c:pt>
                <c:pt idx="13595">
                  <c:v>4248.3</c:v>
                </c:pt>
                <c:pt idx="13596">
                  <c:v>4241.5</c:v>
                </c:pt>
                <c:pt idx="13597">
                  <c:v>4249</c:v>
                </c:pt>
                <c:pt idx="13598">
                  <c:v>4253.3999999999996</c:v>
                </c:pt>
                <c:pt idx="13599">
                  <c:v>4255.8</c:v>
                </c:pt>
                <c:pt idx="13600">
                  <c:v>4254.3</c:v>
                </c:pt>
                <c:pt idx="13601">
                  <c:v>4243.3</c:v>
                </c:pt>
                <c:pt idx="13602">
                  <c:v>4246.2</c:v>
                </c:pt>
                <c:pt idx="13603">
                  <c:v>4238.8999999999996</c:v>
                </c:pt>
                <c:pt idx="13604">
                  <c:v>4245.7</c:v>
                </c:pt>
                <c:pt idx="13605">
                  <c:v>4244.8999999999996</c:v>
                </c:pt>
                <c:pt idx="13606">
                  <c:v>4256.7</c:v>
                </c:pt>
                <c:pt idx="13607">
                  <c:v>4250.7</c:v>
                </c:pt>
                <c:pt idx="13608">
                  <c:v>4251.5</c:v>
                </c:pt>
                <c:pt idx="13609">
                  <c:v>4250</c:v>
                </c:pt>
                <c:pt idx="13610">
                  <c:v>4254</c:v>
                </c:pt>
                <c:pt idx="13611">
                  <c:v>4244</c:v>
                </c:pt>
                <c:pt idx="13612">
                  <c:v>4252.1000000000004</c:v>
                </c:pt>
                <c:pt idx="13613">
                  <c:v>4256.2</c:v>
                </c:pt>
                <c:pt idx="13614">
                  <c:v>4254.1000000000004</c:v>
                </c:pt>
                <c:pt idx="13615">
                  <c:v>4257</c:v>
                </c:pt>
                <c:pt idx="13616">
                  <c:v>4249.5</c:v>
                </c:pt>
                <c:pt idx="13617">
                  <c:v>4262.2</c:v>
                </c:pt>
                <c:pt idx="13618">
                  <c:v>4262.7</c:v>
                </c:pt>
                <c:pt idx="13619">
                  <c:v>4265.8999999999996</c:v>
                </c:pt>
                <c:pt idx="13620">
                  <c:v>4263.7</c:v>
                </c:pt>
                <c:pt idx="13621">
                  <c:v>4262.7</c:v>
                </c:pt>
                <c:pt idx="13622">
                  <c:v>4262</c:v>
                </c:pt>
                <c:pt idx="13623">
                  <c:v>4263.3999999999996</c:v>
                </c:pt>
                <c:pt idx="13624">
                  <c:v>4262.8</c:v>
                </c:pt>
                <c:pt idx="13625">
                  <c:v>4264</c:v>
                </c:pt>
                <c:pt idx="13626">
                  <c:v>4265.8999999999996</c:v>
                </c:pt>
                <c:pt idx="13627">
                  <c:v>4267.3</c:v>
                </c:pt>
                <c:pt idx="13628">
                  <c:v>4272.5</c:v>
                </c:pt>
                <c:pt idx="13629">
                  <c:v>4272.3</c:v>
                </c:pt>
                <c:pt idx="13630">
                  <c:v>4265.5</c:v>
                </c:pt>
                <c:pt idx="13631">
                  <c:v>4262.8999999999996</c:v>
                </c:pt>
                <c:pt idx="13632">
                  <c:v>4271.7</c:v>
                </c:pt>
                <c:pt idx="13633">
                  <c:v>4267.3999999999996</c:v>
                </c:pt>
                <c:pt idx="13634">
                  <c:v>4269.3999999999996</c:v>
                </c:pt>
                <c:pt idx="13635">
                  <c:v>4270.5</c:v>
                </c:pt>
                <c:pt idx="13636">
                  <c:v>4267.2</c:v>
                </c:pt>
                <c:pt idx="13637">
                  <c:v>4277</c:v>
                </c:pt>
                <c:pt idx="13638">
                  <c:v>4281.7</c:v>
                </c:pt>
                <c:pt idx="13639">
                  <c:v>4271</c:v>
                </c:pt>
                <c:pt idx="13640">
                  <c:v>4267.7</c:v>
                </c:pt>
                <c:pt idx="13641">
                  <c:v>4260.5</c:v>
                </c:pt>
                <c:pt idx="13642">
                  <c:v>4267.8</c:v>
                </c:pt>
                <c:pt idx="13643">
                  <c:v>4266.8999999999996</c:v>
                </c:pt>
                <c:pt idx="13644">
                  <c:v>4269.1000000000004</c:v>
                </c:pt>
                <c:pt idx="13645">
                  <c:v>4268</c:v>
                </c:pt>
                <c:pt idx="13646">
                  <c:v>4268.8999999999996</c:v>
                </c:pt>
                <c:pt idx="13647">
                  <c:v>4265.5</c:v>
                </c:pt>
                <c:pt idx="13648">
                  <c:v>4266.6000000000004</c:v>
                </c:pt>
                <c:pt idx="13649">
                  <c:v>4266.1000000000004</c:v>
                </c:pt>
                <c:pt idx="13650">
                  <c:v>4270.2</c:v>
                </c:pt>
                <c:pt idx="13651">
                  <c:v>4269.8999999999996</c:v>
                </c:pt>
                <c:pt idx="13652">
                  <c:v>4272.2</c:v>
                </c:pt>
                <c:pt idx="13653">
                  <c:v>4268.8999999999996</c:v>
                </c:pt>
                <c:pt idx="13654">
                  <c:v>4275.8999999999996</c:v>
                </c:pt>
                <c:pt idx="13655">
                  <c:v>4268.5</c:v>
                </c:pt>
                <c:pt idx="13656">
                  <c:v>4265</c:v>
                </c:pt>
                <c:pt idx="13657">
                  <c:v>4265.3999999999996</c:v>
                </c:pt>
                <c:pt idx="13658">
                  <c:v>4263.2</c:v>
                </c:pt>
                <c:pt idx="13659">
                  <c:v>4264.8999999999996</c:v>
                </c:pt>
                <c:pt idx="13660">
                  <c:v>4273.6000000000004</c:v>
                </c:pt>
                <c:pt idx="13661">
                  <c:v>4267.3</c:v>
                </c:pt>
                <c:pt idx="13662">
                  <c:v>4272.8999999999996</c:v>
                </c:pt>
                <c:pt idx="13663">
                  <c:v>4268.8</c:v>
                </c:pt>
                <c:pt idx="13664">
                  <c:v>4265.5</c:v>
                </c:pt>
                <c:pt idx="13665">
                  <c:v>4267.5</c:v>
                </c:pt>
                <c:pt idx="13666">
                  <c:v>4268.8999999999996</c:v>
                </c:pt>
                <c:pt idx="13667">
                  <c:v>4268.5</c:v>
                </c:pt>
                <c:pt idx="13668">
                  <c:v>4266.5</c:v>
                </c:pt>
                <c:pt idx="13669">
                  <c:v>4258.7</c:v>
                </c:pt>
                <c:pt idx="13670">
                  <c:v>4271.8</c:v>
                </c:pt>
                <c:pt idx="13671">
                  <c:v>4267.2</c:v>
                </c:pt>
                <c:pt idx="13672">
                  <c:v>4267</c:v>
                </c:pt>
                <c:pt idx="13673">
                  <c:v>4268.1000000000004</c:v>
                </c:pt>
                <c:pt idx="13674">
                  <c:v>4262.3</c:v>
                </c:pt>
                <c:pt idx="13675">
                  <c:v>4271.7</c:v>
                </c:pt>
                <c:pt idx="13676">
                  <c:v>4276.3</c:v>
                </c:pt>
                <c:pt idx="13677">
                  <c:v>4274</c:v>
                </c:pt>
                <c:pt idx="13678">
                  <c:v>4268.6000000000004</c:v>
                </c:pt>
                <c:pt idx="13679">
                  <c:v>4263.3</c:v>
                </c:pt>
                <c:pt idx="13680">
                  <c:v>4263.3999999999996</c:v>
                </c:pt>
                <c:pt idx="13681">
                  <c:v>4255.2</c:v>
                </c:pt>
                <c:pt idx="13682">
                  <c:v>4274.3999999999996</c:v>
                </c:pt>
                <c:pt idx="13683">
                  <c:v>4267.3999999999996</c:v>
                </c:pt>
                <c:pt idx="13684">
                  <c:v>4265.6000000000004</c:v>
                </c:pt>
                <c:pt idx="13685">
                  <c:v>4267.6000000000004</c:v>
                </c:pt>
                <c:pt idx="13686">
                  <c:v>4272.3</c:v>
                </c:pt>
                <c:pt idx="13687">
                  <c:v>4267.1000000000004</c:v>
                </c:pt>
                <c:pt idx="13688">
                  <c:v>4269.5</c:v>
                </c:pt>
                <c:pt idx="13689">
                  <c:v>4271.8</c:v>
                </c:pt>
                <c:pt idx="13690">
                  <c:v>4271.8</c:v>
                </c:pt>
                <c:pt idx="13691">
                  <c:v>4261.1000000000004</c:v>
                </c:pt>
                <c:pt idx="13692">
                  <c:v>4268.5</c:v>
                </c:pt>
                <c:pt idx="13693">
                  <c:v>4275.5</c:v>
                </c:pt>
                <c:pt idx="13694">
                  <c:v>4275.1000000000004</c:v>
                </c:pt>
                <c:pt idx="13695">
                  <c:v>4265.2</c:v>
                </c:pt>
                <c:pt idx="13696">
                  <c:v>4273.1000000000004</c:v>
                </c:pt>
                <c:pt idx="13697">
                  <c:v>4274.7</c:v>
                </c:pt>
                <c:pt idx="13698">
                  <c:v>4274</c:v>
                </c:pt>
                <c:pt idx="13699">
                  <c:v>4272.3</c:v>
                </c:pt>
                <c:pt idx="13700">
                  <c:v>4267.8</c:v>
                </c:pt>
                <c:pt idx="13701">
                  <c:v>4272.2</c:v>
                </c:pt>
                <c:pt idx="13702">
                  <c:v>4275.2</c:v>
                </c:pt>
                <c:pt idx="13703">
                  <c:v>4272</c:v>
                </c:pt>
                <c:pt idx="13704">
                  <c:v>4278.8</c:v>
                </c:pt>
                <c:pt idx="13705">
                  <c:v>4277.2</c:v>
                </c:pt>
                <c:pt idx="13706">
                  <c:v>4279.2</c:v>
                </c:pt>
                <c:pt idx="13707">
                  <c:v>4283.5</c:v>
                </c:pt>
                <c:pt idx="13708">
                  <c:v>4281.1000000000004</c:v>
                </c:pt>
                <c:pt idx="13709">
                  <c:v>4266.6000000000004</c:v>
                </c:pt>
                <c:pt idx="13710">
                  <c:v>4268.3999999999996</c:v>
                </c:pt>
                <c:pt idx="13711">
                  <c:v>4274.5</c:v>
                </c:pt>
                <c:pt idx="13712">
                  <c:v>4271.2</c:v>
                </c:pt>
                <c:pt idx="13713">
                  <c:v>4269.2</c:v>
                </c:pt>
                <c:pt idx="13714">
                  <c:v>4267.2</c:v>
                </c:pt>
                <c:pt idx="13715">
                  <c:v>4269.1000000000004</c:v>
                </c:pt>
                <c:pt idx="13716">
                  <c:v>4281.7</c:v>
                </c:pt>
                <c:pt idx="13717">
                  <c:v>4274.8999999999996</c:v>
                </c:pt>
                <c:pt idx="13718">
                  <c:v>4280.7</c:v>
                </c:pt>
                <c:pt idx="13719">
                  <c:v>4274.1000000000004</c:v>
                </c:pt>
                <c:pt idx="13720">
                  <c:v>4274.1000000000004</c:v>
                </c:pt>
                <c:pt idx="13721">
                  <c:v>4272.3999999999996</c:v>
                </c:pt>
                <c:pt idx="13722">
                  <c:v>4278.2</c:v>
                </c:pt>
                <c:pt idx="13723">
                  <c:v>4289.2</c:v>
                </c:pt>
                <c:pt idx="13724">
                  <c:v>4279.3999999999996</c:v>
                </c:pt>
                <c:pt idx="13725">
                  <c:v>4278.3999999999996</c:v>
                </c:pt>
                <c:pt idx="13726">
                  <c:v>4288.7</c:v>
                </c:pt>
                <c:pt idx="13727">
                  <c:v>4280.8999999999996</c:v>
                </c:pt>
                <c:pt idx="13728">
                  <c:v>4272.8999999999996</c:v>
                </c:pt>
                <c:pt idx="13729">
                  <c:v>4284</c:v>
                </c:pt>
                <c:pt idx="13730">
                  <c:v>4282.6000000000004</c:v>
                </c:pt>
                <c:pt idx="13731">
                  <c:v>4274.3999999999996</c:v>
                </c:pt>
                <c:pt idx="13732">
                  <c:v>4282</c:v>
                </c:pt>
                <c:pt idx="13733">
                  <c:v>4276.5</c:v>
                </c:pt>
                <c:pt idx="13734">
                  <c:v>4286.6000000000004</c:v>
                </c:pt>
                <c:pt idx="13735">
                  <c:v>4286.7</c:v>
                </c:pt>
                <c:pt idx="13736">
                  <c:v>4289.8999999999996</c:v>
                </c:pt>
                <c:pt idx="13737">
                  <c:v>4285.8999999999996</c:v>
                </c:pt>
                <c:pt idx="13738">
                  <c:v>4289.2</c:v>
                </c:pt>
                <c:pt idx="13739">
                  <c:v>4285.6000000000004</c:v>
                </c:pt>
                <c:pt idx="13740">
                  <c:v>4290.7</c:v>
                </c:pt>
                <c:pt idx="13741">
                  <c:v>4278.7</c:v>
                </c:pt>
                <c:pt idx="13742">
                  <c:v>4290.3999999999996</c:v>
                </c:pt>
                <c:pt idx="13743">
                  <c:v>4286.3</c:v>
                </c:pt>
                <c:pt idx="13744">
                  <c:v>4283.2</c:v>
                </c:pt>
                <c:pt idx="13745">
                  <c:v>4290.7</c:v>
                </c:pt>
                <c:pt idx="13746">
                  <c:v>4286.5</c:v>
                </c:pt>
                <c:pt idx="13747">
                  <c:v>4296.8999999999996</c:v>
                </c:pt>
                <c:pt idx="13748">
                  <c:v>4286</c:v>
                </c:pt>
                <c:pt idx="13749">
                  <c:v>4284.7</c:v>
                </c:pt>
                <c:pt idx="13750">
                  <c:v>4290.5</c:v>
                </c:pt>
                <c:pt idx="13751">
                  <c:v>4285.8</c:v>
                </c:pt>
                <c:pt idx="13752">
                  <c:v>4289.6000000000004</c:v>
                </c:pt>
                <c:pt idx="13753">
                  <c:v>4286.7</c:v>
                </c:pt>
                <c:pt idx="13754">
                  <c:v>4290.2</c:v>
                </c:pt>
                <c:pt idx="13755">
                  <c:v>4286.8</c:v>
                </c:pt>
                <c:pt idx="13756">
                  <c:v>4287.5</c:v>
                </c:pt>
                <c:pt idx="13757">
                  <c:v>4290.3999999999996</c:v>
                </c:pt>
                <c:pt idx="13758">
                  <c:v>4289.6000000000004</c:v>
                </c:pt>
                <c:pt idx="13759">
                  <c:v>4294.1000000000004</c:v>
                </c:pt>
                <c:pt idx="13760">
                  <c:v>4302.1000000000004</c:v>
                </c:pt>
                <c:pt idx="13761">
                  <c:v>4290.5</c:v>
                </c:pt>
                <c:pt idx="13762">
                  <c:v>4294.3999999999996</c:v>
                </c:pt>
                <c:pt idx="13763">
                  <c:v>4294.7</c:v>
                </c:pt>
                <c:pt idx="13764">
                  <c:v>4296.3</c:v>
                </c:pt>
                <c:pt idx="13765">
                  <c:v>4291.6000000000004</c:v>
                </c:pt>
                <c:pt idx="13766">
                  <c:v>4284.8999999999996</c:v>
                </c:pt>
                <c:pt idx="13767">
                  <c:v>4297.5</c:v>
                </c:pt>
                <c:pt idx="13768">
                  <c:v>4297.3999999999996</c:v>
                </c:pt>
                <c:pt idx="13769">
                  <c:v>4293.3</c:v>
                </c:pt>
                <c:pt idx="13770">
                  <c:v>4290.8</c:v>
                </c:pt>
                <c:pt idx="13771">
                  <c:v>4288.8999999999996</c:v>
                </c:pt>
                <c:pt idx="13772">
                  <c:v>4294</c:v>
                </c:pt>
                <c:pt idx="13773">
                  <c:v>4291.3999999999996</c:v>
                </c:pt>
                <c:pt idx="13774">
                  <c:v>4294.3</c:v>
                </c:pt>
                <c:pt idx="13775">
                  <c:v>4284.1000000000004</c:v>
                </c:pt>
                <c:pt idx="13776">
                  <c:v>4282.5</c:v>
                </c:pt>
                <c:pt idx="13777">
                  <c:v>4291.7</c:v>
                </c:pt>
                <c:pt idx="13778">
                  <c:v>4293</c:v>
                </c:pt>
                <c:pt idx="13779">
                  <c:v>4287.7</c:v>
                </c:pt>
                <c:pt idx="13780">
                  <c:v>4278.1000000000004</c:v>
                </c:pt>
                <c:pt idx="13781">
                  <c:v>4286.1000000000004</c:v>
                </c:pt>
                <c:pt idx="13782">
                  <c:v>4289.8999999999996</c:v>
                </c:pt>
                <c:pt idx="13783">
                  <c:v>4287.6000000000004</c:v>
                </c:pt>
                <c:pt idx="13784">
                  <c:v>4295.3</c:v>
                </c:pt>
                <c:pt idx="13785">
                  <c:v>4282.8</c:v>
                </c:pt>
                <c:pt idx="13786">
                  <c:v>4294.1000000000004</c:v>
                </c:pt>
                <c:pt idx="13787">
                  <c:v>4289.1000000000004</c:v>
                </c:pt>
                <c:pt idx="13788">
                  <c:v>4292.3999999999996</c:v>
                </c:pt>
                <c:pt idx="13789">
                  <c:v>4293.3999999999996</c:v>
                </c:pt>
                <c:pt idx="13790">
                  <c:v>4293</c:v>
                </c:pt>
                <c:pt idx="13791">
                  <c:v>4294.8999999999996</c:v>
                </c:pt>
                <c:pt idx="13792">
                  <c:v>4297.3999999999996</c:v>
                </c:pt>
                <c:pt idx="13793">
                  <c:v>4298.1000000000004</c:v>
                </c:pt>
                <c:pt idx="13794">
                  <c:v>4294.7</c:v>
                </c:pt>
                <c:pt idx="13795">
                  <c:v>4307.1000000000004</c:v>
                </c:pt>
                <c:pt idx="13796">
                  <c:v>4290.7</c:v>
                </c:pt>
                <c:pt idx="13797">
                  <c:v>4289.8</c:v>
                </c:pt>
                <c:pt idx="13798">
                  <c:v>4304.3999999999996</c:v>
                </c:pt>
                <c:pt idx="13799">
                  <c:v>4302.2</c:v>
                </c:pt>
                <c:pt idx="13800">
                  <c:v>4287.2</c:v>
                </c:pt>
                <c:pt idx="13801">
                  <c:v>4297.8</c:v>
                </c:pt>
                <c:pt idx="13802">
                  <c:v>4294.8999999999996</c:v>
                </c:pt>
                <c:pt idx="13803">
                  <c:v>4293.3999999999996</c:v>
                </c:pt>
                <c:pt idx="13804">
                  <c:v>4295.3999999999996</c:v>
                </c:pt>
                <c:pt idx="13805">
                  <c:v>4300</c:v>
                </c:pt>
                <c:pt idx="13806">
                  <c:v>4290.5</c:v>
                </c:pt>
                <c:pt idx="13807">
                  <c:v>4294.8999999999996</c:v>
                </c:pt>
                <c:pt idx="13808">
                  <c:v>4293.5</c:v>
                </c:pt>
                <c:pt idx="13809">
                  <c:v>4287.8999999999996</c:v>
                </c:pt>
                <c:pt idx="13810">
                  <c:v>4285.3</c:v>
                </c:pt>
                <c:pt idx="13811">
                  <c:v>4279.3999999999996</c:v>
                </c:pt>
                <c:pt idx="13812">
                  <c:v>4280.8</c:v>
                </c:pt>
                <c:pt idx="13813">
                  <c:v>4285.6000000000004</c:v>
                </c:pt>
                <c:pt idx="13814">
                  <c:v>4285</c:v>
                </c:pt>
                <c:pt idx="13815">
                  <c:v>4292.3</c:v>
                </c:pt>
                <c:pt idx="13816">
                  <c:v>4285.8</c:v>
                </c:pt>
                <c:pt idx="13817">
                  <c:v>4281.2</c:v>
                </c:pt>
                <c:pt idx="13818">
                  <c:v>4285.2</c:v>
                </c:pt>
                <c:pt idx="13819">
                  <c:v>4276</c:v>
                </c:pt>
                <c:pt idx="13820">
                  <c:v>4271.2</c:v>
                </c:pt>
                <c:pt idx="13821">
                  <c:v>4269.3999999999996</c:v>
                </c:pt>
                <c:pt idx="13822">
                  <c:v>4269.8999999999996</c:v>
                </c:pt>
                <c:pt idx="13823">
                  <c:v>4278.3</c:v>
                </c:pt>
                <c:pt idx="13824">
                  <c:v>4275</c:v>
                </c:pt>
                <c:pt idx="13825">
                  <c:v>4278.3</c:v>
                </c:pt>
                <c:pt idx="13826">
                  <c:v>4277.7</c:v>
                </c:pt>
                <c:pt idx="13827">
                  <c:v>4278.7</c:v>
                </c:pt>
                <c:pt idx="13828">
                  <c:v>4267</c:v>
                </c:pt>
                <c:pt idx="13829">
                  <c:v>4266.7</c:v>
                </c:pt>
                <c:pt idx="13830">
                  <c:v>4268.5</c:v>
                </c:pt>
                <c:pt idx="13831">
                  <c:v>4267.2</c:v>
                </c:pt>
                <c:pt idx="13832">
                  <c:v>4273.3999999999996</c:v>
                </c:pt>
                <c:pt idx="13833">
                  <c:v>4271.3</c:v>
                </c:pt>
                <c:pt idx="13834">
                  <c:v>4270.5</c:v>
                </c:pt>
                <c:pt idx="13835">
                  <c:v>4273.7</c:v>
                </c:pt>
                <c:pt idx="13836">
                  <c:v>4273.3999999999996</c:v>
                </c:pt>
                <c:pt idx="13837">
                  <c:v>4272.6000000000004</c:v>
                </c:pt>
                <c:pt idx="13838">
                  <c:v>4272.2</c:v>
                </c:pt>
                <c:pt idx="13839">
                  <c:v>4272</c:v>
                </c:pt>
                <c:pt idx="13840">
                  <c:v>4276.8</c:v>
                </c:pt>
                <c:pt idx="13841">
                  <c:v>4262.7</c:v>
                </c:pt>
                <c:pt idx="13842">
                  <c:v>4263.5</c:v>
                </c:pt>
                <c:pt idx="13843">
                  <c:v>4277.3</c:v>
                </c:pt>
                <c:pt idx="13844">
                  <c:v>4274.3</c:v>
                </c:pt>
                <c:pt idx="13845">
                  <c:v>4268.8</c:v>
                </c:pt>
                <c:pt idx="13846">
                  <c:v>4268.1000000000004</c:v>
                </c:pt>
                <c:pt idx="13847">
                  <c:v>4266.7</c:v>
                </c:pt>
                <c:pt idx="13848">
                  <c:v>4272.3</c:v>
                </c:pt>
                <c:pt idx="13849">
                  <c:v>4269</c:v>
                </c:pt>
                <c:pt idx="13850">
                  <c:v>4270.3</c:v>
                </c:pt>
                <c:pt idx="13851">
                  <c:v>4268.1000000000004</c:v>
                </c:pt>
                <c:pt idx="13852">
                  <c:v>4263.3999999999996</c:v>
                </c:pt>
                <c:pt idx="13853">
                  <c:v>4276.8999999999996</c:v>
                </c:pt>
                <c:pt idx="13854">
                  <c:v>4262.3999999999996</c:v>
                </c:pt>
                <c:pt idx="13855">
                  <c:v>4263.8999999999996</c:v>
                </c:pt>
                <c:pt idx="13856">
                  <c:v>4268.3</c:v>
                </c:pt>
                <c:pt idx="13857">
                  <c:v>4269.8</c:v>
                </c:pt>
                <c:pt idx="13858">
                  <c:v>4269.1000000000004</c:v>
                </c:pt>
                <c:pt idx="13859">
                  <c:v>4266</c:v>
                </c:pt>
                <c:pt idx="13860">
                  <c:v>4260.8999999999996</c:v>
                </c:pt>
                <c:pt idx="13861">
                  <c:v>4268.3</c:v>
                </c:pt>
                <c:pt idx="13862">
                  <c:v>4267.3</c:v>
                </c:pt>
                <c:pt idx="13863">
                  <c:v>4265.5</c:v>
                </c:pt>
                <c:pt idx="13864">
                  <c:v>4273.5</c:v>
                </c:pt>
                <c:pt idx="13865">
                  <c:v>4262.5</c:v>
                </c:pt>
                <c:pt idx="13866">
                  <c:v>4274.1000000000004</c:v>
                </c:pt>
                <c:pt idx="13867">
                  <c:v>4270.8</c:v>
                </c:pt>
                <c:pt idx="13868">
                  <c:v>4275.7</c:v>
                </c:pt>
                <c:pt idx="13869">
                  <c:v>4269.8999999999996</c:v>
                </c:pt>
                <c:pt idx="13870">
                  <c:v>4265.8999999999996</c:v>
                </c:pt>
                <c:pt idx="13871">
                  <c:v>4260.6000000000004</c:v>
                </c:pt>
                <c:pt idx="13872">
                  <c:v>4274.8</c:v>
                </c:pt>
                <c:pt idx="13873">
                  <c:v>4269.6000000000004</c:v>
                </c:pt>
                <c:pt idx="13874">
                  <c:v>4264.5</c:v>
                </c:pt>
                <c:pt idx="13875">
                  <c:v>4261.1000000000004</c:v>
                </c:pt>
                <c:pt idx="13876">
                  <c:v>4269.8999999999996</c:v>
                </c:pt>
                <c:pt idx="13877">
                  <c:v>4275.8</c:v>
                </c:pt>
                <c:pt idx="13878">
                  <c:v>4272.8999999999996</c:v>
                </c:pt>
                <c:pt idx="13879">
                  <c:v>4269.2</c:v>
                </c:pt>
                <c:pt idx="13880">
                  <c:v>4265.1000000000004</c:v>
                </c:pt>
                <c:pt idx="13881">
                  <c:v>4260.8</c:v>
                </c:pt>
                <c:pt idx="13882">
                  <c:v>4263.8</c:v>
                </c:pt>
                <c:pt idx="13883">
                  <c:v>4270.6000000000004</c:v>
                </c:pt>
                <c:pt idx="13884">
                  <c:v>4271.8</c:v>
                </c:pt>
                <c:pt idx="13885">
                  <c:v>4273.2</c:v>
                </c:pt>
                <c:pt idx="13886">
                  <c:v>4278</c:v>
                </c:pt>
                <c:pt idx="13887">
                  <c:v>4278.3</c:v>
                </c:pt>
                <c:pt idx="13888">
                  <c:v>4269.2</c:v>
                </c:pt>
                <c:pt idx="13889">
                  <c:v>4266.5</c:v>
                </c:pt>
                <c:pt idx="13890">
                  <c:v>4262.8</c:v>
                </c:pt>
                <c:pt idx="13891">
                  <c:v>4267.1000000000004</c:v>
                </c:pt>
                <c:pt idx="13892">
                  <c:v>4272.3999999999996</c:v>
                </c:pt>
                <c:pt idx="13893">
                  <c:v>4269</c:v>
                </c:pt>
                <c:pt idx="13894">
                  <c:v>4268.8999999999996</c:v>
                </c:pt>
                <c:pt idx="13895">
                  <c:v>4267.6000000000004</c:v>
                </c:pt>
                <c:pt idx="13896">
                  <c:v>4267.8999999999996</c:v>
                </c:pt>
                <c:pt idx="13897">
                  <c:v>4273.3</c:v>
                </c:pt>
                <c:pt idx="13898">
                  <c:v>4267.2</c:v>
                </c:pt>
                <c:pt idx="13899">
                  <c:v>4264.8</c:v>
                </c:pt>
                <c:pt idx="13900">
                  <c:v>4268.6000000000004</c:v>
                </c:pt>
                <c:pt idx="13901">
                  <c:v>4257.3</c:v>
                </c:pt>
                <c:pt idx="13902">
                  <c:v>4267.6000000000004</c:v>
                </c:pt>
                <c:pt idx="13903">
                  <c:v>4271.2</c:v>
                </c:pt>
                <c:pt idx="13904">
                  <c:v>4274.2</c:v>
                </c:pt>
                <c:pt idx="13905">
                  <c:v>4276.6000000000004</c:v>
                </c:pt>
                <c:pt idx="13906">
                  <c:v>4268</c:v>
                </c:pt>
                <c:pt idx="13907">
                  <c:v>4266.1000000000004</c:v>
                </c:pt>
                <c:pt idx="13908">
                  <c:v>4263.5</c:v>
                </c:pt>
                <c:pt idx="13909">
                  <c:v>4268.3</c:v>
                </c:pt>
                <c:pt idx="13910">
                  <c:v>4272</c:v>
                </c:pt>
                <c:pt idx="13911">
                  <c:v>4270.3</c:v>
                </c:pt>
                <c:pt idx="13912">
                  <c:v>4260.3999999999996</c:v>
                </c:pt>
                <c:pt idx="13913">
                  <c:v>4267</c:v>
                </c:pt>
                <c:pt idx="13914">
                  <c:v>4272.5</c:v>
                </c:pt>
                <c:pt idx="13915">
                  <c:v>4275.6000000000004</c:v>
                </c:pt>
                <c:pt idx="13916">
                  <c:v>4264</c:v>
                </c:pt>
                <c:pt idx="13917">
                  <c:v>4268</c:v>
                </c:pt>
                <c:pt idx="13918">
                  <c:v>4274.2</c:v>
                </c:pt>
                <c:pt idx="13919">
                  <c:v>4267.1000000000004</c:v>
                </c:pt>
                <c:pt idx="13920">
                  <c:v>4271.2</c:v>
                </c:pt>
                <c:pt idx="13921">
                  <c:v>4272.2</c:v>
                </c:pt>
                <c:pt idx="13922">
                  <c:v>4270.1000000000004</c:v>
                </c:pt>
                <c:pt idx="13923">
                  <c:v>4268.7</c:v>
                </c:pt>
                <c:pt idx="13924">
                  <c:v>4273.5</c:v>
                </c:pt>
                <c:pt idx="13925">
                  <c:v>4266.8999999999996</c:v>
                </c:pt>
                <c:pt idx="13926">
                  <c:v>4274.1000000000004</c:v>
                </c:pt>
                <c:pt idx="13927">
                  <c:v>4269.5</c:v>
                </c:pt>
                <c:pt idx="13928">
                  <c:v>4268.8999999999996</c:v>
                </c:pt>
                <c:pt idx="13929">
                  <c:v>4270.1000000000004</c:v>
                </c:pt>
                <c:pt idx="13930">
                  <c:v>4270</c:v>
                </c:pt>
                <c:pt idx="13931">
                  <c:v>4269.6000000000004</c:v>
                </c:pt>
                <c:pt idx="13932">
                  <c:v>4281.6000000000004</c:v>
                </c:pt>
                <c:pt idx="13933">
                  <c:v>4275.6000000000004</c:v>
                </c:pt>
                <c:pt idx="13934">
                  <c:v>4277.6000000000004</c:v>
                </c:pt>
                <c:pt idx="13935">
                  <c:v>4282.1000000000004</c:v>
                </c:pt>
                <c:pt idx="13936">
                  <c:v>4271.1000000000004</c:v>
                </c:pt>
                <c:pt idx="13937">
                  <c:v>4272</c:v>
                </c:pt>
                <c:pt idx="13938">
                  <c:v>4274.3</c:v>
                </c:pt>
                <c:pt idx="13939">
                  <c:v>4282</c:v>
                </c:pt>
                <c:pt idx="13940">
                  <c:v>4270.5</c:v>
                </c:pt>
                <c:pt idx="13941">
                  <c:v>4281.8999999999996</c:v>
                </c:pt>
                <c:pt idx="13942">
                  <c:v>4270.6000000000004</c:v>
                </c:pt>
                <c:pt idx="13943">
                  <c:v>4281.8</c:v>
                </c:pt>
                <c:pt idx="13944">
                  <c:v>4288</c:v>
                </c:pt>
                <c:pt idx="13945">
                  <c:v>4286.3999999999996</c:v>
                </c:pt>
                <c:pt idx="13946">
                  <c:v>4279.5</c:v>
                </c:pt>
                <c:pt idx="13947">
                  <c:v>4281.6000000000004</c:v>
                </c:pt>
                <c:pt idx="13948">
                  <c:v>4288.7</c:v>
                </c:pt>
                <c:pt idx="13949">
                  <c:v>4280.8</c:v>
                </c:pt>
                <c:pt idx="13950">
                  <c:v>4282.3999999999996</c:v>
                </c:pt>
                <c:pt idx="13951">
                  <c:v>4286.8999999999996</c:v>
                </c:pt>
                <c:pt idx="13952">
                  <c:v>4288.8999999999996</c:v>
                </c:pt>
                <c:pt idx="13953">
                  <c:v>4294.3999999999996</c:v>
                </c:pt>
                <c:pt idx="13954">
                  <c:v>4293.7</c:v>
                </c:pt>
                <c:pt idx="13955">
                  <c:v>4295</c:v>
                </c:pt>
                <c:pt idx="13956">
                  <c:v>4281.7</c:v>
                </c:pt>
                <c:pt idx="13957">
                  <c:v>4290.2</c:v>
                </c:pt>
                <c:pt idx="13958">
                  <c:v>4290.1000000000004</c:v>
                </c:pt>
                <c:pt idx="13959">
                  <c:v>4286.3</c:v>
                </c:pt>
                <c:pt idx="13960">
                  <c:v>4285</c:v>
                </c:pt>
                <c:pt idx="13961">
                  <c:v>4280.5</c:v>
                </c:pt>
                <c:pt idx="13962">
                  <c:v>4287.8</c:v>
                </c:pt>
                <c:pt idx="13963">
                  <c:v>4288.7</c:v>
                </c:pt>
                <c:pt idx="13964">
                  <c:v>4286.1000000000004</c:v>
                </c:pt>
                <c:pt idx="13965">
                  <c:v>4281.3</c:v>
                </c:pt>
                <c:pt idx="13966">
                  <c:v>4292</c:v>
                </c:pt>
                <c:pt idx="13967">
                  <c:v>4290.8999999999996</c:v>
                </c:pt>
                <c:pt idx="13968">
                  <c:v>4284.8999999999996</c:v>
                </c:pt>
                <c:pt idx="13969">
                  <c:v>4283</c:v>
                </c:pt>
                <c:pt idx="13970">
                  <c:v>4290.7</c:v>
                </c:pt>
                <c:pt idx="13971">
                  <c:v>4289</c:v>
                </c:pt>
                <c:pt idx="13972">
                  <c:v>4279.8</c:v>
                </c:pt>
                <c:pt idx="13973">
                  <c:v>4287</c:v>
                </c:pt>
                <c:pt idx="13974">
                  <c:v>4287.1000000000004</c:v>
                </c:pt>
                <c:pt idx="13975">
                  <c:v>4290.6000000000004</c:v>
                </c:pt>
                <c:pt idx="13976">
                  <c:v>4292.2</c:v>
                </c:pt>
                <c:pt idx="13977">
                  <c:v>4296.3</c:v>
                </c:pt>
                <c:pt idx="13978">
                  <c:v>4289.2</c:v>
                </c:pt>
                <c:pt idx="13979">
                  <c:v>4293.8999999999996</c:v>
                </c:pt>
                <c:pt idx="13980">
                  <c:v>4290.3999999999996</c:v>
                </c:pt>
                <c:pt idx="13981">
                  <c:v>4288.2</c:v>
                </c:pt>
                <c:pt idx="13982">
                  <c:v>4289.6000000000004</c:v>
                </c:pt>
                <c:pt idx="13983">
                  <c:v>4295.5</c:v>
                </c:pt>
                <c:pt idx="13984">
                  <c:v>4297.3999999999996</c:v>
                </c:pt>
                <c:pt idx="13985">
                  <c:v>4300.6000000000004</c:v>
                </c:pt>
                <c:pt idx="13986">
                  <c:v>4300.3</c:v>
                </c:pt>
                <c:pt idx="13987">
                  <c:v>4299</c:v>
                </c:pt>
                <c:pt idx="13988">
                  <c:v>4295.2</c:v>
                </c:pt>
                <c:pt idx="13989">
                  <c:v>4293.7</c:v>
                </c:pt>
                <c:pt idx="13990">
                  <c:v>4293.7</c:v>
                </c:pt>
                <c:pt idx="13991">
                  <c:v>4287.5</c:v>
                </c:pt>
                <c:pt idx="13992">
                  <c:v>4289.7</c:v>
                </c:pt>
                <c:pt idx="13993">
                  <c:v>4299.2</c:v>
                </c:pt>
                <c:pt idx="13994">
                  <c:v>4298.6000000000004</c:v>
                </c:pt>
                <c:pt idx="13995">
                  <c:v>4297.8</c:v>
                </c:pt>
                <c:pt idx="13996">
                  <c:v>4296.3999999999996</c:v>
                </c:pt>
                <c:pt idx="13997">
                  <c:v>4296.3</c:v>
                </c:pt>
                <c:pt idx="13998">
                  <c:v>4293.3</c:v>
                </c:pt>
                <c:pt idx="13999">
                  <c:v>4298.1000000000004</c:v>
                </c:pt>
                <c:pt idx="14000">
                  <c:v>4290.1000000000004</c:v>
                </c:pt>
                <c:pt idx="14001">
                  <c:v>4291.7</c:v>
                </c:pt>
                <c:pt idx="14002">
                  <c:v>4287.1000000000004</c:v>
                </c:pt>
                <c:pt idx="14003">
                  <c:v>4288.2</c:v>
                </c:pt>
                <c:pt idx="14004">
                  <c:v>4284.2</c:v>
                </c:pt>
                <c:pt idx="14005">
                  <c:v>4285.7</c:v>
                </c:pt>
                <c:pt idx="14006">
                  <c:v>4287.7</c:v>
                </c:pt>
                <c:pt idx="14007">
                  <c:v>4288.2</c:v>
                </c:pt>
                <c:pt idx="14008">
                  <c:v>4289.3999999999996</c:v>
                </c:pt>
                <c:pt idx="14009">
                  <c:v>4295.5</c:v>
                </c:pt>
                <c:pt idx="14010">
                  <c:v>4297.2</c:v>
                </c:pt>
                <c:pt idx="14011">
                  <c:v>4290.8</c:v>
                </c:pt>
                <c:pt idx="14012">
                  <c:v>4285.8</c:v>
                </c:pt>
                <c:pt idx="14013">
                  <c:v>4292.5</c:v>
                </c:pt>
                <c:pt idx="14014">
                  <c:v>4301.8</c:v>
                </c:pt>
                <c:pt idx="14015">
                  <c:v>4288.7</c:v>
                </c:pt>
                <c:pt idx="14016">
                  <c:v>4286.8</c:v>
                </c:pt>
                <c:pt idx="14017">
                  <c:v>4291.3999999999996</c:v>
                </c:pt>
                <c:pt idx="14018">
                  <c:v>4292.3</c:v>
                </c:pt>
                <c:pt idx="14019">
                  <c:v>4290.5</c:v>
                </c:pt>
                <c:pt idx="14020">
                  <c:v>4303.8999999999996</c:v>
                </c:pt>
                <c:pt idx="14021">
                  <c:v>4292.1000000000004</c:v>
                </c:pt>
                <c:pt idx="14022">
                  <c:v>4295</c:v>
                </c:pt>
                <c:pt idx="14023">
                  <c:v>4301.2</c:v>
                </c:pt>
                <c:pt idx="14024">
                  <c:v>4290.7</c:v>
                </c:pt>
                <c:pt idx="14025">
                  <c:v>4292.8</c:v>
                </c:pt>
                <c:pt idx="14026">
                  <c:v>4306.6000000000004</c:v>
                </c:pt>
                <c:pt idx="14027">
                  <c:v>4288.2</c:v>
                </c:pt>
                <c:pt idx="14028">
                  <c:v>4298.8</c:v>
                </c:pt>
                <c:pt idx="14029">
                  <c:v>4288.6000000000004</c:v>
                </c:pt>
                <c:pt idx="14030">
                  <c:v>4299.5</c:v>
                </c:pt>
                <c:pt idx="14031">
                  <c:v>4301.8</c:v>
                </c:pt>
                <c:pt idx="14032">
                  <c:v>4299.7</c:v>
                </c:pt>
                <c:pt idx="14033">
                  <c:v>4307.8</c:v>
                </c:pt>
                <c:pt idx="14034">
                  <c:v>4311.8999999999996</c:v>
                </c:pt>
                <c:pt idx="14035">
                  <c:v>4286.6000000000004</c:v>
                </c:pt>
                <c:pt idx="14036">
                  <c:v>4284.6000000000004</c:v>
                </c:pt>
                <c:pt idx="14037">
                  <c:v>4290.6000000000004</c:v>
                </c:pt>
                <c:pt idx="14038">
                  <c:v>4290.1000000000004</c:v>
                </c:pt>
                <c:pt idx="14039">
                  <c:v>4296.8</c:v>
                </c:pt>
                <c:pt idx="14040">
                  <c:v>4298.8999999999996</c:v>
                </c:pt>
                <c:pt idx="14041">
                  <c:v>4297.8</c:v>
                </c:pt>
                <c:pt idx="14042">
                  <c:v>4304.6000000000004</c:v>
                </c:pt>
                <c:pt idx="14043">
                  <c:v>4300.7</c:v>
                </c:pt>
                <c:pt idx="14044">
                  <c:v>4302.3</c:v>
                </c:pt>
                <c:pt idx="14045">
                  <c:v>4295.7</c:v>
                </c:pt>
                <c:pt idx="14046">
                  <c:v>4299.7</c:v>
                </c:pt>
                <c:pt idx="14047">
                  <c:v>4303.8</c:v>
                </c:pt>
                <c:pt idx="14048">
                  <c:v>4300.6000000000004</c:v>
                </c:pt>
                <c:pt idx="14049">
                  <c:v>4298.3</c:v>
                </c:pt>
                <c:pt idx="14050">
                  <c:v>4297.7</c:v>
                </c:pt>
                <c:pt idx="14051">
                  <c:v>4305.5</c:v>
                </c:pt>
                <c:pt idx="14052">
                  <c:v>4302</c:v>
                </c:pt>
                <c:pt idx="14053">
                  <c:v>4302.6000000000004</c:v>
                </c:pt>
                <c:pt idx="14054">
                  <c:v>4305</c:v>
                </c:pt>
                <c:pt idx="14055">
                  <c:v>4304.8999999999996</c:v>
                </c:pt>
                <c:pt idx="14056">
                  <c:v>4306.1000000000004</c:v>
                </c:pt>
                <c:pt idx="14057">
                  <c:v>4304.6000000000004</c:v>
                </c:pt>
                <c:pt idx="14058">
                  <c:v>4302.3999999999996</c:v>
                </c:pt>
                <c:pt idx="14059">
                  <c:v>4301.3999999999996</c:v>
                </c:pt>
                <c:pt idx="14060">
                  <c:v>4303.7</c:v>
                </c:pt>
                <c:pt idx="14061">
                  <c:v>4305.3</c:v>
                </c:pt>
                <c:pt idx="14062">
                  <c:v>4304.8</c:v>
                </c:pt>
                <c:pt idx="14063">
                  <c:v>4304.8999999999996</c:v>
                </c:pt>
                <c:pt idx="14064">
                  <c:v>4303.2</c:v>
                </c:pt>
                <c:pt idx="14065">
                  <c:v>4304.3999999999996</c:v>
                </c:pt>
                <c:pt idx="14066">
                  <c:v>4310.8999999999996</c:v>
                </c:pt>
                <c:pt idx="14067">
                  <c:v>4300.5</c:v>
                </c:pt>
                <c:pt idx="14068">
                  <c:v>4307.3</c:v>
                </c:pt>
                <c:pt idx="14069">
                  <c:v>4303.6000000000004</c:v>
                </c:pt>
                <c:pt idx="14070">
                  <c:v>4301.3999999999996</c:v>
                </c:pt>
                <c:pt idx="14071">
                  <c:v>4305.3999999999996</c:v>
                </c:pt>
                <c:pt idx="14072">
                  <c:v>4297.1000000000004</c:v>
                </c:pt>
                <c:pt idx="14073">
                  <c:v>4310</c:v>
                </c:pt>
                <c:pt idx="14074">
                  <c:v>4300.8999999999996</c:v>
                </c:pt>
                <c:pt idx="14075">
                  <c:v>4308.8</c:v>
                </c:pt>
                <c:pt idx="14076">
                  <c:v>4311.8</c:v>
                </c:pt>
                <c:pt idx="14077">
                  <c:v>4307.1000000000004</c:v>
                </c:pt>
                <c:pt idx="14078">
                  <c:v>4303.6000000000004</c:v>
                </c:pt>
                <c:pt idx="14079">
                  <c:v>4308.5</c:v>
                </c:pt>
                <c:pt idx="14080">
                  <c:v>4315.2</c:v>
                </c:pt>
                <c:pt idx="14081">
                  <c:v>4306.5</c:v>
                </c:pt>
                <c:pt idx="14082">
                  <c:v>4305.8999999999996</c:v>
                </c:pt>
                <c:pt idx="14083">
                  <c:v>4308.8999999999996</c:v>
                </c:pt>
                <c:pt idx="14084">
                  <c:v>4313.6000000000004</c:v>
                </c:pt>
                <c:pt idx="14085">
                  <c:v>4312.3</c:v>
                </c:pt>
                <c:pt idx="14086">
                  <c:v>4310.1000000000004</c:v>
                </c:pt>
                <c:pt idx="14087">
                  <c:v>4312.8</c:v>
                </c:pt>
                <c:pt idx="14088">
                  <c:v>4313.5</c:v>
                </c:pt>
                <c:pt idx="14089">
                  <c:v>4314.6000000000004</c:v>
                </c:pt>
                <c:pt idx="14090">
                  <c:v>4307.2</c:v>
                </c:pt>
                <c:pt idx="14091">
                  <c:v>4310.3</c:v>
                </c:pt>
                <c:pt idx="14092">
                  <c:v>4299.6000000000004</c:v>
                </c:pt>
                <c:pt idx="14093">
                  <c:v>4315.7</c:v>
                </c:pt>
                <c:pt idx="14094">
                  <c:v>4308.5</c:v>
                </c:pt>
                <c:pt idx="14095">
                  <c:v>4317.8</c:v>
                </c:pt>
                <c:pt idx="14096">
                  <c:v>4312.8</c:v>
                </c:pt>
                <c:pt idx="14097">
                  <c:v>4309.6000000000004</c:v>
                </c:pt>
                <c:pt idx="14098">
                  <c:v>4312.3999999999996</c:v>
                </c:pt>
                <c:pt idx="14099">
                  <c:v>4317.1000000000004</c:v>
                </c:pt>
                <c:pt idx="14100">
                  <c:v>4311.6000000000004</c:v>
                </c:pt>
                <c:pt idx="14101">
                  <c:v>4310.7</c:v>
                </c:pt>
                <c:pt idx="14102">
                  <c:v>4312.8999999999996</c:v>
                </c:pt>
                <c:pt idx="14103">
                  <c:v>4317</c:v>
                </c:pt>
                <c:pt idx="14104">
                  <c:v>4313.3</c:v>
                </c:pt>
                <c:pt idx="14105">
                  <c:v>4309.2</c:v>
                </c:pt>
                <c:pt idx="14106">
                  <c:v>4308.8999999999996</c:v>
                </c:pt>
                <c:pt idx="14107">
                  <c:v>4315</c:v>
                </c:pt>
                <c:pt idx="14108">
                  <c:v>4314.5</c:v>
                </c:pt>
                <c:pt idx="14109">
                  <c:v>4314.8</c:v>
                </c:pt>
                <c:pt idx="14110">
                  <c:v>4316.2</c:v>
                </c:pt>
                <c:pt idx="14111">
                  <c:v>4322.6000000000004</c:v>
                </c:pt>
                <c:pt idx="14112">
                  <c:v>4318.6000000000004</c:v>
                </c:pt>
                <c:pt idx="14113">
                  <c:v>4328.6000000000004</c:v>
                </c:pt>
                <c:pt idx="14114">
                  <c:v>4328.7</c:v>
                </c:pt>
                <c:pt idx="14115">
                  <c:v>4327.1000000000004</c:v>
                </c:pt>
                <c:pt idx="14116">
                  <c:v>4324.7</c:v>
                </c:pt>
                <c:pt idx="14117">
                  <c:v>4324.5</c:v>
                </c:pt>
                <c:pt idx="14118">
                  <c:v>4321.7</c:v>
                </c:pt>
                <c:pt idx="14119">
                  <c:v>4313.5</c:v>
                </c:pt>
                <c:pt idx="14120">
                  <c:v>4326.2</c:v>
                </c:pt>
                <c:pt idx="14121">
                  <c:v>4317.3</c:v>
                </c:pt>
                <c:pt idx="14122">
                  <c:v>4317.5</c:v>
                </c:pt>
                <c:pt idx="14123">
                  <c:v>4323.3</c:v>
                </c:pt>
                <c:pt idx="14124">
                  <c:v>4321.1000000000004</c:v>
                </c:pt>
                <c:pt idx="14125">
                  <c:v>4327.1000000000004</c:v>
                </c:pt>
                <c:pt idx="14126">
                  <c:v>4325.6000000000004</c:v>
                </c:pt>
                <c:pt idx="14127">
                  <c:v>4324.6000000000004</c:v>
                </c:pt>
                <c:pt idx="14128">
                  <c:v>4329.2</c:v>
                </c:pt>
                <c:pt idx="14129">
                  <c:v>4328.3</c:v>
                </c:pt>
                <c:pt idx="14130">
                  <c:v>4314.6000000000004</c:v>
                </c:pt>
                <c:pt idx="14131">
                  <c:v>4319.1000000000004</c:v>
                </c:pt>
                <c:pt idx="14132">
                  <c:v>4315.6000000000004</c:v>
                </c:pt>
                <c:pt idx="14133">
                  <c:v>4322.3</c:v>
                </c:pt>
                <c:pt idx="14134">
                  <c:v>4323.2</c:v>
                </c:pt>
                <c:pt idx="14135">
                  <c:v>4333.8999999999996</c:v>
                </c:pt>
                <c:pt idx="14136">
                  <c:v>4329.7</c:v>
                </c:pt>
                <c:pt idx="14137">
                  <c:v>4338.3</c:v>
                </c:pt>
                <c:pt idx="14138">
                  <c:v>4335.1000000000004</c:v>
                </c:pt>
                <c:pt idx="14139">
                  <c:v>4321.3999999999996</c:v>
                </c:pt>
                <c:pt idx="14140">
                  <c:v>4331</c:v>
                </c:pt>
                <c:pt idx="14141">
                  <c:v>4320.8999999999996</c:v>
                </c:pt>
                <c:pt idx="14142">
                  <c:v>4324.2</c:v>
                </c:pt>
                <c:pt idx="14143">
                  <c:v>4334.8</c:v>
                </c:pt>
                <c:pt idx="14144">
                  <c:v>4330.5</c:v>
                </c:pt>
                <c:pt idx="14145">
                  <c:v>4330.6000000000004</c:v>
                </c:pt>
                <c:pt idx="14146">
                  <c:v>4334.7</c:v>
                </c:pt>
                <c:pt idx="14147">
                  <c:v>4339.1000000000004</c:v>
                </c:pt>
                <c:pt idx="14148">
                  <c:v>4332.5</c:v>
                </c:pt>
                <c:pt idx="14149">
                  <c:v>4332.6000000000004</c:v>
                </c:pt>
                <c:pt idx="14150">
                  <c:v>4327.3999999999996</c:v>
                </c:pt>
                <c:pt idx="14151">
                  <c:v>4329.5</c:v>
                </c:pt>
                <c:pt idx="14152">
                  <c:v>4337.5</c:v>
                </c:pt>
                <c:pt idx="14153">
                  <c:v>4333.6000000000004</c:v>
                </c:pt>
                <c:pt idx="14154">
                  <c:v>4328.8999999999996</c:v>
                </c:pt>
                <c:pt idx="14155">
                  <c:v>4345.3999999999996</c:v>
                </c:pt>
                <c:pt idx="14156">
                  <c:v>4332.5</c:v>
                </c:pt>
                <c:pt idx="14157">
                  <c:v>4329</c:v>
                </c:pt>
                <c:pt idx="14158">
                  <c:v>4327.6000000000004</c:v>
                </c:pt>
                <c:pt idx="14159">
                  <c:v>4322.2</c:v>
                </c:pt>
                <c:pt idx="14160">
                  <c:v>4321.7</c:v>
                </c:pt>
                <c:pt idx="14161">
                  <c:v>4317.6000000000004</c:v>
                </c:pt>
                <c:pt idx="14162">
                  <c:v>4331.8999999999996</c:v>
                </c:pt>
                <c:pt idx="14163">
                  <c:v>4321.8</c:v>
                </c:pt>
                <c:pt idx="14164">
                  <c:v>4323.5</c:v>
                </c:pt>
                <c:pt idx="14165">
                  <c:v>4317</c:v>
                </c:pt>
                <c:pt idx="14166">
                  <c:v>4328.3999999999996</c:v>
                </c:pt>
                <c:pt idx="14167">
                  <c:v>4312.1000000000004</c:v>
                </c:pt>
                <c:pt idx="14168">
                  <c:v>4316.3999999999996</c:v>
                </c:pt>
                <c:pt idx="14169">
                  <c:v>4321.2</c:v>
                </c:pt>
                <c:pt idx="14170">
                  <c:v>4328.7</c:v>
                </c:pt>
                <c:pt idx="14171">
                  <c:v>4315.1000000000004</c:v>
                </c:pt>
                <c:pt idx="14172">
                  <c:v>4320.1000000000004</c:v>
                </c:pt>
                <c:pt idx="14173">
                  <c:v>4314.6000000000004</c:v>
                </c:pt>
                <c:pt idx="14174">
                  <c:v>4321.8999999999996</c:v>
                </c:pt>
                <c:pt idx="14175">
                  <c:v>4322.8</c:v>
                </c:pt>
                <c:pt idx="14176">
                  <c:v>4311.3</c:v>
                </c:pt>
                <c:pt idx="14177">
                  <c:v>4309.7</c:v>
                </c:pt>
                <c:pt idx="14178">
                  <c:v>4305.1000000000004</c:v>
                </c:pt>
                <c:pt idx="14179">
                  <c:v>4318.8999999999996</c:v>
                </c:pt>
                <c:pt idx="14180">
                  <c:v>4310.8999999999996</c:v>
                </c:pt>
                <c:pt idx="14181">
                  <c:v>4293.2</c:v>
                </c:pt>
                <c:pt idx="14182">
                  <c:v>4308.6000000000004</c:v>
                </c:pt>
                <c:pt idx="14183">
                  <c:v>4318.3999999999996</c:v>
                </c:pt>
                <c:pt idx="14184">
                  <c:v>4313.3</c:v>
                </c:pt>
                <c:pt idx="14185">
                  <c:v>4319.5</c:v>
                </c:pt>
                <c:pt idx="14186">
                  <c:v>4303.3</c:v>
                </c:pt>
                <c:pt idx="14187">
                  <c:v>4313.3999999999996</c:v>
                </c:pt>
                <c:pt idx="14188">
                  <c:v>4307.5</c:v>
                </c:pt>
                <c:pt idx="14189">
                  <c:v>4314.3</c:v>
                </c:pt>
                <c:pt idx="14190">
                  <c:v>4309.1000000000004</c:v>
                </c:pt>
                <c:pt idx="14191">
                  <c:v>4317.3999999999996</c:v>
                </c:pt>
                <c:pt idx="14192">
                  <c:v>4312.3999999999996</c:v>
                </c:pt>
                <c:pt idx="14193">
                  <c:v>4303</c:v>
                </c:pt>
                <c:pt idx="14194">
                  <c:v>4304.6000000000004</c:v>
                </c:pt>
                <c:pt idx="14195">
                  <c:v>4313.8</c:v>
                </c:pt>
                <c:pt idx="14196">
                  <c:v>4313.2</c:v>
                </c:pt>
                <c:pt idx="14197">
                  <c:v>4307.1000000000004</c:v>
                </c:pt>
                <c:pt idx="14198">
                  <c:v>4297.3</c:v>
                </c:pt>
                <c:pt idx="14199">
                  <c:v>4317.2</c:v>
                </c:pt>
                <c:pt idx="14200">
                  <c:v>4298.3999999999996</c:v>
                </c:pt>
                <c:pt idx="14201">
                  <c:v>4290.8</c:v>
                </c:pt>
                <c:pt idx="14202">
                  <c:v>4312.6000000000004</c:v>
                </c:pt>
                <c:pt idx="14203">
                  <c:v>4307.3</c:v>
                </c:pt>
                <c:pt idx="14204">
                  <c:v>4313.3</c:v>
                </c:pt>
                <c:pt idx="14205">
                  <c:v>4300.2</c:v>
                </c:pt>
                <c:pt idx="14206">
                  <c:v>4302</c:v>
                </c:pt>
                <c:pt idx="14207">
                  <c:v>4306.1000000000004</c:v>
                </c:pt>
                <c:pt idx="14208">
                  <c:v>4293.1000000000004</c:v>
                </c:pt>
                <c:pt idx="14209">
                  <c:v>4312.8</c:v>
                </c:pt>
                <c:pt idx="14210">
                  <c:v>4303.8</c:v>
                </c:pt>
                <c:pt idx="14211">
                  <c:v>4313.8</c:v>
                </c:pt>
                <c:pt idx="14212">
                  <c:v>4300</c:v>
                </c:pt>
                <c:pt idx="14213">
                  <c:v>4302.7</c:v>
                </c:pt>
                <c:pt idx="14214">
                  <c:v>4299</c:v>
                </c:pt>
                <c:pt idx="14215">
                  <c:v>4313.3</c:v>
                </c:pt>
                <c:pt idx="14216">
                  <c:v>4295</c:v>
                </c:pt>
                <c:pt idx="14217">
                  <c:v>4306.3999999999996</c:v>
                </c:pt>
                <c:pt idx="14218">
                  <c:v>4302.8999999999996</c:v>
                </c:pt>
                <c:pt idx="14219">
                  <c:v>4301.5</c:v>
                </c:pt>
                <c:pt idx="14220">
                  <c:v>4304.6000000000004</c:v>
                </c:pt>
                <c:pt idx="14221">
                  <c:v>4297.5</c:v>
                </c:pt>
                <c:pt idx="14222">
                  <c:v>4296.8999999999996</c:v>
                </c:pt>
                <c:pt idx="14223">
                  <c:v>4297.2</c:v>
                </c:pt>
                <c:pt idx="14224">
                  <c:v>4303.7</c:v>
                </c:pt>
                <c:pt idx="14225">
                  <c:v>4294.8</c:v>
                </c:pt>
                <c:pt idx="14226">
                  <c:v>4298.6000000000004</c:v>
                </c:pt>
                <c:pt idx="14227">
                  <c:v>4292.2</c:v>
                </c:pt>
                <c:pt idx="14228">
                  <c:v>4284.6000000000004</c:v>
                </c:pt>
                <c:pt idx="14229">
                  <c:v>4281.7</c:v>
                </c:pt>
                <c:pt idx="14230">
                  <c:v>4270.8</c:v>
                </c:pt>
                <c:pt idx="14231">
                  <c:v>4270.3999999999996</c:v>
                </c:pt>
                <c:pt idx="14232">
                  <c:v>4269.6000000000004</c:v>
                </c:pt>
                <c:pt idx="14233">
                  <c:v>4269.8</c:v>
                </c:pt>
                <c:pt idx="14234">
                  <c:v>4273.1000000000004</c:v>
                </c:pt>
                <c:pt idx="14235">
                  <c:v>4268</c:v>
                </c:pt>
                <c:pt idx="14236">
                  <c:v>4271.3</c:v>
                </c:pt>
                <c:pt idx="14237">
                  <c:v>4275.5</c:v>
                </c:pt>
                <c:pt idx="14238">
                  <c:v>4268.3999999999996</c:v>
                </c:pt>
                <c:pt idx="14239">
                  <c:v>4264.6000000000004</c:v>
                </c:pt>
                <c:pt idx="14240">
                  <c:v>4266</c:v>
                </c:pt>
                <c:pt idx="14241">
                  <c:v>4266</c:v>
                </c:pt>
                <c:pt idx="14242">
                  <c:v>4262.8999999999996</c:v>
                </c:pt>
                <c:pt idx="14243">
                  <c:v>4267.7</c:v>
                </c:pt>
                <c:pt idx="14244">
                  <c:v>4262.6000000000004</c:v>
                </c:pt>
                <c:pt idx="14245">
                  <c:v>4244.1000000000004</c:v>
                </c:pt>
                <c:pt idx="14246">
                  <c:v>4259.3</c:v>
                </c:pt>
                <c:pt idx="14247">
                  <c:v>4262</c:v>
                </c:pt>
                <c:pt idx="14248">
                  <c:v>4269.8</c:v>
                </c:pt>
                <c:pt idx="14249">
                  <c:v>4244.5</c:v>
                </c:pt>
                <c:pt idx="14250">
                  <c:v>4247.8</c:v>
                </c:pt>
                <c:pt idx="14251">
                  <c:v>4252.1000000000004</c:v>
                </c:pt>
                <c:pt idx="14252">
                  <c:v>4249.5</c:v>
                </c:pt>
                <c:pt idx="14253">
                  <c:v>4263</c:v>
                </c:pt>
                <c:pt idx="14254">
                  <c:v>4253.2</c:v>
                </c:pt>
                <c:pt idx="14255">
                  <c:v>4254.3999999999996</c:v>
                </c:pt>
                <c:pt idx="14256">
                  <c:v>4250.6000000000004</c:v>
                </c:pt>
                <c:pt idx="14257">
                  <c:v>4256.5</c:v>
                </c:pt>
                <c:pt idx="14258">
                  <c:v>4244.5</c:v>
                </c:pt>
                <c:pt idx="14259">
                  <c:v>4251.8</c:v>
                </c:pt>
                <c:pt idx="14260">
                  <c:v>4253.3999999999996</c:v>
                </c:pt>
                <c:pt idx="14261">
                  <c:v>4255</c:v>
                </c:pt>
                <c:pt idx="14262">
                  <c:v>4252</c:v>
                </c:pt>
                <c:pt idx="14263">
                  <c:v>4248.1000000000004</c:v>
                </c:pt>
                <c:pt idx="14264">
                  <c:v>4250.3999999999996</c:v>
                </c:pt>
                <c:pt idx="14265">
                  <c:v>4260.5</c:v>
                </c:pt>
                <c:pt idx="14266">
                  <c:v>4262.3</c:v>
                </c:pt>
                <c:pt idx="14267">
                  <c:v>4257.3999999999996</c:v>
                </c:pt>
                <c:pt idx="14268">
                  <c:v>4257.3</c:v>
                </c:pt>
                <c:pt idx="14269">
                  <c:v>4247.8999999999996</c:v>
                </c:pt>
                <c:pt idx="14270">
                  <c:v>4253</c:v>
                </c:pt>
                <c:pt idx="14271">
                  <c:v>4248.8</c:v>
                </c:pt>
                <c:pt idx="14272">
                  <c:v>4261.8</c:v>
                </c:pt>
                <c:pt idx="14273">
                  <c:v>4254.3999999999996</c:v>
                </c:pt>
                <c:pt idx="14274">
                  <c:v>4266.3</c:v>
                </c:pt>
                <c:pt idx="14275">
                  <c:v>4266</c:v>
                </c:pt>
                <c:pt idx="14276">
                  <c:v>4259.7</c:v>
                </c:pt>
                <c:pt idx="14277">
                  <c:v>4263.6000000000004</c:v>
                </c:pt>
                <c:pt idx="14278">
                  <c:v>4253.3</c:v>
                </c:pt>
                <c:pt idx="14279">
                  <c:v>4253.8</c:v>
                </c:pt>
                <c:pt idx="14280">
                  <c:v>4255.1000000000004</c:v>
                </c:pt>
                <c:pt idx="14281">
                  <c:v>4252.8</c:v>
                </c:pt>
                <c:pt idx="14282">
                  <c:v>4255.8</c:v>
                </c:pt>
                <c:pt idx="14283">
                  <c:v>4252.3</c:v>
                </c:pt>
                <c:pt idx="14284">
                  <c:v>4263.5</c:v>
                </c:pt>
                <c:pt idx="14285">
                  <c:v>4266.3999999999996</c:v>
                </c:pt>
                <c:pt idx="14286">
                  <c:v>4263.8999999999996</c:v>
                </c:pt>
                <c:pt idx="14287">
                  <c:v>4260.3</c:v>
                </c:pt>
                <c:pt idx="14288">
                  <c:v>4257</c:v>
                </c:pt>
                <c:pt idx="14289">
                  <c:v>4255</c:v>
                </c:pt>
                <c:pt idx="14290">
                  <c:v>4252.1000000000004</c:v>
                </c:pt>
                <c:pt idx="14291">
                  <c:v>4257.1000000000004</c:v>
                </c:pt>
                <c:pt idx="14292">
                  <c:v>4253.1000000000004</c:v>
                </c:pt>
                <c:pt idx="14293">
                  <c:v>4250.1000000000004</c:v>
                </c:pt>
                <c:pt idx="14294">
                  <c:v>4257</c:v>
                </c:pt>
                <c:pt idx="14295">
                  <c:v>4252.8</c:v>
                </c:pt>
                <c:pt idx="14296">
                  <c:v>4252.5</c:v>
                </c:pt>
                <c:pt idx="14297">
                  <c:v>4249.8</c:v>
                </c:pt>
                <c:pt idx="14298">
                  <c:v>4254.8</c:v>
                </c:pt>
                <c:pt idx="14299">
                  <c:v>4257</c:v>
                </c:pt>
                <c:pt idx="14300">
                  <c:v>4260.7</c:v>
                </c:pt>
                <c:pt idx="14301">
                  <c:v>4258.1000000000004</c:v>
                </c:pt>
                <c:pt idx="14302">
                  <c:v>4262.5</c:v>
                </c:pt>
                <c:pt idx="14303">
                  <c:v>4263.2</c:v>
                </c:pt>
                <c:pt idx="14304">
                  <c:v>4264.5</c:v>
                </c:pt>
                <c:pt idx="14305">
                  <c:v>4259.3999999999996</c:v>
                </c:pt>
                <c:pt idx="14306">
                  <c:v>4262</c:v>
                </c:pt>
                <c:pt idx="14307">
                  <c:v>4266.3</c:v>
                </c:pt>
                <c:pt idx="14308">
                  <c:v>4256.7</c:v>
                </c:pt>
                <c:pt idx="14309">
                  <c:v>4258</c:v>
                </c:pt>
                <c:pt idx="14310">
                  <c:v>4258.2</c:v>
                </c:pt>
                <c:pt idx="14311">
                  <c:v>4267.8</c:v>
                </c:pt>
                <c:pt idx="14312">
                  <c:v>4260</c:v>
                </c:pt>
                <c:pt idx="14313">
                  <c:v>4262.1000000000004</c:v>
                </c:pt>
                <c:pt idx="14314">
                  <c:v>4261.3999999999996</c:v>
                </c:pt>
                <c:pt idx="14315">
                  <c:v>4261</c:v>
                </c:pt>
                <c:pt idx="14316">
                  <c:v>4264.1000000000004</c:v>
                </c:pt>
                <c:pt idx="14317">
                  <c:v>4259.5</c:v>
                </c:pt>
                <c:pt idx="14318">
                  <c:v>4269.3</c:v>
                </c:pt>
                <c:pt idx="14319">
                  <c:v>4262.5</c:v>
                </c:pt>
                <c:pt idx="14320">
                  <c:v>4254.8</c:v>
                </c:pt>
                <c:pt idx="14321">
                  <c:v>4256.8999999999996</c:v>
                </c:pt>
                <c:pt idx="14322">
                  <c:v>4257.3</c:v>
                </c:pt>
                <c:pt idx="14323">
                  <c:v>4254</c:v>
                </c:pt>
                <c:pt idx="14324">
                  <c:v>4257.8999999999996</c:v>
                </c:pt>
                <c:pt idx="14325">
                  <c:v>4254</c:v>
                </c:pt>
                <c:pt idx="14326">
                  <c:v>4252</c:v>
                </c:pt>
                <c:pt idx="14327">
                  <c:v>4243.8</c:v>
                </c:pt>
                <c:pt idx="14328">
                  <c:v>4249</c:v>
                </c:pt>
                <c:pt idx="14329">
                  <c:v>4242.3999999999996</c:v>
                </c:pt>
                <c:pt idx="14330">
                  <c:v>4242.5</c:v>
                </c:pt>
                <c:pt idx="14331">
                  <c:v>4242.5</c:v>
                </c:pt>
                <c:pt idx="14332">
                  <c:v>4232.8999999999996</c:v>
                </c:pt>
                <c:pt idx="14333">
                  <c:v>4232.8</c:v>
                </c:pt>
                <c:pt idx="14334">
                  <c:v>4244.3</c:v>
                </c:pt>
                <c:pt idx="14335">
                  <c:v>4248.2</c:v>
                </c:pt>
                <c:pt idx="14336">
                  <c:v>4237</c:v>
                </c:pt>
                <c:pt idx="14337">
                  <c:v>4234.8</c:v>
                </c:pt>
                <c:pt idx="14338">
                  <c:v>4241.7</c:v>
                </c:pt>
                <c:pt idx="14339">
                  <c:v>4236.1000000000004</c:v>
                </c:pt>
                <c:pt idx="14340">
                  <c:v>4233</c:v>
                </c:pt>
                <c:pt idx="14341">
                  <c:v>4230.8</c:v>
                </c:pt>
                <c:pt idx="14342">
                  <c:v>4233.1000000000004</c:v>
                </c:pt>
                <c:pt idx="14343">
                  <c:v>4224.3999999999996</c:v>
                </c:pt>
                <c:pt idx="14344">
                  <c:v>4226</c:v>
                </c:pt>
                <c:pt idx="14345">
                  <c:v>4237.3999999999996</c:v>
                </c:pt>
                <c:pt idx="14346">
                  <c:v>4226.1000000000004</c:v>
                </c:pt>
                <c:pt idx="14347">
                  <c:v>4240</c:v>
                </c:pt>
                <c:pt idx="14348">
                  <c:v>4231.3999999999996</c:v>
                </c:pt>
                <c:pt idx="14349">
                  <c:v>4233.8999999999996</c:v>
                </c:pt>
                <c:pt idx="14350">
                  <c:v>4236.8999999999996</c:v>
                </c:pt>
                <c:pt idx="14351">
                  <c:v>4230.2</c:v>
                </c:pt>
                <c:pt idx="14352">
                  <c:v>4229.1000000000004</c:v>
                </c:pt>
                <c:pt idx="14353">
                  <c:v>4236.6000000000004</c:v>
                </c:pt>
                <c:pt idx="14354">
                  <c:v>4238.8</c:v>
                </c:pt>
                <c:pt idx="14355">
                  <c:v>4231</c:v>
                </c:pt>
                <c:pt idx="14356">
                  <c:v>4233.8</c:v>
                </c:pt>
                <c:pt idx="14357">
                  <c:v>4232.8</c:v>
                </c:pt>
                <c:pt idx="14358">
                  <c:v>4241.6000000000004</c:v>
                </c:pt>
                <c:pt idx="14359">
                  <c:v>4219.8</c:v>
                </c:pt>
                <c:pt idx="14360">
                  <c:v>4223.8999999999996</c:v>
                </c:pt>
                <c:pt idx="14361">
                  <c:v>4236.8</c:v>
                </c:pt>
                <c:pt idx="14362">
                  <c:v>4238.8999999999996</c:v>
                </c:pt>
                <c:pt idx="14363">
                  <c:v>4232.5</c:v>
                </c:pt>
                <c:pt idx="14364">
                  <c:v>4243.8999999999996</c:v>
                </c:pt>
                <c:pt idx="14365">
                  <c:v>4230.1000000000004</c:v>
                </c:pt>
                <c:pt idx="14366">
                  <c:v>4241.3</c:v>
                </c:pt>
                <c:pt idx="14367">
                  <c:v>4238.7</c:v>
                </c:pt>
                <c:pt idx="14368">
                  <c:v>4237.5</c:v>
                </c:pt>
                <c:pt idx="14369">
                  <c:v>4233.2</c:v>
                </c:pt>
                <c:pt idx="14370">
                  <c:v>4243.5</c:v>
                </c:pt>
                <c:pt idx="14371">
                  <c:v>4236.6000000000004</c:v>
                </c:pt>
                <c:pt idx="14372">
                  <c:v>4231.6000000000004</c:v>
                </c:pt>
                <c:pt idx="14373">
                  <c:v>4230.5</c:v>
                </c:pt>
                <c:pt idx="14374">
                  <c:v>4237.3999999999996</c:v>
                </c:pt>
                <c:pt idx="14375">
                  <c:v>4242.3</c:v>
                </c:pt>
                <c:pt idx="14376">
                  <c:v>4245.8999999999996</c:v>
                </c:pt>
                <c:pt idx="14377">
                  <c:v>4240.1000000000004</c:v>
                </c:pt>
                <c:pt idx="14378">
                  <c:v>4237.8</c:v>
                </c:pt>
                <c:pt idx="14379">
                  <c:v>4237</c:v>
                </c:pt>
                <c:pt idx="14380">
                  <c:v>4247.2</c:v>
                </c:pt>
                <c:pt idx="14381">
                  <c:v>4240.1000000000004</c:v>
                </c:pt>
                <c:pt idx="14382">
                  <c:v>4232.7</c:v>
                </c:pt>
                <c:pt idx="14383">
                  <c:v>4232.6000000000004</c:v>
                </c:pt>
                <c:pt idx="14384">
                  <c:v>4235.6000000000004</c:v>
                </c:pt>
                <c:pt idx="14385">
                  <c:v>4237.3999999999996</c:v>
                </c:pt>
                <c:pt idx="14386">
                  <c:v>4235.2</c:v>
                </c:pt>
                <c:pt idx="14387">
                  <c:v>4239.8</c:v>
                </c:pt>
                <c:pt idx="14388">
                  <c:v>4240.8999999999996</c:v>
                </c:pt>
                <c:pt idx="14389">
                  <c:v>4238</c:v>
                </c:pt>
                <c:pt idx="14390">
                  <c:v>4239.8999999999996</c:v>
                </c:pt>
                <c:pt idx="14391">
                  <c:v>4235.7</c:v>
                </c:pt>
                <c:pt idx="14392">
                  <c:v>4243.5</c:v>
                </c:pt>
                <c:pt idx="14393">
                  <c:v>4249.3</c:v>
                </c:pt>
                <c:pt idx="14394">
                  <c:v>4249.8</c:v>
                </c:pt>
                <c:pt idx="14395">
                  <c:v>4249.3</c:v>
                </c:pt>
                <c:pt idx="14396">
                  <c:v>4245.7</c:v>
                </c:pt>
                <c:pt idx="14397">
                  <c:v>4247.3</c:v>
                </c:pt>
                <c:pt idx="14398">
                  <c:v>4245.8999999999996</c:v>
                </c:pt>
                <c:pt idx="14399">
                  <c:v>4243.7</c:v>
                </c:pt>
                <c:pt idx="14400">
                  <c:v>4240.7</c:v>
                </c:pt>
                <c:pt idx="14401">
                  <c:v>4242.8999999999996</c:v>
                </c:pt>
                <c:pt idx="14402">
                  <c:v>4244.3</c:v>
                </c:pt>
                <c:pt idx="14403">
                  <c:v>4238.1000000000004</c:v>
                </c:pt>
                <c:pt idx="14404">
                  <c:v>4240.8999999999996</c:v>
                </c:pt>
                <c:pt idx="14405">
                  <c:v>4242.8999999999996</c:v>
                </c:pt>
                <c:pt idx="14406">
                  <c:v>4250.2</c:v>
                </c:pt>
                <c:pt idx="14407">
                  <c:v>4248.6000000000004</c:v>
                </c:pt>
                <c:pt idx="14408">
                  <c:v>4247.3</c:v>
                </c:pt>
                <c:pt idx="14409">
                  <c:v>4247.2</c:v>
                </c:pt>
                <c:pt idx="14410">
                  <c:v>4242.7</c:v>
                </c:pt>
                <c:pt idx="14411">
                  <c:v>4238.3</c:v>
                </c:pt>
                <c:pt idx="14412">
                  <c:v>4238.7</c:v>
                </c:pt>
                <c:pt idx="14413">
                  <c:v>4236.2</c:v>
                </c:pt>
                <c:pt idx="14414">
                  <c:v>4240</c:v>
                </c:pt>
                <c:pt idx="14415">
                  <c:v>4246.3</c:v>
                </c:pt>
                <c:pt idx="14416">
                  <c:v>4249</c:v>
                </c:pt>
                <c:pt idx="14417">
                  <c:v>4241.2</c:v>
                </c:pt>
                <c:pt idx="14418">
                  <c:v>4241.3</c:v>
                </c:pt>
                <c:pt idx="14419">
                  <c:v>4239.2</c:v>
                </c:pt>
                <c:pt idx="14420">
                  <c:v>4239.3999999999996</c:v>
                </c:pt>
                <c:pt idx="14421">
                  <c:v>4241.3999999999996</c:v>
                </c:pt>
                <c:pt idx="14422">
                  <c:v>4245.8</c:v>
                </c:pt>
                <c:pt idx="14423">
                  <c:v>4239.3</c:v>
                </c:pt>
                <c:pt idx="14424">
                  <c:v>4238.8</c:v>
                </c:pt>
                <c:pt idx="14425">
                  <c:v>4242.3</c:v>
                </c:pt>
                <c:pt idx="14426">
                  <c:v>4247.3999999999996</c:v>
                </c:pt>
                <c:pt idx="14427">
                  <c:v>4241.2</c:v>
                </c:pt>
                <c:pt idx="14428">
                  <c:v>4241.8</c:v>
                </c:pt>
                <c:pt idx="14429">
                  <c:v>4241.3999999999996</c:v>
                </c:pt>
                <c:pt idx="14430">
                  <c:v>4238.3999999999996</c:v>
                </c:pt>
                <c:pt idx="14431">
                  <c:v>4244</c:v>
                </c:pt>
                <c:pt idx="14432">
                  <c:v>4243.2</c:v>
                </c:pt>
                <c:pt idx="14433">
                  <c:v>4247.5</c:v>
                </c:pt>
                <c:pt idx="14434">
                  <c:v>4249.5</c:v>
                </c:pt>
                <c:pt idx="14435">
                  <c:v>4242.5</c:v>
                </c:pt>
                <c:pt idx="14436">
                  <c:v>4244.8</c:v>
                </c:pt>
                <c:pt idx="14437">
                  <c:v>4235.1000000000004</c:v>
                </c:pt>
                <c:pt idx="14438">
                  <c:v>4239</c:v>
                </c:pt>
                <c:pt idx="14439">
                  <c:v>4247.1000000000004</c:v>
                </c:pt>
                <c:pt idx="14440">
                  <c:v>4248.8</c:v>
                </c:pt>
                <c:pt idx="14441">
                  <c:v>4246.1000000000004</c:v>
                </c:pt>
                <c:pt idx="14442">
                  <c:v>4244</c:v>
                </c:pt>
                <c:pt idx="14443">
                  <c:v>4244.1000000000004</c:v>
                </c:pt>
                <c:pt idx="14444">
                  <c:v>4250</c:v>
                </c:pt>
                <c:pt idx="14445">
                  <c:v>4249.8</c:v>
                </c:pt>
                <c:pt idx="14446">
                  <c:v>4248.1000000000004</c:v>
                </c:pt>
                <c:pt idx="14447">
                  <c:v>4244.8999999999996</c:v>
                </c:pt>
                <c:pt idx="14448">
                  <c:v>4215.1000000000004</c:v>
                </c:pt>
                <c:pt idx="14449">
                  <c:v>4229</c:v>
                </c:pt>
                <c:pt idx="14450">
                  <c:v>4246.8999999999996</c:v>
                </c:pt>
                <c:pt idx="14451">
                  <c:v>4287</c:v>
                </c:pt>
                <c:pt idx="14452">
                  <c:v>4242.8</c:v>
                </c:pt>
                <c:pt idx="14453">
                  <c:v>4239.1000000000004</c:v>
                </c:pt>
                <c:pt idx="14454">
                  <c:v>4244.6000000000004</c:v>
                </c:pt>
                <c:pt idx="14455">
                  <c:v>4245.2</c:v>
                </c:pt>
                <c:pt idx="14456">
                  <c:v>4233.1000000000004</c:v>
                </c:pt>
                <c:pt idx="14457">
                  <c:v>4247.8</c:v>
                </c:pt>
                <c:pt idx="14458">
                  <c:v>4264</c:v>
                </c:pt>
                <c:pt idx="14459">
                  <c:v>4257.8</c:v>
                </c:pt>
                <c:pt idx="14460">
                  <c:v>4264.1000000000004</c:v>
                </c:pt>
                <c:pt idx="14461">
                  <c:v>4257</c:v>
                </c:pt>
                <c:pt idx="14462">
                  <c:v>4252.8999999999996</c:v>
                </c:pt>
                <c:pt idx="14463">
                  <c:v>4247.1000000000004</c:v>
                </c:pt>
                <c:pt idx="14464">
                  <c:v>4247.1000000000004</c:v>
                </c:pt>
                <c:pt idx="14465">
                  <c:v>4254</c:v>
                </c:pt>
                <c:pt idx="14466">
                  <c:v>4255.3</c:v>
                </c:pt>
                <c:pt idx="14467">
                  <c:v>4256.7</c:v>
                </c:pt>
                <c:pt idx="14468">
                  <c:v>4253</c:v>
                </c:pt>
                <c:pt idx="14469">
                  <c:v>4248.8999999999996</c:v>
                </c:pt>
                <c:pt idx="14470">
                  <c:v>4248.8999999999996</c:v>
                </c:pt>
                <c:pt idx="14471">
                  <c:v>4251.2</c:v>
                </c:pt>
                <c:pt idx="14472">
                  <c:v>4246.7</c:v>
                </c:pt>
                <c:pt idx="14473">
                  <c:v>4253.5</c:v>
                </c:pt>
                <c:pt idx="14474">
                  <c:v>4255.7</c:v>
                </c:pt>
                <c:pt idx="14475">
                  <c:v>4254.2</c:v>
                </c:pt>
                <c:pt idx="14476">
                  <c:v>4262.8</c:v>
                </c:pt>
                <c:pt idx="14477">
                  <c:v>4248.2</c:v>
                </c:pt>
                <c:pt idx="14478">
                  <c:v>4262.8999999999996</c:v>
                </c:pt>
                <c:pt idx="14479">
                  <c:v>4260.2</c:v>
                </c:pt>
                <c:pt idx="14480">
                  <c:v>4252.3</c:v>
                </c:pt>
                <c:pt idx="14481">
                  <c:v>4253.2</c:v>
                </c:pt>
                <c:pt idx="14482">
                  <c:v>4243</c:v>
                </c:pt>
                <c:pt idx="14483">
                  <c:v>4251.5</c:v>
                </c:pt>
                <c:pt idx="14484">
                  <c:v>4244.3999999999996</c:v>
                </c:pt>
                <c:pt idx="14485">
                  <c:v>4254.6000000000004</c:v>
                </c:pt>
                <c:pt idx="14486">
                  <c:v>4250.3</c:v>
                </c:pt>
                <c:pt idx="14487">
                  <c:v>4246</c:v>
                </c:pt>
                <c:pt idx="14488">
                  <c:v>4246.8999999999996</c:v>
                </c:pt>
                <c:pt idx="14489">
                  <c:v>4252.8999999999996</c:v>
                </c:pt>
                <c:pt idx="14490">
                  <c:v>4243.1000000000004</c:v>
                </c:pt>
                <c:pt idx="14491">
                  <c:v>4238.3</c:v>
                </c:pt>
                <c:pt idx="14492">
                  <c:v>4250.3</c:v>
                </c:pt>
                <c:pt idx="14493">
                  <c:v>4240</c:v>
                </c:pt>
                <c:pt idx="14494">
                  <c:v>4245.8</c:v>
                </c:pt>
                <c:pt idx="14495">
                  <c:v>4257.3</c:v>
                </c:pt>
                <c:pt idx="14496">
                  <c:v>4249.1000000000004</c:v>
                </c:pt>
                <c:pt idx="14497">
                  <c:v>4251</c:v>
                </c:pt>
                <c:pt idx="14498">
                  <c:v>4251.8999999999996</c:v>
                </c:pt>
                <c:pt idx="14499">
                  <c:v>4257.7</c:v>
                </c:pt>
                <c:pt idx="14500">
                  <c:v>4247</c:v>
                </c:pt>
                <c:pt idx="14501">
                  <c:v>4252.5</c:v>
                </c:pt>
                <c:pt idx="14502">
                  <c:v>4249.7</c:v>
                </c:pt>
                <c:pt idx="14503">
                  <c:v>4247.6000000000004</c:v>
                </c:pt>
                <c:pt idx="14504">
                  <c:v>4246</c:v>
                </c:pt>
                <c:pt idx="14505">
                  <c:v>4253.8999999999996</c:v>
                </c:pt>
                <c:pt idx="14506">
                  <c:v>4258.8</c:v>
                </c:pt>
                <c:pt idx="14507">
                  <c:v>4249.1000000000004</c:v>
                </c:pt>
                <c:pt idx="14508">
                  <c:v>4251.7</c:v>
                </c:pt>
                <c:pt idx="14509">
                  <c:v>4252.8999999999996</c:v>
                </c:pt>
                <c:pt idx="14510">
                  <c:v>4254.3999999999996</c:v>
                </c:pt>
                <c:pt idx="14511">
                  <c:v>4256.7</c:v>
                </c:pt>
                <c:pt idx="14512">
                  <c:v>4250.2</c:v>
                </c:pt>
                <c:pt idx="14513">
                  <c:v>4251</c:v>
                </c:pt>
                <c:pt idx="14514">
                  <c:v>4250.3999999999996</c:v>
                </c:pt>
                <c:pt idx="14515">
                  <c:v>4252.7</c:v>
                </c:pt>
                <c:pt idx="14516">
                  <c:v>4250.8999999999996</c:v>
                </c:pt>
                <c:pt idx="14517">
                  <c:v>4258.8999999999996</c:v>
                </c:pt>
                <c:pt idx="14518">
                  <c:v>4253.5</c:v>
                </c:pt>
                <c:pt idx="14519">
                  <c:v>4258.6000000000004</c:v>
                </c:pt>
                <c:pt idx="14520">
                  <c:v>4249.3</c:v>
                </c:pt>
                <c:pt idx="14521">
                  <c:v>4253.2</c:v>
                </c:pt>
                <c:pt idx="14522">
                  <c:v>4253.1000000000004</c:v>
                </c:pt>
                <c:pt idx="14523">
                  <c:v>4251.8</c:v>
                </c:pt>
                <c:pt idx="14524">
                  <c:v>4258.3</c:v>
                </c:pt>
                <c:pt idx="14525">
                  <c:v>4256.5</c:v>
                </c:pt>
                <c:pt idx="14526">
                  <c:v>4257.8999999999996</c:v>
                </c:pt>
                <c:pt idx="14527">
                  <c:v>4258</c:v>
                </c:pt>
                <c:pt idx="14528">
                  <c:v>4257.8</c:v>
                </c:pt>
                <c:pt idx="14529">
                  <c:v>4249.6000000000004</c:v>
                </c:pt>
                <c:pt idx="14530">
                  <c:v>4250</c:v>
                </c:pt>
                <c:pt idx="14531">
                  <c:v>4254</c:v>
                </c:pt>
                <c:pt idx="14532">
                  <c:v>4258.2</c:v>
                </c:pt>
                <c:pt idx="14533">
                  <c:v>4252.1000000000004</c:v>
                </c:pt>
                <c:pt idx="14534">
                  <c:v>4255.3999999999996</c:v>
                </c:pt>
                <c:pt idx="14535">
                  <c:v>4269.5</c:v>
                </c:pt>
                <c:pt idx="14536">
                  <c:v>4267.6000000000004</c:v>
                </c:pt>
                <c:pt idx="14537">
                  <c:v>4257.1000000000004</c:v>
                </c:pt>
                <c:pt idx="14538">
                  <c:v>4256.2</c:v>
                </c:pt>
                <c:pt idx="14539">
                  <c:v>4255.5</c:v>
                </c:pt>
                <c:pt idx="14540">
                  <c:v>4249</c:v>
                </c:pt>
                <c:pt idx="14541">
                  <c:v>4256.8</c:v>
                </c:pt>
                <c:pt idx="14542">
                  <c:v>4264.5</c:v>
                </c:pt>
                <c:pt idx="14543">
                  <c:v>4261.7</c:v>
                </c:pt>
                <c:pt idx="14544">
                  <c:v>4265.3999999999996</c:v>
                </c:pt>
                <c:pt idx="14545">
                  <c:v>4258</c:v>
                </c:pt>
                <c:pt idx="14546">
                  <c:v>4262</c:v>
                </c:pt>
                <c:pt idx="14547">
                  <c:v>4253.6000000000004</c:v>
                </c:pt>
                <c:pt idx="14548">
                  <c:v>4252.8</c:v>
                </c:pt>
                <c:pt idx="14549">
                  <c:v>4247</c:v>
                </c:pt>
                <c:pt idx="14550">
                  <c:v>4251.3</c:v>
                </c:pt>
                <c:pt idx="14551">
                  <c:v>4246.8</c:v>
                </c:pt>
                <c:pt idx="14552">
                  <c:v>4245.1000000000004</c:v>
                </c:pt>
                <c:pt idx="14553">
                  <c:v>4251.3</c:v>
                </c:pt>
                <c:pt idx="14554">
                  <c:v>4250.7</c:v>
                </c:pt>
                <c:pt idx="14555">
                  <c:v>4251.6000000000004</c:v>
                </c:pt>
                <c:pt idx="14556">
                  <c:v>4259.3999999999996</c:v>
                </c:pt>
                <c:pt idx="14557">
                  <c:v>4253.2</c:v>
                </c:pt>
                <c:pt idx="14558">
                  <c:v>4247.3999999999996</c:v>
                </c:pt>
                <c:pt idx="14559">
                  <c:v>4232.3999999999996</c:v>
                </c:pt>
                <c:pt idx="14560">
                  <c:v>4241</c:v>
                </c:pt>
                <c:pt idx="14561">
                  <c:v>4244.8</c:v>
                </c:pt>
                <c:pt idx="14562">
                  <c:v>4253</c:v>
                </c:pt>
                <c:pt idx="14563">
                  <c:v>4248.7</c:v>
                </c:pt>
                <c:pt idx="14564">
                  <c:v>4252.8999999999996</c:v>
                </c:pt>
                <c:pt idx="14565">
                  <c:v>4250.7</c:v>
                </c:pt>
                <c:pt idx="14566">
                  <c:v>4249.2</c:v>
                </c:pt>
                <c:pt idx="14567">
                  <c:v>4239.5</c:v>
                </c:pt>
                <c:pt idx="14568">
                  <c:v>4241.3</c:v>
                </c:pt>
                <c:pt idx="14569">
                  <c:v>4242.7</c:v>
                </c:pt>
                <c:pt idx="14570">
                  <c:v>4241</c:v>
                </c:pt>
                <c:pt idx="14571">
                  <c:v>4234.3</c:v>
                </c:pt>
                <c:pt idx="14572">
                  <c:v>4239.1000000000004</c:v>
                </c:pt>
                <c:pt idx="14573">
                  <c:v>4233</c:v>
                </c:pt>
                <c:pt idx="14574">
                  <c:v>4234.3999999999996</c:v>
                </c:pt>
                <c:pt idx="14575">
                  <c:v>4236.2</c:v>
                </c:pt>
                <c:pt idx="14576">
                  <c:v>4240.1000000000004</c:v>
                </c:pt>
                <c:pt idx="14577">
                  <c:v>4242.5</c:v>
                </c:pt>
                <c:pt idx="14578">
                  <c:v>4251.8</c:v>
                </c:pt>
                <c:pt idx="14579">
                  <c:v>4244.3999999999996</c:v>
                </c:pt>
                <c:pt idx="14580">
                  <c:v>4245</c:v>
                </c:pt>
                <c:pt idx="14581">
                  <c:v>4239.2</c:v>
                </c:pt>
                <c:pt idx="14582">
                  <c:v>4238.3</c:v>
                </c:pt>
                <c:pt idx="14583">
                  <c:v>4237.8999999999996</c:v>
                </c:pt>
                <c:pt idx="14584">
                  <c:v>4236.1000000000004</c:v>
                </c:pt>
                <c:pt idx="14585">
                  <c:v>4244.5</c:v>
                </c:pt>
                <c:pt idx="14586">
                  <c:v>4236.2</c:v>
                </c:pt>
                <c:pt idx="14587">
                  <c:v>4239.8999999999996</c:v>
                </c:pt>
                <c:pt idx="14588">
                  <c:v>4243.5</c:v>
                </c:pt>
                <c:pt idx="14589">
                  <c:v>4246.5</c:v>
                </c:pt>
                <c:pt idx="14590">
                  <c:v>4234.8</c:v>
                </c:pt>
                <c:pt idx="14591">
                  <c:v>4236.7</c:v>
                </c:pt>
                <c:pt idx="14592">
                  <c:v>4234.8999999999996</c:v>
                </c:pt>
                <c:pt idx="14593">
                  <c:v>4228.8999999999996</c:v>
                </c:pt>
                <c:pt idx="14594">
                  <c:v>4231.1000000000004</c:v>
                </c:pt>
                <c:pt idx="14595">
                  <c:v>4236.3999999999996</c:v>
                </c:pt>
                <c:pt idx="14596">
                  <c:v>4241.6000000000004</c:v>
                </c:pt>
                <c:pt idx="14597">
                  <c:v>4237.2</c:v>
                </c:pt>
                <c:pt idx="14598">
                  <c:v>4237.8</c:v>
                </c:pt>
                <c:pt idx="14599">
                  <c:v>4235.5</c:v>
                </c:pt>
                <c:pt idx="14600">
                  <c:v>4238.2</c:v>
                </c:pt>
                <c:pt idx="14601">
                  <c:v>4235.6000000000004</c:v>
                </c:pt>
                <c:pt idx="14602">
                  <c:v>4240</c:v>
                </c:pt>
                <c:pt idx="14603">
                  <c:v>4234.8</c:v>
                </c:pt>
                <c:pt idx="14604">
                  <c:v>4228.6000000000004</c:v>
                </c:pt>
                <c:pt idx="14605">
                  <c:v>4239.2</c:v>
                </c:pt>
                <c:pt idx="14606">
                  <c:v>4239</c:v>
                </c:pt>
                <c:pt idx="14607">
                  <c:v>4232.3</c:v>
                </c:pt>
                <c:pt idx="14608">
                  <c:v>4240</c:v>
                </c:pt>
                <c:pt idx="14609">
                  <c:v>4241.7</c:v>
                </c:pt>
                <c:pt idx="14610">
                  <c:v>4232.2</c:v>
                </c:pt>
                <c:pt idx="14611">
                  <c:v>4236.3</c:v>
                </c:pt>
                <c:pt idx="14612">
                  <c:v>4235.5</c:v>
                </c:pt>
                <c:pt idx="14613">
                  <c:v>4232.8</c:v>
                </c:pt>
                <c:pt idx="14614">
                  <c:v>4237.3</c:v>
                </c:pt>
                <c:pt idx="14615">
                  <c:v>4240</c:v>
                </c:pt>
                <c:pt idx="14616">
                  <c:v>4247.8</c:v>
                </c:pt>
                <c:pt idx="14617">
                  <c:v>4243.7</c:v>
                </c:pt>
                <c:pt idx="14618">
                  <c:v>4240.8999999999996</c:v>
                </c:pt>
                <c:pt idx="14619">
                  <c:v>4248.5</c:v>
                </c:pt>
                <c:pt idx="14620">
                  <c:v>4244.2</c:v>
                </c:pt>
                <c:pt idx="14621">
                  <c:v>4239.8999999999996</c:v>
                </c:pt>
                <c:pt idx="14622">
                  <c:v>4237.8</c:v>
                </c:pt>
                <c:pt idx="14623">
                  <c:v>4240.3</c:v>
                </c:pt>
                <c:pt idx="14624">
                  <c:v>4235.8</c:v>
                </c:pt>
                <c:pt idx="14625">
                  <c:v>4239.3999999999996</c:v>
                </c:pt>
                <c:pt idx="14626">
                  <c:v>4246.3999999999996</c:v>
                </c:pt>
                <c:pt idx="14627">
                  <c:v>4239.3999999999996</c:v>
                </c:pt>
                <c:pt idx="14628">
                  <c:v>4252</c:v>
                </c:pt>
                <c:pt idx="14629">
                  <c:v>4254</c:v>
                </c:pt>
                <c:pt idx="14630">
                  <c:v>4252</c:v>
                </c:pt>
                <c:pt idx="14631">
                  <c:v>4253.1000000000004</c:v>
                </c:pt>
                <c:pt idx="14632">
                  <c:v>4244.5</c:v>
                </c:pt>
                <c:pt idx="14633">
                  <c:v>4242.5</c:v>
                </c:pt>
                <c:pt idx="14634">
                  <c:v>4240.8</c:v>
                </c:pt>
                <c:pt idx="14635">
                  <c:v>4242.6000000000004</c:v>
                </c:pt>
                <c:pt idx="14636">
                  <c:v>4238.1000000000004</c:v>
                </c:pt>
                <c:pt idx="14637">
                  <c:v>4244.6000000000004</c:v>
                </c:pt>
                <c:pt idx="14638">
                  <c:v>4241.5</c:v>
                </c:pt>
                <c:pt idx="14639">
                  <c:v>4239.3999999999996</c:v>
                </c:pt>
                <c:pt idx="14640">
                  <c:v>4233.3</c:v>
                </c:pt>
                <c:pt idx="14641">
                  <c:v>4235.2</c:v>
                </c:pt>
                <c:pt idx="14642">
                  <c:v>4240.1000000000004</c:v>
                </c:pt>
                <c:pt idx="14643">
                  <c:v>4236.8</c:v>
                </c:pt>
                <c:pt idx="14644">
                  <c:v>4242.1000000000004</c:v>
                </c:pt>
                <c:pt idx="14645">
                  <c:v>4248.8</c:v>
                </c:pt>
                <c:pt idx="14646">
                  <c:v>4243.6000000000004</c:v>
                </c:pt>
                <c:pt idx="14647">
                  <c:v>4246.5</c:v>
                </c:pt>
                <c:pt idx="14648">
                  <c:v>4232.1000000000004</c:v>
                </c:pt>
                <c:pt idx="14649">
                  <c:v>4228.6000000000004</c:v>
                </c:pt>
                <c:pt idx="14650">
                  <c:v>4243</c:v>
                </c:pt>
                <c:pt idx="14651">
                  <c:v>4246</c:v>
                </c:pt>
                <c:pt idx="14652">
                  <c:v>4249.2</c:v>
                </c:pt>
                <c:pt idx="14653">
                  <c:v>4246.5</c:v>
                </c:pt>
                <c:pt idx="14654">
                  <c:v>4240.5</c:v>
                </c:pt>
                <c:pt idx="14655">
                  <c:v>4247.2</c:v>
                </c:pt>
                <c:pt idx="14656">
                  <c:v>4247.8999999999996</c:v>
                </c:pt>
                <c:pt idx="14657">
                  <c:v>4246.7</c:v>
                </c:pt>
                <c:pt idx="14658">
                  <c:v>4252.1000000000004</c:v>
                </c:pt>
                <c:pt idx="14659">
                  <c:v>4244.8999999999996</c:v>
                </c:pt>
                <c:pt idx="14660">
                  <c:v>4254.8999999999996</c:v>
                </c:pt>
                <c:pt idx="14661">
                  <c:v>4247.8999999999996</c:v>
                </c:pt>
                <c:pt idx="14662">
                  <c:v>4250.5</c:v>
                </c:pt>
                <c:pt idx="14663">
                  <c:v>4246.5</c:v>
                </c:pt>
                <c:pt idx="14664">
                  <c:v>4250.2</c:v>
                </c:pt>
                <c:pt idx="14665">
                  <c:v>4258.7</c:v>
                </c:pt>
                <c:pt idx="14666">
                  <c:v>4253.3999999999996</c:v>
                </c:pt>
                <c:pt idx="14667">
                  <c:v>4251.5</c:v>
                </c:pt>
                <c:pt idx="14668">
                  <c:v>4246.3999999999996</c:v>
                </c:pt>
                <c:pt idx="14669">
                  <c:v>4259.8999999999996</c:v>
                </c:pt>
                <c:pt idx="14670">
                  <c:v>4258.3999999999996</c:v>
                </c:pt>
                <c:pt idx="14671">
                  <c:v>4253.2</c:v>
                </c:pt>
                <c:pt idx="14672">
                  <c:v>4256.5</c:v>
                </c:pt>
                <c:pt idx="14673">
                  <c:v>4258.6000000000004</c:v>
                </c:pt>
                <c:pt idx="14674">
                  <c:v>4256</c:v>
                </c:pt>
                <c:pt idx="14675">
                  <c:v>4268.7</c:v>
                </c:pt>
                <c:pt idx="14676">
                  <c:v>4260.3</c:v>
                </c:pt>
                <c:pt idx="14677">
                  <c:v>4260.3999999999996</c:v>
                </c:pt>
                <c:pt idx="14678">
                  <c:v>4259.1000000000004</c:v>
                </c:pt>
                <c:pt idx="14679">
                  <c:v>4260.3999999999996</c:v>
                </c:pt>
                <c:pt idx="14680">
                  <c:v>4266</c:v>
                </c:pt>
                <c:pt idx="14681">
                  <c:v>4262.8999999999996</c:v>
                </c:pt>
                <c:pt idx="14682">
                  <c:v>4258.7</c:v>
                </c:pt>
                <c:pt idx="14683">
                  <c:v>4272.8999999999996</c:v>
                </c:pt>
                <c:pt idx="14684">
                  <c:v>4269.8</c:v>
                </c:pt>
                <c:pt idx="14685">
                  <c:v>4276.7</c:v>
                </c:pt>
                <c:pt idx="14686">
                  <c:v>4273.6000000000004</c:v>
                </c:pt>
                <c:pt idx="14687">
                  <c:v>4287.7</c:v>
                </c:pt>
                <c:pt idx="14688">
                  <c:v>4263.2</c:v>
                </c:pt>
                <c:pt idx="14689">
                  <c:v>4280.1000000000004</c:v>
                </c:pt>
                <c:pt idx="14690">
                  <c:v>4268.8999999999996</c:v>
                </c:pt>
                <c:pt idx="14691">
                  <c:v>4276.8</c:v>
                </c:pt>
                <c:pt idx="14692">
                  <c:v>4270.3</c:v>
                </c:pt>
                <c:pt idx="14693">
                  <c:v>4266.5</c:v>
                </c:pt>
                <c:pt idx="14694">
                  <c:v>4274.3999999999996</c:v>
                </c:pt>
                <c:pt idx="14695">
                  <c:v>4280.3</c:v>
                </c:pt>
                <c:pt idx="14696">
                  <c:v>4269.8</c:v>
                </c:pt>
                <c:pt idx="14697">
                  <c:v>4265.6000000000004</c:v>
                </c:pt>
                <c:pt idx="14698">
                  <c:v>4278.5</c:v>
                </c:pt>
                <c:pt idx="14699">
                  <c:v>4275.1000000000004</c:v>
                </c:pt>
                <c:pt idx="14700">
                  <c:v>4282</c:v>
                </c:pt>
                <c:pt idx="14701">
                  <c:v>4284</c:v>
                </c:pt>
                <c:pt idx="14702">
                  <c:v>4278.2</c:v>
                </c:pt>
                <c:pt idx="14703">
                  <c:v>4281.5</c:v>
                </c:pt>
                <c:pt idx="14704">
                  <c:v>4285.3999999999996</c:v>
                </c:pt>
                <c:pt idx="14705">
                  <c:v>4286.5</c:v>
                </c:pt>
                <c:pt idx="14706">
                  <c:v>4283.2</c:v>
                </c:pt>
                <c:pt idx="14707">
                  <c:v>4282.6000000000004</c:v>
                </c:pt>
                <c:pt idx="14708">
                  <c:v>4280.8999999999996</c:v>
                </c:pt>
                <c:pt idx="14709">
                  <c:v>4281.3999999999996</c:v>
                </c:pt>
                <c:pt idx="14710">
                  <c:v>4285.6000000000004</c:v>
                </c:pt>
                <c:pt idx="14711">
                  <c:v>4293.5</c:v>
                </c:pt>
                <c:pt idx="14712">
                  <c:v>4290.1000000000004</c:v>
                </c:pt>
                <c:pt idx="14713">
                  <c:v>4286.7</c:v>
                </c:pt>
                <c:pt idx="14714">
                  <c:v>4277.3999999999996</c:v>
                </c:pt>
                <c:pt idx="14715">
                  <c:v>4285.8999999999996</c:v>
                </c:pt>
                <c:pt idx="14716">
                  <c:v>4296.5</c:v>
                </c:pt>
                <c:pt idx="14717">
                  <c:v>4293.6000000000004</c:v>
                </c:pt>
                <c:pt idx="14718">
                  <c:v>4296.7</c:v>
                </c:pt>
                <c:pt idx="14719">
                  <c:v>4291.3</c:v>
                </c:pt>
                <c:pt idx="14720">
                  <c:v>4285</c:v>
                </c:pt>
                <c:pt idx="14721">
                  <c:v>4298.1000000000004</c:v>
                </c:pt>
                <c:pt idx="14722">
                  <c:v>4289.3</c:v>
                </c:pt>
                <c:pt idx="14723">
                  <c:v>4283</c:v>
                </c:pt>
                <c:pt idx="14724">
                  <c:v>4282.5</c:v>
                </c:pt>
                <c:pt idx="14725">
                  <c:v>4292.6000000000004</c:v>
                </c:pt>
                <c:pt idx="14726">
                  <c:v>4298.1000000000004</c:v>
                </c:pt>
                <c:pt idx="14727">
                  <c:v>4289.6000000000004</c:v>
                </c:pt>
                <c:pt idx="14728">
                  <c:v>4291.5</c:v>
                </c:pt>
                <c:pt idx="14729">
                  <c:v>4288.7</c:v>
                </c:pt>
                <c:pt idx="14730">
                  <c:v>4295.6000000000004</c:v>
                </c:pt>
                <c:pt idx="14731">
                  <c:v>4280.8</c:v>
                </c:pt>
                <c:pt idx="14732">
                  <c:v>4275.3</c:v>
                </c:pt>
                <c:pt idx="14733">
                  <c:v>4300.5</c:v>
                </c:pt>
                <c:pt idx="14734">
                  <c:v>4294.5</c:v>
                </c:pt>
                <c:pt idx="14735">
                  <c:v>4295.8</c:v>
                </c:pt>
                <c:pt idx="14736">
                  <c:v>4284.8999999999996</c:v>
                </c:pt>
                <c:pt idx="14737">
                  <c:v>4290.6000000000004</c:v>
                </c:pt>
                <c:pt idx="14738">
                  <c:v>4294</c:v>
                </c:pt>
                <c:pt idx="14739">
                  <c:v>4300.7</c:v>
                </c:pt>
                <c:pt idx="14740">
                  <c:v>4304.8</c:v>
                </c:pt>
                <c:pt idx="14741">
                  <c:v>4295.6000000000004</c:v>
                </c:pt>
                <c:pt idx="14742">
                  <c:v>4291.2</c:v>
                </c:pt>
                <c:pt idx="14743">
                  <c:v>4289.7</c:v>
                </c:pt>
                <c:pt idx="14744">
                  <c:v>4298.3</c:v>
                </c:pt>
                <c:pt idx="14745">
                  <c:v>4308.5</c:v>
                </c:pt>
                <c:pt idx="14746">
                  <c:v>4298.3</c:v>
                </c:pt>
                <c:pt idx="14747">
                  <c:v>4288</c:v>
                </c:pt>
                <c:pt idx="14748">
                  <c:v>4307.3</c:v>
                </c:pt>
                <c:pt idx="14749">
                  <c:v>4292.7</c:v>
                </c:pt>
                <c:pt idx="14750">
                  <c:v>4312.2</c:v>
                </c:pt>
                <c:pt idx="14751">
                  <c:v>4287.2</c:v>
                </c:pt>
                <c:pt idx="14752">
                  <c:v>4289.2</c:v>
                </c:pt>
                <c:pt idx="14753">
                  <c:v>4294.3</c:v>
                </c:pt>
                <c:pt idx="14754">
                  <c:v>4295</c:v>
                </c:pt>
                <c:pt idx="14755">
                  <c:v>4287.6000000000004</c:v>
                </c:pt>
                <c:pt idx="14756">
                  <c:v>4296.5</c:v>
                </c:pt>
                <c:pt idx="14757">
                  <c:v>4307</c:v>
                </c:pt>
                <c:pt idx="14758">
                  <c:v>4297.2</c:v>
                </c:pt>
                <c:pt idx="14759">
                  <c:v>4313.8999999999996</c:v>
                </c:pt>
                <c:pt idx="14760">
                  <c:v>4306.1000000000004</c:v>
                </c:pt>
                <c:pt idx="14761">
                  <c:v>4299.5</c:v>
                </c:pt>
                <c:pt idx="14762">
                  <c:v>4295.8</c:v>
                </c:pt>
                <c:pt idx="14763">
                  <c:v>4291.3999999999996</c:v>
                </c:pt>
                <c:pt idx="14764">
                  <c:v>4302.3</c:v>
                </c:pt>
                <c:pt idx="14765">
                  <c:v>4286.1000000000004</c:v>
                </c:pt>
                <c:pt idx="14766">
                  <c:v>4284.3999999999996</c:v>
                </c:pt>
                <c:pt idx="14767">
                  <c:v>4313.7</c:v>
                </c:pt>
                <c:pt idx="14768">
                  <c:v>4305.1000000000004</c:v>
                </c:pt>
                <c:pt idx="14769">
                  <c:v>4293.3</c:v>
                </c:pt>
                <c:pt idx="14770">
                  <c:v>4303.5</c:v>
                </c:pt>
                <c:pt idx="14771">
                  <c:v>4292.7</c:v>
                </c:pt>
                <c:pt idx="14772">
                  <c:v>4314.3</c:v>
                </c:pt>
                <c:pt idx="14773">
                  <c:v>4300.1000000000004</c:v>
                </c:pt>
                <c:pt idx="14774">
                  <c:v>4290.6000000000004</c:v>
                </c:pt>
                <c:pt idx="14775">
                  <c:v>4309.3999999999996</c:v>
                </c:pt>
                <c:pt idx="14776">
                  <c:v>4306.5</c:v>
                </c:pt>
                <c:pt idx="14777">
                  <c:v>4295.7</c:v>
                </c:pt>
                <c:pt idx="14778">
                  <c:v>4298.6000000000004</c:v>
                </c:pt>
                <c:pt idx="14779">
                  <c:v>4298.6000000000004</c:v>
                </c:pt>
                <c:pt idx="14780">
                  <c:v>4299.6000000000004</c:v>
                </c:pt>
                <c:pt idx="14781">
                  <c:v>4296.2</c:v>
                </c:pt>
                <c:pt idx="14782">
                  <c:v>4282</c:v>
                </c:pt>
                <c:pt idx="14783">
                  <c:v>4305.6000000000004</c:v>
                </c:pt>
                <c:pt idx="14784">
                  <c:v>4305.3</c:v>
                </c:pt>
                <c:pt idx="14785">
                  <c:v>4305.8</c:v>
                </c:pt>
                <c:pt idx="14786">
                  <c:v>4296.8</c:v>
                </c:pt>
                <c:pt idx="14787">
                  <c:v>4292</c:v>
                </c:pt>
                <c:pt idx="14788">
                  <c:v>4304.7</c:v>
                </c:pt>
                <c:pt idx="14789">
                  <c:v>4294.6000000000004</c:v>
                </c:pt>
                <c:pt idx="14790">
                  <c:v>4300.8</c:v>
                </c:pt>
                <c:pt idx="14791">
                  <c:v>4315.8</c:v>
                </c:pt>
                <c:pt idx="14792">
                  <c:v>4295</c:v>
                </c:pt>
                <c:pt idx="14793">
                  <c:v>4302.2</c:v>
                </c:pt>
                <c:pt idx="14794">
                  <c:v>4295.2</c:v>
                </c:pt>
                <c:pt idx="14795">
                  <c:v>4305.5</c:v>
                </c:pt>
                <c:pt idx="14796">
                  <c:v>4297.8</c:v>
                </c:pt>
                <c:pt idx="14797">
                  <c:v>4299.8999999999996</c:v>
                </c:pt>
                <c:pt idx="14798">
                  <c:v>4283.1000000000004</c:v>
                </c:pt>
                <c:pt idx="14799">
                  <c:v>4291.7</c:v>
                </c:pt>
                <c:pt idx="14800">
                  <c:v>4309</c:v>
                </c:pt>
                <c:pt idx="14801">
                  <c:v>4285.6000000000004</c:v>
                </c:pt>
                <c:pt idx="14802">
                  <c:v>4287.7</c:v>
                </c:pt>
                <c:pt idx="14803">
                  <c:v>4314.3999999999996</c:v>
                </c:pt>
                <c:pt idx="14804">
                  <c:v>4284.1000000000004</c:v>
                </c:pt>
                <c:pt idx="14805">
                  <c:v>4294</c:v>
                </c:pt>
                <c:pt idx="14806">
                  <c:v>4290</c:v>
                </c:pt>
                <c:pt idx="14807">
                  <c:v>4299.1000000000004</c:v>
                </c:pt>
                <c:pt idx="14808">
                  <c:v>4299.2</c:v>
                </c:pt>
                <c:pt idx="14809">
                  <c:v>4276</c:v>
                </c:pt>
                <c:pt idx="14810">
                  <c:v>4283.5</c:v>
                </c:pt>
                <c:pt idx="14811">
                  <c:v>4300</c:v>
                </c:pt>
                <c:pt idx="14812">
                  <c:v>4280.2</c:v>
                </c:pt>
                <c:pt idx="14813">
                  <c:v>4293.6000000000004</c:v>
                </c:pt>
                <c:pt idx="14814">
                  <c:v>4285</c:v>
                </c:pt>
                <c:pt idx="14815">
                  <c:v>4284.8999999999996</c:v>
                </c:pt>
                <c:pt idx="14816">
                  <c:v>4291.5</c:v>
                </c:pt>
                <c:pt idx="14817">
                  <c:v>4280.3999999999996</c:v>
                </c:pt>
                <c:pt idx="14818">
                  <c:v>4295.3</c:v>
                </c:pt>
                <c:pt idx="14819">
                  <c:v>4284.8999999999996</c:v>
                </c:pt>
                <c:pt idx="14820">
                  <c:v>4300.2</c:v>
                </c:pt>
                <c:pt idx="14821">
                  <c:v>4293.5</c:v>
                </c:pt>
                <c:pt idx="14822">
                  <c:v>4289</c:v>
                </c:pt>
                <c:pt idx="14823">
                  <c:v>4296.2</c:v>
                </c:pt>
                <c:pt idx="14824">
                  <c:v>4288</c:v>
                </c:pt>
                <c:pt idx="14825">
                  <c:v>4279.3</c:v>
                </c:pt>
                <c:pt idx="14826">
                  <c:v>4275</c:v>
                </c:pt>
                <c:pt idx="14827">
                  <c:v>4293.8</c:v>
                </c:pt>
                <c:pt idx="14828">
                  <c:v>4281.1000000000004</c:v>
                </c:pt>
                <c:pt idx="14829">
                  <c:v>4291</c:v>
                </c:pt>
                <c:pt idx="14830">
                  <c:v>4281.3</c:v>
                </c:pt>
                <c:pt idx="14831">
                  <c:v>4287.3999999999996</c:v>
                </c:pt>
                <c:pt idx="14832">
                  <c:v>4285.6000000000004</c:v>
                </c:pt>
                <c:pt idx="14833">
                  <c:v>4283.3999999999996</c:v>
                </c:pt>
                <c:pt idx="14834">
                  <c:v>4286.6000000000004</c:v>
                </c:pt>
                <c:pt idx="14835">
                  <c:v>4289.2</c:v>
                </c:pt>
                <c:pt idx="14836">
                  <c:v>4280.3999999999996</c:v>
                </c:pt>
                <c:pt idx="14837">
                  <c:v>4284.5</c:v>
                </c:pt>
                <c:pt idx="14838">
                  <c:v>4286.3999999999996</c:v>
                </c:pt>
                <c:pt idx="14839">
                  <c:v>4284.7</c:v>
                </c:pt>
                <c:pt idx="14840">
                  <c:v>4292</c:v>
                </c:pt>
                <c:pt idx="14841">
                  <c:v>4286.7</c:v>
                </c:pt>
                <c:pt idx="14842">
                  <c:v>4293.3</c:v>
                </c:pt>
                <c:pt idx="14843">
                  <c:v>4292.2</c:v>
                </c:pt>
                <c:pt idx="14844">
                  <c:v>4292.3999999999996</c:v>
                </c:pt>
                <c:pt idx="14845">
                  <c:v>4287.3</c:v>
                </c:pt>
                <c:pt idx="14846">
                  <c:v>4294.7</c:v>
                </c:pt>
                <c:pt idx="14847">
                  <c:v>4291.1000000000004</c:v>
                </c:pt>
                <c:pt idx="14848">
                  <c:v>4292.8</c:v>
                </c:pt>
                <c:pt idx="14849">
                  <c:v>4290.8</c:v>
                </c:pt>
                <c:pt idx="14850">
                  <c:v>4295</c:v>
                </c:pt>
                <c:pt idx="14851">
                  <c:v>4294.8999999999996</c:v>
                </c:pt>
                <c:pt idx="14852">
                  <c:v>4290</c:v>
                </c:pt>
                <c:pt idx="14853">
                  <c:v>4298</c:v>
                </c:pt>
                <c:pt idx="14854">
                  <c:v>4286.8999999999996</c:v>
                </c:pt>
                <c:pt idx="14855">
                  <c:v>4301.8</c:v>
                </c:pt>
                <c:pt idx="14856">
                  <c:v>4298.6000000000004</c:v>
                </c:pt>
                <c:pt idx="14857">
                  <c:v>4289.3</c:v>
                </c:pt>
                <c:pt idx="14858">
                  <c:v>4296.3</c:v>
                </c:pt>
                <c:pt idx="14859">
                  <c:v>4292.3999999999996</c:v>
                </c:pt>
                <c:pt idx="14860">
                  <c:v>4292.3999999999996</c:v>
                </c:pt>
                <c:pt idx="14861">
                  <c:v>4289.1000000000004</c:v>
                </c:pt>
                <c:pt idx="14862">
                  <c:v>4284.6000000000004</c:v>
                </c:pt>
                <c:pt idx="14863">
                  <c:v>4281.6000000000004</c:v>
                </c:pt>
                <c:pt idx="14864">
                  <c:v>4295.8999999999996</c:v>
                </c:pt>
                <c:pt idx="14865">
                  <c:v>4291.6000000000004</c:v>
                </c:pt>
                <c:pt idx="14866">
                  <c:v>4302.8</c:v>
                </c:pt>
                <c:pt idx="14867">
                  <c:v>4293</c:v>
                </c:pt>
                <c:pt idx="14868">
                  <c:v>4294.1000000000004</c:v>
                </c:pt>
                <c:pt idx="14869">
                  <c:v>4297.8</c:v>
                </c:pt>
                <c:pt idx="14870">
                  <c:v>4296.8</c:v>
                </c:pt>
                <c:pt idx="14871">
                  <c:v>4292</c:v>
                </c:pt>
                <c:pt idx="14872">
                  <c:v>4288.5</c:v>
                </c:pt>
                <c:pt idx="14873">
                  <c:v>4293.1000000000004</c:v>
                </c:pt>
                <c:pt idx="14874">
                  <c:v>4293.2</c:v>
                </c:pt>
                <c:pt idx="14875">
                  <c:v>4291.8</c:v>
                </c:pt>
                <c:pt idx="14876">
                  <c:v>4294.3999999999996</c:v>
                </c:pt>
                <c:pt idx="14877">
                  <c:v>4307.1000000000004</c:v>
                </c:pt>
                <c:pt idx="14878">
                  <c:v>4295.3999999999996</c:v>
                </c:pt>
                <c:pt idx="14879">
                  <c:v>4301.1000000000004</c:v>
                </c:pt>
                <c:pt idx="14880">
                  <c:v>4305.3999999999996</c:v>
                </c:pt>
                <c:pt idx="14881">
                  <c:v>4302.2</c:v>
                </c:pt>
                <c:pt idx="14882">
                  <c:v>4302.5</c:v>
                </c:pt>
                <c:pt idx="14883">
                  <c:v>4298.3999999999996</c:v>
                </c:pt>
                <c:pt idx="14884">
                  <c:v>4295.1000000000004</c:v>
                </c:pt>
                <c:pt idx="14885">
                  <c:v>4300.8</c:v>
                </c:pt>
                <c:pt idx="14886">
                  <c:v>4302.1000000000004</c:v>
                </c:pt>
                <c:pt idx="14887">
                  <c:v>4304.1000000000004</c:v>
                </c:pt>
                <c:pt idx="14888">
                  <c:v>4303.8999999999996</c:v>
                </c:pt>
                <c:pt idx="14889">
                  <c:v>4299.3999999999996</c:v>
                </c:pt>
                <c:pt idx="14890">
                  <c:v>4297</c:v>
                </c:pt>
                <c:pt idx="14891">
                  <c:v>4300.8999999999996</c:v>
                </c:pt>
                <c:pt idx="14892">
                  <c:v>4301.1000000000004</c:v>
                </c:pt>
                <c:pt idx="14893">
                  <c:v>4295.3</c:v>
                </c:pt>
                <c:pt idx="14894">
                  <c:v>4312.5</c:v>
                </c:pt>
                <c:pt idx="14895">
                  <c:v>4308.8999999999996</c:v>
                </c:pt>
                <c:pt idx="14896">
                  <c:v>4307.5</c:v>
                </c:pt>
                <c:pt idx="14897">
                  <c:v>4311.1000000000004</c:v>
                </c:pt>
                <c:pt idx="14898">
                  <c:v>4301.7</c:v>
                </c:pt>
                <c:pt idx="14899">
                  <c:v>4300.7</c:v>
                </c:pt>
                <c:pt idx="14900">
                  <c:v>4308.7</c:v>
                </c:pt>
                <c:pt idx="14901">
                  <c:v>4311.5</c:v>
                </c:pt>
                <c:pt idx="14902">
                  <c:v>4313.3999999999996</c:v>
                </c:pt>
                <c:pt idx="14903">
                  <c:v>4308</c:v>
                </c:pt>
                <c:pt idx="14904">
                  <c:v>4310.8999999999996</c:v>
                </c:pt>
                <c:pt idx="14905">
                  <c:v>4313.7</c:v>
                </c:pt>
                <c:pt idx="14906">
                  <c:v>4317.5</c:v>
                </c:pt>
                <c:pt idx="14907">
                  <c:v>4309.3</c:v>
                </c:pt>
                <c:pt idx="14908">
                  <c:v>4312.1000000000004</c:v>
                </c:pt>
                <c:pt idx="14909">
                  <c:v>4314.7</c:v>
                </c:pt>
                <c:pt idx="14910">
                  <c:v>4317.6000000000004</c:v>
                </c:pt>
                <c:pt idx="14911">
                  <c:v>4320.6000000000004</c:v>
                </c:pt>
                <c:pt idx="14912">
                  <c:v>4313.3</c:v>
                </c:pt>
                <c:pt idx="14913">
                  <c:v>4321.2</c:v>
                </c:pt>
                <c:pt idx="14914">
                  <c:v>4318.7</c:v>
                </c:pt>
                <c:pt idx="14915">
                  <c:v>4315</c:v>
                </c:pt>
                <c:pt idx="14916">
                  <c:v>4322.8999999999996</c:v>
                </c:pt>
                <c:pt idx="14917">
                  <c:v>4327.2</c:v>
                </c:pt>
                <c:pt idx="14918">
                  <c:v>4329.5</c:v>
                </c:pt>
                <c:pt idx="14919">
                  <c:v>4323.3</c:v>
                </c:pt>
                <c:pt idx="14920">
                  <c:v>4323.8</c:v>
                </c:pt>
                <c:pt idx="14921">
                  <c:v>4326.6000000000004</c:v>
                </c:pt>
                <c:pt idx="14922">
                  <c:v>4324.5</c:v>
                </c:pt>
                <c:pt idx="14923">
                  <c:v>4311.7</c:v>
                </c:pt>
                <c:pt idx="14924">
                  <c:v>4312.3999999999996</c:v>
                </c:pt>
                <c:pt idx="14925">
                  <c:v>4322.2</c:v>
                </c:pt>
                <c:pt idx="14926">
                  <c:v>4324.3999999999996</c:v>
                </c:pt>
                <c:pt idx="14927">
                  <c:v>4325.8999999999996</c:v>
                </c:pt>
                <c:pt idx="14928">
                  <c:v>4324.3999999999996</c:v>
                </c:pt>
                <c:pt idx="14929">
                  <c:v>4323.1000000000004</c:v>
                </c:pt>
                <c:pt idx="14930">
                  <c:v>4317.7</c:v>
                </c:pt>
                <c:pt idx="14931">
                  <c:v>4316.5</c:v>
                </c:pt>
                <c:pt idx="14932">
                  <c:v>4316.2</c:v>
                </c:pt>
                <c:pt idx="14933">
                  <c:v>4311.8999999999996</c:v>
                </c:pt>
                <c:pt idx="14934">
                  <c:v>4311.7</c:v>
                </c:pt>
                <c:pt idx="14935">
                  <c:v>4321.5</c:v>
                </c:pt>
                <c:pt idx="14936">
                  <c:v>4329.2</c:v>
                </c:pt>
                <c:pt idx="14937">
                  <c:v>4335</c:v>
                </c:pt>
                <c:pt idx="14938">
                  <c:v>4327.8999999999996</c:v>
                </c:pt>
                <c:pt idx="14939">
                  <c:v>4328.6000000000004</c:v>
                </c:pt>
                <c:pt idx="14940">
                  <c:v>4326.3</c:v>
                </c:pt>
                <c:pt idx="14941">
                  <c:v>4326</c:v>
                </c:pt>
                <c:pt idx="14942">
                  <c:v>4328.8</c:v>
                </c:pt>
                <c:pt idx="14943">
                  <c:v>4319.3999999999996</c:v>
                </c:pt>
                <c:pt idx="14944">
                  <c:v>4320.6000000000004</c:v>
                </c:pt>
                <c:pt idx="14945">
                  <c:v>4316.3999999999996</c:v>
                </c:pt>
                <c:pt idx="14946">
                  <c:v>4332.1000000000004</c:v>
                </c:pt>
                <c:pt idx="14947">
                  <c:v>4327.7</c:v>
                </c:pt>
                <c:pt idx="14948">
                  <c:v>4327.8999999999996</c:v>
                </c:pt>
                <c:pt idx="14949">
                  <c:v>4325.6000000000004</c:v>
                </c:pt>
                <c:pt idx="14950">
                  <c:v>4336</c:v>
                </c:pt>
                <c:pt idx="14951">
                  <c:v>4323.6000000000004</c:v>
                </c:pt>
                <c:pt idx="14952">
                  <c:v>4332.7</c:v>
                </c:pt>
                <c:pt idx="14953">
                  <c:v>4324.8999999999996</c:v>
                </c:pt>
                <c:pt idx="14954">
                  <c:v>4334.2</c:v>
                </c:pt>
                <c:pt idx="14955">
                  <c:v>4326.6000000000004</c:v>
                </c:pt>
                <c:pt idx="14956">
                  <c:v>4332.6000000000004</c:v>
                </c:pt>
                <c:pt idx="14957">
                  <c:v>4341.3</c:v>
                </c:pt>
                <c:pt idx="14958">
                  <c:v>4335.2</c:v>
                </c:pt>
                <c:pt idx="14959">
                  <c:v>4326.8</c:v>
                </c:pt>
                <c:pt idx="14960">
                  <c:v>4327.3999999999996</c:v>
                </c:pt>
                <c:pt idx="14961">
                  <c:v>4331.2</c:v>
                </c:pt>
                <c:pt idx="14962">
                  <c:v>4329.2</c:v>
                </c:pt>
                <c:pt idx="14963">
                  <c:v>4327.3</c:v>
                </c:pt>
                <c:pt idx="14964">
                  <c:v>4333.1000000000004</c:v>
                </c:pt>
                <c:pt idx="14965">
                  <c:v>4332.3999999999996</c:v>
                </c:pt>
                <c:pt idx="14966">
                  <c:v>4327.8</c:v>
                </c:pt>
                <c:pt idx="14967">
                  <c:v>4331.1000000000004</c:v>
                </c:pt>
                <c:pt idx="14968">
                  <c:v>4332.5</c:v>
                </c:pt>
                <c:pt idx="14969">
                  <c:v>4331.6000000000004</c:v>
                </c:pt>
                <c:pt idx="14970">
                  <c:v>4335.1000000000004</c:v>
                </c:pt>
                <c:pt idx="14971">
                  <c:v>4333.3999999999996</c:v>
                </c:pt>
                <c:pt idx="14972">
                  <c:v>4333.8</c:v>
                </c:pt>
                <c:pt idx="14973">
                  <c:v>4332.8</c:v>
                </c:pt>
                <c:pt idx="14974">
                  <c:v>4332.3</c:v>
                </c:pt>
                <c:pt idx="14975">
                  <c:v>4333.8999999999996</c:v>
                </c:pt>
                <c:pt idx="14976">
                  <c:v>4338.3999999999996</c:v>
                </c:pt>
                <c:pt idx="14977">
                  <c:v>4335</c:v>
                </c:pt>
                <c:pt idx="14978">
                  <c:v>4337.6000000000004</c:v>
                </c:pt>
                <c:pt idx="14979">
                  <c:v>4332.3</c:v>
                </c:pt>
                <c:pt idx="14980">
                  <c:v>4335.8</c:v>
                </c:pt>
                <c:pt idx="14981">
                  <c:v>4334.3999999999996</c:v>
                </c:pt>
                <c:pt idx="14982">
                  <c:v>4331.8</c:v>
                </c:pt>
                <c:pt idx="14983">
                  <c:v>4333</c:v>
                </c:pt>
                <c:pt idx="14984">
                  <c:v>4332</c:v>
                </c:pt>
                <c:pt idx="14985">
                  <c:v>4338.1000000000004</c:v>
                </c:pt>
                <c:pt idx="14986">
                  <c:v>4337</c:v>
                </c:pt>
                <c:pt idx="14987">
                  <c:v>4334.3999999999996</c:v>
                </c:pt>
                <c:pt idx="14988">
                  <c:v>4342.3999999999996</c:v>
                </c:pt>
                <c:pt idx="14989">
                  <c:v>4333.8999999999996</c:v>
                </c:pt>
                <c:pt idx="14990">
                  <c:v>4338.6000000000004</c:v>
                </c:pt>
                <c:pt idx="14991">
                  <c:v>4336.7</c:v>
                </c:pt>
                <c:pt idx="14992">
                  <c:v>4324.1000000000004</c:v>
                </c:pt>
                <c:pt idx="14993">
                  <c:v>4334.2</c:v>
                </c:pt>
                <c:pt idx="14994">
                  <c:v>4331.3999999999996</c:v>
                </c:pt>
                <c:pt idx="14995">
                  <c:v>4330.8999999999996</c:v>
                </c:pt>
                <c:pt idx="14996">
                  <c:v>4335.3999999999996</c:v>
                </c:pt>
                <c:pt idx="14997">
                  <c:v>4335.7</c:v>
                </c:pt>
                <c:pt idx="14998">
                  <c:v>4333.7</c:v>
                </c:pt>
                <c:pt idx="14999">
                  <c:v>4334.6000000000004</c:v>
                </c:pt>
                <c:pt idx="15000">
                  <c:v>4335.7</c:v>
                </c:pt>
                <c:pt idx="15001">
                  <c:v>4336.3999999999996</c:v>
                </c:pt>
                <c:pt idx="15002">
                  <c:v>4335.8</c:v>
                </c:pt>
                <c:pt idx="15003">
                  <c:v>4340.8999999999996</c:v>
                </c:pt>
                <c:pt idx="15004">
                  <c:v>4336.3</c:v>
                </c:pt>
                <c:pt idx="15005">
                  <c:v>4338.3999999999996</c:v>
                </c:pt>
                <c:pt idx="15006">
                  <c:v>4347.1000000000004</c:v>
                </c:pt>
                <c:pt idx="15007">
                  <c:v>4338.8</c:v>
                </c:pt>
                <c:pt idx="15008">
                  <c:v>4342.3</c:v>
                </c:pt>
                <c:pt idx="15009">
                  <c:v>4335.6000000000004</c:v>
                </c:pt>
                <c:pt idx="15010">
                  <c:v>4335</c:v>
                </c:pt>
                <c:pt idx="15011">
                  <c:v>4331.7</c:v>
                </c:pt>
                <c:pt idx="15012">
                  <c:v>4333.6000000000004</c:v>
                </c:pt>
                <c:pt idx="15013">
                  <c:v>4331.5</c:v>
                </c:pt>
                <c:pt idx="15014">
                  <c:v>4332.2</c:v>
                </c:pt>
                <c:pt idx="15015">
                  <c:v>4331.8</c:v>
                </c:pt>
                <c:pt idx="15016">
                  <c:v>4336.8</c:v>
                </c:pt>
                <c:pt idx="15017">
                  <c:v>4331.8</c:v>
                </c:pt>
                <c:pt idx="15018">
                  <c:v>4331.1000000000004</c:v>
                </c:pt>
                <c:pt idx="15019">
                  <c:v>4337.8999999999996</c:v>
                </c:pt>
                <c:pt idx="15020">
                  <c:v>4339</c:v>
                </c:pt>
                <c:pt idx="15021">
                  <c:v>4327.3999999999996</c:v>
                </c:pt>
                <c:pt idx="15022">
                  <c:v>4335.5</c:v>
                </c:pt>
                <c:pt idx="15023">
                  <c:v>4330.3999999999996</c:v>
                </c:pt>
                <c:pt idx="15024">
                  <c:v>4329</c:v>
                </c:pt>
                <c:pt idx="15025">
                  <c:v>4338.3999999999996</c:v>
                </c:pt>
                <c:pt idx="15026">
                  <c:v>4331.3</c:v>
                </c:pt>
                <c:pt idx="15027">
                  <c:v>4344</c:v>
                </c:pt>
                <c:pt idx="15028">
                  <c:v>4345.1000000000004</c:v>
                </c:pt>
                <c:pt idx="15029">
                  <c:v>4339.3999999999996</c:v>
                </c:pt>
                <c:pt idx="15030">
                  <c:v>4335.2</c:v>
                </c:pt>
                <c:pt idx="15031">
                  <c:v>4334.6000000000004</c:v>
                </c:pt>
                <c:pt idx="15032">
                  <c:v>4338.1000000000004</c:v>
                </c:pt>
                <c:pt idx="15033">
                  <c:v>4333.3999999999996</c:v>
                </c:pt>
                <c:pt idx="15034">
                  <c:v>4336.5</c:v>
                </c:pt>
                <c:pt idx="15035">
                  <c:v>4323.8</c:v>
                </c:pt>
                <c:pt idx="15036">
                  <c:v>4342.6000000000004</c:v>
                </c:pt>
                <c:pt idx="15037">
                  <c:v>4332.5</c:v>
                </c:pt>
                <c:pt idx="15038">
                  <c:v>4340.1000000000004</c:v>
                </c:pt>
                <c:pt idx="15039">
                  <c:v>4337.5</c:v>
                </c:pt>
                <c:pt idx="15040">
                  <c:v>4344.2</c:v>
                </c:pt>
                <c:pt idx="15041">
                  <c:v>4341.2</c:v>
                </c:pt>
                <c:pt idx="15042">
                  <c:v>4337.1000000000004</c:v>
                </c:pt>
                <c:pt idx="15043">
                  <c:v>4337.1000000000004</c:v>
                </c:pt>
                <c:pt idx="15044">
                  <c:v>4331.1000000000004</c:v>
                </c:pt>
                <c:pt idx="15045">
                  <c:v>4342.5</c:v>
                </c:pt>
                <c:pt idx="15046">
                  <c:v>4340.1000000000004</c:v>
                </c:pt>
                <c:pt idx="15047">
                  <c:v>4338.8999999999996</c:v>
                </c:pt>
                <c:pt idx="15048">
                  <c:v>4347.1000000000004</c:v>
                </c:pt>
                <c:pt idx="15049">
                  <c:v>4338.5</c:v>
                </c:pt>
                <c:pt idx="15050">
                  <c:v>4338.6000000000004</c:v>
                </c:pt>
                <c:pt idx="15051">
                  <c:v>4345.3</c:v>
                </c:pt>
                <c:pt idx="15052">
                  <c:v>4344.5</c:v>
                </c:pt>
                <c:pt idx="15053">
                  <c:v>4336.7</c:v>
                </c:pt>
                <c:pt idx="15054">
                  <c:v>4334</c:v>
                </c:pt>
                <c:pt idx="15055">
                  <c:v>4330.8999999999996</c:v>
                </c:pt>
                <c:pt idx="15056">
                  <c:v>4339.3</c:v>
                </c:pt>
                <c:pt idx="15057">
                  <c:v>4338.8999999999996</c:v>
                </c:pt>
                <c:pt idx="15058">
                  <c:v>4339</c:v>
                </c:pt>
                <c:pt idx="15059">
                  <c:v>4338.3</c:v>
                </c:pt>
                <c:pt idx="15060">
                  <c:v>4343.2</c:v>
                </c:pt>
                <c:pt idx="15061">
                  <c:v>4338</c:v>
                </c:pt>
                <c:pt idx="15062">
                  <c:v>4345.7</c:v>
                </c:pt>
                <c:pt idx="15063">
                  <c:v>4343</c:v>
                </c:pt>
                <c:pt idx="15064">
                  <c:v>4343.1000000000004</c:v>
                </c:pt>
                <c:pt idx="15065">
                  <c:v>4334.5</c:v>
                </c:pt>
                <c:pt idx="15066">
                  <c:v>4341.5</c:v>
                </c:pt>
                <c:pt idx="15067">
                  <c:v>4335.7</c:v>
                </c:pt>
                <c:pt idx="15068">
                  <c:v>4334.2</c:v>
                </c:pt>
                <c:pt idx="15069">
                  <c:v>4339.8999999999996</c:v>
                </c:pt>
                <c:pt idx="15070">
                  <c:v>4338.3999999999996</c:v>
                </c:pt>
                <c:pt idx="15071">
                  <c:v>4342.2</c:v>
                </c:pt>
                <c:pt idx="15072">
                  <c:v>4341.2</c:v>
                </c:pt>
                <c:pt idx="15073">
                  <c:v>4337.8999999999996</c:v>
                </c:pt>
                <c:pt idx="15074">
                  <c:v>4338.3</c:v>
                </c:pt>
                <c:pt idx="15075">
                  <c:v>4336.3999999999996</c:v>
                </c:pt>
                <c:pt idx="15076">
                  <c:v>4350.8</c:v>
                </c:pt>
                <c:pt idx="15077">
                  <c:v>4345.3999999999996</c:v>
                </c:pt>
                <c:pt idx="15078">
                  <c:v>4350.5</c:v>
                </c:pt>
                <c:pt idx="15079">
                  <c:v>4346.7</c:v>
                </c:pt>
                <c:pt idx="15080">
                  <c:v>4350.2</c:v>
                </c:pt>
                <c:pt idx="15081">
                  <c:v>4345.3999999999996</c:v>
                </c:pt>
                <c:pt idx="15082">
                  <c:v>4333.8999999999996</c:v>
                </c:pt>
                <c:pt idx="15083">
                  <c:v>4341.6000000000004</c:v>
                </c:pt>
                <c:pt idx="15084">
                  <c:v>4343</c:v>
                </c:pt>
                <c:pt idx="15085">
                  <c:v>4338.3</c:v>
                </c:pt>
                <c:pt idx="15086">
                  <c:v>4339.8999999999996</c:v>
                </c:pt>
                <c:pt idx="15087">
                  <c:v>4335.3</c:v>
                </c:pt>
                <c:pt idx="15088">
                  <c:v>4340.3</c:v>
                </c:pt>
                <c:pt idx="15089">
                  <c:v>4333.6000000000004</c:v>
                </c:pt>
                <c:pt idx="15090">
                  <c:v>4335.1000000000004</c:v>
                </c:pt>
                <c:pt idx="15091">
                  <c:v>4341.1000000000004</c:v>
                </c:pt>
                <c:pt idx="15092">
                  <c:v>4337.1000000000004</c:v>
                </c:pt>
                <c:pt idx="15093">
                  <c:v>4325.3</c:v>
                </c:pt>
                <c:pt idx="15094">
                  <c:v>4334.8999999999996</c:v>
                </c:pt>
                <c:pt idx="15095">
                  <c:v>4339.3999999999996</c:v>
                </c:pt>
                <c:pt idx="15096">
                  <c:v>4344.8999999999996</c:v>
                </c:pt>
                <c:pt idx="15097">
                  <c:v>4346.2</c:v>
                </c:pt>
                <c:pt idx="15098">
                  <c:v>4345.8</c:v>
                </c:pt>
                <c:pt idx="15099">
                  <c:v>4336.5</c:v>
                </c:pt>
                <c:pt idx="15100">
                  <c:v>4345.2</c:v>
                </c:pt>
                <c:pt idx="15101">
                  <c:v>4335.3999999999996</c:v>
                </c:pt>
                <c:pt idx="15102">
                  <c:v>4340.2</c:v>
                </c:pt>
                <c:pt idx="15103">
                  <c:v>4337.5</c:v>
                </c:pt>
                <c:pt idx="15104">
                  <c:v>4333.7</c:v>
                </c:pt>
                <c:pt idx="15105">
                  <c:v>4342.8</c:v>
                </c:pt>
                <c:pt idx="15106">
                  <c:v>4342.6000000000004</c:v>
                </c:pt>
                <c:pt idx="15107">
                  <c:v>4336</c:v>
                </c:pt>
                <c:pt idx="15108">
                  <c:v>4338.2</c:v>
                </c:pt>
                <c:pt idx="15109">
                  <c:v>4336.8</c:v>
                </c:pt>
                <c:pt idx="15110">
                  <c:v>4338.8999999999996</c:v>
                </c:pt>
                <c:pt idx="15111">
                  <c:v>4329.8999999999996</c:v>
                </c:pt>
                <c:pt idx="15112">
                  <c:v>4336</c:v>
                </c:pt>
                <c:pt idx="15113">
                  <c:v>4333.8999999999996</c:v>
                </c:pt>
                <c:pt idx="15114">
                  <c:v>4332.8</c:v>
                </c:pt>
                <c:pt idx="15115">
                  <c:v>4327.8999999999996</c:v>
                </c:pt>
                <c:pt idx="15116">
                  <c:v>4335.8</c:v>
                </c:pt>
                <c:pt idx="15117">
                  <c:v>4339.8999999999996</c:v>
                </c:pt>
                <c:pt idx="15118">
                  <c:v>4347</c:v>
                </c:pt>
                <c:pt idx="15119">
                  <c:v>4340.5</c:v>
                </c:pt>
                <c:pt idx="15120">
                  <c:v>4352.2</c:v>
                </c:pt>
                <c:pt idx="15121">
                  <c:v>4337.8</c:v>
                </c:pt>
                <c:pt idx="15122">
                  <c:v>4349.3</c:v>
                </c:pt>
                <c:pt idx="15123">
                  <c:v>4343.8999999999996</c:v>
                </c:pt>
                <c:pt idx="15124">
                  <c:v>4343.1000000000004</c:v>
                </c:pt>
                <c:pt idx="15125">
                  <c:v>4333.7</c:v>
                </c:pt>
                <c:pt idx="15126">
                  <c:v>4347.3999999999996</c:v>
                </c:pt>
                <c:pt idx="15127">
                  <c:v>4347.6000000000004</c:v>
                </c:pt>
                <c:pt idx="15128">
                  <c:v>4341.2</c:v>
                </c:pt>
                <c:pt idx="15129">
                  <c:v>4345.2</c:v>
                </c:pt>
                <c:pt idx="15130">
                  <c:v>4346.2</c:v>
                </c:pt>
                <c:pt idx="15131">
                  <c:v>4347.1000000000004</c:v>
                </c:pt>
                <c:pt idx="15132">
                  <c:v>4340.8999999999996</c:v>
                </c:pt>
                <c:pt idx="15133">
                  <c:v>4338.7</c:v>
                </c:pt>
                <c:pt idx="15134">
                  <c:v>4333.5</c:v>
                </c:pt>
                <c:pt idx="15135">
                  <c:v>4346.3</c:v>
                </c:pt>
                <c:pt idx="15136">
                  <c:v>4338.3999999999996</c:v>
                </c:pt>
                <c:pt idx="15137">
                  <c:v>4337.3999999999996</c:v>
                </c:pt>
                <c:pt idx="15138">
                  <c:v>4340.5</c:v>
                </c:pt>
                <c:pt idx="15139">
                  <c:v>4341.3999999999996</c:v>
                </c:pt>
                <c:pt idx="15140">
                  <c:v>4342.7</c:v>
                </c:pt>
                <c:pt idx="15141">
                  <c:v>4331</c:v>
                </c:pt>
                <c:pt idx="15142">
                  <c:v>4340</c:v>
                </c:pt>
                <c:pt idx="15143">
                  <c:v>4337.1000000000004</c:v>
                </c:pt>
                <c:pt idx="15144">
                  <c:v>4335.8999999999996</c:v>
                </c:pt>
                <c:pt idx="15145">
                  <c:v>4335.8999999999996</c:v>
                </c:pt>
                <c:pt idx="15146">
                  <c:v>4329.8999999999996</c:v>
                </c:pt>
                <c:pt idx="15147">
                  <c:v>4334.7</c:v>
                </c:pt>
                <c:pt idx="15148">
                  <c:v>4334.8</c:v>
                </c:pt>
                <c:pt idx="15149">
                  <c:v>4328.5</c:v>
                </c:pt>
                <c:pt idx="15150">
                  <c:v>4329.6000000000004</c:v>
                </c:pt>
                <c:pt idx="15151">
                  <c:v>4334</c:v>
                </c:pt>
                <c:pt idx="15152">
                  <c:v>4329.1000000000004</c:v>
                </c:pt>
                <c:pt idx="15153">
                  <c:v>4326.2</c:v>
                </c:pt>
                <c:pt idx="15154">
                  <c:v>4322.6000000000004</c:v>
                </c:pt>
                <c:pt idx="15155">
                  <c:v>4312.8</c:v>
                </c:pt>
                <c:pt idx="15156">
                  <c:v>4324</c:v>
                </c:pt>
                <c:pt idx="15157">
                  <c:v>4325.2</c:v>
                </c:pt>
                <c:pt idx="15158">
                  <c:v>4313.3999999999996</c:v>
                </c:pt>
                <c:pt idx="15159">
                  <c:v>4306.6000000000004</c:v>
                </c:pt>
                <c:pt idx="15160">
                  <c:v>4308.8</c:v>
                </c:pt>
                <c:pt idx="15161">
                  <c:v>4303</c:v>
                </c:pt>
                <c:pt idx="15162">
                  <c:v>4294.5</c:v>
                </c:pt>
                <c:pt idx="15163">
                  <c:v>4301.1000000000004</c:v>
                </c:pt>
                <c:pt idx="15164">
                  <c:v>4298.7</c:v>
                </c:pt>
                <c:pt idx="15165">
                  <c:v>4294</c:v>
                </c:pt>
                <c:pt idx="15166">
                  <c:v>4299.8999999999996</c:v>
                </c:pt>
                <c:pt idx="15167">
                  <c:v>4289.3</c:v>
                </c:pt>
                <c:pt idx="15168">
                  <c:v>4282.3999999999996</c:v>
                </c:pt>
                <c:pt idx="15169">
                  <c:v>4285.7</c:v>
                </c:pt>
                <c:pt idx="15170">
                  <c:v>4293.8999999999996</c:v>
                </c:pt>
                <c:pt idx="15171">
                  <c:v>4285.6000000000004</c:v>
                </c:pt>
                <c:pt idx="15172">
                  <c:v>4292.5</c:v>
                </c:pt>
                <c:pt idx="15173">
                  <c:v>4294.2</c:v>
                </c:pt>
                <c:pt idx="15174">
                  <c:v>4289</c:v>
                </c:pt>
                <c:pt idx="15175">
                  <c:v>4286.3999999999996</c:v>
                </c:pt>
                <c:pt idx="15176">
                  <c:v>4286.3</c:v>
                </c:pt>
                <c:pt idx="15177">
                  <c:v>4286.3999999999996</c:v>
                </c:pt>
                <c:pt idx="15178">
                  <c:v>4278.8999999999996</c:v>
                </c:pt>
                <c:pt idx="15179">
                  <c:v>4280.1000000000004</c:v>
                </c:pt>
                <c:pt idx="15180">
                  <c:v>4273.6000000000004</c:v>
                </c:pt>
                <c:pt idx="15181">
                  <c:v>4281.8</c:v>
                </c:pt>
                <c:pt idx="15182">
                  <c:v>4267.1000000000004</c:v>
                </c:pt>
                <c:pt idx="15183">
                  <c:v>4266.3</c:v>
                </c:pt>
                <c:pt idx="15184">
                  <c:v>4270.3999999999996</c:v>
                </c:pt>
                <c:pt idx="15185">
                  <c:v>4274.3</c:v>
                </c:pt>
                <c:pt idx="15186">
                  <c:v>4270.3999999999996</c:v>
                </c:pt>
                <c:pt idx="15187">
                  <c:v>4269.6000000000004</c:v>
                </c:pt>
                <c:pt idx="15188">
                  <c:v>4267</c:v>
                </c:pt>
                <c:pt idx="15189">
                  <c:v>4261.8999999999996</c:v>
                </c:pt>
                <c:pt idx="15190">
                  <c:v>4260.1000000000004</c:v>
                </c:pt>
                <c:pt idx="15191">
                  <c:v>4260.8999999999996</c:v>
                </c:pt>
                <c:pt idx="15192">
                  <c:v>4260</c:v>
                </c:pt>
                <c:pt idx="15193">
                  <c:v>4263.2</c:v>
                </c:pt>
                <c:pt idx="15194">
                  <c:v>4268.8</c:v>
                </c:pt>
                <c:pt idx="15195">
                  <c:v>4261.1000000000004</c:v>
                </c:pt>
                <c:pt idx="15196">
                  <c:v>4257.5</c:v>
                </c:pt>
                <c:pt idx="15197">
                  <c:v>4250.3999999999996</c:v>
                </c:pt>
                <c:pt idx="15198">
                  <c:v>4248.5</c:v>
                </c:pt>
                <c:pt idx="15199">
                  <c:v>4239.5</c:v>
                </c:pt>
                <c:pt idx="15200">
                  <c:v>4237</c:v>
                </c:pt>
                <c:pt idx="15201">
                  <c:v>4240.8999999999996</c:v>
                </c:pt>
                <c:pt idx="15202">
                  <c:v>4250.5</c:v>
                </c:pt>
                <c:pt idx="15203">
                  <c:v>4249.7</c:v>
                </c:pt>
                <c:pt idx="15204">
                  <c:v>4239.3999999999996</c:v>
                </c:pt>
                <c:pt idx="15205">
                  <c:v>4235.8999999999996</c:v>
                </c:pt>
                <c:pt idx="15206">
                  <c:v>4230.7</c:v>
                </c:pt>
                <c:pt idx="15207">
                  <c:v>4239</c:v>
                </c:pt>
                <c:pt idx="15208">
                  <c:v>4235</c:v>
                </c:pt>
                <c:pt idx="15209">
                  <c:v>4232.3999999999996</c:v>
                </c:pt>
                <c:pt idx="15210">
                  <c:v>4230.3999999999996</c:v>
                </c:pt>
                <c:pt idx="15211">
                  <c:v>4225</c:v>
                </c:pt>
                <c:pt idx="15212">
                  <c:v>4223.6000000000004</c:v>
                </c:pt>
                <c:pt idx="15213">
                  <c:v>4216.8999999999996</c:v>
                </c:pt>
                <c:pt idx="15214">
                  <c:v>4216.3999999999996</c:v>
                </c:pt>
                <c:pt idx="15215">
                  <c:v>4208.8999999999996</c:v>
                </c:pt>
                <c:pt idx="15216">
                  <c:v>4205</c:v>
                </c:pt>
                <c:pt idx="15217">
                  <c:v>4208.6000000000004</c:v>
                </c:pt>
                <c:pt idx="15218">
                  <c:v>4201.8999999999996</c:v>
                </c:pt>
                <c:pt idx="15219">
                  <c:v>4198.3999999999996</c:v>
                </c:pt>
                <c:pt idx="15220">
                  <c:v>4200.3</c:v>
                </c:pt>
                <c:pt idx="15221">
                  <c:v>4196.5</c:v>
                </c:pt>
                <c:pt idx="15222">
                  <c:v>4190.7</c:v>
                </c:pt>
                <c:pt idx="15223">
                  <c:v>4196.2</c:v>
                </c:pt>
                <c:pt idx="15224">
                  <c:v>4191.8999999999996</c:v>
                </c:pt>
                <c:pt idx="15225">
                  <c:v>4182.6000000000004</c:v>
                </c:pt>
                <c:pt idx="15226">
                  <c:v>4187</c:v>
                </c:pt>
                <c:pt idx="15227">
                  <c:v>4177.8999999999996</c:v>
                </c:pt>
                <c:pt idx="15228">
                  <c:v>4179</c:v>
                </c:pt>
                <c:pt idx="15229">
                  <c:v>4172.6000000000004</c:v>
                </c:pt>
                <c:pt idx="15230">
                  <c:v>4173.6000000000004</c:v>
                </c:pt>
                <c:pt idx="15231">
                  <c:v>4177.6000000000004</c:v>
                </c:pt>
                <c:pt idx="15232">
                  <c:v>4175.5</c:v>
                </c:pt>
                <c:pt idx="15233">
                  <c:v>4163.2</c:v>
                </c:pt>
                <c:pt idx="15234">
                  <c:v>4157.1000000000004</c:v>
                </c:pt>
                <c:pt idx="15235">
                  <c:v>4157.8</c:v>
                </c:pt>
                <c:pt idx="15236">
                  <c:v>4159.7</c:v>
                </c:pt>
                <c:pt idx="15237">
                  <c:v>4159.8999999999996</c:v>
                </c:pt>
                <c:pt idx="15238">
                  <c:v>4166.1000000000004</c:v>
                </c:pt>
                <c:pt idx="15239">
                  <c:v>4161.1000000000004</c:v>
                </c:pt>
                <c:pt idx="15240">
                  <c:v>4155</c:v>
                </c:pt>
                <c:pt idx="15241">
                  <c:v>4153.3999999999996</c:v>
                </c:pt>
                <c:pt idx="15242">
                  <c:v>4157.2</c:v>
                </c:pt>
                <c:pt idx="15243">
                  <c:v>4148.6000000000004</c:v>
                </c:pt>
                <c:pt idx="15244">
                  <c:v>4157.8</c:v>
                </c:pt>
                <c:pt idx="15245">
                  <c:v>4151.8</c:v>
                </c:pt>
                <c:pt idx="15246">
                  <c:v>4159.2</c:v>
                </c:pt>
                <c:pt idx="15247">
                  <c:v>4164.6000000000004</c:v>
                </c:pt>
                <c:pt idx="15248">
                  <c:v>4153.1000000000004</c:v>
                </c:pt>
                <c:pt idx="15249">
                  <c:v>4154</c:v>
                </c:pt>
                <c:pt idx="15250">
                  <c:v>4167.7</c:v>
                </c:pt>
                <c:pt idx="15251">
                  <c:v>4157.6000000000004</c:v>
                </c:pt>
                <c:pt idx="15252">
                  <c:v>4177.8999999999996</c:v>
                </c:pt>
                <c:pt idx="15253">
                  <c:v>4179.6000000000004</c:v>
                </c:pt>
                <c:pt idx="15254">
                  <c:v>4168.8</c:v>
                </c:pt>
                <c:pt idx="15255">
                  <c:v>4175.1000000000004</c:v>
                </c:pt>
                <c:pt idx="15256">
                  <c:v>4171.3</c:v>
                </c:pt>
                <c:pt idx="15257">
                  <c:v>4172.8</c:v>
                </c:pt>
                <c:pt idx="15258">
                  <c:v>4170.2</c:v>
                </c:pt>
                <c:pt idx="15259">
                  <c:v>4163.5</c:v>
                </c:pt>
                <c:pt idx="15260">
                  <c:v>4169.1000000000004</c:v>
                </c:pt>
                <c:pt idx="15261">
                  <c:v>4173.1000000000004</c:v>
                </c:pt>
                <c:pt idx="15262">
                  <c:v>4168.8</c:v>
                </c:pt>
                <c:pt idx="15263">
                  <c:v>4169.3</c:v>
                </c:pt>
                <c:pt idx="15264">
                  <c:v>4176</c:v>
                </c:pt>
                <c:pt idx="15265">
                  <c:v>4174.5</c:v>
                </c:pt>
                <c:pt idx="15266">
                  <c:v>4171</c:v>
                </c:pt>
                <c:pt idx="15267">
                  <c:v>4173.7</c:v>
                </c:pt>
                <c:pt idx="15268">
                  <c:v>4179.6000000000004</c:v>
                </c:pt>
                <c:pt idx="15269">
                  <c:v>4181.3999999999996</c:v>
                </c:pt>
                <c:pt idx="15270">
                  <c:v>4174.3</c:v>
                </c:pt>
                <c:pt idx="15271">
                  <c:v>4175.3999999999996</c:v>
                </c:pt>
                <c:pt idx="15272">
                  <c:v>4169.7</c:v>
                </c:pt>
                <c:pt idx="15273">
                  <c:v>4177.8</c:v>
                </c:pt>
                <c:pt idx="15274">
                  <c:v>4166.3</c:v>
                </c:pt>
                <c:pt idx="15275">
                  <c:v>4169.3999999999996</c:v>
                </c:pt>
                <c:pt idx="15276">
                  <c:v>4171.8</c:v>
                </c:pt>
                <c:pt idx="15277">
                  <c:v>4174.3</c:v>
                </c:pt>
                <c:pt idx="15278">
                  <c:v>4177.1000000000004</c:v>
                </c:pt>
                <c:pt idx="15279">
                  <c:v>4174.3</c:v>
                </c:pt>
                <c:pt idx="15280">
                  <c:v>4177.8</c:v>
                </c:pt>
                <c:pt idx="15281">
                  <c:v>4174.2</c:v>
                </c:pt>
                <c:pt idx="15282">
                  <c:v>4177.3</c:v>
                </c:pt>
                <c:pt idx="15283">
                  <c:v>4177.8999999999996</c:v>
                </c:pt>
                <c:pt idx="15284">
                  <c:v>4173.6000000000004</c:v>
                </c:pt>
                <c:pt idx="15285">
                  <c:v>4174.6000000000004</c:v>
                </c:pt>
                <c:pt idx="15286">
                  <c:v>4174.3999999999996</c:v>
                </c:pt>
                <c:pt idx="15287">
                  <c:v>4166.1000000000004</c:v>
                </c:pt>
                <c:pt idx="15288">
                  <c:v>4174.2</c:v>
                </c:pt>
                <c:pt idx="15289">
                  <c:v>4165.3</c:v>
                </c:pt>
                <c:pt idx="15290">
                  <c:v>4164.1000000000004</c:v>
                </c:pt>
                <c:pt idx="15291">
                  <c:v>4160.3999999999996</c:v>
                </c:pt>
                <c:pt idx="15292">
                  <c:v>4163</c:v>
                </c:pt>
                <c:pt idx="15293">
                  <c:v>4168.1000000000004</c:v>
                </c:pt>
                <c:pt idx="15294">
                  <c:v>4170.7</c:v>
                </c:pt>
                <c:pt idx="15295">
                  <c:v>4166</c:v>
                </c:pt>
                <c:pt idx="15296">
                  <c:v>4156.2</c:v>
                </c:pt>
                <c:pt idx="15297">
                  <c:v>4160.1000000000004</c:v>
                </c:pt>
                <c:pt idx="15298">
                  <c:v>4164.8</c:v>
                </c:pt>
                <c:pt idx="15299">
                  <c:v>4167.5</c:v>
                </c:pt>
                <c:pt idx="15300">
                  <c:v>4172.1000000000004</c:v>
                </c:pt>
                <c:pt idx="15301">
                  <c:v>4156.8</c:v>
                </c:pt>
                <c:pt idx="15302">
                  <c:v>4165</c:v>
                </c:pt>
                <c:pt idx="15303">
                  <c:v>4152.3999999999996</c:v>
                </c:pt>
                <c:pt idx="15304">
                  <c:v>4146.8</c:v>
                </c:pt>
                <c:pt idx="15305">
                  <c:v>4169</c:v>
                </c:pt>
                <c:pt idx="15306">
                  <c:v>4142</c:v>
                </c:pt>
                <c:pt idx="15307">
                  <c:v>4167.6000000000004</c:v>
                </c:pt>
                <c:pt idx="15308">
                  <c:v>4169.8</c:v>
                </c:pt>
                <c:pt idx="15309">
                  <c:v>4161.6000000000004</c:v>
                </c:pt>
                <c:pt idx="15310">
                  <c:v>4150.8</c:v>
                </c:pt>
                <c:pt idx="15311">
                  <c:v>4163.8999999999996</c:v>
                </c:pt>
                <c:pt idx="15312">
                  <c:v>4163.8</c:v>
                </c:pt>
                <c:pt idx="15313">
                  <c:v>4159.8999999999996</c:v>
                </c:pt>
                <c:pt idx="15314">
                  <c:v>4155.2</c:v>
                </c:pt>
                <c:pt idx="15315">
                  <c:v>4160.5</c:v>
                </c:pt>
                <c:pt idx="15316">
                  <c:v>4156.5</c:v>
                </c:pt>
                <c:pt idx="15317">
                  <c:v>4157.3999999999996</c:v>
                </c:pt>
                <c:pt idx="15318">
                  <c:v>4153.7</c:v>
                </c:pt>
                <c:pt idx="15319">
                  <c:v>4156.2</c:v>
                </c:pt>
                <c:pt idx="15320">
                  <c:v>4162.3</c:v>
                </c:pt>
                <c:pt idx="15321">
                  <c:v>4156</c:v>
                </c:pt>
                <c:pt idx="15322">
                  <c:v>4154.2</c:v>
                </c:pt>
                <c:pt idx="15323">
                  <c:v>4146.3</c:v>
                </c:pt>
                <c:pt idx="15324">
                  <c:v>4151.7</c:v>
                </c:pt>
                <c:pt idx="15325">
                  <c:v>4145.3</c:v>
                </c:pt>
                <c:pt idx="15326">
                  <c:v>4152.5</c:v>
                </c:pt>
                <c:pt idx="15327">
                  <c:v>4145.5</c:v>
                </c:pt>
                <c:pt idx="15328">
                  <c:v>4144.8</c:v>
                </c:pt>
                <c:pt idx="15329">
                  <c:v>4143.8</c:v>
                </c:pt>
                <c:pt idx="15330">
                  <c:v>4148.3</c:v>
                </c:pt>
                <c:pt idx="15331">
                  <c:v>4150.7</c:v>
                </c:pt>
                <c:pt idx="15332">
                  <c:v>4152.2</c:v>
                </c:pt>
                <c:pt idx="15333">
                  <c:v>4158.1000000000004</c:v>
                </c:pt>
                <c:pt idx="15334">
                  <c:v>4161.6000000000004</c:v>
                </c:pt>
                <c:pt idx="15335">
                  <c:v>4155.3</c:v>
                </c:pt>
                <c:pt idx="15336">
                  <c:v>4152</c:v>
                </c:pt>
                <c:pt idx="15337">
                  <c:v>4150.6000000000004</c:v>
                </c:pt>
                <c:pt idx="15338">
                  <c:v>4150.1000000000004</c:v>
                </c:pt>
                <c:pt idx="15339">
                  <c:v>4153.1000000000004</c:v>
                </c:pt>
                <c:pt idx="15340">
                  <c:v>4158.1000000000004</c:v>
                </c:pt>
                <c:pt idx="15341">
                  <c:v>4160.7</c:v>
                </c:pt>
                <c:pt idx="15342">
                  <c:v>4155.5</c:v>
                </c:pt>
                <c:pt idx="15343">
                  <c:v>4152.1000000000004</c:v>
                </c:pt>
                <c:pt idx="15344">
                  <c:v>4153.8</c:v>
                </c:pt>
                <c:pt idx="15345">
                  <c:v>4157.6000000000004</c:v>
                </c:pt>
                <c:pt idx="15346">
                  <c:v>4154.3999999999996</c:v>
                </c:pt>
                <c:pt idx="15347">
                  <c:v>4154</c:v>
                </c:pt>
                <c:pt idx="15348">
                  <c:v>4157.8999999999996</c:v>
                </c:pt>
                <c:pt idx="15349">
                  <c:v>4161.8</c:v>
                </c:pt>
                <c:pt idx="15350">
                  <c:v>4161</c:v>
                </c:pt>
                <c:pt idx="15351">
                  <c:v>4165.6000000000004</c:v>
                </c:pt>
                <c:pt idx="15352">
                  <c:v>4154.3999999999996</c:v>
                </c:pt>
                <c:pt idx="15353">
                  <c:v>4155.5</c:v>
                </c:pt>
                <c:pt idx="15354">
                  <c:v>4152.2</c:v>
                </c:pt>
                <c:pt idx="15355">
                  <c:v>4146.5</c:v>
                </c:pt>
                <c:pt idx="15356">
                  <c:v>4145.6000000000004</c:v>
                </c:pt>
                <c:pt idx="15357">
                  <c:v>4158.2</c:v>
                </c:pt>
                <c:pt idx="15358">
                  <c:v>4147.3999999999996</c:v>
                </c:pt>
                <c:pt idx="15359">
                  <c:v>4159.1000000000004</c:v>
                </c:pt>
                <c:pt idx="15360">
                  <c:v>4157.3999999999996</c:v>
                </c:pt>
                <c:pt idx="15361">
                  <c:v>4151.1000000000004</c:v>
                </c:pt>
                <c:pt idx="15362">
                  <c:v>4141.5</c:v>
                </c:pt>
                <c:pt idx="15363">
                  <c:v>4148.2</c:v>
                </c:pt>
                <c:pt idx="15364">
                  <c:v>4147.7</c:v>
                </c:pt>
                <c:pt idx="15365">
                  <c:v>4146.1000000000004</c:v>
                </c:pt>
                <c:pt idx="15366">
                  <c:v>4142</c:v>
                </c:pt>
                <c:pt idx="15367">
                  <c:v>4143.8999999999996</c:v>
                </c:pt>
                <c:pt idx="15368">
                  <c:v>4141.3999999999996</c:v>
                </c:pt>
                <c:pt idx="15369">
                  <c:v>4140.1000000000004</c:v>
                </c:pt>
                <c:pt idx="15370">
                  <c:v>4136.5</c:v>
                </c:pt>
                <c:pt idx="15371">
                  <c:v>4142.6000000000004</c:v>
                </c:pt>
                <c:pt idx="15372">
                  <c:v>4138.8999999999996</c:v>
                </c:pt>
                <c:pt idx="15373">
                  <c:v>4146.3999999999996</c:v>
                </c:pt>
                <c:pt idx="15374">
                  <c:v>4140.2</c:v>
                </c:pt>
                <c:pt idx="15375">
                  <c:v>4125.3</c:v>
                </c:pt>
                <c:pt idx="15376">
                  <c:v>4133.5</c:v>
                </c:pt>
                <c:pt idx="15377">
                  <c:v>4148.8</c:v>
                </c:pt>
                <c:pt idx="15378">
                  <c:v>4145.3999999999996</c:v>
                </c:pt>
                <c:pt idx="15379">
                  <c:v>4148.2</c:v>
                </c:pt>
                <c:pt idx="15380">
                  <c:v>4147.8</c:v>
                </c:pt>
                <c:pt idx="15381">
                  <c:v>4143.1000000000004</c:v>
                </c:pt>
                <c:pt idx="15382">
                  <c:v>4138.2</c:v>
                </c:pt>
                <c:pt idx="15383">
                  <c:v>4138.3999999999996</c:v>
                </c:pt>
                <c:pt idx="15384">
                  <c:v>4141.7</c:v>
                </c:pt>
                <c:pt idx="15385">
                  <c:v>4142.8999999999996</c:v>
                </c:pt>
                <c:pt idx="15386">
                  <c:v>4137.3</c:v>
                </c:pt>
                <c:pt idx="15387">
                  <c:v>4147.3999999999996</c:v>
                </c:pt>
                <c:pt idx="15388">
                  <c:v>4144.6000000000004</c:v>
                </c:pt>
                <c:pt idx="15389">
                  <c:v>4150.6000000000004</c:v>
                </c:pt>
                <c:pt idx="15390">
                  <c:v>4147.3</c:v>
                </c:pt>
                <c:pt idx="15391">
                  <c:v>4152.2</c:v>
                </c:pt>
                <c:pt idx="15392">
                  <c:v>4154.3</c:v>
                </c:pt>
                <c:pt idx="15393">
                  <c:v>4149.8</c:v>
                </c:pt>
                <c:pt idx="15394">
                  <c:v>4148.3999999999996</c:v>
                </c:pt>
                <c:pt idx="15395">
                  <c:v>4146.7</c:v>
                </c:pt>
                <c:pt idx="15396">
                  <c:v>4149.8999999999996</c:v>
                </c:pt>
                <c:pt idx="15397">
                  <c:v>4149.1000000000004</c:v>
                </c:pt>
                <c:pt idx="15398">
                  <c:v>4150.5</c:v>
                </c:pt>
                <c:pt idx="15399">
                  <c:v>4147</c:v>
                </c:pt>
                <c:pt idx="15400">
                  <c:v>4148.5</c:v>
                </c:pt>
                <c:pt idx="15401">
                  <c:v>4145.2</c:v>
                </c:pt>
                <c:pt idx="15402">
                  <c:v>4143.2</c:v>
                </c:pt>
                <c:pt idx="15403">
                  <c:v>4151</c:v>
                </c:pt>
                <c:pt idx="15404">
                  <c:v>4146.8</c:v>
                </c:pt>
                <c:pt idx="15405">
                  <c:v>4145.7</c:v>
                </c:pt>
                <c:pt idx="15406">
                  <c:v>4153.7</c:v>
                </c:pt>
                <c:pt idx="15407">
                  <c:v>4153.3999999999996</c:v>
                </c:pt>
                <c:pt idx="15408">
                  <c:v>4150.3</c:v>
                </c:pt>
                <c:pt idx="15409">
                  <c:v>4154.8999999999996</c:v>
                </c:pt>
                <c:pt idx="15410">
                  <c:v>4152.3999999999996</c:v>
                </c:pt>
                <c:pt idx="15411">
                  <c:v>4149.2</c:v>
                </c:pt>
                <c:pt idx="15412">
                  <c:v>4150.8999999999996</c:v>
                </c:pt>
                <c:pt idx="15413">
                  <c:v>4144.5</c:v>
                </c:pt>
                <c:pt idx="15414">
                  <c:v>4142.1000000000004</c:v>
                </c:pt>
                <c:pt idx="15415">
                  <c:v>4142.7</c:v>
                </c:pt>
                <c:pt idx="15416">
                  <c:v>4143.5</c:v>
                </c:pt>
                <c:pt idx="15417">
                  <c:v>4147.1000000000004</c:v>
                </c:pt>
                <c:pt idx="15418">
                  <c:v>4148.8999999999996</c:v>
                </c:pt>
                <c:pt idx="15419">
                  <c:v>4154</c:v>
                </c:pt>
                <c:pt idx="15420">
                  <c:v>4150.3</c:v>
                </c:pt>
                <c:pt idx="15421">
                  <c:v>4143.2</c:v>
                </c:pt>
                <c:pt idx="15422">
                  <c:v>4140.8</c:v>
                </c:pt>
                <c:pt idx="15423">
                  <c:v>4147.2</c:v>
                </c:pt>
                <c:pt idx="15424">
                  <c:v>4143.8999999999996</c:v>
                </c:pt>
                <c:pt idx="15425">
                  <c:v>4145.3</c:v>
                </c:pt>
                <c:pt idx="15426">
                  <c:v>4147.1000000000004</c:v>
                </c:pt>
                <c:pt idx="15427">
                  <c:v>4156.5</c:v>
                </c:pt>
                <c:pt idx="15428">
                  <c:v>4150.6000000000004</c:v>
                </c:pt>
                <c:pt idx="15429">
                  <c:v>4144.1000000000004</c:v>
                </c:pt>
                <c:pt idx="15430">
                  <c:v>4138</c:v>
                </c:pt>
                <c:pt idx="15431">
                  <c:v>4143.8999999999996</c:v>
                </c:pt>
                <c:pt idx="15432">
                  <c:v>4146.6000000000004</c:v>
                </c:pt>
                <c:pt idx="15433">
                  <c:v>4147</c:v>
                </c:pt>
                <c:pt idx="15434">
                  <c:v>4144.5</c:v>
                </c:pt>
                <c:pt idx="15435">
                  <c:v>4146.2</c:v>
                </c:pt>
                <c:pt idx="15436">
                  <c:v>4150.1000000000004</c:v>
                </c:pt>
                <c:pt idx="15437">
                  <c:v>4157.8999999999996</c:v>
                </c:pt>
                <c:pt idx="15438">
                  <c:v>4155</c:v>
                </c:pt>
                <c:pt idx="15439">
                  <c:v>4158.3999999999996</c:v>
                </c:pt>
                <c:pt idx="15440">
                  <c:v>4159.6000000000004</c:v>
                </c:pt>
                <c:pt idx="15441">
                  <c:v>4169.8999999999996</c:v>
                </c:pt>
                <c:pt idx="15442">
                  <c:v>4162.3999999999996</c:v>
                </c:pt>
                <c:pt idx="15443">
                  <c:v>4171.3</c:v>
                </c:pt>
                <c:pt idx="15444">
                  <c:v>4160.7</c:v>
                </c:pt>
                <c:pt idx="15445">
                  <c:v>4161.5</c:v>
                </c:pt>
                <c:pt idx="15446">
                  <c:v>4148.3</c:v>
                </c:pt>
                <c:pt idx="15447">
                  <c:v>4156.6000000000004</c:v>
                </c:pt>
                <c:pt idx="15448">
                  <c:v>4162.8</c:v>
                </c:pt>
                <c:pt idx="15449">
                  <c:v>4160.8999999999996</c:v>
                </c:pt>
                <c:pt idx="15450">
                  <c:v>4159.3</c:v>
                </c:pt>
                <c:pt idx="15451">
                  <c:v>4161.8999999999996</c:v>
                </c:pt>
                <c:pt idx="15452">
                  <c:v>4164.5</c:v>
                </c:pt>
                <c:pt idx="15453">
                  <c:v>4157.3</c:v>
                </c:pt>
                <c:pt idx="15454">
                  <c:v>4158.3999999999996</c:v>
                </c:pt>
                <c:pt idx="15455">
                  <c:v>4165.1000000000004</c:v>
                </c:pt>
                <c:pt idx="15456">
                  <c:v>4155.8999999999996</c:v>
                </c:pt>
                <c:pt idx="15457">
                  <c:v>4154.5</c:v>
                </c:pt>
                <c:pt idx="15458">
                  <c:v>4164</c:v>
                </c:pt>
                <c:pt idx="15459">
                  <c:v>4158.3</c:v>
                </c:pt>
                <c:pt idx="15460">
                  <c:v>4169.2</c:v>
                </c:pt>
                <c:pt idx="15461">
                  <c:v>4157.3</c:v>
                </c:pt>
                <c:pt idx="15462">
                  <c:v>4150.3</c:v>
                </c:pt>
                <c:pt idx="15463">
                  <c:v>4159.2</c:v>
                </c:pt>
                <c:pt idx="15464">
                  <c:v>4159.8</c:v>
                </c:pt>
                <c:pt idx="15465">
                  <c:v>4158.2</c:v>
                </c:pt>
                <c:pt idx="15466">
                  <c:v>4160.8</c:v>
                </c:pt>
                <c:pt idx="15467">
                  <c:v>4160.3999999999996</c:v>
                </c:pt>
                <c:pt idx="15468">
                  <c:v>4165</c:v>
                </c:pt>
                <c:pt idx="15469">
                  <c:v>4164.1000000000004</c:v>
                </c:pt>
                <c:pt idx="15470">
                  <c:v>4159.1000000000004</c:v>
                </c:pt>
                <c:pt idx="15471">
                  <c:v>4165.8999999999996</c:v>
                </c:pt>
                <c:pt idx="15472">
                  <c:v>4154.3</c:v>
                </c:pt>
                <c:pt idx="15473">
                  <c:v>4161.2</c:v>
                </c:pt>
                <c:pt idx="15474">
                  <c:v>4154.7</c:v>
                </c:pt>
                <c:pt idx="15475">
                  <c:v>4157.1000000000004</c:v>
                </c:pt>
                <c:pt idx="15476">
                  <c:v>4161.2</c:v>
                </c:pt>
                <c:pt idx="15477">
                  <c:v>4157</c:v>
                </c:pt>
                <c:pt idx="15478">
                  <c:v>4162.3999999999996</c:v>
                </c:pt>
                <c:pt idx="15479">
                  <c:v>4169.2</c:v>
                </c:pt>
                <c:pt idx="15480">
                  <c:v>4163.3</c:v>
                </c:pt>
                <c:pt idx="15481">
                  <c:v>4170.8999999999996</c:v>
                </c:pt>
                <c:pt idx="15482">
                  <c:v>4168.6000000000004</c:v>
                </c:pt>
                <c:pt idx="15483">
                  <c:v>4176.5</c:v>
                </c:pt>
                <c:pt idx="15484">
                  <c:v>4161.8</c:v>
                </c:pt>
                <c:pt idx="15485">
                  <c:v>4165</c:v>
                </c:pt>
                <c:pt idx="15486">
                  <c:v>4165.1000000000004</c:v>
                </c:pt>
                <c:pt idx="15487">
                  <c:v>4167.3</c:v>
                </c:pt>
                <c:pt idx="15488">
                  <c:v>4168.3999999999996</c:v>
                </c:pt>
                <c:pt idx="15489">
                  <c:v>4168.7</c:v>
                </c:pt>
                <c:pt idx="15490">
                  <c:v>4175.5</c:v>
                </c:pt>
                <c:pt idx="15491">
                  <c:v>4166</c:v>
                </c:pt>
                <c:pt idx="15492">
                  <c:v>4175.3</c:v>
                </c:pt>
                <c:pt idx="15493">
                  <c:v>4171</c:v>
                </c:pt>
                <c:pt idx="15494">
                  <c:v>4168.1000000000004</c:v>
                </c:pt>
                <c:pt idx="15495">
                  <c:v>4165.8</c:v>
                </c:pt>
                <c:pt idx="15496">
                  <c:v>4168.6000000000004</c:v>
                </c:pt>
                <c:pt idx="15497">
                  <c:v>4175.3999999999996</c:v>
                </c:pt>
                <c:pt idx="15498">
                  <c:v>4172.5</c:v>
                </c:pt>
                <c:pt idx="15499">
                  <c:v>4180.6000000000004</c:v>
                </c:pt>
                <c:pt idx="15500">
                  <c:v>4173.5</c:v>
                </c:pt>
                <c:pt idx="15501">
                  <c:v>4167.8999999999996</c:v>
                </c:pt>
                <c:pt idx="15502">
                  <c:v>4169.8999999999996</c:v>
                </c:pt>
                <c:pt idx="15503">
                  <c:v>4173.1000000000004</c:v>
                </c:pt>
                <c:pt idx="15504">
                  <c:v>4176.2</c:v>
                </c:pt>
                <c:pt idx="15505">
                  <c:v>4176.6000000000004</c:v>
                </c:pt>
                <c:pt idx="15506">
                  <c:v>4172.1000000000004</c:v>
                </c:pt>
                <c:pt idx="15507">
                  <c:v>4166.3</c:v>
                </c:pt>
                <c:pt idx="15508">
                  <c:v>4181.3</c:v>
                </c:pt>
                <c:pt idx="15509">
                  <c:v>4174.8</c:v>
                </c:pt>
                <c:pt idx="15510">
                  <c:v>4175.7</c:v>
                </c:pt>
                <c:pt idx="15511">
                  <c:v>4174.3999999999996</c:v>
                </c:pt>
                <c:pt idx="15512">
                  <c:v>4172.7</c:v>
                </c:pt>
                <c:pt idx="15513">
                  <c:v>4176.6000000000004</c:v>
                </c:pt>
                <c:pt idx="15514">
                  <c:v>4169.3999999999996</c:v>
                </c:pt>
                <c:pt idx="15515">
                  <c:v>4160.5</c:v>
                </c:pt>
                <c:pt idx="15516">
                  <c:v>4168.6000000000004</c:v>
                </c:pt>
                <c:pt idx="15517">
                  <c:v>4162.2</c:v>
                </c:pt>
                <c:pt idx="15518">
                  <c:v>4168.8999999999996</c:v>
                </c:pt>
                <c:pt idx="15519">
                  <c:v>4162.8</c:v>
                </c:pt>
                <c:pt idx="15520">
                  <c:v>4158</c:v>
                </c:pt>
                <c:pt idx="15521">
                  <c:v>4156.3</c:v>
                </c:pt>
                <c:pt idx="15522">
                  <c:v>4149.7</c:v>
                </c:pt>
                <c:pt idx="15523">
                  <c:v>4156</c:v>
                </c:pt>
                <c:pt idx="15524">
                  <c:v>4155.3999999999996</c:v>
                </c:pt>
                <c:pt idx="15525">
                  <c:v>4160.7</c:v>
                </c:pt>
                <c:pt idx="15526">
                  <c:v>4166.1000000000004</c:v>
                </c:pt>
                <c:pt idx="15527">
                  <c:v>4169</c:v>
                </c:pt>
                <c:pt idx="15528">
                  <c:v>4160.5</c:v>
                </c:pt>
                <c:pt idx="15529">
                  <c:v>4168</c:v>
                </c:pt>
                <c:pt idx="15530">
                  <c:v>4160.5</c:v>
                </c:pt>
                <c:pt idx="15531">
                  <c:v>4157.7</c:v>
                </c:pt>
                <c:pt idx="15532">
                  <c:v>4160</c:v>
                </c:pt>
                <c:pt idx="15533">
                  <c:v>4161.8</c:v>
                </c:pt>
                <c:pt idx="15534">
                  <c:v>4163.2</c:v>
                </c:pt>
                <c:pt idx="15535">
                  <c:v>4162.8999999999996</c:v>
                </c:pt>
                <c:pt idx="15536">
                  <c:v>4167.6000000000004</c:v>
                </c:pt>
                <c:pt idx="15537">
                  <c:v>4167.6000000000004</c:v>
                </c:pt>
                <c:pt idx="15538">
                  <c:v>4171.3999999999996</c:v>
                </c:pt>
                <c:pt idx="15539">
                  <c:v>4165.3999999999996</c:v>
                </c:pt>
                <c:pt idx="15540">
                  <c:v>4161</c:v>
                </c:pt>
                <c:pt idx="15541">
                  <c:v>4156.1000000000004</c:v>
                </c:pt>
                <c:pt idx="15542">
                  <c:v>4158.6000000000004</c:v>
                </c:pt>
                <c:pt idx="15543">
                  <c:v>4164.8999999999996</c:v>
                </c:pt>
                <c:pt idx="15544">
                  <c:v>4159.1000000000004</c:v>
                </c:pt>
                <c:pt idx="15545">
                  <c:v>4164.8999999999996</c:v>
                </c:pt>
                <c:pt idx="15546">
                  <c:v>4171.5</c:v>
                </c:pt>
                <c:pt idx="15547">
                  <c:v>4173.8</c:v>
                </c:pt>
                <c:pt idx="15548">
                  <c:v>4178</c:v>
                </c:pt>
                <c:pt idx="15549">
                  <c:v>4176.1000000000004</c:v>
                </c:pt>
                <c:pt idx="15550">
                  <c:v>4174.5</c:v>
                </c:pt>
                <c:pt idx="15551">
                  <c:v>4172.3</c:v>
                </c:pt>
                <c:pt idx="15552">
                  <c:v>4166.8</c:v>
                </c:pt>
                <c:pt idx="15553">
                  <c:v>4171.6000000000004</c:v>
                </c:pt>
                <c:pt idx="15554">
                  <c:v>4177.1000000000004</c:v>
                </c:pt>
                <c:pt idx="15555">
                  <c:v>4180.6000000000004</c:v>
                </c:pt>
                <c:pt idx="15556">
                  <c:v>4176.7</c:v>
                </c:pt>
                <c:pt idx="15557">
                  <c:v>4191.1000000000004</c:v>
                </c:pt>
                <c:pt idx="15558">
                  <c:v>4190.6000000000004</c:v>
                </c:pt>
                <c:pt idx="15559">
                  <c:v>4179.3999999999996</c:v>
                </c:pt>
                <c:pt idx="15560">
                  <c:v>4185.2</c:v>
                </c:pt>
                <c:pt idx="15561">
                  <c:v>4182.8</c:v>
                </c:pt>
                <c:pt idx="15562">
                  <c:v>4180.8999999999996</c:v>
                </c:pt>
                <c:pt idx="15563">
                  <c:v>4174.3999999999996</c:v>
                </c:pt>
                <c:pt idx="15564">
                  <c:v>4186.8999999999996</c:v>
                </c:pt>
                <c:pt idx="15565">
                  <c:v>4183.6000000000004</c:v>
                </c:pt>
                <c:pt idx="15566">
                  <c:v>4191.8</c:v>
                </c:pt>
                <c:pt idx="15567">
                  <c:v>4193.6000000000004</c:v>
                </c:pt>
                <c:pt idx="15568">
                  <c:v>4187.5</c:v>
                </c:pt>
                <c:pt idx="15569">
                  <c:v>4184.7</c:v>
                </c:pt>
                <c:pt idx="15570">
                  <c:v>4186.8</c:v>
                </c:pt>
                <c:pt idx="15571">
                  <c:v>4188</c:v>
                </c:pt>
                <c:pt idx="15572">
                  <c:v>4192</c:v>
                </c:pt>
                <c:pt idx="15573">
                  <c:v>4186.8999999999996</c:v>
                </c:pt>
                <c:pt idx="15574">
                  <c:v>4185.7</c:v>
                </c:pt>
                <c:pt idx="15575">
                  <c:v>4186.1000000000004</c:v>
                </c:pt>
                <c:pt idx="15576">
                  <c:v>4185.2</c:v>
                </c:pt>
                <c:pt idx="15577">
                  <c:v>4183.7</c:v>
                </c:pt>
                <c:pt idx="15578">
                  <c:v>4194.2</c:v>
                </c:pt>
                <c:pt idx="15579">
                  <c:v>4196.3</c:v>
                </c:pt>
                <c:pt idx="15580">
                  <c:v>4192.6000000000004</c:v>
                </c:pt>
                <c:pt idx="15581">
                  <c:v>4197.8999999999996</c:v>
                </c:pt>
                <c:pt idx="15582">
                  <c:v>4190</c:v>
                </c:pt>
                <c:pt idx="15583">
                  <c:v>4193.3</c:v>
                </c:pt>
                <c:pt idx="15584">
                  <c:v>4188.6000000000004</c:v>
                </c:pt>
                <c:pt idx="15585">
                  <c:v>4188.3999999999996</c:v>
                </c:pt>
                <c:pt idx="15586">
                  <c:v>4186.5</c:v>
                </c:pt>
                <c:pt idx="15587">
                  <c:v>4186.1000000000004</c:v>
                </c:pt>
                <c:pt idx="15588">
                  <c:v>4182.2</c:v>
                </c:pt>
                <c:pt idx="15589">
                  <c:v>4193</c:v>
                </c:pt>
                <c:pt idx="15590">
                  <c:v>4203.2</c:v>
                </c:pt>
                <c:pt idx="15591">
                  <c:v>4187.6000000000004</c:v>
                </c:pt>
                <c:pt idx="15592">
                  <c:v>4199.6000000000004</c:v>
                </c:pt>
                <c:pt idx="15593">
                  <c:v>4192.2</c:v>
                </c:pt>
                <c:pt idx="15594">
                  <c:v>4193.3</c:v>
                </c:pt>
                <c:pt idx="15595">
                  <c:v>4197.2</c:v>
                </c:pt>
                <c:pt idx="15596">
                  <c:v>4205.6000000000004</c:v>
                </c:pt>
                <c:pt idx="15597">
                  <c:v>4208.8999999999996</c:v>
                </c:pt>
                <c:pt idx="15598">
                  <c:v>4206.2</c:v>
                </c:pt>
                <c:pt idx="15599">
                  <c:v>4209.3</c:v>
                </c:pt>
                <c:pt idx="15600">
                  <c:v>4215.2</c:v>
                </c:pt>
                <c:pt idx="15601">
                  <c:v>4212.8999999999996</c:v>
                </c:pt>
                <c:pt idx="15602">
                  <c:v>4215.5</c:v>
                </c:pt>
                <c:pt idx="15603">
                  <c:v>4220.2</c:v>
                </c:pt>
                <c:pt idx="15604">
                  <c:v>4216.8</c:v>
                </c:pt>
                <c:pt idx="15605">
                  <c:v>4212</c:v>
                </c:pt>
                <c:pt idx="15606">
                  <c:v>4218.8</c:v>
                </c:pt>
                <c:pt idx="15607">
                  <c:v>4214.8</c:v>
                </c:pt>
                <c:pt idx="15608">
                  <c:v>4218.3999999999996</c:v>
                </c:pt>
                <c:pt idx="15609">
                  <c:v>4214.8</c:v>
                </c:pt>
                <c:pt idx="15610">
                  <c:v>4213.7</c:v>
                </c:pt>
                <c:pt idx="15611">
                  <c:v>4217.8</c:v>
                </c:pt>
                <c:pt idx="15612">
                  <c:v>4210.5</c:v>
                </c:pt>
                <c:pt idx="15613">
                  <c:v>4214.8</c:v>
                </c:pt>
                <c:pt idx="15614">
                  <c:v>4212.1000000000004</c:v>
                </c:pt>
                <c:pt idx="15615">
                  <c:v>4212.2</c:v>
                </c:pt>
                <c:pt idx="15616">
                  <c:v>4208.1000000000004</c:v>
                </c:pt>
                <c:pt idx="15617">
                  <c:v>4218.8999999999996</c:v>
                </c:pt>
                <c:pt idx="15618">
                  <c:v>4225.3999999999996</c:v>
                </c:pt>
                <c:pt idx="15619">
                  <c:v>4225.3999999999996</c:v>
                </c:pt>
                <c:pt idx="15620">
                  <c:v>4221.3999999999996</c:v>
                </c:pt>
                <c:pt idx="15621">
                  <c:v>4229.2</c:v>
                </c:pt>
                <c:pt idx="15622">
                  <c:v>4220.8</c:v>
                </c:pt>
                <c:pt idx="15623">
                  <c:v>4220.8</c:v>
                </c:pt>
                <c:pt idx="15624">
                  <c:v>4214.8999999999996</c:v>
                </c:pt>
                <c:pt idx="15625">
                  <c:v>4223.1000000000004</c:v>
                </c:pt>
                <c:pt idx="15626">
                  <c:v>4213.5</c:v>
                </c:pt>
                <c:pt idx="15627">
                  <c:v>4220.1000000000004</c:v>
                </c:pt>
                <c:pt idx="15628">
                  <c:v>4219.3999999999996</c:v>
                </c:pt>
                <c:pt idx="15629">
                  <c:v>4212.8</c:v>
                </c:pt>
                <c:pt idx="15630">
                  <c:v>4219.5</c:v>
                </c:pt>
                <c:pt idx="15631">
                  <c:v>4227.3</c:v>
                </c:pt>
                <c:pt idx="15632">
                  <c:v>4219.6000000000004</c:v>
                </c:pt>
                <c:pt idx="15633">
                  <c:v>4217.3999999999996</c:v>
                </c:pt>
                <c:pt idx="15634">
                  <c:v>4226.8</c:v>
                </c:pt>
                <c:pt idx="15635">
                  <c:v>4224.6000000000004</c:v>
                </c:pt>
                <c:pt idx="15636">
                  <c:v>4220.8999999999996</c:v>
                </c:pt>
                <c:pt idx="15637">
                  <c:v>4218.6000000000004</c:v>
                </c:pt>
                <c:pt idx="15638">
                  <c:v>4228.2</c:v>
                </c:pt>
                <c:pt idx="15639">
                  <c:v>4226.8999999999996</c:v>
                </c:pt>
                <c:pt idx="15640">
                  <c:v>4229.8</c:v>
                </c:pt>
                <c:pt idx="15641">
                  <c:v>4228.6000000000004</c:v>
                </c:pt>
                <c:pt idx="15642">
                  <c:v>4228.3999999999996</c:v>
                </c:pt>
                <c:pt idx="15643">
                  <c:v>4226.6000000000004</c:v>
                </c:pt>
                <c:pt idx="15644">
                  <c:v>4235.6000000000004</c:v>
                </c:pt>
                <c:pt idx="15645">
                  <c:v>4225.8</c:v>
                </c:pt>
                <c:pt idx="15646">
                  <c:v>4228</c:v>
                </c:pt>
                <c:pt idx="15647">
                  <c:v>4227.3999999999996</c:v>
                </c:pt>
                <c:pt idx="15648">
                  <c:v>4232.8999999999996</c:v>
                </c:pt>
                <c:pt idx="15649">
                  <c:v>4229.3</c:v>
                </c:pt>
                <c:pt idx="15650">
                  <c:v>4228.6000000000004</c:v>
                </c:pt>
                <c:pt idx="15651">
                  <c:v>4231</c:v>
                </c:pt>
                <c:pt idx="15652">
                  <c:v>4238.7</c:v>
                </c:pt>
                <c:pt idx="15653">
                  <c:v>4236.5</c:v>
                </c:pt>
                <c:pt idx="15654">
                  <c:v>4238.8</c:v>
                </c:pt>
                <c:pt idx="15655">
                  <c:v>4234.3</c:v>
                </c:pt>
                <c:pt idx="15656">
                  <c:v>4237.2</c:v>
                </c:pt>
                <c:pt idx="15657">
                  <c:v>4237.8999999999996</c:v>
                </c:pt>
                <c:pt idx="15658">
                  <c:v>4235.7</c:v>
                </c:pt>
                <c:pt idx="15659">
                  <c:v>4234.8999999999996</c:v>
                </c:pt>
                <c:pt idx="15660">
                  <c:v>4240.3999999999996</c:v>
                </c:pt>
                <c:pt idx="15661">
                  <c:v>4238.6000000000004</c:v>
                </c:pt>
                <c:pt idx="15662">
                  <c:v>4242.7</c:v>
                </c:pt>
                <c:pt idx="15663">
                  <c:v>4239.3</c:v>
                </c:pt>
                <c:pt idx="15664">
                  <c:v>4233.8</c:v>
                </c:pt>
                <c:pt idx="15665">
                  <c:v>4240</c:v>
                </c:pt>
                <c:pt idx="15666">
                  <c:v>4231.3999999999996</c:v>
                </c:pt>
                <c:pt idx="15667">
                  <c:v>4229.3</c:v>
                </c:pt>
                <c:pt idx="15668">
                  <c:v>4229.3999999999996</c:v>
                </c:pt>
                <c:pt idx="15669">
                  <c:v>4233.8999999999996</c:v>
                </c:pt>
                <c:pt idx="15670">
                  <c:v>4236.3</c:v>
                </c:pt>
                <c:pt idx="15671">
                  <c:v>4233.6000000000004</c:v>
                </c:pt>
                <c:pt idx="15672">
                  <c:v>4237.2</c:v>
                </c:pt>
                <c:pt idx="15673">
                  <c:v>4234.3999999999996</c:v>
                </c:pt>
                <c:pt idx="15674">
                  <c:v>4239.8</c:v>
                </c:pt>
                <c:pt idx="15675">
                  <c:v>4234.1000000000004</c:v>
                </c:pt>
                <c:pt idx="15676">
                  <c:v>4235</c:v>
                </c:pt>
                <c:pt idx="15677">
                  <c:v>4240.8</c:v>
                </c:pt>
                <c:pt idx="15678">
                  <c:v>4247.7</c:v>
                </c:pt>
                <c:pt idx="15679">
                  <c:v>4247.6000000000004</c:v>
                </c:pt>
                <c:pt idx="15680">
                  <c:v>4240.8999999999996</c:v>
                </c:pt>
                <c:pt idx="15681">
                  <c:v>4242.6000000000004</c:v>
                </c:pt>
                <c:pt idx="15682">
                  <c:v>4243.3999999999996</c:v>
                </c:pt>
                <c:pt idx="15683">
                  <c:v>4241.5</c:v>
                </c:pt>
                <c:pt idx="15684">
                  <c:v>4242.3</c:v>
                </c:pt>
                <c:pt idx="15685">
                  <c:v>4237.3999999999996</c:v>
                </c:pt>
                <c:pt idx="15686">
                  <c:v>4238.3</c:v>
                </c:pt>
                <c:pt idx="15687">
                  <c:v>4242.2</c:v>
                </c:pt>
                <c:pt idx="15688">
                  <c:v>4240.3999999999996</c:v>
                </c:pt>
                <c:pt idx="15689">
                  <c:v>4248</c:v>
                </c:pt>
                <c:pt idx="15690">
                  <c:v>4252</c:v>
                </c:pt>
                <c:pt idx="15691">
                  <c:v>4244.3999999999996</c:v>
                </c:pt>
                <c:pt idx="15692">
                  <c:v>4251.3</c:v>
                </c:pt>
                <c:pt idx="15693">
                  <c:v>4248.1000000000004</c:v>
                </c:pt>
                <c:pt idx="15694">
                  <c:v>4240.5</c:v>
                </c:pt>
                <c:pt idx="15695">
                  <c:v>4250.1000000000004</c:v>
                </c:pt>
                <c:pt idx="15696">
                  <c:v>4238.3</c:v>
                </c:pt>
                <c:pt idx="15697">
                  <c:v>4239</c:v>
                </c:pt>
                <c:pt idx="15698">
                  <c:v>4243.7</c:v>
                </c:pt>
                <c:pt idx="15699">
                  <c:v>4248.1000000000004</c:v>
                </c:pt>
                <c:pt idx="15700">
                  <c:v>4237.2</c:v>
                </c:pt>
                <c:pt idx="15701">
                  <c:v>4247.6000000000004</c:v>
                </c:pt>
                <c:pt idx="15702">
                  <c:v>4245.3</c:v>
                </c:pt>
                <c:pt idx="15703">
                  <c:v>4245.7</c:v>
                </c:pt>
                <c:pt idx="15704">
                  <c:v>4251.5</c:v>
                </c:pt>
                <c:pt idx="15705">
                  <c:v>4245.3999999999996</c:v>
                </c:pt>
                <c:pt idx="15706">
                  <c:v>4247.6000000000004</c:v>
                </c:pt>
                <c:pt idx="15707">
                  <c:v>4247.2</c:v>
                </c:pt>
                <c:pt idx="15708">
                  <c:v>4255.6000000000004</c:v>
                </c:pt>
                <c:pt idx="15709">
                  <c:v>4253.1000000000004</c:v>
                </c:pt>
                <c:pt idx="15710">
                  <c:v>4252</c:v>
                </c:pt>
                <c:pt idx="15711">
                  <c:v>4254.1000000000004</c:v>
                </c:pt>
                <c:pt idx="15712">
                  <c:v>4255.3999999999996</c:v>
                </c:pt>
                <c:pt idx="15713">
                  <c:v>4250.1000000000004</c:v>
                </c:pt>
                <c:pt idx="15714">
                  <c:v>4259.8999999999996</c:v>
                </c:pt>
                <c:pt idx="15715">
                  <c:v>4251.3</c:v>
                </c:pt>
                <c:pt idx="15716">
                  <c:v>4251.1000000000004</c:v>
                </c:pt>
                <c:pt idx="15717">
                  <c:v>4248.6000000000004</c:v>
                </c:pt>
                <c:pt idx="15718">
                  <c:v>4248.1000000000004</c:v>
                </c:pt>
                <c:pt idx="15719">
                  <c:v>4256.8999999999996</c:v>
                </c:pt>
                <c:pt idx="15720">
                  <c:v>4259.2</c:v>
                </c:pt>
                <c:pt idx="15721">
                  <c:v>4256.3</c:v>
                </c:pt>
                <c:pt idx="15722">
                  <c:v>4256.7</c:v>
                </c:pt>
                <c:pt idx="15723">
                  <c:v>4252.3</c:v>
                </c:pt>
                <c:pt idx="15724">
                  <c:v>4260.3</c:v>
                </c:pt>
                <c:pt idx="15725">
                  <c:v>4253.3</c:v>
                </c:pt>
                <c:pt idx="15726">
                  <c:v>4242.3</c:v>
                </c:pt>
                <c:pt idx="15727">
                  <c:v>4252.7</c:v>
                </c:pt>
                <c:pt idx="15728">
                  <c:v>4256.6000000000004</c:v>
                </c:pt>
                <c:pt idx="15729">
                  <c:v>4250.1000000000004</c:v>
                </c:pt>
                <c:pt idx="15730">
                  <c:v>4252.5</c:v>
                </c:pt>
                <c:pt idx="15731">
                  <c:v>4249.8999999999996</c:v>
                </c:pt>
                <c:pt idx="15732">
                  <c:v>4244.8999999999996</c:v>
                </c:pt>
                <c:pt idx="15733">
                  <c:v>4251.3</c:v>
                </c:pt>
                <c:pt idx="15734">
                  <c:v>4254.7</c:v>
                </c:pt>
                <c:pt idx="15735">
                  <c:v>4246.8999999999996</c:v>
                </c:pt>
                <c:pt idx="15736">
                  <c:v>4252.2</c:v>
                </c:pt>
                <c:pt idx="15737">
                  <c:v>4252.3</c:v>
                </c:pt>
                <c:pt idx="15738">
                  <c:v>4247.8999999999996</c:v>
                </c:pt>
                <c:pt idx="15739">
                  <c:v>4248.2</c:v>
                </c:pt>
                <c:pt idx="15740">
                  <c:v>4252.1000000000004</c:v>
                </c:pt>
                <c:pt idx="15741">
                  <c:v>4242.8</c:v>
                </c:pt>
                <c:pt idx="15742">
                  <c:v>4255.8999999999996</c:v>
                </c:pt>
                <c:pt idx="15743">
                  <c:v>4252.5</c:v>
                </c:pt>
                <c:pt idx="15744">
                  <c:v>4261.2</c:v>
                </c:pt>
                <c:pt idx="15745">
                  <c:v>4253.8999999999996</c:v>
                </c:pt>
                <c:pt idx="15746">
                  <c:v>4251.7</c:v>
                </c:pt>
                <c:pt idx="15747">
                  <c:v>4234.6000000000004</c:v>
                </c:pt>
                <c:pt idx="15748">
                  <c:v>4240.5</c:v>
                </c:pt>
                <c:pt idx="15749">
                  <c:v>4257.3999999999996</c:v>
                </c:pt>
                <c:pt idx="15750">
                  <c:v>4249.8999999999996</c:v>
                </c:pt>
                <c:pt idx="15751">
                  <c:v>4266.3</c:v>
                </c:pt>
                <c:pt idx="15752">
                  <c:v>4247.3</c:v>
                </c:pt>
                <c:pt idx="15753">
                  <c:v>4251.1000000000004</c:v>
                </c:pt>
                <c:pt idx="15754">
                  <c:v>4270.2</c:v>
                </c:pt>
                <c:pt idx="15755">
                  <c:v>4264</c:v>
                </c:pt>
                <c:pt idx="15756">
                  <c:v>4267.1000000000004</c:v>
                </c:pt>
                <c:pt idx="15757">
                  <c:v>4262.3999999999996</c:v>
                </c:pt>
                <c:pt idx="15758">
                  <c:v>4272.6000000000004</c:v>
                </c:pt>
                <c:pt idx="15759">
                  <c:v>4259.5</c:v>
                </c:pt>
                <c:pt idx="15760">
                  <c:v>4264.5</c:v>
                </c:pt>
                <c:pt idx="15761">
                  <c:v>4256.7</c:v>
                </c:pt>
                <c:pt idx="15762">
                  <c:v>4251.8999999999996</c:v>
                </c:pt>
                <c:pt idx="15763">
                  <c:v>4264.2</c:v>
                </c:pt>
                <c:pt idx="15764">
                  <c:v>4266.1000000000004</c:v>
                </c:pt>
                <c:pt idx="15765">
                  <c:v>4269.6000000000004</c:v>
                </c:pt>
                <c:pt idx="15766">
                  <c:v>4275.1000000000004</c:v>
                </c:pt>
                <c:pt idx="15767">
                  <c:v>4263.6000000000004</c:v>
                </c:pt>
                <c:pt idx="15768">
                  <c:v>4261.3999999999996</c:v>
                </c:pt>
                <c:pt idx="15769">
                  <c:v>4267.8999999999996</c:v>
                </c:pt>
                <c:pt idx="15770">
                  <c:v>4270.2</c:v>
                </c:pt>
                <c:pt idx="15771">
                  <c:v>4273.5</c:v>
                </c:pt>
                <c:pt idx="15772">
                  <c:v>4269.3999999999996</c:v>
                </c:pt>
                <c:pt idx="15773">
                  <c:v>4269.5</c:v>
                </c:pt>
                <c:pt idx="15774">
                  <c:v>4265.5</c:v>
                </c:pt>
                <c:pt idx="15775">
                  <c:v>4268.6000000000004</c:v>
                </c:pt>
                <c:pt idx="15776">
                  <c:v>4262</c:v>
                </c:pt>
                <c:pt idx="15777">
                  <c:v>4256.3999999999996</c:v>
                </c:pt>
                <c:pt idx="15778">
                  <c:v>4257.8999999999996</c:v>
                </c:pt>
                <c:pt idx="15779">
                  <c:v>4268.8</c:v>
                </c:pt>
                <c:pt idx="15780">
                  <c:v>4266.3999999999996</c:v>
                </c:pt>
                <c:pt idx="15781">
                  <c:v>4260.1000000000004</c:v>
                </c:pt>
                <c:pt idx="15782">
                  <c:v>4265.3999999999996</c:v>
                </c:pt>
                <c:pt idx="15783">
                  <c:v>4265.7</c:v>
                </c:pt>
                <c:pt idx="15784">
                  <c:v>4264.3</c:v>
                </c:pt>
                <c:pt idx="15785">
                  <c:v>4270.8999999999996</c:v>
                </c:pt>
                <c:pt idx="15786">
                  <c:v>4265.3</c:v>
                </c:pt>
                <c:pt idx="15787">
                  <c:v>4268.1000000000004</c:v>
                </c:pt>
                <c:pt idx="15788">
                  <c:v>4267.8999999999996</c:v>
                </c:pt>
                <c:pt idx="15789">
                  <c:v>4262.8</c:v>
                </c:pt>
                <c:pt idx="15790">
                  <c:v>4267</c:v>
                </c:pt>
                <c:pt idx="15791">
                  <c:v>4276.1000000000004</c:v>
                </c:pt>
                <c:pt idx="15792">
                  <c:v>4271.5</c:v>
                </c:pt>
                <c:pt idx="15793">
                  <c:v>4270.5</c:v>
                </c:pt>
                <c:pt idx="15794">
                  <c:v>4272.5</c:v>
                </c:pt>
                <c:pt idx="15795">
                  <c:v>4278.7</c:v>
                </c:pt>
                <c:pt idx="15796">
                  <c:v>4276.7</c:v>
                </c:pt>
                <c:pt idx="15797">
                  <c:v>4283</c:v>
                </c:pt>
                <c:pt idx="15798">
                  <c:v>4277.6000000000004</c:v>
                </c:pt>
                <c:pt idx="15799">
                  <c:v>4284.8</c:v>
                </c:pt>
                <c:pt idx="15800">
                  <c:v>4283.8</c:v>
                </c:pt>
                <c:pt idx="15801">
                  <c:v>4283.6000000000004</c:v>
                </c:pt>
                <c:pt idx="15802">
                  <c:v>4287.3</c:v>
                </c:pt>
                <c:pt idx="15803">
                  <c:v>4284.2</c:v>
                </c:pt>
                <c:pt idx="15804">
                  <c:v>4282.8999999999996</c:v>
                </c:pt>
                <c:pt idx="15805">
                  <c:v>4280.2</c:v>
                </c:pt>
                <c:pt idx="15806">
                  <c:v>4284.7</c:v>
                </c:pt>
                <c:pt idx="15807">
                  <c:v>4282.6000000000004</c:v>
                </c:pt>
                <c:pt idx="15808">
                  <c:v>4286</c:v>
                </c:pt>
                <c:pt idx="15809">
                  <c:v>4295.3999999999996</c:v>
                </c:pt>
                <c:pt idx="15810">
                  <c:v>4288.5</c:v>
                </c:pt>
                <c:pt idx="15811">
                  <c:v>4297</c:v>
                </c:pt>
                <c:pt idx="15812">
                  <c:v>4286.2</c:v>
                </c:pt>
                <c:pt idx="15813">
                  <c:v>4283.2</c:v>
                </c:pt>
                <c:pt idx="15814">
                  <c:v>4286.3</c:v>
                </c:pt>
                <c:pt idx="15815">
                  <c:v>4299.2</c:v>
                </c:pt>
                <c:pt idx="15816">
                  <c:v>4296.5</c:v>
                </c:pt>
                <c:pt idx="15817">
                  <c:v>4296.7</c:v>
                </c:pt>
                <c:pt idx="15818">
                  <c:v>4290.6000000000004</c:v>
                </c:pt>
                <c:pt idx="15819">
                  <c:v>4297.5</c:v>
                </c:pt>
                <c:pt idx="15820">
                  <c:v>4298.8999999999996</c:v>
                </c:pt>
                <c:pt idx="15821">
                  <c:v>4287.3</c:v>
                </c:pt>
                <c:pt idx="15822">
                  <c:v>4290.7</c:v>
                </c:pt>
                <c:pt idx="15823">
                  <c:v>4291.5</c:v>
                </c:pt>
                <c:pt idx="15824">
                  <c:v>4296.8999999999996</c:v>
                </c:pt>
                <c:pt idx="15825">
                  <c:v>4295.8999999999996</c:v>
                </c:pt>
                <c:pt idx="15826">
                  <c:v>4298.7</c:v>
                </c:pt>
                <c:pt idx="15827">
                  <c:v>4301.5</c:v>
                </c:pt>
                <c:pt idx="15828">
                  <c:v>4292.8</c:v>
                </c:pt>
                <c:pt idx="15829">
                  <c:v>4297.1000000000004</c:v>
                </c:pt>
                <c:pt idx="15830">
                  <c:v>4291.3</c:v>
                </c:pt>
                <c:pt idx="15831">
                  <c:v>4294.2</c:v>
                </c:pt>
                <c:pt idx="15832">
                  <c:v>4293.3999999999996</c:v>
                </c:pt>
                <c:pt idx="15833">
                  <c:v>4302.2</c:v>
                </c:pt>
                <c:pt idx="15834">
                  <c:v>4299.2</c:v>
                </c:pt>
                <c:pt idx="15835">
                  <c:v>4290.2</c:v>
                </c:pt>
                <c:pt idx="15836">
                  <c:v>4295.8999999999996</c:v>
                </c:pt>
                <c:pt idx="15837">
                  <c:v>4291.7</c:v>
                </c:pt>
                <c:pt idx="15838">
                  <c:v>4301.6000000000004</c:v>
                </c:pt>
                <c:pt idx="15839">
                  <c:v>4298.8</c:v>
                </c:pt>
                <c:pt idx="15840">
                  <c:v>4299.8</c:v>
                </c:pt>
                <c:pt idx="15841">
                  <c:v>4313.1000000000004</c:v>
                </c:pt>
                <c:pt idx="15842">
                  <c:v>4305.5</c:v>
                </c:pt>
                <c:pt idx="15843">
                  <c:v>4309.7</c:v>
                </c:pt>
                <c:pt idx="15844">
                  <c:v>4304.8999999999996</c:v>
                </c:pt>
                <c:pt idx="15845">
                  <c:v>4309.2</c:v>
                </c:pt>
                <c:pt idx="15846">
                  <c:v>4303.8999999999996</c:v>
                </c:pt>
                <c:pt idx="15847">
                  <c:v>4301.6000000000004</c:v>
                </c:pt>
                <c:pt idx="15848">
                  <c:v>4301</c:v>
                </c:pt>
                <c:pt idx="15849">
                  <c:v>4307</c:v>
                </c:pt>
                <c:pt idx="15850">
                  <c:v>4300.1000000000004</c:v>
                </c:pt>
                <c:pt idx="15851">
                  <c:v>4308</c:v>
                </c:pt>
                <c:pt idx="15852">
                  <c:v>4306.1000000000004</c:v>
                </c:pt>
                <c:pt idx="15853">
                  <c:v>4312.3</c:v>
                </c:pt>
                <c:pt idx="15854">
                  <c:v>4308.7</c:v>
                </c:pt>
                <c:pt idx="15855">
                  <c:v>4297.1000000000004</c:v>
                </c:pt>
                <c:pt idx="15856">
                  <c:v>4299.6000000000004</c:v>
                </c:pt>
                <c:pt idx="15857">
                  <c:v>4303.3</c:v>
                </c:pt>
                <c:pt idx="15858">
                  <c:v>4300.3</c:v>
                </c:pt>
                <c:pt idx="15859">
                  <c:v>4312.3</c:v>
                </c:pt>
                <c:pt idx="15860">
                  <c:v>4300.6000000000004</c:v>
                </c:pt>
                <c:pt idx="15861">
                  <c:v>4311.8</c:v>
                </c:pt>
                <c:pt idx="15862">
                  <c:v>4311.1000000000004</c:v>
                </c:pt>
                <c:pt idx="15863">
                  <c:v>4308.8</c:v>
                </c:pt>
                <c:pt idx="15864">
                  <c:v>4308.3999999999996</c:v>
                </c:pt>
                <c:pt idx="15865">
                  <c:v>4310.7</c:v>
                </c:pt>
                <c:pt idx="15866">
                  <c:v>4311.3999999999996</c:v>
                </c:pt>
                <c:pt idx="15867">
                  <c:v>4316.3</c:v>
                </c:pt>
                <c:pt idx="15868">
                  <c:v>4312.5</c:v>
                </c:pt>
                <c:pt idx="15869">
                  <c:v>4317.2</c:v>
                </c:pt>
                <c:pt idx="15870">
                  <c:v>4316</c:v>
                </c:pt>
                <c:pt idx="15871">
                  <c:v>4312.8</c:v>
                </c:pt>
                <c:pt idx="15872">
                  <c:v>4317.6000000000004</c:v>
                </c:pt>
                <c:pt idx="15873">
                  <c:v>4302.8</c:v>
                </c:pt>
                <c:pt idx="15874">
                  <c:v>4305.3999999999996</c:v>
                </c:pt>
                <c:pt idx="15875">
                  <c:v>4318.3</c:v>
                </c:pt>
                <c:pt idx="15876">
                  <c:v>4306.7</c:v>
                </c:pt>
                <c:pt idx="15877">
                  <c:v>4317.2</c:v>
                </c:pt>
                <c:pt idx="15878">
                  <c:v>4307.1000000000004</c:v>
                </c:pt>
                <c:pt idx="15879">
                  <c:v>4308.1000000000004</c:v>
                </c:pt>
                <c:pt idx="15880">
                  <c:v>4306.6000000000004</c:v>
                </c:pt>
                <c:pt idx="15881">
                  <c:v>4311.3</c:v>
                </c:pt>
                <c:pt idx="15882">
                  <c:v>4310.3</c:v>
                </c:pt>
                <c:pt idx="15883">
                  <c:v>4309.7</c:v>
                </c:pt>
                <c:pt idx="15884">
                  <c:v>4315.6000000000004</c:v>
                </c:pt>
                <c:pt idx="15885">
                  <c:v>4310</c:v>
                </c:pt>
                <c:pt idx="15886">
                  <c:v>4302.3999999999996</c:v>
                </c:pt>
                <c:pt idx="15887">
                  <c:v>4308.3</c:v>
                </c:pt>
                <c:pt idx="15888">
                  <c:v>4299.3</c:v>
                </c:pt>
                <c:pt idx="15889">
                  <c:v>4301.7</c:v>
                </c:pt>
                <c:pt idx="15890">
                  <c:v>4303.3999999999996</c:v>
                </c:pt>
                <c:pt idx="15891">
                  <c:v>4299</c:v>
                </c:pt>
                <c:pt idx="15892">
                  <c:v>4288.1000000000004</c:v>
                </c:pt>
                <c:pt idx="15893">
                  <c:v>4305.2</c:v>
                </c:pt>
                <c:pt idx="15894">
                  <c:v>4296.1000000000004</c:v>
                </c:pt>
                <c:pt idx="15895">
                  <c:v>4298.1000000000004</c:v>
                </c:pt>
                <c:pt idx="15896">
                  <c:v>4294.8</c:v>
                </c:pt>
                <c:pt idx="15897">
                  <c:v>4293.2</c:v>
                </c:pt>
                <c:pt idx="15898">
                  <c:v>4303.1000000000004</c:v>
                </c:pt>
                <c:pt idx="15899">
                  <c:v>4311.2</c:v>
                </c:pt>
                <c:pt idx="15900">
                  <c:v>4311.8</c:v>
                </c:pt>
                <c:pt idx="15901">
                  <c:v>4310.3</c:v>
                </c:pt>
                <c:pt idx="15902">
                  <c:v>4313.7</c:v>
                </c:pt>
                <c:pt idx="15903">
                  <c:v>4303.2</c:v>
                </c:pt>
                <c:pt idx="15904">
                  <c:v>4302.7</c:v>
                </c:pt>
                <c:pt idx="15905">
                  <c:v>4305.3</c:v>
                </c:pt>
                <c:pt idx="15906">
                  <c:v>4304.1000000000004</c:v>
                </c:pt>
                <c:pt idx="15907">
                  <c:v>4302.7</c:v>
                </c:pt>
                <c:pt idx="15908">
                  <c:v>4297.7</c:v>
                </c:pt>
                <c:pt idx="15909">
                  <c:v>4301.2</c:v>
                </c:pt>
                <c:pt idx="15910">
                  <c:v>4308</c:v>
                </c:pt>
                <c:pt idx="15911">
                  <c:v>4300</c:v>
                </c:pt>
                <c:pt idx="15912">
                  <c:v>4298.6000000000004</c:v>
                </c:pt>
                <c:pt idx="15913">
                  <c:v>4295</c:v>
                </c:pt>
                <c:pt idx="15914">
                  <c:v>4296.1000000000004</c:v>
                </c:pt>
                <c:pt idx="15915">
                  <c:v>4292</c:v>
                </c:pt>
                <c:pt idx="15916">
                  <c:v>4283.2</c:v>
                </c:pt>
                <c:pt idx="15917">
                  <c:v>4293.7</c:v>
                </c:pt>
                <c:pt idx="15918">
                  <c:v>4286.6000000000004</c:v>
                </c:pt>
                <c:pt idx="15919">
                  <c:v>4289.8999999999996</c:v>
                </c:pt>
                <c:pt idx="15920">
                  <c:v>4290.8</c:v>
                </c:pt>
                <c:pt idx="15921">
                  <c:v>4296.6000000000004</c:v>
                </c:pt>
                <c:pt idx="15922">
                  <c:v>4285.8999999999996</c:v>
                </c:pt>
                <c:pt idx="15923">
                  <c:v>4290.8999999999996</c:v>
                </c:pt>
                <c:pt idx="15924">
                  <c:v>4293.1000000000004</c:v>
                </c:pt>
                <c:pt idx="15925">
                  <c:v>4298.1000000000004</c:v>
                </c:pt>
                <c:pt idx="15926">
                  <c:v>4290.3999999999996</c:v>
                </c:pt>
                <c:pt idx="15927">
                  <c:v>4291.5</c:v>
                </c:pt>
                <c:pt idx="15928">
                  <c:v>4289.6000000000004</c:v>
                </c:pt>
                <c:pt idx="15929">
                  <c:v>4288.1000000000004</c:v>
                </c:pt>
                <c:pt idx="15930">
                  <c:v>4282.7</c:v>
                </c:pt>
                <c:pt idx="15931">
                  <c:v>4282.8999999999996</c:v>
                </c:pt>
                <c:pt idx="15932">
                  <c:v>4289.6000000000004</c:v>
                </c:pt>
                <c:pt idx="15933">
                  <c:v>4290.8999999999996</c:v>
                </c:pt>
                <c:pt idx="15934">
                  <c:v>4294.2</c:v>
                </c:pt>
                <c:pt idx="15935">
                  <c:v>4294.8999999999996</c:v>
                </c:pt>
                <c:pt idx="15936">
                  <c:v>4293.8</c:v>
                </c:pt>
                <c:pt idx="15937">
                  <c:v>4286.7</c:v>
                </c:pt>
                <c:pt idx="15938">
                  <c:v>4285.3</c:v>
                </c:pt>
                <c:pt idx="15939">
                  <c:v>4294.6000000000004</c:v>
                </c:pt>
                <c:pt idx="15940">
                  <c:v>4285.5</c:v>
                </c:pt>
                <c:pt idx="15941">
                  <c:v>4296.8999999999996</c:v>
                </c:pt>
                <c:pt idx="15942">
                  <c:v>4291.8</c:v>
                </c:pt>
                <c:pt idx="15943">
                  <c:v>4290.1000000000004</c:v>
                </c:pt>
                <c:pt idx="15944">
                  <c:v>4298.7</c:v>
                </c:pt>
                <c:pt idx="15945">
                  <c:v>4272.3999999999996</c:v>
                </c:pt>
                <c:pt idx="15946">
                  <c:v>4281.8999999999996</c:v>
                </c:pt>
                <c:pt idx="15947">
                  <c:v>4275.3999999999996</c:v>
                </c:pt>
                <c:pt idx="15948">
                  <c:v>4279.8999999999996</c:v>
                </c:pt>
                <c:pt idx="15949">
                  <c:v>4288.7</c:v>
                </c:pt>
                <c:pt idx="15950">
                  <c:v>4287</c:v>
                </c:pt>
                <c:pt idx="15951">
                  <c:v>4289.6000000000004</c:v>
                </c:pt>
                <c:pt idx="15952">
                  <c:v>4285.5</c:v>
                </c:pt>
                <c:pt idx="15953">
                  <c:v>4276.6000000000004</c:v>
                </c:pt>
                <c:pt idx="15954">
                  <c:v>4289.7</c:v>
                </c:pt>
                <c:pt idx="15955">
                  <c:v>4283.8999999999996</c:v>
                </c:pt>
                <c:pt idx="15956">
                  <c:v>4294.1000000000004</c:v>
                </c:pt>
                <c:pt idx="15957">
                  <c:v>4291.7</c:v>
                </c:pt>
                <c:pt idx="15958">
                  <c:v>4276.3999999999996</c:v>
                </c:pt>
                <c:pt idx="15959">
                  <c:v>4289.8</c:v>
                </c:pt>
                <c:pt idx="15960">
                  <c:v>4293.6000000000004</c:v>
                </c:pt>
                <c:pt idx="15961">
                  <c:v>4294</c:v>
                </c:pt>
                <c:pt idx="15962">
                  <c:v>4298.1000000000004</c:v>
                </c:pt>
                <c:pt idx="15963">
                  <c:v>4296.2</c:v>
                </c:pt>
                <c:pt idx="15964">
                  <c:v>4298.2</c:v>
                </c:pt>
                <c:pt idx="15965">
                  <c:v>4296.7</c:v>
                </c:pt>
                <c:pt idx="15966">
                  <c:v>4296.3</c:v>
                </c:pt>
                <c:pt idx="15967">
                  <c:v>4291.8999999999996</c:v>
                </c:pt>
                <c:pt idx="15968">
                  <c:v>4285.8999999999996</c:v>
                </c:pt>
                <c:pt idx="15969">
                  <c:v>4291.8</c:v>
                </c:pt>
                <c:pt idx="15970">
                  <c:v>4296.6000000000004</c:v>
                </c:pt>
                <c:pt idx="15971">
                  <c:v>4287.6000000000004</c:v>
                </c:pt>
                <c:pt idx="15972">
                  <c:v>4293</c:v>
                </c:pt>
                <c:pt idx="15973">
                  <c:v>4295.5</c:v>
                </c:pt>
                <c:pt idx="15974">
                  <c:v>4298</c:v>
                </c:pt>
                <c:pt idx="15975">
                  <c:v>4293.8</c:v>
                </c:pt>
                <c:pt idx="15976">
                  <c:v>4296.6000000000004</c:v>
                </c:pt>
                <c:pt idx="15977">
                  <c:v>4286.2</c:v>
                </c:pt>
                <c:pt idx="15978">
                  <c:v>4297</c:v>
                </c:pt>
                <c:pt idx="15979">
                  <c:v>4302.2</c:v>
                </c:pt>
                <c:pt idx="15980">
                  <c:v>4296.1000000000004</c:v>
                </c:pt>
                <c:pt idx="15981">
                  <c:v>4305.2</c:v>
                </c:pt>
                <c:pt idx="15982">
                  <c:v>4305.3999999999996</c:v>
                </c:pt>
                <c:pt idx="15983">
                  <c:v>4307.7</c:v>
                </c:pt>
                <c:pt idx="15984">
                  <c:v>4301.8</c:v>
                </c:pt>
                <c:pt idx="15985">
                  <c:v>4309.3999999999996</c:v>
                </c:pt>
                <c:pt idx="15986">
                  <c:v>4303.1000000000004</c:v>
                </c:pt>
                <c:pt idx="15987">
                  <c:v>4303.7</c:v>
                </c:pt>
                <c:pt idx="15988">
                  <c:v>4303.5</c:v>
                </c:pt>
                <c:pt idx="15989">
                  <c:v>4297.7</c:v>
                </c:pt>
                <c:pt idx="15990">
                  <c:v>4306.6000000000004</c:v>
                </c:pt>
                <c:pt idx="15991">
                  <c:v>4317.1000000000004</c:v>
                </c:pt>
                <c:pt idx="15992">
                  <c:v>4313.2</c:v>
                </c:pt>
                <c:pt idx="15993">
                  <c:v>4312.3</c:v>
                </c:pt>
                <c:pt idx="15994">
                  <c:v>4305.3</c:v>
                </c:pt>
                <c:pt idx="15995">
                  <c:v>4312.8</c:v>
                </c:pt>
                <c:pt idx="15996">
                  <c:v>4316.8999999999996</c:v>
                </c:pt>
                <c:pt idx="15997">
                  <c:v>4315.8999999999996</c:v>
                </c:pt>
                <c:pt idx="15998">
                  <c:v>4314.8999999999996</c:v>
                </c:pt>
                <c:pt idx="15999">
                  <c:v>4312.3</c:v>
                </c:pt>
                <c:pt idx="16000">
                  <c:v>4322</c:v>
                </c:pt>
                <c:pt idx="16001">
                  <c:v>4316.3</c:v>
                </c:pt>
                <c:pt idx="16002">
                  <c:v>4312.2</c:v>
                </c:pt>
                <c:pt idx="16003">
                  <c:v>4316.6000000000004</c:v>
                </c:pt>
                <c:pt idx="16004">
                  <c:v>4312.3999999999996</c:v>
                </c:pt>
                <c:pt idx="16005">
                  <c:v>4312.8</c:v>
                </c:pt>
                <c:pt idx="16006">
                  <c:v>4309.6000000000004</c:v>
                </c:pt>
                <c:pt idx="16007">
                  <c:v>4309.8999999999996</c:v>
                </c:pt>
                <c:pt idx="16008">
                  <c:v>4305.5</c:v>
                </c:pt>
                <c:pt idx="16009">
                  <c:v>4307.7</c:v>
                </c:pt>
                <c:pt idx="16010">
                  <c:v>4311.1000000000004</c:v>
                </c:pt>
                <c:pt idx="16011">
                  <c:v>4312</c:v>
                </c:pt>
                <c:pt idx="16012">
                  <c:v>4317.1000000000004</c:v>
                </c:pt>
                <c:pt idx="16013">
                  <c:v>4317.3999999999996</c:v>
                </c:pt>
                <c:pt idx="16014">
                  <c:v>4316.7</c:v>
                </c:pt>
                <c:pt idx="16015">
                  <c:v>4304.3</c:v>
                </c:pt>
                <c:pt idx="16016">
                  <c:v>4303.3999999999996</c:v>
                </c:pt>
                <c:pt idx="16017">
                  <c:v>4310.5</c:v>
                </c:pt>
                <c:pt idx="16018">
                  <c:v>4311.5</c:v>
                </c:pt>
                <c:pt idx="16019">
                  <c:v>4305</c:v>
                </c:pt>
                <c:pt idx="16020">
                  <c:v>4308.8</c:v>
                </c:pt>
                <c:pt idx="16021">
                  <c:v>4315.1000000000004</c:v>
                </c:pt>
                <c:pt idx="16022">
                  <c:v>4311.2</c:v>
                </c:pt>
                <c:pt idx="16023">
                  <c:v>4307.8999999999996</c:v>
                </c:pt>
                <c:pt idx="16024">
                  <c:v>4317.1000000000004</c:v>
                </c:pt>
                <c:pt idx="16025">
                  <c:v>4305.1000000000004</c:v>
                </c:pt>
                <c:pt idx="16026">
                  <c:v>4306.7</c:v>
                </c:pt>
                <c:pt idx="16027">
                  <c:v>4306.5</c:v>
                </c:pt>
                <c:pt idx="16028">
                  <c:v>4304</c:v>
                </c:pt>
                <c:pt idx="16029">
                  <c:v>4306.5</c:v>
                </c:pt>
                <c:pt idx="16030">
                  <c:v>4303.1000000000004</c:v>
                </c:pt>
                <c:pt idx="16031">
                  <c:v>4308.3999999999996</c:v>
                </c:pt>
                <c:pt idx="16032">
                  <c:v>4307.7</c:v>
                </c:pt>
                <c:pt idx="16033">
                  <c:v>4307.1000000000004</c:v>
                </c:pt>
                <c:pt idx="16034">
                  <c:v>4306.6000000000004</c:v>
                </c:pt>
                <c:pt idx="16035">
                  <c:v>4310.6000000000004</c:v>
                </c:pt>
                <c:pt idx="16036">
                  <c:v>4299.8999999999996</c:v>
                </c:pt>
                <c:pt idx="16037">
                  <c:v>4304.7</c:v>
                </c:pt>
                <c:pt idx="16038">
                  <c:v>4303.8</c:v>
                </c:pt>
                <c:pt idx="16039">
                  <c:v>4305.5</c:v>
                </c:pt>
                <c:pt idx="16040">
                  <c:v>4293.6000000000004</c:v>
                </c:pt>
                <c:pt idx="16041">
                  <c:v>4302.7</c:v>
                </c:pt>
                <c:pt idx="16042">
                  <c:v>4305.7</c:v>
                </c:pt>
                <c:pt idx="16043">
                  <c:v>4304.1000000000004</c:v>
                </c:pt>
                <c:pt idx="16044">
                  <c:v>4308.3</c:v>
                </c:pt>
                <c:pt idx="16045">
                  <c:v>4305.8999999999996</c:v>
                </c:pt>
                <c:pt idx="16046">
                  <c:v>4315.7</c:v>
                </c:pt>
                <c:pt idx="16047">
                  <c:v>4315.1000000000004</c:v>
                </c:pt>
                <c:pt idx="16048">
                  <c:v>4317.3999999999996</c:v>
                </c:pt>
                <c:pt idx="16049">
                  <c:v>4313.6000000000004</c:v>
                </c:pt>
                <c:pt idx="16050">
                  <c:v>4319.7</c:v>
                </c:pt>
                <c:pt idx="16051">
                  <c:v>4320.8</c:v>
                </c:pt>
                <c:pt idx="16052">
                  <c:v>4325.6000000000004</c:v>
                </c:pt>
                <c:pt idx="16053">
                  <c:v>4316.6000000000004</c:v>
                </c:pt>
                <c:pt idx="16054">
                  <c:v>4320.1000000000004</c:v>
                </c:pt>
                <c:pt idx="16055">
                  <c:v>4319.3999999999996</c:v>
                </c:pt>
                <c:pt idx="16056">
                  <c:v>4325.3999999999996</c:v>
                </c:pt>
                <c:pt idx="16057">
                  <c:v>4317.8</c:v>
                </c:pt>
                <c:pt idx="16058">
                  <c:v>4323.5</c:v>
                </c:pt>
                <c:pt idx="16059">
                  <c:v>4329.2</c:v>
                </c:pt>
                <c:pt idx="16060">
                  <c:v>4323.8</c:v>
                </c:pt>
                <c:pt idx="16061">
                  <c:v>4326.8</c:v>
                </c:pt>
                <c:pt idx="16062">
                  <c:v>4324.6000000000004</c:v>
                </c:pt>
                <c:pt idx="16063">
                  <c:v>4333.5</c:v>
                </c:pt>
                <c:pt idx="16064">
                  <c:v>4323.8999999999996</c:v>
                </c:pt>
                <c:pt idx="16065">
                  <c:v>4329.7</c:v>
                </c:pt>
                <c:pt idx="16066">
                  <c:v>4324.7</c:v>
                </c:pt>
                <c:pt idx="16067">
                  <c:v>4320.3999999999996</c:v>
                </c:pt>
                <c:pt idx="16068">
                  <c:v>4319.8</c:v>
                </c:pt>
                <c:pt idx="16069">
                  <c:v>4325.6000000000004</c:v>
                </c:pt>
                <c:pt idx="16070">
                  <c:v>4327.3</c:v>
                </c:pt>
                <c:pt idx="16071">
                  <c:v>4324.5</c:v>
                </c:pt>
                <c:pt idx="16072">
                  <c:v>4329.1000000000004</c:v>
                </c:pt>
                <c:pt idx="16073">
                  <c:v>4322.8</c:v>
                </c:pt>
                <c:pt idx="16074">
                  <c:v>4332.2</c:v>
                </c:pt>
                <c:pt idx="16075">
                  <c:v>4326.7</c:v>
                </c:pt>
                <c:pt idx="16076">
                  <c:v>4333.3</c:v>
                </c:pt>
                <c:pt idx="16077">
                  <c:v>4325.3</c:v>
                </c:pt>
                <c:pt idx="16078">
                  <c:v>4328.5</c:v>
                </c:pt>
                <c:pt idx="16079">
                  <c:v>4347.5</c:v>
                </c:pt>
                <c:pt idx="16080">
                  <c:v>4349.1000000000004</c:v>
                </c:pt>
                <c:pt idx="16081">
                  <c:v>4339.2</c:v>
                </c:pt>
                <c:pt idx="16082">
                  <c:v>4336.8999999999996</c:v>
                </c:pt>
                <c:pt idx="16083">
                  <c:v>4339.3999999999996</c:v>
                </c:pt>
                <c:pt idx="16084">
                  <c:v>4351.1000000000004</c:v>
                </c:pt>
                <c:pt idx="16085">
                  <c:v>4332.8</c:v>
                </c:pt>
                <c:pt idx="16086">
                  <c:v>4341.8999999999996</c:v>
                </c:pt>
                <c:pt idx="16087">
                  <c:v>4339</c:v>
                </c:pt>
                <c:pt idx="16088">
                  <c:v>4346.2</c:v>
                </c:pt>
                <c:pt idx="16089">
                  <c:v>4343.1000000000004</c:v>
                </c:pt>
                <c:pt idx="16090">
                  <c:v>4338.6000000000004</c:v>
                </c:pt>
                <c:pt idx="16091">
                  <c:v>4338.8</c:v>
                </c:pt>
                <c:pt idx="16092">
                  <c:v>4339.1000000000004</c:v>
                </c:pt>
                <c:pt idx="16093">
                  <c:v>4333.5</c:v>
                </c:pt>
                <c:pt idx="16094">
                  <c:v>4347</c:v>
                </c:pt>
                <c:pt idx="16095">
                  <c:v>4333.6000000000004</c:v>
                </c:pt>
                <c:pt idx="16096">
                  <c:v>4335.7</c:v>
                </c:pt>
                <c:pt idx="16097">
                  <c:v>4333</c:v>
                </c:pt>
                <c:pt idx="16098">
                  <c:v>4326.3</c:v>
                </c:pt>
                <c:pt idx="16099">
                  <c:v>4339.2</c:v>
                </c:pt>
                <c:pt idx="16100">
                  <c:v>4333.8</c:v>
                </c:pt>
                <c:pt idx="16101">
                  <c:v>4338.8999999999996</c:v>
                </c:pt>
                <c:pt idx="16102">
                  <c:v>4339.8999999999996</c:v>
                </c:pt>
                <c:pt idx="16103">
                  <c:v>4338.7</c:v>
                </c:pt>
                <c:pt idx="16104">
                  <c:v>4335.2</c:v>
                </c:pt>
                <c:pt idx="16105">
                  <c:v>4337.3999999999996</c:v>
                </c:pt>
                <c:pt idx="16106">
                  <c:v>4330.8999999999996</c:v>
                </c:pt>
                <c:pt idx="16107">
                  <c:v>4329.2</c:v>
                </c:pt>
                <c:pt idx="16108">
                  <c:v>4335</c:v>
                </c:pt>
                <c:pt idx="16109">
                  <c:v>4341.6000000000004</c:v>
                </c:pt>
                <c:pt idx="16110">
                  <c:v>4328.7</c:v>
                </c:pt>
                <c:pt idx="16111">
                  <c:v>4339.8999999999996</c:v>
                </c:pt>
                <c:pt idx="16112">
                  <c:v>4328.1000000000004</c:v>
                </c:pt>
                <c:pt idx="16113">
                  <c:v>4330.3</c:v>
                </c:pt>
                <c:pt idx="16114">
                  <c:v>4319.8999999999996</c:v>
                </c:pt>
                <c:pt idx="16115">
                  <c:v>4318.8</c:v>
                </c:pt>
                <c:pt idx="16116">
                  <c:v>4317.7</c:v>
                </c:pt>
                <c:pt idx="16117">
                  <c:v>4319.5</c:v>
                </c:pt>
                <c:pt idx="16118">
                  <c:v>4315</c:v>
                </c:pt>
                <c:pt idx="16119">
                  <c:v>4331.1000000000004</c:v>
                </c:pt>
                <c:pt idx="16120">
                  <c:v>4314</c:v>
                </c:pt>
                <c:pt idx="16121">
                  <c:v>4316.3</c:v>
                </c:pt>
                <c:pt idx="16122">
                  <c:v>4316.3999999999996</c:v>
                </c:pt>
                <c:pt idx="16123">
                  <c:v>4316.8</c:v>
                </c:pt>
                <c:pt idx="16124">
                  <c:v>4316.8</c:v>
                </c:pt>
                <c:pt idx="16125">
                  <c:v>4324.3</c:v>
                </c:pt>
                <c:pt idx="16126">
                  <c:v>4313.5</c:v>
                </c:pt>
                <c:pt idx="16127">
                  <c:v>4307.6000000000004</c:v>
                </c:pt>
                <c:pt idx="16128">
                  <c:v>4310.8</c:v>
                </c:pt>
                <c:pt idx="16129">
                  <c:v>4319.5</c:v>
                </c:pt>
                <c:pt idx="16130">
                  <c:v>4316.8999999999996</c:v>
                </c:pt>
                <c:pt idx="16131">
                  <c:v>4308.8</c:v>
                </c:pt>
                <c:pt idx="16132">
                  <c:v>4309.8999999999996</c:v>
                </c:pt>
                <c:pt idx="16133">
                  <c:v>4322.8999999999996</c:v>
                </c:pt>
                <c:pt idx="16134">
                  <c:v>4310.6000000000004</c:v>
                </c:pt>
                <c:pt idx="16135">
                  <c:v>4309.2</c:v>
                </c:pt>
                <c:pt idx="16136">
                  <c:v>4309.8</c:v>
                </c:pt>
                <c:pt idx="16137">
                  <c:v>4310.7</c:v>
                </c:pt>
                <c:pt idx="16138">
                  <c:v>4318.8</c:v>
                </c:pt>
                <c:pt idx="16139">
                  <c:v>4309.3999999999996</c:v>
                </c:pt>
                <c:pt idx="16140">
                  <c:v>4310.6000000000004</c:v>
                </c:pt>
                <c:pt idx="16141">
                  <c:v>4310.7</c:v>
                </c:pt>
                <c:pt idx="16142">
                  <c:v>4316.7</c:v>
                </c:pt>
                <c:pt idx="16143">
                  <c:v>4315.3999999999996</c:v>
                </c:pt>
                <c:pt idx="16144">
                  <c:v>4316.8999999999996</c:v>
                </c:pt>
                <c:pt idx="16145">
                  <c:v>4320</c:v>
                </c:pt>
                <c:pt idx="16146">
                  <c:v>4325</c:v>
                </c:pt>
                <c:pt idx="16147">
                  <c:v>4317.8999999999996</c:v>
                </c:pt>
                <c:pt idx="16148">
                  <c:v>4323.8</c:v>
                </c:pt>
                <c:pt idx="16149">
                  <c:v>4328</c:v>
                </c:pt>
                <c:pt idx="16150">
                  <c:v>4333.1000000000004</c:v>
                </c:pt>
                <c:pt idx="16151">
                  <c:v>4339.6000000000004</c:v>
                </c:pt>
                <c:pt idx="16152">
                  <c:v>4329.7</c:v>
                </c:pt>
                <c:pt idx="16153">
                  <c:v>4329.6000000000004</c:v>
                </c:pt>
                <c:pt idx="16154">
                  <c:v>4332.8999999999996</c:v>
                </c:pt>
                <c:pt idx="16155">
                  <c:v>4328</c:v>
                </c:pt>
                <c:pt idx="16156">
                  <c:v>4329.7</c:v>
                </c:pt>
                <c:pt idx="16157">
                  <c:v>4324.8999999999996</c:v>
                </c:pt>
                <c:pt idx="16158">
                  <c:v>4327.8</c:v>
                </c:pt>
                <c:pt idx="16159">
                  <c:v>4333</c:v>
                </c:pt>
                <c:pt idx="16160">
                  <c:v>4335.6000000000004</c:v>
                </c:pt>
                <c:pt idx="16161">
                  <c:v>4343.3</c:v>
                </c:pt>
                <c:pt idx="16162">
                  <c:v>4331.8</c:v>
                </c:pt>
                <c:pt idx="16163">
                  <c:v>4334.8</c:v>
                </c:pt>
                <c:pt idx="16164">
                  <c:v>4337.5</c:v>
                </c:pt>
                <c:pt idx="16165">
                  <c:v>4335.8999999999996</c:v>
                </c:pt>
                <c:pt idx="16166">
                  <c:v>4327.8</c:v>
                </c:pt>
                <c:pt idx="16167">
                  <c:v>4329.3999999999996</c:v>
                </c:pt>
                <c:pt idx="16168">
                  <c:v>4337.8</c:v>
                </c:pt>
                <c:pt idx="16169">
                  <c:v>4338.5</c:v>
                </c:pt>
                <c:pt idx="16170">
                  <c:v>4341.6000000000004</c:v>
                </c:pt>
                <c:pt idx="16171">
                  <c:v>4339.7</c:v>
                </c:pt>
                <c:pt idx="16172">
                  <c:v>4330.1000000000004</c:v>
                </c:pt>
                <c:pt idx="16173">
                  <c:v>4336</c:v>
                </c:pt>
                <c:pt idx="16174">
                  <c:v>4336.8</c:v>
                </c:pt>
                <c:pt idx="16175">
                  <c:v>4334.5</c:v>
                </c:pt>
                <c:pt idx="16176">
                  <c:v>4331.7</c:v>
                </c:pt>
                <c:pt idx="16177">
                  <c:v>4335.1000000000004</c:v>
                </c:pt>
                <c:pt idx="16178">
                  <c:v>4325.5</c:v>
                </c:pt>
                <c:pt idx="16179">
                  <c:v>4335.2</c:v>
                </c:pt>
                <c:pt idx="16180">
                  <c:v>4323.7</c:v>
                </c:pt>
                <c:pt idx="16181">
                  <c:v>4327.8999999999996</c:v>
                </c:pt>
                <c:pt idx="16182">
                  <c:v>4327.3999999999996</c:v>
                </c:pt>
                <c:pt idx="16183">
                  <c:v>4331.1000000000004</c:v>
                </c:pt>
                <c:pt idx="16184">
                  <c:v>4330.3</c:v>
                </c:pt>
                <c:pt idx="16185">
                  <c:v>4326.7</c:v>
                </c:pt>
                <c:pt idx="16186">
                  <c:v>4323.8</c:v>
                </c:pt>
                <c:pt idx="16187">
                  <c:v>4325.5</c:v>
                </c:pt>
                <c:pt idx="16188">
                  <c:v>4331.2</c:v>
                </c:pt>
                <c:pt idx="16189">
                  <c:v>4328.8</c:v>
                </c:pt>
                <c:pt idx="16190">
                  <c:v>4335.3999999999996</c:v>
                </c:pt>
                <c:pt idx="16191">
                  <c:v>4328.3</c:v>
                </c:pt>
                <c:pt idx="16192">
                  <c:v>4327.1000000000004</c:v>
                </c:pt>
                <c:pt idx="16193">
                  <c:v>4322.8</c:v>
                </c:pt>
                <c:pt idx="16194">
                  <c:v>4324.8999999999996</c:v>
                </c:pt>
                <c:pt idx="16195">
                  <c:v>4317.5</c:v>
                </c:pt>
                <c:pt idx="16196">
                  <c:v>4315.1000000000004</c:v>
                </c:pt>
                <c:pt idx="16197">
                  <c:v>4323.2</c:v>
                </c:pt>
                <c:pt idx="16198">
                  <c:v>4324.8999999999996</c:v>
                </c:pt>
                <c:pt idx="16199">
                  <c:v>4329.8999999999996</c:v>
                </c:pt>
                <c:pt idx="16200">
                  <c:v>4334.8</c:v>
                </c:pt>
                <c:pt idx="16201">
                  <c:v>4334</c:v>
                </c:pt>
                <c:pt idx="16202">
                  <c:v>4336.3999999999996</c:v>
                </c:pt>
                <c:pt idx="16203">
                  <c:v>4333.1000000000004</c:v>
                </c:pt>
                <c:pt idx="16204">
                  <c:v>4328</c:v>
                </c:pt>
                <c:pt idx="16205">
                  <c:v>4324.8999999999996</c:v>
                </c:pt>
                <c:pt idx="16206">
                  <c:v>4318.2</c:v>
                </c:pt>
                <c:pt idx="16207">
                  <c:v>4322.3999999999996</c:v>
                </c:pt>
                <c:pt idx="16208">
                  <c:v>4322.8</c:v>
                </c:pt>
                <c:pt idx="16209">
                  <c:v>4326.3</c:v>
                </c:pt>
                <c:pt idx="16210">
                  <c:v>4323.8999999999996</c:v>
                </c:pt>
                <c:pt idx="16211">
                  <c:v>4310.8999999999996</c:v>
                </c:pt>
                <c:pt idx="16212">
                  <c:v>4317.7</c:v>
                </c:pt>
                <c:pt idx="16213">
                  <c:v>4317</c:v>
                </c:pt>
                <c:pt idx="16214">
                  <c:v>4310.8999999999996</c:v>
                </c:pt>
                <c:pt idx="16215">
                  <c:v>4309.8</c:v>
                </c:pt>
                <c:pt idx="16216">
                  <c:v>4309.2</c:v>
                </c:pt>
                <c:pt idx="16217">
                  <c:v>4312.6000000000004</c:v>
                </c:pt>
                <c:pt idx="16218">
                  <c:v>4299.8999999999996</c:v>
                </c:pt>
                <c:pt idx="16219">
                  <c:v>4305.3999999999996</c:v>
                </c:pt>
                <c:pt idx="16220">
                  <c:v>4308.6000000000004</c:v>
                </c:pt>
                <c:pt idx="16221">
                  <c:v>4305.5</c:v>
                </c:pt>
                <c:pt idx="16222">
                  <c:v>4304</c:v>
                </c:pt>
                <c:pt idx="16223">
                  <c:v>4310.7</c:v>
                </c:pt>
                <c:pt idx="16224">
                  <c:v>4306.2</c:v>
                </c:pt>
                <c:pt idx="16225">
                  <c:v>4311.6000000000004</c:v>
                </c:pt>
                <c:pt idx="16226">
                  <c:v>4306.1000000000004</c:v>
                </c:pt>
                <c:pt idx="16227">
                  <c:v>4311.8999999999996</c:v>
                </c:pt>
                <c:pt idx="16228">
                  <c:v>4310</c:v>
                </c:pt>
                <c:pt idx="16229">
                  <c:v>4309.6000000000004</c:v>
                </c:pt>
                <c:pt idx="16230">
                  <c:v>4319.1000000000004</c:v>
                </c:pt>
                <c:pt idx="16231">
                  <c:v>4316</c:v>
                </c:pt>
                <c:pt idx="16232">
                  <c:v>4322.2</c:v>
                </c:pt>
                <c:pt idx="16233">
                  <c:v>4316.6000000000004</c:v>
                </c:pt>
                <c:pt idx="16234">
                  <c:v>4314</c:v>
                </c:pt>
                <c:pt idx="16235">
                  <c:v>4306.3999999999996</c:v>
                </c:pt>
                <c:pt idx="16236">
                  <c:v>4309.7</c:v>
                </c:pt>
                <c:pt idx="16237">
                  <c:v>4311.6000000000004</c:v>
                </c:pt>
                <c:pt idx="16238">
                  <c:v>4311.1000000000004</c:v>
                </c:pt>
                <c:pt idx="16239">
                  <c:v>4310.8999999999996</c:v>
                </c:pt>
                <c:pt idx="16240">
                  <c:v>4308.3999999999996</c:v>
                </c:pt>
                <c:pt idx="16241">
                  <c:v>4307.5</c:v>
                </c:pt>
                <c:pt idx="16242">
                  <c:v>4316.8999999999996</c:v>
                </c:pt>
                <c:pt idx="16243">
                  <c:v>4322.1000000000004</c:v>
                </c:pt>
                <c:pt idx="16244">
                  <c:v>4316.3</c:v>
                </c:pt>
                <c:pt idx="16245">
                  <c:v>4312.3999999999996</c:v>
                </c:pt>
                <c:pt idx="16246">
                  <c:v>4308</c:v>
                </c:pt>
                <c:pt idx="16247">
                  <c:v>4309.8999999999996</c:v>
                </c:pt>
                <c:pt idx="16248">
                  <c:v>4313.7</c:v>
                </c:pt>
                <c:pt idx="16249">
                  <c:v>4317.3999999999996</c:v>
                </c:pt>
                <c:pt idx="16250">
                  <c:v>4319.8</c:v>
                </c:pt>
                <c:pt idx="16251">
                  <c:v>4317.8</c:v>
                </c:pt>
                <c:pt idx="16252">
                  <c:v>4312.2</c:v>
                </c:pt>
                <c:pt idx="16253">
                  <c:v>4321.3</c:v>
                </c:pt>
                <c:pt idx="16254">
                  <c:v>4313.3999999999996</c:v>
                </c:pt>
                <c:pt idx="16255">
                  <c:v>4314.7</c:v>
                </c:pt>
                <c:pt idx="16256">
                  <c:v>4314.6000000000004</c:v>
                </c:pt>
                <c:pt idx="16257">
                  <c:v>4311</c:v>
                </c:pt>
                <c:pt idx="16258">
                  <c:v>4311</c:v>
                </c:pt>
                <c:pt idx="16259">
                  <c:v>4314.5</c:v>
                </c:pt>
                <c:pt idx="16260">
                  <c:v>4313.5</c:v>
                </c:pt>
                <c:pt idx="16261">
                  <c:v>4316.3</c:v>
                </c:pt>
                <c:pt idx="16262">
                  <c:v>4306.1000000000004</c:v>
                </c:pt>
                <c:pt idx="16263">
                  <c:v>4321.1000000000004</c:v>
                </c:pt>
                <c:pt idx="16264">
                  <c:v>4317.6000000000004</c:v>
                </c:pt>
                <c:pt idx="16265">
                  <c:v>4312.2</c:v>
                </c:pt>
                <c:pt idx="16266">
                  <c:v>4320.8999999999996</c:v>
                </c:pt>
                <c:pt idx="16267">
                  <c:v>4321.1000000000004</c:v>
                </c:pt>
                <c:pt idx="16268">
                  <c:v>4318.5</c:v>
                </c:pt>
                <c:pt idx="16269">
                  <c:v>4317.2</c:v>
                </c:pt>
                <c:pt idx="16270">
                  <c:v>4324.6000000000004</c:v>
                </c:pt>
                <c:pt idx="16271">
                  <c:v>4322.3</c:v>
                </c:pt>
                <c:pt idx="16272">
                  <c:v>4326.3999999999996</c:v>
                </c:pt>
                <c:pt idx="16273">
                  <c:v>4329.1000000000004</c:v>
                </c:pt>
                <c:pt idx="16274">
                  <c:v>4316.5</c:v>
                </c:pt>
                <c:pt idx="16275">
                  <c:v>4315.2</c:v>
                </c:pt>
                <c:pt idx="16276">
                  <c:v>4318.1000000000004</c:v>
                </c:pt>
                <c:pt idx="16277">
                  <c:v>4316.7</c:v>
                </c:pt>
                <c:pt idx="16278">
                  <c:v>4313</c:v>
                </c:pt>
                <c:pt idx="16279">
                  <c:v>4315.3</c:v>
                </c:pt>
                <c:pt idx="16280">
                  <c:v>4318.8999999999996</c:v>
                </c:pt>
                <c:pt idx="16281">
                  <c:v>4326.3</c:v>
                </c:pt>
                <c:pt idx="16282">
                  <c:v>4331.8999999999996</c:v>
                </c:pt>
                <c:pt idx="16283">
                  <c:v>4323.3</c:v>
                </c:pt>
                <c:pt idx="16284">
                  <c:v>4316.3999999999996</c:v>
                </c:pt>
                <c:pt idx="16285">
                  <c:v>4316.8</c:v>
                </c:pt>
                <c:pt idx="16286">
                  <c:v>4318.1000000000004</c:v>
                </c:pt>
                <c:pt idx="16287">
                  <c:v>4319.6000000000004</c:v>
                </c:pt>
                <c:pt idx="16288">
                  <c:v>4310.5</c:v>
                </c:pt>
                <c:pt idx="16289">
                  <c:v>4316.8999999999996</c:v>
                </c:pt>
                <c:pt idx="16290">
                  <c:v>4323</c:v>
                </c:pt>
                <c:pt idx="16291">
                  <c:v>4315.2</c:v>
                </c:pt>
                <c:pt idx="16292">
                  <c:v>4316.1000000000004</c:v>
                </c:pt>
                <c:pt idx="16293">
                  <c:v>4319.3999999999996</c:v>
                </c:pt>
                <c:pt idx="16294">
                  <c:v>4322.7</c:v>
                </c:pt>
                <c:pt idx="16295">
                  <c:v>4319.5</c:v>
                </c:pt>
                <c:pt idx="16296">
                  <c:v>4319.8</c:v>
                </c:pt>
                <c:pt idx="16297">
                  <c:v>4319.6000000000004</c:v>
                </c:pt>
                <c:pt idx="16298">
                  <c:v>4319</c:v>
                </c:pt>
                <c:pt idx="16299">
                  <c:v>4316.3999999999996</c:v>
                </c:pt>
                <c:pt idx="16300">
                  <c:v>4325</c:v>
                </c:pt>
                <c:pt idx="16301">
                  <c:v>4326.1000000000004</c:v>
                </c:pt>
                <c:pt idx="16302">
                  <c:v>4319.8</c:v>
                </c:pt>
                <c:pt idx="16303">
                  <c:v>4329.6000000000004</c:v>
                </c:pt>
                <c:pt idx="16304">
                  <c:v>4329.2</c:v>
                </c:pt>
                <c:pt idx="16305">
                  <c:v>4330.7</c:v>
                </c:pt>
                <c:pt idx="16306">
                  <c:v>4335.2</c:v>
                </c:pt>
                <c:pt idx="16307">
                  <c:v>4330.3999999999996</c:v>
                </c:pt>
                <c:pt idx="16308">
                  <c:v>4328.7</c:v>
                </c:pt>
                <c:pt idx="16309">
                  <c:v>4331.3999999999996</c:v>
                </c:pt>
                <c:pt idx="16310">
                  <c:v>4335.3</c:v>
                </c:pt>
                <c:pt idx="16311">
                  <c:v>4339.6000000000004</c:v>
                </c:pt>
                <c:pt idx="16312">
                  <c:v>4335.6000000000004</c:v>
                </c:pt>
                <c:pt idx="16313">
                  <c:v>4332.1000000000004</c:v>
                </c:pt>
                <c:pt idx="16314">
                  <c:v>4330.5</c:v>
                </c:pt>
                <c:pt idx="16315">
                  <c:v>4337.1000000000004</c:v>
                </c:pt>
                <c:pt idx="16316">
                  <c:v>4326.5</c:v>
                </c:pt>
                <c:pt idx="16317">
                  <c:v>4324.5</c:v>
                </c:pt>
                <c:pt idx="16318">
                  <c:v>4325.7</c:v>
                </c:pt>
                <c:pt idx="16319">
                  <c:v>4330.8</c:v>
                </c:pt>
                <c:pt idx="16320">
                  <c:v>4324.8999999999996</c:v>
                </c:pt>
                <c:pt idx="16321">
                  <c:v>4327</c:v>
                </c:pt>
                <c:pt idx="16322">
                  <c:v>4335.8</c:v>
                </c:pt>
                <c:pt idx="16323">
                  <c:v>4329</c:v>
                </c:pt>
                <c:pt idx="16324">
                  <c:v>4330.1000000000004</c:v>
                </c:pt>
                <c:pt idx="16325">
                  <c:v>4327</c:v>
                </c:pt>
                <c:pt idx="16326">
                  <c:v>4326.8</c:v>
                </c:pt>
                <c:pt idx="16327">
                  <c:v>4329.8999999999996</c:v>
                </c:pt>
                <c:pt idx="16328">
                  <c:v>4330.3999999999996</c:v>
                </c:pt>
                <c:pt idx="16329">
                  <c:v>4331.6000000000004</c:v>
                </c:pt>
                <c:pt idx="16330">
                  <c:v>4331.2</c:v>
                </c:pt>
                <c:pt idx="16331">
                  <c:v>4339.8999999999996</c:v>
                </c:pt>
                <c:pt idx="16332">
                  <c:v>4328.3999999999996</c:v>
                </c:pt>
                <c:pt idx="16333">
                  <c:v>4331.1000000000004</c:v>
                </c:pt>
                <c:pt idx="16334">
                  <c:v>4323.6000000000004</c:v>
                </c:pt>
                <c:pt idx="16335">
                  <c:v>4330.8999999999996</c:v>
                </c:pt>
                <c:pt idx="16336">
                  <c:v>4321.8</c:v>
                </c:pt>
                <c:pt idx="16337">
                  <c:v>4326.6000000000004</c:v>
                </c:pt>
                <c:pt idx="16338">
                  <c:v>4330.8</c:v>
                </c:pt>
                <c:pt idx="16339">
                  <c:v>4334</c:v>
                </c:pt>
                <c:pt idx="16340">
                  <c:v>4334.8999999999996</c:v>
                </c:pt>
                <c:pt idx="16341">
                  <c:v>4337.5</c:v>
                </c:pt>
                <c:pt idx="16342">
                  <c:v>4336.2</c:v>
                </c:pt>
                <c:pt idx="16343">
                  <c:v>4335.6000000000004</c:v>
                </c:pt>
                <c:pt idx="16344">
                  <c:v>4340.7</c:v>
                </c:pt>
                <c:pt idx="16345">
                  <c:v>4337.7</c:v>
                </c:pt>
                <c:pt idx="16346">
                  <c:v>4333.8999999999996</c:v>
                </c:pt>
                <c:pt idx="16347">
                  <c:v>4345.3</c:v>
                </c:pt>
                <c:pt idx="16348">
                  <c:v>4345.2</c:v>
                </c:pt>
                <c:pt idx="16349">
                  <c:v>4340.8</c:v>
                </c:pt>
                <c:pt idx="16350">
                  <c:v>4348.6000000000004</c:v>
                </c:pt>
                <c:pt idx="16351">
                  <c:v>4351.3</c:v>
                </c:pt>
                <c:pt idx="16352">
                  <c:v>4357.5</c:v>
                </c:pt>
                <c:pt idx="16353">
                  <c:v>4351.8</c:v>
                </c:pt>
                <c:pt idx="16354">
                  <c:v>4352.8</c:v>
                </c:pt>
                <c:pt idx="16355">
                  <c:v>4359.5</c:v>
                </c:pt>
                <c:pt idx="16356">
                  <c:v>4362.5</c:v>
                </c:pt>
                <c:pt idx="16357">
                  <c:v>4357.3</c:v>
                </c:pt>
                <c:pt idx="16358">
                  <c:v>4354.7</c:v>
                </c:pt>
                <c:pt idx="16359">
                  <c:v>4363.5</c:v>
                </c:pt>
                <c:pt idx="16360">
                  <c:v>4365.8999999999996</c:v>
                </c:pt>
                <c:pt idx="16361">
                  <c:v>4371.7</c:v>
                </c:pt>
                <c:pt idx="16362">
                  <c:v>4370</c:v>
                </c:pt>
                <c:pt idx="16363">
                  <c:v>4368.3</c:v>
                </c:pt>
                <c:pt idx="16364">
                  <c:v>4363.8999999999996</c:v>
                </c:pt>
                <c:pt idx="16365">
                  <c:v>4362.6000000000004</c:v>
                </c:pt>
                <c:pt idx="16366">
                  <c:v>4368.5</c:v>
                </c:pt>
                <c:pt idx="16367">
                  <c:v>4365.6000000000004</c:v>
                </c:pt>
                <c:pt idx="16368">
                  <c:v>4363.2</c:v>
                </c:pt>
                <c:pt idx="16369">
                  <c:v>4366</c:v>
                </c:pt>
                <c:pt idx="16370">
                  <c:v>4372.8</c:v>
                </c:pt>
                <c:pt idx="16371">
                  <c:v>4365.5</c:v>
                </c:pt>
                <c:pt idx="16372">
                  <c:v>4365.8999999999996</c:v>
                </c:pt>
                <c:pt idx="16373">
                  <c:v>4362.8999999999996</c:v>
                </c:pt>
                <c:pt idx="16374">
                  <c:v>4372.7</c:v>
                </c:pt>
                <c:pt idx="16375">
                  <c:v>4358.1000000000004</c:v>
                </c:pt>
                <c:pt idx="16376">
                  <c:v>4357.5</c:v>
                </c:pt>
                <c:pt idx="16377">
                  <c:v>4364.1000000000004</c:v>
                </c:pt>
                <c:pt idx="16378">
                  <c:v>4361.2</c:v>
                </c:pt>
                <c:pt idx="16379">
                  <c:v>4356.3999999999996</c:v>
                </c:pt>
                <c:pt idx="16380">
                  <c:v>4366.3</c:v>
                </c:pt>
                <c:pt idx="16381">
                  <c:v>4370.1000000000004</c:v>
                </c:pt>
                <c:pt idx="16382">
                  <c:v>4370.8</c:v>
                </c:pt>
                <c:pt idx="16383">
                  <c:v>4364.8</c:v>
                </c:pt>
                <c:pt idx="16384">
                  <c:v>4366.3</c:v>
                </c:pt>
                <c:pt idx="16385">
                  <c:v>4368.1000000000004</c:v>
                </c:pt>
                <c:pt idx="16386">
                  <c:v>4359.5</c:v>
                </c:pt>
                <c:pt idx="16387">
                  <c:v>4361.6000000000004</c:v>
                </c:pt>
                <c:pt idx="16388">
                  <c:v>4361.8</c:v>
                </c:pt>
                <c:pt idx="16389">
                  <c:v>4357.3</c:v>
                </c:pt>
                <c:pt idx="16390">
                  <c:v>4357.1000000000004</c:v>
                </c:pt>
                <c:pt idx="16391">
                  <c:v>4356.3999999999996</c:v>
                </c:pt>
                <c:pt idx="16392">
                  <c:v>4354.7</c:v>
                </c:pt>
                <c:pt idx="16393">
                  <c:v>4359.7</c:v>
                </c:pt>
                <c:pt idx="16394">
                  <c:v>4359.3</c:v>
                </c:pt>
                <c:pt idx="16395">
                  <c:v>4357.1000000000004</c:v>
                </c:pt>
                <c:pt idx="16396">
                  <c:v>4359.3</c:v>
                </c:pt>
                <c:pt idx="16397">
                  <c:v>4359.5</c:v>
                </c:pt>
                <c:pt idx="16398">
                  <c:v>4359.8</c:v>
                </c:pt>
                <c:pt idx="16399">
                  <c:v>4357.3</c:v>
                </c:pt>
                <c:pt idx="16400">
                  <c:v>4356.5</c:v>
                </c:pt>
                <c:pt idx="16401">
                  <c:v>4360.3999999999996</c:v>
                </c:pt>
                <c:pt idx="16402">
                  <c:v>4361.8</c:v>
                </c:pt>
                <c:pt idx="16403">
                  <c:v>4368.2</c:v>
                </c:pt>
                <c:pt idx="16404">
                  <c:v>4368.3999999999996</c:v>
                </c:pt>
                <c:pt idx="16405">
                  <c:v>4370.8999999999996</c:v>
                </c:pt>
                <c:pt idx="16406">
                  <c:v>4368.2</c:v>
                </c:pt>
                <c:pt idx="16407">
                  <c:v>4366</c:v>
                </c:pt>
                <c:pt idx="16408">
                  <c:v>4364.6000000000004</c:v>
                </c:pt>
                <c:pt idx="16409">
                  <c:v>4366.1000000000004</c:v>
                </c:pt>
                <c:pt idx="16410">
                  <c:v>4377.6000000000004</c:v>
                </c:pt>
                <c:pt idx="16411">
                  <c:v>4381.8</c:v>
                </c:pt>
                <c:pt idx="16412">
                  <c:v>4374.6000000000004</c:v>
                </c:pt>
                <c:pt idx="16413">
                  <c:v>4368.3999999999996</c:v>
                </c:pt>
                <c:pt idx="16414">
                  <c:v>4372.2</c:v>
                </c:pt>
                <c:pt idx="16415">
                  <c:v>4365.2</c:v>
                </c:pt>
                <c:pt idx="16416">
                  <c:v>4365.8999999999996</c:v>
                </c:pt>
                <c:pt idx="16417">
                  <c:v>4363.7</c:v>
                </c:pt>
                <c:pt idx="16418">
                  <c:v>4364.3999999999996</c:v>
                </c:pt>
                <c:pt idx="16419">
                  <c:v>4362.1000000000004</c:v>
                </c:pt>
                <c:pt idx="16420">
                  <c:v>4370.8999999999996</c:v>
                </c:pt>
                <c:pt idx="16421">
                  <c:v>4367.8999999999996</c:v>
                </c:pt>
                <c:pt idx="16422">
                  <c:v>4368.3999999999996</c:v>
                </c:pt>
                <c:pt idx="16423">
                  <c:v>4352.7</c:v>
                </c:pt>
                <c:pt idx="16424">
                  <c:v>4363.8</c:v>
                </c:pt>
                <c:pt idx="16425">
                  <c:v>4365.1000000000004</c:v>
                </c:pt>
                <c:pt idx="16426">
                  <c:v>4353.3</c:v>
                </c:pt>
                <c:pt idx="16427">
                  <c:v>4361.8</c:v>
                </c:pt>
                <c:pt idx="16428">
                  <c:v>4362.1000000000004</c:v>
                </c:pt>
                <c:pt idx="16429">
                  <c:v>4364</c:v>
                </c:pt>
                <c:pt idx="16430">
                  <c:v>4370.8</c:v>
                </c:pt>
                <c:pt idx="16431">
                  <c:v>4372.5</c:v>
                </c:pt>
                <c:pt idx="16432">
                  <c:v>4363.3999999999996</c:v>
                </c:pt>
                <c:pt idx="16433">
                  <c:v>4371.7</c:v>
                </c:pt>
                <c:pt idx="16434">
                  <c:v>4369.6000000000004</c:v>
                </c:pt>
                <c:pt idx="16435">
                  <c:v>4367.5</c:v>
                </c:pt>
                <c:pt idx="16436">
                  <c:v>4370</c:v>
                </c:pt>
                <c:pt idx="16437">
                  <c:v>4369.8999999999996</c:v>
                </c:pt>
                <c:pt idx="16438">
                  <c:v>4362.8999999999996</c:v>
                </c:pt>
                <c:pt idx="16439">
                  <c:v>4361.8</c:v>
                </c:pt>
                <c:pt idx="16440">
                  <c:v>4363.8</c:v>
                </c:pt>
                <c:pt idx="16441">
                  <c:v>4377</c:v>
                </c:pt>
                <c:pt idx="16442">
                  <c:v>4371.3999999999996</c:v>
                </c:pt>
                <c:pt idx="16443">
                  <c:v>4382.1000000000004</c:v>
                </c:pt>
                <c:pt idx="16444">
                  <c:v>4375.3</c:v>
                </c:pt>
                <c:pt idx="16445">
                  <c:v>4375.1000000000004</c:v>
                </c:pt>
                <c:pt idx="16446">
                  <c:v>4374.3999999999996</c:v>
                </c:pt>
                <c:pt idx="16447">
                  <c:v>4375.5</c:v>
                </c:pt>
                <c:pt idx="16448">
                  <c:v>4370.8999999999996</c:v>
                </c:pt>
                <c:pt idx="16449">
                  <c:v>4371.7</c:v>
                </c:pt>
                <c:pt idx="16450">
                  <c:v>4378.8</c:v>
                </c:pt>
                <c:pt idx="16451">
                  <c:v>4378.6000000000004</c:v>
                </c:pt>
                <c:pt idx="16452">
                  <c:v>4379.8999999999996</c:v>
                </c:pt>
                <c:pt idx="16453">
                  <c:v>4385.6000000000004</c:v>
                </c:pt>
                <c:pt idx="16454">
                  <c:v>4381</c:v>
                </c:pt>
                <c:pt idx="16455">
                  <c:v>4386.6000000000004</c:v>
                </c:pt>
                <c:pt idx="16456">
                  <c:v>4388.3999999999996</c:v>
                </c:pt>
                <c:pt idx="16457">
                  <c:v>4388</c:v>
                </c:pt>
                <c:pt idx="16458">
                  <c:v>4383.8999999999996</c:v>
                </c:pt>
                <c:pt idx="16459">
                  <c:v>4383.3</c:v>
                </c:pt>
                <c:pt idx="16460">
                  <c:v>4389.3999999999996</c:v>
                </c:pt>
                <c:pt idx="16461">
                  <c:v>4379.3999999999996</c:v>
                </c:pt>
                <c:pt idx="16462">
                  <c:v>4394.2</c:v>
                </c:pt>
                <c:pt idx="16463">
                  <c:v>4402.6000000000004</c:v>
                </c:pt>
                <c:pt idx="16464">
                  <c:v>4393.3</c:v>
                </c:pt>
                <c:pt idx="16465">
                  <c:v>4392.3999999999996</c:v>
                </c:pt>
                <c:pt idx="16466">
                  <c:v>4389.8</c:v>
                </c:pt>
                <c:pt idx="16467">
                  <c:v>4388</c:v>
                </c:pt>
                <c:pt idx="16468">
                  <c:v>4384.3</c:v>
                </c:pt>
                <c:pt idx="16469">
                  <c:v>4381.3999999999996</c:v>
                </c:pt>
                <c:pt idx="16470">
                  <c:v>4386.7</c:v>
                </c:pt>
                <c:pt idx="16471">
                  <c:v>4394.8</c:v>
                </c:pt>
                <c:pt idx="16472">
                  <c:v>4381.3999999999996</c:v>
                </c:pt>
                <c:pt idx="16473">
                  <c:v>4398.2</c:v>
                </c:pt>
                <c:pt idx="16474">
                  <c:v>4387</c:v>
                </c:pt>
                <c:pt idx="16475">
                  <c:v>4383.6000000000004</c:v>
                </c:pt>
                <c:pt idx="16476">
                  <c:v>4395.1000000000004</c:v>
                </c:pt>
                <c:pt idx="16477">
                  <c:v>4402</c:v>
                </c:pt>
                <c:pt idx="16478">
                  <c:v>4387.3</c:v>
                </c:pt>
                <c:pt idx="16479">
                  <c:v>4397.5</c:v>
                </c:pt>
                <c:pt idx="16480">
                  <c:v>4388.5</c:v>
                </c:pt>
                <c:pt idx="16481">
                  <c:v>4398.5</c:v>
                </c:pt>
                <c:pt idx="16482">
                  <c:v>4392.3</c:v>
                </c:pt>
                <c:pt idx="16483">
                  <c:v>4392</c:v>
                </c:pt>
                <c:pt idx="16484">
                  <c:v>4387.2</c:v>
                </c:pt>
                <c:pt idx="16485">
                  <c:v>4389.5</c:v>
                </c:pt>
                <c:pt idx="16486">
                  <c:v>4381.8999999999996</c:v>
                </c:pt>
                <c:pt idx="16487">
                  <c:v>4375.7</c:v>
                </c:pt>
                <c:pt idx="16488">
                  <c:v>4380.8</c:v>
                </c:pt>
                <c:pt idx="16489">
                  <c:v>4378.8999999999996</c:v>
                </c:pt>
                <c:pt idx="16490">
                  <c:v>4392.3999999999996</c:v>
                </c:pt>
                <c:pt idx="16491">
                  <c:v>4393.3999999999996</c:v>
                </c:pt>
                <c:pt idx="16492">
                  <c:v>4376.8999999999996</c:v>
                </c:pt>
                <c:pt idx="16493">
                  <c:v>4385.8</c:v>
                </c:pt>
                <c:pt idx="16494">
                  <c:v>4393.1000000000004</c:v>
                </c:pt>
                <c:pt idx="16495">
                  <c:v>4387.3999999999996</c:v>
                </c:pt>
                <c:pt idx="16496">
                  <c:v>4390.3999999999996</c:v>
                </c:pt>
                <c:pt idx="16497">
                  <c:v>4386.6000000000004</c:v>
                </c:pt>
                <c:pt idx="16498">
                  <c:v>4392.5</c:v>
                </c:pt>
                <c:pt idx="16499">
                  <c:v>4392.2</c:v>
                </c:pt>
                <c:pt idx="16500">
                  <c:v>4386.8999999999996</c:v>
                </c:pt>
                <c:pt idx="16501">
                  <c:v>4400.8</c:v>
                </c:pt>
                <c:pt idx="16502">
                  <c:v>4407.6000000000004</c:v>
                </c:pt>
                <c:pt idx="16503">
                  <c:v>4405.3999999999996</c:v>
                </c:pt>
                <c:pt idx="16504">
                  <c:v>4401.8</c:v>
                </c:pt>
                <c:pt idx="16505">
                  <c:v>4404.8</c:v>
                </c:pt>
                <c:pt idx="16506">
                  <c:v>4404.3</c:v>
                </c:pt>
                <c:pt idx="16507">
                  <c:v>4407.1000000000004</c:v>
                </c:pt>
                <c:pt idx="16508">
                  <c:v>4406</c:v>
                </c:pt>
                <c:pt idx="16509">
                  <c:v>4396.5</c:v>
                </c:pt>
                <c:pt idx="16510">
                  <c:v>4389.5</c:v>
                </c:pt>
                <c:pt idx="16511">
                  <c:v>4398.1000000000004</c:v>
                </c:pt>
                <c:pt idx="16512">
                  <c:v>4396.1000000000004</c:v>
                </c:pt>
                <c:pt idx="16513">
                  <c:v>4390.5</c:v>
                </c:pt>
                <c:pt idx="16514">
                  <c:v>4391.3999999999996</c:v>
                </c:pt>
                <c:pt idx="16515">
                  <c:v>4384.6000000000004</c:v>
                </c:pt>
                <c:pt idx="16516">
                  <c:v>4389.1000000000004</c:v>
                </c:pt>
                <c:pt idx="16517">
                  <c:v>4383</c:v>
                </c:pt>
                <c:pt idx="16518">
                  <c:v>4368.6000000000004</c:v>
                </c:pt>
                <c:pt idx="16519">
                  <c:v>4385.2</c:v>
                </c:pt>
                <c:pt idx="16520">
                  <c:v>4381.8</c:v>
                </c:pt>
                <c:pt idx="16521">
                  <c:v>4376.3</c:v>
                </c:pt>
                <c:pt idx="16522">
                  <c:v>4370.8999999999996</c:v>
                </c:pt>
                <c:pt idx="16523">
                  <c:v>4391.5</c:v>
                </c:pt>
                <c:pt idx="16524">
                  <c:v>4382.8999999999996</c:v>
                </c:pt>
                <c:pt idx="16525">
                  <c:v>4377</c:v>
                </c:pt>
                <c:pt idx="16526">
                  <c:v>4363.3999999999996</c:v>
                </c:pt>
                <c:pt idx="16527">
                  <c:v>4384.3</c:v>
                </c:pt>
                <c:pt idx="16528">
                  <c:v>4375.6000000000004</c:v>
                </c:pt>
                <c:pt idx="16529">
                  <c:v>4380.3</c:v>
                </c:pt>
                <c:pt idx="16530">
                  <c:v>4367.1000000000004</c:v>
                </c:pt>
                <c:pt idx="16531">
                  <c:v>4380.8</c:v>
                </c:pt>
                <c:pt idx="16532">
                  <c:v>4377.2</c:v>
                </c:pt>
                <c:pt idx="16533">
                  <c:v>4377.3</c:v>
                </c:pt>
                <c:pt idx="16534">
                  <c:v>4372.3999999999996</c:v>
                </c:pt>
                <c:pt idx="16535">
                  <c:v>4364.1000000000004</c:v>
                </c:pt>
                <c:pt idx="16536">
                  <c:v>4367.1000000000004</c:v>
                </c:pt>
                <c:pt idx="16537">
                  <c:v>4368.8999999999996</c:v>
                </c:pt>
                <c:pt idx="16538">
                  <c:v>4370.8999999999996</c:v>
                </c:pt>
                <c:pt idx="16539">
                  <c:v>4373.5</c:v>
                </c:pt>
                <c:pt idx="16540">
                  <c:v>4380.2</c:v>
                </c:pt>
                <c:pt idx="16541">
                  <c:v>4369</c:v>
                </c:pt>
                <c:pt idx="16542">
                  <c:v>4359.3</c:v>
                </c:pt>
                <c:pt idx="16543">
                  <c:v>4376</c:v>
                </c:pt>
                <c:pt idx="16544">
                  <c:v>4370.2</c:v>
                </c:pt>
                <c:pt idx="16545">
                  <c:v>4363.7</c:v>
                </c:pt>
                <c:pt idx="16546">
                  <c:v>4369.5</c:v>
                </c:pt>
                <c:pt idx="16547">
                  <c:v>4361.7</c:v>
                </c:pt>
                <c:pt idx="16548">
                  <c:v>4363.1000000000004</c:v>
                </c:pt>
                <c:pt idx="16549">
                  <c:v>4363.7</c:v>
                </c:pt>
                <c:pt idx="16550">
                  <c:v>4357.1000000000004</c:v>
                </c:pt>
                <c:pt idx="16551">
                  <c:v>4366.1000000000004</c:v>
                </c:pt>
                <c:pt idx="16552">
                  <c:v>4357.3999999999996</c:v>
                </c:pt>
                <c:pt idx="16553">
                  <c:v>4352.8</c:v>
                </c:pt>
                <c:pt idx="16554">
                  <c:v>4352.8999999999996</c:v>
                </c:pt>
                <c:pt idx="16555">
                  <c:v>4357</c:v>
                </c:pt>
                <c:pt idx="16556">
                  <c:v>4354.6000000000004</c:v>
                </c:pt>
                <c:pt idx="16557">
                  <c:v>4331.3</c:v>
                </c:pt>
                <c:pt idx="16558">
                  <c:v>4343.3</c:v>
                </c:pt>
                <c:pt idx="16559">
                  <c:v>4346.1000000000004</c:v>
                </c:pt>
                <c:pt idx="16560">
                  <c:v>4350.5</c:v>
                </c:pt>
                <c:pt idx="16561">
                  <c:v>4348.2</c:v>
                </c:pt>
                <c:pt idx="16562">
                  <c:v>4348.3</c:v>
                </c:pt>
                <c:pt idx="16563">
                  <c:v>4360.5</c:v>
                </c:pt>
                <c:pt idx="16564">
                  <c:v>4360.3999999999996</c:v>
                </c:pt>
                <c:pt idx="16565">
                  <c:v>4356</c:v>
                </c:pt>
                <c:pt idx="16566">
                  <c:v>4368.3999999999996</c:v>
                </c:pt>
                <c:pt idx="16567">
                  <c:v>4352.8999999999996</c:v>
                </c:pt>
                <c:pt idx="16568">
                  <c:v>4353.8</c:v>
                </c:pt>
                <c:pt idx="16569">
                  <c:v>4355.1000000000004</c:v>
                </c:pt>
                <c:pt idx="16570">
                  <c:v>4347.3</c:v>
                </c:pt>
                <c:pt idx="16571">
                  <c:v>4359.8</c:v>
                </c:pt>
                <c:pt idx="16572">
                  <c:v>4364.8</c:v>
                </c:pt>
                <c:pt idx="16573">
                  <c:v>4362.2</c:v>
                </c:pt>
                <c:pt idx="16574">
                  <c:v>4357.2</c:v>
                </c:pt>
                <c:pt idx="16575">
                  <c:v>4367.5</c:v>
                </c:pt>
                <c:pt idx="16576">
                  <c:v>4367.7</c:v>
                </c:pt>
                <c:pt idx="16577">
                  <c:v>4363.8999999999996</c:v>
                </c:pt>
                <c:pt idx="16578">
                  <c:v>4360.1000000000004</c:v>
                </c:pt>
                <c:pt idx="16579">
                  <c:v>4359.8</c:v>
                </c:pt>
                <c:pt idx="16580">
                  <c:v>4363.8999999999996</c:v>
                </c:pt>
                <c:pt idx="16581">
                  <c:v>4369.2</c:v>
                </c:pt>
                <c:pt idx="16582">
                  <c:v>4373.8999999999996</c:v>
                </c:pt>
                <c:pt idx="16583">
                  <c:v>4369.3</c:v>
                </c:pt>
                <c:pt idx="16584">
                  <c:v>4376.5</c:v>
                </c:pt>
                <c:pt idx="16585">
                  <c:v>4382.3999999999996</c:v>
                </c:pt>
                <c:pt idx="16586">
                  <c:v>4380.3</c:v>
                </c:pt>
                <c:pt idx="16587">
                  <c:v>4377.3</c:v>
                </c:pt>
                <c:pt idx="16588">
                  <c:v>4380.3</c:v>
                </c:pt>
                <c:pt idx="16589">
                  <c:v>4374.3</c:v>
                </c:pt>
                <c:pt idx="16590">
                  <c:v>4379.6000000000004</c:v>
                </c:pt>
                <c:pt idx="16591">
                  <c:v>4378.8999999999996</c:v>
                </c:pt>
                <c:pt idx="16592">
                  <c:v>4366.1000000000004</c:v>
                </c:pt>
                <c:pt idx="16593">
                  <c:v>4379.8999999999996</c:v>
                </c:pt>
                <c:pt idx="16594">
                  <c:v>4379.5</c:v>
                </c:pt>
                <c:pt idx="16595">
                  <c:v>4379.8</c:v>
                </c:pt>
                <c:pt idx="16596">
                  <c:v>4360.3</c:v>
                </c:pt>
                <c:pt idx="16597">
                  <c:v>4354.8</c:v>
                </c:pt>
                <c:pt idx="16598">
                  <c:v>4358.8999999999996</c:v>
                </c:pt>
                <c:pt idx="16599">
                  <c:v>4351.8999999999996</c:v>
                </c:pt>
                <c:pt idx="16600">
                  <c:v>4348</c:v>
                </c:pt>
                <c:pt idx="16601">
                  <c:v>4360.5</c:v>
                </c:pt>
                <c:pt idx="16602">
                  <c:v>4355.8999999999996</c:v>
                </c:pt>
                <c:pt idx="16603">
                  <c:v>4354.8</c:v>
                </c:pt>
                <c:pt idx="16604">
                  <c:v>4349.3</c:v>
                </c:pt>
                <c:pt idx="16605">
                  <c:v>4355.2</c:v>
                </c:pt>
                <c:pt idx="16606">
                  <c:v>4344.6000000000004</c:v>
                </c:pt>
                <c:pt idx="16607">
                  <c:v>4352.2</c:v>
                </c:pt>
                <c:pt idx="16608">
                  <c:v>4350.6000000000004</c:v>
                </c:pt>
                <c:pt idx="16609">
                  <c:v>4349.2</c:v>
                </c:pt>
                <c:pt idx="16610">
                  <c:v>4335.5</c:v>
                </c:pt>
                <c:pt idx="16611">
                  <c:v>4341.6000000000004</c:v>
                </c:pt>
                <c:pt idx="16612">
                  <c:v>4340.3999999999996</c:v>
                </c:pt>
                <c:pt idx="16613">
                  <c:v>4335.8</c:v>
                </c:pt>
                <c:pt idx="16614">
                  <c:v>4342.1000000000004</c:v>
                </c:pt>
                <c:pt idx="16615">
                  <c:v>4344.6000000000004</c:v>
                </c:pt>
                <c:pt idx="16616">
                  <c:v>4344.8</c:v>
                </c:pt>
                <c:pt idx="16617">
                  <c:v>4336.3999999999996</c:v>
                </c:pt>
                <c:pt idx="16618">
                  <c:v>4343.3999999999996</c:v>
                </c:pt>
                <c:pt idx="16619">
                  <c:v>4333.2</c:v>
                </c:pt>
                <c:pt idx="16620">
                  <c:v>4334.2</c:v>
                </c:pt>
                <c:pt idx="16621">
                  <c:v>4336.3</c:v>
                </c:pt>
                <c:pt idx="16622">
                  <c:v>4341.7</c:v>
                </c:pt>
                <c:pt idx="16623">
                  <c:v>4340.7</c:v>
                </c:pt>
                <c:pt idx="16624">
                  <c:v>4340.3999999999996</c:v>
                </c:pt>
                <c:pt idx="16625">
                  <c:v>4339.8</c:v>
                </c:pt>
                <c:pt idx="16626">
                  <c:v>4347.1000000000004</c:v>
                </c:pt>
                <c:pt idx="16627">
                  <c:v>4339.2</c:v>
                </c:pt>
                <c:pt idx="16628">
                  <c:v>4337.2</c:v>
                </c:pt>
                <c:pt idx="16629">
                  <c:v>4329.2</c:v>
                </c:pt>
                <c:pt idx="16630">
                  <c:v>4344.2</c:v>
                </c:pt>
                <c:pt idx="16631">
                  <c:v>4342.8</c:v>
                </c:pt>
                <c:pt idx="16632">
                  <c:v>4349.1000000000004</c:v>
                </c:pt>
                <c:pt idx="16633">
                  <c:v>4345.5</c:v>
                </c:pt>
                <c:pt idx="16634">
                  <c:v>4349.3</c:v>
                </c:pt>
                <c:pt idx="16635">
                  <c:v>4350.6000000000004</c:v>
                </c:pt>
                <c:pt idx="16636">
                  <c:v>4350.7</c:v>
                </c:pt>
                <c:pt idx="16637">
                  <c:v>4357.1000000000004</c:v>
                </c:pt>
                <c:pt idx="16638">
                  <c:v>4355.2</c:v>
                </c:pt>
                <c:pt idx="16639">
                  <c:v>4345.8999999999996</c:v>
                </c:pt>
                <c:pt idx="16640">
                  <c:v>4358.8999999999996</c:v>
                </c:pt>
                <c:pt idx="16641">
                  <c:v>4355.8</c:v>
                </c:pt>
                <c:pt idx="16642">
                  <c:v>4365.1000000000004</c:v>
                </c:pt>
                <c:pt idx="16643">
                  <c:v>4351</c:v>
                </c:pt>
                <c:pt idx="16644">
                  <c:v>4348.8</c:v>
                </c:pt>
                <c:pt idx="16645">
                  <c:v>4355.3999999999996</c:v>
                </c:pt>
                <c:pt idx="16646">
                  <c:v>4368.5</c:v>
                </c:pt>
                <c:pt idx="16647">
                  <c:v>4372.3999999999996</c:v>
                </c:pt>
                <c:pt idx="16648">
                  <c:v>4367.7</c:v>
                </c:pt>
                <c:pt idx="16649">
                  <c:v>4371.7</c:v>
                </c:pt>
                <c:pt idx="16650">
                  <c:v>4373.5</c:v>
                </c:pt>
                <c:pt idx="16651">
                  <c:v>4379.1000000000004</c:v>
                </c:pt>
                <c:pt idx="16652">
                  <c:v>4367.3999999999996</c:v>
                </c:pt>
                <c:pt idx="16653">
                  <c:v>4380.3999999999996</c:v>
                </c:pt>
                <c:pt idx="16654">
                  <c:v>4377.8999999999996</c:v>
                </c:pt>
                <c:pt idx="16655">
                  <c:v>4382.1000000000004</c:v>
                </c:pt>
                <c:pt idx="16656">
                  <c:v>4382.1000000000004</c:v>
                </c:pt>
                <c:pt idx="16657">
                  <c:v>4389.3999999999996</c:v>
                </c:pt>
                <c:pt idx="16658">
                  <c:v>4387.3999999999996</c:v>
                </c:pt>
                <c:pt idx="16659">
                  <c:v>4379.2</c:v>
                </c:pt>
                <c:pt idx="16660">
                  <c:v>4393.8999999999996</c:v>
                </c:pt>
                <c:pt idx="16661">
                  <c:v>4399.8</c:v>
                </c:pt>
                <c:pt idx="16662">
                  <c:v>4389.5</c:v>
                </c:pt>
                <c:pt idx="16663">
                  <c:v>4389.6000000000004</c:v>
                </c:pt>
                <c:pt idx="16664">
                  <c:v>4389.1000000000004</c:v>
                </c:pt>
                <c:pt idx="16665">
                  <c:v>4395.3</c:v>
                </c:pt>
                <c:pt idx="16666">
                  <c:v>4393.3999999999996</c:v>
                </c:pt>
                <c:pt idx="16667">
                  <c:v>4398.8</c:v>
                </c:pt>
                <c:pt idx="16668">
                  <c:v>4395.8</c:v>
                </c:pt>
                <c:pt idx="16669">
                  <c:v>4394.7</c:v>
                </c:pt>
                <c:pt idx="16670">
                  <c:v>4395.2</c:v>
                </c:pt>
                <c:pt idx="16671">
                  <c:v>4406.5</c:v>
                </c:pt>
                <c:pt idx="16672">
                  <c:v>4396.2</c:v>
                </c:pt>
                <c:pt idx="16673">
                  <c:v>4404.1000000000004</c:v>
                </c:pt>
                <c:pt idx="16674">
                  <c:v>4419.1000000000004</c:v>
                </c:pt>
                <c:pt idx="16675">
                  <c:v>4403.8999999999996</c:v>
                </c:pt>
                <c:pt idx="16676">
                  <c:v>4399.7</c:v>
                </c:pt>
                <c:pt idx="16677">
                  <c:v>4397</c:v>
                </c:pt>
                <c:pt idx="16678">
                  <c:v>4402</c:v>
                </c:pt>
                <c:pt idx="16679">
                  <c:v>4386.5</c:v>
                </c:pt>
                <c:pt idx="16680">
                  <c:v>4394.5</c:v>
                </c:pt>
                <c:pt idx="16681">
                  <c:v>4400.8999999999996</c:v>
                </c:pt>
                <c:pt idx="16682">
                  <c:v>4402.2</c:v>
                </c:pt>
                <c:pt idx="16683">
                  <c:v>4394.8</c:v>
                </c:pt>
                <c:pt idx="16684">
                  <c:v>4396.5</c:v>
                </c:pt>
                <c:pt idx="16685">
                  <c:v>4407.3</c:v>
                </c:pt>
                <c:pt idx="16686">
                  <c:v>4398.7</c:v>
                </c:pt>
                <c:pt idx="16687">
                  <c:v>4399.3</c:v>
                </c:pt>
                <c:pt idx="16688">
                  <c:v>4395</c:v>
                </c:pt>
                <c:pt idx="16689">
                  <c:v>4394.8999999999996</c:v>
                </c:pt>
                <c:pt idx="16690">
                  <c:v>4395.3999999999996</c:v>
                </c:pt>
                <c:pt idx="16691">
                  <c:v>4390.3</c:v>
                </c:pt>
                <c:pt idx="16692">
                  <c:v>4401.2</c:v>
                </c:pt>
                <c:pt idx="16693">
                  <c:v>4401.3999999999996</c:v>
                </c:pt>
                <c:pt idx="16694">
                  <c:v>4400.8999999999996</c:v>
                </c:pt>
                <c:pt idx="16695">
                  <c:v>4393.7</c:v>
                </c:pt>
                <c:pt idx="16696">
                  <c:v>4385.8</c:v>
                </c:pt>
                <c:pt idx="16697">
                  <c:v>4397.7</c:v>
                </c:pt>
                <c:pt idx="16698">
                  <c:v>4400.3</c:v>
                </c:pt>
                <c:pt idx="16699">
                  <c:v>4397.2</c:v>
                </c:pt>
                <c:pt idx="16700">
                  <c:v>4393.8999999999996</c:v>
                </c:pt>
                <c:pt idx="16701">
                  <c:v>4396.6000000000004</c:v>
                </c:pt>
                <c:pt idx="16702">
                  <c:v>4414</c:v>
                </c:pt>
                <c:pt idx="16703">
                  <c:v>4400.3</c:v>
                </c:pt>
                <c:pt idx="16704">
                  <c:v>4405.7</c:v>
                </c:pt>
                <c:pt idx="16705">
                  <c:v>4407.7</c:v>
                </c:pt>
                <c:pt idx="16706">
                  <c:v>4408.5</c:v>
                </c:pt>
                <c:pt idx="16707">
                  <c:v>4397.8999999999996</c:v>
                </c:pt>
                <c:pt idx="16708">
                  <c:v>4416.7</c:v>
                </c:pt>
                <c:pt idx="16709">
                  <c:v>4402.2</c:v>
                </c:pt>
                <c:pt idx="16710">
                  <c:v>4410.8</c:v>
                </c:pt>
                <c:pt idx="16711">
                  <c:v>4401.1000000000004</c:v>
                </c:pt>
                <c:pt idx="16712">
                  <c:v>4408.5</c:v>
                </c:pt>
                <c:pt idx="16713">
                  <c:v>4409.2</c:v>
                </c:pt>
                <c:pt idx="16714">
                  <c:v>4408</c:v>
                </c:pt>
                <c:pt idx="16715">
                  <c:v>4414.8</c:v>
                </c:pt>
                <c:pt idx="16716">
                  <c:v>4408.1000000000004</c:v>
                </c:pt>
                <c:pt idx="16717">
                  <c:v>4399.7</c:v>
                </c:pt>
                <c:pt idx="16718">
                  <c:v>4411.3</c:v>
                </c:pt>
                <c:pt idx="16719">
                  <c:v>4402.8999999999996</c:v>
                </c:pt>
                <c:pt idx="16720">
                  <c:v>4422</c:v>
                </c:pt>
                <c:pt idx="16721">
                  <c:v>4413.3999999999996</c:v>
                </c:pt>
                <c:pt idx="16722">
                  <c:v>4411.2</c:v>
                </c:pt>
                <c:pt idx="16723">
                  <c:v>4411.3999999999996</c:v>
                </c:pt>
                <c:pt idx="16724">
                  <c:v>4397.2</c:v>
                </c:pt>
                <c:pt idx="16725">
                  <c:v>4402.2</c:v>
                </c:pt>
                <c:pt idx="16726">
                  <c:v>4414.1000000000004</c:v>
                </c:pt>
                <c:pt idx="16727">
                  <c:v>4399.3</c:v>
                </c:pt>
                <c:pt idx="16728">
                  <c:v>4413.6000000000004</c:v>
                </c:pt>
                <c:pt idx="16729">
                  <c:v>4397.7</c:v>
                </c:pt>
                <c:pt idx="16730">
                  <c:v>4408.8999999999996</c:v>
                </c:pt>
                <c:pt idx="16731">
                  <c:v>4409.8999999999996</c:v>
                </c:pt>
                <c:pt idx="16732">
                  <c:v>4406.8</c:v>
                </c:pt>
                <c:pt idx="16733">
                  <c:v>4403</c:v>
                </c:pt>
                <c:pt idx="16734">
                  <c:v>4413.3</c:v>
                </c:pt>
                <c:pt idx="16735">
                  <c:v>4392.5</c:v>
                </c:pt>
                <c:pt idx="16736">
                  <c:v>4392.8</c:v>
                </c:pt>
                <c:pt idx="16737">
                  <c:v>4403.3999999999996</c:v>
                </c:pt>
                <c:pt idx="16738">
                  <c:v>4397.8</c:v>
                </c:pt>
                <c:pt idx="16739">
                  <c:v>4394.8999999999996</c:v>
                </c:pt>
                <c:pt idx="16740">
                  <c:v>4386.7</c:v>
                </c:pt>
                <c:pt idx="16741">
                  <c:v>4403.3999999999996</c:v>
                </c:pt>
                <c:pt idx="16742">
                  <c:v>4392.2</c:v>
                </c:pt>
                <c:pt idx="16743">
                  <c:v>4402.8999999999996</c:v>
                </c:pt>
                <c:pt idx="16744">
                  <c:v>4382.8</c:v>
                </c:pt>
                <c:pt idx="16745">
                  <c:v>4401.8999999999996</c:v>
                </c:pt>
                <c:pt idx="16746">
                  <c:v>4375.1000000000004</c:v>
                </c:pt>
                <c:pt idx="16747">
                  <c:v>4411.1000000000004</c:v>
                </c:pt>
                <c:pt idx="16748">
                  <c:v>4397.5</c:v>
                </c:pt>
                <c:pt idx="16749">
                  <c:v>4405.6000000000004</c:v>
                </c:pt>
                <c:pt idx="16750">
                  <c:v>4410</c:v>
                </c:pt>
                <c:pt idx="16751">
                  <c:v>4411</c:v>
                </c:pt>
                <c:pt idx="16752">
                  <c:v>4399.8</c:v>
                </c:pt>
                <c:pt idx="16753">
                  <c:v>4405.7</c:v>
                </c:pt>
                <c:pt idx="16754">
                  <c:v>4395.8999999999996</c:v>
                </c:pt>
                <c:pt idx="16755">
                  <c:v>4397.3999999999996</c:v>
                </c:pt>
                <c:pt idx="16756">
                  <c:v>4406.3999999999996</c:v>
                </c:pt>
                <c:pt idx="16757">
                  <c:v>4399</c:v>
                </c:pt>
                <c:pt idx="16758">
                  <c:v>4407</c:v>
                </c:pt>
                <c:pt idx="16759">
                  <c:v>4403.5</c:v>
                </c:pt>
                <c:pt idx="16760">
                  <c:v>4397.8999999999996</c:v>
                </c:pt>
                <c:pt idx="16761">
                  <c:v>4414.1000000000004</c:v>
                </c:pt>
                <c:pt idx="16762">
                  <c:v>4408.1000000000004</c:v>
                </c:pt>
                <c:pt idx="16763">
                  <c:v>4399.3</c:v>
                </c:pt>
                <c:pt idx="16764">
                  <c:v>4397.3999999999996</c:v>
                </c:pt>
                <c:pt idx="16765">
                  <c:v>4412.1000000000004</c:v>
                </c:pt>
                <c:pt idx="16766">
                  <c:v>4402.6000000000004</c:v>
                </c:pt>
                <c:pt idx="16767">
                  <c:v>4401.3</c:v>
                </c:pt>
                <c:pt idx="16768">
                  <c:v>4410.8999999999996</c:v>
                </c:pt>
                <c:pt idx="16769">
                  <c:v>4406.3999999999996</c:v>
                </c:pt>
                <c:pt idx="16770">
                  <c:v>4407.7</c:v>
                </c:pt>
                <c:pt idx="16771">
                  <c:v>4410.8</c:v>
                </c:pt>
                <c:pt idx="16772">
                  <c:v>4413.7</c:v>
                </c:pt>
                <c:pt idx="16773">
                  <c:v>4417.6000000000004</c:v>
                </c:pt>
                <c:pt idx="16774">
                  <c:v>4409.3</c:v>
                </c:pt>
                <c:pt idx="16775">
                  <c:v>4403</c:v>
                </c:pt>
                <c:pt idx="16776">
                  <c:v>4408.2</c:v>
                </c:pt>
                <c:pt idx="16777">
                  <c:v>4410.3</c:v>
                </c:pt>
                <c:pt idx="16778">
                  <c:v>4401.8</c:v>
                </c:pt>
                <c:pt idx="16779">
                  <c:v>4404.8999999999996</c:v>
                </c:pt>
                <c:pt idx="16780">
                  <c:v>4402.7</c:v>
                </c:pt>
                <c:pt idx="16781">
                  <c:v>4409.3</c:v>
                </c:pt>
                <c:pt idx="16782">
                  <c:v>4404.5</c:v>
                </c:pt>
                <c:pt idx="16783">
                  <c:v>4394.2</c:v>
                </c:pt>
                <c:pt idx="16784">
                  <c:v>4397.5</c:v>
                </c:pt>
                <c:pt idx="16785">
                  <c:v>4398.2</c:v>
                </c:pt>
                <c:pt idx="16786">
                  <c:v>4399.6000000000004</c:v>
                </c:pt>
                <c:pt idx="16787">
                  <c:v>4399.1000000000004</c:v>
                </c:pt>
                <c:pt idx="16788">
                  <c:v>4398.2</c:v>
                </c:pt>
                <c:pt idx="16789">
                  <c:v>4398.8</c:v>
                </c:pt>
                <c:pt idx="16790">
                  <c:v>4390</c:v>
                </c:pt>
                <c:pt idx="16791">
                  <c:v>4389.7</c:v>
                </c:pt>
                <c:pt idx="16792">
                  <c:v>4398.1000000000004</c:v>
                </c:pt>
                <c:pt idx="16793">
                  <c:v>4386.8999999999996</c:v>
                </c:pt>
                <c:pt idx="16794">
                  <c:v>4396.8</c:v>
                </c:pt>
                <c:pt idx="16795">
                  <c:v>4395.8999999999996</c:v>
                </c:pt>
                <c:pt idx="16796">
                  <c:v>4403</c:v>
                </c:pt>
                <c:pt idx="16797">
                  <c:v>4393.1000000000004</c:v>
                </c:pt>
                <c:pt idx="16798">
                  <c:v>4396.3999999999996</c:v>
                </c:pt>
                <c:pt idx="16799">
                  <c:v>4394</c:v>
                </c:pt>
                <c:pt idx="16800">
                  <c:v>4395</c:v>
                </c:pt>
                <c:pt idx="16801">
                  <c:v>4391.7</c:v>
                </c:pt>
                <c:pt idx="16802">
                  <c:v>4386.6000000000004</c:v>
                </c:pt>
                <c:pt idx="16803">
                  <c:v>4382.3</c:v>
                </c:pt>
                <c:pt idx="16804">
                  <c:v>4380.5</c:v>
                </c:pt>
                <c:pt idx="16805">
                  <c:v>4388.7</c:v>
                </c:pt>
                <c:pt idx="16806">
                  <c:v>4401.6000000000004</c:v>
                </c:pt>
                <c:pt idx="16807">
                  <c:v>4393.6000000000004</c:v>
                </c:pt>
                <c:pt idx="16808">
                  <c:v>4382</c:v>
                </c:pt>
                <c:pt idx="16809">
                  <c:v>4377.3999999999996</c:v>
                </c:pt>
                <c:pt idx="16810">
                  <c:v>4382.6000000000004</c:v>
                </c:pt>
                <c:pt idx="16811">
                  <c:v>4395.8</c:v>
                </c:pt>
                <c:pt idx="16812">
                  <c:v>4396.3</c:v>
                </c:pt>
                <c:pt idx="16813">
                  <c:v>4387.8999999999996</c:v>
                </c:pt>
                <c:pt idx="16814">
                  <c:v>4390.7</c:v>
                </c:pt>
                <c:pt idx="16815">
                  <c:v>4381.3999999999996</c:v>
                </c:pt>
                <c:pt idx="16816">
                  <c:v>4388.2</c:v>
                </c:pt>
                <c:pt idx="16817">
                  <c:v>4392.7</c:v>
                </c:pt>
                <c:pt idx="16818">
                  <c:v>4397.3999999999996</c:v>
                </c:pt>
                <c:pt idx="16819">
                  <c:v>4398</c:v>
                </c:pt>
                <c:pt idx="16820">
                  <c:v>4383.6000000000004</c:v>
                </c:pt>
                <c:pt idx="16821">
                  <c:v>4377.2</c:v>
                </c:pt>
                <c:pt idx="16822">
                  <c:v>4397.1000000000004</c:v>
                </c:pt>
                <c:pt idx="16823">
                  <c:v>4390.3</c:v>
                </c:pt>
                <c:pt idx="16824">
                  <c:v>4399.3</c:v>
                </c:pt>
                <c:pt idx="16825">
                  <c:v>4376.7</c:v>
                </c:pt>
                <c:pt idx="16826">
                  <c:v>4396.3</c:v>
                </c:pt>
                <c:pt idx="16827">
                  <c:v>4383.6000000000004</c:v>
                </c:pt>
                <c:pt idx="16828">
                  <c:v>4391.5</c:v>
                </c:pt>
                <c:pt idx="16829">
                  <c:v>4387.5</c:v>
                </c:pt>
                <c:pt idx="16830">
                  <c:v>4387.5</c:v>
                </c:pt>
                <c:pt idx="16831">
                  <c:v>4394.8999999999996</c:v>
                </c:pt>
                <c:pt idx="16832">
                  <c:v>4396.3999999999996</c:v>
                </c:pt>
                <c:pt idx="16833">
                  <c:v>4389.1000000000004</c:v>
                </c:pt>
                <c:pt idx="16834">
                  <c:v>4398.3</c:v>
                </c:pt>
                <c:pt idx="16835">
                  <c:v>4402</c:v>
                </c:pt>
                <c:pt idx="16836">
                  <c:v>4399.8</c:v>
                </c:pt>
                <c:pt idx="16837">
                  <c:v>4394.7</c:v>
                </c:pt>
                <c:pt idx="16838">
                  <c:v>4394.2</c:v>
                </c:pt>
                <c:pt idx="16839">
                  <c:v>4391.1000000000004</c:v>
                </c:pt>
                <c:pt idx="16840">
                  <c:v>4398.8999999999996</c:v>
                </c:pt>
                <c:pt idx="16841">
                  <c:v>4401.6000000000004</c:v>
                </c:pt>
                <c:pt idx="16842">
                  <c:v>4401.8999999999996</c:v>
                </c:pt>
                <c:pt idx="16843">
                  <c:v>4409.3999999999996</c:v>
                </c:pt>
                <c:pt idx="16844">
                  <c:v>4410.8</c:v>
                </c:pt>
                <c:pt idx="16845">
                  <c:v>4395.2</c:v>
                </c:pt>
                <c:pt idx="16846">
                  <c:v>4409.3</c:v>
                </c:pt>
                <c:pt idx="16847">
                  <c:v>4402.3999999999996</c:v>
                </c:pt>
                <c:pt idx="16848">
                  <c:v>4396</c:v>
                </c:pt>
                <c:pt idx="16849">
                  <c:v>4407.5</c:v>
                </c:pt>
                <c:pt idx="16850">
                  <c:v>4406.8</c:v>
                </c:pt>
                <c:pt idx="16851">
                  <c:v>4391.8</c:v>
                </c:pt>
                <c:pt idx="16852">
                  <c:v>4398.5</c:v>
                </c:pt>
                <c:pt idx="16853">
                  <c:v>4394.1000000000004</c:v>
                </c:pt>
                <c:pt idx="16854">
                  <c:v>4385.1000000000004</c:v>
                </c:pt>
                <c:pt idx="16855">
                  <c:v>4395.7</c:v>
                </c:pt>
                <c:pt idx="16856">
                  <c:v>4370.8999999999996</c:v>
                </c:pt>
                <c:pt idx="16857">
                  <c:v>4400.7</c:v>
                </c:pt>
                <c:pt idx="16858">
                  <c:v>4387.8</c:v>
                </c:pt>
                <c:pt idx="16859">
                  <c:v>4385.2</c:v>
                </c:pt>
                <c:pt idx="16860">
                  <c:v>4372.7</c:v>
                </c:pt>
                <c:pt idx="16861">
                  <c:v>4390.6000000000004</c:v>
                </c:pt>
                <c:pt idx="16862">
                  <c:v>4408.8999999999996</c:v>
                </c:pt>
                <c:pt idx="16863">
                  <c:v>4396.1000000000004</c:v>
                </c:pt>
                <c:pt idx="16864">
                  <c:v>4378.8999999999996</c:v>
                </c:pt>
                <c:pt idx="16865">
                  <c:v>4413.5</c:v>
                </c:pt>
                <c:pt idx="16866">
                  <c:v>4393.7</c:v>
                </c:pt>
                <c:pt idx="16867">
                  <c:v>4396.3</c:v>
                </c:pt>
                <c:pt idx="16868">
                  <c:v>4375.3999999999996</c:v>
                </c:pt>
                <c:pt idx="16869">
                  <c:v>4375.6000000000004</c:v>
                </c:pt>
                <c:pt idx="16870">
                  <c:v>4372.8999999999996</c:v>
                </c:pt>
                <c:pt idx="16871">
                  <c:v>4366.3999999999996</c:v>
                </c:pt>
                <c:pt idx="16872">
                  <c:v>4368.3</c:v>
                </c:pt>
                <c:pt idx="16873">
                  <c:v>4376.5</c:v>
                </c:pt>
                <c:pt idx="16874">
                  <c:v>4366.5</c:v>
                </c:pt>
                <c:pt idx="16875">
                  <c:v>4369</c:v>
                </c:pt>
                <c:pt idx="16876">
                  <c:v>4353.2</c:v>
                </c:pt>
                <c:pt idx="16877">
                  <c:v>4363.8999999999996</c:v>
                </c:pt>
                <c:pt idx="16878">
                  <c:v>4351.8</c:v>
                </c:pt>
                <c:pt idx="16879">
                  <c:v>4352.3</c:v>
                </c:pt>
                <c:pt idx="16880">
                  <c:v>4355.8999999999996</c:v>
                </c:pt>
                <c:pt idx="16881">
                  <c:v>4359.1000000000004</c:v>
                </c:pt>
                <c:pt idx="16882">
                  <c:v>4355.2</c:v>
                </c:pt>
                <c:pt idx="16883">
                  <c:v>4356.7</c:v>
                </c:pt>
                <c:pt idx="16884">
                  <c:v>4346.7</c:v>
                </c:pt>
                <c:pt idx="16885">
                  <c:v>4347.8</c:v>
                </c:pt>
                <c:pt idx="16886">
                  <c:v>4346.3</c:v>
                </c:pt>
                <c:pt idx="16887">
                  <c:v>4353.6000000000004</c:v>
                </c:pt>
                <c:pt idx="16888">
                  <c:v>4351.7</c:v>
                </c:pt>
                <c:pt idx="16889">
                  <c:v>4348.6000000000004</c:v>
                </c:pt>
                <c:pt idx="16890">
                  <c:v>4339.8999999999996</c:v>
                </c:pt>
                <c:pt idx="16891">
                  <c:v>4342.6000000000004</c:v>
                </c:pt>
                <c:pt idx="16892">
                  <c:v>4353.8999999999996</c:v>
                </c:pt>
                <c:pt idx="16893">
                  <c:v>4342.3999999999996</c:v>
                </c:pt>
                <c:pt idx="16894">
                  <c:v>4359.5</c:v>
                </c:pt>
                <c:pt idx="16895">
                  <c:v>4339.6000000000004</c:v>
                </c:pt>
                <c:pt idx="16896">
                  <c:v>4353.3</c:v>
                </c:pt>
                <c:pt idx="16897">
                  <c:v>4345.8</c:v>
                </c:pt>
                <c:pt idx="16898">
                  <c:v>4347.7</c:v>
                </c:pt>
                <c:pt idx="16899">
                  <c:v>4340.2</c:v>
                </c:pt>
                <c:pt idx="16900">
                  <c:v>4343</c:v>
                </c:pt>
                <c:pt idx="16901">
                  <c:v>4342.8</c:v>
                </c:pt>
                <c:pt idx="16902">
                  <c:v>4351.5</c:v>
                </c:pt>
                <c:pt idx="16903">
                  <c:v>4347.5</c:v>
                </c:pt>
                <c:pt idx="16904">
                  <c:v>4351.8999999999996</c:v>
                </c:pt>
                <c:pt idx="16905">
                  <c:v>4343.7</c:v>
                </c:pt>
                <c:pt idx="16906">
                  <c:v>4345.3</c:v>
                </c:pt>
                <c:pt idx="16907">
                  <c:v>4352</c:v>
                </c:pt>
                <c:pt idx="16908">
                  <c:v>4336.5</c:v>
                </c:pt>
                <c:pt idx="16909">
                  <c:v>4357.1000000000004</c:v>
                </c:pt>
                <c:pt idx="16910">
                  <c:v>4354.3999999999996</c:v>
                </c:pt>
                <c:pt idx="16911">
                  <c:v>4355.5</c:v>
                </c:pt>
                <c:pt idx="16912">
                  <c:v>4359.3</c:v>
                </c:pt>
                <c:pt idx="16913">
                  <c:v>4367.6000000000004</c:v>
                </c:pt>
                <c:pt idx="16914">
                  <c:v>4363</c:v>
                </c:pt>
                <c:pt idx="16915">
                  <c:v>4363.2</c:v>
                </c:pt>
                <c:pt idx="16916">
                  <c:v>4358.6000000000004</c:v>
                </c:pt>
                <c:pt idx="16917">
                  <c:v>4357.7</c:v>
                </c:pt>
                <c:pt idx="16918">
                  <c:v>4354.3999999999996</c:v>
                </c:pt>
                <c:pt idx="16919">
                  <c:v>4357.3</c:v>
                </c:pt>
                <c:pt idx="16920">
                  <c:v>4364.8</c:v>
                </c:pt>
                <c:pt idx="16921">
                  <c:v>4359.2</c:v>
                </c:pt>
                <c:pt idx="16922">
                  <c:v>4348.2</c:v>
                </c:pt>
                <c:pt idx="16923">
                  <c:v>4357.3999999999996</c:v>
                </c:pt>
                <c:pt idx="16924">
                  <c:v>4351</c:v>
                </c:pt>
                <c:pt idx="16925">
                  <c:v>4353.5</c:v>
                </c:pt>
                <c:pt idx="16926">
                  <c:v>4354.3</c:v>
                </c:pt>
                <c:pt idx="16927">
                  <c:v>4344.6000000000004</c:v>
                </c:pt>
                <c:pt idx="16928">
                  <c:v>4352.6000000000004</c:v>
                </c:pt>
                <c:pt idx="16929">
                  <c:v>4355</c:v>
                </c:pt>
                <c:pt idx="16930">
                  <c:v>4354.3999999999996</c:v>
                </c:pt>
                <c:pt idx="16931">
                  <c:v>4348.6000000000004</c:v>
                </c:pt>
                <c:pt idx="16932">
                  <c:v>4357.7</c:v>
                </c:pt>
                <c:pt idx="16933">
                  <c:v>4353.8999999999996</c:v>
                </c:pt>
                <c:pt idx="16934">
                  <c:v>4367.3</c:v>
                </c:pt>
                <c:pt idx="16935">
                  <c:v>4354.8</c:v>
                </c:pt>
                <c:pt idx="16936">
                  <c:v>4356.8999999999996</c:v>
                </c:pt>
                <c:pt idx="16937">
                  <c:v>4350.8999999999996</c:v>
                </c:pt>
                <c:pt idx="16938">
                  <c:v>4354</c:v>
                </c:pt>
                <c:pt idx="16939">
                  <c:v>4350</c:v>
                </c:pt>
                <c:pt idx="16940">
                  <c:v>4342.8999999999996</c:v>
                </c:pt>
                <c:pt idx="16941">
                  <c:v>4353.1000000000004</c:v>
                </c:pt>
                <c:pt idx="16942">
                  <c:v>4360.2</c:v>
                </c:pt>
                <c:pt idx="16943">
                  <c:v>4360.7</c:v>
                </c:pt>
                <c:pt idx="16944">
                  <c:v>4359.8</c:v>
                </c:pt>
                <c:pt idx="16945">
                  <c:v>4367.3999999999996</c:v>
                </c:pt>
                <c:pt idx="16946">
                  <c:v>4356.3</c:v>
                </c:pt>
                <c:pt idx="16947">
                  <c:v>4353.8999999999996</c:v>
                </c:pt>
                <c:pt idx="16948">
                  <c:v>4355.3</c:v>
                </c:pt>
                <c:pt idx="16949">
                  <c:v>4352.1000000000004</c:v>
                </c:pt>
                <c:pt idx="16950">
                  <c:v>4358.3999999999996</c:v>
                </c:pt>
                <c:pt idx="16951">
                  <c:v>4365.8999999999996</c:v>
                </c:pt>
                <c:pt idx="16952">
                  <c:v>4366.5</c:v>
                </c:pt>
                <c:pt idx="16953">
                  <c:v>4366.1000000000004</c:v>
                </c:pt>
                <c:pt idx="16954">
                  <c:v>4354.3</c:v>
                </c:pt>
                <c:pt idx="16955">
                  <c:v>4355.7</c:v>
                </c:pt>
                <c:pt idx="16956">
                  <c:v>4355.2</c:v>
                </c:pt>
                <c:pt idx="16957">
                  <c:v>4369.3</c:v>
                </c:pt>
                <c:pt idx="16958">
                  <c:v>4359.2</c:v>
                </c:pt>
                <c:pt idx="16959">
                  <c:v>4363.2</c:v>
                </c:pt>
                <c:pt idx="16960">
                  <c:v>4354.8</c:v>
                </c:pt>
                <c:pt idx="16961">
                  <c:v>4355.7</c:v>
                </c:pt>
                <c:pt idx="16962">
                  <c:v>4356.5</c:v>
                </c:pt>
                <c:pt idx="16963">
                  <c:v>4368.8999999999996</c:v>
                </c:pt>
                <c:pt idx="16964">
                  <c:v>4356</c:v>
                </c:pt>
                <c:pt idx="16965">
                  <c:v>4361.7</c:v>
                </c:pt>
                <c:pt idx="16966">
                  <c:v>4355.8</c:v>
                </c:pt>
                <c:pt idx="16967">
                  <c:v>4358.2</c:v>
                </c:pt>
                <c:pt idx="16968">
                  <c:v>4354.7</c:v>
                </c:pt>
                <c:pt idx="16969">
                  <c:v>4354</c:v>
                </c:pt>
                <c:pt idx="16970">
                  <c:v>4350.7</c:v>
                </c:pt>
                <c:pt idx="16971">
                  <c:v>4354.8999999999996</c:v>
                </c:pt>
                <c:pt idx="16972">
                  <c:v>4374.8</c:v>
                </c:pt>
                <c:pt idx="16973">
                  <c:v>4367</c:v>
                </c:pt>
                <c:pt idx="16974">
                  <c:v>4360.2</c:v>
                </c:pt>
                <c:pt idx="16975">
                  <c:v>4357.8999999999996</c:v>
                </c:pt>
                <c:pt idx="16976">
                  <c:v>4362.3999999999996</c:v>
                </c:pt>
                <c:pt idx="16977">
                  <c:v>4348.3999999999996</c:v>
                </c:pt>
                <c:pt idx="16978">
                  <c:v>4358.5</c:v>
                </c:pt>
                <c:pt idx="16979">
                  <c:v>4357</c:v>
                </c:pt>
                <c:pt idx="16980">
                  <c:v>4359.8</c:v>
                </c:pt>
                <c:pt idx="16981">
                  <c:v>4358</c:v>
                </c:pt>
                <c:pt idx="16982">
                  <c:v>4370</c:v>
                </c:pt>
                <c:pt idx="16983">
                  <c:v>4366.8999999999996</c:v>
                </c:pt>
                <c:pt idx="16984">
                  <c:v>4364.5</c:v>
                </c:pt>
                <c:pt idx="16985">
                  <c:v>4357.3</c:v>
                </c:pt>
                <c:pt idx="16986">
                  <c:v>4371.8999999999996</c:v>
                </c:pt>
                <c:pt idx="16987">
                  <c:v>4362.1000000000004</c:v>
                </c:pt>
                <c:pt idx="16988">
                  <c:v>4359.3999999999996</c:v>
                </c:pt>
                <c:pt idx="16989">
                  <c:v>4357</c:v>
                </c:pt>
                <c:pt idx="16990">
                  <c:v>4357.5</c:v>
                </c:pt>
                <c:pt idx="16991">
                  <c:v>4363.7</c:v>
                </c:pt>
                <c:pt idx="16992">
                  <c:v>4371.1000000000004</c:v>
                </c:pt>
                <c:pt idx="16993">
                  <c:v>4360.3999999999996</c:v>
                </c:pt>
                <c:pt idx="16994">
                  <c:v>4368.8999999999996</c:v>
                </c:pt>
                <c:pt idx="16995">
                  <c:v>4363.2</c:v>
                </c:pt>
                <c:pt idx="16996">
                  <c:v>4365.3999999999996</c:v>
                </c:pt>
                <c:pt idx="16997">
                  <c:v>4365.7</c:v>
                </c:pt>
                <c:pt idx="16998">
                  <c:v>4365.1000000000004</c:v>
                </c:pt>
                <c:pt idx="16999">
                  <c:v>4369.5</c:v>
                </c:pt>
                <c:pt idx="17000">
                  <c:v>4367.3</c:v>
                </c:pt>
                <c:pt idx="17001">
                  <c:v>4368.5</c:v>
                </c:pt>
                <c:pt idx="17002">
                  <c:v>4364</c:v>
                </c:pt>
                <c:pt idx="17003">
                  <c:v>4374.6000000000004</c:v>
                </c:pt>
                <c:pt idx="17004">
                  <c:v>4367.6000000000004</c:v>
                </c:pt>
                <c:pt idx="17005">
                  <c:v>4367.2</c:v>
                </c:pt>
                <c:pt idx="17006">
                  <c:v>4370.5</c:v>
                </c:pt>
                <c:pt idx="17007">
                  <c:v>4365.3</c:v>
                </c:pt>
                <c:pt idx="17008">
                  <c:v>4361.1000000000004</c:v>
                </c:pt>
                <c:pt idx="17009">
                  <c:v>4358.7</c:v>
                </c:pt>
                <c:pt idx="17010">
                  <c:v>4361.6000000000004</c:v>
                </c:pt>
                <c:pt idx="17011">
                  <c:v>4360.3999999999996</c:v>
                </c:pt>
                <c:pt idx="17012">
                  <c:v>4368.3999999999996</c:v>
                </c:pt>
                <c:pt idx="17013">
                  <c:v>4391.3</c:v>
                </c:pt>
                <c:pt idx="17014">
                  <c:v>4364.8</c:v>
                </c:pt>
                <c:pt idx="17015">
                  <c:v>4371.1000000000004</c:v>
                </c:pt>
                <c:pt idx="17016">
                  <c:v>4365.5</c:v>
                </c:pt>
                <c:pt idx="17017">
                  <c:v>4358.3</c:v>
                </c:pt>
                <c:pt idx="17018">
                  <c:v>4369.7</c:v>
                </c:pt>
                <c:pt idx="17019">
                  <c:v>4381.7</c:v>
                </c:pt>
                <c:pt idx="17020">
                  <c:v>4349.6000000000004</c:v>
                </c:pt>
                <c:pt idx="17021">
                  <c:v>4355.6000000000004</c:v>
                </c:pt>
                <c:pt idx="17022">
                  <c:v>4369.8</c:v>
                </c:pt>
                <c:pt idx="17023">
                  <c:v>4374.3</c:v>
                </c:pt>
                <c:pt idx="17024">
                  <c:v>4392.2</c:v>
                </c:pt>
                <c:pt idx="17025">
                  <c:v>4393.3999999999996</c:v>
                </c:pt>
                <c:pt idx="17026">
                  <c:v>4391.7</c:v>
                </c:pt>
                <c:pt idx="17027">
                  <c:v>4385.1000000000004</c:v>
                </c:pt>
                <c:pt idx="17028">
                  <c:v>4377.5</c:v>
                </c:pt>
                <c:pt idx="17029">
                  <c:v>4361.2</c:v>
                </c:pt>
                <c:pt idx="17030">
                  <c:v>4362.1000000000004</c:v>
                </c:pt>
                <c:pt idx="17031">
                  <c:v>4363.8999999999996</c:v>
                </c:pt>
                <c:pt idx="17032">
                  <c:v>4366</c:v>
                </c:pt>
                <c:pt idx="17033">
                  <c:v>4360.7</c:v>
                </c:pt>
                <c:pt idx="17034">
                  <c:v>4366</c:v>
                </c:pt>
                <c:pt idx="17035">
                  <c:v>4364.2</c:v>
                </c:pt>
                <c:pt idx="17036">
                  <c:v>4367.7</c:v>
                </c:pt>
                <c:pt idx="17037">
                  <c:v>4386.8</c:v>
                </c:pt>
                <c:pt idx="17038">
                  <c:v>4380</c:v>
                </c:pt>
                <c:pt idx="17039">
                  <c:v>4363.6000000000004</c:v>
                </c:pt>
                <c:pt idx="17040">
                  <c:v>4369.6000000000004</c:v>
                </c:pt>
                <c:pt idx="17041">
                  <c:v>4365.7</c:v>
                </c:pt>
                <c:pt idx="17042">
                  <c:v>4383.3999999999996</c:v>
                </c:pt>
                <c:pt idx="17043">
                  <c:v>4372.7</c:v>
                </c:pt>
                <c:pt idx="17044">
                  <c:v>4363.7</c:v>
                </c:pt>
                <c:pt idx="17045">
                  <c:v>4377.1000000000004</c:v>
                </c:pt>
                <c:pt idx="17046">
                  <c:v>4374.6000000000004</c:v>
                </c:pt>
                <c:pt idx="17047">
                  <c:v>4373.7</c:v>
                </c:pt>
                <c:pt idx="17048">
                  <c:v>4370.8</c:v>
                </c:pt>
                <c:pt idx="17049">
                  <c:v>4362.1000000000004</c:v>
                </c:pt>
                <c:pt idx="17050">
                  <c:v>4360</c:v>
                </c:pt>
                <c:pt idx="17051">
                  <c:v>4356.5</c:v>
                </c:pt>
                <c:pt idx="17052">
                  <c:v>4370.2</c:v>
                </c:pt>
                <c:pt idx="17053">
                  <c:v>4361.1000000000004</c:v>
                </c:pt>
                <c:pt idx="17054">
                  <c:v>4362</c:v>
                </c:pt>
                <c:pt idx="17055">
                  <c:v>4346</c:v>
                </c:pt>
                <c:pt idx="17056">
                  <c:v>4360.3</c:v>
                </c:pt>
                <c:pt idx="17057">
                  <c:v>4349</c:v>
                </c:pt>
                <c:pt idx="17058">
                  <c:v>4346.8</c:v>
                </c:pt>
                <c:pt idx="17059">
                  <c:v>4354.8</c:v>
                </c:pt>
                <c:pt idx="17060">
                  <c:v>4354.5</c:v>
                </c:pt>
                <c:pt idx="17061">
                  <c:v>4339</c:v>
                </c:pt>
                <c:pt idx="17062">
                  <c:v>4359</c:v>
                </c:pt>
                <c:pt idx="17063">
                  <c:v>4355</c:v>
                </c:pt>
                <c:pt idx="17064">
                  <c:v>4351.5</c:v>
                </c:pt>
                <c:pt idx="17065">
                  <c:v>4344.3</c:v>
                </c:pt>
                <c:pt idx="17066">
                  <c:v>4333.7</c:v>
                </c:pt>
                <c:pt idx="17067">
                  <c:v>4339.7</c:v>
                </c:pt>
                <c:pt idx="17068">
                  <c:v>4329.1000000000004</c:v>
                </c:pt>
                <c:pt idx="17069">
                  <c:v>4338.8</c:v>
                </c:pt>
                <c:pt idx="17070">
                  <c:v>4335.5</c:v>
                </c:pt>
                <c:pt idx="17071">
                  <c:v>4334.3999999999996</c:v>
                </c:pt>
                <c:pt idx="17072">
                  <c:v>4332</c:v>
                </c:pt>
                <c:pt idx="17073">
                  <c:v>4333.6000000000004</c:v>
                </c:pt>
                <c:pt idx="17074">
                  <c:v>4317.8</c:v>
                </c:pt>
                <c:pt idx="17075">
                  <c:v>4318.6000000000004</c:v>
                </c:pt>
                <c:pt idx="17076">
                  <c:v>4323.8999999999996</c:v>
                </c:pt>
                <c:pt idx="17077">
                  <c:v>4322.8</c:v>
                </c:pt>
                <c:pt idx="17078">
                  <c:v>4327.7</c:v>
                </c:pt>
                <c:pt idx="17079">
                  <c:v>4326.8</c:v>
                </c:pt>
                <c:pt idx="17080">
                  <c:v>4317.3999999999996</c:v>
                </c:pt>
                <c:pt idx="17081">
                  <c:v>4316.1000000000004</c:v>
                </c:pt>
                <c:pt idx="17082">
                  <c:v>4314.3999999999996</c:v>
                </c:pt>
                <c:pt idx="17083">
                  <c:v>4313</c:v>
                </c:pt>
                <c:pt idx="17084">
                  <c:v>4326.7</c:v>
                </c:pt>
                <c:pt idx="17085">
                  <c:v>4328.3999999999996</c:v>
                </c:pt>
                <c:pt idx="17086">
                  <c:v>4317.3999999999996</c:v>
                </c:pt>
                <c:pt idx="17087">
                  <c:v>4309.6000000000004</c:v>
                </c:pt>
                <c:pt idx="17088">
                  <c:v>4318</c:v>
                </c:pt>
                <c:pt idx="17089">
                  <c:v>4321.8999999999996</c:v>
                </c:pt>
                <c:pt idx="17090">
                  <c:v>4329</c:v>
                </c:pt>
                <c:pt idx="17091">
                  <c:v>4318.5</c:v>
                </c:pt>
                <c:pt idx="17092">
                  <c:v>4319.8999999999996</c:v>
                </c:pt>
                <c:pt idx="17093">
                  <c:v>4321.1000000000004</c:v>
                </c:pt>
                <c:pt idx="17094">
                  <c:v>4319.1000000000004</c:v>
                </c:pt>
                <c:pt idx="17095">
                  <c:v>4321</c:v>
                </c:pt>
                <c:pt idx="17096">
                  <c:v>4325.6000000000004</c:v>
                </c:pt>
                <c:pt idx="17097">
                  <c:v>4318.3999999999996</c:v>
                </c:pt>
                <c:pt idx="17098">
                  <c:v>4323.6000000000004</c:v>
                </c:pt>
                <c:pt idx="17099">
                  <c:v>4318.7</c:v>
                </c:pt>
                <c:pt idx="17100">
                  <c:v>4315.6000000000004</c:v>
                </c:pt>
                <c:pt idx="17101">
                  <c:v>4319.8</c:v>
                </c:pt>
                <c:pt idx="17102">
                  <c:v>4322.7</c:v>
                </c:pt>
                <c:pt idx="17103">
                  <c:v>4322.8</c:v>
                </c:pt>
                <c:pt idx="17104">
                  <c:v>4318</c:v>
                </c:pt>
                <c:pt idx="17105">
                  <c:v>4315.5</c:v>
                </c:pt>
                <c:pt idx="17106">
                  <c:v>4320.5</c:v>
                </c:pt>
                <c:pt idx="17107">
                  <c:v>4321.3</c:v>
                </c:pt>
                <c:pt idx="17108">
                  <c:v>4322.8</c:v>
                </c:pt>
                <c:pt idx="17109">
                  <c:v>4312.3</c:v>
                </c:pt>
                <c:pt idx="17110">
                  <c:v>4319.5</c:v>
                </c:pt>
                <c:pt idx="17111">
                  <c:v>4311.6000000000004</c:v>
                </c:pt>
                <c:pt idx="17112">
                  <c:v>4313.8999999999996</c:v>
                </c:pt>
                <c:pt idx="17113">
                  <c:v>4327</c:v>
                </c:pt>
                <c:pt idx="17114">
                  <c:v>4316</c:v>
                </c:pt>
                <c:pt idx="17115">
                  <c:v>4313.6000000000004</c:v>
                </c:pt>
                <c:pt idx="17116">
                  <c:v>4322</c:v>
                </c:pt>
                <c:pt idx="17117">
                  <c:v>4307.8999999999996</c:v>
                </c:pt>
                <c:pt idx="17118">
                  <c:v>4311.3999999999996</c:v>
                </c:pt>
                <c:pt idx="17119">
                  <c:v>4313.2</c:v>
                </c:pt>
                <c:pt idx="17120">
                  <c:v>4310.2</c:v>
                </c:pt>
                <c:pt idx="17121">
                  <c:v>4314.1000000000004</c:v>
                </c:pt>
                <c:pt idx="17122">
                  <c:v>4307.6000000000004</c:v>
                </c:pt>
                <c:pt idx="17123">
                  <c:v>4309.8</c:v>
                </c:pt>
                <c:pt idx="17124">
                  <c:v>4308.2</c:v>
                </c:pt>
                <c:pt idx="17125">
                  <c:v>4314</c:v>
                </c:pt>
                <c:pt idx="17126">
                  <c:v>4300.8</c:v>
                </c:pt>
                <c:pt idx="17127">
                  <c:v>4308.3999999999996</c:v>
                </c:pt>
                <c:pt idx="17128">
                  <c:v>4312.8999999999996</c:v>
                </c:pt>
                <c:pt idx="17129">
                  <c:v>4308.5</c:v>
                </c:pt>
                <c:pt idx="17130">
                  <c:v>4291.5</c:v>
                </c:pt>
                <c:pt idx="17131">
                  <c:v>4307.1000000000004</c:v>
                </c:pt>
                <c:pt idx="17132">
                  <c:v>4308.2</c:v>
                </c:pt>
                <c:pt idx="17133">
                  <c:v>4322</c:v>
                </c:pt>
                <c:pt idx="17134">
                  <c:v>4300.3999999999996</c:v>
                </c:pt>
                <c:pt idx="17135">
                  <c:v>4294.2</c:v>
                </c:pt>
                <c:pt idx="17136">
                  <c:v>4300.1000000000004</c:v>
                </c:pt>
                <c:pt idx="17137">
                  <c:v>4300.8999999999996</c:v>
                </c:pt>
                <c:pt idx="17138">
                  <c:v>4297.7</c:v>
                </c:pt>
                <c:pt idx="17139">
                  <c:v>4298.7</c:v>
                </c:pt>
                <c:pt idx="17140">
                  <c:v>4299.7</c:v>
                </c:pt>
                <c:pt idx="17141">
                  <c:v>4293.8999999999996</c:v>
                </c:pt>
                <c:pt idx="17142">
                  <c:v>4289.3</c:v>
                </c:pt>
                <c:pt idx="17143">
                  <c:v>4299.2</c:v>
                </c:pt>
                <c:pt idx="17144">
                  <c:v>4291.5</c:v>
                </c:pt>
                <c:pt idx="17145">
                  <c:v>4280.7</c:v>
                </c:pt>
                <c:pt idx="17146">
                  <c:v>4290.7</c:v>
                </c:pt>
                <c:pt idx="17147">
                  <c:v>4284.8999999999996</c:v>
                </c:pt>
                <c:pt idx="17148">
                  <c:v>4287.8</c:v>
                </c:pt>
                <c:pt idx="17149">
                  <c:v>4290.6000000000004</c:v>
                </c:pt>
                <c:pt idx="17150">
                  <c:v>4285.5</c:v>
                </c:pt>
                <c:pt idx="17151">
                  <c:v>4283</c:v>
                </c:pt>
                <c:pt idx="17152">
                  <c:v>4280.3</c:v>
                </c:pt>
                <c:pt idx="17153">
                  <c:v>4292.2</c:v>
                </c:pt>
                <c:pt idx="17154">
                  <c:v>4288.6000000000004</c:v>
                </c:pt>
                <c:pt idx="17155">
                  <c:v>4283.8</c:v>
                </c:pt>
                <c:pt idx="17156">
                  <c:v>4276.2</c:v>
                </c:pt>
                <c:pt idx="17157">
                  <c:v>4280.6000000000004</c:v>
                </c:pt>
                <c:pt idx="17158">
                  <c:v>4282.8999999999996</c:v>
                </c:pt>
                <c:pt idx="17159">
                  <c:v>4289.8999999999996</c:v>
                </c:pt>
                <c:pt idx="17160">
                  <c:v>4279.2</c:v>
                </c:pt>
                <c:pt idx="17161">
                  <c:v>4289</c:v>
                </c:pt>
                <c:pt idx="17162">
                  <c:v>4285.6000000000004</c:v>
                </c:pt>
                <c:pt idx="17163">
                  <c:v>4266.3999999999996</c:v>
                </c:pt>
                <c:pt idx="17164">
                  <c:v>4294.8999999999996</c:v>
                </c:pt>
                <c:pt idx="17165">
                  <c:v>4288.7</c:v>
                </c:pt>
                <c:pt idx="17166">
                  <c:v>4278.8</c:v>
                </c:pt>
                <c:pt idx="17167">
                  <c:v>4302.8</c:v>
                </c:pt>
                <c:pt idx="17168">
                  <c:v>4280.3</c:v>
                </c:pt>
                <c:pt idx="17169">
                  <c:v>4278.3</c:v>
                </c:pt>
                <c:pt idx="17170">
                  <c:v>4278.6000000000004</c:v>
                </c:pt>
                <c:pt idx="17171">
                  <c:v>4276</c:v>
                </c:pt>
                <c:pt idx="17172">
                  <c:v>4272.1000000000004</c:v>
                </c:pt>
                <c:pt idx="17173">
                  <c:v>4284</c:v>
                </c:pt>
                <c:pt idx="17174">
                  <c:v>4284.5</c:v>
                </c:pt>
                <c:pt idx="17175">
                  <c:v>4297.6000000000004</c:v>
                </c:pt>
                <c:pt idx="17176">
                  <c:v>4294.2</c:v>
                </c:pt>
                <c:pt idx="17177">
                  <c:v>4279.3</c:v>
                </c:pt>
                <c:pt idx="17178">
                  <c:v>4283.3999999999996</c:v>
                </c:pt>
                <c:pt idx="17179">
                  <c:v>4282.8</c:v>
                </c:pt>
                <c:pt idx="17180">
                  <c:v>4286.1000000000004</c:v>
                </c:pt>
                <c:pt idx="17181">
                  <c:v>4276.6000000000004</c:v>
                </c:pt>
                <c:pt idx="17182">
                  <c:v>4282.3999999999996</c:v>
                </c:pt>
                <c:pt idx="17183">
                  <c:v>4293.5</c:v>
                </c:pt>
                <c:pt idx="17184">
                  <c:v>4283.1000000000004</c:v>
                </c:pt>
                <c:pt idx="17185">
                  <c:v>4285.6000000000004</c:v>
                </c:pt>
                <c:pt idx="17186">
                  <c:v>4291.1000000000004</c:v>
                </c:pt>
                <c:pt idx="17187">
                  <c:v>4277</c:v>
                </c:pt>
                <c:pt idx="17188">
                  <c:v>4279.3</c:v>
                </c:pt>
                <c:pt idx="17189">
                  <c:v>4274.7</c:v>
                </c:pt>
                <c:pt idx="17190">
                  <c:v>4274.2</c:v>
                </c:pt>
                <c:pt idx="17191">
                  <c:v>4277.3999999999996</c:v>
                </c:pt>
                <c:pt idx="17192">
                  <c:v>4280.7</c:v>
                </c:pt>
                <c:pt idx="17193">
                  <c:v>4271.3</c:v>
                </c:pt>
                <c:pt idx="17194">
                  <c:v>4281.7</c:v>
                </c:pt>
                <c:pt idx="17195">
                  <c:v>4276.2</c:v>
                </c:pt>
                <c:pt idx="17196">
                  <c:v>4282.5</c:v>
                </c:pt>
                <c:pt idx="17197">
                  <c:v>4274.8</c:v>
                </c:pt>
                <c:pt idx="17198">
                  <c:v>4282.8</c:v>
                </c:pt>
                <c:pt idx="17199">
                  <c:v>4281.3999999999996</c:v>
                </c:pt>
                <c:pt idx="17200">
                  <c:v>4275.6000000000004</c:v>
                </c:pt>
                <c:pt idx="17201">
                  <c:v>4268.7</c:v>
                </c:pt>
                <c:pt idx="17202">
                  <c:v>4277.6000000000004</c:v>
                </c:pt>
                <c:pt idx="17203">
                  <c:v>4290.5</c:v>
                </c:pt>
                <c:pt idx="17204">
                  <c:v>4287.8999999999996</c:v>
                </c:pt>
                <c:pt idx="17205">
                  <c:v>4281.6000000000004</c:v>
                </c:pt>
                <c:pt idx="17206">
                  <c:v>4283</c:v>
                </c:pt>
                <c:pt idx="17207">
                  <c:v>4294.3999999999996</c:v>
                </c:pt>
                <c:pt idx="17208">
                  <c:v>4286</c:v>
                </c:pt>
                <c:pt idx="17209">
                  <c:v>4272.3999999999996</c:v>
                </c:pt>
                <c:pt idx="17210">
                  <c:v>4273.8</c:v>
                </c:pt>
                <c:pt idx="17211">
                  <c:v>4299.3</c:v>
                </c:pt>
                <c:pt idx="17212">
                  <c:v>4292</c:v>
                </c:pt>
                <c:pt idx="17213">
                  <c:v>4288</c:v>
                </c:pt>
                <c:pt idx="17214">
                  <c:v>4286.3999999999996</c:v>
                </c:pt>
                <c:pt idx="17215">
                  <c:v>4281.3</c:v>
                </c:pt>
                <c:pt idx="17216">
                  <c:v>4283.8999999999996</c:v>
                </c:pt>
                <c:pt idx="17217">
                  <c:v>4281.6000000000004</c:v>
                </c:pt>
                <c:pt idx="17218">
                  <c:v>4291.8999999999996</c:v>
                </c:pt>
                <c:pt idx="17219">
                  <c:v>4279.3999999999996</c:v>
                </c:pt>
                <c:pt idx="17220">
                  <c:v>4276</c:v>
                </c:pt>
                <c:pt idx="17221">
                  <c:v>4284.1000000000004</c:v>
                </c:pt>
                <c:pt idx="17222">
                  <c:v>4282.5</c:v>
                </c:pt>
                <c:pt idx="17223">
                  <c:v>4290</c:v>
                </c:pt>
                <c:pt idx="17224">
                  <c:v>4294.8999999999996</c:v>
                </c:pt>
                <c:pt idx="17225">
                  <c:v>4287.8999999999996</c:v>
                </c:pt>
                <c:pt idx="17226">
                  <c:v>4284.8999999999996</c:v>
                </c:pt>
                <c:pt idx="17227">
                  <c:v>4291.6000000000004</c:v>
                </c:pt>
                <c:pt idx="17228">
                  <c:v>4299.8</c:v>
                </c:pt>
                <c:pt idx="17229">
                  <c:v>4290.8999999999996</c:v>
                </c:pt>
                <c:pt idx="17230">
                  <c:v>4292.3</c:v>
                </c:pt>
                <c:pt idx="17231">
                  <c:v>4297.7</c:v>
                </c:pt>
                <c:pt idx="17232">
                  <c:v>4289.3999999999996</c:v>
                </c:pt>
                <c:pt idx="17233">
                  <c:v>4288.5</c:v>
                </c:pt>
                <c:pt idx="17234">
                  <c:v>4297.3</c:v>
                </c:pt>
                <c:pt idx="17235">
                  <c:v>4295.1000000000004</c:v>
                </c:pt>
                <c:pt idx="17236">
                  <c:v>4280.3</c:v>
                </c:pt>
                <c:pt idx="17237">
                  <c:v>4300.1000000000004</c:v>
                </c:pt>
                <c:pt idx="17238">
                  <c:v>4294.6000000000004</c:v>
                </c:pt>
                <c:pt idx="17239">
                  <c:v>4307.8999999999996</c:v>
                </c:pt>
                <c:pt idx="17240">
                  <c:v>4298.3999999999996</c:v>
                </c:pt>
                <c:pt idx="17241">
                  <c:v>4288.2</c:v>
                </c:pt>
                <c:pt idx="17242">
                  <c:v>4296</c:v>
                </c:pt>
                <c:pt idx="17243">
                  <c:v>4304.8999999999996</c:v>
                </c:pt>
                <c:pt idx="17244">
                  <c:v>4296.8</c:v>
                </c:pt>
                <c:pt idx="17245">
                  <c:v>4298.8999999999996</c:v>
                </c:pt>
                <c:pt idx="17246">
                  <c:v>4296.8</c:v>
                </c:pt>
                <c:pt idx="17247">
                  <c:v>4298</c:v>
                </c:pt>
                <c:pt idx="17248">
                  <c:v>4301.2</c:v>
                </c:pt>
                <c:pt idx="17249">
                  <c:v>4307.1000000000004</c:v>
                </c:pt>
                <c:pt idx="17250">
                  <c:v>4297</c:v>
                </c:pt>
                <c:pt idx="17251">
                  <c:v>4292.3</c:v>
                </c:pt>
                <c:pt idx="17252">
                  <c:v>4293</c:v>
                </c:pt>
                <c:pt idx="17253">
                  <c:v>4300.8</c:v>
                </c:pt>
                <c:pt idx="17254">
                  <c:v>4298.5</c:v>
                </c:pt>
                <c:pt idx="17255">
                  <c:v>4300.5</c:v>
                </c:pt>
                <c:pt idx="17256">
                  <c:v>4296.6000000000004</c:v>
                </c:pt>
                <c:pt idx="17257">
                  <c:v>4297.6000000000004</c:v>
                </c:pt>
                <c:pt idx="17258">
                  <c:v>4296.5</c:v>
                </c:pt>
                <c:pt idx="17259">
                  <c:v>4300.3</c:v>
                </c:pt>
                <c:pt idx="17260">
                  <c:v>4298.8999999999996</c:v>
                </c:pt>
                <c:pt idx="17261">
                  <c:v>4299.3</c:v>
                </c:pt>
                <c:pt idx="17262">
                  <c:v>4302.6000000000004</c:v>
                </c:pt>
                <c:pt idx="17263">
                  <c:v>4302</c:v>
                </c:pt>
                <c:pt idx="17264">
                  <c:v>4294.8</c:v>
                </c:pt>
                <c:pt idx="17265">
                  <c:v>4306.8999999999996</c:v>
                </c:pt>
                <c:pt idx="17266">
                  <c:v>4303.2</c:v>
                </c:pt>
                <c:pt idx="17267">
                  <c:v>4296.1000000000004</c:v>
                </c:pt>
                <c:pt idx="17268">
                  <c:v>4297.8</c:v>
                </c:pt>
                <c:pt idx="17269">
                  <c:v>4291</c:v>
                </c:pt>
                <c:pt idx="17270">
                  <c:v>4293.1000000000004</c:v>
                </c:pt>
                <c:pt idx="17271">
                  <c:v>4290.8</c:v>
                </c:pt>
                <c:pt idx="17272">
                  <c:v>4295.1000000000004</c:v>
                </c:pt>
                <c:pt idx="17273">
                  <c:v>4301</c:v>
                </c:pt>
                <c:pt idx="17274">
                  <c:v>4295.8</c:v>
                </c:pt>
                <c:pt idx="17275">
                  <c:v>4304.3999999999996</c:v>
                </c:pt>
                <c:pt idx="17276">
                  <c:v>4295.3</c:v>
                </c:pt>
                <c:pt idx="17277">
                  <c:v>4295.1000000000004</c:v>
                </c:pt>
                <c:pt idx="17278">
                  <c:v>4298.2</c:v>
                </c:pt>
                <c:pt idx="17279">
                  <c:v>4300.8999999999996</c:v>
                </c:pt>
                <c:pt idx="17280">
                  <c:v>4303.3</c:v>
                </c:pt>
                <c:pt idx="17281">
                  <c:v>4297.7</c:v>
                </c:pt>
                <c:pt idx="17282">
                  <c:v>4300.1000000000004</c:v>
                </c:pt>
                <c:pt idx="17283">
                  <c:v>4303.8</c:v>
                </c:pt>
                <c:pt idx="17284">
                  <c:v>4302.6000000000004</c:v>
                </c:pt>
                <c:pt idx="17285">
                  <c:v>4306.8999999999996</c:v>
                </c:pt>
                <c:pt idx="17286">
                  <c:v>4296</c:v>
                </c:pt>
                <c:pt idx="17287">
                  <c:v>4301.8</c:v>
                </c:pt>
                <c:pt idx="17288">
                  <c:v>4308.8999999999996</c:v>
                </c:pt>
                <c:pt idx="17289">
                  <c:v>4305.8</c:v>
                </c:pt>
                <c:pt idx="17290">
                  <c:v>4299.3999999999996</c:v>
                </c:pt>
                <c:pt idx="17291">
                  <c:v>4301.7</c:v>
                </c:pt>
                <c:pt idx="17292">
                  <c:v>4291.1000000000004</c:v>
                </c:pt>
                <c:pt idx="17293">
                  <c:v>4303.5</c:v>
                </c:pt>
                <c:pt idx="17294">
                  <c:v>4309</c:v>
                </c:pt>
                <c:pt idx="17295">
                  <c:v>4316.6000000000004</c:v>
                </c:pt>
                <c:pt idx="17296">
                  <c:v>4317</c:v>
                </c:pt>
                <c:pt idx="17297">
                  <c:v>4313.3</c:v>
                </c:pt>
                <c:pt idx="17298">
                  <c:v>4311.1000000000004</c:v>
                </c:pt>
                <c:pt idx="17299">
                  <c:v>4314.6000000000004</c:v>
                </c:pt>
                <c:pt idx="17300">
                  <c:v>4304.7</c:v>
                </c:pt>
                <c:pt idx="17301">
                  <c:v>4318</c:v>
                </c:pt>
                <c:pt idx="17302">
                  <c:v>4316.8</c:v>
                </c:pt>
                <c:pt idx="17303">
                  <c:v>4317</c:v>
                </c:pt>
                <c:pt idx="17304">
                  <c:v>4312</c:v>
                </c:pt>
                <c:pt idx="17305">
                  <c:v>4316.8</c:v>
                </c:pt>
                <c:pt idx="17306">
                  <c:v>4324.1000000000004</c:v>
                </c:pt>
                <c:pt idx="17307">
                  <c:v>4314.2</c:v>
                </c:pt>
                <c:pt idx="17308">
                  <c:v>4320.2</c:v>
                </c:pt>
                <c:pt idx="17309">
                  <c:v>4320.3999999999996</c:v>
                </c:pt>
                <c:pt idx="17310">
                  <c:v>4324.8999999999996</c:v>
                </c:pt>
                <c:pt idx="17311">
                  <c:v>4321.3</c:v>
                </c:pt>
                <c:pt idx="17312">
                  <c:v>4312.8</c:v>
                </c:pt>
                <c:pt idx="17313">
                  <c:v>4323.7</c:v>
                </c:pt>
                <c:pt idx="17314">
                  <c:v>4313.6000000000004</c:v>
                </c:pt>
                <c:pt idx="17315">
                  <c:v>4318</c:v>
                </c:pt>
                <c:pt idx="17316">
                  <c:v>4312.3999999999996</c:v>
                </c:pt>
                <c:pt idx="17317">
                  <c:v>4319.8999999999996</c:v>
                </c:pt>
                <c:pt idx="17318">
                  <c:v>4325.8999999999996</c:v>
                </c:pt>
                <c:pt idx="17319">
                  <c:v>4315.1000000000004</c:v>
                </c:pt>
                <c:pt idx="17320">
                  <c:v>4312</c:v>
                </c:pt>
                <c:pt idx="17321">
                  <c:v>4313.5</c:v>
                </c:pt>
                <c:pt idx="17322">
                  <c:v>4316.2</c:v>
                </c:pt>
                <c:pt idx="17323">
                  <c:v>4330</c:v>
                </c:pt>
                <c:pt idx="17324">
                  <c:v>4324.3</c:v>
                </c:pt>
                <c:pt idx="17325">
                  <c:v>4323.8</c:v>
                </c:pt>
                <c:pt idx="17326">
                  <c:v>4321.5</c:v>
                </c:pt>
                <c:pt idx="17327">
                  <c:v>4321.6000000000004</c:v>
                </c:pt>
                <c:pt idx="17328">
                  <c:v>4321.3</c:v>
                </c:pt>
                <c:pt idx="17329">
                  <c:v>4312.6000000000004</c:v>
                </c:pt>
                <c:pt idx="17330">
                  <c:v>4315.8999999999996</c:v>
                </c:pt>
                <c:pt idx="17331">
                  <c:v>4315.2</c:v>
                </c:pt>
                <c:pt idx="17332">
                  <c:v>4323.7</c:v>
                </c:pt>
                <c:pt idx="17333">
                  <c:v>4313.8</c:v>
                </c:pt>
                <c:pt idx="17334">
                  <c:v>4326.6000000000004</c:v>
                </c:pt>
                <c:pt idx="17335">
                  <c:v>4330.8999999999996</c:v>
                </c:pt>
                <c:pt idx="17336">
                  <c:v>4320.8</c:v>
                </c:pt>
                <c:pt idx="17337">
                  <c:v>4335.2</c:v>
                </c:pt>
                <c:pt idx="17338">
                  <c:v>4321.8999999999996</c:v>
                </c:pt>
                <c:pt idx="17339">
                  <c:v>4322.3999999999996</c:v>
                </c:pt>
                <c:pt idx="17340">
                  <c:v>4326</c:v>
                </c:pt>
                <c:pt idx="17341">
                  <c:v>4329.8</c:v>
                </c:pt>
                <c:pt idx="17342">
                  <c:v>4322.8</c:v>
                </c:pt>
                <c:pt idx="17343">
                  <c:v>4323.2</c:v>
                </c:pt>
                <c:pt idx="17344">
                  <c:v>4321.6000000000004</c:v>
                </c:pt>
                <c:pt idx="17345">
                  <c:v>4326.6000000000004</c:v>
                </c:pt>
                <c:pt idx="17346">
                  <c:v>4324.1000000000004</c:v>
                </c:pt>
                <c:pt idx="17347">
                  <c:v>4320.8</c:v>
                </c:pt>
                <c:pt idx="17348">
                  <c:v>4328.7</c:v>
                </c:pt>
                <c:pt idx="17349">
                  <c:v>4322.6000000000004</c:v>
                </c:pt>
                <c:pt idx="17350">
                  <c:v>4327.2</c:v>
                </c:pt>
                <c:pt idx="17351">
                  <c:v>4324.5</c:v>
                </c:pt>
                <c:pt idx="17352">
                  <c:v>4326.8</c:v>
                </c:pt>
                <c:pt idx="17353">
                  <c:v>4333.6000000000004</c:v>
                </c:pt>
                <c:pt idx="17354">
                  <c:v>4328.3999999999996</c:v>
                </c:pt>
                <c:pt idx="17355">
                  <c:v>4333.5</c:v>
                </c:pt>
                <c:pt idx="17356">
                  <c:v>4338.7</c:v>
                </c:pt>
                <c:pt idx="17357">
                  <c:v>4325.7</c:v>
                </c:pt>
                <c:pt idx="17358">
                  <c:v>4328.1000000000004</c:v>
                </c:pt>
                <c:pt idx="17359">
                  <c:v>4325.3</c:v>
                </c:pt>
                <c:pt idx="17360">
                  <c:v>4318.8999999999996</c:v>
                </c:pt>
                <c:pt idx="17361">
                  <c:v>4333.1000000000004</c:v>
                </c:pt>
                <c:pt idx="17362">
                  <c:v>4327</c:v>
                </c:pt>
                <c:pt idx="17363">
                  <c:v>4330.1000000000004</c:v>
                </c:pt>
                <c:pt idx="17364">
                  <c:v>4324.3</c:v>
                </c:pt>
                <c:pt idx="17365">
                  <c:v>4330.6000000000004</c:v>
                </c:pt>
                <c:pt idx="17366">
                  <c:v>4336.3999999999996</c:v>
                </c:pt>
                <c:pt idx="17367">
                  <c:v>4332.3999999999996</c:v>
                </c:pt>
                <c:pt idx="17368">
                  <c:v>4321.3</c:v>
                </c:pt>
                <c:pt idx="17369">
                  <c:v>4323.7</c:v>
                </c:pt>
                <c:pt idx="17370">
                  <c:v>4327.3</c:v>
                </c:pt>
                <c:pt idx="17371">
                  <c:v>4327.7</c:v>
                </c:pt>
                <c:pt idx="17372">
                  <c:v>4305.7</c:v>
                </c:pt>
                <c:pt idx="17373">
                  <c:v>4321.3999999999996</c:v>
                </c:pt>
                <c:pt idx="17374">
                  <c:v>4316.3</c:v>
                </c:pt>
                <c:pt idx="17375">
                  <c:v>4312.6000000000004</c:v>
                </c:pt>
                <c:pt idx="17376">
                  <c:v>4312.1000000000004</c:v>
                </c:pt>
                <c:pt idx="17377">
                  <c:v>4310.6000000000004</c:v>
                </c:pt>
                <c:pt idx="17378">
                  <c:v>4309.8</c:v>
                </c:pt>
                <c:pt idx="17379">
                  <c:v>4306.1000000000004</c:v>
                </c:pt>
                <c:pt idx="17380">
                  <c:v>4303.8</c:v>
                </c:pt>
                <c:pt idx="17381">
                  <c:v>4304.7</c:v>
                </c:pt>
                <c:pt idx="17382">
                  <c:v>4308</c:v>
                </c:pt>
                <c:pt idx="17383">
                  <c:v>4313.5</c:v>
                </c:pt>
                <c:pt idx="17384">
                  <c:v>4312.3</c:v>
                </c:pt>
                <c:pt idx="17385">
                  <c:v>4300.3999999999996</c:v>
                </c:pt>
                <c:pt idx="17386">
                  <c:v>4308.2</c:v>
                </c:pt>
                <c:pt idx="17387">
                  <c:v>4304</c:v>
                </c:pt>
                <c:pt idx="17388">
                  <c:v>4318.3999999999996</c:v>
                </c:pt>
                <c:pt idx="17389">
                  <c:v>4299</c:v>
                </c:pt>
                <c:pt idx="17390">
                  <c:v>4302.1000000000004</c:v>
                </c:pt>
                <c:pt idx="17391">
                  <c:v>4305.6000000000004</c:v>
                </c:pt>
                <c:pt idx="17392">
                  <c:v>4298.3</c:v>
                </c:pt>
                <c:pt idx="17393">
                  <c:v>4310.2</c:v>
                </c:pt>
                <c:pt idx="17394">
                  <c:v>4296.7</c:v>
                </c:pt>
                <c:pt idx="17395">
                  <c:v>4303.7</c:v>
                </c:pt>
                <c:pt idx="17396">
                  <c:v>4310.1000000000004</c:v>
                </c:pt>
                <c:pt idx="17397">
                  <c:v>4298.8999999999996</c:v>
                </c:pt>
                <c:pt idx="17398">
                  <c:v>4298.7</c:v>
                </c:pt>
                <c:pt idx="17399">
                  <c:v>4298.5</c:v>
                </c:pt>
                <c:pt idx="17400">
                  <c:v>4293.3</c:v>
                </c:pt>
                <c:pt idx="17401">
                  <c:v>4294.8999999999996</c:v>
                </c:pt>
                <c:pt idx="17402">
                  <c:v>4307.6000000000004</c:v>
                </c:pt>
                <c:pt idx="17403">
                  <c:v>4309</c:v>
                </c:pt>
                <c:pt idx="17404">
                  <c:v>4301.5</c:v>
                </c:pt>
                <c:pt idx="17405">
                  <c:v>4303.8</c:v>
                </c:pt>
                <c:pt idx="17406">
                  <c:v>4311.1000000000004</c:v>
                </c:pt>
                <c:pt idx="17407">
                  <c:v>4307.7</c:v>
                </c:pt>
                <c:pt idx="17408">
                  <c:v>4299.2</c:v>
                </c:pt>
                <c:pt idx="17409">
                  <c:v>4295.5</c:v>
                </c:pt>
                <c:pt idx="17410">
                  <c:v>4300</c:v>
                </c:pt>
                <c:pt idx="17411">
                  <c:v>4297</c:v>
                </c:pt>
                <c:pt idx="17412">
                  <c:v>4308.7</c:v>
                </c:pt>
                <c:pt idx="17413">
                  <c:v>4314.6000000000004</c:v>
                </c:pt>
                <c:pt idx="17414">
                  <c:v>4314.3999999999996</c:v>
                </c:pt>
                <c:pt idx="17415">
                  <c:v>4320.3999999999996</c:v>
                </c:pt>
                <c:pt idx="17416">
                  <c:v>4309.5</c:v>
                </c:pt>
                <c:pt idx="17417">
                  <c:v>4306.3999999999996</c:v>
                </c:pt>
                <c:pt idx="17418">
                  <c:v>4309.7</c:v>
                </c:pt>
                <c:pt idx="17419">
                  <c:v>4304.8999999999996</c:v>
                </c:pt>
                <c:pt idx="17420">
                  <c:v>4310.3999999999996</c:v>
                </c:pt>
                <c:pt idx="17421">
                  <c:v>4307</c:v>
                </c:pt>
                <c:pt idx="17422">
                  <c:v>4309.3999999999996</c:v>
                </c:pt>
                <c:pt idx="17423">
                  <c:v>4319.3999999999996</c:v>
                </c:pt>
                <c:pt idx="17424">
                  <c:v>4308.8999999999996</c:v>
                </c:pt>
                <c:pt idx="17425">
                  <c:v>4306.5</c:v>
                </c:pt>
                <c:pt idx="17426">
                  <c:v>4313.8999999999996</c:v>
                </c:pt>
                <c:pt idx="17427">
                  <c:v>4319.5</c:v>
                </c:pt>
                <c:pt idx="17428">
                  <c:v>4310.1000000000004</c:v>
                </c:pt>
                <c:pt idx="17429">
                  <c:v>4312.1000000000004</c:v>
                </c:pt>
                <c:pt idx="17430">
                  <c:v>4304.5</c:v>
                </c:pt>
                <c:pt idx="17431">
                  <c:v>4306.2</c:v>
                </c:pt>
                <c:pt idx="17432">
                  <c:v>4313.3</c:v>
                </c:pt>
                <c:pt idx="17433">
                  <c:v>4310.5</c:v>
                </c:pt>
                <c:pt idx="17434">
                  <c:v>4316</c:v>
                </c:pt>
                <c:pt idx="17435">
                  <c:v>4309.6000000000004</c:v>
                </c:pt>
                <c:pt idx="17436">
                  <c:v>4309.5</c:v>
                </c:pt>
                <c:pt idx="17437">
                  <c:v>4315.6000000000004</c:v>
                </c:pt>
                <c:pt idx="17438">
                  <c:v>4313.1000000000004</c:v>
                </c:pt>
                <c:pt idx="17439">
                  <c:v>4305.7</c:v>
                </c:pt>
                <c:pt idx="17440">
                  <c:v>4314.5</c:v>
                </c:pt>
                <c:pt idx="17441">
                  <c:v>4313.6000000000004</c:v>
                </c:pt>
                <c:pt idx="17442">
                  <c:v>4311</c:v>
                </c:pt>
                <c:pt idx="17443">
                  <c:v>4312.8</c:v>
                </c:pt>
                <c:pt idx="17444">
                  <c:v>4316.2</c:v>
                </c:pt>
                <c:pt idx="17445">
                  <c:v>4312.7</c:v>
                </c:pt>
                <c:pt idx="17446">
                  <c:v>4312.3999999999996</c:v>
                </c:pt>
                <c:pt idx="17447">
                  <c:v>4304</c:v>
                </c:pt>
                <c:pt idx="17448">
                  <c:v>4310.5</c:v>
                </c:pt>
                <c:pt idx="17449">
                  <c:v>4309.8999999999996</c:v>
                </c:pt>
                <c:pt idx="17450">
                  <c:v>4307.1000000000004</c:v>
                </c:pt>
                <c:pt idx="17451">
                  <c:v>4309.7</c:v>
                </c:pt>
                <c:pt idx="17452">
                  <c:v>4313.1000000000004</c:v>
                </c:pt>
                <c:pt idx="17453">
                  <c:v>4318.8</c:v>
                </c:pt>
                <c:pt idx="17454">
                  <c:v>4316.7</c:v>
                </c:pt>
                <c:pt idx="17455">
                  <c:v>4326.8999999999996</c:v>
                </c:pt>
                <c:pt idx="17456">
                  <c:v>4317.8999999999996</c:v>
                </c:pt>
                <c:pt idx="17457">
                  <c:v>4313.8999999999996</c:v>
                </c:pt>
                <c:pt idx="17458">
                  <c:v>4310.3999999999996</c:v>
                </c:pt>
                <c:pt idx="17459">
                  <c:v>4313</c:v>
                </c:pt>
                <c:pt idx="17460">
                  <c:v>4318.3</c:v>
                </c:pt>
                <c:pt idx="17461">
                  <c:v>4300.3999999999996</c:v>
                </c:pt>
                <c:pt idx="17462">
                  <c:v>4317.3999999999996</c:v>
                </c:pt>
                <c:pt idx="17463">
                  <c:v>4318.8</c:v>
                </c:pt>
                <c:pt idx="17464">
                  <c:v>4319.1000000000004</c:v>
                </c:pt>
                <c:pt idx="17465">
                  <c:v>4304.8</c:v>
                </c:pt>
                <c:pt idx="17466">
                  <c:v>4318.7</c:v>
                </c:pt>
                <c:pt idx="17467">
                  <c:v>4317.5</c:v>
                </c:pt>
                <c:pt idx="17468">
                  <c:v>4309.8999999999996</c:v>
                </c:pt>
                <c:pt idx="17469">
                  <c:v>4302.6000000000004</c:v>
                </c:pt>
                <c:pt idx="17470">
                  <c:v>4321</c:v>
                </c:pt>
                <c:pt idx="17471">
                  <c:v>4305.3999999999996</c:v>
                </c:pt>
                <c:pt idx="17472">
                  <c:v>4315.2</c:v>
                </c:pt>
                <c:pt idx="17473">
                  <c:v>4303</c:v>
                </c:pt>
                <c:pt idx="17474">
                  <c:v>4311.1000000000004</c:v>
                </c:pt>
                <c:pt idx="17475">
                  <c:v>4307.3</c:v>
                </c:pt>
                <c:pt idx="17476">
                  <c:v>4311.1000000000004</c:v>
                </c:pt>
                <c:pt idx="17477">
                  <c:v>4317.3</c:v>
                </c:pt>
                <c:pt idx="17478">
                  <c:v>4311.7</c:v>
                </c:pt>
                <c:pt idx="17479">
                  <c:v>4315.5</c:v>
                </c:pt>
                <c:pt idx="17480">
                  <c:v>4306</c:v>
                </c:pt>
                <c:pt idx="17481">
                  <c:v>4307.8999999999996</c:v>
                </c:pt>
                <c:pt idx="17482">
                  <c:v>4307.7</c:v>
                </c:pt>
                <c:pt idx="17483">
                  <c:v>4306.1000000000004</c:v>
                </c:pt>
                <c:pt idx="17484">
                  <c:v>4304</c:v>
                </c:pt>
                <c:pt idx="17485">
                  <c:v>4307.2</c:v>
                </c:pt>
                <c:pt idx="17486">
                  <c:v>4310.7</c:v>
                </c:pt>
                <c:pt idx="17487">
                  <c:v>4309.2</c:v>
                </c:pt>
                <c:pt idx="17488">
                  <c:v>4308.8</c:v>
                </c:pt>
                <c:pt idx="17489">
                  <c:v>4310.1000000000004</c:v>
                </c:pt>
                <c:pt idx="17490">
                  <c:v>4300.2</c:v>
                </c:pt>
                <c:pt idx="17491">
                  <c:v>4299.8</c:v>
                </c:pt>
                <c:pt idx="17492">
                  <c:v>4300.2</c:v>
                </c:pt>
                <c:pt idx="17493">
                  <c:v>4301.8999999999996</c:v>
                </c:pt>
                <c:pt idx="17494">
                  <c:v>4299.3</c:v>
                </c:pt>
                <c:pt idx="17495">
                  <c:v>4298.2</c:v>
                </c:pt>
                <c:pt idx="17496">
                  <c:v>4288</c:v>
                </c:pt>
                <c:pt idx="17497">
                  <c:v>4294.1000000000004</c:v>
                </c:pt>
                <c:pt idx="17498">
                  <c:v>4287.1000000000004</c:v>
                </c:pt>
                <c:pt idx="17499">
                  <c:v>4290.6000000000004</c:v>
                </c:pt>
                <c:pt idx="17500">
                  <c:v>4294.6000000000004</c:v>
                </c:pt>
                <c:pt idx="17501">
                  <c:v>4288.8</c:v>
                </c:pt>
                <c:pt idx="17502">
                  <c:v>4285.8</c:v>
                </c:pt>
                <c:pt idx="17503">
                  <c:v>4282.2</c:v>
                </c:pt>
                <c:pt idx="17504">
                  <c:v>4286.8999999999996</c:v>
                </c:pt>
                <c:pt idx="17505">
                  <c:v>4287.8999999999996</c:v>
                </c:pt>
                <c:pt idx="17506">
                  <c:v>4285.6000000000004</c:v>
                </c:pt>
                <c:pt idx="17507">
                  <c:v>4286.5</c:v>
                </c:pt>
                <c:pt idx="17508">
                  <c:v>4284.3999999999996</c:v>
                </c:pt>
                <c:pt idx="17509">
                  <c:v>4288.3999999999996</c:v>
                </c:pt>
                <c:pt idx="17510">
                  <c:v>4282.3</c:v>
                </c:pt>
                <c:pt idx="17511">
                  <c:v>4285</c:v>
                </c:pt>
                <c:pt idx="17512">
                  <c:v>4286</c:v>
                </c:pt>
                <c:pt idx="17513">
                  <c:v>4282.7</c:v>
                </c:pt>
                <c:pt idx="17514">
                  <c:v>4287.3999999999996</c:v>
                </c:pt>
                <c:pt idx="17515">
                  <c:v>4286.8999999999996</c:v>
                </c:pt>
                <c:pt idx="17516">
                  <c:v>4287.8999999999996</c:v>
                </c:pt>
                <c:pt idx="17517">
                  <c:v>4285.3999999999996</c:v>
                </c:pt>
                <c:pt idx="17518">
                  <c:v>4294.8</c:v>
                </c:pt>
                <c:pt idx="17519">
                  <c:v>4296.8</c:v>
                </c:pt>
                <c:pt idx="17520">
                  <c:v>4295</c:v>
                </c:pt>
                <c:pt idx="17521">
                  <c:v>4295.3999999999996</c:v>
                </c:pt>
                <c:pt idx="17522">
                  <c:v>4290.8</c:v>
                </c:pt>
                <c:pt idx="17523">
                  <c:v>4297.3</c:v>
                </c:pt>
                <c:pt idx="17524">
                  <c:v>4288.2</c:v>
                </c:pt>
                <c:pt idx="17525">
                  <c:v>4302.8</c:v>
                </c:pt>
                <c:pt idx="17526">
                  <c:v>4297</c:v>
                </c:pt>
                <c:pt idx="17527">
                  <c:v>4307.8999999999996</c:v>
                </c:pt>
                <c:pt idx="17528">
                  <c:v>4304.2</c:v>
                </c:pt>
                <c:pt idx="17529">
                  <c:v>4297.2</c:v>
                </c:pt>
                <c:pt idx="17530">
                  <c:v>4297.1000000000004</c:v>
                </c:pt>
                <c:pt idx="17531">
                  <c:v>4292.6000000000004</c:v>
                </c:pt>
                <c:pt idx="17532">
                  <c:v>4302.8999999999996</c:v>
                </c:pt>
                <c:pt idx="17533">
                  <c:v>4295.1000000000004</c:v>
                </c:pt>
                <c:pt idx="17534">
                  <c:v>4293.7</c:v>
                </c:pt>
                <c:pt idx="17535">
                  <c:v>4294.3</c:v>
                </c:pt>
                <c:pt idx="17536">
                  <c:v>4293.1000000000004</c:v>
                </c:pt>
                <c:pt idx="17537">
                  <c:v>4298.5</c:v>
                </c:pt>
                <c:pt idx="17538">
                  <c:v>4299.1000000000004</c:v>
                </c:pt>
                <c:pt idx="17539">
                  <c:v>4306.8</c:v>
                </c:pt>
                <c:pt idx="17540">
                  <c:v>4297.6000000000004</c:v>
                </c:pt>
                <c:pt idx="17541">
                  <c:v>4292.2</c:v>
                </c:pt>
                <c:pt idx="17542">
                  <c:v>4299.1000000000004</c:v>
                </c:pt>
                <c:pt idx="17543">
                  <c:v>4301.7</c:v>
                </c:pt>
                <c:pt idx="17544">
                  <c:v>4307.2</c:v>
                </c:pt>
                <c:pt idx="17545">
                  <c:v>4302.2</c:v>
                </c:pt>
                <c:pt idx="17546">
                  <c:v>4303.7</c:v>
                </c:pt>
                <c:pt idx="17547">
                  <c:v>4300.3</c:v>
                </c:pt>
                <c:pt idx="17548">
                  <c:v>4301.6000000000004</c:v>
                </c:pt>
                <c:pt idx="17549">
                  <c:v>4302.1000000000004</c:v>
                </c:pt>
                <c:pt idx="17550">
                  <c:v>4302.6000000000004</c:v>
                </c:pt>
                <c:pt idx="17551">
                  <c:v>4299.3</c:v>
                </c:pt>
                <c:pt idx="17552">
                  <c:v>4307.8999999999996</c:v>
                </c:pt>
                <c:pt idx="17553">
                  <c:v>4305.3999999999996</c:v>
                </c:pt>
                <c:pt idx="17554">
                  <c:v>4307.3</c:v>
                </c:pt>
                <c:pt idx="17555">
                  <c:v>4307.5</c:v>
                </c:pt>
                <c:pt idx="17556">
                  <c:v>4303.8999999999996</c:v>
                </c:pt>
                <c:pt idx="17557">
                  <c:v>4296.1000000000004</c:v>
                </c:pt>
                <c:pt idx="17558">
                  <c:v>4301.7</c:v>
                </c:pt>
                <c:pt idx="17559">
                  <c:v>4297.1000000000004</c:v>
                </c:pt>
                <c:pt idx="17560">
                  <c:v>4311.2</c:v>
                </c:pt>
                <c:pt idx="17561">
                  <c:v>4299</c:v>
                </c:pt>
                <c:pt idx="17562">
                  <c:v>4294.7</c:v>
                </c:pt>
                <c:pt idx="17563">
                  <c:v>4300.3</c:v>
                </c:pt>
                <c:pt idx="17564">
                  <c:v>4296.1000000000004</c:v>
                </c:pt>
                <c:pt idx="17565">
                  <c:v>4301.2</c:v>
                </c:pt>
                <c:pt idx="17566">
                  <c:v>4299</c:v>
                </c:pt>
                <c:pt idx="17567">
                  <c:v>4288.5</c:v>
                </c:pt>
                <c:pt idx="17568">
                  <c:v>4283.3</c:v>
                </c:pt>
                <c:pt idx="17569">
                  <c:v>4294.5</c:v>
                </c:pt>
                <c:pt idx="17570">
                  <c:v>4295</c:v>
                </c:pt>
                <c:pt idx="17571">
                  <c:v>4290.7</c:v>
                </c:pt>
                <c:pt idx="17572">
                  <c:v>4291.8999999999996</c:v>
                </c:pt>
                <c:pt idx="17573">
                  <c:v>4297.6000000000004</c:v>
                </c:pt>
                <c:pt idx="17574">
                  <c:v>4301.1000000000004</c:v>
                </c:pt>
                <c:pt idx="17575">
                  <c:v>4298.1000000000004</c:v>
                </c:pt>
                <c:pt idx="17576">
                  <c:v>4289.5</c:v>
                </c:pt>
                <c:pt idx="17577">
                  <c:v>4298.2</c:v>
                </c:pt>
                <c:pt idx="17578">
                  <c:v>4297.8999999999996</c:v>
                </c:pt>
                <c:pt idx="17579">
                  <c:v>4296.7</c:v>
                </c:pt>
                <c:pt idx="17580">
                  <c:v>4298.8</c:v>
                </c:pt>
                <c:pt idx="17581">
                  <c:v>4296.6000000000004</c:v>
                </c:pt>
                <c:pt idx="17582">
                  <c:v>4293.3</c:v>
                </c:pt>
                <c:pt idx="17583">
                  <c:v>4298.7</c:v>
                </c:pt>
                <c:pt idx="17584">
                  <c:v>4306.1000000000004</c:v>
                </c:pt>
                <c:pt idx="17585">
                  <c:v>4308.3</c:v>
                </c:pt>
                <c:pt idx="17586">
                  <c:v>4299.7</c:v>
                </c:pt>
                <c:pt idx="17587">
                  <c:v>4300.6000000000004</c:v>
                </c:pt>
                <c:pt idx="17588">
                  <c:v>4291.3999999999996</c:v>
                </c:pt>
                <c:pt idx="17589">
                  <c:v>4302.2</c:v>
                </c:pt>
                <c:pt idx="17590">
                  <c:v>4301.2</c:v>
                </c:pt>
                <c:pt idx="17591">
                  <c:v>4296.8</c:v>
                </c:pt>
                <c:pt idx="17592">
                  <c:v>4300.5</c:v>
                </c:pt>
                <c:pt idx="17593">
                  <c:v>4303.5</c:v>
                </c:pt>
                <c:pt idx="17594">
                  <c:v>4305.2</c:v>
                </c:pt>
                <c:pt idx="17595">
                  <c:v>4302.6000000000004</c:v>
                </c:pt>
                <c:pt idx="17596">
                  <c:v>4299.3999999999996</c:v>
                </c:pt>
                <c:pt idx="17597">
                  <c:v>4313</c:v>
                </c:pt>
                <c:pt idx="17598">
                  <c:v>4304</c:v>
                </c:pt>
                <c:pt idx="17599">
                  <c:v>4304.8999999999996</c:v>
                </c:pt>
                <c:pt idx="17600">
                  <c:v>4307.3</c:v>
                </c:pt>
                <c:pt idx="17601">
                  <c:v>4309.6000000000004</c:v>
                </c:pt>
                <c:pt idx="17602">
                  <c:v>4307.8999999999996</c:v>
                </c:pt>
                <c:pt idx="17603">
                  <c:v>4306.8999999999996</c:v>
                </c:pt>
                <c:pt idx="17604">
                  <c:v>4300.3999999999996</c:v>
                </c:pt>
                <c:pt idx="17605">
                  <c:v>4308.3999999999996</c:v>
                </c:pt>
                <c:pt idx="17606">
                  <c:v>4296.3</c:v>
                </c:pt>
                <c:pt idx="17607">
                  <c:v>4308.2</c:v>
                </c:pt>
                <c:pt idx="17608">
                  <c:v>4303.3</c:v>
                </c:pt>
                <c:pt idx="17609">
                  <c:v>4317.3999999999996</c:v>
                </c:pt>
                <c:pt idx="17610">
                  <c:v>4305.3</c:v>
                </c:pt>
                <c:pt idx="17611">
                  <c:v>4305.6000000000004</c:v>
                </c:pt>
                <c:pt idx="17612">
                  <c:v>4303</c:v>
                </c:pt>
                <c:pt idx="17613">
                  <c:v>4296.2</c:v>
                </c:pt>
                <c:pt idx="17614">
                  <c:v>4293.8999999999996</c:v>
                </c:pt>
                <c:pt idx="17615">
                  <c:v>4296.3999999999996</c:v>
                </c:pt>
                <c:pt idx="17616">
                  <c:v>4307.2</c:v>
                </c:pt>
                <c:pt idx="17617">
                  <c:v>4306.7</c:v>
                </c:pt>
                <c:pt idx="17618">
                  <c:v>4308.5</c:v>
                </c:pt>
                <c:pt idx="17619">
                  <c:v>4309.3999999999996</c:v>
                </c:pt>
                <c:pt idx="17620">
                  <c:v>4301.8999999999996</c:v>
                </c:pt>
                <c:pt idx="17621">
                  <c:v>4316.8999999999996</c:v>
                </c:pt>
                <c:pt idx="17622">
                  <c:v>4303.8</c:v>
                </c:pt>
                <c:pt idx="17623">
                  <c:v>4314.8999999999996</c:v>
                </c:pt>
                <c:pt idx="17624">
                  <c:v>4317.8999999999996</c:v>
                </c:pt>
                <c:pt idx="17625">
                  <c:v>4318.2</c:v>
                </c:pt>
                <c:pt idx="17626">
                  <c:v>4304.1000000000004</c:v>
                </c:pt>
                <c:pt idx="17627">
                  <c:v>4295.2</c:v>
                </c:pt>
                <c:pt idx="17628">
                  <c:v>4304.8999999999996</c:v>
                </c:pt>
                <c:pt idx="17629">
                  <c:v>4300.5</c:v>
                </c:pt>
                <c:pt idx="17630">
                  <c:v>4287.8</c:v>
                </c:pt>
                <c:pt idx="17631">
                  <c:v>4314.5</c:v>
                </c:pt>
                <c:pt idx="17632">
                  <c:v>4285.8999999999996</c:v>
                </c:pt>
                <c:pt idx="17633">
                  <c:v>4293.5</c:v>
                </c:pt>
                <c:pt idx="17634">
                  <c:v>4289.3999999999996</c:v>
                </c:pt>
                <c:pt idx="17635">
                  <c:v>4308</c:v>
                </c:pt>
                <c:pt idx="17636">
                  <c:v>4308.2</c:v>
                </c:pt>
                <c:pt idx="17637">
                  <c:v>4297.7</c:v>
                </c:pt>
                <c:pt idx="17638">
                  <c:v>4309.8999999999996</c:v>
                </c:pt>
                <c:pt idx="17639">
                  <c:v>4299.5</c:v>
                </c:pt>
                <c:pt idx="17640">
                  <c:v>4283.1000000000004</c:v>
                </c:pt>
                <c:pt idx="17641">
                  <c:v>4297</c:v>
                </c:pt>
                <c:pt idx="17642">
                  <c:v>4282.3999999999996</c:v>
                </c:pt>
                <c:pt idx="17643">
                  <c:v>4274.8999999999996</c:v>
                </c:pt>
                <c:pt idx="17644">
                  <c:v>4296.3999999999996</c:v>
                </c:pt>
                <c:pt idx="17645">
                  <c:v>4297.7</c:v>
                </c:pt>
                <c:pt idx="17646">
                  <c:v>4291.8</c:v>
                </c:pt>
                <c:pt idx="17647">
                  <c:v>4306.3999999999996</c:v>
                </c:pt>
                <c:pt idx="17648">
                  <c:v>4293.6000000000004</c:v>
                </c:pt>
                <c:pt idx="17649">
                  <c:v>4295.3999999999996</c:v>
                </c:pt>
                <c:pt idx="17650">
                  <c:v>4295.8</c:v>
                </c:pt>
                <c:pt idx="17651">
                  <c:v>4297.5</c:v>
                </c:pt>
                <c:pt idx="17652">
                  <c:v>4291</c:v>
                </c:pt>
                <c:pt idx="17653">
                  <c:v>4297.8999999999996</c:v>
                </c:pt>
                <c:pt idx="17654">
                  <c:v>4292.2</c:v>
                </c:pt>
                <c:pt idx="17655">
                  <c:v>4287</c:v>
                </c:pt>
                <c:pt idx="17656">
                  <c:v>4289.3999999999996</c:v>
                </c:pt>
                <c:pt idx="17657">
                  <c:v>4294.3</c:v>
                </c:pt>
                <c:pt idx="17658">
                  <c:v>4288.2</c:v>
                </c:pt>
                <c:pt idx="17659">
                  <c:v>4292.7</c:v>
                </c:pt>
                <c:pt idx="17660">
                  <c:v>4294.7</c:v>
                </c:pt>
                <c:pt idx="17661">
                  <c:v>4286.3</c:v>
                </c:pt>
                <c:pt idx="17662">
                  <c:v>4291.3999999999996</c:v>
                </c:pt>
                <c:pt idx="17663">
                  <c:v>4290.5</c:v>
                </c:pt>
                <c:pt idx="17664">
                  <c:v>4281.8999999999996</c:v>
                </c:pt>
                <c:pt idx="17665">
                  <c:v>4291.7</c:v>
                </c:pt>
                <c:pt idx="17666">
                  <c:v>4290.2</c:v>
                </c:pt>
                <c:pt idx="17667">
                  <c:v>4297.8999999999996</c:v>
                </c:pt>
                <c:pt idx="17668">
                  <c:v>4287.8</c:v>
                </c:pt>
                <c:pt idx="17669">
                  <c:v>4282.1000000000004</c:v>
                </c:pt>
                <c:pt idx="17670">
                  <c:v>4285.8</c:v>
                </c:pt>
                <c:pt idx="17671">
                  <c:v>4288</c:v>
                </c:pt>
                <c:pt idx="17672">
                  <c:v>4289.3999999999996</c:v>
                </c:pt>
                <c:pt idx="17673">
                  <c:v>4284.8</c:v>
                </c:pt>
                <c:pt idx="17674">
                  <c:v>4285.8999999999996</c:v>
                </c:pt>
                <c:pt idx="17675">
                  <c:v>4288.6000000000004</c:v>
                </c:pt>
                <c:pt idx="17676">
                  <c:v>4284.1000000000004</c:v>
                </c:pt>
                <c:pt idx="17677">
                  <c:v>4293.6000000000004</c:v>
                </c:pt>
                <c:pt idx="17678">
                  <c:v>4279</c:v>
                </c:pt>
                <c:pt idx="17679">
                  <c:v>4280.2</c:v>
                </c:pt>
                <c:pt idx="17680">
                  <c:v>4281.3</c:v>
                </c:pt>
                <c:pt idx="17681">
                  <c:v>4279.7</c:v>
                </c:pt>
                <c:pt idx="17682">
                  <c:v>4293.5</c:v>
                </c:pt>
                <c:pt idx="17683">
                  <c:v>4278.3</c:v>
                </c:pt>
                <c:pt idx="17684">
                  <c:v>4279.3</c:v>
                </c:pt>
                <c:pt idx="17685">
                  <c:v>4284.3999999999996</c:v>
                </c:pt>
                <c:pt idx="17686">
                  <c:v>4276.6000000000004</c:v>
                </c:pt>
                <c:pt idx="17687">
                  <c:v>4287.8</c:v>
                </c:pt>
                <c:pt idx="17688">
                  <c:v>4290.1000000000004</c:v>
                </c:pt>
                <c:pt idx="17689">
                  <c:v>4279.7</c:v>
                </c:pt>
                <c:pt idx="17690">
                  <c:v>4295.5</c:v>
                </c:pt>
                <c:pt idx="17691">
                  <c:v>4291.7</c:v>
                </c:pt>
                <c:pt idx="17692">
                  <c:v>4284.1000000000004</c:v>
                </c:pt>
                <c:pt idx="17693">
                  <c:v>4295.8</c:v>
                </c:pt>
                <c:pt idx="17694">
                  <c:v>4289.3999999999996</c:v>
                </c:pt>
                <c:pt idx="17695">
                  <c:v>4293.2</c:v>
                </c:pt>
                <c:pt idx="17696">
                  <c:v>4294.2</c:v>
                </c:pt>
                <c:pt idx="17697">
                  <c:v>4292.6000000000004</c:v>
                </c:pt>
                <c:pt idx="17698">
                  <c:v>4298.1000000000004</c:v>
                </c:pt>
                <c:pt idx="17699">
                  <c:v>4296.7</c:v>
                </c:pt>
                <c:pt idx="17700">
                  <c:v>4302.3</c:v>
                </c:pt>
                <c:pt idx="17701">
                  <c:v>4299.7</c:v>
                </c:pt>
                <c:pt idx="17702">
                  <c:v>4303.6000000000004</c:v>
                </c:pt>
                <c:pt idx="17703">
                  <c:v>4290.8999999999996</c:v>
                </c:pt>
                <c:pt idx="17704">
                  <c:v>4291.8999999999996</c:v>
                </c:pt>
                <c:pt idx="17705">
                  <c:v>4288.3</c:v>
                </c:pt>
                <c:pt idx="17706">
                  <c:v>4288.5</c:v>
                </c:pt>
                <c:pt idx="17707">
                  <c:v>4284.8999999999996</c:v>
                </c:pt>
                <c:pt idx="17708">
                  <c:v>4298.3</c:v>
                </c:pt>
                <c:pt idx="17709">
                  <c:v>4282.3999999999996</c:v>
                </c:pt>
                <c:pt idx="17710">
                  <c:v>4283.1000000000004</c:v>
                </c:pt>
                <c:pt idx="17711">
                  <c:v>4286.5</c:v>
                </c:pt>
                <c:pt idx="17712">
                  <c:v>4282.8</c:v>
                </c:pt>
                <c:pt idx="17713">
                  <c:v>4280.2</c:v>
                </c:pt>
                <c:pt idx="17714">
                  <c:v>4293.3</c:v>
                </c:pt>
                <c:pt idx="17715">
                  <c:v>4286.8999999999996</c:v>
                </c:pt>
                <c:pt idx="17716">
                  <c:v>4286.2</c:v>
                </c:pt>
                <c:pt idx="17717">
                  <c:v>4281.5</c:v>
                </c:pt>
                <c:pt idx="17718">
                  <c:v>4277.1000000000004</c:v>
                </c:pt>
                <c:pt idx="17719">
                  <c:v>4278.7</c:v>
                </c:pt>
                <c:pt idx="17720">
                  <c:v>4271.7</c:v>
                </c:pt>
                <c:pt idx="17721">
                  <c:v>4275.2</c:v>
                </c:pt>
                <c:pt idx="17722">
                  <c:v>4270.3999999999996</c:v>
                </c:pt>
                <c:pt idx="17723">
                  <c:v>4270.3999999999996</c:v>
                </c:pt>
                <c:pt idx="17724">
                  <c:v>4272.5</c:v>
                </c:pt>
                <c:pt idx="17725">
                  <c:v>4270.5</c:v>
                </c:pt>
                <c:pt idx="17726">
                  <c:v>4262.2</c:v>
                </c:pt>
                <c:pt idx="17727">
                  <c:v>4266.8</c:v>
                </c:pt>
                <c:pt idx="17728">
                  <c:v>4265.6000000000004</c:v>
                </c:pt>
                <c:pt idx="17729">
                  <c:v>4264.3</c:v>
                </c:pt>
                <c:pt idx="17730">
                  <c:v>4271.1000000000004</c:v>
                </c:pt>
                <c:pt idx="17731">
                  <c:v>4274.3999999999996</c:v>
                </c:pt>
                <c:pt idx="17732">
                  <c:v>4264.8</c:v>
                </c:pt>
                <c:pt idx="17733">
                  <c:v>4266.2</c:v>
                </c:pt>
                <c:pt idx="17734">
                  <c:v>4272.6000000000004</c:v>
                </c:pt>
                <c:pt idx="17735">
                  <c:v>4269.2</c:v>
                </c:pt>
                <c:pt idx="17736">
                  <c:v>4272.5</c:v>
                </c:pt>
                <c:pt idx="17737">
                  <c:v>4277.3</c:v>
                </c:pt>
                <c:pt idx="17738">
                  <c:v>4263.8</c:v>
                </c:pt>
                <c:pt idx="17739">
                  <c:v>4271.8999999999996</c:v>
                </c:pt>
                <c:pt idx="17740">
                  <c:v>4265</c:v>
                </c:pt>
                <c:pt idx="17741">
                  <c:v>4278.3</c:v>
                </c:pt>
                <c:pt idx="17742">
                  <c:v>4269.2</c:v>
                </c:pt>
                <c:pt idx="17743">
                  <c:v>4269</c:v>
                </c:pt>
                <c:pt idx="17744">
                  <c:v>4273.5</c:v>
                </c:pt>
                <c:pt idx="17745">
                  <c:v>4275.3999999999996</c:v>
                </c:pt>
                <c:pt idx="17746">
                  <c:v>4281.7</c:v>
                </c:pt>
                <c:pt idx="17747">
                  <c:v>4279.1000000000004</c:v>
                </c:pt>
                <c:pt idx="17748">
                  <c:v>4271</c:v>
                </c:pt>
                <c:pt idx="17749">
                  <c:v>4269.1000000000004</c:v>
                </c:pt>
                <c:pt idx="17750">
                  <c:v>4269.8</c:v>
                </c:pt>
                <c:pt idx="17751">
                  <c:v>4263.1000000000004</c:v>
                </c:pt>
                <c:pt idx="17752">
                  <c:v>4269.1000000000004</c:v>
                </c:pt>
                <c:pt idx="17753">
                  <c:v>4279.2</c:v>
                </c:pt>
                <c:pt idx="17754">
                  <c:v>4278.8</c:v>
                </c:pt>
                <c:pt idx="17755">
                  <c:v>4279.6000000000004</c:v>
                </c:pt>
                <c:pt idx="17756">
                  <c:v>4279.2</c:v>
                </c:pt>
                <c:pt idx="17757">
                  <c:v>4279.2</c:v>
                </c:pt>
                <c:pt idx="17758">
                  <c:v>4278.1000000000004</c:v>
                </c:pt>
                <c:pt idx="17759">
                  <c:v>4286.5</c:v>
                </c:pt>
                <c:pt idx="17760">
                  <c:v>4283.2</c:v>
                </c:pt>
                <c:pt idx="17761">
                  <c:v>4281.5</c:v>
                </c:pt>
                <c:pt idx="17762">
                  <c:v>4279.2</c:v>
                </c:pt>
                <c:pt idx="17763">
                  <c:v>4272.6000000000004</c:v>
                </c:pt>
                <c:pt idx="17764">
                  <c:v>4278.3</c:v>
                </c:pt>
                <c:pt idx="17765">
                  <c:v>4285.7</c:v>
                </c:pt>
                <c:pt idx="17766">
                  <c:v>4283.8999999999996</c:v>
                </c:pt>
                <c:pt idx="17767">
                  <c:v>4278.6000000000004</c:v>
                </c:pt>
                <c:pt idx="17768">
                  <c:v>4275.2</c:v>
                </c:pt>
                <c:pt idx="17769">
                  <c:v>4280.1000000000004</c:v>
                </c:pt>
                <c:pt idx="17770">
                  <c:v>4274.6000000000004</c:v>
                </c:pt>
                <c:pt idx="17771">
                  <c:v>4275.7</c:v>
                </c:pt>
                <c:pt idx="17772">
                  <c:v>4275.5</c:v>
                </c:pt>
                <c:pt idx="17773">
                  <c:v>4282.3999999999996</c:v>
                </c:pt>
                <c:pt idx="17774">
                  <c:v>4281.5</c:v>
                </c:pt>
                <c:pt idx="17775">
                  <c:v>4287.6000000000004</c:v>
                </c:pt>
                <c:pt idx="17776">
                  <c:v>4280.3999999999996</c:v>
                </c:pt>
                <c:pt idx="17777">
                  <c:v>4276.3</c:v>
                </c:pt>
                <c:pt idx="17778">
                  <c:v>4275.5</c:v>
                </c:pt>
                <c:pt idx="17779">
                  <c:v>4277.3999999999996</c:v>
                </c:pt>
                <c:pt idx="17780">
                  <c:v>4275.1000000000004</c:v>
                </c:pt>
                <c:pt idx="17781">
                  <c:v>4277.5</c:v>
                </c:pt>
                <c:pt idx="17782">
                  <c:v>4268.3999999999996</c:v>
                </c:pt>
                <c:pt idx="17783">
                  <c:v>4285.3999999999996</c:v>
                </c:pt>
                <c:pt idx="17784">
                  <c:v>4285.6000000000004</c:v>
                </c:pt>
                <c:pt idx="17785">
                  <c:v>4283.3999999999996</c:v>
                </c:pt>
                <c:pt idx="17786">
                  <c:v>4282.3999999999996</c:v>
                </c:pt>
                <c:pt idx="17787">
                  <c:v>4278.5</c:v>
                </c:pt>
                <c:pt idx="17788">
                  <c:v>4281.1000000000004</c:v>
                </c:pt>
                <c:pt idx="17789">
                  <c:v>4279.7</c:v>
                </c:pt>
                <c:pt idx="17790">
                  <c:v>4274.8</c:v>
                </c:pt>
                <c:pt idx="17791">
                  <c:v>4271.5</c:v>
                </c:pt>
                <c:pt idx="17792">
                  <c:v>4285</c:v>
                </c:pt>
                <c:pt idx="17793">
                  <c:v>4268.2</c:v>
                </c:pt>
                <c:pt idx="17794">
                  <c:v>4248.5</c:v>
                </c:pt>
                <c:pt idx="17795">
                  <c:v>4279.6000000000004</c:v>
                </c:pt>
                <c:pt idx="17796">
                  <c:v>4277.6000000000004</c:v>
                </c:pt>
                <c:pt idx="17797">
                  <c:v>4274.3</c:v>
                </c:pt>
                <c:pt idx="17798">
                  <c:v>4283.7</c:v>
                </c:pt>
                <c:pt idx="17799">
                  <c:v>4275.8999999999996</c:v>
                </c:pt>
                <c:pt idx="17800">
                  <c:v>4259.3</c:v>
                </c:pt>
                <c:pt idx="17801">
                  <c:v>4255.6000000000004</c:v>
                </c:pt>
                <c:pt idx="17802">
                  <c:v>4238.8</c:v>
                </c:pt>
                <c:pt idx="17803">
                  <c:v>4231.8</c:v>
                </c:pt>
                <c:pt idx="17804">
                  <c:v>4242.5</c:v>
                </c:pt>
                <c:pt idx="17805">
                  <c:v>4250.3999999999996</c:v>
                </c:pt>
                <c:pt idx="17806">
                  <c:v>4259.8999999999996</c:v>
                </c:pt>
                <c:pt idx="17807">
                  <c:v>4254.7</c:v>
                </c:pt>
                <c:pt idx="17808">
                  <c:v>4243.5</c:v>
                </c:pt>
                <c:pt idx="17809">
                  <c:v>4237.5</c:v>
                </c:pt>
                <c:pt idx="17810">
                  <c:v>4245.1000000000004</c:v>
                </c:pt>
                <c:pt idx="17811">
                  <c:v>4233.7</c:v>
                </c:pt>
                <c:pt idx="17812">
                  <c:v>4235.8</c:v>
                </c:pt>
                <c:pt idx="17813">
                  <c:v>4232.7</c:v>
                </c:pt>
                <c:pt idx="17814">
                  <c:v>4240.3999999999996</c:v>
                </c:pt>
                <c:pt idx="17815">
                  <c:v>4232.3</c:v>
                </c:pt>
                <c:pt idx="17816">
                  <c:v>4243.8999999999996</c:v>
                </c:pt>
                <c:pt idx="17817">
                  <c:v>4243</c:v>
                </c:pt>
                <c:pt idx="17818">
                  <c:v>4245.2</c:v>
                </c:pt>
                <c:pt idx="17819">
                  <c:v>4240.5</c:v>
                </c:pt>
                <c:pt idx="17820">
                  <c:v>4238.7</c:v>
                </c:pt>
                <c:pt idx="17821">
                  <c:v>4240.8999999999996</c:v>
                </c:pt>
                <c:pt idx="17822">
                  <c:v>4239.6000000000004</c:v>
                </c:pt>
                <c:pt idx="17823">
                  <c:v>4230.5</c:v>
                </c:pt>
                <c:pt idx="17824">
                  <c:v>4240.6000000000004</c:v>
                </c:pt>
                <c:pt idx="17825">
                  <c:v>4246.8999999999996</c:v>
                </c:pt>
                <c:pt idx="17826">
                  <c:v>4247.8</c:v>
                </c:pt>
                <c:pt idx="17827">
                  <c:v>4238</c:v>
                </c:pt>
                <c:pt idx="17828">
                  <c:v>4242.2</c:v>
                </c:pt>
                <c:pt idx="17829">
                  <c:v>4240</c:v>
                </c:pt>
                <c:pt idx="17830">
                  <c:v>4249.5</c:v>
                </c:pt>
                <c:pt idx="17831">
                  <c:v>4242.3999999999996</c:v>
                </c:pt>
                <c:pt idx="17832">
                  <c:v>4242.7</c:v>
                </c:pt>
                <c:pt idx="17833">
                  <c:v>4244.1000000000004</c:v>
                </c:pt>
                <c:pt idx="17834">
                  <c:v>4245.6000000000004</c:v>
                </c:pt>
                <c:pt idx="17835">
                  <c:v>4249.8999999999996</c:v>
                </c:pt>
                <c:pt idx="17836">
                  <c:v>4251.1000000000004</c:v>
                </c:pt>
                <c:pt idx="17837">
                  <c:v>4251.6000000000004</c:v>
                </c:pt>
                <c:pt idx="17838">
                  <c:v>4246.5</c:v>
                </c:pt>
                <c:pt idx="17839">
                  <c:v>4254.3</c:v>
                </c:pt>
                <c:pt idx="17840">
                  <c:v>4254.2</c:v>
                </c:pt>
                <c:pt idx="17841">
                  <c:v>4246.6000000000004</c:v>
                </c:pt>
                <c:pt idx="17842">
                  <c:v>4245.1000000000004</c:v>
                </c:pt>
                <c:pt idx="17843">
                  <c:v>4245.1000000000004</c:v>
                </c:pt>
                <c:pt idx="17844">
                  <c:v>4242.2</c:v>
                </c:pt>
                <c:pt idx="17845">
                  <c:v>4237.3</c:v>
                </c:pt>
                <c:pt idx="17846">
                  <c:v>4232.8</c:v>
                </c:pt>
                <c:pt idx="17847">
                  <c:v>4240.8</c:v>
                </c:pt>
                <c:pt idx="17848">
                  <c:v>4242.2</c:v>
                </c:pt>
                <c:pt idx="17849">
                  <c:v>4237.1000000000004</c:v>
                </c:pt>
                <c:pt idx="17850">
                  <c:v>4231</c:v>
                </c:pt>
                <c:pt idx="17851">
                  <c:v>4231.3</c:v>
                </c:pt>
                <c:pt idx="17852">
                  <c:v>4229.2</c:v>
                </c:pt>
                <c:pt idx="17853">
                  <c:v>4220.7</c:v>
                </c:pt>
                <c:pt idx="17854">
                  <c:v>4218</c:v>
                </c:pt>
                <c:pt idx="17855">
                  <c:v>4224.3</c:v>
                </c:pt>
                <c:pt idx="17856">
                  <c:v>4218.3999999999996</c:v>
                </c:pt>
                <c:pt idx="17857">
                  <c:v>4214.7</c:v>
                </c:pt>
                <c:pt idx="17858">
                  <c:v>4210.2</c:v>
                </c:pt>
                <c:pt idx="17859">
                  <c:v>4219.8999999999996</c:v>
                </c:pt>
                <c:pt idx="17860">
                  <c:v>4210.7</c:v>
                </c:pt>
                <c:pt idx="17861">
                  <c:v>4212.3999999999996</c:v>
                </c:pt>
                <c:pt idx="17862">
                  <c:v>4216.3999999999996</c:v>
                </c:pt>
                <c:pt idx="17863">
                  <c:v>4210.1000000000004</c:v>
                </c:pt>
                <c:pt idx="17864">
                  <c:v>4213.8</c:v>
                </c:pt>
                <c:pt idx="17865">
                  <c:v>4214.7</c:v>
                </c:pt>
                <c:pt idx="17866">
                  <c:v>4209.8</c:v>
                </c:pt>
                <c:pt idx="17867">
                  <c:v>4216.6000000000004</c:v>
                </c:pt>
                <c:pt idx="17868">
                  <c:v>4214.8</c:v>
                </c:pt>
                <c:pt idx="17869">
                  <c:v>4213</c:v>
                </c:pt>
                <c:pt idx="17870">
                  <c:v>4211.3999999999996</c:v>
                </c:pt>
                <c:pt idx="17871">
                  <c:v>4214.3999999999996</c:v>
                </c:pt>
                <c:pt idx="17872">
                  <c:v>4215.1000000000004</c:v>
                </c:pt>
                <c:pt idx="17873">
                  <c:v>4211.8</c:v>
                </c:pt>
                <c:pt idx="17874">
                  <c:v>4212</c:v>
                </c:pt>
                <c:pt idx="17875">
                  <c:v>4219.7</c:v>
                </c:pt>
                <c:pt idx="17876">
                  <c:v>4218.3999999999996</c:v>
                </c:pt>
                <c:pt idx="17877">
                  <c:v>4214.7</c:v>
                </c:pt>
                <c:pt idx="17878">
                  <c:v>4210.8999999999996</c:v>
                </c:pt>
                <c:pt idx="17879">
                  <c:v>4219.1000000000004</c:v>
                </c:pt>
                <c:pt idx="17880">
                  <c:v>4217.5</c:v>
                </c:pt>
                <c:pt idx="17881">
                  <c:v>4215.6000000000004</c:v>
                </c:pt>
                <c:pt idx="17882">
                  <c:v>4220.1000000000004</c:v>
                </c:pt>
                <c:pt idx="17883">
                  <c:v>4216.7</c:v>
                </c:pt>
                <c:pt idx="17884">
                  <c:v>4227.3</c:v>
                </c:pt>
                <c:pt idx="17885">
                  <c:v>4228.7</c:v>
                </c:pt>
                <c:pt idx="17886">
                  <c:v>4226.8999999999996</c:v>
                </c:pt>
                <c:pt idx="17887">
                  <c:v>4227.3</c:v>
                </c:pt>
                <c:pt idx="17888">
                  <c:v>4223.3999999999996</c:v>
                </c:pt>
                <c:pt idx="17889">
                  <c:v>4229.6000000000004</c:v>
                </c:pt>
                <c:pt idx="17890">
                  <c:v>4229.1000000000004</c:v>
                </c:pt>
                <c:pt idx="17891">
                  <c:v>4231.2</c:v>
                </c:pt>
                <c:pt idx="17892">
                  <c:v>4224.2</c:v>
                </c:pt>
                <c:pt idx="17893">
                  <c:v>4223.8</c:v>
                </c:pt>
                <c:pt idx="17894">
                  <c:v>4225</c:v>
                </c:pt>
                <c:pt idx="17895">
                  <c:v>4229.8999999999996</c:v>
                </c:pt>
                <c:pt idx="17896">
                  <c:v>4230.2</c:v>
                </c:pt>
                <c:pt idx="17897">
                  <c:v>4228.1000000000004</c:v>
                </c:pt>
                <c:pt idx="17898">
                  <c:v>4224.7</c:v>
                </c:pt>
                <c:pt idx="17899">
                  <c:v>4229.3999999999996</c:v>
                </c:pt>
                <c:pt idx="17900">
                  <c:v>4228.8999999999996</c:v>
                </c:pt>
                <c:pt idx="17901">
                  <c:v>4229.3999999999996</c:v>
                </c:pt>
                <c:pt idx="17902">
                  <c:v>4229.2</c:v>
                </c:pt>
                <c:pt idx="17903">
                  <c:v>4220.8</c:v>
                </c:pt>
                <c:pt idx="17904">
                  <c:v>4221.8999999999996</c:v>
                </c:pt>
                <c:pt idx="17905">
                  <c:v>4230.8</c:v>
                </c:pt>
                <c:pt idx="17906">
                  <c:v>4233.8999999999996</c:v>
                </c:pt>
                <c:pt idx="17907">
                  <c:v>4228.5</c:v>
                </c:pt>
                <c:pt idx="17908">
                  <c:v>4227.3999999999996</c:v>
                </c:pt>
                <c:pt idx="17909">
                  <c:v>4220.8</c:v>
                </c:pt>
                <c:pt idx="17910">
                  <c:v>4219.5</c:v>
                </c:pt>
                <c:pt idx="17911">
                  <c:v>4213.2</c:v>
                </c:pt>
                <c:pt idx="17912">
                  <c:v>4218.7</c:v>
                </c:pt>
                <c:pt idx="17913">
                  <c:v>4215.8</c:v>
                </c:pt>
                <c:pt idx="17914">
                  <c:v>4220.6000000000004</c:v>
                </c:pt>
                <c:pt idx="17915">
                  <c:v>4222.1000000000004</c:v>
                </c:pt>
                <c:pt idx="17916">
                  <c:v>4218</c:v>
                </c:pt>
                <c:pt idx="17917">
                  <c:v>4222</c:v>
                </c:pt>
                <c:pt idx="17918">
                  <c:v>4231.8</c:v>
                </c:pt>
                <c:pt idx="17919">
                  <c:v>4228.3999999999996</c:v>
                </c:pt>
                <c:pt idx="17920">
                  <c:v>4223.8999999999996</c:v>
                </c:pt>
                <c:pt idx="17921">
                  <c:v>4222.5</c:v>
                </c:pt>
                <c:pt idx="17922">
                  <c:v>4218.3</c:v>
                </c:pt>
                <c:pt idx="17923">
                  <c:v>4218.3999999999996</c:v>
                </c:pt>
                <c:pt idx="17924">
                  <c:v>4228</c:v>
                </c:pt>
                <c:pt idx="17925">
                  <c:v>4231.2</c:v>
                </c:pt>
                <c:pt idx="17926">
                  <c:v>4227.2</c:v>
                </c:pt>
                <c:pt idx="17927">
                  <c:v>4227.2</c:v>
                </c:pt>
                <c:pt idx="17928">
                  <c:v>4221.5</c:v>
                </c:pt>
                <c:pt idx="17929">
                  <c:v>4222.8999999999996</c:v>
                </c:pt>
                <c:pt idx="17930">
                  <c:v>4224.2</c:v>
                </c:pt>
                <c:pt idx="17931">
                  <c:v>4224.2</c:v>
                </c:pt>
                <c:pt idx="17932">
                  <c:v>4229.1000000000004</c:v>
                </c:pt>
                <c:pt idx="17933">
                  <c:v>4222.5</c:v>
                </c:pt>
                <c:pt idx="17934">
                  <c:v>4221.3</c:v>
                </c:pt>
                <c:pt idx="17935">
                  <c:v>4228</c:v>
                </c:pt>
                <c:pt idx="17936">
                  <c:v>4224.1000000000004</c:v>
                </c:pt>
                <c:pt idx="17937">
                  <c:v>4222.3999999999996</c:v>
                </c:pt>
                <c:pt idx="17938">
                  <c:v>4232.6000000000004</c:v>
                </c:pt>
                <c:pt idx="17939">
                  <c:v>4224.8999999999996</c:v>
                </c:pt>
                <c:pt idx="17940">
                  <c:v>4219</c:v>
                </c:pt>
                <c:pt idx="17941">
                  <c:v>4216.7</c:v>
                </c:pt>
                <c:pt idx="17942">
                  <c:v>4215.8999999999996</c:v>
                </c:pt>
                <c:pt idx="17943">
                  <c:v>4219</c:v>
                </c:pt>
                <c:pt idx="17944">
                  <c:v>4214.5</c:v>
                </c:pt>
                <c:pt idx="17945">
                  <c:v>4222.6000000000004</c:v>
                </c:pt>
                <c:pt idx="17946">
                  <c:v>4217.2</c:v>
                </c:pt>
                <c:pt idx="17947">
                  <c:v>4218.6000000000004</c:v>
                </c:pt>
                <c:pt idx="17948">
                  <c:v>4217</c:v>
                </c:pt>
                <c:pt idx="17949">
                  <c:v>4218.6000000000004</c:v>
                </c:pt>
                <c:pt idx="17950">
                  <c:v>4210.1000000000004</c:v>
                </c:pt>
                <c:pt idx="17951">
                  <c:v>4207.3999999999996</c:v>
                </c:pt>
                <c:pt idx="17952">
                  <c:v>4204.6000000000004</c:v>
                </c:pt>
                <c:pt idx="17953">
                  <c:v>4196.3999999999996</c:v>
                </c:pt>
                <c:pt idx="17954">
                  <c:v>4202.3999999999996</c:v>
                </c:pt>
                <c:pt idx="17955">
                  <c:v>4205.1000000000004</c:v>
                </c:pt>
                <c:pt idx="17956">
                  <c:v>4211.7</c:v>
                </c:pt>
                <c:pt idx="17957">
                  <c:v>4209.8999999999996</c:v>
                </c:pt>
                <c:pt idx="17958">
                  <c:v>4202.1000000000004</c:v>
                </c:pt>
                <c:pt idx="17959">
                  <c:v>4199.2</c:v>
                </c:pt>
                <c:pt idx="17960">
                  <c:v>4203.6000000000004</c:v>
                </c:pt>
                <c:pt idx="17961">
                  <c:v>4204.8</c:v>
                </c:pt>
                <c:pt idx="17962">
                  <c:v>4194.3999999999996</c:v>
                </c:pt>
                <c:pt idx="17963">
                  <c:v>4199.3999999999996</c:v>
                </c:pt>
                <c:pt idx="17964">
                  <c:v>4194.3999999999996</c:v>
                </c:pt>
                <c:pt idx="17965">
                  <c:v>4193.3999999999996</c:v>
                </c:pt>
                <c:pt idx="17966">
                  <c:v>4196.8</c:v>
                </c:pt>
                <c:pt idx="17967">
                  <c:v>4196.3999999999996</c:v>
                </c:pt>
                <c:pt idx="17968">
                  <c:v>4192.8999999999996</c:v>
                </c:pt>
                <c:pt idx="17969">
                  <c:v>4197.8999999999996</c:v>
                </c:pt>
                <c:pt idx="17970">
                  <c:v>4193.2</c:v>
                </c:pt>
                <c:pt idx="17971">
                  <c:v>4197.7</c:v>
                </c:pt>
                <c:pt idx="17972">
                  <c:v>4190.1000000000004</c:v>
                </c:pt>
                <c:pt idx="17973">
                  <c:v>4191.8999999999996</c:v>
                </c:pt>
                <c:pt idx="17974">
                  <c:v>4195.3</c:v>
                </c:pt>
                <c:pt idx="17975">
                  <c:v>4193.8</c:v>
                </c:pt>
                <c:pt idx="17976">
                  <c:v>4200.1000000000004</c:v>
                </c:pt>
                <c:pt idx="17977">
                  <c:v>4191.7</c:v>
                </c:pt>
                <c:pt idx="17978">
                  <c:v>4195.2</c:v>
                </c:pt>
                <c:pt idx="17979">
                  <c:v>4194.3</c:v>
                </c:pt>
                <c:pt idx="17980">
                  <c:v>4181</c:v>
                </c:pt>
                <c:pt idx="17981">
                  <c:v>4193.3</c:v>
                </c:pt>
                <c:pt idx="17982">
                  <c:v>4191.8999999999996</c:v>
                </c:pt>
                <c:pt idx="17983">
                  <c:v>4188.1000000000004</c:v>
                </c:pt>
                <c:pt idx="17984">
                  <c:v>4192.2</c:v>
                </c:pt>
                <c:pt idx="17985">
                  <c:v>4202.3</c:v>
                </c:pt>
                <c:pt idx="17986">
                  <c:v>4192.6000000000004</c:v>
                </c:pt>
                <c:pt idx="17987">
                  <c:v>4193.2</c:v>
                </c:pt>
                <c:pt idx="17988">
                  <c:v>4196.7</c:v>
                </c:pt>
                <c:pt idx="17989">
                  <c:v>4184.8999999999996</c:v>
                </c:pt>
                <c:pt idx="17990">
                  <c:v>4192</c:v>
                </c:pt>
                <c:pt idx="17991">
                  <c:v>4188.1000000000004</c:v>
                </c:pt>
                <c:pt idx="17992">
                  <c:v>4173.8</c:v>
                </c:pt>
                <c:pt idx="17993">
                  <c:v>4188.5</c:v>
                </c:pt>
                <c:pt idx="17994">
                  <c:v>4177.6000000000004</c:v>
                </c:pt>
                <c:pt idx="17995">
                  <c:v>4199.5</c:v>
                </c:pt>
                <c:pt idx="17996">
                  <c:v>4185.3</c:v>
                </c:pt>
                <c:pt idx="17997">
                  <c:v>4176</c:v>
                </c:pt>
                <c:pt idx="17998">
                  <c:v>4181.8</c:v>
                </c:pt>
                <c:pt idx="17999">
                  <c:v>4199.8</c:v>
                </c:pt>
                <c:pt idx="18000">
                  <c:v>4188</c:v>
                </c:pt>
                <c:pt idx="18001">
                  <c:v>4173.3999999999996</c:v>
                </c:pt>
                <c:pt idx="18002">
                  <c:v>4173.5</c:v>
                </c:pt>
                <c:pt idx="18003">
                  <c:v>4189.6000000000004</c:v>
                </c:pt>
                <c:pt idx="18004">
                  <c:v>4186.5</c:v>
                </c:pt>
                <c:pt idx="18005">
                  <c:v>4189.2</c:v>
                </c:pt>
                <c:pt idx="18006">
                  <c:v>4194.8999999999996</c:v>
                </c:pt>
                <c:pt idx="18007">
                  <c:v>4198.2</c:v>
                </c:pt>
                <c:pt idx="18008">
                  <c:v>4190.5</c:v>
                </c:pt>
                <c:pt idx="18009">
                  <c:v>4194.3</c:v>
                </c:pt>
                <c:pt idx="18010">
                  <c:v>4180.6000000000004</c:v>
                </c:pt>
                <c:pt idx="18011">
                  <c:v>4193.1000000000004</c:v>
                </c:pt>
                <c:pt idx="18012">
                  <c:v>4186.6000000000004</c:v>
                </c:pt>
                <c:pt idx="18013">
                  <c:v>4187.7</c:v>
                </c:pt>
                <c:pt idx="18014">
                  <c:v>4185.8999999999996</c:v>
                </c:pt>
                <c:pt idx="18015">
                  <c:v>4189.2</c:v>
                </c:pt>
                <c:pt idx="18016">
                  <c:v>4189.8</c:v>
                </c:pt>
                <c:pt idx="18017">
                  <c:v>4187.6000000000004</c:v>
                </c:pt>
                <c:pt idx="18018">
                  <c:v>4196.8</c:v>
                </c:pt>
                <c:pt idx="18019">
                  <c:v>4193.3999999999996</c:v>
                </c:pt>
                <c:pt idx="18020">
                  <c:v>4204.1000000000004</c:v>
                </c:pt>
                <c:pt idx="18021">
                  <c:v>4198.2</c:v>
                </c:pt>
                <c:pt idx="18022">
                  <c:v>4196.6000000000004</c:v>
                </c:pt>
                <c:pt idx="18023">
                  <c:v>4198.7</c:v>
                </c:pt>
                <c:pt idx="18024">
                  <c:v>4196.1000000000004</c:v>
                </c:pt>
                <c:pt idx="18025">
                  <c:v>4201.1000000000004</c:v>
                </c:pt>
                <c:pt idx="18026">
                  <c:v>4198.8999999999996</c:v>
                </c:pt>
                <c:pt idx="18027">
                  <c:v>4200.8</c:v>
                </c:pt>
                <c:pt idx="18028">
                  <c:v>4203.6000000000004</c:v>
                </c:pt>
                <c:pt idx="18029">
                  <c:v>4205.5</c:v>
                </c:pt>
                <c:pt idx="18030">
                  <c:v>4206.2</c:v>
                </c:pt>
                <c:pt idx="18031">
                  <c:v>4195.8</c:v>
                </c:pt>
                <c:pt idx="18032">
                  <c:v>4188.5</c:v>
                </c:pt>
                <c:pt idx="18033">
                  <c:v>4194</c:v>
                </c:pt>
                <c:pt idx="18034">
                  <c:v>4187.3999999999996</c:v>
                </c:pt>
                <c:pt idx="18035">
                  <c:v>4190.3999999999996</c:v>
                </c:pt>
                <c:pt idx="18036">
                  <c:v>4192.6000000000004</c:v>
                </c:pt>
                <c:pt idx="18037">
                  <c:v>4189.8999999999996</c:v>
                </c:pt>
                <c:pt idx="18038">
                  <c:v>4176.3</c:v>
                </c:pt>
                <c:pt idx="18039">
                  <c:v>4184.3999999999996</c:v>
                </c:pt>
                <c:pt idx="18040">
                  <c:v>4179.8999999999996</c:v>
                </c:pt>
                <c:pt idx="18041">
                  <c:v>4184.8999999999996</c:v>
                </c:pt>
                <c:pt idx="18042">
                  <c:v>4178.2</c:v>
                </c:pt>
                <c:pt idx="18043">
                  <c:v>4188.8999999999996</c:v>
                </c:pt>
                <c:pt idx="18044">
                  <c:v>4184.7</c:v>
                </c:pt>
                <c:pt idx="18045">
                  <c:v>4182.8999999999996</c:v>
                </c:pt>
                <c:pt idx="18046">
                  <c:v>4185.2</c:v>
                </c:pt>
                <c:pt idx="18047">
                  <c:v>4188.1000000000004</c:v>
                </c:pt>
                <c:pt idx="18048">
                  <c:v>4183.6000000000004</c:v>
                </c:pt>
                <c:pt idx="18049">
                  <c:v>4185.6000000000004</c:v>
                </c:pt>
                <c:pt idx="18050">
                  <c:v>4177.8999999999996</c:v>
                </c:pt>
                <c:pt idx="18051">
                  <c:v>4174.8</c:v>
                </c:pt>
                <c:pt idx="18052">
                  <c:v>4171.8999999999996</c:v>
                </c:pt>
                <c:pt idx="18053">
                  <c:v>4176.6000000000004</c:v>
                </c:pt>
                <c:pt idx="18054">
                  <c:v>4175.8999999999996</c:v>
                </c:pt>
                <c:pt idx="18055">
                  <c:v>4182</c:v>
                </c:pt>
                <c:pt idx="18056">
                  <c:v>4185.8999999999996</c:v>
                </c:pt>
                <c:pt idx="18057">
                  <c:v>4188.3999999999996</c:v>
                </c:pt>
                <c:pt idx="18058">
                  <c:v>4181.3</c:v>
                </c:pt>
                <c:pt idx="18059">
                  <c:v>4174.6000000000004</c:v>
                </c:pt>
                <c:pt idx="18060">
                  <c:v>4173.8999999999996</c:v>
                </c:pt>
                <c:pt idx="18061">
                  <c:v>4178.1000000000004</c:v>
                </c:pt>
                <c:pt idx="18062">
                  <c:v>4180.3</c:v>
                </c:pt>
                <c:pt idx="18063">
                  <c:v>4180.8</c:v>
                </c:pt>
                <c:pt idx="18064">
                  <c:v>4177.8</c:v>
                </c:pt>
                <c:pt idx="18065">
                  <c:v>4179.7</c:v>
                </c:pt>
                <c:pt idx="18066">
                  <c:v>4180.3999999999996</c:v>
                </c:pt>
                <c:pt idx="18067">
                  <c:v>4190.1000000000004</c:v>
                </c:pt>
                <c:pt idx="18068">
                  <c:v>4182.1000000000004</c:v>
                </c:pt>
                <c:pt idx="18069">
                  <c:v>4183.5</c:v>
                </c:pt>
                <c:pt idx="18070">
                  <c:v>4185.3</c:v>
                </c:pt>
                <c:pt idx="18071">
                  <c:v>4187.3</c:v>
                </c:pt>
                <c:pt idx="18072">
                  <c:v>4192.1000000000004</c:v>
                </c:pt>
                <c:pt idx="18073">
                  <c:v>4186.2</c:v>
                </c:pt>
                <c:pt idx="18074">
                  <c:v>4183.6000000000004</c:v>
                </c:pt>
                <c:pt idx="18075">
                  <c:v>4189.7</c:v>
                </c:pt>
                <c:pt idx="18076">
                  <c:v>4194.8</c:v>
                </c:pt>
                <c:pt idx="18077">
                  <c:v>4191.1000000000004</c:v>
                </c:pt>
                <c:pt idx="18078">
                  <c:v>4195.3</c:v>
                </c:pt>
                <c:pt idx="18079">
                  <c:v>4194.8</c:v>
                </c:pt>
                <c:pt idx="18080">
                  <c:v>4192.6000000000004</c:v>
                </c:pt>
                <c:pt idx="18081">
                  <c:v>4190.2</c:v>
                </c:pt>
                <c:pt idx="18082">
                  <c:v>4188.6000000000004</c:v>
                </c:pt>
                <c:pt idx="18083">
                  <c:v>4192.7</c:v>
                </c:pt>
                <c:pt idx="18084">
                  <c:v>4190.7</c:v>
                </c:pt>
                <c:pt idx="18085">
                  <c:v>4194</c:v>
                </c:pt>
                <c:pt idx="18086">
                  <c:v>4188.2</c:v>
                </c:pt>
                <c:pt idx="18087">
                  <c:v>4188</c:v>
                </c:pt>
                <c:pt idx="18088">
                  <c:v>4186.2</c:v>
                </c:pt>
                <c:pt idx="18089">
                  <c:v>4187.2</c:v>
                </c:pt>
                <c:pt idx="18090">
                  <c:v>4190.5</c:v>
                </c:pt>
                <c:pt idx="18091">
                  <c:v>4183.3999999999996</c:v>
                </c:pt>
                <c:pt idx="18092">
                  <c:v>4190</c:v>
                </c:pt>
                <c:pt idx="18093">
                  <c:v>4190.3</c:v>
                </c:pt>
                <c:pt idx="18094">
                  <c:v>4184.8999999999996</c:v>
                </c:pt>
                <c:pt idx="18095">
                  <c:v>4188.8999999999996</c:v>
                </c:pt>
                <c:pt idx="18096">
                  <c:v>4183.8999999999996</c:v>
                </c:pt>
                <c:pt idx="18097">
                  <c:v>4197.3999999999996</c:v>
                </c:pt>
                <c:pt idx="18098">
                  <c:v>4185.3</c:v>
                </c:pt>
                <c:pt idx="18099">
                  <c:v>4184.5</c:v>
                </c:pt>
                <c:pt idx="18100">
                  <c:v>4187</c:v>
                </c:pt>
                <c:pt idx="18101">
                  <c:v>4177.1000000000004</c:v>
                </c:pt>
                <c:pt idx="18102">
                  <c:v>4180.3999999999996</c:v>
                </c:pt>
                <c:pt idx="18103">
                  <c:v>4179.2</c:v>
                </c:pt>
                <c:pt idx="18104">
                  <c:v>4182.3999999999996</c:v>
                </c:pt>
                <c:pt idx="18105">
                  <c:v>4182.8999999999996</c:v>
                </c:pt>
                <c:pt idx="18106">
                  <c:v>4176.7</c:v>
                </c:pt>
                <c:pt idx="18107">
                  <c:v>4187.8999999999996</c:v>
                </c:pt>
                <c:pt idx="18108">
                  <c:v>4183.5</c:v>
                </c:pt>
                <c:pt idx="18109">
                  <c:v>4182.3</c:v>
                </c:pt>
                <c:pt idx="18110">
                  <c:v>4185.2</c:v>
                </c:pt>
                <c:pt idx="18111">
                  <c:v>4182.8</c:v>
                </c:pt>
                <c:pt idx="18112">
                  <c:v>4188.3999999999996</c:v>
                </c:pt>
                <c:pt idx="18113">
                  <c:v>4178.8999999999996</c:v>
                </c:pt>
                <c:pt idx="18114">
                  <c:v>4182.6000000000004</c:v>
                </c:pt>
                <c:pt idx="18115">
                  <c:v>4195.6000000000004</c:v>
                </c:pt>
                <c:pt idx="18116">
                  <c:v>4182.7</c:v>
                </c:pt>
                <c:pt idx="18117">
                  <c:v>4184.2</c:v>
                </c:pt>
                <c:pt idx="18118">
                  <c:v>4188.5</c:v>
                </c:pt>
                <c:pt idx="18119">
                  <c:v>4180.1000000000004</c:v>
                </c:pt>
                <c:pt idx="18120">
                  <c:v>4175.5</c:v>
                </c:pt>
                <c:pt idx="18121">
                  <c:v>4169</c:v>
                </c:pt>
                <c:pt idx="18122">
                  <c:v>4179.3999999999996</c:v>
                </c:pt>
                <c:pt idx="18123">
                  <c:v>4174.1000000000004</c:v>
                </c:pt>
                <c:pt idx="18124">
                  <c:v>4183</c:v>
                </c:pt>
                <c:pt idx="18125">
                  <c:v>4177.3999999999996</c:v>
                </c:pt>
                <c:pt idx="18126">
                  <c:v>4173.7</c:v>
                </c:pt>
                <c:pt idx="18127">
                  <c:v>4176.6000000000004</c:v>
                </c:pt>
                <c:pt idx="18128">
                  <c:v>4178.7</c:v>
                </c:pt>
                <c:pt idx="18129">
                  <c:v>4179.5</c:v>
                </c:pt>
                <c:pt idx="18130">
                  <c:v>4182.2</c:v>
                </c:pt>
                <c:pt idx="18131">
                  <c:v>4180.2</c:v>
                </c:pt>
                <c:pt idx="18132">
                  <c:v>4189.2</c:v>
                </c:pt>
                <c:pt idx="18133">
                  <c:v>4173.2</c:v>
                </c:pt>
                <c:pt idx="18134">
                  <c:v>4185.3</c:v>
                </c:pt>
                <c:pt idx="18135">
                  <c:v>4184.8</c:v>
                </c:pt>
                <c:pt idx="18136">
                  <c:v>4192.3</c:v>
                </c:pt>
                <c:pt idx="18137">
                  <c:v>4182.3999999999996</c:v>
                </c:pt>
                <c:pt idx="18138">
                  <c:v>4176.3</c:v>
                </c:pt>
                <c:pt idx="18139">
                  <c:v>4175.3999999999996</c:v>
                </c:pt>
                <c:pt idx="18140">
                  <c:v>4181.3999999999996</c:v>
                </c:pt>
                <c:pt idx="18141">
                  <c:v>4178.7</c:v>
                </c:pt>
                <c:pt idx="18142">
                  <c:v>4177.3</c:v>
                </c:pt>
                <c:pt idx="18143">
                  <c:v>4177.3999999999996</c:v>
                </c:pt>
                <c:pt idx="18144">
                  <c:v>4186.5</c:v>
                </c:pt>
                <c:pt idx="18145">
                  <c:v>4182.6000000000004</c:v>
                </c:pt>
                <c:pt idx="18146">
                  <c:v>4178.7</c:v>
                </c:pt>
                <c:pt idx="18147">
                  <c:v>4177.3</c:v>
                </c:pt>
                <c:pt idx="18148">
                  <c:v>4174.8999999999996</c:v>
                </c:pt>
                <c:pt idx="18149">
                  <c:v>4182.7</c:v>
                </c:pt>
                <c:pt idx="18150">
                  <c:v>4180.6000000000004</c:v>
                </c:pt>
                <c:pt idx="18151">
                  <c:v>4175.1000000000004</c:v>
                </c:pt>
                <c:pt idx="18152">
                  <c:v>4174.8</c:v>
                </c:pt>
                <c:pt idx="18153">
                  <c:v>4173.3999999999996</c:v>
                </c:pt>
                <c:pt idx="18154">
                  <c:v>4169.3999999999996</c:v>
                </c:pt>
                <c:pt idx="18155">
                  <c:v>4170.3</c:v>
                </c:pt>
                <c:pt idx="18156">
                  <c:v>4175.2</c:v>
                </c:pt>
                <c:pt idx="18157">
                  <c:v>4186.1000000000004</c:v>
                </c:pt>
                <c:pt idx="18158">
                  <c:v>4179.1000000000004</c:v>
                </c:pt>
                <c:pt idx="18159">
                  <c:v>4175.8999999999996</c:v>
                </c:pt>
                <c:pt idx="18160">
                  <c:v>4171.8</c:v>
                </c:pt>
                <c:pt idx="18161">
                  <c:v>4173.7</c:v>
                </c:pt>
                <c:pt idx="18162">
                  <c:v>4176.7</c:v>
                </c:pt>
                <c:pt idx="18163">
                  <c:v>4173.3999999999996</c:v>
                </c:pt>
                <c:pt idx="18164">
                  <c:v>4173.3999999999996</c:v>
                </c:pt>
                <c:pt idx="18165">
                  <c:v>4171.1000000000004</c:v>
                </c:pt>
                <c:pt idx="18166">
                  <c:v>4180.3999999999996</c:v>
                </c:pt>
                <c:pt idx="18167">
                  <c:v>4177.6000000000004</c:v>
                </c:pt>
                <c:pt idx="18168">
                  <c:v>4173.5</c:v>
                </c:pt>
                <c:pt idx="18169">
                  <c:v>4173.7</c:v>
                </c:pt>
                <c:pt idx="18170">
                  <c:v>4176.3999999999996</c:v>
                </c:pt>
                <c:pt idx="18171">
                  <c:v>4176.8999999999996</c:v>
                </c:pt>
                <c:pt idx="18172">
                  <c:v>4174.2</c:v>
                </c:pt>
                <c:pt idx="18173">
                  <c:v>4169.8</c:v>
                </c:pt>
                <c:pt idx="18174">
                  <c:v>4173.1000000000004</c:v>
                </c:pt>
                <c:pt idx="18175">
                  <c:v>4169.7</c:v>
                </c:pt>
                <c:pt idx="18176">
                  <c:v>4170.8999999999996</c:v>
                </c:pt>
                <c:pt idx="18177">
                  <c:v>4169.8</c:v>
                </c:pt>
                <c:pt idx="18178">
                  <c:v>4171.6000000000004</c:v>
                </c:pt>
                <c:pt idx="18179">
                  <c:v>4170.1000000000004</c:v>
                </c:pt>
                <c:pt idx="18180">
                  <c:v>4166.8999999999996</c:v>
                </c:pt>
                <c:pt idx="18181">
                  <c:v>4168.8999999999996</c:v>
                </c:pt>
                <c:pt idx="18182">
                  <c:v>4161.8999999999996</c:v>
                </c:pt>
                <c:pt idx="18183">
                  <c:v>4161.5</c:v>
                </c:pt>
                <c:pt idx="18184">
                  <c:v>4166.1000000000004</c:v>
                </c:pt>
                <c:pt idx="18185">
                  <c:v>4166.3999999999996</c:v>
                </c:pt>
                <c:pt idx="18186">
                  <c:v>4171.7</c:v>
                </c:pt>
                <c:pt idx="18187">
                  <c:v>4169.3999999999996</c:v>
                </c:pt>
                <c:pt idx="18188">
                  <c:v>4173.3999999999996</c:v>
                </c:pt>
                <c:pt idx="18189">
                  <c:v>4172.5</c:v>
                </c:pt>
                <c:pt idx="18190">
                  <c:v>4166.8999999999996</c:v>
                </c:pt>
                <c:pt idx="18191">
                  <c:v>4171.7</c:v>
                </c:pt>
                <c:pt idx="18192">
                  <c:v>4162</c:v>
                </c:pt>
                <c:pt idx="18193">
                  <c:v>4159</c:v>
                </c:pt>
                <c:pt idx="18194">
                  <c:v>4168.1000000000004</c:v>
                </c:pt>
                <c:pt idx="18195">
                  <c:v>4168.5</c:v>
                </c:pt>
                <c:pt idx="18196">
                  <c:v>4167.3</c:v>
                </c:pt>
                <c:pt idx="18197">
                  <c:v>4170.8</c:v>
                </c:pt>
                <c:pt idx="18198">
                  <c:v>4166.6000000000004</c:v>
                </c:pt>
                <c:pt idx="18199">
                  <c:v>4161.5</c:v>
                </c:pt>
                <c:pt idx="18200">
                  <c:v>4162.8999999999996</c:v>
                </c:pt>
                <c:pt idx="18201">
                  <c:v>4167.3</c:v>
                </c:pt>
                <c:pt idx="18202">
                  <c:v>4164.8</c:v>
                </c:pt>
                <c:pt idx="18203">
                  <c:v>4162.3</c:v>
                </c:pt>
                <c:pt idx="18204">
                  <c:v>4167.8999999999996</c:v>
                </c:pt>
                <c:pt idx="18205">
                  <c:v>4167.2</c:v>
                </c:pt>
                <c:pt idx="18206">
                  <c:v>4166.8</c:v>
                </c:pt>
                <c:pt idx="18207">
                  <c:v>4168.5</c:v>
                </c:pt>
                <c:pt idx="18208">
                  <c:v>4167.7</c:v>
                </c:pt>
                <c:pt idx="18209">
                  <c:v>4162.7</c:v>
                </c:pt>
                <c:pt idx="18210">
                  <c:v>4162.3999999999996</c:v>
                </c:pt>
                <c:pt idx="18211">
                  <c:v>4162.8</c:v>
                </c:pt>
                <c:pt idx="18212">
                  <c:v>4164.3</c:v>
                </c:pt>
                <c:pt idx="18213">
                  <c:v>4164.8</c:v>
                </c:pt>
                <c:pt idx="18214">
                  <c:v>4173.1000000000004</c:v>
                </c:pt>
                <c:pt idx="18215">
                  <c:v>4169.8999999999996</c:v>
                </c:pt>
                <c:pt idx="18216">
                  <c:v>4177.8999999999996</c:v>
                </c:pt>
                <c:pt idx="18217">
                  <c:v>4166.8</c:v>
                </c:pt>
                <c:pt idx="18218">
                  <c:v>4173.3999999999996</c:v>
                </c:pt>
                <c:pt idx="18219">
                  <c:v>4186</c:v>
                </c:pt>
                <c:pt idx="18220">
                  <c:v>4164.2</c:v>
                </c:pt>
                <c:pt idx="18221">
                  <c:v>4189.5</c:v>
                </c:pt>
                <c:pt idx="18222">
                  <c:v>4181.8999999999996</c:v>
                </c:pt>
                <c:pt idx="18223">
                  <c:v>4177.3</c:v>
                </c:pt>
                <c:pt idx="18224">
                  <c:v>4182.5</c:v>
                </c:pt>
                <c:pt idx="18225">
                  <c:v>4177.7</c:v>
                </c:pt>
                <c:pt idx="18226">
                  <c:v>4188.7</c:v>
                </c:pt>
                <c:pt idx="18227">
                  <c:v>4177.6000000000004</c:v>
                </c:pt>
                <c:pt idx="18228">
                  <c:v>4184.6000000000004</c:v>
                </c:pt>
                <c:pt idx="18229">
                  <c:v>4198.2</c:v>
                </c:pt>
                <c:pt idx="18230">
                  <c:v>4189.3999999999996</c:v>
                </c:pt>
                <c:pt idx="18231">
                  <c:v>4185.3</c:v>
                </c:pt>
                <c:pt idx="18232">
                  <c:v>4183.1000000000004</c:v>
                </c:pt>
                <c:pt idx="18233">
                  <c:v>4192.6000000000004</c:v>
                </c:pt>
                <c:pt idx="18234">
                  <c:v>4181.2</c:v>
                </c:pt>
                <c:pt idx="18235">
                  <c:v>4182</c:v>
                </c:pt>
                <c:pt idx="18236">
                  <c:v>4188.8</c:v>
                </c:pt>
                <c:pt idx="18237">
                  <c:v>4195.8</c:v>
                </c:pt>
                <c:pt idx="18238">
                  <c:v>4197.3</c:v>
                </c:pt>
                <c:pt idx="18239">
                  <c:v>4190</c:v>
                </c:pt>
                <c:pt idx="18240">
                  <c:v>4192.3999999999996</c:v>
                </c:pt>
                <c:pt idx="18241">
                  <c:v>4197.6000000000004</c:v>
                </c:pt>
                <c:pt idx="18242">
                  <c:v>4196</c:v>
                </c:pt>
                <c:pt idx="18243">
                  <c:v>4196.2</c:v>
                </c:pt>
                <c:pt idx="18244">
                  <c:v>4202.1000000000004</c:v>
                </c:pt>
                <c:pt idx="18245">
                  <c:v>4191.8</c:v>
                </c:pt>
                <c:pt idx="18246">
                  <c:v>4202.5</c:v>
                </c:pt>
                <c:pt idx="18247">
                  <c:v>4201</c:v>
                </c:pt>
                <c:pt idx="18248">
                  <c:v>4209.7</c:v>
                </c:pt>
                <c:pt idx="18249">
                  <c:v>4202.6000000000004</c:v>
                </c:pt>
                <c:pt idx="18250">
                  <c:v>4198.2</c:v>
                </c:pt>
                <c:pt idx="18251">
                  <c:v>4192.3999999999996</c:v>
                </c:pt>
                <c:pt idx="18252">
                  <c:v>4211.8999999999996</c:v>
                </c:pt>
                <c:pt idx="18253">
                  <c:v>4198.7</c:v>
                </c:pt>
                <c:pt idx="18254">
                  <c:v>4205.8999999999996</c:v>
                </c:pt>
                <c:pt idx="18255">
                  <c:v>4203.3999999999996</c:v>
                </c:pt>
                <c:pt idx="18256">
                  <c:v>4200.3999999999996</c:v>
                </c:pt>
                <c:pt idx="18257">
                  <c:v>4205.5</c:v>
                </c:pt>
                <c:pt idx="18258">
                  <c:v>4205.3</c:v>
                </c:pt>
                <c:pt idx="18259">
                  <c:v>4212</c:v>
                </c:pt>
                <c:pt idx="18260">
                  <c:v>4214.6000000000004</c:v>
                </c:pt>
                <c:pt idx="18261">
                  <c:v>4205</c:v>
                </c:pt>
                <c:pt idx="18262">
                  <c:v>4209</c:v>
                </c:pt>
                <c:pt idx="18263">
                  <c:v>4208.2</c:v>
                </c:pt>
                <c:pt idx="18264">
                  <c:v>4206.1000000000004</c:v>
                </c:pt>
                <c:pt idx="18265">
                  <c:v>4208.8</c:v>
                </c:pt>
                <c:pt idx="18266">
                  <c:v>4214.3</c:v>
                </c:pt>
                <c:pt idx="18267">
                  <c:v>4209.7</c:v>
                </c:pt>
                <c:pt idx="18268">
                  <c:v>4211.5</c:v>
                </c:pt>
                <c:pt idx="18269">
                  <c:v>4206.8</c:v>
                </c:pt>
                <c:pt idx="18270">
                  <c:v>4215.5</c:v>
                </c:pt>
                <c:pt idx="18271">
                  <c:v>4207.3999999999996</c:v>
                </c:pt>
                <c:pt idx="18272">
                  <c:v>4209</c:v>
                </c:pt>
                <c:pt idx="18273">
                  <c:v>4204</c:v>
                </c:pt>
                <c:pt idx="18274">
                  <c:v>4208.6000000000004</c:v>
                </c:pt>
                <c:pt idx="18275">
                  <c:v>4197</c:v>
                </c:pt>
                <c:pt idx="18276">
                  <c:v>4205.2</c:v>
                </c:pt>
                <c:pt idx="18277">
                  <c:v>4207.7</c:v>
                </c:pt>
                <c:pt idx="18278">
                  <c:v>4196.8</c:v>
                </c:pt>
                <c:pt idx="18279">
                  <c:v>4205</c:v>
                </c:pt>
                <c:pt idx="18280">
                  <c:v>4195.8</c:v>
                </c:pt>
                <c:pt idx="18281">
                  <c:v>4195.2</c:v>
                </c:pt>
                <c:pt idx="18282">
                  <c:v>4194.5</c:v>
                </c:pt>
                <c:pt idx="18283">
                  <c:v>4189.8999999999996</c:v>
                </c:pt>
                <c:pt idx="18284">
                  <c:v>4185.1000000000004</c:v>
                </c:pt>
                <c:pt idx="18285">
                  <c:v>4188.8</c:v>
                </c:pt>
                <c:pt idx="18286">
                  <c:v>4195</c:v>
                </c:pt>
                <c:pt idx="18287">
                  <c:v>4192.1000000000004</c:v>
                </c:pt>
                <c:pt idx="18288">
                  <c:v>4195.8999999999996</c:v>
                </c:pt>
                <c:pt idx="18289">
                  <c:v>4191.8</c:v>
                </c:pt>
                <c:pt idx="18290">
                  <c:v>4198.1000000000004</c:v>
                </c:pt>
                <c:pt idx="18291">
                  <c:v>4191.2</c:v>
                </c:pt>
                <c:pt idx="18292">
                  <c:v>4185.5</c:v>
                </c:pt>
                <c:pt idx="18293">
                  <c:v>4189.1000000000004</c:v>
                </c:pt>
                <c:pt idx="18294">
                  <c:v>4182.3999999999996</c:v>
                </c:pt>
                <c:pt idx="18295">
                  <c:v>4189.2</c:v>
                </c:pt>
                <c:pt idx="18296">
                  <c:v>4185.2</c:v>
                </c:pt>
                <c:pt idx="18297">
                  <c:v>4184.5</c:v>
                </c:pt>
                <c:pt idx="18298">
                  <c:v>4193</c:v>
                </c:pt>
                <c:pt idx="18299">
                  <c:v>4198.1000000000004</c:v>
                </c:pt>
                <c:pt idx="18300">
                  <c:v>4191</c:v>
                </c:pt>
                <c:pt idx="18301">
                  <c:v>4191</c:v>
                </c:pt>
                <c:pt idx="18302">
                  <c:v>4185.3999999999996</c:v>
                </c:pt>
                <c:pt idx="18303">
                  <c:v>4198.5</c:v>
                </c:pt>
                <c:pt idx="18304">
                  <c:v>4195</c:v>
                </c:pt>
                <c:pt idx="18305">
                  <c:v>4189.8</c:v>
                </c:pt>
                <c:pt idx="18306">
                  <c:v>4193.6000000000004</c:v>
                </c:pt>
                <c:pt idx="18307">
                  <c:v>4187.1000000000004</c:v>
                </c:pt>
                <c:pt idx="18308">
                  <c:v>4190.8</c:v>
                </c:pt>
                <c:pt idx="18309">
                  <c:v>4192.3999999999996</c:v>
                </c:pt>
                <c:pt idx="18310">
                  <c:v>4203.1000000000004</c:v>
                </c:pt>
                <c:pt idx="18311">
                  <c:v>4195.8999999999996</c:v>
                </c:pt>
                <c:pt idx="18312">
                  <c:v>4205.7</c:v>
                </c:pt>
                <c:pt idx="18313">
                  <c:v>4200.6000000000004</c:v>
                </c:pt>
                <c:pt idx="18314">
                  <c:v>4190.3999999999996</c:v>
                </c:pt>
                <c:pt idx="18315">
                  <c:v>4187.8999999999996</c:v>
                </c:pt>
                <c:pt idx="18316">
                  <c:v>4187.8</c:v>
                </c:pt>
                <c:pt idx="18317">
                  <c:v>4193.8</c:v>
                </c:pt>
                <c:pt idx="18318">
                  <c:v>4195.1000000000004</c:v>
                </c:pt>
                <c:pt idx="18319">
                  <c:v>4186.7</c:v>
                </c:pt>
                <c:pt idx="18320">
                  <c:v>4190</c:v>
                </c:pt>
                <c:pt idx="18321">
                  <c:v>4191.1000000000004</c:v>
                </c:pt>
                <c:pt idx="18322">
                  <c:v>4187</c:v>
                </c:pt>
                <c:pt idx="18323">
                  <c:v>4186</c:v>
                </c:pt>
                <c:pt idx="18324">
                  <c:v>4199.6000000000004</c:v>
                </c:pt>
                <c:pt idx="18325">
                  <c:v>4198.6000000000004</c:v>
                </c:pt>
                <c:pt idx="18326">
                  <c:v>4195.8</c:v>
                </c:pt>
                <c:pt idx="18327">
                  <c:v>4180.1000000000004</c:v>
                </c:pt>
                <c:pt idx="18328">
                  <c:v>4194.1000000000004</c:v>
                </c:pt>
                <c:pt idx="18329">
                  <c:v>4193.2</c:v>
                </c:pt>
                <c:pt idx="18330">
                  <c:v>4185.3</c:v>
                </c:pt>
                <c:pt idx="18331">
                  <c:v>4194.7</c:v>
                </c:pt>
                <c:pt idx="18332">
                  <c:v>4189.2</c:v>
                </c:pt>
                <c:pt idx="18333">
                  <c:v>4193.3</c:v>
                </c:pt>
                <c:pt idx="18334">
                  <c:v>4194.5</c:v>
                </c:pt>
                <c:pt idx="18335">
                  <c:v>4187.2</c:v>
                </c:pt>
                <c:pt idx="18336">
                  <c:v>4197.8999999999996</c:v>
                </c:pt>
                <c:pt idx="18337">
                  <c:v>4191.3</c:v>
                </c:pt>
                <c:pt idx="18338">
                  <c:v>4196.6000000000004</c:v>
                </c:pt>
                <c:pt idx="18339">
                  <c:v>4190.6000000000004</c:v>
                </c:pt>
                <c:pt idx="18340">
                  <c:v>4201.3</c:v>
                </c:pt>
                <c:pt idx="18341">
                  <c:v>4191.8</c:v>
                </c:pt>
                <c:pt idx="18342">
                  <c:v>4199.7</c:v>
                </c:pt>
                <c:pt idx="18343">
                  <c:v>4197.6000000000004</c:v>
                </c:pt>
                <c:pt idx="18344">
                  <c:v>4198.2</c:v>
                </c:pt>
                <c:pt idx="18345">
                  <c:v>4207.2</c:v>
                </c:pt>
                <c:pt idx="18346">
                  <c:v>4204.2</c:v>
                </c:pt>
                <c:pt idx="18347">
                  <c:v>4204.8</c:v>
                </c:pt>
                <c:pt idx="18348">
                  <c:v>4200.7</c:v>
                </c:pt>
                <c:pt idx="18349">
                  <c:v>4201.8</c:v>
                </c:pt>
                <c:pt idx="18350">
                  <c:v>4209.2</c:v>
                </c:pt>
                <c:pt idx="18351">
                  <c:v>4201</c:v>
                </c:pt>
                <c:pt idx="18352">
                  <c:v>4202.7</c:v>
                </c:pt>
                <c:pt idx="18353">
                  <c:v>4200.3999999999996</c:v>
                </c:pt>
                <c:pt idx="18354">
                  <c:v>4192.3</c:v>
                </c:pt>
                <c:pt idx="18355">
                  <c:v>4203.5</c:v>
                </c:pt>
                <c:pt idx="18356">
                  <c:v>4198.2</c:v>
                </c:pt>
                <c:pt idx="18357">
                  <c:v>4209.5</c:v>
                </c:pt>
                <c:pt idx="18358">
                  <c:v>4202.2</c:v>
                </c:pt>
                <c:pt idx="18359">
                  <c:v>4202.3999999999996</c:v>
                </c:pt>
                <c:pt idx="18360">
                  <c:v>4202.6000000000004</c:v>
                </c:pt>
                <c:pt idx="18361">
                  <c:v>4205.2</c:v>
                </c:pt>
                <c:pt idx="18362">
                  <c:v>4200.5</c:v>
                </c:pt>
                <c:pt idx="18363">
                  <c:v>4195.8</c:v>
                </c:pt>
                <c:pt idx="18364">
                  <c:v>4193.8999999999996</c:v>
                </c:pt>
                <c:pt idx="18365">
                  <c:v>4195.1000000000004</c:v>
                </c:pt>
                <c:pt idx="18366">
                  <c:v>4202.2</c:v>
                </c:pt>
                <c:pt idx="18367">
                  <c:v>4198.2</c:v>
                </c:pt>
                <c:pt idx="18368">
                  <c:v>4201.3999999999996</c:v>
                </c:pt>
                <c:pt idx="18369">
                  <c:v>4194.5</c:v>
                </c:pt>
                <c:pt idx="18370">
                  <c:v>4199.8999999999996</c:v>
                </c:pt>
                <c:pt idx="18371">
                  <c:v>4200.5</c:v>
                </c:pt>
                <c:pt idx="18372">
                  <c:v>4197</c:v>
                </c:pt>
                <c:pt idx="18373">
                  <c:v>4195.7</c:v>
                </c:pt>
                <c:pt idx="18374">
                  <c:v>4203.7</c:v>
                </c:pt>
                <c:pt idx="18375">
                  <c:v>4200.7</c:v>
                </c:pt>
                <c:pt idx="18376">
                  <c:v>4202.8999999999996</c:v>
                </c:pt>
                <c:pt idx="18377">
                  <c:v>4199.7</c:v>
                </c:pt>
                <c:pt idx="18378">
                  <c:v>4202.7</c:v>
                </c:pt>
                <c:pt idx="18379">
                  <c:v>4201.8999999999996</c:v>
                </c:pt>
                <c:pt idx="18380">
                  <c:v>4208.8999999999996</c:v>
                </c:pt>
                <c:pt idx="18381">
                  <c:v>4198.7</c:v>
                </c:pt>
                <c:pt idx="18382">
                  <c:v>4207.8999999999996</c:v>
                </c:pt>
                <c:pt idx="18383">
                  <c:v>4194.3999999999996</c:v>
                </c:pt>
                <c:pt idx="18384">
                  <c:v>4194.3</c:v>
                </c:pt>
                <c:pt idx="18385">
                  <c:v>4186.3999999999996</c:v>
                </c:pt>
                <c:pt idx="18386">
                  <c:v>4180.5</c:v>
                </c:pt>
                <c:pt idx="18387">
                  <c:v>4176</c:v>
                </c:pt>
                <c:pt idx="18388">
                  <c:v>4177.1000000000004</c:v>
                </c:pt>
                <c:pt idx="18389">
                  <c:v>4177.8</c:v>
                </c:pt>
                <c:pt idx="18390">
                  <c:v>4176.8</c:v>
                </c:pt>
                <c:pt idx="18391">
                  <c:v>4175</c:v>
                </c:pt>
                <c:pt idx="18392">
                  <c:v>4179.8999999999996</c:v>
                </c:pt>
                <c:pt idx="18393">
                  <c:v>4173.7</c:v>
                </c:pt>
                <c:pt idx="18394">
                  <c:v>4169.2</c:v>
                </c:pt>
                <c:pt idx="18395">
                  <c:v>4158.8</c:v>
                </c:pt>
                <c:pt idx="18396">
                  <c:v>4155.1000000000004</c:v>
                </c:pt>
                <c:pt idx="18397">
                  <c:v>4151.3999999999996</c:v>
                </c:pt>
                <c:pt idx="18398">
                  <c:v>4148.3</c:v>
                </c:pt>
                <c:pt idx="18399">
                  <c:v>4147.8</c:v>
                </c:pt>
                <c:pt idx="18400">
                  <c:v>4147.5</c:v>
                </c:pt>
                <c:pt idx="18401">
                  <c:v>4151.6000000000004</c:v>
                </c:pt>
                <c:pt idx="18402">
                  <c:v>4149.6000000000004</c:v>
                </c:pt>
                <c:pt idx="18403">
                  <c:v>4136.7</c:v>
                </c:pt>
                <c:pt idx="18404">
                  <c:v>4140.2</c:v>
                </c:pt>
                <c:pt idx="18405">
                  <c:v>4136.8999999999996</c:v>
                </c:pt>
                <c:pt idx="18406">
                  <c:v>4130.3</c:v>
                </c:pt>
                <c:pt idx="18407">
                  <c:v>4133.5</c:v>
                </c:pt>
                <c:pt idx="18408">
                  <c:v>4134.7</c:v>
                </c:pt>
                <c:pt idx="18409">
                  <c:v>4132.2</c:v>
                </c:pt>
                <c:pt idx="18410">
                  <c:v>4126.7</c:v>
                </c:pt>
                <c:pt idx="18411">
                  <c:v>4118.3999999999996</c:v>
                </c:pt>
                <c:pt idx="18412">
                  <c:v>4126.7</c:v>
                </c:pt>
                <c:pt idx="18413">
                  <c:v>4118.5</c:v>
                </c:pt>
                <c:pt idx="18414">
                  <c:v>4122.2</c:v>
                </c:pt>
                <c:pt idx="18415">
                  <c:v>4117.1000000000004</c:v>
                </c:pt>
                <c:pt idx="18416">
                  <c:v>4121.8999999999996</c:v>
                </c:pt>
                <c:pt idx="18417">
                  <c:v>4116.5</c:v>
                </c:pt>
                <c:pt idx="18418">
                  <c:v>4122.3999999999996</c:v>
                </c:pt>
                <c:pt idx="18419">
                  <c:v>4118.6000000000004</c:v>
                </c:pt>
                <c:pt idx="18420">
                  <c:v>4118.6000000000004</c:v>
                </c:pt>
                <c:pt idx="18421">
                  <c:v>4127.8999999999996</c:v>
                </c:pt>
                <c:pt idx="18422">
                  <c:v>4114</c:v>
                </c:pt>
                <c:pt idx="18423">
                  <c:v>4125.2</c:v>
                </c:pt>
                <c:pt idx="18424">
                  <c:v>4125.7</c:v>
                </c:pt>
                <c:pt idx="18425">
                  <c:v>4121.8999999999996</c:v>
                </c:pt>
                <c:pt idx="18426">
                  <c:v>4124.3999999999996</c:v>
                </c:pt>
                <c:pt idx="18427">
                  <c:v>4126.1000000000004</c:v>
                </c:pt>
                <c:pt idx="18428">
                  <c:v>4126.8</c:v>
                </c:pt>
                <c:pt idx="18429">
                  <c:v>4126.7</c:v>
                </c:pt>
                <c:pt idx="18430">
                  <c:v>4120.6000000000004</c:v>
                </c:pt>
                <c:pt idx="18431">
                  <c:v>4118.3999999999996</c:v>
                </c:pt>
                <c:pt idx="18432">
                  <c:v>4121.3</c:v>
                </c:pt>
                <c:pt idx="18433">
                  <c:v>4125.7</c:v>
                </c:pt>
                <c:pt idx="18434">
                  <c:v>4124.1000000000004</c:v>
                </c:pt>
                <c:pt idx="18435">
                  <c:v>4127.7</c:v>
                </c:pt>
                <c:pt idx="18436">
                  <c:v>4134.3</c:v>
                </c:pt>
                <c:pt idx="18437">
                  <c:v>4125.8999999999996</c:v>
                </c:pt>
                <c:pt idx="18438">
                  <c:v>4128.5</c:v>
                </c:pt>
                <c:pt idx="18439">
                  <c:v>4119.8</c:v>
                </c:pt>
                <c:pt idx="18440">
                  <c:v>4125.8999999999996</c:v>
                </c:pt>
                <c:pt idx="18441">
                  <c:v>4121.1000000000004</c:v>
                </c:pt>
                <c:pt idx="18442">
                  <c:v>4122.5</c:v>
                </c:pt>
                <c:pt idx="18443">
                  <c:v>4128.7</c:v>
                </c:pt>
                <c:pt idx="18444">
                  <c:v>4136</c:v>
                </c:pt>
                <c:pt idx="18445">
                  <c:v>4131</c:v>
                </c:pt>
                <c:pt idx="18446">
                  <c:v>4136.2</c:v>
                </c:pt>
                <c:pt idx="18447">
                  <c:v>4135.8999999999996</c:v>
                </c:pt>
                <c:pt idx="18448">
                  <c:v>4138.7</c:v>
                </c:pt>
                <c:pt idx="18449">
                  <c:v>4142.7</c:v>
                </c:pt>
                <c:pt idx="18450">
                  <c:v>4138.8</c:v>
                </c:pt>
                <c:pt idx="18451">
                  <c:v>4144.3999999999996</c:v>
                </c:pt>
                <c:pt idx="18452">
                  <c:v>4144.3</c:v>
                </c:pt>
                <c:pt idx="18453">
                  <c:v>4143.3</c:v>
                </c:pt>
                <c:pt idx="18454">
                  <c:v>4140.6000000000004</c:v>
                </c:pt>
                <c:pt idx="18455">
                  <c:v>4134.8999999999996</c:v>
                </c:pt>
                <c:pt idx="18456">
                  <c:v>4130.3999999999996</c:v>
                </c:pt>
                <c:pt idx="18457">
                  <c:v>4147.1000000000004</c:v>
                </c:pt>
                <c:pt idx="18458">
                  <c:v>4137.2</c:v>
                </c:pt>
                <c:pt idx="18459">
                  <c:v>4140</c:v>
                </c:pt>
                <c:pt idx="18460">
                  <c:v>4135.7</c:v>
                </c:pt>
                <c:pt idx="18461">
                  <c:v>4133.3</c:v>
                </c:pt>
                <c:pt idx="18462">
                  <c:v>4141.2</c:v>
                </c:pt>
                <c:pt idx="18463">
                  <c:v>4137.8999999999996</c:v>
                </c:pt>
                <c:pt idx="18464">
                  <c:v>4137.3999999999996</c:v>
                </c:pt>
                <c:pt idx="18465">
                  <c:v>4144.6000000000004</c:v>
                </c:pt>
                <c:pt idx="18466">
                  <c:v>4148</c:v>
                </c:pt>
                <c:pt idx="18467">
                  <c:v>4150</c:v>
                </c:pt>
                <c:pt idx="18468">
                  <c:v>4148.8</c:v>
                </c:pt>
                <c:pt idx="18469">
                  <c:v>4141.1000000000004</c:v>
                </c:pt>
                <c:pt idx="18470">
                  <c:v>4145.1000000000004</c:v>
                </c:pt>
                <c:pt idx="18471">
                  <c:v>4139</c:v>
                </c:pt>
                <c:pt idx="18472">
                  <c:v>4144.2</c:v>
                </c:pt>
                <c:pt idx="18473">
                  <c:v>4129.8999999999996</c:v>
                </c:pt>
                <c:pt idx="18474">
                  <c:v>4143.8999999999996</c:v>
                </c:pt>
                <c:pt idx="18475">
                  <c:v>4138.2</c:v>
                </c:pt>
                <c:pt idx="18476">
                  <c:v>4148.8</c:v>
                </c:pt>
                <c:pt idx="18477">
                  <c:v>4150.3</c:v>
                </c:pt>
                <c:pt idx="18478">
                  <c:v>4134.8999999999996</c:v>
                </c:pt>
                <c:pt idx="18479">
                  <c:v>4144.3999999999996</c:v>
                </c:pt>
                <c:pt idx="18480">
                  <c:v>4145.6000000000004</c:v>
                </c:pt>
                <c:pt idx="18481">
                  <c:v>4137.6000000000004</c:v>
                </c:pt>
                <c:pt idx="18482">
                  <c:v>4145.2</c:v>
                </c:pt>
                <c:pt idx="18483">
                  <c:v>4139.7</c:v>
                </c:pt>
                <c:pt idx="18484">
                  <c:v>4132.8</c:v>
                </c:pt>
                <c:pt idx="18485">
                  <c:v>4145.8999999999996</c:v>
                </c:pt>
                <c:pt idx="18486">
                  <c:v>4133.7</c:v>
                </c:pt>
                <c:pt idx="18487">
                  <c:v>4147.5</c:v>
                </c:pt>
                <c:pt idx="18488">
                  <c:v>4150.2</c:v>
                </c:pt>
                <c:pt idx="18489">
                  <c:v>4139.7</c:v>
                </c:pt>
                <c:pt idx="18490">
                  <c:v>4149.3999999999996</c:v>
                </c:pt>
                <c:pt idx="18491">
                  <c:v>4142</c:v>
                </c:pt>
                <c:pt idx="18492">
                  <c:v>4144.2</c:v>
                </c:pt>
                <c:pt idx="18493">
                  <c:v>4145.3</c:v>
                </c:pt>
                <c:pt idx="18494">
                  <c:v>4148.6000000000004</c:v>
                </c:pt>
                <c:pt idx="18495">
                  <c:v>4152.7</c:v>
                </c:pt>
                <c:pt idx="18496">
                  <c:v>4145.8</c:v>
                </c:pt>
                <c:pt idx="18497">
                  <c:v>4154</c:v>
                </c:pt>
                <c:pt idx="18498">
                  <c:v>4153.3999999999996</c:v>
                </c:pt>
                <c:pt idx="18499">
                  <c:v>4151.1000000000004</c:v>
                </c:pt>
                <c:pt idx="18500">
                  <c:v>4153.8999999999996</c:v>
                </c:pt>
                <c:pt idx="18501">
                  <c:v>4143.6000000000004</c:v>
                </c:pt>
                <c:pt idx="18502">
                  <c:v>4154.8</c:v>
                </c:pt>
                <c:pt idx="18503">
                  <c:v>4146.3999999999996</c:v>
                </c:pt>
                <c:pt idx="18504">
                  <c:v>4145.6000000000004</c:v>
                </c:pt>
                <c:pt idx="18505">
                  <c:v>4138.5</c:v>
                </c:pt>
                <c:pt idx="18506">
                  <c:v>4154.6000000000004</c:v>
                </c:pt>
                <c:pt idx="18507">
                  <c:v>4152.2</c:v>
                </c:pt>
                <c:pt idx="18508">
                  <c:v>4155.6000000000004</c:v>
                </c:pt>
                <c:pt idx="18509">
                  <c:v>4149.5</c:v>
                </c:pt>
                <c:pt idx="18510">
                  <c:v>4158.1000000000004</c:v>
                </c:pt>
                <c:pt idx="18511">
                  <c:v>4150.3</c:v>
                </c:pt>
                <c:pt idx="18512">
                  <c:v>4150.8999999999996</c:v>
                </c:pt>
                <c:pt idx="18513">
                  <c:v>4141.7</c:v>
                </c:pt>
                <c:pt idx="18514">
                  <c:v>4159.6000000000004</c:v>
                </c:pt>
                <c:pt idx="18515">
                  <c:v>4146.6000000000004</c:v>
                </c:pt>
                <c:pt idx="18516">
                  <c:v>4156.8</c:v>
                </c:pt>
                <c:pt idx="18517">
                  <c:v>4169.6000000000004</c:v>
                </c:pt>
                <c:pt idx="18518">
                  <c:v>4164.3999999999996</c:v>
                </c:pt>
                <c:pt idx="18519">
                  <c:v>4167</c:v>
                </c:pt>
                <c:pt idx="18520">
                  <c:v>4167.1000000000004</c:v>
                </c:pt>
                <c:pt idx="18521">
                  <c:v>4152.5</c:v>
                </c:pt>
                <c:pt idx="18522">
                  <c:v>4144.8</c:v>
                </c:pt>
                <c:pt idx="18523">
                  <c:v>4144.3</c:v>
                </c:pt>
                <c:pt idx="18524">
                  <c:v>4135</c:v>
                </c:pt>
                <c:pt idx="18525">
                  <c:v>4148</c:v>
                </c:pt>
                <c:pt idx="18526">
                  <c:v>4157.1000000000004</c:v>
                </c:pt>
                <c:pt idx="18527">
                  <c:v>4142.1000000000004</c:v>
                </c:pt>
                <c:pt idx="18528">
                  <c:v>4141.3</c:v>
                </c:pt>
                <c:pt idx="18529">
                  <c:v>4157.8</c:v>
                </c:pt>
                <c:pt idx="18530">
                  <c:v>4160</c:v>
                </c:pt>
                <c:pt idx="18531">
                  <c:v>4150.7</c:v>
                </c:pt>
                <c:pt idx="18532">
                  <c:v>4150.6000000000004</c:v>
                </c:pt>
                <c:pt idx="18533">
                  <c:v>4174.1000000000004</c:v>
                </c:pt>
                <c:pt idx="18534">
                  <c:v>4151.7</c:v>
                </c:pt>
                <c:pt idx="18535">
                  <c:v>4155.1000000000004</c:v>
                </c:pt>
                <c:pt idx="18536">
                  <c:v>4153.8999999999996</c:v>
                </c:pt>
                <c:pt idx="18537">
                  <c:v>4150.3</c:v>
                </c:pt>
                <c:pt idx="18538">
                  <c:v>4147.1000000000004</c:v>
                </c:pt>
                <c:pt idx="18539">
                  <c:v>4157.8</c:v>
                </c:pt>
                <c:pt idx="18540">
                  <c:v>4161.2</c:v>
                </c:pt>
                <c:pt idx="18541">
                  <c:v>4147.7</c:v>
                </c:pt>
                <c:pt idx="18542">
                  <c:v>4138.2</c:v>
                </c:pt>
                <c:pt idx="18543">
                  <c:v>4154.1000000000004</c:v>
                </c:pt>
                <c:pt idx="18544">
                  <c:v>4154.1000000000004</c:v>
                </c:pt>
                <c:pt idx="18545">
                  <c:v>4168.6000000000004</c:v>
                </c:pt>
                <c:pt idx="18546">
                  <c:v>4158</c:v>
                </c:pt>
                <c:pt idx="18547">
                  <c:v>4164.8</c:v>
                </c:pt>
                <c:pt idx="18548">
                  <c:v>4157.5</c:v>
                </c:pt>
                <c:pt idx="18549">
                  <c:v>4155.3999999999996</c:v>
                </c:pt>
                <c:pt idx="18550">
                  <c:v>4159.3999999999996</c:v>
                </c:pt>
                <c:pt idx="18551">
                  <c:v>4164.1000000000004</c:v>
                </c:pt>
                <c:pt idx="18552">
                  <c:v>4152.2</c:v>
                </c:pt>
                <c:pt idx="18553">
                  <c:v>4157</c:v>
                </c:pt>
                <c:pt idx="18554">
                  <c:v>4144.6000000000004</c:v>
                </c:pt>
                <c:pt idx="18555">
                  <c:v>4149.7</c:v>
                </c:pt>
                <c:pt idx="18556">
                  <c:v>4148.6000000000004</c:v>
                </c:pt>
                <c:pt idx="18557">
                  <c:v>4161.3999999999996</c:v>
                </c:pt>
                <c:pt idx="18558">
                  <c:v>4145.3</c:v>
                </c:pt>
                <c:pt idx="18559">
                  <c:v>4152.1000000000004</c:v>
                </c:pt>
                <c:pt idx="18560">
                  <c:v>4144.2</c:v>
                </c:pt>
                <c:pt idx="18561">
                  <c:v>4139.7</c:v>
                </c:pt>
                <c:pt idx="18562">
                  <c:v>4155.8</c:v>
                </c:pt>
                <c:pt idx="18563">
                  <c:v>4139.8</c:v>
                </c:pt>
                <c:pt idx="18564">
                  <c:v>4144.6000000000004</c:v>
                </c:pt>
                <c:pt idx="18565">
                  <c:v>4145.8</c:v>
                </c:pt>
                <c:pt idx="18566">
                  <c:v>4145</c:v>
                </c:pt>
                <c:pt idx="18567">
                  <c:v>4148.5</c:v>
                </c:pt>
                <c:pt idx="18568">
                  <c:v>4136.3999999999996</c:v>
                </c:pt>
                <c:pt idx="18569">
                  <c:v>4137</c:v>
                </c:pt>
                <c:pt idx="18570">
                  <c:v>4140.1000000000004</c:v>
                </c:pt>
                <c:pt idx="18571">
                  <c:v>4162</c:v>
                </c:pt>
                <c:pt idx="18572">
                  <c:v>4141.7</c:v>
                </c:pt>
                <c:pt idx="18573">
                  <c:v>4143.3</c:v>
                </c:pt>
                <c:pt idx="18574">
                  <c:v>4158.8</c:v>
                </c:pt>
                <c:pt idx="18575">
                  <c:v>4155.5</c:v>
                </c:pt>
                <c:pt idx="18576">
                  <c:v>4141.8999999999996</c:v>
                </c:pt>
                <c:pt idx="18577">
                  <c:v>4139.3999999999996</c:v>
                </c:pt>
                <c:pt idx="18578">
                  <c:v>4158.7</c:v>
                </c:pt>
                <c:pt idx="18579">
                  <c:v>4142.7</c:v>
                </c:pt>
                <c:pt idx="18580">
                  <c:v>4149.2</c:v>
                </c:pt>
                <c:pt idx="18581">
                  <c:v>4149.2</c:v>
                </c:pt>
                <c:pt idx="18582">
                  <c:v>4158.6000000000004</c:v>
                </c:pt>
                <c:pt idx="18583">
                  <c:v>4149.1000000000004</c:v>
                </c:pt>
                <c:pt idx="18584">
                  <c:v>4156.3</c:v>
                </c:pt>
                <c:pt idx="18585">
                  <c:v>4145</c:v>
                </c:pt>
                <c:pt idx="18586">
                  <c:v>4150.8999999999996</c:v>
                </c:pt>
                <c:pt idx="18587">
                  <c:v>4153.5</c:v>
                </c:pt>
                <c:pt idx="18588">
                  <c:v>4153.7</c:v>
                </c:pt>
                <c:pt idx="18589">
                  <c:v>4148.3</c:v>
                </c:pt>
                <c:pt idx="18590">
                  <c:v>4165.2</c:v>
                </c:pt>
                <c:pt idx="18591">
                  <c:v>4158.8999999999996</c:v>
                </c:pt>
                <c:pt idx="18592">
                  <c:v>4156.8</c:v>
                </c:pt>
                <c:pt idx="18593">
                  <c:v>4155.1000000000004</c:v>
                </c:pt>
                <c:pt idx="18594">
                  <c:v>4153.3</c:v>
                </c:pt>
                <c:pt idx="18595">
                  <c:v>4153.8</c:v>
                </c:pt>
                <c:pt idx="18596">
                  <c:v>4165.5</c:v>
                </c:pt>
                <c:pt idx="18597">
                  <c:v>4158.3999999999996</c:v>
                </c:pt>
                <c:pt idx="18598">
                  <c:v>4159.8999999999996</c:v>
                </c:pt>
                <c:pt idx="18599">
                  <c:v>4165.8</c:v>
                </c:pt>
                <c:pt idx="18600">
                  <c:v>4160.2</c:v>
                </c:pt>
                <c:pt idx="18601">
                  <c:v>4156.3999999999996</c:v>
                </c:pt>
                <c:pt idx="18602">
                  <c:v>4157.7</c:v>
                </c:pt>
                <c:pt idx="18603">
                  <c:v>4157.3999999999996</c:v>
                </c:pt>
                <c:pt idx="18604">
                  <c:v>4163.8999999999996</c:v>
                </c:pt>
                <c:pt idx="18605">
                  <c:v>4161.8999999999996</c:v>
                </c:pt>
                <c:pt idx="18606">
                  <c:v>4158.8999999999996</c:v>
                </c:pt>
                <c:pt idx="18607">
                  <c:v>4154</c:v>
                </c:pt>
                <c:pt idx="18608">
                  <c:v>4161.3999999999996</c:v>
                </c:pt>
                <c:pt idx="18609">
                  <c:v>4164.3999999999996</c:v>
                </c:pt>
                <c:pt idx="18610">
                  <c:v>4159.1000000000004</c:v>
                </c:pt>
                <c:pt idx="18611">
                  <c:v>4160</c:v>
                </c:pt>
                <c:pt idx="18612">
                  <c:v>4159.7</c:v>
                </c:pt>
                <c:pt idx="18613">
                  <c:v>4158.7</c:v>
                </c:pt>
                <c:pt idx="18614">
                  <c:v>4157.5</c:v>
                </c:pt>
                <c:pt idx="18615">
                  <c:v>4168.6000000000004</c:v>
                </c:pt>
                <c:pt idx="18616">
                  <c:v>4158.2</c:v>
                </c:pt>
                <c:pt idx="18617">
                  <c:v>4161.3</c:v>
                </c:pt>
                <c:pt idx="18618">
                  <c:v>4162.7</c:v>
                </c:pt>
                <c:pt idx="18619">
                  <c:v>4160.8999999999996</c:v>
                </c:pt>
                <c:pt idx="18620">
                  <c:v>4167.3</c:v>
                </c:pt>
                <c:pt idx="18621">
                  <c:v>4152.6000000000004</c:v>
                </c:pt>
                <c:pt idx="18622">
                  <c:v>4166.2</c:v>
                </c:pt>
                <c:pt idx="18623">
                  <c:v>4153.8999999999996</c:v>
                </c:pt>
                <c:pt idx="18624">
                  <c:v>4150.3999999999996</c:v>
                </c:pt>
                <c:pt idx="18625">
                  <c:v>4152.2</c:v>
                </c:pt>
                <c:pt idx="18626">
                  <c:v>4158.2</c:v>
                </c:pt>
                <c:pt idx="18627">
                  <c:v>4163.2</c:v>
                </c:pt>
                <c:pt idx="18628">
                  <c:v>4164.5</c:v>
                </c:pt>
                <c:pt idx="18629">
                  <c:v>4167.3</c:v>
                </c:pt>
                <c:pt idx="18630">
                  <c:v>4155.5</c:v>
                </c:pt>
                <c:pt idx="18631">
                  <c:v>4164.7</c:v>
                </c:pt>
                <c:pt idx="18632">
                  <c:v>4157.5</c:v>
                </c:pt>
                <c:pt idx="18633">
                  <c:v>4164.3</c:v>
                </c:pt>
                <c:pt idx="18634">
                  <c:v>4153.8</c:v>
                </c:pt>
                <c:pt idx="18635">
                  <c:v>4159.7</c:v>
                </c:pt>
                <c:pt idx="18636">
                  <c:v>4156.2</c:v>
                </c:pt>
                <c:pt idx="18637">
                  <c:v>4167.6000000000004</c:v>
                </c:pt>
                <c:pt idx="18638">
                  <c:v>4156.1000000000004</c:v>
                </c:pt>
                <c:pt idx="18639">
                  <c:v>4159.3</c:v>
                </c:pt>
                <c:pt idx="18640">
                  <c:v>4163.2</c:v>
                </c:pt>
                <c:pt idx="18641">
                  <c:v>4158.8</c:v>
                </c:pt>
                <c:pt idx="18642">
                  <c:v>4164.3999999999996</c:v>
                </c:pt>
                <c:pt idx="18643">
                  <c:v>4167.3999999999996</c:v>
                </c:pt>
                <c:pt idx="18644">
                  <c:v>4161.5</c:v>
                </c:pt>
                <c:pt idx="18645">
                  <c:v>4168.8999999999996</c:v>
                </c:pt>
                <c:pt idx="18646">
                  <c:v>4169.6000000000004</c:v>
                </c:pt>
                <c:pt idx="18647">
                  <c:v>4172.2</c:v>
                </c:pt>
                <c:pt idx="18648">
                  <c:v>4165.5</c:v>
                </c:pt>
                <c:pt idx="18649">
                  <c:v>4163.2</c:v>
                </c:pt>
                <c:pt idx="18650">
                  <c:v>4162.7</c:v>
                </c:pt>
                <c:pt idx="18651">
                  <c:v>4162.8999999999996</c:v>
                </c:pt>
                <c:pt idx="18652">
                  <c:v>4159.3</c:v>
                </c:pt>
                <c:pt idx="18653">
                  <c:v>4161.3</c:v>
                </c:pt>
                <c:pt idx="18654">
                  <c:v>4165.6000000000004</c:v>
                </c:pt>
                <c:pt idx="18655">
                  <c:v>4163.3</c:v>
                </c:pt>
                <c:pt idx="18656">
                  <c:v>4168.3999999999996</c:v>
                </c:pt>
                <c:pt idx="18657">
                  <c:v>4169.5</c:v>
                </c:pt>
                <c:pt idx="18658">
                  <c:v>4167.8</c:v>
                </c:pt>
                <c:pt idx="18659">
                  <c:v>4164.1000000000004</c:v>
                </c:pt>
                <c:pt idx="18660">
                  <c:v>4163.3</c:v>
                </c:pt>
                <c:pt idx="18661">
                  <c:v>4165.6000000000004</c:v>
                </c:pt>
                <c:pt idx="18662">
                  <c:v>4159.7</c:v>
                </c:pt>
                <c:pt idx="18663">
                  <c:v>4157.2</c:v>
                </c:pt>
                <c:pt idx="18664">
                  <c:v>4159.2</c:v>
                </c:pt>
                <c:pt idx="18665">
                  <c:v>4162.1000000000004</c:v>
                </c:pt>
                <c:pt idx="18666">
                  <c:v>4152</c:v>
                </c:pt>
                <c:pt idx="18667">
                  <c:v>4166.3</c:v>
                </c:pt>
                <c:pt idx="18668">
                  <c:v>4159.7</c:v>
                </c:pt>
                <c:pt idx="18669">
                  <c:v>4161.5</c:v>
                </c:pt>
                <c:pt idx="18670">
                  <c:v>4170.6000000000004</c:v>
                </c:pt>
                <c:pt idx="18671">
                  <c:v>4168.3</c:v>
                </c:pt>
                <c:pt idx="18672">
                  <c:v>4160.3999999999996</c:v>
                </c:pt>
                <c:pt idx="18673">
                  <c:v>4164.6000000000004</c:v>
                </c:pt>
                <c:pt idx="18674">
                  <c:v>4158.2</c:v>
                </c:pt>
                <c:pt idx="18675">
                  <c:v>4157.3</c:v>
                </c:pt>
                <c:pt idx="18676">
                  <c:v>4155</c:v>
                </c:pt>
                <c:pt idx="18677">
                  <c:v>4157.2</c:v>
                </c:pt>
                <c:pt idx="18678">
                  <c:v>4154.2</c:v>
                </c:pt>
                <c:pt idx="18679">
                  <c:v>4156.3</c:v>
                </c:pt>
                <c:pt idx="18680">
                  <c:v>4165.6000000000004</c:v>
                </c:pt>
                <c:pt idx="18681">
                  <c:v>4156.3</c:v>
                </c:pt>
                <c:pt idx="18682">
                  <c:v>4151.1000000000004</c:v>
                </c:pt>
                <c:pt idx="18683">
                  <c:v>4151.8</c:v>
                </c:pt>
                <c:pt idx="18684">
                  <c:v>4157.3</c:v>
                </c:pt>
                <c:pt idx="18685">
                  <c:v>4151</c:v>
                </c:pt>
                <c:pt idx="18686">
                  <c:v>4151.8999999999996</c:v>
                </c:pt>
                <c:pt idx="18687">
                  <c:v>4158</c:v>
                </c:pt>
                <c:pt idx="18688">
                  <c:v>4163.3</c:v>
                </c:pt>
                <c:pt idx="18689">
                  <c:v>4162.5</c:v>
                </c:pt>
                <c:pt idx="18690">
                  <c:v>4155.3</c:v>
                </c:pt>
                <c:pt idx="18691">
                  <c:v>4160.8999999999996</c:v>
                </c:pt>
                <c:pt idx="18692">
                  <c:v>4164.5</c:v>
                </c:pt>
                <c:pt idx="18693">
                  <c:v>4166.8</c:v>
                </c:pt>
                <c:pt idx="18694">
                  <c:v>4163.3</c:v>
                </c:pt>
                <c:pt idx="18695">
                  <c:v>4166.1000000000004</c:v>
                </c:pt>
                <c:pt idx="18696">
                  <c:v>4164.8999999999996</c:v>
                </c:pt>
                <c:pt idx="18697">
                  <c:v>4164.3999999999996</c:v>
                </c:pt>
                <c:pt idx="18698">
                  <c:v>4162.6000000000004</c:v>
                </c:pt>
                <c:pt idx="18699">
                  <c:v>4166.5</c:v>
                </c:pt>
                <c:pt idx="18700">
                  <c:v>4167.3</c:v>
                </c:pt>
                <c:pt idx="18701">
                  <c:v>4164.3999999999996</c:v>
                </c:pt>
                <c:pt idx="18702">
                  <c:v>4162.3</c:v>
                </c:pt>
                <c:pt idx="18703">
                  <c:v>4168.8999999999996</c:v>
                </c:pt>
                <c:pt idx="18704">
                  <c:v>4174.2</c:v>
                </c:pt>
                <c:pt idx="18705">
                  <c:v>4170.3</c:v>
                </c:pt>
                <c:pt idx="18706">
                  <c:v>4163.8999999999996</c:v>
                </c:pt>
                <c:pt idx="18707">
                  <c:v>4165.6000000000004</c:v>
                </c:pt>
                <c:pt idx="18708">
                  <c:v>4167.2</c:v>
                </c:pt>
                <c:pt idx="18709">
                  <c:v>4169.8</c:v>
                </c:pt>
                <c:pt idx="18710">
                  <c:v>4165.5</c:v>
                </c:pt>
                <c:pt idx="18711">
                  <c:v>4167.8</c:v>
                </c:pt>
                <c:pt idx="18712">
                  <c:v>4165.5</c:v>
                </c:pt>
                <c:pt idx="18713">
                  <c:v>4167.7</c:v>
                </c:pt>
                <c:pt idx="18714">
                  <c:v>4165.1000000000004</c:v>
                </c:pt>
                <c:pt idx="18715">
                  <c:v>4163.3999999999996</c:v>
                </c:pt>
                <c:pt idx="18716">
                  <c:v>4167.7</c:v>
                </c:pt>
                <c:pt idx="18717">
                  <c:v>4176.3</c:v>
                </c:pt>
                <c:pt idx="18718">
                  <c:v>4167.8</c:v>
                </c:pt>
                <c:pt idx="18719">
                  <c:v>4163.3</c:v>
                </c:pt>
                <c:pt idx="18720">
                  <c:v>4164.8</c:v>
                </c:pt>
                <c:pt idx="18721">
                  <c:v>4169.6000000000004</c:v>
                </c:pt>
                <c:pt idx="18722">
                  <c:v>4169.2</c:v>
                </c:pt>
                <c:pt idx="18723">
                  <c:v>4159.5</c:v>
                </c:pt>
                <c:pt idx="18724">
                  <c:v>4167.8</c:v>
                </c:pt>
                <c:pt idx="18725">
                  <c:v>4164.3</c:v>
                </c:pt>
                <c:pt idx="18726">
                  <c:v>4163.3</c:v>
                </c:pt>
                <c:pt idx="18727">
                  <c:v>4174.1000000000004</c:v>
                </c:pt>
                <c:pt idx="18728">
                  <c:v>4157</c:v>
                </c:pt>
                <c:pt idx="18729">
                  <c:v>4157</c:v>
                </c:pt>
                <c:pt idx="18730">
                  <c:v>4157.2</c:v>
                </c:pt>
                <c:pt idx="18731">
                  <c:v>4158</c:v>
                </c:pt>
                <c:pt idx="18732">
                  <c:v>4166.5</c:v>
                </c:pt>
                <c:pt idx="18733">
                  <c:v>4160.3999999999996</c:v>
                </c:pt>
                <c:pt idx="18734">
                  <c:v>4160.3</c:v>
                </c:pt>
                <c:pt idx="18735">
                  <c:v>4155.8</c:v>
                </c:pt>
                <c:pt idx="18736">
                  <c:v>4159.7</c:v>
                </c:pt>
                <c:pt idx="18737">
                  <c:v>4165.8</c:v>
                </c:pt>
                <c:pt idx="18738">
                  <c:v>4159.8999999999996</c:v>
                </c:pt>
                <c:pt idx="18739">
                  <c:v>4161.3999999999996</c:v>
                </c:pt>
                <c:pt idx="18740">
                  <c:v>4162.6000000000004</c:v>
                </c:pt>
                <c:pt idx="18741">
                  <c:v>4161.3999999999996</c:v>
                </c:pt>
                <c:pt idx="18742">
                  <c:v>4155.3999999999996</c:v>
                </c:pt>
                <c:pt idx="18743">
                  <c:v>4154.1000000000004</c:v>
                </c:pt>
                <c:pt idx="18744">
                  <c:v>4160.3999999999996</c:v>
                </c:pt>
                <c:pt idx="18745">
                  <c:v>4153.3999999999996</c:v>
                </c:pt>
                <c:pt idx="18746">
                  <c:v>4159.3</c:v>
                </c:pt>
                <c:pt idx="18747">
                  <c:v>4155.8999999999996</c:v>
                </c:pt>
                <c:pt idx="18748">
                  <c:v>4163.1000000000004</c:v>
                </c:pt>
                <c:pt idx="18749">
                  <c:v>4148.8999999999996</c:v>
                </c:pt>
                <c:pt idx="18750">
                  <c:v>4155</c:v>
                </c:pt>
                <c:pt idx="18751">
                  <c:v>4154</c:v>
                </c:pt>
                <c:pt idx="18752">
                  <c:v>4158.3999999999996</c:v>
                </c:pt>
                <c:pt idx="18753">
                  <c:v>4159.3999999999996</c:v>
                </c:pt>
                <c:pt idx="18754">
                  <c:v>4158.6000000000004</c:v>
                </c:pt>
                <c:pt idx="18755">
                  <c:v>4147.8</c:v>
                </c:pt>
                <c:pt idx="18756">
                  <c:v>4157.5</c:v>
                </c:pt>
                <c:pt idx="18757">
                  <c:v>4156.2</c:v>
                </c:pt>
                <c:pt idx="18758">
                  <c:v>4161.7</c:v>
                </c:pt>
                <c:pt idx="18759">
                  <c:v>4160.5</c:v>
                </c:pt>
                <c:pt idx="18760">
                  <c:v>4155.6000000000004</c:v>
                </c:pt>
                <c:pt idx="18761">
                  <c:v>4159.3999999999996</c:v>
                </c:pt>
                <c:pt idx="18762">
                  <c:v>4151.3</c:v>
                </c:pt>
                <c:pt idx="18763">
                  <c:v>4155.7</c:v>
                </c:pt>
                <c:pt idx="18764">
                  <c:v>4149.6000000000004</c:v>
                </c:pt>
                <c:pt idx="18765">
                  <c:v>4155.3</c:v>
                </c:pt>
                <c:pt idx="18766">
                  <c:v>4159.5</c:v>
                </c:pt>
                <c:pt idx="18767">
                  <c:v>4160.5</c:v>
                </c:pt>
                <c:pt idx="18768">
                  <c:v>4150.8</c:v>
                </c:pt>
                <c:pt idx="18769">
                  <c:v>4164.5</c:v>
                </c:pt>
                <c:pt idx="18770">
                  <c:v>4155.6000000000004</c:v>
                </c:pt>
                <c:pt idx="18771">
                  <c:v>4159.6000000000004</c:v>
                </c:pt>
                <c:pt idx="18772">
                  <c:v>4159.6000000000004</c:v>
                </c:pt>
                <c:pt idx="18773">
                  <c:v>4149.5</c:v>
                </c:pt>
                <c:pt idx="18774">
                  <c:v>4159.8999999999996</c:v>
                </c:pt>
                <c:pt idx="18775">
                  <c:v>4163.3999999999996</c:v>
                </c:pt>
                <c:pt idx="18776">
                  <c:v>4151.2</c:v>
                </c:pt>
                <c:pt idx="18777">
                  <c:v>4168.8999999999996</c:v>
                </c:pt>
                <c:pt idx="18778">
                  <c:v>4166.3999999999996</c:v>
                </c:pt>
                <c:pt idx="18779">
                  <c:v>4160.1000000000004</c:v>
                </c:pt>
                <c:pt idx="18780">
                  <c:v>4158.6000000000004</c:v>
                </c:pt>
                <c:pt idx="18781">
                  <c:v>4159.8</c:v>
                </c:pt>
                <c:pt idx="18782">
                  <c:v>4157.5</c:v>
                </c:pt>
                <c:pt idx="18783">
                  <c:v>4158.1000000000004</c:v>
                </c:pt>
                <c:pt idx="18784">
                  <c:v>4154.3</c:v>
                </c:pt>
                <c:pt idx="18785">
                  <c:v>4152.3999999999996</c:v>
                </c:pt>
                <c:pt idx="18786">
                  <c:v>4151.2</c:v>
                </c:pt>
                <c:pt idx="18787">
                  <c:v>4154.3999999999996</c:v>
                </c:pt>
                <c:pt idx="18788">
                  <c:v>4161.6000000000004</c:v>
                </c:pt>
                <c:pt idx="18789">
                  <c:v>4150.1000000000004</c:v>
                </c:pt>
                <c:pt idx="18790">
                  <c:v>4155.3999999999996</c:v>
                </c:pt>
                <c:pt idx="18791">
                  <c:v>4152.3</c:v>
                </c:pt>
                <c:pt idx="18792">
                  <c:v>4154</c:v>
                </c:pt>
                <c:pt idx="18793">
                  <c:v>4155.1000000000004</c:v>
                </c:pt>
                <c:pt idx="18794">
                  <c:v>4159.3</c:v>
                </c:pt>
                <c:pt idx="18795">
                  <c:v>4149.6000000000004</c:v>
                </c:pt>
                <c:pt idx="18796">
                  <c:v>4148</c:v>
                </c:pt>
                <c:pt idx="18797">
                  <c:v>4152.5</c:v>
                </c:pt>
                <c:pt idx="18798">
                  <c:v>4152.3</c:v>
                </c:pt>
                <c:pt idx="18799">
                  <c:v>4147.2</c:v>
                </c:pt>
                <c:pt idx="18800">
                  <c:v>4145.6000000000004</c:v>
                </c:pt>
                <c:pt idx="18801">
                  <c:v>4150.8999999999996</c:v>
                </c:pt>
                <c:pt idx="18802">
                  <c:v>4148.8</c:v>
                </c:pt>
                <c:pt idx="18803">
                  <c:v>4150.3999999999996</c:v>
                </c:pt>
                <c:pt idx="18804">
                  <c:v>4148.5</c:v>
                </c:pt>
                <c:pt idx="18805">
                  <c:v>4148.2</c:v>
                </c:pt>
                <c:pt idx="18806">
                  <c:v>4153</c:v>
                </c:pt>
                <c:pt idx="18807">
                  <c:v>4149.6000000000004</c:v>
                </c:pt>
                <c:pt idx="18808">
                  <c:v>4155.2</c:v>
                </c:pt>
                <c:pt idx="18809">
                  <c:v>4153.8999999999996</c:v>
                </c:pt>
                <c:pt idx="18810">
                  <c:v>4153.8</c:v>
                </c:pt>
                <c:pt idx="18811">
                  <c:v>4147.8</c:v>
                </c:pt>
                <c:pt idx="18812">
                  <c:v>4149.8999999999996</c:v>
                </c:pt>
                <c:pt idx="18813">
                  <c:v>4153.1000000000004</c:v>
                </c:pt>
                <c:pt idx="18814">
                  <c:v>4147.8</c:v>
                </c:pt>
                <c:pt idx="18815">
                  <c:v>4145.3</c:v>
                </c:pt>
                <c:pt idx="18816">
                  <c:v>4147</c:v>
                </c:pt>
                <c:pt idx="18817">
                  <c:v>4149</c:v>
                </c:pt>
                <c:pt idx="18818">
                  <c:v>4156.8999999999996</c:v>
                </c:pt>
                <c:pt idx="18819">
                  <c:v>4158.8</c:v>
                </c:pt>
                <c:pt idx="18820">
                  <c:v>4149.7</c:v>
                </c:pt>
                <c:pt idx="18821">
                  <c:v>4154.8999999999996</c:v>
                </c:pt>
                <c:pt idx="18822">
                  <c:v>4152.6000000000004</c:v>
                </c:pt>
                <c:pt idx="18823">
                  <c:v>4155.7</c:v>
                </c:pt>
                <c:pt idx="18824">
                  <c:v>4156.8999999999996</c:v>
                </c:pt>
                <c:pt idx="18825">
                  <c:v>4154.7</c:v>
                </c:pt>
                <c:pt idx="18826">
                  <c:v>4156.7</c:v>
                </c:pt>
                <c:pt idx="18827">
                  <c:v>4159.5</c:v>
                </c:pt>
                <c:pt idx="18828">
                  <c:v>4157.3</c:v>
                </c:pt>
                <c:pt idx="18829">
                  <c:v>4161</c:v>
                </c:pt>
                <c:pt idx="18830">
                  <c:v>4160.6000000000004</c:v>
                </c:pt>
                <c:pt idx="18831">
                  <c:v>4145.8999999999996</c:v>
                </c:pt>
                <c:pt idx="18832">
                  <c:v>4154.2</c:v>
                </c:pt>
                <c:pt idx="18833">
                  <c:v>4142.2</c:v>
                </c:pt>
                <c:pt idx="18834">
                  <c:v>4147.1000000000004</c:v>
                </c:pt>
                <c:pt idx="18835">
                  <c:v>4141.5</c:v>
                </c:pt>
                <c:pt idx="18836">
                  <c:v>4148.2</c:v>
                </c:pt>
                <c:pt idx="18837">
                  <c:v>4146.6000000000004</c:v>
                </c:pt>
                <c:pt idx="18838">
                  <c:v>4149.3</c:v>
                </c:pt>
                <c:pt idx="18839">
                  <c:v>4142.3</c:v>
                </c:pt>
                <c:pt idx="18840">
                  <c:v>4140.5</c:v>
                </c:pt>
                <c:pt idx="18841">
                  <c:v>4130.8</c:v>
                </c:pt>
                <c:pt idx="18842">
                  <c:v>4124.3</c:v>
                </c:pt>
                <c:pt idx="18843">
                  <c:v>4131.2</c:v>
                </c:pt>
                <c:pt idx="18844">
                  <c:v>4121.8999999999996</c:v>
                </c:pt>
                <c:pt idx="18845">
                  <c:v>4121.1000000000004</c:v>
                </c:pt>
                <c:pt idx="18846">
                  <c:v>4131</c:v>
                </c:pt>
                <c:pt idx="18847">
                  <c:v>4132</c:v>
                </c:pt>
                <c:pt idx="18848">
                  <c:v>4131.3</c:v>
                </c:pt>
                <c:pt idx="18849">
                  <c:v>4128</c:v>
                </c:pt>
                <c:pt idx="18850">
                  <c:v>4125.2</c:v>
                </c:pt>
                <c:pt idx="18851">
                  <c:v>4122.2</c:v>
                </c:pt>
                <c:pt idx="18852">
                  <c:v>4128.5</c:v>
                </c:pt>
                <c:pt idx="18853">
                  <c:v>4126.2</c:v>
                </c:pt>
                <c:pt idx="18854">
                  <c:v>4124.3</c:v>
                </c:pt>
                <c:pt idx="18855">
                  <c:v>4123.7</c:v>
                </c:pt>
                <c:pt idx="18856">
                  <c:v>4122.2</c:v>
                </c:pt>
                <c:pt idx="18857">
                  <c:v>4119.5</c:v>
                </c:pt>
                <c:pt idx="18858">
                  <c:v>4114.3</c:v>
                </c:pt>
                <c:pt idx="18859">
                  <c:v>4110</c:v>
                </c:pt>
                <c:pt idx="18860">
                  <c:v>4114.8</c:v>
                </c:pt>
                <c:pt idx="18861">
                  <c:v>4113.2</c:v>
                </c:pt>
                <c:pt idx="18862">
                  <c:v>4120.8</c:v>
                </c:pt>
                <c:pt idx="18863">
                  <c:v>4112.8999999999996</c:v>
                </c:pt>
                <c:pt idx="18864">
                  <c:v>4107.5</c:v>
                </c:pt>
                <c:pt idx="18865">
                  <c:v>4112.2</c:v>
                </c:pt>
                <c:pt idx="18866">
                  <c:v>4103.1000000000004</c:v>
                </c:pt>
                <c:pt idx="18867">
                  <c:v>4111.2</c:v>
                </c:pt>
                <c:pt idx="18868">
                  <c:v>4115.3999999999996</c:v>
                </c:pt>
                <c:pt idx="18869">
                  <c:v>4108.8999999999996</c:v>
                </c:pt>
                <c:pt idx="18870">
                  <c:v>4109.7</c:v>
                </c:pt>
                <c:pt idx="18871">
                  <c:v>4116.2</c:v>
                </c:pt>
                <c:pt idx="18872">
                  <c:v>4116</c:v>
                </c:pt>
                <c:pt idx="18873">
                  <c:v>4108.5</c:v>
                </c:pt>
                <c:pt idx="18874">
                  <c:v>4102.3</c:v>
                </c:pt>
                <c:pt idx="18875">
                  <c:v>4101.6000000000004</c:v>
                </c:pt>
                <c:pt idx="18876">
                  <c:v>4103.7</c:v>
                </c:pt>
                <c:pt idx="18877">
                  <c:v>4101.8</c:v>
                </c:pt>
                <c:pt idx="18878">
                  <c:v>4106.3</c:v>
                </c:pt>
                <c:pt idx="18879">
                  <c:v>4116.2</c:v>
                </c:pt>
                <c:pt idx="18880">
                  <c:v>4104.3999999999996</c:v>
                </c:pt>
                <c:pt idx="18881">
                  <c:v>4116.8</c:v>
                </c:pt>
                <c:pt idx="18882">
                  <c:v>4111.5</c:v>
                </c:pt>
                <c:pt idx="18883">
                  <c:v>4103.1000000000004</c:v>
                </c:pt>
                <c:pt idx="18884">
                  <c:v>4108.2</c:v>
                </c:pt>
                <c:pt idx="18885">
                  <c:v>4105</c:v>
                </c:pt>
                <c:pt idx="18886">
                  <c:v>4093.9</c:v>
                </c:pt>
                <c:pt idx="18887">
                  <c:v>4096.3</c:v>
                </c:pt>
                <c:pt idx="18888">
                  <c:v>4099</c:v>
                </c:pt>
                <c:pt idx="18889">
                  <c:v>4098</c:v>
                </c:pt>
                <c:pt idx="18890">
                  <c:v>4099.5</c:v>
                </c:pt>
                <c:pt idx="18891">
                  <c:v>4099.8</c:v>
                </c:pt>
                <c:pt idx="18892">
                  <c:v>4100.1000000000004</c:v>
                </c:pt>
                <c:pt idx="18893">
                  <c:v>4105.5</c:v>
                </c:pt>
                <c:pt idx="18894">
                  <c:v>4103.3999999999996</c:v>
                </c:pt>
                <c:pt idx="18895">
                  <c:v>4107.1000000000004</c:v>
                </c:pt>
                <c:pt idx="18896">
                  <c:v>4106.8999999999996</c:v>
                </c:pt>
                <c:pt idx="18897">
                  <c:v>4106.5</c:v>
                </c:pt>
                <c:pt idx="18898">
                  <c:v>4112.7</c:v>
                </c:pt>
                <c:pt idx="18899">
                  <c:v>4114.6000000000004</c:v>
                </c:pt>
                <c:pt idx="18900">
                  <c:v>4112.8</c:v>
                </c:pt>
                <c:pt idx="18901">
                  <c:v>4108.7</c:v>
                </c:pt>
                <c:pt idx="18902">
                  <c:v>4107.6000000000004</c:v>
                </c:pt>
                <c:pt idx="18903">
                  <c:v>4102.8</c:v>
                </c:pt>
                <c:pt idx="18904">
                  <c:v>4101.8</c:v>
                </c:pt>
                <c:pt idx="18905">
                  <c:v>4108.7</c:v>
                </c:pt>
                <c:pt idx="18906">
                  <c:v>4104</c:v>
                </c:pt>
                <c:pt idx="18907">
                  <c:v>4100.3999999999996</c:v>
                </c:pt>
                <c:pt idx="18908">
                  <c:v>4096.8999999999996</c:v>
                </c:pt>
                <c:pt idx="18909">
                  <c:v>4096.5</c:v>
                </c:pt>
                <c:pt idx="18910">
                  <c:v>4093.4</c:v>
                </c:pt>
                <c:pt idx="18911">
                  <c:v>4087.3</c:v>
                </c:pt>
                <c:pt idx="18912">
                  <c:v>4085.9</c:v>
                </c:pt>
                <c:pt idx="18913">
                  <c:v>4084.8</c:v>
                </c:pt>
                <c:pt idx="18914">
                  <c:v>4085.4</c:v>
                </c:pt>
                <c:pt idx="18915">
                  <c:v>4077.8</c:v>
                </c:pt>
                <c:pt idx="18916">
                  <c:v>4078.8</c:v>
                </c:pt>
                <c:pt idx="18917">
                  <c:v>4074.9</c:v>
                </c:pt>
                <c:pt idx="18918">
                  <c:v>4076.5</c:v>
                </c:pt>
                <c:pt idx="18919">
                  <c:v>4081.9</c:v>
                </c:pt>
                <c:pt idx="18920">
                  <c:v>4077.9</c:v>
                </c:pt>
                <c:pt idx="18921">
                  <c:v>4080</c:v>
                </c:pt>
                <c:pt idx="18922">
                  <c:v>4070.7</c:v>
                </c:pt>
                <c:pt idx="18923">
                  <c:v>4070</c:v>
                </c:pt>
                <c:pt idx="18924">
                  <c:v>4070.9</c:v>
                </c:pt>
                <c:pt idx="18925">
                  <c:v>4073.1</c:v>
                </c:pt>
                <c:pt idx="18926">
                  <c:v>4073.6</c:v>
                </c:pt>
                <c:pt idx="18927">
                  <c:v>4074.8</c:v>
                </c:pt>
                <c:pt idx="18928">
                  <c:v>4079.2</c:v>
                </c:pt>
                <c:pt idx="18929">
                  <c:v>4066.7</c:v>
                </c:pt>
                <c:pt idx="18930">
                  <c:v>4070.1</c:v>
                </c:pt>
                <c:pt idx="18931">
                  <c:v>4063.7</c:v>
                </c:pt>
                <c:pt idx="18932">
                  <c:v>4056.3</c:v>
                </c:pt>
                <c:pt idx="18933">
                  <c:v>4057.6</c:v>
                </c:pt>
                <c:pt idx="18934">
                  <c:v>4075.2</c:v>
                </c:pt>
                <c:pt idx="18935">
                  <c:v>4082.6</c:v>
                </c:pt>
                <c:pt idx="18936">
                  <c:v>4080.8</c:v>
                </c:pt>
                <c:pt idx="18937">
                  <c:v>4075</c:v>
                </c:pt>
                <c:pt idx="18938">
                  <c:v>4082.7</c:v>
                </c:pt>
                <c:pt idx="18939">
                  <c:v>4076.3</c:v>
                </c:pt>
                <c:pt idx="18940">
                  <c:v>4080.7</c:v>
                </c:pt>
                <c:pt idx="18941">
                  <c:v>4082.4</c:v>
                </c:pt>
                <c:pt idx="18942">
                  <c:v>4084.7</c:v>
                </c:pt>
                <c:pt idx="18943">
                  <c:v>4086.2</c:v>
                </c:pt>
                <c:pt idx="18944">
                  <c:v>4093.7</c:v>
                </c:pt>
                <c:pt idx="18945">
                  <c:v>4096.8</c:v>
                </c:pt>
                <c:pt idx="18946">
                  <c:v>4074.7</c:v>
                </c:pt>
                <c:pt idx="18947">
                  <c:v>4081.5</c:v>
                </c:pt>
                <c:pt idx="18948">
                  <c:v>4084.2</c:v>
                </c:pt>
                <c:pt idx="18949">
                  <c:v>4093.1</c:v>
                </c:pt>
                <c:pt idx="18950">
                  <c:v>4099</c:v>
                </c:pt>
                <c:pt idx="18951">
                  <c:v>4073.9</c:v>
                </c:pt>
                <c:pt idx="18952">
                  <c:v>4090.2</c:v>
                </c:pt>
                <c:pt idx="18953">
                  <c:v>4080.3</c:v>
                </c:pt>
                <c:pt idx="18954">
                  <c:v>4087.9</c:v>
                </c:pt>
                <c:pt idx="18955">
                  <c:v>4078.7</c:v>
                </c:pt>
                <c:pt idx="18956">
                  <c:v>4076.9</c:v>
                </c:pt>
                <c:pt idx="18957">
                  <c:v>4080.3</c:v>
                </c:pt>
                <c:pt idx="18958">
                  <c:v>4081</c:v>
                </c:pt>
                <c:pt idx="18959">
                  <c:v>4080.6</c:v>
                </c:pt>
                <c:pt idx="18960">
                  <c:v>4075.6</c:v>
                </c:pt>
                <c:pt idx="18961">
                  <c:v>4082</c:v>
                </c:pt>
                <c:pt idx="18962">
                  <c:v>4079.5</c:v>
                </c:pt>
                <c:pt idx="18963">
                  <c:v>4081.8</c:v>
                </c:pt>
                <c:pt idx="18964">
                  <c:v>4074.8</c:v>
                </c:pt>
                <c:pt idx="18965">
                  <c:v>4074.9</c:v>
                </c:pt>
                <c:pt idx="18966">
                  <c:v>4072.8</c:v>
                </c:pt>
                <c:pt idx="18967">
                  <c:v>4068.1</c:v>
                </c:pt>
                <c:pt idx="18968">
                  <c:v>4066.7</c:v>
                </c:pt>
                <c:pt idx="18969">
                  <c:v>4072.7</c:v>
                </c:pt>
                <c:pt idx="18970">
                  <c:v>4072.9</c:v>
                </c:pt>
                <c:pt idx="18971">
                  <c:v>4070.9</c:v>
                </c:pt>
                <c:pt idx="18972">
                  <c:v>4083.9</c:v>
                </c:pt>
                <c:pt idx="18973">
                  <c:v>4064.4</c:v>
                </c:pt>
                <c:pt idx="18974">
                  <c:v>4068.4</c:v>
                </c:pt>
                <c:pt idx="18975">
                  <c:v>4069.8</c:v>
                </c:pt>
                <c:pt idx="18976">
                  <c:v>4061.7</c:v>
                </c:pt>
                <c:pt idx="18977">
                  <c:v>4071.9</c:v>
                </c:pt>
                <c:pt idx="18978">
                  <c:v>4078</c:v>
                </c:pt>
                <c:pt idx="18979">
                  <c:v>4077.6</c:v>
                </c:pt>
                <c:pt idx="18980">
                  <c:v>4076</c:v>
                </c:pt>
                <c:pt idx="18981">
                  <c:v>4071</c:v>
                </c:pt>
                <c:pt idx="18982">
                  <c:v>4066.2</c:v>
                </c:pt>
                <c:pt idx="18983">
                  <c:v>4069.4</c:v>
                </c:pt>
                <c:pt idx="18984">
                  <c:v>4069.5</c:v>
                </c:pt>
                <c:pt idx="18985">
                  <c:v>4067.1</c:v>
                </c:pt>
                <c:pt idx="18986">
                  <c:v>4069</c:v>
                </c:pt>
                <c:pt idx="18987">
                  <c:v>4068.3</c:v>
                </c:pt>
                <c:pt idx="18988">
                  <c:v>4072.2</c:v>
                </c:pt>
                <c:pt idx="18989">
                  <c:v>4078.5</c:v>
                </c:pt>
                <c:pt idx="18990">
                  <c:v>4077.1</c:v>
                </c:pt>
                <c:pt idx="18991">
                  <c:v>4072.2</c:v>
                </c:pt>
                <c:pt idx="18992">
                  <c:v>4064.3</c:v>
                </c:pt>
                <c:pt idx="18993">
                  <c:v>4064.9</c:v>
                </c:pt>
                <c:pt idx="18994">
                  <c:v>4065.2</c:v>
                </c:pt>
                <c:pt idx="18995">
                  <c:v>4076.1</c:v>
                </c:pt>
                <c:pt idx="18996">
                  <c:v>4068.9</c:v>
                </c:pt>
                <c:pt idx="18997">
                  <c:v>4058.5</c:v>
                </c:pt>
                <c:pt idx="18998">
                  <c:v>4067</c:v>
                </c:pt>
                <c:pt idx="18999">
                  <c:v>4070</c:v>
                </c:pt>
                <c:pt idx="19000">
                  <c:v>4063.4</c:v>
                </c:pt>
                <c:pt idx="19001">
                  <c:v>4062.5</c:v>
                </c:pt>
                <c:pt idx="19002">
                  <c:v>4066</c:v>
                </c:pt>
                <c:pt idx="19003">
                  <c:v>4060.8</c:v>
                </c:pt>
                <c:pt idx="19004">
                  <c:v>4061.1</c:v>
                </c:pt>
                <c:pt idx="19005">
                  <c:v>4044.8</c:v>
                </c:pt>
                <c:pt idx="19006">
                  <c:v>4043.1</c:v>
                </c:pt>
                <c:pt idx="19007">
                  <c:v>4053.6</c:v>
                </c:pt>
                <c:pt idx="19008">
                  <c:v>4049.3</c:v>
                </c:pt>
                <c:pt idx="19009">
                  <c:v>4055.5</c:v>
                </c:pt>
                <c:pt idx="19010">
                  <c:v>4058.2</c:v>
                </c:pt>
                <c:pt idx="19011">
                  <c:v>4051.7</c:v>
                </c:pt>
                <c:pt idx="19012">
                  <c:v>4053.8</c:v>
                </c:pt>
                <c:pt idx="19013">
                  <c:v>4053.1</c:v>
                </c:pt>
                <c:pt idx="19014">
                  <c:v>4051.7</c:v>
                </c:pt>
                <c:pt idx="19015">
                  <c:v>4052.2</c:v>
                </c:pt>
                <c:pt idx="19016">
                  <c:v>4053.8</c:v>
                </c:pt>
                <c:pt idx="19017">
                  <c:v>4046.1</c:v>
                </c:pt>
                <c:pt idx="19018">
                  <c:v>4052.1</c:v>
                </c:pt>
                <c:pt idx="19019">
                  <c:v>4064.4</c:v>
                </c:pt>
                <c:pt idx="19020">
                  <c:v>4049.5</c:v>
                </c:pt>
                <c:pt idx="19021">
                  <c:v>4061.7</c:v>
                </c:pt>
                <c:pt idx="19022">
                  <c:v>4052.9</c:v>
                </c:pt>
                <c:pt idx="19023">
                  <c:v>4055.3</c:v>
                </c:pt>
                <c:pt idx="19024">
                  <c:v>4050.3</c:v>
                </c:pt>
                <c:pt idx="19025">
                  <c:v>4042.5</c:v>
                </c:pt>
                <c:pt idx="19026">
                  <c:v>4040.6</c:v>
                </c:pt>
                <c:pt idx="19027">
                  <c:v>4037.3</c:v>
                </c:pt>
                <c:pt idx="19028">
                  <c:v>4048</c:v>
                </c:pt>
                <c:pt idx="19029">
                  <c:v>4041.5</c:v>
                </c:pt>
                <c:pt idx="19030">
                  <c:v>4046.5</c:v>
                </c:pt>
                <c:pt idx="19031">
                  <c:v>4049.8</c:v>
                </c:pt>
                <c:pt idx="19032">
                  <c:v>4049.6</c:v>
                </c:pt>
                <c:pt idx="19033">
                  <c:v>4047.3</c:v>
                </c:pt>
                <c:pt idx="19034">
                  <c:v>4041.2</c:v>
                </c:pt>
                <c:pt idx="19035">
                  <c:v>4050.1</c:v>
                </c:pt>
                <c:pt idx="19036">
                  <c:v>4045.9</c:v>
                </c:pt>
                <c:pt idx="19037">
                  <c:v>4044.5</c:v>
                </c:pt>
                <c:pt idx="19038">
                  <c:v>4045.3</c:v>
                </c:pt>
                <c:pt idx="19039">
                  <c:v>4050.1</c:v>
                </c:pt>
                <c:pt idx="19040">
                  <c:v>4042.2</c:v>
                </c:pt>
                <c:pt idx="19041">
                  <c:v>4041.2</c:v>
                </c:pt>
                <c:pt idx="19042">
                  <c:v>4044.5</c:v>
                </c:pt>
                <c:pt idx="19043">
                  <c:v>4045.6</c:v>
                </c:pt>
                <c:pt idx="19044">
                  <c:v>4045.3</c:v>
                </c:pt>
                <c:pt idx="19045">
                  <c:v>4048.8</c:v>
                </c:pt>
                <c:pt idx="19046">
                  <c:v>4048.1</c:v>
                </c:pt>
                <c:pt idx="19047">
                  <c:v>4048.8</c:v>
                </c:pt>
                <c:pt idx="19048">
                  <c:v>4046.8</c:v>
                </c:pt>
                <c:pt idx="19049">
                  <c:v>4051.7</c:v>
                </c:pt>
                <c:pt idx="19050">
                  <c:v>4038.4</c:v>
                </c:pt>
                <c:pt idx="19051">
                  <c:v>4045</c:v>
                </c:pt>
                <c:pt idx="19052">
                  <c:v>4041.1</c:v>
                </c:pt>
                <c:pt idx="19053">
                  <c:v>4044.6</c:v>
                </c:pt>
                <c:pt idx="19054">
                  <c:v>4046.4</c:v>
                </c:pt>
                <c:pt idx="19055">
                  <c:v>4049.5</c:v>
                </c:pt>
                <c:pt idx="19056">
                  <c:v>4035.2</c:v>
                </c:pt>
                <c:pt idx="19057">
                  <c:v>4040.8</c:v>
                </c:pt>
                <c:pt idx="19058">
                  <c:v>4035.5</c:v>
                </c:pt>
                <c:pt idx="19059">
                  <c:v>4038.3</c:v>
                </c:pt>
                <c:pt idx="19060">
                  <c:v>4056</c:v>
                </c:pt>
                <c:pt idx="19061">
                  <c:v>4046</c:v>
                </c:pt>
                <c:pt idx="19062">
                  <c:v>4039.9</c:v>
                </c:pt>
                <c:pt idx="19063">
                  <c:v>4031</c:v>
                </c:pt>
                <c:pt idx="19064">
                  <c:v>4021.8</c:v>
                </c:pt>
                <c:pt idx="19065">
                  <c:v>4041.1</c:v>
                </c:pt>
                <c:pt idx="19066">
                  <c:v>4019.9</c:v>
                </c:pt>
                <c:pt idx="19067">
                  <c:v>4029.1</c:v>
                </c:pt>
                <c:pt idx="19068">
                  <c:v>4046.2</c:v>
                </c:pt>
                <c:pt idx="19069">
                  <c:v>4035.9</c:v>
                </c:pt>
                <c:pt idx="19070">
                  <c:v>4020.6</c:v>
                </c:pt>
                <c:pt idx="19071">
                  <c:v>4021.5</c:v>
                </c:pt>
                <c:pt idx="19072">
                  <c:v>4021.7</c:v>
                </c:pt>
                <c:pt idx="19073">
                  <c:v>4035.1</c:v>
                </c:pt>
                <c:pt idx="19074">
                  <c:v>4020.5</c:v>
                </c:pt>
                <c:pt idx="19075">
                  <c:v>4027.6</c:v>
                </c:pt>
                <c:pt idx="19076">
                  <c:v>4026.2</c:v>
                </c:pt>
                <c:pt idx="19077">
                  <c:v>4038.1</c:v>
                </c:pt>
                <c:pt idx="19078">
                  <c:v>4042.2</c:v>
                </c:pt>
                <c:pt idx="19079">
                  <c:v>4043.4</c:v>
                </c:pt>
                <c:pt idx="19080">
                  <c:v>4046.2</c:v>
                </c:pt>
                <c:pt idx="19081">
                  <c:v>4041.1</c:v>
                </c:pt>
                <c:pt idx="19082">
                  <c:v>4040.4</c:v>
                </c:pt>
                <c:pt idx="19083">
                  <c:v>4043.5</c:v>
                </c:pt>
                <c:pt idx="19084">
                  <c:v>4042.1</c:v>
                </c:pt>
                <c:pt idx="19085">
                  <c:v>4038.8</c:v>
                </c:pt>
                <c:pt idx="19086">
                  <c:v>4037.9</c:v>
                </c:pt>
                <c:pt idx="19087">
                  <c:v>4041.6</c:v>
                </c:pt>
                <c:pt idx="19088">
                  <c:v>4046.6</c:v>
                </c:pt>
                <c:pt idx="19089">
                  <c:v>4046.3</c:v>
                </c:pt>
                <c:pt idx="19090">
                  <c:v>4046.5</c:v>
                </c:pt>
                <c:pt idx="19091">
                  <c:v>4041.6</c:v>
                </c:pt>
                <c:pt idx="19092">
                  <c:v>4044.7</c:v>
                </c:pt>
                <c:pt idx="19093">
                  <c:v>4039.9</c:v>
                </c:pt>
                <c:pt idx="19094">
                  <c:v>4041.9</c:v>
                </c:pt>
                <c:pt idx="19095">
                  <c:v>4043.7</c:v>
                </c:pt>
                <c:pt idx="19096">
                  <c:v>4043.2</c:v>
                </c:pt>
                <c:pt idx="19097">
                  <c:v>4044.7</c:v>
                </c:pt>
                <c:pt idx="19098">
                  <c:v>4048.9</c:v>
                </c:pt>
                <c:pt idx="19099">
                  <c:v>4049.7</c:v>
                </c:pt>
                <c:pt idx="19100">
                  <c:v>4047.4</c:v>
                </c:pt>
                <c:pt idx="19101">
                  <c:v>4053.6</c:v>
                </c:pt>
                <c:pt idx="19102">
                  <c:v>4050.1</c:v>
                </c:pt>
                <c:pt idx="19103">
                  <c:v>4046.5</c:v>
                </c:pt>
                <c:pt idx="19104">
                  <c:v>4040.2</c:v>
                </c:pt>
                <c:pt idx="19105">
                  <c:v>4037.1</c:v>
                </c:pt>
                <c:pt idx="19106">
                  <c:v>4037.5</c:v>
                </c:pt>
                <c:pt idx="19107">
                  <c:v>4039.3</c:v>
                </c:pt>
                <c:pt idx="19108">
                  <c:v>4039.7</c:v>
                </c:pt>
                <c:pt idx="19109">
                  <c:v>4035.4</c:v>
                </c:pt>
                <c:pt idx="19110">
                  <c:v>4030.5</c:v>
                </c:pt>
                <c:pt idx="19111">
                  <c:v>4034.2</c:v>
                </c:pt>
                <c:pt idx="19112">
                  <c:v>4028.2</c:v>
                </c:pt>
                <c:pt idx="19113">
                  <c:v>4029.5</c:v>
                </c:pt>
                <c:pt idx="19114">
                  <c:v>4037.8</c:v>
                </c:pt>
                <c:pt idx="19115">
                  <c:v>4023.3</c:v>
                </c:pt>
                <c:pt idx="19116">
                  <c:v>4014.9</c:v>
                </c:pt>
                <c:pt idx="19117">
                  <c:v>4026.3</c:v>
                </c:pt>
                <c:pt idx="19118">
                  <c:v>4030.1</c:v>
                </c:pt>
                <c:pt idx="19119">
                  <c:v>4032.2</c:v>
                </c:pt>
                <c:pt idx="19120">
                  <c:v>4029.2</c:v>
                </c:pt>
                <c:pt idx="19121">
                  <c:v>4020.7</c:v>
                </c:pt>
                <c:pt idx="19122">
                  <c:v>4033.5</c:v>
                </c:pt>
                <c:pt idx="19123">
                  <c:v>4016</c:v>
                </c:pt>
                <c:pt idx="19124">
                  <c:v>4014.4</c:v>
                </c:pt>
                <c:pt idx="19125">
                  <c:v>4014</c:v>
                </c:pt>
                <c:pt idx="19126">
                  <c:v>4013.9</c:v>
                </c:pt>
                <c:pt idx="19127">
                  <c:v>4016.6</c:v>
                </c:pt>
                <c:pt idx="19128">
                  <c:v>4014.8</c:v>
                </c:pt>
                <c:pt idx="19129">
                  <c:v>4019.6</c:v>
                </c:pt>
                <c:pt idx="19130">
                  <c:v>4022.9</c:v>
                </c:pt>
                <c:pt idx="19131">
                  <c:v>4020.9</c:v>
                </c:pt>
                <c:pt idx="19132">
                  <c:v>4015.3</c:v>
                </c:pt>
                <c:pt idx="19133">
                  <c:v>4012</c:v>
                </c:pt>
                <c:pt idx="19134">
                  <c:v>4013.8</c:v>
                </c:pt>
                <c:pt idx="19135">
                  <c:v>4018.6</c:v>
                </c:pt>
                <c:pt idx="19136">
                  <c:v>4018.6</c:v>
                </c:pt>
                <c:pt idx="19137">
                  <c:v>4020.7</c:v>
                </c:pt>
                <c:pt idx="19138">
                  <c:v>4023.5</c:v>
                </c:pt>
                <c:pt idx="19139">
                  <c:v>4024</c:v>
                </c:pt>
                <c:pt idx="19140">
                  <c:v>4023.9</c:v>
                </c:pt>
                <c:pt idx="19141">
                  <c:v>4026.2</c:v>
                </c:pt>
                <c:pt idx="19142">
                  <c:v>4023.1</c:v>
                </c:pt>
                <c:pt idx="19143">
                  <c:v>4028.4</c:v>
                </c:pt>
                <c:pt idx="19144">
                  <c:v>4033.1</c:v>
                </c:pt>
                <c:pt idx="19145">
                  <c:v>4030.6</c:v>
                </c:pt>
                <c:pt idx="19146">
                  <c:v>4022</c:v>
                </c:pt>
                <c:pt idx="19147">
                  <c:v>4033</c:v>
                </c:pt>
                <c:pt idx="19148">
                  <c:v>4020.6</c:v>
                </c:pt>
                <c:pt idx="19149">
                  <c:v>4027.6</c:v>
                </c:pt>
                <c:pt idx="19150">
                  <c:v>4016.2</c:v>
                </c:pt>
                <c:pt idx="19151">
                  <c:v>4018.2</c:v>
                </c:pt>
                <c:pt idx="19152">
                  <c:v>4028.7</c:v>
                </c:pt>
                <c:pt idx="19153">
                  <c:v>4032.9</c:v>
                </c:pt>
                <c:pt idx="19154">
                  <c:v>4027.6</c:v>
                </c:pt>
                <c:pt idx="19155">
                  <c:v>4022.1</c:v>
                </c:pt>
                <c:pt idx="19156">
                  <c:v>4026.2</c:v>
                </c:pt>
                <c:pt idx="19157">
                  <c:v>4015.6</c:v>
                </c:pt>
                <c:pt idx="19158">
                  <c:v>4026.7</c:v>
                </c:pt>
                <c:pt idx="19159">
                  <c:v>4019.1</c:v>
                </c:pt>
                <c:pt idx="19160">
                  <c:v>4018</c:v>
                </c:pt>
                <c:pt idx="19161">
                  <c:v>4025.6</c:v>
                </c:pt>
                <c:pt idx="19162">
                  <c:v>4016.9</c:v>
                </c:pt>
                <c:pt idx="19163">
                  <c:v>4025.1</c:v>
                </c:pt>
                <c:pt idx="19164">
                  <c:v>4020.1</c:v>
                </c:pt>
                <c:pt idx="19165">
                  <c:v>4018.1</c:v>
                </c:pt>
                <c:pt idx="19166">
                  <c:v>4017.7</c:v>
                </c:pt>
                <c:pt idx="19167">
                  <c:v>4014.5</c:v>
                </c:pt>
                <c:pt idx="19168">
                  <c:v>4021.7</c:v>
                </c:pt>
                <c:pt idx="19169">
                  <c:v>4019.4</c:v>
                </c:pt>
                <c:pt idx="19170">
                  <c:v>4028.4</c:v>
                </c:pt>
                <c:pt idx="19171">
                  <c:v>4022.1</c:v>
                </c:pt>
                <c:pt idx="19172">
                  <c:v>4017</c:v>
                </c:pt>
                <c:pt idx="19173">
                  <c:v>4012</c:v>
                </c:pt>
                <c:pt idx="19174">
                  <c:v>4018.9</c:v>
                </c:pt>
                <c:pt idx="19175">
                  <c:v>4015</c:v>
                </c:pt>
                <c:pt idx="19176">
                  <c:v>4020</c:v>
                </c:pt>
                <c:pt idx="19177">
                  <c:v>4010.2</c:v>
                </c:pt>
                <c:pt idx="19178">
                  <c:v>4016.4</c:v>
                </c:pt>
                <c:pt idx="19179">
                  <c:v>4015.8</c:v>
                </c:pt>
                <c:pt idx="19180">
                  <c:v>4019.9</c:v>
                </c:pt>
                <c:pt idx="19181">
                  <c:v>4017.8</c:v>
                </c:pt>
                <c:pt idx="19182">
                  <c:v>4016.9</c:v>
                </c:pt>
                <c:pt idx="19183">
                  <c:v>4012.9</c:v>
                </c:pt>
                <c:pt idx="19184">
                  <c:v>4009.5</c:v>
                </c:pt>
                <c:pt idx="19185">
                  <c:v>4011.6</c:v>
                </c:pt>
                <c:pt idx="19186">
                  <c:v>4006.6</c:v>
                </c:pt>
                <c:pt idx="19187">
                  <c:v>4008.7</c:v>
                </c:pt>
                <c:pt idx="19188">
                  <c:v>4017.9</c:v>
                </c:pt>
                <c:pt idx="19189">
                  <c:v>4023.4</c:v>
                </c:pt>
                <c:pt idx="19190">
                  <c:v>4020.6</c:v>
                </c:pt>
                <c:pt idx="19191">
                  <c:v>4015.3</c:v>
                </c:pt>
                <c:pt idx="19192">
                  <c:v>4018.7</c:v>
                </c:pt>
                <c:pt idx="19193">
                  <c:v>4015.4</c:v>
                </c:pt>
                <c:pt idx="19194">
                  <c:v>4012.7</c:v>
                </c:pt>
                <c:pt idx="19195">
                  <c:v>4017.1</c:v>
                </c:pt>
                <c:pt idx="19196">
                  <c:v>4013.7</c:v>
                </c:pt>
                <c:pt idx="19197">
                  <c:v>4012.3</c:v>
                </c:pt>
                <c:pt idx="19198">
                  <c:v>4019.8</c:v>
                </c:pt>
                <c:pt idx="19199">
                  <c:v>4016.6</c:v>
                </c:pt>
                <c:pt idx="19200">
                  <c:v>4015.3</c:v>
                </c:pt>
                <c:pt idx="19201">
                  <c:v>4019.3</c:v>
                </c:pt>
                <c:pt idx="19202">
                  <c:v>4020.2</c:v>
                </c:pt>
                <c:pt idx="19203">
                  <c:v>4020.4</c:v>
                </c:pt>
                <c:pt idx="19204">
                  <c:v>4023.6</c:v>
                </c:pt>
                <c:pt idx="19205">
                  <c:v>4016.8</c:v>
                </c:pt>
                <c:pt idx="19206">
                  <c:v>4011.4</c:v>
                </c:pt>
                <c:pt idx="19207">
                  <c:v>4016.5</c:v>
                </c:pt>
                <c:pt idx="19208">
                  <c:v>4012.5</c:v>
                </c:pt>
                <c:pt idx="19209">
                  <c:v>4022</c:v>
                </c:pt>
                <c:pt idx="19210">
                  <c:v>4018.4</c:v>
                </c:pt>
                <c:pt idx="19211">
                  <c:v>4024.9</c:v>
                </c:pt>
                <c:pt idx="19212">
                  <c:v>4019.9</c:v>
                </c:pt>
                <c:pt idx="19213">
                  <c:v>4014.9</c:v>
                </c:pt>
                <c:pt idx="19214">
                  <c:v>4022.6</c:v>
                </c:pt>
                <c:pt idx="19215">
                  <c:v>4023.1</c:v>
                </c:pt>
                <c:pt idx="19216">
                  <c:v>4021.5</c:v>
                </c:pt>
                <c:pt idx="19217">
                  <c:v>4020.9</c:v>
                </c:pt>
                <c:pt idx="19218">
                  <c:v>4019.9</c:v>
                </c:pt>
                <c:pt idx="19219">
                  <c:v>4033.3</c:v>
                </c:pt>
                <c:pt idx="19220">
                  <c:v>4024.9</c:v>
                </c:pt>
                <c:pt idx="19221">
                  <c:v>4028.3</c:v>
                </c:pt>
                <c:pt idx="19222">
                  <c:v>4015.7</c:v>
                </c:pt>
                <c:pt idx="19223">
                  <c:v>4017.7</c:v>
                </c:pt>
                <c:pt idx="19224">
                  <c:v>4021.8</c:v>
                </c:pt>
                <c:pt idx="19225">
                  <c:v>4019.4</c:v>
                </c:pt>
                <c:pt idx="19226">
                  <c:v>4012.8</c:v>
                </c:pt>
                <c:pt idx="19227">
                  <c:v>4014</c:v>
                </c:pt>
                <c:pt idx="19228">
                  <c:v>4016.5</c:v>
                </c:pt>
                <c:pt idx="19229">
                  <c:v>4026.1</c:v>
                </c:pt>
                <c:pt idx="19230">
                  <c:v>4028.3</c:v>
                </c:pt>
                <c:pt idx="19231">
                  <c:v>4019.2</c:v>
                </c:pt>
                <c:pt idx="19232">
                  <c:v>4026.4</c:v>
                </c:pt>
                <c:pt idx="19233">
                  <c:v>4017.6</c:v>
                </c:pt>
                <c:pt idx="19234">
                  <c:v>4023.8</c:v>
                </c:pt>
                <c:pt idx="19235">
                  <c:v>4009.9</c:v>
                </c:pt>
                <c:pt idx="19236">
                  <c:v>4019.5</c:v>
                </c:pt>
                <c:pt idx="19237">
                  <c:v>4008.4</c:v>
                </c:pt>
                <c:pt idx="19238">
                  <c:v>4015.1</c:v>
                </c:pt>
                <c:pt idx="19239">
                  <c:v>4020.9</c:v>
                </c:pt>
                <c:pt idx="19240">
                  <c:v>4018.4</c:v>
                </c:pt>
                <c:pt idx="19241">
                  <c:v>4025.3</c:v>
                </c:pt>
                <c:pt idx="19242">
                  <c:v>4004.5</c:v>
                </c:pt>
                <c:pt idx="19243">
                  <c:v>4015.9</c:v>
                </c:pt>
                <c:pt idx="19244">
                  <c:v>4009.3</c:v>
                </c:pt>
                <c:pt idx="19245">
                  <c:v>4024.4</c:v>
                </c:pt>
                <c:pt idx="19246">
                  <c:v>4003.2</c:v>
                </c:pt>
                <c:pt idx="19247">
                  <c:v>4012.2</c:v>
                </c:pt>
                <c:pt idx="19248">
                  <c:v>4006.2</c:v>
                </c:pt>
                <c:pt idx="19249">
                  <c:v>4013.2</c:v>
                </c:pt>
                <c:pt idx="19250">
                  <c:v>4006.1</c:v>
                </c:pt>
                <c:pt idx="19251">
                  <c:v>4017.5</c:v>
                </c:pt>
                <c:pt idx="19252">
                  <c:v>4024.9</c:v>
                </c:pt>
                <c:pt idx="19253">
                  <c:v>4012.8</c:v>
                </c:pt>
                <c:pt idx="19254">
                  <c:v>4034.2</c:v>
                </c:pt>
                <c:pt idx="19255">
                  <c:v>4017.1</c:v>
                </c:pt>
                <c:pt idx="19256">
                  <c:v>4006.6</c:v>
                </c:pt>
                <c:pt idx="19257">
                  <c:v>4016.4</c:v>
                </c:pt>
                <c:pt idx="19258">
                  <c:v>4020.9</c:v>
                </c:pt>
                <c:pt idx="19259">
                  <c:v>4019.9</c:v>
                </c:pt>
                <c:pt idx="19260">
                  <c:v>4027.2</c:v>
                </c:pt>
                <c:pt idx="19261">
                  <c:v>4013.5</c:v>
                </c:pt>
                <c:pt idx="19262">
                  <c:v>4011.8</c:v>
                </c:pt>
                <c:pt idx="19263">
                  <c:v>4005.5</c:v>
                </c:pt>
                <c:pt idx="19264">
                  <c:v>4017.8</c:v>
                </c:pt>
                <c:pt idx="19265">
                  <c:v>4001.2</c:v>
                </c:pt>
                <c:pt idx="19266">
                  <c:v>4015.1</c:v>
                </c:pt>
                <c:pt idx="19267">
                  <c:v>4015</c:v>
                </c:pt>
                <c:pt idx="19268">
                  <c:v>4002.9</c:v>
                </c:pt>
                <c:pt idx="19269">
                  <c:v>4012.5</c:v>
                </c:pt>
                <c:pt idx="19270">
                  <c:v>4015.3</c:v>
                </c:pt>
                <c:pt idx="19271">
                  <c:v>3997.7</c:v>
                </c:pt>
                <c:pt idx="19272">
                  <c:v>4007.7</c:v>
                </c:pt>
                <c:pt idx="19273">
                  <c:v>4012</c:v>
                </c:pt>
                <c:pt idx="19274">
                  <c:v>4008.6</c:v>
                </c:pt>
                <c:pt idx="19275">
                  <c:v>4005.4</c:v>
                </c:pt>
                <c:pt idx="19276">
                  <c:v>4004.2</c:v>
                </c:pt>
                <c:pt idx="19277">
                  <c:v>4004.6</c:v>
                </c:pt>
                <c:pt idx="19278">
                  <c:v>4005.7</c:v>
                </c:pt>
                <c:pt idx="19279">
                  <c:v>4015.1</c:v>
                </c:pt>
                <c:pt idx="19280">
                  <c:v>4007.4</c:v>
                </c:pt>
                <c:pt idx="19281">
                  <c:v>3993.8</c:v>
                </c:pt>
                <c:pt idx="19282">
                  <c:v>3994.2</c:v>
                </c:pt>
                <c:pt idx="19283">
                  <c:v>3989.9</c:v>
                </c:pt>
                <c:pt idx="19284">
                  <c:v>3995.9</c:v>
                </c:pt>
                <c:pt idx="19285">
                  <c:v>3985.4</c:v>
                </c:pt>
                <c:pt idx="19286">
                  <c:v>3994.4</c:v>
                </c:pt>
                <c:pt idx="19287">
                  <c:v>3993.3</c:v>
                </c:pt>
                <c:pt idx="19288">
                  <c:v>3989.4</c:v>
                </c:pt>
                <c:pt idx="19289">
                  <c:v>3987.4</c:v>
                </c:pt>
                <c:pt idx="19290">
                  <c:v>3983.1</c:v>
                </c:pt>
                <c:pt idx="19291">
                  <c:v>3987.6</c:v>
                </c:pt>
                <c:pt idx="19292">
                  <c:v>3981.1</c:v>
                </c:pt>
                <c:pt idx="19293">
                  <c:v>3979.6</c:v>
                </c:pt>
                <c:pt idx="19294">
                  <c:v>3976.9</c:v>
                </c:pt>
                <c:pt idx="19295">
                  <c:v>3974.1</c:v>
                </c:pt>
                <c:pt idx="19296">
                  <c:v>3973.4</c:v>
                </c:pt>
                <c:pt idx="19297">
                  <c:v>3972.8</c:v>
                </c:pt>
                <c:pt idx="19298">
                  <c:v>3968.7</c:v>
                </c:pt>
                <c:pt idx="19299">
                  <c:v>3980.4</c:v>
                </c:pt>
                <c:pt idx="19300">
                  <c:v>3974</c:v>
                </c:pt>
                <c:pt idx="19301">
                  <c:v>3975.1</c:v>
                </c:pt>
                <c:pt idx="19302">
                  <c:v>3975.4</c:v>
                </c:pt>
                <c:pt idx="19303">
                  <c:v>3964.5</c:v>
                </c:pt>
                <c:pt idx="19304">
                  <c:v>3961.7</c:v>
                </c:pt>
                <c:pt idx="19305">
                  <c:v>3955.1</c:v>
                </c:pt>
                <c:pt idx="19306">
                  <c:v>3960</c:v>
                </c:pt>
                <c:pt idx="19307">
                  <c:v>3969</c:v>
                </c:pt>
                <c:pt idx="19308">
                  <c:v>3957.1</c:v>
                </c:pt>
                <c:pt idx="19309">
                  <c:v>3962</c:v>
                </c:pt>
                <c:pt idx="19310">
                  <c:v>3962.6</c:v>
                </c:pt>
                <c:pt idx="19311">
                  <c:v>3964</c:v>
                </c:pt>
                <c:pt idx="19312">
                  <c:v>3958.9</c:v>
                </c:pt>
                <c:pt idx="19313">
                  <c:v>3946.9</c:v>
                </c:pt>
                <c:pt idx="19314">
                  <c:v>3949.8</c:v>
                </c:pt>
                <c:pt idx="19315">
                  <c:v>3945.6</c:v>
                </c:pt>
                <c:pt idx="19316">
                  <c:v>3954.1</c:v>
                </c:pt>
                <c:pt idx="19317">
                  <c:v>3950.8</c:v>
                </c:pt>
                <c:pt idx="19318">
                  <c:v>3941.9</c:v>
                </c:pt>
                <c:pt idx="19319">
                  <c:v>3953.8</c:v>
                </c:pt>
                <c:pt idx="19320">
                  <c:v>3952.6</c:v>
                </c:pt>
                <c:pt idx="19321">
                  <c:v>3952.3</c:v>
                </c:pt>
                <c:pt idx="19322">
                  <c:v>3951</c:v>
                </c:pt>
                <c:pt idx="19323">
                  <c:v>3953.4</c:v>
                </c:pt>
                <c:pt idx="19324">
                  <c:v>3948.8</c:v>
                </c:pt>
                <c:pt idx="19325">
                  <c:v>3961.1</c:v>
                </c:pt>
                <c:pt idx="19326">
                  <c:v>3954.5</c:v>
                </c:pt>
                <c:pt idx="19327">
                  <c:v>3952.6</c:v>
                </c:pt>
                <c:pt idx="19328">
                  <c:v>3952.4</c:v>
                </c:pt>
                <c:pt idx="19329">
                  <c:v>3950</c:v>
                </c:pt>
                <c:pt idx="19330">
                  <c:v>3946.5</c:v>
                </c:pt>
                <c:pt idx="19331">
                  <c:v>3970.5</c:v>
                </c:pt>
                <c:pt idx="19332">
                  <c:v>3959.7</c:v>
                </c:pt>
                <c:pt idx="19333">
                  <c:v>3955.1</c:v>
                </c:pt>
                <c:pt idx="19334">
                  <c:v>3944.6</c:v>
                </c:pt>
                <c:pt idx="19335">
                  <c:v>3960.8</c:v>
                </c:pt>
                <c:pt idx="19336">
                  <c:v>3945.8</c:v>
                </c:pt>
                <c:pt idx="19337">
                  <c:v>3938.6</c:v>
                </c:pt>
                <c:pt idx="19338">
                  <c:v>3947.4</c:v>
                </c:pt>
                <c:pt idx="19339">
                  <c:v>3950.1</c:v>
                </c:pt>
                <c:pt idx="19340">
                  <c:v>3955.4</c:v>
                </c:pt>
                <c:pt idx="19341">
                  <c:v>3948.4</c:v>
                </c:pt>
                <c:pt idx="19342">
                  <c:v>3946.3</c:v>
                </c:pt>
                <c:pt idx="19343">
                  <c:v>3951.2</c:v>
                </c:pt>
                <c:pt idx="19344">
                  <c:v>3955.8</c:v>
                </c:pt>
                <c:pt idx="19345">
                  <c:v>3948.3</c:v>
                </c:pt>
                <c:pt idx="19346">
                  <c:v>3954.6</c:v>
                </c:pt>
                <c:pt idx="19347">
                  <c:v>3952.3</c:v>
                </c:pt>
                <c:pt idx="19348">
                  <c:v>3954.9</c:v>
                </c:pt>
                <c:pt idx="19349">
                  <c:v>3957.9</c:v>
                </c:pt>
                <c:pt idx="19350">
                  <c:v>3955.7</c:v>
                </c:pt>
                <c:pt idx="19351">
                  <c:v>3958.6</c:v>
                </c:pt>
                <c:pt idx="19352">
                  <c:v>3949.8</c:v>
                </c:pt>
                <c:pt idx="19353">
                  <c:v>3954.3</c:v>
                </c:pt>
                <c:pt idx="19354">
                  <c:v>3947.7</c:v>
                </c:pt>
                <c:pt idx="19355">
                  <c:v>3942.7</c:v>
                </c:pt>
                <c:pt idx="19356">
                  <c:v>3937.6</c:v>
                </c:pt>
                <c:pt idx="19357">
                  <c:v>3950</c:v>
                </c:pt>
                <c:pt idx="19358">
                  <c:v>3949.7</c:v>
                </c:pt>
                <c:pt idx="19359">
                  <c:v>3946</c:v>
                </c:pt>
                <c:pt idx="19360">
                  <c:v>3948</c:v>
                </c:pt>
                <c:pt idx="19361">
                  <c:v>3949.6</c:v>
                </c:pt>
                <c:pt idx="19362">
                  <c:v>3934.9</c:v>
                </c:pt>
                <c:pt idx="19363">
                  <c:v>3937.4</c:v>
                </c:pt>
                <c:pt idx="19364">
                  <c:v>3934.1</c:v>
                </c:pt>
                <c:pt idx="19365">
                  <c:v>3935.4</c:v>
                </c:pt>
                <c:pt idx="19366">
                  <c:v>3935.9</c:v>
                </c:pt>
                <c:pt idx="19367">
                  <c:v>3934.6</c:v>
                </c:pt>
                <c:pt idx="19368">
                  <c:v>3934.1</c:v>
                </c:pt>
                <c:pt idx="19369">
                  <c:v>3940.2</c:v>
                </c:pt>
                <c:pt idx="19370">
                  <c:v>3936.9</c:v>
                </c:pt>
                <c:pt idx="19371">
                  <c:v>3930.4</c:v>
                </c:pt>
                <c:pt idx="19372">
                  <c:v>3935.3</c:v>
                </c:pt>
                <c:pt idx="19373">
                  <c:v>3934.4</c:v>
                </c:pt>
                <c:pt idx="19374">
                  <c:v>3930.7</c:v>
                </c:pt>
                <c:pt idx="19375">
                  <c:v>3933.4</c:v>
                </c:pt>
                <c:pt idx="19376">
                  <c:v>3931</c:v>
                </c:pt>
                <c:pt idx="19377">
                  <c:v>3923.7</c:v>
                </c:pt>
                <c:pt idx="19378">
                  <c:v>3925.7</c:v>
                </c:pt>
                <c:pt idx="19379">
                  <c:v>3934.1</c:v>
                </c:pt>
                <c:pt idx="19380">
                  <c:v>3930.5</c:v>
                </c:pt>
                <c:pt idx="19381">
                  <c:v>3932.5</c:v>
                </c:pt>
                <c:pt idx="19382">
                  <c:v>3930.3</c:v>
                </c:pt>
                <c:pt idx="19383">
                  <c:v>3923.7</c:v>
                </c:pt>
                <c:pt idx="19384">
                  <c:v>3929.4</c:v>
                </c:pt>
                <c:pt idx="19385">
                  <c:v>3934.2</c:v>
                </c:pt>
                <c:pt idx="19386">
                  <c:v>3937.3</c:v>
                </c:pt>
                <c:pt idx="19387">
                  <c:v>3937</c:v>
                </c:pt>
                <c:pt idx="19388">
                  <c:v>3940</c:v>
                </c:pt>
                <c:pt idx="19389">
                  <c:v>3938.9</c:v>
                </c:pt>
                <c:pt idx="19390">
                  <c:v>3945.6</c:v>
                </c:pt>
                <c:pt idx="19391">
                  <c:v>3936.8</c:v>
                </c:pt>
                <c:pt idx="19392">
                  <c:v>3939.7</c:v>
                </c:pt>
                <c:pt idx="19393">
                  <c:v>3942</c:v>
                </c:pt>
                <c:pt idx="19394">
                  <c:v>3936.7</c:v>
                </c:pt>
                <c:pt idx="19395">
                  <c:v>3930.3</c:v>
                </c:pt>
                <c:pt idx="19396">
                  <c:v>3933.3</c:v>
                </c:pt>
                <c:pt idx="19397">
                  <c:v>3933.2</c:v>
                </c:pt>
                <c:pt idx="19398">
                  <c:v>3933.3</c:v>
                </c:pt>
                <c:pt idx="19399">
                  <c:v>3938.8</c:v>
                </c:pt>
                <c:pt idx="19400">
                  <c:v>3938.4</c:v>
                </c:pt>
                <c:pt idx="19401">
                  <c:v>3939.8</c:v>
                </c:pt>
                <c:pt idx="19402">
                  <c:v>3917.1</c:v>
                </c:pt>
                <c:pt idx="19403">
                  <c:v>3927.6</c:v>
                </c:pt>
                <c:pt idx="19404">
                  <c:v>3938.2</c:v>
                </c:pt>
                <c:pt idx="19405">
                  <c:v>3942</c:v>
                </c:pt>
                <c:pt idx="19406">
                  <c:v>3929.2</c:v>
                </c:pt>
                <c:pt idx="19407">
                  <c:v>3931.8</c:v>
                </c:pt>
                <c:pt idx="19408">
                  <c:v>3913.8</c:v>
                </c:pt>
                <c:pt idx="19409">
                  <c:v>3929.9</c:v>
                </c:pt>
                <c:pt idx="19410">
                  <c:v>3925.4</c:v>
                </c:pt>
                <c:pt idx="19411">
                  <c:v>3919.8</c:v>
                </c:pt>
                <c:pt idx="19412">
                  <c:v>3919.6</c:v>
                </c:pt>
                <c:pt idx="19413">
                  <c:v>3934.1</c:v>
                </c:pt>
                <c:pt idx="19414">
                  <c:v>3926.8</c:v>
                </c:pt>
                <c:pt idx="19415">
                  <c:v>3921.6</c:v>
                </c:pt>
                <c:pt idx="19416">
                  <c:v>3921.6</c:v>
                </c:pt>
                <c:pt idx="19417">
                  <c:v>3917</c:v>
                </c:pt>
                <c:pt idx="19418">
                  <c:v>3916.1</c:v>
                </c:pt>
                <c:pt idx="19419">
                  <c:v>3924</c:v>
                </c:pt>
                <c:pt idx="19420">
                  <c:v>3909</c:v>
                </c:pt>
                <c:pt idx="19421">
                  <c:v>3921.4</c:v>
                </c:pt>
                <c:pt idx="19422">
                  <c:v>3915.1</c:v>
                </c:pt>
                <c:pt idx="19423">
                  <c:v>3906.6</c:v>
                </c:pt>
                <c:pt idx="19424">
                  <c:v>3909.3</c:v>
                </c:pt>
                <c:pt idx="19425">
                  <c:v>3909.2</c:v>
                </c:pt>
                <c:pt idx="19426">
                  <c:v>3905.8</c:v>
                </c:pt>
                <c:pt idx="19427">
                  <c:v>3912.2</c:v>
                </c:pt>
                <c:pt idx="19428">
                  <c:v>3902.9</c:v>
                </c:pt>
                <c:pt idx="19429">
                  <c:v>3917.9</c:v>
                </c:pt>
                <c:pt idx="19430">
                  <c:v>3910.2</c:v>
                </c:pt>
                <c:pt idx="19431">
                  <c:v>3914.8</c:v>
                </c:pt>
                <c:pt idx="19432">
                  <c:v>3917.9</c:v>
                </c:pt>
                <c:pt idx="19433">
                  <c:v>3920.5</c:v>
                </c:pt>
                <c:pt idx="19434">
                  <c:v>3925.1</c:v>
                </c:pt>
                <c:pt idx="19435">
                  <c:v>3930.2</c:v>
                </c:pt>
                <c:pt idx="19436">
                  <c:v>3925.5</c:v>
                </c:pt>
                <c:pt idx="19437">
                  <c:v>3925.2</c:v>
                </c:pt>
                <c:pt idx="19438">
                  <c:v>3921.8</c:v>
                </c:pt>
                <c:pt idx="19439">
                  <c:v>3933</c:v>
                </c:pt>
                <c:pt idx="19440">
                  <c:v>3921</c:v>
                </c:pt>
                <c:pt idx="19441">
                  <c:v>3921.8</c:v>
                </c:pt>
                <c:pt idx="19442">
                  <c:v>3930</c:v>
                </c:pt>
                <c:pt idx="19443">
                  <c:v>3921.2</c:v>
                </c:pt>
                <c:pt idx="19444">
                  <c:v>3924.9</c:v>
                </c:pt>
                <c:pt idx="19445">
                  <c:v>3920.9</c:v>
                </c:pt>
                <c:pt idx="19446">
                  <c:v>3932</c:v>
                </c:pt>
                <c:pt idx="19447">
                  <c:v>3930.4</c:v>
                </c:pt>
                <c:pt idx="19448">
                  <c:v>3923.5</c:v>
                </c:pt>
                <c:pt idx="19449">
                  <c:v>3917.3</c:v>
                </c:pt>
                <c:pt idx="19450">
                  <c:v>3925.9</c:v>
                </c:pt>
                <c:pt idx="19451">
                  <c:v>3934.4</c:v>
                </c:pt>
                <c:pt idx="19452">
                  <c:v>3927.8</c:v>
                </c:pt>
                <c:pt idx="19453">
                  <c:v>3934.3</c:v>
                </c:pt>
                <c:pt idx="19454">
                  <c:v>3937.9</c:v>
                </c:pt>
                <c:pt idx="19455">
                  <c:v>3924.6</c:v>
                </c:pt>
                <c:pt idx="19456">
                  <c:v>3928.3</c:v>
                </c:pt>
                <c:pt idx="19457">
                  <c:v>3925.4</c:v>
                </c:pt>
                <c:pt idx="19458">
                  <c:v>3925.2</c:v>
                </c:pt>
                <c:pt idx="19459">
                  <c:v>3925.9</c:v>
                </c:pt>
                <c:pt idx="19460">
                  <c:v>3931.3</c:v>
                </c:pt>
                <c:pt idx="19461">
                  <c:v>3933</c:v>
                </c:pt>
                <c:pt idx="19462">
                  <c:v>3929.6</c:v>
                </c:pt>
                <c:pt idx="19463">
                  <c:v>3926.5</c:v>
                </c:pt>
                <c:pt idx="19464">
                  <c:v>3928.2</c:v>
                </c:pt>
                <c:pt idx="19465">
                  <c:v>3921.3</c:v>
                </c:pt>
                <c:pt idx="19466">
                  <c:v>3923.5</c:v>
                </c:pt>
                <c:pt idx="19467">
                  <c:v>3921</c:v>
                </c:pt>
                <c:pt idx="19468">
                  <c:v>3923.5</c:v>
                </c:pt>
                <c:pt idx="19469">
                  <c:v>3913</c:v>
                </c:pt>
                <c:pt idx="19470">
                  <c:v>3927.6</c:v>
                </c:pt>
                <c:pt idx="19471">
                  <c:v>3927.1</c:v>
                </c:pt>
                <c:pt idx="19472">
                  <c:v>3921.2</c:v>
                </c:pt>
                <c:pt idx="19473">
                  <c:v>3924</c:v>
                </c:pt>
                <c:pt idx="19474">
                  <c:v>3919.1</c:v>
                </c:pt>
                <c:pt idx="19475">
                  <c:v>3922.2</c:v>
                </c:pt>
                <c:pt idx="19476">
                  <c:v>3917.1</c:v>
                </c:pt>
                <c:pt idx="19477">
                  <c:v>3921.7</c:v>
                </c:pt>
                <c:pt idx="19478">
                  <c:v>3921.4</c:v>
                </c:pt>
                <c:pt idx="19479">
                  <c:v>3920.7</c:v>
                </c:pt>
                <c:pt idx="19480">
                  <c:v>3927.1</c:v>
                </c:pt>
                <c:pt idx="19481">
                  <c:v>3924.1</c:v>
                </c:pt>
                <c:pt idx="19482">
                  <c:v>3919.5</c:v>
                </c:pt>
                <c:pt idx="19483">
                  <c:v>3920.9</c:v>
                </c:pt>
                <c:pt idx="19484">
                  <c:v>3920.5</c:v>
                </c:pt>
                <c:pt idx="19485">
                  <c:v>3916.5</c:v>
                </c:pt>
                <c:pt idx="19486">
                  <c:v>3921.3</c:v>
                </c:pt>
                <c:pt idx="19487">
                  <c:v>3916.6</c:v>
                </c:pt>
                <c:pt idx="19488">
                  <c:v>3906</c:v>
                </c:pt>
                <c:pt idx="19489">
                  <c:v>3909.1</c:v>
                </c:pt>
                <c:pt idx="19490">
                  <c:v>3915.1</c:v>
                </c:pt>
                <c:pt idx="19491">
                  <c:v>3917.9</c:v>
                </c:pt>
                <c:pt idx="19492">
                  <c:v>3917.3</c:v>
                </c:pt>
                <c:pt idx="19493">
                  <c:v>3915.8</c:v>
                </c:pt>
                <c:pt idx="19494">
                  <c:v>3917.4</c:v>
                </c:pt>
                <c:pt idx="19495">
                  <c:v>3905.8</c:v>
                </c:pt>
                <c:pt idx="19496">
                  <c:v>3925.9</c:v>
                </c:pt>
                <c:pt idx="19497">
                  <c:v>3914.3</c:v>
                </c:pt>
                <c:pt idx="19498">
                  <c:v>3912.6</c:v>
                </c:pt>
                <c:pt idx="19499">
                  <c:v>3902</c:v>
                </c:pt>
                <c:pt idx="19500">
                  <c:v>3917.8</c:v>
                </c:pt>
                <c:pt idx="19501">
                  <c:v>3929</c:v>
                </c:pt>
                <c:pt idx="19502">
                  <c:v>3910</c:v>
                </c:pt>
                <c:pt idx="19503">
                  <c:v>3920.6</c:v>
                </c:pt>
                <c:pt idx="19504">
                  <c:v>3923.6</c:v>
                </c:pt>
                <c:pt idx="19505">
                  <c:v>3920.9</c:v>
                </c:pt>
                <c:pt idx="19506">
                  <c:v>3921.5</c:v>
                </c:pt>
                <c:pt idx="19507">
                  <c:v>3931.7</c:v>
                </c:pt>
                <c:pt idx="19508">
                  <c:v>3913</c:v>
                </c:pt>
                <c:pt idx="19509">
                  <c:v>3920.9</c:v>
                </c:pt>
                <c:pt idx="19510">
                  <c:v>3933.7</c:v>
                </c:pt>
                <c:pt idx="19511">
                  <c:v>3929</c:v>
                </c:pt>
                <c:pt idx="19512">
                  <c:v>3930.3</c:v>
                </c:pt>
                <c:pt idx="19513">
                  <c:v>3918.3</c:v>
                </c:pt>
                <c:pt idx="19514">
                  <c:v>3926</c:v>
                </c:pt>
                <c:pt idx="19515">
                  <c:v>3927.3</c:v>
                </c:pt>
                <c:pt idx="19516">
                  <c:v>3920.3</c:v>
                </c:pt>
                <c:pt idx="19517">
                  <c:v>3922.8</c:v>
                </c:pt>
                <c:pt idx="19518">
                  <c:v>3926.8</c:v>
                </c:pt>
                <c:pt idx="19519">
                  <c:v>3925</c:v>
                </c:pt>
                <c:pt idx="19520">
                  <c:v>3926.3</c:v>
                </c:pt>
                <c:pt idx="19521">
                  <c:v>3930.5</c:v>
                </c:pt>
                <c:pt idx="19522">
                  <c:v>3932.6</c:v>
                </c:pt>
                <c:pt idx="19523">
                  <c:v>3924.8</c:v>
                </c:pt>
                <c:pt idx="19524">
                  <c:v>3922.6</c:v>
                </c:pt>
                <c:pt idx="19525">
                  <c:v>3922.8</c:v>
                </c:pt>
                <c:pt idx="19526">
                  <c:v>3923</c:v>
                </c:pt>
                <c:pt idx="19527">
                  <c:v>3923.2</c:v>
                </c:pt>
                <c:pt idx="19528">
                  <c:v>3930.7</c:v>
                </c:pt>
                <c:pt idx="19529">
                  <c:v>3925.1</c:v>
                </c:pt>
                <c:pt idx="19530">
                  <c:v>3923.7</c:v>
                </c:pt>
                <c:pt idx="19531">
                  <c:v>3931.1</c:v>
                </c:pt>
                <c:pt idx="19532">
                  <c:v>3928</c:v>
                </c:pt>
                <c:pt idx="19533">
                  <c:v>3929</c:v>
                </c:pt>
                <c:pt idx="19534">
                  <c:v>3935.4</c:v>
                </c:pt>
                <c:pt idx="19535">
                  <c:v>3927.8</c:v>
                </c:pt>
                <c:pt idx="19536">
                  <c:v>3936.1</c:v>
                </c:pt>
                <c:pt idx="19537">
                  <c:v>3928.2</c:v>
                </c:pt>
                <c:pt idx="19538">
                  <c:v>3932.7</c:v>
                </c:pt>
                <c:pt idx="19539">
                  <c:v>3933.2</c:v>
                </c:pt>
                <c:pt idx="19540">
                  <c:v>3932.9</c:v>
                </c:pt>
                <c:pt idx="19541">
                  <c:v>3931.3</c:v>
                </c:pt>
                <c:pt idx="19542">
                  <c:v>3934.9</c:v>
                </c:pt>
                <c:pt idx="19543">
                  <c:v>3935.5</c:v>
                </c:pt>
                <c:pt idx="19544">
                  <c:v>3935.4</c:v>
                </c:pt>
                <c:pt idx="19545">
                  <c:v>3931.3</c:v>
                </c:pt>
                <c:pt idx="19546">
                  <c:v>3932.5</c:v>
                </c:pt>
                <c:pt idx="19547">
                  <c:v>3929.7</c:v>
                </c:pt>
                <c:pt idx="19548">
                  <c:v>3935.3</c:v>
                </c:pt>
                <c:pt idx="19549">
                  <c:v>3934.5</c:v>
                </c:pt>
                <c:pt idx="19550">
                  <c:v>3936.8</c:v>
                </c:pt>
                <c:pt idx="19551">
                  <c:v>3938.9</c:v>
                </c:pt>
                <c:pt idx="19552">
                  <c:v>3939.6</c:v>
                </c:pt>
                <c:pt idx="19553">
                  <c:v>3940</c:v>
                </c:pt>
                <c:pt idx="19554">
                  <c:v>3941.5</c:v>
                </c:pt>
                <c:pt idx="19555">
                  <c:v>3942</c:v>
                </c:pt>
                <c:pt idx="19556">
                  <c:v>3939.5</c:v>
                </c:pt>
                <c:pt idx="19557">
                  <c:v>3942</c:v>
                </c:pt>
                <c:pt idx="19558">
                  <c:v>3940.8</c:v>
                </c:pt>
                <c:pt idx="19559">
                  <c:v>3950.3</c:v>
                </c:pt>
                <c:pt idx="19560">
                  <c:v>3945</c:v>
                </c:pt>
                <c:pt idx="19561">
                  <c:v>3940.7</c:v>
                </c:pt>
                <c:pt idx="19562">
                  <c:v>3938.8</c:v>
                </c:pt>
                <c:pt idx="19563">
                  <c:v>3938.7</c:v>
                </c:pt>
                <c:pt idx="19564">
                  <c:v>3949.1</c:v>
                </c:pt>
                <c:pt idx="19565">
                  <c:v>3944.5</c:v>
                </c:pt>
                <c:pt idx="19566">
                  <c:v>3949.3</c:v>
                </c:pt>
                <c:pt idx="19567">
                  <c:v>3946.2</c:v>
                </c:pt>
                <c:pt idx="19568">
                  <c:v>3949.6</c:v>
                </c:pt>
                <c:pt idx="19569">
                  <c:v>3939.8</c:v>
                </c:pt>
                <c:pt idx="19570">
                  <c:v>3952.6</c:v>
                </c:pt>
                <c:pt idx="19571">
                  <c:v>3946.5</c:v>
                </c:pt>
                <c:pt idx="19572">
                  <c:v>3947.3</c:v>
                </c:pt>
                <c:pt idx="19573">
                  <c:v>3951.1</c:v>
                </c:pt>
                <c:pt idx="19574">
                  <c:v>3952.4</c:v>
                </c:pt>
                <c:pt idx="19575">
                  <c:v>3953.6</c:v>
                </c:pt>
                <c:pt idx="19576">
                  <c:v>3957.2</c:v>
                </c:pt>
                <c:pt idx="19577">
                  <c:v>3954.3</c:v>
                </c:pt>
                <c:pt idx="19578">
                  <c:v>3952.6</c:v>
                </c:pt>
                <c:pt idx="19579">
                  <c:v>3948</c:v>
                </c:pt>
                <c:pt idx="19580">
                  <c:v>3961.6</c:v>
                </c:pt>
                <c:pt idx="19581">
                  <c:v>3960.2</c:v>
                </c:pt>
                <c:pt idx="19582">
                  <c:v>3954.5</c:v>
                </c:pt>
                <c:pt idx="19583">
                  <c:v>3956.6</c:v>
                </c:pt>
                <c:pt idx="19584">
                  <c:v>3954.7</c:v>
                </c:pt>
                <c:pt idx="19585">
                  <c:v>3957.4</c:v>
                </c:pt>
                <c:pt idx="19586">
                  <c:v>3963.2</c:v>
                </c:pt>
                <c:pt idx="19587">
                  <c:v>3956.6</c:v>
                </c:pt>
                <c:pt idx="19588">
                  <c:v>3961.4</c:v>
                </c:pt>
                <c:pt idx="19589">
                  <c:v>3961.4</c:v>
                </c:pt>
                <c:pt idx="19590">
                  <c:v>3969.5</c:v>
                </c:pt>
                <c:pt idx="19591">
                  <c:v>3965.5</c:v>
                </c:pt>
                <c:pt idx="19592">
                  <c:v>3967.2</c:v>
                </c:pt>
                <c:pt idx="19593">
                  <c:v>3967</c:v>
                </c:pt>
                <c:pt idx="19594">
                  <c:v>3964.2</c:v>
                </c:pt>
                <c:pt idx="19595">
                  <c:v>3964.2</c:v>
                </c:pt>
                <c:pt idx="19596">
                  <c:v>3962.9</c:v>
                </c:pt>
                <c:pt idx="19597">
                  <c:v>3970.5</c:v>
                </c:pt>
                <c:pt idx="19598">
                  <c:v>3969.3</c:v>
                </c:pt>
                <c:pt idx="19599">
                  <c:v>3965.4</c:v>
                </c:pt>
                <c:pt idx="19600">
                  <c:v>3966.8</c:v>
                </c:pt>
                <c:pt idx="19601">
                  <c:v>3971.4</c:v>
                </c:pt>
                <c:pt idx="19602">
                  <c:v>3970.5</c:v>
                </c:pt>
                <c:pt idx="19603">
                  <c:v>3968.2</c:v>
                </c:pt>
                <c:pt idx="19604">
                  <c:v>3972.5</c:v>
                </c:pt>
                <c:pt idx="19605">
                  <c:v>3971.8</c:v>
                </c:pt>
                <c:pt idx="19606">
                  <c:v>3974</c:v>
                </c:pt>
                <c:pt idx="19607">
                  <c:v>3974.9</c:v>
                </c:pt>
                <c:pt idx="19608">
                  <c:v>3974.2</c:v>
                </c:pt>
                <c:pt idx="19609">
                  <c:v>3974.9</c:v>
                </c:pt>
                <c:pt idx="19610">
                  <c:v>3976.7</c:v>
                </c:pt>
                <c:pt idx="19611">
                  <c:v>3978.4</c:v>
                </c:pt>
                <c:pt idx="19612">
                  <c:v>3982.7</c:v>
                </c:pt>
                <c:pt idx="19613">
                  <c:v>3981.2</c:v>
                </c:pt>
                <c:pt idx="19614">
                  <c:v>3981.7</c:v>
                </c:pt>
                <c:pt idx="19615">
                  <c:v>3976.2</c:v>
                </c:pt>
                <c:pt idx="19616">
                  <c:v>3978.2</c:v>
                </c:pt>
                <c:pt idx="19617">
                  <c:v>3972.5</c:v>
                </c:pt>
                <c:pt idx="19618">
                  <c:v>3975</c:v>
                </c:pt>
                <c:pt idx="19619">
                  <c:v>3981.8</c:v>
                </c:pt>
                <c:pt idx="19620">
                  <c:v>3984.7</c:v>
                </c:pt>
                <c:pt idx="19621">
                  <c:v>3984.2</c:v>
                </c:pt>
                <c:pt idx="19622">
                  <c:v>3984.1</c:v>
                </c:pt>
                <c:pt idx="19623">
                  <c:v>3985.4</c:v>
                </c:pt>
                <c:pt idx="19624">
                  <c:v>3983.2</c:v>
                </c:pt>
                <c:pt idx="19625">
                  <c:v>3977.4</c:v>
                </c:pt>
                <c:pt idx="19626">
                  <c:v>3977.4</c:v>
                </c:pt>
                <c:pt idx="19627">
                  <c:v>3980.8</c:v>
                </c:pt>
                <c:pt idx="19628">
                  <c:v>3980.7</c:v>
                </c:pt>
                <c:pt idx="19629">
                  <c:v>3982.4</c:v>
                </c:pt>
                <c:pt idx="19630">
                  <c:v>3984.8</c:v>
                </c:pt>
                <c:pt idx="19631">
                  <c:v>3985.8</c:v>
                </c:pt>
                <c:pt idx="19632">
                  <c:v>3990.2</c:v>
                </c:pt>
                <c:pt idx="19633">
                  <c:v>3985</c:v>
                </c:pt>
                <c:pt idx="19634">
                  <c:v>3988.5</c:v>
                </c:pt>
                <c:pt idx="19635">
                  <c:v>3988.5</c:v>
                </c:pt>
                <c:pt idx="19636">
                  <c:v>3978.5</c:v>
                </c:pt>
                <c:pt idx="19637">
                  <c:v>3984.8</c:v>
                </c:pt>
                <c:pt idx="19638">
                  <c:v>3982.6</c:v>
                </c:pt>
                <c:pt idx="19639">
                  <c:v>3981</c:v>
                </c:pt>
                <c:pt idx="19640">
                  <c:v>3989.8</c:v>
                </c:pt>
                <c:pt idx="19641">
                  <c:v>3989.3</c:v>
                </c:pt>
                <c:pt idx="19642">
                  <c:v>3993.4</c:v>
                </c:pt>
                <c:pt idx="19643">
                  <c:v>3983</c:v>
                </c:pt>
                <c:pt idx="19644">
                  <c:v>3989</c:v>
                </c:pt>
                <c:pt idx="19645">
                  <c:v>3985.5</c:v>
                </c:pt>
                <c:pt idx="19646">
                  <c:v>3986</c:v>
                </c:pt>
                <c:pt idx="19647">
                  <c:v>3989</c:v>
                </c:pt>
                <c:pt idx="19648">
                  <c:v>3992.9</c:v>
                </c:pt>
                <c:pt idx="19649">
                  <c:v>3990.9</c:v>
                </c:pt>
                <c:pt idx="19650">
                  <c:v>3996.7</c:v>
                </c:pt>
                <c:pt idx="19651">
                  <c:v>4003.7</c:v>
                </c:pt>
                <c:pt idx="19652">
                  <c:v>3994.8</c:v>
                </c:pt>
                <c:pt idx="19653">
                  <c:v>4004</c:v>
                </c:pt>
                <c:pt idx="19654">
                  <c:v>3999.2</c:v>
                </c:pt>
                <c:pt idx="19655">
                  <c:v>4004.2</c:v>
                </c:pt>
                <c:pt idx="19656">
                  <c:v>3996.5</c:v>
                </c:pt>
                <c:pt idx="19657">
                  <c:v>4000.1</c:v>
                </c:pt>
                <c:pt idx="19658">
                  <c:v>3999.1</c:v>
                </c:pt>
                <c:pt idx="19659">
                  <c:v>3998</c:v>
                </c:pt>
                <c:pt idx="19660">
                  <c:v>4005</c:v>
                </c:pt>
                <c:pt idx="19661">
                  <c:v>4004.1</c:v>
                </c:pt>
                <c:pt idx="19662">
                  <c:v>3999.9</c:v>
                </c:pt>
                <c:pt idx="19663">
                  <c:v>4007.4</c:v>
                </c:pt>
                <c:pt idx="19664">
                  <c:v>3995.2</c:v>
                </c:pt>
                <c:pt idx="19665">
                  <c:v>3999.7</c:v>
                </c:pt>
                <c:pt idx="19666">
                  <c:v>4005</c:v>
                </c:pt>
                <c:pt idx="19667">
                  <c:v>4004.2</c:v>
                </c:pt>
                <c:pt idx="19668">
                  <c:v>4009.1</c:v>
                </c:pt>
                <c:pt idx="19669">
                  <c:v>4006.4</c:v>
                </c:pt>
                <c:pt idx="19670">
                  <c:v>4011.8</c:v>
                </c:pt>
                <c:pt idx="19671">
                  <c:v>4007.1</c:v>
                </c:pt>
                <c:pt idx="19672">
                  <c:v>4011.8</c:v>
                </c:pt>
                <c:pt idx="19673">
                  <c:v>4007.9</c:v>
                </c:pt>
                <c:pt idx="19674">
                  <c:v>4003.3</c:v>
                </c:pt>
                <c:pt idx="19675">
                  <c:v>4009.4</c:v>
                </c:pt>
                <c:pt idx="19676">
                  <c:v>4014.1</c:v>
                </c:pt>
                <c:pt idx="19677">
                  <c:v>4017.2</c:v>
                </c:pt>
                <c:pt idx="19678">
                  <c:v>4016.6</c:v>
                </c:pt>
                <c:pt idx="19679">
                  <c:v>4010.6</c:v>
                </c:pt>
                <c:pt idx="19680">
                  <c:v>4007.6</c:v>
                </c:pt>
                <c:pt idx="19681">
                  <c:v>4013.8</c:v>
                </c:pt>
                <c:pt idx="19682">
                  <c:v>4012.4</c:v>
                </c:pt>
                <c:pt idx="19683">
                  <c:v>4011.8</c:v>
                </c:pt>
                <c:pt idx="19684">
                  <c:v>4002.7</c:v>
                </c:pt>
                <c:pt idx="19685">
                  <c:v>4011.6</c:v>
                </c:pt>
                <c:pt idx="19686">
                  <c:v>4012.9</c:v>
                </c:pt>
                <c:pt idx="19687">
                  <c:v>4004.4</c:v>
                </c:pt>
                <c:pt idx="19688">
                  <c:v>4002.2</c:v>
                </c:pt>
                <c:pt idx="19689">
                  <c:v>4006.5</c:v>
                </c:pt>
                <c:pt idx="19690">
                  <c:v>4008.2</c:v>
                </c:pt>
                <c:pt idx="19691">
                  <c:v>4009.9</c:v>
                </c:pt>
                <c:pt idx="19692">
                  <c:v>4008.5</c:v>
                </c:pt>
                <c:pt idx="19693">
                  <c:v>4010.1</c:v>
                </c:pt>
                <c:pt idx="19694">
                  <c:v>4011.5</c:v>
                </c:pt>
                <c:pt idx="19695">
                  <c:v>4008.5</c:v>
                </c:pt>
                <c:pt idx="19696">
                  <c:v>4008.7</c:v>
                </c:pt>
                <c:pt idx="19697">
                  <c:v>4005.6</c:v>
                </c:pt>
                <c:pt idx="19698">
                  <c:v>3995.3</c:v>
                </c:pt>
                <c:pt idx="19699">
                  <c:v>4001.4</c:v>
                </c:pt>
                <c:pt idx="19700">
                  <c:v>4015.9</c:v>
                </c:pt>
                <c:pt idx="19701">
                  <c:v>4005.3</c:v>
                </c:pt>
                <c:pt idx="19702">
                  <c:v>4012.8</c:v>
                </c:pt>
                <c:pt idx="19703">
                  <c:v>4012.9</c:v>
                </c:pt>
                <c:pt idx="19704">
                  <c:v>4015.6</c:v>
                </c:pt>
                <c:pt idx="19705">
                  <c:v>4013.8</c:v>
                </c:pt>
                <c:pt idx="19706">
                  <c:v>4016.7</c:v>
                </c:pt>
                <c:pt idx="19707">
                  <c:v>4005.7</c:v>
                </c:pt>
                <c:pt idx="19708">
                  <c:v>4012.6</c:v>
                </c:pt>
                <c:pt idx="19709">
                  <c:v>4008.3</c:v>
                </c:pt>
                <c:pt idx="19710">
                  <c:v>4019</c:v>
                </c:pt>
                <c:pt idx="19711">
                  <c:v>4013.6</c:v>
                </c:pt>
                <c:pt idx="19712">
                  <c:v>4009.9</c:v>
                </c:pt>
                <c:pt idx="19713">
                  <c:v>4008.3</c:v>
                </c:pt>
                <c:pt idx="19714">
                  <c:v>4013.2</c:v>
                </c:pt>
                <c:pt idx="19715">
                  <c:v>4016.2</c:v>
                </c:pt>
                <c:pt idx="19716">
                  <c:v>4021.4</c:v>
                </c:pt>
                <c:pt idx="19717">
                  <c:v>4013.9</c:v>
                </c:pt>
                <c:pt idx="19718">
                  <c:v>4019.7</c:v>
                </c:pt>
                <c:pt idx="19719">
                  <c:v>4019</c:v>
                </c:pt>
                <c:pt idx="19720">
                  <c:v>4013.3</c:v>
                </c:pt>
                <c:pt idx="19721">
                  <c:v>4017.8</c:v>
                </c:pt>
                <c:pt idx="19722">
                  <c:v>4021.9</c:v>
                </c:pt>
                <c:pt idx="19723">
                  <c:v>4014.7</c:v>
                </c:pt>
                <c:pt idx="19724">
                  <c:v>4016.2</c:v>
                </c:pt>
                <c:pt idx="19725">
                  <c:v>4023</c:v>
                </c:pt>
                <c:pt idx="19726">
                  <c:v>4021.9</c:v>
                </c:pt>
                <c:pt idx="19727">
                  <c:v>4023.1</c:v>
                </c:pt>
                <c:pt idx="19728">
                  <c:v>4022.1</c:v>
                </c:pt>
                <c:pt idx="19729">
                  <c:v>4018.9</c:v>
                </c:pt>
                <c:pt idx="19730">
                  <c:v>4020.5</c:v>
                </c:pt>
                <c:pt idx="19731">
                  <c:v>4030.2</c:v>
                </c:pt>
                <c:pt idx="19732">
                  <c:v>4028.7</c:v>
                </c:pt>
                <c:pt idx="19733">
                  <c:v>4027.1</c:v>
                </c:pt>
                <c:pt idx="19734">
                  <c:v>4032.8</c:v>
                </c:pt>
                <c:pt idx="19735">
                  <c:v>4036.6</c:v>
                </c:pt>
                <c:pt idx="19736">
                  <c:v>4032.3</c:v>
                </c:pt>
                <c:pt idx="19737">
                  <c:v>4035.4</c:v>
                </c:pt>
                <c:pt idx="19738">
                  <c:v>4028.8</c:v>
                </c:pt>
                <c:pt idx="19739">
                  <c:v>4026.5</c:v>
                </c:pt>
                <c:pt idx="19740">
                  <c:v>4027.7</c:v>
                </c:pt>
                <c:pt idx="19741">
                  <c:v>4030.1</c:v>
                </c:pt>
                <c:pt idx="19742">
                  <c:v>4034.5</c:v>
                </c:pt>
                <c:pt idx="19743">
                  <c:v>4032.2</c:v>
                </c:pt>
                <c:pt idx="19744">
                  <c:v>4026.4</c:v>
                </c:pt>
                <c:pt idx="19745">
                  <c:v>4024.9</c:v>
                </c:pt>
                <c:pt idx="19746">
                  <c:v>4018.1</c:v>
                </c:pt>
                <c:pt idx="19747">
                  <c:v>4022.7</c:v>
                </c:pt>
                <c:pt idx="19748">
                  <c:v>4022.1</c:v>
                </c:pt>
                <c:pt idx="19749">
                  <c:v>4015.5</c:v>
                </c:pt>
                <c:pt idx="19750">
                  <c:v>4023.4</c:v>
                </c:pt>
                <c:pt idx="19751">
                  <c:v>4021.3</c:v>
                </c:pt>
                <c:pt idx="19752">
                  <c:v>4026.3</c:v>
                </c:pt>
                <c:pt idx="19753">
                  <c:v>4026</c:v>
                </c:pt>
                <c:pt idx="19754">
                  <c:v>4022.6</c:v>
                </c:pt>
                <c:pt idx="19755">
                  <c:v>4031.6</c:v>
                </c:pt>
                <c:pt idx="19756">
                  <c:v>4028.1</c:v>
                </c:pt>
                <c:pt idx="19757">
                  <c:v>4023.1</c:v>
                </c:pt>
                <c:pt idx="19758">
                  <c:v>4023.7</c:v>
                </c:pt>
                <c:pt idx="19759">
                  <c:v>4021.7</c:v>
                </c:pt>
                <c:pt idx="19760">
                  <c:v>4026.1</c:v>
                </c:pt>
                <c:pt idx="19761">
                  <c:v>4025.6</c:v>
                </c:pt>
                <c:pt idx="19762">
                  <c:v>4027.5</c:v>
                </c:pt>
                <c:pt idx="19763">
                  <c:v>4026.3</c:v>
                </c:pt>
                <c:pt idx="19764">
                  <c:v>4031.4</c:v>
                </c:pt>
                <c:pt idx="19765">
                  <c:v>4030.9</c:v>
                </c:pt>
                <c:pt idx="19766">
                  <c:v>4025.2</c:v>
                </c:pt>
                <c:pt idx="19767">
                  <c:v>4030.6</c:v>
                </c:pt>
                <c:pt idx="19768">
                  <c:v>4031.7</c:v>
                </c:pt>
                <c:pt idx="19769">
                  <c:v>4028.1</c:v>
                </c:pt>
                <c:pt idx="19770">
                  <c:v>4035</c:v>
                </c:pt>
                <c:pt idx="19771">
                  <c:v>4037.4</c:v>
                </c:pt>
                <c:pt idx="19772">
                  <c:v>4035.8</c:v>
                </c:pt>
                <c:pt idx="19773">
                  <c:v>4034.4</c:v>
                </c:pt>
                <c:pt idx="19774">
                  <c:v>4032</c:v>
                </c:pt>
                <c:pt idx="19775">
                  <c:v>4032.9</c:v>
                </c:pt>
                <c:pt idx="19776">
                  <c:v>4032.7</c:v>
                </c:pt>
                <c:pt idx="19777">
                  <c:v>4033.9</c:v>
                </c:pt>
                <c:pt idx="19778">
                  <c:v>4036.9</c:v>
                </c:pt>
                <c:pt idx="19779">
                  <c:v>4039.7</c:v>
                </c:pt>
                <c:pt idx="19780">
                  <c:v>4034</c:v>
                </c:pt>
                <c:pt idx="19781">
                  <c:v>4043.7</c:v>
                </c:pt>
                <c:pt idx="19782">
                  <c:v>4042.8</c:v>
                </c:pt>
                <c:pt idx="19783">
                  <c:v>4041.3</c:v>
                </c:pt>
                <c:pt idx="19784">
                  <c:v>4039.8</c:v>
                </c:pt>
                <c:pt idx="19785">
                  <c:v>4040.3</c:v>
                </c:pt>
                <c:pt idx="19786">
                  <c:v>4039.8</c:v>
                </c:pt>
                <c:pt idx="19787">
                  <c:v>4036.2</c:v>
                </c:pt>
                <c:pt idx="19788">
                  <c:v>4048</c:v>
                </c:pt>
                <c:pt idx="19789">
                  <c:v>4043</c:v>
                </c:pt>
                <c:pt idx="19790">
                  <c:v>4043</c:v>
                </c:pt>
                <c:pt idx="19791">
                  <c:v>4042.7</c:v>
                </c:pt>
                <c:pt idx="19792">
                  <c:v>4047.9</c:v>
                </c:pt>
                <c:pt idx="19793">
                  <c:v>4041.1</c:v>
                </c:pt>
                <c:pt idx="19794">
                  <c:v>4045.7</c:v>
                </c:pt>
                <c:pt idx="19795">
                  <c:v>4037.3</c:v>
                </c:pt>
                <c:pt idx="19796">
                  <c:v>4041</c:v>
                </c:pt>
                <c:pt idx="19797">
                  <c:v>4042.2</c:v>
                </c:pt>
                <c:pt idx="19798">
                  <c:v>4039.2</c:v>
                </c:pt>
                <c:pt idx="19799">
                  <c:v>4037.5</c:v>
                </c:pt>
                <c:pt idx="19800">
                  <c:v>4035.4</c:v>
                </c:pt>
                <c:pt idx="19801">
                  <c:v>4043.3</c:v>
                </c:pt>
                <c:pt idx="19802">
                  <c:v>4046.4</c:v>
                </c:pt>
                <c:pt idx="19803">
                  <c:v>4044.7</c:v>
                </c:pt>
                <c:pt idx="19804">
                  <c:v>4045.6</c:v>
                </c:pt>
                <c:pt idx="19805">
                  <c:v>4046.4</c:v>
                </c:pt>
                <c:pt idx="19806">
                  <c:v>4047.2</c:v>
                </c:pt>
                <c:pt idx="19807">
                  <c:v>4045</c:v>
                </c:pt>
                <c:pt idx="19808">
                  <c:v>4040.6</c:v>
                </c:pt>
                <c:pt idx="19809">
                  <c:v>4046.8</c:v>
                </c:pt>
                <c:pt idx="19810">
                  <c:v>4053.6</c:v>
                </c:pt>
                <c:pt idx="19811">
                  <c:v>4051.3</c:v>
                </c:pt>
                <c:pt idx="19812">
                  <c:v>4044.1</c:v>
                </c:pt>
                <c:pt idx="19813">
                  <c:v>4052.3</c:v>
                </c:pt>
                <c:pt idx="19814">
                  <c:v>4049.2</c:v>
                </c:pt>
                <c:pt idx="19815">
                  <c:v>4046.1</c:v>
                </c:pt>
                <c:pt idx="19816">
                  <c:v>4050.2</c:v>
                </c:pt>
                <c:pt idx="19817">
                  <c:v>4042.5</c:v>
                </c:pt>
                <c:pt idx="19818">
                  <c:v>4044.3</c:v>
                </c:pt>
                <c:pt idx="19819">
                  <c:v>4043.7</c:v>
                </c:pt>
                <c:pt idx="19820">
                  <c:v>4039</c:v>
                </c:pt>
                <c:pt idx="19821">
                  <c:v>4039.7</c:v>
                </c:pt>
                <c:pt idx="19822">
                  <c:v>4045.7</c:v>
                </c:pt>
                <c:pt idx="19823">
                  <c:v>4047.1</c:v>
                </c:pt>
                <c:pt idx="19824">
                  <c:v>4051.5</c:v>
                </c:pt>
                <c:pt idx="19825">
                  <c:v>4045.3</c:v>
                </c:pt>
                <c:pt idx="19826">
                  <c:v>4044.1</c:v>
                </c:pt>
                <c:pt idx="19827">
                  <c:v>4047.2</c:v>
                </c:pt>
                <c:pt idx="19828">
                  <c:v>4041.2</c:v>
                </c:pt>
                <c:pt idx="19829">
                  <c:v>4048.2</c:v>
                </c:pt>
                <c:pt idx="19830">
                  <c:v>4045.2</c:v>
                </c:pt>
                <c:pt idx="19831">
                  <c:v>4051.7</c:v>
                </c:pt>
                <c:pt idx="19832">
                  <c:v>4045.5</c:v>
                </c:pt>
                <c:pt idx="19833">
                  <c:v>4046.4</c:v>
                </c:pt>
                <c:pt idx="19834">
                  <c:v>4050.2</c:v>
                </c:pt>
                <c:pt idx="19835">
                  <c:v>4048.9</c:v>
                </c:pt>
                <c:pt idx="19836">
                  <c:v>4043.8</c:v>
                </c:pt>
                <c:pt idx="19837">
                  <c:v>4044.8</c:v>
                </c:pt>
                <c:pt idx="19838">
                  <c:v>4040.2</c:v>
                </c:pt>
                <c:pt idx="19839">
                  <c:v>4041.5</c:v>
                </c:pt>
                <c:pt idx="19840">
                  <c:v>4036.8</c:v>
                </c:pt>
                <c:pt idx="19841">
                  <c:v>4048.4</c:v>
                </c:pt>
                <c:pt idx="19842">
                  <c:v>4043.3</c:v>
                </c:pt>
                <c:pt idx="19843">
                  <c:v>4045.1</c:v>
                </c:pt>
                <c:pt idx="19844">
                  <c:v>4038.4</c:v>
                </c:pt>
                <c:pt idx="19845">
                  <c:v>4032.2</c:v>
                </c:pt>
                <c:pt idx="19846">
                  <c:v>4031.4</c:v>
                </c:pt>
                <c:pt idx="19847">
                  <c:v>4029</c:v>
                </c:pt>
                <c:pt idx="19848">
                  <c:v>4031.2</c:v>
                </c:pt>
                <c:pt idx="19849">
                  <c:v>4033.5</c:v>
                </c:pt>
                <c:pt idx="19850">
                  <c:v>4034.5</c:v>
                </c:pt>
                <c:pt idx="19851">
                  <c:v>4035.7</c:v>
                </c:pt>
                <c:pt idx="19852">
                  <c:v>4041.1</c:v>
                </c:pt>
                <c:pt idx="19853">
                  <c:v>4041.1</c:v>
                </c:pt>
                <c:pt idx="19854">
                  <c:v>4036.6</c:v>
                </c:pt>
                <c:pt idx="19855">
                  <c:v>4042</c:v>
                </c:pt>
                <c:pt idx="19856">
                  <c:v>4042.6</c:v>
                </c:pt>
                <c:pt idx="19857">
                  <c:v>4038</c:v>
                </c:pt>
                <c:pt idx="19858">
                  <c:v>4040.2</c:v>
                </c:pt>
                <c:pt idx="19859">
                  <c:v>4041.5</c:v>
                </c:pt>
                <c:pt idx="19860">
                  <c:v>4039</c:v>
                </c:pt>
                <c:pt idx="19861">
                  <c:v>4045.8</c:v>
                </c:pt>
                <c:pt idx="19862">
                  <c:v>4045</c:v>
                </c:pt>
                <c:pt idx="19863">
                  <c:v>4048.4</c:v>
                </c:pt>
                <c:pt idx="19864">
                  <c:v>4050</c:v>
                </c:pt>
                <c:pt idx="19865">
                  <c:v>4045.1</c:v>
                </c:pt>
                <c:pt idx="19866">
                  <c:v>4049.2</c:v>
                </c:pt>
                <c:pt idx="19867">
                  <c:v>4050.5</c:v>
                </c:pt>
                <c:pt idx="19868">
                  <c:v>4046.2</c:v>
                </c:pt>
                <c:pt idx="19869">
                  <c:v>4044.2</c:v>
                </c:pt>
                <c:pt idx="19870">
                  <c:v>4046.9</c:v>
                </c:pt>
                <c:pt idx="19871">
                  <c:v>4048.3</c:v>
                </c:pt>
                <c:pt idx="19872">
                  <c:v>4046.5</c:v>
                </c:pt>
                <c:pt idx="19873">
                  <c:v>4053.3</c:v>
                </c:pt>
                <c:pt idx="19874">
                  <c:v>4054.7</c:v>
                </c:pt>
                <c:pt idx="19875">
                  <c:v>4061.3</c:v>
                </c:pt>
                <c:pt idx="19876">
                  <c:v>4057.8</c:v>
                </c:pt>
                <c:pt idx="19877">
                  <c:v>4059.6</c:v>
                </c:pt>
                <c:pt idx="19878">
                  <c:v>4050.2</c:v>
                </c:pt>
                <c:pt idx="19879">
                  <c:v>4048.2</c:v>
                </c:pt>
                <c:pt idx="19880">
                  <c:v>4053.9</c:v>
                </c:pt>
                <c:pt idx="19881">
                  <c:v>4056</c:v>
                </c:pt>
                <c:pt idx="19882">
                  <c:v>4055.7</c:v>
                </c:pt>
                <c:pt idx="19883">
                  <c:v>4051.7</c:v>
                </c:pt>
                <c:pt idx="19884">
                  <c:v>4049.8</c:v>
                </c:pt>
                <c:pt idx="19885">
                  <c:v>4046.5</c:v>
                </c:pt>
                <c:pt idx="19886">
                  <c:v>4048.3</c:v>
                </c:pt>
                <c:pt idx="19887">
                  <c:v>4059.8</c:v>
                </c:pt>
                <c:pt idx="19888">
                  <c:v>4040.2</c:v>
                </c:pt>
                <c:pt idx="19889">
                  <c:v>4045.2</c:v>
                </c:pt>
                <c:pt idx="19890">
                  <c:v>4039.3</c:v>
                </c:pt>
                <c:pt idx="19891">
                  <c:v>4059.3</c:v>
                </c:pt>
                <c:pt idx="19892">
                  <c:v>4057.1</c:v>
                </c:pt>
                <c:pt idx="19893">
                  <c:v>4064.9</c:v>
                </c:pt>
                <c:pt idx="19894">
                  <c:v>4048.3</c:v>
                </c:pt>
                <c:pt idx="19895">
                  <c:v>4054.1</c:v>
                </c:pt>
                <c:pt idx="19896">
                  <c:v>4055.3</c:v>
                </c:pt>
                <c:pt idx="19897">
                  <c:v>4044.8</c:v>
                </c:pt>
                <c:pt idx="19898">
                  <c:v>4048.1</c:v>
                </c:pt>
                <c:pt idx="19899">
                  <c:v>4045.6</c:v>
                </c:pt>
                <c:pt idx="19900">
                  <c:v>4049.6</c:v>
                </c:pt>
                <c:pt idx="19901">
                  <c:v>4047.9</c:v>
                </c:pt>
                <c:pt idx="19902">
                  <c:v>4050</c:v>
                </c:pt>
                <c:pt idx="19903">
                  <c:v>4042</c:v>
                </c:pt>
                <c:pt idx="19904">
                  <c:v>4053.9</c:v>
                </c:pt>
                <c:pt idx="19905">
                  <c:v>4038.5</c:v>
                </c:pt>
                <c:pt idx="19906">
                  <c:v>4039.4</c:v>
                </c:pt>
                <c:pt idx="19907">
                  <c:v>4037</c:v>
                </c:pt>
                <c:pt idx="19908">
                  <c:v>4039.1</c:v>
                </c:pt>
                <c:pt idx="19909">
                  <c:v>4034.4</c:v>
                </c:pt>
                <c:pt idx="19910">
                  <c:v>4037.7</c:v>
                </c:pt>
                <c:pt idx="19911">
                  <c:v>4047.6</c:v>
                </c:pt>
                <c:pt idx="19912">
                  <c:v>4044.9</c:v>
                </c:pt>
                <c:pt idx="19913">
                  <c:v>4050.6</c:v>
                </c:pt>
                <c:pt idx="19914">
                  <c:v>4048.7</c:v>
                </c:pt>
                <c:pt idx="19915">
                  <c:v>4042</c:v>
                </c:pt>
                <c:pt idx="19916">
                  <c:v>4043.1</c:v>
                </c:pt>
                <c:pt idx="19917">
                  <c:v>4045.2</c:v>
                </c:pt>
                <c:pt idx="19918">
                  <c:v>4044.1</c:v>
                </c:pt>
                <c:pt idx="19919">
                  <c:v>4042.7</c:v>
                </c:pt>
                <c:pt idx="19920">
                  <c:v>4041.8</c:v>
                </c:pt>
                <c:pt idx="19921">
                  <c:v>4042.9</c:v>
                </c:pt>
                <c:pt idx="19922">
                  <c:v>4041</c:v>
                </c:pt>
                <c:pt idx="19923">
                  <c:v>4047</c:v>
                </c:pt>
                <c:pt idx="19924">
                  <c:v>4044.7</c:v>
                </c:pt>
                <c:pt idx="19925">
                  <c:v>4037.8</c:v>
                </c:pt>
                <c:pt idx="19926">
                  <c:v>4035.6</c:v>
                </c:pt>
                <c:pt idx="19927">
                  <c:v>4040.1</c:v>
                </c:pt>
                <c:pt idx="19928">
                  <c:v>4044.2</c:v>
                </c:pt>
                <c:pt idx="19929">
                  <c:v>4048.4</c:v>
                </c:pt>
                <c:pt idx="19930">
                  <c:v>4040.9</c:v>
                </c:pt>
                <c:pt idx="19931">
                  <c:v>4054.6</c:v>
                </c:pt>
                <c:pt idx="19932">
                  <c:v>4044.7</c:v>
                </c:pt>
                <c:pt idx="19933">
                  <c:v>4051.9</c:v>
                </c:pt>
                <c:pt idx="19934">
                  <c:v>4050</c:v>
                </c:pt>
                <c:pt idx="19935">
                  <c:v>4040.6</c:v>
                </c:pt>
                <c:pt idx="19936">
                  <c:v>4047.8</c:v>
                </c:pt>
                <c:pt idx="19937">
                  <c:v>4048.9</c:v>
                </c:pt>
                <c:pt idx="19938">
                  <c:v>4044</c:v>
                </c:pt>
                <c:pt idx="19939">
                  <c:v>4057.8</c:v>
                </c:pt>
                <c:pt idx="19940">
                  <c:v>4056.6</c:v>
                </c:pt>
                <c:pt idx="19941">
                  <c:v>4059.4</c:v>
                </c:pt>
                <c:pt idx="19942">
                  <c:v>4051</c:v>
                </c:pt>
                <c:pt idx="19943">
                  <c:v>4055.5</c:v>
                </c:pt>
                <c:pt idx="19944">
                  <c:v>4060.4</c:v>
                </c:pt>
                <c:pt idx="19945">
                  <c:v>4055.4</c:v>
                </c:pt>
                <c:pt idx="19946">
                  <c:v>4053.8</c:v>
                </c:pt>
                <c:pt idx="19947">
                  <c:v>4058.5</c:v>
                </c:pt>
                <c:pt idx="19948">
                  <c:v>4050.2</c:v>
                </c:pt>
                <c:pt idx="19949">
                  <c:v>4054.8</c:v>
                </c:pt>
                <c:pt idx="19950">
                  <c:v>4058.9</c:v>
                </c:pt>
                <c:pt idx="19951">
                  <c:v>4057.4</c:v>
                </c:pt>
                <c:pt idx="19952">
                  <c:v>4053.4</c:v>
                </c:pt>
                <c:pt idx="19953">
                  <c:v>4050.8</c:v>
                </c:pt>
                <c:pt idx="19954">
                  <c:v>4059.4</c:v>
                </c:pt>
                <c:pt idx="19955">
                  <c:v>4056.4</c:v>
                </c:pt>
                <c:pt idx="19956">
                  <c:v>4048.4</c:v>
                </c:pt>
                <c:pt idx="19957">
                  <c:v>4060.8</c:v>
                </c:pt>
                <c:pt idx="19958">
                  <c:v>4060.1</c:v>
                </c:pt>
                <c:pt idx="19959">
                  <c:v>4053</c:v>
                </c:pt>
                <c:pt idx="19960">
                  <c:v>4052.7</c:v>
                </c:pt>
                <c:pt idx="19961">
                  <c:v>4056.6</c:v>
                </c:pt>
                <c:pt idx="19962">
                  <c:v>4054.9</c:v>
                </c:pt>
                <c:pt idx="19963">
                  <c:v>4053.5</c:v>
                </c:pt>
                <c:pt idx="19964">
                  <c:v>4054.7</c:v>
                </c:pt>
                <c:pt idx="19965">
                  <c:v>4048.9</c:v>
                </c:pt>
                <c:pt idx="19966">
                  <c:v>4048.4</c:v>
                </c:pt>
                <c:pt idx="19967">
                  <c:v>4056.9</c:v>
                </c:pt>
                <c:pt idx="19968">
                  <c:v>4050.1</c:v>
                </c:pt>
                <c:pt idx="19969">
                  <c:v>4044.3</c:v>
                </c:pt>
                <c:pt idx="19970">
                  <c:v>4048.2</c:v>
                </c:pt>
                <c:pt idx="19971">
                  <c:v>4053.5</c:v>
                </c:pt>
                <c:pt idx="19972">
                  <c:v>4051.6</c:v>
                </c:pt>
                <c:pt idx="19973">
                  <c:v>4054.4</c:v>
                </c:pt>
                <c:pt idx="19974">
                  <c:v>4052.4</c:v>
                </c:pt>
                <c:pt idx="19975">
                  <c:v>4057.4</c:v>
                </c:pt>
                <c:pt idx="19976">
                  <c:v>4052.6</c:v>
                </c:pt>
                <c:pt idx="19977">
                  <c:v>4057.8</c:v>
                </c:pt>
                <c:pt idx="19978">
                  <c:v>4060.3</c:v>
                </c:pt>
                <c:pt idx="19979">
                  <c:v>4053.4</c:v>
                </c:pt>
                <c:pt idx="19980">
                  <c:v>4065.3</c:v>
                </c:pt>
                <c:pt idx="19981">
                  <c:v>4058.6</c:v>
                </c:pt>
                <c:pt idx="19982">
                  <c:v>4065.2</c:v>
                </c:pt>
                <c:pt idx="19983">
                  <c:v>4060.1</c:v>
                </c:pt>
                <c:pt idx="19984">
                  <c:v>4065.4</c:v>
                </c:pt>
                <c:pt idx="19985">
                  <c:v>4067.6</c:v>
                </c:pt>
                <c:pt idx="19986">
                  <c:v>4062.6</c:v>
                </c:pt>
                <c:pt idx="19987">
                  <c:v>4065</c:v>
                </c:pt>
                <c:pt idx="19988">
                  <c:v>4061.8</c:v>
                </c:pt>
                <c:pt idx="19989">
                  <c:v>4053.1</c:v>
                </c:pt>
                <c:pt idx="19990">
                  <c:v>4055</c:v>
                </c:pt>
                <c:pt idx="19991">
                  <c:v>4061.4</c:v>
                </c:pt>
                <c:pt idx="19992">
                  <c:v>4064.1</c:v>
                </c:pt>
                <c:pt idx="19993">
                  <c:v>4067.7</c:v>
                </c:pt>
                <c:pt idx="19994">
                  <c:v>4074.6</c:v>
                </c:pt>
                <c:pt idx="19995">
                  <c:v>4073.1</c:v>
                </c:pt>
                <c:pt idx="19996">
                  <c:v>4072.1</c:v>
                </c:pt>
                <c:pt idx="19997">
                  <c:v>4076.1</c:v>
                </c:pt>
                <c:pt idx="19998">
                  <c:v>4077.8</c:v>
                </c:pt>
                <c:pt idx="19999">
                  <c:v>4077</c:v>
                </c:pt>
                <c:pt idx="20000">
                  <c:v>4070.8</c:v>
                </c:pt>
                <c:pt idx="20001">
                  <c:v>4078.6</c:v>
                </c:pt>
                <c:pt idx="20002">
                  <c:v>4073.8</c:v>
                </c:pt>
                <c:pt idx="20003">
                  <c:v>4071.3</c:v>
                </c:pt>
                <c:pt idx="20004">
                  <c:v>4076.9</c:v>
                </c:pt>
                <c:pt idx="20005">
                  <c:v>4086.6</c:v>
                </c:pt>
                <c:pt idx="20006">
                  <c:v>4078.4</c:v>
                </c:pt>
                <c:pt idx="20007">
                  <c:v>4080.3</c:v>
                </c:pt>
                <c:pt idx="20008">
                  <c:v>4072.2</c:v>
                </c:pt>
                <c:pt idx="20009">
                  <c:v>4073.8</c:v>
                </c:pt>
                <c:pt idx="20010">
                  <c:v>4076.7</c:v>
                </c:pt>
                <c:pt idx="20011">
                  <c:v>4079.3</c:v>
                </c:pt>
                <c:pt idx="20012">
                  <c:v>4079.8</c:v>
                </c:pt>
                <c:pt idx="20013">
                  <c:v>4079.8</c:v>
                </c:pt>
                <c:pt idx="20014">
                  <c:v>4077.2</c:v>
                </c:pt>
                <c:pt idx="20015">
                  <c:v>4078.2</c:v>
                </c:pt>
                <c:pt idx="20016">
                  <c:v>4081</c:v>
                </c:pt>
                <c:pt idx="20017">
                  <c:v>4085.3</c:v>
                </c:pt>
                <c:pt idx="20018">
                  <c:v>4075.7</c:v>
                </c:pt>
                <c:pt idx="20019">
                  <c:v>4075.4</c:v>
                </c:pt>
                <c:pt idx="20020">
                  <c:v>4083.7</c:v>
                </c:pt>
                <c:pt idx="20021">
                  <c:v>4087</c:v>
                </c:pt>
                <c:pt idx="20022">
                  <c:v>4089.4</c:v>
                </c:pt>
                <c:pt idx="20023">
                  <c:v>4102.7</c:v>
                </c:pt>
                <c:pt idx="20024">
                  <c:v>4094.1</c:v>
                </c:pt>
                <c:pt idx="20025">
                  <c:v>4081.1</c:v>
                </c:pt>
                <c:pt idx="20026">
                  <c:v>4106.7</c:v>
                </c:pt>
                <c:pt idx="20027">
                  <c:v>4087.9</c:v>
                </c:pt>
                <c:pt idx="20028">
                  <c:v>4091.2</c:v>
                </c:pt>
                <c:pt idx="20029">
                  <c:v>4073.8</c:v>
                </c:pt>
                <c:pt idx="20030">
                  <c:v>4087.8</c:v>
                </c:pt>
                <c:pt idx="20031">
                  <c:v>4096</c:v>
                </c:pt>
                <c:pt idx="20032">
                  <c:v>4099.8999999999996</c:v>
                </c:pt>
                <c:pt idx="20033">
                  <c:v>4098.2</c:v>
                </c:pt>
                <c:pt idx="20034">
                  <c:v>4082.4</c:v>
                </c:pt>
                <c:pt idx="20035">
                  <c:v>4101.3</c:v>
                </c:pt>
                <c:pt idx="20036">
                  <c:v>4083.1</c:v>
                </c:pt>
                <c:pt idx="20037">
                  <c:v>4097.2</c:v>
                </c:pt>
                <c:pt idx="20038">
                  <c:v>4098.3</c:v>
                </c:pt>
                <c:pt idx="20039">
                  <c:v>4098.3</c:v>
                </c:pt>
                <c:pt idx="20040">
                  <c:v>4098.1000000000004</c:v>
                </c:pt>
                <c:pt idx="20041">
                  <c:v>4093.5</c:v>
                </c:pt>
                <c:pt idx="20042">
                  <c:v>4092.7</c:v>
                </c:pt>
                <c:pt idx="20043">
                  <c:v>4097.2</c:v>
                </c:pt>
                <c:pt idx="20044">
                  <c:v>4105.6000000000004</c:v>
                </c:pt>
                <c:pt idx="20045">
                  <c:v>4107</c:v>
                </c:pt>
                <c:pt idx="20046">
                  <c:v>4109.3999999999996</c:v>
                </c:pt>
                <c:pt idx="20047">
                  <c:v>4109</c:v>
                </c:pt>
                <c:pt idx="20048">
                  <c:v>4105.6000000000004</c:v>
                </c:pt>
                <c:pt idx="20049">
                  <c:v>4103.8</c:v>
                </c:pt>
                <c:pt idx="20050">
                  <c:v>4104.8</c:v>
                </c:pt>
                <c:pt idx="20051">
                  <c:v>4112.3</c:v>
                </c:pt>
                <c:pt idx="20052">
                  <c:v>4109.3999999999996</c:v>
                </c:pt>
                <c:pt idx="20053">
                  <c:v>4101.3999999999996</c:v>
                </c:pt>
                <c:pt idx="20054">
                  <c:v>4106.1000000000004</c:v>
                </c:pt>
                <c:pt idx="20055">
                  <c:v>4111</c:v>
                </c:pt>
                <c:pt idx="20056">
                  <c:v>4105.1000000000004</c:v>
                </c:pt>
                <c:pt idx="20057">
                  <c:v>4109</c:v>
                </c:pt>
                <c:pt idx="20058">
                  <c:v>4109.2</c:v>
                </c:pt>
                <c:pt idx="20059">
                  <c:v>4115.6000000000004</c:v>
                </c:pt>
                <c:pt idx="20060">
                  <c:v>4111.1000000000004</c:v>
                </c:pt>
                <c:pt idx="20061">
                  <c:v>4120.7</c:v>
                </c:pt>
                <c:pt idx="20062">
                  <c:v>4119.7</c:v>
                </c:pt>
                <c:pt idx="20063">
                  <c:v>4116.5</c:v>
                </c:pt>
                <c:pt idx="20064">
                  <c:v>4117.7</c:v>
                </c:pt>
                <c:pt idx="20065">
                  <c:v>4112.7</c:v>
                </c:pt>
                <c:pt idx="20066">
                  <c:v>4111.3999999999996</c:v>
                </c:pt>
                <c:pt idx="20067">
                  <c:v>4115.8999999999996</c:v>
                </c:pt>
                <c:pt idx="20068">
                  <c:v>4118.5</c:v>
                </c:pt>
                <c:pt idx="20069">
                  <c:v>4111.8999999999996</c:v>
                </c:pt>
                <c:pt idx="20070">
                  <c:v>4112.8999999999996</c:v>
                </c:pt>
                <c:pt idx="20071">
                  <c:v>4119.3</c:v>
                </c:pt>
                <c:pt idx="20072">
                  <c:v>4110.8</c:v>
                </c:pt>
                <c:pt idx="20073">
                  <c:v>4111.6000000000004</c:v>
                </c:pt>
                <c:pt idx="20074">
                  <c:v>4113.2</c:v>
                </c:pt>
                <c:pt idx="20075">
                  <c:v>4113.8999999999996</c:v>
                </c:pt>
                <c:pt idx="20076">
                  <c:v>4117.6000000000004</c:v>
                </c:pt>
                <c:pt idx="20077">
                  <c:v>4109.3999999999996</c:v>
                </c:pt>
                <c:pt idx="20078">
                  <c:v>4114</c:v>
                </c:pt>
                <c:pt idx="20079">
                  <c:v>4116</c:v>
                </c:pt>
                <c:pt idx="20080">
                  <c:v>4116.6000000000004</c:v>
                </c:pt>
                <c:pt idx="20081">
                  <c:v>4116.6000000000004</c:v>
                </c:pt>
                <c:pt idx="20082">
                  <c:v>4124.5</c:v>
                </c:pt>
                <c:pt idx="20083">
                  <c:v>4120</c:v>
                </c:pt>
                <c:pt idx="20084">
                  <c:v>4127.1000000000004</c:v>
                </c:pt>
                <c:pt idx="20085">
                  <c:v>4125.3999999999996</c:v>
                </c:pt>
                <c:pt idx="20086">
                  <c:v>4117</c:v>
                </c:pt>
                <c:pt idx="20087">
                  <c:v>4118.2</c:v>
                </c:pt>
                <c:pt idx="20088">
                  <c:v>4117.8</c:v>
                </c:pt>
                <c:pt idx="20089">
                  <c:v>4113.8999999999996</c:v>
                </c:pt>
                <c:pt idx="20090">
                  <c:v>4127.2</c:v>
                </c:pt>
                <c:pt idx="20091">
                  <c:v>4124.3999999999996</c:v>
                </c:pt>
                <c:pt idx="20092">
                  <c:v>4126.3</c:v>
                </c:pt>
                <c:pt idx="20093">
                  <c:v>4122.5</c:v>
                </c:pt>
                <c:pt idx="20094">
                  <c:v>4116.8999999999996</c:v>
                </c:pt>
                <c:pt idx="20095">
                  <c:v>4124</c:v>
                </c:pt>
                <c:pt idx="20096">
                  <c:v>4115.8</c:v>
                </c:pt>
                <c:pt idx="20097">
                  <c:v>4122.7</c:v>
                </c:pt>
                <c:pt idx="20098">
                  <c:v>4123.2</c:v>
                </c:pt>
                <c:pt idx="20099">
                  <c:v>4127.3999999999996</c:v>
                </c:pt>
                <c:pt idx="20100">
                  <c:v>4124.3</c:v>
                </c:pt>
                <c:pt idx="20101">
                  <c:v>4124.3</c:v>
                </c:pt>
                <c:pt idx="20102">
                  <c:v>4127.5</c:v>
                </c:pt>
                <c:pt idx="20103">
                  <c:v>4119.6000000000004</c:v>
                </c:pt>
                <c:pt idx="20104">
                  <c:v>4127.8</c:v>
                </c:pt>
                <c:pt idx="20105">
                  <c:v>4124.3</c:v>
                </c:pt>
                <c:pt idx="20106">
                  <c:v>4124.1000000000004</c:v>
                </c:pt>
                <c:pt idx="20107">
                  <c:v>4128.3999999999996</c:v>
                </c:pt>
                <c:pt idx="20108">
                  <c:v>4128.7</c:v>
                </c:pt>
                <c:pt idx="20109">
                  <c:v>4134.8</c:v>
                </c:pt>
                <c:pt idx="20110">
                  <c:v>4124.8</c:v>
                </c:pt>
                <c:pt idx="20111">
                  <c:v>4123.2</c:v>
                </c:pt>
                <c:pt idx="20112">
                  <c:v>4128.5</c:v>
                </c:pt>
                <c:pt idx="20113">
                  <c:v>4132.3999999999996</c:v>
                </c:pt>
                <c:pt idx="20114">
                  <c:v>4127.3999999999996</c:v>
                </c:pt>
                <c:pt idx="20115">
                  <c:v>4131.7</c:v>
                </c:pt>
                <c:pt idx="20116">
                  <c:v>4124.3999999999996</c:v>
                </c:pt>
                <c:pt idx="20117">
                  <c:v>4126.8</c:v>
                </c:pt>
                <c:pt idx="20118">
                  <c:v>4123.3</c:v>
                </c:pt>
                <c:pt idx="20119">
                  <c:v>4127.8999999999996</c:v>
                </c:pt>
                <c:pt idx="20120">
                  <c:v>4125.8</c:v>
                </c:pt>
                <c:pt idx="20121">
                  <c:v>4125.7</c:v>
                </c:pt>
                <c:pt idx="20122">
                  <c:v>4133.3</c:v>
                </c:pt>
                <c:pt idx="20123">
                  <c:v>4126.3999999999996</c:v>
                </c:pt>
                <c:pt idx="20124">
                  <c:v>4134.2</c:v>
                </c:pt>
                <c:pt idx="20125">
                  <c:v>4121.3999999999996</c:v>
                </c:pt>
                <c:pt idx="20126">
                  <c:v>4125</c:v>
                </c:pt>
                <c:pt idx="20127">
                  <c:v>4132.2</c:v>
                </c:pt>
                <c:pt idx="20128">
                  <c:v>4124.6000000000004</c:v>
                </c:pt>
                <c:pt idx="20129">
                  <c:v>4131.2</c:v>
                </c:pt>
                <c:pt idx="20130">
                  <c:v>4129.1000000000004</c:v>
                </c:pt>
                <c:pt idx="20131">
                  <c:v>4132.5</c:v>
                </c:pt>
                <c:pt idx="20132">
                  <c:v>4134.8999999999996</c:v>
                </c:pt>
                <c:pt idx="20133">
                  <c:v>4133.6000000000004</c:v>
                </c:pt>
                <c:pt idx="20134">
                  <c:v>4135.8</c:v>
                </c:pt>
                <c:pt idx="20135">
                  <c:v>4134.7</c:v>
                </c:pt>
                <c:pt idx="20136">
                  <c:v>4131.8999999999996</c:v>
                </c:pt>
                <c:pt idx="20137">
                  <c:v>4140.2</c:v>
                </c:pt>
                <c:pt idx="20138">
                  <c:v>4131</c:v>
                </c:pt>
                <c:pt idx="20139">
                  <c:v>4124.8</c:v>
                </c:pt>
                <c:pt idx="20140">
                  <c:v>4127.2</c:v>
                </c:pt>
                <c:pt idx="20141">
                  <c:v>4133.2</c:v>
                </c:pt>
                <c:pt idx="20142">
                  <c:v>4135.7</c:v>
                </c:pt>
                <c:pt idx="20143">
                  <c:v>4135.8</c:v>
                </c:pt>
                <c:pt idx="20144">
                  <c:v>4138.3</c:v>
                </c:pt>
                <c:pt idx="20145">
                  <c:v>4143.6000000000004</c:v>
                </c:pt>
                <c:pt idx="20146">
                  <c:v>4137.3999999999996</c:v>
                </c:pt>
                <c:pt idx="20147">
                  <c:v>4135.2</c:v>
                </c:pt>
                <c:pt idx="20148">
                  <c:v>4149.7</c:v>
                </c:pt>
                <c:pt idx="20149">
                  <c:v>4139.7</c:v>
                </c:pt>
                <c:pt idx="20150">
                  <c:v>4138</c:v>
                </c:pt>
                <c:pt idx="20151">
                  <c:v>4141.7</c:v>
                </c:pt>
                <c:pt idx="20152">
                  <c:v>4136</c:v>
                </c:pt>
                <c:pt idx="20153">
                  <c:v>4142.3999999999996</c:v>
                </c:pt>
                <c:pt idx="20154">
                  <c:v>4149.2</c:v>
                </c:pt>
                <c:pt idx="20155">
                  <c:v>4139</c:v>
                </c:pt>
                <c:pt idx="20156">
                  <c:v>4145.6000000000004</c:v>
                </c:pt>
                <c:pt idx="20157">
                  <c:v>4143.5</c:v>
                </c:pt>
                <c:pt idx="20158">
                  <c:v>4147.3</c:v>
                </c:pt>
                <c:pt idx="20159">
                  <c:v>4146.1000000000004</c:v>
                </c:pt>
                <c:pt idx="20160">
                  <c:v>4151.6000000000004</c:v>
                </c:pt>
                <c:pt idx="20161">
                  <c:v>4148.3</c:v>
                </c:pt>
                <c:pt idx="20162">
                  <c:v>4159.3999999999996</c:v>
                </c:pt>
                <c:pt idx="20163">
                  <c:v>4157</c:v>
                </c:pt>
                <c:pt idx="20164">
                  <c:v>4155.7</c:v>
                </c:pt>
                <c:pt idx="20165">
                  <c:v>4148.1000000000004</c:v>
                </c:pt>
                <c:pt idx="20166">
                  <c:v>4148.3</c:v>
                </c:pt>
                <c:pt idx="20167">
                  <c:v>4143.3</c:v>
                </c:pt>
                <c:pt idx="20168">
                  <c:v>4158.2</c:v>
                </c:pt>
                <c:pt idx="20169">
                  <c:v>4148.1000000000004</c:v>
                </c:pt>
                <c:pt idx="20170">
                  <c:v>4155.3</c:v>
                </c:pt>
                <c:pt idx="20171">
                  <c:v>4149.3999999999996</c:v>
                </c:pt>
                <c:pt idx="20172">
                  <c:v>4151.3</c:v>
                </c:pt>
                <c:pt idx="20173">
                  <c:v>4144.8</c:v>
                </c:pt>
                <c:pt idx="20174">
                  <c:v>4145</c:v>
                </c:pt>
                <c:pt idx="20175">
                  <c:v>4142.8999999999996</c:v>
                </c:pt>
                <c:pt idx="20176">
                  <c:v>4139.3999999999996</c:v>
                </c:pt>
                <c:pt idx="20177">
                  <c:v>4140.5</c:v>
                </c:pt>
                <c:pt idx="20178">
                  <c:v>4140.3999999999996</c:v>
                </c:pt>
                <c:pt idx="20179">
                  <c:v>4140.8</c:v>
                </c:pt>
                <c:pt idx="20180">
                  <c:v>4142.1000000000004</c:v>
                </c:pt>
                <c:pt idx="20181">
                  <c:v>4138.2</c:v>
                </c:pt>
                <c:pt idx="20182">
                  <c:v>4145</c:v>
                </c:pt>
                <c:pt idx="20183">
                  <c:v>4143.1000000000004</c:v>
                </c:pt>
                <c:pt idx="20184">
                  <c:v>4148.8999999999996</c:v>
                </c:pt>
                <c:pt idx="20185">
                  <c:v>4146.8999999999996</c:v>
                </c:pt>
                <c:pt idx="20186">
                  <c:v>4140.7</c:v>
                </c:pt>
                <c:pt idx="20187">
                  <c:v>4152.3999999999996</c:v>
                </c:pt>
                <c:pt idx="20188">
                  <c:v>4158.6000000000004</c:v>
                </c:pt>
                <c:pt idx="20189">
                  <c:v>4143.7</c:v>
                </c:pt>
                <c:pt idx="20190">
                  <c:v>4133.2</c:v>
                </c:pt>
                <c:pt idx="20191">
                  <c:v>4126.2</c:v>
                </c:pt>
                <c:pt idx="20192">
                  <c:v>4136.8999999999996</c:v>
                </c:pt>
                <c:pt idx="20193">
                  <c:v>4141.3999999999996</c:v>
                </c:pt>
                <c:pt idx="20194">
                  <c:v>4123.8</c:v>
                </c:pt>
                <c:pt idx="20195">
                  <c:v>4137.3</c:v>
                </c:pt>
                <c:pt idx="20196">
                  <c:v>4139.8</c:v>
                </c:pt>
                <c:pt idx="20197">
                  <c:v>4128.1000000000004</c:v>
                </c:pt>
                <c:pt idx="20198">
                  <c:v>4139.1000000000004</c:v>
                </c:pt>
                <c:pt idx="20199">
                  <c:v>4136.1000000000004</c:v>
                </c:pt>
                <c:pt idx="20200">
                  <c:v>4132.7</c:v>
                </c:pt>
                <c:pt idx="20201">
                  <c:v>4131.2</c:v>
                </c:pt>
                <c:pt idx="20202">
                  <c:v>4136.8999999999996</c:v>
                </c:pt>
                <c:pt idx="20203">
                  <c:v>4133.5</c:v>
                </c:pt>
                <c:pt idx="20204">
                  <c:v>4130.1000000000004</c:v>
                </c:pt>
                <c:pt idx="20205">
                  <c:v>4133.8999999999996</c:v>
                </c:pt>
                <c:pt idx="20206">
                  <c:v>4136.7</c:v>
                </c:pt>
                <c:pt idx="20207">
                  <c:v>4139.3999999999996</c:v>
                </c:pt>
                <c:pt idx="20208">
                  <c:v>4144.3</c:v>
                </c:pt>
                <c:pt idx="20209">
                  <c:v>4144.5</c:v>
                </c:pt>
                <c:pt idx="20210">
                  <c:v>4141.8</c:v>
                </c:pt>
                <c:pt idx="20211">
                  <c:v>4138.6000000000004</c:v>
                </c:pt>
                <c:pt idx="20212">
                  <c:v>4158.8999999999996</c:v>
                </c:pt>
                <c:pt idx="20213">
                  <c:v>4155.3</c:v>
                </c:pt>
                <c:pt idx="20214">
                  <c:v>4145.2</c:v>
                </c:pt>
                <c:pt idx="20215">
                  <c:v>4155.6000000000004</c:v>
                </c:pt>
                <c:pt idx="20216">
                  <c:v>4152.7</c:v>
                </c:pt>
                <c:pt idx="20217">
                  <c:v>4155.3</c:v>
                </c:pt>
                <c:pt idx="20218">
                  <c:v>4146.8999999999996</c:v>
                </c:pt>
                <c:pt idx="20219">
                  <c:v>4148.8999999999996</c:v>
                </c:pt>
                <c:pt idx="20220">
                  <c:v>4148.1000000000004</c:v>
                </c:pt>
                <c:pt idx="20221">
                  <c:v>4144.1000000000004</c:v>
                </c:pt>
                <c:pt idx="20222">
                  <c:v>4157.6000000000004</c:v>
                </c:pt>
                <c:pt idx="20223">
                  <c:v>4145.5</c:v>
                </c:pt>
                <c:pt idx="20224">
                  <c:v>4139.2</c:v>
                </c:pt>
                <c:pt idx="20225">
                  <c:v>4133</c:v>
                </c:pt>
                <c:pt idx="20226">
                  <c:v>4133.8</c:v>
                </c:pt>
                <c:pt idx="20227">
                  <c:v>4129.8</c:v>
                </c:pt>
                <c:pt idx="20228">
                  <c:v>4130</c:v>
                </c:pt>
                <c:pt idx="20229">
                  <c:v>4133.5</c:v>
                </c:pt>
                <c:pt idx="20230">
                  <c:v>4132.8</c:v>
                </c:pt>
                <c:pt idx="20231">
                  <c:v>4135.8</c:v>
                </c:pt>
                <c:pt idx="20232">
                  <c:v>4135.3</c:v>
                </c:pt>
                <c:pt idx="20233">
                  <c:v>4136.7</c:v>
                </c:pt>
                <c:pt idx="20234">
                  <c:v>4138.1000000000004</c:v>
                </c:pt>
                <c:pt idx="20235">
                  <c:v>4144.3</c:v>
                </c:pt>
                <c:pt idx="20236">
                  <c:v>4147.3</c:v>
                </c:pt>
                <c:pt idx="20237">
                  <c:v>4151</c:v>
                </c:pt>
                <c:pt idx="20238">
                  <c:v>4151.6000000000004</c:v>
                </c:pt>
                <c:pt idx="20239">
                  <c:v>4143.3</c:v>
                </c:pt>
                <c:pt idx="20240">
                  <c:v>4148.6000000000004</c:v>
                </c:pt>
                <c:pt idx="20241">
                  <c:v>4146.5</c:v>
                </c:pt>
                <c:pt idx="20242">
                  <c:v>4147</c:v>
                </c:pt>
                <c:pt idx="20243">
                  <c:v>4148.3999999999996</c:v>
                </c:pt>
                <c:pt idx="20244">
                  <c:v>4149.8</c:v>
                </c:pt>
                <c:pt idx="20245">
                  <c:v>4138.5</c:v>
                </c:pt>
                <c:pt idx="20246">
                  <c:v>4141</c:v>
                </c:pt>
                <c:pt idx="20247">
                  <c:v>4138.1000000000004</c:v>
                </c:pt>
                <c:pt idx="20248">
                  <c:v>4141</c:v>
                </c:pt>
                <c:pt idx="20249">
                  <c:v>4139.3</c:v>
                </c:pt>
                <c:pt idx="20250">
                  <c:v>4134.7</c:v>
                </c:pt>
                <c:pt idx="20251">
                  <c:v>4137.3</c:v>
                </c:pt>
                <c:pt idx="20252">
                  <c:v>4127.7</c:v>
                </c:pt>
                <c:pt idx="20253">
                  <c:v>4132.1000000000004</c:v>
                </c:pt>
                <c:pt idx="20254">
                  <c:v>4140</c:v>
                </c:pt>
                <c:pt idx="20255">
                  <c:v>4139.1000000000004</c:v>
                </c:pt>
                <c:pt idx="20256">
                  <c:v>4137.1000000000004</c:v>
                </c:pt>
                <c:pt idx="20257">
                  <c:v>4135.8999999999996</c:v>
                </c:pt>
                <c:pt idx="20258">
                  <c:v>4133.8999999999996</c:v>
                </c:pt>
                <c:pt idx="20259">
                  <c:v>4126.8999999999996</c:v>
                </c:pt>
                <c:pt idx="20260">
                  <c:v>4129.8999999999996</c:v>
                </c:pt>
                <c:pt idx="20261">
                  <c:v>4128.3</c:v>
                </c:pt>
                <c:pt idx="20262">
                  <c:v>4126.3999999999996</c:v>
                </c:pt>
                <c:pt idx="20263">
                  <c:v>4132.3999999999996</c:v>
                </c:pt>
                <c:pt idx="20264">
                  <c:v>4132</c:v>
                </c:pt>
                <c:pt idx="20265">
                  <c:v>4131.8</c:v>
                </c:pt>
                <c:pt idx="20266">
                  <c:v>4138.2</c:v>
                </c:pt>
                <c:pt idx="20267">
                  <c:v>4137.8</c:v>
                </c:pt>
                <c:pt idx="20268">
                  <c:v>4130.8999999999996</c:v>
                </c:pt>
                <c:pt idx="20269">
                  <c:v>4123.3</c:v>
                </c:pt>
                <c:pt idx="20270">
                  <c:v>4124.6000000000004</c:v>
                </c:pt>
                <c:pt idx="20271">
                  <c:v>4128.6000000000004</c:v>
                </c:pt>
                <c:pt idx="20272">
                  <c:v>4126.1000000000004</c:v>
                </c:pt>
                <c:pt idx="20273">
                  <c:v>4133.7</c:v>
                </c:pt>
                <c:pt idx="20274">
                  <c:v>4130.3</c:v>
                </c:pt>
                <c:pt idx="20275">
                  <c:v>4134.8999999999996</c:v>
                </c:pt>
                <c:pt idx="20276">
                  <c:v>4121.6000000000004</c:v>
                </c:pt>
                <c:pt idx="20277">
                  <c:v>4122.7</c:v>
                </c:pt>
                <c:pt idx="20278">
                  <c:v>4114.6000000000004</c:v>
                </c:pt>
                <c:pt idx="20279">
                  <c:v>4110.5</c:v>
                </c:pt>
                <c:pt idx="20280">
                  <c:v>4114.2</c:v>
                </c:pt>
                <c:pt idx="20281">
                  <c:v>4121.5</c:v>
                </c:pt>
                <c:pt idx="20282">
                  <c:v>4124.5</c:v>
                </c:pt>
                <c:pt idx="20283">
                  <c:v>4133.8999999999996</c:v>
                </c:pt>
                <c:pt idx="20284">
                  <c:v>4126</c:v>
                </c:pt>
                <c:pt idx="20285">
                  <c:v>4121.6000000000004</c:v>
                </c:pt>
                <c:pt idx="20286">
                  <c:v>4126.7</c:v>
                </c:pt>
                <c:pt idx="20287">
                  <c:v>4142.6000000000004</c:v>
                </c:pt>
                <c:pt idx="20288">
                  <c:v>4131.2</c:v>
                </c:pt>
                <c:pt idx="20289">
                  <c:v>4154.8999999999996</c:v>
                </c:pt>
                <c:pt idx="20290">
                  <c:v>4128.2</c:v>
                </c:pt>
                <c:pt idx="20291">
                  <c:v>4139.7</c:v>
                </c:pt>
                <c:pt idx="20292">
                  <c:v>4141.3</c:v>
                </c:pt>
                <c:pt idx="20293">
                  <c:v>4149.3999999999996</c:v>
                </c:pt>
                <c:pt idx="20294">
                  <c:v>4150.8999999999996</c:v>
                </c:pt>
                <c:pt idx="20295">
                  <c:v>4151.3</c:v>
                </c:pt>
                <c:pt idx="20296">
                  <c:v>4150.3</c:v>
                </c:pt>
                <c:pt idx="20297">
                  <c:v>4150.8999999999996</c:v>
                </c:pt>
                <c:pt idx="20298">
                  <c:v>4146.3999999999996</c:v>
                </c:pt>
                <c:pt idx="20299">
                  <c:v>4150.2</c:v>
                </c:pt>
                <c:pt idx="20300">
                  <c:v>4142.5</c:v>
                </c:pt>
                <c:pt idx="20301">
                  <c:v>4146.3999999999996</c:v>
                </c:pt>
                <c:pt idx="20302">
                  <c:v>4150</c:v>
                </c:pt>
                <c:pt idx="20303">
                  <c:v>4154.8999999999996</c:v>
                </c:pt>
                <c:pt idx="20304">
                  <c:v>4158.8</c:v>
                </c:pt>
                <c:pt idx="20305">
                  <c:v>4159.2</c:v>
                </c:pt>
                <c:pt idx="20306">
                  <c:v>4162.6000000000004</c:v>
                </c:pt>
                <c:pt idx="20307">
                  <c:v>4165.3999999999996</c:v>
                </c:pt>
                <c:pt idx="20308">
                  <c:v>4160.8999999999996</c:v>
                </c:pt>
                <c:pt idx="20309">
                  <c:v>4159.8999999999996</c:v>
                </c:pt>
                <c:pt idx="20310">
                  <c:v>4163.3999999999996</c:v>
                </c:pt>
                <c:pt idx="20311">
                  <c:v>4158.5</c:v>
                </c:pt>
                <c:pt idx="20312">
                  <c:v>4161.5</c:v>
                </c:pt>
                <c:pt idx="20313">
                  <c:v>4162.3</c:v>
                </c:pt>
                <c:pt idx="20314">
                  <c:v>4160.1000000000004</c:v>
                </c:pt>
                <c:pt idx="20315">
                  <c:v>4163.8</c:v>
                </c:pt>
                <c:pt idx="20316">
                  <c:v>4154</c:v>
                </c:pt>
                <c:pt idx="20317">
                  <c:v>4156.5</c:v>
                </c:pt>
                <c:pt idx="20318">
                  <c:v>4155.3999999999996</c:v>
                </c:pt>
                <c:pt idx="20319">
                  <c:v>4149.8</c:v>
                </c:pt>
                <c:pt idx="20320">
                  <c:v>4147.5</c:v>
                </c:pt>
                <c:pt idx="20321">
                  <c:v>4143.2</c:v>
                </c:pt>
                <c:pt idx="20322">
                  <c:v>4155.2</c:v>
                </c:pt>
                <c:pt idx="20323">
                  <c:v>4145.3999999999996</c:v>
                </c:pt>
                <c:pt idx="20324">
                  <c:v>4152.3999999999996</c:v>
                </c:pt>
                <c:pt idx="20325">
                  <c:v>4147.8</c:v>
                </c:pt>
                <c:pt idx="20326">
                  <c:v>4155.8</c:v>
                </c:pt>
                <c:pt idx="20327">
                  <c:v>4153.3</c:v>
                </c:pt>
                <c:pt idx="20328">
                  <c:v>4154.2</c:v>
                </c:pt>
                <c:pt idx="20329">
                  <c:v>4154.2</c:v>
                </c:pt>
                <c:pt idx="20330">
                  <c:v>4163.7</c:v>
                </c:pt>
                <c:pt idx="20331">
                  <c:v>4161.6000000000004</c:v>
                </c:pt>
                <c:pt idx="20332">
                  <c:v>4172.1000000000004</c:v>
                </c:pt>
                <c:pt idx="20333">
                  <c:v>4169.2</c:v>
                </c:pt>
                <c:pt idx="20334">
                  <c:v>4166.2</c:v>
                </c:pt>
                <c:pt idx="20335">
                  <c:v>4166.8</c:v>
                </c:pt>
                <c:pt idx="20336">
                  <c:v>4169.1000000000004</c:v>
                </c:pt>
                <c:pt idx="20337">
                  <c:v>4171.3999999999996</c:v>
                </c:pt>
                <c:pt idx="20338">
                  <c:v>4167.6000000000004</c:v>
                </c:pt>
                <c:pt idx="20339">
                  <c:v>4169.1000000000004</c:v>
                </c:pt>
                <c:pt idx="20340">
                  <c:v>4168.8999999999996</c:v>
                </c:pt>
                <c:pt idx="20341">
                  <c:v>4169.3999999999996</c:v>
                </c:pt>
                <c:pt idx="20342">
                  <c:v>4181.3999999999996</c:v>
                </c:pt>
                <c:pt idx="20343">
                  <c:v>4167.3</c:v>
                </c:pt>
                <c:pt idx="20344">
                  <c:v>4174.2</c:v>
                </c:pt>
                <c:pt idx="20345">
                  <c:v>4174</c:v>
                </c:pt>
                <c:pt idx="20346">
                  <c:v>4179.1000000000004</c:v>
                </c:pt>
                <c:pt idx="20347">
                  <c:v>4166.3999999999996</c:v>
                </c:pt>
                <c:pt idx="20348">
                  <c:v>4165.3999999999996</c:v>
                </c:pt>
                <c:pt idx="20349">
                  <c:v>4175.8999999999996</c:v>
                </c:pt>
                <c:pt idx="20350">
                  <c:v>4168.2</c:v>
                </c:pt>
                <c:pt idx="20351">
                  <c:v>4168.7</c:v>
                </c:pt>
                <c:pt idx="20352">
                  <c:v>4176.6000000000004</c:v>
                </c:pt>
                <c:pt idx="20353">
                  <c:v>4179.1000000000004</c:v>
                </c:pt>
                <c:pt idx="20354">
                  <c:v>4171.3999999999996</c:v>
                </c:pt>
                <c:pt idx="20355">
                  <c:v>4178.6000000000004</c:v>
                </c:pt>
                <c:pt idx="20356">
                  <c:v>4172.5</c:v>
                </c:pt>
                <c:pt idx="20357">
                  <c:v>4175.5</c:v>
                </c:pt>
                <c:pt idx="20358">
                  <c:v>4182.1000000000004</c:v>
                </c:pt>
                <c:pt idx="20359">
                  <c:v>4179.2</c:v>
                </c:pt>
                <c:pt idx="20360">
                  <c:v>4173</c:v>
                </c:pt>
                <c:pt idx="20361">
                  <c:v>4178.3</c:v>
                </c:pt>
                <c:pt idx="20362">
                  <c:v>4174.6000000000004</c:v>
                </c:pt>
                <c:pt idx="20363">
                  <c:v>4182</c:v>
                </c:pt>
                <c:pt idx="20364">
                  <c:v>4176.8</c:v>
                </c:pt>
                <c:pt idx="20365">
                  <c:v>4179.7</c:v>
                </c:pt>
                <c:pt idx="20366">
                  <c:v>4174.8999999999996</c:v>
                </c:pt>
                <c:pt idx="20367">
                  <c:v>4172.3</c:v>
                </c:pt>
                <c:pt idx="20368">
                  <c:v>4173.3</c:v>
                </c:pt>
                <c:pt idx="20369">
                  <c:v>4171.7</c:v>
                </c:pt>
                <c:pt idx="20370">
                  <c:v>4172.5</c:v>
                </c:pt>
                <c:pt idx="20371">
                  <c:v>4168.8</c:v>
                </c:pt>
                <c:pt idx="20372">
                  <c:v>4178.3999999999996</c:v>
                </c:pt>
                <c:pt idx="20373">
                  <c:v>4177.6000000000004</c:v>
                </c:pt>
                <c:pt idx="20374">
                  <c:v>4174.6000000000004</c:v>
                </c:pt>
                <c:pt idx="20375">
                  <c:v>4167.2</c:v>
                </c:pt>
                <c:pt idx="20376">
                  <c:v>4170.8</c:v>
                </c:pt>
                <c:pt idx="20377">
                  <c:v>4169.8999999999996</c:v>
                </c:pt>
                <c:pt idx="20378">
                  <c:v>4171.3</c:v>
                </c:pt>
                <c:pt idx="20379">
                  <c:v>4165.8</c:v>
                </c:pt>
                <c:pt idx="20380">
                  <c:v>4172.6000000000004</c:v>
                </c:pt>
                <c:pt idx="20381">
                  <c:v>4165.6000000000004</c:v>
                </c:pt>
                <c:pt idx="20382">
                  <c:v>4177.3</c:v>
                </c:pt>
                <c:pt idx="20383">
                  <c:v>4171</c:v>
                </c:pt>
                <c:pt idx="20384">
                  <c:v>4176.6000000000004</c:v>
                </c:pt>
                <c:pt idx="20385">
                  <c:v>4163.1000000000004</c:v>
                </c:pt>
                <c:pt idx="20386">
                  <c:v>4145.7</c:v>
                </c:pt>
                <c:pt idx="20387">
                  <c:v>4172.3</c:v>
                </c:pt>
                <c:pt idx="20388">
                  <c:v>4148.8</c:v>
                </c:pt>
                <c:pt idx="20389">
                  <c:v>4164.5</c:v>
                </c:pt>
                <c:pt idx="20390">
                  <c:v>4152.6000000000004</c:v>
                </c:pt>
                <c:pt idx="20391">
                  <c:v>4158.8999999999996</c:v>
                </c:pt>
                <c:pt idx="20392">
                  <c:v>4172.8</c:v>
                </c:pt>
                <c:pt idx="20393">
                  <c:v>4176.8</c:v>
                </c:pt>
                <c:pt idx="20394">
                  <c:v>4168.8</c:v>
                </c:pt>
                <c:pt idx="20395">
                  <c:v>4156.6000000000004</c:v>
                </c:pt>
                <c:pt idx="20396">
                  <c:v>4153.5</c:v>
                </c:pt>
                <c:pt idx="20397">
                  <c:v>4165.8999999999996</c:v>
                </c:pt>
                <c:pt idx="20398">
                  <c:v>4163</c:v>
                </c:pt>
                <c:pt idx="20399">
                  <c:v>4171.8</c:v>
                </c:pt>
                <c:pt idx="20400">
                  <c:v>4168.5</c:v>
                </c:pt>
                <c:pt idx="20401">
                  <c:v>4172</c:v>
                </c:pt>
                <c:pt idx="20402">
                  <c:v>4171.3</c:v>
                </c:pt>
                <c:pt idx="20403">
                  <c:v>4166</c:v>
                </c:pt>
                <c:pt idx="20404">
                  <c:v>4153.3</c:v>
                </c:pt>
                <c:pt idx="20405">
                  <c:v>4135.5</c:v>
                </c:pt>
                <c:pt idx="20406">
                  <c:v>4128.3999999999996</c:v>
                </c:pt>
                <c:pt idx="20407">
                  <c:v>4156.5</c:v>
                </c:pt>
                <c:pt idx="20408">
                  <c:v>4158.3</c:v>
                </c:pt>
                <c:pt idx="20409">
                  <c:v>4147</c:v>
                </c:pt>
                <c:pt idx="20410">
                  <c:v>4178.3</c:v>
                </c:pt>
                <c:pt idx="20411">
                  <c:v>4155.8999999999996</c:v>
                </c:pt>
                <c:pt idx="20412">
                  <c:v>4175.3999999999996</c:v>
                </c:pt>
                <c:pt idx="20413">
                  <c:v>4168.3</c:v>
                </c:pt>
                <c:pt idx="20414">
                  <c:v>4153.6000000000004</c:v>
                </c:pt>
                <c:pt idx="20415">
                  <c:v>4177.5</c:v>
                </c:pt>
                <c:pt idx="20416">
                  <c:v>4173.3999999999996</c:v>
                </c:pt>
                <c:pt idx="20417">
                  <c:v>4163.2</c:v>
                </c:pt>
                <c:pt idx="20418">
                  <c:v>4174.3999999999996</c:v>
                </c:pt>
                <c:pt idx="20419">
                  <c:v>4161</c:v>
                </c:pt>
                <c:pt idx="20420">
                  <c:v>4165.3</c:v>
                </c:pt>
                <c:pt idx="20421">
                  <c:v>4151.3</c:v>
                </c:pt>
                <c:pt idx="20422">
                  <c:v>4170.7</c:v>
                </c:pt>
                <c:pt idx="20423">
                  <c:v>4166.1000000000004</c:v>
                </c:pt>
                <c:pt idx="20424">
                  <c:v>4180.5</c:v>
                </c:pt>
                <c:pt idx="20425">
                  <c:v>4170.5</c:v>
                </c:pt>
                <c:pt idx="20426">
                  <c:v>4167.6000000000004</c:v>
                </c:pt>
                <c:pt idx="20427">
                  <c:v>4173.2</c:v>
                </c:pt>
                <c:pt idx="20428">
                  <c:v>4171.5</c:v>
                </c:pt>
                <c:pt idx="20429">
                  <c:v>4178.8999999999996</c:v>
                </c:pt>
                <c:pt idx="20430">
                  <c:v>4175</c:v>
                </c:pt>
                <c:pt idx="20431">
                  <c:v>4177.1000000000004</c:v>
                </c:pt>
                <c:pt idx="20432">
                  <c:v>4185.3</c:v>
                </c:pt>
                <c:pt idx="20433">
                  <c:v>4174.8999999999996</c:v>
                </c:pt>
                <c:pt idx="20434">
                  <c:v>4182.2</c:v>
                </c:pt>
                <c:pt idx="20435">
                  <c:v>4185.5</c:v>
                </c:pt>
                <c:pt idx="20436">
                  <c:v>4177.7</c:v>
                </c:pt>
                <c:pt idx="20437">
                  <c:v>4176.1000000000004</c:v>
                </c:pt>
                <c:pt idx="20438">
                  <c:v>4169.1000000000004</c:v>
                </c:pt>
                <c:pt idx="20439">
                  <c:v>4172.5</c:v>
                </c:pt>
                <c:pt idx="20440">
                  <c:v>4172.5</c:v>
                </c:pt>
                <c:pt idx="20441">
                  <c:v>4167.6000000000004</c:v>
                </c:pt>
                <c:pt idx="20442">
                  <c:v>4181</c:v>
                </c:pt>
                <c:pt idx="20443">
                  <c:v>4188.8999999999996</c:v>
                </c:pt>
                <c:pt idx="20444">
                  <c:v>4189.7</c:v>
                </c:pt>
                <c:pt idx="20445">
                  <c:v>4178.8999999999996</c:v>
                </c:pt>
                <c:pt idx="20446">
                  <c:v>4182.3999999999996</c:v>
                </c:pt>
                <c:pt idx="20447">
                  <c:v>4186.3999999999996</c:v>
                </c:pt>
                <c:pt idx="20448">
                  <c:v>4179.8999999999996</c:v>
                </c:pt>
                <c:pt idx="20449">
                  <c:v>4173.3</c:v>
                </c:pt>
                <c:pt idx="20450">
                  <c:v>4176.3</c:v>
                </c:pt>
                <c:pt idx="20451">
                  <c:v>4169.8</c:v>
                </c:pt>
                <c:pt idx="20452">
                  <c:v>4161.3999999999996</c:v>
                </c:pt>
                <c:pt idx="20453">
                  <c:v>4175.3</c:v>
                </c:pt>
                <c:pt idx="20454">
                  <c:v>4168.2</c:v>
                </c:pt>
                <c:pt idx="20455">
                  <c:v>4169.5</c:v>
                </c:pt>
                <c:pt idx="20456">
                  <c:v>4171.1000000000004</c:v>
                </c:pt>
                <c:pt idx="20457">
                  <c:v>4171.1000000000004</c:v>
                </c:pt>
                <c:pt idx="20458">
                  <c:v>4170.7</c:v>
                </c:pt>
                <c:pt idx="20459">
                  <c:v>4171.8</c:v>
                </c:pt>
                <c:pt idx="20460">
                  <c:v>4163.3999999999996</c:v>
                </c:pt>
                <c:pt idx="20461">
                  <c:v>4156.8999999999996</c:v>
                </c:pt>
                <c:pt idx="20462">
                  <c:v>4159.6000000000004</c:v>
                </c:pt>
                <c:pt idx="20463">
                  <c:v>4173.3999999999996</c:v>
                </c:pt>
                <c:pt idx="20464">
                  <c:v>4159.6000000000004</c:v>
                </c:pt>
                <c:pt idx="20465">
                  <c:v>4162.7</c:v>
                </c:pt>
                <c:pt idx="20466">
                  <c:v>4172.3999999999996</c:v>
                </c:pt>
                <c:pt idx="20467">
                  <c:v>4159.3999999999996</c:v>
                </c:pt>
                <c:pt idx="20468">
                  <c:v>4176.1000000000004</c:v>
                </c:pt>
                <c:pt idx="20469">
                  <c:v>4162.3</c:v>
                </c:pt>
                <c:pt idx="20470">
                  <c:v>4154.8999999999996</c:v>
                </c:pt>
                <c:pt idx="20471">
                  <c:v>4172.2</c:v>
                </c:pt>
                <c:pt idx="20472">
                  <c:v>4161.8</c:v>
                </c:pt>
                <c:pt idx="20473">
                  <c:v>4160.8999999999996</c:v>
                </c:pt>
                <c:pt idx="20474">
                  <c:v>4161.6000000000004</c:v>
                </c:pt>
                <c:pt idx="20475">
                  <c:v>4155.7</c:v>
                </c:pt>
                <c:pt idx="20476">
                  <c:v>4157.1000000000004</c:v>
                </c:pt>
                <c:pt idx="20477">
                  <c:v>4168.2</c:v>
                </c:pt>
                <c:pt idx="20478">
                  <c:v>4152.5</c:v>
                </c:pt>
                <c:pt idx="20479">
                  <c:v>4154.3</c:v>
                </c:pt>
                <c:pt idx="20480">
                  <c:v>4151.5</c:v>
                </c:pt>
                <c:pt idx="20481">
                  <c:v>4159.3</c:v>
                </c:pt>
                <c:pt idx="20482">
                  <c:v>4166.3999999999996</c:v>
                </c:pt>
                <c:pt idx="20483">
                  <c:v>4157.2</c:v>
                </c:pt>
                <c:pt idx="20484">
                  <c:v>4166.2</c:v>
                </c:pt>
                <c:pt idx="20485">
                  <c:v>4160.5</c:v>
                </c:pt>
                <c:pt idx="20486">
                  <c:v>4164.5</c:v>
                </c:pt>
                <c:pt idx="20487">
                  <c:v>4160.1000000000004</c:v>
                </c:pt>
                <c:pt idx="20488">
                  <c:v>4157.8</c:v>
                </c:pt>
                <c:pt idx="20489">
                  <c:v>4176.8</c:v>
                </c:pt>
                <c:pt idx="20490">
                  <c:v>4157.3</c:v>
                </c:pt>
                <c:pt idx="20491">
                  <c:v>4163.1000000000004</c:v>
                </c:pt>
                <c:pt idx="20492">
                  <c:v>4153</c:v>
                </c:pt>
                <c:pt idx="20493">
                  <c:v>4173.5</c:v>
                </c:pt>
                <c:pt idx="20494">
                  <c:v>4166.2</c:v>
                </c:pt>
                <c:pt idx="20495">
                  <c:v>4158.3999999999996</c:v>
                </c:pt>
                <c:pt idx="20496">
                  <c:v>4168.5</c:v>
                </c:pt>
                <c:pt idx="20497">
                  <c:v>4172.8999999999996</c:v>
                </c:pt>
                <c:pt idx="20498">
                  <c:v>4171.7</c:v>
                </c:pt>
                <c:pt idx="20499">
                  <c:v>4166.7</c:v>
                </c:pt>
                <c:pt idx="20500">
                  <c:v>4171.3</c:v>
                </c:pt>
                <c:pt idx="20501">
                  <c:v>4167.3</c:v>
                </c:pt>
                <c:pt idx="20502">
                  <c:v>4168.3999999999996</c:v>
                </c:pt>
                <c:pt idx="20503">
                  <c:v>4169.2</c:v>
                </c:pt>
                <c:pt idx="20504">
                  <c:v>4168</c:v>
                </c:pt>
                <c:pt idx="20505">
                  <c:v>4168.1000000000004</c:v>
                </c:pt>
                <c:pt idx="20506">
                  <c:v>4173</c:v>
                </c:pt>
                <c:pt idx="20507">
                  <c:v>4164.1000000000004</c:v>
                </c:pt>
                <c:pt idx="20508">
                  <c:v>4160.1000000000004</c:v>
                </c:pt>
                <c:pt idx="20509">
                  <c:v>4162.8</c:v>
                </c:pt>
                <c:pt idx="20510">
                  <c:v>4167</c:v>
                </c:pt>
                <c:pt idx="20511">
                  <c:v>4161.1000000000004</c:v>
                </c:pt>
                <c:pt idx="20512">
                  <c:v>4171</c:v>
                </c:pt>
                <c:pt idx="20513">
                  <c:v>4165.5</c:v>
                </c:pt>
                <c:pt idx="20514">
                  <c:v>4172.3</c:v>
                </c:pt>
                <c:pt idx="20515">
                  <c:v>4164.6000000000004</c:v>
                </c:pt>
                <c:pt idx="20516">
                  <c:v>4180</c:v>
                </c:pt>
                <c:pt idx="20517">
                  <c:v>4165.6000000000004</c:v>
                </c:pt>
                <c:pt idx="20518">
                  <c:v>4168.2</c:v>
                </c:pt>
                <c:pt idx="20519">
                  <c:v>4150.8</c:v>
                </c:pt>
                <c:pt idx="20520">
                  <c:v>4152.6000000000004</c:v>
                </c:pt>
                <c:pt idx="20521">
                  <c:v>4155.6000000000004</c:v>
                </c:pt>
                <c:pt idx="20522">
                  <c:v>4159.7</c:v>
                </c:pt>
                <c:pt idx="20523">
                  <c:v>4166.7</c:v>
                </c:pt>
                <c:pt idx="20524">
                  <c:v>4164.8999999999996</c:v>
                </c:pt>
                <c:pt idx="20525">
                  <c:v>4174</c:v>
                </c:pt>
                <c:pt idx="20526">
                  <c:v>4168.5</c:v>
                </c:pt>
                <c:pt idx="20527">
                  <c:v>4158.3</c:v>
                </c:pt>
                <c:pt idx="20528">
                  <c:v>4177.2</c:v>
                </c:pt>
                <c:pt idx="20529">
                  <c:v>4163.7</c:v>
                </c:pt>
                <c:pt idx="20530">
                  <c:v>4166.7</c:v>
                </c:pt>
                <c:pt idx="20531">
                  <c:v>4168.5</c:v>
                </c:pt>
                <c:pt idx="20532">
                  <c:v>4167.3</c:v>
                </c:pt>
                <c:pt idx="20533">
                  <c:v>4173.8</c:v>
                </c:pt>
                <c:pt idx="20534">
                  <c:v>4174</c:v>
                </c:pt>
                <c:pt idx="20535">
                  <c:v>4175.8999999999996</c:v>
                </c:pt>
                <c:pt idx="20536">
                  <c:v>4177.3999999999996</c:v>
                </c:pt>
                <c:pt idx="20537">
                  <c:v>4178.1000000000004</c:v>
                </c:pt>
                <c:pt idx="20538">
                  <c:v>4169.2</c:v>
                </c:pt>
                <c:pt idx="20539">
                  <c:v>4175.8999999999996</c:v>
                </c:pt>
                <c:pt idx="20540">
                  <c:v>4170.7</c:v>
                </c:pt>
                <c:pt idx="20541">
                  <c:v>4173.2</c:v>
                </c:pt>
                <c:pt idx="20542">
                  <c:v>4173.7</c:v>
                </c:pt>
                <c:pt idx="20543">
                  <c:v>4181.2</c:v>
                </c:pt>
                <c:pt idx="20544">
                  <c:v>4179</c:v>
                </c:pt>
                <c:pt idx="20545">
                  <c:v>4176.3999999999996</c:v>
                </c:pt>
                <c:pt idx="20546">
                  <c:v>4178</c:v>
                </c:pt>
                <c:pt idx="20547">
                  <c:v>4173.2</c:v>
                </c:pt>
                <c:pt idx="20548">
                  <c:v>4174.3999999999996</c:v>
                </c:pt>
                <c:pt idx="20549">
                  <c:v>4178.8999999999996</c:v>
                </c:pt>
                <c:pt idx="20550">
                  <c:v>4175.2</c:v>
                </c:pt>
                <c:pt idx="20551">
                  <c:v>4183.3</c:v>
                </c:pt>
                <c:pt idx="20552">
                  <c:v>4175.3</c:v>
                </c:pt>
                <c:pt idx="20553">
                  <c:v>4174.2</c:v>
                </c:pt>
                <c:pt idx="20554">
                  <c:v>4178.7</c:v>
                </c:pt>
                <c:pt idx="20555">
                  <c:v>4180.8999999999996</c:v>
                </c:pt>
                <c:pt idx="20556">
                  <c:v>4184.8999999999996</c:v>
                </c:pt>
                <c:pt idx="20557">
                  <c:v>4176.3999999999996</c:v>
                </c:pt>
                <c:pt idx="20558">
                  <c:v>4180.2</c:v>
                </c:pt>
                <c:pt idx="20559">
                  <c:v>4177.2</c:v>
                </c:pt>
                <c:pt idx="20560">
                  <c:v>4174.8</c:v>
                </c:pt>
                <c:pt idx="20561">
                  <c:v>4172.5</c:v>
                </c:pt>
                <c:pt idx="20562">
                  <c:v>4172.8999999999996</c:v>
                </c:pt>
                <c:pt idx="20563">
                  <c:v>4171.8</c:v>
                </c:pt>
                <c:pt idx="20564">
                  <c:v>4172.7</c:v>
                </c:pt>
                <c:pt idx="20565">
                  <c:v>4170.5</c:v>
                </c:pt>
                <c:pt idx="20566">
                  <c:v>4165.5</c:v>
                </c:pt>
                <c:pt idx="20567">
                  <c:v>4168.3</c:v>
                </c:pt>
                <c:pt idx="20568">
                  <c:v>4176.8999999999996</c:v>
                </c:pt>
                <c:pt idx="20569">
                  <c:v>4170.8</c:v>
                </c:pt>
                <c:pt idx="20570">
                  <c:v>4174.2</c:v>
                </c:pt>
                <c:pt idx="20571">
                  <c:v>4180.5</c:v>
                </c:pt>
                <c:pt idx="20572">
                  <c:v>4177.8999999999996</c:v>
                </c:pt>
                <c:pt idx="20573">
                  <c:v>4179</c:v>
                </c:pt>
                <c:pt idx="20574">
                  <c:v>4183.7</c:v>
                </c:pt>
                <c:pt idx="20575">
                  <c:v>4188</c:v>
                </c:pt>
                <c:pt idx="20576">
                  <c:v>4182.8999999999996</c:v>
                </c:pt>
                <c:pt idx="20577">
                  <c:v>4174.7</c:v>
                </c:pt>
                <c:pt idx="20578">
                  <c:v>4170.6000000000004</c:v>
                </c:pt>
                <c:pt idx="20579">
                  <c:v>4170.3999999999996</c:v>
                </c:pt>
                <c:pt idx="20580">
                  <c:v>4166.8999999999996</c:v>
                </c:pt>
                <c:pt idx="20581">
                  <c:v>4164.8</c:v>
                </c:pt>
                <c:pt idx="20582">
                  <c:v>4172.3999999999996</c:v>
                </c:pt>
                <c:pt idx="20583">
                  <c:v>4173</c:v>
                </c:pt>
                <c:pt idx="20584">
                  <c:v>4171.1000000000004</c:v>
                </c:pt>
                <c:pt idx="20585">
                  <c:v>4167.7</c:v>
                </c:pt>
                <c:pt idx="20586">
                  <c:v>4170.1000000000004</c:v>
                </c:pt>
                <c:pt idx="20587">
                  <c:v>4174.3999999999996</c:v>
                </c:pt>
                <c:pt idx="20588">
                  <c:v>4167.3</c:v>
                </c:pt>
                <c:pt idx="20589">
                  <c:v>4174.3999999999996</c:v>
                </c:pt>
                <c:pt idx="20590">
                  <c:v>4174.3999999999996</c:v>
                </c:pt>
                <c:pt idx="20591">
                  <c:v>4169.1000000000004</c:v>
                </c:pt>
                <c:pt idx="20592">
                  <c:v>4187.7</c:v>
                </c:pt>
                <c:pt idx="20593">
                  <c:v>4185.8</c:v>
                </c:pt>
                <c:pt idx="20594">
                  <c:v>4184.3</c:v>
                </c:pt>
                <c:pt idx="20595">
                  <c:v>4183</c:v>
                </c:pt>
                <c:pt idx="20596">
                  <c:v>4183.7</c:v>
                </c:pt>
                <c:pt idx="20597">
                  <c:v>4179.3999999999996</c:v>
                </c:pt>
                <c:pt idx="20598">
                  <c:v>4184.6000000000004</c:v>
                </c:pt>
                <c:pt idx="20599">
                  <c:v>4187.6000000000004</c:v>
                </c:pt>
                <c:pt idx="20600">
                  <c:v>4180.1000000000004</c:v>
                </c:pt>
                <c:pt idx="20601">
                  <c:v>4178</c:v>
                </c:pt>
                <c:pt idx="20602">
                  <c:v>4182.8999999999996</c:v>
                </c:pt>
                <c:pt idx="20603">
                  <c:v>4191.2</c:v>
                </c:pt>
                <c:pt idx="20604">
                  <c:v>4189.1000000000004</c:v>
                </c:pt>
                <c:pt idx="20605">
                  <c:v>4187.5</c:v>
                </c:pt>
                <c:pt idx="20606">
                  <c:v>4180.8999999999996</c:v>
                </c:pt>
                <c:pt idx="20607">
                  <c:v>4178.7</c:v>
                </c:pt>
                <c:pt idx="20608">
                  <c:v>4177.3999999999996</c:v>
                </c:pt>
                <c:pt idx="20609">
                  <c:v>4178.3999999999996</c:v>
                </c:pt>
                <c:pt idx="20610">
                  <c:v>4183.1000000000004</c:v>
                </c:pt>
                <c:pt idx="20611">
                  <c:v>4180.8999999999996</c:v>
                </c:pt>
                <c:pt idx="20612">
                  <c:v>4176.6000000000004</c:v>
                </c:pt>
                <c:pt idx="20613">
                  <c:v>4181.6000000000004</c:v>
                </c:pt>
                <c:pt idx="20614">
                  <c:v>4181.7</c:v>
                </c:pt>
                <c:pt idx="20615">
                  <c:v>4181.8</c:v>
                </c:pt>
                <c:pt idx="20616">
                  <c:v>4179.7</c:v>
                </c:pt>
                <c:pt idx="20617">
                  <c:v>4180.5</c:v>
                </c:pt>
                <c:pt idx="20618">
                  <c:v>4181.2</c:v>
                </c:pt>
                <c:pt idx="20619">
                  <c:v>4178.8999999999996</c:v>
                </c:pt>
                <c:pt idx="20620">
                  <c:v>4180.1000000000004</c:v>
                </c:pt>
                <c:pt idx="20621">
                  <c:v>4184.3999999999996</c:v>
                </c:pt>
                <c:pt idx="20622">
                  <c:v>4180.8999999999996</c:v>
                </c:pt>
                <c:pt idx="20623">
                  <c:v>4189.8</c:v>
                </c:pt>
                <c:pt idx="20624">
                  <c:v>4185.7</c:v>
                </c:pt>
                <c:pt idx="20625">
                  <c:v>4184.3</c:v>
                </c:pt>
                <c:pt idx="20626">
                  <c:v>4183.8</c:v>
                </c:pt>
                <c:pt idx="20627">
                  <c:v>4186.6000000000004</c:v>
                </c:pt>
                <c:pt idx="20628">
                  <c:v>4187.3999999999996</c:v>
                </c:pt>
                <c:pt idx="20629">
                  <c:v>4190.5</c:v>
                </c:pt>
                <c:pt idx="20630">
                  <c:v>4192.1000000000004</c:v>
                </c:pt>
                <c:pt idx="20631">
                  <c:v>4195.8999999999996</c:v>
                </c:pt>
                <c:pt idx="20632">
                  <c:v>4192.1000000000004</c:v>
                </c:pt>
                <c:pt idx="20633">
                  <c:v>4201.5</c:v>
                </c:pt>
                <c:pt idx="20634">
                  <c:v>4203.7</c:v>
                </c:pt>
                <c:pt idx="20635">
                  <c:v>4198</c:v>
                </c:pt>
                <c:pt idx="20636">
                  <c:v>4205.8999999999996</c:v>
                </c:pt>
                <c:pt idx="20637">
                  <c:v>4195.6000000000004</c:v>
                </c:pt>
                <c:pt idx="20638">
                  <c:v>4203.3</c:v>
                </c:pt>
                <c:pt idx="20639">
                  <c:v>4196.2</c:v>
                </c:pt>
                <c:pt idx="20640">
                  <c:v>4194.5</c:v>
                </c:pt>
                <c:pt idx="20641">
                  <c:v>4193.1000000000004</c:v>
                </c:pt>
                <c:pt idx="20642">
                  <c:v>4201.2</c:v>
                </c:pt>
                <c:pt idx="20643">
                  <c:v>4196.8999999999996</c:v>
                </c:pt>
                <c:pt idx="20644">
                  <c:v>4196</c:v>
                </c:pt>
                <c:pt idx="20645">
                  <c:v>4202.7</c:v>
                </c:pt>
                <c:pt idx="20646">
                  <c:v>4205.5</c:v>
                </c:pt>
                <c:pt idx="20647">
                  <c:v>4199.8</c:v>
                </c:pt>
                <c:pt idx="20648">
                  <c:v>4204</c:v>
                </c:pt>
                <c:pt idx="20649">
                  <c:v>4204.3999999999996</c:v>
                </c:pt>
                <c:pt idx="20650">
                  <c:v>4193.3</c:v>
                </c:pt>
                <c:pt idx="20651">
                  <c:v>4199.8</c:v>
                </c:pt>
                <c:pt idx="20652">
                  <c:v>4199</c:v>
                </c:pt>
                <c:pt idx="20653">
                  <c:v>4199.2</c:v>
                </c:pt>
                <c:pt idx="20654">
                  <c:v>4203.8</c:v>
                </c:pt>
                <c:pt idx="20655">
                  <c:v>4189.8</c:v>
                </c:pt>
                <c:pt idx="20656">
                  <c:v>4187</c:v>
                </c:pt>
                <c:pt idx="20657">
                  <c:v>4191.6000000000004</c:v>
                </c:pt>
                <c:pt idx="20658">
                  <c:v>4180.3</c:v>
                </c:pt>
                <c:pt idx="20659">
                  <c:v>4180.1000000000004</c:v>
                </c:pt>
                <c:pt idx="20660">
                  <c:v>4203.8</c:v>
                </c:pt>
                <c:pt idx="20661">
                  <c:v>4198.2</c:v>
                </c:pt>
                <c:pt idx="20662">
                  <c:v>4205.1000000000004</c:v>
                </c:pt>
                <c:pt idx="20663">
                  <c:v>4178.5</c:v>
                </c:pt>
                <c:pt idx="20664">
                  <c:v>4187.3999999999996</c:v>
                </c:pt>
                <c:pt idx="20665">
                  <c:v>4194.6000000000004</c:v>
                </c:pt>
                <c:pt idx="20666">
                  <c:v>4200</c:v>
                </c:pt>
                <c:pt idx="20667">
                  <c:v>4202.3</c:v>
                </c:pt>
                <c:pt idx="20668">
                  <c:v>4202</c:v>
                </c:pt>
                <c:pt idx="20669">
                  <c:v>4190.5</c:v>
                </c:pt>
                <c:pt idx="20670">
                  <c:v>4201.8</c:v>
                </c:pt>
                <c:pt idx="20671">
                  <c:v>4191.7</c:v>
                </c:pt>
                <c:pt idx="20672">
                  <c:v>4175.2</c:v>
                </c:pt>
                <c:pt idx="20673">
                  <c:v>4199.6000000000004</c:v>
                </c:pt>
                <c:pt idx="20674">
                  <c:v>4183.1000000000004</c:v>
                </c:pt>
                <c:pt idx="20675">
                  <c:v>4193.2</c:v>
                </c:pt>
                <c:pt idx="20676">
                  <c:v>4195.3999999999996</c:v>
                </c:pt>
                <c:pt idx="20677">
                  <c:v>4194.2</c:v>
                </c:pt>
                <c:pt idx="20678">
                  <c:v>4193.1000000000004</c:v>
                </c:pt>
                <c:pt idx="20679">
                  <c:v>4192.3999999999996</c:v>
                </c:pt>
                <c:pt idx="20680">
                  <c:v>4185.3</c:v>
                </c:pt>
                <c:pt idx="20681">
                  <c:v>4191.6000000000004</c:v>
                </c:pt>
                <c:pt idx="20682">
                  <c:v>4190</c:v>
                </c:pt>
                <c:pt idx="20683">
                  <c:v>4198</c:v>
                </c:pt>
                <c:pt idx="20684">
                  <c:v>4188.8999999999996</c:v>
                </c:pt>
                <c:pt idx="20685">
                  <c:v>4193.3</c:v>
                </c:pt>
                <c:pt idx="20686">
                  <c:v>4188.8999999999996</c:v>
                </c:pt>
                <c:pt idx="20687">
                  <c:v>4192</c:v>
                </c:pt>
                <c:pt idx="20688">
                  <c:v>4189.3999999999996</c:v>
                </c:pt>
                <c:pt idx="20689">
                  <c:v>4188.8999999999996</c:v>
                </c:pt>
                <c:pt idx="20690">
                  <c:v>4187.5</c:v>
                </c:pt>
                <c:pt idx="20691">
                  <c:v>4194.8999999999996</c:v>
                </c:pt>
                <c:pt idx="20692">
                  <c:v>4198.3999999999996</c:v>
                </c:pt>
                <c:pt idx="20693">
                  <c:v>4200.6000000000004</c:v>
                </c:pt>
                <c:pt idx="20694">
                  <c:v>4200.3999999999996</c:v>
                </c:pt>
                <c:pt idx="20695">
                  <c:v>4193</c:v>
                </c:pt>
                <c:pt idx="20696">
                  <c:v>4207.3999999999996</c:v>
                </c:pt>
                <c:pt idx="20697">
                  <c:v>4192.3</c:v>
                </c:pt>
                <c:pt idx="20698">
                  <c:v>4187.8</c:v>
                </c:pt>
                <c:pt idx="20699">
                  <c:v>4201.2</c:v>
                </c:pt>
                <c:pt idx="20700">
                  <c:v>4198.3</c:v>
                </c:pt>
                <c:pt idx="20701">
                  <c:v>4204</c:v>
                </c:pt>
                <c:pt idx="20702">
                  <c:v>4198.6000000000004</c:v>
                </c:pt>
                <c:pt idx="20703">
                  <c:v>4208.7</c:v>
                </c:pt>
                <c:pt idx="20704">
                  <c:v>4206.5</c:v>
                </c:pt>
                <c:pt idx="20705">
                  <c:v>4201.8</c:v>
                </c:pt>
                <c:pt idx="20706">
                  <c:v>4205.7</c:v>
                </c:pt>
                <c:pt idx="20707">
                  <c:v>4203.3999999999996</c:v>
                </c:pt>
                <c:pt idx="20708">
                  <c:v>4206.5</c:v>
                </c:pt>
                <c:pt idx="20709">
                  <c:v>4202.5</c:v>
                </c:pt>
                <c:pt idx="20710">
                  <c:v>4205.7</c:v>
                </c:pt>
                <c:pt idx="20711">
                  <c:v>4201.7</c:v>
                </c:pt>
                <c:pt idx="20712">
                  <c:v>4203.5</c:v>
                </c:pt>
                <c:pt idx="20713">
                  <c:v>4208.3</c:v>
                </c:pt>
                <c:pt idx="20714">
                  <c:v>4207.6000000000004</c:v>
                </c:pt>
                <c:pt idx="20715">
                  <c:v>4205.8999999999996</c:v>
                </c:pt>
                <c:pt idx="20716">
                  <c:v>4211.3</c:v>
                </c:pt>
                <c:pt idx="20717">
                  <c:v>4206.3</c:v>
                </c:pt>
                <c:pt idx="20718">
                  <c:v>4206.7</c:v>
                </c:pt>
                <c:pt idx="20719">
                  <c:v>4199.1000000000004</c:v>
                </c:pt>
                <c:pt idx="20720">
                  <c:v>4198.6000000000004</c:v>
                </c:pt>
                <c:pt idx="20721">
                  <c:v>4203.8999999999996</c:v>
                </c:pt>
                <c:pt idx="20722">
                  <c:v>4203</c:v>
                </c:pt>
                <c:pt idx="20723">
                  <c:v>4207.6000000000004</c:v>
                </c:pt>
                <c:pt idx="20724">
                  <c:v>4201.1000000000004</c:v>
                </c:pt>
                <c:pt idx="20725">
                  <c:v>4195.3999999999996</c:v>
                </c:pt>
                <c:pt idx="20726">
                  <c:v>4204</c:v>
                </c:pt>
                <c:pt idx="20727">
                  <c:v>4187.7</c:v>
                </c:pt>
                <c:pt idx="20728">
                  <c:v>4197.8</c:v>
                </c:pt>
                <c:pt idx="20729">
                  <c:v>4183.3</c:v>
                </c:pt>
                <c:pt idx="20730">
                  <c:v>4186.3</c:v>
                </c:pt>
                <c:pt idx="20731">
                  <c:v>4192.3999999999996</c:v>
                </c:pt>
                <c:pt idx="20732">
                  <c:v>4184.1000000000004</c:v>
                </c:pt>
                <c:pt idx="20733">
                  <c:v>4202.3999999999996</c:v>
                </c:pt>
                <c:pt idx="20734">
                  <c:v>4178.5</c:v>
                </c:pt>
                <c:pt idx="20735">
                  <c:v>4192.7</c:v>
                </c:pt>
                <c:pt idx="20736">
                  <c:v>4183.3999999999996</c:v>
                </c:pt>
                <c:pt idx="20737">
                  <c:v>4188.3999999999996</c:v>
                </c:pt>
                <c:pt idx="20738">
                  <c:v>4197.8999999999996</c:v>
                </c:pt>
                <c:pt idx="20739">
                  <c:v>4192.2</c:v>
                </c:pt>
                <c:pt idx="20740">
                  <c:v>4186.8999999999996</c:v>
                </c:pt>
                <c:pt idx="20741">
                  <c:v>4194</c:v>
                </c:pt>
                <c:pt idx="20742">
                  <c:v>4182.7</c:v>
                </c:pt>
                <c:pt idx="20743">
                  <c:v>4195.5</c:v>
                </c:pt>
                <c:pt idx="20744">
                  <c:v>4193.7</c:v>
                </c:pt>
                <c:pt idx="20745">
                  <c:v>4191.8999999999996</c:v>
                </c:pt>
                <c:pt idx="20746">
                  <c:v>4205.3</c:v>
                </c:pt>
                <c:pt idx="20747">
                  <c:v>4211.3</c:v>
                </c:pt>
                <c:pt idx="20748">
                  <c:v>4200.2</c:v>
                </c:pt>
                <c:pt idx="20749">
                  <c:v>4191.2</c:v>
                </c:pt>
                <c:pt idx="20750">
                  <c:v>4194.7</c:v>
                </c:pt>
                <c:pt idx="20751">
                  <c:v>4186.5</c:v>
                </c:pt>
                <c:pt idx="20752">
                  <c:v>4187.3999999999996</c:v>
                </c:pt>
                <c:pt idx="20753">
                  <c:v>4203.3</c:v>
                </c:pt>
                <c:pt idx="20754">
                  <c:v>4199.1000000000004</c:v>
                </c:pt>
                <c:pt idx="20755">
                  <c:v>4208.1000000000004</c:v>
                </c:pt>
                <c:pt idx="20756">
                  <c:v>4198.8</c:v>
                </c:pt>
                <c:pt idx="20757">
                  <c:v>4192</c:v>
                </c:pt>
                <c:pt idx="20758">
                  <c:v>4189.8999999999996</c:v>
                </c:pt>
                <c:pt idx="20759">
                  <c:v>4192.7</c:v>
                </c:pt>
                <c:pt idx="20760">
                  <c:v>4199.8999999999996</c:v>
                </c:pt>
                <c:pt idx="20761">
                  <c:v>4191.2</c:v>
                </c:pt>
                <c:pt idx="20762">
                  <c:v>4189.6000000000004</c:v>
                </c:pt>
                <c:pt idx="20763">
                  <c:v>4211.2</c:v>
                </c:pt>
                <c:pt idx="20764">
                  <c:v>4200.3</c:v>
                </c:pt>
                <c:pt idx="20765">
                  <c:v>4198.3</c:v>
                </c:pt>
                <c:pt idx="20766">
                  <c:v>4196.8999999999996</c:v>
                </c:pt>
                <c:pt idx="20767">
                  <c:v>4198</c:v>
                </c:pt>
                <c:pt idx="20768">
                  <c:v>4195.8</c:v>
                </c:pt>
                <c:pt idx="20769">
                  <c:v>4196.8999999999996</c:v>
                </c:pt>
                <c:pt idx="20770">
                  <c:v>4201.5</c:v>
                </c:pt>
                <c:pt idx="20771">
                  <c:v>4203</c:v>
                </c:pt>
                <c:pt idx="20772">
                  <c:v>4209.3</c:v>
                </c:pt>
                <c:pt idx="20773">
                  <c:v>4214</c:v>
                </c:pt>
                <c:pt idx="20774">
                  <c:v>4197.6000000000004</c:v>
                </c:pt>
                <c:pt idx="20775">
                  <c:v>4211.1000000000004</c:v>
                </c:pt>
                <c:pt idx="20776">
                  <c:v>4189.5</c:v>
                </c:pt>
                <c:pt idx="20777">
                  <c:v>4196.5</c:v>
                </c:pt>
                <c:pt idx="20778">
                  <c:v>4213.1000000000004</c:v>
                </c:pt>
                <c:pt idx="20779">
                  <c:v>4196.8</c:v>
                </c:pt>
                <c:pt idx="20780">
                  <c:v>4199.5</c:v>
                </c:pt>
                <c:pt idx="20781">
                  <c:v>4217.5</c:v>
                </c:pt>
                <c:pt idx="20782">
                  <c:v>4201.2</c:v>
                </c:pt>
                <c:pt idx="20783">
                  <c:v>4204.8</c:v>
                </c:pt>
                <c:pt idx="20784">
                  <c:v>4198.7</c:v>
                </c:pt>
                <c:pt idx="20785">
                  <c:v>4207.8999999999996</c:v>
                </c:pt>
                <c:pt idx="20786">
                  <c:v>4193.6000000000004</c:v>
                </c:pt>
                <c:pt idx="20787">
                  <c:v>4201.8999999999996</c:v>
                </c:pt>
                <c:pt idx="20788">
                  <c:v>4213.1000000000004</c:v>
                </c:pt>
                <c:pt idx="20789">
                  <c:v>4204.3</c:v>
                </c:pt>
                <c:pt idx="20790">
                  <c:v>4206.7</c:v>
                </c:pt>
                <c:pt idx="20791">
                  <c:v>4210.1000000000004</c:v>
                </c:pt>
                <c:pt idx="20792">
                  <c:v>4214.3999999999996</c:v>
                </c:pt>
                <c:pt idx="20793">
                  <c:v>4204.7</c:v>
                </c:pt>
                <c:pt idx="20794">
                  <c:v>4226.3999999999996</c:v>
                </c:pt>
                <c:pt idx="20795">
                  <c:v>4216</c:v>
                </c:pt>
                <c:pt idx="20796">
                  <c:v>4214.7</c:v>
                </c:pt>
                <c:pt idx="20797">
                  <c:v>4219.2</c:v>
                </c:pt>
                <c:pt idx="20798">
                  <c:v>4215.7</c:v>
                </c:pt>
                <c:pt idx="20799">
                  <c:v>4209.8</c:v>
                </c:pt>
                <c:pt idx="20800">
                  <c:v>4219.2</c:v>
                </c:pt>
                <c:pt idx="20801">
                  <c:v>4234.3999999999996</c:v>
                </c:pt>
                <c:pt idx="20802">
                  <c:v>4220.7</c:v>
                </c:pt>
                <c:pt idx="20803">
                  <c:v>4215.1000000000004</c:v>
                </c:pt>
                <c:pt idx="20804">
                  <c:v>4248.8</c:v>
                </c:pt>
                <c:pt idx="20805">
                  <c:v>4221.6000000000004</c:v>
                </c:pt>
                <c:pt idx="20806">
                  <c:v>4231.7</c:v>
                </c:pt>
                <c:pt idx="20807">
                  <c:v>4236.2</c:v>
                </c:pt>
                <c:pt idx="20808">
                  <c:v>4216.8</c:v>
                </c:pt>
                <c:pt idx="20809">
                  <c:v>4230.1000000000004</c:v>
                </c:pt>
                <c:pt idx="20810">
                  <c:v>4232.5</c:v>
                </c:pt>
                <c:pt idx="20811">
                  <c:v>4225.3999999999996</c:v>
                </c:pt>
                <c:pt idx="20812">
                  <c:v>4253.8999999999996</c:v>
                </c:pt>
                <c:pt idx="20813">
                  <c:v>4224.8</c:v>
                </c:pt>
                <c:pt idx="20814">
                  <c:v>4240.1000000000004</c:v>
                </c:pt>
                <c:pt idx="20815">
                  <c:v>4235.8</c:v>
                </c:pt>
                <c:pt idx="20816">
                  <c:v>4234.1000000000004</c:v>
                </c:pt>
                <c:pt idx="20817">
                  <c:v>4239.1000000000004</c:v>
                </c:pt>
                <c:pt idx="20818">
                  <c:v>4234.6000000000004</c:v>
                </c:pt>
                <c:pt idx="20819">
                  <c:v>4237.3</c:v>
                </c:pt>
                <c:pt idx="20820">
                  <c:v>4245.3999999999996</c:v>
                </c:pt>
                <c:pt idx="20821">
                  <c:v>4248</c:v>
                </c:pt>
                <c:pt idx="20822">
                  <c:v>4232.5</c:v>
                </c:pt>
                <c:pt idx="20823">
                  <c:v>4233.8</c:v>
                </c:pt>
                <c:pt idx="20824">
                  <c:v>4247.8999999999996</c:v>
                </c:pt>
                <c:pt idx="20825">
                  <c:v>4244.1000000000004</c:v>
                </c:pt>
                <c:pt idx="20826">
                  <c:v>4235.5</c:v>
                </c:pt>
                <c:pt idx="20827">
                  <c:v>4238.3</c:v>
                </c:pt>
                <c:pt idx="20828">
                  <c:v>4242.6000000000004</c:v>
                </c:pt>
                <c:pt idx="20829">
                  <c:v>4229.2</c:v>
                </c:pt>
                <c:pt idx="20830">
                  <c:v>4231.1000000000004</c:v>
                </c:pt>
                <c:pt idx="20831">
                  <c:v>4230.3</c:v>
                </c:pt>
                <c:pt idx="20832">
                  <c:v>4225.5</c:v>
                </c:pt>
                <c:pt idx="20833">
                  <c:v>4239.3999999999996</c:v>
                </c:pt>
                <c:pt idx="20834">
                  <c:v>4237.7</c:v>
                </c:pt>
                <c:pt idx="20835">
                  <c:v>4234.3999999999996</c:v>
                </c:pt>
                <c:pt idx="20836">
                  <c:v>4232.6000000000004</c:v>
                </c:pt>
                <c:pt idx="20837">
                  <c:v>4230.8999999999996</c:v>
                </c:pt>
                <c:pt idx="20838">
                  <c:v>4236.6000000000004</c:v>
                </c:pt>
                <c:pt idx="20839">
                  <c:v>4230.2</c:v>
                </c:pt>
                <c:pt idx="20840">
                  <c:v>4229.5</c:v>
                </c:pt>
                <c:pt idx="20841">
                  <c:v>4243.8999999999996</c:v>
                </c:pt>
                <c:pt idx="20842">
                  <c:v>4230.6000000000004</c:v>
                </c:pt>
                <c:pt idx="20843">
                  <c:v>4241</c:v>
                </c:pt>
                <c:pt idx="20844">
                  <c:v>4248.6000000000004</c:v>
                </c:pt>
                <c:pt idx="20845">
                  <c:v>4246.3</c:v>
                </c:pt>
                <c:pt idx="20846">
                  <c:v>4238.6000000000004</c:v>
                </c:pt>
                <c:pt idx="20847">
                  <c:v>4244.1000000000004</c:v>
                </c:pt>
                <c:pt idx="20848">
                  <c:v>4240.8999999999996</c:v>
                </c:pt>
                <c:pt idx="20849">
                  <c:v>4256.3999999999996</c:v>
                </c:pt>
                <c:pt idx="20850">
                  <c:v>4234.3999999999996</c:v>
                </c:pt>
                <c:pt idx="20851">
                  <c:v>4237.6000000000004</c:v>
                </c:pt>
                <c:pt idx="20852">
                  <c:v>4232.1000000000004</c:v>
                </c:pt>
                <c:pt idx="20853">
                  <c:v>4232.8</c:v>
                </c:pt>
                <c:pt idx="20854">
                  <c:v>4237</c:v>
                </c:pt>
                <c:pt idx="20855">
                  <c:v>4233</c:v>
                </c:pt>
                <c:pt idx="20856">
                  <c:v>4238.3999999999996</c:v>
                </c:pt>
                <c:pt idx="20857">
                  <c:v>4233.5</c:v>
                </c:pt>
                <c:pt idx="20858">
                  <c:v>4238.2</c:v>
                </c:pt>
                <c:pt idx="20859">
                  <c:v>4234.3999999999996</c:v>
                </c:pt>
                <c:pt idx="20860">
                  <c:v>4235</c:v>
                </c:pt>
                <c:pt idx="20861">
                  <c:v>4237.3</c:v>
                </c:pt>
                <c:pt idx="20862">
                  <c:v>4232.6000000000004</c:v>
                </c:pt>
                <c:pt idx="20863">
                  <c:v>4235.5</c:v>
                </c:pt>
                <c:pt idx="20864">
                  <c:v>4222.5</c:v>
                </c:pt>
                <c:pt idx="20865">
                  <c:v>4251.3999999999996</c:v>
                </c:pt>
                <c:pt idx="20866">
                  <c:v>4247.3999999999996</c:v>
                </c:pt>
                <c:pt idx="20867">
                  <c:v>4246.8999999999996</c:v>
                </c:pt>
                <c:pt idx="20868">
                  <c:v>4249.6000000000004</c:v>
                </c:pt>
                <c:pt idx="20869">
                  <c:v>4255.5</c:v>
                </c:pt>
                <c:pt idx="20870">
                  <c:v>4253.5</c:v>
                </c:pt>
                <c:pt idx="20871">
                  <c:v>4246.3999999999996</c:v>
                </c:pt>
                <c:pt idx="20872">
                  <c:v>4240.5</c:v>
                </c:pt>
                <c:pt idx="20873">
                  <c:v>4234.5</c:v>
                </c:pt>
                <c:pt idx="20874">
                  <c:v>4246.8999999999996</c:v>
                </c:pt>
                <c:pt idx="20875">
                  <c:v>4242.3999999999996</c:v>
                </c:pt>
                <c:pt idx="20876">
                  <c:v>4233.1000000000004</c:v>
                </c:pt>
                <c:pt idx="20877">
                  <c:v>4241</c:v>
                </c:pt>
                <c:pt idx="20878">
                  <c:v>4243</c:v>
                </c:pt>
                <c:pt idx="20879">
                  <c:v>4233.2</c:v>
                </c:pt>
                <c:pt idx="20880">
                  <c:v>4245.2</c:v>
                </c:pt>
                <c:pt idx="20881">
                  <c:v>4245.8</c:v>
                </c:pt>
                <c:pt idx="20882">
                  <c:v>4238.6000000000004</c:v>
                </c:pt>
                <c:pt idx="20883">
                  <c:v>4237.2</c:v>
                </c:pt>
                <c:pt idx="20884">
                  <c:v>4244.3999999999996</c:v>
                </c:pt>
                <c:pt idx="20885">
                  <c:v>4240.6000000000004</c:v>
                </c:pt>
                <c:pt idx="20886">
                  <c:v>4238.8</c:v>
                </c:pt>
                <c:pt idx="20887">
                  <c:v>4232.8</c:v>
                </c:pt>
                <c:pt idx="20888">
                  <c:v>4235.2</c:v>
                </c:pt>
                <c:pt idx="20889">
                  <c:v>4234.7</c:v>
                </c:pt>
                <c:pt idx="20890">
                  <c:v>4237.5</c:v>
                </c:pt>
                <c:pt idx="20891">
                  <c:v>4253.3999999999996</c:v>
                </c:pt>
                <c:pt idx="20892">
                  <c:v>4238.1000000000004</c:v>
                </c:pt>
                <c:pt idx="20893">
                  <c:v>4235.8999999999996</c:v>
                </c:pt>
                <c:pt idx="20894">
                  <c:v>4260.8</c:v>
                </c:pt>
                <c:pt idx="20895">
                  <c:v>4244.8</c:v>
                </c:pt>
                <c:pt idx="20896">
                  <c:v>4242.3999999999996</c:v>
                </c:pt>
                <c:pt idx="20897">
                  <c:v>4259.5</c:v>
                </c:pt>
                <c:pt idx="20898">
                  <c:v>4241.3</c:v>
                </c:pt>
                <c:pt idx="20899">
                  <c:v>4225.8</c:v>
                </c:pt>
                <c:pt idx="20900">
                  <c:v>4248.6000000000004</c:v>
                </c:pt>
                <c:pt idx="20901">
                  <c:v>4248.8</c:v>
                </c:pt>
                <c:pt idx="20902">
                  <c:v>4253.8999999999996</c:v>
                </c:pt>
                <c:pt idx="20903">
                  <c:v>4251</c:v>
                </c:pt>
                <c:pt idx="20904">
                  <c:v>4263.1000000000004</c:v>
                </c:pt>
                <c:pt idx="20905">
                  <c:v>4253.6000000000004</c:v>
                </c:pt>
                <c:pt idx="20906">
                  <c:v>4254.5</c:v>
                </c:pt>
                <c:pt idx="20907">
                  <c:v>4257.5</c:v>
                </c:pt>
                <c:pt idx="20908">
                  <c:v>4265.6000000000004</c:v>
                </c:pt>
                <c:pt idx="20909">
                  <c:v>4270.3999999999996</c:v>
                </c:pt>
                <c:pt idx="20910">
                  <c:v>4246.3999999999996</c:v>
                </c:pt>
                <c:pt idx="20911">
                  <c:v>4260</c:v>
                </c:pt>
                <c:pt idx="20912">
                  <c:v>4269.2</c:v>
                </c:pt>
                <c:pt idx="20913">
                  <c:v>4259.5</c:v>
                </c:pt>
                <c:pt idx="20914">
                  <c:v>4262.8</c:v>
                </c:pt>
                <c:pt idx="20915">
                  <c:v>4273.3999999999996</c:v>
                </c:pt>
                <c:pt idx="20916">
                  <c:v>4265.7</c:v>
                </c:pt>
                <c:pt idx="20917">
                  <c:v>4263.8</c:v>
                </c:pt>
                <c:pt idx="20918">
                  <c:v>4268.3</c:v>
                </c:pt>
                <c:pt idx="20919">
                  <c:v>4262.8999999999996</c:v>
                </c:pt>
                <c:pt idx="20920">
                  <c:v>4263.3999999999996</c:v>
                </c:pt>
                <c:pt idx="20921">
                  <c:v>4280.1000000000004</c:v>
                </c:pt>
                <c:pt idx="20922">
                  <c:v>4267</c:v>
                </c:pt>
                <c:pt idx="20923">
                  <c:v>4272.7</c:v>
                </c:pt>
                <c:pt idx="20924">
                  <c:v>4274</c:v>
                </c:pt>
                <c:pt idx="20925">
                  <c:v>4278.2</c:v>
                </c:pt>
                <c:pt idx="20926">
                  <c:v>4280.3</c:v>
                </c:pt>
                <c:pt idx="20927">
                  <c:v>4280.5</c:v>
                </c:pt>
                <c:pt idx="20928">
                  <c:v>4282.8999999999996</c:v>
                </c:pt>
                <c:pt idx="20929">
                  <c:v>4263.3</c:v>
                </c:pt>
                <c:pt idx="20930">
                  <c:v>4262.5</c:v>
                </c:pt>
                <c:pt idx="20931">
                  <c:v>4278</c:v>
                </c:pt>
                <c:pt idx="20932">
                  <c:v>4273.5</c:v>
                </c:pt>
                <c:pt idx="20933">
                  <c:v>4279.8999999999996</c:v>
                </c:pt>
                <c:pt idx="20934">
                  <c:v>4279.5</c:v>
                </c:pt>
                <c:pt idx="20935">
                  <c:v>4266.7</c:v>
                </c:pt>
                <c:pt idx="20936">
                  <c:v>4268.8</c:v>
                </c:pt>
                <c:pt idx="20937">
                  <c:v>4255.8999999999996</c:v>
                </c:pt>
                <c:pt idx="20938">
                  <c:v>4250.3</c:v>
                </c:pt>
                <c:pt idx="20939">
                  <c:v>4272.7</c:v>
                </c:pt>
                <c:pt idx="20940">
                  <c:v>4267.7</c:v>
                </c:pt>
                <c:pt idx="20941">
                  <c:v>4276.8999999999996</c:v>
                </c:pt>
                <c:pt idx="20942">
                  <c:v>4264.3</c:v>
                </c:pt>
                <c:pt idx="20943">
                  <c:v>4266</c:v>
                </c:pt>
                <c:pt idx="20944">
                  <c:v>4269</c:v>
                </c:pt>
                <c:pt idx="20945">
                  <c:v>4268.6000000000004</c:v>
                </c:pt>
                <c:pt idx="20946">
                  <c:v>4259.7</c:v>
                </c:pt>
                <c:pt idx="20947">
                  <c:v>4265</c:v>
                </c:pt>
                <c:pt idx="20948">
                  <c:v>4266.7</c:v>
                </c:pt>
                <c:pt idx="20949">
                  <c:v>4278</c:v>
                </c:pt>
                <c:pt idx="20950">
                  <c:v>4268.1000000000004</c:v>
                </c:pt>
                <c:pt idx="20951">
                  <c:v>4253.8999999999996</c:v>
                </c:pt>
                <c:pt idx="20952">
                  <c:v>4259.8999999999996</c:v>
                </c:pt>
                <c:pt idx="20953">
                  <c:v>4255</c:v>
                </c:pt>
                <c:pt idx="20954">
                  <c:v>4283.5</c:v>
                </c:pt>
                <c:pt idx="20955">
                  <c:v>4263.3999999999996</c:v>
                </c:pt>
                <c:pt idx="20956">
                  <c:v>4263</c:v>
                </c:pt>
                <c:pt idx="20957">
                  <c:v>4270.8999999999996</c:v>
                </c:pt>
                <c:pt idx="20958">
                  <c:v>4271.3999999999996</c:v>
                </c:pt>
                <c:pt idx="20959">
                  <c:v>4266.3</c:v>
                </c:pt>
                <c:pt idx="20960">
                  <c:v>4261.7</c:v>
                </c:pt>
                <c:pt idx="20961">
                  <c:v>4270.5</c:v>
                </c:pt>
                <c:pt idx="20962">
                  <c:v>4268.3</c:v>
                </c:pt>
                <c:pt idx="20963">
                  <c:v>4274.3</c:v>
                </c:pt>
                <c:pt idx="20964">
                  <c:v>4276.6000000000004</c:v>
                </c:pt>
                <c:pt idx="20965">
                  <c:v>4281.3999999999996</c:v>
                </c:pt>
                <c:pt idx="20966">
                  <c:v>4273.1000000000004</c:v>
                </c:pt>
                <c:pt idx="20967">
                  <c:v>4280.5</c:v>
                </c:pt>
                <c:pt idx="20968">
                  <c:v>4280</c:v>
                </c:pt>
                <c:pt idx="20969">
                  <c:v>4284.1000000000004</c:v>
                </c:pt>
                <c:pt idx="20970">
                  <c:v>4277.2</c:v>
                </c:pt>
                <c:pt idx="20971">
                  <c:v>4274.2</c:v>
                </c:pt>
                <c:pt idx="20972">
                  <c:v>4288.7</c:v>
                </c:pt>
                <c:pt idx="20973">
                  <c:v>4287.8</c:v>
                </c:pt>
                <c:pt idx="20974">
                  <c:v>4290.8999999999996</c:v>
                </c:pt>
                <c:pt idx="20975">
                  <c:v>4268</c:v>
                </c:pt>
                <c:pt idx="20976">
                  <c:v>4276.3999999999996</c:v>
                </c:pt>
                <c:pt idx="20977">
                  <c:v>4273.1000000000004</c:v>
                </c:pt>
                <c:pt idx="20978">
                  <c:v>4283.2</c:v>
                </c:pt>
                <c:pt idx="20979">
                  <c:v>4278.8999999999996</c:v>
                </c:pt>
                <c:pt idx="20980">
                  <c:v>4285.2</c:v>
                </c:pt>
                <c:pt idx="20981">
                  <c:v>4270.8999999999996</c:v>
                </c:pt>
                <c:pt idx="20982">
                  <c:v>4274.8</c:v>
                </c:pt>
                <c:pt idx="20983">
                  <c:v>4282.3</c:v>
                </c:pt>
                <c:pt idx="20984">
                  <c:v>4277.3</c:v>
                </c:pt>
                <c:pt idx="20985">
                  <c:v>4282.3999999999996</c:v>
                </c:pt>
                <c:pt idx="20986">
                  <c:v>4285.5</c:v>
                </c:pt>
                <c:pt idx="20987">
                  <c:v>4293.1000000000004</c:v>
                </c:pt>
                <c:pt idx="20988">
                  <c:v>4288.2</c:v>
                </c:pt>
                <c:pt idx="20989">
                  <c:v>4271.3999999999996</c:v>
                </c:pt>
                <c:pt idx="20990">
                  <c:v>4260.6000000000004</c:v>
                </c:pt>
                <c:pt idx="20991">
                  <c:v>4269</c:v>
                </c:pt>
                <c:pt idx="20992">
                  <c:v>4262.3999999999996</c:v>
                </c:pt>
                <c:pt idx="20993">
                  <c:v>4252.8</c:v>
                </c:pt>
                <c:pt idx="20994">
                  <c:v>4268.8999999999996</c:v>
                </c:pt>
                <c:pt idx="20995">
                  <c:v>4272.8999999999996</c:v>
                </c:pt>
                <c:pt idx="20996">
                  <c:v>4262.6000000000004</c:v>
                </c:pt>
                <c:pt idx="20997">
                  <c:v>4266.7</c:v>
                </c:pt>
                <c:pt idx="20998">
                  <c:v>4262</c:v>
                </c:pt>
                <c:pt idx="20999">
                  <c:v>4261.7</c:v>
                </c:pt>
                <c:pt idx="21000">
                  <c:v>4256.2</c:v>
                </c:pt>
                <c:pt idx="21001">
                  <c:v>4256.5</c:v>
                </c:pt>
                <c:pt idx="21002">
                  <c:v>4235.1000000000004</c:v>
                </c:pt>
                <c:pt idx="21003">
                  <c:v>4247.8</c:v>
                </c:pt>
                <c:pt idx="21004">
                  <c:v>4263.8</c:v>
                </c:pt>
                <c:pt idx="21005">
                  <c:v>4251.6000000000004</c:v>
                </c:pt>
                <c:pt idx="21006">
                  <c:v>4253.1000000000004</c:v>
                </c:pt>
                <c:pt idx="21007">
                  <c:v>4271</c:v>
                </c:pt>
                <c:pt idx="21008">
                  <c:v>4256.7</c:v>
                </c:pt>
                <c:pt idx="21009">
                  <c:v>4252</c:v>
                </c:pt>
                <c:pt idx="21010">
                  <c:v>4279.3999999999996</c:v>
                </c:pt>
                <c:pt idx="21011">
                  <c:v>4272.1000000000004</c:v>
                </c:pt>
                <c:pt idx="21012">
                  <c:v>4264.8999999999996</c:v>
                </c:pt>
                <c:pt idx="21013">
                  <c:v>4260.7</c:v>
                </c:pt>
                <c:pt idx="21014">
                  <c:v>4275.5</c:v>
                </c:pt>
                <c:pt idx="21015">
                  <c:v>4290</c:v>
                </c:pt>
                <c:pt idx="21016">
                  <c:v>4276.8999999999996</c:v>
                </c:pt>
                <c:pt idx="21017">
                  <c:v>4281.8999999999996</c:v>
                </c:pt>
                <c:pt idx="21018">
                  <c:v>4276.6000000000004</c:v>
                </c:pt>
                <c:pt idx="21019">
                  <c:v>4282.1000000000004</c:v>
                </c:pt>
                <c:pt idx="21020">
                  <c:v>4283</c:v>
                </c:pt>
                <c:pt idx="21021">
                  <c:v>4285.8999999999996</c:v>
                </c:pt>
                <c:pt idx="21022">
                  <c:v>4281.1000000000004</c:v>
                </c:pt>
                <c:pt idx="21023">
                  <c:v>4292.8</c:v>
                </c:pt>
                <c:pt idx="21024">
                  <c:v>4294.2</c:v>
                </c:pt>
                <c:pt idx="21025">
                  <c:v>4285.8</c:v>
                </c:pt>
                <c:pt idx="21026">
                  <c:v>4291.1000000000004</c:v>
                </c:pt>
                <c:pt idx="21027">
                  <c:v>4294.2</c:v>
                </c:pt>
                <c:pt idx="21028">
                  <c:v>4290.3</c:v>
                </c:pt>
                <c:pt idx="21029">
                  <c:v>4290.3999999999996</c:v>
                </c:pt>
                <c:pt idx="21030">
                  <c:v>4286.8999999999996</c:v>
                </c:pt>
                <c:pt idx="21031">
                  <c:v>4290.8999999999996</c:v>
                </c:pt>
                <c:pt idx="21032">
                  <c:v>4288.1000000000004</c:v>
                </c:pt>
                <c:pt idx="21033">
                  <c:v>4286.6000000000004</c:v>
                </c:pt>
                <c:pt idx="21034">
                  <c:v>4289.2</c:v>
                </c:pt>
                <c:pt idx="21035">
                  <c:v>4287.3999999999996</c:v>
                </c:pt>
                <c:pt idx="21036">
                  <c:v>4295</c:v>
                </c:pt>
                <c:pt idx="21037">
                  <c:v>4295.6000000000004</c:v>
                </c:pt>
                <c:pt idx="21038">
                  <c:v>4286.8</c:v>
                </c:pt>
                <c:pt idx="21039">
                  <c:v>4288.5</c:v>
                </c:pt>
                <c:pt idx="21040">
                  <c:v>4295.8999999999996</c:v>
                </c:pt>
                <c:pt idx="21041">
                  <c:v>4290.3</c:v>
                </c:pt>
                <c:pt idx="21042">
                  <c:v>4294.7</c:v>
                </c:pt>
                <c:pt idx="21043">
                  <c:v>4283.8999999999996</c:v>
                </c:pt>
                <c:pt idx="21044">
                  <c:v>4309.6000000000004</c:v>
                </c:pt>
                <c:pt idx="21045">
                  <c:v>4295.8</c:v>
                </c:pt>
                <c:pt idx="21046">
                  <c:v>4283.3999999999996</c:v>
                </c:pt>
                <c:pt idx="21047">
                  <c:v>4298.5</c:v>
                </c:pt>
                <c:pt idx="21048">
                  <c:v>4285.3999999999996</c:v>
                </c:pt>
                <c:pt idx="21049">
                  <c:v>4292.6000000000004</c:v>
                </c:pt>
                <c:pt idx="21050">
                  <c:v>4295.8999999999996</c:v>
                </c:pt>
                <c:pt idx="21051">
                  <c:v>4296.3999999999996</c:v>
                </c:pt>
                <c:pt idx="21052">
                  <c:v>4294.6000000000004</c:v>
                </c:pt>
                <c:pt idx="21053">
                  <c:v>4306.1000000000004</c:v>
                </c:pt>
                <c:pt idx="21054">
                  <c:v>4304.6000000000004</c:v>
                </c:pt>
                <c:pt idx="21055">
                  <c:v>4300.3</c:v>
                </c:pt>
                <c:pt idx="21056">
                  <c:v>4306.5</c:v>
                </c:pt>
                <c:pt idx="21057">
                  <c:v>4300.2</c:v>
                </c:pt>
                <c:pt idx="21058">
                  <c:v>4290.8999999999996</c:v>
                </c:pt>
                <c:pt idx="21059">
                  <c:v>4288.3</c:v>
                </c:pt>
                <c:pt idx="21060">
                  <c:v>4293.7</c:v>
                </c:pt>
                <c:pt idx="21061">
                  <c:v>4293.3</c:v>
                </c:pt>
                <c:pt idx="21062">
                  <c:v>4289</c:v>
                </c:pt>
                <c:pt idx="21063">
                  <c:v>4289.3999999999996</c:v>
                </c:pt>
                <c:pt idx="21064">
                  <c:v>4296.3999999999996</c:v>
                </c:pt>
                <c:pt idx="21065">
                  <c:v>4302.1000000000004</c:v>
                </c:pt>
                <c:pt idx="21066">
                  <c:v>4295.6000000000004</c:v>
                </c:pt>
                <c:pt idx="21067">
                  <c:v>4299.8</c:v>
                </c:pt>
                <c:pt idx="21068">
                  <c:v>4297.8</c:v>
                </c:pt>
                <c:pt idx="21069">
                  <c:v>4299.3</c:v>
                </c:pt>
                <c:pt idx="21070">
                  <c:v>4283.7</c:v>
                </c:pt>
                <c:pt idx="21071">
                  <c:v>4269.8999999999996</c:v>
                </c:pt>
                <c:pt idx="21072">
                  <c:v>4281.5</c:v>
                </c:pt>
                <c:pt idx="21073">
                  <c:v>4272.3</c:v>
                </c:pt>
                <c:pt idx="21074">
                  <c:v>4284.5</c:v>
                </c:pt>
                <c:pt idx="21075">
                  <c:v>4276.3999999999996</c:v>
                </c:pt>
                <c:pt idx="21076">
                  <c:v>4274</c:v>
                </c:pt>
                <c:pt idx="21077">
                  <c:v>4296</c:v>
                </c:pt>
                <c:pt idx="21078">
                  <c:v>4278.8</c:v>
                </c:pt>
                <c:pt idx="21079">
                  <c:v>4281.1000000000004</c:v>
                </c:pt>
                <c:pt idx="21080">
                  <c:v>4288.8</c:v>
                </c:pt>
                <c:pt idx="21081">
                  <c:v>4279.3</c:v>
                </c:pt>
                <c:pt idx="21082">
                  <c:v>4287.5</c:v>
                </c:pt>
                <c:pt idx="21083">
                  <c:v>4300.3999999999996</c:v>
                </c:pt>
                <c:pt idx="21084">
                  <c:v>4293.3999999999996</c:v>
                </c:pt>
                <c:pt idx="21085">
                  <c:v>4295.7</c:v>
                </c:pt>
                <c:pt idx="21086">
                  <c:v>4288.1000000000004</c:v>
                </c:pt>
                <c:pt idx="21087">
                  <c:v>4302</c:v>
                </c:pt>
                <c:pt idx="21088">
                  <c:v>4285.8</c:v>
                </c:pt>
                <c:pt idx="21089">
                  <c:v>4291.8999999999996</c:v>
                </c:pt>
                <c:pt idx="21090">
                  <c:v>4291.2</c:v>
                </c:pt>
                <c:pt idx="21091">
                  <c:v>4287.3999999999996</c:v>
                </c:pt>
                <c:pt idx="21092">
                  <c:v>4285.3</c:v>
                </c:pt>
                <c:pt idx="21093">
                  <c:v>4289.3999999999996</c:v>
                </c:pt>
                <c:pt idx="21094">
                  <c:v>4289.6000000000004</c:v>
                </c:pt>
                <c:pt idx="21095">
                  <c:v>4292.1000000000004</c:v>
                </c:pt>
                <c:pt idx="21096">
                  <c:v>4289.3</c:v>
                </c:pt>
                <c:pt idx="21097">
                  <c:v>4296.5</c:v>
                </c:pt>
                <c:pt idx="21098">
                  <c:v>4297.8</c:v>
                </c:pt>
                <c:pt idx="21099">
                  <c:v>4297.7</c:v>
                </c:pt>
                <c:pt idx="21100">
                  <c:v>4289.7</c:v>
                </c:pt>
                <c:pt idx="21101">
                  <c:v>4290.2</c:v>
                </c:pt>
                <c:pt idx="21102">
                  <c:v>4296.5</c:v>
                </c:pt>
                <c:pt idx="21103">
                  <c:v>4285</c:v>
                </c:pt>
                <c:pt idx="21104">
                  <c:v>4283.3999999999996</c:v>
                </c:pt>
                <c:pt idx="21105">
                  <c:v>4287.5</c:v>
                </c:pt>
                <c:pt idx="21106">
                  <c:v>4303.7</c:v>
                </c:pt>
                <c:pt idx="21107">
                  <c:v>4292.8</c:v>
                </c:pt>
                <c:pt idx="21108">
                  <c:v>4276.1000000000004</c:v>
                </c:pt>
                <c:pt idx="21109">
                  <c:v>4289.6000000000004</c:v>
                </c:pt>
                <c:pt idx="21110">
                  <c:v>4287.6000000000004</c:v>
                </c:pt>
                <c:pt idx="21111">
                  <c:v>4281.7</c:v>
                </c:pt>
                <c:pt idx="21112">
                  <c:v>4292.3999999999996</c:v>
                </c:pt>
                <c:pt idx="21113">
                  <c:v>4294.2</c:v>
                </c:pt>
                <c:pt idx="21114">
                  <c:v>4284.3</c:v>
                </c:pt>
                <c:pt idx="21115">
                  <c:v>4310.8999999999996</c:v>
                </c:pt>
                <c:pt idx="21116">
                  <c:v>4301</c:v>
                </c:pt>
                <c:pt idx="21117">
                  <c:v>4289.1000000000004</c:v>
                </c:pt>
                <c:pt idx="21118">
                  <c:v>4292.5</c:v>
                </c:pt>
                <c:pt idx="21119">
                  <c:v>4296.6000000000004</c:v>
                </c:pt>
                <c:pt idx="21120">
                  <c:v>4285.8</c:v>
                </c:pt>
                <c:pt idx="21121">
                  <c:v>4283.8</c:v>
                </c:pt>
                <c:pt idx="21122">
                  <c:v>4296.3999999999996</c:v>
                </c:pt>
                <c:pt idx="21123">
                  <c:v>4301.2</c:v>
                </c:pt>
                <c:pt idx="21124">
                  <c:v>4289.3</c:v>
                </c:pt>
                <c:pt idx="21125">
                  <c:v>4308</c:v>
                </c:pt>
                <c:pt idx="21126">
                  <c:v>4287.3</c:v>
                </c:pt>
                <c:pt idx="21127">
                  <c:v>4307.8999999999996</c:v>
                </c:pt>
                <c:pt idx="21128">
                  <c:v>4297.2</c:v>
                </c:pt>
                <c:pt idx="21129">
                  <c:v>4302.3</c:v>
                </c:pt>
                <c:pt idx="21130">
                  <c:v>4282.7</c:v>
                </c:pt>
                <c:pt idx="21131">
                  <c:v>4287.8</c:v>
                </c:pt>
                <c:pt idx="21132">
                  <c:v>4277.8</c:v>
                </c:pt>
                <c:pt idx="21133">
                  <c:v>4275.3999999999996</c:v>
                </c:pt>
                <c:pt idx="21134">
                  <c:v>4292.8</c:v>
                </c:pt>
                <c:pt idx="21135">
                  <c:v>4312.3999999999996</c:v>
                </c:pt>
                <c:pt idx="21136">
                  <c:v>4308.1000000000004</c:v>
                </c:pt>
                <c:pt idx="21137">
                  <c:v>4299.1000000000004</c:v>
                </c:pt>
                <c:pt idx="21138">
                  <c:v>4309.6000000000004</c:v>
                </c:pt>
                <c:pt idx="21139">
                  <c:v>4288.5</c:v>
                </c:pt>
                <c:pt idx="21140">
                  <c:v>4298.5</c:v>
                </c:pt>
                <c:pt idx="21141">
                  <c:v>4305.7</c:v>
                </c:pt>
                <c:pt idx="21142">
                  <c:v>4294</c:v>
                </c:pt>
                <c:pt idx="21143">
                  <c:v>4303.2</c:v>
                </c:pt>
                <c:pt idx="21144">
                  <c:v>4284.5</c:v>
                </c:pt>
                <c:pt idx="21145">
                  <c:v>4304.6000000000004</c:v>
                </c:pt>
                <c:pt idx="21146">
                  <c:v>4302</c:v>
                </c:pt>
                <c:pt idx="21147">
                  <c:v>4287.2</c:v>
                </c:pt>
                <c:pt idx="21148">
                  <c:v>4284.2</c:v>
                </c:pt>
                <c:pt idx="21149">
                  <c:v>4302.2</c:v>
                </c:pt>
                <c:pt idx="21150">
                  <c:v>4286.5</c:v>
                </c:pt>
                <c:pt idx="21151">
                  <c:v>4286</c:v>
                </c:pt>
                <c:pt idx="21152">
                  <c:v>4278.6000000000004</c:v>
                </c:pt>
                <c:pt idx="21153">
                  <c:v>4290.8</c:v>
                </c:pt>
                <c:pt idx="21154">
                  <c:v>4297.8999999999996</c:v>
                </c:pt>
                <c:pt idx="21155">
                  <c:v>4292.3999999999996</c:v>
                </c:pt>
                <c:pt idx="21156">
                  <c:v>4293.1000000000004</c:v>
                </c:pt>
                <c:pt idx="21157">
                  <c:v>4313.5</c:v>
                </c:pt>
                <c:pt idx="21158">
                  <c:v>4307.7</c:v>
                </c:pt>
                <c:pt idx="21159">
                  <c:v>4281.1000000000004</c:v>
                </c:pt>
                <c:pt idx="21160">
                  <c:v>4292.7</c:v>
                </c:pt>
                <c:pt idx="21161">
                  <c:v>4294.8</c:v>
                </c:pt>
                <c:pt idx="21162">
                  <c:v>4295.3</c:v>
                </c:pt>
                <c:pt idx="21163">
                  <c:v>4303.1000000000004</c:v>
                </c:pt>
                <c:pt idx="21164">
                  <c:v>4297.5</c:v>
                </c:pt>
                <c:pt idx="21165">
                  <c:v>4282.8</c:v>
                </c:pt>
                <c:pt idx="21166">
                  <c:v>4315.7</c:v>
                </c:pt>
                <c:pt idx="21167">
                  <c:v>4276.8</c:v>
                </c:pt>
                <c:pt idx="21168">
                  <c:v>4303.8</c:v>
                </c:pt>
                <c:pt idx="21169">
                  <c:v>4286.8999999999996</c:v>
                </c:pt>
                <c:pt idx="21170">
                  <c:v>4299.8</c:v>
                </c:pt>
                <c:pt idx="21171">
                  <c:v>4297.2</c:v>
                </c:pt>
                <c:pt idx="21172">
                  <c:v>4278.5</c:v>
                </c:pt>
                <c:pt idx="21173">
                  <c:v>4290</c:v>
                </c:pt>
                <c:pt idx="21174">
                  <c:v>4294.3</c:v>
                </c:pt>
                <c:pt idx="21175">
                  <c:v>4301.1000000000004</c:v>
                </c:pt>
                <c:pt idx="21176">
                  <c:v>4299.7</c:v>
                </c:pt>
                <c:pt idx="21177">
                  <c:v>4284.3999999999996</c:v>
                </c:pt>
                <c:pt idx="21178">
                  <c:v>4299.3999999999996</c:v>
                </c:pt>
                <c:pt idx="21179">
                  <c:v>4294.1000000000004</c:v>
                </c:pt>
                <c:pt idx="21180">
                  <c:v>4301.8999999999996</c:v>
                </c:pt>
                <c:pt idx="21181">
                  <c:v>4311.1000000000004</c:v>
                </c:pt>
                <c:pt idx="21182">
                  <c:v>4297.8</c:v>
                </c:pt>
                <c:pt idx="21183">
                  <c:v>4306.3999999999996</c:v>
                </c:pt>
                <c:pt idx="21184">
                  <c:v>4302.3999999999996</c:v>
                </c:pt>
                <c:pt idx="21185">
                  <c:v>4301.2</c:v>
                </c:pt>
                <c:pt idx="21186">
                  <c:v>4309</c:v>
                </c:pt>
                <c:pt idx="21187">
                  <c:v>4314.2</c:v>
                </c:pt>
                <c:pt idx="21188">
                  <c:v>4312.3</c:v>
                </c:pt>
                <c:pt idx="21189">
                  <c:v>4313.1000000000004</c:v>
                </c:pt>
                <c:pt idx="21190">
                  <c:v>4304.5</c:v>
                </c:pt>
                <c:pt idx="21191">
                  <c:v>4308.7</c:v>
                </c:pt>
                <c:pt idx="21192">
                  <c:v>4291.8</c:v>
                </c:pt>
                <c:pt idx="21193">
                  <c:v>4312</c:v>
                </c:pt>
                <c:pt idx="21194">
                  <c:v>4306.2</c:v>
                </c:pt>
                <c:pt idx="21195">
                  <c:v>4304.8999999999996</c:v>
                </c:pt>
                <c:pt idx="21196">
                  <c:v>4294</c:v>
                </c:pt>
                <c:pt idx="21197">
                  <c:v>4310.8</c:v>
                </c:pt>
                <c:pt idx="21198">
                  <c:v>4311.8999999999996</c:v>
                </c:pt>
                <c:pt idx="21199">
                  <c:v>4311.1000000000004</c:v>
                </c:pt>
                <c:pt idx="21200">
                  <c:v>4314.3999999999996</c:v>
                </c:pt>
                <c:pt idx="21201">
                  <c:v>4310.6000000000004</c:v>
                </c:pt>
                <c:pt idx="21202">
                  <c:v>4290.3999999999996</c:v>
                </c:pt>
                <c:pt idx="21203">
                  <c:v>4307.3999999999996</c:v>
                </c:pt>
                <c:pt idx="21204">
                  <c:v>4291.2</c:v>
                </c:pt>
                <c:pt idx="21205">
                  <c:v>4304.8</c:v>
                </c:pt>
                <c:pt idx="21206">
                  <c:v>4309.1000000000004</c:v>
                </c:pt>
                <c:pt idx="21207">
                  <c:v>4314.8999999999996</c:v>
                </c:pt>
                <c:pt idx="21208">
                  <c:v>4313.3999999999996</c:v>
                </c:pt>
                <c:pt idx="21209">
                  <c:v>4320.7</c:v>
                </c:pt>
                <c:pt idx="21210">
                  <c:v>4299.7</c:v>
                </c:pt>
                <c:pt idx="21211">
                  <c:v>4303.3</c:v>
                </c:pt>
                <c:pt idx="21212">
                  <c:v>4308.6000000000004</c:v>
                </c:pt>
                <c:pt idx="21213">
                  <c:v>4305.2</c:v>
                </c:pt>
                <c:pt idx="21214">
                  <c:v>4300.3</c:v>
                </c:pt>
                <c:pt idx="21215">
                  <c:v>4303.6000000000004</c:v>
                </c:pt>
                <c:pt idx="21216">
                  <c:v>4307.8</c:v>
                </c:pt>
                <c:pt idx="21217">
                  <c:v>4308.8999999999996</c:v>
                </c:pt>
                <c:pt idx="21218">
                  <c:v>4305.7</c:v>
                </c:pt>
                <c:pt idx="21219">
                  <c:v>4305.3999999999996</c:v>
                </c:pt>
                <c:pt idx="21220">
                  <c:v>4292.3999999999996</c:v>
                </c:pt>
                <c:pt idx="21221">
                  <c:v>4308.3999999999996</c:v>
                </c:pt>
                <c:pt idx="21222">
                  <c:v>4304.5</c:v>
                </c:pt>
                <c:pt idx="21223">
                  <c:v>4308.5</c:v>
                </c:pt>
                <c:pt idx="21224">
                  <c:v>4316.6000000000004</c:v>
                </c:pt>
                <c:pt idx="21225">
                  <c:v>4316</c:v>
                </c:pt>
                <c:pt idx="21226">
                  <c:v>4295.2</c:v>
                </c:pt>
                <c:pt idx="21227">
                  <c:v>4307</c:v>
                </c:pt>
                <c:pt idx="21228">
                  <c:v>4310.1000000000004</c:v>
                </c:pt>
                <c:pt idx="21229">
                  <c:v>4313</c:v>
                </c:pt>
                <c:pt idx="21230">
                  <c:v>4293.1000000000004</c:v>
                </c:pt>
                <c:pt idx="21231">
                  <c:v>4301.3999999999996</c:v>
                </c:pt>
                <c:pt idx="21232">
                  <c:v>4311.5</c:v>
                </c:pt>
                <c:pt idx="21233">
                  <c:v>4299.1000000000004</c:v>
                </c:pt>
                <c:pt idx="21234">
                  <c:v>4295.7</c:v>
                </c:pt>
                <c:pt idx="21235">
                  <c:v>4291.8</c:v>
                </c:pt>
                <c:pt idx="21236">
                  <c:v>4308</c:v>
                </c:pt>
                <c:pt idx="21237">
                  <c:v>4307.2</c:v>
                </c:pt>
                <c:pt idx="21238">
                  <c:v>4308.6000000000004</c:v>
                </c:pt>
                <c:pt idx="21239">
                  <c:v>4302.8</c:v>
                </c:pt>
                <c:pt idx="21240">
                  <c:v>4306.3999999999996</c:v>
                </c:pt>
                <c:pt idx="21241">
                  <c:v>4311.6000000000004</c:v>
                </c:pt>
                <c:pt idx="21242">
                  <c:v>4317.2</c:v>
                </c:pt>
                <c:pt idx="21243">
                  <c:v>4318.8</c:v>
                </c:pt>
                <c:pt idx="21244">
                  <c:v>4305.7</c:v>
                </c:pt>
                <c:pt idx="21245">
                  <c:v>4299.7</c:v>
                </c:pt>
                <c:pt idx="21246">
                  <c:v>4305.8</c:v>
                </c:pt>
                <c:pt idx="21247">
                  <c:v>4317.8999999999996</c:v>
                </c:pt>
                <c:pt idx="21248">
                  <c:v>4312.3</c:v>
                </c:pt>
                <c:pt idx="21249">
                  <c:v>4310.6000000000004</c:v>
                </c:pt>
                <c:pt idx="21250">
                  <c:v>4305.1000000000004</c:v>
                </c:pt>
                <c:pt idx="21251">
                  <c:v>4309.5</c:v>
                </c:pt>
                <c:pt idx="21252">
                  <c:v>4305.6000000000004</c:v>
                </c:pt>
                <c:pt idx="21253">
                  <c:v>4313.5</c:v>
                </c:pt>
                <c:pt idx="21254">
                  <c:v>4304.5</c:v>
                </c:pt>
                <c:pt idx="21255">
                  <c:v>4309.3999999999996</c:v>
                </c:pt>
                <c:pt idx="21256">
                  <c:v>4312.5</c:v>
                </c:pt>
                <c:pt idx="21257">
                  <c:v>4321.3999999999996</c:v>
                </c:pt>
                <c:pt idx="21258">
                  <c:v>4314.5</c:v>
                </c:pt>
                <c:pt idx="21259">
                  <c:v>4325.2</c:v>
                </c:pt>
                <c:pt idx="21260">
                  <c:v>4324.6000000000004</c:v>
                </c:pt>
                <c:pt idx="21261">
                  <c:v>4310.3999999999996</c:v>
                </c:pt>
                <c:pt idx="21262">
                  <c:v>4324</c:v>
                </c:pt>
                <c:pt idx="21263">
                  <c:v>4318.6000000000004</c:v>
                </c:pt>
                <c:pt idx="21264">
                  <c:v>4321.1000000000004</c:v>
                </c:pt>
                <c:pt idx="21265">
                  <c:v>4331.6000000000004</c:v>
                </c:pt>
                <c:pt idx="21266">
                  <c:v>4319.8999999999996</c:v>
                </c:pt>
                <c:pt idx="21267">
                  <c:v>4330.1000000000004</c:v>
                </c:pt>
                <c:pt idx="21268">
                  <c:v>4321.8999999999996</c:v>
                </c:pt>
                <c:pt idx="21269">
                  <c:v>4322.7</c:v>
                </c:pt>
                <c:pt idx="21270">
                  <c:v>4327.2</c:v>
                </c:pt>
                <c:pt idx="21271">
                  <c:v>4330.3</c:v>
                </c:pt>
                <c:pt idx="21272">
                  <c:v>4325.3999999999996</c:v>
                </c:pt>
                <c:pt idx="21273">
                  <c:v>4327.3</c:v>
                </c:pt>
                <c:pt idx="21274">
                  <c:v>4316.5</c:v>
                </c:pt>
                <c:pt idx="21275">
                  <c:v>4318.7</c:v>
                </c:pt>
                <c:pt idx="21276">
                  <c:v>4326.2</c:v>
                </c:pt>
                <c:pt idx="21277">
                  <c:v>4317.3</c:v>
                </c:pt>
                <c:pt idx="21278">
                  <c:v>4322.2</c:v>
                </c:pt>
                <c:pt idx="21279">
                  <c:v>4329.5</c:v>
                </c:pt>
                <c:pt idx="21280">
                  <c:v>4324</c:v>
                </c:pt>
                <c:pt idx="21281">
                  <c:v>4319.2</c:v>
                </c:pt>
                <c:pt idx="21282">
                  <c:v>4320.5</c:v>
                </c:pt>
                <c:pt idx="21283">
                  <c:v>4321.8</c:v>
                </c:pt>
                <c:pt idx="21284">
                  <c:v>4313.3999999999996</c:v>
                </c:pt>
                <c:pt idx="21285">
                  <c:v>4328.3</c:v>
                </c:pt>
                <c:pt idx="21286">
                  <c:v>4322.2</c:v>
                </c:pt>
                <c:pt idx="21287">
                  <c:v>4328.3</c:v>
                </c:pt>
                <c:pt idx="21288">
                  <c:v>4325.6000000000004</c:v>
                </c:pt>
                <c:pt idx="21289">
                  <c:v>4319.6000000000004</c:v>
                </c:pt>
                <c:pt idx="21290">
                  <c:v>4319</c:v>
                </c:pt>
                <c:pt idx="21291">
                  <c:v>4321.2</c:v>
                </c:pt>
                <c:pt idx="21292">
                  <c:v>4326.3</c:v>
                </c:pt>
                <c:pt idx="21293">
                  <c:v>4314.5</c:v>
                </c:pt>
                <c:pt idx="21294">
                  <c:v>4323.5</c:v>
                </c:pt>
                <c:pt idx="21295">
                  <c:v>4317.7</c:v>
                </c:pt>
                <c:pt idx="21296">
                  <c:v>4326.7</c:v>
                </c:pt>
                <c:pt idx="21297">
                  <c:v>4315</c:v>
                </c:pt>
                <c:pt idx="21298">
                  <c:v>4333.8</c:v>
                </c:pt>
                <c:pt idx="21299">
                  <c:v>4328</c:v>
                </c:pt>
                <c:pt idx="21300">
                  <c:v>4319.7</c:v>
                </c:pt>
                <c:pt idx="21301">
                  <c:v>4338.8</c:v>
                </c:pt>
                <c:pt idx="21302">
                  <c:v>4333.3</c:v>
                </c:pt>
                <c:pt idx="21303">
                  <c:v>4321.8999999999996</c:v>
                </c:pt>
                <c:pt idx="21304">
                  <c:v>4332.7</c:v>
                </c:pt>
                <c:pt idx="21305">
                  <c:v>4334.7</c:v>
                </c:pt>
                <c:pt idx="21306">
                  <c:v>4328.3999999999996</c:v>
                </c:pt>
                <c:pt idx="21307">
                  <c:v>4326.8999999999996</c:v>
                </c:pt>
                <c:pt idx="21308">
                  <c:v>4348.1000000000004</c:v>
                </c:pt>
                <c:pt idx="21309">
                  <c:v>4348.2</c:v>
                </c:pt>
                <c:pt idx="21310">
                  <c:v>4332.3</c:v>
                </c:pt>
                <c:pt idx="21311">
                  <c:v>4319.3</c:v>
                </c:pt>
                <c:pt idx="21312">
                  <c:v>4317.6000000000004</c:v>
                </c:pt>
                <c:pt idx="21313">
                  <c:v>4337.5</c:v>
                </c:pt>
                <c:pt idx="21314">
                  <c:v>4330.2</c:v>
                </c:pt>
                <c:pt idx="21315">
                  <c:v>4328.8</c:v>
                </c:pt>
                <c:pt idx="21316">
                  <c:v>4346.8999999999996</c:v>
                </c:pt>
                <c:pt idx="21317">
                  <c:v>4349.3999999999996</c:v>
                </c:pt>
                <c:pt idx="21318">
                  <c:v>4341.3</c:v>
                </c:pt>
                <c:pt idx="21319">
                  <c:v>4334.8999999999996</c:v>
                </c:pt>
                <c:pt idx="21320">
                  <c:v>4335.7</c:v>
                </c:pt>
                <c:pt idx="21321">
                  <c:v>4327</c:v>
                </c:pt>
                <c:pt idx="21322">
                  <c:v>4319</c:v>
                </c:pt>
                <c:pt idx="21323">
                  <c:v>4340.8999999999996</c:v>
                </c:pt>
                <c:pt idx="21324">
                  <c:v>4311.6000000000004</c:v>
                </c:pt>
                <c:pt idx="21325">
                  <c:v>4321.3</c:v>
                </c:pt>
                <c:pt idx="21326">
                  <c:v>4345.8</c:v>
                </c:pt>
                <c:pt idx="21327">
                  <c:v>4322</c:v>
                </c:pt>
                <c:pt idx="21328">
                  <c:v>4328.5</c:v>
                </c:pt>
                <c:pt idx="21329">
                  <c:v>4335.7</c:v>
                </c:pt>
                <c:pt idx="21330">
                  <c:v>4328.3</c:v>
                </c:pt>
                <c:pt idx="21331">
                  <c:v>4330.8</c:v>
                </c:pt>
                <c:pt idx="21332">
                  <c:v>4335.6000000000004</c:v>
                </c:pt>
                <c:pt idx="21333">
                  <c:v>4339.7</c:v>
                </c:pt>
                <c:pt idx="21334">
                  <c:v>4328.5</c:v>
                </c:pt>
                <c:pt idx="21335">
                  <c:v>4326.5</c:v>
                </c:pt>
                <c:pt idx="21336">
                  <c:v>4338.3</c:v>
                </c:pt>
                <c:pt idx="21337">
                  <c:v>4331.8999999999996</c:v>
                </c:pt>
                <c:pt idx="21338">
                  <c:v>4322.3999999999996</c:v>
                </c:pt>
                <c:pt idx="21339">
                  <c:v>4341.8999999999996</c:v>
                </c:pt>
                <c:pt idx="21340">
                  <c:v>4316.8</c:v>
                </c:pt>
                <c:pt idx="21341">
                  <c:v>4330.1000000000004</c:v>
                </c:pt>
                <c:pt idx="21342">
                  <c:v>4334.8</c:v>
                </c:pt>
                <c:pt idx="21343">
                  <c:v>4329.1000000000004</c:v>
                </c:pt>
                <c:pt idx="21344">
                  <c:v>4319.7</c:v>
                </c:pt>
                <c:pt idx="21345">
                  <c:v>4350.1000000000004</c:v>
                </c:pt>
                <c:pt idx="21346">
                  <c:v>4348</c:v>
                </c:pt>
                <c:pt idx="21347">
                  <c:v>4341.6000000000004</c:v>
                </c:pt>
                <c:pt idx="21348">
                  <c:v>4336.5</c:v>
                </c:pt>
                <c:pt idx="21349">
                  <c:v>4325.8</c:v>
                </c:pt>
                <c:pt idx="21350">
                  <c:v>4335.7</c:v>
                </c:pt>
                <c:pt idx="21351">
                  <c:v>4336.3</c:v>
                </c:pt>
                <c:pt idx="21352">
                  <c:v>4343.1000000000004</c:v>
                </c:pt>
                <c:pt idx="21353">
                  <c:v>4328.3</c:v>
                </c:pt>
                <c:pt idx="21354">
                  <c:v>4329.3</c:v>
                </c:pt>
                <c:pt idx="21355">
                  <c:v>4336.3999999999996</c:v>
                </c:pt>
                <c:pt idx="21356">
                  <c:v>4341.1000000000004</c:v>
                </c:pt>
                <c:pt idx="21357">
                  <c:v>4330.3999999999996</c:v>
                </c:pt>
                <c:pt idx="21358">
                  <c:v>4348.1000000000004</c:v>
                </c:pt>
                <c:pt idx="21359">
                  <c:v>4339.1000000000004</c:v>
                </c:pt>
                <c:pt idx="21360">
                  <c:v>4333.8999999999996</c:v>
                </c:pt>
                <c:pt idx="21361">
                  <c:v>4327.2</c:v>
                </c:pt>
                <c:pt idx="21362">
                  <c:v>4342.3</c:v>
                </c:pt>
                <c:pt idx="21363">
                  <c:v>4325</c:v>
                </c:pt>
                <c:pt idx="21364">
                  <c:v>4320</c:v>
                </c:pt>
                <c:pt idx="21365">
                  <c:v>4340.3999999999996</c:v>
                </c:pt>
                <c:pt idx="21366">
                  <c:v>4341.2</c:v>
                </c:pt>
                <c:pt idx="21367">
                  <c:v>4330.7</c:v>
                </c:pt>
                <c:pt idx="21368">
                  <c:v>4329</c:v>
                </c:pt>
                <c:pt idx="21369">
                  <c:v>4332.2</c:v>
                </c:pt>
                <c:pt idx="21370">
                  <c:v>4321.8999999999996</c:v>
                </c:pt>
                <c:pt idx="21371">
                  <c:v>4321.8999999999996</c:v>
                </c:pt>
                <c:pt idx="21372">
                  <c:v>4331.1000000000004</c:v>
                </c:pt>
                <c:pt idx="21373">
                  <c:v>4339.1000000000004</c:v>
                </c:pt>
                <c:pt idx="21374">
                  <c:v>4330</c:v>
                </c:pt>
                <c:pt idx="21375">
                  <c:v>4337.3</c:v>
                </c:pt>
                <c:pt idx="21376">
                  <c:v>4340.5</c:v>
                </c:pt>
                <c:pt idx="21377">
                  <c:v>4338.6000000000004</c:v>
                </c:pt>
                <c:pt idx="21378">
                  <c:v>4326.3999999999996</c:v>
                </c:pt>
                <c:pt idx="21379">
                  <c:v>4327.2</c:v>
                </c:pt>
                <c:pt idx="21380">
                  <c:v>4340.8999999999996</c:v>
                </c:pt>
                <c:pt idx="21381">
                  <c:v>4337.5</c:v>
                </c:pt>
                <c:pt idx="21382">
                  <c:v>4325.1000000000004</c:v>
                </c:pt>
                <c:pt idx="21383">
                  <c:v>4340.8999999999996</c:v>
                </c:pt>
                <c:pt idx="21384">
                  <c:v>4351</c:v>
                </c:pt>
                <c:pt idx="21385">
                  <c:v>4342</c:v>
                </c:pt>
                <c:pt idx="21386">
                  <c:v>4344</c:v>
                </c:pt>
                <c:pt idx="21387">
                  <c:v>4342.3</c:v>
                </c:pt>
                <c:pt idx="21388">
                  <c:v>4344.5</c:v>
                </c:pt>
                <c:pt idx="21389">
                  <c:v>4330.6000000000004</c:v>
                </c:pt>
                <c:pt idx="21390">
                  <c:v>4334.3999999999996</c:v>
                </c:pt>
                <c:pt idx="21391">
                  <c:v>4345.1000000000004</c:v>
                </c:pt>
                <c:pt idx="21392">
                  <c:v>4320.8</c:v>
                </c:pt>
                <c:pt idx="21393">
                  <c:v>4320.1000000000004</c:v>
                </c:pt>
                <c:pt idx="21394">
                  <c:v>4332.3999999999996</c:v>
                </c:pt>
                <c:pt idx="21395">
                  <c:v>4339.6000000000004</c:v>
                </c:pt>
                <c:pt idx="21396">
                  <c:v>4328</c:v>
                </c:pt>
                <c:pt idx="21397">
                  <c:v>4331.5</c:v>
                </c:pt>
                <c:pt idx="21398">
                  <c:v>4338</c:v>
                </c:pt>
                <c:pt idx="21399">
                  <c:v>4350.6000000000004</c:v>
                </c:pt>
                <c:pt idx="21400">
                  <c:v>4337.8999999999996</c:v>
                </c:pt>
                <c:pt idx="21401">
                  <c:v>4339.8</c:v>
                </c:pt>
                <c:pt idx="21402">
                  <c:v>4343.6000000000004</c:v>
                </c:pt>
                <c:pt idx="21403">
                  <c:v>4329.1000000000004</c:v>
                </c:pt>
                <c:pt idx="21404">
                  <c:v>4328.6000000000004</c:v>
                </c:pt>
                <c:pt idx="21405">
                  <c:v>4337.2</c:v>
                </c:pt>
                <c:pt idx="21406">
                  <c:v>4329.1000000000004</c:v>
                </c:pt>
                <c:pt idx="21407">
                  <c:v>4341.3</c:v>
                </c:pt>
                <c:pt idx="21408">
                  <c:v>4339.6000000000004</c:v>
                </c:pt>
                <c:pt idx="21409">
                  <c:v>4330.2</c:v>
                </c:pt>
                <c:pt idx="21410">
                  <c:v>4334.7</c:v>
                </c:pt>
                <c:pt idx="21411">
                  <c:v>4356.3999999999996</c:v>
                </c:pt>
                <c:pt idx="21412">
                  <c:v>4337.7</c:v>
                </c:pt>
                <c:pt idx="21413">
                  <c:v>4335.2</c:v>
                </c:pt>
                <c:pt idx="21414">
                  <c:v>4340.3999999999996</c:v>
                </c:pt>
                <c:pt idx="21415">
                  <c:v>4363.7</c:v>
                </c:pt>
                <c:pt idx="21416">
                  <c:v>4347.5</c:v>
                </c:pt>
                <c:pt idx="21417">
                  <c:v>4342</c:v>
                </c:pt>
                <c:pt idx="21418">
                  <c:v>4338.3</c:v>
                </c:pt>
                <c:pt idx="21419">
                  <c:v>4337.3</c:v>
                </c:pt>
                <c:pt idx="21420">
                  <c:v>4335.2</c:v>
                </c:pt>
                <c:pt idx="21421">
                  <c:v>4347.5</c:v>
                </c:pt>
                <c:pt idx="21422">
                  <c:v>4353.1000000000004</c:v>
                </c:pt>
                <c:pt idx="21423">
                  <c:v>4339.2</c:v>
                </c:pt>
                <c:pt idx="21424">
                  <c:v>4352.2</c:v>
                </c:pt>
                <c:pt idx="21425">
                  <c:v>4329.3</c:v>
                </c:pt>
                <c:pt idx="21426">
                  <c:v>4324.1000000000004</c:v>
                </c:pt>
                <c:pt idx="21427">
                  <c:v>4345.6000000000004</c:v>
                </c:pt>
                <c:pt idx="21428">
                  <c:v>4344</c:v>
                </c:pt>
                <c:pt idx="21429">
                  <c:v>4347.8999999999996</c:v>
                </c:pt>
                <c:pt idx="21430">
                  <c:v>4343.7</c:v>
                </c:pt>
                <c:pt idx="21431">
                  <c:v>4346.1000000000004</c:v>
                </c:pt>
                <c:pt idx="21432">
                  <c:v>4338.1000000000004</c:v>
                </c:pt>
                <c:pt idx="21433">
                  <c:v>4339.7</c:v>
                </c:pt>
                <c:pt idx="21434">
                  <c:v>4347.3999999999996</c:v>
                </c:pt>
                <c:pt idx="21435">
                  <c:v>4352.1000000000004</c:v>
                </c:pt>
                <c:pt idx="21436">
                  <c:v>4349.6000000000004</c:v>
                </c:pt>
                <c:pt idx="21437">
                  <c:v>4337.2</c:v>
                </c:pt>
                <c:pt idx="21438">
                  <c:v>4341.8</c:v>
                </c:pt>
                <c:pt idx="21439">
                  <c:v>4337.8999999999996</c:v>
                </c:pt>
                <c:pt idx="21440">
                  <c:v>4343.3</c:v>
                </c:pt>
                <c:pt idx="21441">
                  <c:v>4329.7</c:v>
                </c:pt>
                <c:pt idx="21442">
                  <c:v>4333.8999999999996</c:v>
                </c:pt>
                <c:pt idx="21443">
                  <c:v>4334.6000000000004</c:v>
                </c:pt>
                <c:pt idx="21444">
                  <c:v>4335.3999999999996</c:v>
                </c:pt>
                <c:pt idx="21445">
                  <c:v>4332.5</c:v>
                </c:pt>
                <c:pt idx="21446">
                  <c:v>4334.3999999999996</c:v>
                </c:pt>
                <c:pt idx="21447">
                  <c:v>4340.3999999999996</c:v>
                </c:pt>
                <c:pt idx="21448">
                  <c:v>4331.8999999999996</c:v>
                </c:pt>
                <c:pt idx="21449">
                  <c:v>4341.3</c:v>
                </c:pt>
                <c:pt idx="21450">
                  <c:v>4338.5</c:v>
                </c:pt>
                <c:pt idx="21451">
                  <c:v>4331.7</c:v>
                </c:pt>
                <c:pt idx="21452">
                  <c:v>4333.3999999999996</c:v>
                </c:pt>
                <c:pt idx="21453">
                  <c:v>4333.8</c:v>
                </c:pt>
                <c:pt idx="21454">
                  <c:v>4338.8999999999996</c:v>
                </c:pt>
                <c:pt idx="21455">
                  <c:v>4336</c:v>
                </c:pt>
                <c:pt idx="21456">
                  <c:v>4342.3999999999996</c:v>
                </c:pt>
                <c:pt idx="21457">
                  <c:v>4335.5</c:v>
                </c:pt>
                <c:pt idx="21458">
                  <c:v>4326</c:v>
                </c:pt>
                <c:pt idx="21459">
                  <c:v>4326.2</c:v>
                </c:pt>
                <c:pt idx="21460">
                  <c:v>4318.7</c:v>
                </c:pt>
                <c:pt idx="21461">
                  <c:v>4319.8999999999996</c:v>
                </c:pt>
                <c:pt idx="21462">
                  <c:v>4328.5</c:v>
                </c:pt>
                <c:pt idx="21463">
                  <c:v>4322.3999999999996</c:v>
                </c:pt>
                <c:pt idx="21464">
                  <c:v>4322.2</c:v>
                </c:pt>
                <c:pt idx="21465">
                  <c:v>4325.1000000000004</c:v>
                </c:pt>
                <c:pt idx="21466">
                  <c:v>4316.5</c:v>
                </c:pt>
                <c:pt idx="21467">
                  <c:v>4313.7</c:v>
                </c:pt>
                <c:pt idx="21468">
                  <c:v>4313.3999999999996</c:v>
                </c:pt>
                <c:pt idx="21469">
                  <c:v>4312.1000000000004</c:v>
                </c:pt>
                <c:pt idx="21470">
                  <c:v>4309.5</c:v>
                </c:pt>
                <c:pt idx="21471">
                  <c:v>4316.8</c:v>
                </c:pt>
                <c:pt idx="21472">
                  <c:v>4322.3</c:v>
                </c:pt>
                <c:pt idx="21473">
                  <c:v>4309.8999999999996</c:v>
                </c:pt>
                <c:pt idx="21474">
                  <c:v>4308.7</c:v>
                </c:pt>
                <c:pt idx="21475">
                  <c:v>4310.8</c:v>
                </c:pt>
                <c:pt idx="21476">
                  <c:v>4311.2</c:v>
                </c:pt>
                <c:pt idx="21477">
                  <c:v>4313.6000000000004</c:v>
                </c:pt>
                <c:pt idx="21478">
                  <c:v>4312.8</c:v>
                </c:pt>
                <c:pt idx="21479">
                  <c:v>4317.6000000000004</c:v>
                </c:pt>
                <c:pt idx="21480">
                  <c:v>4315.8999999999996</c:v>
                </c:pt>
                <c:pt idx="21481">
                  <c:v>4311.8</c:v>
                </c:pt>
                <c:pt idx="21482">
                  <c:v>4317.7</c:v>
                </c:pt>
                <c:pt idx="21483">
                  <c:v>4324.1000000000004</c:v>
                </c:pt>
                <c:pt idx="21484">
                  <c:v>4315.8</c:v>
                </c:pt>
                <c:pt idx="21485">
                  <c:v>4321.7</c:v>
                </c:pt>
                <c:pt idx="21486">
                  <c:v>4324.1000000000004</c:v>
                </c:pt>
                <c:pt idx="21487">
                  <c:v>4321.5</c:v>
                </c:pt>
                <c:pt idx="21488">
                  <c:v>4313</c:v>
                </c:pt>
                <c:pt idx="21489">
                  <c:v>4311</c:v>
                </c:pt>
                <c:pt idx="21490">
                  <c:v>4315.8</c:v>
                </c:pt>
                <c:pt idx="21491">
                  <c:v>4323.8</c:v>
                </c:pt>
                <c:pt idx="21492">
                  <c:v>4321.3</c:v>
                </c:pt>
                <c:pt idx="21493">
                  <c:v>4325.7</c:v>
                </c:pt>
                <c:pt idx="21494">
                  <c:v>4320.6000000000004</c:v>
                </c:pt>
                <c:pt idx="21495">
                  <c:v>4321</c:v>
                </c:pt>
                <c:pt idx="21496">
                  <c:v>4331.6000000000004</c:v>
                </c:pt>
                <c:pt idx="21497">
                  <c:v>4326.3999999999996</c:v>
                </c:pt>
                <c:pt idx="21498">
                  <c:v>4323.8999999999996</c:v>
                </c:pt>
                <c:pt idx="21499">
                  <c:v>4334</c:v>
                </c:pt>
                <c:pt idx="21500">
                  <c:v>4329</c:v>
                </c:pt>
                <c:pt idx="21501">
                  <c:v>4331.3999999999996</c:v>
                </c:pt>
                <c:pt idx="21502">
                  <c:v>4331.5</c:v>
                </c:pt>
                <c:pt idx="21503">
                  <c:v>4331.8999999999996</c:v>
                </c:pt>
                <c:pt idx="21504">
                  <c:v>4329.3999999999996</c:v>
                </c:pt>
                <c:pt idx="21505">
                  <c:v>4324.8</c:v>
                </c:pt>
                <c:pt idx="21506">
                  <c:v>4337.1000000000004</c:v>
                </c:pt>
                <c:pt idx="21507">
                  <c:v>4343.6000000000004</c:v>
                </c:pt>
                <c:pt idx="21508">
                  <c:v>4342.2</c:v>
                </c:pt>
                <c:pt idx="21509">
                  <c:v>4329</c:v>
                </c:pt>
                <c:pt idx="21510">
                  <c:v>4326.2</c:v>
                </c:pt>
                <c:pt idx="21511">
                  <c:v>4311.3999999999996</c:v>
                </c:pt>
                <c:pt idx="21512">
                  <c:v>4328.8999999999996</c:v>
                </c:pt>
                <c:pt idx="21513">
                  <c:v>4323.3</c:v>
                </c:pt>
                <c:pt idx="21514">
                  <c:v>4328.2</c:v>
                </c:pt>
                <c:pt idx="21515">
                  <c:v>4321.2</c:v>
                </c:pt>
                <c:pt idx="21516">
                  <c:v>4328.7</c:v>
                </c:pt>
                <c:pt idx="21517">
                  <c:v>4318.6000000000004</c:v>
                </c:pt>
                <c:pt idx="21518">
                  <c:v>4318.2</c:v>
                </c:pt>
                <c:pt idx="21519">
                  <c:v>4313.8</c:v>
                </c:pt>
                <c:pt idx="21520">
                  <c:v>4314.3</c:v>
                </c:pt>
                <c:pt idx="21521">
                  <c:v>4305.7</c:v>
                </c:pt>
                <c:pt idx="21522">
                  <c:v>4314.8</c:v>
                </c:pt>
                <c:pt idx="21523">
                  <c:v>4306.1000000000004</c:v>
                </c:pt>
                <c:pt idx="21524">
                  <c:v>4305.6000000000004</c:v>
                </c:pt>
                <c:pt idx="21525">
                  <c:v>4301.7</c:v>
                </c:pt>
                <c:pt idx="21526">
                  <c:v>4306.6000000000004</c:v>
                </c:pt>
                <c:pt idx="21527">
                  <c:v>4301.5</c:v>
                </c:pt>
                <c:pt idx="21528">
                  <c:v>4287.3</c:v>
                </c:pt>
                <c:pt idx="21529">
                  <c:v>4296.3999999999996</c:v>
                </c:pt>
                <c:pt idx="21530">
                  <c:v>4276.5</c:v>
                </c:pt>
                <c:pt idx="21531">
                  <c:v>4293.7</c:v>
                </c:pt>
                <c:pt idx="21532">
                  <c:v>4282.1000000000004</c:v>
                </c:pt>
                <c:pt idx="21533">
                  <c:v>4278.3</c:v>
                </c:pt>
                <c:pt idx="21534">
                  <c:v>4281.3</c:v>
                </c:pt>
                <c:pt idx="21535">
                  <c:v>4277.1000000000004</c:v>
                </c:pt>
                <c:pt idx="21536">
                  <c:v>4281.3</c:v>
                </c:pt>
                <c:pt idx="21537">
                  <c:v>4281.7</c:v>
                </c:pt>
                <c:pt idx="21538">
                  <c:v>4269.3999999999996</c:v>
                </c:pt>
                <c:pt idx="21539">
                  <c:v>4272.5</c:v>
                </c:pt>
                <c:pt idx="21540">
                  <c:v>4260.6000000000004</c:v>
                </c:pt>
                <c:pt idx="21541">
                  <c:v>4261</c:v>
                </c:pt>
                <c:pt idx="21542">
                  <c:v>4274</c:v>
                </c:pt>
                <c:pt idx="21543">
                  <c:v>4263.1000000000004</c:v>
                </c:pt>
                <c:pt idx="21544">
                  <c:v>4279.7</c:v>
                </c:pt>
                <c:pt idx="21545">
                  <c:v>4268.8999999999996</c:v>
                </c:pt>
                <c:pt idx="21546">
                  <c:v>4275.5</c:v>
                </c:pt>
                <c:pt idx="21547">
                  <c:v>4273.7</c:v>
                </c:pt>
                <c:pt idx="21548">
                  <c:v>4277.3</c:v>
                </c:pt>
                <c:pt idx="21549">
                  <c:v>4283.3</c:v>
                </c:pt>
                <c:pt idx="21550">
                  <c:v>4276.7</c:v>
                </c:pt>
                <c:pt idx="21551">
                  <c:v>4286.2</c:v>
                </c:pt>
                <c:pt idx="21552">
                  <c:v>4272.7</c:v>
                </c:pt>
                <c:pt idx="21553">
                  <c:v>4268.5</c:v>
                </c:pt>
                <c:pt idx="21554">
                  <c:v>4273.7</c:v>
                </c:pt>
                <c:pt idx="21555">
                  <c:v>4267.3</c:v>
                </c:pt>
                <c:pt idx="21556">
                  <c:v>4277.1000000000004</c:v>
                </c:pt>
                <c:pt idx="21557">
                  <c:v>4275.7</c:v>
                </c:pt>
                <c:pt idx="21558">
                  <c:v>4278.8</c:v>
                </c:pt>
                <c:pt idx="21559">
                  <c:v>4270</c:v>
                </c:pt>
                <c:pt idx="21560">
                  <c:v>4281.3999999999996</c:v>
                </c:pt>
                <c:pt idx="21561">
                  <c:v>4266.3999999999996</c:v>
                </c:pt>
                <c:pt idx="21562">
                  <c:v>4263.7</c:v>
                </c:pt>
                <c:pt idx="21563">
                  <c:v>4274.2</c:v>
                </c:pt>
                <c:pt idx="21564">
                  <c:v>4286.7</c:v>
                </c:pt>
                <c:pt idx="21565">
                  <c:v>4289.7</c:v>
                </c:pt>
                <c:pt idx="21566">
                  <c:v>4282.8999999999996</c:v>
                </c:pt>
                <c:pt idx="21567">
                  <c:v>4284.3999999999996</c:v>
                </c:pt>
                <c:pt idx="21568">
                  <c:v>4280.2</c:v>
                </c:pt>
                <c:pt idx="21569">
                  <c:v>4275.8999999999996</c:v>
                </c:pt>
                <c:pt idx="21570">
                  <c:v>4282.7</c:v>
                </c:pt>
                <c:pt idx="21571">
                  <c:v>4295.7</c:v>
                </c:pt>
                <c:pt idx="21572">
                  <c:v>4277.3999999999996</c:v>
                </c:pt>
                <c:pt idx="21573">
                  <c:v>4285.6000000000004</c:v>
                </c:pt>
                <c:pt idx="21574">
                  <c:v>4287.1000000000004</c:v>
                </c:pt>
                <c:pt idx="21575">
                  <c:v>4278.8</c:v>
                </c:pt>
                <c:pt idx="21576">
                  <c:v>4301</c:v>
                </c:pt>
                <c:pt idx="21577">
                  <c:v>4292.7</c:v>
                </c:pt>
                <c:pt idx="21578">
                  <c:v>4295.6000000000004</c:v>
                </c:pt>
                <c:pt idx="21579">
                  <c:v>4293.2</c:v>
                </c:pt>
                <c:pt idx="21580">
                  <c:v>4275.5</c:v>
                </c:pt>
                <c:pt idx="21581">
                  <c:v>4300.2</c:v>
                </c:pt>
                <c:pt idx="21582">
                  <c:v>4274.8999999999996</c:v>
                </c:pt>
                <c:pt idx="21583">
                  <c:v>4278.8999999999996</c:v>
                </c:pt>
                <c:pt idx="21584">
                  <c:v>4301.8999999999996</c:v>
                </c:pt>
                <c:pt idx="21585">
                  <c:v>4295.5</c:v>
                </c:pt>
                <c:pt idx="21586">
                  <c:v>4301.8</c:v>
                </c:pt>
                <c:pt idx="21587">
                  <c:v>4286.1000000000004</c:v>
                </c:pt>
                <c:pt idx="21588">
                  <c:v>4299.7</c:v>
                </c:pt>
                <c:pt idx="21589">
                  <c:v>4282.3999999999996</c:v>
                </c:pt>
                <c:pt idx="21590">
                  <c:v>4289.1000000000004</c:v>
                </c:pt>
                <c:pt idx="21591">
                  <c:v>4282.7</c:v>
                </c:pt>
                <c:pt idx="21592">
                  <c:v>4278.8</c:v>
                </c:pt>
                <c:pt idx="21593">
                  <c:v>4278.2</c:v>
                </c:pt>
                <c:pt idx="21594">
                  <c:v>4276.3999999999996</c:v>
                </c:pt>
                <c:pt idx="21595">
                  <c:v>4286.8999999999996</c:v>
                </c:pt>
                <c:pt idx="21596">
                  <c:v>4288.2</c:v>
                </c:pt>
                <c:pt idx="21597">
                  <c:v>4294.2</c:v>
                </c:pt>
                <c:pt idx="21598">
                  <c:v>4281.3999999999996</c:v>
                </c:pt>
                <c:pt idx="21599">
                  <c:v>4292.3999999999996</c:v>
                </c:pt>
                <c:pt idx="21600">
                  <c:v>4294</c:v>
                </c:pt>
                <c:pt idx="21601">
                  <c:v>4280.7</c:v>
                </c:pt>
                <c:pt idx="21602">
                  <c:v>4293.6000000000004</c:v>
                </c:pt>
                <c:pt idx="21603">
                  <c:v>4278.8999999999996</c:v>
                </c:pt>
                <c:pt idx="21604">
                  <c:v>4273.5</c:v>
                </c:pt>
                <c:pt idx="21605">
                  <c:v>4285.7</c:v>
                </c:pt>
                <c:pt idx="21606">
                  <c:v>4290.7</c:v>
                </c:pt>
                <c:pt idx="21607">
                  <c:v>4290.1000000000004</c:v>
                </c:pt>
                <c:pt idx="21608">
                  <c:v>4287.3</c:v>
                </c:pt>
                <c:pt idx="21609">
                  <c:v>4283.7</c:v>
                </c:pt>
                <c:pt idx="21610">
                  <c:v>4290.3999999999996</c:v>
                </c:pt>
                <c:pt idx="21611">
                  <c:v>4293</c:v>
                </c:pt>
                <c:pt idx="21612">
                  <c:v>4285.3999999999996</c:v>
                </c:pt>
                <c:pt idx="21613">
                  <c:v>4291.3</c:v>
                </c:pt>
                <c:pt idx="21614">
                  <c:v>4282</c:v>
                </c:pt>
                <c:pt idx="21615">
                  <c:v>4276.6000000000004</c:v>
                </c:pt>
                <c:pt idx="21616">
                  <c:v>4291</c:v>
                </c:pt>
                <c:pt idx="21617">
                  <c:v>4291.6000000000004</c:v>
                </c:pt>
                <c:pt idx="21618">
                  <c:v>4292.7</c:v>
                </c:pt>
                <c:pt idx="21619">
                  <c:v>4291.3999999999996</c:v>
                </c:pt>
                <c:pt idx="21620">
                  <c:v>4281.3999999999996</c:v>
                </c:pt>
                <c:pt idx="21621">
                  <c:v>4285.7</c:v>
                </c:pt>
                <c:pt idx="21622">
                  <c:v>4280.7</c:v>
                </c:pt>
                <c:pt idx="21623">
                  <c:v>4289.5</c:v>
                </c:pt>
                <c:pt idx="21624">
                  <c:v>4289.8</c:v>
                </c:pt>
                <c:pt idx="21625">
                  <c:v>4283.3</c:v>
                </c:pt>
                <c:pt idx="21626">
                  <c:v>4288.5</c:v>
                </c:pt>
                <c:pt idx="21627">
                  <c:v>4294.2</c:v>
                </c:pt>
                <c:pt idx="21628">
                  <c:v>4293</c:v>
                </c:pt>
                <c:pt idx="21629">
                  <c:v>4287.1000000000004</c:v>
                </c:pt>
                <c:pt idx="21630">
                  <c:v>4273.5</c:v>
                </c:pt>
                <c:pt idx="21631">
                  <c:v>4288.5</c:v>
                </c:pt>
                <c:pt idx="21632">
                  <c:v>4286.1000000000004</c:v>
                </c:pt>
                <c:pt idx="21633">
                  <c:v>4275.8999999999996</c:v>
                </c:pt>
                <c:pt idx="21634">
                  <c:v>4290.8999999999996</c:v>
                </c:pt>
                <c:pt idx="21635">
                  <c:v>4269.6000000000004</c:v>
                </c:pt>
                <c:pt idx="21636">
                  <c:v>4282</c:v>
                </c:pt>
                <c:pt idx="21637">
                  <c:v>4277.5</c:v>
                </c:pt>
                <c:pt idx="21638">
                  <c:v>4292.7</c:v>
                </c:pt>
                <c:pt idx="21639">
                  <c:v>4287.7</c:v>
                </c:pt>
                <c:pt idx="21640">
                  <c:v>4280</c:v>
                </c:pt>
                <c:pt idx="21641">
                  <c:v>4284.8999999999996</c:v>
                </c:pt>
                <c:pt idx="21642">
                  <c:v>4285</c:v>
                </c:pt>
                <c:pt idx="21643">
                  <c:v>4278.2</c:v>
                </c:pt>
                <c:pt idx="21644">
                  <c:v>4284.8</c:v>
                </c:pt>
                <c:pt idx="21645">
                  <c:v>4280.6000000000004</c:v>
                </c:pt>
                <c:pt idx="21646">
                  <c:v>4281.3</c:v>
                </c:pt>
                <c:pt idx="21647">
                  <c:v>4279.8999999999996</c:v>
                </c:pt>
                <c:pt idx="21648">
                  <c:v>4288</c:v>
                </c:pt>
                <c:pt idx="21649">
                  <c:v>4284.3</c:v>
                </c:pt>
                <c:pt idx="21650">
                  <c:v>4279.8999999999996</c:v>
                </c:pt>
                <c:pt idx="21651">
                  <c:v>4287.7</c:v>
                </c:pt>
                <c:pt idx="21652">
                  <c:v>4274.7</c:v>
                </c:pt>
                <c:pt idx="21653">
                  <c:v>4280</c:v>
                </c:pt>
                <c:pt idx="21654">
                  <c:v>4276.3</c:v>
                </c:pt>
                <c:pt idx="21655">
                  <c:v>4270.1000000000004</c:v>
                </c:pt>
                <c:pt idx="21656">
                  <c:v>4301.6000000000004</c:v>
                </c:pt>
                <c:pt idx="21657">
                  <c:v>4279.5</c:v>
                </c:pt>
                <c:pt idx="21658">
                  <c:v>4279.1000000000004</c:v>
                </c:pt>
                <c:pt idx="21659">
                  <c:v>4289.8999999999996</c:v>
                </c:pt>
                <c:pt idx="21660">
                  <c:v>4279.6000000000004</c:v>
                </c:pt>
                <c:pt idx="21661">
                  <c:v>4285.3</c:v>
                </c:pt>
                <c:pt idx="21662">
                  <c:v>4288</c:v>
                </c:pt>
                <c:pt idx="21663">
                  <c:v>4277.5</c:v>
                </c:pt>
                <c:pt idx="21664">
                  <c:v>4278.6000000000004</c:v>
                </c:pt>
                <c:pt idx="21665">
                  <c:v>4286.3999999999996</c:v>
                </c:pt>
                <c:pt idx="21666">
                  <c:v>4275.8999999999996</c:v>
                </c:pt>
                <c:pt idx="21667">
                  <c:v>4274.3999999999996</c:v>
                </c:pt>
                <c:pt idx="21668">
                  <c:v>4268.7</c:v>
                </c:pt>
                <c:pt idx="21669">
                  <c:v>4269.8</c:v>
                </c:pt>
                <c:pt idx="21670">
                  <c:v>4282.8</c:v>
                </c:pt>
                <c:pt idx="21671">
                  <c:v>4289.8</c:v>
                </c:pt>
                <c:pt idx="21672">
                  <c:v>4280.8</c:v>
                </c:pt>
                <c:pt idx="21673">
                  <c:v>4281.6000000000004</c:v>
                </c:pt>
                <c:pt idx="21674">
                  <c:v>4285.5</c:v>
                </c:pt>
                <c:pt idx="21675">
                  <c:v>4280.7</c:v>
                </c:pt>
                <c:pt idx="21676">
                  <c:v>4277.1000000000004</c:v>
                </c:pt>
                <c:pt idx="21677">
                  <c:v>4285.6000000000004</c:v>
                </c:pt>
                <c:pt idx="21678">
                  <c:v>4281.3999999999996</c:v>
                </c:pt>
                <c:pt idx="21679">
                  <c:v>4278.3999999999996</c:v>
                </c:pt>
                <c:pt idx="21680">
                  <c:v>4276.8999999999996</c:v>
                </c:pt>
                <c:pt idx="21681">
                  <c:v>4279</c:v>
                </c:pt>
                <c:pt idx="21682">
                  <c:v>4284.5</c:v>
                </c:pt>
                <c:pt idx="21683">
                  <c:v>4281.8999999999996</c:v>
                </c:pt>
                <c:pt idx="21684">
                  <c:v>4279.1000000000004</c:v>
                </c:pt>
                <c:pt idx="21685">
                  <c:v>4289.8999999999996</c:v>
                </c:pt>
                <c:pt idx="21686">
                  <c:v>4290.8999999999996</c:v>
                </c:pt>
                <c:pt idx="21687">
                  <c:v>4287.7</c:v>
                </c:pt>
                <c:pt idx="21688">
                  <c:v>4279.2</c:v>
                </c:pt>
                <c:pt idx="21689">
                  <c:v>4289.2</c:v>
                </c:pt>
                <c:pt idx="21690">
                  <c:v>4288</c:v>
                </c:pt>
                <c:pt idx="21691">
                  <c:v>4281.8</c:v>
                </c:pt>
                <c:pt idx="21692">
                  <c:v>4283.5</c:v>
                </c:pt>
                <c:pt idx="21693">
                  <c:v>4285</c:v>
                </c:pt>
                <c:pt idx="21694">
                  <c:v>4282.1000000000004</c:v>
                </c:pt>
                <c:pt idx="21695">
                  <c:v>4277</c:v>
                </c:pt>
                <c:pt idx="21696">
                  <c:v>4285</c:v>
                </c:pt>
                <c:pt idx="21697">
                  <c:v>4286.3</c:v>
                </c:pt>
                <c:pt idx="21698">
                  <c:v>4289.8999999999996</c:v>
                </c:pt>
                <c:pt idx="21699">
                  <c:v>4286.7</c:v>
                </c:pt>
                <c:pt idx="21700">
                  <c:v>4286.3</c:v>
                </c:pt>
                <c:pt idx="21701">
                  <c:v>4285.7</c:v>
                </c:pt>
                <c:pt idx="21702">
                  <c:v>4286.8999999999996</c:v>
                </c:pt>
                <c:pt idx="21703">
                  <c:v>4281.6000000000004</c:v>
                </c:pt>
                <c:pt idx="21704">
                  <c:v>4279.8</c:v>
                </c:pt>
                <c:pt idx="21705">
                  <c:v>4271.6000000000004</c:v>
                </c:pt>
                <c:pt idx="21706">
                  <c:v>4279.5</c:v>
                </c:pt>
                <c:pt idx="21707">
                  <c:v>4278.3</c:v>
                </c:pt>
                <c:pt idx="21708">
                  <c:v>4274.3</c:v>
                </c:pt>
                <c:pt idx="21709">
                  <c:v>4287.3999999999996</c:v>
                </c:pt>
                <c:pt idx="21710">
                  <c:v>4282.7</c:v>
                </c:pt>
                <c:pt idx="21711">
                  <c:v>4286.8</c:v>
                </c:pt>
                <c:pt idx="21712">
                  <c:v>4286.2</c:v>
                </c:pt>
                <c:pt idx="21713">
                  <c:v>4283.7</c:v>
                </c:pt>
                <c:pt idx="21714">
                  <c:v>4281.7</c:v>
                </c:pt>
                <c:pt idx="21715">
                  <c:v>4277.5</c:v>
                </c:pt>
                <c:pt idx="21716">
                  <c:v>4292</c:v>
                </c:pt>
                <c:pt idx="21717">
                  <c:v>4297.6000000000004</c:v>
                </c:pt>
                <c:pt idx="21718">
                  <c:v>4291.2</c:v>
                </c:pt>
                <c:pt idx="21719">
                  <c:v>4286.3999999999996</c:v>
                </c:pt>
                <c:pt idx="21720">
                  <c:v>4275.3</c:v>
                </c:pt>
                <c:pt idx="21721">
                  <c:v>4286.6000000000004</c:v>
                </c:pt>
                <c:pt idx="21722">
                  <c:v>4281</c:v>
                </c:pt>
                <c:pt idx="21723">
                  <c:v>4278.7</c:v>
                </c:pt>
                <c:pt idx="21724">
                  <c:v>4276.2</c:v>
                </c:pt>
                <c:pt idx="21725">
                  <c:v>4277.1000000000004</c:v>
                </c:pt>
                <c:pt idx="21726">
                  <c:v>4281.8</c:v>
                </c:pt>
                <c:pt idx="21727">
                  <c:v>4278.8</c:v>
                </c:pt>
                <c:pt idx="21728">
                  <c:v>4270.3999999999996</c:v>
                </c:pt>
                <c:pt idx="21729">
                  <c:v>4286.7</c:v>
                </c:pt>
                <c:pt idx="21730">
                  <c:v>4270.1000000000004</c:v>
                </c:pt>
                <c:pt idx="21731">
                  <c:v>4270.1000000000004</c:v>
                </c:pt>
                <c:pt idx="21732">
                  <c:v>4270.3</c:v>
                </c:pt>
                <c:pt idx="21733">
                  <c:v>4269</c:v>
                </c:pt>
                <c:pt idx="21734">
                  <c:v>4268.8999999999996</c:v>
                </c:pt>
                <c:pt idx="21735">
                  <c:v>4255.2</c:v>
                </c:pt>
                <c:pt idx="21736">
                  <c:v>4271.8999999999996</c:v>
                </c:pt>
                <c:pt idx="21737">
                  <c:v>4279.6000000000004</c:v>
                </c:pt>
                <c:pt idx="21738">
                  <c:v>4276.8999999999996</c:v>
                </c:pt>
                <c:pt idx="21739">
                  <c:v>4273.1000000000004</c:v>
                </c:pt>
                <c:pt idx="21740">
                  <c:v>4266</c:v>
                </c:pt>
                <c:pt idx="21741">
                  <c:v>4266.1000000000004</c:v>
                </c:pt>
                <c:pt idx="21742">
                  <c:v>4269.6000000000004</c:v>
                </c:pt>
                <c:pt idx="21743">
                  <c:v>4260.8999999999996</c:v>
                </c:pt>
                <c:pt idx="21744">
                  <c:v>4263.3</c:v>
                </c:pt>
                <c:pt idx="21745">
                  <c:v>4266.3</c:v>
                </c:pt>
                <c:pt idx="21746">
                  <c:v>4274</c:v>
                </c:pt>
                <c:pt idx="21747">
                  <c:v>4271.3999999999996</c:v>
                </c:pt>
                <c:pt idx="21748">
                  <c:v>4278.8</c:v>
                </c:pt>
                <c:pt idx="21749">
                  <c:v>4274.8</c:v>
                </c:pt>
                <c:pt idx="21750">
                  <c:v>4264.8999999999996</c:v>
                </c:pt>
                <c:pt idx="21751">
                  <c:v>4267.3</c:v>
                </c:pt>
                <c:pt idx="21752">
                  <c:v>4275.3</c:v>
                </c:pt>
                <c:pt idx="21753">
                  <c:v>4275.5</c:v>
                </c:pt>
                <c:pt idx="21754">
                  <c:v>4274</c:v>
                </c:pt>
                <c:pt idx="21755">
                  <c:v>4272.2</c:v>
                </c:pt>
                <c:pt idx="21756">
                  <c:v>4284.5</c:v>
                </c:pt>
                <c:pt idx="21757">
                  <c:v>4275.8</c:v>
                </c:pt>
                <c:pt idx="21758">
                  <c:v>4282</c:v>
                </c:pt>
                <c:pt idx="21759">
                  <c:v>4273.7</c:v>
                </c:pt>
                <c:pt idx="21760">
                  <c:v>4273.8</c:v>
                </c:pt>
                <c:pt idx="21761">
                  <c:v>4279.6000000000004</c:v>
                </c:pt>
                <c:pt idx="21762">
                  <c:v>4287.1000000000004</c:v>
                </c:pt>
                <c:pt idx="21763">
                  <c:v>4274.8999999999996</c:v>
                </c:pt>
                <c:pt idx="21764">
                  <c:v>4269.7</c:v>
                </c:pt>
                <c:pt idx="21765">
                  <c:v>4273.2</c:v>
                </c:pt>
                <c:pt idx="21766">
                  <c:v>4273.8</c:v>
                </c:pt>
                <c:pt idx="21767">
                  <c:v>4275.8999999999996</c:v>
                </c:pt>
                <c:pt idx="21768">
                  <c:v>4279.2</c:v>
                </c:pt>
                <c:pt idx="21769">
                  <c:v>4275.3999999999996</c:v>
                </c:pt>
                <c:pt idx="21770">
                  <c:v>4277.6000000000004</c:v>
                </c:pt>
                <c:pt idx="21771">
                  <c:v>4279.7</c:v>
                </c:pt>
                <c:pt idx="21772">
                  <c:v>4279</c:v>
                </c:pt>
                <c:pt idx="21773">
                  <c:v>4275.8</c:v>
                </c:pt>
                <c:pt idx="21774">
                  <c:v>4277.8</c:v>
                </c:pt>
                <c:pt idx="21775">
                  <c:v>4272.5</c:v>
                </c:pt>
                <c:pt idx="21776">
                  <c:v>4283.7</c:v>
                </c:pt>
                <c:pt idx="21777">
                  <c:v>4278.1000000000004</c:v>
                </c:pt>
                <c:pt idx="21778">
                  <c:v>4288.1000000000004</c:v>
                </c:pt>
                <c:pt idx="21779">
                  <c:v>4279</c:v>
                </c:pt>
                <c:pt idx="21780">
                  <c:v>4282.7</c:v>
                </c:pt>
                <c:pt idx="21781">
                  <c:v>4284</c:v>
                </c:pt>
                <c:pt idx="21782">
                  <c:v>4278.1000000000004</c:v>
                </c:pt>
                <c:pt idx="21783">
                  <c:v>4283.8</c:v>
                </c:pt>
                <c:pt idx="21784">
                  <c:v>4283.3999999999996</c:v>
                </c:pt>
                <c:pt idx="21785">
                  <c:v>4281.8</c:v>
                </c:pt>
                <c:pt idx="21786">
                  <c:v>4280.8999999999996</c:v>
                </c:pt>
                <c:pt idx="21787">
                  <c:v>4282.7</c:v>
                </c:pt>
                <c:pt idx="21788">
                  <c:v>4279</c:v>
                </c:pt>
                <c:pt idx="21789">
                  <c:v>4284.8</c:v>
                </c:pt>
                <c:pt idx="21790">
                  <c:v>4279.8999999999996</c:v>
                </c:pt>
                <c:pt idx="21791">
                  <c:v>4276.5</c:v>
                </c:pt>
                <c:pt idx="21792">
                  <c:v>4271.1000000000004</c:v>
                </c:pt>
                <c:pt idx="21793">
                  <c:v>4281.3</c:v>
                </c:pt>
                <c:pt idx="21794">
                  <c:v>4275</c:v>
                </c:pt>
                <c:pt idx="21795">
                  <c:v>4274.5</c:v>
                </c:pt>
                <c:pt idx="21796">
                  <c:v>4283.8999999999996</c:v>
                </c:pt>
                <c:pt idx="21797">
                  <c:v>4273</c:v>
                </c:pt>
                <c:pt idx="21798">
                  <c:v>4280.3</c:v>
                </c:pt>
                <c:pt idx="21799">
                  <c:v>4280.3</c:v>
                </c:pt>
                <c:pt idx="21800">
                  <c:v>4278.2</c:v>
                </c:pt>
                <c:pt idx="21801">
                  <c:v>4280.6000000000004</c:v>
                </c:pt>
                <c:pt idx="21802">
                  <c:v>4272.7</c:v>
                </c:pt>
                <c:pt idx="21803">
                  <c:v>4270.1000000000004</c:v>
                </c:pt>
                <c:pt idx="21804">
                  <c:v>4277.8</c:v>
                </c:pt>
                <c:pt idx="21805">
                  <c:v>4278.3999999999996</c:v>
                </c:pt>
                <c:pt idx="21806">
                  <c:v>4274.8</c:v>
                </c:pt>
                <c:pt idx="21807">
                  <c:v>4283</c:v>
                </c:pt>
                <c:pt idx="21808">
                  <c:v>4283.5</c:v>
                </c:pt>
                <c:pt idx="21809">
                  <c:v>4277.5</c:v>
                </c:pt>
                <c:pt idx="21810">
                  <c:v>4279</c:v>
                </c:pt>
                <c:pt idx="21811">
                  <c:v>4283.8999999999996</c:v>
                </c:pt>
                <c:pt idx="21812">
                  <c:v>4278.3999999999996</c:v>
                </c:pt>
                <c:pt idx="21813">
                  <c:v>4276.6000000000004</c:v>
                </c:pt>
                <c:pt idx="21814">
                  <c:v>4271.2</c:v>
                </c:pt>
                <c:pt idx="21815">
                  <c:v>4277.1000000000004</c:v>
                </c:pt>
                <c:pt idx="21816">
                  <c:v>4278.8</c:v>
                </c:pt>
                <c:pt idx="21817">
                  <c:v>4281.6000000000004</c:v>
                </c:pt>
                <c:pt idx="21818">
                  <c:v>4282.2</c:v>
                </c:pt>
                <c:pt idx="21819">
                  <c:v>4279.5</c:v>
                </c:pt>
                <c:pt idx="21820">
                  <c:v>4274.8</c:v>
                </c:pt>
                <c:pt idx="21821">
                  <c:v>4275.8999999999996</c:v>
                </c:pt>
                <c:pt idx="21822">
                  <c:v>4274</c:v>
                </c:pt>
                <c:pt idx="21823">
                  <c:v>4277.3</c:v>
                </c:pt>
                <c:pt idx="21824">
                  <c:v>4279.3999999999996</c:v>
                </c:pt>
                <c:pt idx="21825">
                  <c:v>4268.1000000000004</c:v>
                </c:pt>
                <c:pt idx="21826">
                  <c:v>4277.8</c:v>
                </c:pt>
                <c:pt idx="21827">
                  <c:v>4278.2</c:v>
                </c:pt>
                <c:pt idx="21828">
                  <c:v>4274.8999999999996</c:v>
                </c:pt>
                <c:pt idx="21829">
                  <c:v>4277.5</c:v>
                </c:pt>
                <c:pt idx="21830">
                  <c:v>4277.8</c:v>
                </c:pt>
                <c:pt idx="21831">
                  <c:v>4276.3</c:v>
                </c:pt>
                <c:pt idx="21832">
                  <c:v>4270.6000000000004</c:v>
                </c:pt>
                <c:pt idx="21833">
                  <c:v>4269.3</c:v>
                </c:pt>
                <c:pt idx="21834">
                  <c:v>4272.8999999999996</c:v>
                </c:pt>
                <c:pt idx="21835">
                  <c:v>4274</c:v>
                </c:pt>
                <c:pt idx="21836">
                  <c:v>4279.5</c:v>
                </c:pt>
                <c:pt idx="21837">
                  <c:v>4286.6000000000004</c:v>
                </c:pt>
                <c:pt idx="21838">
                  <c:v>4284.7</c:v>
                </c:pt>
                <c:pt idx="21839">
                  <c:v>4281.5</c:v>
                </c:pt>
                <c:pt idx="21840">
                  <c:v>4284.6000000000004</c:v>
                </c:pt>
                <c:pt idx="21841">
                  <c:v>4276.5</c:v>
                </c:pt>
                <c:pt idx="21842">
                  <c:v>4280.8</c:v>
                </c:pt>
                <c:pt idx="21843">
                  <c:v>4275.8999999999996</c:v>
                </c:pt>
                <c:pt idx="21844">
                  <c:v>4276.3999999999996</c:v>
                </c:pt>
                <c:pt idx="21845">
                  <c:v>4272.3</c:v>
                </c:pt>
                <c:pt idx="21846">
                  <c:v>4279.7</c:v>
                </c:pt>
                <c:pt idx="21847">
                  <c:v>4287.3</c:v>
                </c:pt>
                <c:pt idx="21848">
                  <c:v>4276.3999999999996</c:v>
                </c:pt>
                <c:pt idx="21849">
                  <c:v>4284.8</c:v>
                </c:pt>
                <c:pt idx="21850">
                  <c:v>4288.5</c:v>
                </c:pt>
                <c:pt idx="21851">
                  <c:v>4282.1000000000004</c:v>
                </c:pt>
                <c:pt idx="21852">
                  <c:v>4286.3999999999996</c:v>
                </c:pt>
                <c:pt idx="21853">
                  <c:v>4282.3999999999996</c:v>
                </c:pt>
                <c:pt idx="21854">
                  <c:v>4279.3999999999996</c:v>
                </c:pt>
                <c:pt idx="21855">
                  <c:v>4285.7</c:v>
                </c:pt>
                <c:pt idx="21856">
                  <c:v>4285.2</c:v>
                </c:pt>
                <c:pt idx="21857">
                  <c:v>4286</c:v>
                </c:pt>
                <c:pt idx="21858">
                  <c:v>4283.3999999999996</c:v>
                </c:pt>
                <c:pt idx="21859">
                  <c:v>4284.2</c:v>
                </c:pt>
                <c:pt idx="21860">
                  <c:v>4284.6000000000004</c:v>
                </c:pt>
                <c:pt idx="21861">
                  <c:v>4291.1000000000004</c:v>
                </c:pt>
                <c:pt idx="21862">
                  <c:v>4277.1000000000004</c:v>
                </c:pt>
                <c:pt idx="21863">
                  <c:v>4280.8</c:v>
                </c:pt>
                <c:pt idx="21864">
                  <c:v>4287.8999999999996</c:v>
                </c:pt>
                <c:pt idx="21865">
                  <c:v>4279.8</c:v>
                </c:pt>
                <c:pt idx="21866">
                  <c:v>4289.5</c:v>
                </c:pt>
                <c:pt idx="21867">
                  <c:v>4290.2</c:v>
                </c:pt>
                <c:pt idx="21868">
                  <c:v>4284</c:v>
                </c:pt>
                <c:pt idx="21869">
                  <c:v>4289.8999999999996</c:v>
                </c:pt>
                <c:pt idx="21870">
                  <c:v>4292.8999999999996</c:v>
                </c:pt>
                <c:pt idx="21871">
                  <c:v>4294.3999999999996</c:v>
                </c:pt>
                <c:pt idx="21872">
                  <c:v>4294.5</c:v>
                </c:pt>
                <c:pt idx="21873">
                  <c:v>4284.6000000000004</c:v>
                </c:pt>
                <c:pt idx="21874">
                  <c:v>4284.1000000000004</c:v>
                </c:pt>
                <c:pt idx="21875">
                  <c:v>4281.5</c:v>
                </c:pt>
                <c:pt idx="21876">
                  <c:v>4276</c:v>
                </c:pt>
                <c:pt idx="21877">
                  <c:v>4282.8</c:v>
                </c:pt>
                <c:pt idx="21878">
                  <c:v>4284.1000000000004</c:v>
                </c:pt>
                <c:pt idx="21879">
                  <c:v>4287.2</c:v>
                </c:pt>
                <c:pt idx="21880">
                  <c:v>4280.8999999999996</c:v>
                </c:pt>
                <c:pt idx="21881">
                  <c:v>4282.8</c:v>
                </c:pt>
                <c:pt idx="21882">
                  <c:v>4278</c:v>
                </c:pt>
                <c:pt idx="21883">
                  <c:v>4278.8</c:v>
                </c:pt>
                <c:pt idx="21884">
                  <c:v>4278</c:v>
                </c:pt>
                <c:pt idx="21885">
                  <c:v>4275.3</c:v>
                </c:pt>
                <c:pt idx="21886">
                  <c:v>4282.5</c:v>
                </c:pt>
                <c:pt idx="21887">
                  <c:v>4279.1000000000004</c:v>
                </c:pt>
                <c:pt idx="21888">
                  <c:v>4284.5</c:v>
                </c:pt>
                <c:pt idx="21889">
                  <c:v>4278.3999999999996</c:v>
                </c:pt>
                <c:pt idx="21890">
                  <c:v>4289.1000000000004</c:v>
                </c:pt>
                <c:pt idx="21891">
                  <c:v>4285.3999999999996</c:v>
                </c:pt>
                <c:pt idx="21892">
                  <c:v>4277.2</c:v>
                </c:pt>
                <c:pt idx="21893">
                  <c:v>4275.6000000000004</c:v>
                </c:pt>
                <c:pt idx="21894">
                  <c:v>4276.3999999999996</c:v>
                </c:pt>
                <c:pt idx="21895">
                  <c:v>4267</c:v>
                </c:pt>
                <c:pt idx="21896">
                  <c:v>4270.3</c:v>
                </c:pt>
                <c:pt idx="21897">
                  <c:v>4265.8</c:v>
                </c:pt>
                <c:pt idx="21898">
                  <c:v>4269.6000000000004</c:v>
                </c:pt>
                <c:pt idx="21899">
                  <c:v>4278</c:v>
                </c:pt>
                <c:pt idx="21900">
                  <c:v>4269.3999999999996</c:v>
                </c:pt>
                <c:pt idx="21901">
                  <c:v>4266.5</c:v>
                </c:pt>
                <c:pt idx="21902">
                  <c:v>4265.7</c:v>
                </c:pt>
                <c:pt idx="21903">
                  <c:v>4259.6000000000004</c:v>
                </c:pt>
                <c:pt idx="21904">
                  <c:v>4265.3999999999996</c:v>
                </c:pt>
                <c:pt idx="21905">
                  <c:v>4260</c:v>
                </c:pt>
                <c:pt idx="21906">
                  <c:v>4253.2</c:v>
                </c:pt>
                <c:pt idx="21907">
                  <c:v>4262.3</c:v>
                </c:pt>
                <c:pt idx="21908">
                  <c:v>4269</c:v>
                </c:pt>
                <c:pt idx="21909">
                  <c:v>4257.8</c:v>
                </c:pt>
                <c:pt idx="21910">
                  <c:v>4248.3</c:v>
                </c:pt>
                <c:pt idx="21911">
                  <c:v>4256.5</c:v>
                </c:pt>
                <c:pt idx="21912">
                  <c:v>4258.7</c:v>
                </c:pt>
                <c:pt idx="21913">
                  <c:v>4245.3999999999996</c:v>
                </c:pt>
                <c:pt idx="21914">
                  <c:v>4242.3999999999996</c:v>
                </c:pt>
                <c:pt idx="21915">
                  <c:v>4258</c:v>
                </c:pt>
                <c:pt idx="21916">
                  <c:v>4242.3999999999996</c:v>
                </c:pt>
                <c:pt idx="21917">
                  <c:v>4257.8999999999996</c:v>
                </c:pt>
                <c:pt idx="21918">
                  <c:v>4256</c:v>
                </c:pt>
                <c:pt idx="21919">
                  <c:v>4231.8</c:v>
                </c:pt>
                <c:pt idx="21920">
                  <c:v>4252</c:v>
                </c:pt>
                <c:pt idx="21921">
                  <c:v>4244.3</c:v>
                </c:pt>
                <c:pt idx="21922">
                  <c:v>4249.1000000000004</c:v>
                </c:pt>
                <c:pt idx="21923">
                  <c:v>4250.8999999999996</c:v>
                </c:pt>
                <c:pt idx="21924">
                  <c:v>4253.8</c:v>
                </c:pt>
                <c:pt idx="21925">
                  <c:v>4253.5</c:v>
                </c:pt>
                <c:pt idx="21926">
                  <c:v>4253.1000000000004</c:v>
                </c:pt>
                <c:pt idx="21927">
                  <c:v>4263.6000000000004</c:v>
                </c:pt>
                <c:pt idx="21928">
                  <c:v>4262.5</c:v>
                </c:pt>
                <c:pt idx="21929">
                  <c:v>4262.2</c:v>
                </c:pt>
                <c:pt idx="21930">
                  <c:v>4254.3999999999996</c:v>
                </c:pt>
                <c:pt idx="21931">
                  <c:v>4255.5</c:v>
                </c:pt>
                <c:pt idx="21932">
                  <c:v>4254.8</c:v>
                </c:pt>
                <c:pt idx="21933">
                  <c:v>4263.8999999999996</c:v>
                </c:pt>
                <c:pt idx="21934">
                  <c:v>4257.8999999999996</c:v>
                </c:pt>
                <c:pt idx="21935">
                  <c:v>4258.3</c:v>
                </c:pt>
                <c:pt idx="21936">
                  <c:v>4274.2</c:v>
                </c:pt>
                <c:pt idx="21937">
                  <c:v>4270.1000000000004</c:v>
                </c:pt>
                <c:pt idx="21938">
                  <c:v>4280.3999999999996</c:v>
                </c:pt>
                <c:pt idx="21939">
                  <c:v>4268.1000000000004</c:v>
                </c:pt>
                <c:pt idx="21940">
                  <c:v>4252.6000000000004</c:v>
                </c:pt>
                <c:pt idx="21941">
                  <c:v>4257.6000000000004</c:v>
                </c:pt>
                <c:pt idx="21942">
                  <c:v>4275.3999999999996</c:v>
                </c:pt>
                <c:pt idx="21943">
                  <c:v>4261</c:v>
                </c:pt>
                <c:pt idx="21944">
                  <c:v>4264.3999999999996</c:v>
                </c:pt>
                <c:pt idx="21945">
                  <c:v>4257.3999999999996</c:v>
                </c:pt>
                <c:pt idx="21946">
                  <c:v>4259.3</c:v>
                </c:pt>
                <c:pt idx="21947">
                  <c:v>4264.8</c:v>
                </c:pt>
                <c:pt idx="21948">
                  <c:v>4262</c:v>
                </c:pt>
                <c:pt idx="21949">
                  <c:v>4271.2</c:v>
                </c:pt>
                <c:pt idx="21950">
                  <c:v>4269.3999999999996</c:v>
                </c:pt>
                <c:pt idx="21951">
                  <c:v>4265.1000000000004</c:v>
                </c:pt>
                <c:pt idx="21952">
                  <c:v>4244.8999999999996</c:v>
                </c:pt>
                <c:pt idx="21953">
                  <c:v>4272.8</c:v>
                </c:pt>
                <c:pt idx="21954">
                  <c:v>4244.7</c:v>
                </c:pt>
                <c:pt idx="21955">
                  <c:v>4258.8999999999996</c:v>
                </c:pt>
                <c:pt idx="21956">
                  <c:v>4251.1000000000004</c:v>
                </c:pt>
                <c:pt idx="21957">
                  <c:v>4255.7</c:v>
                </c:pt>
                <c:pt idx="21958">
                  <c:v>4246.8</c:v>
                </c:pt>
                <c:pt idx="21959">
                  <c:v>4250</c:v>
                </c:pt>
                <c:pt idx="21960">
                  <c:v>4256</c:v>
                </c:pt>
                <c:pt idx="21961">
                  <c:v>4265.6000000000004</c:v>
                </c:pt>
                <c:pt idx="21962">
                  <c:v>4265.8</c:v>
                </c:pt>
                <c:pt idx="21963">
                  <c:v>4268.8999999999996</c:v>
                </c:pt>
                <c:pt idx="21964">
                  <c:v>4262.7</c:v>
                </c:pt>
                <c:pt idx="21965">
                  <c:v>4267.7</c:v>
                </c:pt>
                <c:pt idx="21966">
                  <c:v>4265.1000000000004</c:v>
                </c:pt>
                <c:pt idx="21967">
                  <c:v>4267.5</c:v>
                </c:pt>
                <c:pt idx="21968">
                  <c:v>4266.5</c:v>
                </c:pt>
                <c:pt idx="21969">
                  <c:v>4260.2</c:v>
                </c:pt>
                <c:pt idx="21970">
                  <c:v>4273</c:v>
                </c:pt>
                <c:pt idx="21971">
                  <c:v>4274.5</c:v>
                </c:pt>
                <c:pt idx="21972">
                  <c:v>4264.6000000000004</c:v>
                </c:pt>
                <c:pt idx="21973">
                  <c:v>4269.8</c:v>
                </c:pt>
                <c:pt idx="21974">
                  <c:v>4270.5</c:v>
                </c:pt>
                <c:pt idx="21975">
                  <c:v>4259.8999999999996</c:v>
                </c:pt>
                <c:pt idx="21976">
                  <c:v>4254.5</c:v>
                </c:pt>
                <c:pt idx="21977">
                  <c:v>4260.8</c:v>
                </c:pt>
                <c:pt idx="21978">
                  <c:v>4263.6000000000004</c:v>
                </c:pt>
                <c:pt idx="21979">
                  <c:v>4262.8999999999996</c:v>
                </c:pt>
                <c:pt idx="21980">
                  <c:v>4254.5</c:v>
                </c:pt>
                <c:pt idx="21981">
                  <c:v>4258.6000000000004</c:v>
                </c:pt>
                <c:pt idx="21982">
                  <c:v>4263.3999999999996</c:v>
                </c:pt>
                <c:pt idx="21983">
                  <c:v>4263.3</c:v>
                </c:pt>
                <c:pt idx="21984">
                  <c:v>4258.1000000000004</c:v>
                </c:pt>
                <c:pt idx="21985">
                  <c:v>4251.1000000000004</c:v>
                </c:pt>
                <c:pt idx="21986">
                  <c:v>4257.1000000000004</c:v>
                </c:pt>
                <c:pt idx="21987">
                  <c:v>4250</c:v>
                </c:pt>
                <c:pt idx="21988">
                  <c:v>4255.3</c:v>
                </c:pt>
                <c:pt idx="21989">
                  <c:v>4243.6000000000004</c:v>
                </c:pt>
                <c:pt idx="21990">
                  <c:v>4252.1000000000004</c:v>
                </c:pt>
                <c:pt idx="21991">
                  <c:v>4251.1000000000004</c:v>
                </c:pt>
                <c:pt idx="21992">
                  <c:v>4250.7</c:v>
                </c:pt>
                <c:pt idx="21993">
                  <c:v>4259.6000000000004</c:v>
                </c:pt>
                <c:pt idx="21994">
                  <c:v>4250.8</c:v>
                </c:pt>
                <c:pt idx="21995">
                  <c:v>4253.8999999999996</c:v>
                </c:pt>
                <c:pt idx="21996">
                  <c:v>4260.1000000000004</c:v>
                </c:pt>
                <c:pt idx="21997">
                  <c:v>4258.1000000000004</c:v>
                </c:pt>
                <c:pt idx="21998">
                  <c:v>4256.3999999999996</c:v>
                </c:pt>
                <c:pt idx="21999">
                  <c:v>4261.5</c:v>
                </c:pt>
                <c:pt idx="22000">
                  <c:v>4251.3</c:v>
                </c:pt>
                <c:pt idx="22001">
                  <c:v>4250.5</c:v>
                </c:pt>
                <c:pt idx="22002">
                  <c:v>4250.5</c:v>
                </c:pt>
                <c:pt idx="22003">
                  <c:v>4243.5</c:v>
                </c:pt>
                <c:pt idx="22004">
                  <c:v>4243.3</c:v>
                </c:pt>
                <c:pt idx="22005">
                  <c:v>4248.6000000000004</c:v>
                </c:pt>
                <c:pt idx="22006">
                  <c:v>4245.3</c:v>
                </c:pt>
                <c:pt idx="22007">
                  <c:v>4245.5</c:v>
                </c:pt>
                <c:pt idx="22008">
                  <c:v>4244</c:v>
                </c:pt>
                <c:pt idx="22009">
                  <c:v>4242.2</c:v>
                </c:pt>
                <c:pt idx="22010">
                  <c:v>4246.6000000000004</c:v>
                </c:pt>
                <c:pt idx="22011">
                  <c:v>4240.7</c:v>
                </c:pt>
                <c:pt idx="22012">
                  <c:v>4240.3999999999996</c:v>
                </c:pt>
                <c:pt idx="22013">
                  <c:v>4238.6000000000004</c:v>
                </c:pt>
                <c:pt idx="22014">
                  <c:v>4242.1000000000004</c:v>
                </c:pt>
                <c:pt idx="22015">
                  <c:v>4236.8999999999996</c:v>
                </c:pt>
                <c:pt idx="22016">
                  <c:v>4244.1000000000004</c:v>
                </c:pt>
                <c:pt idx="22017">
                  <c:v>4247</c:v>
                </c:pt>
                <c:pt idx="22018">
                  <c:v>4248.3999999999996</c:v>
                </c:pt>
                <c:pt idx="22019">
                  <c:v>4250.7</c:v>
                </c:pt>
                <c:pt idx="22020">
                  <c:v>4243.5</c:v>
                </c:pt>
                <c:pt idx="22021">
                  <c:v>4246</c:v>
                </c:pt>
                <c:pt idx="22022">
                  <c:v>4247.2</c:v>
                </c:pt>
                <c:pt idx="22023">
                  <c:v>4247.8999999999996</c:v>
                </c:pt>
                <c:pt idx="22024">
                  <c:v>4252.3999999999996</c:v>
                </c:pt>
                <c:pt idx="22025">
                  <c:v>4247.8</c:v>
                </c:pt>
                <c:pt idx="22026">
                  <c:v>4247.6000000000004</c:v>
                </c:pt>
                <c:pt idx="22027">
                  <c:v>4246.3999999999996</c:v>
                </c:pt>
                <c:pt idx="22028">
                  <c:v>4252</c:v>
                </c:pt>
                <c:pt idx="22029">
                  <c:v>4250.8999999999996</c:v>
                </c:pt>
                <c:pt idx="22030">
                  <c:v>4245.8999999999996</c:v>
                </c:pt>
                <c:pt idx="22031">
                  <c:v>4249.3</c:v>
                </c:pt>
                <c:pt idx="22032">
                  <c:v>4241</c:v>
                </c:pt>
                <c:pt idx="22033">
                  <c:v>4254.1000000000004</c:v>
                </c:pt>
                <c:pt idx="22034">
                  <c:v>4245.6000000000004</c:v>
                </c:pt>
                <c:pt idx="22035">
                  <c:v>4247.2</c:v>
                </c:pt>
                <c:pt idx="22036">
                  <c:v>4251.1000000000004</c:v>
                </c:pt>
                <c:pt idx="22037">
                  <c:v>4238.1000000000004</c:v>
                </c:pt>
                <c:pt idx="22038">
                  <c:v>4247.7</c:v>
                </c:pt>
                <c:pt idx="22039">
                  <c:v>4248.1000000000004</c:v>
                </c:pt>
                <c:pt idx="22040">
                  <c:v>4243</c:v>
                </c:pt>
                <c:pt idx="22041">
                  <c:v>4246.3</c:v>
                </c:pt>
                <c:pt idx="22042">
                  <c:v>4240.8</c:v>
                </c:pt>
                <c:pt idx="22043">
                  <c:v>4241.3</c:v>
                </c:pt>
                <c:pt idx="22044">
                  <c:v>4234.7</c:v>
                </c:pt>
                <c:pt idx="22045">
                  <c:v>4238.5</c:v>
                </c:pt>
                <c:pt idx="22046">
                  <c:v>4234.5</c:v>
                </c:pt>
                <c:pt idx="22047">
                  <c:v>4245.3999999999996</c:v>
                </c:pt>
                <c:pt idx="22048">
                  <c:v>4243.8999999999996</c:v>
                </c:pt>
                <c:pt idx="22049">
                  <c:v>4247</c:v>
                </c:pt>
                <c:pt idx="22050">
                  <c:v>4239.8999999999996</c:v>
                </c:pt>
                <c:pt idx="22051">
                  <c:v>4237.5</c:v>
                </c:pt>
                <c:pt idx="22052">
                  <c:v>4236.8</c:v>
                </c:pt>
                <c:pt idx="22053">
                  <c:v>4240.3999999999996</c:v>
                </c:pt>
                <c:pt idx="22054">
                  <c:v>4245.1000000000004</c:v>
                </c:pt>
                <c:pt idx="22055">
                  <c:v>4232.3</c:v>
                </c:pt>
                <c:pt idx="22056">
                  <c:v>4232.8999999999996</c:v>
                </c:pt>
                <c:pt idx="22057">
                  <c:v>4241.2</c:v>
                </c:pt>
                <c:pt idx="22058">
                  <c:v>4247.6000000000004</c:v>
                </c:pt>
                <c:pt idx="22059">
                  <c:v>4245.5</c:v>
                </c:pt>
                <c:pt idx="22060">
                  <c:v>4239.1000000000004</c:v>
                </c:pt>
                <c:pt idx="22061">
                  <c:v>4235.5</c:v>
                </c:pt>
                <c:pt idx="22062">
                  <c:v>4244.1000000000004</c:v>
                </c:pt>
                <c:pt idx="22063">
                  <c:v>4230.2</c:v>
                </c:pt>
                <c:pt idx="22064">
                  <c:v>4239.8999999999996</c:v>
                </c:pt>
                <c:pt idx="22065">
                  <c:v>4239.6000000000004</c:v>
                </c:pt>
                <c:pt idx="22066">
                  <c:v>4243.2</c:v>
                </c:pt>
                <c:pt idx="22067">
                  <c:v>4251.8999999999996</c:v>
                </c:pt>
                <c:pt idx="22068">
                  <c:v>4255.3999999999996</c:v>
                </c:pt>
                <c:pt idx="22069">
                  <c:v>4248.3</c:v>
                </c:pt>
                <c:pt idx="22070">
                  <c:v>4241.3</c:v>
                </c:pt>
                <c:pt idx="22071">
                  <c:v>4249.7</c:v>
                </c:pt>
                <c:pt idx="22072">
                  <c:v>4245.7</c:v>
                </c:pt>
                <c:pt idx="22073">
                  <c:v>4237.5</c:v>
                </c:pt>
                <c:pt idx="22074">
                  <c:v>4245.1000000000004</c:v>
                </c:pt>
                <c:pt idx="22075">
                  <c:v>4243.8999999999996</c:v>
                </c:pt>
                <c:pt idx="22076">
                  <c:v>4246.7</c:v>
                </c:pt>
                <c:pt idx="22077">
                  <c:v>4248.8999999999996</c:v>
                </c:pt>
                <c:pt idx="22078">
                  <c:v>4267.8999999999996</c:v>
                </c:pt>
                <c:pt idx="22079">
                  <c:v>4243.1000000000004</c:v>
                </c:pt>
                <c:pt idx="22080">
                  <c:v>4239.8</c:v>
                </c:pt>
                <c:pt idx="22081">
                  <c:v>4250</c:v>
                </c:pt>
                <c:pt idx="22082">
                  <c:v>4244.2</c:v>
                </c:pt>
                <c:pt idx="22083">
                  <c:v>4236</c:v>
                </c:pt>
                <c:pt idx="22084">
                  <c:v>4232.6000000000004</c:v>
                </c:pt>
                <c:pt idx="22085">
                  <c:v>4263.2</c:v>
                </c:pt>
                <c:pt idx="22086">
                  <c:v>4248.8999999999996</c:v>
                </c:pt>
                <c:pt idx="22087">
                  <c:v>4256</c:v>
                </c:pt>
                <c:pt idx="22088">
                  <c:v>4242.3</c:v>
                </c:pt>
                <c:pt idx="22089">
                  <c:v>4239</c:v>
                </c:pt>
                <c:pt idx="22090">
                  <c:v>4254.7</c:v>
                </c:pt>
                <c:pt idx="22091">
                  <c:v>4246.6000000000004</c:v>
                </c:pt>
                <c:pt idx="22092">
                  <c:v>4246.5</c:v>
                </c:pt>
                <c:pt idx="22093">
                  <c:v>4226.7</c:v>
                </c:pt>
                <c:pt idx="22094">
                  <c:v>4241.2</c:v>
                </c:pt>
                <c:pt idx="22095">
                  <c:v>4231.6000000000004</c:v>
                </c:pt>
                <c:pt idx="22096">
                  <c:v>4248.8</c:v>
                </c:pt>
                <c:pt idx="22097">
                  <c:v>4253.3999999999996</c:v>
                </c:pt>
                <c:pt idx="22098">
                  <c:v>4249.3999999999996</c:v>
                </c:pt>
                <c:pt idx="22099">
                  <c:v>4258.8</c:v>
                </c:pt>
                <c:pt idx="22100">
                  <c:v>4249.8999999999996</c:v>
                </c:pt>
                <c:pt idx="22101">
                  <c:v>4248.7</c:v>
                </c:pt>
                <c:pt idx="22102">
                  <c:v>4244</c:v>
                </c:pt>
                <c:pt idx="22103">
                  <c:v>4242.7</c:v>
                </c:pt>
                <c:pt idx="22104">
                  <c:v>4244.1000000000004</c:v>
                </c:pt>
                <c:pt idx="22105">
                  <c:v>4243.8999999999996</c:v>
                </c:pt>
                <c:pt idx="22106">
                  <c:v>4239</c:v>
                </c:pt>
                <c:pt idx="22107">
                  <c:v>4242.3</c:v>
                </c:pt>
                <c:pt idx="22108">
                  <c:v>4248.2</c:v>
                </c:pt>
                <c:pt idx="22109">
                  <c:v>4242.1000000000004</c:v>
                </c:pt>
                <c:pt idx="22110">
                  <c:v>4247.3999999999996</c:v>
                </c:pt>
                <c:pt idx="22111">
                  <c:v>4242.8999999999996</c:v>
                </c:pt>
                <c:pt idx="22112">
                  <c:v>4241.8</c:v>
                </c:pt>
                <c:pt idx="22113">
                  <c:v>4238.1000000000004</c:v>
                </c:pt>
                <c:pt idx="22114">
                  <c:v>4232.6000000000004</c:v>
                </c:pt>
                <c:pt idx="22115">
                  <c:v>4231.1000000000004</c:v>
                </c:pt>
                <c:pt idx="22116">
                  <c:v>4233.3999999999996</c:v>
                </c:pt>
                <c:pt idx="22117">
                  <c:v>4234.5</c:v>
                </c:pt>
                <c:pt idx="22118">
                  <c:v>4243.8</c:v>
                </c:pt>
                <c:pt idx="22119">
                  <c:v>4233.8</c:v>
                </c:pt>
                <c:pt idx="22120">
                  <c:v>4240.3</c:v>
                </c:pt>
                <c:pt idx="22121">
                  <c:v>4249.6000000000004</c:v>
                </c:pt>
                <c:pt idx="22122">
                  <c:v>4239.6000000000004</c:v>
                </c:pt>
                <c:pt idx="22123">
                  <c:v>4230.5</c:v>
                </c:pt>
                <c:pt idx="22124">
                  <c:v>4237.2</c:v>
                </c:pt>
                <c:pt idx="22125">
                  <c:v>4229.7</c:v>
                </c:pt>
                <c:pt idx="22126">
                  <c:v>4230.8999999999996</c:v>
                </c:pt>
                <c:pt idx="22127">
                  <c:v>4233.3999999999996</c:v>
                </c:pt>
                <c:pt idx="22128">
                  <c:v>4239.5</c:v>
                </c:pt>
                <c:pt idx="22129">
                  <c:v>4232.6000000000004</c:v>
                </c:pt>
                <c:pt idx="22130">
                  <c:v>4236.5</c:v>
                </c:pt>
                <c:pt idx="22131">
                  <c:v>4237.8999999999996</c:v>
                </c:pt>
                <c:pt idx="22132">
                  <c:v>4243.1000000000004</c:v>
                </c:pt>
                <c:pt idx="22133">
                  <c:v>4244.8999999999996</c:v>
                </c:pt>
                <c:pt idx="22134">
                  <c:v>4244.8999999999996</c:v>
                </c:pt>
                <c:pt idx="22135">
                  <c:v>4240.3</c:v>
                </c:pt>
                <c:pt idx="22136">
                  <c:v>4230.3999999999996</c:v>
                </c:pt>
                <c:pt idx="22137">
                  <c:v>4246</c:v>
                </c:pt>
                <c:pt idx="22138">
                  <c:v>4247.5</c:v>
                </c:pt>
                <c:pt idx="22139">
                  <c:v>4234.1000000000004</c:v>
                </c:pt>
                <c:pt idx="22140">
                  <c:v>4241.3</c:v>
                </c:pt>
                <c:pt idx="22141">
                  <c:v>4242.2</c:v>
                </c:pt>
                <c:pt idx="22142">
                  <c:v>4241.5</c:v>
                </c:pt>
                <c:pt idx="22143">
                  <c:v>4249.1000000000004</c:v>
                </c:pt>
                <c:pt idx="22144">
                  <c:v>4243.3</c:v>
                </c:pt>
                <c:pt idx="22145">
                  <c:v>4234.5</c:v>
                </c:pt>
                <c:pt idx="22146">
                  <c:v>4234.6000000000004</c:v>
                </c:pt>
                <c:pt idx="22147">
                  <c:v>4232.3</c:v>
                </c:pt>
                <c:pt idx="22148">
                  <c:v>4239.3999999999996</c:v>
                </c:pt>
                <c:pt idx="22149">
                  <c:v>4236.8999999999996</c:v>
                </c:pt>
                <c:pt idx="22150">
                  <c:v>4233.7</c:v>
                </c:pt>
                <c:pt idx="22151">
                  <c:v>4225.1000000000004</c:v>
                </c:pt>
                <c:pt idx="22152">
                  <c:v>4220.8</c:v>
                </c:pt>
                <c:pt idx="22153">
                  <c:v>4235.3</c:v>
                </c:pt>
                <c:pt idx="22154">
                  <c:v>4243.3999999999996</c:v>
                </c:pt>
                <c:pt idx="22155">
                  <c:v>4233.8999999999996</c:v>
                </c:pt>
                <c:pt idx="22156">
                  <c:v>4230.8</c:v>
                </c:pt>
                <c:pt idx="22157">
                  <c:v>4228.8999999999996</c:v>
                </c:pt>
                <c:pt idx="22158">
                  <c:v>4226.1000000000004</c:v>
                </c:pt>
                <c:pt idx="22159">
                  <c:v>4232.6000000000004</c:v>
                </c:pt>
                <c:pt idx="22160">
                  <c:v>4223.3999999999996</c:v>
                </c:pt>
                <c:pt idx="22161">
                  <c:v>4223.3</c:v>
                </c:pt>
                <c:pt idx="22162">
                  <c:v>4226.3</c:v>
                </c:pt>
                <c:pt idx="22163">
                  <c:v>4224.6000000000004</c:v>
                </c:pt>
                <c:pt idx="22164">
                  <c:v>4228</c:v>
                </c:pt>
                <c:pt idx="22165">
                  <c:v>4231.2</c:v>
                </c:pt>
                <c:pt idx="22166">
                  <c:v>4234.3</c:v>
                </c:pt>
                <c:pt idx="22167">
                  <c:v>4232.1000000000004</c:v>
                </c:pt>
                <c:pt idx="22168">
                  <c:v>4237.1000000000004</c:v>
                </c:pt>
                <c:pt idx="22169">
                  <c:v>4231.1000000000004</c:v>
                </c:pt>
                <c:pt idx="22170">
                  <c:v>4236.5</c:v>
                </c:pt>
                <c:pt idx="22171">
                  <c:v>4236.2</c:v>
                </c:pt>
                <c:pt idx="22172">
                  <c:v>4236.3</c:v>
                </c:pt>
                <c:pt idx="22173">
                  <c:v>4232.8999999999996</c:v>
                </c:pt>
                <c:pt idx="22174">
                  <c:v>4234.3</c:v>
                </c:pt>
                <c:pt idx="22175">
                  <c:v>4235</c:v>
                </c:pt>
                <c:pt idx="22176">
                  <c:v>4235.8999999999996</c:v>
                </c:pt>
                <c:pt idx="22177">
                  <c:v>4231.8999999999996</c:v>
                </c:pt>
                <c:pt idx="22178">
                  <c:v>4241.1000000000004</c:v>
                </c:pt>
                <c:pt idx="22179">
                  <c:v>4235.6000000000004</c:v>
                </c:pt>
                <c:pt idx="22180">
                  <c:v>4236.3</c:v>
                </c:pt>
                <c:pt idx="22181">
                  <c:v>4244.3</c:v>
                </c:pt>
                <c:pt idx="22182">
                  <c:v>4244.1000000000004</c:v>
                </c:pt>
                <c:pt idx="22183">
                  <c:v>4235.8</c:v>
                </c:pt>
                <c:pt idx="22184">
                  <c:v>4241.2</c:v>
                </c:pt>
                <c:pt idx="22185">
                  <c:v>4235.6000000000004</c:v>
                </c:pt>
                <c:pt idx="22186">
                  <c:v>4236.8999999999996</c:v>
                </c:pt>
                <c:pt idx="22187">
                  <c:v>4234.8999999999996</c:v>
                </c:pt>
                <c:pt idx="22188">
                  <c:v>4249.8999999999996</c:v>
                </c:pt>
                <c:pt idx="22189">
                  <c:v>4243.8</c:v>
                </c:pt>
                <c:pt idx="22190">
                  <c:v>4243.6000000000004</c:v>
                </c:pt>
                <c:pt idx="22191">
                  <c:v>4243.1000000000004</c:v>
                </c:pt>
                <c:pt idx="22192">
                  <c:v>4239.8999999999996</c:v>
                </c:pt>
                <c:pt idx="22193">
                  <c:v>4248.1000000000004</c:v>
                </c:pt>
                <c:pt idx="22194">
                  <c:v>4246</c:v>
                </c:pt>
                <c:pt idx="22195">
                  <c:v>4243.3</c:v>
                </c:pt>
                <c:pt idx="22196">
                  <c:v>4243</c:v>
                </c:pt>
                <c:pt idx="22197">
                  <c:v>4240.1000000000004</c:v>
                </c:pt>
                <c:pt idx="22198">
                  <c:v>4245</c:v>
                </c:pt>
                <c:pt idx="22199">
                  <c:v>4258.3999999999996</c:v>
                </c:pt>
                <c:pt idx="22200">
                  <c:v>4252.3999999999996</c:v>
                </c:pt>
                <c:pt idx="22201">
                  <c:v>4232.7</c:v>
                </c:pt>
                <c:pt idx="22202">
                  <c:v>4245</c:v>
                </c:pt>
                <c:pt idx="22203">
                  <c:v>4239.7</c:v>
                </c:pt>
                <c:pt idx="22204">
                  <c:v>4234.1000000000004</c:v>
                </c:pt>
                <c:pt idx="22205">
                  <c:v>4232.8999999999996</c:v>
                </c:pt>
                <c:pt idx="22206">
                  <c:v>4242.3</c:v>
                </c:pt>
                <c:pt idx="22207">
                  <c:v>4239.5</c:v>
                </c:pt>
                <c:pt idx="22208">
                  <c:v>4238.3</c:v>
                </c:pt>
                <c:pt idx="22209">
                  <c:v>4238</c:v>
                </c:pt>
                <c:pt idx="22210">
                  <c:v>4248.1000000000004</c:v>
                </c:pt>
                <c:pt idx="22211">
                  <c:v>4248.6000000000004</c:v>
                </c:pt>
                <c:pt idx="22212">
                  <c:v>4248.1000000000004</c:v>
                </c:pt>
                <c:pt idx="22213">
                  <c:v>4243</c:v>
                </c:pt>
                <c:pt idx="22214">
                  <c:v>4243.5</c:v>
                </c:pt>
                <c:pt idx="22215">
                  <c:v>4238.5</c:v>
                </c:pt>
                <c:pt idx="22216">
                  <c:v>4234.1000000000004</c:v>
                </c:pt>
                <c:pt idx="22217">
                  <c:v>4246.1000000000004</c:v>
                </c:pt>
                <c:pt idx="22218">
                  <c:v>4248.1000000000004</c:v>
                </c:pt>
                <c:pt idx="22219">
                  <c:v>4241.5</c:v>
                </c:pt>
                <c:pt idx="22220">
                  <c:v>4247.6000000000004</c:v>
                </c:pt>
                <c:pt idx="22221">
                  <c:v>4250.1000000000004</c:v>
                </c:pt>
                <c:pt idx="22222">
                  <c:v>4246.8999999999996</c:v>
                </c:pt>
                <c:pt idx="22223">
                  <c:v>4244.8999999999996</c:v>
                </c:pt>
                <c:pt idx="22224">
                  <c:v>4239.8</c:v>
                </c:pt>
                <c:pt idx="22225">
                  <c:v>4244.2</c:v>
                </c:pt>
                <c:pt idx="22226">
                  <c:v>4242.3</c:v>
                </c:pt>
                <c:pt idx="22227">
                  <c:v>4242.8999999999996</c:v>
                </c:pt>
                <c:pt idx="22228">
                  <c:v>4249.8</c:v>
                </c:pt>
                <c:pt idx="22229">
                  <c:v>4248.1000000000004</c:v>
                </c:pt>
                <c:pt idx="22230">
                  <c:v>4246.2</c:v>
                </c:pt>
                <c:pt idx="22231">
                  <c:v>4245.1000000000004</c:v>
                </c:pt>
                <c:pt idx="22232">
                  <c:v>4249.3</c:v>
                </c:pt>
                <c:pt idx="22233">
                  <c:v>4243.8</c:v>
                </c:pt>
                <c:pt idx="22234">
                  <c:v>4241.8</c:v>
                </c:pt>
                <c:pt idx="22235">
                  <c:v>4247.1000000000004</c:v>
                </c:pt>
                <c:pt idx="22236">
                  <c:v>4246.3</c:v>
                </c:pt>
                <c:pt idx="22237">
                  <c:v>4244.7</c:v>
                </c:pt>
                <c:pt idx="22238">
                  <c:v>4244.2</c:v>
                </c:pt>
                <c:pt idx="22239">
                  <c:v>4239.8999999999996</c:v>
                </c:pt>
                <c:pt idx="22240">
                  <c:v>4245.5</c:v>
                </c:pt>
                <c:pt idx="22241">
                  <c:v>4239.8999999999996</c:v>
                </c:pt>
                <c:pt idx="22242">
                  <c:v>4243.8999999999996</c:v>
                </c:pt>
                <c:pt idx="22243">
                  <c:v>4238.3999999999996</c:v>
                </c:pt>
                <c:pt idx="22244">
                  <c:v>4245.6000000000004</c:v>
                </c:pt>
                <c:pt idx="22245">
                  <c:v>4247.8999999999996</c:v>
                </c:pt>
                <c:pt idx="22246">
                  <c:v>4237.8999999999996</c:v>
                </c:pt>
                <c:pt idx="22247">
                  <c:v>4251.8999999999996</c:v>
                </c:pt>
                <c:pt idx="22248">
                  <c:v>4242</c:v>
                </c:pt>
                <c:pt idx="22249">
                  <c:v>4237.2</c:v>
                </c:pt>
                <c:pt idx="22250">
                  <c:v>4245.8</c:v>
                </c:pt>
                <c:pt idx="22251">
                  <c:v>4235.3999999999996</c:v>
                </c:pt>
                <c:pt idx="22252">
                  <c:v>4241</c:v>
                </c:pt>
                <c:pt idx="22253">
                  <c:v>4244.6000000000004</c:v>
                </c:pt>
                <c:pt idx="22254">
                  <c:v>4217.3</c:v>
                </c:pt>
                <c:pt idx="22255">
                  <c:v>4216.5</c:v>
                </c:pt>
                <c:pt idx="22256">
                  <c:v>4232.7</c:v>
                </c:pt>
                <c:pt idx="22257">
                  <c:v>4251.2</c:v>
                </c:pt>
                <c:pt idx="22258">
                  <c:v>4245.5</c:v>
                </c:pt>
                <c:pt idx="22259">
                  <c:v>4230.2</c:v>
                </c:pt>
                <c:pt idx="22260">
                  <c:v>4226.3</c:v>
                </c:pt>
                <c:pt idx="22261">
                  <c:v>4232.2</c:v>
                </c:pt>
                <c:pt idx="22262">
                  <c:v>4259.3</c:v>
                </c:pt>
                <c:pt idx="22263">
                  <c:v>4237.5</c:v>
                </c:pt>
                <c:pt idx="22264">
                  <c:v>4240.2</c:v>
                </c:pt>
                <c:pt idx="22265">
                  <c:v>4246.5</c:v>
                </c:pt>
                <c:pt idx="22266">
                  <c:v>4246.1000000000004</c:v>
                </c:pt>
                <c:pt idx="22267">
                  <c:v>4233.8999999999996</c:v>
                </c:pt>
                <c:pt idx="22268">
                  <c:v>4244</c:v>
                </c:pt>
                <c:pt idx="22269">
                  <c:v>4261.6000000000004</c:v>
                </c:pt>
                <c:pt idx="22270">
                  <c:v>4244.3</c:v>
                </c:pt>
                <c:pt idx="22271">
                  <c:v>4230.8</c:v>
                </c:pt>
                <c:pt idx="22272">
                  <c:v>4256.1000000000004</c:v>
                </c:pt>
                <c:pt idx="22273">
                  <c:v>4239.3</c:v>
                </c:pt>
                <c:pt idx="22274">
                  <c:v>4245.8</c:v>
                </c:pt>
                <c:pt idx="22275">
                  <c:v>4256</c:v>
                </c:pt>
                <c:pt idx="22276">
                  <c:v>4237.7</c:v>
                </c:pt>
                <c:pt idx="22277">
                  <c:v>4263.1000000000004</c:v>
                </c:pt>
                <c:pt idx="22278">
                  <c:v>4260</c:v>
                </c:pt>
                <c:pt idx="22279">
                  <c:v>4255.7</c:v>
                </c:pt>
                <c:pt idx="22280">
                  <c:v>4248</c:v>
                </c:pt>
                <c:pt idx="22281">
                  <c:v>4254.7</c:v>
                </c:pt>
                <c:pt idx="22282">
                  <c:v>4260.2</c:v>
                </c:pt>
                <c:pt idx="22283">
                  <c:v>4240.1000000000004</c:v>
                </c:pt>
                <c:pt idx="22284">
                  <c:v>4231.2</c:v>
                </c:pt>
                <c:pt idx="22285">
                  <c:v>4246.5</c:v>
                </c:pt>
                <c:pt idx="22286">
                  <c:v>4258.2</c:v>
                </c:pt>
                <c:pt idx="22287">
                  <c:v>4239.7</c:v>
                </c:pt>
                <c:pt idx="22288">
                  <c:v>4245.7</c:v>
                </c:pt>
                <c:pt idx="22289">
                  <c:v>4251.8</c:v>
                </c:pt>
                <c:pt idx="22290">
                  <c:v>4249.8</c:v>
                </c:pt>
                <c:pt idx="22291">
                  <c:v>4246.8</c:v>
                </c:pt>
                <c:pt idx="22292">
                  <c:v>4251.2</c:v>
                </c:pt>
                <c:pt idx="22293">
                  <c:v>4266.3999999999996</c:v>
                </c:pt>
                <c:pt idx="22294">
                  <c:v>4239.3</c:v>
                </c:pt>
                <c:pt idx="22295">
                  <c:v>4251.6000000000004</c:v>
                </c:pt>
                <c:pt idx="22296">
                  <c:v>4249.3999999999996</c:v>
                </c:pt>
                <c:pt idx="22297">
                  <c:v>4234.3</c:v>
                </c:pt>
                <c:pt idx="22298">
                  <c:v>4241.8999999999996</c:v>
                </c:pt>
                <c:pt idx="22299">
                  <c:v>4239.3999999999996</c:v>
                </c:pt>
                <c:pt idx="22300">
                  <c:v>4234</c:v>
                </c:pt>
                <c:pt idx="22301">
                  <c:v>4246.7</c:v>
                </c:pt>
                <c:pt idx="22302">
                  <c:v>4227</c:v>
                </c:pt>
                <c:pt idx="22303">
                  <c:v>4247.8</c:v>
                </c:pt>
                <c:pt idx="22304">
                  <c:v>4247.3999999999996</c:v>
                </c:pt>
                <c:pt idx="22305">
                  <c:v>4239.8999999999996</c:v>
                </c:pt>
                <c:pt idx="22306">
                  <c:v>4237</c:v>
                </c:pt>
                <c:pt idx="22307">
                  <c:v>4236.2</c:v>
                </c:pt>
                <c:pt idx="22308">
                  <c:v>4243.1000000000004</c:v>
                </c:pt>
                <c:pt idx="22309">
                  <c:v>4248</c:v>
                </c:pt>
                <c:pt idx="22310">
                  <c:v>4237.5</c:v>
                </c:pt>
                <c:pt idx="22311">
                  <c:v>4237.8</c:v>
                </c:pt>
                <c:pt idx="22312">
                  <c:v>4239.8999999999996</c:v>
                </c:pt>
                <c:pt idx="22313">
                  <c:v>4245</c:v>
                </c:pt>
                <c:pt idx="22314">
                  <c:v>4237</c:v>
                </c:pt>
                <c:pt idx="22315">
                  <c:v>4236.3999999999996</c:v>
                </c:pt>
                <c:pt idx="22316">
                  <c:v>4234.1000000000004</c:v>
                </c:pt>
                <c:pt idx="22317">
                  <c:v>4222.3999999999996</c:v>
                </c:pt>
                <c:pt idx="22318">
                  <c:v>4232.6000000000004</c:v>
                </c:pt>
                <c:pt idx="22319">
                  <c:v>4241.3</c:v>
                </c:pt>
                <c:pt idx="22320">
                  <c:v>4235.8</c:v>
                </c:pt>
                <c:pt idx="22321">
                  <c:v>4238.8999999999996</c:v>
                </c:pt>
                <c:pt idx="22322">
                  <c:v>4234</c:v>
                </c:pt>
                <c:pt idx="22323">
                  <c:v>4243.3</c:v>
                </c:pt>
                <c:pt idx="22324">
                  <c:v>4244.8999999999996</c:v>
                </c:pt>
                <c:pt idx="22325">
                  <c:v>4246.8999999999996</c:v>
                </c:pt>
                <c:pt idx="22326">
                  <c:v>4236.8999999999996</c:v>
                </c:pt>
                <c:pt idx="22327">
                  <c:v>4242.5</c:v>
                </c:pt>
                <c:pt idx="22328">
                  <c:v>4244.8</c:v>
                </c:pt>
                <c:pt idx="22329">
                  <c:v>4250.3</c:v>
                </c:pt>
                <c:pt idx="22330">
                  <c:v>4242.8999999999996</c:v>
                </c:pt>
                <c:pt idx="22331">
                  <c:v>4234.5</c:v>
                </c:pt>
                <c:pt idx="22332">
                  <c:v>4243.2</c:v>
                </c:pt>
                <c:pt idx="22333">
                  <c:v>4248.7</c:v>
                </c:pt>
                <c:pt idx="22334">
                  <c:v>4237.7</c:v>
                </c:pt>
                <c:pt idx="22335">
                  <c:v>4246.1000000000004</c:v>
                </c:pt>
                <c:pt idx="22336">
                  <c:v>4236.6000000000004</c:v>
                </c:pt>
                <c:pt idx="22337">
                  <c:v>4243.3</c:v>
                </c:pt>
                <c:pt idx="22338">
                  <c:v>4247.3999999999996</c:v>
                </c:pt>
                <c:pt idx="22339">
                  <c:v>4245.1000000000004</c:v>
                </c:pt>
                <c:pt idx="22340">
                  <c:v>4244.8</c:v>
                </c:pt>
                <c:pt idx="22341">
                  <c:v>4245.5</c:v>
                </c:pt>
                <c:pt idx="22342">
                  <c:v>4238.7</c:v>
                </c:pt>
                <c:pt idx="22343">
                  <c:v>4245.8</c:v>
                </c:pt>
                <c:pt idx="22344">
                  <c:v>4247.2</c:v>
                </c:pt>
                <c:pt idx="22345">
                  <c:v>4237.1000000000004</c:v>
                </c:pt>
                <c:pt idx="22346">
                  <c:v>4235.5</c:v>
                </c:pt>
                <c:pt idx="22347">
                  <c:v>4240.1000000000004</c:v>
                </c:pt>
                <c:pt idx="22348">
                  <c:v>4241.7</c:v>
                </c:pt>
                <c:pt idx="22349">
                  <c:v>4237.7</c:v>
                </c:pt>
                <c:pt idx="22350">
                  <c:v>4227.3</c:v>
                </c:pt>
                <c:pt idx="22351">
                  <c:v>4220.2</c:v>
                </c:pt>
                <c:pt idx="22352">
                  <c:v>4227</c:v>
                </c:pt>
                <c:pt idx="22353">
                  <c:v>4224</c:v>
                </c:pt>
                <c:pt idx="22354">
                  <c:v>4220.1000000000004</c:v>
                </c:pt>
                <c:pt idx="22355">
                  <c:v>4215.6000000000004</c:v>
                </c:pt>
                <c:pt idx="22356">
                  <c:v>4204.8999999999996</c:v>
                </c:pt>
                <c:pt idx="22357">
                  <c:v>4215</c:v>
                </c:pt>
                <c:pt idx="22358">
                  <c:v>4217.7</c:v>
                </c:pt>
                <c:pt idx="22359">
                  <c:v>4212.3999999999996</c:v>
                </c:pt>
                <c:pt idx="22360">
                  <c:v>4199.8</c:v>
                </c:pt>
                <c:pt idx="22361">
                  <c:v>4199.2</c:v>
                </c:pt>
                <c:pt idx="22362">
                  <c:v>4198.1000000000004</c:v>
                </c:pt>
                <c:pt idx="22363">
                  <c:v>4184.3</c:v>
                </c:pt>
                <c:pt idx="22364">
                  <c:v>4192.3999999999996</c:v>
                </c:pt>
                <c:pt idx="22365">
                  <c:v>4184.8</c:v>
                </c:pt>
                <c:pt idx="22366">
                  <c:v>4183.6000000000004</c:v>
                </c:pt>
                <c:pt idx="22367">
                  <c:v>4170.2</c:v>
                </c:pt>
                <c:pt idx="22368">
                  <c:v>4168.3</c:v>
                </c:pt>
                <c:pt idx="22369">
                  <c:v>4161.1000000000004</c:v>
                </c:pt>
                <c:pt idx="22370">
                  <c:v>4156.1000000000004</c:v>
                </c:pt>
                <c:pt idx="22371">
                  <c:v>4159</c:v>
                </c:pt>
                <c:pt idx="22372">
                  <c:v>4156</c:v>
                </c:pt>
                <c:pt idx="22373">
                  <c:v>4154.3</c:v>
                </c:pt>
                <c:pt idx="22374">
                  <c:v>4142.6000000000004</c:v>
                </c:pt>
                <c:pt idx="22375">
                  <c:v>4138.8</c:v>
                </c:pt>
                <c:pt idx="22376">
                  <c:v>4134.7</c:v>
                </c:pt>
                <c:pt idx="22377">
                  <c:v>4130.6000000000004</c:v>
                </c:pt>
                <c:pt idx="22378">
                  <c:v>4135.3999999999996</c:v>
                </c:pt>
                <c:pt idx="22379">
                  <c:v>4131.3999999999996</c:v>
                </c:pt>
                <c:pt idx="22380">
                  <c:v>4124.3999999999996</c:v>
                </c:pt>
                <c:pt idx="22381">
                  <c:v>4125.2</c:v>
                </c:pt>
                <c:pt idx="22382">
                  <c:v>4123</c:v>
                </c:pt>
                <c:pt idx="22383">
                  <c:v>4111.5</c:v>
                </c:pt>
                <c:pt idx="22384">
                  <c:v>4117.8</c:v>
                </c:pt>
                <c:pt idx="22385">
                  <c:v>4114.1000000000004</c:v>
                </c:pt>
                <c:pt idx="22386">
                  <c:v>4111.8</c:v>
                </c:pt>
                <c:pt idx="22387">
                  <c:v>4103.6000000000004</c:v>
                </c:pt>
                <c:pt idx="22388">
                  <c:v>4104.3</c:v>
                </c:pt>
                <c:pt idx="22389">
                  <c:v>4116.3</c:v>
                </c:pt>
                <c:pt idx="22390">
                  <c:v>4101.1000000000004</c:v>
                </c:pt>
                <c:pt idx="22391">
                  <c:v>4107.3</c:v>
                </c:pt>
                <c:pt idx="22392">
                  <c:v>4111.6000000000004</c:v>
                </c:pt>
                <c:pt idx="22393">
                  <c:v>4105</c:v>
                </c:pt>
                <c:pt idx="22394">
                  <c:v>4099.3999999999996</c:v>
                </c:pt>
                <c:pt idx="22395">
                  <c:v>4100.8</c:v>
                </c:pt>
                <c:pt idx="22396">
                  <c:v>4101.1000000000004</c:v>
                </c:pt>
                <c:pt idx="22397">
                  <c:v>4086.4</c:v>
                </c:pt>
                <c:pt idx="22398">
                  <c:v>4105.5</c:v>
                </c:pt>
                <c:pt idx="22399">
                  <c:v>4102.6000000000004</c:v>
                </c:pt>
                <c:pt idx="22400">
                  <c:v>4106.8999999999996</c:v>
                </c:pt>
                <c:pt idx="22401">
                  <c:v>4114</c:v>
                </c:pt>
                <c:pt idx="22402">
                  <c:v>4106.7</c:v>
                </c:pt>
                <c:pt idx="22403">
                  <c:v>4107.3999999999996</c:v>
                </c:pt>
                <c:pt idx="22404">
                  <c:v>4102.6000000000004</c:v>
                </c:pt>
                <c:pt idx="22405">
                  <c:v>4100.8</c:v>
                </c:pt>
                <c:pt idx="22406">
                  <c:v>4099.8999999999996</c:v>
                </c:pt>
                <c:pt idx="22407">
                  <c:v>4100.7</c:v>
                </c:pt>
                <c:pt idx="22408">
                  <c:v>4109.7</c:v>
                </c:pt>
                <c:pt idx="22409">
                  <c:v>4105.2</c:v>
                </c:pt>
                <c:pt idx="22410">
                  <c:v>4102.8</c:v>
                </c:pt>
                <c:pt idx="22411">
                  <c:v>4106.8</c:v>
                </c:pt>
                <c:pt idx="22412">
                  <c:v>4098.7</c:v>
                </c:pt>
                <c:pt idx="22413">
                  <c:v>4108.2</c:v>
                </c:pt>
                <c:pt idx="22414">
                  <c:v>4105.7</c:v>
                </c:pt>
                <c:pt idx="22415">
                  <c:v>4090.6</c:v>
                </c:pt>
                <c:pt idx="22416">
                  <c:v>4092.3</c:v>
                </c:pt>
                <c:pt idx="22417">
                  <c:v>4101.1000000000004</c:v>
                </c:pt>
                <c:pt idx="22418">
                  <c:v>4100.6000000000004</c:v>
                </c:pt>
                <c:pt idx="22419">
                  <c:v>4096.6000000000004</c:v>
                </c:pt>
                <c:pt idx="22420">
                  <c:v>4097.1000000000004</c:v>
                </c:pt>
                <c:pt idx="22421">
                  <c:v>4092.5</c:v>
                </c:pt>
                <c:pt idx="22422">
                  <c:v>4093</c:v>
                </c:pt>
                <c:pt idx="22423">
                  <c:v>4107.7</c:v>
                </c:pt>
                <c:pt idx="22424">
                  <c:v>4105.6000000000004</c:v>
                </c:pt>
                <c:pt idx="22425">
                  <c:v>4100.2</c:v>
                </c:pt>
                <c:pt idx="22426">
                  <c:v>4088.8</c:v>
                </c:pt>
                <c:pt idx="22427">
                  <c:v>4093.3</c:v>
                </c:pt>
                <c:pt idx="22428">
                  <c:v>4090.8</c:v>
                </c:pt>
                <c:pt idx="22429">
                  <c:v>4108.5</c:v>
                </c:pt>
                <c:pt idx="22430">
                  <c:v>4109.2</c:v>
                </c:pt>
                <c:pt idx="22431">
                  <c:v>4076</c:v>
                </c:pt>
                <c:pt idx="22432">
                  <c:v>4084</c:v>
                </c:pt>
                <c:pt idx="22433">
                  <c:v>4067.5</c:v>
                </c:pt>
                <c:pt idx="22434">
                  <c:v>4085.8</c:v>
                </c:pt>
                <c:pt idx="22435">
                  <c:v>4084.1</c:v>
                </c:pt>
                <c:pt idx="22436">
                  <c:v>4076.8</c:v>
                </c:pt>
                <c:pt idx="22437">
                  <c:v>4083.6</c:v>
                </c:pt>
                <c:pt idx="22438">
                  <c:v>4076.9</c:v>
                </c:pt>
                <c:pt idx="22439">
                  <c:v>4073.9</c:v>
                </c:pt>
                <c:pt idx="22440">
                  <c:v>4071</c:v>
                </c:pt>
                <c:pt idx="22441">
                  <c:v>4078.3</c:v>
                </c:pt>
                <c:pt idx="22442">
                  <c:v>4080.5</c:v>
                </c:pt>
                <c:pt idx="22443">
                  <c:v>4085.2</c:v>
                </c:pt>
                <c:pt idx="22444">
                  <c:v>4072.7</c:v>
                </c:pt>
                <c:pt idx="22445">
                  <c:v>4071.5</c:v>
                </c:pt>
                <c:pt idx="22446">
                  <c:v>4077.1</c:v>
                </c:pt>
                <c:pt idx="22447">
                  <c:v>4061.4</c:v>
                </c:pt>
                <c:pt idx="22448">
                  <c:v>4068.4</c:v>
                </c:pt>
                <c:pt idx="22449">
                  <c:v>4071.4</c:v>
                </c:pt>
                <c:pt idx="22450">
                  <c:v>4049.8</c:v>
                </c:pt>
                <c:pt idx="22451">
                  <c:v>4057.3</c:v>
                </c:pt>
                <c:pt idx="22452">
                  <c:v>4070.7</c:v>
                </c:pt>
                <c:pt idx="22453">
                  <c:v>4078.2</c:v>
                </c:pt>
                <c:pt idx="22454">
                  <c:v>4068.6</c:v>
                </c:pt>
                <c:pt idx="22455">
                  <c:v>4068.4</c:v>
                </c:pt>
                <c:pt idx="22456">
                  <c:v>4065.6</c:v>
                </c:pt>
                <c:pt idx="22457">
                  <c:v>4061.8</c:v>
                </c:pt>
                <c:pt idx="22458">
                  <c:v>4065</c:v>
                </c:pt>
                <c:pt idx="22459">
                  <c:v>4063.1</c:v>
                </c:pt>
                <c:pt idx="22460">
                  <c:v>4055.8</c:v>
                </c:pt>
                <c:pt idx="22461">
                  <c:v>4068.7</c:v>
                </c:pt>
                <c:pt idx="22462">
                  <c:v>4063</c:v>
                </c:pt>
                <c:pt idx="22463">
                  <c:v>4080.1</c:v>
                </c:pt>
                <c:pt idx="22464">
                  <c:v>4066.2</c:v>
                </c:pt>
                <c:pt idx="22465">
                  <c:v>4074.9</c:v>
                </c:pt>
                <c:pt idx="22466">
                  <c:v>4046</c:v>
                </c:pt>
                <c:pt idx="22467">
                  <c:v>4052.4</c:v>
                </c:pt>
                <c:pt idx="22468">
                  <c:v>4047.9</c:v>
                </c:pt>
                <c:pt idx="22469">
                  <c:v>4055.1</c:v>
                </c:pt>
                <c:pt idx="22470">
                  <c:v>4062.4</c:v>
                </c:pt>
                <c:pt idx="22471">
                  <c:v>4056.4</c:v>
                </c:pt>
                <c:pt idx="22472">
                  <c:v>4055.1</c:v>
                </c:pt>
                <c:pt idx="22473">
                  <c:v>4070.3</c:v>
                </c:pt>
                <c:pt idx="22474">
                  <c:v>4060.5</c:v>
                </c:pt>
                <c:pt idx="22475">
                  <c:v>4056.5</c:v>
                </c:pt>
                <c:pt idx="22476">
                  <c:v>4049.7</c:v>
                </c:pt>
                <c:pt idx="22477">
                  <c:v>4051.3</c:v>
                </c:pt>
                <c:pt idx="22478">
                  <c:v>4063.4</c:v>
                </c:pt>
                <c:pt idx="22479">
                  <c:v>4071.9</c:v>
                </c:pt>
                <c:pt idx="22480">
                  <c:v>4048.1</c:v>
                </c:pt>
                <c:pt idx="22481">
                  <c:v>4064.8</c:v>
                </c:pt>
                <c:pt idx="22482">
                  <c:v>4053.1</c:v>
                </c:pt>
                <c:pt idx="22483">
                  <c:v>4050.7</c:v>
                </c:pt>
                <c:pt idx="22484">
                  <c:v>4056.7</c:v>
                </c:pt>
                <c:pt idx="22485">
                  <c:v>4059.5</c:v>
                </c:pt>
                <c:pt idx="22486">
                  <c:v>4059</c:v>
                </c:pt>
                <c:pt idx="22487">
                  <c:v>4060.7</c:v>
                </c:pt>
                <c:pt idx="22488">
                  <c:v>4059.5</c:v>
                </c:pt>
                <c:pt idx="22489">
                  <c:v>4065.6</c:v>
                </c:pt>
                <c:pt idx="22490">
                  <c:v>4060.4</c:v>
                </c:pt>
                <c:pt idx="22491">
                  <c:v>4050.8</c:v>
                </c:pt>
                <c:pt idx="22492">
                  <c:v>4059.9</c:v>
                </c:pt>
                <c:pt idx="22493">
                  <c:v>4058.9</c:v>
                </c:pt>
                <c:pt idx="22494">
                  <c:v>4053.4</c:v>
                </c:pt>
                <c:pt idx="22495">
                  <c:v>4057.1</c:v>
                </c:pt>
                <c:pt idx="22496">
                  <c:v>4051.5</c:v>
                </c:pt>
                <c:pt idx="22497">
                  <c:v>4060.6</c:v>
                </c:pt>
                <c:pt idx="22498">
                  <c:v>4054.3</c:v>
                </c:pt>
                <c:pt idx="22499">
                  <c:v>4057.3</c:v>
                </c:pt>
                <c:pt idx="22500">
                  <c:v>4058.8</c:v>
                </c:pt>
                <c:pt idx="22501">
                  <c:v>4058.9</c:v>
                </c:pt>
                <c:pt idx="22502">
                  <c:v>4046.4</c:v>
                </c:pt>
                <c:pt idx="22503">
                  <c:v>4051.2</c:v>
                </c:pt>
                <c:pt idx="22504">
                  <c:v>4051.6</c:v>
                </c:pt>
                <c:pt idx="22505">
                  <c:v>4056.3</c:v>
                </c:pt>
                <c:pt idx="22506">
                  <c:v>4046.9</c:v>
                </c:pt>
                <c:pt idx="22507">
                  <c:v>4046</c:v>
                </c:pt>
                <c:pt idx="22508">
                  <c:v>4053.8</c:v>
                </c:pt>
                <c:pt idx="22509">
                  <c:v>4042.9</c:v>
                </c:pt>
                <c:pt idx="22510">
                  <c:v>4043.4</c:v>
                </c:pt>
                <c:pt idx="22511">
                  <c:v>4049</c:v>
                </c:pt>
                <c:pt idx="22512">
                  <c:v>4041.3</c:v>
                </c:pt>
                <c:pt idx="22513">
                  <c:v>4039.6</c:v>
                </c:pt>
                <c:pt idx="22514">
                  <c:v>4043.4</c:v>
                </c:pt>
                <c:pt idx="22515">
                  <c:v>4047.5</c:v>
                </c:pt>
                <c:pt idx="22516">
                  <c:v>4056.1</c:v>
                </c:pt>
                <c:pt idx="22517">
                  <c:v>4049</c:v>
                </c:pt>
                <c:pt idx="22518">
                  <c:v>4011.5</c:v>
                </c:pt>
                <c:pt idx="22519">
                  <c:v>4047.7</c:v>
                </c:pt>
                <c:pt idx="22520">
                  <c:v>4031.9</c:v>
                </c:pt>
                <c:pt idx="22521">
                  <c:v>4039.6</c:v>
                </c:pt>
                <c:pt idx="22522">
                  <c:v>4032.1</c:v>
                </c:pt>
                <c:pt idx="22523">
                  <c:v>4050.3</c:v>
                </c:pt>
                <c:pt idx="22524">
                  <c:v>4023.2</c:v>
                </c:pt>
                <c:pt idx="22525">
                  <c:v>4025.5</c:v>
                </c:pt>
                <c:pt idx="22526">
                  <c:v>4035.7</c:v>
                </c:pt>
                <c:pt idx="22527">
                  <c:v>4021.8</c:v>
                </c:pt>
                <c:pt idx="22528">
                  <c:v>4029</c:v>
                </c:pt>
                <c:pt idx="22529">
                  <c:v>4026.8</c:v>
                </c:pt>
                <c:pt idx="22530">
                  <c:v>4023.1</c:v>
                </c:pt>
                <c:pt idx="22531">
                  <c:v>4036.4</c:v>
                </c:pt>
                <c:pt idx="22532">
                  <c:v>4027.9</c:v>
                </c:pt>
                <c:pt idx="22533">
                  <c:v>4012.9</c:v>
                </c:pt>
                <c:pt idx="22534">
                  <c:v>4021.4</c:v>
                </c:pt>
                <c:pt idx="22535">
                  <c:v>4027.5</c:v>
                </c:pt>
                <c:pt idx="22536">
                  <c:v>4031.1</c:v>
                </c:pt>
                <c:pt idx="22537">
                  <c:v>4034.7</c:v>
                </c:pt>
                <c:pt idx="22538">
                  <c:v>4022</c:v>
                </c:pt>
                <c:pt idx="22539">
                  <c:v>4039.5</c:v>
                </c:pt>
                <c:pt idx="22540">
                  <c:v>4034.2</c:v>
                </c:pt>
                <c:pt idx="22541">
                  <c:v>4019.9</c:v>
                </c:pt>
                <c:pt idx="22542">
                  <c:v>4028.4</c:v>
                </c:pt>
                <c:pt idx="22543">
                  <c:v>4017</c:v>
                </c:pt>
                <c:pt idx="22544">
                  <c:v>4023.3</c:v>
                </c:pt>
                <c:pt idx="22545">
                  <c:v>4028.1</c:v>
                </c:pt>
                <c:pt idx="22546">
                  <c:v>4011.6</c:v>
                </c:pt>
                <c:pt idx="22547">
                  <c:v>4019.4</c:v>
                </c:pt>
                <c:pt idx="22548">
                  <c:v>4030.2</c:v>
                </c:pt>
                <c:pt idx="22549">
                  <c:v>4032.1</c:v>
                </c:pt>
                <c:pt idx="22550">
                  <c:v>4021.5</c:v>
                </c:pt>
                <c:pt idx="22551">
                  <c:v>4023.8</c:v>
                </c:pt>
                <c:pt idx="22552">
                  <c:v>4024.7</c:v>
                </c:pt>
                <c:pt idx="22553">
                  <c:v>4028.2</c:v>
                </c:pt>
                <c:pt idx="22554">
                  <c:v>4019.1</c:v>
                </c:pt>
                <c:pt idx="22555">
                  <c:v>4028.8</c:v>
                </c:pt>
                <c:pt idx="22556">
                  <c:v>4028.6</c:v>
                </c:pt>
                <c:pt idx="22557">
                  <c:v>4024.3</c:v>
                </c:pt>
                <c:pt idx="22558">
                  <c:v>4030</c:v>
                </c:pt>
                <c:pt idx="22559">
                  <c:v>4040.9</c:v>
                </c:pt>
                <c:pt idx="22560">
                  <c:v>4035.3</c:v>
                </c:pt>
                <c:pt idx="22561">
                  <c:v>4089.4</c:v>
                </c:pt>
                <c:pt idx="22562">
                  <c:v>4110.3</c:v>
                </c:pt>
                <c:pt idx="22563">
                  <c:v>4044.3</c:v>
                </c:pt>
                <c:pt idx="22564">
                  <c:v>4045</c:v>
                </c:pt>
                <c:pt idx="22565">
                  <c:v>4038.5</c:v>
                </c:pt>
                <c:pt idx="22566">
                  <c:v>4051.3</c:v>
                </c:pt>
                <c:pt idx="22567">
                  <c:v>4048.2</c:v>
                </c:pt>
                <c:pt idx="22568">
                  <c:v>4042.7</c:v>
                </c:pt>
                <c:pt idx="22569">
                  <c:v>4057.7</c:v>
                </c:pt>
                <c:pt idx="22570">
                  <c:v>4058.3</c:v>
                </c:pt>
                <c:pt idx="22571">
                  <c:v>4059.4</c:v>
                </c:pt>
                <c:pt idx="22572">
                  <c:v>4057.4</c:v>
                </c:pt>
                <c:pt idx="22573">
                  <c:v>4066</c:v>
                </c:pt>
                <c:pt idx="22574">
                  <c:v>4059.4</c:v>
                </c:pt>
                <c:pt idx="22575">
                  <c:v>4059.5</c:v>
                </c:pt>
                <c:pt idx="22576">
                  <c:v>4059.9</c:v>
                </c:pt>
                <c:pt idx="22577">
                  <c:v>4056.4</c:v>
                </c:pt>
                <c:pt idx="22578">
                  <c:v>4060.8</c:v>
                </c:pt>
                <c:pt idx="22579">
                  <c:v>4049.7</c:v>
                </c:pt>
                <c:pt idx="22580">
                  <c:v>4057.9</c:v>
                </c:pt>
                <c:pt idx="22581">
                  <c:v>4057</c:v>
                </c:pt>
                <c:pt idx="22582">
                  <c:v>4057.6</c:v>
                </c:pt>
                <c:pt idx="22583">
                  <c:v>4053.3</c:v>
                </c:pt>
                <c:pt idx="22584">
                  <c:v>4049.7</c:v>
                </c:pt>
                <c:pt idx="22585">
                  <c:v>4059.2</c:v>
                </c:pt>
                <c:pt idx="22586">
                  <c:v>4047.3</c:v>
                </c:pt>
                <c:pt idx="22587">
                  <c:v>4047.1</c:v>
                </c:pt>
                <c:pt idx="22588">
                  <c:v>4039.6</c:v>
                </c:pt>
                <c:pt idx="22589">
                  <c:v>4040.5</c:v>
                </c:pt>
                <c:pt idx="22590">
                  <c:v>4044.3</c:v>
                </c:pt>
                <c:pt idx="22591">
                  <c:v>4040.2</c:v>
                </c:pt>
                <c:pt idx="22592">
                  <c:v>4034.9</c:v>
                </c:pt>
                <c:pt idx="22593">
                  <c:v>4028.1</c:v>
                </c:pt>
                <c:pt idx="22594">
                  <c:v>4031.4</c:v>
                </c:pt>
                <c:pt idx="22595">
                  <c:v>4026</c:v>
                </c:pt>
                <c:pt idx="22596">
                  <c:v>4019.8</c:v>
                </c:pt>
                <c:pt idx="22597">
                  <c:v>4011.5</c:v>
                </c:pt>
                <c:pt idx="22598">
                  <c:v>4019.2</c:v>
                </c:pt>
                <c:pt idx="22599">
                  <c:v>4023.3</c:v>
                </c:pt>
                <c:pt idx="22600">
                  <c:v>4034.9</c:v>
                </c:pt>
                <c:pt idx="22601">
                  <c:v>4021.9</c:v>
                </c:pt>
                <c:pt idx="22602">
                  <c:v>4005.5</c:v>
                </c:pt>
                <c:pt idx="22603">
                  <c:v>4020</c:v>
                </c:pt>
                <c:pt idx="22604">
                  <c:v>4030.5</c:v>
                </c:pt>
                <c:pt idx="22605">
                  <c:v>4025.8</c:v>
                </c:pt>
                <c:pt idx="22606">
                  <c:v>4017.7</c:v>
                </c:pt>
                <c:pt idx="22607">
                  <c:v>4016.1</c:v>
                </c:pt>
                <c:pt idx="22608">
                  <c:v>4022.1</c:v>
                </c:pt>
                <c:pt idx="22609">
                  <c:v>4034</c:v>
                </c:pt>
                <c:pt idx="22610">
                  <c:v>4006.4</c:v>
                </c:pt>
                <c:pt idx="22611">
                  <c:v>4004.7</c:v>
                </c:pt>
                <c:pt idx="22612">
                  <c:v>4014.9</c:v>
                </c:pt>
                <c:pt idx="22613">
                  <c:v>4017</c:v>
                </c:pt>
                <c:pt idx="22614">
                  <c:v>4020.2</c:v>
                </c:pt>
                <c:pt idx="22615">
                  <c:v>4005.8</c:v>
                </c:pt>
                <c:pt idx="22616">
                  <c:v>4013.9</c:v>
                </c:pt>
                <c:pt idx="22617">
                  <c:v>4009.6</c:v>
                </c:pt>
                <c:pt idx="22618">
                  <c:v>4015.5</c:v>
                </c:pt>
                <c:pt idx="22619">
                  <c:v>4025.4</c:v>
                </c:pt>
                <c:pt idx="22620">
                  <c:v>4019.4</c:v>
                </c:pt>
                <c:pt idx="22621">
                  <c:v>4034</c:v>
                </c:pt>
                <c:pt idx="22622">
                  <c:v>4031.9</c:v>
                </c:pt>
                <c:pt idx="22623">
                  <c:v>4039.8</c:v>
                </c:pt>
                <c:pt idx="22624">
                  <c:v>4036.6</c:v>
                </c:pt>
                <c:pt idx="22625">
                  <c:v>4040</c:v>
                </c:pt>
                <c:pt idx="22626">
                  <c:v>4019.7</c:v>
                </c:pt>
                <c:pt idx="22627">
                  <c:v>4035.6</c:v>
                </c:pt>
                <c:pt idx="22628">
                  <c:v>4027.9</c:v>
                </c:pt>
                <c:pt idx="22629">
                  <c:v>4037.9</c:v>
                </c:pt>
                <c:pt idx="22630">
                  <c:v>4041.6</c:v>
                </c:pt>
                <c:pt idx="22631">
                  <c:v>4040.3</c:v>
                </c:pt>
                <c:pt idx="22632">
                  <c:v>4047</c:v>
                </c:pt>
                <c:pt idx="22633">
                  <c:v>4037.1</c:v>
                </c:pt>
                <c:pt idx="22634">
                  <c:v>4027.7</c:v>
                </c:pt>
                <c:pt idx="22635">
                  <c:v>4040.9</c:v>
                </c:pt>
                <c:pt idx="22636">
                  <c:v>4040.8</c:v>
                </c:pt>
                <c:pt idx="22637">
                  <c:v>4032.3</c:v>
                </c:pt>
                <c:pt idx="22638">
                  <c:v>4048.8</c:v>
                </c:pt>
                <c:pt idx="22639">
                  <c:v>4032.5</c:v>
                </c:pt>
                <c:pt idx="22640">
                  <c:v>4032.7</c:v>
                </c:pt>
                <c:pt idx="22641">
                  <c:v>4055</c:v>
                </c:pt>
                <c:pt idx="22642">
                  <c:v>4054.7</c:v>
                </c:pt>
                <c:pt idx="22643">
                  <c:v>4052.3</c:v>
                </c:pt>
                <c:pt idx="22644">
                  <c:v>4029.5</c:v>
                </c:pt>
                <c:pt idx="22645">
                  <c:v>4035.1</c:v>
                </c:pt>
                <c:pt idx="22646">
                  <c:v>4031.4</c:v>
                </c:pt>
                <c:pt idx="22647">
                  <c:v>4039.3</c:v>
                </c:pt>
                <c:pt idx="22648">
                  <c:v>4039.3</c:v>
                </c:pt>
                <c:pt idx="22649">
                  <c:v>4039.3</c:v>
                </c:pt>
                <c:pt idx="22650">
                  <c:v>4027.7</c:v>
                </c:pt>
                <c:pt idx="22651">
                  <c:v>4054.2</c:v>
                </c:pt>
                <c:pt idx="22652">
                  <c:v>4030.2</c:v>
                </c:pt>
                <c:pt idx="22653">
                  <c:v>4026.8</c:v>
                </c:pt>
                <c:pt idx="22654">
                  <c:v>4029.7</c:v>
                </c:pt>
                <c:pt idx="22655">
                  <c:v>4047.2</c:v>
                </c:pt>
                <c:pt idx="22656">
                  <c:v>4049.1</c:v>
                </c:pt>
                <c:pt idx="22657">
                  <c:v>4049.5</c:v>
                </c:pt>
                <c:pt idx="22658">
                  <c:v>4033</c:v>
                </c:pt>
                <c:pt idx="22659">
                  <c:v>4033.5</c:v>
                </c:pt>
                <c:pt idx="22660">
                  <c:v>4028.6</c:v>
                </c:pt>
                <c:pt idx="22661">
                  <c:v>4053.3</c:v>
                </c:pt>
                <c:pt idx="22662">
                  <c:v>4057.9</c:v>
                </c:pt>
                <c:pt idx="22663">
                  <c:v>4037.9</c:v>
                </c:pt>
                <c:pt idx="22664">
                  <c:v>4041.6</c:v>
                </c:pt>
                <c:pt idx="22665">
                  <c:v>4059.9</c:v>
                </c:pt>
                <c:pt idx="22666">
                  <c:v>4057.6</c:v>
                </c:pt>
                <c:pt idx="22667">
                  <c:v>4048.6</c:v>
                </c:pt>
                <c:pt idx="22668">
                  <c:v>4058.9</c:v>
                </c:pt>
                <c:pt idx="22669">
                  <c:v>4056.6</c:v>
                </c:pt>
                <c:pt idx="22670">
                  <c:v>4049.5</c:v>
                </c:pt>
                <c:pt idx="22671">
                  <c:v>4063.9</c:v>
                </c:pt>
                <c:pt idx="22672">
                  <c:v>4033.8</c:v>
                </c:pt>
                <c:pt idx="22673">
                  <c:v>4042.5</c:v>
                </c:pt>
                <c:pt idx="22674">
                  <c:v>4044</c:v>
                </c:pt>
                <c:pt idx="22675">
                  <c:v>4049.4</c:v>
                </c:pt>
                <c:pt idx="22676">
                  <c:v>4047.3</c:v>
                </c:pt>
                <c:pt idx="22677">
                  <c:v>4044.6</c:v>
                </c:pt>
                <c:pt idx="22678">
                  <c:v>4047.8</c:v>
                </c:pt>
                <c:pt idx="22679">
                  <c:v>4039.8</c:v>
                </c:pt>
                <c:pt idx="22680">
                  <c:v>4046.4</c:v>
                </c:pt>
                <c:pt idx="22681">
                  <c:v>4050.2</c:v>
                </c:pt>
                <c:pt idx="22682">
                  <c:v>4055</c:v>
                </c:pt>
                <c:pt idx="22683">
                  <c:v>4059.1</c:v>
                </c:pt>
                <c:pt idx="22684">
                  <c:v>4049.6</c:v>
                </c:pt>
                <c:pt idx="22685">
                  <c:v>4047.6</c:v>
                </c:pt>
                <c:pt idx="22686">
                  <c:v>4038.8</c:v>
                </c:pt>
                <c:pt idx="22687">
                  <c:v>4033.8</c:v>
                </c:pt>
                <c:pt idx="22688">
                  <c:v>4049.6</c:v>
                </c:pt>
                <c:pt idx="22689">
                  <c:v>4066.6</c:v>
                </c:pt>
                <c:pt idx="22690">
                  <c:v>4059.6</c:v>
                </c:pt>
                <c:pt idx="22691">
                  <c:v>4061.1</c:v>
                </c:pt>
                <c:pt idx="22692">
                  <c:v>4051.3</c:v>
                </c:pt>
                <c:pt idx="22693">
                  <c:v>4041.5</c:v>
                </c:pt>
                <c:pt idx="22694">
                  <c:v>4047.2</c:v>
                </c:pt>
                <c:pt idx="22695">
                  <c:v>4039.3</c:v>
                </c:pt>
                <c:pt idx="22696">
                  <c:v>4044.9</c:v>
                </c:pt>
                <c:pt idx="22697">
                  <c:v>4048.4</c:v>
                </c:pt>
                <c:pt idx="22698">
                  <c:v>4041.1</c:v>
                </c:pt>
                <c:pt idx="22699">
                  <c:v>4046.2</c:v>
                </c:pt>
                <c:pt idx="22700">
                  <c:v>4054.1</c:v>
                </c:pt>
                <c:pt idx="22701">
                  <c:v>4055.9</c:v>
                </c:pt>
                <c:pt idx="22702">
                  <c:v>4054.2</c:v>
                </c:pt>
                <c:pt idx="22703">
                  <c:v>4054.9</c:v>
                </c:pt>
                <c:pt idx="22704">
                  <c:v>4038.1</c:v>
                </c:pt>
                <c:pt idx="22705">
                  <c:v>4043.3</c:v>
                </c:pt>
                <c:pt idx="22706">
                  <c:v>4056</c:v>
                </c:pt>
                <c:pt idx="22707">
                  <c:v>4036.3</c:v>
                </c:pt>
                <c:pt idx="22708">
                  <c:v>4048.8</c:v>
                </c:pt>
                <c:pt idx="22709">
                  <c:v>4059.1</c:v>
                </c:pt>
                <c:pt idx="22710">
                  <c:v>4048.7</c:v>
                </c:pt>
                <c:pt idx="22711">
                  <c:v>4051.8</c:v>
                </c:pt>
                <c:pt idx="22712">
                  <c:v>4058.1</c:v>
                </c:pt>
                <c:pt idx="22713">
                  <c:v>4066.8</c:v>
                </c:pt>
                <c:pt idx="22714">
                  <c:v>4050.5</c:v>
                </c:pt>
                <c:pt idx="22715">
                  <c:v>4055.7</c:v>
                </c:pt>
                <c:pt idx="22716">
                  <c:v>4041.3</c:v>
                </c:pt>
                <c:pt idx="22717">
                  <c:v>4060.8</c:v>
                </c:pt>
                <c:pt idx="22718">
                  <c:v>4043.6</c:v>
                </c:pt>
                <c:pt idx="22719">
                  <c:v>4057.3</c:v>
                </c:pt>
                <c:pt idx="22720">
                  <c:v>4057.9</c:v>
                </c:pt>
                <c:pt idx="22721">
                  <c:v>4050.5</c:v>
                </c:pt>
                <c:pt idx="22722">
                  <c:v>4043.4</c:v>
                </c:pt>
                <c:pt idx="22723">
                  <c:v>4051.6</c:v>
                </c:pt>
                <c:pt idx="22724">
                  <c:v>4052.9</c:v>
                </c:pt>
                <c:pt idx="22725">
                  <c:v>4057.6</c:v>
                </c:pt>
                <c:pt idx="22726">
                  <c:v>4049.5</c:v>
                </c:pt>
                <c:pt idx="22727">
                  <c:v>4053.6</c:v>
                </c:pt>
                <c:pt idx="22728">
                  <c:v>4044.9</c:v>
                </c:pt>
                <c:pt idx="22729">
                  <c:v>4057.5</c:v>
                </c:pt>
                <c:pt idx="22730">
                  <c:v>4057.9</c:v>
                </c:pt>
                <c:pt idx="22731">
                  <c:v>4053.6</c:v>
                </c:pt>
                <c:pt idx="22732">
                  <c:v>4050.8</c:v>
                </c:pt>
                <c:pt idx="22733">
                  <c:v>4047.4</c:v>
                </c:pt>
                <c:pt idx="22734">
                  <c:v>4052</c:v>
                </c:pt>
                <c:pt idx="22735">
                  <c:v>4037.8</c:v>
                </c:pt>
                <c:pt idx="22736">
                  <c:v>4044.2</c:v>
                </c:pt>
                <c:pt idx="22737">
                  <c:v>4038</c:v>
                </c:pt>
                <c:pt idx="22738">
                  <c:v>4041.4</c:v>
                </c:pt>
                <c:pt idx="22739">
                  <c:v>4043</c:v>
                </c:pt>
                <c:pt idx="22740">
                  <c:v>4044.5</c:v>
                </c:pt>
                <c:pt idx="22741">
                  <c:v>4049.2</c:v>
                </c:pt>
                <c:pt idx="22742">
                  <c:v>4050.2</c:v>
                </c:pt>
                <c:pt idx="22743">
                  <c:v>4037.5</c:v>
                </c:pt>
                <c:pt idx="22744">
                  <c:v>4039.4</c:v>
                </c:pt>
                <c:pt idx="22745">
                  <c:v>4044.6</c:v>
                </c:pt>
                <c:pt idx="22746">
                  <c:v>4046.9</c:v>
                </c:pt>
                <c:pt idx="22747">
                  <c:v>4052</c:v>
                </c:pt>
                <c:pt idx="22748">
                  <c:v>4040.1</c:v>
                </c:pt>
                <c:pt idx="22749">
                  <c:v>4042.3</c:v>
                </c:pt>
                <c:pt idx="22750">
                  <c:v>4043.3</c:v>
                </c:pt>
                <c:pt idx="22751">
                  <c:v>4048.4</c:v>
                </c:pt>
                <c:pt idx="22752">
                  <c:v>4056.3</c:v>
                </c:pt>
                <c:pt idx="22753">
                  <c:v>4053.9</c:v>
                </c:pt>
                <c:pt idx="22754">
                  <c:v>4045.2</c:v>
                </c:pt>
                <c:pt idx="22755">
                  <c:v>4040.3</c:v>
                </c:pt>
                <c:pt idx="22756">
                  <c:v>4042</c:v>
                </c:pt>
                <c:pt idx="22757">
                  <c:v>4038.7</c:v>
                </c:pt>
                <c:pt idx="22758">
                  <c:v>4043.5</c:v>
                </c:pt>
                <c:pt idx="22759">
                  <c:v>4043.4</c:v>
                </c:pt>
                <c:pt idx="22760">
                  <c:v>4038</c:v>
                </c:pt>
                <c:pt idx="22761">
                  <c:v>4033.1</c:v>
                </c:pt>
                <c:pt idx="22762">
                  <c:v>4039.7</c:v>
                </c:pt>
                <c:pt idx="22763">
                  <c:v>4038.9</c:v>
                </c:pt>
                <c:pt idx="22764">
                  <c:v>4025.3</c:v>
                </c:pt>
                <c:pt idx="22765">
                  <c:v>4025.1</c:v>
                </c:pt>
                <c:pt idx="22766">
                  <c:v>4048.8</c:v>
                </c:pt>
                <c:pt idx="22767">
                  <c:v>4033.2</c:v>
                </c:pt>
                <c:pt idx="22768">
                  <c:v>4039.1</c:v>
                </c:pt>
                <c:pt idx="22769">
                  <c:v>4034.3</c:v>
                </c:pt>
                <c:pt idx="22770">
                  <c:v>4036.6</c:v>
                </c:pt>
                <c:pt idx="22771">
                  <c:v>4039.4</c:v>
                </c:pt>
                <c:pt idx="22772">
                  <c:v>4040.6</c:v>
                </c:pt>
                <c:pt idx="22773">
                  <c:v>4036.2</c:v>
                </c:pt>
                <c:pt idx="22774">
                  <c:v>4034.5</c:v>
                </c:pt>
                <c:pt idx="22775">
                  <c:v>4031.4</c:v>
                </c:pt>
                <c:pt idx="22776">
                  <c:v>4033.9</c:v>
                </c:pt>
                <c:pt idx="22777">
                  <c:v>4033.2</c:v>
                </c:pt>
                <c:pt idx="22778">
                  <c:v>4039.7</c:v>
                </c:pt>
                <c:pt idx="22779">
                  <c:v>4030.4</c:v>
                </c:pt>
                <c:pt idx="22780">
                  <c:v>4048.5</c:v>
                </c:pt>
                <c:pt idx="22781">
                  <c:v>4031.3</c:v>
                </c:pt>
                <c:pt idx="22782">
                  <c:v>4043.2</c:v>
                </c:pt>
                <c:pt idx="22783">
                  <c:v>4039</c:v>
                </c:pt>
                <c:pt idx="22784">
                  <c:v>4039.3</c:v>
                </c:pt>
                <c:pt idx="22785">
                  <c:v>4041.5</c:v>
                </c:pt>
                <c:pt idx="22786">
                  <c:v>4040.9</c:v>
                </c:pt>
                <c:pt idx="22787">
                  <c:v>4041.8</c:v>
                </c:pt>
                <c:pt idx="22788">
                  <c:v>4043.7</c:v>
                </c:pt>
                <c:pt idx="22789">
                  <c:v>4046.9</c:v>
                </c:pt>
                <c:pt idx="22790">
                  <c:v>4048.4</c:v>
                </c:pt>
                <c:pt idx="22791">
                  <c:v>4048.4</c:v>
                </c:pt>
                <c:pt idx="22792">
                  <c:v>4043.5</c:v>
                </c:pt>
                <c:pt idx="22793">
                  <c:v>4051.7</c:v>
                </c:pt>
                <c:pt idx="22794">
                  <c:v>4046.1</c:v>
                </c:pt>
                <c:pt idx="22795">
                  <c:v>4048.2</c:v>
                </c:pt>
                <c:pt idx="22796">
                  <c:v>4053.7</c:v>
                </c:pt>
                <c:pt idx="22797">
                  <c:v>4057.1</c:v>
                </c:pt>
                <c:pt idx="22798">
                  <c:v>4064.7</c:v>
                </c:pt>
                <c:pt idx="22799">
                  <c:v>4062.2</c:v>
                </c:pt>
                <c:pt idx="22800">
                  <c:v>4060.9</c:v>
                </c:pt>
                <c:pt idx="22801">
                  <c:v>4064</c:v>
                </c:pt>
                <c:pt idx="22802">
                  <c:v>4050.1</c:v>
                </c:pt>
                <c:pt idx="22803">
                  <c:v>4055.2</c:v>
                </c:pt>
                <c:pt idx="22804">
                  <c:v>4053.9</c:v>
                </c:pt>
                <c:pt idx="22805">
                  <c:v>4050.3</c:v>
                </c:pt>
                <c:pt idx="22806">
                  <c:v>4040.8</c:v>
                </c:pt>
                <c:pt idx="22807">
                  <c:v>4058.5</c:v>
                </c:pt>
                <c:pt idx="22808">
                  <c:v>4054.4</c:v>
                </c:pt>
                <c:pt idx="22809">
                  <c:v>4046.1</c:v>
                </c:pt>
                <c:pt idx="22810">
                  <c:v>4056.8</c:v>
                </c:pt>
                <c:pt idx="22811">
                  <c:v>4070.6</c:v>
                </c:pt>
                <c:pt idx="22812">
                  <c:v>4062.6</c:v>
                </c:pt>
                <c:pt idx="22813">
                  <c:v>4064.6</c:v>
                </c:pt>
                <c:pt idx="22814">
                  <c:v>4072</c:v>
                </c:pt>
                <c:pt idx="22815">
                  <c:v>4038.6</c:v>
                </c:pt>
                <c:pt idx="22816">
                  <c:v>4062</c:v>
                </c:pt>
                <c:pt idx="22817">
                  <c:v>4069.5</c:v>
                </c:pt>
                <c:pt idx="22818">
                  <c:v>4056.1</c:v>
                </c:pt>
                <c:pt idx="22819">
                  <c:v>4069.3</c:v>
                </c:pt>
                <c:pt idx="22820">
                  <c:v>4054.8</c:v>
                </c:pt>
                <c:pt idx="22821">
                  <c:v>4058.8</c:v>
                </c:pt>
                <c:pt idx="22822">
                  <c:v>4058.6</c:v>
                </c:pt>
                <c:pt idx="22823">
                  <c:v>4064.4</c:v>
                </c:pt>
                <c:pt idx="22824">
                  <c:v>4063.7</c:v>
                </c:pt>
                <c:pt idx="22825">
                  <c:v>4062.6</c:v>
                </c:pt>
                <c:pt idx="22826">
                  <c:v>4057.1</c:v>
                </c:pt>
                <c:pt idx="22827">
                  <c:v>4056.3</c:v>
                </c:pt>
                <c:pt idx="22828">
                  <c:v>4062.5</c:v>
                </c:pt>
                <c:pt idx="22829">
                  <c:v>4054.8</c:v>
                </c:pt>
                <c:pt idx="22830">
                  <c:v>4064.8</c:v>
                </c:pt>
                <c:pt idx="22831">
                  <c:v>4066.7</c:v>
                </c:pt>
                <c:pt idx="22832">
                  <c:v>4069.5</c:v>
                </c:pt>
                <c:pt idx="22833">
                  <c:v>4064.2</c:v>
                </c:pt>
                <c:pt idx="22834">
                  <c:v>4057.4</c:v>
                </c:pt>
                <c:pt idx="22835">
                  <c:v>4075.3</c:v>
                </c:pt>
                <c:pt idx="22836">
                  <c:v>4061.1</c:v>
                </c:pt>
                <c:pt idx="22837">
                  <c:v>4056.7</c:v>
                </c:pt>
                <c:pt idx="22838">
                  <c:v>4057.6</c:v>
                </c:pt>
                <c:pt idx="22839">
                  <c:v>4069.4</c:v>
                </c:pt>
                <c:pt idx="22840">
                  <c:v>4056.1</c:v>
                </c:pt>
                <c:pt idx="22841">
                  <c:v>4066.7</c:v>
                </c:pt>
                <c:pt idx="22842">
                  <c:v>4059.4</c:v>
                </c:pt>
                <c:pt idx="22843">
                  <c:v>4061.1</c:v>
                </c:pt>
                <c:pt idx="22844">
                  <c:v>4060.5</c:v>
                </c:pt>
                <c:pt idx="22845">
                  <c:v>4065.2</c:v>
                </c:pt>
                <c:pt idx="22846">
                  <c:v>4056.4</c:v>
                </c:pt>
                <c:pt idx="22847">
                  <c:v>4050.9</c:v>
                </c:pt>
                <c:pt idx="22848">
                  <c:v>4051.4</c:v>
                </c:pt>
                <c:pt idx="22849">
                  <c:v>4048.3</c:v>
                </c:pt>
                <c:pt idx="22850">
                  <c:v>4046.4</c:v>
                </c:pt>
                <c:pt idx="22851">
                  <c:v>4058.1</c:v>
                </c:pt>
                <c:pt idx="22852">
                  <c:v>4044</c:v>
                </c:pt>
                <c:pt idx="22853">
                  <c:v>4031.3</c:v>
                </c:pt>
                <c:pt idx="22854">
                  <c:v>4049.7</c:v>
                </c:pt>
                <c:pt idx="22855">
                  <c:v>4055.6</c:v>
                </c:pt>
                <c:pt idx="22856">
                  <c:v>4044.9</c:v>
                </c:pt>
                <c:pt idx="22857">
                  <c:v>4041.4</c:v>
                </c:pt>
                <c:pt idx="22858">
                  <c:v>4059</c:v>
                </c:pt>
                <c:pt idx="22859">
                  <c:v>4040</c:v>
                </c:pt>
                <c:pt idx="22860">
                  <c:v>4041</c:v>
                </c:pt>
                <c:pt idx="22861">
                  <c:v>4051.6</c:v>
                </c:pt>
                <c:pt idx="22862">
                  <c:v>4034.8</c:v>
                </c:pt>
                <c:pt idx="22863">
                  <c:v>4043.3</c:v>
                </c:pt>
                <c:pt idx="22864">
                  <c:v>4057.5</c:v>
                </c:pt>
                <c:pt idx="22865">
                  <c:v>4042.4</c:v>
                </c:pt>
                <c:pt idx="22866">
                  <c:v>4039.4</c:v>
                </c:pt>
                <c:pt idx="22867">
                  <c:v>4033</c:v>
                </c:pt>
                <c:pt idx="22868">
                  <c:v>4042.5</c:v>
                </c:pt>
                <c:pt idx="22869">
                  <c:v>4036.5</c:v>
                </c:pt>
                <c:pt idx="22870">
                  <c:v>4037.1</c:v>
                </c:pt>
                <c:pt idx="22871">
                  <c:v>4038</c:v>
                </c:pt>
                <c:pt idx="22872">
                  <c:v>4040</c:v>
                </c:pt>
                <c:pt idx="22873">
                  <c:v>4024</c:v>
                </c:pt>
                <c:pt idx="22874">
                  <c:v>4045.3</c:v>
                </c:pt>
                <c:pt idx="22875">
                  <c:v>4030.2</c:v>
                </c:pt>
                <c:pt idx="22876">
                  <c:v>4031.7</c:v>
                </c:pt>
                <c:pt idx="22877">
                  <c:v>4037.9</c:v>
                </c:pt>
                <c:pt idx="22878">
                  <c:v>4022.4</c:v>
                </c:pt>
                <c:pt idx="22879">
                  <c:v>4028.7</c:v>
                </c:pt>
                <c:pt idx="22880">
                  <c:v>4045.9</c:v>
                </c:pt>
                <c:pt idx="22881">
                  <c:v>4043.7</c:v>
                </c:pt>
                <c:pt idx="22882">
                  <c:v>4036.7</c:v>
                </c:pt>
                <c:pt idx="22883">
                  <c:v>4031.7</c:v>
                </c:pt>
                <c:pt idx="22884">
                  <c:v>4033.3</c:v>
                </c:pt>
                <c:pt idx="22885">
                  <c:v>4039.1</c:v>
                </c:pt>
                <c:pt idx="22886">
                  <c:v>4045.5</c:v>
                </c:pt>
                <c:pt idx="22887">
                  <c:v>4044.9</c:v>
                </c:pt>
                <c:pt idx="22888">
                  <c:v>4046.8</c:v>
                </c:pt>
                <c:pt idx="22889">
                  <c:v>4053.9</c:v>
                </c:pt>
                <c:pt idx="22890">
                  <c:v>4063.7</c:v>
                </c:pt>
                <c:pt idx="22891">
                  <c:v>4051.4</c:v>
                </c:pt>
                <c:pt idx="22892">
                  <c:v>4047.9</c:v>
                </c:pt>
                <c:pt idx="22893">
                  <c:v>4048.1</c:v>
                </c:pt>
                <c:pt idx="22894">
                  <c:v>4046.4</c:v>
                </c:pt>
                <c:pt idx="22895">
                  <c:v>4057.4</c:v>
                </c:pt>
                <c:pt idx="22896">
                  <c:v>4051.1</c:v>
                </c:pt>
                <c:pt idx="22897">
                  <c:v>4073.3</c:v>
                </c:pt>
                <c:pt idx="22898">
                  <c:v>4055.5</c:v>
                </c:pt>
                <c:pt idx="22899">
                  <c:v>4055.4</c:v>
                </c:pt>
                <c:pt idx="22900">
                  <c:v>4060.3</c:v>
                </c:pt>
                <c:pt idx="22901">
                  <c:v>4068.7</c:v>
                </c:pt>
                <c:pt idx="22902">
                  <c:v>4055.4</c:v>
                </c:pt>
                <c:pt idx="22903">
                  <c:v>4057.3</c:v>
                </c:pt>
                <c:pt idx="22904">
                  <c:v>4067.6</c:v>
                </c:pt>
                <c:pt idx="22905">
                  <c:v>4056.4</c:v>
                </c:pt>
                <c:pt idx="22906">
                  <c:v>4050.8</c:v>
                </c:pt>
                <c:pt idx="22907">
                  <c:v>4049.1</c:v>
                </c:pt>
                <c:pt idx="22908">
                  <c:v>4049.6</c:v>
                </c:pt>
                <c:pt idx="22909">
                  <c:v>4040.7</c:v>
                </c:pt>
                <c:pt idx="22910">
                  <c:v>4050.8</c:v>
                </c:pt>
                <c:pt idx="22911">
                  <c:v>4075.3</c:v>
                </c:pt>
                <c:pt idx="22912">
                  <c:v>4057.8</c:v>
                </c:pt>
                <c:pt idx="22913">
                  <c:v>4067.8</c:v>
                </c:pt>
                <c:pt idx="22914">
                  <c:v>4053.3</c:v>
                </c:pt>
                <c:pt idx="22915">
                  <c:v>4064.4</c:v>
                </c:pt>
                <c:pt idx="22916">
                  <c:v>4053.4</c:v>
                </c:pt>
                <c:pt idx="22917">
                  <c:v>4056</c:v>
                </c:pt>
                <c:pt idx="22918">
                  <c:v>4067.4</c:v>
                </c:pt>
                <c:pt idx="22919">
                  <c:v>4047.8</c:v>
                </c:pt>
                <c:pt idx="22920">
                  <c:v>4075.8</c:v>
                </c:pt>
                <c:pt idx="22921">
                  <c:v>4068.8</c:v>
                </c:pt>
                <c:pt idx="22922">
                  <c:v>4064.1</c:v>
                </c:pt>
                <c:pt idx="22923">
                  <c:v>4058.8</c:v>
                </c:pt>
                <c:pt idx="22924">
                  <c:v>4058.1</c:v>
                </c:pt>
                <c:pt idx="22925">
                  <c:v>4053.6</c:v>
                </c:pt>
                <c:pt idx="22926">
                  <c:v>4060.6</c:v>
                </c:pt>
                <c:pt idx="22927">
                  <c:v>4050.2</c:v>
                </c:pt>
                <c:pt idx="22928">
                  <c:v>4065.4</c:v>
                </c:pt>
                <c:pt idx="22929">
                  <c:v>4066.9</c:v>
                </c:pt>
                <c:pt idx="22930">
                  <c:v>4067.9</c:v>
                </c:pt>
                <c:pt idx="22931">
                  <c:v>4059.1</c:v>
                </c:pt>
                <c:pt idx="22932">
                  <c:v>4064.2</c:v>
                </c:pt>
                <c:pt idx="22933">
                  <c:v>4066.4</c:v>
                </c:pt>
                <c:pt idx="22934">
                  <c:v>4068.3</c:v>
                </c:pt>
                <c:pt idx="22935">
                  <c:v>4048.3</c:v>
                </c:pt>
                <c:pt idx="22936">
                  <c:v>4069.4</c:v>
                </c:pt>
                <c:pt idx="22937">
                  <c:v>4052.6</c:v>
                </c:pt>
                <c:pt idx="22938">
                  <c:v>4057.5</c:v>
                </c:pt>
                <c:pt idx="22939">
                  <c:v>4058.5</c:v>
                </c:pt>
                <c:pt idx="22940">
                  <c:v>4057.2</c:v>
                </c:pt>
                <c:pt idx="22941">
                  <c:v>4055.4</c:v>
                </c:pt>
                <c:pt idx="22942">
                  <c:v>4065.9</c:v>
                </c:pt>
                <c:pt idx="22943">
                  <c:v>4049.8</c:v>
                </c:pt>
                <c:pt idx="22944">
                  <c:v>4047.8</c:v>
                </c:pt>
                <c:pt idx="22945">
                  <c:v>4046.4</c:v>
                </c:pt>
                <c:pt idx="22946">
                  <c:v>4041.9</c:v>
                </c:pt>
                <c:pt idx="22947">
                  <c:v>4031.1</c:v>
                </c:pt>
                <c:pt idx="22948">
                  <c:v>4046.4</c:v>
                </c:pt>
                <c:pt idx="22949">
                  <c:v>4036.2</c:v>
                </c:pt>
                <c:pt idx="22950">
                  <c:v>4046.4</c:v>
                </c:pt>
                <c:pt idx="22951">
                  <c:v>4044.1</c:v>
                </c:pt>
                <c:pt idx="22952">
                  <c:v>4029.5</c:v>
                </c:pt>
                <c:pt idx="22953">
                  <c:v>4030.1</c:v>
                </c:pt>
                <c:pt idx="22954">
                  <c:v>4033.1</c:v>
                </c:pt>
                <c:pt idx="22955">
                  <c:v>4028.7</c:v>
                </c:pt>
                <c:pt idx="22956">
                  <c:v>4023.9</c:v>
                </c:pt>
                <c:pt idx="22957">
                  <c:v>4035.5</c:v>
                </c:pt>
                <c:pt idx="22958">
                  <c:v>4030.2</c:v>
                </c:pt>
                <c:pt idx="22959">
                  <c:v>4028.3</c:v>
                </c:pt>
                <c:pt idx="22960">
                  <c:v>4033.6</c:v>
                </c:pt>
                <c:pt idx="22961">
                  <c:v>4038.6</c:v>
                </c:pt>
                <c:pt idx="22962">
                  <c:v>4027.3</c:v>
                </c:pt>
                <c:pt idx="22963">
                  <c:v>4023.8</c:v>
                </c:pt>
                <c:pt idx="22964">
                  <c:v>4020.6</c:v>
                </c:pt>
                <c:pt idx="22965">
                  <c:v>4027.9</c:v>
                </c:pt>
                <c:pt idx="22966">
                  <c:v>4028.6</c:v>
                </c:pt>
                <c:pt idx="22967">
                  <c:v>4026.3</c:v>
                </c:pt>
                <c:pt idx="22968">
                  <c:v>4020</c:v>
                </c:pt>
                <c:pt idx="22969">
                  <c:v>4029.2</c:v>
                </c:pt>
                <c:pt idx="22970">
                  <c:v>4041.1</c:v>
                </c:pt>
                <c:pt idx="22971">
                  <c:v>4033.6</c:v>
                </c:pt>
                <c:pt idx="22972">
                  <c:v>4036.7</c:v>
                </c:pt>
                <c:pt idx="22973">
                  <c:v>4045.5</c:v>
                </c:pt>
                <c:pt idx="22974">
                  <c:v>4030.9</c:v>
                </c:pt>
                <c:pt idx="22975">
                  <c:v>4036.2</c:v>
                </c:pt>
                <c:pt idx="22976">
                  <c:v>4036.3</c:v>
                </c:pt>
                <c:pt idx="22977">
                  <c:v>4041.3</c:v>
                </c:pt>
                <c:pt idx="22978">
                  <c:v>4042.6</c:v>
                </c:pt>
                <c:pt idx="22979">
                  <c:v>4042.5</c:v>
                </c:pt>
                <c:pt idx="22980">
                  <c:v>4050.1</c:v>
                </c:pt>
                <c:pt idx="22981">
                  <c:v>4046.2</c:v>
                </c:pt>
                <c:pt idx="22982">
                  <c:v>4049.2</c:v>
                </c:pt>
                <c:pt idx="22983">
                  <c:v>4049.4</c:v>
                </c:pt>
                <c:pt idx="22984">
                  <c:v>4056.9</c:v>
                </c:pt>
                <c:pt idx="22985">
                  <c:v>4058.9</c:v>
                </c:pt>
                <c:pt idx="22986">
                  <c:v>4058.7</c:v>
                </c:pt>
                <c:pt idx="22987">
                  <c:v>4054.1</c:v>
                </c:pt>
                <c:pt idx="22988">
                  <c:v>4050.7</c:v>
                </c:pt>
                <c:pt idx="22989">
                  <c:v>4041.2</c:v>
                </c:pt>
                <c:pt idx="22990">
                  <c:v>4050.7</c:v>
                </c:pt>
                <c:pt idx="22991">
                  <c:v>4043.2</c:v>
                </c:pt>
                <c:pt idx="22992">
                  <c:v>4046.5</c:v>
                </c:pt>
                <c:pt idx="22993">
                  <c:v>4042.5</c:v>
                </c:pt>
                <c:pt idx="22994">
                  <c:v>4038.9</c:v>
                </c:pt>
                <c:pt idx="22995">
                  <c:v>4035</c:v>
                </c:pt>
                <c:pt idx="22996">
                  <c:v>4027.7</c:v>
                </c:pt>
                <c:pt idx="22997">
                  <c:v>4027.2</c:v>
                </c:pt>
                <c:pt idx="22998">
                  <c:v>4031.7</c:v>
                </c:pt>
                <c:pt idx="22999">
                  <c:v>4023.8</c:v>
                </c:pt>
                <c:pt idx="23000">
                  <c:v>4032.1</c:v>
                </c:pt>
                <c:pt idx="23001">
                  <c:v>4026.1</c:v>
                </c:pt>
                <c:pt idx="23002">
                  <c:v>4030.2</c:v>
                </c:pt>
                <c:pt idx="23003">
                  <c:v>4037.6</c:v>
                </c:pt>
                <c:pt idx="23004">
                  <c:v>4026</c:v>
                </c:pt>
                <c:pt idx="23005">
                  <c:v>4024</c:v>
                </c:pt>
                <c:pt idx="23006">
                  <c:v>4021.5</c:v>
                </c:pt>
                <c:pt idx="23007">
                  <c:v>4014.8</c:v>
                </c:pt>
                <c:pt idx="23008">
                  <c:v>4013.1</c:v>
                </c:pt>
                <c:pt idx="23009">
                  <c:v>4014.9</c:v>
                </c:pt>
                <c:pt idx="23010">
                  <c:v>4017.4</c:v>
                </c:pt>
                <c:pt idx="23011">
                  <c:v>4020</c:v>
                </c:pt>
                <c:pt idx="23012">
                  <c:v>4020.5</c:v>
                </c:pt>
                <c:pt idx="23013">
                  <c:v>4019.5</c:v>
                </c:pt>
                <c:pt idx="23014">
                  <c:v>4020.6</c:v>
                </c:pt>
                <c:pt idx="23015">
                  <c:v>4021.8</c:v>
                </c:pt>
                <c:pt idx="23016">
                  <c:v>4023.5</c:v>
                </c:pt>
                <c:pt idx="23017">
                  <c:v>4013.1</c:v>
                </c:pt>
                <c:pt idx="23018">
                  <c:v>4019.1</c:v>
                </c:pt>
                <c:pt idx="23019">
                  <c:v>4016.9</c:v>
                </c:pt>
                <c:pt idx="23020">
                  <c:v>4029.5</c:v>
                </c:pt>
                <c:pt idx="23021">
                  <c:v>4022.8</c:v>
                </c:pt>
                <c:pt idx="23022">
                  <c:v>4020.2</c:v>
                </c:pt>
                <c:pt idx="23023">
                  <c:v>4026.9</c:v>
                </c:pt>
                <c:pt idx="23024">
                  <c:v>4017.7</c:v>
                </c:pt>
                <c:pt idx="23025">
                  <c:v>4031.1</c:v>
                </c:pt>
                <c:pt idx="23026">
                  <c:v>4028.9</c:v>
                </c:pt>
                <c:pt idx="23027">
                  <c:v>4025.7</c:v>
                </c:pt>
                <c:pt idx="23028">
                  <c:v>4014.1</c:v>
                </c:pt>
                <c:pt idx="23029">
                  <c:v>4029</c:v>
                </c:pt>
                <c:pt idx="23030">
                  <c:v>4040.8</c:v>
                </c:pt>
                <c:pt idx="23031">
                  <c:v>4046.7</c:v>
                </c:pt>
                <c:pt idx="23032">
                  <c:v>4026.3</c:v>
                </c:pt>
                <c:pt idx="23033">
                  <c:v>4037.9</c:v>
                </c:pt>
                <c:pt idx="23034">
                  <c:v>4028.4</c:v>
                </c:pt>
                <c:pt idx="23035">
                  <c:v>4020</c:v>
                </c:pt>
                <c:pt idx="23036">
                  <c:v>4027.5</c:v>
                </c:pt>
                <c:pt idx="23037">
                  <c:v>4030</c:v>
                </c:pt>
                <c:pt idx="23038">
                  <c:v>4031.4</c:v>
                </c:pt>
                <c:pt idx="23039">
                  <c:v>4026.9</c:v>
                </c:pt>
                <c:pt idx="23040">
                  <c:v>4036.5</c:v>
                </c:pt>
                <c:pt idx="23041">
                  <c:v>4043</c:v>
                </c:pt>
                <c:pt idx="23042">
                  <c:v>4037.8</c:v>
                </c:pt>
                <c:pt idx="23043">
                  <c:v>4033.6</c:v>
                </c:pt>
                <c:pt idx="23044">
                  <c:v>4029.9</c:v>
                </c:pt>
                <c:pt idx="23045">
                  <c:v>4032.8</c:v>
                </c:pt>
                <c:pt idx="23046">
                  <c:v>4037</c:v>
                </c:pt>
                <c:pt idx="23047">
                  <c:v>4032.7</c:v>
                </c:pt>
                <c:pt idx="23048">
                  <c:v>4038.4</c:v>
                </c:pt>
                <c:pt idx="23049">
                  <c:v>4034.6</c:v>
                </c:pt>
                <c:pt idx="23050">
                  <c:v>4038.7</c:v>
                </c:pt>
                <c:pt idx="23051">
                  <c:v>4034.3</c:v>
                </c:pt>
                <c:pt idx="23052">
                  <c:v>4035.3</c:v>
                </c:pt>
                <c:pt idx="23053">
                  <c:v>4035.5</c:v>
                </c:pt>
                <c:pt idx="23054">
                  <c:v>4037.6</c:v>
                </c:pt>
                <c:pt idx="23055">
                  <c:v>4033.6</c:v>
                </c:pt>
                <c:pt idx="23056">
                  <c:v>4031.5</c:v>
                </c:pt>
                <c:pt idx="23057">
                  <c:v>4029.2</c:v>
                </c:pt>
                <c:pt idx="23058">
                  <c:v>4026.8</c:v>
                </c:pt>
                <c:pt idx="23059">
                  <c:v>4022.6</c:v>
                </c:pt>
                <c:pt idx="23060">
                  <c:v>4030.1</c:v>
                </c:pt>
                <c:pt idx="23061">
                  <c:v>4034.2</c:v>
                </c:pt>
                <c:pt idx="23062">
                  <c:v>4032</c:v>
                </c:pt>
                <c:pt idx="23063">
                  <c:v>4023.4</c:v>
                </c:pt>
                <c:pt idx="23064">
                  <c:v>4007.8</c:v>
                </c:pt>
                <c:pt idx="23065">
                  <c:v>4017.3</c:v>
                </c:pt>
                <c:pt idx="23066">
                  <c:v>4015.5</c:v>
                </c:pt>
                <c:pt idx="23067">
                  <c:v>4014.9</c:v>
                </c:pt>
                <c:pt idx="23068">
                  <c:v>4014.7</c:v>
                </c:pt>
                <c:pt idx="23069">
                  <c:v>4009.1</c:v>
                </c:pt>
                <c:pt idx="23070">
                  <c:v>4017.6</c:v>
                </c:pt>
                <c:pt idx="23071">
                  <c:v>4002.5</c:v>
                </c:pt>
                <c:pt idx="23072">
                  <c:v>3999.3</c:v>
                </c:pt>
                <c:pt idx="23073">
                  <c:v>3994.9</c:v>
                </c:pt>
                <c:pt idx="23074">
                  <c:v>3997.2</c:v>
                </c:pt>
                <c:pt idx="23075">
                  <c:v>4005</c:v>
                </c:pt>
                <c:pt idx="23076">
                  <c:v>4003.1</c:v>
                </c:pt>
                <c:pt idx="23077">
                  <c:v>4002.4</c:v>
                </c:pt>
                <c:pt idx="23078">
                  <c:v>4005.4</c:v>
                </c:pt>
                <c:pt idx="23079">
                  <c:v>3992.7</c:v>
                </c:pt>
                <c:pt idx="23080">
                  <c:v>4005.8</c:v>
                </c:pt>
                <c:pt idx="23081">
                  <c:v>3994.6</c:v>
                </c:pt>
                <c:pt idx="23082">
                  <c:v>4007.6</c:v>
                </c:pt>
                <c:pt idx="23083">
                  <c:v>4004.8</c:v>
                </c:pt>
                <c:pt idx="23084">
                  <c:v>3993</c:v>
                </c:pt>
                <c:pt idx="23085">
                  <c:v>4006.6</c:v>
                </c:pt>
                <c:pt idx="23086">
                  <c:v>4005.1</c:v>
                </c:pt>
                <c:pt idx="23087">
                  <c:v>4007.7</c:v>
                </c:pt>
                <c:pt idx="23088">
                  <c:v>3996.7</c:v>
                </c:pt>
                <c:pt idx="23089">
                  <c:v>4000.7</c:v>
                </c:pt>
                <c:pt idx="23090">
                  <c:v>4002</c:v>
                </c:pt>
                <c:pt idx="23091">
                  <c:v>4016.5</c:v>
                </c:pt>
                <c:pt idx="23092">
                  <c:v>4004.1</c:v>
                </c:pt>
                <c:pt idx="23093">
                  <c:v>4012.1</c:v>
                </c:pt>
                <c:pt idx="23094">
                  <c:v>4009.4</c:v>
                </c:pt>
                <c:pt idx="23095">
                  <c:v>4007.5</c:v>
                </c:pt>
                <c:pt idx="23096">
                  <c:v>4019.3</c:v>
                </c:pt>
                <c:pt idx="23097">
                  <c:v>4020</c:v>
                </c:pt>
                <c:pt idx="23098">
                  <c:v>4022.2</c:v>
                </c:pt>
                <c:pt idx="23099">
                  <c:v>4014.1</c:v>
                </c:pt>
                <c:pt idx="23100">
                  <c:v>4015.8</c:v>
                </c:pt>
                <c:pt idx="23101">
                  <c:v>4018.8</c:v>
                </c:pt>
                <c:pt idx="23102">
                  <c:v>4016.1</c:v>
                </c:pt>
                <c:pt idx="23103">
                  <c:v>4025.2</c:v>
                </c:pt>
                <c:pt idx="23104">
                  <c:v>4022.2</c:v>
                </c:pt>
                <c:pt idx="23105">
                  <c:v>4024.2</c:v>
                </c:pt>
                <c:pt idx="23106">
                  <c:v>4022.6</c:v>
                </c:pt>
                <c:pt idx="23107">
                  <c:v>4022.6</c:v>
                </c:pt>
                <c:pt idx="23108">
                  <c:v>4023.3</c:v>
                </c:pt>
                <c:pt idx="23109">
                  <c:v>4025.8</c:v>
                </c:pt>
                <c:pt idx="23110">
                  <c:v>4025.8</c:v>
                </c:pt>
                <c:pt idx="23111">
                  <c:v>4030.2</c:v>
                </c:pt>
                <c:pt idx="23112">
                  <c:v>4020.5</c:v>
                </c:pt>
                <c:pt idx="23113">
                  <c:v>4019.9</c:v>
                </c:pt>
                <c:pt idx="23114">
                  <c:v>4023.1</c:v>
                </c:pt>
                <c:pt idx="23115">
                  <c:v>4016</c:v>
                </c:pt>
                <c:pt idx="23116">
                  <c:v>4025.7</c:v>
                </c:pt>
                <c:pt idx="23117">
                  <c:v>4009.3</c:v>
                </c:pt>
                <c:pt idx="23118">
                  <c:v>4009.4</c:v>
                </c:pt>
                <c:pt idx="23119">
                  <c:v>4014</c:v>
                </c:pt>
                <c:pt idx="23120">
                  <c:v>4018.2</c:v>
                </c:pt>
                <c:pt idx="23121">
                  <c:v>4008.7</c:v>
                </c:pt>
                <c:pt idx="23122">
                  <c:v>4017.7</c:v>
                </c:pt>
                <c:pt idx="23123">
                  <c:v>4021.8</c:v>
                </c:pt>
                <c:pt idx="23124">
                  <c:v>4020.5</c:v>
                </c:pt>
                <c:pt idx="23125">
                  <c:v>4019.6</c:v>
                </c:pt>
                <c:pt idx="23126">
                  <c:v>4020.8</c:v>
                </c:pt>
                <c:pt idx="23127">
                  <c:v>4032</c:v>
                </c:pt>
                <c:pt idx="23128">
                  <c:v>4027.6</c:v>
                </c:pt>
                <c:pt idx="23129">
                  <c:v>4008.9</c:v>
                </c:pt>
                <c:pt idx="23130">
                  <c:v>4000.6</c:v>
                </c:pt>
                <c:pt idx="23131">
                  <c:v>4018.9</c:v>
                </c:pt>
                <c:pt idx="23132">
                  <c:v>4020.2</c:v>
                </c:pt>
                <c:pt idx="23133">
                  <c:v>4021.5</c:v>
                </c:pt>
                <c:pt idx="23134">
                  <c:v>4008.8</c:v>
                </c:pt>
                <c:pt idx="23135">
                  <c:v>4023.7</c:v>
                </c:pt>
                <c:pt idx="23136">
                  <c:v>4025.7</c:v>
                </c:pt>
                <c:pt idx="23137">
                  <c:v>4019.5</c:v>
                </c:pt>
                <c:pt idx="23138">
                  <c:v>4024.4</c:v>
                </c:pt>
                <c:pt idx="23139">
                  <c:v>4022.5</c:v>
                </c:pt>
                <c:pt idx="23140">
                  <c:v>4019.8</c:v>
                </c:pt>
                <c:pt idx="23141">
                  <c:v>4026.8</c:v>
                </c:pt>
                <c:pt idx="23142">
                  <c:v>4031</c:v>
                </c:pt>
                <c:pt idx="23143">
                  <c:v>4023.6</c:v>
                </c:pt>
                <c:pt idx="23144">
                  <c:v>4020.6</c:v>
                </c:pt>
                <c:pt idx="23145">
                  <c:v>4018.3</c:v>
                </c:pt>
                <c:pt idx="23146">
                  <c:v>4017.4</c:v>
                </c:pt>
                <c:pt idx="23147">
                  <c:v>4017.2</c:v>
                </c:pt>
                <c:pt idx="23148">
                  <c:v>4018.6</c:v>
                </c:pt>
                <c:pt idx="23149">
                  <c:v>4017.2</c:v>
                </c:pt>
                <c:pt idx="23150">
                  <c:v>4022.4</c:v>
                </c:pt>
                <c:pt idx="23151">
                  <c:v>4015.8</c:v>
                </c:pt>
                <c:pt idx="23152">
                  <c:v>4022.8</c:v>
                </c:pt>
                <c:pt idx="23153">
                  <c:v>4013.8</c:v>
                </c:pt>
                <c:pt idx="23154">
                  <c:v>4017.1</c:v>
                </c:pt>
                <c:pt idx="23155">
                  <c:v>4015.7</c:v>
                </c:pt>
                <c:pt idx="23156">
                  <c:v>4022.1</c:v>
                </c:pt>
                <c:pt idx="23157">
                  <c:v>4021.5</c:v>
                </c:pt>
                <c:pt idx="23158">
                  <c:v>4021.2</c:v>
                </c:pt>
                <c:pt idx="23159">
                  <c:v>4016.5</c:v>
                </c:pt>
                <c:pt idx="23160">
                  <c:v>4011</c:v>
                </c:pt>
                <c:pt idx="23161">
                  <c:v>4023</c:v>
                </c:pt>
                <c:pt idx="23162">
                  <c:v>4013.3</c:v>
                </c:pt>
                <c:pt idx="23163">
                  <c:v>4020.7</c:v>
                </c:pt>
                <c:pt idx="23164">
                  <c:v>4015.4</c:v>
                </c:pt>
                <c:pt idx="23165">
                  <c:v>4012.8</c:v>
                </c:pt>
                <c:pt idx="23166">
                  <c:v>4013.9</c:v>
                </c:pt>
                <c:pt idx="23167">
                  <c:v>4001.2</c:v>
                </c:pt>
                <c:pt idx="23168">
                  <c:v>4006</c:v>
                </c:pt>
                <c:pt idx="23169">
                  <c:v>4022.2</c:v>
                </c:pt>
                <c:pt idx="23170">
                  <c:v>4004.7</c:v>
                </c:pt>
                <c:pt idx="23171">
                  <c:v>4002</c:v>
                </c:pt>
                <c:pt idx="23172">
                  <c:v>4019</c:v>
                </c:pt>
                <c:pt idx="23173">
                  <c:v>4013</c:v>
                </c:pt>
                <c:pt idx="23174">
                  <c:v>4015.9</c:v>
                </c:pt>
                <c:pt idx="23175">
                  <c:v>4019.2</c:v>
                </c:pt>
                <c:pt idx="23176">
                  <c:v>4010.5</c:v>
                </c:pt>
                <c:pt idx="23177">
                  <c:v>4026.8</c:v>
                </c:pt>
                <c:pt idx="23178">
                  <c:v>3998.9</c:v>
                </c:pt>
                <c:pt idx="23179">
                  <c:v>4016.3</c:v>
                </c:pt>
                <c:pt idx="23180">
                  <c:v>4010.4</c:v>
                </c:pt>
                <c:pt idx="23181">
                  <c:v>4020</c:v>
                </c:pt>
                <c:pt idx="23182">
                  <c:v>4010.4</c:v>
                </c:pt>
                <c:pt idx="23183">
                  <c:v>4003.6</c:v>
                </c:pt>
                <c:pt idx="23184">
                  <c:v>4002.3</c:v>
                </c:pt>
                <c:pt idx="23185">
                  <c:v>4011.3</c:v>
                </c:pt>
                <c:pt idx="23186">
                  <c:v>4021.8</c:v>
                </c:pt>
                <c:pt idx="23187">
                  <c:v>4015.6</c:v>
                </c:pt>
                <c:pt idx="23188">
                  <c:v>4014.3</c:v>
                </c:pt>
                <c:pt idx="23189">
                  <c:v>4010.9</c:v>
                </c:pt>
                <c:pt idx="23190">
                  <c:v>4012.3</c:v>
                </c:pt>
                <c:pt idx="23191">
                  <c:v>4008.2</c:v>
                </c:pt>
                <c:pt idx="23192">
                  <c:v>4013.8</c:v>
                </c:pt>
                <c:pt idx="23193">
                  <c:v>4015.1</c:v>
                </c:pt>
                <c:pt idx="23194">
                  <c:v>4021.2</c:v>
                </c:pt>
                <c:pt idx="23195">
                  <c:v>4018</c:v>
                </c:pt>
                <c:pt idx="23196">
                  <c:v>4016.5</c:v>
                </c:pt>
                <c:pt idx="23197">
                  <c:v>4019.8</c:v>
                </c:pt>
                <c:pt idx="23198">
                  <c:v>4013.5</c:v>
                </c:pt>
                <c:pt idx="23199">
                  <c:v>4016.9</c:v>
                </c:pt>
                <c:pt idx="23200">
                  <c:v>4016.8</c:v>
                </c:pt>
                <c:pt idx="23201">
                  <c:v>4019.5</c:v>
                </c:pt>
                <c:pt idx="23202">
                  <c:v>4024.6</c:v>
                </c:pt>
                <c:pt idx="23203">
                  <c:v>4022.7</c:v>
                </c:pt>
                <c:pt idx="23204">
                  <c:v>4022.7</c:v>
                </c:pt>
                <c:pt idx="23205">
                  <c:v>4025.9</c:v>
                </c:pt>
                <c:pt idx="23206">
                  <c:v>4019.7</c:v>
                </c:pt>
                <c:pt idx="23207">
                  <c:v>4007.3</c:v>
                </c:pt>
                <c:pt idx="23208">
                  <c:v>4024.5</c:v>
                </c:pt>
                <c:pt idx="23209">
                  <c:v>4021.2</c:v>
                </c:pt>
                <c:pt idx="23210">
                  <c:v>4019.8</c:v>
                </c:pt>
                <c:pt idx="23211">
                  <c:v>4027.2</c:v>
                </c:pt>
                <c:pt idx="23212">
                  <c:v>4019.4</c:v>
                </c:pt>
                <c:pt idx="23213">
                  <c:v>4018.4</c:v>
                </c:pt>
                <c:pt idx="23214">
                  <c:v>4024.2</c:v>
                </c:pt>
                <c:pt idx="23215">
                  <c:v>4027.2</c:v>
                </c:pt>
                <c:pt idx="23216">
                  <c:v>4021.7</c:v>
                </c:pt>
                <c:pt idx="23217">
                  <c:v>4016.6</c:v>
                </c:pt>
                <c:pt idx="23218">
                  <c:v>4022.6</c:v>
                </c:pt>
                <c:pt idx="23219">
                  <c:v>4018.6</c:v>
                </c:pt>
                <c:pt idx="23220">
                  <c:v>4018</c:v>
                </c:pt>
                <c:pt idx="23221">
                  <c:v>4024.3</c:v>
                </c:pt>
                <c:pt idx="23222">
                  <c:v>4022</c:v>
                </c:pt>
                <c:pt idx="23223">
                  <c:v>4013.5</c:v>
                </c:pt>
                <c:pt idx="23224">
                  <c:v>4015.5</c:v>
                </c:pt>
                <c:pt idx="23225">
                  <c:v>4020.3</c:v>
                </c:pt>
                <c:pt idx="23226">
                  <c:v>4013.4</c:v>
                </c:pt>
                <c:pt idx="23227">
                  <c:v>4020.8</c:v>
                </c:pt>
                <c:pt idx="23228">
                  <c:v>4012.7</c:v>
                </c:pt>
                <c:pt idx="23229">
                  <c:v>4014.8</c:v>
                </c:pt>
                <c:pt idx="23230">
                  <c:v>4010.9</c:v>
                </c:pt>
                <c:pt idx="23231">
                  <c:v>4016.1</c:v>
                </c:pt>
                <c:pt idx="23232">
                  <c:v>4016.5</c:v>
                </c:pt>
                <c:pt idx="23233">
                  <c:v>4015.2</c:v>
                </c:pt>
                <c:pt idx="23234">
                  <c:v>4019.7</c:v>
                </c:pt>
                <c:pt idx="23235">
                  <c:v>4014.1</c:v>
                </c:pt>
                <c:pt idx="23236">
                  <c:v>4020.7</c:v>
                </c:pt>
                <c:pt idx="23237">
                  <c:v>4021.8</c:v>
                </c:pt>
                <c:pt idx="23238">
                  <c:v>4015.3</c:v>
                </c:pt>
                <c:pt idx="23239">
                  <c:v>4016.8</c:v>
                </c:pt>
                <c:pt idx="23240">
                  <c:v>4013.3</c:v>
                </c:pt>
                <c:pt idx="23241">
                  <c:v>4022.7</c:v>
                </c:pt>
                <c:pt idx="23242">
                  <c:v>4024.1</c:v>
                </c:pt>
                <c:pt idx="23243">
                  <c:v>4021.5</c:v>
                </c:pt>
                <c:pt idx="23244">
                  <c:v>4031.4</c:v>
                </c:pt>
                <c:pt idx="23245">
                  <c:v>4030.6</c:v>
                </c:pt>
                <c:pt idx="23246">
                  <c:v>4026.8</c:v>
                </c:pt>
                <c:pt idx="23247">
                  <c:v>4018.9</c:v>
                </c:pt>
                <c:pt idx="23248">
                  <c:v>4029</c:v>
                </c:pt>
                <c:pt idx="23249">
                  <c:v>4033.6</c:v>
                </c:pt>
                <c:pt idx="23250">
                  <c:v>4022</c:v>
                </c:pt>
                <c:pt idx="23251">
                  <c:v>4042.8</c:v>
                </c:pt>
                <c:pt idx="23252">
                  <c:v>4017.8</c:v>
                </c:pt>
                <c:pt idx="23253">
                  <c:v>4038</c:v>
                </c:pt>
                <c:pt idx="23254">
                  <c:v>4020.6</c:v>
                </c:pt>
                <c:pt idx="23255">
                  <c:v>4026.5</c:v>
                </c:pt>
                <c:pt idx="23256">
                  <c:v>4029.2</c:v>
                </c:pt>
                <c:pt idx="23257">
                  <c:v>4013.2</c:v>
                </c:pt>
                <c:pt idx="23258">
                  <c:v>4024.2</c:v>
                </c:pt>
                <c:pt idx="23259">
                  <c:v>4021.5</c:v>
                </c:pt>
                <c:pt idx="23260">
                  <c:v>4015.1</c:v>
                </c:pt>
                <c:pt idx="23261">
                  <c:v>4032.7</c:v>
                </c:pt>
                <c:pt idx="23262">
                  <c:v>4030.5</c:v>
                </c:pt>
                <c:pt idx="23263">
                  <c:v>4045.3</c:v>
                </c:pt>
                <c:pt idx="23264">
                  <c:v>4042.4</c:v>
                </c:pt>
                <c:pt idx="23265">
                  <c:v>4033.3</c:v>
                </c:pt>
                <c:pt idx="23266">
                  <c:v>4042.9</c:v>
                </c:pt>
                <c:pt idx="23267">
                  <c:v>4030</c:v>
                </c:pt>
                <c:pt idx="23268">
                  <c:v>4027.5</c:v>
                </c:pt>
                <c:pt idx="23269">
                  <c:v>4022.6</c:v>
                </c:pt>
                <c:pt idx="23270">
                  <c:v>4029.7</c:v>
                </c:pt>
                <c:pt idx="23271">
                  <c:v>4035</c:v>
                </c:pt>
                <c:pt idx="23272">
                  <c:v>4037.9</c:v>
                </c:pt>
                <c:pt idx="23273">
                  <c:v>4027.2</c:v>
                </c:pt>
                <c:pt idx="23274">
                  <c:v>4028.7</c:v>
                </c:pt>
                <c:pt idx="23275">
                  <c:v>4025.9</c:v>
                </c:pt>
                <c:pt idx="23276">
                  <c:v>4024.5</c:v>
                </c:pt>
                <c:pt idx="23277">
                  <c:v>4027.7</c:v>
                </c:pt>
                <c:pt idx="23278">
                  <c:v>4023.7</c:v>
                </c:pt>
                <c:pt idx="23279">
                  <c:v>4016.2</c:v>
                </c:pt>
                <c:pt idx="23280">
                  <c:v>4022.8</c:v>
                </c:pt>
                <c:pt idx="23281">
                  <c:v>4026.3</c:v>
                </c:pt>
                <c:pt idx="23282">
                  <c:v>4027.9</c:v>
                </c:pt>
                <c:pt idx="23283">
                  <c:v>4028.3</c:v>
                </c:pt>
                <c:pt idx="23284">
                  <c:v>4022.4</c:v>
                </c:pt>
                <c:pt idx="23285">
                  <c:v>4020.8</c:v>
                </c:pt>
                <c:pt idx="23286">
                  <c:v>4013.2</c:v>
                </c:pt>
                <c:pt idx="23287">
                  <c:v>4015.2</c:v>
                </c:pt>
                <c:pt idx="23288">
                  <c:v>4018.6</c:v>
                </c:pt>
                <c:pt idx="23289">
                  <c:v>4012.2</c:v>
                </c:pt>
                <c:pt idx="23290">
                  <c:v>4017.5</c:v>
                </c:pt>
                <c:pt idx="23291">
                  <c:v>4016</c:v>
                </c:pt>
                <c:pt idx="23292">
                  <c:v>4022.6</c:v>
                </c:pt>
                <c:pt idx="23293">
                  <c:v>4007.2</c:v>
                </c:pt>
                <c:pt idx="23294">
                  <c:v>4013.5</c:v>
                </c:pt>
                <c:pt idx="23295">
                  <c:v>4007.1</c:v>
                </c:pt>
                <c:pt idx="23296">
                  <c:v>4005</c:v>
                </c:pt>
                <c:pt idx="23297">
                  <c:v>4007.5</c:v>
                </c:pt>
                <c:pt idx="23298">
                  <c:v>4001.3</c:v>
                </c:pt>
                <c:pt idx="23299">
                  <c:v>3998</c:v>
                </c:pt>
                <c:pt idx="23300">
                  <c:v>4012.8</c:v>
                </c:pt>
                <c:pt idx="23301">
                  <c:v>4007.5</c:v>
                </c:pt>
                <c:pt idx="23302">
                  <c:v>4004.7</c:v>
                </c:pt>
                <c:pt idx="23303">
                  <c:v>4002.5</c:v>
                </c:pt>
                <c:pt idx="23304">
                  <c:v>4004</c:v>
                </c:pt>
                <c:pt idx="23305">
                  <c:v>3994.9</c:v>
                </c:pt>
                <c:pt idx="23306">
                  <c:v>3988.8</c:v>
                </c:pt>
                <c:pt idx="23307">
                  <c:v>3981.9</c:v>
                </c:pt>
                <c:pt idx="23308">
                  <c:v>3988.7</c:v>
                </c:pt>
                <c:pt idx="23309">
                  <c:v>3987.1</c:v>
                </c:pt>
                <c:pt idx="23310">
                  <c:v>3970.1</c:v>
                </c:pt>
                <c:pt idx="23311">
                  <c:v>3973.2</c:v>
                </c:pt>
                <c:pt idx="23312">
                  <c:v>3981.2</c:v>
                </c:pt>
                <c:pt idx="23313">
                  <c:v>3977.6</c:v>
                </c:pt>
                <c:pt idx="23314">
                  <c:v>3985.9</c:v>
                </c:pt>
                <c:pt idx="23315">
                  <c:v>3988.5</c:v>
                </c:pt>
                <c:pt idx="23316">
                  <c:v>3982.2</c:v>
                </c:pt>
                <c:pt idx="23317">
                  <c:v>3973.3</c:v>
                </c:pt>
                <c:pt idx="23318">
                  <c:v>3973.2</c:v>
                </c:pt>
                <c:pt idx="23319">
                  <c:v>3984.8</c:v>
                </c:pt>
                <c:pt idx="23320">
                  <c:v>3978.5</c:v>
                </c:pt>
                <c:pt idx="23321">
                  <c:v>3984.9</c:v>
                </c:pt>
                <c:pt idx="23322">
                  <c:v>3990.2</c:v>
                </c:pt>
                <c:pt idx="23323">
                  <c:v>3986.4</c:v>
                </c:pt>
                <c:pt idx="23324">
                  <c:v>3986.1</c:v>
                </c:pt>
                <c:pt idx="23325">
                  <c:v>3981.2</c:v>
                </c:pt>
                <c:pt idx="23326">
                  <c:v>3977.8</c:v>
                </c:pt>
                <c:pt idx="23327">
                  <c:v>3970.3</c:v>
                </c:pt>
                <c:pt idx="23328">
                  <c:v>3962.8</c:v>
                </c:pt>
                <c:pt idx="23329">
                  <c:v>3964.3</c:v>
                </c:pt>
                <c:pt idx="23330">
                  <c:v>3963.1</c:v>
                </c:pt>
                <c:pt idx="23331">
                  <c:v>3969.8</c:v>
                </c:pt>
                <c:pt idx="23332">
                  <c:v>3970.3</c:v>
                </c:pt>
                <c:pt idx="23333">
                  <c:v>3975.2</c:v>
                </c:pt>
                <c:pt idx="23334">
                  <c:v>3968</c:v>
                </c:pt>
                <c:pt idx="23335">
                  <c:v>3970.5</c:v>
                </c:pt>
                <c:pt idx="23336">
                  <c:v>3971.8</c:v>
                </c:pt>
                <c:pt idx="23337">
                  <c:v>3979.5</c:v>
                </c:pt>
                <c:pt idx="23338">
                  <c:v>3974.8</c:v>
                </c:pt>
                <c:pt idx="23339">
                  <c:v>3981.9</c:v>
                </c:pt>
                <c:pt idx="23340">
                  <c:v>3979.1</c:v>
                </c:pt>
                <c:pt idx="23341">
                  <c:v>3987.3</c:v>
                </c:pt>
                <c:pt idx="23342">
                  <c:v>3988.9</c:v>
                </c:pt>
                <c:pt idx="23343">
                  <c:v>3988.6</c:v>
                </c:pt>
                <c:pt idx="23344">
                  <c:v>3985.1</c:v>
                </c:pt>
                <c:pt idx="23345">
                  <c:v>3977.4</c:v>
                </c:pt>
                <c:pt idx="23346">
                  <c:v>3981.5</c:v>
                </c:pt>
                <c:pt idx="23347">
                  <c:v>3933.6</c:v>
                </c:pt>
                <c:pt idx="23348">
                  <c:v>4001.4</c:v>
                </c:pt>
                <c:pt idx="23349">
                  <c:v>4004.3</c:v>
                </c:pt>
                <c:pt idx="23350">
                  <c:v>3982.1</c:v>
                </c:pt>
                <c:pt idx="23351">
                  <c:v>3999.7</c:v>
                </c:pt>
                <c:pt idx="23352">
                  <c:v>4014.8</c:v>
                </c:pt>
                <c:pt idx="23353">
                  <c:v>3979.2</c:v>
                </c:pt>
                <c:pt idx="23354">
                  <c:v>3972.6</c:v>
                </c:pt>
                <c:pt idx="23355">
                  <c:v>3985.9</c:v>
                </c:pt>
                <c:pt idx="23356">
                  <c:v>3986.4</c:v>
                </c:pt>
                <c:pt idx="23357">
                  <c:v>3980.8</c:v>
                </c:pt>
                <c:pt idx="23358">
                  <c:v>4023.6</c:v>
                </c:pt>
                <c:pt idx="23359">
                  <c:v>3979.2</c:v>
                </c:pt>
                <c:pt idx="23360">
                  <c:v>3981.2</c:v>
                </c:pt>
                <c:pt idx="23361">
                  <c:v>3987.4</c:v>
                </c:pt>
                <c:pt idx="23362">
                  <c:v>3987.8</c:v>
                </c:pt>
                <c:pt idx="23363">
                  <c:v>3983.3</c:v>
                </c:pt>
                <c:pt idx="23364">
                  <c:v>3977</c:v>
                </c:pt>
                <c:pt idx="23365">
                  <c:v>3969.6</c:v>
                </c:pt>
                <c:pt idx="23366">
                  <c:v>3966.6</c:v>
                </c:pt>
                <c:pt idx="23367">
                  <c:v>3962.9</c:v>
                </c:pt>
                <c:pt idx="23368">
                  <c:v>3962.3</c:v>
                </c:pt>
                <c:pt idx="23369">
                  <c:v>3962.8</c:v>
                </c:pt>
                <c:pt idx="23370">
                  <c:v>3957.3</c:v>
                </c:pt>
                <c:pt idx="23371">
                  <c:v>3958.8</c:v>
                </c:pt>
                <c:pt idx="23372">
                  <c:v>3954.1</c:v>
                </c:pt>
                <c:pt idx="23373">
                  <c:v>3950.1</c:v>
                </c:pt>
                <c:pt idx="23374">
                  <c:v>3955.9</c:v>
                </c:pt>
                <c:pt idx="23375">
                  <c:v>3954.8</c:v>
                </c:pt>
                <c:pt idx="23376">
                  <c:v>3954</c:v>
                </c:pt>
                <c:pt idx="23377">
                  <c:v>3940</c:v>
                </c:pt>
                <c:pt idx="23378">
                  <c:v>3952.3</c:v>
                </c:pt>
                <c:pt idx="23379">
                  <c:v>3947</c:v>
                </c:pt>
                <c:pt idx="23380">
                  <c:v>3936.2</c:v>
                </c:pt>
                <c:pt idx="23381">
                  <c:v>3946.9</c:v>
                </c:pt>
                <c:pt idx="23382">
                  <c:v>3941.4</c:v>
                </c:pt>
                <c:pt idx="23383">
                  <c:v>3939</c:v>
                </c:pt>
                <c:pt idx="23384">
                  <c:v>3936.3</c:v>
                </c:pt>
                <c:pt idx="23385">
                  <c:v>3935.3</c:v>
                </c:pt>
                <c:pt idx="23386">
                  <c:v>3932.5</c:v>
                </c:pt>
                <c:pt idx="23387">
                  <c:v>3934.5</c:v>
                </c:pt>
                <c:pt idx="23388">
                  <c:v>3928.7</c:v>
                </c:pt>
                <c:pt idx="23389">
                  <c:v>3934.4</c:v>
                </c:pt>
                <c:pt idx="23390">
                  <c:v>3938.4</c:v>
                </c:pt>
                <c:pt idx="23391">
                  <c:v>3944.9</c:v>
                </c:pt>
                <c:pt idx="23392">
                  <c:v>3946.7</c:v>
                </c:pt>
                <c:pt idx="23393">
                  <c:v>3945.6</c:v>
                </c:pt>
                <c:pt idx="23394">
                  <c:v>3944.7</c:v>
                </c:pt>
                <c:pt idx="23395">
                  <c:v>3945.8</c:v>
                </c:pt>
                <c:pt idx="23396">
                  <c:v>3946.7</c:v>
                </c:pt>
                <c:pt idx="23397">
                  <c:v>3938.3</c:v>
                </c:pt>
                <c:pt idx="23398">
                  <c:v>3938.3</c:v>
                </c:pt>
                <c:pt idx="23399">
                  <c:v>3937.2</c:v>
                </c:pt>
                <c:pt idx="23400">
                  <c:v>3940.6</c:v>
                </c:pt>
                <c:pt idx="23401">
                  <c:v>3944.2</c:v>
                </c:pt>
                <c:pt idx="23402">
                  <c:v>3944.5</c:v>
                </c:pt>
                <c:pt idx="23403">
                  <c:v>3945.2</c:v>
                </c:pt>
                <c:pt idx="23404">
                  <c:v>3943.7</c:v>
                </c:pt>
                <c:pt idx="23405">
                  <c:v>3945.4</c:v>
                </c:pt>
                <c:pt idx="23406">
                  <c:v>3939.7</c:v>
                </c:pt>
                <c:pt idx="23407">
                  <c:v>3939.1</c:v>
                </c:pt>
                <c:pt idx="23408">
                  <c:v>3941</c:v>
                </c:pt>
                <c:pt idx="23409">
                  <c:v>3947.9</c:v>
                </c:pt>
                <c:pt idx="23410">
                  <c:v>3948.6</c:v>
                </c:pt>
                <c:pt idx="23411">
                  <c:v>3950.9</c:v>
                </c:pt>
                <c:pt idx="23412">
                  <c:v>3951.3</c:v>
                </c:pt>
                <c:pt idx="23413">
                  <c:v>3946</c:v>
                </c:pt>
                <c:pt idx="23414">
                  <c:v>3945.2</c:v>
                </c:pt>
                <c:pt idx="23415">
                  <c:v>3942.1</c:v>
                </c:pt>
                <c:pt idx="23416">
                  <c:v>3942.3</c:v>
                </c:pt>
                <c:pt idx="23417">
                  <c:v>3940.1</c:v>
                </c:pt>
                <c:pt idx="23418">
                  <c:v>3933.3</c:v>
                </c:pt>
                <c:pt idx="23419">
                  <c:v>3931.7</c:v>
                </c:pt>
                <c:pt idx="23420">
                  <c:v>3923.5</c:v>
                </c:pt>
                <c:pt idx="23421">
                  <c:v>3928</c:v>
                </c:pt>
                <c:pt idx="23422">
                  <c:v>3938.9</c:v>
                </c:pt>
                <c:pt idx="23423">
                  <c:v>3940.5</c:v>
                </c:pt>
                <c:pt idx="23424">
                  <c:v>3940.1</c:v>
                </c:pt>
                <c:pt idx="23425">
                  <c:v>3931.9</c:v>
                </c:pt>
                <c:pt idx="23426">
                  <c:v>3932.7</c:v>
                </c:pt>
                <c:pt idx="23427">
                  <c:v>3926.3</c:v>
                </c:pt>
                <c:pt idx="23428">
                  <c:v>3930.7</c:v>
                </c:pt>
                <c:pt idx="23429">
                  <c:v>3930.1</c:v>
                </c:pt>
                <c:pt idx="23430">
                  <c:v>3926.4</c:v>
                </c:pt>
                <c:pt idx="23431">
                  <c:v>3919.1</c:v>
                </c:pt>
                <c:pt idx="23432">
                  <c:v>3918.8</c:v>
                </c:pt>
                <c:pt idx="23433">
                  <c:v>3916.6</c:v>
                </c:pt>
                <c:pt idx="23434">
                  <c:v>3919.9</c:v>
                </c:pt>
                <c:pt idx="23435">
                  <c:v>3910.5</c:v>
                </c:pt>
                <c:pt idx="23436">
                  <c:v>3916.5</c:v>
                </c:pt>
                <c:pt idx="23437">
                  <c:v>3907.2</c:v>
                </c:pt>
                <c:pt idx="23438">
                  <c:v>3903.4</c:v>
                </c:pt>
                <c:pt idx="23439">
                  <c:v>3903.8</c:v>
                </c:pt>
                <c:pt idx="23440">
                  <c:v>3905</c:v>
                </c:pt>
                <c:pt idx="23441">
                  <c:v>3904</c:v>
                </c:pt>
                <c:pt idx="23442">
                  <c:v>3908</c:v>
                </c:pt>
                <c:pt idx="23443">
                  <c:v>3900.7</c:v>
                </c:pt>
                <c:pt idx="23444">
                  <c:v>3905.3</c:v>
                </c:pt>
                <c:pt idx="23445">
                  <c:v>3906.7</c:v>
                </c:pt>
                <c:pt idx="23446">
                  <c:v>3903.8</c:v>
                </c:pt>
                <c:pt idx="23447">
                  <c:v>3903.2</c:v>
                </c:pt>
                <c:pt idx="23448">
                  <c:v>3901.3</c:v>
                </c:pt>
                <c:pt idx="23449">
                  <c:v>3901.6</c:v>
                </c:pt>
                <c:pt idx="23450">
                  <c:v>3892</c:v>
                </c:pt>
                <c:pt idx="23451">
                  <c:v>3888</c:v>
                </c:pt>
                <c:pt idx="23452">
                  <c:v>3887.6</c:v>
                </c:pt>
                <c:pt idx="23453">
                  <c:v>3887.6</c:v>
                </c:pt>
                <c:pt idx="23454">
                  <c:v>3886</c:v>
                </c:pt>
                <c:pt idx="23455">
                  <c:v>3883.2</c:v>
                </c:pt>
                <c:pt idx="23456">
                  <c:v>3894</c:v>
                </c:pt>
                <c:pt idx="23457">
                  <c:v>3889.6</c:v>
                </c:pt>
                <c:pt idx="23458">
                  <c:v>3885.6</c:v>
                </c:pt>
                <c:pt idx="23459">
                  <c:v>3881.3</c:v>
                </c:pt>
                <c:pt idx="23460">
                  <c:v>3883.7</c:v>
                </c:pt>
                <c:pt idx="23461">
                  <c:v>3888.4</c:v>
                </c:pt>
                <c:pt idx="23462">
                  <c:v>3889.8</c:v>
                </c:pt>
                <c:pt idx="23463">
                  <c:v>3878.1</c:v>
                </c:pt>
                <c:pt idx="23464">
                  <c:v>3864.6</c:v>
                </c:pt>
                <c:pt idx="23465">
                  <c:v>3861.2</c:v>
                </c:pt>
                <c:pt idx="23466">
                  <c:v>3857.9</c:v>
                </c:pt>
                <c:pt idx="23467">
                  <c:v>3846.2</c:v>
                </c:pt>
                <c:pt idx="23468">
                  <c:v>3835.6</c:v>
                </c:pt>
                <c:pt idx="23469">
                  <c:v>3824.9</c:v>
                </c:pt>
                <c:pt idx="23470">
                  <c:v>3822.2</c:v>
                </c:pt>
                <c:pt idx="23471">
                  <c:v>3824.2</c:v>
                </c:pt>
                <c:pt idx="23472">
                  <c:v>3818.7</c:v>
                </c:pt>
                <c:pt idx="23473">
                  <c:v>3821.1</c:v>
                </c:pt>
                <c:pt idx="23474">
                  <c:v>3824.5</c:v>
                </c:pt>
                <c:pt idx="23475">
                  <c:v>3816.7</c:v>
                </c:pt>
                <c:pt idx="23476">
                  <c:v>3811.9</c:v>
                </c:pt>
                <c:pt idx="23477">
                  <c:v>3811</c:v>
                </c:pt>
                <c:pt idx="23478">
                  <c:v>3818.1</c:v>
                </c:pt>
                <c:pt idx="23479">
                  <c:v>3814.1</c:v>
                </c:pt>
                <c:pt idx="23480">
                  <c:v>3813.2</c:v>
                </c:pt>
                <c:pt idx="23481">
                  <c:v>3820.4</c:v>
                </c:pt>
                <c:pt idx="23482">
                  <c:v>3816.5</c:v>
                </c:pt>
                <c:pt idx="23483">
                  <c:v>3811.7</c:v>
                </c:pt>
                <c:pt idx="23484">
                  <c:v>3818.1</c:v>
                </c:pt>
                <c:pt idx="23485">
                  <c:v>3807.6</c:v>
                </c:pt>
                <c:pt idx="23486">
                  <c:v>3806.1</c:v>
                </c:pt>
                <c:pt idx="23487">
                  <c:v>3807.9</c:v>
                </c:pt>
                <c:pt idx="23488">
                  <c:v>3807.1</c:v>
                </c:pt>
                <c:pt idx="23489">
                  <c:v>3802.5</c:v>
                </c:pt>
                <c:pt idx="23490">
                  <c:v>3800.3</c:v>
                </c:pt>
                <c:pt idx="23491">
                  <c:v>3791.9</c:v>
                </c:pt>
                <c:pt idx="23492">
                  <c:v>3798.8</c:v>
                </c:pt>
                <c:pt idx="23493">
                  <c:v>3791.9</c:v>
                </c:pt>
                <c:pt idx="23494">
                  <c:v>3789.1</c:v>
                </c:pt>
                <c:pt idx="23495">
                  <c:v>3787</c:v>
                </c:pt>
                <c:pt idx="23496">
                  <c:v>3788.6</c:v>
                </c:pt>
                <c:pt idx="23497">
                  <c:v>3796.1</c:v>
                </c:pt>
                <c:pt idx="23498">
                  <c:v>3790.6</c:v>
                </c:pt>
                <c:pt idx="23499">
                  <c:v>3793.3</c:v>
                </c:pt>
                <c:pt idx="23500">
                  <c:v>3791.1</c:v>
                </c:pt>
                <c:pt idx="23501">
                  <c:v>3796.7</c:v>
                </c:pt>
                <c:pt idx="23502">
                  <c:v>3795.3</c:v>
                </c:pt>
                <c:pt idx="23503">
                  <c:v>3808</c:v>
                </c:pt>
                <c:pt idx="23504">
                  <c:v>3803.3</c:v>
                </c:pt>
                <c:pt idx="23505">
                  <c:v>3810.4</c:v>
                </c:pt>
                <c:pt idx="23506">
                  <c:v>3801.5</c:v>
                </c:pt>
                <c:pt idx="23507">
                  <c:v>3801.7</c:v>
                </c:pt>
                <c:pt idx="23508">
                  <c:v>3802.4</c:v>
                </c:pt>
                <c:pt idx="23509">
                  <c:v>3790.6</c:v>
                </c:pt>
                <c:pt idx="23510">
                  <c:v>3787.4</c:v>
                </c:pt>
                <c:pt idx="23511">
                  <c:v>3791.5</c:v>
                </c:pt>
                <c:pt idx="23512">
                  <c:v>3793.4</c:v>
                </c:pt>
                <c:pt idx="23513">
                  <c:v>3787.4</c:v>
                </c:pt>
                <c:pt idx="23514">
                  <c:v>3790.8</c:v>
                </c:pt>
                <c:pt idx="23515">
                  <c:v>3787.6</c:v>
                </c:pt>
                <c:pt idx="23516">
                  <c:v>3788.1</c:v>
                </c:pt>
                <c:pt idx="23517">
                  <c:v>3784.9</c:v>
                </c:pt>
                <c:pt idx="23518">
                  <c:v>3788.5</c:v>
                </c:pt>
                <c:pt idx="23519">
                  <c:v>3785.9</c:v>
                </c:pt>
                <c:pt idx="23520">
                  <c:v>3794.7</c:v>
                </c:pt>
                <c:pt idx="23521">
                  <c:v>3793.3</c:v>
                </c:pt>
                <c:pt idx="23522">
                  <c:v>3786.5</c:v>
                </c:pt>
                <c:pt idx="23523">
                  <c:v>3787.6</c:v>
                </c:pt>
                <c:pt idx="23524">
                  <c:v>3789.2</c:v>
                </c:pt>
                <c:pt idx="23525">
                  <c:v>3790</c:v>
                </c:pt>
                <c:pt idx="23526">
                  <c:v>3789.2</c:v>
                </c:pt>
                <c:pt idx="23527">
                  <c:v>3783.5</c:v>
                </c:pt>
                <c:pt idx="23528">
                  <c:v>3783.8</c:v>
                </c:pt>
                <c:pt idx="23529">
                  <c:v>3785.9</c:v>
                </c:pt>
                <c:pt idx="23530">
                  <c:v>3789</c:v>
                </c:pt>
                <c:pt idx="23531">
                  <c:v>3792.5</c:v>
                </c:pt>
                <c:pt idx="23532">
                  <c:v>3789.8</c:v>
                </c:pt>
                <c:pt idx="23533">
                  <c:v>3781.3</c:v>
                </c:pt>
                <c:pt idx="23534">
                  <c:v>3772.5</c:v>
                </c:pt>
                <c:pt idx="23535">
                  <c:v>3785.1</c:v>
                </c:pt>
                <c:pt idx="23536">
                  <c:v>3782.8</c:v>
                </c:pt>
                <c:pt idx="23537">
                  <c:v>3773.9</c:v>
                </c:pt>
                <c:pt idx="23538">
                  <c:v>3777.4</c:v>
                </c:pt>
                <c:pt idx="23539">
                  <c:v>3760.6</c:v>
                </c:pt>
                <c:pt idx="23540">
                  <c:v>3769.2</c:v>
                </c:pt>
                <c:pt idx="23541">
                  <c:v>3769.8</c:v>
                </c:pt>
                <c:pt idx="23542">
                  <c:v>3776.6</c:v>
                </c:pt>
                <c:pt idx="23543">
                  <c:v>3772.5</c:v>
                </c:pt>
                <c:pt idx="23544">
                  <c:v>3780.5</c:v>
                </c:pt>
                <c:pt idx="23545">
                  <c:v>3770.8</c:v>
                </c:pt>
                <c:pt idx="23546">
                  <c:v>3762.4</c:v>
                </c:pt>
                <c:pt idx="23547">
                  <c:v>3759.8</c:v>
                </c:pt>
                <c:pt idx="23548">
                  <c:v>3758.9</c:v>
                </c:pt>
                <c:pt idx="23549">
                  <c:v>3758</c:v>
                </c:pt>
                <c:pt idx="23550">
                  <c:v>3758.7</c:v>
                </c:pt>
                <c:pt idx="23551">
                  <c:v>3756.8</c:v>
                </c:pt>
                <c:pt idx="23552">
                  <c:v>3764.2</c:v>
                </c:pt>
                <c:pt idx="23553">
                  <c:v>3762.4</c:v>
                </c:pt>
                <c:pt idx="23554">
                  <c:v>3765.4</c:v>
                </c:pt>
                <c:pt idx="23555">
                  <c:v>3773.6</c:v>
                </c:pt>
                <c:pt idx="23556">
                  <c:v>3771</c:v>
                </c:pt>
                <c:pt idx="23557">
                  <c:v>3776.3</c:v>
                </c:pt>
                <c:pt idx="23558">
                  <c:v>3775.9</c:v>
                </c:pt>
                <c:pt idx="23559">
                  <c:v>3774.9</c:v>
                </c:pt>
                <c:pt idx="23560">
                  <c:v>3771.9</c:v>
                </c:pt>
                <c:pt idx="23561">
                  <c:v>3772.4</c:v>
                </c:pt>
                <c:pt idx="23562">
                  <c:v>3778.5</c:v>
                </c:pt>
                <c:pt idx="23563">
                  <c:v>3779.4</c:v>
                </c:pt>
                <c:pt idx="23564">
                  <c:v>3776.2</c:v>
                </c:pt>
                <c:pt idx="23565">
                  <c:v>3769.8</c:v>
                </c:pt>
                <c:pt idx="23566">
                  <c:v>3767.7</c:v>
                </c:pt>
                <c:pt idx="23567">
                  <c:v>3769.7</c:v>
                </c:pt>
                <c:pt idx="23568">
                  <c:v>3774.6</c:v>
                </c:pt>
                <c:pt idx="23569">
                  <c:v>3776.7</c:v>
                </c:pt>
                <c:pt idx="23570">
                  <c:v>3772.9</c:v>
                </c:pt>
                <c:pt idx="23571">
                  <c:v>3776.8</c:v>
                </c:pt>
                <c:pt idx="23572">
                  <c:v>3784.1</c:v>
                </c:pt>
                <c:pt idx="23573">
                  <c:v>3782.9</c:v>
                </c:pt>
                <c:pt idx="23574">
                  <c:v>3796.4</c:v>
                </c:pt>
                <c:pt idx="23575">
                  <c:v>3797.2</c:v>
                </c:pt>
                <c:pt idx="23576">
                  <c:v>3801.9</c:v>
                </c:pt>
                <c:pt idx="23577">
                  <c:v>3809.1</c:v>
                </c:pt>
                <c:pt idx="23578">
                  <c:v>3810.4</c:v>
                </c:pt>
                <c:pt idx="23579">
                  <c:v>3793.3</c:v>
                </c:pt>
                <c:pt idx="23580">
                  <c:v>3796.1</c:v>
                </c:pt>
                <c:pt idx="23581">
                  <c:v>3788.2</c:v>
                </c:pt>
                <c:pt idx="23582">
                  <c:v>3789.3</c:v>
                </c:pt>
                <c:pt idx="23583">
                  <c:v>3789.3</c:v>
                </c:pt>
                <c:pt idx="23584">
                  <c:v>3790.9</c:v>
                </c:pt>
                <c:pt idx="23585">
                  <c:v>3779.7</c:v>
                </c:pt>
                <c:pt idx="23586">
                  <c:v>3785</c:v>
                </c:pt>
                <c:pt idx="23587">
                  <c:v>3777.4</c:v>
                </c:pt>
                <c:pt idx="23588">
                  <c:v>3780.9</c:v>
                </c:pt>
                <c:pt idx="23589">
                  <c:v>3787.7</c:v>
                </c:pt>
                <c:pt idx="23590">
                  <c:v>3784</c:v>
                </c:pt>
                <c:pt idx="23591">
                  <c:v>3784.2</c:v>
                </c:pt>
                <c:pt idx="23592">
                  <c:v>3783.5</c:v>
                </c:pt>
                <c:pt idx="23593">
                  <c:v>3785.8</c:v>
                </c:pt>
                <c:pt idx="23594">
                  <c:v>3793.6</c:v>
                </c:pt>
                <c:pt idx="23595">
                  <c:v>3795.4</c:v>
                </c:pt>
                <c:pt idx="23596">
                  <c:v>3804.3</c:v>
                </c:pt>
                <c:pt idx="23597">
                  <c:v>3798.7</c:v>
                </c:pt>
                <c:pt idx="23598">
                  <c:v>3803.4</c:v>
                </c:pt>
                <c:pt idx="23599">
                  <c:v>3793.4</c:v>
                </c:pt>
                <c:pt idx="23600">
                  <c:v>3812.2</c:v>
                </c:pt>
                <c:pt idx="23601">
                  <c:v>3808.5</c:v>
                </c:pt>
                <c:pt idx="23602">
                  <c:v>3811.5</c:v>
                </c:pt>
                <c:pt idx="23603">
                  <c:v>3810.1</c:v>
                </c:pt>
                <c:pt idx="23604">
                  <c:v>3819.4</c:v>
                </c:pt>
                <c:pt idx="23605">
                  <c:v>3814.3</c:v>
                </c:pt>
                <c:pt idx="23606">
                  <c:v>3818</c:v>
                </c:pt>
                <c:pt idx="23607">
                  <c:v>3818.3</c:v>
                </c:pt>
                <c:pt idx="23608">
                  <c:v>3811.4</c:v>
                </c:pt>
                <c:pt idx="23609">
                  <c:v>3823.5</c:v>
                </c:pt>
                <c:pt idx="23610">
                  <c:v>3819.8</c:v>
                </c:pt>
                <c:pt idx="23611">
                  <c:v>3809.8</c:v>
                </c:pt>
                <c:pt idx="23612">
                  <c:v>3818.5</c:v>
                </c:pt>
                <c:pt idx="23613">
                  <c:v>3827.7</c:v>
                </c:pt>
                <c:pt idx="23614">
                  <c:v>3819.7</c:v>
                </c:pt>
                <c:pt idx="23615">
                  <c:v>3821.3</c:v>
                </c:pt>
                <c:pt idx="23616">
                  <c:v>3829.7</c:v>
                </c:pt>
                <c:pt idx="23617">
                  <c:v>3820.9</c:v>
                </c:pt>
                <c:pt idx="23618">
                  <c:v>3818.4</c:v>
                </c:pt>
                <c:pt idx="23619">
                  <c:v>3822.7</c:v>
                </c:pt>
                <c:pt idx="23620">
                  <c:v>3824</c:v>
                </c:pt>
                <c:pt idx="23621">
                  <c:v>3823.7</c:v>
                </c:pt>
                <c:pt idx="23622">
                  <c:v>3819.3</c:v>
                </c:pt>
                <c:pt idx="23623">
                  <c:v>3821.7</c:v>
                </c:pt>
                <c:pt idx="23624">
                  <c:v>3815.3</c:v>
                </c:pt>
                <c:pt idx="23625">
                  <c:v>3823.8</c:v>
                </c:pt>
                <c:pt idx="23626">
                  <c:v>3814</c:v>
                </c:pt>
                <c:pt idx="23627">
                  <c:v>3814.2</c:v>
                </c:pt>
                <c:pt idx="23628">
                  <c:v>3813.9</c:v>
                </c:pt>
                <c:pt idx="23629">
                  <c:v>3810</c:v>
                </c:pt>
                <c:pt idx="23630">
                  <c:v>3814.1</c:v>
                </c:pt>
                <c:pt idx="23631">
                  <c:v>3812.3</c:v>
                </c:pt>
                <c:pt idx="23632">
                  <c:v>3820.8</c:v>
                </c:pt>
                <c:pt idx="23633">
                  <c:v>3830</c:v>
                </c:pt>
                <c:pt idx="23634">
                  <c:v>3828.1</c:v>
                </c:pt>
                <c:pt idx="23635">
                  <c:v>3815.8</c:v>
                </c:pt>
                <c:pt idx="23636">
                  <c:v>3832.7</c:v>
                </c:pt>
                <c:pt idx="23637">
                  <c:v>3831.7</c:v>
                </c:pt>
                <c:pt idx="23638">
                  <c:v>3826.1</c:v>
                </c:pt>
                <c:pt idx="23639">
                  <c:v>3817.3</c:v>
                </c:pt>
                <c:pt idx="23640">
                  <c:v>3805.7</c:v>
                </c:pt>
                <c:pt idx="23641">
                  <c:v>3811.4</c:v>
                </c:pt>
                <c:pt idx="23642">
                  <c:v>3823</c:v>
                </c:pt>
                <c:pt idx="23643">
                  <c:v>3820.3</c:v>
                </c:pt>
                <c:pt idx="23644">
                  <c:v>3827.6</c:v>
                </c:pt>
                <c:pt idx="23645">
                  <c:v>3826.8</c:v>
                </c:pt>
                <c:pt idx="23646">
                  <c:v>3832.1</c:v>
                </c:pt>
                <c:pt idx="23647">
                  <c:v>3838.7</c:v>
                </c:pt>
                <c:pt idx="23648">
                  <c:v>3832.7</c:v>
                </c:pt>
                <c:pt idx="23649">
                  <c:v>3840.8</c:v>
                </c:pt>
                <c:pt idx="23650">
                  <c:v>3818.5</c:v>
                </c:pt>
                <c:pt idx="23651">
                  <c:v>3834</c:v>
                </c:pt>
                <c:pt idx="23652">
                  <c:v>3837.9</c:v>
                </c:pt>
                <c:pt idx="23653">
                  <c:v>3832.1</c:v>
                </c:pt>
                <c:pt idx="23654">
                  <c:v>3839.9</c:v>
                </c:pt>
                <c:pt idx="23655">
                  <c:v>3854.3</c:v>
                </c:pt>
                <c:pt idx="23656">
                  <c:v>3850.7</c:v>
                </c:pt>
                <c:pt idx="23657">
                  <c:v>3857.3</c:v>
                </c:pt>
                <c:pt idx="23658">
                  <c:v>3857.6</c:v>
                </c:pt>
                <c:pt idx="23659">
                  <c:v>3871.4</c:v>
                </c:pt>
                <c:pt idx="23660">
                  <c:v>3858.5</c:v>
                </c:pt>
                <c:pt idx="23661">
                  <c:v>3851.1</c:v>
                </c:pt>
                <c:pt idx="23662">
                  <c:v>3860.4</c:v>
                </c:pt>
                <c:pt idx="23663">
                  <c:v>3852.4</c:v>
                </c:pt>
                <c:pt idx="23664">
                  <c:v>3858.3</c:v>
                </c:pt>
                <c:pt idx="23665">
                  <c:v>3855.9</c:v>
                </c:pt>
                <c:pt idx="23666">
                  <c:v>3857.1</c:v>
                </c:pt>
                <c:pt idx="23667">
                  <c:v>3870.5</c:v>
                </c:pt>
                <c:pt idx="23668">
                  <c:v>3867.7</c:v>
                </c:pt>
                <c:pt idx="23669">
                  <c:v>3871.3</c:v>
                </c:pt>
                <c:pt idx="23670">
                  <c:v>3875.2</c:v>
                </c:pt>
                <c:pt idx="23671">
                  <c:v>3863.9</c:v>
                </c:pt>
                <c:pt idx="23672">
                  <c:v>3859.9</c:v>
                </c:pt>
                <c:pt idx="23673">
                  <c:v>3870</c:v>
                </c:pt>
                <c:pt idx="23674">
                  <c:v>3873.5</c:v>
                </c:pt>
                <c:pt idx="23675">
                  <c:v>3866.3</c:v>
                </c:pt>
                <c:pt idx="23676">
                  <c:v>3856.9</c:v>
                </c:pt>
                <c:pt idx="23677">
                  <c:v>3854.5</c:v>
                </c:pt>
                <c:pt idx="23678">
                  <c:v>3858.8</c:v>
                </c:pt>
                <c:pt idx="23679">
                  <c:v>3859.5</c:v>
                </c:pt>
                <c:pt idx="23680">
                  <c:v>3849.9</c:v>
                </c:pt>
                <c:pt idx="23681">
                  <c:v>3863.6</c:v>
                </c:pt>
                <c:pt idx="23682">
                  <c:v>3862.9</c:v>
                </c:pt>
                <c:pt idx="23683">
                  <c:v>3865.4</c:v>
                </c:pt>
                <c:pt idx="23684">
                  <c:v>3865.1</c:v>
                </c:pt>
                <c:pt idx="23685">
                  <c:v>3877.9</c:v>
                </c:pt>
                <c:pt idx="23686">
                  <c:v>3872</c:v>
                </c:pt>
                <c:pt idx="23687">
                  <c:v>3874</c:v>
                </c:pt>
                <c:pt idx="23688">
                  <c:v>3874.7</c:v>
                </c:pt>
                <c:pt idx="23689">
                  <c:v>3883.2</c:v>
                </c:pt>
                <c:pt idx="23690">
                  <c:v>3883.7</c:v>
                </c:pt>
                <c:pt idx="23691">
                  <c:v>3888.4</c:v>
                </c:pt>
                <c:pt idx="23692">
                  <c:v>3887</c:v>
                </c:pt>
                <c:pt idx="23693">
                  <c:v>3891.1</c:v>
                </c:pt>
                <c:pt idx="23694">
                  <c:v>3892.5</c:v>
                </c:pt>
                <c:pt idx="23695">
                  <c:v>3884.8</c:v>
                </c:pt>
                <c:pt idx="23696">
                  <c:v>3872.8</c:v>
                </c:pt>
                <c:pt idx="23697">
                  <c:v>3872.7</c:v>
                </c:pt>
                <c:pt idx="23698">
                  <c:v>3875</c:v>
                </c:pt>
                <c:pt idx="23699">
                  <c:v>3876.3</c:v>
                </c:pt>
                <c:pt idx="23700">
                  <c:v>3877.2</c:v>
                </c:pt>
                <c:pt idx="23701">
                  <c:v>3858.4</c:v>
                </c:pt>
                <c:pt idx="23702">
                  <c:v>3856.7</c:v>
                </c:pt>
                <c:pt idx="23703">
                  <c:v>3846.6</c:v>
                </c:pt>
                <c:pt idx="23704">
                  <c:v>3846.7</c:v>
                </c:pt>
                <c:pt idx="23705">
                  <c:v>3845.4</c:v>
                </c:pt>
                <c:pt idx="23706">
                  <c:v>3835.8</c:v>
                </c:pt>
                <c:pt idx="23707">
                  <c:v>3830.1</c:v>
                </c:pt>
                <c:pt idx="23708">
                  <c:v>3833.2</c:v>
                </c:pt>
                <c:pt idx="23709">
                  <c:v>3834.3</c:v>
                </c:pt>
                <c:pt idx="23710">
                  <c:v>3833.9</c:v>
                </c:pt>
                <c:pt idx="23711">
                  <c:v>3832.1</c:v>
                </c:pt>
                <c:pt idx="23712">
                  <c:v>3841.8</c:v>
                </c:pt>
                <c:pt idx="23713">
                  <c:v>3839.3</c:v>
                </c:pt>
                <c:pt idx="23714">
                  <c:v>3843.8</c:v>
                </c:pt>
                <c:pt idx="23715">
                  <c:v>3846.3</c:v>
                </c:pt>
                <c:pt idx="23716">
                  <c:v>3846</c:v>
                </c:pt>
                <c:pt idx="23717">
                  <c:v>3852.5</c:v>
                </c:pt>
                <c:pt idx="23718">
                  <c:v>3847.2</c:v>
                </c:pt>
                <c:pt idx="23719">
                  <c:v>3854.4</c:v>
                </c:pt>
                <c:pt idx="23720">
                  <c:v>3864</c:v>
                </c:pt>
                <c:pt idx="23721">
                  <c:v>3865.8</c:v>
                </c:pt>
                <c:pt idx="23722">
                  <c:v>3870</c:v>
                </c:pt>
                <c:pt idx="23723">
                  <c:v>3865.7</c:v>
                </c:pt>
                <c:pt idx="23724">
                  <c:v>3864.8</c:v>
                </c:pt>
                <c:pt idx="23725">
                  <c:v>3868.6</c:v>
                </c:pt>
                <c:pt idx="23726">
                  <c:v>3861.2</c:v>
                </c:pt>
                <c:pt idx="23727">
                  <c:v>3851.5</c:v>
                </c:pt>
                <c:pt idx="23728">
                  <c:v>3854.6</c:v>
                </c:pt>
                <c:pt idx="23729">
                  <c:v>3851.6</c:v>
                </c:pt>
                <c:pt idx="23730">
                  <c:v>3853.7</c:v>
                </c:pt>
                <c:pt idx="23731">
                  <c:v>3851.5</c:v>
                </c:pt>
                <c:pt idx="23732">
                  <c:v>3858.5</c:v>
                </c:pt>
                <c:pt idx="23733">
                  <c:v>3854.7</c:v>
                </c:pt>
                <c:pt idx="23734">
                  <c:v>3851.4</c:v>
                </c:pt>
                <c:pt idx="23735">
                  <c:v>3854.7</c:v>
                </c:pt>
                <c:pt idx="23736">
                  <c:v>3856.9</c:v>
                </c:pt>
                <c:pt idx="23737">
                  <c:v>3856.6</c:v>
                </c:pt>
                <c:pt idx="23738">
                  <c:v>3855.1</c:v>
                </c:pt>
                <c:pt idx="23739">
                  <c:v>3854.3</c:v>
                </c:pt>
                <c:pt idx="23740">
                  <c:v>3850.2</c:v>
                </c:pt>
                <c:pt idx="23741">
                  <c:v>3851.3</c:v>
                </c:pt>
                <c:pt idx="23742">
                  <c:v>3856.5</c:v>
                </c:pt>
                <c:pt idx="23743">
                  <c:v>3858.5</c:v>
                </c:pt>
                <c:pt idx="23744">
                  <c:v>3856.4</c:v>
                </c:pt>
                <c:pt idx="23745">
                  <c:v>3855.1</c:v>
                </c:pt>
                <c:pt idx="23746">
                  <c:v>3858.7</c:v>
                </c:pt>
                <c:pt idx="23747">
                  <c:v>3856.2</c:v>
                </c:pt>
                <c:pt idx="23748">
                  <c:v>3862.7</c:v>
                </c:pt>
                <c:pt idx="23749">
                  <c:v>3877.3</c:v>
                </c:pt>
                <c:pt idx="23750">
                  <c:v>3880.4</c:v>
                </c:pt>
                <c:pt idx="23751">
                  <c:v>3879.8</c:v>
                </c:pt>
                <c:pt idx="23752">
                  <c:v>3883.5</c:v>
                </c:pt>
                <c:pt idx="23753">
                  <c:v>3881.3</c:v>
                </c:pt>
                <c:pt idx="23754">
                  <c:v>3880.9</c:v>
                </c:pt>
                <c:pt idx="23755">
                  <c:v>3883.8</c:v>
                </c:pt>
                <c:pt idx="23756">
                  <c:v>3887.3</c:v>
                </c:pt>
                <c:pt idx="23757">
                  <c:v>3891.3</c:v>
                </c:pt>
                <c:pt idx="23758">
                  <c:v>3898.9</c:v>
                </c:pt>
                <c:pt idx="23759">
                  <c:v>3898.6</c:v>
                </c:pt>
                <c:pt idx="23760">
                  <c:v>3906</c:v>
                </c:pt>
                <c:pt idx="23761">
                  <c:v>3904.8</c:v>
                </c:pt>
                <c:pt idx="23762">
                  <c:v>3900.1</c:v>
                </c:pt>
                <c:pt idx="23763">
                  <c:v>3907</c:v>
                </c:pt>
                <c:pt idx="23764">
                  <c:v>3893.5</c:v>
                </c:pt>
                <c:pt idx="23765">
                  <c:v>3892</c:v>
                </c:pt>
                <c:pt idx="23766">
                  <c:v>3890.3</c:v>
                </c:pt>
                <c:pt idx="23767">
                  <c:v>3893.2</c:v>
                </c:pt>
                <c:pt idx="23768">
                  <c:v>3894.2</c:v>
                </c:pt>
                <c:pt idx="23769">
                  <c:v>3885.2</c:v>
                </c:pt>
                <c:pt idx="23770">
                  <c:v>3880.3</c:v>
                </c:pt>
                <c:pt idx="23771">
                  <c:v>3867.9</c:v>
                </c:pt>
                <c:pt idx="23772">
                  <c:v>3874.2</c:v>
                </c:pt>
                <c:pt idx="23773">
                  <c:v>3871.6</c:v>
                </c:pt>
                <c:pt idx="23774">
                  <c:v>3869.7</c:v>
                </c:pt>
                <c:pt idx="23775">
                  <c:v>3865.8</c:v>
                </c:pt>
                <c:pt idx="23776">
                  <c:v>3865.7</c:v>
                </c:pt>
                <c:pt idx="23777">
                  <c:v>3873.1</c:v>
                </c:pt>
                <c:pt idx="23778">
                  <c:v>3866.1</c:v>
                </c:pt>
                <c:pt idx="23779">
                  <c:v>3868.7</c:v>
                </c:pt>
                <c:pt idx="23780">
                  <c:v>3872.1</c:v>
                </c:pt>
                <c:pt idx="23781">
                  <c:v>3874.3</c:v>
                </c:pt>
                <c:pt idx="23782">
                  <c:v>3873</c:v>
                </c:pt>
                <c:pt idx="23783">
                  <c:v>3864.6</c:v>
                </c:pt>
                <c:pt idx="23784">
                  <c:v>3886.2</c:v>
                </c:pt>
                <c:pt idx="23785">
                  <c:v>3887.2</c:v>
                </c:pt>
                <c:pt idx="23786">
                  <c:v>3889.9</c:v>
                </c:pt>
                <c:pt idx="23787">
                  <c:v>3899.5</c:v>
                </c:pt>
                <c:pt idx="23788">
                  <c:v>3904</c:v>
                </c:pt>
                <c:pt idx="23789">
                  <c:v>3912</c:v>
                </c:pt>
                <c:pt idx="23790">
                  <c:v>3917.2</c:v>
                </c:pt>
                <c:pt idx="23791">
                  <c:v>3927.2</c:v>
                </c:pt>
                <c:pt idx="23792">
                  <c:v>3923.7</c:v>
                </c:pt>
                <c:pt idx="23793">
                  <c:v>3924.3</c:v>
                </c:pt>
                <c:pt idx="23794">
                  <c:v>3929.1</c:v>
                </c:pt>
                <c:pt idx="23795">
                  <c:v>3930.6</c:v>
                </c:pt>
                <c:pt idx="23796">
                  <c:v>3937.3</c:v>
                </c:pt>
                <c:pt idx="23797">
                  <c:v>3920.1</c:v>
                </c:pt>
                <c:pt idx="23798">
                  <c:v>3927.5</c:v>
                </c:pt>
                <c:pt idx="23799">
                  <c:v>3920.8</c:v>
                </c:pt>
                <c:pt idx="23800">
                  <c:v>3925.2</c:v>
                </c:pt>
                <c:pt idx="23801">
                  <c:v>3927.7</c:v>
                </c:pt>
                <c:pt idx="23802">
                  <c:v>3916.2</c:v>
                </c:pt>
                <c:pt idx="23803">
                  <c:v>3937.4</c:v>
                </c:pt>
                <c:pt idx="23804">
                  <c:v>3928.7</c:v>
                </c:pt>
                <c:pt idx="23805">
                  <c:v>3913.3</c:v>
                </c:pt>
                <c:pt idx="23806">
                  <c:v>3923.1</c:v>
                </c:pt>
                <c:pt idx="23807">
                  <c:v>3914</c:v>
                </c:pt>
                <c:pt idx="23808">
                  <c:v>3931</c:v>
                </c:pt>
                <c:pt idx="23809">
                  <c:v>3920.3</c:v>
                </c:pt>
                <c:pt idx="23810">
                  <c:v>3923.7</c:v>
                </c:pt>
                <c:pt idx="23811">
                  <c:v>3919.9</c:v>
                </c:pt>
                <c:pt idx="23812">
                  <c:v>3917.1</c:v>
                </c:pt>
                <c:pt idx="23813">
                  <c:v>3913.4</c:v>
                </c:pt>
                <c:pt idx="23814">
                  <c:v>3911.1</c:v>
                </c:pt>
                <c:pt idx="23815">
                  <c:v>3913.4</c:v>
                </c:pt>
                <c:pt idx="23816">
                  <c:v>3911.5</c:v>
                </c:pt>
                <c:pt idx="23817">
                  <c:v>3909.9</c:v>
                </c:pt>
                <c:pt idx="23818">
                  <c:v>3905.2</c:v>
                </c:pt>
                <c:pt idx="23819">
                  <c:v>3906.9</c:v>
                </c:pt>
                <c:pt idx="23820">
                  <c:v>3916.9</c:v>
                </c:pt>
                <c:pt idx="23821">
                  <c:v>3912.5</c:v>
                </c:pt>
                <c:pt idx="23822">
                  <c:v>3914.6</c:v>
                </c:pt>
                <c:pt idx="23823">
                  <c:v>3916</c:v>
                </c:pt>
                <c:pt idx="23824">
                  <c:v>3925.4</c:v>
                </c:pt>
                <c:pt idx="23825">
                  <c:v>3934</c:v>
                </c:pt>
                <c:pt idx="23826">
                  <c:v>3937.4</c:v>
                </c:pt>
                <c:pt idx="23827">
                  <c:v>3946</c:v>
                </c:pt>
                <c:pt idx="23828">
                  <c:v>3949.6</c:v>
                </c:pt>
                <c:pt idx="23829">
                  <c:v>3947.3</c:v>
                </c:pt>
                <c:pt idx="23830">
                  <c:v>3943.6</c:v>
                </c:pt>
                <c:pt idx="23831">
                  <c:v>3939.6</c:v>
                </c:pt>
                <c:pt idx="23832">
                  <c:v>3939</c:v>
                </c:pt>
                <c:pt idx="23833">
                  <c:v>3940.5</c:v>
                </c:pt>
                <c:pt idx="23834">
                  <c:v>3945.2</c:v>
                </c:pt>
                <c:pt idx="23835">
                  <c:v>3945.7</c:v>
                </c:pt>
                <c:pt idx="23836">
                  <c:v>3953.7</c:v>
                </c:pt>
                <c:pt idx="23837">
                  <c:v>3941.3</c:v>
                </c:pt>
                <c:pt idx="23838">
                  <c:v>3944.9</c:v>
                </c:pt>
                <c:pt idx="23839">
                  <c:v>3943.8</c:v>
                </c:pt>
                <c:pt idx="23840">
                  <c:v>3931.5</c:v>
                </c:pt>
                <c:pt idx="23841">
                  <c:v>3928.5</c:v>
                </c:pt>
                <c:pt idx="23842">
                  <c:v>3934.4</c:v>
                </c:pt>
                <c:pt idx="23843">
                  <c:v>3930.1</c:v>
                </c:pt>
                <c:pt idx="23844">
                  <c:v>3928.1</c:v>
                </c:pt>
                <c:pt idx="23845">
                  <c:v>3921.2</c:v>
                </c:pt>
                <c:pt idx="23846">
                  <c:v>3914.4</c:v>
                </c:pt>
                <c:pt idx="23847">
                  <c:v>3919.1</c:v>
                </c:pt>
                <c:pt idx="23848">
                  <c:v>3927.3</c:v>
                </c:pt>
                <c:pt idx="23849">
                  <c:v>3923</c:v>
                </c:pt>
                <c:pt idx="23850">
                  <c:v>3930.8</c:v>
                </c:pt>
                <c:pt idx="23851">
                  <c:v>3937.4</c:v>
                </c:pt>
                <c:pt idx="23852">
                  <c:v>3938.7</c:v>
                </c:pt>
                <c:pt idx="23853">
                  <c:v>3937.1</c:v>
                </c:pt>
                <c:pt idx="23854">
                  <c:v>3944.8</c:v>
                </c:pt>
                <c:pt idx="23855">
                  <c:v>3942.6</c:v>
                </c:pt>
                <c:pt idx="23856">
                  <c:v>3951</c:v>
                </c:pt>
                <c:pt idx="23857">
                  <c:v>3951.1</c:v>
                </c:pt>
                <c:pt idx="23858">
                  <c:v>3952.8</c:v>
                </c:pt>
                <c:pt idx="23859">
                  <c:v>3959.9</c:v>
                </c:pt>
                <c:pt idx="23860">
                  <c:v>3953.2</c:v>
                </c:pt>
                <c:pt idx="23861">
                  <c:v>3944.7</c:v>
                </c:pt>
                <c:pt idx="23862">
                  <c:v>3951.4</c:v>
                </c:pt>
                <c:pt idx="23863">
                  <c:v>3961.6</c:v>
                </c:pt>
                <c:pt idx="23864">
                  <c:v>3959.6</c:v>
                </c:pt>
                <c:pt idx="23865">
                  <c:v>3957.7</c:v>
                </c:pt>
                <c:pt idx="23866">
                  <c:v>3949.8</c:v>
                </c:pt>
                <c:pt idx="23867">
                  <c:v>3958</c:v>
                </c:pt>
                <c:pt idx="23868">
                  <c:v>3956.2</c:v>
                </c:pt>
                <c:pt idx="23869">
                  <c:v>3951.2</c:v>
                </c:pt>
                <c:pt idx="23870">
                  <c:v>3940.4</c:v>
                </c:pt>
                <c:pt idx="23871">
                  <c:v>3935.3</c:v>
                </c:pt>
                <c:pt idx="23872">
                  <c:v>3941.4</c:v>
                </c:pt>
                <c:pt idx="23873">
                  <c:v>3948.9</c:v>
                </c:pt>
                <c:pt idx="23874">
                  <c:v>3947.8</c:v>
                </c:pt>
                <c:pt idx="23875">
                  <c:v>3952.9</c:v>
                </c:pt>
                <c:pt idx="23876">
                  <c:v>3954.4</c:v>
                </c:pt>
                <c:pt idx="23877">
                  <c:v>3940.2</c:v>
                </c:pt>
                <c:pt idx="23878">
                  <c:v>3938.9</c:v>
                </c:pt>
                <c:pt idx="23879">
                  <c:v>3942.4</c:v>
                </c:pt>
                <c:pt idx="23880">
                  <c:v>3943.1</c:v>
                </c:pt>
                <c:pt idx="23881">
                  <c:v>3946</c:v>
                </c:pt>
                <c:pt idx="23882">
                  <c:v>3959.2</c:v>
                </c:pt>
                <c:pt idx="23883">
                  <c:v>3967.2</c:v>
                </c:pt>
                <c:pt idx="23884">
                  <c:v>3976.9</c:v>
                </c:pt>
                <c:pt idx="23885">
                  <c:v>3983.1</c:v>
                </c:pt>
                <c:pt idx="23886">
                  <c:v>3977.4</c:v>
                </c:pt>
                <c:pt idx="23887">
                  <c:v>3981.8</c:v>
                </c:pt>
                <c:pt idx="23888">
                  <c:v>3970.7</c:v>
                </c:pt>
                <c:pt idx="23889">
                  <c:v>3964.5</c:v>
                </c:pt>
                <c:pt idx="23890">
                  <c:v>3960.2</c:v>
                </c:pt>
                <c:pt idx="23891">
                  <c:v>3970.8</c:v>
                </c:pt>
                <c:pt idx="23892">
                  <c:v>3975.2</c:v>
                </c:pt>
                <c:pt idx="23893">
                  <c:v>3972</c:v>
                </c:pt>
                <c:pt idx="23894">
                  <c:v>3979.8</c:v>
                </c:pt>
                <c:pt idx="23895">
                  <c:v>3983.3</c:v>
                </c:pt>
                <c:pt idx="23896">
                  <c:v>3964.4</c:v>
                </c:pt>
                <c:pt idx="23897">
                  <c:v>3968.2</c:v>
                </c:pt>
                <c:pt idx="23898">
                  <c:v>3967.7</c:v>
                </c:pt>
                <c:pt idx="23899">
                  <c:v>3954.7</c:v>
                </c:pt>
                <c:pt idx="23900">
                  <c:v>3953.5</c:v>
                </c:pt>
                <c:pt idx="23901">
                  <c:v>3959.9</c:v>
                </c:pt>
                <c:pt idx="23902">
                  <c:v>3965.4</c:v>
                </c:pt>
                <c:pt idx="23903">
                  <c:v>3957.6</c:v>
                </c:pt>
                <c:pt idx="23904">
                  <c:v>3970.8</c:v>
                </c:pt>
                <c:pt idx="23905">
                  <c:v>3969.2</c:v>
                </c:pt>
                <c:pt idx="23906">
                  <c:v>3981.2</c:v>
                </c:pt>
                <c:pt idx="23907">
                  <c:v>3975.6</c:v>
                </c:pt>
                <c:pt idx="23908">
                  <c:v>3979.4</c:v>
                </c:pt>
                <c:pt idx="23909">
                  <c:v>3973.5</c:v>
                </c:pt>
                <c:pt idx="23910">
                  <c:v>3970.3</c:v>
                </c:pt>
                <c:pt idx="23911">
                  <c:v>3981.3</c:v>
                </c:pt>
                <c:pt idx="23912">
                  <c:v>3997.1</c:v>
                </c:pt>
                <c:pt idx="23913">
                  <c:v>3997.7</c:v>
                </c:pt>
                <c:pt idx="23914">
                  <c:v>3997.7</c:v>
                </c:pt>
                <c:pt idx="23915">
                  <c:v>3996.9</c:v>
                </c:pt>
                <c:pt idx="23916">
                  <c:v>4001.3</c:v>
                </c:pt>
                <c:pt idx="23917">
                  <c:v>3983.3</c:v>
                </c:pt>
                <c:pt idx="23918">
                  <c:v>3986.4</c:v>
                </c:pt>
                <c:pt idx="23919">
                  <c:v>3995.3</c:v>
                </c:pt>
                <c:pt idx="23920">
                  <c:v>4002.2</c:v>
                </c:pt>
                <c:pt idx="23921">
                  <c:v>4010.9</c:v>
                </c:pt>
                <c:pt idx="23922">
                  <c:v>4004.7</c:v>
                </c:pt>
                <c:pt idx="23923">
                  <c:v>4015.2</c:v>
                </c:pt>
                <c:pt idx="23924">
                  <c:v>4013.1</c:v>
                </c:pt>
                <c:pt idx="23925">
                  <c:v>4013.1</c:v>
                </c:pt>
                <c:pt idx="23926">
                  <c:v>4007.4</c:v>
                </c:pt>
                <c:pt idx="23927">
                  <c:v>4016.2</c:v>
                </c:pt>
                <c:pt idx="23928">
                  <c:v>4014.7</c:v>
                </c:pt>
                <c:pt idx="23929">
                  <c:v>4010.6</c:v>
                </c:pt>
                <c:pt idx="23930">
                  <c:v>4010.1</c:v>
                </c:pt>
                <c:pt idx="23931">
                  <c:v>4013.1</c:v>
                </c:pt>
                <c:pt idx="23932">
                  <c:v>4018.4</c:v>
                </c:pt>
                <c:pt idx="23933">
                  <c:v>4034.5</c:v>
                </c:pt>
                <c:pt idx="23934">
                  <c:v>4040.6</c:v>
                </c:pt>
                <c:pt idx="23935">
                  <c:v>4042.5</c:v>
                </c:pt>
                <c:pt idx="23936">
                  <c:v>4042.8</c:v>
                </c:pt>
                <c:pt idx="23937">
                  <c:v>4053.2</c:v>
                </c:pt>
                <c:pt idx="23938">
                  <c:v>4043.9</c:v>
                </c:pt>
                <c:pt idx="23939">
                  <c:v>4046.2</c:v>
                </c:pt>
                <c:pt idx="23940">
                  <c:v>4047.4</c:v>
                </c:pt>
                <c:pt idx="23941">
                  <c:v>4057.2</c:v>
                </c:pt>
                <c:pt idx="23942">
                  <c:v>4050.7</c:v>
                </c:pt>
                <c:pt idx="23943">
                  <c:v>4058</c:v>
                </c:pt>
                <c:pt idx="23944">
                  <c:v>4061</c:v>
                </c:pt>
                <c:pt idx="23945">
                  <c:v>4057.5</c:v>
                </c:pt>
                <c:pt idx="23946">
                  <c:v>4062.8</c:v>
                </c:pt>
                <c:pt idx="23947">
                  <c:v>4067.5</c:v>
                </c:pt>
                <c:pt idx="23948">
                  <c:v>4063.6</c:v>
                </c:pt>
                <c:pt idx="23949">
                  <c:v>4068.2</c:v>
                </c:pt>
                <c:pt idx="23950">
                  <c:v>4063.2</c:v>
                </c:pt>
                <c:pt idx="23951">
                  <c:v>4063.8</c:v>
                </c:pt>
                <c:pt idx="23952">
                  <c:v>4065.8</c:v>
                </c:pt>
                <c:pt idx="23953">
                  <c:v>4067.7</c:v>
                </c:pt>
                <c:pt idx="23954">
                  <c:v>4065.9</c:v>
                </c:pt>
                <c:pt idx="23955">
                  <c:v>4068.1</c:v>
                </c:pt>
                <c:pt idx="23956">
                  <c:v>4066.8</c:v>
                </c:pt>
                <c:pt idx="23957">
                  <c:v>4055.1</c:v>
                </c:pt>
                <c:pt idx="23958">
                  <c:v>4055.1</c:v>
                </c:pt>
                <c:pt idx="23959">
                  <c:v>4050</c:v>
                </c:pt>
                <c:pt idx="23960">
                  <c:v>4048.9</c:v>
                </c:pt>
                <c:pt idx="23961">
                  <c:v>4036.1</c:v>
                </c:pt>
                <c:pt idx="23962">
                  <c:v>4026.8</c:v>
                </c:pt>
                <c:pt idx="23963">
                  <c:v>4035</c:v>
                </c:pt>
                <c:pt idx="23964">
                  <c:v>4014.2</c:v>
                </c:pt>
                <c:pt idx="23965">
                  <c:v>4031.3</c:v>
                </c:pt>
                <c:pt idx="23966">
                  <c:v>4032</c:v>
                </c:pt>
                <c:pt idx="23967">
                  <c:v>4035.4</c:v>
                </c:pt>
                <c:pt idx="23968">
                  <c:v>4036.1</c:v>
                </c:pt>
                <c:pt idx="23969">
                  <c:v>4043.7</c:v>
                </c:pt>
                <c:pt idx="23970">
                  <c:v>4040.8</c:v>
                </c:pt>
                <c:pt idx="23971">
                  <c:v>4047.5</c:v>
                </c:pt>
                <c:pt idx="23972">
                  <c:v>4036</c:v>
                </c:pt>
                <c:pt idx="23973">
                  <c:v>4040.3</c:v>
                </c:pt>
                <c:pt idx="23974">
                  <c:v>4050.2</c:v>
                </c:pt>
                <c:pt idx="23975">
                  <c:v>4056.5</c:v>
                </c:pt>
                <c:pt idx="23976">
                  <c:v>4063.3</c:v>
                </c:pt>
                <c:pt idx="23977">
                  <c:v>4069.9</c:v>
                </c:pt>
                <c:pt idx="23978">
                  <c:v>4074.9</c:v>
                </c:pt>
                <c:pt idx="23979">
                  <c:v>4070.4</c:v>
                </c:pt>
                <c:pt idx="23980">
                  <c:v>4072</c:v>
                </c:pt>
                <c:pt idx="23981">
                  <c:v>4075.5</c:v>
                </c:pt>
                <c:pt idx="23982">
                  <c:v>4087.6</c:v>
                </c:pt>
                <c:pt idx="23983">
                  <c:v>4085.4</c:v>
                </c:pt>
                <c:pt idx="23984">
                  <c:v>4087</c:v>
                </c:pt>
                <c:pt idx="23985">
                  <c:v>4074.9</c:v>
                </c:pt>
                <c:pt idx="23986">
                  <c:v>4074.6</c:v>
                </c:pt>
                <c:pt idx="23987">
                  <c:v>4084.9</c:v>
                </c:pt>
                <c:pt idx="23988">
                  <c:v>4077.6</c:v>
                </c:pt>
                <c:pt idx="23989">
                  <c:v>4077.5</c:v>
                </c:pt>
                <c:pt idx="23990">
                  <c:v>4075.6</c:v>
                </c:pt>
                <c:pt idx="23991">
                  <c:v>4069.5</c:v>
                </c:pt>
                <c:pt idx="23992">
                  <c:v>4084.5</c:v>
                </c:pt>
                <c:pt idx="23993">
                  <c:v>4092.7</c:v>
                </c:pt>
                <c:pt idx="23994">
                  <c:v>4091.6</c:v>
                </c:pt>
                <c:pt idx="23995">
                  <c:v>4100.3999999999996</c:v>
                </c:pt>
                <c:pt idx="23996">
                  <c:v>4093.5</c:v>
                </c:pt>
                <c:pt idx="23997">
                  <c:v>4087.1</c:v>
                </c:pt>
                <c:pt idx="23998">
                  <c:v>4093.7</c:v>
                </c:pt>
                <c:pt idx="23999">
                  <c:v>4093.6</c:v>
                </c:pt>
                <c:pt idx="24000">
                  <c:v>4089.2</c:v>
                </c:pt>
                <c:pt idx="24001">
                  <c:v>4095.1</c:v>
                </c:pt>
                <c:pt idx="24002">
                  <c:v>4084.5</c:v>
                </c:pt>
                <c:pt idx="24003">
                  <c:v>4091.1</c:v>
                </c:pt>
                <c:pt idx="24004">
                  <c:v>4082.8</c:v>
                </c:pt>
                <c:pt idx="24005">
                  <c:v>4061.4</c:v>
                </c:pt>
                <c:pt idx="24006">
                  <c:v>4075.4</c:v>
                </c:pt>
                <c:pt idx="24007">
                  <c:v>4085.2</c:v>
                </c:pt>
                <c:pt idx="24008">
                  <c:v>4080.8</c:v>
                </c:pt>
                <c:pt idx="24009">
                  <c:v>4096.5</c:v>
                </c:pt>
                <c:pt idx="24010">
                  <c:v>4087.6</c:v>
                </c:pt>
                <c:pt idx="24011">
                  <c:v>4092.9</c:v>
                </c:pt>
                <c:pt idx="24012">
                  <c:v>4092.5</c:v>
                </c:pt>
                <c:pt idx="24013">
                  <c:v>4088.6</c:v>
                </c:pt>
                <c:pt idx="24014">
                  <c:v>4086.7</c:v>
                </c:pt>
                <c:pt idx="24015">
                  <c:v>4079.5</c:v>
                </c:pt>
                <c:pt idx="24016">
                  <c:v>4096.6000000000004</c:v>
                </c:pt>
                <c:pt idx="24017">
                  <c:v>4111.5</c:v>
                </c:pt>
                <c:pt idx="24018">
                  <c:v>4102.5</c:v>
                </c:pt>
                <c:pt idx="24019">
                  <c:v>4113.8999999999996</c:v>
                </c:pt>
                <c:pt idx="24020">
                  <c:v>4111.3999999999996</c:v>
                </c:pt>
                <c:pt idx="24021">
                  <c:v>4115.6000000000004</c:v>
                </c:pt>
                <c:pt idx="24022">
                  <c:v>4100.1000000000004</c:v>
                </c:pt>
                <c:pt idx="24023">
                  <c:v>4124.5</c:v>
                </c:pt>
                <c:pt idx="24024">
                  <c:v>4117.6000000000004</c:v>
                </c:pt>
                <c:pt idx="24025">
                  <c:v>4127.2</c:v>
                </c:pt>
                <c:pt idx="24026">
                  <c:v>4121.3999999999996</c:v>
                </c:pt>
                <c:pt idx="24027">
                  <c:v>4113.7</c:v>
                </c:pt>
                <c:pt idx="24028">
                  <c:v>4111</c:v>
                </c:pt>
                <c:pt idx="24029">
                  <c:v>4117.2</c:v>
                </c:pt>
                <c:pt idx="24030">
                  <c:v>4128.7</c:v>
                </c:pt>
                <c:pt idx="24031">
                  <c:v>4103.5</c:v>
                </c:pt>
                <c:pt idx="24032">
                  <c:v>4095.8</c:v>
                </c:pt>
                <c:pt idx="24033">
                  <c:v>4102.8</c:v>
                </c:pt>
                <c:pt idx="24034">
                  <c:v>4110.8</c:v>
                </c:pt>
                <c:pt idx="24035">
                  <c:v>4115.3</c:v>
                </c:pt>
                <c:pt idx="24036">
                  <c:v>4103.2</c:v>
                </c:pt>
                <c:pt idx="24037">
                  <c:v>4104.3</c:v>
                </c:pt>
                <c:pt idx="24038">
                  <c:v>4111.7</c:v>
                </c:pt>
                <c:pt idx="24039">
                  <c:v>4112.3</c:v>
                </c:pt>
                <c:pt idx="24040">
                  <c:v>4122.6000000000004</c:v>
                </c:pt>
                <c:pt idx="24041">
                  <c:v>4122.2</c:v>
                </c:pt>
                <c:pt idx="24042">
                  <c:v>4119.6000000000004</c:v>
                </c:pt>
                <c:pt idx="24043">
                  <c:v>4123</c:v>
                </c:pt>
                <c:pt idx="24044">
                  <c:v>4136.3</c:v>
                </c:pt>
                <c:pt idx="24045">
                  <c:v>4131.6000000000004</c:v>
                </c:pt>
                <c:pt idx="24046">
                  <c:v>4135.2</c:v>
                </c:pt>
                <c:pt idx="24047">
                  <c:v>4130.8999999999996</c:v>
                </c:pt>
                <c:pt idx="24048">
                  <c:v>4121.7</c:v>
                </c:pt>
                <c:pt idx="24049">
                  <c:v>4133</c:v>
                </c:pt>
                <c:pt idx="24050">
                  <c:v>4136.3999999999996</c:v>
                </c:pt>
                <c:pt idx="24051">
                  <c:v>4142.6000000000004</c:v>
                </c:pt>
                <c:pt idx="24052">
                  <c:v>4133.6000000000004</c:v>
                </c:pt>
                <c:pt idx="24053">
                  <c:v>4131.2</c:v>
                </c:pt>
                <c:pt idx="24054">
                  <c:v>4129.8999999999996</c:v>
                </c:pt>
                <c:pt idx="24055">
                  <c:v>4131.3</c:v>
                </c:pt>
                <c:pt idx="24056">
                  <c:v>4145</c:v>
                </c:pt>
                <c:pt idx="24057">
                  <c:v>4147.7</c:v>
                </c:pt>
                <c:pt idx="24058">
                  <c:v>4149.2</c:v>
                </c:pt>
                <c:pt idx="24059">
                  <c:v>4129.8999999999996</c:v>
                </c:pt>
                <c:pt idx="24060">
                  <c:v>4127.6000000000004</c:v>
                </c:pt>
                <c:pt idx="24061">
                  <c:v>4120</c:v>
                </c:pt>
                <c:pt idx="24062">
                  <c:v>4108.8999999999996</c:v>
                </c:pt>
                <c:pt idx="24063">
                  <c:v>4105.3</c:v>
                </c:pt>
                <c:pt idx="24064">
                  <c:v>4108</c:v>
                </c:pt>
                <c:pt idx="24065">
                  <c:v>4099.3</c:v>
                </c:pt>
                <c:pt idx="24066">
                  <c:v>4099.7</c:v>
                </c:pt>
                <c:pt idx="24067">
                  <c:v>4110.5</c:v>
                </c:pt>
                <c:pt idx="24068">
                  <c:v>4101.6000000000004</c:v>
                </c:pt>
                <c:pt idx="24069">
                  <c:v>4103.8999999999996</c:v>
                </c:pt>
                <c:pt idx="24070">
                  <c:v>4098.1000000000004</c:v>
                </c:pt>
                <c:pt idx="24071">
                  <c:v>4092.7</c:v>
                </c:pt>
                <c:pt idx="24072">
                  <c:v>4102.3</c:v>
                </c:pt>
                <c:pt idx="24073">
                  <c:v>4094.1</c:v>
                </c:pt>
                <c:pt idx="24074">
                  <c:v>4111.8999999999996</c:v>
                </c:pt>
                <c:pt idx="24075">
                  <c:v>4105.2</c:v>
                </c:pt>
                <c:pt idx="24076">
                  <c:v>4111.6000000000004</c:v>
                </c:pt>
                <c:pt idx="24077">
                  <c:v>4101.2</c:v>
                </c:pt>
                <c:pt idx="24078">
                  <c:v>4095.2</c:v>
                </c:pt>
                <c:pt idx="24079">
                  <c:v>4089.8</c:v>
                </c:pt>
                <c:pt idx="24080">
                  <c:v>4091.8</c:v>
                </c:pt>
                <c:pt idx="24081">
                  <c:v>4086.8</c:v>
                </c:pt>
                <c:pt idx="24082">
                  <c:v>4086.4</c:v>
                </c:pt>
                <c:pt idx="24083">
                  <c:v>4096.5</c:v>
                </c:pt>
                <c:pt idx="24084">
                  <c:v>4095.7</c:v>
                </c:pt>
                <c:pt idx="24085">
                  <c:v>4083.9</c:v>
                </c:pt>
                <c:pt idx="24086">
                  <c:v>4106.3999999999996</c:v>
                </c:pt>
                <c:pt idx="24087">
                  <c:v>4114</c:v>
                </c:pt>
                <c:pt idx="24088">
                  <c:v>4110.1000000000004</c:v>
                </c:pt>
                <c:pt idx="24089">
                  <c:v>4119.3999999999996</c:v>
                </c:pt>
                <c:pt idx="24090">
                  <c:v>4129.6000000000004</c:v>
                </c:pt>
                <c:pt idx="24091">
                  <c:v>4139</c:v>
                </c:pt>
                <c:pt idx="24092">
                  <c:v>4150</c:v>
                </c:pt>
                <c:pt idx="24093">
                  <c:v>4137.6000000000004</c:v>
                </c:pt>
                <c:pt idx="24094">
                  <c:v>4142.8</c:v>
                </c:pt>
                <c:pt idx="24095">
                  <c:v>4145.3999999999996</c:v>
                </c:pt>
                <c:pt idx="24096">
                  <c:v>4150.2</c:v>
                </c:pt>
                <c:pt idx="24097">
                  <c:v>4156.5</c:v>
                </c:pt>
                <c:pt idx="24098">
                  <c:v>4162</c:v>
                </c:pt>
                <c:pt idx="24099">
                  <c:v>4159.8999999999996</c:v>
                </c:pt>
                <c:pt idx="24100">
                  <c:v>4154.8</c:v>
                </c:pt>
                <c:pt idx="24101">
                  <c:v>4166.3999999999996</c:v>
                </c:pt>
                <c:pt idx="24102">
                  <c:v>4165</c:v>
                </c:pt>
                <c:pt idx="24103">
                  <c:v>4173.3999999999996</c:v>
                </c:pt>
                <c:pt idx="24104">
                  <c:v>4183.7</c:v>
                </c:pt>
                <c:pt idx="24105">
                  <c:v>4173.3</c:v>
                </c:pt>
                <c:pt idx="24106">
                  <c:v>4174.1000000000004</c:v>
                </c:pt>
                <c:pt idx="24107">
                  <c:v>4175.5</c:v>
                </c:pt>
                <c:pt idx="24108">
                  <c:v>4159.1000000000004</c:v>
                </c:pt>
                <c:pt idx="24109">
                  <c:v>4149.3999999999996</c:v>
                </c:pt>
                <c:pt idx="24110">
                  <c:v>4138</c:v>
                </c:pt>
                <c:pt idx="24111">
                  <c:v>4128.6000000000004</c:v>
                </c:pt>
                <c:pt idx="24112">
                  <c:v>4129.8</c:v>
                </c:pt>
                <c:pt idx="24113">
                  <c:v>4127.5</c:v>
                </c:pt>
                <c:pt idx="24114">
                  <c:v>4123.2</c:v>
                </c:pt>
                <c:pt idx="24115">
                  <c:v>4118.8</c:v>
                </c:pt>
                <c:pt idx="24116">
                  <c:v>4118.5</c:v>
                </c:pt>
                <c:pt idx="24117">
                  <c:v>4122.8</c:v>
                </c:pt>
                <c:pt idx="24118">
                  <c:v>4128.1000000000004</c:v>
                </c:pt>
                <c:pt idx="24119">
                  <c:v>4132.2</c:v>
                </c:pt>
                <c:pt idx="24120">
                  <c:v>4128.1000000000004</c:v>
                </c:pt>
                <c:pt idx="24121">
                  <c:v>4128.7</c:v>
                </c:pt>
                <c:pt idx="24122">
                  <c:v>4142</c:v>
                </c:pt>
                <c:pt idx="24123">
                  <c:v>4149.5</c:v>
                </c:pt>
                <c:pt idx="24124">
                  <c:v>4160.1000000000004</c:v>
                </c:pt>
                <c:pt idx="24125">
                  <c:v>4166.8999999999996</c:v>
                </c:pt>
                <c:pt idx="24126">
                  <c:v>4162.1000000000004</c:v>
                </c:pt>
                <c:pt idx="24127">
                  <c:v>4158.8</c:v>
                </c:pt>
                <c:pt idx="24128">
                  <c:v>4150.2</c:v>
                </c:pt>
                <c:pt idx="24129">
                  <c:v>4148.3999999999996</c:v>
                </c:pt>
                <c:pt idx="24130">
                  <c:v>4147.2</c:v>
                </c:pt>
                <c:pt idx="24131">
                  <c:v>4140.6000000000004</c:v>
                </c:pt>
                <c:pt idx="24132">
                  <c:v>4142</c:v>
                </c:pt>
                <c:pt idx="24133">
                  <c:v>4141.6000000000004</c:v>
                </c:pt>
                <c:pt idx="24134">
                  <c:v>4146.7</c:v>
                </c:pt>
                <c:pt idx="24135">
                  <c:v>4144.3999999999996</c:v>
                </c:pt>
                <c:pt idx="24136">
                  <c:v>4138.8</c:v>
                </c:pt>
                <c:pt idx="24137">
                  <c:v>4127</c:v>
                </c:pt>
                <c:pt idx="24138">
                  <c:v>4123.3</c:v>
                </c:pt>
                <c:pt idx="24139">
                  <c:v>4128.3</c:v>
                </c:pt>
                <c:pt idx="24140">
                  <c:v>4119.3</c:v>
                </c:pt>
                <c:pt idx="24141">
                  <c:v>4114</c:v>
                </c:pt>
                <c:pt idx="24142">
                  <c:v>4125.8</c:v>
                </c:pt>
                <c:pt idx="24143">
                  <c:v>4125.5</c:v>
                </c:pt>
                <c:pt idx="24144">
                  <c:v>4117.6000000000004</c:v>
                </c:pt>
                <c:pt idx="24145">
                  <c:v>4109.8</c:v>
                </c:pt>
                <c:pt idx="24146">
                  <c:v>4115.8</c:v>
                </c:pt>
                <c:pt idx="24147">
                  <c:v>4114.6000000000004</c:v>
                </c:pt>
                <c:pt idx="24148">
                  <c:v>4125.3999999999996</c:v>
                </c:pt>
                <c:pt idx="24149">
                  <c:v>4129.5</c:v>
                </c:pt>
                <c:pt idx="24150">
                  <c:v>4130.8</c:v>
                </c:pt>
                <c:pt idx="24151">
                  <c:v>4138</c:v>
                </c:pt>
                <c:pt idx="24152">
                  <c:v>4154.8</c:v>
                </c:pt>
                <c:pt idx="24153">
                  <c:v>4163.3</c:v>
                </c:pt>
                <c:pt idx="24154">
                  <c:v>4173</c:v>
                </c:pt>
                <c:pt idx="24155">
                  <c:v>4166.6000000000004</c:v>
                </c:pt>
                <c:pt idx="24156">
                  <c:v>4162.3999999999996</c:v>
                </c:pt>
                <c:pt idx="24157">
                  <c:v>4161.1000000000004</c:v>
                </c:pt>
                <c:pt idx="24158">
                  <c:v>4150</c:v>
                </c:pt>
                <c:pt idx="24159">
                  <c:v>4143.8</c:v>
                </c:pt>
                <c:pt idx="24160">
                  <c:v>4156.5</c:v>
                </c:pt>
                <c:pt idx="24161">
                  <c:v>4159.7</c:v>
                </c:pt>
                <c:pt idx="24162">
                  <c:v>4162.2</c:v>
                </c:pt>
                <c:pt idx="24163">
                  <c:v>4162.8999999999996</c:v>
                </c:pt>
                <c:pt idx="24164">
                  <c:v>4159.3999999999996</c:v>
                </c:pt>
                <c:pt idx="24165">
                  <c:v>4159.2</c:v>
                </c:pt>
                <c:pt idx="24166">
                  <c:v>4153.2</c:v>
                </c:pt>
                <c:pt idx="24167">
                  <c:v>4151.8</c:v>
                </c:pt>
                <c:pt idx="24168">
                  <c:v>4157.8999999999996</c:v>
                </c:pt>
                <c:pt idx="24169">
                  <c:v>4159.8999999999996</c:v>
                </c:pt>
                <c:pt idx="24170">
                  <c:v>4165.8</c:v>
                </c:pt>
                <c:pt idx="24171">
                  <c:v>4168.8</c:v>
                </c:pt>
                <c:pt idx="24172">
                  <c:v>4162.8</c:v>
                </c:pt>
                <c:pt idx="24173">
                  <c:v>4159.1000000000004</c:v>
                </c:pt>
                <c:pt idx="24174">
                  <c:v>4161</c:v>
                </c:pt>
                <c:pt idx="24175">
                  <c:v>4153.3</c:v>
                </c:pt>
                <c:pt idx="24176">
                  <c:v>4151.3</c:v>
                </c:pt>
                <c:pt idx="24177">
                  <c:v>4150.1000000000004</c:v>
                </c:pt>
                <c:pt idx="24178">
                  <c:v>4145.5</c:v>
                </c:pt>
                <c:pt idx="24179">
                  <c:v>4158.5</c:v>
                </c:pt>
                <c:pt idx="24180">
                  <c:v>4167.3</c:v>
                </c:pt>
                <c:pt idx="24181">
                  <c:v>4164.1000000000004</c:v>
                </c:pt>
                <c:pt idx="24182">
                  <c:v>4178.5</c:v>
                </c:pt>
                <c:pt idx="24183">
                  <c:v>4188.2</c:v>
                </c:pt>
                <c:pt idx="24184">
                  <c:v>4196</c:v>
                </c:pt>
                <c:pt idx="24185">
                  <c:v>4184.8999999999996</c:v>
                </c:pt>
                <c:pt idx="24186">
                  <c:v>4191.8</c:v>
                </c:pt>
                <c:pt idx="24187">
                  <c:v>4189.6000000000004</c:v>
                </c:pt>
                <c:pt idx="24188">
                  <c:v>4191</c:v>
                </c:pt>
                <c:pt idx="24189">
                  <c:v>4189.8</c:v>
                </c:pt>
                <c:pt idx="24190">
                  <c:v>4186.2</c:v>
                </c:pt>
                <c:pt idx="24191">
                  <c:v>4184.6000000000004</c:v>
                </c:pt>
                <c:pt idx="24192">
                  <c:v>4180.5</c:v>
                </c:pt>
                <c:pt idx="24193">
                  <c:v>4180.3999999999996</c:v>
                </c:pt>
                <c:pt idx="24194">
                  <c:v>4182.5</c:v>
                </c:pt>
                <c:pt idx="24195">
                  <c:v>4172.8999999999996</c:v>
                </c:pt>
                <c:pt idx="24196">
                  <c:v>4168.1000000000004</c:v>
                </c:pt>
                <c:pt idx="24197">
                  <c:v>4175.6000000000004</c:v>
                </c:pt>
                <c:pt idx="24198">
                  <c:v>4180.1000000000004</c:v>
                </c:pt>
                <c:pt idx="24199">
                  <c:v>4183.8</c:v>
                </c:pt>
                <c:pt idx="24200">
                  <c:v>4178</c:v>
                </c:pt>
                <c:pt idx="24201">
                  <c:v>4171.3</c:v>
                </c:pt>
                <c:pt idx="24202">
                  <c:v>4185.3999999999996</c:v>
                </c:pt>
                <c:pt idx="24203">
                  <c:v>4179.7</c:v>
                </c:pt>
                <c:pt idx="24204">
                  <c:v>4192.3</c:v>
                </c:pt>
                <c:pt idx="24205">
                  <c:v>4187.7</c:v>
                </c:pt>
                <c:pt idx="24206">
                  <c:v>4192.6000000000004</c:v>
                </c:pt>
                <c:pt idx="24207">
                  <c:v>4204.3</c:v>
                </c:pt>
                <c:pt idx="24208">
                  <c:v>4198.1000000000004</c:v>
                </c:pt>
                <c:pt idx="24209">
                  <c:v>4196.3</c:v>
                </c:pt>
                <c:pt idx="24210">
                  <c:v>4208.5</c:v>
                </c:pt>
                <c:pt idx="24211">
                  <c:v>4211.2</c:v>
                </c:pt>
                <c:pt idx="24212">
                  <c:v>4205.5</c:v>
                </c:pt>
                <c:pt idx="24213">
                  <c:v>4203.3</c:v>
                </c:pt>
                <c:pt idx="24214">
                  <c:v>4221.3999999999996</c:v>
                </c:pt>
                <c:pt idx="24215">
                  <c:v>4221.5</c:v>
                </c:pt>
                <c:pt idx="24216">
                  <c:v>4217.6000000000004</c:v>
                </c:pt>
                <c:pt idx="24217">
                  <c:v>4211.3</c:v>
                </c:pt>
                <c:pt idx="24218">
                  <c:v>4215.7</c:v>
                </c:pt>
                <c:pt idx="24219">
                  <c:v>4212</c:v>
                </c:pt>
                <c:pt idx="24220">
                  <c:v>4222.3999999999996</c:v>
                </c:pt>
                <c:pt idx="24221">
                  <c:v>4212.5</c:v>
                </c:pt>
                <c:pt idx="24222">
                  <c:v>4207.8</c:v>
                </c:pt>
                <c:pt idx="24223">
                  <c:v>4211.7</c:v>
                </c:pt>
                <c:pt idx="24224">
                  <c:v>4214.8</c:v>
                </c:pt>
                <c:pt idx="24225">
                  <c:v>4205.1000000000004</c:v>
                </c:pt>
                <c:pt idx="24226">
                  <c:v>4192.6000000000004</c:v>
                </c:pt>
                <c:pt idx="24227">
                  <c:v>4199.2</c:v>
                </c:pt>
                <c:pt idx="24228">
                  <c:v>4192.6000000000004</c:v>
                </c:pt>
                <c:pt idx="24229">
                  <c:v>4193.5</c:v>
                </c:pt>
                <c:pt idx="24230">
                  <c:v>4177.8999999999996</c:v>
                </c:pt>
                <c:pt idx="24231">
                  <c:v>4198.8</c:v>
                </c:pt>
                <c:pt idx="24232">
                  <c:v>4199</c:v>
                </c:pt>
                <c:pt idx="24233">
                  <c:v>4189.5</c:v>
                </c:pt>
                <c:pt idx="24234">
                  <c:v>4195.5</c:v>
                </c:pt>
                <c:pt idx="24235">
                  <c:v>4205.7</c:v>
                </c:pt>
                <c:pt idx="24236">
                  <c:v>4212.7</c:v>
                </c:pt>
                <c:pt idx="24237">
                  <c:v>4199.3999999999996</c:v>
                </c:pt>
                <c:pt idx="24238">
                  <c:v>4248.1000000000004</c:v>
                </c:pt>
                <c:pt idx="24239">
                  <c:v>4201.5</c:v>
                </c:pt>
                <c:pt idx="24240">
                  <c:v>4223.6000000000004</c:v>
                </c:pt>
                <c:pt idx="24241">
                  <c:v>4241.1000000000004</c:v>
                </c:pt>
                <c:pt idx="24242">
                  <c:v>4238.8</c:v>
                </c:pt>
                <c:pt idx="24243">
                  <c:v>4231.1000000000004</c:v>
                </c:pt>
                <c:pt idx="24244">
                  <c:v>4284.7</c:v>
                </c:pt>
                <c:pt idx="24245">
                  <c:v>4232</c:v>
                </c:pt>
                <c:pt idx="24246">
                  <c:v>4237.6000000000004</c:v>
                </c:pt>
                <c:pt idx="24247">
                  <c:v>4238.8</c:v>
                </c:pt>
                <c:pt idx="24248">
                  <c:v>4241.2</c:v>
                </c:pt>
                <c:pt idx="24249">
                  <c:v>4227</c:v>
                </c:pt>
                <c:pt idx="24250">
                  <c:v>4232.1000000000004</c:v>
                </c:pt>
                <c:pt idx="24251">
                  <c:v>4232</c:v>
                </c:pt>
                <c:pt idx="24252">
                  <c:v>4241.8999999999996</c:v>
                </c:pt>
                <c:pt idx="24253">
                  <c:v>4248</c:v>
                </c:pt>
                <c:pt idx="24254">
                  <c:v>4249.8999999999996</c:v>
                </c:pt>
                <c:pt idx="24255">
                  <c:v>4275.6000000000004</c:v>
                </c:pt>
                <c:pt idx="24256">
                  <c:v>4264.5</c:v>
                </c:pt>
                <c:pt idx="24257">
                  <c:v>4262.8999999999996</c:v>
                </c:pt>
                <c:pt idx="24258">
                  <c:v>4265.3</c:v>
                </c:pt>
                <c:pt idx="24259">
                  <c:v>4264.8999999999996</c:v>
                </c:pt>
                <c:pt idx="24260">
                  <c:v>4258</c:v>
                </c:pt>
                <c:pt idx="24261">
                  <c:v>4265.1000000000004</c:v>
                </c:pt>
                <c:pt idx="24262">
                  <c:v>4257</c:v>
                </c:pt>
                <c:pt idx="24263">
                  <c:v>4263.5</c:v>
                </c:pt>
                <c:pt idx="24264">
                  <c:v>4269.1000000000004</c:v>
                </c:pt>
                <c:pt idx="24265">
                  <c:v>4267.1000000000004</c:v>
                </c:pt>
                <c:pt idx="24266">
                  <c:v>4263.2</c:v>
                </c:pt>
                <c:pt idx="24267">
                  <c:v>4251.8999999999996</c:v>
                </c:pt>
                <c:pt idx="24268">
                  <c:v>4258.8</c:v>
                </c:pt>
                <c:pt idx="24269">
                  <c:v>4268.8</c:v>
                </c:pt>
                <c:pt idx="24270">
                  <c:v>4262.8999999999996</c:v>
                </c:pt>
                <c:pt idx="24271">
                  <c:v>4267.3</c:v>
                </c:pt>
                <c:pt idx="24272">
                  <c:v>4271.8</c:v>
                </c:pt>
                <c:pt idx="24273">
                  <c:v>4268.3999999999996</c:v>
                </c:pt>
                <c:pt idx="24274">
                  <c:v>4284.3</c:v>
                </c:pt>
                <c:pt idx="24275">
                  <c:v>4285</c:v>
                </c:pt>
                <c:pt idx="24276">
                  <c:v>4295.8999999999996</c:v>
                </c:pt>
                <c:pt idx="24277">
                  <c:v>4296.2</c:v>
                </c:pt>
                <c:pt idx="24278">
                  <c:v>4299.8</c:v>
                </c:pt>
                <c:pt idx="24279">
                  <c:v>4301</c:v>
                </c:pt>
                <c:pt idx="24280">
                  <c:v>4287.2</c:v>
                </c:pt>
                <c:pt idx="24281">
                  <c:v>4301.3</c:v>
                </c:pt>
                <c:pt idx="24282">
                  <c:v>4300.8999999999996</c:v>
                </c:pt>
                <c:pt idx="24283">
                  <c:v>4298.8</c:v>
                </c:pt>
                <c:pt idx="24284">
                  <c:v>4316.5</c:v>
                </c:pt>
                <c:pt idx="24285">
                  <c:v>4315.2</c:v>
                </c:pt>
                <c:pt idx="24286">
                  <c:v>4325.3</c:v>
                </c:pt>
                <c:pt idx="24287">
                  <c:v>4329.2</c:v>
                </c:pt>
                <c:pt idx="24288">
                  <c:v>4325.7</c:v>
                </c:pt>
                <c:pt idx="24289">
                  <c:v>4323.1000000000004</c:v>
                </c:pt>
                <c:pt idx="24290">
                  <c:v>4325</c:v>
                </c:pt>
                <c:pt idx="24291">
                  <c:v>4327.6000000000004</c:v>
                </c:pt>
                <c:pt idx="24292">
                  <c:v>4315.6000000000004</c:v>
                </c:pt>
                <c:pt idx="24293">
                  <c:v>4324.2</c:v>
                </c:pt>
                <c:pt idx="24294">
                  <c:v>4328.8999999999996</c:v>
                </c:pt>
                <c:pt idx="24295">
                  <c:v>4326.6000000000004</c:v>
                </c:pt>
                <c:pt idx="24296">
                  <c:v>4327.3</c:v>
                </c:pt>
                <c:pt idx="24297">
                  <c:v>4327.6000000000004</c:v>
                </c:pt>
                <c:pt idx="24298">
                  <c:v>4326.2</c:v>
                </c:pt>
                <c:pt idx="24299">
                  <c:v>4347.6000000000004</c:v>
                </c:pt>
                <c:pt idx="24300">
                  <c:v>4347.3</c:v>
                </c:pt>
                <c:pt idx="24301">
                  <c:v>4329.8999999999996</c:v>
                </c:pt>
                <c:pt idx="24302">
                  <c:v>4338.2</c:v>
                </c:pt>
                <c:pt idx="24303">
                  <c:v>4333.3999999999996</c:v>
                </c:pt>
                <c:pt idx="24304">
                  <c:v>4335.3999999999996</c:v>
                </c:pt>
                <c:pt idx="24305">
                  <c:v>4341.2</c:v>
                </c:pt>
                <c:pt idx="24306">
                  <c:v>4350.3</c:v>
                </c:pt>
                <c:pt idx="24307">
                  <c:v>4355.3</c:v>
                </c:pt>
                <c:pt idx="24308">
                  <c:v>4343.5</c:v>
                </c:pt>
                <c:pt idx="24309">
                  <c:v>4349.3</c:v>
                </c:pt>
                <c:pt idx="24310">
                  <c:v>4342.5</c:v>
                </c:pt>
                <c:pt idx="24311">
                  <c:v>4331.5</c:v>
                </c:pt>
                <c:pt idx="24312">
                  <c:v>4328</c:v>
                </c:pt>
                <c:pt idx="24313">
                  <c:v>4336.8</c:v>
                </c:pt>
                <c:pt idx="24314">
                  <c:v>4346.3999999999996</c:v>
                </c:pt>
                <c:pt idx="24315">
                  <c:v>4375.7</c:v>
                </c:pt>
                <c:pt idx="24316">
                  <c:v>4371</c:v>
                </c:pt>
                <c:pt idx="24317">
                  <c:v>4353.6000000000004</c:v>
                </c:pt>
                <c:pt idx="24318">
                  <c:v>4362.3999999999996</c:v>
                </c:pt>
                <c:pt idx="24319">
                  <c:v>4355.3999999999996</c:v>
                </c:pt>
                <c:pt idx="24320">
                  <c:v>4340.1000000000004</c:v>
                </c:pt>
                <c:pt idx="24321">
                  <c:v>4351.7</c:v>
                </c:pt>
                <c:pt idx="24322">
                  <c:v>4349.6000000000004</c:v>
                </c:pt>
                <c:pt idx="24323">
                  <c:v>4354.2</c:v>
                </c:pt>
                <c:pt idx="24324">
                  <c:v>4355.6000000000004</c:v>
                </c:pt>
                <c:pt idx="24325">
                  <c:v>4367.3</c:v>
                </c:pt>
                <c:pt idx="24326">
                  <c:v>4355.8999999999996</c:v>
                </c:pt>
                <c:pt idx="24327">
                  <c:v>4355.3999999999996</c:v>
                </c:pt>
                <c:pt idx="24328">
                  <c:v>4360.3999999999996</c:v>
                </c:pt>
                <c:pt idx="24329">
                  <c:v>4353.8</c:v>
                </c:pt>
                <c:pt idx="24330">
                  <c:v>4355.5</c:v>
                </c:pt>
                <c:pt idx="24331">
                  <c:v>4356.8999999999996</c:v>
                </c:pt>
                <c:pt idx="24332">
                  <c:v>4343.5</c:v>
                </c:pt>
                <c:pt idx="24333">
                  <c:v>4346.3999999999996</c:v>
                </c:pt>
                <c:pt idx="24334">
                  <c:v>4361.6000000000004</c:v>
                </c:pt>
                <c:pt idx="24335">
                  <c:v>4327.6000000000004</c:v>
                </c:pt>
                <c:pt idx="24336">
                  <c:v>4314.5</c:v>
                </c:pt>
                <c:pt idx="24337">
                  <c:v>4310.5</c:v>
                </c:pt>
                <c:pt idx="24338">
                  <c:v>4307.8999999999996</c:v>
                </c:pt>
                <c:pt idx="24339">
                  <c:v>4289.8</c:v>
                </c:pt>
                <c:pt idx="24340">
                  <c:v>4275.6000000000004</c:v>
                </c:pt>
                <c:pt idx="24341">
                  <c:v>4258.2</c:v>
                </c:pt>
                <c:pt idx="24342">
                  <c:v>4259.1000000000004</c:v>
                </c:pt>
                <c:pt idx="24343">
                  <c:v>4251.8</c:v>
                </c:pt>
                <c:pt idx="24344">
                  <c:v>4229.5</c:v>
                </c:pt>
                <c:pt idx="24345">
                  <c:v>4273.5</c:v>
                </c:pt>
                <c:pt idx="24346">
                  <c:v>4262.2</c:v>
                </c:pt>
                <c:pt idx="24347">
                  <c:v>4300.6000000000004</c:v>
                </c:pt>
                <c:pt idx="24348">
                  <c:v>4308.6000000000004</c:v>
                </c:pt>
                <c:pt idx="24349">
                  <c:v>4287</c:v>
                </c:pt>
                <c:pt idx="24350">
                  <c:v>4297.1000000000004</c:v>
                </c:pt>
                <c:pt idx="24351">
                  <c:v>4287.6000000000004</c:v>
                </c:pt>
                <c:pt idx="24352">
                  <c:v>4281.3</c:v>
                </c:pt>
                <c:pt idx="24353">
                  <c:v>4258.3999999999996</c:v>
                </c:pt>
                <c:pt idx="24354">
                  <c:v>4258.6000000000004</c:v>
                </c:pt>
                <c:pt idx="24355">
                  <c:v>4248.7</c:v>
                </c:pt>
                <c:pt idx="24356">
                  <c:v>4232.1000000000004</c:v>
                </c:pt>
                <c:pt idx="24357">
                  <c:v>4210.7</c:v>
                </c:pt>
                <c:pt idx="24358">
                  <c:v>4199.5</c:v>
                </c:pt>
                <c:pt idx="24359">
                  <c:v>4207.6000000000004</c:v>
                </c:pt>
                <c:pt idx="24360">
                  <c:v>4211</c:v>
                </c:pt>
                <c:pt idx="24361">
                  <c:v>4217.6000000000004</c:v>
                </c:pt>
                <c:pt idx="24362">
                  <c:v>4245.2</c:v>
                </c:pt>
                <c:pt idx="24363">
                  <c:v>4254.1000000000004</c:v>
                </c:pt>
                <c:pt idx="24364">
                  <c:v>4254.3999999999996</c:v>
                </c:pt>
                <c:pt idx="24365">
                  <c:v>4246.2</c:v>
                </c:pt>
                <c:pt idx="24366">
                  <c:v>4243.5</c:v>
                </c:pt>
                <c:pt idx="24367">
                  <c:v>4244</c:v>
                </c:pt>
                <c:pt idx="24368">
                  <c:v>4246</c:v>
                </c:pt>
                <c:pt idx="24369">
                  <c:v>4247.2</c:v>
                </c:pt>
                <c:pt idx="24370">
                  <c:v>4249.8</c:v>
                </c:pt>
                <c:pt idx="24371">
                  <c:v>4247.6000000000004</c:v>
                </c:pt>
                <c:pt idx="24372">
                  <c:v>4255.8</c:v>
                </c:pt>
                <c:pt idx="24373">
                  <c:v>4241.3</c:v>
                </c:pt>
                <c:pt idx="24374">
                  <c:v>4262.8999999999996</c:v>
                </c:pt>
                <c:pt idx="24375">
                  <c:v>4268.8</c:v>
                </c:pt>
                <c:pt idx="24376">
                  <c:v>4259.3</c:v>
                </c:pt>
                <c:pt idx="24377">
                  <c:v>4256.5</c:v>
                </c:pt>
                <c:pt idx="24378">
                  <c:v>4261.8</c:v>
                </c:pt>
                <c:pt idx="24379">
                  <c:v>4260.7</c:v>
                </c:pt>
                <c:pt idx="24380">
                  <c:v>4269.1000000000004</c:v>
                </c:pt>
                <c:pt idx="24381">
                  <c:v>4262.6000000000004</c:v>
                </c:pt>
                <c:pt idx="24382">
                  <c:v>4254.1000000000004</c:v>
                </c:pt>
                <c:pt idx="24383">
                  <c:v>4246.6000000000004</c:v>
                </c:pt>
                <c:pt idx="24384">
                  <c:v>4253.5</c:v>
                </c:pt>
                <c:pt idx="24385">
                  <c:v>4242.8</c:v>
                </c:pt>
                <c:pt idx="24386">
                  <c:v>4249.3999999999996</c:v>
                </c:pt>
                <c:pt idx="24387">
                  <c:v>4235.3999999999996</c:v>
                </c:pt>
                <c:pt idx="24388">
                  <c:v>4235.5</c:v>
                </c:pt>
                <c:pt idx="24389">
                  <c:v>4236.8999999999996</c:v>
                </c:pt>
                <c:pt idx="24390">
                  <c:v>4243.2</c:v>
                </c:pt>
                <c:pt idx="24391">
                  <c:v>4246.1000000000004</c:v>
                </c:pt>
                <c:pt idx="24392">
                  <c:v>4242.6000000000004</c:v>
                </c:pt>
                <c:pt idx="24393">
                  <c:v>4233</c:v>
                </c:pt>
                <c:pt idx="24394">
                  <c:v>4222.5</c:v>
                </c:pt>
                <c:pt idx="24395">
                  <c:v>4219.3999999999996</c:v>
                </c:pt>
                <c:pt idx="24396">
                  <c:v>4219.8999999999996</c:v>
                </c:pt>
                <c:pt idx="24397">
                  <c:v>4233.3</c:v>
                </c:pt>
                <c:pt idx="24398">
                  <c:v>4218.3999999999996</c:v>
                </c:pt>
                <c:pt idx="24399">
                  <c:v>4192.7</c:v>
                </c:pt>
                <c:pt idx="24400">
                  <c:v>4198.8</c:v>
                </c:pt>
                <c:pt idx="24401">
                  <c:v>4192.3999999999996</c:v>
                </c:pt>
                <c:pt idx="24402">
                  <c:v>4186.3999999999996</c:v>
                </c:pt>
                <c:pt idx="24403">
                  <c:v>4193.3999999999996</c:v>
                </c:pt>
                <c:pt idx="24404">
                  <c:v>4182.3999999999996</c:v>
                </c:pt>
                <c:pt idx="24405">
                  <c:v>4166.8</c:v>
                </c:pt>
                <c:pt idx="24406">
                  <c:v>4165.1000000000004</c:v>
                </c:pt>
                <c:pt idx="24407">
                  <c:v>4175.6000000000004</c:v>
                </c:pt>
                <c:pt idx="24408">
                  <c:v>4184.3</c:v>
                </c:pt>
                <c:pt idx="24409">
                  <c:v>4191.1000000000004</c:v>
                </c:pt>
                <c:pt idx="24410">
                  <c:v>4205.2</c:v>
                </c:pt>
                <c:pt idx="24411">
                  <c:v>4190.3</c:v>
                </c:pt>
                <c:pt idx="24412">
                  <c:v>4183.8</c:v>
                </c:pt>
                <c:pt idx="24413">
                  <c:v>4205.7</c:v>
                </c:pt>
                <c:pt idx="24414">
                  <c:v>4196</c:v>
                </c:pt>
                <c:pt idx="24415">
                  <c:v>4204.8</c:v>
                </c:pt>
                <c:pt idx="24416">
                  <c:v>4187.5</c:v>
                </c:pt>
                <c:pt idx="24417">
                  <c:v>4213.7</c:v>
                </c:pt>
                <c:pt idx="24418">
                  <c:v>4207.8</c:v>
                </c:pt>
                <c:pt idx="24419">
                  <c:v>4222.7</c:v>
                </c:pt>
                <c:pt idx="24420">
                  <c:v>4217.8999999999996</c:v>
                </c:pt>
                <c:pt idx="24421">
                  <c:v>4227.3</c:v>
                </c:pt>
                <c:pt idx="24422">
                  <c:v>4216.3999999999996</c:v>
                </c:pt>
                <c:pt idx="24423">
                  <c:v>4222.8999999999996</c:v>
                </c:pt>
                <c:pt idx="24424">
                  <c:v>4226.8999999999996</c:v>
                </c:pt>
                <c:pt idx="24425">
                  <c:v>4227.2</c:v>
                </c:pt>
                <c:pt idx="24426">
                  <c:v>4226.1000000000004</c:v>
                </c:pt>
                <c:pt idx="24427">
                  <c:v>4226.3999999999996</c:v>
                </c:pt>
                <c:pt idx="24428">
                  <c:v>4226.1000000000004</c:v>
                </c:pt>
                <c:pt idx="24429">
                  <c:v>4232.2</c:v>
                </c:pt>
                <c:pt idx="24430">
                  <c:v>4243.8999999999996</c:v>
                </c:pt>
                <c:pt idx="24431">
                  <c:v>4244.7</c:v>
                </c:pt>
                <c:pt idx="24432">
                  <c:v>4229</c:v>
                </c:pt>
                <c:pt idx="24433">
                  <c:v>4245.8</c:v>
                </c:pt>
                <c:pt idx="24434">
                  <c:v>4223.7</c:v>
                </c:pt>
                <c:pt idx="24435">
                  <c:v>4236.6000000000004</c:v>
                </c:pt>
                <c:pt idx="24436">
                  <c:v>4235.3</c:v>
                </c:pt>
                <c:pt idx="24437">
                  <c:v>4213.2</c:v>
                </c:pt>
                <c:pt idx="24438">
                  <c:v>4202.7</c:v>
                </c:pt>
                <c:pt idx="24439">
                  <c:v>4207.3999999999996</c:v>
                </c:pt>
                <c:pt idx="24440">
                  <c:v>4185.8</c:v>
                </c:pt>
                <c:pt idx="24441">
                  <c:v>4196.3999999999996</c:v>
                </c:pt>
                <c:pt idx="24442">
                  <c:v>4186.5</c:v>
                </c:pt>
                <c:pt idx="24443">
                  <c:v>4192.2</c:v>
                </c:pt>
                <c:pt idx="24444">
                  <c:v>4192.5</c:v>
                </c:pt>
                <c:pt idx="24445">
                  <c:v>4196.3999999999996</c:v>
                </c:pt>
                <c:pt idx="24446">
                  <c:v>4196.8999999999996</c:v>
                </c:pt>
                <c:pt idx="24447">
                  <c:v>4206.8999999999996</c:v>
                </c:pt>
                <c:pt idx="24448">
                  <c:v>4207.2</c:v>
                </c:pt>
                <c:pt idx="24449">
                  <c:v>4204.7</c:v>
                </c:pt>
                <c:pt idx="24450">
                  <c:v>4208</c:v>
                </c:pt>
                <c:pt idx="24451">
                  <c:v>4225.8</c:v>
                </c:pt>
                <c:pt idx="24452">
                  <c:v>4224.8</c:v>
                </c:pt>
                <c:pt idx="24453">
                  <c:v>4226.2</c:v>
                </c:pt>
                <c:pt idx="24454">
                  <c:v>4235.3</c:v>
                </c:pt>
                <c:pt idx="24455">
                  <c:v>4235.7</c:v>
                </c:pt>
                <c:pt idx="24456">
                  <c:v>4246.7</c:v>
                </c:pt>
                <c:pt idx="24457">
                  <c:v>4252.5</c:v>
                </c:pt>
                <c:pt idx="24458">
                  <c:v>4258.1000000000004</c:v>
                </c:pt>
                <c:pt idx="24459">
                  <c:v>4269.6000000000004</c:v>
                </c:pt>
                <c:pt idx="24460">
                  <c:v>4253.8</c:v>
                </c:pt>
                <c:pt idx="24461">
                  <c:v>4257.1000000000004</c:v>
                </c:pt>
                <c:pt idx="24462">
                  <c:v>4259.6000000000004</c:v>
                </c:pt>
                <c:pt idx="24463">
                  <c:v>4271.3</c:v>
                </c:pt>
                <c:pt idx="24464">
                  <c:v>4272.7</c:v>
                </c:pt>
                <c:pt idx="24465">
                  <c:v>4263.7</c:v>
                </c:pt>
                <c:pt idx="24466">
                  <c:v>4252.3</c:v>
                </c:pt>
                <c:pt idx="24467">
                  <c:v>4248.5</c:v>
                </c:pt>
                <c:pt idx="24468">
                  <c:v>4237.1000000000004</c:v>
                </c:pt>
                <c:pt idx="24469">
                  <c:v>4219.3</c:v>
                </c:pt>
                <c:pt idx="24470">
                  <c:v>4218.1000000000004</c:v>
                </c:pt>
                <c:pt idx="24471">
                  <c:v>4228.8999999999996</c:v>
                </c:pt>
                <c:pt idx="24472">
                  <c:v>4206.2</c:v>
                </c:pt>
                <c:pt idx="24473">
                  <c:v>4226.8</c:v>
                </c:pt>
                <c:pt idx="24474">
                  <c:v>4193.7</c:v>
                </c:pt>
                <c:pt idx="24475">
                  <c:v>4195.5</c:v>
                </c:pt>
                <c:pt idx="24476">
                  <c:v>4227.3</c:v>
                </c:pt>
                <c:pt idx="24477">
                  <c:v>4228.8</c:v>
                </c:pt>
                <c:pt idx="24478">
                  <c:v>4219.3999999999996</c:v>
                </c:pt>
                <c:pt idx="24479">
                  <c:v>4225.8999999999996</c:v>
                </c:pt>
                <c:pt idx="24480">
                  <c:v>4240.8999999999996</c:v>
                </c:pt>
                <c:pt idx="24481">
                  <c:v>4242.8999999999996</c:v>
                </c:pt>
                <c:pt idx="24482">
                  <c:v>4258.5</c:v>
                </c:pt>
                <c:pt idx="24483">
                  <c:v>4244.6000000000004</c:v>
                </c:pt>
                <c:pt idx="24484">
                  <c:v>4261.1000000000004</c:v>
                </c:pt>
                <c:pt idx="24485">
                  <c:v>4252.6000000000004</c:v>
                </c:pt>
                <c:pt idx="24486">
                  <c:v>4253.8999999999996</c:v>
                </c:pt>
                <c:pt idx="24487">
                  <c:v>4269.1000000000004</c:v>
                </c:pt>
                <c:pt idx="24488">
                  <c:v>4253</c:v>
                </c:pt>
                <c:pt idx="24489">
                  <c:v>4240.7</c:v>
                </c:pt>
                <c:pt idx="24490">
                  <c:v>4251.3</c:v>
                </c:pt>
                <c:pt idx="24491">
                  <c:v>4260.1000000000004</c:v>
                </c:pt>
                <c:pt idx="24492">
                  <c:v>4255.3</c:v>
                </c:pt>
                <c:pt idx="24493">
                  <c:v>4256.8999999999996</c:v>
                </c:pt>
                <c:pt idx="24494">
                  <c:v>4253.3999999999996</c:v>
                </c:pt>
                <c:pt idx="24495">
                  <c:v>4251</c:v>
                </c:pt>
                <c:pt idx="24496">
                  <c:v>4244.3999999999996</c:v>
                </c:pt>
                <c:pt idx="24497">
                  <c:v>4252.5</c:v>
                </c:pt>
                <c:pt idx="24498">
                  <c:v>4250.5</c:v>
                </c:pt>
                <c:pt idx="24499">
                  <c:v>4245.3999999999996</c:v>
                </c:pt>
                <c:pt idx="24500">
                  <c:v>4252</c:v>
                </c:pt>
                <c:pt idx="24501">
                  <c:v>4256.6000000000004</c:v>
                </c:pt>
                <c:pt idx="24502">
                  <c:v>4266.5</c:v>
                </c:pt>
                <c:pt idx="24503">
                  <c:v>4264.5</c:v>
                </c:pt>
                <c:pt idx="24504">
                  <c:v>4261.8999999999996</c:v>
                </c:pt>
                <c:pt idx="24505">
                  <c:v>4268.8</c:v>
                </c:pt>
                <c:pt idx="24506">
                  <c:v>4266</c:v>
                </c:pt>
                <c:pt idx="24507">
                  <c:v>4257.5</c:v>
                </c:pt>
                <c:pt idx="24508">
                  <c:v>4253.7</c:v>
                </c:pt>
                <c:pt idx="24509">
                  <c:v>4254</c:v>
                </c:pt>
                <c:pt idx="24510">
                  <c:v>4257.2</c:v>
                </c:pt>
                <c:pt idx="24511">
                  <c:v>4263</c:v>
                </c:pt>
                <c:pt idx="24512">
                  <c:v>4245.3</c:v>
                </c:pt>
                <c:pt idx="24513">
                  <c:v>4241.6000000000004</c:v>
                </c:pt>
                <c:pt idx="24514">
                  <c:v>4262.1000000000004</c:v>
                </c:pt>
                <c:pt idx="24515">
                  <c:v>4246.3999999999996</c:v>
                </c:pt>
                <c:pt idx="24516">
                  <c:v>4255.8999999999996</c:v>
                </c:pt>
                <c:pt idx="24517">
                  <c:v>4262.1000000000004</c:v>
                </c:pt>
                <c:pt idx="24518">
                  <c:v>4257.8999999999996</c:v>
                </c:pt>
                <c:pt idx="24519">
                  <c:v>4244.7</c:v>
                </c:pt>
                <c:pt idx="24520">
                  <c:v>4263.1000000000004</c:v>
                </c:pt>
                <c:pt idx="24521">
                  <c:v>4277.3999999999996</c:v>
                </c:pt>
                <c:pt idx="24522">
                  <c:v>4272.1000000000004</c:v>
                </c:pt>
                <c:pt idx="24523">
                  <c:v>4274.8</c:v>
                </c:pt>
                <c:pt idx="24524">
                  <c:v>4266.7</c:v>
                </c:pt>
                <c:pt idx="24525">
                  <c:v>4268.2</c:v>
                </c:pt>
                <c:pt idx="24526">
                  <c:v>4284.8</c:v>
                </c:pt>
                <c:pt idx="24527">
                  <c:v>4302</c:v>
                </c:pt>
                <c:pt idx="24528">
                  <c:v>4271.3</c:v>
                </c:pt>
                <c:pt idx="24529">
                  <c:v>4288.5</c:v>
                </c:pt>
                <c:pt idx="24530">
                  <c:v>4296.8999999999996</c:v>
                </c:pt>
                <c:pt idx="24531">
                  <c:v>4296.8</c:v>
                </c:pt>
                <c:pt idx="24532">
                  <c:v>4302.2</c:v>
                </c:pt>
                <c:pt idx="24533">
                  <c:v>4303.3999999999996</c:v>
                </c:pt>
                <c:pt idx="24534">
                  <c:v>4303.7</c:v>
                </c:pt>
                <c:pt idx="24535">
                  <c:v>4306.1000000000004</c:v>
                </c:pt>
                <c:pt idx="24536">
                  <c:v>4305.2</c:v>
                </c:pt>
                <c:pt idx="24537">
                  <c:v>4305.2</c:v>
                </c:pt>
                <c:pt idx="24538">
                  <c:v>4315</c:v>
                </c:pt>
                <c:pt idx="24539">
                  <c:v>4305</c:v>
                </c:pt>
                <c:pt idx="24540">
                  <c:v>4306.8999999999996</c:v>
                </c:pt>
                <c:pt idx="24541">
                  <c:v>4312.2</c:v>
                </c:pt>
                <c:pt idx="24542">
                  <c:v>4317.3</c:v>
                </c:pt>
                <c:pt idx="24543">
                  <c:v>4314.7</c:v>
                </c:pt>
                <c:pt idx="24544">
                  <c:v>4292.6000000000004</c:v>
                </c:pt>
                <c:pt idx="24545">
                  <c:v>4285.8999999999996</c:v>
                </c:pt>
                <c:pt idx="24546">
                  <c:v>4296</c:v>
                </c:pt>
                <c:pt idx="24547">
                  <c:v>4313.8999999999996</c:v>
                </c:pt>
                <c:pt idx="24548">
                  <c:v>4331.8</c:v>
                </c:pt>
                <c:pt idx="24549">
                  <c:v>4314.7</c:v>
                </c:pt>
                <c:pt idx="24550">
                  <c:v>4327.5</c:v>
                </c:pt>
                <c:pt idx="24551">
                  <c:v>4324.3</c:v>
                </c:pt>
                <c:pt idx="24552">
                  <c:v>4329.8</c:v>
                </c:pt>
                <c:pt idx="24553">
                  <c:v>4319.7</c:v>
                </c:pt>
                <c:pt idx="24554">
                  <c:v>4303.6000000000004</c:v>
                </c:pt>
                <c:pt idx="24555">
                  <c:v>4324.6000000000004</c:v>
                </c:pt>
                <c:pt idx="24556">
                  <c:v>4331</c:v>
                </c:pt>
                <c:pt idx="24557">
                  <c:v>4336.6000000000004</c:v>
                </c:pt>
                <c:pt idx="24558">
                  <c:v>4306.6000000000004</c:v>
                </c:pt>
                <c:pt idx="24559">
                  <c:v>4317.8999999999996</c:v>
                </c:pt>
                <c:pt idx="24560">
                  <c:v>4321.7</c:v>
                </c:pt>
                <c:pt idx="24561">
                  <c:v>4311.1000000000004</c:v>
                </c:pt>
                <c:pt idx="24562">
                  <c:v>4301.6000000000004</c:v>
                </c:pt>
                <c:pt idx="24563">
                  <c:v>4326.6000000000004</c:v>
                </c:pt>
                <c:pt idx="24564">
                  <c:v>4342.3999999999996</c:v>
                </c:pt>
                <c:pt idx="24565">
                  <c:v>4333.1000000000004</c:v>
                </c:pt>
                <c:pt idx="24566">
                  <c:v>4330</c:v>
                </c:pt>
                <c:pt idx="24567">
                  <c:v>4313.8</c:v>
                </c:pt>
                <c:pt idx="24568">
                  <c:v>4314.2</c:v>
                </c:pt>
                <c:pt idx="24569">
                  <c:v>4310</c:v>
                </c:pt>
                <c:pt idx="24570">
                  <c:v>4312.3</c:v>
                </c:pt>
                <c:pt idx="24571">
                  <c:v>4319.8</c:v>
                </c:pt>
                <c:pt idx="24572">
                  <c:v>4301.8999999999996</c:v>
                </c:pt>
                <c:pt idx="24573">
                  <c:v>4313.3</c:v>
                </c:pt>
                <c:pt idx="24574">
                  <c:v>4300</c:v>
                </c:pt>
                <c:pt idx="24575">
                  <c:v>4322.2</c:v>
                </c:pt>
                <c:pt idx="24576">
                  <c:v>4307</c:v>
                </c:pt>
                <c:pt idx="24577">
                  <c:v>4322</c:v>
                </c:pt>
                <c:pt idx="24578">
                  <c:v>4330</c:v>
                </c:pt>
                <c:pt idx="24579">
                  <c:v>4340.3999999999996</c:v>
                </c:pt>
                <c:pt idx="24580">
                  <c:v>4329.3</c:v>
                </c:pt>
                <c:pt idx="24581">
                  <c:v>4335.8999999999996</c:v>
                </c:pt>
                <c:pt idx="24582">
                  <c:v>4319.5</c:v>
                </c:pt>
                <c:pt idx="24583">
                  <c:v>4332.5</c:v>
                </c:pt>
                <c:pt idx="24584">
                  <c:v>4321.2</c:v>
                </c:pt>
                <c:pt idx="24585">
                  <c:v>4333.2</c:v>
                </c:pt>
                <c:pt idx="24586">
                  <c:v>4305</c:v>
                </c:pt>
                <c:pt idx="24587">
                  <c:v>4311</c:v>
                </c:pt>
                <c:pt idx="24588">
                  <c:v>4323</c:v>
                </c:pt>
                <c:pt idx="24589">
                  <c:v>4327.7</c:v>
                </c:pt>
                <c:pt idx="24590">
                  <c:v>4327</c:v>
                </c:pt>
                <c:pt idx="24591">
                  <c:v>4311.5</c:v>
                </c:pt>
                <c:pt idx="24592">
                  <c:v>4306</c:v>
                </c:pt>
                <c:pt idx="24593">
                  <c:v>4306</c:v>
                </c:pt>
                <c:pt idx="24594">
                  <c:v>4300.5</c:v>
                </c:pt>
                <c:pt idx="24595">
                  <c:v>4305.6000000000004</c:v>
                </c:pt>
                <c:pt idx="24596">
                  <c:v>4314.3999999999996</c:v>
                </c:pt>
                <c:pt idx="24597">
                  <c:v>4307</c:v>
                </c:pt>
                <c:pt idx="24598">
                  <c:v>4328.3</c:v>
                </c:pt>
                <c:pt idx="24599">
                  <c:v>4329.8999999999996</c:v>
                </c:pt>
                <c:pt idx="24600">
                  <c:v>4314.2</c:v>
                </c:pt>
                <c:pt idx="24601">
                  <c:v>4336.8</c:v>
                </c:pt>
                <c:pt idx="24602">
                  <c:v>4337.8999999999996</c:v>
                </c:pt>
                <c:pt idx="24603">
                  <c:v>4355.8999999999996</c:v>
                </c:pt>
                <c:pt idx="24604">
                  <c:v>4345.8999999999996</c:v>
                </c:pt>
                <c:pt idx="24605">
                  <c:v>4373</c:v>
                </c:pt>
                <c:pt idx="24606">
                  <c:v>4345.3</c:v>
                </c:pt>
                <c:pt idx="24607">
                  <c:v>4339</c:v>
                </c:pt>
                <c:pt idx="24608">
                  <c:v>4349.6000000000004</c:v>
                </c:pt>
                <c:pt idx="24609">
                  <c:v>4345.3999999999996</c:v>
                </c:pt>
                <c:pt idx="24610">
                  <c:v>4349.8</c:v>
                </c:pt>
                <c:pt idx="24611">
                  <c:v>4347.1000000000004</c:v>
                </c:pt>
                <c:pt idx="24612">
                  <c:v>4358.2</c:v>
                </c:pt>
                <c:pt idx="24613">
                  <c:v>4350.2</c:v>
                </c:pt>
                <c:pt idx="24614">
                  <c:v>4358.8</c:v>
                </c:pt>
                <c:pt idx="24615">
                  <c:v>4373.7</c:v>
                </c:pt>
                <c:pt idx="24616">
                  <c:v>4368.7</c:v>
                </c:pt>
                <c:pt idx="24617">
                  <c:v>4356.3</c:v>
                </c:pt>
                <c:pt idx="24618">
                  <c:v>4357.8999999999996</c:v>
                </c:pt>
                <c:pt idx="24619">
                  <c:v>4359.5</c:v>
                </c:pt>
                <c:pt idx="24620">
                  <c:v>4355.6000000000004</c:v>
                </c:pt>
                <c:pt idx="24621">
                  <c:v>4358.3</c:v>
                </c:pt>
                <c:pt idx="24622">
                  <c:v>4354.5</c:v>
                </c:pt>
                <c:pt idx="24623">
                  <c:v>4364.7</c:v>
                </c:pt>
                <c:pt idx="24624">
                  <c:v>4373.8999999999996</c:v>
                </c:pt>
                <c:pt idx="24625">
                  <c:v>4349</c:v>
                </c:pt>
                <c:pt idx="24626">
                  <c:v>4349.8999999999996</c:v>
                </c:pt>
                <c:pt idx="24627">
                  <c:v>4355.7</c:v>
                </c:pt>
                <c:pt idx="24628">
                  <c:v>4352.1000000000004</c:v>
                </c:pt>
                <c:pt idx="24629">
                  <c:v>4360.5</c:v>
                </c:pt>
                <c:pt idx="24630">
                  <c:v>4378.3</c:v>
                </c:pt>
                <c:pt idx="24631">
                  <c:v>4371.2</c:v>
                </c:pt>
                <c:pt idx="24632">
                  <c:v>4355.2</c:v>
                </c:pt>
                <c:pt idx="24633">
                  <c:v>4366.3</c:v>
                </c:pt>
                <c:pt idx="24634">
                  <c:v>4360.3999999999996</c:v>
                </c:pt>
                <c:pt idx="24635">
                  <c:v>4365.3</c:v>
                </c:pt>
                <c:pt idx="24636">
                  <c:v>4386.3999999999996</c:v>
                </c:pt>
                <c:pt idx="24637">
                  <c:v>4381.2</c:v>
                </c:pt>
                <c:pt idx="24638">
                  <c:v>4391.3999999999996</c:v>
                </c:pt>
                <c:pt idx="24639">
                  <c:v>4388.8</c:v>
                </c:pt>
                <c:pt idx="24640">
                  <c:v>4394.2</c:v>
                </c:pt>
                <c:pt idx="24641">
                  <c:v>4381.7</c:v>
                </c:pt>
                <c:pt idx="24642">
                  <c:v>4401.5</c:v>
                </c:pt>
                <c:pt idx="24643">
                  <c:v>4401.8999999999996</c:v>
                </c:pt>
                <c:pt idx="24644">
                  <c:v>4389.8</c:v>
                </c:pt>
                <c:pt idx="24645">
                  <c:v>4413.3999999999996</c:v>
                </c:pt>
                <c:pt idx="24646">
                  <c:v>4411.1000000000004</c:v>
                </c:pt>
                <c:pt idx="24647">
                  <c:v>4411.3999999999996</c:v>
                </c:pt>
                <c:pt idx="24648">
                  <c:v>4405.5</c:v>
                </c:pt>
                <c:pt idx="24649">
                  <c:v>4406.7</c:v>
                </c:pt>
                <c:pt idx="24650">
                  <c:v>4421.1000000000004</c:v>
                </c:pt>
                <c:pt idx="24651">
                  <c:v>4423.8</c:v>
                </c:pt>
                <c:pt idx="24652">
                  <c:v>4409.1000000000004</c:v>
                </c:pt>
                <c:pt idx="24653">
                  <c:v>4423.3</c:v>
                </c:pt>
                <c:pt idx="24654">
                  <c:v>4430.8</c:v>
                </c:pt>
                <c:pt idx="24655">
                  <c:v>4431.6000000000004</c:v>
                </c:pt>
                <c:pt idx="24656">
                  <c:v>4432.3999999999996</c:v>
                </c:pt>
                <c:pt idx="24657">
                  <c:v>4448.5</c:v>
                </c:pt>
                <c:pt idx="24658">
                  <c:v>4429.3999999999996</c:v>
                </c:pt>
                <c:pt idx="24659">
                  <c:v>4404.7</c:v>
                </c:pt>
                <c:pt idx="24660">
                  <c:v>4418.8</c:v>
                </c:pt>
                <c:pt idx="24661">
                  <c:v>4418.3</c:v>
                </c:pt>
                <c:pt idx="24662">
                  <c:v>4419.2</c:v>
                </c:pt>
                <c:pt idx="24663">
                  <c:v>4414.6000000000004</c:v>
                </c:pt>
                <c:pt idx="24664">
                  <c:v>4407.5</c:v>
                </c:pt>
                <c:pt idx="24665">
                  <c:v>4403.3</c:v>
                </c:pt>
                <c:pt idx="24666">
                  <c:v>4393.5</c:v>
                </c:pt>
                <c:pt idx="24667">
                  <c:v>4400.6000000000004</c:v>
                </c:pt>
                <c:pt idx="24668">
                  <c:v>4398.2</c:v>
                </c:pt>
                <c:pt idx="24669">
                  <c:v>4405</c:v>
                </c:pt>
                <c:pt idx="24670">
                  <c:v>4423.7</c:v>
                </c:pt>
                <c:pt idx="24671">
                  <c:v>4431.8</c:v>
                </c:pt>
                <c:pt idx="24672">
                  <c:v>4437.1000000000004</c:v>
                </c:pt>
                <c:pt idx="24673">
                  <c:v>4424.8999999999996</c:v>
                </c:pt>
                <c:pt idx="24674">
                  <c:v>4419</c:v>
                </c:pt>
                <c:pt idx="24675">
                  <c:v>4426.7</c:v>
                </c:pt>
                <c:pt idx="24676">
                  <c:v>4424.7</c:v>
                </c:pt>
                <c:pt idx="24677">
                  <c:v>4431.7</c:v>
                </c:pt>
                <c:pt idx="24678">
                  <c:v>4425.3</c:v>
                </c:pt>
                <c:pt idx="24679">
                  <c:v>4431.7</c:v>
                </c:pt>
                <c:pt idx="24680">
                  <c:v>4416.5</c:v>
                </c:pt>
                <c:pt idx="24681">
                  <c:v>4414.6000000000004</c:v>
                </c:pt>
                <c:pt idx="24682">
                  <c:v>4404.1000000000004</c:v>
                </c:pt>
                <c:pt idx="24683">
                  <c:v>4409</c:v>
                </c:pt>
                <c:pt idx="24684">
                  <c:v>4410</c:v>
                </c:pt>
                <c:pt idx="24685">
                  <c:v>4422.1000000000004</c:v>
                </c:pt>
                <c:pt idx="24686">
                  <c:v>4426.1000000000004</c:v>
                </c:pt>
                <c:pt idx="24687">
                  <c:v>4438.7</c:v>
                </c:pt>
                <c:pt idx="24688">
                  <c:v>4429.2</c:v>
                </c:pt>
                <c:pt idx="24689">
                  <c:v>4435.8999999999996</c:v>
                </c:pt>
                <c:pt idx="24690">
                  <c:v>4439.3999999999996</c:v>
                </c:pt>
                <c:pt idx="24691">
                  <c:v>4444.3</c:v>
                </c:pt>
                <c:pt idx="24692">
                  <c:v>4448.6000000000004</c:v>
                </c:pt>
                <c:pt idx="24693">
                  <c:v>4446.1000000000004</c:v>
                </c:pt>
                <c:pt idx="24694">
                  <c:v>4454.3</c:v>
                </c:pt>
                <c:pt idx="24695">
                  <c:v>4448.5</c:v>
                </c:pt>
                <c:pt idx="24696">
                  <c:v>4441.3</c:v>
                </c:pt>
                <c:pt idx="24697">
                  <c:v>4459.6000000000004</c:v>
                </c:pt>
                <c:pt idx="24698">
                  <c:v>4440</c:v>
                </c:pt>
                <c:pt idx="24699">
                  <c:v>4442.8</c:v>
                </c:pt>
                <c:pt idx="24700">
                  <c:v>4451.7</c:v>
                </c:pt>
                <c:pt idx="24701">
                  <c:v>4480.6000000000004</c:v>
                </c:pt>
                <c:pt idx="24702">
                  <c:v>4461.6000000000004</c:v>
                </c:pt>
                <c:pt idx="24703">
                  <c:v>4461.3999999999996</c:v>
                </c:pt>
                <c:pt idx="24704">
                  <c:v>4484.2</c:v>
                </c:pt>
                <c:pt idx="24705">
                  <c:v>4484.8999999999996</c:v>
                </c:pt>
                <c:pt idx="24706">
                  <c:v>4467.2</c:v>
                </c:pt>
                <c:pt idx="24707">
                  <c:v>4482.8999999999996</c:v>
                </c:pt>
                <c:pt idx="24708">
                  <c:v>4464.8999999999996</c:v>
                </c:pt>
                <c:pt idx="24709">
                  <c:v>4469.3</c:v>
                </c:pt>
                <c:pt idx="24710">
                  <c:v>4472.3</c:v>
                </c:pt>
                <c:pt idx="24711">
                  <c:v>4463.6000000000004</c:v>
                </c:pt>
                <c:pt idx="24712">
                  <c:v>4458.2</c:v>
                </c:pt>
                <c:pt idx="24713">
                  <c:v>4452</c:v>
                </c:pt>
                <c:pt idx="24714">
                  <c:v>4457</c:v>
                </c:pt>
                <c:pt idx="24715">
                  <c:v>4481.5</c:v>
                </c:pt>
                <c:pt idx="24716">
                  <c:v>4474.2</c:v>
                </c:pt>
                <c:pt idx="24717">
                  <c:v>4477.1000000000004</c:v>
                </c:pt>
                <c:pt idx="24718">
                  <c:v>4471.1000000000004</c:v>
                </c:pt>
                <c:pt idx="24719">
                  <c:v>4472.3</c:v>
                </c:pt>
                <c:pt idx="24720">
                  <c:v>4446.8</c:v>
                </c:pt>
                <c:pt idx="24721">
                  <c:v>4449.8999999999996</c:v>
                </c:pt>
                <c:pt idx="24722">
                  <c:v>4453.7</c:v>
                </c:pt>
                <c:pt idx="24723">
                  <c:v>4465.3999999999996</c:v>
                </c:pt>
                <c:pt idx="24724">
                  <c:v>4472</c:v>
                </c:pt>
                <c:pt idx="24725">
                  <c:v>4470.5</c:v>
                </c:pt>
                <c:pt idx="24726">
                  <c:v>4477</c:v>
                </c:pt>
                <c:pt idx="24727">
                  <c:v>4465.6000000000004</c:v>
                </c:pt>
                <c:pt idx="24728">
                  <c:v>4497.6000000000004</c:v>
                </c:pt>
                <c:pt idx="24729">
                  <c:v>4480.3</c:v>
                </c:pt>
                <c:pt idx="24730">
                  <c:v>4483.3</c:v>
                </c:pt>
                <c:pt idx="24731">
                  <c:v>4495.1000000000004</c:v>
                </c:pt>
                <c:pt idx="24732">
                  <c:v>4499.6000000000004</c:v>
                </c:pt>
                <c:pt idx="24733">
                  <c:v>4486.7</c:v>
                </c:pt>
                <c:pt idx="24734">
                  <c:v>4506.7</c:v>
                </c:pt>
                <c:pt idx="24735">
                  <c:v>4500.7</c:v>
                </c:pt>
                <c:pt idx="24736">
                  <c:v>4506.8</c:v>
                </c:pt>
                <c:pt idx="24737">
                  <c:v>4509.6000000000004</c:v>
                </c:pt>
                <c:pt idx="24738">
                  <c:v>4517.7</c:v>
                </c:pt>
                <c:pt idx="24739">
                  <c:v>4508.5</c:v>
                </c:pt>
                <c:pt idx="24740">
                  <c:v>4522.8999999999996</c:v>
                </c:pt>
                <c:pt idx="24741">
                  <c:v>4528</c:v>
                </c:pt>
                <c:pt idx="24742">
                  <c:v>4500.5</c:v>
                </c:pt>
                <c:pt idx="24743">
                  <c:v>4473.6000000000004</c:v>
                </c:pt>
                <c:pt idx="24744">
                  <c:v>4488.8</c:v>
                </c:pt>
                <c:pt idx="24745">
                  <c:v>4499.6000000000004</c:v>
                </c:pt>
                <c:pt idx="24746">
                  <c:v>4503.5</c:v>
                </c:pt>
                <c:pt idx="24747">
                  <c:v>4526.1000000000004</c:v>
                </c:pt>
                <c:pt idx="24748">
                  <c:v>4525.5</c:v>
                </c:pt>
                <c:pt idx="24749">
                  <c:v>4528.3</c:v>
                </c:pt>
                <c:pt idx="24750">
                  <c:v>4526.6000000000004</c:v>
                </c:pt>
                <c:pt idx="24751">
                  <c:v>4522.2</c:v>
                </c:pt>
                <c:pt idx="24752">
                  <c:v>4503.8999999999996</c:v>
                </c:pt>
                <c:pt idx="24753">
                  <c:v>4517.2</c:v>
                </c:pt>
                <c:pt idx="24754">
                  <c:v>4503.2</c:v>
                </c:pt>
                <c:pt idx="24755">
                  <c:v>4495.8999999999996</c:v>
                </c:pt>
                <c:pt idx="24756">
                  <c:v>4504.3</c:v>
                </c:pt>
                <c:pt idx="24757">
                  <c:v>4527.7</c:v>
                </c:pt>
                <c:pt idx="24758">
                  <c:v>4521.2</c:v>
                </c:pt>
                <c:pt idx="24759">
                  <c:v>4499.7</c:v>
                </c:pt>
                <c:pt idx="24760">
                  <c:v>4492.5</c:v>
                </c:pt>
                <c:pt idx="24761">
                  <c:v>4485.3999999999996</c:v>
                </c:pt>
                <c:pt idx="24762">
                  <c:v>4487.7</c:v>
                </c:pt>
                <c:pt idx="24763">
                  <c:v>4489.8999999999996</c:v>
                </c:pt>
                <c:pt idx="24764">
                  <c:v>4474</c:v>
                </c:pt>
                <c:pt idx="24765">
                  <c:v>4486.1000000000004</c:v>
                </c:pt>
                <c:pt idx="24766">
                  <c:v>4479.1000000000004</c:v>
                </c:pt>
                <c:pt idx="24767">
                  <c:v>4468.5</c:v>
                </c:pt>
                <c:pt idx="24768">
                  <c:v>4481.2</c:v>
                </c:pt>
                <c:pt idx="24769">
                  <c:v>4472.3999999999996</c:v>
                </c:pt>
                <c:pt idx="24770">
                  <c:v>4472.8999999999996</c:v>
                </c:pt>
                <c:pt idx="24771">
                  <c:v>4456.5</c:v>
                </c:pt>
                <c:pt idx="24772">
                  <c:v>4468.2</c:v>
                </c:pt>
                <c:pt idx="24773">
                  <c:v>4482.6000000000004</c:v>
                </c:pt>
                <c:pt idx="24774">
                  <c:v>4487.7</c:v>
                </c:pt>
                <c:pt idx="24775">
                  <c:v>4486.3999999999996</c:v>
                </c:pt>
                <c:pt idx="24776">
                  <c:v>4485.3999999999996</c:v>
                </c:pt>
                <c:pt idx="24777">
                  <c:v>4487.2</c:v>
                </c:pt>
                <c:pt idx="24778">
                  <c:v>4501.8</c:v>
                </c:pt>
                <c:pt idx="24779">
                  <c:v>4511</c:v>
                </c:pt>
                <c:pt idx="24780">
                  <c:v>4506.8</c:v>
                </c:pt>
                <c:pt idx="24781">
                  <c:v>4508.7</c:v>
                </c:pt>
                <c:pt idx="24782">
                  <c:v>4502.1000000000004</c:v>
                </c:pt>
                <c:pt idx="24783">
                  <c:v>4502.3999999999996</c:v>
                </c:pt>
                <c:pt idx="24784">
                  <c:v>4485.2</c:v>
                </c:pt>
                <c:pt idx="24785">
                  <c:v>4494.8</c:v>
                </c:pt>
                <c:pt idx="24786">
                  <c:v>4506.6000000000004</c:v>
                </c:pt>
                <c:pt idx="24787">
                  <c:v>4505.7</c:v>
                </c:pt>
                <c:pt idx="24788">
                  <c:v>4498.8999999999996</c:v>
                </c:pt>
                <c:pt idx="24789">
                  <c:v>4492.1000000000004</c:v>
                </c:pt>
                <c:pt idx="24790">
                  <c:v>4502.8999999999996</c:v>
                </c:pt>
                <c:pt idx="24791">
                  <c:v>4506.2</c:v>
                </c:pt>
                <c:pt idx="24792">
                  <c:v>4493.8999999999996</c:v>
                </c:pt>
                <c:pt idx="24793">
                  <c:v>4496.3</c:v>
                </c:pt>
                <c:pt idx="24794">
                  <c:v>4485.6000000000004</c:v>
                </c:pt>
                <c:pt idx="24795">
                  <c:v>4480.7</c:v>
                </c:pt>
                <c:pt idx="24796">
                  <c:v>4505.6000000000004</c:v>
                </c:pt>
                <c:pt idx="24797">
                  <c:v>4498.1000000000004</c:v>
                </c:pt>
                <c:pt idx="24798">
                  <c:v>4498.6000000000004</c:v>
                </c:pt>
                <c:pt idx="24799">
                  <c:v>4493.2</c:v>
                </c:pt>
                <c:pt idx="24800">
                  <c:v>4494.3999999999996</c:v>
                </c:pt>
                <c:pt idx="24801">
                  <c:v>4490.8999999999996</c:v>
                </c:pt>
                <c:pt idx="24802">
                  <c:v>4488.1000000000004</c:v>
                </c:pt>
                <c:pt idx="24803">
                  <c:v>4491.8999999999996</c:v>
                </c:pt>
                <c:pt idx="24804">
                  <c:v>4491.7</c:v>
                </c:pt>
                <c:pt idx="24805">
                  <c:v>4491.7</c:v>
                </c:pt>
                <c:pt idx="24806">
                  <c:v>4486.5</c:v>
                </c:pt>
                <c:pt idx="24807">
                  <c:v>4495.1000000000004</c:v>
                </c:pt>
                <c:pt idx="24808">
                  <c:v>4487.5</c:v>
                </c:pt>
                <c:pt idx="24809">
                  <c:v>4482.5</c:v>
                </c:pt>
                <c:pt idx="24810">
                  <c:v>4490.3999999999996</c:v>
                </c:pt>
                <c:pt idx="24811">
                  <c:v>4498</c:v>
                </c:pt>
                <c:pt idx="24812">
                  <c:v>4497.8</c:v>
                </c:pt>
                <c:pt idx="24813">
                  <c:v>4489.8999999999996</c:v>
                </c:pt>
                <c:pt idx="24814">
                  <c:v>4499.1000000000004</c:v>
                </c:pt>
                <c:pt idx="24815">
                  <c:v>4510.2</c:v>
                </c:pt>
                <c:pt idx="24816">
                  <c:v>4507.5</c:v>
                </c:pt>
                <c:pt idx="24817">
                  <c:v>4506.5</c:v>
                </c:pt>
                <c:pt idx="24818">
                  <c:v>4502.3</c:v>
                </c:pt>
                <c:pt idx="24819">
                  <c:v>4503.3999999999996</c:v>
                </c:pt>
                <c:pt idx="24820">
                  <c:v>4495.5</c:v>
                </c:pt>
                <c:pt idx="24821">
                  <c:v>4495.7</c:v>
                </c:pt>
                <c:pt idx="24822">
                  <c:v>4506</c:v>
                </c:pt>
                <c:pt idx="24823">
                  <c:v>4498.1000000000004</c:v>
                </c:pt>
                <c:pt idx="24824">
                  <c:v>4484.6000000000004</c:v>
                </c:pt>
                <c:pt idx="24825">
                  <c:v>4485.5</c:v>
                </c:pt>
                <c:pt idx="24826">
                  <c:v>4484.3</c:v>
                </c:pt>
                <c:pt idx="24827">
                  <c:v>4486.6000000000004</c:v>
                </c:pt>
                <c:pt idx="24828">
                  <c:v>4481.2</c:v>
                </c:pt>
                <c:pt idx="24829">
                  <c:v>4479</c:v>
                </c:pt>
                <c:pt idx="24830">
                  <c:v>4484.2</c:v>
                </c:pt>
                <c:pt idx="24831">
                  <c:v>4497.3</c:v>
                </c:pt>
                <c:pt idx="24832">
                  <c:v>4506.5</c:v>
                </c:pt>
                <c:pt idx="24833">
                  <c:v>4500.7</c:v>
                </c:pt>
                <c:pt idx="24834">
                  <c:v>4485</c:v>
                </c:pt>
                <c:pt idx="24835">
                  <c:v>4499.3</c:v>
                </c:pt>
                <c:pt idx="24836">
                  <c:v>4492</c:v>
                </c:pt>
                <c:pt idx="24837">
                  <c:v>4505.8999999999996</c:v>
                </c:pt>
                <c:pt idx="24838">
                  <c:v>4486.7</c:v>
                </c:pt>
                <c:pt idx="24839">
                  <c:v>4505.2</c:v>
                </c:pt>
                <c:pt idx="24840">
                  <c:v>4504.1000000000004</c:v>
                </c:pt>
                <c:pt idx="24841">
                  <c:v>4501.1000000000004</c:v>
                </c:pt>
                <c:pt idx="24842">
                  <c:v>4501</c:v>
                </c:pt>
                <c:pt idx="24843">
                  <c:v>4513.1000000000004</c:v>
                </c:pt>
                <c:pt idx="24844">
                  <c:v>4508.8</c:v>
                </c:pt>
                <c:pt idx="24845">
                  <c:v>4537.5</c:v>
                </c:pt>
                <c:pt idx="24846">
                  <c:v>4550.6000000000004</c:v>
                </c:pt>
                <c:pt idx="24847">
                  <c:v>4545.3999999999996</c:v>
                </c:pt>
                <c:pt idx="24848">
                  <c:v>4547.3999999999996</c:v>
                </c:pt>
                <c:pt idx="24849">
                  <c:v>4568.1000000000004</c:v>
                </c:pt>
                <c:pt idx="24850">
                  <c:v>4556.3999999999996</c:v>
                </c:pt>
                <c:pt idx="24851">
                  <c:v>4551</c:v>
                </c:pt>
                <c:pt idx="24852">
                  <c:v>4559.2</c:v>
                </c:pt>
                <c:pt idx="24853">
                  <c:v>4553</c:v>
                </c:pt>
                <c:pt idx="24854">
                  <c:v>4562.3999999999996</c:v>
                </c:pt>
                <c:pt idx="24855">
                  <c:v>4557.3</c:v>
                </c:pt>
                <c:pt idx="24856">
                  <c:v>4563.5</c:v>
                </c:pt>
                <c:pt idx="24857">
                  <c:v>4548.6000000000004</c:v>
                </c:pt>
                <c:pt idx="24858">
                  <c:v>4545.3999999999996</c:v>
                </c:pt>
                <c:pt idx="24859">
                  <c:v>4541</c:v>
                </c:pt>
                <c:pt idx="24860">
                  <c:v>4543.5</c:v>
                </c:pt>
                <c:pt idx="24861">
                  <c:v>4544.8999999999996</c:v>
                </c:pt>
                <c:pt idx="24862">
                  <c:v>4551.3999999999996</c:v>
                </c:pt>
                <c:pt idx="24863">
                  <c:v>4557.8999999999996</c:v>
                </c:pt>
                <c:pt idx="24864">
                  <c:v>4550.8</c:v>
                </c:pt>
                <c:pt idx="24865">
                  <c:v>4534.2</c:v>
                </c:pt>
                <c:pt idx="24866">
                  <c:v>4557.7</c:v>
                </c:pt>
                <c:pt idx="24867">
                  <c:v>4547.2</c:v>
                </c:pt>
                <c:pt idx="24868">
                  <c:v>4543.3</c:v>
                </c:pt>
                <c:pt idx="24869">
                  <c:v>4554.6000000000004</c:v>
                </c:pt>
                <c:pt idx="24870">
                  <c:v>4545.8</c:v>
                </c:pt>
                <c:pt idx="24871">
                  <c:v>4570.2</c:v>
                </c:pt>
                <c:pt idx="24872">
                  <c:v>4538.8</c:v>
                </c:pt>
                <c:pt idx="24873">
                  <c:v>4549.7</c:v>
                </c:pt>
                <c:pt idx="24874">
                  <c:v>4531.3999999999996</c:v>
                </c:pt>
                <c:pt idx="24875">
                  <c:v>4545.6000000000004</c:v>
                </c:pt>
                <c:pt idx="24876">
                  <c:v>4555.2</c:v>
                </c:pt>
                <c:pt idx="24877">
                  <c:v>4553.2</c:v>
                </c:pt>
                <c:pt idx="24878">
                  <c:v>4560.8</c:v>
                </c:pt>
                <c:pt idx="24879">
                  <c:v>4547.5</c:v>
                </c:pt>
                <c:pt idx="24880">
                  <c:v>4548.1000000000004</c:v>
                </c:pt>
                <c:pt idx="24881">
                  <c:v>4549.3999999999996</c:v>
                </c:pt>
                <c:pt idx="24882">
                  <c:v>4573.5</c:v>
                </c:pt>
                <c:pt idx="24883">
                  <c:v>4565.3999999999996</c:v>
                </c:pt>
                <c:pt idx="24884">
                  <c:v>4553.7</c:v>
                </c:pt>
                <c:pt idx="24885">
                  <c:v>4568.8</c:v>
                </c:pt>
                <c:pt idx="24886">
                  <c:v>4568.2</c:v>
                </c:pt>
                <c:pt idx="24887">
                  <c:v>4568.8999999999996</c:v>
                </c:pt>
                <c:pt idx="24888">
                  <c:v>4587.6000000000004</c:v>
                </c:pt>
                <c:pt idx="24889">
                  <c:v>4580.2</c:v>
                </c:pt>
                <c:pt idx="24890">
                  <c:v>4577.5</c:v>
                </c:pt>
                <c:pt idx="24891">
                  <c:v>4588.8999999999996</c:v>
                </c:pt>
                <c:pt idx="24892">
                  <c:v>4581.3</c:v>
                </c:pt>
                <c:pt idx="24893">
                  <c:v>4574.8999999999996</c:v>
                </c:pt>
                <c:pt idx="24894">
                  <c:v>4562.2</c:v>
                </c:pt>
                <c:pt idx="24895">
                  <c:v>4587.8999999999996</c:v>
                </c:pt>
                <c:pt idx="24896">
                  <c:v>4592.3</c:v>
                </c:pt>
                <c:pt idx="24897">
                  <c:v>4571.8</c:v>
                </c:pt>
                <c:pt idx="24898">
                  <c:v>4589.2</c:v>
                </c:pt>
                <c:pt idx="24899">
                  <c:v>4579.8</c:v>
                </c:pt>
                <c:pt idx="24900">
                  <c:v>4584.3999999999996</c:v>
                </c:pt>
                <c:pt idx="24901">
                  <c:v>4610.3</c:v>
                </c:pt>
                <c:pt idx="24902">
                  <c:v>4608.6000000000004</c:v>
                </c:pt>
                <c:pt idx="24903">
                  <c:v>4590.8</c:v>
                </c:pt>
                <c:pt idx="24904">
                  <c:v>4623.2</c:v>
                </c:pt>
                <c:pt idx="24905">
                  <c:v>4613.8</c:v>
                </c:pt>
                <c:pt idx="24906">
                  <c:v>4617.2</c:v>
                </c:pt>
                <c:pt idx="24907">
                  <c:v>4620.5</c:v>
                </c:pt>
                <c:pt idx="24908">
                  <c:v>4620</c:v>
                </c:pt>
                <c:pt idx="24909">
                  <c:v>4613.6000000000004</c:v>
                </c:pt>
                <c:pt idx="24910">
                  <c:v>4628.5</c:v>
                </c:pt>
                <c:pt idx="24911">
                  <c:v>4635.1000000000004</c:v>
                </c:pt>
                <c:pt idx="24912">
                  <c:v>4633.1000000000004</c:v>
                </c:pt>
                <c:pt idx="24913">
                  <c:v>4632</c:v>
                </c:pt>
                <c:pt idx="24914">
                  <c:v>4639.2</c:v>
                </c:pt>
                <c:pt idx="24915">
                  <c:v>4643.1000000000004</c:v>
                </c:pt>
                <c:pt idx="24916">
                  <c:v>4642.6000000000004</c:v>
                </c:pt>
                <c:pt idx="24917">
                  <c:v>4632.3999999999996</c:v>
                </c:pt>
                <c:pt idx="24918">
                  <c:v>4620.8999999999996</c:v>
                </c:pt>
                <c:pt idx="24919">
                  <c:v>4618.8999999999996</c:v>
                </c:pt>
                <c:pt idx="24920">
                  <c:v>4633.8999999999996</c:v>
                </c:pt>
                <c:pt idx="24921">
                  <c:v>4626.3999999999996</c:v>
                </c:pt>
                <c:pt idx="24922">
                  <c:v>4632.5</c:v>
                </c:pt>
                <c:pt idx="24923">
                  <c:v>4638</c:v>
                </c:pt>
                <c:pt idx="24924">
                  <c:v>4634.3</c:v>
                </c:pt>
                <c:pt idx="24925">
                  <c:v>4636.3999999999996</c:v>
                </c:pt>
                <c:pt idx="24926">
                  <c:v>4652.3999999999996</c:v>
                </c:pt>
                <c:pt idx="24927">
                  <c:v>4653.5</c:v>
                </c:pt>
                <c:pt idx="24928">
                  <c:v>4635.2</c:v>
                </c:pt>
                <c:pt idx="24929">
                  <c:v>4652.8</c:v>
                </c:pt>
                <c:pt idx="24930">
                  <c:v>4678.8</c:v>
                </c:pt>
                <c:pt idx="24931">
                  <c:v>4664.8999999999996</c:v>
                </c:pt>
                <c:pt idx="24932">
                  <c:v>4676.2</c:v>
                </c:pt>
                <c:pt idx="24933">
                  <c:v>4680.1000000000004</c:v>
                </c:pt>
                <c:pt idx="24934">
                  <c:v>4676.8</c:v>
                </c:pt>
                <c:pt idx="24935">
                  <c:v>4668.8999999999996</c:v>
                </c:pt>
                <c:pt idx="24936">
                  <c:v>4684.8</c:v>
                </c:pt>
                <c:pt idx="24937">
                  <c:v>4694.3</c:v>
                </c:pt>
                <c:pt idx="24938">
                  <c:v>4666.2</c:v>
                </c:pt>
                <c:pt idx="24939">
                  <c:v>4671.3</c:v>
                </c:pt>
                <c:pt idx="24940">
                  <c:v>4676.3</c:v>
                </c:pt>
                <c:pt idx="24941">
                  <c:v>4677</c:v>
                </c:pt>
                <c:pt idx="24942">
                  <c:v>4670.2</c:v>
                </c:pt>
                <c:pt idx="24943">
                  <c:v>4691.6000000000004</c:v>
                </c:pt>
                <c:pt idx="24944">
                  <c:v>4687.5</c:v>
                </c:pt>
                <c:pt idx="24945">
                  <c:v>4679.1000000000004</c:v>
                </c:pt>
                <c:pt idx="24946">
                  <c:v>4683</c:v>
                </c:pt>
                <c:pt idx="24947">
                  <c:v>4679.8</c:v>
                </c:pt>
                <c:pt idx="24948">
                  <c:v>4680.5</c:v>
                </c:pt>
                <c:pt idx="24949">
                  <c:v>4681.3999999999996</c:v>
                </c:pt>
                <c:pt idx="24950">
                  <c:v>4674.8999999999996</c:v>
                </c:pt>
                <c:pt idx="24951">
                  <c:v>4688.8</c:v>
                </c:pt>
                <c:pt idx="24952">
                  <c:v>4679.1000000000004</c:v>
                </c:pt>
                <c:pt idx="24953">
                  <c:v>4673.8</c:v>
                </c:pt>
                <c:pt idx="24954">
                  <c:v>4676</c:v>
                </c:pt>
                <c:pt idx="24955">
                  <c:v>4671.7</c:v>
                </c:pt>
                <c:pt idx="24956">
                  <c:v>4666.3999999999996</c:v>
                </c:pt>
                <c:pt idx="24957">
                  <c:v>4668.5</c:v>
                </c:pt>
                <c:pt idx="24958">
                  <c:v>4672.3999999999996</c:v>
                </c:pt>
                <c:pt idx="24959">
                  <c:v>4661.3</c:v>
                </c:pt>
                <c:pt idx="24960">
                  <c:v>4662.7</c:v>
                </c:pt>
                <c:pt idx="24961">
                  <c:v>4667.8</c:v>
                </c:pt>
                <c:pt idx="24962">
                  <c:v>4653.3</c:v>
                </c:pt>
                <c:pt idx="24963">
                  <c:v>4661</c:v>
                </c:pt>
                <c:pt idx="24964">
                  <c:v>4648.3999999999996</c:v>
                </c:pt>
                <c:pt idx="24965">
                  <c:v>4651.3999999999996</c:v>
                </c:pt>
                <c:pt idx="24966">
                  <c:v>4664.8</c:v>
                </c:pt>
                <c:pt idx="24967">
                  <c:v>4673.3999999999996</c:v>
                </c:pt>
                <c:pt idx="24968">
                  <c:v>4672.6000000000004</c:v>
                </c:pt>
                <c:pt idx="24969">
                  <c:v>4674.2</c:v>
                </c:pt>
                <c:pt idx="24970">
                  <c:v>4675.8</c:v>
                </c:pt>
                <c:pt idx="24971">
                  <c:v>4669.1000000000004</c:v>
                </c:pt>
                <c:pt idx="24972">
                  <c:v>4672.6000000000004</c:v>
                </c:pt>
                <c:pt idx="24973">
                  <c:v>4659.5</c:v>
                </c:pt>
                <c:pt idx="24974">
                  <c:v>4662</c:v>
                </c:pt>
                <c:pt idx="24975">
                  <c:v>4674.1000000000004</c:v>
                </c:pt>
                <c:pt idx="24976">
                  <c:v>4682.8</c:v>
                </c:pt>
                <c:pt idx="24977">
                  <c:v>4679.8999999999996</c:v>
                </c:pt>
                <c:pt idx="24978">
                  <c:v>4693.7</c:v>
                </c:pt>
                <c:pt idx="24979">
                  <c:v>4692.2</c:v>
                </c:pt>
                <c:pt idx="24980">
                  <c:v>4688</c:v>
                </c:pt>
                <c:pt idx="24981">
                  <c:v>4680.2</c:v>
                </c:pt>
                <c:pt idx="24982">
                  <c:v>4685.1000000000004</c:v>
                </c:pt>
                <c:pt idx="24983">
                  <c:v>4695</c:v>
                </c:pt>
                <c:pt idx="24984">
                  <c:v>4700.3999999999996</c:v>
                </c:pt>
                <c:pt idx="24985">
                  <c:v>4690.8</c:v>
                </c:pt>
                <c:pt idx="24986">
                  <c:v>4700.2</c:v>
                </c:pt>
                <c:pt idx="24987">
                  <c:v>4706.3999999999996</c:v>
                </c:pt>
                <c:pt idx="24988">
                  <c:v>4701.8999999999996</c:v>
                </c:pt>
                <c:pt idx="24989">
                  <c:v>4709</c:v>
                </c:pt>
                <c:pt idx="24990">
                  <c:v>4688.5</c:v>
                </c:pt>
                <c:pt idx="24991">
                  <c:v>4664.3</c:v>
                </c:pt>
                <c:pt idx="24992">
                  <c:v>4778.3</c:v>
                </c:pt>
                <c:pt idx="24993">
                  <c:v>4695.3</c:v>
                </c:pt>
                <c:pt idx="24994">
                  <c:v>4682.8</c:v>
                </c:pt>
                <c:pt idx="24995">
                  <c:v>4694.3</c:v>
                </c:pt>
                <c:pt idx="24996">
                  <c:v>4706.3999999999996</c:v>
                </c:pt>
                <c:pt idx="24997">
                  <c:v>4704.7</c:v>
                </c:pt>
                <c:pt idx="24998">
                  <c:v>4677.8999999999996</c:v>
                </c:pt>
                <c:pt idx="24999">
                  <c:v>4704.5</c:v>
                </c:pt>
                <c:pt idx="25000">
                  <c:v>4704.3</c:v>
                </c:pt>
                <c:pt idx="25001">
                  <c:v>4710.8</c:v>
                </c:pt>
                <c:pt idx="25002">
                  <c:v>4702.7</c:v>
                </c:pt>
                <c:pt idx="25003">
                  <c:v>4704.2</c:v>
                </c:pt>
                <c:pt idx="25004">
                  <c:v>4694.1000000000004</c:v>
                </c:pt>
                <c:pt idx="25005">
                  <c:v>4701</c:v>
                </c:pt>
                <c:pt idx="25006">
                  <c:v>4702.5</c:v>
                </c:pt>
                <c:pt idx="25007">
                  <c:v>4718.3999999999996</c:v>
                </c:pt>
                <c:pt idx="25008">
                  <c:v>4704.3999999999996</c:v>
                </c:pt>
                <c:pt idx="25009">
                  <c:v>4719.1000000000004</c:v>
                </c:pt>
                <c:pt idx="25010">
                  <c:v>4710.5</c:v>
                </c:pt>
                <c:pt idx="25011">
                  <c:v>4691</c:v>
                </c:pt>
                <c:pt idx="25012">
                  <c:v>4699.5</c:v>
                </c:pt>
                <c:pt idx="25013">
                  <c:v>4722</c:v>
                </c:pt>
                <c:pt idx="25014">
                  <c:v>4706.1000000000004</c:v>
                </c:pt>
                <c:pt idx="25015">
                  <c:v>4705.7</c:v>
                </c:pt>
                <c:pt idx="25016">
                  <c:v>4717.5</c:v>
                </c:pt>
                <c:pt idx="25017">
                  <c:v>4705.7</c:v>
                </c:pt>
                <c:pt idx="25018">
                  <c:v>4712.3999999999996</c:v>
                </c:pt>
                <c:pt idx="25019">
                  <c:v>4704.7</c:v>
                </c:pt>
                <c:pt idx="25020">
                  <c:v>4705.8</c:v>
                </c:pt>
                <c:pt idx="25021">
                  <c:v>4708.3</c:v>
                </c:pt>
                <c:pt idx="25022">
                  <c:v>4710.1000000000004</c:v>
                </c:pt>
                <c:pt idx="25023">
                  <c:v>4716</c:v>
                </c:pt>
                <c:pt idx="25024">
                  <c:v>4704.2</c:v>
                </c:pt>
                <c:pt idx="25025">
                  <c:v>4710.6000000000004</c:v>
                </c:pt>
                <c:pt idx="25026">
                  <c:v>4715.8</c:v>
                </c:pt>
                <c:pt idx="25027">
                  <c:v>4704.3</c:v>
                </c:pt>
                <c:pt idx="25028">
                  <c:v>4710.2</c:v>
                </c:pt>
                <c:pt idx="25029">
                  <c:v>4698.2</c:v>
                </c:pt>
                <c:pt idx="25030">
                  <c:v>4705</c:v>
                </c:pt>
                <c:pt idx="25031">
                  <c:v>4696.8999999999996</c:v>
                </c:pt>
                <c:pt idx="25032">
                  <c:v>4694.1000000000004</c:v>
                </c:pt>
                <c:pt idx="25033">
                  <c:v>4708.6000000000004</c:v>
                </c:pt>
                <c:pt idx="25034">
                  <c:v>4715.8</c:v>
                </c:pt>
                <c:pt idx="25035">
                  <c:v>4725</c:v>
                </c:pt>
                <c:pt idx="25036">
                  <c:v>4721</c:v>
                </c:pt>
                <c:pt idx="25037">
                  <c:v>4692.3</c:v>
                </c:pt>
                <c:pt idx="25038">
                  <c:v>4701.8</c:v>
                </c:pt>
                <c:pt idx="25039">
                  <c:v>4710.8999999999996</c:v>
                </c:pt>
                <c:pt idx="25040">
                  <c:v>4691.8</c:v>
                </c:pt>
                <c:pt idx="25041">
                  <c:v>4711.8</c:v>
                </c:pt>
                <c:pt idx="25042">
                  <c:v>4692.6000000000004</c:v>
                </c:pt>
                <c:pt idx="25043">
                  <c:v>4709.8999999999996</c:v>
                </c:pt>
                <c:pt idx="25044">
                  <c:v>4715.8999999999996</c:v>
                </c:pt>
                <c:pt idx="25045">
                  <c:v>4703.5</c:v>
                </c:pt>
                <c:pt idx="25046">
                  <c:v>4701.3</c:v>
                </c:pt>
                <c:pt idx="25047">
                  <c:v>4654.3</c:v>
                </c:pt>
                <c:pt idx="25048">
                  <c:v>4746.8999999999996</c:v>
                </c:pt>
                <c:pt idx="25049">
                  <c:v>4701</c:v>
                </c:pt>
                <c:pt idx="25050">
                  <c:v>4703.7</c:v>
                </c:pt>
                <c:pt idx="25051">
                  <c:v>4687.5</c:v>
                </c:pt>
                <c:pt idx="25052">
                  <c:v>4699.2</c:v>
                </c:pt>
                <c:pt idx="25053">
                  <c:v>4684.8999999999996</c:v>
                </c:pt>
                <c:pt idx="25054">
                  <c:v>4687.8999999999996</c:v>
                </c:pt>
                <c:pt idx="25055">
                  <c:v>4668.8</c:v>
                </c:pt>
                <c:pt idx="25056">
                  <c:v>4697.6000000000004</c:v>
                </c:pt>
                <c:pt idx="25057">
                  <c:v>4687.5</c:v>
                </c:pt>
                <c:pt idx="25058">
                  <c:v>4682.8999999999996</c:v>
                </c:pt>
                <c:pt idx="25059">
                  <c:v>4666.7</c:v>
                </c:pt>
                <c:pt idx="25060">
                  <c:v>4681.7</c:v>
                </c:pt>
                <c:pt idx="25061">
                  <c:v>4670.3</c:v>
                </c:pt>
                <c:pt idx="25062">
                  <c:v>4642.5</c:v>
                </c:pt>
                <c:pt idx="25063">
                  <c:v>4647.8999999999996</c:v>
                </c:pt>
                <c:pt idx="25064">
                  <c:v>4658.5</c:v>
                </c:pt>
                <c:pt idx="25065">
                  <c:v>4656</c:v>
                </c:pt>
                <c:pt idx="25066">
                  <c:v>4668.1000000000004</c:v>
                </c:pt>
                <c:pt idx="25067">
                  <c:v>4677.6000000000004</c:v>
                </c:pt>
                <c:pt idx="25068">
                  <c:v>4671</c:v>
                </c:pt>
                <c:pt idx="25069">
                  <c:v>4679.5</c:v>
                </c:pt>
                <c:pt idx="25070">
                  <c:v>4667.8</c:v>
                </c:pt>
                <c:pt idx="25071">
                  <c:v>4691.5</c:v>
                </c:pt>
                <c:pt idx="25072">
                  <c:v>4675.7</c:v>
                </c:pt>
                <c:pt idx="25073">
                  <c:v>4684.7</c:v>
                </c:pt>
                <c:pt idx="25074">
                  <c:v>4696.1000000000004</c:v>
                </c:pt>
                <c:pt idx="25075">
                  <c:v>4683.1000000000004</c:v>
                </c:pt>
                <c:pt idx="25076">
                  <c:v>4672</c:v>
                </c:pt>
                <c:pt idx="25077">
                  <c:v>4691.8999999999996</c:v>
                </c:pt>
                <c:pt idx="25078">
                  <c:v>4687.3</c:v>
                </c:pt>
                <c:pt idx="25079">
                  <c:v>4685.7</c:v>
                </c:pt>
                <c:pt idx="25080">
                  <c:v>4698.8</c:v>
                </c:pt>
                <c:pt idx="25081">
                  <c:v>4692.5</c:v>
                </c:pt>
                <c:pt idx="25082">
                  <c:v>4712.8999999999996</c:v>
                </c:pt>
                <c:pt idx="25083">
                  <c:v>4708.1000000000004</c:v>
                </c:pt>
                <c:pt idx="25084">
                  <c:v>4681.3</c:v>
                </c:pt>
                <c:pt idx="25085">
                  <c:v>4689.8</c:v>
                </c:pt>
                <c:pt idx="25086">
                  <c:v>4675.2</c:v>
                </c:pt>
                <c:pt idx="25087">
                  <c:v>4673</c:v>
                </c:pt>
                <c:pt idx="25088">
                  <c:v>4675.3999999999996</c:v>
                </c:pt>
                <c:pt idx="25089">
                  <c:v>4702.6000000000004</c:v>
                </c:pt>
                <c:pt idx="25090">
                  <c:v>4713.1000000000004</c:v>
                </c:pt>
                <c:pt idx="25091">
                  <c:v>4704.5</c:v>
                </c:pt>
                <c:pt idx="25092">
                  <c:v>4708.6000000000004</c:v>
                </c:pt>
                <c:pt idx="25093">
                  <c:v>4714.1000000000004</c:v>
                </c:pt>
                <c:pt idx="25094">
                  <c:v>4715.8</c:v>
                </c:pt>
                <c:pt idx="25095">
                  <c:v>4702.3</c:v>
                </c:pt>
                <c:pt idx="25096">
                  <c:v>4699.1000000000004</c:v>
                </c:pt>
                <c:pt idx="25097">
                  <c:v>4721.2</c:v>
                </c:pt>
                <c:pt idx="25098">
                  <c:v>4707.1000000000004</c:v>
                </c:pt>
                <c:pt idx="25099">
                  <c:v>4698.3999999999996</c:v>
                </c:pt>
                <c:pt idx="25100">
                  <c:v>4691.8</c:v>
                </c:pt>
                <c:pt idx="25101">
                  <c:v>4679.3999999999996</c:v>
                </c:pt>
                <c:pt idx="25102">
                  <c:v>4700</c:v>
                </c:pt>
                <c:pt idx="25103">
                  <c:v>4695.6000000000004</c:v>
                </c:pt>
                <c:pt idx="25104">
                  <c:v>4695.1000000000004</c:v>
                </c:pt>
                <c:pt idx="25105">
                  <c:v>4702.3</c:v>
                </c:pt>
                <c:pt idx="25106">
                  <c:v>4685.5</c:v>
                </c:pt>
                <c:pt idx="25107">
                  <c:v>4712.5</c:v>
                </c:pt>
                <c:pt idx="25108">
                  <c:v>4691.7</c:v>
                </c:pt>
                <c:pt idx="25109">
                  <c:v>4689.2</c:v>
                </c:pt>
                <c:pt idx="25110">
                  <c:v>4691.1000000000004</c:v>
                </c:pt>
                <c:pt idx="25111">
                  <c:v>4694.8999999999996</c:v>
                </c:pt>
                <c:pt idx="25112">
                  <c:v>4690.8999999999996</c:v>
                </c:pt>
                <c:pt idx="25113">
                  <c:v>4675</c:v>
                </c:pt>
                <c:pt idx="25114">
                  <c:v>4664.2</c:v>
                </c:pt>
                <c:pt idx="25115">
                  <c:v>4701.8</c:v>
                </c:pt>
                <c:pt idx="25116">
                  <c:v>4675.7</c:v>
                </c:pt>
                <c:pt idx="25117">
                  <c:v>4696</c:v>
                </c:pt>
                <c:pt idx="25118">
                  <c:v>4683</c:v>
                </c:pt>
                <c:pt idx="25119">
                  <c:v>4701.2</c:v>
                </c:pt>
                <c:pt idx="25120">
                  <c:v>4674.8999999999996</c:v>
                </c:pt>
                <c:pt idx="25121">
                  <c:v>4661.2</c:v>
                </c:pt>
                <c:pt idx="25122">
                  <c:v>4666.2</c:v>
                </c:pt>
                <c:pt idx="25123">
                  <c:v>4677.3</c:v>
                </c:pt>
                <c:pt idx="25124">
                  <c:v>4645.7</c:v>
                </c:pt>
                <c:pt idx="25125">
                  <c:v>4642.5</c:v>
                </c:pt>
                <c:pt idx="25126">
                  <c:v>4644.8999999999996</c:v>
                </c:pt>
                <c:pt idx="25127">
                  <c:v>4656.8</c:v>
                </c:pt>
                <c:pt idx="25128">
                  <c:v>4652.6000000000004</c:v>
                </c:pt>
                <c:pt idx="25129">
                  <c:v>4642.7</c:v>
                </c:pt>
                <c:pt idx="25130">
                  <c:v>4638.3999999999996</c:v>
                </c:pt>
                <c:pt idx="25131">
                  <c:v>4651</c:v>
                </c:pt>
                <c:pt idx="25132">
                  <c:v>4648.3999999999996</c:v>
                </c:pt>
                <c:pt idx="25133">
                  <c:v>4640.7</c:v>
                </c:pt>
                <c:pt idx="25134">
                  <c:v>4647.6000000000004</c:v>
                </c:pt>
                <c:pt idx="25135">
                  <c:v>4650.5</c:v>
                </c:pt>
                <c:pt idx="25136">
                  <c:v>4665.6000000000004</c:v>
                </c:pt>
                <c:pt idx="25137">
                  <c:v>4673</c:v>
                </c:pt>
                <c:pt idx="25138">
                  <c:v>4663.6000000000004</c:v>
                </c:pt>
                <c:pt idx="25139">
                  <c:v>4659.8</c:v>
                </c:pt>
                <c:pt idx="25140">
                  <c:v>4653.2</c:v>
                </c:pt>
                <c:pt idx="25141">
                  <c:v>4650.7</c:v>
                </c:pt>
                <c:pt idx="25142">
                  <c:v>4658.1000000000004</c:v>
                </c:pt>
                <c:pt idx="25143">
                  <c:v>4660.7</c:v>
                </c:pt>
                <c:pt idx="25144">
                  <c:v>4656.5</c:v>
                </c:pt>
                <c:pt idx="25145">
                  <c:v>4670.5</c:v>
                </c:pt>
                <c:pt idx="25146">
                  <c:v>4656.8</c:v>
                </c:pt>
                <c:pt idx="25147">
                  <c:v>4660.3999999999996</c:v>
                </c:pt>
                <c:pt idx="25148">
                  <c:v>4646.2</c:v>
                </c:pt>
                <c:pt idx="25149">
                  <c:v>4632</c:v>
                </c:pt>
                <c:pt idx="25150">
                  <c:v>4634.3</c:v>
                </c:pt>
                <c:pt idx="25151">
                  <c:v>4623.3999999999996</c:v>
                </c:pt>
                <c:pt idx="25152">
                  <c:v>4631.3999999999996</c:v>
                </c:pt>
                <c:pt idx="25153">
                  <c:v>4630.5</c:v>
                </c:pt>
                <c:pt idx="25154">
                  <c:v>4622.3999999999996</c:v>
                </c:pt>
                <c:pt idx="25155">
                  <c:v>4623</c:v>
                </c:pt>
                <c:pt idx="25156">
                  <c:v>4615.3999999999996</c:v>
                </c:pt>
                <c:pt idx="25157">
                  <c:v>4621.3</c:v>
                </c:pt>
                <c:pt idx="25158">
                  <c:v>4628.8999999999996</c:v>
                </c:pt>
                <c:pt idx="25159">
                  <c:v>4634.8999999999996</c:v>
                </c:pt>
                <c:pt idx="25160">
                  <c:v>4630.8999999999996</c:v>
                </c:pt>
                <c:pt idx="25161">
                  <c:v>4630.7</c:v>
                </c:pt>
                <c:pt idx="25162">
                  <c:v>4640.3</c:v>
                </c:pt>
                <c:pt idx="25163">
                  <c:v>4649</c:v>
                </c:pt>
                <c:pt idx="25164">
                  <c:v>4650.3999999999996</c:v>
                </c:pt>
                <c:pt idx="25165">
                  <c:v>4652.3</c:v>
                </c:pt>
                <c:pt idx="25166">
                  <c:v>4655.3</c:v>
                </c:pt>
                <c:pt idx="25167">
                  <c:v>4665.8999999999996</c:v>
                </c:pt>
                <c:pt idx="25168">
                  <c:v>4649.7</c:v>
                </c:pt>
                <c:pt idx="25169">
                  <c:v>4656.1000000000004</c:v>
                </c:pt>
                <c:pt idx="25170">
                  <c:v>4646.3999999999996</c:v>
                </c:pt>
                <c:pt idx="25171">
                  <c:v>4647</c:v>
                </c:pt>
                <c:pt idx="25172">
                  <c:v>4634.2</c:v>
                </c:pt>
                <c:pt idx="25173">
                  <c:v>4626.8999999999996</c:v>
                </c:pt>
                <c:pt idx="25174">
                  <c:v>4629</c:v>
                </c:pt>
                <c:pt idx="25175">
                  <c:v>4614.8999999999996</c:v>
                </c:pt>
                <c:pt idx="25176">
                  <c:v>4595</c:v>
                </c:pt>
                <c:pt idx="25177">
                  <c:v>4586.3</c:v>
                </c:pt>
                <c:pt idx="25178">
                  <c:v>4557</c:v>
                </c:pt>
                <c:pt idx="25179">
                  <c:v>4564.6000000000004</c:v>
                </c:pt>
                <c:pt idx="25180">
                  <c:v>4550.3999999999996</c:v>
                </c:pt>
                <c:pt idx="25181">
                  <c:v>4551.8999999999996</c:v>
                </c:pt>
                <c:pt idx="25182">
                  <c:v>4552.5</c:v>
                </c:pt>
                <c:pt idx="25183">
                  <c:v>4562.8</c:v>
                </c:pt>
                <c:pt idx="25184">
                  <c:v>4557</c:v>
                </c:pt>
                <c:pt idx="25185">
                  <c:v>4549.3999999999996</c:v>
                </c:pt>
                <c:pt idx="25186">
                  <c:v>4554.8</c:v>
                </c:pt>
                <c:pt idx="25187">
                  <c:v>4550.5</c:v>
                </c:pt>
                <c:pt idx="25188">
                  <c:v>4553.3</c:v>
                </c:pt>
                <c:pt idx="25189">
                  <c:v>4549</c:v>
                </c:pt>
                <c:pt idx="25190">
                  <c:v>4551.2</c:v>
                </c:pt>
                <c:pt idx="25191">
                  <c:v>4546.1000000000004</c:v>
                </c:pt>
                <c:pt idx="25192">
                  <c:v>4540.8999999999996</c:v>
                </c:pt>
                <c:pt idx="25193">
                  <c:v>4546</c:v>
                </c:pt>
                <c:pt idx="25194">
                  <c:v>4542.3</c:v>
                </c:pt>
                <c:pt idx="25195">
                  <c:v>4562.1000000000004</c:v>
                </c:pt>
                <c:pt idx="25196">
                  <c:v>4563.1000000000004</c:v>
                </c:pt>
                <c:pt idx="25197">
                  <c:v>4552.2</c:v>
                </c:pt>
                <c:pt idx="25198">
                  <c:v>4544.3</c:v>
                </c:pt>
                <c:pt idx="25199">
                  <c:v>4570.5</c:v>
                </c:pt>
                <c:pt idx="25200">
                  <c:v>4569.8</c:v>
                </c:pt>
                <c:pt idx="25201">
                  <c:v>4562.3999999999996</c:v>
                </c:pt>
                <c:pt idx="25202">
                  <c:v>4546.2</c:v>
                </c:pt>
                <c:pt idx="25203">
                  <c:v>4563.7</c:v>
                </c:pt>
                <c:pt idx="25204">
                  <c:v>4570</c:v>
                </c:pt>
                <c:pt idx="25205">
                  <c:v>4569.6000000000004</c:v>
                </c:pt>
                <c:pt idx="25206">
                  <c:v>4569.8999999999996</c:v>
                </c:pt>
                <c:pt idx="25207">
                  <c:v>4583.8999999999996</c:v>
                </c:pt>
                <c:pt idx="25208">
                  <c:v>4581.8999999999996</c:v>
                </c:pt>
                <c:pt idx="25209">
                  <c:v>4598.3</c:v>
                </c:pt>
                <c:pt idx="25210">
                  <c:v>4605.3</c:v>
                </c:pt>
                <c:pt idx="25211">
                  <c:v>4610.5</c:v>
                </c:pt>
                <c:pt idx="25212">
                  <c:v>4603.7</c:v>
                </c:pt>
                <c:pt idx="25213">
                  <c:v>4598.7</c:v>
                </c:pt>
                <c:pt idx="25214">
                  <c:v>4593.6000000000004</c:v>
                </c:pt>
                <c:pt idx="25215">
                  <c:v>4586.2</c:v>
                </c:pt>
                <c:pt idx="25216">
                  <c:v>4590.3999999999996</c:v>
                </c:pt>
                <c:pt idx="25217">
                  <c:v>4585.5</c:v>
                </c:pt>
                <c:pt idx="25218">
                  <c:v>4578.7</c:v>
                </c:pt>
                <c:pt idx="25219">
                  <c:v>4594.3</c:v>
                </c:pt>
                <c:pt idx="25220">
                  <c:v>4585.2</c:v>
                </c:pt>
                <c:pt idx="25221">
                  <c:v>4598.6000000000004</c:v>
                </c:pt>
                <c:pt idx="25222">
                  <c:v>4608.1000000000004</c:v>
                </c:pt>
                <c:pt idx="25223">
                  <c:v>4604.1000000000004</c:v>
                </c:pt>
                <c:pt idx="25224">
                  <c:v>4575.1000000000004</c:v>
                </c:pt>
                <c:pt idx="25225">
                  <c:v>4604.8</c:v>
                </c:pt>
                <c:pt idx="25226">
                  <c:v>4587.6000000000004</c:v>
                </c:pt>
                <c:pt idx="25227">
                  <c:v>4573.2</c:v>
                </c:pt>
                <c:pt idx="25228">
                  <c:v>4594.1000000000004</c:v>
                </c:pt>
                <c:pt idx="25229">
                  <c:v>4603.2</c:v>
                </c:pt>
                <c:pt idx="25230">
                  <c:v>4607.3</c:v>
                </c:pt>
                <c:pt idx="25231">
                  <c:v>4620.8999999999996</c:v>
                </c:pt>
                <c:pt idx="25232">
                  <c:v>4618.1000000000004</c:v>
                </c:pt>
                <c:pt idx="25233">
                  <c:v>4618.8</c:v>
                </c:pt>
                <c:pt idx="25234">
                  <c:v>4601.3999999999996</c:v>
                </c:pt>
                <c:pt idx="25235">
                  <c:v>4606.3</c:v>
                </c:pt>
                <c:pt idx="25236">
                  <c:v>4620.8999999999996</c:v>
                </c:pt>
                <c:pt idx="25237">
                  <c:v>4603.8</c:v>
                </c:pt>
                <c:pt idx="25238">
                  <c:v>4625</c:v>
                </c:pt>
                <c:pt idx="25239">
                  <c:v>4614.6000000000004</c:v>
                </c:pt>
                <c:pt idx="25240">
                  <c:v>4609.8</c:v>
                </c:pt>
                <c:pt idx="25241">
                  <c:v>4587.8999999999996</c:v>
                </c:pt>
                <c:pt idx="25242">
                  <c:v>4574.1000000000004</c:v>
                </c:pt>
                <c:pt idx="25243">
                  <c:v>4562</c:v>
                </c:pt>
                <c:pt idx="25244">
                  <c:v>4574.1000000000004</c:v>
                </c:pt>
                <c:pt idx="25245">
                  <c:v>4546.8</c:v>
                </c:pt>
                <c:pt idx="25246">
                  <c:v>4551.7</c:v>
                </c:pt>
                <c:pt idx="25247">
                  <c:v>4530.2</c:v>
                </c:pt>
                <c:pt idx="25248">
                  <c:v>4531.5</c:v>
                </c:pt>
                <c:pt idx="25249">
                  <c:v>4517.2</c:v>
                </c:pt>
                <c:pt idx="25250">
                  <c:v>4519.8999999999996</c:v>
                </c:pt>
                <c:pt idx="25251">
                  <c:v>4540.1000000000004</c:v>
                </c:pt>
                <c:pt idx="25252">
                  <c:v>4529.5</c:v>
                </c:pt>
                <c:pt idx="25253">
                  <c:v>4512.2</c:v>
                </c:pt>
                <c:pt idx="25254">
                  <c:v>4523.3999999999996</c:v>
                </c:pt>
                <c:pt idx="25255">
                  <c:v>4533.3</c:v>
                </c:pt>
                <c:pt idx="25256">
                  <c:v>4517.6000000000004</c:v>
                </c:pt>
                <c:pt idx="25257">
                  <c:v>4535.5</c:v>
                </c:pt>
                <c:pt idx="25258">
                  <c:v>4548.3</c:v>
                </c:pt>
                <c:pt idx="25259">
                  <c:v>4544.2</c:v>
                </c:pt>
                <c:pt idx="25260">
                  <c:v>4544.8999999999996</c:v>
                </c:pt>
                <c:pt idx="25261">
                  <c:v>4552.1000000000004</c:v>
                </c:pt>
                <c:pt idx="25262">
                  <c:v>4556.5</c:v>
                </c:pt>
                <c:pt idx="25263">
                  <c:v>4548.2</c:v>
                </c:pt>
                <c:pt idx="25264">
                  <c:v>4558.1000000000004</c:v>
                </c:pt>
                <c:pt idx="25265">
                  <c:v>4547.8999999999996</c:v>
                </c:pt>
                <c:pt idx="25266">
                  <c:v>4546.1000000000004</c:v>
                </c:pt>
                <c:pt idx="25267">
                  <c:v>4551.1000000000004</c:v>
                </c:pt>
                <c:pt idx="25268">
                  <c:v>4530.1000000000004</c:v>
                </c:pt>
                <c:pt idx="25269">
                  <c:v>4533.2</c:v>
                </c:pt>
                <c:pt idx="25270">
                  <c:v>4541.5</c:v>
                </c:pt>
                <c:pt idx="25271">
                  <c:v>4537.8999999999996</c:v>
                </c:pt>
                <c:pt idx="25272">
                  <c:v>4531.8</c:v>
                </c:pt>
                <c:pt idx="25273">
                  <c:v>4527.7</c:v>
                </c:pt>
                <c:pt idx="25274">
                  <c:v>4538.2</c:v>
                </c:pt>
                <c:pt idx="25275">
                  <c:v>4542.8999999999996</c:v>
                </c:pt>
                <c:pt idx="25276">
                  <c:v>4538.8</c:v>
                </c:pt>
                <c:pt idx="25277">
                  <c:v>4554.2</c:v>
                </c:pt>
                <c:pt idx="25278">
                  <c:v>4576.8</c:v>
                </c:pt>
                <c:pt idx="25279">
                  <c:v>4596.6000000000004</c:v>
                </c:pt>
                <c:pt idx="25280">
                  <c:v>4585.3999999999996</c:v>
                </c:pt>
                <c:pt idx="25281">
                  <c:v>4603</c:v>
                </c:pt>
                <c:pt idx="25282">
                  <c:v>4614.8</c:v>
                </c:pt>
                <c:pt idx="25283">
                  <c:v>4624.3</c:v>
                </c:pt>
                <c:pt idx="25284">
                  <c:v>4623.1000000000004</c:v>
                </c:pt>
                <c:pt idx="25285">
                  <c:v>4621.6000000000004</c:v>
                </c:pt>
                <c:pt idx="25286">
                  <c:v>4622.8</c:v>
                </c:pt>
                <c:pt idx="25287">
                  <c:v>4649</c:v>
                </c:pt>
                <c:pt idx="25288">
                  <c:v>4655.6000000000004</c:v>
                </c:pt>
                <c:pt idx="25289">
                  <c:v>4640.3</c:v>
                </c:pt>
                <c:pt idx="25290">
                  <c:v>4652.8</c:v>
                </c:pt>
                <c:pt idx="25291">
                  <c:v>4639.5</c:v>
                </c:pt>
                <c:pt idx="25292">
                  <c:v>4645.5</c:v>
                </c:pt>
                <c:pt idx="25293">
                  <c:v>4674.2</c:v>
                </c:pt>
                <c:pt idx="25294">
                  <c:v>4668.3999999999996</c:v>
                </c:pt>
                <c:pt idx="25295">
                  <c:v>4667.3</c:v>
                </c:pt>
                <c:pt idx="25296">
                  <c:v>4664.2</c:v>
                </c:pt>
                <c:pt idx="25297">
                  <c:v>4655.8999999999996</c:v>
                </c:pt>
                <c:pt idx="25298">
                  <c:v>4666.8</c:v>
                </c:pt>
                <c:pt idx="25299">
                  <c:v>4654.3999999999996</c:v>
                </c:pt>
                <c:pt idx="25300">
                  <c:v>4654.5</c:v>
                </c:pt>
                <c:pt idx="25301">
                  <c:v>4648.3999999999996</c:v>
                </c:pt>
                <c:pt idx="25302">
                  <c:v>4652.1000000000004</c:v>
                </c:pt>
                <c:pt idx="25303">
                  <c:v>4654.3</c:v>
                </c:pt>
                <c:pt idx="25304">
                  <c:v>4654.2</c:v>
                </c:pt>
                <c:pt idx="25305">
                  <c:v>4641.3</c:v>
                </c:pt>
                <c:pt idx="25306">
                  <c:v>4642.8</c:v>
                </c:pt>
                <c:pt idx="25307">
                  <c:v>4617.6000000000004</c:v>
                </c:pt>
                <c:pt idx="25308">
                  <c:v>4628.7</c:v>
                </c:pt>
                <c:pt idx="25309">
                  <c:v>4614.7</c:v>
                </c:pt>
                <c:pt idx="25310">
                  <c:v>4612.8</c:v>
                </c:pt>
                <c:pt idx="25311">
                  <c:v>4611.7</c:v>
                </c:pt>
                <c:pt idx="25312">
                  <c:v>4619.8999999999996</c:v>
                </c:pt>
                <c:pt idx="25313">
                  <c:v>4622.3</c:v>
                </c:pt>
                <c:pt idx="25314">
                  <c:v>4614.6000000000004</c:v>
                </c:pt>
                <c:pt idx="25315">
                  <c:v>4620.5</c:v>
                </c:pt>
                <c:pt idx="25316">
                  <c:v>4615.7</c:v>
                </c:pt>
                <c:pt idx="25317">
                  <c:v>4616</c:v>
                </c:pt>
                <c:pt idx="25318">
                  <c:v>4624.1000000000004</c:v>
                </c:pt>
                <c:pt idx="25319">
                  <c:v>4643.8</c:v>
                </c:pt>
                <c:pt idx="25320">
                  <c:v>4642.8999999999996</c:v>
                </c:pt>
                <c:pt idx="25321">
                  <c:v>4644.2</c:v>
                </c:pt>
                <c:pt idx="25322">
                  <c:v>4648.8999999999996</c:v>
                </c:pt>
                <c:pt idx="25323">
                  <c:v>4644.8999999999996</c:v>
                </c:pt>
                <c:pt idx="25324">
                  <c:v>4666.7</c:v>
                </c:pt>
                <c:pt idx="25325">
                  <c:v>4662.1000000000004</c:v>
                </c:pt>
                <c:pt idx="25326">
                  <c:v>4656.8</c:v>
                </c:pt>
                <c:pt idx="25327">
                  <c:v>4661.5</c:v>
                </c:pt>
                <c:pt idx="25328">
                  <c:v>4661.5</c:v>
                </c:pt>
                <c:pt idx="25329">
                  <c:v>4653.7</c:v>
                </c:pt>
                <c:pt idx="25330">
                  <c:v>4643.3999999999996</c:v>
                </c:pt>
                <c:pt idx="25331">
                  <c:v>4638.8</c:v>
                </c:pt>
                <c:pt idx="25332">
                  <c:v>4638.3999999999996</c:v>
                </c:pt>
                <c:pt idx="25333">
                  <c:v>4638.3999999999996</c:v>
                </c:pt>
                <c:pt idx="25334">
                  <c:v>4633.5</c:v>
                </c:pt>
                <c:pt idx="25335">
                  <c:v>4631.5</c:v>
                </c:pt>
                <c:pt idx="25336">
                  <c:v>4629.6000000000004</c:v>
                </c:pt>
                <c:pt idx="25337">
                  <c:v>4622.5</c:v>
                </c:pt>
                <c:pt idx="25338">
                  <c:v>4612.8999999999996</c:v>
                </c:pt>
                <c:pt idx="25339">
                  <c:v>4613.3999999999996</c:v>
                </c:pt>
                <c:pt idx="25340">
                  <c:v>4615.2</c:v>
                </c:pt>
                <c:pt idx="25341">
                  <c:v>4623.6000000000004</c:v>
                </c:pt>
                <c:pt idx="25342">
                  <c:v>4617.2</c:v>
                </c:pt>
                <c:pt idx="25343">
                  <c:v>4628.1000000000004</c:v>
                </c:pt>
                <c:pt idx="25344">
                  <c:v>4623.8</c:v>
                </c:pt>
                <c:pt idx="25345">
                  <c:v>4636.8999999999996</c:v>
                </c:pt>
                <c:pt idx="25346">
                  <c:v>4628.6000000000004</c:v>
                </c:pt>
                <c:pt idx="25347">
                  <c:v>4639.7</c:v>
                </c:pt>
                <c:pt idx="25348">
                  <c:v>4643.7</c:v>
                </c:pt>
                <c:pt idx="25349">
                  <c:v>4640.3</c:v>
                </c:pt>
                <c:pt idx="25350">
                  <c:v>4664</c:v>
                </c:pt>
                <c:pt idx="25351">
                  <c:v>4665.3</c:v>
                </c:pt>
                <c:pt idx="25352">
                  <c:v>4644.2</c:v>
                </c:pt>
                <c:pt idx="25353">
                  <c:v>4671.1000000000004</c:v>
                </c:pt>
                <c:pt idx="25354">
                  <c:v>4662.8999999999996</c:v>
                </c:pt>
                <c:pt idx="25355">
                  <c:v>4671.7</c:v>
                </c:pt>
                <c:pt idx="25356">
                  <c:v>4673.5</c:v>
                </c:pt>
                <c:pt idx="25357">
                  <c:v>4681.3</c:v>
                </c:pt>
                <c:pt idx="25358">
                  <c:v>4668.3999999999996</c:v>
                </c:pt>
                <c:pt idx="25359">
                  <c:v>4670.3999999999996</c:v>
                </c:pt>
                <c:pt idx="25360">
                  <c:v>4687.8999999999996</c:v>
                </c:pt>
                <c:pt idx="25361">
                  <c:v>4702.5</c:v>
                </c:pt>
                <c:pt idx="25362">
                  <c:v>4697.8999999999996</c:v>
                </c:pt>
                <c:pt idx="25363">
                  <c:v>4681</c:v>
                </c:pt>
                <c:pt idx="25364">
                  <c:v>4688.3999999999996</c:v>
                </c:pt>
                <c:pt idx="25365">
                  <c:v>4658.2</c:v>
                </c:pt>
                <c:pt idx="25366">
                  <c:v>4669.1000000000004</c:v>
                </c:pt>
                <c:pt idx="25367">
                  <c:v>4661.3</c:v>
                </c:pt>
                <c:pt idx="25368">
                  <c:v>4662.2</c:v>
                </c:pt>
                <c:pt idx="25369">
                  <c:v>4680.1000000000004</c:v>
                </c:pt>
                <c:pt idx="25370">
                  <c:v>4671.2</c:v>
                </c:pt>
                <c:pt idx="25371">
                  <c:v>4677.8</c:v>
                </c:pt>
                <c:pt idx="25372">
                  <c:v>4666.8999999999996</c:v>
                </c:pt>
                <c:pt idx="25373">
                  <c:v>4694.8999999999996</c:v>
                </c:pt>
                <c:pt idx="25374">
                  <c:v>4697.3</c:v>
                </c:pt>
                <c:pt idx="25375">
                  <c:v>4693</c:v>
                </c:pt>
                <c:pt idx="25376">
                  <c:v>4697.3</c:v>
                </c:pt>
                <c:pt idx="25377">
                  <c:v>4693.5</c:v>
                </c:pt>
                <c:pt idx="25378">
                  <c:v>4699.8</c:v>
                </c:pt>
                <c:pt idx="25379">
                  <c:v>4706.8</c:v>
                </c:pt>
                <c:pt idx="25380">
                  <c:v>4700.8999999999996</c:v>
                </c:pt>
                <c:pt idx="25381">
                  <c:v>4708</c:v>
                </c:pt>
                <c:pt idx="25382">
                  <c:v>4721.3</c:v>
                </c:pt>
                <c:pt idx="25383">
                  <c:v>4713.5</c:v>
                </c:pt>
                <c:pt idx="25384">
                  <c:v>4710.5</c:v>
                </c:pt>
                <c:pt idx="25385">
                  <c:v>4721.5</c:v>
                </c:pt>
                <c:pt idx="25386">
                  <c:v>4717.6000000000004</c:v>
                </c:pt>
                <c:pt idx="25387">
                  <c:v>4721.3999999999996</c:v>
                </c:pt>
                <c:pt idx="25388">
                  <c:v>4735.3999999999996</c:v>
                </c:pt>
                <c:pt idx="25389">
                  <c:v>4719.8</c:v>
                </c:pt>
                <c:pt idx="25390">
                  <c:v>4725.1000000000004</c:v>
                </c:pt>
                <c:pt idx="25391">
                  <c:v>4739.2</c:v>
                </c:pt>
                <c:pt idx="25392">
                  <c:v>4725.3999999999996</c:v>
                </c:pt>
                <c:pt idx="25393">
                  <c:v>4733.5</c:v>
                </c:pt>
                <c:pt idx="25394">
                  <c:v>4728</c:v>
                </c:pt>
                <c:pt idx="25395">
                  <c:v>4722.8999999999996</c:v>
                </c:pt>
                <c:pt idx="25396">
                  <c:v>4748</c:v>
                </c:pt>
                <c:pt idx="25397">
                  <c:v>4753.2</c:v>
                </c:pt>
                <c:pt idx="25398">
                  <c:v>4731.8999999999996</c:v>
                </c:pt>
                <c:pt idx="25399">
                  <c:v>4752.3</c:v>
                </c:pt>
                <c:pt idx="25400">
                  <c:v>4736.3999999999996</c:v>
                </c:pt>
                <c:pt idx="25401">
                  <c:v>4737.3999999999996</c:v>
                </c:pt>
                <c:pt idx="25402">
                  <c:v>4715.2</c:v>
                </c:pt>
                <c:pt idx="25403">
                  <c:v>4715.5</c:v>
                </c:pt>
                <c:pt idx="25404">
                  <c:v>4734.2</c:v>
                </c:pt>
                <c:pt idx="25405">
                  <c:v>4724.8</c:v>
                </c:pt>
                <c:pt idx="25406">
                  <c:v>4715.8999999999996</c:v>
                </c:pt>
                <c:pt idx="25407">
                  <c:v>4722.5</c:v>
                </c:pt>
                <c:pt idx="25408">
                  <c:v>4732.5</c:v>
                </c:pt>
                <c:pt idx="25409">
                  <c:v>4730.3</c:v>
                </c:pt>
                <c:pt idx="25410">
                  <c:v>4719.3</c:v>
                </c:pt>
                <c:pt idx="25411">
                  <c:v>4729.8999999999996</c:v>
                </c:pt>
                <c:pt idx="25412">
                  <c:v>4740</c:v>
                </c:pt>
                <c:pt idx="25413">
                  <c:v>4751.7</c:v>
                </c:pt>
                <c:pt idx="25414">
                  <c:v>4745.2</c:v>
                </c:pt>
                <c:pt idx="25415">
                  <c:v>4752.3999999999996</c:v>
                </c:pt>
                <c:pt idx="25416">
                  <c:v>4746.6000000000004</c:v>
                </c:pt>
                <c:pt idx="25417">
                  <c:v>4774.8</c:v>
                </c:pt>
                <c:pt idx="25418">
                  <c:v>4756.8</c:v>
                </c:pt>
                <c:pt idx="25419">
                  <c:v>4759.5</c:v>
                </c:pt>
                <c:pt idx="25420">
                  <c:v>4764.1000000000004</c:v>
                </c:pt>
                <c:pt idx="25421">
                  <c:v>4754.3999999999996</c:v>
                </c:pt>
                <c:pt idx="25422">
                  <c:v>4749.5</c:v>
                </c:pt>
                <c:pt idx="25423">
                  <c:v>4743</c:v>
                </c:pt>
                <c:pt idx="25424">
                  <c:v>4745.8</c:v>
                </c:pt>
                <c:pt idx="25425">
                  <c:v>4783.3</c:v>
                </c:pt>
                <c:pt idx="25426">
                  <c:v>4769.3999999999996</c:v>
                </c:pt>
                <c:pt idx="25427">
                  <c:v>4753.3999999999996</c:v>
                </c:pt>
                <c:pt idx="25428">
                  <c:v>4778.3999999999996</c:v>
                </c:pt>
                <c:pt idx="25429">
                  <c:v>4777</c:v>
                </c:pt>
                <c:pt idx="25430">
                  <c:v>4776.8</c:v>
                </c:pt>
                <c:pt idx="25431">
                  <c:v>4778.2</c:v>
                </c:pt>
                <c:pt idx="25432">
                  <c:v>4754.1000000000004</c:v>
                </c:pt>
                <c:pt idx="25433">
                  <c:v>4750.3999999999996</c:v>
                </c:pt>
                <c:pt idx="25434">
                  <c:v>4757.5</c:v>
                </c:pt>
                <c:pt idx="25435">
                  <c:v>4776.8999999999996</c:v>
                </c:pt>
                <c:pt idx="25436">
                  <c:v>4745.1000000000004</c:v>
                </c:pt>
                <c:pt idx="25437">
                  <c:v>4743.8</c:v>
                </c:pt>
                <c:pt idx="25438">
                  <c:v>4739.8</c:v>
                </c:pt>
                <c:pt idx="25439">
                  <c:v>4750.7</c:v>
                </c:pt>
                <c:pt idx="25440">
                  <c:v>4735</c:v>
                </c:pt>
                <c:pt idx="25441">
                  <c:v>4725.3999999999996</c:v>
                </c:pt>
                <c:pt idx="25442">
                  <c:v>4739.8999999999996</c:v>
                </c:pt>
                <c:pt idx="25443">
                  <c:v>4744</c:v>
                </c:pt>
                <c:pt idx="25444">
                  <c:v>4733</c:v>
                </c:pt>
                <c:pt idx="25445">
                  <c:v>4730.3999999999996</c:v>
                </c:pt>
                <c:pt idx="25446">
                  <c:v>4729.6000000000004</c:v>
                </c:pt>
                <c:pt idx="25447">
                  <c:v>4749</c:v>
                </c:pt>
                <c:pt idx="25448">
                  <c:v>4758.1000000000004</c:v>
                </c:pt>
                <c:pt idx="25449">
                  <c:v>4747.6000000000004</c:v>
                </c:pt>
                <c:pt idx="25450">
                  <c:v>4757.6000000000004</c:v>
                </c:pt>
                <c:pt idx="25451">
                  <c:v>4750.8</c:v>
                </c:pt>
                <c:pt idx="25452">
                  <c:v>4754</c:v>
                </c:pt>
                <c:pt idx="25453">
                  <c:v>4753.6000000000004</c:v>
                </c:pt>
                <c:pt idx="25454">
                  <c:v>4765.5</c:v>
                </c:pt>
                <c:pt idx="25455">
                  <c:v>4761.8999999999996</c:v>
                </c:pt>
                <c:pt idx="25456">
                  <c:v>4771</c:v>
                </c:pt>
                <c:pt idx="25457">
                  <c:v>4760.5</c:v>
                </c:pt>
                <c:pt idx="25458">
                  <c:v>4771.7</c:v>
                </c:pt>
                <c:pt idx="25459">
                  <c:v>4756.3999999999996</c:v>
                </c:pt>
                <c:pt idx="25460">
                  <c:v>4760</c:v>
                </c:pt>
                <c:pt idx="25461">
                  <c:v>4747.7</c:v>
                </c:pt>
                <c:pt idx="25462">
                  <c:v>4751.2</c:v>
                </c:pt>
                <c:pt idx="25463">
                  <c:v>4743.6000000000004</c:v>
                </c:pt>
                <c:pt idx="25464">
                  <c:v>4752.8999999999996</c:v>
                </c:pt>
                <c:pt idx="25465">
                  <c:v>4769.3</c:v>
                </c:pt>
                <c:pt idx="25466">
                  <c:v>4749.3999999999996</c:v>
                </c:pt>
                <c:pt idx="25467">
                  <c:v>4745.7</c:v>
                </c:pt>
                <c:pt idx="25468">
                  <c:v>4747.8</c:v>
                </c:pt>
                <c:pt idx="25469">
                  <c:v>4741.8999999999996</c:v>
                </c:pt>
                <c:pt idx="25470">
                  <c:v>4726.5</c:v>
                </c:pt>
                <c:pt idx="25471">
                  <c:v>4721.5</c:v>
                </c:pt>
                <c:pt idx="25472">
                  <c:v>4727.7</c:v>
                </c:pt>
                <c:pt idx="25473">
                  <c:v>4715.2</c:v>
                </c:pt>
                <c:pt idx="25474">
                  <c:v>4731.2</c:v>
                </c:pt>
                <c:pt idx="25475">
                  <c:v>4722.8999999999996</c:v>
                </c:pt>
                <c:pt idx="25476">
                  <c:v>4710.7</c:v>
                </c:pt>
                <c:pt idx="25477">
                  <c:v>4731.6000000000004</c:v>
                </c:pt>
                <c:pt idx="25478">
                  <c:v>4719</c:v>
                </c:pt>
                <c:pt idx="25479">
                  <c:v>4722.5</c:v>
                </c:pt>
                <c:pt idx="25480">
                  <c:v>4722.6000000000004</c:v>
                </c:pt>
                <c:pt idx="25481">
                  <c:v>4731.3</c:v>
                </c:pt>
                <c:pt idx="25482">
                  <c:v>4733.7</c:v>
                </c:pt>
                <c:pt idx="25483">
                  <c:v>4723</c:v>
                </c:pt>
                <c:pt idx="25484">
                  <c:v>4732.7</c:v>
                </c:pt>
                <c:pt idx="25485">
                  <c:v>4730.8</c:v>
                </c:pt>
                <c:pt idx="25486">
                  <c:v>4732.1000000000004</c:v>
                </c:pt>
                <c:pt idx="25487">
                  <c:v>4721</c:v>
                </c:pt>
                <c:pt idx="25488">
                  <c:v>4707.3</c:v>
                </c:pt>
                <c:pt idx="25489">
                  <c:v>4718.5</c:v>
                </c:pt>
                <c:pt idx="25490">
                  <c:v>4713</c:v>
                </c:pt>
                <c:pt idx="25491">
                  <c:v>4712</c:v>
                </c:pt>
                <c:pt idx="25492">
                  <c:v>4710.3</c:v>
                </c:pt>
                <c:pt idx="25493">
                  <c:v>4705</c:v>
                </c:pt>
                <c:pt idx="25494">
                  <c:v>4686.3</c:v>
                </c:pt>
                <c:pt idx="25495">
                  <c:v>4682.3999999999996</c:v>
                </c:pt>
                <c:pt idx="25496">
                  <c:v>4673.7</c:v>
                </c:pt>
                <c:pt idx="25497">
                  <c:v>4650.6000000000004</c:v>
                </c:pt>
                <c:pt idx="25498">
                  <c:v>4665.2</c:v>
                </c:pt>
                <c:pt idx="25499">
                  <c:v>4654.8999999999996</c:v>
                </c:pt>
                <c:pt idx="25500">
                  <c:v>4642.3</c:v>
                </c:pt>
                <c:pt idx="25501">
                  <c:v>4637.1000000000004</c:v>
                </c:pt>
                <c:pt idx="25502">
                  <c:v>4634</c:v>
                </c:pt>
                <c:pt idx="25503">
                  <c:v>4641.3</c:v>
                </c:pt>
                <c:pt idx="25504">
                  <c:v>4643.6000000000004</c:v>
                </c:pt>
                <c:pt idx="25505">
                  <c:v>4650.8</c:v>
                </c:pt>
                <c:pt idx="25506">
                  <c:v>4656.8999999999996</c:v>
                </c:pt>
                <c:pt idx="25507">
                  <c:v>4660.5</c:v>
                </c:pt>
                <c:pt idx="25508">
                  <c:v>4653.6000000000004</c:v>
                </c:pt>
                <c:pt idx="25509">
                  <c:v>4647.3</c:v>
                </c:pt>
                <c:pt idx="25510">
                  <c:v>4653.7</c:v>
                </c:pt>
                <c:pt idx="25511">
                  <c:v>4638.6000000000004</c:v>
                </c:pt>
                <c:pt idx="25512">
                  <c:v>4643.2</c:v>
                </c:pt>
                <c:pt idx="25513">
                  <c:v>4647.2</c:v>
                </c:pt>
                <c:pt idx="25514">
                  <c:v>4648.8999999999996</c:v>
                </c:pt>
                <c:pt idx="25515">
                  <c:v>4653.7</c:v>
                </c:pt>
                <c:pt idx="25516">
                  <c:v>4651.1000000000004</c:v>
                </c:pt>
                <c:pt idx="25517">
                  <c:v>4660.3999999999996</c:v>
                </c:pt>
                <c:pt idx="25518">
                  <c:v>4672.3999999999996</c:v>
                </c:pt>
                <c:pt idx="25519">
                  <c:v>4663.3</c:v>
                </c:pt>
                <c:pt idx="25520">
                  <c:v>4668.8999999999996</c:v>
                </c:pt>
                <c:pt idx="25521">
                  <c:v>4654.1000000000004</c:v>
                </c:pt>
                <c:pt idx="25522">
                  <c:v>4658.3</c:v>
                </c:pt>
                <c:pt idx="25523">
                  <c:v>4667</c:v>
                </c:pt>
                <c:pt idx="25524">
                  <c:v>4668.8</c:v>
                </c:pt>
                <c:pt idx="25525">
                  <c:v>4653.6000000000004</c:v>
                </c:pt>
                <c:pt idx="25526">
                  <c:v>4666.3</c:v>
                </c:pt>
                <c:pt idx="25527">
                  <c:v>4671.5</c:v>
                </c:pt>
                <c:pt idx="25528">
                  <c:v>4661.8999999999996</c:v>
                </c:pt>
                <c:pt idx="25529">
                  <c:v>4659.8</c:v>
                </c:pt>
                <c:pt idx="25530">
                  <c:v>4652</c:v>
                </c:pt>
                <c:pt idx="25531">
                  <c:v>4630.3</c:v>
                </c:pt>
                <c:pt idx="25532">
                  <c:v>4621.8999999999996</c:v>
                </c:pt>
                <c:pt idx="25533">
                  <c:v>4633.8</c:v>
                </c:pt>
                <c:pt idx="25534">
                  <c:v>4615.6000000000004</c:v>
                </c:pt>
                <c:pt idx="25535">
                  <c:v>4618.6000000000004</c:v>
                </c:pt>
                <c:pt idx="25536">
                  <c:v>4624.1000000000004</c:v>
                </c:pt>
                <c:pt idx="25537">
                  <c:v>4601.2</c:v>
                </c:pt>
                <c:pt idx="25538">
                  <c:v>4632</c:v>
                </c:pt>
                <c:pt idx="25539">
                  <c:v>4623.8999999999996</c:v>
                </c:pt>
                <c:pt idx="25540">
                  <c:v>4636.8999999999996</c:v>
                </c:pt>
                <c:pt idx="25541">
                  <c:v>4642.2</c:v>
                </c:pt>
                <c:pt idx="25542">
                  <c:v>4634.3</c:v>
                </c:pt>
                <c:pt idx="25543">
                  <c:v>4644.6000000000004</c:v>
                </c:pt>
                <c:pt idx="25544">
                  <c:v>4665.8</c:v>
                </c:pt>
                <c:pt idx="25545">
                  <c:v>4656</c:v>
                </c:pt>
                <c:pt idx="25546">
                  <c:v>4664.5</c:v>
                </c:pt>
                <c:pt idx="25547">
                  <c:v>4663.8</c:v>
                </c:pt>
                <c:pt idx="25548">
                  <c:v>4678.8999999999996</c:v>
                </c:pt>
                <c:pt idx="25549">
                  <c:v>4671.1000000000004</c:v>
                </c:pt>
                <c:pt idx="25550">
                  <c:v>4667.3</c:v>
                </c:pt>
                <c:pt idx="25551">
                  <c:v>4659.3</c:v>
                </c:pt>
                <c:pt idx="25552">
                  <c:v>4663.6000000000004</c:v>
                </c:pt>
                <c:pt idx="25553">
                  <c:v>4664.1000000000004</c:v>
                </c:pt>
                <c:pt idx="25554">
                  <c:v>4675.6000000000004</c:v>
                </c:pt>
                <c:pt idx="25555">
                  <c:v>4662.5</c:v>
                </c:pt>
                <c:pt idx="25556">
                  <c:v>4648.1000000000004</c:v>
                </c:pt>
                <c:pt idx="25557">
                  <c:v>4646</c:v>
                </c:pt>
                <c:pt idx="25558">
                  <c:v>4638.7</c:v>
                </c:pt>
                <c:pt idx="25559">
                  <c:v>4646</c:v>
                </c:pt>
                <c:pt idx="25560">
                  <c:v>4626.3999999999996</c:v>
                </c:pt>
                <c:pt idx="25561">
                  <c:v>4636.8</c:v>
                </c:pt>
                <c:pt idx="25562">
                  <c:v>4625.3</c:v>
                </c:pt>
                <c:pt idx="25563">
                  <c:v>4645.8</c:v>
                </c:pt>
                <c:pt idx="25564">
                  <c:v>4633</c:v>
                </c:pt>
                <c:pt idx="25565">
                  <c:v>4632.1000000000004</c:v>
                </c:pt>
                <c:pt idx="25566">
                  <c:v>4648.1000000000004</c:v>
                </c:pt>
                <c:pt idx="25567">
                  <c:v>4654.6000000000004</c:v>
                </c:pt>
                <c:pt idx="25568">
                  <c:v>4648.7</c:v>
                </c:pt>
                <c:pt idx="25569">
                  <c:v>4645.8</c:v>
                </c:pt>
                <c:pt idx="25570">
                  <c:v>4663.3</c:v>
                </c:pt>
                <c:pt idx="25571">
                  <c:v>4663.2</c:v>
                </c:pt>
                <c:pt idx="25572">
                  <c:v>4670.1000000000004</c:v>
                </c:pt>
                <c:pt idx="25573">
                  <c:v>4670.8999999999996</c:v>
                </c:pt>
                <c:pt idx="25574">
                  <c:v>4673.2</c:v>
                </c:pt>
                <c:pt idx="25575">
                  <c:v>4672.1000000000004</c:v>
                </c:pt>
                <c:pt idx="25576">
                  <c:v>4665.2</c:v>
                </c:pt>
                <c:pt idx="25577">
                  <c:v>4665.5</c:v>
                </c:pt>
                <c:pt idx="25578">
                  <c:v>4674</c:v>
                </c:pt>
                <c:pt idx="25579">
                  <c:v>4674.6000000000004</c:v>
                </c:pt>
                <c:pt idx="25580">
                  <c:v>4664.1000000000004</c:v>
                </c:pt>
                <c:pt idx="25581">
                  <c:v>4659.5</c:v>
                </c:pt>
                <c:pt idx="25582">
                  <c:v>4677.5</c:v>
                </c:pt>
                <c:pt idx="25583">
                  <c:v>4671.8</c:v>
                </c:pt>
                <c:pt idx="25584">
                  <c:v>4646</c:v>
                </c:pt>
                <c:pt idx="25585">
                  <c:v>4664.8999999999996</c:v>
                </c:pt>
                <c:pt idx="25586">
                  <c:v>4658.8</c:v>
                </c:pt>
                <c:pt idx="25587">
                  <c:v>4629.7</c:v>
                </c:pt>
                <c:pt idx="25588">
                  <c:v>4643.1000000000004</c:v>
                </c:pt>
                <c:pt idx="25589">
                  <c:v>4628.2</c:v>
                </c:pt>
                <c:pt idx="25590">
                  <c:v>4612.2</c:v>
                </c:pt>
                <c:pt idx="25591">
                  <c:v>4618.2</c:v>
                </c:pt>
                <c:pt idx="25592">
                  <c:v>4617</c:v>
                </c:pt>
                <c:pt idx="25593">
                  <c:v>4608.1000000000004</c:v>
                </c:pt>
                <c:pt idx="25594">
                  <c:v>4615.3</c:v>
                </c:pt>
                <c:pt idx="25595">
                  <c:v>4607.8999999999996</c:v>
                </c:pt>
                <c:pt idx="25596">
                  <c:v>4611.6000000000004</c:v>
                </c:pt>
                <c:pt idx="25597">
                  <c:v>4607.8999999999996</c:v>
                </c:pt>
                <c:pt idx="25598">
                  <c:v>4603.1000000000004</c:v>
                </c:pt>
                <c:pt idx="25599">
                  <c:v>4607.7</c:v>
                </c:pt>
                <c:pt idx="25600">
                  <c:v>4608.8999999999996</c:v>
                </c:pt>
                <c:pt idx="25601">
                  <c:v>4617.7</c:v>
                </c:pt>
                <c:pt idx="25602">
                  <c:v>4616.2</c:v>
                </c:pt>
                <c:pt idx="25603">
                  <c:v>4615.7</c:v>
                </c:pt>
                <c:pt idx="25604">
                  <c:v>4628</c:v>
                </c:pt>
                <c:pt idx="25605">
                  <c:v>4639</c:v>
                </c:pt>
                <c:pt idx="25606">
                  <c:v>4650.3999999999996</c:v>
                </c:pt>
                <c:pt idx="25607">
                  <c:v>4654.1000000000004</c:v>
                </c:pt>
                <c:pt idx="25608">
                  <c:v>4665.2</c:v>
                </c:pt>
                <c:pt idx="25609">
                  <c:v>4655.7</c:v>
                </c:pt>
                <c:pt idx="25610">
                  <c:v>4651.5</c:v>
                </c:pt>
                <c:pt idx="25611">
                  <c:v>4652.8999999999996</c:v>
                </c:pt>
                <c:pt idx="25612">
                  <c:v>4666.7</c:v>
                </c:pt>
                <c:pt idx="25613">
                  <c:v>4667.3</c:v>
                </c:pt>
                <c:pt idx="25614">
                  <c:v>4676.8</c:v>
                </c:pt>
                <c:pt idx="25615">
                  <c:v>4671.8999999999996</c:v>
                </c:pt>
                <c:pt idx="25616">
                  <c:v>4665.3</c:v>
                </c:pt>
                <c:pt idx="25617">
                  <c:v>4660.8999999999996</c:v>
                </c:pt>
                <c:pt idx="25618">
                  <c:v>4646.8</c:v>
                </c:pt>
                <c:pt idx="25619">
                  <c:v>4644.1000000000004</c:v>
                </c:pt>
                <c:pt idx="25620">
                  <c:v>4645.2</c:v>
                </c:pt>
                <c:pt idx="25621">
                  <c:v>4635.7</c:v>
                </c:pt>
                <c:pt idx="25622">
                  <c:v>4625.6000000000004</c:v>
                </c:pt>
                <c:pt idx="25623">
                  <c:v>4620.3999999999996</c:v>
                </c:pt>
                <c:pt idx="25624">
                  <c:v>4621.8999999999996</c:v>
                </c:pt>
                <c:pt idx="25625">
                  <c:v>4615.8</c:v>
                </c:pt>
                <c:pt idx="25626">
                  <c:v>4604.8999999999996</c:v>
                </c:pt>
                <c:pt idx="25627">
                  <c:v>4601.7</c:v>
                </c:pt>
                <c:pt idx="25628">
                  <c:v>4605.8999999999996</c:v>
                </c:pt>
                <c:pt idx="25629">
                  <c:v>4615.5</c:v>
                </c:pt>
                <c:pt idx="25630">
                  <c:v>4625.5</c:v>
                </c:pt>
                <c:pt idx="25631">
                  <c:v>4628.6000000000004</c:v>
                </c:pt>
                <c:pt idx="25632">
                  <c:v>4636.2</c:v>
                </c:pt>
                <c:pt idx="25633">
                  <c:v>4648.2</c:v>
                </c:pt>
                <c:pt idx="25634">
                  <c:v>4655</c:v>
                </c:pt>
                <c:pt idx="25635">
                  <c:v>4654.3999999999996</c:v>
                </c:pt>
                <c:pt idx="25636">
                  <c:v>4669.8</c:v>
                </c:pt>
                <c:pt idx="25637">
                  <c:v>4665.8</c:v>
                </c:pt>
                <c:pt idx="25638">
                  <c:v>4674</c:v>
                </c:pt>
                <c:pt idx="25639">
                  <c:v>4684.7</c:v>
                </c:pt>
                <c:pt idx="25640">
                  <c:v>4663.8999999999996</c:v>
                </c:pt>
                <c:pt idx="25641">
                  <c:v>4664</c:v>
                </c:pt>
                <c:pt idx="25642">
                  <c:v>4676.7</c:v>
                </c:pt>
                <c:pt idx="25643">
                  <c:v>4668.7</c:v>
                </c:pt>
                <c:pt idx="25644">
                  <c:v>4659.8</c:v>
                </c:pt>
                <c:pt idx="25645">
                  <c:v>4653.3999999999996</c:v>
                </c:pt>
                <c:pt idx="25646">
                  <c:v>4642.3999999999996</c:v>
                </c:pt>
                <c:pt idx="25647">
                  <c:v>4636.3</c:v>
                </c:pt>
                <c:pt idx="25648">
                  <c:v>4634.8</c:v>
                </c:pt>
                <c:pt idx="25649">
                  <c:v>4636.3</c:v>
                </c:pt>
                <c:pt idx="25650">
                  <c:v>4617.7</c:v>
                </c:pt>
                <c:pt idx="25651">
                  <c:v>4628.1000000000004</c:v>
                </c:pt>
                <c:pt idx="25652">
                  <c:v>4628.3</c:v>
                </c:pt>
                <c:pt idx="25653">
                  <c:v>4627.1000000000004</c:v>
                </c:pt>
                <c:pt idx="25654">
                  <c:v>4639.6000000000004</c:v>
                </c:pt>
                <c:pt idx="25655">
                  <c:v>4635.8</c:v>
                </c:pt>
                <c:pt idx="25656">
                  <c:v>4621.8999999999996</c:v>
                </c:pt>
                <c:pt idx="25657">
                  <c:v>4612.3999999999996</c:v>
                </c:pt>
                <c:pt idx="25658">
                  <c:v>4622</c:v>
                </c:pt>
                <c:pt idx="25659">
                  <c:v>4601.8</c:v>
                </c:pt>
                <c:pt idx="25660">
                  <c:v>4617.3999999999996</c:v>
                </c:pt>
                <c:pt idx="25661">
                  <c:v>4619.1000000000004</c:v>
                </c:pt>
                <c:pt idx="25662">
                  <c:v>4608</c:v>
                </c:pt>
                <c:pt idx="25663">
                  <c:v>4649.2</c:v>
                </c:pt>
                <c:pt idx="25664">
                  <c:v>4642.6000000000004</c:v>
                </c:pt>
                <c:pt idx="25665">
                  <c:v>4627.6000000000004</c:v>
                </c:pt>
                <c:pt idx="25666">
                  <c:v>4641.2</c:v>
                </c:pt>
                <c:pt idx="25667">
                  <c:v>4650.7</c:v>
                </c:pt>
                <c:pt idx="25668">
                  <c:v>4636</c:v>
                </c:pt>
                <c:pt idx="25669">
                  <c:v>4630.8999999999996</c:v>
                </c:pt>
                <c:pt idx="25670">
                  <c:v>4639.7</c:v>
                </c:pt>
                <c:pt idx="25671">
                  <c:v>4646.8999999999996</c:v>
                </c:pt>
                <c:pt idx="25672">
                  <c:v>4659.3999999999996</c:v>
                </c:pt>
                <c:pt idx="25673">
                  <c:v>4674.2</c:v>
                </c:pt>
                <c:pt idx="25674">
                  <c:v>4644.6000000000004</c:v>
                </c:pt>
                <c:pt idx="25675">
                  <c:v>4653.6000000000004</c:v>
                </c:pt>
                <c:pt idx="25676">
                  <c:v>4635.7</c:v>
                </c:pt>
                <c:pt idx="25677">
                  <c:v>4651.8</c:v>
                </c:pt>
                <c:pt idx="25678">
                  <c:v>4652.7</c:v>
                </c:pt>
                <c:pt idx="25679">
                  <c:v>4646.3999999999996</c:v>
                </c:pt>
                <c:pt idx="25680">
                  <c:v>4640.8</c:v>
                </c:pt>
                <c:pt idx="25681">
                  <c:v>4658.8999999999996</c:v>
                </c:pt>
                <c:pt idx="25682">
                  <c:v>4651.8</c:v>
                </c:pt>
                <c:pt idx="25683">
                  <c:v>4674.1000000000004</c:v>
                </c:pt>
                <c:pt idx="25684">
                  <c:v>4676.8999999999996</c:v>
                </c:pt>
                <c:pt idx="25685">
                  <c:v>4681.3999999999996</c:v>
                </c:pt>
                <c:pt idx="25686">
                  <c:v>4693.2</c:v>
                </c:pt>
                <c:pt idx="25687">
                  <c:v>4673.3</c:v>
                </c:pt>
                <c:pt idx="25688">
                  <c:v>4692.3999999999996</c:v>
                </c:pt>
                <c:pt idx="25689">
                  <c:v>4729</c:v>
                </c:pt>
                <c:pt idx="25690">
                  <c:v>4737.8</c:v>
                </c:pt>
                <c:pt idx="25691">
                  <c:v>4727.5</c:v>
                </c:pt>
                <c:pt idx="25692">
                  <c:v>4747.8</c:v>
                </c:pt>
                <c:pt idx="25693">
                  <c:v>4751.2</c:v>
                </c:pt>
                <c:pt idx="25694">
                  <c:v>4724.8999999999996</c:v>
                </c:pt>
                <c:pt idx="25695">
                  <c:v>4748.8999999999996</c:v>
                </c:pt>
                <c:pt idx="25696">
                  <c:v>4732.5</c:v>
                </c:pt>
                <c:pt idx="25697">
                  <c:v>4756.1000000000004</c:v>
                </c:pt>
                <c:pt idx="25698">
                  <c:v>4731.3</c:v>
                </c:pt>
                <c:pt idx="25699">
                  <c:v>4751.5</c:v>
                </c:pt>
                <c:pt idx="25700">
                  <c:v>4749.6000000000004</c:v>
                </c:pt>
                <c:pt idx="25701">
                  <c:v>4750.3</c:v>
                </c:pt>
                <c:pt idx="25702">
                  <c:v>4756.3999999999996</c:v>
                </c:pt>
                <c:pt idx="25703">
                  <c:v>4756.8</c:v>
                </c:pt>
                <c:pt idx="25704">
                  <c:v>4723.8</c:v>
                </c:pt>
                <c:pt idx="25705">
                  <c:v>4745.3</c:v>
                </c:pt>
                <c:pt idx="25706">
                  <c:v>4754.8999999999996</c:v>
                </c:pt>
                <c:pt idx="25707">
                  <c:v>4739.7</c:v>
                </c:pt>
                <c:pt idx="25708">
                  <c:v>4750.1000000000004</c:v>
                </c:pt>
                <c:pt idx="25709">
                  <c:v>4729</c:v>
                </c:pt>
                <c:pt idx="25710">
                  <c:v>4719</c:v>
                </c:pt>
                <c:pt idx="25711">
                  <c:v>4731.5</c:v>
                </c:pt>
                <c:pt idx="25712">
                  <c:v>4741.2</c:v>
                </c:pt>
                <c:pt idx="25713">
                  <c:v>4729.8</c:v>
                </c:pt>
                <c:pt idx="25714">
                  <c:v>4723.1000000000004</c:v>
                </c:pt>
                <c:pt idx="25715">
                  <c:v>4732.1000000000004</c:v>
                </c:pt>
                <c:pt idx="25716">
                  <c:v>4729.2</c:v>
                </c:pt>
                <c:pt idx="25717">
                  <c:v>4727.6000000000004</c:v>
                </c:pt>
                <c:pt idx="25718">
                  <c:v>4726.5</c:v>
                </c:pt>
                <c:pt idx="25719">
                  <c:v>4733.7</c:v>
                </c:pt>
                <c:pt idx="25720">
                  <c:v>4734.2</c:v>
                </c:pt>
                <c:pt idx="25721">
                  <c:v>4726.7</c:v>
                </c:pt>
                <c:pt idx="25722">
                  <c:v>4740.7</c:v>
                </c:pt>
                <c:pt idx="25723">
                  <c:v>4727.2</c:v>
                </c:pt>
                <c:pt idx="25724">
                  <c:v>4738.3</c:v>
                </c:pt>
                <c:pt idx="25725">
                  <c:v>4727.3999999999996</c:v>
                </c:pt>
                <c:pt idx="25726">
                  <c:v>4726.5</c:v>
                </c:pt>
                <c:pt idx="25727">
                  <c:v>4731.1000000000004</c:v>
                </c:pt>
                <c:pt idx="25728">
                  <c:v>4735.7</c:v>
                </c:pt>
                <c:pt idx="25729">
                  <c:v>4738.1000000000004</c:v>
                </c:pt>
                <c:pt idx="25730">
                  <c:v>4741.8999999999996</c:v>
                </c:pt>
                <c:pt idx="25731">
                  <c:v>4738.1000000000004</c:v>
                </c:pt>
                <c:pt idx="25732">
                  <c:v>4741.7</c:v>
                </c:pt>
                <c:pt idx="25733">
                  <c:v>4758.1000000000004</c:v>
                </c:pt>
                <c:pt idx="25734">
                  <c:v>4749.5</c:v>
                </c:pt>
                <c:pt idx="25735">
                  <c:v>4749</c:v>
                </c:pt>
                <c:pt idx="25736">
                  <c:v>4749.1000000000004</c:v>
                </c:pt>
                <c:pt idx="25737">
                  <c:v>4746.6000000000004</c:v>
                </c:pt>
                <c:pt idx="25738">
                  <c:v>4763.7</c:v>
                </c:pt>
                <c:pt idx="25739">
                  <c:v>4746.3999999999996</c:v>
                </c:pt>
                <c:pt idx="25740">
                  <c:v>4734</c:v>
                </c:pt>
                <c:pt idx="25741">
                  <c:v>4731.3999999999996</c:v>
                </c:pt>
                <c:pt idx="25742">
                  <c:v>4750.1000000000004</c:v>
                </c:pt>
                <c:pt idx="25743">
                  <c:v>4718.3999999999996</c:v>
                </c:pt>
                <c:pt idx="25744">
                  <c:v>4730.5</c:v>
                </c:pt>
                <c:pt idx="25745">
                  <c:v>4736.1000000000004</c:v>
                </c:pt>
                <c:pt idx="25746">
                  <c:v>4742.8</c:v>
                </c:pt>
                <c:pt idx="25747">
                  <c:v>4749.3999999999996</c:v>
                </c:pt>
                <c:pt idx="25748">
                  <c:v>4756.3999999999996</c:v>
                </c:pt>
                <c:pt idx="25749">
                  <c:v>4743.8</c:v>
                </c:pt>
                <c:pt idx="25750">
                  <c:v>4766.2</c:v>
                </c:pt>
                <c:pt idx="25751">
                  <c:v>4753.1000000000004</c:v>
                </c:pt>
                <c:pt idx="25752">
                  <c:v>4744.5</c:v>
                </c:pt>
                <c:pt idx="25753">
                  <c:v>4739.7</c:v>
                </c:pt>
                <c:pt idx="25754">
                  <c:v>4744.1000000000004</c:v>
                </c:pt>
                <c:pt idx="25755">
                  <c:v>4740.6000000000004</c:v>
                </c:pt>
                <c:pt idx="25756">
                  <c:v>4734.3</c:v>
                </c:pt>
                <c:pt idx="25757">
                  <c:v>4730</c:v>
                </c:pt>
                <c:pt idx="25758">
                  <c:v>4736.3</c:v>
                </c:pt>
                <c:pt idx="25759">
                  <c:v>4760.8</c:v>
                </c:pt>
                <c:pt idx="25760">
                  <c:v>4741.5</c:v>
                </c:pt>
                <c:pt idx="25761">
                  <c:v>4737.7</c:v>
                </c:pt>
                <c:pt idx="25762">
                  <c:v>4740.6000000000004</c:v>
                </c:pt>
                <c:pt idx="25763">
                  <c:v>4737.7</c:v>
                </c:pt>
                <c:pt idx="25764">
                  <c:v>4739.2</c:v>
                </c:pt>
                <c:pt idx="25765">
                  <c:v>4745</c:v>
                </c:pt>
                <c:pt idx="25766">
                  <c:v>4748.3999999999996</c:v>
                </c:pt>
                <c:pt idx="25767">
                  <c:v>4763.2</c:v>
                </c:pt>
                <c:pt idx="25768">
                  <c:v>4749.8999999999996</c:v>
                </c:pt>
                <c:pt idx="25769">
                  <c:v>4742.3999999999996</c:v>
                </c:pt>
                <c:pt idx="25770">
                  <c:v>4740.3</c:v>
                </c:pt>
                <c:pt idx="25771">
                  <c:v>4738.6000000000004</c:v>
                </c:pt>
                <c:pt idx="25772">
                  <c:v>4763.3</c:v>
                </c:pt>
                <c:pt idx="25773">
                  <c:v>4739.8</c:v>
                </c:pt>
                <c:pt idx="25774">
                  <c:v>4747.2</c:v>
                </c:pt>
                <c:pt idx="25775">
                  <c:v>4753.8</c:v>
                </c:pt>
                <c:pt idx="25776">
                  <c:v>4758.6000000000004</c:v>
                </c:pt>
                <c:pt idx="25777">
                  <c:v>4748.5</c:v>
                </c:pt>
                <c:pt idx="25778">
                  <c:v>4757.1000000000004</c:v>
                </c:pt>
                <c:pt idx="25779">
                  <c:v>4749.8</c:v>
                </c:pt>
                <c:pt idx="25780">
                  <c:v>4752.8999999999996</c:v>
                </c:pt>
                <c:pt idx="25781">
                  <c:v>4751.5</c:v>
                </c:pt>
                <c:pt idx="25782">
                  <c:v>4765.3999999999996</c:v>
                </c:pt>
                <c:pt idx="25783">
                  <c:v>4766.3999999999996</c:v>
                </c:pt>
                <c:pt idx="25784">
                  <c:v>4760</c:v>
                </c:pt>
                <c:pt idx="25785">
                  <c:v>4764.3</c:v>
                </c:pt>
                <c:pt idx="25786">
                  <c:v>4761</c:v>
                </c:pt>
                <c:pt idx="25787">
                  <c:v>4756.8999999999996</c:v>
                </c:pt>
                <c:pt idx="25788">
                  <c:v>4769.6000000000004</c:v>
                </c:pt>
                <c:pt idx="25789">
                  <c:v>4765.3</c:v>
                </c:pt>
                <c:pt idx="25790">
                  <c:v>4767.2</c:v>
                </c:pt>
                <c:pt idx="25791">
                  <c:v>4771.8</c:v>
                </c:pt>
                <c:pt idx="25792">
                  <c:v>4761.1000000000004</c:v>
                </c:pt>
                <c:pt idx="25793">
                  <c:v>4773.6000000000004</c:v>
                </c:pt>
                <c:pt idx="25794">
                  <c:v>4773.6000000000004</c:v>
                </c:pt>
                <c:pt idx="25795">
                  <c:v>4779.1000000000004</c:v>
                </c:pt>
                <c:pt idx="25796">
                  <c:v>4763.6000000000004</c:v>
                </c:pt>
                <c:pt idx="25797">
                  <c:v>4760.2</c:v>
                </c:pt>
                <c:pt idx="25798">
                  <c:v>4766.1000000000004</c:v>
                </c:pt>
                <c:pt idx="25799">
                  <c:v>4761.8999999999996</c:v>
                </c:pt>
                <c:pt idx="25800">
                  <c:v>4774.3</c:v>
                </c:pt>
                <c:pt idx="25801">
                  <c:v>4773.7</c:v>
                </c:pt>
                <c:pt idx="25802">
                  <c:v>4760.2</c:v>
                </c:pt>
                <c:pt idx="25803">
                  <c:v>4763.8</c:v>
                </c:pt>
                <c:pt idx="25804">
                  <c:v>4770.3</c:v>
                </c:pt>
                <c:pt idx="25805">
                  <c:v>4765.6000000000004</c:v>
                </c:pt>
                <c:pt idx="25806">
                  <c:v>4768.7</c:v>
                </c:pt>
                <c:pt idx="25807">
                  <c:v>4772.3</c:v>
                </c:pt>
                <c:pt idx="25808">
                  <c:v>4769.1000000000004</c:v>
                </c:pt>
                <c:pt idx="25809">
                  <c:v>4781.6000000000004</c:v>
                </c:pt>
                <c:pt idx="25810">
                  <c:v>4780.8999999999996</c:v>
                </c:pt>
                <c:pt idx="25811">
                  <c:v>4777.6000000000004</c:v>
                </c:pt>
                <c:pt idx="25812">
                  <c:v>4782.3999999999996</c:v>
                </c:pt>
                <c:pt idx="25813">
                  <c:v>4770.7</c:v>
                </c:pt>
                <c:pt idx="25814">
                  <c:v>4778.6000000000004</c:v>
                </c:pt>
                <c:pt idx="25815">
                  <c:v>4778.7</c:v>
                </c:pt>
                <c:pt idx="25816">
                  <c:v>4767.8999999999996</c:v>
                </c:pt>
                <c:pt idx="25817">
                  <c:v>4777.6000000000004</c:v>
                </c:pt>
                <c:pt idx="25818">
                  <c:v>4768.8999999999996</c:v>
                </c:pt>
                <c:pt idx="25819">
                  <c:v>4783.8</c:v>
                </c:pt>
                <c:pt idx="25820">
                  <c:v>4784.7</c:v>
                </c:pt>
                <c:pt idx="25821">
                  <c:v>4791.1000000000004</c:v>
                </c:pt>
                <c:pt idx="25822">
                  <c:v>4796.8</c:v>
                </c:pt>
                <c:pt idx="25823">
                  <c:v>4797.3999999999996</c:v>
                </c:pt>
                <c:pt idx="25824">
                  <c:v>4796.6000000000004</c:v>
                </c:pt>
                <c:pt idx="25825">
                  <c:v>4782.6000000000004</c:v>
                </c:pt>
                <c:pt idx="25826">
                  <c:v>4796.2</c:v>
                </c:pt>
                <c:pt idx="25827">
                  <c:v>4797.3</c:v>
                </c:pt>
                <c:pt idx="25828">
                  <c:v>4801.6000000000004</c:v>
                </c:pt>
                <c:pt idx="25829">
                  <c:v>4779.3999999999996</c:v>
                </c:pt>
                <c:pt idx="25830">
                  <c:v>4796.8999999999996</c:v>
                </c:pt>
                <c:pt idx="25831">
                  <c:v>4807.2</c:v>
                </c:pt>
                <c:pt idx="25832">
                  <c:v>4799.5</c:v>
                </c:pt>
                <c:pt idx="25833">
                  <c:v>4806.1000000000004</c:v>
                </c:pt>
                <c:pt idx="25834">
                  <c:v>4803.2</c:v>
                </c:pt>
                <c:pt idx="25835">
                  <c:v>4813.6000000000004</c:v>
                </c:pt>
                <c:pt idx="25836">
                  <c:v>4810.2</c:v>
                </c:pt>
                <c:pt idx="25837">
                  <c:v>4803.2</c:v>
                </c:pt>
                <c:pt idx="25838">
                  <c:v>4794.1000000000004</c:v>
                </c:pt>
                <c:pt idx="25839">
                  <c:v>4803.8</c:v>
                </c:pt>
                <c:pt idx="25840">
                  <c:v>4802.5</c:v>
                </c:pt>
                <c:pt idx="25841">
                  <c:v>4813.8</c:v>
                </c:pt>
                <c:pt idx="25842">
                  <c:v>4796.8999999999996</c:v>
                </c:pt>
                <c:pt idx="25843">
                  <c:v>4785.5</c:v>
                </c:pt>
                <c:pt idx="25844">
                  <c:v>4812.6000000000004</c:v>
                </c:pt>
                <c:pt idx="25845">
                  <c:v>4828.7</c:v>
                </c:pt>
                <c:pt idx="25846">
                  <c:v>4826.6000000000004</c:v>
                </c:pt>
                <c:pt idx="25847">
                  <c:v>4800.3999999999996</c:v>
                </c:pt>
                <c:pt idx="25848">
                  <c:v>4808.8999999999996</c:v>
                </c:pt>
                <c:pt idx="25849">
                  <c:v>4815.5</c:v>
                </c:pt>
                <c:pt idx="25850">
                  <c:v>4814.3</c:v>
                </c:pt>
                <c:pt idx="25851">
                  <c:v>4802.8</c:v>
                </c:pt>
                <c:pt idx="25852">
                  <c:v>4826.3</c:v>
                </c:pt>
                <c:pt idx="25853">
                  <c:v>4812.8999999999996</c:v>
                </c:pt>
                <c:pt idx="25854">
                  <c:v>4820.5</c:v>
                </c:pt>
                <c:pt idx="25855">
                  <c:v>4787.6000000000004</c:v>
                </c:pt>
                <c:pt idx="25856">
                  <c:v>4806.7</c:v>
                </c:pt>
                <c:pt idx="25857">
                  <c:v>4810.8</c:v>
                </c:pt>
                <c:pt idx="25858">
                  <c:v>4805.8</c:v>
                </c:pt>
                <c:pt idx="25859">
                  <c:v>4809.8999999999996</c:v>
                </c:pt>
                <c:pt idx="25860">
                  <c:v>4813.3</c:v>
                </c:pt>
                <c:pt idx="25861">
                  <c:v>4821.3999999999996</c:v>
                </c:pt>
                <c:pt idx="25862">
                  <c:v>4819.2</c:v>
                </c:pt>
                <c:pt idx="25863">
                  <c:v>4828.8999999999996</c:v>
                </c:pt>
                <c:pt idx="25864">
                  <c:v>4825.3999999999996</c:v>
                </c:pt>
                <c:pt idx="25865">
                  <c:v>4817.6000000000004</c:v>
                </c:pt>
                <c:pt idx="25866">
                  <c:v>4827.8999999999996</c:v>
                </c:pt>
                <c:pt idx="25867">
                  <c:v>4827.8</c:v>
                </c:pt>
                <c:pt idx="25868">
                  <c:v>4831.8</c:v>
                </c:pt>
                <c:pt idx="25869">
                  <c:v>4841.3999999999996</c:v>
                </c:pt>
                <c:pt idx="25870">
                  <c:v>4830.3999999999996</c:v>
                </c:pt>
                <c:pt idx="25871">
                  <c:v>4822.7</c:v>
                </c:pt>
                <c:pt idx="25872">
                  <c:v>4829.3</c:v>
                </c:pt>
                <c:pt idx="25873">
                  <c:v>4826.3999999999996</c:v>
                </c:pt>
                <c:pt idx="25874">
                  <c:v>4839.5</c:v>
                </c:pt>
                <c:pt idx="25875">
                  <c:v>4835.7</c:v>
                </c:pt>
                <c:pt idx="25876">
                  <c:v>4822.5</c:v>
                </c:pt>
                <c:pt idx="25877">
                  <c:v>4826.8999999999996</c:v>
                </c:pt>
                <c:pt idx="25878">
                  <c:v>4858.3</c:v>
                </c:pt>
                <c:pt idx="25879">
                  <c:v>4862.3999999999996</c:v>
                </c:pt>
                <c:pt idx="25880">
                  <c:v>4869.1000000000004</c:v>
                </c:pt>
                <c:pt idx="25881">
                  <c:v>4844</c:v>
                </c:pt>
                <c:pt idx="25882">
                  <c:v>4851.8999999999996</c:v>
                </c:pt>
                <c:pt idx="25883">
                  <c:v>4865.7</c:v>
                </c:pt>
                <c:pt idx="25884">
                  <c:v>4834.7</c:v>
                </c:pt>
                <c:pt idx="25885">
                  <c:v>4865.3</c:v>
                </c:pt>
                <c:pt idx="25886">
                  <c:v>4836.6000000000004</c:v>
                </c:pt>
                <c:pt idx="25887">
                  <c:v>4839.2</c:v>
                </c:pt>
                <c:pt idx="25888">
                  <c:v>4809.7</c:v>
                </c:pt>
                <c:pt idx="25889">
                  <c:v>4839.1000000000004</c:v>
                </c:pt>
                <c:pt idx="25890">
                  <c:v>4807.8999999999996</c:v>
                </c:pt>
                <c:pt idx="25891">
                  <c:v>4814.2</c:v>
                </c:pt>
                <c:pt idx="25892">
                  <c:v>4811.6000000000004</c:v>
                </c:pt>
                <c:pt idx="25893">
                  <c:v>4802.3</c:v>
                </c:pt>
                <c:pt idx="25894">
                  <c:v>4808.8</c:v>
                </c:pt>
                <c:pt idx="25895">
                  <c:v>4785.7</c:v>
                </c:pt>
                <c:pt idx="25896">
                  <c:v>4813.8999999999996</c:v>
                </c:pt>
                <c:pt idx="25897">
                  <c:v>4805.5</c:v>
                </c:pt>
                <c:pt idx="25898">
                  <c:v>4804.7</c:v>
                </c:pt>
                <c:pt idx="25899">
                  <c:v>4798.8999999999996</c:v>
                </c:pt>
                <c:pt idx="25900">
                  <c:v>4812.3999999999996</c:v>
                </c:pt>
                <c:pt idx="25901">
                  <c:v>4802</c:v>
                </c:pt>
                <c:pt idx="25902">
                  <c:v>4779.8999999999996</c:v>
                </c:pt>
                <c:pt idx="25903">
                  <c:v>4793</c:v>
                </c:pt>
                <c:pt idx="25904">
                  <c:v>4822.8999999999996</c:v>
                </c:pt>
                <c:pt idx="25905">
                  <c:v>4813.2</c:v>
                </c:pt>
                <c:pt idx="25906">
                  <c:v>4815.1000000000004</c:v>
                </c:pt>
                <c:pt idx="25907">
                  <c:v>4814.5</c:v>
                </c:pt>
                <c:pt idx="25908">
                  <c:v>4832.5</c:v>
                </c:pt>
                <c:pt idx="25909">
                  <c:v>4845.1000000000004</c:v>
                </c:pt>
                <c:pt idx="25910">
                  <c:v>4847.6000000000004</c:v>
                </c:pt>
                <c:pt idx="25911">
                  <c:v>4847.6000000000004</c:v>
                </c:pt>
                <c:pt idx="25912">
                  <c:v>4849.2</c:v>
                </c:pt>
                <c:pt idx="25913">
                  <c:v>4844.8</c:v>
                </c:pt>
                <c:pt idx="25914">
                  <c:v>4844.8999999999996</c:v>
                </c:pt>
                <c:pt idx="25915">
                  <c:v>4834.2</c:v>
                </c:pt>
                <c:pt idx="25916">
                  <c:v>4835.8</c:v>
                </c:pt>
                <c:pt idx="25917">
                  <c:v>4844.8</c:v>
                </c:pt>
                <c:pt idx="25918">
                  <c:v>4850.1000000000004</c:v>
                </c:pt>
                <c:pt idx="25919">
                  <c:v>4855.8</c:v>
                </c:pt>
                <c:pt idx="25920">
                  <c:v>4862.8999999999996</c:v>
                </c:pt>
                <c:pt idx="25921">
                  <c:v>4857.7</c:v>
                </c:pt>
                <c:pt idx="25922">
                  <c:v>4858.2</c:v>
                </c:pt>
                <c:pt idx="25923">
                  <c:v>4858.8999999999996</c:v>
                </c:pt>
                <c:pt idx="25924">
                  <c:v>4866.7</c:v>
                </c:pt>
                <c:pt idx="25925">
                  <c:v>4861.2</c:v>
                </c:pt>
                <c:pt idx="25926">
                  <c:v>4868.3</c:v>
                </c:pt>
                <c:pt idx="25927">
                  <c:v>4874.3</c:v>
                </c:pt>
                <c:pt idx="25928">
                  <c:v>4868.2</c:v>
                </c:pt>
                <c:pt idx="25929">
                  <c:v>4870</c:v>
                </c:pt>
                <c:pt idx="25930">
                  <c:v>4866.3</c:v>
                </c:pt>
                <c:pt idx="25931">
                  <c:v>4877.2</c:v>
                </c:pt>
                <c:pt idx="25932">
                  <c:v>4889.8</c:v>
                </c:pt>
                <c:pt idx="25933">
                  <c:v>4878.3</c:v>
                </c:pt>
                <c:pt idx="25934">
                  <c:v>4883.3</c:v>
                </c:pt>
                <c:pt idx="25935">
                  <c:v>4885.1000000000004</c:v>
                </c:pt>
                <c:pt idx="25936">
                  <c:v>4872.3</c:v>
                </c:pt>
                <c:pt idx="25937">
                  <c:v>4870.8</c:v>
                </c:pt>
                <c:pt idx="25938">
                  <c:v>4861.5</c:v>
                </c:pt>
                <c:pt idx="25939">
                  <c:v>4870.6000000000004</c:v>
                </c:pt>
                <c:pt idx="25940">
                  <c:v>4865.7</c:v>
                </c:pt>
                <c:pt idx="25941">
                  <c:v>4869.5</c:v>
                </c:pt>
                <c:pt idx="25942">
                  <c:v>4848.3999999999996</c:v>
                </c:pt>
                <c:pt idx="25943">
                  <c:v>4870.7</c:v>
                </c:pt>
                <c:pt idx="25944">
                  <c:v>4880.5</c:v>
                </c:pt>
                <c:pt idx="25945">
                  <c:v>4883.8</c:v>
                </c:pt>
                <c:pt idx="25946">
                  <c:v>4859.3999999999996</c:v>
                </c:pt>
                <c:pt idx="25947">
                  <c:v>4869.8</c:v>
                </c:pt>
                <c:pt idx="25948">
                  <c:v>4868.6000000000004</c:v>
                </c:pt>
                <c:pt idx="25949">
                  <c:v>4890.1000000000004</c:v>
                </c:pt>
                <c:pt idx="25950">
                  <c:v>4857</c:v>
                </c:pt>
                <c:pt idx="25951">
                  <c:v>4870</c:v>
                </c:pt>
                <c:pt idx="25952">
                  <c:v>4859.3</c:v>
                </c:pt>
                <c:pt idx="25953">
                  <c:v>4880.6000000000004</c:v>
                </c:pt>
                <c:pt idx="25954">
                  <c:v>4876</c:v>
                </c:pt>
                <c:pt idx="25955">
                  <c:v>4874.1000000000004</c:v>
                </c:pt>
                <c:pt idx="25956">
                  <c:v>4859.2</c:v>
                </c:pt>
                <c:pt idx="25957">
                  <c:v>4866.7</c:v>
                </c:pt>
                <c:pt idx="25958">
                  <c:v>4858.3999999999996</c:v>
                </c:pt>
                <c:pt idx="25959">
                  <c:v>4872</c:v>
                </c:pt>
                <c:pt idx="25960">
                  <c:v>4862.6000000000004</c:v>
                </c:pt>
                <c:pt idx="25961">
                  <c:v>4863.3</c:v>
                </c:pt>
                <c:pt idx="25962">
                  <c:v>4872.7</c:v>
                </c:pt>
                <c:pt idx="25963">
                  <c:v>4867.3</c:v>
                </c:pt>
                <c:pt idx="25964">
                  <c:v>4854.7</c:v>
                </c:pt>
                <c:pt idx="25965">
                  <c:v>4871.6000000000004</c:v>
                </c:pt>
                <c:pt idx="25966">
                  <c:v>4875.2</c:v>
                </c:pt>
                <c:pt idx="25967">
                  <c:v>4863.3999999999996</c:v>
                </c:pt>
                <c:pt idx="25968">
                  <c:v>4850.3</c:v>
                </c:pt>
                <c:pt idx="25969">
                  <c:v>4871.2</c:v>
                </c:pt>
                <c:pt idx="25970">
                  <c:v>4870.6000000000004</c:v>
                </c:pt>
                <c:pt idx="25971">
                  <c:v>4858.5</c:v>
                </c:pt>
                <c:pt idx="25972">
                  <c:v>4867.3</c:v>
                </c:pt>
                <c:pt idx="25973">
                  <c:v>4858.7</c:v>
                </c:pt>
                <c:pt idx="25974">
                  <c:v>4851.6000000000004</c:v>
                </c:pt>
                <c:pt idx="25975">
                  <c:v>4875.8999999999996</c:v>
                </c:pt>
                <c:pt idx="25976">
                  <c:v>4858.3999999999996</c:v>
                </c:pt>
                <c:pt idx="25977">
                  <c:v>4858.6000000000004</c:v>
                </c:pt>
                <c:pt idx="25978">
                  <c:v>4858.3</c:v>
                </c:pt>
                <c:pt idx="25979">
                  <c:v>4858.1000000000004</c:v>
                </c:pt>
                <c:pt idx="25980">
                  <c:v>4874.6000000000004</c:v>
                </c:pt>
                <c:pt idx="25981">
                  <c:v>4856.3999999999996</c:v>
                </c:pt>
                <c:pt idx="25982">
                  <c:v>4877.2</c:v>
                </c:pt>
                <c:pt idx="25983">
                  <c:v>4880.7</c:v>
                </c:pt>
                <c:pt idx="25984">
                  <c:v>4855.5</c:v>
                </c:pt>
                <c:pt idx="25985">
                  <c:v>4870.5</c:v>
                </c:pt>
                <c:pt idx="25986">
                  <c:v>4865.7</c:v>
                </c:pt>
                <c:pt idx="25987">
                  <c:v>4867.3999999999996</c:v>
                </c:pt>
                <c:pt idx="25988">
                  <c:v>4868.3</c:v>
                </c:pt>
                <c:pt idx="25989">
                  <c:v>4869.5</c:v>
                </c:pt>
                <c:pt idx="25990">
                  <c:v>4878.3999999999996</c:v>
                </c:pt>
                <c:pt idx="25991">
                  <c:v>4865.3999999999996</c:v>
                </c:pt>
                <c:pt idx="25992">
                  <c:v>4866.3999999999996</c:v>
                </c:pt>
                <c:pt idx="25993">
                  <c:v>4868.8999999999996</c:v>
                </c:pt>
                <c:pt idx="25994">
                  <c:v>4867</c:v>
                </c:pt>
                <c:pt idx="25995">
                  <c:v>4861.6000000000004</c:v>
                </c:pt>
                <c:pt idx="25996">
                  <c:v>4866.5</c:v>
                </c:pt>
                <c:pt idx="25997">
                  <c:v>4860.8999999999996</c:v>
                </c:pt>
                <c:pt idx="25998">
                  <c:v>4873.3</c:v>
                </c:pt>
                <c:pt idx="25999">
                  <c:v>4869.8999999999996</c:v>
                </c:pt>
                <c:pt idx="26000">
                  <c:v>4865.5</c:v>
                </c:pt>
                <c:pt idx="26001">
                  <c:v>4867.3999999999996</c:v>
                </c:pt>
                <c:pt idx="26002">
                  <c:v>4874.8</c:v>
                </c:pt>
                <c:pt idx="26003">
                  <c:v>4874.8999999999996</c:v>
                </c:pt>
                <c:pt idx="26004">
                  <c:v>4873.8</c:v>
                </c:pt>
                <c:pt idx="26005">
                  <c:v>4884.5</c:v>
                </c:pt>
                <c:pt idx="26006">
                  <c:v>4888.5</c:v>
                </c:pt>
                <c:pt idx="26007">
                  <c:v>4875.8999999999996</c:v>
                </c:pt>
                <c:pt idx="26008">
                  <c:v>4865.8</c:v>
                </c:pt>
                <c:pt idx="26009">
                  <c:v>4877.2</c:v>
                </c:pt>
                <c:pt idx="26010">
                  <c:v>4878.1000000000004</c:v>
                </c:pt>
                <c:pt idx="26011">
                  <c:v>4884.3999999999996</c:v>
                </c:pt>
                <c:pt idx="26012">
                  <c:v>4900.3</c:v>
                </c:pt>
                <c:pt idx="26013">
                  <c:v>4899</c:v>
                </c:pt>
                <c:pt idx="26014">
                  <c:v>4903.8999999999996</c:v>
                </c:pt>
                <c:pt idx="26015">
                  <c:v>4894.8</c:v>
                </c:pt>
                <c:pt idx="26016">
                  <c:v>4896.2</c:v>
                </c:pt>
                <c:pt idx="26017">
                  <c:v>4893.7</c:v>
                </c:pt>
                <c:pt idx="26018">
                  <c:v>4901.8</c:v>
                </c:pt>
                <c:pt idx="26019">
                  <c:v>4899.3999999999996</c:v>
                </c:pt>
                <c:pt idx="26020">
                  <c:v>4865.7</c:v>
                </c:pt>
                <c:pt idx="26021">
                  <c:v>4877.6000000000004</c:v>
                </c:pt>
                <c:pt idx="26022">
                  <c:v>4894.7</c:v>
                </c:pt>
                <c:pt idx="26023">
                  <c:v>4894.7</c:v>
                </c:pt>
                <c:pt idx="26024">
                  <c:v>4887.8</c:v>
                </c:pt>
                <c:pt idx="26025">
                  <c:v>4915.2</c:v>
                </c:pt>
                <c:pt idx="26026">
                  <c:v>4925.5</c:v>
                </c:pt>
                <c:pt idx="26027">
                  <c:v>4913.3999999999996</c:v>
                </c:pt>
                <c:pt idx="26028">
                  <c:v>4915.6000000000004</c:v>
                </c:pt>
                <c:pt idx="26029">
                  <c:v>4921.6000000000004</c:v>
                </c:pt>
                <c:pt idx="26030">
                  <c:v>4900.8999999999996</c:v>
                </c:pt>
                <c:pt idx="26031">
                  <c:v>4917.8999999999996</c:v>
                </c:pt>
                <c:pt idx="26032">
                  <c:v>4915.5</c:v>
                </c:pt>
                <c:pt idx="26033">
                  <c:v>4903.8999999999996</c:v>
                </c:pt>
                <c:pt idx="26034">
                  <c:v>4900.2</c:v>
                </c:pt>
                <c:pt idx="26035">
                  <c:v>4884.8</c:v>
                </c:pt>
                <c:pt idx="26036">
                  <c:v>4894.3999999999996</c:v>
                </c:pt>
                <c:pt idx="26037">
                  <c:v>4886.8999999999996</c:v>
                </c:pt>
                <c:pt idx="26038">
                  <c:v>4897</c:v>
                </c:pt>
                <c:pt idx="26039">
                  <c:v>4906.5</c:v>
                </c:pt>
                <c:pt idx="26040">
                  <c:v>4906</c:v>
                </c:pt>
                <c:pt idx="26041">
                  <c:v>4909.8</c:v>
                </c:pt>
                <c:pt idx="26042">
                  <c:v>4904.8999999999996</c:v>
                </c:pt>
                <c:pt idx="26043">
                  <c:v>4910.7</c:v>
                </c:pt>
                <c:pt idx="26044">
                  <c:v>4911.8999999999996</c:v>
                </c:pt>
                <c:pt idx="26045">
                  <c:v>4915.3999999999996</c:v>
                </c:pt>
                <c:pt idx="26046">
                  <c:v>4912</c:v>
                </c:pt>
                <c:pt idx="26047">
                  <c:v>4900.6000000000004</c:v>
                </c:pt>
                <c:pt idx="26048">
                  <c:v>4909.3</c:v>
                </c:pt>
                <c:pt idx="26049">
                  <c:v>4924.3</c:v>
                </c:pt>
                <c:pt idx="26050">
                  <c:v>4920.1000000000004</c:v>
                </c:pt>
                <c:pt idx="26051">
                  <c:v>4925.6000000000004</c:v>
                </c:pt>
                <c:pt idx="26052">
                  <c:v>4904.7</c:v>
                </c:pt>
                <c:pt idx="26053">
                  <c:v>4914</c:v>
                </c:pt>
                <c:pt idx="26054">
                  <c:v>4916.8999999999996</c:v>
                </c:pt>
                <c:pt idx="26055">
                  <c:v>4923.2</c:v>
                </c:pt>
                <c:pt idx="26056">
                  <c:v>4899.8</c:v>
                </c:pt>
                <c:pt idx="26057">
                  <c:v>4888.6000000000004</c:v>
                </c:pt>
                <c:pt idx="26058">
                  <c:v>4889.3</c:v>
                </c:pt>
                <c:pt idx="26059">
                  <c:v>4896.1000000000004</c:v>
                </c:pt>
                <c:pt idx="26060">
                  <c:v>4909.8999999999996</c:v>
                </c:pt>
                <c:pt idx="26061">
                  <c:v>4916</c:v>
                </c:pt>
                <c:pt idx="26062">
                  <c:v>4918.2</c:v>
                </c:pt>
                <c:pt idx="26063">
                  <c:v>4933.3</c:v>
                </c:pt>
                <c:pt idx="26064">
                  <c:v>4932.3999999999996</c:v>
                </c:pt>
                <c:pt idx="26065">
                  <c:v>4911.8999999999996</c:v>
                </c:pt>
                <c:pt idx="26066">
                  <c:v>4925.2</c:v>
                </c:pt>
                <c:pt idx="26067">
                  <c:v>4910.2</c:v>
                </c:pt>
                <c:pt idx="26068">
                  <c:v>4910</c:v>
                </c:pt>
                <c:pt idx="26069">
                  <c:v>4912.8</c:v>
                </c:pt>
                <c:pt idx="26070">
                  <c:v>4925</c:v>
                </c:pt>
                <c:pt idx="26071">
                  <c:v>4928.3</c:v>
                </c:pt>
                <c:pt idx="26072">
                  <c:v>4915.8</c:v>
                </c:pt>
                <c:pt idx="26073">
                  <c:v>4905.2</c:v>
                </c:pt>
                <c:pt idx="26074">
                  <c:v>4904.7</c:v>
                </c:pt>
                <c:pt idx="26075">
                  <c:v>4934.3999999999996</c:v>
                </c:pt>
                <c:pt idx="26076">
                  <c:v>4913.8</c:v>
                </c:pt>
                <c:pt idx="26077">
                  <c:v>4926.8</c:v>
                </c:pt>
                <c:pt idx="26078">
                  <c:v>4924.3</c:v>
                </c:pt>
                <c:pt idx="26079">
                  <c:v>4902.8999999999996</c:v>
                </c:pt>
                <c:pt idx="26080">
                  <c:v>4924</c:v>
                </c:pt>
                <c:pt idx="26081">
                  <c:v>4926.6000000000004</c:v>
                </c:pt>
                <c:pt idx="26082">
                  <c:v>4944.5</c:v>
                </c:pt>
                <c:pt idx="26083">
                  <c:v>4941.3999999999996</c:v>
                </c:pt>
                <c:pt idx="26084">
                  <c:v>4947</c:v>
                </c:pt>
                <c:pt idx="26085">
                  <c:v>4943.7</c:v>
                </c:pt>
                <c:pt idx="26086">
                  <c:v>4912.1000000000004</c:v>
                </c:pt>
                <c:pt idx="26087">
                  <c:v>4924</c:v>
                </c:pt>
                <c:pt idx="26088">
                  <c:v>4915.8</c:v>
                </c:pt>
                <c:pt idx="26089">
                  <c:v>4935.7</c:v>
                </c:pt>
                <c:pt idx="26090">
                  <c:v>4957.3</c:v>
                </c:pt>
                <c:pt idx="26091">
                  <c:v>4941.1000000000004</c:v>
                </c:pt>
                <c:pt idx="26092">
                  <c:v>4926.3999999999996</c:v>
                </c:pt>
                <c:pt idx="26093">
                  <c:v>4942.6000000000004</c:v>
                </c:pt>
                <c:pt idx="26094">
                  <c:v>4936.2</c:v>
                </c:pt>
                <c:pt idx="26095">
                  <c:v>4940.8999999999996</c:v>
                </c:pt>
                <c:pt idx="26096">
                  <c:v>4934.1000000000004</c:v>
                </c:pt>
                <c:pt idx="26097">
                  <c:v>4933.5</c:v>
                </c:pt>
                <c:pt idx="26098">
                  <c:v>4939.8</c:v>
                </c:pt>
                <c:pt idx="26099">
                  <c:v>4928.6000000000004</c:v>
                </c:pt>
                <c:pt idx="26100">
                  <c:v>4943.5</c:v>
                </c:pt>
                <c:pt idx="26101">
                  <c:v>4951.6000000000004</c:v>
                </c:pt>
                <c:pt idx="26102">
                  <c:v>4952</c:v>
                </c:pt>
                <c:pt idx="26103">
                  <c:v>4955.8999999999996</c:v>
                </c:pt>
                <c:pt idx="26104">
                  <c:v>4953.2</c:v>
                </c:pt>
                <c:pt idx="26105">
                  <c:v>4954.2</c:v>
                </c:pt>
                <c:pt idx="26106">
                  <c:v>4949.7</c:v>
                </c:pt>
                <c:pt idx="26107">
                  <c:v>4961.3999999999996</c:v>
                </c:pt>
                <c:pt idx="26108">
                  <c:v>4956.3</c:v>
                </c:pt>
                <c:pt idx="26109">
                  <c:v>4957.8999999999996</c:v>
                </c:pt>
                <c:pt idx="26110">
                  <c:v>4951.3999999999996</c:v>
                </c:pt>
                <c:pt idx="26111">
                  <c:v>4960.8</c:v>
                </c:pt>
                <c:pt idx="26112">
                  <c:v>4952.8</c:v>
                </c:pt>
                <c:pt idx="26113">
                  <c:v>4952.3999999999996</c:v>
                </c:pt>
                <c:pt idx="26114">
                  <c:v>4941.2</c:v>
                </c:pt>
                <c:pt idx="26115">
                  <c:v>4954.1000000000004</c:v>
                </c:pt>
                <c:pt idx="26116">
                  <c:v>4948.3999999999996</c:v>
                </c:pt>
                <c:pt idx="26117">
                  <c:v>4950.5</c:v>
                </c:pt>
                <c:pt idx="26118">
                  <c:v>4951.7</c:v>
                </c:pt>
                <c:pt idx="26119">
                  <c:v>4949.8</c:v>
                </c:pt>
                <c:pt idx="26120">
                  <c:v>4964.1000000000004</c:v>
                </c:pt>
                <c:pt idx="26121">
                  <c:v>4962.5</c:v>
                </c:pt>
                <c:pt idx="26122">
                  <c:v>4967.2</c:v>
                </c:pt>
                <c:pt idx="26123">
                  <c:v>4959.2</c:v>
                </c:pt>
                <c:pt idx="26124">
                  <c:v>4964.5</c:v>
                </c:pt>
                <c:pt idx="26125">
                  <c:v>4958.1000000000004</c:v>
                </c:pt>
                <c:pt idx="26126">
                  <c:v>4956.2</c:v>
                </c:pt>
                <c:pt idx="26127">
                  <c:v>4962.2</c:v>
                </c:pt>
                <c:pt idx="26128">
                  <c:v>4956.8999999999996</c:v>
                </c:pt>
                <c:pt idx="26129">
                  <c:v>4974.8999999999996</c:v>
                </c:pt>
                <c:pt idx="26130">
                  <c:v>4978.8999999999996</c:v>
                </c:pt>
                <c:pt idx="26131">
                  <c:v>4984.7</c:v>
                </c:pt>
                <c:pt idx="26132">
                  <c:v>4972.1000000000004</c:v>
                </c:pt>
                <c:pt idx="26133">
                  <c:v>4980.5</c:v>
                </c:pt>
                <c:pt idx="26134">
                  <c:v>4986</c:v>
                </c:pt>
                <c:pt idx="26135">
                  <c:v>4979</c:v>
                </c:pt>
                <c:pt idx="26136">
                  <c:v>4961.2</c:v>
                </c:pt>
                <c:pt idx="26137">
                  <c:v>4963.8</c:v>
                </c:pt>
                <c:pt idx="26138">
                  <c:v>4973.6000000000004</c:v>
                </c:pt>
                <c:pt idx="26139">
                  <c:v>4972.3</c:v>
                </c:pt>
                <c:pt idx="26140">
                  <c:v>4992.7</c:v>
                </c:pt>
                <c:pt idx="26141">
                  <c:v>4993.7</c:v>
                </c:pt>
                <c:pt idx="26142">
                  <c:v>4989.8</c:v>
                </c:pt>
                <c:pt idx="26143">
                  <c:v>4985.3</c:v>
                </c:pt>
                <c:pt idx="26144">
                  <c:v>4983.3</c:v>
                </c:pt>
                <c:pt idx="26145">
                  <c:v>4984.6000000000004</c:v>
                </c:pt>
                <c:pt idx="26146">
                  <c:v>4977.1000000000004</c:v>
                </c:pt>
                <c:pt idx="26147">
                  <c:v>4973.6000000000004</c:v>
                </c:pt>
                <c:pt idx="26148">
                  <c:v>4982.8999999999996</c:v>
                </c:pt>
                <c:pt idx="26149">
                  <c:v>4988.3</c:v>
                </c:pt>
                <c:pt idx="26150">
                  <c:v>4999.8</c:v>
                </c:pt>
                <c:pt idx="26151">
                  <c:v>4987.1000000000004</c:v>
                </c:pt>
                <c:pt idx="26152">
                  <c:v>4988.3999999999996</c:v>
                </c:pt>
                <c:pt idx="26153">
                  <c:v>4979.6000000000004</c:v>
                </c:pt>
                <c:pt idx="26154">
                  <c:v>4985.5</c:v>
                </c:pt>
                <c:pt idx="26155">
                  <c:v>5000.2</c:v>
                </c:pt>
                <c:pt idx="26156">
                  <c:v>5005</c:v>
                </c:pt>
                <c:pt idx="26157">
                  <c:v>4997.8</c:v>
                </c:pt>
                <c:pt idx="26158">
                  <c:v>5006.1000000000004</c:v>
                </c:pt>
                <c:pt idx="26159">
                  <c:v>4991.8999999999996</c:v>
                </c:pt>
                <c:pt idx="26160">
                  <c:v>5008.8999999999996</c:v>
                </c:pt>
                <c:pt idx="26161">
                  <c:v>4995.1000000000004</c:v>
                </c:pt>
                <c:pt idx="26162">
                  <c:v>4996.1000000000004</c:v>
                </c:pt>
                <c:pt idx="26163">
                  <c:v>4996.1000000000004</c:v>
                </c:pt>
                <c:pt idx="26164">
                  <c:v>4983.8</c:v>
                </c:pt>
                <c:pt idx="26165">
                  <c:v>5005.1000000000004</c:v>
                </c:pt>
                <c:pt idx="26166">
                  <c:v>5008.7</c:v>
                </c:pt>
                <c:pt idx="26167">
                  <c:v>4999.8</c:v>
                </c:pt>
                <c:pt idx="26168">
                  <c:v>5001.8</c:v>
                </c:pt>
                <c:pt idx="26169">
                  <c:v>5001.8</c:v>
                </c:pt>
                <c:pt idx="26170">
                  <c:v>5006.8999999999996</c:v>
                </c:pt>
                <c:pt idx="26171">
                  <c:v>5007.7</c:v>
                </c:pt>
                <c:pt idx="26172">
                  <c:v>4997.1000000000004</c:v>
                </c:pt>
                <c:pt idx="26173">
                  <c:v>5012.6000000000004</c:v>
                </c:pt>
                <c:pt idx="26174">
                  <c:v>5018</c:v>
                </c:pt>
                <c:pt idx="26175">
                  <c:v>5021.1000000000004</c:v>
                </c:pt>
                <c:pt idx="26176">
                  <c:v>5025.8999999999996</c:v>
                </c:pt>
                <c:pt idx="26177">
                  <c:v>5009.8999999999996</c:v>
                </c:pt>
                <c:pt idx="26178">
                  <c:v>5016.2</c:v>
                </c:pt>
                <c:pt idx="26179">
                  <c:v>5019.2</c:v>
                </c:pt>
                <c:pt idx="26180">
                  <c:v>5012.7</c:v>
                </c:pt>
                <c:pt idx="26181">
                  <c:v>5011.3999999999996</c:v>
                </c:pt>
                <c:pt idx="26182">
                  <c:v>5006.5</c:v>
                </c:pt>
                <c:pt idx="26183">
                  <c:v>5024.3</c:v>
                </c:pt>
                <c:pt idx="26184">
                  <c:v>5015.3</c:v>
                </c:pt>
                <c:pt idx="26185">
                  <c:v>5036</c:v>
                </c:pt>
                <c:pt idx="26186">
                  <c:v>5033.2</c:v>
                </c:pt>
                <c:pt idx="26187">
                  <c:v>5014.5</c:v>
                </c:pt>
                <c:pt idx="26188">
                  <c:v>5012.8999999999996</c:v>
                </c:pt>
                <c:pt idx="26189">
                  <c:v>5026.5</c:v>
                </c:pt>
                <c:pt idx="26190">
                  <c:v>5032.8</c:v>
                </c:pt>
                <c:pt idx="26191">
                  <c:v>5006.2</c:v>
                </c:pt>
                <c:pt idx="26192">
                  <c:v>5053.1000000000004</c:v>
                </c:pt>
                <c:pt idx="26193">
                  <c:v>5042.3</c:v>
                </c:pt>
                <c:pt idx="26194">
                  <c:v>5014.8</c:v>
                </c:pt>
                <c:pt idx="26195">
                  <c:v>5034</c:v>
                </c:pt>
                <c:pt idx="26196">
                  <c:v>5026.7</c:v>
                </c:pt>
                <c:pt idx="26197">
                  <c:v>5020.1000000000004</c:v>
                </c:pt>
                <c:pt idx="26198">
                  <c:v>5028.1000000000004</c:v>
                </c:pt>
                <c:pt idx="26199">
                  <c:v>5027.3</c:v>
                </c:pt>
                <c:pt idx="26200">
                  <c:v>5039.6000000000004</c:v>
                </c:pt>
                <c:pt idx="26201">
                  <c:v>5038.3999999999996</c:v>
                </c:pt>
                <c:pt idx="26202">
                  <c:v>5048.2</c:v>
                </c:pt>
                <c:pt idx="26203">
                  <c:v>5029.3</c:v>
                </c:pt>
                <c:pt idx="26204">
                  <c:v>5038.7</c:v>
                </c:pt>
                <c:pt idx="26205">
                  <c:v>5037.2</c:v>
                </c:pt>
                <c:pt idx="26206">
                  <c:v>5043.3999999999996</c:v>
                </c:pt>
                <c:pt idx="26207">
                  <c:v>5036.8999999999996</c:v>
                </c:pt>
                <c:pt idx="26208">
                  <c:v>5025.8999999999996</c:v>
                </c:pt>
                <c:pt idx="26209">
                  <c:v>5031.8</c:v>
                </c:pt>
                <c:pt idx="26210">
                  <c:v>5047</c:v>
                </c:pt>
                <c:pt idx="26211">
                  <c:v>5045</c:v>
                </c:pt>
                <c:pt idx="26212">
                  <c:v>5050.7</c:v>
                </c:pt>
                <c:pt idx="26213">
                  <c:v>5054.5</c:v>
                </c:pt>
                <c:pt idx="26214">
                  <c:v>5043.6000000000004</c:v>
                </c:pt>
                <c:pt idx="26215">
                  <c:v>5071.7</c:v>
                </c:pt>
                <c:pt idx="26216">
                  <c:v>5068.6000000000004</c:v>
                </c:pt>
                <c:pt idx="26217">
                  <c:v>5060.6000000000004</c:v>
                </c:pt>
                <c:pt idx="26218">
                  <c:v>5058.2</c:v>
                </c:pt>
                <c:pt idx="26219">
                  <c:v>5052.3</c:v>
                </c:pt>
                <c:pt idx="26220">
                  <c:v>5047.6000000000004</c:v>
                </c:pt>
                <c:pt idx="26221">
                  <c:v>5059.2</c:v>
                </c:pt>
                <c:pt idx="26222">
                  <c:v>5050.8999999999996</c:v>
                </c:pt>
                <c:pt idx="26223">
                  <c:v>5049.2</c:v>
                </c:pt>
                <c:pt idx="26224">
                  <c:v>5048.2</c:v>
                </c:pt>
                <c:pt idx="26225">
                  <c:v>5056.8</c:v>
                </c:pt>
                <c:pt idx="26226">
                  <c:v>5060.5</c:v>
                </c:pt>
                <c:pt idx="26227">
                  <c:v>5058.3999999999996</c:v>
                </c:pt>
                <c:pt idx="26228">
                  <c:v>5071.7</c:v>
                </c:pt>
                <c:pt idx="26229">
                  <c:v>5074.3</c:v>
                </c:pt>
                <c:pt idx="26230">
                  <c:v>5075.7</c:v>
                </c:pt>
                <c:pt idx="26231">
                  <c:v>5079.7</c:v>
                </c:pt>
                <c:pt idx="26232">
                  <c:v>5073.6000000000004</c:v>
                </c:pt>
                <c:pt idx="26233">
                  <c:v>5075.5</c:v>
                </c:pt>
                <c:pt idx="26234">
                  <c:v>5067.3</c:v>
                </c:pt>
                <c:pt idx="26235">
                  <c:v>5055.6000000000004</c:v>
                </c:pt>
                <c:pt idx="26236">
                  <c:v>5059</c:v>
                </c:pt>
                <c:pt idx="26237">
                  <c:v>5061.8999999999996</c:v>
                </c:pt>
                <c:pt idx="26238">
                  <c:v>5059.6000000000004</c:v>
                </c:pt>
                <c:pt idx="26239">
                  <c:v>5071.8</c:v>
                </c:pt>
                <c:pt idx="26240">
                  <c:v>5082.1000000000004</c:v>
                </c:pt>
                <c:pt idx="26241">
                  <c:v>5087.3</c:v>
                </c:pt>
                <c:pt idx="26242">
                  <c:v>5080.6000000000004</c:v>
                </c:pt>
                <c:pt idx="26243">
                  <c:v>5097.2</c:v>
                </c:pt>
                <c:pt idx="26244">
                  <c:v>5089.7</c:v>
                </c:pt>
                <c:pt idx="26245">
                  <c:v>5094.1000000000004</c:v>
                </c:pt>
                <c:pt idx="26246">
                  <c:v>5084.8999999999996</c:v>
                </c:pt>
                <c:pt idx="26247">
                  <c:v>5084</c:v>
                </c:pt>
                <c:pt idx="26248">
                  <c:v>5093.6000000000004</c:v>
                </c:pt>
                <c:pt idx="26249">
                  <c:v>5089.5</c:v>
                </c:pt>
                <c:pt idx="26250">
                  <c:v>5087.3</c:v>
                </c:pt>
                <c:pt idx="26251">
                  <c:v>5094</c:v>
                </c:pt>
                <c:pt idx="26252">
                  <c:v>5097.1000000000004</c:v>
                </c:pt>
                <c:pt idx="26253">
                  <c:v>5105.1000000000004</c:v>
                </c:pt>
                <c:pt idx="26254">
                  <c:v>5092.7</c:v>
                </c:pt>
                <c:pt idx="26255">
                  <c:v>5090.3999999999996</c:v>
                </c:pt>
                <c:pt idx="26256">
                  <c:v>5094.7</c:v>
                </c:pt>
                <c:pt idx="26257">
                  <c:v>5114.1000000000004</c:v>
                </c:pt>
                <c:pt idx="26258">
                  <c:v>5101.8999999999996</c:v>
                </c:pt>
                <c:pt idx="26259">
                  <c:v>5104.8999999999996</c:v>
                </c:pt>
                <c:pt idx="26260">
                  <c:v>5112.3999999999996</c:v>
                </c:pt>
                <c:pt idx="26261">
                  <c:v>5104.5</c:v>
                </c:pt>
                <c:pt idx="26262">
                  <c:v>5111.2</c:v>
                </c:pt>
                <c:pt idx="26263">
                  <c:v>5106.7</c:v>
                </c:pt>
                <c:pt idx="26264">
                  <c:v>5107.7</c:v>
                </c:pt>
                <c:pt idx="26265">
                  <c:v>5109.2</c:v>
                </c:pt>
                <c:pt idx="26266">
                  <c:v>5111.3999999999996</c:v>
                </c:pt>
                <c:pt idx="26267">
                  <c:v>5118</c:v>
                </c:pt>
                <c:pt idx="26268">
                  <c:v>5124.6000000000004</c:v>
                </c:pt>
                <c:pt idx="26269">
                  <c:v>5137.1000000000004</c:v>
                </c:pt>
                <c:pt idx="26270">
                  <c:v>5142.1000000000004</c:v>
                </c:pt>
                <c:pt idx="26271">
                  <c:v>5151.3</c:v>
                </c:pt>
                <c:pt idx="26272">
                  <c:v>5121.5</c:v>
                </c:pt>
                <c:pt idx="26273">
                  <c:v>5111.8999999999996</c:v>
                </c:pt>
                <c:pt idx="26274">
                  <c:v>5137.7</c:v>
                </c:pt>
                <c:pt idx="26275">
                  <c:v>5141.8999999999996</c:v>
                </c:pt>
                <c:pt idx="26276">
                  <c:v>5141.8999999999996</c:v>
                </c:pt>
                <c:pt idx="26277">
                  <c:v>5142.2</c:v>
                </c:pt>
                <c:pt idx="26278">
                  <c:v>5157.5</c:v>
                </c:pt>
                <c:pt idx="26279">
                  <c:v>5139.3</c:v>
                </c:pt>
                <c:pt idx="26280">
                  <c:v>5146.2</c:v>
                </c:pt>
                <c:pt idx="26281">
                  <c:v>5142.8</c:v>
                </c:pt>
                <c:pt idx="26282">
                  <c:v>5133.2</c:v>
                </c:pt>
                <c:pt idx="26283">
                  <c:v>5148.7</c:v>
                </c:pt>
                <c:pt idx="26284">
                  <c:v>5133.3999999999996</c:v>
                </c:pt>
                <c:pt idx="26285">
                  <c:v>5138.3</c:v>
                </c:pt>
                <c:pt idx="26286">
                  <c:v>5148.8</c:v>
                </c:pt>
                <c:pt idx="26287">
                  <c:v>5139.7</c:v>
                </c:pt>
                <c:pt idx="26288">
                  <c:v>5134.3999999999996</c:v>
                </c:pt>
                <c:pt idx="26289">
                  <c:v>5143.1000000000004</c:v>
                </c:pt>
                <c:pt idx="26290">
                  <c:v>5134</c:v>
                </c:pt>
                <c:pt idx="26291">
                  <c:v>5143.5</c:v>
                </c:pt>
                <c:pt idx="26292">
                  <c:v>5141.3999999999996</c:v>
                </c:pt>
                <c:pt idx="26293">
                  <c:v>5162.8</c:v>
                </c:pt>
                <c:pt idx="26294">
                  <c:v>5128.7</c:v>
                </c:pt>
                <c:pt idx="26295">
                  <c:v>5166.8999999999996</c:v>
                </c:pt>
                <c:pt idx="26296">
                  <c:v>5124.3999999999996</c:v>
                </c:pt>
                <c:pt idx="26297">
                  <c:v>5120.1000000000004</c:v>
                </c:pt>
                <c:pt idx="26298">
                  <c:v>5132.8</c:v>
                </c:pt>
                <c:pt idx="26299">
                  <c:v>5136.8999999999996</c:v>
                </c:pt>
                <c:pt idx="26300">
                  <c:v>5137</c:v>
                </c:pt>
                <c:pt idx="26301">
                  <c:v>5131.1000000000004</c:v>
                </c:pt>
                <c:pt idx="26302">
                  <c:v>5155.3</c:v>
                </c:pt>
                <c:pt idx="26303">
                  <c:v>5165.5</c:v>
                </c:pt>
                <c:pt idx="26304">
                  <c:v>5150.3</c:v>
                </c:pt>
                <c:pt idx="26305">
                  <c:v>5147</c:v>
                </c:pt>
                <c:pt idx="26306">
                  <c:v>5150.3999999999996</c:v>
                </c:pt>
                <c:pt idx="26307">
                  <c:v>5106.8</c:v>
                </c:pt>
                <c:pt idx="26308">
                  <c:v>5122.2</c:v>
                </c:pt>
                <c:pt idx="26309">
                  <c:v>5099.8</c:v>
                </c:pt>
                <c:pt idx="26310">
                  <c:v>5106.3999999999996</c:v>
                </c:pt>
                <c:pt idx="26311">
                  <c:v>5099.5</c:v>
                </c:pt>
                <c:pt idx="26312">
                  <c:v>5101.8999999999996</c:v>
                </c:pt>
                <c:pt idx="26313">
                  <c:v>5113.6000000000004</c:v>
                </c:pt>
                <c:pt idx="26314">
                  <c:v>5128.6000000000004</c:v>
                </c:pt>
                <c:pt idx="26315">
                  <c:v>5126.8999999999996</c:v>
                </c:pt>
                <c:pt idx="26316">
                  <c:v>5133.8999999999996</c:v>
                </c:pt>
                <c:pt idx="26317">
                  <c:v>5124</c:v>
                </c:pt>
                <c:pt idx="26318">
                  <c:v>5111.8</c:v>
                </c:pt>
                <c:pt idx="26319">
                  <c:v>5108.8999999999996</c:v>
                </c:pt>
                <c:pt idx="26320">
                  <c:v>5093</c:v>
                </c:pt>
                <c:pt idx="26321">
                  <c:v>5102.7</c:v>
                </c:pt>
                <c:pt idx="26322">
                  <c:v>5105.3</c:v>
                </c:pt>
                <c:pt idx="26323">
                  <c:v>5113.7</c:v>
                </c:pt>
                <c:pt idx="26324">
                  <c:v>5110.8999999999996</c:v>
                </c:pt>
                <c:pt idx="26325">
                  <c:v>5107.8999999999996</c:v>
                </c:pt>
                <c:pt idx="26326">
                  <c:v>5108.6000000000004</c:v>
                </c:pt>
                <c:pt idx="26327">
                  <c:v>5119.3</c:v>
                </c:pt>
                <c:pt idx="26328">
                  <c:v>5116.7</c:v>
                </c:pt>
                <c:pt idx="26329">
                  <c:v>5111.2</c:v>
                </c:pt>
                <c:pt idx="26330">
                  <c:v>5121</c:v>
                </c:pt>
                <c:pt idx="26331">
                  <c:v>5123.8999999999996</c:v>
                </c:pt>
                <c:pt idx="26332">
                  <c:v>5138.5</c:v>
                </c:pt>
                <c:pt idx="26333">
                  <c:v>5149.3</c:v>
                </c:pt>
                <c:pt idx="26334">
                  <c:v>5132.6000000000004</c:v>
                </c:pt>
                <c:pt idx="26335">
                  <c:v>5147.1000000000004</c:v>
                </c:pt>
                <c:pt idx="26336">
                  <c:v>5158.8</c:v>
                </c:pt>
                <c:pt idx="26337">
                  <c:v>5152.6000000000004</c:v>
                </c:pt>
                <c:pt idx="26338">
                  <c:v>5148.8999999999996</c:v>
                </c:pt>
                <c:pt idx="26339">
                  <c:v>5148</c:v>
                </c:pt>
                <c:pt idx="26340">
                  <c:v>5161.3</c:v>
                </c:pt>
                <c:pt idx="26341">
                  <c:v>5155</c:v>
                </c:pt>
                <c:pt idx="26342">
                  <c:v>5158</c:v>
                </c:pt>
                <c:pt idx="26343">
                  <c:v>5170</c:v>
                </c:pt>
                <c:pt idx="26344">
                  <c:v>5169.8999999999996</c:v>
                </c:pt>
                <c:pt idx="26345">
                  <c:v>5142.3</c:v>
                </c:pt>
                <c:pt idx="26346">
                  <c:v>5162.1000000000004</c:v>
                </c:pt>
                <c:pt idx="26347">
                  <c:v>5158.8999999999996</c:v>
                </c:pt>
                <c:pt idx="26348">
                  <c:v>5152.8999999999996</c:v>
                </c:pt>
                <c:pt idx="26349">
                  <c:v>5140.3</c:v>
                </c:pt>
                <c:pt idx="26350">
                  <c:v>5167.7</c:v>
                </c:pt>
                <c:pt idx="26351">
                  <c:v>5152.7</c:v>
                </c:pt>
                <c:pt idx="26352">
                  <c:v>5173.8999999999996</c:v>
                </c:pt>
                <c:pt idx="26353">
                  <c:v>5174</c:v>
                </c:pt>
                <c:pt idx="26354">
                  <c:v>5176.8999999999996</c:v>
                </c:pt>
                <c:pt idx="26355">
                  <c:v>5173.8999999999996</c:v>
                </c:pt>
                <c:pt idx="26356">
                  <c:v>5178.7</c:v>
                </c:pt>
                <c:pt idx="26357">
                  <c:v>5175.6000000000004</c:v>
                </c:pt>
                <c:pt idx="26358">
                  <c:v>5154.6000000000004</c:v>
                </c:pt>
                <c:pt idx="26359">
                  <c:v>5171.1000000000004</c:v>
                </c:pt>
                <c:pt idx="26360">
                  <c:v>5177.3999999999996</c:v>
                </c:pt>
                <c:pt idx="26361">
                  <c:v>5151.2</c:v>
                </c:pt>
                <c:pt idx="26362">
                  <c:v>5154.8999999999996</c:v>
                </c:pt>
                <c:pt idx="26363">
                  <c:v>5154.1000000000004</c:v>
                </c:pt>
                <c:pt idx="26364">
                  <c:v>5161.2</c:v>
                </c:pt>
                <c:pt idx="26365">
                  <c:v>5162.3</c:v>
                </c:pt>
                <c:pt idx="26366">
                  <c:v>5157.3</c:v>
                </c:pt>
                <c:pt idx="26367">
                  <c:v>5164.7</c:v>
                </c:pt>
                <c:pt idx="26368">
                  <c:v>5152.7</c:v>
                </c:pt>
                <c:pt idx="26369">
                  <c:v>5171.8</c:v>
                </c:pt>
                <c:pt idx="26370">
                  <c:v>5153.7</c:v>
                </c:pt>
                <c:pt idx="26371">
                  <c:v>5164.8999999999996</c:v>
                </c:pt>
                <c:pt idx="26372">
                  <c:v>5160.5</c:v>
                </c:pt>
                <c:pt idx="26373">
                  <c:v>5159</c:v>
                </c:pt>
                <c:pt idx="26374">
                  <c:v>5173</c:v>
                </c:pt>
                <c:pt idx="26375">
                  <c:v>5142.1000000000004</c:v>
                </c:pt>
                <c:pt idx="26376">
                  <c:v>5143.3</c:v>
                </c:pt>
                <c:pt idx="26377">
                  <c:v>5159.3</c:v>
                </c:pt>
                <c:pt idx="26378">
                  <c:v>5177.5</c:v>
                </c:pt>
                <c:pt idx="26379">
                  <c:v>5139.5</c:v>
                </c:pt>
                <c:pt idx="26380">
                  <c:v>5171.3999999999996</c:v>
                </c:pt>
                <c:pt idx="26381">
                  <c:v>5180.2</c:v>
                </c:pt>
                <c:pt idx="26382">
                  <c:v>5163.5</c:v>
                </c:pt>
                <c:pt idx="26383">
                  <c:v>5153.8</c:v>
                </c:pt>
                <c:pt idx="26384">
                  <c:v>5137.6000000000004</c:v>
                </c:pt>
                <c:pt idx="26385">
                  <c:v>5149.2</c:v>
                </c:pt>
                <c:pt idx="26386">
                  <c:v>5160.5</c:v>
                </c:pt>
                <c:pt idx="26387">
                  <c:v>5149.3</c:v>
                </c:pt>
                <c:pt idx="26388">
                  <c:v>5142.8999999999996</c:v>
                </c:pt>
                <c:pt idx="26389">
                  <c:v>5151</c:v>
                </c:pt>
                <c:pt idx="26390">
                  <c:v>5161.3</c:v>
                </c:pt>
                <c:pt idx="26391">
                  <c:v>5145.3999999999996</c:v>
                </c:pt>
                <c:pt idx="26392">
                  <c:v>5124.1000000000004</c:v>
                </c:pt>
                <c:pt idx="26393">
                  <c:v>5124.8999999999996</c:v>
                </c:pt>
                <c:pt idx="26394">
                  <c:v>5150.2</c:v>
                </c:pt>
                <c:pt idx="26395">
                  <c:v>5148.3999999999996</c:v>
                </c:pt>
                <c:pt idx="26396">
                  <c:v>5150.5</c:v>
                </c:pt>
                <c:pt idx="26397">
                  <c:v>5160.3</c:v>
                </c:pt>
                <c:pt idx="26398">
                  <c:v>5138.3</c:v>
                </c:pt>
                <c:pt idx="26399">
                  <c:v>5141.7</c:v>
                </c:pt>
                <c:pt idx="26400">
                  <c:v>5132.7</c:v>
                </c:pt>
                <c:pt idx="26401">
                  <c:v>5159.1000000000004</c:v>
                </c:pt>
                <c:pt idx="26402">
                  <c:v>5149.3</c:v>
                </c:pt>
                <c:pt idx="26403">
                  <c:v>5166.2</c:v>
                </c:pt>
                <c:pt idx="26404">
                  <c:v>5144</c:v>
                </c:pt>
                <c:pt idx="26405">
                  <c:v>5173</c:v>
                </c:pt>
                <c:pt idx="26406">
                  <c:v>5150.3</c:v>
                </c:pt>
                <c:pt idx="26407">
                  <c:v>5159</c:v>
                </c:pt>
                <c:pt idx="26408">
                  <c:v>5130.8999999999996</c:v>
                </c:pt>
                <c:pt idx="26409">
                  <c:v>5148.3999999999996</c:v>
                </c:pt>
                <c:pt idx="26410">
                  <c:v>5146</c:v>
                </c:pt>
                <c:pt idx="26411">
                  <c:v>5121.5</c:v>
                </c:pt>
                <c:pt idx="26412">
                  <c:v>5138.2</c:v>
                </c:pt>
                <c:pt idx="26413">
                  <c:v>5140.2</c:v>
                </c:pt>
                <c:pt idx="26414">
                  <c:v>5150.8999999999996</c:v>
                </c:pt>
                <c:pt idx="26415">
                  <c:v>5178.2</c:v>
                </c:pt>
                <c:pt idx="26416">
                  <c:v>5150.8999999999996</c:v>
                </c:pt>
                <c:pt idx="26417">
                  <c:v>5186.5</c:v>
                </c:pt>
                <c:pt idx="26418">
                  <c:v>5192</c:v>
                </c:pt>
                <c:pt idx="26419">
                  <c:v>5186.2</c:v>
                </c:pt>
                <c:pt idx="26420">
                  <c:v>5190</c:v>
                </c:pt>
                <c:pt idx="26421">
                  <c:v>5184</c:v>
                </c:pt>
                <c:pt idx="26422">
                  <c:v>5205.1000000000004</c:v>
                </c:pt>
                <c:pt idx="26423">
                  <c:v>5165.3</c:v>
                </c:pt>
                <c:pt idx="26424">
                  <c:v>5172.5</c:v>
                </c:pt>
                <c:pt idx="26425">
                  <c:v>5184.1000000000004</c:v>
                </c:pt>
                <c:pt idx="26426">
                  <c:v>5177.3999999999996</c:v>
                </c:pt>
                <c:pt idx="26427">
                  <c:v>5168.6000000000004</c:v>
                </c:pt>
                <c:pt idx="26428">
                  <c:v>5171.8999999999996</c:v>
                </c:pt>
                <c:pt idx="26429">
                  <c:v>5178</c:v>
                </c:pt>
                <c:pt idx="26430">
                  <c:v>5183.7</c:v>
                </c:pt>
                <c:pt idx="26431">
                  <c:v>5195.8999999999996</c:v>
                </c:pt>
                <c:pt idx="26432">
                  <c:v>5166.1000000000004</c:v>
                </c:pt>
                <c:pt idx="26433">
                  <c:v>5171.2</c:v>
                </c:pt>
                <c:pt idx="26434">
                  <c:v>5149.1000000000004</c:v>
                </c:pt>
                <c:pt idx="26435">
                  <c:v>5134.8</c:v>
                </c:pt>
                <c:pt idx="26436">
                  <c:v>5126.1000000000004</c:v>
                </c:pt>
                <c:pt idx="26437">
                  <c:v>5108.8</c:v>
                </c:pt>
                <c:pt idx="26438">
                  <c:v>5099.8999999999996</c:v>
                </c:pt>
                <c:pt idx="26439">
                  <c:v>5101.7</c:v>
                </c:pt>
                <c:pt idx="26440">
                  <c:v>5126.7</c:v>
                </c:pt>
                <c:pt idx="26441">
                  <c:v>5111</c:v>
                </c:pt>
                <c:pt idx="26442">
                  <c:v>5088.2</c:v>
                </c:pt>
                <c:pt idx="26443">
                  <c:v>5090.6000000000004</c:v>
                </c:pt>
                <c:pt idx="26444">
                  <c:v>5102.8</c:v>
                </c:pt>
                <c:pt idx="26445">
                  <c:v>5112.7</c:v>
                </c:pt>
                <c:pt idx="26446">
                  <c:v>5107.8</c:v>
                </c:pt>
                <c:pt idx="26447">
                  <c:v>5094.1000000000004</c:v>
                </c:pt>
                <c:pt idx="26448">
                  <c:v>5081.3999999999996</c:v>
                </c:pt>
                <c:pt idx="26449">
                  <c:v>5081</c:v>
                </c:pt>
                <c:pt idx="26450">
                  <c:v>5064.3999999999996</c:v>
                </c:pt>
                <c:pt idx="26451">
                  <c:v>5103.7</c:v>
                </c:pt>
                <c:pt idx="26452">
                  <c:v>5087.8999999999996</c:v>
                </c:pt>
                <c:pt idx="26453">
                  <c:v>5109.2</c:v>
                </c:pt>
                <c:pt idx="26454">
                  <c:v>5115.2</c:v>
                </c:pt>
                <c:pt idx="26455">
                  <c:v>5117</c:v>
                </c:pt>
                <c:pt idx="26456">
                  <c:v>5106.5</c:v>
                </c:pt>
                <c:pt idx="26457">
                  <c:v>5122.3999999999996</c:v>
                </c:pt>
                <c:pt idx="26458">
                  <c:v>5098.5</c:v>
                </c:pt>
                <c:pt idx="26459">
                  <c:v>5119.8</c:v>
                </c:pt>
                <c:pt idx="26460">
                  <c:v>5117.6000000000004</c:v>
                </c:pt>
                <c:pt idx="26461">
                  <c:v>5146.3</c:v>
                </c:pt>
                <c:pt idx="26462">
                  <c:v>5147</c:v>
                </c:pt>
                <c:pt idx="26463">
                  <c:v>5120.1000000000004</c:v>
                </c:pt>
                <c:pt idx="26464">
                  <c:v>5111.2</c:v>
                </c:pt>
                <c:pt idx="26465">
                  <c:v>5131.3</c:v>
                </c:pt>
                <c:pt idx="26466">
                  <c:v>5135.3</c:v>
                </c:pt>
                <c:pt idx="26467">
                  <c:v>5132</c:v>
                </c:pt>
                <c:pt idx="26468">
                  <c:v>5123.2</c:v>
                </c:pt>
                <c:pt idx="26469">
                  <c:v>5151.1000000000004</c:v>
                </c:pt>
                <c:pt idx="26470">
                  <c:v>5142.8</c:v>
                </c:pt>
                <c:pt idx="26471">
                  <c:v>5131.1000000000004</c:v>
                </c:pt>
                <c:pt idx="26472">
                  <c:v>5150.2</c:v>
                </c:pt>
                <c:pt idx="26473">
                  <c:v>5171.7</c:v>
                </c:pt>
                <c:pt idx="26474">
                  <c:v>5156.7</c:v>
                </c:pt>
                <c:pt idx="26475">
                  <c:v>5167.7</c:v>
                </c:pt>
                <c:pt idx="26476">
                  <c:v>5160.8999999999996</c:v>
                </c:pt>
                <c:pt idx="26477">
                  <c:v>5167.8</c:v>
                </c:pt>
                <c:pt idx="26478">
                  <c:v>5143.5</c:v>
                </c:pt>
                <c:pt idx="26479">
                  <c:v>5142.5</c:v>
                </c:pt>
                <c:pt idx="26480">
                  <c:v>5144.1000000000004</c:v>
                </c:pt>
                <c:pt idx="26481">
                  <c:v>5155.8999999999996</c:v>
                </c:pt>
                <c:pt idx="26482">
                  <c:v>5166.8</c:v>
                </c:pt>
                <c:pt idx="26483">
                  <c:v>5175.7</c:v>
                </c:pt>
                <c:pt idx="26484">
                  <c:v>5174.5</c:v>
                </c:pt>
                <c:pt idx="26485">
                  <c:v>5164.8</c:v>
                </c:pt>
                <c:pt idx="26486">
                  <c:v>5177</c:v>
                </c:pt>
                <c:pt idx="26487">
                  <c:v>5170.5</c:v>
                </c:pt>
                <c:pt idx="26488">
                  <c:v>5176.1000000000004</c:v>
                </c:pt>
                <c:pt idx="26489">
                  <c:v>5157.3</c:v>
                </c:pt>
                <c:pt idx="26490">
                  <c:v>5147.3</c:v>
                </c:pt>
                <c:pt idx="26491">
                  <c:v>5156.8999999999996</c:v>
                </c:pt>
                <c:pt idx="26492">
                  <c:v>5163.1000000000004</c:v>
                </c:pt>
                <c:pt idx="26493">
                  <c:v>5161.7</c:v>
                </c:pt>
                <c:pt idx="26494">
                  <c:v>5172.2</c:v>
                </c:pt>
                <c:pt idx="26495">
                  <c:v>5172.6000000000004</c:v>
                </c:pt>
                <c:pt idx="26496">
                  <c:v>5155.6000000000004</c:v>
                </c:pt>
                <c:pt idx="26497">
                  <c:v>5177.6000000000004</c:v>
                </c:pt>
                <c:pt idx="26498">
                  <c:v>5168.8</c:v>
                </c:pt>
                <c:pt idx="26499">
                  <c:v>5156.8999999999996</c:v>
                </c:pt>
                <c:pt idx="26500">
                  <c:v>5164.7</c:v>
                </c:pt>
                <c:pt idx="26501">
                  <c:v>5182.3999999999996</c:v>
                </c:pt>
                <c:pt idx="26502">
                  <c:v>5177.5</c:v>
                </c:pt>
                <c:pt idx="26503">
                  <c:v>5191</c:v>
                </c:pt>
                <c:pt idx="26504">
                  <c:v>5178</c:v>
                </c:pt>
                <c:pt idx="26505">
                  <c:v>5190.1000000000004</c:v>
                </c:pt>
                <c:pt idx="26506">
                  <c:v>5170.7</c:v>
                </c:pt>
                <c:pt idx="26507">
                  <c:v>5170.5</c:v>
                </c:pt>
                <c:pt idx="26508">
                  <c:v>5173.6000000000004</c:v>
                </c:pt>
                <c:pt idx="26509">
                  <c:v>5174.3</c:v>
                </c:pt>
                <c:pt idx="26510">
                  <c:v>5173.3</c:v>
                </c:pt>
                <c:pt idx="26511">
                  <c:v>5180.2</c:v>
                </c:pt>
                <c:pt idx="26512">
                  <c:v>5177.8</c:v>
                </c:pt>
                <c:pt idx="26513">
                  <c:v>5172.7</c:v>
                </c:pt>
                <c:pt idx="26514">
                  <c:v>5175.8</c:v>
                </c:pt>
                <c:pt idx="26515">
                  <c:v>5178.3999999999996</c:v>
                </c:pt>
                <c:pt idx="26516">
                  <c:v>5167.8999999999996</c:v>
                </c:pt>
                <c:pt idx="26517">
                  <c:v>5153.6000000000004</c:v>
                </c:pt>
                <c:pt idx="26518">
                  <c:v>5170.2</c:v>
                </c:pt>
                <c:pt idx="26519">
                  <c:v>5191.3</c:v>
                </c:pt>
                <c:pt idx="26520">
                  <c:v>5190.7</c:v>
                </c:pt>
                <c:pt idx="26521">
                  <c:v>5165.1000000000004</c:v>
                </c:pt>
                <c:pt idx="26522">
                  <c:v>5181.2</c:v>
                </c:pt>
                <c:pt idx="26523">
                  <c:v>5178.5</c:v>
                </c:pt>
                <c:pt idx="26524">
                  <c:v>5169.2</c:v>
                </c:pt>
                <c:pt idx="26525">
                  <c:v>5183.8</c:v>
                </c:pt>
                <c:pt idx="26526">
                  <c:v>5172.7</c:v>
                </c:pt>
                <c:pt idx="26527">
                  <c:v>5155.3999999999996</c:v>
                </c:pt>
                <c:pt idx="26528">
                  <c:v>5168.1000000000004</c:v>
                </c:pt>
                <c:pt idx="26529">
                  <c:v>5171.2</c:v>
                </c:pt>
                <c:pt idx="26530">
                  <c:v>5175.3999999999996</c:v>
                </c:pt>
                <c:pt idx="26531">
                  <c:v>5177.3999999999996</c:v>
                </c:pt>
                <c:pt idx="26532">
                  <c:v>5176.7</c:v>
                </c:pt>
                <c:pt idx="26533">
                  <c:v>5188.7</c:v>
                </c:pt>
                <c:pt idx="26534">
                  <c:v>5171.8</c:v>
                </c:pt>
                <c:pt idx="26535">
                  <c:v>5167.8999999999996</c:v>
                </c:pt>
                <c:pt idx="26536">
                  <c:v>5175.2</c:v>
                </c:pt>
                <c:pt idx="26537">
                  <c:v>5176.3999999999996</c:v>
                </c:pt>
                <c:pt idx="26538">
                  <c:v>5169.8999999999996</c:v>
                </c:pt>
                <c:pt idx="26539">
                  <c:v>5159</c:v>
                </c:pt>
                <c:pt idx="26540">
                  <c:v>5155.2</c:v>
                </c:pt>
                <c:pt idx="26541">
                  <c:v>5161.7</c:v>
                </c:pt>
                <c:pt idx="26542">
                  <c:v>5179</c:v>
                </c:pt>
                <c:pt idx="26543">
                  <c:v>5161.6000000000004</c:v>
                </c:pt>
                <c:pt idx="26544">
                  <c:v>5176.6000000000004</c:v>
                </c:pt>
                <c:pt idx="26545">
                  <c:v>5192.3999999999996</c:v>
                </c:pt>
                <c:pt idx="26546">
                  <c:v>5175.8</c:v>
                </c:pt>
                <c:pt idx="26547">
                  <c:v>5168.8999999999996</c:v>
                </c:pt>
                <c:pt idx="26548">
                  <c:v>5154</c:v>
                </c:pt>
                <c:pt idx="26549">
                  <c:v>5176.3</c:v>
                </c:pt>
                <c:pt idx="26550">
                  <c:v>5179.2</c:v>
                </c:pt>
                <c:pt idx="26551">
                  <c:v>5168.7</c:v>
                </c:pt>
                <c:pt idx="26552">
                  <c:v>5182.6000000000004</c:v>
                </c:pt>
                <c:pt idx="26553">
                  <c:v>5192.2</c:v>
                </c:pt>
                <c:pt idx="26554">
                  <c:v>5172.2</c:v>
                </c:pt>
                <c:pt idx="26555">
                  <c:v>5177.6000000000004</c:v>
                </c:pt>
                <c:pt idx="26556">
                  <c:v>5145</c:v>
                </c:pt>
                <c:pt idx="26557">
                  <c:v>5162</c:v>
                </c:pt>
                <c:pt idx="26558">
                  <c:v>5162.2</c:v>
                </c:pt>
                <c:pt idx="26559">
                  <c:v>5184.7</c:v>
                </c:pt>
                <c:pt idx="26560">
                  <c:v>5172.8999999999996</c:v>
                </c:pt>
                <c:pt idx="26561">
                  <c:v>5195.6000000000004</c:v>
                </c:pt>
                <c:pt idx="26562">
                  <c:v>5184.8</c:v>
                </c:pt>
                <c:pt idx="26563">
                  <c:v>5171.2</c:v>
                </c:pt>
                <c:pt idx="26564">
                  <c:v>5198.1000000000004</c:v>
                </c:pt>
                <c:pt idx="26565">
                  <c:v>5203.7</c:v>
                </c:pt>
                <c:pt idx="26566">
                  <c:v>5205.7</c:v>
                </c:pt>
                <c:pt idx="26567">
                  <c:v>5197.8</c:v>
                </c:pt>
                <c:pt idx="26568">
                  <c:v>5169.3</c:v>
                </c:pt>
                <c:pt idx="26569">
                  <c:v>5199.5</c:v>
                </c:pt>
                <c:pt idx="26570">
                  <c:v>5192.8</c:v>
                </c:pt>
                <c:pt idx="26571">
                  <c:v>5202.2</c:v>
                </c:pt>
                <c:pt idx="26572">
                  <c:v>5191.6000000000004</c:v>
                </c:pt>
                <c:pt idx="26573">
                  <c:v>5186.8999999999996</c:v>
                </c:pt>
                <c:pt idx="26574">
                  <c:v>5192.2</c:v>
                </c:pt>
                <c:pt idx="26575">
                  <c:v>5196.6000000000004</c:v>
                </c:pt>
                <c:pt idx="26576">
                  <c:v>5202.5</c:v>
                </c:pt>
                <c:pt idx="26577">
                  <c:v>5208.3999999999996</c:v>
                </c:pt>
                <c:pt idx="26578">
                  <c:v>5185.3</c:v>
                </c:pt>
                <c:pt idx="26579">
                  <c:v>5205.3999999999996</c:v>
                </c:pt>
                <c:pt idx="26580">
                  <c:v>5223.8999999999996</c:v>
                </c:pt>
                <c:pt idx="26581">
                  <c:v>5207.5</c:v>
                </c:pt>
                <c:pt idx="26582">
                  <c:v>5218.3</c:v>
                </c:pt>
                <c:pt idx="26583">
                  <c:v>5206.2</c:v>
                </c:pt>
                <c:pt idx="26584">
                  <c:v>5211.8</c:v>
                </c:pt>
                <c:pt idx="26585">
                  <c:v>5214.6000000000004</c:v>
                </c:pt>
                <c:pt idx="26586">
                  <c:v>5221.3999999999996</c:v>
                </c:pt>
                <c:pt idx="26587">
                  <c:v>5221.7</c:v>
                </c:pt>
                <c:pt idx="26588">
                  <c:v>5213.8</c:v>
                </c:pt>
                <c:pt idx="26589">
                  <c:v>5224</c:v>
                </c:pt>
                <c:pt idx="26590">
                  <c:v>5203.5</c:v>
                </c:pt>
                <c:pt idx="26591">
                  <c:v>5210</c:v>
                </c:pt>
                <c:pt idx="26592">
                  <c:v>5210.3</c:v>
                </c:pt>
                <c:pt idx="26593">
                  <c:v>5229.3999999999996</c:v>
                </c:pt>
                <c:pt idx="26594">
                  <c:v>5205.5</c:v>
                </c:pt>
                <c:pt idx="26595">
                  <c:v>5230.1000000000004</c:v>
                </c:pt>
                <c:pt idx="26596">
                  <c:v>5230.5</c:v>
                </c:pt>
                <c:pt idx="26597">
                  <c:v>5209</c:v>
                </c:pt>
                <c:pt idx="26598">
                  <c:v>5216</c:v>
                </c:pt>
                <c:pt idx="26599">
                  <c:v>5220.5</c:v>
                </c:pt>
                <c:pt idx="26600">
                  <c:v>5216.5</c:v>
                </c:pt>
                <c:pt idx="26601">
                  <c:v>5206.2</c:v>
                </c:pt>
                <c:pt idx="26602">
                  <c:v>5210.6000000000004</c:v>
                </c:pt>
                <c:pt idx="26603">
                  <c:v>5205.8</c:v>
                </c:pt>
                <c:pt idx="26604">
                  <c:v>5209.1000000000004</c:v>
                </c:pt>
                <c:pt idx="26605">
                  <c:v>5228.5</c:v>
                </c:pt>
                <c:pt idx="26606">
                  <c:v>5224.8999999999996</c:v>
                </c:pt>
                <c:pt idx="26607">
                  <c:v>5247.5</c:v>
                </c:pt>
                <c:pt idx="26608">
                  <c:v>5248.7</c:v>
                </c:pt>
                <c:pt idx="26609">
                  <c:v>5224.3</c:v>
                </c:pt>
                <c:pt idx="26610">
                  <c:v>5228.8999999999996</c:v>
                </c:pt>
                <c:pt idx="26611">
                  <c:v>5232.3</c:v>
                </c:pt>
                <c:pt idx="26612">
                  <c:v>5253.5</c:v>
                </c:pt>
                <c:pt idx="26613">
                  <c:v>5235.5</c:v>
                </c:pt>
                <c:pt idx="26614">
                  <c:v>5227.8</c:v>
                </c:pt>
                <c:pt idx="26615">
                  <c:v>5224.5</c:v>
                </c:pt>
                <c:pt idx="26616">
                  <c:v>5237.5</c:v>
                </c:pt>
                <c:pt idx="26617">
                  <c:v>5225.3</c:v>
                </c:pt>
                <c:pt idx="26618">
                  <c:v>5208.2</c:v>
                </c:pt>
                <c:pt idx="26619">
                  <c:v>5209.8999999999996</c:v>
                </c:pt>
                <c:pt idx="26620">
                  <c:v>5195.2</c:v>
                </c:pt>
                <c:pt idx="26621">
                  <c:v>5231.3</c:v>
                </c:pt>
                <c:pt idx="26622">
                  <c:v>5243.5</c:v>
                </c:pt>
                <c:pt idx="26623">
                  <c:v>5205.7</c:v>
                </c:pt>
                <c:pt idx="26624">
                  <c:v>5221.3</c:v>
                </c:pt>
                <c:pt idx="26625">
                  <c:v>5228.6000000000004</c:v>
                </c:pt>
                <c:pt idx="26626">
                  <c:v>5218.7</c:v>
                </c:pt>
                <c:pt idx="26627">
                  <c:v>5229.8</c:v>
                </c:pt>
                <c:pt idx="26628">
                  <c:v>5227.7</c:v>
                </c:pt>
                <c:pt idx="26629">
                  <c:v>5255.2</c:v>
                </c:pt>
                <c:pt idx="26630">
                  <c:v>5226.1000000000004</c:v>
                </c:pt>
                <c:pt idx="26631">
                  <c:v>5225.1000000000004</c:v>
                </c:pt>
                <c:pt idx="26632">
                  <c:v>5239.5</c:v>
                </c:pt>
                <c:pt idx="26633">
                  <c:v>5190.5</c:v>
                </c:pt>
                <c:pt idx="26634">
                  <c:v>5199.2</c:v>
                </c:pt>
                <c:pt idx="26635">
                  <c:v>5207.6000000000004</c:v>
                </c:pt>
                <c:pt idx="26636">
                  <c:v>5218.8</c:v>
                </c:pt>
                <c:pt idx="26637">
                  <c:v>5231.2</c:v>
                </c:pt>
                <c:pt idx="26638">
                  <c:v>5221.3999999999996</c:v>
                </c:pt>
                <c:pt idx="26639">
                  <c:v>5214.3999999999996</c:v>
                </c:pt>
                <c:pt idx="26640">
                  <c:v>5214.8</c:v>
                </c:pt>
                <c:pt idx="26641">
                  <c:v>5214.2</c:v>
                </c:pt>
                <c:pt idx="26642">
                  <c:v>5219.8</c:v>
                </c:pt>
                <c:pt idx="26643">
                  <c:v>5231.5</c:v>
                </c:pt>
                <c:pt idx="26644">
                  <c:v>5202</c:v>
                </c:pt>
                <c:pt idx="26645">
                  <c:v>5198.3</c:v>
                </c:pt>
                <c:pt idx="26646">
                  <c:v>5214.5</c:v>
                </c:pt>
                <c:pt idx="26647">
                  <c:v>5222</c:v>
                </c:pt>
                <c:pt idx="26648">
                  <c:v>5226.3999999999996</c:v>
                </c:pt>
                <c:pt idx="26649">
                  <c:v>5224.7</c:v>
                </c:pt>
                <c:pt idx="26650">
                  <c:v>5225</c:v>
                </c:pt>
                <c:pt idx="26651">
                  <c:v>5234</c:v>
                </c:pt>
                <c:pt idx="26652">
                  <c:v>5232.2</c:v>
                </c:pt>
                <c:pt idx="26653">
                  <c:v>5230.5</c:v>
                </c:pt>
                <c:pt idx="26654">
                  <c:v>5230.1000000000004</c:v>
                </c:pt>
                <c:pt idx="26655">
                  <c:v>5234.2</c:v>
                </c:pt>
                <c:pt idx="26656">
                  <c:v>5221.1000000000004</c:v>
                </c:pt>
                <c:pt idx="26657">
                  <c:v>5223.8</c:v>
                </c:pt>
                <c:pt idx="26658">
                  <c:v>5220.8</c:v>
                </c:pt>
                <c:pt idx="26659">
                  <c:v>5207.3</c:v>
                </c:pt>
                <c:pt idx="26660">
                  <c:v>5202</c:v>
                </c:pt>
                <c:pt idx="26661">
                  <c:v>5211.3999999999996</c:v>
                </c:pt>
                <c:pt idx="26662">
                  <c:v>5230.1000000000004</c:v>
                </c:pt>
                <c:pt idx="26663">
                  <c:v>5219.5</c:v>
                </c:pt>
                <c:pt idx="26664">
                  <c:v>5227.3</c:v>
                </c:pt>
                <c:pt idx="26665">
                  <c:v>5209.3999999999996</c:v>
                </c:pt>
                <c:pt idx="26666">
                  <c:v>5210.5</c:v>
                </c:pt>
                <c:pt idx="26667">
                  <c:v>5233.7</c:v>
                </c:pt>
                <c:pt idx="26668">
                  <c:v>5229.3</c:v>
                </c:pt>
                <c:pt idx="26669">
                  <c:v>5250.1</c:v>
                </c:pt>
                <c:pt idx="26670">
                  <c:v>5246.9</c:v>
                </c:pt>
                <c:pt idx="26671">
                  <c:v>5248.5</c:v>
                </c:pt>
                <c:pt idx="26672">
                  <c:v>5225.8999999999996</c:v>
                </c:pt>
                <c:pt idx="26673">
                  <c:v>5237.5</c:v>
                </c:pt>
                <c:pt idx="26674">
                  <c:v>5229.1000000000004</c:v>
                </c:pt>
                <c:pt idx="26675">
                  <c:v>5210.6000000000004</c:v>
                </c:pt>
                <c:pt idx="26676">
                  <c:v>5215.6000000000004</c:v>
                </c:pt>
                <c:pt idx="26677">
                  <c:v>5234.6000000000004</c:v>
                </c:pt>
                <c:pt idx="26678">
                  <c:v>5224.7</c:v>
                </c:pt>
                <c:pt idx="26679">
                  <c:v>5239.1000000000004</c:v>
                </c:pt>
                <c:pt idx="26680">
                  <c:v>5221</c:v>
                </c:pt>
                <c:pt idx="26681">
                  <c:v>5220.8</c:v>
                </c:pt>
                <c:pt idx="26682">
                  <c:v>5220.2</c:v>
                </c:pt>
                <c:pt idx="26683">
                  <c:v>5212.6000000000004</c:v>
                </c:pt>
                <c:pt idx="26684">
                  <c:v>5204</c:v>
                </c:pt>
                <c:pt idx="26685">
                  <c:v>5197.7</c:v>
                </c:pt>
                <c:pt idx="26686">
                  <c:v>5211.8999999999996</c:v>
                </c:pt>
                <c:pt idx="26687">
                  <c:v>5180.8999999999996</c:v>
                </c:pt>
                <c:pt idx="26688">
                  <c:v>5177.8999999999996</c:v>
                </c:pt>
                <c:pt idx="26689">
                  <c:v>5170.1000000000004</c:v>
                </c:pt>
                <c:pt idx="26690">
                  <c:v>5151</c:v>
                </c:pt>
                <c:pt idx="26691">
                  <c:v>5122.1000000000004</c:v>
                </c:pt>
                <c:pt idx="26692">
                  <c:v>5140</c:v>
                </c:pt>
                <c:pt idx="26693">
                  <c:v>5131.3999999999996</c:v>
                </c:pt>
                <c:pt idx="26694">
                  <c:v>5145.6000000000004</c:v>
                </c:pt>
                <c:pt idx="26695">
                  <c:v>5154.2</c:v>
                </c:pt>
                <c:pt idx="26696">
                  <c:v>5153</c:v>
                </c:pt>
                <c:pt idx="26697">
                  <c:v>5157.6000000000004</c:v>
                </c:pt>
                <c:pt idx="26698">
                  <c:v>5158.3999999999996</c:v>
                </c:pt>
                <c:pt idx="26699">
                  <c:v>5149.5</c:v>
                </c:pt>
                <c:pt idx="26700">
                  <c:v>5149.7</c:v>
                </c:pt>
                <c:pt idx="26701">
                  <c:v>5132.8999999999996</c:v>
                </c:pt>
                <c:pt idx="26702">
                  <c:v>5152.3999999999996</c:v>
                </c:pt>
                <c:pt idx="26703">
                  <c:v>5162.1000000000004</c:v>
                </c:pt>
                <c:pt idx="26704">
                  <c:v>5175.8</c:v>
                </c:pt>
                <c:pt idx="26705">
                  <c:v>5143.1000000000004</c:v>
                </c:pt>
                <c:pt idx="26706">
                  <c:v>5145.2</c:v>
                </c:pt>
                <c:pt idx="26707">
                  <c:v>5145.6000000000004</c:v>
                </c:pt>
                <c:pt idx="26708">
                  <c:v>5115.3999999999996</c:v>
                </c:pt>
                <c:pt idx="26709">
                  <c:v>5128.3</c:v>
                </c:pt>
                <c:pt idx="26710">
                  <c:v>5121.6000000000004</c:v>
                </c:pt>
                <c:pt idx="26711">
                  <c:v>5136</c:v>
                </c:pt>
                <c:pt idx="26712">
                  <c:v>5127.8</c:v>
                </c:pt>
                <c:pt idx="26713">
                  <c:v>5119.5</c:v>
                </c:pt>
                <c:pt idx="26714">
                  <c:v>5159</c:v>
                </c:pt>
                <c:pt idx="26715">
                  <c:v>5152.5</c:v>
                </c:pt>
                <c:pt idx="26716">
                  <c:v>5156.8</c:v>
                </c:pt>
                <c:pt idx="26717">
                  <c:v>5160.3</c:v>
                </c:pt>
                <c:pt idx="26718">
                  <c:v>5152</c:v>
                </c:pt>
                <c:pt idx="26719">
                  <c:v>5153.2</c:v>
                </c:pt>
                <c:pt idx="26720">
                  <c:v>5176.2</c:v>
                </c:pt>
                <c:pt idx="26721">
                  <c:v>5177.6000000000004</c:v>
                </c:pt>
                <c:pt idx="26722">
                  <c:v>5175.8</c:v>
                </c:pt>
                <c:pt idx="26723">
                  <c:v>5184.5</c:v>
                </c:pt>
                <c:pt idx="26724">
                  <c:v>5201.1000000000004</c:v>
                </c:pt>
                <c:pt idx="26725">
                  <c:v>5181.8</c:v>
                </c:pt>
                <c:pt idx="26726">
                  <c:v>5169.7</c:v>
                </c:pt>
                <c:pt idx="26727">
                  <c:v>5205.2</c:v>
                </c:pt>
                <c:pt idx="26728">
                  <c:v>5166.3</c:v>
                </c:pt>
                <c:pt idx="26729">
                  <c:v>5174.8999999999996</c:v>
                </c:pt>
                <c:pt idx="26730">
                  <c:v>5173</c:v>
                </c:pt>
                <c:pt idx="26731">
                  <c:v>5190.1000000000004</c:v>
                </c:pt>
                <c:pt idx="26732">
                  <c:v>5162.6000000000004</c:v>
                </c:pt>
                <c:pt idx="26733">
                  <c:v>5177.3999999999996</c:v>
                </c:pt>
                <c:pt idx="26734">
                  <c:v>5160.8</c:v>
                </c:pt>
                <c:pt idx="26735">
                  <c:v>5196.2</c:v>
                </c:pt>
                <c:pt idx="26736">
                  <c:v>5178.1000000000004</c:v>
                </c:pt>
                <c:pt idx="26737">
                  <c:v>5198.6000000000004</c:v>
                </c:pt>
                <c:pt idx="26738">
                  <c:v>5182.3</c:v>
                </c:pt>
                <c:pt idx="26739">
                  <c:v>5176.3</c:v>
                </c:pt>
                <c:pt idx="26740">
                  <c:v>5184.7</c:v>
                </c:pt>
                <c:pt idx="26741">
                  <c:v>5186.6000000000004</c:v>
                </c:pt>
                <c:pt idx="26742">
                  <c:v>5189.8999999999996</c:v>
                </c:pt>
                <c:pt idx="26743">
                  <c:v>5191.8</c:v>
                </c:pt>
                <c:pt idx="26744">
                  <c:v>5191.3</c:v>
                </c:pt>
                <c:pt idx="26745">
                  <c:v>5199.7</c:v>
                </c:pt>
                <c:pt idx="26746">
                  <c:v>5199.3</c:v>
                </c:pt>
                <c:pt idx="26747">
                  <c:v>5213.5</c:v>
                </c:pt>
                <c:pt idx="26748">
                  <c:v>5199.8999999999996</c:v>
                </c:pt>
                <c:pt idx="26749">
                  <c:v>5188.1000000000004</c:v>
                </c:pt>
                <c:pt idx="26750">
                  <c:v>5174.2</c:v>
                </c:pt>
                <c:pt idx="26751">
                  <c:v>5174.3</c:v>
                </c:pt>
                <c:pt idx="26752">
                  <c:v>5179.8</c:v>
                </c:pt>
                <c:pt idx="26753">
                  <c:v>5201.3</c:v>
                </c:pt>
                <c:pt idx="26754">
                  <c:v>5196.2</c:v>
                </c:pt>
                <c:pt idx="26755">
                  <c:v>5200.8999999999996</c:v>
                </c:pt>
                <c:pt idx="26756">
                  <c:v>5191.2</c:v>
                </c:pt>
                <c:pt idx="26757">
                  <c:v>5166.3999999999996</c:v>
                </c:pt>
                <c:pt idx="26758">
                  <c:v>5172.8</c:v>
                </c:pt>
                <c:pt idx="26759">
                  <c:v>5185.1000000000004</c:v>
                </c:pt>
                <c:pt idx="26760">
                  <c:v>5191.7</c:v>
                </c:pt>
                <c:pt idx="26761">
                  <c:v>5198.3999999999996</c:v>
                </c:pt>
                <c:pt idx="26762">
                  <c:v>5191.3</c:v>
                </c:pt>
                <c:pt idx="26763">
                  <c:v>5197.1000000000004</c:v>
                </c:pt>
                <c:pt idx="26764">
                  <c:v>5198.5</c:v>
                </c:pt>
                <c:pt idx="26765">
                  <c:v>5197.3</c:v>
                </c:pt>
                <c:pt idx="26766">
                  <c:v>5186.5</c:v>
                </c:pt>
                <c:pt idx="26767">
                  <c:v>5188.2</c:v>
                </c:pt>
                <c:pt idx="26768">
                  <c:v>5184.5</c:v>
                </c:pt>
                <c:pt idx="26769">
                  <c:v>5183.6000000000004</c:v>
                </c:pt>
                <c:pt idx="26770">
                  <c:v>5178.5</c:v>
                </c:pt>
                <c:pt idx="26771">
                  <c:v>5192.3</c:v>
                </c:pt>
                <c:pt idx="26772">
                  <c:v>5200.8</c:v>
                </c:pt>
                <c:pt idx="26773">
                  <c:v>5191.3999999999996</c:v>
                </c:pt>
                <c:pt idx="26774">
                  <c:v>5190.5</c:v>
                </c:pt>
                <c:pt idx="26775">
                  <c:v>5191.2</c:v>
                </c:pt>
                <c:pt idx="26776">
                  <c:v>5184.5</c:v>
                </c:pt>
                <c:pt idx="26777">
                  <c:v>5172.8</c:v>
                </c:pt>
                <c:pt idx="26778">
                  <c:v>5173.3</c:v>
                </c:pt>
                <c:pt idx="26779">
                  <c:v>5194.1000000000004</c:v>
                </c:pt>
                <c:pt idx="26780">
                  <c:v>5176.6000000000004</c:v>
                </c:pt>
                <c:pt idx="26781">
                  <c:v>5189.7</c:v>
                </c:pt>
                <c:pt idx="26782">
                  <c:v>5185.3999999999996</c:v>
                </c:pt>
                <c:pt idx="26783">
                  <c:v>5171.6000000000004</c:v>
                </c:pt>
                <c:pt idx="26784">
                  <c:v>5162</c:v>
                </c:pt>
                <c:pt idx="26785">
                  <c:v>5200.5</c:v>
                </c:pt>
                <c:pt idx="26786">
                  <c:v>5170.7</c:v>
                </c:pt>
                <c:pt idx="26787">
                  <c:v>5191.1000000000004</c:v>
                </c:pt>
                <c:pt idx="26788">
                  <c:v>5174.5</c:v>
                </c:pt>
                <c:pt idx="26789">
                  <c:v>5192.3</c:v>
                </c:pt>
                <c:pt idx="26790">
                  <c:v>5199.2</c:v>
                </c:pt>
                <c:pt idx="26791">
                  <c:v>5206</c:v>
                </c:pt>
                <c:pt idx="26792">
                  <c:v>5189.3999999999996</c:v>
                </c:pt>
                <c:pt idx="26793">
                  <c:v>5194.7</c:v>
                </c:pt>
                <c:pt idx="26794">
                  <c:v>5194.6000000000004</c:v>
                </c:pt>
                <c:pt idx="26795">
                  <c:v>5214.3999999999996</c:v>
                </c:pt>
                <c:pt idx="26796">
                  <c:v>5198.3999999999996</c:v>
                </c:pt>
                <c:pt idx="26797">
                  <c:v>5208.1000000000004</c:v>
                </c:pt>
                <c:pt idx="26798">
                  <c:v>5201.3999999999996</c:v>
                </c:pt>
                <c:pt idx="26799">
                  <c:v>5206.3999999999996</c:v>
                </c:pt>
                <c:pt idx="26800">
                  <c:v>5201.8999999999996</c:v>
                </c:pt>
                <c:pt idx="26801">
                  <c:v>5201.3</c:v>
                </c:pt>
                <c:pt idx="26802">
                  <c:v>5207.3999999999996</c:v>
                </c:pt>
                <c:pt idx="26803">
                  <c:v>5204.8</c:v>
                </c:pt>
                <c:pt idx="26804">
                  <c:v>5201.7</c:v>
                </c:pt>
                <c:pt idx="26805">
                  <c:v>5198.1000000000004</c:v>
                </c:pt>
                <c:pt idx="26806">
                  <c:v>5189</c:v>
                </c:pt>
                <c:pt idx="26807">
                  <c:v>5188.7</c:v>
                </c:pt>
                <c:pt idx="26808">
                  <c:v>5185.7</c:v>
                </c:pt>
                <c:pt idx="26809">
                  <c:v>5187.8</c:v>
                </c:pt>
                <c:pt idx="26810">
                  <c:v>5187.8</c:v>
                </c:pt>
                <c:pt idx="26811">
                  <c:v>5200.1000000000004</c:v>
                </c:pt>
                <c:pt idx="26812">
                  <c:v>5210</c:v>
                </c:pt>
                <c:pt idx="26813">
                  <c:v>5214.2</c:v>
                </c:pt>
                <c:pt idx="26814">
                  <c:v>5205.2</c:v>
                </c:pt>
                <c:pt idx="26815">
                  <c:v>5225.3999999999996</c:v>
                </c:pt>
                <c:pt idx="26816">
                  <c:v>5215.7</c:v>
                </c:pt>
                <c:pt idx="26817">
                  <c:v>5215.8</c:v>
                </c:pt>
                <c:pt idx="26818">
                  <c:v>5205.3999999999996</c:v>
                </c:pt>
                <c:pt idx="26819">
                  <c:v>5196.3</c:v>
                </c:pt>
                <c:pt idx="26820">
                  <c:v>5189.2</c:v>
                </c:pt>
                <c:pt idx="26821">
                  <c:v>5191.6000000000004</c:v>
                </c:pt>
                <c:pt idx="26822">
                  <c:v>5185.8</c:v>
                </c:pt>
                <c:pt idx="26823">
                  <c:v>5191.6000000000004</c:v>
                </c:pt>
                <c:pt idx="26824">
                  <c:v>5195.3</c:v>
                </c:pt>
                <c:pt idx="26825">
                  <c:v>5202</c:v>
                </c:pt>
                <c:pt idx="26826">
                  <c:v>5204.2</c:v>
                </c:pt>
                <c:pt idx="26827">
                  <c:v>5207.3</c:v>
                </c:pt>
                <c:pt idx="26828">
                  <c:v>5217</c:v>
                </c:pt>
                <c:pt idx="26829">
                  <c:v>5215.5</c:v>
                </c:pt>
                <c:pt idx="26830">
                  <c:v>5212.5</c:v>
                </c:pt>
                <c:pt idx="26831">
                  <c:v>5215.8999999999996</c:v>
                </c:pt>
                <c:pt idx="26832">
                  <c:v>5209.5</c:v>
                </c:pt>
                <c:pt idx="26833">
                  <c:v>5219.8</c:v>
                </c:pt>
                <c:pt idx="26834">
                  <c:v>5220.3999999999996</c:v>
                </c:pt>
                <c:pt idx="26835">
                  <c:v>5210.7</c:v>
                </c:pt>
                <c:pt idx="26836">
                  <c:v>5215.8999999999996</c:v>
                </c:pt>
                <c:pt idx="26837">
                  <c:v>5218.2</c:v>
                </c:pt>
                <c:pt idx="26838">
                  <c:v>5213.5</c:v>
                </c:pt>
                <c:pt idx="26839">
                  <c:v>5215.3999999999996</c:v>
                </c:pt>
                <c:pt idx="26840">
                  <c:v>5201.5</c:v>
                </c:pt>
                <c:pt idx="26841">
                  <c:v>5202.1000000000004</c:v>
                </c:pt>
                <c:pt idx="26842">
                  <c:v>5221.6000000000004</c:v>
                </c:pt>
                <c:pt idx="26843">
                  <c:v>5218.1000000000004</c:v>
                </c:pt>
                <c:pt idx="26844">
                  <c:v>5227.1000000000004</c:v>
                </c:pt>
                <c:pt idx="26845">
                  <c:v>5213.2</c:v>
                </c:pt>
                <c:pt idx="26846">
                  <c:v>5208.8</c:v>
                </c:pt>
                <c:pt idx="26847">
                  <c:v>5208</c:v>
                </c:pt>
                <c:pt idx="26848">
                  <c:v>5218.6000000000004</c:v>
                </c:pt>
                <c:pt idx="26849">
                  <c:v>5200.8999999999996</c:v>
                </c:pt>
                <c:pt idx="26850">
                  <c:v>5197.8</c:v>
                </c:pt>
                <c:pt idx="26851">
                  <c:v>5208.5</c:v>
                </c:pt>
                <c:pt idx="26852">
                  <c:v>5220.5</c:v>
                </c:pt>
                <c:pt idx="26853">
                  <c:v>5223.6000000000004</c:v>
                </c:pt>
                <c:pt idx="26854">
                  <c:v>5219.7</c:v>
                </c:pt>
                <c:pt idx="26855">
                  <c:v>5218.8</c:v>
                </c:pt>
                <c:pt idx="26856">
                  <c:v>5216.8</c:v>
                </c:pt>
                <c:pt idx="26857">
                  <c:v>5218.3999999999996</c:v>
                </c:pt>
                <c:pt idx="26858">
                  <c:v>5212</c:v>
                </c:pt>
                <c:pt idx="26859">
                  <c:v>5209.8999999999996</c:v>
                </c:pt>
                <c:pt idx="26860">
                  <c:v>5214.2</c:v>
                </c:pt>
                <c:pt idx="26861">
                  <c:v>5205.1000000000004</c:v>
                </c:pt>
                <c:pt idx="26862">
                  <c:v>5218.6000000000004</c:v>
                </c:pt>
                <c:pt idx="26863">
                  <c:v>5224.6000000000004</c:v>
                </c:pt>
                <c:pt idx="26864">
                  <c:v>5225</c:v>
                </c:pt>
                <c:pt idx="26865">
                  <c:v>5229.3999999999996</c:v>
                </c:pt>
                <c:pt idx="26866">
                  <c:v>5228.7</c:v>
                </c:pt>
                <c:pt idx="26867">
                  <c:v>5229.8999999999996</c:v>
                </c:pt>
                <c:pt idx="26868">
                  <c:v>5224.5</c:v>
                </c:pt>
                <c:pt idx="26869">
                  <c:v>5203.8</c:v>
                </c:pt>
                <c:pt idx="26870">
                  <c:v>5231.2</c:v>
                </c:pt>
                <c:pt idx="26871">
                  <c:v>5225.6000000000004</c:v>
                </c:pt>
                <c:pt idx="26872">
                  <c:v>5212.7</c:v>
                </c:pt>
                <c:pt idx="26873">
                  <c:v>5225.7</c:v>
                </c:pt>
                <c:pt idx="26874">
                  <c:v>5239.3</c:v>
                </c:pt>
                <c:pt idx="26875">
                  <c:v>5206.3</c:v>
                </c:pt>
                <c:pt idx="26876">
                  <c:v>5208.2</c:v>
                </c:pt>
                <c:pt idx="26877">
                  <c:v>5208.6000000000004</c:v>
                </c:pt>
                <c:pt idx="26878">
                  <c:v>5232.6000000000004</c:v>
                </c:pt>
                <c:pt idx="26879">
                  <c:v>5234.5</c:v>
                </c:pt>
                <c:pt idx="26880">
                  <c:v>5234.6000000000004</c:v>
                </c:pt>
                <c:pt idx="26881">
                  <c:v>5224.3</c:v>
                </c:pt>
                <c:pt idx="26882">
                  <c:v>5240.6000000000004</c:v>
                </c:pt>
                <c:pt idx="26883">
                  <c:v>5258.1</c:v>
                </c:pt>
                <c:pt idx="26884">
                  <c:v>5254.2</c:v>
                </c:pt>
                <c:pt idx="26885">
                  <c:v>5241.8</c:v>
                </c:pt>
                <c:pt idx="26886">
                  <c:v>5234.3999999999996</c:v>
                </c:pt>
                <c:pt idx="26887">
                  <c:v>5232.7</c:v>
                </c:pt>
                <c:pt idx="26888">
                  <c:v>5253.1</c:v>
                </c:pt>
                <c:pt idx="26889">
                  <c:v>5255.1</c:v>
                </c:pt>
                <c:pt idx="26890">
                  <c:v>5247.9</c:v>
                </c:pt>
                <c:pt idx="26891">
                  <c:v>5238.7</c:v>
                </c:pt>
                <c:pt idx="26892">
                  <c:v>5232.2</c:v>
                </c:pt>
                <c:pt idx="26893">
                  <c:v>5236.8</c:v>
                </c:pt>
                <c:pt idx="26894">
                  <c:v>5242.3</c:v>
                </c:pt>
                <c:pt idx="26895">
                  <c:v>5243.8</c:v>
                </c:pt>
                <c:pt idx="26896">
                  <c:v>5249.4</c:v>
                </c:pt>
                <c:pt idx="26897">
                  <c:v>5244.5</c:v>
                </c:pt>
                <c:pt idx="26898">
                  <c:v>5240.2</c:v>
                </c:pt>
                <c:pt idx="26899">
                  <c:v>5231.5</c:v>
                </c:pt>
                <c:pt idx="26900">
                  <c:v>5241.2</c:v>
                </c:pt>
                <c:pt idx="26901">
                  <c:v>5234.3</c:v>
                </c:pt>
                <c:pt idx="26902">
                  <c:v>5247.1</c:v>
                </c:pt>
                <c:pt idx="26903">
                  <c:v>5242.8</c:v>
                </c:pt>
                <c:pt idx="26904">
                  <c:v>5232.8999999999996</c:v>
                </c:pt>
                <c:pt idx="26905">
                  <c:v>5234.5</c:v>
                </c:pt>
                <c:pt idx="26906">
                  <c:v>5234.3999999999996</c:v>
                </c:pt>
                <c:pt idx="26907">
                  <c:v>5224.5</c:v>
                </c:pt>
                <c:pt idx="26908">
                  <c:v>5237.8</c:v>
                </c:pt>
                <c:pt idx="26909">
                  <c:v>5227.3</c:v>
                </c:pt>
                <c:pt idx="26910">
                  <c:v>5225.3999999999996</c:v>
                </c:pt>
                <c:pt idx="26911">
                  <c:v>5234.8</c:v>
                </c:pt>
                <c:pt idx="26912">
                  <c:v>5240.5</c:v>
                </c:pt>
                <c:pt idx="26913">
                  <c:v>5252.9</c:v>
                </c:pt>
                <c:pt idx="26914">
                  <c:v>5264</c:v>
                </c:pt>
                <c:pt idx="26915">
                  <c:v>5260.1</c:v>
                </c:pt>
                <c:pt idx="26916">
                  <c:v>5246.8</c:v>
                </c:pt>
                <c:pt idx="26917">
                  <c:v>5259.8</c:v>
                </c:pt>
                <c:pt idx="26918">
                  <c:v>5248.6</c:v>
                </c:pt>
                <c:pt idx="26919">
                  <c:v>5244.5</c:v>
                </c:pt>
                <c:pt idx="26920">
                  <c:v>5232.5</c:v>
                </c:pt>
                <c:pt idx="26921">
                  <c:v>5246.4</c:v>
                </c:pt>
                <c:pt idx="26922">
                  <c:v>5249.4</c:v>
                </c:pt>
                <c:pt idx="26923">
                  <c:v>5260.7</c:v>
                </c:pt>
                <c:pt idx="26924">
                  <c:v>5259.2</c:v>
                </c:pt>
                <c:pt idx="26925">
                  <c:v>5261</c:v>
                </c:pt>
                <c:pt idx="26926">
                  <c:v>5237.3</c:v>
                </c:pt>
                <c:pt idx="26927">
                  <c:v>5239.2</c:v>
                </c:pt>
                <c:pt idx="26928">
                  <c:v>5246.2</c:v>
                </c:pt>
                <c:pt idx="26929">
                  <c:v>5223.8999999999996</c:v>
                </c:pt>
                <c:pt idx="26930">
                  <c:v>5223.8999999999996</c:v>
                </c:pt>
                <c:pt idx="26931">
                  <c:v>5223</c:v>
                </c:pt>
                <c:pt idx="26932">
                  <c:v>5223.7</c:v>
                </c:pt>
                <c:pt idx="26933">
                  <c:v>5225.5</c:v>
                </c:pt>
                <c:pt idx="26934">
                  <c:v>5231</c:v>
                </c:pt>
                <c:pt idx="26935">
                  <c:v>5204.8999999999996</c:v>
                </c:pt>
                <c:pt idx="26936">
                  <c:v>5207.8</c:v>
                </c:pt>
                <c:pt idx="26937">
                  <c:v>5208.8999999999996</c:v>
                </c:pt>
                <c:pt idx="26938">
                  <c:v>5207.8999999999996</c:v>
                </c:pt>
                <c:pt idx="26939">
                  <c:v>5201.1000000000004</c:v>
                </c:pt>
                <c:pt idx="26940">
                  <c:v>5204.5</c:v>
                </c:pt>
                <c:pt idx="26941">
                  <c:v>5193.8999999999996</c:v>
                </c:pt>
                <c:pt idx="26942">
                  <c:v>5189.1000000000004</c:v>
                </c:pt>
                <c:pt idx="26943">
                  <c:v>5169.3</c:v>
                </c:pt>
                <c:pt idx="26944">
                  <c:v>5148.1000000000004</c:v>
                </c:pt>
                <c:pt idx="26945">
                  <c:v>5133</c:v>
                </c:pt>
                <c:pt idx="26946">
                  <c:v>5114.1000000000004</c:v>
                </c:pt>
                <c:pt idx="26947">
                  <c:v>5110.5</c:v>
                </c:pt>
                <c:pt idx="26948">
                  <c:v>5129.5</c:v>
                </c:pt>
                <c:pt idx="26949">
                  <c:v>5127.2</c:v>
                </c:pt>
                <c:pt idx="26950">
                  <c:v>5121.5</c:v>
                </c:pt>
                <c:pt idx="26951">
                  <c:v>5137.7</c:v>
                </c:pt>
                <c:pt idx="26952">
                  <c:v>5130.1000000000004</c:v>
                </c:pt>
                <c:pt idx="26953">
                  <c:v>5145.8</c:v>
                </c:pt>
                <c:pt idx="26954">
                  <c:v>5155.5</c:v>
                </c:pt>
                <c:pt idx="26955">
                  <c:v>5154</c:v>
                </c:pt>
                <c:pt idx="26956">
                  <c:v>5158.8999999999996</c:v>
                </c:pt>
                <c:pt idx="26957">
                  <c:v>5154.6000000000004</c:v>
                </c:pt>
                <c:pt idx="26958">
                  <c:v>5177</c:v>
                </c:pt>
                <c:pt idx="26959">
                  <c:v>5165.2</c:v>
                </c:pt>
                <c:pt idx="26960">
                  <c:v>5169.7</c:v>
                </c:pt>
                <c:pt idx="26961">
                  <c:v>5181.3</c:v>
                </c:pt>
                <c:pt idx="26962">
                  <c:v>5192.3</c:v>
                </c:pt>
                <c:pt idx="26963">
                  <c:v>5195.1000000000004</c:v>
                </c:pt>
                <c:pt idx="26964">
                  <c:v>5198.3</c:v>
                </c:pt>
                <c:pt idx="26965">
                  <c:v>5201.5</c:v>
                </c:pt>
                <c:pt idx="26966">
                  <c:v>5202.3999999999996</c:v>
                </c:pt>
                <c:pt idx="26967">
                  <c:v>5199</c:v>
                </c:pt>
                <c:pt idx="26968">
                  <c:v>5201.8999999999996</c:v>
                </c:pt>
                <c:pt idx="26969">
                  <c:v>5197</c:v>
                </c:pt>
                <c:pt idx="26970">
                  <c:v>5179.3</c:v>
                </c:pt>
                <c:pt idx="26971">
                  <c:v>5175.6000000000004</c:v>
                </c:pt>
                <c:pt idx="26972">
                  <c:v>5186</c:v>
                </c:pt>
                <c:pt idx="26973">
                  <c:v>5217</c:v>
                </c:pt>
                <c:pt idx="26974">
                  <c:v>5210.5</c:v>
                </c:pt>
                <c:pt idx="26975">
                  <c:v>5217.6000000000004</c:v>
                </c:pt>
                <c:pt idx="26976">
                  <c:v>5232.1000000000004</c:v>
                </c:pt>
                <c:pt idx="26977">
                  <c:v>5223.8</c:v>
                </c:pt>
                <c:pt idx="26978">
                  <c:v>5203.8999999999996</c:v>
                </c:pt>
                <c:pt idx="26979">
                  <c:v>5222.8999999999996</c:v>
                </c:pt>
                <c:pt idx="26980">
                  <c:v>5215.6000000000004</c:v>
                </c:pt>
                <c:pt idx="26981">
                  <c:v>5209.7</c:v>
                </c:pt>
                <c:pt idx="26982">
                  <c:v>5208.6000000000004</c:v>
                </c:pt>
                <c:pt idx="26983">
                  <c:v>5217.6000000000004</c:v>
                </c:pt>
                <c:pt idx="26984">
                  <c:v>5224.3999999999996</c:v>
                </c:pt>
                <c:pt idx="26985">
                  <c:v>5227.8999999999996</c:v>
                </c:pt>
                <c:pt idx="26986">
                  <c:v>5203.3999999999996</c:v>
                </c:pt>
                <c:pt idx="26987">
                  <c:v>5224.6000000000004</c:v>
                </c:pt>
                <c:pt idx="26988">
                  <c:v>5214.2</c:v>
                </c:pt>
                <c:pt idx="26989">
                  <c:v>5216.8999999999996</c:v>
                </c:pt>
                <c:pt idx="26990">
                  <c:v>5209</c:v>
                </c:pt>
                <c:pt idx="26991">
                  <c:v>5200.7</c:v>
                </c:pt>
                <c:pt idx="26992">
                  <c:v>5232.7</c:v>
                </c:pt>
                <c:pt idx="26993">
                  <c:v>5212.1000000000004</c:v>
                </c:pt>
                <c:pt idx="26994">
                  <c:v>5209.8999999999996</c:v>
                </c:pt>
                <c:pt idx="26995">
                  <c:v>5209.3999999999996</c:v>
                </c:pt>
                <c:pt idx="26996">
                  <c:v>5192.5</c:v>
                </c:pt>
                <c:pt idx="26997">
                  <c:v>5199.3</c:v>
                </c:pt>
                <c:pt idx="26998">
                  <c:v>5168.3999999999996</c:v>
                </c:pt>
                <c:pt idx="26999">
                  <c:v>5211.6000000000004</c:v>
                </c:pt>
                <c:pt idx="27000">
                  <c:v>5193.3</c:v>
                </c:pt>
                <c:pt idx="27001">
                  <c:v>5177.1000000000004</c:v>
                </c:pt>
                <c:pt idx="27002">
                  <c:v>5191.5</c:v>
                </c:pt>
                <c:pt idx="27003">
                  <c:v>5200.2</c:v>
                </c:pt>
                <c:pt idx="27004">
                  <c:v>5208.8</c:v>
                </c:pt>
                <c:pt idx="27005">
                  <c:v>5223.2</c:v>
                </c:pt>
                <c:pt idx="27006">
                  <c:v>5213.8</c:v>
                </c:pt>
                <c:pt idx="27007">
                  <c:v>5216.7</c:v>
                </c:pt>
                <c:pt idx="27008">
                  <c:v>5201.7</c:v>
                </c:pt>
                <c:pt idx="27009">
                  <c:v>5196.1000000000004</c:v>
                </c:pt>
                <c:pt idx="27010">
                  <c:v>5197.5</c:v>
                </c:pt>
                <c:pt idx="27011">
                  <c:v>5196.3</c:v>
                </c:pt>
                <c:pt idx="27012">
                  <c:v>5202.8</c:v>
                </c:pt>
                <c:pt idx="27013">
                  <c:v>5213.8999999999996</c:v>
                </c:pt>
                <c:pt idx="27014">
                  <c:v>5216.6000000000004</c:v>
                </c:pt>
                <c:pt idx="27015">
                  <c:v>5190.3</c:v>
                </c:pt>
                <c:pt idx="27016">
                  <c:v>5197.8999999999996</c:v>
                </c:pt>
                <c:pt idx="27017">
                  <c:v>5185.3999999999996</c:v>
                </c:pt>
                <c:pt idx="27018">
                  <c:v>5172.1000000000004</c:v>
                </c:pt>
                <c:pt idx="27019">
                  <c:v>5166.6000000000004</c:v>
                </c:pt>
                <c:pt idx="27020">
                  <c:v>5155.1000000000004</c:v>
                </c:pt>
                <c:pt idx="27021">
                  <c:v>5169.6000000000004</c:v>
                </c:pt>
                <c:pt idx="27022">
                  <c:v>5172.8999999999996</c:v>
                </c:pt>
                <c:pt idx="27023">
                  <c:v>5170.5</c:v>
                </c:pt>
                <c:pt idx="27024">
                  <c:v>5165.1000000000004</c:v>
                </c:pt>
                <c:pt idx="27025">
                  <c:v>5158.5</c:v>
                </c:pt>
                <c:pt idx="27026">
                  <c:v>5145.3999999999996</c:v>
                </c:pt>
                <c:pt idx="27027">
                  <c:v>5139.3</c:v>
                </c:pt>
                <c:pt idx="27028">
                  <c:v>5139.7</c:v>
                </c:pt>
                <c:pt idx="27029">
                  <c:v>5139.5</c:v>
                </c:pt>
                <c:pt idx="27030">
                  <c:v>5109.1000000000004</c:v>
                </c:pt>
                <c:pt idx="27031">
                  <c:v>5082</c:v>
                </c:pt>
                <c:pt idx="27032">
                  <c:v>5093.3</c:v>
                </c:pt>
                <c:pt idx="27033">
                  <c:v>5082</c:v>
                </c:pt>
                <c:pt idx="27034">
                  <c:v>5088.7</c:v>
                </c:pt>
                <c:pt idx="27035">
                  <c:v>5077</c:v>
                </c:pt>
                <c:pt idx="27036">
                  <c:v>5084.6000000000004</c:v>
                </c:pt>
                <c:pt idx="27037">
                  <c:v>5084.8999999999996</c:v>
                </c:pt>
                <c:pt idx="27038">
                  <c:v>5072.3</c:v>
                </c:pt>
                <c:pt idx="27039">
                  <c:v>5086.2</c:v>
                </c:pt>
                <c:pt idx="27040">
                  <c:v>5091.8</c:v>
                </c:pt>
                <c:pt idx="27041">
                  <c:v>5081.7</c:v>
                </c:pt>
                <c:pt idx="27042">
                  <c:v>5092.3</c:v>
                </c:pt>
                <c:pt idx="27043">
                  <c:v>5085.6000000000004</c:v>
                </c:pt>
                <c:pt idx="27044">
                  <c:v>5094.7</c:v>
                </c:pt>
                <c:pt idx="27045">
                  <c:v>5093.2</c:v>
                </c:pt>
                <c:pt idx="27046">
                  <c:v>5098.2</c:v>
                </c:pt>
                <c:pt idx="27047">
                  <c:v>5088.3999999999996</c:v>
                </c:pt>
                <c:pt idx="27048">
                  <c:v>5098.3999999999996</c:v>
                </c:pt>
                <c:pt idx="27049">
                  <c:v>5093.8</c:v>
                </c:pt>
                <c:pt idx="27050">
                  <c:v>5094.5</c:v>
                </c:pt>
                <c:pt idx="27051">
                  <c:v>5113.3999999999996</c:v>
                </c:pt>
                <c:pt idx="27052">
                  <c:v>5124.6000000000004</c:v>
                </c:pt>
                <c:pt idx="27053">
                  <c:v>5112.1000000000004</c:v>
                </c:pt>
                <c:pt idx="27054">
                  <c:v>5107.5</c:v>
                </c:pt>
                <c:pt idx="27055">
                  <c:v>5129.2</c:v>
                </c:pt>
                <c:pt idx="27056">
                  <c:v>5138.6000000000004</c:v>
                </c:pt>
                <c:pt idx="27057">
                  <c:v>5136.5</c:v>
                </c:pt>
                <c:pt idx="27058">
                  <c:v>5139.3999999999996</c:v>
                </c:pt>
                <c:pt idx="27059">
                  <c:v>5136.8999999999996</c:v>
                </c:pt>
                <c:pt idx="27060">
                  <c:v>5153.8</c:v>
                </c:pt>
                <c:pt idx="27061">
                  <c:v>5150.7</c:v>
                </c:pt>
                <c:pt idx="27062">
                  <c:v>5156.7</c:v>
                </c:pt>
                <c:pt idx="27063">
                  <c:v>5147.8999999999996</c:v>
                </c:pt>
                <c:pt idx="27064">
                  <c:v>5169.8</c:v>
                </c:pt>
                <c:pt idx="27065">
                  <c:v>5168.5</c:v>
                </c:pt>
                <c:pt idx="27066">
                  <c:v>5160.8</c:v>
                </c:pt>
                <c:pt idx="27067">
                  <c:v>5193.2</c:v>
                </c:pt>
                <c:pt idx="27068">
                  <c:v>5151.7</c:v>
                </c:pt>
                <c:pt idx="27069">
                  <c:v>5153.2</c:v>
                </c:pt>
                <c:pt idx="27070">
                  <c:v>5164.6000000000004</c:v>
                </c:pt>
                <c:pt idx="27071">
                  <c:v>5161.3999999999996</c:v>
                </c:pt>
                <c:pt idx="27072">
                  <c:v>5175.6000000000004</c:v>
                </c:pt>
                <c:pt idx="27073">
                  <c:v>5161.8999999999996</c:v>
                </c:pt>
                <c:pt idx="27074">
                  <c:v>5166.6000000000004</c:v>
                </c:pt>
                <c:pt idx="27075">
                  <c:v>5168.1000000000004</c:v>
                </c:pt>
                <c:pt idx="27076">
                  <c:v>5177.5</c:v>
                </c:pt>
                <c:pt idx="27077">
                  <c:v>5172.3999999999996</c:v>
                </c:pt>
                <c:pt idx="27078">
                  <c:v>5173.5</c:v>
                </c:pt>
                <c:pt idx="27079">
                  <c:v>5154.7</c:v>
                </c:pt>
                <c:pt idx="27080">
                  <c:v>5174.6000000000004</c:v>
                </c:pt>
                <c:pt idx="27081">
                  <c:v>5173.2</c:v>
                </c:pt>
                <c:pt idx="27082">
                  <c:v>5181</c:v>
                </c:pt>
                <c:pt idx="27083">
                  <c:v>5168.1000000000004</c:v>
                </c:pt>
                <c:pt idx="27084">
                  <c:v>5168.3999999999996</c:v>
                </c:pt>
                <c:pt idx="27085">
                  <c:v>5161.6000000000004</c:v>
                </c:pt>
                <c:pt idx="27086">
                  <c:v>5164.8999999999996</c:v>
                </c:pt>
                <c:pt idx="27087">
                  <c:v>5155.7</c:v>
                </c:pt>
                <c:pt idx="27088">
                  <c:v>5152.2</c:v>
                </c:pt>
                <c:pt idx="27089">
                  <c:v>5140.6000000000004</c:v>
                </c:pt>
                <c:pt idx="27090">
                  <c:v>5137.3</c:v>
                </c:pt>
                <c:pt idx="27091">
                  <c:v>5134.5</c:v>
                </c:pt>
                <c:pt idx="27092">
                  <c:v>5137.3</c:v>
                </c:pt>
                <c:pt idx="27093">
                  <c:v>5140.5</c:v>
                </c:pt>
                <c:pt idx="27094">
                  <c:v>5129.7</c:v>
                </c:pt>
                <c:pt idx="27095">
                  <c:v>5131.7</c:v>
                </c:pt>
                <c:pt idx="27096">
                  <c:v>5128.2</c:v>
                </c:pt>
                <c:pt idx="27097">
                  <c:v>5119.2</c:v>
                </c:pt>
                <c:pt idx="27098">
                  <c:v>5133.5</c:v>
                </c:pt>
                <c:pt idx="27099">
                  <c:v>5134.8</c:v>
                </c:pt>
                <c:pt idx="27100">
                  <c:v>5101.3</c:v>
                </c:pt>
                <c:pt idx="27101">
                  <c:v>5113.5</c:v>
                </c:pt>
                <c:pt idx="27102">
                  <c:v>5104.3999999999996</c:v>
                </c:pt>
                <c:pt idx="27103">
                  <c:v>5113.1000000000004</c:v>
                </c:pt>
                <c:pt idx="27104">
                  <c:v>5129.8</c:v>
                </c:pt>
                <c:pt idx="27105">
                  <c:v>5123</c:v>
                </c:pt>
                <c:pt idx="27106">
                  <c:v>5124.2</c:v>
                </c:pt>
                <c:pt idx="27107">
                  <c:v>5114.8999999999996</c:v>
                </c:pt>
                <c:pt idx="27108">
                  <c:v>5099.6000000000004</c:v>
                </c:pt>
                <c:pt idx="27109">
                  <c:v>5108.5</c:v>
                </c:pt>
                <c:pt idx="27110">
                  <c:v>5100.7</c:v>
                </c:pt>
                <c:pt idx="27111">
                  <c:v>5120.3999999999996</c:v>
                </c:pt>
                <c:pt idx="27112">
                  <c:v>5113.7</c:v>
                </c:pt>
                <c:pt idx="27113">
                  <c:v>5124.5</c:v>
                </c:pt>
                <c:pt idx="27114">
                  <c:v>5105.3</c:v>
                </c:pt>
                <c:pt idx="27115">
                  <c:v>5122.8</c:v>
                </c:pt>
                <c:pt idx="27116">
                  <c:v>5122.8999999999996</c:v>
                </c:pt>
                <c:pt idx="27117">
                  <c:v>5128.6000000000004</c:v>
                </c:pt>
                <c:pt idx="27118">
                  <c:v>5134.3999999999996</c:v>
                </c:pt>
                <c:pt idx="27119">
                  <c:v>5128.3</c:v>
                </c:pt>
                <c:pt idx="27120">
                  <c:v>5138.5</c:v>
                </c:pt>
                <c:pt idx="27121">
                  <c:v>5147.2</c:v>
                </c:pt>
                <c:pt idx="27122">
                  <c:v>5148.8999999999996</c:v>
                </c:pt>
                <c:pt idx="27123">
                  <c:v>5141.8</c:v>
                </c:pt>
                <c:pt idx="27124">
                  <c:v>5153</c:v>
                </c:pt>
                <c:pt idx="27125">
                  <c:v>5139.8</c:v>
                </c:pt>
                <c:pt idx="27126">
                  <c:v>5156.7</c:v>
                </c:pt>
                <c:pt idx="27127">
                  <c:v>5139.3</c:v>
                </c:pt>
                <c:pt idx="27128">
                  <c:v>5120</c:v>
                </c:pt>
                <c:pt idx="27129">
                  <c:v>5122.7</c:v>
                </c:pt>
                <c:pt idx="27130">
                  <c:v>5122.8999999999996</c:v>
                </c:pt>
                <c:pt idx="27131">
                  <c:v>5135.6000000000004</c:v>
                </c:pt>
                <c:pt idx="27132">
                  <c:v>5142.5</c:v>
                </c:pt>
                <c:pt idx="27133">
                  <c:v>5143.8</c:v>
                </c:pt>
                <c:pt idx="27134">
                  <c:v>5155</c:v>
                </c:pt>
                <c:pt idx="27135">
                  <c:v>5151.2</c:v>
                </c:pt>
                <c:pt idx="27136">
                  <c:v>5173.3</c:v>
                </c:pt>
                <c:pt idx="27137">
                  <c:v>5155.5</c:v>
                </c:pt>
                <c:pt idx="27138">
                  <c:v>5144.3</c:v>
                </c:pt>
                <c:pt idx="27139">
                  <c:v>5146</c:v>
                </c:pt>
                <c:pt idx="27140">
                  <c:v>5159</c:v>
                </c:pt>
                <c:pt idx="27141">
                  <c:v>5153.1000000000004</c:v>
                </c:pt>
                <c:pt idx="27142">
                  <c:v>5146.8</c:v>
                </c:pt>
                <c:pt idx="27143">
                  <c:v>5139.1000000000004</c:v>
                </c:pt>
                <c:pt idx="27144">
                  <c:v>5150.6000000000004</c:v>
                </c:pt>
                <c:pt idx="27145">
                  <c:v>5151</c:v>
                </c:pt>
                <c:pt idx="27146">
                  <c:v>5143.7</c:v>
                </c:pt>
                <c:pt idx="27147">
                  <c:v>5137.5</c:v>
                </c:pt>
                <c:pt idx="27148">
                  <c:v>5144.8</c:v>
                </c:pt>
                <c:pt idx="27149">
                  <c:v>5142.6000000000004</c:v>
                </c:pt>
                <c:pt idx="27150">
                  <c:v>5120.3</c:v>
                </c:pt>
                <c:pt idx="27151">
                  <c:v>5126.1000000000004</c:v>
                </c:pt>
                <c:pt idx="27152">
                  <c:v>5136</c:v>
                </c:pt>
                <c:pt idx="27153">
                  <c:v>5142</c:v>
                </c:pt>
                <c:pt idx="27154">
                  <c:v>5139.3999999999996</c:v>
                </c:pt>
                <c:pt idx="27155">
                  <c:v>5151.5</c:v>
                </c:pt>
                <c:pt idx="27156">
                  <c:v>5136.1000000000004</c:v>
                </c:pt>
                <c:pt idx="27157">
                  <c:v>5138.3</c:v>
                </c:pt>
                <c:pt idx="27158">
                  <c:v>5147.5</c:v>
                </c:pt>
                <c:pt idx="27159">
                  <c:v>5134.8999999999996</c:v>
                </c:pt>
                <c:pt idx="27160">
                  <c:v>5142.3999999999996</c:v>
                </c:pt>
                <c:pt idx="27161">
                  <c:v>5143.1000000000004</c:v>
                </c:pt>
                <c:pt idx="27162">
                  <c:v>5122.7</c:v>
                </c:pt>
                <c:pt idx="27163">
                  <c:v>5138.3999999999996</c:v>
                </c:pt>
                <c:pt idx="27164">
                  <c:v>5142</c:v>
                </c:pt>
                <c:pt idx="27165">
                  <c:v>5137.2</c:v>
                </c:pt>
                <c:pt idx="27166">
                  <c:v>5120.8</c:v>
                </c:pt>
                <c:pt idx="27167">
                  <c:v>5152.8999999999996</c:v>
                </c:pt>
                <c:pt idx="27168">
                  <c:v>5152.3999999999996</c:v>
                </c:pt>
                <c:pt idx="27169">
                  <c:v>5155.6000000000004</c:v>
                </c:pt>
                <c:pt idx="27170">
                  <c:v>5139.3999999999996</c:v>
                </c:pt>
                <c:pt idx="27171">
                  <c:v>5150.7</c:v>
                </c:pt>
                <c:pt idx="27172">
                  <c:v>5141.1000000000004</c:v>
                </c:pt>
                <c:pt idx="27173">
                  <c:v>5153.3</c:v>
                </c:pt>
                <c:pt idx="27174">
                  <c:v>5148.7</c:v>
                </c:pt>
                <c:pt idx="27175">
                  <c:v>5144.3</c:v>
                </c:pt>
                <c:pt idx="27176">
                  <c:v>5162.2</c:v>
                </c:pt>
                <c:pt idx="27177">
                  <c:v>5146.3999999999996</c:v>
                </c:pt>
                <c:pt idx="27178">
                  <c:v>5129.8999999999996</c:v>
                </c:pt>
                <c:pt idx="27179">
                  <c:v>5143.8</c:v>
                </c:pt>
                <c:pt idx="27180">
                  <c:v>5138.5</c:v>
                </c:pt>
                <c:pt idx="27181">
                  <c:v>5167.8999999999996</c:v>
                </c:pt>
                <c:pt idx="27182">
                  <c:v>5158.6000000000004</c:v>
                </c:pt>
                <c:pt idx="27183">
                  <c:v>5167.6000000000004</c:v>
                </c:pt>
                <c:pt idx="27184">
                  <c:v>5156.5</c:v>
                </c:pt>
                <c:pt idx="27185">
                  <c:v>5158.6000000000004</c:v>
                </c:pt>
                <c:pt idx="27186">
                  <c:v>5153.6000000000004</c:v>
                </c:pt>
                <c:pt idx="27187">
                  <c:v>5167.5</c:v>
                </c:pt>
                <c:pt idx="27188">
                  <c:v>5162.8</c:v>
                </c:pt>
                <c:pt idx="27189">
                  <c:v>5168.8999999999996</c:v>
                </c:pt>
                <c:pt idx="27190">
                  <c:v>5176</c:v>
                </c:pt>
                <c:pt idx="27191">
                  <c:v>5181.3999999999996</c:v>
                </c:pt>
                <c:pt idx="27192">
                  <c:v>5171.5</c:v>
                </c:pt>
                <c:pt idx="27193">
                  <c:v>5154.1000000000004</c:v>
                </c:pt>
                <c:pt idx="27194">
                  <c:v>5158.7</c:v>
                </c:pt>
                <c:pt idx="27195">
                  <c:v>5167.1000000000004</c:v>
                </c:pt>
                <c:pt idx="27196">
                  <c:v>5159.2</c:v>
                </c:pt>
                <c:pt idx="27197">
                  <c:v>5168.8</c:v>
                </c:pt>
                <c:pt idx="27198">
                  <c:v>5166.3</c:v>
                </c:pt>
                <c:pt idx="27199">
                  <c:v>5169.1000000000004</c:v>
                </c:pt>
                <c:pt idx="27200">
                  <c:v>5172.2</c:v>
                </c:pt>
                <c:pt idx="27201">
                  <c:v>5175</c:v>
                </c:pt>
                <c:pt idx="27202">
                  <c:v>5183.8</c:v>
                </c:pt>
                <c:pt idx="27203">
                  <c:v>5168.8</c:v>
                </c:pt>
                <c:pt idx="27204">
                  <c:v>5167.8999999999996</c:v>
                </c:pt>
                <c:pt idx="27205">
                  <c:v>5164.8</c:v>
                </c:pt>
                <c:pt idx="27206">
                  <c:v>5171.2</c:v>
                </c:pt>
                <c:pt idx="27207">
                  <c:v>5161</c:v>
                </c:pt>
                <c:pt idx="27208">
                  <c:v>5167</c:v>
                </c:pt>
                <c:pt idx="27209">
                  <c:v>5171.8999999999996</c:v>
                </c:pt>
                <c:pt idx="27210">
                  <c:v>5183.5</c:v>
                </c:pt>
                <c:pt idx="27211">
                  <c:v>5174</c:v>
                </c:pt>
                <c:pt idx="27212">
                  <c:v>5170.1000000000004</c:v>
                </c:pt>
                <c:pt idx="27213">
                  <c:v>5167</c:v>
                </c:pt>
                <c:pt idx="27214">
                  <c:v>5165.3</c:v>
                </c:pt>
                <c:pt idx="27215">
                  <c:v>5164.7</c:v>
                </c:pt>
                <c:pt idx="27216">
                  <c:v>5152.7</c:v>
                </c:pt>
                <c:pt idx="27217">
                  <c:v>5167.3</c:v>
                </c:pt>
                <c:pt idx="27218">
                  <c:v>5152.8</c:v>
                </c:pt>
                <c:pt idx="27219">
                  <c:v>5149.5</c:v>
                </c:pt>
                <c:pt idx="27220">
                  <c:v>5172.3999999999996</c:v>
                </c:pt>
                <c:pt idx="27221">
                  <c:v>5170</c:v>
                </c:pt>
                <c:pt idx="27222">
                  <c:v>5155.3999999999996</c:v>
                </c:pt>
                <c:pt idx="27223">
                  <c:v>5161.8999999999996</c:v>
                </c:pt>
                <c:pt idx="27224">
                  <c:v>5166.3999999999996</c:v>
                </c:pt>
                <c:pt idx="27225">
                  <c:v>5183.5</c:v>
                </c:pt>
                <c:pt idx="27226">
                  <c:v>5196.1000000000004</c:v>
                </c:pt>
                <c:pt idx="27227">
                  <c:v>5173.8999999999996</c:v>
                </c:pt>
                <c:pt idx="27228">
                  <c:v>5184.8999999999996</c:v>
                </c:pt>
                <c:pt idx="27229">
                  <c:v>5176.8999999999996</c:v>
                </c:pt>
                <c:pt idx="27230">
                  <c:v>5186.8999999999996</c:v>
                </c:pt>
                <c:pt idx="27231">
                  <c:v>5175.3</c:v>
                </c:pt>
                <c:pt idx="27232">
                  <c:v>5174.8</c:v>
                </c:pt>
                <c:pt idx="27233">
                  <c:v>5173.2</c:v>
                </c:pt>
                <c:pt idx="27234">
                  <c:v>5174.3</c:v>
                </c:pt>
                <c:pt idx="27235">
                  <c:v>5183.3999999999996</c:v>
                </c:pt>
                <c:pt idx="27236">
                  <c:v>5194.7</c:v>
                </c:pt>
                <c:pt idx="27237">
                  <c:v>5166.7</c:v>
                </c:pt>
                <c:pt idx="27238">
                  <c:v>5187.5</c:v>
                </c:pt>
                <c:pt idx="27239">
                  <c:v>5159.7</c:v>
                </c:pt>
                <c:pt idx="27240">
                  <c:v>5174.8999999999996</c:v>
                </c:pt>
                <c:pt idx="27241">
                  <c:v>5178.6000000000004</c:v>
                </c:pt>
                <c:pt idx="27242">
                  <c:v>5181.1000000000004</c:v>
                </c:pt>
                <c:pt idx="27243">
                  <c:v>5200.8</c:v>
                </c:pt>
                <c:pt idx="27244">
                  <c:v>5207.5</c:v>
                </c:pt>
                <c:pt idx="27245">
                  <c:v>5184.3999999999996</c:v>
                </c:pt>
                <c:pt idx="27246">
                  <c:v>5180.8</c:v>
                </c:pt>
                <c:pt idx="27247">
                  <c:v>5173.1000000000004</c:v>
                </c:pt>
                <c:pt idx="27248">
                  <c:v>5199.3</c:v>
                </c:pt>
                <c:pt idx="27249">
                  <c:v>5193.8</c:v>
                </c:pt>
                <c:pt idx="27250">
                  <c:v>5201.8999999999996</c:v>
                </c:pt>
                <c:pt idx="27251">
                  <c:v>5183.7</c:v>
                </c:pt>
                <c:pt idx="27252">
                  <c:v>5200.7</c:v>
                </c:pt>
                <c:pt idx="27253">
                  <c:v>5214.1000000000004</c:v>
                </c:pt>
                <c:pt idx="27254">
                  <c:v>5208.6000000000004</c:v>
                </c:pt>
                <c:pt idx="27255">
                  <c:v>5208.6000000000004</c:v>
                </c:pt>
                <c:pt idx="27256">
                  <c:v>5203.3999999999996</c:v>
                </c:pt>
                <c:pt idx="27257">
                  <c:v>5195.3</c:v>
                </c:pt>
                <c:pt idx="27258">
                  <c:v>5226.5</c:v>
                </c:pt>
                <c:pt idx="27259">
                  <c:v>5204.6000000000004</c:v>
                </c:pt>
                <c:pt idx="27260">
                  <c:v>5210.2</c:v>
                </c:pt>
                <c:pt idx="27261">
                  <c:v>5214.8999999999996</c:v>
                </c:pt>
                <c:pt idx="27262">
                  <c:v>5205.1000000000004</c:v>
                </c:pt>
                <c:pt idx="27263">
                  <c:v>5231.7</c:v>
                </c:pt>
                <c:pt idx="27264">
                  <c:v>5208.7</c:v>
                </c:pt>
                <c:pt idx="27265">
                  <c:v>5202.7</c:v>
                </c:pt>
                <c:pt idx="27266">
                  <c:v>5209.5</c:v>
                </c:pt>
                <c:pt idx="27267">
                  <c:v>5203.6000000000004</c:v>
                </c:pt>
                <c:pt idx="27268">
                  <c:v>5210.8999999999996</c:v>
                </c:pt>
                <c:pt idx="27269">
                  <c:v>5196.5</c:v>
                </c:pt>
                <c:pt idx="27270">
                  <c:v>5190.8999999999996</c:v>
                </c:pt>
                <c:pt idx="27271">
                  <c:v>5220.3999999999996</c:v>
                </c:pt>
                <c:pt idx="27272">
                  <c:v>5209</c:v>
                </c:pt>
                <c:pt idx="27273">
                  <c:v>5213.6000000000004</c:v>
                </c:pt>
                <c:pt idx="27274">
                  <c:v>5207.3</c:v>
                </c:pt>
                <c:pt idx="27275">
                  <c:v>5219.6000000000004</c:v>
                </c:pt>
                <c:pt idx="27276">
                  <c:v>5211.8999999999996</c:v>
                </c:pt>
                <c:pt idx="27277">
                  <c:v>5204.8999999999996</c:v>
                </c:pt>
                <c:pt idx="27278">
                  <c:v>5191.6000000000004</c:v>
                </c:pt>
                <c:pt idx="27279">
                  <c:v>5202.6000000000004</c:v>
                </c:pt>
                <c:pt idx="27280">
                  <c:v>5206.3999999999996</c:v>
                </c:pt>
                <c:pt idx="27281">
                  <c:v>5192.2</c:v>
                </c:pt>
                <c:pt idx="27282">
                  <c:v>5198.8</c:v>
                </c:pt>
                <c:pt idx="27283">
                  <c:v>5209.7</c:v>
                </c:pt>
                <c:pt idx="27284">
                  <c:v>5199.7</c:v>
                </c:pt>
                <c:pt idx="27285">
                  <c:v>5218.3999999999996</c:v>
                </c:pt>
                <c:pt idx="27286">
                  <c:v>5193.5</c:v>
                </c:pt>
                <c:pt idx="27287">
                  <c:v>5207.8</c:v>
                </c:pt>
                <c:pt idx="27288">
                  <c:v>5210.3999999999996</c:v>
                </c:pt>
                <c:pt idx="27289">
                  <c:v>5189.6000000000004</c:v>
                </c:pt>
                <c:pt idx="27290">
                  <c:v>5212.1000000000004</c:v>
                </c:pt>
                <c:pt idx="27291">
                  <c:v>5202.1000000000004</c:v>
                </c:pt>
                <c:pt idx="27292">
                  <c:v>5174.5</c:v>
                </c:pt>
                <c:pt idx="27293">
                  <c:v>5189</c:v>
                </c:pt>
                <c:pt idx="27294">
                  <c:v>5189.3999999999996</c:v>
                </c:pt>
                <c:pt idx="27295">
                  <c:v>5190.2</c:v>
                </c:pt>
                <c:pt idx="27296">
                  <c:v>5184.6000000000004</c:v>
                </c:pt>
                <c:pt idx="27297">
                  <c:v>5196.2</c:v>
                </c:pt>
                <c:pt idx="27298">
                  <c:v>5211.8999999999996</c:v>
                </c:pt>
                <c:pt idx="27299">
                  <c:v>5205.2</c:v>
                </c:pt>
                <c:pt idx="27300">
                  <c:v>5208.7</c:v>
                </c:pt>
                <c:pt idx="27301">
                  <c:v>5210.7</c:v>
                </c:pt>
                <c:pt idx="27302">
                  <c:v>5204.3999999999996</c:v>
                </c:pt>
                <c:pt idx="27303">
                  <c:v>5231.8999999999996</c:v>
                </c:pt>
                <c:pt idx="27304">
                  <c:v>5196</c:v>
                </c:pt>
                <c:pt idx="27305">
                  <c:v>5227.8999999999996</c:v>
                </c:pt>
                <c:pt idx="27306">
                  <c:v>5207.3</c:v>
                </c:pt>
                <c:pt idx="27307">
                  <c:v>5206.5</c:v>
                </c:pt>
                <c:pt idx="27308">
                  <c:v>5193.8999999999996</c:v>
                </c:pt>
                <c:pt idx="27309">
                  <c:v>5204.8999999999996</c:v>
                </c:pt>
                <c:pt idx="27310">
                  <c:v>5211.8</c:v>
                </c:pt>
                <c:pt idx="27311">
                  <c:v>5214.8</c:v>
                </c:pt>
                <c:pt idx="27312">
                  <c:v>5203.3999999999996</c:v>
                </c:pt>
                <c:pt idx="27313">
                  <c:v>5191.3</c:v>
                </c:pt>
                <c:pt idx="27314">
                  <c:v>5201</c:v>
                </c:pt>
                <c:pt idx="27315">
                  <c:v>5204.3999999999996</c:v>
                </c:pt>
                <c:pt idx="27316">
                  <c:v>5219.5</c:v>
                </c:pt>
                <c:pt idx="27317">
                  <c:v>5198.3</c:v>
                </c:pt>
                <c:pt idx="27318">
                  <c:v>5227.1000000000004</c:v>
                </c:pt>
                <c:pt idx="27319">
                  <c:v>5208.8999999999996</c:v>
                </c:pt>
                <c:pt idx="27320">
                  <c:v>5181.1000000000004</c:v>
                </c:pt>
                <c:pt idx="27321">
                  <c:v>5216</c:v>
                </c:pt>
                <c:pt idx="27322">
                  <c:v>5219.1000000000004</c:v>
                </c:pt>
                <c:pt idx="27323">
                  <c:v>5235</c:v>
                </c:pt>
                <c:pt idx="27324">
                  <c:v>5211.3999999999996</c:v>
                </c:pt>
                <c:pt idx="27325">
                  <c:v>5202.7</c:v>
                </c:pt>
                <c:pt idx="27326">
                  <c:v>5232.2</c:v>
                </c:pt>
                <c:pt idx="27327">
                  <c:v>5220.8999999999996</c:v>
                </c:pt>
                <c:pt idx="27328">
                  <c:v>5214.8</c:v>
                </c:pt>
                <c:pt idx="27329">
                  <c:v>5233.7</c:v>
                </c:pt>
                <c:pt idx="27330">
                  <c:v>5237.3</c:v>
                </c:pt>
                <c:pt idx="27331">
                  <c:v>5234.5</c:v>
                </c:pt>
                <c:pt idx="27332">
                  <c:v>5216.8999999999996</c:v>
                </c:pt>
                <c:pt idx="27333">
                  <c:v>5223.5</c:v>
                </c:pt>
                <c:pt idx="27334">
                  <c:v>5238.6000000000004</c:v>
                </c:pt>
                <c:pt idx="27335">
                  <c:v>5233.1000000000004</c:v>
                </c:pt>
                <c:pt idx="27336">
                  <c:v>5234.5</c:v>
                </c:pt>
                <c:pt idx="27337">
                  <c:v>5241.2</c:v>
                </c:pt>
                <c:pt idx="27338">
                  <c:v>5244.3</c:v>
                </c:pt>
                <c:pt idx="27339">
                  <c:v>5240.8</c:v>
                </c:pt>
                <c:pt idx="27340">
                  <c:v>5210.8</c:v>
                </c:pt>
                <c:pt idx="27341">
                  <c:v>5215.6000000000004</c:v>
                </c:pt>
                <c:pt idx="27342">
                  <c:v>5229.5</c:v>
                </c:pt>
                <c:pt idx="27343">
                  <c:v>5234.3</c:v>
                </c:pt>
                <c:pt idx="27344">
                  <c:v>5219</c:v>
                </c:pt>
                <c:pt idx="27345">
                  <c:v>5220.8</c:v>
                </c:pt>
                <c:pt idx="27346">
                  <c:v>5251.4</c:v>
                </c:pt>
                <c:pt idx="27347">
                  <c:v>5243.4</c:v>
                </c:pt>
                <c:pt idx="27348">
                  <c:v>5225.1000000000004</c:v>
                </c:pt>
                <c:pt idx="27349">
                  <c:v>5233.3</c:v>
                </c:pt>
                <c:pt idx="27350">
                  <c:v>5238.3</c:v>
                </c:pt>
                <c:pt idx="27351">
                  <c:v>5229</c:v>
                </c:pt>
                <c:pt idx="27352">
                  <c:v>5232.3999999999996</c:v>
                </c:pt>
                <c:pt idx="27353">
                  <c:v>5228.5</c:v>
                </c:pt>
                <c:pt idx="27354">
                  <c:v>5236</c:v>
                </c:pt>
                <c:pt idx="27355">
                  <c:v>5207</c:v>
                </c:pt>
                <c:pt idx="27356">
                  <c:v>5228.8999999999996</c:v>
                </c:pt>
                <c:pt idx="27357">
                  <c:v>5205.8</c:v>
                </c:pt>
                <c:pt idx="27358">
                  <c:v>5202.3999999999996</c:v>
                </c:pt>
                <c:pt idx="27359">
                  <c:v>5205.5</c:v>
                </c:pt>
                <c:pt idx="27360">
                  <c:v>5199.5</c:v>
                </c:pt>
                <c:pt idx="27361">
                  <c:v>5190.2</c:v>
                </c:pt>
                <c:pt idx="27362">
                  <c:v>5205.5</c:v>
                </c:pt>
                <c:pt idx="27363">
                  <c:v>5221.8</c:v>
                </c:pt>
                <c:pt idx="27364">
                  <c:v>5244.7</c:v>
                </c:pt>
                <c:pt idx="27365">
                  <c:v>5232.3</c:v>
                </c:pt>
                <c:pt idx="27366">
                  <c:v>5227.8</c:v>
                </c:pt>
                <c:pt idx="27367">
                  <c:v>5226.1000000000004</c:v>
                </c:pt>
                <c:pt idx="27368">
                  <c:v>5206.6000000000004</c:v>
                </c:pt>
                <c:pt idx="27369">
                  <c:v>5194.3</c:v>
                </c:pt>
                <c:pt idx="27370">
                  <c:v>5180.2</c:v>
                </c:pt>
                <c:pt idx="27371">
                  <c:v>5168.8999999999996</c:v>
                </c:pt>
                <c:pt idx="27372">
                  <c:v>5155.3999999999996</c:v>
                </c:pt>
                <c:pt idx="27373">
                  <c:v>5153.6000000000004</c:v>
                </c:pt>
                <c:pt idx="27374">
                  <c:v>5159.8</c:v>
                </c:pt>
                <c:pt idx="27375">
                  <c:v>5168.3</c:v>
                </c:pt>
                <c:pt idx="27376">
                  <c:v>5161.3999999999996</c:v>
                </c:pt>
                <c:pt idx="27377">
                  <c:v>5163.7</c:v>
                </c:pt>
                <c:pt idx="27378">
                  <c:v>5163.3999999999996</c:v>
                </c:pt>
                <c:pt idx="27379">
                  <c:v>5170.8</c:v>
                </c:pt>
                <c:pt idx="27380">
                  <c:v>5171.5</c:v>
                </c:pt>
                <c:pt idx="27381">
                  <c:v>5165</c:v>
                </c:pt>
                <c:pt idx="27382">
                  <c:v>5164.5</c:v>
                </c:pt>
                <c:pt idx="27383">
                  <c:v>5167.3999999999996</c:v>
                </c:pt>
                <c:pt idx="27384">
                  <c:v>5163.5</c:v>
                </c:pt>
                <c:pt idx="27385">
                  <c:v>5155.1000000000004</c:v>
                </c:pt>
                <c:pt idx="27386">
                  <c:v>5171.2</c:v>
                </c:pt>
                <c:pt idx="27387">
                  <c:v>5168.7</c:v>
                </c:pt>
                <c:pt idx="27388">
                  <c:v>5181.3999999999996</c:v>
                </c:pt>
                <c:pt idx="27389">
                  <c:v>5173</c:v>
                </c:pt>
                <c:pt idx="27390">
                  <c:v>5170.6000000000004</c:v>
                </c:pt>
                <c:pt idx="27391">
                  <c:v>5174.8</c:v>
                </c:pt>
                <c:pt idx="27392">
                  <c:v>5182.8999999999996</c:v>
                </c:pt>
                <c:pt idx="27393">
                  <c:v>5195.3</c:v>
                </c:pt>
                <c:pt idx="27394">
                  <c:v>5194.8999999999996</c:v>
                </c:pt>
                <c:pt idx="27395">
                  <c:v>5195.2</c:v>
                </c:pt>
                <c:pt idx="27396">
                  <c:v>5207.3</c:v>
                </c:pt>
                <c:pt idx="27397">
                  <c:v>5212.6000000000004</c:v>
                </c:pt>
                <c:pt idx="27398">
                  <c:v>5212.2</c:v>
                </c:pt>
                <c:pt idx="27399">
                  <c:v>5231.8999999999996</c:v>
                </c:pt>
                <c:pt idx="27400">
                  <c:v>5216.6000000000004</c:v>
                </c:pt>
                <c:pt idx="27401">
                  <c:v>5224.3</c:v>
                </c:pt>
                <c:pt idx="27402">
                  <c:v>5214.8</c:v>
                </c:pt>
                <c:pt idx="27403">
                  <c:v>5210.6000000000004</c:v>
                </c:pt>
                <c:pt idx="27404">
                  <c:v>5216.7</c:v>
                </c:pt>
                <c:pt idx="27405">
                  <c:v>5218.6000000000004</c:v>
                </c:pt>
                <c:pt idx="27406">
                  <c:v>5216.5</c:v>
                </c:pt>
                <c:pt idx="27407">
                  <c:v>5220.7</c:v>
                </c:pt>
                <c:pt idx="27408">
                  <c:v>5228.8999999999996</c:v>
                </c:pt>
                <c:pt idx="27409">
                  <c:v>5211.7</c:v>
                </c:pt>
                <c:pt idx="27410">
                  <c:v>5242.1000000000004</c:v>
                </c:pt>
                <c:pt idx="27411">
                  <c:v>5213.3999999999996</c:v>
                </c:pt>
                <c:pt idx="27412">
                  <c:v>5203</c:v>
                </c:pt>
                <c:pt idx="27413">
                  <c:v>5216.5</c:v>
                </c:pt>
                <c:pt idx="27414">
                  <c:v>5197.5</c:v>
                </c:pt>
                <c:pt idx="27415">
                  <c:v>5210.3</c:v>
                </c:pt>
                <c:pt idx="27416">
                  <c:v>5207.3999999999996</c:v>
                </c:pt>
                <c:pt idx="27417">
                  <c:v>5195.2</c:v>
                </c:pt>
                <c:pt idx="27418">
                  <c:v>5207.3</c:v>
                </c:pt>
                <c:pt idx="27419">
                  <c:v>5202.6000000000004</c:v>
                </c:pt>
                <c:pt idx="27420">
                  <c:v>5197.2</c:v>
                </c:pt>
                <c:pt idx="27421">
                  <c:v>5203.5</c:v>
                </c:pt>
                <c:pt idx="27422">
                  <c:v>5191</c:v>
                </c:pt>
                <c:pt idx="27423">
                  <c:v>5203.8999999999996</c:v>
                </c:pt>
                <c:pt idx="27424">
                  <c:v>5185.5</c:v>
                </c:pt>
                <c:pt idx="27425">
                  <c:v>5195.2</c:v>
                </c:pt>
                <c:pt idx="27426">
                  <c:v>5194.2</c:v>
                </c:pt>
                <c:pt idx="27427">
                  <c:v>5196.7</c:v>
                </c:pt>
                <c:pt idx="27428">
                  <c:v>5186.8</c:v>
                </c:pt>
                <c:pt idx="27429">
                  <c:v>5200.8999999999996</c:v>
                </c:pt>
                <c:pt idx="27430">
                  <c:v>5197.6000000000004</c:v>
                </c:pt>
                <c:pt idx="27431">
                  <c:v>5213.8999999999996</c:v>
                </c:pt>
                <c:pt idx="27432">
                  <c:v>5197.5</c:v>
                </c:pt>
                <c:pt idx="27433">
                  <c:v>5199.3</c:v>
                </c:pt>
                <c:pt idx="27434">
                  <c:v>5208.2</c:v>
                </c:pt>
                <c:pt idx="27435">
                  <c:v>5202.5</c:v>
                </c:pt>
                <c:pt idx="27436">
                  <c:v>5199.6000000000004</c:v>
                </c:pt>
                <c:pt idx="27437">
                  <c:v>5202.6000000000004</c:v>
                </c:pt>
                <c:pt idx="27438">
                  <c:v>5197.3</c:v>
                </c:pt>
                <c:pt idx="27439">
                  <c:v>5200.3</c:v>
                </c:pt>
                <c:pt idx="27440">
                  <c:v>5199.8</c:v>
                </c:pt>
                <c:pt idx="27441">
                  <c:v>5194.5</c:v>
                </c:pt>
                <c:pt idx="27442">
                  <c:v>5197.8999999999996</c:v>
                </c:pt>
                <c:pt idx="27443">
                  <c:v>5191.8</c:v>
                </c:pt>
                <c:pt idx="27444">
                  <c:v>5194</c:v>
                </c:pt>
                <c:pt idx="27445">
                  <c:v>5193.2</c:v>
                </c:pt>
                <c:pt idx="27446">
                  <c:v>5191.5</c:v>
                </c:pt>
                <c:pt idx="27447">
                  <c:v>5196.2</c:v>
                </c:pt>
                <c:pt idx="27448">
                  <c:v>5211.6000000000004</c:v>
                </c:pt>
                <c:pt idx="27449">
                  <c:v>5205.8999999999996</c:v>
                </c:pt>
                <c:pt idx="27450">
                  <c:v>5198</c:v>
                </c:pt>
                <c:pt idx="27451">
                  <c:v>5203.3999999999996</c:v>
                </c:pt>
                <c:pt idx="27452">
                  <c:v>5203.3999999999996</c:v>
                </c:pt>
                <c:pt idx="27453">
                  <c:v>5200.2</c:v>
                </c:pt>
                <c:pt idx="27454">
                  <c:v>5202.1000000000004</c:v>
                </c:pt>
                <c:pt idx="27455">
                  <c:v>5209.8999999999996</c:v>
                </c:pt>
                <c:pt idx="27456">
                  <c:v>5187.7</c:v>
                </c:pt>
                <c:pt idx="27457">
                  <c:v>5204.1000000000004</c:v>
                </c:pt>
                <c:pt idx="27458">
                  <c:v>5197.1000000000004</c:v>
                </c:pt>
                <c:pt idx="27459">
                  <c:v>5216.5</c:v>
                </c:pt>
                <c:pt idx="27460">
                  <c:v>5187.3</c:v>
                </c:pt>
                <c:pt idx="27461">
                  <c:v>5195.7</c:v>
                </c:pt>
                <c:pt idx="27462">
                  <c:v>5180.1000000000004</c:v>
                </c:pt>
                <c:pt idx="27463">
                  <c:v>5205.8</c:v>
                </c:pt>
                <c:pt idx="27464">
                  <c:v>5185.6000000000004</c:v>
                </c:pt>
                <c:pt idx="27465">
                  <c:v>5192.2</c:v>
                </c:pt>
                <c:pt idx="27466">
                  <c:v>5208</c:v>
                </c:pt>
                <c:pt idx="27467">
                  <c:v>5194.6000000000004</c:v>
                </c:pt>
                <c:pt idx="27468">
                  <c:v>5215.2</c:v>
                </c:pt>
                <c:pt idx="27469">
                  <c:v>5179.1000000000004</c:v>
                </c:pt>
                <c:pt idx="27470">
                  <c:v>5199.5</c:v>
                </c:pt>
                <c:pt idx="27471">
                  <c:v>5195.3999999999996</c:v>
                </c:pt>
                <c:pt idx="27472">
                  <c:v>5201.7</c:v>
                </c:pt>
                <c:pt idx="27473">
                  <c:v>5216.8</c:v>
                </c:pt>
                <c:pt idx="27474">
                  <c:v>5185.1000000000004</c:v>
                </c:pt>
                <c:pt idx="27475">
                  <c:v>5204.1000000000004</c:v>
                </c:pt>
                <c:pt idx="27476">
                  <c:v>5202.2</c:v>
                </c:pt>
                <c:pt idx="27477">
                  <c:v>5204.3</c:v>
                </c:pt>
                <c:pt idx="27478">
                  <c:v>5199.6000000000004</c:v>
                </c:pt>
                <c:pt idx="27479">
                  <c:v>5200.5</c:v>
                </c:pt>
                <c:pt idx="27480">
                  <c:v>5184</c:v>
                </c:pt>
                <c:pt idx="27481">
                  <c:v>5202</c:v>
                </c:pt>
                <c:pt idx="27482">
                  <c:v>5177.1000000000004</c:v>
                </c:pt>
                <c:pt idx="27483">
                  <c:v>5185.1000000000004</c:v>
                </c:pt>
                <c:pt idx="27484">
                  <c:v>5182.8999999999996</c:v>
                </c:pt>
                <c:pt idx="27485">
                  <c:v>5172.3</c:v>
                </c:pt>
                <c:pt idx="27486">
                  <c:v>5173.3</c:v>
                </c:pt>
                <c:pt idx="27487">
                  <c:v>5199.5</c:v>
                </c:pt>
                <c:pt idx="27488">
                  <c:v>5182.8999999999996</c:v>
                </c:pt>
                <c:pt idx="27489">
                  <c:v>5187.8999999999996</c:v>
                </c:pt>
                <c:pt idx="27490">
                  <c:v>5190.5</c:v>
                </c:pt>
                <c:pt idx="27491">
                  <c:v>5200.3</c:v>
                </c:pt>
                <c:pt idx="27492">
                  <c:v>5189.8</c:v>
                </c:pt>
                <c:pt idx="27493">
                  <c:v>5194</c:v>
                </c:pt>
                <c:pt idx="27494">
                  <c:v>5191.7</c:v>
                </c:pt>
                <c:pt idx="27495">
                  <c:v>5184</c:v>
                </c:pt>
                <c:pt idx="27496">
                  <c:v>5183.1000000000004</c:v>
                </c:pt>
                <c:pt idx="27497">
                  <c:v>5183</c:v>
                </c:pt>
                <c:pt idx="27498">
                  <c:v>5170</c:v>
                </c:pt>
                <c:pt idx="27499">
                  <c:v>5183.2</c:v>
                </c:pt>
                <c:pt idx="27500">
                  <c:v>5188.2</c:v>
                </c:pt>
                <c:pt idx="27501">
                  <c:v>5188</c:v>
                </c:pt>
                <c:pt idx="27502">
                  <c:v>5190.3999999999996</c:v>
                </c:pt>
                <c:pt idx="27503">
                  <c:v>5186.8</c:v>
                </c:pt>
                <c:pt idx="27504">
                  <c:v>5184.8999999999996</c:v>
                </c:pt>
                <c:pt idx="27505">
                  <c:v>5181.8</c:v>
                </c:pt>
                <c:pt idx="27506">
                  <c:v>5178</c:v>
                </c:pt>
                <c:pt idx="27507">
                  <c:v>5175.3</c:v>
                </c:pt>
                <c:pt idx="27508">
                  <c:v>5179.7</c:v>
                </c:pt>
                <c:pt idx="27509">
                  <c:v>5180</c:v>
                </c:pt>
                <c:pt idx="27510">
                  <c:v>5184.8</c:v>
                </c:pt>
                <c:pt idx="27511">
                  <c:v>5186.3999999999996</c:v>
                </c:pt>
                <c:pt idx="27512">
                  <c:v>5187.8</c:v>
                </c:pt>
                <c:pt idx="27513">
                  <c:v>5196</c:v>
                </c:pt>
                <c:pt idx="27514">
                  <c:v>5197.8999999999996</c:v>
                </c:pt>
                <c:pt idx="27515">
                  <c:v>5184.8999999999996</c:v>
                </c:pt>
                <c:pt idx="27516">
                  <c:v>5199.8999999999996</c:v>
                </c:pt>
                <c:pt idx="27517">
                  <c:v>5189.1000000000004</c:v>
                </c:pt>
                <c:pt idx="27518">
                  <c:v>5190.3999999999996</c:v>
                </c:pt>
                <c:pt idx="27519">
                  <c:v>5183.7</c:v>
                </c:pt>
                <c:pt idx="27520">
                  <c:v>5182.3999999999996</c:v>
                </c:pt>
                <c:pt idx="27521">
                  <c:v>5192.7</c:v>
                </c:pt>
                <c:pt idx="27522">
                  <c:v>5189.3</c:v>
                </c:pt>
                <c:pt idx="27523">
                  <c:v>5194.8999999999996</c:v>
                </c:pt>
                <c:pt idx="27524">
                  <c:v>5203.8</c:v>
                </c:pt>
                <c:pt idx="27525">
                  <c:v>5194.5</c:v>
                </c:pt>
                <c:pt idx="27526">
                  <c:v>5196.2</c:v>
                </c:pt>
                <c:pt idx="27527">
                  <c:v>5189.8</c:v>
                </c:pt>
                <c:pt idx="27528">
                  <c:v>5189</c:v>
                </c:pt>
                <c:pt idx="27529">
                  <c:v>5207.6000000000004</c:v>
                </c:pt>
                <c:pt idx="27530">
                  <c:v>5190.8</c:v>
                </c:pt>
                <c:pt idx="27531">
                  <c:v>5198.6000000000004</c:v>
                </c:pt>
                <c:pt idx="27532">
                  <c:v>5192.2</c:v>
                </c:pt>
                <c:pt idx="27533">
                  <c:v>5183.8</c:v>
                </c:pt>
                <c:pt idx="27534">
                  <c:v>5186.3</c:v>
                </c:pt>
                <c:pt idx="27535">
                  <c:v>5198</c:v>
                </c:pt>
                <c:pt idx="27536">
                  <c:v>5194.8</c:v>
                </c:pt>
                <c:pt idx="27537">
                  <c:v>5197.1000000000004</c:v>
                </c:pt>
                <c:pt idx="27538">
                  <c:v>5192.8</c:v>
                </c:pt>
                <c:pt idx="27539">
                  <c:v>5194.2</c:v>
                </c:pt>
                <c:pt idx="27540">
                  <c:v>5190.1000000000004</c:v>
                </c:pt>
                <c:pt idx="27541">
                  <c:v>5202</c:v>
                </c:pt>
                <c:pt idx="27542">
                  <c:v>5207.1000000000004</c:v>
                </c:pt>
                <c:pt idx="27543">
                  <c:v>5201.7</c:v>
                </c:pt>
                <c:pt idx="27544">
                  <c:v>5208.1000000000004</c:v>
                </c:pt>
                <c:pt idx="27545">
                  <c:v>5209.5</c:v>
                </c:pt>
                <c:pt idx="27546">
                  <c:v>5221.3</c:v>
                </c:pt>
                <c:pt idx="27547">
                  <c:v>5196.1000000000004</c:v>
                </c:pt>
                <c:pt idx="27548">
                  <c:v>5195.8</c:v>
                </c:pt>
                <c:pt idx="27549">
                  <c:v>5188.1000000000004</c:v>
                </c:pt>
                <c:pt idx="27550">
                  <c:v>5174.8</c:v>
                </c:pt>
                <c:pt idx="27551">
                  <c:v>5171.6000000000004</c:v>
                </c:pt>
                <c:pt idx="27552">
                  <c:v>5157.1000000000004</c:v>
                </c:pt>
                <c:pt idx="27553">
                  <c:v>5151.1000000000004</c:v>
                </c:pt>
                <c:pt idx="27554">
                  <c:v>5150.2</c:v>
                </c:pt>
                <c:pt idx="27555">
                  <c:v>5163.3</c:v>
                </c:pt>
                <c:pt idx="27556">
                  <c:v>5152.8999999999996</c:v>
                </c:pt>
                <c:pt idx="27557">
                  <c:v>5161.1000000000004</c:v>
                </c:pt>
                <c:pt idx="27558">
                  <c:v>5160.1000000000004</c:v>
                </c:pt>
                <c:pt idx="27559">
                  <c:v>5168.8999999999996</c:v>
                </c:pt>
                <c:pt idx="27560">
                  <c:v>5161.7</c:v>
                </c:pt>
                <c:pt idx="27561">
                  <c:v>5155.8999999999996</c:v>
                </c:pt>
                <c:pt idx="27562">
                  <c:v>5157.3999999999996</c:v>
                </c:pt>
                <c:pt idx="27563">
                  <c:v>5135</c:v>
                </c:pt>
                <c:pt idx="27564">
                  <c:v>5140</c:v>
                </c:pt>
                <c:pt idx="27565">
                  <c:v>5142.3</c:v>
                </c:pt>
                <c:pt idx="27566">
                  <c:v>5135</c:v>
                </c:pt>
                <c:pt idx="27567">
                  <c:v>5130.8</c:v>
                </c:pt>
                <c:pt idx="27568">
                  <c:v>5117.2</c:v>
                </c:pt>
                <c:pt idx="27569">
                  <c:v>5108.6000000000004</c:v>
                </c:pt>
                <c:pt idx="27570">
                  <c:v>5107.1000000000004</c:v>
                </c:pt>
                <c:pt idx="27571">
                  <c:v>5095.8</c:v>
                </c:pt>
                <c:pt idx="27572">
                  <c:v>5124.1000000000004</c:v>
                </c:pt>
                <c:pt idx="27573">
                  <c:v>5098.8</c:v>
                </c:pt>
                <c:pt idx="27574">
                  <c:v>5118.3</c:v>
                </c:pt>
                <c:pt idx="27575">
                  <c:v>5115.8999999999996</c:v>
                </c:pt>
                <c:pt idx="27576">
                  <c:v>5118.2</c:v>
                </c:pt>
                <c:pt idx="27577">
                  <c:v>5095.3</c:v>
                </c:pt>
                <c:pt idx="27578">
                  <c:v>5103.3</c:v>
                </c:pt>
                <c:pt idx="27579">
                  <c:v>5109.3999999999996</c:v>
                </c:pt>
                <c:pt idx="27580">
                  <c:v>5097.2</c:v>
                </c:pt>
                <c:pt idx="27581">
                  <c:v>5090.7</c:v>
                </c:pt>
                <c:pt idx="27582">
                  <c:v>5088.8999999999996</c:v>
                </c:pt>
                <c:pt idx="27583">
                  <c:v>5090.8</c:v>
                </c:pt>
                <c:pt idx="27584">
                  <c:v>5103</c:v>
                </c:pt>
                <c:pt idx="27585">
                  <c:v>5075.6000000000004</c:v>
                </c:pt>
                <c:pt idx="27586">
                  <c:v>5076</c:v>
                </c:pt>
                <c:pt idx="27587">
                  <c:v>5071.6000000000004</c:v>
                </c:pt>
                <c:pt idx="27588">
                  <c:v>5073</c:v>
                </c:pt>
                <c:pt idx="27589">
                  <c:v>5070</c:v>
                </c:pt>
                <c:pt idx="27590">
                  <c:v>5059.8</c:v>
                </c:pt>
                <c:pt idx="27591">
                  <c:v>5072.1000000000004</c:v>
                </c:pt>
                <c:pt idx="27592">
                  <c:v>5048</c:v>
                </c:pt>
                <c:pt idx="27593">
                  <c:v>5041.2</c:v>
                </c:pt>
                <c:pt idx="27594">
                  <c:v>5031.7</c:v>
                </c:pt>
                <c:pt idx="27595">
                  <c:v>5028</c:v>
                </c:pt>
                <c:pt idx="27596">
                  <c:v>5032.1000000000004</c:v>
                </c:pt>
                <c:pt idx="27597">
                  <c:v>5028.8999999999996</c:v>
                </c:pt>
                <c:pt idx="27598">
                  <c:v>5030.3999999999996</c:v>
                </c:pt>
                <c:pt idx="27599">
                  <c:v>5024.3999999999996</c:v>
                </c:pt>
                <c:pt idx="27600">
                  <c:v>5033.6000000000004</c:v>
                </c:pt>
                <c:pt idx="27601">
                  <c:v>5024.7</c:v>
                </c:pt>
                <c:pt idx="27602">
                  <c:v>5028.5</c:v>
                </c:pt>
                <c:pt idx="27603">
                  <c:v>5029.3999999999996</c:v>
                </c:pt>
                <c:pt idx="27604">
                  <c:v>5019.8999999999996</c:v>
                </c:pt>
                <c:pt idx="27605">
                  <c:v>5011.1000000000004</c:v>
                </c:pt>
                <c:pt idx="27606">
                  <c:v>5004.6000000000004</c:v>
                </c:pt>
                <c:pt idx="27607">
                  <c:v>5007.7</c:v>
                </c:pt>
                <c:pt idx="27608">
                  <c:v>5009.8</c:v>
                </c:pt>
                <c:pt idx="27609">
                  <c:v>5000.1000000000004</c:v>
                </c:pt>
                <c:pt idx="27610">
                  <c:v>4992.6000000000004</c:v>
                </c:pt>
                <c:pt idx="27611">
                  <c:v>4984.6000000000004</c:v>
                </c:pt>
                <c:pt idx="27612">
                  <c:v>5008.5</c:v>
                </c:pt>
                <c:pt idx="27613">
                  <c:v>4997.5</c:v>
                </c:pt>
                <c:pt idx="27614">
                  <c:v>5001</c:v>
                </c:pt>
                <c:pt idx="27615">
                  <c:v>5004.5</c:v>
                </c:pt>
                <c:pt idx="27616">
                  <c:v>5013.3999999999996</c:v>
                </c:pt>
                <c:pt idx="27617">
                  <c:v>5014.6000000000004</c:v>
                </c:pt>
                <c:pt idx="27618">
                  <c:v>5016.6000000000004</c:v>
                </c:pt>
                <c:pt idx="27619">
                  <c:v>5011.8</c:v>
                </c:pt>
                <c:pt idx="27620">
                  <c:v>5012.8999999999996</c:v>
                </c:pt>
                <c:pt idx="27621">
                  <c:v>5036.8999999999996</c:v>
                </c:pt>
                <c:pt idx="27622">
                  <c:v>5031</c:v>
                </c:pt>
                <c:pt idx="27623">
                  <c:v>5025.1000000000004</c:v>
                </c:pt>
                <c:pt idx="27624">
                  <c:v>5028.2</c:v>
                </c:pt>
                <c:pt idx="27625">
                  <c:v>5016.1000000000004</c:v>
                </c:pt>
                <c:pt idx="27626">
                  <c:v>5017.3</c:v>
                </c:pt>
                <c:pt idx="27627">
                  <c:v>5024.1000000000004</c:v>
                </c:pt>
                <c:pt idx="27628">
                  <c:v>5020</c:v>
                </c:pt>
                <c:pt idx="27629">
                  <c:v>5014.2</c:v>
                </c:pt>
                <c:pt idx="27630">
                  <c:v>5008.1000000000004</c:v>
                </c:pt>
                <c:pt idx="27631">
                  <c:v>5008.7</c:v>
                </c:pt>
                <c:pt idx="27632">
                  <c:v>5018</c:v>
                </c:pt>
                <c:pt idx="27633">
                  <c:v>5021.5</c:v>
                </c:pt>
                <c:pt idx="27634">
                  <c:v>5020.3999999999996</c:v>
                </c:pt>
                <c:pt idx="27635">
                  <c:v>5013.7</c:v>
                </c:pt>
                <c:pt idx="27636">
                  <c:v>5002.7</c:v>
                </c:pt>
                <c:pt idx="27637">
                  <c:v>5023.7</c:v>
                </c:pt>
                <c:pt idx="27638">
                  <c:v>5024.7</c:v>
                </c:pt>
                <c:pt idx="27639">
                  <c:v>5025.3999999999996</c:v>
                </c:pt>
                <c:pt idx="27640">
                  <c:v>5017.2</c:v>
                </c:pt>
                <c:pt idx="27641">
                  <c:v>5020.6000000000004</c:v>
                </c:pt>
                <c:pt idx="27642">
                  <c:v>5020.7</c:v>
                </c:pt>
                <c:pt idx="27643">
                  <c:v>5006</c:v>
                </c:pt>
                <c:pt idx="27644">
                  <c:v>5024.8999999999996</c:v>
                </c:pt>
                <c:pt idx="27645">
                  <c:v>5027.3</c:v>
                </c:pt>
                <c:pt idx="27646">
                  <c:v>5035.3</c:v>
                </c:pt>
                <c:pt idx="27647">
                  <c:v>5041.5</c:v>
                </c:pt>
                <c:pt idx="27648">
                  <c:v>5034</c:v>
                </c:pt>
                <c:pt idx="27649">
                  <c:v>5044.8999999999996</c:v>
                </c:pt>
                <c:pt idx="27650">
                  <c:v>5048.5</c:v>
                </c:pt>
                <c:pt idx="27651">
                  <c:v>5044.1000000000004</c:v>
                </c:pt>
                <c:pt idx="27652">
                  <c:v>5042.2</c:v>
                </c:pt>
                <c:pt idx="27653">
                  <c:v>5055.1000000000004</c:v>
                </c:pt>
                <c:pt idx="27654">
                  <c:v>5072.8</c:v>
                </c:pt>
                <c:pt idx="27655">
                  <c:v>5073.1000000000004</c:v>
                </c:pt>
                <c:pt idx="27656">
                  <c:v>5070</c:v>
                </c:pt>
                <c:pt idx="27657">
                  <c:v>5061.5</c:v>
                </c:pt>
                <c:pt idx="27658">
                  <c:v>5075.8999999999996</c:v>
                </c:pt>
                <c:pt idx="27659">
                  <c:v>5069.8999999999996</c:v>
                </c:pt>
                <c:pt idx="27660">
                  <c:v>5074.1000000000004</c:v>
                </c:pt>
                <c:pt idx="27661">
                  <c:v>5066.8</c:v>
                </c:pt>
                <c:pt idx="27662">
                  <c:v>5071.3999999999996</c:v>
                </c:pt>
                <c:pt idx="27663">
                  <c:v>5070.2</c:v>
                </c:pt>
                <c:pt idx="27664">
                  <c:v>5079.8</c:v>
                </c:pt>
                <c:pt idx="27665">
                  <c:v>5084.8999999999996</c:v>
                </c:pt>
                <c:pt idx="27666">
                  <c:v>5087</c:v>
                </c:pt>
                <c:pt idx="27667">
                  <c:v>5089.5</c:v>
                </c:pt>
                <c:pt idx="27668">
                  <c:v>5100.7</c:v>
                </c:pt>
                <c:pt idx="27669">
                  <c:v>5106.2</c:v>
                </c:pt>
                <c:pt idx="27670">
                  <c:v>5106.1000000000004</c:v>
                </c:pt>
                <c:pt idx="27671">
                  <c:v>5111.3</c:v>
                </c:pt>
                <c:pt idx="27672">
                  <c:v>5100.3999999999996</c:v>
                </c:pt>
                <c:pt idx="27673">
                  <c:v>5095.1000000000004</c:v>
                </c:pt>
                <c:pt idx="27674">
                  <c:v>5093.3999999999996</c:v>
                </c:pt>
                <c:pt idx="27675">
                  <c:v>5095.7</c:v>
                </c:pt>
                <c:pt idx="27676">
                  <c:v>5087.2</c:v>
                </c:pt>
                <c:pt idx="27677">
                  <c:v>5095</c:v>
                </c:pt>
                <c:pt idx="27678">
                  <c:v>5086.5</c:v>
                </c:pt>
                <c:pt idx="27679">
                  <c:v>5079</c:v>
                </c:pt>
                <c:pt idx="27680">
                  <c:v>5079.1000000000004</c:v>
                </c:pt>
                <c:pt idx="27681">
                  <c:v>5094</c:v>
                </c:pt>
                <c:pt idx="27682">
                  <c:v>5085</c:v>
                </c:pt>
                <c:pt idx="27683">
                  <c:v>5085.8</c:v>
                </c:pt>
                <c:pt idx="27684">
                  <c:v>5086</c:v>
                </c:pt>
                <c:pt idx="27685">
                  <c:v>5091.8999999999996</c:v>
                </c:pt>
                <c:pt idx="27686">
                  <c:v>5100.5</c:v>
                </c:pt>
                <c:pt idx="27687">
                  <c:v>5098.2</c:v>
                </c:pt>
                <c:pt idx="27688">
                  <c:v>5091.2</c:v>
                </c:pt>
                <c:pt idx="27689">
                  <c:v>5097.8999999999996</c:v>
                </c:pt>
                <c:pt idx="27690">
                  <c:v>5099.1000000000004</c:v>
                </c:pt>
                <c:pt idx="27691">
                  <c:v>5105.3</c:v>
                </c:pt>
                <c:pt idx="27692">
                  <c:v>5103.8999999999996</c:v>
                </c:pt>
                <c:pt idx="27693">
                  <c:v>5094.7</c:v>
                </c:pt>
                <c:pt idx="27694">
                  <c:v>5097.1000000000004</c:v>
                </c:pt>
                <c:pt idx="27695">
                  <c:v>5061.1000000000004</c:v>
                </c:pt>
                <c:pt idx="27696">
                  <c:v>5052.8</c:v>
                </c:pt>
                <c:pt idx="27697">
                  <c:v>5049.3999999999996</c:v>
                </c:pt>
                <c:pt idx="27698">
                  <c:v>5051.1000000000004</c:v>
                </c:pt>
                <c:pt idx="27699">
                  <c:v>5044.3999999999996</c:v>
                </c:pt>
                <c:pt idx="27700">
                  <c:v>5050.3999999999996</c:v>
                </c:pt>
                <c:pt idx="27701">
                  <c:v>5042.6000000000004</c:v>
                </c:pt>
                <c:pt idx="27702">
                  <c:v>5051.7</c:v>
                </c:pt>
                <c:pt idx="27703">
                  <c:v>5052.8</c:v>
                </c:pt>
                <c:pt idx="27704">
                  <c:v>5044.5</c:v>
                </c:pt>
                <c:pt idx="27705">
                  <c:v>5049.3999999999996</c:v>
                </c:pt>
                <c:pt idx="27706">
                  <c:v>5051.8999999999996</c:v>
                </c:pt>
                <c:pt idx="27707">
                  <c:v>5060</c:v>
                </c:pt>
                <c:pt idx="27708">
                  <c:v>5056.5</c:v>
                </c:pt>
                <c:pt idx="27709">
                  <c:v>5044.8</c:v>
                </c:pt>
                <c:pt idx="27710">
                  <c:v>5040</c:v>
                </c:pt>
                <c:pt idx="27711">
                  <c:v>5036</c:v>
                </c:pt>
                <c:pt idx="27712">
                  <c:v>5025.3</c:v>
                </c:pt>
                <c:pt idx="27713">
                  <c:v>5025.3999999999996</c:v>
                </c:pt>
                <c:pt idx="27714">
                  <c:v>5032.7</c:v>
                </c:pt>
                <c:pt idx="27715">
                  <c:v>5039.8</c:v>
                </c:pt>
                <c:pt idx="27716">
                  <c:v>5028.5</c:v>
                </c:pt>
                <c:pt idx="27717">
                  <c:v>5026.8999999999996</c:v>
                </c:pt>
                <c:pt idx="27718">
                  <c:v>5032.7</c:v>
                </c:pt>
                <c:pt idx="27719">
                  <c:v>5031.8999999999996</c:v>
                </c:pt>
                <c:pt idx="27720">
                  <c:v>5042.8</c:v>
                </c:pt>
                <c:pt idx="27721">
                  <c:v>5043.7</c:v>
                </c:pt>
                <c:pt idx="27722">
                  <c:v>5033.5</c:v>
                </c:pt>
                <c:pt idx="27723">
                  <c:v>5069.8</c:v>
                </c:pt>
                <c:pt idx="27724">
                  <c:v>5053.8999999999996</c:v>
                </c:pt>
                <c:pt idx="27725">
                  <c:v>5044.3999999999996</c:v>
                </c:pt>
                <c:pt idx="27726">
                  <c:v>5069.3</c:v>
                </c:pt>
                <c:pt idx="27727">
                  <c:v>5079.6000000000004</c:v>
                </c:pt>
                <c:pt idx="27728">
                  <c:v>5057.3</c:v>
                </c:pt>
                <c:pt idx="27729">
                  <c:v>5078.1000000000004</c:v>
                </c:pt>
                <c:pt idx="27730">
                  <c:v>5070.1000000000004</c:v>
                </c:pt>
                <c:pt idx="27731">
                  <c:v>5068.8999999999996</c:v>
                </c:pt>
                <c:pt idx="27732">
                  <c:v>5072.5</c:v>
                </c:pt>
                <c:pt idx="27733">
                  <c:v>5072.8</c:v>
                </c:pt>
                <c:pt idx="27734">
                  <c:v>5066.6000000000004</c:v>
                </c:pt>
                <c:pt idx="27735">
                  <c:v>5066.8999999999996</c:v>
                </c:pt>
                <c:pt idx="27736">
                  <c:v>5062.2</c:v>
                </c:pt>
                <c:pt idx="27737">
                  <c:v>5065.8</c:v>
                </c:pt>
                <c:pt idx="27738">
                  <c:v>5065.2</c:v>
                </c:pt>
                <c:pt idx="27739">
                  <c:v>5069.6000000000004</c:v>
                </c:pt>
                <c:pt idx="27740">
                  <c:v>5063.3999999999996</c:v>
                </c:pt>
                <c:pt idx="27741">
                  <c:v>5056.2</c:v>
                </c:pt>
                <c:pt idx="27742">
                  <c:v>5062.8</c:v>
                </c:pt>
                <c:pt idx="27743">
                  <c:v>5062.6000000000004</c:v>
                </c:pt>
                <c:pt idx="27744">
                  <c:v>5058.1000000000004</c:v>
                </c:pt>
                <c:pt idx="27745">
                  <c:v>5066.8999999999996</c:v>
                </c:pt>
                <c:pt idx="27746">
                  <c:v>5070.7</c:v>
                </c:pt>
                <c:pt idx="27747">
                  <c:v>5069.8999999999996</c:v>
                </c:pt>
                <c:pt idx="27748">
                  <c:v>5070</c:v>
                </c:pt>
                <c:pt idx="27749">
                  <c:v>5069.2</c:v>
                </c:pt>
                <c:pt idx="27750">
                  <c:v>5064.1000000000004</c:v>
                </c:pt>
                <c:pt idx="27751">
                  <c:v>5072.5</c:v>
                </c:pt>
                <c:pt idx="27752">
                  <c:v>5074.3</c:v>
                </c:pt>
                <c:pt idx="27753">
                  <c:v>5071.6000000000004</c:v>
                </c:pt>
                <c:pt idx="27754">
                  <c:v>5075.8</c:v>
                </c:pt>
                <c:pt idx="27755">
                  <c:v>5078.7</c:v>
                </c:pt>
                <c:pt idx="27756">
                  <c:v>5069.6000000000004</c:v>
                </c:pt>
                <c:pt idx="27757">
                  <c:v>5077.5</c:v>
                </c:pt>
                <c:pt idx="27758">
                  <c:v>5071.8</c:v>
                </c:pt>
                <c:pt idx="27759">
                  <c:v>5058.5</c:v>
                </c:pt>
                <c:pt idx="27760">
                  <c:v>5061.2</c:v>
                </c:pt>
                <c:pt idx="27761">
                  <c:v>5070.2</c:v>
                </c:pt>
                <c:pt idx="27762">
                  <c:v>5072.6000000000004</c:v>
                </c:pt>
                <c:pt idx="27763">
                  <c:v>5071.2</c:v>
                </c:pt>
                <c:pt idx="27764">
                  <c:v>5070.6000000000004</c:v>
                </c:pt>
                <c:pt idx="27765">
                  <c:v>5079.7</c:v>
                </c:pt>
                <c:pt idx="27766">
                  <c:v>5061.2</c:v>
                </c:pt>
                <c:pt idx="27767">
                  <c:v>5061.7</c:v>
                </c:pt>
                <c:pt idx="27768">
                  <c:v>5074.1000000000004</c:v>
                </c:pt>
                <c:pt idx="27769">
                  <c:v>5079.3999999999996</c:v>
                </c:pt>
                <c:pt idx="27770">
                  <c:v>5050.5</c:v>
                </c:pt>
                <c:pt idx="27771">
                  <c:v>5064.8</c:v>
                </c:pt>
                <c:pt idx="27772">
                  <c:v>5072.6000000000004</c:v>
                </c:pt>
                <c:pt idx="27773">
                  <c:v>5071</c:v>
                </c:pt>
                <c:pt idx="27774">
                  <c:v>5066.3999999999996</c:v>
                </c:pt>
                <c:pt idx="27775">
                  <c:v>5064.8999999999996</c:v>
                </c:pt>
                <c:pt idx="27776">
                  <c:v>5056.3</c:v>
                </c:pt>
                <c:pt idx="27777">
                  <c:v>5057.5</c:v>
                </c:pt>
                <c:pt idx="27778">
                  <c:v>5058</c:v>
                </c:pt>
                <c:pt idx="27779">
                  <c:v>5068.8999999999996</c:v>
                </c:pt>
                <c:pt idx="27780">
                  <c:v>5060</c:v>
                </c:pt>
                <c:pt idx="27781">
                  <c:v>5057.3999999999996</c:v>
                </c:pt>
                <c:pt idx="27782">
                  <c:v>5058.6000000000004</c:v>
                </c:pt>
                <c:pt idx="27783">
                  <c:v>5048.3999999999996</c:v>
                </c:pt>
                <c:pt idx="27784">
                  <c:v>5053.1000000000004</c:v>
                </c:pt>
                <c:pt idx="27785">
                  <c:v>5053.6000000000004</c:v>
                </c:pt>
                <c:pt idx="27786">
                  <c:v>5046.7</c:v>
                </c:pt>
                <c:pt idx="27787">
                  <c:v>5072.7</c:v>
                </c:pt>
                <c:pt idx="27788">
                  <c:v>5080</c:v>
                </c:pt>
                <c:pt idx="27789">
                  <c:v>5066</c:v>
                </c:pt>
                <c:pt idx="27790">
                  <c:v>5074.8999999999996</c:v>
                </c:pt>
                <c:pt idx="27791">
                  <c:v>5067.1000000000004</c:v>
                </c:pt>
                <c:pt idx="27792">
                  <c:v>5058.8</c:v>
                </c:pt>
                <c:pt idx="27793">
                  <c:v>5066.6000000000004</c:v>
                </c:pt>
                <c:pt idx="27794">
                  <c:v>5079.2</c:v>
                </c:pt>
                <c:pt idx="27795">
                  <c:v>5073.3999999999996</c:v>
                </c:pt>
                <c:pt idx="27796">
                  <c:v>5082.8</c:v>
                </c:pt>
                <c:pt idx="27797">
                  <c:v>5074.2</c:v>
                </c:pt>
                <c:pt idx="27798">
                  <c:v>5078</c:v>
                </c:pt>
                <c:pt idx="27799">
                  <c:v>5072</c:v>
                </c:pt>
                <c:pt idx="27800">
                  <c:v>5067.3999999999996</c:v>
                </c:pt>
                <c:pt idx="27801">
                  <c:v>5072.3</c:v>
                </c:pt>
                <c:pt idx="27802">
                  <c:v>5071.1000000000004</c:v>
                </c:pt>
                <c:pt idx="27803">
                  <c:v>5064.6000000000004</c:v>
                </c:pt>
                <c:pt idx="27804">
                  <c:v>5059.6000000000004</c:v>
                </c:pt>
                <c:pt idx="27805">
                  <c:v>5058.3999999999996</c:v>
                </c:pt>
                <c:pt idx="27806">
                  <c:v>5056.1000000000004</c:v>
                </c:pt>
                <c:pt idx="27807">
                  <c:v>5053.5</c:v>
                </c:pt>
                <c:pt idx="27808">
                  <c:v>5039.6000000000004</c:v>
                </c:pt>
                <c:pt idx="27809">
                  <c:v>5056.7</c:v>
                </c:pt>
                <c:pt idx="27810">
                  <c:v>5050.3</c:v>
                </c:pt>
                <c:pt idx="27811">
                  <c:v>5050.6000000000004</c:v>
                </c:pt>
                <c:pt idx="27812">
                  <c:v>5051.1000000000004</c:v>
                </c:pt>
                <c:pt idx="27813">
                  <c:v>5070</c:v>
                </c:pt>
                <c:pt idx="27814">
                  <c:v>5060</c:v>
                </c:pt>
                <c:pt idx="27815">
                  <c:v>5056.8</c:v>
                </c:pt>
                <c:pt idx="27816">
                  <c:v>5065.6000000000004</c:v>
                </c:pt>
                <c:pt idx="27817">
                  <c:v>5072.2</c:v>
                </c:pt>
                <c:pt idx="27818">
                  <c:v>5065</c:v>
                </c:pt>
                <c:pt idx="27819">
                  <c:v>5065.8999999999996</c:v>
                </c:pt>
                <c:pt idx="27820">
                  <c:v>5065.6000000000004</c:v>
                </c:pt>
                <c:pt idx="27821">
                  <c:v>5071.3</c:v>
                </c:pt>
                <c:pt idx="27822">
                  <c:v>5080.3</c:v>
                </c:pt>
                <c:pt idx="27823">
                  <c:v>5084.2</c:v>
                </c:pt>
                <c:pt idx="27824">
                  <c:v>5077.5</c:v>
                </c:pt>
                <c:pt idx="27825">
                  <c:v>5085.3</c:v>
                </c:pt>
                <c:pt idx="27826">
                  <c:v>5097.1000000000004</c:v>
                </c:pt>
                <c:pt idx="27827">
                  <c:v>5093.5</c:v>
                </c:pt>
                <c:pt idx="27828">
                  <c:v>5088.3</c:v>
                </c:pt>
                <c:pt idx="27829">
                  <c:v>5095.8999999999996</c:v>
                </c:pt>
                <c:pt idx="27830">
                  <c:v>5083.5</c:v>
                </c:pt>
                <c:pt idx="27831">
                  <c:v>5072.3</c:v>
                </c:pt>
                <c:pt idx="27832">
                  <c:v>5077.8</c:v>
                </c:pt>
                <c:pt idx="27833">
                  <c:v>5079.1000000000004</c:v>
                </c:pt>
                <c:pt idx="27834">
                  <c:v>5079.8999999999996</c:v>
                </c:pt>
                <c:pt idx="27835">
                  <c:v>5089.7</c:v>
                </c:pt>
                <c:pt idx="27836">
                  <c:v>5096.3</c:v>
                </c:pt>
                <c:pt idx="27837">
                  <c:v>5101.6000000000004</c:v>
                </c:pt>
                <c:pt idx="27838">
                  <c:v>5100.7</c:v>
                </c:pt>
                <c:pt idx="27839">
                  <c:v>5091.1000000000004</c:v>
                </c:pt>
                <c:pt idx="27840">
                  <c:v>5078.6000000000004</c:v>
                </c:pt>
                <c:pt idx="27841">
                  <c:v>5079.6000000000004</c:v>
                </c:pt>
                <c:pt idx="27842">
                  <c:v>5076.5</c:v>
                </c:pt>
                <c:pt idx="27843">
                  <c:v>5074.3999999999996</c:v>
                </c:pt>
                <c:pt idx="27844">
                  <c:v>5072.8999999999996</c:v>
                </c:pt>
                <c:pt idx="27845">
                  <c:v>5073.8</c:v>
                </c:pt>
                <c:pt idx="27846">
                  <c:v>5075.6000000000004</c:v>
                </c:pt>
                <c:pt idx="27847">
                  <c:v>5074.3</c:v>
                </c:pt>
                <c:pt idx="27848">
                  <c:v>5082.5</c:v>
                </c:pt>
                <c:pt idx="27849">
                  <c:v>5084.3999999999996</c:v>
                </c:pt>
                <c:pt idx="27850">
                  <c:v>5089.8999999999996</c:v>
                </c:pt>
                <c:pt idx="27851">
                  <c:v>5081.8</c:v>
                </c:pt>
                <c:pt idx="27852">
                  <c:v>5081.7</c:v>
                </c:pt>
                <c:pt idx="27853">
                  <c:v>5079.8</c:v>
                </c:pt>
                <c:pt idx="27854">
                  <c:v>5081.3</c:v>
                </c:pt>
                <c:pt idx="27855">
                  <c:v>5087.8</c:v>
                </c:pt>
                <c:pt idx="27856">
                  <c:v>5091.5</c:v>
                </c:pt>
                <c:pt idx="27857">
                  <c:v>5075.6000000000004</c:v>
                </c:pt>
                <c:pt idx="27858">
                  <c:v>5067.6000000000004</c:v>
                </c:pt>
                <c:pt idx="27859">
                  <c:v>5058.3</c:v>
                </c:pt>
                <c:pt idx="27860">
                  <c:v>5071.3999999999996</c:v>
                </c:pt>
                <c:pt idx="27861">
                  <c:v>5078.2</c:v>
                </c:pt>
                <c:pt idx="27862">
                  <c:v>5085.3</c:v>
                </c:pt>
                <c:pt idx="27863">
                  <c:v>5091.5</c:v>
                </c:pt>
                <c:pt idx="27864">
                  <c:v>5106.7</c:v>
                </c:pt>
                <c:pt idx="27865">
                  <c:v>5109.8</c:v>
                </c:pt>
                <c:pt idx="27866">
                  <c:v>5097.5</c:v>
                </c:pt>
                <c:pt idx="27867">
                  <c:v>5107.5</c:v>
                </c:pt>
                <c:pt idx="27868">
                  <c:v>5096</c:v>
                </c:pt>
                <c:pt idx="27869">
                  <c:v>5093.5</c:v>
                </c:pt>
                <c:pt idx="27870">
                  <c:v>5096.3</c:v>
                </c:pt>
                <c:pt idx="27871">
                  <c:v>5098.3</c:v>
                </c:pt>
                <c:pt idx="27872">
                  <c:v>5102.8</c:v>
                </c:pt>
                <c:pt idx="27873">
                  <c:v>5108.3999999999996</c:v>
                </c:pt>
                <c:pt idx="27874">
                  <c:v>5105</c:v>
                </c:pt>
                <c:pt idx="27875">
                  <c:v>5121.3</c:v>
                </c:pt>
                <c:pt idx="27876">
                  <c:v>5117.8</c:v>
                </c:pt>
                <c:pt idx="27877">
                  <c:v>5103.3999999999996</c:v>
                </c:pt>
                <c:pt idx="27878">
                  <c:v>5096</c:v>
                </c:pt>
                <c:pt idx="27879">
                  <c:v>5107.1000000000004</c:v>
                </c:pt>
                <c:pt idx="27880">
                  <c:v>5104.3999999999996</c:v>
                </c:pt>
                <c:pt idx="27881">
                  <c:v>5122.3999999999996</c:v>
                </c:pt>
                <c:pt idx="27882">
                  <c:v>5135.6000000000004</c:v>
                </c:pt>
                <c:pt idx="27883">
                  <c:v>5143.3</c:v>
                </c:pt>
                <c:pt idx="27884">
                  <c:v>5145.6000000000004</c:v>
                </c:pt>
                <c:pt idx="27885">
                  <c:v>5146.6000000000004</c:v>
                </c:pt>
                <c:pt idx="27886">
                  <c:v>5148.1000000000004</c:v>
                </c:pt>
                <c:pt idx="27887">
                  <c:v>5149</c:v>
                </c:pt>
                <c:pt idx="27888">
                  <c:v>5154.3</c:v>
                </c:pt>
                <c:pt idx="27889">
                  <c:v>5147.3</c:v>
                </c:pt>
                <c:pt idx="27890">
                  <c:v>5135.2</c:v>
                </c:pt>
                <c:pt idx="27891">
                  <c:v>5127.2</c:v>
                </c:pt>
                <c:pt idx="27892">
                  <c:v>5118</c:v>
                </c:pt>
                <c:pt idx="27893">
                  <c:v>5108.3999999999996</c:v>
                </c:pt>
                <c:pt idx="27894">
                  <c:v>5101.3999999999996</c:v>
                </c:pt>
                <c:pt idx="27895">
                  <c:v>5091.1000000000004</c:v>
                </c:pt>
                <c:pt idx="27896">
                  <c:v>5100.2</c:v>
                </c:pt>
                <c:pt idx="27897">
                  <c:v>5091.8999999999996</c:v>
                </c:pt>
                <c:pt idx="27898">
                  <c:v>5090.3</c:v>
                </c:pt>
                <c:pt idx="27899">
                  <c:v>5086</c:v>
                </c:pt>
                <c:pt idx="27900">
                  <c:v>5071.3</c:v>
                </c:pt>
                <c:pt idx="27901">
                  <c:v>5068.6000000000004</c:v>
                </c:pt>
                <c:pt idx="27902">
                  <c:v>5067.2</c:v>
                </c:pt>
                <c:pt idx="27903">
                  <c:v>5064.1000000000004</c:v>
                </c:pt>
                <c:pt idx="27904">
                  <c:v>5053.8999999999996</c:v>
                </c:pt>
                <c:pt idx="27905">
                  <c:v>5048.2</c:v>
                </c:pt>
                <c:pt idx="27906">
                  <c:v>5056.3</c:v>
                </c:pt>
                <c:pt idx="27907">
                  <c:v>5062.8</c:v>
                </c:pt>
                <c:pt idx="27908">
                  <c:v>5066.5</c:v>
                </c:pt>
                <c:pt idx="27909">
                  <c:v>5080.1000000000004</c:v>
                </c:pt>
                <c:pt idx="27910">
                  <c:v>5092.6000000000004</c:v>
                </c:pt>
                <c:pt idx="27911">
                  <c:v>5112.1000000000004</c:v>
                </c:pt>
                <c:pt idx="27912">
                  <c:v>5115.6000000000004</c:v>
                </c:pt>
                <c:pt idx="27913">
                  <c:v>5096.3999999999996</c:v>
                </c:pt>
                <c:pt idx="27914">
                  <c:v>5100.7</c:v>
                </c:pt>
                <c:pt idx="27915">
                  <c:v>5103.2</c:v>
                </c:pt>
                <c:pt idx="27916">
                  <c:v>5097.7</c:v>
                </c:pt>
                <c:pt idx="27917">
                  <c:v>5099.8999999999996</c:v>
                </c:pt>
                <c:pt idx="27918">
                  <c:v>5083.1000000000004</c:v>
                </c:pt>
                <c:pt idx="27919">
                  <c:v>5098.8</c:v>
                </c:pt>
                <c:pt idx="27920">
                  <c:v>5086.3</c:v>
                </c:pt>
                <c:pt idx="27921">
                  <c:v>5070</c:v>
                </c:pt>
                <c:pt idx="27922">
                  <c:v>5080.2</c:v>
                </c:pt>
                <c:pt idx="27923">
                  <c:v>5089.6000000000004</c:v>
                </c:pt>
                <c:pt idx="27924">
                  <c:v>5091.3999999999996</c:v>
                </c:pt>
                <c:pt idx="27925">
                  <c:v>5097.6000000000004</c:v>
                </c:pt>
                <c:pt idx="27926">
                  <c:v>5100.3999999999996</c:v>
                </c:pt>
                <c:pt idx="27927">
                  <c:v>5104.2</c:v>
                </c:pt>
                <c:pt idx="27928">
                  <c:v>5107.8999999999996</c:v>
                </c:pt>
                <c:pt idx="27929">
                  <c:v>5101.8999999999996</c:v>
                </c:pt>
                <c:pt idx="27930">
                  <c:v>5105.8</c:v>
                </c:pt>
                <c:pt idx="27931">
                  <c:v>5109.3999999999996</c:v>
                </c:pt>
                <c:pt idx="27932">
                  <c:v>5104.1000000000004</c:v>
                </c:pt>
                <c:pt idx="27933">
                  <c:v>5095</c:v>
                </c:pt>
                <c:pt idx="27934">
                  <c:v>5084.6000000000004</c:v>
                </c:pt>
                <c:pt idx="27935">
                  <c:v>5084.8</c:v>
                </c:pt>
                <c:pt idx="27936">
                  <c:v>5083.8</c:v>
                </c:pt>
                <c:pt idx="27937">
                  <c:v>5092</c:v>
                </c:pt>
                <c:pt idx="27938">
                  <c:v>5093.8999999999996</c:v>
                </c:pt>
                <c:pt idx="27939">
                  <c:v>5090</c:v>
                </c:pt>
                <c:pt idx="27940">
                  <c:v>5101.2</c:v>
                </c:pt>
                <c:pt idx="27941">
                  <c:v>5098.5</c:v>
                </c:pt>
                <c:pt idx="27942">
                  <c:v>5110.7</c:v>
                </c:pt>
                <c:pt idx="27943">
                  <c:v>5097.1000000000004</c:v>
                </c:pt>
                <c:pt idx="27944">
                  <c:v>5110.1000000000004</c:v>
                </c:pt>
                <c:pt idx="27945">
                  <c:v>5119.1000000000004</c:v>
                </c:pt>
                <c:pt idx="27946">
                  <c:v>5102.6000000000004</c:v>
                </c:pt>
                <c:pt idx="27947">
                  <c:v>5118.6000000000004</c:v>
                </c:pt>
                <c:pt idx="27948">
                  <c:v>5109.7</c:v>
                </c:pt>
                <c:pt idx="27949">
                  <c:v>5089.7</c:v>
                </c:pt>
                <c:pt idx="27950">
                  <c:v>5089.8999999999996</c:v>
                </c:pt>
                <c:pt idx="27951">
                  <c:v>5075.2</c:v>
                </c:pt>
                <c:pt idx="27952">
                  <c:v>5080.3999999999996</c:v>
                </c:pt>
                <c:pt idx="27953">
                  <c:v>5095.3</c:v>
                </c:pt>
                <c:pt idx="27954">
                  <c:v>5093.7</c:v>
                </c:pt>
                <c:pt idx="27955">
                  <c:v>5092.3999999999996</c:v>
                </c:pt>
                <c:pt idx="27956">
                  <c:v>5086.8</c:v>
                </c:pt>
                <c:pt idx="27957">
                  <c:v>5084.8999999999996</c:v>
                </c:pt>
                <c:pt idx="27958">
                  <c:v>5078.8999999999996</c:v>
                </c:pt>
                <c:pt idx="27959">
                  <c:v>5068.8</c:v>
                </c:pt>
                <c:pt idx="27960">
                  <c:v>5077.1000000000004</c:v>
                </c:pt>
                <c:pt idx="27961">
                  <c:v>5086</c:v>
                </c:pt>
                <c:pt idx="27962">
                  <c:v>5089.8</c:v>
                </c:pt>
                <c:pt idx="27963">
                  <c:v>5093.5</c:v>
                </c:pt>
                <c:pt idx="27964">
                  <c:v>5086.3</c:v>
                </c:pt>
                <c:pt idx="27965">
                  <c:v>5070.6000000000004</c:v>
                </c:pt>
                <c:pt idx="27966">
                  <c:v>5081</c:v>
                </c:pt>
                <c:pt idx="27967">
                  <c:v>5096.3</c:v>
                </c:pt>
                <c:pt idx="27968">
                  <c:v>5089.8</c:v>
                </c:pt>
                <c:pt idx="27969">
                  <c:v>5087.6000000000004</c:v>
                </c:pt>
                <c:pt idx="27970">
                  <c:v>5072.1000000000004</c:v>
                </c:pt>
                <c:pt idx="27971">
                  <c:v>5062.6000000000004</c:v>
                </c:pt>
                <c:pt idx="27972">
                  <c:v>5070.3999999999996</c:v>
                </c:pt>
                <c:pt idx="27973">
                  <c:v>5086.6000000000004</c:v>
                </c:pt>
                <c:pt idx="27974">
                  <c:v>5081.1000000000004</c:v>
                </c:pt>
                <c:pt idx="27975">
                  <c:v>5064.8</c:v>
                </c:pt>
                <c:pt idx="27976">
                  <c:v>5053.3</c:v>
                </c:pt>
                <c:pt idx="27977">
                  <c:v>5048.1000000000004</c:v>
                </c:pt>
                <c:pt idx="27978">
                  <c:v>5047.6000000000004</c:v>
                </c:pt>
                <c:pt idx="27979">
                  <c:v>5057</c:v>
                </c:pt>
                <c:pt idx="27980">
                  <c:v>5044.5</c:v>
                </c:pt>
                <c:pt idx="27981">
                  <c:v>5042.8999999999996</c:v>
                </c:pt>
                <c:pt idx="27982">
                  <c:v>5054.5</c:v>
                </c:pt>
                <c:pt idx="27983">
                  <c:v>5033.6000000000004</c:v>
                </c:pt>
                <c:pt idx="27984">
                  <c:v>5030.6000000000004</c:v>
                </c:pt>
                <c:pt idx="27985">
                  <c:v>5034</c:v>
                </c:pt>
                <c:pt idx="27986">
                  <c:v>5048.7</c:v>
                </c:pt>
                <c:pt idx="27987">
                  <c:v>5046.2</c:v>
                </c:pt>
                <c:pt idx="27988">
                  <c:v>5049.8</c:v>
                </c:pt>
                <c:pt idx="27989">
                  <c:v>5046.3999999999996</c:v>
                </c:pt>
                <c:pt idx="27990">
                  <c:v>5046.5</c:v>
                </c:pt>
                <c:pt idx="27991">
                  <c:v>5049</c:v>
                </c:pt>
                <c:pt idx="27992">
                  <c:v>5045.5</c:v>
                </c:pt>
                <c:pt idx="27993">
                  <c:v>5047.8999999999996</c:v>
                </c:pt>
                <c:pt idx="27994">
                  <c:v>5047.8999999999996</c:v>
                </c:pt>
                <c:pt idx="27995">
                  <c:v>5058.3</c:v>
                </c:pt>
                <c:pt idx="27996">
                  <c:v>5062.8</c:v>
                </c:pt>
                <c:pt idx="27997">
                  <c:v>5068.1000000000004</c:v>
                </c:pt>
                <c:pt idx="27998">
                  <c:v>5065.7</c:v>
                </c:pt>
                <c:pt idx="27999">
                  <c:v>5061.2</c:v>
                </c:pt>
                <c:pt idx="28000">
                  <c:v>5054.7</c:v>
                </c:pt>
                <c:pt idx="28001">
                  <c:v>5056.1000000000004</c:v>
                </c:pt>
                <c:pt idx="28002">
                  <c:v>5061.5</c:v>
                </c:pt>
                <c:pt idx="28003">
                  <c:v>5060.6000000000004</c:v>
                </c:pt>
                <c:pt idx="28004">
                  <c:v>5048.3</c:v>
                </c:pt>
                <c:pt idx="28005">
                  <c:v>5071.3999999999996</c:v>
                </c:pt>
                <c:pt idx="28006">
                  <c:v>5071.6000000000004</c:v>
                </c:pt>
                <c:pt idx="28007">
                  <c:v>5080.5</c:v>
                </c:pt>
                <c:pt idx="28008">
                  <c:v>5072.7</c:v>
                </c:pt>
                <c:pt idx="28009">
                  <c:v>5075.8</c:v>
                </c:pt>
                <c:pt idx="28010">
                  <c:v>5076.8</c:v>
                </c:pt>
                <c:pt idx="28011">
                  <c:v>5087.1000000000004</c:v>
                </c:pt>
                <c:pt idx="28012">
                  <c:v>5087.6000000000004</c:v>
                </c:pt>
                <c:pt idx="28013">
                  <c:v>5086.8</c:v>
                </c:pt>
                <c:pt idx="28014">
                  <c:v>5090</c:v>
                </c:pt>
                <c:pt idx="28015">
                  <c:v>5088.5</c:v>
                </c:pt>
                <c:pt idx="28016">
                  <c:v>5092.5</c:v>
                </c:pt>
                <c:pt idx="28017">
                  <c:v>5095.7</c:v>
                </c:pt>
                <c:pt idx="28018">
                  <c:v>5100.8</c:v>
                </c:pt>
                <c:pt idx="28019">
                  <c:v>5096.8</c:v>
                </c:pt>
                <c:pt idx="28020">
                  <c:v>5102.3</c:v>
                </c:pt>
                <c:pt idx="28021">
                  <c:v>5094.8999999999996</c:v>
                </c:pt>
                <c:pt idx="28022">
                  <c:v>5090</c:v>
                </c:pt>
                <c:pt idx="28023">
                  <c:v>5088.3999999999996</c:v>
                </c:pt>
                <c:pt idx="28024">
                  <c:v>5086.6000000000004</c:v>
                </c:pt>
                <c:pt idx="28025">
                  <c:v>5095.1000000000004</c:v>
                </c:pt>
                <c:pt idx="28026">
                  <c:v>5103.2</c:v>
                </c:pt>
                <c:pt idx="28027">
                  <c:v>5105.3999999999996</c:v>
                </c:pt>
                <c:pt idx="28028">
                  <c:v>5099.7</c:v>
                </c:pt>
                <c:pt idx="28029">
                  <c:v>5100.3</c:v>
                </c:pt>
                <c:pt idx="28030">
                  <c:v>5105.1000000000004</c:v>
                </c:pt>
                <c:pt idx="28031">
                  <c:v>5104</c:v>
                </c:pt>
                <c:pt idx="28032">
                  <c:v>5104.8999999999996</c:v>
                </c:pt>
                <c:pt idx="28033">
                  <c:v>5110.6000000000004</c:v>
                </c:pt>
                <c:pt idx="28034">
                  <c:v>5109.3</c:v>
                </c:pt>
                <c:pt idx="28035">
                  <c:v>5108.3999999999996</c:v>
                </c:pt>
                <c:pt idx="28036">
                  <c:v>5101.8999999999996</c:v>
                </c:pt>
                <c:pt idx="28037">
                  <c:v>5107.6000000000004</c:v>
                </c:pt>
                <c:pt idx="28038">
                  <c:v>5106.6000000000004</c:v>
                </c:pt>
                <c:pt idx="28039">
                  <c:v>5099.5</c:v>
                </c:pt>
                <c:pt idx="28040">
                  <c:v>5100.3999999999996</c:v>
                </c:pt>
                <c:pt idx="28041">
                  <c:v>5100.1000000000004</c:v>
                </c:pt>
                <c:pt idx="28042">
                  <c:v>5092.3999999999996</c:v>
                </c:pt>
                <c:pt idx="28043">
                  <c:v>5090</c:v>
                </c:pt>
                <c:pt idx="28044">
                  <c:v>5092.3</c:v>
                </c:pt>
                <c:pt idx="28045">
                  <c:v>5092.3</c:v>
                </c:pt>
                <c:pt idx="28046">
                  <c:v>5094.8</c:v>
                </c:pt>
                <c:pt idx="28047">
                  <c:v>5100.3999999999996</c:v>
                </c:pt>
                <c:pt idx="28048">
                  <c:v>5099</c:v>
                </c:pt>
                <c:pt idx="28049">
                  <c:v>5092.8</c:v>
                </c:pt>
                <c:pt idx="28050">
                  <c:v>5092.5</c:v>
                </c:pt>
                <c:pt idx="28051">
                  <c:v>5098</c:v>
                </c:pt>
                <c:pt idx="28052">
                  <c:v>5103.3</c:v>
                </c:pt>
                <c:pt idx="28053">
                  <c:v>5097.3999999999996</c:v>
                </c:pt>
                <c:pt idx="28054">
                  <c:v>5094.6000000000004</c:v>
                </c:pt>
                <c:pt idx="28055">
                  <c:v>5096</c:v>
                </c:pt>
                <c:pt idx="28056">
                  <c:v>5105.3</c:v>
                </c:pt>
                <c:pt idx="28057">
                  <c:v>5104.3999999999996</c:v>
                </c:pt>
                <c:pt idx="28058">
                  <c:v>5104.7</c:v>
                </c:pt>
                <c:pt idx="28059">
                  <c:v>5112.7</c:v>
                </c:pt>
                <c:pt idx="28060">
                  <c:v>5101.8999999999996</c:v>
                </c:pt>
                <c:pt idx="28061">
                  <c:v>5105.3999999999996</c:v>
                </c:pt>
                <c:pt idx="28062">
                  <c:v>5110.2</c:v>
                </c:pt>
                <c:pt idx="28063">
                  <c:v>5105.3</c:v>
                </c:pt>
                <c:pt idx="28064">
                  <c:v>5090.2</c:v>
                </c:pt>
                <c:pt idx="28065">
                  <c:v>5110</c:v>
                </c:pt>
                <c:pt idx="28066">
                  <c:v>5089.2</c:v>
                </c:pt>
                <c:pt idx="28067">
                  <c:v>5093</c:v>
                </c:pt>
                <c:pt idx="28068">
                  <c:v>5111.8999999999996</c:v>
                </c:pt>
                <c:pt idx="28069">
                  <c:v>5106.1000000000004</c:v>
                </c:pt>
                <c:pt idx="28070">
                  <c:v>5099.7</c:v>
                </c:pt>
                <c:pt idx="28071">
                  <c:v>5102.6000000000004</c:v>
                </c:pt>
                <c:pt idx="28072">
                  <c:v>5101.8</c:v>
                </c:pt>
                <c:pt idx="28073">
                  <c:v>5107.5</c:v>
                </c:pt>
                <c:pt idx="28074">
                  <c:v>5097.8999999999996</c:v>
                </c:pt>
                <c:pt idx="28075">
                  <c:v>5104.6000000000004</c:v>
                </c:pt>
                <c:pt idx="28076">
                  <c:v>5111.6000000000004</c:v>
                </c:pt>
                <c:pt idx="28077">
                  <c:v>5119.6000000000004</c:v>
                </c:pt>
                <c:pt idx="28078">
                  <c:v>5110.1000000000004</c:v>
                </c:pt>
                <c:pt idx="28079">
                  <c:v>5101.8999999999996</c:v>
                </c:pt>
                <c:pt idx="28080">
                  <c:v>5105.6000000000004</c:v>
                </c:pt>
                <c:pt idx="28081">
                  <c:v>5095.2</c:v>
                </c:pt>
                <c:pt idx="28082">
                  <c:v>5092.7</c:v>
                </c:pt>
                <c:pt idx="28083">
                  <c:v>5080.6000000000004</c:v>
                </c:pt>
                <c:pt idx="28084">
                  <c:v>5071.7</c:v>
                </c:pt>
                <c:pt idx="28085">
                  <c:v>5062.8</c:v>
                </c:pt>
                <c:pt idx="28086">
                  <c:v>5086.7</c:v>
                </c:pt>
                <c:pt idx="28087">
                  <c:v>5089.7</c:v>
                </c:pt>
                <c:pt idx="28088">
                  <c:v>5094</c:v>
                </c:pt>
                <c:pt idx="28089">
                  <c:v>5096.5</c:v>
                </c:pt>
                <c:pt idx="28090">
                  <c:v>5063.2</c:v>
                </c:pt>
                <c:pt idx="28091">
                  <c:v>5050.5</c:v>
                </c:pt>
                <c:pt idx="28092">
                  <c:v>5054.3999999999996</c:v>
                </c:pt>
                <c:pt idx="28093">
                  <c:v>5042</c:v>
                </c:pt>
                <c:pt idx="28094">
                  <c:v>5061.3999999999996</c:v>
                </c:pt>
                <c:pt idx="28095">
                  <c:v>5059.1000000000004</c:v>
                </c:pt>
                <c:pt idx="28096">
                  <c:v>5066.3</c:v>
                </c:pt>
                <c:pt idx="28097">
                  <c:v>5058.3999999999996</c:v>
                </c:pt>
                <c:pt idx="28098">
                  <c:v>5064.5</c:v>
                </c:pt>
                <c:pt idx="28099">
                  <c:v>5059.8999999999996</c:v>
                </c:pt>
                <c:pt idx="28100">
                  <c:v>5068.1000000000004</c:v>
                </c:pt>
                <c:pt idx="28101">
                  <c:v>5070.5</c:v>
                </c:pt>
                <c:pt idx="28102">
                  <c:v>5057</c:v>
                </c:pt>
                <c:pt idx="28103">
                  <c:v>5051</c:v>
                </c:pt>
                <c:pt idx="28104">
                  <c:v>5043.6000000000004</c:v>
                </c:pt>
                <c:pt idx="28105">
                  <c:v>5049.8999999999996</c:v>
                </c:pt>
                <c:pt idx="28106">
                  <c:v>5062.5</c:v>
                </c:pt>
                <c:pt idx="28107">
                  <c:v>5060.8999999999996</c:v>
                </c:pt>
                <c:pt idx="28108">
                  <c:v>5052.1000000000004</c:v>
                </c:pt>
                <c:pt idx="28109">
                  <c:v>5037.3999999999996</c:v>
                </c:pt>
                <c:pt idx="28110">
                  <c:v>5037.3999999999996</c:v>
                </c:pt>
                <c:pt idx="28111">
                  <c:v>5049.5</c:v>
                </c:pt>
                <c:pt idx="28112">
                  <c:v>5057.3</c:v>
                </c:pt>
                <c:pt idx="28113">
                  <c:v>5028.2</c:v>
                </c:pt>
                <c:pt idx="28114">
                  <c:v>5034.7</c:v>
                </c:pt>
                <c:pt idx="28115">
                  <c:v>5044.1000000000004</c:v>
                </c:pt>
                <c:pt idx="28116">
                  <c:v>5050.8999999999996</c:v>
                </c:pt>
                <c:pt idx="28117">
                  <c:v>5031</c:v>
                </c:pt>
                <c:pt idx="28118">
                  <c:v>5044.7</c:v>
                </c:pt>
                <c:pt idx="28119">
                  <c:v>5067.8999999999996</c:v>
                </c:pt>
                <c:pt idx="28120">
                  <c:v>5062.6000000000004</c:v>
                </c:pt>
                <c:pt idx="28121">
                  <c:v>5063.8999999999996</c:v>
                </c:pt>
                <c:pt idx="28122">
                  <c:v>5057.8</c:v>
                </c:pt>
                <c:pt idx="28123">
                  <c:v>5035.1000000000004</c:v>
                </c:pt>
                <c:pt idx="28124">
                  <c:v>5050.8999999999996</c:v>
                </c:pt>
                <c:pt idx="28125">
                  <c:v>5051</c:v>
                </c:pt>
                <c:pt idx="28126">
                  <c:v>5031.8999999999996</c:v>
                </c:pt>
                <c:pt idx="28127">
                  <c:v>5019.1000000000004</c:v>
                </c:pt>
                <c:pt idx="28128">
                  <c:v>5022.3999999999996</c:v>
                </c:pt>
                <c:pt idx="28129">
                  <c:v>5039.5</c:v>
                </c:pt>
                <c:pt idx="28130">
                  <c:v>5039.3</c:v>
                </c:pt>
                <c:pt idx="28131">
                  <c:v>5057.5</c:v>
                </c:pt>
                <c:pt idx="28132">
                  <c:v>5056.3</c:v>
                </c:pt>
                <c:pt idx="28133">
                  <c:v>5064.7</c:v>
                </c:pt>
                <c:pt idx="28134">
                  <c:v>5072.3999999999996</c:v>
                </c:pt>
                <c:pt idx="28135">
                  <c:v>5065.2</c:v>
                </c:pt>
                <c:pt idx="28136">
                  <c:v>5085.3</c:v>
                </c:pt>
                <c:pt idx="28137">
                  <c:v>5067.3</c:v>
                </c:pt>
                <c:pt idx="28138">
                  <c:v>5044.3999999999996</c:v>
                </c:pt>
                <c:pt idx="28139">
                  <c:v>5047.6000000000004</c:v>
                </c:pt>
                <c:pt idx="28140">
                  <c:v>5063.3</c:v>
                </c:pt>
                <c:pt idx="28141">
                  <c:v>5076.6000000000004</c:v>
                </c:pt>
                <c:pt idx="28142">
                  <c:v>5046.8999999999996</c:v>
                </c:pt>
                <c:pt idx="28143">
                  <c:v>5060.1000000000004</c:v>
                </c:pt>
                <c:pt idx="28144">
                  <c:v>5052.8999999999996</c:v>
                </c:pt>
                <c:pt idx="28145">
                  <c:v>5042.3</c:v>
                </c:pt>
                <c:pt idx="28146">
                  <c:v>5019.3999999999996</c:v>
                </c:pt>
                <c:pt idx="28147">
                  <c:v>5023.1000000000004</c:v>
                </c:pt>
                <c:pt idx="28148">
                  <c:v>5048.5</c:v>
                </c:pt>
                <c:pt idx="28149">
                  <c:v>5060.1000000000004</c:v>
                </c:pt>
                <c:pt idx="28150">
                  <c:v>5036.2</c:v>
                </c:pt>
                <c:pt idx="28151">
                  <c:v>5033.6000000000004</c:v>
                </c:pt>
                <c:pt idx="28152">
                  <c:v>5036.3</c:v>
                </c:pt>
                <c:pt idx="28153">
                  <c:v>5042.2</c:v>
                </c:pt>
                <c:pt idx="28154">
                  <c:v>5038.8</c:v>
                </c:pt>
                <c:pt idx="28155">
                  <c:v>5048.8999999999996</c:v>
                </c:pt>
                <c:pt idx="28156">
                  <c:v>5034.5</c:v>
                </c:pt>
                <c:pt idx="28157">
                  <c:v>5028.8</c:v>
                </c:pt>
                <c:pt idx="28158">
                  <c:v>5036.8</c:v>
                </c:pt>
                <c:pt idx="28159">
                  <c:v>5052.3</c:v>
                </c:pt>
                <c:pt idx="28160">
                  <c:v>5039.2</c:v>
                </c:pt>
                <c:pt idx="28161">
                  <c:v>5046</c:v>
                </c:pt>
                <c:pt idx="28162">
                  <c:v>5046.8</c:v>
                </c:pt>
                <c:pt idx="28163">
                  <c:v>5047.5</c:v>
                </c:pt>
                <c:pt idx="28164">
                  <c:v>5062.6000000000004</c:v>
                </c:pt>
                <c:pt idx="28165">
                  <c:v>5059.8</c:v>
                </c:pt>
                <c:pt idx="28166">
                  <c:v>5051.3999999999996</c:v>
                </c:pt>
                <c:pt idx="28167">
                  <c:v>5048</c:v>
                </c:pt>
                <c:pt idx="28168">
                  <c:v>5060.5</c:v>
                </c:pt>
                <c:pt idx="28169">
                  <c:v>5049.5</c:v>
                </c:pt>
                <c:pt idx="28170">
                  <c:v>5053.1000000000004</c:v>
                </c:pt>
                <c:pt idx="28171">
                  <c:v>5041.1000000000004</c:v>
                </c:pt>
                <c:pt idx="28172">
                  <c:v>5037.8999999999996</c:v>
                </c:pt>
                <c:pt idx="28173">
                  <c:v>5056.5</c:v>
                </c:pt>
                <c:pt idx="28174">
                  <c:v>5050.3</c:v>
                </c:pt>
                <c:pt idx="28175">
                  <c:v>5046.6000000000004</c:v>
                </c:pt>
                <c:pt idx="28176">
                  <c:v>5054</c:v>
                </c:pt>
                <c:pt idx="28177">
                  <c:v>5042.2</c:v>
                </c:pt>
                <c:pt idx="28178">
                  <c:v>5051.6000000000004</c:v>
                </c:pt>
                <c:pt idx="28179">
                  <c:v>5049.3</c:v>
                </c:pt>
                <c:pt idx="28180">
                  <c:v>5056.8999999999996</c:v>
                </c:pt>
                <c:pt idx="28181">
                  <c:v>5049.6000000000004</c:v>
                </c:pt>
                <c:pt idx="28182">
                  <c:v>5048.8999999999996</c:v>
                </c:pt>
                <c:pt idx="28183">
                  <c:v>5054.8999999999996</c:v>
                </c:pt>
                <c:pt idx="28184">
                  <c:v>5034.6000000000004</c:v>
                </c:pt>
                <c:pt idx="28185">
                  <c:v>5041.3</c:v>
                </c:pt>
                <c:pt idx="28186">
                  <c:v>5050.1000000000004</c:v>
                </c:pt>
                <c:pt idx="28187">
                  <c:v>5050.8999999999996</c:v>
                </c:pt>
                <c:pt idx="28188">
                  <c:v>5048.5</c:v>
                </c:pt>
                <c:pt idx="28189">
                  <c:v>5039.8999999999996</c:v>
                </c:pt>
                <c:pt idx="28190">
                  <c:v>5027.5</c:v>
                </c:pt>
                <c:pt idx="28191">
                  <c:v>5036.2</c:v>
                </c:pt>
                <c:pt idx="28192">
                  <c:v>5044.8</c:v>
                </c:pt>
                <c:pt idx="28193">
                  <c:v>5050.5</c:v>
                </c:pt>
                <c:pt idx="28194">
                  <c:v>5030.5</c:v>
                </c:pt>
                <c:pt idx="28195">
                  <c:v>5030</c:v>
                </c:pt>
                <c:pt idx="28196">
                  <c:v>5039.8</c:v>
                </c:pt>
                <c:pt idx="28197">
                  <c:v>5045.1000000000004</c:v>
                </c:pt>
                <c:pt idx="28198">
                  <c:v>5043</c:v>
                </c:pt>
                <c:pt idx="28199">
                  <c:v>5045.3</c:v>
                </c:pt>
                <c:pt idx="28200">
                  <c:v>5041.6000000000004</c:v>
                </c:pt>
                <c:pt idx="28201">
                  <c:v>5028</c:v>
                </c:pt>
                <c:pt idx="28202">
                  <c:v>5034.6000000000004</c:v>
                </c:pt>
                <c:pt idx="28203">
                  <c:v>5040.6000000000004</c:v>
                </c:pt>
                <c:pt idx="28204">
                  <c:v>5035.1000000000004</c:v>
                </c:pt>
                <c:pt idx="28205">
                  <c:v>5038.5</c:v>
                </c:pt>
                <c:pt idx="28206">
                  <c:v>5035</c:v>
                </c:pt>
                <c:pt idx="28207">
                  <c:v>5031.3</c:v>
                </c:pt>
                <c:pt idx="28208">
                  <c:v>5036.3</c:v>
                </c:pt>
                <c:pt idx="28209">
                  <c:v>5033.6000000000004</c:v>
                </c:pt>
                <c:pt idx="28210">
                  <c:v>5035.8999999999996</c:v>
                </c:pt>
                <c:pt idx="28211">
                  <c:v>5019.3</c:v>
                </c:pt>
                <c:pt idx="28212">
                  <c:v>5025.3999999999996</c:v>
                </c:pt>
                <c:pt idx="28213">
                  <c:v>5026.1000000000004</c:v>
                </c:pt>
                <c:pt idx="28214">
                  <c:v>5033</c:v>
                </c:pt>
                <c:pt idx="28215">
                  <c:v>5055.7</c:v>
                </c:pt>
                <c:pt idx="28216">
                  <c:v>5051.3</c:v>
                </c:pt>
                <c:pt idx="28217">
                  <c:v>5056.8999999999996</c:v>
                </c:pt>
                <c:pt idx="28218">
                  <c:v>5038.2</c:v>
                </c:pt>
                <c:pt idx="28219">
                  <c:v>5057.5</c:v>
                </c:pt>
                <c:pt idx="28220">
                  <c:v>5048.3999999999996</c:v>
                </c:pt>
                <c:pt idx="28221">
                  <c:v>5063.1000000000004</c:v>
                </c:pt>
                <c:pt idx="28222">
                  <c:v>5049.5</c:v>
                </c:pt>
                <c:pt idx="28223">
                  <c:v>5077.8</c:v>
                </c:pt>
                <c:pt idx="28224">
                  <c:v>5066.3</c:v>
                </c:pt>
                <c:pt idx="28225">
                  <c:v>5063.1000000000004</c:v>
                </c:pt>
                <c:pt idx="28226">
                  <c:v>5058.1000000000004</c:v>
                </c:pt>
                <c:pt idx="28227">
                  <c:v>5047.8999999999996</c:v>
                </c:pt>
                <c:pt idx="28228">
                  <c:v>5068.3999999999996</c:v>
                </c:pt>
                <c:pt idx="28229">
                  <c:v>5056.1000000000004</c:v>
                </c:pt>
                <c:pt idx="28230">
                  <c:v>5055.3</c:v>
                </c:pt>
                <c:pt idx="28231">
                  <c:v>5045.8999999999996</c:v>
                </c:pt>
                <c:pt idx="28232">
                  <c:v>5061</c:v>
                </c:pt>
                <c:pt idx="28233">
                  <c:v>5063.5</c:v>
                </c:pt>
                <c:pt idx="28234">
                  <c:v>5059.3</c:v>
                </c:pt>
                <c:pt idx="28235">
                  <c:v>5058.6000000000004</c:v>
                </c:pt>
                <c:pt idx="28236">
                  <c:v>5061.2</c:v>
                </c:pt>
                <c:pt idx="28237">
                  <c:v>5086.5</c:v>
                </c:pt>
                <c:pt idx="28238">
                  <c:v>5053</c:v>
                </c:pt>
                <c:pt idx="28239">
                  <c:v>5075.2</c:v>
                </c:pt>
                <c:pt idx="28240">
                  <c:v>5064.1000000000004</c:v>
                </c:pt>
                <c:pt idx="28241">
                  <c:v>5056.7</c:v>
                </c:pt>
                <c:pt idx="28242">
                  <c:v>5044.8999999999996</c:v>
                </c:pt>
                <c:pt idx="28243">
                  <c:v>5075.3</c:v>
                </c:pt>
                <c:pt idx="28244">
                  <c:v>5067.8</c:v>
                </c:pt>
                <c:pt idx="28245">
                  <c:v>5078.8999999999996</c:v>
                </c:pt>
                <c:pt idx="28246">
                  <c:v>5073.6000000000004</c:v>
                </c:pt>
                <c:pt idx="28247">
                  <c:v>5067.8</c:v>
                </c:pt>
                <c:pt idx="28248">
                  <c:v>5064.7</c:v>
                </c:pt>
                <c:pt idx="28249">
                  <c:v>5087.3999999999996</c:v>
                </c:pt>
                <c:pt idx="28250">
                  <c:v>5064.1000000000004</c:v>
                </c:pt>
                <c:pt idx="28251">
                  <c:v>5063.6000000000004</c:v>
                </c:pt>
                <c:pt idx="28252">
                  <c:v>5079.8999999999996</c:v>
                </c:pt>
                <c:pt idx="28253">
                  <c:v>5078.1000000000004</c:v>
                </c:pt>
                <c:pt idx="28254">
                  <c:v>5100.5</c:v>
                </c:pt>
                <c:pt idx="28255">
                  <c:v>5084.3</c:v>
                </c:pt>
                <c:pt idx="28256">
                  <c:v>5090.5</c:v>
                </c:pt>
                <c:pt idx="28257">
                  <c:v>5095.7</c:v>
                </c:pt>
                <c:pt idx="28258">
                  <c:v>5095.3999999999996</c:v>
                </c:pt>
                <c:pt idx="28259">
                  <c:v>5093.8</c:v>
                </c:pt>
                <c:pt idx="28260">
                  <c:v>5081.7</c:v>
                </c:pt>
                <c:pt idx="28261">
                  <c:v>5081.2</c:v>
                </c:pt>
                <c:pt idx="28262">
                  <c:v>5088.1000000000004</c:v>
                </c:pt>
                <c:pt idx="28263">
                  <c:v>5090.3999999999996</c:v>
                </c:pt>
                <c:pt idx="28264">
                  <c:v>5091.1000000000004</c:v>
                </c:pt>
                <c:pt idx="28265">
                  <c:v>5094</c:v>
                </c:pt>
                <c:pt idx="28266">
                  <c:v>5088.8</c:v>
                </c:pt>
                <c:pt idx="28267">
                  <c:v>5094.6000000000004</c:v>
                </c:pt>
                <c:pt idx="28268">
                  <c:v>5089.7</c:v>
                </c:pt>
                <c:pt idx="28269">
                  <c:v>5084</c:v>
                </c:pt>
                <c:pt idx="28270">
                  <c:v>5089.2</c:v>
                </c:pt>
                <c:pt idx="28271">
                  <c:v>5092.3999999999996</c:v>
                </c:pt>
                <c:pt idx="28272">
                  <c:v>5096</c:v>
                </c:pt>
                <c:pt idx="28273">
                  <c:v>5085.3999999999996</c:v>
                </c:pt>
                <c:pt idx="28274">
                  <c:v>5103.6000000000004</c:v>
                </c:pt>
                <c:pt idx="28275">
                  <c:v>5108.7</c:v>
                </c:pt>
                <c:pt idx="28276">
                  <c:v>5101.8999999999996</c:v>
                </c:pt>
                <c:pt idx="28277">
                  <c:v>5106.3</c:v>
                </c:pt>
                <c:pt idx="28278">
                  <c:v>5098.7</c:v>
                </c:pt>
                <c:pt idx="28279">
                  <c:v>5093.5</c:v>
                </c:pt>
                <c:pt idx="28280">
                  <c:v>5093.5</c:v>
                </c:pt>
                <c:pt idx="28281">
                  <c:v>5117.7</c:v>
                </c:pt>
                <c:pt idx="28282">
                  <c:v>5105.1000000000004</c:v>
                </c:pt>
                <c:pt idx="28283">
                  <c:v>5096.7</c:v>
                </c:pt>
                <c:pt idx="28284">
                  <c:v>5112.3999999999996</c:v>
                </c:pt>
                <c:pt idx="28285">
                  <c:v>5097.1000000000004</c:v>
                </c:pt>
                <c:pt idx="28286">
                  <c:v>5108.6000000000004</c:v>
                </c:pt>
                <c:pt idx="28287">
                  <c:v>5104.8999999999996</c:v>
                </c:pt>
                <c:pt idx="28288">
                  <c:v>5119.8999999999996</c:v>
                </c:pt>
                <c:pt idx="28289">
                  <c:v>5115.5</c:v>
                </c:pt>
                <c:pt idx="28290">
                  <c:v>5130.7</c:v>
                </c:pt>
                <c:pt idx="28291">
                  <c:v>5113.5</c:v>
                </c:pt>
                <c:pt idx="28292">
                  <c:v>5100.7</c:v>
                </c:pt>
                <c:pt idx="28293">
                  <c:v>5131</c:v>
                </c:pt>
                <c:pt idx="28294">
                  <c:v>5117.2</c:v>
                </c:pt>
                <c:pt idx="28295">
                  <c:v>5124.3999999999996</c:v>
                </c:pt>
                <c:pt idx="28296">
                  <c:v>5155.1000000000004</c:v>
                </c:pt>
                <c:pt idx="28297">
                  <c:v>5166.7</c:v>
                </c:pt>
                <c:pt idx="28298">
                  <c:v>5159.7</c:v>
                </c:pt>
                <c:pt idx="28299">
                  <c:v>5188.8999999999996</c:v>
                </c:pt>
                <c:pt idx="28300">
                  <c:v>5191.7</c:v>
                </c:pt>
                <c:pt idx="28301">
                  <c:v>5222.1000000000004</c:v>
                </c:pt>
                <c:pt idx="28302">
                  <c:v>5245.7</c:v>
                </c:pt>
                <c:pt idx="28303">
                  <c:v>5207</c:v>
                </c:pt>
                <c:pt idx="28304">
                  <c:v>5215.3999999999996</c:v>
                </c:pt>
                <c:pt idx="28305">
                  <c:v>5254.1</c:v>
                </c:pt>
                <c:pt idx="28306">
                  <c:v>5258</c:v>
                </c:pt>
                <c:pt idx="28307">
                  <c:v>5240.1000000000004</c:v>
                </c:pt>
                <c:pt idx="28308">
                  <c:v>5255.4</c:v>
                </c:pt>
                <c:pt idx="28309">
                  <c:v>5252.6</c:v>
                </c:pt>
                <c:pt idx="28310">
                  <c:v>5247.4</c:v>
                </c:pt>
                <c:pt idx="28311">
                  <c:v>5261</c:v>
                </c:pt>
                <c:pt idx="28312">
                  <c:v>5240</c:v>
                </c:pt>
                <c:pt idx="28313">
                  <c:v>5272.6</c:v>
                </c:pt>
                <c:pt idx="28314">
                  <c:v>5291.8</c:v>
                </c:pt>
                <c:pt idx="28315">
                  <c:v>5290.8</c:v>
                </c:pt>
                <c:pt idx="28316">
                  <c:v>5304.8</c:v>
                </c:pt>
                <c:pt idx="28317">
                  <c:v>5296.9</c:v>
                </c:pt>
                <c:pt idx="28318">
                  <c:v>5311.3</c:v>
                </c:pt>
                <c:pt idx="28319">
                  <c:v>5298</c:v>
                </c:pt>
                <c:pt idx="28320">
                  <c:v>5302.3</c:v>
                </c:pt>
                <c:pt idx="28321">
                  <c:v>5300.8</c:v>
                </c:pt>
                <c:pt idx="28322">
                  <c:v>5323</c:v>
                </c:pt>
                <c:pt idx="28323">
                  <c:v>5308.1</c:v>
                </c:pt>
                <c:pt idx="28324">
                  <c:v>5333.3</c:v>
                </c:pt>
                <c:pt idx="28325">
                  <c:v>5317.8</c:v>
                </c:pt>
                <c:pt idx="28326">
                  <c:v>5348.1</c:v>
                </c:pt>
                <c:pt idx="28327">
                  <c:v>5344.4</c:v>
                </c:pt>
                <c:pt idx="28328">
                  <c:v>5345.5</c:v>
                </c:pt>
                <c:pt idx="28329">
                  <c:v>5337.8</c:v>
                </c:pt>
                <c:pt idx="28330">
                  <c:v>5347.2</c:v>
                </c:pt>
                <c:pt idx="28331">
                  <c:v>5345.5</c:v>
                </c:pt>
                <c:pt idx="28332">
                  <c:v>5355.4</c:v>
                </c:pt>
                <c:pt idx="28333">
                  <c:v>5383.2</c:v>
                </c:pt>
                <c:pt idx="28334">
                  <c:v>5367</c:v>
                </c:pt>
                <c:pt idx="28335">
                  <c:v>5365.6</c:v>
                </c:pt>
                <c:pt idx="28336">
                  <c:v>5391.5</c:v>
                </c:pt>
                <c:pt idx="28337">
                  <c:v>5373.8</c:v>
                </c:pt>
                <c:pt idx="28338">
                  <c:v>5398.3</c:v>
                </c:pt>
                <c:pt idx="28339">
                  <c:v>5387.8</c:v>
                </c:pt>
                <c:pt idx="28340">
                  <c:v>5386</c:v>
                </c:pt>
                <c:pt idx="28341">
                  <c:v>5365.4</c:v>
                </c:pt>
                <c:pt idx="28342">
                  <c:v>5368.1</c:v>
                </c:pt>
                <c:pt idx="28343">
                  <c:v>5363.1</c:v>
                </c:pt>
                <c:pt idx="28344">
                  <c:v>5371</c:v>
                </c:pt>
                <c:pt idx="28345">
                  <c:v>5367.3</c:v>
                </c:pt>
                <c:pt idx="28346">
                  <c:v>5377</c:v>
                </c:pt>
                <c:pt idx="28347">
                  <c:v>5401</c:v>
                </c:pt>
                <c:pt idx="28348">
                  <c:v>5429.7</c:v>
                </c:pt>
                <c:pt idx="28349">
                  <c:v>5433.3</c:v>
                </c:pt>
                <c:pt idx="28350">
                  <c:v>5425.1</c:v>
                </c:pt>
                <c:pt idx="28351">
                  <c:v>5409.8</c:v>
                </c:pt>
                <c:pt idx="28352">
                  <c:v>5417.5</c:v>
                </c:pt>
                <c:pt idx="28353">
                  <c:v>5403.5</c:v>
                </c:pt>
                <c:pt idx="28354">
                  <c:v>5423.1</c:v>
                </c:pt>
                <c:pt idx="28355">
                  <c:v>5392.3</c:v>
                </c:pt>
                <c:pt idx="28356">
                  <c:v>5370.9</c:v>
                </c:pt>
              </c:numCache>
              <c:extLst xmlns:c15="http://schemas.microsoft.com/office/drawing/2012/chart"/>
            </c:numRef>
          </c:yVal>
          <c:smooth val="0"/>
          <c:extLst>
            <c:ext xmlns:c16="http://schemas.microsoft.com/office/drawing/2014/chart" uri="{C3380CC4-5D6E-409C-BE32-E72D297353CC}">
              <c16:uniqueId val="{00000000-F680-4131-B944-5BB20CB91617}"/>
            </c:ext>
          </c:extLst>
        </c:ser>
        <c:ser>
          <c:idx val="4"/>
          <c:order val="4"/>
          <c:tx>
            <c:v>CO2 november</c:v>
          </c:tx>
          <c:spPr>
            <a:ln w="28575" cap="rnd">
              <a:solidFill>
                <a:schemeClr val="accent2">
                  <a:lumMod val="75000"/>
                </a:schemeClr>
              </a:solidFill>
              <a:round/>
            </a:ln>
            <a:effectLst/>
          </c:spPr>
          <c:marker>
            <c:symbol val="none"/>
          </c:marker>
          <c:xVal>
            <c:numRef>
              <c:f>'ventilation 2'!$A$2:$A$16049</c:f>
              <c:numCache>
                <c:formatCode>0.00</c:formatCode>
                <c:ptCount val="16048"/>
                <c:pt idx="0">
                  <c:v>0.56592592592592594</c:v>
                </c:pt>
                <c:pt idx="1">
                  <c:v>0.56616898148009098</c:v>
                </c:pt>
                <c:pt idx="2">
                  <c:v>0.56641203703425602</c:v>
                </c:pt>
                <c:pt idx="3">
                  <c:v>0.56665509259569702</c:v>
                </c:pt>
                <c:pt idx="4">
                  <c:v>0.56689814814986206</c:v>
                </c:pt>
                <c:pt idx="5">
                  <c:v>0.5671412037040271</c:v>
                </c:pt>
                <c:pt idx="6">
                  <c:v>0.56738425925819214</c:v>
                </c:pt>
                <c:pt idx="7">
                  <c:v>0.56762731481235718</c:v>
                </c:pt>
                <c:pt idx="8">
                  <c:v>0.56787037036652221</c:v>
                </c:pt>
                <c:pt idx="9">
                  <c:v>0.56811342592796321</c:v>
                </c:pt>
                <c:pt idx="10">
                  <c:v>0.56835648148212825</c:v>
                </c:pt>
                <c:pt idx="11">
                  <c:v>0.56859953703629329</c:v>
                </c:pt>
                <c:pt idx="12">
                  <c:v>0.56884259259045833</c:v>
                </c:pt>
                <c:pt idx="13">
                  <c:v>0.56908564814462337</c:v>
                </c:pt>
                <c:pt idx="14">
                  <c:v>0.56932870370606437</c:v>
                </c:pt>
                <c:pt idx="15">
                  <c:v>0.5695717592602294</c:v>
                </c:pt>
                <c:pt idx="16">
                  <c:v>0.56981481481439444</c:v>
                </c:pt>
                <c:pt idx="17">
                  <c:v>0.57005787036855948</c:v>
                </c:pt>
                <c:pt idx="18">
                  <c:v>0.57030092592272452</c:v>
                </c:pt>
                <c:pt idx="19">
                  <c:v>0.57055555555366921</c:v>
                </c:pt>
                <c:pt idx="20">
                  <c:v>0.57079861110783425</c:v>
                </c:pt>
                <c:pt idx="21">
                  <c:v>0.57104166666927525</c:v>
                </c:pt>
                <c:pt idx="22">
                  <c:v>0.57128472222344029</c:v>
                </c:pt>
                <c:pt idx="23">
                  <c:v>0.57152777777760533</c:v>
                </c:pt>
                <c:pt idx="24">
                  <c:v>0.57177083333177037</c:v>
                </c:pt>
                <c:pt idx="25">
                  <c:v>0.57201388888593541</c:v>
                </c:pt>
                <c:pt idx="26">
                  <c:v>0.5722569444473764</c:v>
                </c:pt>
                <c:pt idx="27">
                  <c:v>0.57250000000154144</c:v>
                </c:pt>
                <c:pt idx="28">
                  <c:v>0.57274305555570648</c:v>
                </c:pt>
                <c:pt idx="29">
                  <c:v>0.57298611110987152</c:v>
                </c:pt>
                <c:pt idx="30">
                  <c:v>0.57322916666403656</c:v>
                </c:pt>
                <c:pt idx="31">
                  <c:v>0.5734722222182016</c:v>
                </c:pt>
                <c:pt idx="32">
                  <c:v>0.5737152777796426</c:v>
                </c:pt>
                <c:pt idx="33">
                  <c:v>0.57395833333380764</c:v>
                </c:pt>
                <c:pt idx="34">
                  <c:v>0.57420138888797267</c:v>
                </c:pt>
                <c:pt idx="35">
                  <c:v>0.57444444444213771</c:v>
                </c:pt>
                <c:pt idx="36">
                  <c:v>0.57468749999630275</c:v>
                </c:pt>
                <c:pt idx="37">
                  <c:v>0.57493055555774375</c:v>
                </c:pt>
                <c:pt idx="38">
                  <c:v>0.57517361111190879</c:v>
                </c:pt>
                <c:pt idx="39">
                  <c:v>0.57541666666607383</c:v>
                </c:pt>
                <c:pt idx="40">
                  <c:v>0.57565972222023887</c:v>
                </c:pt>
                <c:pt idx="41">
                  <c:v>0.57590277777440391</c:v>
                </c:pt>
                <c:pt idx="42">
                  <c:v>0.5761458333358449</c:v>
                </c:pt>
                <c:pt idx="43">
                  <c:v>0.57638888889000994</c:v>
                </c:pt>
                <c:pt idx="44">
                  <c:v>0.57663194444417498</c:v>
                </c:pt>
                <c:pt idx="45">
                  <c:v>0.57687499999834002</c:v>
                </c:pt>
                <c:pt idx="46">
                  <c:v>0.57711805555250506</c:v>
                </c:pt>
                <c:pt idx="47">
                  <c:v>0.57736111111394606</c:v>
                </c:pt>
                <c:pt idx="48">
                  <c:v>0.5776041666681111</c:v>
                </c:pt>
                <c:pt idx="49">
                  <c:v>0.57784722222227614</c:v>
                </c:pt>
                <c:pt idx="50">
                  <c:v>0.57809027777644117</c:v>
                </c:pt>
                <c:pt idx="51">
                  <c:v>0.57833333333060621</c:v>
                </c:pt>
                <c:pt idx="52">
                  <c:v>0.57857638888477125</c:v>
                </c:pt>
                <c:pt idx="53">
                  <c:v>0.57881944444621225</c:v>
                </c:pt>
                <c:pt idx="54">
                  <c:v>0.57906250000037729</c:v>
                </c:pt>
                <c:pt idx="55">
                  <c:v>0.57930555555454233</c:v>
                </c:pt>
                <c:pt idx="56">
                  <c:v>0.57954861110870737</c:v>
                </c:pt>
                <c:pt idx="57">
                  <c:v>0.57979166666287241</c:v>
                </c:pt>
                <c:pt idx="58">
                  <c:v>0.5800347222243134</c:v>
                </c:pt>
                <c:pt idx="59">
                  <c:v>0.58027777777847844</c:v>
                </c:pt>
                <c:pt idx="60">
                  <c:v>0.58052083333264348</c:v>
                </c:pt>
                <c:pt idx="61">
                  <c:v>0.58076388888680852</c:v>
                </c:pt>
                <c:pt idx="62">
                  <c:v>0.58100694444097356</c:v>
                </c:pt>
                <c:pt idx="63">
                  <c:v>0.58125000000241456</c:v>
                </c:pt>
                <c:pt idx="64">
                  <c:v>0.5814930555565796</c:v>
                </c:pt>
                <c:pt idx="65">
                  <c:v>0.58173611111074464</c:v>
                </c:pt>
                <c:pt idx="66">
                  <c:v>0.58197916666490968</c:v>
                </c:pt>
                <c:pt idx="67">
                  <c:v>0.58223379629585437</c:v>
                </c:pt>
                <c:pt idx="68">
                  <c:v>0.58247685185001941</c:v>
                </c:pt>
                <c:pt idx="69">
                  <c:v>0.58271990740418445</c:v>
                </c:pt>
                <c:pt idx="70">
                  <c:v>0.58296296296562544</c:v>
                </c:pt>
                <c:pt idx="71">
                  <c:v>0.58320601851979048</c:v>
                </c:pt>
                <c:pt idx="72">
                  <c:v>0.58344907407395552</c:v>
                </c:pt>
                <c:pt idx="73">
                  <c:v>0.58369212962812056</c:v>
                </c:pt>
                <c:pt idx="74">
                  <c:v>0.5839351851822856</c:v>
                </c:pt>
                <c:pt idx="75">
                  <c:v>0.5841782407437266</c:v>
                </c:pt>
                <c:pt idx="76">
                  <c:v>0.58442129629789163</c:v>
                </c:pt>
                <c:pt idx="77">
                  <c:v>0.58466435185205667</c:v>
                </c:pt>
                <c:pt idx="78">
                  <c:v>0.58490740740622171</c:v>
                </c:pt>
                <c:pt idx="79">
                  <c:v>0.58515046296038675</c:v>
                </c:pt>
                <c:pt idx="80">
                  <c:v>0.58539351851455179</c:v>
                </c:pt>
                <c:pt idx="81">
                  <c:v>0.58563657407599279</c:v>
                </c:pt>
                <c:pt idx="82">
                  <c:v>0.58587962963015783</c:v>
                </c:pt>
                <c:pt idx="83">
                  <c:v>0.58612268518432287</c:v>
                </c:pt>
                <c:pt idx="84">
                  <c:v>0.58636574073848791</c:v>
                </c:pt>
                <c:pt idx="85">
                  <c:v>0.58660879629265295</c:v>
                </c:pt>
                <c:pt idx="86">
                  <c:v>0.58685185185409394</c:v>
                </c:pt>
                <c:pt idx="87">
                  <c:v>0.58709490740825898</c:v>
                </c:pt>
                <c:pt idx="88">
                  <c:v>0.58733796296242402</c:v>
                </c:pt>
                <c:pt idx="89">
                  <c:v>0.58758101851658906</c:v>
                </c:pt>
                <c:pt idx="90">
                  <c:v>0.5878240740707541</c:v>
                </c:pt>
                <c:pt idx="91">
                  <c:v>0.5880671296321951</c:v>
                </c:pt>
                <c:pt idx="92">
                  <c:v>0.58831018518636014</c:v>
                </c:pt>
                <c:pt idx="93">
                  <c:v>0.58855324074052517</c:v>
                </c:pt>
                <c:pt idx="94">
                  <c:v>0.58879629629469021</c:v>
                </c:pt>
                <c:pt idx="95">
                  <c:v>0.58903935184885525</c:v>
                </c:pt>
                <c:pt idx="96">
                  <c:v>0.58928240741029625</c:v>
                </c:pt>
                <c:pt idx="97">
                  <c:v>0.58952546296446129</c:v>
                </c:pt>
                <c:pt idx="98">
                  <c:v>0.58976851851862633</c:v>
                </c:pt>
                <c:pt idx="99">
                  <c:v>0.59001157407279137</c:v>
                </c:pt>
                <c:pt idx="100">
                  <c:v>0.59025462962695641</c:v>
                </c:pt>
                <c:pt idx="101">
                  <c:v>0.59049768518112145</c:v>
                </c:pt>
                <c:pt idx="102">
                  <c:v>0.59074074074256244</c:v>
                </c:pt>
                <c:pt idx="103">
                  <c:v>0.59098379629672748</c:v>
                </c:pt>
                <c:pt idx="104">
                  <c:v>0.59122685185089252</c:v>
                </c:pt>
                <c:pt idx="105">
                  <c:v>0.59146990740505756</c:v>
                </c:pt>
                <c:pt idx="106">
                  <c:v>0.5917129629592226</c:v>
                </c:pt>
                <c:pt idx="107">
                  <c:v>0.5919560185206636</c:v>
                </c:pt>
                <c:pt idx="108">
                  <c:v>0.59219907407482864</c:v>
                </c:pt>
                <c:pt idx="109">
                  <c:v>0.59244212962899367</c:v>
                </c:pt>
                <c:pt idx="110">
                  <c:v>0.59268518518315871</c:v>
                </c:pt>
                <c:pt idx="111">
                  <c:v>0.59292824073732375</c:v>
                </c:pt>
                <c:pt idx="112">
                  <c:v>0.59317129629876475</c:v>
                </c:pt>
                <c:pt idx="113">
                  <c:v>0.59341435185292979</c:v>
                </c:pt>
                <c:pt idx="114">
                  <c:v>0.59365740740709483</c:v>
                </c:pt>
                <c:pt idx="115">
                  <c:v>0.59391203703803952</c:v>
                </c:pt>
                <c:pt idx="116">
                  <c:v>0.59415509259220456</c:v>
                </c:pt>
                <c:pt idx="117">
                  <c:v>0.5943981481463696</c:v>
                </c:pt>
                <c:pt idx="118">
                  <c:v>0.59464120370053464</c:v>
                </c:pt>
                <c:pt idx="119">
                  <c:v>0.59488425926197563</c:v>
                </c:pt>
                <c:pt idx="120">
                  <c:v>0.59512731481614067</c:v>
                </c:pt>
                <c:pt idx="121">
                  <c:v>0.59537037037030571</c:v>
                </c:pt>
                <c:pt idx="122">
                  <c:v>0.59561342592447075</c:v>
                </c:pt>
                <c:pt idx="123">
                  <c:v>0.59585648147863579</c:v>
                </c:pt>
                <c:pt idx="124">
                  <c:v>0.59609953704007679</c:v>
                </c:pt>
                <c:pt idx="125">
                  <c:v>0.59634259259424183</c:v>
                </c:pt>
                <c:pt idx="126">
                  <c:v>0.59658564814840687</c:v>
                </c:pt>
                <c:pt idx="127">
                  <c:v>0.59682870370257191</c:v>
                </c:pt>
                <c:pt idx="128">
                  <c:v>0.59707175925673694</c:v>
                </c:pt>
                <c:pt idx="129">
                  <c:v>0.59731481481090198</c:v>
                </c:pt>
                <c:pt idx="130">
                  <c:v>0.59755787037234298</c:v>
                </c:pt>
                <c:pt idx="131">
                  <c:v>0.59780092592650802</c:v>
                </c:pt>
                <c:pt idx="132">
                  <c:v>0.59804398148067306</c:v>
                </c:pt>
                <c:pt idx="133">
                  <c:v>0.5982870370348381</c:v>
                </c:pt>
                <c:pt idx="134">
                  <c:v>0.59853009258900314</c:v>
                </c:pt>
                <c:pt idx="135">
                  <c:v>0.59877314815044413</c:v>
                </c:pt>
                <c:pt idx="136">
                  <c:v>0.59901620370460917</c:v>
                </c:pt>
                <c:pt idx="137">
                  <c:v>0.59925925925877421</c:v>
                </c:pt>
                <c:pt idx="138">
                  <c:v>0.59950231481293925</c:v>
                </c:pt>
                <c:pt idx="139">
                  <c:v>0.59974537036710429</c:v>
                </c:pt>
                <c:pt idx="140">
                  <c:v>0.59998842592854529</c:v>
                </c:pt>
                <c:pt idx="141">
                  <c:v>0.60023148148271033</c:v>
                </c:pt>
                <c:pt idx="142">
                  <c:v>0.60047453703687537</c:v>
                </c:pt>
                <c:pt idx="143">
                  <c:v>0.60071759259104041</c:v>
                </c:pt>
                <c:pt idx="144">
                  <c:v>0.60096064814520544</c:v>
                </c:pt>
                <c:pt idx="145">
                  <c:v>0.60120370370664644</c:v>
                </c:pt>
                <c:pt idx="146">
                  <c:v>0.60144675926081148</c:v>
                </c:pt>
                <c:pt idx="147">
                  <c:v>0.60168981481497652</c:v>
                </c:pt>
                <c:pt idx="148">
                  <c:v>0.60193287036914156</c:v>
                </c:pt>
                <c:pt idx="149">
                  <c:v>0.6021759259233066</c:v>
                </c:pt>
                <c:pt idx="150">
                  <c:v>0.60241898147747164</c:v>
                </c:pt>
                <c:pt idx="151">
                  <c:v>0.60266203703891263</c:v>
                </c:pt>
                <c:pt idx="152">
                  <c:v>0.60290509259307767</c:v>
                </c:pt>
                <c:pt idx="153">
                  <c:v>0.60314814814724271</c:v>
                </c:pt>
                <c:pt idx="154">
                  <c:v>0.60339120370140775</c:v>
                </c:pt>
                <c:pt idx="155">
                  <c:v>0.60363425925557279</c:v>
                </c:pt>
                <c:pt idx="156">
                  <c:v>0.60387731481701379</c:v>
                </c:pt>
                <c:pt idx="157">
                  <c:v>0.60412037037117883</c:v>
                </c:pt>
                <c:pt idx="158">
                  <c:v>0.60436342592534387</c:v>
                </c:pt>
                <c:pt idx="159">
                  <c:v>0.60460648147950891</c:v>
                </c:pt>
                <c:pt idx="160">
                  <c:v>0.60484953703367395</c:v>
                </c:pt>
                <c:pt idx="161">
                  <c:v>0.60509259259511494</c:v>
                </c:pt>
                <c:pt idx="162">
                  <c:v>0.60533564814927998</c:v>
                </c:pt>
                <c:pt idx="163">
                  <c:v>0.60559027778022467</c:v>
                </c:pt>
                <c:pt idx="164">
                  <c:v>0.60583333333438971</c:v>
                </c:pt>
                <c:pt idx="165">
                  <c:v>0.60607638888855475</c:v>
                </c:pt>
                <c:pt idx="166">
                  <c:v>0.60631944444271979</c:v>
                </c:pt>
                <c:pt idx="167">
                  <c:v>0.60656249999688483</c:v>
                </c:pt>
                <c:pt idx="168">
                  <c:v>0.60680555555832583</c:v>
                </c:pt>
                <c:pt idx="169">
                  <c:v>0.60704861111249087</c:v>
                </c:pt>
                <c:pt idx="170">
                  <c:v>0.6072916666666559</c:v>
                </c:pt>
                <c:pt idx="171">
                  <c:v>0.60753472222082094</c:v>
                </c:pt>
                <c:pt idx="172">
                  <c:v>0.60777777777498598</c:v>
                </c:pt>
                <c:pt idx="173">
                  <c:v>0.60802083333642698</c:v>
                </c:pt>
                <c:pt idx="174">
                  <c:v>0.60826388889059202</c:v>
                </c:pt>
                <c:pt idx="175">
                  <c:v>0.60850694444475706</c:v>
                </c:pt>
                <c:pt idx="176">
                  <c:v>0.6087499999989221</c:v>
                </c:pt>
                <c:pt idx="177">
                  <c:v>0.60899305555308714</c:v>
                </c:pt>
                <c:pt idx="178">
                  <c:v>0.60923611110725218</c:v>
                </c:pt>
                <c:pt idx="179">
                  <c:v>0.60947916666869317</c:v>
                </c:pt>
                <c:pt idx="180">
                  <c:v>0.60972222222285821</c:v>
                </c:pt>
                <c:pt idx="181">
                  <c:v>0.60996527777702325</c:v>
                </c:pt>
                <c:pt idx="182">
                  <c:v>0.61020833333118829</c:v>
                </c:pt>
                <c:pt idx="183">
                  <c:v>0.61045138888535333</c:v>
                </c:pt>
                <c:pt idx="184">
                  <c:v>0.61069444444679433</c:v>
                </c:pt>
                <c:pt idx="185">
                  <c:v>0.61093750000095937</c:v>
                </c:pt>
                <c:pt idx="186">
                  <c:v>0.61118055555512441</c:v>
                </c:pt>
                <c:pt idx="187">
                  <c:v>0.61142361110928944</c:v>
                </c:pt>
                <c:pt idx="188">
                  <c:v>0.61166666666345448</c:v>
                </c:pt>
                <c:pt idx="189">
                  <c:v>0.61190972222489548</c:v>
                </c:pt>
                <c:pt idx="190">
                  <c:v>0.61215277777906052</c:v>
                </c:pt>
                <c:pt idx="191">
                  <c:v>0.61239583333322556</c:v>
                </c:pt>
                <c:pt idx="192">
                  <c:v>0.6126388888873906</c:v>
                </c:pt>
                <c:pt idx="193">
                  <c:v>0.61288194444155564</c:v>
                </c:pt>
                <c:pt idx="194">
                  <c:v>0.61312500000299663</c:v>
                </c:pt>
                <c:pt idx="195">
                  <c:v>0.61336805555716167</c:v>
                </c:pt>
                <c:pt idx="196">
                  <c:v>0.61361111111132671</c:v>
                </c:pt>
                <c:pt idx="197">
                  <c:v>0.61385416666549175</c:v>
                </c:pt>
                <c:pt idx="198">
                  <c:v>0.61409722221965679</c:v>
                </c:pt>
                <c:pt idx="199">
                  <c:v>0.61434027777382183</c:v>
                </c:pt>
                <c:pt idx="200">
                  <c:v>0.61458333333526283</c:v>
                </c:pt>
                <c:pt idx="201">
                  <c:v>0.61482638888942787</c:v>
                </c:pt>
                <c:pt idx="202">
                  <c:v>0.61506944444359291</c:v>
                </c:pt>
                <c:pt idx="203">
                  <c:v>0.61531249999775794</c:v>
                </c:pt>
                <c:pt idx="204">
                  <c:v>0.61555555555192298</c:v>
                </c:pt>
                <c:pt idx="205">
                  <c:v>0.61579861111336398</c:v>
                </c:pt>
                <c:pt idx="206">
                  <c:v>0.61604166666752902</c:v>
                </c:pt>
                <c:pt idx="207">
                  <c:v>0.61628472222169406</c:v>
                </c:pt>
                <c:pt idx="208">
                  <c:v>0.6165277777758591</c:v>
                </c:pt>
                <c:pt idx="209">
                  <c:v>0.61677083333002414</c:v>
                </c:pt>
                <c:pt idx="210">
                  <c:v>0.61701388889146513</c:v>
                </c:pt>
                <c:pt idx="211">
                  <c:v>0.61726851851513387</c:v>
                </c:pt>
                <c:pt idx="212">
                  <c:v>0.61751157407657487</c:v>
                </c:pt>
                <c:pt idx="213">
                  <c:v>0.6177546296307399</c:v>
                </c:pt>
                <c:pt idx="214">
                  <c:v>0.61799768518490494</c:v>
                </c:pt>
                <c:pt idx="215">
                  <c:v>0.61824074073906998</c:v>
                </c:pt>
                <c:pt idx="216">
                  <c:v>0.61848379629323502</c:v>
                </c:pt>
                <c:pt idx="217">
                  <c:v>0.61872685185467602</c:v>
                </c:pt>
                <c:pt idx="218">
                  <c:v>0.61896990740884106</c:v>
                </c:pt>
                <c:pt idx="219">
                  <c:v>0.6192129629630061</c:v>
                </c:pt>
                <c:pt idx="220">
                  <c:v>0.61945601851717114</c:v>
                </c:pt>
                <c:pt idx="221">
                  <c:v>0.61969907407133618</c:v>
                </c:pt>
                <c:pt idx="222">
                  <c:v>0.61994212962550121</c:v>
                </c:pt>
                <c:pt idx="223">
                  <c:v>0.62018518518694221</c:v>
                </c:pt>
                <c:pt idx="224">
                  <c:v>0.62042824074110725</c:v>
                </c:pt>
                <c:pt idx="225">
                  <c:v>0.62067129629527229</c:v>
                </c:pt>
                <c:pt idx="226">
                  <c:v>0.62091435184943733</c:v>
                </c:pt>
                <c:pt idx="227">
                  <c:v>0.62115740740360237</c:v>
                </c:pt>
                <c:pt idx="228">
                  <c:v>0.62140046296504337</c:v>
                </c:pt>
                <c:pt idx="229">
                  <c:v>0.6216435185192084</c:v>
                </c:pt>
                <c:pt idx="230">
                  <c:v>0.62188657407337344</c:v>
                </c:pt>
                <c:pt idx="231">
                  <c:v>0.62212962962753848</c:v>
                </c:pt>
                <c:pt idx="232">
                  <c:v>0.62237268518170352</c:v>
                </c:pt>
                <c:pt idx="233">
                  <c:v>0.62261574074314452</c:v>
                </c:pt>
                <c:pt idx="234">
                  <c:v>0.62285879629730956</c:v>
                </c:pt>
                <c:pt idx="235">
                  <c:v>0.6231018518514746</c:v>
                </c:pt>
                <c:pt idx="236">
                  <c:v>0.62334490740563964</c:v>
                </c:pt>
                <c:pt idx="237">
                  <c:v>0.62358796295980468</c:v>
                </c:pt>
                <c:pt idx="238">
                  <c:v>0.62383101852124567</c:v>
                </c:pt>
                <c:pt idx="239">
                  <c:v>0.62407407407541071</c:v>
                </c:pt>
                <c:pt idx="240">
                  <c:v>0.62431712962957575</c:v>
                </c:pt>
                <c:pt idx="241">
                  <c:v>0.62456018518374079</c:v>
                </c:pt>
                <c:pt idx="242">
                  <c:v>0.62480324073790583</c:v>
                </c:pt>
                <c:pt idx="243">
                  <c:v>0.62504629629934683</c:v>
                </c:pt>
                <c:pt idx="244">
                  <c:v>0.62528935185351187</c:v>
                </c:pt>
                <c:pt idx="245">
                  <c:v>0.6255324074076769</c:v>
                </c:pt>
                <c:pt idx="246">
                  <c:v>0.62577546296184194</c:v>
                </c:pt>
                <c:pt idx="247">
                  <c:v>0.62601851851600698</c:v>
                </c:pt>
                <c:pt idx="248">
                  <c:v>0.62626157407017202</c:v>
                </c:pt>
                <c:pt idx="249">
                  <c:v>0.62650462963161302</c:v>
                </c:pt>
                <c:pt idx="250">
                  <c:v>0.62674768518577806</c:v>
                </c:pt>
                <c:pt idx="251">
                  <c:v>0.6269907407399431</c:v>
                </c:pt>
                <c:pt idx="252">
                  <c:v>0.62723379629410814</c:v>
                </c:pt>
                <c:pt idx="253">
                  <c:v>0.62747685184827318</c:v>
                </c:pt>
                <c:pt idx="254">
                  <c:v>0.62771990740971417</c:v>
                </c:pt>
                <c:pt idx="255">
                  <c:v>0.62796296296387921</c:v>
                </c:pt>
                <c:pt idx="256">
                  <c:v>0.62820601851804425</c:v>
                </c:pt>
                <c:pt idx="257">
                  <c:v>0.62844907407220929</c:v>
                </c:pt>
                <c:pt idx="258">
                  <c:v>0.62869212962637433</c:v>
                </c:pt>
                <c:pt idx="259">
                  <c:v>0.62894675925731902</c:v>
                </c:pt>
                <c:pt idx="260">
                  <c:v>0.62918981481148406</c:v>
                </c:pt>
                <c:pt idx="261">
                  <c:v>0.62943287037292506</c:v>
                </c:pt>
                <c:pt idx="262">
                  <c:v>0.6296759259270901</c:v>
                </c:pt>
                <c:pt idx="263">
                  <c:v>0.62991898148125514</c:v>
                </c:pt>
                <c:pt idx="264">
                  <c:v>0.63016203703542018</c:v>
                </c:pt>
                <c:pt idx="265">
                  <c:v>0.63040509258958521</c:v>
                </c:pt>
                <c:pt idx="266">
                  <c:v>0.63064814815102621</c:v>
                </c:pt>
                <c:pt idx="267">
                  <c:v>0.63089120370519125</c:v>
                </c:pt>
                <c:pt idx="268">
                  <c:v>0.63113425925935629</c:v>
                </c:pt>
                <c:pt idx="269">
                  <c:v>0.63137731481352133</c:v>
                </c:pt>
                <c:pt idx="270">
                  <c:v>0.63162037036768637</c:v>
                </c:pt>
                <c:pt idx="271">
                  <c:v>0.63186342592185141</c:v>
                </c:pt>
                <c:pt idx="272">
                  <c:v>0.6321064814832924</c:v>
                </c:pt>
                <c:pt idx="273">
                  <c:v>0.63234953703745744</c:v>
                </c:pt>
                <c:pt idx="274">
                  <c:v>0.63259259259162248</c:v>
                </c:pt>
                <c:pt idx="275">
                  <c:v>0.63283564814578752</c:v>
                </c:pt>
                <c:pt idx="276">
                  <c:v>0.63307870369995256</c:v>
                </c:pt>
                <c:pt idx="277">
                  <c:v>0.63332175926139356</c:v>
                </c:pt>
                <c:pt idx="278">
                  <c:v>0.6335648148155586</c:v>
                </c:pt>
                <c:pt idx="279">
                  <c:v>0.63380787036972364</c:v>
                </c:pt>
                <c:pt idx="280">
                  <c:v>0.63405092592388868</c:v>
                </c:pt>
                <c:pt idx="281">
                  <c:v>0.63429398147805371</c:v>
                </c:pt>
                <c:pt idx="282">
                  <c:v>0.63453703703949471</c:v>
                </c:pt>
                <c:pt idx="283">
                  <c:v>0.63478009259365975</c:v>
                </c:pt>
                <c:pt idx="284">
                  <c:v>0.63502314814782479</c:v>
                </c:pt>
                <c:pt idx="285">
                  <c:v>0.63526620370198983</c:v>
                </c:pt>
                <c:pt idx="286">
                  <c:v>0.63550925925615487</c:v>
                </c:pt>
                <c:pt idx="287">
                  <c:v>0.63575231481759586</c:v>
                </c:pt>
                <c:pt idx="288">
                  <c:v>0.6359953703717609</c:v>
                </c:pt>
                <c:pt idx="289">
                  <c:v>0.63623842592592594</c:v>
                </c:pt>
                <c:pt idx="290">
                  <c:v>0.63648148148009098</c:v>
                </c:pt>
                <c:pt idx="291">
                  <c:v>0.63672453703425602</c:v>
                </c:pt>
                <c:pt idx="292">
                  <c:v>0.63696759259569702</c:v>
                </c:pt>
                <c:pt idx="293">
                  <c:v>0.63721064814986206</c:v>
                </c:pt>
                <c:pt idx="294">
                  <c:v>0.6374537037040271</c:v>
                </c:pt>
                <c:pt idx="295">
                  <c:v>0.63769675925819214</c:v>
                </c:pt>
                <c:pt idx="296">
                  <c:v>0.63793981481235718</c:v>
                </c:pt>
                <c:pt idx="297">
                  <c:v>0.63818287036652221</c:v>
                </c:pt>
                <c:pt idx="298">
                  <c:v>0.63842592592796321</c:v>
                </c:pt>
                <c:pt idx="299">
                  <c:v>0.63866898148212825</c:v>
                </c:pt>
                <c:pt idx="300">
                  <c:v>0.63891203703629329</c:v>
                </c:pt>
                <c:pt idx="301">
                  <c:v>0.63915509259045833</c:v>
                </c:pt>
                <c:pt idx="302">
                  <c:v>0.63939814814462337</c:v>
                </c:pt>
                <c:pt idx="303">
                  <c:v>0.63964120370606437</c:v>
                </c:pt>
                <c:pt idx="304">
                  <c:v>0.6398842592602294</c:v>
                </c:pt>
                <c:pt idx="305">
                  <c:v>0.64012731481439444</c:v>
                </c:pt>
                <c:pt idx="306">
                  <c:v>0.64037037036855948</c:v>
                </c:pt>
                <c:pt idx="307">
                  <c:v>0.64061342592272452</c:v>
                </c:pt>
                <c:pt idx="308">
                  <c:v>0.64086805555366921</c:v>
                </c:pt>
                <c:pt idx="309">
                  <c:v>0.64111111110783425</c:v>
                </c:pt>
                <c:pt idx="310">
                  <c:v>0.64135416666927525</c:v>
                </c:pt>
                <c:pt idx="311">
                  <c:v>0.64159722222344029</c:v>
                </c:pt>
                <c:pt idx="312">
                  <c:v>0.64184027777760533</c:v>
                </c:pt>
                <c:pt idx="313">
                  <c:v>0.64208333333177037</c:v>
                </c:pt>
                <c:pt idx="314">
                  <c:v>0.64232638888593541</c:v>
                </c:pt>
                <c:pt idx="315">
                  <c:v>0.6425694444473764</c:v>
                </c:pt>
                <c:pt idx="316">
                  <c:v>0.64281250000154144</c:v>
                </c:pt>
                <c:pt idx="317">
                  <c:v>0.64305555555570648</c:v>
                </c:pt>
                <c:pt idx="318">
                  <c:v>0.64329861110987152</c:v>
                </c:pt>
                <c:pt idx="319">
                  <c:v>0.64354166666403656</c:v>
                </c:pt>
                <c:pt idx="320">
                  <c:v>0.6437847222182016</c:v>
                </c:pt>
                <c:pt idx="321">
                  <c:v>0.6440277777796426</c:v>
                </c:pt>
                <c:pt idx="322">
                  <c:v>0.64427083333380764</c:v>
                </c:pt>
                <c:pt idx="323">
                  <c:v>0.64451388888797267</c:v>
                </c:pt>
                <c:pt idx="324">
                  <c:v>0.64475694444213771</c:v>
                </c:pt>
                <c:pt idx="325">
                  <c:v>0.64499999999630275</c:v>
                </c:pt>
                <c:pt idx="326">
                  <c:v>0.64524305555774375</c:v>
                </c:pt>
                <c:pt idx="327">
                  <c:v>0.64548611111190879</c:v>
                </c:pt>
                <c:pt idx="328">
                  <c:v>0.64572916666607383</c:v>
                </c:pt>
                <c:pt idx="329">
                  <c:v>0.64597222222023887</c:v>
                </c:pt>
                <c:pt idx="330">
                  <c:v>0.64621527777440391</c:v>
                </c:pt>
                <c:pt idx="331">
                  <c:v>0.6464583333358449</c:v>
                </c:pt>
                <c:pt idx="332">
                  <c:v>0.64670138889000994</c:v>
                </c:pt>
                <c:pt idx="333">
                  <c:v>0.64694444444417498</c:v>
                </c:pt>
                <c:pt idx="334">
                  <c:v>0.64718749999834002</c:v>
                </c:pt>
                <c:pt idx="335">
                  <c:v>0.64743055555250506</c:v>
                </c:pt>
                <c:pt idx="336">
                  <c:v>0.64767361111394606</c:v>
                </c:pt>
                <c:pt idx="337">
                  <c:v>0.6479166666681111</c:v>
                </c:pt>
                <c:pt idx="338">
                  <c:v>0.64815972222227614</c:v>
                </c:pt>
                <c:pt idx="339">
                  <c:v>0.64840277777644117</c:v>
                </c:pt>
                <c:pt idx="340">
                  <c:v>0.64864583333060621</c:v>
                </c:pt>
                <c:pt idx="341">
                  <c:v>0.64888888888477125</c:v>
                </c:pt>
                <c:pt idx="342">
                  <c:v>0.64913194444621225</c:v>
                </c:pt>
                <c:pt idx="343">
                  <c:v>0.64937500000037729</c:v>
                </c:pt>
                <c:pt idx="344">
                  <c:v>0.64961805555454233</c:v>
                </c:pt>
                <c:pt idx="345">
                  <c:v>0.64986111110870737</c:v>
                </c:pt>
                <c:pt idx="346">
                  <c:v>0.65010416666287241</c:v>
                </c:pt>
                <c:pt idx="347">
                  <c:v>0.6503472222243134</c:v>
                </c:pt>
                <c:pt idx="348">
                  <c:v>0.65059027777847844</c:v>
                </c:pt>
                <c:pt idx="349">
                  <c:v>0.65083333333264348</c:v>
                </c:pt>
                <c:pt idx="350">
                  <c:v>0.65107638888680852</c:v>
                </c:pt>
                <c:pt idx="351">
                  <c:v>0.65131944444097356</c:v>
                </c:pt>
                <c:pt idx="352">
                  <c:v>0.65156250000241456</c:v>
                </c:pt>
                <c:pt idx="353">
                  <c:v>0.6518055555565796</c:v>
                </c:pt>
                <c:pt idx="354">
                  <c:v>0.65204861111074464</c:v>
                </c:pt>
                <c:pt idx="355">
                  <c:v>0.65229166666490968</c:v>
                </c:pt>
                <c:pt idx="356">
                  <c:v>0.65254629629585437</c:v>
                </c:pt>
                <c:pt idx="357">
                  <c:v>0.65278935185001941</c:v>
                </c:pt>
                <c:pt idx="358">
                  <c:v>0.65303240740418445</c:v>
                </c:pt>
                <c:pt idx="359">
                  <c:v>0.65327546296562544</c:v>
                </c:pt>
                <c:pt idx="360">
                  <c:v>0.65351851851979048</c:v>
                </c:pt>
                <c:pt idx="361">
                  <c:v>0.65376157407395552</c:v>
                </c:pt>
                <c:pt idx="362">
                  <c:v>0.65400462962812056</c:v>
                </c:pt>
                <c:pt idx="363">
                  <c:v>0.6542476851822856</c:v>
                </c:pt>
                <c:pt idx="364">
                  <c:v>0.6544907407437266</c:v>
                </c:pt>
                <c:pt idx="365">
                  <c:v>0.65473379629789163</c:v>
                </c:pt>
                <c:pt idx="366">
                  <c:v>0.65497685185205667</c:v>
                </c:pt>
                <c:pt idx="367">
                  <c:v>0.65521990740622171</c:v>
                </c:pt>
                <c:pt idx="368">
                  <c:v>0.65546296296038675</c:v>
                </c:pt>
                <c:pt idx="369">
                  <c:v>0.65570601851455179</c:v>
                </c:pt>
                <c:pt idx="370">
                  <c:v>0.65594907407599279</c:v>
                </c:pt>
                <c:pt idx="371">
                  <c:v>0.65619212963015783</c:v>
                </c:pt>
                <c:pt idx="372">
                  <c:v>0.65643518518432287</c:v>
                </c:pt>
                <c:pt idx="373">
                  <c:v>0.65667824073848791</c:v>
                </c:pt>
                <c:pt idx="374">
                  <c:v>0.65692129629265295</c:v>
                </c:pt>
                <c:pt idx="375">
                  <c:v>0.65716435185409394</c:v>
                </c:pt>
                <c:pt idx="376">
                  <c:v>0.65740740740825898</c:v>
                </c:pt>
                <c:pt idx="377">
                  <c:v>0.65765046296242402</c:v>
                </c:pt>
                <c:pt idx="378">
                  <c:v>0.65789351851658906</c:v>
                </c:pt>
                <c:pt idx="379">
                  <c:v>0.6581365740707541</c:v>
                </c:pt>
                <c:pt idx="380">
                  <c:v>0.6583796296321951</c:v>
                </c:pt>
                <c:pt idx="381">
                  <c:v>0.65862268518636014</c:v>
                </c:pt>
                <c:pt idx="382">
                  <c:v>0.65886574074052517</c:v>
                </c:pt>
                <c:pt idx="383">
                  <c:v>0.65910879629469021</c:v>
                </c:pt>
                <c:pt idx="384">
                  <c:v>0.65935185184885525</c:v>
                </c:pt>
                <c:pt idx="385">
                  <c:v>0.65959490741029625</c:v>
                </c:pt>
                <c:pt idx="386">
                  <c:v>0.65983796296446129</c:v>
                </c:pt>
                <c:pt idx="387">
                  <c:v>0.66008101851862633</c:v>
                </c:pt>
                <c:pt idx="388">
                  <c:v>0.66032407407279137</c:v>
                </c:pt>
                <c:pt idx="389">
                  <c:v>0.66056712962695641</c:v>
                </c:pt>
                <c:pt idx="390">
                  <c:v>0.66081018518112145</c:v>
                </c:pt>
                <c:pt idx="391">
                  <c:v>0.66105324074256244</c:v>
                </c:pt>
                <c:pt idx="392">
                  <c:v>0.66129629629672748</c:v>
                </c:pt>
                <c:pt idx="393">
                  <c:v>0.66153935185089252</c:v>
                </c:pt>
                <c:pt idx="394">
                  <c:v>0.66178240740505756</c:v>
                </c:pt>
                <c:pt idx="395">
                  <c:v>0.6620254629592226</c:v>
                </c:pt>
                <c:pt idx="396">
                  <c:v>0.6622685185206636</c:v>
                </c:pt>
                <c:pt idx="397">
                  <c:v>0.66251157407482864</c:v>
                </c:pt>
                <c:pt idx="398">
                  <c:v>0.66275462962899367</c:v>
                </c:pt>
                <c:pt idx="399">
                  <c:v>0.66299768518315871</c:v>
                </c:pt>
                <c:pt idx="400">
                  <c:v>0.66324074073732375</c:v>
                </c:pt>
                <c:pt idx="401">
                  <c:v>0.66348379629876475</c:v>
                </c:pt>
                <c:pt idx="402">
                  <c:v>0.66372685185292979</c:v>
                </c:pt>
                <c:pt idx="403">
                  <c:v>0.66396990740709483</c:v>
                </c:pt>
                <c:pt idx="404">
                  <c:v>0.66422453703803952</c:v>
                </c:pt>
                <c:pt idx="405">
                  <c:v>0.66446759259220456</c:v>
                </c:pt>
                <c:pt idx="406">
                  <c:v>0.6647106481463696</c:v>
                </c:pt>
                <c:pt idx="407">
                  <c:v>0.66495370370053464</c:v>
                </c:pt>
                <c:pt idx="408">
                  <c:v>0.66519675926197563</c:v>
                </c:pt>
                <c:pt idx="409">
                  <c:v>0.66543981481614067</c:v>
                </c:pt>
                <c:pt idx="410">
                  <c:v>0.66568287037030571</c:v>
                </c:pt>
                <c:pt idx="411">
                  <c:v>0.66592592592447075</c:v>
                </c:pt>
                <c:pt idx="412">
                  <c:v>0.66616898147863579</c:v>
                </c:pt>
                <c:pt idx="413">
                  <c:v>0.66641203704007679</c:v>
                </c:pt>
                <c:pt idx="414">
                  <c:v>0.66665509259424183</c:v>
                </c:pt>
                <c:pt idx="415">
                  <c:v>0.66689814814840687</c:v>
                </c:pt>
                <c:pt idx="416">
                  <c:v>0.66714120370257191</c:v>
                </c:pt>
                <c:pt idx="417">
                  <c:v>0.66738425925673694</c:v>
                </c:pt>
                <c:pt idx="418">
                  <c:v>0.66762731481090198</c:v>
                </c:pt>
                <c:pt idx="419">
                  <c:v>0.66787037037234298</c:v>
                </c:pt>
                <c:pt idx="420">
                  <c:v>0.66811342592650802</c:v>
                </c:pt>
                <c:pt idx="421">
                  <c:v>0.66835648148067306</c:v>
                </c:pt>
                <c:pt idx="422">
                  <c:v>0.6685995370348381</c:v>
                </c:pt>
                <c:pt idx="423">
                  <c:v>0.66884259258900314</c:v>
                </c:pt>
                <c:pt idx="424">
                  <c:v>0.66908564815044413</c:v>
                </c:pt>
                <c:pt idx="425">
                  <c:v>0.66932870370460917</c:v>
                </c:pt>
                <c:pt idx="426">
                  <c:v>0.66957175925877421</c:v>
                </c:pt>
                <c:pt idx="427">
                  <c:v>0.66981481481293925</c:v>
                </c:pt>
                <c:pt idx="428">
                  <c:v>0.67005787036710429</c:v>
                </c:pt>
                <c:pt idx="429">
                  <c:v>0.67030092592854529</c:v>
                </c:pt>
                <c:pt idx="430">
                  <c:v>0.67054398148271033</c:v>
                </c:pt>
                <c:pt idx="431">
                  <c:v>0.67078703703687537</c:v>
                </c:pt>
                <c:pt idx="432">
                  <c:v>0.67103009259104041</c:v>
                </c:pt>
                <c:pt idx="433">
                  <c:v>0.67127314814520544</c:v>
                </c:pt>
                <c:pt idx="434">
                  <c:v>0.67151620370664644</c:v>
                </c:pt>
                <c:pt idx="435">
                  <c:v>0.67175925926081148</c:v>
                </c:pt>
                <c:pt idx="436">
                  <c:v>0.67200231481497652</c:v>
                </c:pt>
                <c:pt idx="437">
                  <c:v>0.67224537036914156</c:v>
                </c:pt>
                <c:pt idx="438">
                  <c:v>0.6724884259233066</c:v>
                </c:pt>
                <c:pt idx="439">
                  <c:v>0.67273148147747164</c:v>
                </c:pt>
                <c:pt idx="440">
                  <c:v>0.67297453703891263</c:v>
                </c:pt>
                <c:pt idx="441">
                  <c:v>0.67321759259307767</c:v>
                </c:pt>
                <c:pt idx="442">
                  <c:v>0.67346064814724271</c:v>
                </c:pt>
                <c:pt idx="443">
                  <c:v>0.67370370370140775</c:v>
                </c:pt>
                <c:pt idx="444">
                  <c:v>0.67394675925557279</c:v>
                </c:pt>
                <c:pt idx="445">
                  <c:v>0.67418981481701379</c:v>
                </c:pt>
                <c:pt idx="446">
                  <c:v>0.67443287037117883</c:v>
                </c:pt>
                <c:pt idx="447">
                  <c:v>0.67467592592534387</c:v>
                </c:pt>
                <c:pt idx="448">
                  <c:v>0.67491898147950891</c:v>
                </c:pt>
                <c:pt idx="449">
                  <c:v>0.67516203703367395</c:v>
                </c:pt>
                <c:pt idx="450">
                  <c:v>0.67540509259511494</c:v>
                </c:pt>
                <c:pt idx="451">
                  <c:v>0.67564814814927998</c:v>
                </c:pt>
                <c:pt idx="452">
                  <c:v>0.67589120370344502</c:v>
                </c:pt>
                <c:pt idx="453">
                  <c:v>0.67614583333438971</c:v>
                </c:pt>
                <c:pt idx="454">
                  <c:v>0.67638888888855475</c:v>
                </c:pt>
                <c:pt idx="455">
                  <c:v>0.67663194444271979</c:v>
                </c:pt>
                <c:pt idx="456">
                  <c:v>0.67687499999688483</c:v>
                </c:pt>
                <c:pt idx="457">
                  <c:v>0.67711805555832583</c:v>
                </c:pt>
                <c:pt idx="458">
                  <c:v>0.67736111111249087</c:v>
                </c:pt>
                <c:pt idx="459">
                  <c:v>0.6776041666666559</c:v>
                </c:pt>
                <c:pt idx="460">
                  <c:v>0.67784722222082094</c:v>
                </c:pt>
                <c:pt idx="461">
                  <c:v>0.67809027777498598</c:v>
                </c:pt>
                <c:pt idx="462">
                  <c:v>0.67833333333642698</c:v>
                </c:pt>
                <c:pt idx="463">
                  <c:v>0.67857638889059202</c:v>
                </c:pt>
                <c:pt idx="464">
                  <c:v>0.67881944444475706</c:v>
                </c:pt>
                <c:pt idx="465">
                  <c:v>0.6790624999989221</c:v>
                </c:pt>
                <c:pt idx="466">
                  <c:v>0.67930555555308714</c:v>
                </c:pt>
                <c:pt idx="467">
                  <c:v>0.67954861110725218</c:v>
                </c:pt>
                <c:pt idx="468">
                  <c:v>0.67979166666869317</c:v>
                </c:pt>
                <c:pt idx="469">
                  <c:v>0.68003472222285821</c:v>
                </c:pt>
                <c:pt idx="470">
                  <c:v>0.68027777777702325</c:v>
                </c:pt>
                <c:pt idx="471">
                  <c:v>0.68052083333118829</c:v>
                </c:pt>
                <c:pt idx="472">
                  <c:v>0.68076388888535333</c:v>
                </c:pt>
                <c:pt idx="473">
                  <c:v>0.68100694444679433</c:v>
                </c:pt>
                <c:pt idx="474">
                  <c:v>0.68125000000095937</c:v>
                </c:pt>
                <c:pt idx="475">
                  <c:v>0.68149305555512441</c:v>
                </c:pt>
                <c:pt idx="476">
                  <c:v>0.68173611110928944</c:v>
                </c:pt>
                <c:pt idx="477">
                  <c:v>0.68197916666345448</c:v>
                </c:pt>
                <c:pt idx="478">
                  <c:v>0.68222222222489548</c:v>
                </c:pt>
                <c:pt idx="479">
                  <c:v>0.68246527777906052</c:v>
                </c:pt>
                <c:pt idx="480">
                  <c:v>0.68270833333322556</c:v>
                </c:pt>
                <c:pt idx="481">
                  <c:v>0.6829513888873906</c:v>
                </c:pt>
                <c:pt idx="482">
                  <c:v>0.68319444444155564</c:v>
                </c:pt>
                <c:pt idx="483">
                  <c:v>0.68343750000299663</c:v>
                </c:pt>
                <c:pt idx="484">
                  <c:v>0.68368055555716167</c:v>
                </c:pt>
                <c:pt idx="485">
                  <c:v>0.68392361111132671</c:v>
                </c:pt>
                <c:pt idx="486">
                  <c:v>0.68416666666549175</c:v>
                </c:pt>
                <c:pt idx="487">
                  <c:v>0.68440972221965679</c:v>
                </c:pt>
                <c:pt idx="488">
                  <c:v>0.68465277777382183</c:v>
                </c:pt>
                <c:pt idx="489">
                  <c:v>0.68489583333526283</c:v>
                </c:pt>
                <c:pt idx="490">
                  <c:v>0.68513888888942787</c:v>
                </c:pt>
                <c:pt idx="491">
                  <c:v>0.68538194444359291</c:v>
                </c:pt>
                <c:pt idx="492">
                  <c:v>0.68562499999775794</c:v>
                </c:pt>
                <c:pt idx="493">
                  <c:v>0.68586805555192298</c:v>
                </c:pt>
                <c:pt idx="494">
                  <c:v>0.68611111111336398</c:v>
                </c:pt>
                <c:pt idx="495">
                  <c:v>0.68635416666752902</c:v>
                </c:pt>
                <c:pt idx="496">
                  <c:v>0.68659722222169406</c:v>
                </c:pt>
                <c:pt idx="497">
                  <c:v>0.6868402777758591</c:v>
                </c:pt>
                <c:pt idx="498">
                  <c:v>0.68708333333002414</c:v>
                </c:pt>
                <c:pt idx="499">
                  <c:v>0.68732638889146513</c:v>
                </c:pt>
                <c:pt idx="500">
                  <c:v>0.68756944444563017</c:v>
                </c:pt>
                <c:pt idx="501">
                  <c:v>0.68782407407657487</c:v>
                </c:pt>
                <c:pt idx="502">
                  <c:v>0.6880671296307399</c:v>
                </c:pt>
                <c:pt idx="503">
                  <c:v>0.68831018518490494</c:v>
                </c:pt>
                <c:pt idx="504">
                  <c:v>0.68855324073906998</c:v>
                </c:pt>
                <c:pt idx="505">
                  <c:v>0.68879629629323502</c:v>
                </c:pt>
                <c:pt idx="506">
                  <c:v>0.68903935185467602</c:v>
                </c:pt>
                <c:pt idx="507">
                  <c:v>0.68928240740884106</c:v>
                </c:pt>
                <c:pt idx="508">
                  <c:v>0.6895254629630061</c:v>
                </c:pt>
                <c:pt idx="509">
                  <c:v>0.68976851851717114</c:v>
                </c:pt>
                <c:pt idx="510">
                  <c:v>0.69001157407133618</c:v>
                </c:pt>
                <c:pt idx="511">
                  <c:v>0.69025462962550121</c:v>
                </c:pt>
                <c:pt idx="512">
                  <c:v>0.69049768518694221</c:v>
                </c:pt>
                <c:pt idx="513">
                  <c:v>0.69074074074110725</c:v>
                </c:pt>
                <c:pt idx="514">
                  <c:v>0.69098379629527229</c:v>
                </c:pt>
                <c:pt idx="515">
                  <c:v>0.69122685184943733</c:v>
                </c:pt>
                <c:pt idx="516">
                  <c:v>0.69146990740360237</c:v>
                </c:pt>
                <c:pt idx="517">
                  <c:v>0.69171296296504337</c:v>
                </c:pt>
                <c:pt idx="518">
                  <c:v>0.6919560185192084</c:v>
                </c:pt>
                <c:pt idx="519">
                  <c:v>0.69219907407337344</c:v>
                </c:pt>
                <c:pt idx="520">
                  <c:v>0.69244212962753848</c:v>
                </c:pt>
                <c:pt idx="521">
                  <c:v>0.69268518518170352</c:v>
                </c:pt>
                <c:pt idx="522">
                  <c:v>0.69292824074314452</c:v>
                </c:pt>
                <c:pt idx="523">
                  <c:v>0.69317129629730956</c:v>
                </c:pt>
                <c:pt idx="524">
                  <c:v>0.6934143518514746</c:v>
                </c:pt>
                <c:pt idx="525">
                  <c:v>0.69365740740563964</c:v>
                </c:pt>
                <c:pt idx="526">
                  <c:v>0.69390046295980468</c:v>
                </c:pt>
                <c:pt idx="527">
                  <c:v>0.69414351852124567</c:v>
                </c:pt>
                <c:pt idx="528">
                  <c:v>0.69438657407541071</c:v>
                </c:pt>
                <c:pt idx="529">
                  <c:v>0.69462962962957575</c:v>
                </c:pt>
                <c:pt idx="530">
                  <c:v>0.69487268518374079</c:v>
                </c:pt>
                <c:pt idx="531">
                  <c:v>0.69511574073790583</c:v>
                </c:pt>
                <c:pt idx="532">
                  <c:v>0.69535879629934683</c:v>
                </c:pt>
                <c:pt idx="533">
                  <c:v>0.69560185185351187</c:v>
                </c:pt>
                <c:pt idx="534">
                  <c:v>0.6958449074076769</c:v>
                </c:pt>
                <c:pt idx="535">
                  <c:v>0.69608796296184194</c:v>
                </c:pt>
                <c:pt idx="536">
                  <c:v>0.69633101851600698</c:v>
                </c:pt>
                <c:pt idx="537">
                  <c:v>0.69657407407017202</c:v>
                </c:pt>
                <c:pt idx="538">
                  <c:v>0.69681712963161302</c:v>
                </c:pt>
                <c:pt idx="539">
                  <c:v>0.69706018518577806</c:v>
                </c:pt>
                <c:pt idx="540">
                  <c:v>0.6973032407399431</c:v>
                </c:pt>
                <c:pt idx="541">
                  <c:v>0.69754629629410814</c:v>
                </c:pt>
                <c:pt idx="542">
                  <c:v>0.69778935184827318</c:v>
                </c:pt>
                <c:pt idx="543">
                  <c:v>0.69803240740971417</c:v>
                </c:pt>
                <c:pt idx="544">
                  <c:v>0.69827546296387921</c:v>
                </c:pt>
                <c:pt idx="545">
                  <c:v>0.69851851851804425</c:v>
                </c:pt>
                <c:pt idx="546">
                  <c:v>0.69876157407220929</c:v>
                </c:pt>
                <c:pt idx="547">
                  <c:v>0.69900462962637433</c:v>
                </c:pt>
                <c:pt idx="548">
                  <c:v>0.69924768518781533</c:v>
                </c:pt>
                <c:pt idx="549">
                  <c:v>0.69949074074198037</c:v>
                </c:pt>
                <c:pt idx="550">
                  <c:v>0.69974537037292506</c:v>
                </c:pt>
                <c:pt idx="551">
                  <c:v>0.6999884259270901</c:v>
                </c:pt>
                <c:pt idx="552">
                  <c:v>0.70023148148125514</c:v>
                </c:pt>
                <c:pt idx="553">
                  <c:v>0.70047453703542018</c:v>
                </c:pt>
                <c:pt idx="554">
                  <c:v>0.70071759258958521</c:v>
                </c:pt>
                <c:pt idx="555">
                  <c:v>0.70096064815102621</c:v>
                </c:pt>
                <c:pt idx="556">
                  <c:v>0.70120370370519125</c:v>
                </c:pt>
                <c:pt idx="557">
                  <c:v>0.70144675925935629</c:v>
                </c:pt>
                <c:pt idx="558">
                  <c:v>0.70168981481352133</c:v>
                </c:pt>
                <c:pt idx="559">
                  <c:v>0.70193287036768637</c:v>
                </c:pt>
                <c:pt idx="560">
                  <c:v>0.70217592592185141</c:v>
                </c:pt>
                <c:pt idx="561">
                  <c:v>0.7024189814832924</c:v>
                </c:pt>
                <c:pt idx="562">
                  <c:v>0.70266203703745744</c:v>
                </c:pt>
                <c:pt idx="563">
                  <c:v>0.70290509259162248</c:v>
                </c:pt>
                <c:pt idx="564">
                  <c:v>0.70314814814578752</c:v>
                </c:pt>
                <c:pt idx="565">
                  <c:v>0.70339120369995256</c:v>
                </c:pt>
                <c:pt idx="566">
                  <c:v>0.70363425926139356</c:v>
                </c:pt>
                <c:pt idx="567">
                  <c:v>0.7038773148155586</c:v>
                </c:pt>
                <c:pt idx="568">
                  <c:v>0.70412037036972364</c:v>
                </c:pt>
                <c:pt idx="569">
                  <c:v>0.70436342592388868</c:v>
                </c:pt>
                <c:pt idx="570">
                  <c:v>0.70460648147805371</c:v>
                </c:pt>
                <c:pt idx="571">
                  <c:v>0.70484953703949471</c:v>
                </c:pt>
                <c:pt idx="572">
                  <c:v>0.70509259259365975</c:v>
                </c:pt>
                <c:pt idx="573">
                  <c:v>0.70533564814782479</c:v>
                </c:pt>
                <c:pt idx="574">
                  <c:v>0.70557870370198983</c:v>
                </c:pt>
                <c:pt idx="575">
                  <c:v>0.70582175925615487</c:v>
                </c:pt>
                <c:pt idx="576">
                  <c:v>0.70606481481759586</c:v>
                </c:pt>
                <c:pt idx="577">
                  <c:v>0.7063078703717609</c:v>
                </c:pt>
                <c:pt idx="578">
                  <c:v>0.70655092592592594</c:v>
                </c:pt>
                <c:pt idx="579">
                  <c:v>0.70679398148009098</c:v>
                </c:pt>
                <c:pt idx="580">
                  <c:v>0.70703703703425602</c:v>
                </c:pt>
                <c:pt idx="581">
                  <c:v>0.70728009259569702</c:v>
                </c:pt>
                <c:pt idx="582">
                  <c:v>0.70752314814986206</c:v>
                </c:pt>
                <c:pt idx="583">
                  <c:v>0.7077662037040271</c:v>
                </c:pt>
                <c:pt idx="584">
                  <c:v>0.70800925925819214</c:v>
                </c:pt>
                <c:pt idx="585">
                  <c:v>0.70825231481235718</c:v>
                </c:pt>
                <c:pt idx="586">
                  <c:v>0.70849537036652221</c:v>
                </c:pt>
                <c:pt idx="587">
                  <c:v>0.70873842592796321</c:v>
                </c:pt>
                <c:pt idx="588">
                  <c:v>0.70898148148212825</c:v>
                </c:pt>
                <c:pt idx="589">
                  <c:v>0.70922453703629329</c:v>
                </c:pt>
                <c:pt idx="590">
                  <c:v>0.70946759259045833</c:v>
                </c:pt>
                <c:pt idx="591">
                  <c:v>0.70971064814462337</c:v>
                </c:pt>
                <c:pt idx="592">
                  <c:v>0.70995370370606437</c:v>
                </c:pt>
                <c:pt idx="593">
                  <c:v>0.7101967592602294</c:v>
                </c:pt>
                <c:pt idx="594">
                  <c:v>0.71043981481439444</c:v>
                </c:pt>
                <c:pt idx="595">
                  <c:v>0.71068287036855948</c:v>
                </c:pt>
                <c:pt idx="596">
                  <c:v>0.71092592592272452</c:v>
                </c:pt>
                <c:pt idx="597">
                  <c:v>0.71116898148416552</c:v>
                </c:pt>
                <c:pt idx="598">
                  <c:v>0.71142361110783425</c:v>
                </c:pt>
                <c:pt idx="599">
                  <c:v>0.71166666666927525</c:v>
                </c:pt>
                <c:pt idx="600">
                  <c:v>0.71190972222344029</c:v>
                </c:pt>
                <c:pt idx="601">
                  <c:v>0.71215277777760533</c:v>
                </c:pt>
                <c:pt idx="602">
                  <c:v>0.71239583333177037</c:v>
                </c:pt>
                <c:pt idx="603">
                  <c:v>0.71263888888593541</c:v>
                </c:pt>
                <c:pt idx="604">
                  <c:v>0.7128819444473764</c:v>
                </c:pt>
                <c:pt idx="605">
                  <c:v>0.71312500000154144</c:v>
                </c:pt>
                <c:pt idx="606">
                  <c:v>0.71336805555570648</c:v>
                </c:pt>
                <c:pt idx="607">
                  <c:v>0.71361111110987152</c:v>
                </c:pt>
                <c:pt idx="608">
                  <c:v>0.71385416666403656</c:v>
                </c:pt>
                <c:pt idx="609">
                  <c:v>0.7140972222182016</c:v>
                </c:pt>
                <c:pt idx="610">
                  <c:v>0.7143402777796426</c:v>
                </c:pt>
                <c:pt idx="611">
                  <c:v>0.71458333333380764</c:v>
                </c:pt>
                <c:pt idx="612">
                  <c:v>0.71482638888797267</c:v>
                </c:pt>
                <c:pt idx="613">
                  <c:v>0.71506944444213771</c:v>
                </c:pt>
                <c:pt idx="614">
                  <c:v>0.71531249999630275</c:v>
                </c:pt>
                <c:pt idx="615">
                  <c:v>0.71555555555774375</c:v>
                </c:pt>
                <c:pt idx="616">
                  <c:v>0.71579861111190879</c:v>
                </c:pt>
                <c:pt idx="617">
                  <c:v>0.71604166666607383</c:v>
                </c:pt>
                <c:pt idx="618">
                  <c:v>0.71628472222023887</c:v>
                </c:pt>
                <c:pt idx="619">
                  <c:v>0.71652777777440391</c:v>
                </c:pt>
                <c:pt idx="620">
                  <c:v>0.7167708333358449</c:v>
                </c:pt>
                <c:pt idx="621">
                  <c:v>0.71701388889000994</c:v>
                </c:pt>
                <c:pt idx="622">
                  <c:v>0.71725694444417498</c:v>
                </c:pt>
                <c:pt idx="623">
                  <c:v>0.71749999999834002</c:v>
                </c:pt>
                <c:pt idx="624">
                  <c:v>0.71774305555250506</c:v>
                </c:pt>
                <c:pt idx="625">
                  <c:v>0.71798611111394606</c:v>
                </c:pt>
                <c:pt idx="626">
                  <c:v>0.7182291666681111</c:v>
                </c:pt>
                <c:pt idx="627">
                  <c:v>0.71847222222227614</c:v>
                </c:pt>
                <c:pt idx="628">
                  <c:v>0.71871527777644117</c:v>
                </c:pt>
                <c:pt idx="629">
                  <c:v>0.71895833333060621</c:v>
                </c:pt>
                <c:pt idx="630">
                  <c:v>0.71920138888477125</c:v>
                </c:pt>
                <c:pt idx="631">
                  <c:v>0.71944444444621225</c:v>
                </c:pt>
                <c:pt idx="632">
                  <c:v>0.71968750000037729</c:v>
                </c:pt>
                <c:pt idx="633">
                  <c:v>0.71993055555454233</c:v>
                </c:pt>
                <c:pt idx="634">
                  <c:v>0.72017361110870737</c:v>
                </c:pt>
                <c:pt idx="635">
                  <c:v>0.72041666666287241</c:v>
                </c:pt>
                <c:pt idx="636">
                  <c:v>0.7206597222243134</c:v>
                </c:pt>
                <c:pt idx="637">
                  <c:v>0.72090277777847844</c:v>
                </c:pt>
                <c:pt idx="638">
                  <c:v>0.72114583333264348</c:v>
                </c:pt>
                <c:pt idx="639">
                  <c:v>0.72138888888680852</c:v>
                </c:pt>
                <c:pt idx="640">
                  <c:v>0.72163194444097356</c:v>
                </c:pt>
                <c:pt idx="641">
                  <c:v>0.72187500000241456</c:v>
                </c:pt>
                <c:pt idx="642">
                  <c:v>0.7221180555565796</c:v>
                </c:pt>
                <c:pt idx="643">
                  <c:v>0.72236111111074464</c:v>
                </c:pt>
                <c:pt idx="644">
                  <c:v>0.72260416666490968</c:v>
                </c:pt>
                <c:pt idx="645">
                  <c:v>0.72284722221907471</c:v>
                </c:pt>
                <c:pt idx="646">
                  <c:v>0.72309027778051571</c:v>
                </c:pt>
                <c:pt idx="647">
                  <c:v>0.72334490740418445</c:v>
                </c:pt>
                <c:pt idx="648">
                  <c:v>0.72358796296562544</c:v>
                </c:pt>
                <c:pt idx="649">
                  <c:v>0.72383101851979048</c:v>
                </c:pt>
                <c:pt idx="650">
                  <c:v>0.72407407407395552</c:v>
                </c:pt>
                <c:pt idx="651">
                  <c:v>0.72431712962812056</c:v>
                </c:pt>
                <c:pt idx="652">
                  <c:v>0.7245601851822856</c:v>
                </c:pt>
                <c:pt idx="653">
                  <c:v>0.7248032407437266</c:v>
                </c:pt>
                <c:pt idx="654">
                  <c:v>0.72504629629789163</c:v>
                </c:pt>
                <c:pt idx="655">
                  <c:v>0.72528935185205667</c:v>
                </c:pt>
                <c:pt idx="656">
                  <c:v>0.72553240740622171</c:v>
                </c:pt>
                <c:pt idx="657">
                  <c:v>0.72577546296038675</c:v>
                </c:pt>
                <c:pt idx="658">
                  <c:v>0.72601851851455179</c:v>
                </c:pt>
                <c:pt idx="659">
                  <c:v>0.72626157407599279</c:v>
                </c:pt>
                <c:pt idx="660">
                  <c:v>0.72650462963015783</c:v>
                </c:pt>
                <c:pt idx="661">
                  <c:v>0.72674768518432287</c:v>
                </c:pt>
                <c:pt idx="662">
                  <c:v>0.72699074073848791</c:v>
                </c:pt>
                <c:pt idx="663">
                  <c:v>0.72723379629265295</c:v>
                </c:pt>
                <c:pt idx="664">
                  <c:v>0.72747685185409394</c:v>
                </c:pt>
                <c:pt idx="665">
                  <c:v>0.72771990740825898</c:v>
                </c:pt>
                <c:pt idx="666">
                  <c:v>0.72796296296242402</c:v>
                </c:pt>
                <c:pt idx="667">
                  <c:v>0.72820601851658906</c:v>
                </c:pt>
                <c:pt idx="668">
                  <c:v>0.7284490740707541</c:v>
                </c:pt>
                <c:pt idx="669">
                  <c:v>0.7286921296321951</c:v>
                </c:pt>
                <c:pt idx="670">
                  <c:v>0.72893518518636014</c:v>
                </c:pt>
                <c:pt idx="671">
                  <c:v>0.72917824074052517</c:v>
                </c:pt>
                <c:pt idx="672">
                  <c:v>0.72942129629469021</c:v>
                </c:pt>
                <c:pt idx="673">
                  <c:v>0.72966435184885525</c:v>
                </c:pt>
                <c:pt idx="674">
                  <c:v>0.72990740741029625</c:v>
                </c:pt>
                <c:pt idx="675">
                  <c:v>0.73015046296446129</c:v>
                </c:pt>
                <c:pt idx="676">
                  <c:v>0.73039351851862633</c:v>
                </c:pt>
                <c:pt idx="677">
                  <c:v>0.73063657407279137</c:v>
                </c:pt>
                <c:pt idx="678">
                  <c:v>0.73087962962695641</c:v>
                </c:pt>
                <c:pt idx="679">
                  <c:v>0.73112268518112145</c:v>
                </c:pt>
                <c:pt idx="680">
                  <c:v>0.73136574074256244</c:v>
                </c:pt>
                <c:pt idx="681">
                  <c:v>0.73160879629672748</c:v>
                </c:pt>
                <c:pt idx="682">
                  <c:v>0.73185185185089252</c:v>
                </c:pt>
                <c:pt idx="683">
                  <c:v>0.73209490740505756</c:v>
                </c:pt>
                <c:pt idx="684">
                  <c:v>0.7323379629592226</c:v>
                </c:pt>
                <c:pt idx="685">
                  <c:v>0.7325810185206636</c:v>
                </c:pt>
                <c:pt idx="686">
                  <c:v>0.73282407407482864</c:v>
                </c:pt>
                <c:pt idx="687">
                  <c:v>0.73306712962899367</c:v>
                </c:pt>
                <c:pt idx="688">
                  <c:v>0.73331018518315871</c:v>
                </c:pt>
                <c:pt idx="689">
                  <c:v>0.73355324073732375</c:v>
                </c:pt>
                <c:pt idx="690">
                  <c:v>0.73379629629876475</c:v>
                </c:pt>
                <c:pt idx="691">
                  <c:v>0.73403935185292979</c:v>
                </c:pt>
                <c:pt idx="692">
                  <c:v>0.73428240740709483</c:v>
                </c:pt>
                <c:pt idx="693">
                  <c:v>0.73452546296125987</c:v>
                </c:pt>
                <c:pt idx="694">
                  <c:v>0.73476851851542491</c:v>
                </c:pt>
                <c:pt idx="695">
                  <c:v>0.7350231481463696</c:v>
                </c:pt>
                <c:pt idx="696">
                  <c:v>0.73526620370053464</c:v>
                </c:pt>
                <c:pt idx="697">
                  <c:v>0.73550925926197563</c:v>
                </c:pt>
                <c:pt idx="698">
                  <c:v>0.73575231481614067</c:v>
                </c:pt>
                <c:pt idx="699">
                  <c:v>0.73599537037030571</c:v>
                </c:pt>
                <c:pt idx="700">
                  <c:v>0.73623842592447075</c:v>
                </c:pt>
                <c:pt idx="701">
                  <c:v>0.73648148147863579</c:v>
                </c:pt>
                <c:pt idx="702">
                  <c:v>0.73672453704007679</c:v>
                </c:pt>
                <c:pt idx="703">
                  <c:v>0.73696759259424183</c:v>
                </c:pt>
                <c:pt idx="704">
                  <c:v>0.73721064814840687</c:v>
                </c:pt>
                <c:pt idx="705">
                  <c:v>0.73745370370257191</c:v>
                </c:pt>
                <c:pt idx="706">
                  <c:v>0.73769675925673694</c:v>
                </c:pt>
                <c:pt idx="707">
                  <c:v>0.73793981481090198</c:v>
                </c:pt>
                <c:pt idx="708">
                  <c:v>0.73818287037234298</c:v>
                </c:pt>
                <c:pt idx="709">
                  <c:v>0.73842592592650802</c:v>
                </c:pt>
                <c:pt idx="710">
                  <c:v>0.73866898148067306</c:v>
                </c:pt>
                <c:pt idx="711">
                  <c:v>0.7389120370348381</c:v>
                </c:pt>
                <c:pt idx="712">
                  <c:v>0.73915509258900314</c:v>
                </c:pt>
                <c:pt idx="713">
                  <c:v>0.73939814815044413</c:v>
                </c:pt>
                <c:pt idx="714">
                  <c:v>0.73964120370460917</c:v>
                </c:pt>
                <c:pt idx="715">
                  <c:v>0.73988425925877421</c:v>
                </c:pt>
                <c:pt idx="716">
                  <c:v>0.74012731481293925</c:v>
                </c:pt>
                <c:pt idx="717">
                  <c:v>0.74037037036710429</c:v>
                </c:pt>
                <c:pt idx="718">
                  <c:v>0.74061342592854529</c:v>
                </c:pt>
                <c:pt idx="719">
                  <c:v>0.74085648148271033</c:v>
                </c:pt>
                <c:pt idx="720">
                  <c:v>0.74109953703687537</c:v>
                </c:pt>
                <c:pt idx="721">
                  <c:v>0.74134259259104041</c:v>
                </c:pt>
                <c:pt idx="722">
                  <c:v>0.74158564814520544</c:v>
                </c:pt>
                <c:pt idx="723">
                  <c:v>0.74182870370664644</c:v>
                </c:pt>
                <c:pt idx="724">
                  <c:v>0.74207175926081148</c:v>
                </c:pt>
                <c:pt idx="725">
                  <c:v>0.74231481481497652</c:v>
                </c:pt>
                <c:pt idx="726">
                  <c:v>0.74255787036914156</c:v>
                </c:pt>
                <c:pt idx="727">
                  <c:v>0.7428009259233066</c:v>
                </c:pt>
                <c:pt idx="728">
                  <c:v>0.74304398147747164</c:v>
                </c:pt>
                <c:pt idx="729">
                  <c:v>0.74328703703891263</c:v>
                </c:pt>
                <c:pt idx="730">
                  <c:v>0.74353009259307767</c:v>
                </c:pt>
                <c:pt idx="731">
                  <c:v>0.74377314814724271</c:v>
                </c:pt>
                <c:pt idx="732">
                  <c:v>0.74401620370140775</c:v>
                </c:pt>
                <c:pt idx="733">
                  <c:v>0.74425925925557279</c:v>
                </c:pt>
                <c:pt idx="734">
                  <c:v>0.74450231481701379</c:v>
                </c:pt>
                <c:pt idx="735">
                  <c:v>0.74474537037117883</c:v>
                </c:pt>
                <c:pt idx="736">
                  <c:v>0.74498842592534387</c:v>
                </c:pt>
                <c:pt idx="737">
                  <c:v>0.74523148147950891</c:v>
                </c:pt>
                <c:pt idx="738">
                  <c:v>0.74547453703367395</c:v>
                </c:pt>
                <c:pt idx="739">
                  <c:v>0.74571759259511494</c:v>
                </c:pt>
                <c:pt idx="740">
                  <c:v>0.74596064814927998</c:v>
                </c:pt>
                <c:pt idx="741">
                  <c:v>0.74620370370344502</c:v>
                </c:pt>
                <c:pt idx="742">
                  <c:v>0.74644675925761006</c:v>
                </c:pt>
                <c:pt idx="743">
                  <c:v>0.74670138888855475</c:v>
                </c:pt>
                <c:pt idx="744">
                  <c:v>0.74694444444271979</c:v>
                </c:pt>
                <c:pt idx="745">
                  <c:v>0.74718749999688483</c:v>
                </c:pt>
                <c:pt idx="746">
                  <c:v>0.74743055555832583</c:v>
                </c:pt>
                <c:pt idx="747">
                  <c:v>0.74767361111249087</c:v>
                </c:pt>
                <c:pt idx="748">
                  <c:v>0.7479166666666559</c:v>
                </c:pt>
                <c:pt idx="749">
                  <c:v>0.74815972222082094</c:v>
                </c:pt>
                <c:pt idx="750">
                  <c:v>0.74840277777498598</c:v>
                </c:pt>
                <c:pt idx="751">
                  <c:v>0.74864583333642698</c:v>
                </c:pt>
                <c:pt idx="752">
                  <c:v>0.74888888889059202</c:v>
                </c:pt>
                <c:pt idx="753">
                  <c:v>0.74913194444475706</c:v>
                </c:pt>
                <c:pt idx="754">
                  <c:v>0.7493749999989221</c:v>
                </c:pt>
                <c:pt idx="755">
                  <c:v>0.74961805555308714</c:v>
                </c:pt>
                <c:pt idx="756">
                  <c:v>0.74986111110725218</c:v>
                </c:pt>
                <c:pt idx="757">
                  <c:v>0.75010416666869317</c:v>
                </c:pt>
                <c:pt idx="758">
                  <c:v>0.75034722222285821</c:v>
                </c:pt>
                <c:pt idx="759">
                  <c:v>0.75059027777702325</c:v>
                </c:pt>
                <c:pt idx="760">
                  <c:v>0.75083333333118829</c:v>
                </c:pt>
                <c:pt idx="761">
                  <c:v>0.75107638888535333</c:v>
                </c:pt>
                <c:pt idx="762">
                  <c:v>0.75131944444679433</c:v>
                </c:pt>
                <c:pt idx="763">
                  <c:v>0.75156250000095937</c:v>
                </c:pt>
                <c:pt idx="764">
                  <c:v>0.75180555555512441</c:v>
                </c:pt>
                <c:pt idx="765">
                  <c:v>0.75204861110928944</c:v>
                </c:pt>
                <c:pt idx="766">
                  <c:v>0.75229166666345448</c:v>
                </c:pt>
                <c:pt idx="767">
                  <c:v>0.75253472222489548</c:v>
                </c:pt>
                <c:pt idx="768">
                  <c:v>0.75277777777906052</c:v>
                </c:pt>
                <c:pt idx="769">
                  <c:v>0.75302083333322556</c:v>
                </c:pt>
                <c:pt idx="770">
                  <c:v>0.7532638888873906</c:v>
                </c:pt>
                <c:pt idx="771">
                  <c:v>0.75350694444155564</c:v>
                </c:pt>
                <c:pt idx="772">
                  <c:v>0.75375000000299663</c:v>
                </c:pt>
                <c:pt idx="773">
                  <c:v>0.75399305555716167</c:v>
                </c:pt>
                <c:pt idx="774">
                  <c:v>0.75423611111132671</c:v>
                </c:pt>
                <c:pt idx="775">
                  <c:v>0.75447916666549175</c:v>
                </c:pt>
                <c:pt idx="776">
                  <c:v>0.75472222221965679</c:v>
                </c:pt>
                <c:pt idx="777">
                  <c:v>0.75496527777382183</c:v>
                </c:pt>
                <c:pt idx="778">
                  <c:v>0.75520833333526283</c:v>
                </c:pt>
                <c:pt idx="779">
                  <c:v>0.75545138888942787</c:v>
                </c:pt>
                <c:pt idx="780">
                  <c:v>0.75569444444359291</c:v>
                </c:pt>
                <c:pt idx="781">
                  <c:v>0.75593749999775794</c:v>
                </c:pt>
                <c:pt idx="782">
                  <c:v>0.75618055555192298</c:v>
                </c:pt>
                <c:pt idx="783">
                  <c:v>0.75642361111336398</c:v>
                </c:pt>
                <c:pt idx="784">
                  <c:v>0.75666666666752902</c:v>
                </c:pt>
                <c:pt idx="785">
                  <c:v>0.75690972222169406</c:v>
                </c:pt>
                <c:pt idx="786">
                  <c:v>0.7571527777758591</c:v>
                </c:pt>
                <c:pt idx="787">
                  <c:v>0.75739583333002414</c:v>
                </c:pt>
                <c:pt idx="788">
                  <c:v>0.75763888889146513</c:v>
                </c:pt>
                <c:pt idx="789">
                  <c:v>0.75788194444563017</c:v>
                </c:pt>
                <c:pt idx="790">
                  <c:v>0.75812499999979521</c:v>
                </c:pt>
                <c:pt idx="791">
                  <c:v>0.75836805555396025</c:v>
                </c:pt>
                <c:pt idx="792">
                  <c:v>0.75862268518490494</c:v>
                </c:pt>
                <c:pt idx="793">
                  <c:v>0.75886574073906998</c:v>
                </c:pt>
                <c:pt idx="794">
                  <c:v>0.75910879629323502</c:v>
                </c:pt>
                <c:pt idx="795">
                  <c:v>0.75935185185467602</c:v>
                </c:pt>
                <c:pt idx="796">
                  <c:v>0.75959490740884106</c:v>
                </c:pt>
                <c:pt idx="797">
                  <c:v>0.7598379629630061</c:v>
                </c:pt>
                <c:pt idx="798">
                  <c:v>0.76008101851717114</c:v>
                </c:pt>
                <c:pt idx="799">
                  <c:v>0.76032407407133618</c:v>
                </c:pt>
                <c:pt idx="800">
                  <c:v>0.76056712962550121</c:v>
                </c:pt>
                <c:pt idx="801">
                  <c:v>0.76081018518694221</c:v>
                </c:pt>
                <c:pt idx="802">
                  <c:v>0.76105324074110725</c:v>
                </c:pt>
                <c:pt idx="803">
                  <c:v>0.76129629629527229</c:v>
                </c:pt>
                <c:pt idx="804">
                  <c:v>0.76153935184943733</c:v>
                </c:pt>
                <c:pt idx="805">
                  <c:v>0.76178240740360237</c:v>
                </c:pt>
                <c:pt idx="806">
                  <c:v>0.76202546296504337</c:v>
                </c:pt>
                <c:pt idx="807">
                  <c:v>0.7622685185192084</c:v>
                </c:pt>
                <c:pt idx="808">
                  <c:v>0.76251157407337344</c:v>
                </c:pt>
                <c:pt idx="809">
                  <c:v>0.76275462962753848</c:v>
                </c:pt>
                <c:pt idx="810">
                  <c:v>0.76299768518170352</c:v>
                </c:pt>
                <c:pt idx="811">
                  <c:v>0.76324074074314452</c:v>
                </c:pt>
                <c:pt idx="812">
                  <c:v>0.76348379629730956</c:v>
                </c:pt>
                <c:pt idx="813">
                  <c:v>0.7637268518514746</c:v>
                </c:pt>
                <c:pt idx="814">
                  <c:v>0.76396990740563964</c:v>
                </c:pt>
                <c:pt idx="815">
                  <c:v>0.76421296295980468</c:v>
                </c:pt>
                <c:pt idx="816">
                  <c:v>0.76445601852124567</c:v>
                </c:pt>
                <c:pt idx="817">
                  <c:v>0.76469907407541071</c:v>
                </c:pt>
                <c:pt idx="818">
                  <c:v>0.76494212962957575</c:v>
                </c:pt>
                <c:pt idx="819">
                  <c:v>0.76518518518374079</c:v>
                </c:pt>
                <c:pt idx="820">
                  <c:v>0.76542824073790583</c:v>
                </c:pt>
                <c:pt idx="821">
                  <c:v>0.76567129629934683</c:v>
                </c:pt>
                <c:pt idx="822">
                  <c:v>0.76591435185351187</c:v>
                </c:pt>
                <c:pt idx="823">
                  <c:v>0.7661574074076769</c:v>
                </c:pt>
                <c:pt idx="824">
                  <c:v>0.76640046296184194</c:v>
                </c:pt>
                <c:pt idx="825">
                  <c:v>0.76664351851600698</c:v>
                </c:pt>
                <c:pt idx="826">
                  <c:v>0.76688657407017202</c:v>
                </c:pt>
                <c:pt idx="827">
                  <c:v>0.76712962963161302</c:v>
                </c:pt>
                <c:pt idx="828">
                  <c:v>0.76737268518577806</c:v>
                </c:pt>
                <c:pt idx="829">
                  <c:v>0.7676157407399431</c:v>
                </c:pt>
                <c:pt idx="830">
                  <c:v>0.76785879629410814</c:v>
                </c:pt>
                <c:pt idx="831">
                  <c:v>0.76810185184827318</c:v>
                </c:pt>
                <c:pt idx="832">
                  <c:v>0.76834490740971417</c:v>
                </c:pt>
                <c:pt idx="833">
                  <c:v>0.76858796296387921</c:v>
                </c:pt>
                <c:pt idx="834">
                  <c:v>0.76883101851804425</c:v>
                </c:pt>
                <c:pt idx="835">
                  <c:v>0.76907407407220929</c:v>
                </c:pt>
                <c:pt idx="836">
                  <c:v>0.76931712962637433</c:v>
                </c:pt>
                <c:pt idx="837">
                  <c:v>0.76956018518781533</c:v>
                </c:pt>
                <c:pt idx="838">
                  <c:v>0.76980324074198037</c:v>
                </c:pt>
                <c:pt idx="839">
                  <c:v>0.7700462962961454</c:v>
                </c:pt>
                <c:pt idx="840">
                  <c:v>0.7703009259270901</c:v>
                </c:pt>
                <c:pt idx="841">
                  <c:v>0.77054398148125514</c:v>
                </c:pt>
                <c:pt idx="842">
                  <c:v>0.77078703703542018</c:v>
                </c:pt>
                <c:pt idx="843">
                  <c:v>0.77103009258958521</c:v>
                </c:pt>
                <c:pt idx="844">
                  <c:v>0.77127314815102621</c:v>
                </c:pt>
                <c:pt idx="845">
                  <c:v>0.77151620370519125</c:v>
                </c:pt>
                <c:pt idx="846">
                  <c:v>0.77175925925935629</c:v>
                </c:pt>
                <c:pt idx="847">
                  <c:v>0.77200231481352133</c:v>
                </c:pt>
                <c:pt idx="848">
                  <c:v>0.77224537036768637</c:v>
                </c:pt>
                <c:pt idx="849">
                  <c:v>0.77248842592185141</c:v>
                </c:pt>
                <c:pt idx="850">
                  <c:v>0.7727314814832924</c:v>
                </c:pt>
                <c:pt idx="851">
                  <c:v>0.77297453703745744</c:v>
                </c:pt>
                <c:pt idx="852">
                  <c:v>0.77321759259162248</c:v>
                </c:pt>
                <c:pt idx="853">
                  <c:v>0.77346064814578752</c:v>
                </c:pt>
                <c:pt idx="854">
                  <c:v>0.77370370369995256</c:v>
                </c:pt>
                <c:pt idx="855">
                  <c:v>0.77394675926139356</c:v>
                </c:pt>
                <c:pt idx="856">
                  <c:v>0.7741898148155586</c:v>
                </c:pt>
                <c:pt idx="857">
                  <c:v>0.77443287036972364</c:v>
                </c:pt>
                <c:pt idx="858">
                  <c:v>0.77467592592388868</c:v>
                </c:pt>
                <c:pt idx="859">
                  <c:v>0.77491898147805371</c:v>
                </c:pt>
                <c:pt idx="860">
                  <c:v>0.77516203703949471</c:v>
                </c:pt>
                <c:pt idx="861">
                  <c:v>0.77540509259365975</c:v>
                </c:pt>
                <c:pt idx="862">
                  <c:v>0.77564814814782479</c:v>
                </c:pt>
                <c:pt idx="863">
                  <c:v>0.77589120370198983</c:v>
                </c:pt>
                <c:pt idx="864">
                  <c:v>0.77613425925615487</c:v>
                </c:pt>
                <c:pt idx="865">
                  <c:v>0.77637731481759586</c:v>
                </c:pt>
                <c:pt idx="866">
                  <c:v>0.7766203703717609</c:v>
                </c:pt>
                <c:pt idx="867">
                  <c:v>0.77686342592592594</c:v>
                </c:pt>
                <c:pt idx="868">
                  <c:v>0.77710648148009098</c:v>
                </c:pt>
                <c:pt idx="869">
                  <c:v>0.77734953703425602</c:v>
                </c:pt>
                <c:pt idx="870">
                  <c:v>0.77759259259569702</c:v>
                </c:pt>
                <c:pt idx="871">
                  <c:v>0.77783564814986206</c:v>
                </c:pt>
                <c:pt idx="872">
                  <c:v>0.7780787037040271</c:v>
                </c:pt>
                <c:pt idx="873">
                  <c:v>0.77832175925819214</c:v>
                </c:pt>
                <c:pt idx="874">
                  <c:v>0.77856481481235718</c:v>
                </c:pt>
                <c:pt idx="875">
                  <c:v>0.77880787036652221</c:v>
                </c:pt>
                <c:pt idx="876">
                  <c:v>0.77905092592796321</c:v>
                </c:pt>
                <c:pt idx="877">
                  <c:v>0.77929398148212825</c:v>
                </c:pt>
                <c:pt idx="878">
                  <c:v>0.77953703703629329</c:v>
                </c:pt>
                <c:pt idx="879">
                  <c:v>0.77978009259045833</c:v>
                </c:pt>
                <c:pt idx="880">
                  <c:v>0.78002314814462337</c:v>
                </c:pt>
                <c:pt idx="881">
                  <c:v>0.78026620370606437</c:v>
                </c:pt>
                <c:pt idx="882">
                  <c:v>0.7805092592602294</c:v>
                </c:pt>
                <c:pt idx="883">
                  <c:v>0.78075231481439444</c:v>
                </c:pt>
                <c:pt idx="884">
                  <c:v>0.78099537036855948</c:v>
                </c:pt>
                <c:pt idx="885">
                  <c:v>0.78123842592272452</c:v>
                </c:pt>
                <c:pt idx="886">
                  <c:v>0.78148148148416552</c:v>
                </c:pt>
                <c:pt idx="887">
                  <c:v>0.78172453703833056</c:v>
                </c:pt>
                <c:pt idx="888">
                  <c:v>0.7819675925924956</c:v>
                </c:pt>
                <c:pt idx="889">
                  <c:v>0.78222222222344029</c:v>
                </c:pt>
                <c:pt idx="890">
                  <c:v>0.78246527777760533</c:v>
                </c:pt>
                <c:pt idx="891">
                  <c:v>0.78270833333177037</c:v>
                </c:pt>
                <c:pt idx="892">
                  <c:v>0.78295138888593541</c:v>
                </c:pt>
                <c:pt idx="893">
                  <c:v>0.7831944444473764</c:v>
                </c:pt>
                <c:pt idx="894">
                  <c:v>0.78343750000154144</c:v>
                </c:pt>
                <c:pt idx="895">
                  <c:v>0.78368055555570648</c:v>
                </c:pt>
                <c:pt idx="896">
                  <c:v>0.78392361110987152</c:v>
                </c:pt>
                <c:pt idx="897">
                  <c:v>0.78416666666403656</c:v>
                </c:pt>
                <c:pt idx="898">
                  <c:v>0.7844097222182016</c:v>
                </c:pt>
                <c:pt idx="899">
                  <c:v>0.7846527777796426</c:v>
                </c:pt>
                <c:pt idx="900">
                  <c:v>0.78489583333380764</c:v>
                </c:pt>
                <c:pt idx="901">
                  <c:v>0.78513888888797267</c:v>
                </c:pt>
                <c:pt idx="902">
                  <c:v>0.78538194444213771</c:v>
                </c:pt>
                <c:pt idx="903">
                  <c:v>0.78562499999630275</c:v>
                </c:pt>
                <c:pt idx="904">
                  <c:v>0.78586805555774375</c:v>
                </c:pt>
                <c:pt idx="905">
                  <c:v>0.78611111111190879</c:v>
                </c:pt>
                <c:pt idx="906">
                  <c:v>0.78635416666607383</c:v>
                </c:pt>
                <c:pt idx="907">
                  <c:v>0.78659722222023887</c:v>
                </c:pt>
                <c:pt idx="908">
                  <c:v>0.78684027777440391</c:v>
                </c:pt>
                <c:pt idx="909">
                  <c:v>0.7870833333358449</c:v>
                </c:pt>
                <c:pt idx="910">
                  <c:v>0.78732638889000994</c:v>
                </c:pt>
                <c:pt idx="911">
                  <c:v>0.78756944444417498</c:v>
                </c:pt>
                <c:pt idx="912">
                  <c:v>0.78781249999834002</c:v>
                </c:pt>
                <c:pt idx="913">
                  <c:v>0.78805555555250506</c:v>
                </c:pt>
                <c:pt idx="914">
                  <c:v>0.78829861111394606</c:v>
                </c:pt>
                <c:pt idx="915">
                  <c:v>0.7885416666681111</c:v>
                </c:pt>
                <c:pt idx="916">
                  <c:v>0.78878472222227614</c:v>
                </c:pt>
                <c:pt idx="917">
                  <c:v>0.78902777777644117</c:v>
                </c:pt>
                <c:pt idx="918">
                  <c:v>0.78927083333060621</c:v>
                </c:pt>
                <c:pt idx="919">
                  <c:v>0.78951388888477125</c:v>
                </c:pt>
                <c:pt idx="920">
                  <c:v>0.78975694444621225</c:v>
                </c:pt>
                <c:pt idx="921">
                  <c:v>0.79000000000037729</c:v>
                </c:pt>
                <c:pt idx="922">
                  <c:v>0.79024305555454233</c:v>
                </c:pt>
                <c:pt idx="923">
                  <c:v>0.79048611110870737</c:v>
                </c:pt>
                <c:pt idx="924">
                  <c:v>0.79072916666287241</c:v>
                </c:pt>
                <c:pt idx="925">
                  <c:v>0.7909722222243134</c:v>
                </c:pt>
                <c:pt idx="926">
                  <c:v>0.79121527777847844</c:v>
                </c:pt>
                <c:pt idx="927">
                  <c:v>0.79145833333264348</c:v>
                </c:pt>
                <c:pt idx="928">
                  <c:v>0.79170138888680852</c:v>
                </c:pt>
                <c:pt idx="929">
                  <c:v>0.79194444444097356</c:v>
                </c:pt>
                <c:pt idx="930">
                  <c:v>0.79218750000241456</c:v>
                </c:pt>
                <c:pt idx="931">
                  <c:v>0.7924305555565796</c:v>
                </c:pt>
                <c:pt idx="932">
                  <c:v>0.79267361111074464</c:v>
                </c:pt>
                <c:pt idx="933">
                  <c:v>0.79291666666490968</c:v>
                </c:pt>
                <c:pt idx="934">
                  <c:v>0.79315972221907471</c:v>
                </c:pt>
                <c:pt idx="935">
                  <c:v>0.79340277778051571</c:v>
                </c:pt>
                <c:pt idx="936">
                  <c:v>0.79364583333468075</c:v>
                </c:pt>
                <c:pt idx="937">
                  <c:v>0.79388888888884579</c:v>
                </c:pt>
                <c:pt idx="938">
                  <c:v>0.79414351851979048</c:v>
                </c:pt>
                <c:pt idx="939">
                  <c:v>0.79438657407395552</c:v>
                </c:pt>
                <c:pt idx="940">
                  <c:v>0.79462962962812056</c:v>
                </c:pt>
                <c:pt idx="941">
                  <c:v>0.7948726851822856</c:v>
                </c:pt>
                <c:pt idx="942">
                  <c:v>0.7951157407437266</c:v>
                </c:pt>
                <c:pt idx="943">
                  <c:v>0.79535879629789163</c:v>
                </c:pt>
                <c:pt idx="944">
                  <c:v>0.79560185185205667</c:v>
                </c:pt>
                <c:pt idx="945">
                  <c:v>0.79584490740622171</c:v>
                </c:pt>
                <c:pt idx="946">
                  <c:v>0.79608796296038675</c:v>
                </c:pt>
                <c:pt idx="947">
                  <c:v>0.79633101851455179</c:v>
                </c:pt>
                <c:pt idx="948">
                  <c:v>0.79657407407599279</c:v>
                </c:pt>
                <c:pt idx="949">
                  <c:v>0.79681712963015783</c:v>
                </c:pt>
                <c:pt idx="950">
                  <c:v>0.79706018518432287</c:v>
                </c:pt>
                <c:pt idx="951">
                  <c:v>0.79730324073848791</c:v>
                </c:pt>
                <c:pt idx="952">
                  <c:v>0.79754629629265295</c:v>
                </c:pt>
                <c:pt idx="953">
                  <c:v>0.79778935185409394</c:v>
                </c:pt>
                <c:pt idx="954">
                  <c:v>0.79803240740825898</c:v>
                </c:pt>
                <c:pt idx="955">
                  <c:v>0.79827546296242402</c:v>
                </c:pt>
                <c:pt idx="956">
                  <c:v>0.79851851851658906</c:v>
                </c:pt>
                <c:pt idx="957">
                  <c:v>0.7987615740707541</c:v>
                </c:pt>
                <c:pt idx="958">
                  <c:v>0.7990046296321951</c:v>
                </c:pt>
                <c:pt idx="959">
                  <c:v>0.79924768518636014</c:v>
                </c:pt>
                <c:pt idx="960">
                  <c:v>0.79949074074052517</c:v>
                </c:pt>
                <c:pt idx="961">
                  <c:v>0.79973379629469021</c:v>
                </c:pt>
                <c:pt idx="962">
                  <c:v>0.79997685184885525</c:v>
                </c:pt>
                <c:pt idx="963">
                  <c:v>0.80021990741029625</c:v>
                </c:pt>
                <c:pt idx="964">
                  <c:v>0.80046296296446129</c:v>
                </c:pt>
                <c:pt idx="965">
                  <c:v>0.80070601851862633</c:v>
                </c:pt>
                <c:pt idx="966">
                  <c:v>0.80094907407279137</c:v>
                </c:pt>
                <c:pt idx="967">
                  <c:v>0.80119212962695641</c:v>
                </c:pt>
                <c:pt idx="968">
                  <c:v>0.80143518518112145</c:v>
                </c:pt>
                <c:pt idx="969">
                  <c:v>0.80167824074256244</c:v>
                </c:pt>
                <c:pt idx="970">
                  <c:v>0.80192129629672748</c:v>
                </c:pt>
                <c:pt idx="971">
                  <c:v>0.80216435185089252</c:v>
                </c:pt>
                <c:pt idx="972">
                  <c:v>0.80240740740505756</c:v>
                </c:pt>
                <c:pt idx="973">
                  <c:v>0.8026504629592226</c:v>
                </c:pt>
                <c:pt idx="974">
                  <c:v>0.8028935185206636</c:v>
                </c:pt>
                <c:pt idx="975">
                  <c:v>0.80313657407482864</c:v>
                </c:pt>
                <c:pt idx="976">
                  <c:v>0.80337962962899367</c:v>
                </c:pt>
                <c:pt idx="977">
                  <c:v>0.80362268518315871</c:v>
                </c:pt>
                <c:pt idx="978">
                  <c:v>0.80386574073732375</c:v>
                </c:pt>
                <c:pt idx="979">
                  <c:v>0.80410879629876475</c:v>
                </c:pt>
                <c:pt idx="980">
                  <c:v>0.80435185185292979</c:v>
                </c:pt>
                <c:pt idx="981">
                  <c:v>0.80459490740709483</c:v>
                </c:pt>
                <c:pt idx="982">
                  <c:v>0.80483796296125987</c:v>
                </c:pt>
                <c:pt idx="983">
                  <c:v>0.80508101851542491</c:v>
                </c:pt>
                <c:pt idx="984">
                  <c:v>0.8053240740768659</c:v>
                </c:pt>
                <c:pt idx="985">
                  <c:v>0.80556712963103094</c:v>
                </c:pt>
                <c:pt idx="986">
                  <c:v>0.80582175926197563</c:v>
                </c:pt>
                <c:pt idx="987">
                  <c:v>0.80606481481614067</c:v>
                </c:pt>
                <c:pt idx="988">
                  <c:v>0.80630787037030571</c:v>
                </c:pt>
                <c:pt idx="989">
                  <c:v>0.80655092592447075</c:v>
                </c:pt>
                <c:pt idx="990">
                  <c:v>0.80679398147863579</c:v>
                </c:pt>
                <c:pt idx="991">
                  <c:v>0.80703703704007679</c:v>
                </c:pt>
                <c:pt idx="992">
                  <c:v>0.80728009259424183</c:v>
                </c:pt>
                <c:pt idx="993">
                  <c:v>0.80752314814840687</c:v>
                </c:pt>
                <c:pt idx="994">
                  <c:v>0.80776620370257191</c:v>
                </c:pt>
                <c:pt idx="995">
                  <c:v>0.80800925925673694</c:v>
                </c:pt>
                <c:pt idx="996">
                  <c:v>0.80825231481090198</c:v>
                </c:pt>
                <c:pt idx="997">
                  <c:v>0.80849537037234298</c:v>
                </c:pt>
                <c:pt idx="998">
                  <c:v>0.80873842592650802</c:v>
                </c:pt>
                <c:pt idx="999">
                  <c:v>0.80898148148067306</c:v>
                </c:pt>
                <c:pt idx="1000">
                  <c:v>0.8092245370348381</c:v>
                </c:pt>
                <c:pt idx="1001">
                  <c:v>0.80946759258900314</c:v>
                </c:pt>
                <c:pt idx="1002">
                  <c:v>0.80971064815044413</c:v>
                </c:pt>
                <c:pt idx="1003">
                  <c:v>0.80995370370460917</c:v>
                </c:pt>
                <c:pt idx="1004">
                  <c:v>0.81019675925877421</c:v>
                </c:pt>
                <c:pt idx="1005">
                  <c:v>0.81043981481293925</c:v>
                </c:pt>
                <c:pt idx="1006">
                  <c:v>0.81068287036710429</c:v>
                </c:pt>
                <c:pt idx="1007">
                  <c:v>0.81092592592854529</c:v>
                </c:pt>
                <c:pt idx="1008">
                  <c:v>0.81116898148271033</c:v>
                </c:pt>
                <c:pt idx="1009">
                  <c:v>0.81141203703687537</c:v>
                </c:pt>
                <c:pt idx="1010">
                  <c:v>0.81165509259104041</c:v>
                </c:pt>
                <c:pt idx="1011">
                  <c:v>0.81189814814520544</c:v>
                </c:pt>
                <c:pt idx="1012">
                  <c:v>0.81214120370664644</c:v>
                </c:pt>
                <c:pt idx="1013">
                  <c:v>0.81238425926081148</c:v>
                </c:pt>
                <c:pt idx="1014">
                  <c:v>0.81262731481497652</c:v>
                </c:pt>
                <c:pt idx="1015">
                  <c:v>0.81287037036914156</c:v>
                </c:pt>
                <c:pt idx="1016">
                  <c:v>0.8131134259233066</c:v>
                </c:pt>
                <c:pt idx="1017">
                  <c:v>0.81335648147747164</c:v>
                </c:pt>
                <c:pt idx="1018">
                  <c:v>0.81359953703891263</c:v>
                </c:pt>
                <c:pt idx="1019">
                  <c:v>0.81384259259307767</c:v>
                </c:pt>
                <c:pt idx="1020">
                  <c:v>0.81408564814724271</c:v>
                </c:pt>
                <c:pt idx="1021">
                  <c:v>0.81432870370140775</c:v>
                </c:pt>
                <c:pt idx="1022">
                  <c:v>0.81457175925557279</c:v>
                </c:pt>
                <c:pt idx="1023">
                  <c:v>0.81481481481701379</c:v>
                </c:pt>
                <c:pt idx="1024">
                  <c:v>0.81505787037117883</c:v>
                </c:pt>
                <c:pt idx="1025">
                  <c:v>0.81530092592534387</c:v>
                </c:pt>
                <c:pt idx="1026">
                  <c:v>0.81554398147950891</c:v>
                </c:pt>
                <c:pt idx="1027">
                  <c:v>0.81578703703367395</c:v>
                </c:pt>
                <c:pt idx="1028">
                  <c:v>0.81603009259511494</c:v>
                </c:pt>
                <c:pt idx="1029">
                  <c:v>0.81627314814927998</c:v>
                </c:pt>
                <c:pt idx="1030">
                  <c:v>0.81651620370344502</c:v>
                </c:pt>
                <c:pt idx="1031">
                  <c:v>0.81675925925761006</c:v>
                </c:pt>
                <c:pt idx="1032">
                  <c:v>0.8170023148117751</c:v>
                </c:pt>
                <c:pt idx="1033">
                  <c:v>0.8172453703732161</c:v>
                </c:pt>
                <c:pt idx="1034">
                  <c:v>0.81748842592738113</c:v>
                </c:pt>
                <c:pt idx="1035">
                  <c:v>0.81774305555832583</c:v>
                </c:pt>
                <c:pt idx="1036">
                  <c:v>0.81798611111249087</c:v>
                </c:pt>
                <c:pt idx="1037">
                  <c:v>0.8182291666666559</c:v>
                </c:pt>
                <c:pt idx="1038">
                  <c:v>0.81847222222082094</c:v>
                </c:pt>
                <c:pt idx="1039">
                  <c:v>0.81871527777498598</c:v>
                </c:pt>
                <c:pt idx="1040">
                  <c:v>0.81895833333642698</c:v>
                </c:pt>
                <c:pt idx="1041">
                  <c:v>0.81920138889059202</c:v>
                </c:pt>
                <c:pt idx="1042">
                  <c:v>0.81944444444475706</c:v>
                </c:pt>
                <c:pt idx="1043">
                  <c:v>0.8196874999989221</c:v>
                </c:pt>
                <c:pt idx="1044">
                  <c:v>0.81993055555308714</c:v>
                </c:pt>
                <c:pt idx="1045">
                  <c:v>0.82017361110725218</c:v>
                </c:pt>
                <c:pt idx="1046">
                  <c:v>0.82041666666869317</c:v>
                </c:pt>
                <c:pt idx="1047">
                  <c:v>0.82065972222285821</c:v>
                </c:pt>
                <c:pt idx="1048">
                  <c:v>0.82090277777702325</c:v>
                </c:pt>
                <c:pt idx="1049">
                  <c:v>0.82114583333118829</c:v>
                </c:pt>
                <c:pt idx="1050">
                  <c:v>0.82138888888535333</c:v>
                </c:pt>
                <c:pt idx="1051">
                  <c:v>0.82163194444679433</c:v>
                </c:pt>
                <c:pt idx="1052">
                  <c:v>0.82187500000095937</c:v>
                </c:pt>
                <c:pt idx="1053">
                  <c:v>0.82211805555512441</c:v>
                </c:pt>
                <c:pt idx="1054">
                  <c:v>0.82236111110928944</c:v>
                </c:pt>
                <c:pt idx="1055">
                  <c:v>0.82260416666345448</c:v>
                </c:pt>
                <c:pt idx="1056">
                  <c:v>0.82284722222489548</c:v>
                </c:pt>
                <c:pt idx="1057">
                  <c:v>0.82309027777906052</c:v>
                </c:pt>
                <c:pt idx="1058">
                  <c:v>0.82333333333322556</c:v>
                </c:pt>
                <c:pt idx="1059">
                  <c:v>0.8235763888873906</c:v>
                </c:pt>
                <c:pt idx="1060">
                  <c:v>0.82381944444155564</c:v>
                </c:pt>
                <c:pt idx="1061">
                  <c:v>0.82406250000299663</c:v>
                </c:pt>
                <c:pt idx="1062">
                  <c:v>0.82430555555716167</c:v>
                </c:pt>
                <c:pt idx="1063">
                  <c:v>0.82454861111132671</c:v>
                </c:pt>
                <c:pt idx="1064">
                  <c:v>0.82479166666549175</c:v>
                </c:pt>
                <c:pt idx="1065">
                  <c:v>0.82503472221965679</c:v>
                </c:pt>
                <c:pt idx="1066">
                  <c:v>0.82527777777382183</c:v>
                </c:pt>
                <c:pt idx="1067">
                  <c:v>0.82552083333526283</c:v>
                </c:pt>
                <c:pt idx="1068">
                  <c:v>0.82576388888942787</c:v>
                </c:pt>
                <c:pt idx="1069">
                  <c:v>0.82600694444359291</c:v>
                </c:pt>
                <c:pt idx="1070">
                  <c:v>0.82624999999775794</c:v>
                </c:pt>
                <c:pt idx="1071">
                  <c:v>0.82649305555192298</c:v>
                </c:pt>
                <c:pt idx="1072">
                  <c:v>0.82673611111336398</c:v>
                </c:pt>
                <c:pt idx="1073">
                  <c:v>0.82697916666752902</c:v>
                </c:pt>
                <c:pt idx="1074">
                  <c:v>0.82722222222169406</c:v>
                </c:pt>
                <c:pt idx="1075">
                  <c:v>0.8274652777758591</c:v>
                </c:pt>
                <c:pt idx="1076">
                  <c:v>0.82770833333002414</c:v>
                </c:pt>
                <c:pt idx="1077">
                  <c:v>0.82795138889146513</c:v>
                </c:pt>
                <c:pt idx="1078">
                  <c:v>0.82819444444563017</c:v>
                </c:pt>
                <c:pt idx="1079">
                  <c:v>0.82843749999979521</c:v>
                </c:pt>
                <c:pt idx="1080">
                  <c:v>0.82868055555396025</c:v>
                </c:pt>
                <c:pt idx="1081">
                  <c:v>0.82892361110812529</c:v>
                </c:pt>
                <c:pt idx="1082">
                  <c:v>0.82916666666956629</c:v>
                </c:pt>
                <c:pt idx="1083">
                  <c:v>0.82942129629323502</c:v>
                </c:pt>
                <c:pt idx="1084">
                  <c:v>0.82966435185467602</c:v>
                </c:pt>
                <c:pt idx="1085">
                  <c:v>0.82990740740884106</c:v>
                </c:pt>
                <c:pt idx="1086">
                  <c:v>0.8301504629630061</c:v>
                </c:pt>
                <c:pt idx="1087">
                  <c:v>0.83039351851717114</c:v>
                </c:pt>
                <c:pt idx="1088">
                  <c:v>0.83063657407133618</c:v>
                </c:pt>
                <c:pt idx="1089">
                  <c:v>0.83087962962550121</c:v>
                </c:pt>
                <c:pt idx="1090">
                  <c:v>0.83112268518694221</c:v>
                </c:pt>
                <c:pt idx="1091">
                  <c:v>0.83136574074110725</c:v>
                </c:pt>
                <c:pt idx="1092">
                  <c:v>0.83160879629527229</c:v>
                </c:pt>
                <c:pt idx="1093">
                  <c:v>0.83185185184943733</c:v>
                </c:pt>
                <c:pt idx="1094">
                  <c:v>0.83209490740360237</c:v>
                </c:pt>
                <c:pt idx="1095">
                  <c:v>0.83233796296504337</c:v>
                </c:pt>
                <c:pt idx="1096">
                  <c:v>0.8325810185192084</c:v>
                </c:pt>
                <c:pt idx="1097">
                  <c:v>0.83282407407337344</c:v>
                </c:pt>
                <c:pt idx="1098">
                  <c:v>0.83306712962753848</c:v>
                </c:pt>
                <c:pt idx="1099">
                  <c:v>0.83331018518170352</c:v>
                </c:pt>
                <c:pt idx="1100">
                  <c:v>0.83355324074314452</c:v>
                </c:pt>
                <c:pt idx="1101">
                  <c:v>0.83379629629730956</c:v>
                </c:pt>
                <c:pt idx="1102">
                  <c:v>0.8340393518514746</c:v>
                </c:pt>
                <c:pt idx="1103">
                  <c:v>0.83428240740563964</c:v>
                </c:pt>
                <c:pt idx="1104">
                  <c:v>0.83452546295980468</c:v>
                </c:pt>
                <c:pt idx="1105">
                  <c:v>0.83476851852124567</c:v>
                </c:pt>
                <c:pt idx="1106">
                  <c:v>0.83501157407541071</c:v>
                </c:pt>
                <c:pt idx="1107">
                  <c:v>0.83525462962957575</c:v>
                </c:pt>
                <c:pt idx="1108">
                  <c:v>0.83549768518374079</c:v>
                </c:pt>
                <c:pt idx="1109">
                  <c:v>0.83574074073790583</c:v>
                </c:pt>
                <c:pt idx="1110">
                  <c:v>0.83598379629934683</c:v>
                </c:pt>
                <c:pt idx="1111">
                  <c:v>0.83622685185351187</c:v>
                </c:pt>
                <c:pt idx="1112">
                  <c:v>0.8364699074076769</c:v>
                </c:pt>
                <c:pt idx="1113">
                  <c:v>0.83671296296184194</c:v>
                </c:pt>
                <c:pt idx="1114">
                  <c:v>0.83695601851600698</c:v>
                </c:pt>
                <c:pt idx="1115">
                  <c:v>0.83719907407017202</c:v>
                </c:pt>
                <c:pt idx="1116">
                  <c:v>0.83744212963161302</c:v>
                </c:pt>
                <c:pt idx="1117">
                  <c:v>0.83768518518577806</c:v>
                </c:pt>
                <c:pt idx="1118">
                  <c:v>0.8379282407399431</c:v>
                </c:pt>
                <c:pt idx="1119">
                  <c:v>0.83817129629410814</c:v>
                </c:pt>
                <c:pt idx="1120">
                  <c:v>0.83841435184827318</c:v>
                </c:pt>
                <c:pt idx="1121">
                  <c:v>0.83865740740971417</c:v>
                </c:pt>
                <c:pt idx="1122">
                  <c:v>0.83890046296387921</c:v>
                </c:pt>
                <c:pt idx="1123">
                  <c:v>0.83914351851804425</c:v>
                </c:pt>
                <c:pt idx="1124">
                  <c:v>0.83938657407220929</c:v>
                </c:pt>
                <c:pt idx="1125">
                  <c:v>0.83962962962637433</c:v>
                </c:pt>
                <c:pt idx="1126">
                  <c:v>0.83987268518781533</c:v>
                </c:pt>
                <c:pt idx="1127">
                  <c:v>0.84011574074198037</c:v>
                </c:pt>
                <c:pt idx="1128">
                  <c:v>0.8403587962961454</c:v>
                </c:pt>
                <c:pt idx="1129">
                  <c:v>0.84060185185031044</c:v>
                </c:pt>
                <c:pt idx="1130">
                  <c:v>0.84084490740447548</c:v>
                </c:pt>
                <c:pt idx="1131">
                  <c:v>0.84108796296591648</c:v>
                </c:pt>
                <c:pt idx="1132">
                  <c:v>0.84134259258958521</c:v>
                </c:pt>
                <c:pt idx="1133">
                  <c:v>0.84158564815102621</c:v>
                </c:pt>
                <c:pt idx="1134">
                  <c:v>0.84182870370519125</c:v>
                </c:pt>
                <c:pt idx="1135">
                  <c:v>0.84207175925935629</c:v>
                </c:pt>
                <c:pt idx="1136">
                  <c:v>0.84231481481352133</c:v>
                </c:pt>
                <c:pt idx="1137">
                  <c:v>0.84255787036768637</c:v>
                </c:pt>
                <c:pt idx="1138">
                  <c:v>0.84280092592185141</c:v>
                </c:pt>
                <c:pt idx="1139">
                  <c:v>0.8430439814832924</c:v>
                </c:pt>
                <c:pt idx="1140">
                  <c:v>0.84328703703745744</c:v>
                </c:pt>
                <c:pt idx="1141">
                  <c:v>0.84353009259162248</c:v>
                </c:pt>
                <c:pt idx="1142">
                  <c:v>0.84377314814578752</c:v>
                </c:pt>
                <c:pt idx="1143">
                  <c:v>0.84401620369995256</c:v>
                </c:pt>
                <c:pt idx="1144">
                  <c:v>0.84425925926139356</c:v>
                </c:pt>
                <c:pt idx="1145">
                  <c:v>0.8445023148155586</c:v>
                </c:pt>
                <c:pt idx="1146">
                  <c:v>0.84474537036972364</c:v>
                </c:pt>
                <c:pt idx="1147">
                  <c:v>0.84498842592388868</c:v>
                </c:pt>
                <c:pt idx="1148">
                  <c:v>0.84523148147805371</c:v>
                </c:pt>
                <c:pt idx="1149">
                  <c:v>0.84547453703949471</c:v>
                </c:pt>
                <c:pt idx="1150">
                  <c:v>0.84571759259365975</c:v>
                </c:pt>
                <c:pt idx="1151">
                  <c:v>0.84596064814782479</c:v>
                </c:pt>
                <c:pt idx="1152">
                  <c:v>0.84620370370198983</c:v>
                </c:pt>
                <c:pt idx="1153">
                  <c:v>0.84644675925615487</c:v>
                </c:pt>
                <c:pt idx="1154">
                  <c:v>0.84668981481759586</c:v>
                </c:pt>
                <c:pt idx="1155">
                  <c:v>0.8469328703717609</c:v>
                </c:pt>
                <c:pt idx="1156">
                  <c:v>0.84717592592592594</c:v>
                </c:pt>
                <c:pt idx="1157">
                  <c:v>0.84741898148009098</c:v>
                </c:pt>
                <c:pt idx="1158">
                  <c:v>0.84766203703425602</c:v>
                </c:pt>
                <c:pt idx="1159">
                  <c:v>0.84790509259569702</c:v>
                </c:pt>
                <c:pt idx="1160">
                  <c:v>0.84814814814986206</c:v>
                </c:pt>
                <c:pt idx="1161">
                  <c:v>0.8483912037040271</c:v>
                </c:pt>
                <c:pt idx="1162">
                  <c:v>0.84863425925819214</c:v>
                </c:pt>
                <c:pt idx="1163">
                  <c:v>0.84887731481235718</c:v>
                </c:pt>
                <c:pt idx="1164">
                  <c:v>0.84912037036652221</c:v>
                </c:pt>
                <c:pt idx="1165">
                  <c:v>0.84936342592796321</c:v>
                </c:pt>
                <c:pt idx="1166">
                  <c:v>0.84960648148212825</c:v>
                </c:pt>
                <c:pt idx="1167">
                  <c:v>0.84984953703629329</c:v>
                </c:pt>
                <c:pt idx="1168">
                  <c:v>0.85009259259045833</c:v>
                </c:pt>
                <c:pt idx="1169">
                  <c:v>0.85033564814462337</c:v>
                </c:pt>
                <c:pt idx="1170">
                  <c:v>0.85057870370606437</c:v>
                </c:pt>
                <c:pt idx="1171">
                  <c:v>0.8508217592602294</c:v>
                </c:pt>
                <c:pt idx="1172">
                  <c:v>0.85106481481439444</c:v>
                </c:pt>
                <c:pt idx="1173">
                  <c:v>0.85130787036855948</c:v>
                </c:pt>
                <c:pt idx="1174">
                  <c:v>0.85155092592272452</c:v>
                </c:pt>
                <c:pt idx="1175">
                  <c:v>0.85179398148416552</c:v>
                </c:pt>
                <c:pt idx="1176">
                  <c:v>0.85203703703833056</c:v>
                </c:pt>
                <c:pt idx="1177">
                  <c:v>0.8522800925924956</c:v>
                </c:pt>
                <c:pt idx="1178">
                  <c:v>0.85252314814666064</c:v>
                </c:pt>
                <c:pt idx="1179">
                  <c:v>0.85276620370082568</c:v>
                </c:pt>
                <c:pt idx="1180">
                  <c:v>0.85302083333177037</c:v>
                </c:pt>
                <c:pt idx="1181">
                  <c:v>0.85326388888593541</c:v>
                </c:pt>
                <c:pt idx="1182">
                  <c:v>0.8535069444473764</c:v>
                </c:pt>
                <c:pt idx="1183">
                  <c:v>0.85375000000154144</c:v>
                </c:pt>
                <c:pt idx="1184">
                  <c:v>0.85399305555570648</c:v>
                </c:pt>
                <c:pt idx="1185">
                  <c:v>0.85423611110987152</c:v>
                </c:pt>
                <c:pt idx="1186">
                  <c:v>0.85447916666403656</c:v>
                </c:pt>
                <c:pt idx="1187">
                  <c:v>0.8547222222182016</c:v>
                </c:pt>
                <c:pt idx="1188">
                  <c:v>0.8549652777796426</c:v>
                </c:pt>
                <c:pt idx="1189">
                  <c:v>0.85520833333380764</c:v>
                </c:pt>
                <c:pt idx="1190">
                  <c:v>0.85545138888797267</c:v>
                </c:pt>
                <c:pt idx="1191">
                  <c:v>0.85569444444213771</c:v>
                </c:pt>
                <c:pt idx="1192">
                  <c:v>0.85593749999630275</c:v>
                </c:pt>
                <c:pt idx="1193">
                  <c:v>0.85618055555774375</c:v>
                </c:pt>
                <c:pt idx="1194">
                  <c:v>0.85642361111190879</c:v>
                </c:pt>
                <c:pt idx="1195">
                  <c:v>0.85666666666607383</c:v>
                </c:pt>
                <c:pt idx="1196">
                  <c:v>0.85690972222023887</c:v>
                </c:pt>
                <c:pt idx="1197">
                  <c:v>0.85715277777440391</c:v>
                </c:pt>
                <c:pt idx="1198">
                  <c:v>0.8573958333358449</c:v>
                </c:pt>
                <c:pt idx="1199">
                  <c:v>0.85763888889000994</c:v>
                </c:pt>
                <c:pt idx="1200">
                  <c:v>0.85788194444417498</c:v>
                </c:pt>
                <c:pt idx="1201">
                  <c:v>0.85812499999834002</c:v>
                </c:pt>
                <c:pt idx="1202">
                  <c:v>0.85836805555250506</c:v>
                </c:pt>
                <c:pt idx="1203">
                  <c:v>0.85861111111394606</c:v>
                </c:pt>
                <c:pt idx="1204">
                  <c:v>0.8588541666681111</c:v>
                </c:pt>
                <c:pt idx="1205">
                  <c:v>0.85909722222227614</c:v>
                </c:pt>
                <c:pt idx="1206">
                  <c:v>0.85934027777644117</c:v>
                </c:pt>
                <c:pt idx="1207">
                  <c:v>0.85958333333060621</c:v>
                </c:pt>
                <c:pt idx="1208">
                  <c:v>0.85982638888477125</c:v>
                </c:pt>
                <c:pt idx="1209">
                  <c:v>0.86006944444621225</c:v>
                </c:pt>
                <c:pt idx="1210">
                  <c:v>0.86031250000037729</c:v>
                </c:pt>
                <c:pt idx="1211">
                  <c:v>0.86055555555454233</c:v>
                </c:pt>
                <c:pt idx="1212">
                  <c:v>0.86079861110870737</c:v>
                </c:pt>
                <c:pt idx="1213">
                  <c:v>0.86104166666287241</c:v>
                </c:pt>
                <c:pt idx="1214">
                  <c:v>0.8612847222243134</c:v>
                </c:pt>
                <c:pt idx="1215">
                  <c:v>0.86152777777847844</c:v>
                </c:pt>
                <c:pt idx="1216">
                  <c:v>0.86177083333264348</c:v>
                </c:pt>
                <c:pt idx="1217">
                  <c:v>0.86201388888680852</c:v>
                </c:pt>
                <c:pt idx="1218">
                  <c:v>0.86225694444097356</c:v>
                </c:pt>
                <c:pt idx="1219">
                  <c:v>0.86250000000241456</c:v>
                </c:pt>
                <c:pt idx="1220">
                  <c:v>0.8627430555565796</c:v>
                </c:pt>
                <c:pt idx="1221">
                  <c:v>0.86298611111074464</c:v>
                </c:pt>
                <c:pt idx="1222">
                  <c:v>0.86322916666490968</c:v>
                </c:pt>
                <c:pt idx="1223">
                  <c:v>0.86347222221907471</c:v>
                </c:pt>
                <c:pt idx="1224">
                  <c:v>0.86371527778051571</c:v>
                </c:pt>
                <c:pt idx="1225">
                  <c:v>0.86395833333468075</c:v>
                </c:pt>
                <c:pt idx="1226">
                  <c:v>0.86420138888884579</c:v>
                </c:pt>
                <c:pt idx="1227">
                  <c:v>0.86444444444301083</c:v>
                </c:pt>
                <c:pt idx="1228">
                  <c:v>0.86468749999717587</c:v>
                </c:pt>
                <c:pt idx="1229">
                  <c:v>0.86494212962812056</c:v>
                </c:pt>
                <c:pt idx="1230">
                  <c:v>0.8651851851822856</c:v>
                </c:pt>
                <c:pt idx="1231">
                  <c:v>0.8654282407437266</c:v>
                </c:pt>
                <c:pt idx="1232">
                  <c:v>0.86567129629789163</c:v>
                </c:pt>
                <c:pt idx="1233">
                  <c:v>0.86591435185205667</c:v>
                </c:pt>
                <c:pt idx="1234">
                  <c:v>0.86615740740622171</c:v>
                </c:pt>
                <c:pt idx="1235">
                  <c:v>0.86640046296038675</c:v>
                </c:pt>
                <c:pt idx="1236">
                  <c:v>0.86664351851455179</c:v>
                </c:pt>
                <c:pt idx="1237">
                  <c:v>0.86688657407599279</c:v>
                </c:pt>
                <c:pt idx="1238">
                  <c:v>0.86712962963015783</c:v>
                </c:pt>
                <c:pt idx="1239">
                  <c:v>0.86737268518432287</c:v>
                </c:pt>
                <c:pt idx="1240">
                  <c:v>0.86761574073848791</c:v>
                </c:pt>
                <c:pt idx="1241">
                  <c:v>0.86785879629265295</c:v>
                </c:pt>
                <c:pt idx="1242">
                  <c:v>0.86810185185409394</c:v>
                </c:pt>
                <c:pt idx="1243">
                  <c:v>0.86834490740825898</c:v>
                </c:pt>
                <c:pt idx="1244">
                  <c:v>0.86858796296242402</c:v>
                </c:pt>
                <c:pt idx="1245">
                  <c:v>0.86883101851658906</c:v>
                </c:pt>
                <c:pt idx="1246">
                  <c:v>0.8690740740707541</c:v>
                </c:pt>
                <c:pt idx="1247">
                  <c:v>0.8693171296321951</c:v>
                </c:pt>
                <c:pt idx="1248">
                  <c:v>0.86956018518636014</c:v>
                </c:pt>
                <c:pt idx="1249">
                  <c:v>0.86980324074052517</c:v>
                </c:pt>
                <c:pt idx="1250">
                  <c:v>0.87004629629469021</c:v>
                </c:pt>
                <c:pt idx="1251">
                  <c:v>0.87028935184885525</c:v>
                </c:pt>
                <c:pt idx="1252">
                  <c:v>0.87053240741029625</c:v>
                </c:pt>
                <c:pt idx="1253">
                  <c:v>0.87077546296446129</c:v>
                </c:pt>
                <c:pt idx="1254">
                  <c:v>0.87101851851862633</c:v>
                </c:pt>
                <c:pt idx="1255">
                  <c:v>0.87126157407279137</c:v>
                </c:pt>
                <c:pt idx="1256">
                  <c:v>0.87150462962695641</c:v>
                </c:pt>
                <c:pt idx="1257">
                  <c:v>0.87174768518112145</c:v>
                </c:pt>
                <c:pt idx="1258">
                  <c:v>0.87199074074256244</c:v>
                </c:pt>
                <c:pt idx="1259">
                  <c:v>0.87223379629672748</c:v>
                </c:pt>
                <c:pt idx="1260">
                  <c:v>0.87247685185089252</c:v>
                </c:pt>
                <c:pt idx="1261">
                  <c:v>0.87271990740505756</c:v>
                </c:pt>
                <c:pt idx="1262">
                  <c:v>0.8729629629592226</c:v>
                </c:pt>
                <c:pt idx="1263">
                  <c:v>0.8732060185206636</c:v>
                </c:pt>
                <c:pt idx="1264">
                  <c:v>0.87344907407482864</c:v>
                </c:pt>
                <c:pt idx="1265">
                  <c:v>0.87369212962899367</c:v>
                </c:pt>
                <c:pt idx="1266">
                  <c:v>0.87393518518315871</c:v>
                </c:pt>
                <c:pt idx="1267">
                  <c:v>0.87417824073732375</c:v>
                </c:pt>
                <c:pt idx="1268">
                  <c:v>0.87442129629876475</c:v>
                </c:pt>
                <c:pt idx="1269">
                  <c:v>0.87466435185292979</c:v>
                </c:pt>
                <c:pt idx="1270">
                  <c:v>0.87490740740709483</c:v>
                </c:pt>
                <c:pt idx="1271">
                  <c:v>0.87515046296125987</c:v>
                </c:pt>
                <c:pt idx="1272">
                  <c:v>0.87539351851542491</c:v>
                </c:pt>
                <c:pt idx="1273">
                  <c:v>0.8756365740768659</c:v>
                </c:pt>
                <c:pt idx="1274">
                  <c:v>0.87587962963103094</c:v>
                </c:pt>
                <c:pt idx="1275">
                  <c:v>0.87612268518519598</c:v>
                </c:pt>
                <c:pt idx="1276">
                  <c:v>0.87636574073936102</c:v>
                </c:pt>
                <c:pt idx="1277">
                  <c:v>0.87662037037030571</c:v>
                </c:pt>
                <c:pt idx="1278">
                  <c:v>0.87686342592447075</c:v>
                </c:pt>
                <c:pt idx="1279">
                  <c:v>0.87710648147863579</c:v>
                </c:pt>
                <c:pt idx="1280">
                  <c:v>0.87734953704007679</c:v>
                </c:pt>
                <c:pt idx="1281">
                  <c:v>0.87759259259424183</c:v>
                </c:pt>
                <c:pt idx="1282">
                  <c:v>0.87783564814840687</c:v>
                </c:pt>
                <c:pt idx="1283">
                  <c:v>0.87807870370257191</c:v>
                </c:pt>
                <c:pt idx="1284">
                  <c:v>0.87832175925673694</c:v>
                </c:pt>
                <c:pt idx="1285">
                  <c:v>0.87856481481090198</c:v>
                </c:pt>
                <c:pt idx="1286">
                  <c:v>0.87880787037234298</c:v>
                </c:pt>
                <c:pt idx="1287">
                  <c:v>0.87905092592650802</c:v>
                </c:pt>
                <c:pt idx="1288">
                  <c:v>0.87929398148067306</c:v>
                </c:pt>
                <c:pt idx="1289">
                  <c:v>0.8795370370348381</c:v>
                </c:pt>
                <c:pt idx="1290">
                  <c:v>0.87978009258900314</c:v>
                </c:pt>
                <c:pt idx="1291">
                  <c:v>0.88002314815044413</c:v>
                </c:pt>
                <c:pt idx="1292">
                  <c:v>0.88026620370460917</c:v>
                </c:pt>
                <c:pt idx="1293">
                  <c:v>0.88050925925877421</c:v>
                </c:pt>
                <c:pt idx="1294">
                  <c:v>0.88075231481293925</c:v>
                </c:pt>
                <c:pt idx="1295">
                  <c:v>0.88099537036710429</c:v>
                </c:pt>
                <c:pt idx="1296">
                  <c:v>0.88123842592854529</c:v>
                </c:pt>
                <c:pt idx="1297">
                  <c:v>0.88148148148271033</c:v>
                </c:pt>
                <c:pt idx="1298">
                  <c:v>0.88172453703687537</c:v>
                </c:pt>
                <c:pt idx="1299">
                  <c:v>0.88196759259104041</c:v>
                </c:pt>
                <c:pt idx="1300">
                  <c:v>0.88221064814520544</c:v>
                </c:pt>
                <c:pt idx="1301">
                  <c:v>0.88245370370664644</c:v>
                </c:pt>
                <c:pt idx="1302">
                  <c:v>0.88269675926081148</c:v>
                </c:pt>
                <c:pt idx="1303">
                  <c:v>0.88293981481497652</c:v>
                </c:pt>
                <c:pt idx="1304">
                  <c:v>0.88318287036914156</c:v>
                </c:pt>
                <c:pt idx="1305">
                  <c:v>0.8834259259233066</c:v>
                </c:pt>
                <c:pt idx="1306">
                  <c:v>0.88366898147747164</c:v>
                </c:pt>
                <c:pt idx="1307">
                  <c:v>0.88391203703891263</c:v>
                </c:pt>
                <c:pt idx="1308">
                  <c:v>0.88415509259307767</c:v>
                </c:pt>
                <c:pt idx="1309">
                  <c:v>0.88439814814724271</c:v>
                </c:pt>
                <c:pt idx="1310">
                  <c:v>0.88464120370140775</c:v>
                </c:pt>
                <c:pt idx="1311">
                  <c:v>0.88488425925557279</c:v>
                </c:pt>
                <c:pt idx="1312">
                  <c:v>0.88512731481701379</c:v>
                </c:pt>
                <c:pt idx="1313">
                  <c:v>0.88537037037117883</c:v>
                </c:pt>
                <c:pt idx="1314">
                  <c:v>0.88561342592534387</c:v>
                </c:pt>
                <c:pt idx="1315">
                  <c:v>0.88585648147950891</c:v>
                </c:pt>
                <c:pt idx="1316">
                  <c:v>0.88609953703367395</c:v>
                </c:pt>
                <c:pt idx="1317">
                  <c:v>0.88634259259511494</c:v>
                </c:pt>
                <c:pt idx="1318">
                  <c:v>0.88658564814927998</c:v>
                </c:pt>
                <c:pt idx="1319">
                  <c:v>0.88682870370344502</c:v>
                </c:pt>
                <c:pt idx="1320">
                  <c:v>0.88707175925761006</c:v>
                </c:pt>
                <c:pt idx="1321">
                  <c:v>0.8873148148117751</c:v>
                </c:pt>
                <c:pt idx="1322">
                  <c:v>0.8875578703732161</c:v>
                </c:pt>
                <c:pt idx="1323">
                  <c:v>0.88780092592738113</c:v>
                </c:pt>
                <c:pt idx="1324">
                  <c:v>0.88804398148154617</c:v>
                </c:pt>
                <c:pt idx="1325">
                  <c:v>0.88829861111249087</c:v>
                </c:pt>
                <c:pt idx="1326">
                  <c:v>0.8885416666666559</c:v>
                </c:pt>
                <c:pt idx="1327">
                  <c:v>0.88878472222082094</c:v>
                </c:pt>
                <c:pt idx="1328">
                  <c:v>0.88902777777498598</c:v>
                </c:pt>
                <c:pt idx="1329">
                  <c:v>0.88927083333642698</c:v>
                </c:pt>
                <c:pt idx="1330">
                  <c:v>0.88951388889059202</c:v>
                </c:pt>
                <c:pt idx="1331">
                  <c:v>0.88975694444475706</c:v>
                </c:pt>
                <c:pt idx="1332">
                  <c:v>0.8899999999989221</c:v>
                </c:pt>
                <c:pt idx="1333">
                  <c:v>0.89024305555308714</c:v>
                </c:pt>
                <c:pt idx="1334">
                  <c:v>0.89048611110725218</c:v>
                </c:pt>
                <c:pt idx="1335">
                  <c:v>0.89072916666869317</c:v>
                </c:pt>
                <c:pt idx="1336">
                  <c:v>0.89097222222285821</c:v>
                </c:pt>
                <c:pt idx="1337">
                  <c:v>0.89121527777702325</c:v>
                </c:pt>
                <c:pt idx="1338">
                  <c:v>0.89145833333118829</c:v>
                </c:pt>
                <c:pt idx="1339">
                  <c:v>0.89170138888535333</c:v>
                </c:pt>
                <c:pt idx="1340">
                  <c:v>0.89194444444679433</c:v>
                </c:pt>
                <c:pt idx="1341">
                  <c:v>0.89218750000095937</c:v>
                </c:pt>
                <c:pt idx="1342">
                  <c:v>0.89243055555512441</c:v>
                </c:pt>
                <c:pt idx="1343">
                  <c:v>0.89267361110928944</c:v>
                </c:pt>
                <c:pt idx="1344">
                  <c:v>0.89291666666345448</c:v>
                </c:pt>
                <c:pt idx="1345">
                  <c:v>0.89315972222489548</c:v>
                </c:pt>
                <c:pt idx="1346">
                  <c:v>0.89340277777906052</c:v>
                </c:pt>
                <c:pt idx="1347">
                  <c:v>0.89364583333322556</c:v>
                </c:pt>
                <c:pt idx="1348">
                  <c:v>0.8938888888873906</c:v>
                </c:pt>
                <c:pt idx="1349">
                  <c:v>0.89413194444155564</c:v>
                </c:pt>
                <c:pt idx="1350">
                  <c:v>0.89437500000299663</c:v>
                </c:pt>
                <c:pt idx="1351">
                  <c:v>0.89461805555716167</c:v>
                </c:pt>
                <c:pt idx="1352">
                  <c:v>0.89486111111132671</c:v>
                </c:pt>
                <c:pt idx="1353">
                  <c:v>0.89510416666549175</c:v>
                </c:pt>
                <c:pt idx="1354">
                  <c:v>0.89534722221965679</c:v>
                </c:pt>
                <c:pt idx="1355">
                  <c:v>0.89559027777382183</c:v>
                </c:pt>
                <c:pt idx="1356">
                  <c:v>0.89583333333526283</c:v>
                </c:pt>
                <c:pt idx="1357">
                  <c:v>0.89607638888942787</c:v>
                </c:pt>
                <c:pt idx="1358">
                  <c:v>0.89631944444359291</c:v>
                </c:pt>
                <c:pt idx="1359">
                  <c:v>0.89656249999775794</c:v>
                </c:pt>
                <c:pt idx="1360">
                  <c:v>0.89680555555192298</c:v>
                </c:pt>
                <c:pt idx="1361">
                  <c:v>0.89704861111336398</c:v>
                </c:pt>
                <c:pt idx="1362">
                  <c:v>0.89729166666752902</c:v>
                </c:pt>
                <c:pt idx="1363">
                  <c:v>0.89753472222169406</c:v>
                </c:pt>
                <c:pt idx="1364">
                  <c:v>0.8977777777758591</c:v>
                </c:pt>
                <c:pt idx="1365">
                  <c:v>0.89802083333002414</c:v>
                </c:pt>
                <c:pt idx="1366">
                  <c:v>0.89826388889146513</c:v>
                </c:pt>
                <c:pt idx="1367">
                  <c:v>0.89850694444563017</c:v>
                </c:pt>
                <c:pt idx="1368">
                  <c:v>0.89874999999979521</c:v>
                </c:pt>
                <c:pt idx="1369">
                  <c:v>0.89899305555396025</c:v>
                </c:pt>
                <c:pt idx="1370">
                  <c:v>0.89923611110812529</c:v>
                </c:pt>
                <c:pt idx="1371">
                  <c:v>0.89947916666956629</c:v>
                </c:pt>
                <c:pt idx="1372">
                  <c:v>0.89972222222373133</c:v>
                </c:pt>
                <c:pt idx="1373">
                  <c:v>0.89996527777789637</c:v>
                </c:pt>
                <c:pt idx="1374">
                  <c:v>0.90021990740884106</c:v>
                </c:pt>
                <c:pt idx="1375">
                  <c:v>0.9004629629630061</c:v>
                </c:pt>
                <c:pt idx="1376">
                  <c:v>0.90070601851717114</c:v>
                </c:pt>
                <c:pt idx="1377">
                  <c:v>0.90094907407133618</c:v>
                </c:pt>
                <c:pt idx="1378">
                  <c:v>0.90119212962550121</c:v>
                </c:pt>
                <c:pt idx="1379">
                  <c:v>0.90143518518694221</c:v>
                </c:pt>
                <c:pt idx="1380">
                  <c:v>0.90167824074110725</c:v>
                </c:pt>
                <c:pt idx="1381">
                  <c:v>0.90192129629527229</c:v>
                </c:pt>
                <c:pt idx="1382">
                  <c:v>0.90216435184943733</c:v>
                </c:pt>
                <c:pt idx="1383">
                  <c:v>0.90240740740360237</c:v>
                </c:pt>
                <c:pt idx="1384">
                  <c:v>0.90265046296504337</c:v>
                </c:pt>
                <c:pt idx="1385">
                  <c:v>0.9028935185192084</c:v>
                </c:pt>
                <c:pt idx="1386">
                  <c:v>0.90313657407337344</c:v>
                </c:pt>
                <c:pt idx="1387">
                  <c:v>0.90337962962753848</c:v>
                </c:pt>
                <c:pt idx="1388">
                  <c:v>0.90362268518170352</c:v>
                </c:pt>
                <c:pt idx="1389">
                  <c:v>0.90386574074314452</c:v>
                </c:pt>
                <c:pt idx="1390">
                  <c:v>0.90410879629730956</c:v>
                </c:pt>
                <c:pt idx="1391">
                  <c:v>0.9043518518514746</c:v>
                </c:pt>
                <c:pt idx="1392">
                  <c:v>0.90459490740563964</c:v>
                </c:pt>
                <c:pt idx="1393">
                  <c:v>0.90483796295980468</c:v>
                </c:pt>
                <c:pt idx="1394">
                  <c:v>0.90508101852124567</c:v>
                </c:pt>
                <c:pt idx="1395">
                  <c:v>0.90532407407541071</c:v>
                </c:pt>
                <c:pt idx="1396">
                  <c:v>0.90556712962957575</c:v>
                </c:pt>
                <c:pt idx="1397">
                  <c:v>0.90581018518374079</c:v>
                </c:pt>
                <c:pt idx="1398">
                  <c:v>0.90605324073790583</c:v>
                </c:pt>
                <c:pt idx="1399">
                  <c:v>0.90629629629934683</c:v>
                </c:pt>
                <c:pt idx="1400">
                  <c:v>0.90653935185351187</c:v>
                </c:pt>
                <c:pt idx="1401">
                  <c:v>0.9067824074076769</c:v>
                </c:pt>
                <c:pt idx="1402">
                  <c:v>0.90702546296184194</c:v>
                </c:pt>
                <c:pt idx="1403">
                  <c:v>0.90726851851600698</c:v>
                </c:pt>
                <c:pt idx="1404">
                  <c:v>0.90751157407017202</c:v>
                </c:pt>
                <c:pt idx="1405">
                  <c:v>0.90775462963161302</c:v>
                </c:pt>
                <c:pt idx="1406">
                  <c:v>0.90799768518577806</c:v>
                </c:pt>
                <c:pt idx="1407">
                  <c:v>0.9082407407399431</c:v>
                </c:pt>
                <c:pt idx="1408">
                  <c:v>0.90848379629410814</c:v>
                </c:pt>
                <c:pt idx="1409">
                  <c:v>0.90872685184827318</c:v>
                </c:pt>
                <c:pt idx="1410">
                  <c:v>0.90896990740971417</c:v>
                </c:pt>
                <c:pt idx="1411">
                  <c:v>0.90921296296387921</c:v>
                </c:pt>
                <c:pt idx="1412">
                  <c:v>0.90945601851804425</c:v>
                </c:pt>
                <c:pt idx="1413">
                  <c:v>0.90969907407220929</c:v>
                </c:pt>
                <c:pt idx="1414">
                  <c:v>0.90994212962637433</c:v>
                </c:pt>
                <c:pt idx="1415">
                  <c:v>0.91018518518781533</c:v>
                </c:pt>
                <c:pt idx="1416">
                  <c:v>0.91042824074198037</c:v>
                </c:pt>
                <c:pt idx="1417">
                  <c:v>0.9106712962961454</c:v>
                </c:pt>
                <c:pt idx="1418">
                  <c:v>0.91091435185031044</c:v>
                </c:pt>
                <c:pt idx="1419">
                  <c:v>0.91115740740447548</c:v>
                </c:pt>
                <c:pt idx="1420">
                  <c:v>0.91140046296591648</c:v>
                </c:pt>
                <c:pt idx="1421">
                  <c:v>0.91164351852008152</c:v>
                </c:pt>
                <c:pt idx="1422">
                  <c:v>0.91188657407424656</c:v>
                </c:pt>
                <c:pt idx="1423">
                  <c:v>0.91214120370519125</c:v>
                </c:pt>
                <c:pt idx="1424">
                  <c:v>0.91238425925935629</c:v>
                </c:pt>
                <c:pt idx="1425">
                  <c:v>0.91262731481352133</c:v>
                </c:pt>
                <c:pt idx="1426">
                  <c:v>0.91287037036768637</c:v>
                </c:pt>
                <c:pt idx="1427">
                  <c:v>0.91311342592185141</c:v>
                </c:pt>
                <c:pt idx="1428">
                  <c:v>0.9133564814832924</c:v>
                </c:pt>
                <c:pt idx="1429">
                  <c:v>0.91359953703745744</c:v>
                </c:pt>
                <c:pt idx="1430">
                  <c:v>0.91384259259162248</c:v>
                </c:pt>
                <c:pt idx="1431">
                  <c:v>0.91408564814578752</c:v>
                </c:pt>
                <c:pt idx="1432">
                  <c:v>0.91432870369995256</c:v>
                </c:pt>
                <c:pt idx="1433">
                  <c:v>0.91457175926139356</c:v>
                </c:pt>
                <c:pt idx="1434">
                  <c:v>0.9148148148155586</c:v>
                </c:pt>
                <c:pt idx="1435">
                  <c:v>0.91505787036972364</c:v>
                </c:pt>
                <c:pt idx="1436">
                  <c:v>0.91530092592388868</c:v>
                </c:pt>
                <c:pt idx="1437">
                  <c:v>0.91554398147805371</c:v>
                </c:pt>
                <c:pt idx="1438">
                  <c:v>0.91578703703949471</c:v>
                </c:pt>
                <c:pt idx="1439">
                  <c:v>0.91603009259365975</c:v>
                </c:pt>
                <c:pt idx="1440">
                  <c:v>0.91627314814782479</c:v>
                </c:pt>
                <c:pt idx="1441">
                  <c:v>0.91651620370198983</c:v>
                </c:pt>
                <c:pt idx="1442">
                  <c:v>0.91675925925615487</c:v>
                </c:pt>
                <c:pt idx="1443">
                  <c:v>0.91700231481759586</c:v>
                </c:pt>
                <c:pt idx="1444">
                  <c:v>0.9172453703717609</c:v>
                </c:pt>
                <c:pt idx="1445">
                  <c:v>0.91748842592592594</c:v>
                </c:pt>
                <c:pt idx="1446">
                  <c:v>0.91773148148009098</c:v>
                </c:pt>
                <c:pt idx="1447">
                  <c:v>0.91797453703425602</c:v>
                </c:pt>
                <c:pt idx="1448">
                  <c:v>0.91821759259569702</c:v>
                </c:pt>
                <c:pt idx="1449">
                  <c:v>0.91846064814986206</c:v>
                </c:pt>
                <c:pt idx="1450">
                  <c:v>0.9187037037040271</c:v>
                </c:pt>
                <c:pt idx="1451">
                  <c:v>0.91894675925819214</c:v>
                </c:pt>
                <c:pt idx="1452">
                  <c:v>0.91918981481235718</c:v>
                </c:pt>
                <c:pt idx="1453">
                  <c:v>0.91943287036652221</c:v>
                </c:pt>
                <c:pt idx="1454">
                  <c:v>0.91967592592796321</c:v>
                </c:pt>
                <c:pt idx="1455">
                  <c:v>0.91991898148212825</c:v>
                </c:pt>
                <c:pt idx="1456">
                  <c:v>0.92016203703629329</c:v>
                </c:pt>
                <c:pt idx="1457">
                  <c:v>0.92040509259045833</c:v>
                </c:pt>
                <c:pt idx="1458">
                  <c:v>0.92064814814462337</c:v>
                </c:pt>
                <c:pt idx="1459">
                  <c:v>0.92089120370606437</c:v>
                </c:pt>
                <c:pt idx="1460">
                  <c:v>0.9211342592602294</c:v>
                </c:pt>
                <c:pt idx="1461">
                  <c:v>0.92137731481439444</c:v>
                </c:pt>
                <c:pt idx="1462">
                  <c:v>0.92162037036855948</c:v>
                </c:pt>
                <c:pt idx="1463">
                  <c:v>0.92186342592272452</c:v>
                </c:pt>
                <c:pt idx="1464">
                  <c:v>0.92210648148416552</c:v>
                </c:pt>
                <c:pt idx="1465">
                  <c:v>0.92234953703833056</c:v>
                </c:pt>
                <c:pt idx="1466">
                  <c:v>0.9225925925924956</c:v>
                </c:pt>
                <c:pt idx="1467">
                  <c:v>0.92283564814666064</c:v>
                </c:pt>
                <c:pt idx="1468">
                  <c:v>0.92307870370082568</c:v>
                </c:pt>
                <c:pt idx="1469">
                  <c:v>0.92332175926226667</c:v>
                </c:pt>
                <c:pt idx="1470">
                  <c:v>0.92356481481643171</c:v>
                </c:pt>
                <c:pt idx="1471">
                  <c:v>0.9238194444473764</c:v>
                </c:pt>
                <c:pt idx="1472">
                  <c:v>0.92406250000154144</c:v>
                </c:pt>
                <c:pt idx="1473">
                  <c:v>0.92430555555570648</c:v>
                </c:pt>
                <c:pt idx="1474">
                  <c:v>0.92454861110987152</c:v>
                </c:pt>
                <c:pt idx="1475">
                  <c:v>0.92479166666403656</c:v>
                </c:pt>
                <c:pt idx="1476">
                  <c:v>0.9250347222182016</c:v>
                </c:pt>
                <c:pt idx="1477">
                  <c:v>0.9252777777796426</c:v>
                </c:pt>
                <c:pt idx="1478">
                  <c:v>0.92552083333380764</c:v>
                </c:pt>
                <c:pt idx="1479">
                  <c:v>0.92576388888797267</c:v>
                </c:pt>
                <c:pt idx="1480">
                  <c:v>0.92600694444213771</c:v>
                </c:pt>
                <c:pt idx="1481">
                  <c:v>0.92624999999630275</c:v>
                </c:pt>
                <c:pt idx="1482">
                  <c:v>0.92649305555774375</c:v>
                </c:pt>
                <c:pt idx="1483">
                  <c:v>0.92673611111190879</c:v>
                </c:pt>
                <c:pt idx="1484">
                  <c:v>0.92697916666607383</c:v>
                </c:pt>
                <c:pt idx="1485">
                  <c:v>0.92722222222023887</c:v>
                </c:pt>
                <c:pt idx="1486">
                  <c:v>0.92746527777440391</c:v>
                </c:pt>
                <c:pt idx="1487">
                  <c:v>0.9277083333358449</c:v>
                </c:pt>
                <c:pt idx="1488">
                  <c:v>0.92795138889000994</c:v>
                </c:pt>
                <c:pt idx="1489">
                  <c:v>0.92819444444417498</c:v>
                </c:pt>
                <c:pt idx="1490">
                  <c:v>0.92843749999834002</c:v>
                </c:pt>
                <c:pt idx="1491">
                  <c:v>0.92868055555250506</c:v>
                </c:pt>
                <c:pt idx="1492">
                  <c:v>0.92892361111394606</c:v>
                </c:pt>
                <c:pt idx="1493">
                  <c:v>0.9291666666681111</c:v>
                </c:pt>
                <c:pt idx="1494">
                  <c:v>0.92940972222227614</c:v>
                </c:pt>
                <c:pt idx="1495">
                  <c:v>0.92965277777644117</c:v>
                </c:pt>
                <c:pt idx="1496">
                  <c:v>0.92989583333060621</c:v>
                </c:pt>
                <c:pt idx="1497">
                  <c:v>0.93013888888477125</c:v>
                </c:pt>
                <c:pt idx="1498">
                  <c:v>0.93038194444621225</c:v>
                </c:pt>
                <c:pt idx="1499">
                  <c:v>0.93062500000037729</c:v>
                </c:pt>
                <c:pt idx="1500">
                  <c:v>0.93086805555454233</c:v>
                </c:pt>
                <c:pt idx="1501">
                  <c:v>0.93111111110870737</c:v>
                </c:pt>
                <c:pt idx="1502">
                  <c:v>0.93135416666287241</c:v>
                </c:pt>
                <c:pt idx="1503">
                  <c:v>0.9315972222243134</c:v>
                </c:pt>
                <c:pt idx="1504">
                  <c:v>0.93184027777847844</c:v>
                </c:pt>
                <c:pt idx="1505">
                  <c:v>0.93208333333264348</c:v>
                </c:pt>
                <c:pt idx="1506">
                  <c:v>0.93232638888680852</c:v>
                </c:pt>
                <c:pt idx="1507">
                  <c:v>0.93256944444097356</c:v>
                </c:pt>
                <c:pt idx="1508">
                  <c:v>0.93281250000241456</c:v>
                </c:pt>
                <c:pt idx="1509">
                  <c:v>0.9330555555565796</c:v>
                </c:pt>
                <c:pt idx="1510">
                  <c:v>0.93329861111074464</c:v>
                </c:pt>
                <c:pt idx="1511">
                  <c:v>0.93354166666490968</c:v>
                </c:pt>
                <c:pt idx="1512">
                  <c:v>0.93378472221907471</c:v>
                </c:pt>
                <c:pt idx="1513">
                  <c:v>0.93402777778051571</c:v>
                </c:pt>
                <c:pt idx="1514">
                  <c:v>0.93427083333468075</c:v>
                </c:pt>
                <c:pt idx="1515">
                  <c:v>0.93451388888884579</c:v>
                </c:pt>
                <c:pt idx="1516">
                  <c:v>0.93475694444301083</c:v>
                </c:pt>
                <c:pt idx="1517">
                  <c:v>0.93499999999717587</c:v>
                </c:pt>
                <c:pt idx="1518">
                  <c:v>0.93524305555861686</c:v>
                </c:pt>
                <c:pt idx="1519">
                  <c:v>0.9354861111127819</c:v>
                </c:pt>
                <c:pt idx="1520">
                  <c:v>0.9357407407437266</c:v>
                </c:pt>
                <c:pt idx="1521">
                  <c:v>0.93598379629789163</c:v>
                </c:pt>
                <c:pt idx="1522">
                  <c:v>0.93622685185205667</c:v>
                </c:pt>
                <c:pt idx="1523">
                  <c:v>0.93646990740622171</c:v>
                </c:pt>
                <c:pt idx="1524">
                  <c:v>0.93671296296038675</c:v>
                </c:pt>
                <c:pt idx="1525">
                  <c:v>0.93695601851455179</c:v>
                </c:pt>
                <c:pt idx="1526">
                  <c:v>0.93719907407599279</c:v>
                </c:pt>
                <c:pt idx="1527">
                  <c:v>0.93744212963015783</c:v>
                </c:pt>
                <c:pt idx="1528">
                  <c:v>0.93768518518432287</c:v>
                </c:pt>
                <c:pt idx="1529">
                  <c:v>0.93792824073848791</c:v>
                </c:pt>
                <c:pt idx="1530">
                  <c:v>0.93817129629265295</c:v>
                </c:pt>
                <c:pt idx="1531">
                  <c:v>0.93841435185409394</c:v>
                </c:pt>
                <c:pt idx="1532">
                  <c:v>0.93865740740825898</c:v>
                </c:pt>
                <c:pt idx="1533">
                  <c:v>0.93890046296242402</c:v>
                </c:pt>
                <c:pt idx="1534">
                  <c:v>0.93914351851658906</c:v>
                </c:pt>
                <c:pt idx="1535">
                  <c:v>0.9393865740707541</c:v>
                </c:pt>
                <c:pt idx="1536">
                  <c:v>0.9396296296321951</c:v>
                </c:pt>
                <c:pt idx="1537">
                  <c:v>0.93987268518636014</c:v>
                </c:pt>
                <c:pt idx="1538">
                  <c:v>0.94011574074052517</c:v>
                </c:pt>
                <c:pt idx="1539">
                  <c:v>0.94035879629469021</c:v>
                </c:pt>
                <c:pt idx="1540">
                  <c:v>0.94060185184885525</c:v>
                </c:pt>
                <c:pt idx="1541">
                  <c:v>0.94084490741029625</c:v>
                </c:pt>
                <c:pt idx="1542">
                  <c:v>0.94108796296446129</c:v>
                </c:pt>
                <c:pt idx="1543">
                  <c:v>0.94133101851862633</c:v>
                </c:pt>
                <c:pt idx="1544">
                  <c:v>0.94157407407279137</c:v>
                </c:pt>
                <c:pt idx="1545">
                  <c:v>0.94181712962695641</c:v>
                </c:pt>
                <c:pt idx="1546">
                  <c:v>0.94206018518112145</c:v>
                </c:pt>
                <c:pt idx="1547">
                  <c:v>0.94230324074256244</c:v>
                </c:pt>
                <c:pt idx="1548">
                  <c:v>0.94254629629672748</c:v>
                </c:pt>
                <c:pt idx="1549">
                  <c:v>0.94278935185089252</c:v>
                </c:pt>
                <c:pt idx="1550">
                  <c:v>0.94303240740505756</c:v>
                </c:pt>
                <c:pt idx="1551">
                  <c:v>0.9432754629592226</c:v>
                </c:pt>
                <c:pt idx="1552">
                  <c:v>0.9435185185206636</c:v>
                </c:pt>
                <c:pt idx="1553">
                  <c:v>0.94376157407482864</c:v>
                </c:pt>
                <c:pt idx="1554">
                  <c:v>0.94400462962899367</c:v>
                </c:pt>
                <c:pt idx="1555">
                  <c:v>0.94424768518315871</c:v>
                </c:pt>
                <c:pt idx="1556">
                  <c:v>0.94449074073732375</c:v>
                </c:pt>
                <c:pt idx="1557">
                  <c:v>0.94473379629876475</c:v>
                </c:pt>
                <c:pt idx="1558">
                  <c:v>0.94497685185292979</c:v>
                </c:pt>
                <c:pt idx="1559">
                  <c:v>0.94521990740709483</c:v>
                </c:pt>
                <c:pt idx="1560">
                  <c:v>0.94546296296125987</c:v>
                </c:pt>
                <c:pt idx="1561">
                  <c:v>0.94570601851542491</c:v>
                </c:pt>
                <c:pt idx="1562">
                  <c:v>0.9459490740768659</c:v>
                </c:pt>
                <c:pt idx="1563">
                  <c:v>0.94619212963103094</c:v>
                </c:pt>
                <c:pt idx="1564">
                  <c:v>0.94643518518519598</c:v>
                </c:pt>
                <c:pt idx="1565">
                  <c:v>0.94667824073936102</c:v>
                </c:pt>
                <c:pt idx="1566">
                  <c:v>0.94692129629352606</c:v>
                </c:pt>
                <c:pt idx="1567">
                  <c:v>0.94716435185496706</c:v>
                </c:pt>
                <c:pt idx="1568">
                  <c:v>0.94741898147863579</c:v>
                </c:pt>
                <c:pt idx="1569">
                  <c:v>0.94766203704007679</c:v>
                </c:pt>
                <c:pt idx="1570">
                  <c:v>0.94790509259424183</c:v>
                </c:pt>
                <c:pt idx="1571">
                  <c:v>0.94814814814840687</c:v>
                </c:pt>
                <c:pt idx="1572">
                  <c:v>0.94839120370257191</c:v>
                </c:pt>
                <c:pt idx="1573">
                  <c:v>0.94863425925673694</c:v>
                </c:pt>
                <c:pt idx="1574">
                  <c:v>0.94887731481090198</c:v>
                </c:pt>
                <c:pt idx="1575">
                  <c:v>0.94912037037234298</c:v>
                </c:pt>
                <c:pt idx="1576">
                  <c:v>0.94936342592650802</c:v>
                </c:pt>
                <c:pt idx="1577">
                  <c:v>0.94960648148067306</c:v>
                </c:pt>
                <c:pt idx="1578">
                  <c:v>0.9498495370348381</c:v>
                </c:pt>
                <c:pt idx="1579">
                  <c:v>0.95009259258900314</c:v>
                </c:pt>
                <c:pt idx="1580">
                  <c:v>0.95033564815044413</c:v>
                </c:pt>
                <c:pt idx="1581">
                  <c:v>0.95057870370460917</c:v>
                </c:pt>
                <c:pt idx="1582">
                  <c:v>0.95082175925877421</c:v>
                </c:pt>
                <c:pt idx="1583">
                  <c:v>0.95106481481293925</c:v>
                </c:pt>
                <c:pt idx="1584">
                  <c:v>0.95130787036710429</c:v>
                </c:pt>
                <c:pt idx="1585">
                  <c:v>0.95155092592854529</c:v>
                </c:pt>
                <c:pt idx="1586">
                  <c:v>0.95179398148271033</c:v>
                </c:pt>
                <c:pt idx="1587">
                  <c:v>0.95203703703687537</c:v>
                </c:pt>
                <c:pt idx="1588">
                  <c:v>0.95228009259104041</c:v>
                </c:pt>
                <c:pt idx="1589">
                  <c:v>0.95252314814520544</c:v>
                </c:pt>
                <c:pt idx="1590">
                  <c:v>0.95276620370664644</c:v>
                </c:pt>
                <c:pt idx="1591">
                  <c:v>0.95300925926081148</c:v>
                </c:pt>
                <c:pt idx="1592">
                  <c:v>0.95325231481497652</c:v>
                </c:pt>
                <c:pt idx="1593">
                  <c:v>0.95349537036914156</c:v>
                </c:pt>
                <c:pt idx="1594">
                  <c:v>0.9537384259233066</c:v>
                </c:pt>
                <c:pt idx="1595">
                  <c:v>0.95398148147747164</c:v>
                </c:pt>
                <c:pt idx="1596">
                  <c:v>0.95422453703891263</c:v>
                </c:pt>
                <c:pt idx="1597">
                  <c:v>0.95446759259307767</c:v>
                </c:pt>
                <c:pt idx="1598">
                  <c:v>0.95471064814724271</c:v>
                </c:pt>
                <c:pt idx="1599">
                  <c:v>0.95495370370140775</c:v>
                </c:pt>
                <c:pt idx="1600">
                  <c:v>0.95519675925557279</c:v>
                </c:pt>
                <c:pt idx="1601">
                  <c:v>0.95543981481701379</c:v>
                </c:pt>
                <c:pt idx="1602">
                  <c:v>0.95568287037117883</c:v>
                </c:pt>
                <c:pt idx="1603">
                  <c:v>0.95592592592534387</c:v>
                </c:pt>
                <c:pt idx="1604">
                  <c:v>0.95616898147950891</c:v>
                </c:pt>
                <c:pt idx="1605">
                  <c:v>0.95641203703367395</c:v>
                </c:pt>
                <c:pt idx="1606">
                  <c:v>0.95665509259511494</c:v>
                </c:pt>
                <c:pt idx="1607">
                  <c:v>0.95689814814927998</c:v>
                </c:pt>
                <c:pt idx="1608">
                  <c:v>0.95714120370344502</c:v>
                </c:pt>
                <c:pt idx="1609">
                  <c:v>0.95738425925761006</c:v>
                </c:pt>
                <c:pt idx="1610">
                  <c:v>0.9576273148117751</c:v>
                </c:pt>
                <c:pt idx="1611">
                  <c:v>0.9578703703732161</c:v>
                </c:pt>
                <c:pt idx="1612">
                  <c:v>0.95811342592738113</c:v>
                </c:pt>
                <c:pt idx="1613">
                  <c:v>0.95835648148154617</c:v>
                </c:pt>
                <c:pt idx="1614">
                  <c:v>0.95859953703571121</c:v>
                </c:pt>
                <c:pt idx="1615">
                  <c:v>0.95884259258987625</c:v>
                </c:pt>
                <c:pt idx="1616">
                  <c:v>0.95908564814404129</c:v>
                </c:pt>
                <c:pt idx="1617">
                  <c:v>0.95934027777498598</c:v>
                </c:pt>
                <c:pt idx="1618">
                  <c:v>0.95958333333642698</c:v>
                </c:pt>
                <c:pt idx="1619">
                  <c:v>0.95982638889059202</c:v>
                </c:pt>
                <c:pt idx="1620">
                  <c:v>0.96006944444475706</c:v>
                </c:pt>
                <c:pt idx="1621">
                  <c:v>0.9603124999989221</c:v>
                </c:pt>
                <c:pt idx="1622">
                  <c:v>0.96055555555308714</c:v>
                </c:pt>
                <c:pt idx="1623">
                  <c:v>0.96079861110725218</c:v>
                </c:pt>
                <c:pt idx="1624">
                  <c:v>0.96104166666869317</c:v>
                </c:pt>
                <c:pt idx="1625">
                  <c:v>0.96128472222285821</c:v>
                </c:pt>
                <c:pt idx="1626">
                  <c:v>0.96152777777702325</c:v>
                </c:pt>
                <c:pt idx="1627">
                  <c:v>0.96177083333118829</c:v>
                </c:pt>
                <c:pt idx="1628">
                  <c:v>0.96201388888535333</c:v>
                </c:pt>
                <c:pt idx="1629">
                  <c:v>0.96225694444679433</c:v>
                </c:pt>
                <c:pt idx="1630">
                  <c:v>0.96250000000095937</c:v>
                </c:pt>
                <c:pt idx="1631">
                  <c:v>0.96274305555512441</c:v>
                </c:pt>
                <c:pt idx="1632">
                  <c:v>0.96298611110928944</c:v>
                </c:pt>
                <c:pt idx="1633">
                  <c:v>0.96322916666345448</c:v>
                </c:pt>
                <c:pt idx="1634">
                  <c:v>0.96347222222489548</c:v>
                </c:pt>
                <c:pt idx="1635">
                  <c:v>0.96371527777906052</c:v>
                </c:pt>
                <c:pt idx="1636">
                  <c:v>0.96395833333322556</c:v>
                </c:pt>
                <c:pt idx="1637">
                  <c:v>0.9642013888873906</c:v>
                </c:pt>
                <c:pt idx="1638">
                  <c:v>0.96444444444155564</c:v>
                </c:pt>
                <c:pt idx="1639">
                  <c:v>0.96468750000299663</c:v>
                </c:pt>
                <c:pt idx="1640">
                  <c:v>0.96493055555716167</c:v>
                </c:pt>
                <c:pt idx="1641">
                  <c:v>0.96517361111132671</c:v>
                </c:pt>
                <c:pt idx="1642">
                  <c:v>0.96541666666549175</c:v>
                </c:pt>
                <c:pt idx="1643">
                  <c:v>0.96565972221965679</c:v>
                </c:pt>
                <c:pt idx="1644">
                  <c:v>0.96590277777382183</c:v>
                </c:pt>
                <c:pt idx="1645">
                  <c:v>0.96614583333526283</c:v>
                </c:pt>
                <c:pt idx="1646">
                  <c:v>0.96638888888942787</c:v>
                </c:pt>
                <c:pt idx="1647">
                  <c:v>0.96663194444359291</c:v>
                </c:pt>
                <c:pt idx="1648">
                  <c:v>0.96687499999775794</c:v>
                </c:pt>
                <c:pt idx="1649">
                  <c:v>0.96711805555192298</c:v>
                </c:pt>
                <c:pt idx="1650">
                  <c:v>0.96736111111336398</c:v>
                </c:pt>
                <c:pt idx="1651">
                  <c:v>0.96760416666752902</c:v>
                </c:pt>
                <c:pt idx="1652">
                  <c:v>0.96784722222169406</c:v>
                </c:pt>
                <c:pt idx="1653">
                  <c:v>0.9680902777758591</c:v>
                </c:pt>
                <c:pt idx="1654">
                  <c:v>0.96833333333002414</c:v>
                </c:pt>
                <c:pt idx="1655">
                  <c:v>0.96857638889146513</c:v>
                </c:pt>
                <c:pt idx="1656">
                  <c:v>0.96881944444563017</c:v>
                </c:pt>
                <c:pt idx="1657">
                  <c:v>0.96906249999979521</c:v>
                </c:pt>
                <c:pt idx="1658">
                  <c:v>0.96930555555396025</c:v>
                </c:pt>
                <c:pt idx="1659">
                  <c:v>0.96954861110812529</c:v>
                </c:pt>
                <c:pt idx="1660">
                  <c:v>0.96979166666956629</c:v>
                </c:pt>
                <c:pt idx="1661">
                  <c:v>0.97003472222373133</c:v>
                </c:pt>
                <c:pt idx="1662">
                  <c:v>0.97027777777789637</c:v>
                </c:pt>
                <c:pt idx="1663">
                  <c:v>0.97052083333206141</c:v>
                </c:pt>
                <c:pt idx="1664">
                  <c:v>0.97076388888622644</c:v>
                </c:pt>
                <c:pt idx="1665">
                  <c:v>0.97101851851717114</c:v>
                </c:pt>
                <c:pt idx="1666">
                  <c:v>0.97126157407133618</c:v>
                </c:pt>
                <c:pt idx="1667">
                  <c:v>0.97150462962550121</c:v>
                </c:pt>
                <c:pt idx="1668">
                  <c:v>0.97174768518694221</c:v>
                </c:pt>
                <c:pt idx="1669">
                  <c:v>0.97199074074110725</c:v>
                </c:pt>
                <c:pt idx="1670">
                  <c:v>0.97223379629527229</c:v>
                </c:pt>
                <c:pt idx="1671">
                  <c:v>0.97247685184943733</c:v>
                </c:pt>
                <c:pt idx="1672">
                  <c:v>0.97271990740360237</c:v>
                </c:pt>
                <c:pt idx="1673">
                  <c:v>0.97296296296504337</c:v>
                </c:pt>
                <c:pt idx="1674">
                  <c:v>0.9732060185192084</c:v>
                </c:pt>
                <c:pt idx="1675">
                  <c:v>0.97344907407337344</c:v>
                </c:pt>
                <c:pt idx="1676">
                  <c:v>0.97369212962753848</c:v>
                </c:pt>
                <c:pt idx="1677">
                  <c:v>0.97393518518170352</c:v>
                </c:pt>
                <c:pt idx="1678">
                  <c:v>0.97417824074314452</c:v>
                </c:pt>
                <c:pt idx="1679">
                  <c:v>0.97442129629730956</c:v>
                </c:pt>
                <c:pt idx="1680">
                  <c:v>0.9746643518514746</c:v>
                </c:pt>
                <c:pt idx="1681">
                  <c:v>0.97490740740563964</c:v>
                </c:pt>
                <c:pt idx="1682">
                  <c:v>0.97515046295980468</c:v>
                </c:pt>
                <c:pt idx="1683">
                  <c:v>0.97539351852124567</c:v>
                </c:pt>
                <c:pt idx="1684">
                  <c:v>0.97563657407541071</c:v>
                </c:pt>
                <c:pt idx="1685">
                  <c:v>0.97587962962957575</c:v>
                </c:pt>
                <c:pt idx="1686">
                  <c:v>0.97612268518374079</c:v>
                </c:pt>
                <c:pt idx="1687">
                  <c:v>0.97636574073790583</c:v>
                </c:pt>
                <c:pt idx="1688">
                  <c:v>0.97660879629934683</c:v>
                </c:pt>
                <c:pt idx="1689">
                  <c:v>0.97685185185351187</c:v>
                </c:pt>
                <c:pt idx="1690">
                  <c:v>0.9770949074076769</c:v>
                </c:pt>
                <c:pt idx="1691">
                  <c:v>0.97733796296184194</c:v>
                </c:pt>
                <c:pt idx="1692">
                  <c:v>0.97758101851600698</c:v>
                </c:pt>
                <c:pt idx="1693">
                  <c:v>0.97782407407017202</c:v>
                </c:pt>
                <c:pt idx="1694">
                  <c:v>0.97806712963161302</c:v>
                </c:pt>
                <c:pt idx="1695">
                  <c:v>0.97831018518577806</c:v>
                </c:pt>
                <c:pt idx="1696">
                  <c:v>0.9785532407399431</c:v>
                </c:pt>
                <c:pt idx="1697">
                  <c:v>0.97879629629410814</c:v>
                </c:pt>
                <c:pt idx="1698">
                  <c:v>0.97903935184827318</c:v>
                </c:pt>
                <c:pt idx="1699">
                  <c:v>0.97928240740971417</c:v>
                </c:pt>
                <c:pt idx="1700">
                  <c:v>0.97952546296387921</c:v>
                </c:pt>
                <c:pt idx="1701">
                  <c:v>0.97976851851804425</c:v>
                </c:pt>
                <c:pt idx="1702">
                  <c:v>0.98001157407220929</c:v>
                </c:pt>
                <c:pt idx="1703">
                  <c:v>0.98025462962637433</c:v>
                </c:pt>
                <c:pt idx="1704">
                  <c:v>0.98049768518781533</c:v>
                </c:pt>
                <c:pt idx="1705">
                  <c:v>0.98074074074198037</c:v>
                </c:pt>
                <c:pt idx="1706">
                  <c:v>0.9809837962961454</c:v>
                </c:pt>
                <c:pt idx="1707">
                  <c:v>0.98122685185031044</c:v>
                </c:pt>
                <c:pt idx="1708">
                  <c:v>0.98146990740447548</c:v>
                </c:pt>
                <c:pt idx="1709">
                  <c:v>0.98171296296591648</c:v>
                </c:pt>
                <c:pt idx="1710">
                  <c:v>0.98195601852008152</c:v>
                </c:pt>
                <c:pt idx="1711">
                  <c:v>0.98219907407424656</c:v>
                </c:pt>
                <c:pt idx="1712">
                  <c:v>0.9824421296284116</c:v>
                </c:pt>
                <c:pt idx="1713">
                  <c:v>0.98268518518257664</c:v>
                </c:pt>
                <c:pt idx="1714">
                  <c:v>0.98293981481352133</c:v>
                </c:pt>
                <c:pt idx="1715">
                  <c:v>0.98318287036768637</c:v>
                </c:pt>
                <c:pt idx="1716">
                  <c:v>0.98342592592185141</c:v>
                </c:pt>
                <c:pt idx="1717">
                  <c:v>0.9836689814832924</c:v>
                </c:pt>
                <c:pt idx="1718">
                  <c:v>0.98391203703745744</c:v>
                </c:pt>
                <c:pt idx="1719">
                  <c:v>0.98415509259162248</c:v>
                </c:pt>
                <c:pt idx="1720">
                  <c:v>0.98439814814578752</c:v>
                </c:pt>
                <c:pt idx="1721">
                  <c:v>0.98464120369995256</c:v>
                </c:pt>
                <c:pt idx="1722">
                  <c:v>0.98488425926139356</c:v>
                </c:pt>
                <c:pt idx="1723">
                  <c:v>0.9851273148155586</c:v>
                </c:pt>
                <c:pt idx="1724">
                  <c:v>0.98537037036972364</c:v>
                </c:pt>
                <c:pt idx="1725">
                  <c:v>0.98561342592388868</c:v>
                </c:pt>
                <c:pt idx="1726">
                  <c:v>0.98585648147805371</c:v>
                </c:pt>
                <c:pt idx="1727">
                  <c:v>0.98609953703949471</c:v>
                </c:pt>
                <c:pt idx="1728">
                  <c:v>0.98634259259365975</c:v>
                </c:pt>
                <c:pt idx="1729">
                  <c:v>0.98658564814782479</c:v>
                </c:pt>
                <c:pt idx="1730">
                  <c:v>0.98682870370198983</c:v>
                </c:pt>
                <c:pt idx="1731">
                  <c:v>0.98707175925615487</c:v>
                </c:pt>
                <c:pt idx="1732">
                  <c:v>0.98731481481759586</c:v>
                </c:pt>
                <c:pt idx="1733">
                  <c:v>0.9875578703717609</c:v>
                </c:pt>
                <c:pt idx="1734">
                  <c:v>0.98780092592592594</c:v>
                </c:pt>
                <c:pt idx="1735">
                  <c:v>0.98804398148009098</c:v>
                </c:pt>
                <c:pt idx="1736">
                  <c:v>0.98828703703425602</c:v>
                </c:pt>
                <c:pt idx="1737">
                  <c:v>0.98853009259569702</c:v>
                </c:pt>
                <c:pt idx="1738">
                  <c:v>0.98877314814986206</c:v>
                </c:pt>
                <c:pt idx="1739">
                  <c:v>0.9890162037040271</c:v>
                </c:pt>
                <c:pt idx="1740">
                  <c:v>0.98925925925819214</c:v>
                </c:pt>
                <c:pt idx="1741">
                  <c:v>0.98950231481235718</c:v>
                </c:pt>
                <c:pt idx="1742">
                  <c:v>0.98974537036652221</c:v>
                </c:pt>
                <c:pt idx="1743">
                  <c:v>0.98998842592796321</c:v>
                </c:pt>
                <c:pt idx="1744">
                  <c:v>0.99023148148212825</c:v>
                </c:pt>
                <c:pt idx="1745">
                  <c:v>0.99047453703629329</c:v>
                </c:pt>
                <c:pt idx="1746">
                  <c:v>0.99071759259045833</c:v>
                </c:pt>
                <c:pt idx="1747">
                  <c:v>0.99096064814462337</c:v>
                </c:pt>
                <c:pt idx="1748">
                  <c:v>0.99120370370606437</c:v>
                </c:pt>
                <c:pt idx="1749">
                  <c:v>0.9914467592602294</c:v>
                </c:pt>
                <c:pt idx="1750">
                  <c:v>0.99168981481439444</c:v>
                </c:pt>
                <c:pt idx="1751">
                  <c:v>0.99193287036855948</c:v>
                </c:pt>
                <c:pt idx="1752">
                  <c:v>0.99217592592272452</c:v>
                </c:pt>
                <c:pt idx="1753">
                  <c:v>0.99241898148416552</c:v>
                </c:pt>
                <c:pt idx="1754">
                  <c:v>0.99266203703833056</c:v>
                </c:pt>
                <c:pt idx="1755">
                  <c:v>0.9929050925924956</c:v>
                </c:pt>
                <c:pt idx="1756">
                  <c:v>0.99314814814666064</c:v>
                </c:pt>
                <c:pt idx="1757">
                  <c:v>0.99339120370082568</c:v>
                </c:pt>
                <c:pt idx="1758">
                  <c:v>0.99363425926226667</c:v>
                </c:pt>
                <c:pt idx="1759">
                  <c:v>0.99387731481643171</c:v>
                </c:pt>
                <c:pt idx="1760">
                  <c:v>0.99412037037059675</c:v>
                </c:pt>
                <c:pt idx="1761">
                  <c:v>0.99436342592476179</c:v>
                </c:pt>
                <c:pt idx="1762">
                  <c:v>0.99461805555570648</c:v>
                </c:pt>
                <c:pt idx="1763">
                  <c:v>0.99486111110987152</c:v>
                </c:pt>
                <c:pt idx="1764">
                  <c:v>0.99510416666403656</c:v>
                </c:pt>
                <c:pt idx="1765">
                  <c:v>0.9953472222182016</c:v>
                </c:pt>
                <c:pt idx="1766">
                  <c:v>0.9955902777796426</c:v>
                </c:pt>
                <c:pt idx="1767">
                  <c:v>0.99583333333380764</c:v>
                </c:pt>
                <c:pt idx="1768">
                  <c:v>0.99607638888797267</c:v>
                </c:pt>
                <c:pt idx="1769">
                  <c:v>0.99631944444213771</c:v>
                </c:pt>
                <c:pt idx="1770">
                  <c:v>0.99656249999630275</c:v>
                </c:pt>
                <c:pt idx="1771">
                  <c:v>0.99680555555774375</c:v>
                </c:pt>
                <c:pt idx="1772">
                  <c:v>0.99704861111190879</c:v>
                </c:pt>
                <c:pt idx="1773">
                  <c:v>0.99729166666607383</c:v>
                </c:pt>
                <c:pt idx="1774">
                  <c:v>0.99753472222023887</c:v>
                </c:pt>
                <c:pt idx="1775">
                  <c:v>0.99777777777440391</c:v>
                </c:pt>
                <c:pt idx="1776">
                  <c:v>0.9980208333358449</c:v>
                </c:pt>
                <c:pt idx="1777">
                  <c:v>0.99826388889000994</c:v>
                </c:pt>
                <c:pt idx="1778">
                  <c:v>0.99850694444417498</c:v>
                </c:pt>
                <c:pt idx="1779">
                  <c:v>0.99874999999834002</c:v>
                </c:pt>
                <c:pt idx="1780">
                  <c:v>0.99899305555250506</c:v>
                </c:pt>
                <c:pt idx="1781">
                  <c:v>0.99923611111394606</c:v>
                </c:pt>
                <c:pt idx="1782">
                  <c:v>0.9994791666681111</c:v>
                </c:pt>
                <c:pt idx="1783">
                  <c:v>0.99972222222227614</c:v>
                </c:pt>
                <c:pt idx="1784">
                  <c:v>0.99996527777644117</c:v>
                </c:pt>
                <c:pt idx="1785">
                  <c:v>1.0002083333306062</c:v>
                </c:pt>
                <c:pt idx="1786">
                  <c:v>1.0004513888847713</c:v>
                </c:pt>
                <c:pt idx="1787">
                  <c:v>1.0006944444462123</c:v>
                </c:pt>
                <c:pt idx="1788">
                  <c:v>1.0009375000003773</c:v>
                </c:pt>
                <c:pt idx="1789">
                  <c:v>1.0011805555545423</c:v>
                </c:pt>
                <c:pt idx="1790">
                  <c:v>1.0014236111087074</c:v>
                </c:pt>
                <c:pt idx="1791">
                  <c:v>1.0016666666628724</c:v>
                </c:pt>
                <c:pt idx="1792">
                  <c:v>1.0019097222243134</c:v>
                </c:pt>
                <c:pt idx="1793">
                  <c:v>1.0021527777784784</c:v>
                </c:pt>
                <c:pt idx="1794">
                  <c:v>1.0023958333326435</c:v>
                </c:pt>
                <c:pt idx="1795">
                  <c:v>1.0026388888868085</c:v>
                </c:pt>
                <c:pt idx="1796">
                  <c:v>1.0028819444409736</c:v>
                </c:pt>
                <c:pt idx="1797">
                  <c:v>1.0031250000024146</c:v>
                </c:pt>
                <c:pt idx="1798">
                  <c:v>1.0033680555565796</c:v>
                </c:pt>
                <c:pt idx="1799">
                  <c:v>1.0036111111107446</c:v>
                </c:pt>
                <c:pt idx="1800">
                  <c:v>1.0038541666649097</c:v>
                </c:pt>
                <c:pt idx="1801">
                  <c:v>1.0040972222190747</c:v>
                </c:pt>
                <c:pt idx="1802">
                  <c:v>1.0043402777805157</c:v>
                </c:pt>
                <c:pt idx="1803">
                  <c:v>1.0045833333346808</c:v>
                </c:pt>
                <c:pt idx="1804">
                  <c:v>1.0048263888888458</c:v>
                </c:pt>
                <c:pt idx="1805">
                  <c:v>1.0050694444430108</c:v>
                </c:pt>
                <c:pt idx="1806">
                  <c:v>1.0053124999971759</c:v>
                </c:pt>
                <c:pt idx="1807">
                  <c:v>1.0055555555586169</c:v>
                </c:pt>
                <c:pt idx="1808">
                  <c:v>1.0057986111127819</c:v>
                </c:pt>
                <c:pt idx="1809">
                  <c:v>1.0060416666669469</c:v>
                </c:pt>
                <c:pt idx="1810">
                  <c:v>1.006284722221112</c:v>
                </c:pt>
                <c:pt idx="1811">
                  <c:v>1.0065393518520567</c:v>
                </c:pt>
                <c:pt idx="1812">
                  <c:v>1.0067824074062217</c:v>
                </c:pt>
                <c:pt idx="1813">
                  <c:v>1.0070254629603868</c:v>
                </c:pt>
                <c:pt idx="1814">
                  <c:v>1.0072685185145518</c:v>
                </c:pt>
                <c:pt idx="1815">
                  <c:v>1.0075115740759928</c:v>
                </c:pt>
                <c:pt idx="1816">
                  <c:v>1.0077546296301578</c:v>
                </c:pt>
                <c:pt idx="1817">
                  <c:v>1.0079976851843229</c:v>
                </c:pt>
                <c:pt idx="1818">
                  <c:v>1.0082407407384879</c:v>
                </c:pt>
                <c:pt idx="1819">
                  <c:v>1.0084837962926529</c:v>
                </c:pt>
                <c:pt idx="1820">
                  <c:v>1.0087268518540939</c:v>
                </c:pt>
                <c:pt idx="1821">
                  <c:v>1.008969907408259</c:v>
                </c:pt>
                <c:pt idx="1822">
                  <c:v>1.009212962962424</c:v>
                </c:pt>
                <c:pt idx="1823">
                  <c:v>1.0094560185165891</c:v>
                </c:pt>
                <c:pt idx="1824">
                  <c:v>1.0096990740707541</c:v>
                </c:pt>
                <c:pt idx="1825">
                  <c:v>1.0099421296321951</c:v>
                </c:pt>
                <c:pt idx="1826">
                  <c:v>1.0101851851863601</c:v>
                </c:pt>
                <c:pt idx="1827">
                  <c:v>1.0104282407405252</c:v>
                </c:pt>
                <c:pt idx="1828">
                  <c:v>1.0106712962946902</c:v>
                </c:pt>
                <c:pt idx="1829">
                  <c:v>1.0109143518488553</c:v>
                </c:pt>
                <c:pt idx="1830">
                  <c:v>1.0111574074102962</c:v>
                </c:pt>
                <c:pt idx="1831">
                  <c:v>1.0114004629644613</c:v>
                </c:pt>
                <c:pt idx="1832">
                  <c:v>1.0116435185186263</c:v>
                </c:pt>
                <c:pt idx="1833">
                  <c:v>1.0118865740727914</c:v>
                </c:pt>
                <c:pt idx="1834">
                  <c:v>1.0121296296269564</c:v>
                </c:pt>
                <c:pt idx="1835">
                  <c:v>1.0123726851811214</c:v>
                </c:pt>
                <c:pt idx="1836">
                  <c:v>1.0126157407425624</c:v>
                </c:pt>
                <c:pt idx="1837">
                  <c:v>1.0128587962967275</c:v>
                </c:pt>
                <c:pt idx="1838">
                  <c:v>1.0131018518508925</c:v>
                </c:pt>
                <c:pt idx="1839">
                  <c:v>1.0133449074050576</c:v>
                </c:pt>
                <c:pt idx="1840">
                  <c:v>1.0135879629592226</c:v>
                </c:pt>
                <c:pt idx="1841">
                  <c:v>1.0138310185206636</c:v>
                </c:pt>
                <c:pt idx="1842">
                  <c:v>1.0140740740748286</c:v>
                </c:pt>
                <c:pt idx="1843">
                  <c:v>1.0143171296289937</c:v>
                </c:pt>
                <c:pt idx="1844">
                  <c:v>1.0145601851831587</c:v>
                </c:pt>
                <c:pt idx="1845">
                  <c:v>1.0148032407373238</c:v>
                </c:pt>
                <c:pt idx="1846">
                  <c:v>1.0150462962987647</c:v>
                </c:pt>
                <c:pt idx="1847">
                  <c:v>1.0152893518529298</c:v>
                </c:pt>
                <c:pt idx="1848">
                  <c:v>1.0155324074070948</c:v>
                </c:pt>
                <c:pt idx="1849">
                  <c:v>1.0157754629612599</c:v>
                </c:pt>
                <c:pt idx="1850">
                  <c:v>1.0160185185154249</c:v>
                </c:pt>
                <c:pt idx="1851">
                  <c:v>1.0162615740768659</c:v>
                </c:pt>
                <c:pt idx="1852">
                  <c:v>1.0165046296310309</c:v>
                </c:pt>
                <c:pt idx="1853">
                  <c:v>1.016747685185196</c:v>
                </c:pt>
                <c:pt idx="1854">
                  <c:v>1.016990740739361</c:v>
                </c:pt>
                <c:pt idx="1855">
                  <c:v>1.0172337962935261</c:v>
                </c:pt>
                <c:pt idx="1856">
                  <c:v>1.0174768518549671</c:v>
                </c:pt>
                <c:pt idx="1857">
                  <c:v>1.0177199074091321</c:v>
                </c:pt>
                <c:pt idx="1858">
                  <c:v>1.0179629629632971</c:v>
                </c:pt>
                <c:pt idx="1859">
                  <c:v>1.0182175925942418</c:v>
                </c:pt>
                <c:pt idx="1860">
                  <c:v>1.0184606481484069</c:v>
                </c:pt>
                <c:pt idx="1861">
                  <c:v>1.0187037037025719</c:v>
                </c:pt>
                <c:pt idx="1862">
                  <c:v>1.0189467592567369</c:v>
                </c:pt>
                <c:pt idx="1863">
                  <c:v>1.019189814810902</c:v>
                </c:pt>
                <c:pt idx="1864">
                  <c:v>1.019432870372343</c:v>
                </c:pt>
                <c:pt idx="1865">
                  <c:v>1.019675925926508</c:v>
                </c:pt>
                <c:pt idx="1866">
                  <c:v>1.0199189814806731</c:v>
                </c:pt>
                <c:pt idx="1867">
                  <c:v>1.0201620370348381</c:v>
                </c:pt>
                <c:pt idx="1868">
                  <c:v>1.0204050925890031</c:v>
                </c:pt>
                <c:pt idx="1869">
                  <c:v>1.0206481481504441</c:v>
                </c:pt>
                <c:pt idx="1870">
                  <c:v>1.0208912037046092</c:v>
                </c:pt>
                <c:pt idx="1871">
                  <c:v>1.0211342592587742</c:v>
                </c:pt>
                <c:pt idx="1872">
                  <c:v>1.0213773148129393</c:v>
                </c:pt>
                <c:pt idx="1873">
                  <c:v>1.0216203703671043</c:v>
                </c:pt>
                <c:pt idx="1874">
                  <c:v>1.0218634259285453</c:v>
                </c:pt>
                <c:pt idx="1875">
                  <c:v>1.0221064814827103</c:v>
                </c:pt>
                <c:pt idx="1876">
                  <c:v>1.0223495370368754</c:v>
                </c:pt>
                <c:pt idx="1877">
                  <c:v>1.0225925925910404</c:v>
                </c:pt>
                <c:pt idx="1878">
                  <c:v>1.0228356481452054</c:v>
                </c:pt>
                <c:pt idx="1879">
                  <c:v>1.0230787037066464</c:v>
                </c:pt>
                <c:pt idx="1880">
                  <c:v>1.0233217592608115</c:v>
                </c:pt>
                <c:pt idx="1881">
                  <c:v>1.0235648148149765</c:v>
                </c:pt>
                <c:pt idx="1882">
                  <c:v>1.0238078703691416</c:v>
                </c:pt>
                <c:pt idx="1883">
                  <c:v>1.0240509259233066</c:v>
                </c:pt>
                <c:pt idx="1884">
                  <c:v>1.0242939814774716</c:v>
                </c:pt>
                <c:pt idx="1885">
                  <c:v>1.0245370370389126</c:v>
                </c:pt>
                <c:pt idx="1886">
                  <c:v>1.0247800925930777</c:v>
                </c:pt>
                <c:pt idx="1887">
                  <c:v>1.0250231481472427</c:v>
                </c:pt>
                <c:pt idx="1888">
                  <c:v>1.0252662037014078</c:v>
                </c:pt>
                <c:pt idx="1889">
                  <c:v>1.0255092592555728</c:v>
                </c:pt>
                <c:pt idx="1890">
                  <c:v>1.0257523148170138</c:v>
                </c:pt>
                <c:pt idx="1891">
                  <c:v>1.0259953703711788</c:v>
                </c:pt>
                <c:pt idx="1892">
                  <c:v>1.0262384259253439</c:v>
                </c:pt>
                <c:pt idx="1893">
                  <c:v>1.0264814814795089</c:v>
                </c:pt>
                <c:pt idx="1894">
                  <c:v>1.0267245370336739</c:v>
                </c:pt>
                <c:pt idx="1895">
                  <c:v>1.0269675925951149</c:v>
                </c:pt>
                <c:pt idx="1896">
                  <c:v>1.02721064814928</c:v>
                </c:pt>
                <c:pt idx="1897">
                  <c:v>1.027453703703445</c:v>
                </c:pt>
                <c:pt idx="1898">
                  <c:v>1.0276967592576101</c:v>
                </c:pt>
                <c:pt idx="1899">
                  <c:v>1.0279398148117751</c:v>
                </c:pt>
                <c:pt idx="1900">
                  <c:v>1.0281828703732161</c:v>
                </c:pt>
                <c:pt idx="1901">
                  <c:v>1.0284259259273811</c:v>
                </c:pt>
                <c:pt idx="1902">
                  <c:v>1.0286689814815462</c:v>
                </c:pt>
                <c:pt idx="1903">
                  <c:v>1.0289120370357112</c:v>
                </c:pt>
                <c:pt idx="1904">
                  <c:v>1.0291550925898763</c:v>
                </c:pt>
                <c:pt idx="1905">
                  <c:v>1.0293981481440413</c:v>
                </c:pt>
                <c:pt idx="1906">
                  <c:v>1.0296412037054823</c:v>
                </c:pt>
                <c:pt idx="1907">
                  <c:v>1.029895833336427</c:v>
                </c:pt>
                <c:pt idx="1908">
                  <c:v>1.030138888890592</c:v>
                </c:pt>
                <c:pt idx="1909">
                  <c:v>1.0303819444447571</c:v>
                </c:pt>
                <c:pt idx="1910">
                  <c:v>1.0306249999989221</c:v>
                </c:pt>
                <c:pt idx="1911">
                  <c:v>1.0308680555530871</c:v>
                </c:pt>
                <c:pt idx="1912">
                  <c:v>1.0311111111072522</c:v>
                </c:pt>
                <c:pt idx="1913">
                  <c:v>1.0313541666686932</c:v>
                </c:pt>
                <c:pt idx="1914">
                  <c:v>1.0315972222228582</c:v>
                </c:pt>
                <c:pt idx="1915">
                  <c:v>1.0318402777770233</c:v>
                </c:pt>
                <c:pt idx="1916">
                  <c:v>1.0320833333311883</c:v>
                </c:pt>
                <c:pt idx="1917">
                  <c:v>1.0323263888853533</c:v>
                </c:pt>
                <c:pt idx="1918">
                  <c:v>1.0325694444467943</c:v>
                </c:pt>
                <c:pt idx="1919">
                  <c:v>1.0328125000009594</c:v>
                </c:pt>
                <c:pt idx="1920">
                  <c:v>1.0330555555551244</c:v>
                </c:pt>
                <c:pt idx="1921">
                  <c:v>1.0332986111092894</c:v>
                </c:pt>
                <c:pt idx="1922">
                  <c:v>1.0335416666634545</c:v>
                </c:pt>
                <c:pt idx="1923">
                  <c:v>1.0337847222248955</c:v>
                </c:pt>
                <c:pt idx="1924">
                  <c:v>1.0340277777790605</c:v>
                </c:pt>
                <c:pt idx="1925">
                  <c:v>1.0342708333332256</c:v>
                </c:pt>
                <c:pt idx="1926">
                  <c:v>1.0345138888873906</c:v>
                </c:pt>
                <c:pt idx="1927">
                  <c:v>1.0347569444415556</c:v>
                </c:pt>
                <c:pt idx="1928">
                  <c:v>1.0350000000029966</c:v>
                </c:pt>
                <c:pt idx="1929">
                  <c:v>1.0352430555571617</c:v>
                </c:pt>
                <c:pt idx="1930">
                  <c:v>1.0354861111113267</c:v>
                </c:pt>
                <c:pt idx="1931">
                  <c:v>1.0357291666654918</c:v>
                </c:pt>
                <c:pt idx="1932">
                  <c:v>1.0359722222196568</c:v>
                </c:pt>
                <c:pt idx="1933">
                  <c:v>1.0362152777738218</c:v>
                </c:pt>
                <c:pt idx="1934">
                  <c:v>1.0364583333352628</c:v>
                </c:pt>
                <c:pt idx="1935">
                  <c:v>1.0367013888894279</c:v>
                </c:pt>
                <c:pt idx="1936">
                  <c:v>1.0369444444435929</c:v>
                </c:pt>
                <c:pt idx="1937">
                  <c:v>1.0371874999977579</c:v>
                </c:pt>
                <c:pt idx="1938">
                  <c:v>1.037430555551923</c:v>
                </c:pt>
                <c:pt idx="1939">
                  <c:v>1.037673611113364</c:v>
                </c:pt>
                <c:pt idx="1940">
                  <c:v>1.037916666667529</c:v>
                </c:pt>
                <c:pt idx="1941">
                  <c:v>1.0381597222216941</c:v>
                </c:pt>
                <c:pt idx="1942">
                  <c:v>1.0384027777758591</c:v>
                </c:pt>
                <c:pt idx="1943">
                  <c:v>1.0386458333300241</c:v>
                </c:pt>
                <c:pt idx="1944">
                  <c:v>1.0388888888914651</c:v>
                </c:pt>
                <c:pt idx="1945">
                  <c:v>1.0391319444456302</c:v>
                </c:pt>
                <c:pt idx="1946">
                  <c:v>1.0393749999997952</c:v>
                </c:pt>
                <c:pt idx="1947">
                  <c:v>1.0396180555539603</c:v>
                </c:pt>
                <c:pt idx="1948">
                  <c:v>1.0398611111081253</c:v>
                </c:pt>
                <c:pt idx="1949">
                  <c:v>1.0401041666695663</c:v>
                </c:pt>
                <c:pt idx="1950">
                  <c:v>1.0403472222237313</c:v>
                </c:pt>
                <c:pt idx="1951">
                  <c:v>1.0405902777778964</c:v>
                </c:pt>
                <c:pt idx="1952">
                  <c:v>1.0408333333320614</c:v>
                </c:pt>
                <c:pt idx="1953">
                  <c:v>1.0410763888862264</c:v>
                </c:pt>
                <c:pt idx="1954">
                  <c:v>1.0413194444403915</c:v>
                </c:pt>
                <c:pt idx="1955">
                  <c:v>1.0415625000018325</c:v>
                </c:pt>
                <c:pt idx="1956">
                  <c:v>1.0418171296255012</c:v>
                </c:pt>
                <c:pt idx="1957">
                  <c:v>1.0420601851869422</c:v>
                </c:pt>
                <c:pt idx="1958">
                  <c:v>1.0423032407411073</c:v>
                </c:pt>
                <c:pt idx="1959">
                  <c:v>1.0425462962952723</c:v>
                </c:pt>
                <c:pt idx="1960">
                  <c:v>1.0427893518494373</c:v>
                </c:pt>
                <c:pt idx="1961">
                  <c:v>1.0430324074036024</c:v>
                </c:pt>
                <c:pt idx="1962">
                  <c:v>1.0432754629650434</c:v>
                </c:pt>
                <c:pt idx="1963">
                  <c:v>1.0435185185192084</c:v>
                </c:pt>
                <c:pt idx="1964">
                  <c:v>1.0437615740733734</c:v>
                </c:pt>
                <c:pt idx="1965">
                  <c:v>1.0440046296275385</c:v>
                </c:pt>
                <c:pt idx="1966">
                  <c:v>1.0442476851817035</c:v>
                </c:pt>
                <c:pt idx="1967">
                  <c:v>1.0444907407431445</c:v>
                </c:pt>
                <c:pt idx="1968">
                  <c:v>1.0447337962973096</c:v>
                </c:pt>
                <c:pt idx="1969">
                  <c:v>1.0449768518514746</c:v>
                </c:pt>
                <c:pt idx="1970">
                  <c:v>1.0452199074056396</c:v>
                </c:pt>
                <c:pt idx="1971">
                  <c:v>1.0454629629598047</c:v>
                </c:pt>
                <c:pt idx="1972">
                  <c:v>1.0457060185212457</c:v>
                </c:pt>
                <c:pt idx="1973">
                  <c:v>1.0459490740754107</c:v>
                </c:pt>
                <c:pt idx="1974">
                  <c:v>1.0461921296295758</c:v>
                </c:pt>
                <c:pt idx="1975">
                  <c:v>1.0464351851837408</c:v>
                </c:pt>
                <c:pt idx="1976">
                  <c:v>1.0466782407379058</c:v>
                </c:pt>
                <c:pt idx="1977">
                  <c:v>1.0469212962993468</c:v>
                </c:pt>
                <c:pt idx="1978">
                  <c:v>1.0471643518535119</c:v>
                </c:pt>
                <c:pt idx="1979">
                  <c:v>1.0474074074076769</c:v>
                </c:pt>
                <c:pt idx="1980">
                  <c:v>1.0476504629618419</c:v>
                </c:pt>
                <c:pt idx="1981">
                  <c:v>1.047893518516007</c:v>
                </c:pt>
                <c:pt idx="1982">
                  <c:v>1.048136574070172</c:v>
                </c:pt>
                <c:pt idx="1983">
                  <c:v>1.048379629631613</c:v>
                </c:pt>
                <c:pt idx="1984">
                  <c:v>1.0486226851857781</c:v>
                </c:pt>
                <c:pt idx="1985">
                  <c:v>1.0488657407399431</c:v>
                </c:pt>
                <c:pt idx="1986">
                  <c:v>1.0491087962941081</c:v>
                </c:pt>
                <c:pt idx="1987">
                  <c:v>1.0493518518482732</c:v>
                </c:pt>
                <c:pt idx="1988">
                  <c:v>1.0495949074097142</c:v>
                </c:pt>
                <c:pt idx="1989">
                  <c:v>1.0498379629638792</c:v>
                </c:pt>
                <c:pt idx="1990">
                  <c:v>1.0500810185180443</c:v>
                </c:pt>
                <c:pt idx="1991">
                  <c:v>1.0503240740722093</c:v>
                </c:pt>
                <c:pt idx="1992">
                  <c:v>1.0505671296263743</c:v>
                </c:pt>
                <c:pt idx="1993">
                  <c:v>1.0508101851878153</c:v>
                </c:pt>
                <c:pt idx="1994">
                  <c:v>1.0510532407419804</c:v>
                </c:pt>
                <c:pt idx="1995">
                  <c:v>1.0512962962961454</c:v>
                </c:pt>
                <c:pt idx="1996">
                  <c:v>1.0515393518503104</c:v>
                </c:pt>
                <c:pt idx="1997">
                  <c:v>1.0517824074044755</c:v>
                </c:pt>
                <c:pt idx="1998">
                  <c:v>1.0520254629659165</c:v>
                </c:pt>
                <c:pt idx="1999">
                  <c:v>1.0522685185200815</c:v>
                </c:pt>
                <c:pt idx="2000">
                  <c:v>1.0525115740742466</c:v>
                </c:pt>
                <c:pt idx="2001">
                  <c:v>1.0527546296284116</c:v>
                </c:pt>
                <c:pt idx="2002">
                  <c:v>1.0529976851825766</c:v>
                </c:pt>
                <c:pt idx="2003">
                  <c:v>1.0532407407367417</c:v>
                </c:pt>
                <c:pt idx="2004">
                  <c:v>1.0534837962981827</c:v>
                </c:pt>
                <c:pt idx="2005">
                  <c:v>1.0537384259218514</c:v>
                </c:pt>
                <c:pt idx="2006">
                  <c:v>1.0539814814832924</c:v>
                </c:pt>
                <c:pt idx="2007">
                  <c:v>1.0542245370374574</c:v>
                </c:pt>
                <c:pt idx="2008">
                  <c:v>1.0544675925916225</c:v>
                </c:pt>
                <c:pt idx="2009">
                  <c:v>1.0547106481457875</c:v>
                </c:pt>
                <c:pt idx="2010">
                  <c:v>1.0549537036999526</c:v>
                </c:pt>
                <c:pt idx="2011">
                  <c:v>1.0551967592613936</c:v>
                </c:pt>
                <c:pt idx="2012">
                  <c:v>1.0554398148155586</c:v>
                </c:pt>
                <c:pt idx="2013">
                  <c:v>1.0556828703697236</c:v>
                </c:pt>
                <c:pt idx="2014">
                  <c:v>1.0559259259238887</c:v>
                </c:pt>
                <c:pt idx="2015">
                  <c:v>1.0561689814780537</c:v>
                </c:pt>
                <c:pt idx="2016">
                  <c:v>1.0564120370394947</c:v>
                </c:pt>
                <c:pt idx="2017">
                  <c:v>1.0566550925936598</c:v>
                </c:pt>
                <c:pt idx="2018">
                  <c:v>1.0568981481478248</c:v>
                </c:pt>
                <c:pt idx="2019">
                  <c:v>1.0571412037019898</c:v>
                </c:pt>
                <c:pt idx="2020">
                  <c:v>1.0573842592561549</c:v>
                </c:pt>
                <c:pt idx="2021">
                  <c:v>1.0576273148175959</c:v>
                </c:pt>
                <c:pt idx="2022">
                  <c:v>1.0578703703717609</c:v>
                </c:pt>
                <c:pt idx="2023">
                  <c:v>1.0581134259259259</c:v>
                </c:pt>
                <c:pt idx="2024">
                  <c:v>1.058356481480091</c:v>
                </c:pt>
                <c:pt idx="2025">
                  <c:v>1.058599537034256</c:v>
                </c:pt>
                <c:pt idx="2026">
                  <c:v>1.058842592595697</c:v>
                </c:pt>
                <c:pt idx="2027">
                  <c:v>1.0590856481498621</c:v>
                </c:pt>
                <c:pt idx="2028">
                  <c:v>1.0593287037040271</c:v>
                </c:pt>
                <c:pt idx="2029">
                  <c:v>1.0595717592581921</c:v>
                </c:pt>
                <c:pt idx="2030">
                  <c:v>1.0598148148123572</c:v>
                </c:pt>
                <c:pt idx="2031">
                  <c:v>1.0600578703665222</c:v>
                </c:pt>
                <c:pt idx="2032">
                  <c:v>1.0603009259279632</c:v>
                </c:pt>
                <c:pt idx="2033">
                  <c:v>1.0605439814821283</c:v>
                </c:pt>
                <c:pt idx="2034">
                  <c:v>1.0607870370362933</c:v>
                </c:pt>
                <c:pt idx="2035">
                  <c:v>1.0610300925904583</c:v>
                </c:pt>
                <c:pt idx="2036">
                  <c:v>1.0612731481446234</c:v>
                </c:pt>
                <c:pt idx="2037">
                  <c:v>1.0615162037060644</c:v>
                </c:pt>
                <c:pt idx="2038">
                  <c:v>1.0617592592602294</c:v>
                </c:pt>
                <c:pt idx="2039">
                  <c:v>1.0620023148143944</c:v>
                </c:pt>
                <c:pt idx="2040">
                  <c:v>1.0622453703685595</c:v>
                </c:pt>
                <c:pt idx="2041">
                  <c:v>1.0624884259227245</c:v>
                </c:pt>
                <c:pt idx="2042">
                  <c:v>1.0627314814841655</c:v>
                </c:pt>
                <c:pt idx="2043">
                  <c:v>1.0629745370383306</c:v>
                </c:pt>
                <c:pt idx="2044">
                  <c:v>1.0632175925924956</c:v>
                </c:pt>
                <c:pt idx="2045">
                  <c:v>1.0634606481466606</c:v>
                </c:pt>
                <c:pt idx="2046">
                  <c:v>1.0637037037008257</c:v>
                </c:pt>
                <c:pt idx="2047">
                  <c:v>1.0639467592622667</c:v>
                </c:pt>
                <c:pt idx="2048">
                  <c:v>1.0641898148164317</c:v>
                </c:pt>
                <c:pt idx="2049">
                  <c:v>1.0644328703705968</c:v>
                </c:pt>
                <c:pt idx="2050">
                  <c:v>1.0646759259247618</c:v>
                </c:pt>
                <c:pt idx="2051">
                  <c:v>1.0649189814789268</c:v>
                </c:pt>
                <c:pt idx="2052">
                  <c:v>1.0651620370330919</c:v>
                </c:pt>
                <c:pt idx="2053">
                  <c:v>1.0654166666640366</c:v>
                </c:pt>
                <c:pt idx="2054">
                  <c:v>1.0656597222182016</c:v>
                </c:pt>
                <c:pt idx="2055">
                  <c:v>1.0659027777796426</c:v>
                </c:pt>
                <c:pt idx="2056">
                  <c:v>1.0661458333338076</c:v>
                </c:pt>
                <c:pt idx="2057">
                  <c:v>1.0663888888879727</c:v>
                </c:pt>
                <c:pt idx="2058">
                  <c:v>1.0666319444421377</c:v>
                </c:pt>
                <c:pt idx="2059">
                  <c:v>1.0668749999963028</c:v>
                </c:pt>
                <c:pt idx="2060">
                  <c:v>1.0671180555577437</c:v>
                </c:pt>
                <c:pt idx="2061">
                  <c:v>1.0673611111119088</c:v>
                </c:pt>
                <c:pt idx="2062">
                  <c:v>1.0676041666660738</c:v>
                </c:pt>
                <c:pt idx="2063">
                  <c:v>1.0678472222202389</c:v>
                </c:pt>
                <c:pt idx="2064">
                  <c:v>1.0680902777744039</c:v>
                </c:pt>
                <c:pt idx="2065">
                  <c:v>1.0683333333358449</c:v>
                </c:pt>
                <c:pt idx="2066">
                  <c:v>1.0685763888900099</c:v>
                </c:pt>
                <c:pt idx="2067">
                  <c:v>1.068819444444175</c:v>
                </c:pt>
                <c:pt idx="2068">
                  <c:v>1.06906249999834</c:v>
                </c:pt>
                <c:pt idx="2069">
                  <c:v>1.0693055555525051</c:v>
                </c:pt>
                <c:pt idx="2070">
                  <c:v>1.0695486111139461</c:v>
                </c:pt>
                <c:pt idx="2071">
                  <c:v>1.0697916666681111</c:v>
                </c:pt>
                <c:pt idx="2072">
                  <c:v>1.0700347222222761</c:v>
                </c:pt>
                <c:pt idx="2073">
                  <c:v>1.0702777777764412</c:v>
                </c:pt>
                <c:pt idx="2074">
                  <c:v>1.0705208333306062</c:v>
                </c:pt>
                <c:pt idx="2075">
                  <c:v>1.0707638888847713</c:v>
                </c:pt>
                <c:pt idx="2076">
                  <c:v>1.0710069444462123</c:v>
                </c:pt>
                <c:pt idx="2077">
                  <c:v>1.0712500000003773</c:v>
                </c:pt>
                <c:pt idx="2078">
                  <c:v>1.0714930555545423</c:v>
                </c:pt>
                <c:pt idx="2079">
                  <c:v>1.0717361111087074</c:v>
                </c:pt>
                <c:pt idx="2080">
                  <c:v>1.0719791666628724</c:v>
                </c:pt>
                <c:pt idx="2081">
                  <c:v>1.0722222222243134</c:v>
                </c:pt>
                <c:pt idx="2082">
                  <c:v>1.0724652777784784</c:v>
                </c:pt>
                <c:pt idx="2083">
                  <c:v>1.0727083333326435</c:v>
                </c:pt>
                <c:pt idx="2084">
                  <c:v>1.0729513888868085</c:v>
                </c:pt>
                <c:pt idx="2085">
                  <c:v>1.0731944444409736</c:v>
                </c:pt>
                <c:pt idx="2086">
                  <c:v>1.0734375000024146</c:v>
                </c:pt>
                <c:pt idx="2087">
                  <c:v>1.0736805555565796</c:v>
                </c:pt>
                <c:pt idx="2088">
                  <c:v>1.0739236111107446</c:v>
                </c:pt>
                <c:pt idx="2089">
                  <c:v>1.0741666666649097</c:v>
                </c:pt>
                <c:pt idx="2090">
                  <c:v>1.0744097222190747</c:v>
                </c:pt>
                <c:pt idx="2091">
                  <c:v>1.0746527777805157</c:v>
                </c:pt>
                <c:pt idx="2092">
                  <c:v>1.0748958333346808</c:v>
                </c:pt>
                <c:pt idx="2093">
                  <c:v>1.0751388888888458</c:v>
                </c:pt>
                <c:pt idx="2094">
                  <c:v>1.0753819444430108</c:v>
                </c:pt>
                <c:pt idx="2095">
                  <c:v>1.0756249999971759</c:v>
                </c:pt>
                <c:pt idx="2096">
                  <c:v>1.0758680555586169</c:v>
                </c:pt>
                <c:pt idx="2097">
                  <c:v>1.0761111111127819</c:v>
                </c:pt>
                <c:pt idx="2098">
                  <c:v>1.0763541666669469</c:v>
                </c:pt>
                <c:pt idx="2099">
                  <c:v>1.076597222221112</c:v>
                </c:pt>
                <c:pt idx="2100">
                  <c:v>1.076840277775277</c:v>
                </c:pt>
                <c:pt idx="2101">
                  <c:v>1.0770833333294421</c:v>
                </c:pt>
                <c:pt idx="2102">
                  <c:v>1.0773379629603868</c:v>
                </c:pt>
                <c:pt idx="2103">
                  <c:v>1.0775810185145518</c:v>
                </c:pt>
                <c:pt idx="2104">
                  <c:v>1.0778240740759928</c:v>
                </c:pt>
                <c:pt idx="2105">
                  <c:v>1.0780671296301578</c:v>
                </c:pt>
                <c:pt idx="2106">
                  <c:v>1.0783101851843229</c:v>
                </c:pt>
                <c:pt idx="2107">
                  <c:v>1.0785532407384879</c:v>
                </c:pt>
                <c:pt idx="2108">
                  <c:v>1.0787962962926529</c:v>
                </c:pt>
                <c:pt idx="2109">
                  <c:v>1.0790393518540939</c:v>
                </c:pt>
                <c:pt idx="2110">
                  <c:v>1.079282407408259</c:v>
                </c:pt>
                <c:pt idx="2111">
                  <c:v>1.079525462962424</c:v>
                </c:pt>
                <c:pt idx="2112">
                  <c:v>1.0797685185165891</c:v>
                </c:pt>
                <c:pt idx="2113">
                  <c:v>1.0800115740707541</c:v>
                </c:pt>
                <c:pt idx="2114">
                  <c:v>1.0802546296321951</c:v>
                </c:pt>
                <c:pt idx="2115">
                  <c:v>1.0804976851863601</c:v>
                </c:pt>
                <c:pt idx="2116">
                  <c:v>1.0807407407405252</c:v>
                </c:pt>
                <c:pt idx="2117">
                  <c:v>1.0809837962946902</c:v>
                </c:pt>
                <c:pt idx="2118">
                  <c:v>1.0812268518488553</c:v>
                </c:pt>
                <c:pt idx="2119">
                  <c:v>1.0814699074102962</c:v>
                </c:pt>
                <c:pt idx="2120">
                  <c:v>1.0817129629644613</c:v>
                </c:pt>
                <c:pt idx="2121">
                  <c:v>1.0819560185186263</c:v>
                </c:pt>
                <c:pt idx="2122">
                  <c:v>1.0821990740727914</c:v>
                </c:pt>
                <c:pt idx="2123">
                  <c:v>1.0824421296269564</c:v>
                </c:pt>
                <c:pt idx="2124">
                  <c:v>1.0826851851811214</c:v>
                </c:pt>
                <c:pt idx="2125">
                  <c:v>1.0829282407425624</c:v>
                </c:pt>
                <c:pt idx="2126">
                  <c:v>1.0831712962967275</c:v>
                </c:pt>
                <c:pt idx="2127">
                  <c:v>1.0834143518508925</c:v>
                </c:pt>
                <c:pt idx="2128">
                  <c:v>1.0836574074050576</c:v>
                </c:pt>
                <c:pt idx="2129">
                  <c:v>1.0839004629592226</c:v>
                </c:pt>
                <c:pt idx="2130">
                  <c:v>1.0841435185206636</c:v>
                </c:pt>
                <c:pt idx="2131">
                  <c:v>1.0843865740748286</c:v>
                </c:pt>
                <c:pt idx="2132">
                  <c:v>1.0846296296289937</c:v>
                </c:pt>
                <c:pt idx="2133">
                  <c:v>1.0848726851831587</c:v>
                </c:pt>
                <c:pt idx="2134">
                  <c:v>1.0851157407373238</c:v>
                </c:pt>
                <c:pt idx="2135">
                  <c:v>1.0853587962987647</c:v>
                </c:pt>
                <c:pt idx="2136">
                  <c:v>1.0856018518529298</c:v>
                </c:pt>
                <c:pt idx="2137">
                  <c:v>1.0858449074070948</c:v>
                </c:pt>
                <c:pt idx="2138">
                  <c:v>1.0860879629612599</c:v>
                </c:pt>
                <c:pt idx="2139">
                  <c:v>1.0863310185154249</c:v>
                </c:pt>
                <c:pt idx="2140">
                  <c:v>1.0865740740768659</c:v>
                </c:pt>
                <c:pt idx="2141">
                  <c:v>1.0868171296310309</c:v>
                </c:pt>
                <c:pt idx="2142">
                  <c:v>1.087060185185196</c:v>
                </c:pt>
                <c:pt idx="2143">
                  <c:v>1.087303240739361</c:v>
                </c:pt>
                <c:pt idx="2144">
                  <c:v>1.0875462962935261</c:v>
                </c:pt>
                <c:pt idx="2145">
                  <c:v>1.0877893518549671</c:v>
                </c:pt>
                <c:pt idx="2146">
                  <c:v>1.0880324074091321</c:v>
                </c:pt>
                <c:pt idx="2147">
                  <c:v>1.0882754629632971</c:v>
                </c:pt>
                <c:pt idx="2148">
                  <c:v>1.0885185185174622</c:v>
                </c:pt>
                <c:pt idx="2149">
                  <c:v>1.0887615740716272</c:v>
                </c:pt>
                <c:pt idx="2150">
                  <c:v>1.0890162037025719</c:v>
                </c:pt>
                <c:pt idx="2151">
                  <c:v>1.0892592592567369</c:v>
                </c:pt>
                <c:pt idx="2152">
                  <c:v>1.089502314810902</c:v>
                </c:pt>
                <c:pt idx="2153">
                  <c:v>1.089745370372343</c:v>
                </c:pt>
                <c:pt idx="2154">
                  <c:v>1.089988425926508</c:v>
                </c:pt>
                <c:pt idx="2155">
                  <c:v>1.0902314814806731</c:v>
                </c:pt>
                <c:pt idx="2156">
                  <c:v>1.0904745370348381</c:v>
                </c:pt>
                <c:pt idx="2157">
                  <c:v>1.0907175925890031</c:v>
                </c:pt>
                <c:pt idx="2158">
                  <c:v>1.0909606481504441</c:v>
                </c:pt>
                <c:pt idx="2159">
                  <c:v>1.0912037037046092</c:v>
                </c:pt>
                <c:pt idx="2160">
                  <c:v>1.0914467592587742</c:v>
                </c:pt>
                <c:pt idx="2161">
                  <c:v>1.0916898148129393</c:v>
                </c:pt>
                <c:pt idx="2162">
                  <c:v>1.0919328703671043</c:v>
                </c:pt>
                <c:pt idx="2163">
                  <c:v>1.0921759259285453</c:v>
                </c:pt>
                <c:pt idx="2164">
                  <c:v>1.0924189814827103</c:v>
                </c:pt>
                <c:pt idx="2165">
                  <c:v>1.0926620370368754</c:v>
                </c:pt>
                <c:pt idx="2166">
                  <c:v>1.0929050925910404</c:v>
                </c:pt>
                <c:pt idx="2167">
                  <c:v>1.0931481481452054</c:v>
                </c:pt>
                <c:pt idx="2168">
                  <c:v>1.0933912037066464</c:v>
                </c:pt>
                <c:pt idx="2169">
                  <c:v>1.0936342592608115</c:v>
                </c:pt>
                <c:pt idx="2170">
                  <c:v>1.0938773148149765</c:v>
                </c:pt>
                <c:pt idx="2171">
                  <c:v>1.0941203703691416</c:v>
                </c:pt>
                <c:pt idx="2172">
                  <c:v>1.0943634259233066</c:v>
                </c:pt>
                <c:pt idx="2173">
                  <c:v>1.0946064814774716</c:v>
                </c:pt>
                <c:pt idx="2174">
                  <c:v>1.0948495370389126</c:v>
                </c:pt>
                <c:pt idx="2175">
                  <c:v>1.0950925925930777</c:v>
                </c:pt>
                <c:pt idx="2176">
                  <c:v>1.0953356481472427</c:v>
                </c:pt>
                <c:pt idx="2177">
                  <c:v>1.0955787037014078</c:v>
                </c:pt>
                <c:pt idx="2178">
                  <c:v>1.0958217592555728</c:v>
                </c:pt>
                <c:pt idx="2179">
                  <c:v>1.0960648148170138</c:v>
                </c:pt>
                <c:pt idx="2180">
                  <c:v>1.0963078703711788</c:v>
                </c:pt>
                <c:pt idx="2181">
                  <c:v>1.0965509259253439</c:v>
                </c:pt>
                <c:pt idx="2182">
                  <c:v>1.0967939814795089</c:v>
                </c:pt>
                <c:pt idx="2183">
                  <c:v>1.0970370370336739</c:v>
                </c:pt>
                <c:pt idx="2184">
                  <c:v>1.0972800925951149</c:v>
                </c:pt>
                <c:pt idx="2185">
                  <c:v>1.09752314814928</c:v>
                </c:pt>
                <c:pt idx="2186">
                  <c:v>1.097766203703445</c:v>
                </c:pt>
                <c:pt idx="2187">
                  <c:v>1.0980092592576101</c:v>
                </c:pt>
                <c:pt idx="2188">
                  <c:v>1.0982523148117751</c:v>
                </c:pt>
                <c:pt idx="2189">
                  <c:v>1.0984953703732161</c:v>
                </c:pt>
                <c:pt idx="2190">
                  <c:v>1.0987384259273811</c:v>
                </c:pt>
                <c:pt idx="2191">
                  <c:v>1.0989814814815462</c:v>
                </c:pt>
                <c:pt idx="2192">
                  <c:v>1.0992245370357112</c:v>
                </c:pt>
                <c:pt idx="2193">
                  <c:v>1.0994675925898763</c:v>
                </c:pt>
                <c:pt idx="2194">
                  <c:v>1.0997106481440413</c:v>
                </c:pt>
                <c:pt idx="2195">
                  <c:v>1.0999537037054823</c:v>
                </c:pt>
                <c:pt idx="2196">
                  <c:v>1.1001967592596473</c:v>
                </c:pt>
                <c:pt idx="2197">
                  <c:v>1.1004398148138124</c:v>
                </c:pt>
                <c:pt idx="2198">
                  <c:v>1.1006828703679774</c:v>
                </c:pt>
                <c:pt idx="2199">
                  <c:v>1.1009374999989221</c:v>
                </c:pt>
                <c:pt idx="2200">
                  <c:v>1.1011805555530871</c:v>
                </c:pt>
                <c:pt idx="2201">
                  <c:v>1.1014236111072522</c:v>
                </c:pt>
                <c:pt idx="2202">
                  <c:v>1.1016666666686932</c:v>
                </c:pt>
                <c:pt idx="2203">
                  <c:v>1.1019097222228582</c:v>
                </c:pt>
                <c:pt idx="2204">
                  <c:v>1.1021527777770233</c:v>
                </c:pt>
                <c:pt idx="2205">
                  <c:v>1.1023958333311883</c:v>
                </c:pt>
                <c:pt idx="2206">
                  <c:v>1.1026388888853533</c:v>
                </c:pt>
                <c:pt idx="2207">
                  <c:v>1.1028819444467943</c:v>
                </c:pt>
                <c:pt idx="2208">
                  <c:v>1.1031250000009594</c:v>
                </c:pt>
                <c:pt idx="2209">
                  <c:v>1.1033680555551244</c:v>
                </c:pt>
                <c:pt idx="2210">
                  <c:v>1.1036111111092894</c:v>
                </c:pt>
                <c:pt idx="2211">
                  <c:v>1.1038541666634545</c:v>
                </c:pt>
                <c:pt idx="2212">
                  <c:v>1.1040972222248955</c:v>
                </c:pt>
                <c:pt idx="2213">
                  <c:v>1.1043402777790605</c:v>
                </c:pt>
                <c:pt idx="2214">
                  <c:v>1.1045833333332256</c:v>
                </c:pt>
                <c:pt idx="2215">
                  <c:v>1.1048263888873906</c:v>
                </c:pt>
                <c:pt idx="2216">
                  <c:v>1.1050694444415556</c:v>
                </c:pt>
                <c:pt idx="2217">
                  <c:v>1.1053125000029966</c:v>
                </c:pt>
                <c:pt idx="2218">
                  <c:v>1.1055555555571617</c:v>
                </c:pt>
                <c:pt idx="2219">
                  <c:v>1.1057986111113267</c:v>
                </c:pt>
                <c:pt idx="2220">
                  <c:v>1.1060416666654918</c:v>
                </c:pt>
                <c:pt idx="2221">
                  <c:v>1.1062847222196568</c:v>
                </c:pt>
                <c:pt idx="2222">
                  <c:v>1.1065277777738218</c:v>
                </c:pt>
                <c:pt idx="2223">
                  <c:v>1.1067708333352628</c:v>
                </c:pt>
                <c:pt idx="2224">
                  <c:v>1.1070138888894279</c:v>
                </c:pt>
                <c:pt idx="2225">
                  <c:v>1.1072569444435929</c:v>
                </c:pt>
                <c:pt idx="2226">
                  <c:v>1.1074999999977579</c:v>
                </c:pt>
                <c:pt idx="2227">
                  <c:v>1.107743055551923</c:v>
                </c:pt>
                <c:pt idx="2228">
                  <c:v>1.107986111113364</c:v>
                </c:pt>
                <c:pt idx="2229">
                  <c:v>1.108229166667529</c:v>
                </c:pt>
                <c:pt idx="2230">
                  <c:v>1.1084722222216941</c:v>
                </c:pt>
                <c:pt idx="2231">
                  <c:v>1.1087152777758591</c:v>
                </c:pt>
                <c:pt idx="2232">
                  <c:v>1.1089583333300241</c:v>
                </c:pt>
                <c:pt idx="2233">
                  <c:v>1.1092013888914651</c:v>
                </c:pt>
                <c:pt idx="2234">
                  <c:v>1.1094444444456302</c:v>
                </c:pt>
                <c:pt idx="2235">
                  <c:v>1.1096874999997952</c:v>
                </c:pt>
                <c:pt idx="2236">
                  <c:v>1.1099305555539603</c:v>
                </c:pt>
                <c:pt idx="2237">
                  <c:v>1.1101736111081253</c:v>
                </c:pt>
                <c:pt idx="2238">
                  <c:v>1.1104166666695663</c:v>
                </c:pt>
                <c:pt idx="2239">
                  <c:v>1.1106597222237313</c:v>
                </c:pt>
                <c:pt idx="2240">
                  <c:v>1.1109027777778964</c:v>
                </c:pt>
                <c:pt idx="2241">
                  <c:v>1.1111458333320614</c:v>
                </c:pt>
                <c:pt idx="2242">
                  <c:v>1.1113888888862264</c:v>
                </c:pt>
                <c:pt idx="2243">
                  <c:v>1.1116319444403915</c:v>
                </c:pt>
                <c:pt idx="2244">
                  <c:v>1.1118750000018325</c:v>
                </c:pt>
                <c:pt idx="2245">
                  <c:v>1.1121180555559975</c:v>
                </c:pt>
                <c:pt idx="2246">
                  <c:v>1.1123611111101626</c:v>
                </c:pt>
                <c:pt idx="2247">
                  <c:v>1.1126157407411073</c:v>
                </c:pt>
                <c:pt idx="2248">
                  <c:v>1.1128587962952723</c:v>
                </c:pt>
                <c:pt idx="2249">
                  <c:v>1.1131018518494373</c:v>
                </c:pt>
                <c:pt idx="2250">
                  <c:v>1.1133449074036024</c:v>
                </c:pt>
                <c:pt idx="2251">
                  <c:v>1.1135879629650434</c:v>
                </c:pt>
                <c:pt idx="2252">
                  <c:v>1.1138310185192084</c:v>
                </c:pt>
                <c:pt idx="2253">
                  <c:v>1.1140740740733734</c:v>
                </c:pt>
                <c:pt idx="2254">
                  <c:v>1.1143171296275385</c:v>
                </c:pt>
                <c:pt idx="2255">
                  <c:v>1.1145601851817035</c:v>
                </c:pt>
                <c:pt idx="2256">
                  <c:v>1.1148032407431445</c:v>
                </c:pt>
                <c:pt idx="2257">
                  <c:v>1.1150462962973096</c:v>
                </c:pt>
                <c:pt idx="2258">
                  <c:v>1.1152893518514746</c:v>
                </c:pt>
                <c:pt idx="2259">
                  <c:v>1.1155324074056396</c:v>
                </c:pt>
                <c:pt idx="2260">
                  <c:v>1.1157754629598047</c:v>
                </c:pt>
                <c:pt idx="2261">
                  <c:v>1.1160185185212457</c:v>
                </c:pt>
                <c:pt idx="2262">
                  <c:v>1.1162615740754107</c:v>
                </c:pt>
                <c:pt idx="2263">
                  <c:v>1.1165046296295758</c:v>
                </c:pt>
                <c:pt idx="2264">
                  <c:v>1.1167476851837408</c:v>
                </c:pt>
                <c:pt idx="2265">
                  <c:v>1.1169907407379058</c:v>
                </c:pt>
                <c:pt idx="2266">
                  <c:v>1.1172337962993468</c:v>
                </c:pt>
                <c:pt idx="2267">
                  <c:v>1.1174768518535119</c:v>
                </c:pt>
                <c:pt idx="2268">
                  <c:v>1.1177199074076769</c:v>
                </c:pt>
                <c:pt idx="2269">
                  <c:v>1.1179629629618419</c:v>
                </c:pt>
                <c:pt idx="2270">
                  <c:v>1.118206018516007</c:v>
                </c:pt>
                <c:pt idx="2271">
                  <c:v>1.118449074070172</c:v>
                </c:pt>
                <c:pt idx="2272">
                  <c:v>1.118692129631613</c:v>
                </c:pt>
                <c:pt idx="2273">
                  <c:v>1.1189351851857781</c:v>
                </c:pt>
                <c:pt idx="2274">
                  <c:v>1.1191782407399431</c:v>
                </c:pt>
                <c:pt idx="2275">
                  <c:v>1.1194212962941081</c:v>
                </c:pt>
                <c:pt idx="2276">
                  <c:v>1.1196643518482732</c:v>
                </c:pt>
                <c:pt idx="2277">
                  <c:v>1.1199074074097142</c:v>
                </c:pt>
                <c:pt idx="2278">
                  <c:v>1.1201504629638792</c:v>
                </c:pt>
                <c:pt idx="2279">
                  <c:v>1.1203935185180443</c:v>
                </c:pt>
                <c:pt idx="2280">
                  <c:v>1.1206365740722093</c:v>
                </c:pt>
                <c:pt idx="2281">
                  <c:v>1.1208796296263743</c:v>
                </c:pt>
                <c:pt idx="2282">
                  <c:v>1.1211226851878153</c:v>
                </c:pt>
                <c:pt idx="2283">
                  <c:v>1.1213657407419804</c:v>
                </c:pt>
                <c:pt idx="2284">
                  <c:v>1.1216087962961454</c:v>
                </c:pt>
                <c:pt idx="2285">
                  <c:v>1.1218518518503104</c:v>
                </c:pt>
                <c:pt idx="2286">
                  <c:v>1.1220949074044755</c:v>
                </c:pt>
                <c:pt idx="2287">
                  <c:v>1.1223379629659165</c:v>
                </c:pt>
                <c:pt idx="2288">
                  <c:v>1.1225810185200815</c:v>
                </c:pt>
                <c:pt idx="2289">
                  <c:v>1.1228240740742466</c:v>
                </c:pt>
                <c:pt idx="2290">
                  <c:v>1.1230671296284116</c:v>
                </c:pt>
                <c:pt idx="2291">
                  <c:v>1.1233101851825766</c:v>
                </c:pt>
                <c:pt idx="2292">
                  <c:v>1.1235532407367417</c:v>
                </c:pt>
                <c:pt idx="2293">
                  <c:v>1.1237962962981827</c:v>
                </c:pt>
                <c:pt idx="2294">
                  <c:v>1.1240393518523477</c:v>
                </c:pt>
                <c:pt idx="2295">
                  <c:v>1.1242824074065128</c:v>
                </c:pt>
                <c:pt idx="2296">
                  <c:v>1.1245370370374574</c:v>
                </c:pt>
                <c:pt idx="2297">
                  <c:v>1.1247800925916225</c:v>
                </c:pt>
                <c:pt idx="2298">
                  <c:v>1.1250231481457875</c:v>
                </c:pt>
                <c:pt idx="2299">
                  <c:v>1.1252662036999526</c:v>
                </c:pt>
                <c:pt idx="2300">
                  <c:v>1.1255092592613936</c:v>
                </c:pt>
                <c:pt idx="2301">
                  <c:v>1.1257523148155586</c:v>
                </c:pt>
                <c:pt idx="2302">
                  <c:v>1.1259953703697236</c:v>
                </c:pt>
                <c:pt idx="2303">
                  <c:v>1.1262384259238887</c:v>
                </c:pt>
                <c:pt idx="2304">
                  <c:v>1.1264814814780537</c:v>
                </c:pt>
                <c:pt idx="2305">
                  <c:v>1.1267245370394947</c:v>
                </c:pt>
                <c:pt idx="2306">
                  <c:v>1.1269675925936598</c:v>
                </c:pt>
                <c:pt idx="2307">
                  <c:v>1.1272106481478248</c:v>
                </c:pt>
                <c:pt idx="2308">
                  <c:v>1.1274537037019898</c:v>
                </c:pt>
                <c:pt idx="2309">
                  <c:v>1.1276967592561549</c:v>
                </c:pt>
                <c:pt idx="2310">
                  <c:v>1.1279398148175959</c:v>
                </c:pt>
                <c:pt idx="2311">
                  <c:v>1.1281828703717609</c:v>
                </c:pt>
                <c:pt idx="2312">
                  <c:v>1.1284259259259259</c:v>
                </c:pt>
                <c:pt idx="2313">
                  <c:v>1.128668981480091</c:v>
                </c:pt>
                <c:pt idx="2314">
                  <c:v>1.128912037034256</c:v>
                </c:pt>
                <c:pt idx="2315">
                  <c:v>1.129155092595697</c:v>
                </c:pt>
                <c:pt idx="2316">
                  <c:v>1.1293981481498621</c:v>
                </c:pt>
                <c:pt idx="2317">
                  <c:v>1.1296412037040271</c:v>
                </c:pt>
                <c:pt idx="2318">
                  <c:v>1.1298842592581921</c:v>
                </c:pt>
                <c:pt idx="2319">
                  <c:v>1.1301273148123572</c:v>
                </c:pt>
                <c:pt idx="2320">
                  <c:v>1.1303703703665222</c:v>
                </c:pt>
                <c:pt idx="2321">
                  <c:v>1.1306134259279632</c:v>
                </c:pt>
                <c:pt idx="2322">
                  <c:v>1.1308564814821283</c:v>
                </c:pt>
                <c:pt idx="2323">
                  <c:v>1.1310995370362933</c:v>
                </c:pt>
                <c:pt idx="2324">
                  <c:v>1.1313425925904583</c:v>
                </c:pt>
                <c:pt idx="2325">
                  <c:v>1.1315856481446234</c:v>
                </c:pt>
                <c:pt idx="2326">
                  <c:v>1.1318287037060644</c:v>
                </c:pt>
                <c:pt idx="2327">
                  <c:v>1.1320717592602294</c:v>
                </c:pt>
                <c:pt idx="2328">
                  <c:v>1.1323148148143944</c:v>
                </c:pt>
                <c:pt idx="2329">
                  <c:v>1.1325578703685595</c:v>
                </c:pt>
                <c:pt idx="2330">
                  <c:v>1.1328009259227245</c:v>
                </c:pt>
                <c:pt idx="2331">
                  <c:v>1.1330439814841655</c:v>
                </c:pt>
                <c:pt idx="2332">
                  <c:v>1.1332870370383306</c:v>
                </c:pt>
                <c:pt idx="2333">
                  <c:v>1.1335300925924956</c:v>
                </c:pt>
                <c:pt idx="2334">
                  <c:v>1.1337731481466606</c:v>
                </c:pt>
                <c:pt idx="2335">
                  <c:v>1.1340162037008257</c:v>
                </c:pt>
                <c:pt idx="2336">
                  <c:v>1.1342592592622667</c:v>
                </c:pt>
                <c:pt idx="2337">
                  <c:v>1.1345023148164317</c:v>
                </c:pt>
                <c:pt idx="2338">
                  <c:v>1.1347453703705968</c:v>
                </c:pt>
                <c:pt idx="2339">
                  <c:v>1.1349884259247618</c:v>
                </c:pt>
                <c:pt idx="2340">
                  <c:v>1.1352314814789268</c:v>
                </c:pt>
                <c:pt idx="2341">
                  <c:v>1.1354745370330919</c:v>
                </c:pt>
                <c:pt idx="2342">
                  <c:v>1.1357175925945329</c:v>
                </c:pt>
                <c:pt idx="2343">
                  <c:v>1.1359606481486979</c:v>
                </c:pt>
                <c:pt idx="2344">
                  <c:v>1.1362152777796426</c:v>
                </c:pt>
                <c:pt idx="2345">
                  <c:v>1.1364583333338076</c:v>
                </c:pt>
                <c:pt idx="2346">
                  <c:v>1.1367013888879727</c:v>
                </c:pt>
                <c:pt idx="2347">
                  <c:v>1.1369444444421377</c:v>
                </c:pt>
                <c:pt idx="2348">
                  <c:v>1.1371874999963028</c:v>
                </c:pt>
                <c:pt idx="2349">
                  <c:v>1.1374305555577437</c:v>
                </c:pt>
                <c:pt idx="2350">
                  <c:v>1.1376736111119088</c:v>
                </c:pt>
                <c:pt idx="2351">
                  <c:v>1.1379166666660738</c:v>
                </c:pt>
                <c:pt idx="2352">
                  <c:v>1.1381597222202389</c:v>
                </c:pt>
                <c:pt idx="2353">
                  <c:v>1.1384027777744039</c:v>
                </c:pt>
                <c:pt idx="2354">
                  <c:v>1.1386458333358449</c:v>
                </c:pt>
                <c:pt idx="2355">
                  <c:v>1.1388888888900099</c:v>
                </c:pt>
                <c:pt idx="2356">
                  <c:v>1.139131944444175</c:v>
                </c:pt>
                <c:pt idx="2357">
                  <c:v>1.13937499999834</c:v>
                </c:pt>
                <c:pt idx="2358">
                  <c:v>1.1396180555525051</c:v>
                </c:pt>
                <c:pt idx="2359">
                  <c:v>1.1398611111139461</c:v>
                </c:pt>
                <c:pt idx="2360">
                  <c:v>1.1401041666681111</c:v>
                </c:pt>
                <c:pt idx="2361">
                  <c:v>1.1403472222222761</c:v>
                </c:pt>
                <c:pt idx="2362">
                  <c:v>1.1405902777764412</c:v>
                </c:pt>
                <c:pt idx="2363">
                  <c:v>1.1408333333306062</c:v>
                </c:pt>
                <c:pt idx="2364">
                  <c:v>1.1410763888847713</c:v>
                </c:pt>
                <c:pt idx="2365">
                  <c:v>1.1413194444462123</c:v>
                </c:pt>
                <c:pt idx="2366">
                  <c:v>1.1415625000003773</c:v>
                </c:pt>
                <c:pt idx="2367">
                  <c:v>1.1418055555545423</c:v>
                </c:pt>
                <c:pt idx="2368">
                  <c:v>1.1420486111087074</c:v>
                </c:pt>
                <c:pt idx="2369">
                  <c:v>1.1422916666628724</c:v>
                </c:pt>
                <c:pt idx="2370">
                  <c:v>1.1425347222243134</c:v>
                </c:pt>
                <c:pt idx="2371">
                  <c:v>1.1427777777784784</c:v>
                </c:pt>
                <c:pt idx="2372">
                  <c:v>1.1430208333326435</c:v>
                </c:pt>
                <c:pt idx="2373">
                  <c:v>1.1432638888868085</c:v>
                </c:pt>
                <c:pt idx="2374">
                  <c:v>1.1435069444409736</c:v>
                </c:pt>
                <c:pt idx="2375">
                  <c:v>1.1437500000024146</c:v>
                </c:pt>
                <c:pt idx="2376">
                  <c:v>1.1439930555565796</c:v>
                </c:pt>
                <c:pt idx="2377">
                  <c:v>1.1442361111107446</c:v>
                </c:pt>
                <c:pt idx="2378">
                  <c:v>1.1444791666649097</c:v>
                </c:pt>
                <c:pt idx="2379">
                  <c:v>1.1447222222190747</c:v>
                </c:pt>
                <c:pt idx="2380">
                  <c:v>1.1449652777805157</c:v>
                </c:pt>
                <c:pt idx="2381">
                  <c:v>1.1452083333346808</c:v>
                </c:pt>
                <c:pt idx="2382">
                  <c:v>1.1454513888888458</c:v>
                </c:pt>
                <c:pt idx="2383">
                  <c:v>1.1456944444430108</c:v>
                </c:pt>
                <c:pt idx="2384">
                  <c:v>1.1459374999971759</c:v>
                </c:pt>
                <c:pt idx="2385">
                  <c:v>1.1461805555586169</c:v>
                </c:pt>
                <c:pt idx="2386">
                  <c:v>1.1464236111127819</c:v>
                </c:pt>
                <c:pt idx="2387">
                  <c:v>1.1466666666669469</c:v>
                </c:pt>
                <c:pt idx="2388">
                  <c:v>1.146909722221112</c:v>
                </c:pt>
                <c:pt idx="2389">
                  <c:v>1.147152777775277</c:v>
                </c:pt>
                <c:pt idx="2390">
                  <c:v>1.1473958333294421</c:v>
                </c:pt>
                <c:pt idx="2391">
                  <c:v>1.1476388888908831</c:v>
                </c:pt>
                <c:pt idx="2392">
                  <c:v>1.1478819444450481</c:v>
                </c:pt>
                <c:pt idx="2393">
                  <c:v>1.1481365740759928</c:v>
                </c:pt>
                <c:pt idx="2394">
                  <c:v>1.1483796296301578</c:v>
                </c:pt>
                <c:pt idx="2395">
                  <c:v>1.1486226851843229</c:v>
                </c:pt>
                <c:pt idx="2396">
                  <c:v>1.1488657407384879</c:v>
                </c:pt>
                <c:pt idx="2397">
                  <c:v>1.1491087962926529</c:v>
                </c:pt>
                <c:pt idx="2398">
                  <c:v>1.1493518518540939</c:v>
                </c:pt>
                <c:pt idx="2399">
                  <c:v>1.149594907408259</c:v>
                </c:pt>
                <c:pt idx="2400">
                  <c:v>1.149837962962424</c:v>
                </c:pt>
                <c:pt idx="2401">
                  <c:v>1.1500810185165891</c:v>
                </c:pt>
                <c:pt idx="2402">
                  <c:v>1.1503240740707541</c:v>
                </c:pt>
                <c:pt idx="2403">
                  <c:v>1.1505671296321951</c:v>
                </c:pt>
                <c:pt idx="2404">
                  <c:v>1.1508101851863601</c:v>
                </c:pt>
                <c:pt idx="2405">
                  <c:v>1.1510532407405252</c:v>
                </c:pt>
                <c:pt idx="2406">
                  <c:v>1.1512962962946902</c:v>
                </c:pt>
                <c:pt idx="2407">
                  <c:v>1.1515393518488553</c:v>
                </c:pt>
                <c:pt idx="2408">
                  <c:v>1.1517824074102962</c:v>
                </c:pt>
                <c:pt idx="2409">
                  <c:v>1.1520254629644613</c:v>
                </c:pt>
                <c:pt idx="2410">
                  <c:v>1.1522685185186263</c:v>
                </c:pt>
                <c:pt idx="2411">
                  <c:v>1.1525115740727914</c:v>
                </c:pt>
                <c:pt idx="2412">
                  <c:v>1.1527546296269564</c:v>
                </c:pt>
                <c:pt idx="2413">
                  <c:v>1.1529976851811214</c:v>
                </c:pt>
                <c:pt idx="2414">
                  <c:v>1.1532407407425624</c:v>
                </c:pt>
                <c:pt idx="2415">
                  <c:v>1.1534837962967275</c:v>
                </c:pt>
                <c:pt idx="2416">
                  <c:v>1.1537268518508925</c:v>
                </c:pt>
                <c:pt idx="2417">
                  <c:v>1.1539699074050576</c:v>
                </c:pt>
                <c:pt idx="2418">
                  <c:v>1.1542129629592226</c:v>
                </c:pt>
                <c:pt idx="2419">
                  <c:v>1.1544560185206636</c:v>
                </c:pt>
                <c:pt idx="2420">
                  <c:v>1.1546990740748286</c:v>
                </c:pt>
                <c:pt idx="2421">
                  <c:v>1.1549421296289937</c:v>
                </c:pt>
                <c:pt idx="2422">
                  <c:v>1.1551851851831587</c:v>
                </c:pt>
                <c:pt idx="2423">
                  <c:v>1.1554282407373238</c:v>
                </c:pt>
                <c:pt idx="2424">
                  <c:v>1.1556712962987647</c:v>
                </c:pt>
                <c:pt idx="2425">
                  <c:v>1.1559143518529298</c:v>
                </c:pt>
                <c:pt idx="2426">
                  <c:v>1.1561574074070948</c:v>
                </c:pt>
                <c:pt idx="2427">
                  <c:v>1.1564004629612599</c:v>
                </c:pt>
                <c:pt idx="2428">
                  <c:v>1.1566435185154249</c:v>
                </c:pt>
                <c:pt idx="2429">
                  <c:v>1.1568865740768659</c:v>
                </c:pt>
                <c:pt idx="2430">
                  <c:v>1.1571296296310309</c:v>
                </c:pt>
                <c:pt idx="2431">
                  <c:v>1.157372685185196</c:v>
                </c:pt>
                <c:pt idx="2432">
                  <c:v>1.157615740739361</c:v>
                </c:pt>
                <c:pt idx="2433">
                  <c:v>1.1578587962935261</c:v>
                </c:pt>
                <c:pt idx="2434">
                  <c:v>1.1581018518549671</c:v>
                </c:pt>
                <c:pt idx="2435">
                  <c:v>1.1583449074091321</c:v>
                </c:pt>
                <c:pt idx="2436">
                  <c:v>1.1585879629632971</c:v>
                </c:pt>
                <c:pt idx="2437">
                  <c:v>1.1588310185174622</c:v>
                </c:pt>
                <c:pt idx="2438">
                  <c:v>1.1590740740716272</c:v>
                </c:pt>
                <c:pt idx="2439">
                  <c:v>1.1593171296257923</c:v>
                </c:pt>
                <c:pt idx="2440">
                  <c:v>1.1595601851872332</c:v>
                </c:pt>
                <c:pt idx="2441">
                  <c:v>1.159814814810902</c:v>
                </c:pt>
                <c:pt idx="2442">
                  <c:v>1.160057870372343</c:v>
                </c:pt>
                <c:pt idx="2443">
                  <c:v>1.160300925926508</c:v>
                </c:pt>
                <c:pt idx="2444">
                  <c:v>1.1605439814806731</c:v>
                </c:pt>
                <c:pt idx="2445">
                  <c:v>1.1607870370348381</c:v>
                </c:pt>
                <c:pt idx="2446">
                  <c:v>1.1610300925890031</c:v>
                </c:pt>
                <c:pt idx="2447">
                  <c:v>1.1612731481504441</c:v>
                </c:pt>
                <c:pt idx="2448">
                  <c:v>1.1615162037046092</c:v>
                </c:pt>
                <c:pt idx="2449">
                  <c:v>1.1617592592587742</c:v>
                </c:pt>
                <c:pt idx="2450">
                  <c:v>1.1620023148129393</c:v>
                </c:pt>
                <c:pt idx="2451">
                  <c:v>1.1622453703671043</c:v>
                </c:pt>
                <c:pt idx="2452">
                  <c:v>1.1624884259285453</c:v>
                </c:pt>
                <c:pt idx="2453">
                  <c:v>1.1627314814827103</c:v>
                </c:pt>
                <c:pt idx="2454">
                  <c:v>1.1629745370368754</c:v>
                </c:pt>
                <c:pt idx="2455">
                  <c:v>1.1632175925910404</c:v>
                </c:pt>
                <c:pt idx="2456">
                  <c:v>1.1634606481452054</c:v>
                </c:pt>
                <c:pt idx="2457">
                  <c:v>1.1637037037066464</c:v>
                </c:pt>
                <c:pt idx="2458">
                  <c:v>1.1639467592608115</c:v>
                </c:pt>
                <c:pt idx="2459">
                  <c:v>1.1641898148149765</c:v>
                </c:pt>
                <c:pt idx="2460">
                  <c:v>1.1644328703691416</c:v>
                </c:pt>
                <c:pt idx="2461">
                  <c:v>1.1646759259233066</c:v>
                </c:pt>
                <c:pt idx="2462">
                  <c:v>1.1649189814774716</c:v>
                </c:pt>
                <c:pt idx="2463">
                  <c:v>1.1651620370389126</c:v>
                </c:pt>
                <c:pt idx="2464">
                  <c:v>1.1654050925930777</c:v>
                </c:pt>
                <c:pt idx="2465">
                  <c:v>1.1656481481472427</c:v>
                </c:pt>
                <c:pt idx="2466">
                  <c:v>1.1658912037014078</c:v>
                </c:pt>
                <c:pt idx="2467">
                  <c:v>1.1661342592555728</c:v>
                </c:pt>
                <c:pt idx="2468">
                  <c:v>1.1663773148170138</c:v>
                </c:pt>
                <c:pt idx="2469">
                  <c:v>1.1666203703711788</c:v>
                </c:pt>
                <c:pt idx="2470">
                  <c:v>1.1668634259253439</c:v>
                </c:pt>
                <c:pt idx="2471">
                  <c:v>1.1671064814795089</c:v>
                </c:pt>
                <c:pt idx="2472">
                  <c:v>1.1673495370336739</c:v>
                </c:pt>
                <c:pt idx="2473">
                  <c:v>1.1675925925951149</c:v>
                </c:pt>
                <c:pt idx="2474">
                  <c:v>1.16783564814928</c:v>
                </c:pt>
                <c:pt idx="2475">
                  <c:v>1.168078703703445</c:v>
                </c:pt>
                <c:pt idx="2476">
                  <c:v>1.1683217592576101</c:v>
                </c:pt>
                <c:pt idx="2477">
                  <c:v>1.1685648148117751</c:v>
                </c:pt>
                <c:pt idx="2478">
                  <c:v>1.1688078703732161</c:v>
                </c:pt>
                <c:pt idx="2479">
                  <c:v>1.1690509259273811</c:v>
                </c:pt>
                <c:pt idx="2480">
                  <c:v>1.1692939814815462</c:v>
                </c:pt>
                <c:pt idx="2481">
                  <c:v>1.1695370370357112</c:v>
                </c:pt>
                <c:pt idx="2482">
                  <c:v>1.1697800925898763</c:v>
                </c:pt>
                <c:pt idx="2483">
                  <c:v>1.1700231481440413</c:v>
                </c:pt>
                <c:pt idx="2484">
                  <c:v>1.1702662037054823</c:v>
                </c:pt>
                <c:pt idx="2485">
                  <c:v>1.1705092592596473</c:v>
                </c:pt>
                <c:pt idx="2486">
                  <c:v>1.1707523148138124</c:v>
                </c:pt>
                <c:pt idx="2487">
                  <c:v>1.1709953703679774</c:v>
                </c:pt>
                <c:pt idx="2488">
                  <c:v>1.1712384259221424</c:v>
                </c:pt>
                <c:pt idx="2489">
                  <c:v>1.1714930555530871</c:v>
                </c:pt>
                <c:pt idx="2490">
                  <c:v>1.1717361111072522</c:v>
                </c:pt>
                <c:pt idx="2491">
                  <c:v>1.1719791666686932</c:v>
                </c:pt>
                <c:pt idx="2492">
                  <c:v>1.1722222222228582</c:v>
                </c:pt>
                <c:pt idx="2493">
                  <c:v>1.1724652777770233</c:v>
                </c:pt>
                <c:pt idx="2494">
                  <c:v>1.1727083333311883</c:v>
                </c:pt>
                <c:pt idx="2495">
                  <c:v>1.1729513888853533</c:v>
                </c:pt>
                <c:pt idx="2496">
                  <c:v>1.1731944444467943</c:v>
                </c:pt>
                <c:pt idx="2497">
                  <c:v>1.1734375000009594</c:v>
                </c:pt>
                <c:pt idx="2498">
                  <c:v>1.1736805555551244</c:v>
                </c:pt>
                <c:pt idx="2499">
                  <c:v>1.1739236111092894</c:v>
                </c:pt>
                <c:pt idx="2500">
                  <c:v>1.1741666666634545</c:v>
                </c:pt>
                <c:pt idx="2501">
                  <c:v>1.1744097222248955</c:v>
                </c:pt>
                <c:pt idx="2502">
                  <c:v>1.1746527777790605</c:v>
                </c:pt>
                <c:pt idx="2503">
                  <c:v>1.1748958333332256</c:v>
                </c:pt>
                <c:pt idx="2504">
                  <c:v>1.1751388888873906</c:v>
                </c:pt>
                <c:pt idx="2505">
                  <c:v>1.1753819444415556</c:v>
                </c:pt>
                <c:pt idx="2506">
                  <c:v>1.1756250000029966</c:v>
                </c:pt>
                <c:pt idx="2507">
                  <c:v>1.1758680555571617</c:v>
                </c:pt>
                <c:pt idx="2508">
                  <c:v>1.1761111111113267</c:v>
                </c:pt>
                <c:pt idx="2509">
                  <c:v>1.1763541666654918</c:v>
                </c:pt>
                <c:pt idx="2510">
                  <c:v>1.1765972222196568</c:v>
                </c:pt>
                <c:pt idx="2511">
                  <c:v>1.1768402777738218</c:v>
                </c:pt>
                <c:pt idx="2512">
                  <c:v>1.1770833333352628</c:v>
                </c:pt>
                <c:pt idx="2513">
                  <c:v>1.1773263888894279</c:v>
                </c:pt>
                <c:pt idx="2514">
                  <c:v>1.1775694444435929</c:v>
                </c:pt>
                <c:pt idx="2515">
                  <c:v>1.1778124999977579</c:v>
                </c:pt>
                <c:pt idx="2516">
                  <c:v>1.178055555551923</c:v>
                </c:pt>
                <c:pt idx="2517">
                  <c:v>1.178298611113364</c:v>
                </c:pt>
                <c:pt idx="2518">
                  <c:v>1.178541666667529</c:v>
                </c:pt>
                <c:pt idx="2519">
                  <c:v>1.1787847222216941</c:v>
                </c:pt>
                <c:pt idx="2520">
                  <c:v>1.1790277777758591</c:v>
                </c:pt>
                <c:pt idx="2521">
                  <c:v>1.1792708333300241</c:v>
                </c:pt>
                <c:pt idx="2522">
                  <c:v>1.1795138888914651</c:v>
                </c:pt>
                <c:pt idx="2523">
                  <c:v>1.1797569444456302</c:v>
                </c:pt>
                <c:pt idx="2524">
                  <c:v>1.1799999999997952</c:v>
                </c:pt>
                <c:pt idx="2525">
                  <c:v>1.1802430555539603</c:v>
                </c:pt>
                <c:pt idx="2526">
                  <c:v>1.1804861111081253</c:v>
                </c:pt>
                <c:pt idx="2527">
                  <c:v>1.1807291666695663</c:v>
                </c:pt>
                <c:pt idx="2528">
                  <c:v>1.1809722222237313</c:v>
                </c:pt>
                <c:pt idx="2529">
                  <c:v>1.1812152777778964</c:v>
                </c:pt>
                <c:pt idx="2530">
                  <c:v>1.1814583333320614</c:v>
                </c:pt>
                <c:pt idx="2531">
                  <c:v>1.1817013888862264</c:v>
                </c:pt>
                <c:pt idx="2532">
                  <c:v>1.1819444444403915</c:v>
                </c:pt>
                <c:pt idx="2533">
                  <c:v>1.1821875000018325</c:v>
                </c:pt>
                <c:pt idx="2534">
                  <c:v>1.1824305555559975</c:v>
                </c:pt>
                <c:pt idx="2535">
                  <c:v>1.1826736111101626</c:v>
                </c:pt>
                <c:pt idx="2536">
                  <c:v>1.1829166666643276</c:v>
                </c:pt>
                <c:pt idx="2537">
                  <c:v>1.1831597222184926</c:v>
                </c:pt>
                <c:pt idx="2538">
                  <c:v>1.1834143518494373</c:v>
                </c:pt>
                <c:pt idx="2539">
                  <c:v>1.1836574074036024</c:v>
                </c:pt>
                <c:pt idx="2540">
                  <c:v>1.1839004629650434</c:v>
                </c:pt>
                <c:pt idx="2541">
                  <c:v>1.1841435185192084</c:v>
                </c:pt>
                <c:pt idx="2542">
                  <c:v>1.1843865740733734</c:v>
                </c:pt>
                <c:pt idx="2543">
                  <c:v>1.1846296296275385</c:v>
                </c:pt>
                <c:pt idx="2544">
                  <c:v>1.1848726851817035</c:v>
                </c:pt>
                <c:pt idx="2545">
                  <c:v>1.1851157407431445</c:v>
                </c:pt>
                <c:pt idx="2546">
                  <c:v>1.1853587962973096</c:v>
                </c:pt>
                <c:pt idx="2547">
                  <c:v>1.1856018518514746</c:v>
                </c:pt>
                <c:pt idx="2548">
                  <c:v>1.1858449074056396</c:v>
                </c:pt>
                <c:pt idx="2549">
                  <c:v>1.1860879629598047</c:v>
                </c:pt>
                <c:pt idx="2550">
                  <c:v>1.1863310185212457</c:v>
                </c:pt>
                <c:pt idx="2551">
                  <c:v>1.1865740740754107</c:v>
                </c:pt>
                <c:pt idx="2552">
                  <c:v>1.1868171296295758</c:v>
                </c:pt>
                <c:pt idx="2553">
                  <c:v>1.1870601851837408</c:v>
                </c:pt>
                <c:pt idx="2554">
                  <c:v>1.1873032407379058</c:v>
                </c:pt>
                <c:pt idx="2555">
                  <c:v>1.1875462962993468</c:v>
                </c:pt>
                <c:pt idx="2556">
                  <c:v>1.1877893518535119</c:v>
                </c:pt>
                <c:pt idx="2557">
                  <c:v>1.1880324074076769</c:v>
                </c:pt>
                <c:pt idx="2558">
                  <c:v>1.1882754629618419</c:v>
                </c:pt>
                <c:pt idx="2559">
                  <c:v>1.188518518516007</c:v>
                </c:pt>
                <c:pt idx="2560">
                  <c:v>1.188761574070172</c:v>
                </c:pt>
                <c:pt idx="2561">
                  <c:v>1.189004629631613</c:v>
                </c:pt>
                <c:pt idx="2562">
                  <c:v>1.1892476851857781</c:v>
                </c:pt>
                <c:pt idx="2563">
                  <c:v>1.1894907407399431</c:v>
                </c:pt>
                <c:pt idx="2564">
                  <c:v>1.1897337962941081</c:v>
                </c:pt>
                <c:pt idx="2565">
                  <c:v>1.1899768518482732</c:v>
                </c:pt>
                <c:pt idx="2566">
                  <c:v>1.1902199074097142</c:v>
                </c:pt>
                <c:pt idx="2567">
                  <c:v>1.1904629629638792</c:v>
                </c:pt>
                <c:pt idx="2568">
                  <c:v>1.1907060185180443</c:v>
                </c:pt>
                <c:pt idx="2569">
                  <c:v>1.1909490740722093</c:v>
                </c:pt>
                <c:pt idx="2570">
                  <c:v>1.1911921296263743</c:v>
                </c:pt>
                <c:pt idx="2571">
                  <c:v>1.1914351851878153</c:v>
                </c:pt>
                <c:pt idx="2572">
                  <c:v>1.1916782407419804</c:v>
                </c:pt>
                <c:pt idx="2573">
                  <c:v>1.1919212962961454</c:v>
                </c:pt>
                <c:pt idx="2574">
                  <c:v>1.1921643518503104</c:v>
                </c:pt>
                <c:pt idx="2575">
                  <c:v>1.1924074074044755</c:v>
                </c:pt>
                <c:pt idx="2576">
                  <c:v>1.1926504629659165</c:v>
                </c:pt>
                <c:pt idx="2577">
                  <c:v>1.1928935185200815</c:v>
                </c:pt>
                <c:pt idx="2578">
                  <c:v>1.1931365740742466</c:v>
                </c:pt>
                <c:pt idx="2579">
                  <c:v>1.1933796296284116</c:v>
                </c:pt>
                <c:pt idx="2580">
                  <c:v>1.1936226851825766</c:v>
                </c:pt>
                <c:pt idx="2581">
                  <c:v>1.1938657407367417</c:v>
                </c:pt>
                <c:pt idx="2582">
                  <c:v>1.1941087962981827</c:v>
                </c:pt>
                <c:pt idx="2583">
                  <c:v>1.1943518518523477</c:v>
                </c:pt>
                <c:pt idx="2584">
                  <c:v>1.1945949074065128</c:v>
                </c:pt>
                <c:pt idx="2585">
                  <c:v>1.1948379629606778</c:v>
                </c:pt>
                <c:pt idx="2586">
                  <c:v>1.1950810185148428</c:v>
                </c:pt>
                <c:pt idx="2587">
                  <c:v>1.1953356481457875</c:v>
                </c:pt>
                <c:pt idx="2588">
                  <c:v>1.1955787036999526</c:v>
                </c:pt>
                <c:pt idx="2589">
                  <c:v>1.1958217592613936</c:v>
                </c:pt>
                <c:pt idx="2590">
                  <c:v>1.1960648148155586</c:v>
                </c:pt>
                <c:pt idx="2591">
                  <c:v>1.1963078703697236</c:v>
                </c:pt>
                <c:pt idx="2592">
                  <c:v>1.1965509259238887</c:v>
                </c:pt>
                <c:pt idx="2593">
                  <c:v>1.1967939814780537</c:v>
                </c:pt>
                <c:pt idx="2594">
                  <c:v>1.1970370370394947</c:v>
                </c:pt>
                <c:pt idx="2595">
                  <c:v>1.1972800925936598</c:v>
                </c:pt>
                <c:pt idx="2596">
                  <c:v>1.1975231481478248</c:v>
                </c:pt>
                <c:pt idx="2597">
                  <c:v>1.1977662037019898</c:v>
                </c:pt>
                <c:pt idx="2598">
                  <c:v>1.1980092592561549</c:v>
                </c:pt>
                <c:pt idx="2599">
                  <c:v>1.1982523148175959</c:v>
                </c:pt>
                <c:pt idx="2600">
                  <c:v>1.1984953703717609</c:v>
                </c:pt>
                <c:pt idx="2601">
                  <c:v>1.1987384259259259</c:v>
                </c:pt>
                <c:pt idx="2602">
                  <c:v>1.198981481480091</c:v>
                </c:pt>
                <c:pt idx="2603">
                  <c:v>1.199224537034256</c:v>
                </c:pt>
                <c:pt idx="2604">
                  <c:v>1.199467592595697</c:v>
                </c:pt>
                <c:pt idx="2605">
                  <c:v>1.1997106481498621</c:v>
                </c:pt>
                <c:pt idx="2606">
                  <c:v>1.1999537037040271</c:v>
                </c:pt>
                <c:pt idx="2607">
                  <c:v>1.2001967592581921</c:v>
                </c:pt>
                <c:pt idx="2608">
                  <c:v>1.2004398148123572</c:v>
                </c:pt>
                <c:pt idx="2609">
                  <c:v>1.2006828703665222</c:v>
                </c:pt>
                <c:pt idx="2610">
                  <c:v>1.2009259259279632</c:v>
                </c:pt>
                <c:pt idx="2611">
                  <c:v>1.2011689814821283</c:v>
                </c:pt>
                <c:pt idx="2612">
                  <c:v>1.2014120370362933</c:v>
                </c:pt>
                <c:pt idx="2613">
                  <c:v>1.2016550925904583</c:v>
                </c:pt>
                <c:pt idx="2614">
                  <c:v>1.2018981481446234</c:v>
                </c:pt>
                <c:pt idx="2615">
                  <c:v>1.2021412037060644</c:v>
                </c:pt>
                <c:pt idx="2616">
                  <c:v>1.2023842592602294</c:v>
                </c:pt>
                <c:pt idx="2617">
                  <c:v>1.2026273148143944</c:v>
                </c:pt>
                <c:pt idx="2618">
                  <c:v>1.2028703703685595</c:v>
                </c:pt>
                <c:pt idx="2619">
                  <c:v>1.2031134259227245</c:v>
                </c:pt>
                <c:pt idx="2620">
                  <c:v>1.2033564814841655</c:v>
                </c:pt>
                <c:pt idx="2621">
                  <c:v>1.2035995370383306</c:v>
                </c:pt>
                <c:pt idx="2622">
                  <c:v>1.2038425925924956</c:v>
                </c:pt>
                <c:pt idx="2623">
                  <c:v>1.2040856481466606</c:v>
                </c:pt>
                <c:pt idx="2624">
                  <c:v>1.2043287037008257</c:v>
                </c:pt>
                <c:pt idx="2625">
                  <c:v>1.2045717592622667</c:v>
                </c:pt>
                <c:pt idx="2626">
                  <c:v>1.2048148148164317</c:v>
                </c:pt>
                <c:pt idx="2627">
                  <c:v>1.2050578703705968</c:v>
                </c:pt>
                <c:pt idx="2628">
                  <c:v>1.2053009259247618</c:v>
                </c:pt>
                <c:pt idx="2629">
                  <c:v>1.2055439814789268</c:v>
                </c:pt>
                <c:pt idx="2630">
                  <c:v>1.2057870370330919</c:v>
                </c:pt>
                <c:pt idx="2631">
                  <c:v>1.2060300925945329</c:v>
                </c:pt>
                <c:pt idx="2632">
                  <c:v>1.2062731481486979</c:v>
                </c:pt>
                <c:pt idx="2633">
                  <c:v>1.2065162037028629</c:v>
                </c:pt>
                <c:pt idx="2634">
                  <c:v>1.206759259257028</c:v>
                </c:pt>
                <c:pt idx="2635">
                  <c:v>1.2070138888879727</c:v>
                </c:pt>
                <c:pt idx="2636">
                  <c:v>1.2072569444421377</c:v>
                </c:pt>
                <c:pt idx="2637">
                  <c:v>1.2074999999963028</c:v>
                </c:pt>
                <c:pt idx="2638">
                  <c:v>1.2077430555577437</c:v>
                </c:pt>
                <c:pt idx="2639">
                  <c:v>1.2079861111119088</c:v>
                </c:pt>
                <c:pt idx="2640">
                  <c:v>1.2082291666660738</c:v>
                </c:pt>
                <c:pt idx="2641">
                  <c:v>1.2084722222202389</c:v>
                </c:pt>
                <c:pt idx="2642">
                  <c:v>1.2087152777744039</c:v>
                </c:pt>
                <c:pt idx="2643">
                  <c:v>1.2089583333358449</c:v>
                </c:pt>
                <c:pt idx="2644">
                  <c:v>1.2092013888900099</c:v>
                </c:pt>
                <c:pt idx="2645">
                  <c:v>1.209444444444175</c:v>
                </c:pt>
                <c:pt idx="2646">
                  <c:v>1.20968749999834</c:v>
                </c:pt>
                <c:pt idx="2647">
                  <c:v>1.2099305555525051</c:v>
                </c:pt>
                <c:pt idx="2648">
                  <c:v>1.2101736111139461</c:v>
                </c:pt>
                <c:pt idx="2649">
                  <c:v>1.2104166666681111</c:v>
                </c:pt>
                <c:pt idx="2650">
                  <c:v>1.2106597222222761</c:v>
                </c:pt>
                <c:pt idx="2651">
                  <c:v>1.2109027777764412</c:v>
                </c:pt>
                <c:pt idx="2652">
                  <c:v>1.2111458333306062</c:v>
                </c:pt>
                <c:pt idx="2653">
                  <c:v>1.2113888888847713</c:v>
                </c:pt>
                <c:pt idx="2654">
                  <c:v>1.2116319444462123</c:v>
                </c:pt>
                <c:pt idx="2655">
                  <c:v>1.2118750000003773</c:v>
                </c:pt>
                <c:pt idx="2656">
                  <c:v>1.2121180555545423</c:v>
                </c:pt>
                <c:pt idx="2657">
                  <c:v>1.2123611111087074</c:v>
                </c:pt>
                <c:pt idx="2658">
                  <c:v>1.2126041666628724</c:v>
                </c:pt>
                <c:pt idx="2659">
                  <c:v>1.2128472222243134</c:v>
                </c:pt>
                <c:pt idx="2660">
                  <c:v>1.2130902777784784</c:v>
                </c:pt>
                <c:pt idx="2661">
                  <c:v>1.2133333333326435</c:v>
                </c:pt>
                <c:pt idx="2662">
                  <c:v>1.2135763888868085</c:v>
                </c:pt>
                <c:pt idx="2663">
                  <c:v>1.2138194444409736</c:v>
                </c:pt>
                <c:pt idx="2664">
                  <c:v>1.2140625000024146</c:v>
                </c:pt>
                <c:pt idx="2665">
                  <c:v>1.2143055555565796</c:v>
                </c:pt>
                <c:pt idx="2666">
                  <c:v>1.2145486111107446</c:v>
                </c:pt>
                <c:pt idx="2667">
                  <c:v>1.2147916666649097</c:v>
                </c:pt>
                <c:pt idx="2668">
                  <c:v>1.2150347222190747</c:v>
                </c:pt>
                <c:pt idx="2669">
                  <c:v>1.2152777777805157</c:v>
                </c:pt>
                <c:pt idx="2670">
                  <c:v>1.2155208333346808</c:v>
                </c:pt>
                <c:pt idx="2671">
                  <c:v>1.2157638888888458</c:v>
                </c:pt>
                <c:pt idx="2672">
                  <c:v>1.2160069444430108</c:v>
                </c:pt>
                <c:pt idx="2673">
                  <c:v>1.2162499999971759</c:v>
                </c:pt>
                <c:pt idx="2674">
                  <c:v>1.2164930555586169</c:v>
                </c:pt>
                <c:pt idx="2675">
                  <c:v>1.2167361111127819</c:v>
                </c:pt>
                <c:pt idx="2676">
                  <c:v>1.2169791666669469</c:v>
                </c:pt>
                <c:pt idx="2677">
                  <c:v>1.217222222221112</c:v>
                </c:pt>
                <c:pt idx="2678">
                  <c:v>1.217465277775277</c:v>
                </c:pt>
                <c:pt idx="2679">
                  <c:v>1.2177083333294421</c:v>
                </c:pt>
                <c:pt idx="2680">
                  <c:v>1.2179513888908831</c:v>
                </c:pt>
                <c:pt idx="2681">
                  <c:v>1.2181944444450481</c:v>
                </c:pt>
                <c:pt idx="2682">
                  <c:v>1.2184374999992131</c:v>
                </c:pt>
                <c:pt idx="2683">
                  <c:v>1.2186805555533782</c:v>
                </c:pt>
                <c:pt idx="2684">
                  <c:v>1.2189351851843229</c:v>
                </c:pt>
                <c:pt idx="2685">
                  <c:v>1.2191782407384879</c:v>
                </c:pt>
                <c:pt idx="2686">
                  <c:v>1.2194212962926529</c:v>
                </c:pt>
                <c:pt idx="2687">
                  <c:v>1.2196643518540939</c:v>
                </c:pt>
                <c:pt idx="2688">
                  <c:v>1.219907407408259</c:v>
                </c:pt>
                <c:pt idx="2689">
                  <c:v>1.220150462962424</c:v>
                </c:pt>
                <c:pt idx="2690">
                  <c:v>1.2203935185165891</c:v>
                </c:pt>
                <c:pt idx="2691">
                  <c:v>1.2206365740707541</c:v>
                </c:pt>
                <c:pt idx="2692">
                  <c:v>1.2208796296321951</c:v>
                </c:pt>
                <c:pt idx="2693">
                  <c:v>1.2211226851863601</c:v>
                </c:pt>
                <c:pt idx="2694">
                  <c:v>1.2213657407405252</c:v>
                </c:pt>
                <c:pt idx="2695">
                  <c:v>1.2216087962946902</c:v>
                </c:pt>
                <c:pt idx="2696">
                  <c:v>1.2218518518488553</c:v>
                </c:pt>
                <c:pt idx="2697">
                  <c:v>1.2220949074102962</c:v>
                </c:pt>
                <c:pt idx="2698">
                  <c:v>1.2223379629644613</c:v>
                </c:pt>
                <c:pt idx="2699">
                  <c:v>1.2225810185186263</c:v>
                </c:pt>
                <c:pt idx="2700">
                  <c:v>1.2228240740727914</c:v>
                </c:pt>
                <c:pt idx="2701">
                  <c:v>1.2230671296269564</c:v>
                </c:pt>
                <c:pt idx="2702">
                  <c:v>1.2233101851811214</c:v>
                </c:pt>
                <c:pt idx="2703">
                  <c:v>1.2235532407425624</c:v>
                </c:pt>
                <c:pt idx="2704">
                  <c:v>1.2237962962967275</c:v>
                </c:pt>
                <c:pt idx="2705">
                  <c:v>1.2240393518508925</c:v>
                </c:pt>
                <c:pt idx="2706">
                  <c:v>1.2242824074050576</c:v>
                </c:pt>
                <c:pt idx="2707">
                  <c:v>1.2245254629592226</c:v>
                </c:pt>
                <c:pt idx="2708">
                  <c:v>1.2247685185206636</c:v>
                </c:pt>
                <c:pt idx="2709">
                  <c:v>1.2250115740748286</c:v>
                </c:pt>
                <c:pt idx="2710">
                  <c:v>1.2252546296289937</c:v>
                </c:pt>
                <c:pt idx="2711">
                  <c:v>1.2254976851831587</c:v>
                </c:pt>
                <c:pt idx="2712">
                  <c:v>1.2257407407373238</c:v>
                </c:pt>
                <c:pt idx="2713">
                  <c:v>1.2259837962987647</c:v>
                </c:pt>
                <c:pt idx="2714">
                  <c:v>1.2262268518529298</c:v>
                </c:pt>
                <c:pt idx="2715">
                  <c:v>1.2264699074070948</c:v>
                </c:pt>
                <c:pt idx="2716">
                  <c:v>1.2267129629612599</c:v>
                </c:pt>
                <c:pt idx="2717">
                  <c:v>1.2269560185154249</c:v>
                </c:pt>
                <c:pt idx="2718">
                  <c:v>1.2271990740768659</c:v>
                </c:pt>
                <c:pt idx="2719">
                  <c:v>1.2274421296310309</c:v>
                </c:pt>
                <c:pt idx="2720">
                  <c:v>1.227685185185196</c:v>
                </c:pt>
                <c:pt idx="2721">
                  <c:v>1.227928240739361</c:v>
                </c:pt>
                <c:pt idx="2722">
                  <c:v>1.2281712962935261</c:v>
                </c:pt>
                <c:pt idx="2723">
                  <c:v>1.2284143518549671</c:v>
                </c:pt>
                <c:pt idx="2724">
                  <c:v>1.2286574074091321</c:v>
                </c:pt>
                <c:pt idx="2725">
                  <c:v>1.2289004629632971</c:v>
                </c:pt>
                <c:pt idx="2726">
                  <c:v>1.2291435185174622</c:v>
                </c:pt>
                <c:pt idx="2727">
                  <c:v>1.2293865740716272</c:v>
                </c:pt>
                <c:pt idx="2728">
                  <c:v>1.2296296296257923</c:v>
                </c:pt>
                <c:pt idx="2729">
                  <c:v>1.2298726851872332</c:v>
                </c:pt>
                <c:pt idx="2730">
                  <c:v>1.2301157407413983</c:v>
                </c:pt>
                <c:pt idx="2731">
                  <c:v>1.2303587962955633</c:v>
                </c:pt>
                <c:pt idx="2732">
                  <c:v>1.230613425926508</c:v>
                </c:pt>
                <c:pt idx="2733">
                  <c:v>1.2308564814806731</c:v>
                </c:pt>
                <c:pt idx="2734">
                  <c:v>1.2310995370348381</c:v>
                </c:pt>
                <c:pt idx="2735">
                  <c:v>1.2313425925890031</c:v>
                </c:pt>
                <c:pt idx="2736">
                  <c:v>1.2315856481504441</c:v>
                </c:pt>
                <c:pt idx="2737">
                  <c:v>1.2318287037046092</c:v>
                </c:pt>
                <c:pt idx="2738">
                  <c:v>1.2320717592587742</c:v>
                </c:pt>
                <c:pt idx="2739">
                  <c:v>1.2323148148129393</c:v>
                </c:pt>
                <c:pt idx="2740">
                  <c:v>1.2325578703671043</c:v>
                </c:pt>
                <c:pt idx="2741">
                  <c:v>1.2328009259285453</c:v>
                </c:pt>
                <c:pt idx="2742">
                  <c:v>1.2330439814827103</c:v>
                </c:pt>
                <c:pt idx="2743">
                  <c:v>1.2332870370368754</c:v>
                </c:pt>
                <c:pt idx="2744">
                  <c:v>1.2335300925910404</c:v>
                </c:pt>
                <c:pt idx="2745">
                  <c:v>1.2337731481452054</c:v>
                </c:pt>
                <c:pt idx="2746">
                  <c:v>1.2340162037066464</c:v>
                </c:pt>
                <c:pt idx="2747">
                  <c:v>1.2342592592608115</c:v>
                </c:pt>
                <c:pt idx="2748">
                  <c:v>1.2345023148149765</c:v>
                </c:pt>
                <c:pt idx="2749">
                  <c:v>1.2347453703691416</c:v>
                </c:pt>
                <c:pt idx="2750">
                  <c:v>1.2349884259233066</c:v>
                </c:pt>
                <c:pt idx="2751">
                  <c:v>1.2352314814774716</c:v>
                </c:pt>
                <c:pt idx="2752">
                  <c:v>1.2354745370389126</c:v>
                </c:pt>
                <c:pt idx="2753">
                  <c:v>1.2357175925930777</c:v>
                </c:pt>
                <c:pt idx="2754">
                  <c:v>1.2359606481472427</c:v>
                </c:pt>
                <c:pt idx="2755">
                  <c:v>1.2362037037014078</c:v>
                </c:pt>
                <c:pt idx="2756">
                  <c:v>1.2364467592555728</c:v>
                </c:pt>
                <c:pt idx="2757">
                  <c:v>1.2366898148170138</c:v>
                </c:pt>
                <c:pt idx="2758">
                  <c:v>1.2369328703711788</c:v>
                </c:pt>
                <c:pt idx="2759">
                  <c:v>1.2371759259253439</c:v>
                </c:pt>
                <c:pt idx="2760">
                  <c:v>1.2374189814795089</c:v>
                </c:pt>
                <c:pt idx="2761">
                  <c:v>1.2376620370336739</c:v>
                </c:pt>
                <c:pt idx="2762">
                  <c:v>1.2379050925951149</c:v>
                </c:pt>
                <c:pt idx="2763">
                  <c:v>1.23814814814928</c:v>
                </c:pt>
                <c:pt idx="2764">
                  <c:v>1.238391203703445</c:v>
                </c:pt>
                <c:pt idx="2765">
                  <c:v>1.2386342592576101</c:v>
                </c:pt>
                <c:pt idx="2766">
                  <c:v>1.2388773148117751</c:v>
                </c:pt>
                <c:pt idx="2767">
                  <c:v>1.2391203703732161</c:v>
                </c:pt>
                <c:pt idx="2768">
                  <c:v>1.2393634259273811</c:v>
                </c:pt>
                <c:pt idx="2769">
                  <c:v>1.2396064814815462</c:v>
                </c:pt>
                <c:pt idx="2770">
                  <c:v>1.2398495370357112</c:v>
                </c:pt>
                <c:pt idx="2771">
                  <c:v>1.2400925925898763</c:v>
                </c:pt>
                <c:pt idx="2772">
                  <c:v>1.2403356481440413</c:v>
                </c:pt>
                <c:pt idx="2773">
                  <c:v>1.2405787037054823</c:v>
                </c:pt>
                <c:pt idx="2774">
                  <c:v>1.2408217592596473</c:v>
                </c:pt>
                <c:pt idx="2775">
                  <c:v>1.2410648148138124</c:v>
                </c:pt>
                <c:pt idx="2776">
                  <c:v>1.2413078703679774</c:v>
                </c:pt>
                <c:pt idx="2777">
                  <c:v>1.2415509259221424</c:v>
                </c:pt>
                <c:pt idx="2778">
                  <c:v>1.2417939814835834</c:v>
                </c:pt>
                <c:pt idx="2779">
                  <c:v>1.2420370370377485</c:v>
                </c:pt>
                <c:pt idx="2780">
                  <c:v>1.2422800925919135</c:v>
                </c:pt>
                <c:pt idx="2781">
                  <c:v>1.2425347222228582</c:v>
                </c:pt>
                <c:pt idx="2782">
                  <c:v>1.2427777777770233</c:v>
                </c:pt>
                <c:pt idx="2783">
                  <c:v>1.2430208333311883</c:v>
                </c:pt>
                <c:pt idx="2784">
                  <c:v>1.2432638888853533</c:v>
                </c:pt>
                <c:pt idx="2785">
                  <c:v>1.2435069444467943</c:v>
                </c:pt>
                <c:pt idx="2786">
                  <c:v>1.2437500000009594</c:v>
                </c:pt>
                <c:pt idx="2787">
                  <c:v>1.2439930555551244</c:v>
                </c:pt>
                <c:pt idx="2788">
                  <c:v>1.2442361111092894</c:v>
                </c:pt>
                <c:pt idx="2789">
                  <c:v>1.2444791666634545</c:v>
                </c:pt>
                <c:pt idx="2790">
                  <c:v>1.2447222222248955</c:v>
                </c:pt>
                <c:pt idx="2791">
                  <c:v>1.2449652777790605</c:v>
                </c:pt>
                <c:pt idx="2792">
                  <c:v>1.2452083333332256</c:v>
                </c:pt>
                <c:pt idx="2793">
                  <c:v>1.2454513888873906</c:v>
                </c:pt>
                <c:pt idx="2794">
                  <c:v>1.2456944444415556</c:v>
                </c:pt>
                <c:pt idx="2795">
                  <c:v>1.2459375000029966</c:v>
                </c:pt>
                <c:pt idx="2796">
                  <c:v>1.2461805555571617</c:v>
                </c:pt>
                <c:pt idx="2797">
                  <c:v>1.2464236111113267</c:v>
                </c:pt>
                <c:pt idx="2798">
                  <c:v>1.2466666666654918</c:v>
                </c:pt>
                <c:pt idx="2799">
                  <c:v>1.2469097222196568</c:v>
                </c:pt>
                <c:pt idx="2800">
                  <c:v>1.2471527777738218</c:v>
                </c:pt>
                <c:pt idx="2801">
                  <c:v>1.2473958333352628</c:v>
                </c:pt>
                <c:pt idx="2802">
                  <c:v>1.2476388888894279</c:v>
                </c:pt>
                <c:pt idx="2803">
                  <c:v>1.2478819444435929</c:v>
                </c:pt>
                <c:pt idx="2804">
                  <c:v>1.2481249999977579</c:v>
                </c:pt>
                <c:pt idx="2805">
                  <c:v>1.248368055551923</c:v>
                </c:pt>
                <c:pt idx="2806">
                  <c:v>1.248611111113364</c:v>
                </c:pt>
                <c:pt idx="2807">
                  <c:v>1.248854166667529</c:v>
                </c:pt>
                <c:pt idx="2808">
                  <c:v>1.2490972222216941</c:v>
                </c:pt>
                <c:pt idx="2809">
                  <c:v>1.2493402777758591</c:v>
                </c:pt>
                <c:pt idx="2810">
                  <c:v>1.2495833333300241</c:v>
                </c:pt>
                <c:pt idx="2811">
                  <c:v>1.2498263888914651</c:v>
                </c:pt>
                <c:pt idx="2812">
                  <c:v>1.2500694444456302</c:v>
                </c:pt>
                <c:pt idx="2813">
                  <c:v>1.2503124999997952</c:v>
                </c:pt>
                <c:pt idx="2814">
                  <c:v>1.2505555555539603</c:v>
                </c:pt>
                <c:pt idx="2815">
                  <c:v>1.2507986111081253</c:v>
                </c:pt>
                <c:pt idx="2816">
                  <c:v>1.2510416666695663</c:v>
                </c:pt>
                <c:pt idx="2817">
                  <c:v>1.2512847222237313</c:v>
                </c:pt>
                <c:pt idx="2818">
                  <c:v>1.2515277777778964</c:v>
                </c:pt>
                <c:pt idx="2819">
                  <c:v>1.2517708333320614</c:v>
                </c:pt>
                <c:pt idx="2820">
                  <c:v>1.2520138888862264</c:v>
                </c:pt>
                <c:pt idx="2821">
                  <c:v>1.2522569444403915</c:v>
                </c:pt>
                <c:pt idx="2822">
                  <c:v>1.2525000000018325</c:v>
                </c:pt>
                <c:pt idx="2823">
                  <c:v>1.2527430555559975</c:v>
                </c:pt>
                <c:pt idx="2824">
                  <c:v>1.2529861111101626</c:v>
                </c:pt>
                <c:pt idx="2825">
                  <c:v>1.2532291666643276</c:v>
                </c:pt>
                <c:pt idx="2826">
                  <c:v>1.2534722222184926</c:v>
                </c:pt>
                <c:pt idx="2827">
                  <c:v>1.2537152777799336</c:v>
                </c:pt>
                <c:pt idx="2828">
                  <c:v>1.2539583333340987</c:v>
                </c:pt>
                <c:pt idx="2829">
                  <c:v>1.2542129629650434</c:v>
                </c:pt>
                <c:pt idx="2830">
                  <c:v>1.2544560185192084</c:v>
                </c:pt>
                <c:pt idx="2831">
                  <c:v>1.2546990740733734</c:v>
                </c:pt>
                <c:pt idx="2832">
                  <c:v>1.2549421296275385</c:v>
                </c:pt>
                <c:pt idx="2833">
                  <c:v>1.2551851851817035</c:v>
                </c:pt>
                <c:pt idx="2834">
                  <c:v>1.2554282407431445</c:v>
                </c:pt>
                <c:pt idx="2835">
                  <c:v>1.2556712962973096</c:v>
                </c:pt>
                <c:pt idx="2836">
                  <c:v>1.2559143518514746</c:v>
                </c:pt>
                <c:pt idx="2837">
                  <c:v>1.2561574074056396</c:v>
                </c:pt>
                <c:pt idx="2838">
                  <c:v>1.2564004629598047</c:v>
                </c:pt>
                <c:pt idx="2839">
                  <c:v>1.2566435185212457</c:v>
                </c:pt>
                <c:pt idx="2840">
                  <c:v>1.2568865740754107</c:v>
                </c:pt>
                <c:pt idx="2841">
                  <c:v>1.2571296296295758</c:v>
                </c:pt>
                <c:pt idx="2842">
                  <c:v>1.2573726851837408</c:v>
                </c:pt>
                <c:pt idx="2843">
                  <c:v>1.2576157407379058</c:v>
                </c:pt>
                <c:pt idx="2844">
                  <c:v>1.2578587962993468</c:v>
                </c:pt>
                <c:pt idx="2845">
                  <c:v>1.2581018518535119</c:v>
                </c:pt>
                <c:pt idx="2846">
                  <c:v>1.2583449074076769</c:v>
                </c:pt>
                <c:pt idx="2847">
                  <c:v>1.2585879629618419</c:v>
                </c:pt>
                <c:pt idx="2848">
                  <c:v>1.258831018516007</c:v>
                </c:pt>
                <c:pt idx="2849">
                  <c:v>1.259074074070172</c:v>
                </c:pt>
                <c:pt idx="2850">
                  <c:v>1.259317129631613</c:v>
                </c:pt>
                <c:pt idx="2851">
                  <c:v>1.2595601851857781</c:v>
                </c:pt>
                <c:pt idx="2852">
                  <c:v>1.2598032407399431</c:v>
                </c:pt>
                <c:pt idx="2853">
                  <c:v>1.2600462962941081</c:v>
                </c:pt>
                <c:pt idx="2854">
                  <c:v>1.2602893518482732</c:v>
                </c:pt>
                <c:pt idx="2855">
                  <c:v>1.2605324074097142</c:v>
                </c:pt>
                <c:pt idx="2856">
                  <c:v>1.2607754629638792</c:v>
                </c:pt>
                <c:pt idx="2857">
                  <c:v>1.2610185185180443</c:v>
                </c:pt>
                <c:pt idx="2858">
                  <c:v>1.2612615740722093</c:v>
                </c:pt>
                <c:pt idx="2859">
                  <c:v>1.2615046296263743</c:v>
                </c:pt>
                <c:pt idx="2860">
                  <c:v>1.2617476851878153</c:v>
                </c:pt>
                <c:pt idx="2861">
                  <c:v>1.2619907407419804</c:v>
                </c:pt>
                <c:pt idx="2862">
                  <c:v>1.2622337962961454</c:v>
                </c:pt>
                <c:pt idx="2863">
                  <c:v>1.2624768518503104</c:v>
                </c:pt>
                <c:pt idx="2864">
                  <c:v>1.2627199074044755</c:v>
                </c:pt>
                <c:pt idx="2865">
                  <c:v>1.2629629629659165</c:v>
                </c:pt>
                <c:pt idx="2866">
                  <c:v>1.2632060185200815</c:v>
                </c:pt>
                <c:pt idx="2867">
                  <c:v>1.2634490740742466</c:v>
                </c:pt>
                <c:pt idx="2868">
                  <c:v>1.2636921296284116</c:v>
                </c:pt>
                <c:pt idx="2869">
                  <c:v>1.2639351851825766</c:v>
                </c:pt>
                <c:pt idx="2870">
                  <c:v>1.2641782407367417</c:v>
                </c:pt>
                <c:pt idx="2871">
                  <c:v>1.2644212962981827</c:v>
                </c:pt>
                <c:pt idx="2872">
                  <c:v>1.2646643518523477</c:v>
                </c:pt>
                <c:pt idx="2873">
                  <c:v>1.2649074074065128</c:v>
                </c:pt>
                <c:pt idx="2874">
                  <c:v>1.2651504629606778</c:v>
                </c:pt>
                <c:pt idx="2875">
                  <c:v>1.2653935185148428</c:v>
                </c:pt>
                <c:pt idx="2876">
                  <c:v>1.2656365740762838</c:v>
                </c:pt>
                <c:pt idx="2877">
                  <c:v>1.2658796296304489</c:v>
                </c:pt>
                <c:pt idx="2878">
                  <c:v>1.2661342592613936</c:v>
                </c:pt>
                <c:pt idx="2879">
                  <c:v>1.2663773148155586</c:v>
                </c:pt>
                <c:pt idx="2880">
                  <c:v>1.2666203703697236</c:v>
                </c:pt>
                <c:pt idx="2881">
                  <c:v>1.2668634259238887</c:v>
                </c:pt>
                <c:pt idx="2882">
                  <c:v>1.2671064814780537</c:v>
                </c:pt>
                <c:pt idx="2883">
                  <c:v>1.2673495370394947</c:v>
                </c:pt>
                <c:pt idx="2884">
                  <c:v>1.2675925925936598</c:v>
                </c:pt>
                <c:pt idx="2885">
                  <c:v>1.2678356481478248</c:v>
                </c:pt>
                <c:pt idx="2886">
                  <c:v>1.2680787037019898</c:v>
                </c:pt>
                <c:pt idx="2887">
                  <c:v>1.2683217592561549</c:v>
                </c:pt>
                <c:pt idx="2888">
                  <c:v>1.2685648148175959</c:v>
                </c:pt>
                <c:pt idx="2889">
                  <c:v>1.2688078703717609</c:v>
                </c:pt>
                <c:pt idx="2890">
                  <c:v>1.2690509259259259</c:v>
                </c:pt>
                <c:pt idx="2891">
                  <c:v>1.269293981480091</c:v>
                </c:pt>
                <c:pt idx="2892">
                  <c:v>1.269537037034256</c:v>
                </c:pt>
                <c:pt idx="2893">
                  <c:v>1.269780092595697</c:v>
                </c:pt>
                <c:pt idx="2894">
                  <c:v>1.2700231481498621</c:v>
                </c:pt>
                <c:pt idx="2895">
                  <c:v>1.2702662037040271</c:v>
                </c:pt>
                <c:pt idx="2896">
                  <c:v>1.2705092592581921</c:v>
                </c:pt>
                <c:pt idx="2897">
                  <c:v>1.2707523148123572</c:v>
                </c:pt>
                <c:pt idx="2898">
                  <c:v>1.2709953703665222</c:v>
                </c:pt>
                <c:pt idx="2899">
                  <c:v>1.2712384259279632</c:v>
                </c:pt>
                <c:pt idx="2900">
                  <c:v>1.2714814814821283</c:v>
                </c:pt>
                <c:pt idx="2901">
                  <c:v>1.2717245370362933</c:v>
                </c:pt>
                <c:pt idx="2902">
                  <c:v>1.2719675925904583</c:v>
                </c:pt>
                <c:pt idx="2903">
                  <c:v>1.2722106481446234</c:v>
                </c:pt>
                <c:pt idx="2904">
                  <c:v>1.2724537037060644</c:v>
                </c:pt>
                <c:pt idx="2905">
                  <c:v>1.2726967592602294</c:v>
                </c:pt>
                <c:pt idx="2906">
                  <c:v>1.2729398148143944</c:v>
                </c:pt>
                <c:pt idx="2907">
                  <c:v>1.2731828703685595</c:v>
                </c:pt>
                <c:pt idx="2908">
                  <c:v>1.2734259259227245</c:v>
                </c:pt>
                <c:pt idx="2909">
                  <c:v>1.2736689814841655</c:v>
                </c:pt>
                <c:pt idx="2910">
                  <c:v>1.2739120370383306</c:v>
                </c:pt>
                <c:pt idx="2911">
                  <c:v>1.2741550925924956</c:v>
                </c:pt>
                <c:pt idx="2912">
                  <c:v>1.2743981481466606</c:v>
                </c:pt>
                <c:pt idx="2913">
                  <c:v>1.2746412037008257</c:v>
                </c:pt>
                <c:pt idx="2914">
                  <c:v>1.2748842592622667</c:v>
                </c:pt>
                <c:pt idx="2915">
                  <c:v>1.2751273148164317</c:v>
                </c:pt>
                <c:pt idx="2916">
                  <c:v>1.2753703703705968</c:v>
                </c:pt>
                <c:pt idx="2917">
                  <c:v>1.2756134259247618</c:v>
                </c:pt>
                <c:pt idx="2918">
                  <c:v>1.2758564814789268</c:v>
                </c:pt>
                <c:pt idx="2919">
                  <c:v>1.2760995370330919</c:v>
                </c:pt>
                <c:pt idx="2920">
                  <c:v>1.2763425925945329</c:v>
                </c:pt>
                <c:pt idx="2921">
                  <c:v>1.2765856481486979</c:v>
                </c:pt>
                <c:pt idx="2922">
                  <c:v>1.2768287037028629</c:v>
                </c:pt>
                <c:pt idx="2923">
                  <c:v>1.277071759257028</c:v>
                </c:pt>
                <c:pt idx="2924">
                  <c:v>1.277314814811193</c:v>
                </c:pt>
                <c:pt idx="2925">
                  <c:v>1.277557870372634</c:v>
                </c:pt>
                <c:pt idx="2926">
                  <c:v>1.2778124999963028</c:v>
                </c:pt>
                <c:pt idx="2927">
                  <c:v>1.2780555555577437</c:v>
                </c:pt>
                <c:pt idx="2928">
                  <c:v>1.2782986111119088</c:v>
                </c:pt>
                <c:pt idx="2929">
                  <c:v>1.2785416666660738</c:v>
                </c:pt>
                <c:pt idx="2930">
                  <c:v>1.2787847222202389</c:v>
                </c:pt>
                <c:pt idx="2931">
                  <c:v>1.2790277777744039</c:v>
                </c:pt>
                <c:pt idx="2932">
                  <c:v>1.2792708333358449</c:v>
                </c:pt>
                <c:pt idx="2933">
                  <c:v>1.2795138888900099</c:v>
                </c:pt>
                <c:pt idx="2934">
                  <c:v>1.279756944444175</c:v>
                </c:pt>
                <c:pt idx="2935">
                  <c:v>1.27999999999834</c:v>
                </c:pt>
                <c:pt idx="2936">
                  <c:v>1.2802430555525051</c:v>
                </c:pt>
                <c:pt idx="2937">
                  <c:v>1.2804861111139461</c:v>
                </c:pt>
                <c:pt idx="2938">
                  <c:v>1.2807291666681111</c:v>
                </c:pt>
                <c:pt idx="2939">
                  <c:v>1.2809722222222761</c:v>
                </c:pt>
                <c:pt idx="2940">
                  <c:v>1.2812152777764412</c:v>
                </c:pt>
                <c:pt idx="2941">
                  <c:v>1.2814583333306062</c:v>
                </c:pt>
                <c:pt idx="2942">
                  <c:v>1.2817013888847713</c:v>
                </c:pt>
                <c:pt idx="2943">
                  <c:v>1.2819444444462123</c:v>
                </c:pt>
                <c:pt idx="2944">
                  <c:v>1.2821875000003773</c:v>
                </c:pt>
                <c:pt idx="2945">
                  <c:v>1.2824305555545423</c:v>
                </c:pt>
                <c:pt idx="2946">
                  <c:v>1.2826736111087074</c:v>
                </c:pt>
                <c:pt idx="2947">
                  <c:v>1.2829166666628724</c:v>
                </c:pt>
                <c:pt idx="2948">
                  <c:v>1.2831597222243134</c:v>
                </c:pt>
                <c:pt idx="2949">
                  <c:v>1.2834027777784784</c:v>
                </c:pt>
                <c:pt idx="2950">
                  <c:v>1.2836458333326435</c:v>
                </c:pt>
                <c:pt idx="2951">
                  <c:v>1.2838888888868085</c:v>
                </c:pt>
                <c:pt idx="2952">
                  <c:v>1.2841319444409736</c:v>
                </c:pt>
                <c:pt idx="2953">
                  <c:v>1.2843750000024146</c:v>
                </c:pt>
                <c:pt idx="2954">
                  <c:v>1.2846180555565796</c:v>
                </c:pt>
                <c:pt idx="2955">
                  <c:v>1.2848611111107446</c:v>
                </c:pt>
                <c:pt idx="2956">
                  <c:v>1.2851041666649097</c:v>
                </c:pt>
                <c:pt idx="2957">
                  <c:v>1.2853472222190747</c:v>
                </c:pt>
                <c:pt idx="2958">
                  <c:v>1.2855902777805157</c:v>
                </c:pt>
                <c:pt idx="2959">
                  <c:v>1.2858333333346808</c:v>
                </c:pt>
                <c:pt idx="2960">
                  <c:v>1.2860763888888458</c:v>
                </c:pt>
                <c:pt idx="2961">
                  <c:v>1.2863194444430108</c:v>
                </c:pt>
                <c:pt idx="2962">
                  <c:v>1.2865624999971759</c:v>
                </c:pt>
                <c:pt idx="2963">
                  <c:v>1.2868055555586169</c:v>
                </c:pt>
                <c:pt idx="2964">
                  <c:v>1.2870486111127819</c:v>
                </c:pt>
                <c:pt idx="2965">
                  <c:v>1.2872916666669469</c:v>
                </c:pt>
                <c:pt idx="2966">
                  <c:v>1.287534722221112</c:v>
                </c:pt>
                <c:pt idx="2967">
                  <c:v>1.287777777775277</c:v>
                </c:pt>
                <c:pt idx="2968">
                  <c:v>1.2880208333294421</c:v>
                </c:pt>
                <c:pt idx="2969">
                  <c:v>1.2882638888908831</c:v>
                </c:pt>
                <c:pt idx="2970">
                  <c:v>1.2885069444450481</c:v>
                </c:pt>
                <c:pt idx="2971">
                  <c:v>1.2887499999992131</c:v>
                </c:pt>
                <c:pt idx="2972">
                  <c:v>1.2889930555533782</c:v>
                </c:pt>
                <c:pt idx="2973">
                  <c:v>1.2892361111075432</c:v>
                </c:pt>
                <c:pt idx="2974">
                  <c:v>1.2894791666689842</c:v>
                </c:pt>
                <c:pt idx="2975">
                  <c:v>1.2897337962926529</c:v>
                </c:pt>
                <c:pt idx="2976">
                  <c:v>1.2899768518540939</c:v>
                </c:pt>
                <c:pt idx="2977">
                  <c:v>1.290219907408259</c:v>
                </c:pt>
                <c:pt idx="2978">
                  <c:v>1.290462962962424</c:v>
                </c:pt>
                <c:pt idx="2979">
                  <c:v>1.2907060185165891</c:v>
                </c:pt>
                <c:pt idx="2980">
                  <c:v>1.2909490740707541</c:v>
                </c:pt>
                <c:pt idx="2981">
                  <c:v>1.2911921296321951</c:v>
                </c:pt>
                <c:pt idx="2982">
                  <c:v>1.2914351851863601</c:v>
                </c:pt>
                <c:pt idx="2983">
                  <c:v>1.2916782407405252</c:v>
                </c:pt>
                <c:pt idx="2984">
                  <c:v>1.2919212962946902</c:v>
                </c:pt>
                <c:pt idx="2985">
                  <c:v>1.2921643518488553</c:v>
                </c:pt>
                <c:pt idx="2986">
                  <c:v>1.2924074074102962</c:v>
                </c:pt>
                <c:pt idx="2987">
                  <c:v>1.2926504629644613</c:v>
                </c:pt>
                <c:pt idx="2988">
                  <c:v>1.2928935185186263</c:v>
                </c:pt>
                <c:pt idx="2989">
                  <c:v>1.2931365740727914</c:v>
                </c:pt>
                <c:pt idx="2990">
                  <c:v>1.2933796296269564</c:v>
                </c:pt>
                <c:pt idx="2991">
                  <c:v>1.2936226851811214</c:v>
                </c:pt>
                <c:pt idx="2992">
                  <c:v>1.2938657407425624</c:v>
                </c:pt>
                <c:pt idx="2993">
                  <c:v>1.2941087962967275</c:v>
                </c:pt>
                <c:pt idx="2994">
                  <c:v>1.2943518518508925</c:v>
                </c:pt>
                <c:pt idx="2995">
                  <c:v>1.2945949074050576</c:v>
                </c:pt>
                <c:pt idx="2996">
                  <c:v>1.2948379629592226</c:v>
                </c:pt>
                <c:pt idx="2997">
                  <c:v>1.2950810185206636</c:v>
                </c:pt>
                <c:pt idx="2998">
                  <c:v>1.2953240740748286</c:v>
                </c:pt>
                <c:pt idx="2999">
                  <c:v>1.2955671296289937</c:v>
                </c:pt>
                <c:pt idx="3000">
                  <c:v>1.2958101851831587</c:v>
                </c:pt>
                <c:pt idx="3001">
                  <c:v>1.2960532407373238</c:v>
                </c:pt>
                <c:pt idx="3002">
                  <c:v>1.2962962962987647</c:v>
                </c:pt>
                <c:pt idx="3003">
                  <c:v>1.2965393518529298</c:v>
                </c:pt>
                <c:pt idx="3004">
                  <c:v>1.2967824074070948</c:v>
                </c:pt>
                <c:pt idx="3005">
                  <c:v>1.2970254629612599</c:v>
                </c:pt>
                <c:pt idx="3006">
                  <c:v>1.2972685185154249</c:v>
                </c:pt>
                <c:pt idx="3007">
                  <c:v>1.2975115740768659</c:v>
                </c:pt>
                <c:pt idx="3008">
                  <c:v>1.2977546296310309</c:v>
                </c:pt>
                <c:pt idx="3009">
                  <c:v>1.297997685185196</c:v>
                </c:pt>
                <c:pt idx="3010">
                  <c:v>1.298240740739361</c:v>
                </c:pt>
                <c:pt idx="3011">
                  <c:v>1.2984837962935261</c:v>
                </c:pt>
                <c:pt idx="3012">
                  <c:v>1.2987268518549671</c:v>
                </c:pt>
                <c:pt idx="3013">
                  <c:v>1.2989699074091321</c:v>
                </c:pt>
                <c:pt idx="3014">
                  <c:v>1.2992129629632971</c:v>
                </c:pt>
                <c:pt idx="3015">
                  <c:v>1.2994560185174622</c:v>
                </c:pt>
                <c:pt idx="3016">
                  <c:v>1.2996990740716272</c:v>
                </c:pt>
                <c:pt idx="3017">
                  <c:v>1.2999421296257923</c:v>
                </c:pt>
                <c:pt idx="3018">
                  <c:v>1.3001851851872332</c:v>
                </c:pt>
                <c:pt idx="3019">
                  <c:v>1.3004282407413983</c:v>
                </c:pt>
                <c:pt idx="3020">
                  <c:v>1.3006712962955633</c:v>
                </c:pt>
                <c:pt idx="3021">
                  <c:v>1.3009143518497284</c:v>
                </c:pt>
                <c:pt idx="3022">
                  <c:v>1.3011574074038934</c:v>
                </c:pt>
                <c:pt idx="3023">
                  <c:v>1.3014120370348381</c:v>
                </c:pt>
                <c:pt idx="3024">
                  <c:v>1.3016550925890031</c:v>
                </c:pt>
                <c:pt idx="3025">
                  <c:v>1.3018981481504441</c:v>
                </c:pt>
                <c:pt idx="3026">
                  <c:v>1.3021412037046092</c:v>
                </c:pt>
                <c:pt idx="3027">
                  <c:v>1.3023842592587742</c:v>
                </c:pt>
                <c:pt idx="3028">
                  <c:v>1.3026273148129393</c:v>
                </c:pt>
                <c:pt idx="3029">
                  <c:v>1.3028703703671043</c:v>
                </c:pt>
                <c:pt idx="3030">
                  <c:v>1.3031134259285453</c:v>
                </c:pt>
                <c:pt idx="3031">
                  <c:v>1.3033564814827103</c:v>
                </c:pt>
                <c:pt idx="3032">
                  <c:v>1.3035995370368754</c:v>
                </c:pt>
                <c:pt idx="3033">
                  <c:v>1.3038425925910404</c:v>
                </c:pt>
                <c:pt idx="3034">
                  <c:v>1.3040856481452054</c:v>
                </c:pt>
                <c:pt idx="3035">
                  <c:v>1.3043287037066464</c:v>
                </c:pt>
                <c:pt idx="3036">
                  <c:v>1.3045717592608115</c:v>
                </c:pt>
                <c:pt idx="3037">
                  <c:v>1.3048148148149765</c:v>
                </c:pt>
                <c:pt idx="3038">
                  <c:v>1.3050578703691416</c:v>
                </c:pt>
                <c:pt idx="3039">
                  <c:v>1.3053009259233066</c:v>
                </c:pt>
                <c:pt idx="3040">
                  <c:v>1.3055439814774716</c:v>
                </c:pt>
                <c:pt idx="3041">
                  <c:v>1.3057870370389126</c:v>
                </c:pt>
                <c:pt idx="3042">
                  <c:v>1.3060300925930777</c:v>
                </c:pt>
                <c:pt idx="3043">
                  <c:v>1.3062731481472427</c:v>
                </c:pt>
                <c:pt idx="3044">
                  <c:v>1.3065162037014078</c:v>
                </c:pt>
                <c:pt idx="3045">
                  <c:v>1.3067592592555728</c:v>
                </c:pt>
                <c:pt idx="3046">
                  <c:v>1.3070023148170138</c:v>
                </c:pt>
                <c:pt idx="3047">
                  <c:v>1.3072453703711788</c:v>
                </c:pt>
                <c:pt idx="3048">
                  <c:v>1.3074884259253439</c:v>
                </c:pt>
                <c:pt idx="3049">
                  <c:v>1.3077314814795089</c:v>
                </c:pt>
                <c:pt idx="3050">
                  <c:v>1.3079745370336739</c:v>
                </c:pt>
                <c:pt idx="3051">
                  <c:v>1.3082175925951149</c:v>
                </c:pt>
                <c:pt idx="3052">
                  <c:v>1.30846064814928</c:v>
                </c:pt>
                <c:pt idx="3053">
                  <c:v>1.308703703703445</c:v>
                </c:pt>
                <c:pt idx="3054">
                  <c:v>1.3089467592576101</c:v>
                </c:pt>
                <c:pt idx="3055">
                  <c:v>1.3091898148117751</c:v>
                </c:pt>
                <c:pt idx="3056">
                  <c:v>1.3094328703732161</c:v>
                </c:pt>
                <c:pt idx="3057">
                  <c:v>1.3096759259273811</c:v>
                </c:pt>
                <c:pt idx="3058">
                  <c:v>1.3099189814815462</c:v>
                </c:pt>
                <c:pt idx="3059">
                  <c:v>1.3101620370357112</c:v>
                </c:pt>
                <c:pt idx="3060">
                  <c:v>1.3104050925898763</c:v>
                </c:pt>
                <c:pt idx="3061">
                  <c:v>1.3106481481440413</c:v>
                </c:pt>
                <c:pt idx="3062">
                  <c:v>1.3108912037054823</c:v>
                </c:pt>
                <c:pt idx="3063">
                  <c:v>1.3111342592596473</c:v>
                </c:pt>
                <c:pt idx="3064">
                  <c:v>1.3113773148138124</c:v>
                </c:pt>
                <c:pt idx="3065">
                  <c:v>1.3116203703679774</c:v>
                </c:pt>
                <c:pt idx="3066">
                  <c:v>1.3118634259221424</c:v>
                </c:pt>
                <c:pt idx="3067">
                  <c:v>1.3121064814835834</c:v>
                </c:pt>
                <c:pt idx="3068">
                  <c:v>1.3123495370377485</c:v>
                </c:pt>
                <c:pt idx="3069">
                  <c:v>1.3125925925919135</c:v>
                </c:pt>
                <c:pt idx="3070">
                  <c:v>1.3128356481460786</c:v>
                </c:pt>
                <c:pt idx="3071">
                  <c:v>1.3130902777770233</c:v>
                </c:pt>
                <c:pt idx="3072">
                  <c:v>1.3133333333311883</c:v>
                </c:pt>
                <c:pt idx="3073">
                  <c:v>1.3135763888853533</c:v>
                </c:pt>
                <c:pt idx="3074">
                  <c:v>1.3138194444467943</c:v>
                </c:pt>
                <c:pt idx="3075">
                  <c:v>1.3140625000009594</c:v>
                </c:pt>
                <c:pt idx="3076">
                  <c:v>1.3143055555551244</c:v>
                </c:pt>
                <c:pt idx="3077">
                  <c:v>1.3145486111092894</c:v>
                </c:pt>
                <c:pt idx="3078">
                  <c:v>1.3147916666634545</c:v>
                </c:pt>
                <c:pt idx="3079">
                  <c:v>1.3150347222248955</c:v>
                </c:pt>
                <c:pt idx="3080">
                  <c:v>1.3152777777790605</c:v>
                </c:pt>
                <c:pt idx="3081">
                  <c:v>1.3155208333332256</c:v>
                </c:pt>
                <c:pt idx="3082">
                  <c:v>1.3157638888873906</c:v>
                </c:pt>
                <c:pt idx="3083">
                  <c:v>1.3160069444415556</c:v>
                </c:pt>
                <c:pt idx="3084">
                  <c:v>1.3162500000029966</c:v>
                </c:pt>
                <c:pt idx="3085">
                  <c:v>1.3164930555571617</c:v>
                </c:pt>
                <c:pt idx="3086">
                  <c:v>1.3167361111113267</c:v>
                </c:pt>
                <c:pt idx="3087">
                  <c:v>1.3169791666654918</c:v>
                </c:pt>
                <c:pt idx="3088">
                  <c:v>1.3172222222196568</c:v>
                </c:pt>
                <c:pt idx="3089">
                  <c:v>1.3174652777738218</c:v>
                </c:pt>
                <c:pt idx="3090">
                  <c:v>1.3177083333352628</c:v>
                </c:pt>
                <c:pt idx="3091">
                  <c:v>1.3179513888894279</c:v>
                </c:pt>
                <c:pt idx="3092">
                  <c:v>1.3181944444435929</c:v>
                </c:pt>
                <c:pt idx="3093">
                  <c:v>1.3184374999977579</c:v>
                </c:pt>
                <c:pt idx="3094">
                  <c:v>1.318680555551923</c:v>
                </c:pt>
                <c:pt idx="3095">
                  <c:v>1.318923611113364</c:v>
                </c:pt>
                <c:pt idx="3096">
                  <c:v>1.319166666667529</c:v>
                </c:pt>
                <c:pt idx="3097">
                  <c:v>1.3194097222216941</c:v>
                </c:pt>
                <c:pt idx="3098">
                  <c:v>1.3196527777758591</c:v>
                </c:pt>
                <c:pt idx="3099">
                  <c:v>1.3198958333300241</c:v>
                </c:pt>
                <c:pt idx="3100">
                  <c:v>1.3201388888914651</c:v>
                </c:pt>
                <c:pt idx="3101">
                  <c:v>1.3203819444456302</c:v>
                </c:pt>
                <c:pt idx="3102">
                  <c:v>1.3206249999997952</c:v>
                </c:pt>
                <c:pt idx="3103">
                  <c:v>1.3208680555539603</c:v>
                </c:pt>
                <c:pt idx="3104">
                  <c:v>1.3211111111081253</c:v>
                </c:pt>
                <c:pt idx="3105">
                  <c:v>1.3213541666695663</c:v>
                </c:pt>
                <c:pt idx="3106">
                  <c:v>1.3215972222237313</c:v>
                </c:pt>
                <c:pt idx="3107">
                  <c:v>1.3218402777778964</c:v>
                </c:pt>
                <c:pt idx="3108">
                  <c:v>1.3220833333320614</c:v>
                </c:pt>
                <c:pt idx="3109">
                  <c:v>1.3223263888862264</c:v>
                </c:pt>
                <c:pt idx="3110">
                  <c:v>1.3225694444403915</c:v>
                </c:pt>
                <c:pt idx="3111">
                  <c:v>1.3228125000018325</c:v>
                </c:pt>
                <c:pt idx="3112">
                  <c:v>1.3230555555559975</c:v>
                </c:pt>
                <c:pt idx="3113">
                  <c:v>1.3232986111101626</c:v>
                </c:pt>
                <c:pt idx="3114">
                  <c:v>1.3235416666643276</c:v>
                </c:pt>
                <c:pt idx="3115">
                  <c:v>1.3237847222184926</c:v>
                </c:pt>
                <c:pt idx="3116">
                  <c:v>1.3240277777799336</c:v>
                </c:pt>
                <c:pt idx="3117">
                  <c:v>1.3242708333340987</c:v>
                </c:pt>
                <c:pt idx="3118">
                  <c:v>1.3245138888882637</c:v>
                </c:pt>
                <c:pt idx="3119">
                  <c:v>1.3247569444424288</c:v>
                </c:pt>
                <c:pt idx="3120">
                  <c:v>1.3250115740733734</c:v>
                </c:pt>
                <c:pt idx="3121">
                  <c:v>1.3252546296275385</c:v>
                </c:pt>
                <c:pt idx="3122">
                  <c:v>1.3254976851817035</c:v>
                </c:pt>
                <c:pt idx="3123">
                  <c:v>1.3257407407431445</c:v>
                </c:pt>
                <c:pt idx="3124">
                  <c:v>1.3259837962973096</c:v>
                </c:pt>
                <c:pt idx="3125">
                  <c:v>1.3262268518514746</c:v>
                </c:pt>
                <c:pt idx="3126">
                  <c:v>1.3264699074056396</c:v>
                </c:pt>
                <c:pt idx="3127">
                  <c:v>1.3267129629598047</c:v>
                </c:pt>
                <c:pt idx="3128">
                  <c:v>1.3269560185212457</c:v>
                </c:pt>
                <c:pt idx="3129">
                  <c:v>1.3271990740754107</c:v>
                </c:pt>
                <c:pt idx="3130">
                  <c:v>1.3274421296295758</c:v>
                </c:pt>
                <c:pt idx="3131">
                  <c:v>1.3276851851837408</c:v>
                </c:pt>
                <c:pt idx="3132">
                  <c:v>1.3279282407379058</c:v>
                </c:pt>
                <c:pt idx="3133">
                  <c:v>1.3281712962993468</c:v>
                </c:pt>
                <c:pt idx="3134">
                  <c:v>1.3284143518535119</c:v>
                </c:pt>
                <c:pt idx="3135">
                  <c:v>1.3286574074076769</c:v>
                </c:pt>
                <c:pt idx="3136">
                  <c:v>1.3289004629618419</c:v>
                </c:pt>
                <c:pt idx="3137">
                  <c:v>1.329143518516007</c:v>
                </c:pt>
                <c:pt idx="3138">
                  <c:v>1.329386574070172</c:v>
                </c:pt>
                <c:pt idx="3139">
                  <c:v>1.329629629631613</c:v>
                </c:pt>
                <c:pt idx="3140">
                  <c:v>1.3298726851857781</c:v>
                </c:pt>
                <c:pt idx="3141">
                  <c:v>1.3301157407399431</c:v>
                </c:pt>
                <c:pt idx="3142">
                  <c:v>1.3303587962941081</c:v>
                </c:pt>
                <c:pt idx="3143">
                  <c:v>1.3306018518482732</c:v>
                </c:pt>
                <c:pt idx="3144">
                  <c:v>1.3308449074097142</c:v>
                </c:pt>
                <c:pt idx="3145">
                  <c:v>1.3310879629638792</c:v>
                </c:pt>
                <c:pt idx="3146">
                  <c:v>1.3313310185180443</c:v>
                </c:pt>
                <c:pt idx="3147">
                  <c:v>1.3315740740722093</c:v>
                </c:pt>
                <c:pt idx="3148">
                  <c:v>1.3318171296263743</c:v>
                </c:pt>
                <c:pt idx="3149">
                  <c:v>1.3320601851878153</c:v>
                </c:pt>
                <c:pt idx="3150">
                  <c:v>1.3323032407419804</c:v>
                </c:pt>
                <c:pt idx="3151">
                  <c:v>1.3325462962961454</c:v>
                </c:pt>
                <c:pt idx="3152">
                  <c:v>1.3327893518503104</c:v>
                </c:pt>
                <c:pt idx="3153">
                  <c:v>1.3330324074044755</c:v>
                </c:pt>
                <c:pt idx="3154">
                  <c:v>1.3332754629659165</c:v>
                </c:pt>
                <c:pt idx="3155">
                  <c:v>1.3335185185200815</c:v>
                </c:pt>
                <c:pt idx="3156">
                  <c:v>1.3337615740742466</c:v>
                </c:pt>
                <c:pt idx="3157">
                  <c:v>1.3340046296284116</c:v>
                </c:pt>
                <c:pt idx="3158">
                  <c:v>1.3342476851825766</c:v>
                </c:pt>
                <c:pt idx="3159">
                  <c:v>1.3344907407367417</c:v>
                </c:pt>
                <c:pt idx="3160">
                  <c:v>1.3347337962981827</c:v>
                </c:pt>
                <c:pt idx="3161">
                  <c:v>1.3349768518523477</c:v>
                </c:pt>
                <c:pt idx="3162">
                  <c:v>1.3352199074065128</c:v>
                </c:pt>
                <c:pt idx="3163">
                  <c:v>1.3354629629606778</c:v>
                </c:pt>
                <c:pt idx="3164">
                  <c:v>1.3357060185148428</c:v>
                </c:pt>
                <c:pt idx="3165">
                  <c:v>1.3359490740762838</c:v>
                </c:pt>
                <c:pt idx="3166">
                  <c:v>1.3361921296304489</c:v>
                </c:pt>
                <c:pt idx="3167">
                  <c:v>1.3364351851846139</c:v>
                </c:pt>
                <c:pt idx="3168">
                  <c:v>1.3366898148155586</c:v>
                </c:pt>
                <c:pt idx="3169">
                  <c:v>1.3369328703697236</c:v>
                </c:pt>
                <c:pt idx="3170">
                  <c:v>1.3371759259238887</c:v>
                </c:pt>
                <c:pt idx="3171">
                  <c:v>1.3374189814780537</c:v>
                </c:pt>
                <c:pt idx="3172">
                  <c:v>1.3376620370394947</c:v>
                </c:pt>
                <c:pt idx="3173">
                  <c:v>1.3379050925936598</c:v>
                </c:pt>
                <c:pt idx="3174">
                  <c:v>1.3381481481478248</c:v>
                </c:pt>
                <c:pt idx="3175">
                  <c:v>1.3383912037019898</c:v>
                </c:pt>
                <c:pt idx="3176">
                  <c:v>1.3386342592561549</c:v>
                </c:pt>
                <c:pt idx="3177">
                  <c:v>1.3388773148175959</c:v>
                </c:pt>
                <c:pt idx="3178">
                  <c:v>1.3391203703717609</c:v>
                </c:pt>
                <c:pt idx="3179">
                  <c:v>1.3393634259259259</c:v>
                </c:pt>
                <c:pt idx="3180">
                  <c:v>1.339606481480091</c:v>
                </c:pt>
                <c:pt idx="3181">
                  <c:v>1.339849537034256</c:v>
                </c:pt>
                <c:pt idx="3182">
                  <c:v>1.340092592595697</c:v>
                </c:pt>
                <c:pt idx="3183">
                  <c:v>1.3403356481498621</c:v>
                </c:pt>
                <c:pt idx="3184">
                  <c:v>1.3405787037040271</c:v>
                </c:pt>
                <c:pt idx="3185">
                  <c:v>1.3408217592581921</c:v>
                </c:pt>
                <c:pt idx="3186">
                  <c:v>1.3410648148123572</c:v>
                </c:pt>
                <c:pt idx="3187">
                  <c:v>1.3413078703665222</c:v>
                </c:pt>
                <c:pt idx="3188">
                  <c:v>1.3415509259279632</c:v>
                </c:pt>
                <c:pt idx="3189">
                  <c:v>1.3417939814821283</c:v>
                </c:pt>
                <c:pt idx="3190">
                  <c:v>1.3420370370362933</c:v>
                </c:pt>
                <c:pt idx="3191">
                  <c:v>1.3422800925904583</c:v>
                </c:pt>
                <c:pt idx="3192">
                  <c:v>1.3425231481446234</c:v>
                </c:pt>
                <c:pt idx="3193">
                  <c:v>1.3427662037060644</c:v>
                </c:pt>
                <c:pt idx="3194">
                  <c:v>1.3430092592602294</c:v>
                </c:pt>
                <c:pt idx="3195">
                  <c:v>1.3432523148143944</c:v>
                </c:pt>
                <c:pt idx="3196">
                  <c:v>1.3434953703685595</c:v>
                </c:pt>
                <c:pt idx="3197">
                  <c:v>1.3437384259227245</c:v>
                </c:pt>
                <c:pt idx="3198">
                  <c:v>1.3439814814841655</c:v>
                </c:pt>
                <c:pt idx="3199">
                  <c:v>1.3442245370383306</c:v>
                </c:pt>
                <c:pt idx="3200">
                  <c:v>1.3444675925924956</c:v>
                </c:pt>
                <c:pt idx="3201">
                  <c:v>1.3447106481466606</c:v>
                </c:pt>
                <c:pt idx="3202">
                  <c:v>1.3449537037008257</c:v>
                </c:pt>
                <c:pt idx="3203">
                  <c:v>1.3451967592622667</c:v>
                </c:pt>
                <c:pt idx="3204">
                  <c:v>1.3454398148164317</c:v>
                </c:pt>
                <c:pt idx="3205">
                  <c:v>1.3456828703705968</c:v>
                </c:pt>
                <c:pt idx="3206">
                  <c:v>1.3459259259247618</c:v>
                </c:pt>
                <c:pt idx="3207">
                  <c:v>1.3461689814789268</c:v>
                </c:pt>
                <c:pt idx="3208">
                  <c:v>1.3464120370330919</c:v>
                </c:pt>
                <c:pt idx="3209">
                  <c:v>1.3466550925945329</c:v>
                </c:pt>
                <c:pt idx="3210">
                  <c:v>1.3468981481486979</c:v>
                </c:pt>
                <c:pt idx="3211">
                  <c:v>1.3471412037028629</c:v>
                </c:pt>
                <c:pt idx="3212">
                  <c:v>1.347384259257028</c:v>
                </c:pt>
                <c:pt idx="3213">
                  <c:v>1.347627314811193</c:v>
                </c:pt>
                <c:pt idx="3214">
                  <c:v>1.347870370372634</c:v>
                </c:pt>
                <c:pt idx="3215">
                  <c:v>1.3481134259267991</c:v>
                </c:pt>
                <c:pt idx="3216">
                  <c:v>1.3483564814809641</c:v>
                </c:pt>
                <c:pt idx="3217">
                  <c:v>1.3486111111119088</c:v>
                </c:pt>
                <c:pt idx="3218">
                  <c:v>1.3488541666660738</c:v>
                </c:pt>
                <c:pt idx="3219">
                  <c:v>1.3490972222202389</c:v>
                </c:pt>
                <c:pt idx="3220">
                  <c:v>1.3493402777744039</c:v>
                </c:pt>
                <c:pt idx="3221">
                  <c:v>1.3495833333358449</c:v>
                </c:pt>
                <c:pt idx="3222">
                  <c:v>1.3498263888900099</c:v>
                </c:pt>
                <c:pt idx="3223">
                  <c:v>1.350069444444175</c:v>
                </c:pt>
                <c:pt idx="3224">
                  <c:v>1.35031249999834</c:v>
                </c:pt>
                <c:pt idx="3225">
                  <c:v>1.3505555555525051</c:v>
                </c:pt>
                <c:pt idx="3226">
                  <c:v>1.3507986111139461</c:v>
                </c:pt>
                <c:pt idx="3227">
                  <c:v>1.3510416666681111</c:v>
                </c:pt>
                <c:pt idx="3228">
                  <c:v>1.3512847222222761</c:v>
                </c:pt>
                <c:pt idx="3229">
                  <c:v>1.3515277777764412</c:v>
                </c:pt>
                <c:pt idx="3230">
                  <c:v>1.3517708333306062</c:v>
                </c:pt>
                <c:pt idx="3231">
                  <c:v>1.3520138888847713</c:v>
                </c:pt>
                <c:pt idx="3232">
                  <c:v>1.3522569444462123</c:v>
                </c:pt>
                <c:pt idx="3233">
                  <c:v>1.3525000000003773</c:v>
                </c:pt>
                <c:pt idx="3234">
                  <c:v>1.3527430555545423</c:v>
                </c:pt>
                <c:pt idx="3235">
                  <c:v>1.3529861111087074</c:v>
                </c:pt>
                <c:pt idx="3236">
                  <c:v>1.3532291666628724</c:v>
                </c:pt>
                <c:pt idx="3237">
                  <c:v>1.3534722222243134</c:v>
                </c:pt>
                <c:pt idx="3238">
                  <c:v>1.3537152777784784</c:v>
                </c:pt>
                <c:pt idx="3239">
                  <c:v>1.3539583333326435</c:v>
                </c:pt>
                <c:pt idx="3240">
                  <c:v>1.3542013888868085</c:v>
                </c:pt>
                <c:pt idx="3241">
                  <c:v>1.3544444444409736</c:v>
                </c:pt>
                <c:pt idx="3242">
                  <c:v>1.3546875000024146</c:v>
                </c:pt>
                <c:pt idx="3243">
                  <c:v>1.3549305555565796</c:v>
                </c:pt>
                <c:pt idx="3244">
                  <c:v>1.3551736111107446</c:v>
                </c:pt>
                <c:pt idx="3245">
                  <c:v>1.3554166666649097</c:v>
                </c:pt>
                <c:pt idx="3246">
                  <c:v>1.3556597222190747</c:v>
                </c:pt>
                <c:pt idx="3247">
                  <c:v>1.3559027777805157</c:v>
                </c:pt>
                <c:pt idx="3248">
                  <c:v>1.3561458333346808</c:v>
                </c:pt>
                <c:pt idx="3249">
                  <c:v>1.3563888888888458</c:v>
                </c:pt>
                <c:pt idx="3250">
                  <c:v>1.3566319444430108</c:v>
                </c:pt>
                <c:pt idx="3251">
                  <c:v>1.3568749999971759</c:v>
                </c:pt>
                <c:pt idx="3252">
                  <c:v>1.3571180555586169</c:v>
                </c:pt>
                <c:pt idx="3253">
                  <c:v>1.3573611111127819</c:v>
                </c:pt>
                <c:pt idx="3254">
                  <c:v>1.3576041666669469</c:v>
                </c:pt>
                <c:pt idx="3255">
                  <c:v>1.357847222221112</c:v>
                </c:pt>
                <c:pt idx="3256">
                  <c:v>1.358090277775277</c:v>
                </c:pt>
                <c:pt idx="3257">
                  <c:v>1.3583333333294421</c:v>
                </c:pt>
                <c:pt idx="3258">
                  <c:v>1.3585763888908831</c:v>
                </c:pt>
                <c:pt idx="3259">
                  <c:v>1.3588194444450481</c:v>
                </c:pt>
                <c:pt idx="3260">
                  <c:v>1.3590624999992131</c:v>
                </c:pt>
                <c:pt idx="3261">
                  <c:v>1.3593055555533782</c:v>
                </c:pt>
                <c:pt idx="3262">
                  <c:v>1.3595486111075432</c:v>
                </c:pt>
                <c:pt idx="3263">
                  <c:v>1.3597916666689842</c:v>
                </c:pt>
                <c:pt idx="3264">
                  <c:v>1.3600347222231493</c:v>
                </c:pt>
                <c:pt idx="3265">
                  <c:v>1.3602777777773143</c:v>
                </c:pt>
                <c:pt idx="3266">
                  <c:v>1.360532407408259</c:v>
                </c:pt>
                <c:pt idx="3267">
                  <c:v>1.360775462962424</c:v>
                </c:pt>
                <c:pt idx="3268">
                  <c:v>1.3610185185165891</c:v>
                </c:pt>
                <c:pt idx="3269">
                  <c:v>1.3612615740707541</c:v>
                </c:pt>
                <c:pt idx="3270">
                  <c:v>1.3615046296321951</c:v>
                </c:pt>
                <c:pt idx="3271">
                  <c:v>1.3617476851863601</c:v>
                </c:pt>
                <c:pt idx="3272">
                  <c:v>1.3619907407405252</c:v>
                </c:pt>
                <c:pt idx="3273">
                  <c:v>1.3622337962946902</c:v>
                </c:pt>
                <c:pt idx="3274">
                  <c:v>1.3624768518488553</c:v>
                </c:pt>
                <c:pt idx="3275">
                  <c:v>1.3627199074102962</c:v>
                </c:pt>
                <c:pt idx="3276">
                  <c:v>1.3629629629644613</c:v>
                </c:pt>
                <c:pt idx="3277">
                  <c:v>1.3632060185186263</c:v>
                </c:pt>
                <c:pt idx="3278">
                  <c:v>1.3634490740727914</c:v>
                </c:pt>
                <c:pt idx="3279">
                  <c:v>1.3636921296269564</c:v>
                </c:pt>
                <c:pt idx="3280">
                  <c:v>1.3639351851811214</c:v>
                </c:pt>
                <c:pt idx="3281">
                  <c:v>1.3641782407425624</c:v>
                </c:pt>
                <c:pt idx="3282">
                  <c:v>1.3644212962967275</c:v>
                </c:pt>
                <c:pt idx="3283">
                  <c:v>1.3646643518508925</c:v>
                </c:pt>
                <c:pt idx="3284">
                  <c:v>1.3649074074050576</c:v>
                </c:pt>
                <c:pt idx="3285">
                  <c:v>1.3651504629592226</c:v>
                </c:pt>
                <c:pt idx="3286">
                  <c:v>1.3653935185206636</c:v>
                </c:pt>
                <c:pt idx="3287">
                  <c:v>1.3656365740748286</c:v>
                </c:pt>
                <c:pt idx="3288">
                  <c:v>1.3658796296289937</c:v>
                </c:pt>
                <c:pt idx="3289">
                  <c:v>1.3661226851831587</c:v>
                </c:pt>
                <c:pt idx="3290">
                  <c:v>1.3663657407373238</c:v>
                </c:pt>
                <c:pt idx="3291">
                  <c:v>1.3666087962987647</c:v>
                </c:pt>
                <c:pt idx="3292">
                  <c:v>1.3668518518529298</c:v>
                </c:pt>
                <c:pt idx="3293">
                  <c:v>1.3670949074070948</c:v>
                </c:pt>
                <c:pt idx="3294">
                  <c:v>1.3673379629612599</c:v>
                </c:pt>
                <c:pt idx="3295">
                  <c:v>1.3675810185154249</c:v>
                </c:pt>
                <c:pt idx="3296">
                  <c:v>1.3678240740768659</c:v>
                </c:pt>
                <c:pt idx="3297">
                  <c:v>1.3680671296310309</c:v>
                </c:pt>
                <c:pt idx="3298">
                  <c:v>1.368310185185196</c:v>
                </c:pt>
                <c:pt idx="3299">
                  <c:v>1.368553240739361</c:v>
                </c:pt>
                <c:pt idx="3300">
                  <c:v>1.3687962962935261</c:v>
                </c:pt>
                <c:pt idx="3301">
                  <c:v>1.3690393518549671</c:v>
                </c:pt>
                <c:pt idx="3302">
                  <c:v>1.3692824074091321</c:v>
                </c:pt>
                <c:pt idx="3303">
                  <c:v>1.3695254629632971</c:v>
                </c:pt>
                <c:pt idx="3304">
                  <c:v>1.3697685185174622</c:v>
                </c:pt>
                <c:pt idx="3305">
                  <c:v>1.3700115740716272</c:v>
                </c:pt>
                <c:pt idx="3306">
                  <c:v>1.3702546296257923</c:v>
                </c:pt>
                <c:pt idx="3307">
                  <c:v>1.3704976851872332</c:v>
                </c:pt>
                <c:pt idx="3308">
                  <c:v>1.3707407407413983</c:v>
                </c:pt>
                <c:pt idx="3309">
                  <c:v>1.3709837962955633</c:v>
                </c:pt>
                <c:pt idx="3310">
                  <c:v>1.3712268518497284</c:v>
                </c:pt>
                <c:pt idx="3311">
                  <c:v>1.3714699074038934</c:v>
                </c:pt>
                <c:pt idx="3312">
                  <c:v>1.3717129629653344</c:v>
                </c:pt>
                <c:pt idx="3313">
                  <c:v>1.3719560185194994</c:v>
                </c:pt>
                <c:pt idx="3314">
                  <c:v>1.3722106481504441</c:v>
                </c:pt>
                <c:pt idx="3315">
                  <c:v>1.3724537037046092</c:v>
                </c:pt>
                <c:pt idx="3316">
                  <c:v>1.3726967592587742</c:v>
                </c:pt>
                <c:pt idx="3317">
                  <c:v>1.3729398148129393</c:v>
                </c:pt>
                <c:pt idx="3318">
                  <c:v>1.3731828703671043</c:v>
                </c:pt>
                <c:pt idx="3319">
                  <c:v>1.3734259259285453</c:v>
                </c:pt>
                <c:pt idx="3320">
                  <c:v>1.3736689814827103</c:v>
                </c:pt>
                <c:pt idx="3321">
                  <c:v>1.3739120370368754</c:v>
                </c:pt>
                <c:pt idx="3322">
                  <c:v>1.3741550925910404</c:v>
                </c:pt>
                <c:pt idx="3323">
                  <c:v>1.3743981481452054</c:v>
                </c:pt>
                <c:pt idx="3324">
                  <c:v>1.3746412037066464</c:v>
                </c:pt>
                <c:pt idx="3325">
                  <c:v>1.3748842592608115</c:v>
                </c:pt>
                <c:pt idx="3326">
                  <c:v>1.3751273148149765</c:v>
                </c:pt>
                <c:pt idx="3327">
                  <c:v>1.3753703703691416</c:v>
                </c:pt>
                <c:pt idx="3328">
                  <c:v>1.3756134259233066</c:v>
                </c:pt>
                <c:pt idx="3329">
                  <c:v>1.3758564814774716</c:v>
                </c:pt>
                <c:pt idx="3330">
                  <c:v>1.3760995370389126</c:v>
                </c:pt>
                <c:pt idx="3331">
                  <c:v>1.3763425925930777</c:v>
                </c:pt>
                <c:pt idx="3332">
                  <c:v>1.3765856481472427</c:v>
                </c:pt>
                <c:pt idx="3333">
                  <c:v>1.3768287037014078</c:v>
                </c:pt>
                <c:pt idx="3334">
                  <c:v>1.3770717592555728</c:v>
                </c:pt>
                <c:pt idx="3335">
                  <c:v>1.3773148148170138</c:v>
                </c:pt>
                <c:pt idx="3336">
                  <c:v>1.3775578703711788</c:v>
                </c:pt>
                <c:pt idx="3337">
                  <c:v>1.3778009259253439</c:v>
                </c:pt>
                <c:pt idx="3338">
                  <c:v>1.3780439814795089</c:v>
                </c:pt>
                <c:pt idx="3339">
                  <c:v>1.3782870370336739</c:v>
                </c:pt>
                <c:pt idx="3340">
                  <c:v>1.3785300925951149</c:v>
                </c:pt>
                <c:pt idx="3341">
                  <c:v>1.37877314814928</c:v>
                </c:pt>
                <c:pt idx="3342">
                  <c:v>1.379016203703445</c:v>
                </c:pt>
                <c:pt idx="3343">
                  <c:v>1.3792592592576101</c:v>
                </c:pt>
                <c:pt idx="3344">
                  <c:v>1.3795023148117751</c:v>
                </c:pt>
                <c:pt idx="3345">
                  <c:v>1.3797453703732161</c:v>
                </c:pt>
                <c:pt idx="3346">
                  <c:v>1.3799884259273811</c:v>
                </c:pt>
                <c:pt idx="3347">
                  <c:v>1.3802314814815462</c:v>
                </c:pt>
                <c:pt idx="3348">
                  <c:v>1.3804745370357112</c:v>
                </c:pt>
                <c:pt idx="3349">
                  <c:v>1.3807175925898763</c:v>
                </c:pt>
                <c:pt idx="3350">
                  <c:v>1.3809606481440413</c:v>
                </c:pt>
                <c:pt idx="3351">
                  <c:v>1.3812037037054823</c:v>
                </c:pt>
                <c:pt idx="3352">
                  <c:v>1.3814467592596473</c:v>
                </c:pt>
                <c:pt idx="3353">
                  <c:v>1.3816898148138124</c:v>
                </c:pt>
                <c:pt idx="3354">
                  <c:v>1.3819328703679774</c:v>
                </c:pt>
                <c:pt idx="3355">
                  <c:v>1.3821759259221424</c:v>
                </c:pt>
                <c:pt idx="3356">
                  <c:v>1.3824189814835834</c:v>
                </c:pt>
                <c:pt idx="3357">
                  <c:v>1.3826620370377485</c:v>
                </c:pt>
                <c:pt idx="3358">
                  <c:v>1.3829050925919135</c:v>
                </c:pt>
                <c:pt idx="3359">
                  <c:v>1.3831481481460786</c:v>
                </c:pt>
                <c:pt idx="3360">
                  <c:v>1.3833912037002436</c:v>
                </c:pt>
                <c:pt idx="3361">
                  <c:v>1.3836342592616846</c:v>
                </c:pt>
                <c:pt idx="3362">
                  <c:v>1.3838773148158496</c:v>
                </c:pt>
                <c:pt idx="3363">
                  <c:v>1.3841319444467943</c:v>
                </c:pt>
                <c:pt idx="3364">
                  <c:v>1.3843750000009594</c:v>
                </c:pt>
                <c:pt idx="3365">
                  <c:v>1.3846180555551244</c:v>
                </c:pt>
                <c:pt idx="3366">
                  <c:v>1.3848611111092894</c:v>
                </c:pt>
                <c:pt idx="3367">
                  <c:v>1.3851041666634545</c:v>
                </c:pt>
                <c:pt idx="3368">
                  <c:v>1.3853472222248955</c:v>
                </c:pt>
                <c:pt idx="3369">
                  <c:v>1.3855902777790605</c:v>
                </c:pt>
                <c:pt idx="3370">
                  <c:v>1.3858333333332256</c:v>
                </c:pt>
                <c:pt idx="3371">
                  <c:v>1.3860763888873906</c:v>
                </c:pt>
                <c:pt idx="3372">
                  <c:v>1.3863194444415556</c:v>
                </c:pt>
                <c:pt idx="3373">
                  <c:v>1.3865625000029966</c:v>
                </c:pt>
                <c:pt idx="3374">
                  <c:v>1.3868055555571617</c:v>
                </c:pt>
                <c:pt idx="3375">
                  <c:v>1.3870486111113267</c:v>
                </c:pt>
                <c:pt idx="3376">
                  <c:v>1.3872916666654918</c:v>
                </c:pt>
                <c:pt idx="3377">
                  <c:v>1.3875347222196568</c:v>
                </c:pt>
                <c:pt idx="3378">
                  <c:v>1.3877777777738218</c:v>
                </c:pt>
                <c:pt idx="3379">
                  <c:v>1.3880208333352628</c:v>
                </c:pt>
                <c:pt idx="3380">
                  <c:v>1.3882638888894279</c:v>
                </c:pt>
                <c:pt idx="3381">
                  <c:v>1.3885069444435929</c:v>
                </c:pt>
                <c:pt idx="3382">
                  <c:v>1.3887499999977579</c:v>
                </c:pt>
                <c:pt idx="3383">
                  <c:v>1.388993055551923</c:v>
                </c:pt>
                <c:pt idx="3384">
                  <c:v>1.389236111113364</c:v>
                </c:pt>
                <c:pt idx="3385">
                  <c:v>1.389479166667529</c:v>
                </c:pt>
                <c:pt idx="3386">
                  <c:v>1.3897222222216941</c:v>
                </c:pt>
                <c:pt idx="3387">
                  <c:v>1.3899652777758591</c:v>
                </c:pt>
                <c:pt idx="3388">
                  <c:v>1.3902083333300241</c:v>
                </c:pt>
                <c:pt idx="3389">
                  <c:v>1.3904513888914651</c:v>
                </c:pt>
                <c:pt idx="3390">
                  <c:v>1.3906944444456302</c:v>
                </c:pt>
                <c:pt idx="3391">
                  <c:v>1.3909374999997952</c:v>
                </c:pt>
                <c:pt idx="3392">
                  <c:v>1.3911805555539603</c:v>
                </c:pt>
                <c:pt idx="3393">
                  <c:v>1.3914236111081253</c:v>
                </c:pt>
                <c:pt idx="3394">
                  <c:v>1.3916666666695663</c:v>
                </c:pt>
                <c:pt idx="3395">
                  <c:v>1.3919097222237313</c:v>
                </c:pt>
                <c:pt idx="3396">
                  <c:v>1.3921527777778964</c:v>
                </c:pt>
                <c:pt idx="3397">
                  <c:v>1.3923958333320614</c:v>
                </c:pt>
                <c:pt idx="3398">
                  <c:v>1.3926388888862264</c:v>
                </c:pt>
                <c:pt idx="3399">
                  <c:v>1.3928819444403915</c:v>
                </c:pt>
                <c:pt idx="3400">
                  <c:v>1.3931250000018325</c:v>
                </c:pt>
                <c:pt idx="3401">
                  <c:v>1.3933680555559975</c:v>
                </c:pt>
                <c:pt idx="3402">
                  <c:v>1.3936111111101626</c:v>
                </c:pt>
                <c:pt idx="3403">
                  <c:v>1.3938541666643276</c:v>
                </c:pt>
                <c:pt idx="3404">
                  <c:v>1.3940972222184926</c:v>
                </c:pt>
                <c:pt idx="3405">
                  <c:v>1.3943402777799336</c:v>
                </c:pt>
                <c:pt idx="3406">
                  <c:v>1.3945833333340987</c:v>
                </c:pt>
                <c:pt idx="3407">
                  <c:v>1.3948263888882637</c:v>
                </c:pt>
                <c:pt idx="3408">
                  <c:v>1.3950694444424288</c:v>
                </c:pt>
                <c:pt idx="3409">
                  <c:v>1.3953124999965938</c:v>
                </c:pt>
                <c:pt idx="3410">
                  <c:v>1.3955555555580348</c:v>
                </c:pt>
                <c:pt idx="3411">
                  <c:v>1.3958101851817035</c:v>
                </c:pt>
                <c:pt idx="3412">
                  <c:v>1.3960532407431445</c:v>
                </c:pt>
                <c:pt idx="3413">
                  <c:v>1.3962962962973096</c:v>
                </c:pt>
                <c:pt idx="3414">
                  <c:v>1.3965393518514746</c:v>
                </c:pt>
                <c:pt idx="3415">
                  <c:v>1.3967824074056396</c:v>
                </c:pt>
                <c:pt idx="3416">
                  <c:v>1.3970254629598047</c:v>
                </c:pt>
                <c:pt idx="3417">
                  <c:v>1.3972685185212457</c:v>
                </c:pt>
                <c:pt idx="3418">
                  <c:v>1.3975115740754107</c:v>
                </c:pt>
                <c:pt idx="3419">
                  <c:v>1.3977546296295758</c:v>
                </c:pt>
                <c:pt idx="3420">
                  <c:v>1.3979976851837408</c:v>
                </c:pt>
                <c:pt idx="3421">
                  <c:v>1.3982407407379058</c:v>
                </c:pt>
                <c:pt idx="3422">
                  <c:v>1.3984837962993468</c:v>
                </c:pt>
                <c:pt idx="3423">
                  <c:v>1.3987268518535119</c:v>
                </c:pt>
                <c:pt idx="3424">
                  <c:v>1.3989699074076769</c:v>
                </c:pt>
                <c:pt idx="3425">
                  <c:v>1.3992129629618419</c:v>
                </c:pt>
                <c:pt idx="3426">
                  <c:v>1.399456018516007</c:v>
                </c:pt>
                <c:pt idx="3427">
                  <c:v>1.399699074070172</c:v>
                </c:pt>
                <c:pt idx="3428">
                  <c:v>1.399942129631613</c:v>
                </c:pt>
                <c:pt idx="3429">
                  <c:v>1.4001851851857781</c:v>
                </c:pt>
                <c:pt idx="3430">
                  <c:v>1.4004282407399431</c:v>
                </c:pt>
                <c:pt idx="3431">
                  <c:v>1.4006712962941081</c:v>
                </c:pt>
                <c:pt idx="3432">
                  <c:v>1.4009143518482732</c:v>
                </c:pt>
                <c:pt idx="3433">
                  <c:v>1.4011574074097142</c:v>
                </c:pt>
                <c:pt idx="3434">
                  <c:v>1.4014004629638792</c:v>
                </c:pt>
                <c:pt idx="3435">
                  <c:v>1.4016435185180443</c:v>
                </c:pt>
                <c:pt idx="3436">
                  <c:v>1.4018865740722093</c:v>
                </c:pt>
                <c:pt idx="3437">
                  <c:v>1.4021296296263743</c:v>
                </c:pt>
                <c:pt idx="3438">
                  <c:v>1.4023726851878153</c:v>
                </c:pt>
                <c:pt idx="3439">
                  <c:v>1.4026157407419804</c:v>
                </c:pt>
                <c:pt idx="3440">
                  <c:v>1.4028587962961454</c:v>
                </c:pt>
                <c:pt idx="3441">
                  <c:v>1.4031018518503104</c:v>
                </c:pt>
                <c:pt idx="3442">
                  <c:v>1.4033449074044755</c:v>
                </c:pt>
                <c:pt idx="3443">
                  <c:v>1.4035879629659165</c:v>
                </c:pt>
                <c:pt idx="3444">
                  <c:v>1.4038310185200815</c:v>
                </c:pt>
                <c:pt idx="3445">
                  <c:v>1.4040740740742466</c:v>
                </c:pt>
                <c:pt idx="3446">
                  <c:v>1.4043171296284116</c:v>
                </c:pt>
                <c:pt idx="3447">
                  <c:v>1.4045601851825766</c:v>
                </c:pt>
                <c:pt idx="3448">
                  <c:v>1.4048032407367417</c:v>
                </c:pt>
                <c:pt idx="3449">
                  <c:v>1.4050462962981827</c:v>
                </c:pt>
                <c:pt idx="3450">
                  <c:v>1.4052893518523477</c:v>
                </c:pt>
                <c:pt idx="3451">
                  <c:v>1.4055324074065128</c:v>
                </c:pt>
                <c:pt idx="3452">
                  <c:v>1.4057754629606778</c:v>
                </c:pt>
                <c:pt idx="3453">
                  <c:v>1.4060185185148428</c:v>
                </c:pt>
                <c:pt idx="3454">
                  <c:v>1.4062615740762838</c:v>
                </c:pt>
                <c:pt idx="3455">
                  <c:v>1.4065046296304489</c:v>
                </c:pt>
                <c:pt idx="3456">
                  <c:v>1.4067476851846139</c:v>
                </c:pt>
                <c:pt idx="3457">
                  <c:v>1.4069907407387789</c:v>
                </c:pt>
                <c:pt idx="3458">
                  <c:v>1.407233796292944</c:v>
                </c:pt>
                <c:pt idx="3459">
                  <c:v>1.407476851854385</c:v>
                </c:pt>
                <c:pt idx="3460">
                  <c:v>1.4077314814780537</c:v>
                </c:pt>
                <c:pt idx="3461">
                  <c:v>1.4079745370394947</c:v>
                </c:pt>
                <c:pt idx="3462">
                  <c:v>1.4082175925936598</c:v>
                </c:pt>
                <c:pt idx="3463">
                  <c:v>1.4084606481478248</c:v>
                </c:pt>
                <c:pt idx="3464">
                  <c:v>1.4087037037019898</c:v>
                </c:pt>
                <c:pt idx="3465">
                  <c:v>1.4089467592561549</c:v>
                </c:pt>
                <c:pt idx="3466">
                  <c:v>1.4091898148175959</c:v>
                </c:pt>
                <c:pt idx="3467">
                  <c:v>1.4094328703717609</c:v>
                </c:pt>
                <c:pt idx="3468">
                  <c:v>1.4096759259259259</c:v>
                </c:pt>
                <c:pt idx="3469">
                  <c:v>1.409918981480091</c:v>
                </c:pt>
                <c:pt idx="3470">
                  <c:v>1.410162037034256</c:v>
                </c:pt>
                <c:pt idx="3471">
                  <c:v>1.410405092595697</c:v>
                </c:pt>
                <c:pt idx="3472">
                  <c:v>1.4106481481498621</c:v>
                </c:pt>
                <c:pt idx="3473">
                  <c:v>1.4108912037040271</c:v>
                </c:pt>
                <c:pt idx="3474">
                  <c:v>1.4111342592581921</c:v>
                </c:pt>
                <c:pt idx="3475">
                  <c:v>1.4113773148123572</c:v>
                </c:pt>
                <c:pt idx="3476">
                  <c:v>1.4116203703665222</c:v>
                </c:pt>
                <c:pt idx="3477">
                  <c:v>1.4118634259279632</c:v>
                </c:pt>
                <c:pt idx="3478">
                  <c:v>1.4121064814821283</c:v>
                </c:pt>
                <c:pt idx="3479">
                  <c:v>1.4123495370362933</c:v>
                </c:pt>
                <c:pt idx="3480">
                  <c:v>1.4125925925904583</c:v>
                </c:pt>
                <c:pt idx="3481">
                  <c:v>1.4128356481446234</c:v>
                </c:pt>
                <c:pt idx="3482">
                  <c:v>1.4130787037060644</c:v>
                </c:pt>
                <c:pt idx="3483">
                  <c:v>1.4133217592602294</c:v>
                </c:pt>
                <c:pt idx="3484">
                  <c:v>1.4135648148143944</c:v>
                </c:pt>
                <c:pt idx="3485">
                  <c:v>1.4138078703685595</c:v>
                </c:pt>
                <c:pt idx="3486">
                  <c:v>1.4140509259227245</c:v>
                </c:pt>
                <c:pt idx="3487">
                  <c:v>1.4142939814841655</c:v>
                </c:pt>
                <c:pt idx="3488">
                  <c:v>1.4145370370383306</c:v>
                </c:pt>
                <c:pt idx="3489">
                  <c:v>1.4147800925924956</c:v>
                </c:pt>
                <c:pt idx="3490">
                  <c:v>1.4150231481466606</c:v>
                </c:pt>
                <c:pt idx="3491">
                  <c:v>1.4152662037008257</c:v>
                </c:pt>
                <c:pt idx="3492">
                  <c:v>1.4155092592622667</c:v>
                </c:pt>
                <c:pt idx="3493">
                  <c:v>1.4157523148164317</c:v>
                </c:pt>
                <c:pt idx="3494">
                  <c:v>1.4159953703705968</c:v>
                </c:pt>
                <c:pt idx="3495">
                  <c:v>1.4162384259247618</c:v>
                </c:pt>
                <c:pt idx="3496">
                  <c:v>1.4164814814789268</c:v>
                </c:pt>
                <c:pt idx="3497">
                  <c:v>1.4167245370330919</c:v>
                </c:pt>
                <c:pt idx="3498">
                  <c:v>1.4169675925945329</c:v>
                </c:pt>
                <c:pt idx="3499">
                  <c:v>1.4172106481486979</c:v>
                </c:pt>
                <c:pt idx="3500">
                  <c:v>1.4174537037028629</c:v>
                </c:pt>
                <c:pt idx="3501">
                  <c:v>1.417696759257028</c:v>
                </c:pt>
                <c:pt idx="3502">
                  <c:v>1.417939814811193</c:v>
                </c:pt>
                <c:pt idx="3503">
                  <c:v>1.418182870372634</c:v>
                </c:pt>
                <c:pt idx="3504">
                  <c:v>1.4184259259267991</c:v>
                </c:pt>
                <c:pt idx="3505">
                  <c:v>1.4186689814809641</c:v>
                </c:pt>
                <c:pt idx="3506">
                  <c:v>1.4189120370351291</c:v>
                </c:pt>
                <c:pt idx="3507">
                  <c:v>1.4191550925892942</c:v>
                </c:pt>
                <c:pt idx="3508">
                  <c:v>1.4194097222202389</c:v>
                </c:pt>
                <c:pt idx="3509">
                  <c:v>1.4196527777744039</c:v>
                </c:pt>
                <c:pt idx="3510">
                  <c:v>1.4198958333358449</c:v>
                </c:pt>
                <c:pt idx="3511">
                  <c:v>1.4201388888900099</c:v>
                </c:pt>
                <c:pt idx="3512">
                  <c:v>1.420381944444175</c:v>
                </c:pt>
                <c:pt idx="3513">
                  <c:v>1.42062499999834</c:v>
                </c:pt>
                <c:pt idx="3514">
                  <c:v>1.4208680555525051</c:v>
                </c:pt>
                <c:pt idx="3515">
                  <c:v>1.4211111111139461</c:v>
                </c:pt>
                <c:pt idx="3516">
                  <c:v>1.4213541666681111</c:v>
                </c:pt>
                <c:pt idx="3517">
                  <c:v>1.4215972222222761</c:v>
                </c:pt>
                <c:pt idx="3518">
                  <c:v>1.4218402777764412</c:v>
                </c:pt>
                <c:pt idx="3519">
                  <c:v>1.4220833333306062</c:v>
                </c:pt>
                <c:pt idx="3520">
                  <c:v>1.4223263888847713</c:v>
                </c:pt>
                <c:pt idx="3521">
                  <c:v>1.4225694444462123</c:v>
                </c:pt>
                <c:pt idx="3522">
                  <c:v>1.4228125000003773</c:v>
                </c:pt>
                <c:pt idx="3523">
                  <c:v>1.4230555555545423</c:v>
                </c:pt>
                <c:pt idx="3524">
                  <c:v>1.4232986111087074</c:v>
                </c:pt>
                <c:pt idx="3525">
                  <c:v>1.4235416666628724</c:v>
                </c:pt>
                <c:pt idx="3526">
                  <c:v>1.4237847222243134</c:v>
                </c:pt>
                <c:pt idx="3527">
                  <c:v>1.4240277777784784</c:v>
                </c:pt>
                <c:pt idx="3528">
                  <c:v>1.4242708333326435</c:v>
                </c:pt>
                <c:pt idx="3529">
                  <c:v>1.4245138888868085</c:v>
                </c:pt>
                <c:pt idx="3530">
                  <c:v>1.4247569444409736</c:v>
                </c:pt>
                <c:pt idx="3531">
                  <c:v>1.4250000000024146</c:v>
                </c:pt>
                <c:pt idx="3532">
                  <c:v>1.4252430555565796</c:v>
                </c:pt>
                <c:pt idx="3533">
                  <c:v>1.4254861111107446</c:v>
                </c:pt>
                <c:pt idx="3534">
                  <c:v>1.4257291666649097</c:v>
                </c:pt>
                <c:pt idx="3535">
                  <c:v>1.4259722222190747</c:v>
                </c:pt>
                <c:pt idx="3536">
                  <c:v>1.4262152777805157</c:v>
                </c:pt>
                <c:pt idx="3537">
                  <c:v>1.4264583333346808</c:v>
                </c:pt>
                <c:pt idx="3538">
                  <c:v>1.4267013888888458</c:v>
                </c:pt>
                <c:pt idx="3539">
                  <c:v>1.4269444444430108</c:v>
                </c:pt>
                <c:pt idx="3540">
                  <c:v>1.4271874999971759</c:v>
                </c:pt>
                <c:pt idx="3541">
                  <c:v>1.4274305555586169</c:v>
                </c:pt>
                <c:pt idx="3542">
                  <c:v>1.4276736111127819</c:v>
                </c:pt>
                <c:pt idx="3543">
                  <c:v>1.4279166666669469</c:v>
                </c:pt>
                <c:pt idx="3544">
                  <c:v>1.428159722221112</c:v>
                </c:pt>
                <c:pt idx="3545">
                  <c:v>1.428402777775277</c:v>
                </c:pt>
                <c:pt idx="3546">
                  <c:v>1.4286458333294421</c:v>
                </c:pt>
                <c:pt idx="3547">
                  <c:v>1.4288888888908831</c:v>
                </c:pt>
                <c:pt idx="3548">
                  <c:v>1.4291319444450481</c:v>
                </c:pt>
                <c:pt idx="3549">
                  <c:v>1.4293749999992131</c:v>
                </c:pt>
                <c:pt idx="3550">
                  <c:v>1.4296180555533782</c:v>
                </c:pt>
                <c:pt idx="3551">
                  <c:v>1.4298611111075432</c:v>
                </c:pt>
                <c:pt idx="3552">
                  <c:v>1.4301041666689842</c:v>
                </c:pt>
                <c:pt idx="3553">
                  <c:v>1.4303472222231493</c:v>
                </c:pt>
                <c:pt idx="3554">
                  <c:v>1.4305902777773143</c:v>
                </c:pt>
                <c:pt idx="3555">
                  <c:v>1.4308333333314793</c:v>
                </c:pt>
                <c:pt idx="3556">
                  <c:v>1.4310763888856444</c:v>
                </c:pt>
                <c:pt idx="3557">
                  <c:v>1.4313310185165891</c:v>
                </c:pt>
                <c:pt idx="3558">
                  <c:v>1.4315740740707541</c:v>
                </c:pt>
                <c:pt idx="3559">
                  <c:v>1.4318171296321951</c:v>
                </c:pt>
                <c:pt idx="3560">
                  <c:v>1.4320601851863601</c:v>
                </c:pt>
                <c:pt idx="3561">
                  <c:v>1.4323032407405252</c:v>
                </c:pt>
                <c:pt idx="3562">
                  <c:v>1.4325462962946902</c:v>
                </c:pt>
                <c:pt idx="3563">
                  <c:v>1.4327893518488553</c:v>
                </c:pt>
                <c:pt idx="3564">
                  <c:v>1.4330324074102962</c:v>
                </c:pt>
                <c:pt idx="3565">
                  <c:v>1.4332754629644613</c:v>
                </c:pt>
                <c:pt idx="3566">
                  <c:v>1.4335185185186263</c:v>
                </c:pt>
                <c:pt idx="3567">
                  <c:v>1.4337615740727914</c:v>
                </c:pt>
                <c:pt idx="3568">
                  <c:v>1.4340046296269564</c:v>
                </c:pt>
                <c:pt idx="3569">
                  <c:v>1.4342476851811214</c:v>
                </c:pt>
                <c:pt idx="3570">
                  <c:v>1.4344907407425624</c:v>
                </c:pt>
                <c:pt idx="3571">
                  <c:v>1.4347337962967275</c:v>
                </c:pt>
                <c:pt idx="3572">
                  <c:v>1.4349768518508925</c:v>
                </c:pt>
                <c:pt idx="3573">
                  <c:v>1.4352199074050576</c:v>
                </c:pt>
                <c:pt idx="3574">
                  <c:v>1.4354629629592226</c:v>
                </c:pt>
                <c:pt idx="3575">
                  <c:v>1.4357060185206636</c:v>
                </c:pt>
                <c:pt idx="3576">
                  <c:v>1.4359490740748286</c:v>
                </c:pt>
                <c:pt idx="3577">
                  <c:v>1.4361921296289937</c:v>
                </c:pt>
                <c:pt idx="3578">
                  <c:v>1.4364351851831587</c:v>
                </c:pt>
                <c:pt idx="3579">
                  <c:v>1.4366782407373238</c:v>
                </c:pt>
                <c:pt idx="3580">
                  <c:v>1.4369212962987647</c:v>
                </c:pt>
                <c:pt idx="3581">
                  <c:v>1.4371643518529298</c:v>
                </c:pt>
                <c:pt idx="3582">
                  <c:v>1.4374074074070948</c:v>
                </c:pt>
                <c:pt idx="3583">
                  <c:v>1.4376504629612599</c:v>
                </c:pt>
                <c:pt idx="3584">
                  <c:v>1.4378935185154249</c:v>
                </c:pt>
                <c:pt idx="3585">
                  <c:v>1.4381365740768659</c:v>
                </c:pt>
                <c:pt idx="3586">
                  <c:v>1.4383796296310309</c:v>
                </c:pt>
                <c:pt idx="3587">
                  <c:v>1.438622685185196</c:v>
                </c:pt>
                <c:pt idx="3588">
                  <c:v>1.438865740739361</c:v>
                </c:pt>
                <c:pt idx="3589">
                  <c:v>1.4391087962935261</c:v>
                </c:pt>
                <c:pt idx="3590">
                  <c:v>1.4393518518549671</c:v>
                </c:pt>
                <c:pt idx="3591">
                  <c:v>1.4395949074091321</c:v>
                </c:pt>
                <c:pt idx="3592">
                  <c:v>1.4398379629632971</c:v>
                </c:pt>
                <c:pt idx="3593">
                  <c:v>1.4400810185174622</c:v>
                </c:pt>
                <c:pt idx="3594">
                  <c:v>1.4403240740716272</c:v>
                </c:pt>
                <c:pt idx="3595">
                  <c:v>1.4405671296257923</c:v>
                </c:pt>
                <c:pt idx="3596">
                  <c:v>1.4408101851872332</c:v>
                </c:pt>
                <c:pt idx="3597">
                  <c:v>1.4410532407413983</c:v>
                </c:pt>
                <c:pt idx="3598">
                  <c:v>1.4412962962955633</c:v>
                </c:pt>
                <c:pt idx="3599">
                  <c:v>1.4415393518497284</c:v>
                </c:pt>
                <c:pt idx="3600">
                  <c:v>1.4417824074038934</c:v>
                </c:pt>
                <c:pt idx="3601">
                  <c:v>1.4420254629653344</c:v>
                </c:pt>
                <c:pt idx="3602">
                  <c:v>1.4422685185194994</c:v>
                </c:pt>
                <c:pt idx="3603">
                  <c:v>1.4425115740736645</c:v>
                </c:pt>
                <c:pt idx="3604">
                  <c:v>1.4427546296278295</c:v>
                </c:pt>
                <c:pt idx="3605">
                  <c:v>1.4430092592587742</c:v>
                </c:pt>
                <c:pt idx="3606">
                  <c:v>1.4432523148129393</c:v>
                </c:pt>
                <c:pt idx="3607">
                  <c:v>1.4434953703671043</c:v>
                </c:pt>
                <c:pt idx="3608">
                  <c:v>1.4437384259285453</c:v>
                </c:pt>
                <c:pt idx="3609">
                  <c:v>1.4439814814827103</c:v>
                </c:pt>
                <c:pt idx="3610">
                  <c:v>1.4442245370368754</c:v>
                </c:pt>
                <c:pt idx="3611">
                  <c:v>1.4444675925910404</c:v>
                </c:pt>
                <c:pt idx="3612">
                  <c:v>1.4447106481452054</c:v>
                </c:pt>
                <c:pt idx="3613">
                  <c:v>1.4449537037066464</c:v>
                </c:pt>
                <c:pt idx="3614">
                  <c:v>1.4451967592608115</c:v>
                </c:pt>
                <c:pt idx="3615">
                  <c:v>1.4454398148149765</c:v>
                </c:pt>
                <c:pt idx="3616">
                  <c:v>1.4456828703691416</c:v>
                </c:pt>
                <c:pt idx="3617">
                  <c:v>1.4459259259233066</c:v>
                </c:pt>
                <c:pt idx="3618">
                  <c:v>1.4461689814774716</c:v>
                </c:pt>
                <c:pt idx="3619">
                  <c:v>1.4464120370389126</c:v>
                </c:pt>
                <c:pt idx="3620">
                  <c:v>1.4466550925930777</c:v>
                </c:pt>
                <c:pt idx="3621">
                  <c:v>1.4468981481472427</c:v>
                </c:pt>
                <c:pt idx="3622">
                  <c:v>1.4471412037014078</c:v>
                </c:pt>
                <c:pt idx="3623">
                  <c:v>1.4473842592555728</c:v>
                </c:pt>
                <c:pt idx="3624">
                  <c:v>1.4476273148170138</c:v>
                </c:pt>
                <c:pt idx="3625">
                  <c:v>1.4478703703711788</c:v>
                </c:pt>
                <c:pt idx="3626">
                  <c:v>1.4481134259253439</c:v>
                </c:pt>
                <c:pt idx="3627">
                  <c:v>1.4483564814795089</c:v>
                </c:pt>
                <c:pt idx="3628">
                  <c:v>1.4485995370336739</c:v>
                </c:pt>
                <c:pt idx="3629">
                  <c:v>1.4488425925951149</c:v>
                </c:pt>
                <c:pt idx="3630">
                  <c:v>1.44908564814928</c:v>
                </c:pt>
                <c:pt idx="3631">
                  <c:v>1.449328703703445</c:v>
                </c:pt>
                <c:pt idx="3632">
                  <c:v>1.4495717592576101</c:v>
                </c:pt>
                <c:pt idx="3633">
                  <c:v>1.4498148148117751</c:v>
                </c:pt>
                <c:pt idx="3634">
                  <c:v>1.4500578703732161</c:v>
                </c:pt>
                <c:pt idx="3635">
                  <c:v>1.4503009259273811</c:v>
                </c:pt>
                <c:pt idx="3636">
                  <c:v>1.4505439814815462</c:v>
                </c:pt>
                <c:pt idx="3637">
                  <c:v>1.4507870370357112</c:v>
                </c:pt>
                <c:pt idx="3638">
                  <c:v>1.4510300925898763</c:v>
                </c:pt>
                <c:pt idx="3639">
                  <c:v>1.4512731481440413</c:v>
                </c:pt>
                <c:pt idx="3640">
                  <c:v>1.4515162037054823</c:v>
                </c:pt>
                <c:pt idx="3641">
                  <c:v>1.4517592592596473</c:v>
                </c:pt>
                <c:pt idx="3642">
                  <c:v>1.4520023148138124</c:v>
                </c:pt>
                <c:pt idx="3643">
                  <c:v>1.4522453703679774</c:v>
                </c:pt>
                <c:pt idx="3644">
                  <c:v>1.4524884259221424</c:v>
                </c:pt>
                <c:pt idx="3645">
                  <c:v>1.4527314814835834</c:v>
                </c:pt>
                <c:pt idx="3646">
                  <c:v>1.4529745370377485</c:v>
                </c:pt>
                <c:pt idx="3647">
                  <c:v>1.4532175925919135</c:v>
                </c:pt>
                <c:pt idx="3648">
                  <c:v>1.4534606481460786</c:v>
                </c:pt>
                <c:pt idx="3649">
                  <c:v>1.4537037037002436</c:v>
                </c:pt>
                <c:pt idx="3650">
                  <c:v>1.4539467592616846</c:v>
                </c:pt>
                <c:pt idx="3651">
                  <c:v>1.4541898148158496</c:v>
                </c:pt>
                <c:pt idx="3652">
                  <c:v>1.4544328703700147</c:v>
                </c:pt>
                <c:pt idx="3653">
                  <c:v>1.4546759259241797</c:v>
                </c:pt>
                <c:pt idx="3654">
                  <c:v>1.4549305555551244</c:v>
                </c:pt>
                <c:pt idx="3655">
                  <c:v>1.4551736111092894</c:v>
                </c:pt>
                <c:pt idx="3656">
                  <c:v>1.4554166666634545</c:v>
                </c:pt>
                <c:pt idx="3657">
                  <c:v>1.4556597222248955</c:v>
                </c:pt>
                <c:pt idx="3658">
                  <c:v>1.4559027777790605</c:v>
                </c:pt>
                <c:pt idx="3659">
                  <c:v>1.4561458333332256</c:v>
                </c:pt>
                <c:pt idx="3660">
                  <c:v>1.4563888888873906</c:v>
                </c:pt>
                <c:pt idx="3661">
                  <c:v>1.4566319444415556</c:v>
                </c:pt>
                <c:pt idx="3662">
                  <c:v>1.4568750000029966</c:v>
                </c:pt>
                <c:pt idx="3663">
                  <c:v>1.4571180555571617</c:v>
                </c:pt>
                <c:pt idx="3664">
                  <c:v>1.4573611111113267</c:v>
                </c:pt>
                <c:pt idx="3665">
                  <c:v>1.4576041666654918</c:v>
                </c:pt>
                <c:pt idx="3666">
                  <c:v>1.4578472222196568</c:v>
                </c:pt>
                <c:pt idx="3667">
                  <c:v>1.4580902777738218</c:v>
                </c:pt>
                <c:pt idx="3668">
                  <c:v>1.4583333333352628</c:v>
                </c:pt>
                <c:pt idx="3669">
                  <c:v>1.4585763888894279</c:v>
                </c:pt>
                <c:pt idx="3670">
                  <c:v>1.4588194444435929</c:v>
                </c:pt>
                <c:pt idx="3671">
                  <c:v>1.4590624999977579</c:v>
                </c:pt>
                <c:pt idx="3672">
                  <c:v>1.459305555551923</c:v>
                </c:pt>
                <c:pt idx="3673">
                  <c:v>1.459548611113364</c:v>
                </c:pt>
                <c:pt idx="3674">
                  <c:v>1.459791666667529</c:v>
                </c:pt>
                <c:pt idx="3675">
                  <c:v>1.4600347222216941</c:v>
                </c:pt>
                <c:pt idx="3676">
                  <c:v>1.4602777777758591</c:v>
                </c:pt>
                <c:pt idx="3677">
                  <c:v>1.4605208333300241</c:v>
                </c:pt>
                <c:pt idx="3678">
                  <c:v>1.4607638888914651</c:v>
                </c:pt>
                <c:pt idx="3679">
                  <c:v>1.4610069444456302</c:v>
                </c:pt>
                <c:pt idx="3680">
                  <c:v>1.4612499999997952</c:v>
                </c:pt>
                <c:pt idx="3681">
                  <c:v>1.4614930555539603</c:v>
                </c:pt>
                <c:pt idx="3682">
                  <c:v>1.4617361111081253</c:v>
                </c:pt>
                <c:pt idx="3683">
                  <c:v>1.4619791666695663</c:v>
                </c:pt>
                <c:pt idx="3684">
                  <c:v>1.4622222222237313</c:v>
                </c:pt>
                <c:pt idx="3685">
                  <c:v>1.4624652777778964</c:v>
                </c:pt>
                <c:pt idx="3686">
                  <c:v>1.4627083333320614</c:v>
                </c:pt>
                <c:pt idx="3687">
                  <c:v>1.4629513888862264</c:v>
                </c:pt>
                <c:pt idx="3688">
                  <c:v>1.4631944444403915</c:v>
                </c:pt>
                <c:pt idx="3689">
                  <c:v>1.4634375000018325</c:v>
                </c:pt>
                <c:pt idx="3690">
                  <c:v>1.4636805555559975</c:v>
                </c:pt>
                <c:pt idx="3691">
                  <c:v>1.4639236111101626</c:v>
                </c:pt>
                <c:pt idx="3692">
                  <c:v>1.4641666666643276</c:v>
                </c:pt>
                <c:pt idx="3693">
                  <c:v>1.4644097222184926</c:v>
                </c:pt>
                <c:pt idx="3694">
                  <c:v>1.4646527777799336</c:v>
                </c:pt>
                <c:pt idx="3695">
                  <c:v>1.4648958333340987</c:v>
                </c:pt>
                <c:pt idx="3696">
                  <c:v>1.4651388888882637</c:v>
                </c:pt>
                <c:pt idx="3697">
                  <c:v>1.4653819444424288</c:v>
                </c:pt>
                <c:pt idx="3698">
                  <c:v>1.4656249999965938</c:v>
                </c:pt>
                <c:pt idx="3699">
                  <c:v>1.4658680555580348</c:v>
                </c:pt>
                <c:pt idx="3700">
                  <c:v>1.4661111111121998</c:v>
                </c:pt>
                <c:pt idx="3701">
                  <c:v>1.4663541666663649</c:v>
                </c:pt>
                <c:pt idx="3702">
                  <c:v>1.4666087962973096</c:v>
                </c:pt>
                <c:pt idx="3703">
                  <c:v>1.4668518518514746</c:v>
                </c:pt>
                <c:pt idx="3704">
                  <c:v>1.4670949074056396</c:v>
                </c:pt>
                <c:pt idx="3705">
                  <c:v>1.4673379629598047</c:v>
                </c:pt>
                <c:pt idx="3706">
                  <c:v>1.4675810185212457</c:v>
                </c:pt>
                <c:pt idx="3707">
                  <c:v>1.4678240740754107</c:v>
                </c:pt>
                <c:pt idx="3708">
                  <c:v>1.4680671296295758</c:v>
                </c:pt>
                <c:pt idx="3709">
                  <c:v>1.4683101851837408</c:v>
                </c:pt>
                <c:pt idx="3710">
                  <c:v>1.4685532407379058</c:v>
                </c:pt>
                <c:pt idx="3711">
                  <c:v>1.4687962962993468</c:v>
                </c:pt>
                <c:pt idx="3712">
                  <c:v>1.4690393518535119</c:v>
                </c:pt>
                <c:pt idx="3713">
                  <c:v>1.4692824074076769</c:v>
                </c:pt>
                <c:pt idx="3714">
                  <c:v>1.4695254629618419</c:v>
                </c:pt>
                <c:pt idx="3715">
                  <c:v>1.469768518516007</c:v>
                </c:pt>
                <c:pt idx="3716">
                  <c:v>1.470011574070172</c:v>
                </c:pt>
                <c:pt idx="3717">
                  <c:v>1.470254629631613</c:v>
                </c:pt>
                <c:pt idx="3718">
                  <c:v>1.4704976851857781</c:v>
                </c:pt>
                <c:pt idx="3719">
                  <c:v>1.4707407407399431</c:v>
                </c:pt>
                <c:pt idx="3720">
                  <c:v>1.4709837962941081</c:v>
                </c:pt>
                <c:pt idx="3721">
                  <c:v>1.4712268518482732</c:v>
                </c:pt>
                <c:pt idx="3722">
                  <c:v>1.4714699074097142</c:v>
                </c:pt>
                <c:pt idx="3723">
                  <c:v>1.4717129629638792</c:v>
                </c:pt>
                <c:pt idx="3724">
                  <c:v>1.4719560185180443</c:v>
                </c:pt>
                <c:pt idx="3725">
                  <c:v>1.4721990740722093</c:v>
                </c:pt>
                <c:pt idx="3726">
                  <c:v>1.4724421296263743</c:v>
                </c:pt>
                <c:pt idx="3727">
                  <c:v>1.4726851851878153</c:v>
                </c:pt>
                <c:pt idx="3728">
                  <c:v>1.4729282407419804</c:v>
                </c:pt>
                <c:pt idx="3729">
                  <c:v>1.4731712962961454</c:v>
                </c:pt>
                <c:pt idx="3730">
                  <c:v>1.4734143518503104</c:v>
                </c:pt>
                <c:pt idx="3731">
                  <c:v>1.4736574074044755</c:v>
                </c:pt>
                <c:pt idx="3732">
                  <c:v>1.4739004629659165</c:v>
                </c:pt>
                <c:pt idx="3733">
                  <c:v>1.4741435185200815</c:v>
                </c:pt>
                <c:pt idx="3734">
                  <c:v>1.4743865740742466</c:v>
                </c:pt>
                <c:pt idx="3735">
                  <c:v>1.4746296296284116</c:v>
                </c:pt>
                <c:pt idx="3736">
                  <c:v>1.4748726851825766</c:v>
                </c:pt>
                <c:pt idx="3737">
                  <c:v>1.4751157407367417</c:v>
                </c:pt>
                <c:pt idx="3738">
                  <c:v>1.4753587962981827</c:v>
                </c:pt>
                <c:pt idx="3739">
                  <c:v>1.4756018518523477</c:v>
                </c:pt>
                <c:pt idx="3740">
                  <c:v>1.4758449074065128</c:v>
                </c:pt>
                <c:pt idx="3741">
                  <c:v>1.4760879629606778</c:v>
                </c:pt>
                <c:pt idx="3742">
                  <c:v>1.4763310185148428</c:v>
                </c:pt>
                <c:pt idx="3743">
                  <c:v>1.4765740740762838</c:v>
                </c:pt>
                <c:pt idx="3744">
                  <c:v>1.4768171296304489</c:v>
                </c:pt>
                <c:pt idx="3745">
                  <c:v>1.4770601851846139</c:v>
                </c:pt>
                <c:pt idx="3746">
                  <c:v>1.4773032407387789</c:v>
                </c:pt>
                <c:pt idx="3747">
                  <c:v>1.477546296292944</c:v>
                </c:pt>
                <c:pt idx="3748">
                  <c:v>1.477789351854385</c:v>
                </c:pt>
                <c:pt idx="3749">
                  <c:v>1.47803240740855</c:v>
                </c:pt>
                <c:pt idx="3750">
                  <c:v>1.4782870370394947</c:v>
                </c:pt>
                <c:pt idx="3751">
                  <c:v>1.4785300925936598</c:v>
                </c:pt>
                <c:pt idx="3752">
                  <c:v>1.4787731481478248</c:v>
                </c:pt>
                <c:pt idx="3753">
                  <c:v>1.4790162037019898</c:v>
                </c:pt>
                <c:pt idx="3754">
                  <c:v>1.4792592592561549</c:v>
                </c:pt>
                <c:pt idx="3755">
                  <c:v>1.4795023148175959</c:v>
                </c:pt>
                <c:pt idx="3756">
                  <c:v>1.4797453703717609</c:v>
                </c:pt>
                <c:pt idx="3757">
                  <c:v>1.4799884259259259</c:v>
                </c:pt>
                <c:pt idx="3758">
                  <c:v>1.480231481480091</c:v>
                </c:pt>
                <c:pt idx="3759">
                  <c:v>1.480474537034256</c:v>
                </c:pt>
                <c:pt idx="3760">
                  <c:v>1.480717592595697</c:v>
                </c:pt>
                <c:pt idx="3761">
                  <c:v>1.4809606481498621</c:v>
                </c:pt>
                <c:pt idx="3762">
                  <c:v>1.4812037037040271</c:v>
                </c:pt>
                <c:pt idx="3763">
                  <c:v>1.4814467592581921</c:v>
                </c:pt>
                <c:pt idx="3764">
                  <c:v>1.4816898148123572</c:v>
                </c:pt>
                <c:pt idx="3765">
                  <c:v>1.4819328703665222</c:v>
                </c:pt>
                <c:pt idx="3766">
                  <c:v>1.4821759259279632</c:v>
                </c:pt>
                <c:pt idx="3767">
                  <c:v>1.4824189814821283</c:v>
                </c:pt>
                <c:pt idx="3768">
                  <c:v>1.4826620370362933</c:v>
                </c:pt>
                <c:pt idx="3769">
                  <c:v>1.4829050925904583</c:v>
                </c:pt>
                <c:pt idx="3770">
                  <c:v>1.4831481481446234</c:v>
                </c:pt>
                <c:pt idx="3771">
                  <c:v>1.4833912037060644</c:v>
                </c:pt>
                <c:pt idx="3772">
                  <c:v>1.4836342592602294</c:v>
                </c:pt>
                <c:pt idx="3773">
                  <c:v>1.4838773148143944</c:v>
                </c:pt>
                <c:pt idx="3774">
                  <c:v>1.4841203703685595</c:v>
                </c:pt>
                <c:pt idx="3775">
                  <c:v>1.4843634259227245</c:v>
                </c:pt>
                <c:pt idx="3776">
                  <c:v>1.4846064814841655</c:v>
                </c:pt>
                <c:pt idx="3777">
                  <c:v>1.4848495370383306</c:v>
                </c:pt>
                <c:pt idx="3778">
                  <c:v>1.4850925925924956</c:v>
                </c:pt>
                <c:pt idx="3779">
                  <c:v>1.4853356481466606</c:v>
                </c:pt>
                <c:pt idx="3780">
                  <c:v>1.4855787037008257</c:v>
                </c:pt>
                <c:pt idx="3781">
                  <c:v>1.4858217592622667</c:v>
                </c:pt>
                <c:pt idx="3782">
                  <c:v>1.4860648148164317</c:v>
                </c:pt>
                <c:pt idx="3783">
                  <c:v>1.4863078703705968</c:v>
                </c:pt>
                <c:pt idx="3784">
                  <c:v>1.4865509259247618</c:v>
                </c:pt>
                <c:pt idx="3785">
                  <c:v>1.4867939814789268</c:v>
                </c:pt>
                <c:pt idx="3786">
                  <c:v>1.4870370370330919</c:v>
                </c:pt>
                <c:pt idx="3787">
                  <c:v>1.4872800925945329</c:v>
                </c:pt>
                <c:pt idx="3788">
                  <c:v>1.4875231481486979</c:v>
                </c:pt>
                <c:pt idx="3789">
                  <c:v>1.4877662037028629</c:v>
                </c:pt>
                <c:pt idx="3790">
                  <c:v>1.488009259257028</c:v>
                </c:pt>
                <c:pt idx="3791">
                  <c:v>1.488252314811193</c:v>
                </c:pt>
                <c:pt idx="3792">
                  <c:v>1.488495370372634</c:v>
                </c:pt>
                <c:pt idx="3793">
                  <c:v>1.4887384259267991</c:v>
                </c:pt>
                <c:pt idx="3794">
                  <c:v>1.4889814814809641</c:v>
                </c:pt>
                <c:pt idx="3795">
                  <c:v>1.4892245370351291</c:v>
                </c:pt>
                <c:pt idx="3796">
                  <c:v>1.4894675925892942</c:v>
                </c:pt>
                <c:pt idx="3797">
                  <c:v>1.4897106481507352</c:v>
                </c:pt>
                <c:pt idx="3798">
                  <c:v>1.4899537037049002</c:v>
                </c:pt>
                <c:pt idx="3799">
                  <c:v>1.4902083333358449</c:v>
                </c:pt>
                <c:pt idx="3800">
                  <c:v>1.4904513888900099</c:v>
                </c:pt>
                <c:pt idx="3801">
                  <c:v>1.490694444444175</c:v>
                </c:pt>
                <c:pt idx="3802">
                  <c:v>1.49093749999834</c:v>
                </c:pt>
                <c:pt idx="3803">
                  <c:v>1.4911805555525051</c:v>
                </c:pt>
                <c:pt idx="3804">
                  <c:v>1.4914236111139461</c:v>
                </c:pt>
                <c:pt idx="3805">
                  <c:v>1.4916666666681111</c:v>
                </c:pt>
                <c:pt idx="3806">
                  <c:v>1.4919097222222761</c:v>
                </c:pt>
                <c:pt idx="3807">
                  <c:v>1.4921527777764412</c:v>
                </c:pt>
                <c:pt idx="3808">
                  <c:v>1.4923958333306062</c:v>
                </c:pt>
                <c:pt idx="3809">
                  <c:v>1.4926388888847713</c:v>
                </c:pt>
                <c:pt idx="3810">
                  <c:v>1.4928819444462123</c:v>
                </c:pt>
                <c:pt idx="3811">
                  <c:v>1.4931250000003773</c:v>
                </c:pt>
                <c:pt idx="3812">
                  <c:v>1.4933680555545423</c:v>
                </c:pt>
                <c:pt idx="3813">
                  <c:v>1.4936111111087074</c:v>
                </c:pt>
                <c:pt idx="3814">
                  <c:v>1.4938541666628724</c:v>
                </c:pt>
                <c:pt idx="3815">
                  <c:v>1.4940972222243134</c:v>
                </c:pt>
                <c:pt idx="3816">
                  <c:v>1.4943402777784784</c:v>
                </c:pt>
                <c:pt idx="3817">
                  <c:v>1.4945833333326435</c:v>
                </c:pt>
                <c:pt idx="3818">
                  <c:v>1.4948263888868085</c:v>
                </c:pt>
                <c:pt idx="3819">
                  <c:v>1.4950694444409736</c:v>
                </c:pt>
                <c:pt idx="3820">
                  <c:v>1.4953125000024146</c:v>
                </c:pt>
                <c:pt idx="3821">
                  <c:v>1.4955555555565796</c:v>
                </c:pt>
                <c:pt idx="3822">
                  <c:v>1.4957986111107446</c:v>
                </c:pt>
                <c:pt idx="3823">
                  <c:v>1.4960416666649097</c:v>
                </c:pt>
                <c:pt idx="3824">
                  <c:v>1.4962847222190747</c:v>
                </c:pt>
                <c:pt idx="3825">
                  <c:v>1.4965277777805157</c:v>
                </c:pt>
                <c:pt idx="3826">
                  <c:v>1.4967708333346808</c:v>
                </c:pt>
                <c:pt idx="3827">
                  <c:v>1.4970138888888458</c:v>
                </c:pt>
                <c:pt idx="3828">
                  <c:v>1.4972569444430108</c:v>
                </c:pt>
                <c:pt idx="3829">
                  <c:v>1.4974999999971759</c:v>
                </c:pt>
                <c:pt idx="3830">
                  <c:v>1.4977430555586169</c:v>
                </c:pt>
                <c:pt idx="3831">
                  <c:v>1.4979861111127819</c:v>
                </c:pt>
                <c:pt idx="3832">
                  <c:v>1.4982291666669469</c:v>
                </c:pt>
                <c:pt idx="3833">
                  <c:v>1.498472222221112</c:v>
                </c:pt>
                <c:pt idx="3834">
                  <c:v>1.498715277775277</c:v>
                </c:pt>
                <c:pt idx="3835">
                  <c:v>1.4989583333294421</c:v>
                </c:pt>
                <c:pt idx="3836">
                  <c:v>1.4992013888908831</c:v>
                </c:pt>
                <c:pt idx="3837">
                  <c:v>1.4994444444450481</c:v>
                </c:pt>
                <c:pt idx="3838">
                  <c:v>1.4996874999992131</c:v>
                </c:pt>
                <c:pt idx="3839">
                  <c:v>1.4999305555533782</c:v>
                </c:pt>
                <c:pt idx="3840">
                  <c:v>1.5001736111075432</c:v>
                </c:pt>
                <c:pt idx="3841">
                  <c:v>1.5004166666689842</c:v>
                </c:pt>
                <c:pt idx="3842">
                  <c:v>1.5006597222231493</c:v>
                </c:pt>
                <c:pt idx="3843">
                  <c:v>1.5009027777773143</c:v>
                </c:pt>
                <c:pt idx="3844">
                  <c:v>1.5011458333314793</c:v>
                </c:pt>
                <c:pt idx="3845">
                  <c:v>1.5013888888856444</c:v>
                </c:pt>
                <c:pt idx="3846">
                  <c:v>1.5016319444470854</c:v>
                </c:pt>
                <c:pt idx="3847">
                  <c:v>1.5018750000012504</c:v>
                </c:pt>
                <c:pt idx="3848">
                  <c:v>1.5021296296321951</c:v>
                </c:pt>
                <c:pt idx="3849">
                  <c:v>1.5023726851863601</c:v>
                </c:pt>
                <c:pt idx="3850">
                  <c:v>1.5026157407405252</c:v>
                </c:pt>
                <c:pt idx="3851">
                  <c:v>1.5028587962946902</c:v>
                </c:pt>
                <c:pt idx="3852">
                  <c:v>1.5031018518488553</c:v>
                </c:pt>
                <c:pt idx="3853">
                  <c:v>1.5033449074102962</c:v>
                </c:pt>
                <c:pt idx="3854">
                  <c:v>1.5035879629644613</c:v>
                </c:pt>
                <c:pt idx="3855">
                  <c:v>1.5038310185186263</c:v>
                </c:pt>
                <c:pt idx="3856">
                  <c:v>1.5040740740727914</c:v>
                </c:pt>
                <c:pt idx="3857">
                  <c:v>1.5043171296269564</c:v>
                </c:pt>
                <c:pt idx="3858">
                  <c:v>1.5045601851811214</c:v>
                </c:pt>
                <c:pt idx="3859">
                  <c:v>1.5048032407425624</c:v>
                </c:pt>
                <c:pt idx="3860">
                  <c:v>1.5050462962967275</c:v>
                </c:pt>
                <c:pt idx="3861">
                  <c:v>1.5052893518508925</c:v>
                </c:pt>
                <c:pt idx="3862">
                  <c:v>1.5055324074050576</c:v>
                </c:pt>
                <c:pt idx="3863">
                  <c:v>1.5057754629592226</c:v>
                </c:pt>
                <c:pt idx="3864">
                  <c:v>1.5060185185206636</c:v>
                </c:pt>
                <c:pt idx="3865">
                  <c:v>1.5062615740748286</c:v>
                </c:pt>
                <c:pt idx="3866">
                  <c:v>1.5065046296289937</c:v>
                </c:pt>
                <c:pt idx="3867">
                  <c:v>1.5067476851831587</c:v>
                </c:pt>
                <c:pt idx="3868">
                  <c:v>1.5069907407373238</c:v>
                </c:pt>
                <c:pt idx="3869">
                  <c:v>1.5072337962987647</c:v>
                </c:pt>
                <c:pt idx="3870">
                  <c:v>1.5074768518529298</c:v>
                </c:pt>
                <c:pt idx="3871">
                  <c:v>1.5077199074070948</c:v>
                </c:pt>
                <c:pt idx="3872">
                  <c:v>1.5079629629612599</c:v>
                </c:pt>
                <c:pt idx="3873">
                  <c:v>1.5082060185154249</c:v>
                </c:pt>
                <c:pt idx="3874">
                  <c:v>1.5084490740768659</c:v>
                </c:pt>
                <c:pt idx="3875">
                  <c:v>1.5086921296310309</c:v>
                </c:pt>
                <c:pt idx="3876">
                  <c:v>1.508935185185196</c:v>
                </c:pt>
                <c:pt idx="3877">
                  <c:v>1.509178240739361</c:v>
                </c:pt>
                <c:pt idx="3878">
                  <c:v>1.5094212962935261</c:v>
                </c:pt>
                <c:pt idx="3879">
                  <c:v>1.5096643518549671</c:v>
                </c:pt>
                <c:pt idx="3880">
                  <c:v>1.5099074074091321</c:v>
                </c:pt>
                <c:pt idx="3881">
                  <c:v>1.5101504629632971</c:v>
                </c:pt>
                <c:pt idx="3882">
                  <c:v>1.5103935185174622</c:v>
                </c:pt>
                <c:pt idx="3883">
                  <c:v>1.5106365740716272</c:v>
                </c:pt>
                <c:pt idx="3884">
                  <c:v>1.5108796296257923</c:v>
                </c:pt>
                <c:pt idx="3885">
                  <c:v>1.5111226851872332</c:v>
                </c:pt>
                <c:pt idx="3886">
                  <c:v>1.5113657407413983</c:v>
                </c:pt>
                <c:pt idx="3887">
                  <c:v>1.5116087962955633</c:v>
                </c:pt>
                <c:pt idx="3888">
                  <c:v>1.5118518518497284</c:v>
                </c:pt>
                <c:pt idx="3889">
                  <c:v>1.5120949074038934</c:v>
                </c:pt>
                <c:pt idx="3890">
                  <c:v>1.5123379629653344</c:v>
                </c:pt>
                <c:pt idx="3891">
                  <c:v>1.5125810185194994</c:v>
                </c:pt>
                <c:pt idx="3892">
                  <c:v>1.5128240740736645</c:v>
                </c:pt>
                <c:pt idx="3893">
                  <c:v>1.5130671296278295</c:v>
                </c:pt>
                <c:pt idx="3894">
                  <c:v>1.5133101851819946</c:v>
                </c:pt>
                <c:pt idx="3895">
                  <c:v>1.5135532407434356</c:v>
                </c:pt>
                <c:pt idx="3896">
                  <c:v>1.5138078703671043</c:v>
                </c:pt>
                <c:pt idx="3897">
                  <c:v>1.5140509259285453</c:v>
                </c:pt>
                <c:pt idx="3898">
                  <c:v>1.5142939814827103</c:v>
                </c:pt>
                <c:pt idx="3899">
                  <c:v>1.5145370370368754</c:v>
                </c:pt>
                <c:pt idx="3900">
                  <c:v>1.5147800925910404</c:v>
                </c:pt>
                <c:pt idx="3901">
                  <c:v>1.5150231481452054</c:v>
                </c:pt>
                <c:pt idx="3902">
                  <c:v>1.5152662037066464</c:v>
                </c:pt>
                <c:pt idx="3903">
                  <c:v>1.5155092592608115</c:v>
                </c:pt>
                <c:pt idx="3904">
                  <c:v>1.5157523148149765</c:v>
                </c:pt>
                <c:pt idx="3905">
                  <c:v>1.5159953703691416</c:v>
                </c:pt>
                <c:pt idx="3906">
                  <c:v>1.5162384259233066</c:v>
                </c:pt>
                <c:pt idx="3907">
                  <c:v>1.5164814814774716</c:v>
                </c:pt>
                <c:pt idx="3908">
                  <c:v>1.5167245370389126</c:v>
                </c:pt>
                <c:pt idx="3909">
                  <c:v>1.5169675925930777</c:v>
                </c:pt>
                <c:pt idx="3910">
                  <c:v>1.5172106481472427</c:v>
                </c:pt>
                <c:pt idx="3911">
                  <c:v>1.5174537037014078</c:v>
                </c:pt>
                <c:pt idx="3912">
                  <c:v>1.5176967592555728</c:v>
                </c:pt>
                <c:pt idx="3913">
                  <c:v>1.5179398148170138</c:v>
                </c:pt>
                <c:pt idx="3914">
                  <c:v>1.5181828703711788</c:v>
                </c:pt>
                <c:pt idx="3915">
                  <c:v>1.5184259259253439</c:v>
                </c:pt>
                <c:pt idx="3916">
                  <c:v>1.5186689814795089</c:v>
                </c:pt>
                <c:pt idx="3917">
                  <c:v>1.5189120370336739</c:v>
                </c:pt>
                <c:pt idx="3918">
                  <c:v>1.5191550925951149</c:v>
                </c:pt>
                <c:pt idx="3919">
                  <c:v>1.51939814814928</c:v>
                </c:pt>
                <c:pt idx="3920">
                  <c:v>1.519641203703445</c:v>
                </c:pt>
                <c:pt idx="3921">
                  <c:v>1.5198842592576101</c:v>
                </c:pt>
                <c:pt idx="3922">
                  <c:v>1.5201273148117751</c:v>
                </c:pt>
                <c:pt idx="3923">
                  <c:v>1.5203703703732161</c:v>
                </c:pt>
                <c:pt idx="3924">
                  <c:v>1.5206134259273811</c:v>
                </c:pt>
                <c:pt idx="3925">
                  <c:v>1.5208564814815462</c:v>
                </c:pt>
                <c:pt idx="3926">
                  <c:v>1.5210995370357112</c:v>
                </c:pt>
                <c:pt idx="3927">
                  <c:v>1.5213425925898763</c:v>
                </c:pt>
                <c:pt idx="3928">
                  <c:v>1.5215856481440413</c:v>
                </c:pt>
                <c:pt idx="3929">
                  <c:v>1.5218287037054823</c:v>
                </c:pt>
                <c:pt idx="3930">
                  <c:v>1.5220717592596473</c:v>
                </c:pt>
                <c:pt idx="3931">
                  <c:v>1.5223148148138124</c:v>
                </c:pt>
                <c:pt idx="3932">
                  <c:v>1.5225578703679774</c:v>
                </c:pt>
                <c:pt idx="3933">
                  <c:v>1.5228009259221424</c:v>
                </c:pt>
                <c:pt idx="3934">
                  <c:v>1.5230439814835834</c:v>
                </c:pt>
                <c:pt idx="3935">
                  <c:v>1.5232870370377485</c:v>
                </c:pt>
                <c:pt idx="3936">
                  <c:v>1.5235300925919135</c:v>
                </c:pt>
                <c:pt idx="3937">
                  <c:v>1.5237731481460786</c:v>
                </c:pt>
                <c:pt idx="3938">
                  <c:v>1.5240162037002436</c:v>
                </c:pt>
                <c:pt idx="3939">
                  <c:v>1.5242592592616846</c:v>
                </c:pt>
                <c:pt idx="3940">
                  <c:v>1.5245023148158496</c:v>
                </c:pt>
                <c:pt idx="3941">
                  <c:v>1.5247453703700147</c:v>
                </c:pt>
                <c:pt idx="3942">
                  <c:v>1.5249884259241797</c:v>
                </c:pt>
                <c:pt idx="3943">
                  <c:v>1.5252314814783448</c:v>
                </c:pt>
                <c:pt idx="3944">
                  <c:v>1.5254745370397857</c:v>
                </c:pt>
                <c:pt idx="3945">
                  <c:v>1.5257291666634545</c:v>
                </c:pt>
                <c:pt idx="3946">
                  <c:v>1.5259722222248955</c:v>
                </c:pt>
                <c:pt idx="3947">
                  <c:v>1.5262152777790605</c:v>
                </c:pt>
                <c:pt idx="3948">
                  <c:v>1.5264583333332256</c:v>
                </c:pt>
                <c:pt idx="3949">
                  <c:v>1.5267013888873906</c:v>
                </c:pt>
                <c:pt idx="3950">
                  <c:v>1.5269444444415556</c:v>
                </c:pt>
                <c:pt idx="3951">
                  <c:v>1.5271875000029966</c:v>
                </c:pt>
                <c:pt idx="3952">
                  <c:v>1.5274305555571617</c:v>
                </c:pt>
                <c:pt idx="3953">
                  <c:v>1.5276736111113267</c:v>
                </c:pt>
                <c:pt idx="3954">
                  <c:v>1.5279166666654918</c:v>
                </c:pt>
                <c:pt idx="3955">
                  <c:v>1.5281597222196568</c:v>
                </c:pt>
                <c:pt idx="3956">
                  <c:v>1.5284027777738218</c:v>
                </c:pt>
                <c:pt idx="3957">
                  <c:v>1.5286458333352628</c:v>
                </c:pt>
                <c:pt idx="3958">
                  <c:v>1.5288888888894279</c:v>
                </c:pt>
                <c:pt idx="3959">
                  <c:v>1.5291319444435929</c:v>
                </c:pt>
                <c:pt idx="3960">
                  <c:v>1.5293749999977579</c:v>
                </c:pt>
                <c:pt idx="3961">
                  <c:v>1.529618055551923</c:v>
                </c:pt>
                <c:pt idx="3962">
                  <c:v>1.529861111113364</c:v>
                </c:pt>
                <c:pt idx="3963">
                  <c:v>1.530104166667529</c:v>
                </c:pt>
                <c:pt idx="3964">
                  <c:v>1.5303472222216941</c:v>
                </c:pt>
                <c:pt idx="3965">
                  <c:v>1.5305902777758591</c:v>
                </c:pt>
                <c:pt idx="3966">
                  <c:v>1.5308333333300241</c:v>
                </c:pt>
                <c:pt idx="3967">
                  <c:v>1.5310763888914651</c:v>
                </c:pt>
                <c:pt idx="3968">
                  <c:v>1.5313194444456302</c:v>
                </c:pt>
                <c:pt idx="3969">
                  <c:v>1.5315624999997952</c:v>
                </c:pt>
                <c:pt idx="3970">
                  <c:v>1.5318055555539603</c:v>
                </c:pt>
                <c:pt idx="3971">
                  <c:v>1.5320486111081253</c:v>
                </c:pt>
                <c:pt idx="3972">
                  <c:v>1.5322916666695663</c:v>
                </c:pt>
                <c:pt idx="3973">
                  <c:v>1.5325347222237313</c:v>
                </c:pt>
                <c:pt idx="3974">
                  <c:v>1.5327777777778964</c:v>
                </c:pt>
                <c:pt idx="3975">
                  <c:v>1.5330208333320614</c:v>
                </c:pt>
                <c:pt idx="3976">
                  <c:v>1.5332638888862264</c:v>
                </c:pt>
                <c:pt idx="3977">
                  <c:v>1.5335069444403915</c:v>
                </c:pt>
                <c:pt idx="3978">
                  <c:v>1.5337500000018325</c:v>
                </c:pt>
                <c:pt idx="3979">
                  <c:v>1.5339930555559975</c:v>
                </c:pt>
                <c:pt idx="3980">
                  <c:v>1.5342361111101626</c:v>
                </c:pt>
                <c:pt idx="3981">
                  <c:v>1.5344791666643276</c:v>
                </c:pt>
                <c:pt idx="3982">
                  <c:v>1.5347222222184926</c:v>
                </c:pt>
                <c:pt idx="3983">
                  <c:v>1.5349652777799336</c:v>
                </c:pt>
                <c:pt idx="3984">
                  <c:v>1.5352083333340987</c:v>
                </c:pt>
                <c:pt idx="3985">
                  <c:v>1.5354513888882637</c:v>
                </c:pt>
                <c:pt idx="3986">
                  <c:v>1.5356944444424288</c:v>
                </c:pt>
                <c:pt idx="3987">
                  <c:v>1.5359374999965938</c:v>
                </c:pt>
                <c:pt idx="3988">
                  <c:v>1.5361805555580348</c:v>
                </c:pt>
                <c:pt idx="3989">
                  <c:v>1.5364236111121998</c:v>
                </c:pt>
                <c:pt idx="3990">
                  <c:v>1.5366666666663649</c:v>
                </c:pt>
                <c:pt idx="3991">
                  <c:v>1.5369097222205299</c:v>
                </c:pt>
                <c:pt idx="3992">
                  <c:v>1.5371527777746949</c:v>
                </c:pt>
                <c:pt idx="3993">
                  <c:v>1.5374074074056396</c:v>
                </c:pt>
                <c:pt idx="3994">
                  <c:v>1.5376504629598047</c:v>
                </c:pt>
                <c:pt idx="3995">
                  <c:v>1.5378935185212457</c:v>
                </c:pt>
                <c:pt idx="3996">
                  <c:v>1.5381365740754107</c:v>
                </c:pt>
                <c:pt idx="3997">
                  <c:v>1.5383796296295758</c:v>
                </c:pt>
                <c:pt idx="3998">
                  <c:v>1.5386226851837408</c:v>
                </c:pt>
                <c:pt idx="3999">
                  <c:v>1.5388657407379058</c:v>
                </c:pt>
                <c:pt idx="4000">
                  <c:v>1.5391087962993468</c:v>
                </c:pt>
                <c:pt idx="4001">
                  <c:v>1.5393518518535119</c:v>
                </c:pt>
                <c:pt idx="4002">
                  <c:v>1.5395949074076769</c:v>
                </c:pt>
                <c:pt idx="4003">
                  <c:v>1.5398379629618419</c:v>
                </c:pt>
                <c:pt idx="4004">
                  <c:v>1.540081018516007</c:v>
                </c:pt>
                <c:pt idx="4005">
                  <c:v>1.540324074070172</c:v>
                </c:pt>
                <c:pt idx="4006">
                  <c:v>1.540567129631613</c:v>
                </c:pt>
                <c:pt idx="4007">
                  <c:v>1.5408101851857781</c:v>
                </c:pt>
                <c:pt idx="4008">
                  <c:v>1.5410532407399431</c:v>
                </c:pt>
                <c:pt idx="4009">
                  <c:v>1.5412962962941081</c:v>
                </c:pt>
                <c:pt idx="4010">
                  <c:v>1.5415393518482732</c:v>
                </c:pt>
                <c:pt idx="4011">
                  <c:v>1.5417824074097142</c:v>
                </c:pt>
                <c:pt idx="4012">
                  <c:v>1.5420254629638792</c:v>
                </c:pt>
                <c:pt idx="4013">
                  <c:v>1.5422685185180443</c:v>
                </c:pt>
                <c:pt idx="4014">
                  <c:v>1.5425115740722093</c:v>
                </c:pt>
                <c:pt idx="4015">
                  <c:v>1.5427546296263743</c:v>
                </c:pt>
                <c:pt idx="4016">
                  <c:v>1.5429976851878153</c:v>
                </c:pt>
                <c:pt idx="4017">
                  <c:v>1.5432407407419804</c:v>
                </c:pt>
                <c:pt idx="4018">
                  <c:v>1.5434837962961454</c:v>
                </c:pt>
                <c:pt idx="4019">
                  <c:v>1.5437268518503104</c:v>
                </c:pt>
                <c:pt idx="4020">
                  <c:v>1.5439699074044755</c:v>
                </c:pt>
                <c:pt idx="4021">
                  <c:v>1.5442129629659165</c:v>
                </c:pt>
                <c:pt idx="4022">
                  <c:v>1.5444560185200815</c:v>
                </c:pt>
                <c:pt idx="4023">
                  <c:v>1.5446990740742466</c:v>
                </c:pt>
                <c:pt idx="4024">
                  <c:v>1.5449421296284116</c:v>
                </c:pt>
                <c:pt idx="4025">
                  <c:v>1.5451851851825766</c:v>
                </c:pt>
                <c:pt idx="4026">
                  <c:v>1.5454282407367417</c:v>
                </c:pt>
                <c:pt idx="4027">
                  <c:v>1.5456712962981827</c:v>
                </c:pt>
                <c:pt idx="4028">
                  <c:v>1.5459143518523477</c:v>
                </c:pt>
                <c:pt idx="4029">
                  <c:v>1.5461574074065128</c:v>
                </c:pt>
                <c:pt idx="4030">
                  <c:v>1.5464004629606778</c:v>
                </c:pt>
                <c:pt idx="4031">
                  <c:v>1.5466435185148428</c:v>
                </c:pt>
                <c:pt idx="4032">
                  <c:v>1.5468865740762838</c:v>
                </c:pt>
                <c:pt idx="4033">
                  <c:v>1.5471296296304489</c:v>
                </c:pt>
                <c:pt idx="4034">
                  <c:v>1.5473726851846139</c:v>
                </c:pt>
                <c:pt idx="4035">
                  <c:v>1.5476157407387789</c:v>
                </c:pt>
                <c:pt idx="4036">
                  <c:v>1.547858796292944</c:v>
                </c:pt>
                <c:pt idx="4037">
                  <c:v>1.548101851854385</c:v>
                </c:pt>
                <c:pt idx="4038">
                  <c:v>1.54834490740855</c:v>
                </c:pt>
                <c:pt idx="4039">
                  <c:v>1.5485879629627151</c:v>
                </c:pt>
                <c:pt idx="4040">
                  <c:v>1.5488310185168801</c:v>
                </c:pt>
                <c:pt idx="4041">
                  <c:v>1.5490740740710451</c:v>
                </c:pt>
                <c:pt idx="4042">
                  <c:v>1.5493287037019898</c:v>
                </c:pt>
                <c:pt idx="4043">
                  <c:v>1.5495717592561549</c:v>
                </c:pt>
                <c:pt idx="4044">
                  <c:v>1.5498148148175959</c:v>
                </c:pt>
                <c:pt idx="4045">
                  <c:v>1.5500578703717609</c:v>
                </c:pt>
                <c:pt idx="4046">
                  <c:v>1.5503009259259259</c:v>
                </c:pt>
                <c:pt idx="4047">
                  <c:v>1.550543981480091</c:v>
                </c:pt>
                <c:pt idx="4048">
                  <c:v>1.550787037034256</c:v>
                </c:pt>
                <c:pt idx="4049">
                  <c:v>1.551030092595697</c:v>
                </c:pt>
                <c:pt idx="4050">
                  <c:v>1.5512731481498621</c:v>
                </c:pt>
                <c:pt idx="4051">
                  <c:v>1.5515162037040271</c:v>
                </c:pt>
                <c:pt idx="4052">
                  <c:v>1.5517592592581921</c:v>
                </c:pt>
                <c:pt idx="4053">
                  <c:v>1.5520023148123572</c:v>
                </c:pt>
                <c:pt idx="4054">
                  <c:v>1.5522453703665222</c:v>
                </c:pt>
                <c:pt idx="4055">
                  <c:v>1.5524884259279632</c:v>
                </c:pt>
                <c:pt idx="4056">
                  <c:v>1.5527314814821283</c:v>
                </c:pt>
                <c:pt idx="4057">
                  <c:v>1.5529745370362933</c:v>
                </c:pt>
                <c:pt idx="4058">
                  <c:v>1.5532175925904583</c:v>
                </c:pt>
                <c:pt idx="4059">
                  <c:v>1.5534606481446234</c:v>
                </c:pt>
                <c:pt idx="4060">
                  <c:v>1.5537037037060644</c:v>
                </c:pt>
                <c:pt idx="4061">
                  <c:v>1.5539467592602294</c:v>
                </c:pt>
                <c:pt idx="4062">
                  <c:v>1.5541898148143944</c:v>
                </c:pt>
                <c:pt idx="4063">
                  <c:v>1.5544328703685595</c:v>
                </c:pt>
                <c:pt idx="4064">
                  <c:v>1.5546759259227245</c:v>
                </c:pt>
                <c:pt idx="4065">
                  <c:v>1.5549189814841655</c:v>
                </c:pt>
                <c:pt idx="4066">
                  <c:v>1.5551620370383306</c:v>
                </c:pt>
                <c:pt idx="4067">
                  <c:v>1.5554050925924956</c:v>
                </c:pt>
                <c:pt idx="4068">
                  <c:v>1.5556481481466606</c:v>
                </c:pt>
                <c:pt idx="4069">
                  <c:v>1.5558912037008257</c:v>
                </c:pt>
                <c:pt idx="4070">
                  <c:v>1.5561342592622667</c:v>
                </c:pt>
                <c:pt idx="4071">
                  <c:v>1.5563773148164317</c:v>
                </c:pt>
                <c:pt idx="4072">
                  <c:v>1.5566203703705968</c:v>
                </c:pt>
                <c:pt idx="4073">
                  <c:v>1.5568634259247618</c:v>
                </c:pt>
                <c:pt idx="4074">
                  <c:v>1.5571064814789268</c:v>
                </c:pt>
                <c:pt idx="4075">
                  <c:v>1.5573495370330919</c:v>
                </c:pt>
                <c:pt idx="4076">
                  <c:v>1.5575925925945329</c:v>
                </c:pt>
                <c:pt idx="4077">
                  <c:v>1.5578356481486979</c:v>
                </c:pt>
                <c:pt idx="4078">
                  <c:v>1.5580787037028629</c:v>
                </c:pt>
                <c:pt idx="4079">
                  <c:v>1.558321759257028</c:v>
                </c:pt>
                <c:pt idx="4080">
                  <c:v>1.558564814811193</c:v>
                </c:pt>
                <c:pt idx="4081">
                  <c:v>1.558807870372634</c:v>
                </c:pt>
                <c:pt idx="4082">
                  <c:v>1.5590509259267991</c:v>
                </c:pt>
                <c:pt idx="4083">
                  <c:v>1.5592939814809641</c:v>
                </c:pt>
                <c:pt idx="4084">
                  <c:v>1.5595370370351291</c:v>
                </c:pt>
                <c:pt idx="4085">
                  <c:v>1.5597800925892942</c:v>
                </c:pt>
                <c:pt idx="4086">
                  <c:v>1.5600231481507352</c:v>
                </c:pt>
                <c:pt idx="4087">
                  <c:v>1.5602662037049002</c:v>
                </c:pt>
                <c:pt idx="4088">
                  <c:v>1.5605092592590653</c:v>
                </c:pt>
                <c:pt idx="4089">
                  <c:v>1.5607523148132303</c:v>
                </c:pt>
                <c:pt idx="4090">
                  <c:v>1.561006944444175</c:v>
                </c:pt>
                <c:pt idx="4091">
                  <c:v>1.56124999999834</c:v>
                </c:pt>
                <c:pt idx="4092">
                  <c:v>1.5614930555525051</c:v>
                </c:pt>
                <c:pt idx="4093">
                  <c:v>1.5617361111139461</c:v>
                </c:pt>
                <c:pt idx="4094">
                  <c:v>1.5619791666681111</c:v>
                </c:pt>
                <c:pt idx="4095">
                  <c:v>1.5622222222222761</c:v>
                </c:pt>
                <c:pt idx="4096">
                  <c:v>1.5624652777764412</c:v>
                </c:pt>
                <c:pt idx="4097">
                  <c:v>1.5627083333306062</c:v>
                </c:pt>
                <c:pt idx="4098">
                  <c:v>1.5629513888847713</c:v>
                </c:pt>
                <c:pt idx="4099">
                  <c:v>1.5631944444462123</c:v>
                </c:pt>
                <c:pt idx="4100">
                  <c:v>1.5634375000003773</c:v>
                </c:pt>
                <c:pt idx="4101">
                  <c:v>1.5636805555545423</c:v>
                </c:pt>
                <c:pt idx="4102">
                  <c:v>1.5639236111087074</c:v>
                </c:pt>
                <c:pt idx="4103">
                  <c:v>1.5641666666628724</c:v>
                </c:pt>
                <c:pt idx="4104">
                  <c:v>1.5644097222243134</c:v>
                </c:pt>
                <c:pt idx="4105">
                  <c:v>1.5646527777784784</c:v>
                </c:pt>
                <c:pt idx="4106">
                  <c:v>1.5648958333326435</c:v>
                </c:pt>
                <c:pt idx="4107">
                  <c:v>1.5651388888868085</c:v>
                </c:pt>
                <c:pt idx="4108">
                  <c:v>1.5653819444409736</c:v>
                </c:pt>
                <c:pt idx="4109">
                  <c:v>1.5656250000024146</c:v>
                </c:pt>
                <c:pt idx="4110">
                  <c:v>1.5658680555565796</c:v>
                </c:pt>
                <c:pt idx="4111">
                  <c:v>1.5661111111107446</c:v>
                </c:pt>
                <c:pt idx="4112">
                  <c:v>1.5663541666649097</c:v>
                </c:pt>
                <c:pt idx="4113">
                  <c:v>1.5665972222190747</c:v>
                </c:pt>
                <c:pt idx="4114">
                  <c:v>1.5668402777805157</c:v>
                </c:pt>
                <c:pt idx="4115">
                  <c:v>1.5670833333346808</c:v>
                </c:pt>
                <c:pt idx="4116">
                  <c:v>1.5673263888888458</c:v>
                </c:pt>
                <c:pt idx="4117">
                  <c:v>1.5675694444430108</c:v>
                </c:pt>
                <c:pt idx="4118">
                  <c:v>1.5678124999971759</c:v>
                </c:pt>
                <c:pt idx="4119">
                  <c:v>1.5680555555586169</c:v>
                </c:pt>
                <c:pt idx="4120">
                  <c:v>1.5682986111127819</c:v>
                </c:pt>
                <c:pt idx="4121">
                  <c:v>1.5685416666669469</c:v>
                </c:pt>
                <c:pt idx="4122">
                  <c:v>1.568784722221112</c:v>
                </c:pt>
                <c:pt idx="4123">
                  <c:v>1.569027777775277</c:v>
                </c:pt>
                <c:pt idx="4124">
                  <c:v>1.5692708333294421</c:v>
                </c:pt>
                <c:pt idx="4125">
                  <c:v>1.5695138888908831</c:v>
                </c:pt>
                <c:pt idx="4126">
                  <c:v>1.5697569444450481</c:v>
                </c:pt>
                <c:pt idx="4127">
                  <c:v>1.5699999999992131</c:v>
                </c:pt>
                <c:pt idx="4128">
                  <c:v>1.5702430555533782</c:v>
                </c:pt>
                <c:pt idx="4129">
                  <c:v>1.5704861111075432</c:v>
                </c:pt>
                <c:pt idx="4130">
                  <c:v>1.5707291666689842</c:v>
                </c:pt>
                <c:pt idx="4131">
                  <c:v>1.5709722222231493</c:v>
                </c:pt>
                <c:pt idx="4132">
                  <c:v>1.5712152777773143</c:v>
                </c:pt>
                <c:pt idx="4133">
                  <c:v>1.5714583333314793</c:v>
                </c:pt>
                <c:pt idx="4134">
                  <c:v>1.5717013888856444</c:v>
                </c:pt>
                <c:pt idx="4135">
                  <c:v>1.5719444444470854</c:v>
                </c:pt>
                <c:pt idx="4136">
                  <c:v>1.5721875000012504</c:v>
                </c:pt>
                <c:pt idx="4137">
                  <c:v>1.5724305555554154</c:v>
                </c:pt>
                <c:pt idx="4138">
                  <c:v>1.5726736111095805</c:v>
                </c:pt>
                <c:pt idx="4139">
                  <c:v>1.5729282407405252</c:v>
                </c:pt>
                <c:pt idx="4140">
                  <c:v>1.5731712962946902</c:v>
                </c:pt>
                <c:pt idx="4141">
                  <c:v>1.5734143518488553</c:v>
                </c:pt>
                <c:pt idx="4142">
                  <c:v>1.5736574074102962</c:v>
                </c:pt>
                <c:pt idx="4143">
                  <c:v>1.5739004629644613</c:v>
                </c:pt>
                <c:pt idx="4144">
                  <c:v>1.5741435185186263</c:v>
                </c:pt>
                <c:pt idx="4145">
                  <c:v>1.5743865740727914</c:v>
                </c:pt>
                <c:pt idx="4146">
                  <c:v>1.5746296296269564</c:v>
                </c:pt>
                <c:pt idx="4147">
                  <c:v>1.5748726851811214</c:v>
                </c:pt>
                <c:pt idx="4148">
                  <c:v>1.5751157407425624</c:v>
                </c:pt>
                <c:pt idx="4149">
                  <c:v>1.5753587962967275</c:v>
                </c:pt>
                <c:pt idx="4150">
                  <c:v>1.5756018518508925</c:v>
                </c:pt>
                <c:pt idx="4151">
                  <c:v>1.5758449074050576</c:v>
                </c:pt>
                <c:pt idx="4152">
                  <c:v>1.5760879629592226</c:v>
                </c:pt>
                <c:pt idx="4153">
                  <c:v>1.5763310185206636</c:v>
                </c:pt>
                <c:pt idx="4154">
                  <c:v>1.5765740740748286</c:v>
                </c:pt>
                <c:pt idx="4155">
                  <c:v>1.5768171296289937</c:v>
                </c:pt>
                <c:pt idx="4156">
                  <c:v>1.5770601851831587</c:v>
                </c:pt>
                <c:pt idx="4157">
                  <c:v>1.5773032407373238</c:v>
                </c:pt>
                <c:pt idx="4158">
                  <c:v>1.5775462962987647</c:v>
                </c:pt>
                <c:pt idx="4159">
                  <c:v>1.5777893518529298</c:v>
                </c:pt>
                <c:pt idx="4160">
                  <c:v>1.5780324074070948</c:v>
                </c:pt>
                <c:pt idx="4161">
                  <c:v>1.5782754629612599</c:v>
                </c:pt>
                <c:pt idx="4162">
                  <c:v>1.5785185185154249</c:v>
                </c:pt>
                <c:pt idx="4163">
                  <c:v>1.5787615740768659</c:v>
                </c:pt>
                <c:pt idx="4164">
                  <c:v>1.5790046296310309</c:v>
                </c:pt>
                <c:pt idx="4165">
                  <c:v>1.579247685185196</c:v>
                </c:pt>
                <c:pt idx="4166">
                  <c:v>1.579490740739361</c:v>
                </c:pt>
                <c:pt idx="4167">
                  <c:v>1.5797337962935261</c:v>
                </c:pt>
                <c:pt idx="4168">
                  <c:v>1.5799768518549671</c:v>
                </c:pt>
                <c:pt idx="4169">
                  <c:v>1.5802199074091321</c:v>
                </c:pt>
                <c:pt idx="4170">
                  <c:v>1.5804629629632971</c:v>
                </c:pt>
                <c:pt idx="4171">
                  <c:v>1.5807060185174622</c:v>
                </c:pt>
                <c:pt idx="4172">
                  <c:v>1.5809490740716272</c:v>
                </c:pt>
                <c:pt idx="4173">
                  <c:v>1.5811921296257923</c:v>
                </c:pt>
                <c:pt idx="4174">
                  <c:v>1.5814351851872332</c:v>
                </c:pt>
                <c:pt idx="4175">
                  <c:v>1.5816782407413983</c:v>
                </c:pt>
                <c:pt idx="4176">
                  <c:v>1.5819212962955633</c:v>
                </c:pt>
                <c:pt idx="4177">
                  <c:v>1.5821643518497284</c:v>
                </c:pt>
                <c:pt idx="4178">
                  <c:v>1.5824074074038934</c:v>
                </c:pt>
                <c:pt idx="4179">
                  <c:v>1.5826504629653344</c:v>
                </c:pt>
                <c:pt idx="4180">
                  <c:v>1.5828935185194994</c:v>
                </c:pt>
                <c:pt idx="4181">
                  <c:v>1.5831365740736645</c:v>
                </c:pt>
                <c:pt idx="4182">
                  <c:v>1.5833796296278295</c:v>
                </c:pt>
                <c:pt idx="4183">
                  <c:v>1.5836226851819946</c:v>
                </c:pt>
                <c:pt idx="4184">
                  <c:v>1.5838657407434356</c:v>
                </c:pt>
                <c:pt idx="4185">
                  <c:v>1.5841087962976006</c:v>
                </c:pt>
                <c:pt idx="4186">
                  <c:v>1.5843518518517656</c:v>
                </c:pt>
                <c:pt idx="4187">
                  <c:v>1.5845949074059307</c:v>
                </c:pt>
                <c:pt idx="4188">
                  <c:v>1.5848495370368754</c:v>
                </c:pt>
                <c:pt idx="4189">
                  <c:v>1.5850925925910404</c:v>
                </c:pt>
                <c:pt idx="4190">
                  <c:v>1.5853356481452054</c:v>
                </c:pt>
                <c:pt idx="4191">
                  <c:v>1.5855787037066464</c:v>
                </c:pt>
                <c:pt idx="4192">
                  <c:v>1.5858217592608115</c:v>
                </c:pt>
                <c:pt idx="4193">
                  <c:v>1.5860648148149765</c:v>
                </c:pt>
                <c:pt idx="4194">
                  <c:v>1.5863078703691416</c:v>
                </c:pt>
                <c:pt idx="4195">
                  <c:v>1.5865509259233066</c:v>
                </c:pt>
                <c:pt idx="4196">
                  <c:v>1.5867939814774716</c:v>
                </c:pt>
                <c:pt idx="4197">
                  <c:v>1.5870370370389126</c:v>
                </c:pt>
                <c:pt idx="4198">
                  <c:v>1.5872800925930777</c:v>
                </c:pt>
                <c:pt idx="4199">
                  <c:v>1.5875231481472427</c:v>
                </c:pt>
                <c:pt idx="4200">
                  <c:v>1.5877662037014078</c:v>
                </c:pt>
                <c:pt idx="4201">
                  <c:v>1.5880092592555728</c:v>
                </c:pt>
                <c:pt idx="4202">
                  <c:v>1.5882523148170138</c:v>
                </c:pt>
                <c:pt idx="4203">
                  <c:v>1.5884953703711788</c:v>
                </c:pt>
                <c:pt idx="4204">
                  <c:v>1.5887384259253439</c:v>
                </c:pt>
                <c:pt idx="4205">
                  <c:v>1.5889814814795089</c:v>
                </c:pt>
                <c:pt idx="4206">
                  <c:v>1.5892245370336739</c:v>
                </c:pt>
                <c:pt idx="4207">
                  <c:v>1.5894675925951149</c:v>
                </c:pt>
                <c:pt idx="4208">
                  <c:v>1.58971064814928</c:v>
                </c:pt>
                <c:pt idx="4209">
                  <c:v>1.589953703703445</c:v>
                </c:pt>
                <c:pt idx="4210">
                  <c:v>1.5901967592576101</c:v>
                </c:pt>
                <c:pt idx="4211">
                  <c:v>1.5904398148117751</c:v>
                </c:pt>
                <c:pt idx="4212">
                  <c:v>1.5906828703732161</c:v>
                </c:pt>
                <c:pt idx="4213">
                  <c:v>1.5909259259273811</c:v>
                </c:pt>
                <c:pt idx="4214">
                  <c:v>1.5911689814815462</c:v>
                </c:pt>
                <c:pt idx="4215">
                  <c:v>1.5914120370357112</c:v>
                </c:pt>
                <c:pt idx="4216">
                  <c:v>1.5916550925898763</c:v>
                </c:pt>
                <c:pt idx="4217">
                  <c:v>1.5918981481440413</c:v>
                </c:pt>
                <c:pt idx="4218">
                  <c:v>1.5921412037054823</c:v>
                </c:pt>
                <c:pt idx="4219">
                  <c:v>1.5923842592596473</c:v>
                </c:pt>
                <c:pt idx="4220">
                  <c:v>1.5926273148138124</c:v>
                </c:pt>
                <c:pt idx="4221">
                  <c:v>1.5928703703679774</c:v>
                </c:pt>
                <c:pt idx="4222">
                  <c:v>1.5931134259221424</c:v>
                </c:pt>
                <c:pt idx="4223">
                  <c:v>1.5933564814835834</c:v>
                </c:pt>
                <c:pt idx="4224">
                  <c:v>1.5935995370377485</c:v>
                </c:pt>
                <c:pt idx="4225">
                  <c:v>1.5938425925919135</c:v>
                </c:pt>
                <c:pt idx="4226">
                  <c:v>1.5940856481460786</c:v>
                </c:pt>
                <c:pt idx="4227">
                  <c:v>1.5943287037002436</c:v>
                </c:pt>
                <c:pt idx="4228">
                  <c:v>1.5945717592616846</c:v>
                </c:pt>
                <c:pt idx="4229">
                  <c:v>1.5948148148158496</c:v>
                </c:pt>
                <c:pt idx="4230">
                  <c:v>1.5950578703700147</c:v>
                </c:pt>
                <c:pt idx="4231">
                  <c:v>1.5953009259241797</c:v>
                </c:pt>
                <c:pt idx="4232">
                  <c:v>1.5955439814783448</c:v>
                </c:pt>
                <c:pt idx="4233">
                  <c:v>1.5957870370397857</c:v>
                </c:pt>
                <c:pt idx="4234">
                  <c:v>1.5960300925939508</c:v>
                </c:pt>
                <c:pt idx="4235">
                  <c:v>1.5962731481481158</c:v>
                </c:pt>
                <c:pt idx="4236">
                  <c:v>1.5965277777790605</c:v>
                </c:pt>
                <c:pt idx="4237">
                  <c:v>1.5967708333332256</c:v>
                </c:pt>
                <c:pt idx="4238">
                  <c:v>1.5970138888873906</c:v>
                </c:pt>
                <c:pt idx="4239">
                  <c:v>1.5972569444415556</c:v>
                </c:pt>
                <c:pt idx="4240">
                  <c:v>1.5975000000029966</c:v>
                </c:pt>
                <c:pt idx="4241">
                  <c:v>1.5977430555571617</c:v>
                </c:pt>
                <c:pt idx="4242">
                  <c:v>1.5979861111113267</c:v>
                </c:pt>
                <c:pt idx="4243">
                  <c:v>1.5982291666654918</c:v>
                </c:pt>
                <c:pt idx="4244">
                  <c:v>1.5984722222196568</c:v>
                </c:pt>
                <c:pt idx="4245">
                  <c:v>1.5987152777738218</c:v>
                </c:pt>
                <c:pt idx="4246">
                  <c:v>1.5989583333352628</c:v>
                </c:pt>
                <c:pt idx="4247">
                  <c:v>1.5992013888894279</c:v>
                </c:pt>
                <c:pt idx="4248">
                  <c:v>1.5994444444435929</c:v>
                </c:pt>
                <c:pt idx="4249">
                  <c:v>1.5996874999977579</c:v>
                </c:pt>
                <c:pt idx="4250">
                  <c:v>1.599930555551923</c:v>
                </c:pt>
                <c:pt idx="4251">
                  <c:v>1.600173611113364</c:v>
                </c:pt>
                <c:pt idx="4252">
                  <c:v>1.600416666667529</c:v>
                </c:pt>
                <c:pt idx="4253">
                  <c:v>1.6006597222216941</c:v>
                </c:pt>
                <c:pt idx="4254">
                  <c:v>1.6009027777758591</c:v>
                </c:pt>
                <c:pt idx="4255">
                  <c:v>1.6011458333300241</c:v>
                </c:pt>
                <c:pt idx="4256">
                  <c:v>1.6013888888914651</c:v>
                </c:pt>
                <c:pt idx="4257">
                  <c:v>1.6016319444456302</c:v>
                </c:pt>
                <c:pt idx="4258">
                  <c:v>1.6018749999997952</c:v>
                </c:pt>
                <c:pt idx="4259">
                  <c:v>1.6021180555539603</c:v>
                </c:pt>
                <c:pt idx="4260">
                  <c:v>1.6023611111081253</c:v>
                </c:pt>
                <c:pt idx="4261">
                  <c:v>1.6026041666695663</c:v>
                </c:pt>
                <c:pt idx="4262">
                  <c:v>1.6028472222237313</c:v>
                </c:pt>
                <c:pt idx="4263">
                  <c:v>1.6030902777778964</c:v>
                </c:pt>
                <c:pt idx="4264">
                  <c:v>1.6033333333320614</c:v>
                </c:pt>
                <c:pt idx="4265">
                  <c:v>1.6035763888862264</c:v>
                </c:pt>
                <c:pt idx="4266">
                  <c:v>1.6038194444403915</c:v>
                </c:pt>
                <c:pt idx="4267">
                  <c:v>1.6040625000018325</c:v>
                </c:pt>
                <c:pt idx="4268">
                  <c:v>1.6043055555559975</c:v>
                </c:pt>
                <c:pt idx="4269">
                  <c:v>1.6045486111101626</c:v>
                </c:pt>
                <c:pt idx="4270">
                  <c:v>1.6047916666643276</c:v>
                </c:pt>
                <c:pt idx="4271">
                  <c:v>1.6050347222184926</c:v>
                </c:pt>
                <c:pt idx="4272">
                  <c:v>1.6052777777799336</c:v>
                </c:pt>
                <c:pt idx="4273">
                  <c:v>1.6055208333340987</c:v>
                </c:pt>
                <c:pt idx="4274">
                  <c:v>1.6057638888882637</c:v>
                </c:pt>
                <c:pt idx="4275">
                  <c:v>1.6060069444424288</c:v>
                </c:pt>
                <c:pt idx="4276">
                  <c:v>1.6062499999965938</c:v>
                </c:pt>
                <c:pt idx="4277">
                  <c:v>1.6064930555580348</c:v>
                </c:pt>
                <c:pt idx="4278">
                  <c:v>1.6067361111121998</c:v>
                </c:pt>
                <c:pt idx="4279">
                  <c:v>1.6069791666663649</c:v>
                </c:pt>
                <c:pt idx="4280">
                  <c:v>1.6072222222205299</c:v>
                </c:pt>
                <c:pt idx="4281">
                  <c:v>1.6074652777746949</c:v>
                </c:pt>
                <c:pt idx="4282">
                  <c:v>1.6077083333361359</c:v>
                </c:pt>
                <c:pt idx="4283">
                  <c:v>1.607951388890301</c:v>
                </c:pt>
                <c:pt idx="4284">
                  <c:v>1.6082060185212457</c:v>
                </c:pt>
                <c:pt idx="4285">
                  <c:v>1.6084490740754107</c:v>
                </c:pt>
                <c:pt idx="4286">
                  <c:v>1.6086921296295758</c:v>
                </c:pt>
                <c:pt idx="4287">
                  <c:v>1.6089351851837408</c:v>
                </c:pt>
                <c:pt idx="4288">
                  <c:v>1.6091782407379058</c:v>
                </c:pt>
                <c:pt idx="4289">
                  <c:v>1.6094212962993468</c:v>
                </c:pt>
                <c:pt idx="4290">
                  <c:v>1.6096643518535119</c:v>
                </c:pt>
                <c:pt idx="4291">
                  <c:v>1.6099074074076769</c:v>
                </c:pt>
                <c:pt idx="4292">
                  <c:v>1.6101504629618419</c:v>
                </c:pt>
                <c:pt idx="4293">
                  <c:v>1.610393518516007</c:v>
                </c:pt>
                <c:pt idx="4294">
                  <c:v>1.610636574070172</c:v>
                </c:pt>
                <c:pt idx="4295">
                  <c:v>1.610879629631613</c:v>
                </c:pt>
                <c:pt idx="4296">
                  <c:v>1.6111226851857781</c:v>
                </c:pt>
                <c:pt idx="4297">
                  <c:v>1.6113657407399431</c:v>
                </c:pt>
                <c:pt idx="4298">
                  <c:v>1.6116087962941081</c:v>
                </c:pt>
                <c:pt idx="4299">
                  <c:v>1.6118518518482732</c:v>
                </c:pt>
                <c:pt idx="4300">
                  <c:v>1.6120949074097142</c:v>
                </c:pt>
                <c:pt idx="4301">
                  <c:v>1.6123379629638792</c:v>
                </c:pt>
                <c:pt idx="4302">
                  <c:v>1.6125810185180443</c:v>
                </c:pt>
                <c:pt idx="4303">
                  <c:v>1.6128240740722093</c:v>
                </c:pt>
                <c:pt idx="4304">
                  <c:v>1.6130671296263743</c:v>
                </c:pt>
                <c:pt idx="4305">
                  <c:v>1.6133101851878153</c:v>
                </c:pt>
                <c:pt idx="4306">
                  <c:v>1.6135532407419804</c:v>
                </c:pt>
                <c:pt idx="4307">
                  <c:v>1.6137962962961454</c:v>
                </c:pt>
                <c:pt idx="4308">
                  <c:v>1.6140393518503104</c:v>
                </c:pt>
                <c:pt idx="4309">
                  <c:v>1.6142824074044755</c:v>
                </c:pt>
                <c:pt idx="4310">
                  <c:v>1.6145254629659165</c:v>
                </c:pt>
                <c:pt idx="4311">
                  <c:v>1.6147685185200815</c:v>
                </c:pt>
                <c:pt idx="4312">
                  <c:v>1.6150115740742466</c:v>
                </c:pt>
                <c:pt idx="4313">
                  <c:v>1.6152546296284116</c:v>
                </c:pt>
                <c:pt idx="4314">
                  <c:v>1.6154976851825766</c:v>
                </c:pt>
                <c:pt idx="4315">
                  <c:v>1.6157407407367417</c:v>
                </c:pt>
                <c:pt idx="4316">
                  <c:v>1.6159837962981827</c:v>
                </c:pt>
                <c:pt idx="4317">
                  <c:v>1.6162268518523477</c:v>
                </c:pt>
                <c:pt idx="4318">
                  <c:v>1.6164699074065128</c:v>
                </c:pt>
                <c:pt idx="4319">
                  <c:v>1.6167129629606778</c:v>
                </c:pt>
                <c:pt idx="4320">
                  <c:v>1.6169560185148428</c:v>
                </c:pt>
                <c:pt idx="4321">
                  <c:v>1.6171990740762838</c:v>
                </c:pt>
                <c:pt idx="4322">
                  <c:v>1.6174421296304489</c:v>
                </c:pt>
                <c:pt idx="4323">
                  <c:v>1.6176851851846139</c:v>
                </c:pt>
                <c:pt idx="4324">
                  <c:v>1.6179282407387789</c:v>
                </c:pt>
                <c:pt idx="4325">
                  <c:v>1.618171296292944</c:v>
                </c:pt>
                <c:pt idx="4326">
                  <c:v>1.618414351854385</c:v>
                </c:pt>
                <c:pt idx="4327">
                  <c:v>1.61865740740855</c:v>
                </c:pt>
                <c:pt idx="4328">
                  <c:v>1.6189004629627151</c:v>
                </c:pt>
                <c:pt idx="4329">
                  <c:v>1.6191435185168801</c:v>
                </c:pt>
                <c:pt idx="4330">
                  <c:v>1.6193865740710451</c:v>
                </c:pt>
                <c:pt idx="4331">
                  <c:v>1.6196296296324861</c:v>
                </c:pt>
                <c:pt idx="4332">
                  <c:v>1.6198726851866512</c:v>
                </c:pt>
                <c:pt idx="4333">
                  <c:v>1.6201273148175959</c:v>
                </c:pt>
                <c:pt idx="4334">
                  <c:v>1.6203703703717609</c:v>
                </c:pt>
                <c:pt idx="4335">
                  <c:v>1.6206134259259259</c:v>
                </c:pt>
                <c:pt idx="4336">
                  <c:v>1.620856481480091</c:v>
                </c:pt>
                <c:pt idx="4337">
                  <c:v>1.621099537034256</c:v>
                </c:pt>
                <c:pt idx="4338">
                  <c:v>1.621342592595697</c:v>
                </c:pt>
                <c:pt idx="4339">
                  <c:v>1.6215856481498621</c:v>
                </c:pt>
                <c:pt idx="4340">
                  <c:v>1.6218287037040271</c:v>
                </c:pt>
                <c:pt idx="4341">
                  <c:v>1.6220717592581921</c:v>
                </c:pt>
                <c:pt idx="4342">
                  <c:v>1.6223148148123572</c:v>
                </c:pt>
                <c:pt idx="4343">
                  <c:v>1.6225578703665222</c:v>
                </c:pt>
                <c:pt idx="4344">
                  <c:v>1.6228009259279632</c:v>
                </c:pt>
                <c:pt idx="4345">
                  <c:v>1.6230439814821283</c:v>
                </c:pt>
                <c:pt idx="4346">
                  <c:v>1.6232870370362933</c:v>
                </c:pt>
                <c:pt idx="4347">
                  <c:v>1.6235300925904583</c:v>
                </c:pt>
                <c:pt idx="4348">
                  <c:v>1.6237731481446234</c:v>
                </c:pt>
                <c:pt idx="4349">
                  <c:v>1.6240162037060644</c:v>
                </c:pt>
                <c:pt idx="4350">
                  <c:v>1.6242592592602294</c:v>
                </c:pt>
                <c:pt idx="4351">
                  <c:v>1.6245023148143944</c:v>
                </c:pt>
                <c:pt idx="4352">
                  <c:v>1.6247453703685595</c:v>
                </c:pt>
                <c:pt idx="4353">
                  <c:v>1.6249884259227245</c:v>
                </c:pt>
                <c:pt idx="4354">
                  <c:v>1.6252314814841655</c:v>
                </c:pt>
                <c:pt idx="4355">
                  <c:v>1.6254745370383306</c:v>
                </c:pt>
                <c:pt idx="4356">
                  <c:v>1.6257175925924956</c:v>
                </c:pt>
                <c:pt idx="4357">
                  <c:v>1.6259606481466606</c:v>
                </c:pt>
                <c:pt idx="4358">
                  <c:v>1.6262037037008257</c:v>
                </c:pt>
                <c:pt idx="4359">
                  <c:v>1.6264467592622667</c:v>
                </c:pt>
                <c:pt idx="4360">
                  <c:v>1.6266898148164317</c:v>
                </c:pt>
                <c:pt idx="4361">
                  <c:v>1.6269328703705968</c:v>
                </c:pt>
                <c:pt idx="4362">
                  <c:v>1.6271759259247618</c:v>
                </c:pt>
                <c:pt idx="4363">
                  <c:v>1.6274189814789268</c:v>
                </c:pt>
                <c:pt idx="4364">
                  <c:v>1.6276620370330919</c:v>
                </c:pt>
                <c:pt idx="4365">
                  <c:v>1.6279050925945329</c:v>
                </c:pt>
                <c:pt idx="4366">
                  <c:v>1.6281481481486979</c:v>
                </c:pt>
                <c:pt idx="4367">
                  <c:v>1.6283912037028629</c:v>
                </c:pt>
                <c:pt idx="4368">
                  <c:v>1.628634259257028</c:v>
                </c:pt>
                <c:pt idx="4369">
                  <c:v>1.628877314811193</c:v>
                </c:pt>
                <c:pt idx="4370">
                  <c:v>1.629120370372634</c:v>
                </c:pt>
                <c:pt idx="4371">
                  <c:v>1.6293634259267991</c:v>
                </c:pt>
                <c:pt idx="4372">
                  <c:v>1.6296064814809641</c:v>
                </c:pt>
                <c:pt idx="4373">
                  <c:v>1.6298495370351291</c:v>
                </c:pt>
                <c:pt idx="4374">
                  <c:v>1.6300925925892942</c:v>
                </c:pt>
                <c:pt idx="4375">
                  <c:v>1.6303356481507352</c:v>
                </c:pt>
                <c:pt idx="4376">
                  <c:v>1.6305787037049002</c:v>
                </c:pt>
                <c:pt idx="4377">
                  <c:v>1.6308217592590653</c:v>
                </c:pt>
                <c:pt idx="4378">
                  <c:v>1.6310648148132303</c:v>
                </c:pt>
                <c:pt idx="4379">
                  <c:v>1.6313078703673953</c:v>
                </c:pt>
                <c:pt idx="4380">
                  <c:v>1.6315509259288363</c:v>
                </c:pt>
                <c:pt idx="4381">
                  <c:v>1.6318055555525051</c:v>
                </c:pt>
                <c:pt idx="4382">
                  <c:v>1.6320486111139461</c:v>
                </c:pt>
                <c:pt idx="4383">
                  <c:v>1.6322916666681111</c:v>
                </c:pt>
                <c:pt idx="4384">
                  <c:v>1.6325347222222761</c:v>
                </c:pt>
                <c:pt idx="4385">
                  <c:v>1.6327777777764412</c:v>
                </c:pt>
                <c:pt idx="4386">
                  <c:v>1.6330208333306062</c:v>
                </c:pt>
                <c:pt idx="4387">
                  <c:v>1.6332638888847713</c:v>
                </c:pt>
                <c:pt idx="4388">
                  <c:v>1.6335069444462123</c:v>
                </c:pt>
                <c:pt idx="4389">
                  <c:v>1.6337500000003773</c:v>
                </c:pt>
                <c:pt idx="4390">
                  <c:v>1.6339930555545423</c:v>
                </c:pt>
                <c:pt idx="4391">
                  <c:v>1.6342361111087074</c:v>
                </c:pt>
                <c:pt idx="4392">
                  <c:v>1.6344791666628724</c:v>
                </c:pt>
                <c:pt idx="4393">
                  <c:v>1.6347222222243134</c:v>
                </c:pt>
                <c:pt idx="4394">
                  <c:v>1.6349652777784784</c:v>
                </c:pt>
                <c:pt idx="4395">
                  <c:v>1.6352083333326435</c:v>
                </c:pt>
                <c:pt idx="4396">
                  <c:v>1.6354513888868085</c:v>
                </c:pt>
                <c:pt idx="4397">
                  <c:v>1.6356944444409736</c:v>
                </c:pt>
                <c:pt idx="4398">
                  <c:v>1.6359375000024146</c:v>
                </c:pt>
                <c:pt idx="4399">
                  <c:v>1.6361805555565796</c:v>
                </c:pt>
                <c:pt idx="4400">
                  <c:v>1.6364236111107446</c:v>
                </c:pt>
                <c:pt idx="4401">
                  <c:v>1.6366666666649097</c:v>
                </c:pt>
                <c:pt idx="4402">
                  <c:v>1.6369097222190747</c:v>
                </c:pt>
                <c:pt idx="4403">
                  <c:v>1.6371527777805157</c:v>
                </c:pt>
                <c:pt idx="4404">
                  <c:v>1.6373958333346808</c:v>
                </c:pt>
                <c:pt idx="4405">
                  <c:v>1.6376388888888458</c:v>
                </c:pt>
                <c:pt idx="4406">
                  <c:v>1.6378819444430108</c:v>
                </c:pt>
                <c:pt idx="4407">
                  <c:v>1.6381249999971759</c:v>
                </c:pt>
                <c:pt idx="4408">
                  <c:v>1.6383680555586169</c:v>
                </c:pt>
                <c:pt idx="4409">
                  <c:v>1.6386111111127819</c:v>
                </c:pt>
                <c:pt idx="4410">
                  <c:v>1.6388541666669469</c:v>
                </c:pt>
                <c:pt idx="4411">
                  <c:v>1.639097222221112</c:v>
                </c:pt>
                <c:pt idx="4412">
                  <c:v>1.639340277775277</c:v>
                </c:pt>
                <c:pt idx="4413">
                  <c:v>1.6395833333294421</c:v>
                </c:pt>
                <c:pt idx="4414">
                  <c:v>1.6398263888908831</c:v>
                </c:pt>
                <c:pt idx="4415">
                  <c:v>1.6400694444450481</c:v>
                </c:pt>
                <c:pt idx="4416">
                  <c:v>1.6403124999992131</c:v>
                </c:pt>
                <c:pt idx="4417">
                  <c:v>1.6405555555533782</c:v>
                </c:pt>
                <c:pt idx="4418">
                  <c:v>1.6407986111075432</c:v>
                </c:pt>
                <c:pt idx="4419">
                  <c:v>1.6410416666689842</c:v>
                </c:pt>
                <c:pt idx="4420">
                  <c:v>1.6412847222231493</c:v>
                </c:pt>
                <c:pt idx="4421">
                  <c:v>1.6415277777773143</c:v>
                </c:pt>
                <c:pt idx="4422">
                  <c:v>1.6417708333314793</c:v>
                </c:pt>
                <c:pt idx="4423">
                  <c:v>1.6420138888856444</c:v>
                </c:pt>
                <c:pt idx="4424">
                  <c:v>1.6422569444470854</c:v>
                </c:pt>
                <c:pt idx="4425">
                  <c:v>1.6425000000012504</c:v>
                </c:pt>
                <c:pt idx="4426">
                  <c:v>1.6427430555554154</c:v>
                </c:pt>
                <c:pt idx="4427">
                  <c:v>1.6429861111095805</c:v>
                </c:pt>
                <c:pt idx="4428">
                  <c:v>1.6432291666637455</c:v>
                </c:pt>
                <c:pt idx="4429">
                  <c:v>1.6434722222251865</c:v>
                </c:pt>
                <c:pt idx="4430">
                  <c:v>1.6437268518488553</c:v>
                </c:pt>
                <c:pt idx="4431">
                  <c:v>1.6439699074102962</c:v>
                </c:pt>
                <c:pt idx="4432">
                  <c:v>1.6442129629644613</c:v>
                </c:pt>
                <c:pt idx="4433">
                  <c:v>1.6444560185186263</c:v>
                </c:pt>
                <c:pt idx="4434">
                  <c:v>1.6446990740727914</c:v>
                </c:pt>
                <c:pt idx="4435">
                  <c:v>1.6449421296269564</c:v>
                </c:pt>
                <c:pt idx="4436">
                  <c:v>1.6451851851811214</c:v>
                </c:pt>
                <c:pt idx="4437">
                  <c:v>1.6454282407425624</c:v>
                </c:pt>
                <c:pt idx="4438">
                  <c:v>1.6456712962967275</c:v>
                </c:pt>
                <c:pt idx="4439">
                  <c:v>1.6459143518508925</c:v>
                </c:pt>
                <c:pt idx="4440">
                  <c:v>1.6461574074050576</c:v>
                </c:pt>
                <c:pt idx="4441">
                  <c:v>1.6464004629592226</c:v>
                </c:pt>
                <c:pt idx="4442">
                  <c:v>1.6466435185206636</c:v>
                </c:pt>
                <c:pt idx="4443">
                  <c:v>1.6468865740748286</c:v>
                </c:pt>
                <c:pt idx="4444">
                  <c:v>1.6471296296289937</c:v>
                </c:pt>
                <c:pt idx="4445">
                  <c:v>1.6473726851831587</c:v>
                </c:pt>
                <c:pt idx="4446">
                  <c:v>1.6476157407373238</c:v>
                </c:pt>
                <c:pt idx="4447">
                  <c:v>1.6478587962987647</c:v>
                </c:pt>
                <c:pt idx="4448">
                  <c:v>1.6481018518529298</c:v>
                </c:pt>
                <c:pt idx="4449">
                  <c:v>1.6483449074070948</c:v>
                </c:pt>
                <c:pt idx="4450">
                  <c:v>1.6485879629612599</c:v>
                </c:pt>
                <c:pt idx="4451">
                  <c:v>1.6488310185154249</c:v>
                </c:pt>
                <c:pt idx="4452">
                  <c:v>1.6490740740768659</c:v>
                </c:pt>
                <c:pt idx="4453">
                  <c:v>1.6493171296310309</c:v>
                </c:pt>
                <c:pt idx="4454">
                  <c:v>1.649560185185196</c:v>
                </c:pt>
                <c:pt idx="4455">
                  <c:v>1.649803240739361</c:v>
                </c:pt>
                <c:pt idx="4456">
                  <c:v>1.6500462962935261</c:v>
                </c:pt>
                <c:pt idx="4457">
                  <c:v>1.6502893518549671</c:v>
                </c:pt>
                <c:pt idx="4458">
                  <c:v>1.6505324074091321</c:v>
                </c:pt>
                <c:pt idx="4459">
                  <c:v>1.6507754629632971</c:v>
                </c:pt>
                <c:pt idx="4460">
                  <c:v>1.6510185185174622</c:v>
                </c:pt>
                <c:pt idx="4461">
                  <c:v>1.6512615740716272</c:v>
                </c:pt>
                <c:pt idx="4462">
                  <c:v>1.6515046296257923</c:v>
                </c:pt>
                <c:pt idx="4463">
                  <c:v>1.6517476851872332</c:v>
                </c:pt>
                <c:pt idx="4464">
                  <c:v>1.6519907407413983</c:v>
                </c:pt>
                <c:pt idx="4465">
                  <c:v>1.6522337962955633</c:v>
                </c:pt>
                <c:pt idx="4466">
                  <c:v>1.6524768518497284</c:v>
                </c:pt>
                <c:pt idx="4467">
                  <c:v>1.6527199074038934</c:v>
                </c:pt>
                <c:pt idx="4468">
                  <c:v>1.6529629629653344</c:v>
                </c:pt>
                <c:pt idx="4469">
                  <c:v>1.6532060185194994</c:v>
                </c:pt>
                <c:pt idx="4470">
                  <c:v>1.6534490740736645</c:v>
                </c:pt>
                <c:pt idx="4471">
                  <c:v>1.6536921296278295</c:v>
                </c:pt>
                <c:pt idx="4472">
                  <c:v>1.6539351851819946</c:v>
                </c:pt>
                <c:pt idx="4473">
                  <c:v>1.6541782407434356</c:v>
                </c:pt>
                <c:pt idx="4474">
                  <c:v>1.6544212962976006</c:v>
                </c:pt>
                <c:pt idx="4475">
                  <c:v>1.6546643518517656</c:v>
                </c:pt>
                <c:pt idx="4476">
                  <c:v>1.6549074074059307</c:v>
                </c:pt>
                <c:pt idx="4477">
                  <c:v>1.6551504629600957</c:v>
                </c:pt>
                <c:pt idx="4478">
                  <c:v>1.6553935185215367</c:v>
                </c:pt>
                <c:pt idx="4479">
                  <c:v>1.6556481481452054</c:v>
                </c:pt>
                <c:pt idx="4480">
                  <c:v>1.6558912037066464</c:v>
                </c:pt>
                <c:pt idx="4481">
                  <c:v>1.6561342592608115</c:v>
                </c:pt>
                <c:pt idx="4482">
                  <c:v>1.6563773148149765</c:v>
                </c:pt>
                <c:pt idx="4483">
                  <c:v>1.6566203703691416</c:v>
                </c:pt>
                <c:pt idx="4484">
                  <c:v>1.6568634259233066</c:v>
                </c:pt>
                <c:pt idx="4485">
                  <c:v>1.6571064814774716</c:v>
                </c:pt>
                <c:pt idx="4486">
                  <c:v>1.6573495370389126</c:v>
                </c:pt>
                <c:pt idx="4487">
                  <c:v>1.6575925925930777</c:v>
                </c:pt>
                <c:pt idx="4488">
                  <c:v>1.6578356481472427</c:v>
                </c:pt>
                <c:pt idx="4489">
                  <c:v>1.6580787037014078</c:v>
                </c:pt>
                <c:pt idx="4490">
                  <c:v>1.6583217592555728</c:v>
                </c:pt>
                <c:pt idx="4491">
                  <c:v>1.6585648148170138</c:v>
                </c:pt>
                <c:pt idx="4492">
                  <c:v>1.6588078703711788</c:v>
                </c:pt>
                <c:pt idx="4493">
                  <c:v>1.6590509259253439</c:v>
                </c:pt>
                <c:pt idx="4494">
                  <c:v>1.6592939814795089</c:v>
                </c:pt>
                <c:pt idx="4495">
                  <c:v>1.6595370370336739</c:v>
                </c:pt>
                <c:pt idx="4496">
                  <c:v>1.6597800925951149</c:v>
                </c:pt>
                <c:pt idx="4497">
                  <c:v>1.66002314814928</c:v>
                </c:pt>
                <c:pt idx="4498">
                  <c:v>1.660266203703445</c:v>
                </c:pt>
                <c:pt idx="4499">
                  <c:v>1.6605092592576101</c:v>
                </c:pt>
                <c:pt idx="4500">
                  <c:v>1.6607523148117751</c:v>
                </c:pt>
                <c:pt idx="4501">
                  <c:v>1.6609953703732161</c:v>
                </c:pt>
                <c:pt idx="4502">
                  <c:v>1.6612384259273811</c:v>
                </c:pt>
                <c:pt idx="4503">
                  <c:v>1.6614814814815462</c:v>
                </c:pt>
                <c:pt idx="4504">
                  <c:v>1.6617245370357112</c:v>
                </c:pt>
                <c:pt idx="4505">
                  <c:v>1.6619675925898763</c:v>
                </c:pt>
                <c:pt idx="4506">
                  <c:v>1.6622106481440413</c:v>
                </c:pt>
                <c:pt idx="4507">
                  <c:v>1.6624537037054823</c:v>
                </c:pt>
                <c:pt idx="4508">
                  <c:v>1.6626967592596473</c:v>
                </c:pt>
                <c:pt idx="4509">
                  <c:v>1.6629398148138124</c:v>
                </c:pt>
                <c:pt idx="4510">
                  <c:v>1.6631828703679774</c:v>
                </c:pt>
                <c:pt idx="4511">
                  <c:v>1.6634259259221424</c:v>
                </c:pt>
                <c:pt idx="4512">
                  <c:v>1.6636689814835834</c:v>
                </c:pt>
                <c:pt idx="4513">
                  <c:v>1.6639120370377485</c:v>
                </c:pt>
                <c:pt idx="4514">
                  <c:v>1.6641550925919135</c:v>
                </c:pt>
                <c:pt idx="4515">
                  <c:v>1.6643981481460786</c:v>
                </c:pt>
                <c:pt idx="4516">
                  <c:v>1.6646412037002436</c:v>
                </c:pt>
                <c:pt idx="4517">
                  <c:v>1.6648842592616846</c:v>
                </c:pt>
                <c:pt idx="4518">
                  <c:v>1.6651273148158496</c:v>
                </c:pt>
                <c:pt idx="4519">
                  <c:v>1.6653703703700147</c:v>
                </c:pt>
                <c:pt idx="4520">
                  <c:v>1.6656134259241797</c:v>
                </c:pt>
                <c:pt idx="4521">
                  <c:v>1.6658564814783448</c:v>
                </c:pt>
                <c:pt idx="4522">
                  <c:v>1.6660995370397857</c:v>
                </c:pt>
                <c:pt idx="4523">
                  <c:v>1.6663425925939508</c:v>
                </c:pt>
                <c:pt idx="4524">
                  <c:v>1.6665856481481158</c:v>
                </c:pt>
                <c:pt idx="4525">
                  <c:v>1.6668287037022809</c:v>
                </c:pt>
                <c:pt idx="4526">
                  <c:v>1.6670717592564459</c:v>
                </c:pt>
                <c:pt idx="4527">
                  <c:v>1.6673263888873906</c:v>
                </c:pt>
                <c:pt idx="4528">
                  <c:v>1.6675694444415556</c:v>
                </c:pt>
                <c:pt idx="4529">
                  <c:v>1.6678125000029966</c:v>
                </c:pt>
                <c:pt idx="4530">
                  <c:v>1.6680555555571617</c:v>
                </c:pt>
                <c:pt idx="4531">
                  <c:v>1.6682986111113267</c:v>
                </c:pt>
                <c:pt idx="4532">
                  <c:v>1.6685416666654918</c:v>
                </c:pt>
                <c:pt idx="4533">
                  <c:v>1.6687847222196568</c:v>
                </c:pt>
                <c:pt idx="4534">
                  <c:v>1.6690277777738218</c:v>
                </c:pt>
                <c:pt idx="4535">
                  <c:v>1.6692708333352628</c:v>
                </c:pt>
                <c:pt idx="4536">
                  <c:v>1.6695138888894279</c:v>
                </c:pt>
                <c:pt idx="4537">
                  <c:v>1.6697569444435929</c:v>
                </c:pt>
                <c:pt idx="4538">
                  <c:v>1.6699999999977579</c:v>
                </c:pt>
                <c:pt idx="4539">
                  <c:v>1.670243055551923</c:v>
                </c:pt>
                <c:pt idx="4540">
                  <c:v>1.670486111113364</c:v>
                </c:pt>
                <c:pt idx="4541">
                  <c:v>1.670729166667529</c:v>
                </c:pt>
                <c:pt idx="4542">
                  <c:v>1.6709722222216941</c:v>
                </c:pt>
                <c:pt idx="4543">
                  <c:v>1.6712152777758591</c:v>
                </c:pt>
                <c:pt idx="4544">
                  <c:v>1.6714583333300241</c:v>
                </c:pt>
                <c:pt idx="4545">
                  <c:v>1.6717013888914651</c:v>
                </c:pt>
                <c:pt idx="4546">
                  <c:v>1.6719444444456302</c:v>
                </c:pt>
                <c:pt idx="4547">
                  <c:v>1.6721874999997952</c:v>
                </c:pt>
                <c:pt idx="4548">
                  <c:v>1.6724305555539603</c:v>
                </c:pt>
                <c:pt idx="4549">
                  <c:v>1.6726736111081253</c:v>
                </c:pt>
                <c:pt idx="4550">
                  <c:v>1.6729166666695663</c:v>
                </c:pt>
                <c:pt idx="4551">
                  <c:v>1.6731597222237313</c:v>
                </c:pt>
                <c:pt idx="4552">
                  <c:v>1.6734027777778964</c:v>
                </c:pt>
                <c:pt idx="4553">
                  <c:v>1.6736458333320614</c:v>
                </c:pt>
                <c:pt idx="4554">
                  <c:v>1.6738888888862264</c:v>
                </c:pt>
                <c:pt idx="4555">
                  <c:v>1.6741319444403915</c:v>
                </c:pt>
                <c:pt idx="4556">
                  <c:v>1.6743750000018325</c:v>
                </c:pt>
                <c:pt idx="4557">
                  <c:v>1.6746180555559975</c:v>
                </c:pt>
                <c:pt idx="4558">
                  <c:v>1.6748611111101626</c:v>
                </c:pt>
                <c:pt idx="4559">
                  <c:v>1.6751041666643276</c:v>
                </c:pt>
                <c:pt idx="4560">
                  <c:v>1.6753472222184926</c:v>
                </c:pt>
                <c:pt idx="4561">
                  <c:v>1.6755902777799336</c:v>
                </c:pt>
                <c:pt idx="4562">
                  <c:v>1.6758333333340987</c:v>
                </c:pt>
                <c:pt idx="4563">
                  <c:v>1.6760763888882637</c:v>
                </c:pt>
                <c:pt idx="4564">
                  <c:v>1.6763194444424288</c:v>
                </c:pt>
                <c:pt idx="4565">
                  <c:v>1.6765624999965938</c:v>
                </c:pt>
                <c:pt idx="4566">
                  <c:v>1.6768055555580348</c:v>
                </c:pt>
                <c:pt idx="4567">
                  <c:v>1.6770486111121998</c:v>
                </c:pt>
                <c:pt idx="4568">
                  <c:v>1.6772916666663649</c:v>
                </c:pt>
                <c:pt idx="4569">
                  <c:v>1.6775347222205299</c:v>
                </c:pt>
                <c:pt idx="4570">
                  <c:v>1.6777777777746949</c:v>
                </c:pt>
                <c:pt idx="4571">
                  <c:v>1.6780208333361359</c:v>
                </c:pt>
                <c:pt idx="4572">
                  <c:v>1.678263888890301</c:v>
                </c:pt>
                <c:pt idx="4573">
                  <c:v>1.678506944444466</c:v>
                </c:pt>
                <c:pt idx="4574">
                  <c:v>1.6787499999986311</c:v>
                </c:pt>
                <c:pt idx="4575">
                  <c:v>1.6789930555527961</c:v>
                </c:pt>
                <c:pt idx="4576">
                  <c:v>1.6792476851837408</c:v>
                </c:pt>
                <c:pt idx="4577">
                  <c:v>1.6794907407379058</c:v>
                </c:pt>
                <c:pt idx="4578">
                  <c:v>1.6797337962993468</c:v>
                </c:pt>
                <c:pt idx="4579">
                  <c:v>1.6799768518535119</c:v>
                </c:pt>
                <c:pt idx="4580">
                  <c:v>1.6802199074076769</c:v>
                </c:pt>
                <c:pt idx="4581">
                  <c:v>1.6804629629618419</c:v>
                </c:pt>
                <c:pt idx="4582">
                  <c:v>1.680706018516007</c:v>
                </c:pt>
                <c:pt idx="4583">
                  <c:v>1.680949074070172</c:v>
                </c:pt>
                <c:pt idx="4584">
                  <c:v>1.681192129631613</c:v>
                </c:pt>
                <c:pt idx="4585">
                  <c:v>1.6814351851857781</c:v>
                </c:pt>
                <c:pt idx="4586">
                  <c:v>1.6816782407399431</c:v>
                </c:pt>
                <c:pt idx="4587">
                  <c:v>1.6819212962941081</c:v>
                </c:pt>
                <c:pt idx="4588">
                  <c:v>1.6821643518482732</c:v>
                </c:pt>
                <c:pt idx="4589">
                  <c:v>1.6824074074097142</c:v>
                </c:pt>
                <c:pt idx="4590">
                  <c:v>1.6826504629638792</c:v>
                </c:pt>
                <c:pt idx="4591">
                  <c:v>1.6828935185180443</c:v>
                </c:pt>
                <c:pt idx="4592">
                  <c:v>1.6831365740722093</c:v>
                </c:pt>
                <c:pt idx="4593">
                  <c:v>1.6833796296263743</c:v>
                </c:pt>
                <c:pt idx="4594">
                  <c:v>1.6836226851878153</c:v>
                </c:pt>
                <c:pt idx="4595">
                  <c:v>1.6838657407419804</c:v>
                </c:pt>
                <c:pt idx="4596">
                  <c:v>1.6841087962961454</c:v>
                </c:pt>
                <c:pt idx="4597">
                  <c:v>1.6843518518503104</c:v>
                </c:pt>
                <c:pt idx="4598">
                  <c:v>1.6845949074044755</c:v>
                </c:pt>
                <c:pt idx="4599">
                  <c:v>1.6848379629659165</c:v>
                </c:pt>
                <c:pt idx="4600">
                  <c:v>1.6850810185200815</c:v>
                </c:pt>
                <c:pt idx="4601">
                  <c:v>1.6853240740742466</c:v>
                </c:pt>
                <c:pt idx="4602">
                  <c:v>1.6855671296284116</c:v>
                </c:pt>
                <c:pt idx="4603">
                  <c:v>1.6858101851825766</c:v>
                </c:pt>
                <c:pt idx="4604">
                  <c:v>1.6860532407367417</c:v>
                </c:pt>
                <c:pt idx="4605">
                  <c:v>1.6862962962981827</c:v>
                </c:pt>
                <c:pt idx="4606">
                  <c:v>1.6865393518523477</c:v>
                </c:pt>
                <c:pt idx="4607">
                  <c:v>1.6867824074065128</c:v>
                </c:pt>
                <c:pt idx="4608">
                  <c:v>1.6870254629606778</c:v>
                </c:pt>
                <c:pt idx="4609">
                  <c:v>1.6872685185148428</c:v>
                </c:pt>
                <c:pt idx="4610">
                  <c:v>1.6875115740762838</c:v>
                </c:pt>
                <c:pt idx="4611">
                  <c:v>1.6877546296304489</c:v>
                </c:pt>
                <c:pt idx="4612">
                  <c:v>1.6879976851846139</c:v>
                </c:pt>
                <c:pt idx="4613">
                  <c:v>1.6882407407387789</c:v>
                </c:pt>
                <c:pt idx="4614">
                  <c:v>1.688483796292944</c:v>
                </c:pt>
                <c:pt idx="4615">
                  <c:v>1.688726851854385</c:v>
                </c:pt>
                <c:pt idx="4616">
                  <c:v>1.68896990740855</c:v>
                </c:pt>
                <c:pt idx="4617">
                  <c:v>1.6892129629627151</c:v>
                </c:pt>
                <c:pt idx="4618">
                  <c:v>1.6894560185168801</c:v>
                </c:pt>
                <c:pt idx="4619">
                  <c:v>1.6896990740710451</c:v>
                </c:pt>
                <c:pt idx="4620">
                  <c:v>1.6899421296324861</c:v>
                </c:pt>
                <c:pt idx="4621">
                  <c:v>1.6901851851866512</c:v>
                </c:pt>
                <c:pt idx="4622">
                  <c:v>1.6904282407408162</c:v>
                </c:pt>
                <c:pt idx="4623">
                  <c:v>1.6906712962949813</c:v>
                </c:pt>
                <c:pt idx="4624">
                  <c:v>1.6909259259259259</c:v>
                </c:pt>
                <c:pt idx="4625">
                  <c:v>1.691168981480091</c:v>
                </c:pt>
                <c:pt idx="4626">
                  <c:v>1.691412037034256</c:v>
                </c:pt>
                <c:pt idx="4627">
                  <c:v>1.691655092595697</c:v>
                </c:pt>
                <c:pt idx="4628">
                  <c:v>1.6918981481498621</c:v>
                </c:pt>
                <c:pt idx="4629">
                  <c:v>1.6921412037040271</c:v>
                </c:pt>
                <c:pt idx="4630">
                  <c:v>1.6923842592581921</c:v>
                </c:pt>
                <c:pt idx="4631">
                  <c:v>1.6926273148123572</c:v>
                </c:pt>
                <c:pt idx="4632">
                  <c:v>1.6928703703665222</c:v>
                </c:pt>
                <c:pt idx="4633">
                  <c:v>1.6931134259279632</c:v>
                </c:pt>
                <c:pt idx="4634">
                  <c:v>1.6933564814821283</c:v>
                </c:pt>
                <c:pt idx="4635">
                  <c:v>1.6935995370362933</c:v>
                </c:pt>
                <c:pt idx="4636">
                  <c:v>1.6938425925904583</c:v>
                </c:pt>
                <c:pt idx="4637">
                  <c:v>1.6940856481446234</c:v>
                </c:pt>
                <c:pt idx="4638">
                  <c:v>1.6943287037060644</c:v>
                </c:pt>
                <c:pt idx="4639">
                  <c:v>1.6945717592602294</c:v>
                </c:pt>
                <c:pt idx="4640">
                  <c:v>1.6948148148143944</c:v>
                </c:pt>
                <c:pt idx="4641">
                  <c:v>1.6950578703685595</c:v>
                </c:pt>
                <c:pt idx="4642">
                  <c:v>1.6953009259227245</c:v>
                </c:pt>
                <c:pt idx="4643">
                  <c:v>1.6955439814841655</c:v>
                </c:pt>
                <c:pt idx="4644">
                  <c:v>1.6957870370383306</c:v>
                </c:pt>
                <c:pt idx="4645">
                  <c:v>1.6960300925924956</c:v>
                </c:pt>
                <c:pt idx="4646">
                  <c:v>1.6962731481466606</c:v>
                </c:pt>
                <c:pt idx="4647">
                  <c:v>1.6965162037008257</c:v>
                </c:pt>
                <c:pt idx="4648">
                  <c:v>1.6967592592622667</c:v>
                </c:pt>
                <c:pt idx="4649">
                  <c:v>1.6970023148164317</c:v>
                </c:pt>
                <c:pt idx="4650">
                  <c:v>1.6972453703705968</c:v>
                </c:pt>
                <c:pt idx="4651">
                  <c:v>1.6974884259247618</c:v>
                </c:pt>
                <c:pt idx="4652">
                  <c:v>1.6977314814789268</c:v>
                </c:pt>
                <c:pt idx="4653">
                  <c:v>1.6979745370330919</c:v>
                </c:pt>
                <c:pt idx="4654">
                  <c:v>1.6982175925945329</c:v>
                </c:pt>
                <c:pt idx="4655">
                  <c:v>1.6984606481486979</c:v>
                </c:pt>
                <c:pt idx="4656">
                  <c:v>1.6987037037028629</c:v>
                </c:pt>
                <c:pt idx="4657">
                  <c:v>1.698946759257028</c:v>
                </c:pt>
                <c:pt idx="4658">
                  <c:v>1.699189814811193</c:v>
                </c:pt>
                <c:pt idx="4659">
                  <c:v>1.699432870372634</c:v>
                </c:pt>
                <c:pt idx="4660">
                  <c:v>1.6996759259267991</c:v>
                </c:pt>
                <c:pt idx="4661">
                  <c:v>1.6999189814809641</c:v>
                </c:pt>
                <c:pt idx="4662">
                  <c:v>1.7001620370351291</c:v>
                </c:pt>
                <c:pt idx="4663">
                  <c:v>1.7004050925892942</c:v>
                </c:pt>
                <c:pt idx="4664">
                  <c:v>1.7006481481507352</c:v>
                </c:pt>
                <c:pt idx="4665">
                  <c:v>1.7008912037049002</c:v>
                </c:pt>
                <c:pt idx="4666">
                  <c:v>1.7011342592590653</c:v>
                </c:pt>
                <c:pt idx="4667">
                  <c:v>1.7013773148132303</c:v>
                </c:pt>
                <c:pt idx="4668">
                  <c:v>1.7016203703673953</c:v>
                </c:pt>
                <c:pt idx="4669">
                  <c:v>1.7018634259288363</c:v>
                </c:pt>
                <c:pt idx="4670">
                  <c:v>1.7021064814830014</c:v>
                </c:pt>
                <c:pt idx="4671">
                  <c:v>1.7023495370371664</c:v>
                </c:pt>
                <c:pt idx="4672">
                  <c:v>1.7025925925913314</c:v>
                </c:pt>
                <c:pt idx="4673">
                  <c:v>1.7028472222222761</c:v>
                </c:pt>
                <c:pt idx="4674">
                  <c:v>1.7030902777764412</c:v>
                </c:pt>
                <c:pt idx="4675">
                  <c:v>1.7033333333306062</c:v>
                </c:pt>
                <c:pt idx="4676">
                  <c:v>1.7035763888847713</c:v>
                </c:pt>
                <c:pt idx="4677">
                  <c:v>1.7038194444462123</c:v>
                </c:pt>
                <c:pt idx="4678">
                  <c:v>1.7040625000003773</c:v>
                </c:pt>
                <c:pt idx="4679">
                  <c:v>1.7043055555545423</c:v>
                </c:pt>
                <c:pt idx="4680">
                  <c:v>1.7045486111087074</c:v>
                </c:pt>
                <c:pt idx="4681">
                  <c:v>1.7047916666628724</c:v>
                </c:pt>
                <c:pt idx="4682">
                  <c:v>1.7050347222243134</c:v>
                </c:pt>
                <c:pt idx="4683">
                  <c:v>1.7052777777784784</c:v>
                </c:pt>
                <c:pt idx="4684">
                  <c:v>1.7055208333326435</c:v>
                </c:pt>
                <c:pt idx="4685">
                  <c:v>1.7057638888868085</c:v>
                </c:pt>
                <c:pt idx="4686">
                  <c:v>1.7060069444409736</c:v>
                </c:pt>
                <c:pt idx="4687">
                  <c:v>1.7062500000024146</c:v>
                </c:pt>
                <c:pt idx="4688">
                  <c:v>1.7064930555565796</c:v>
                </c:pt>
                <c:pt idx="4689">
                  <c:v>1.7067361111107446</c:v>
                </c:pt>
                <c:pt idx="4690">
                  <c:v>1.7069791666649097</c:v>
                </c:pt>
                <c:pt idx="4691">
                  <c:v>1.7072222222190747</c:v>
                </c:pt>
                <c:pt idx="4692">
                  <c:v>1.7074652777805157</c:v>
                </c:pt>
                <c:pt idx="4693">
                  <c:v>1.7077083333346808</c:v>
                </c:pt>
                <c:pt idx="4694">
                  <c:v>1.7079513888888458</c:v>
                </c:pt>
                <c:pt idx="4695">
                  <c:v>1.7081944444430108</c:v>
                </c:pt>
                <c:pt idx="4696">
                  <c:v>1.7084374999971759</c:v>
                </c:pt>
                <c:pt idx="4697">
                  <c:v>1.7086805555586169</c:v>
                </c:pt>
                <c:pt idx="4698">
                  <c:v>1.7089236111127819</c:v>
                </c:pt>
                <c:pt idx="4699">
                  <c:v>1.7091666666669469</c:v>
                </c:pt>
                <c:pt idx="4700">
                  <c:v>1.709409722221112</c:v>
                </c:pt>
                <c:pt idx="4701">
                  <c:v>1.709652777775277</c:v>
                </c:pt>
                <c:pt idx="4702">
                  <c:v>1.7098958333294421</c:v>
                </c:pt>
                <c:pt idx="4703">
                  <c:v>1.7101388888908831</c:v>
                </c:pt>
                <c:pt idx="4704">
                  <c:v>1.7103819444450481</c:v>
                </c:pt>
                <c:pt idx="4705">
                  <c:v>1.7106249999992131</c:v>
                </c:pt>
                <c:pt idx="4706">
                  <c:v>1.7108680555533782</c:v>
                </c:pt>
                <c:pt idx="4707">
                  <c:v>1.7111111111075432</c:v>
                </c:pt>
                <c:pt idx="4708">
                  <c:v>1.7113541666689842</c:v>
                </c:pt>
                <c:pt idx="4709">
                  <c:v>1.7115972222231493</c:v>
                </c:pt>
                <c:pt idx="4710">
                  <c:v>1.7118402777773143</c:v>
                </c:pt>
                <c:pt idx="4711">
                  <c:v>1.7120833333314793</c:v>
                </c:pt>
                <c:pt idx="4712">
                  <c:v>1.7123263888856444</c:v>
                </c:pt>
                <c:pt idx="4713">
                  <c:v>1.7125694444470854</c:v>
                </c:pt>
                <c:pt idx="4714">
                  <c:v>1.7128125000012504</c:v>
                </c:pt>
                <c:pt idx="4715">
                  <c:v>1.7130555555554154</c:v>
                </c:pt>
                <c:pt idx="4716">
                  <c:v>1.7132986111095805</c:v>
                </c:pt>
                <c:pt idx="4717">
                  <c:v>1.7135416666637455</c:v>
                </c:pt>
                <c:pt idx="4718">
                  <c:v>1.7137847222251865</c:v>
                </c:pt>
                <c:pt idx="4719">
                  <c:v>1.7140277777793516</c:v>
                </c:pt>
                <c:pt idx="4720">
                  <c:v>1.7142708333335166</c:v>
                </c:pt>
                <c:pt idx="4721">
                  <c:v>1.7145254629644613</c:v>
                </c:pt>
                <c:pt idx="4722">
                  <c:v>1.7147685185186263</c:v>
                </c:pt>
                <c:pt idx="4723">
                  <c:v>1.7150115740727914</c:v>
                </c:pt>
                <c:pt idx="4724">
                  <c:v>1.7152546296269564</c:v>
                </c:pt>
                <c:pt idx="4725">
                  <c:v>1.7154976851811214</c:v>
                </c:pt>
                <c:pt idx="4726">
                  <c:v>1.7157407407425624</c:v>
                </c:pt>
                <c:pt idx="4727">
                  <c:v>1.7159837962967275</c:v>
                </c:pt>
                <c:pt idx="4728">
                  <c:v>1.7162268518508925</c:v>
                </c:pt>
                <c:pt idx="4729">
                  <c:v>1.7164699074050576</c:v>
                </c:pt>
                <c:pt idx="4730">
                  <c:v>1.7167129629592226</c:v>
                </c:pt>
                <c:pt idx="4731">
                  <c:v>1.7169560185206636</c:v>
                </c:pt>
                <c:pt idx="4732">
                  <c:v>1.7171990740748286</c:v>
                </c:pt>
                <c:pt idx="4733">
                  <c:v>1.7174421296289937</c:v>
                </c:pt>
                <c:pt idx="4734">
                  <c:v>1.7176851851831587</c:v>
                </c:pt>
                <c:pt idx="4735">
                  <c:v>1.7179282407373238</c:v>
                </c:pt>
                <c:pt idx="4736">
                  <c:v>1.7181712962987647</c:v>
                </c:pt>
                <c:pt idx="4737">
                  <c:v>1.7184143518529298</c:v>
                </c:pt>
                <c:pt idx="4738">
                  <c:v>1.7186574074070948</c:v>
                </c:pt>
                <c:pt idx="4739">
                  <c:v>1.7189004629612599</c:v>
                </c:pt>
                <c:pt idx="4740">
                  <c:v>1.7191435185154249</c:v>
                </c:pt>
                <c:pt idx="4741">
                  <c:v>1.7193865740768659</c:v>
                </c:pt>
                <c:pt idx="4742">
                  <c:v>1.7196296296310309</c:v>
                </c:pt>
                <c:pt idx="4743">
                  <c:v>1.719872685185196</c:v>
                </c:pt>
                <c:pt idx="4744">
                  <c:v>1.720115740739361</c:v>
                </c:pt>
                <c:pt idx="4745">
                  <c:v>1.7203587962935261</c:v>
                </c:pt>
                <c:pt idx="4746">
                  <c:v>1.7206018518549671</c:v>
                </c:pt>
                <c:pt idx="4747">
                  <c:v>1.7208449074091321</c:v>
                </c:pt>
                <c:pt idx="4748">
                  <c:v>1.7210879629632971</c:v>
                </c:pt>
                <c:pt idx="4749">
                  <c:v>1.7213310185174622</c:v>
                </c:pt>
                <c:pt idx="4750">
                  <c:v>1.7215740740716272</c:v>
                </c:pt>
                <c:pt idx="4751">
                  <c:v>1.7218171296257923</c:v>
                </c:pt>
                <c:pt idx="4752">
                  <c:v>1.7220601851872332</c:v>
                </c:pt>
                <c:pt idx="4753">
                  <c:v>1.7223032407413983</c:v>
                </c:pt>
                <c:pt idx="4754">
                  <c:v>1.7225462962955633</c:v>
                </c:pt>
                <c:pt idx="4755">
                  <c:v>1.7227893518497284</c:v>
                </c:pt>
                <c:pt idx="4756">
                  <c:v>1.7230324074038934</c:v>
                </c:pt>
                <c:pt idx="4757">
                  <c:v>1.7232754629653344</c:v>
                </c:pt>
                <c:pt idx="4758">
                  <c:v>1.7235185185194994</c:v>
                </c:pt>
                <c:pt idx="4759">
                  <c:v>1.7237615740736645</c:v>
                </c:pt>
                <c:pt idx="4760">
                  <c:v>1.7240046296278295</c:v>
                </c:pt>
                <c:pt idx="4761">
                  <c:v>1.7242476851819946</c:v>
                </c:pt>
                <c:pt idx="4762">
                  <c:v>1.7244907407434356</c:v>
                </c:pt>
                <c:pt idx="4763">
                  <c:v>1.7247337962976006</c:v>
                </c:pt>
                <c:pt idx="4764">
                  <c:v>1.7249768518517656</c:v>
                </c:pt>
                <c:pt idx="4765">
                  <c:v>1.7252199074059307</c:v>
                </c:pt>
                <c:pt idx="4766">
                  <c:v>1.7254629629600957</c:v>
                </c:pt>
                <c:pt idx="4767">
                  <c:v>1.7257060185215367</c:v>
                </c:pt>
                <c:pt idx="4768">
                  <c:v>1.7259490740757018</c:v>
                </c:pt>
                <c:pt idx="4769">
                  <c:v>1.7261921296298668</c:v>
                </c:pt>
                <c:pt idx="4770">
                  <c:v>1.7264467592608115</c:v>
                </c:pt>
                <c:pt idx="4771">
                  <c:v>1.7266898148149765</c:v>
                </c:pt>
                <c:pt idx="4772">
                  <c:v>1.7269328703691416</c:v>
                </c:pt>
                <c:pt idx="4773">
                  <c:v>1.7271759259233066</c:v>
                </c:pt>
                <c:pt idx="4774">
                  <c:v>1.7274189814774716</c:v>
                </c:pt>
                <c:pt idx="4775">
                  <c:v>1.7276620370389126</c:v>
                </c:pt>
                <c:pt idx="4776">
                  <c:v>1.7279050925930777</c:v>
                </c:pt>
                <c:pt idx="4777">
                  <c:v>1.7281481481472427</c:v>
                </c:pt>
                <c:pt idx="4778">
                  <c:v>1.7283912037014078</c:v>
                </c:pt>
                <c:pt idx="4779">
                  <c:v>1.7286342592555728</c:v>
                </c:pt>
                <c:pt idx="4780">
                  <c:v>1.7288773148170138</c:v>
                </c:pt>
                <c:pt idx="4781">
                  <c:v>1.7291203703711788</c:v>
                </c:pt>
                <c:pt idx="4782">
                  <c:v>1.7293634259253439</c:v>
                </c:pt>
                <c:pt idx="4783">
                  <c:v>1.7296064814795089</c:v>
                </c:pt>
                <c:pt idx="4784">
                  <c:v>1.7298495370336739</c:v>
                </c:pt>
                <c:pt idx="4785">
                  <c:v>1.7300925925951149</c:v>
                </c:pt>
                <c:pt idx="4786">
                  <c:v>1.73033564814928</c:v>
                </c:pt>
                <c:pt idx="4787">
                  <c:v>1.730578703703445</c:v>
                </c:pt>
                <c:pt idx="4788">
                  <c:v>1.7308217592576101</c:v>
                </c:pt>
                <c:pt idx="4789">
                  <c:v>1.7310648148117751</c:v>
                </c:pt>
                <c:pt idx="4790">
                  <c:v>1.7313078703732161</c:v>
                </c:pt>
                <c:pt idx="4791">
                  <c:v>1.7315509259273811</c:v>
                </c:pt>
                <c:pt idx="4792">
                  <c:v>1.7317939814815462</c:v>
                </c:pt>
                <c:pt idx="4793">
                  <c:v>1.7320370370357112</c:v>
                </c:pt>
                <c:pt idx="4794">
                  <c:v>1.7322800925898763</c:v>
                </c:pt>
                <c:pt idx="4795">
                  <c:v>1.7325231481440413</c:v>
                </c:pt>
                <c:pt idx="4796">
                  <c:v>1.7327662037054823</c:v>
                </c:pt>
                <c:pt idx="4797">
                  <c:v>1.7330092592596473</c:v>
                </c:pt>
                <c:pt idx="4798">
                  <c:v>1.7332523148138124</c:v>
                </c:pt>
                <c:pt idx="4799">
                  <c:v>1.7334953703679774</c:v>
                </c:pt>
                <c:pt idx="4800">
                  <c:v>1.7337384259221424</c:v>
                </c:pt>
                <c:pt idx="4801">
                  <c:v>1.7339814814835834</c:v>
                </c:pt>
                <c:pt idx="4802">
                  <c:v>1.7342245370377485</c:v>
                </c:pt>
                <c:pt idx="4803">
                  <c:v>1.7344675925919135</c:v>
                </c:pt>
                <c:pt idx="4804">
                  <c:v>1.7347106481460786</c:v>
                </c:pt>
                <c:pt idx="4805">
                  <c:v>1.7349537037002436</c:v>
                </c:pt>
                <c:pt idx="4806">
                  <c:v>1.7351967592616846</c:v>
                </c:pt>
                <c:pt idx="4807">
                  <c:v>1.7354398148158496</c:v>
                </c:pt>
                <c:pt idx="4808">
                  <c:v>1.7356828703700147</c:v>
                </c:pt>
                <c:pt idx="4809">
                  <c:v>1.7359259259241797</c:v>
                </c:pt>
                <c:pt idx="4810">
                  <c:v>1.7361689814783448</c:v>
                </c:pt>
                <c:pt idx="4811">
                  <c:v>1.7364120370397857</c:v>
                </c:pt>
                <c:pt idx="4812">
                  <c:v>1.7366550925939508</c:v>
                </c:pt>
                <c:pt idx="4813">
                  <c:v>1.7368981481481158</c:v>
                </c:pt>
                <c:pt idx="4814">
                  <c:v>1.7371412037022809</c:v>
                </c:pt>
                <c:pt idx="4815">
                  <c:v>1.7373842592564459</c:v>
                </c:pt>
                <c:pt idx="4816">
                  <c:v>1.7376273148178869</c:v>
                </c:pt>
                <c:pt idx="4817">
                  <c:v>1.7378703703720519</c:v>
                </c:pt>
                <c:pt idx="4818">
                  <c:v>1.7381250000029966</c:v>
                </c:pt>
                <c:pt idx="4819">
                  <c:v>1.7383680555571617</c:v>
                </c:pt>
                <c:pt idx="4820">
                  <c:v>1.7386111111113267</c:v>
                </c:pt>
                <c:pt idx="4821">
                  <c:v>1.7388541666654918</c:v>
                </c:pt>
                <c:pt idx="4822">
                  <c:v>1.7390972222196568</c:v>
                </c:pt>
                <c:pt idx="4823">
                  <c:v>1.7393402777738218</c:v>
                </c:pt>
                <c:pt idx="4824">
                  <c:v>1.7395833333352628</c:v>
                </c:pt>
                <c:pt idx="4825">
                  <c:v>1.7398263888894279</c:v>
                </c:pt>
                <c:pt idx="4826">
                  <c:v>1.7400694444435929</c:v>
                </c:pt>
                <c:pt idx="4827">
                  <c:v>1.7403124999977579</c:v>
                </c:pt>
                <c:pt idx="4828">
                  <c:v>1.740555555551923</c:v>
                </c:pt>
                <c:pt idx="4829">
                  <c:v>1.740798611113364</c:v>
                </c:pt>
                <c:pt idx="4830">
                  <c:v>1.741041666667529</c:v>
                </c:pt>
                <c:pt idx="4831">
                  <c:v>1.7412847222216941</c:v>
                </c:pt>
                <c:pt idx="4832">
                  <c:v>1.7415277777758591</c:v>
                </c:pt>
                <c:pt idx="4833">
                  <c:v>1.7417708333300241</c:v>
                </c:pt>
                <c:pt idx="4834">
                  <c:v>1.7420138888914651</c:v>
                </c:pt>
                <c:pt idx="4835">
                  <c:v>1.7422569444456302</c:v>
                </c:pt>
                <c:pt idx="4836">
                  <c:v>1.7424999999997952</c:v>
                </c:pt>
                <c:pt idx="4837">
                  <c:v>1.7427430555539603</c:v>
                </c:pt>
                <c:pt idx="4838">
                  <c:v>1.7429861111081253</c:v>
                </c:pt>
                <c:pt idx="4839">
                  <c:v>1.7432291666695663</c:v>
                </c:pt>
                <c:pt idx="4840">
                  <c:v>1.7434722222237313</c:v>
                </c:pt>
                <c:pt idx="4841">
                  <c:v>1.7437152777778964</c:v>
                </c:pt>
                <c:pt idx="4842">
                  <c:v>1.7439583333320614</c:v>
                </c:pt>
                <c:pt idx="4843">
                  <c:v>1.7442013888862264</c:v>
                </c:pt>
                <c:pt idx="4844">
                  <c:v>1.7444444444403915</c:v>
                </c:pt>
                <c:pt idx="4845">
                  <c:v>1.7446875000018325</c:v>
                </c:pt>
                <c:pt idx="4846">
                  <c:v>1.7449305555559975</c:v>
                </c:pt>
                <c:pt idx="4847">
                  <c:v>1.7451736111101626</c:v>
                </c:pt>
                <c:pt idx="4848">
                  <c:v>1.7454166666643276</c:v>
                </c:pt>
                <c:pt idx="4849">
                  <c:v>1.7456597222184926</c:v>
                </c:pt>
                <c:pt idx="4850">
                  <c:v>1.7459027777799336</c:v>
                </c:pt>
                <c:pt idx="4851">
                  <c:v>1.7461458333340987</c:v>
                </c:pt>
                <c:pt idx="4852">
                  <c:v>1.7463888888882637</c:v>
                </c:pt>
                <c:pt idx="4853">
                  <c:v>1.7466319444424288</c:v>
                </c:pt>
                <c:pt idx="4854">
                  <c:v>1.7468749999965938</c:v>
                </c:pt>
                <c:pt idx="4855">
                  <c:v>1.7471180555580348</c:v>
                </c:pt>
                <c:pt idx="4856">
                  <c:v>1.7473611111121998</c:v>
                </c:pt>
                <c:pt idx="4857">
                  <c:v>1.7476041666663649</c:v>
                </c:pt>
                <c:pt idx="4858">
                  <c:v>1.7478472222205299</c:v>
                </c:pt>
                <c:pt idx="4859">
                  <c:v>1.7480902777746949</c:v>
                </c:pt>
                <c:pt idx="4860">
                  <c:v>1.7483333333361359</c:v>
                </c:pt>
                <c:pt idx="4861">
                  <c:v>1.748576388890301</c:v>
                </c:pt>
                <c:pt idx="4862">
                  <c:v>1.748819444444466</c:v>
                </c:pt>
                <c:pt idx="4863">
                  <c:v>1.7490624999986311</c:v>
                </c:pt>
                <c:pt idx="4864">
                  <c:v>1.7493055555527961</c:v>
                </c:pt>
                <c:pt idx="4865">
                  <c:v>1.7495486111142371</c:v>
                </c:pt>
                <c:pt idx="4866">
                  <c:v>1.7497916666684021</c:v>
                </c:pt>
                <c:pt idx="4867">
                  <c:v>1.7500462962993468</c:v>
                </c:pt>
                <c:pt idx="4868">
                  <c:v>1.7502893518535119</c:v>
                </c:pt>
                <c:pt idx="4869">
                  <c:v>1.7505324074076769</c:v>
                </c:pt>
                <c:pt idx="4870">
                  <c:v>1.7507754629618419</c:v>
                </c:pt>
                <c:pt idx="4871">
                  <c:v>1.751018518516007</c:v>
                </c:pt>
                <c:pt idx="4872">
                  <c:v>1.751261574070172</c:v>
                </c:pt>
                <c:pt idx="4873">
                  <c:v>1.751504629631613</c:v>
                </c:pt>
                <c:pt idx="4874">
                  <c:v>1.7517476851857781</c:v>
                </c:pt>
                <c:pt idx="4875">
                  <c:v>1.7519907407399431</c:v>
                </c:pt>
                <c:pt idx="4876">
                  <c:v>1.7522337962941081</c:v>
                </c:pt>
                <c:pt idx="4877">
                  <c:v>1.7524768518482732</c:v>
                </c:pt>
                <c:pt idx="4878">
                  <c:v>1.7527199074097142</c:v>
                </c:pt>
                <c:pt idx="4879">
                  <c:v>1.7529629629638792</c:v>
                </c:pt>
                <c:pt idx="4880">
                  <c:v>1.7532060185180443</c:v>
                </c:pt>
                <c:pt idx="4881">
                  <c:v>1.7534490740722093</c:v>
                </c:pt>
                <c:pt idx="4882">
                  <c:v>1.7536921296263743</c:v>
                </c:pt>
                <c:pt idx="4883">
                  <c:v>1.7539351851878153</c:v>
                </c:pt>
                <c:pt idx="4884">
                  <c:v>1.7541782407419804</c:v>
                </c:pt>
                <c:pt idx="4885">
                  <c:v>1.7544212962961454</c:v>
                </c:pt>
                <c:pt idx="4886">
                  <c:v>1.7546643518503104</c:v>
                </c:pt>
                <c:pt idx="4887">
                  <c:v>1.7549074074044755</c:v>
                </c:pt>
                <c:pt idx="4888">
                  <c:v>1.7551504629659165</c:v>
                </c:pt>
                <c:pt idx="4889">
                  <c:v>1.7553935185200815</c:v>
                </c:pt>
                <c:pt idx="4890">
                  <c:v>1.7556365740742466</c:v>
                </c:pt>
                <c:pt idx="4891">
                  <c:v>1.7558796296284116</c:v>
                </c:pt>
                <c:pt idx="4892">
                  <c:v>1.7561226851825766</c:v>
                </c:pt>
                <c:pt idx="4893">
                  <c:v>1.7563657407367417</c:v>
                </c:pt>
                <c:pt idx="4894">
                  <c:v>1.7566087962981827</c:v>
                </c:pt>
                <c:pt idx="4895">
                  <c:v>1.7568518518523477</c:v>
                </c:pt>
                <c:pt idx="4896">
                  <c:v>1.7570949074065128</c:v>
                </c:pt>
                <c:pt idx="4897">
                  <c:v>1.7573379629606778</c:v>
                </c:pt>
                <c:pt idx="4898">
                  <c:v>1.7575810185148428</c:v>
                </c:pt>
                <c:pt idx="4899">
                  <c:v>1.7578240740762838</c:v>
                </c:pt>
                <c:pt idx="4900">
                  <c:v>1.7580671296304489</c:v>
                </c:pt>
                <c:pt idx="4901">
                  <c:v>1.7583101851846139</c:v>
                </c:pt>
                <c:pt idx="4902">
                  <c:v>1.7585532407387789</c:v>
                </c:pt>
                <c:pt idx="4903">
                  <c:v>1.758796296292944</c:v>
                </c:pt>
                <c:pt idx="4904">
                  <c:v>1.759039351854385</c:v>
                </c:pt>
                <c:pt idx="4905">
                  <c:v>1.75928240740855</c:v>
                </c:pt>
                <c:pt idx="4906">
                  <c:v>1.7595254629627151</c:v>
                </c:pt>
                <c:pt idx="4907">
                  <c:v>1.7597685185168801</c:v>
                </c:pt>
                <c:pt idx="4908">
                  <c:v>1.7600115740710451</c:v>
                </c:pt>
                <c:pt idx="4909">
                  <c:v>1.7602546296324861</c:v>
                </c:pt>
                <c:pt idx="4910">
                  <c:v>1.7604976851866512</c:v>
                </c:pt>
                <c:pt idx="4911">
                  <c:v>1.7607407407408162</c:v>
                </c:pt>
                <c:pt idx="4912">
                  <c:v>1.7609837962949813</c:v>
                </c:pt>
                <c:pt idx="4913">
                  <c:v>1.7612268518491463</c:v>
                </c:pt>
                <c:pt idx="4914">
                  <c:v>1.7614699074033113</c:v>
                </c:pt>
                <c:pt idx="4915">
                  <c:v>1.761724537034256</c:v>
                </c:pt>
                <c:pt idx="4916">
                  <c:v>1.761967592595697</c:v>
                </c:pt>
                <c:pt idx="4917">
                  <c:v>1.7622106481498621</c:v>
                </c:pt>
                <c:pt idx="4918">
                  <c:v>1.7624537037040271</c:v>
                </c:pt>
                <c:pt idx="4919">
                  <c:v>1.7626967592581921</c:v>
                </c:pt>
                <c:pt idx="4920">
                  <c:v>1.7629398148123572</c:v>
                </c:pt>
                <c:pt idx="4921">
                  <c:v>1.7631828703665222</c:v>
                </c:pt>
                <c:pt idx="4922">
                  <c:v>1.7634259259279632</c:v>
                </c:pt>
                <c:pt idx="4923">
                  <c:v>1.7636689814821283</c:v>
                </c:pt>
                <c:pt idx="4924">
                  <c:v>1.7639120370362933</c:v>
                </c:pt>
                <c:pt idx="4925">
                  <c:v>1.7641550925904583</c:v>
                </c:pt>
                <c:pt idx="4926">
                  <c:v>1.7643981481446234</c:v>
                </c:pt>
                <c:pt idx="4927">
                  <c:v>1.7646412037060644</c:v>
                </c:pt>
                <c:pt idx="4928">
                  <c:v>1.7648842592602294</c:v>
                </c:pt>
                <c:pt idx="4929">
                  <c:v>1.7651273148143944</c:v>
                </c:pt>
                <c:pt idx="4930">
                  <c:v>1.7653703703685595</c:v>
                </c:pt>
                <c:pt idx="4931">
                  <c:v>1.7656134259227245</c:v>
                </c:pt>
                <c:pt idx="4932">
                  <c:v>1.7658564814841655</c:v>
                </c:pt>
                <c:pt idx="4933">
                  <c:v>1.7660995370383306</c:v>
                </c:pt>
                <c:pt idx="4934">
                  <c:v>1.7663425925924956</c:v>
                </c:pt>
                <c:pt idx="4935">
                  <c:v>1.7665856481466606</c:v>
                </c:pt>
                <c:pt idx="4936">
                  <c:v>1.7668287037008257</c:v>
                </c:pt>
                <c:pt idx="4937">
                  <c:v>1.7670717592622667</c:v>
                </c:pt>
                <c:pt idx="4938">
                  <c:v>1.7673148148164317</c:v>
                </c:pt>
                <c:pt idx="4939">
                  <c:v>1.7675578703705968</c:v>
                </c:pt>
                <c:pt idx="4940">
                  <c:v>1.7678009259247618</c:v>
                </c:pt>
                <c:pt idx="4941">
                  <c:v>1.7680439814789268</c:v>
                </c:pt>
                <c:pt idx="4942">
                  <c:v>1.7682870370330919</c:v>
                </c:pt>
                <c:pt idx="4943">
                  <c:v>1.7685300925945329</c:v>
                </c:pt>
                <c:pt idx="4944">
                  <c:v>1.7687731481486979</c:v>
                </c:pt>
                <c:pt idx="4945">
                  <c:v>1.7690162037028629</c:v>
                </c:pt>
                <c:pt idx="4946">
                  <c:v>1.769259259257028</c:v>
                </c:pt>
                <c:pt idx="4947">
                  <c:v>1.769502314811193</c:v>
                </c:pt>
                <c:pt idx="4948">
                  <c:v>1.769745370372634</c:v>
                </c:pt>
                <c:pt idx="4949">
                  <c:v>1.7699884259267991</c:v>
                </c:pt>
                <c:pt idx="4950">
                  <c:v>1.7702314814809641</c:v>
                </c:pt>
                <c:pt idx="4951">
                  <c:v>1.7704745370351291</c:v>
                </c:pt>
                <c:pt idx="4952">
                  <c:v>1.7707175925892942</c:v>
                </c:pt>
                <c:pt idx="4953">
                  <c:v>1.7709606481507352</c:v>
                </c:pt>
                <c:pt idx="4954">
                  <c:v>1.7712037037049002</c:v>
                </c:pt>
                <c:pt idx="4955">
                  <c:v>1.7714467592590653</c:v>
                </c:pt>
                <c:pt idx="4956">
                  <c:v>1.7716898148132303</c:v>
                </c:pt>
                <c:pt idx="4957">
                  <c:v>1.7719328703673953</c:v>
                </c:pt>
                <c:pt idx="4958">
                  <c:v>1.7721759259288363</c:v>
                </c:pt>
                <c:pt idx="4959">
                  <c:v>1.7724189814830014</c:v>
                </c:pt>
                <c:pt idx="4960">
                  <c:v>1.7726620370371664</c:v>
                </c:pt>
                <c:pt idx="4961">
                  <c:v>1.7729050925913314</c:v>
                </c:pt>
                <c:pt idx="4962">
                  <c:v>1.7731481481454965</c:v>
                </c:pt>
                <c:pt idx="4963">
                  <c:v>1.7733912036996615</c:v>
                </c:pt>
                <c:pt idx="4964">
                  <c:v>1.7736458333306062</c:v>
                </c:pt>
                <c:pt idx="4965">
                  <c:v>1.7738888888847713</c:v>
                </c:pt>
                <c:pt idx="4966">
                  <c:v>1.7741319444462123</c:v>
                </c:pt>
                <c:pt idx="4967">
                  <c:v>1.7743750000003773</c:v>
                </c:pt>
                <c:pt idx="4968">
                  <c:v>1.7746180555545423</c:v>
                </c:pt>
                <c:pt idx="4969">
                  <c:v>1.7748611111087074</c:v>
                </c:pt>
                <c:pt idx="4970">
                  <c:v>1.7751041666628724</c:v>
                </c:pt>
                <c:pt idx="4971">
                  <c:v>1.7753472222243134</c:v>
                </c:pt>
                <c:pt idx="4972">
                  <c:v>1.7755902777784784</c:v>
                </c:pt>
                <c:pt idx="4973">
                  <c:v>1.7758333333326435</c:v>
                </c:pt>
                <c:pt idx="4974">
                  <c:v>1.7760763888868085</c:v>
                </c:pt>
                <c:pt idx="4975">
                  <c:v>1.7763194444409736</c:v>
                </c:pt>
                <c:pt idx="4976">
                  <c:v>1.7765625000024146</c:v>
                </c:pt>
                <c:pt idx="4977">
                  <c:v>1.7768055555565796</c:v>
                </c:pt>
                <c:pt idx="4978">
                  <c:v>1.7770486111107446</c:v>
                </c:pt>
                <c:pt idx="4979">
                  <c:v>1.7772916666649097</c:v>
                </c:pt>
                <c:pt idx="4980">
                  <c:v>1.7775347222190747</c:v>
                </c:pt>
                <c:pt idx="4981">
                  <c:v>1.7777777777805157</c:v>
                </c:pt>
                <c:pt idx="4982">
                  <c:v>1.7780208333346808</c:v>
                </c:pt>
                <c:pt idx="4983">
                  <c:v>1.7782638888888458</c:v>
                </c:pt>
                <c:pt idx="4984">
                  <c:v>1.7785069444430108</c:v>
                </c:pt>
                <c:pt idx="4985">
                  <c:v>1.7787499999971759</c:v>
                </c:pt>
                <c:pt idx="4986">
                  <c:v>1.7789930555586169</c:v>
                </c:pt>
                <c:pt idx="4987">
                  <c:v>1.7792361111127819</c:v>
                </c:pt>
                <c:pt idx="4988">
                  <c:v>1.7794791666669469</c:v>
                </c:pt>
                <c:pt idx="4989">
                  <c:v>1.779722222221112</c:v>
                </c:pt>
                <c:pt idx="4990">
                  <c:v>1.779965277775277</c:v>
                </c:pt>
                <c:pt idx="4991">
                  <c:v>1.7802083333294421</c:v>
                </c:pt>
                <c:pt idx="4992">
                  <c:v>1.7804513888908831</c:v>
                </c:pt>
                <c:pt idx="4993">
                  <c:v>1.7806944444450481</c:v>
                </c:pt>
                <c:pt idx="4994">
                  <c:v>1.7809374999992131</c:v>
                </c:pt>
                <c:pt idx="4995">
                  <c:v>1.7811805555533782</c:v>
                </c:pt>
                <c:pt idx="4996">
                  <c:v>1.7814236111075432</c:v>
                </c:pt>
                <c:pt idx="4997">
                  <c:v>1.7816666666689842</c:v>
                </c:pt>
                <c:pt idx="4998">
                  <c:v>1.7819097222231493</c:v>
                </c:pt>
                <c:pt idx="4999">
                  <c:v>1.7821527777773143</c:v>
                </c:pt>
                <c:pt idx="5000">
                  <c:v>1.7823958333314793</c:v>
                </c:pt>
                <c:pt idx="5001">
                  <c:v>1.7826388888856444</c:v>
                </c:pt>
                <c:pt idx="5002">
                  <c:v>1.7828819444470854</c:v>
                </c:pt>
                <c:pt idx="5003">
                  <c:v>1.7831250000012504</c:v>
                </c:pt>
                <c:pt idx="5004">
                  <c:v>1.7833680555554154</c:v>
                </c:pt>
                <c:pt idx="5005">
                  <c:v>1.7836111111095805</c:v>
                </c:pt>
                <c:pt idx="5006">
                  <c:v>1.7838541666637455</c:v>
                </c:pt>
                <c:pt idx="5007">
                  <c:v>1.7840972222251865</c:v>
                </c:pt>
                <c:pt idx="5008">
                  <c:v>1.7843402777793516</c:v>
                </c:pt>
                <c:pt idx="5009">
                  <c:v>1.7845833333335166</c:v>
                </c:pt>
                <c:pt idx="5010">
                  <c:v>1.7848263888876816</c:v>
                </c:pt>
                <c:pt idx="5011">
                  <c:v>1.7850694444418467</c:v>
                </c:pt>
                <c:pt idx="5012">
                  <c:v>1.7853240740727914</c:v>
                </c:pt>
                <c:pt idx="5013">
                  <c:v>1.7855671296269564</c:v>
                </c:pt>
                <c:pt idx="5014">
                  <c:v>1.7858101851811214</c:v>
                </c:pt>
                <c:pt idx="5015">
                  <c:v>1.7860532407425624</c:v>
                </c:pt>
                <c:pt idx="5016">
                  <c:v>1.7862962962967275</c:v>
                </c:pt>
                <c:pt idx="5017">
                  <c:v>1.7865393518508925</c:v>
                </c:pt>
                <c:pt idx="5018">
                  <c:v>1.7867824074050576</c:v>
                </c:pt>
                <c:pt idx="5019">
                  <c:v>1.7870254629592226</c:v>
                </c:pt>
                <c:pt idx="5020">
                  <c:v>1.7872685185206636</c:v>
                </c:pt>
                <c:pt idx="5021">
                  <c:v>1.7875115740748286</c:v>
                </c:pt>
                <c:pt idx="5022">
                  <c:v>1.7877546296289937</c:v>
                </c:pt>
                <c:pt idx="5023">
                  <c:v>1.7879976851831587</c:v>
                </c:pt>
                <c:pt idx="5024">
                  <c:v>1.7882407407373238</c:v>
                </c:pt>
                <c:pt idx="5025">
                  <c:v>1.7884837962987647</c:v>
                </c:pt>
                <c:pt idx="5026">
                  <c:v>1.7887268518529298</c:v>
                </c:pt>
                <c:pt idx="5027">
                  <c:v>1.7889699074070948</c:v>
                </c:pt>
                <c:pt idx="5028">
                  <c:v>1.7892129629612599</c:v>
                </c:pt>
                <c:pt idx="5029">
                  <c:v>1.7894560185154249</c:v>
                </c:pt>
                <c:pt idx="5030">
                  <c:v>1.7896990740768659</c:v>
                </c:pt>
                <c:pt idx="5031">
                  <c:v>1.7899421296310309</c:v>
                </c:pt>
                <c:pt idx="5032">
                  <c:v>1.790185185185196</c:v>
                </c:pt>
                <c:pt idx="5033">
                  <c:v>1.790428240739361</c:v>
                </c:pt>
                <c:pt idx="5034">
                  <c:v>1.7906712962935261</c:v>
                </c:pt>
                <c:pt idx="5035">
                  <c:v>1.7909143518549671</c:v>
                </c:pt>
                <c:pt idx="5036">
                  <c:v>1.7911574074091321</c:v>
                </c:pt>
                <c:pt idx="5037">
                  <c:v>1.7914004629632971</c:v>
                </c:pt>
                <c:pt idx="5038">
                  <c:v>1.7916435185174622</c:v>
                </c:pt>
                <c:pt idx="5039">
                  <c:v>1.7918865740716272</c:v>
                </c:pt>
                <c:pt idx="5040">
                  <c:v>1.7921296296257923</c:v>
                </c:pt>
                <c:pt idx="5041">
                  <c:v>1.7923726851872332</c:v>
                </c:pt>
                <c:pt idx="5042">
                  <c:v>1.7926157407413983</c:v>
                </c:pt>
                <c:pt idx="5043">
                  <c:v>1.7928587962955633</c:v>
                </c:pt>
                <c:pt idx="5044">
                  <c:v>1.7931018518497284</c:v>
                </c:pt>
                <c:pt idx="5045">
                  <c:v>1.7933449074038934</c:v>
                </c:pt>
                <c:pt idx="5046">
                  <c:v>1.7935879629653344</c:v>
                </c:pt>
                <c:pt idx="5047">
                  <c:v>1.7938310185194994</c:v>
                </c:pt>
                <c:pt idx="5048">
                  <c:v>1.7940740740736645</c:v>
                </c:pt>
                <c:pt idx="5049">
                  <c:v>1.7943171296278295</c:v>
                </c:pt>
                <c:pt idx="5050">
                  <c:v>1.7945601851819946</c:v>
                </c:pt>
                <c:pt idx="5051">
                  <c:v>1.7948032407434356</c:v>
                </c:pt>
                <c:pt idx="5052">
                  <c:v>1.7950462962976006</c:v>
                </c:pt>
                <c:pt idx="5053">
                  <c:v>1.7952893518517656</c:v>
                </c:pt>
                <c:pt idx="5054">
                  <c:v>1.7955324074059307</c:v>
                </c:pt>
                <c:pt idx="5055">
                  <c:v>1.7957754629600957</c:v>
                </c:pt>
                <c:pt idx="5056">
                  <c:v>1.7960185185215367</c:v>
                </c:pt>
                <c:pt idx="5057">
                  <c:v>1.7962615740757018</c:v>
                </c:pt>
                <c:pt idx="5058">
                  <c:v>1.7965046296298668</c:v>
                </c:pt>
                <c:pt idx="5059">
                  <c:v>1.7967476851840318</c:v>
                </c:pt>
                <c:pt idx="5060">
                  <c:v>1.7969907407381969</c:v>
                </c:pt>
                <c:pt idx="5061">
                  <c:v>1.7972453703691416</c:v>
                </c:pt>
                <c:pt idx="5062">
                  <c:v>1.7974884259233066</c:v>
                </c:pt>
                <c:pt idx="5063">
                  <c:v>1.7977314814774716</c:v>
                </c:pt>
                <c:pt idx="5064">
                  <c:v>1.7979745370389126</c:v>
                </c:pt>
                <c:pt idx="5065">
                  <c:v>1.7982175925930777</c:v>
                </c:pt>
                <c:pt idx="5066">
                  <c:v>1.7984606481472427</c:v>
                </c:pt>
                <c:pt idx="5067">
                  <c:v>1.7987037037014078</c:v>
                </c:pt>
                <c:pt idx="5068">
                  <c:v>1.7989467592555728</c:v>
                </c:pt>
                <c:pt idx="5069">
                  <c:v>1.7991898148170138</c:v>
                </c:pt>
                <c:pt idx="5070">
                  <c:v>1.7994328703711788</c:v>
                </c:pt>
                <c:pt idx="5071">
                  <c:v>1.7996759259253439</c:v>
                </c:pt>
                <c:pt idx="5072">
                  <c:v>1.7999189814795089</c:v>
                </c:pt>
                <c:pt idx="5073">
                  <c:v>1.8001620370336739</c:v>
                </c:pt>
                <c:pt idx="5074">
                  <c:v>1.8004050925951149</c:v>
                </c:pt>
                <c:pt idx="5075">
                  <c:v>1.80064814814928</c:v>
                </c:pt>
                <c:pt idx="5076">
                  <c:v>1.800891203703445</c:v>
                </c:pt>
                <c:pt idx="5077">
                  <c:v>1.8011342592576101</c:v>
                </c:pt>
                <c:pt idx="5078">
                  <c:v>1.8013773148117751</c:v>
                </c:pt>
                <c:pt idx="5079">
                  <c:v>1.8016203703732161</c:v>
                </c:pt>
                <c:pt idx="5080">
                  <c:v>1.8018634259273811</c:v>
                </c:pt>
                <c:pt idx="5081">
                  <c:v>1.8021064814815462</c:v>
                </c:pt>
                <c:pt idx="5082">
                  <c:v>1.8023495370357112</c:v>
                </c:pt>
                <c:pt idx="5083">
                  <c:v>1.8025925925898763</c:v>
                </c:pt>
                <c:pt idx="5084">
                  <c:v>1.8028356481440413</c:v>
                </c:pt>
                <c:pt idx="5085">
                  <c:v>1.8030787037054823</c:v>
                </c:pt>
                <c:pt idx="5086">
                  <c:v>1.8033217592596473</c:v>
                </c:pt>
                <c:pt idx="5087">
                  <c:v>1.8035648148138124</c:v>
                </c:pt>
                <c:pt idx="5088">
                  <c:v>1.8038078703679774</c:v>
                </c:pt>
                <c:pt idx="5089">
                  <c:v>1.8040509259221424</c:v>
                </c:pt>
                <c:pt idx="5090">
                  <c:v>1.8042939814835834</c:v>
                </c:pt>
                <c:pt idx="5091">
                  <c:v>1.8045370370377485</c:v>
                </c:pt>
                <c:pt idx="5092">
                  <c:v>1.8047800925919135</c:v>
                </c:pt>
                <c:pt idx="5093">
                  <c:v>1.8050231481460786</c:v>
                </c:pt>
                <c:pt idx="5094">
                  <c:v>1.8052662037002436</c:v>
                </c:pt>
                <c:pt idx="5095">
                  <c:v>1.8055092592616846</c:v>
                </c:pt>
                <c:pt idx="5096">
                  <c:v>1.8057523148158496</c:v>
                </c:pt>
                <c:pt idx="5097">
                  <c:v>1.8059953703700147</c:v>
                </c:pt>
                <c:pt idx="5098">
                  <c:v>1.8062384259241797</c:v>
                </c:pt>
                <c:pt idx="5099">
                  <c:v>1.8064814814783448</c:v>
                </c:pt>
                <c:pt idx="5100">
                  <c:v>1.8067245370397857</c:v>
                </c:pt>
                <c:pt idx="5101">
                  <c:v>1.8069675925939508</c:v>
                </c:pt>
                <c:pt idx="5102">
                  <c:v>1.8072106481481158</c:v>
                </c:pt>
                <c:pt idx="5103">
                  <c:v>1.8074537037022809</c:v>
                </c:pt>
                <c:pt idx="5104">
                  <c:v>1.8076967592564459</c:v>
                </c:pt>
                <c:pt idx="5105">
                  <c:v>1.8079398148178869</c:v>
                </c:pt>
                <c:pt idx="5106">
                  <c:v>1.8081828703720519</c:v>
                </c:pt>
                <c:pt idx="5107">
                  <c:v>1.808425925926217</c:v>
                </c:pt>
                <c:pt idx="5108">
                  <c:v>1.808668981480382</c:v>
                </c:pt>
                <c:pt idx="5109">
                  <c:v>1.8089120370345471</c:v>
                </c:pt>
                <c:pt idx="5110">
                  <c:v>1.8091666666654918</c:v>
                </c:pt>
                <c:pt idx="5111">
                  <c:v>1.8094097222196568</c:v>
                </c:pt>
                <c:pt idx="5112">
                  <c:v>1.8096527777738218</c:v>
                </c:pt>
                <c:pt idx="5113">
                  <c:v>1.8098958333352628</c:v>
                </c:pt>
                <c:pt idx="5114">
                  <c:v>1.8101388888894279</c:v>
                </c:pt>
                <c:pt idx="5115">
                  <c:v>1.8103819444435929</c:v>
                </c:pt>
                <c:pt idx="5116">
                  <c:v>1.8106249999977579</c:v>
                </c:pt>
                <c:pt idx="5117">
                  <c:v>1.810868055551923</c:v>
                </c:pt>
                <c:pt idx="5118">
                  <c:v>1.811111111113364</c:v>
                </c:pt>
                <c:pt idx="5119">
                  <c:v>1.811354166667529</c:v>
                </c:pt>
                <c:pt idx="5120">
                  <c:v>1.8115972222216941</c:v>
                </c:pt>
                <c:pt idx="5121">
                  <c:v>1.8118402777758591</c:v>
                </c:pt>
                <c:pt idx="5122">
                  <c:v>1.8120833333300241</c:v>
                </c:pt>
                <c:pt idx="5123">
                  <c:v>1.8123263888914651</c:v>
                </c:pt>
                <c:pt idx="5124">
                  <c:v>1.8125694444456302</c:v>
                </c:pt>
                <c:pt idx="5125">
                  <c:v>1.8128124999997952</c:v>
                </c:pt>
                <c:pt idx="5126">
                  <c:v>1.8130555555539603</c:v>
                </c:pt>
                <c:pt idx="5127">
                  <c:v>1.8132986111081253</c:v>
                </c:pt>
                <c:pt idx="5128">
                  <c:v>1.8135416666695663</c:v>
                </c:pt>
                <c:pt idx="5129">
                  <c:v>1.8137847222237313</c:v>
                </c:pt>
                <c:pt idx="5130">
                  <c:v>1.8140277777778964</c:v>
                </c:pt>
                <c:pt idx="5131">
                  <c:v>1.8142708333320614</c:v>
                </c:pt>
                <c:pt idx="5132">
                  <c:v>1.8145138888862264</c:v>
                </c:pt>
                <c:pt idx="5133">
                  <c:v>1.8147569444403915</c:v>
                </c:pt>
                <c:pt idx="5134">
                  <c:v>1.8150000000018325</c:v>
                </c:pt>
                <c:pt idx="5135">
                  <c:v>1.8152430555559975</c:v>
                </c:pt>
                <c:pt idx="5136">
                  <c:v>1.8154861111101626</c:v>
                </c:pt>
                <c:pt idx="5137">
                  <c:v>1.8157291666643276</c:v>
                </c:pt>
                <c:pt idx="5138">
                  <c:v>1.8159722222184926</c:v>
                </c:pt>
                <c:pt idx="5139">
                  <c:v>1.8162152777799336</c:v>
                </c:pt>
                <c:pt idx="5140">
                  <c:v>1.8164583333340987</c:v>
                </c:pt>
                <c:pt idx="5141">
                  <c:v>1.8167013888882637</c:v>
                </c:pt>
                <c:pt idx="5142">
                  <c:v>1.8169444444424288</c:v>
                </c:pt>
                <c:pt idx="5143">
                  <c:v>1.8171874999965938</c:v>
                </c:pt>
                <c:pt idx="5144">
                  <c:v>1.8174305555580348</c:v>
                </c:pt>
                <c:pt idx="5145">
                  <c:v>1.8176736111121998</c:v>
                </c:pt>
                <c:pt idx="5146">
                  <c:v>1.8179166666663649</c:v>
                </c:pt>
                <c:pt idx="5147">
                  <c:v>1.8181597222205299</c:v>
                </c:pt>
                <c:pt idx="5148">
                  <c:v>1.8184027777746949</c:v>
                </c:pt>
                <c:pt idx="5149">
                  <c:v>1.8186458333361359</c:v>
                </c:pt>
                <c:pt idx="5150">
                  <c:v>1.818888888890301</c:v>
                </c:pt>
                <c:pt idx="5151">
                  <c:v>1.819131944444466</c:v>
                </c:pt>
                <c:pt idx="5152">
                  <c:v>1.8193749999986311</c:v>
                </c:pt>
                <c:pt idx="5153">
                  <c:v>1.8196180555527961</c:v>
                </c:pt>
                <c:pt idx="5154">
                  <c:v>1.8198611111142371</c:v>
                </c:pt>
                <c:pt idx="5155">
                  <c:v>1.8201041666684021</c:v>
                </c:pt>
                <c:pt idx="5156">
                  <c:v>1.8203472222225672</c:v>
                </c:pt>
                <c:pt idx="5157">
                  <c:v>1.8205902777767322</c:v>
                </c:pt>
                <c:pt idx="5158">
                  <c:v>1.8208449074076769</c:v>
                </c:pt>
                <c:pt idx="5159">
                  <c:v>1.8210879629618419</c:v>
                </c:pt>
                <c:pt idx="5160">
                  <c:v>1.821331018516007</c:v>
                </c:pt>
                <c:pt idx="5161">
                  <c:v>1.821574074070172</c:v>
                </c:pt>
                <c:pt idx="5162">
                  <c:v>1.821817129631613</c:v>
                </c:pt>
                <c:pt idx="5163">
                  <c:v>1.8220601851857781</c:v>
                </c:pt>
                <c:pt idx="5164">
                  <c:v>1.8223032407399431</c:v>
                </c:pt>
                <c:pt idx="5165">
                  <c:v>1.8225462962941081</c:v>
                </c:pt>
                <c:pt idx="5166">
                  <c:v>1.8227893518482732</c:v>
                </c:pt>
                <c:pt idx="5167">
                  <c:v>1.8230324074097142</c:v>
                </c:pt>
                <c:pt idx="5168">
                  <c:v>1.8232754629638792</c:v>
                </c:pt>
                <c:pt idx="5169">
                  <c:v>1.8235185185180443</c:v>
                </c:pt>
                <c:pt idx="5170">
                  <c:v>1.8237615740722093</c:v>
                </c:pt>
                <c:pt idx="5171">
                  <c:v>1.8240046296263743</c:v>
                </c:pt>
                <c:pt idx="5172">
                  <c:v>1.8242476851878153</c:v>
                </c:pt>
                <c:pt idx="5173">
                  <c:v>1.8244907407419804</c:v>
                </c:pt>
                <c:pt idx="5174">
                  <c:v>1.8247337962961454</c:v>
                </c:pt>
                <c:pt idx="5175">
                  <c:v>1.8249768518503104</c:v>
                </c:pt>
                <c:pt idx="5176">
                  <c:v>1.8252199074044755</c:v>
                </c:pt>
                <c:pt idx="5177">
                  <c:v>1.8254629629659165</c:v>
                </c:pt>
                <c:pt idx="5178">
                  <c:v>1.8257060185200815</c:v>
                </c:pt>
                <c:pt idx="5179">
                  <c:v>1.8259490740742466</c:v>
                </c:pt>
                <c:pt idx="5180">
                  <c:v>1.8261921296284116</c:v>
                </c:pt>
                <c:pt idx="5181">
                  <c:v>1.8264351851825766</c:v>
                </c:pt>
                <c:pt idx="5182">
                  <c:v>1.8266782407367417</c:v>
                </c:pt>
                <c:pt idx="5183">
                  <c:v>1.8269212962981827</c:v>
                </c:pt>
                <c:pt idx="5184">
                  <c:v>1.8271643518523477</c:v>
                </c:pt>
                <c:pt idx="5185">
                  <c:v>1.8274074074065128</c:v>
                </c:pt>
                <c:pt idx="5186">
                  <c:v>1.8276504629606778</c:v>
                </c:pt>
                <c:pt idx="5187">
                  <c:v>1.8278935185148428</c:v>
                </c:pt>
                <c:pt idx="5188">
                  <c:v>1.8281365740762838</c:v>
                </c:pt>
                <c:pt idx="5189">
                  <c:v>1.8283796296304489</c:v>
                </c:pt>
                <c:pt idx="5190">
                  <c:v>1.8286226851846139</c:v>
                </c:pt>
                <c:pt idx="5191">
                  <c:v>1.8288657407387789</c:v>
                </c:pt>
                <c:pt idx="5192">
                  <c:v>1.829108796292944</c:v>
                </c:pt>
                <c:pt idx="5193">
                  <c:v>1.829351851854385</c:v>
                </c:pt>
                <c:pt idx="5194">
                  <c:v>1.82959490740855</c:v>
                </c:pt>
                <c:pt idx="5195">
                  <c:v>1.8298379629627151</c:v>
                </c:pt>
                <c:pt idx="5196">
                  <c:v>1.8300810185168801</c:v>
                </c:pt>
                <c:pt idx="5197">
                  <c:v>1.8303240740710451</c:v>
                </c:pt>
                <c:pt idx="5198">
                  <c:v>1.8305671296324861</c:v>
                </c:pt>
                <c:pt idx="5199">
                  <c:v>1.8308101851866512</c:v>
                </c:pt>
                <c:pt idx="5200">
                  <c:v>1.8310532407408162</c:v>
                </c:pt>
                <c:pt idx="5201">
                  <c:v>1.8312962962949813</c:v>
                </c:pt>
                <c:pt idx="5202">
                  <c:v>1.8315393518491463</c:v>
                </c:pt>
                <c:pt idx="5203">
                  <c:v>1.8317824074033113</c:v>
                </c:pt>
                <c:pt idx="5204">
                  <c:v>1.8320254629647523</c:v>
                </c:pt>
                <c:pt idx="5205">
                  <c:v>1.8322685185189174</c:v>
                </c:pt>
                <c:pt idx="5206">
                  <c:v>1.8325115740730824</c:v>
                </c:pt>
                <c:pt idx="5207">
                  <c:v>1.8327662037040271</c:v>
                </c:pt>
                <c:pt idx="5208">
                  <c:v>1.8330092592581921</c:v>
                </c:pt>
                <c:pt idx="5209">
                  <c:v>1.8332523148123572</c:v>
                </c:pt>
                <c:pt idx="5210">
                  <c:v>1.8334953703665222</c:v>
                </c:pt>
                <c:pt idx="5211">
                  <c:v>1.8337384259279632</c:v>
                </c:pt>
                <c:pt idx="5212">
                  <c:v>1.8339814814821283</c:v>
                </c:pt>
                <c:pt idx="5213">
                  <c:v>1.8342245370362933</c:v>
                </c:pt>
                <c:pt idx="5214">
                  <c:v>1.8344675925904583</c:v>
                </c:pt>
                <c:pt idx="5215">
                  <c:v>1.8347106481446234</c:v>
                </c:pt>
                <c:pt idx="5216">
                  <c:v>1.8349537037060644</c:v>
                </c:pt>
                <c:pt idx="5217">
                  <c:v>1.8351967592602294</c:v>
                </c:pt>
                <c:pt idx="5218">
                  <c:v>1.8354398148143944</c:v>
                </c:pt>
                <c:pt idx="5219">
                  <c:v>1.8356828703685595</c:v>
                </c:pt>
                <c:pt idx="5220">
                  <c:v>1.8359259259227245</c:v>
                </c:pt>
                <c:pt idx="5221">
                  <c:v>1.8361689814841655</c:v>
                </c:pt>
                <c:pt idx="5222">
                  <c:v>1.8364120370383306</c:v>
                </c:pt>
                <c:pt idx="5223">
                  <c:v>1.8366550925924956</c:v>
                </c:pt>
                <c:pt idx="5224">
                  <c:v>1.8368981481466606</c:v>
                </c:pt>
                <c:pt idx="5225">
                  <c:v>1.8371412037008257</c:v>
                </c:pt>
                <c:pt idx="5226">
                  <c:v>1.8373842592622667</c:v>
                </c:pt>
                <c:pt idx="5227">
                  <c:v>1.8376273148164317</c:v>
                </c:pt>
                <c:pt idx="5228">
                  <c:v>1.8378703703705968</c:v>
                </c:pt>
                <c:pt idx="5229">
                  <c:v>1.8381134259247618</c:v>
                </c:pt>
                <c:pt idx="5230">
                  <c:v>1.8383564814789268</c:v>
                </c:pt>
                <c:pt idx="5231">
                  <c:v>1.8385995370330919</c:v>
                </c:pt>
                <c:pt idx="5232">
                  <c:v>1.8388425925945329</c:v>
                </c:pt>
                <c:pt idx="5233">
                  <c:v>1.8390856481486979</c:v>
                </c:pt>
                <c:pt idx="5234">
                  <c:v>1.8393287037028629</c:v>
                </c:pt>
                <c:pt idx="5235">
                  <c:v>1.839571759257028</c:v>
                </c:pt>
                <c:pt idx="5236">
                  <c:v>1.839814814811193</c:v>
                </c:pt>
                <c:pt idx="5237">
                  <c:v>1.840057870372634</c:v>
                </c:pt>
                <c:pt idx="5238">
                  <c:v>1.8403009259267991</c:v>
                </c:pt>
                <c:pt idx="5239">
                  <c:v>1.8405439814809641</c:v>
                </c:pt>
                <c:pt idx="5240">
                  <c:v>1.8407870370351291</c:v>
                </c:pt>
                <c:pt idx="5241">
                  <c:v>1.8410300925892942</c:v>
                </c:pt>
                <c:pt idx="5242">
                  <c:v>1.8412731481507352</c:v>
                </c:pt>
                <c:pt idx="5243">
                  <c:v>1.8415162037049002</c:v>
                </c:pt>
                <c:pt idx="5244">
                  <c:v>1.8417592592590653</c:v>
                </c:pt>
                <c:pt idx="5245">
                  <c:v>1.8420023148132303</c:v>
                </c:pt>
                <c:pt idx="5246">
                  <c:v>1.8422453703673953</c:v>
                </c:pt>
                <c:pt idx="5247">
                  <c:v>1.8424884259288363</c:v>
                </c:pt>
                <c:pt idx="5248">
                  <c:v>1.8427314814830014</c:v>
                </c:pt>
                <c:pt idx="5249">
                  <c:v>1.8429745370371664</c:v>
                </c:pt>
                <c:pt idx="5250">
                  <c:v>1.8432175925913314</c:v>
                </c:pt>
                <c:pt idx="5251">
                  <c:v>1.8434606481454965</c:v>
                </c:pt>
                <c:pt idx="5252">
                  <c:v>1.8437037036996615</c:v>
                </c:pt>
                <c:pt idx="5253">
                  <c:v>1.8439467592611025</c:v>
                </c:pt>
                <c:pt idx="5254">
                  <c:v>1.8441898148152676</c:v>
                </c:pt>
                <c:pt idx="5255">
                  <c:v>1.8444444444462123</c:v>
                </c:pt>
                <c:pt idx="5256">
                  <c:v>1.8446875000003773</c:v>
                </c:pt>
                <c:pt idx="5257">
                  <c:v>1.8449305555545423</c:v>
                </c:pt>
                <c:pt idx="5258">
                  <c:v>1.8451736111087074</c:v>
                </c:pt>
                <c:pt idx="5259">
                  <c:v>1.8454166666628724</c:v>
                </c:pt>
                <c:pt idx="5260">
                  <c:v>1.8456597222243134</c:v>
                </c:pt>
                <c:pt idx="5261">
                  <c:v>1.8459027777784784</c:v>
                </c:pt>
                <c:pt idx="5262">
                  <c:v>1.8461458333326435</c:v>
                </c:pt>
                <c:pt idx="5263">
                  <c:v>1.8463888888868085</c:v>
                </c:pt>
                <c:pt idx="5264">
                  <c:v>1.8466319444409736</c:v>
                </c:pt>
                <c:pt idx="5265">
                  <c:v>1.8468750000024146</c:v>
                </c:pt>
                <c:pt idx="5266">
                  <c:v>1.8471180555565796</c:v>
                </c:pt>
                <c:pt idx="5267">
                  <c:v>1.8473611111107446</c:v>
                </c:pt>
                <c:pt idx="5268">
                  <c:v>1.8476041666649097</c:v>
                </c:pt>
                <c:pt idx="5269">
                  <c:v>1.8478472222190747</c:v>
                </c:pt>
                <c:pt idx="5270">
                  <c:v>1.8480902777805157</c:v>
                </c:pt>
                <c:pt idx="5271">
                  <c:v>1.8483333333346808</c:v>
                </c:pt>
                <c:pt idx="5272">
                  <c:v>1.8485763888888458</c:v>
                </c:pt>
                <c:pt idx="5273">
                  <c:v>1.8488194444430108</c:v>
                </c:pt>
                <c:pt idx="5274">
                  <c:v>1.8490624999971759</c:v>
                </c:pt>
                <c:pt idx="5275">
                  <c:v>1.8493055555586169</c:v>
                </c:pt>
                <c:pt idx="5276">
                  <c:v>1.8495486111127819</c:v>
                </c:pt>
                <c:pt idx="5277">
                  <c:v>1.8497916666669469</c:v>
                </c:pt>
                <c:pt idx="5278">
                  <c:v>1.850034722221112</c:v>
                </c:pt>
                <c:pt idx="5279">
                  <c:v>1.850277777775277</c:v>
                </c:pt>
                <c:pt idx="5280">
                  <c:v>1.8505208333294421</c:v>
                </c:pt>
                <c:pt idx="5281">
                  <c:v>1.8507638888908831</c:v>
                </c:pt>
                <c:pt idx="5282">
                  <c:v>1.8510069444450481</c:v>
                </c:pt>
                <c:pt idx="5283">
                  <c:v>1.8512499999992131</c:v>
                </c:pt>
                <c:pt idx="5284">
                  <c:v>1.8514930555533782</c:v>
                </c:pt>
                <c:pt idx="5285">
                  <c:v>1.8517361111075432</c:v>
                </c:pt>
                <c:pt idx="5286">
                  <c:v>1.8519791666689842</c:v>
                </c:pt>
                <c:pt idx="5287">
                  <c:v>1.8522222222231493</c:v>
                </c:pt>
                <c:pt idx="5288">
                  <c:v>1.8524652777773143</c:v>
                </c:pt>
                <c:pt idx="5289">
                  <c:v>1.8527083333314793</c:v>
                </c:pt>
                <c:pt idx="5290">
                  <c:v>1.8529513888856444</c:v>
                </c:pt>
                <c:pt idx="5291">
                  <c:v>1.8531944444470854</c:v>
                </c:pt>
                <c:pt idx="5292">
                  <c:v>1.8534375000012504</c:v>
                </c:pt>
                <c:pt idx="5293">
                  <c:v>1.8536805555554154</c:v>
                </c:pt>
                <c:pt idx="5294">
                  <c:v>1.8539236111095805</c:v>
                </c:pt>
                <c:pt idx="5295">
                  <c:v>1.8541666666637455</c:v>
                </c:pt>
                <c:pt idx="5296">
                  <c:v>1.8544097222251865</c:v>
                </c:pt>
                <c:pt idx="5297">
                  <c:v>1.8546527777793516</c:v>
                </c:pt>
                <c:pt idx="5298">
                  <c:v>1.8548958333335166</c:v>
                </c:pt>
                <c:pt idx="5299">
                  <c:v>1.8551388888876816</c:v>
                </c:pt>
                <c:pt idx="5300">
                  <c:v>1.8553819444418467</c:v>
                </c:pt>
                <c:pt idx="5301">
                  <c:v>1.8556249999960117</c:v>
                </c:pt>
                <c:pt idx="5302">
                  <c:v>1.8558680555574527</c:v>
                </c:pt>
                <c:pt idx="5303">
                  <c:v>1.8561111111116178</c:v>
                </c:pt>
                <c:pt idx="5304">
                  <c:v>1.8563657407425624</c:v>
                </c:pt>
                <c:pt idx="5305">
                  <c:v>1.8566087962967275</c:v>
                </c:pt>
                <c:pt idx="5306">
                  <c:v>1.8568518518508925</c:v>
                </c:pt>
                <c:pt idx="5307">
                  <c:v>1.8570949074050576</c:v>
                </c:pt>
                <c:pt idx="5308">
                  <c:v>1.8573379629592226</c:v>
                </c:pt>
                <c:pt idx="5309">
                  <c:v>1.8575810185206636</c:v>
                </c:pt>
                <c:pt idx="5310">
                  <c:v>1.8578240740748286</c:v>
                </c:pt>
                <c:pt idx="5311">
                  <c:v>1.8580671296289937</c:v>
                </c:pt>
                <c:pt idx="5312">
                  <c:v>1.8583101851831587</c:v>
                </c:pt>
                <c:pt idx="5313">
                  <c:v>1.8585532407373238</c:v>
                </c:pt>
                <c:pt idx="5314">
                  <c:v>1.8587962962987647</c:v>
                </c:pt>
                <c:pt idx="5315">
                  <c:v>1.8590393518529298</c:v>
                </c:pt>
                <c:pt idx="5316">
                  <c:v>1.8592824074070948</c:v>
                </c:pt>
                <c:pt idx="5317">
                  <c:v>1.8595254629612599</c:v>
                </c:pt>
                <c:pt idx="5318">
                  <c:v>1.8597685185154249</c:v>
                </c:pt>
                <c:pt idx="5319">
                  <c:v>1.8600115740768659</c:v>
                </c:pt>
                <c:pt idx="5320">
                  <c:v>1.8602546296310309</c:v>
                </c:pt>
                <c:pt idx="5321">
                  <c:v>1.860497685185196</c:v>
                </c:pt>
                <c:pt idx="5322">
                  <c:v>1.860740740739361</c:v>
                </c:pt>
                <c:pt idx="5323">
                  <c:v>1.8609837962935261</c:v>
                </c:pt>
                <c:pt idx="5324">
                  <c:v>1.8612268518549671</c:v>
                </c:pt>
                <c:pt idx="5325">
                  <c:v>1.8614699074091321</c:v>
                </c:pt>
                <c:pt idx="5326">
                  <c:v>1.8617129629632971</c:v>
                </c:pt>
                <c:pt idx="5327">
                  <c:v>1.8619560185174622</c:v>
                </c:pt>
                <c:pt idx="5328">
                  <c:v>1.8621990740716272</c:v>
                </c:pt>
                <c:pt idx="5329">
                  <c:v>1.8624421296257923</c:v>
                </c:pt>
                <c:pt idx="5330">
                  <c:v>1.8626851851872332</c:v>
                </c:pt>
                <c:pt idx="5331">
                  <c:v>1.8629282407413983</c:v>
                </c:pt>
                <c:pt idx="5332">
                  <c:v>1.8631712962955633</c:v>
                </c:pt>
                <c:pt idx="5333">
                  <c:v>1.8634143518497284</c:v>
                </c:pt>
                <c:pt idx="5334">
                  <c:v>1.8636574074038934</c:v>
                </c:pt>
                <c:pt idx="5335">
                  <c:v>1.8639004629653344</c:v>
                </c:pt>
                <c:pt idx="5336">
                  <c:v>1.8641435185194994</c:v>
                </c:pt>
                <c:pt idx="5337">
                  <c:v>1.8643865740736645</c:v>
                </c:pt>
                <c:pt idx="5338">
                  <c:v>1.8646296296278295</c:v>
                </c:pt>
                <c:pt idx="5339">
                  <c:v>1.8648726851819946</c:v>
                </c:pt>
                <c:pt idx="5340">
                  <c:v>1.8651157407434356</c:v>
                </c:pt>
                <c:pt idx="5341">
                  <c:v>1.8653587962976006</c:v>
                </c:pt>
                <c:pt idx="5342">
                  <c:v>1.8656018518517656</c:v>
                </c:pt>
                <c:pt idx="5343">
                  <c:v>1.8658449074059307</c:v>
                </c:pt>
                <c:pt idx="5344">
                  <c:v>1.8660879629600957</c:v>
                </c:pt>
                <c:pt idx="5345">
                  <c:v>1.8663310185215367</c:v>
                </c:pt>
                <c:pt idx="5346">
                  <c:v>1.8665740740757018</c:v>
                </c:pt>
                <c:pt idx="5347">
                  <c:v>1.8668171296298668</c:v>
                </c:pt>
                <c:pt idx="5348">
                  <c:v>1.8670601851840318</c:v>
                </c:pt>
                <c:pt idx="5349">
                  <c:v>1.8673032407381969</c:v>
                </c:pt>
                <c:pt idx="5350">
                  <c:v>1.8675462962923619</c:v>
                </c:pt>
                <c:pt idx="5351">
                  <c:v>1.8677893518538029</c:v>
                </c:pt>
                <c:pt idx="5352">
                  <c:v>1.8680439814774716</c:v>
                </c:pt>
                <c:pt idx="5353">
                  <c:v>1.8682870370389126</c:v>
                </c:pt>
                <c:pt idx="5354">
                  <c:v>1.8685300925930777</c:v>
                </c:pt>
                <c:pt idx="5355">
                  <c:v>1.8687731481472427</c:v>
                </c:pt>
                <c:pt idx="5356">
                  <c:v>1.8690162037014078</c:v>
                </c:pt>
                <c:pt idx="5357">
                  <c:v>1.8692592592555728</c:v>
                </c:pt>
                <c:pt idx="5358">
                  <c:v>1.8695023148170138</c:v>
                </c:pt>
                <c:pt idx="5359">
                  <c:v>1.8697453703711788</c:v>
                </c:pt>
                <c:pt idx="5360">
                  <c:v>1.8699884259253439</c:v>
                </c:pt>
                <c:pt idx="5361">
                  <c:v>1.8702314814795089</c:v>
                </c:pt>
                <c:pt idx="5362">
                  <c:v>1.8704745370336739</c:v>
                </c:pt>
                <c:pt idx="5363">
                  <c:v>1.8707175925951149</c:v>
                </c:pt>
                <c:pt idx="5364">
                  <c:v>1.87096064814928</c:v>
                </c:pt>
                <c:pt idx="5365">
                  <c:v>1.871203703703445</c:v>
                </c:pt>
                <c:pt idx="5366">
                  <c:v>1.8714467592576101</c:v>
                </c:pt>
                <c:pt idx="5367">
                  <c:v>1.8716898148117751</c:v>
                </c:pt>
                <c:pt idx="5368">
                  <c:v>1.8719328703732161</c:v>
                </c:pt>
                <c:pt idx="5369">
                  <c:v>1.8721759259273811</c:v>
                </c:pt>
                <c:pt idx="5370">
                  <c:v>1.8724189814815462</c:v>
                </c:pt>
                <c:pt idx="5371">
                  <c:v>1.8726620370357112</c:v>
                </c:pt>
                <c:pt idx="5372">
                  <c:v>1.8729050925898763</c:v>
                </c:pt>
                <c:pt idx="5373">
                  <c:v>1.8731481481440413</c:v>
                </c:pt>
                <c:pt idx="5374">
                  <c:v>1.8733912037054823</c:v>
                </c:pt>
                <c:pt idx="5375">
                  <c:v>1.8736342592596473</c:v>
                </c:pt>
                <c:pt idx="5376">
                  <c:v>1.8738773148138124</c:v>
                </c:pt>
                <c:pt idx="5377">
                  <c:v>1.8741203703679774</c:v>
                </c:pt>
                <c:pt idx="5378">
                  <c:v>1.8743634259221424</c:v>
                </c:pt>
                <c:pt idx="5379">
                  <c:v>1.8746064814835834</c:v>
                </c:pt>
                <c:pt idx="5380">
                  <c:v>1.8748495370377485</c:v>
                </c:pt>
                <c:pt idx="5381">
                  <c:v>1.8750925925919135</c:v>
                </c:pt>
                <c:pt idx="5382">
                  <c:v>1.8753356481460786</c:v>
                </c:pt>
                <c:pt idx="5383">
                  <c:v>1.8755787037002436</c:v>
                </c:pt>
                <c:pt idx="5384">
                  <c:v>1.8758217592616846</c:v>
                </c:pt>
                <c:pt idx="5385">
                  <c:v>1.8760648148158496</c:v>
                </c:pt>
                <c:pt idx="5386">
                  <c:v>1.8763078703700147</c:v>
                </c:pt>
                <c:pt idx="5387">
                  <c:v>1.8765509259241797</c:v>
                </c:pt>
                <c:pt idx="5388">
                  <c:v>1.8767939814783448</c:v>
                </c:pt>
                <c:pt idx="5389">
                  <c:v>1.8770370370397857</c:v>
                </c:pt>
                <c:pt idx="5390">
                  <c:v>1.8772800925939508</c:v>
                </c:pt>
                <c:pt idx="5391">
                  <c:v>1.8775231481481158</c:v>
                </c:pt>
                <c:pt idx="5392">
                  <c:v>1.8777662037022809</c:v>
                </c:pt>
                <c:pt idx="5393">
                  <c:v>1.8780092592564459</c:v>
                </c:pt>
                <c:pt idx="5394">
                  <c:v>1.8782523148178869</c:v>
                </c:pt>
                <c:pt idx="5395">
                  <c:v>1.8784953703720519</c:v>
                </c:pt>
                <c:pt idx="5396">
                  <c:v>1.878738425926217</c:v>
                </c:pt>
                <c:pt idx="5397">
                  <c:v>1.878981481480382</c:v>
                </c:pt>
                <c:pt idx="5398">
                  <c:v>1.8792245370345471</c:v>
                </c:pt>
                <c:pt idx="5399">
                  <c:v>1.8794675925887121</c:v>
                </c:pt>
                <c:pt idx="5400">
                  <c:v>1.8797106481501531</c:v>
                </c:pt>
                <c:pt idx="5401">
                  <c:v>1.8799652777738218</c:v>
                </c:pt>
                <c:pt idx="5402">
                  <c:v>1.8802083333352628</c:v>
                </c:pt>
                <c:pt idx="5403">
                  <c:v>1.8804513888894279</c:v>
                </c:pt>
                <c:pt idx="5404">
                  <c:v>1.8806944444435929</c:v>
                </c:pt>
                <c:pt idx="5405">
                  <c:v>1.8809374999977579</c:v>
                </c:pt>
                <c:pt idx="5406">
                  <c:v>1.881180555551923</c:v>
                </c:pt>
                <c:pt idx="5407">
                  <c:v>1.881423611113364</c:v>
                </c:pt>
                <c:pt idx="5408">
                  <c:v>1.881666666667529</c:v>
                </c:pt>
                <c:pt idx="5409">
                  <c:v>1.8819097222216941</c:v>
                </c:pt>
                <c:pt idx="5410">
                  <c:v>1.8821527777758591</c:v>
                </c:pt>
                <c:pt idx="5411">
                  <c:v>1.8823958333300241</c:v>
                </c:pt>
                <c:pt idx="5412">
                  <c:v>1.8826388888914651</c:v>
                </c:pt>
                <c:pt idx="5413">
                  <c:v>1.8828819444456302</c:v>
                </c:pt>
                <c:pt idx="5414">
                  <c:v>1.8831249999997952</c:v>
                </c:pt>
                <c:pt idx="5415">
                  <c:v>1.8833680555539603</c:v>
                </c:pt>
                <c:pt idx="5416">
                  <c:v>1.8836111111081253</c:v>
                </c:pt>
                <c:pt idx="5417">
                  <c:v>1.8838541666695663</c:v>
                </c:pt>
                <c:pt idx="5418">
                  <c:v>1.8840972222237313</c:v>
                </c:pt>
                <c:pt idx="5419">
                  <c:v>1.8843402777778964</c:v>
                </c:pt>
                <c:pt idx="5420">
                  <c:v>1.8845833333320614</c:v>
                </c:pt>
                <c:pt idx="5421">
                  <c:v>1.8848263888862264</c:v>
                </c:pt>
                <c:pt idx="5422">
                  <c:v>1.8850694444403915</c:v>
                </c:pt>
                <c:pt idx="5423">
                  <c:v>1.8853125000018325</c:v>
                </c:pt>
                <c:pt idx="5424">
                  <c:v>1.8855555555559975</c:v>
                </c:pt>
                <c:pt idx="5425">
                  <c:v>1.8857986111101626</c:v>
                </c:pt>
                <c:pt idx="5426">
                  <c:v>1.8860416666643276</c:v>
                </c:pt>
                <c:pt idx="5427">
                  <c:v>1.8862847222184926</c:v>
                </c:pt>
                <c:pt idx="5428">
                  <c:v>1.8865277777799336</c:v>
                </c:pt>
                <c:pt idx="5429">
                  <c:v>1.8867708333340987</c:v>
                </c:pt>
                <c:pt idx="5430">
                  <c:v>1.8870138888882637</c:v>
                </c:pt>
                <c:pt idx="5431">
                  <c:v>1.8872569444424288</c:v>
                </c:pt>
                <c:pt idx="5432">
                  <c:v>1.8874999999965938</c:v>
                </c:pt>
                <c:pt idx="5433">
                  <c:v>1.8877430555580348</c:v>
                </c:pt>
                <c:pt idx="5434">
                  <c:v>1.8879861111121998</c:v>
                </c:pt>
                <c:pt idx="5435">
                  <c:v>1.8882291666663649</c:v>
                </c:pt>
                <c:pt idx="5436">
                  <c:v>1.8884722222205299</c:v>
                </c:pt>
                <c:pt idx="5437">
                  <c:v>1.8887152777746949</c:v>
                </c:pt>
                <c:pt idx="5438">
                  <c:v>1.8889583333361359</c:v>
                </c:pt>
                <c:pt idx="5439">
                  <c:v>1.889201388890301</c:v>
                </c:pt>
                <c:pt idx="5440">
                  <c:v>1.889444444444466</c:v>
                </c:pt>
                <c:pt idx="5441">
                  <c:v>1.8896874999986311</c:v>
                </c:pt>
                <c:pt idx="5442">
                  <c:v>1.8899305555527961</c:v>
                </c:pt>
                <c:pt idx="5443">
                  <c:v>1.8901736111142371</c:v>
                </c:pt>
                <c:pt idx="5444">
                  <c:v>1.8904166666684021</c:v>
                </c:pt>
                <c:pt idx="5445">
                  <c:v>1.8906597222225672</c:v>
                </c:pt>
                <c:pt idx="5446">
                  <c:v>1.8909027777767322</c:v>
                </c:pt>
                <c:pt idx="5447">
                  <c:v>1.8911458333308973</c:v>
                </c:pt>
                <c:pt idx="5448">
                  <c:v>1.8913888888850623</c:v>
                </c:pt>
                <c:pt idx="5449">
                  <c:v>1.891643518516007</c:v>
                </c:pt>
                <c:pt idx="5450">
                  <c:v>1.891886574070172</c:v>
                </c:pt>
                <c:pt idx="5451">
                  <c:v>1.892129629631613</c:v>
                </c:pt>
                <c:pt idx="5452">
                  <c:v>1.8923726851857781</c:v>
                </c:pt>
                <c:pt idx="5453">
                  <c:v>1.8926157407399431</c:v>
                </c:pt>
                <c:pt idx="5454">
                  <c:v>1.8928587962941081</c:v>
                </c:pt>
                <c:pt idx="5455">
                  <c:v>1.8931018518482732</c:v>
                </c:pt>
                <c:pt idx="5456">
                  <c:v>1.8933449074097142</c:v>
                </c:pt>
                <c:pt idx="5457">
                  <c:v>1.8935879629638792</c:v>
                </c:pt>
                <c:pt idx="5458">
                  <c:v>1.8938310185180443</c:v>
                </c:pt>
                <c:pt idx="5459">
                  <c:v>1.8940740740722093</c:v>
                </c:pt>
                <c:pt idx="5460">
                  <c:v>1.8943171296263743</c:v>
                </c:pt>
                <c:pt idx="5461">
                  <c:v>1.8945601851878153</c:v>
                </c:pt>
                <c:pt idx="5462">
                  <c:v>1.8948032407419804</c:v>
                </c:pt>
                <c:pt idx="5463">
                  <c:v>1.8950462962961454</c:v>
                </c:pt>
                <c:pt idx="5464">
                  <c:v>1.8952893518503104</c:v>
                </c:pt>
                <c:pt idx="5465">
                  <c:v>1.8955324074044755</c:v>
                </c:pt>
                <c:pt idx="5466">
                  <c:v>1.8957754629659165</c:v>
                </c:pt>
                <c:pt idx="5467">
                  <c:v>1.8960185185200815</c:v>
                </c:pt>
                <c:pt idx="5468">
                  <c:v>1.8962615740742466</c:v>
                </c:pt>
                <c:pt idx="5469">
                  <c:v>1.8965046296284116</c:v>
                </c:pt>
                <c:pt idx="5470">
                  <c:v>1.8967476851825766</c:v>
                </c:pt>
                <c:pt idx="5471">
                  <c:v>1.8969907407367417</c:v>
                </c:pt>
                <c:pt idx="5472">
                  <c:v>1.8972337962981827</c:v>
                </c:pt>
                <c:pt idx="5473">
                  <c:v>1.8974768518523477</c:v>
                </c:pt>
                <c:pt idx="5474">
                  <c:v>1.8977199074065128</c:v>
                </c:pt>
                <c:pt idx="5475">
                  <c:v>1.8979629629606778</c:v>
                </c:pt>
                <c:pt idx="5476">
                  <c:v>1.8982060185148428</c:v>
                </c:pt>
                <c:pt idx="5477">
                  <c:v>1.8984490740762838</c:v>
                </c:pt>
                <c:pt idx="5478">
                  <c:v>1.8986921296304489</c:v>
                </c:pt>
                <c:pt idx="5479">
                  <c:v>1.8989351851846139</c:v>
                </c:pt>
                <c:pt idx="5480">
                  <c:v>1.8991782407387789</c:v>
                </c:pt>
                <c:pt idx="5481">
                  <c:v>1.899421296292944</c:v>
                </c:pt>
                <c:pt idx="5482">
                  <c:v>1.899664351854385</c:v>
                </c:pt>
                <c:pt idx="5483">
                  <c:v>1.89990740740855</c:v>
                </c:pt>
                <c:pt idx="5484">
                  <c:v>1.9001504629627151</c:v>
                </c:pt>
                <c:pt idx="5485">
                  <c:v>1.9003935185168801</c:v>
                </c:pt>
                <c:pt idx="5486">
                  <c:v>1.9006365740710451</c:v>
                </c:pt>
                <c:pt idx="5487">
                  <c:v>1.9008796296324861</c:v>
                </c:pt>
                <c:pt idx="5488">
                  <c:v>1.9011226851866512</c:v>
                </c:pt>
                <c:pt idx="5489">
                  <c:v>1.9013657407408162</c:v>
                </c:pt>
                <c:pt idx="5490">
                  <c:v>1.9016087962949813</c:v>
                </c:pt>
                <c:pt idx="5491">
                  <c:v>1.9018518518491463</c:v>
                </c:pt>
                <c:pt idx="5492">
                  <c:v>1.9020949074033113</c:v>
                </c:pt>
                <c:pt idx="5493">
                  <c:v>1.9023379629647523</c:v>
                </c:pt>
                <c:pt idx="5494">
                  <c:v>1.9025810185189174</c:v>
                </c:pt>
                <c:pt idx="5495">
                  <c:v>1.9028240740730824</c:v>
                </c:pt>
                <c:pt idx="5496">
                  <c:v>1.9030671296272474</c:v>
                </c:pt>
                <c:pt idx="5497">
                  <c:v>1.9033217592581921</c:v>
                </c:pt>
                <c:pt idx="5498">
                  <c:v>1.9035648148123572</c:v>
                </c:pt>
                <c:pt idx="5499">
                  <c:v>1.9038078703665222</c:v>
                </c:pt>
                <c:pt idx="5500">
                  <c:v>1.9040509259279632</c:v>
                </c:pt>
                <c:pt idx="5501">
                  <c:v>1.9042939814821283</c:v>
                </c:pt>
                <c:pt idx="5502">
                  <c:v>1.9045370370362933</c:v>
                </c:pt>
                <c:pt idx="5503">
                  <c:v>1.9047800925904583</c:v>
                </c:pt>
                <c:pt idx="5504">
                  <c:v>1.9050231481446234</c:v>
                </c:pt>
                <c:pt idx="5505">
                  <c:v>1.9052662037060644</c:v>
                </c:pt>
                <c:pt idx="5506">
                  <c:v>1.9055092592602294</c:v>
                </c:pt>
                <c:pt idx="5507">
                  <c:v>1.9057523148143944</c:v>
                </c:pt>
                <c:pt idx="5508">
                  <c:v>1.9059953703685595</c:v>
                </c:pt>
                <c:pt idx="5509">
                  <c:v>1.9062384259227245</c:v>
                </c:pt>
                <c:pt idx="5510">
                  <c:v>1.9064814814841655</c:v>
                </c:pt>
                <c:pt idx="5511">
                  <c:v>1.9067245370383306</c:v>
                </c:pt>
                <c:pt idx="5512">
                  <c:v>1.9069675925924956</c:v>
                </c:pt>
                <c:pt idx="5513">
                  <c:v>1.9072106481466606</c:v>
                </c:pt>
                <c:pt idx="5514">
                  <c:v>1.9074537037008257</c:v>
                </c:pt>
                <c:pt idx="5515">
                  <c:v>1.9076967592622667</c:v>
                </c:pt>
                <c:pt idx="5516">
                  <c:v>1.9079398148164317</c:v>
                </c:pt>
                <c:pt idx="5517">
                  <c:v>1.9081828703705968</c:v>
                </c:pt>
                <c:pt idx="5518">
                  <c:v>1.9084259259247618</c:v>
                </c:pt>
                <c:pt idx="5519">
                  <c:v>1.9086689814789268</c:v>
                </c:pt>
                <c:pt idx="5520">
                  <c:v>1.9089120370330919</c:v>
                </c:pt>
                <c:pt idx="5521">
                  <c:v>1.9091550925945329</c:v>
                </c:pt>
                <c:pt idx="5522">
                  <c:v>1.9093981481486979</c:v>
                </c:pt>
                <c:pt idx="5523">
                  <c:v>1.9096412037028629</c:v>
                </c:pt>
                <c:pt idx="5524">
                  <c:v>1.909884259257028</c:v>
                </c:pt>
                <c:pt idx="5525">
                  <c:v>1.910127314811193</c:v>
                </c:pt>
                <c:pt idx="5526">
                  <c:v>1.910370370372634</c:v>
                </c:pt>
                <c:pt idx="5527">
                  <c:v>1.9106134259267991</c:v>
                </c:pt>
                <c:pt idx="5528">
                  <c:v>1.9108564814809641</c:v>
                </c:pt>
                <c:pt idx="5529">
                  <c:v>1.9110995370351291</c:v>
                </c:pt>
                <c:pt idx="5530">
                  <c:v>1.9113425925892942</c:v>
                </c:pt>
                <c:pt idx="5531">
                  <c:v>1.9115856481507352</c:v>
                </c:pt>
                <c:pt idx="5532">
                  <c:v>1.9118287037049002</c:v>
                </c:pt>
                <c:pt idx="5533">
                  <c:v>1.9120717592590653</c:v>
                </c:pt>
                <c:pt idx="5534">
                  <c:v>1.9123148148132303</c:v>
                </c:pt>
                <c:pt idx="5535">
                  <c:v>1.9125578703673953</c:v>
                </c:pt>
                <c:pt idx="5536">
                  <c:v>1.9128009259288363</c:v>
                </c:pt>
                <c:pt idx="5537">
                  <c:v>1.9130439814830014</c:v>
                </c:pt>
                <c:pt idx="5538">
                  <c:v>1.9132870370371664</c:v>
                </c:pt>
                <c:pt idx="5539">
                  <c:v>1.9135300925913314</c:v>
                </c:pt>
                <c:pt idx="5540">
                  <c:v>1.9137731481454965</c:v>
                </c:pt>
                <c:pt idx="5541">
                  <c:v>1.9140162036996615</c:v>
                </c:pt>
                <c:pt idx="5542">
                  <c:v>1.9142592592611025</c:v>
                </c:pt>
                <c:pt idx="5543">
                  <c:v>1.9145023148152676</c:v>
                </c:pt>
                <c:pt idx="5544">
                  <c:v>1.9147453703694326</c:v>
                </c:pt>
                <c:pt idx="5545">
                  <c:v>1.9149884259235976</c:v>
                </c:pt>
                <c:pt idx="5546">
                  <c:v>1.9152430555545423</c:v>
                </c:pt>
                <c:pt idx="5547">
                  <c:v>1.9154861111087074</c:v>
                </c:pt>
                <c:pt idx="5548">
                  <c:v>1.9157291666628724</c:v>
                </c:pt>
                <c:pt idx="5549">
                  <c:v>1.9159722222243134</c:v>
                </c:pt>
                <c:pt idx="5550">
                  <c:v>1.9162152777784784</c:v>
                </c:pt>
                <c:pt idx="5551">
                  <c:v>1.9164583333326435</c:v>
                </c:pt>
                <c:pt idx="5552">
                  <c:v>1.9167013888868085</c:v>
                </c:pt>
                <c:pt idx="5553">
                  <c:v>1.9169444444409736</c:v>
                </c:pt>
                <c:pt idx="5554">
                  <c:v>1.9171875000024146</c:v>
                </c:pt>
                <c:pt idx="5555">
                  <c:v>1.9174305555565796</c:v>
                </c:pt>
                <c:pt idx="5556">
                  <c:v>1.9176736111107446</c:v>
                </c:pt>
                <c:pt idx="5557">
                  <c:v>1.9179166666649097</c:v>
                </c:pt>
                <c:pt idx="5558">
                  <c:v>1.9181597222190747</c:v>
                </c:pt>
                <c:pt idx="5559">
                  <c:v>1.9184027777805157</c:v>
                </c:pt>
                <c:pt idx="5560">
                  <c:v>1.9186458333346808</c:v>
                </c:pt>
                <c:pt idx="5561">
                  <c:v>1.9188888888888458</c:v>
                </c:pt>
                <c:pt idx="5562">
                  <c:v>1.9191319444430108</c:v>
                </c:pt>
                <c:pt idx="5563">
                  <c:v>1.9193749999971759</c:v>
                </c:pt>
                <c:pt idx="5564">
                  <c:v>1.9196180555586169</c:v>
                </c:pt>
                <c:pt idx="5565">
                  <c:v>1.9198611111127819</c:v>
                </c:pt>
                <c:pt idx="5566">
                  <c:v>1.9201041666669469</c:v>
                </c:pt>
                <c:pt idx="5567">
                  <c:v>1.920347222221112</c:v>
                </c:pt>
                <c:pt idx="5568">
                  <c:v>1.920590277775277</c:v>
                </c:pt>
                <c:pt idx="5569">
                  <c:v>1.9208333333294421</c:v>
                </c:pt>
                <c:pt idx="5570">
                  <c:v>1.9210763888908831</c:v>
                </c:pt>
                <c:pt idx="5571">
                  <c:v>1.9213194444450481</c:v>
                </c:pt>
                <c:pt idx="5572">
                  <c:v>1.9215624999992131</c:v>
                </c:pt>
                <c:pt idx="5573">
                  <c:v>1.9218055555533782</c:v>
                </c:pt>
                <c:pt idx="5574">
                  <c:v>1.9220486111075432</c:v>
                </c:pt>
                <c:pt idx="5575">
                  <c:v>1.9222916666689842</c:v>
                </c:pt>
                <c:pt idx="5576">
                  <c:v>1.9225347222231493</c:v>
                </c:pt>
                <c:pt idx="5577">
                  <c:v>1.9227777777773143</c:v>
                </c:pt>
                <c:pt idx="5578">
                  <c:v>1.9230208333314793</c:v>
                </c:pt>
                <c:pt idx="5579">
                  <c:v>1.9232638888856444</c:v>
                </c:pt>
                <c:pt idx="5580">
                  <c:v>1.9235069444470854</c:v>
                </c:pt>
                <c:pt idx="5581">
                  <c:v>1.9237500000012504</c:v>
                </c:pt>
                <c:pt idx="5582">
                  <c:v>1.9239930555554154</c:v>
                </c:pt>
                <c:pt idx="5583">
                  <c:v>1.9242361111095805</c:v>
                </c:pt>
                <c:pt idx="5584">
                  <c:v>1.9244791666637455</c:v>
                </c:pt>
                <c:pt idx="5585">
                  <c:v>1.9247222222251865</c:v>
                </c:pt>
                <c:pt idx="5586">
                  <c:v>1.9249652777793516</c:v>
                </c:pt>
                <c:pt idx="5587">
                  <c:v>1.9252083333335166</c:v>
                </c:pt>
                <c:pt idx="5588">
                  <c:v>1.9254513888876816</c:v>
                </c:pt>
                <c:pt idx="5589">
                  <c:v>1.9256944444418467</c:v>
                </c:pt>
                <c:pt idx="5590">
                  <c:v>1.9259374999960117</c:v>
                </c:pt>
                <c:pt idx="5591">
                  <c:v>1.9261805555574527</c:v>
                </c:pt>
                <c:pt idx="5592">
                  <c:v>1.9264236111116178</c:v>
                </c:pt>
                <c:pt idx="5593">
                  <c:v>1.9266666666657828</c:v>
                </c:pt>
                <c:pt idx="5594">
                  <c:v>1.9269212962967275</c:v>
                </c:pt>
                <c:pt idx="5595">
                  <c:v>1.9271643518508925</c:v>
                </c:pt>
                <c:pt idx="5596">
                  <c:v>1.9274074074050576</c:v>
                </c:pt>
                <c:pt idx="5597">
                  <c:v>1.9276504629592226</c:v>
                </c:pt>
                <c:pt idx="5598">
                  <c:v>1.9278935185206636</c:v>
                </c:pt>
                <c:pt idx="5599">
                  <c:v>1.9281365740748286</c:v>
                </c:pt>
                <c:pt idx="5600">
                  <c:v>1.9283796296289937</c:v>
                </c:pt>
                <c:pt idx="5601">
                  <c:v>1.9286226851831587</c:v>
                </c:pt>
                <c:pt idx="5602">
                  <c:v>1.9288657407373238</c:v>
                </c:pt>
                <c:pt idx="5603">
                  <c:v>1.9291087962987647</c:v>
                </c:pt>
                <c:pt idx="5604">
                  <c:v>1.9293518518529298</c:v>
                </c:pt>
                <c:pt idx="5605">
                  <c:v>1.9295949074070948</c:v>
                </c:pt>
                <c:pt idx="5606">
                  <c:v>1.9298379629612599</c:v>
                </c:pt>
                <c:pt idx="5607">
                  <c:v>1.9300810185154249</c:v>
                </c:pt>
                <c:pt idx="5608">
                  <c:v>1.9303240740768659</c:v>
                </c:pt>
                <c:pt idx="5609">
                  <c:v>1.9305671296310309</c:v>
                </c:pt>
                <c:pt idx="5610">
                  <c:v>1.930810185185196</c:v>
                </c:pt>
                <c:pt idx="5611">
                  <c:v>1.931053240739361</c:v>
                </c:pt>
                <c:pt idx="5612">
                  <c:v>1.9312962962935261</c:v>
                </c:pt>
                <c:pt idx="5613">
                  <c:v>1.9315393518549671</c:v>
                </c:pt>
                <c:pt idx="5614">
                  <c:v>1.9317824074091321</c:v>
                </c:pt>
                <c:pt idx="5615">
                  <c:v>1.9320254629632971</c:v>
                </c:pt>
                <c:pt idx="5616">
                  <c:v>1.9322685185174622</c:v>
                </c:pt>
                <c:pt idx="5617">
                  <c:v>1.9325115740716272</c:v>
                </c:pt>
                <c:pt idx="5618">
                  <c:v>1.9327546296257923</c:v>
                </c:pt>
                <c:pt idx="5619">
                  <c:v>1.9329976851872332</c:v>
                </c:pt>
                <c:pt idx="5620">
                  <c:v>1.9332407407413983</c:v>
                </c:pt>
                <c:pt idx="5621">
                  <c:v>1.9334837962955633</c:v>
                </c:pt>
                <c:pt idx="5622">
                  <c:v>1.9337268518497284</c:v>
                </c:pt>
                <c:pt idx="5623">
                  <c:v>1.9339699074038934</c:v>
                </c:pt>
                <c:pt idx="5624">
                  <c:v>1.9342129629653344</c:v>
                </c:pt>
                <c:pt idx="5625">
                  <c:v>1.9344560185194994</c:v>
                </c:pt>
                <c:pt idx="5626">
                  <c:v>1.9346990740736645</c:v>
                </c:pt>
                <c:pt idx="5627">
                  <c:v>1.9349421296278295</c:v>
                </c:pt>
                <c:pt idx="5628">
                  <c:v>1.9351851851819946</c:v>
                </c:pt>
                <c:pt idx="5629">
                  <c:v>1.9354282407434356</c:v>
                </c:pt>
                <c:pt idx="5630">
                  <c:v>1.9356712962976006</c:v>
                </c:pt>
                <c:pt idx="5631">
                  <c:v>1.9359143518517656</c:v>
                </c:pt>
                <c:pt idx="5632">
                  <c:v>1.9361574074059307</c:v>
                </c:pt>
                <c:pt idx="5633">
                  <c:v>1.9364004629600957</c:v>
                </c:pt>
                <c:pt idx="5634">
                  <c:v>1.9366435185215367</c:v>
                </c:pt>
                <c:pt idx="5635">
                  <c:v>1.9368865740757018</c:v>
                </c:pt>
                <c:pt idx="5636">
                  <c:v>1.9371296296298668</c:v>
                </c:pt>
                <c:pt idx="5637">
                  <c:v>1.9373726851840318</c:v>
                </c:pt>
                <c:pt idx="5638">
                  <c:v>1.9376157407381969</c:v>
                </c:pt>
                <c:pt idx="5639">
                  <c:v>1.9378587962923619</c:v>
                </c:pt>
                <c:pt idx="5640">
                  <c:v>1.9381018518538029</c:v>
                </c:pt>
                <c:pt idx="5641">
                  <c:v>1.9383449074079679</c:v>
                </c:pt>
                <c:pt idx="5642">
                  <c:v>1.938587962962133</c:v>
                </c:pt>
                <c:pt idx="5643">
                  <c:v>1.9388425925930777</c:v>
                </c:pt>
                <c:pt idx="5644">
                  <c:v>1.9390856481472427</c:v>
                </c:pt>
                <c:pt idx="5645">
                  <c:v>1.9393287037014078</c:v>
                </c:pt>
                <c:pt idx="5646">
                  <c:v>1.9395717592555728</c:v>
                </c:pt>
                <c:pt idx="5647">
                  <c:v>1.9398148148170138</c:v>
                </c:pt>
                <c:pt idx="5648">
                  <c:v>1.9400578703711788</c:v>
                </c:pt>
                <c:pt idx="5649">
                  <c:v>1.9403009259253439</c:v>
                </c:pt>
                <c:pt idx="5650">
                  <c:v>1.9405439814795089</c:v>
                </c:pt>
                <c:pt idx="5651">
                  <c:v>1.9407870370336739</c:v>
                </c:pt>
                <c:pt idx="5652">
                  <c:v>1.9410300925951149</c:v>
                </c:pt>
                <c:pt idx="5653">
                  <c:v>1.94127314814928</c:v>
                </c:pt>
                <c:pt idx="5654">
                  <c:v>1.941516203703445</c:v>
                </c:pt>
                <c:pt idx="5655">
                  <c:v>1.9417592592576101</c:v>
                </c:pt>
                <c:pt idx="5656">
                  <c:v>1.9420023148117751</c:v>
                </c:pt>
                <c:pt idx="5657">
                  <c:v>1.9422453703732161</c:v>
                </c:pt>
                <c:pt idx="5658">
                  <c:v>1.9424884259273811</c:v>
                </c:pt>
                <c:pt idx="5659">
                  <c:v>1.9427314814815462</c:v>
                </c:pt>
                <c:pt idx="5660">
                  <c:v>1.9429745370357112</c:v>
                </c:pt>
                <c:pt idx="5661">
                  <c:v>1.9432175925898763</c:v>
                </c:pt>
                <c:pt idx="5662">
                  <c:v>1.9434606481440413</c:v>
                </c:pt>
                <c:pt idx="5663">
                  <c:v>1.9437037037054823</c:v>
                </c:pt>
                <c:pt idx="5664">
                  <c:v>1.9439467592596473</c:v>
                </c:pt>
                <c:pt idx="5665">
                  <c:v>1.9441898148138124</c:v>
                </c:pt>
                <c:pt idx="5666">
                  <c:v>1.9444328703679774</c:v>
                </c:pt>
                <c:pt idx="5667">
                  <c:v>1.9446759259221424</c:v>
                </c:pt>
                <c:pt idx="5668">
                  <c:v>1.9449189814835834</c:v>
                </c:pt>
                <c:pt idx="5669">
                  <c:v>1.9451620370377485</c:v>
                </c:pt>
                <c:pt idx="5670">
                  <c:v>1.9454050925919135</c:v>
                </c:pt>
                <c:pt idx="5671">
                  <c:v>1.9456481481460786</c:v>
                </c:pt>
                <c:pt idx="5672">
                  <c:v>1.9458912037002436</c:v>
                </c:pt>
                <c:pt idx="5673">
                  <c:v>1.9461342592616846</c:v>
                </c:pt>
                <c:pt idx="5674">
                  <c:v>1.9463773148158496</c:v>
                </c:pt>
                <c:pt idx="5675">
                  <c:v>1.9466203703700147</c:v>
                </c:pt>
                <c:pt idx="5676">
                  <c:v>1.9468634259241797</c:v>
                </c:pt>
                <c:pt idx="5677">
                  <c:v>1.9471064814783448</c:v>
                </c:pt>
                <c:pt idx="5678">
                  <c:v>1.9473495370397857</c:v>
                </c:pt>
                <c:pt idx="5679">
                  <c:v>1.9475925925939508</c:v>
                </c:pt>
                <c:pt idx="5680">
                  <c:v>1.9478356481481158</c:v>
                </c:pt>
                <c:pt idx="5681">
                  <c:v>1.9480787037022809</c:v>
                </c:pt>
                <c:pt idx="5682">
                  <c:v>1.9483217592564459</c:v>
                </c:pt>
                <c:pt idx="5683">
                  <c:v>1.9485648148178869</c:v>
                </c:pt>
                <c:pt idx="5684">
                  <c:v>1.9488078703720519</c:v>
                </c:pt>
                <c:pt idx="5685">
                  <c:v>1.949050925926217</c:v>
                </c:pt>
                <c:pt idx="5686">
                  <c:v>1.949293981480382</c:v>
                </c:pt>
                <c:pt idx="5687">
                  <c:v>1.9495370370345471</c:v>
                </c:pt>
                <c:pt idx="5688">
                  <c:v>1.9497800925887121</c:v>
                </c:pt>
                <c:pt idx="5689">
                  <c:v>1.9500231481501531</c:v>
                </c:pt>
                <c:pt idx="5690">
                  <c:v>1.9502662037043181</c:v>
                </c:pt>
                <c:pt idx="5691">
                  <c:v>1.9505092592584832</c:v>
                </c:pt>
                <c:pt idx="5692">
                  <c:v>1.9507638888894279</c:v>
                </c:pt>
                <c:pt idx="5693">
                  <c:v>1.9510069444435929</c:v>
                </c:pt>
                <c:pt idx="5694">
                  <c:v>1.9512499999977579</c:v>
                </c:pt>
                <c:pt idx="5695">
                  <c:v>1.951493055551923</c:v>
                </c:pt>
                <c:pt idx="5696">
                  <c:v>1.951736111113364</c:v>
                </c:pt>
                <c:pt idx="5697">
                  <c:v>1.951979166667529</c:v>
                </c:pt>
                <c:pt idx="5698">
                  <c:v>1.9522222222216941</c:v>
                </c:pt>
                <c:pt idx="5699">
                  <c:v>1.9524652777758591</c:v>
                </c:pt>
                <c:pt idx="5700">
                  <c:v>1.9527083333300241</c:v>
                </c:pt>
                <c:pt idx="5701">
                  <c:v>1.9529513888914651</c:v>
                </c:pt>
                <c:pt idx="5702">
                  <c:v>1.9531944444456302</c:v>
                </c:pt>
                <c:pt idx="5703">
                  <c:v>1.9534374999997952</c:v>
                </c:pt>
                <c:pt idx="5704">
                  <c:v>1.9536805555539603</c:v>
                </c:pt>
                <c:pt idx="5705">
                  <c:v>1.9539236111081253</c:v>
                </c:pt>
                <c:pt idx="5706">
                  <c:v>1.9541666666695663</c:v>
                </c:pt>
                <c:pt idx="5707">
                  <c:v>1.9544097222237313</c:v>
                </c:pt>
                <c:pt idx="5708">
                  <c:v>1.9546527777778964</c:v>
                </c:pt>
                <c:pt idx="5709">
                  <c:v>1.9548958333320614</c:v>
                </c:pt>
                <c:pt idx="5710">
                  <c:v>1.9551388888862264</c:v>
                </c:pt>
                <c:pt idx="5711">
                  <c:v>1.9553819444403915</c:v>
                </c:pt>
                <c:pt idx="5712">
                  <c:v>1.9556250000018325</c:v>
                </c:pt>
                <c:pt idx="5713">
                  <c:v>1.9558680555559975</c:v>
                </c:pt>
                <c:pt idx="5714">
                  <c:v>1.9561111111101626</c:v>
                </c:pt>
                <c:pt idx="5715">
                  <c:v>1.9563541666643276</c:v>
                </c:pt>
                <c:pt idx="5716">
                  <c:v>1.9565972222184926</c:v>
                </c:pt>
                <c:pt idx="5717">
                  <c:v>1.9568402777799336</c:v>
                </c:pt>
                <c:pt idx="5718">
                  <c:v>1.9570833333340987</c:v>
                </c:pt>
                <c:pt idx="5719">
                  <c:v>1.9573263888882637</c:v>
                </c:pt>
                <c:pt idx="5720">
                  <c:v>1.9575694444424288</c:v>
                </c:pt>
                <c:pt idx="5721">
                  <c:v>1.9578124999965938</c:v>
                </c:pt>
                <c:pt idx="5722">
                  <c:v>1.9580555555580348</c:v>
                </c:pt>
                <c:pt idx="5723">
                  <c:v>1.9582986111121998</c:v>
                </c:pt>
                <c:pt idx="5724">
                  <c:v>1.9585416666663649</c:v>
                </c:pt>
                <c:pt idx="5725">
                  <c:v>1.9587847222205299</c:v>
                </c:pt>
                <c:pt idx="5726">
                  <c:v>1.9590277777746949</c:v>
                </c:pt>
                <c:pt idx="5727">
                  <c:v>1.9592708333361359</c:v>
                </c:pt>
                <c:pt idx="5728">
                  <c:v>1.959513888890301</c:v>
                </c:pt>
                <c:pt idx="5729">
                  <c:v>1.959756944444466</c:v>
                </c:pt>
                <c:pt idx="5730">
                  <c:v>1.9599999999986311</c:v>
                </c:pt>
                <c:pt idx="5731">
                  <c:v>1.9602430555527961</c:v>
                </c:pt>
                <c:pt idx="5732">
                  <c:v>1.9604861111142371</c:v>
                </c:pt>
                <c:pt idx="5733">
                  <c:v>1.9607291666684021</c:v>
                </c:pt>
                <c:pt idx="5734">
                  <c:v>1.9609722222225672</c:v>
                </c:pt>
                <c:pt idx="5735">
                  <c:v>1.9612152777767322</c:v>
                </c:pt>
                <c:pt idx="5736">
                  <c:v>1.9614583333308973</c:v>
                </c:pt>
                <c:pt idx="5737">
                  <c:v>1.9617013888850623</c:v>
                </c:pt>
                <c:pt idx="5738">
                  <c:v>1.9619444444465033</c:v>
                </c:pt>
                <c:pt idx="5739">
                  <c:v>1.9621875000006683</c:v>
                </c:pt>
                <c:pt idx="5740">
                  <c:v>1.962442129631613</c:v>
                </c:pt>
                <c:pt idx="5741">
                  <c:v>1.9626851851857781</c:v>
                </c:pt>
                <c:pt idx="5742">
                  <c:v>1.9629282407399431</c:v>
                </c:pt>
                <c:pt idx="5743">
                  <c:v>1.9631712962941081</c:v>
                </c:pt>
                <c:pt idx="5744">
                  <c:v>1.9634143518482732</c:v>
                </c:pt>
                <c:pt idx="5745">
                  <c:v>1.9636574074097142</c:v>
                </c:pt>
                <c:pt idx="5746">
                  <c:v>1.9639004629638792</c:v>
                </c:pt>
                <c:pt idx="5747">
                  <c:v>1.9641435185180443</c:v>
                </c:pt>
                <c:pt idx="5748">
                  <c:v>1.9643865740722093</c:v>
                </c:pt>
                <c:pt idx="5749">
                  <c:v>1.9646296296263743</c:v>
                </c:pt>
                <c:pt idx="5750">
                  <c:v>1.9648726851878153</c:v>
                </c:pt>
                <c:pt idx="5751">
                  <c:v>1.9651157407419804</c:v>
                </c:pt>
                <c:pt idx="5752">
                  <c:v>1.9653587962961454</c:v>
                </c:pt>
                <c:pt idx="5753">
                  <c:v>1.9656018518503104</c:v>
                </c:pt>
                <c:pt idx="5754">
                  <c:v>1.9658449074044755</c:v>
                </c:pt>
                <c:pt idx="5755">
                  <c:v>1.9660879629659165</c:v>
                </c:pt>
                <c:pt idx="5756">
                  <c:v>1.9663310185200815</c:v>
                </c:pt>
                <c:pt idx="5757">
                  <c:v>1.9665740740742466</c:v>
                </c:pt>
                <c:pt idx="5758">
                  <c:v>1.9668171296284116</c:v>
                </c:pt>
                <c:pt idx="5759">
                  <c:v>1.9670601851825766</c:v>
                </c:pt>
                <c:pt idx="5760">
                  <c:v>1.9673032407367417</c:v>
                </c:pt>
                <c:pt idx="5761">
                  <c:v>1.9675462962981827</c:v>
                </c:pt>
                <c:pt idx="5762">
                  <c:v>1.9677893518523477</c:v>
                </c:pt>
                <c:pt idx="5763">
                  <c:v>1.9680324074065128</c:v>
                </c:pt>
                <c:pt idx="5764">
                  <c:v>1.9682754629606778</c:v>
                </c:pt>
                <c:pt idx="5765">
                  <c:v>1.9685185185148428</c:v>
                </c:pt>
                <c:pt idx="5766">
                  <c:v>1.9687615740762838</c:v>
                </c:pt>
                <c:pt idx="5767">
                  <c:v>1.9690046296304489</c:v>
                </c:pt>
                <c:pt idx="5768">
                  <c:v>1.9692476851846139</c:v>
                </c:pt>
                <c:pt idx="5769">
                  <c:v>1.9694907407387789</c:v>
                </c:pt>
                <c:pt idx="5770">
                  <c:v>1.969733796292944</c:v>
                </c:pt>
                <c:pt idx="5771">
                  <c:v>1.969976851854385</c:v>
                </c:pt>
                <c:pt idx="5772">
                  <c:v>1.97021990740855</c:v>
                </c:pt>
                <c:pt idx="5773">
                  <c:v>1.9704629629627151</c:v>
                </c:pt>
                <c:pt idx="5774">
                  <c:v>1.9707060185168801</c:v>
                </c:pt>
                <c:pt idx="5775">
                  <c:v>1.9709490740710451</c:v>
                </c:pt>
                <c:pt idx="5776">
                  <c:v>1.9711921296324861</c:v>
                </c:pt>
                <c:pt idx="5777">
                  <c:v>1.9714351851866512</c:v>
                </c:pt>
                <c:pt idx="5778">
                  <c:v>1.9716782407408162</c:v>
                </c:pt>
                <c:pt idx="5779">
                  <c:v>1.9719212962949813</c:v>
                </c:pt>
                <c:pt idx="5780">
                  <c:v>1.9721643518491463</c:v>
                </c:pt>
                <c:pt idx="5781">
                  <c:v>1.9724074074033113</c:v>
                </c:pt>
                <c:pt idx="5782">
                  <c:v>1.9726504629647523</c:v>
                </c:pt>
                <c:pt idx="5783">
                  <c:v>1.9728935185189174</c:v>
                </c:pt>
                <c:pt idx="5784">
                  <c:v>1.9731365740730824</c:v>
                </c:pt>
                <c:pt idx="5785">
                  <c:v>1.9733796296272474</c:v>
                </c:pt>
                <c:pt idx="5786">
                  <c:v>1.9736226851814125</c:v>
                </c:pt>
                <c:pt idx="5787">
                  <c:v>1.9738657407428535</c:v>
                </c:pt>
                <c:pt idx="5788">
                  <c:v>1.9741203703665222</c:v>
                </c:pt>
                <c:pt idx="5789">
                  <c:v>1.9743634259279632</c:v>
                </c:pt>
                <c:pt idx="5790">
                  <c:v>1.9746064814821283</c:v>
                </c:pt>
                <c:pt idx="5791">
                  <c:v>1.9748495370362933</c:v>
                </c:pt>
                <c:pt idx="5792">
                  <c:v>1.9750925925904583</c:v>
                </c:pt>
                <c:pt idx="5793">
                  <c:v>1.9753356481446234</c:v>
                </c:pt>
                <c:pt idx="5794">
                  <c:v>1.9755787037060644</c:v>
                </c:pt>
                <c:pt idx="5795">
                  <c:v>1.9758217592602294</c:v>
                </c:pt>
                <c:pt idx="5796">
                  <c:v>1.9760648148143944</c:v>
                </c:pt>
                <c:pt idx="5797">
                  <c:v>1.9763078703685595</c:v>
                </c:pt>
                <c:pt idx="5798">
                  <c:v>1.9765509259227245</c:v>
                </c:pt>
                <c:pt idx="5799">
                  <c:v>1.9767939814841655</c:v>
                </c:pt>
                <c:pt idx="5800">
                  <c:v>1.9770370370383306</c:v>
                </c:pt>
                <c:pt idx="5801">
                  <c:v>1.9772800925924956</c:v>
                </c:pt>
                <c:pt idx="5802">
                  <c:v>1.9775231481466606</c:v>
                </c:pt>
                <c:pt idx="5803">
                  <c:v>1.9777662037008257</c:v>
                </c:pt>
                <c:pt idx="5804">
                  <c:v>1.9780092592622667</c:v>
                </c:pt>
                <c:pt idx="5805">
                  <c:v>1.9782523148164317</c:v>
                </c:pt>
                <c:pt idx="5806">
                  <c:v>1.9784953703705968</c:v>
                </c:pt>
                <c:pt idx="5807">
                  <c:v>1.9787384259247618</c:v>
                </c:pt>
                <c:pt idx="5808">
                  <c:v>1.9789814814789268</c:v>
                </c:pt>
                <c:pt idx="5809">
                  <c:v>1.9792245370330919</c:v>
                </c:pt>
                <c:pt idx="5810">
                  <c:v>1.9794675925945329</c:v>
                </c:pt>
                <c:pt idx="5811">
                  <c:v>1.9797106481486979</c:v>
                </c:pt>
                <c:pt idx="5812">
                  <c:v>1.9799537037028629</c:v>
                </c:pt>
                <c:pt idx="5813">
                  <c:v>1.980196759257028</c:v>
                </c:pt>
                <c:pt idx="5814">
                  <c:v>1.980439814811193</c:v>
                </c:pt>
                <c:pt idx="5815">
                  <c:v>1.980682870372634</c:v>
                </c:pt>
                <c:pt idx="5816">
                  <c:v>1.9809259259267991</c:v>
                </c:pt>
                <c:pt idx="5817">
                  <c:v>1.9811689814809641</c:v>
                </c:pt>
                <c:pt idx="5818">
                  <c:v>1.9814120370351291</c:v>
                </c:pt>
                <c:pt idx="5819">
                  <c:v>1.9816550925892942</c:v>
                </c:pt>
                <c:pt idx="5820">
                  <c:v>1.9818981481507352</c:v>
                </c:pt>
                <c:pt idx="5821">
                  <c:v>1.9821412037049002</c:v>
                </c:pt>
                <c:pt idx="5822">
                  <c:v>1.9823842592590653</c:v>
                </c:pt>
                <c:pt idx="5823">
                  <c:v>1.9826273148132303</c:v>
                </c:pt>
                <c:pt idx="5824">
                  <c:v>1.9828703703673953</c:v>
                </c:pt>
                <c:pt idx="5825">
                  <c:v>1.9831134259288363</c:v>
                </c:pt>
                <c:pt idx="5826">
                  <c:v>1.9833564814830014</c:v>
                </c:pt>
                <c:pt idx="5827">
                  <c:v>1.9835995370371664</c:v>
                </c:pt>
                <c:pt idx="5828">
                  <c:v>1.9838425925913314</c:v>
                </c:pt>
                <c:pt idx="5829">
                  <c:v>1.9840856481454965</c:v>
                </c:pt>
                <c:pt idx="5830">
                  <c:v>1.9843287036996615</c:v>
                </c:pt>
                <c:pt idx="5831">
                  <c:v>1.9845717592611025</c:v>
                </c:pt>
                <c:pt idx="5832">
                  <c:v>1.9848148148152676</c:v>
                </c:pt>
                <c:pt idx="5833">
                  <c:v>1.9850578703694326</c:v>
                </c:pt>
                <c:pt idx="5834">
                  <c:v>1.9853009259235976</c:v>
                </c:pt>
                <c:pt idx="5835">
                  <c:v>1.9855439814777627</c:v>
                </c:pt>
                <c:pt idx="5836">
                  <c:v>1.9857870370392037</c:v>
                </c:pt>
                <c:pt idx="5837">
                  <c:v>1.9860416666628724</c:v>
                </c:pt>
                <c:pt idx="5838">
                  <c:v>1.9862847222243134</c:v>
                </c:pt>
                <c:pt idx="5839">
                  <c:v>1.9865277777784784</c:v>
                </c:pt>
                <c:pt idx="5840">
                  <c:v>1.9867708333326435</c:v>
                </c:pt>
                <c:pt idx="5841">
                  <c:v>1.9870138888868085</c:v>
                </c:pt>
                <c:pt idx="5842">
                  <c:v>1.9872569444409736</c:v>
                </c:pt>
                <c:pt idx="5843">
                  <c:v>1.9875000000024146</c:v>
                </c:pt>
                <c:pt idx="5844">
                  <c:v>1.9877430555565796</c:v>
                </c:pt>
                <c:pt idx="5845">
                  <c:v>1.9879861111107446</c:v>
                </c:pt>
                <c:pt idx="5846">
                  <c:v>1.9882291666649097</c:v>
                </c:pt>
                <c:pt idx="5847">
                  <c:v>1.9884722222190747</c:v>
                </c:pt>
                <c:pt idx="5848">
                  <c:v>1.9887152777805157</c:v>
                </c:pt>
                <c:pt idx="5849">
                  <c:v>1.9889583333346808</c:v>
                </c:pt>
                <c:pt idx="5850">
                  <c:v>1.9892013888888458</c:v>
                </c:pt>
                <c:pt idx="5851">
                  <c:v>1.9894444444430108</c:v>
                </c:pt>
                <c:pt idx="5852">
                  <c:v>1.9896874999971759</c:v>
                </c:pt>
                <c:pt idx="5853">
                  <c:v>1.9899305555586169</c:v>
                </c:pt>
                <c:pt idx="5854">
                  <c:v>1.9901736111127819</c:v>
                </c:pt>
                <c:pt idx="5855">
                  <c:v>1.9904166666669469</c:v>
                </c:pt>
                <c:pt idx="5856">
                  <c:v>1.990659722221112</c:v>
                </c:pt>
                <c:pt idx="5857">
                  <c:v>1.990902777775277</c:v>
                </c:pt>
                <c:pt idx="5858">
                  <c:v>1.9911458333294421</c:v>
                </c:pt>
                <c:pt idx="5859">
                  <c:v>1.9913888888908831</c:v>
                </c:pt>
                <c:pt idx="5860">
                  <c:v>1.9916319444450481</c:v>
                </c:pt>
                <c:pt idx="5861">
                  <c:v>1.9918749999992131</c:v>
                </c:pt>
                <c:pt idx="5862">
                  <c:v>1.9921180555533782</c:v>
                </c:pt>
                <c:pt idx="5863">
                  <c:v>1.9923611111075432</c:v>
                </c:pt>
                <c:pt idx="5864">
                  <c:v>1.9926041666689842</c:v>
                </c:pt>
                <c:pt idx="5865">
                  <c:v>1.9928472222231493</c:v>
                </c:pt>
                <c:pt idx="5866">
                  <c:v>1.9930902777773143</c:v>
                </c:pt>
                <c:pt idx="5867">
                  <c:v>1.9933333333314793</c:v>
                </c:pt>
                <c:pt idx="5868">
                  <c:v>1.9935763888856444</c:v>
                </c:pt>
                <c:pt idx="5869">
                  <c:v>1.9938194444470854</c:v>
                </c:pt>
                <c:pt idx="5870">
                  <c:v>1.9940625000012504</c:v>
                </c:pt>
                <c:pt idx="5871">
                  <c:v>1.9943055555554154</c:v>
                </c:pt>
                <c:pt idx="5872">
                  <c:v>1.9945486111095805</c:v>
                </c:pt>
                <c:pt idx="5873">
                  <c:v>1.9947916666637455</c:v>
                </c:pt>
                <c:pt idx="5874">
                  <c:v>1.9950347222251865</c:v>
                </c:pt>
                <c:pt idx="5875">
                  <c:v>1.9952777777793516</c:v>
                </c:pt>
                <c:pt idx="5876">
                  <c:v>1.9955208333335166</c:v>
                </c:pt>
                <c:pt idx="5877">
                  <c:v>1.9957638888876816</c:v>
                </c:pt>
                <c:pt idx="5878">
                  <c:v>1.9960069444418467</c:v>
                </c:pt>
                <c:pt idx="5879">
                  <c:v>1.9962499999960117</c:v>
                </c:pt>
                <c:pt idx="5880">
                  <c:v>1.9964930555574527</c:v>
                </c:pt>
                <c:pt idx="5881">
                  <c:v>1.9967361111116178</c:v>
                </c:pt>
                <c:pt idx="5882">
                  <c:v>1.9969791666657828</c:v>
                </c:pt>
                <c:pt idx="5883">
                  <c:v>1.9972222222199478</c:v>
                </c:pt>
                <c:pt idx="5884">
                  <c:v>1.9974652777741129</c:v>
                </c:pt>
                <c:pt idx="5885">
                  <c:v>1.9977199074050576</c:v>
                </c:pt>
                <c:pt idx="5886">
                  <c:v>1.9979629629592226</c:v>
                </c:pt>
                <c:pt idx="5887">
                  <c:v>1.9982060185206636</c:v>
                </c:pt>
                <c:pt idx="5888">
                  <c:v>1.9984490740748286</c:v>
                </c:pt>
                <c:pt idx="5889">
                  <c:v>1.9986921296289937</c:v>
                </c:pt>
                <c:pt idx="5890">
                  <c:v>1.9989351851831587</c:v>
                </c:pt>
                <c:pt idx="5891">
                  <c:v>1.9991782407373238</c:v>
                </c:pt>
                <c:pt idx="5892">
                  <c:v>1.9994212962987647</c:v>
                </c:pt>
                <c:pt idx="5893">
                  <c:v>1.9996643518529298</c:v>
                </c:pt>
                <c:pt idx="5894">
                  <c:v>1.9999074074070948</c:v>
                </c:pt>
                <c:pt idx="5895">
                  <c:v>2.0001504629612601</c:v>
                </c:pt>
                <c:pt idx="5896">
                  <c:v>2.0003935185154251</c:v>
                </c:pt>
                <c:pt idx="5897">
                  <c:v>2.0006365740768661</c:v>
                </c:pt>
                <c:pt idx="5898">
                  <c:v>2.0008796296310312</c:v>
                </c:pt>
                <c:pt idx="5899">
                  <c:v>2.0011226851851962</c:v>
                </c:pt>
                <c:pt idx="5900">
                  <c:v>2.0013657407393612</c:v>
                </c:pt>
                <c:pt idx="5901">
                  <c:v>2.0016087962935263</c:v>
                </c:pt>
                <c:pt idx="5902">
                  <c:v>2.0018518518549673</c:v>
                </c:pt>
                <c:pt idx="5903">
                  <c:v>2.0020949074091323</c:v>
                </c:pt>
                <c:pt idx="5904">
                  <c:v>2.0023379629632974</c:v>
                </c:pt>
                <c:pt idx="5905">
                  <c:v>2.0025810185174624</c:v>
                </c:pt>
                <c:pt idx="5906">
                  <c:v>2.0028240740716274</c:v>
                </c:pt>
                <c:pt idx="5907">
                  <c:v>2.0030671296257925</c:v>
                </c:pt>
                <c:pt idx="5908">
                  <c:v>2.0033101851872335</c:v>
                </c:pt>
                <c:pt idx="5909">
                  <c:v>2.0035532407413985</c:v>
                </c:pt>
                <c:pt idx="5910">
                  <c:v>2.0037962962955636</c:v>
                </c:pt>
                <c:pt idx="5911">
                  <c:v>2.0040393518497286</c:v>
                </c:pt>
                <c:pt idx="5912">
                  <c:v>2.0042824074038936</c:v>
                </c:pt>
                <c:pt idx="5913">
                  <c:v>2.0045254629653346</c:v>
                </c:pt>
                <c:pt idx="5914">
                  <c:v>2.0047685185194997</c:v>
                </c:pt>
                <c:pt idx="5915">
                  <c:v>2.0050115740736647</c:v>
                </c:pt>
                <c:pt idx="5916">
                  <c:v>2.0052546296278297</c:v>
                </c:pt>
                <c:pt idx="5917">
                  <c:v>2.0054976851819948</c:v>
                </c:pt>
                <c:pt idx="5918">
                  <c:v>2.0057407407434358</c:v>
                </c:pt>
                <c:pt idx="5919">
                  <c:v>2.0059837962976008</c:v>
                </c:pt>
                <c:pt idx="5920">
                  <c:v>2.0062268518517659</c:v>
                </c:pt>
                <c:pt idx="5921">
                  <c:v>2.0064699074059309</c:v>
                </c:pt>
                <c:pt idx="5922">
                  <c:v>2.0067129629600959</c:v>
                </c:pt>
                <c:pt idx="5923">
                  <c:v>2.0069560185215369</c:v>
                </c:pt>
                <c:pt idx="5924">
                  <c:v>2.007199074075702</c:v>
                </c:pt>
                <c:pt idx="5925">
                  <c:v>2.007442129629867</c:v>
                </c:pt>
                <c:pt idx="5926">
                  <c:v>2.0076851851840321</c:v>
                </c:pt>
                <c:pt idx="5927">
                  <c:v>2.0079282407381971</c:v>
                </c:pt>
                <c:pt idx="5928">
                  <c:v>2.0081712962923621</c:v>
                </c:pt>
                <c:pt idx="5929">
                  <c:v>2.0084143518538031</c:v>
                </c:pt>
                <c:pt idx="5930">
                  <c:v>2.0086574074079682</c:v>
                </c:pt>
                <c:pt idx="5931">
                  <c:v>2.0089004629621332</c:v>
                </c:pt>
                <c:pt idx="5932">
                  <c:v>2.0091435185162982</c:v>
                </c:pt>
                <c:pt idx="5933">
                  <c:v>2.0093865740704633</c:v>
                </c:pt>
                <c:pt idx="5934">
                  <c:v>2.009641203701408</c:v>
                </c:pt>
                <c:pt idx="5935">
                  <c:v>2.009884259255573</c:v>
                </c:pt>
                <c:pt idx="5936">
                  <c:v>2.010127314817014</c:v>
                </c:pt>
                <c:pt idx="5937">
                  <c:v>2.010370370371179</c:v>
                </c:pt>
                <c:pt idx="5938">
                  <c:v>2.0106134259253441</c:v>
                </c:pt>
                <c:pt idx="5939">
                  <c:v>2.0108564814795091</c:v>
                </c:pt>
                <c:pt idx="5940">
                  <c:v>2.0110995370336742</c:v>
                </c:pt>
                <c:pt idx="5941">
                  <c:v>2.0113425925951152</c:v>
                </c:pt>
                <c:pt idx="5942">
                  <c:v>2.0115856481492802</c:v>
                </c:pt>
                <c:pt idx="5943">
                  <c:v>2.0118287037034452</c:v>
                </c:pt>
                <c:pt idx="5944">
                  <c:v>2.0120717592576103</c:v>
                </c:pt>
                <c:pt idx="5945">
                  <c:v>2.0123148148117753</c:v>
                </c:pt>
                <c:pt idx="5946">
                  <c:v>2.0125578703732163</c:v>
                </c:pt>
                <c:pt idx="5947">
                  <c:v>2.0128009259273814</c:v>
                </c:pt>
                <c:pt idx="5948">
                  <c:v>2.0130439814815464</c:v>
                </c:pt>
                <c:pt idx="5949">
                  <c:v>2.0132870370357114</c:v>
                </c:pt>
                <c:pt idx="5950">
                  <c:v>2.0135300925898765</c:v>
                </c:pt>
                <c:pt idx="5951">
                  <c:v>2.0137731481440415</c:v>
                </c:pt>
                <c:pt idx="5952">
                  <c:v>2.0140162037054825</c:v>
                </c:pt>
                <c:pt idx="5953">
                  <c:v>2.0142592592596475</c:v>
                </c:pt>
                <c:pt idx="5954">
                  <c:v>2.0145023148138126</c:v>
                </c:pt>
                <c:pt idx="5955">
                  <c:v>2.0147453703679776</c:v>
                </c:pt>
                <c:pt idx="5956">
                  <c:v>2.0149884259221427</c:v>
                </c:pt>
                <c:pt idx="5957">
                  <c:v>2.0152314814835837</c:v>
                </c:pt>
                <c:pt idx="5958">
                  <c:v>2.0154745370377487</c:v>
                </c:pt>
                <c:pt idx="5959">
                  <c:v>2.0157175925919137</c:v>
                </c:pt>
                <c:pt idx="5960">
                  <c:v>2.0159606481460788</c:v>
                </c:pt>
                <c:pt idx="5961">
                  <c:v>2.0162037037002438</c:v>
                </c:pt>
                <c:pt idx="5962">
                  <c:v>2.0164467592616848</c:v>
                </c:pt>
                <c:pt idx="5963">
                  <c:v>2.0166898148158499</c:v>
                </c:pt>
                <c:pt idx="5964">
                  <c:v>2.0169328703700149</c:v>
                </c:pt>
                <c:pt idx="5965">
                  <c:v>2.0171759259241799</c:v>
                </c:pt>
                <c:pt idx="5966">
                  <c:v>2.017418981478345</c:v>
                </c:pt>
                <c:pt idx="5967">
                  <c:v>2.017662037039786</c:v>
                </c:pt>
                <c:pt idx="5968">
                  <c:v>2.017905092593951</c:v>
                </c:pt>
                <c:pt idx="5969">
                  <c:v>2.0181481481481161</c:v>
                </c:pt>
                <c:pt idx="5970">
                  <c:v>2.0183912037022811</c:v>
                </c:pt>
                <c:pt idx="5971">
                  <c:v>2.0186342592564461</c:v>
                </c:pt>
                <c:pt idx="5972">
                  <c:v>2.0188773148178871</c:v>
                </c:pt>
                <c:pt idx="5973">
                  <c:v>2.0191203703720522</c:v>
                </c:pt>
                <c:pt idx="5974">
                  <c:v>2.0193634259262172</c:v>
                </c:pt>
                <c:pt idx="5975">
                  <c:v>2.0196064814803822</c:v>
                </c:pt>
                <c:pt idx="5976">
                  <c:v>2.0198495370345473</c:v>
                </c:pt>
                <c:pt idx="5977">
                  <c:v>2.0200925925887123</c:v>
                </c:pt>
                <c:pt idx="5978">
                  <c:v>2.0203356481501533</c:v>
                </c:pt>
                <c:pt idx="5979">
                  <c:v>2.0205787037043184</c:v>
                </c:pt>
                <c:pt idx="5980">
                  <c:v>2.0208217592584834</c:v>
                </c:pt>
                <c:pt idx="5981">
                  <c:v>2.0210648148126484</c:v>
                </c:pt>
                <c:pt idx="5982">
                  <c:v>2.0213194444435931</c:v>
                </c:pt>
                <c:pt idx="5983">
                  <c:v>2.0215624999977582</c:v>
                </c:pt>
                <c:pt idx="5984">
                  <c:v>2.0218055555519232</c:v>
                </c:pt>
                <c:pt idx="5985">
                  <c:v>2.0220486111133642</c:v>
                </c:pt>
                <c:pt idx="5986">
                  <c:v>2.0222916666675292</c:v>
                </c:pt>
                <c:pt idx="5987">
                  <c:v>2.0225347222216943</c:v>
                </c:pt>
                <c:pt idx="5988">
                  <c:v>2.0227777777758593</c:v>
                </c:pt>
                <c:pt idx="5989">
                  <c:v>2.0230208333300244</c:v>
                </c:pt>
                <c:pt idx="5990">
                  <c:v>2.0232638888914654</c:v>
                </c:pt>
                <c:pt idx="5991">
                  <c:v>2.0235069444456304</c:v>
                </c:pt>
                <c:pt idx="5992">
                  <c:v>2.0237499999997954</c:v>
                </c:pt>
                <c:pt idx="5993">
                  <c:v>2.0239930555539605</c:v>
                </c:pt>
                <c:pt idx="5994">
                  <c:v>2.0242361111081255</c:v>
                </c:pt>
                <c:pt idx="5995">
                  <c:v>2.0244791666695665</c:v>
                </c:pt>
                <c:pt idx="5996">
                  <c:v>2.0247222222237315</c:v>
                </c:pt>
                <c:pt idx="5997">
                  <c:v>2.0249652777778966</c:v>
                </c:pt>
                <c:pt idx="5998">
                  <c:v>2.0252083333320616</c:v>
                </c:pt>
                <c:pt idx="5999">
                  <c:v>2.0254513888862267</c:v>
                </c:pt>
                <c:pt idx="6000">
                  <c:v>2.0256944444403917</c:v>
                </c:pt>
                <c:pt idx="6001">
                  <c:v>2.0259375000018327</c:v>
                </c:pt>
                <c:pt idx="6002">
                  <c:v>2.0261805555559977</c:v>
                </c:pt>
                <c:pt idx="6003">
                  <c:v>2.0264236111101628</c:v>
                </c:pt>
                <c:pt idx="6004">
                  <c:v>2.0266666666643278</c:v>
                </c:pt>
                <c:pt idx="6005">
                  <c:v>2.0269097222184929</c:v>
                </c:pt>
                <c:pt idx="6006">
                  <c:v>2.0271527777799339</c:v>
                </c:pt>
                <c:pt idx="6007">
                  <c:v>2.0273958333340989</c:v>
                </c:pt>
                <c:pt idx="6008">
                  <c:v>2.0276388888882639</c:v>
                </c:pt>
                <c:pt idx="6009">
                  <c:v>2.027881944442429</c:v>
                </c:pt>
                <c:pt idx="6010">
                  <c:v>2.028124999996594</c:v>
                </c:pt>
                <c:pt idx="6011">
                  <c:v>2.028368055558035</c:v>
                </c:pt>
                <c:pt idx="6012">
                  <c:v>2.0286111111122</c:v>
                </c:pt>
                <c:pt idx="6013">
                  <c:v>2.0288541666663651</c:v>
                </c:pt>
                <c:pt idx="6014">
                  <c:v>2.0290972222205301</c:v>
                </c:pt>
                <c:pt idx="6015">
                  <c:v>2.0293402777746952</c:v>
                </c:pt>
                <c:pt idx="6016">
                  <c:v>2.0295833333361362</c:v>
                </c:pt>
                <c:pt idx="6017">
                  <c:v>2.0298263888903012</c:v>
                </c:pt>
                <c:pt idx="6018">
                  <c:v>2.0300694444444662</c:v>
                </c:pt>
                <c:pt idx="6019">
                  <c:v>2.0303124999986313</c:v>
                </c:pt>
                <c:pt idx="6020">
                  <c:v>2.0305555555527963</c:v>
                </c:pt>
                <c:pt idx="6021">
                  <c:v>2.0307986111142373</c:v>
                </c:pt>
                <c:pt idx="6022">
                  <c:v>2.0310416666684024</c:v>
                </c:pt>
                <c:pt idx="6023">
                  <c:v>2.0312847222225674</c:v>
                </c:pt>
                <c:pt idx="6024">
                  <c:v>2.0315277777767324</c:v>
                </c:pt>
                <c:pt idx="6025">
                  <c:v>2.0317708333308975</c:v>
                </c:pt>
                <c:pt idx="6026">
                  <c:v>2.0320138888850625</c:v>
                </c:pt>
                <c:pt idx="6027">
                  <c:v>2.0322569444465035</c:v>
                </c:pt>
                <c:pt idx="6028">
                  <c:v>2.0325000000006685</c:v>
                </c:pt>
                <c:pt idx="6029">
                  <c:v>2.0327430555548336</c:v>
                </c:pt>
                <c:pt idx="6030">
                  <c:v>2.0329861111089986</c:v>
                </c:pt>
                <c:pt idx="6031">
                  <c:v>2.0332407407399433</c:v>
                </c:pt>
                <c:pt idx="6032">
                  <c:v>2.0334837962941084</c:v>
                </c:pt>
                <c:pt idx="6033">
                  <c:v>2.0337268518482734</c:v>
                </c:pt>
                <c:pt idx="6034">
                  <c:v>2.0339699074097144</c:v>
                </c:pt>
                <c:pt idx="6035">
                  <c:v>2.0342129629638794</c:v>
                </c:pt>
                <c:pt idx="6036">
                  <c:v>2.0344560185180445</c:v>
                </c:pt>
                <c:pt idx="6037">
                  <c:v>2.0346990740722095</c:v>
                </c:pt>
                <c:pt idx="6038">
                  <c:v>2.0349421296263746</c:v>
                </c:pt>
                <c:pt idx="6039">
                  <c:v>2.0351851851878155</c:v>
                </c:pt>
                <c:pt idx="6040">
                  <c:v>2.0354282407419806</c:v>
                </c:pt>
                <c:pt idx="6041">
                  <c:v>2.0356712962961456</c:v>
                </c:pt>
                <c:pt idx="6042">
                  <c:v>2.0359143518503107</c:v>
                </c:pt>
                <c:pt idx="6043">
                  <c:v>2.0361574074044757</c:v>
                </c:pt>
                <c:pt idx="6044">
                  <c:v>2.0364004629659167</c:v>
                </c:pt>
                <c:pt idx="6045">
                  <c:v>2.0366435185200817</c:v>
                </c:pt>
                <c:pt idx="6046">
                  <c:v>2.0368865740742468</c:v>
                </c:pt>
                <c:pt idx="6047">
                  <c:v>2.0371296296284118</c:v>
                </c:pt>
                <c:pt idx="6048">
                  <c:v>2.0373726851825769</c:v>
                </c:pt>
                <c:pt idx="6049">
                  <c:v>2.0376157407367419</c:v>
                </c:pt>
                <c:pt idx="6050">
                  <c:v>2.0378587962981829</c:v>
                </c:pt>
                <c:pt idx="6051">
                  <c:v>2.0381018518523479</c:v>
                </c:pt>
                <c:pt idx="6052">
                  <c:v>2.038344907406513</c:v>
                </c:pt>
                <c:pt idx="6053">
                  <c:v>2.038587962960678</c:v>
                </c:pt>
                <c:pt idx="6054">
                  <c:v>2.0388310185148431</c:v>
                </c:pt>
                <c:pt idx="6055">
                  <c:v>2.039074074076284</c:v>
                </c:pt>
                <c:pt idx="6056">
                  <c:v>2.0393171296304491</c:v>
                </c:pt>
                <c:pt idx="6057">
                  <c:v>2.0395601851846141</c:v>
                </c:pt>
                <c:pt idx="6058">
                  <c:v>2.0398032407387792</c:v>
                </c:pt>
                <c:pt idx="6059">
                  <c:v>2.0400462962929442</c:v>
                </c:pt>
                <c:pt idx="6060">
                  <c:v>2.0402893518543852</c:v>
                </c:pt>
                <c:pt idx="6061">
                  <c:v>2.0405324074085502</c:v>
                </c:pt>
                <c:pt idx="6062">
                  <c:v>2.0407754629627153</c:v>
                </c:pt>
                <c:pt idx="6063">
                  <c:v>2.0410185185168803</c:v>
                </c:pt>
                <c:pt idx="6064">
                  <c:v>2.0412615740710454</c:v>
                </c:pt>
                <c:pt idx="6065">
                  <c:v>2.0415046296324864</c:v>
                </c:pt>
                <c:pt idx="6066">
                  <c:v>2.0417476851866514</c:v>
                </c:pt>
                <c:pt idx="6067">
                  <c:v>2.0419907407408164</c:v>
                </c:pt>
                <c:pt idx="6068">
                  <c:v>2.0422337962949815</c:v>
                </c:pt>
                <c:pt idx="6069">
                  <c:v>2.0424768518491465</c:v>
                </c:pt>
                <c:pt idx="6070">
                  <c:v>2.0427199074033116</c:v>
                </c:pt>
                <c:pt idx="6071">
                  <c:v>2.0429629629647525</c:v>
                </c:pt>
                <c:pt idx="6072">
                  <c:v>2.0432060185189176</c:v>
                </c:pt>
                <c:pt idx="6073">
                  <c:v>2.0434490740730826</c:v>
                </c:pt>
                <c:pt idx="6074">
                  <c:v>2.0436921296272477</c:v>
                </c:pt>
                <c:pt idx="6075">
                  <c:v>2.0439351851814127</c:v>
                </c:pt>
                <c:pt idx="6076">
                  <c:v>2.0441782407428537</c:v>
                </c:pt>
                <c:pt idx="6077">
                  <c:v>2.0444212962970187</c:v>
                </c:pt>
                <c:pt idx="6078">
                  <c:v>2.0446643518511838</c:v>
                </c:pt>
                <c:pt idx="6079">
                  <c:v>2.0449189814821285</c:v>
                </c:pt>
                <c:pt idx="6080">
                  <c:v>2.0451620370362935</c:v>
                </c:pt>
                <c:pt idx="6081">
                  <c:v>2.0454050925904586</c:v>
                </c:pt>
                <c:pt idx="6082">
                  <c:v>2.0456481481446236</c:v>
                </c:pt>
                <c:pt idx="6083">
                  <c:v>2.0458912037060646</c:v>
                </c:pt>
                <c:pt idx="6084">
                  <c:v>2.0461342592602296</c:v>
                </c:pt>
                <c:pt idx="6085">
                  <c:v>2.0463773148143947</c:v>
                </c:pt>
                <c:pt idx="6086">
                  <c:v>2.0466203703685597</c:v>
                </c:pt>
                <c:pt idx="6087">
                  <c:v>2.0468634259227247</c:v>
                </c:pt>
                <c:pt idx="6088">
                  <c:v>2.0471064814841657</c:v>
                </c:pt>
                <c:pt idx="6089">
                  <c:v>2.0473495370383308</c:v>
                </c:pt>
                <c:pt idx="6090">
                  <c:v>2.0475925925924958</c:v>
                </c:pt>
                <c:pt idx="6091">
                  <c:v>2.0478356481466609</c:v>
                </c:pt>
                <c:pt idx="6092">
                  <c:v>2.0480787037008259</c:v>
                </c:pt>
                <c:pt idx="6093">
                  <c:v>2.0483217592622669</c:v>
                </c:pt>
                <c:pt idx="6094">
                  <c:v>2.0485648148164319</c:v>
                </c:pt>
                <c:pt idx="6095">
                  <c:v>2.048807870370597</c:v>
                </c:pt>
                <c:pt idx="6096">
                  <c:v>2.049050925924762</c:v>
                </c:pt>
                <c:pt idx="6097">
                  <c:v>2.0492939814789271</c:v>
                </c:pt>
                <c:pt idx="6098">
                  <c:v>2.0495370370330921</c:v>
                </c:pt>
                <c:pt idx="6099">
                  <c:v>2.0497800925945331</c:v>
                </c:pt>
                <c:pt idx="6100">
                  <c:v>2.0500231481486981</c:v>
                </c:pt>
                <c:pt idx="6101">
                  <c:v>2.0502662037028632</c:v>
                </c:pt>
                <c:pt idx="6102">
                  <c:v>2.0505092592570282</c:v>
                </c:pt>
                <c:pt idx="6103">
                  <c:v>2.0507523148111932</c:v>
                </c:pt>
                <c:pt idx="6104">
                  <c:v>2.0509953703726342</c:v>
                </c:pt>
                <c:pt idx="6105">
                  <c:v>2.0512384259267993</c:v>
                </c:pt>
                <c:pt idx="6106">
                  <c:v>2.0514814814809643</c:v>
                </c:pt>
                <c:pt idx="6107">
                  <c:v>2.0517245370351294</c:v>
                </c:pt>
                <c:pt idx="6108">
                  <c:v>2.0519675925892944</c:v>
                </c:pt>
                <c:pt idx="6109">
                  <c:v>2.0522106481507354</c:v>
                </c:pt>
                <c:pt idx="6110">
                  <c:v>2.0524537037049004</c:v>
                </c:pt>
                <c:pt idx="6111">
                  <c:v>2.0526967592590655</c:v>
                </c:pt>
                <c:pt idx="6112">
                  <c:v>2.0529398148132305</c:v>
                </c:pt>
                <c:pt idx="6113">
                  <c:v>2.0531828703673956</c:v>
                </c:pt>
                <c:pt idx="6114">
                  <c:v>2.0534259259288365</c:v>
                </c:pt>
                <c:pt idx="6115">
                  <c:v>2.0536689814830016</c:v>
                </c:pt>
                <c:pt idx="6116">
                  <c:v>2.0539120370371666</c:v>
                </c:pt>
                <c:pt idx="6117">
                  <c:v>2.0541550925913317</c:v>
                </c:pt>
                <c:pt idx="6118">
                  <c:v>2.0543981481454967</c:v>
                </c:pt>
                <c:pt idx="6119">
                  <c:v>2.0546412036996617</c:v>
                </c:pt>
                <c:pt idx="6120">
                  <c:v>2.0548842592611027</c:v>
                </c:pt>
                <c:pt idx="6121">
                  <c:v>2.0551273148152678</c:v>
                </c:pt>
                <c:pt idx="6122">
                  <c:v>2.0553703703694328</c:v>
                </c:pt>
                <c:pt idx="6123">
                  <c:v>2.0556134259235979</c:v>
                </c:pt>
                <c:pt idx="6124">
                  <c:v>2.0558564814777629</c:v>
                </c:pt>
                <c:pt idx="6125">
                  <c:v>2.0560995370392039</c:v>
                </c:pt>
                <c:pt idx="6126">
                  <c:v>2.0563425925933689</c:v>
                </c:pt>
                <c:pt idx="6127">
                  <c:v>2.0565972222243136</c:v>
                </c:pt>
                <c:pt idx="6128">
                  <c:v>2.0568402777784787</c:v>
                </c:pt>
                <c:pt idx="6129">
                  <c:v>2.0570833333326437</c:v>
                </c:pt>
                <c:pt idx="6130">
                  <c:v>2.0573263888868087</c:v>
                </c:pt>
                <c:pt idx="6131">
                  <c:v>2.0575694444409738</c:v>
                </c:pt>
                <c:pt idx="6132">
                  <c:v>2.0578125000024148</c:v>
                </c:pt>
                <c:pt idx="6133">
                  <c:v>2.0580555555565798</c:v>
                </c:pt>
                <c:pt idx="6134">
                  <c:v>2.0582986111107449</c:v>
                </c:pt>
                <c:pt idx="6135">
                  <c:v>2.0585416666649099</c:v>
                </c:pt>
                <c:pt idx="6136">
                  <c:v>2.0587847222190749</c:v>
                </c:pt>
                <c:pt idx="6137">
                  <c:v>2.0590277777805159</c:v>
                </c:pt>
                <c:pt idx="6138">
                  <c:v>2.059270833334681</c:v>
                </c:pt>
                <c:pt idx="6139">
                  <c:v>2.059513888888846</c:v>
                </c:pt>
                <c:pt idx="6140">
                  <c:v>2.0597569444430111</c:v>
                </c:pt>
                <c:pt idx="6141">
                  <c:v>2.0599999999971761</c:v>
                </c:pt>
                <c:pt idx="6142">
                  <c:v>2.0602430555586171</c:v>
                </c:pt>
                <c:pt idx="6143">
                  <c:v>2.0604861111127821</c:v>
                </c:pt>
                <c:pt idx="6144">
                  <c:v>2.0607291666669472</c:v>
                </c:pt>
                <c:pt idx="6145">
                  <c:v>2.0609722222211122</c:v>
                </c:pt>
                <c:pt idx="6146">
                  <c:v>2.0612152777752772</c:v>
                </c:pt>
                <c:pt idx="6147">
                  <c:v>2.0614583333294423</c:v>
                </c:pt>
                <c:pt idx="6148">
                  <c:v>2.0617013888908833</c:v>
                </c:pt>
                <c:pt idx="6149">
                  <c:v>2.0619444444450483</c:v>
                </c:pt>
                <c:pt idx="6150">
                  <c:v>2.0621874999992134</c:v>
                </c:pt>
                <c:pt idx="6151">
                  <c:v>2.0624305555533784</c:v>
                </c:pt>
                <c:pt idx="6152">
                  <c:v>2.0626736111075434</c:v>
                </c:pt>
                <c:pt idx="6153">
                  <c:v>2.0629166666689844</c:v>
                </c:pt>
                <c:pt idx="6154">
                  <c:v>2.0631597222231495</c:v>
                </c:pt>
                <c:pt idx="6155">
                  <c:v>2.0634027777773145</c:v>
                </c:pt>
                <c:pt idx="6156">
                  <c:v>2.0636458333314796</c:v>
                </c:pt>
                <c:pt idx="6157">
                  <c:v>2.0638888888856446</c:v>
                </c:pt>
                <c:pt idx="6158">
                  <c:v>2.0641319444470856</c:v>
                </c:pt>
                <c:pt idx="6159">
                  <c:v>2.0643750000012506</c:v>
                </c:pt>
                <c:pt idx="6160">
                  <c:v>2.0646180555554157</c:v>
                </c:pt>
                <c:pt idx="6161">
                  <c:v>2.0648611111095807</c:v>
                </c:pt>
                <c:pt idx="6162">
                  <c:v>2.0651041666637457</c:v>
                </c:pt>
                <c:pt idx="6163">
                  <c:v>2.0653472222251867</c:v>
                </c:pt>
                <c:pt idx="6164">
                  <c:v>2.0655902777793518</c:v>
                </c:pt>
                <c:pt idx="6165">
                  <c:v>2.0658333333335168</c:v>
                </c:pt>
                <c:pt idx="6166">
                  <c:v>2.0660763888876819</c:v>
                </c:pt>
                <c:pt idx="6167">
                  <c:v>2.0663194444418469</c:v>
                </c:pt>
                <c:pt idx="6168">
                  <c:v>2.0665624999960119</c:v>
                </c:pt>
                <c:pt idx="6169">
                  <c:v>2.0668055555574529</c:v>
                </c:pt>
                <c:pt idx="6170">
                  <c:v>2.067048611111618</c:v>
                </c:pt>
                <c:pt idx="6171">
                  <c:v>2.067291666665783</c:v>
                </c:pt>
                <c:pt idx="6172">
                  <c:v>2.0675347222199481</c:v>
                </c:pt>
                <c:pt idx="6173">
                  <c:v>2.0677777777741131</c:v>
                </c:pt>
                <c:pt idx="6174">
                  <c:v>2.0680208333355541</c:v>
                </c:pt>
                <c:pt idx="6175">
                  <c:v>2.0682638888897191</c:v>
                </c:pt>
                <c:pt idx="6176">
                  <c:v>2.0685185185206638</c:v>
                </c:pt>
                <c:pt idx="6177">
                  <c:v>2.0687615740748289</c:v>
                </c:pt>
                <c:pt idx="6178">
                  <c:v>2.0690046296289939</c:v>
                </c:pt>
                <c:pt idx="6179">
                  <c:v>2.0692476851831589</c:v>
                </c:pt>
                <c:pt idx="6180">
                  <c:v>2.069490740737324</c:v>
                </c:pt>
                <c:pt idx="6181">
                  <c:v>2.069733796298765</c:v>
                </c:pt>
                <c:pt idx="6182">
                  <c:v>2.06997685185293</c:v>
                </c:pt>
                <c:pt idx="6183">
                  <c:v>2.0702199074070951</c:v>
                </c:pt>
                <c:pt idx="6184">
                  <c:v>2.0704629629612601</c:v>
                </c:pt>
                <c:pt idx="6185">
                  <c:v>2.0707060185154251</c:v>
                </c:pt>
                <c:pt idx="6186">
                  <c:v>2.0709490740768661</c:v>
                </c:pt>
                <c:pt idx="6187">
                  <c:v>2.0711921296310312</c:v>
                </c:pt>
                <c:pt idx="6188">
                  <c:v>2.0714351851851962</c:v>
                </c:pt>
                <c:pt idx="6189">
                  <c:v>2.0716782407393612</c:v>
                </c:pt>
                <c:pt idx="6190">
                  <c:v>2.0719212962935263</c:v>
                </c:pt>
                <c:pt idx="6191">
                  <c:v>2.0721643518549673</c:v>
                </c:pt>
                <c:pt idx="6192">
                  <c:v>2.0724074074091323</c:v>
                </c:pt>
                <c:pt idx="6193">
                  <c:v>2.0726504629632974</c:v>
                </c:pt>
                <c:pt idx="6194">
                  <c:v>2.0728935185174624</c:v>
                </c:pt>
                <c:pt idx="6195">
                  <c:v>2.0731365740716274</c:v>
                </c:pt>
                <c:pt idx="6196">
                  <c:v>2.0733796296257925</c:v>
                </c:pt>
                <c:pt idx="6197">
                  <c:v>2.0736226851872335</c:v>
                </c:pt>
                <c:pt idx="6198">
                  <c:v>2.0738657407413985</c:v>
                </c:pt>
                <c:pt idx="6199">
                  <c:v>2.0741087962955636</c:v>
                </c:pt>
                <c:pt idx="6200">
                  <c:v>2.0743518518497286</c:v>
                </c:pt>
                <c:pt idx="6201">
                  <c:v>2.0745949074038936</c:v>
                </c:pt>
                <c:pt idx="6202">
                  <c:v>2.0748379629653346</c:v>
                </c:pt>
                <c:pt idx="6203">
                  <c:v>2.0750810185194997</c:v>
                </c:pt>
                <c:pt idx="6204">
                  <c:v>2.0753240740736647</c:v>
                </c:pt>
                <c:pt idx="6205">
                  <c:v>2.0755671296278297</c:v>
                </c:pt>
                <c:pt idx="6206">
                  <c:v>2.0758101851819948</c:v>
                </c:pt>
                <c:pt idx="6207">
                  <c:v>2.0760532407434358</c:v>
                </c:pt>
                <c:pt idx="6208">
                  <c:v>2.0762962962976008</c:v>
                </c:pt>
                <c:pt idx="6209">
                  <c:v>2.0765393518517659</c:v>
                </c:pt>
                <c:pt idx="6210">
                  <c:v>2.0767824074059309</c:v>
                </c:pt>
                <c:pt idx="6211">
                  <c:v>2.0770254629600959</c:v>
                </c:pt>
                <c:pt idx="6212">
                  <c:v>2.0772685185215369</c:v>
                </c:pt>
                <c:pt idx="6213">
                  <c:v>2.077511574075702</c:v>
                </c:pt>
                <c:pt idx="6214">
                  <c:v>2.077754629629867</c:v>
                </c:pt>
                <c:pt idx="6215">
                  <c:v>2.0779976851840321</c:v>
                </c:pt>
                <c:pt idx="6216">
                  <c:v>2.0782407407381971</c:v>
                </c:pt>
                <c:pt idx="6217">
                  <c:v>2.0784837962923621</c:v>
                </c:pt>
                <c:pt idx="6218">
                  <c:v>2.0787268518538031</c:v>
                </c:pt>
                <c:pt idx="6219">
                  <c:v>2.0789699074079682</c:v>
                </c:pt>
                <c:pt idx="6220">
                  <c:v>2.0792129629621332</c:v>
                </c:pt>
                <c:pt idx="6221">
                  <c:v>2.0794560185162982</c:v>
                </c:pt>
                <c:pt idx="6222">
                  <c:v>2.0796990740704633</c:v>
                </c:pt>
                <c:pt idx="6223">
                  <c:v>2.0799421296319043</c:v>
                </c:pt>
                <c:pt idx="6224">
                  <c:v>2.080196759255573</c:v>
                </c:pt>
                <c:pt idx="6225">
                  <c:v>2.080439814817014</c:v>
                </c:pt>
                <c:pt idx="6226">
                  <c:v>2.080682870371179</c:v>
                </c:pt>
                <c:pt idx="6227">
                  <c:v>2.0809259259253441</c:v>
                </c:pt>
                <c:pt idx="6228">
                  <c:v>2.0811689814795091</c:v>
                </c:pt>
                <c:pt idx="6229">
                  <c:v>2.0814120370336742</c:v>
                </c:pt>
                <c:pt idx="6230">
                  <c:v>2.0816550925951152</c:v>
                </c:pt>
                <c:pt idx="6231">
                  <c:v>2.0818981481492802</c:v>
                </c:pt>
                <c:pt idx="6232">
                  <c:v>2.0821412037034452</c:v>
                </c:pt>
                <c:pt idx="6233">
                  <c:v>2.0823842592576103</c:v>
                </c:pt>
                <c:pt idx="6234">
                  <c:v>2.0826273148117753</c:v>
                </c:pt>
                <c:pt idx="6235">
                  <c:v>2.0828703703732163</c:v>
                </c:pt>
                <c:pt idx="6236">
                  <c:v>2.0831134259273814</c:v>
                </c:pt>
                <c:pt idx="6237">
                  <c:v>2.0833564814815464</c:v>
                </c:pt>
                <c:pt idx="6238">
                  <c:v>2.0835995370357114</c:v>
                </c:pt>
                <c:pt idx="6239">
                  <c:v>2.0838425925898765</c:v>
                </c:pt>
                <c:pt idx="6240">
                  <c:v>2.0840856481440415</c:v>
                </c:pt>
                <c:pt idx="6241">
                  <c:v>2.0843287037054825</c:v>
                </c:pt>
                <c:pt idx="6242">
                  <c:v>2.0845717592596475</c:v>
                </c:pt>
                <c:pt idx="6243">
                  <c:v>2.0848148148138126</c:v>
                </c:pt>
                <c:pt idx="6244">
                  <c:v>2.0850578703679776</c:v>
                </c:pt>
                <c:pt idx="6245">
                  <c:v>2.0853009259221427</c:v>
                </c:pt>
                <c:pt idx="6246">
                  <c:v>2.0855439814835837</c:v>
                </c:pt>
                <c:pt idx="6247">
                  <c:v>2.0857870370377487</c:v>
                </c:pt>
                <c:pt idx="6248">
                  <c:v>2.0860300925919137</c:v>
                </c:pt>
                <c:pt idx="6249">
                  <c:v>2.0862731481460788</c:v>
                </c:pt>
                <c:pt idx="6250">
                  <c:v>2.0865162037002438</c:v>
                </c:pt>
                <c:pt idx="6251">
                  <c:v>2.0867592592616848</c:v>
                </c:pt>
                <c:pt idx="6252">
                  <c:v>2.0870023148158499</c:v>
                </c:pt>
                <c:pt idx="6253">
                  <c:v>2.0872453703700149</c:v>
                </c:pt>
                <c:pt idx="6254">
                  <c:v>2.0874884259241799</c:v>
                </c:pt>
                <c:pt idx="6255">
                  <c:v>2.087731481478345</c:v>
                </c:pt>
                <c:pt idx="6256">
                  <c:v>2.087974537039786</c:v>
                </c:pt>
                <c:pt idx="6257">
                  <c:v>2.088217592593951</c:v>
                </c:pt>
                <c:pt idx="6258">
                  <c:v>2.0884606481481161</c:v>
                </c:pt>
                <c:pt idx="6259">
                  <c:v>2.0887037037022811</c:v>
                </c:pt>
                <c:pt idx="6260">
                  <c:v>2.0889467592564461</c:v>
                </c:pt>
                <c:pt idx="6261">
                  <c:v>2.0891898148178871</c:v>
                </c:pt>
                <c:pt idx="6262">
                  <c:v>2.0894328703720522</c:v>
                </c:pt>
                <c:pt idx="6263">
                  <c:v>2.0896759259262172</c:v>
                </c:pt>
                <c:pt idx="6264">
                  <c:v>2.0899189814803822</c:v>
                </c:pt>
                <c:pt idx="6265">
                  <c:v>2.0901620370345473</c:v>
                </c:pt>
                <c:pt idx="6266">
                  <c:v>2.0904050925887123</c:v>
                </c:pt>
                <c:pt idx="6267">
                  <c:v>2.0906481481501533</c:v>
                </c:pt>
                <c:pt idx="6268">
                  <c:v>2.0908912037043184</c:v>
                </c:pt>
                <c:pt idx="6269">
                  <c:v>2.0911342592584834</c:v>
                </c:pt>
                <c:pt idx="6270">
                  <c:v>2.0913773148126484</c:v>
                </c:pt>
                <c:pt idx="6271">
                  <c:v>2.0916203703668135</c:v>
                </c:pt>
                <c:pt idx="6272">
                  <c:v>2.0918634259282545</c:v>
                </c:pt>
                <c:pt idx="6273">
                  <c:v>2.0921180555519232</c:v>
                </c:pt>
                <c:pt idx="6274">
                  <c:v>2.0923611111133642</c:v>
                </c:pt>
                <c:pt idx="6275">
                  <c:v>2.0926041666675292</c:v>
                </c:pt>
                <c:pt idx="6276">
                  <c:v>2.0928472222216943</c:v>
                </c:pt>
                <c:pt idx="6277">
                  <c:v>2.0930902777758593</c:v>
                </c:pt>
                <c:pt idx="6278">
                  <c:v>2.0933333333300244</c:v>
                </c:pt>
                <c:pt idx="6279">
                  <c:v>2.0935763888914654</c:v>
                </c:pt>
                <c:pt idx="6280">
                  <c:v>2.0938194444456304</c:v>
                </c:pt>
                <c:pt idx="6281">
                  <c:v>2.0940624999997954</c:v>
                </c:pt>
                <c:pt idx="6282">
                  <c:v>2.0943055555539605</c:v>
                </c:pt>
                <c:pt idx="6283">
                  <c:v>2.0945486111081255</c:v>
                </c:pt>
                <c:pt idx="6284">
                  <c:v>2.0947916666695665</c:v>
                </c:pt>
                <c:pt idx="6285">
                  <c:v>2.0950347222237315</c:v>
                </c:pt>
                <c:pt idx="6286">
                  <c:v>2.0952777777778966</c:v>
                </c:pt>
                <c:pt idx="6287">
                  <c:v>2.0955208333320616</c:v>
                </c:pt>
                <c:pt idx="6288">
                  <c:v>2.0957638888862267</c:v>
                </c:pt>
                <c:pt idx="6289">
                  <c:v>2.0960069444403917</c:v>
                </c:pt>
                <c:pt idx="6290">
                  <c:v>2.0962500000018327</c:v>
                </c:pt>
                <c:pt idx="6291">
                  <c:v>2.0964930555559977</c:v>
                </c:pt>
                <c:pt idx="6292">
                  <c:v>2.0967361111101628</c:v>
                </c:pt>
                <c:pt idx="6293">
                  <c:v>2.0969791666643278</c:v>
                </c:pt>
                <c:pt idx="6294">
                  <c:v>2.0972222222184929</c:v>
                </c:pt>
                <c:pt idx="6295">
                  <c:v>2.0974652777799339</c:v>
                </c:pt>
                <c:pt idx="6296">
                  <c:v>2.0977083333340989</c:v>
                </c:pt>
                <c:pt idx="6297">
                  <c:v>2.0979513888882639</c:v>
                </c:pt>
                <c:pt idx="6298">
                  <c:v>2.098194444442429</c:v>
                </c:pt>
                <c:pt idx="6299">
                  <c:v>2.098437499996594</c:v>
                </c:pt>
                <c:pt idx="6300">
                  <c:v>2.098680555558035</c:v>
                </c:pt>
                <c:pt idx="6301">
                  <c:v>2.0989236111122</c:v>
                </c:pt>
                <c:pt idx="6302">
                  <c:v>2.0991666666663651</c:v>
                </c:pt>
                <c:pt idx="6303">
                  <c:v>2.0994097222205301</c:v>
                </c:pt>
                <c:pt idx="6304">
                  <c:v>2.0996527777746952</c:v>
                </c:pt>
                <c:pt idx="6305">
                  <c:v>2.0998958333361362</c:v>
                </c:pt>
                <c:pt idx="6306">
                  <c:v>2.1001388888903012</c:v>
                </c:pt>
                <c:pt idx="6307">
                  <c:v>2.1003819444444662</c:v>
                </c:pt>
                <c:pt idx="6308">
                  <c:v>2.1006249999986313</c:v>
                </c:pt>
                <c:pt idx="6309">
                  <c:v>2.1008680555527963</c:v>
                </c:pt>
                <c:pt idx="6310">
                  <c:v>2.1011111111142373</c:v>
                </c:pt>
                <c:pt idx="6311">
                  <c:v>2.1013541666684024</c:v>
                </c:pt>
                <c:pt idx="6312">
                  <c:v>2.1015972222225674</c:v>
                </c:pt>
                <c:pt idx="6313">
                  <c:v>2.1018402777767324</c:v>
                </c:pt>
                <c:pt idx="6314">
                  <c:v>2.1020833333308975</c:v>
                </c:pt>
                <c:pt idx="6315">
                  <c:v>2.1023263888850625</c:v>
                </c:pt>
                <c:pt idx="6316">
                  <c:v>2.1025694444465035</c:v>
                </c:pt>
                <c:pt idx="6317">
                  <c:v>2.1028125000006685</c:v>
                </c:pt>
                <c:pt idx="6318">
                  <c:v>2.1030555555548336</c:v>
                </c:pt>
                <c:pt idx="6319">
                  <c:v>2.1032986111089986</c:v>
                </c:pt>
                <c:pt idx="6320">
                  <c:v>2.1035416666631637</c:v>
                </c:pt>
                <c:pt idx="6321">
                  <c:v>2.1037962962941084</c:v>
                </c:pt>
                <c:pt idx="6322">
                  <c:v>2.1040393518482734</c:v>
                </c:pt>
                <c:pt idx="6323">
                  <c:v>2.1042824074097144</c:v>
                </c:pt>
                <c:pt idx="6324">
                  <c:v>2.1045254629638794</c:v>
                </c:pt>
                <c:pt idx="6325">
                  <c:v>2.1047685185180445</c:v>
                </c:pt>
                <c:pt idx="6326">
                  <c:v>2.1050115740722095</c:v>
                </c:pt>
                <c:pt idx="6327">
                  <c:v>2.1052546296263746</c:v>
                </c:pt>
                <c:pt idx="6328">
                  <c:v>2.1054976851878155</c:v>
                </c:pt>
                <c:pt idx="6329">
                  <c:v>2.1057407407419806</c:v>
                </c:pt>
                <c:pt idx="6330">
                  <c:v>2.1059837962961456</c:v>
                </c:pt>
                <c:pt idx="6331">
                  <c:v>2.1062268518503107</c:v>
                </c:pt>
                <c:pt idx="6332">
                  <c:v>2.1064699074044757</c:v>
                </c:pt>
                <c:pt idx="6333">
                  <c:v>2.1067129629659167</c:v>
                </c:pt>
                <c:pt idx="6334">
                  <c:v>2.1069560185200817</c:v>
                </c:pt>
                <c:pt idx="6335">
                  <c:v>2.1071990740742468</c:v>
                </c:pt>
                <c:pt idx="6336">
                  <c:v>2.1074421296284118</c:v>
                </c:pt>
                <c:pt idx="6337">
                  <c:v>2.1076851851825769</c:v>
                </c:pt>
                <c:pt idx="6338">
                  <c:v>2.1079282407367419</c:v>
                </c:pt>
                <c:pt idx="6339">
                  <c:v>2.1081712962981829</c:v>
                </c:pt>
                <c:pt idx="6340">
                  <c:v>2.1084143518523479</c:v>
                </c:pt>
                <c:pt idx="6341">
                  <c:v>2.108657407406513</c:v>
                </c:pt>
                <c:pt idx="6342">
                  <c:v>2.108900462960678</c:v>
                </c:pt>
                <c:pt idx="6343">
                  <c:v>2.1091435185148431</c:v>
                </c:pt>
                <c:pt idx="6344">
                  <c:v>2.109386574076284</c:v>
                </c:pt>
                <c:pt idx="6345">
                  <c:v>2.1096296296304491</c:v>
                </c:pt>
                <c:pt idx="6346">
                  <c:v>2.1098726851846141</c:v>
                </c:pt>
                <c:pt idx="6347">
                  <c:v>2.1101157407387792</c:v>
                </c:pt>
                <c:pt idx="6348">
                  <c:v>2.1103587962929442</c:v>
                </c:pt>
                <c:pt idx="6349">
                  <c:v>2.1106018518543852</c:v>
                </c:pt>
                <c:pt idx="6350">
                  <c:v>2.1108449074085502</c:v>
                </c:pt>
                <c:pt idx="6351">
                  <c:v>2.1110879629627153</c:v>
                </c:pt>
                <c:pt idx="6352">
                  <c:v>2.1113310185168803</c:v>
                </c:pt>
                <c:pt idx="6353">
                  <c:v>2.1115740740710454</c:v>
                </c:pt>
                <c:pt idx="6354">
                  <c:v>2.1118171296324864</c:v>
                </c:pt>
                <c:pt idx="6355">
                  <c:v>2.1120601851866514</c:v>
                </c:pt>
                <c:pt idx="6356">
                  <c:v>2.1123032407408164</c:v>
                </c:pt>
                <c:pt idx="6357">
                  <c:v>2.1125462962949815</c:v>
                </c:pt>
                <c:pt idx="6358">
                  <c:v>2.1127893518491465</c:v>
                </c:pt>
                <c:pt idx="6359">
                  <c:v>2.1130324074033116</c:v>
                </c:pt>
                <c:pt idx="6360">
                  <c:v>2.1132754629647525</c:v>
                </c:pt>
                <c:pt idx="6361">
                  <c:v>2.1135185185189176</c:v>
                </c:pt>
                <c:pt idx="6362">
                  <c:v>2.1137615740730826</c:v>
                </c:pt>
                <c:pt idx="6363">
                  <c:v>2.1140046296272477</c:v>
                </c:pt>
                <c:pt idx="6364">
                  <c:v>2.1142476851814127</c:v>
                </c:pt>
                <c:pt idx="6365">
                  <c:v>2.1144907407428537</c:v>
                </c:pt>
                <c:pt idx="6366">
                  <c:v>2.1147337962970187</c:v>
                </c:pt>
                <c:pt idx="6367">
                  <c:v>2.1149768518511838</c:v>
                </c:pt>
                <c:pt idx="6368">
                  <c:v>2.1152199074053488</c:v>
                </c:pt>
                <c:pt idx="6369">
                  <c:v>2.1154629629595139</c:v>
                </c:pt>
                <c:pt idx="6370">
                  <c:v>2.1157175925904586</c:v>
                </c:pt>
                <c:pt idx="6371">
                  <c:v>2.1159606481446236</c:v>
                </c:pt>
                <c:pt idx="6372">
                  <c:v>2.1162037037060646</c:v>
                </c:pt>
                <c:pt idx="6373">
                  <c:v>2.1164467592602296</c:v>
                </c:pt>
                <c:pt idx="6374">
                  <c:v>2.1166898148143947</c:v>
                </c:pt>
                <c:pt idx="6375">
                  <c:v>2.1169328703685597</c:v>
                </c:pt>
                <c:pt idx="6376">
                  <c:v>2.1171759259227247</c:v>
                </c:pt>
                <c:pt idx="6377">
                  <c:v>2.1174189814841657</c:v>
                </c:pt>
                <c:pt idx="6378">
                  <c:v>2.1176620370383308</c:v>
                </c:pt>
                <c:pt idx="6379">
                  <c:v>2.1179050925924958</c:v>
                </c:pt>
                <c:pt idx="6380">
                  <c:v>2.1181481481466609</c:v>
                </c:pt>
                <c:pt idx="6381">
                  <c:v>2.1183912037008259</c:v>
                </c:pt>
                <c:pt idx="6382">
                  <c:v>2.1186342592622669</c:v>
                </c:pt>
                <c:pt idx="6383">
                  <c:v>2.1188773148164319</c:v>
                </c:pt>
                <c:pt idx="6384">
                  <c:v>2.119120370370597</c:v>
                </c:pt>
                <c:pt idx="6385">
                  <c:v>2.119363425924762</c:v>
                </c:pt>
                <c:pt idx="6386">
                  <c:v>2.1196064814789271</c:v>
                </c:pt>
                <c:pt idx="6387">
                  <c:v>2.1198495370330921</c:v>
                </c:pt>
                <c:pt idx="6388">
                  <c:v>2.1200925925945331</c:v>
                </c:pt>
                <c:pt idx="6389">
                  <c:v>2.1203356481486981</c:v>
                </c:pt>
                <c:pt idx="6390">
                  <c:v>2.1205787037028632</c:v>
                </c:pt>
                <c:pt idx="6391">
                  <c:v>2.1208217592570282</c:v>
                </c:pt>
                <c:pt idx="6392">
                  <c:v>2.1210648148111932</c:v>
                </c:pt>
                <c:pt idx="6393">
                  <c:v>2.1213078703726342</c:v>
                </c:pt>
                <c:pt idx="6394">
                  <c:v>2.1215509259267993</c:v>
                </c:pt>
                <c:pt idx="6395">
                  <c:v>2.1217939814809643</c:v>
                </c:pt>
                <c:pt idx="6396">
                  <c:v>2.1220370370351294</c:v>
                </c:pt>
                <c:pt idx="6397">
                  <c:v>2.1222800925892944</c:v>
                </c:pt>
                <c:pt idx="6398">
                  <c:v>2.1225231481507354</c:v>
                </c:pt>
                <c:pt idx="6399">
                  <c:v>2.1227662037049004</c:v>
                </c:pt>
                <c:pt idx="6400">
                  <c:v>2.1230092592590655</c:v>
                </c:pt>
                <c:pt idx="6401">
                  <c:v>2.1232523148132305</c:v>
                </c:pt>
                <c:pt idx="6402">
                  <c:v>2.1234953703673956</c:v>
                </c:pt>
                <c:pt idx="6403">
                  <c:v>2.1237384259288365</c:v>
                </c:pt>
                <c:pt idx="6404">
                  <c:v>2.1239814814830016</c:v>
                </c:pt>
                <c:pt idx="6405">
                  <c:v>2.1242245370371666</c:v>
                </c:pt>
                <c:pt idx="6406">
                  <c:v>2.1244675925913317</c:v>
                </c:pt>
                <c:pt idx="6407">
                  <c:v>2.1247106481454967</c:v>
                </c:pt>
                <c:pt idx="6408">
                  <c:v>2.1249537036996617</c:v>
                </c:pt>
                <c:pt idx="6409">
                  <c:v>2.1251967592611027</c:v>
                </c:pt>
                <c:pt idx="6410">
                  <c:v>2.1254398148152678</c:v>
                </c:pt>
                <c:pt idx="6411">
                  <c:v>2.1256828703694328</c:v>
                </c:pt>
                <c:pt idx="6412">
                  <c:v>2.1259259259235979</c:v>
                </c:pt>
                <c:pt idx="6413">
                  <c:v>2.1261689814777629</c:v>
                </c:pt>
                <c:pt idx="6414">
                  <c:v>2.1264120370392039</c:v>
                </c:pt>
                <c:pt idx="6415">
                  <c:v>2.1266550925933689</c:v>
                </c:pt>
                <c:pt idx="6416">
                  <c:v>2.126898148147534</c:v>
                </c:pt>
                <c:pt idx="6417">
                  <c:v>2.127141203701699</c:v>
                </c:pt>
                <c:pt idx="6418">
                  <c:v>2.1273958333326437</c:v>
                </c:pt>
                <c:pt idx="6419">
                  <c:v>2.1276388888868087</c:v>
                </c:pt>
                <c:pt idx="6420">
                  <c:v>2.1278819444409738</c:v>
                </c:pt>
                <c:pt idx="6421">
                  <c:v>2.1281250000024148</c:v>
                </c:pt>
                <c:pt idx="6422">
                  <c:v>2.1283680555565798</c:v>
                </c:pt>
                <c:pt idx="6423">
                  <c:v>2.1286111111107449</c:v>
                </c:pt>
                <c:pt idx="6424">
                  <c:v>2.1288541666649099</c:v>
                </c:pt>
                <c:pt idx="6425">
                  <c:v>2.1290972222190749</c:v>
                </c:pt>
                <c:pt idx="6426">
                  <c:v>2.1293402777805159</c:v>
                </c:pt>
                <c:pt idx="6427">
                  <c:v>2.129583333334681</c:v>
                </c:pt>
                <c:pt idx="6428">
                  <c:v>2.129826388888846</c:v>
                </c:pt>
                <c:pt idx="6429">
                  <c:v>2.1300694444430111</c:v>
                </c:pt>
                <c:pt idx="6430">
                  <c:v>2.1303124999971761</c:v>
                </c:pt>
                <c:pt idx="6431">
                  <c:v>2.1305555555586171</c:v>
                </c:pt>
                <c:pt idx="6432">
                  <c:v>2.1307986111127821</c:v>
                </c:pt>
                <c:pt idx="6433">
                  <c:v>2.1310416666669472</c:v>
                </c:pt>
                <c:pt idx="6434">
                  <c:v>2.1312847222211122</c:v>
                </c:pt>
                <c:pt idx="6435">
                  <c:v>2.1315277777752772</c:v>
                </c:pt>
                <c:pt idx="6436">
                  <c:v>2.1317708333294423</c:v>
                </c:pt>
                <c:pt idx="6437">
                  <c:v>2.1320138888908833</c:v>
                </c:pt>
                <c:pt idx="6438">
                  <c:v>2.1322569444450483</c:v>
                </c:pt>
                <c:pt idx="6439">
                  <c:v>2.1324999999992134</c:v>
                </c:pt>
                <c:pt idx="6440">
                  <c:v>2.1327430555533784</c:v>
                </c:pt>
                <c:pt idx="6441">
                  <c:v>2.1329861111075434</c:v>
                </c:pt>
                <c:pt idx="6442">
                  <c:v>2.1332291666689844</c:v>
                </c:pt>
                <c:pt idx="6443">
                  <c:v>2.1334722222231495</c:v>
                </c:pt>
                <c:pt idx="6444">
                  <c:v>2.1337152777773145</c:v>
                </c:pt>
                <c:pt idx="6445">
                  <c:v>2.1339583333314796</c:v>
                </c:pt>
                <c:pt idx="6446">
                  <c:v>2.1342013888856446</c:v>
                </c:pt>
                <c:pt idx="6447">
                  <c:v>2.1344444444470856</c:v>
                </c:pt>
                <c:pt idx="6448">
                  <c:v>2.1346875000012506</c:v>
                </c:pt>
                <c:pt idx="6449">
                  <c:v>2.1349305555554157</c:v>
                </c:pt>
                <c:pt idx="6450">
                  <c:v>2.1351736111095807</c:v>
                </c:pt>
                <c:pt idx="6451">
                  <c:v>2.1354166666637457</c:v>
                </c:pt>
                <c:pt idx="6452">
                  <c:v>2.1356597222251867</c:v>
                </c:pt>
                <c:pt idx="6453">
                  <c:v>2.1359027777793518</c:v>
                </c:pt>
                <c:pt idx="6454">
                  <c:v>2.1361458333335168</c:v>
                </c:pt>
                <c:pt idx="6455">
                  <c:v>2.1363888888876819</c:v>
                </c:pt>
                <c:pt idx="6456">
                  <c:v>2.1366319444418469</c:v>
                </c:pt>
                <c:pt idx="6457">
                  <c:v>2.1368749999960119</c:v>
                </c:pt>
                <c:pt idx="6458">
                  <c:v>2.1371180555574529</c:v>
                </c:pt>
                <c:pt idx="6459">
                  <c:v>2.137361111111618</c:v>
                </c:pt>
                <c:pt idx="6460">
                  <c:v>2.137604166665783</c:v>
                </c:pt>
                <c:pt idx="6461">
                  <c:v>2.1378472222199481</c:v>
                </c:pt>
                <c:pt idx="6462">
                  <c:v>2.1380902777741131</c:v>
                </c:pt>
                <c:pt idx="6463">
                  <c:v>2.1383333333355541</c:v>
                </c:pt>
                <c:pt idx="6464">
                  <c:v>2.1385763888897191</c:v>
                </c:pt>
                <c:pt idx="6465">
                  <c:v>2.1388194444438842</c:v>
                </c:pt>
                <c:pt idx="6466">
                  <c:v>2.1390740740748289</c:v>
                </c:pt>
                <c:pt idx="6467">
                  <c:v>2.1393171296289939</c:v>
                </c:pt>
                <c:pt idx="6468">
                  <c:v>2.1395601851831589</c:v>
                </c:pt>
                <c:pt idx="6469">
                  <c:v>2.139803240737324</c:v>
                </c:pt>
                <c:pt idx="6470">
                  <c:v>2.140046296298765</c:v>
                </c:pt>
                <c:pt idx="6471">
                  <c:v>2.14028935185293</c:v>
                </c:pt>
                <c:pt idx="6472">
                  <c:v>2.1405324074070951</c:v>
                </c:pt>
                <c:pt idx="6473">
                  <c:v>2.1407754629612601</c:v>
                </c:pt>
                <c:pt idx="6474">
                  <c:v>2.1410185185154251</c:v>
                </c:pt>
                <c:pt idx="6475">
                  <c:v>2.1412615740768661</c:v>
                </c:pt>
                <c:pt idx="6476">
                  <c:v>2.1415046296310312</c:v>
                </c:pt>
                <c:pt idx="6477">
                  <c:v>2.1417476851851962</c:v>
                </c:pt>
                <c:pt idx="6478">
                  <c:v>2.1419907407393612</c:v>
                </c:pt>
                <c:pt idx="6479">
                  <c:v>2.1422337962935263</c:v>
                </c:pt>
                <c:pt idx="6480">
                  <c:v>2.1424768518549673</c:v>
                </c:pt>
                <c:pt idx="6481">
                  <c:v>2.1427199074091323</c:v>
                </c:pt>
                <c:pt idx="6482">
                  <c:v>2.1429629629632974</c:v>
                </c:pt>
                <c:pt idx="6483">
                  <c:v>2.1432060185174624</c:v>
                </c:pt>
                <c:pt idx="6484">
                  <c:v>2.1434490740716274</c:v>
                </c:pt>
                <c:pt idx="6485">
                  <c:v>2.1436921296257925</c:v>
                </c:pt>
                <c:pt idx="6486">
                  <c:v>2.1439351851872335</c:v>
                </c:pt>
                <c:pt idx="6487">
                  <c:v>2.1441782407413985</c:v>
                </c:pt>
                <c:pt idx="6488">
                  <c:v>2.1444212962955636</c:v>
                </c:pt>
                <c:pt idx="6489">
                  <c:v>2.1446643518497286</c:v>
                </c:pt>
                <c:pt idx="6490">
                  <c:v>2.1449074074038936</c:v>
                </c:pt>
                <c:pt idx="6491">
                  <c:v>2.1451504629653346</c:v>
                </c:pt>
                <c:pt idx="6492">
                  <c:v>2.1453935185194997</c:v>
                </c:pt>
                <c:pt idx="6493">
                  <c:v>2.1456365740736647</c:v>
                </c:pt>
                <c:pt idx="6494">
                  <c:v>2.1458796296278297</c:v>
                </c:pt>
                <c:pt idx="6495">
                  <c:v>2.1461226851819948</c:v>
                </c:pt>
                <c:pt idx="6496">
                  <c:v>2.1463657407434358</c:v>
                </c:pt>
                <c:pt idx="6497">
                  <c:v>2.1466087962976008</c:v>
                </c:pt>
                <c:pt idx="6498">
                  <c:v>2.1468518518517659</c:v>
                </c:pt>
                <c:pt idx="6499">
                  <c:v>2.1470949074059309</c:v>
                </c:pt>
                <c:pt idx="6500">
                  <c:v>2.1473379629600959</c:v>
                </c:pt>
                <c:pt idx="6501">
                  <c:v>2.1475810185215369</c:v>
                </c:pt>
                <c:pt idx="6502">
                  <c:v>2.147824074075702</c:v>
                </c:pt>
                <c:pt idx="6503">
                  <c:v>2.148067129629867</c:v>
                </c:pt>
                <c:pt idx="6504">
                  <c:v>2.1483101851840321</c:v>
                </c:pt>
                <c:pt idx="6505">
                  <c:v>2.1485532407381971</c:v>
                </c:pt>
                <c:pt idx="6506">
                  <c:v>2.1487962962923621</c:v>
                </c:pt>
                <c:pt idx="6507">
                  <c:v>2.1490393518538031</c:v>
                </c:pt>
                <c:pt idx="6508">
                  <c:v>2.1492824074079682</c:v>
                </c:pt>
                <c:pt idx="6509">
                  <c:v>2.1495254629621332</c:v>
                </c:pt>
                <c:pt idx="6510">
                  <c:v>2.1497685185162982</c:v>
                </c:pt>
                <c:pt idx="6511">
                  <c:v>2.1500115740704633</c:v>
                </c:pt>
                <c:pt idx="6512">
                  <c:v>2.1502546296319043</c:v>
                </c:pt>
                <c:pt idx="6513">
                  <c:v>2.1504976851860693</c:v>
                </c:pt>
                <c:pt idx="6514">
                  <c:v>2.1507407407402344</c:v>
                </c:pt>
                <c:pt idx="6515">
                  <c:v>2.150995370371179</c:v>
                </c:pt>
                <c:pt idx="6516">
                  <c:v>2.1512384259253441</c:v>
                </c:pt>
                <c:pt idx="6517">
                  <c:v>2.1514814814795091</c:v>
                </c:pt>
                <c:pt idx="6518">
                  <c:v>2.1517245370336742</c:v>
                </c:pt>
                <c:pt idx="6519">
                  <c:v>2.1519675925951152</c:v>
                </c:pt>
                <c:pt idx="6520">
                  <c:v>2.1522106481492802</c:v>
                </c:pt>
                <c:pt idx="6521">
                  <c:v>2.1524537037034452</c:v>
                </c:pt>
                <c:pt idx="6522">
                  <c:v>2.1526967592576103</c:v>
                </c:pt>
                <c:pt idx="6523">
                  <c:v>2.1529398148117753</c:v>
                </c:pt>
                <c:pt idx="6524">
                  <c:v>2.1531828703732163</c:v>
                </c:pt>
                <c:pt idx="6525">
                  <c:v>2.1534259259273814</c:v>
                </c:pt>
                <c:pt idx="6526">
                  <c:v>2.1536689814815464</c:v>
                </c:pt>
                <c:pt idx="6527">
                  <c:v>2.1539120370357114</c:v>
                </c:pt>
                <c:pt idx="6528">
                  <c:v>2.1541550925898765</c:v>
                </c:pt>
                <c:pt idx="6529">
                  <c:v>2.1543981481440415</c:v>
                </c:pt>
                <c:pt idx="6530">
                  <c:v>2.1546412037054825</c:v>
                </c:pt>
                <c:pt idx="6531">
                  <c:v>2.1548842592596475</c:v>
                </c:pt>
                <c:pt idx="6532">
                  <c:v>2.1551273148138126</c:v>
                </c:pt>
                <c:pt idx="6533">
                  <c:v>2.1553703703679776</c:v>
                </c:pt>
                <c:pt idx="6534">
                  <c:v>2.1556134259221427</c:v>
                </c:pt>
                <c:pt idx="6535">
                  <c:v>2.1558564814835837</c:v>
                </c:pt>
                <c:pt idx="6536">
                  <c:v>2.1560995370377487</c:v>
                </c:pt>
                <c:pt idx="6537">
                  <c:v>2.1563425925919137</c:v>
                </c:pt>
                <c:pt idx="6538">
                  <c:v>2.1565856481460788</c:v>
                </c:pt>
                <c:pt idx="6539">
                  <c:v>2.1568287037002438</c:v>
                </c:pt>
                <c:pt idx="6540">
                  <c:v>2.1570717592616848</c:v>
                </c:pt>
                <c:pt idx="6541">
                  <c:v>2.1573148148158499</c:v>
                </c:pt>
                <c:pt idx="6542">
                  <c:v>2.1575578703700149</c:v>
                </c:pt>
                <c:pt idx="6543">
                  <c:v>2.1578009259241799</c:v>
                </c:pt>
                <c:pt idx="6544">
                  <c:v>2.158043981478345</c:v>
                </c:pt>
                <c:pt idx="6545">
                  <c:v>2.158287037039786</c:v>
                </c:pt>
                <c:pt idx="6546">
                  <c:v>2.158530092593951</c:v>
                </c:pt>
                <c:pt idx="6547">
                  <c:v>2.1587731481481161</c:v>
                </c:pt>
                <c:pt idx="6548">
                  <c:v>2.1590162037022811</c:v>
                </c:pt>
                <c:pt idx="6549">
                  <c:v>2.1592592592564461</c:v>
                </c:pt>
                <c:pt idx="6550">
                  <c:v>2.1595023148178871</c:v>
                </c:pt>
                <c:pt idx="6551">
                  <c:v>2.1597453703720522</c:v>
                </c:pt>
                <c:pt idx="6552">
                  <c:v>2.1599884259262172</c:v>
                </c:pt>
                <c:pt idx="6553">
                  <c:v>2.1602314814803822</c:v>
                </c:pt>
                <c:pt idx="6554">
                  <c:v>2.1604745370345473</c:v>
                </c:pt>
                <c:pt idx="6555">
                  <c:v>2.1607175925887123</c:v>
                </c:pt>
                <c:pt idx="6556">
                  <c:v>2.1609606481501533</c:v>
                </c:pt>
                <c:pt idx="6557">
                  <c:v>2.1612037037043184</c:v>
                </c:pt>
                <c:pt idx="6558">
                  <c:v>2.1614467592584834</c:v>
                </c:pt>
                <c:pt idx="6559">
                  <c:v>2.1616898148126484</c:v>
                </c:pt>
                <c:pt idx="6560">
                  <c:v>2.1619328703668135</c:v>
                </c:pt>
                <c:pt idx="6561">
                  <c:v>2.1621759259282545</c:v>
                </c:pt>
                <c:pt idx="6562">
                  <c:v>2.1624189814824195</c:v>
                </c:pt>
                <c:pt idx="6563">
                  <c:v>2.1626736111133642</c:v>
                </c:pt>
                <c:pt idx="6564">
                  <c:v>2.1629166666675292</c:v>
                </c:pt>
                <c:pt idx="6565">
                  <c:v>2.1631597222216943</c:v>
                </c:pt>
                <c:pt idx="6566">
                  <c:v>2.1634027777758593</c:v>
                </c:pt>
                <c:pt idx="6567">
                  <c:v>2.1636458333300244</c:v>
                </c:pt>
                <c:pt idx="6568">
                  <c:v>2.1638888888914654</c:v>
                </c:pt>
                <c:pt idx="6569">
                  <c:v>2.1641319444456304</c:v>
                </c:pt>
                <c:pt idx="6570">
                  <c:v>2.1643749999997954</c:v>
                </c:pt>
                <c:pt idx="6571">
                  <c:v>2.1646180555539605</c:v>
                </c:pt>
                <c:pt idx="6572">
                  <c:v>2.1648611111081255</c:v>
                </c:pt>
                <c:pt idx="6573">
                  <c:v>2.1651041666695665</c:v>
                </c:pt>
                <c:pt idx="6574">
                  <c:v>2.1653472222237315</c:v>
                </c:pt>
                <c:pt idx="6575">
                  <c:v>2.1655902777778966</c:v>
                </c:pt>
                <c:pt idx="6576">
                  <c:v>2.1658333333320616</c:v>
                </c:pt>
                <c:pt idx="6577">
                  <c:v>2.1660763888862267</c:v>
                </c:pt>
                <c:pt idx="6578">
                  <c:v>2.1663194444403917</c:v>
                </c:pt>
                <c:pt idx="6579">
                  <c:v>2.1665625000018327</c:v>
                </c:pt>
                <c:pt idx="6580">
                  <c:v>2.1668055555559977</c:v>
                </c:pt>
                <c:pt idx="6581">
                  <c:v>2.1670486111101628</c:v>
                </c:pt>
                <c:pt idx="6582">
                  <c:v>2.1672916666643278</c:v>
                </c:pt>
                <c:pt idx="6583">
                  <c:v>2.1675347222184929</c:v>
                </c:pt>
                <c:pt idx="6584">
                  <c:v>2.1677777777799339</c:v>
                </c:pt>
                <c:pt idx="6585">
                  <c:v>2.1680208333340989</c:v>
                </c:pt>
                <c:pt idx="6586">
                  <c:v>2.1682638888882639</c:v>
                </c:pt>
                <c:pt idx="6587">
                  <c:v>2.168506944442429</c:v>
                </c:pt>
                <c:pt idx="6588">
                  <c:v>2.168749999996594</c:v>
                </c:pt>
                <c:pt idx="6589">
                  <c:v>2.168993055558035</c:v>
                </c:pt>
                <c:pt idx="6590">
                  <c:v>2.1692361111122</c:v>
                </c:pt>
                <c:pt idx="6591">
                  <c:v>2.1694791666663651</c:v>
                </c:pt>
                <c:pt idx="6592">
                  <c:v>2.1697222222205301</c:v>
                </c:pt>
                <c:pt idx="6593">
                  <c:v>2.1699652777746952</c:v>
                </c:pt>
                <c:pt idx="6594">
                  <c:v>2.1702083333361362</c:v>
                </c:pt>
                <c:pt idx="6595">
                  <c:v>2.1704513888903012</c:v>
                </c:pt>
                <c:pt idx="6596">
                  <c:v>2.1706944444444662</c:v>
                </c:pt>
                <c:pt idx="6597">
                  <c:v>2.1709374999986313</c:v>
                </c:pt>
                <c:pt idx="6598">
                  <c:v>2.1711805555527963</c:v>
                </c:pt>
                <c:pt idx="6599">
                  <c:v>2.1714236111142373</c:v>
                </c:pt>
                <c:pt idx="6600">
                  <c:v>2.1716666666684024</c:v>
                </c:pt>
                <c:pt idx="6601">
                  <c:v>2.1719097222225674</c:v>
                </c:pt>
                <c:pt idx="6602">
                  <c:v>2.1721527777767324</c:v>
                </c:pt>
                <c:pt idx="6603">
                  <c:v>2.1723958333308975</c:v>
                </c:pt>
                <c:pt idx="6604">
                  <c:v>2.1726388888850625</c:v>
                </c:pt>
                <c:pt idx="6605">
                  <c:v>2.1728819444465035</c:v>
                </c:pt>
                <c:pt idx="6606">
                  <c:v>2.1731250000006685</c:v>
                </c:pt>
                <c:pt idx="6607">
                  <c:v>2.1733680555548336</c:v>
                </c:pt>
                <c:pt idx="6608">
                  <c:v>2.1736111111089986</c:v>
                </c:pt>
                <c:pt idx="6609">
                  <c:v>2.1738541666631637</c:v>
                </c:pt>
                <c:pt idx="6610">
                  <c:v>2.1740972222246047</c:v>
                </c:pt>
                <c:pt idx="6611">
                  <c:v>2.1743402777787697</c:v>
                </c:pt>
                <c:pt idx="6612">
                  <c:v>2.1745949074097144</c:v>
                </c:pt>
                <c:pt idx="6613">
                  <c:v>2.1748379629638794</c:v>
                </c:pt>
                <c:pt idx="6614">
                  <c:v>2.1750810185180445</c:v>
                </c:pt>
                <c:pt idx="6615">
                  <c:v>2.1753240740722095</c:v>
                </c:pt>
                <c:pt idx="6616">
                  <c:v>2.1755671296263746</c:v>
                </c:pt>
                <c:pt idx="6617">
                  <c:v>2.1758101851878155</c:v>
                </c:pt>
                <c:pt idx="6618">
                  <c:v>2.1760532407419806</c:v>
                </c:pt>
                <c:pt idx="6619">
                  <c:v>2.1762962962961456</c:v>
                </c:pt>
                <c:pt idx="6620">
                  <c:v>2.1765393518503107</c:v>
                </c:pt>
                <c:pt idx="6621">
                  <c:v>2.1767824074044757</c:v>
                </c:pt>
                <c:pt idx="6622">
                  <c:v>2.1770254629659167</c:v>
                </c:pt>
                <c:pt idx="6623">
                  <c:v>2.1772685185200817</c:v>
                </c:pt>
                <c:pt idx="6624">
                  <c:v>2.1775115740742468</c:v>
                </c:pt>
                <c:pt idx="6625">
                  <c:v>2.1777546296284118</c:v>
                </c:pt>
                <c:pt idx="6626">
                  <c:v>2.1779976851825769</c:v>
                </c:pt>
                <c:pt idx="6627">
                  <c:v>2.1782407407367419</c:v>
                </c:pt>
                <c:pt idx="6628">
                  <c:v>2.1784837962981829</c:v>
                </c:pt>
                <c:pt idx="6629">
                  <c:v>2.1787268518523479</c:v>
                </c:pt>
                <c:pt idx="6630">
                  <c:v>2.178969907406513</c:v>
                </c:pt>
                <c:pt idx="6631">
                  <c:v>2.179212962960678</c:v>
                </c:pt>
                <c:pt idx="6632">
                  <c:v>2.1794560185148431</c:v>
                </c:pt>
                <c:pt idx="6633">
                  <c:v>2.179699074076284</c:v>
                </c:pt>
                <c:pt idx="6634">
                  <c:v>2.1799421296304491</c:v>
                </c:pt>
                <c:pt idx="6635">
                  <c:v>2.1801851851846141</c:v>
                </c:pt>
                <c:pt idx="6636">
                  <c:v>2.1804282407387792</c:v>
                </c:pt>
                <c:pt idx="6637">
                  <c:v>2.1806712962929442</c:v>
                </c:pt>
                <c:pt idx="6638">
                  <c:v>2.1809143518543852</c:v>
                </c:pt>
                <c:pt idx="6639">
                  <c:v>2.1811574074085502</c:v>
                </c:pt>
                <c:pt idx="6640">
                  <c:v>2.1814004629627153</c:v>
                </c:pt>
                <c:pt idx="6641">
                  <c:v>2.1816435185168803</c:v>
                </c:pt>
                <c:pt idx="6642">
                  <c:v>2.1818865740710454</c:v>
                </c:pt>
                <c:pt idx="6643">
                  <c:v>2.1821296296324864</c:v>
                </c:pt>
                <c:pt idx="6644">
                  <c:v>2.1823726851866514</c:v>
                </c:pt>
                <c:pt idx="6645">
                  <c:v>2.1826157407408164</c:v>
                </c:pt>
                <c:pt idx="6646">
                  <c:v>2.1828587962949815</c:v>
                </c:pt>
                <c:pt idx="6647">
                  <c:v>2.1831018518491465</c:v>
                </c:pt>
                <c:pt idx="6648">
                  <c:v>2.1833449074033116</c:v>
                </c:pt>
                <c:pt idx="6649">
                  <c:v>2.1835879629647525</c:v>
                </c:pt>
                <c:pt idx="6650">
                  <c:v>2.1838310185189176</c:v>
                </c:pt>
                <c:pt idx="6651">
                  <c:v>2.1840740740730826</c:v>
                </c:pt>
                <c:pt idx="6652">
                  <c:v>2.1843171296272477</c:v>
                </c:pt>
                <c:pt idx="6653">
                  <c:v>2.1845601851814127</c:v>
                </c:pt>
                <c:pt idx="6654">
                  <c:v>2.1848032407428537</c:v>
                </c:pt>
                <c:pt idx="6655">
                  <c:v>2.1850462962970187</c:v>
                </c:pt>
                <c:pt idx="6656">
                  <c:v>2.1852893518511838</c:v>
                </c:pt>
                <c:pt idx="6657">
                  <c:v>2.1855324074053488</c:v>
                </c:pt>
                <c:pt idx="6658">
                  <c:v>2.1857754629595139</c:v>
                </c:pt>
                <c:pt idx="6659">
                  <c:v>2.1860185185209549</c:v>
                </c:pt>
                <c:pt idx="6660">
                  <c:v>2.1862731481446236</c:v>
                </c:pt>
                <c:pt idx="6661">
                  <c:v>2.1865162037060646</c:v>
                </c:pt>
                <c:pt idx="6662">
                  <c:v>2.1867592592602296</c:v>
                </c:pt>
                <c:pt idx="6663">
                  <c:v>2.1870023148143947</c:v>
                </c:pt>
                <c:pt idx="6664">
                  <c:v>2.1872453703685597</c:v>
                </c:pt>
                <c:pt idx="6665">
                  <c:v>2.1874884259227247</c:v>
                </c:pt>
                <c:pt idx="6666">
                  <c:v>2.1877314814841657</c:v>
                </c:pt>
                <c:pt idx="6667">
                  <c:v>2.1879745370383308</c:v>
                </c:pt>
                <c:pt idx="6668">
                  <c:v>2.1882175925924958</c:v>
                </c:pt>
                <c:pt idx="6669">
                  <c:v>2.1884606481466609</c:v>
                </c:pt>
                <c:pt idx="6670">
                  <c:v>2.1887037037008259</c:v>
                </c:pt>
                <c:pt idx="6671">
                  <c:v>2.1889467592622669</c:v>
                </c:pt>
                <c:pt idx="6672">
                  <c:v>2.1891898148164319</c:v>
                </c:pt>
                <c:pt idx="6673">
                  <c:v>2.189432870370597</c:v>
                </c:pt>
                <c:pt idx="6674">
                  <c:v>2.189675925924762</c:v>
                </c:pt>
                <c:pt idx="6675">
                  <c:v>2.1899189814789271</c:v>
                </c:pt>
                <c:pt idx="6676">
                  <c:v>2.1901620370330921</c:v>
                </c:pt>
                <c:pt idx="6677">
                  <c:v>2.1904050925945331</c:v>
                </c:pt>
                <c:pt idx="6678">
                  <c:v>2.1906481481486981</c:v>
                </c:pt>
                <c:pt idx="6679">
                  <c:v>2.1908912037028632</c:v>
                </c:pt>
                <c:pt idx="6680">
                  <c:v>2.1911342592570282</c:v>
                </c:pt>
                <c:pt idx="6681">
                  <c:v>2.1913773148111932</c:v>
                </c:pt>
                <c:pt idx="6682">
                  <c:v>2.1916203703726342</c:v>
                </c:pt>
                <c:pt idx="6683">
                  <c:v>2.1918634259267993</c:v>
                </c:pt>
                <c:pt idx="6684">
                  <c:v>2.1921064814809643</c:v>
                </c:pt>
                <c:pt idx="6685">
                  <c:v>2.1923495370351294</c:v>
                </c:pt>
                <c:pt idx="6686">
                  <c:v>2.1925925925892944</c:v>
                </c:pt>
                <c:pt idx="6687">
                  <c:v>2.1928356481507354</c:v>
                </c:pt>
                <c:pt idx="6688">
                  <c:v>2.1930787037049004</c:v>
                </c:pt>
                <c:pt idx="6689">
                  <c:v>2.1933217592590655</c:v>
                </c:pt>
                <c:pt idx="6690">
                  <c:v>2.1935648148132305</c:v>
                </c:pt>
                <c:pt idx="6691">
                  <c:v>2.1938078703673956</c:v>
                </c:pt>
                <c:pt idx="6692">
                  <c:v>2.1940509259288365</c:v>
                </c:pt>
                <c:pt idx="6693">
                  <c:v>2.1942939814830016</c:v>
                </c:pt>
                <c:pt idx="6694">
                  <c:v>2.1945370370371666</c:v>
                </c:pt>
                <c:pt idx="6695">
                  <c:v>2.1947800925913317</c:v>
                </c:pt>
                <c:pt idx="6696">
                  <c:v>2.1950231481454967</c:v>
                </c:pt>
                <c:pt idx="6697">
                  <c:v>2.1952662036996617</c:v>
                </c:pt>
                <c:pt idx="6698">
                  <c:v>2.1955092592611027</c:v>
                </c:pt>
                <c:pt idx="6699">
                  <c:v>2.1957523148152678</c:v>
                </c:pt>
                <c:pt idx="6700">
                  <c:v>2.1959953703694328</c:v>
                </c:pt>
                <c:pt idx="6701">
                  <c:v>2.1962384259235979</c:v>
                </c:pt>
                <c:pt idx="6702">
                  <c:v>2.1964814814777629</c:v>
                </c:pt>
                <c:pt idx="6703">
                  <c:v>2.1967245370392039</c:v>
                </c:pt>
                <c:pt idx="6704">
                  <c:v>2.1969675925933689</c:v>
                </c:pt>
                <c:pt idx="6705">
                  <c:v>2.197210648147534</c:v>
                </c:pt>
                <c:pt idx="6706">
                  <c:v>2.197453703701699</c:v>
                </c:pt>
                <c:pt idx="6707">
                  <c:v>2.1976967592558641</c:v>
                </c:pt>
                <c:pt idx="6708">
                  <c:v>2.1979513888868087</c:v>
                </c:pt>
                <c:pt idx="6709">
                  <c:v>2.1981944444409738</c:v>
                </c:pt>
                <c:pt idx="6710">
                  <c:v>2.1984375000024148</c:v>
                </c:pt>
                <c:pt idx="6711">
                  <c:v>2.1986805555565798</c:v>
                </c:pt>
                <c:pt idx="6712">
                  <c:v>2.1989236111107449</c:v>
                </c:pt>
                <c:pt idx="6713">
                  <c:v>2.1991666666649099</c:v>
                </c:pt>
                <c:pt idx="6714">
                  <c:v>2.1994097222190749</c:v>
                </c:pt>
                <c:pt idx="6715">
                  <c:v>2.1996527777805159</c:v>
                </c:pt>
                <c:pt idx="6716">
                  <c:v>2.199895833334681</c:v>
                </c:pt>
                <c:pt idx="6717">
                  <c:v>2.200138888888846</c:v>
                </c:pt>
                <c:pt idx="6718">
                  <c:v>2.2003819444430111</c:v>
                </c:pt>
                <c:pt idx="6719">
                  <c:v>2.2006249999971761</c:v>
                </c:pt>
                <c:pt idx="6720">
                  <c:v>2.2008680555586171</c:v>
                </c:pt>
                <c:pt idx="6721">
                  <c:v>2.2011111111127821</c:v>
                </c:pt>
                <c:pt idx="6722">
                  <c:v>2.2013541666669472</c:v>
                </c:pt>
                <c:pt idx="6723">
                  <c:v>2.2015972222211122</c:v>
                </c:pt>
                <c:pt idx="6724">
                  <c:v>2.2018402777752772</c:v>
                </c:pt>
                <c:pt idx="6725">
                  <c:v>2.2020833333294423</c:v>
                </c:pt>
                <c:pt idx="6726">
                  <c:v>2.2023263888908833</c:v>
                </c:pt>
                <c:pt idx="6727">
                  <c:v>2.2025694444450483</c:v>
                </c:pt>
                <c:pt idx="6728">
                  <c:v>2.2028124999992134</c:v>
                </c:pt>
                <c:pt idx="6729">
                  <c:v>2.2030555555533784</c:v>
                </c:pt>
                <c:pt idx="6730">
                  <c:v>2.2032986111075434</c:v>
                </c:pt>
                <c:pt idx="6731">
                  <c:v>2.2035416666689844</c:v>
                </c:pt>
                <c:pt idx="6732">
                  <c:v>2.2037847222231495</c:v>
                </c:pt>
                <c:pt idx="6733">
                  <c:v>2.2040277777773145</c:v>
                </c:pt>
                <c:pt idx="6734">
                  <c:v>2.2042708333314796</c:v>
                </c:pt>
                <c:pt idx="6735">
                  <c:v>2.2045138888856446</c:v>
                </c:pt>
                <c:pt idx="6736">
                  <c:v>2.2047569444470856</c:v>
                </c:pt>
                <c:pt idx="6737">
                  <c:v>2.2050000000012506</c:v>
                </c:pt>
                <c:pt idx="6738">
                  <c:v>2.2052430555554157</c:v>
                </c:pt>
                <c:pt idx="6739">
                  <c:v>2.2054861111095807</c:v>
                </c:pt>
                <c:pt idx="6740">
                  <c:v>2.2057291666637457</c:v>
                </c:pt>
                <c:pt idx="6741">
                  <c:v>2.2059722222251867</c:v>
                </c:pt>
                <c:pt idx="6742">
                  <c:v>2.2062152777793518</c:v>
                </c:pt>
                <c:pt idx="6743">
                  <c:v>2.2064583333335168</c:v>
                </c:pt>
                <c:pt idx="6744">
                  <c:v>2.2067013888876819</c:v>
                </c:pt>
                <c:pt idx="6745">
                  <c:v>2.2069444444418469</c:v>
                </c:pt>
                <c:pt idx="6746">
                  <c:v>2.2071874999960119</c:v>
                </c:pt>
                <c:pt idx="6747">
                  <c:v>2.2074305555574529</c:v>
                </c:pt>
                <c:pt idx="6748">
                  <c:v>2.207673611111618</c:v>
                </c:pt>
                <c:pt idx="6749">
                  <c:v>2.207916666665783</c:v>
                </c:pt>
                <c:pt idx="6750">
                  <c:v>2.2081597222199481</c:v>
                </c:pt>
                <c:pt idx="6751">
                  <c:v>2.2084027777741131</c:v>
                </c:pt>
                <c:pt idx="6752">
                  <c:v>2.2086458333355541</c:v>
                </c:pt>
                <c:pt idx="6753">
                  <c:v>2.2088888888897191</c:v>
                </c:pt>
                <c:pt idx="6754">
                  <c:v>2.2091319444438842</c:v>
                </c:pt>
                <c:pt idx="6755">
                  <c:v>2.2093749999980492</c:v>
                </c:pt>
                <c:pt idx="6756">
                  <c:v>2.2096180555522142</c:v>
                </c:pt>
                <c:pt idx="6757">
                  <c:v>2.2098726851831589</c:v>
                </c:pt>
                <c:pt idx="6758">
                  <c:v>2.210115740737324</c:v>
                </c:pt>
                <c:pt idx="6759">
                  <c:v>2.210358796298765</c:v>
                </c:pt>
                <c:pt idx="6760">
                  <c:v>2.21060185185293</c:v>
                </c:pt>
                <c:pt idx="6761">
                  <c:v>2.2108449074070951</c:v>
                </c:pt>
                <c:pt idx="6762">
                  <c:v>2.2110879629612601</c:v>
                </c:pt>
                <c:pt idx="6763">
                  <c:v>2.2113310185154251</c:v>
                </c:pt>
                <c:pt idx="6764">
                  <c:v>2.2115740740768661</c:v>
                </c:pt>
                <c:pt idx="6765">
                  <c:v>2.2118171296310312</c:v>
                </c:pt>
                <c:pt idx="6766">
                  <c:v>2.2120601851851962</c:v>
                </c:pt>
                <c:pt idx="6767">
                  <c:v>2.2123032407393612</c:v>
                </c:pt>
                <c:pt idx="6768">
                  <c:v>2.2125462962935263</c:v>
                </c:pt>
                <c:pt idx="6769">
                  <c:v>2.2127893518549673</c:v>
                </c:pt>
                <c:pt idx="6770">
                  <c:v>2.2130324074091323</c:v>
                </c:pt>
                <c:pt idx="6771">
                  <c:v>2.2132754629632974</c:v>
                </c:pt>
                <c:pt idx="6772">
                  <c:v>2.2135185185174624</c:v>
                </c:pt>
                <c:pt idx="6773">
                  <c:v>2.2137615740716274</c:v>
                </c:pt>
                <c:pt idx="6774">
                  <c:v>2.2140046296257925</c:v>
                </c:pt>
                <c:pt idx="6775">
                  <c:v>2.2142476851872335</c:v>
                </c:pt>
                <c:pt idx="6776">
                  <c:v>2.2144907407413985</c:v>
                </c:pt>
                <c:pt idx="6777">
                  <c:v>2.2147337962955636</c:v>
                </c:pt>
                <c:pt idx="6778">
                  <c:v>2.2149768518497286</c:v>
                </c:pt>
                <c:pt idx="6779">
                  <c:v>2.2152199074038936</c:v>
                </c:pt>
                <c:pt idx="6780">
                  <c:v>2.2154629629653346</c:v>
                </c:pt>
                <c:pt idx="6781">
                  <c:v>2.2157060185194997</c:v>
                </c:pt>
                <c:pt idx="6782">
                  <c:v>2.2159490740736647</c:v>
                </c:pt>
                <c:pt idx="6783">
                  <c:v>2.2161921296278297</c:v>
                </c:pt>
                <c:pt idx="6784">
                  <c:v>2.2164351851819948</c:v>
                </c:pt>
                <c:pt idx="6785">
                  <c:v>2.2166782407434358</c:v>
                </c:pt>
                <c:pt idx="6786">
                  <c:v>2.2169212962976008</c:v>
                </c:pt>
                <c:pt idx="6787">
                  <c:v>2.2171643518517659</c:v>
                </c:pt>
                <c:pt idx="6788">
                  <c:v>2.2174074074059309</c:v>
                </c:pt>
                <c:pt idx="6789">
                  <c:v>2.2176504629600959</c:v>
                </c:pt>
                <c:pt idx="6790">
                  <c:v>2.2178935185215369</c:v>
                </c:pt>
                <c:pt idx="6791">
                  <c:v>2.218136574075702</c:v>
                </c:pt>
                <c:pt idx="6792">
                  <c:v>2.218379629629867</c:v>
                </c:pt>
                <c:pt idx="6793">
                  <c:v>2.2186226851840321</c:v>
                </c:pt>
                <c:pt idx="6794">
                  <c:v>2.2188657407381971</c:v>
                </c:pt>
                <c:pt idx="6795">
                  <c:v>2.2191087962923621</c:v>
                </c:pt>
                <c:pt idx="6796">
                  <c:v>2.2193518518538031</c:v>
                </c:pt>
                <c:pt idx="6797">
                  <c:v>2.2195949074079682</c:v>
                </c:pt>
                <c:pt idx="6798">
                  <c:v>2.2198379629621332</c:v>
                </c:pt>
                <c:pt idx="6799">
                  <c:v>2.2200810185162982</c:v>
                </c:pt>
                <c:pt idx="6800">
                  <c:v>2.2203240740704633</c:v>
                </c:pt>
                <c:pt idx="6801">
                  <c:v>2.2205671296319043</c:v>
                </c:pt>
                <c:pt idx="6802">
                  <c:v>2.2208101851860693</c:v>
                </c:pt>
                <c:pt idx="6803">
                  <c:v>2.2210532407402344</c:v>
                </c:pt>
                <c:pt idx="6804">
                  <c:v>2.2212962962943994</c:v>
                </c:pt>
                <c:pt idx="6805">
                  <c:v>2.2215509259253441</c:v>
                </c:pt>
                <c:pt idx="6806">
                  <c:v>2.2217939814795091</c:v>
                </c:pt>
                <c:pt idx="6807">
                  <c:v>2.2220370370336742</c:v>
                </c:pt>
                <c:pt idx="6808">
                  <c:v>2.2222800925951152</c:v>
                </c:pt>
                <c:pt idx="6809">
                  <c:v>2.2225231481492802</c:v>
                </c:pt>
                <c:pt idx="6810">
                  <c:v>2.2227662037034452</c:v>
                </c:pt>
                <c:pt idx="6811">
                  <c:v>2.2230092592576103</c:v>
                </c:pt>
                <c:pt idx="6812">
                  <c:v>2.2232523148117753</c:v>
                </c:pt>
                <c:pt idx="6813">
                  <c:v>2.2234953703732163</c:v>
                </c:pt>
                <c:pt idx="6814">
                  <c:v>2.2237384259273814</c:v>
                </c:pt>
                <c:pt idx="6815">
                  <c:v>2.2239814814815464</c:v>
                </c:pt>
                <c:pt idx="6816">
                  <c:v>2.2242245370357114</c:v>
                </c:pt>
                <c:pt idx="6817">
                  <c:v>2.2244675925898765</c:v>
                </c:pt>
                <c:pt idx="6818">
                  <c:v>2.2247106481440415</c:v>
                </c:pt>
                <c:pt idx="6819">
                  <c:v>2.2249537037054825</c:v>
                </c:pt>
                <c:pt idx="6820">
                  <c:v>2.2251967592596475</c:v>
                </c:pt>
                <c:pt idx="6821">
                  <c:v>2.2254398148138126</c:v>
                </c:pt>
                <c:pt idx="6822">
                  <c:v>2.2256828703679776</c:v>
                </c:pt>
                <c:pt idx="6823">
                  <c:v>2.2259259259221427</c:v>
                </c:pt>
                <c:pt idx="6824">
                  <c:v>2.2261689814835837</c:v>
                </c:pt>
                <c:pt idx="6825">
                  <c:v>2.2264120370377487</c:v>
                </c:pt>
                <c:pt idx="6826">
                  <c:v>2.2266550925919137</c:v>
                </c:pt>
                <c:pt idx="6827">
                  <c:v>2.2268981481460788</c:v>
                </c:pt>
                <c:pt idx="6828">
                  <c:v>2.2271412037002438</c:v>
                </c:pt>
                <c:pt idx="6829">
                  <c:v>2.2273842592616848</c:v>
                </c:pt>
                <c:pt idx="6830">
                  <c:v>2.2276273148158499</c:v>
                </c:pt>
                <c:pt idx="6831">
                  <c:v>2.2278703703700149</c:v>
                </c:pt>
                <c:pt idx="6832">
                  <c:v>2.2281134259241799</c:v>
                </c:pt>
                <c:pt idx="6833">
                  <c:v>2.228356481478345</c:v>
                </c:pt>
                <c:pt idx="6834">
                  <c:v>2.228599537039786</c:v>
                </c:pt>
                <c:pt idx="6835">
                  <c:v>2.228842592593951</c:v>
                </c:pt>
                <c:pt idx="6836">
                  <c:v>2.2290856481481161</c:v>
                </c:pt>
                <c:pt idx="6837">
                  <c:v>2.2293287037022811</c:v>
                </c:pt>
                <c:pt idx="6838">
                  <c:v>2.2295717592564461</c:v>
                </c:pt>
                <c:pt idx="6839">
                  <c:v>2.2298148148178871</c:v>
                </c:pt>
                <c:pt idx="6840">
                  <c:v>2.2300578703720522</c:v>
                </c:pt>
                <c:pt idx="6841">
                  <c:v>2.2303009259262172</c:v>
                </c:pt>
                <c:pt idx="6842">
                  <c:v>2.2305439814803822</c:v>
                </c:pt>
                <c:pt idx="6843">
                  <c:v>2.2307870370345473</c:v>
                </c:pt>
                <c:pt idx="6844">
                  <c:v>2.2310300925887123</c:v>
                </c:pt>
                <c:pt idx="6845">
                  <c:v>2.2312731481501533</c:v>
                </c:pt>
                <c:pt idx="6846">
                  <c:v>2.2315162037043184</c:v>
                </c:pt>
                <c:pt idx="6847">
                  <c:v>2.2317592592584834</c:v>
                </c:pt>
                <c:pt idx="6848">
                  <c:v>2.2320023148126484</c:v>
                </c:pt>
                <c:pt idx="6849">
                  <c:v>2.2322453703668135</c:v>
                </c:pt>
                <c:pt idx="6850">
                  <c:v>2.2324884259282545</c:v>
                </c:pt>
                <c:pt idx="6851">
                  <c:v>2.2327314814824195</c:v>
                </c:pt>
                <c:pt idx="6852">
                  <c:v>2.2329745370365846</c:v>
                </c:pt>
                <c:pt idx="6853">
                  <c:v>2.2332175925907496</c:v>
                </c:pt>
                <c:pt idx="6854">
                  <c:v>2.2334722222216943</c:v>
                </c:pt>
                <c:pt idx="6855">
                  <c:v>2.2337152777758593</c:v>
                </c:pt>
                <c:pt idx="6856">
                  <c:v>2.2339583333300244</c:v>
                </c:pt>
                <c:pt idx="6857">
                  <c:v>2.2342013888914654</c:v>
                </c:pt>
                <c:pt idx="6858">
                  <c:v>2.2344444444456304</c:v>
                </c:pt>
                <c:pt idx="6859">
                  <c:v>2.2346874999997954</c:v>
                </c:pt>
                <c:pt idx="6860">
                  <c:v>2.2349305555539605</c:v>
                </c:pt>
                <c:pt idx="6861">
                  <c:v>2.2351736111081255</c:v>
                </c:pt>
                <c:pt idx="6862">
                  <c:v>2.2354166666695665</c:v>
                </c:pt>
                <c:pt idx="6863">
                  <c:v>2.2356597222237315</c:v>
                </c:pt>
                <c:pt idx="6864">
                  <c:v>2.2359027777778966</c:v>
                </c:pt>
                <c:pt idx="6865">
                  <c:v>2.2361458333320616</c:v>
                </c:pt>
                <c:pt idx="6866">
                  <c:v>2.2363888888862267</c:v>
                </c:pt>
                <c:pt idx="6867">
                  <c:v>2.2366319444403917</c:v>
                </c:pt>
                <c:pt idx="6868">
                  <c:v>2.2368750000018327</c:v>
                </c:pt>
                <c:pt idx="6869">
                  <c:v>2.2371180555559977</c:v>
                </c:pt>
                <c:pt idx="6870">
                  <c:v>2.2373611111101628</c:v>
                </c:pt>
                <c:pt idx="6871">
                  <c:v>2.2376041666643278</c:v>
                </c:pt>
                <c:pt idx="6872">
                  <c:v>2.2378472222184929</c:v>
                </c:pt>
                <c:pt idx="6873">
                  <c:v>2.2380902777799339</c:v>
                </c:pt>
                <c:pt idx="6874">
                  <c:v>2.2383333333340989</c:v>
                </c:pt>
                <c:pt idx="6875">
                  <c:v>2.2385763888882639</c:v>
                </c:pt>
                <c:pt idx="6876">
                  <c:v>2.238819444442429</c:v>
                </c:pt>
                <c:pt idx="6877">
                  <c:v>2.239062499996594</c:v>
                </c:pt>
                <c:pt idx="6878">
                  <c:v>2.239305555558035</c:v>
                </c:pt>
                <c:pt idx="6879">
                  <c:v>2.2395486111122</c:v>
                </c:pt>
                <c:pt idx="6880">
                  <c:v>2.2397916666663651</c:v>
                </c:pt>
                <c:pt idx="6881">
                  <c:v>2.2400347222205301</c:v>
                </c:pt>
                <c:pt idx="6882">
                  <c:v>2.2402777777746952</c:v>
                </c:pt>
                <c:pt idx="6883">
                  <c:v>2.2405208333361362</c:v>
                </c:pt>
                <c:pt idx="6884">
                  <c:v>2.2407638888903012</c:v>
                </c:pt>
                <c:pt idx="6885">
                  <c:v>2.2410069444444662</c:v>
                </c:pt>
                <c:pt idx="6886">
                  <c:v>2.2412499999986313</c:v>
                </c:pt>
                <c:pt idx="6887">
                  <c:v>2.2414930555527963</c:v>
                </c:pt>
                <c:pt idx="6888">
                  <c:v>2.2417361111142373</c:v>
                </c:pt>
                <c:pt idx="6889">
                  <c:v>2.2419791666684024</c:v>
                </c:pt>
                <c:pt idx="6890">
                  <c:v>2.2422222222225674</c:v>
                </c:pt>
                <c:pt idx="6891">
                  <c:v>2.2424652777767324</c:v>
                </c:pt>
                <c:pt idx="6892">
                  <c:v>2.2427083333308975</c:v>
                </c:pt>
                <c:pt idx="6893">
                  <c:v>2.2429513888850625</c:v>
                </c:pt>
                <c:pt idx="6894">
                  <c:v>2.2431944444465035</c:v>
                </c:pt>
                <c:pt idx="6895">
                  <c:v>2.2434375000006685</c:v>
                </c:pt>
                <c:pt idx="6896">
                  <c:v>2.2436805555548336</c:v>
                </c:pt>
                <c:pt idx="6897">
                  <c:v>2.2439236111089986</c:v>
                </c:pt>
                <c:pt idx="6898">
                  <c:v>2.2441666666631637</c:v>
                </c:pt>
                <c:pt idx="6899">
                  <c:v>2.2444097222246047</c:v>
                </c:pt>
                <c:pt idx="6900">
                  <c:v>2.2446527777787697</c:v>
                </c:pt>
                <c:pt idx="6901">
                  <c:v>2.2448958333329347</c:v>
                </c:pt>
                <c:pt idx="6902">
                  <c:v>2.2451504629638794</c:v>
                </c:pt>
                <c:pt idx="6903">
                  <c:v>2.2453935185180445</c:v>
                </c:pt>
                <c:pt idx="6904">
                  <c:v>2.2456365740722095</c:v>
                </c:pt>
                <c:pt idx="6905">
                  <c:v>2.2458796296263746</c:v>
                </c:pt>
                <c:pt idx="6906">
                  <c:v>2.2461226851878155</c:v>
                </c:pt>
                <c:pt idx="6907">
                  <c:v>2.2463657407419806</c:v>
                </c:pt>
                <c:pt idx="6908">
                  <c:v>2.2466087962961456</c:v>
                </c:pt>
                <c:pt idx="6909">
                  <c:v>2.2468518518503107</c:v>
                </c:pt>
                <c:pt idx="6910">
                  <c:v>2.2470949074044757</c:v>
                </c:pt>
                <c:pt idx="6911">
                  <c:v>2.2473379629659167</c:v>
                </c:pt>
                <c:pt idx="6912">
                  <c:v>2.2475810185200817</c:v>
                </c:pt>
                <c:pt idx="6913">
                  <c:v>2.2478240740742468</c:v>
                </c:pt>
                <c:pt idx="6914">
                  <c:v>2.2480671296284118</c:v>
                </c:pt>
                <c:pt idx="6915">
                  <c:v>2.2483101851825769</c:v>
                </c:pt>
                <c:pt idx="6916">
                  <c:v>2.2485532407367419</c:v>
                </c:pt>
                <c:pt idx="6917">
                  <c:v>2.2487962962981829</c:v>
                </c:pt>
                <c:pt idx="6918">
                  <c:v>2.2490393518523479</c:v>
                </c:pt>
                <c:pt idx="6919">
                  <c:v>2.249282407406513</c:v>
                </c:pt>
                <c:pt idx="6920">
                  <c:v>2.249525462960678</c:v>
                </c:pt>
                <c:pt idx="6921">
                  <c:v>2.2497685185148431</c:v>
                </c:pt>
                <c:pt idx="6922">
                  <c:v>2.250011574076284</c:v>
                </c:pt>
                <c:pt idx="6923">
                  <c:v>2.2502546296304491</c:v>
                </c:pt>
                <c:pt idx="6924">
                  <c:v>2.2504976851846141</c:v>
                </c:pt>
                <c:pt idx="6925">
                  <c:v>2.2507407407387792</c:v>
                </c:pt>
                <c:pt idx="6926">
                  <c:v>2.2509837962929442</c:v>
                </c:pt>
                <c:pt idx="6927">
                  <c:v>2.2512268518543852</c:v>
                </c:pt>
                <c:pt idx="6928">
                  <c:v>2.2514699074085502</c:v>
                </c:pt>
                <c:pt idx="6929">
                  <c:v>2.2517129629627153</c:v>
                </c:pt>
                <c:pt idx="6930">
                  <c:v>2.2519560185168803</c:v>
                </c:pt>
                <c:pt idx="6931">
                  <c:v>2.2521990740710454</c:v>
                </c:pt>
                <c:pt idx="6932">
                  <c:v>2.2524421296324864</c:v>
                </c:pt>
                <c:pt idx="6933">
                  <c:v>2.2526851851866514</c:v>
                </c:pt>
                <c:pt idx="6934">
                  <c:v>2.2529282407408164</c:v>
                </c:pt>
                <c:pt idx="6935">
                  <c:v>2.2531712962949815</c:v>
                </c:pt>
                <c:pt idx="6936">
                  <c:v>2.2534143518491465</c:v>
                </c:pt>
                <c:pt idx="6937">
                  <c:v>2.2536574074033116</c:v>
                </c:pt>
                <c:pt idx="6938">
                  <c:v>2.2539004629647525</c:v>
                </c:pt>
                <c:pt idx="6939">
                  <c:v>2.2541435185189176</c:v>
                </c:pt>
                <c:pt idx="6940">
                  <c:v>2.2543865740730826</c:v>
                </c:pt>
                <c:pt idx="6941">
                  <c:v>2.2546296296272477</c:v>
                </c:pt>
                <c:pt idx="6942">
                  <c:v>2.2548726851814127</c:v>
                </c:pt>
                <c:pt idx="6943">
                  <c:v>2.2551157407428537</c:v>
                </c:pt>
                <c:pt idx="6944">
                  <c:v>2.2553587962970187</c:v>
                </c:pt>
                <c:pt idx="6945">
                  <c:v>2.2556018518511838</c:v>
                </c:pt>
                <c:pt idx="6946">
                  <c:v>2.2558449074053488</c:v>
                </c:pt>
                <c:pt idx="6947">
                  <c:v>2.2560879629595139</c:v>
                </c:pt>
                <c:pt idx="6948">
                  <c:v>2.2563310185209549</c:v>
                </c:pt>
                <c:pt idx="6949">
                  <c:v>2.2565740740751199</c:v>
                </c:pt>
                <c:pt idx="6950">
                  <c:v>2.2568287037060646</c:v>
                </c:pt>
                <c:pt idx="6951">
                  <c:v>2.2570717592602296</c:v>
                </c:pt>
                <c:pt idx="6952">
                  <c:v>2.2573148148143947</c:v>
                </c:pt>
                <c:pt idx="6953">
                  <c:v>2.2575578703685597</c:v>
                </c:pt>
                <c:pt idx="6954">
                  <c:v>2.2578009259227247</c:v>
                </c:pt>
                <c:pt idx="6955">
                  <c:v>2.2580439814841657</c:v>
                </c:pt>
                <c:pt idx="6956">
                  <c:v>2.2582870370383308</c:v>
                </c:pt>
                <c:pt idx="6957">
                  <c:v>2.2585300925924958</c:v>
                </c:pt>
                <c:pt idx="6958">
                  <c:v>2.2587731481466609</c:v>
                </c:pt>
                <c:pt idx="6959">
                  <c:v>2.2590162037008259</c:v>
                </c:pt>
                <c:pt idx="6960">
                  <c:v>2.2592592592622669</c:v>
                </c:pt>
                <c:pt idx="6961">
                  <c:v>2.2595023148164319</c:v>
                </c:pt>
                <c:pt idx="6962">
                  <c:v>2.259745370370597</c:v>
                </c:pt>
                <c:pt idx="6963">
                  <c:v>2.259988425924762</c:v>
                </c:pt>
                <c:pt idx="6964">
                  <c:v>2.2602314814789271</c:v>
                </c:pt>
                <c:pt idx="6965">
                  <c:v>2.2604745370330921</c:v>
                </c:pt>
                <c:pt idx="6966">
                  <c:v>2.2607175925945331</c:v>
                </c:pt>
                <c:pt idx="6967">
                  <c:v>2.2609606481486981</c:v>
                </c:pt>
                <c:pt idx="6968">
                  <c:v>2.2612037037028632</c:v>
                </c:pt>
                <c:pt idx="6969">
                  <c:v>2.2614467592570282</c:v>
                </c:pt>
                <c:pt idx="6970">
                  <c:v>2.2616898148111932</c:v>
                </c:pt>
                <c:pt idx="6971">
                  <c:v>2.2619328703726342</c:v>
                </c:pt>
                <c:pt idx="6972">
                  <c:v>2.2621759259267993</c:v>
                </c:pt>
                <c:pt idx="6973">
                  <c:v>2.2624189814809643</c:v>
                </c:pt>
                <c:pt idx="6974">
                  <c:v>2.2626620370351294</c:v>
                </c:pt>
                <c:pt idx="6975">
                  <c:v>2.2629050925892944</c:v>
                </c:pt>
                <c:pt idx="6976">
                  <c:v>2.2631481481507354</c:v>
                </c:pt>
                <c:pt idx="6977">
                  <c:v>2.2633912037049004</c:v>
                </c:pt>
                <c:pt idx="6978">
                  <c:v>2.2636342592590655</c:v>
                </c:pt>
                <c:pt idx="6979">
                  <c:v>2.2638773148132305</c:v>
                </c:pt>
                <c:pt idx="6980">
                  <c:v>2.2641203703673956</c:v>
                </c:pt>
                <c:pt idx="6981">
                  <c:v>2.2643634259288365</c:v>
                </c:pt>
                <c:pt idx="6982">
                  <c:v>2.2646064814830016</c:v>
                </c:pt>
                <c:pt idx="6983">
                  <c:v>2.2648495370371666</c:v>
                </c:pt>
                <c:pt idx="6984">
                  <c:v>2.2650925925913317</c:v>
                </c:pt>
                <c:pt idx="6985">
                  <c:v>2.2653356481454967</c:v>
                </c:pt>
                <c:pt idx="6986">
                  <c:v>2.2655787036996617</c:v>
                </c:pt>
                <c:pt idx="6987">
                  <c:v>2.2658217592611027</c:v>
                </c:pt>
                <c:pt idx="6988">
                  <c:v>2.2660648148152678</c:v>
                </c:pt>
                <c:pt idx="6989">
                  <c:v>2.2663078703694328</c:v>
                </c:pt>
                <c:pt idx="6990">
                  <c:v>2.2665509259235979</c:v>
                </c:pt>
                <c:pt idx="6991">
                  <c:v>2.2667939814777629</c:v>
                </c:pt>
                <c:pt idx="6992">
                  <c:v>2.2670370370392039</c:v>
                </c:pt>
                <c:pt idx="6993">
                  <c:v>2.2672800925933689</c:v>
                </c:pt>
                <c:pt idx="6994">
                  <c:v>2.267523148147534</c:v>
                </c:pt>
                <c:pt idx="6995">
                  <c:v>2.267766203701699</c:v>
                </c:pt>
                <c:pt idx="6996">
                  <c:v>2.2680092592558641</c:v>
                </c:pt>
                <c:pt idx="6997">
                  <c:v>2.268252314817305</c:v>
                </c:pt>
                <c:pt idx="6998">
                  <c:v>2.2684953703714701</c:v>
                </c:pt>
                <c:pt idx="6999">
                  <c:v>2.2687500000024148</c:v>
                </c:pt>
                <c:pt idx="7000">
                  <c:v>2.2689930555565798</c:v>
                </c:pt>
                <c:pt idx="7001">
                  <c:v>2.2692361111107449</c:v>
                </c:pt>
                <c:pt idx="7002">
                  <c:v>2.2694791666649099</c:v>
                </c:pt>
                <c:pt idx="7003">
                  <c:v>2.2697222222190749</c:v>
                </c:pt>
                <c:pt idx="7004">
                  <c:v>2.2699652777805159</c:v>
                </c:pt>
                <c:pt idx="7005">
                  <c:v>2.270208333334681</c:v>
                </c:pt>
                <c:pt idx="7006">
                  <c:v>2.270451388888846</c:v>
                </c:pt>
                <c:pt idx="7007">
                  <c:v>2.2706944444430111</c:v>
                </c:pt>
                <c:pt idx="7008">
                  <c:v>2.2709374999971761</c:v>
                </c:pt>
                <c:pt idx="7009">
                  <c:v>2.2711805555586171</c:v>
                </c:pt>
                <c:pt idx="7010">
                  <c:v>2.2714236111127821</c:v>
                </c:pt>
                <c:pt idx="7011">
                  <c:v>2.2716666666669472</c:v>
                </c:pt>
                <c:pt idx="7012">
                  <c:v>2.2719097222211122</c:v>
                </c:pt>
                <c:pt idx="7013">
                  <c:v>2.2721527777752772</c:v>
                </c:pt>
                <c:pt idx="7014">
                  <c:v>2.2723958333294423</c:v>
                </c:pt>
                <c:pt idx="7015">
                  <c:v>2.2726388888908833</c:v>
                </c:pt>
                <c:pt idx="7016">
                  <c:v>2.2728819444450483</c:v>
                </c:pt>
                <c:pt idx="7017">
                  <c:v>2.2731249999992134</c:v>
                </c:pt>
                <c:pt idx="7018">
                  <c:v>2.2733680555533784</c:v>
                </c:pt>
                <c:pt idx="7019">
                  <c:v>2.2736111111075434</c:v>
                </c:pt>
                <c:pt idx="7020">
                  <c:v>2.2738541666689844</c:v>
                </c:pt>
                <c:pt idx="7021">
                  <c:v>2.2740972222231495</c:v>
                </c:pt>
                <c:pt idx="7022">
                  <c:v>2.2743402777773145</c:v>
                </c:pt>
                <c:pt idx="7023">
                  <c:v>2.2745833333314796</c:v>
                </c:pt>
                <c:pt idx="7024">
                  <c:v>2.2748263888856446</c:v>
                </c:pt>
                <c:pt idx="7025">
                  <c:v>2.2750694444470856</c:v>
                </c:pt>
                <c:pt idx="7026">
                  <c:v>2.2753125000012506</c:v>
                </c:pt>
                <c:pt idx="7027">
                  <c:v>2.2755555555554157</c:v>
                </c:pt>
                <c:pt idx="7028">
                  <c:v>2.2757986111095807</c:v>
                </c:pt>
                <c:pt idx="7029">
                  <c:v>2.2760416666637457</c:v>
                </c:pt>
                <c:pt idx="7030">
                  <c:v>2.2762847222251867</c:v>
                </c:pt>
                <c:pt idx="7031">
                  <c:v>2.2765277777793518</c:v>
                </c:pt>
                <c:pt idx="7032">
                  <c:v>2.2767708333335168</c:v>
                </c:pt>
                <c:pt idx="7033">
                  <c:v>2.2770138888876819</c:v>
                </c:pt>
                <c:pt idx="7034">
                  <c:v>2.2772569444418469</c:v>
                </c:pt>
                <c:pt idx="7035">
                  <c:v>2.2774999999960119</c:v>
                </c:pt>
                <c:pt idx="7036">
                  <c:v>2.2777430555574529</c:v>
                </c:pt>
                <c:pt idx="7037">
                  <c:v>2.277986111111618</c:v>
                </c:pt>
                <c:pt idx="7038">
                  <c:v>2.278229166665783</c:v>
                </c:pt>
                <c:pt idx="7039">
                  <c:v>2.2784722222199481</c:v>
                </c:pt>
                <c:pt idx="7040">
                  <c:v>2.2787152777741131</c:v>
                </c:pt>
                <c:pt idx="7041">
                  <c:v>2.2789583333355541</c:v>
                </c:pt>
                <c:pt idx="7042">
                  <c:v>2.2792013888897191</c:v>
                </c:pt>
                <c:pt idx="7043">
                  <c:v>2.2794444444438842</c:v>
                </c:pt>
                <c:pt idx="7044">
                  <c:v>2.2796874999980492</c:v>
                </c:pt>
                <c:pt idx="7045">
                  <c:v>2.2799305555522142</c:v>
                </c:pt>
                <c:pt idx="7046">
                  <c:v>2.2801736111136552</c:v>
                </c:pt>
                <c:pt idx="7047">
                  <c:v>2.280428240737324</c:v>
                </c:pt>
                <c:pt idx="7048">
                  <c:v>2.280671296298765</c:v>
                </c:pt>
                <c:pt idx="7049">
                  <c:v>2.28091435185293</c:v>
                </c:pt>
                <c:pt idx="7050">
                  <c:v>2.2811574074070951</c:v>
                </c:pt>
                <c:pt idx="7051">
                  <c:v>2.2814004629612601</c:v>
                </c:pt>
                <c:pt idx="7052">
                  <c:v>2.2816435185154251</c:v>
                </c:pt>
                <c:pt idx="7053">
                  <c:v>2.2818865740768661</c:v>
                </c:pt>
                <c:pt idx="7054">
                  <c:v>2.2821296296310312</c:v>
                </c:pt>
                <c:pt idx="7055">
                  <c:v>2.2823726851851962</c:v>
                </c:pt>
                <c:pt idx="7056">
                  <c:v>2.2826157407393612</c:v>
                </c:pt>
                <c:pt idx="7057">
                  <c:v>2.2828587962935263</c:v>
                </c:pt>
                <c:pt idx="7058">
                  <c:v>2.2831018518549673</c:v>
                </c:pt>
                <c:pt idx="7059">
                  <c:v>2.2833449074091323</c:v>
                </c:pt>
                <c:pt idx="7060">
                  <c:v>2.2835879629632974</c:v>
                </c:pt>
                <c:pt idx="7061">
                  <c:v>2.2838310185174624</c:v>
                </c:pt>
                <c:pt idx="7062">
                  <c:v>2.2840740740716274</c:v>
                </c:pt>
                <c:pt idx="7063">
                  <c:v>2.2843171296257925</c:v>
                </c:pt>
                <c:pt idx="7064">
                  <c:v>2.2845601851872335</c:v>
                </c:pt>
                <c:pt idx="7065">
                  <c:v>2.2848032407413985</c:v>
                </c:pt>
                <c:pt idx="7066">
                  <c:v>2.2850462962955636</c:v>
                </c:pt>
                <c:pt idx="7067">
                  <c:v>2.2852893518497286</c:v>
                </c:pt>
                <c:pt idx="7068">
                  <c:v>2.2855324074038936</c:v>
                </c:pt>
                <c:pt idx="7069">
                  <c:v>2.2857754629653346</c:v>
                </c:pt>
                <c:pt idx="7070">
                  <c:v>2.2860185185194997</c:v>
                </c:pt>
                <c:pt idx="7071">
                  <c:v>2.2862615740736647</c:v>
                </c:pt>
                <c:pt idx="7072">
                  <c:v>2.2865046296278297</c:v>
                </c:pt>
                <c:pt idx="7073">
                  <c:v>2.2867476851819948</c:v>
                </c:pt>
                <c:pt idx="7074">
                  <c:v>2.2869907407434358</c:v>
                </c:pt>
                <c:pt idx="7075">
                  <c:v>2.2872337962976008</c:v>
                </c:pt>
                <c:pt idx="7076">
                  <c:v>2.2874768518517659</c:v>
                </c:pt>
                <c:pt idx="7077">
                  <c:v>2.2877199074059309</c:v>
                </c:pt>
                <c:pt idx="7078">
                  <c:v>2.2879629629600959</c:v>
                </c:pt>
                <c:pt idx="7079">
                  <c:v>2.2882060185215369</c:v>
                </c:pt>
                <c:pt idx="7080">
                  <c:v>2.288449074075702</c:v>
                </c:pt>
                <c:pt idx="7081">
                  <c:v>2.288692129629867</c:v>
                </c:pt>
                <c:pt idx="7082">
                  <c:v>2.2889351851840321</c:v>
                </c:pt>
                <c:pt idx="7083">
                  <c:v>2.2891782407381971</c:v>
                </c:pt>
                <c:pt idx="7084">
                  <c:v>2.2894212962923621</c:v>
                </c:pt>
                <c:pt idx="7085">
                  <c:v>2.2896643518538031</c:v>
                </c:pt>
                <c:pt idx="7086">
                  <c:v>2.2899074074079682</c:v>
                </c:pt>
                <c:pt idx="7087">
                  <c:v>2.2901504629621332</c:v>
                </c:pt>
                <c:pt idx="7088">
                  <c:v>2.2903935185162982</c:v>
                </c:pt>
                <c:pt idx="7089">
                  <c:v>2.2906365740704633</c:v>
                </c:pt>
                <c:pt idx="7090">
                  <c:v>2.2908796296319043</c:v>
                </c:pt>
                <c:pt idx="7091">
                  <c:v>2.2911226851860693</c:v>
                </c:pt>
                <c:pt idx="7092">
                  <c:v>2.2913657407402344</c:v>
                </c:pt>
                <c:pt idx="7093">
                  <c:v>2.2916087962943994</c:v>
                </c:pt>
                <c:pt idx="7094">
                  <c:v>2.2918518518485644</c:v>
                </c:pt>
                <c:pt idx="7095">
                  <c:v>2.2920949074100054</c:v>
                </c:pt>
                <c:pt idx="7096">
                  <c:v>2.2923495370336742</c:v>
                </c:pt>
                <c:pt idx="7097">
                  <c:v>2.2925925925951152</c:v>
                </c:pt>
                <c:pt idx="7098">
                  <c:v>2.2928356481492802</c:v>
                </c:pt>
                <c:pt idx="7099">
                  <c:v>2.2930787037034452</c:v>
                </c:pt>
                <c:pt idx="7100">
                  <c:v>2.2933217592576103</c:v>
                </c:pt>
                <c:pt idx="7101">
                  <c:v>2.2935648148117753</c:v>
                </c:pt>
                <c:pt idx="7102">
                  <c:v>2.2938078703732163</c:v>
                </c:pt>
                <c:pt idx="7103">
                  <c:v>2.2940509259273814</c:v>
                </c:pt>
                <c:pt idx="7104">
                  <c:v>2.2942939814815464</c:v>
                </c:pt>
                <c:pt idx="7105">
                  <c:v>2.2945370370357114</c:v>
                </c:pt>
                <c:pt idx="7106">
                  <c:v>2.2947800925898765</c:v>
                </c:pt>
                <c:pt idx="7107">
                  <c:v>2.2950231481440415</c:v>
                </c:pt>
                <c:pt idx="7108">
                  <c:v>2.2952662037054825</c:v>
                </c:pt>
                <c:pt idx="7109">
                  <c:v>2.2955092592596475</c:v>
                </c:pt>
                <c:pt idx="7110">
                  <c:v>2.2957523148138126</c:v>
                </c:pt>
                <c:pt idx="7111">
                  <c:v>2.2959953703679776</c:v>
                </c:pt>
                <c:pt idx="7112">
                  <c:v>2.2962384259221427</c:v>
                </c:pt>
                <c:pt idx="7113">
                  <c:v>2.2964814814835837</c:v>
                </c:pt>
                <c:pt idx="7114">
                  <c:v>2.2967245370377487</c:v>
                </c:pt>
                <c:pt idx="7115">
                  <c:v>2.2969675925919137</c:v>
                </c:pt>
                <c:pt idx="7116">
                  <c:v>2.2972106481460788</c:v>
                </c:pt>
                <c:pt idx="7117">
                  <c:v>2.2974537037002438</c:v>
                </c:pt>
                <c:pt idx="7118">
                  <c:v>2.2976967592616848</c:v>
                </c:pt>
                <c:pt idx="7119">
                  <c:v>2.2979398148158499</c:v>
                </c:pt>
                <c:pt idx="7120">
                  <c:v>2.2981828703700149</c:v>
                </c:pt>
                <c:pt idx="7121">
                  <c:v>2.2984259259241799</c:v>
                </c:pt>
                <c:pt idx="7122">
                  <c:v>2.298668981478345</c:v>
                </c:pt>
                <c:pt idx="7123">
                  <c:v>2.298912037039786</c:v>
                </c:pt>
                <c:pt idx="7124">
                  <c:v>2.299155092593951</c:v>
                </c:pt>
                <c:pt idx="7125">
                  <c:v>2.2993981481481161</c:v>
                </c:pt>
                <c:pt idx="7126">
                  <c:v>2.2996412037022811</c:v>
                </c:pt>
                <c:pt idx="7127">
                  <c:v>2.2998842592564461</c:v>
                </c:pt>
                <c:pt idx="7128">
                  <c:v>2.3001273148178871</c:v>
                </c:pt>
                <c:pt idx="7129">
                  <c:v>2.3003703703720522</c:v>
                </c:pt>
                <c:pt idx="7130">
                  <c:v>2.3006134259262172</c:v>
                </c:pt>
                <c:pt idx="7131">
                  <c:v>2.3008564814803822</c:v>
                </c:pt>
                <c:pt idx="7132">
                  <c:v>2.3010995370345473</c:v>
                </c:pt>
                <c:pt idx="7133">
                  <c:v>2.3013425925887123</c:v>
                </c:pt>
                <c:pt idx="7134">
                  <c:v>2.3015856481501533</c:v>
                </c:pt>
                <c:pt idx="7135">
                  <c:v>2.3018287037043184</c:v>
                </c:pt>
                <c:pt idx="7136">
                  <c:v>2.3020717592584834</c:v>
                </c:pt>
                <c:pt idx="7137">
                  <c:v>2.3023148148126484</c:v>
                </c:pt>
                <c:pt idx="7138">
                  <c:v>2.3025578703668135</c:v>
                </c:pt>
                <c:pt idx="7139">
                  <c:v>2.3028009259282545</c:v>
                </c:pt>
                <c:pt idx="7140">
                  <c:v>2.3030439814824195</c:v>
                </c:pt>
                <c:pt idx="7141">
                  <c:v>2.3032870370365846</c:v>
                </c:pt>
                <c:pt idx="7142">
                  <c:v>2.3035300925907496</c:v>
                </c:pt>
                <c:pt idx="7143">
                  <c:v>2.3037731481449146</c:v>
                </c:pt>
                <c:pt idx="7144">
                  <c:v>2.3040277777758593</c:v>
                </c:pt>
                <c:pt idx="7145">
                  <c:v>2.3042708333300244</c:v>
                </c:pt>
                <c:pt idx="7146">
                  <c:v>2.3045138888914654</c:v>
                </c:pt>
                <c:pt idx="7147">
                  <c:v>2.3047569444456304</c:v>
                </c:pt>
                <c:pt idx="7148">
                  <c:v>2.3049999999997954</c:v>
                </c:pt>
                <c:pt idx="7149">
                  <c:v>2.3052430555539605</c:v>
                </c:pt>
                <c:pt idx="7150">
                  <c:v>2.3054861111081255</c:v>
                </c:pt>
                <c:pt idx="7151">
                  <c:v>2.3057291666695665</c:v>
                </c:pt>
                <c:pt idx="7152">
                  <c:v>2.3059722222237315</c:v>
                </c:pt>
                <c:pt idx="7153">
                  <c:v>2.3062152777778966</c:v>
                </c:pt>
                <c:pt idx="7154">
                  <c:v>2.3064583333320616</c:v>
                </c:pt>
                <c:pt idx="7155">
                  <c:v>2.3067013888862267</c:v>
                </c:pt>
                <c:pt idx="7156">
                  <c:v>2.3069444444403917</c:v>
                </c:pt>
                <c:pt idx="7157">
                  <c:v>2.3071875000018327</c:v>
                </c:pt>
                <c:pt idx="7158">
                  <c:v>2.3074305555559977</c:v>
                </c:pt>
                <c:pt idx="7159">
                  <c:v>2.3076736111101628</c:v>
                </c:pt>
                <c:pt idx="7160">
                  <c:v>2.3079166666643278</c:v>
                </c:pt>
                <c:pt idx="7161">
                  <c:v>2.3081597222184929</c:v>
                </c:pt>
                <c:pt idx="7162">
                  <c:v>2.3084027777799339</c:v>
                </c:pt>
                <c:pt idx="7163">
                  <c:v>2.3086458333340989</c:v>
                </c:pt>
                <c:pt idx="7164">
                  <c:v>2.3088888888882639</c:v>
                </c:pt>
                <c:pt idx="7165">
                  <c:v>2.309131944442429</c:v>
                </c:pt>
                <c:pt idx="7166">
                  <c:v>2.309374999996594</c:v>
                </c:pt>
                <c:pt idx="7167">
                  <c:v>2.309618055558035</c:v>
                </c:pt>
                <c:pt idx="7168">
                  <c:v>2.3098611111122</c:v>
                </c:pt>
                <c:pt idx="7169">
                  <c:v>2.3101041666663651</c:v>
                </c:pt>
                <c:pt idx="7170">
                  <c:v>2.3103472222205301</c:v>
                </c:pt>
                <c:pt idx="7171">
                  <c:v>2.3105902777746952</c:v>
                </c:pt>
                <c:pt idx="7172">
                  <c:v>2.3108333333361362</c:v>
                </c:pt>
                <c:pt idx="7173">
                  <c:v>2.3110763888903012</c:v>
                </c:pt>
                <c:pt idx="7174">
                  <c:v>2.3113194444444662</c:v>
                </c:pt>
                <c:pt idx="7175">
                  <c:v>2.3115624999986313</c:v>
                </c:pt>
                <c:pt idx="7176">
                  <c:v>2.3118055555527963</c:v>
                </c:pt>
                <c:pt idx="7177">
                  <c:v>2.3120486111142373</c:v>
                </c:pt>
                <c:pt idx="7178">
                  <c:v>2.3122916666684024</c:v>
                </c:pt>
                <c:pt idx="7179">
                  <c:v>2.3125347222225674</c:v>
                </c:pt>
                <c:pt idx="7180">
                  <c:v>2.3127777777767324</c:v>
                </c:pt>
                <c:pt idx="7181">
                  <c:v>2.3130208333308975</c:v>
                </c:pt>
                <c:pt idx="7182">
                  <c:v>2.3132638888850625</c:v>
                </c:pt>
                <c:pt idx="7183">
                  <c:v>2.3135069444465035</c:v>
                </c:pt>
                <c:pt idx="7184">
                  <c:v>2.3137500000006685</c:v>
                </c:pt>
                <c:pt idx="7185">
                  <c:v>2.3139930555548336</c:v>
                </c:pt>
                <c:pt idx="7186">
                  <c:v>2.3142361111089986</c:v>
                </c:pt>
                <c:pt idx="7187">
                  <c:v>2.3144791666631637</c:v>
                </c:pt>
                <c:pt idx="7188">
                  <c:v>2.3147222222246047</c:v>
                </c:pt>
                <c:pt idx="7189">
                  <c:v>2.3149652777787697</c:v>
                </c:pt>
                <c:pt idx="7190">
                  <c:v>2.3152083333329347</c:v>
                </c:pt>
                <c:pt idx="7191">
                  <c:v>2.3154513888870998</c:v>
                </c:pt>
                <c:pt idx="7192">
                  <c:v>2.3157060185180445</c:v>
                </c:pt>
                <c:pt idx="7193">
                  <c:v>2.3159490740722095</c:v>
                </c:pt>
                <c:pt idx="7194">
                  <c:v>2.3161921296263746</c:v>
                </c:pt>
                <c:pt idx="7195">
                  <c:v>2.3164351851878155</c:v>
                </c:pt>
                <c:pt idx="7196">
                  <c:v>2.3166782407419806</c:v>
                </c:pt>
                <c:pt idx="7197">
                  <c:v>2.3169212962961456</c:v>
                </c:pt>
                <c:pt idx="7198">
                  <c:v>2.3171643518503107</c:v>
                </c:pt>
                <c:pt idx="7199">
                  <c:v>2.3174074074044757</c:v>
                </c:pt>
                <c:pt idx="7200">
                  <c:v>2.3176504629659167</c:v>
                </c:pt>
                <c:pt idx="7201">
                  <c:v>2.3178935185200817</c:v>
                </c:pt>
                <c:pt idx="7202">
                  <c:v>2.3181365740742468</c:v>
                </c:pt>
                <c:pt idx="7203">
                  <c:v>2.3183796296284118</c:v>
                </c:pt>
                <c:pt idx="7204">
                  <c:v>2.3186226851825769</c:v>
                </c:pt>
                <c:pt idx="7205">
                  <c:v>2.3188657407367419</c:v>
                </c:pt>
                <c:pt idx="7206">
                  <c:v>2.3191087962981829</c:v>
                </c:pt>
                <c:pt idx="7207">
                  <c:v>2.3193518518523479</c:v>
                </c:pt>
                <c:pt idx="7208">
                  <c:v>2.319594907406513</c:v>
                </c:pt>
                <c:pt idx="7209">
                  <c:v>2.319837962960678</c:v>
                </c:pt>
                <c:pt idx="7210">
                  <c:v>2.3200810185148431</c:v>
                </c:pt>
                <c:pt idx="7211">
                  <c:v>2.320324074076284</c:v>
                </c:pt>
                <c:pt idx="7212">
                  <c:v>2.3205671296304491</c:v>
                </c:pt>
                <c:pt idx="7213">
                  <c:v>2.3208101851846141</c:v>
                </c:pt>
                <c:pt idx="7214">
                  <c:v>2.3210532407387792</c:v>
                </c:pt>
                <c:pt idx="7215">
                  <c:v>2.3212962962929442</c:v>
                </c:pt>
                <c:pt idx="7216">
                  <c:v>2.3215393518543852</c:v>
                </c:pt>
                <c:pt idx="7217">
                  <c:v>2.3217824074085502</c:v>
                </c:pt>
                <c:pt idx="7218">
                  <c:v>2.3220254629627153</c:v>
                </c:pt>
                <c:pt idx="7219">
                  <c:v>2.3222685185168803</c:v>
                </c:pt>
                <c:pt idx="7220">
                  <c:v>2.3225115740710454</c:v>
                </c:pt>
                <c:pt idx="7221">
                  <c:v>2.3227546296324864</c:v>
                </c:pt>
                <c:pt idx="7222">
                  <c:v>2.3229976851866514</c:v>
                </c:pt>
                <c:pt idx="7223">
                  <c:v>2.3232407407408164</c:v>
                </c:pt>
                <c:pt idx="7224">
                  <c:v>2.3234837962949815</c:v>
                </c:pt>
                <c:pt idx="7225">
                  <c:v>2.3237268518491465</c:v>
                </c:pt>
                <c:pt idx="7226">
                  <c:v>2.3239699074033116</c:v>
                </c:pt>
                <c:pt idx="7227">
                  <c:v>2.3242129629647525</c:v>
                </c:pt>
                <c:pt idx="7228">
                  <c:v>2.3244560185189176</c:v>
                </c:pt>
                <c:pt idx="7229">
                  <c:v>2.3246990740730826</c:v>
                </c:pt>
                <c:pt idx="7230">
                  <c:v>2.3249421296272477</c:v>
                </c:pt>
                <c:pt idx="7231">
                  <c:v>2.3251851851814127</c:v>
                </c:pt>
                <c:pt idx="7232">
                  <c:v>2.3254282407428537</c:v>
                </c:pt>
                <c:pt idx="7233">
                  <c:v>2.3256712962970187</c:v>
                </c:pt>
                <c:pt idx="7234">
                  <c:v>2.3259143518511838</c:v>
                </c:pt>
                <c:pt idx="7235">
                  <c:v>2.3261574074053488</c:v>
                </c:pt>
                <c:pt idx="7236">
                  <c:v>2.3264004629595139</c:v>
                </c:pt>
                <c:pt idx="7237">
                  <c:v>2.3266435185209549</c:v>
                </c:pt>
                <c:pt idx="7238">
                  <c:v>2.3268865740751199</c:v>
                </c:pt>
                <c:pt idx="7239">
                  <c:v>2.3271296296292849</c:v>
                </c:pt>
                <c:pt idx="7240">
                  <c:v>2.32737268518345</c:v>
                </c:pt>
                <c:pt idx="7241">
                  <c:v>2.3276273148143947</c:v>
                </c:pt>
                <c:pt idx="7242">
                  <c:v>2.3278703703685597</c:v>
                </c:pt>
                <c:pt idx="7243">
                  <c:v>2.3281134259227247</c:v>
                </c:pt>
                <c:pt idx="7244">
                  <c:v>2.3283564814841657</c:v>
                </c:pt>
                <c:pt idx="7245">
                  <c:v>2.3285995370383308</c:v>
                </c:pt>
                <c:pt idx="7246">
                  <c:v>2.3288425925924958</c:v>
                </c:pt>
                <c:pt idx="7247">
                  <c:v>2.3290856481466609</c:v>
                </c:pt>
                <c:pt idx="7248">
                  <c:v>2.3293287037008259</c:v>
                </c:pt>
                <c:pt idx="7249">
                  <c:v>2.3295717592622669</c:v>
                </c:pt>
                <c:pt idx="7250">
                  <c:v>2.3298148148164319</c:v>
                </c:pt>
                <c:pt idx="7251">
                  <c:v>2.330057870370597</c:v>
                </c:pt>
                <c:pt idx="7252">
                  <c:v>2.330300925924762</c:v>
                </c:pt>
                <c:pt idx="7253">
                  <c:v>2.3305439814789271</c:v>
                </c:pt>
                <c:pt idx="7254">
                  <c:v>2.3307870370330921</c:v>
                </c:pt>
                <c:pt idx="7255">
                  <c:v>2.3310300925945331</c:v>
                </c:pt>
                <c:pt idx="7256">
                  <c:v>2.3312731481486981</c:v>
                </c:pt>
                <c:pt idx="7257">
                  <c:v>2.3315162037028632</c:v>
                </c:pt>
                <c:pt idx="7258">
                  <c:v>2.3317592592570282</c:v>
                </c:pt>
                <c:pt idx="7259">
                  <c:v>2.3320023148111932</c:v>
                </c:pt>
                <c:pt idx="7260">
                  <c:v>2.3322453703726342</c:v>
                </c:pt>
                <c:pt idx="7261">
                  <c:v>2.3324884259267993</c:v>
                </c:pt>
                <c:pt idx="7262">
                  <c:v>2.3327314814809643</c:v>
                </c:pt>
                <c:pt idx="7263">
                  <c:v>2.3329745370351294</c:v>
                </c:pt>
                <c:pt idx="7264">
                  <c:v>2.3332175925892944</c:v>
                </c:pt>
                <c:pt idx="7265">
                  <c:v>2.3334606481507354</c:v>
                </c:pt>
                <c:pt idx="7266">
                  <c:v>2.3337037037049004</c:v>
                </c:pt>
                <c:pt idx="7267">
                  <c:v>2.3339467592590655</c:v>
                </c:pt>
                <c:pt idx="7268">
                  <c:v>2.3341898148132305</c:v>
                </c:pt>
                <c:pt idx="7269">
                  <c:v>2.3344328703673956</c:v>
                </c:pt>
                <c:pt idx="7270">
                  <c:v>2.3346759259288365</c:v>
                </c:pt>
                <c:pt idx="7271">
                  <c:v>2.3349189814830016</c:v>
                </c:pt>
                <c:pt idx="7272">
                  <c:v>2.3351620370371666</c:v>
                </c:pt>
                <c:pt idx="7273">
                  <c:v>2.3354050925913317</c:v>
                </c:pt>
                <c:pt idx="7274">
                  <c:v>2.3356481481454967</c:v>
                </c:pt>
                <c:pt idx="7275">
                  <c:v>2.3358912036996617</c:v>
                </c:pt>
                <c:pt idx="7276">
                  <c:v>2.3361342592611027</c:v>
                </c:pt>
                <c:pt idx="7277">
                  <c:v>2.3363773148152678</c:v>
                </c:pt>
                <c:pt idx="7278">
                  <c:v>2.3366203703694328</c:v>
                </c:pt>
                <c:pt idx="7279">
                  <c:v>2.3368634259235979</c:v>
                </c:pt>
                <c:pt idx="7280">
                  <c:v>2.3371064814777629</c:v>
                </c:pt>
                <c:pt idx="7281">
                  <c:v>2.3373495370392039</c:v>
                </c:pt>
                <c:pt idx="7282">
                  <c:v>2.3375925925933689</c:v>
                </c:pt>
                <c:pt idx="7283">
                  <c:v>2.337835648147534</c:v>
                </c:pt>
                <c:pt idx="7284">
                  <c:v>2.338078703701699</c:v>
                </c:pt>
                <c:pt idx="7285">
                  <c:v>2.3383217592558641</c:v>
                </c:pt>
                <c:pt idx="7286">
                  <c:v>2.338564814817305</c:v>
                </c:pt>
                <c:pt idx="7287">
                  <c:v>2.3388078703714701</c:v>
                </c:pt>
                <c:pt idx="7288">
                  <c:v>2.3390509259256351</c:v>
                </c:pt>
                <c:pt idx="7289">
                  <c:v>2.3393055555565798</c:v>
                </c:pt>
                <c:pt idx="7290">
                  <c:v>2.3395486111107449</c:v>
                </c:pt>
                <c:pt idx="7291">
                  <c:v>2.3397916666649099</c:v>
                </c:pt>
                <c:pt idx="7292">
                  <c:v>2.3400347222190749</c:v>
                </c:pt>
                <c:pt idx="7293">
                  <c:v>2.3402777777805159</c:v>
                </c:pt>
                <c:pt idx="7294">
                  <c:v>2.340520833334681</c:v>
                </c:pt>
                <c:pt idx="7295">
                  <c:v>2.340763888888846</c:v>
                </c:pt>
                <c:pt idx="7296">
                  <c:v>2.3410069444430111</c:v>
                </c:pt>
                <c:pt idx="7297">
                  <c:v>2.3412499999971761</c:v>
                </c:pt>
                <c:pt idx="7298">
                  <c:v>2.3414930555586171</c:v>
                </c:pt>
                <c:pt idx="7299">
                  <c:v>2.3417361111127821</c:v>
                </c:pt>
                <c:pt idx="7300">
                  <c:v>2.3419791666669472</c:v>
                </c:pt>
                <c:pt idx="7301">
                  <c:v>2.3422222222211122</c:v>
                </c:pt>
                <c:pt idx="7302">
                  <c:v>2.3424652777752772</c:v>
                </c:pt>
                <c:pt idx="7303">
                  <c:v>2.3427083333294423</c:v>
                </c:pt>
                <c:pt idx="7304">
                  <c:v>2.3429513888908833</c:v>
                </c:pt>
                <c:pt idx="7305">
                  <c:v>2.3431944444450483</c:v>
                </c:pt>
                <c:pt idx="7306">
                  <c:v>2.3434374999992134</c:v>
                </c:pt>
                <c:pt idx="7307">
                  <c:v>2.3436805555533784</c:v>
                </c:pt>
                <c:pt idx="7308">
                  <c:v>2.3439236111075434</c:v>
                </c:pt>
                <c:pt idx="7309">
                  <c:v>2.3441666666689844</c:v>
                </c:pt>
                <c:pt idx="7310">
                  <c:v>2.3444097222231495</c:v>
                </c:pt>
                <c:pt idx="7311">
                  <c:v>2.3446527777773145</c:v>
                </c:pt>
                <c:pt idx="7312">
                  <c:v>2.3448958333314796</c:v>
                </c:pt>
                <c:pt idx="7313">
                  <c:v>2.3451388888856446</c:v>
                </c:pt>
                <c:pt idx="7314">
                  <c:v>2.3453819444470856</c:v>
                </c:pt>
                <c:pt idx="7315">
                  <c:v>2.3456250000012506</c:v>
                </c:pt>
                <c:pt idx="7316">
                  <c:v>2.3458680555554157</c:v>
                </c:pt>
                <c:pt idx="7317">
                  <c:v>2.3461111111095807</c:v>
                </c:pt>
                <c:pt idx="7318">
                  <c:v>2.3463541666637457</c:v>
                </c:pt>
                <c:pt idx="7319">
                  <c:v>2.3465972222251867</c:v>
                </c:pt>
                <c:pt idx="7320">
                  <c:v>2.3468402777793518</c:v>
                </c:pt>
                <c:pt idx="7321">
                  <c:v>2.3470833333335168</c:v>
                </c:pt>
                <c:pt idx="7322">
                  <c:v>2.3473263888876819</c:v>
                </c:pt>
                <c:pt idx="7323">
                  <c:v>2.3475694444418469</c:v>
                </c:pt>
                <c:pt idx="7324">
                  <c:v>2.3478124999960119</c:v>
                </c:pt>
                <c:pt idx="7325">
                  <c:v>2.3480555555574529</c:v>
                </c:pt>
                <c:pt idx="7326">
                  <c:v>2.348298611111618</c:v>
                </c:pt>
                <c:pt idx="7327">
                  <c:v>2.348541666665783</c:v>
                </c:pt>
                <c:pt idx="7328">
                  <c:v>2.3487847222199481</c:v>
                </c:pt>
                <c:pt idx="7329">
                  <c:v>2.3490277777741131</c:v>
                </c:pt>
                <c:pt idx="7330">
                  <c:v>2.3492708333355541</c:v>
                </c:pt>
                <c:pt idx="7331">
                  <c:v>2.3495138888897191</c:v>
                </c:pt>
                <c:pt idx="7332">
                  <c:v>2.3497569444438842</c:v>
                </c:pt>
                <c:pt idx="7333">
                  <c:v>2.3499999999980492</c:v>
                </c:pt>
                <c:pt idx="7334">
                  <c:v>2.3502430555522142</c:v>
                </c:pt>
                <c:pt idx="7335">
                  <c:v>2.3504861111136552</c:v>
                </c:pt>
                <c:pt idx="7336">
                  <c:v>2.3507291666678203</c:v>
                </c:pt>
                <c:pt idx="7337">
                  <c:v>2.3509722222219853</c:v>
                </c:pt>
                <c:pt idx="7338">
                  <c:v>2.35122685185293</c:v>
                </c:pt>
                <c:pt idx="7339">
                  <c:v>2.3514699074070951</c:v>
                </c:pt>
                <c:pt idx="7340">
                  <c:v>2.3517129629612601</c:v>
                </c:pt>
                <c:pt idx="7341">
                  <c:v>2.3519560185154251</c:v>
                </c:pt>
                <c:pt idx="7342">
                  <c:v>2.3521990740768661</c:v>
                </c:pt>
                <c:pt idx="7343">
                  <c:v>2.3524421296310312</c:v>
                </c:pt>
                <c:pt idx="7344">
                  <c:v>2.3526851851851962</c:v>
                </c:pt>
                <c:pt idx="7345">
                  <c:v>2.3529282407393612</c:v>
                </c:pt>
                <c:pt idx="7346">
                  <c:v>2.3531712962935263</c:v>
                </c:pt>
                <c:pt idx="7347">
                  <c:v>2.3534143518549673</c:v>
                </c:pt>
                <c:pt idx="7348">
                  <c:v>2.3536574074091323</c:v>
                </c:pt>
                <c:pt idx="7349">
                  <c:v>2.3539004629632974</c:v>
                </c:pt>
                <c:pt idx="7350">
                  <c:v>2.3541435185174624</c:v>
                </c:pt>
                <c:pt idx="7351">
                  <c:v>2.3543865740716274</c:v>
                </c:pt>
                <c:pt idx="7352">
                  <c:v>2.3546296296257925</c:v>
                </c:pt>
                <c:pt idx="7353">
                  <c:v>2.3548726851872335</c:v>
                </c:pt>
                <c:pt idx="7354">
                  <c:v>2.3551157407413985</c:v>
                </c:pt>
                <c:pt idx="7355">
                  <c:v>2.3553587962955636</c:v>
                </c:pt>
                <c:pt idx="7356">
                  <c:v>2.3556018518497286</c:v>
                </c:pt>
                <c:pt idx="7357">
                  <c:v>2.3558449074038936</c:v>
                </c:pt>
                <c:pt idx="7358">
                  <c:v>2.3560879629653346</c:v>
                </c:pt>
                <c:pt idx="7359">
                  <c:v>2.3563310185194997</c:v>
                </c:pt>
                <c:pt idx="7360">
                  <c:v>2.3565740740736647</c:v>
                </c:pt>
                <c:pt idx="7361">
                  <c:v>2.3568171296278297</c:v>
                </c:pt>
                <c:pt idx="7362">
                  <c:v>2.3570601851819948</c:v>
                </c:pt>
                <c:pt idx="7363">
                  <c:v>2.3573032407434358</c:v>
                </c:pt>
                <c:pt idx="7364">
                  <c:v>2.3575462962976008</c:v>
                </c:pt>
                <c:pt idx="7365">
                  <c:v>2.3577893518517659</c:v>
                </c:pt>
                <c:pt idx="7366">
                  <c:v>2.3580324074059309</c:v>
                </c:pt>
                <c:pt idx="7367">
                  <c:v>2.3582754629600959</c:v>
                </c:pt>
                <c:pt idx="7368">
                  <c:v>2.3585185185215369</c:v>
                </c:pt>
                <c:pt idx="7369">
                  <c:v>2.358761574075702</c:v>
                </c:pt>
                <c:pt idx="7370">
                  <c:v>2.359004629629867</c:v>
                </c:pt>
                <c:pt idx="7371">
                  <c:v>2.3592476851840321</c:v>
                </c:pt>
                <c:pt idx="7372">
                  <c:v>2.3594907407381971</c:v>
                </c:pt>
                <c:pt idx="7373">
                  <c:v>2.3597337962923621</c:v>
                </c:pt>
                <c:pt idx="7374">
                  <c:v>2.3599768518538031</c:v>
                </c:pt>
                <c:pt idx="7375">
                  <c:v>2.3602199074079682</c:v>
                </c:pt>
                <c:pt idx="7376">
                  <c:v>2.3604629629621332</c:v>
                </c:pt>
                <c:pt idx="7377">
                  <c:v>2.3607060185162982</c:v>
                </c:pt>
                <c:pt idx="7378">
                  <c:v>2.3609490740704633</c:v>
                </c:pt>
                <c:pt idx="7379">
                  <c:v>2.3611921296319043</c:v>
                </c:pt>
                <c:pt idx="7380">
                  <c:v>2.3614351851860693</c:v>
                </c:pt>
                <c:pt idx="7381">
                  <c:v>2.3616782407402344</c:v>
                </c:pt>
                <c:pt idx="7382">
                  <c:v>2.3619212962943994</c:v>
                </c:pt>
                <c:pt idx="7383">
                  <c:v>2.3621643518485644</c:v>
                </c:pt>
                <c:pt idx="7384">
                  <c:v>2.3624074074100054</c:v>
                </c:pt>
                <c:pt idx="7385">
                  <c:v>2.3626504629641705</c:v>
                </c:pt>
                <c:pt idx="7386">
                  <c:v>2.3629050925951152</c:v>
                </c:pt>
                <c:pt idx="7387">
                  <c:v>2.3631481481492802</c:v>
                </c:pt>
                <c:pt idx="7388">
                  <c:v>2.3633912037034452</c:v>
                </c:pt>
                <c:pt idx="7389">
                  <c:v>2.3636342592576103</c:v>
                </c:pt>
                <c:pt idx="7390">
                  <c:v>2.3638773148117753</c:v>
                </c:pt>
                <c:pt idx="7391">
                  <c:v>2.3641203703732163</c:v>
                </c:pt>
                <c:pt idx="7392">
                  <c:v>2.3643634259273814</c:v>
                </c:pt>
                <c:pt idx="7393">
                  <c:v>2.3646064814815464</c:v>
                </c:pt>
                <c:pt idx="7394">
                  <c:v>2.3648495370357114</c:v>
                </c:pt>
                <c:pt idx="7395">
                  <c:v>2.3650925925898765</c:v>
                </c:pt>
                <c:pt idx="7396">
                  <c:v>2.3653356481440415</c:v>
                </c:pt>
                <c:pt idx="7397">
                  <c:v>2.3655787037054825</c:v>
                </c:pt>
                <c:pt idx="7398">
                  <c:v>2.3658217592596475</c:v>
                </c:pt>
                <c:pt idx="7399">
                  <c:v>2.3660648148138126</c:v>
                </c:pt>
                <c:pt idx="7400">
                  <c:v>2.3663078703679776</c:v>
                </c:pt>
                <c:pt idx="7401">
                  <c:v>2.3665509259221427</c:v>
                </c:pt>
                <c:pt idx="7402">
                  <c:v>2.3667939814835837</c:v>
                </c:pt>
                <c:pt idx="7403">
                  <c:v>2.3670370370377487</c:v>
                </c:pt>
                <c:pt idx="7404">
                  <c:v>2.3672800925919137</c:v>
                </c:pt>
                <c:pt idx="7405">
                  <c:v>2.3675231481460788</c:v>
                </c:pt>
                <c:pt idx="7406">
                  <c:v>2.3677662037002438</c:v>
                </c:pt>
                <c:pt idx="7407">
                  <c:v>2.3680092592616848</c:v>
                </c:pt>
                <c:pt idx="7408">
                  <c:v>2.3682523148158499</c:v>
                </c:pt>
                <c:pt idx="7409">
                  <c:v>2.3684953703700149</c:v>
                </c:pt>
                <c:pt idx="7410">
                  <c:v>2.3687384259241799</c:v>
                </c:pt>
                <c:pt idx="7411">
                  <c:v>2.368981481478345</c:v>
                </c:pt>
                <c:pt idx="7412">
                  <c:v>2.369224537039786</c:v>
                </c:pt>
                <c:pt idx="7413">
                  <c:v>2.369467592593951</c:v>
                </c:pt>
                <c:pt idx="7414">
                  <c:v>2.3697106481481161</c:v>
                </c:pt>
                <c:pt idx="7415">
                  <c:v>2.3699537037022811</c:v>
                </c:pt>
                <c:pt idx="7416">
                  <c:v>2.3701967592564461</c:v>
                </c:pt>
                <c:pt idx="7417">
                  <c:v>2.3704398148178871</c:v>
                </c:pt>
                <c:pt idx="7418">
                  <c:v>2.3706828703720522</c:v>
                </c:pt>
                <c:pt idx="7419">
                  <c:v>2.3709259259262172</c:v>
                </c:pt>
                <c:pt idx="7420">
                  <c:v>2.3711689814803822</c:v>
                </c:pt>
                <c:pt idx="7421">
                  <c:v>2.3714120370345473</c:v>
                </c:pt>
                <c:pt idx="7422">
                  <c:v>2.3716550925887123</c:v>
                </c:pt>
                <c:pt idx="7423">
                  <c:v>2.3718981481501533</c:v>
                </c:pt>
                <c:pt idx="7424">
                  <c:v>2.3721412037043184</c:v>
                </c:pt>
                <c:pt idx="7425">
                  <c:v>2.3723842592584834</c:v>
                </c:pt>
                <c:pt idx="7426">
                  <c:v>2.3726273148126484</c:v>
                </c:pt>
                <c:pt idx="7427">
                  <c:v>2.3728703703668135</c:v>
                </c:pt>
                <c:pt idx="7428">
                  <c:v>2.3731134259282545</c:v>
                </c:pt>
                <c:pt idx="7429">
                  <c:v>2.3733564814824195</c:v>
                </c:pt>
                <c:pt idx="7430">
                  <c:v>2.3735995370365846</c:v>
                </c:pt>
                <c:pt idx="7431">
                  <c:v>2.3738425925907496</c:v>
                </c:pt>
                <c:pt idx="7432">
                  <c:v>2.3740856481449146</c:v>
                </c:pt>
                <c:pt idx="7433">
                  <c:v>2.3743287037063556</c:v>
                </c:pt>
                <c:pt idx="7434">
                  <c:v>2.3745717592605207</c:v>
                </c:pt>
                <c:pt idx="7435">
                  <c:v>2.3748263888914654</c:v>
                </c:pt>
                <c:pt idx="7436">
                  <c:v>2.3750694444456304</c:v>
                </c:pt>
                <c:pt idx="7437">
                  <c:v>2.3753124999997954</c:v>
                </c:pt>
                <c:pt idx="7438">
                  <c:v>2.3755555555539605</c:v>
                </c:pt>
                <c:pt idx="7439">
                  <c:v>2.3757986111081255</c:v>
                </c:pt>
                <c:pt idx="7440">
                  <c:v>2.3760416666695665</c:v>
                </c:pt>
                <c:pt idx="7441">
                  <c:v>2.3762847222237315</c:v>
                </c:pt>
                <c:pt idx="7442">
                  <c:v>2.3765277777778966</c:v>
                </c:pt>
                <c:pt idx="7443">
                  <c:v>2.3767708333320616</c:v>
                </c:pt>
                <c:pt idx="7444">
                  <c:v>2.3770138888862267</c:v>
                </c:pt>
                <c:pt idx="7445">
                  <c:v>2.3772569444403917</c:v>
                </c:pt>
                <c:pt idx="7446">
                  <c:v>2.3775000000018327</c:v>
                </c:pt>
                <c:pt idx="7447">
                  <c:v>2.3777430555559977</c:v>
                </c:pt>
                <c:pt idx="7448">
                  <c:v>2.3779861111101628</c:v>
                </c:pt>
                <c:pt idx="7449">
                  <c:v>2.3782291666643278</c:v>
                </c:pt>
                <c:pt idx="7450">
                  <c:v>2.3784722222184929</c:v>
                </c:pt>
                <c:pt idx="7451">
                  <c:v>2.3787152777799339</c:v>
                </c:pt>
                <c:pt idx="7452">
                  <c:v>2.3789583333340989</c:v>
                </c:pt>
                <c:pt idx="7453">
                  <c:v>2.3792013888882639</c:v>
                </c:pt>
                <c:pt idx="7454">
                  <c:v>2.379444444442429</c:v>
                </c:pt>
                <c:pt idx="7455">
                  <c:v>2.379687499996594</c:v>
                </c:pt>
                <c:pt idx="7456">
                  <c:v>2.379930555558035</c:v>
                </c:pt>
                <c:pt idx="7457">
                  <c:v>2.3801736111122</c:v>
                </c:pt>
                <c:pt idx="7458">
                  <c:v>2.3804166666663651</c:v>
                </c:pt>
                <c:pt idx="7459">
                  <c:v>2.3806597222205301</c:v>
                </c:pt>
                <c:pt idx="7460">
                  <c:v>2.3809027777746952</c:v>
                </c:pt>
                <c:pt idx="7461">
                  <c:v>2.3811458333361362</c:v>
                </c:pt>
                <c:pt idx="7462">
                  <c:v>2.3813888888903012</c:v>
                </c:pt>
                <c:pt idx="7463">
                  <c:v>2.3816319444444662</c:v>
                </c:pt>
                <c:pt idx="7464">
                  <c:v>2.3818749999986313</c:v>
                </c:pt>
                <c:pt idx="7465">
                  <c:v>2.3821180555527963</c:v>
                </c:pt>
                <c:pt idx="7466">
                  <c:v>2.3823611111142373</c:v>
                </c:pt>
                <c:pt idx="7467">
                  <c:v>2.3826041666684024</c:v>
                </c:pt>
                <c:pt idx="7468">
                  <c:v>2.3828472222225674</c:v>
                </c:pt>
                <c:pt idx="7469">
                  <c:v>2.3830902777767324</c:v>
                </c:pt>
                <c:pt idx="7470">
                  <c:v>2.3833333333308975</c:v>
                </c:pt>
                <c:pt idx="7471">
                  <c:v>2.3835763888850625</c:v>
                </c:pt>
                <c:pt idx="7472">
                  <c:v>2.3838194444465035</c:v>
                </c:pt>
                <c:pt idx="7473">
                  <c:v>2.3840625000006685</c:v>
                </c:pt>
                <c:pt idx="7474">
                  <c:v>2.3843055555548336</c:v>
                </c:pt>
                <c:pt idx="7475">
                  <c:v>2.3845486111089986</c:v>
                </c:pt>
                <c:pt idx="7476">
                  <c:v>2.3847916666631637</c:v>
                </c:pt>
                <c:pt idx="7477">
                  <c:v>2.3850347222246047</c:v>
                </c:pt>
                <c:pt idx="7478">
                  <c:v>2.3852777777787697</c:v>
                </c:pt>
                <c:pt idx="7479">
                  <c:v>2.3855208333329347</c:v>
                </c:pt>
                <c:pt idx="7480">
                  <c:v>2.3857638888870998</c:v>
                </c:pt>
                <c:pt idx="7481">
                  <c:v>2.3860069444412648</c:v>
                </c:pt>
                <c:pt idx="7482">
                  <c:v>2.3862500000027058</c:v>
                </c:pt>
                <c:pt idx="7483">
                  <c:v>2.3865046296263746</c:v>
                </c:pt>
                <c:pt idx="7484">
                  <c:v>2.3867476851878155</c:v>
                </c:pt>
                <c:pt idx="7485">
                  <c:v>2.3869907407419806</c:v>
                </c:pt>
                <c:pt idx="7486">
                  <c:v>2.3872337962961456</c:v>
                </c:pt>
                <c:pt idx="7487">
                  <c:v>2.3874768518503107</c:v>
                </c:pt>
                <c:pt idx="7488">
                  <c:v>2.3877199074044757</c:v>
                </c:pt>
                <c:pt idx="7489">
                  <c:v>2.3879629629659167</c:v>
                </c:pt>
                <c:pt idx="7490">
                  <c:v>2.3882060185200817</c:v>
                </c:pt>
                <c:pt idx="7491">
                  <c:v>2.3884490740742468</c:v>
                </c:pt>
                <c:pt idx="7492">
                  <c:v>2.3886921296284118</c:v>
                </c:pt>
                <c:pt idx="7493">
                  <c:v>2.3889351851825769</c:v>
                </c:pt>
                <c:pt idx="7494">
                  <c:v>2.3891782407367419</c:v>
                </c:pt>
                <c:pt idx="7495">
                  <c:v>2.3894212962981829</c:v>
                </c:pt>
                <c:pt idx="7496">
                  <c:v>2.3896643518523479</c:v>
                </c:pt>
                <c:pt idx="7497">
                  <c:v>2.389907407406513</c:v>
                </c:pt>
                <c:pt idx="7498">
                  <c:v>2.390150462960678</c:v>
                </c:pt>
                <c:pt idx="7499">
                  <c:v>2.3903935185148431</c:v>
                </c:pt>
                <c:pt idx="7500">
                  <c:v>2.390636574076284</c:v>
                </c:pt>
                <c:pt idx="7501">
                  <c:v>2.3908796296304491</c:v>
                </c:pt>
                <c:pt idx="7502">
                  <c:v>2.3911226851846141</c:v>
                </c:pt>
                <c:pt idx="7503">
                  <c:v>2.3913657407387792</c:v>
                </c:pt>
                <c:pt idx="7504">
                  <c:v>2.3916087962929442</c:v>
                </c:pt>
                <c:pt idx="7505">
                  <c:v>2.3918518518543852</c:v>
                </c:pt>
                <c:pt idx="7506">
                  <c:v>2.3920949074085502</c:v>
                </c:pt>
                <c:pt idx="7507">
                  <c:v>2.3923379629627153</c:v>
                </c:pt>
                <c:pt idx="7508">
                  <c:v>2.3925810185168803</c:v>
                </c:pt>
                <c:pt idx="7509">
                  <c:v>2.3928240740710454</c:v>
                </c:pt>
                <c:pt idx="7510">
                  <c:v>2.3930671296324864</c:v>
                </c:pt>
                <c:pt idx="7511">
                  <c:v>2.3933101851866514</c:v>
                </c:pt>
                <c:pt idx="7512">
                  <c:v>2.3935532407408164</c:v>
                </c:pt>
                <c:pt idx="7513">
                  <c:v>2.3937962962949815</c:v>
                </c:pt>
                <c:pt idx="7514">
                  <c:v>2.3940393518491465</c:v>
                </c:pt>
                <c:pt idx="7515">
                  <c:v>2.3942824074033116</c:v>
                </c:pt>
                <c:pt idx="7516">
                  <c:v>2.3945254629647525</c:v>
                </c:pt>
                <c:pt idx="7517">
                  <c:v>2.3947685185189176</c:v>
                </c:pt>
                <c:pt idx="7518">
                  <c:v>2.3950115740730826</c:v>
                </c:pt>
                <c:pt idx="7519">
                  <c:v>2.3952546296272477</c:v>
                </c:pt>
                <c:pt idx="7520">
                  <c:v>2.3954976851814127</c:v>
                </c:pt>
                <c:pt idx="7521">
                  <c:v>2.3957407407428537</c:v>
                </c:pt>
                <c:pt idx="7522">
                  <c:v>2.3959837962970187</c:v>
                </c:pt>
                <c:pt idx="7523">
                  <c:v>2.3962268518511838</c:v>
                </c:pt>
                <c:pt idx="7524">
                  <c:v>2.3964699074053488</c:v>
                </c:pt>
                <c:pt idx="7525">
                  <c:v>2.3967129629595139</c:v>
                </c:pt>
                <c:pt idx="7526">
                  <c:v>2.3969560185209549</c:v>
                </c:pt>
                <c:pt idx="7527">
                  <c:v>2.3971990740751199</c:v>
                </c:pt>
                <c:pt idx="7528">
                  <c:v>2.3974421296292849</c:v>
                </c:pt>
                <c:pt idx="7529">
                  <c:v>2.39768518518345</c:v>
                </c:pt>
                <c:pt idx="7530">
                  <c:v>2.397928240737615</c:v>
                </c:pt>
                <c:pt idx="7531">
                  <c:v>2.3981828703685597</c:v>
                </c:pt>
                <c:pt idx="7532">
                  <c:v>2.3984259259227247</c:v>
                </c:pt>
                <c:pt idx="7533">
                  <c:v>2.3986689814841657</c:v>
                </c:pt>
                <c:pt idx="7534">
                  <c:v>2.3989120370383308</c:v>
                </c:pt>
                <c:pt idx="7535">
                  <c:v>2.3991550925924958</c:v>
                </c:pt>
                <c:pt idx="7536">
                  <c:v>2.3993981481466609</c:v>
                </c:pt>
                <c:pt idx="7537">
                  <c:v>2.3996412037008259</c:v>
                </c:pt>
                <c:pt idx="7538">
                  <c:v>2.3998842592622669</c:v>
                </c:pt>
                <c:pt idx="7539">
                  <c:v>2.4001273148164319</c:v>
                </c:pt>
                <c:pt idx="7540">
                  <c:v>2.400370370370597</c:v>
                </c:pt>
                <c:pt idx="7541">
                  <c:v>2.400613425924762</c:v>
                </c:pt>
                <c:pt idx="7542">
                  <c:v>2.4008564814789271</c:v>
                </c:pt>
                <c:pt idx="7543">
                  <c:v>2.4010995370330921</c:v>
                </c:pt>
                <c:pt idx="7544">
                  <c:v>2.4013425925945331</c:v>
                </c:pt>
                <c:pt idx="7545">
                  <c:v>2.4015856481486981</c:v>
                </c:pt>
                <c:pt idx="7546">
                  <c:v>2.4018287037028632</c:v>
                </c:pt>
                <c:pt idx="7547">
                  <c:v>2.4020717592570282</c:v>
                </c:pt>
                <c:pt idx="7548">
                  <c:v>2.4023148148111932</c:v>
                </c:pt>
                <c:pt idx="7549">
                  <c:v>2.4025578703726342</c:v>
                </c:pt>
                <c:pt idx="7550">
                  <c:v>2.4028009259267993</c:v>
                </c:pt>
                <c:pt idx="7551">
                  <c:v>2.4030439814809643</c:v>
                </c:pt>
                <c:pt idx="7552">
                  <c:v>2.4032870370351294</c:v>
                </c:pt>
                <c:pt idx="7553">
                  <c:v>2.4035300925892944</c:v>
                </c:pt>
                <c:pt idx="7554">
                  <c:v>2.4037731481507354</c:v>
                </c:pt>
                <c:pt idx="7555">
                  <c:v>2.4040162037049004</c:v>
                </c:pt>
                <c:pt idx="7556">
                  <c:v>2.4042592592590655</c:v>
                </c:pt>
                <c:pt idx="7557">
                  <c:v>2.4045023148132305</c:v>
                </c:pt>
                <c:pt idx="7558">
                  <c:v>2.4047453703673956</c:v>
                </c:pt>
                <c:pt idx="7559">
                  <c:v>2.4049884259288365</c:v>
                </c:pt>
                <c:pt idx="7560">
                  <c:v>2.4052314814830016</c:v>
                </c:pt>
                <c:pt idx="7561">
                  <c:v>2.4054745370371666</c:v>
                </c:pt>
                <c:pt idx="7562">
                  <c:v>2.4057175925913317</c:v>
                </c:pt>
                <c:pt idx="7563">
                  <c:v>2.4059606481454967</c:v>
                </c:pt>
                <c:pt idx="7564">
                  <c:v>2.4062037036996617</c:v>
                </c:pt>
                <c:pt idx="7565">
                  <c:v>2.4064467592611027</c:v>
                </c:pt>
                <c:pt idx="7566">
                  <c:v>2.4066898148152678</c:v>
                </c:pt>
                <c:pt idx="7567">
                  <c:v>2.4069328703694328</c:v>
                </c:pt>
                <c:pt idx="7568">
                  <c:v>2.4071759259235979</c:v>
                </c:pt>
                <c:pt idx="7569">
                  <c:v>2.4074189814777629</c:v>
                </c:pt>
                <c:pt idx="7570">
                  <c:v>2.4076620370392039</c:v>
                </c:pt>
                <c:pt idx="7571">
                  <c:v>2.4079050925933689</c:v>
                </c:pt>
                <c:pt idx="7572">
                  <c:v>2.408148148147534</c:v>
                </c:pt>
                <c:pt idx="7573">
                  <c:v>2.408391203701699</c:v>
                </c:pt>
                <c:pt idx="7574">
                  <c:v>2.4086342592558641</c:v>
                </c:pt>
                <c:pt idx="7575">
                  <c:v>2.408877314817305</c:v>
                </c:pt>
                <c:pt idx="7576">
                  <c:v>2.4091203703714701</c:v>
                </c:pt>
                <c:pt idx="7577">
                  <c:v>2.4093634259256351</c:v>
                </c:pt>
                <c:pt idx="7578">
                  <c:v>2.4096064814798002</c:v>
                </c:pt>
                <c:pt idx="7579">
                  <c:v>2.4098495370339652</c:v>
                </c:pt>
                <c:pt idx="7580">
                  <c:v>2.4101041666649099</c:v>
                </c:pt>
                <c:pt idx="7581">
                  <c:v>2.4103472222190749</c:v>
                </c:pt>
                <c:pt idx="7582">
                  <c:v>2.4105902777805159</c:v>
                </c:pt>
                <c:pt idx="7583">
                  <c:v>2.410833333334681</c:v>
                </c:pt>
                <c:pt idx="7584">
                  <c:v>2.411076388888846</c:v>
                </c:pt>
                <c:pt idx="7585">
                  <c:v>2.4113194444430111</c:v>
                </c:pt>
                <c:pt idx="7586">
                  <c:v>2.4115624999971761</c:v>
                </c:pt>
                <c:pt idx="7587">
                  <c:v>2.4118055555586171</c:v>
                </c:pt>
                <c:pt idx="7588">
                  <c:v>2.4120486111127821</c:v>
                </c:pt>
                <c:pt idx="7589">
                  <c:v>2.4122916666669472</c:v>
                </c:pt>
                <c:pt idx="7590">
                  <c:v>2.4125347222211122</c:v>
                </c:pt>
                <c:pt idx="7591">
                  <c:v>2.4127777777752772</c:v>
                </c:pt>
                <c:pt idx="7592">
                  <c:v>2.4130208333294423</c:v>
                </c:pt>
                <c:pt idx="7593">
                  <c:v>2.4132638888908833</c:v>
                </c:pt>
                <c:pt idx="7594">
                  <c:v>2.4135069444450483</c:v>
                </c:pt>
                <c:pt idx="7595">
                  <c:v>2.4137499999992134</c:v>
                </c:pt>
                <c:pt idx="7596">
                  <c:v>2.4139930555533784</c:v>
                </c:pt>
                <c:pt idx="7597">
                  <c:v>2.4142361111075434</c:v>
                </c:pt>
                <c:pt idx="7598">
                  <c:v>2.4144791666689844</c:v>
                </c:pt>
                <c:pt idx="7599">
                  <c:v>2.4147222222231495</c:v>
                </c:pt>
                <c:pt idx="7600">
                  <c:v>2.4149652777773145</c:v>
                </c:pt>
                <c:pt idx="7601">
                  <c:v>2.4152083333314796</c:v>
                </c:pt>
                <c:pt idx="7602">
                  <c:v>2.4154513888856446</c:v>
                </c:pt>
                <c:pt idx="7603">
                  <c:v>2.4156944444470856</c:v>
                </c:pt>
                <c:pt idx="7604">
                  <c:v>2.4159375000012506</c:v>
                </c:pt>
                <c:pt idx="7605">
                  <c:v>2.4161805555554157</c:v>
                </c:pt>
                <c:pt idx="7606">
                  <c:v>2.4164236111095807</c:v>
                </c:pt>
                <c:pt idx="7607">
                  <c:v>2.4166666666637457</c:v>
                </c:pt>
                <c:pt idx="7608">
                  <c:v>2.4169097222251867</c:v>
                </c:pt>
                <c:pt idx="7609">
                  <c:v>2.4171527777793518</c:v>
                </c:pt>
                <c:pt idx="7610">
                  <c:v>2.4173958333335168</c:v>
                </c:pt>
                <c:pt idx="7611">
                  <c:v>2.4176388888876819</c:v>
                </c:pt>
                <c:pt idx="7612">
                  <c:v>2.4178819444418469</c:v>
                </c:pt>
                <c:pt idx="7613">
                  <c:v>2.4181249999960119</c:v>
                </c:pt>
                <c:pt idx="7614">
                  <c:v>2.4183680555574529</c:v>
                </c:pt>
                <c:pt idx="7615">
                  <c:v>2.418611111111618</c:v>
                </c:pt>
                <c:pt idx="7616">
                  <c:v>2.418854166665783</c:v>
                </c:pt>
                <c:pt idx="7617">
                  <c:v>2.4190972222199481</c:v>
                </c:pt>
                <c:pt idx="7618">
                  <c:v>2.4193402777741131</c:v>
                </c:pt>
                <c:pt idx="7619">
                  <c:v>2.4195833333355541</c:v>
                </c:pt>
                <c:pt idx="7620">
                  <c:v>2.4198263888897191</c:v>
                </c:pt>
                <c:pt idx="7621">
                  <c:v>2.4200694444438842</c:v>
                </c:pt>
                <c:pt idx="7622">
                  <c:v>2.4203124999980492</c:v>
                </c:pt>
                <c:pt idx="7623">
                  <c:v>2.4205555555522142</c:v>
                </c:pt>
                <c:pt idx="7624">
                  <c:v>2.4207986111136552</c:v>
                </c:pt>
                <c:pt idx="7625">
                  <c:v>2.4210416666678203</c:v>
                </c:pt>
                <c:pt idx="7626">
                  <c:v>2.4212847222219853</c:v>
                </c:pt>
                <c:pt idx="7627">
                  <c:v>2.4215277777761504</c:v>
                </c:pt>
                <c:pt idx="7628">
                  <c:v>2.4217824074070951</c:v>
                </c:pt>
                <c:pt idx="7629">
                  <c:v>2.4220254629612601</c:v>
                </c:pt>
                <c:pt idx="7630">
                  <c:v>2.4222685185154251</c:v>
                </c:pt>
                <c:pt idx="7631">
                  <c:v>2.4225115740768661</c:v>
                </c:pt>
                <c:pt idx="7632">
                  <c:v>2.4227546296310312</c:v>
                </c:pt>
                <c:pt idx="7633">
                  <c:v>2.4229976851851962</c:v>
                </c:pt>
                <c:pt idx="7634">
                  <c:v>2.4232407407393612</c:v>
                </c:pt>
                <c:pt idx="7635">
                  <c:v>2.4234837962935263</c:v>
                </c:pt>
                <c:pt idx="7636">
                  <c:v>2.4237268518549673</c:v>
                </c:pt>
                <c:pt idx="7637">
                  <c:v>2.4239699074091323</c:v>
                </c:pt>
                <c:pt idx="7638">
                  <c:v>2.4242129629632974</c:v>
                </c:pt>
                <c:pt idx="7639">
                  <c:v>2.4244560185174624</c:v>
                </c:pt>
                <c:pt idx="7640">
                  <c:v>2.4246990740716274</c:v>
                </c:pt>
                <c:pt idx="7641">
                  <c:v>2.4249421296257925</c:v>
                </c:pt>
                <c:pt idx="7642">
                  <c:v>2.4251851851872335</c:v>
                </c:pt>
                <c:pt idx="7643">
                  <c:v>2.4254282407413985</c:v>
                </c:pt>
                <c:pt idx="7644">
                  <c:v>2.4256712962955636</c:v>
                </c:pt>
                <c:pt idx="7645">
                  <c:v>2.4259143518497286</c:v>
                </c:pt>
                <c:pt idx="7646">
                  <c:v>2.4261574074038936</c:v>
                </c:pt>
                <c:pt idx="7647">
                  <c:v>2.4264004629653346</c:v>
                </c:pt>
                <c:pt idx="7648">
                  <c:v>2.4266435185194997</c:v>
                </c:pt>
                <c:pt idx="7649">
                  <c:v>2.4268865740736647</c:v>
                </c:pt>
                <c:pt idx="7650">
                  <c:v>2.4271296296278297</c:v>
                </c:pt>
                <c:pt idx="7651">
                  <c:v>2.4273726851819948</c:v>
                </c:pt>
                <c:pt idx="7652">
                  <c:v>2.4276157407434358</c:v>
                </c:pt>
                <c:pt idx="7653">
                  <c:v>2.4278587962976008</c:v>
                </c:pt>
                <c:pt idx="7654">
                  <c:v>2.4281018518517659</c:v>
                </c:pt>
                <c:pt idx="7655">
                  <c:v>2.4283449074059309</c:v>
                </c:pt>
                <c:pt idx="7656">
                  <c:v>2.4285879629600959</c:v>
                </c:pt>
                <c:pt idx="7657">
                  <c:v>2.4288310185215369</c:v>
                </c:pt>
                <c:pt idx="7658">
                  <c:v>2.429074074075702</c:v>
                </c:pt>
                <c:pt idx="7659">
                  <c:v>2.429317129629867</c:v>
                </c:pt>
                <c:pt idx="7660">
                  <c:v>2.4295601851840321</c:v>
                </c:pt>
                <c:pt idx="7661">
                  <c:v>2.4298032407381971</c:v>
                </c:pt>
                <c:pt idx="7662">
                  <c:v>2.4300462962923621</c:v>
                </c:pt>
                <c:pt idx="7663">
                  <c:v>2.4302893518538031</c:v>
                </c:pt>
                <c:pt idx="7664">
                  <c:v>2.4305324074079682</c:v>
                </c:pt>
                <c:pt idx="7665">
                  <c:v>2.4307754629621332</c:v>
                </c:pt>
                <c:pt idx="7666">
                  <c:v>2.4310185185162982</c:v>
                </c:pt>
                <c:pt idx="7667">
                  <c:v>2.4312615740704633</c:v>
                </c:pt>
                <c:pt idx="7668">
                  <c:v>2.4315046296319043</c:v>
                </c:pt>
                <c:pt idx="7669">
                  <c:v>2.4317476851860693</c:v>
                </c:pt>
                <c:pt idx="7670">
                  <c:v>2.4319907407402344</c:v>
                </c:pt>
                <c:pt idx="7671">
                  <c:v>2.4322337962943994</c:v>
                </c:pt>
                <c:pt idx="7672">
                  <c:v>2.4324768518485644</c:v>
                </c:pt>
                <c:pt idx="7673">
                  <c:v>2.4327199074100054</c:v>
                </c:pt>
                <c:pt idx="7674">
                  <c:v>2.4329629629641705</c:v>
                </c:pt>
                <c:pt idx="7675">
                  <c:v>2.4332060185183355</c:v>
                </c:pt>
                <c:pt idx="7676">
                  <c:v>2.4334606481492802</c:v>
                </c:pt>
                <c:pt idx="7677">
                  <c:v>2.4337037037034452</c:v>
                </c:pt>
                <c:pt idx="7678">
                  <c:v>2.4339467592576103</c:v>
                </c:pt>
                <c:pt idx="7679">
                  <c:v>2.4341898148117753</c:v>
                </c:pt>
                <c:pt idx="7680">
                  <c:v>2.4344328703732163</c:v>
                </c:pt>
                <c:pt idx="7681">
                  <c:v>2.4346759259273814</c:v>
                </c:pt>
                <c:pt idx="7682">
                  <c:v>2.4349189814815464</c:v>
                </c:pt>
                <c:pt idx="7683">
                  <c:v>2.4351620370357114</c:v>
                </c:pt>
                <c:pt idx="7684">
                  <c:v>2.4354050925898765</c:v>
                </c:pt>
                <c:pt idx="7685">
                  <c:v>2.4356481481440415</c:v>
                </c:pt>
                <c:pt idx="7686">
                  <c:v>2.4358912037054825</c:v>
                </c:pt>
                <c:pt idx="7687">
                  <c:v>2.4361342592596475</c:v>
                </c:pt>
                <c:pt idx="7688">
                  <c:v>2.4363773148138126</c:v>
                </c:pt>
                <c:pt idx="7689">
                  <c:v>2.4366203703679776</c:v>
                </c:pt>
                <c:pt idx="7690">
                  <c:v>2.4368634259221427</c:v>
                </c:pt>
                <c:pt idx="7691">
                  <c:v>2.4371064814835837</c:v>
                </c:pt>
                <c:pt idx="7692">
                  <c:v>2.4373495370377487</c:v>
                </c:pt>
                <c:pt idx="7693">
                  <c:v>2.4375925925919137</c:v>
                </c:pt>
                <c:pt idx="7694">
                  <c:v>2.4378356481460788</c:v>
                </c:pt>
                <c:pt idx="7695">
                  <c:v>2.4380787037002438</c:v>
                </c:pt>
                <c:pt idx="7696">
                  <c:v>2.4383217592616848</c:v>
                </c:pt>
                <c:pt idx="7697">
                  <c:v>2.4385648148158499</c:v>
                </c:pt>
                <c:pt idx="7698">
                  <c:v>2.4388078703700149</c:v>
                </c:pt>
                <c:pt idx="7699">
                  <c:v>2.4390509259241799</c:v>
                </c:pt>
                <c:pt idx="7700">
                  <c:v>2.439293981478345</c:v>
                </c:pt>
                <c:pt idx="7701">
                  <c:v>2.439537037039786</c:v>
                </c:pt>
                <c:pt idx="7702">
                  <c:v>2.439780092593951</c:v>
                </c:pt>
                <c:pt idx="7703">
                  <c:v>2.4400231481481161</c:v>
                </c:pt>
                <c:pt idx="7704">
                  <c:v>2.4402662037022811</c:v>
                </c:pt>
                <c:pt idx="7705">
                  <c:v>2.4405092592564461</c:v>
                </c:pt>
                <c:pt idx="7706">
                  <c:v>2.4407523148178871</c:v>
                </c:pt>
                <c:pt idx="7707">
                  <c:v>2.4409953703720522</c:v>
                </c:pt>
                <c:pt idx="7708">
                  <c:v>2.4412384259262172</c:v>
                </c:pt>
                <c:pt idx="7709">
                  <c:v>2.4414814814803822</c:v>
                </c:pt>
                <c:pt idx="7710">
                  <c:v>2.4417245370345473</c:v>
                </c:pt>
                <c:pt idx="7711">
                  <c:v>2.4419675925887123</c:v>
                </c:pt>
                <c:pt idx="7712">
                  <c:v>2.4422106481501533</c:v>
                </c:pt>
                <c:pt idx="7713">
                  <c:v>2.4424537037043184</c:v>
                </c:pt>
                <c:pt idx="7714">
                  <c:v>2.4426967592584834</c:v>
                </c:pt>
                <c:pt idx="7715">
                  <c:v>2.4429398148126484</c:v>
                </c:pt>
                <c:pt idx="7716">
                  <c:v>2.4431828703668135</c:v>
                </c:pt>
                <c:pt idx="7717">
                  <c:v>2.4434259259282545</c:v>
                </c:pt>
                <c:pt idx="7718">
                  <c:v>2.4436689814824195</c:v>
                </c:pt>
                <c:pt idx="7719">
                  <c:v>2.4439120370365846</c:v>
                </c:pt>
                <c:pt idx="7720">
                  <c:v>2.4441550925907496</c:v>
                </c:pt>
                <c:pt idx="7721">
                  <c:v>2.4443981481449146</c:v>
                </c:pt>
                <c:pt idx="7722">
                  <c:v>2.4446412037063556</c:v>
                </c:pt>
                <c:pt idx="7723">
                  <c:v>2.4448842592605207</c:v>
                </c:pt>
                <c:pt idx="7724">
                  <c:v>2.4451273148146857</c:v>
                </c:pt>
                <c:pt idx="7725">
                  <c:v>2.4453819444456304</c:v>
                </c:pt>
                <c:pt idx="7726">
                  <c:v>2.4456249999997954</c:v>
                </c:pt>
                <c:pt idx="7727">
                  <c:v>2.4458680555539605</c:v>
                </c:pt>
                <c:pt idx="7728">
                  <c:v>2.4461111111081255</c:v>
                </c:pt>
                <c:pt idx="7729">
                  <c:v>2.4463541666695665</c:v>
                </c:pt>
                <c:pt idx="7730">
                  <c:v>2.4465972222237315</c:v>
                </c:pt>
                <c:pt idx="7731">
                  <c:v>2.4468402777778966</c:v>
                </c:pt>
                <c:pt idx="7732">
                  <c:v>2.4470833333320616</c:v>
                </c:pt>
                <c:pt idx="7733">
                  <c:v>2.4473263888862267</c:v>
                </c:pt>
                <c:pt idx="7734">
                  <c:v>2.4475694444403917</c:v>
                </c:pt>
                <c:pt idx="7735">
                  <c:v>2.4478125000018327</c:v>
                </c:pt>
                <c:pt idx="7736">
                  <c:v>2.4480555555559977</c:v>
                </c:pt>
                <c:pt idx="7737">
                  <c:v>2.4482986111101628</c:v>
                </c:pt>
                <c:pt idx="7738">
                  <c:v>2.4485416666643278</c:v>
                </c:pt>
                <c:pt idx="7739">
                  <c:v>2.4487847222184929</c:v>
                </c:pt>
                <c:pt idx="7740">
                  <c:v>2.4490277777799339</c:v>
                </c:pt>
                <c:pt idx="7741">
                  <c:v>2.4492708333340989</c:v>
                </c:pt>
                <c:pt idx="7742">
                  <c:v>2.4495138888882639</c:v>
                </c:pt>
                <c:pt idx="7743">
                  <c:v>2.449756944442429</c:v>
                </c:pt>
                <c:pt idx="7744">
                  <c:v>2.449999999996594</c:v>
                </c:pt>
                <c:pt idx="7745">
                  <c:v>2.450243055558035</c:v>
                </c:pt>
                <c:pt idx="7746">
                  <c:v>2.4504861111122</c:v>
                </c:pt>
                <c:pt idx="7747">
                  <c:v>2.4507291666663651</c:v>
                </c:pt>
                <c:pt idx="7748">
                  <c:v>2.4509722222205301</c:v>
                </c:pt>
                <c:pt idx="7749">
                  <c:v>2.4512152777746952</c:v>
                </c:pt>
                <c:pt idx="7750">
                  <c:v>2.4514583333361362</c:v>
                </c:pt>
                <c:pt idx="7751">
                  <c:v>2.4517013888903012</c:v>
                </c:pt>
                <c:pt idx="7752">
                  <c:v>2.4519444444444662</c:v>
                </c:pt>
                <c:pt idx="7753">
                  <c:v>2.4521874999986313</c:v>
                </c:pt>
                <c:pt idx="7754">
                  <c:v>2.4524305555527963</c:v>
                </c:pt>
                <c:pt idx="7755">
                  <c:v>2.4526736111142373</c:v>
                </c:pt>
                <c:pt idx="7756">
                  <c:v>2.4529166666684024</c:v>
                </c:pt>
                <c:pt idx="7757">
                  <c:v>2.4531597222225674</c:v>
                </c:pt>
                <c:pt idx="7758">
                  <c:v>2.4534027777767324</c:v>
                </c:pt>
                <c:pt idx="7759">
                  <c:v>2.4536458333308975</c:v>
                </c:pt>
                <c:pt idx="7760">
                  <c:v>2.4538888888850625</c:v>
                </c:pt>
                <c:pt idx="7761">
                  <c:v>2.4541319444465035</c:v>
                </c:pt>
                <c:pt idx="7762">
                  <c:v>2.4543750000006685</c:v>
                </c:pt>
                <c:pt idx="7763">
                  <c:v>2.4546180555548336</c:v>
                </c:pt>
                <c:pt idx="7764">
                  <c:v>2.4548611111089986</c:v>
                </c:pt>
                <c:pt idx="7765">
                  <c:v>2.4551041666631637</c:v>
                </c:pt>
                <c:pt idx="7766">
                  <c:v>2.4553472222246047</c:v>
                </c:pt>
                <c:pt idx="7767">
                  <c:v>2.4555902777787697</c:v>
                </c:pt>
                <c:pt idx="7768">
                  <c:v>2.4558333333329347</c:v>
                </c:pt>
                <c:pt idx="7769">
                  <c:v>2.4560763888870998</c:v>
                </c:pt>
                <c:pt idx="7770">
                  <c:v>2.4563194444412648</c:v>
                </c:pt>
                <c:pt idx="7771">
                  <c:v>2.4565625000027058</c:v>
                </c:pt>
                <c:pt idx="7772">
                  <c:v>2.4568055555568709</c:v>
                </c:pt>
                <c:pt idx="7773">
                  <c:v>2.4570601851878155</c:v>
                </c:pt>
                <c:pt idx="7774">
                  <c:v>2.4573032407419806</c:v>
                </c:pt>
                <c:pt idx="7775">
                  <c:v>2.4575462962961456</c:v>
                </c:pt>
                <c:pt idx="7776">
                  <c:v>2.4577893518503107</c:v>
                </c:pt>
                <c:pt idx="7777">
                  <c:v>2.4580324074044757</c:v>
                </c:pt>
                <c:pt idx="7778">
                  <c:v>2.4582754629659167</c:v>
                </c:pt>
                <c:pt idx="7779">
                  <c:v>2.4585185185200817</c:v>
                </c:pt>
                <c:pt idx="7780">
                  <c:v>2.4587615740742468</c:v>
                </c:pt>
                <c:pt idx="7781">
                  <c:v>2.4590046296284118</c:v>
                </c:pt>
                <c:pt idx="7782">
                  <c:v>2.4592476851825769</c:v>
                </c:pt>
                <c:pt idx="7783">
                  <c:v>2.4594907407367419</c:v>
                </c:pt>
                <c:pt idx="7784">
                  <c:v>2.4597337962981829</c:v>
                </c:pt>
                <c:pt idx="7785">
                  <c:v>2.4599768518523479</c:v>
                </c:pt>
                <c:pt idx="7786">
                  <c:v>2.460219907406513</c:v>
                </c:pt>
                <c:pt idx="7787">
                  <c:v>2.460462962960678</c:v>
                </c:pt>
                <c:pt idx="7788">
                  <c:v>2.4607060185148431</c:v>
                </c:pt>
                <c:pt idx="7789">
                  <c:v>2.460949074076284</c:v>
                </c:pt>
                <c:pt idx="7790">
                  <c:v>2.4611921296304491</c:v>
                </c:pt>
                <c:pt idx="7791">
                  <c:v>2.4614351851846141</c:v>
                </c:pt>
                <c:pt idx="7792">
                  <c:v>2.4616782407387792</c:v>
                </c:pt>
                <c:pt idx="7793">
                  <c:v>2.4619212962929442</c:v>
                </c:pt>
                <c:pt idx="7794">
                  <c:v>2.4621643518543852</c:v>
                </c:pt>
                <c:pt idx="7795">
                  <c:v>2.4624074074085502</c:v>
                </c:pt>
                <c:pt idx="7796">
                  <c:v>2.4626504629627153</c:v>
                </c:pt>
                <c:pt idx="7797">
                  <c:v>2.4628935185168803</c:v>
                </c:pt>
                <c:pt idx="7798">
                  <c:v>2.4631365740710454</c:v>
                </c:pt>
                <c:pt idx="7799">
                  <c:v>2.4633796296324864</c:v>
                </c:pt>
                <c:pt idx="7800">
                  <c:v>2.4636226851866514</c:v>
                </c:pt>
                <c:pt idx="7801">
                  <c:v>2.4638657407408164</c:v>
                </c:pt>
                <c:pt idx="7802">
                  <c:v>2.4641087962949815</c:v>
                </c:pt>
                <c:pt idx="7803">
                  <c:v>2.4643518518491465</c:v>
                </c:pt>
                <c:pt idx="7804">
                  <c:v>2.4645949074033116</c:v>
                </c:pt>
                <c:pt idx="7805">
                  <c:v>2.4648379629647525</c:v>
                </c:pt>
                <c:pt idx="7806">
                  <c:v>2.4650810185189176</c:v>
                </c:pt>
                <c:pt idx="7807">
                  <c:v>2.4653240740730826</c:v>
                </c:pt>
                <c:pt idx="7808">
                  <c:v>2.4655671296272477</c:v>
                </c:pt>
                <c:pt idx="7809">
                  <c:v>2.4658101851814127</c:v>
                </c:pt>
                <c:pt idx="7810">
                  <c:v>2.4660532407428537</c:v>
                </c:pt>
                <c:pt idx="7811">
                  <c:v>2.4662962962970187</c:v>
                </c:pt>
                <c:pt idx="7812">
                  <c:v>2.4665393518511838</c:v>
                </c:pt>
                <c:pt idx="7813">
                  <c:v>2.4667824074053488</c:v>
                </c:pt>
                <c:pt idx="7814">
                  <c:v>2.4670254629595139</c:v>
                </c:pt>
                <c:pt idx="7815">
                  <c:v>2.4672685185209549</c:v>
                </c:pt>
                <c:pt idx="7816">
                  <c:v>2.4675115740751199</c:v>
                </c:pt>
                <c:pt idx="7817">
                  <c:v>2.4677546296292849</c:v>
                </c:pt>
                <c:pt idx="7818">
                  <c:v>2.46799768518345</c:v>
                </c:pt>
                <c:pt idx="7819">
                  <c:v>2.468240740737615</c:v>
                </c:pt>
                <c:pt idx="7820">
                  <c:v>2.468483796299056</c:v>
                </c:pt>
                <c:pt idx="7821">
                  <c:v>2.4687384259227247</c:v>
                </c:pt>
                <c:pt idx="7822">
                  <c:v>2.4689814814841657</c:v>
                </c:pt>
                <c:pt idx="7823">
                  <c:v>2.4692245370383308</c:v>
                </c:pt>
                <c:pt idx="7824">
                  <c:v>2.4694675925924958</c:v>
                </c:pt>
                <c:pt idx="7825">
                  <c:v>2.4697106481466609</c:v>
                </c:pt>
                <c:pt idx="7826">
                  <c:v>2.4699537037008259</c:v>
                </c:pt>
                <c:pt idx="7827">
                  <c:v>2.4701967592622669</c:v>
                </c:pt>
                <c:pt idx="7828">
                  <c:v>2.4704398148164319</c:v>
                </c:pt>
                <c:pt idx="7829">
                  <c:v>2.470682870370597</c:v>
                </c:pt>
                <c:pt idx="7830">
                  <c:v>2.470925925924762</c:v>
                </c:pt>
                <c:pt idx="7831">
                  <c:v>2.4711689814789271</c:v>
                </c:pt>
                <c:pt idx="7832">
                  <c:v>2.4714120370330921</c:v>
                </c:pt>
                <c:pt idx="7833">
                  <c:v>2.4716550925945331</c:v>
                </c:pt>
                <c:pt idx="7834">
                  <c:v>2.4718981481486981</c:v>
                </c:pt>
                <c:pt idx="7835">
                  <c:v>2.4721412037028632</c:v>
                </c:pt>
                <c:pt idx="7836">
                  <c:v>2.4723842592570282</c:v>
                </c:pt>
                <c:pt idx="7837">
                  <c:v>2.4726273148111932</c:v>
                </c:pt>
                <c:pt idx="7838">
                  <c:v>2.4728703703726342</c:v>
                </c:pt>
                <c:pt idx="7839">
                  <c:v>2.4731134259267993</c:v>
                </c:pt>
                <c:pt idx="7840">
                  <c:v>2.4733564814809643</c:v>
                </c:pt>
                <c:pt idx="7841">
                  <c:v>2.4735995370351294</c:v>
                </c:pt>
                <c:pt idx="7842">
                  <c:v>2.4738425925892944</c:v>
                </c:pt>
                <c:pt idx="7843">
                  <c:v>2.4740856481507354</c:v>
                </c:pt>
                <c:pt idx="7844">
                  <c:v>2.4743287037049004</c:v>
                </c:pt>
                <c:pt idx="7845">
                  <c:v>2.4745717592590655</c:v>
                </c:pt>
                <c:pt idx="7846">
                  <c:v>2.4748148148132305</c:v>
                </c:pt>
                <c:pt idx="7847">
                  <c:v>2.4750578703673956</c:v>
                </c:pt>
                <c:pt idx="7848">
                  <c:v>2.4753009259288365</c:v>
                </c:pt>
                <c:pt idx="7849">
                  <c:v>2.4755439814830016</c:v>
                </c:pt>
                <c:pt idx="7850">
                  <c:v>2.4757870370371666</c:v>
                </c:pt>
                <c:pt idx="7851">
                  <c:v>2.4760300925913317</c:v>
                </c:pt>
                <c:pt idx="7852">
                  <c:v>2.4762731481454967</c:v>
                </c:pt>
                <c:pt idx="7853">
                  <c:v>2.4765162036996617</c:v>
                </c:pt>
                <c:pt idx="7854">
                  <c:v>2.4767592592611027</c:v>
                </c:pt>
                <c:pt idx="7855">
                  <c:v>2.4770023148152678</c:v>
                </c:pt>
                <c:pt idx="7856">
                  <c:v>2.4772453703694328</c:v>
                </c:pt>
                <c:pt idx="7857">
                  <c:v>2.4774884259235979</c:v>
                </c:pt>
                <c:pt idx="7858">
                  <c:v>2.4777314814777629</c:v>
                </c:pt>
                <c:pt idx="7859">
                  <c:v>2.4779745370392039</c:v>
                </c:pt>
                <c:pt idx="7860">
                  <c:v>2.4782175925933689</c:v>
                </c:pt>
                <c:pt idx="7861">
                  <c:v>2.478460648147534</c:v>
                </c:pt>
                <c:pt idx="7862">
                  <c:v>2.478703703701699</c:v>
                </c:pt>
                <c:pt idx="7863">
                  <c:v>2.4789467592558641</c:v>
                </c:pt>
                <c:pt idx="7864">
                  <c:v>2.479189814817305</c:v>
                </c:pt>
                <c:pt idx="7865">
                  <c:v>2.4794328703714701</c:v>
                </c:pt>
                <c:pt idx="7866">
                  <c:v>2.4796759259256351</c:v>
                </c:pt>
                <c:pt idx="7867">
                  <c:v>2.4799189814798002</c:v>
                </c:pt>
                <c:pt idx="7868">
                  <c:v>2.4801620370339652</c:v>
                </c:pt>
                <c:pt idx="7869">
                  <c:v>2.4804050925954062</c:v>
                </c:pt>
                <c:pt idx="7870">
                  <c:v>2.4806597222190749</c:v>
                </c:pt>
                <c:pt idx="7871">
                  <c:v>2.4809027777805159</c:v>
                </c:pt>
                <c:pt idx="7872">
                  <c:v>2.481145833334681</c:v>
                </c:pt>
                <c:pt idx="7873">
                  <c:v>2.481388888888846</c:v>
                </c:pt>
                <c:pt idx="7874">
                  <c:v>2.4816319444430111</c:v>
                </c:pt>
                <c:pt idx="7875">
                  <c:v>2.4818749999971761</c:v>
                </c:pt>
                <c:pt idx="7876">
                  <c:v>2.4821180555586171</c:v>
                </c:pt>
                <c:pt idx="7877">
                  <c:v>2.4823611111127821</c:v>
                </c:pt>
                <c:pt idx="7878">
                  <c:v>2.4826041666669472</c:v>
                </c:pt>
                <c:pt idx="7879">
                  <c:v>2.4828472222211122</c:v>
                </c:pt>
                <c:pt idx="7880">
                  <c:v>2.4830902777752772</c:v>
                </c:pt>
                <c:pt idx="7881">
                  <c:v>2.4833333333294423</c:v>
                </c:pt>
                <c:pt idx="7882">
                  <c:v>2.4835763888908833</c:v>
                </c:pt>
                <c:pt idx="7883">
                  <c:v>2.4838194444450483</c:v>
                </c:pt>
                <c:pt idx="7884">
                  <c:v>2.4840624999992134</c:v>
                </c:pt>
                <c:pt idx="7885">
                  <c:v>2.4843055555533784</c:v>
                </c:pt>
                <c:pt idx="7886">
                  <c:v>2.4845486111075434</c:v>
                </c:pt>
                <c:pt idx="7887">
                  <c:v>2.4847916666689844</c:v>
                </c:pt>
                <c:pt idx="7888">
                  <c:v>2.4850347222231495</c:v>
                </c:pt>
                <c:pt idx="7889">
                  <c:v>2.4852777777773145</c:v>
                </c:pt>
                <c:pt idx="7890">
                  <c:v>2.4855208333314796</c:v>
                </c:pt>
                <c:pt idx="7891">
                  <c:v>2.4857638888856446</c:v>
                </c:pt>
                <c:pt idx="7892">
                  <c:v>2.4860069444470856</c:v>
                </c:pt>
                <c:pt idx="7893">
                  <c:v>2.4862500000012506</c:v>
                </c:pt>
                <c:pt idx="7894">
                  <c:v>2.4864930555554157</c:v>
                </c:pt>
                <c:pt idx="7895">
                  <c:v>2.4867361111095807</c:v>
                </c:pt>
                <c:pt idx="7896">
                  <c:v>2.4869791666637457</c:v>
                </c:pt>
                <c:pt idx="7897">
                  <c:v>2.4872222222251867</c:v>
                </c:pt>
                <c:pt idx="7898">
                  <c:v>2.4874652777793518</c:v>
                </c:pt>
                <c:pt idx="7899">
                  <c:v>2.4877083333335168</c:v>
                </c:pt>
                <c:pt idx="7900">
                  <c:v>2.4879513888876819</c:v>
                </c:pt>
                <c:pt idx="7901">
                  <c:v>2.4881944444418469</c:v>
                </c:pt>
                <c:pt idx="7902">
                  <c:v>2.4884374999960119</c:v>
                </c:pt>
                <c:pt idx="7903">
                  <c:v>2.4886805555574529</c:v>
                </c:pt>
                <c:pt idx="7904">
                  <c:v>2.488923611111618</c:v>
                </c:pt>
                <c:pt idx="7905">
                  <c:v>2.489166666665783</c:v>
                </c:pt>
                <c:pt idx="7906">
                  <c:v>2.4894097222199481</c:v>
                </c:pt>
                <c:pt idx="7907">
                  <c:v>2.4896527777741131</c:v>
                </c:pt>
                <c:pt idx="7908">
                  <c:v>2.4898958333355541</c:v>
                </c:pt>
                <c:pt idx="7909">
                  <c:v>2.4901388888897191</c:v>
                </c:pt>
                <c:pt idx="7910">
                  <c:v>2.4903819444438842</c:v>
                </c:pt>
                <c:pt idx="7911">
                  <c:v>2.4906249999980492</c:v>
                </c:pt>
                <c:pt idx="7912">
                  <c:v>2.4908680555522142</c:v>
                </c:pt>
                <c:pt idx="7913">
                  <c:v>2.4911111111136552</c:v>
                </c:pt>
                <c:pt idx="7914">
                  <c:v>2.4913541666678203</c:v>
                </c:pt>
                <c:pt idx="7915">
                  <c:v>2.4915972222219853</c:v>
                </c:pt>
                <c:pt idx="7916">
                  <c:v>2.4918402777761504</c:v>
                </c:pt>
                <c:pt idx="7917">
                  <c:v>2.4920833333303154</c:v>
                </c:pt>
                <c:pt idx="7918">
                  <c:v>2.4923263888917564</c:v>
                </c:pt>
                <c:pt idx="7919">
                  <c:v>2.4925810185154251</c:v>
                </c:pt>
                <c:pt idx="7920">
                  <c:v>2.4928240740768661</c:v>
                </c:pt>
                <c:pt idx="7921">
                  <c:v>2.4930671296310312</c:v>
                </c:pt>
                <c:pt idx="7922">
                  <c:v>2.4933101851851962</c:v>
                </c:pt>
                <c:pt idx="7923">
                  <c:v>2.4935532407393612</c:v>
                </c:pt>
                <c:pt idx="7924">
                  <c:v>2.4937962962935263</c:v>
                </c:pt>
                <c:pt idx="7925">
                  <c:v>2.4940393518549673</c:v>
                </c:pt>
                <c:pt idx="7926">
                  <c:v>2.4942824074091323</c:v>
                </c:pt>
                <c:pt idx="7927">
                  <c:v>2.4945254629632974</c:v>
                </c:pt>
                <c:pt idx="7928">
                  <c:v>2.4947685185174624</c:v>
                </c:pt>
                <c:pt idx="7929">
                  <c:v>2.4950115740716274</c:v>
                </c:pt>
                <c:pt idx="7930">
                  <c:v>2.4952546296257925</c:v>
                </c:pt>
                <c:pt idx="7931">
                  <c:v>2.4954976851872335</c:v>
                </c:pt>
                <c:pt idx="7932">
                  <c:v>2.4957407407413985</c:v>
                </c:pt>
                <c:pt idx="7933">
                  <c:v>2.4959837962955636</c:v>
                </c:pt>
                <c:pt idx="7934">
                  <c:v>2.4962268518497286</c:v>
                </c:pt>
                <c:pt idx="7935">
                  <c:v>2.4964699074038936</c:v>
                </c:pt>
                <c:pt idx="7936">
                  <c:v>2.4967129629653346</c:v>
                </c:pt>
                <c:pt idx="7937">
                  <c:v>2.4969560185194997</c:v>
                </c:pt>
                <c:pt idx="7938">
                  <c:v>2.4971990740736647</c:v>
                </c:pt>
                <c:pt idx="7939">
                  <c:v>2.4974421296278297</c:v>
                </c:pt>
                <c:pt idx="7940">
                  <c:v>2.4976851851819948</c:v>
                </c:pt>
                <c:pt idx="7941">
                  <c:v>2.4979282407434358</c:v>
                </c:pt>
                <c:pt idx="7942">
                  <c:v>2.4981712962976008</c:v>
                </c:pt>
                <c:pt idx="7943">
                  <c:v>2.4984143518517659</c:v>
                </c:pt>
                <c:pt idx="7944">
                  <c:v>2.4986574074059309</c:v>
                </c:pt>
                <c:pt idx="7945">
                  <c:v>2.4989004629600959</c:v>
                </c:pt>
                <c:pt idx="7946">
                  <c:v>2.4991435185215369</c:v>
                </c:pt>
                <c:pt idx="7947">
                  <c:v>2.499386574075702</c:v>
                </c:pt>
                <c:pt idx="7948">
                  <c:v>2.499629629629867</c:v>
                </c:pt>
                <c:pt idx="7949">
                  <c:v>2.4998726851840321</c:v>
                </c:pt>
                <c:pt idx="7950">
                  <c:v>2.5001157407381971</c:v>
                </c:pt>
                <c:pt idx="7951">
                  <c:v>2.5003587962923621</c:v>
                </c:pt>
                <c:pt idx="7952">
                  <c:v>2.5006018518538031</c:v>
                </c:pt>
                <c:pt idx="7953">
                  <c:v>2.5008449074079682</c:v>
                </c:pt>
                <c:pt idx="7954">
                  <c:v>2.5010879629621332</c:v>
                </c:pt>
                <c:pt idx="7955">
                  <c:v>2.5013310185162982</c:v>
                </c:pt>
                <c:pt idx="7956">
                  <c:v>2.5015740740704633</c:v>
                </c:pt>
                <c:pt idx="7957">
                  <c:v>2.5018171296319043</c:v>
                </c:pt>
                <c:pt idx="7958">
                  <c:v>2.5020601851860693</c:v>
                </c:pt>
                <c:pt idx="7959">
                  <c:v>2.5023032407402344</c:v>
                </c:pt>
                <c:pt idx="7960">
                  <c:v>2.5025462962943994</c:v>
                </c:pt>
                <c:pt idx="7961">
                  <c:v>2.5027893518485644</c:v>
                </c:pt>
                <c:pt idx="7962">
                  <c:v>2.5030324074100054</c:v>
                </c:pt>
                <c:pt idx="7963">
                  <c:v>2.5032754629641705</c:v>
                </c:pt>
                <c:pt idx="7964">
                  <c:v>2.5035185185183355</c:v>
                </c:pt>
                <c:pt idx="7965">
                  <c:v>2.5037615740725006</c:v>
                </c:pt>
                <c:pt idx="7966">
                  <c:v>2.5040046296266656</c:v>
                </c:pt>
                <c:pt idx="7967">
                  <c:v>2.5042592592576103</c:v>
                </c:pt>
                <c:pt idx="7968">
                  <c:v>2.5045023148117753</c:v>
                </c:pt>
                <c:pt idx="7969">
                  <c:v>2.5047453703732163</c:v>
                </c:pt>
                <c:pt idx="7970">
                  <c:v>2.5049884259273814</c:v>
                </c:pt>
                <c:pt idx="7971">
                  <c:v>2.5052314814815464</c:v>
                </c:pt>
                <c:pt idx="7972">
                  <c:v>2.5054745370357114</c:v>
                </c:pt>
                <c:pt idx="7973">
                  <c:v>2.5057175925898765</c:v>
                </c:pt>
                <c:pt idx="7974">
                  <c:v>2.5059606481440415</c:v>
                </c:pt>
                <c:pt idx="7975">
                  <c:v>2.5062037037054825</c:v>
                </c:pt>
                <c:pt idx="7976">
                  <c:v>2.5064467592596475</c:v>
                </c:pt>
                <c:pt idx="7977">
                  <c:v>2.5066898148138126</c:v>
                </c:pt>
                <c:pt idx="7978">
                  <c:v>2.5069328703679776</c:v>
                </c:pt>
                <c:pt idx="7979">
                  <c:v>2.5071759259221427</c:v>
                </c:pt>
                <c:pt idx="7980">
                  <c:v>2.5074189814835837</c:v>
                </c:pt>
                <c:pt idx="7981">
                  <c:v>2.5076620370377487</c:v>
                </c:pt>
                <c:pt idx="7982">
                  <c:v>2.5079050925919137</c:v>
                </c:pt>
                <c:pt idx="7983">
                  <c:v>2.5081481481460788</c:v>
                </c:pt>
                <c:pt idx="7984">
                  <c:v>2.5083912037002438</c:v>
                </c:pt>
                <c:pt idx="7985">
                  <c:v>2.5086342592616848</c:v>
                </c:pt>
                <c:pt idx="7986">
                  <c:v>2.5088773148158499</c:v>
                </c:pt>
                <c:pt idx="7987">
                  <c:v>2.5091203703700149</c:v>
                </c:pt>
                <c:pt idx="7988">
                  <c:v>2.5093634259241799</c:v>
                </c:pt>
                <c:pt idx="7989">
                  <c:v>2.509606481478345</c:v>
                </c:pt>
                <c:pt idx="7990">
                  <c:v>2.509849537039786</c:v>
                </c:pt>
                <c:pt idx="7991">
                  <c:v>2.510092592593951</c:v>
                </c:pt>
                <c:pt idx="7992">
                  <c:v>2.5103356481481161</c:v>
                </c:pt>
                <c:pt idx="7993">
                  <c:v>2.5105787037022811</c:v>
                </c:pt>
                <c:pt idx="7994">
                  <c:v>2.5108217592564461</c:v>
                </c:pt>
                <c:pt idx="7995">
                  <c:v>2.5110648148178871</c:v>
                </c:pt>
                <c:pt idx="7996">
                  <c:v>2.5113078703720522</c:v>
                </c:pt>
                <c:pt idx="7997">
                  <c:v>2.5115509259262172</c:v>
                </c:pt>
                <c:pt idx="7998">
                  <c:v>2.5117939814803822</c:v>
                </c:pt>
                <c:pt idx="7999">
                  <c:v>2.5120370370345473</c:v>
                </c:pt>
                <c:pt idx="8000">
                  <c:v>2.5122800925887123</c:v>
                </c:pt>
                <c:pt idx="8001">
                  <c:v>2.5125231481501533</c:v>
                </c:pt>
                <c:pt idx="8002">
                  <c:v>2.5127662037043184</c:v>
                </c:pt>
                <c:pt idx="8003">
                  <c:v>2.5130092592584834</c:v>
                </c:pt>
                <c:pt idx="8004">
                  <c:v>2.5132523148126484</c:v>
                </c:pt>
                <c:pt idx="8005">
                  <c:v>2.5134953703668135</c:v>
                </c:pt>
                <c:pt idx="8006">
                  <c:v>2.5137384259282545</c:v>
                </c:pt>
                <c:pt idx="8007">
                  <c:v>2.5139814814824195</c:v>
                </c:pt>
                <c:pt idx="8008">
                  <c:v>2.5142245370365846</c:v>
                </c:pt>
                <c:pt idx="8009">
                  <c:v>2.5144675925907496</c:v>
                </c:pt>
                <c:pt idx="8010">
                  <c:v>2.5147106481449146</c:v>
                </c:pt>
                <c:pt idx="8011">
                  <c:v>2.5149537037063556</c:v>
                </c:pt>
                <c:pt idx="8012">
                  <c:v>2.5151967592605207</c:v>
                </c:pt>
                <c:pt idx="8013">
                  <c:v>2.5154398148146857</c:v>
                </c:pt>
                <c:pt idx="8014">
                  <c:v>2.5156828703688507</c:v>
                </c:pt>
                <c:pt idx="8015">
                  <c:v>2.5159374999997954</c:v>
                </c:pt>
                <c:pt idx="8016">
                  <c:v>2.5161805555539605</c:v>
                </c:pt>
                <c:pt idx="8017">
                  <c:v>2.5164236111081255</c:v>
                </c:pt>
                <c:pt idx="8018">
                  <c:v>2.5166666666695665</c:v>
                </c:pt>
                <c:pt idx="8019">
                  <c:v>2.5169097222237315</c:v>
                </c:pt>
                <c:pt idx="8020">
                  <c:v>2.5171527777778966</c:v>
                </c:pt>
                <c:pt idx="8021">
                  <c:v>2.5173958333320616</c:v>
                </c:pt>
                <c:pt idx="8022">
                  <c:v>2.5176388888862267</c:v>
                </c:pt>
                <c:pt idx="8023">
                  <c:v>2.5178819444403917</c:v>
                </c:pt>
                <c:pt idx="8024">
                  <c:v>2.5181250000018327</c:v>
                </c:pt>
                <c:pt idx="8025">
                  <c:v>2.5183680555559977</c:v>
                </c:pt>
                <c:pt idx="8026">
                  <c:v>2.5186111111101628</c:v>
                </c:pt>
                <c:pt idx="8027">
                  <c:v>2.5188541666643278</c:v>
                </c:pt>
                <c:pt idx="8028">
                  <c:v>2.5190972222184929</c:v>
                </c:pt>
                <c:pt idx="8029">
                  <c:v>2.5193402777799339</c:v>
                </c:pt>
                <c:pt idx="8030">
                  <c:v>2.5195833333340989</c:v>
                </c:pt>
                <c:pt idx="8031">
                  <c:v>2.5198263888882639</c:v>
                </c:pt>
                <c:pt idx="8032">
                  <c:v>2.520069444442429</c:v>
                </c:pt>
                <c:pt idx="8033">
                  <c:v>2.520312499996594</c:v>
                </c:pt>
                <c:pt idx="8034">
                  <c:v>2.520555555558035</c:v>
                </c:pt>
                <c:pt idx="8035">
                  <c:v>2.5207986111122</c:v>
                </c:pt>
                <c:pt idx="8036">
                  <c:v>2.5210416666663651</c:v>
                </c:pt>
                <c:pt idx="8037">
                  <c:v>2.5212847222205301</c:v>
                </c:pt>
                <c:pt idx="8038">
                  <c:v>2.5215277777746952</c:v>
                </c:pt>
                <c:pt idx="8039">
                  <c:v>2.5217708333361362</c:v>
                </c:pt>
                <c:pt idx="8040">
                  <c:v>2.5220138888903012</c:v>
                </c:pt>
                <c:pt idx="8041">
                  <c:v>2.5222569444444662</c:v>
                </c:pt>
                <c:pt idx="8042">
                  <c:v>2.5224999999986313</c:v>
                </c:pt>
                <c:pt idx="8043">
                  <c:v>2.5227430555527963</c:v>
                </c:pt>
                <c:pt idx="8044">
                  <c:v>2.5229861111142373</c:v>
                </c:pt>
                <c:pt idx="8045">
                  <c:v>2.5232291666684024</c:v>
                </c:pt>
                <c:pt idx="8046">
                  <c:v>2.5234722222225674</c:v>
                </c:pt>
                <c:pt idx="8047">
                  <c:v>2.5237152777767324</c:v>
                </c:pt>
                <c:pt idx="8048">
                  <c:v>2.5239583333308975</c:v>
                </c:pt>
                <c:pt idx="8049">
                  <c:v>2.5242013888850625</c:v>
                </c:pt>
                <c:pt idx="8050">
                  <c:v>2.5244444444465035</c:v>
                </c:pt>
                <c:pt idx="8051">
                  <c:v>2.5246875000006685</c:v>
                </c:pt>
                <c:pt idx="8052">
                  <c:v>2.5249305555548336</c:v>
                </c:pt>
                <c:pt idx="8053">
                  <c:v>2.5251736111089986</c:v>
                </c:pt>
                <c:pt idx="8054">
                  <c:v>2.5254166666631637</c:v>
                </c:pt>
                <c:pt idx="8055">
                  <c:v>2.5256597222246047</c:v>
                </c:pt>
                <c:pt idx="8056">
                  <c:v>2.5259027777787697</c:v>
                </c:pt>
                <c:pt idx="8057">
                  <c:v>2.5261458333329347</c:v>
                </c:pt>
                <c:pt idx="8058">
                  <c:v>2.5263888888870998</c:v>
                </c:pt>
                <c:pt idx="8059">
                  <c:v>2.5266319444412648</c:v>
                </c:pt>
                <c:pt idx="8060">
                  <c:v>2.5268750000027058</c:v>
                </c:pt>
                <c:pt idx="8061">
                  <c:v>2.5271180555568709</c:v>
                </c:pt>
                <c:pt idx="8062">
                  <c:v>2.5273611111110359</c:v>
                </c:pt>
                <c:pt idx="8063">
                  <c:v>2.5276157407419806</c:v>
                </c:pt>
                <c:pt idx="8064">
                  <c:v>2.5278587962961456</c:v>
                </c:pt>
                <c:pt idx="8065">
                  <c:v>2.5281018518503107</c:v>
                </c:pt>
                <c:pt idx="8066">
                  <c:v>2.5283449074044757</c:v>
                </c:pt>
                <c:pt idx="8067">
                  <c:v>2.5285879629659167</c:v>
                </c:pt>
                <c:pt idx="8068">
                  <c:v>2.5288310185200817</c:v>
                </c:pt>
                <c:pt idx="8069">
                  <c:v>2.5290740740742468</c:v>
                </c:pt>
                <c:pt idx="8070">
                  <c:v>2.5293171296284118</c:v>
                </c:pt>
                <c:pt idx="8071">
                  <c:v>2.5295601851825769</c:v>
                </c:pt>
                <c:pt idx="8072">
                  <c:v>2.5298032407367419</c:v>
                </c:pt>
                <c:pt idx="8073">
                  <c:v>2.5300462962981829</c:v>
                </c:pt>
                <c:pt idx="8074">
                  <c:v>2.5302893518523479</c:v>
                </c:pt>
                <c:pt idx="8075">
                  <c:v>2.530532407406513</c:v>
                </c:pt>
                <c:pt idx="8076">
                  <c:v>2.530775462960678</c:v>
                </c:pt>
                <c:pt idx="8077">
                  <c:v>2.5310185185148431</c:v>
                </c:pt>
                <c:pt idx="8078">
                  <c:v>2.531261574076284</c:v>
                </c:pt>
                <c:pt idx="8079">
                  <c:v>2.5315046296304491</c:v>
                </c:pt>
                <c:pt idx="8080">
                  <c:v>2.5317476851846141</c:v>
                </c:pt>
                <c:pt idx="8081">
                  <c:v>2.5319907407387792</c:v>
                </c:pt>
                <c:pt idx="8082">
                  <c:v>2.5322337962929442</c:v>
                </c:pt>
                <c:pt idx="8083">
                  <c:v>2.5324768518543852</c:v>
                </c:pt>
                <c:pt idx="8084">
                  <c:v>2.5327199074085502</c:v>
                </c:pt>
                <c:pt idx="8085">
                  <c:v>2.5329629629627153</c:v>
                </c:pt>
                <c:pt idx="8086">
                  <c:v>2.5332060185168803</c:v>
                </c:pt>
                <c:pt idx="8087">
                  <c:v>2.5334490740710454</c:v>
                </c:pt>
                <c:pt idx="8088">
                  <c:v>2.5336921296324864</c:v>
                </c:pt>
                <c:pt idx="8089">
                  <c:v>2.5339351851866514</c:v>
                </c:pt>
                <c:pt idx="8090">
                  <c:v>2.5341782407408164</c:v>
                </c:pt>
                <c:pt idx="8091">
                  <c:v>2.5344212962949815</c:v>
                </c:pt>
                <c:pt idx="8092">
                  <c:v>2.5346643518491465</c:v>
                </c:pt>
                <c:pt idx="8093">
                  <c:v>2.5349074074033116</c:v>
                </c:pt>
                <c:pt idx="8094">
                  <c:v>2.5351504629647525</c:v>
                </c:pt>
                <c:pt idx="8095">
                  <c:v>2.5353935185189176</c:v>
                </c:pt>
                <c:pt idx="8096">
                  <c:v>2.5356365740730826</c:v>
                </c:pt>
                <c:pt idx="8097">
                  <c:v>2.5358796296272477</c:v>
                </c:pt>
                <c:pt idx="8098">
                  <c:v>2.5361226851814127</c:v>
                </c:pt>
                <c:pt idx="8099">
                  <c:v>2.5363657407428537</c:v>
                </c:pt>
                <c:pt idx="8100">
                  <c:v>2.5366087962970187</c:v>
                </c:pt>
                <c:pt idx="8101">
                  <c:v>2.5368518518511838</c:v>
                </c:pt>
                <c:pt idx="8102">
                  <c:v>2.5370949074053488</c:v>
                </c:pt>
                <c:pt idx="8103">
                  <c:v>2.5373379629595139</c:v>
                </c:pt>
                <c:pt idx="8104">
                  <c:v>2.5375810185209549</c:v>
                </c:pt>
                <c:pt idx="8105">
                  <c:v>2.5378240740751199</c:v>
                </c:pt>
                <c:pt idx="8106">
                  <c:v>2.5380671296292849</c:v>
                </c:pt>
                <c:pt idx="8107">
                  <c:v>2.53831018518345</c:v>
                </c:pt>
                <c:pt idx="8108">
                  <c:v>2.538553240737615</c:v>
                </c:pt>
                <c:pt idx="8109">
                  <c:v>2.538796296299056</c:v>
                </c:pt>
                <c:pt idx="8110">
                  <c:v>2.539039351853221</c:v>
                </c:pt>
                <c:pt idx="8111">
                  <c:v>2.5392824074073861</c:v>
                </c:pt>
                <c:pt idx="8112">
                  <c:v>2.5395370370383308</c:v>
                </c:pt>
                <c:pt idx="8113">
                  <c:v>2.5397800925924958</c:v>
                </c:pt>
                <c:pt idx="8114">
                  <c:v>2.5400231481466609</c:v>
                </c:pt>
                <c:pt idx="8115">
                  <c:v>2.5402662037008259</c:v>
                </c:pt>
                <c:pt idx="8116">
                  <c:v>2.5405092592622669</c:v>
                </c:pt>
                <c:pt idx="8117">
                  <c:v>2.5407523148164319</c:v>
                </c:pt>
                <c:pt idx="8118">
                  <c:v>2.540995370370597</c:v>
                </c:pt>
                <c:pt idx="8119">
                  <c:v>2.541238425924762</c:v>
                </c:pt>
                <c:pt idx="8120">
                  <c:v>2.5414814814789271</c:v>
                </c:pt>
                <c:pt idx="8121">
                  <c:v>2.5417245370330921</c:v>
                </c:pt>
                <c:pt idx="8122">
                  <c:v>2.5419675925945331</c:v>
                </c:pt>
                <c:pt idx="8123">
                  <c:v>2.5422106481486981</c:v>
                </c:pt>
                <c:pt idx="8124">
                  <c:v>2.5424537037028632</c:v>
                </c:pt>
                <c:pt idx="8125">
                  <c:v>2.5426967592570282</c:v>
                </c:pt>
                <c:pt idx="8126">
                  <c:v>2.5429398148111932</c:v>
                </c:pt>
                <c:pt idx="8127">
                  <c:v>2.5431828703726342</c:v>
                </c:pt>
                <c:pt idx="8128">
                  <c:v>2.5434259259267993</c:v>
                </c:pt>
                <c:pt idx="8129">
                  <c:v>2.5436689814809643</c:v>
                </c:pt>
                <c:pt idx="8130">
                  <c:v>2.5439120370351294</c:v>
                </c:pt>
                <c:pt idx="8131">
                  <c:v>2.5441550925892944</c:v>
                </c:pt>
                <c:pt idx="8132">
                  <c:v>2.5443981481507354</c:v>
                </c:pt>
                <c:pt idx="8133">
                  <c:v>2.5446412037049004</c:v>
                </c:pt>
                <c:pt idx="8134">
                  <c:v>2.5448842592590655</c:v>
                </c:pt>
                <c:pt idx="8135">
                  <c:v>2.5451273148132305</c:v>
                </c:pt>
                <c:pt idx="8136">
                  <c:v>2.5453703703673956</c:v>
                </c:pt>
                <c:pt idx="8137">
                  <c:v>2.5456134259288365</c:v>
                </c:pt>
                <c:pt idx="8138">
                  <c:v>2.5458564814830016</c:v>
                </c:pt>
                <c:pt idx="8139">
                  <c:v>2.5460995370371666</c:v>
                </c:pt>
                <c:pt idx="8140">
                  <c:v>2.5463425925913317</c:v>
                </c:pt>
                <c:pt idx="8141">
                  <c:v>2.5465856481454967</c:v>
                </c:pt>
                <c:pt idx="8142">
                  <c:v>2.5468287036996617</c:v>
                </c:pt>
                <c:pt idx="8143">
                  <c:v>2.5470717592611027</c:v>
                </c:pt>
                <c:pt idx="8144">
                  <c:v>2.5473148148152678</c:v>
                </c:pt>
                <c:pt idx="8145">
                  <c:v>2.5475578703694328</c:v>
                </c:pt>
                <c:pt idx="8146">
                  <c:v>2.5478009259235979</c:v>
                </c:pt>
                <c:pt idx="8147">
                  <c:v>2.5480439814777629</c:v>
                </c:pt>
                <c:pt idx="8148">
                  <c:v>2.5482870370392039</c:v>
                </c:pt>
                <c:pt idx="8149">
                  <c:v>2.5485300925933689</c:v>
                </c:pt>
                <c:pt idx="8150">
                  <c:v>2.548773148147534</c:v>
                </c:pt>
                <c:pt idx="8151">
                  <c:v>2.549016203701699</c:v>
                </c:pt>
                <c:pt idx="8152">
                  <c:v>2.5492592592558641</c:v>
                </c:pt>
                <c:pt idx="8153">
                  <c:v>2.549502314817305</c:v>
                </c:pt>
                <c:pt idx="8154">
                  <c:v>2.5497453703714701</c:v>
                </c:pt>
                <c:pt idx="8155">
                  <c:v>2.5499884259256351</c:v>
                </c:pt>
                <c:pt idx="8156">
                  <c:v>2.5502314814798002</c:v>
                </c:pt>
                <c:pt idx="8157">
                  <c:v>2.5504745370339652</c:v>
                </c:pt>
                <c:pt idx="8158">
                  <c:v>2.5507175925954062</c:v>
                </c:pt>
                <c:pt idx="8159">
                  <c:v>2.5509606481495712</c:v>
                </c:pt>
                <c:pt idx="8160">
                  <c:v>2.5512037037037363</c:v>
                </c:pt>
                <c:pt idx="8161">
                  <c:v>2.551458333334681</c:v>
                </c:pt>
                <c:pt idx="8162">
                  <c:v>2.551701388888846</c:v>
                </c:pt>
                <c:pt idx="8163">
                  <c:v>2.5519444444430111</c:v>
                </c:pt>
                <c:pt idx="8164">
                  <c:v>2.5521874999971761</c:v>
                </c:pt>
                <c:pt idx="8165">
                  <c:v>2.5524305555586171</c:v>
                </c:pt>
                <c:pt idx="8166">
                  <c:v>2.5526736111127821</c:v>
                </c:pt>
                <c:pt idx="8167">
                  <c:v>2.5529166666669472</c:v>
                </c:pt>
                <c:pt idx="8168">
                  <c:v>2.5531597222211122</c:v>
                </c:pt>
                <c:pt idx="8169">
                  <c:v>2.5534027777752772</c:v>
                </c:pt>
                <c:pt idx="8170">
                  <c:v>2.5536458333294423</c:v>
                </c:pt>
                <c:pt idx="8171">
                  <c:v>2.5538888888908833</c:v>
                </c:pt>
                <c:pt idx="8172">
                  <c:v>2.5541319444450483</c:v>
                </c:pt>
                <c:pt idx="8173">
                  <c:v>2.5543749999992134</c:v>
                </c:pt>
                <c:pt idx="8174">
                  <c:v>2.5546180555533784</c:v>
                </c:pt>
                <c:pt idx="8175">
                  <c:v>2.5548611111075434</c:v>
                </c:pt>
                <c:pt idx="8176">
                  <c:v>2.5551041666689844</c:v>
                </c:pt>
                <c:pt idx="8177">
                  <c:v>2.5553472222231495</c:v>
                </c:pt>
                <c:pt idx="8178">
                  <c:v>2.5555902777773145</c:v>
                </c:pt>
                <c:pt idx="8179">
                  <c:v>2.5558333333314796</c:v>
                </c:pt>
                <c:pt idx="8180">
                  <c:v>2.5560763888856446</c:v>
                </c:pt>
                <c:pt idx="8181">
                  <c:v>2.5563194444470856</c:v>
                </c:pt>
                <c:pt idx="8182">
                  <c:v>2.5565625000012506</c:v>
                </c:pt>
                <c:pt idx="8183">
                  <c:v>2.5568055555554157</c:v>
                </c:pt>
                <c:pt idx="8184">
                  <c:v>2.5570486111095807</c:v>
                </c:pt>
                <c:pt idx="8185">
                  <c:v>2.5572916666637457</c:v>
                </c:pt>
                <c:pt idx="8186">
                  <c:v>2.5575347222251867</c:v>
                </c:pt>
                <c:pt idx="8187">
                  <c:v>2.5577777777793518</c:v>
                </c:pt>
                <c:pt idx="8188">
                  <c:v>2.5580208333335168</c:v>
                </c:pt>
                <c:pt idx="8189">
                  <c:v>2.5582638888876819</c:v>
                </c:pt>
                <c:pt idx="8190">
                  <c:v>2.5585069444418469</c:v>
                </c:pt>
                <c:pt idx="8191">
                  <c:v>2.5587499999960119</c:v>
                </c:pt>
                <c:pt idx="8192">
                  <c:v>2.5589930555574529</c:v>
                </c:pt>
                <c:pt idx="8193">
                  <c:v>2.559236111111618</c:v>
                </c:pt>
                <c:pt idx="8194">
                  <c:v>2.559479166665783</c:v>
                </c:pt>
                <c:pt idx="8195">
                  <c:v>2.5597222222199481</c:v>
                </c:pt>
                <c:pt idx="8196">
                  <c:v>2.5599652777741131</c:v>
                </c:pt>
                <c:pt idx="8197">
                  <c:v>2.5602083333355541</c:v>
                </c:pt>
                <c:pt idx="8198">
                  <c:v>2.5604513888897191</c:v>
                </c:pt>
                <c:pt idx="8199">
                  <c:v>2.5606944444438842</c:v>
                </c:pt>
                <c:pt idx="8200">
                  <c:v>2.5609374999980492</c:v>
                </c:pt>
                <c:pt idx="8201">
                  <c:v>2.5611805555522142</c:v>
                </c:pt>
                <c:pt idx="8202">
                  <c:v>2.5614236111136552</c:v>
                </c:pt>
                <c:pt idx="8203">
                  <c:v>2.5616666666678203</c:v>
                </c:pt>
                <c:pt idx="8204">
                  <c:v>2.5619097222219853</c:v>
                </c:pt>
                <c:pt idx="8205">
                  <c:v>2.5621527777761504</c:v>
                </c:pt>
                <c:pt idx="8206">
                  <c:v>2.5623958333303154</c:v>
                </c:pt>
                <c:pt idx="8207">
                  <c:v>2.5626388888917564</c:v>
                </c:pt>
                <c:pt idx="8208">
                  <c:v>2.5628819444459214</c:v>
                </c:pt>
                <c:pt idx="8209">
                  <c:v>2.5631365740768661</c:v>
                </c:pt>
                <c:pt idx="8210">
                  <c:v>2.5633796296310312</c:v>
                </c:pt>
                <c:pt idx="8211">
                  <c:v>2.5636226851851962</c:v>
                </c:pt>
                <c:pt idx="8212">
                  <c:v>2.5638657407393612</c:v>
                </c:pt>
                <c:pt idx="8213">
                  <c:v>2.5641087962935263</c:v>
                </c:pt>
                <c:pt idx="8214">
                  <c:v>2.5643518518549673</c:v>
                </c:pt>
                <c:pt idx="8215">
                  <c:v>2.5645949074091323</c:v>
                </c:pt>
                <c:pt idx="8216">
                  <c:v>2.5648379629632974</c:v>
                </c:pt>
                <c:pt idx="8217">
                  <c:v>2.5650810185174624</c:v>
                </c:pt>
                <c:pt idx="8218">
                  <c:v>2.5653240740716274</c:v>
                </c:pt>
                <c:pt idx="8219">
                  <c:v>2.5655671296257925</c:v>
                </c:pt>
                <c:pt idx="8220">
                  <c:v>2.5658101851872335</c:v>
                </c:pt>
                <c:pt idx="8221">
                  <c:v>2.5660532407413985</c:v>
                </c:pt>
                <c:pt idx="8222">
                  <c:v>2.5662962962955636</c:v>
                </c:pt>
                <c:pt idx="8223">
                  <c:v>2.5665393518497286</c:v>
                </c:pt>
                <c:pt idx="8224">
                  <c:v>2.5667824074038936</c:v>
                </c:pt>
                <c:pt idx="8225">
                  <c:v>2.5670254629653346</c:v>
                </c:pt>
                <c:pt idx="8226">
                  <c:v>2.5672685185194997</c:v>
                </c:pt>
                <c:pt idx="8227">
                  <c:v>2.5675115740736647</c:v>
                </c:pt>
                <c:pt idx="8228">
                  <c:v>2.5677546296278297</c:v>
                </c:pt>
                <c:pt idx="8229">
                  <c:v>2.5679976851819948</c:v>
                </c:pt>
                <c:pt idx="8230">
                  <c:v>2.5682407407434358</c:v>
                </c:pt>
                <c:pt idx="8231">
                  <c:v>2.5684837962976008</c:v>
                </c:pt>
                <c:pt idx="8232">
                  <c:v>2.5687268518517659</c:v>
                </c:pt>
                <c:pt idx="8233">
                  <c:v>2.5689699074059309</c:v>
                </c:pt>
                <c:pt idx="8234">
                  <c:v>2.5692129629600959</c:v>
                </c:pt>
                <c:pt idx="8235">
                  <c:v>2.5694560185215369</c:v>
                </c:pt>
                <c:pt idx="8236">
                  <c:v>2.569699074075702</c:v>
                </c:pt>
                <c:pt idx="8237">
                  <c:v>2.569942129629867</c:v>
                </c:pt>
                <c:pt idx="8238">
                  <c:v>2.5701851851840321</c:v>
                </c:pt>
                <c:pt idx="8239">
                  <c:v>2.5704282407381971</c:v>
                </c:pt>
                <c:pt idx="8240">
                  <c:v>2.5706712962923621</c:v>
                </c:pt>
                <c:pt idx="8241">
                  <c:v>2.5709143518538031</c:v>
                </c:pt>
                <c:pt idx="8242">
                  <c:v>2.5711574074079682</c:v>
                </c:pt>
                <c:pt idx="8243">
                  <c:v>2.5714004629621332</c:v>
                </c:pt>
                <c:pt idx="8244">
                  <c:v>2.5716435185162982</c:v>
                </c:pt>
                <c:pt idx="8245">
                  <c:v>2.5718865740704633</c:v>
                </c:pt>
                <c:pt idx="8246">
                  <c:v>2.5721296296319043</c:v>
                </c:pt>
                <c:pt idx="8247">
                  <c:v>2.5723726851860693</c:v>
                </c:pt>
                <c:pt idx="8248">
                  <c:v>2.5726157407402344</c:v>
                </c:pt>
                <c:pt idx="8249">
                  <c:v>2.5728587962943994</c:v>
                </c:pt>
                <c:pt idx="8250">
                  <c:v>2.5731018518485644</c:v>
                </c:pt>
                <c:pt idx="8251">
                  <c:v>2.5733449074100054</c:v>
                </c:pt>
                <c:pt idx="8252">
                  <c:v>2.5735879629641705</c:v>
                </c:pt>
                <c:pt idx="8253">
                  <c:v>2.5738310185183355</c:v>
                </c:pt>
                <c:pt idx="8254">
                  <c:v>2.5740740740725006</c:v>
                </c:pt>
                <c:pt idx="8255">
                  <c:v>2.5743171296266656</c:v>
                </c:pt>
                <c:pt idx="8256">
                  <c:v>2.5745601851881066</c:v>
                </c:pt>
                <c:pt idx="8257">
                  <c:v>2.5748148148117753</c:v>
                </c:pt>
                <c:pt idx="8258">
                  <c:v>2.5750578703732163</c:v>
                </c:pt>
                <c:pt idx="8259">
                  <c:v>2.5753009259273814</c:v>
                </c:pt>
                <c:pt idx="8260">
                  <c:v>2.5755439814815464</c:v>
                </c:pt>
                <c:pt idx="8261">
                  <c:v>2.5757870370357114</c:v>
                </c:pt>
                <c:pt idx="8262">
                  <c:v>2.5760300925898765</c:v>
                </c:pt>
                <c:pt idx="8263">
                  <c:v>2.5762731481440415</c:v>
                </c:pt>
                <c:pt idx="8264">
                  <c:v>2.5765162037054825</c:v>
                </c:pt>
                <c:pt idx="8265">
                  <c:v>2.5767592592596475</c:v>
                </c:pt>
                <c:pt idx="8266">
                  <c:v>2.5770023148138126</c:v>
                </c:pt>
                <c:pt idx="8267">
                  <c:v>2.5772453703679776</c:v>
                </c:pt>
                <c:pt idx="8268">
                  <c:v>2.5774884259221427</c:v>
                </c:pt>
                <c:pt idx="8269">
                  <c:v>2.5777314814835837</c:v>
                </c:pt>
                <c:pt idx="8270">
                  <c:v>2.5779745370377487</c:v>
                </c:pt>
                <c:pt idx="8271">
                  <c:v>2.5782175925919137</c:v>
                </c:pt>
                <c:pt idx="8272">
                  <c:v>2.5784606481460788</c:v>
                </c:pt>
                <c:pt idx="8273">
                  <c:v>2.5787037037002438</c:v>
                </c:pt>
                <c:pt idx="8274">
                  <c:v>2.5789467592616848</c:v>
                </c:pt>
                <c:pt idx="8275">
                  <c:v>2.5791898148158499</c:v>
                </c:pt>
                <c:pt idx="8276">
                  <c:v>2.5794328703700149</c:v>
                </c:pt>
                <c:pt idx="8277">
                  <c:v>2.5796759259241799</c:v>
                </c:pt>
                <c:pt idx="8278">
                  <c:v>2.579918981478345</c:v>
                </c:pt>
                <c:pt idx="8279">
                  <c:v>2.580162037039786</c:v>
                </c:pt>
                <c:pt idx="8280">
                  <c:v>2.580405092593951</c:v>
                </c:pt>
                <c:pt idx="8281">
                  <c:v>2.5806481481481161</c:v>
                </c:pt>
                <c:pt idx="8282">
                  <c:v>2.5808912037022811</c:v>
                </c:pt>
                <c:pt idx="8283">
                  <c:v>2.5811342592564461</c:v>
                </c:pt>
                <c:pt idx="8284">
                  <c:v>2.5813773148178871</c:v>
                </c:pt>
                <c:pt idx="8285">
                  <c:v>2.5816203703720522</c:v>
                </c:pt>
                <c:pt idx="8286">
                  <c:v>2.5818634259262172</c:v>
                </c:pt>
                <c:pt idx="8287">
                  <c:v>2.5821064814803822</c:v>
                </c:pt>
                <c:pt idx="8288">
                  <c:v>2.5823495370345473</c:v>
                </c:pt>
                <c:pt idx="8289">
                  <c:v>2.5825925925887123</c:v>
                </c:pt>
                <c:pt idx="8290">
                  <c:v>2.5828356481501533</c:v>
                </c:pt>
                <c:pt idx="8291">
                  <c:v>2.5830787037043184</c:v>
                </c:pt>
                <c:pt idx="8292">
                  <c:v>2.5833217592584834</c:v>
                </c:pt>
                <c:pt idx="8293">
                  <c:v>2.5835648148126484</c:v>
                </c:pt>
                <c:pt idx="8294">
                  <c:v>2.5838078703668135</c:v>
                </c:pt>
                <c:pt idx="8295">
                  <c:v>2.5840509259282545</c:v>
                </c:pt>
                <c:pt idx="8296">
                  <c:v>2.5842939814824195</c:v>
                </c:pt>
                <c:pt idx="8297">
                  <c:v>2.5845370370365846</c:v>
                </c:pt>
                <c:pt idx="8298">
                  <c:v>2.5847800925907496</c:v>
                </c:pt>
                <c:pt idx="8299">
                  <c:v>2.5850231481449146</c:v>
                </c:pt>
                <c:pt idx="8300">
                  <c:v>2.5852662037063556</c:v>
                </c:pt>
                <c:pt idx="8301">
                  <c:v>2.5855092592605207</c:v>
                </c:pt>
                <c:pt idx="8302">
                  <c:v>2.5857523148146857</c:v>
                </c:pt>
                <c:pt idx="8303">
                  <c:v>2.5859953703688507</c:v>
                </c:pt>
                <c:pt idx="8304">
                  <c:v>2.5862384259230158</c:v>
                </c:pt>
                <c:pt idx="8305">
                  <c:v>2.5864814814844568</c:v>
                </c:pt>
                <c:pt idx="8306">
                  <c:v>2.5867361111081255</c:v>
                </c:pt>
                <c:pt idx="8307">
                  <c:v>2.5869791666695665</c:v>
                </c:pt>
                <c:pt idx="8308">
                  <c:v>2.5872222222237315</c:v>
                </c:pt>
                <c:pt idx="8309">
                  <c:v>2.5874652777778966</c:v>
                </c:pt>
                <c:pt idx="8310">
                  <c:v>2.5877083333320616</c:v>
                </c:pt>
                <c:pt idx="8311">
                  <c:v>2.5879513888862267</c:v>
                </c:pt>
                <c:pt idx="8312">
                  <c:v>2.5881944444403917</c:v>
                </c:pt>
                <c:pt idx="8313">
                  <c:v>2.5884375000018327</c:v>
                </c:pt>
                <c:pt idx="8314">
                  <c:v>2.5886805555559977</c:v>
                </c:pt>
                <c:pt idx="8315">
                  <c:v>2.5889236111101628</c:v>
                </c:pt>
                <c:pt idx="8316">
                  <c:v>2.5891666666643278</c:v>
                </c:pt>
                <c:pt idx="8317">
                  <c:v>2.5894097222184929</c:v>
                </c:pt>
                <c:pt idx="8318">
                  <c:v>2.5896527777799339</c:v>
                </c:pt>
                <c:pt idx="8319">
                  <c:v>2.5898958333340989</c:v>
                </c:pt>
                <c:pt idx="8320">
                  <c:v>2.5901388888882639</c:v>
                </c:pt>
                <c:pt idx="8321">
                  <c:v>2.590381944442429</c:v>
                </c:pt>
                <c:pt idx="8322">
                  <c:v>2.590624999996594</c:v>
                </c:pt>
                <c:pt idx="8323">
                  <c:v>2.590868055558035</c:v>
                </c:pt>
                <c:pt idx="8324">
                  <c:v>2.5911111111122</c:v>
                </c:pt>
                <c:pt idx="8325">
                  <c:v>2.5913541666663651</c:v>
                </c:pt>
                <c:pt idx="8326">
                  <c:v>2.5915972222205301</c:v>
                </c:pt>
                <c:pt idx="8327">
                  <c:v>2.5918402777746952</c:v>
                </c:pt>
                <c:pt idx="8328">
                  <c:v>2.5920833333361362</c:v>
                </c:pt>
                <c:pt idx="8329">
                  <c:v>2.5923263888903012</c:v>
                </c:pt>
                <c:pt idx="8330">
                  <c:v>2.5925694444444662</c:v>
                </c:pt>
                <c:pt idx="8331">
                  <c:v>2.5928124999986313</c:v>
                </c:pt>
                <c:pt idx="8332">
                  <c:v>2.5930555555527963</c:v>
                </c:pt>
                <c:pt idx="8333">
                  <c:v>2.5932986111142373</c:v>
                </c:pt>
                <c:pt idx="8334">
                  <c:v>2.5935416666684024</c:v>
                </c:pt>
                <c:pt idx="8335">
                  <c:v>2.5937847222225674</c:v>
                </c:pt>
                <c:pt idx="8336">
                  <c:v>2.5940277777767324</c:v>
                </c:pt>
                <c:pt idx="8337">
                  <c:v>2.5942708333308975</c:v>
                </c:pt>
                <c:pt idx="8338">
                  <c:v>2.5945138888850625</c:v>
                </c:pt>
                <c:pt idx="8339">
                  <c:v>2.5947569444465035</c:v>
                </c:pt>
                <c:pt idx="8340">
                  <c:v>2.5950000000006685</c:v>
                </c:pt>
                <c:pt idx="8341">
                  <c:v>2.5952430555548336</c:v>
                </c:pt>
                <c:pt idx="8342">
                  <c:v>2.5954861111089986</c:v>
                </c:pt>
                <c:pt idx="8343">
                  <c:v>2.5957291666631637</c:v>
                </c:pt>
                <c:pt idx="8344">
                  <c:v>2.5959722222246047</c:v>
                </c:pt>
                <c:pt idx="8345">
                  <c:v>2.5962152777787697</c:v>
                </c:pt>
                <c:pt idx="8346">
                  <c:v>2.5964583333329347</c:v>
                </c:pt>
                <c:pt idx="8347">
                  <c:v>2.5967013888870998</c:v>
                </c:pt>
                <c:pt idx="8348">
                  <c:v>2.5969444444412648</c:v>
                </c:pt>
                <c:pt idx="8349">
                  <c:v>2.5971875000027058</c:v>
                </c:pt>
                <c:pt idx="8350">
                  <c:v>2.5974305555568709</c:v>
                </c:pt>
                <c:pt idx="8351">
                  <c:v>2.5976736111110359</c:v>
                </c:pt>
                <c:pt idx="8352">
                  <c:v>2.5979166666652009</c:v>
                </c:pt>
                <c:pt idx="8353">
                  <c:v>2.598159722219366</c:v>
                </c:pt>
                <c:pt idx="8354">
                  <c:v>2.5984143518503107</c:v>
                </c:pt>
                <c:pt idx="8355">
                  <c:v>2.5986574074044757</c:v>
                </c:pt>
                <c:pt idx="8356">
                  <c:v>2.5989004629659167</c:v>
                </c:pt>
                <c:pt idx="8357">
                  <c:v>2.5991435185200817</c:v>
                </c:pt>
                <c:pt idx="8358">
                  <c:v>2.5993865740742468</c:v>
                </c:pt>
                <c:pt idx="8359">
                  <c:v>2.5996296296284118</c:v>
                </c:pt>
                <c:pt idx="8360">
                  <c:v>2.5998726851825769</c:v>
                </c:pt>
                <c:pt idx="8361">
                  <c:v>2.6001157407367419</c:v>
                </c:pt>
                <c:pt idx="8362">
                  <c:v>2.6003587962981829</c:v>
                </c:pt>
                <c:pt idx="8363">
                  <c:v>2.6006018518523479</c:v>
                </c:pt>
                <c:pt idx="8364">
                  <c:v>2.600844907406513</c:v>
                </c:pt>
                <c:pt idx="8365">
                  <c:v>2.601087962960678</c:v>
                </c:pt>
                <c:pt idx="8366">
                  <c:v>2.6013310185148431</c:v>
                </c:pt>
                <c:pt idx="8367">
                  <c:v>2.601574074076284</c:v>
                </c:pt>
                <c:pt idx="8368">
                  <c:v>2.6018171296304491</c:v>
                </c:pt>
                <c:pt idx="8369">
                  <c:v>2.6020601851846141</c:v>
                </c:pt>
                <c:pt idx="8370">
                  <c:v>2.6023032407387792</c:v>
                </c:pt>
                <c:pt idx="8371">
                  <c:v>2.6025462962929442</c:v>
                </c:pt>
                <c:pt idx="8372">
                  <c:v>2.6027893518543852</c:v>
                </c:pt>
                <c:pt idx="8373">
                  <c:v>2.6030324074085502</c:v>
                </c:pt>
                <c:pt idx="8374">
                  <c:v>2.6032754629627153</c:v>
                </c:pt>
                <c:pt idx="8375">
                  <c:v>2.6035185185168803</c:v>
                </c:pt>
                <c:pt idx="8376">
                  <c:v>2.6037615740710454</c:v>
                </c:pt>
                <c:pt idx="8377">
                  <c:v>2.6040046296324864</c:v>
                </c:pt>
                <c:pt idx="8378">
                  <c:v>2.6042476851866514</c:v>
                </c:pt>
                <c:pt idx="8379">
                  <c:v>2.6044907407408164</c:v>
                </c:pt>
                <c:pt idx="8380">
                  <c:v>2.6047337962949815</c:v>
                </c:pt>
                <c:pt idx="8381">
                  <c:v>2.6049768518491465</c:v>
                </c:pt>
                <c:pt idx="8382">
                  <c:v>2.6052199074033116</c:v>
                </c:pt>
                <c:pt idx="8383">
                  <c:v>2.6054629629647525</c:v>
                </c:pt>
                <c:pt idx="8384">
                  <c:v>2.6057060185189176</c:v>
                </c:pt>
                <c:pt idx="8385">
                  <c:v>2.6059490740730826</c:v>
                </c:pt>
                <c:pt idx="8386">
                  <c:v>2.6061921296272477</c:v>
                </c:pt>
                <c:pt idx="8387">
                  <c:v>2.6064351851814127</c:v>
                </c:pt>
                <c:pt idx="8388">
                  <c:v>2.6066782407428537</c:v>
                </c:pt>
                <c:pt idx="8389">
                  <c:v>2.6069212962970187</c:v>
                </c:pt>
                <c:pt idx="8390">
                  <c:v>2.6071643518511838</c:v>
                </c:pt>
                <c:pt idx="8391">
                  <c:v>2.6074074074053488</c:v>
                </c:pt>
                <c:pt idx="8392">
                  <c:v>2.6076504629595139</c:v>
                </c:pt>
                <c:pt idx="8393">
                  <c:v>2.6078935185209549</c:v>
                </c:pt>
                <c:pt idx="8394">
                  <c:v>2.6081365740751199</c:v>
                </c:pt>
                <c:pt idx="8395">
                  <c:v>2.6083796296292849</c:v>
                </c:pt>
                <c:pt idx="8396">
                  <c:v>2.60862268518345</c:v>
                </c:pt>
                <c:pt idx="8397">
                  <c:v>2.608865740737615</c:v>
                </c:pt>
                <c:pt idx="8398">
                  <c:v>2.609108796299056</c:v>
                </c:pt>
                <c:pt idx="8399">
                  <c:v>2.609351851853221</c:v>
                </c:pt>
                <c:pt idx="8400">
                  <c:v>2.6095949074073861</c:v>
                </c:pt>
                <c:pt idx="8401">
                  <c:v>2.6098379629615511</c:v>
                </c:pt>
                <c:pt idx="8402">
                  <c:v>2.6100925925924958</c:v>
                </c:pt>
                <c:pt idx="8403">
                  <c:v>2.6103356481466609</c:v>
                </c:pt>
                <c:pt idx="8404">
                  <c:v>2.6105787037008259</c:v>
                </c:pt>
                <c:pt idx="8405">
                  <c:v>2.6108217592622669</c:v>
                </c:pt>
                <c:pt idx="8406">
                  <c:v>2.6110648148164319</c:v>
                </c:pt>
                <c:pt idx="8407">
                  <c:v>2.611307870370597</c:v>
                </c:pt>
                <c:pt idx="8408">
                  <c:v>2.611550925924762</c:v>
                </c:pt>
                <c:pt idx="8409">
                  <c:v>2.6117939814789271</c:v>
                </c:pt>
                <c:pt idx="8410">
                  <c:v>2.6120370370330921</c:v>
                </c:pt>
                <c:pt idx="8411">
                  <c:v>2.6122800925945331</c:v>
                </c:pt>
                <c:pt idx="8412">
                  <c:v>2.6125231481486981</c:v>
                </c:pt>
                <c:pt idx="8413">
                  <c:v>2.6127662037028632</c:v>
                </c:pt>
                <c:pt idx="8414">
                  <c:v>2.6130092592570282</c:v>
                </c:pt>
                <c:pt idx="8415">
                  <c:v>2.6132523148111932</c:v>
                </c:pt>
                <c:pt idx="8416">
                  <c:v>2.6134953703726342</c:v>
                </c:pt>
                <c:pt idx="8417">
                  <c:v>2.6137384259267993</c:v>
                </c:pt>
                <c:pt idx="8418">
                  <c:v>2.6139814814809643</c:v>
                </c:pt>
                <c:pt idx="8419">
                  <c:v>2.6142245370351294</c:v>
                </c:pt>
                <c:pt idx="8420">
                  <c:v>2.6144675925892944</c:v>
                </c:pt>
                <c:pt idx="8421">
                  <c:v>2.6147106481507354</c:v>
                </c:pt>
                <c:pt idx="8422">
                  <c:v>2.6149537037049004</c:v>
                </c:pt>
                <c:pt idx="8423">
                  <c:v>2.6151967592590655</c:v>
                </c:pt>
                <c:pt idx="8424">
                  <c:v>2.6154398148132305</c:v>
                </c:pt>
                <c:pt idx="8425">
                  <c:v>2.6156828703673956</c:v>
                </c:pt>
                <c:pt idx="8426">
                  <c:v>2.6159259259288365</c:v>
                </c:pt>
                <c:pt idx="8427">
                  <c:v>2.6161689814830016</c:v>
                </c:pt>
                <c:pt idx="8428">
                  <c:v>2.6164120370371666</c:v>
                </c:pt>
                <c:pt idx="8429">
                  <c:v>2.6166550925913317</c:v>
                </c:pt>
                <c:pt idx="8430">
                  <c:v>2.6168981481454967</c:v>
                </c:pt>
                <c:pt idx="8431">
                  <c:v>2.6171412036996617</c:v>
                </c:pt>
                <c:pt idx="8432">
                  <c:v>2.6173842592611027</c:v>
                </c:pt>
                <c:pt idx="8433">
                  <c:v>2.6176273148152678</c:v>
                </c:pt>
                <c:pt idx="8434">
                  <c:v>2.6178703703694328</c:v>
                </c:pt>
                <c:pt idx="8435">
                  <c:v>2.6181134259235979</c:v>
                </c:pt>
                <c:pt idx="8436">
                  <c:v>2.6183564814777629</c:v>
                </c:pt>
                <c:pt idx="8437">
                  <c:v>2.6185995370392039</c:v>
                </c:pt>
                <c:pt idx="8438">
                  <c:v>2.6188425925933689</c:v>
                </c:pt>
                <c:pt idx="8439">
                  <c:v>2.619085648147534</c:v>
                </c:pt>
                <c:pt idx="8440">
                  <c:v>2.619328703701699</c:v>
                </c:pt>
                <c:pt idx="8441">
                  <c:v>2.6195717592558641</c:v>
                </c:pt>
                <c:pt idx="8442">
                  <c:v>2.619814814817305</c:v>
                </c:pt>
                <c:pt idx="8443">
                  <c:v>2.6200578703714701</c:v>
                </c:pt>
                <c:pt idx="8444">
                  <c:v>2.6203009259256351</c:v>
                </c:pt>
                <c:pt idx="8445">
                  <c:v>2.6205439814798002</c:v>
                </c:pt>
                <c:pt idx="8446">
                  <c:v>2.6207870370339652</c:v>
                </c:pt>
                <c:pt idx="8447">
                  <c:v>2.6210300925954062</c:v>
                </c:pt>
                <c:pt idx="8448">
                  <c:v>2.6212731481495712</c:v>
                </c:pt>
                <c:pt idx="8449">
                  <c:v>2.6215162037037363</c:v>
                </c:pt>
                <c:pt idx="8450">
                  <c:v>2.6217592592579013</c:v>
                </c:pt>
                <c:pt idx="8451">
                  <c:v>2.622013888888846</c:v>
                </c:pt>
                <c:pt idx="8452">
                  <c:v>2.6222569444430111</c:v>
                </c:pt>
                <c:pt idx="8453">
                  <c:v>2.6224999999971761</c:v>
                </c:pt>
                <c:pt idx="8454">
                  <c:v>2.6227430555586171</c:v>
                </c:pt>
                <c:pt idx="8455">
                  <c:v>2.6229861111127821</c:v>
                </c:pt>
                <c:pt idx="8456">
                  <c:v>2.6232291666669472</c:v>
                </c:pt>
                <c:pt idx="8457">
                  <c:v>2.6234722222211122</c:v>
                </c:pt>
                <c:pt idx="8458">
                  <c:v>2.6237152777752772</c:v>
                </c:pt>
                <c:pt idx="8459">
                  <c:v>2.6239583333294423</c:v>
                </c:pt>
                <c:pt idx="8460">
                  <c:v>2.6242013888908833</c:v>
                </c:pt>
                <c:pt idx="8461">
                  <c:v>2.6244444444450483</c:v>
                </c:pt>
                <c:pt idx="8462">
                  <c:v>2.6246874999992134</c:v>
                </c:pt>
                <c:pt idx="8463">
                  <c:v>2.6249305555533784</c:v>
                </c:pt>
                <c:pt idx="8464">
                  <c:v>2.6251736111075434</c:v>
                </c:pt>
                <c:pt idx="8465">
                  <c:v>2.6254166666689844</c:v>
                </c:pt>
                <c:pt idx="8466">
                  <c:v>2.6256597222231495</c:v>
                </c:pt>
                <c:pt idx="8467">
                  <c:v>2.6259027777773145</c:v>
                </c:pt>
                <c:pt idx="8468">
                  <c:v>2.6261458333314796</c:v>
                </c:pt>
                <c:pt idx="8469">
                  <c:v>2.6263888888856446</c:v>
                </c:pt>
                <c:pt idx="8470">
                  <c:v>2.6266319444470856</c:v>
                </c:pt>
                <c:pt idx="8471">
                  <c:v>2.6268750000012506</c:v>
                </c:pt>
                <c:pt idx="8472">
                  <c:v>2.6271180555554157</c:v>
                </c:pt>
                <c:pt idx="8473">
                  <c:v>2.6273611111095807</c:v>
                </c:pt>
                <c:pt idx="8474">
                  <c:v>2.6276041666637457</c:v>
                </c:pt>
                <c:pt idx="8475">
                  <c:v>2.6278472222251867</c:v>
                </c:pt>
                <c:pt idx="8476">
                  <c:v>2.6280902777793518</c:v>
                </c:pt>
                <c:pt idx="8477">
                  <c:v>2.6283333333335168</c:v>
                </c:pt>
                <c:pt idx="8478">
                  <c:v>2.6285763888876819</c:v>
                </c:pt>
                <c:pt idx="8479">
                  <c:v>2.6288194444418469</c:v>
                </c:pt>
                <c:pt idx="8480">
                  <c:v>2.6290624999960119</c:v>
                </c:pt>
                <c:pt idx="8481">
                  <c:v>2.6293055555574529</c:v>
                </c:pt>
                <c:pt idx="8482">
                  <c:v>2.629548611111618</c:v>
                </c:pt>
                <c:pt idx="8483">
                  <c:v>2.629791666665783</c:v>
                </c:pt>
                <c:pt idx="8484">
                  <c:v>2.6300347222199481</c:v>
                </c:pt>
                <c:pt idx="8485">
                  <c:v>2.6302777777741131</c:v>
                </c:pt>
                <c:pt idx="8486">
                  <c:v>2.6305208333355541</c:v>
                </c:pt>
                <c:pt idx="8487">
                  <c:v>2.6307638888897191</c:v>
                </c:pt>
                <c:pt idx="8488">
                  <c:v>2.6310069444438842</c:v>
                </c:pt>
                <c:pt idx="8489">
                  <c:v>2.6312499999980492</c:v>
                </c:pt>
                <c:pt idx="8490">
                  <c:v>2.6314930555522142</c:v>
                </c:pt>
                <c:pt idx="8491">
                  <c:v>2.6317361111136552</c:v>
                </c:pt>
                <c:pt idx="8492">
                  <c:v>2.6319791666678203</c:v>
                </c:pt>
                <c:pt idx="8493">
                  <c:v>2.6322222222219853</c:v>
                </c:pt>
                <c:pt idx="8494">
                  <c:v>2.6324652777761504</c:v>
                </c:pt>
                <c:pt idx="8495">
                  <c:v>2.6327083333303154</c:v>
                </c:pt>
                <c:pt idx="8496">
                  <c:v>2.6329513888917564</c:v>
                </c:pt>
                <c:pt idx="8497">
                  <c:v>2.6331944444459214</c:v>
                </c:pt>
                <c:pt idx="8498">
                  <c:v>2.6334375000000865</c:v>
                </c:pt>
                <c:pt idx="8499">
                  <c:v>2.6336921296310312</c:v>
                </c:pt>
                <c:pt idx="8500">
                  <c:v>2.6339351851851962</c:v>
                </c:pt>
                <c:pt idx="8501">
                  <c:v>2.6341782407393612</c:v>
                </c:pt>
                <c:pt idx="8502">
                  <c:v>2.6344212962935263</c:v>
                </c:pt>
                <c:pt idx="8503">
                  <c:v>2.6346643518549673</c:v>
                </c:pt>
                <c:pt idx="8504">
                  <c:v>2.6349074074091323</c:v>
                </c:pt>
                <c:pt idx="8505">
                  <c:v>2.6351504629632974</c:v>
                </c:pt>
                <c:pt idx="8506">
                  <c:v>2.6353935185174624</c:v>
                </c:pt>
                <c:pt idx="8507">
                  <c:v>2.6356365740716274</c:v>
                </c:pt>
                <c:pt idx="8508">
                  <c:v>2.6358796296257925</c:v>
                </c:pt>
                <c:pt idx="8509">
                  <c:v>2.6361226851872335</c:v>
                </c:pt>
                <c:pt idx="8510">
                  <c:v>2.6363657407413985</c:v>
                </c:pt>
                <c:pt idx="8511">
                  <c:v>2.6366087962955636</c:v>
                </c:pt>
                <c:pt idx="8512">
                  <c:v>2.6368518518497286</c:v>
                </c:pt>
                <c:pt idx="8513">
                  <c:v>2.6370949074038936</c:v>
                </c:pt>
                <c:pt idx="8514">
                  <c:v>2.6373379629653346</c:v>
                </c:pt>
                <c:pt idx="8515">
                  <c:v>2.6375810185194997</c:v>
                </c:pt>
                <c:pt idx="8516">
                  <c:v>2.6378240740736647</c:v>
                </c:pt>
                <c:pt idx="8517">
                  <c:v>2.6380671296278297</c:v>
                </c:pt>
                <c:pt idx="8518">
                  <c:v>2.6383101851819948</c:v>
                </c:pt>
                <c:pt idx="8519">
                  <c:v>2.6385532407434358</c:v>
                </c:pt>
                <c:pt idx="8520">
                  <c:v>2.6387962962976008</c:v>
                </c:pt>
                <c:pt idx="8521">
                  <c:v>2.6390393518517659</c:v>
                </c:pt>
                <c:pt idx="8522">
                  <c:v>2.6392824074059309</c:v>
                </c:pt>
                <c:pt idx="8523">
                  <c:v>2.6395254629600959</c:v>
                </c:pt>
                <c:pt idx="8524">
                  <c:v>2.6397685185215369</c:v>
                </c:pt>
                <c:pt idx="8525">
                  <c:v>2.640011574075702</c:v>
                </c:pt>
                <c:pt idx="8526">
                  <c:v>2.640254629629867</c:v>
                </c:pt>
                <c:pt idx="8527">
                  <c:v>2.6404976851840321</c:v>
                </c:pt>
                <c:pt idx="8528">
                  <c:v>2.6407407407381971</c:v>
                </c:pt>
                <c:pt idx="8529">
                  <c:v>2.6409837962923621</c:v>
                </c:pt>
                <c:pt idx="8530">
                  <c:v>2.6412268518538031</c:v>
                </c:pt>
                <c:pt idx="8531">
                  <c:v>2.6414699074079682</c:v>
                </c:pt>
                <c:pt idx="8532">
                  <c:v>2.6417129629621332</c:v>
                </c:pt>
                <c:pt idx="8533">
                  <c:v>2.6419560185162982</c:v>
                </c:pt>
                <c:pt idx="8534">
                  <c:v>2.6421990740704633</c:v>
                </c:pt>
                <c:pt idx="8535">
                  <c:v>2.6424421296319043</c:v>
                </c:pt>
                <c:pt idx="8536">
                  <c:v>2.6426851851860693</c:v>
                </c:pt>
                <c:pt idx="8537">
                  <c:v>2.6429282407402344</c:v>
                </c:pt>
                <c:pt idx="8538">
                  <c:v>2.6431712962943994</c:v>
                </c:pt>
                <c:pt idx="8539">
                  <c:v>2.6434143518485644</c:v>
                </c:pt>
                <c:pt idx="8540">
                  <c:v>2.6436574074100054</c:v>
                </c:pt>
                <c:pt idx="8541">
                  <c:v>2.6439004629641705</c:v>
                </c:pt>
                <c:pt idx="8542">
                  <c:v>2.6441435185183355</c:v>
                </c:pt>
                <c:pt idx="8543">
                  <c:v>2.6443865740725006</c:v>
                </c:pt>
                <c:pt idx="8544">
                  <c:v>2.6446296296266656</c:v>
                </c:pt>
                <c:pt idx="8545">
                  <c:v>2.6448726851881066</c:v>
                </c:pt>
                <c:pt idx="8546">
                  <c:v>2.6451157407422716</c:v>
                </c:pt>
                <c:pt idx="8547">
                  <c:v>2.6453587962964367</c:v>
                </c:pt>
                <c:pt idx="8548">
                  <c:v>2.6456134259273814</c:v>
                </c:pt>
                <c:pt idx="8549">
                  <c:v>2.6458564814815464</c:v>
                </c:pt>
                <c:pt idx="8550">
                  <c:v>2.6460995370357114</c:v>
                </c:pt>
                <c:pt idx="8551">
                  <c:v>2.6463425925898765</c:v>
                </c:pt>
                <c:pt idx="8552">
                  <c:v>2.6465856481440415</c:v>
                </c:pt>
                <c:pt idx="8553">
                  <c:v>2.6468287037054825</c:v>
                </c:pt>
                <c:pt idx="8554">
                  <c:v>2.6470717592596475</c:v>
                </c:pt>
                <c:pt idx="8555">
                  <c:v>2.6473148148138126</c:v>
                </c:pt>
                <c:pt idx="8556">
                  <c:v>2.6475578703679776</c:v>
                </c:pt>
                <c:pt idx="8557">
                  <c:v>2.6478009259221427</c:v>
                </c:pt>
                <c:pt idx="8558">
                  <c:v>2.6480439814835837</c:v>
                </c:pt>
                <c:pt idx="8559">
                  <c:v>2.6482870370377487</c:v>
                </c:pt>
                <c:pt idx="8560">
                  <c:v>2.6485300925919137</c:v>
                </c:pt>
                <c:pt idx="8561">
                  <c:v>2.6487731481460788</c:v>
                </c:pt>
                <c:pt idx="8562">
                  <c:v>2.6490162037002438</c:v>
                </c:pt>
                <c:pt idx="8563">
                  <c:v>2.6492592592616848</c:v>
                </c:pt>
                <c:pt idx="8564">
                  <c:v>2.6495023148158499</c:v>
                </c:pt>
                <c:pt idx="8565">
                  <c:v>2.6497453703700149</c:v>
                </c:pt>
                <c:pt idx="8566">
                  <c:v>2.6499884259241799</c:v>
                </c:pt>
                <c:pt idx="8567">
                  <c:v>2.650231481478345</c:v>
                </c:pt>
                <c:pt idx="8568">
                  <c:v>2.650474537039786</c:v>
                </c:pt>
                <c:pt idx="8569">
                  <c:v>2.650717592593951</c:v>
                </c:pt>
                <c:pt idx="8570">
                  <c:v>2.6509606481481161</c:v>
                </c:pt>
                <c:pt idx="8571">
                  <c:v>2.6512037037022811</c:v>
                </c:pt>
                <c:pt idx="8572">
                  <c:v>2.6514467592564461</c:v>
                </c:pt>
                <c:pt idx="8573">
                  <c:v>2.6516898148178871</c:v>
                </c:pt>
                <c:pt idx="8574">
                  <c:v>2.6519328703720522</c:v>
                </c:pt>
                <c:pt idx="8575">
                  <c:v>2.6521759259262172</c:v>
                </c:pt>
                <c:pt idx="8576">
                  <c:v>2.6524189814803822</c:v>
                </c:pt>
                <c:pt idx="8577">
                  <c:v>2.6526620370345473</c:v>
                </c:pt>
                <c:pt idx="8578">
                  <c:v>2.6529050925887123</c:v>
                </c:pt>
                <c:pt idx="8579">
                  <c:v>2.6531481481501533</c:v>
                </c:pt>
                <c:pt idx="8580">
                  <c:v>2.6533912037043184</c:v>
                </c:pt>
                <c:pt idx="8581">
                  <c:v>2.6536342592584834</c:v>
                </c:pt>
                <c:pt idx="8582">
                  <c:v>2.6538773148126484</c:v>
                </c:pt>
                <c:pt idx="8583">
                  <c:v>2.6541203703668135</c:v>
                </c:pt>
                <c:pt idx="8584">
                  <c:v>2.6543634259282545</c:v>
                </c:pt>
                <c:pt idx="8585">
                  <c:v>2.6546064814824195</c:v>
                </c:pt>
                <c:pt idx="8586">
                  <c:v>2.6548495370365846</c:v>
                </c:pt>
                <c:pt idx="8587">
                  <c:v>2.6550925925907496</c:v>
                </c:pt>
                <c:pt idx="8588">
                  <c:v>2.6553356481449146</c:v>
                </c:pt>
                <c:pt idx="8589">
                  <c:v>2.6555787037063556</c:v>
                </c:pt>
                <c:pt idx="8590">
                  <c:v>2.6558217592605207</c:v>
                </c:pt>
                <c:pt idx="8591">
                  <c:v>2.6560648148146857</c:v>
                </c:pt>
                <c:pt idx="8592">
                  <c:v>2.6563078703688507</c:v>
                </c:pt>
                <c:pt idx="8593">
                  <c:v>2.6565509259230158</c:v>
                </c:pt>
                <c:pt idx="8594">
                  <c:v>2.6567939814844568</c:v>
                </c:pt>
                <c:pt idx="8595">
                  <c:v>2.6570370370386218</c:v>
                </c:pt>
                <c:pt idx="8596">
                  <c:v>2.6572916666695665</c:v>
                </c:pt>
                <c:pt idx="8597">
                  <c:v>2.6575347222237315</c:v>
                </c:pt>
                <c:pt idx="8598">
                  <c:v>2.6577777777778966</c:v>
                </c:pt>
                <c:pt idx="8599">
                  <c:v>2.6580208333320616</c:v>
                </c:pt>
                <c:pt idx="8600">
                  <c:v>2.6582638888862267</c:v>
                </c:pt>
                <c:pt idx="8601">
                  <c:v>2.6585069444403917</c:v>
                </c:pt>
                <c:pt idx="8602">
                  <c:v>2.6587500000018327</c:v>
                </c:pt>
                <c:pt idx="8603">
                  <c:v>2.6589930555559977</c:v>
                </c:pt>
                <c:pt idx="8604">
                  <c:v>2.6592361111101628</c:v>
                </c:pt>
                <c:pt idx="8605">
                  <c:v>2.6594791666643278</c:v>
                </c:pt>
                <c:pt idx="8606">
                  <c:v>2.6597222222184929</c:v>
                </c:pt>
                <c:pt idx="8607">
                  <c:v>2.6599652777799339</c:v>
                </c:pt>
                <c:pt idx="8608">
                  <c:v>2.6602083333340989</c:v>
                </c:pt>
                <c:pt idx="8609">
                  <c:v>2.6604513888882639</c:v>
                </c:pt>
                <c:pt idx="8610">
                  <c:v>2.660694444442429</c:v>
                </c:pt>
                <c:pt idx="8611">
                  <c:v>2.660937499996594</c:v>
                </c:pt>
                <c:pt idx="8612">
                  <c:v>2.661180555558035</c:v>
                </c:pt>
                <c:pt idx="8613">
                  <c:v>2.6614236111122</c:v>
                </c:pt>
                <c:pt idx="8614">
                  <c:v>2.6616666666663651</c:v>
                </c:pt>
                <c:pt idx="8615">
                  <c:v>2.6619097222205301</c:v>
                </c:pt>
                <c:pt idx="8616">
                  <c:v>2.6621527777746952</c:v>
                </c:pt>
                <c:pt idx="8617">
                  <c:v>2.6623958333361362</c:v>
                </c:pt>
                <c:pt idx="8618">
                  <c:v>2.6626388888903012</c:v>
                </c:pt>
                <c:pt idx="8619">
                  <c:v>2.6628819444444662</c:v>
                </c:pt>
                <c:pt idx="8620">
                  <c:v>2.6631249999986313</c:v>
                </c:pt>
                <c:pt idx="8621">
                  <c:v>2.6633680555527963</c:v>
                </c:pt>
                <c:pt idx="8622">
                  <c:v>2.6636111111142373</c:v>
                </c:pt>
                <c:pt idx="8623">
                  <c:v>2.6638541666684024</c:v>
                </c:pt>
                <c:pt idx="8624">
                  <c:v>2.6640972222225674</c:v>
                </c:pt>
                <c:pt idx="8625">
                  <c:v>2.6643402777767324</c:v>
                </c:pt>
                <c:pt idx="8626">
                  <c:v>2.6645833333308975</c:v>
                </c:pt>
                <c:pt idx="8627">
                  <c:v>2.6648263888850625</c:v>
                </c:pt>
                <c:pt idx="8628">
                  <c:v>2.6650694444465035</c:v>
                </c:pt>
                <c:pt idx="8629">
                  <c:v>2.6653125000006685</c:v>
                </c:pt>
                <c:pt idx="8630">
                  <c:v>2.6655555555548336</c:v>
                </c:pt>
                <c:pt idx="8631">
                  <c:v>2.6657986111089986</c:v>
                </c:pt>
                <c:pt idx="8632">
                  <c:v>2.6660416666631637</c:v>
                </c:pt>
                <c:pt idx="8633">
                  <c:v>2.6662847222246047</c:v>
                </c:pt>
                <c:pt idx="8634">
                  <c:v>2.6665277777787697</c:v>
                </c:pt>
                <c:pt idx="8635">
                  <c:v>2.6667708333329347</c:v>
                </c:pt>
                <c:pt idx="8636">
                  <c:v>2.6670138888870998</c:v>
                </c:pt>
                <c:pt idx="8637">
                  <c:v>2.6672569444412648</c:v>
                </c:pt>
                <c:pt idx="8638">
                  <c:v>2.6675000000027058</c:v>
                </c:pt>
                <c:pt idx="8639">
                  <c:v>2.6677430555568709</c:v>
                </c:pt>
                <c:pt idx="8640">
                  <c:v>2.6679861111110359</c:v>
                </c:pt>
                <c:pt idx="8641">
                  <c:v>2.6682291666652009</c:v>
                </c:pt>
                <c:pt idx="8642">
                  <c:v>2.668472222219366</c:v>
                </c:pt>
                <c:pt idx="8643">
                  <c:v>2.668715277780807</c:v>
                </c:pt>
                <c:pt idx="8644">
                  <c:v>2.6689699074044757</c:v>
                </c:pt>
                <c:pt idx="8645">
                  <c:v>2.6692129629659167</c:v>
                </c:pt>
                <c:pt idx="8646">
                  <c:v>2.6694560185200817</c:v>
                </c:pt>
                <c:pt idx="8647">
                  <c:v>2.6696990740742468</c:v>
                </c:pt>
                <c:pt idx="8648">
                  <c:v>2.6699421296284118</c:v>
                </c:pt>
                <c:pt idx="8649">
                  <c:v>2.6701851851825769</c:v>
                </c:pt>
                <c:pt idx="8650">
                  <c:v>2.6704282407367419</c:v>
                </c:pt>
                <c:pt idx="8651">
                  <c:v>2.6706712962981829</c:v>
                </c:pt>
                <c:pt idx="8652">
                  <c:v>2.6709143518523479</c:v>
                </c:pt>
                <c:pt idx="8653">
                  <c:v>2.671157407406513</c:v>
                </c:pt>
                <c:pt idx="8654">
                  <c:v>2.671400462960678</c:v>
                </c:pt>
                <c:pt idx="8655">
                  <c:v>2.6716435185148431</c:v>
                </c:pt>
                <c:pt idx="8656">
                  <c:v>2.671886574076284</c:v>
                </c:pt>
                <c:pt idx="8657">
                  <c:v>2.6721296296304491</c:v>
                </c:pt>
                <c:pt idx="8658">
                  <c:v>2.6723726851846141</c:v>
                </c:pt>
                <c:pt idx="8659">
                  <c:v>2.6726157407387792</c:v>
                </c:pt>
                <c:pt idx="8660">
                  <c:v>2.6728587962929442</c:v>
                </c:pt>
                <c:pt idx="8661">
                  <c:v>2.6731018518543852</c:v>
                </c:pt>
                <c:pt idx="8662">
                  <c:v>2.6733449074085502</c:v>
                </c:pt>
                <c:pt idx="8663">
                  <c:v>2.6735879629627153</c:v>
                </c:pt>
                <c:pt idx="8664">
                  <c:v>2.6738310185168803</c:v>
                </c:pt>
                <c:pt idx="8665">
                  <c:v>2.6740740740710454</c:v>
                </c:pt>
                <c:pt idx="8666">
                  <c:v>2.6743171296324864</c:v>
                </c:pt>
                <c:pt idx="8667">
                  <c:v>2.6745601851866514</c:v>
                </c:pt>
                <c:pt idx="8668">
                  <c:v>2.6748032407408164</c:v>
                </c:pt>
                <c:pt idx="8669">
                  <c:v>2.6750462962949815</c:v>
                </c:pt>
                <c:pt idx="8670">
                  <c:v>2.6752893518491465</c:v>
                </c:pt>
                <c:pt idx="8671">
                  <c:v>2.6755324074033116</c:v>
                </c:pt>
                <c:pt idx="8672">
                  <c:v>2.6757754629647525</c:v>
                </c:pt>
                <c:pt idx="8673">
                  <c:v>2.6760185185189176</c:v>
                </c:pt>
                <c:pt idx="8674">
                  <c:v>2.6762615740730826</c:v>
                </c:pt>
                <c:pt idx="8675">
                  <c:v>2.6765046296272477</c:v>
                </c:pt>
                <c:pt idx="8676">
                  <c:v>2.6767476851814127</c:v>
                </c:pt>
                <c:pt idx="8677">
                  <c:v>2.6769907407428537</c:v>
                </c:pt>
                <c:pt idx="8678">
                  <c:v>2.6772337962970187</c:v>
                </c:pt>
                <c:pt idx="8679">
                  <c:v>2.6774768518511838</c:v>
                </c:pt>
                <c:pt idx="8680">
                  <c:v>2.6777199074053488</c:v>
                </c:pt>
                <c:pt idx="8681">
                  <c:v>2.6779629629595139</c:v>
                </c:pt>
                <c:pt idx="8682">
                  <c:v>2.6782060185209549</c:v>
                </c:pt>
                <c:pt idx="8683">
                  <c:v>2.6784490740751199</c:v>
                </c:pt>
                <c:pt idx="8684">
                  <c:v>2.6786921296292849</c:v>
                </c:pt>
                <c:pt idx="8685">
                  <c:v>2.67893518518345</c:v>
                </c:pt>
                <c:pt idx="8686">
                  <c:v>2.679178240737615</c:v>
                </c:pt>
                <c:pt idx="8687">
                  <c:v>2.679421296299056</c:v>
                </c:pt>
                <c:pt idx="8688">
                  <c:v>2.679664351853221</c:v>
                </c:pt>
                <c:pt idx="8689">
                  <c:v>2.6799074074073861</c:v>
                </c:pt>
                <c:pt idx="8690">
                  <c:v>2.6801504629615511</c:v>
                </c:pt>
                <c:pt idx="8691">
                  <c:v>2.6803935185157162</c:v>
                </c:pt>
                <c:pt idx="8692">
                  <c:v>2.6806365740771572</c:v>
                </c:pt>
                <c:pt idx="8693">
                  <c:v>2.6808912037008259</c:v>
                </c:pt>
                <c:pt idx="8694">
                  <c:v>2.6811342592622669</c:v>
                </c:pt>
                <c:pt idx="8695">
                  <c:v>2.6813773148164319</c:v>
                </c:pt>
                <c:pt idx="8696">
                  <c:v>2.681620370370597</c:v>
                </c:pt>
                <c:pt idx="8697">
                  <c:v>2.681863425924762</c:v>
                </c:pt>
                <c:pt idx="8698">
                  <c:v>2.6821064814789271</c:v>
                </c:pt>
                <c:pt idx="8699">
                  <c:v>2.6823495370330921</c:v>
                </c:pt>
                <c:pt idx="8700">
                  <c:v>2.6825925925945331</c:v>
                </c:pt>
                <c:pt idx="8701">
                  <c:v>2.6828356481486981</c:v>
                </c:pt>
                <c:pt idx="8702">
                  <c:v>2.6830787037028632</c:v>
                </c:pt>
                <c:pt idx="8703">
                  <c:v>2.6833217592570282</c:v>
                </c:pt>
                <c:pt idx="8704">
                  <c:v>2.6835648148111932</c:v>
                </c:pt>
                <c:pt idx="8705">
                  <c:v>2.6838078703726342</c:v>
                </c:pt>
                <c:pt idx="8706">
                  <c:v>2.6840509259267993</c:v>
                </c:pt>
                <c:pt idx="8707">
                  <c:v>2.6842939814809643</c:v>
                </c:pt>
                <c:pt idx="8708">
                  <c:v>2.6845370370351294</c:v>
                </c:pt>
                <c:pt idx="8709">
                  <c:v>2.6847800925892944</c:v>
                </c:pt>
                <c:pt idx="8710">
                  <c:v>2.6850231481507354</c:v>
                </c:pt>
                <c:pt idx="8711">
                  <c:v>2.6852662037049004</c:v>
                </c:pt>
                <c:pt idx="8712">
                  <c:v>2.6855092592590655</c:v>
                </c:pt>
                <c:pt idx="8713">
                  <c:v>2.6857523148132305</c:v>
                </c:pt>
                <c:pt idx="8714">
                  <c:v>2.6859953703673956</c:v>
                </c:pt>
                <c:pt idx="8715">
                  <c:v>2.6862384259288365</c:v>
                </c:pt>
                <c:pt idx="8716">
                  <c:v>2.6864814814830016</c:v>
                </c:pt>
                <c:pt idx="8717">
                  <c:v>2.6867245370371666</c:v>
                </c:pt>
                <c:pt idx="8718">
                  <c:v>2.6869675925913317</c:v>
                </c:pt>
                <c:pt idx="8719">
                  <c:v>2.6872106481454967</c:v>
                </c:pt>
                <c:pt idx="8720">
                  <c:v>2.6874537036996617</c:v>
                </c:pt>
                <c:pt idx="8721">
                  <c:v>2.6876967592611027</c:v>
                </c:pt>
                <c:pt idx="8722">
                  <c:v>2.6879398148152678</c:v>
                </c:pt>
                <c:pt idx="8723">
                  <c:v>2.6881828703694328</c:v>
                </c:pt>
                <c:pt idx="8724">
                  <c:v>2.6884259259235979</c:v>
                </c:pt>
                <c:pt idx="8725">
                  <c:v>2.6886689814777629</c:v>
                </c:pt>
                <c:pt idx="8726">
                  <c:v>2.6889120370392039</c:v>
                </c:pt>
                <c:pt idx="8727">
                  <c:v>2.6891550925933689</c:v>
                </c:pt>
                <c:pt idx="8728">
                  <c:v>2.689398148147534</c:v>
                </c:pt>
                <c:pt idx="8729">
                  <c:v>2.689641203701699</c:v>
                </c:pt>
                <c:pt idx="8730">
                  <c:v>2.6898842592558641</c:v>
                </c:pt>
                <c:pt idx="8731">
                  <c:v>2.690127314817305</c:v>
                </c:pt>
                <c:pt idx="8732">
                  <c:v>2.6903703703714701</c:v>
                </c:pt>
                <c:pt idx="8733">
                  <c:v>2.6906134259256351</c:v>
                </c:pt>
                <c:pt idx="8734">
                  <c:v>2.6908564814798002</c:v>
                </c:pt>
                <c:pt idx="8735">
                  <c:v>2.6910995370339652</c:v>
                </c:pt>
                <c:pt idx="8736">
                  <c:v>2.6913425925954062</c:v>
                </c:pt>
                <c:pt idx="8737">
                  <c:v>2.6915856481495712</c:v>
                </c:pt>
                <c:pt idx="8738">
                  <c:v>2.6918287037037363</c:v>
                </c:pt>
                <c:pt idx="8739">
                  <c:v>2.6920717592579013</c:v>
                </c:pt>
                <c:pt idx="8740">
                  <c:v>2.6923148148120664</c:v>
                </c:pt>
                <c:pt idx="8741">
                  <c:v>2.6925578703735074</c:v>
                </c:pt>
                <c:pt idx="8742">
                  <c:v>2.6928124999971761</c:v>
                </c:pt>
                <c:pt idx="8743">
                  <c:v>2.6930555555586171</c:v>
                </c:pt>
                <c:pt idx="8744">
                  <c:v>2.6932986111127821</c:v>
                </c:pt>
                <c:pt idx="8745">
                  <c:v>2.6935416666669472</c:v>
                </c:pt>
                <c:pt idx="8746">
                  <c:v>2.6937847222211122</c:v>
                </c:pt>
                <c:pt idx="8747">
                  <c:v>2.6940277777752772</c:v>
                </c:pt>
                <c:pt idx="8748">
                  <c:v>2.6942708333294423</c:v>
                </c:pt>
                <c:pt idx="8749">
                  <c:v>2.6945138888908833</c:v>
                </c:pt>
                <c:pt idx="8750">
                  <c:v>2.6947569444450483</c:v>
                </c:pt>
                <c:pt idx="8751">
                  <c:v>2.6949999999992134</c:v>
                </c:pt>
                <c:pt idx="8752">
                  <c:v>2.6952430555533784</c:v>
                </c:pt>
                <c:pt idx="8753">
                  <c:v>2.6954861111075434</c:v>
                </c:pt>
                <c:pt idx="8754">
                  <c:v>2.6957291666689844</c:v>
                </c:pt>
                <c:pt idx="8755">
                  <c:v>2.6959722222231495</c:v>
                </c:pt>
                <c:pt idx="8756">
                  <c:v>2.6962152777773145</c:v>
                </c:pt>
                <c:pt idx="8757">
                  <c:v>2.6964583333314796</c:v>
                </c:pt>
                <c:pt idx="8758">
                  <c:v>2.6967013888856446</c:v>
                </c:pt>
                <c:pt idx="8759">
                  <c:v>2.6969444444470856</c:v>
                </c:pt>
                <c:pt idx="8760">
                  <c:v>2.6971875000012506</c:v>
                </c:pt>
                <c:pt idx="8761">
                  <c:v>2.6974305555554157</c:v>
                </c:pt>
                <c:pt idx="8762">
                  <c:v>2.6976736111095807</c:v>
                </c:pt>
                <c:pt idx="8763">
                  <c:v>2.6979166666637457</c:v>
                </c:pt>
                <c:pt idx="8764">
                  <c:v>2.6981597222251867</c:v>
                </c:pt>
                <c:pt idx="8765">
                  <c:v>2.6984027777793518</c:v>
                </c:pt>
                <c:pt idx="8766">
                  <c:v>2.6986458333335168</c:v>
                </c:pt>
                <c:pt idx="8767">
                  <c:v>2.6988888888876819</c:v>
                </c:pt>
                <c:pt idx="8768">
                  <c:v>2.6991319444418469</c:v>
                </c:pt>
                <c:pt idx="8769">
                  <c:v>2.6993749999960119</c:v>
                </c:pt>
                <c:pt idx="8770">
                  <c:v>2.6996180555574529</c:v>
                </c:pt>
                <c:pt idx="8771">
                  <c:v>2.699861111111618</c:v>
                </c:pt>
                <c:pt idx="8772">
                  <c:v>2.700104166665783</c:v>
                </c:pt>
                <c:pt idx="8773">
                  <c:v>2.7003472222199481</c:v>
                </c:pt>
                <c:pt idx="8774">
                  <c:v>2.7005902777741131</c:v>
                </c:pt>
                <c:pt idx="8775">
                  <c:v>2.7008333333355541</c:v>
                </c:pt>
                <c:pt idx="8776">
                  <c:v>2.7010763888897191</c:v>
                </c:pt>
                <c:pt idx="8777">
                  <c:v>2.7013194444438842</c:v>
                </c:pt>
                <c:pt idx="8778">
                  <c:v>2.7015624999980492</c:v>
                </c:pt>
                <c:pt idx="8779">
                  <c:v>2.7018055555522142</c:v>
                </c:pt>
                <c:pt idx="8780">
                  <c:v>2.7020486111136552</c:v>
                </c:pt>
                <c:pt idx="8781">
                  <c:v>2.7022916666678203</c:v>
                </c:pt>
                <c:pt idx="8782">
                  <c:v>2.7025347222219853</c:v>
                </c:pt>
                <c:pt idx="8783">
                  <c:v>2.7027777777761504</c:v>
                </c:pt>
                <c:pt idx="8784">
                  <c:v>2.7030208333303154</c:v>
                </c:pt>
                <c:pt idx="8785">
                  <c:v>2.7032638888917564</c:v>
                </c:pt>
                <c:pt idx="8786">
                  <c:v>2.7035069444459214</c:v>
                </c:pt>
                <c:pt idx="8787">
                  <c:v>2.7037500000000865</c:v>
                </c:pt>
                <c:pt idx="8788">
                  <c:v>2.7039930555542515</c:v>
                </c:pt>
                <c:pt idx="8789">
                  <c:v>2.7042361111084166</c:v>
                </c:pt>
                <c:pt idx="8790">
                  <c:v>2.7044907407393612</c:v>
                </c:pt>
                <c:pt idx="8791">
                  <c:v>2.7047337962935263</c:v>
                </c:pt>
                <c:pt idx="8792">
                  <c:v>2.7049768518549673</c:v>
                </c:pt>
                <c:pt idx="8793">
                  <c:v>2.7052199074091323</c:v>
                </c:pt>
                <c:pt idx="8794">
                  <c:v>2.7054629629632974</c:v>
                </c:pt>
                <c:pt idx="8795">
                  <c:v>2.7057060185174624</c:v>
                </c:pt>
                <c:pt idx="8796">
                  <c:v>2.7059490740716274</c:v>
                </c:pt>
                <c:pt idx="8797">
                  <c:v>2.7061921296257925</c:v>
                </c:pt>
                <c:pt idx="8798">
                  <c:v>2.7064351851872335</c:v>
                </c:pt>
                <c:pt idx="8799">
                  <c:v>2.7066782407413985</c:v>
                </c:pt>
                <c:pt idx="8800">
                  <c:v>2.7069212962955636</c:v>
                </c:pt>
                <c:pt idx="8801">
                  <c:v>2.7071643518497286</c:v>
                </c:pt>
                <c:pt idx="8802">
                  <c:v>2.7074074074038936</c:v>
                </c:pt>
                <c:pt idx="8803">
                  <c:v>2.7076504629653346</c:v>
                </c:pt>
                <c:pt idx="8804">
                  <c:v>2.7078935185194997</c:v>
                </c:pt>
                <c:pt idx="8805">
                  <c:v>2.7081365740736647</c:v>
                </c:pt>
                <c:pt idx="8806">
                  <c:v>2.7083796296278297</c:v>
                </c:pt>
                <c:pt idx="8807">
                  <c:v>2.7086226851819948</c:v>
                </c:pt>
                <c:pt idx="8808">
                  <c:v>2.7088657407434358</c:v>
                </c:pt>
                <c:pt idx="8809">
                  <c:v>2.7091087962976008</c:v>
                </c:pt>
                <c:pt idx="8810">
                  <c:v>2.7093518518517659</c:v>
                </c:pt>
                <c:pt idx="8811">
                  <c:v>2.7095949074059309</c:v>
                </c:pt>
                <c:pt idx="8812">
                  <c:v>2.7098379629600959</c:v>
                </c:pt>
                <c:pt idx="8813">
                  <c:v>2.7100810185215369</c:v>
                </c:pt>
                <c:pt idx="8814">
                  <c:v>2.710324074075702</c:v>
                </c:pt>
                <c:pt idx="8815">
                  <c:v>2.710567129629867</c:v>
                </c:pt>
                <c:pt idx="8816">
                  <c:v>2.7108101851840321</c:v>
                </c:pt>
                <c:pt idx="8817">
                  <c:v>2.7110532407381971</c:v>
                </c:pt>
                <c:pt idx="8818">
                  <c:v>2.7112962962923621</c:v>
                </c:pt>
                <c:pt idx="8819">
                  <c:v>2.7115393518538031</c:v>
                </c:pt>
                <c:pt idx="8820">
                  <c:v>2.7117824074079682</c:v>
                </c:pt>
                <c:pt idx="8821">
                  <c:v>2.7120254629621332</c:v>
                </c:pt>
                <c:pt idx="8822">
                  <c:v>2.7122685185162982</c:v>
                </c:pt>
                <c:pt idx="8823">
                  <c:v>2.7125115740704633</c:v>
                </c:pt>
                <c:pt idx="8824">
                  <c:v>2.7127546296319043</c:v>
                </c:pt>
                <c:pt idx="8825">
                  <c:v>2.7129976851860693</c:v>
                </c:pt>
                <c:pt idx="8826">
                  <c:v>2.7132407407402344</c:v>
                </c:pt>
                <c:pt idx="8827">
                  <c:v>2.7134837962943994</c:v>
                </c:pt>
                <c:pt idx="8828">
                  <c:v>2.7137268518485644</c:v>
                </c:pt>
                <c:pt idx="8829">
                  <c:v>2.7139699074100054</c:v>
                </c:pt>
                <c:pt idx="8830">
                  <c:v>2.7142129629641705</c:v>
                </c:pt>
                <c:pt idx="8831">
                  <c:v>2.7144560185183355</c:v>
                </c:pt>
                <c:pt idx="8832">
                  <c:v>2.7146990740725006</c:v>
                </c:pt>
                <c:pt idx="8833">
                  <c:v>2.7149421296266656</c:v>
                </c:pt>
                <c:pt idx="8834">
                  <c:v>2.7151851851881066</c:v>
                </c:pt>
                <c:pt idx="8835">
                  <c:v>2.7154282407422716</c:v>
                </c:pt>
                <c:pt idx="8836">
                  <c:v>2.7156712962964367</c:v>
                </c:pt>
                <c:pt idx="8837">
                  <c:v>2.7159143518506017</c:v>
                </c:pt>
                <c:pt idx="8838">
                  <c:v>2.7161689814815464</c:v>
                </c:pt>
                <c:pt idx="8839">
                  <c:v>2.7164120370357114</c:v>
                </c:pt>
                <c:pt idx="8840">
                  <c:v>2.7166550925898765</c:v>
                </c:pt>
                <c:pt idx="8841">
                  <c:v>2.7168981481440415</c:v>
                </c:pt>
                <c:pt idx="8842">
                  <c:v>2.7171412037054825</c:v>
                </c:pt>
                <c:pt idx="8843">
                  <c:v>2.7173842592596475</c:v>
                </c:pt>
                <c:pt idx="8844">
                  <c:v>2.7176273148138126</c:v>
                </c:pt>
                <c:pt idx="8845">
                  <c:v>2.7178703703679776</c:v>
                </c:pt>
                <c:pt idx="8846">
                  <c:v>2.7181134259221427</c:v>
                </c:pt>
                <c:pt idx="8847">
                  <c:v>2.7183564814835837</c:v>
                </c:pt>
                <c:pt idx="8848">
                  <c:v>2.7185995370377487</c:v>
                </c:pt>
                <c:pt idx="8849">
                  <c:v>2.7188425925919137</c:v>
                </c:pt>
                <c:pt idx="8850">
                  <c:v>2.7190856481460788</c:v>
                </c:pt>
                <c:pt idx="8851">
                  <c:v>2.7193287037002438</c:v>
                </c:pt>
                <c:pt idx="8852">
                  <c:v>2.7195717592616848</c:v>
                </c:pt>
                <c:pt idx="8853">
                  <c:v>2.7198148148158499</c:v>
                </c:pt>
                <c:pt idx="8854">
                  <c:v>2.7200578703700149</c:v>
                </c:pt>
                <c:pt idx="8855">
                  <c:v>2.7203009259241799</c:v>
                </c:pt>
                <c:pt idx="8856">
                  <c:v>2.720543981478345</c:v>
                </c:pt>
                <c:pt idx="8857">
                  <c:v>2.720787037039786</c:v>
                </c:pt>
                <c:pt idx="8858">
                  <c:v>2.721030092593951</c:v>
                </c:pt>
                <c:pt idx="8859">
                  <c:v>2.7212731481481161</c:v>
                </c:pt>
                <c:pt idx="8860">
                  <c:v>2.7215162037022811</c:v>
                </c:pt>
                <c:pt idx="8861">
                  <c:v>2.7217592592564461</c:v>
                </c:pt>
                <c:pt idx="8862">
                  <c:v>2.7220023148178871</c:v>
                </c:pt>
                <c:pt idx="8863">
                  <c:v>2.7222453703720522</c:v>
                </c:pt>
                <c:pt idx="8864">
                  <c:v>2.7224884259262172</c:v>
                </c:pt>
                <c:pt idx="8865">
                  <c:v>2.7227314814803822</c:v>
                </c:pt>
                <c:pt idx="8866">
                  <c:v>2.7229745370345473</c:v>
                </c:pt>
                <c:pt idx="8867">
                  <c:v>2.7232175925887123</c:v>
                </c:pt>
                <c:pt idx="8868">
                  <c:v>2.7234606481501533</c:v>
                </c:pt>
                <c:pt idx="8869">
                  <c:v>2.7237037037043184</c:v>
                </c:pt>
                <c:pt idx="8870">
                  <c:v>2.7239467592584834</c:v>
                </c:pt>
                <c:pt idx="8871">
                  <c:v>2.7241898148126484</c:v>
                </c:pt>
                <c:pt idx="8872">
                  <c:v>2.7244328703668135</c:v>
                </c:pt>
                <c:pt idx="8873">
                  <c:v>2.7246759259282545</c:v>
                </c:pt>
                <c:pt idx="8874">
                  <c:v>2.7249189814824195</c:v>
                </c:pt>
                <c:pt idx="8875">
                  <c:v>2.7251620370365846</c:v>
                </c:pt>
                <c:pt idx="8876">
                  <c:v>2.7254050925907496</c:v>
                </c:pt>
                <c:pt idx="8877">
                  <c:v>2.7256481481449146</c:v>
                </c:pt>
                <c:pt idx="8878">
                  <c:v>2.7258912037063556</c:v>
                </c:pt>
                <c:pt idx="8879">
                  <c:v>2.7261342592605207</c:v>
                </c:pt>
                <c:pt idx="8880">
                  <c:v>2.7263773148146857</c:v>
                </c:pt>
                <c:pt idx="8881">
                  <c:v>2.7266203703688507</c:v>
                </c:pt>
                <c:pt idx="8882">
                  <c:v>2.7268634259230158</c:v>
                </c:pt>
                <c:pt idx="8883">
                  <c:v>2.7271064814844568</c:v>
                </c:pt>
                <c:pt idx="8884">
                  <c:v>2.7273495370386218</c:v>
                </c:pt>
                <c:pt idx="8885">
                  <c:v>2.7275925925927869</c:v>
                </c:pt>
                <c:pt idx="8886">
                  <c:v>2.7278356481469519</c:v>
                </c:pt>
                <c:pt idx="8887">
                  <c:v>2.7280902777778966</c:v>
                </c:pt>
                <c:pt idx="8888">
                  <c:v>2.7283333333320616</c:v>
                </c:pt>
                <c:pt idx="8889">
                  <c:v>2.7285763888862267</c:v>
                </c:pt>
                <c:pt idx="8890">
                  <c:v>2.7288194444403917</c:v>
                </c:pt>
                <c:pt idx="8891">
                  <c:v>2.7290625000018327</c:v>
                </c:pt>
                <c:pt idx="8892">
                  <c:v>2.7293055555559977</c:v>
                </c:pt>
                <c:pt idx="8893">
                  <c:v>2.7295486111101628</c:v>
                </c:pt>
                <c:pt idx="8894">
                  <c:v>2.7297916666643278</c:v>
                </c:pt>
                <c:pt idx="8895">
                  <c:v>2.7300347222184929</c:v>
                </c:pt>
                <c:pt idx="8896">
                  <c:v>2.7302777777799339</c:v>
                </c:pt>
                <c:pt idx="8897">
                  <c:v>2.7305208333340989</c:v>
                </c:pt>
                <c:pt idx="8898">
                  <c:v>2.7307638888882639</c:v>
                </c:pt>
                <c:pt idx="8899">
                  <c:v>2.731006944442429</c:v>
                </c:pt>
                <c:pt idx="8900">
                  <c:v>2.731249999996594</c:v>
                </c:pt>
                <c:pt idx="8901">
                  <c:v>2.731493055558035</c:v>
                </c:pt>
                <c:pt idx="8902">
                  <c:v>2.7317361111122</c:v>
                </c:pt>
                <c:pt idx="8903">
                  <c:v>2.7319791666663651</c:v>
                </c:pt>
                <c:pt idx="8904">
                  <c:v>2.7322222222205301</c:v>
                </c:pt>
                <c:pt idx="8905">
                  <c:v>2.7324652777746952</c:v>
                </c:pt>
                <c:pt idx="8906">
                  <c:v>2.7327083333361362</c:v>
                </c:pt>
                <c:pt idx="8907">
                  <c:v>2.7329513888903012</c:v>
                </c:pt>
                <c:pt idx="8908">
                  <c:v>2.7331944444444662</c:v>
                </c:pt>
                <c:pt idx="8909">
                  <c:v>2.7334374999986313</c:v>
                </c:pt>
                <c:pt idx="8910">
                  <c:v>2.7336805555527963</c:v>
                </c:pt>
                <c:pt idx="8911">
                  <c:v>2.7339236111142373</c:v>
                </c:pt>
                <c:pt idx="8912">
                  <c:v>2.7341666666684024</c:v>
                </c:pt>
                <c:pt idx="8913">
                  <c:v>2.7344097222225674</c:v>
                </c:pt>
                <c:pt idx="8914">
                  <c:v>2.7346527777767324</c:v>
                </c:pt>
                <c:pt idx="8915">
                  <c:v>2.7348958333308975</c:v>
                </c:pt>
                <c:pt idx="8916">
                  <c:v>2.7351388888850625</c:v>
                </c:pt>
                <c:pt idx="8917">
                  <c:v>2.7353819444465035</c:v>
                </c:pt>
                <c:pt idx="8918">
                  <c:v>2.7356250000006685</c:v>
                </c:pt>
                <c:pt idx="8919">
                  <c:v>2.7358680555548336</c:v>
                </c:pt>
                <c:pt idx="8920">
                  <c:v>2.7361111111089986</c:v>
                </c:pt>
                <c:pt idx="8921">
                  <c:v>2.7363541666631637</c:v>
                </c:pt>
                <c:pt idx="8922">
                  <c:v>2.7365972222246047</c:v>
                </c:pt>
                <c:pt idx="8923">
                  <c:v>2.7368402777787697</c:v>
                </c:pt>
                <c:pt idx="8924">
                  <c:v>2.7370833333329347</c:v>
                </c:pt>
                <c:pt idx="8925">
                  <c:v>2.7373263888870998</c:v>
                </c:pt>
                <c:pt idx="8926">
                  <c:v>2.7375694444412648</c:v>
                </c:pt>
                <c:pt idx="8927">
                  <c:v>2.7378125000027058</c:v>
                </c:pt>
                <c:pt idx="8928">
                  <c:v>2.7380555555568709</c:v>
                </c:pt>
                <c:pt idx="8929">
                  <c:v>2.7382986111110359</c:v>
                </c:pt>
                <c:pt idx="8930">
                  <c:v>2.7385416666652009</c:v>
                </c:pt>
                <c:pt idx="8931">
                  <c:v>2.738784722219366</c:v>
                </c:pt>
                <c:pt idx="8932">
                  <c:v>2.739027777780807</c:v>
                </c:pt>
                <c:pt idx="8933">
                  <c:v>2.739270833334972</c:v>
                </c:pt>
                <c:pt idx="8934">
                  <c:v>2.739513888889137</c:v>
                </c:pt>
                <c:pt idx="8935">
                  <c:v>2.7397685185200817</c:v>
                </c:pt>
                <c:pt idx="8936">
                  <c:v>2.7400115740742468</c:v>
                </c:pt>
                <c:pt idx="8937">
                  <c:v>2.7402546296284118</c:v>
                </c:pt>
                <c:pt idx="8938">
                  <c:v>2.7404976851825769</c:v>
                </c:pt>
                <c:pt idx="8939">
                  <c:v>2.7407407407367419</c:v>
                </c:pt>
                <c:pt idx="8940">
                  <c:v>2.7409837962981829</c:v>
                </c:pt>
                <c:pt idx="8941">
                  <c:v>2.7412268518523479</c:v>
                </c:pt>
                <c:pt idx="8942">
                  <c:v>2.741469907406513</c:v>
                </c:pt>
                <c:pt idx="8943">
                  <c:v>2.741712962960678</c:v>
                </c:pt>
                <c:pt idx="8944">
                  <c:v>2.7419560185148431</c:v>
                </c:pt>
                <c:pt idx="8945">
                  <c:v>2.742199074076284</c:v>
                </c:pt>
                <c:pt idx="8946">
                  <c:v>2.7424421296304491</c:v>
                </c:pt>
                <c:pt idx="8947">
                  <c:v>2.7426851851846141</c:v>
                </c:pt>
                <c:pt idx="8948">
                  <c:v>2.7429282407387792</c:v>
                </c:pt>
                <c:pt idx="8949">
                  <c:v>2.7431712962929442</c:v>
                </c:pt>
                <c:pt idx="8950">
                  <c:v>2.7434143518543852</c:v>
                </c:pt>
                <c:pt idx="8951">
                  <c:v>2.7436574074085502</c:v>
                </c:pt>
                <c:pt idx="8952">
                  <c:v>2.7439004629627153</c:v>
                </c:pt>
                <c:pt idx="8953">
                  <c:v>2.7441435185168803</c:v>
                </c:pt>
                <c:pt idx="8954">
                  <c:v>2.7443865740710454</c:v>
                </c:pt>
                <c:pt idx="8955">
                  <c:v>2.7446296296324864</c:v>
                </c:pt>
                <c:pt idx="8956">
                  <c:v>2.7448726851866514</c:v>
                </c:pt>
                <c:pt idx="8957">
                  <c:v>2.7451157407408164</c:v>
                </c:pt>
                <c:pt idx="8958">
                  <c:v>2.7453587962949815</c:v>
                </c:pt>
                <c:pt idx="8959">
                  <c:v>2.7456018518491465</c:v>
                </c:pt>
                <c:pt idx="8960">
                  <c:v>2.7458449074033116</c:v>
                </c:pt>
                <c:pt idx="8961">
                  <c:v>2.7460879629647525</c:v>
                </c:pt>
                <c:pt idx="8962">
                  <c:v>2.7463310185189176</c:v>
                </c:pt>
                <c:pt idx="8963">
                  <c:v>2.7465740740730826</c:v>
                </c:pt>
                <c:pt idx="8964">
                  <c:v>2.7468171296272477</c:v>
                </c:pt>
                <c:pt idx="8965">
                  <c:v>2.7470601851814127</c:v>
                </c:pt>
                <c:pt idx="8966">
                  <c:v>2.7473032407428537</c:v>
                </c:pt>
                <c:pt idx="8967">
                  <c:v>2.7475462962970187</c:v>
                </c:pt>
                <c:pt idx="8968">
                  <c:v>2.7477893518511838</c:v>
                </c:pt>
                <c:pt idx="8969">
                  <c:v>2.7480324074053488</c:v>
                </c:pt>
                <c:pt idx="8970">
                  <c:v>2.7482754629595139</c:v>
                </c:pt>
                <c:pt idx="8971">
                  <c:v>2.7485185185209549</c:v>
                </c:pt>
                <c:pt idx="8972">
                  <c:v>2.7487615740751199</c:v>
                </c:pt>
                <c:pt idx="8973">
                  <c:v>2.7490046296292849</c:v>
                </c:pt>
                <c:pt idx="8974">
                  <c:v>2.74924768518345</c:v>
                </c:pt>
                <c:pt idx="8975">
                  <c:v>2.749490740737615</c:v>
                </c:pt>
                <c:pt idx="8976">
                  <c:v>2.749733796299056</c:v>
                </c:pt>
                <c:pt idx="8977">
                  <c:v>2.749976851853221</c:v>
                </c:pt>
                <c:pt idx="8978">
                  <c:v>2.7502199074073861</c:v>
                </c:pt>
                <c:pt idx="8979">
                  <c:v>2.7504629629615511</c:v>
                </c:pt>
                <c:pt idx="8980">
                  <c:v>2.7507060185157162</c:v>
                </c:pt>
                <c:pt idx="8981">
                  <c:v>2.7509490740771572</c:v>
                </c:pt>
                <c:pt idx="8982">
                  <c:v>2.7511921296313222</c:v>
                </c:pt>
                <c:pt idx="8983">
                  <c:v>2.7514351851854872</c:v>
                </c:pt>
                <c:pt idx="8984">
                  <c:v>2.7516898148164319</c:v>
                </c:pt>
                <c:pt idx="8985">
                  <c:v>2.751932870370597</c:v>
                </c:pt>
                <c:pt idx="8986">
                  <c:v>2.752175925924762</c:v>
                </c:pt>
                <c:pt idx="8987">
                  <c:v>2.7524189814789271</c:v>
                </c:pt>
                <c:pt idx="8988">
                  <c:v>2.7526620370330921</c:v>
                </c:pt>
                <c:pt idx="8989">
                  <c:v>2.7529050925945331</c:v>
                </c:pt>
                <c:pt idx="8990">
                  <c:v>2.7531481481486981</c:v>
                </c:pt>
                <c:pt idx="8991">
                  <c:v>2.7533912037028632</c:v>
                </c:pt>
                <c:pt idx="8992">
                  <c:v>2.7536342592570282</c:v>
                </c:pt>
                <c:pt idx="8993">
                  <c:v>2.7538773148111932</c:v>
                </c:pt>
                <c:pt idx="8994">
                  <c:v>2.7541203703726342</c:v>
                </c:pt>
                <c:pt idx="8995">
                  <c:v>2.7543634259267993</c:v>
                </c:pt>
                <c:pt idx="8996">
                  <c:v>2.7546064814809643</c:v>
                </c:pt>
                <c:pt idx="8997">
                  <c:v>2.7548495370351294</c:v>
                </c:pt>
                <c:pt idx="8998">
                  <c:v>2.7550925925892944</c:v>
                </c:pt>
                <c:pt idx="8999">
                  <c:v>2.7553356481507354</c:v>
                </c:pt>
                <c:pt idx="9000">
                  <c:v>2.7555787037049004</c:v>
                </c:pt>
                <c:pt idx="9001">
                  <c:v>2.7558217592590655</c:v>
                </c:pt>
                <c:pt idx="9002">
                  <c:v>2.7560648148132305</c:v>
                </c:pt>
                <c:pt idx="9003">
                  <c:v>2.7563078703673956</c:v>
                </c:pt>
                <c:pt idx="9004">
                  <c:v>2.7565509259288365</c:v>
                </c:pt>
                <c:pt idx="9005">
                  <c:v>2.7567939814830016</c:v>
                </c:pt>
                <c:pt idx="9006">
                  <c:v>2.7570370370371666</c:v>
                </c:pt>
                <c:pt idx="9007">
                  <c:v>2.7572800925913317</c:v>
                </c:pt>
                <c:pt idx="9008">
                  <c:v>2.7575231481454967</c:v>
                </c:pt>
                <c:pt idx="9009">
                  <c:v>2.7577662036996617</c:v>
                </c:pt>
                <c:pt idx="9010">
                  <c:v>2.7580092592611027</c:v>
                </c:pt>
                <c:pt idx="9011">
                  <c:v>2.7582523148152678</c:v>
                </c:pt>
                <c:pt idx="9012">
                  <c:v>2.7584953703694328</c:v>
                </c:pt>
                <c:pt idx="9013">
                  <c:v>2.7587384259235979</c:v>
                </c:pt>
                <c:pt idx="9014">
                  <c:v>2.7589814814777629</c:v>
                </c:pt>
                <c:pt idx="9015">
                  <c:v>2.7592245370392039</c:v>
                </c:pt>
                <c:pt idx="9016">
                  <c:v>2.7594675925933689</c:v>
                </c:pt>
                <c:pt idx="9017">
                  <c:v>2.759710648147534</c:v>
                </c:pt>
                <c:pt idx="9018">
                  <c:v>2.759953703701699</c:v>
                </c:pt>
                <c:pt idx="9019">
                  <c:v>2.7601967592558641</c:v>
                </c:pt>
                <c:pt idx="9020">
                  <c:v>2.760439814817305</c:v>
                </c:pt>
                <c:pt idx="9021">
                  <c:v>2.7606828703714701</c:v>
                </c:pt>
                <c:pt idx="9022">
                  <c:v>2.7609259259256351</c:v>
                </c:pt>
                <c:pt idx="9023">
                  <c:v>2.7611689814798002</c:v>
                </c:pt>
                <c:pt idx="9024">
                  <c:v>2.7614120370339652</c:v>
                </c:pt>
                <c:pt idx="9025">
                  <c:v>2.7616550925954062</c:v>
                </c:pt>
                <c:pt idx="9026">
                  <c:v>2.7618981481495712</c:v>
                </c:pt>
                <c:pt idx="9027">
                  <c:v>2.7621412037037363</c:v>
                </c:pt>
                <c:pt idx="9028">
                  <c:v>2.7623842592579013</c:v>
                </c:pt>
                <c:pt idx="9029">
                  <c:v>2.7626273148120664</c:v>
                </c:pt>
                <c:pt idx="9030">
                  <c:v>2.7628703703735074</c:v>
                </c:pt>
                <c:pt idx="9031">
                  <c:v>2.7631134259276724</c:v>
                </c:pt>
                <c:pt idx="9032">
                  <c:v>2.7633680555586171</c:v>
                </c:pt>
                <c:pt idx="9033">
                  <c:v>2.7636111111127821</c:v>
                </c:pt>
                <c:pt idx="9034">
                  <c:v>2.7638541666669472</c:v>
                </c:pt>
                <c:pt idx="9035">
                  <c:v>2.7640972222211122</c:v>
                </c:pt>
                <c:pt idx="9036">
                  <c:v>2.7643402777752772</c:v>
                </c:pt>
                <c:pt idx="9037">
                  <c:v>2.7645833333294423</c:v>
                </c:pt>
                <c:pt idx="9038">
                  <c:v>2.7648263888908833</c:v>
                </c:pt>
                <c:pt idx="9039">
                  <c:v>2.7650694444450483</c:v>
                </c:pt>
                <c:pt idx="9040">
                  <c:v>2.7653124999992134</c:v>
                </c:pt>
                <c:pt idx="9041">
                  <c:v>2.7655555555533784</c:v>
                </c:pt>
                <c:pt idx="9042">
                  <c:v>2.7657986111075434</c:v>
                </c:pt>
                <c:pt idx="9043">
                  <c:v>2.7660416666689844</c:v>
                </c:pt>
                <c:pt idx="9044">
                  <c:v>2.7662847222231495</c:v>
                </c:pt>
                <c:pt idx="9045">
                  <c:v>2.7665277777773145</c:v>
                </c:pt>
                <c:pt idx="9046">
                  <c:v>2.7667708333314796</c:v>
                </c:pt>
                <c:pt idx="9047">
                  <c:v>2.7670138888856446</c:v>
                </c:pt>
                <c:pt idx="9048">
                  <c:v>2.7672569444470856</c:v>
                </c:pt>
                <c:pt idx="9049">
                  <c:v>2.7675000000012506</c:v>
                </c:pt>
                <c:pt idx="9050">
                  <c:v>2.7677430555554157</c:v>
                </c:pt>
                <c:pt idx="9051">
                  <c:v>2.7679861111095807</c:v>
                </c:pt>
                <c:pt idx="9052">
                  <c:v>2.7682291666637457</c:v>
                </c:pt>
                <c:pt idx="9053">
                  <c:v>2.7684722222251867</c:v>
                </c:pt>
                <c:pt idx="9054">
                  <c:v>2.7687152777793518</c:v>
                </c:pt>
                <c:pt idx="9055">
                  <c:v>2.7689583333335168</c:v>
                </c:pt>
                <c:pt idx="9056">
                  <c:v>2.7692013888876819</c:v>
                </c:pt>
                <c:pt idx="9057">
                  <c:v>2.7694444444418469</c:v>
                </c:pt>
                <c:pt idx="9058">
                  <c:v>2.7696874999960119</c:v>
                </c:pt>
                <c:pt idx="9059">
                  <c:v>2.7699305555574529</c:v>
                </c:pt>
                <c:pt idx="9060">
                  <c:v>2.770173611111618</c:v>
                </c:pt>
                <c:pt idx="9061">
                  <c:v>2.770416666665783</c:v>
                </c:pt>
                <c:pt idx="9062">
                  <c:v>2.7706597222199481</c:v>
                </c:pt>
                <c:pt idx="9063">
                  <c:v>2.7709027777741131</c:v>
                </c:pt>
                <c:pt idx="9064">
                  <c:v>2.7711458333355541</c:v>
                </c:pt>
                <c:pt idx="9065">
                  <c:v>2.7713888888897191</c:v>
                </c:pt>
                <c:pt idx="9066">
                  <c:v>2.7716319444438842</c:v>
                </c:pt>
                <c:pt idx="9067">
                  <c:v>2.7718749999980492</c:v>
                </c:pt>
                <c:pt idx="9068">
                  <c:v>2.7721180555522142</c:v>
                </c:pt>
                <c:pt idx="9069">
                  <c:v>2.7723611111136552</c:v>
                </c:pt>
                <c:pt idx="9070">
                  <c:v>2.7726041666678203</c:v>
                </c:pt>
                <c:pt idx="9071">
                  <c:v>2.7728472222219853</c:v>
                </c:pt>
                <c:pt idx="9072">
                  <c:v>2.7730902777761504</c:v>
                </c:pt>
                <c:pt idx="9073">
                  <c:v>2.7733333333303154</c:v>
                </c:pt>
                <c:pt idx="9074">
                  <c:v>2.7735763888917564</c:v>
                </c:pt>
                <c:pt idx="9075">
                  <c:v>2.7738194444459214</c:v>
                </c:pt>
                <c:pt idx="9076">
                  <c:v>2.7740625000000865</c:v>
                </c:pt>
                <c:pt idx="9077">
                  <c:v>2.7743055555542515</c:v>
                </c:pt>
                <c:pt idx="9078">
                  <c:v>2.7745486111084166</c:v>
                </c:pt>
                <c:pt idx="9079">
                  <c:v>2.7747916666625816</c:v>
                </c:pt>
                <c:pt idx="9080">
                  <c:v>2.7750462962935263</c:v>
                </c:pt>
                <c:pt idx="9081">
                  <c:v>2.7752893518549673</c:v>
                </c:pt>
                <c:pt idx="9082">
                  <c:v>2.7755324074091323</c:v>
                </c:pt>
                <c:pt idx="9083">
                  <c:v>2.7757754629632974</c:v>
                </c:pt>
                <c:pt idx="9084">
                  <c:v>2.7760185185174624</c:v>
                </c:pt>
                <c:pt idx="9085">
                  <c:v>2.7762615740716274</c:v>
                </c:pt>
                <c:pt idx="9086">
                  <c:v>2.7765046296257925</c:v>
                </c:pt>
                <c:pt idx="9087">
                  <c:v>2.7767476851872335</c:v>
                </c:pt>
                <c:pt idx="9088">
                  <c:v>2.7769907407413985</c:v>
                </c:pt>
                <c:pt idx="9089">
                  <c:v>2.7772337962955636</c:v>
                </c:pt>
                <c:pt idx="9090">
                  <c:v>2.7774768518497286</c:v>
                </c:pt>
                <c:pt idx="9091">
                  <c:v>2.7777199074038936</c:v>
                </c:pt>
                <c:pt idx="9092">
                  <c:v>2.7779629629653346</c:v>
                </c:pt>
                <c:pt idx="9093">
                  <c:v>2.7782060185194997</c:v>
                </c:pt>
                <c:pt idx="9094">
                  <c:v>2.7784490740736647</c:v>
                </c:pt>
                <c:pt idx="9095">
                  <c:v>2.7786921296278297</c:v>
                </c:pt>
                <c:pt idx="9096">
                  <c:v>2.7789351851819948</c:v>
                </c:pt>
                <c:pt idx="9097">
                  <c:v>2.7791782407434358</c:v>
                </c:pt>
                <c:pt idx="9098">
                  <c:v>2.7794212962976008</c:v>
                </c:pt>
                <c:pt idx="9099">
                  <c:v>2.7796643518517659</c:v>
                </c:pt>
                <c:pt idx="9100">
                  <c:v>2.7799074074059309</c:v>
                </c:pt>
                <c:pt idx="9101">
                  <c:v>2.7801504629600959</c:v>
                </c:pt>
                <c:pt idx="9102">
                  <c:v>2.7803935185215369</c:v>
                </c:pt>
                <c:pt idx="9103">
                  <c:v>2.780636574075702</c:v>
                </c:pt>
                <c:pt idx="9104">
                  <c:v>2.780879629629867</c:v>
                </c:pt>
                <c:pt idx="9105">
                  <c:v>2.7811226851840321</c:v>
                </c:pt>
                <c:pt idx="9106">
                  <c:v>2.7813657407381971</c:v>
                </c:pt>
                <c:pt idx="9107">
                  <c:v>2.7816087962923621</c:v>
                </c:pt>
                <c:pt idx="9108">
                  <c:v>2.7818518518538031</c:v>
                </c:pt>
                <c:pt idx="9109">
                  <c:v>2.7820949074079682</c:v>
                </c:pt>
                <c:pt idx="9110">
                  <c:v>2.7823379629621332</c:v>
                </c:pt>
                <c:pt idx="9111">
                  <c:v>2.7825810185162982</c:v>
                </c:pt>
                <c:pt idx="9112">
                  <c:v>2.7828240740704633</c:v>
                </c:pt>
                <c:pt idx="9113">
                  <c:v>2.7830671296319043</c:v>
                </c:pt>
                <c:pt idx="9114">
                  <c:v>2.7833101851860693</c:v>
                </c:pt>
                <c:pt idx="9115">
                  <c:v>2.7835532407402344</c:v>
                </c:pt>
                <c:pt idx="9116">
                  <c:v>2.7837962962943994</c:v>
                </c:pt>
                <c:pt idx="9117">
                  <c:v>2.7840393518485644</c:v>
                </c:pt>
                <c:pt idx="9118">
                  <c:v>2.7842824074100054</c:v>
                </c:pt>
                <c:pt idx="9119">
                  <c:v>2.7845254629641705</c:v>
                </c:pt>
                <c:pt idx="9120">
                  <c:v>2.7847685185183355</c:v>
                </c:pt>
                <c:pt idx="9121">
                  <c:v>2.7850115740725006</c:v>
                </c:pt>
                <c:pt idx="9122">
                  <c:v>2.7852546296266656</c:v>
                </c:pt>
                <c:pt idx="9123">
                  <c:v>2.7854976851881066</c:v>
                </c:pt>
                <c:pt idx="9124">
                  <c:v>2.7857407407422716</c:v>
                </c:pt>
                <c:pt idx="9125">
                  <c:v>2.7859837962964367</c:v>
                </c:pt>
                <c:pt idx="9126">
                  <c:v>2.7862268518506017</c:v>
                </c:pt>
                <c:pt idx="9127">
                  <c:v>2.7864699074047667</c:v>
                </c:pt>
                <c:pt idx="9128">
                  <c:v>2.7867129629589318</c:v>
                </c:pt>
                <c:pt idx="9129">
                  <c:v>2.7869675925898765</c:v>
                </c:pt>
                <c:pt idx="9130">
                  <c:v>2.7872106481440415</c:v>
                </c:pt>
                <c:pt idx="9131">
                  <c:v>2.7874537037054825</c:v>
                </c:pt>
                <c:pt idx="9132">
                  <c:v>2.7876967592596475</c:v>
                </c:pt>
                <c:pt idx="9133">
                  <c:v>2.7879398148138126</c:v>
                </c:pt>
                <c:pt idx="9134">
                  <c:v>2.7881828703679776</c:v>
                </c:pt>
                <c:pt idx="9135">
                  <c:v>2.7884259259221427</c:v>
                </c:pt>
                <c:pt idx="9136">
                  <c:v>2.7886689814835837</c:v>
                </c:pt>
                <c:pt idx="9137">
                  <c:v>2.7889120370377487</c:v>
                </c:pt>
                <c:pt idx="9138">
                  <c:v>2.7891550925919137</c:v>
                </c:pt>
                <c:pt idx="9139">
                  <c:v>2.7893981481460788</c:v>
                </c:pt>
                <c:pt idx="9140">
                  <c:v>2.7896412037002438</c:v>
                </c:pt>
                <c:pt idx="9141">
                  <c:v>2.7898842592616848</c:v>
                </c:pt>
                <c:pt idx="9142">
                  <c:v>2.7901273148158499</c:v>
                </c:pt>
                <c:pt idx="9143">
                  <c:v>2.7903703703700149</c:v>
                </c:pt>
                <c:pt idx="9144">
                  <c:v>2.7906134259241799</c:v>
                </c:pt>
                <c:pt idx="9145">
                  <c:v>2.790856481478345</c:v>
                </c:pt>
                <c:pt idx="9146">
                  <c:v>2.791099537039786</c:v>
                </c:pt>
                <c:pt idx="9147">
                  <c:v>2.791342592593951</c:v>
                </c:pt>
                <c:pt idx="9148">
                  <c:v>2.7915856481481161</c:v>
                </c:pt>
                <c:pt idx="9149">
                  <c:v>2.7918287037022811</c:v>
                </c:pt>
                <c:pt idx="9150">
                  <c:v>2.7920717592564461</c:v>
                </c:pt>
                <c:pt idx="9151">
                  <c:v>2.7923148148178871</c:v>
                </c:pt>
                <c:pt idx="9152">
                  <c:v>2.7925578703720522</c:v>
                </c:pt>
                <c:pt idx="9153">
                  <c:v>2.7928009259262172</c:v>
                </c:pt>
                <c:pt idx="9154">
                  <c:v>2.7930439814803822</c:v>
                </c:pt>
                <c:pt idx="9155">
                  <c:v>2.7932870370345473</c:v>
                </c:pt>
                <c:pt idx="9156">
                  <c:v>2.7935300925887123</c:v>
                </c:pt>
                <c:pt idx="9157">
                  <c:v>2.7937731481501533</c:v>
                </c:pt>
                <c:pt idx="9158">
                  <c:v>2.7940162037043184</c:v>
                </c:pt>
                <c:pt idx="9159">
                  <c:v>2.7942592592584834</c:v>
                </c:pt>
                <c:pt idx="9160">
                  <c:v>2.7945023148126484</c:v>
                </c:pt>
                <c:pt idx="9161">
                  <c:v>2.7947453703668135</c:v>
                </c:pt>
                <c:pt idx="9162">
                  <c:v>2.7949884259282545</c:v>
                </c:pt>
                <c:pt idx="9163">
                  <c:v>2.7952314814824195</c:v>
                </c:pt>
                <c:pt idx="9164">
                  <c:v>2.7954745370365846</c:v>
                </c:pt>
                <c:pt idx="9165">
                  <c:v>2.7957175925907496</c:v>
                </c:pt>
                <c:pt idx="9166">
                  <c:v>2.7959606481449146</c:v>
                </c:pt>
                <c:pt idx="9167">
                  <c:v>2.7962037037063556</c:v>
                </c:pt>
                <c:pt idx="9168">
                  <c:v>2.7964467592605207</c:v>
                </c:pt>
                <c:pt idx="9169">
                  <c:v>2.7966898148146857</c:v>
                </c:pt>
                <c:pt idx="9170">
                  <c:v>2.7969328703688507</c:v>
                </c:pt>
                <c:pt idx="9171">
                  <c:v>2.7971759259230158</c:v>
                </c:pt>
                <c:pt idx="9172">
                  <c:v>2.7974189814844568</c:v>
                </c:pt>
                <c:pt idx="9173">
                  <c:v>2.7976620370386218</c:v>
                </c:pt>
                <c:pt idx="9174">
                  <c:v>2.7979050925927869</c:v>
                </c:pt>
                <c:pt idx="9175">
                  <c:v>2.7981481481469519</c:v>
                </c:pt>
                <c:pt idx="9176">
                  <c:v>2.7983912037011169</c:v>
                </c:pt>
                <c:pt idx="9177">
                  <c:v>2.7986458333320616</c:v>
                </c:pt>
                <c:pt idx="9178">
                  <c:v>2.7988888888862267</c:v>
                </c:pt>
                <c:pt idx="9179">
                  <c:v>2.7991319444403917</c:v>
                </c:pt>
                <c:pt idx="9180">
                  <c:v>2.7993750000018327</c:v>
                </c:pt>
                <c:pt idx="9181">
                  <c:v>2.7996180555559977</c:v>
                </c:pt>
                <c:pt idx="9182">
                  <c:v>2.7998611111101628</c:v>
                </c:pt>
                <c:pt idx="9183">
                  <c:v>2.8001041666643278</c:v>
                </c:pt>
                <c:pt idx="9184">
                  <c:v>2.8003472222184929</c:v>
                </c:pt>
                <c:pt idx="9185">
                  <c:v>2.8005902777799339</c:v>
                </c:pt>
                <c:pt idx="9186">
                  <c:v>2.8008333333340989</c:v>
                </c:pt>
                <c:pt idx="9187">
                  <c:v>2.8010763888882639</c:v>
                </c:pt>
                <c:pt idx="9188">
                  <c:v>2.801319444442429</c:v>
                </c:pt>
                <c:pt idx="9189">
                  <c:v>2.801562499996594</c:v>
                </c:pt>
                <c:pt idx="9190">
                  <c:v>2.801805555558035</c:v>
                </c:pt>
                <c:pt idx="9191">
                  <c:v>2.8020486111122</c:v>
                </c:pt>
                <c:pt idx="9192">
                  <c:v>2.8022916666663651</c:v>
                </c:pt>
                <c:pt idx="9193">
                  <c:v>2.8025347222205301</c:v>
                </c:pt>
                <c:pt idx="9194">
                  <c:v>2.8027777777746952</c:v>
                </c:pt>
                <c:pt idx="9195">
                  <c:v>2.8030208333361362</c:v>
                </c:pt>
                <c:pt idx="9196">
                  <c:v>2.8032638888903012</c:v>
                </c:pt>
                <c:pt idx="9197">
                  <c:v>2.8035069444444662</c:v>
                </c:pt>
                <c:pt idx="9198">
                  <c:v>2.8037499999986313</c:v>
                </c:pt>
                <c:pt idx="9199">
                  <c:v>2.8039930555527963</c:v>
                </c:pt>
                <c:pt idx="9200">
                  <c:v>2.8042361111142373</c:v>
                </c:pt>
                <c:pt idx="9201">
                  <c:v>2.8044791666684024</c:v>
                </c:pt>
                <c:pt idx="9202">
                  <c:v>2.8047222222225674</c:v>
                </c:pt>
                <c:pt idx="9203">
                  <c:v>2.8049652777767324</c:v>
                </c:pt>
                <c:pt idx="9204">
                  <c:v>2.8052083333308975</c:v>
                </c:pt>
                <c:pt idx="9205">
                  <c:v>2.8054513888850625</c:v>
                </c:pt>
                <c:pt idx="9206">
                  <c:v>2.8056944444465035</c:v>
                </c:pt>
                <c:pt idx="9207">
                  <c:v>2.8059375000006685</c:v>
                </c:pt>
                <c:pt idx="9208">
                  <c:v>2.8061805555548336</c:v>
                </c:pt>
                <c:pt idx="9209">
                  <c:v>2.8064236111089986</c:v>
                </c:pt>
                <c:pt idx="9210">
                  <c:v>2.8066666666631637</c:v>
                </c:pt>
                <c:pt idx="9211">
                  <c:v>2.8069097222246047</c:v>
                </c:pt>
                <c:pt idx="9212">
                  <c:v>2.8071527777787697</c:v>
                </c:pt>
                <c:pt idx="9213">
                  <c:v>2.8073958333329347</c:v>
                </c:pt>
                <c:pt idx="9214">
                  <c:v>2.8076388888870998</c:v>
                </c:pt>
                <c:pt idx="9215">
                  <c:v>2.8078819444412648</c:v>
                </c:pt>
                <c:pt idx="9216">
                  <c:v>2.8081250000027058</c:v>
                </c:pt>
                <c:pt idx="9217">
                  <c:v>2.8083680555568709</c:v>
                </c:pt>
                <c:pt idx="9218">
                  <c:v>2.8086111111110359</c:v>
                </c:pt>
                <c:pt idx="9219">
                  <c:v>2.8088541666652009</c:v>
                </c:pt>
                <c:pt idx="9220">
                  <c:v>2.809097222219366</c:v>
                </c:pt>
                <c:pt idx="9221">
                  <c:v>2.809340277780807</c:v>
                </c:pt>
                <c:pt idx="9222">
                  <c:v>2.809583333334972</c:v>
                </c:pt>
                <c:pt idx="9223">
                  <c:v>2.809826388889137</c:v>
                </c:pt>
                <c:pt idx="9224">
                  <c:v>2.8100694444433021</c:v>
                </c:pt>
                <c:pt idx="9225">
                  <c:v>2.8103124999974671</c:v>
                </c:pt>
                <c:pt idx="9226">
                  <c:v>2.8105671296284118</c:v>
                </c:pt>
                <c:pt idx="9227">
                  <c:v>2.8108101851825769</c:v>
                </c:pt>
                <c:pt idx="9228">
                  <c:v>2.8110532407367419</c:v>
                </c:pt>
                <c:pt idx="9229">
                  <c:v>2.8112962962981829</c:v>
                </c:pt>
                <c:pt idx="9230">
                  <c:v>2.8115393518523479</c:v>
                </c:pt>
                <c:pt idx="9231">
                  <c:v>2.811782407406513</c:v>
                </c:pt>
                <c:pt idx="9232">
                  <c:v>2.812025462960678</c:v>
                </c:pt>
                <c:pt idx="9233">
                  <c:v>2.8122685185148431</c:v>
                </c:pt>
                <c:pt idx="9234">
                  <c:v>2.812511574076284</c:v>
                </c:pt>
                <c:pt idx="9235">
                  <c:v>2.8127546296304491</c:v>
                </c:pt>
                <c:pt idx="9236">
                  <c:v>2.8129976851846141</c:v>
                </c:pt>
                <c:pt idx="9237">
                  <c:v>2.8132407407387792</c:v>
                </c:pt>
                <c:pt idx="9238">
                  <c:v>2.8134837962929442</c:v>
                </c:pt>
                <c:pt idx="9239">
                  <c:v>2.8137268518543852</c:v>
                </c:pt>
                <c:pt idx="9240">
                  <c:v>2.8139699074085502</c:v>
                </c:pt>
                <c:pt idx="9241">
                  <c:v>2.8142129629627153</c:v>
                </c:pt>
                <c:pt idx="9242">
                  <c:v>2.8144560185168803</c:v>
                </c:pt>
                <c:pt idx="9243">
                  <c:v>2.8146990740710454</c:v>
                </c:pt>
                <c:pt idx="9244">
                  <c:v>2.8149421296324864</c:v>
                </c:pt>
                <c:pt idx="9245">
                  <c:v>2.8151851851866514</c:v>
                </c:pt>
                <c:pt idx="9246">
                  <c:v>2.8154282407408164</c:v>
                </c:pt>
                <c:pt idx="9247">
                  <c:v>2.8156712962949815</c:v>
                </c:pt>
                <c:pt idx="9248">
                  <c:v>2.8159143518491465</c:v>
                </c:pt>
                <c:pt idx="9249">
                  <c:v>2.8161574074033116</c:v>
                </c:pt>
                <c:pt idx="9250">
                  <c:v>2.8164004629647525</c:v>
                </c:pt>
                <c:pt idx="9251">
                  <c:v>2.8166435185189176</c:v>
                </c:pt>
                <c:pt idx="9252">
                  <c:v>2.8168865740730826</c:v>
                </c:pt>
                <c:pt idx="9253">
                  <c:v>2.8171296296272477</c:v>
                </c:pt>
                <c:pt idx="9254">
                  <c:v>2.8173726851814127</c:v>
                </c:pt>
                <c:pt idx="9255">
                  <c:v>2.8176157407428537</c:v>
                </c:pt>
                <c:pt idx="9256">
                  <c:v>2.8178587962970187</c:v>
                </c:pt>
                <c:pt idx="9257">
                  <c:v>2.8181018518511838</c:v>
                </c:pt>
                <c:pt idx="9258">
                  <c:v>2.8183449074053488</c:v>
                </c:pt>
                <c:pt idx="9259">
                  <c:v>2.8185879629595139</c:v>
                </c:pt>
                <c:pt idx="9260">
                  <c:v>2.8188310185209549</c:v>
                </c:pt>
                <c:pt idx="9261">
                  <c:v>2.8190740740751199</c:v>
                </c:pt>
                <c:pt idx="9262">
                  <c:v>2.8193171296292849</c:v>
                </c:pt>
                <c:pt idx="9263">
                  <c:v>2.81956018518345</c:v>
                </c:pt>
                <c:pt idx="9264">
                  <c:v>2.819803240737615</c:v>
                </c:pt>
                <c:pt idx="9265">
                  <c:v>2.820046296299056</c:v>
                </c:pt>
                <c:pt idx="9266">
                  <c:v>2.820289351853221</c:v>
                </c:pt>
                <c:pt idx="9267">
                  <c:v>2.8205324074073861</c:v>
                </c:pt>
                <c:pt idx="9268">
                  <c:v>2.8207754629615511</c:v>
                </c:pt>
                <c:pt idx="9269">
                  <c:v>2.8210185185157162</c:v>
                </c:pt>
                <c:pt idx="9270">
                  <c:v>2.8212615740771572</c:v>
                </c:pt>
                <c:pt idx="9271">
                  <c:v>2.8215046296313222</c:v>
                </c:pt>
                <c:pt idx="9272">
                  <c:v>2.8217476851854872</c:v>
                </c:pt>
                <c:pt idx="9273">
                  <c:v>2.8219907407396523</c:v>
                </c:pt>
                <c:pt idx="9274">
                  <c:v>2.822245370370597</c:v>
                </c:pt>
                <c:pt idx="9275">
                  <c:v>2.822488425924762</c:v>
                </c:pt>
                <c:pt idx="9276">
                  <c:v>2.8227314814789271</c:v>
                </c:pt>
                <c:pt idx="9277">
                  <c:v>2.8229745370330921</c:v>
                </c:pt>
                <c:pt idx="9278">
                  <c:v>2.8232175925945331</c:v>
                </c:pt>
                <c:pt idx="9279">
                  <c:v>2.8234606481486981</c:v>
                </c:pt>
                <c:pt idx="9280">
                  <c:v>2.8237037037028632</c:v>
                </c:pt>
                <c:pt idx="9281">
                  <c:v>2.8239467592570282</c:v>
                </c:pt>
                <c:pt idx="9282">
                  <c:v>2.8241898148111932</c:v>
                </c:pt>
                <c:pt idx="9283">
                  <c:v>2.8244328703726342</c:v>
                </c:pt>
                <c:pt idx="9284">
                  <c:v>2.8246759259267993</c:v>
                </c:pt>
                <c:pt idx="9285">
                  <c:v>2.8249189814809643</c:v>
                </c:pt>
                <c:pt idx="9286">
                  <c:v>2.8251620370351294</c:v>
                </c:pt>
                <c:pt idx="9287">
                  <c:v>2.8254050925892944</c:v>
                </c:pt>
                <c:pt idx="9288">
                  <c:v>2.8256481481507354</c:v>
                </c:pt>
                <c:pt idx="9289">
                  <c:v>2.8258912037049004</c:v>
                </c:pt>
                <c:pt idx="9290">
                  <c:v>2.8261342592590655</c:v>
                </c:pt>
                <c:pt idx="9291">
                  <c:v>2.8263773148132305</c:v>
                </c:pt>
                <c:pt idx="9292">
                  <c:v>2.8266203703673956</c:v>
                </c:pt>
                <c:pt idx="9293">
                  <c:v>2.8268634259288365</c:v>
                </c:pt>
                <c:pt idx="9294">
                  <c:v>2.8271064814830016</c:v>
                </c:pt>
                <c:pt idx="9295">
                  <c:v>2.8273495370371666</c:v>
                </c:pt>
                <c:pt idx="9296">
                  <c:v>2.8275925925913317</c:v>
                </c:pt>
                <c:pt idx="9297">
                  <c:v>2.8278356481454967</c:v>
                </c:pt>
                <c:pt idx="9298">
                  <c:v>2.8280787036996617</c:v>
                </c:pt>
                <c:pt idx="9299">
                  <c:v>2.8283217592611027</c:v>
                </c:pt>
                <c:pt idx="9300">
                  <c:v>2.8285648148152678</c:v>
                </c:pt>
                <c:pt idx="9301">
                  <c:v>2.8288078703694328</c:v>
                </c:pt>
                <c:pt idx="9302">
                  <c:v>2.8290509259235979</c:v>
                </c:pt>
                <c:pt idx="9303">
                  <c:v>2.8292939814777629</c:v>
                </c:pt>
                <c:pt idx="9304">
                  <c:v>2.8295370370392039</c:v>
                </c:pt>
                <c:pt idx="9305">
                  <c:v>2.8297800925933689</c:v>
                </c:pt>
                <c:pt idx="9306">
                  <c:v>2.830023148147534</c:v>
                </c:pt>
                <c:pt idx="9307">
                  <c:v>2.830266203701699</c:v>
                </c:pt>
                <c:pt idx="9308">
                  <c:v>2.8305092592558641</c:v>
                </c:pt>
                <c:pt idx="9309">
                  <c:v>2.830752314817305</c:v>
                </c:pt>
                <c:pt idx="9310">
                  <c:v>2.8309953703714701</c:v>
                </c:pt>
                <c:pt idx="9311">
                  <c:v>2.8312384259256351</c:v>
                </c:pt>
                <c:pt idx="9312">
                  <c:v>2.8314814814798002</c:v>
                </c:pt>
                <c:pt idx="9313">
                  <c:v>2.8317245370339652</c:v>
                </c:pt>
                <c:pt idx="9314">
                  <c:v>2.8319675925954062</c:v>
                </c:pt>
                <c:pt idx="9315">
                  <c:v>2.8322106481495712</c:v>
                </c:pt>
                <c:pt idx="9316">
                  <c:v>2.8324537037037363</c:v>
                </c:pt>
                <c:pt idx="9317">
                  <c:v>2.8326967592579013</c:v>
                </c:pt>
                <c:pt idx="9318">
                  <c:v>2.8329398148120664</c:v>
                </c:pt>
                <c:pt idx="9319">
                  <c:v>2.8331828703735074</c:v>
                </c:pt>
                <c:pt idx="9320">
                  <c:v>2.8334259259276724</c:v>
                </c:pt>
                <c:pt idx="9321">
                  <c:v>2.8336689814818374</c:v>
                </c:pt>
                <c:pt idx="9322">
                  <c:v>2.8339120370360025</c:v>
                </c:pt>
                <c:pt idx="9323">
                  <c:v>2.8341666666669472</c:v>
                </c:pt>
                <c:pt idx="9324">
                  <c:v>2.8344097222211122</c:v>
                </c:pt>
                <c:pt idx="9325">
                  <c:v>2.8346527777752772</c:v>
                </c:pt>
                <c:pt idx="9326">
                  <c:v>2.8348958333294423</c:v>
                </c:pt>
                <c:pt idx="9327">
                  <c:v>2.8351388888908833</c:v>
                </c:pt>
                <c:pt idx="9328">
                  <c:v>2.8353819444450483</c:v>
                </c:pt>
                <c:pt idx="9329">
                  <c:v>2.8356249999992134</c:v>
                </c:pt>
                <c:pt idx="9330">
                  <c:v>2.8358680555533784</c:v>
                </c:pt>
                <c:pt idx="9331">
                  <c:v>2.8361111111075434</c:v>
                </c:pt>
                <c:pt idx="9332">
                  <c:v>2.8363541666689844</c:v>
                </c:pt>
                <c:pt idx="9333">
                  <c:v>2.8365972222231495</c:v>
                </c:pt>
                <c:pt idx="9334">
                  <c:v>2.8368402777773145</c:v>
                </c:pt>
                <c:pt idx="9335">
                  <c:v>2.8370833333314796</c:v>
                </c:pt>
                <c:pt idx="9336">
                  <c:v>2.8373263888856446</c:v>
                </c:pt>
                <c:pt idx="9337">
                  <c:v>2.8375694444470856</c:v>
                </c:pt>
                <c:pt idx="9338">
                  <c:v>2.8378125000012506</c:v>
                </c:pt>
                <c:pt idx="9339">
                  <c:v>2.8380555555554157</c:v>
                </c:pt>
                <c:pt idx="9340">
                  <c:v>2.8382986111095807</c:v>
                </c:pt>
                <c:pt idx="9341">
                  <c:v>2.8385416666637457</c:v>
                </c:pt>
                <c:pt idx="9342">
                  <c:v>2.8387847222251867</c:v>
                </c:pt>
                <c:pt idx="9343">
                  <c:v>2.8390277777793518</c:v>
                </c:pt>
                <c:pt idx="9344">
                  <c:v>2.8392708333335168</c:v>
                </c:pt>
                <c:pt idx="9345">
                  <c:v>2.8395138888876819</c:v>
                </c:pt>
                <c:pt idx="9346">
                  <c:v>2.8397569444418469</c:v>
                </c:pt>
                <c:pt idx="9347">
                  <c:v>2.8399999999960119</c:v>
                </c:pt>
                <c:pt idx="9348">
                  <c:v>2.8402430555574529</c:v>
                </c:pt>
                <c:pt idx="9349">
                  <c:v>2.840486111111618</c:v>
                </c:pt>
                <c:pt idx="9350">
                  <c:v>2.840729166665783</c:v>
                </c:pt>
                <c:pt idx="9351">
                  <c:v>2.8409722222199481</c:v>
                </c:pt>
                <c:pt idx="9352">
                  <c:v>2.8412152777741131</c:v>
                </c:pt>
                <c:pt idx="9353">
                  <c:v>2.8414583333355541</c:v>
                </c:pt>
                <c:pt idx="9354">
                  <c:v>2.8417013888897191</c:v>
                </c:pt>
                <c:pt idx="9355">
                  <c:v>2.8419444444438842</c:v>
                </c:pt>
                <c:pt idx="9356">
                  <c:v>2.8421874999980492</c:v>
                </c:pt>
                <c:pt idx="9357">
                  <c:v>2.8424305555522142</c:v>
                </c:pt>
                <c:pt idx="9358">
                  <c:v>2.8426736111136552</c:v>
                </c:pt>
                <c:pt idx="9359">
                  <c:v>2.8429166666678203</c:v>
                </c:pt>
                <c:pt idx="9360">
                  <c:v>2.8431597222219853</c:v>
                </c:pt>
                <c:pt idx="9361">
                  <c:v>2.8434027777761504</c:v>
                </c:pt>
                <c:pt idx="9362">
                  <c:v>2.8436458333303154</c:v>
                </c:pt>
                <c:pt idx="9363">
                  <c:v>2.8438888888917564</c:v>
                </c:pt>
                <c:pt idx="9364">
                  <c:v>2.8441319444459214</c:v>
                </c:pt>
                <c:pt idx="9365">
                  <c:v>2.8443750000000865</c:v>
                </c:pt>
                <c:pt idx="9366">
                  <c:v>2.8446180555542515</c:v>
                </c:pt>
                <c:pt idx="9367">
                  <c:v>2.8448611111084166</c:v>
                </c:pt>
                <c:pt idx="9368">
                  <c:v>2.8451041666625816</c:v>
                </c:pt>
                <c:pt idx="9369">
                  <c:v>2.8453472222240226</c:v>
                </c:pt>
                <c:pt idx="9370">
                  <c:v>2.8455902777781876</c:v>
                </c:pt>
                <c:pt idx="9371">
                  <c:v>2.8458449074091323</c:v>
                </c:pt>
                <c:pt idx="9372">
                  <c:v>2.8460879629632974</c:v>
                </c:pt>
                <c:pt idx="9373">
                  <c:v>2.8463310185174624</c:v>
                </c:pt>
                <c:pt idx="9374">
                  <c:v>2.8465740740716274</c:v>
                </c:pt>
                <c:pt idx="9375">
                  <c:v>2.8468171296257925</c:v>
                </c:pt>
                <c:pt idx="9376">
                  <c:v>2.8470601851872335</c:v>
                </c:pt>
                <c:pt idx="9377">
                  <c:v>2.8473032407413985</c:v>
                </c:pt>
                <c:pt idx="9378">
                  <c:v>2.8475462962955636</c:v>
                </c:pt>
                <c:pt idx="9379">
                  <c:v>2.8477893518497286</c:v>
                </c:pt>
                <c:pt idx="9380">
                  <c:v>2.8480324074038936</c:v>
                </c:pt>
                <c:pt idx="9381">
                  <c:v>2.8482754629653346</c:v>
                </c:pt>
                <c:pt idx="9382">
                  <c:v>2.8485185185194997</c:v>
                </c:pt>
                <c:pt idx="9383">
                  <c:v>2.8487615740736647</c:v>
                </c:pt>
                <c:pt idx="9384">
                  <c:v>2.8490046296278297</c:v>
                </c:pt>
                <c:pt idx="9385">
                  <c:v>2.8492476851819948</c:v>
                </c:pt>
                <c:pt idx="9386">
                  <c:v>2.8494907407434358</c:v>
                </c:pt>
                <c:pt idx="9387">
                  <c:v>2.8497337962976008</c:v>
                </c:pt>
                <c:pt idx="9388">
                  <c:v>2.8499768518517659</c:v>
                </c:pt>
                <c:pt idx="9389">
                  <c:v>2.8502199074059309</c:v>
                </c:pt>
                <c:pt idx="9390">
                  <c:v>2.8504629629600959</c:v>
                </c:pt>
                <c:pt idx="9391">
                  <c:v>2.8507060185215369</c:v>
                </c:pt>
                <c:pt idx="9392">
                  <c:v>2.850949074075702</c:v>
                </c:pt>
                <c:pt idx="9393">
                  <c:v>2.851192129629867</c:v>
                </c:pt>
                <c:pt idx="9394">
                  <c:v>2.8514351851840321</c:v>
                </c:pt>
                <c:pt idx="9395">
                  <c:v>2.8516782407381971</c:v>
                </c:pt>
                <c:pt idx="9396">
                  <c:v>2.8519212962923621</c:v>
                </c:pt>
                <c:pt idx="9397">
                  <c:v>2.8521643518538031</c:v>
                </c:pt>
                <c:pt idx="9398">
                  <c:v>2.8524074074079682</c:v>
                </c:pt>
                <c:pt idx="9399">
                  <c:v>2.8526504629621332</c:v>
                </c:pt>
                <c:pt idx="9400">
                  <c:v>2.8528935185162982</c:v>
                </c:pt>
                <c:pt idx="9401">
                  <c:v>2.8531365740704633</c:v>
                </c:pt>
                <c:pt idx="9402">
                  <c:v>2.8533796296319043</c:v>
                </c:pt>
                <c:pt idx="9403">
                  <c:v>2.8536226851860693</c:v>
                </c:pt>
                <c:pt idx="9404">
                  <c:v>2.8538657407402344</c:v>
                </c:pt>
                <c:pt idx="9405">
                  <c:v>2.8541087962943994</c:v>
                </c:pt>
                <c:pt idx="9406">
                  <c:v>2.8543518518485644</c:v>
                </c:pt>
                <c:pt idx="9407">
                  <c:v>2.8545949074100054</c:v>
                </c:pt>
                <c:pt idx="9408">
                  <c:v>2.8548379629641705</c:v>
                </c:pt>
                <c:pt idx="9409">
                  <c:v>2.8550810185183355</c:v>
                </c:pt>
                <c:pt idx="9410">
                  <c:v>2.8553240740725006</c:v>
                </c:pt>
                <c:pt idx="9411">
                  <c:v>2.8555671296266656</c:v>
                </c:pt>
                <c:pt idx="9412">
                  <c:v>2.8558101851881066</c:v>
                </c:pt>
                <c:pt idx="9413">
                  <c:v>2.8560532407422716</c:v>
                </c:pt>
                <c:pt idx="9414">
                  <c:v>2.8562962962964367</c:v>
                </c:pt>
                <c:pt idx="9415">
                  <c:v>2.8565393518506017</c:v>
                </c:pt>
                <c:pt idx="9416">
                  <c:v>2.8567824074047667</c:v>
                </c:pt>
                <c:pt idx="9417">
                  <c:v>2.8570254629589318</c:v>
                </c:pt>
                <c:pt idx="9418">
                  <c:v>2.8572685185203728</c:v>
                </c:pt>
                <c:pt idx="9419">
                  <c:v>2.8575231481440415</c:v>
                </c:pt>
                <c:pt idx="9420">
                  <c:v>2.8577662037054825</c:v>
                </c:pt>
                <c:pt idx="9421">
                  <c:v>2.8580092592596475</c:v>
                </c:pt>
                <c:pt idx="9422">
                  <c:v>2.8582523148138126</c:v>
                </c:pt>
                <c:pt idx="9423">
                  <c:v>2.8584953703679776</c:v>
                </c:pt>
                <c:pt idx="9424">
                  <c:v>2.8587384259221427</c:v>
                </c:pt>
                <c:pt idx="9425">
                  <c:v>2.8589814814835837</c:v>
                </c:pt>
                <c:pt idx="9426">
                  <c:v>2.8592245370377487</c:v>
                </c:pt>
                <c:pt idx="9427">
                  <c:v>2.8594675925919137</c:v>
                </c:pt>
                <c:pt idx="9428">
                  <c:v>2.8597106481460788</c:v>
                </c:pt>
                <c:pt idx="9429">
                  <c:v>2.8599537037002438</c:v>
                </c:pt>
                <c:pt idx="9430">
                  <c:v>2.8601967592616848</c:v>
                </c:pt>
                <c:pt idx="9431">
                  <c:v>2.8604398148158499</c:v>
                </c:pt>
                <c:pt idx="9432">
                  <c:v>2.8606828703700149</c:v>
                </c:pt>
                <c:pt idx="9433">
                  <c:v>2.8609259259241799</c:v>
                </c:pt>
                <c:pt idx="9434">
                  <c:v>2.861168981478345</c:v>
                </c:pt>
                <c:pt idx="9435">
                  <c:v>2.861412037039786</c:v>
                </c:pt>
                <c:pt idx="9436">
                  <c:v>2.861655092593951</c:v>
                </c:pt>
                <c:pt idx="9437">
                  <c:v>2.8618981481481161</c:v>
                </c:pt>
                <c:pt idx="9438">
                  <c:v>2.8621412037022811</c:v>
                </c:pt>
                <c:pt idx="9439">
                  <c:v>2.8623842592564461</c:v>
                </c:pt>
                <c:pt idx="9440">
                  <c:v>2.8626273148178871</c:v>
                </c:pt>
                <c:pt idx="9441">
                  <c:v>2.8628703703720522</c:v>
                </c:pt>
                <c:pt idx="9442">
                  <c:v>2.8631134259262172</c:v>
                </c:pt>
                <c:pt idx="9443">
                  <c:v>2.8633564814803822</c:v>
                </c:pt>
                <c:pt idx="9444">
                  <c:v>2.8635995370345473</c:v>
                </c:pt>
                <c:pt idx="9445">
                  <c:v>2.8638425925887123</c:v>
                </c:pt>
                <c:pt idx="9446">
                  <c:v>2.8640856481501533</c:v>
                </c:pt>
                <c:pt idx="9447">
                  <c:v>2.8643287037043184</c:v>
                </c:pt>
                <c:pt idx="9448">
                  <c:v>2.8645717592584834</c:v>
                </c:pt>
                <c:pt idx="9449">
                  <c:v>2.8648148148126484</c:v>
                </c:pt>
                <c:pt idx="9450">
                  <c:v>2.8650578703668135</c:v>
                </c:pt>
                <c:pt idx="9451">
                  <c:v>2.8653009259282545</c:v>
                </c:pt>
                <c:pt idx="9452">
                  <c:v>2.8655439814824195</c:v>
                </c:pt>
                <c:pt idx="9453">
                  <c:v>2.8657870370365846</c:v>
                </c:pt>
                <c:pt idx="9454">
                  <c:v>2.8660300925907496</c:v>
                </c:pt>
                <c:pt idx="9455">
                  <c:v>2.8662731481449146</c:v>
                </c:pt>
                <c:pt idx="9456">
                  <c:v>2.8665162037063556</c:v>
                </c:pt>
                <c:pt idx="9457">
                  <c:v>2.8667592592605207</c:v>
                </c:pt>
                <c:pt idx="9458">
                  <c:v>2.8670023148146857</c:v>
                </c:pt>
                <c:pt idx="9459">
                  <c:v>2.8672453703688507</c:v>
                </c:pt>
                <c:pt idx="9460">
                  <c:v>2.8674884259230158</c:v>
                </c:pt>
                <c:pt idx="9461">
                  <c:v>2.8677314814844568</c:v>
                </c:pt>
                <c:pt idx="9462">
                  <c:v>2.8679745370386218</c:v>
                </c:pt>
                <c:pt idx="9463">
                  <c:v>2.8682175925927869</c:v>
                </c:pt>
                <c:pt idx="9464">
                  <c:v>2.8684606481469519</c:v>
                </c:pt>
                <c:pt idx="9465">
                  <c:v>2.8687037037011169</c:v>
                </c:pt>
                <c:pt idx="9466">
                  <c:v>2.868946759255282</c:v>
                </c:pt>
                <c:pt idx="9467">
                  <c:v>2.869189814816723</c:v>
                </c:pt>
                <c:pt idx="9468">
                  <c:v>2.8694444444403917</c:v>
                </c:pt>
                <c:pt idx="9469">
                  <c:v>2.8696875000018327</c:v>
                </c:pt>
                <c:pt idx="9470">
                  <c:v>2.8699305555559977</c:v>
                </c:pt>
                <c:pt idx="9471">
                  <c:v>2.8701736111101628</c:v>
                </c:pt>
                <c:pt idx="9472">
                  <c:v>2.8704166666643278</c:v>
                </c:pt>
                <c:pt idx="9473">
                  <c:v>2.8706597222184929</c:v>
                </c:pt>
                <c:pt idx="9474">
                  <c:v>2.8709027777799339</c:v>
                </c:pt>
                <c:pt idx="9475">
                  <c:v>2.8711458333340989</c:v>
                </c:pt>
                <c:pt idx="9476">
                  <c:v>2.8713888888882639</c:v>
                </c:pt>
                <c:pt idx="9477">
                  <c:v>2.871631944442429</c:v>
                </c:pt>
                <c:pt idx="9478">
                  <c:v>2.871874999996594</c:v>
                </c:pt>
                <c:pt idx="9479">
                  <c:v>2.872118055558035</c:v>
                </c:pt>
                <c:pt idx="9480">
                  <c:v>2.8723611111122</c:v>
                </c:pt>
                <c:pt idx="9481">
                  <c:v>2.8726041666663651</c:v>
                </c:pt>
                <c:pt idx="9482">
                  <c:v>2.8728472222205301</c:v>
                </c:pt>
                <c:pt idx="9483">
                  <c:v>2.8730902777746952</c:v>
                </c:pt>
                <c:pt idx="9484">
                  <c:v>2.8733333333361362</c:v>
                </c:pt>
                <c:pt idx="9485">
                  <c:v>2.8735763888903012</c:v>
                </c:pt>
                <c:pt idx="9486">
                  <c:v>2.8738194444444662</c:v>
                </c:pt>
                <c:pt idx="9487">
                  <c:v>2.8740624999986313</c:v>
                </c:pt>
                <c:pt idx="9488">
                  <c:v>2.8743055555527963</c:v>
                </c:pt>
                <c:pt idx="9489">
                  <c:v>2.8745486111142373</c:v>
                </c:pt>
                <c:pt idx="9490">
                  <c:v>2.8747916666684024</c:v>
                </c:pt>
                <c:pt idx="9491">
                  <c:v>2.8750347222225674</c:v>
                </c:pt>
                <c:pt idx="9492">
                  <c:v>2.8752777777767324</c:v>
                </c:pt>
                <c:pt idx="9493">
                  <c:v>2.8755208333308975</c:v>
                </c:pt>
                <c:pt idx="9494">
                  <c:v>2.8757638888850625</c:v>
                </c:pt>
                <c:pt idx="9495">
                  <c:v>2.8760069444465035</c:v>
                </c:pt>
                <c:pt idx="9496">
                  <c:v>2.8762500000006685</c:v>
                </c:pt>
                <c:pt idx="9497">
                  <c:v>2.8764930555548336</c:v>
                </c:pt>
                <c:pt idx="9498">
                  <c:v>2.8767361111089986</c:v>
                </c:pt>
                <c:pt idx="9499">
                  <c:v>2.8769791666631637</c:v>
                </c:pt>
                <c:pt idx="9500">
                  <c:v>2.8772222222246047</c:v>
                </c:pt>
                <c:pt idx="9501">
                  <c:v>2.8774652777787697</c:v>
                </c:pt>
                <c:pt idx="9502">
                  <c:v>2.8777083333329347</c:v>
                </c:pt>
                <c:pt idx="9503">
                  <c:v>2.8779513888870998</c:v>
                </c:pt>
                <c:pt idx="9504">
                  <c:v>2.8781944444412648</c:v>
                </c:pt>
                <c:pt idx="9505">
                  <c:v>2.8784375000027058</c:v>
                </c:pt>
                <c:pt idx="9506">
                  <c:v>2.8786805555568709</c:v>
                </c:pt>
                <c:pt idx="9507">
                  <c:v>2.8789236111110359</c:v>
                </c:pt>
                <c:pt idx="9508">
                  <c:v>2.8791666666652009</c:v>
                </c:pt>
                <c:pt idx="9509">
                  <c:v>2.879409722219366</c:v>
                </c:pt>
                <c:pt idx="9510">
                  <c:v>2.879652777780807</c:v>
                </c:pt>
                <c:pt idx="9511">
                  <c:v>2.879895833334972</c:v>
                </c:pt>
                <c:pt idx="9512">
                  <c:v>2.880138888889137</c:v>
                </c:pt>
                <c:pt idx="9513">
                  <c:v>2.8803819444433021</c:v>
                </c:pt>
                <c:pt idx="9514">
                  <c:v>2.8806249999974671</c:v>
                </c:pt>
                <c:pt idx="9515">
                  <c:v>2.8808680555516322</c:v>
                </c:pt>
                <c:pt idx="9516">
                  <c:v>2.8811226851825769</c:v>
                </c:pt>
                <c:pt idx="9517">
                  <c:v>2.8813657407367419</c:v>
                </c:pt>
                <c:pt idx="9518">
                  <c:v>2.8816087962981829</c:v>
                </c:pt>
                <c:pt idx="9519">
                  <c:v>2.8818518518523479</c:v>
                </c:pt>
                <c:pt idx="9520">
                  <c:v>2.882094907406513</c:v>
                </c:pt>
                <c:pt idx="9521">
                  <c:v>2.882337962960678</c:v>
                </c:pt>
                <c:pt idx="9522">
                  <c:v>2.8825810185148431</c:v>
                </c:pt>
                <c:pt idx="9523">
                  <c:v>2.882824074076284</c:v>
                </c:pt>
                <c:pt idx="9524">
                  <c:v>2.8830671296304491</c:v>
                </c:pt>
                <c:pt idx="9525">
                  <c:v>2.8833101851846141</c:v>
                </c:pt>
                <c:pt idx="9526">
                  <c:v>2.8835532407387792</c:v>
                </c:pt>
                <c:pt idx="9527">
                  <c:v>2.8837962962929442</c:v>
                </c:pt>
                <c:pt idx="9528">
                  <c:v>2.8840393518543852</c:v>
                </c:pt>
                <c:pt idx="9529">
                  <c:v>2.8842824074085502</c:v>
                </c:pt>
                <c:pt idx="9530">
                  <c:v>2.8845254629627153</c:v>
                </c:pt>
                <c:pt idx="9531">
                  <c:v>2.8847685185168803</c:v>
                </c:pt>
                <c:pt idx="9532">
                  <c:v>2.8850115740710454</c:v>
                </c:pt>
                <c:pt idx="9533">
                  <c:v>2.8852546296324864</c:v>
                </c:pt>
                <c:pt idx="9534">
                  <c:v>2.8854976851866514</c:v>
                </c:pt>
                <c:pt idx="9535">
                  <c:v>2.8857407407408164</c:v>
                </c:pt>
                <c:pt idx="9536">
                  <c:v>2.8859837962949815</c:v>
                </c:pt>
                <c:pt idx="9537">
                  <c:v>2.8862268518491465</c:v>
                </c:pt>
                <c:pt idx="9538">
                  <c:v>2.8864699074033116</c:v>
                </c:pt>
                <c:pt idx="9539">
                  <c:v>2.8867129629647525</c:v>
                </c:pt>
                <c:pt idx="9540">
                  <c:v>2.8869560185189176</c:v>
                </c:pt>
                <c:pt idx="9541">
                  <c:v>2.8871990740730826</c:v>
                </c:pt>
                <c:pt idx="9542">
                  <c:v>2.8874421296272477</c:v>
                </c:pt>
                <c:pt idx="9543">
                  <c:v>2.8876851851814127</c:v>
                </c:pt>
                <c:pt idx="9544">
                  <c:v>2.8879282407428537</c:v>
                </c:pt>
                <c:pt idx="9545">
                  <c:v>2.8881712962970187</c:v>
                </c:pt>
                <c:pt idx="9546">
                  <c:v>2.8884143518511838</c:v>
                </c:pt>
                <c:pt idx="9547">
                  <c:v>2.8886574074053488</c:v>
                </c:pt>
                <c:pt idx="9548">
                  <c:v>2.8889004629595139</c:v>
                </c:pt>
                <c:pt idx="9549">
                  <c:v>2.8891435185209549</c:v>
                </c:pt>
                <c:pt idx="9550">
                  <c:v>2.8893865740751199</c:v>
                </c:pt>
                <c:pt idx="9551">
                  <c:v>2.8896296296292849</c:v>
                </c:pt>
                <c:pt idx="9552">
                  <c:v>2.88987268518345</c:v>
                </c:pt>
                <c:pt idx="9553">
                  <c:v>2.890115740737615</c:v>
                </c:pt>
                <c:pt idx="9554">
                  <c:v>2.890358796299056</c:v>
                </c:pt>
                <c:pt idx="9555">
                  <c:v>2.890601851853221</c:v>
                </c:pt>
                <c:pt idx="9556">
                  <c:v>2.8908449074073861</c:v>
                </c:pt>
                <c:pt idx="9557">
                  <c:v>2.8910879629615511</c:v>
                </c:pt>
                <c:pt idx="9558">
                  <c:v>2.8913310185157162</c:v>
                </c:pt>
                <c:pt idx="9559">
                  <c:v>2.8915740740771572</c:v>
                </c:pt>
                <c:pt idx="9560">
                  <c:v>2.8918171296313222</c:v>
                </c:pt>
                <c:pt idx="9561">
                  <c:v>2.8920601851854872</c:v>
                </c:pt>
                <c:pt idx="9562">
                  <c:v>2.8923032407396523</c:v>
                </c:pt>
                <c:pt idx="9563">
                  <c:v>2.8925462962938173</c:v>
                </c:pt>
                <c:pt idx="9564">
                  <c:v>2.8927893518479824</c:v>
                </c:pt>
                <c:pt idx="9565">
                  <c:v>2.8930439814789271</c:v>
                </c:pt>
                <c:pt idx="9566">
                  <c:v>2.8932870370330921</c:v>
                </c:pt>
                <c:pt idx="9567">
                  <c:v>2.8935300925945331</c:v>
                </c:pt>
                <c:pt idx="9568">
                  <c:v>2.8937731481486981</c:v>
                </c:pt>
                <c:pt idx="9569">
                  <c:v>2.8940162037028632</c:v>
                </c:pt>
                <c:pt idx="9570">
                  <c:v>2.8942592592570282</c:v>
                </c:pt>
                <c:pt idx="9571">
                  <c:v>2.8945023148111932</c:v>
                </c:pt>
                <c:pt idx="9572">
                  <c:v>2.8947453703726342</c:v>
                </c:pt>
                <c:pt idx="9573">
                  <c:v>2.8949884259267993</c:v>
                </c:pt>
                <c:pt idx="9574">
                  <c:v>2.8952314814809643</c:v>
                </c:pt>
                <c:pt idx="9575">
                  <c:v>2.8954745370351294</c:v>
                </c:pt>
                <c:pt idx="9576">
                  <c:v>2.8957175925892944</c:v>
                </c:pt>
                <c:pt idx="9577">
                  <c:v>2.8959606481507354</c:v>
                </c:pt>
                <c:pt idx="9578">
                  <c:v>2.8962037037049004</c:v>
                </c:pt>
                <c:pt idx="9579">
                  <c:v>2.8964467592590655</c:v>
                </c:pt>
                <c:pt idx="9580">
                  <c:v>2.8966898148132305</c:v>
                </c:pt>
                <c:pt idx="9581">
                  <c:v>2.8969328703673956</c:v>
                </c:pt>
                <c:pt idx="9582">
                  <c:v>2.8971759259288365</c:v>
                </c:pt>
                <c:pt idx="9583">
                  <c:v>2.8974189814830016</c:v>
                </c:pt>
                <c:pt idx="9584">
                  <c:v>2.8976620370371666</c:v>
                </c:pt>
                <c:pt idx="9585">
                  <c:v>2.8979050925913317</c:v>
                </c:pt>
                <c:pt idx="9586">
                  <c:v>2.8981481481454967</c:v>
                </c:pt>
                <c:pt idx="9587">
                  <c:v>2.8983912036996617</c:v>
                </c:pt>
                <c:pt idx="9588">
                  <c:v>2.8986342592611027</c:v>
                </c:pt>
                <c:pt idx="9589">
                  <c:v>2.8988773148152678</c:v>
                </c:pt>
                <c:pt idx="9590">
                  <c:v>2.8991203703694328</c:v>
                </c:pt>
                <c:pt idx="9591">
                  <c:v>2.8993634259235979</c:v>
                </c:pt>
                <c:pt idx="9592">
                  <c:v>2.8996064814777629</c:v>
                </c:pt>
                <c:pt idx="9593">
                  <c:v>2.8998495370392039</c:v>
                </c:pt>
                <c:pt idx="9594">
                  <c:v>2.9000925925933689</c:v>
                </c:pt>
                <c:pt idx="9595">
                  <c:v>2.900335648147534</c:v>
                </c:pt>
                <c:pt idx="9596">
                  <c:v>2.900578703701699</c:v>
                </c:pt>
                <c:pt idx="9597">
                  <c:v>2.9008217592558641</c:v>
                </c:pt>
                <c:pt idx="9598">
                  <c:v>2.901064814817305</c:v>
                </c:pt>
                <c:pt idx="9599">
                  <c:v>2.9013078703714701</c:v>
                </c:pt>
                <c:pt idx="9600">
                  <c:v>2.9015509259256351</c:v>
                </c:pt>
                <c:pt idx="9601">
                  <c:v>2.9017939814798002</c:v>
                </c:pt>
                <c:pt idx="9602">
                  <c:v>2.9020370370339652</c:v>
                </c:pt>
                <c:pt idx="9603">
                  <c:v>2.9022800925954062</c:v>
                </c:pt>
                <c:pt idx="9604">
                  <c:v>2.9025231481495712</c:v>
                </c:pt>
                <c:pt idx="9605">
                  <c:v>2.9027662037037363</c:v>
                </c:pt>
                <c:pt idx="9606">
                  <c:v>2.9030092592579013</c:v>
                </c:pt>
                <c:pt idx="9607">
                  <c:v>2.9032523148120664</c:v>
                </c:pt>
                <c:pt idx="9608">
                  <c:v>2.9034953703735074</c:v>
                </c:pt>
                <c:pt idx="9609">
                  <c:v>2.9037384259276724</c:v>
                </c:pt>
                <c:pt idx="9610">
                  <c:v>2.9039814814818374</c:v>
                </c:pt>
                <c:pt idx="9611">
                  <c:v>2.9042245370360025</c:v>
                </c:pt>
                <c:pt idx="9612">
                  <c:v>2.9044675925901675</c:v>
                </c:pt>
                <c:pt idx="9613">
                  <c:v>2.9047222222211122</c:v>
                </c:pt>
                <c:pt idx="9614">
                  <c:v>2.9049652777752772</c:v>
                </c:pt>
                <c:pt idx="9615">
                  <c:v>2.9052083333294423</c:v>
                </c:pt>
                <c:pt idx="9616">
                  <c:v>2.9054513888908833</c:v>
                </c:pt>
                <c:pt idx="9617">
                  <c:v>2.9056944444450483</c:v>
                </c:pt>
                <c:pt idx="9618">
                  <c:v>2.9059374999992134</c:v>
                </c:pt>
                <c:pt idx="9619">
                  <c:v>2.9061805555533784</c:v>
                </c:pt>
                <c:pt idx="9620">
                  <c:v>2.9064236111075434</c:v>
                </c:pt>
                <c:pt idx="9621">
                  <c:v>2.9066666666689844</c:v>
                </c:pt>
                <c:pt idx="9622">
                  <c:v>2.9069097222231495</c:v>
                </c:pt>
                <c:pt idx="9623">
                  <c:v>2.9071527777773145</c:v>
                </c:pt>
                <c:pt idx="9624">
                  <c:v>2.9073958333314796</c:v>
                </c:pt>
                <c:pt idx="9625">
                  <c:v>2.9076388888856446</c:v>
                </c:pt>
                <c:pt idx="9626">
                  <c:v>2.9078819444470856</c:v>
                </c:pt>
                <c:pt idx="9627">
                  <c:v>2.9081250000012506</c:v>
                </c:pt>
                <c:pt idx="9628">
                  <c:v>2.9083680555554157</c:v>
                </c:pt>
                <c:pt idx="9629">
                  <c:v>2.9086111111095807</c:v>
                </c:pt>
                <c:pt idx="9630">
                  <c:v>2.9088541666637457</c:v>
                </c:pt>
                <c:pt idx="9631">
                  <c:v>2.9090972222251867</c:v>
                </c:pt>
                <c:pt idx="9632">
                  <c:v>2.9093402777793518</c:v>
                </c:pt>
                <c:pt idx="9633">
                  <c:v>2.9095833333335168</c:v>
                </c:pt>
                <c:pt idx="9634">
                  <c:v>2.9098263888876819</c:v>
                </c:pt>
                <c:pt idx="9635">
                  <c:v>2.9100694444418469</c:v>
                </c:pt>
                <c:pt idx="9636">
                  <c:v>2.9103124999960119</c:v>
                </c:pt>
                <c:pt idx="9637">
                  <c:v>2.9105555555574529</c:v>
                </c:pt>
                <c:pt idx="9638">
                  <c:v>2.910798611111618</c:v>
                </c:pt>
                <c:pt idx="9639">
                  <c:v>2.911041666665783</c:v>
                </c:pt>
                <c:pt idx="9640">
                  <c:v>2.9112847222199481</c:v>
                </c:pt>
                <c:pt idx="9641">
                  <c:v>2.9115277777741131</c:v>
                </c:pt>
                <c:pt idx="9642">
                  <c:v>2.9117708333355541</c:v>
                </c:pt>
                <c:pt idx="9643">
                  <c:v>2.9120138888897191</c:v>
                </c:pt>
                <c:pt idx="9644">
                  <c:v>2.9122569444438842</c:v>
                </c:pt>
                <c:pt idx="9645">
                  <c:v>2.9124999999980492</c:v>
                </c:pt>
                <c:pt idx="9646">
                  <c:v>2.9127430555522142</c:v>
                </c:pt>
                <c:pt idx="9647">
                  <c:v>2.9129861111136552</c:v>
                </c:pt>
                <c:pt idx="9648">
                  <c:v>2.9132291666678203</c:v>
                </c:pt>
                <c:pt idx="9649">
                  <c:v>2.9134722222219853</c:v>
                </c:pt>
                <c:pt idx="9650">
                  <c:v>2.9137152777761504</c:v>
                </c:pt>
                <c:pt idx="9651">
                  <c:v>2.9139583333303154</c:v>
                </c:pt>
                <c:pt idx="9652">
                  <c:v>2.9142013888917564</c:v>
                </c:pt>
                <c:pt idx="9653">
                  <c:v>2.9144444444459214</c:v>
                </c:pt>
                <c:pt idx="9654">
                  <c:v>2.9146875000000865</c:v>
                </c:pt>
                <c:pt idx="9655">
                  <c:v>2.9149305555542515</c:v>
                </c:pt>
                <c:pt idx="9656">
                  <c:v>2.9151736111084166</c:v>
                </c:pt>
                <c:pt idx="9657">
                  <c:v>2.9154166666625816</c:v>
                </c:pt>
                <c:pt idx="9658">
                  <c:v>2.9156597222240226</c:v>
                </c:pt>
                <c:pt idx="9659">
                  <c:v>2.9159027777781876</c:v>
                </c:pt>
                <c:pt idx="9660">
                  <c:v>2.9161458333323527</c:v>
                </c:pt>
                <c:pt idx="9661">
                  <c:v>2.9163888888865177</c:v>
                </c:pt>
                <c:pt idx="9662">
                  <c:v>2.9166435185174624</c:v>
                </c:pt>
                <c:pt idx="9663">
                  <c:v>2.9168865740716274</c:v>
                </c:pt>
                <c:pt idx="9664">
                  <c:v>2.9171296296257925</c:v>
                </c:pt>
                <c:pt idx="9665">
                  <c:v>2.9173726851872335</c:v>
                </c:pt>
                <c:pt idx="9666">
                  <c:v>2.9176157407413985</c:v>
                </c:pt>
                <c:pt idx="9667">
                  <c:v>2.9178587962955636</c:v>
                </c:pt>
                <c:pt idx="9668">
                  <c:v>2.9181018518497286</c:v>
                </c:pt>
                <c:pt idx="9669">
                  <c:v>2.9183449074038936</c:v>
                </c:pt>
                <c:pt idx="9670">
                  <c:v>2.9185879629653346</c:v>
                </c:pt>
                <c:pt idx="9671">
                  <c:v>2.9188310185194997</c:v>
                </c:pt>
                <c:pt idx="9672">
                  <c:v>2.9190740740736647</c:v>
                </c:pt>
                <c:pt idx="9673">
                  <c:v>2.9193171296278297</c:v>
                </c:pt>
                <c:pt idx="9674">
                  <c:v>2.9195601851819948</c:v>
                </c:pt>
                <c:pt idx="9675">
                  <c:v>2.9198032407434358</c:v>
                </c:pt>
                <c:pt idx="9676">
                  <c:v>2.9200462962976008</c:v>
                </c:pt>
                <c:pt idx="9677">
                  <c:v>2.9202893518517659</c:v>
                </c:pt>
                <c:pt idx="9678">
                  <c:v>2.9205324074059309</c:v>
                </c:pt>
                <c:pt idx="9679">
                  <c:v>2.9207754629600959</c:v>
                </c:pt>
                <c:pt idx="9680">
                  <c:v>2.9210185185215369</c:v>
                </c:pt>
                <c:pt idx="9681">
                  <c:v>2.921261574075702</c:v>
                </c:pt>
                <c:pt idx="9682">
                  <c:v>2.921504629629867</c:v>
                </c:pt>
                <c:pt idx="9683">
                  <c:v>2.9217476851840321</c:v>
                </c:pt>
                <c:pt idx="9684">
                  <c:v>2.9219907407381971</c:v>
                </c:pt>
                <c:pt idx="9685">
                  <c:v>2.9222337962923621</c:v>
                </c:pt>
                <c:pt idx="9686">
                  <c:v>2.9224768518538031</c:v>
                </c:pt>
                <c:pt idx="9687">
                  <c:v>2.9227199074079682</c:v>
                </c:pt>
                <c:pt idx="9688">
                  <c:v>2.9229629629621332</c:v>
                </c:pt>
                <c:pt idx="9689">
                  <c:v>2.9232060185162982</c:v>
                </c:pt>
                <c:pt idx="9690">
                  <c:v>2.9234490740704633</c:v>
                </c:pt>
                <c:pt idx="9691">
                  <c:v>2.9236921296319043</c:v>
                </c:pt>
                <c:pt idx="9692">
                  <c:v>2.9239351851860693</c:v>
                </c:pt>
                <c:pt idx="9693">
                  <c:v>2.9241782407402344</c:v>
                </c:pt>
                <c:pt idx="9694">
                  <c:v>2.9244212962943994</c:v>
                </c:pt>
                <c:pt idx="9695">
                  <c:v>2.9246643518485644</c:v>
                </c:pt>
                <c:pt idx="9696">
                  <c:v>2.9249074074100054</c:v>
                </c:pt>
                <c:pt idx="9697">
                  <c:v>2.9251504629641705</c:v>
                </c:pt>
                <c:pt idx="9698">
                  <c:v>2.9253935185183355</c:v>
                </c:pt>
                <c:pt idx="9699">
                  <c:v>2.9256365740725006</c:v>
                </c:pt>
                <c:pt idx="9700">
                  <c:v>2.9258796296266656</c:v>
                </c:pt>
                <c:pt idx="9701">
                  <c:v>2.9261226851881066</c:v>
                </c:pt>
                <c:pt idx="9702">
                  <c:v>2.9263657407422716</c:v>
                </c:pt>
                <c:pt idx="9703">
                  <c:v>2.9266087962964367</c:v>
                </c:pt>
                <c:pt idx="9704">
                  <c:v>2.9268518518506017</c:v>
                </c:pt>
                <c:pt idx="9705">
                  <c:v>2.9270949074047667</c:v>
                </c:pt>
                <c:pt idx="9706">
                  <c:v>2.9273379629589318</c:v>
                </c:pt>
                <c:pt idx="9707">
                  <c:v>2.9275810185203728</c:v>
                </c:pt>
                <c:pt idx="9708">
                  <c:v>2.9278240740745378</c:v>
                </c:pt>
                <c:pt idx="9709">
                  <c:v>2.9280671296287029</c:v>
                </c:pt>
                <c:pt idx="9710">
                  <c:v>2.9283217592596475</c:v>
                </c:pt>
                <c:pt idx="9711">
                  <c:v>2.9285648148138126</c:v>
                </c:pt>
                <c:pt idx="9712">
                  <c:v>2.9288078703679776</c:v>
                </c:pt>
                <c:pt idx="9713">
                  <c:v>2.9290509259221427</c:v>
                </c:pt>
                <c:pt idx="9714">
                  <c:v>2.9292939814835837</c:v>
                </c:pt>
                <c:pt idx="9715">
                  <c:v>2.9295370370377487</c:v>
                </c:pt>
                <c:pt idx="9716">
                  <c:v>2.9297800925919137</c:v>
                </c:pt>
                <c:pt idx="9717">
                  <c:v>2.9300231481460788</c:v>
                </c:pt>
                <c:pt idx="9718">
                  <c:v>2.9302662037002438</c:v>
                </c:pt>
                <c:pt idx="9719">
                  <c:v>2.9305092592616848</c:v>
                </c:pt>
                <c:pt idx="9720">
                  <c:v>2.9307523148158499</c:v>
                </c:pt>
                <c:pt idx="9721">
                  <c:v>2.9309953703700149</c:v>
                </c:pt>
                <c:pt idx="9722">
                  <c:v>2.9312384259241799</c:v>
                </c:pt>
                <c:pt idx="9723">
                  <c:v>2.931481481478345</c:v>
                </c:pt>
                <c:pt idx="9724">
                  <c:v>2.931724537039786</c:v>
                </c:pt>
                <c:pt idx="9725">
                  <c:v>2.931967592593951</c:v>
                </c:pt>
                <c:pt idx="9726">
                  <c:v>2.9322106481481161</c:v>
                </c:pt>
                <c:pt idx="9727">
                  <c:v>2.9324537037022811</c:v>
                </c:pt>
                <c:pt idx="9728">
                  <c:v>2.9326967592564461</c:v>
                </c:pt>
                <c:pt idx="9729">
                  <c:v>2.9329398148178871</c:v>
                </c:pt>
                <c:pt idx="9730">
                  <c:v>2.9331828703720522</c:v>
                </c:pt>
                <c:pt idx="9731">
                  <c:v>2.9334259259262172</c:v>
                </c:pt>
                <c:pt idx="9732">
                  <c:v>2.9336689814803822</c:v>
                </c:pt>
                <c:pt idx="9733">
                  <c:v>2.9339120370345473</c:v>
                </c:pt>
                <c:pt idx="9734">
                  <c:v>2.9341550925887123</c:v>
                </c:pt>
                <c:pt idx="9735">
                  <c:v>2.9343981481501533</c:v>
                </c:pt>
                <c:pt idx="9736">
                  <c:v>2.9346412037043184</c:v>
                </c:pt>
                <c:pt idx="9737">
                  <c:v>2.9348842592584834</c:v>
                </c:pt>
                <c:pt idx="9738">
                  <c:v>2.9351273148126484</c:v>
                </c:pt>
                <c:pt idx="9739">
                  <c:v>2.9353703703668135</c:v>
                </c:pt>
                <c:pt idx="9740">
                  <c:v>2.9356134259282545</c:v>
                </c:pt>
                <c:pt idx="9741">
                  <c:v>2.9358564814824195</c:v>
                </c:pt>
                <c:pt idx="9742">
                  <c:v>2.9360995370365846</c:v>
                </c:pt>
                <c:pt idx="9743">
                  <c:v>2.9363425925907496</c:v>
                </c:pt>
                <c:pt idx="9744">
                  <c:v>2.9365856481449146</c:v>
                </c:pt>
                <c:pt idx="9745">
                  <c:v>2.9368287037063556</c:v>
                </c:pt>
                <c:pt idx="9746">
                  <c:v>2.9370717592605207</c:v>
                </c:pt>
                <c:pt idx="9747">
                  <c:v>2.9373148148146857</c:v>
                </c:pt>
                <c:pt idx="9748">
                  <c:v>2.9375578703688507</c:v>
                </c:pt>
                <c:pt idx="9749">
                  <c:v>2.9378009259230158</c:v>
                </c:pt>
                <c:pt idx="9750">
                  <c:v>2.9380439814844568</c:v>
                </c:pt>
                <c:pt idx="9751">
                  <c:v>2.9382870370386218</c:v>
                </c:pt>
                <c:pt idx="9752">
                  <c:v>2.9385300925927869</c:v>
                </c:pt>
                <c:pt idx="9753">
                  <c:v>2.9387731481469519</c:v>
                </c:pt>
                <c:pt idx="9754">
                  <c:v>2.9390162037011169</c:v>
                </c:pt>
                <c:pt idx="9755">
                  <c:v>2.939259259255282</c:v>
                </c:pt>
                <c:pt idx="9756">
                  <c:v>2.939502314816723</c:v>
                </c:pt>
                <c:pt idx="9757">
                  <c:v>2.939745370370888</c:v>
                </c:pt>
                <c:pt idx="9758">
                  <c:v>2.9400000000018327</c:v>
                </c:pt>
                <c:pt idx="9759">
                  <c:v>2.9402430555559977</c:v>
                </c:pt>
                <c:pt idx="9760">
                  <c:v>2.9404861111101628</c:v>
                </c:pt>
                <c:pt idx="9761">
                  <c:v>2.9407291666643278</c:v>
                </c:pt>
                <c:pt idx="9762">
                  <c:v>2.9409722222184929</c:v>
                </c:pt>
                <c:pt idx="9763">
                  <c:v>2.9412152777799339</c:v>
                </c:pt>
                <c:pt idx="9764">
                  <c:v>2.9414583333340989</c:v>
                </c:pt>
                <c:pt idx="9765">
                  <c:v>2.9417013888882639</c:v>
                </c:pt>
                <c:pt idx="9766">
                  <c:v>2.941944444442429</c:v>
                </c:pt>
                <c:pt idx="9767">
                  <c:v>2.942187499996594</c:v>
                </c:pt>
                <c:pt idx="9768">
                  <c:v>2.942430555558035</c:v>
                </c:pt>
                <c:pt idx="9769">
                  <c:v>2.9426736111122</c:v>
                </c:pt>
                <c:pt idx="9770">
                  <c:v>2.9429166666663651</c:v>
                </c:pt>
                <c:pt idx="9771">
                  <c:v>2.9431597222205301</c:v>
                </c:pt>
                <c:pt idx="9772">
                  <c:v>2.9434027777746952</c:v>
                </c:pt>
                <c:pt idx="9773">
                  <c:v>2.9436458333361362</c:v>
                </c:pt>
                <c:pt idx="9774">
                  <c:v>2.9438888888903012</c:v>
                </c:pt>
                <c:pt idx="9775">
                  <c:v>2.9441319444444662</c:v>
                </c:pt>
                <c:pt idx="9776">
                  <c:v>2.9443749999986313</c:v>
                </c:pt>
                <c:pt idx="9777">
                  <c:v>2.9446180555527963</c:v>
                </c:pt>
                <c:pt idx="9778">
                  <c:v>2.9448611111142373</c:v>
                </c:pt>
                <c:pt idx="9779">
                  <c:v>2.9451041666684024</c:v>
                </c:pt>
                <c:pt idx="9780">
                  <c:v>2.9453472222225674</c:v>
                </c:pt>
                <c:pt idx="9781">
                  <c:v>2.9455902777767324</c:v>
                </c:pt>
                <c:pt idx="9782">
                  <c:v>2.9458333333308975</c:v>
                </c:pt>
                <c:pt idx="9783">
                  <c:v>2.9460763888850625</c:v>
                </c:pt>
                <c:pt idx="9784">
                  <c:v>2.9463194444465035</c:v>
                </c:pt>
                <c:pt idx="9785">
                  <c:v>2.9465625000006685</c:v>
                </c:pt>
                <c:pt idx="9786">
                  <c:v>2.9468055555548336</c:v>
                </c:pt>
                <c:pt idx="9787">
                  <c:v>2.9470486111089986</c:v>
                </c:pt>
                <c:pt idx="9788">
                  <c:v>2.9472916666631637</c:v>
                </c:pt>
                <c:pt idx="9789">
                  <c:v>2.9475347222246047</c:v>
                </c:pt>
                <c:pt idx="9790">
                  <c:v>2.9477777777787697</c:v>
                </c:pt>
                <c:pt idx="9791">
                  <c:v>2.9480208333329347</c:v>
                </c:pt>
                <c:pt idx="9792">
                  <c:v>2.9482638888870998</c:v>
                </c:pt>
                <c:pt idx="9793">
                  <c:v>2.9485069444412648</c:v>
                </c:pt>
                <c:pt idx="9794">
                  <c:v>2.9487500000027058</c:v>
                </c:pt>
                <c:pt idx="9795">
                  <c:v>2.9489930555568709</c:v>
                </c:pt>
                <c:pt idx="9796">
                  <c:v>2.9492361111110359</c:v>
                </c:pt>
                <c:pt idx="9797">
                  <c:v>2.9494791666652009</c:v>
                </c:pt>
                <c:pt idx="9798">
                  <c:v>2.949722222219366</c:v>
                </c:pt>
                <c:pt idx="9799">
                  <c:v>2.949965277780807</c:v>
                </c:pt>
                <c:pt idx="9800">
                  <c:v>2.950208333334972</c:v>
                </c:pt>
                <c:pt idx="9801">
                  <c:v>2.950451388889137</c:v>
                </c:pt>
                <c:pt idx="9802">
                  <c:v>2.9506944444433021</c:v>
                </c:pt>
                <c:pt idx="9803">
                  <c:v>2.9509374999974671</c:v>
                </c:pt>
                <c:pt idx="9804">
                  <c:v>2.9511805555516322</c:v>
                </c:pt>
                <c:pt idx="9805">
                  <c:v>2.9514236111130732</c:v>
                </c:pt>
                <c:pt idx="9806">
                  <c:v>2.9516666666672382</c:v>
                </c:pt>
                <c:pt idx="9807">
                  <c:v>2.9519212962981829</c:v>
                </c:pt>
                <c:pt idx="9808">
                  <c:v>2.9521643518523479</c:v>
                </c:pt>
                <c:pt idx="9809">
                  <c:v>2.952407407406513</c:v>
                </c:pt>
                <c:pt idx="9810">
                  <c:v>2.952650462960678</c:v>
                </c:pt>
                <c:pt idx="9811">
                  <c:v>2.9528935185148431</c:v>
                </c:pt>
                <c:pt idx="9812">
                  <c:v>2.953136574076284</c:v>
                </c:pt>
                <c:pt idx="9813">
                  <c:v>2.9533796296304491</c:v>
                </c:pt>
                <c:pt idx="9814">
                  <c:v>2.9536226851846141</c:v>
                </c:pt>
                <c:pt idx="9815">
                  <c:v>2.9538657407387792</c:v>
                </c:pt>
                <c:pt idx="9816">
                  <c:v>2.9541087962929442</c:v>
                </c:pt>
                <c:pt idx="9817">
                  <c:v>2.9543518518543852</c:v>
                </c:pt>
                <c:pt idx="9818">
                  <c:v>2.9545949074085502</c:v>
                </c:pt>
                <c:pt idx="9819">
                  <c:v>2.9548379629627153</c:v>
                </c:pt>
                <c:pt idx="9820">
                  <c:v>2.9550810185168803</c:v>
                </c:pt>
                <c:pt idx="9821">
                  <c:v>2.9553240740710454</c:v>
                </c:pt>
                <c:pt idx="9822">
                  <c:v>2.9555671296324864</c:v>
                </c:pt>
                <c:pt idx="9823">
                  <c:v>2.9558101851866514</c:v>
                </c:pt>
                <c:pt idx="9824">
                  <c:v>2.9560532407408164</c:v>
                </c:pt>
                <c:pt idx="9825">
                  <c:v>2.9562962962949815</c:v>
                </c:pt>
                <c:pt idx="9826">
                  <c:v>2.9565393518491465</c:v>
                </c:pt>
                <c:pt idx="9827">
                  <c:v>2.9567824074033116</c:v>
                </c:pt>
                <c:pt idx="9828">
                  <c:v>2.9570254629647525</c:v>
                </c:pt>
                <c:pt idx="9829">
                  <c:v>2.9572685185189176</c:v>
                </c:pt>
                <c:pt idx="9830">
                  <c:v>2.9575115740730826</c:v>
                </c:pt>
                <c:pt idx="9831">
                  <c:v>2.9577546296272477</c:v>
                </c:pt>
                <c:pt idx="9832">
                  <c:v>2.9579976851814127</c:v>
                </c:pt>
                <c:pt idx="9833">
                  <c:v>2.9582407407428537</c:v>
                </c:pt>
                <c:pt idx="9834">
                  <c:v>2.9584837962970187</c:v>
                </c:pt>
                <c:pt idx="9835">
                  <c:v>2.9587268518511838</c:v>
                </c:pt>
                <c:pt idx="9836">
                  <c:v>2.9589699074053488</c:v>
                </c:pt>
                <c:pt idx="9837">
                  <c:v>2.9592129629595139</c:v>
                </c:pt>
                <c:pt idx="9838">
                  <c:v>2.9594560185209549</c:v>
                </c:pt>
                <c:pt idx="9839">
                  <c:v>2.9596990740751199</c:v>
                </c:pt>
                <c:pt idx="9840">
                  <c:v>2.9599421296292849</c:v>
                </c:pt>
                <c:pt idx="9841">
                  <c:v>2.96018518518345</c:v>
                </c:pt>
                <c:pt idx="9842">
                  <c:v>2.960428240737615</c:v>
                </c:pt>
                <c:pt idx="9843">
                  <c:v>2.960671296299056</c:v>
                </c:pt>
                <c:pt idx="9844">
                  <c:v>2.960914351853221</c:v>
                </c:pt>
                <c:pt idx="9845">
                  <c:v>2.9611574074073861</c:v>
                </c:pt>
                <c:pt idx="9846">
                  <c:v>2.9614004629615511</c:v>
                </c:pt>
                <c:pt idx="9847">
                  <c:v>2.9616435185157162</c:v>
                </c:pt>
                <c:pt idx="9848">
                  <c:v>2.9618865740771572</c:v>
                </c:pt>
                <c:pt idx="9849">
                  <c:v>2.9621296296313222</c:v>
                </c:pt>
                <c:pt idx="9850">
                  <c:v>2.9623726851854872</c:v>
                </c:pt>
                <c:pt idx="9851">
                  <c:v>2.9626157407396523</c:v>
                </c:pt>
                <c:pt idx="9852">
                  <c:v>2.9628587962938173</c:v>
                </c:pt>
                <c:pt idx="9853">
                  <c:v>2.9631018518479824</c:v>
                </c:pt>
                <c:pt idx="9854">
                  <c:v>2.9633449074094234</c:v>
                </c:pt>
                <c:pt idx="9855">
                  <c:v>2.9635995370330921</c:v>
                </c:pt>
                <c:pt idx="9856">
                  <c:v>2.9638425925945331</c:v>
                </c:pt>
                <c:pt idx="9857">
                  <c:v>2.9640856481486981</c:v>
                </c:pt>
                <c:pt idx="9858">
                  <c:v>2.9643287037028632</c:v>
                </c:pt>
                <c:pt idx="9859">
                  <c:v>2.9645717592570282</c:v>
                </c:pt>
                <c:pt idx="9860">
                  <c:v>2.9648148148111932</c:v>
                </c:pt>
                <c:pt idx="9861">
                  <c:v>2.9650578703726342</c:v>
                </c:pt>
                <c:pt idx="9862">
                  <c:v>2.9653009259267993</c:v>
                </c:pt>
                <c:pt idx="9863">
                  <c:v>2.9655439814809643</c:v>
                </c:pt>
                <c:pt idx="9864">
                  <c:v>2.9657870370351294</c:v>
                </c:pt>
                <c:pt idx="9865">
                  <c:v>2.9660300925892944</c:v>
                </c:pt>
                <c:pt idx="9866">
                  <c:v>2.9662731481507354</c:v>
                </c:pt>
                <c:pt idx="9867">
                  <c:v>2.9665162037049004</c:v>
                </c:pt>
                <c:pt idx="9868">
                  <c:v>2.9667592592590655</c:v>
                </c:pt>
                <c:pt idx="9869">
                  <c:v>2.9670023148132305</c:v>
                </c:pt>
                <c:pt idx="9870">
                  <c:v>2.9672453703673956</c:v>
                </c:pt>
                <c:pt idx="9871">
                  <c:v>2.9674884259288365</c:v>
                </c:pt>
                <c:pt idx="9872">
                  <c:v>2.9677314814830016</c:v>
                </c:pt>
                <c:pt idx="9873">
                  <c:v>2.9679745370371666</c:v>
                </c:pt>
                <c:pt idx="9874">
                  <c:v>2.9682175925913317</c:v>
                </c:pt>
                <c:pt idx="9875">
                  <c:v>2.9684606481454967</c:v>
                </c:pt>
                <c:pt idx="9876">
                  <c:v>2.9687037036996617</c:v>
                </c:pt>
                <c:pt idx="9877">
                  <c:v>2.9689467592611027</c:v>
                </c:pt>
                <c:pt idx="9878">
                  <c:v>2.9691898148152678</c:v>
                </c:pt>
                <c:pt idx="9879">
                  <c:v>2.9694328703694328</c:v>
                </c:pt>
                <c:pt idx="9880">
                  <c:v>2.9696759259235979</c:v>
                </c:pt>
                <c:pt idx="9881">
                  <c:v>2.9699189814777629</c:v>
                </c:pt>
                <c:pt idx="9882">
                  <c:v>2.9701620370392039</c:v>
                </c:pt>
                <c:pt idx="9883">
                  <c:v>2.9704050925933689</c:v>
                </c:pt>
                <c:pt idx="9884">
                  <c:v>2.970648148147534</c:v>
                </c:pt>
                <c:pt idx="9885">
                  <c:v>2.970891203701699</c:v>
                </c:pt>
                <c:pt idx="9886">
                  <c:v>2.9711342592558641</c:v>
                </c:pt>
                <c:pt idx="9887">
                  <c:v>2.971377314817305</c:v>
                </c:pt>
                <c:pt idx="9888">
                  <c:v>2.9716203703714701</c:v>
                </c:pt>
                <c:pt idx="9889">
                  <c:v>2.9718634259256351</c:v>
                </c:pt>
                <c:pt idx="9890">
                  <c:v>2.9721064814798002</c:v>
                </c:pt>
                <c:pt idx="9891">
                  <c:v>2.9723495370339652</c:v>
                </c:pt>
                <c:pt idx="9892">
                  <c:v>2.9725925925954062</c:v>
                </c:pt>
                <c:pt idx="9893">
                  <c:v>2.9728356481495712</c:v>
                </c:pt>
                <c:pt idx="9894">
                  <c:v>2.9730787037037363</c:v>
                </c:pt>
                <c:pt idx="9895">
                  <c:v>2.9733217592579013</c:v>
                </c:pt>
                <c:pt idx="9896">
                  <c:v>2.9735648148120664</c:v>
                </c:pt>
                <c:pt idx="9897">
                  <c:v>2.9738078703735074</c:v>
                </c:pt>
                <c:pt idx="9898">
                  <c:v>2.9740509259276724</c:v>
                </c:pt>
                <c:pt idx="9899">
                  <c:v>2.9742939814818374</c:v>
                </c:pt>
                <c:pt idx="9900">
                  <c:v>2.9745370370360025</c:v>
                </c:pt>
                <c:pt idx="9901">
                  <c:v>2.9747800925901675</c:v>
                </c:pt>
                <c:pt idx="9902">
                  <c:v>2.9750231481443326</c:v>
                </c:pt>
                <c:pt idx="9903">
                  <c:v>2.9752662037057735</c:v>
                </c:pt>
                <c:pt idx="9904">
                  <c:v>2.9755208333294423</c:v>
                </c:pt>
                <c:pt idx="9905">
                  <c:v>2.9757638888908833</c:v>
                </c:pt>
                <c:pt idx="9906">
                  <c:v>2.9760069444450483</c:v>
                </c:pt>
                <c:pt idx="9907">
                  <c:v>2.9762499999992134</c:v>
                </c:pt>
                <c:pt idx="9908">
                  <c:v>2.9764930555533784</c:v>
                </c:pt>
                <c:pt idx="9909">
                  <c:v>2.9767361111075434</c:v>
                </c:pt>
                <c:pt idx="9910">
                  <c:v>2.9769791666689844</c:v>
                </c:pt>
                <c:pt idx="9911">
                  <c:v>2.9772222222231495</c:v>
                </c:pt>
                <c:pt idx="9912">
                  <c:v>2.9774652777773145</c:v>
                </c:pt>
                <c:pt idx="9913">
                  <c:v>2.9777083333314796</c:v>
                </c:pt>
                <c:pt idx="9914">
                  <c:v>2.9779513888856446</c:v>
                </c:pt>
                <c:pt idx="9915">
                  <c:v>2.9781944444470856</c:v>
                </c:pt>
                <c:pt idx="9916">
                  <c:v>2.9784375000012506</c:v>
                </c:pt>
                <c:pt idx="9917">
                  <c:v>2.9786805555554157</c:v>
                </c:pt>
                <c:pt idx="9918">
                  <c:v>2.9789236111095807</c:v>
                </c:pt>
                <c:pt idx="9919">
                  <c:v>2.9791666666637457</c:v>
                </c:pt>
                <c:pt idx="9920">
                  <c:v>2.9794097222251867</c:v>
                </c:pt>
                <c:pt idx="9921">
                  <c:v>2.9796527777793518</c:v>
                </c:pt>
                <c:pt idx="9922">
                  <c:v>2.9798958333335168</c:v>
                </c:pt>
                <c:pt idx="9923">
                  <c:v>2.9801388888876819</c:v>
                </c:pt>
                <c:pt idx="9924">
                  <c:v>2.9803819444418469</c:v>
                </c:pt>
                <c:pt idx="9925">
                  <c:v>2.9806249999960119</c:v>
                </c:pt>
                <c:pt idx="9926">
                  <c:v>2.9808680555574529</c:v>
                </c:pt>
                <c:pt idx="9927">
                  <c:v>2.981111111111618</c:v>
                </c:pt>
                <c:pt idx="9928">
                  <c:v>2.981354166665783</c:v>
                </c:pt>
                <c:pt idx="9929">
                  <c:v>2.9815972222199481</c:v>
                </c:pt>
                <c:pt idx="9930">
                  <c:v>2.9818402777741131</c:v>
                </c:pt>
                <c:pt idx="9931">
                  <c:v>2.9820833333355541</c:v>
                </c:pt>
                <c:pt idx="9932">
                  <c:v>2.9823263888897191</c:v>
                </c:pt>
                <c:pt idx="9933">
                  <c:v>2.9825694444438842</c:v>
                </c:pt>
                <c:pt idx="9934">
                  <c:v>2.9828124999980492</c:v>
                </c:pt>
                <c:pt idx="9935">
                  <c:v>2.9830555555522142</c:v>
                </c:pt>
                <c:pt idx="9936">
                  <c:v>2.9832986111136552</c:v>
                </c:pt>
                <c:pt idx="9937">
                  <c:v>2.9835416666678203</c:v>
                </c:pt>
                <c:pt idx="9938">
                  <c:v>2.9837847222219853</c:v>
                </c:pt>
                <c:pt idx="9939">
                  <c:v>2.9840277777761504</c:v>
                </c:pt>
                <c:pt idx="9940">
                  <c:v>2.9842708333303154</c:v>
                </c:pt>
                <c:pt idx="9941">
                  <c:v>2.9845138888917564</c:v>
                </c:pt>
                <c:pt idx="9942">
                  <c:v>2.9847569444459214</c:v>
                </c:pt>
                <c:pt idx="9943">
                  <c:v>2.9850000000000865</c:v>
                </c:pt>
                <c:pt idx="9944">
                  <c:v>2.9852430555542515</c:v>
                </c:pt>
                <c:pt idx="9945">
                  <c:v>2.9854861111084166</c:v>
                </c:pt>
                <c:pt idx="9946">
                  <c:v>2.9857291666625816</c:v>
                </c:pt>
                <c:pt idx="9947">
                  <c:v>2.9859722222240226</c:v>
                </c:pt>
                <c:pt idx="9948">
                  <c:v>2.9862152777781876</c:v>
                </c:pt>
                <c:pt idx="9949">
                  <c:v>2.9864583333323527</c:v>
                </c:pt>
                <c:pt idx="9950">
                  <c:v>2.9867013888865177</c:v>
                </c:pt>
                <c:pt idx="9951">
                  <c:v>2.9869444444406827</c:v>
                </c:pt>
                <c:pt idx="9952">
                  <c:v>2.9871990740716274</c:v>
                </c:pt>
                <c:pt idx="9953">
                  <c:v>2.9874421296257925</c:v>
                </c:pt>
                <c:pt idx="9954">
                  <c:v>2.9876851851872335</c:v>
                </c:pt>
                <c:pt idx="9955">
                  <c:v>2.9879282407413985</c:v>
                </c:pt>
                <c:pt idx="9956">
                  <c:v>2.9881712962955636</c:v>
                </c:pt>
                <c:pt idx="9957">
                  <c:v>2.9884143518497286</c:v>
                </c:pt>
                <c:pt idx="9958">
                  <c:v>2.9886574074038936</c:v>
                </c:pt>
                <c:pt idx="9959">
                  <c:v>2.9889004629653346</c:v>
                </c:pt>
                <c:pt idx="9960">
                  <c:v>2.9891435185194997</c:v>
                </c:pt>
                <c:pt idx="9961">
                  <c:v>2.9893865740736647</c:v>
                </c:pt>
                <c:pt idx="9962">
                  <c:v>2.9896296296278297</c:v>
                </c:pt>
                <c:pt idx="9963">
                  <c:v>2.9898726851819948</c:v>
                </c:pt>
                <c:pt idx="9964">
                  <c:v>2.9901157407434358</c:v>
                </c:pt>
                <c:pt idx="9965">
                  <c:v>2.9903587962976008</c:v>
                </c:pt>
                <c:pt idx="9966">
                  <c:v>2.9906018518517659</c:v>
                </c:pt>
                <c:pt idx="9967">
                  <c:v>2.9908449074059309</c:v>
                </c:pt>
                <c:pt idx="9968">
                  <c:v>2.9910879629600959</c:v>
                </c:pt>
                <c:pt idx="9969">
                  <c:v>2.9913310185215369</c:v>
                </c:pt>
                <c:pt idx="9970">
                  <c:v>2.991574074075702</c:v>
                </c:pt>
                <c:pt idx="9971">
                  <c:v>2.991817129629867</c:v>
                </c:pt>
                <c:pt idx="9972">
                  <c:v>2.9920601851840321</c:v>
                </c:pt>
                <c:pt idx="9973">
                  <c:v>2.9923032407381971</c:v>
                </c:pt>
                <c:pt idx="9974">
                  <c:v>2.9925462962923621</c:v>
                </c:pt>
                <c:pt idx="9975">
                  <c:v>2.9927893518538031</c:v>
                </c:pt>
                <c:pt idx="9976">
                  <c:v>2.9930324074079682</c:v>
                </c:pt>
                <c:pt idx="9977">
                  <c:v>2.9932754629621332</c:v>
                </c:pt>
                <c:pt idx="9978">
                  <c:v>2.9935185185162982</c:v>
                </c:pt>
                <c:pt idx="9979">
                  <c:v>2.9937615740704633</c:v>
                </c:pt>
                <c:pt idx="9980">
                  <c:v>2.9940046296319043</c:v>
                </c:pt>
                <c:pt idx="9981">
                  <c:v>2.9942476851860693</c:v>
                </c:pt>
                <c:pt idx="9982">
                  <c:v>2.9944907407402344</c:v>
                </c:pt>
                <c:pt idx="9983">
                  <c:v>2.9947337962943994</c:v>
                </c:pt>
                <c:pt idx="9984">
                  <c:v>2.9949768518485644</c:v>
                </c:pt>
                <c:pt idx="9985">
                  <c:v>2.9952199074100054</c:v>
                </c:pt>
                <c:pt idx="9986">
                  <c:v>2.9954629629641705</c:v>
                </c:pt>
                <c:pt idx="9987">
                  <c:v>2.9957060185183355</c:v>
                </c:pt>
                <c:pt idx="9988">
                  <c:v>2.9959490740725006</c:v>
                </c:pt>
                <c:pt idx="9989">
                  <c:v>2.9961921296266656</c:v>
                </c:pt>
                <c:pt idx="9990">
                  <c:v>2.9964351851881066</c:v>
                </c:pt>
                <c:pt idx="9991">
                  <c:v>2.9966782407422716</c:v>
                </c:pt>
                <c:pt idx="9992">
                  <c:v>2.9969212962964367</c:v>
                </c:pt>
                <c:pt idx="9993">
                  <c:v>2.9971643518506017</c:v>
                </c:pt>
                <c:pt idx="9994">
                  <c:v>2.9974074074047667</c:v>
                </c:pt>
                <c:pt idx="9995">
                  <c:v>2.9976504629589318</c:v>
                </c:pt>
                <c:pt idx="9996">
                  <c:v>2.9978935185203728</c:v>
                </c:pt>
                <c:pt idx="9997">
                  <c:v>2.9981365740745378</c:v>
                </c:pt>
                <c:pt idx="9998">
                  <c:v>2.9983796296287029</c:v>
                </c:pt>
                <c:pt idx="9999">
                  <c:v>2.9986226851828679</c:v>
                </c:pt>
                <c:pt idx="10000">
                  <c:v>2.9988657407370329</c:v>
                </c:pt>
                <c:pt idx="10001">
                  <c:v>2.9991203703679776</c:v>
                </c:pt>
                <c:pt idx="10002">
                  <c:v>2.9993634259221427</c:v>
                </c:pt>
                <c:pt idx="10003">
                  <c:v>2.9996064814835837</c:v>
                </c:pt>
                <c:pt idx="10004">
                  <c:v>2.9998495370377487</c:v>
                </c:pt>
                <c:pt idx="10005">
                  <c:v>3.0000925925919137</c:v>
                </c:pt>
                <c:pt idx="10006">
                  <c:v>3.0003356481460788</c:v>
                </c:pt>
                <c:pt idx="10007">
                  <c:v>3.0005787037002438</c:v>
                </c:pt>
                <c:pt idx="10008">
                  <c:v>3.0008217592616848</c:v>
                </c:pt>
                <c:pt idx="10009">
                  <c:v>3.0010648148158499</c:v>
                </c:pt>
                <c:pt idx="10010">
                  <c:v>3.0013078703700149</c:v>
                </c:pt>
                <c:pt idx="10011">
                  <c:v>3.0015509259241799</c:v>
                </c:pt>
                <c:pt idx="10012">
                  <c:v>3.001793981478345</c:v>
                </c:pt>
                <c:pt idx="10013">
                  <c:v>3.002037037039786</c:v>
                </c:pt>
                <c:pt idx="10014">
                  <c:v>3.002280092593951</c:v>
                </c:pt>
                <c:pt idx="10015">
                  <c:v>3.0025231481481161</c:v>
                </c:pt>
                <c:pt idx="10016">
                  <c:v>3.0027662037022811</c:v>
                </c:pt>
                <c:pt idx="10017">
                  <c:v>3.0030092592564461</c:v>
                </c:pt>
                <c:pt idx="10018">
                  <c:v>3.0032523148178871</c:v>
                </c:pt>
                <c:pt idx="10019">
                  <c:v>3.0034953703720522</c:v>
                </c:pt>
                <c:pt idx="10020">
                  <c:v>3.0037384259262172</c:v>
                </c:pt>
                <c:pt idx="10021">
                  <c:v>3.0039814814803822</c:v>
                </c:pt>
                <c:pt idx="10022">
                  <c:v>3.0042245370345473</c:v>
                </c:pt>
                <c:pt idx="10023">
                  <c:v>3.0044675925887123</c:v>
                </c:pt>
                <c:pt idx="10024">
                  <c:v>3.0047106481501533</c:v>
                </c:pt>
                <c:pt idx="10025">
                  <c:v>3.0049537037043184</c:v>
                </c:pt>
                <c:pt idx="10026">
                  <c:v>3.0051967592584834</c:v>
                </c:pt>
                <c:pt idx="10027">
                  <c:v>3.0054398148126484</c:v>
                </c:pt>
                <c:pt idx="10028">
                  <c:v>3.0056828703668135</c:v>
                </c:pt>
                <c:pt idx="10029">
                  <c:v>3.0059259259282545</c:v>
                </c:pt>
                <c:pt idx="10030">
                  <c:v>3.0061689814824195</c:v>
                </c:pt>
                <c:pt idx="10031">
                  <c:v>3.0064120370365846</c:v>
                </c:pt>
                <c:pt idx="10032">
                  <c:v>3.0066550925907496</c:v>
                </c:pt>
                <c:pt idx="10033">
                  <c:v>3.0068981481449146</c:v>
                </c:pt>
                <c:pt idx="10034">
                  <c:v>3.0071412037063556</c:v>
                </c:pt>
                <c:pt idx="10035">
                  <c:v>3.0073842592605207</c:v>
                </c:pt>
                <c:pt idx="10036">
                  <c:v>3.0076273148146857</c:v>
                </c:pt>
                <c:pt idx="10037">
                  <c:v>3.0078703703688507</c:v>
                </c:pt>
                <c:pt idx="10038">
                  <c:v>3.0081134259230158</c:v>
                </c:pt>
                <c:pt idx="10039">
                  <c:v>3.0083564814844568</c:v>
                </c:pt>
                <c:pt idx="10040">
                  <c:v>3.0085995370386218</c:v>
                </c:pt>
                <c:pt idx="10041">
                  <c:v>3.0088425925927869</c:v>
                </c:pt>
                <c:pt idx="10042">
                  <c:v>3.0090856481469519</c:v>
                </c:pt>
                <c:pt idx="10043">
                  <c:v>3.0093287037011169</c:v>
                </c:pt>
                <c:pt idx="10044">
                  <c:v>3.009571759255282</c:v>
                </c:pt>
                <c:pt idx="10045">
                  <c:v>3.009814814816723</c:v>
                </c:pt>
                <c:pt idx="10046">
                  <c:v>3.010057870370888</c:v>
                </c:pt>
                <c:pt idx="10047">
                  <c:v>3.0103009259250531</c:v>
                </c:pt>
                <c:pt idx="10048">
                  <c:v>3.0105439814792181</c:v>
                </c:pt>
                <c:pt idx="10049">
                  <c:v>3.0107986111101628</c:v>
                </c:pt>
                <c:pt idx="10050">
                  <c:v>3.0110416666643278</c:v>
                </c:pt>
                <c:pt idx="10051">
                  <c:v>3.0112847222184929</c:v>
                </c:pt>
                <c:pt idx="10052">
                  <c:v>3.0115277777799339</c:v>
                </c:pt>
                <c:pt idx="10053">
                  <c:v>3.0117708333340989</c:v>
                </c:pt>
                <c:pt idx="10054">
                  <c:v>3.0120138888882639</c:v>
                </c:pt>
                <c:pt idx="10055">
                  <c:v>3.012256944442429</c:v>
                </c:pt>
                <c:pt idx="10056">
                  <c:v>3.012499999996594</c:v>
                </c:pt>
                <c:pt idx="10057">
                  <c:v>3.012743055558035</c:v>
                </c:pt>
                <c:pt idx="10058">
                  <c:v>3.0129861111122</c:v>
                </c:pt>
                <c:pt idx="10059">
                  <c:v>3.0132291666663651</c:v>
                </c:pt>
                <c:pt idx="10060">
                  <c:v>3.0134722222205301</c:v>
                </c:pt>
                <c:pt idx="10061">
                  <c:v>3.0137152777746952</c:v>
                </c:pt>
                <c:pt idx="10062">
                  <c:v>3.0139583333361362</c:v>
                </c:pt>
                <c:pt idx="10063">
                  <c:v>3.0142013888903012</c:v>
                </c:pt>
                <c:pt idx="10064">
                  <c:v>3.0144444444444662</c:v>
                </c:pt>
                <c:pt idx="10065">
                  <c:v>3.0146874999986313</c:v>
                </c:pt>
                <c:pt idx="10066">
                  <c:v>3.0149305555527963</c:v>
                </c:pt>
                <c:pt idx="10067">
                  <c:v>3.0151736111142373</c:v>
                </c:pt>
                <c:pt idx="10068">
                  <c:v>3.0154166666684024</c:v>
                </c:pt>
                <c:pt idx="10069">
                  <c:v>3.0156597222225674</c:v>
                </c:pt>
                <c:pt idx="10070">
                  <c:v>3.0159027777767324</c:v>
                </c:pt>
                <c:pt idx="10071">
                  <c:v>3.0161458333308975</c:v>
                </c:pt>
                <c:pt idx="10072">
                  <c:v>3.0163888888850625</c:v>
                </c:pt>
                <c:pt idx="10073">
                  <c:v>3.0166319444465035</c:v>
                </c:pt>
                <c:pt idx="10074">
                  <c:v>3.0168750000006685</c:v>
                </c:pt>
                <c:pt idx="10075">
                  <c:v>3.0171180555548336</c:v>
                </c:pt>
                <c:pt idx="10076">
                  <c:v>3.0173611111089986</c:v>
                </c:pt>
                <c:pt idx="10077">
                  <c:v>3.0176041666631637</c:v>
                </c:pt>
                <c:pt idx="10078">
                  <c:v>3.0178472222246047</c:v>
                </c:pt>
                <c:pt idx="10079">
                  <c:v>3.0180902777787697</c:v>
                </c:pt>
                <c:pt idx="10080">
                  <c:v>3.0183333333329347</c:v>
                </c:pt>
                <c:pt idx="10081">
                  <c:v>3.0185763888870998</c:v>
                </c:pt>
                <c:pt idx="10082">
                  <c:v>3.0188194444412648</c:v>
                </c:pt>
                <c:pt idx="10083">
                  <c:v>3.0190625000027058</c:v>
                </c:pt>
                <c:pt idx="10084">
                  <c:v>3.0193055555568709</c:v>
                </c:pt>
                <c:pt idx="10085">
                  <c:v>3.0195486111110359</c:v>
                </c:pt>
                <c:pt idx="10086">
                  <c:v>3.0197916666652009</c:v>
                </c:pt>
                <c:pt idx="10087">
                  <c:v>3.020034722219366</c:v>
                </c:pt>
                <c:pt idx="10088">
                  <c:v>3.020277777780807</c:v>
                </c:pt>
                <c:pt idx="10089">
                  <c:v>3.020520833334972</c:v>
                </c:pt>
                <c:pt idx="10090">
                  <c:v>3.020763888889137</c:v>
                </c:pt>
                <c:pt idx="10091">
                  <c:v>3.0210069444433021</c:v>
                </c:pt>
                <c:pt idx="10092">
                  <c:v>3.0212499999974671</c:v>
                </c:pt>
                <c:pt idx="10093">
                  <c:v>3.0214930555516322</c:v>
                </c:pt>
                <c:pt idx="10094">
                  <c:v>3.0217361111130732</c:v>
                </c:pt>
                <c:pt idx="10095">
                  <c:v>3.0219791666672382</c:v>
                </c:pt>
                <c:pt idx="10096">
                  <c:v>3.0222222222214032</c:v>
                </c:pt>
                <c:pt idx="10097">
                  <c:v>3.0224768518523479</c:v>
                </c:pt>
                <c:pt idx="10098">
                  <c:v>3.022719907406513</c:v>
                </c:pt>
                <c:pt idx="10099">
                  <c:v>3.022962962960678</c:v>
                </c:pt>
                <c:pt idx="10100">
                  <c:v>3.0232060185148431</c:v>
                </c:pt>
                <c:pt idx="10101">
                  <c:v>3.023449074076284</c:v>
                </c:pt>
                <c:pt idx="10102">
                  <c:v>3.0236921296304491</c:v>
                </c:pt>
                <c:pt idx="10103">
                  <c:v>3.0239351851846141</c:v>
                </c:pt>
                <c:pt idx="10104">
                  <c:v>3.0241782407387792</c:v>
                </c:pt>
                <c:pt idx="10105">
                  <c:v>3.0244212962929442</c:v>
                </c:pt>
                <c:pt idx="10106">
                  <c:v>3.0246643518543852</c:v>
                </c:pt>
                <c:pt idx="10107">
                  <c:v>3.0249074074085502</c:v>
                </c:pt>
                <c:pt idx="10108">
                  <c:v>3.0251504629627153</c:v>
                </c:pt>
                <c:pt idx="10109">
                  <c:v>3.0253935185168803</c:v>
                </c:pt>
                <c:pt idx="10110">
                  <c:v>3.0256365740710454</c:v>
                </c:pt>
                <c:pt idx="10111">
                  <c:v>3.0258796296324864</c:v>
                </c:pt>
                <c:pt idx="10112">
                  <c:v>3.0261226851866514</c:v>
                </c:pt>
                <c:pt idx="10113">
                  <c:v>3.0263657407408164</c:v>
                </c:pt>
                <c:pt idx="10114">
                  <c:v>3.0266087962949815</c:v>
                </c:pt>
                <c:pt idx="10115">
                  <c:v>3.0268518518491465</c:v>
                </c:pt>
                <c:pt idx="10116">
                  <c:v>3.0270949074033116</c:v>
                </c:pt>
                <c:pt idx="10117">
                  <c:v>3.0273379629647525</c:v>
                </c:pt>
                <c:pt idx="10118">
                  <c:v>3.0275810185189176</c:v>
                </c:pt>
                <c:pt idx="10119">
                  <c:v>3.0278240740730826</c:v>
                </c:pt>
                <c:pt idx="10120">
                  <c:v>3.0280671296272477</c:v>
                </c:pt>
                <c:pt idx="10121">
                  <c:v>3.0283101851814127</c:v>
                </c:pt>
                <c:pt idx="10122">
                  <c:v>3.0285532407428537</c:v>
                </c:pt>
                <c:pt idx="10123">
                  <c:v>3.0287962962970187</c:v>
                </c:pt>
                <c:pt idx="10124">
                  <c:v>3.0290393518511838</c:v>
                </c:pt>
                <c:pt idx="10125">
                  <c:v>3.0292824074053488</c:v>
                </c:pt>
                <c:pt idx="10126">
                  <c:v>3.0295254629595139</c:v>
                </c:pt>
                <c:pt idx="10127">
                  <c:v>3.0297685185209549</c:v>
                </c:pt>
                <c:pt idx="10128">
                  <c:v>3.0300115740751199</c:v>
                </c:pt>
                <c:pt idx="10129">
                  <c:v>3.0302546296292849</c:v>
                </c:pt>
                <c:pt idx="10130">
                  <c:v>3.03049768518345</c:v>
                </c:pt>
                <c:pt idx="10131">
                  <c:v>3.030740740737615</c:v>
                </c:pt>
                <c:pt idx="10132">
                  <c:v>3.030983796299056</c:v>
                </c:pt>
                <c:pt idx="10133">
                  <c:v>3.031226851853221</c:v>
                </c:pt>
                <c:pt idx="10134">
                  <c:v>3.0314699074073861</c:v>
                </c:pt>
                <c:pt idx="10135">
                  <c:v>3.0317129629615511</c:v>
                </c:pt>
                <c:pt idx="10136">
                  <c:v>3.0319560185157162</c:v>
                </c:pt>
                <c:pt idx="10137">
                  <c:v>3.0321990740771572</c:v>
                </c:pt>
                <c:pt idx="10138">
                  <c:v>3.0324421296313222</c:v>
                </c:pt>
                <c:pt idx="10139">
                  <c:v>3.0326851851854872</c:v>
                </c:pt>
                <c:pt idx="10140">
                  <c:v>3.0329282407396523</c:v>
                </c:pt>
                <c:pt idx="10141">
                  <c:v>3.0331712962938173</c:v>
                </c:pt>
                <c:pt idx="10142">
                  <c:v>3.0334143518479824</c:v>
                </c:pt>
                <c:pt idx="10143">
                  <c:v>3.0336574074094234</c:v>
                </c:pt>
                <c:pt idx="10144">
                  <c:v>3.0339004629635884</c:v>
                </c:pt>
                <c:pt idx="10145">
                  <c:v>3.0341435185177534</c:v>
                </c:pt>
                <c:pt idx="10146">
                  <c:v>3.0343981481486981</c:v>
                </c:pt>
                <c:pt idx="10147">
                  <c:v>3.0346412037028632</c:v>
                </c:pt>
                <c:pt idx="10148">
                  <c:v>3.0348842592570282</c:v>
                </c:pt>
                <c:pt idx="10149">
                  <c:v>3.0351273148111932</c:v>
                </c:pt>
                <c:pt idx="10150">
                  <c:v>3.0353703703726342</c:v>
                </c:pt>
                <c:pt idx="10151">
                  <c:v>3.0356134259267993</c:v>
                </c:pt>
                <c:pt idx="10152">
                  <c:v>3.0358564814809643</c:v>
                </c:pt>
                <c:pt idx="10153">
                  <c:v>3.0360995370351294</c:v>
                </c:pt>
                <c:pt idx="10154">
                  <c:v>3.0363425925892944</c:v>
                </c:pt>
                <c:pt idx="10155">
                  <c:v>3.0365856481507354</c:v>
                </c:pt>
                <c:pt idx="10156">
                  <c:v>3.0368287037049004</c:v>
                </c:pt>
                <c:pt idx="10157">
                  <c:v>3.0370717592590655</c:v>
                </c:pt>
                <c:pt idx="10158">
                  <c:v>3.0373148148132305</c:v>
                </c:pt>
                <c:pt idx="10159">
                  <c:v>3.0375578703673956</c:v>
                </c:pt>
                <c:pt idx="10160">
                  <c:v>3.0378009259288365</c:v>
                </c:pt>
                <c:pt idx="10161">
                  <c:v>3.0380439814830016</c:v>
                </c:pt>
                <c:pt idx="10162">
                  <c:v>3.0382870370371666</c:v>
                </c:pt>
                <c:pt idx="10163">
                  <c:v>3.0385300925913317</c:v>
                </c:pt>
                <c:pt idx="10164">
                  <c:v>3.0387731481454967</c:v>
                </c:pt>
                <c:pt idx="10165">
                  <c:v>3.0390162036996617</c:v>
                </c:pt>
                <c:pt idx="10166">
                  <c:v>3.0392592592611027</c:v>
                </c:pt>
                <c:pt idx="10167">
                  <c:v>3.0395023148152678</c:v>
                </c:pt>
                <c:pt idx="10168">
                  <c:v>3.0397453703694328</c:v>
                </c:pt>
                <c:pt idx="10169">
                  <c:v>3.0399884259235979</c:v>
                </c:pt>
                <c:pt idx="10170">
                  <c:v>3.0402314814777629</c:v>
                </c:pt>
                <c:pt idx="10171">
                  <c:v>3.0404745370392039</c:v>
                </c:pt>
                <c:pt idx="10172">
                  <c:v>3.0407175925933689</c:v>
                </c:pt>
                <c:pt idx="10173">
                  <c:v>3.040960648147534</c:v>
                </c:pt>
                <c:pt idx="10174">
                  <c:v>3.041203703701699</c:v>
                </c:pt>
                <c:pt idx="10175">
                  <c:v>3.0414467592558641</c:v>
                </c:pt>
                <c:pt idx="10176">
                  <c:v>3.041689814817305</c:v>
                </c:pt>
                <c:pt idx="10177">
                  <c:v>3.0419328703714701</c:v>
                </c:pt>
                <c:pt idx="10178">
                  <c:v>3.0421759259256351</c:v>
                </c:pt>
                <c:pt idx="10179">
                  <c:v>3.0424189814798002</c:v>
                </c:pt>
                <c:pt idx="10180">
                  <c:v>3.0426620370339652</c:v>
                </c:pt>
                <c:pt idx="10181">
                  <c:v>3.0429050925954062</c:v>
                </c:pt>
                <c:pt idx="10182">
                  <c:v>3.0431481481495712</c:v>
                </c:pt>
                <c:pt idx="10183">
                  <c:v>3.0433912037037363</c:v>
                </c:pt>
                <c:pt idx="10184">
                  <c:v>3.0436342592579013</c:v>
                </c:pt>
                <c:pt idx="10185">
                  <c:v>3.0438773148120664</c:v>
                </c:pt>
                <c:pt idx="10186">
                  <c:v>3.0441203703735074</c:v>
                </c:pt>
                <c:pt idx="10187">
                  <c:v>3.0443634259276724</c:v>
                </c:pt>
                <c:pt idx="10188">
                  <c:v>3.0446064814818374</c:v>
                </c:pt>
                <c:pt idx="10189">
                  <c:v>3.0448495370360025</c:v>
                </c:pt>
                <c:pt idx="10190">
                  <c:v>3.0450925925901675</c:v>
                </c:pt>
                <c:pt idx="10191">
                  <c:v>3.0453356481443326</c:v>
                </c:pt>
                <c:pt idx="10192">
                  <c:v>3.0455787037057735</c:v>
                </c:pt>
                <c:pt idx="10193">
                  <c:v>3.0458217592599386</c:v>
                </c:pt>
                <c:pt idx="10194">
                  <c:v>3.0460763888908833</c:v>
                </c:pt>
                <c:pt idx="10195">
                  <c:v>3.0463194444450483</c:v>
                </c:pt>
                <c:pt idx="10196">
                  <c:v>3.0465624999992134</c:v>
                </c:pt>
                <c:pt idx="10197">
                  <c:v>3.0468055555533784</c:v>
                </c:pt>
                <c:pt idx="10198">
                  <c:v>3.0470486111075434</c:v>
                </c:pt>
                <c:pt idx="10199">
                  <c:v>3.0472916666689844</c:v>
                </c:pt>
                <c:pt idx="10200">
                  <c:v>3.0475347222231495</c:v>
                </c:pt>
                <c:pt idx="10201">
                  <c:v>3.0477777777773145</c:v>
                </c:pt>
                <c:pt idx="10202">
                  <c:v>3.0480208333314796</c:v>
                </c:pt>
                <c:pt idx="10203">
                  <c:v>3.0482638888856446</c:v>
                </c:pt>
                <c:pt idx="10204">
                  <c:v>3.0485069444470856</c:v>
                </c:pt>
                <c:pt idx="10205">
                  <c:v>3.0487500000012506</c:v>
                </c:pt>
                <c:pt idx="10206">
                  <c:v>3.0489930555554157</c:v>
                </c:pt>
                <c:pt idx="10207">
                  <c:v>3.0492361111095807</c:v>
                </c:pt>
                <c:pt idx="10208">
                  <c:v>3.0494791666637457</c:v>
                </c:pt>
                <c:pt idx="10209">
                  <c:v>3.0497222222251867</c:v>
                </c:pt>
                <c:pt idx="10210">
                  <c:v>3.0499652777793518</c:v>
                </c:pt>
                <c:pt idx="10211">
                  <c:v>3.0502083333335168</c:v>
                </c:pt>
                <c:pt idx="10212">
                  <c:v>3.0504513888876819</c:v>
                </c:pt>
                <c:pt idx="10213">
                  <c:v>3.0506944444418469</c:v>
                </c:pt>
                <c:pt idx="10214">
                  <c:v>3.0509374999960119</c:v>
                </c:pt>
                <c:pt idx="10215">
                  <c:v>3.0511805555574529</c:v>
                </c:pt>
                <c:pt idx="10216">
                  <c:v>3.051423611111618</c:v>
                </c:pt>
                <c:pt idx="10217">
                  <c:v>3.051666666665783</c:v>
                </c:pt>
                <c:pt idx="10218">
                  <c:v>3.0519097222199481</c:v>
                </c:pt>
                <c:pt idx="10219">
                  <c:v>3.0521527777741131</c:v>
                </c:pt>
                <c:pt idx="10220">
                  <c:v>3.0523958333355541</c:v>
                </c:pt>
                <c:pt idx="10221">
                  <c:v>3.0526388888897191</c:v>
                </c:pt>
                <c:pt idx="10222">
                  <c:v>3.0528819444438842</c:v>
                </c:pt>
                <c:pt idx="10223">
                  <c:v>3.0531249999980492</c:v>
                </c:pt>
                <c:pt idx="10224">
                  <c:v>3.0533680555522142</c:v>
                </c:pt>
                <c:pt idx="10225">
                  <c:v>3.0536111111136552</c:v>
                </c:pt>
                <c:pt idx="10226">
                  <c:v>3.0538541666678203</c:v>
                </c:pt>
                <c:pt idx="10227">
                  <c:v>3.0540972222219853</c:v>
                </c:pt>
                <c:pt idx="10228">
                  <c:v>3.0543402777761504</c:v>
                </c:pt>
                <c:pt idx="10229">
                  <c:v>3.0545833333303154</c:v>
                </c:pt>
                <c:pt idx="10230">
                  <c:v>3.0548263888917564</c:v>
                </c:pt>
                <c:pt idx="10231">
                  <c:v>3.0550694444459214</c:v>
                </c:pt>
                <c:pt idx="10232">
                  <c:v>3.0553125000000865</c:v>
                </c:pt>
                <c:pt idx="10233">
                  <c:v>3.0555555555542515</c:v>
                </c:pt>
                <c:pt idx="10234">
                  <c:v>3.0557986111084166</c:v>
                </c:pt>
                <c:pt idx="10235">
                  <c:v>3.0560416666625816</c:v>
                </c:pt>
                <c:pt idx="10236">
                  <c:v>3.0562847222240226</c:v>
                </c:pt>
                <c:pt idx="10237">
                  <c:v>3.0565277777781876</c:v>
                </c:pt>
                <c:pt idx="10238">
                  <c:v>3.0567708333323527</c:v>
                </c:pt>
                <c:pt idx="10239">
                  <c:v>3.0570138888865177</c:v>
                </c:pt>
                <c:pt idx="10240">
                  <c:v>3.0572569444406827</c:v>
                </c:pt>
                <c:pt idx="10241">
                  <c:v>3.0575000000021237</c:v>
                </c:pt>
                <c:pt idx="10242">
                  <c:v>3.0577430555562888</c:v>
                </c:pt>
                <c:pt idx="10243">
                  <c:v>3.0579976851872335</c:v>
                </c:pt>
                <c:pt idx="10244">
                  <c:v>3.0582407407413985</c:v>
                </c:pt>
                <c:pt idx="10245">
                  <c:v>3.0584837962955636</c:v>
                </c:pt>
                <c:pt idx="10246">
                  <c:v>3.0587268518497286</c:v>
                </c:pt>
                <c:pt idx="10247">
                  <c:v>3.0589699074038936</c:v>
                </c:pt>
                <c:pt idx="10248">
                  <c:v>3.0592129629653346</c:v>
                </c:pt>
                <c:pt idx="10249">
                  <c:v>3.0594560185194997</c:v>
                </c:pt>
                <c:pt idx="10250">
                  <c:v>3.0596990740736647</c:v>
                </c:pt>
                <c:pt idx="10251">
                  <c:v>3.0599421296278297</c:v>
                </c:pt>
                <c:pt idx="10252">
                  <c:v>3.0601851851819948</c:v>
                </c:pt>
                <c:pt idx="10253">
                  <c:v>3.0604282407434358</c:v>
                </c:pt>
                <c:pt idx="10254">
                  <c:v>3.0606712962976008</c:v>
                </c:pt>
                <c:pt idx="10255">
                  <c:v>3.0609143518517659</c:v>
                </c:pt>
                <c:pt idx="10256">
                  <c:v>3.0611574074059309</c:v>
                </c:pt>
                <c:pt idx="10257">
                  <c:v>3.0614004629600959</c:v>
                </c:pt>
                <c:pt idx="10258">
                  <c:v>3.0616435185215369</c:v>
                </c:pt>
                <c:pt idx="10259">
                  <c:v>3.061886574075702</c:v>
                </c:pt>
                <c:pt idx="10260">
                  <c:v>3.062129629629867</c:v>
                </c:pt>
                <c:pt idx="10261">
                  <c:v>3.0623726851840321</c:v>
                </c:pt>
                <c:pt idx="10262">
                  <c:v>3.0626157407381971</c:v>
                </c:pt>
                <c:pt idx="10263">
                  <c:v>3.0628587962923621</c:v>
                </c:pt>
                <c:pt idx="10264">
                  <c:v>3.0631018518538031</c:v>
                </c:pt>
                <c:pt idx="10265">
                  <c:v>3.0633449074079682</c:v>
                </c:pt>
                <c:pt idx="10266">
                  <c:v>3.0635879629621332</c:v>
                </c:pt>
                <c:pt idx="10267">
                  <c:v>3.0638310185162982</c:v>
                </c:pt>
                <c:pt idx="10268">
                  <c:v>3.0640740740704633</c:v>
                </c:pt>
                <c:pt idx="10269">
                  <c:v>3.0643171296319043</c:v>
                </c:pt>
                <c:pt idx="10270">
                  <c:v>3.0645601851860693</c:v>
                </c:pt>
                <c:pt idx="10271">
                  <c:v>3.0648032407402344</c:v>
                </c:pt>
                <c:pt idx="10272">
                  <c:v>3.0650462962943994</c:v>
                </c:pt>
                <c:pt idx="10273">
                  <c:v>3.0652893518485644</c:v>
                </c:pt>
                <c:pt idx="10274">
                  <c:v>3.0655324074100054</c:v>
                </c:pt>
                <c:pt idx="10275">
                  <c:v>3.0657754629641705</c:v>
                </c:pt>
                <c:pt idx="10276">
                  <c:v>3.0660185185183355</c:v>
                </c:pt>
                <c:pt idx="10277">
                  <c:v>3.0662615740725006</c:v>
                </c:pt>
                <c:pt idx="10278">
                  <c:v>3.0665046296266656</c:v>
                </c:pt>
                <c:pt idx="10279">
                  <c:v>3.0667476851881066</c:v>
                </c:pt>
                <c:pt idx="10280">
                  <c:v>3.0669907407422716</c:v>
                </c:pt>
                <c:pt idx="10281">
                  <c:v>3.0672337962964367</c:v>
                </c:pt>
                <c:pt idx="10282">
                  <c:v>3.0674768518506017</c:v>
                </c:pt>
                <c:pt idx="10283">
                  <c:v>3.0677199074047667</c:v>
                </c:pt>
                <c:pt idx="10284">
                  <c:v>3.0679629629589318</c:v>
                </c:pt>
                <c:pt idx="10285">
                  <c:v>3.0682060185203728</c:v>
                </c:pt>
                <c:pt idx="10286">
                  <c:v>3.0684490740745378</c:v>
                </c:pt>
                <c:pt idx="10287">
                  <c:v>3.0686921296287029</c:v>
                </c:pt>
                <c:pt idx="10288">
                  <c:v>3.0689351851828679</c:v>
                </c:pt>
                <c:pt idx="10289">
                  <c:v>3.0691782407370329</c:v>
                </c:pt>
                <c:pt idx="10290">
                  <c:v>3.0694212962984739</c:v>
                </c:pt>
                <c:pt idx="10291">
                  <c:v>3.0696759259221427</c:v>
                </c:pt>
                <c:pt idx="10292">
                  <c:v>3.0699189814835837</c:v>
                </c:pt>
                <c:pt idx="10293">
                  <c:v>3.0701620370377487</c:v>
                </c:pt>
                <c:pt idx="10294">
                  <c:v>3.0704050925919137</c:v>
                </c:pt>
                <c:pt idx="10295">
                  <c:v>3.0706481481460788</c:v>
                </c:pt>
                <c:pt idx="10296">
                  <c:v>3.0708912037002438</c:v>
                </c:pt>
                <c:pt idx="10297">
                  <c:v>3.0711342592616848</c:v>
                </c:pt>
                <c:pt idx="10298">
                  <c:v>3.0713773148158499</c:v>
                </c:pt>
                <c:pt idx="10299">
                  <c:v>3.0716203703700149</c:v>
                </c:pt>
                <c:pt idx="10300">
                  <c:v>3.0718634259241799</c:v>
                </c:pt>
                <c:pt idx="10301">
                  <c:v>3.072106481478345</c:v>
                </c:pt>
                <c:pt idx="10302">
                  <c:v>3.072349537039786</c:v>
                </c:pt>
                <c:pt idx="10303">
                  <c:v>3.072592592593951</c:v>
                </c:pt>
                <c:pt idx="10304">
                  <c:v>3.0728356481481161</c:v>
                </c:pt>
                <c:pt idx="10305">
                  <c:v>3.0730787037022811</c:v>
                </c:pt>
                <c:pt idx="10306">
                  <c:v>3.0733217592564461</c:v>
                </c:pt>
                <c:pt idx="10307">
                  <c:v>3.0735648148178871</c:v>
                </c:pt>
                <c:pt idx="10308">
                  <c:v>3.0738078703720522</c:v>
                </c:pt>
                <c:pt idx="10309">
                  <c:v>3.0740509259262172</c:v>
                </c:pt>
                <c:pt idx="10310">
                  <c:v>3.0742939814803822</c:v>
                </c:pt>
                <c:pt idx="10311">
                  <c:v>3.0745370370345473</c:v>
                </c:pt>
                <c:pt idx="10312">
                  <c:v>3.0747800925887123</c:v>
                </c:pt>
                <c:pt idx="10313">
                  <c:v>3.0750231481501533</c:v>
                </c:pt>
                <c:pt idx="10314">
                  <c:v>3.0752662037043184</c:v>
                </c:pt>
                <c:pt idx="10315">
                  <c:v>3.0755092592584834</c:v>
                </c:pt>
                <c:pt idx="10316">
                  <c:v>3.0757523148126484</c:v>
                </c:pt>
                <c:pt idx="10317">
                  <c:v>3.0759953703668135</c:v>
                </c:pt>
                <c:pt idx="10318">
                  <c:v>3.0762384259282545</c:v>
                </c:pt>
                <c:pt idx="10319">
                  <c:v>3.0764814814824195</c:v>
                </c:pt>
                <c:pt idx="10320">
                  <c:v>3.0767245370365846</c:v>
                </c:pt>
                <c:pt idx="10321">
                  <c:v>3.0769675925907496</c:v>
                </c:pt>
                <c:pt idx="10322">
                  <c:v>3.0772106481449146</c:v>
                </c:pt>
                <c:pt idx="10323">
                  <c:v>3.0774537037063556</c:v>
                </c:pt>
                <c:pt idx="10324">
                  <c:v>3.0776967592605207</c:v>
                </c:pt>
                <c:pt idx="10325">
                  <c:v>3.0779398148146857</c:v>
                </c:pt>
                <c:pt idx="10326">
                  <c:v>3.0781828703688507</c:v>
                </c:pt>
                <c:pt idx="10327">
                  <c:v>3.0784259259230158</c:v>
                </c:pt>
                <c:pt idx="10328">
                  <c:v>3.0786689814844568</c:v>
                </c:pt>
                <c:pt idx="10329">
                  <c:v>3.0789120370386218</c:v>
                </c:pt>
                <c:pt idx="10330">
                  <c:v>3.0791550925927869</c:v>
                </c:pt>
                <c:pt idx="10331">
                  <c:v>3.0793981481469519</c:v>
                </c:pt>
                <c:pt idx="10332">
                  <c:v>3.0796412037011169</c:v>
                </c:pt>
                <c:pt idx="10333">
                  <c:v>3.079884259255282</c:v>
                </c:pt>
                <c:pt idx="10334">
                  <c:v>3.080127314816723</c:v>
                </c:pt>
                <c:pt idx="10335">
                  <c:v>3.080370370370888</c:v>
                </c:pt>
                <c:pt idx="10336">
                  <c:v>3.0806134259250531</c:v>
                </c:pt>
                <c:pt idx="10337">
                  <c:v>3.0808564814792181</c:v>
                </c:pt>
                <c:pt idx="10338">
                  <c:v>3.0810995370333831</c:v>
                </c:pt>
                <c:pt idx="10339">
                  <c:v>3.0813541666643278</c:v>
                </c:pt>
                <c:pt idx="10340">
                  <c:v>3.0815972222184929</c:v>
                </c:pt>
                <c:pt idx="10341">
                  <c:v>3.0818402777799339</c:v>
                </c:pt>
                <c:pt idx="10342">
                  <c:v>3.0820833333340989</c:v>
                </c:pt>
                <c:pt idx="10343">
                  <c:v>3.0823263888882639</c:v>
                </c:pt>
                <c:pt idx="10344">
                  <c:v>3.082569444442429</c:v>
                </c:pt>
                <c:pt idx="10345">
                  <c:v>3.082812499996594</c:v>
                </c:pt>
                <c:pt idx="10346">
                  <c:v>3.083055555558035</c:v>
                </c:pt>
                <c:pt idx="10347">
                  <c:v>3.0832986111122</c:v>
                </c:pt>
                <c:pt idx="10348">
                  <c:v>3.0835416666663651</c:v>
                </c:pt>
                <c:pt idx="10349">
                  <c:v>3.0837847222205301</c:v>
                </c:pt>
                <c:pt idx="10350">
                  <c:v>3.0840277777746952</c:v>
                </c:pt>
                <c:pt idx="10351">
                  <c:v>3.0842708333361362</c:v>
                </c:pt>
                <c:pt idx="10352">
                  <c:v>3.0845138888903012</c:v>
                </c:pt>
                <c:pt idx="10353">
                  <c:v>3.0847569444444662</c:v>
                </c:pt>
                <c:pt idx="10354">
                  <c:v>3.0849999999986313</c:v>
                </c:pt>
                <c:pt idx="10355">
                  <c:v>3.0852430555527963</c:v>
                </c:pt>
                <c:pt idx="10356">
                  <c:v>3.0854861111142373</c:v>
                </c:pt>
                <c:pt idx="10357">
                  <c:v>3.0857291666684024</c:v>
                </c:pt>
                <c:pt idx="10358">
                  <c:v>3.0859722222225674</c:v>
                </c:pt>
                <c:pt idx="10359">
                  <c:v>3.0862152777767324</c:v>
                </c:pt>
                <c:pt idx="10360">
                  <c:v>3.0864583333308975</c:v>
                </c:pt>
                <c:pt idx="10361">
                  <c:v>3.0867013888850625</c:v>
                </c:pt>
                <c:pt idx="10362">
                  <c:v>3.0869444444465035</c:v>
                </c:pt>
                <c:pt idx="10363">
                  <c:v>3.0871875000006685</c:v>
                </c:pt>
                <c:pt idx="10364">
                  <c:v>3.0874305555548336</c:v>
                </c:pt>
                <c:pt idx="10365">
                  <c:v>3.0876736111089986</c:v>
                </c:pt>
                <c:pt idx="10366">
                  <c:v>3.0879166666631637</c:v>
                </c:pt>
                <c:pt idx="10367">
                  <c:v>3.0881597222246047</c:v>
                </c:pt>
                <c:pt idx="10368">
                  <c:v>3.0884027777787697</c:v>
                </c:pt>
                <c:pt idx="10369">
                  <c:v>3.0886458333329347</c:v>
                </c:pt>
                <c:pt idx="10370">
                  <c:v>3.0888888888870998</c:v>
                </c:pt>
                <c:pt idx="10371">
                  <c:v>3.0891319444412648</c:v>
                </c:pt>
                <c:pt idx="10372">
                  <c:v>3.0893750000027058</c:v>
                </c:pt>
                <c:pt idx="10373">
                  <c:v>3.0896180555568709</c:v>
                </c:pt>
                <c:pt idx="10374">
                  <c:v>3.0898611111110359</c:v>
                </c:pt>
                <c:pt idx="10375">
                  <c:v>3.0901041666652009</c:v>
                </c:pt>
                <c:pt idx="10376">
                  <c:v>3.090347222219366</c:v>
                </c:pt>
                <c:pt idx="10377">
                  <c:v>3.090590277780807</c:v>
                </c:pt>
                <c:pt idx="10378">
                  <c:v>3.090833333334972</c:v>
                </c:pt>
                <c:pt idx="10379">
                  <c:v>3.091076388889137</c:v>
                </c:pt>
                <c:pt idx="10380">
                  <c:v>3.0913194444433021</c:v>
                </c:pt>
                <c:pt idx="10381">
                  <c:v>3.0915624999974671</c:v>
                </c:pt>
                <c:pt idx="10382">
                  <c:v>3.0918055555516322</c:v>
                </c:pt>
                <c:pt idx="10383">
                  <c:v>3.0920486111130732</c:v>
                </c:pt>
                <c:pt idx="10384">
                  <c:v>3.0922916666672382</c:v>
                </c:pt>
                <c:pt idx="10385">
                  <c:v>3.0925347222214032</c:v>
                </c:pt>
                <c:pt idx="10386">
                  <c:v>3.0927777777755683</c:v>
                </c:pt>
                <c:pt idx="10387">
                  <c:v>3.0930208333297333</c:v>
                </c:pt>
                <c:pt idx="10388">
                  <c:v>3.093275462960678</c:v>
                </c:pt>
                <c:pt idx="10389">
                  <c:v>3.0935185185148431</c:v>
                </c:pt>
                <c:pt idx="10390">
                  <c:v>3.093761574076284</c:v>
                </c:pt>
                <c:pt idx="10391">
                  <c:v>3.0940046296304491</c:v>
                </c:pt>
                <c:pt idx="10392">
                  <c:v>3.0942476851846141</c:v>
                </c:pt>
                <c:pt idx="10393">
                  <c:v>3.0944907407387792</c:v>
                </c:pt>
                <c:pt idx="10394">
                  <c:v>3.0947337962929442</c:v>
                </c:pt>
                <c:pt idx="10395">
                  <c:v>3.0949768518543852</c:v>
                </c:pt>
                <c:pt idx="10396">
                  <c:v>3.0952199074085502</c:v>
                </c:pt>
                <c:pt idx="10397">
                  <c:v>3.0954629629627153</c:v>
                </c:pt>
                <c:pt idx="10398">
                  <c:v>3.0957060185168803</c:v>
                </c:pt>
                <c:pt idx="10399">
                  <c:v>3.0959490740710454</c:v>
                </c:pt>
                <c:pt idx="10400">
                  <c:v>3.0961921296324864</c:v>
                </c:pt>
                <c:pt idx="10401">
                  <c:v>3.0964351851866514</c:v>
                </c:pt>
                <c:pt idx="10402">
                  <c:v>3.0966782407408164</c:v>
                </c:pt>
                <c:pt idx="10403">
                  <c:v>3.0969212962949815</c:v>
                </c:pt>
                <c:pt idx="10404">
                  <c:v>3.0971643518491465</c:v>
                </c:pt>
                <c:pt idx="10405">
                  <c:v>3.0974074074033116</c:v>
                </c:pt>
                <c:pt idx="10406">
                  <c:v>3.0976504629647525</c:v>
                </c:pt>
                <c:pt idx="10407">
                  <c:v>3.0978935185189176</c:v>
                </c:pt>
                <c:pt idx="10408">
                  <c:v>3.0981365740730826</c:v>
                </c:pt>
                <c:pt idx="10409">
                  <c:v>3.0983796296272477</c:v>
                </c:pt>
                <c:pt idx="10410">
                  <c:v>3.0986226851814127</c:v>
                </c:pt>
                <c:pt idx="10411">
                  <c:v>3.0988657407428537</c:v>
                </c:pt>
                <c:pt idx="10412">
                  <c:v>3.0991087962970187</c:v>
                </c:pt>
                <c:pt idx="10413">
                  <c:v>3.0993518518511838</c:v>
                </c:pt>
                <c:pt idx="10414">
                  <c:v>3.0995949074053488</c:v>
                </c:pt>
                <c:pt idx="10415">
                  <c:v>3.0998379629595139</c:v>
                </c:pt>
                <c:pt idx="10416">
                  <c:v>3.1000810185209549</c:v>
                </c:pt>
                <c:pt idx="10417">
                  <c:v>3.1003240740751199</c:v>
                </c:pt>
                <c:pt idx="10418">
                  <c:v>3.1005671296292849</c:v>
                </c:pt>
                <c:pt idx="10419">
                  <c:v>3.10081018518345</c:v>
                </c:pt>
                <c:pt idx="10420">
                  <c:v>3.101053240737615</c:v>
                </c:pt>
                <c:pt idx="10421">
                  <c:v>3.101296296299056</c:v>
                </c:pt>
                <c:pt idx="10422">
                  <c:v>3.101539351853221</c:v>
                </c:pt>
                <c:pt idx="10423">
                  <c:v>3.1017824074073861</c:v>
                </c:pt>
                <c:pt idx="10424">
                  <c:v>3.1020254629615511</c:v>
                </c:pt>
                <c:pt idx="10425">
                  <c:v>3.1022685185157162</c:v>
                </c:pt>
                <c:pt idx="10426">
                  <c:v>3.1025115740771572</c:v>
                </c:pt>
                <c:pt idx="10427">
                  <c:v>3.1027546296313222</c:v>
                </c:pt>
                <c:pt idx="10428">
                  <c:v>3.1029976851854872</c:v>
                </c:pt>
                <c:pt idx="10429">
                  <c:v>3.1032407407396523</c:v>
                </c:pt>
                <c:pt idx="10430">
                  <c:v>3.1034837962938173</c:v>
                </c:pt>
                <c:pt idx="10431">
                  <c:v>3.1037268518479824</c:v>
                </c:pt>
                <c:pt idx="10432">
                  <c:v>3.1039699074094234</c:v>
                </c:pt>
                <c:pt idx="10433">
                  <c:v>3.1042129629635884</c:v>
                </c:pt>
                <c:pt idx="10434">
                  <c:v>3.1044560185177534</c:v>
                </c:pt>
                <c:pt idx="10435">
                  <c:v>3.1046990740719185</c:v>
                </c:pt>
                <c:pt idx="10436">
                  <c:v>3.1049537037028632</c:v>
                </c:pt>
                <c:pt idx="10437">
                  <c:v>3.1051967592570282</c:v>
                </c:pt>
                <c:pt idx="10438">
                  <c:v>3.1054398148111932</c:v>
                </c:pt>
                <c:pt idx="10439">
                  <c:v>3.1056828703726342</c:v>
                </c:pt>
                <c:pt idx="10440">
                  <c:v>3.1059259259267993</c:v>
                </c:pt>
                <c:pt idx="10441">
                  <c:v>3.1061689814809643</c:v>
                </c:pt>
                <c:pt idx="10442">
                  <c:v>3.1064120370351294</c:v>
                </c:pt>
                <c:pt idx="10443">
                  <c:v>3.1066550925892944</c:v>
                </c:pt>
                <c:pt idx="10444">
                  <c:v>3.1068981481507354</c:v>
                </c:pt>
                <c:pt idx="10445">
                  <c:v>3.1071412037049004</c:v>
                </c:pt>
                <c:pt idx="10446">
                  <c:v>3.1073842592590655</c:v>
                </c:pt>
                <c:pt idx="10447">
                  <c:v>3.1076273148132305</c:v>
                </c:pt>
                <c:pt idx="10448">
                  <c:v>3.1078703703673956</c:v>
                </c:pt>
                <c:pt idx="10449">
                  <c:v>3.1081134259288365</c:v>
                </c:pt>
                <c:pt idx="10450">
                  <c:v>3.1083564814830016</c:v>
                </c:pt>
                <c:pt idx="10451">
                  <c:v>3.1085995370371666</c:v>
                </c:pt>
                <c:pt idx="10452">
                  <c:v>3.1088425925913317</c:v>
                </c:pt>
                <c:pt idx="10453">
                  <c:v>3.1090856481454967</c:v>
                </c:pt>
                <c:pt idx="10454">
                  <c:v>3.1093287036996617</c:v>
                </c:pt>
                <c:pt idx="10455">
                  <c:v>3.1095717592611027</c:v>
                </c:pt>
                <c:pt idx="10456">
                  <c:v>3.1098148148152678</c:v>
                </c:pt>
                <c:pt idx="10457">
                  <c:v>3.1100578703694328</c:v>
                </c:pt>
                <c:pt idx="10458">
                  <c:v>3.1103009259235979</c:v>
                </c:pt>
                <c:pt idx="10459">
                  <c:v>3.1105439814777629</c:v>
                </c:pt>
                <c:pt idx="10460">
                  <c:v>3.1107870370392039</c:v>
                </c:pt>
                <c:pt idx="10461">
                  <c:v>3.1110300925933689</c:v>
                </c:pt>
                <c:pt idx="10462">
                  <c:v>3.111273148147534</c:v>
                </c:pt>
                <c:pt idx="10463">
                  <c:v>3.111516203701699</c:v>
                </c:pt>
                <c:pt idx="10464">
                  <c:v>3.1117592592558641</c:v>
                </c:pt>
                <c:pt idx="10465">
                  <c:v>3.112002314817305</c:v>
                </c:pt>
                <c:pt idx="10466">
                  <c:v>3.1122453703714701</c:v>
                </c:pt>
                <c:pt idx="10467">
                  <c:v>3.1124884259256351</c:v>
                </c:pt>
                <c:pt idx="10468">
                  <c:v>3.1127314814798002</c:v>
                </c:pt>
                <c:pt idx="10469">
                  <c:v>3.1129745370339652</c:v>
                </c:pt>
                <c:pt idx="10470">
                  <c:v>3.1132175925954062</c:v>
                </c:pt>
                <c:pt idx="10471">
                  <c:v>3.1134606481495712</c:v>
                </c:pt>
                <c:pt idx="10472">
                  <c:v>3.1137037037037363</c:v>
                </c:pt>
                <c:pt idx="10473">
                  <c:v>3.1139467592579013</c:v>
                </c:pt>
                <c:pt idx="10474">
                  <c:v>3.1141898148120664</c:v>
                </c:pt>
                <c:pt idx="10475">
                  <c:v>3.1144328703735074</c:v>
                </c:pt>
                <c:pt idx="10476">
                  <c:v>3.1146759259276724</c:v>
                </c:pt>
                <c:pt idx="10477">
                  <c:v>3.1149189814818374</c:v>
                </c:pt>
                <c:pt idx="10478">
                  <c:v>3.1151620370360025</c:v>
                </c:pt>
                <c:pt idx="10479">
                  <c:v>3.1154050925901675</c:v>
                </c:pt>
                <c:pt idx="10480">
                  <c:v>3.1156481481443326</c:v>
                </c:pt>
                <c:pt idx="10481">
                  <c:v>3.1158912037057735</c:v>
                </c:pt>
                <c:pt idx="10482">
                  <c:v>3.1161342592599386</c:v>
                </c:pt>
                <c:pt idx="10483">
                  <c:v>3.1163773148141036</c:v>
                </c:pt>
                <c:pt idx="10484">
                  <c:v>3.1166203703682687</c:v>
                </c:pt>
                <c:pt idx="10485">
                  <c:v>3.1168749999992134</c:v>
                </c:pt>
                <c:pt idx="10486">
                  <c:v>3.1171180555533784</c:v>
                </c:pt>
                <c:pt idx="10487">
                  <c:v>3.1173611111075434</c:v>
                </c:pt>
                <c:pt idx="10488">
                  <c:v>3.1176041666689844</c:v>
                </c:pt>
                <c:pt idx="10489">
                  <c:v>3.1178472222231495</c:v>
                </c:pt>
                <c:pt idx="10490">
                  <c:v>3.1180902777773145</c:v>
                </c:pt>
                <c:pt idx="10491">
                  <c:v>3.1183333333314796</c:v>
                </c:pt>
                <c:pt idx="10492">
                  <c:v>3.1185763888856446</c:v>
                </c:pt>
                <c:pt idx="10493">
                  <c:v>3.1188194444470856</c:v>
                </c:pt>
                <c:pt idx="10494">
                  <c:v>3.1190625000012506</c:v>
                </c:pt>
                <c:pt idx="10495">
                  <c:v>3.1193055555554157</c:v>
                </c:pt>
                <c:pt idx="10496">
                  <c:v>3.1195486111095807</c:v>
                </c:pt>
                <c:pt idx="10497">
                  <c:v>3.1197916666637457</c:v>
                </c:pt>
                <c:pt idx="10498">
                  <c:v>3.1200347222251867</c:v>
                </c:pt>
                <c:pt idx="10499">
                  <c:v>3.1202777777793518</c:v>
                </c:pt>
                <c:pt idx="10500">
                  <c:v>3.1205208333335168</c:v>
                </c:pt>
                <c:pt idx="10501">
                  <c:v>3.1207638888876819</c:v>
                </c:pt>
                <c:pt idx="10502">
                  <c:v>3.1210069444418469</c:v>
                </c:pt>
                <c:pt idx="10503">
                  <c:v>3.1212499999960119</c:v>
                </c:pt>
                <c:pt idx="10504">
                  <c:v>3.1214930555574529</c:v>
                </c:pt>
                <c:pt idx="10505">
                  <c:v>3.121736111111618</c:v>
                </c:pt>
                <c:pt idx="10506">
                  <c:v>3.121979166665783</c:v>
                </c:pt>
                <c:pt idx="10507">
                  <c:v>3.1222222222199481</c:v>
                </c:pt>
                <c:pt idx="10508">
                  <c:v>3.1224652777741131</c:v>
                </c:pt>
                <c:pt idx="10509">
                  <c:v>3.1227083333355541</c:v>
                </c:pt>
                <c:pt idx="10510">
                  <c:v>3.1229513888897191</c:v>
                </c:pt>
                <c:pt idx="10511">
                  <c:v>3.1231944444438842</c:v>
                </c:pt>
                <c:pt idx="10512">
                  <c:v>3.1234374999980492</c:v>
                </c:pt>
                <c:pt idx="10513">
                  <c:v>3.1236805555522142</c:v>
                </c:pt>
                <c:pt idx="10514">
                  <c:v>3.1239236111136552</c:v>
                </c:pt>
                <c:pt idx="10515">
                  <c:v>3.1241666666678203</c:v>
                </c:pt>
                <c:pt idx="10516">
                  <c:v>3.1244097222219853</c:v>
                </c:pt>
                <c:pt idx="10517">
                  <c:v>3.1246527777761504</c:v>
                </c:pt>
                <c:pt idx="10518">
                  <c:v>3.1248958333303154</c:v>
                </c:pt>
                <c:pt idx="10519">
                  <c:v>3.1251388888917564</c:v>
                </c:pt>
                <c:pt idx="10520">
                  <c:v>3.1253819444459214</c:v>
                </c:pt>
                <c:pt idx="10521">
                  <c:v>3.1256250000000865</c:v>
                </c:pt>
                <c:pt idx="10522">
                  <c:v>3.1258680555542515</c:v>
                </c:pt>
                <c:pt idx="10523">
                  <c:v>3.1261111111084166</c:v>
                </c:pt>
                <c:pt idx="10524">
                  <c:v>3.1263541666625816</c:v>
                </c:pt>
                <c:pt idx="10525">
                  <c:v>3.1265972222240226</c:v>
                </c:pt>
                <c:pt idx="10526">
                  <c:v>3.1268402777781876</c:v>
                </c:pt>
                <c:pt idx="10527">
                  <c:v>3.1270833333323527</c:v>
                </c:pt>
                <c:pt idx="10528">
                  <c:v>3.1273263888865177</c:v>
                </c:pt>
                <c:pt idx="10529">
                  <c:v>3.1275694444406827</c:v>
                </c:pt>
                <c:pt idx="10530">
                  <c:v>3.1278125000021237</c:v>
                </c:pt>
                <c:pt idx="10531">
                  <c:v>3.1280555555562888</c:v>
                </c:pt>
                <c:pt idx="10532">
                  <c:v>3.1282986111104538</c:v>
                </c:pt>
                <c:pt idx="10533">
                  <c:v>3.1285532407413985</c:v>
                </c:pt>
                <c:pt idx="10534">
                  <c:v>3.1287962962955636</c:v>
                </c:pt>
                <c:pt idx="10535">
                  <c:v>3.1290393518497286</c:v>
                </c:pt>
                <c:pt idx="10536">
                  <c:v>3.1292824074038936</c:v>
                </c:pt>
                <c:pt idx="10537">
                  <c:v>3.1295254629653346</c:v>
                </c:pt>
                <c:pt idx="10538">
                  <c:v>3.1297685185194997</c:v>
                </c:pt>
                <c:pt idx="10539">
                  <c:v>3.1300115740736647</c:v>
                </c:pt>
                <c:pt idx="10540">
                  <c:v>3.1302546296278297</c:v>
                </c:pt>
                <c:pt idx="10541">
                  <c:v>3.1304976851819948</c:v>
                </c:pt>
                <c:pt idx="10542">
                  <c:v>3.1307407407434358</c:v>
                </c:pt>
                <c:pt idx="10543">
                  <c:v>3.1309837962976008</c:v>
                </c:pt>
                <c:pt idx="10544">
                  <c:v>3.1312268518517659</c:v>
                </c:pt>
                <c:pt idx="10545">
                  <c:v>3.1314699074059309</c:v>
                </c:pt>
                <c:pt idx="10546">
                  <c:v>3.1317129629600959</c:v>
                </c:pt>
                <c:pt idx="10547">
                  <c:v>3.1319560185215369</c:v>
                </c:pt>
                <c:pt idx="10548">
                  <c:v>3.132199074075702</c:v>
                </c:pt>
                <c:pt idx="10549">
                  <c:v>3.132442129629867</c:v>
                </c:pt>
                <c:pt idx="10550">
                  <c:v>3.1326851851840321</c:v>
                </c:pt>
                <c:pt idx="10551">
                  <c:v>3.1329282407381971</c:v>
                </c:pt>
                <c:pt idx="10552">
                  <c:v>3.1331712962923621</c:v>
                </c:pt>
                <c:pt idx="10553">
                  <c:v>3.1334143518538031</c:v>
                </c:pt>
                <c:pt idx="10554">
                  <c:v>3.1336574074079682</c:v>
                </c:pt>
                <c:pt idx="10555">
                  <c:v>3.1339004629621332</c:v>
                </c:pt>
                <c:pt idx="10556">
                  <c:v>3.1341435185162982</c:v>
                </c:pt>
                <c:pt idx="10557">
                  <c:v>3.1343865740704633</c:v>
                </c:pt>
                <c:pt idx="10558">
                  <c:v>3.1346296296319043</c:v>
                </c:pt>
                <c:pt idx="10559">
                  <c:v>3.1348726851860693</c:v>
                </c:pt>
                <c:pt idx="10560">
                  <c:v>3.1351157407402344</c:v>
                </c:pt>
                <c:pt idx="10561">
                  <c:v>3.1353587962943994</c:v>
                </c:pt>
                <c:pt idx="10562">
                  <c:v>3.1356018518485644</c:v>
                </c:pt>
                <c:pt idx="10563">
                  <c:v>3.1358449074100054</c:v>
                </c:pt>
                <c:pt idx="10564">
                  <c:v>3.1360879629641705</c:v>
                </c:pt>
                <c:pt idx="10565">
                  <c:v>3.1363310185183355</c:v>
                </c:pt>
                <c:pt idx="10566">
                  <c:v>3.1365740740725006</c:v>
                </c:pt>
                <c:pt idx="10567">
                  <c:v>3.1368171296266656</c:v>
                </c:pt>
                <c:pt idx="10568">
                  <c:v>3.1370601851881066</c:v>
                </c:pt>
                <c:pt idx="10569">
                  <c:v>3.1373032407422716</c:v>
                </c:pt>
                <c:pt idx="10570">
                  <c:v>3.1375462962964367</c:v>
                </c:pt>
                <c:pt idx="10571">
                  <c:v>3.1377893518506017</c:v>
                </c:pt>
                <c:pt idx="10572">
                  <c:v>3.1380324074047667</c:v>
                </c:pt>
                <c:pt idx="10573">
                  <c:v>3.1382754629589318</c:v>
                </c:pt>
                <c:pt idx="10574">
                  <c:v>3.1385185185203728</c:v>
                </c:pt>
                <c:pt idx="10575">
                  <c:v>3.1387615740745378</c:v>
                </c:pt>
                <c:pt idx="10576">
                  <c:v>3.1390046296287029</c:v>
                </c:pt>
                <c:pt idx="10577">
                  <c:v>3.1392476851828679</c:v>
                </c:pt>
                <c:pt idx="10578">
                  <c:v>3.1394907407370329</c:v>
                </c:pt>
                <c:pt idx="10579">
                  <c:v>3.1397337962984739</c:v>
                </c:pt>
                <c:pt idx="10580">
                  <c:v>3.139976851852639</c:v>
                </c:pt>
                <c:pt idx="10581">
                  <c:v>3.140219907406804</c:v>
                </c:pt>
                <c:pt idx="10582">
                  <c:v>3.1404745370377487</c:v>
                </c:pt>
                <c:pt idx="10583">
                  <c:v>3.1407175925919137</c:v>
                </c:pt>
                <c:pt idx="10584">
                  <c:v>3.1409606481460788</c:v>
                </c:pt>
                <c:pt idx="10585">
                  <c:v>3.1412037037002438</c:v>
                </c:pt>
                <c:pt idx="10586">
                  <c:v>3.1414467592616848</c:v>
                </c:pt>
                <c:pt idx="10587">
                  <c:v>3.1416898148158499</c:v>
                </c:pt>
                <c:pt idx="10588">
                  <c:v>3.1419328703700149</c:v>
                </c:pt>
                <c:pt idx="10589">
                  <c:v>3.1421759259241799</c:v>
                </c:pt>
                <c:pt idx="10590">
                  <c:v>3.142418981478345</c:v>
                </c:pt>
                <c:pt idx="10591">
                  <c:v>3.142662037039786</c:v>
                </c:pt>
                <c:pt idx="10592">
                  <c:v>3.142905092593951</c:v>
                </c:pt>
                <c:pt idx="10593">
                  <c:v>3.1431481481481161</c:v>
                </c:pt>
                <c:pt idx="10594">
                  <c:v>3.1433912037022811</c:v>
                </c:pt>
                <c:pt idx="10595">
                  <c:v>3.1436342592564461</c:v>
                </c:pt>
                <c:pt idx="10596">
                  <c:v>3.1438773148178871</c:v>
                </c:pt>
                <c:pt idx="10597">
                  <c:v>3.1441203703720522</c:v>
                </c:pt>
                <c:pt idx="10598">
                  <c:v>3.1443634259262172</c:v>
                </c:pt>
                <c:pt idx="10599">
                  <c:v>3.1446064814803822</c:v>
                </c:pt>
                <c:pt idx="10600">
                  <c:v>3.1448495370345473</c:v>
                </c:pt>
                <c:pt idx="10601">
                  <c:v>3.1450925925887123</c:v>
                </c:pt>
                <c:pt idx="10602">
                  <c:v>3.1453356481501533</c:v>
                </c:pt>
                <c:pt idx="10603">
                  <c:v>3.1455787037043184</c:v>
                </c:pt>
                <c:pt idx="10604">
                  <c:v>3.1458217592584834</c:v>
                </c:pt>
                <c:pt idx="10605">
                  <c:v>3.1460648148126484</c:v>
                </c:pt>
                <c:pt idx="10606">
                  <c:v>3.1463078703668135</c:v>
                </c:pt>
                <c:pt idx="10607">
                  <c:v>3.1465509259282545</c:v>
                </c:pt>
                <c:pt idx="10608">
                  <c:v>3.1467939814824195</c:v>
                </c:pt>
                <c:pt idx="10609">
                  <c:v>3.1470370370365846</c:v>
                </c:pt>
                <c:pt idx="10610">
                  <c:v>3.1472800925907496</c:v>
                </c:pt>
                <c:pt idx="10611">
                  <c:v>3.1475231481449146</c:v>
                </c:pt>
                <c:pt idx="10612">
                  <c:v>3.1477662037063556</c:v>
                </c:pt>
                <c:pt idx="10613">
                  <c:v>3.1480092592605207</c:v>
                </c:pt>
                <c:pt idx="10614">
                  <c:v>3.1482523148146857</c:v>
                </c:pt>
                <c:pt idx="10615">
                  <c:v>3.1484953703688507</c:v>
                </c:pt>
                <c:pt idx="10616">
                  <c:v>3.1487384259230158</c:v>
                </c:pt>
                <c:pt idx="10617">
                  <c:v>3.1489814814844568</c:v>
                </c:pt>
                <c:pt idx="10618">
                  <c:v>3.1492245370386218</c:v>
                </c:pt>
                <c:pt idx="10619">
                  <c:v>3.1494675925927869</c:v>
                </c:pt>
                <c:pt idx="10620">
                  <c:v>3.1497106481469519</c:v>
                </c:pt>
                <c:pt idx="10621">
                  <c:v>3.1499537037011169</c:v>
                </c:pt>
                <c:pt idx="10622">
                  <c:v>3.150196759255282</c:v>
                </c:pt>
                <c:pt idx="10623">
                  <c:v>3.150439814816723</c:v>
                </c:pt>
                <c:pt idx="10624">
                  <c:v>3.150682870370888</c:v>
                </c:pt>
                <c:pt idx="10625">
                  <c:v>3.1509259259250531</c:v>
                </c:pt>
                <c:pt idx="10626">
                  <c:v>3.1511689814792181</c:v>
                </c:pt>
                <c:pt idx="10627">
                  <c:v>3.1514120370333831</c:v>
                </c:pt>
                <c:pt idx="10628">
                  <c:v>3.1516550925948241</c:v>
                </c:pt>
                <c:pt idx="10629">
                  <c:v>3.1518981481489892</c:v>
                </c:pt>
                <c:pt idx="10630">
                  <c:v>3.1521527777799339</c:v>
                </c:pt>
                <c:pt idx="10631">
                  <c:v>3.1523958333340989</c:v>
                </c:pt>
                <c:pt idx="10632">
                  <c:v>3.1526388888882639</c:v>
                </c:pt>
                <c:pt idx="10633">
                  <c:v>3.152881944442429</c:v>
                </c:pt>
                <c:pt idx="10634">
                  <c:v>3.153124999996594</c:v>
                </c:pt>
                <c:pt idx="10635">
                  <c:v>3.153368055558035</c:v>
                </c:pt>
                <c:pt idx="10636">
                  <c:v>3.1536111111122</c:v>
                </c:pt>
                <c:pt idx="10637">
                  <c:v>3.1538541666663651</c:v>
                </c:pt>
                <c:pt idx="10638">
                  <c:v>3.1540972222205301</c:v>
                </c:pt>
                <c:pt idx="10639">
                  <c:v>3.1543402777746952</c:v>
                </c:pt>
                <c:pt idx="10640">
                  <c:v>3.1545833333361362</c:v>
                </c:pt>
                <c:pt idx="10641">
                  <c:v>3.1548263888903012</c:v>
                </c:pt>
                <c:pt idx="10642">
                  <c:v>3.1550694444444662</c:v>
                </c:pt>
                <c:pt idx="10643">
                  <c:v>3.1553124999986313</c:v>
                </c:pt>
                <c:pt idx="10644">
                  <c:v>3.1555555555527963</c:v>
                </c:pt>
                <c:pt idx="10645">
                  <c:v>3.1557986111142373</c:v>
                </c:pt>
                <c:pt idx="10646">
                  <c:v>3.1560416666684024</c:v>
                </c:pt>
                <c:pt idx="10647">
                  <c:v>3.1562847222225674</c:v>
                </c:pt>
                <c:pt idx="10648">
                  <c:v>3.1565277777767324</c:v>
                </c:pt>
                <c:pt idx="10649">
                  <c:v>3.1567708333308975</c:v>
                </c:pt>
                <c:pt idx="10650">
                  <c:v>3.1570138888850625</c:v>
                </c:pt>
                <c:pt idx="10651">
                  <c:v>3.1572569444465035</c:v>
                </c:pt>
                <c:pt idx="10652">
                  <c:v>3.1575000000006685</c:v>
                </c:pt>
                <c:pt idx="10653">
                  <c:v>3.1577430555548336</c:v>
                </c:pt>
                <c:pt idx="10654">
                  <c:v>3.1579861111089986</c:v>
                </c:pt>
                <c:pt idx="10655">
                  <c:v>3.1582291666631637</c:v>
                </c:pt>
                <c:pt idx="10656">
                  <c:v>3.1584722222246047</c:v>
                </c:pt>
                <c:pt idx="10657">
                  <c:v>3.1587152777787697</c:v>
                </c:pt>
                <c:pt idx="10658">
                  <c:v>3.1589583333329347</c:v>
                </c:pt>
                <c:pt idx="10659">
                  <c:v>3.1592013888870998</c:v>
                </c:pt>
                <c:pt idx="10660">
                  <c:v>3.1594444444412648</c:v>
                </c:pt>
                <c:pt idx="10661">
                  <c:v>3.1596875000027058</c:v>
                </c:pt>
                <c:pt idx="10662">
                  <c:v>3.1599305555568709</c:v>
                </c:pt>
                <c:pt idx="10663">
                  <c:v>3.1601736111110359</c:v>
                </c:pt>
                <c:pt idx="10664">
                  <c:v>3.1604166666652009</c:v>
                </c:pt>
                <c:pt idx="10665">
                  <c:v>3.160659722219366</c:v>
                </c:pt>
                <c:pt idx="10666">
                  <c:v>3.160902777780807</c:v>
                </c:pt>
                <c:pt idx="10667">
                  <c:v>3.161145833334972</c:v>
                </c:pt>
                <c:pt idx="10668">
                  <c:v>3.161388888889137</c:v>
                </c:pt>
                <c:pt idx="10669">
                  <c:v>3.1616319444433021</c:v>
                </c:pt>
                <c:pt idx="10670">
                  <c:v>3.1618749999974671</c:v>
                </c:pt>
                <c:pt idx="10671">
                  <c:v>3.1621180555516322</c:v>
                </c:pt>
                <c:pt idx="10672">
                  <c:v>3.1623611111130732</c:v>
                </c:pt>
                <c:pt idx="10673">
                  <c:v>3.1626041666672382</c:v>
                </c:pt>
                <c:pt idx="10674">
                  <c:v>3.1628472222214032</c:v>
                </c:pt>
                <c:pt idx="10675">
                  <c:v>3.1630902777755683</c:v>
                </c:pt>
                <c:pt idx="10676">
                  <c:v>3.1633333333297333</c:v>
                </c:pt>
                <c:pt idx="10677">
                  <c:v>3.1635763888911743</c:v>
                </c:pt>
                <c:pt idx="10678">
                  <c:v>3.1638194444453394</c:v>
                </c:pt>
                <c:pt idx="10679">
                  <c:v>3.164074074076284</c:v>
                </c:pt>
                <c:pt idx="10680">
                  <c:v>3.1643171296304491</c:v>
                </c:pt>
                <c:pt idx="10681">
                  <c:v>3.1645601851846141</c:v>
                </c:pt>
                <c:pt idx="10682">
                  <c:v>3.1648032407387792</c:v>
                </c:pt>
                <c:pt idx="10683">
                  <c:v>3.1650462962929442</c:v>
                </c:pt>
                <c:pt idx="10684">
                  <c:v>3.1652893518543852</c:v>
                </c:pt>
                <c:pt idx="10685">
                  <c:v>3.1655324074085502</c:v>
                </c:pt>
                <c:pt idx="10686">
                  <c:v>3.1657754629627153</c:v>
                </c:pt>
                <c:pt idx="10687">
                  <c:v>3.1660185185168803</c:v>
                </c:pt>
                <c:pt idx="10688">
                  <c:v>3.1662615740710454</c:v>
                </c:pt>
                <c:pt idx="10689">
                  <c:v>3.1665046296324864</c:v>
                </c:pt>
                <c:pt idx="10690">
                  <c:v>3.1667476851866514</c:v>
                </c:pt>
                <c:pt idx="10691">
                  <c:v>3.1669907407408164</c:v>
                </c:pt>
                <c:pt idx="10692">
                  <c:v>3.1672337962949815</c:v>
                </c:pt>
                <c:pt idx="10693">
                  <c:v>3.1674768518491465</c:v>
                </c:pt>
                <c:pt idx="10694">
                  <c:v>3.1677199074033116</c:v>
                </c:pt>
                <c:pt idx="10695">
                  <c:v>3.1679629629647525</c:v>
                </c:pt>
                <c:pt idx="10696">
                  <c:v>3.1682060185189176</c:v>
                </c:pt>
                <c:pt idx="10697">
                  <c:v>3.1684490740730826</c:v>
                </c:pt>
                <c:pt idx="10698">
                  <c:v>3.1686921296272477</c:v>
                </c:pt>
                <c:pt idx="10699">
                  <c:v>3.1689351851814127</c:v>
                </c:pt>
                <c:pt idx="10700">
                  <c:v>3.1691782407428537</c:v>
                </c:pt>
                <c:pt idx="10701">
                  <c:v>3.1694212962970187</c:v>
                </c:pt>
                <c:pt idx="10702">
                  <c:v>3.1696643518511838</c:v>
                </c:pt>
                <c:pt idx="10703">
                  <c:v>3.1699074074053488</c:v>
                </c:pt>
                <c:pt idx="10704">
                  <c:v>3.1701504629595139</c:v>
                </c:pt>
                <c:pt idx="10705">
                  <c:v>3.1703935185209549</c:v>
                </c:pt>
                <c:pt idx="10706">
                  <c:v>3.1706365740751199</c:v>
                </c:pt>
                <c:pt idx="10707">
                  <c:v>3.1708796296292849</c:v>
                </c:pt>
                <c:pt idx="10708">
                  <c:v>3.17112268518345</c:v>
                </c:pt>
                <c:pt idx="10709">
                  <c:v>3.171365740737615</c:v>
                </c:pt>
                <c:pt idx="10710">
                  <c:v>3.171608796299056</c:v>
                </c:pt>
                <c:pt idx="10711">
                  <c:v>3.171851851853221</c:v>
                </c:pt>
                <c:pt idx="10712">
                  <c:v>3.1720949074073861</c:v>
                </c:pt>
                <c:pt idx="10713">
                  <c:v>3.1723379629615511</c:v>
                </c:pt>
                <c:pt idx="10714">
                  <c:v>3.1725810185157162</c:v>
                </c:pt>
                <c:pt idx="10715">
                  <c:v>3.1728240740771572</c:v>
                </c:pt>
                <c:pt idx="10716">
                  <c:v>3.1730671296313222</c:v>
                </c:pt>
                <c:pt idx="10717">
                  <c:v>3.1733101851854872</c:v>
                </c:pt>
                <c:pt idx="10718">
                  <c:v>3.1735532407396523</c:v>
                </c:pt>
                <c:pt idx="10719">
                  <c:v>3.1737962962938173</c:v>
                </c:pt>
                <c:pt idx="10720">
                  <c:v>3.1740393518479824</c:v>
                </c:pt>
                <c:pt idx="10721">
                  <c:v>3.1742824074094234</c:v>
                </c:pt>
                <c:pt idx="10722">
                  <c:v>3.1745254629635884</c:v>
                </c:pt>
                <c:pt idx="10723">
                  <c:v>3.1747685185177534</c:v>
                </c:pt>
                <c:pt idx="10724">
                  <c:v>3.1750115740719185</c:v>
                </c:pt>
                <c:pt idx="10725">
                  <c:v>3.1752546296260835</c:v>
                </c:pt>
                <c:pt idx="10726">
                  <c:v>3.1754976851875245</c:v>
                </c:pt>
                <c:pt idx="10727">
                  <c:v>3.1757523148111932</c:v>
                </c:pt>
                <c:pt idx="10728">
                  <c:v>3.1759953703726342</c:v>
                </c:pt>
                <c:pt idx="10729">
                  <c:v>3.1762384259267993</c:v>
                </c:pt>
                <c:pt idx="10730">
                  <c:v>3.1764814814809643</c:v>
                </c:pt>
                <c:pt idx="10731">
                  <c:v>3.1767245370351294</c:v>
                </c:pt>
                <c:pt idx="10732">
                  <c:v>3.1769675925892944</c:v>
                </c:pt>
                <c:pt idx="10733">
                  <c:v>3.1772106481507354</c:v>
                </c:pt>
                <c:pt idx="10734">
                  <c:v>3.1774537037049004</c:v>
                </c:pt>
                <c:pt idx="10735">
                  <c:v>3.1776967592590655</c:v>
                </c:pt>
                <c:pt idx="10736">
                  <c:v>3.1779398148132305</c:v>
                </c:pt>
                <c:pt idx="10737">
                  <c:v>3.1781828703673956</c:v>
                </c:pt>
                <c:pt idx="10738">
                  <c:v>3.1784259259288365</c:v>
                </c:pt>
                <c:pt idx="10739">
                  <c:v>3.1786689814830016</c:v>
                </c:pt>
                <c:pt idx="10740">
                  <c:v>3.1789120370371666</c:v>
                </c:pt>
                <c:pt idx="10741">
                  <c:v>3.1791550925913317</c:v>
                </c:pt>
                <c:pt idx="10742">
                  <c:v>3.1793981481454967</c:v>
                </c:pt>
                <c:pt idx="10743">
                  <c:v>3.1796412036996617</c:v>
                </c:pt>
                <c:pt idx="10744">
                  <c:v>3.1798842592611027</c:v>
                </c:pt>
                <c:pt idx="10745">
                  <c:v>3.1801273148152678</c:v>
                </c:pt>
                <c:pt idx="10746">
                  <c:v>3.1803703703694328</c:v>
                </c:pt>
                <c:pt idx="10747">
                  <c:v>3.1806134259235979</c:v>
                </c:pt>
                <c:pt idx="10748">
                  <c:v>3.1808564814777629</c:v>
                </c:pt>
                <c:pt idx="10749">
                  <c:v>3.1810995370392039</c:v>
                </c:pt>
                <c:pt idx="10750">
                  <c:v>3.1813425925933689</c:v>
                </c:pt>
                <c:pt idx="10751">
                  <c:v>3.181585648147534</c:v>
                </c:pt>
                <c:pt idx="10752">
                  <c:v>3.181828703701699</c:v>
                </c:pt>
                <c:pt idx="10753">
                  <c:v>3.1820717592558641</c:v>
                </c:pt>
                <c:pt idx="10754">
                  <c:v>3.182314814817305</c:v>
                </c:pt>
                <c:pt idx="10755">
                  <c:v>3.1825578703714701</c:v>
                </c:pt>
                <c:pt idx="10756">
                  <c:v>3.1828009259256351</c:v>
                </c:pt>
                <c:pt idx="10757">
                  <c:v>3.1830439814798002</c:v>
                </c:pt>
                <c:pt idx="10758">
                  <c:v>3.1832870370339652</c:v>
                </c:pt>
                <c:pt idx="10759">
                  <c:v>3.1835300925954062</c:v>
                </c:pt>
                <c:pt idx="10760">
                  <c:v>3.1837731481495712</c:v>
                </c:pt>
                <c:pt idx="10761">
                  <c:v>3.1840162037037363</c:v>
                </c:pt>
                <c:pt idx="10762">
                  <c:v>3.1842592592579013</c:v>
                </c:pt>
                <c:pt idx="10763">
                  <c:v>3.1845023148120664</c:v>
                </c:pt>
                <c:pt idx="10764">
                  <c:v>3.1847453703735074</c:v>
                </c:pt>
                <c:pt idx="10765">
                  <c:v>3.1849884259276724</c:v>
                </c:pt>
                <c:pt idx="10766">
                  <c:v>3.1852314814818374</c:v>
                </c:pt>
                <c:pt idx="10767">
                  <c:v>3.1854745370360025</c:v>
                </c:pt>
                <c:pt idx="10768">
                  <c:v>3.1857175925901675</c:v>
                </c:pt>
                <c:pt idx="10769">
                  <c:v>3.1859606481443326</c:v>
                </c:pt>
                <c:pt idx="10770">
                  <c:v>3.1862037037057735</c:v>
                </c:pt>
                <c:pt idx="10771">
                  <c:v>3.1864467592599386</c:v>
                </c:pt>
                <c:pt idx="10772">
                  <c:v>3.1866898148141036</c:v>
                </c:pt>
                <c:pt idx="10773">
                  <c:v>3.1869328703682687</c:v>
                </c:pt>
                <c:pt idx="10774">
                  <c:v>3.1871759259224337</c:v>
                </c:pt>
                <c:pt idx="10775">
                  <c:v>3.1874305555533784</c:v>
                </c:pt>
                <c:pt idx="10776">
                  <c:v>3.1876736111075434</c:v>
                </c:pt>
                <c:pt idx="10777">
                  <c:v>3.1879166666689844</c:v>
                </c:pt>
                <c:pt idx="10778">
                  <c:v>3.1881597222231495</c:v>
                </c:pt>
                <c:pt idx="10779">
                  <c:v>3.1884027777773145</c:v>
                </c:pt>
                <c:pt idx="10780">
                  <c:v>3.1886458333314796</c:v>
                </c:pt>
                <c:pt idx="10781">
                  <c:v>3.1888888888856446</c:v>
                </c:pt>
                <c:pt idx="10782">
                  <c:v>3.1891319444470856</c:v>
                </c:pt>
                <c:pt idx="10783">
                  <c:v>3.1893750000012506</c:v>
                </c:pt>
                <c:pt idx="10784">
                  <c:v>3.1896180555554157</c:v>
                </c:pt>
                <c:pt idx="10785">
                  <c:v>3.1898611111095807</c:v>
                </c:pt>
                <c:pt idx="10786">
                  <c:v>3.1901041666637457</c:v>
                </c:pt>
                <c:pt idx="10787">
                  <c:v>3.1903472222251867</c:v>
                </c:pt>
                <c:pt idx="10788">
                  <c:v>3.1905902777793518</c:v>
                </c:pt>
                <c:pt idx="10789">
                  <c:v>3.1908333333335168</c:v>
                </c:pt>
                <c:pt idx="10790">
                  <c:v>3.1910763888876819</c:v>
                </c:pt>
                <c:pt idx="10791">
                  <c:v>3.1913194444418469</c:v>
                </c:pt>
                <c:pt idx="10792">
                  <c:v>3.1915624999960119</c:v>
                </c:pt>
                <c:pt idx="10793">
                  <c:v>3.1918055555574529</c:v>
                </c:pt>
                <c:pt idx="10794">
                  <c:v>3.192048611111618</c:v>
                </c:pt>
                <c:pt idx="10795">
                  <c:v>3.192291666665783</c:v>
                </c:pt>
                <c:pt idx="10796">
                  <c:v>3.1925347222199481</c:v>
                </c:pt>
                <c:pt idx="10797">
                  <c:v>3.1927777777741131</c:v>
                </c:pt>
                <c:pt idx="10798">
                  <c:v>3.1930208333355541</c:v>
                </c:pt>
                <c:pt idx="10799">
                  <c:v>3.1932638888897191</c:v>
                </c:pt>
                <c:pt idx="10800">
                  <c:v>3.1935069444438842</c:v>
                </c:pt>
                <c:pt idx="10801">
                  <c:v>3.1937499999980492</c:v>
                </c:pt>
                <c:pt idx="10802">
                  <c:v>3.1939930555522142</c:v>
                </c:pt>
                <c:pt idx="10803">
                  <c:v>3.1942361111136552</c:v>
                </c:pt>
                <c:pt idx="10804">
                  <c:v>3.1944791666678203</c:v>
                </c:pt>
                <c:pt idx="10805">
                  <c:v>3.1947222222219853</c:v>
                </c:pt>
                <c:pt idx="10806">
                  <c:v>3.1949652777761504</c:v>
                </c:pt>
                <c:pt idx="10807">
                  <c:v>3.1952083333303154</c:v>
                </c:pt>
                <c:pt idx="10808">
                  <c:v>3.1954513888917564</c:v>
                </c:pt>
                <c:pt idx="10809">
                  <c:v>3.1956944444459214</c:v>
                </c:pt>
                <c:pt idx="10810">
                  <c:v>3.1959375000000865</c:v>
                </c:pt>
                <c:pt idx="10811">
                  <c:v>3.1961805555542515</c:v>
                </c:pt>
                <c:pt idx="10812">
                  <c:v>3.1964236111084166</c:v>
                </c:pt>
                <c:pt idx="10813">
                  <c:v>3.1966666666625816</c:v>
                </c:pt>
                <c:pt idx="10814">
                  <c:v>3.1969097222240226</c:v>
                </c:pt>
                <c:pt idx="10815">
                  <c:v>3.1971527777781876</c:v>
                </c:pt>
                <c:pt idx="10816">
                  <c:v>3.1973958333323527</c:v>
                </c:pt>
                <c:pt idx="10817">
                  <c:v>3.1976388888865177</c:v>
                </c:pt>
                <c:pt idx="10818">
                  <c:v>3.1978819444406827</c:v>
                </c:pt>
                <c:pt idx="10819">
                  <c:v>3.1981250000021237</c:v>
                </c:pt>
                <c:pt idx="10820">
                  <c:v>3.1983680555562888</c:v>
                </c:pt>
                <c:pt idx="10821">
                  <c:v>3.1986111111104538</c:v>
                </c:pt>
                <c:pt idx="10822">
                  <c:v>3.1988541666646189</c:v>
                </c:pt>
                <c:pt idx="10823">
                  <c:v>3.1990972222187839</c:v>
                </c:pt>
                <c:pt idx="10824">
                  <c:v>3.1993518518497286</c:v>
                </c:pt>
                <c:pt idx="10825">
                  <c:v>3.1995949074038936</c:v>
                </c:pt>
                <c:pt idx="10826">
                  <c:v>3.1998379629653346</c:v>
                </c:pt>
                <c:pt idx="10827">
                  <c:v>3.2000810185194997</c:v>
                </c:pt>
                <c:pt idx="10828">
                  <c:v>3.2003240740736647</c:v>
                </c:pt>
                <c:pt idx="10829">
                  <c:v>3.2005671296278297</c:v>
                </c:pt>
                <c:pt idx="10830">
                  <c:v>3.2008101851819948</c:v>
                </c:pt>
                <c:pt idx="10831">
                  <c:v>3.2010532407434358</c:v>
                </c:pt>
                <c:pt idx="10832">
                  <c:v>3.2012962962976008</c:v>
                </c:pt>
                <c:pt idx="10833">
                  <c:v>3.2015393518517659</c:v>
                </c:pt>
                <c:pt idx="10834">
                  <c:v>3.2017824074059309</c:v>
                </c:pt>
                <c:pt idx="10835">
                  <c:v>3.2020254629600959</c:v>
                </c:pt>
                <c:pt idx="10836">
                  <c:v>3.2022685185215369</c:v>
                </c:pt>
                <c:pt idx="10837">
                  <c:v>3.202511574075702</c:v>
                </c:pt>
                <c:pt idx="10838">
                  <c:v>3.202754629629867</c:v>
                </c:pt>
                <c:pt idx="10839">
                  <c:v>3.2029976851840321</c:v>
                </c:pt>
                <c:pt idx="10840">
                  <c:v>3.2032407407381971</c:v>
                </c:pt>
                <c:pt idx="10841">
                  <c:v>3.2034837962923621</c:v>
                </c:pt>
                <c:pt idx="10842">
                  <c:v>3.2037268518538031</c:v>
                </c:pt>
                <c:pt idx="10843">
                  <c:v>3.2039699074079682</c:v>
                </c:pt>
                <c:pt idx="10844">
                  <c:v>3.2042129629621332</c:v>
                </c:pt>
                <c:pt idx="10845">
                  <c:v>3.2044560185162982</c:v>
                </c:pt>
                <c:pt idx="10846">
                  <c:v>3.2046990740704633</c:v>
                </c:pt>
                <c:pt idx="10847">
                  <c:v>3.2049421296319043</c:v>
                </c:pt>
                <c:pt idx="10848">
                  <c:v>3.2051851851860693</c:v>
                </c:pt>
                <c:pt idx="10849">
                  <c:v>3.2054282407402344</c:v>
                </c:pt>
                <c:pt idx="10850">
                  <c:v>3.2056712962943994</c:v>
                </c:pt>
                <c:pt idx="10851">
                  <c:v>3.2059143518485644</c:v>
                </c:pt>
                <c:pt idx="10852">
                  <c:v>3.2061574074100054</c:v>
                </c:pt>
                <c:pt idx="10853">
                  <c:v>3.2064004629641705</c:v>
                </c:pt>
                <c:pt idx="10854">
                  <c:v>3.2066435185183355</c:v>
                </c:pt>
                <c:pt idx="10855">
                  <c:v>3.2068865740725006</c:v>
                </c:pt>
                <c:pt idx="10856">
                  <c:v>3.2071296296266656</c:v>
                </c:pt>
                <c:pt idx="10857">
                  <c:v>3.2073726851881066</c:v>
                </c:pt>
                <c:pt idx="10858">
                  <c:v>3.2076157407422716</c:v>
                </c:pt>
                <c:pt idx="10859">
                  <c:v>3.2078587962964367</c:v>
                </c:pt>
                <c:pt idx="10860">
                  <c:v>3.2081018518506017</c:v>
                </c:pt>
                <c:pt idx="10861">
                  <c:v>3.2083449074047667</c:v>
                </c:pt>
                <c:pt idx="10862">
                  <c:v>3.2085879629589318</c:v>
                </c:pt>
                <c:pt idx="10863">
                  <c:v>3.2088310185203728</c:v>
                </c:pt>
                <c:pt idx="10864">
                  <c:v>3.2090740740745378</c:v>
                </c:pt>
                <c:pt idx="10865">
                  <c:v>3.2093171296287029</c:v>
                </c:pt>
                <c:pt idx="10866">
                  <c:v>3.2095601851828679</c:v>
                </c:pt>
                <c:pt idx="10867">
                  <c:v>3.2098032407370329</c:v>
                </c:pt>
                <c:pt idx="10868">
                  <c:v>3.2100462962984739</c:v>
                </c:pt>
                <c:pt idx="10869">
                  <c:v>3.210289351852639</c:v>
                </c:pt>
                <c:pt idx="10870">
                  <c:v>3.210532407406804</c:v>
                </c:pt>
                <c:pt idx="10871">
                  <c:v>3.2107754629609691</c:v>
                </c:pt>
                <c:pt idx="10872">
                  <c:v>3.2110300925919137</c:v>
                </c:pt>
                <c:pt idx="10873">
                  <c:v>3.2112731481460788</c:v>
                </c:pt>
                <c:pt idx="10874">
                  <c:v>3.2115162037002438</c:v>
                </c:pt>
                <c:pt idx="10875">
                  <c:v>3.2117592592616848</c:v>
                </c:pt>
                <c:pt idx="10876">
                  <c:v>3.2120023148158499</c:v>
                </c:pt>
                <c:pt idx="10877">
                  <c:v>3.2122453703700149</c:v>
                </c:pt>
                <c:pt idx="10878">
                  <c:v>3.2124884259241799</c:v>
                </c:pt>
                <c:pt idx="10879">
                  <c:v>3.212731481478345</c:v>
                </c:pt>
                <c:pt idx="10880">
                  <c:v>3.212974537039786</c:v>
                </c:pt>
                <c:pt idx="10881">
                  <c:v>3.213217592593951</c:v>
                </c:pt>
                <c:pt idx="10882">
                  <c:v>3.2134606481481161</c:v>
                </c:pt>
                <c:pt idx="10883">
                  <c:v>3.2137037037022811</c:v>
                </c:pt>
                <c:pt idx="10884">
                  <c:v>3.2139467592564461</c:v>
                </c:pt>
                <c:pt idx="10885">
                  <c:v>3.2141898148178871</c:v>
                </c:pt>
                <c:pt idx="10886">
                  <c:v>3.2144328703720522</c:v>
                </c:pt>
                <c:pt idx="10887">
                  <c:v>3.2146759259262172</c:v>
                </c:pt>
                <c:pt idx="10888">
                  <c:v>3.2149189814803822</c:v>
                </c:pt>
                <c:pt idx="10889">
                  <c:v>3.2151620370345473</c:v>
                </c:pt>
                <c:pt idx="10890">
                  <c:v>3.2154050925887123</c:v>
                </c:pt>
                <c:pt idx="10891">
                  <c:v>3.2156481481501533</c:v>
                </c:pt>
                <c:pt idx="10892">
                  <c:v>3.2158912037043184</c:v>
                </c:pt>
                <c:pt idx="10893">
                  <c:v>3.2161342592584834</c:v>
                </c:pt>
                <c:pt idx="10894">
                  <c:v>3.2163773148126484</c:v>
                </c:pt>
                <c:pt idx="10895">
                  <c:v>3.2166203703668135</c:v>
                </c:pt>
                <c:pt idx="10896">
                  <c:v>3.2168634259282545</c:v>
                </c:pt>
                <c:pt idx="10897">
                  <c:v>3.2171064814824195</c:v>
                </c:pt>
                <c:pt idx="10898">
                  <c:v>3.2173495370365846</c:v>
                </c:pt>
                <c:pt idx="10899">
                  <c:v>3.2175925925907496</c:v>
                </c:pt>
                <c:pt idx="10900">
                  <c:v>3.2178356481449146</c:v>
                </c:pt>
                <c:pt idx="10901">
                  <c:v>3.2180787037063556</c:v>
                </c:pt>
                <c:pt idx="10902">
                  <c:v>3.2183217592605207</c:v>
                </c:pt>
                <c:pt idx="10903">
                  <c:v>3.2185648148146857</c:v>
                </c:pt>
                <c:pt idx="10904">
                  <c:v>3.2188078703688507</c:v>
                </c:pt>
                <c:pt idx="10905">
                  <c:v>3.2190509259230158</c:v>
                </c:pt>
                <c:pt idx="10906">
                  <c:v>3.2192939814844568</c:v>
                </c:pt>
                <c:pt idx="10907">
                  <c:v>3.2195370370386218</c:v>
                </c:pt>
                <c:pt idx="10908">
                  <c:v>3.2197800925927869</c:v>
                </c:pt>
                <c:pt idx="10909">
                  <c:v>3.2200231481469519</c:v>
                </c:pt>
                <c:pt idx="10910">
                  <c:v>3.2202662037011169</c:v>
                </c:pt>
                <c:pt idx="10911">
                  <c:v>3.220509259255282</c:v>
                </c:pt>
                <c:pt idx="10912">
                  <c:v>3.220752314816723</c:v>
                </c:pt>
                <c:pt idx="10913">
                  <c:v>3.220995370370888</c:v>
                </c:pt>
                <c:pt idx="10914">
                  <c:v>3.2212384259250531</c:v>
                </c:pt>
                <c:pt idx="10915">
                  <c:v>3.2214814814792181</c:v>
                </c:pt>
                <c:pt idx="10916">
                  <c:v>3.2217245370333831</c:v>
                </c:pt>
                <c:pt idx="10917">
                  <c:v>3.2219675925948241</c:v>
                </c:pt>
                <c:pt idx="10918">
                  <c:v>3.2222106481489892</c:v>
                </c:pt>
                <c:pt idx="10919">
                  <c:v>3.2224537037031542</c:v>
                </c:pt>
                <c:pt idx="10920">
                  <c:v>3.2227083333340989</c:v>
                </c:pt>
                <c:pt idx="10921">
                  <c:v>3.2229513888882639</c:v>
                </c:pt>
                <c:pt idx="10922">
                  <c:v>3.223194444442429</c:v>
                </c:pt>
                <c:pt idx="10923">
                  <c:v>3.223437499996594</c:v>
                </c:pt>
                <c:pt idx="10924">
                  <c:v>3.223680555558035</c:v>
                </c:pt>
                <c:pt idx="10925">
                  <c:v>3.2239236111122</c:v>
                </c:pt>
                <c:pt idx="10926">
                  <c:v>3.2241666666663651</c:v>
                </c:pt>
                <c:pt idx="10927">
                  <c:v>3.2244097222205301</c:v>
                </c:pt>
                <c:pt idx="10928">
                  <c:v>3.2246527777746952</c:v>
                </c:pt>
                <c:pt idx="10929">
                  <c:v>3.2248958333361362</c:v>
                </c:pt>
                <c:pt idx="10930">
                  <c:v>3.2251388888903012</c:v>
                </c:pt>
                <c:pt idx="10931">
                  <c:v>3.2253819444444662</c:v>
                </c:pt>
                <c:pt idx="10932">
                  <c:v>3.2256249999986313</c:v>
                </c:pt>
                <c:pt idx="10933">
                  <c:v>3.2258680555527963</c:v>
                </c:pt>
                <c:pt idx="10934">
                  <c:v>3.2261111111142373</c:v>
                </c:pt>
                <c:pt idx="10935">
                  <c:v>3.2263541666684024</c:v>
                </c:pt>
                <c:pt idx="10936">
                  <c:v>3.2265972222225674</c:v>
                </c:pt>
                <c:pt idx="10937">
                  <c:v>3.2268402777767324</c:v>
                </c:pt>
                <c:pt idx="10938">
                  <c:v>3.2270833333308975</c:v>
                </c:pt>
                <c:pt idx="10939">
                  <c:v>3.2273263888850625</c:v>
                </c:pt>
                <c:pt idx="10940">
                  <c:v>3.2275694444465035</c:v>
                </c:pt>
                <c:pt idx="10941">
                  <c:v>3.2278125000006685</c:v>
                </c:pt>
                <c:pt idx="10942">
                  <c:v>3.2280555555548336</c:v>
                </c:pt>
                <c:pt idx="10943">
                  <c:v>3.2282986111089986</c:v>
                </c:pt>
                <c:pt idx="10944">
                  <c:v>3.2285416666631637</c:v>
                </c:pt>
                <c:pt idx="10945">
                  <c:v>3.2287847222246047</c:v>
                </c:pt>
                <c:pt idx="10946">
                  <c:v>3.2290277777787697</c:v>
                </c:pt>
                <c:pt idx="10947">
                  <c:v>3.2292708333329347</c:v>
                </c:pt>
                <c:pt idx="10948">
                  <c:v>3.2295138888870998</c:v>
                </c:pt>
                <c:pt idx="10949">
                  <c:v>3.2297569444412648</c:v>
                </c:pt>
                <c:pt idx="10950">
                  <c:v>3.2300000000027058</c:v>
                </c:pt>
                <c:pt idx="10951">
                  <c:v>3.2302430555568709</c:v>
                </c:pt>
                <c:pt idx="10952">
                  <c:v>3.2304861111110359</c:v>
                </c:pt>
                <c:pt idx="10953">
                  <c:v>3.2307291666652009</c:v>
                </c:pt>
                <c:pt idx="10954">
                  <c:v>3.230972222219366</c:v>
                </c:pt>
                <c:pt idx="10955">
                  <c:v>3.231215277780807</c:v>
                </c:pt>
                <c:pt idx="10956">
                  <c:v>3.231458333334972</c:v>
                </c:pt>
                <c:pt idx="10957">
                  <c:v>3.231701388889137</c:v>
                </c:pt>
                <c:pt idx="10958">
                  <c:v>3.2319444444433021</c:v>
                </c:pt>
                <c:pt idx="10959">
                  <c:v>3.2321874999974671</c:v>
                </c:pt>
                <c:pt idx="10960">
                  <c:v>3.2324305555516322</c:v>
                </c:pt>
                <c:pt idx="10961">
                  <c:v>3.2326736111130732</c:v>
                </c:pt>
                <c:pt idx="10962">
                  <c:v>3.2329166666672382</c:v>
                </c:pt>
                <c:pt idx="10963">
                  <c:v>3.2331597222214032</c:v>
                </c:pt>
                <c:pt idx="10964">
                  <c:v>3.2334027777755683</c:v>
                </c:pt>
                <c:pt idx="10965">
                  <c:v>3.2336458333297333</c:v>
                </c:pt>
                <c:pt idx="10966">
                  <c:v>3.2338888888911743</c:v>
                </c:pt>
                <c:pt idx="10967">
                  <c:v>3.2341319444453394</c:v>
                </c:pt>
                <c:pt idx="10968">
                  <c:v>3.2343749999995044</c:v>
                </c:pt>
                <c:pt idx="10969">
                  <c:v>3.2346296296304491</c:v>
                </c:pt>
                <c:pt idx="10970">
                  <c:v>3.2348726851846141</c:v>
                </c:pt>
                <c:pt idx="10971">
                  <c:v>3.2351157407387792</c:v>
                </c:pt>
                <c:pt idx="10972">
                  <c:v>3.2353587962929442</c:v>
                </c:pt>
                <c:pt idx="10973">
                  <c:v>3.2356018518543852</c:v>
                </c:pt>
                <c:pt idx="10974">
                  <c:v>3.2358449074085502</c:v>
                </c:pt>
                <c:pt idx="10975">
                  <c:v>3.2360879629627153</c:v>
                </c:pt>
                <c:pt idx="10976">
                  <c:v>3.2363310185168803</c:v>
                </c:pt>
                <c:pt idx="10977">
                  <c:v>3.2365740740710454</c:v>
                </c:pt>
                <c:pt idx="10978">
                  <c:v>3.2368171296324864</c:v>
                </c:pt>
                <c:pt idx="10979">
                  <c:v>3.2370601851866514</c:v>
                </c:pt>
                <c:pt idx="10980">
                  <c:v>3.2373032407408164</c:v>
                </c:pt>
                <c:pt idx="10981">
                  <c:v>3.2375462962949815</c:v>
                </c:pt>
                <c:pt idx="10982">
                  <c:v>3.2377893518491465</c:v>
                </c:pt>
                <c:pt idx="10983">
                  <c:v>3.2380324074033116</c:v>
                </c:pt>
                <c:pt idx="10984">
                  <c:v>3.2382754629647525</c:v>
                </c:pt>
                <c:pt idx="10985">
                  <c:v>3.2385185185189176</c:v>
                </c:pt>
                <c:pt idx="10986">
                  <c:v>3.2387615740730826</c:v>
                </c:pt>
                <c:pt idx="10987">
                  <c:v>3.2390046296272477</c:v>
                </c:pt>
                <c:pt idx="10988">
                  <c:v>3.2392476851814127</c:v>
                </c:pt>
                <c:pt idx="10989">
                  <c:v>3.2394907407428537</c:v>
                </c:pt>
                <c:pt idx="10990">
                  <c:v>3.2397337962970187</c:v>
                </c:pt>
                <c:pt idx="10991">
                  <c:v>3.2399768518511838</c:v>
                </c:pt>
                <c:pt idx="10992">
                  <c:v>3.2402199074053488</c:v>
                </c:pt>
                <c:pt idx="10993">
                  <c:v>3.2404629629595139</c:v>
                </c:pt>
                <c:pt idx="10994">
                  <c:v>3.2407060185209549</c:v>
                </c:pt>
                <c:pt idx="10995">
                  <c:v>3.2409490740751199</c:v>
                </c:pt>
                <c:pt idx="10996">
                  <c:v>3.2411921296292849</c:v>
                </c:pt>
                <c:pt idx="10997">
                  <c:v>3.24143518518345</c:v>
                </c:pt>
                <c:pt idx="10998">
                  <c:v>3.241678240737615</c:v>
                </c:pt>
                <c:pt idx="10999">
                  <c:v>3.241921296299056</c:v>
                </c:pt>
                <c:pt idx="11000">
                  <c:v>3.242164351853221</c:v>
                </c:pt>
                <c:pt idx="11001">
                  <c:v>3.2424074074073861</c:v>
                </c:pt>
                <c:pt idx="11002">
                  <c:v>3.2426504629615511</c:v>
                </c:pt>
                <c:pt idx="11003">
                  <c:v>3.2428935185157162</c:v>
                </c:pt>
                <c:pt idx="11004">
                  <c:v>3.2431365740771572</c:v>
                </c:pt>
                <c:pt idx="11005">
                  <c:v>3.2433796296313222</c:v>
                </c:pt>
                <c:pt idx="11006">
                  <c:v>3.2436226851854872</c:v>
                </c:pt>
                <c:pt idx="11007">
                  <c:v>3.2438657407396523</c:v>
                </c:pt>
                <c:pt idx="11008">
                  <c:v>3.2441087962938173</c:v>
                </c:pt>
                <c:pt idx="11009">
                  <c:v>3.2443518518479824</c:v>
                </c:pt>
                <c:pt idx="11010">
                  <c:v>3.2445949074094234</c:v>
                </c:pt>
                <c:pt idx="11011">
                  <c:v>3.2448379629635884</c:v>
                </c:pt>
                <c:pt idx="11012">
                  <c:v>3.2450810185177534</c:v>
                </c:pt>
                <c:pt idx="11013">
                  <c:v>3.2453240740719185</c:v>
                </c:pt>
                <c:pt idx="11014">
                  <c:v>3.2455671296260835</c:v>
                </c:pt>
                <c:pt idx="11015">
                  <c:v>3.2458101851875245</c:v>
                </c:pt>
                <c:pt idx="11016">
                  <c:v>3.2460532407416895</c:v>
                </c:pt>
                <c:pt idx="11017">
                  <c:v>3.2463078703726342</c:v>
                </c:pt>
                <c:pt idx="11018">
                  <c:v>3.2465509259267993</c:v>
                </c:pt>
                <c:pt idx="11019">
                  <c:v>3.2467939814809643</c:v>
                </c:pt>
                <c:pt idx="11020">
                  <c:v>3.2470370370351294</c:v>
                </c:pt>
                <c:pt idx="11021">
                  <c:v>3.2472800925892944</c:v>
                </c:pt>
                <c:pt idx="11022">
                  <c:v>3.2475231481507354</c:v>
                </c:pt>
                <c:pt idx="11023">
                  <c:v>3.2477662037049004</c:v>
                </c:pt>
                <c:pt idx="11024">
                  <c:v>3.2480092592590655</c:v>
                </c:pt>
                <c:pt idx="11025">
                  <c:v>3.2482523148132305</c:v>
                </c:pt>
                <c:pt idx="11026">
                  <c:v>3.2484953703673956</c:v>
                </c:pt>
                <c:pt idx="11027">
                  <c:v>3.2487384259288365</c:v>
                </c:pt>
                <c:pt idx="11028">
                  <c:v>3.2489814814830016</c:v>
                </c:pt>
                <c:pt idx="11029">
                  <c:v>3.2492245370371666</c:v>
                </c:pt>
                <c:pt idx="11030">
                  <c:v>3.2494675925913317</c:v>
                </c:pt>
                <c:pt idx="11031">
                  <c:v>3.2497106481454967</c:v>
                </c:pt>
                <c:pt idx="11032">
                  <c:v>3.2499537036996617</c:v>
                </c:pt>
                <c:pt idx="11033">
                  <c:v>3.2501967592611027</c:v>
                </c:pt>
                <c:pt idx="11034">
                  <c:v>3.2504398148152678</c:v>
                </c:pt>
                <c:pt idx="11035">
                  <c:v>3.2506828703694328</c:v>
                </c:pt>
                <c:pt idx="11036">
                  <c:v>3.2509259259235979</c:v>
                </c:pt>
                <c:pt idx="11037">
                  <c:v>3.2511689814777629</c:v>
                </c:pt>
                <c:pt idx="11038">
                  <c:v>3.2514120370392039</c:v>
                </c:pt>
                <c:pt idx="11039">
                  <c:v>3.2516550925933689</c:v>
                </c:pt>
                <c:pt idx="11040">
                  <c:v>3.251898148147534</c:v>
                </c:pt>
                <c:pt idx="11041">
                  <c:v>3.252141203701699</c:v>
                </c:pt>
                <c:pt idx="11042">
                  <c:v>3.2523842592558641</c:v>
                </c:pt>
                <c:pt idx="11043">
                  <c:v>3.252627314817305</c:v>
                </c:pt>
                <c:pt idx="11044">
                  <c:v>3.2528703703714701</c:v>
                </c:pt>
                <c:pt idx="11045">
                  <c:v>3.2531134259256351</c:v>
                </c:pt>
                <c:pt idx="11046">
                  <c:v>3.2533564814798002</c:v>
                </c:pt>
                <c:pt idx="11047">
                  <c:v>3.2535995370339652</c:v>
                </c:pt>
                <c:pt idx="11048">
                  <c:v>3.2538425925954062</c:v>
                </c:pt>
                <c:pt idx="11049">
                  <c:v>3.2540856481495712</c:v>
                </c:pt>
                <c:pt idx="11050">
                  <c:v>3.2543287037037363</c:v>
                </c:pt>
                <c:pt idx="11051">
                  <c:v>3.2545717592579013</c:v>
                </c:pt>
                <c:pt idx="11052">
                  <c:v>3.2548148148120664</c:v>
                </c:pt>
                <c:pt idx="11053">
                  <c:v>3.2550578703735074</c:v>
                </c:pt>
                <c:pt idx="11054">
                  <c:v>3.2553009259276724</c:v>
                </c:pt>
                <c:pt idx="11055">
                  <c:v>3.2555439814818374</c:v>
                </c:pt>
                <c:pt idx="11056">
                  <c:v>3.2557870370360025</c:v>
                </c:pt>
                <c:pt idx="11057">
                  <c:v>3.2560300925901675</c:v>
                </c:pt>
                <c:pt idx="11058">
                  <c:v>3.2562731481443326</c:v>
                </c:pt>
                <c:pt idx="11059">
                  <c:v>3.2565162037057735</c:v>
                </c:pt>
                <c:pt idx="11060">
                  <c:v>3.2567592592599386</c:v>
                </c:pt>
                <c:pt idx="11061">
                  <c:v>3.2570023148141036</c:v>
                </c:pt>
                <c:pt idx="11062">
                  <c:v>3.2572453703682687</c:v>
                </c:pt>
                <c:pt idx="11063">
                  <c:v>3.2574884259224337</c:v>
                </c:pt>
                <c:pt idx="11064">
                  <c:v>3.2577314814838747</c:v>
                </c:pt>
                <c:pt idx="11065">
                  <c:v>3.2579745370380397</c:v>
                </c:pt>
                <c:pt idx="11066">
                  <c:v>3.2582291666689844</c:v>
                </c:pt>
                <c:pt idx="11067">
                  <c:v>3.2584722222231495</c:v>
                </c:pt>
                <c:pt idx="11068">
                  <c:v>3.2587152777773145</c:v>
                </c:pt>
                <c:pt idx="11069">
                  <c:v>3.2589583333314796</c:v>
                </c:pt>
                <c:pt idx="11070">
                  <c:v>3.2592013888856446</c:v>
                </c:pt>
                <c:pt idx="11071">
                  <c:v>3.2594444444470856</c:v>
                </c:pt>
                <c:pt idx="11072">
                  <c:v>3.2596875000012506</c:v>
                </c:pt>
                <c:pt idx="11073">
                  <c:v>3.2599305555554157</c:v>
                </c:pt>
                <c:pt idx="11074">
                  <c:v>3.2601736111095807</c:v>
                </c:pt>
                <c:pt idx="11075">
                  <c:v>3.2604166666637457</c:v>
                </c:pt>
                <c:pt idx="11076">
                  <c:v>3.2606597222251867</c:v>
                </c:pt>
                <c:pt idx="11077">
                  <c:v>3.2609027777793518</c:v>
                </c:pt>
                <c:pt idx="11078">
                  <c:v>3.2611458333335168</c:v>
                </c:pt>
                <c:pt idx="11079">
                  <c:v>3.2613888888876819</c:v>
                </c:pt>
                <c:pt idx="11080">
                  <c:v>3.2616319444418469</c:v>
                </c:pt>
                <c:pt idx="11081">
                  <c:v>3.2618749999960119</c:v>
                </c:pt>
                <c:pt idx="11082">
                  <c:v>3.2621180555574529</c:v>
                </c:pt>
                <c:pt idx="11083">
                  <c:v>3.262361111111618</c:v>
                </c:pt>
                <c:pt idx="11084">
                  <c:v>3.262604166665783</c:v>
                </c:pt>
                <c:pt idx="11085">
                  <c:v>3.2628472222199481</c:v>
                </c:pt>
                <c:pt idx="11086">
                  <c:v>3.2630902777741131</c:v>
                </c:pt>
                <c:pt idx="11087">
                  <c:v>3.2633333333355541</c:v>
                </c:pt>
                <c:pt idx="11088">
                  <c:v>3.2635763888897191</c:v>
                </c:pt>
                <c:pt idx="11089">
                  <c:v>3.2638194444438842</c:v>
                </c:pt>
                <c:pt idx="11090">
                  <c:v>3.2640624999980492</c:v>
                </c:pt>
                <c:pt idx="11091">
                  <c:v>3.2643055555522142</c:v>
                </c:pt>
                <c:pt idx="11092">
                  <c:v>3.2645486111136552</c:v>
                </c:pt>
                <c:pt idx="11093">
                  <c:v>3.2647916666678203</c:v>
                </c:pt>
                <c:pt idx="11094">
                  <c:v>3.2650347222219853</c:v>
                </c:pt>
                <c:pt idx="11095">
                  <c:v>3.2652777777761504</c:v>
                </c:pt>
                <c:pt idx="11096">
                  <c:v>3.2655208333303154</c:v>
                </c:pt>
                <c:pt idx="11097">
                  <c:v>3.2657638888917564</c:v>
                </c:pt>
                <c:pt idx="11098">
                  <c:v>3.2660069444459214</c:v>
                </c:pt>
                <c:pt idx="11099">
                  <c:v>3.2662500000000865</c:v>
                </c:pt>
                <c:pt idx="11100">
                  <c:v>3.2664930555542515</c:v>
                </c:pt>
                <c:pt idx="11101">
                  <c:v>3.2667361111084166</c:v>
                </c:pt>
                <c:pt idx="11102">
                  <c:v>3.2669791666625816</c:v>
                </c:pt>
                <c:pt idx="11103">
                  <c:v>3.2672222222240226</c:v>
                </c:pt>
                <c:pt idx="11104">
                  <c:v>3.2674652777781876</c:v>
                </c:pt>
                <c:pt idx="11105">
                  <c:v>3.2677083333323527</c:v>
                </c:pt>
                <c:pt idx="11106">
                  <c:v>3.2679513888865177</c:v>
                </c:pt>
                <c:pt idx="11107">
                  <c:v>3.2681944444406827</c:v>
                </c:pt>
                <c:pt idx="11108">
                  <c:v>3.2684375000021237</c:v>
                </c:pt>
                <c:pt idx="11109">
                  <c:v>3.2686805555562888</c:v>
                </c:pt>
                <c:pt idx="11110">
                  <c:v>3.2689236111104538</c:v>
                </c:pt>
                <c:pt idx="11111">
                  <c:v>3.2691666666646189</c:v>
                </c:pt>
                <c:pt idx="11112">
                  <c:v>3.2694097222187839</c:v>
                </c:pt>
                <c:pt idx="11113">
                  <c:v>3.2696527777802249</c:v>
                </c:pt>
                <c:pt idx="11114">
                  <c:v>3.2699074074038936</c:v>
                </c:pt>
                <c:pt idx="11115">
                  <c:v>3.2701504629653346</c:v>
                </c:pt>
                <c:pt idx="11116">
                  <c:v>3.2703935185194997</c:v>
                </c:pt>
                <c:pt idx="11117">
                  <c:v>3.2706365740736647</c:v>
                </c:pt>
                <c:pt idx="11118">
                  <c:v>3.2708796296278297</c:v>
                </c:pt>
                <c:pt idx="11119">
                  <c:v>3.2711226851819948</c:v>
                </c:pt>
                <c:pt idx="11120">
                  <c:v>3.2713657407434358</c:v>
                </c:pt>
                <c:pt idx="11121">
                  <c:v>3.2716087962976008</c:v>
                </c:pt>
                <c:pt idx="11122">
                  <c:v>3.2718518518517659</c:v>
                </c:pt>
                <c:pt idx="11123">
                  <c:v>3.2720949074059309</c:v>
                </c:pt>
                <c:pt idx="11124">
                  <c:v>3.2723379629600959</c:v>
                </c:pt>
                <c:pt idx="11125">
                  <c:v>3.2725810185215369</c:v>
                </c:pt>
                <c:pt idx="11126">
                  <c:v>3.272824074075702</c:v>
                </c:pt>
                <c:pt idx="11127">
                  <c:v>3.273067129629867</c:v>
                </c:pt>
                <c:pt idx="11128">
                  <c:v>3.2733101851840321</c:v>
                </c:pt>
                <c:pt idx="11129">
                  <c:v>3.2735532407381971</c:v>
                </c:pt>
                <c:pt idx="11130">
                  <c:v>3.2737962962923621</c:v>
                </c:pt>
                <c:pt idx="11131">
                  <c:v>3.2740393518538031</c:v>
                </c:pt>
                <c:pt idx="11132">
                  <c:v>3.2742824074079682</c:v>
                </c:pt>
                <c:pt idx="11133">
                  <c:v>3.2745254629621332</c:v>
                </c:pt>
                <c:pt idx="11134">
                  <c:v>3.2747685185162982</c:v>
                </c:pt>
                <c:pt idx="11135">
                  <c:v>3.2750115740704633</c:v>
                </c:pt>
                <c:pt idx="11136">
                  <c:v>3.2752546296319043</c:v>
                </c:pt>
                <c:pt idx="11137">
                  <c:v>3.2754976851860693</c:v>
                </c:pt>
                <c:pt idx="11138">
                  <c:v>3.2757407407402344</c:v>
                </c:pt>
                <c:pt idx="11139">
                  <c:v>3.2759837962943994</c:v>
                </c:pt>
                <c:pt idx="11140">
                  <c:v>3.2762268518485644</c:v>
                </c:pt>
                <c:pt idx="11141">
                  <c:v>3.2764699074100054</c:v>
                </c:pt>
                <c:pt idx="11142">
                  <c:v>3.2767129629641705</c:v>
                </c:pt>
                <c:pt idx="11143">
                  <c:v>3.2769560185183355</c:v>
                </c:pt>
                <c:pt idx="11144">
                  <c:v>3.2771990740725006</c:v>
                </c:pt>
                <c:pt idx="11145">
                  <c:v>3.2774421296266656</c:v>
                </c:pt>
                <c:pt idx="11146">
                  <c:v>3.2776851851881066</c:v>
                </c:pt>
                <c:pt idx="11147">
                  <c:v>3.2779282407422716</c:v>
                </c:pt>
                <c:pt idx="11148">
                  <c:v>3.2781712962964367</c:v>
                </c:pt>
                <c:pt idx="11149">
                  <c:v>3.2784143518506017</c:v>
                </c:pt>
                <c:pt idx="11150">
                  <c:v>3.2786574074047667</c:v>
                </c:pt>
                <c:pt idx="11151">
                  <c:v>3.2789004629589318</c:v>
                </c:pt>
                <c:pt idx="11152">
                  <c:v>3.2791435185203728</c:v>
                </c:pt>
                <c:pt idx="11153">
                  <c:v>3.2793865740745378</c:v>
                </c:pt>
                <c:pt idx="11154">
                  <c:v>3.2796296296287029</c:v>
                </c:pt>
                <c:pt idx="11155">
                  <c:v>3.2798726851828679</c:v>
                </c:pt>
                <c:pt idx="11156">
                  <c:v>3.2801157407370329</c:v>
                </c:pt>
                <c:pt idx="11157">
                  <c:v>3.2803587962984739</c:v>
                </c:pt>
                <c:pt idx="11158">
                  <c:v>3.280601851852639</c:v>
                </c:pt>
                <c:pt idx="11159">
                  <c:v>3.280844907406804</c:v>
                </c:pt>
                <c:pt idx="11160">
                  <c:v>3.2810879629609691</c:v>
                </c:pt>
                <c:pt idx="11161">
                  <c:v>3.2813310185151341</c:v>
                </c:pt>
                <c:pt idx="11162">
                  <c:v>3.2815856481460788</c:v>
                </c:pt>
                <c:pt idx="11163">
                  <c:v>3.2818287037002438</c:v>
                </c:pt>
                <c:pt idx="11164">
                  <c:v>3.2820717592616848</c:v>
                </c:pt>
                <c:pt idx="11165">
                  <c:v>3.2823148148158499</c:v>
                </c:pt>
                <c:pt idx="11166">
                  <c:v>3.2825578703700149</c:v>
                </c:pt>
                <c:pt idx="11167">
                  <c:v>3.2828009259241799</c:v>
                </c:pt>
                <c:pt idx="11168">
                  <c:v>3.283043981478345</c:v>
                </c:pt>
                <c:pt idx="11169">
                  <c:v>3.283287037039786</c:v>
                </c:pt>
                <c:pt idx="11170">
                  <c:v>3.283530092593951</c:v>
                </c:pt>
                <c:pt idx="11171">
                  <c:v>3.2837731481481161</c:v>
                </c:pt>
                <c:pt idx="11172">
                  <c:v>3.2840162037022811</c:v>
                </c:pt>
                <c:pt idx="11173">
                  <c:v>3.2842592592564461</c:v>
                </c:pt>
                <c:pt idx="11174">
                  <c:v>3.2845023148178871</c:v>
                </c:pt>
                <c:pt idx="11175">
                  <c:v>3.2847453703720522</c:v>
                </c:pt>
                <c:pt idx="11176">
                  <c:v>3.2849884259262172</c:v>
                </c:pt>
                <c:pt idx="11177">
                  <c:v>3.2852314814803822</c:v>
                </c:pt>
                <c:pt idx="11178">
                  <c:v>3.2854745370345473</c:v>
                </c:pt>
                <c:pt idx="11179">
                  <c:v>3.2857175925887123</c:v>
                </c:pt>
                <c:pt idx="11180">
                  <c:v>3.2859606481501533</c:v>
                </c:pt>
                <c:pt idx="11181">
                  <c:v>3.2862037037043184</c:v>
                </c:pt>
                <c:pt idx="11182">
                  <c:v>3.2864467592584834</c:v>
                </c:pt>
                <c:pt idx="11183">
                  <c:v>3.2866898148126484</c:v>
                </c:pt>
                <c:pt idx="11184">
                  <c:v>3.2869328703668135</c:v>
                </c:pt>
                <c:pt idx="11185">
                  <c:v>3.2871759259282545</c:v>
                </c:pt>
                <c:pt idx="11186">
                  <c:v>3.2874189814824195</c:v>
                </c:pt>
                <c:pt idx="11187">
                  <c:v>3.2876620370365846</c:v>
                </c:pt>
                <c:pt idx="11188">
                  <c:v>3.2879050925907496</c:v>
                </c:pt>
                <c:pt idx="11189">
                  <c:v>3.2881481481449146</c:v>
                </c:pt>
                <c:pt idx="11190">
                  <c:v>3.2883912037063556</c:v>
                </c:pt>
                <c:pt idx="11191">
                  <c:v>3.2886342592605207</c:v>
                </c:pt>
                <c:pt idx="11192">
                  <c:v>3.2888773148146857</c:v>
                </c:pt>
                <c:pt idx="11193">
                  <c:v>3.2891203703688507</c:v>
                </c:pt>
                <c:pt idx="11194">
                  <c:v>3.2893634259230158</c:v>
                </c:pt>
                <c:pt idx="11195">
                  <c:v>3.2896064814844568</c:v>
                </c:pt>
                <c:pt idx="11196">
                  <c:v>3.2898495370386218</c:v>
                </c:pt>
                <c:pt idx="11197">
                  <c:v>3.2900925925927869</c:v>
                </c:pt>
                <c:pt idx="11198">
                  <c:v>3.2903356481469519</c:v>
                </c:pt>
                <c:pt idx="11199">
                  <c:v>3.2905787037011169</c:v>
                </c:pt>
                <c:pt idx="11200">
                  <c:v>3.290821759255282</c:v>
                </c:pt>
                <c:pt idx="11201">
                  <c:v>3.291064814816723</c:v>
                </c:pt>
                <c:pt idx="11202">
                  <c:v>3.291307870370888</c:v>
                </c:pt>
                <c:pt idx="11203">
                  <c:v>3.2915509259250531</c:v>
                </c:pt>
                <c:pt idx="11204">
                  <c:v>3.2917939814792181</c:v>
                </c:pt>
                <c:pt idx="11205">
                  <c:v>3.2920370370333831</c:v>
                </c:pt>
                <c:pt idx="11206">
                  <c:v>3.2922800925948241</c:v>
                </c:pt>
                <c:pt idx="11207">
                  <c:v>3.2925231481489892</c:v>
                </c:pt>
                <c:pt idx="11208">
                  <c:v>3.2927662037031542</c:v>
                </c:pt>
                <c:pt idx="11209">
                  <c:v>3.2930092592573192</c:v>
                </c:pt>
                <c:pt idx="11210">
                  <c:v>3.2932523148114843</c:v>
                </c:pt>
                <c:pt idx="11211">
                  <c:v>3.293506944442429</c:v>
                </c:pt>
                <c:pt idx="11212">
                  <c:v>3.293749999996594</c:v>
                </c:pt>
                <c:pt idx="11213">
                  <c:v>3.293993055558035</c:v>
                </c:pt>
                <c:pt idx="11214">
                  <c:v>3.2942361111122</c:v>
                </c:pt>
                <c:pt idx="11215">
                  <c:v>3.2944791666663651</c:v>
                </c:pt>
                <c:pt idx="11216">
                  <c:v>3.2947222222205301</c:v>
                </c:pt>
                <c:pt idx="11217">
                  <c:v>3.2949652777746952</c:v>
                </c:pt>
                <c:pt idx="11218">
                  <c:v>3.2952083333361362</c:v>
                </c:pt>
                <c:pt idx="11219">
                  <c:v>3.2954513888903012</c:v>
                </c:pt>
                <c:pt idx="11220">
                  <c:v>3.2956944444444662</c:v>
                </c:pt>
                <c:pt idx="11221">
                  <c:v>3.2959374999986313</c:v>
                </c:pt>
                <c:pt idx="11222">
                  <c:v>3.2961805555527963</c:v>
                </c:pt>
                <c:pt idx="11223">
                  <c:v>3.2964236111142373</c:v>
                </c:pt>
                <c:pt idx="11224">
                  <c:v>3.2966666666684024</c:v>
                </c:pt>
                <c:pt idx="11225">
                  <c:v>3.2969097222225674</c:v>
                </c:pt>
                <c:pt idx="11226">
                  <c:v>3.2971527777767324</c:v>
                </c:pt>
                <c:pt idx="11227">
                  <c:v>3.2973958333308975</c:v>
                </c:pt>
                <c:pt idx="11228">
                  <c:v>3.2976388888850625</c:v>
                </c:pt>
                <c:pt idx="11229">
                  <c:v>3.2978819444465035</c:v>
                </c:pt>
                <c:pt idx="11230">
                  <c:v>3.2981250000006685</c:v>
                </c:pt>
                <c:pt idx="11231">
                  <c:v>3.2983680555548336</c:v>
                </c:pt>
                <c:pt idx="11232">
                  <c:v>3.2986111111089986</c:v>
                </c:pt>
                <c:pt idx="11233">
                  <c:v>3.2988541666631637</c:v>
                </c:pt>
                <c:pt idx="11234">
                  <c:v>3.2990972222246047</c:v>
                </c:pt>
                <c:pt idx="11235">
                  <c:v>3.2993402777787697</c:v>
                </c:pt>
                <c:pt idx="11236">
                  <c:v>3.2995833333329347</c:v>
                </c:pt>
                <c:pt idx="11237">
                  <c:v>3.2998263888870998</c:v>
                </c:pt>
                <c:pt idx="11238">
                  <c:v>3.3000694444412648</c:v>
                </c:pt>
                <c:pt idx="11239">
                  <c:v>3.3003125000027058</c:v>
                </c:pt>
                <c:pt idx="11240">
                  <c:v>3.3005555555568709</c:v>
                </c:pt>
                <c:pt idx="11241">
                  <c:v>3.3007986111110359</c:v>
                </c:pt>
                <c:pt idx="11242">
                  <c:v>3.3010416666652009</c:v>
                </c:pt>
                <c:pt idx="11243">
                  <c:v>3.301284722219366</c:v>
                </c:pt>
                <c:pt idx="11244">
                  <c:v>3.301527777780807</c:v>
                </c:pt>
                <c:pt idx="11245">
                  <c:v>3.301770833334972</c:v>
                </c:pt>
                <c:pt idx="11246">
                  <c:v>3.302013888889137</c:v>
                </c:pt>
                <c:pt idx="11247">
                  <c:v>3.3022569444433021</c:v>
                </c:pt>
                <c:pt idx="11248">
                  <c:v>3.3024999999974671</c:v>
                </c:pt>
                <c:pt idx="11249">
                  <c:v>3.3027430555516322</c:v>
                </c:pt>
                <c:pt idx="11250">
                  <c:v>3.3029861111130732</c:v>
                </c:pt>
                <c:pt idx="11251">
                  <c:v>3.3032291666672382</c:v>
                </c:pt>
                <c:pt idx="11252">
                  <c:v>3.3034722222214032</c:v>
                </c:pt>
                <c:pt idx="11253">
                  <c:v>3.3037152777755683</c:v>
                </c:pt>
                <c:pt idx="11254">
                  <c:v>3.3039583333297333</c:v>
                </c:pt>
                <c:pt idx="11255">
                  <c:v>3.3042013888911743</c:v>
                </c:pt>
                <c:pt idx="11256">
                  <c:v>3.3044444444453394</c:v>
                </c:pt>
                <c:pt idx="11257">
                  <c:v>3.3046874999995044</c:v>
                </c:pt>
                <c:pt idx="11258">
                  <c:v>3.3049305555536694</c:v>
                </c:pt>
                <c:pt idx="11259">
                  <c:v>3.3051851851846141</c:v>
                </c:pt>
                <c:pt idx="11260">
                  <c:v>3.3054282407387792</c:v>
                </c:pt>
                <c:pt idx="11261">
                  <c:v>3.3056712962929442</c:v>
                </c:pt>
                <c:pt idx="11262">
                  <c:v>3.3059143518543852</c:v>
                </c:pt>
                <c:pt idx="11263">
                  <c:v>3.3061574074085502</c:v>
                </c:pt>
                <c:pt idx="11264">
                  <c:v>3.3064004629627153</c:v>
                </c:pt>
                <c:pt idx="11265">
                  <c:v>3.3066435185168803</c:v>
                </c:pt>
                <c:pt idx="11266">
                  <c:v>3.3068865740710454</c:v>
                </c:pt>
                <c:pt idx="11267">
                  <c:v>3.3071296296324864</c:v>
                </c:pt>
                <c:pt idx="11268">
                  <c:v>3.3073726851866514</c:v>
                </c:pt>
                <c:pt idx="11269">
                  <c:v>3.3076157407408164</c:v>
                </c:pt>
                <c:pt idx="11270">
                  <c:v>3.3078587962949815</c:v>
                </c:pt>
                <c:pt idx="11271">
                  <c:v>3.3081018518491465</c:v>
                </c:pt>
                <c:pt idx="11272">
                  <c:v>3.3083449074033116</c:v>
                </c:pt>
                <c:pt idx="11273">
                  <c:v>3.3085879629647525</c:v>
                </c:pt>
                <c:pt idx="11274">
                  <c:v>3.3088310185189176</c:v>
                </c:pt>
                <c:pt idx="11275">
                  <c:v>3.3090740740730826</c:v>
                </c:pt>
                <c:pt idx="11276">
                  <c:v>3.3093171296272477</c:v>
                </c:pt>
                <c:pt idx="11277">
                  <c:v>3.3095601851814127</c:v>
                </c:pt>
                <c:pt idx="11278">
                  <c:v>3.3098032407428537</c:v>
                </c:pt>
                <c:pt idx="11279">
                  <c:v>3.3100462962970187</c:v>
                </c:pt>
                <c:pt idx="11280">
                  <c:v>3.3102893518511838</c:v>
                </c:pt>
                <c:pt idx="11281">
                  <c:v>3.3105324074053488</c:v>
                </c:pt>
                <c:pt idx="11282">
                  <c:v>3.3107754629595139</c:v>
                </c:pt>
                <c:pt idx="11283">
                  <c:v>3.3110185185209549</c:v>
                </c:pt>
                <c:pt idx="11284">
                  <c:v>3.3112615740751199</c:v>
                </c:pt>
                <c:pt idx="11285">
                  <c:v>3.3115046296292849</c:v>
                </c:pt>
                <c:pt idx="11286">
                  <c:v>3.31174768518345</c:v>
                </c:pt>
                <c:pt idx="11287">
                  <c:v>3.311990740737615</c:v>
                </c:pt>
                <c:pt idx="11288">
                  <c:v>3.312233796299056</c:v>
                </c:pt>
                <c:pt idx="11289">
                  <c:v>3.312476851853221</c:v>
                </c:pt>
                <c:pt idx="11290">
                  <c:v>3.3127199074073861</c:v>
                </c:pt>
                <c:pt idx="11291">
                  <c:v>3.3129629629615511</c:v>
                </c:pt>
                <c:pt idx="11292">
                  <c:v>3.3132060185157162</c:v>
                </c:pt>
                <c:pt idx="11293">
                  <c:v>3.3134490740771572</c:v>
                </c:pt>
                <c:pt idx="11294">
                  <c:v>3.3136921296313222</c:v>
                </c:pt>
                <c:pt idx="11295">
                  <c:v>3.3139351851854872</c:v>
                </c:pt>
                <c:pt idx="11296">
                  <c:v>3.3141782407396523</c:v>
                </c:pt>
                <c:pt idx="11297">
                  <c:v>3.3144212962938173</c:v>
                </c:pt>
                <c:pt idx="11298">
                  <c:v>3.3146643518479824</c:v>
                </c:pt>
                <c:pt idx="11299">
                  <c:v>3.3149074074094234</c:v>
                </c:pt>
                <c:pt idx="11300">
                  <c:v>3.3151504629635884</c:v>
                </c:pt>
                <c:pt idx="11301">
                  <c:v>3.3153935185177534</c:v>
                </c:pt>
                <c:pt idx="11302">
                  <c:v>3.3156365740719185</c:v>
                </c:pt>
                <c:pt idx="11303">
                  <c:v>3.3158796296260835</c:v>
                </c:pt>
                <c:pt idx="11304">
                  <c:v>3.3161226851875245</c:v>
                </c:pt>
                <c:pt idx="11305">
                  <c:v>3.3163657407416895</c:v>
                </c:pt>
                <c:pt idx="11306">
                  <c:v>3.3166087962958546</c:v>
                </c:pt>
                <c:pt idx="11307">
                  <c:v>3.3168518518500196</c:v>
                </c:pt>
                <c:pt idx="11308">
                  <c:v>3.3171064814809643</c:v>
                </c:pt>
                <c:pt idx="11309">
                  <c:v>3.3173495370351294</c:v>
                </c:pt>
                <c:pt idx="11310">
                  <c:v>3.3175925925892944</c:v>
                </c:pt>
                <c:pt idx="11311">
                  <c:v>3.3178356481507354</c:v>
                </c:pt>
                <c:pt idx="11312">
                  <c:v>3.3180787037049004</c:v>
                </c:pt>
                <c:pt idx="11313">
                  <c:v>3.3183217592590655</c:v>
                </c:pt>
                <c:pt idx="11314">
                  <c:v>3.3185648148132305</c:v>
                </c:pt>
                <c:pt idx="11315">
                  <c:v>3.3188078703673956</c:v>
                </c:pt>
                <c:pt idx="11316">
                  <c:v>3.3190509259288365</c:v>
                </c:pt>
                <c:pt idx="11317">
                  <c:v>3.3192939814830016</c:v>
                </c:pt>
                <c:pt idx="11318">
                  <c:v>3.3195370370371666</c:v>
                </c:pt>
                <c:pt idx="11319">
                  <c:v>3.3197800925913317</c:v>
                </c:pt>
                <c:pt idx="11320">
                  <c:v>3.3200231481454967</c:v>
                </c:pt>
                <c:pt idx="11321">
                  <c:v>3.3202662036996617</c:v>
                </c:pt>
                <c:pt idx="11322">
                  <c:v>3.3205092592611027</c:v>
                </c:pt>
                <c:pt idx="11323">
                  <c:v>3.3207523148152678</c:v>
                </c:pt>
                <c:pt idx="11324">
                  <c:v>3.3209953703694328</c:v>
                </c:pt>
                <c:pt idx="11325">
                  <c:v>3.3212384259235979</c:v>
                </c:pt>
                <c:pt idx="11326">
                  <c:v>3.3214814814777629</c:v>
                </c:pt>
                <c:pt idx="11327">
                  <c:v>3.3217245370392039</c:v>
                </c:pt>
                <c:pt idx="11328">
                  <c:v>3.3219675925933689</c:v>
                </c:pt>
                <c:pt idx="11329">
                  <c:v>3.322210648147534</c:v>
                </c:pt>
                <c:pt idx="11330">
                  <c:v>3.322453703701699</c:v>
                </c:pt>
                <c:pt idx="11331">
                  <c:v>3.3226967592558641</c:v>
                </c:pt>
                <c:pt idx="11332">
                  <c:v>3.322939814817305</c:v>
                </c:pt>
                <c:pt idx="11333">
                  <c:v>3.3231828703714701</c:v>
                </c:pt>
                <c:pt idx="11334">
                  <c:v>3.3234259259256351</c:v>
                </c:pt>
                <c:pt idx="11335">
                  <c:v>3.3236689814798002</c:v>
                </c:pt>
                <c:pt idx="11336">
                  <c:v>3.3239120370339652</c:v>
                </c:pt>
                <c:pt idx="11337">
                  <c:v>3.3241550925954062</c:v>
                </c:pt>
                <c:pt idx="11338">
                  <c:v>3.3243981481495712</c:v>
                </c:pt>
                <c:pt idx="11339">
                  <c:v>3.3246412037037363</c:v>
                </c:pt>
                <c:pt idx="11340">
                  <c:v>3.3248842592579013</c:v>
                </c:pt>
                <c:pt idx="11341">
                  <c:v>3.3251273148120664</c:v>
                </c:pt>
                <c:pt idx="11342">
                  <c:v>3.3253703703735074</c:v>
                </c:pt>
                <c:pt idx="11343">
                  <c:v>3.3256134259276724</c:v>
                </c:pt>
                <c:pt idx="11344">
                  <c:v>3.3258564814818374</c:v>
                </c:pt>
                <c:pt idx="11345">
                  <c:v>3.3260995370360025</c:v>
                </c:pt>
                <c:pt idx="11346">
                  <c:v>3.3263425925901675</c:v>
                </c:pt>
                <c:pt idx="11347">
                  <c:v>3.3265856481443326</c:v>
                </c:pt>
                <c:pt idx="11348">
                  <c:v>3.3268287037057735</c:v>
                </c:pt>
                <c:pt idx="11349">
                  <c:v>3.3270717592599386</c:v>
                </c:pt>
                <c:pt idx="11350">
                  <c:v>3.3273148148141036</c:v>
                </c:pt>
                <c:pt idx="11351">
                  <c:v>3.3275578703682687</c:v>
                </c:pt>
                <c:pt idx="11352">
                  <c:v>3.3278009259224337</c:v>
                </c:pt>
                <c:pt idx="11353">
                  <c:v>3.3280439814838747</c:v>
                </c:pt>
                <c:pt idx="11354">
                  <c:v>3.3282870370380397</c:v>
                </c:pt>
                <c:pt idx="11355">
                  <c:v>3.3285300925922048</c:v>
                </c:pt>
                <c:pt idx="11356">
                  <c:v>3.3287847222231495</c:v>
                </c:pt>
                <c:pt idx="11357">
                  <c:v>3.3290277777773145</c:v>
                </c:pt>
                <c:pt idx="11358">
                  <c:v>3.3292708333314796</c:v>
                </c:pt>
                <c:pt idx="11359">
                  <c:v>3.3295138888856446</c:v>
                </c:pt>
                <c:pt idx="11360">
                  <c:v>3.3297569444470856</c:v>
                </c:pt>
                <c:pt idx="11361">
                  <c:v>3.3300000000012506</c:v>
                </c:pt>
                <c:pt idx="11362">
                  <c:v>3.3302430555554157</c:v>
                </c:pt>
                <c:pt idx="11363">
                  <c:v>3.3304861111095807</c:v>
                </c:pt>
                <c:pt idx="11364">
                  <c:v>3.3307291666637457</c:v>
                </c:pt>
                <c:pt idx="11365">
                  <c:v>3.3309722222251867</c:v>
                </c:pt>
                <c:pt idx="11366">
                  <c:v>3.3312152777793518</c:v>
                </c:pt>
                <c:pt idx="11367">
                  <c:v>3.3314583333335168</c:v>
                </c:pt>
                <c:pt idx="11368">
                  <c:v>3.3317013888876819</c:v>
                </c:pt>
                <c:pt idx="11369">
                  <c:v>3.3319444444418469</c:v>
                </c:pt>
                <c:pt idx="11370">
                  <c:v>3.3321874999960119</c:v>
                </c:pt>
                <c:pt idx="11371">
                  <c:v>3.3324305555574529</c:v>
                </c:pt>
                <c:pt idx="11372">
                  <c:v>3.332673611111618</c:v>
                </c:pt>
                <c:pt idx="11373">
                  <c:v>3.332916666665783</c:v>
                </c:pt>
                <c:pt idx="11374">
                  <c:v>3.3331597222199481</c:v>
                </c:pt>
                <c:pt idx="11375">
                  <c:v>3.3334027777741131</c:v>
                </c:pt>
                <c:pt idx="11376">
                  <c:v>3.3336458333355541</c:v>
                </c:pt>
                <c:pt idx="11377">
                  <c:v>3.3338888888897191</c:v>
                </c:pt>
                <c:pt idx="11378">
                  <c:v>3.3341319444438842</c:v>
                </c:pt>
                <c:pt idx="11379">
                  <c:v>3.3343749999980492</c:v>
                </c:pt>
                <c:pt idx="11380">
                  <c:v>3.3346180555522142</c:v>
                </c:pt>
                <c:pt idx="11381">
                  <c:v>3.3348611111136552</c:v>
                </c:pt>
                <c:pt idx="11382">
                  <c:v>3.3351041666678203</c:v>
                </c:pt>
                <c:pt idx="11383">
                  <c:v>3.3353472222219853</c:v>
                </c:pt>
                <c:pt idx="11384">
                  <c:v>3.3355902777761504</c:v>
                </c:pt>
                <c:pt idx="11385">
                  <c:v>3.3358333333303154</c:v>
                </c:pt>
                <c:pt idx="11386">
                  <c:v>3.3360763888917564</c:v>
                </c:pt>
                <c:pt idx="11387">
                  <c:v>3.3363194444459214</c:v>
                </c:pt>
                <c:pt idx="11388">
                  <c:v>3.3365625000000865</c:v>
                </c:pt>
                <c:pt idx="11389">
                  <c:v>3.3368055555542515</c:v>
                </c:pt>
                <c:pt idx="11390">
                  <c:v>3.3370486111084166</c:v>
                </c:pt>
                <c:pt idx="11391">
                  <c:v>3.3372916666625816</c:v>
                </c:pt>
                <c:pt idx="11392">
                  <c:v>3.3375347222240226</c:v>
                </c:pt>
                <c:pt idx="11393">
                  <c:v>3.3377777777781876</c:v>
                </c:pt>
                <c:pt idx="11394">
                  <c:v>3.3380208333323527</c:v>
                </c:pt>
                <c:pt idx="11395">
                  <c:v>3.3382638888865177</c:v>
                </c:pt>
                <c:pt idx="11396">
                  <c:v>3.3385069444406827</c:v>
                </c:pt>
                <c:pt idx="11397">
                  <c:v>3.3387500000021237</c:v>
                </c:pt>
                <c:pt idx="11398">
                  <c:v>3.3389930555562888</c:v>
                </c:pt>
                <c:pt idx="11399">
                  <c:v>3.3392361111104538</c:v>
                </c:pt>
                <c:pt idx="11400">
                  <c:v>3.3394791666646189</c:v>
                </c:pt>
                <c:pt idx="11401">
                  <c:v>3.3397222222187839</c:v>
                </c:pt>
                <c:pt idx="11402">
                  <c:v>3.3399652777802249</c:v>
                </c:pt>
                <c:pt idx="11403">
                  <c:v>3.3402083333343899</c:v>
                </c:pt>
                <c:pt idx="11404">
                  <c:v>3.3404629629653346</c:v>
                </c:pt>
                <c:pt idx="11405">
                  <c:v>3.3407060185194997</c:v>
                </c:pt>
                <c:pt idx="11406">
                  <c:v>3.3409490740736647</c:v>
                </c:pt>
                <c:pt idx="11407">
                  <c:v>3.3411921296278297</c:v>
                </c:pt>
                <c:pt idx="11408">
                  <c:v>3.3414351851819948</c:v>
                </c:pt>
                <c:pt idx="11409">
                  <c:v>3.3416782407434358</c:v>
                </c:pt>
                <c:pt idx="11410">
                  <c:v>3.3419212962976008</c:v>
                </c:pt>
                <c:pt idx="11411">
                  <c:v>3.3421643518517659</c:v>
                </c:pt>
                <c:pt idx="11412">
                  <c:v>3.3424074074059309</c:v>
                </c:pt>
                <c:pt idx="11413">
                  <c:v>3.3426504629600959</c:v>
                </c:pt>
                <c:pt idx="11414">
                  <c:v>3.3428935185215369</c:v>
                </c:pt>
                <c:pt idx="11415">
                  <c:v>3.343136574075702</c:v>
                </c:pt>
                <c:pt idx="11416">
                  <c:v>3.343379629629867</c:v>
                </c:pt>
                <c:pt idx="11417">
                  <c:v>3.3436226851840321</c:v>
                </c:pt>
                <c:pt idx="11418">
                  <c:v>3.3438657407381971</c:v>
                </c:pt>
                <c:pt idx="11419">
                  <c:v>3.3441087962923621</c:v>
                </c:pt>
                <c:pt idx="11420">
                  <c:v>3.3443518518538031</c:v>
                </c:pt>
                <c:pt idx="11421">
                  <c:v>3.3445949074079682</c:v>
                </c:pt>
                <c:pt idx="11422">
                  <c:v>3.3448379629621332</c:v>
                </c:pt>
                <c:pt idx="11423">
                  <c:v>3.3450810185162982</c:v>
                </c:pt>
                <c:pt idx="11424">
                  <c:v>3.3453240740704633</c:v>
                </c:pt>
                <c:pt idx="11425">
                  <c:v>3.3455671296319043</c:v>
                </c:pt>
                <c:pt idx="11426">
                  <c:v>3.3458101851860693</c:v>
                </c:pt>
                <c:pt idx="11427">
                  <c:v>3.3460532407402344</c:v>
                </c:pt>
                <c:pt idx="11428">
                  <c:v>3.3462962962943994</c:v>
                </c:pt>
                <c:pt idx="11429">
                  <c:v>3.3465393518485644</c:v>
                </c:pt>
                <c:pt idx="11430">
                  <c:v>3.3467824074100054</c:v>
                </c:pt>
                <c:pt idx="11431">
                  <c:v>3.3470254629641705</c:v>
                </c:pt>
                <c:pt idx="11432">
                  <c:v>3.3472685185183355</c:v>
                </c:pt>
                <c:pt idx="11433">
                  <c:v>3.3475115740725006</c:v>
                </c:pt>
                <c:pt idx="11434">
                  <c:v>3.3477546296266656</c:v>
                </c:pt>
                <c:pt idx="11435">
                  <c:v>3.3479976851881066</c:v>
                </c:pt>
                <c:pt idx="11436">
                  <c:v>3.3482407407422716</c:v>
                </c:pt>
                <c:pt idx="11437">
                  <c:v>3.3484837962964367</c:v>
                </c:pt>
                <c:pt idx="11438">
                  <c:v>3.3487268518506017</c:v>
                </c:pt>
                <c:pt idx="11439">
                  <c:v>3.3489699074047667</c:v>
                </c:pt>
                <c:pt idx="11440">
                  <c:v>3.3492129629589318</c:v>
                </c:pt>
                <c:pt idx="11441">
                  <c:v>3.3494560185203728</c:v>
                </c:pt>
                <c:pt idx="11442">
                  <c:v>3.3496990740745378</c:v>
                </c:pt>
                <c:pt idx="11443">
                  <c:v>3.3499421296287029</c:v>
                </c:pt>
                <c:pt idx="11444">
                  <c:v>3.3501851851828679</c:v>
                </c:pt>
                <c:pt idx="11445">
                  <c:v>3.3504282407370329</c:v>
                </c:pt>
                <c:pt idx="11446">
                  <c:v>3.3506712962984739</c:v>
                </c:pt>
                <c:pt idx="11447">
                  <c:v>3.350914351852639</c:v>
                </c:pt>
                <c:pt idx="11448">
                  <c:v>3.351157407406804</c:v>
                </c:pt>
                <c:pt idx="11449">
                  <c:v>3.3514004629609691</c:v>
                </c:pt>
                <c:pt idx="11450">
                  <c:v>3.3516435185151341</c:v>
                </c:pt>
                <c:pt idx="11451">
                  <c:v>3.3518865740765751</c:v>
                </c:pt>
                <c:pt idx="11452">
                  <c:v>3.3521296296307401</c:v>
                </c:pt>
                <c:pt idx="11453">
                  <c:v>3.3523842592616848</c:v>
                </c:pt>
                <c:pt idx="11454">
                  <c:v>3.3526273148158499</c:v>
                </c:pt>
                <c:pt idx="11455">
                  <c:v>3.3528703703700149</c:v>
                </c:pt>
                <c:pt idx="11456">
                  <c:v>3.3531134259241799</c:v>
                </c:pt>
                <c:pt idx="11457">
                  <c:v>3.353356481478345</c:v>
                </c:pt>
                <c:pt idx="11458">
                  <c:v>3.353599537039786</c:v>
                </c:pt>
                <c:pt idx="11459">
                  <c:v>3.353842592593951</c:v>
                </c:pt>
                <c:pt idx="11460">
                  <c:v>3.3540856481481161</c:v>
                </c:pt>
                <c:pt idx="11461">
                  <c:v>3.3543287037022811</c:v>
                </c:pt>
                <c:pt idx="11462">
                  <c:v>3.3545717592564461</c:v>
                </c:pt>
                <c:pt idx="11463">
                  <c:v>3.3548148148178871</c:v>
                </c:pt>
                <c:pt idx="11464">
                  <c:v>3.3550578703720522</c:v>
                </c:pt>
                <c:pt idx="11465">
                  <c:v>3.3553009259262172</c:v>
                </c:pt>
                <c:pt idx="11466">
                  <c:v>3.3555439814803822</c:v>
                </c:pt>
                <c:pt idx="11467">
                  <c:v>3.3557870370345473</c:v>
                </c:pt>
                <c:pt idx="11468">
                  <c:v>3.3560300925887123</c:v>
                </c:pt>
                <c:pt idx="11469">
                  <c:v>3.3562731481501533</c:v>
                </c:pt>
                <c:pt idx="11470">
                  <c:v>3.3565162037043184</c:v>
                </c:pt>
                <c:pt idx="11471">
                  <c:v>3.3567592592584834</c:v>
                </c:pt>
                <c:pt idx="11472">
                  <c:v>3.3570023148126484</c:v>
                </c:pt>
                <c:pt idx="11473">
                  <c:v>3.3572453703668135</c:v>
                </c:pt>
                <c:pt idx="11474">
                  <c:v>3.3574884259282545</c:v>
                </c:pt>
                <c:pt idx="11475">
                  <c:v>3.3577314814824195</c:v>
                </c:pt>
                <c:pt idx="11476">
                  <c:v>3.3579745370365846</c:v>
                </c:pt>
                <c:pt idx="11477">
                  <c:v>3.3582175925907496</c:v>
                </c:pt>
                <c:pt idx="11478">
                  <c:v>3.3584606481449146</c:v>
                </c:pt>
                <c:pt idx="11479">
                  <c:v>3.3587037037063556</c:v>
                </c:pt>
                <c:pt idx="11480">
                  <c:v>3.3589467592605207</c:v>
                </c:pt>
                <c:pt idx="11481">
                  <c:v>3.3591898148146857</c:v>
                </c:pt>
                <c:pt idx="11482">
                  <c:v>3.3594328703688507</c:v>
                </c:pt>
                <c:pt idx="11483">
                  <c:v>3.3596759259230158</c:v>
                </c:pt>
                <c:pt idx="11484">
                  <c:v>3.3599189814844568</c:v>
                </c:pt>
                <c:pt idx="11485">
                  <c:v>3.3601620370386218</c:v>
                </c:pt>
                <c:pt idx="11486">
                  <c:v>3.3604050925927869</c:v>
                </c:pt>
                <c:pt idx="11487">
                  <c:v>3.3606481481469519</c:v>
                </c:pt>
                <c:pt idx="11488">
                  <c:v>3.3608912037011169</c:v>
                </c:pt>
                <c:pt idx="11489">
                  <c:v>3.361134259255282</c:v>
                </c:pt>
                <c:pt idx="11490">
                  <c:v>3.361377314816723</c:v>
                </c:pt>
                <c:pt idx="11491">
                  <c:v>3.361620370370888</c:v>
                </c:pt>
                <c:pt idx="11492">
                  <c:v>3.3618634259250531</c:v>
                </c:pt>
                <c:pt idx="11493">
                  <c:v>3.3621064814792181</c:v>
                </c:pt>
                <c:pt idx="11494">
                  <c:v>3.3623495370333831</c:v>
                </c:pt>
                <c:pt idx="11495">
                  <c:v>3.3625925925948241</c:v>
                </c:pt>
                <c:pt idx="11496">
                  <c:v>3.3628356481489892</c:v>
                </c:pt>
                <c:pt idx="11497">
                  <c:v>3.3630787037031542</c:v>
                </c:pt>
                <c:pt idx="11498">
                  <c:v>3.3633217592573192</c:v>
                </c:pt>
                <c:pt idx="11499">
                  <c:v>3.3635648148114843</c:v>
                </c:pt>
                <c:pt idx="11500">
                  <c:v>3.3638078703729253</c:v>
                </c:pt>
                <c:pt idx="11501">
                  <c:v>3.364062499996594</c:v>
                </c:pt>
                <c:pt idx="11502">
                  <c:v>3.364305555558035</c:v>
                </c:pt>
                <c:pt idx="11503">
                  <c:v>3.3645486111122</c:v>
                </c:pt>
                <c:pt idx="11504">
                  <c:v>3.3647916666663651</c:v>
                </c:pt>
                <c:pt idx="11505">
                  <c:v>3.3650347222205301</c:v>
                </c:pt>
                <c:pt idx="11506">
                  <c:v>3.3652777777746952</c:v>
                </c:pt>
                <c:pt idx="11507">
                  <c:v>3.3655208333361362</c:v>
                </c:pt>
                <c:pt idx="11508">
                  <c:v>3.3657638888903012</c:v>
                </c:pt>
                <c:pt idx="11509">
                  <c:v>3.3660069444444662</c:v>
                </c:pt>
                <c:pt idx="11510">
                  <c:v>3.3662499999986313</c:v>
                </c:pt>
                <c:pt idx="11511">
                  <c:v>3.3664930555527963</c:v>
                </c:pt>
                <c:pt idx="11512">
                  <c:v>3.3667361111142373</c:v>
                </c:pt>
                <c:pt idx="11513">
                  <c:v>3.3669791666684024</c:v>
                </c:pt>
                <c:pt idx="11514">
                  <c:v>3.3672222222225674</c:v>
                </c:pt>
                <c:pt idx="11515">
                  <c:v>3.3674652777767324</c:v>
                </c:pt>
                <c:pt idx="11516">
                  <c:v>3.3677083333308975</c:v>
                </c:pt>
                <c:pt idx="11517">
                  <c:v>3.3679513888850625</c:v>
                </c:pt>
                <c:pt idx="11518">
                  <c:v>3.3681944444465035</c:v>
                </c:pt>
                <c:pt idx="11519">
                  <c:v>3.3684375000006685</c:v>
                </c:pt>
                <c:pt idx="11520">
                  <c:v>3.3686805555548336</c:v>
                </c:pt>
                <c:pt idx="11521">
                  <c:v>3.3689236111089986</c:v>
                </c:pt>
                <c:pt idx="11522">
                  <c:v>3.3691666666631637</c:v>
                </c:pt>
                <c:pt idx="11523">
                  <c:v>3.3694097222246047</c:v>
                </c:pt>
                <c:pt idx="11524">
                  <c:v>3.3696527777787697</c:v>
                </c:pt>
                <c:pt idx="11525">
                  <c:v>3.3698958333329347</c:v>
                </c:pt>
                <c:pt idx="11526">
                  <c:v>3.3701388888870998</c:v>
                </c:pt>
                <c:pt idx="11527">
                  <c:v>3.3703819444412648</c:v>
                </c:pt>
                <c:pt idx="11528">
                  <c:v>3.3706250000027058</c:v>
                </c:pt>
                <c:pt idx="11529">
                  <c:v>3.3708680555568709</c:v>
                </c:pt>
                <c:pt idx="11530">
                  <c:v>3.3711111111110359</c:v>
                </c:pt>
                <c:pt idx="11531">
                  <c:v>3.3713541666652009</c:v>
                </c:pt>
                <c:pt idx="11532">
                  <c:v>3.371597222219366</c:v>
                </c:pt>
                <c:pt idx="11533">
                  <c:v>3.371840277780807</c:v>
                </c:pt>
                <c:pt idx="11534">
                  <c:v>3.372083333334972</c:v>
                </c:pt>
                <c:pt idx="11535">
                  <c:v>3.372326388889137</c:v>
                </c:pt>
                <c:pt idx="11536">
                  <c:v>3.3725694444433021</c:v>
                </c:pt>
                <c:pt idx="11537">
                  <c:v>3.3728124999974671</c:v>
                </c:pt>
                <c:pt idx="11538">
                  <c:v>3.3730555555516322</c:v>
                </c:pt>
                <c:pt idx="11539">
                  <c:v>3.3732986111130732</c:v>
                </c:pt>
                <c:pt idx="11540">
                  <c:v>3.3735416666672382</c:v>
                </c:pt>
                <c:pt idx="11541">
                  <c:v>3.3737847222214032</c:v>
                </c:pt>
                <c:pt idx="11542">
                  <c:v>3.3740277777755683</c:v>
                </c:pt>
                <c:pt idx="11543">
                  <c:v>3.3742708333297333</c:v>
                </c:pt>
                <c:pt idx="11544">
                  <c:v>3.3745138888911743</c:v>
                </c:pt>
                <c:pt idx="11545">
                  <c:v>3.3747569444453394</c:v>
                </c:pt>
                <c:pt idx="11546">
                  <c:v>3.3749999999995044</c:v>
                </c:pt>
                <c:pt idx="11547">
                  <c:v>3.3752430555536694</c:v>
                </c:pt>
                <c:pt idx="11548">
                  <c:v>3.3754861111078345</c:v>
                </c:pt>
                <c:pt idx="11549">
                  <c:v>3.3757291666692755</c:v>
                </c:pt>
                <c:pt idx="11550">
                  <c:v>3.3759837962929442</c:v>
                </c:pt>
                <c:pt idx="11551">
                  <c:v>3.3762268518543852</c:v>
                </c:pt>
                <c:pt idx="11552">
                  <c:v>3.3764699074085502</c:v>
                </c:pt>
                <c:pt idx="11553">
                  <c:v>3.3767129629627153</c:v>
                </c:pt>
                <c:pt idx="11554">
                  <c:v>3.3769560185168803</c:v>
                </c:pt>
                <c:pt idx="11555">
                  <c:v>3.3771990740710454</c:v>
                </c:pt>
                <c:pt idx="11556">
                  <c:v>3.3774421296324864</c:v>
                </c:pt>
                <c:pt idx="11557">
                  <c:v>3.3776851851866514</c:v>
                </c:pt>
                <c:pt idx="11558">
                  <c:v>3.3779282407408164</c:v>
                </c:pt>
                <c:pt idx="11559">
                  <c:v>3.3781712962949815</c:v>
                </c:pt>
                <c:pt idx="11560">
                  <c:v>3.3784143518491465</c:v>
                </c:pt>
                <c:pt idx="11561">
                  <c:v>3.3786574074033116</c:v>
                </c:pt>
                <c:pt idx="11562">
                  <c:v>3.3789004629647525</c:v>
                </c:pt>
                <c:pt idx="11563">
                  <c:v>3.3791435185189176</c:v>
                </c:pt>
                <c:pt idx="11564">
                  <c:v>3.3793865740730826</c:v>
                </c:pt>
                <c:pt idx="11565">
                  <c:v>3.3796296296272477</c:v>
                </c:pt>
                <c:pt idx="11566">
                  <c:v>3.3798726851814127</c:v>
                </c:pt>
                <c:pt idx="11567">
                  <c:v>3.3801157407428537</c:v>
                </c:pt>
                <c:pt idx="11568">
                  <c:v>3.3803587962970187</c:v>
                </c:pt>
                <c:pt idx="11569">
                  <c:v>3.3806018518511838</c:v>
                </c:pt>
                <c:pt idx="11570">
                  <c:v>3.3808449074053488</c:v>
                </c:pt>
                <c:pt idx="11571">
                  <c:v>3.3810879629595139</c:v>
                </c:pt>
                <c:pt idx="11572">
                  <c:v>3.3813310185209549</c:v>
                </c:pt>
                <c:pt idx="11573">
                  <c:v>3.3815740740751199</c:v>
                </c:pt>
                <c:pt idx="11574">
                  <c:v>3.3818171296292849</c:v>
                </c:pt>
                <c:pt idx="11575">
                  <c:v>3.38206018518345</c:v>
                </c:pt>
                <c:pt idx="11576">
                  <c:v>3.382303240737615</c:v>
                </c:pt>
                <c:pt idx="11577">
                  <c:v>3.382546296299056</c:v>
                </c:pt>
                <c:pt idx="11578">
                  <c:v>3.382789351853221</c:v>
                </c:pt>
                <c:pt idx="11579">
                  <c:v>3.3830324074073861</c:v>
                </c:pt>
                <c:pt idx="11580">
                  <c:v>3.3832754629615511</c:v>
                </c:pt>
                <c:pt idx="11581">
                  <c:v>3.3835185185157162</c:v>
                </c:pt>
                <c:pt idx="11582">
                  <c:v>3.3837615740771572</c:v>
                </c:pt>
                <c:pt idx="11583">
                  <c:v>3.3840046296313222</c:v>
                </c:pt>
                <c:pt idx="11584">
                  <c:v>3.3842476851854872</c:v>
                </c:pt>
                <c:pt idx="11585">
                  <c:v>3.3844907407396523</c:v>
                </c:pt>
                <c:pt idx="11586">
                  <c:v>3.3847337962938173</c:v>
                </c:pt>
                <c:pt idx="11587">
                  <c:v>3.3849768518479824</c:v>
                </c:pt>
                <c:pt idx="11588">
                  <c:v>3.3852199074094234</c:v>
                </c:pt>
                <c:pt idx="11589">
                  <c:v>3.3854629629635884</c:v>
                </c:pt>
                <c:pt idx="11590">
                  <c:v>3.3857060185177534</c:v>
                </c:pt>
                <c:pt idx="11591">
                  <c:v>3.3859490740719185</c:v>
                </c:pt>
                <c:pt idx="11592">
                  <c:v>3.3861921296260835</c:v>
                </c:pt>
                <c:pt idx="11593">
                  <c:v>3.3864351851875245</c:v>
                </c:pt>
                <c:pt idx="11594">
                  <c:v>3.3866782407416895</c:v>
                </c:pt>
                <c:pt idx="11595">
                  <c:v>3.3869212962958546</c:v>
                </c:pt>
                <c:pt idx="11596">
                  <c:v>3.3871643518500196</c:v>
                </c:pt>
                <c:pt idx="11597">
                  <c:v>3.3874074074041847</c:v>
                </c:pt>
                <c:pt idx="11598">
                  <c:v>3.3876620370351294</c:v>
                </c:pt>
                <c:pt idx="11599">
                  <c:v>3.3879050925892944</c:v>
                </c:pt>
                <c:pt idx="11600">
                  <c:v>3.3881481481507354</c:v>
                </c:pt>
                <c:pt idx="11601">
                  <c:v>3.3883912037049004</c:v>
                </c:pt>
                <c:pt idx="11602">
                  <c:v>3.3886342592590655</c:v>
                </c:pt>
                <c:pt idx="11603">
                  <c:v>3.3888773148132305</c:v>
                </c:pt>
                <c:pt idx="11604">
                  <c:v>3.3891203703673956</c:v>
                </c:pt>
                <c:pt idx="11605">
                  <c:v>3.3893634259288365</c:v>
                </c:pt>
                <c:pt idx="11606">
                  <c:v>3.3896064814830016</c:v>
                </c:pt>
                <c:pt idx="11607">
                  <c:v>3.3898495370371666</c:v>
                </c:pt>
                <c:pt idx="11608">
                  <c:v>3.3900925925913317</c:v>
                </c:pt>
                <c:pt idx="11609">
                  <c:v>3.3903356481454967</c:v>
                </c:pt>
                <c:pt idx="11610">
                  <c:v>3.3905787036996617</c:v>
                </c:pt>
                <c:pt idx="11611">
                  <c:v>3.3908217592611027</c:v>
                </c:pt>
                <c:pt idx="11612">
                  <c:v>3.3910648148152678</c:v>
                </c:pt>
                <c:pt idx="11613">
                  <c:v>3.3913078703694328</c:v>
                </c:pt>
                <c:pt idx="11614">
                  <c:v>3.3915509259235979</c:v>
                </c:pt>
                <c:pt idx="11615">
                  <c:v>3.3917939814777629</c:v>
                </c:pt>
                <c:pt idx="11616">
                  <c:v>3.3920370370392039</c:v>
                </c:pt>
                <c:pt idx="11617">
                  <c:v>3.3922800925933689</c:v>
                </c:pt>
                <c:pt idx="11618">
                  <c:v>3.392523148147534</c:v>
                </c:pt>
                <c:pt idx="11619">
                  <c:v>3.392766203701699</c:v>
                </c:pt>
                <c:pt idx="11620">
                  <c:v>3.3930092592558641</c:v>
                </c:pt>
                <c:pt idx="11621">
                  <c:v>3.393252314817305</c:v>
                </c:pt>
                <c:pt idx="11622">
                  <c:v>3.3934953703714701</c:v>
                </c:pt>
                <c:pt idx="11623">
                  <c:v>3.3937384259256351</c:v>
                </c:pt>
                <c:pt idx="11624">
                  <c:v>3.3939814814798002</c:v>
                </c:pt>
                <c:pt idx="11625">
                  <c:v>3.3942245370339652</c:v>
                </c:pt>
                <c:pt idx="11626">
                  <c:v>3.3944675925954062</c:v>
                </c:pt>
                <c:pt idx="11627">
                  <c:v>3.3947106481495712</c:v>
                </c:pt>
                <c:pt idx="11628">
                  <c:v>3.3949537037037363</c:v>
                </c:pt>
                <c:pt idx="11629">
                  <c:v>3.3951967592579013</c:v>
                </c:pt>
                <c:pt idx="11630">
                  <c:v>3.3954398148120664</c:v>
                </c:pt>
                <c:pt idx="11631">
                  <c:v>3.3956828703735074</c:v>
                </c:pt>
                <c:pt idx="11632">
                  <c:v>3.3959259259276724</c:v>
                </c:pt>
                <c:pt idx="11633">
                  <c:v>3.3961689814818374</c:v>
                </c:pt>
                <c:pt idx="11634">
                  <c:v>3.3964120370360025</c:v>
                </c:pt>
                <c:pt idx="11635">
                  <c:v>3.3966550925901675</c:v>
                </c:pt>
                <c:pt idx="11636">
                  <c:v>3.3968981481443326</c:v>
                </c:pt>
                <c:pt idx="11637">
                  <c:v>3.3971412037057735</c:v>
                </c:pt>
                <c:pt idx="11638">
                  <c:v>3.3973842592599386</c:v>
                </c:pt>
                <c:pt idx="11639">
                  <c:v>3.3976273148141036</c:v>
                </c:pt>
                <c:pt idx="11640">
                  <c:v>3.3978703703682687</c:v>
                </c:pt>
                <c:pt idx="11641">
                  <c:v>3.3981134259224337</c:v>
                </c:pt>
                <c:pt idx="11642">
                  <c:v>3.3983564814838747</c:v>
                </c:pt>
                <c:pt idx="11643">
                  <c:v>3.3985995370380397</c:v>
                </c:pt>
                <c:pt idx="11644">
                  <c:v>3.3988425925922048</c:v>
                </c:pt>
                <c:pt idx="11645">
                  <c:v>3.3990856481463698</c:v>
                </c:pt>
                <c:pt idx="11646">
                  <c:v>3.3993402777773145</c:v>
                </c:pt>
                <c:pt idx="11647">
                  <c:v>3.3995833333314796</c:v>
                </c:pt>
                <c:pt idx="11648">
                  <c:v>3.3998263888856446</c:v>
                </c:pt>
                <c:pt idx="11649">
                  <c:v>3.4000694444470856</c:v>
                </c:pt>
                <c:pt idx="11650">
                  <c:v>3.4003125000012506</c:v>
                </c:pt>
                <c:pt idx="11651">
                  <c:v>3.4005555555554157</c:v>
                </c:pt>
                <c:pt idx="11652">
                  <c:v>3.4007986111095807</c:v>
                </c:pt>
                <c:pt idx="11653">
                  <c:v>3.4010416666637457</c:v>
                </c:pt>
                <c:pt idx="11654">
                  <c:v>3.4012847222251867</c:v>
                </c:pt>
                <c:pt idx="11655">
                  <c:v>3.4015277777793518</c:v>
                </c:pt>
                <c:pt idx="11656">
                  <c:v>3.4017708333335168</c:v>
                </c:pt>
                <c:pt idx="11657">
                  <c:v>3.4020138888876819</c:v>
                </c:pt>
                <c:pt idx="11658">
                  <c:v>3.4022569444418469</c:v>
                </c:pt>
                <c:pt idx="11659">
                  <c:v>3.4024999999960119</c:v>
                </c:pt>
                <c:pt idx="11660">
                  <c:v>3.4027430555574529</c:v>
                </c:pt>
                <c:pt idx="11661">
                  <c:v>3.402986111111618</c:v>
                </c:pt>
                <c:pt idx="11662">
                  <c:v>3.403229166665783</c:v>
                </c:pt>
                <c:pt idx="11663">
                  <c:v>3.4034722222199481</c:v>
                </c:pt>
                <c:pt idx="11664">
                  <c:v>3.4037152777741131</c:v>
                </c:pt>
                <c:pt idx="11665">
                  <c:v>3.4039583333355541</c:v>
                </c:pt>
                <c:pt idx="11666">
                  <c:v>3.4042013888897191</c:v>
                </c:pt>
                <c:pt idx="11667">
                  <c:v>3.4044444444438842</c:v>
                </c:pt>
                <c:pt idx="11668">
                  <c:v>3.4046874999980492</c:v>
                </c:pt>
                <c:pt idx="11669">
                  <c:v>3.4049305555522142</c:v>
                </c:pt>
                <c:pt idx="11670">
                  <c:v>3.4051736111136552</c:v>
                </c:pt>
                <c:pt idx="11671">
                  <c:v>3.4054166666678203</c:v>
                </c:pt>
                <c:pt idx="11672">
                  <c:v>3.4056597222219853</c:v>
                </c:pt>
                <c:pt idx="11673">
                  <c:v>3.4059027777761504</c:v>
                </c:pt>
                <c:pt idx="11674">
                  <c:v>3.4061458333303154</c:v>
                </c:pt>
                <c:pt idx="11675">
                  <c:v>3.4063888888917564</c:v>
                </c:pt>
                <c:pt idx="11676">
                  <c:v>3.4066319444459214</c:v>
                </c:pt>
                <c:pt idx="11677">
                  <c:v>3.4068750000000865</c:v>
                </c:pt>
                <c:pt idx="11678">
                  <c:v>3.4071180555542515</c:v>
                </c:pt>
                <c:pt idx="11679">
                  <c:v>3.4073611111084166</c:v>
                </c:pt>
                <c:pt idx="11680">
                  <c:v>3.4076041666625816</c:v>
                </c:pt>
                <c:pt idx="11681">
                  <c:v>3.4078472222240226</c:v>
                </c:pt>
                <c:pt idx="11682">
                  <c:v>3.4080902777781876</c:v>
                </c:pt>
                <c:pt idx="11683">
                  <c:v>3.4083333333323527</c:v>
                </c:pt>
                <c:pt idx="11684">
                  <c:v>3.4085763888865177</c:v>
                </c:pt>
                <c:pt idx="11685">
                  <c:v>3.4088194444406827</c:v>
                </c:pt>
                <c:pt idx="11686">
                  <c:v>3.4090625000021237</c:v>
                </c:pt>
                <c:pt idx="11687">
                  <c:v>3.4093055555562888</c:v>
                </c:pt>
                <c:pt idx="11688">
                  <c:v>3.4095486111104538</c:v>
                </c:pt>
                <c:pt idx="11689">
                  <c:v>3.4097916666646189</c:v>
                </c:pt>
                <c:pt idx="11690">
                  <c:v>3.4100347222187839</c:v>
                </c:pt>
                <c:pt idx="11691">
                  <c:v>3.4102777777802249</c:v>
                </c:pt>
                <c:pt idx="11692">
                  <c:v>3.4105208333343899</c:v>
                </c:pt>
                <c:pt idx="11693">
                  <c:v>3.410763888888555</c:v>
                </c:pt>
                <c:pt idx="11694">
                  <c:v>3.41100694444272</c:v>
                </c:pt>
                <c:pt idx="11695">
                  <c:v>3.4112615740736647</c:v>
                </c:pt>
                <c:pt idx="11696">
                  <c:v>3.4115046296278297</c:v>
                </c:pt>
                <c:pt idx="11697">
                  <c:v>3.4117476851819948</c:v>
                </c:pt>
                <c:pt idx="11698">
                  <c:v>3.4119907407434358</c:v>
                </c:pt>
                <c:pt idx="11699">
                  <c:v>3.4122337962976008</c:v>
                </c:pt>
                <c:pt idx="11700">
                  <c:v>3.4124768518517659</c:v>
                </c:pt>
                <c:pt idx="11701">
                  <c:v>3.4127199074059309</c:v>
                </c:pt>
                <c:pt idx="11702">
                  <c:v>3.4129629629600959</c:v>
                </c:pt>
                <c:pt idx="11703">
                  <c:v>3.4132060185215369</c:v>
                </c:pt>
                <c:pt idx="11704">
                  <c:v>3.413449074075702</c:v>
                </c:pt>
                <c:pt idx="11705">
                  <c:v>3.413692129629867</c:v>
                </c:pt>
                <c:pt idx="11706">
                  <c:v>3.4139351851840321</c:v>
                </c:pt>
                <c:pt idx="11707">
                  <c:v>3.4141782407381971</c:v>
                </c:pt>
                <c:pt idx="11708">
                  <c:v>3.4144212962923621</c:v>
                </c:pt>
                <c:pt idx="11709">
                  <c:v>3.4146643518538031</c:v>
                </c:pt>
                <c:pt idx="11710">
                  <c:v>3.4149074074079682</c:v>
                </c:pt>
                <c:pt idx="11711">
                  <c:v>3.4151504629621332</c:v>
                </c:pt>
                <c:pt idx="11712">
                  <c:v>3.4153935185162982</c:v>
                </c:pt>
                <c:pt idx="11713">
                  <c:v>3.4156365740704633</c:v>
                </c:pt>
                <c:pt idx="11714">
                  <c:v>3.4158796296319043</c:v>
                </c:pt>
                <c:pt idx="11715">
                  <c:v>3.4161226851860693</c:v>
                </c:pt>
                <c:pt idx="11716">
                  <c:v>3.4163657407402344</c:v>
                </c:pt>
                <c:pt idx="11717">
                  <c:v>3.4166087962943994</c:v>
                </c:pt>
                <c:pt idx="11718">
                  <c:v>3.4168518518485644</c:v>
                </c:pt>
                <c:pt idx="11719">
                  <c:v>3.4170949074100054</c:v>
                </c:pt>
                <c:pt idx="11720">
                  <c:v>3.4173379629641705</c:v>
                </c:pt>
                <c:pt idx="11721">
                  <c:v>3.4175810185183355</c:v>
                </c:pt>
                <c:pt idx="11722">
                  <c:v>3.4178240740725006</c:v>
                </c:pt>
                <c:pt idx="11723">
                  <c:v>3.4180671296266656</c:v>
                </c:pt>
                <c:pt idx="11724">
                  <c:v>3.4183101851881066</c:v>
                </c:pt>
                <c:pt idx="11725">
                  <c:v>3.4185532407422716</c:v>
                </c:pt>
                <c:pt idx="11726">
                  <c:v>3.4187962962964367</c:v>
                </c:pt>
                <c:pt idx="11727">
                  <c:v>3.4190393518506017</c:v>
                </c:pt>
                <c:pt idx="11728">
                  <c:v>3.4192824074047667</c:v>
                </c:pt>
                <c:pt idx="11729">
                  <c:v>3.4195254629589318</c:v>
                </c:pt>
                <c:pt idx="11730">
                  <c:v>3.4197685185203728</c:v>
                </c:pt>
                <c:pt idx="11731">
                  <c:v>3.4200115740745378</c:v>
                </c:pt>
                <c:pt idx="11732">
                  <c:v>3.4202546296287029</c:v>
                </c:pt>
                <c:pt idx="11733">
                  <c:v>3.4204976851828679</c:v>
                </c:pt>
                <c:pt idx="11734">
                  <c:v>3.4207407407370329</c:v>
                </c:pt>
                <c:pt idx="11735">
                  <c:v>3.4209837962984739</c:v>
                </c:pt>
                <c:pt idx="11736">
                  <c:v>3.421226851852639</c:v>
                </c:pt>
                <c:pt idx="11737">
                  <c:v>3.421469907406804</c:v>
                </c:pt>
                <c:pt idx="11738">
                  <c:v>3.4217129629609691</c:v>
                </c:pt>
                <c:pt idx="11739">
                  <c:v>3.4219560185151341</c:v>
                </c:pt>
                <c:pt idx="11740">
                  <c:v>3.4221990740765751</c:v>
                </c:pt>
                <c:pt idx="11741">
                  <c:v>3.4224421296307401</c:v>
                </c:pt>
                <c:pt idx="11742">
                  <c:v>3.4226851851849052</c:v>
                </c:pt>
                <c:pt idx="11743">
                  <c:v>3.4229398148158499</c:v>
                </c:pt>
                <c:pt idx="11744">
                  <c:v>3.4231828703700149</c:v>
                </c:pt>
                <c:pt idx="11745">
                  <c:v>3.4234259259241799</c:v>
                </c:pt>
                <c:pt idx="11746">
                  <c:v>3.423668981478345</c:v>
                </c:pt>
                <c:pt idx="11747">
                  <c:v>3.423912037039786</c:v>
                </c:pt>
                <c:pt idx="11748">
                  <c:v>3.424155092593951</c:v>
                </c:pt>
                <c:pt idx="11749">
                  <c:v>3.4243981481481161</c:v>
                </c:pt>
                <c:pt idx="11750">
                  <c:v>3.4246412037022811</c:v>
                </c:pt>
                <c:pt idx="11751">
                  <c:v>3.4248842592564461</c:v>
                </c:pt>
                <c:pt idx="11752">
                  <c:v>3.4251273148178871</c:v>
                </c:pt>
                <c:pt idx="11753">
                  <c:v>3.4253703703720522</c:v>
                </c:pt>
                <c:pt idx="11754">
                  <c:v>3.4256134259262172</c:v>
                </c:pt>
                <c:pt idx="11755">
                  <c:v>3.4258564814803822</c:v>
                </c:pt>
                <c:pt idx="11756">
                  <c:v>3.4260995370345473</c:v>
                </c:pt>
                <c:pt idx="11757">
                  <c:v>3.4263425925887123</c:v>
                </c:pt>
                <c:pt idx="11758">
                  <c:v>3.4265856481501533</c:v>
                </c:pt>
                <c:pt idx="11759">
                  <c:v>3.4268287037043184</c:v>
                </c:pt>
                <c:pt idx="11760">
                  <c:v>3.4270717592584834</c:v>
                </c:pt>
                <c:pt idx="11761">
                  <c:v>3.4273148148126484</c:v>
                </c:pt>
                <c:pt idx="11762">
                  <c:v>3.4275578703668135</c:v>
                </c:pt>
                <c:pt idx="11763">
                  <c:v>3.4278009259282545</c:v>
                </c:pt>
                <c:pt idx="11764">
                  <c:v>3.4280439814824195</c:v>
                </c:pt>
                <c:pt idx="11765">
                  <c:v>3.4282870370365846</c:v>
                </c:pt>
                <c:pt idx="11766">
                  <c:v>3.4285300925907496</c:v>
                </c:pt>
                <c:pt idx="11767">
                  <c:v>3.4287731481449146</c:v>
                </c:pt>
                <c:pt idx="11768">
                  <c:v>3.4290162037063556</c:v>
                </c:pt>
                <c:pt idx="11769">
                  <c:v>3.4292592592605207</c:v>
                </c:pt>
                <c:pt idx="11770">
                  <c:v>3.4295023148146857</c:v>
                </c:pt>
                <c:pt idx="11771">
                  <c:v>3.4297453703688507</c:v>
                </c:pt>
                <c:pt idx="11772">
                  <c:v>3.4299884259230158</c:v>
                </c:pt>
                <c:pt idx="11773">
                  <c:v>3.4302314814844568</c:v>
                </c:pt>
                <c:pt idx="11774">
                  <c:v>3.4304745370386218</c:v>
                </c:pt>
                <c:pt idx="11775">
                  <c:v>3.4307175925927869</c:v>
                </c:pt>
                <c:pt idx="11776">
                  <c:v>3.4309606481469519</c:v>
                </c:pt>
                <c:pt idx="11777">
                  <c:v>3.4312037037011169</c:v>
                </c:pt>
                <c:pt idx="11778">
                  <c:v>3.431446759255282</c:v>
                </c:pt>
                <c:pt idx="11779">
                  <c:v>3.431689814816723</c:v>
                </c:pt>
                <c:pt idx="11780">
                  <c:v>3.431932870370888</c:v>
                </c:pt>
                <c:pt idx="11781">
                  <c:v>3.4321759259250531</c:v>
                </c:pt>
                <c:pt idx="11782">
                  <c:v>3.4324189814792181</c:v>
                </c:pt>
                <c:pt idx="11783">
                  <c:v>3.4326620370333831</c:v>
                </c:pt>
                <c:pt idx="11784">
                  <c:v>3.4329050925948241</c:v>
                </c:pt>
                <c:pt idx="11785">
                  <c:v>3.4331481481489892</c:v>
                </c:pt>
                <c:pt idx="11786">
                  <c:v>3.4333912037031542</c:v>
                </c:pt>
                <c:pt idx="11787">
                  <c:v>3.4336342592573192</c:v>
                </c:pt>
                <c:pt idx="11788">
                  <c:v>3.4338773148114843</c:v>
                </c:pt>
                <c:pt idx="11789">
                  <c:v>3.4341203703729253</c:v>
                </c:pt>
                <c:pt idx="11790">
                  <c:v>3.4343634259270903</c:v>
                </c:pt>
                <c:pt idx="11791">
                  <c:v>3.4346064814812554</c:v>
                </c:pt>
                <c:pt idx="11792">
                  <c:v>3.4348611111122</c:v>
                </c:pt>
                <c:pt idx="11793">
                  <c:v>3.4351041666663651</c:v>
                </c:pt>
                <c:pt idx="11794">
                  <c:v>3.4353472222205301</c:v>
                </c:pt>
                <c:pt idx="11795">
                  <c:v>3.4355902777746952</c:v>
                </c:pt>
                <c:pt idx="11796">
                  <c:v>3.4358333333361362</c:v>
                </c:pt>
                <c:pt idx="11797">
                  <c:v>3.4360763888903012</c:v>
                </c:pt>
                <c:pt idx="11798">
                  <c:v>3.4363194444444662</c:v>
                </c:pt>
                <c:pt idx="11799">
                  <c:v>3.4365624999986313</c:v>
                </c:pt>
                <c:pt idx="11800">
                  <c:v>3.4368055555527963</c:v>
                </c:pt>
                <c:pt idx="11801">
                  <c:v>3.4370486111142373</c:v>
                </c:pt>
                <c:pt idx="11802">
                  <c:v>3.4372916666684024</c:v>
                </c:pt>
                <c:pt idx="11803">
                  <c:v>3.4375347222225674</c:v>
                </c:pt>
                <c:pt idx="11804">
                  <c:v>3.4377777777767324</c:v>
                </c:pt>
                <c:pt idx="11805">
                  <c:v>3.4380208333308975</c:v>
                </c:pt>
                <c:pt idx="11806">
                  <c:v>3.4382638888850625</c:v>
                </c:pt>
                <c:pt idx="11807">
                  <c:v>3.4385069444465035</c:v>
                </c:pt>
                <c:pt idx="11808">
                  <c:v>3.4387500000006685</c:v>
                </c:pt>
                <c:pt idx="11809">
                  <c:v>3.4389930555548336</c:v>
                </c:pt>
                <c:pt idx="11810">
                  <c:v>3.4392361111089986</c:v>
                </c:pt>
                <c:pt idx="11811">
                  <c:v>3.4394791666631637</c:v>
                </c:pt>
                <c:pt idx="11812">
                  <c:v>3.4397222222246047</c:v>
                </c:pt>
                <c:pt idx="11813">
                  <c:v>3.4399652777787697</c:v>
                </c:pt>
                <c:pt idx="11814">
                  <c:v>3.4402083333329347</c:v>
                </c:pt>
                <c:pt idx="11815">
                  <c:v>3.4404513888870998</c:v>
                </c:pt>
                <c:pt idx="11816">
                  <c:v>3.4406944444412648</c:v>
                </c:pt>
                <c:pt idx="11817">
                  <c:v>3.4409375000027058</c:v>
                </c:pt>
                <c:pt idx="11818">
                  <c:v>3.4411805555568709</c:v>
                </c:pt>
                <c:pt idx="11819">
                  <c:v>3.4414236111110359</c:v>
                </c:pt>
                <c:pt idx="11820">
                  <c:v>3.4416666666652009</c:v>
                </c:pt>
                <c:pt idx="11821">
                  <c:v>3.441909722219366</c:v>
                </c:pt>
                <c:pt idx="11822">
                  <c:v>3.442152777780807</c:v>
                </c:pt>
                <c:pt idx="11823">
                  <c:v>3.442395833334972</c:v>
                </c:pt>
                <c:pt idx="11824">
                  <c:v>3.442638888889137</c:v>
                </c:pt>
                <c:pt idx="11825">
                  <c:v>3.4428819444433021</c:v>
                </c:pt>
                <c:pt idx="11826">
                  <c:v>3.4431249999974671</c:v>
                </c:pt>
                <c:pt idx="11827">
                  <c:v>3.4433680555516322</c:v>
                </c:pt>
                <c:pt idx="11828">
                  <c:v>3.4436111111130732</c:v>
                </c:pt>
                <c:pt idx="11829">
                  <c:v>3.4438541666672382</c:v>
                </c:pt>
                <c:pt idx="11830">
                  <c:v>3.4440972222214032</c:v>
                </c:pt>
                <c:pt idx="11831">
                  <c:v>3.4443402777755683</c:v>
                </c:pt>
                <c:pt idx="11832">
                  <c:v>3.4445833333297333</c:v>
                </c:pt>
                <c:pt idx="11833">
                  <c:v>3.4448263888911743</c:v>
                </c:pt>
                <c:pt idx="11834">
                  <c:v>3.4450694444453394</c:v>
                </c:pt>
                <c:pt idx="11835">
                  <c:v>3.4453124999995044</c:v>
                </c:pt>
                <c:pt idx="11836">
                  <c:v>3.4455555555536694</c:v>
                </c:pt>
                <c:pt idx="11837">
                  <c:v>3.4457986111078345</c:v>
                </c:pt>
                <c:pt idx="11838">
                  <c:v>3.4460416666692755</c:v>
                </c:pt>
                <c:pt idx="11839">
                  <c:v>3.4462847222234405</c:v>
                </c:pt>
                <c:pt idx="11840">
                  <c:v>3.4465393518543852</c:v>
                </c:pt>
                <c:pt idx="11841">
                  <c:v>3.4467824074085502</c:v>
                </c:pt>
                <c:pt idx="11842">
                  <c:v>3.4470254629627153</c:v>
                </c:pt>
                <c:pt idx="11843">
                  <c:v>3.4472685185168803</c:v>
                </c:pt>
                <c:pt idx="11844">
                  <c:v>3.4475115740710454</c:v>
                </c:pt>
                <c:pt idx="11845">
                  <c:v>3.4477546296324864</c:v>
                </c:pt>
                <c:pt idx="11846">
                  <c:v>3.4479976851866514</c:v>
                </c:pt>
                <c:pt idx="11847">
                  <c:v>3.4482407407408164</c:v>
                </c:pt>
                <c:pt idx="11848">
                  <c:v>3.4484837962949815</c:v>
                </c:pt>
                <c:pt idx="11849">
                  <c:v>3.4487268518491465</c:v>
                </c:pt>
                <c:pt idx="11850">
                  <c:v>3.4489699074033116</c:v>
                </c:pt>
                <c:pt idx="11851">
                  <c:v>3.4492129629647525</c:v>
                </c:pt>
                <c:pt idx="11852">
                  <c:v>3.4494560185189176</c:v>
                </c:pt>
                <c:pt idx="11853">
                  <c:v>3.4496990740730826</c:v>
                </c:pt>
                <c:pt idx="11854">
                  <c:v>3.4499421296272477</c:v>
                </c:pt>
                <c:pt idx="11855">
                  <c:v>3.4501851851814127</c:v>
                </c:pt>
                <c:pt idx="11856">
                  <c:v>3.4504282407428537</c:v>
                </c:pt>
                <c:pt idx="11857">
                  <c:v>3.4506712962970187</c:v>
                </c:pt>
                <c:pt idx="11858">
                  <c:v>3.4509143518511838</c:v>
                </c:pt>
                <c:pt idx="11859">
                  <c:v>3.4511574074053488</c:v>
                </c:pt>
                <c:pt idx="11860">
                  <c:v>3.4514004629595139</c:v>
                </c:pt>
                <c:pt idx="11861">
                  <c:v>3.4516435185209549</c:v>
                </c:pt>
                <c:pt idx="11862">
                  <c:v>3.4518865740751199</c:v>
                </c:pt>
                <c:pt idx="11863">
                  <c:v>3.4521296296292849</c:v>
                </c:pt>
                <c:pt idx="11864">
                  <c:v>3.45237268518345</c:v>
                </c:pt>
                <c:pt idx="11865">
                  <c:v>3.452615740737615</c:v>
                </c:pt>
                <c:pt idx="11866">
                  <c:v>3.452858796299056</c:v>
                </c:pt>
                <c:pt idx="11867">
                  <c:v>3.453101851853221</c:v>
                </c:pt>
                <c:pt idx="11868">
                  <c:v>3.4533449074073861</c:v>
                </c:pt>
                <c:pt idx="11869">
                  <c:v>3.4535879629615511</c:v>
                </c:pt>
                <c:pt idx="11870">
                  <c:v>3.4538310185157162</c:v>
                </c:pt>
                <c:pt idx="11871">
                  <c:v>3.4540740740771572</c:v>
                </c:pt>
                <c:pt idx="11872">
                  <c:v>3.4543171296313222</c:v>
                </c:pt>
                <c:pt idx="11873">
                  <c:v>3.4545601851854872</c:v>
                </c:pt>
                <c:pt idx="11874">
                  <c:v>3.4548032407396523</c:v>
                </c:pt>
                <c:pt idx="11875">
                  <c:v>3.4550462962938173</c:v>
                </c:pt>
                <c:pt idx="11876">
                  <c:v>3.4552893518479824</c:v>
                </c:pt>
                <c:pt idx="11877">
                  <c:v>3.4555324074094234</c:v>
                </c:pt>
                <c:pt idx="11878">
                  <c:v>3.4557754629635884</c:v>
                </c:pt>
                <c:pt idx="11879">
                  <c:v>3.4560185185177534</c:v>
                </c:pt>
                <c:pt idx="11880">
                  <c:v>3.4562615740719185</c:v>
                </c:pt>
                <c:pt idx="11881">
                  <c:v>3.4565046296260835</c:v>
                </c:pt>
                <c:pt idx="11882">
                  <c:v>3.4567476851875245</c:v>
                </c:pt>
                <c:pt idx="11883">
                  <c:v>3.4569907407416895</c:v>
                </c:pt>
                <c:pt idx="11884">
                  <c:v>3.4572337962958546</c:v>
                </c:pt>
                <c:pt idx="11885">
                  <c:v>3.4574768518500196</c:v>
                </c:pt>
                <c:pt idx="11886">
                  <c:v>3.4577199074041847</c:v>
                </c:pt>
                <c:pt idx="11887">
                  <c:v>3.4579629629656257</c:v>
                </c:pt>
                <c:pt idx="11888">
                  <c:v>3.4582175925892944</c:v>
                </c:pt>
                <c:pt idx="11889">
                  <c:v>3.4584606481507354</c:v>
                </c:pt>
                <c:pt idx="11890">
                  <c:v>3.4587037037049004</c:v>
                </c:pt>
                <c:pt idx="11891">
                  <c:v>3.4589467592590655</c:v>
                </c:pt>
                <c:pt idx="11892">
                  <c:v>3.4591898148132305</c:v>
                </c:pt>
                <c:pt idx="11893">
                  <c:v>3.4594328703673956</c:v>
                </c:pt>
                <c:pt idx="11894">
                  <c:v>3.4596759259288365</c:v>
                </c:pt>
                <c:pt idx="11895">
                  <c:v>3.4599189814830016</c:v>
                </c:pt>
                <c:pt idx="11896">
                  <c:v>3.4601620370371666</c:v>
                </c:pt>
                <c:pt idx="11897">
                  <c:v>3.4604050925913317</c:v>
                </c:pt>
                <c:pt idx="11898">
                  <c:v>3.4606481481454967</c:v>
                </c:pt>
                <c:pt idx="11899">
                  <c:v>3.4608912036996617</c:v>
                </c:pt>
                <c:pt idx="11900">
                  <c:v>3.4611342592611027</c:v>
                </c:pt>
                <c:pt idx="11901">
                  <c:v>3.4613773148152678</c:v>
                </c:pt>
                <c:pt idx="11902">
                  <c:v>3.4616203703694328</c:v>
                </c:pt>
                <c:pt idx="11903">
                  <c:v>3.4618634259235979</c:v>
                </c:pt>
                <c:pt idx="11904">
                  <c:v>3.4621064814777629</c:v>
                </c:pt>
                <c:pt idx="11905">
                  <c:v>3.4623495370392039</c:v>
                </c:pt>
                <c:pt idx="11906">
                  <c:v>3.4625925925933689</c:v>
                </c:pt>
                <c:pt idx="11907">
                  <c:v>3.462835648147534</c:v>
                </c:pt>
                <c:pt idx="11908">
                  <c:v>3.463078703701699</c:v>
                </c:pt>
                <c:pt idx="11909">
                  <c:v>3.4633217592558641</c:v>
                </c:pt>
                <c:pt idx="11910">
                  <c:v>3.463564814817305</c:v>
                </c:pt>
                <c:pt idx="11911">
                  <c:v>3.4638078703714701</c:v>
                </c:pt>
                <c:pt idx="11912">
                  <c:v>3.4640509259256351</c:v>
                </c:pt>
                <c:pt idx="11913">
                  <c:v>3.4642939814798002</c:v>
                </c:pt>
                <c:pt idx="11914">
                  <c:v>3.4645370370339652</c:v>
                </c:pt>
                <c:pt idx="11915">
                  <c:v>3.4647800925954062</c:v>
                </c:pt>
                <c:pt idx="11916">
                  <c:v>3.4650231481495712</c:v>
                </c:pt>
                <c:pt idx="11917">
                  <c:v>3.4652662037037363</c:v>
                </c:pt>
                <c:pt idx="11918">
                  <c:v>3.4655092592579013</c:v>
                </c:pt>
                <c:pt idx="11919">
                  <c:v>3.4657523148120664</c:v>
                </c:pt>
                <c:pt idx="11920">
                  <c:v>3.4659953703735074</c:v>
                </c:pt>
                <c:pt idx="11921">
                  <c:v>3.4662384259276724</c:v>
                </c:pt>
                <c:pt idx="11922">
                  <c:v>3.4664814814818374</c:v>
                </c:pt>
                <c:pt idx="11923">
                  <c:v>3.4667245370360025</c:v>
                </c:pt>
                <c:pt idx="11924">
                  <c:v>3.4669675925901675</c:v>
                </c:pt>
                <c:pt idx="11925">
                  <c:v>3.4672106481443326</c:v>
                </c:pt>
                <c:pt idx="11926">
                  <c:v>3.4674537037057735</c:v>
                </c:pt>
                <c:pt idx="11927">
                  <c:v>3.4676967592599386</c:v>
                </c:pt>
                <c:pt idx="11928">
                  <c:v>3.4679398148141036</c:v>
                </c:pt>
                <c:pt idx="11929">
                  <c:v>3.4681828703682687</c:v>
                </c:pt>
                <c:pt idx="11930">
                  <c:v>3.4684259259224337</c:v>
                </c:pt>
                <c:pt idx="11931">
                  <c:v>3.4686689814838747</c:v>
                </c:pt>
                <c:pt idx="11932">
                  <c:v>3.4689120370380397</c:v>
                </c:pt>
                <c:pt idx="11933">
                  <c:v>3.4691550925922048</c:v>
                </c:pt>
                <c:pt idx="11934">
                  <c:v>3.4693981481463698</c:v>
                </c:pt>
                <c:pt idx="11935">
                  <c:v>3.4696412037005349</c:v>
                </c:pt>
                <c:pt idx="11936">
                  <c:v>3.4698958333314796</c:v>
                </c:pt>
                <c:pt idx="11937">
                  <c:v>3.4701388888856446</c:v>
                </c:pt>
                <c:pt idx="11938">
                  <c:v>3.4703819444470856</c:v>
                </c:pt>
                <c:pt idx="11939">
                  <c:v>3.4706250000012506</c:v>
                </c:pt>
                <c:pt idx="11940">
                  <c:v>3.4708680555554157</c:v>
                </c:pt>
                <c:pt idx="11941">
                  <c:v>3.4711111111095807</c:v>
                </c:pt>
                <c:pt idx="11942">
                  <c:v>3.4713541666637457</c:v>
                </c:pt>
                <c:pt idx="11943">
                  <c:v>3.4715972222251867</c:v>
                </c:pt>
                <c:pt idx="11944">
                  <c:v>3.4718402777793518</c:v>
                </c:pt>
                <c:pt idx="11945">
                  <c:v>3.4720833333335168</c:v>
                </c:pt>
                <c:pt idx="11946">
                  <c:v>3.4723263888876819</c:v>
                </c:pt>
                <c:pt idx="11947">
                  <c:v>3.4725694444418469</c:v>
                </c:pt>
                <c:pt idx="11948">
                  <c:v>3.4728124999960119</c:v>
                </c:pt>
                <c:pt idx="11949">
                  <c:v>3.4730555555574529</c:v>
                </c:pt>
                <c:pt idx="11950">
                  <c:v>3.473298611111618</c:v>
                </c:pt>
                <c:pt idx="11951">
                  <c:v>3.473541666665783</c:v>
                </c:pt>
                <c:pt idx="11952">
                  <c:v>3.4737847222199481</c:v>
                </c:pt>
                <c:pt idx="11953">
                  <c:v>3.4740277777741131</c:v>
                </c:pt>
                <c:pt idx="11954">
                  <c:v>3.4742708333355541</c:v>
                </c:pt>
                <c:pt idx="11955">
                  <c:v>3.4745138888897191</c:v>
                </c:pt>
                <c:pt idx="11956">
                  <c:v>3.4747569444438842</c:v>
                </c:pt>
                <c:pt idx="11957">
                  <c:v>3.4749999999980492</c:v>
                </c:pt>
                <c:pt idx="11958">
                  <c:v>3.4752430555522142</c:v>
                </c:pt>
                <c:pt idx="11959">
                  <c:v>3.4754861111136552</c:v>
                </c:pt>
                <c:pt idx="11960">
                  <c:v>3.4757291666678203</c:v>
                </c:pt>
                <c:pt idx="11961">
                  <c:v>3.4759722222219853</c:v>
                </c:pt>
                <c:pt idx="11962">
                  <c:v>3.4762152777761504</c:v>
                </c:pt>
                <c:pt idx="11963">
                  <c:v>3.4764583333303154</c:v>
                </c:pt>
                <c:pt idx="11964">
                  <c:v>3.4767013888917564</c:v>
                </c:pt>
                <c:pt idx="11965">
                  <c:v>3.4769444444459214</c:v>
                </c:pt>
                <c:pt idx="11966">
                  <c:v>3.4771875000000865</c:v>
                </c:pt>
                <c:pt idx="11967">
                  <c:v>3.4774305555542515</c:v>
                </c:pt>
                <c:pt idx="11968">
                  <c:v>3.4776736111084166</c:v>
                </c:pt>
                <c:pt idx="11969">
                  <c:v>3.4779166666625816</c:v>
                </c:pt>
                <c:pt idx="11970">
                  <c:v>3.4781597222240226</c:v>
                </c:pt>
                <c:pt idx="11971">
                  <c:v>3.4784027777781876</c:v>
                </c:pt>
                <c:pt idx="11972">
                  <c:v>3.4786458333323527</c:v>
                </c:pt>
                <c:pt idx="11973">
                  <c:v>3.4788888888865177</c:v>
                </c:pt>
                <c:pt idx="11974">
                  <c:v>3.4791319444406827</c:v>
                </c:pt>
                <c:pt idx="11975">
                  <c:v>3.4793750000021237</c:v>
                </c:pt>
                <c:pt idx="11976">
                  <c:v>3.4796180555562888</c:v>
                </c:pt>
                <c:pt idx="11977">
                  <c:v>3.4798611111104538</c:v>
                </c:pt>
                <c:pt idx="11978">
                  <c:v>3.4801041666646189</c:v>
                </c:pt>
                <c:pt idx="11979">
                  <c:v>3.4803472222187839</c:v>
                </c:pt>
                <c:pt idx="11980">
                  <c:v>3.4805902777802249</c:v>
                </c:pt>
                <c:pt idx="11981">
                  <c:v>3.4808333333343899</c:v>
                </c:pt>
                <c:pt idx="11982">
                  <c:v>3.481076388888555</c:v>
                </c:pt>
                <c:pt idx="11983">
                  <c:v>3.48131944444272</c:v>
                </c:pt>
                <c:pt idx="11984">
                  <c:v>3.4815624999968851</c:v>
                </c:pt>
                <c:pt idx="11985">
                  <c:v>3.4818171296278297</c:v>
                </c:pt>
                <c:pt idx="11986">
                  <c:v>3.4820601851819948</c:v>
                </c:pt>
                <c:pt idx="11987">
                  <c:v>3.4823032407434358</c:v>
                </c:pt>
                <c:pt idx="11988">
                  <c:v>3.4825462962976008</c:v>
                </c:pt>
                <c:pt idx="11989">
                  <c:v>3.4827893518517659</c:v>
                </c:pt>
                <c:pt idx="11990">
                  <c:v>3.4830324074059309</c:v>
                </c:pt>
                <c:pt idx="11991">
                  <c:v>3.4832754629600959</c:v>
                </c:pt>
                <c:pt idx="11992">
                  <c:v>3.4835185185215369</c:v>
                </c:pt>
                <c:pt idx="11993">
                  <c:v>3.483761574075702</c:v>
                </c:pt>
                <c:pt idx="11994">
                  <c:v>3.484004629629867</c:v>
                </c:pt>
                <c:pt idx="11995">
                  <c:v>3.4842476851840321</c:v>
                </c:pt>
                <c:pt idx="11996">
                  <c:v>3.4844907407381971</c:v>
                </c:pt>
                <c:pt idx="11997">
                  <c:v>3.4847337962923621</c:v>
                </c:pt>
                <c:pt idx="11998">
                  <c:v>3.4849768518538031</c:v>
                </c:pt>
                <c:pt idx="11999">
                  <c:v>3.4852199074079682</c:v>
                </c:pt>
                <c:pt idx="12000">
                  <c:v>3.4854629629621332</c:v>
                </c:pt>
                <c:pt idx="12001">
                  <c:v>3.4857060185162982</c:v>
                </c:pt>
                <c:pt idx="12002">
                  <c:v>3.4859490740704633</c:v>
                </c:pt>
                <c:pt idx="12003">
                  <c:v>3.4861921296319043</c:v>
                </c:pt>
                <c:pt idx="12004">
                  <c:v>3.4864351851860693</c:v>
                </c:pt>
                <c:pt idx="12005">
                  <c:v>3.4866782407402344</c:v>
                </c:pt>
                <c:pt idx="12006">
                  <c:v>3.4869212962943994</c:v>
                </c:pt>
                <c:pt idx="12007">
                  <c:v>3.4871643518485644</c:v>
                </c:pt>
                <c:pt idx="12008">
                  <c:v>3.4874074074100054</c:v>
                </c:pt>
                <c:pt idx="12009">
                  <c:v>3.4876504629641705</c:v>
                </c:pt>
                <c:pt idx="12010">
                  <c:v>3.4878935185183355</c:v>
                </c:pt>
                <c:pt idx="12011">
                  <c:v>3.4881365740725006</c:v>
                </c:pt>
                <c:pt idx="12012">
                  <c:v>3.4883796296266656</c:v>
                </c:pt>
                <c:pt idx="12013">
                  <c:v>3.4886226851881066</c:v>
                </c:pt>
                <c:pt idx="12014">
                  <c:v>3.4888657407422716</c:v>
                </c:pt>
                <c:pt idx="12015">
                  <c:v>3.4891087962964367</c:v>
                </c:pt>
                <c:pt idx="12016">
                  <c:v>3.4893518518506017</c:v>
                </c:pt>
                <c:pt idx="12017">
                  <c:v>3.4895949074047667</c:v>
                </c:pt>
                <c:pt idx="12018">
                  <c:v>3.4898379629589318</c:v>
                </c:pt>
                <c:pt idx="12019">
                  <c:v>3.4900810185203728</c:v>
                </c:pt>
                <c:pt idx="12020">
                  <c:v>3.4903240740745378</c:v>
                </c:pt>
                <c:pt idx="12021">
                  <c:v>3.4905671296287029</c:v>
                </c:pt>
                <c:pt idx="12022">
                  <c:v>3.4908101851828679</c:v>
                </c:pt>
                <c:pt idx="12023">
                  <c:v>3.4910532407370329</c:v>
                </c:pt>
                <c:pt idx="12024">
                  <c:v>3.4912962962984739</c:v>
                </c:pt>
                <c:pt idx="12025">
                  <c:v>3.491539351852639</c:v>
                </c:pt>
                <c:pt idx="12026">
                  <c:v>3.491782407406804</c:v>
                </c:pt>
                <c:pt idx="12027">
                  <c:v>3.4920254629609691</c:v>
                </c:pt>
                <c:pt idx="12028">
                  <c:v>3.4922685185151341</c:v>
                </c:pt>
                <c:pt idx="12029">
                  <c:v>3.4925115740765751</c:v>
                </c:pt>
                <c:pt idx="12030">
                  <c:v>3.4927546296307401</c:v>
                </c:pt>
                <c:pt idx="12031">
                  <c:v>3.4929976851849052</c:v>
                </c:pt>
                <c:pt idx="12032">
                  <c:v>3.4932407407390702</c:v>
                </c:pt>
                <c:pt idx="12033">
                  <c:v>3.4934953703700149</c:v>
                </c:pt>
                <c:pt idx="12034">
                  <c:v>3.4937384259241799</c:v>
                </c:pt>
                <c:pt idx="12035">
                  <c:v>3.493981481478345</c:v>
                </c:pt>
                <c:pt idx="12036">
                  <c:v>3.494224537039786</c:v>
                </c:pt>
                <c:pt idx="12037">
                  <c:v>3.494467592593951</c:v>
                </c:pt>
                <c:pt idx="12038">
                  <c:v>3.4947106481481161</c:v>
                </c:pt>
                <c:pt idx="12039">
                  <c:v>3.4949537037022811</c:v>
                </c:pt>
                <c:pt idx="12040">
                  <c:v>3.4951967592564461</c:v>
                </c:pt>
                <c:pt idx="12041">
                  <c:v>3.4954398148178871</c:v>
                </c:pt>
                <c:pt idx="12042">
                  <c:v>3.4956828703720522</c:v>
                </c:pt>
                <c:pt idx="12043">
                  <c:v>3.4959259259262172</c:v>
                </c:pt>
                <c:pt idx="12044">
                  <c:v>3.4961689814803822</c:v>
                </c:pt>
                <c:pt idx="12045">
                  <c:v>3.4964120370345473</c:v>
                </c:pt>
                <c:pt idx="12046">
                  <c:v>3.4966550925887123</c:v>
                </c:pt>
                <c:pt idx="12047">
                  <c:v>3.4968981481501533</c:v>
                </c:pt>
                <c:pt idx="12048">
                  <c:v>3.4971412037043184</c:v>
                </c:pt>
                <c:pt idx="12049">
                  <c:v>3.4973842592584834</c:v>
                </c:pt>
                <c:pt idx="12050">
                  <c:v>3.4976273148126484</c:v>
                </c:pt>
                <c:pt idx="12051">
                  <c:v>3.4978703703668135</c:v>
                </c:pt>
                <c:pt idx="12052">
                  <c:v>3.4981134259282545</c:v>
                </c:pt>
                <c:pt idx="12053">
                  <c:v>3.4983564814824195</c:v>
                </c:pt>
                <c:pt idx="12054">
                  <c:v>3.4985995370365846</c:v>
                </c:pt>
                <c:pt idx="12055">
                  <c:v>3.4988425925907496</c:v>
                </c:pt>
                <c:pt idx="12056">
                  <c:v>3.4990856481449146</c:v>
                </c:pt>
                <c:pt idx="12057">
                  <c:v>3.4993287037063556</c:v>
                </c:pt>
                <c:pt idx="12058">
                  <c:v>3.4995717592605207</c:v>
                </c:pt>
                <c:pt idx="12059">
                  <c:v>3.4998148148146857</c:v>
                </c:pt>
                <c:pt idx="12060">
                  <c:v>3.5000578703688507</c:v>
                </c:pt>
                <c:pt idx="12061">
                  <c:v>3.5003009259230158</c:v>
                </c:pt>
                <c:pt idx="12062">
                  <c:v>3.5005439814844568</c:v>
                </c:pt>
                <c:pt idx="12063">
                  <c:v>3.5007870370386218</c:v>
                </c:pt>
                <c:pt idx="12064">
                  <c:v>3.5010300925927869</c:v>
                </c:pt>
                <c:pt idx="12065">
                  <c:v>3.5012731481469519</c:v>
                </c:pt>
                <c:pt idx="12066">
                  <c:v>3.5015162037011169</c:v>
                </c:pt>
                <c:pt idx="12067">
                  <c:v>3.501759259255282</c:v>
                </c:pt>
                <c:pt idx="12068">
                  <c:v>3.502002314816723</c:v>
                </c:pt>
                <c:pt idx="12069">
                  <c:v>3.502245370370888</c:v>
                </c:pt>
                <c:pt idx="12070">
                  <c:v>3.5024884259250531</c:v>
                </c:pt>
                <c:pt idx="12071">
                  <c:v>3.5027314814792181</c:v>
                </c:pt>
                <c:pt idx="12072">
                  <c:v>3.5029745370333831</c:v>
                </c:pt>
                <c:pt idx="12073">
                  <c:v>3.5032175925948241</c:v>
                </c:pt>
                <c:pt idx="12074">
                  <c:v>3.5034606481489892</c:v>
                </c:pt>
                <c:pt idx="12075">
                  <c:v>3.5037037037031542</c:v>
                </c:pt>
                <c:pt idx="12076">
                  <c:v>3.5039467592573192</c:v>
                </c:pt>
                <c:pt idx="12077">
                  <c:v>3.5041898148114843</c:v>
                </c:pt>
                <c:pt idx="12078">
                  <c:v>3.5044328703729253</c:v>
                </c:pt>
                <c:pt idx="12079">
                  <c:v>3.5046759259270903</c:v>
                </c:pt>
                <c:pt idx="12080">
                  <c:v>3.5049189814812554</c:v>
                </c:pt>
                <c:pt idx="12081">
                  <c:v>3.5051620370354204</c:v>
                </c:pt>
                <c:pt idx="12082">
                  <c:v>3.5054166666663651</c:v>
                </c:pt>
                <c:pt idx="12083">
                  <c:v>3.5056597222205301</c:v>
                </c:pt>
                <c:pt idx="12084">
                  <c:v>3.5059027777746952</c:v>
                </c:pt>
                <c:pt idx="12085">
                  <c:v>3.5061458333361362</c:v>
                </c:pt>
                <c:pt idx="12086">
                  <c:v>3.5063888888903012</c:v>
                </c:pt>
                <c:pt idx="12087">
                  <c:v>3.5066319444444662</c:v>
                </c:pt>
                <c:pt idx="12088">
                  <c:v>3.5068749999986313</c:v>
                </c:pt>
                <c:pt idx="12089">
                  <c:v>3.5071180555527963</c:v>
                </c:pt>
                <c:pt idx="12090">
                  <c:v>3.5073611111142373</c:v>
                </c:pt>
                <c:pt idx="12091">
                  <c:v>3.5076041666684024</c:v>
                </c:pt>
                <c:pt idx="12092">
                  <c:v>3.5078472222225674</c:v>
                </c:pt>
                <c:pt idx="12093">
                  <c:v>3.5080902777767324</c:v>
                </c:pt>
                <c:pt idx="12094">
                  <c:v>3.5083333333308975</c:v>
                </c:pt>
                <c:pt idx="12095">
                  <c:v>3.5085763888850625</c:v>
                </c:pt>
                <c:pt idx="12096">
                  <c:v>3.5088194444465035</c:v>
                </c:pt>
                <c:pt idx="12097">
                  <c:v>3.5090625000006685</c:v>
                </c:pt>
                <c:pt idx="12098">
                  <c:v>3.5093055555548336</c:v>
                </c:pt>
                <c:pt idx="12099">
                  <c:v>3.5095486111089986</c:v>
                </c:pt>
                <c:pt idx="12100">
                  <c:v>3.5097916666631637</c:v>
                </c:pt>
                <c:pt idx="12101">
                  <c:v>3.5100347222246047</c:v>
                </c:pt>
                <c:pt idx="12102">
                  <c:v>3.5102777777787697</c:v>
                </c:pt>
                <c:pt idx="12103">
                  <c:v>3.5105208333329347</c:v>
                </c:pt>
                <c:pt idx="12104">
                  <c:v>3.5107638888870998</c:v>
                </c:pt>
                <c:pt idx="12105">
                  <c:v>3.5110069444412648</c:v>
                </c:pt>
                <c:pt idx="12106">
                  <c:v>3.5112500000027058</c:v>
                </c:pt>
                <c:pt idx="12107">
                  <c:v>3.5114930555568709</c:v>
                </c:pt>
                <c:pt idx="12108">
                  <c:v>3.5117361111110359</c:v>
                </c:pt>
                <c:pt idx="12109">
                  <c:v>3.5119791666652009</c:v>
                </c:pt>
                <c:pt idx="12110">
                  <c:v>3.512222222219366</c:v>
                </c:pt>
                <c:pt idx="12111">
                  <c:v>3.512465277780807</c:v>
                </c:pt>
                <c:pt idx="12112">
                  <c:v>3.512708333334972</c:v>
                </c:pt>
                <c:pt idx="12113">
                  <c:v>3.512951388889137</c:v>
                </c:pt>
                <c:pt idx="12114">
                  <c:v>3.5131944444433021</c:v>
                </c:pt>
                <c:pt idx="12115">
                  <c:v>3.5134374999974671</c:v>
                </c:pt>
                <c:pt idx="12116">
                  <c:v>3.5136805555516322</c:v>
                </c:pt>
                <c:pt idx="12117">
                  <c:v>3.5139236111130732</c:v>
                </c:pt>
                <c:pt idx="12118">
                  <c:v>3.5141666666672382</c:v>
                </c:pt>
                <c:pt idx="12119">
                  <c:v>3.5144097222214032</c:v>
                </c:pt>
                <c:pt idx="12120">
                  <c:v>3.5146527777755683</c:v>
                </c:pt>
                <c:pt idx="12121">
                  <c:v>3.5148958333297333</c:v>
                </c:pt>
                <c:pt idx="12122">
                  <c:v>3.5151388888911743</c:v>
                </c:pt>
                <c:pt idx="12123">
                  <c:v>3.5153819444453394</c:v>
                </c:pt>
                <c:pt idx="12124">
                  <c:v>3.5156249999995044</c:v>
                </c:pt>
                <c:pt idx="12125">
                  <c:v>3.5158680555536694</c:v>
                </c:pt>
                <c:pt idx="12126">
                  <c:v>3.5161111111078345</c:v>
                </c:pt>
                <c:pt idx="12127">
                  <c:v>3.5163541666692755</c:v>
                </c:pt>
                <c:pt idx="12128">
                  <c:v>3.5165972222234405</c:v>
                </c:pt>
                <c:pt idx="12129">
                  <c:v>3.5168402777776056</c:v>
                </c:pt>
                <c:pt idx="12130">
                  <c:v>3.5170949074085502</c:v>
                </c:pt>
                <c:pt idx="12131">
                  <c:v>3.5173379629627153</c:v>
                </c:pt>
                <c:pt idx="12132">
                  <c:v>3.5175810185168803</c:v>
                </c:pt>
                <c:pt idx="12133">
                  <c:v>3.5178240740710454</c:v>
                </c:pt>
                <c:pt idx="12134">
                  <c:v>3.5180671296324864</c:v>
                </c:pt>
                <c:pt idx="12135">
                  <c:v>3.5183101851866514</c:v>
                </c:pt>
                <c:pt idx="12136">
                  <c:v>3.5185532407408164</c:v>
                </c:pt>
                <c:pt idx="12137">
                  <c:v>3.5187962962949815</c:v>
                </c:pt>
                <c:pt idx="12138">
                  <c:v>3.5190393518491465</c:v>
                </c:pt>
                <c:pt idx="12139">
                  <c:v>3.5192824074033116</c:v>
                </c:pt>
                <c:pt idx="12140">
                  <c:v>3.5195254629647525</c:v>
                </c:pt>
                <c:pt idx="12141">
                  <c:v>3.5197685185189176</c:v>
                </c:pt>
                <c:pt idx="12142">
                  <c:v>3.5200115740730826</c:v>
                </c:pt>
                <c:pt idx="12143">
                  <c:v>3.5202546296272477</c:v>
                </c:pt>
                <c:pt idx="12144">
                  <c:v>3.5204976851814127</c:v>
                </c:pt>
                <c:pt idx="12145">
                  <c:v>3.5207407407428537</c:v>
                </c:pt>
                <c:pt idx="12146">
                  <c:v>3.5209837962970187</c:v>
                </c:pt>
                <c:pt idx="12147">
                  <c:v>3.5212268518511838</c:v>
                </c:pt>
                <c:pt idx="12148">
                  <c:v>3.5214699074053488</c:v>
                </c:pt>
                <c:pt idx="12149">
                  <c:v>3.5217129629595139</c:v>
                </c:pt>
                <c:pt idx="12150">
                  <c:v>3.5219560185209549</c:v>
                </c:pt>
                <c:pt idx="12151">
                  <c:v>3.5221990740751199</c:v>
                </c:pt>
                <c:pt idx="12152">
                  <c:v>3.5224421296292849</c:v>
                </c:pt>
                <c:pt idx="12153">
                  <c:v>3.52268518518345</c:v>
                </c:pt>
                <c:pt idx="12154">
                  <c:v>3.522928240737615</c:v>
                </c:pt>
                <c:pt idx="12155">
                  <c:v>3.523171296299056</c:v>
                </c:pt>
                <c:pt idx="12156">
                  <c:v>3.523414351853221</c:v>
                </c:pt>
                <c:pt idx="12157">
                  <c:v>3.5236574074073861</c:v>
                </c:pt>
                <c:pt idx="12158">
                  <c:v>3.5239004629615511</c:v>
                </c:pt>
                <c:pt idx="12159">
                  <c:v>3.5241435185157162</c:v>
                </c:pt>
                <c:pt idx="12160">
                  <c:v>3.5243865740771572</c:v>
                </c:pt>
                <c:pt idx="12161">
                  <c:v>3.5246296296313222</c:v>
                </c:pt>
                <c:pt idx="12162">
                  <c:v>3.5248726851854872</c:v>
                </c:pt>
                <c:pt idx="12163">
                  <c:v>3.5251157407396523</c:v>
                </c:pt>
                <c:pt idx="12164">
                  <c:v>3.5253587962938173</c:v>
                </c:pt>
                <c:pt idx="12165">
                  <c:v>3.5256018518479824</c:v>
                </c:pt>
                <c:pt idx="12166">
                  <c:v>3.5258449074094234</c:v>
                </c:pt>
                <c:pt idx="12167">
                  <c:v>3.5260879629635884</c:v>
                </c:pt>
                <c:pt idx="12168">
                  <c:v>3.5263310185177534</c:v>
                </c:pt>
                <c:pt idx="12169">
                  <c:v>3.5265740740719185</c:v>
                </c:pt>
                <c:pt idx="12170">
                  <c:v>3.5268171296260835</c:v>
                </c:pt>
                <c:pt idx="12171">
                  <c:v>3.5270601851875245</c:v>
                </c:pt>
                <c:pt idx="12172">
                  <c:v>3.5273032407416895</c:v>
                </c:pt>
                <c:pt idx="12173">
                  <c:v>3.5275462962958546</c:v>
                </c:pt>
                <c:pt idx="12174">
                  <c:v>3.5277893518500196</c:v>
                </c:pt>
                <c:pt idx="12175">
                  <c:v>3.5280324074041847</c:v>
                </c:pt>
                <c:pt idx="12176">
                  <c:v>3.5282754629656257</c:v>
                </c:pt>
                <c:pt idx="12177">
                  <c:v>3.5285185185197907</c:v>
                </c:pt>
                <c:pt idx="12178">
                  <c:v>3.5287731481507354</c:v>
                </c:pt>
                <c:pt idx="12179">
                  <c:v>3.5290162037049004</c:v>
                </c:pt>
                <c:pt idx="12180">
                  <c:v>3.5292592592590655</c:v>
                </c:pt>
                <c:pt idx="12181">
                  <c:v>3.5295023148132305</c:v>
                </c:pt>
                <c:pt idx="12182">
                  <c:v>3.5297453703673956</c:v>
                </c:pt>
                <c:pt idx="12183">
                  <c:v>3.5299884259288365</c:v>
                </c:pt>
                <c:pt idx="12184">
                  <c:v>3.5302314814830016</c:v>
                </c:pt>
                <c:pt idx="12185">
                  <c:v>3.5304745370371666</c:v>
                </c:pt>
                <c:pt idx="12186">
                  <c:v>3.5307175925913317</c:v>
                </c:pt>
                <c:pt idx="12187">
                  <c:v>3.5309606481454967</c:v>
                </c:pt>
                <c:pt idx="12188">
                  <c:v>3.5312037036996617</c:v>
                </c:pt>
                <c:pt idx="12189">
                  <c:v>3.5314467592611027</c:v>
                </c:pt>
                <c:pt idx="12190">
                  <c:v>3.5316898148152678</c:v>
                </c:pt>
                <c:pt idx="12191">
                  <c:v>3.5319328703694328</c:v>
                </c:pt>
                <c:pt idx="12192">
                  <c:v>3.5321759259235979</c:v>
                </c:pt>
                <c:pt idx="12193">
                  <c:v>3.5324189814777629</c:v>
                </c:pt>
                <c:pt idx="12194">
                  <c:v>3.5326620370392039</c:v>
                </c:pt>
                <c:pt idx="12195">
                  <c:v>3.5329050925933689</c:v>
                </c:pt>
                <c:pt idx="12196">
                  <c:v>3.533148148147534</c:v>
                </c:pt>
                <c:pt idx="12197">
                  <c:v>3.533391203701699</c:v>
                </c:pt>
                <c:pt idx="12198">
                  <c:v>3.5336342592558641</c:v>
                </c:pt>
                <c:pt idx="12199">
                  <c:v>3.533877314817305</c:v>
                </c:pt>
                <c:pt idx="12200">
                  <c:v>3.5341203703714701</c:v>
                </c:pt>
                <c:pt idx="12201">
                  <c:v>3.5343634259256351</c:v>
                </c:pt>
                <c:pt idx="12202">
                  <c:v>3.5346064814798002</c:v>
                </c:pt>
                <c:pt idx="12203">
                  <c:v>3.5348495370339652</c:v>
                </c:pt>
                <c:pt idx="12204">
                  <c:v>3.5350925925954062</c:v>
                </c:pt>
                <c:pt idx="12205">
                  <c:v>3.5353356481495712</c:v>
                </c:pt>
                <c:pt idx="12206">
                  <c:v>3.5355787037037363</c:v>
                </c:pt>
                <c:pt idx="12207">
                  <c:v>3.5358217592579013</c:v>
                </c:pt>
                <c:pt idx="12208">
                  <c:v>3.5360648148120664</c:v>
                </c:pt>
                <c:pt idx="12209">
                  <c:v>3.5363078703735074</c:v>
                </c:pt>
                <c:pt idx="12210">
                  <c:v>3.5365509259276724</c:v>
                </c:pt>
                <c:pt idx="12211">
                  <c:v>3.5367939814818374</c:v>
                </c:pt>
                <c:pt idx="12212">
                  <c:v>3.5370370370360025</c:v>
                </c:pt>
                <c:pt idx="12213">
                  <c:v>3.5372800925901675</c:v>
                </c:pt>
                <c:pt idx="12214">
                  <c:v>3.5375231481443326</c:v>
                </c:pt>
                <c:pt idx="12215">
                  <c:v>3.5377662037057735</c:v>
                </c:pt>
                <c:pt idx="12216">
                  <c:v>3.5380092592599386</c:v>
                </c:pt>
                <c:pt idx="12217">
                  <c:v>3.5382523148141036</c:v>
                </c:pt>
                <c:pt idx="12218">
                  <c:v>3.5384953703682687</c:v>
                </c:pt>
                <c:pt idx="12219">
                  <c:v>3.5387384259224337</c:v>
                </c:pt>
                <c:pt idx="12220">
                  <c:v>3.5389814814838747</c:v>
                </c:pt>
                <c:pt idx="12221">
                  <c:v>3.5392245370380397</c:v>
                </c:pt>
                <c:pt idx="12222">
                  <c:v>3.5394675925922048</c:v>
                </c:pt>
                <c:pt idx="12223">
                  <c:v>3.5397106481463698</c:v>
                </c:pt>
                <c:pt idx="12224">
                  <c:v>3.5399537037005349</c:v>
                </c:pt>
                <c:pt idx="12225">
                  <c:v>3.5401967592619759</c:v>
                </c:pt>
                <c:pt idx="12226">
                  <c:v>3.5404398148161409</c:v>
                </c:pt>
                <c:pt idx="12227">
                  <c:v>3.5406944444470856</c:v>
                </c:pt>
                <c:pt idx="12228">
                  <c:v>3.5409375000012506</c:v>
                </c:pt>
                <c:pt idx="12229">
                  <c:v>3.5411805555554157</c:v>
                </c:pt>
                <c:pt idx="12230">
                  <c:v>3.5414236111095807</c:v>
                </c:pt>
                <c:pt idx="12231">
                  <c:v>3.5416666666637457</c:v>
                </c:pt>
                <c:pt idx="12232">
                  <c:v>3.5419097222251867</c:v>
                </c:pt>
                <c:pt idx="12233">
                  <c:v>3.5421527777793518</c:v>
                </c:pt>
                <c:pt idx="12234">
                  <c:v>3.5423958333335168</c:v>
                </c:pt>
                <c:pt idx="12235">
                  <c:v>3.5426388888876819</c:v>
                </c:pt>
                <c:pt idx="12236">
                  <c:v>3.5428819444418469</c:v>
                </c:pt>
                <c:pt idx="12237">
                  <c:v>3.5431249999960119</c:v>
                </c:pt>
                <c:pt idx="12238">
                  <c:v>3.5433680555574529</c:v>
                </c:pt>
                <c:pt idx="12239">
                  <c:v>3.543611111111618</c:v>
                </c:pt>
                <c:pt idx="12240">
                  <c:v>3.543854166665783</c:v>
                </c:pt>
                <c:pt idx="12241">
                  <c:v>3.5440972222199481</c:v>
                </c:pt>
                <c:pt idx="12242">
                  <c:v>3.5443402777741131</c:v>
                </c:pt>
                <c:pt idx="12243">
                  <c:v>3.5445833333355541</c:v>
                </c:pt>
                <c:pt idx="12244">
                  <c:v>3.5448263888897191</c:v>
                </c:pt>
                <c:pt idx="12245">
                  <c:v>3.5450694444438842</c:v>
                </c:pt>
                <c:pt idx="12246">
                  <c:v>3.5453124999980492</c:v>
                </c:pt>
                <c:pt idx="12247">
                  <c:v>3.5455555555522142</c:v>
                </c:pt>
                <c:pt idx="12248">
                  <c:v>3.5457986111136552</c:v>
                </c:pt>
                <c:pt idx="12249">
                  <c:v>3.5460416666678203</c:v>
                </c:pt>
                <c:pt idx="12250">
                  <c:v>3.5462847222219853</c:v>
                </c:pt>
                <c:pt idx="12251">
                  <c:v>3.5465277777761504</c:v>
                </c:pt>
                <c:pt idx="12252">
                  <c:v>3.5467708333303154</c:v>
                </c:pt>
                <c:pt idx="12253">
                  <c:v>3.5470138888917564</c:v>
                </c:pt>
                <c:pt idx="12254">
                  <c:v>3.5472569444459214</c:v>
                </c:pt>
                <c:pt idx="12255">
                  <c:v>3.5475000000000865</c:v>
                </c:pt>
                <c:pt idx="12256">
                  <c:v>3.5477430555542515</c:v>
                </c:pt>
                <c:pt idx="12257">
                  <c:v>3.5479861111084166</c:v>
                </c:pt>
                <c:pt idx="12258">
                  <c:v>3.5482291666625816</c:v>
                </c:pt>
                <c:pt idx="12259">
                  <c:v>3.5484722222240226</c:v>
                </c:pt>
                <c:pt idx="12260">
                  <c:v>3.5487152777781876</c:v>
                </c:pt>
                <c:pt idx="12261">
                  <c:v>3.5489583333323527</c:v>
                </c:pt>
                <c:pt idx="12262">
                  <c:v>3.5492013888865177</c:v>
                </c:pt>
                <c:pt idx="12263">
                  <c:v>3.5494444444406827</c:v>
                </c:pt>
                <c:pt idx="12264">
                  <c:v>3.5496875000021237</c:v>
                </c:pt>
                <c:pt idx="12265">
                  <c:v>3.5499305555562888</c:v>
                </c:pt>
                <c:pt idx="12266">
                  <c:v>3.5501736111104538</c:v>
                </c:pt>
                <c:pt idx="12267">
                  <c:v>3.5504166666646189</c:v>
                </c:pt>
                <c:pt idx="12268">
                  <c:v>3.5506597222187839</c:v>
                </c:pt>
                <c:pt idx="12269">
                  <c:v>3.5509027777802249</c:v>
                </c:pt>
                <c:pt idx="12270">
                  <c:v>3.5511458333343899</c:v>
                </c:pt>
                <c:pt idx="12271">
                  <c:v>3.551388888888555</c:v>
                </c:pt>
                <c:pt idx="12272">
                  <c:v>3.55163194444272</c:v>
                </c:pt>
                <c:pt idx="12273">
                  <c:v>3.5518749999968851</c:v>
                </c:pt>
                <c:pt idx="12274">
                  <c:v>3.552118055558326</c:v>
                </c:pt>
                <c:pt idx="12275">
                  <c:v>3.5523726851819948</c:v>
                </c:pt>
                <c:pt idx="12276">
                  <c:v>3.5526157407434358</c:v>
                </c:pt>
                <c:pt idx="12277">
                  <c:v>3.5528587962976008</c:v>
                </c:pt>
                <c:pt idx="12278">
                  <c:v>3.5531018518517659</c:v>
                </c:pt>
                <c:pt idx="12279">
                  <c:v>3.5533449074059309</c:v>
                </c:pt>
                <c:pt idx="12280">
                  <c:v>3.5535879629600959</c:v>
                </c:pt>
                <c:pt idx="12281">
                  <c:v>3.5538310185215369</c:v>
                </c:pt>
                <c:pt idx="12282">
                  <c:v>3.554074074075702</c:v>
                </c:pt>
                <c:pt idx="12283">
                  <c:v>3.554317129629867</c:v>
                </c:pt>
                <c:pt idx="12284">
                  <c:v>3.5545601851840321</c:v>
                </c:pt>
                <c:pt idx="12285">
                  <c:v>3.5548032407381971</c:v>
                </c:pt>
                <c:pt idx="12286">
                  <c:v>3.5550462962923621</c:v>
                </c:pt>
                <c:pt idx="12287">
                  <c:v>3.5552893518538031</c:v>
                </c:pt>
                <c:pt idx="12288">
                  <c:v>3.5555324074079682</c:v>
                </c:pt>
                <c:pt idx="12289">
                  <c:v>3.5557754629621332</c:v>
                </c:pt>
                <c:pt idx="12290">
                  <c:v>3.5560185185162982</c:v>
                </c:pt>
                <c:pt idx="12291">
                  <c:v>3.5562615740704633</c:v>
                </c:pt>
                <c:pt idx="12292">
                  <c:v>3.5565046296319043</c:v>
                </c:pt>
                <c:pt idx="12293">
                  <c:v>3.5567476851860693</c:v>
                </c:pt>
                <c:pt idx="12294">
                  <c:v>3.5569907407402344</c:v>
                </c:pt>
                <c:pt idx="12295">
                  <c:v>3.5572337962943994</c:v>
                </c:pt>
                <c:pt idx="12296">
                  <c:v>3.5574768518485644</c:v>
                </c:pt>
                <c:pt idx="12297">
                  <c:v>3.5577199074100054</c:v>
                </c:pt>
                <c:pt idx="12298">
                  <c:v>3.5579629629641705</c:v>
                </c:pt>
                <c:pt idx="12299">
                  <c:v>3.5582060185183355</c:v>
                </c:pt>
                <c:pt idx="12300">
                  <c:v>3.5584490740725006</c:v>
                </c:pt>
                <c:pt idx="12301">
                  <c:v>3.5586921296266656</c:v>
                </c:pt>
                <c:pt idx="12302">
                  <c:v>3.5589351851881066</c:v>
                </c:pt>
                <c:pt idx="12303">
                  <c:v>3.5591782407422716</c:v>
                </c:pt>
                <c:pt idx="12304">
                  <c:v>3.5594212962964367</c:v>
                </c:pt>
                <c:pt idx="12305">
                  <c:v>3.5596643518506017</c:v>
                </c:pt>
                <c:pt idx="12306">
                  <c:v>3.5599074074047667</c:v>
                </c:pt>
                <c:pt idx="12307">
                  <c:v>3.5601504629589318</c:v>
                </c:pt>
                <c:pt idx="12308">
                  <c:v>3.5603935185203728</c:v>
                </c:pt>
                <c:pt idx="12309">
                  <c:v>3.5606365740745378</c:v>
                </c:pt>
                <c:pt idx="12310">
                  <c:v>3.5608796296287029</c:v>
                </c:pt>
                <c:pt idx="12311">
                  <c:v>3.5611226851828679</c:v>
                </c:pt>
                <c:pt idx="12312">
                  <c:v>3.5613657407370329</c:v>
                </c:pt>
                <c:pt idx="12313">
                  <c:v>3.5616087962984739</c:v>
                </c:pt>
                <c:pt idx="12314">
                  <c:v>3.561851851852639</c:v>
                </c:pt>
                <c:pt idx="12315">
                  <c:v>3.562094907406804</c:v>
                </c:pt>
                <c:pt idx="12316">
                  <c:v>3.5623379629609691</c:v>
                </c:pt>
                <c:pt idx="12317">
                  <c:v>3.5625810185151341</c:v>
                </c:pt>
                <c:pt idx="12318">
                  <c:v>3.5628240740765751</c:v>
                </c:pt>
                <c:pt idx="12319">
                  <c:v>3.5630671296307401</c:v>
                </c:pt>
                <c:pt idx="12320">
                  <c:v>3.5633101851849052</c:v>
                </c:pt>
                <c:pt idx="12321">
                  <c:v>3.5635532407390702</c:v>
                </c:pt>
                <c:pt idx="12322">
                  <c:v>3.5637962962932352</c:v>
                </c:pt>
                <c:pt idx="12323">
                  <c:v>3.5640393518546762</c:v>
                </c:pt>
                <c:pt idx="12324">
                  <c:v>3.564293981478345</c:v>
                </c:pt>
                <c:pt idx="12325">
                  <c:v>3.564537037039786</c:v>
                </c:pt>
                <c:pt idx="12326">
                  <c:v>3.564780092593951</c:v>
                </c:pt>
                <c:pt idx="12327">
                  <c:v>3.5650231481481161</c:v>
                </c:pt>
                <c:pt idx="12328">
                  <c:v>3.5652662037022811</c:v>
                </c:pt>
                <c:pt idx="12329">
                  <c:v>3.5655092592564461</c:v>
                </c:pt>
                <c:pt idx="12330">
                  <c:v>3.5657523148178871</c:v>
                </c:pt>
                <c:pt idx="12331">
                  <c:v>3.5659953703720522</c:v>
                </c:pt>
                <c:pt idx="12332">
                  <c:v>3.5662384259262172</c:v>
                </c:pt>
                <c:pt idx="12333">
                  <c:v>3.5664814814803822</c:v>
                </c:pt>
                <c:pt idx="12334">
                  <c:v>3.5667245370345473</c:v>
                </c:pt>
                <c:pt idx="12335">
                  <c:v>3.5669675925887123</c:v>
                </c:pt>
                <c:pt idx="12336">
                  <c:v>3.5672106481501533</c:v>
                </c:pt>
                <c:pt idx="12337">
                  <c:v>3.5674537037043184</c:v>
                </c:pt>
                <c:pt idx="12338">
                  <c:v>3.5676967592584834</c:v>
                </c:pt>
                <c:pt idx="12339">
                  <c:v>3.5679398148126484</c:v>
                </c:pt>
                <c:pt idx="12340">
                  <c:v>3.5681828703668135</c:v>
                </c:pt>
                <c:pt idx="12341">
                  <c:v>3.5684259259282545</c:v>
                </c:pt>
                <c:pt idx="12342">
                  <c:v>3.5686689814824195</c:v>
                </c:pt>
                <c:pt idx="12343">
                  <c:v>3.5689120370365846</c:v>
                </c:pt>
                <c:pt idx="12344">
                  <c:v>3.5691550925907496</c:v>
                </c:pt>
                <c:pt idx="12345">
                  <c:v>3.5693981481449146</c:v>
                </c:pt>
                <c:pt idx="12346">
                  <c:v>3.5696412037063556</c:v>
                </c:pt>
                <c:pt idx="12347">
                  <c:v>3.5698842592605207</c:v>
                </c:pt>
                <c:pt idx="12348">
                  <c:v>3.5701273148146857</c:v>
                </c:pt>
                <c:pt idx="12349">
                  <c:v>3.5703703703688507</c:v>
                </c:pt>
                <c:pt idx="12350">
                  <c:v>3.5706134259230158</c:v>
                </c:pt>
                <c:pt idx="12351">
                  <c:v>3.5708564814844568</c:v>
                </c:pt>
                <c:pt idx="12352">
                  <c:v>3.5710995370386218</c:v>
                </c:pt>
                <c:pt idx="12353">
                  <c:v>3.5713425925927869</c:v>
                </c:pt>
                <c:pt idx="12354">
                  <c:v>3.5715856481469519</c:v>
                </c:pt>
                <c:pt idx="12355">
                  <c:v>3.5718287037011169</c:v>
                </c:pt>
                <c:pt idx="12356">
                  <c:v>3.572071759255282</c:v>
                </c:pt>
                <c:pt idx="12357">
                  <c:v>3.572314814816723</c:v>
                </c:pt>
                <c:pt idx="12358">
                  <c:v>3.572557870370888</c:v>
                </c:pt>
                <c:pt idx="12359">
                  <c:v>3.5728009259250531</c:v>
                </c:pt>
                <c:pt idx="12360">
                  <c:v>3.5730439814792181</c:v>
                </c:pt>
                <c:pt idx="12361">
                  <c:v>3.5732870370333831</c:v>
                </c:pt>
                <c:pt idx="12362">
                  <c:v>3.5735300925948241</c:v>
                </c:pt>
                <c:pt idx="12363">
                  <c:v>3.5737731481489892</c:v>
                </c:pt>
                <c:pt idx="12364">
                  <c:v>3.5740162037031542</c:v>
                </c:pt>
                <c:pt idx="12365">
                  <c:v>3.5742592592573192</c:v>
                </c:pt>
                <c:pt idx="12366">
                  <c:v>3.5745023148114843</c:v>
                </c:pt>
                <c:pt idx="12367">
                  <c:v>3.5747453703729253</c:v>
                </c:pt>
                <c:pt idx="12368">
                  <c:v>3.5749884259270903</c:v>
                </c:pt>
                <c:pt idx="12369">
                  <c:v>3.5752314814812554</c:v>
                </c:pt>
                <c:pt idx="12370">
                  <c:v>3.5754745370354204</c:v>
                </c:pt>
                <c:pt idx="12371">
                  <c:v>3.5757175925895854</c:v>
                </c:pt>
                <c:pt idx="12372">
                  <c:v>3.5759722222205301</c:v>
                </c:pt>
                <c:pt idx="12373">
                  <c:v>3.5762152777746952</c:v>
                </c:pt>
                <c:pt idx="12374">
                  <c:v>3.5764583333361362</c:v>
                </c:pt>
                <c:pt idx="12375">
                  <c:v>3.5767013888903012</c:v>
                </c:pt>
                <c:pt idx="12376">
                  <c:v>3.5769444444444662</c:v>
                </c:pt>
                <c:pt idx="12377">
                  <c:v>3.5771874999986313</c:v>
                </c:pt>
                <c:pt idx="12378">
                  <c:v>3.5774305555527963</c:v>
                </c:pt>
                <c:pt idx="12379">
                  <c:v>3.5776736111142373</c:v>
                </c:pt>
                <c:pt idx="12380">
                  <c:v>3.5779166666684024</c:v>
                </c:pt>
                <c:pt idx="12381">
                  <c:v>3.5781597222225674</c:v>
                </c:pt>
                <c:pt idx="12382">
                  <c:v>3.5784027777767324</c:v>
                </c:pt>
                <c:pt idx="12383">
                  <c:v>3.5786458333308975</c:v>
                </c:pt>
                <c:pt idx="12384">
                  <c:v>3.5788888888850625</c:v>
                </c:pt>
                <c:pt idx="12385">
                  <c:v>3.5791319444465035</c:v>
                </c:pt>
                <c:pt idx="12386">
                  <c:v>3.5793750000006685</c:v>
                </c:pt>
                <c:pt idx="12387">
                  <c:v>3.5796180555548336</c:v>
                </c:pt>
                <c:pt idx="12388">
                  <c:v>3.5798611111089986</c:v>
                </c:pt>
                <c:pt idx="12389">
                  <c:v>3.5801041666631637</c:v>
                </c:pt>
                <c:pt idx="12390">
                  <c:v>3.5803472222246047</c:v>
                </c:pt>
                <c:pt idx="12391">
                  <c:v>3.5805902777787697</c:v>
                </c:pt>
                <c:pt idx="12392">
                  <c:v>3.5808333333329347</c:v>
                </c:pt>
                <c:pt idx="12393">
                  <c:v>3.5810763888870998</c:v>
                </c:pt>
                <c:pt idx="12394">
                  <c:v>3.5813194444412648</c:v>
                </c:pt>
                <c:pt idx="12395">
                  <c:v>3.5815625000027058</c:v>
                </c:pt>
                <c:pt idx="12396">
                  <c:v>3.5818055555568709</c:v>
                </c:pt>
                <c:pt idx="12397">
                  <c:v>3.5820486111110359</c:v>
                </c:pt>
                <c:pt idx="12398">
                  <c:v>3.5822916666652009</c:v>
                </c:pt>
                <c:pt idx="12399">
                  <c:v>3.582534722219366</c:v>
                </c:pt>
                <c:pt idx="12400">
                  <c:v>3.582777777780807</c:v>
                </c:pt>
                <c:pt idx="12401">
                  <c:v>3.583020833334972</c:v>
                </c:pt>
                <c:pt idx="12402">
                  <c:v>3.583263888889137</c:v>
                </c:pt>
                <c:pt idx="12403">
                  <c:v>3.5835069444433021</c:v>
                </c:pt>
                <c:pt idx="12404">
                  <c:v>3.5837499999974671</c:v>
                </c:pt>
                <c:pt idx="12405">
                  <c:v>3.5839930555516322</c:v>
                </c:pt>
                <c:pt idx="12406">
                  <c:v>3.5842361111130732</c:v>
                </c:pt>
                <c:pt idx="12407">
                  <c:v>3.5844791666672382</c:v>
                </c:pt>
                <c:pt idx="12408">
                  <c:v>3.5847222222214032</c:v>
                </c:pt>
                <c:pt idx="12409">
                  <c:v>3.5849652777755683</c:v>
                </c:pt>
                <c:pt idx="12410">
                  <c:v>3.5852083333297333</c:v>
                </c:pt>
                <c:pt idx="12411">
                  <c:v>3.5854513888911743</c:v>
                </c:pt>
                <c:pt idx="12412">
                  <c:v>3.5856944444453394</c:v>
                </c:pt>
                <c:pt idx="12413">
                  <c:v>3.5859374999995044</c:v>
                </c:pt>
                <c:pt idx="12414">
                  <c:v>3.5861805555536694</c:v>
                </c:pt>
                <c:pt idx="12415">
                  <c:v>3.5864236111078345</c:v>
                </c:pt>
                <c:pt idx="12416">
                  <c:v>3.5866666666692755</c:v>
                </c:pt>
                <c:pt idx="12417">
                  <c:v>3.5869097222234405</c:v>
                </c:pt>
                <c:pt idx="12418">
                  <c:v>3.5871527777776056</c:v>
                </c:pt>
                <c:pt idx="12419">
                  <c:v>3.5873958333317706</c:v>
                </c:pt>
                <c:pt idx="12420">
                  <c:v>3.5876504629627153</c:v>
                </c:pt>
                <c:pt idx="12421">
                  <c:v>3.5878935185168803</c:v>
                </c:pt>
                <c:pt idx="12422">
                  <c:v>3.5881365740710454</c:v>
                </c:pt>
                <c:pt idx="12423">
                  <c:v>3.5883796296324864</c:v>
                </c:pt>
                <c:pt idx="12424">
                  <c:v>3.5886226851866514</c:v>
                </c:pt>
                <c:pt idx="12425">
                  <c:v>3.5888657407408164</c:v>
                </c:pt>
                <c:pt idx="12426">
                  <c:v>3.5891087962949815</c:v>
                </c:pt>
                <c:pt idx="12427">
                  <c:v>3.5893518518491465</c:v>
                </c:pt>
                <c:pt idx="12428">
                  <c:v>3.5895949074033116</c:v>
                </c:pt>
                <c:pt idx="12429">
                  <c:v>3.5898379629647525</c:v>
                </c:pt>
                <c:pt idx="12430">
                  <c:v>3.5900810185189176</c:v>
                </c:pt>
                <c:pt idx="12431">
                  <c:v>3.5903240740730826</c:v>
                </c:pt>
                <c:pt idx="12432">
                  <c:v>3.5905671296272477</c:v>
                </c:pt>
                <c:pt idx="12433">
                  <c:v>3.5908101851814127</c:v>
                </c:pt>
                <c:pt idx="12434">
                  <c:v>3.5910532407428537</c:v>
                </c:pt>
                <c:pt idx="12435">
                  <c:v>3.5912962962970187</c:v>
                </c:pt>
                <c:pt idx="12436">
                  <c:v>3.5915393518511838</c:v>
                </c:pt>
                <c:pt idx="12437">
                  <c:v>3.5917824074053488</c:v>
                </c:pt>
                <c:pt idx="12438">
                  <c:v>3.5920254629595139</c:v>
                </c:pt>
                <c:pt idx="12439">
                  <c:v>3.5922685185209549</c:v>
                </c:pt>
                <c:pt idx="12440">
                  <c:v>3.5925115740751199</c:v>
                </c:pt>
                <c:pt idx="12441">
                  <c:v>3.5927546296292849</c:v>
                </c:pt>
                <c:pt idx="12442">
                  <c:v>3.59299768518345</c:v>
                </c:pt>
                <c:pt idx="12443">
                  <c:v>3.593240740737615</c:v>
                </c:pt>
                <c:pt idx="12444">
                  <c:v>3.593483796299056</c:v>
                </c:pt>
                <c:pt idx="12445">
                  <c:v>3.593726851853221</c:v>
                </c:pt>
                <c:pt idx="12446">
                  <c:v>3.5939699074073861</c:v>
                </c:pt>
                <c:pt idx="12447">
                  <c:v>3.5942129629615511</c:v>
                </c:pt>
                <c:pt idx="12448">
                  <c:v>3.5944560185157162</c:v>
                </c:pt>
                <c:pt idx="12449">
                  <c:v>3.5946990740771572</c:v>
                </c:pt>
                <c:pt idx="12450">
                  <c:v>3.5949421296313222</c:v>
                </c:pt>
                <c:pt idx="12451">
                  <c:v>3.5951851851854872</c:v>
                </c:pt>
                <c:pt idx="12452">
                  <c:v>3.5954282407396523</c:v>
                </c:pt>
                <c:pt idx="12453">
                  <c:v>3.5956712962938173</c:v>
                </c:pt>
                <c:pt idx="12454">
                  <c:v>3.5959143518479824</c:v>
                </c:pt>
                <c:pt idx="12455">
                  <c:v>3.5961574074094234</c:v>
                </c:pt>
                <c:pt idx="12456">
                  <c:v>3.5964004629635884</c:v>
                </c:pt>
                <c:pt idx="12457">
                  <c:v>3.5966435185177534</c:v>
                </c:pt>
                <c:pt idx="12458">
                  <c:v>3.5968865740719185</c:v>
                </c:pt>
                <c:pt idx="12459">
                  <c:v>3.5971296296260835</c:v>
                </c:pt>
                <c:pt idx="12460">
                  <c:v>3.5973726851875245</c:v>
                </c:pt>
                <c:pt idx="12461">
                  <c:v>3.5976157407416895</c:v>
                </c:pt>
                <c:pt idx="12462">
                  <c:v>3.5978587962958546</c:v>
                </c:pt>
                <c:pt idx="12463">
                  <c:v>3.5981018518500196</c:v>
                </c:pt>
                <c:pt idx="12464">
                  <c:v>3.5983449074041847</c:v>
                </c:pt>
                <c:pt idx="12465">
                  <c:v>3.5985879629656257</c:v>
                </c:pt>
                <c:pt idx="12466">
                  <c:v>3.5988310185197907</c:v>
                </c:pt>
                <c:pt idx="12467">
                  <c:v>3.5990740740739557</c:v>
                </c:pt>
                <c:pt idx="12468">
                  <c:v>3.5993171296281208</c:v>
                </c:pt>
                <c:pt idx="12469">
                  <c:v>3.5995717592590655</c:v>
                </c:pt>
                <c:pt idx="12470">
                  <c:v>3.5998148148132305</c:v>
                </c:pt>
                <c:pt idx="12471">
                  <c:v>3.6000578703673956</c:v>
                </c:pt>
                <c:pt idx="12472">
                  <c:v>3.6003009259288365</c:v>
                </c:pt>
                <c:pt idx="12473">
                  <c:v>3.6005439814830016</c:v>
                </c:pt>
                <c:pt idx="12474">
                  <c:v>3.6007870370371666</c:v>
                </c:pt>
                <c:pt idx="12475">
                  <c:v>3.6010300925913317</c:v>
                </c:pt>
                <c:pt idx="12476">
                  <c:v>3.6012731481454967</c:v>
                </c:pt>
                <c:pt idx="12477">
                  <c:v>3.6015162036996617</c:v>
                </c:pt>
                <c:pt idx="12478">
                  <c:v>3.6017592592611027</c:v>
                </c:pt>
                <c:pt idx="12479">
                  <c:v>3.6020023148152678</c:v>
                </c:pt>
                <c:pt idx="12480">
                  <c:v>3.6022453703694328</c:v>
                </c:pt>
                <c:pt idx="12481">
                  <c:v>3.6024884259235979</c:v>
                </c:pt>
                <c:pt idx="12482">
                  <c:v>3.6027314814777629</c:v>
                </c:pt>
                <c:pt idx="12483">
                  <c:v>3.6029745370392039</c:v>
                </c:pt>
                <c:pt idx="12484">
                  <c:v>3.6032175925933689</c:v>
                </c:pt>
                <c:pt idx="12485">
                  <c:v>3.603460648147534</c:v>
                </c:pt>
                <c:pt idx="12486">
                  <c:v>3.603703703701699</c:v>
                </c:pt>
                <c:pt idx="12487">
                  <c:v>3.6039467592558641</c:v>
                </c:pt>
                <c:pt idx="12488">
                  <c:v>3.604189814817305</c:v>
                </c:pt>
                <c:pt idx="12489">
                  <c:v>3.6044328703714701</c:v>
                </c:pt>
                <c:pt idx="12490">
                  <c:v>3.6046759259256351</c:v>
                </c:pt>
                <c:pt idx="12491">
                  <c:v>3.6049189814798002</c:v>
                </c:pt>
                <c:pt idx="12492">
                  <c:v>3.6051620370339652</c:v>
                </c:pt>
                <c:pt idx="12493">
                  <c:v>3.6054050925954062</c:v>
                </c:pt>
                <c:pt idx="12494">
                  <c:v>3.6056481481495712</c:v>
                </c:pt>
                <c:pt idx="12495">
                  <c:v>3.6058912037037363</c:v>
                </c:pt>
                <c:pt idx="12496">
                  <c:v>3.6061342592579013</c:v>
                </c:pt>
                <c:pt idx="12497">
                  <c:v>3.6063773148120664</c:v>
                </c:pt>
                <c:pt idx="12498">
                  <c:v>3.6066203703735074</c:v>
                </c:pt>
                <c:pt idx="12499">
                  <c:v>3.6068634259276724</c:v>
                </c:pt>
                <c:pt idx="12500">
                  <c:v>3.6071064814818374</c:v>
                </c:pt>
                <c:pt idx="12501">
                  <c:v>3.6073495370360025</c:v>
                </c:pt>
                <c:pt idx="12502">
                  <c:v>3.6075925925901675</c:v>
                </c:pt>
                <c:pt idx="12503">
                  <c:v>3.6078356481443326</c:v>
                </c:pt>
                <c:pt idx="12504">
                  <c:v>3.6080787037057735</c:v>
                </c:pt>
                <c:pt idx="12505">
                  <c:v>3.6083217592599386</c:v>
                </c:pt>
                <c:pt idx="12506">
                  <c:v>3.6085648148141036</c:v>
                </c:pt>
                <c:pt idx="12507">
                  <c:v>3.6088078703682687</c:v>
                </c:pt>
                <c:pt idx="12508">
                  <c:v>3.6090509259224337</c:v>
                </c:pt>
                <c:pt idx="12509">
                  <c:v>3.6092939814838747</c:v>
                </c:pt>
                <c:pt idx="12510">
                  <c:v>3.6095370370380397</c:v>
                </c:pt>
                <c:pt idx="12511">
                  <c:v>3.6097800925922048</c:v>
                </c:pt>
                <c:pt idx="12512">
                  <c:v>3.6100231481463698</c:v>
                </c:pt>
                <c:pt idx="12513">
                  <c:v>3.6102662037005349</c:v>
                </c:pt>
                <c:pt idx="12514">
                  <c:v>3.6105092592619759</c:v>
                </c:pt>
                <c:pt idx="12515">
                  <c:v>3.6107523148161409</c:v>
                </c:pt>
                <c:pt idx="12516">
                  <c:v>3.6109953703703059</c:v>
                </c:pt>
                <c:pt idx="12517">
                  <c:v>3.6112500000012506</c:v>
                </c:pt>
                <c:pt idx="12518">
                  <c:v>3.6114930555554157</c:v>
                </c:pt>
                <c:pt idx="12519">
                  <c:v>3.6117361111095807</c:v>
                </c:pt>
                <c:pt idx="12520">
                  <c:v>3.6119791666637457</c:v>
                </c:pt>
                <c:pt idx="12521">
                  <c:v>3.6122222222251867</c:v>
                </c:pt>
                <c:pt idx="12522">
                  <c:v>3.6124652777793518</c:v>
                </c:pt>
                <c:pt idx="12523">
                  <c:v>3.6127083333335168</c:v>
                </c:pt>
                <c:pt idx="12524">
                  <c:v>3.6129513888876819</c:v>
                </c:pt>
                <c:pt idx="12525">
                  <c:v>3.6131944444418469</c:v>
                </c:pt>
                <c:pt idx="12526">
                  <c:v>3.6134374999960119</c:v>
                </c:pt>
                <c:pt idx="12527">
                  <c:v>3.6136805555574529</c:v>
                </c:pt>
                <c:pt idx="12528">
                  <c:v>3.613923611111618</c:v>
                </c:pt>
                <c:pt idx="12529">
                  <c:v>3.614166666665783</c:v>
                </c:pt>
                <c:pt idx="12530">
                  <c:v>3.6144097222199481</c:v>
                </c:pt>
                <c:pt idx="12531">
                  <c:v>3.6146527777741131</c:v>
                </c:pt>
                <c:pt idx="12532">
                  <c:v>3.6148958333355541</c:v>
                </c:pt>
                <c:pt idx="12533">
                  <c:v>3.6151388888897191</c:v>
                </c:pt>
                <c:pt idx="12534">
                  <c:v>3.6153819444438842</c:v>
                </c:pt>
                <c:pt idx="12535">
                  <c:v>3.6156249999980492</c:v>
                </c:pt>
                <c:pt idx="12536">
                  <c:v>3.6158680555522142</c:v>
                </c:pt>
                <c:pt idx="12537">
                  <c:v>3.6161111111136552</c:v>
                </c:pt>
                <c:pt idx="12538">
                  <c:v>3.6163541666678203</c:v>
                </c:pt>
                <c:pt idx="12539">
                  <c:v>3.6165972222219853</c:v>
                </c:pt>
                <c:pt idx="12540">
                  <c:v>3.6168402777761504</c:v>
                </c:pt>
                <c:pt idx="12541">
                  <c:v>3.6170833333303154</c:v>
                </c:pt>
                <c:pt idx="12542">
                  <c:v>3.6173263888917564</c:v>
                </c:pt>
                <c:pt idx="12543">
                  <c:v>3.6175694444459214</c:v>
                </c:pt>
                <c:pt idx="12544">
                  <c:v>3.6178125000000865</c:v>
                </c:pt>
                <c:pt idx="12545">
                  <c:v>3.6180555555542515</c:v>
                </c:pt>
                <c:pt idx="12546">
                  <c:v>3.6182986111084166</c:v>
                </c:pt>
                <c:pt idx="12547">
                  <c:v>3.6185416666625816</c:v>
                </c:pt>
                <c:pt idx="12548">
                  <c:v>3.6187847222240226</c:v>
                </c:pt>
                <c:pt idx="12549">
                  <c:v>3.6190277777781876</c:v>
                </c:pt>
                <c:pt idx="12550">
                  <c:v>3.6192708333323527</c:v>
                </c:pt>
                <c:pt idx="12551">
                  <c:v>3.6195138888865177</c:v>
                </c:pt>
                <c:pt idx="12552">
                  <c:v>3.6197569444406827</c:v>
                </c:pt>
                <c:pt idx="12553">
                  <c:v>3.6200000000021237</c:v>
                </c:pt>
                <c:pt idx="12554">
                  <c:v>3.6202430555562888</c:v>
                </c:pt>
                <c:pt idx="12555">
                  <c:v>3.6204861111104538</c:v>
                </c:pt>
                <c:pt idx="12556">
                  <c:v>3.6207291666646189</c:v>
                </c:pt>
                <c:pt idx="12557">
                  <c:v>3.6209722222187839</c:v>
                </c:pt>
                <c:pt idx="12558">
                  <c:v>3.6212152777802249</c:v>
                </c:pt>
                <c:pt idx="12559">
                  <c:v>3.6214583333343899</c:v>
                </c:pt>
                <c:pt idx="12560">
                  <c:v>3.621701388888555</c:v>
                </c:pt>
                <c:pt idx="12561">
                  <c:v>3.62194444444272</c:v>
                </c:pt>
                <c:pt idx="12562">
                  <c:v>3.6221874999968851</c:v>
                </c:pt>
                <c:pt idx="12563">
                  <c:v>3.622430555558326</c:v>
                </c:pt>
                <c:pt idx="12564">
                  <c:v>3.6226736111124911</c:v>
                </c:pt>
                <c:pt idx="12565">
                  <c:v>3.6229166666666561</c:v>
                </c:pt>
                <c:pt idx="12566">
                  <c:v>3.6231712962976008</c:v>
                </c:pt>
                <c:pt idx="12567">
                  <c:v>3.6234143518517659</c:v>
                </c:pt>
                <c:pt idx="12568">
                  <c:v>3.6236574074059309</c:v>
                </c:pt>
                <c:pt idx="12569">
                  <c:v>3.6239004629600959</c:v>
                </c:pt>
                <c:pt idx="12570">
                  <c:v>3.6241435185215369</c:v>
                </c:pt>
                <c:pt idx="12571">
                  <c:v>3.624386574075702</c:v>
                </c:pt>
                <c:pt idx="12572">
                  <c:v>3.624629629629867</c:v>
                </c:pt>
                <c:pt idx="12573">
                  <c:v>3.6248726851840321</c:v>
                </c:pt>
                <c:pt idx="12574">
                  <c:v>3.6251157407381971</c:v>
                </c:pt>
                <c:pt idx="12575">
                  <c:v>3.6253587962923621</c:v>
                </c:pt>
                <c:pt idx="12576">
                  <c:v>3.6256018518538031</c:v>
                </c:pt>
                <c:pt idx="12577">
                  <c:v>3.6258449074079682</c:v>
                </c:pt>
                <c:pt idx="12578">
                  <c:v>3.6260879629621332</c:v>
                </c:pt>
                <c:pt idx="12579">
                  <c:v>3.6263310185162982</c:v>
                </c:pt>
                <c:pt idx="12580">
                  <c:v>3.6265740740704633</c:v>
                </c:pt>
                <c:pt idx="12581">
                  <c:v>3.6268171296319043</c:v>
                </c:pt>
                <c:pt idx="12582">
                  <c:v>3.6270601851860693</c:v>
                </c:pt>
                <c:pt idx="12583">
                  <c:v>3.6273032407402344</c:v>
                </c:pt>
                <c:pt idx="12584">
                  <c:v>3.6275462962943994</c:v>
                </c:pt>
                <c:pt idx="12585">
                  <c:v>3.6277893518485644</c:v>
                </c:pt>
                <c:pt idx="12586">
                  <c:v>3.6280324074100054</c:v>
                </c:pt>
                <c:pt idx="12587">
                  <c:v>3.6282754629641705</c:v>
                </c:pt>
                <c:pt idx="12588">
                  <c:v>3.6285185185183355</c:v>
                </c:pt>
                <c:pt idx="12589">
                  <c:v>3.6287615740725006</c:v>
                </c:pt>
                <c:pt idx="12590">
                  <c:v>3.6290046296266656</c:v>
                </c:pt>
                <c:pt idx="12591">
                  <c:v>3.6292476851881066</c:v>
                </c:pt>
                <c:pt idx="12592">
                  <c:v>3.6294907407422716</c:v>
                </c:pt>
                <c:pt idx="12593">
                  <c:v>3.6297337962964367</c:v>
                </c:pt>
                <c:pt idx="12594">
                  <c:v>3.6299768518506017</c:v>
                </c:pt>
                <c:pt idx="12595">
                  <c:v>3.6302199074047667</c:v>
                </c:pt>
                <c:pt idx="12596">
                  <c:v>3.6304629629589318</c:v>
                </c:pt>
                <c:pt idx="12597">
                  <c:v>3.6307060185203728</c:v>
                </c:pt>
                <c:pt idx="12598">
                  <c:v>3.6309490740745378</c:v>
                </c:pt>
                <c:pt idx="12599">
                  <c:v>3.6311921296287029</c:v>
                </c:pt>
                <c:pt idx="12600">
                  <c:v>3.6314351851828679</c:v>
                </c:pt>
                <c:pt idx="12601">
                  <c:v>3.6316782407370329</c:v>
                </c:pt>
                <c:pt idx="12602">
                  <c:v>3.6319212962984739</c:v>
                </c:pt>
                <c:pt idx="12603">
                  <c:v>3.632164351852639</c:v>
                </c:pt>
                <c:pt idx="12604">
                  <c:v>3.632407407406804</c:v>
                </c:pt>
                <c:pt idx="12605">
                  <c:v>3.6326504629609691</c:v>
                </c:pt>
                <c:pt idx="12606">
                  <c:v>3.6328935185151341</c:v>
                </c:pt>
                <c:pt idx="12607">
                  <c:v>3.6331365740765751</c:v>
                </c:pt>
                <c:pt idx="12608">
                  <c:v>3.6333796296307401</c:v>
                </c:pt>
                <c:pt idx="12609">
                  <c:v>3.6336226851849052</c:v>
                </c:pt>
                <c:pt idx="12610">
                  <c:v>3.6338657407390702</c:v>
                </c:pt>
                <c:pt idx="12611">
                  <c:v>3.6341087962932352</c:v>
                </c:pt>
                <c:pt idx="12612">
                  <c:v>3.6343518518546762</c:v>
                </c:pt>
                <c:pt idx="12613">
                  <c:v>3.6345949074088413</c:v>
                </c:pt>
                <c:pt idx="12614">
                  <c:v>3.634849537039786</c:v>
                </c:pt>
                <c:pt idx="12615">
                  <c:v>3.635092592593951</c:v>
                </c:pt>
                <c:pt idx="12616">
                  <c:v>3.6353356481481161</c:v>
                </c:pt>
                <c:pt idx="12617">
                  <c:v>3.6355787037022811</c:v>
                </c:pt>
                <c:pt idx="12618">
                  <c:v>3.6358217592564461</c:v>
                </c:pt>
                <c:pt idx="12619">
                  <c:v>3.6360648148178871</c:v>
                </c:pt>
                <c:pt idx="12620">
                  <c:v>3.6363078703720522</c:v>
                </c:pt>
                <c:pt idx="12621">
                  <c:v>3.6365509259262172</c:v>
                </c:pt>
                <c:pt idx="12622">
                  <c:v>3.6367939814803822</c:v>
                </c:pt>
                <c:pt idx="12623">
                  <c:v>3.6370370370345473</c:v>
                </c:pt>
                <c:pt idx="12624">
                  <c:v>3.6372800925887123</c:v>
                </c:pt>
                <c:pt idx="12625">
                  <c:v>3.6375231481501533</c:v>
                </c:pt>
                <c:pt idx="12626">
                  <c:v>3.6377662037043184</c:v>
                </c:pt>
                <c:pt idx="12627">
                  <c:v>3.6380092592584834</c:v>
                </c:pt>
                <c:pt idx="12628">
                  <c:v>3.6382523148126484</c:v>
                </c:pt>
                <c:pt idx="12629">
                  <c:v>3.6384953703668135</c:v>
                </c:pt>
                <c:pt idx="12630">
                  <c:v>3.6387384259282545</c:v>
                </c:pt>
                <c:pt idx="12631">
                  <c:v>3.6389814814824195</c:v>
                </c:pt>
                <c:pt idx="12632">
                  <c:v>3.6392245370365846</c:v>
                </c:pt>
                <c:pt idx="12633">
                  <c:v>3.6394675925907496</c:v>
                </c:pt>
                <c:pt idx="12634">
                  <c:v>3.6397106481449146</c:v>
                </c:pt>
                <c:pt idx="12635">
                  <c:v>3.6399537037063556</c:v>
                </c:pt>
                <c:pt idx="12636">
                  <c:v>3.6401967592605207</c:v>
                </c:pt>
                <c:pt idx="12637">
                  <c:v>3.6404398148146857</c:v>
                </c:pt>
                <c:pt idx="12638">
                  <c:v>3.6406828703688507</c:v>
                </c:pt>
                <c:pt idx="12639">
                  <c:v>3.6409259259230158</c:v>
                </c:pt>
                <c:pt idx="12640">
                  <c:v>3.6411689814844568</c:v>
                </c:pt>
                <c:pt idx="12641">
                  <c:v>3.6414120370386218</c:v>
                </c:pt>
                <c:pt idx="12642">
                  <c:v>3.6416550925927869</c:v>
                </c:pt>
                <c:pt idx="12643">
                  <c:v>3.6418981481469519</c:v>
                </c:pt>
                <c:pt idx="12644">
                  <c:v>3.6421412037011169</c:v>
                </c:pt>
                <c:pt idx="12645">
                  <c:v>3.642384259255282</c:v>
                </c:pt>
                <c:pt idx="12646">
                  <c:v>3.642627314816723</c:v>
                </c:pt>
                <c:pt idx="12647">
                  <c:v>3.642870370370888</c:v>
                </c:pt>
                <c:pt idx="12648">
                  <c:v>3.6431134259250531</c:v>
                </c:pt>
                <c:pt idx="12649">
                  <c:v>3.6433564814792181</c:v>
                </c:pt>
                <c:pt idx="12650">
                  <c:v>3.6435995370333831</c:v>
                </c:pt>
                <c:pt idx="12651">
                  <c:v>3.6438425925948241</c:v>
                </c:pt>
                <c:pt idx="12652">
                  <c:v>3.6440856481489892</c:v>
                </c:pt>
                <c:pt idx="12653">
                  <c:v>3.6443287037031542</c:v>
                </c:pt>
                <c:pt idx="12654">
                  <c:v>3.6445717592573192</c:v>
                </c:pt>
                <c:pt idx="12655">
                  <c:v>3.6448148148114843</c:v>
                </c:pt>
                <c:pt idx="12656">
                  <c:v>3.6450578703729253</c:v>
                </c:pt>
                <c:pt idx="12657">
                  <c:v>3.6453009259270903</c:v>
                </c:pt>
                <c:pt idx="12658">
                  <c:v>3.6455439814812554</c:v>
                </c:pt>
                <c:pt idx="12659">
                  <c:v>3.6457870370354204</c:v>
                </c:pt>
                <c:pt idx="12660">
                  <c:v>3.6460300925895854</c:v>
                </c:pt>
                <c:pt idx="12661">
                  <c:v>3.6462731481510264</c:v>
                </c:pt>
                <c:pt idx="12662">
                  <c:v>3.6465162037051915</c:v>
                </c:pt>
                <c:pt idx="12663">
                  <c:v>3.6467708333361362</c:v>
                </c:pt>
                <c:pt idx="12664">
                  <c:v>3.6470138888903012</c:v>
                </c:pt>
                <c:pt idx="12665">
                  <c:v>3.6472569444444662</c:v>
                </c:pt>
                <c:pt idx="12666">
                  <c:v>3.6474999999986313</c:v>
                </c:pt>
                <c:pt idx="12667">
                  <c:v>3.6477430555527963</c:v>
                </c:pt>
                <c:pt idx="12668">
                  <c:v>3.6479861111142373</c:v>
                </c:pt>
                <c:pt idx="12669">
                  <c:v>3.6482291666684024</c:v>
                </c:pt>
                <c:pt idx="12670">
                  <c:v>3.6484722222225674</c:v>
                </c:pt>
                <c:pt idx="12671">
                  <c:v>3.6487152777767324</c:v>
                </c:pt>
                <c:pt idx="12672">
                  <c:v>3.6489583333308975</c:v>
                </c:pt>
                <c:pt idx="12673">
                  <c:v>3.6492013888850625</c:v>
                </c:pt>
                <c:pt idx="12674">
                  <c:v>3.6494444444465035</c:v>
                </c:pt>
                <c:pt idx="12675">
                  <c:v>3.6496875000006685</c:v>
                </c:pt>
                <c:pt idx="12676">
                  <c:v>3.6499305555548336</c:v>
                </c:pt>
                <c:pt idx="12677">
                  <c:v>3.6501736111089986</c:v>
                </c:pt>
                <c:pt idx="12678">
                  <c:v>3.6504166666631637</c:v>
                </c:pt>
                <c:pt idx="12679">
                  <c:v>3.6506597222246047</c:v>
                </c:pt>
                <c:pt idx="12680">
                  <c:v>3.6509027777787697</c:v>
                </c:pt>
                <c:pt idx="12681">
                  <c:v>3.6511458333329347</c:v>
                </c:pt>
                <c:pt idx="12682">
                  <c:v>3.6513888888870998</c:v>
                </c:pt>
                <c:pt idx="12683">
                  <c:v>3.6516319444412648</c:v>
                </c:pt>
                <c:pt idx="12684">
                  <c:v>3.6518750000027058</c:v>
                </c:pt>
                <c:pt idx="12685">
                  <c:v>3.6521180555568709</c:v>
                </c:pt>
                <c:pt idx="12686">
                  <c:v>3.6523611111110359</c:v>
                </c:pt>
                <c:pt idx="12687">
                  <c:v>3.6526041666652009</c:v>
                </c:pt>
                <c:pt idx="12688">
                  <c:v>3.652847222219366</c:v>
                </c:pt>
                <c:pt idx="12689">
                  <c:v>3.653090277780807</c:v>
                </c:pt>
                <c:pt idx="12690">
                  <c:v>3.653333333334972</c:v>
                </c:pt>
                <c:pt idx="12691">
                  <c:v>3.653576388889137</c:v>
                </c:pt>
                <c:pt idx="12692">
                  <c:v>3.6538194444433021</c:v>
                </c:pt>
                <c:pt idx="12693">
                  <c:v>3.6540624999974671</c:v>
                </c:pt>
                <c:pt idx="12694">
                  <c:v>3.6543055555516322</c:v>
                </c:pt>
                <c:pt idx="12695">
                  <c:v>3.6545486111130732</c:v>
                </c:pt>
                <c:pt idx="12696">
                  <c:v>3.6547916666672382</c:v>
                </c:pt>
                <c:pt idx="12697">
                  <c:v>3.6550347222214032</c:v>
                </c:pt>
                <c:pt idx="12698">
                  <c:v>3.6552777777755683</c:v>
                </c:pt>
                <c:pt idx="12699">
                  <c:v>3.6555208333297333</c:v>
                </c:pt>
                <c:pt idx="12700">
                  <c:v>3.6557638888911743</c:v>
                </c:pt>
                <c:pt idx="12701">
                  <c:v>3.6560069444453394</c:v>
                </c:pt>
                <c:pt idx="12702">
                  <c:v>3.6562499999995044</c:v>
                </c:pt>
                <c:pt idx="12703">
                  <c:v>3.6564930555536694</c:v>
                </c:pt>
                <c:pt idx="12704">
                  <c:v>3.6567361111078345</c:v>
                </c:pt>
                <c:pt idx="12705">
                  <c:v>3.6569791666692755</c:v>
                </c:pt>
                <c:pt idx="12706">
                  <c:v>3.6572222222234405</c:v>
                </c:pt>
                <c:pt idx="12707">
                  <c:v>3.6574652777776056</c:v>
                </c:pt>
                <c:pt idx="12708">
                  <c:v>3.6577083333317706</c:v>
                </c:pt>
                <c:pt idx="12709">
                  <c:v>3.6579513888859356</c:v>
                </c:pt>
                <c:pt idx="12710">
                  <c:v>3.6581944444473766</c:v>
                </c:pt>
                <c:pt idx="12711">
                  <c:v>3.6584490740710454</c:v>
                </c:pt>
                <c:pt idx="12712">
                  <c:v>3.6586921296324864</c:v>
                </c:pt>
                <c:pt idx="12713">
                  <c:v>3.6589351851866514</c:v>
                </c:pt>
                <c:pt idx="12714">
                  <c:v>3.6591782407408164</c:v>
                </c:pt>
                <c:pt idx="12715">
                  <c:v>3.6594212962949815</c:v>
                </c:pt>
                <c:pt idx="12716">
                  <c:v>3.6596643518491465</c:v>
                </c:pt>
                <c:pt idx="12717">
                  <c:v>3.6599074074033116</c:v>
                </c:pt>
                <c:pt idx="12718">
                  <c:v>3.6601504629647525</c:v>
                </c:pt>
                <c:pt idx="12719">
                  <c:v>3.6603935185189176</c:v>
                </c:pt>
                <c:pt idx="12720">
                  <c:v>3.6606365740730826</c:v>
                </c:pt>
                <c:pt idx="12721">
                  <c:v>3.6608796296272477</c:v>
                </c:pt>
                <c:pt idx="12722">
                  <c:v>3.6611226851814127</c:v>
                </c:pt>
                <c:pt idx="12723">
                  <c:v>3.6613657407428537</c:v>
                </c:pt>
                <c:pt idx="12724">
                  <c:v>3.6616087962970187</c:v>
                </c:pt>
                <c:pt idx="12725">
                  <c:v>3.6618518518511838</c:v>
                </c:pt>
                <c:pt idx="12726">
                  <c:v>3.6620949074053488</c:v>
                </c:pt>
                <c:pt idx="12727">
                  <c:v>3.6623379629595139</c:v>
                </c:pt>
                <c:pt idx="12728">
                  <c:v>3.6625810185209549</c:v>
                </c:pt>
                <c:pt idx="12729">
                  <c:v>3.6628240740751199</c:v>
                </c:pt>
                <c:pt idx="12730">
                  <c:v>3.6630671296292849</c:v>
                </c:pt>
                <c:pt idx="12731">
                  <c:v>3.66331018518345</c:v>
                </c:pt>
                <c:pt idx="12732">
                  <c:v>3.663553240737615</c:v>
                </c:pt>
                <c:pt idx="12733">
                  <c:v>3.663796296299056</c:v>
                </c:pt>
                <c:pt idx="12734">
                  <c:v>3.664039351853221</c:v>
                </c:pt>
                <c:pt idx="12735">
                  <c:v>3.6642824074073861</c:v>
                </c:pt>
                <c:pt idx="12736">
                  <c:v>3.6645254629615511</c:v>
                </c:pt>
                <c:pt idx="12737">
                  <c:v>3.6647685185157162</c:v>
                </c:pt>
                <c:pt idx="12738">
                  <c:v>3.6650115740771572</c:v>
                </c:pt>
                <c:pt idx="12739">
                  <c:v>3.6652546296313222</c:v>
                </c:pt>
                <c:pt idx="12740">
                  <c:v>3.6654976851854872</c:v>
                </c:pt>
                <c:pt idx="12741">
                  <c:v>3.6657407407396523</c:v>
                </c:pt>
                <c:pt idx="12742">
                  <c:v>3.6659837962938173</c:v>
                </c:pt>
                <c:pt idx="12743">
                  <c:v>3.6662268518479824</c:v>
                </c:pt>
                <c:pt idx="12744">
                  <c:v>3.6664699074094234</c:v>
                </c:pt>
                <c:pt idx="12745">
                  <c:v>3.6667129629635884</c:v>
                </c:pt>
                <c:pt idx="12746">
                  <c:v>3.6669560185177534</c:v>
                </c:pt>
                <c:pt idx="12747">
                  <c:v>3.6671990740719185</c:v>
                </c:pt>
                <c:pt idx="12748">
                  <c:v>3.6674421296260835</c:v>
                </c:pt>
                <c:pt idx="12749">
                  <c:v>3.6676851851875245</c:v>
                </c:pt>
                <c:pt idx="12750">
                  <c:v>3.6679282407416895</c:v>
                </c:pt>
                <c:pt idx="12751">
                  <c:v>3.6681712962958546</c:v>
                </c:pt>
                <c:pt idx="12752">
                  <c:v>3.6684143518500196</c:v>
                </c:pt>
                <c:pt idx="12753">
                  <c:v>3.6686574074041847</c:v>
                </c:pt>
                <c:pt idx="12754">
                  <c:v>3.6689004629656257</c:v>
                </c:pt>
                <c:pt idx="12755">
                  <c:v>3.6691435185197907</c:v>
                </c:pt>
                <c:pt idx="12756">
                  <c:v>3.6693865740739557</c:v>
                </c:pt>
                <c:pt idx="12757">
                  <c:v>3.6696296296281208</c:v>
                </c:pt>
                <c:pt idx="12758">
                  <c:v>3.6698726851822858</c:v>
                </c:pt>
                <c:pt idx="12759">
                  <c:v>3.6701273148132305</c:v>
                </c:pt>
                <c:pt idx="12760">
                  <c:v>3.6703703703673956</c:v>
                </c:pt>
                <c:pt idx="12761">
                  <c:v>3.6706134259288365</c:v>
                </c:pt>
                <c:pt idx="12762">
                  <c:v>3.6708564814830016</c:v>
                </c:pt>
                <c:pt idx="12763">
                  <c:v>3.6710995370371666</c:v>
                </c:pt>
                <c:pt idx="12764">
                  <c:v>3.6713425925913317</c:v>
                </c:pt>
                <c:pt idx="12765">
                  <c:v>3.6715856481454967</c:v>
                </c:pt>
                <c:pt idx="12766">
                  <c:v>3.6718287036996617</c:v>
                </c:pt>
                <c:pt idx="12767">
                  <c:v>3.6720717592611027</c:v>
                </c:pt>
                <c:pt idx="12768">
                  <c:v>3.6723148148152678</c:v>
                </c:pt>
                <c:pt idx="12769">
                  <c:v>3.6725578703694328</c:v>
                </c:pt>
                <c:pt idx="12770">
                  <c:v>3.6728009259235979</c:v>
                </c:pt>
                <c:pt idx="12771">
                  <c:v>3.6730439814777629</c:v>
                </c:pt>
                <c:pt idx="12772">
                  <c:v>3.6732870370392039</c:v>
                </c:pt>
                <c:pt idx="12773">
                  <c:v>3.6735300925933689</c:v>
                </c:pt>
                <c:pt idx="12774">
                  <c:v>3.673773148147534</c:v>
                </c:pt>
                <c:pt idx="12775">
                  <c:v>3.674016203701699</c:v>
                </c:pt>
                <c:pt idx="12776">
                  <c:v>3.6742592592558641</c:v>
                </c:pt>
                <c:pt idx="12777">
                  <c:v>3.674502314817305</c:v>
                </c:pt>
                <c:pt idx="12778">
                  <c:v>3.6747453703714701</c:v>
                </c:pt>
                <c:pt idx="12779">
                  <c:v>3.6749884259256351</c:v>
                </c:pt>
                <c:pt idx="12780">
                  <c:v>3.6752314814798002</c:v>
                </c:pt>
                <c:pt idx="12781">
                  <c:v>3.6754745370339652</c:v>
                </c:pt>
                <c:pt idx="12782">
                  <c:v>3.6757175925954062</c:v>
                </c:pt>
                <c:pt idx="12783">
                  <c:v>3.6759606481495712</c:v>
                </c:pt>
                <c:pt idx="12784">
                  <c:v>3.6762037037037363</c:v>
                </c:pt>
                <c:pt idx="12785">
                  <c:v>3.6764467592579013</c:v>
                </c:pt>
                <c:pt idx="12786">
                  <c:v>3.6766898148120664</c:v>
                </c:pt>
                <c:pt idx="12787">
                  <c:v>3.6769328703735074</c:v>
                </c:pt>
                <c:pt idx="12788">
                  <c:v>3.6771759259276724</c:v>
                </c:pt>
                <c:pt idx="12789">
                  <c:v>3.6774189814818374</c:v>
                </c:pt>
                <c:pt idx="12790">
                  <c:v>3.6776620370360025</c:v>
                </c:pt>
                <c:pt idx="12791">
                  <c:v>3.6779050925901675</c:v>
                </c:pt>
                <c:pt idx="12792">
                  <c:v>3.6781481481443326</c:v>
                </c:pt>
                <c:pt idx="12793">
                  <c:v>3.6783912037057735</c:v>
                </c:pt>
                <c:pt idx="12794">
                  <c:v>3.6786342592599386</c:v>
                </c:pt>
                <c:pt idx="12795">
                  <c:v>3.6788773148141036</c:v>
                </c:pt>
                <c:pt idx="12796">
                  <c:v>3.6791203703682687</c:v>
                </c:pt>
                <c:pt idx="12797">
                  <c:v>3.6793634259224337</c:v>
                </c:pt>
                <c:pt idx="12798">
                  <c:v>3.6796064814838747</c:v>
                </c:pt>
                <c:pt idx="12799">
                  <c:v>3.6798495370380397</c:v>
                </c:pt>
                <c:pt idx="12800">
                  <c:v>3.6800925925922048</c:v>
                </c:pt>
                <c:pt idx="12801">
                  <c:v>3.6803356481463698</c:v>
                </c:pt>
                <c:pt idx="12802">
                  <c:v>3.6805787037005349</c:v>
                </c:pt>
                <c:pt idx="12803">
                  <c:v>3.6808217592619759</c:v>
                </c:pt>
                <c:pt idx="12804">
                  <c:v>3.6810648148161409</c:v>
                </c:pt>
                <c:pt idx="12805">
                  <c:v>3.6813078703703059</c:v>
                </c:pt>
                <c:pt idx="12806">
                  <c:v>3.681550925924471</c:v>
                </c:pt>
                <c:pt idx="12807">
                  <c:v>3.681793981478636</c:v>
                </c:pt>
                <c:pt idx="12808">
                  <c:v>3.6820486111095807</c:v>
                </c:pt>
                <c:pt idx="12809">
                  <c:v>3.6822916666637457</c:v>
                </c:pt>
                <c:pt idx="12810">
                  <c:v>3.6825347222251867</c:v>
                </c:pt>
                <c:pt idx="12811">
                  <c:v>3.6827777777793518</c:v>
                </c:pt>
                <c:pt idx="12812">
                  <c:v>3.6830208333335168</c:v>
                </c:pt>
                <c:pt idx="12813">
                  <c:v>3.6832638888876819</c:v>
                </c:pt>
                <c:pt idx="12814">
                  <c:v>3.6835069444418469</c:v>
                </c:pt>
                <c:pt idx="12815">
                  <c:v>3.6837499999960119</c:v>
                </c:pt>
                <c:pt idx="12816">
                  <c:v>3.6839930555574529</c:v>
                </c:pt>
                <c:pt idx="12817">
                  <c:v>3.684236111111618</c:v>
                </c:pt>
                <c:pt idx="12818">
                  <c:v>3.684479166665783</c:v>
                </c:pt>
                <c:pt idx="12819">
                  <c:v>3.6847222222199481</c:v>
                </c:pt>
                <c:pt idx="12820">
                  <c:v>3.6849652777741131</c:v>
                </c:pt>
                <c:pt idx="12821">
                  <c:v>3.6852083333355541</c:v>
                </c:pt>
                <c:pt idx="12822">
                  <c:v>3.6854513888897191</c:v>
                </c:pt>
                <c:pt idx="12823">
                  <c:v>3.6856944444438842</c:v>
                </c:pt>
                <c:pt idx="12824">
                  <c:v>3.6859374999980492</c:v>
                </c:pt>
                <c:pt idx="12825">
                  <c:v>3.6861805555522142</c:v>
                </c:pt>
                <c:pt idx="12826">
                  <c:v>3.6864236111136552</c:v>
                </c:pt>
                <c:pt idx="12827">
                  <c:v>3.6866666666678203</c:v>
                </c:pt>
                <c:pt idx="12828">
                  <c:v>3.6869097222219853</c:v>
                </c:pt>
                <c:pt idx="12829">
                  <c:v>3.6871527777761504</c:v>
                </c:pt>
                <c:pt idx="12830">
                  <c:v>3.6873958333303154</c:v>
                </c:pt>
                <c:pt idx="12831">
                  <c:v>3.6876388888917564</c:v>
                </c:pt>
                <c:pt idx="12832">
                  <c:v>3.6878819444459214</c:v>
                </c:pt>
                <c:pt idx="12833">
                  <c:v>3.6881250000000865</c:v>
                </c:pt>
                <c:pt idx="12834">
                  <c:v>3.6883680555542515</c:v>
                </c:pt>
                <c:pt idx="12835">
                  <c:v>3.6886111111084166</c:v>
                </c:pt>
                <c:pt idx="12836">
                  <c:v>3.6888541666625816</c:v>
                </c:pt>
                <c:pt idx="12837">
                  <c:v>3.6890972222240226</c:v>
                </c:pt>
                <c:pt idx="12838">
                  <c:v>3.6893402777781876</c:v>
                </c:pt>
                <c:pt idx="12839">
                  <c:v>3.6895833333323527</c:v>
                </c:pt>
                <c:pt idx="12840">
                  <c:v>3.6898263888865177</c:v>
                </c:pt>
                <c:pt idx="12841">
                  <c:v>3.6900694444406827</c:v>
                </c:pt>
                <c:pt idx="12842">
                  <c:v>3.6903125000021237</c:v>
                </c:pt>
                <c:pt idx="12843">
                  <c:v>3.6905555555562888</c:v>
                </c:pt>
                <c:pt idx="12844">
                  <c:v>3.6907986111104538</c:v>
                </c:pt>
                <c:pt idx="12845">
                  <c:v>3.6910416666646189</c:v>
                </c:pt>
                <c:pt idx="12846">
                  <c:v>3.6912847222187839</c:v>
                </c:pt>
                <c:pt idx="12847">
                  <c:v>3.6915277777802249</c:v>
                </c:pt>
                <c:pt idx="12848">
                  <c:v>3.6917708333343899</c:v>
                </c:pt>
                <c:pt idx="12849">
                  <c:v>3.692013888888555</c:v>
                </c:pt>
                <c:pt idx="12850">
                  <c:v>3.69225694444272</c:v>
                </c:pt>
                <c:pt idx="12851">
                  <c:v>3.6924999999968851</c:v>
                </c:pt>
                <c:pt idx="12852">
                  <c:v>3.692743055558326</c:v>
                </c:pt>
                <c:pt idx="12853">
                  <c:v>3.6929861111124911</c:v>
                </c:pt>
                <c:pt idx="12854">
                  <c:v>3.6932291666666561</c:v>
                </c:pt>
                <c:pt idx="12855">
                  <c:v>3.6934722222208212</c:v>
                </c:pt>
                <c:pt idx="12856">
                  <c:v>3.6937268518517659</c:v>
                </c:pt>
                <c:pt idx="12857">
                  <c:v>3.6939699074059309</c:v>
                </c:pt>
                <c:pt idx="12858">
                  <c:v>3.6942129629600959</c:v>
                </c:pt>
                <c:pt idx="12859">
                  <c:v>3.6944560185215369</c:v>
                </c:pt>
                <c:pt idx="12860">
                  <c:v>3.694699074075702</c:v>
                </c:pt>
                <c:pt idx="12861">
                  <c:v>3.694942129629867</c:v>
                </c:pt>
                <c:pt idx="12862">
                  <c:v>3.6951851851840321</c:v>
                </c:pt>
                <c:pt idx="12863">
                  <c:v>3.6954282407381971</c:v>
                </c:pt>
                <c:pt idx="12864">
                  <c:v>3.6956712962923621</c:v>
                </c:pt>
                <c:pt idx="12865">
                  <c:v>3.6959143518538031</c:v>
                </c:pt>
                <c:pt idx="12866">
                  <c:v>3.6961574074079682</c:v>
                </c:pt>
                <c:pt idx="12867">
                  <c:v>3.6964004629621332</c:v>
                </c:pt>
                <c:pt idx="12868">
                  <c:v>3.6966435185162982</c:v>
                </c:pt>
                <c:pt idx="12869">
                  <c:v>3.6968865740704633</c:v>
                </c:pt>
                <c:pt idx="12870">
                  <c:v>3.6971296296319043</c:v>
                </c:pt>
                <c:pt idx="12871">
                  <c:v>3.6973726851860693</c:v>
                </c:pt>
                <c:pt idx="12872">
                  <c:v>3.6976157407402344</c:v>
                </c:pt>
                <c:pt idx="12873">
                  <c:v>3.6978587962943994</c:v>
                </c:pt>
                <c:pt idx="12874">
                  <c:v>3.6981018518485644</c:v>
                </c:pt>
                <c:pt idx="12875">
                  <c:v>3.6983449074100054</c:v>
                </c:pt>
                <c:pt idx="12876">
                  <c:v>3.6985879629641705</c:v>
                </c:pt>
                <c:pt idx="12877">
                  <c:v>3.6988310185183355</c:v>
                </c:pt>
                <c:pt idx="12878">
                  <c:v>3.6990740740725006</c:v>
                </c:pt>
                <c:pt idx="12879">
                  <c:v>3.6993171296266656</c:v>
                </c:pt>
                <c:pt idx="12880">
                  <c:v>3.6995601851881066</c:v>
                </c:pt>
                <c:pt idx="12881">
                  <c:v>3.6998032407422716</c:v>
                </c:pt>
                <c:pt idx="12882">
                  <c:v>3.7000462962964367</c:v>
                </c:pt>
                <c:pt idx="12883">
                  <c:v>3.7002893518506017</c:v>
                </c:pt>
                <c:pt idx="12884">
                  <c:v>3.7005324074047667</c:v>
                </c:pt>
                <c:pt idx="12885">
                  <c:v>3.7007754629589318</c:v>
                </c:pt>
                <c:pt idx="12886">
                  <c:v>3.7010185185203728</c:v>
                </c:pt>
                <c:pt idx="12887">
                  <c:v>3.7012615740745378</c:v>
                </c:pt>
                <c:pt idx="12888">
                  <c:v>3.7015046296287029</c:v>
                </c:pt>
                <c:pt idx="12889">
                  <c:v>3.7017476851828679</c:v>
                </c:pt>
                <c:pt idx="12890">
                  <c:v>3.7019907407370329</c:v>
                </c:pt>
                <c:pt idx="12891">
                  <c:v>3.7022337962984739</c:v>
                </c:pt>
                <c:pt idx="12892">
                  <c:v>3.702476851852639</c:v>
                </c:pt>
                <c:pt idx="12893">
                  <c:v>3.702719907406804</c:v>
                </c:pt>
                <c:pt idx="12894">
                  <c:v>3.7029629629609691</c:v>
                </c:pt>
                <c:pt idx="12895">
                  <c:v>3.7032060185151341</c:v>
                </c:pt>
                <c:pt idx="12896">
                  <c:v>3.7034490740765751</c:v>
                </c:pt>
                <c:pt idx="12897">
                  <c:v>3.7036921296307401</c:v>
                </c:pt>
                <c:pt idx="12898">
                  <c:v>3.7039351851849052</c:v>
                </c:pt>
                <c:pt idx="12899">
                  <c:v>3.7041782407390702</c:v>
                </c:pt>
                <c:pt idx="12900">
                  <c:v>3.7044212962932352</c:v>
                </c:pt>
                <c:pt idx="12901">
                  <c:v>3.7046643518546762</c:v>
                </c:pt>
                <c:pt idx="12902">
                  <c:v>3.7049074074088413</c:v>
                </c:pt>
                <c:pt idx="12903">
                  <c:v>3.7051504629630063</c:v>
                </c:pt>
                <c:pt idx="12904">
                  <c:v>3.7053935185171714</c:v>
                </c:pt>
                <c:pt idx="12905">
                  <c:v>3.7056481481481161</c:v>
                </c:pt>
                <c:pt idx="12906">
                  <c:v>3.7058912037022811</c:v>
                </c:pt>
                <c:pt idx="12907">
                  <c:v>3.7061342592564461</c:v>
                </c:pt>
                <c:pt idx="12908">
                  <c:v>3.7063773148178871</c:v>
                </c:pt>
                <c:pt idx="12909">
                  <c:v>3.7066203703720522</c:v>
                </c:pt>
                <c:pt idx="12910">
                  <c:v>3.7068634259262172</c:v>
                </c:pt>
                <c:pt idx="12911">
                  <c:v>3.7071064814803822</c:v>
                </c:pt>
                <c:pt idx="12912">
                  <c:v>3.7073495370345473</c:v>
                </c:pt>
                <c:pt idx="12913">
                  <c:v>3.7075925925887123</c:v>
                </c:pt>
                <c:pt idx="12914">
                  <c:v>3.7078356481501533</c:v>
                </c:pt>
                <c:pt idx="12915">
                  <c:v>3.7080787037043184</c:v>
                </c:pt>
                <c:pt idx="12916">
                  <c:v>3.7083217592584834</c:v>
                </c:pt>
                <c:pt idx="12917">
                  <c:v>3.7085648148126484</c:v>
                </c:pt>
                <c:pt idx="12918">
                  <c:v>3.7088078703668135</c:v>
                </c:pt>
                <c:pt idx="12919">
                  <c:v>3.7090509259282545</c:v>
                </c:pt>
                <c:pt idx="12920">
                  <c:v>3.7092939814824195</c:v>
                </c:pt>
                <c:pt idx="12921">
                  <c:v>3.7095370370365846</c:v>
                </c:pt>
                <c:pt idx="12922">
                  <c:v>3.7097800925907496</c:v>
                </c:pt>
                <c:pt idx="12923">
                  <c:v>3.7100231481449146</c:v>
                </c:pt>
                <c:pt idx="12924">
                  <c:v>3.7102662037063556</c:v>
                </c:pt>
                <c:pt idx="12925">
                  <c:v>3.7105092592605207</c:v>
                </c:pt>
                <c:pt idx="12926">
                  <c:v>3.7107523148146857</c:v>
                </c:pt>
                <c:pt idx="12927">
                  <c:v>3.7109953703688507</c:v>
                </c:pt>
                <c:pt idx="12928">
                  <c:v>3.7112384259230158</c:v>
                </c:pt>
                <c:pt idx="12929">
                  <c:v>3.7114814814844568</c:v>
                </c:pt>
                <c:pt idx="12930">
                  <c:v>3.7117245370386218</c:v>
                </c:pt>
                <c:pt idx="12931">
                  <c:v>3.7119675925927869</c:v>
                </c:pt>
                <c:pt idx="12932">
                  <c:v>3.7122106481469519</c:v>
                </c:pt>
                <c:pt idx="12933">
                  <c:v>3.7124537037011169</c:v>
                </c:pt>
                <c:pt idx="12934">
                  <c:v>3.712696759255282</c:v>
                </c:pt>
                <c:pt idx="12935">
                  <c:v>3.712939814816723</c:v>
                </c:pt>
                <c:pt idx="12936">
                  <c:v>3.713182870370888</c:v>
                </c:pt>
                <c:pt idx="12937">
                  <c:v>3.7134259259250531</c:v>
                </c:pt>
                <c:pt idx="12938">
                  <c:v>3.7136689814792181</c:v>
                </c:pt>
                <c:pt idx="12939">
                  <c:v>3.7139120370333831</c:v>
                </c:pt>
                <c:pt idx="12940">
                  <c:v>3.7141550925948241</c:v>
                </c:pt>
                <c:pt idx="12941">
                  <c:v>3.7143981481489892</c:v>
                </c:pt>
                <c:pt idx="12942">
                  <c:v>3.7146412037031542</c:v>
                </c:pt>
                <c:pt idx="12943">
                  <c:v>3.7148842592573192</c:v>
                </c:pt>
                <c:pt idx="12944">
                  <c:v>3.7151273148114843</c:v>
                </c:pt>
                <c:pt idx="12945">
                  <c:v>3.7153703703729253</c:v>
                </c:pt>
                <c:pt idx="12946">
                  <c:v>3.7156134259270903</c:v>
                </c:pt>
                <c:pt idx="12947">
                  <c:v>3.7158564814812554</c:v>
                </c:pt>
                <c:pt idx="12948">
                  <c:v>3.7160995370354204</c:v>
                </c:pt>
                <c:pt idx="12949">
                  <c:v>3.7163425925895854</c:v>
                </c:pt>
                <c:pt idx="12950">
                  <c:v>3.7165856481510264</c:v>
                </c:pt>
                <c:pt idx="12951">
                  <c:v>3.7168287037051915</c:v>
                </c:pt>
                <c:pt idx="12952">
                  <c:v>3.7170717592593565</c:v>
                </c:pt>
                <c:pt idx="12953">
                  <c:v>3.7173263888903012</c:v>
                </c:pt>
                <c:pt idx="12954">
                  <c:v>3.7175694444444662</c:v>
                </c:pt>
                <c:pt idx="12955">
                  <c:v>3.7178124999986313</c:v>
                </c:pt>
                <c:pt idx="12956">
                  <c:v>3.7180555555527963</c:v>
                </c:pt>
                <c:pt idx="12957">
                  <c:v>3.7182986111142373</c:v>
                </c:pt>
                <c:pt idx="12958">
                  <c:v>3.7185416666684024</c:v>
                </c:pt>
                <c:pt idx="12959">
                  <c:v>3.7187847222225674</c:v>
                </c:pt>
                <c:pt idx="12960">
                  <c:v>3.7190277777767324</c:v>
                </c:pt>
                <c:pt idx="12961">
                  <c:v>3.7192708333308975</c:v>
                </c:pt>
                <c:pt idx="12962">
                  <c:v>3.7195138888850625</c:v>
                </c:pt>
                <c:pt idx="12963">
                  <c:v>3.7197569444465035</c:v>
                </c:pt>
                <c:pt idx="12964">
                  <c:v>3.7200000000006685</c:v>
                </c:pt>
                <c:pt idx="12965">
                  <c:v>3.7202430555548336</c:v>
                </c:pt>
                <c:pt idx="12966">
                  <c:v>3.7204861111089986</c:v>
                </c:pt>
                <c:pt idx="12967">
                  <c:v>3.7207291666631637</c:v>
                </c:pt>
                <c:pt idx="12968">
                  <c:v>3.7209722222246047</c:v>
                </c:pt>
                <c:pt idx="12969">
                  <c:v>3.7212152777787697</c:v>
                </c:pt>
                <c:pt idx="12970">
                  <c:v>3.7214583333329347</c:v>
                </c:pt>
                <c:pt idx="12971">
                  <c:v>3.7217013888870998</c:v>
                </c:pt>
                <c:pt idx="12972">
                  <c:v>3.7219444444412648</c:v>
                </c:pt>
                <c:pt idx="12973">
                  <c:v>3.7221875000027058</c:v>
                </c:pt>
                <c:pt idx="12974">
                  <c:v>3.7224305555568709</c:v>
                </c:pt>
                <c:pt idx="12975">
                  <c:v>3.7226736111110359</c:v>
                </c:pt>
                <c:pt idx="12976">
                  <c:v>3.7229166666652009</c:v>
                </c:pt>
                <c:pt idx="12977">
                  <c:v>3.723159722219366</c:v>
                </c:pt>
                <c:pt idx="12978">
                  <c:v>3.723402777780807</c:v>
                </c:pt>
                <c:pt idx="12979">
                  <c:v>3.723645833334972</c:v>
                </c:pt>
                <c:pt idx="12980">
                  <c:v>3.723888888889137</c:v>
                </c:pt>
                <c:pt idx="12981">
                  <c:v>3.7241319444433021</c:v>
                </c:pt>
                <c:pt idx="12982">
                  <c:v>3.7243749999974671</c:v>
                </c:pt>
                <c:pt idx="12983">
                  <c:v>3.7246180555516322</c:v>
                </c:pt>
                <c:pt idx="12984">
                  <c:v>3.7248611111130732</c:v>
                </c:pt>
                <c:pt idx="12985">
                  <c:v>3.7251041666672382</c:v>
                </c:pt>
                <c:pt idx="12986">
                  <c:v>3.7253472222214032</c:v>
                </c:pt>
                <c:pt idx="12987">
                  <c:v>3.7255902777755683</c:v>
                </c:pt>
                <c:pt idx="12988">
                  <c:v>3.7258333333297333</c:v>
                </c:pt>
                <c:pt idx="12989">
                  <c:v>3.7260763888911743</c:v>
                </c:pt>
                <c:pt idx="12990">
                  <c:v>3.7263194444453394</c:v>
                </c:pt>
                <c:pt idx="12991">
                  <c:v>3.7265624999995044</c:v>
                </c:pt>
                <c:pt idx="12992">
                  <c:v>3.7268055555536694</c:v>
                </c:pt>
                <c:pt idx="12993">
                  <c:v>3.7270486111078345</c:v>
                </c:pt>
                <c:pt idx="12994">
                  <c:v>3.7272916666692755</c:v>
                </c:pt>
                <c:pt idx="12995">
                  <c:v>3.7275347222234405</c:v>
                </c:pt>
                <c:pt idx="12996">
                  <c:v>3.7277777777776056</c:v>
                </c:pt>
                <c:pt idx="12997">
                  <c:v>3.7280208333317706</c:v>
                </c:pt>
                <c:pt idx="12998">
                  <c:v>3.7282638888859356</c:v>
                </c:pt>
                <c:pt idx="12999">
                  <c:v>3.7285069444473766</c:v>
                </c:pt>
                <c:pt idx="13000">
                  <c:v>3.7287500000015417</c:v>
                </c:pt>
                <c:pt idx="13001">
                  <c:v>3.7290046296324864</c:v>
                </c:pt>
                <c:pt idx="13002">
                  <c:v>3.7292476851866514</c:v>
                </c:pt>
                <c:pt idx="13003">
                  <c:v>3.7294907407408164</c:v>
                </c:pt>
                <c:pt idx="13004">
                  <c:v>3.7297337962949815</c:v>
                </c:pt>
                <c:pt idx="13005">
                  <c:v>3.7299768518491465</c:v>
                </c:pt>
                <c:pt idx="13006">
                  <c:v>3.7302199074033116</c:v>
                </c:pt>
                <c:pt idx="13007">
                  <c:v>3.7304629629647525</c:v>
                </c:pt>
                <c:pt idx="13008">
                  <c:v>3.7307060185189176</c:v>
                </c:pt>
                <c:pt idx="13009">
                  <c:v>3.7309490740730826</c:v>
                </c:pt>
                <c:pt idx="13010">
                  <c:v>3.7311921296272477</c:v>
                </c:pt>
                <c:pt idx="13011">
                  <c:v>3.7314351851814127</c:v>
                </c:pt>
                <c:pt idx="13012">
                  <c:v>3.7316782407428537</c:v>
                </c:pt>
                <c:pt idx="13013">
                  <c:v>3.7319212962970187</c:v>
                </c:pt>
                <c:pt idx="13014">
                  <c:v>3.7321643518511838</c:v>
                </c:pt>
                <c:pt idx="13015">
                  <c:v>3.7324074074053488</c:v>
                </c:pt>
                <c:pt idx="13016">
                  <c:v>3.7326504629595139</c:v>
                </c:pt>
                <c:pt idx="13017">
                  <c:v>3.7328935185209549</c:v>
                </c:pt>
                <c:pt idx="13018">
                  <c:v>3.7331365740751199</c:v>
                </c:pt>
                <c:pt idx="13019">
                  <c:v>3.7333796296292849</c:v>
                </c:pt>
                <c:pt idx="13020">
                  <c:v>3.73362268518345</c:v>
                </c:pt>
                <c:pt idx="13021">
                  <c:v>3.733865740737615</c:v>
                </c:pt>
                <c:pt idx="13022">
                  <c:v>3.734108796299056</c:v>
                </c:pt>
                <c:pt idx="13023">
                  <c:v>3.734351851853221</c:v>
                </c:pt>
                <c:pt idx="13024">
                  <c:v>3.7345949074073861</c:v>
                </c:pt>
                <c:pt idx="13025">
                  <c:v>3.7348379629615511</c:v>
                </c:pt>
                <c:pt idx="13026">
                  <c:v>3.7350810185157162</c:v>
                </c:pt>
                <c:pt idx="13027">
                  <c:v>3.7353240740771572</c:v>
                </c:pt>
                <c:pt idx="13028">
                  <c:v>3.7355671296313222</c:v>
                </c:pt>
                <c:pt idx="13029">
                  <c:v>3.7358101851854872</c:v>
                </c:pt>
                <c:pt idx="13030">
                  <c:v>3.7360532407396523</c:v>
                </c:pt>
                <c:pt idx="13031">
                  <c:v>3.7362962962938173</c:v>
                </c:pt>
                <c:pt idx="13032">
                  <c:v>3.7365393518479824</c:v>
                </c:pt>
                <c:pt idx="13033">
                  <c:v>3.7367824074094234</c:v>
                </c:pt>
                <c:pt idx="13034">
                  <c:v>3.7370254629635884</c:v>
                </c:pt>
                <c:pt idx="13035">
                  <c:v>3.7372685185177534</c:v>
                </c:pt>
                <c:pt idx="13036">
                  <c:v>3.7375115740719185</c:v>
                </c:pt>
                <c:pt idx="13037">
                  <c:v>3.7377546296260835</c:v>
                </c:pt>
                <c:pt idx="13038">
                  <c:v>3.7379976851875245</c:v>
                </c:pt>
                <c:pt idx="13039">
                  <c:v>3.7382407407416895</c:v>
                </c:pt>
                <c:pt idx="13040">
                  <c:v>3.7384837962958546</c:v>
                </c:pt>
                <c:pt idx="13041">
                  <c:v>3.7387268518500196</c:v>
                </c:pt>
                <c:pt idx="13042">
                  <c:v>3.7389699074041847</c:v>
                </c:pt>
                <c:pt idx="13043">
                  <c:v>3.7392129629656257</c:v>
                </c:pt>
                <c:pt idx="13044">
                  <c:v>3.7394560185197907</c:v>
                </c:pt>
                <c:pt idx="13045">
                  <c:v>3.7396990740739557</c:v>
                </c:pt>
                <c:pt idx="13046">
                  <c:v>3.7399421296281208</c:v>
                </c:pt>
                <c:pt idx="13047">
                  <c:v>3.7401851851822858</c:v>
                </c:pt>
                <c:pt idx="13048">
                  <c:v>3.7404282407437268</c:v>
                </c:pt>
                <c:pt idx="13049">
                  <c:v>3.7406712962978919</c:v>
                </c:pt>
                <c:pt idx="13050">
                  <c:v>3.7409259259288365</c:v>
                </c:pt>
                <c:pt idx="13051">
                  <c:v>3.7411689814830016</c:v>
                </c:pt>
                <c:pt idx="13052">
                  <c:v>3.7414120370371666</c:v>
                </c:pt>
                <c:pt idx="13053">
                  <c:v>3.7416550925913317</c:v>
                </c:pt>
                <c:pt idx="13054">
                  <c:v>3.7418981481454967</c:v>
                </c:pt>
                <c:pt idx="13055">
                  <c:v>3.7421412036996617</c:v>
                </c:pt>
                <c:pt idx="13056">
                  <c:v>3.7423842592611027</c:v>
                </c:pt>
                <c:pt idx="13057">
                  <c:v>3.7426273148152678</c:v>
                </c:pt>
                <c:pt idx="13058">
                  <c:v>3.7428703703694328</c:v>
                </c:pt>
                <c:pt idx="13059">
                  <c:v>3.7431134259235979</c:v>
                </c:pt>
                <c:pt idx="13060">
                  <c:v>3.7433564814777629</c:v>
                </c:pt>
                <c:pt idx="13061">
                  <c:v>3.7435995370392039</c:v>
                </c:pt>
                <c:pt idx="13062">
                  <c:v>3.7438425925933689</c:v>
                </c:pt>
                <c:pt idx="13063">
                  <c:v>3.744085648147534</c:v>
                </c:pt>
                <c:pt idx="13064">
                  <c:v>3.744328703701699</c:v>
                </c:pt>
                <c:pt idx="13065">
                  <c:v>3.7445717592558641</c:v>
                </c:pt>
                <c:pt idx="13066">
                  <c:v>3.744814814817305</c:v>
                </c:pt>
                <c:pt idx="13067">
                  <c:v>3.7450578703714701</c:v>
                </c:pt>
                <c:pt idx="13068">
                  <c:v>3.7453009259256351</c:v>
                </c:pt>
                <c:pt idx="13069">
                  <c:v>3.7455439814798002</c:v>
                </c:pt>
                <c:pt idx="13070">
                  <c:v>3.7457870370339652</c:v>
                </c:pt>
                <c:pt idx="13071">
                  <c:v>3.7460300925954062</c:v>
                </c:pt>
                <c:pt idx="13072">
                  <c:v>3.7462731481495712</c:v>
                </c:pt>
                <c:pt idx="13073">
                  <c:v>3.7465162037037363</c:v>
                </c:pt>
                <c:pt idx="13074">
                  <c:v>3.7467592592579013</c:v>
                </c:pt>
                <c:pt idx="13075">
                  <c:v>3.7470023148120664</c:v>
                </c:pt>
                <c:pt idx="13076">
                  <c:v>3.7472453703735074</c:v>
                </c:pt>
                <c:pt idx="13077">
                  <c:v>3.7474884259276724</c:v>
                </c:pt>
                <c:pt idx="13078">
                  <c:v>3.7477314814818374</c:v>
                </c:pt>
                <c:pt idx="13079">
                  <c:v>3.7479745370360025</c:v>
                </c:pt>
                <c:pt idx="13080">
                  <c:v>3.7482175925901675</c:v>
                </c:pt>
                <c:pt idx="13081">
                  <c:v>3.7484606481443326</c:v>
                </c:pt>
                <c:pt idx="13082">
                  <c:v>3.7487037037057735</c:v>
                </c:pt>
                <c:pt idx="13083">
                  <c:v>3.7489467592599386</c:v>
                </c:pt>
                <c:pt idx="13084">
                  <c:v>3.7491898148141036</c:v>
                </c:pt>
                <c:pt idx="13085">
                  <c:v>3.7494328703682687</c:v>
                </c:pt>
                <c:pt idx="13086">
                  <c:v>3.7496759259224337</c:v>
                </c:pt>
                <c:pt idx="13087">
                  <c:v>3.7499189814838747</c:v>
                </c:pt>
                <c:pt idx="13088">
                  <c:v>3.7501620370380397</c:v>
                </c:pt>
                <c:pt idx="13089">
                  <c:v>3.7504050925922048</c:v>
                </c:pt>
                <c:pt idx="13090">
                  <c:v>3.7506481481463698</c:v>
                </c:pt>
                <c:pt idx="13091">
                  <c:v>3.7508912037005349</c:v>
                </c:pt>
                <c:pt idx="13092">
                  <c:v>3.7511342592619759</c:v>
                </c:pt>
                <c:pt idx="13093">
                  <c:v>3.7513773148161409</c:v>
                </c:pt>
                <c:pt idx="13094">
                  <c:v>3.7516203703703059</c:v>
                </c:pt>
                <c:pt idx="13095">
                  <c:v>3.751863425924471</c:v>
                </c:pt>
                <c:pt idx="13096">
                  <c:v>3.752106481478636</c:v>
                </c:pt>
                <c:pt idx="13097">
                  <c:v>3.752349537040077</c:v>
                </c:pt>
                <c:pt idx="13098">
                  <c:v>3.7526041666637457</c:v>
                </c:pt>
                <c:pt idx="13099">
                  <c:v>3.7528472222251867</c:v>
                </c:pt>
                <c:pt idx="13100">
                  <c:v>3.7530902777793518</c:v>
                </c:pt>
                <c:pt idx="13101">
                  <c:v>3.7533333333335168</c:v>
                </c:pt>
                <c:pt idx="13102">
                  <c:v>3.7535763888876819</c:v>
                </c:pt>
                <c:pt idx="13103">
                  <c:v>3.7538194444418469</c:v>
                </c:pt>
                <c:pt idx="13104">
                  <c:v>3.7540624999960119</c:v>
                </c:pt>
                <c:pt idx="13105">
                  <c:v>3.7543055555574529</c:v>
                </c:pt>
                <c:pt idx="13106">
                  <c:v>3.754548611111618</c:v>
                </c:pt>
                <c:pt idx="13107">
                  <c:v>3.754791666665783</c:v>
                </c:pt>
                <c:pt idx="13108">
                  <c:v>3.7550347222199481</c:v>
                </c:pt>
                <c:pt idx="13109">
                  <c:v>3.7552777777741131</c:v>
                </c:pt>
                <c:pt idx="13110">
                  <c:v>3.7555208333355541</c:v>
                </c:pt>
                <c:pt idx="13111">
                  <c:v>3.7557638888897191</c:v>
                </c:pt>
                <c:pt idx="13112">
                  <c:v>3.7560069444438842</c:v>
                </c:pt>
                <c:pt idx="13113">
                  <c:v>3.7562499999980492</c:v>
                </c:pt>
                <c:pt idx="13114">
                  <c:v>3.7564930555522142</c:v>
                </c:pt>
                <c:pt idx="13115">
                  <c:v>3.7567361111136552</c:v>
                </c:pt>
                <c:pt idx="13116">
                  <c:v>3.7569791666678203</c:v>
                </c:pt>
                <c:pt idx="13117">
                  <c:v>3.7572222222219853</c:v>
                </c:pt>
                <c:pt idx="13118">
                  <c:v>3.7574652777761504</c:v>
                </c:pt>
                <c:pt idx="13119">
                  <c:v>3.7577083333303154</c:v>
                </c:pt>
                <c:pt idx="13120">
                  <c:v>3.7579513888917564</c:v>
                </c:pt>
                <c:pt idx="13121">
                  <c:v>3.7581944444459214</c:v>
                </c:pt>
                <c:pt idx="13122">
                  <c:v>3.7584375000000865</c:v>
                </c:pt>
                <c:pt idx="13123">
                  <c:v>3.7586805555542515</c:v>
                </c:pt>
                <c:pt idx="13124">
                  <c:v>3.7589236111084166</c:v>
                </c:pt>
                <c:pt idx="13125">
                  <c:v>3.7591666666625816</c:v>
                </c:pt>
                <c:pt idx="13126">
                  <c:v>3.7594097222240226</c:v>
                </c:pt>
                <c:pt idx="13127">
                  <c:v>3.7596527777781876</c:v>
                </c:pt>
                <c:pt idx="13128">
                  <c:v>3.7598958333323527</c:v>
                </c:pt>
                <c:pt idx="13129">
                  <c:v>3.7601388888865177</c:v>
                </c:pt>
                <c:pt idx="13130">
                  <c:v>3.7603819444406827</c:v>
                </c:pt>
                <c:pt idx="13131">
                  <c:v>3.7606250000021237</c:v>
                </c:pt>
                <c:pt idx="13132">
                  <c:v>3.7608680555562888</c:v>
                </c:pt>
                <c:pt idx="13133">
                  <c:v>3.7611111111104538</c:v>
                </c:pt>
                <c:pt idx="13134">
                  <c:v>3.7613541666646189</c:v>
                </c:pt>
                <c:pt idx="13135">
                  <c:v>3.7615972222187839</c:v>
                </c:pt>
                <c:pt idx="13136">
                  <c:v>3.7618402777802249</c:v>
                </c:pt>
                <c:pt idx="13137">
                  <c:v>3.7620833333343899</c:v>
                </c:pt>
                <c:pt idx="13138">
                  <c:v>3.762326388888555</c:v>
                </c:pt>
                <c:pt idx="13139">
                  <c:v>3.76256944444272</c:v>
                </c:pt>
                <c:pt idx="13140">
                  <c:v>3.7628124999968851</c:v>
                </c:pt>
                <c:pt idx="13141">
                  <c:v>3.763055555558326</c:v>
                </c:pt>
                <c:pt idx="13142">
                  <c:v>3.7632986111124911</c:v>
                </c:pt>
                <c:pt idx="13143">
                  <c:v>3.7635416666666561</c:v>
                </c:pt>
                <c:pt idx="13144">
                  <c:v>3.7637847222208212</c:v>
                </c:pt>
                <c:pt idx="13145">
                  <c:v>3.7640277777749862</c:v>
                </c:pt>
                <c:pt idx="13146">
                  <c:v>3.7642708333364272</c:v>
                </c:pt>
                <c:pt idx="13147">
                  <c:v>3.7645254629600959</c:v>
                </c:pt>
                <c:pt idx="13148">
                  <c:v>3.7647685185215369</c:v>
                </c:pt>
                <c:pt idx="13149">
                  <c:v>3.765011574075702</c:v>
                </c:pt>
                <c:pt idx="13150">
                  <c:v>3.765254629629867</c:v>
                </c:pt>
                <c:pt idx="13151">
                  <c:v>3.7654976851840321</c:v>
                </c:pt>
                <c:pt idx="13152">
                  <c:v>3.7657407407381971</c:v>
                </c:pt>
                <c:pt idx="13153">
                  <c:v>3.7659837962923621</c:v>
                </c:pt>
                <c:pt idx="13154">
                  <c:v>3.7662268518538031</c:v>
                </c:pt>
                <c:pt idx="13155">
                  <c:v>3.7664699074079682</c:v>
                </c:pt>
                <c:pt idx="13156">
                  <c:v>3.7667129629621332</c:v>
                </c:pt>
                <c:pt idx="13157">
                  <c:v>3.7669560185162982</c:v>
                </c:pt>
                <c:pt idx="13158">
                  <c:v>3.7671990740704633</c:v>
                </c:pt>
                <c:pt idx="13159">
                  <c:v>3.7674421296319043</c:v>
                </c:pt>
                <c:pt idx="13160">
                  <c:v>3.7676851851860693</c:v>
                </c:pt>
                <c:pt idx="13161">
                  <c:v>3.7679282407402344</c:v>
                </c:pt>
                <c:pt idx="13162">
                  <c:v>3.7681712962943994</c:v>
                </c:pt>
                <c:pt idx="13163">
                  <c:v>3.7684143518485644</c:v>
                </c:pt>
                <c:pt idx="13164">
                  <c:v>3.7686574074100054</c:v>
                </c:pt>
                <c:pt idx="13165">
                  <c:v>3.7689004629641705</c:v>
                </c:pt>
                <c:pt idx="13166">
                  <c:v>3.7691435185183355</c:v>
                </c:pt>
                <c:pt idx="13167">
                  <c:v>3.7693865740725006</c:v>
                </c:pt>
                <c:pt idx="13168">
                  <c:v>3.7696296296266656</c:v>
                </c:pt>
                <c:pt idx="13169">
                  <c:v>3.7698726851881066</c:v>
                </c:pt>
                <c:pt idx="13170">
                  <c:v>3.7701157407422716</c:v>
                </c:pt>
                <c:pt idx="13171">
                  <c:v>3.7703587962964367</c:v>
                </c:pt>
                <c:pt idx="13172">
                  <c:v>3.7706018518506017</c:v>
                </c:pt>
                <c:pt idx="13173">
                  <c:v>3.7708449074047667</c:v>
                </c:pt>
                <c:pt idx="13174">
                  <c:v>3.7710879629589318</c:v>
                </c:pt>
                <c:pt idx="13175">
                  <c:v>3.7713310185203728</c:v>
                </c:pt>
                <c:pt idx="13176">
                  <c:v>3.7715740740745378</c:v>
                </c:pt>
                <c:pt idx="13177">
                  <c:v>3.7718171296287029</c:v>
                </c:pt>
                <c:pt idx="13178">
                  <c:v>3.7720601851828679</c:v>
                </c:pt>
                <c:pt idx="13179">
                  <c:v>3.7723032407370329</c:v>
                </c:pt>
                <c:pt idx="13180">
                  <c:v>3.7725462962984739</c:v>
                </c:pt>
                <c:pt idx="13181">
                  <c:v>3.772789351852639</c:v>
                </c:pt>
                <c:pt idx="13182">
                  <c:v>3.773032407406804</c:v>
                </c:pt>
                <c:pt idx="13183">
                  <c:v>3.7732754629609691</c:v>
                </c:pt>
                <c:pt idx="13184">
                  <c:v>3.7735185185151341</c:v>
                </c:pt>
                <c:pt idx="13185">
                  <c:v>3.7737615740765751</c:v>
                </c:pt>
                <c:pt idx="13186">
                  <c:v>3.7740046296307401</c:v>
                </c:pt>
                <c:pt idx="13187">
                  <c:v>3.7742476851849052</c:v>
                </c:pt>
                <c:pt idx="13188">
                  <c:v>3.7744907407390702</c:v>
                </c:pt>
                <c:pt idx="13189">
                  <c:v>3.7747337962932352</c:v>
                </c:pt>
                <c:pt idx="13190">
                  <c:v>3.7749768518546762</c:v>
                </c:pt>
                <c:pt idx="13191">
                  <c:v>3.7752199074088413</c:v>
                </c:pt>
                <c:pt idx="13192">
                  <c:v>3.7754629629630063</c:v>
                </c:pt>
                <c:pt idx="13193">
                  <c:v>3.7757060185171714</c:v>
                </c:pt>
                <c:pt idx="13194">
                  <c:v>3.7759490740713364</c:v>
                </c:pt>
                <c:pt idx="13195">
                  <c:v>3.7762037037022811</c:v>
                </c:pt>
                <c:pt idx="13196">
                  <c:v>3.7764467592564461</c:v>
                </c:pt>
                <c:pt idx="13197">
                  <c:v>3.7766898148178871</c:v>
                </c:pt>
                <c:pt idx="13198">
                  <c:v>3.7769328703720522</c:v>
                </c:pt>
                <c:pt idx="13199">
                  <c:v>3.7771759259262172</c:v>
                </c:pt>
                <c:pt idx="13200">
                  <c:v>3.7774189814803822</c:v>
                </c:pt>
                <c:pt idx="13201">
                  <c:v>3.7776620370345473</c:v>
                </c:pt>
                <c:pt idx="13202">
                  <c:v>3.7779050925887123</c:v>
                </c:pt>
                <c:pt idx="13203">
                  <c:v>3.7781481481501533</c:v>
                </c:pt>
                <c:pt idx="13204">
                  <c:v>3.7783912037043184</c:v>
                </c:pt>
                <c:pt idx="13205">
                  <c:v>3.7786342592584834</c:v>
                </c:pt>
                <c:pt idx="13206">
                  <c:v>3.7788773148126484</c:v>
                </c:pt>
                <c:pt idx="13207">
                  <c:v>3.7791203703668135</c:v>
                </c:pt>
                <c:pt idx="13208">
                  <c:v>3.7793634259282545</c:v>
                </c:pt>
                <c:pt idx="13209">
                  <c:v>3.7796064814824195</c:v>
                </c:pt>
                <c:pt idx="13210">
                  <c:v>3.7798495370365846</c:v>
                </c:pt>
                <c:pt idx="13211">
                  <c:v>3.7800925925907496</c:v>
                </c:pt>
                <c:pt idx="13212">
                  <c:v>3.7803356481449146</c:v>
                </c:pt>
                <c:pt idx="13213">
                  <c:v>3.7805787037063556</c:v>
                </c:pt>
                <c:pt idx="13214">
                  <c:v>3.7808217592605207</c:v>
                </c:pt>
                <c:pt idx="13215">
                  <c:v>3.7810648148146857</c:v>
                </c:pt>
                <c:pt idx="13216">
                  <c:v>3.7813078703688507</c:v>
                </c:pt>
                <c:pt idx="13217">
                  <c:v>3.7815509259230158</c:v>
                </c:pt>
                <c:pt idx="13218">
                  <c:v>3.7817939814844568</c:v>
                </c:pt>
                <c:pt idx="13219">
                  <c:v>3.7820370370386218</c:v>
                </c:pt>
                <c:pt idx="13220">
                  <c:v>3.7822800925927869</c:v>
                </c:pt>
                <c:pt idx="13221">
                  <c:v>3.7825231481469519</c:v>
                </c:pt>
                <c:pt idx="13222">
                  <c:v>3.7827662037011169</c:v>
                </c:pt>
                <c:pt idx="13223">
                  <c:v>3.783009259255282</c:v>
                </c:pt>
                <c:pt idx="13224">
                  <c:v>3.783252314816723</c:v>
                </c:pt>
                <c:pt idx="13225">
                  <c:v>3.783495370370888</c:v>
                </c:pt>
                <c:pt idx="13226">
                  <c:v>3.7837384259250531</c:v>
                </c:pt>
                <c:pt idx="13227">
                  <c:v>3.7839814814792181</c:v>
                </c:pt>
                <c:pt idx="13228">
                  <c:v>3.7842245370333831</c:v>
                </c:pt>
                <c:pt idx="13229">
                  <c:v>3.7844675925948241</c:v>
                </c:pt>
                <c:pt idx="13230">
                  <c:v>3.7847106481489892</c:v>
                </c:pt>
                <c:pt idx="13231">
                  <c:v>3.7849537037031542</c:v>
                </c:pt>
                <c:pt idx="13232">
                  <c:v>3.7851967592573192</c:v>
                </c:pt>
                <c:pt idx="13233">
                  <c:v>3.7854398148114843</c:v>
                </c:pt>
                <c:pt idx="13234">
                  <c:v>3.7856828703729253</c:v>
                </c:pt>
                <c:pt idx="13235">
                  <c:v>3.7859259259270903</c:v>
                </c:pt>
                <c:pt idx="13236">
                  <c:v>3.7861689814812554</c:v>
                </c:pt>
                <c:pt idx="13237">
                  <c:v>3.7864120370354204</c:v>
                </c:pt>
                <c:pt idx="13238">
                  <c:v>3.7866550925895854</c:v>
                </c:pt>
                <c:pt idx="13239">
                  <c:v>3.7868981481510264</c:v>
                </c:pt>
                <c:pt idx="13240">
                  <c:v>3.7871412037051915</c:v>
                </c:pt>
                <c:pt idx="13241">
                  <c:v>3.7873842592593565</c:v>
                </c:pt>
                <c:pt idx="13242">
                  <c:v>3.7876273148135216</c:v>
                </c:pt>
                <c:pt idx="13243">
                  <c:v>3.7878819444444662</c:v>
                </c:pt>
                <c:pt idx="13244">
                  <c:v>3.7881249999986313</c:v>
                </c:pt>
                <c:pt idx="13245">
                  <c:v>3.7883680555527963</c:v>
                </c:pt>
                <c:pt idx="13246">
                  <c:v>3.7886111111142373</c:v>
                </c:pt>
                <c:pt idx="13247">
                  <c:v>3.7888541666684024</c:v>
                </c:pt>
                <c:pt idx="13248">
                  <c:v>3.7890972222225674</c:v>
                </c:pt>
                <c:pt idx="13249">
                  <c:v>3.7893402777767324</c:v>
                </c:pt>
                <c:pt idx="13250">
                  <c:v>3.7895833333308975</c:v>
                </c:pt>
                <c:pt idx="13251">
                  <c:v>3.7898263888850625</c:v>
                </c:pt>
                <c:pt idx="13252">
                  <c:v>3.7900694444465035</c:v>
                </c:pt>
                <c:pt idx="13253">
                  <c:v>3.7903125000006685</c:v>
                </c:pt>
                <c:pt idx="13254">
                  <c:v>3.7905555555548336</c:v>
                </c:pt>
                <c:pt idx="13255">
                  <c:v>3.7907986111089986</c:v>
                </c:pt>
                <c:pt idx="13256">
                  <c:v>3.7910416666631637</c:v>
                </c:pt>
                <c:pt idx="13257">
                  <c:v>3.7912847222246047</c:v>
                </c:pt>
                <c:pt idx="13258">
                  <c:v>3.7915277777787697</c:v>
                </c:pt>
                <c:pt idx="13259">
                  <c:v>3.7917708333329347</c:v>
                </c:pt>
                <c:pt idx="13260">
                  <c:v>3.7920138888870998</c:v>
                </c:pt>
                <c:pt idx="13261">
                  <c:v>3.7922569444412648</c:v>
                </c:pt>
                <c:pt idx="13262">
                  <c:v>3.7925000000027058</c:v>
                </c:pt>
                <c:pt idx="13263">
                  <c:v>3.7927430555568709</c:v>
                </c:pt>
                <c:pt idx="13264">
                  <c:v>3.7929861111110359</c:v>
                </c:pt>
                <c:pt idx="13265">
                  <c:v>3.7932291666652009</c:v>
                </c:pt>
                <c:pt idx="13266">
                  <c:v>3.793472222219366</c:v>
                </c:pt>
                <c:pt idx="13267">
                  <c:v>3.793715277780807</c:v>
                </c:pt>
                <c:pt idx="13268">
                  <c:v>3.793958333334972</c:v>
                </c:pt>
                <c:pt idx="13269">
                  <c:v>3.794201388889137</c:v>
                </c:pt>
                <c:pt idx="13270">
                  <c:v>3.7944444444433021</c:v>
                </c:pt>
                <c:pt idx="13271">
                  <c:v>3.7946874999974671</c:v>
                </c:pt>
                <c:pt idx="13272">
                  <c:v>3.7949305555516322</c:v>
                </c:pt>
                <c:pt idx="13273">
                  <c:v>3.7951736111130732</c:v>
                </c:pt>
                <c:pt idx="13274">
                  <c:v>3.7954166666672382</c:v>
                </c:pt>
                <c:pt idx="13275">
                  <c:v>3.7956597222214032</c:v>
                </c:pt>
                <c:pt idx="13276">
                  <c:v>3.7959027777755683</c:v>
                </c:pt>
                <c:pt idx="13277">
                  <c:v>3.7961458333297333</c:v>
                </c:pt>
                <c:pt idx="13278">
                  <c:v>3.7963888888911743</c:v>
                </c:pt>
                <c:pt idx="13279">
                  <c:v>3.7966319444453394</c:v>
                </c:pt>
                <c:pt idx="13280">
                  <c:v>3.7968749999995044</c:v>
                </c:pt>
                <c:pt idx="13281">
                  <c:v>3.7971180555536694</c:v>
                </c:pt>
                <c:pt idx="13282">
                  <c:v>3.7973611111078345</c:v>
                </c:pt>
                <c:pt idx="13283">
                  <c:v>3.7976041666692755</c:v>
                </c:pt>
                <c:pt idx="13284">
                  <c:v>3.7978472222234405</c:v>
                </c:pt>
                <c:pt idx="13285">
                  <c:v>3.7980902777776056</c:v>
                </c:pt>
                <c:pt idx="13286">
                  <c:v>3.7983333333317706</c:v>
                </c:pt>
                <c:pt idx="13287">
                  <c:v>3.7985763888859356</c:v>
                </c:pt>
                <c:pt idx="13288">
                  <c:v>3.7988194444473766</c:v>
                </c:pt>
                <c:pt idx="13289">
                  <c:v>3.7990625000015417</c:v>
                </c:pt>
                <c:pt idx="13290">
                  <c:v>3.7993055555557067</c:v>
                </c:pt>
                <c:pt idx="13291">
                  <c:v>3.7995486111098717</c:v>
                </c:pt>
                <c:pt idx="13292">
                  <c:v>3.7998032407408164</c:v>
                </c:pt>
                <c:pt idx="13293">
                  <c:v>3.8000462962949815</c:v>
                </c:pt>
                <c:pt idx="13294">
                  <c:v>3.8002893518491465</c:v>
                </c:pt>
                <c:pt idx="13295">
                  <c:v>3.8005324074033116</c:v>
                </c:pt>
                <c:pt idx="13296">
                  <c:v>3.8007754629647525</c:v>
                </c:pt>
                <c:pt idx="13297">
                  <c:v>3.8010185185189176</c:v>
                </c:pt>
                <c:pt idx="13298">
                  <c:v>3.8012615740730826</c:v>
                </c:pt>
                <c:pt idx="13299">
                  <c:v>3.8015046296272477</c:v>
                </c:pt>
                <c:pt idx="13300">
                  <c:v>3.8017476851814127</c:v>
                </c:pt>
                <c:pt idx="13301">
                  <c:v>3.8019907407428537</c:v>
                </c:pt>
                <c:pt idx="13302">
                  <c:v>3.8022337962970187</c:v>
                </c:pt>
                <c:pt idx="13303">
                  <c:v>3.8024768518511838</c:v>
                </c:pt>
                <c:pt idx="13304">
                  <c:v>3.8027199074053488</c:v>
                </c:pt>
                <c:pt idx="13305">
                  <c:v>3.8029629629595139</c:v>
                </c:pt>
                <c:pt idx="13306">
                  <c:v>3.8032060185209549</c:v>
                </c:pt>
                <c:pt idx="13307">
                  <c:v>3.8034490740751199</c:v>
                </c:pt>
                <c:pt idx="13308">
                  <c:v>3.8036921296292849</c:v>
                </c:pt>
                <c:pt idx="13309">
                  <c:v>3.80393518518345</c:v>
                </c:pt>
                <c:pt idx="13310">
                  <c:v>3.804178240737615</c:v>
                </c:pt>
                <c:pt idx="13311">
                  <c:v>3.804421296299056</c:v>
                </c:pt>
                <c:pt idx="13312">
                  <c:v>3.804664351853221</c:v>
                </c:pt>
                <c:pt idx="13313">
                  <c:v>3.8049074074073861</c:v>
                </c:pt>
                <c:pt idx="13314">
                  <c:v>3.8051504629615511</c:v>
                </c:pt>
                <c:pt idx="13315">
                  <c:v>3.8053935185157162</c:v>
                </c:pt>
                <c:pt idx="13316">
                  <c:v>3.8056365740771572</c:v>
                </c:pt>
                <c:pt idx="13317">
                  <c:v>3.8058796296313222</c:v>
                </c:pt>
                <c:pt idx="13318">
                  <c:v>3.8061226851854872</c:v>
                </c:pt>
                <c:pt idx="13319">
                  <c:v>3.8063657407396523</c:v>
                </c:pt>
                <c:pt idx="13320">
                  <c:v>3.8066087962938173</c:v>
                </c:pt>
                <c:pt idx="13321">
                  <c:v>3.8068518518479824</c:v>
                </c:pt>
                <c:pt idx="13322">
                  <c:v>3.8070949074094234</c:v>
                </c:pt>
                <c:pt idx="13323">
                  <c:v>3.8073379629635884</c:v>
                </c:pt>
                <c:pt idx="13324">
                  <c:v>3.8075810185177534</c:v>
                </c:pt>
                <c:pt idx="13325">
                  <c:v>3.8078240740719185</c:v>
                </c:pt>
                <c:pt idx="13326">
                  <c:v>3.8080671296260835</c:v>
                </c:pt>
                <c:pt idx="13327">
                  <c:v>3.8083101851875245</c:v>
                </c:pt>
                <c:pt idx="13328">
                  <c:v>3.8085532407416895</c:v>
                </c:pt>
                <c:pt idx="13329">
                  <c:v>3.8087962962958546</c:v>
                </c:pt>
                <c:pt idx="13330">
                  <c:v>3.8090393518500196</c:v>
                </c:pt>
                <c:pt idx="13331">
                  <c:v>3.8092824074041847</c:v>
                </c:pt>
                <c:pt idx="13332">
                  <c:v>3.8095254629656257</c:v>
                </c:pt>
                <c:pt idx="13333">
                  <c:v>3.8097685185197907</c:v>
                </c:pt>
                <c:pt idx="13334">
                  <c:v>3.8100115740739557</c:v>
                </c:pt>
                <c:pt idx="13335">
                  <c:v>3.8102546296281208</c:v>
                </c:pt>
                <c:pt idx="13336">
                  <c:v>3.8104976851822858</c:v>
                </c:pt>
                <c:pt idx="13337">
                  <c:v>3.8107407407437268</c:v>
                </c:pt>
                <c:pt idx="13338">
                  <c:v>3.8109837962978919</c:v>
                </c:pt>
                <c:pt idx="13339">
                  <c:v>3.8112268518520569</c:v>
                </c:pt>
                <c:pt idx="13340">
                  <c:v>3.8114814814830016</c:v>
                </c:pt>
                <c:pt idx="13341">
                  <c:v>3.8117245370371666</c:v>
                </c:pt>
                <c:pt idx="13342">
                  <c:v>3.8119675925913317</c:v>
                </c:pt>
                <c:pt idx="13343">
                  <c:v>3.8122106481454967</c:v>
                </c:pt>
                <c:pt idx="13344">
                  <c:v>3.8124537036996617</c:v>
                </c:pt>
                <c:pt idx="13345">
                  <c:v>3.8126967592611027</c:v>
                </c:pt>
                <c:pt idx="13346">
                  <c:v>3.8129398148152678</c:v>
                </c:pt>
                <c:pt idx="13347">
                  <c:v>3.8131828703694328</c:v>
                </c:pt>
                <c:pt idx="13348">
                  <c:v>3.8134259259235979</c:v>
                </c:pt>
                <c:pt idx="13349">
                  <c:v>3.8136689814777629</c:v>
                </c:pt>
                <c:pt idx="13350">
                  <c:v>3.8139120370392039</c:v>
                </c:pt>
                <c:pt idx="13351">
                  <c:v>3.8141550925933689</c:v>
                </c:pt>
                <c:pt idx="13352">
                  <c:v>3.814398148147534</c:v>
                </c:pt>
                <c:pt idx="13353">
                  <c:v>3.814641203701699</c:v>
                </c:pt>
                <c:pt idx="13354">
                  <c:v>3.8148842592558641</c:v>
                </c:pt>
                <c:pt idx="13355">
                  <c:v>3.815127314817305</c:v>
                </c:pt>
                <c:pt idx="13356">
                  <c:v>3.8153703703714701</c:v>
                </c:pt>
                <c:pt idx="13357">
                  <c:v>3.8156134259256351</c:v>
                </c:pt>
                <c:pt idx="13358">
                  <c:v>3.8158564814798002</c:v>
                </c:pt>
                <c:pt idx="13359">
                  <c:v>3.8160995370339652</c:v>
                </c:pt>
                <c:pt idx="13360">
                  <c:v>3.8163425925954062</c:v>
                </c:pt>
                <c:pt idx="13361">
                  <c:v>3.8165856481495712</c:v>
                </c:pt>
                <c:pt idx="13362">
                  <c:v>3.8168287037037363</c:v>
                </c:pt>
                <c:pt idx="13363">
                  <c:v>3.8170717592579013</c:v>
                </c:pt>
                <c:pt idx="13364">
                  <c:v>3.8173148148120664</c:v>
                </c:pt>
                <c:pt idx="13365">
                  <c:v>3.8175578703735074</c:v>
                </c:pt>
                <c:pt idx="13366">
                  <c:v>3.8178009259276724</c:v>
                </c:pt>
                <c:pt idx="13367">
                  <c:v>3.8180439814818374</c:v>
                </c:pt>
                <c:pt idx="13368">
                  <c:v>3.8182870370360025</c:v>
                </c:pt>
                <c:pt idx="13369">
                  <c:v>3.8185300925901675</c:v>
                </c:pt>
                <c:pt idx="13370">
                  <c:v>3.8187731481443326</c:v>
                </c:pt>
                <c:pt idx="13371">
                  <c:v>3.8190162037057735</c:v>
                </c:pt>
                <c:pt idx="13372">
                  <c:v>3.8192592592599386</c:v>
                </c:pt>
                <c:pt idx="13373">
                  <c:v>3.8195023148141036</c:v>
                </c:pt>
                <c:pt idx="13374">
                  <c:v>3.8197453703682687</c:v>
                </c:pt>
                <c:pt idx="13375">
                  <c:v>3.8199884259224337</c:v>
                </c:pt>
                <c:pt idx="13376">
                  <c:v>3.8202314814838747</c:v>
                </c:pt>
                <c:pt idx="13377">
                  <c:v>3.8204745370380397</c:v>
                </c:pt>
                <c:pt idx="13378">
                  <c:v>3.8207175925922048</c:v>
                </c:pt>
                <c:pt idx="13379">
                  <c:v>3.8209606481463698</c:v>
                </c:pt>
                <c:pt idx="13380">
                  <c:v>3.8212037037005349</c:v>
                </c:pt>
                <c:pt idx="13381">
                  <c:v>3.8214467592619759</c:v>
                </c:pt>
                <c:pt idx="13382">
                  <c:v>3.8216898148161409</c:v>
                </c:pt>
                <c:pt idx="13383">
                  <c:v>3.8219328703703059</c:v>
                </c:pt>
                <c:pt idx="13384">
                  <c:v>3.822175925924471</c:v>
                </c:pt>
                <c:pt idx="13385">
                  <c:v>3.822418981478636</c:v>
                </c:pt>
                <c:pt idx="13386">
                  <c:v>3.822662037040077</c:v>
                </c:pt>
                <c:pt idx="13387">
                  <c:v>3.822905092594242</c:v>
                </c:pt>
                <c:pt idx="13388">
                  <c:v>3.8231481481484071</c:v>
                </c:pt>
                <c:pt idx="13389">
                  <c:v>3.8234027777793518</c:v>
                </c:pt>
                <c:pt idx="13390">
                  <c:v>3.8236458333335168</c:v>
                </c:pt>
                <c:pt idx="13391">
                  <c:v>3.8238888888876819</c:v>
                </c:pt>
                <c:pt idx="13392">
                  <c:v>3.8241319444418469</c:v>
                </c:pt>
                <c:pt idx="13393">
                  <c:v>3.8243749999960119</c:v>
                </c:pt>
                <c:pt idx="13394">
                  <c:v>3.8246180555574529</c:v>
                </c:pt>
                <c:pt idx="13395">
                  <c:v>3.824861111111618</c:v>
                </c:pt>
                <c:pt idx="13396">
                  <c:v>3.825104166665783</c:v>
                </c:pt>
                <c:pt idx="13397">
                  <c:v>3.8253472222199481</c:v>
                </c:pt>
                <c:pt idx="13398">
                  <c:v>3.8255902777741131</c:v>
                </c:pt>
                <c:pt idx="13399">
                  <c:v>3.8258333333355541</c:v>
                </c:pt>
                <c:pt idx="13400">
                  <c:v>3.8260763888897191</c:v>
                </c:pt>
                <c:pt idx="13401">
                  <c:v>3.8263194444438842</c:v>
                </c:pt>
                <c:pt idx="13402">
                  <c:v>3.8265624999980492</c:v>
                </c:pt>
                <c:pt idx="13403">
                  <c:v>3.8268055555522142</c:v>
                </c:pt>
                <c:pt idx="13404">
                  <c:v>3.8270486111136552</c:v>
                </c:pt>
                <c:pt idx="13405">
                  <c:v>3.8272916666678203</c:v>
                </c:pt>
                <c:pt idx="13406">
                  <c:v>3.8275347222219853</c:v>
                </c:pt>
                <c:pt idx="13407">
                  <c:v>3.8277777777761504</c:v>
                </c:pt>
                <c:pt idx="13408">
                  <c:v>3.8280208333303154</c:v>
                </c:pt>
                <c:pt idx="13409">
                  <c:v>3.8282638888917564</c:v>
                </c:pt>
                <c:pt idx="13410">
                  <c:v>3.8285069444459214</c:v>
                </c:pt>
                <c:pt idx="13411">
                  <c:v>3.8287500000000865</c:v>
                </c:pt>
                <c:pt idx="13412">
                  <c:v>3.8289930555542515</c:v>
                </c:pt>
                <c:pt idx="13413">
                  <c:v>3.8292361111084166</c:v>
                </c:pt>
                <c:pt idx="13414">
                  <c:v>3.8294791666625816</c:v>
                </c:pt>
                <c:pt idx="13415">
                  <c:v>3.8297222222240226</c:v>
                </c:pt>
                <c:pt idx="13416">
                  <c:v>3.8299652777781876</c:v>
                </c:pt>
                <c:pt idx="13417">
                  <c:v>3.8302083333323527</c:v>
                </c:pt>
                <c:pt idx="13418">
                  <c:v>3.8304513888865177</c:v>
                </c:pt>
                <c:pt idx="13419">
                  <c:v>3.8306944444406827</c:v>
                </c:pt>
                <c:pt idx="13420">
                  <c:v>3.8309375000021237</c:v>
                </c:pt>
                <c:pt idx="13421">
                  <c:v>3.8311805555562888</c:v>
                </c:pt>
                <c:pt idx="13422">
                  <c:v>3.8314236111104538</c:v>
                </c:pt>
                <c:pt idx="13423">
                  <c:v>3.8316666666646189</c:v>
                </c:pt>
                <c:pt idx="13424">
                  <c:v>3.8319097222187839</c:v>
                </c:pt>
                <c:pt idx="13425">
                  <c:v>3.8321527777802249</c:v>
                </c:pt>
                <c:pt idx="13426">
                  <c:v>3.8323958333343899</c:v>
                </c:pt>
                <c:pt idx="13427">
                  <c:v>3.832638888888555</c:v>
                </c:pt>
                <c:pt idx="13428">
                  <c:v>3.83288194444272</c:v>
                </c:pt>
                <c:pt idx="13429">
                  <c:v>3.8331249999968851</c:v>
                </c:pt>
                <c:pt idx="13430">
                  <c:v>3.833368055558326</c:v>
                </c:pt>
                <c:pt idx="13431">
                  <c:v>3.8336111111124911</c:v>
                </c:pt>
                <c:pt idx="13432">
                  <c:v>3.8338541666666561</c:v>
                </c:pt>
                <c:pt idx="13433">
                  <c:v>3.8340972222208212</c:v>
                </c:pt>
                <c:pt idx="13434">
                  <c:v>3.8343402777749862</c:v>
                </c:pt>
                <c:pt idx="13435">
                  <c:v>3.8345833333364272</c:v>
                </c:pt>
                <c:pt idx="13436">
                  <c:v>3.8348263888905922</c:v>
                </c:pt>
                <c:pt idx="13437">
                  <c:v>3.8350810185215369</c:v>
                </c:pt>
                <c:pt idx="13438">
                  <c:v>3.835324074075702</c:v>
                </c:pt>
                <c:pt idx="13439">
                  <c:v>3.835567129629867</c:v>
                </c:pt>
                <c:pt idx="13440">
                  <c:v>3.8358101851840321</c:v>
                </c:pt>
                <c:pt idx="13441">
                  <c:v>3.8360532407381971</c:v>
                </c:pt>
                <c:pt idx="13442">
                  <c:v>3.8362962962923621</c:v>
                </c:pt>
                <c:pt idx="13443">
                  <c:v>3.8365393518538031</c:v>
                </c:pt>
                <c:pt idx="13444">
                  <c:v>3.8367824074079682</c:v>
                </c:pt>
                <c:pt idx="13445">
                  <c:v>3.8370254629621332</c:v>
                </c:pt>
                <c:pt idx="13446">
                  <c:v>3.8372685185162982</c:v>
                </c:pt>
                <c:pt idx="13447">
                  <c:v>3.8375115740704633</c:v>
                </c:pt>
                <c:pt idx="13448">
                  <c:v>3.8377546296319043</c:v>
                </c:pt>
                <c:pt idx="13449">
                  <c:v>3.8379976851860693</c:v>
                </c:pt>
                <c:pt idx="13450">
                  <c:v>3.8382407407402344</c:v>
                </c:pt>
                <c:pt idx="13451">
                  <c:v>3.8384837962943994</c:v>
                </c:pt>
                <c:pt idx="13452">
                  <c:v>3.8387268518485644</c:v>
                </c:pt>
                <c:pt idx="13453">
                  <c:v>3.8389699074100054</c:v>
                </c:pt>
                <c:pt idx="13454">
                  <c:v>3.8392129629641705</c:v>
                </c:pt>
                <c:pt idx="13455">
                  <c:v>3.8394560185183355</c:v>
                </c:pt>
                <c:pt idx="13456">
                  <c:v>3.8396990740725006</c:v>
                </c:pt>
                <c:pt idx="13457">
                  <c:v>3.8399421296266656</c:v>
                </c:pt>
                <c:pt idx="13458">
                  <c:v>3.8401851851881066</c:v>
                </c:pt>
                <c:pt idx="13459">
                  <c:v>3.8404282407422716</c:v>
                </c:pt>
                <c:pt idx="13460">
                  <c:v>3.8406712962964367</c:v>
                </c:pt>
                <c:pt idx="13461">
                  <c:v>3.8409143518506017</c:v>
                </c:pt>
                <c:pt idx="13462">
                  <c:v>3.8411574074047667</c:v>
                </c:pt>
                <c:pt idx="13463">
                  <c:v>3.8414004629589318</c:v>
                </c:pt>
                <c:pt idx="13464">
                  <c:v>3.8416435185203728</c:v>
                </c:pt>
                <c:pt idx="13465">
                  <c:v>3.8418865740745378</c:v>
                </c:pt>
                <c:pt idx="13466">
                  <c:v>3.8421296296287029</c:v>
                </c:pt>
                <c:pt idx="13467">
                  <c:v>3.8423726851828679</c:v>
                </c:pt>
                <c:pt idx="13468">
                  <c:v>3.8426157407370329</c:v>
                </c:pt>
                <c:pt idx="13469">
                  <c:v>3.8428587962984739</c:v>
                </c:pt>
                <c:pt idx="13470">
                  <c:v>3.843101851852639</c:v>
                </c:pt>
                <c:pt idx="13471">
                  <c:v>3.843344907406804</c:v>
                </c:pt>
                <c:pt idx="13472">
                  <c:v>3.8435879629609691</c:v>
                </c:pt>
                <c:pt idx="13473">
                  <c:v>3.8438310185151341</c:v>
                </c:pt>
                <c:pt idx="13474">
                  <c:v>3.8440740740765751</c:v>
                </c:pt>
                <c:pt idx="13475">
                  <c:v>3.8443171296307401</c:v>
                </c:pt>
                <c:pt idx="13476">
                  <c:v>3.8445601851849052</c:v>
                </c:pt>
                <c:pt idx="13477">
                  <c:v>3.8448032407390702</c:v>
                </c:pt>
                <c:pt idx="13478">
                  <c:v>3.8450462962932352</c:v>
                </c:pt>
                <c:pt idx="13479">
                  <c:v>3.8452893518546762</c:v>
                </c:pt>
                <c:pt idx="13480">
                  <c:v>3.8455324074088413</c:v>
                </c:pt>
                <c:pt idx="13481">
                  <c:v>3.8457754629630063</c:v>
                </c:pt>
                <c:pt idx="13482">
                  <c:v>3.8460185185171714</c:v>
                </c:pt>
                <c:pt idx="13483">
                  <c:v>3.8462615740713364</c:v>
                </c:pt>
                <c:pt idx="13484">
                  <c:v>3.8465046296255014</c:v>
                </c:pt>
                <c:pt idx="13485">
                  <c:v>3.8467476851869424</c:v>
                </c:pt>
                <c:pt idx="13486">
                  <c:v>3.8470023148178871</c:v>
                </c:pt>
                <c:pt idx="13487">
                  <c:v>3.8472453703720522</c:v>
                </c:pt>
                <c:pt idx="13488">
                  <c:v>3.8474884259262172</c:v>
                </c:pt>
                <c:pt idx="13489">
                  <c:v>3.8477314814803822</c:v>
                </c:pt>
                <c:pt idx="13490">
                  <c:v>3.8479745370345473</c:v>
                </c:pt>
                <c:pt idx="13491">
                  <c:v>3.8482175925887123</c:v>
                </c:pt>
                <c:pt idx="13492">
                  <c:v>3.8484606481501533</c:v>
                </c:pt>
                <c:pt idx="13493">
                  <c:v>3.8487037037043184</c:v>
                </c:pt>
                <c:pt idx="13494">
                  <c:v>3.8489467592584834</c:v>
                </c:pt>
                <c:pt idx="13495">
                  <c:v>3.8491898148126484</c:v>
                </c:pt>
                <c:pt idx="13496">
                  <c:v>3.8494328703668135</c:v>
                </c:pt>
                <c:pt idx="13497">
                  <c:v>3.8496759259282545</c:v>
                </c:pt>
                <c:pt idx="13498">
                  <c:v>3.8499189814824195</c:v>
                </c:pt>
                <c:pt idx="13499">
                  <c:v>3.8501620370365846</c:v>
                </c:pt>
                <c:pt idx="13500">
                  <c:v>3.8504050925907496</c:v>
                </c:pt>
                <c:pt idx="13501">
                  <c:v>3.8506481481449146</c:v>
                </c:pt>
                <c:pt idx="13502">
                  <c:v>3.8508912037063556</c:v>
                </c:pt>
                <c:pt idx="13503">
                  <c:v>3.8511342592605207</c:v>
                </c:pt>
                <c:pt idx="13504">
                  <c:v>3.8513773148146857</c:v>
                </c:pt>
                <c:pt idx="13505">
                  <c:v>3.8516203703688507</c:v>
                </c:pt>
                <c:pt idx="13506">
                  <c:v>3.8518634259230158</c:v>
                </c:pt>
                <c:pt idx="13507">
                  <c:v>3.8521064814844568</c:v>
                </c:pt>
                <c:pt idx="13508">
                  <c:v>3.8523495370386218</c:v>
                </c:pt>
                <c:pt idx="13509">
                  <c:v>3.8525925925927869</c:v>
                </c:pt>
                <c:pt idx="13510">
                  <c:v>3.8528356481469519</c:v>
                </c:pt>
                <c:pt idx="13511">
                  <c:v>3.8530787037011169</c:v>
                </c:pt>
                <c:pt idx="13512">
                  <c:v>3.853321759255282</c:v>
                </c:pt>
                <c:pt idx="13513">
                  <c:v>3.853564814816723</c:v>
                </c:pt>
                <c:pt idx="13514">
                  <c:v>3.853807870370888</c:v>
                </c:pt>
                <c:pt idx="13515">
                  <c:v>3.8540509259250531</c:v>
                </c:pt>
                <c:pt idx="13516">
                  <c:v>3.8542939814792181</c:v>
                </c:pt>
                <c:pt idx="13517">
                  <c:v>3.8545370370333831</c:v>
                </c:pt>
                <c:pt idx="13518">
                  <c:v>3.8547800925948241</c:v>
                </c:pt>
                <c:pt idx="13519">
                  <c:v>3.8550231481489892</c:v>
                </c:pt>
                <c:pt idx="13520">
                  <c:v>3.8552662037031542</c:v>
                </c:pt>
                <c:pt idx="13521">
                  <c:v>3.8555092592573192</c:v>
                </c:pt>
                <c:pt idx="13522">
                  <c:v>3.8557523148114843</c:v>
                </c:pt>
                <c:pt idx="13523">
                  <c:v>3.8559953703729253</c:v>
                </c:pt>
                <c:pt idx="13524">
                  <c:v>3.8562384259270903</c:v>
                </c:pt>
                <c:pt idx="13525">
                  <c:v>3.8564814814812554</c:v>
                </c:pt>
                <c:pt idx="13526">
                  <c:v>3.8567245370354204</c:v>
                </c:pt>
                <c:pt idx="13527">
                  <c:v>3.8569675925895854</c:v>
                </c:pt>
                <c:pt idx="13528">
                  <c:v>3.8572106481510264</c:v>
                </c:pt>
                <c:pt idx="13529">
                  <c:v>3.8574537037051915</c:v>
                </c:pt>
                <c:pt idx="13530">
                  <c:v>3.8576967592593565</c:v>
                </c:pt>
                <c:pt idx="13531">
                  <c:v>3.8579398148135216</c:v>
                </c:pt>
                <c:pt idx="13532">
                  <c:v>3.8581828703676866</c:v>
                </c:pt>
                <c:pt idx="13533">
                  <c:v>3.8584259259218516</c:v>
                </c:pt>
                <c:pt idx="13534">
                  <c:v>3.8586805555527963</c:v>
                </c:pt>
                <c:pt idx="13535">
                  <c:v>3.8589236111142373</c:v>
                </c:pt>
                <c:pt idx="13536">
                  <c:v>3.8591666666684024</c:v>
                </c:pt>
                <c:pt idx="13537">
                  <c:v>3.8594097222225674</c:v>
                </c:pt>
                <c:pt idx="13538">
                  <c:v>3.8596527777767324</c:v>
                </c:pt>
                <c:pt idx="13539">
                  <c:v>3.8598958333308975</c:v>
                </c:pt>
                <c:pt idx="13540">
                  <c:v>3.8601388888850625</c:v>
                </c:pt>
                <c:pt idx="13541">
                  <c:v>3.8603819444465035</c:v>
                </c:pt>
                <c:pt idx="13542">
                  <c:v>3.8606250000006685</c:v>
                </c:pt>
                <c:pt idx="13543">
                  <c:v>3.8608680555548336</c:v>
                </c:pt>
                <c:pt idx="13544">
                  <c:v>3.8611111111089986</c:v>
                </c:pt>
                <c:pt idx="13545">
                  <c:v>3.8613541666631637</c:v>
                </c:pt>
                <c:pt idx="13546">
                  <c:v>3.8615972222246047</c:v>
                </c:pt>
                <c:pt idx="13547">
                  <c:v>3.8618402777787697</c:v>
                </c:pt>
                <c:pt idx="13548">
                  <c:v>3.8620833333329347</c:v>
                </c:pt>
                <c:pt idx="13549">
                  <c:v>3.8623263888870998</c:v>
                </c:pt>
                <c:pt idx="13550">
                  <c:v>3.8625694444412648</c:v>
                </c:pt>
                <c:pt idx="13551">
                  <c:v>3.8628125000027058</c:v>
                </c:pt>
                <c:pt idx="13552">
                  <c:v>3.8630555555568709</c:v>
                </c:pt>
                <c:pt idx="13553">
                  <c:v>3.8632986111110359</c:v>
                </c:pt>
                <c:pt idx="13554">
                  <c:v>3.8635416666652009</c:v>
                </c:pt>
                <c:pt idx="13555">
                  <c:v>3.863784722219366</c:v>
                </c:pt>
                <c:pt idx="13556">
                  <c:v>3.864027777780807</c:v>
                </c:pt>
                <c:pt idx="13557">
                  <c:v>3.864270833334972</c:v>
                </c:pt>
                <c:pt idx="13558">
                  <c:v>3.864513888889137</c:v>
                </c:pt>
                <c:pt idx="13559">
                  <c:v>3.8647569444433021</c:v>
                </c:pt>
                <c:pt idx="13560">
                  <c:v>3.8649999999974671</c:v>
                </c:pt>
                <c:pt idx="13561">
                  <c:v>3.8652430555516322</c:v>
                </c:pt>
                <c:pt idx="13562">
                  <c:v>3.8654861111130732</c:v>
                </c:pt>
                <c:pt idx="13563">
                  <c:v>3.8657291666672382</c:v>
                </c:pt>
                <c:pt idx="13564">
                  <c:v>3.8659722222214032</c:v>
                </c:pt>
                <c:pt idx="13565">
                  <c:v>3.8662152777755683</c:v>
                </c:pt>
                <c:pt idx="13566">
                  <c:v>3.8664583333297333</c:v>
                </c:pt>
                <c:pt idx="13567">
                  <c:v>3.8667013888911743</c:v>
                </c:pt>
                <c:pt idx="13568">
                  <c:v>3.8669444444453394</c:v>
                </c:pt>
                <c:pt idx="13569">
                  <c:v>3.8671874999995044</c:v>
                </c:pt>
                <c:pt idx="13570">
                  <c:v>3.8674305555536694</c:v>
                </c:pt>
                <c:pt idx="13571">
                  <c:v>3.8676736111078345</c:v>
                </c:pt>
                <c:pt idx="13572">
                  <c:v>3.8679166666692755</c:v>
                </c:pt>
                <c:pt idx="13573">
                  <c:v>3.8681597222234405</c:v>
                </c:pt>
                <c:pt idx="13574">
                  <c:v>3.8684027777776056</c:v>
                </c:pt>
                <c:pt idx="13575">
                  <c:v>3.8686458333317706</c:v>
                </c:pt>
                <c:pt idx="13576">
                  <c:v>3.8688888888859356</c:v>
                </c:pt>
                <c:pt idx="13577">
                  <c:v>3.8691319444473766</c:v>
                </c:pt>
                <c:pt idx="13578">
                  <c:v>3.8693750000015417</c:v>
                </c:pt>
                <c:pt idx="13579">
                  <c:v>3.8696180555557067</c:v>
                </c:pt>
                <c:pt idx="13580">
                  <c:v>3.8698611111098717</c:v>
                </c:pt>
                <c:pt idx="13581">
                  <c:v>3.8701041666640368</c:v>
                </c:pt>
                <c:pt idx="13582">
                  <c:v>3.8703587962949815</c:v>
                </c:pt>
                <c:pt idx="13583">
                  <c:v>3.8706018518491465</c:v>
                </c:pt>
                <c:pt idx="13584">
                  <c:v>3.8708449074033116</c:v>
                </c:pt>
                <c:pt idx="13585">
                  <c:v>3.8710879629647525</c:v>
                </c:pt>
                <c:pt idx="13586">
                  <c:v>3.8713310185189176</c:v>
                </c:pt>
                <c:pt idx="13587">
                  <c:v>3.8715740740730826</c:v>
                </c:pt>
                <c:pt idx="13588">
                  <c:v>3.8718171296272477</c:v>
                </c:pt>
                <c:pt idx="13589">
                  <c:v>3.8720601851814127</c:v>
                </c:pt>
                <c:pt idx="13590">
                  <c:v>3.8723032407428537</c:v>
                </c:pt>
                <c:pt idx="13591">
                  <c:v>3.8725462962970187</c:v>
                </c:pt>
                <c:pt idx="13592">
                  <c:v>3.8727893518511838</c:v>
                </c:pt>
                <c:pt idx="13593">
                  <c:v>3.8730324074053488</c:v>
                </c:pt>
                <c:pt idx="13594">
                  <c:v>3.8732754629595139</c:v>
                </c:pt>
                <c:pt idx="13595">
                  <c:v>3.8735185185209549</c:v>
                </c:pt>
                <c:pt idx="13596">
                  <c:v>3.8737615740751199</c:v>
                </c:pt>
                <c:pt idx="13597">
                  <c:v>3.8740046296292849</c:v>
                </c:pt>
                <c:pt idx="13598">
                  <c:v>3.87424768518345</c:v>
                </c:pt>
                <c:pt idx="13599">
                  <c:v>3.874490740737615</c:v>
                </c:pt>
                <c:pt idx="13600">
                  <c:v>3.874733796299056</c:v>
                </c:pt>
                <c:pt idx="13601">
                  <c:v>3.874976851853221</c:v>
                </c:pt>
                <c:pt idx="13602">
                  <c:v>3.8752199074073861</c:v>
                </c:pt>
                <c:pt idx="13603">
                  <c:v>3.8754629629615511</c:v>
                </c:pt>
                <c:pt idx="13604">
                  <c:v>3.8757060185157162</c:v>
                </c:pt>
                <c:pt idx="13605">
                  <c:v>3.8759490740771572</c:v>
                </c:pt>
                <c:pt idx="13606">
                  <c:v>3.8761921296313222</c:v>
                </c:pt>
                <c:pt idx="13607">
                  <c:v>3.8764351851854872</c:v>
                </c:pt>
                <c:pt idx="13608">
                  <c:v>3.8766782407396523</c:v>
                </c:pt>
                <c:pt idx="13609">
                  <c:v>3.8769212962938173</c:v>
                </c:pt>
                <c:pt idx="13610">
                  <c:v>3.8771643518479824</c:v>
                </c:pt>
                <c:pt idx="13611">
                  <c:v>3.8774074074094234</c:v>
                </c:pt>
                <c:pt idx="13612">
                  <c:v>3.8776504629635884</c:v>
                </c:pt>
                <c:pt idx="13613">
                  <c:v>3.8778935185177534</c:v>
                </c:pt>
                <c:pt idx="13614">
                  <c:v>3.8781365740719185</c:v>
                </c:pt>
                <c:pt idx="13615">
                  <c:v>3.8783796296260835</c:v>
                </c:pt>
                <c:pt idx="13616">
                  <c:v>3.8786226851875245</c:v>
                </c:pt>
                <c:pt idx="13617">
                  <c:v>3.8788657407416895</c:v>
                </c:pt>
                <c:pt idx="13618">
                  <c:v>3.8791087962958546</c:v>
                </c:pt>
                <c:pt idx="13619">
                  <c:v>3.8793518518500196</c:v>
                </c:pt>
                <c:pt idx="13620">
                  <c:v>3.8795949074041847</c:v>
                </c:pt>
                <c:pt idx="13621">
                  <c:v>3.8798379629656257</c:v>
                </c:pt>
                <c:pt idx="13622">
                  <c:v>3.8800810185197907</c:v>
                </c:pt>
                <c:pt idx="13623">
                  <c:v>3.8803240740739557</c:v>
                </c:pt>
                <c:pt idx="13624">
                  <c:v>3.8805671296281208</c:v>
                </c:pt>
                <c:pt idx="13625">
                  <c:v>3.8808101851822858</c:v>
                </c:pt>
                <c:pt idx="13626">
                  <c:v>3.8810532407437268</c:v>
                </c:pt>
                <c:pt idx="13627">
                  <c:v>3.8812962962978919</c:v>
                </c:pt>
                <c:pt idx="13628">
                  <c:v>3.8815393518520569</c:v>
                </c:pt>
                <c:pt idx="13629">
                  <c:v>3.8817824074062219</c:v>
                </c:pt>
                <c:pt idx="13630">
                  <c:v>3.882025462960387</c:v>
                </c:pt>
                <c:pt idx="13631">
                  <c:v>3.8822800925913317</c:v>
                </c:pt>
                <c:pt idx="13632">
                  <c:v>3.8825231481454967</c:v>
                </c:pt>
                <c:pt idx="13633">
                  <c:v>3.8827662036996617</c:v>
                </c:pt>
                <c:pt idx="13634">
                  <c:v>3.8830092592611027</c:v>
                </c:pt>
                <c:pt idx="13635">
                  <c:v>3.8832523148152678</c:v>
                </c:pt>
                <c:pt idx="13636">
                  <c:v>3.8834953703694328</c:v>
                </c:pt>
                <c:pt idx="13637">
                  <c:v>3.8837384259235979</c:v>
                </c:pt>
                <c:pt idx="13638">
                  <c:v>3.8839814814777629</c:v>
                </c:pt>
                <c:pt idx="13639">
                  <c:v>3.8842245370392039</c:v>
                </c:pt>
                <c:pt idx="13640">
                  <c:v>3.8844675925933689</c:v>
                </c:pt>
                <c:pt idx="13641">
                  <c:v>3.884710648147534</c:v>
                </c:pt>
                <c:pt idx="13642">
                  <c:v>3.884953703701699</c:v>
                </c:pt>
                <c:pt idx="13643">
                  <c:v>3.8851967592558641</c:v>
                </c:pt>
                <c:pt idx="13644">
                  <c:v>3.885439814817305</c:v>
                </c:pt>
                <c:pt idx="13645">
                  <c:v>3.8856828703714701</c:v>
                </c:pt>
                <c:pt idx="13646">
                  <c:v>3.8859259259256351</c:v>
                </c:pt>
                <c:pt idx="13647">
                  <c:v>3.8861689814798002</c:v>
                </c:pt>
                <c:pt idx="13648">
                  <c:v>3.8864120370339652</c:v>
                </c:pt>
                <c:pt idx="13649">
                  <c:v>3.8866550925954062</c:v>
                </c:pt>
                <c:pt idx="13650">
                  <c:v>3.8868981481495712</c:v>
                </c:pt>
                <c:pt idx="13651">
                  <c:v>3.8871412037037363</c:v>
                </c:pt>
                <c:pt idx="13652">
                  <c:v>3.8873842592579013</c:v>
                </c:pt>
                <c:pt idx="13653">
                  <c:v>3.8876273148120664</c:v>
                </c:pt>
                <c:pt idx="13654">
                  <c:v>3.8878703703735074</c:v>
                </c:pt>
                <c:pt idx="13655">
                  <c:v>3.8881134259276724</c:v>
                </c:pt>
                <c:pt idx="13656">
                  <c:v>3.8883564814818374</c:v>
                </c:pt>
                <c:pt idx="13657">
                  <c:v>3.8885995370360025</c:v>
                </c:pt>
                <c:pt idx="13658">
                  <c:v>3.8888425925901675</c:v>
                </c:pt>
                <c:pt idx="13659">
                  <c:v>3.8890856481443326</c:v>
                </c:pt>
                <c:pt idx="13660">
                  <c:v>3.8893287037057735</c:v>
                </c:pt>
                <c:pt idx="13661">
                  <c:v>3.8895717592599386</c:v>
                </c:pt>
                <c:pt idx="13662">
                  <c:v>3.8898148148141036</c:v>
                </c:pt>
                <c:pt idx="13663">
                  <c:v>3.8900578703682687</c:v>
                </c:pt>
                <c:pt idx="13664">
                  <c:v>3.8903009259224337</c:v>
                </c:pt>
                <c:pt idx="13665">
                  <c:v>3.8905439814838747</c:v>
                </c:pt>
                <c:pt idx="13666">
                  <c:v>3.8907870370380397</c:v>
                </c:pt>
                <c:pt idx="13667">
                  <c:v>3.8910300925922048</c:v>
                </c:pt>
                <c:pt idx="13668">
                  <c:v>3.8912731481463698</c:v>
                </c:pt>
                <c:pt idx="13669">
                  <c:v>3.8915162037005349</c:v>
                </c:pt>
                <c:pt idx="13670">
                  <c:v>3.8917592592619759</c:v>
                </c:pt>
                <c:pt idx="13671">
                  <c:v>3.8920023148161409</c:v>
                </c:pt>
                <c:pt idx="13672">
                  <c:v>3.8922453703703059</c:v>
                </c:pt>
                <c:pt idx="13673">
                  <c:v>3.892488425924471</c:v>
                </c:pt>
                <c:pt idx="13674">
                  <c:v>3.892731481478636</c:v>
                </c:pt>
                <c:pt idx="13675">
                  <c:v>3.892974537040077</c:v>
                </c:pt>
                <c:pt idx="13676">
                  <c:v>3.893217592594242</c:v>
                </c:pt>
                <c:pt idx="13677">
                  <c:v>3.8934606481484071</c:v>
                </c:pt>
                <c:pt idx="13678">
                  <c:v>3.8937037037025721</c:v>
                </c:pt>
                <c:pt idx="13679">
                  <c:v>3.8939583333335168</c:v>
                </c:pt>
                <c:pt idx="13680">
                  <c:v>3.8942013888876819</c:v>
                </c:pt>
                <c:pt idx="13681">
                  <c:v>3.8944444444418469</c:v>
                </c:pt>
                <c:pt idx="13682">
                  <c:v>3.8946874999960119</c:v>
                </c:pt>
                <c:pt idx="13683">
                  <c:v>3.8949305555574529</c:v>
                </c:pt>
                <c:pt idx="13684">
                  <c:v>3.895173611111618</c:v>
                </c:pt>
                <c:pt idx="13685">
                  <c:v>3.895416666665783</c:v>
                </c:pt>
                <c:pt idx="13686">
                  <c:v>3.8956597222199481</c:v>
                </c:pt>
                <c:pt idx="13687">
                  <c:v>3.8959027777741131</c:v>
                </c:pt>
                <c:pt idx="13688">
                  <c:v>3.8961458333355541</c:v>
                </c:pt>
                <c:pt idx="13689">
                  <c:v>3.8963888888897191</c:v>
                </c:pt>
                <c:pt idx="13690">
                  <c:v>3.8966319444438842</c:v>
                </c:pt>
                <c:pt idx="13691">
                  <c:v>3.8968749999980492</c:v>
                </c:pt>
                <c:pt idx="13692">
                  <c:v>3.8971180555522142</c:v>
                </c:pt>
                <c:pt idx="13693">
                  <c:v>3.8973611111136552</c:v>
                </c:pt>
                <c:pt idx="13694">
                  <c:v>3.8976041666678203</c:v>
                </c:pt>
                <c:pt idx="13695">
                  <c:v>3.8978472222219853</c:v>
                </c:pt>
                <c:pt idx="13696">
                  <c:v>3.8980902777761504</c:v>
                </c:pt>
                <c:pt idx="13697">
                  <c:v>3.8983333333303154</c:v>
                </c:pt>
                <c:pt idx="13698">
                  <c:v>3.8985763888917564</c:v>
                </c:pt>
                <c:pt idx="13699">
                  <c:v>3.8988194444459214</c:v>
                </c:pt>
                <c:pt idx="13700">
                  <c:v>3.8990625000000865</c:v>
                </c:pt>
                <c:pt idx="13701">
                  <c:v>3.8993055555542515</c:v>
                </c:pt>
                <c:pt idx="13702">
                  <c:v>3.8995486111084166</c:v>
                </c:pt>
                <c:pt idx="13703">
                  <c:v>3.8997916666625816</c:v>
                </c:pt>
                <c:pt idx="13704">
                  <c:v>3.9000347222240226</c:v>
                </c:pt>
                <c:pt idx="13705">
                  <c:v>3.9002777777781876</c:v>
                </c:pt>
                <c:pt idx="13706">
                  <c:v>3.9005208333323527</c:v>
                </c:pt>
                <c:pt idx="13707">
                  <c:v>3.9007638888865177</c:v>
                </c:pt>
                <c:pt idx="13708">
                  <c:v>3.9010069444406827</c:v>
                </c:pt>
                <c:pt idx="13709">
                  <c:v>3.9012500000021237</c:v>
                </c:pt>
                <c:pt idx="13710">
                  <c:v>3.9014930555562888</c:v>
                </c:pt>
                <c:pt idx="13711">
                  <c:v>3.9017361111104538</c:v>
                </c:pt>
                <c:pt idx="13712">
                  <c:v>3.9019791666646189</c:v>
                </c:pt>
                <c:pt idx="13713">
                  <c:v>3.9022222222187839</c:v>
                </c:pt>
                <c:pt idx="13714">
                  <c:v>3.9024652777802249</c:v>
                </c:pt>
                <c:pt idx="13715">
                  <c:v>3.9027083333343899</c:v>
                </c:pt>
                <c:pt idx="13716">
                  <c:v>3.902951388888555</c:v>
                </c:pt>
                <c:pt idx="13717">
                  <c:v>3.90319444444272</c:v>
                </c:pt>
                <c:pt idx="13718">
                  <c:v>3.9034374999968851</c:v>
                </c:pt>
                <c:pt idx="13719">
                  <c:v>3.903680555558326</c:v>
                </c:pt>
                <c:pt idx="13720">
                  <c:v>3.9039236111124911</c:v>
                </c:pt>
                <c:pt idx="13721">
                  <c:v>3.9041666666666561</c:v>
                </c:pt>
                <c:pt idx="13722">
                  <c:v>3.9044097222208212</c:v>
                </c:pt>
                <c:pt idx="13723">
                  <c:v>3.9046527777749862</c:v>
                </c:pt>
                <c:pt idx="13724">
                  <c:v>3.9048958333364272</c:v>
                </c:pt>
                <c:pt idx="13725">
                  <c:v>3.9051388888905922</c:v>
                </c:pt>
                <c:pt idx="13726">
                  <c:v>3.9053819444447573</c:v>
                </c:pt>
                <c:pt idx="13727">
                  <c:v>3.9056249999989223</c:v>
                </c:pt>
                <c:pt idx="13728">
                  <c:v>3.905879629629867</c:v>
                </c:pt>
                <c:pt idx="13729">
                  <c:v>3.9061226851840321</c:v>
                </c:pt>
                <c:pt idx="13730">
                  <c:v>3.9063657407381971</c:v>
                </c:pt>
                <c:pt idx="13731">
                  <c:v>3.9066087962923621</c:v>
                </c:pt>
                <c:pt idx="13732">
                  <c:v>3.9068518518538031</c:v>
                </c:pt>
                <c:pt idx="13733">
                  <c:v>3.9070949074079682</c:v>
                </c:pt>
                <c:pt idx="13734">
                  <c:v>3.9073379629621332</c:v>
                </c:pt>
                <c:pt idx="13735">
                  <c:v>3.9075810185162982</c:v>
                </c:pt>
                <c:pt idx="13736">
                  <c:v>3.9078240740704633</c:v>
                </c:pt>
                <c:pt idx="13737">
                  <c:v>3.9080671296319043</c:v>
                </c:pt>
                <c:pt idx="13738">
                  <c:v>3.9083101851860693</c:v>
                </c:pt>
                <c:pt idx="13739">
                  <c:v>3.9085532407402344</c:v>
                </c:pt>
                <c:pt idx="13740">
                  <c:v>3.9087962962943994</c:v>
                </c:pt>
                <c:pt idx="13741">
                  <c:v>3.9090393518485644</c:v>
                </c:pt>
                <c:pt idx="13742">
                  <c:v>3.9092824074100054</c:v>
                </c:pt>
                <c:pt idx="13743">
                  <c:v>3.9095254629641705</c:v>
                </c:pt>
                <c:pt idx="13744">
                  <c:v>3.9097685185183355</c:v>
                </c:pt>
                <c:pt idx="13745">
                  <c:v>3.9100115740725006</c:v>
                </c:pt>
                <c:pt idx="13746">
                  <c:v>3.9102546296266656</c:v>
                </c:pt>
                <c:pt idx="13747">
                  <c:v>3.9104976851881066</c:v>
                </c:pt>
                <c:pt idx="13748">
                  <c:v>3.9107407407422716</c:v>
                </c:pt>
                <c:pt idx="13749">
                  <c:v>3.9109837962964367</c:v>
                </c:pt>
                <c:pt idx="13750">
                  <c:v>3.9112268518506017</c:v>
                </c:pt>
                <c:pt idx="13751">
                  <c:v>3.9114699074047667</c:v>
                </c:pt>
                <c:pt idx="13752">
                  <c:v>3.9117129629589318</c:v>
                </c:pt>
                <c:pt idx="13753">
                  <c:v>3.9119560185203728</c:v>
                </c:pt>
                <c:pt idx="13754">
                  <c:v>3.9121990740745378</c:v>
                </c:pt>
                <c:pt idx="13755">
                  <c:v>3.9124421296287029</c:v>
                </c:pt>
                <c:pt idx="13756">
                  <c:v>3.9126851851828679</c:v>
                </c:pt>
                <c:pt idx="13757">
                  <c:v>3.9129282407370329</c:v>
                </c:pt>
                <c:pt idx="13758">
                  <c:v>3.9131712962984739</c:v>
                </c:pt>
                <c:pt idx="13759">
                  <c:v>3.913414351852639</c:v>
                </c:pt>
                <c:pt idx="13760">
                  <c:v>3.913657407406804</c:v>
                </c:pt>
                <c:pt idx="13761">
                  <c:v>3.9139004629609691</c:v>
                </c:pt>
                <c:pt idx="13762">
                  <c:v>3.9141435185151341</c:v>
                </c:pt>
                <c:pt idx="13763">
                  <c:v>3.9143865740765751</c:v>
                </c:pt>
                <c:pt idx="13764">
                  <c:v>3.9146296296307401</c:v>
                </c:pt>
                <c:pt idx="13765">
                  <c:v>3.9148726851849052</c:v>
                </c:pt>
                <c:pt idx="13766">
                  <c:v>3.9151157407390702</c:v>
                </c:pt>
                <c:pt idx="13767">
                  <c:v>3.9153587962932352</c:v>
                </c:pt>
                <c:pt idx="13768">
                  <c:v>3.9156018518546762</c:v>
                </c:pt>
                <c:pt idx="13769">
                  <c:v>3.9158449074088413</c:v>
                </c:pt>
                <c:pt idx="13770">
                  <c:v>3.9160879629630063</c:v>
                </c:pt>
                <c:pt idx="13771">
                  <c:v>3.9163310185171714</c:v>
                </c:pt>
                <c:pt idx="13772">
                  <c:v>3.9165740740713364</c:v>
                </c:pt>
                <c:pt idx="13773">
                  <c:v>3.9168171296255014</c:v>
                </c:pt>
                <c:pt idx="13774">
                  <c:v>3.9170601851869424</c:v>
                </c:pt>
                <c:pt idx="13775">
                  <c:v>3.9173032407411075</c:v>
                </c:pt>
                <c:pt idx="13776">
                  <c:v>3.9175578703720522</c:v>
                </c:pt>
                <c:pt idx="13777">
                  <c:v>3.9178009259262172</c:v>
                </c:pt>
                <c:pt idx="13778">
                  <c:v>3.9180439814803822</c:v>
                </c:pt>
                <c:pt idx="13779">
                  <c:v>3.9182870370345473</c:v>
                </c:pt>
                <c:pt idx="13780">
                  <c:v>3.9185300925887123</c:v>
                </c:pt>
                <c:pt idx="13781">
                  <c:v>3.9187731481501533</c:v>
                </c:pt>
                <c:pt idx="13782">
                  <c:v>3.9190162037043184</c:v>
                </c:pt>
                <c:pt idx="13783">
                  <c:v>3.9192592592584834</c:v>
                </c:pt>
                <c:pt idx="13784">
                  <c:v>3.9195023148126484</c:v>
                </c:pt>
                <c:pt idx="13785">
                  <c:v>3.9197453703668135</c:v>
                </c:pt>
                <c:pt idx="13786">
                  <c:v>3.9199884259282545</c:v>
                </c:pt>
                <c:pt idx="13787">
                  <c:v>3.9202314814824195</c:v>
                </c:pt>
                <c:pt idx="13788">
                  <c:v>3.9204745370365846</c:v>
                </c:pt>
                <c:pt idx="13789">
                  <c:v>3.9207175925907496</c:v>
                </c:pt>
                <c:pt idx="13790">
                  <c:v>3.9209606481449146</c:v>
                </c:pt>
                <c:pt idx="13791">
                  <c:v>3.9212037037063556</c:v>
                </c:pt>
                <c:pt idx="13792">
                  <c:v>3.9214467592605207</c:v>
                </c:pt>
                <c:pt idx="13793">
                  <c:v>3.9216898148146857</c:v>
                </c:pt>
                <c:pt idx="13794">
                  <c:v>3.9219328703688507</c:v>
                </c:pt>
                <c:pt idx="13795">
                  <c:v>3.9221759259230158</c:v>
                </c:pt>
                <c:pt idx="13796">
                  <c:v>3.9224189814844568</c:v>
                </c:pt>
                <c:pt idx="13797">
                  <c:v>3.9226620370386218</c:v>
                </c:pt>
                <c:pt idx="13798">
                  <c:v>3.9229050925927869</c:v>
                </c:pt>
                <c:pt idx="13799">
                  <c:v>3.9231481481469519</c:v>
                </c:pt>
                <c:pt idx="13800">
                  <c:v>3.9233912037011169</c:v>
                </c:pt>
                <c:pt idx="13801">
                  <c:v>3.923634259255282</c:v>
                </c:pt>
                <c:pt idx="13802">
                  <c:v>3.923877314816723</c:v>
                </c:pt>
                <c:pt idx="13803">
                  <c:v>3.924120370370888</c:v>
                </c:pt>
                <c:pt idx="13804">
                  <c:v>3.9243634259250531</c:v>
                </c:pt>
                <c:pt idx="13805">
                  <c:v>3.9246064814792181</c:v>
                </c:pt>
                <c:pt idx="13806">
                  <c:v>3.9248495370333831</c:v>
                </c:pt>
                <c:pt idx="13807">
                  <c:v>3.9250925925948241</c:v>
                </c:pt>
                <c:pt idx="13808">
                  <c:v>3.9253356481489892</c:v>
                </c:pt>
                <c:pt idx="13809">
                  <c:v>3.9255787037031542</c:v>
                </c:pt>
                <c:pt idx="13810">
                  <c:v>3.9258217592573192</c:v>
                </c:pt>
                <c:pt idx="13811">
                  <c:v>3.9260648148114843</c:v>
                </c:pt>
                <c:pt idx="13812">
                  <c:v>3.9263078703729253</c:v>
                </c:pt>
                <c:pt idx="13813">
                  <c:v>3.9265509259270903</c:v>
                </c:pt>
                <c:pt idx="13814">
                  <c:v>3.9267939814812554</c:v>
                </c:pt>
                <c:pt idx="13815">
                  <c:v>3.9270370370354204</c:v>
                </c:pt>
                <c:pt idx="13816">
                  <c:v>3.9272800925895854</c:v>
                </c:pt>
                <c:pt idx="13817">
                  <c:v>3.9275231481510264</c:v>
                </c:pt>
                <c:pt idx="13818">
                  <c:v>3.9277662037051915</c:v>
                </c:pt>
                <c:pt idx="13819">
                  <c:v>3.9280092592593565</c:v>
                </c:pt>
                <c:pt idx="13820">
                  <c:v>3.9282523148135216</c:v>
                </c:pt>
                <c:pt idx="13821">
                  <c:v>3.9284953703676866</c:v>
                </c:pt>
                <c:pt idx="13822">
                  <c:v>3.9287384259218516</c:v>
                </c:pt>
                <c:pt idx="13823">
                  <c:v>3.9289814814832926</c:v>
                </c:pt>
                <c:pt idx="13824">
                  <c:v>3.9292361111142373</c:v>
                </c:pt>
                <c:pt idx="13825">
                  <c:v>3.9294791666684024</c:v>
                </c:pt>
                <c:pt idx="13826">
                  <c:v>3.9297222222225674</c:v>
                </c:pt>
                <c:pt idx="13827">
                  <c:v>3.9299652777767324</c:v>
                </c:pt>
                <c:pt idx="13828">
                  <c:v>3.9302083333308975</c:v>
                </c:pt>
                <c:pt idx="13829">
                  <c:v>3.9304513888850625</c:v>
                </c:pt>
                <c:pt idx="13830">
                  <c:v>3.9306944444465035</c:v>
                </c:pt>
                <c:pt idx="13831">
                  <c:v>3.9309375000006685</c:v>
                </c:pt>
                <c:pt idx="13832">
                  <c:v>3.9311805555548336</c:v>
                </c:pt>
                <c:pt idx="13833">
                  <c:v>3.9314236111089986</c:v>
                </c:pt>
                <c:pt idx="13834">
                  <c:v>3.9316666666631637</c:v>
                </c:pt>
                <c:pt idx="13835">
                  <c:v>3.9319097222246047</c:v>
                </c:pt>
                <c:pt idx="13836">
                  <c:v>3.9321527777787697</c:v>
                </c:pt>
                <c:pt idx="13837">
                  <c:v>3.9323958333329347</c:v>
                </c:pt>
                <c:pt idx="13838">
                  <c:v>3.9326388888870998</c:v>
                </c:pt>
                <c:pt idx="13839">
                  <c:v>3.9328819444412648</c:v>
                </c:pt>
                <c:pt idx="13840">
                  <c:v>3.9331250000027058</c:v>
                </c:pt>
                <c:pt idx="13841">
                  <c:v>3.9333680555568709</c:v>
                </c:pt>
                <c:pt idx="13842">
                  <c:v>3.9336111111110359</c:v>
                </c:pt>
                <c:pt idx="13843">
                  <c:v>3.9338541666652009</c:v>
                </c:pt>
                <c:pt idx="13844">
                  <c:v>3.934097222219366</c:v>
                </c:pt>
                <c:pt idx="13845">
                  <c:v>3.934340277780807</c:v>
                </c:pt>
                <c:pt idx="13846">
                  <c:v>3.934583333334972</c:v>
                </c:pt>
                <c:pt idx="13847">
                  <c:v>3.934826388889137</c:v>
                </c:pt>
                <c:pt idx="13848">
                  <c:v>3.9350694444433021</c:v>
                </c:pt>
                <c:pt idx="13849">
                  <c:v>3.9353124999974671</c:v>
                </c:pt>
                <c:pt idx="13850">
                  <c:v>3.9355555555516322</c:v>
                </c:pt>
                <c:pt idx="13851">
                  <c:v>3.9357986111130732</c:v>
                </c:pt>
                <c:pt idx="13852">
                  <c:v>3.9360416666672382</c:v>
                </c:pt>
                <c:pt idx="13853">
                  <c:v>3.9362847222214032</c:v>
                </c:pt>
                <c:pt idx="13854">
                  <c:v>3.9365277777755683</c:v>
                </c:pt>
                <c:pt idx="13855">
                  <c:v>3.9367708333297333</c:v>
                </c:pt>
                <c:pt idx="13856">
                  <c:v>3.9370138888911743</c:v>
                </c:pt>
                <c:pt idx="13857">
                  <c:v>3.9372569444453394</c:v>
                </c:pt>
                <c:pt idx="13858">
                  <c:v>3.9374999999995044</c:v>
                </c:pt>
                <c:pt idx="13859">
                  <c:v>3.9377430555536694</c:v>
                </c:pt>
                <c:pt idx="13860">
                  <c:v>3.9379861111078345</c:v>
                </c:pt>
                <c:pt idx="13861">
                  <c:v>3.9382291666692755</c:v>
                </c:pt>
                <c:pt idx="13862">
                  <c:v>3.9384722222234405</c:v>
                </c:pt>
                <c:pt idx="13863">
                  <c:v>3.9387152777776056</c:v>
                </c:pt>
                <c:pt idx="13864">
                  <c:v>3.9389583333317706</c:v>
                </c:pt>
                <c:pt idx="13865">
                  <c:v>3.9392013888859356</c:v>
                </c:pt>
                <c:pt idx="13866">
                  <c:v>3.9394444444473766</c:v>
                </c:pt>
                <c:pt idx="13867">
                  <c:v>3.9396875000015417</c:v>
                </c:pt>
                <c:pt idx="13868">
                  <c:v>3.9399305555557067</c:v>
                </c:pt>
                <c:pt idx="13869">
                  <c:v>3.9401736111098717</c:v>
                </c:pt>
                <c:pt idx="13870">
                  <c:v>3.9404166666640368</c:v>
                </c:pt>
                <c:pt idx="13871">
                  <c:v>3.9406597222182018</c:v>
                </c:pt>
                <c:pt idx="13872">
                  <c:v>3.9409027777796428</c:v>
                </c:pt>
                <c:pt idx="13873">
                  <c:v>3.9411574074033116</c:v>
                </c:pt>
                <c:pt idx="13874">
                  <c:v>3.9414004629647525</c:v>
                </c:pt>
                <c:pt idx="13875">
                  <c:v>3.9416435185189176</c:v>
                </c:pt>
                <c:pt idx="13876">
                  <c:v>3.9418865740730826</c:v>
                </c:pt>
                <c:pt idx="13877">
                  <c:v>3.9421296296272477</c:v>
                </c:pt>
                <c:pt idx="13878">
                  <c:v>3.9423726851814127</c:v>
                </c:pt>
                <c:pt idx="13879">
                  <c:v>3.9426157407428537</c:v>
                </c:pt>
                <c:pt idx="13880">
                  <c:v>3.9428587962970187</c:v>
                </c:pt>
                <c:pt idx="13881">
                  <c:v>3.9431018518511838</c:v>
                </c:pt>
                <c:pt idx="13882">
                  <c:v>3.9433449074053488</c:v>
                </c:pt>
                <c:pt idx="13883">
                  <c:v>3.9435879629595139</c:v>
                </c:pt>
                <c:pt idx="13884">
                  <c:v>3.9438310185209549</c:v>
                </c:pt>
                <c:pt idx="13885">
                  <c:v>3.9440740740751199</c:v>
                </c:pt>
                <c:pt idx="13886">
                  <c:v>3.9443171296292849</c:v>
                </c:pt>
                <c:pt idx="13887">
                  <c:v>3.94456018518345</c:v>
                </c:pt>
                <c:pt idx="13888">
                  <c:v>3.944803240737615</c:v>
                </c:pt>
                <c:pt idx="13889">
                  <c:v>3.945046296299056</c:v>
                </c:pt>
                <c:pt idx="13890">
                  <c:v>3.945289351853221</c:v>
                </c:pt>
                <c:pt idx="13891">
                  <c:v>3.9455324074073861</c:v>
                </c:pt>
                <c:pt idx="13892">
                  <c:v>3.9457754629615511</c:v>
                </c:pt>
                <c:pt idx="13893">
                  <c:v>3.9460185185157162</c:v>
                </c:pt>
                <c:pt idx="13894">
                  <c:v>3.9462615740771572</c:v>
                </c:pt>
                <c:pt idx="13895">
                  <c:v>3.9465046296313222</c:v>
                </c:pt>
                <c:pt idx="13896">
                  <c:v>3.9467476851854872</c:v>
                </c:pt>
                <c:pt idx="13897">
                  <c:v>3.9469907407396523</c:v>
                </c:pt>
                <c:pt idx="13898">
                  <c:v>3.9472337962938173</c:v>
                </c:pt>
                <c:pt idx="13899">
                  <c:v>3.9474768518479824</c:v>
                </c:pt>
                <c:pt idx="13900">
                  <c:v>3.9477199074094234</c:v>
                </c:pt>
                <c:pt idx="13901">
                  <c:v>3.9479629629635884</c:v>
                </c:pt>
                <c:pt idx="13902">
                  <c:v>3.9482060185177534</c:v>
                </c:pt>
                <c:pt idx="13903">
                  <c:v>3.9484490740719185</c:v>
                </c:pt>
                <c:pt idx="13904">
                  <c:v>3.9486921296260835</c:v>
                </c:pt>
                <c:pt idx="13905">
                  <c:v>3.9489351851875245</c:v>
                </c:pt>
                <c:pt idx="13906">
                  <c:v>3.9491782407416895</c:v>
                </c:pt>
                <c:pt idx="13907">
                  <c:v>3.9494212962958546</c:v>
                </c:pt>
                <c:pt idx="13908">
                  <c:v>3.9496643518500196</c:v>
                </c:pt>
                <c:pt idx="13909">
                  <c:v>3.9499074074041847</c:v>
                </c:pt>
                <c:pt idx="13910">
                  <c:v>3.9501504629656257</c:v>
                </c:pt>
                <c:pt idx="13911">
                  <c:v>3.9503935185197907</c:v>
                </c:pt>
                <c:pt idx="13912">
                  <c:v>3.9506365740739557</c:v>
                </c:pt>
                <c:pt idx="13913">
                  <c:v>3.9508796296281208</c:v>
                </c:pt>
                <c:pt idx="13914">
                  <c:v>3.9511226851822858</c:v>
                </c:pt>
                <c:pt idx="13915">
                  <c:v>3.9513657407437268</c:v>
                </c:pt>
                <c:pt idx="13916">
                  <c:v>3.9516087962978919</c:v>
                </c:pt>
                <c:pt idx="13917">
                  <c:v>3.9518518518520569</c:v>
                </c:pt>
                <c:pt idx="13918">
                  <c:v>3.9520949074062219</c:v>
                </c:pt>
                <c:pt idx="13919">
                  <c:v>3.952337962960387</c:v>
                </c:pt>
                <c:pt idx="13920">
                  <c:v>3.952581018514552</c:v>
                </c:pt>
                <c:pt idx="13921">
                  <c:v>3.9528356481454967</c:v>
                </c:pt>
                <c:pt idx="13922">
                  <c:v>3.9530787036996617</c:v>
                </c:pt>
                <c:pt idx="13923">
                  <c:v>3.9533217592611027</c:v>
                </c:pt>
                <c:pt idx="13924">
                  <c:v>3.9535648148152678</c:v>
                </c:pt>
                <c:pt idx="13925">
                  <c:v>3.9538078703694328</c:v>
                </c:pt>
                <c:pt idx="13926">
                  <c:v>3.9540509259235979</c:v>
                </c:pt>
                <c:pt idx="13927">
                  <c:v>3.9542939814777629</c:v>
                </c:pt>
                <c:pt idx="13928">
                  <c:v>3.9545370370392039</c:v>
                </c:pt>
                <c:pt idx="13929">
                  <c:v>3.9547800925933689</c:v>
                </c:pt>
                <c:pt idx="13930">
                  <c:v>3.955023148147534</c:v>
                </c:pt>
                <c:pt idx="13931">
                  <c:v>3.955266203701699</c:v>
                </c:pt>
                <c:pt idx="13932">
                  <c:v>3.9555092592558641</c:v>
                </c:pt>
                <c:pt idx="13933">
                  <c:v>3.955752314817305</c:v>
                </c:pt>
                <c:pt idx="13934">
                  <c:v>3.9559953703714701</c:v>
                </c:pt>
                <c:pt idx="13935">
                  <c:v>3.9562384259256351</c:v>
                </c:pt>
                <c:pt idx="13936">
                  <c:v>3.9564814814798002</c:v>
                </c:pt>
                <c:pt idx="13937">
                  <c:v>3.9567245370339652</c:v>
                </c:pt>
                <c:pt idx="13938">
                  <c:v>3.9569675925954062</c:v>
                </c:pt>
                <c:pt idx="13939">
                  <c:v>3.9572106481495712</c:v>
                </c:pt>
                <c:pt idx="13940">
                  <c:v>3.9574537037037363</c:v>
                </c:pt>
                <c:pt idx="13941">
                  <c:v>3.9576967592579013</c:v>
                </c:pt>
                <c:pt idx="13942">
                  <c:v>3.9579398148120664</c:v>
                </c:pt>
                <c:pt idx="13943">
                  <c:v>3.9581828703735074</c:v>
                </c:pt>
                <c:pt idx="13944">
                  <c:v>3.9584259259276724</c:v>
                </c:pt>
                <c:pt idx="13945">
                  <c:v>3.9586689814818374</c:v>
                </c:pt>
                <c:pt idx="13946">
                  <c:v>3.9589120370360025</c:v>
                </c:pt>
                <c:pt idx="13947">
                  <c:v>3.9591550925901675</c:v>
                </c:pt>
                <c:pt idx="13948">
                  <c:v>3.9593981481443326</c:v>
                </c:pt>
                <c:pt idx="13949">
                  <c:v>3.9596412037057735</c:v>
                </c:pt>
                <c:pt idx="13950">
                  <c:v>3.9598842592599386</c:v>
                </c:pt>
                <c:pt idx="13951">
                  <c:v>3.9601273148141036</c:v>
                </c:pt>
                <c:pt idx="13952">
                  <c:v>3.9603703703682687</c:v>
                </c:pt>
                <c:pt idx="13953">
                  <c:v>3.9606134259224337</c:v>
                </c:pt>
                <c:pt idx="13954">
                  <c:v>3.9608564814838747</c:v>
                </c:pt>
                <c:pt idx="13955">
                  <c:v>3.9610995370380397</c:v>
                </c:pt>
                <c:pt idx="13956">
                  <c:v>3.9613425925922048</c:v>
                </c:pt>
                <c:pt idx="13957">
                  <c:v>3.9615856481463698</c:v>
                </c:pt>
                <c:pt idx="13958">
                  <c:v>3.9618287037005349</c:v>
                </c:pt>
                <c:pt idx="13959">
                  <c:v>3.9620717592619759</c:v>
                </c:pt>
                <c:pt idx="13960">
                  <c:v>3.9623148148161409</c:v>
                </c:pt>
                <c:pt idx="13961">
                  <c:v>3.9625578703703059</c:v>
                </c:pt>
                <c:pt idx="13962">
                  <c:v>3.962800925924471</c:v>
                </c:pt>
                <c:pt idx="13963">
                  <c:v>3.963043981478636</c:v>
                </c:pt>
                <c:pt idx="13964">
                  <c:v>3.963287037040077</c:v>
                </c:pt>
                <c:pt idx="13965">
                  <c:v>3.963530092594242</c:v>
                </c:pt>
                <c:pt idx="13966">
                  <c:v>3.9637731481484071</c:v>
                </c:pt>
                <c:pt idx="13967">
                  <c:v>3.9640162037025721</c:v>
                </c:pt>
                <c:pt idx="13968">
                  <c:v>3.9642592592567372</c:v>
                </c:pt>
                <c:pt idx="13969">
                  <c:v>3.9645138888876819</c:v>
                </c:pt>
                <c:pt idx="13970">
                  <c:v>3.9647569444418469</c:v>
                </c:pt>
                <c:pt idx="13971">
                  <c:v>3.9649999999960119</c:v>
                </c:pt>
                <c:pt idx="13972">
                  <c:v>3.9652430555574529</c:v>
                </c:pt>
                <c:pt idx="13973">
                  <c:v>3.965486111111618</c:v>
                </c:pt>
                <c:pt idx="13974">
                  <c:v>3.965729166665783</c:v>
                </c:pt>
                <c:pt idx="13975">
                  <c:v>3.9659722222199481</c:v>
                </c:pt>
                <c:pt idx="13976">
                  <c:v>3.9662152777741131</c:v>
                </c:pt>
                <c:pt idx="13977">
                  <c:v>3.9664583333355541</c:v>
                </c:pt>
                <c:pt idx="13978">
                  <c:v>3.9667013888897191</c:v>
                </c:pt>
                <c:pt idx="13979">
                  <c:v>3.9669444444438842</c:v>
                </c:pt>
                <c:pt idx="13980">
                  <c:v>3.9671874999980492</c:v>
                </c:pt>
                <c:pt idx="13981">
                  <c:v>3.9674305555522142</c:v>
                </c:pt>
                <c:pt idx="13982">
                  <c:v>3.9676736111136552</c:v>
                </c:pt>
                <c:pt idx="13983">
                  <c:v>3.9679166666678203</c:v>
                </c:pt>
                <c:pt idx="13984">
                  <c:v>3.9681597222219853</c:v>
                </c:pt>
                <c:pt idx="13985">
                  <c:v>3.9684027777761504</c:v>
                </c:pt>
                <c:pt idx="13986">
                  <c:v>3.9686458333303154</c:v>
                </c:pt>
                <c:pt idx="13987">
                  <c:v>3.9688888888917564</c:v>
                </c:pt>
                <c:pt idx="13988">
                  <c:v>3.9691319444459214</c:v>
                </c:pt>
                <c:pt idx="13989">
                  <c:v>3.9693750000000865</c:v>
                </c:pt>
                <c:pt idx="13990">
                  <c:v>3.9696180555542515</c:v>
                </c:pt>
                <c:pt idx="13991">
                  <c:v>3.9698611111084166</c:v>
                </c:pt>
                <c:pt idx="13992">
                  <c:v>3.9701041666625816</c:v>
                </c:pt>
                <c:pt idx="13993">
                  <c:v>3.9703472222240226</c:v>
                </c:pt>
                <c:pt idx="13994">
                  <c:v>3.9705902777781876</c:v>
                </c:pt>
                <c:pt idx="13995">
                  <c:v>3.9708333333323527</c:v>
                </c:pt>
                <c:pt idx="13996">
                  <c:v>3.9710763888865177</c:v>
                </c:pt>
                <c:pt idx="13997">
                  <c:v>3.9713194444406827</c:v>
                </c:pt>
                <c:pt idx="13998">
                  <c:v>3.9715625000021237</c:v>
                </c:pt>
                <c:pt idx="13999">
                  <c:v>3.9718055555562888</c:v>
                </c:pt>
                <c:pt idx="14000">
                  <c:v>3.9720486111104538</c:v>
                </c:pt>
                <c:pt idx="14001">
                  <c:v>3.9722916666646189</c:v>
                </c:pt>
                <c:pt idx="14002">
                  <c:v>3.9725347222187839</c:v>
                </c:pt>
                <c:pt idx="14003">
                  <c:v>3.9727777777802249</c:v>
                </c:pt>
                <c:pt idx="14004">
                  <c:v>3.9730208333343899</c:v>
                </c:pt>
                <c:pt idx="14005">
                  <c:v>3.973263888888555</c:v>
                </c:pt>
                <c:pt idx="14006">
                  <c:v>3.97350694444272</c:v>
                </c:pt>
                <c:pt idx="14007">
                  <c:v>3.9737499999968851</c:v>
                </c:pt>
                <c:pt idx="14008">
                  <c:v>3.973993055558326</c:v>
                </c:pt>
                <c:pt idx="14009">
                  <c:v>3.9742361111124911</c:v>
                </c:pt>
                <c:pt idx="14010">
                  <c:v>3.9744791666666561</c:v>
                </c:pt>
                <c:pt idx="14011">
                  <c:v>3.9747222222208212</c:v>
                </c:pt>
                <c:pt idx="14012">
                  <c:v>3.9749652777749862</c:v>
                </c:pt>
                <c:pt idx="14013">
                  <c:v>3.9752083333364272</c:v>
                </c:pt>
                <c:pt idx="14014">
                  <c:v>3.9754513888905922</c:v>
                </c:pt>
                <c:pt idx="14015">
                  <c:v>3.9756944444447573</c:v>
                </c:pt>
                <c:pt idx="14016">
                  <c:v>3.9759374999989223</c:v>
                </c:pt>
                <c:pt idx="14017">
                  <c:v>3.9761805555530874</c:v>
                </c:pt>
                <c:pt idx="14018">
                  <c:v>3.9764351851840321</c:v>
                </c:pt>
                <c:pt idx="14019">
                  <c:v>3.9766782407381971</c:v>
                </c:pt>
                <c:pt idx="14020">
                  <c:v>3.9769212962923621</c:v>
                </c:pt>
                <c:pt idx="14021">
                  <c:v>3.9771643518538031</c:v>
                </c:pt>
                <c:pt idx="14022">
                  <c:v>3.9774074074079682</c:v>
                </c:pt>
                <c:pt idx="14023">
                  <c:v>3.9776504629621332</c:v>
                </c:pt>
                <c:pt idx="14024">
                  <c:v>3.9778935185162982</c:v>
                </c:pt>
                <c:pt idx="14025">
                  <c:v>3.9781365740704633</c:v>
                </c:pt>
                <c:pt idx="14026">
                  <c:v>3.9783796296319043</c:v>
                </c:pt>
                <c:pt idx="14027">
                  <c:v>3.9786226851860693</c:v>
                </c:pt>
                <c:pt idx="14028">
                  <c:v>3.9788657407402344</c:v>
                </c:pt>
                <c:pt idx="14029">
                  <c:v>3.9791087962943994</c:v>
                </c:pt>
                <c:pt idx="14030">
                  <c:v>3.9793518518485644</c:v>
                </c:pt>
                <c:pt idx="14031">
                  <c:v>3.9795949074100054</c:v>
                </c:pt>
                <c:pt idx="14032">
                  <c:v>3.9798379629641705</c:v>
                </c:pt>
                <c:pt idx="14033">
                  <c:v>3.9800810185183355</c:v>
                </c:pt>
                <c:pt idx="14034">
                  <c:v>3.9803240740725006</c:v>
                </c:pt>
                <c:pt idx="14035">
                  <c:v>3.9805671296266656</c:v>
                </c:pt>
                <c:pt idx="14036">
                  <c:v>3.9808101851881066</c:v>
                </c:pt>
                <c:pt idx="14037">
                  <c:v>3.9810532407422716</c:v>
                </c:pt>
                <c:pt idx="14038">
                  <c:v>3.9812962962964367</c:v>
                </c:pt>
                <c:pt idx="14039">
                  <c:v>3.9815393518506017</c:v>
                </c:pt>
                <c:pt idx="14040">
                  <c:v>3.9817824074047667</c:v>
                </c:pt>
                <c:pt idx="14041">
                  <c:v>3.9820254629589318</c:v>
                </c:pt>
                <c:pt idx="14042">
                  <c:v>3.9822685185203728</c:v>
                </c:pt>
                <c:pt idx="14043">
                  <c:v>3.9825115740745378</c:v>
                </c:pt>
                <c:pt idx="14044">
                  <c:v>3.9827546296287029</c:v>
                </c:pt>
                <c:pt idx="14045">
                  <c:v>3.9829976851828679</c:v>
                </c:pt>
                <c:pt idx="14046">
                  <c:v>3.9832407407370329</c:v>
                </c:pt>
                <c:pt idx="14047">
                  <c:v>3.9834837962984739</c:v>
                </c:pt>
                <c:pt idx="14048">
                  <c:v>3.983726851852639</c:v>
                </c:pt>
                <c:pt idx="14049">
                  <c:v>3.983969907406804</c:v>
                </c:pt>
                <c:pt idx="14050">
                  <c:v>3.9842129629609691</c:v>
                </c:pt>
                <c:pt idx="14051">
                  <c:v>3.9844560185151341</c:v>
                </c:pt>
                <c:pt idx="14052">
                  <c:v>3.9846990740765751</c:v>
                </c:pt>
                <c:pt idx="14053">
                  <c:v>3.9849421296307401</c:v>
                </c:pt>
                <c:pt idx="14054">
                  <c:v>3.9851851851849052</c:v>
                </c:pt>
                <c:pt idx="14055">
                  <c:v>3.9854282407390702</c:v>
                </c:pt>
                <c:pt idx="14056">
                  <c:v>3.9856712962932352</c:v>
                </c:pt>
                <c:pt idx="14057">
                  <c:v>3.9859143518546762</c:v>
                </c:pt>
                <c:pt idx="14058">
                  <c:v>3.9861574074088413</c:v>
                </c:pt>
                <c:pt idx="14059">
                  <c:v>3.9864004629630063</c:v>
                </c:pt>
                <c:pt idx="14060">
                  <c:v>3.9866435185171714</c:v>
                </c:pt>
                <c:pt idx="14061">
                  <c:v>3.9868865740713364</c:v>
                </c:pt>
                <c:pt idx="14062">
                  <c:v>3.9871296296255014</c:v>
                </c:pt>
                <c:pt idx="14063">
                  <c:v>3.9873726851869424</c:v>
                </c:pt>
                <c:pt idx="14064">
                  <c:v>3.9876157407411075</c:v>
                </c:pt>
                <c:pt idx="14065">
                  <c:v>3.9878587962952725</c:v>
                </c:pt>
                <c:pt idx="14066">
                  <c:v>3.9881134259262172</c:v>
                </c:pt>
                <c:pt idx="14067">
                  <c:v>3.9883564814803822</c:v>
                </c:pt>
                <c:pt idx="14068">
                  <c:v>3.9885995370345473</c:v>
                </c:pt>
                <c:pt idx="14069">
                  <c:v>3.9888425925887123</c:v>
                </c:pt>
                <c:pt idx="14070">
                  <c:v>3.9890856481501533</c:v>
                </c:pt>
                <c:pt idx="14071">
                  <c:v>3.9893287037043184</c:v>
                </c:pt>
                <c:pt idx="14072">
                  <c:v>3.9895717592584834</c:v>
                </c:pt>
                <c:pt idx="14073">
                  <c:v>3.9898148148126484</c:v>
                </c:pt>
                <c:pt idx="14074">
                  <c:v>3.9900578703668135</c:v>
                </c:pt>
                <c:pt idx="14075">
                  <c:v>3.9903009259282545</c:v>
                </c:pt>
                <c:pt idx="14076">
                  <c:v>3.9905439814824195</c:v>
                </c:pt>
                <c:pt idx="14077">
                  <c:v>3.9907870370365846</c:v>
                </c:pt>
                <c:pt idx="14078">
                  <c:v>3.9910300925907496</c:v>
                </c:pt>
                <c:pt idx="14079">
                  <c:v>3.9912731481449146</c:v>
                </c:pt>
                <c:pt idx="14080">
                  <c:v>3.9915162037063556</c:v>
                </c:pt>
                <c:pt idx="14081">
                  <c:v>3.9917592592605207</c:v>
                </c:pt>
                <c:pt idx="14082">
                  <c:v>3.9920023148146857</c:v>
                </c:pt>
                <c:pt idx="14083">
                  <c:v>3.9922453703688507</c:v>
                </c:pt>
                <c:pt idx="14084">
                  <c:v>3.9924884259230158</c:v>
                </c:pt>
                <c:pt idx="14085">
                  <c:v>3.9927314814844568</c:v>
                </c:pt>
                <c:pt idx="14086">
                  <c:v>3.9929745370386218</c:v>
                </c:pt>
                <c:pt idx="14087">
                  <c:v>3.9932175925927869</c:v>
                </c:pt>
                <c:pt idx="14088">
                  <c:v>3.9934606481469519</c:v>
                </c:pt>
                <c:pt idx="14089">
                  <c:v>3.9937037037011169</c:v>
                </c:pt>
                <c:pt idx="14090">
                  <c:v>3.993946759255282</c:v>
                </c:pt>
                <c:pt idx="14091">
                  <c:v>3.994189814816723</c:v>
                </c:pt>
                <c:pt idx="14092">
                  <c:v>3.994432870370888</c:v>
                </c:pt>
                <c:pt idx="14093">
                  <c:v>3.9946759259250531</c:v>
                </c:pt>
                <c:pt idx="14094">
                  <c:v>3.9949189814792181</c:v>
                </c:pt>
                <c:pt idx="14095">
                  <c:v>3.9951620370333831</c:v>
                </c:pt>
                <c:pt idx="14096">
                  <c:v>3.9954050925948241</c:v>
                </c:pt>
                <c:pt idx="14097">
                  <c:v>3.9956481481489892</c:v>
                </c:pt>
                <c:pt idx="14098">
                  <c:v>3.9958912037031542</c:v>
                </c:pt>
                <c:pt idx="14099">
                  <c:v>3.9961342592573192</c:v>
                </c:pt>
                <c:pt idx="14100">
                  <c:v>3.9963773148114843</c:v>
                </c:pt>
                <c:pt idx="14101">
                  <c:v>3.9966203703729253</c:v>
                </c:pt>
                <c:pt idx="14102">
                  <c:v>3.9968634259270903</c:v>
                </c:pt>
                <c:pt idx="14103">
                  <c:v>3.9971064814812554</c:v>
                </c:pt>
                <c:pt idx="14104">
                  <c:v>3.9973495370354204</c:v>
                </c:pt>
                <c:pt idx="14105">
                  <c:v>3.9975925925895854</c:v>
                </c:pt>
                <c:pt idx="14106">
                  <c:v>3.9978356481510264</c:v>
                </c:pt>
                <c:pt idx="14107">
                  <c:v>3.9980787037051915</c:v>
                </c:pt>
                <c:pt idx="14108">
                  <c:v>3.9983217592593565</c:v>
                </c:pt>
                <c:pt idx="14109">
                  <c:v>3.9985648148135216</c:v>
                </c:pt>
                <c:pt idx="14110">
                  <c:v>3.9988078703676866</c:v>
                </c:pt>
                <c:pt idx="14111">
                  <c:v>3.9990509259218516</c:v>
                </c:pt>
                <c:pt idx="14112">
                  <c:v>3.9992939814832926</c:v>
                </c:pt>
                <c:pt idx="14113">
                  <c:v>3.9995370370374577</c:v>
                </c:pt>
                <c:pt idx="14114">
                  <c:v>3.9997800925916227</c:v>
                </c:pt>
                <c:pt idx="14115">
                  <c:v>4.0000347222225674</c:v>
                </c:pt>
                <c:pt idx="14116">
                  <c:v>4.0002777777767324</c:v>
                </c:pt>
                <c:pt idx="14117">
                  <c:v>4.0005208333308975</c:v>
                </c:pt>
                <c:pt idx="14118">
                  <c:v>4.0007638888850625</c:v>
                </c:pt>
                <c:pt idx="14119">
                  <c:v>4.0010069444465035</c:v>
                </c:pt>
                <c:pt idx="14120">
                  <c:v>4.0012500000006685</c:v>
                </c:pt>
                <c:pt idx="14121">
                  <c:v>4.0014930555548336</c:v>
                </c:pt>
                <c:pt idx="14122">
                  <c:v>4.0017361111089986</c:v>
                </c:pt>
                <c:pt idx="14123">
                  <c:v>4.0019791666631637</c:v>
                </c:pt>
                <c:pt idx="14124">
                  <c:v>4.0022222222246047</c:v>
                </c:pt>
                <c:pt idx="14125">
                  <c:v>4.0024652777787697</c:v>
                </c:pt>
                <c:pt idx="14126">
                  <c:v>4.0027083333329347</c:v>
                </c:pt>
                <c:pt idx="14127">
                  <c:v>4.0029513888870998</c:v>
                </c:pt>
                <c:pt idx="14128">
                  <c:v>4.0031944444412648</c:v>
                </c:pt>
                <c:pt idx="14129">
                  <c:v>4.0034375000027058</c:v>
                </c:pt>
                <c:pt idx="14130">
                  <c:v>4.0036805555568709</c:v>
                </c:pt>
                <c:pt idx="14131">
                  <c:v>4.0039236111110359</c:v>
                </c:pt>
                <c:pt idx="14132">
                  <c:v>4.0041666666652009</c:v>
                </c:pt>
                <c:pt idx="14133">
                  <c:v>4.004409722219366</c:v>
                </c:pt>
                <c:pt idx="14134">
                  <c:v>4.004652777780807</c:v>
                </c:pt>
                <c:pt idx="14135">
                  <c:v>4.004895833334972</c:v>
                </c:pt>
                <c:pt idx="14136">
                  <c:v>4.005138888889137</c:v>
                </c:pt>
                <c:pt idx="14137">
                  <c:v>4.0053819444433021</c:v>
                </c:pt>
                <c:pt idx="14138">
                  <c:v>4.0056249999974671</c:v>
                </c:pt>
                <c:pt idx="14139">
                  <c:v>4.0058680555516322</c:v>
                </c:pt>
                <c:pt idx="14140">
                  <c:v>4.0061111111130732</c:v>
                </c:pt>
                <c:pt idx="14141">
                  <c:v>4.0063541666672382</c:v>
                </c:pt>
                <c:pt idx="14142">
                  <c:v>4.0065972222214032</c:v>
                </c:pt>
                <c:pt idx="14143">
                  <c:v>4.0068402777755683</c:v>
                </c:pt>
                <c:pt idx="14144">
                  <c:v>4.0070833333297333</c:v>
                </c:pt>
                <c:pt idx="14145">
                  <c:v>4.0073263888911743</c:v>
                </c:pt>
                <c:pt idx="14146">
                  <c:v>4.0075694444453394</c:v>
                </c:pt>
                <c:pt idx="14147">
                  <c:v>4.0078124999995044</c:v>
                </c:pt>
                <c:pt idx="14148">
                  <c:v>4.0080555555536694</c:v>
                </c:pt>
                <c:pt idx="14149">
                  <c:v>4.0082986111078345</c:v>
                </c:pt>
                <c:pt idx="14150">
                  <c:v>4.0085416666692755</c:v>
                </c:pt>
                <c:pt idx="14151">
                  <c:v>4.0087847222234405</c:v>
                </c:pt>
                <c:pt idx="14152">
                  <c:v>4.0090277777776056</c:v>
                </c:pt>
                <c:pt idx="14153">
                  <c:v>4.0092708333317706</c:v>
                </c:pt>
                <c:pt idx="14154">
                  <c:v>4.0095138888859356</c:v>
                </c:pt>
                <c:pt idx="14155">
                  <c:v>4.0097569444473766</c:v>
                </c:pt>
                <c:pt idx="14156">
                  <c:v>4.0100000000015417</c:v>
                </c:pt>
                <c:pt idx="14157">
                  <c:v>4.0102430555557067</c:v>
                </c:pt>
                <c:pt idx="14158">
                  <c:v>4.0104861111098717</c:v>
                </c:pt>
                <c:pt idx="14159">
                  <c:v>4.0107291666640368</c:v>
                </c:pt>
                <c:pt idx="14160">
                  <c:v>4.0109722222182018</c:v>
                </c:pt>
                <c:pt idx="14161">
                  <c:v>4.0112152777796428</c:v>
                </c:pt>
                <c:pt idx="14162">
                  <c:v>4.0114583333338079</c:v>
                </c:pt>
                <c:pt idx="14163">
                  <c:v>4.0117129629647525</c:v>
                </c:pt>
                <c:pt idx="14164">
                  <c:v>4.0119560185189176</c:v>
                </c:pt>
                <c:pt idx="14165">
                  <c:v>4.0121990740730826</c:v>
                </c:pt>
                <c:pt idx="14166">
                  <c:v>4.0124421296272477</c:v>
                </c:pt>
                <c:pt idx="14167">
                  <c:v>4.0126851851814127</c:v>
                </c:pt>
                <c:pt idx="14168">
                  <c:v>4.0129282407428537</c:v>
                </c:pt>
                <c:pt idx="14169">
                  <c:v>4.0131712962970187</c:v>
                </c:pt>
                <c:pt idx="14170">
                  <c:v>4.0134143518511838</c:v>
                </c:pt>
                <c:pt idx="14171">
                  <c:v>4.0136574074053488</c:v>
                </c:pt>
                <c:pt idx="14172">
                  <c:v>4.0139004629595139</c:v>
                </c:pt>
                <c:pt idx="14173">
                  <c:v>4.0141435185209549</c:v>
                </c:pt>
                <c:pt idx="14174">
                  <c:v>4.0143865740751199</c:v>
                </c:pt>
                <c:pt idx="14175">
                  <c:v>4.0146296296292849</c:v>
                </c:pt>
                <c:pt idx="14176">
                  <c:v>4.01487268518345</c:v>
                </c:pt>
                <c:pt idx="14177">
                  <c:v>4.015115740737615</c:v>
                </c:pt>
                <c:pt idx="14178">
                  <c:v>4.015358796299056</c:v>
                </c:pt>
                <c:pt idx="14179">
                  <c:v>4.015601851853221</c:v>
                </c:pt>
                <c:pt idx="14180">
                  <c:v>4.0158449074073861</c:v>
                </c:pt>
                <c:pt idx="14181">
                  <c:v>4.0160879629615511</c:v>
                </c:pt>
                <c:pt idx="14182">
                  <c:v>4.0163310185157162</c:v>
                </c:pt>
                <c:pt idx="14183">
                  <c:v>4.0165740740771572</c:v>
                </c:pt>
                <c:pt idx="14184">
                  <c:v>4.0168171296313222</c:v>
                </c:pt>
                <c:pt idx="14185">
                  <c:v>4.0170601851854872</c:v>
                </c:pt>
                <c:pt idx="14186">
                  <c:v>4.0173032407396523</c:v>
                </c:pt>
                <c:pt idx="14187">
                  <c:v>4.0175462962938173</c:v>
                </c:pt>
                <c:pt idx="14188">
                  <c:v>4.0177893518479824</c:v>
                </c:pt>
                <c:pt idx="14189">
                  <c:v>4.0180324074094234</c:v>
                </c:pt>
                <c:pt idx="14190">
                  <c:v>4.0182754629635884</c:v>
                </c:pt>
                <c:pt idx="14191">
                  <c:v>4.0185185185177534</c:v>
                </c:pt>
                <c:pt idx="14192">
                  <c:v>4.0187615740719185</c:v>
                </c:pt>
                <c:pt idx="14193">
                  <c:v>4.0190046296260835</c:v>
                </c:pt>
                <c:pt idx="14194">
                  <c:v>4.0192476851875245</c:v>
                </c:pt>
                <c:pt idx="14195">
                  <c:v>4.0194907407416895</c:v>
                </c:pt>
                <c:pt idx="14196">
                  <c:v>4.0197337962958546</c:v>
                </c:pt>
                <c:pt idx="14197">
                  <c:v>4.0199768518500196</c:v>
                </c:pt>
                <c:pt idx="14198">
                  <c:v>4.0202199074041847</c:v>
                </c:pt>
                <c:pt idx="14199">
                  <c:v>4.0204629629656257</c:v>
                </c:pt>
                <c:pt idx="14200">
                  <c:v>4.0207060185197907</c:v>
                </c:pt>
                <c:pt idx="14201">
                  <c:v>4.0209490740739557</c:v>
                </c:pt>
                <c:pt idx="14202">
                  <c:v>4.0211921296281208</c:v>
                </c:pt>
                <c:pt idx="14203">
                  <c:v>4.0214351851822858</c:v>
                </c:pt>
                <c:pt idx="14204">
                  <c:v>4.0216782407437268</c:v>
                </c:pt>
                <c:pt idx="14205">
                  <c:v>4.0219212962978919</c:v>
                </c:pt>
                <c:pt idx="14206">
                  <c:v>4.0221643518520569</c:v>
                </c:pt>
                <c:pt idx="14207">
                  <c:v>4.0224074074062219</c:v>
                </c:pt>
                <c:pt idx="14208">
                  <c:v>4.022650462960387</c:v>
                </c:pt>
                <c:pt idx="14209">
                  <c:v>4.022893518514552</c:v>
                </c:pt>
                <c:pt idx="14210">
                  <c:v>4.023136574075993</c:v>
                </c:pt>
                <c:pt idx="14211">
                  <c:v>4.0233912036996617</c:v>
                </c:pt>
                <c:pt idx="14212">
                  <c:v>4.0236342592611027</c:v>
                </c:pt>
                <c:pt idx="14213">
                  <c:v>4.0238773148152678</c:v>
                </c:pt>
                <c:pt idx="14214">
                  <c:v>4.0241203703694328</c:v>
                </c:pt>
                <c:pt idx="14215">
                  <c:v>4.0243634259235979</c:v>
                </c:pt>
                <c:pt idx="14216">
                  <c:v>4.0246064814777629</c:v>
                </c:pt>
                <c:pt idx="14217">
                  <c:v>4.0248495370392039</c:v>
                </c:pt>
                <c:pt idx="14218">
                  <c:v>4.0250925925933689</c:v>
                </c:pt>
                <c:pt idx="14219">
                  <c:v>4.025335648147534</c:v>
                </c:pt>
                <c:pt idx="14220">
                  <c:v>4.025578703701699</c:v>
                </c:pt>
                <c:pt idx="14221">
                  <c:v>4.0258217592558641</c:v>
                </c:pt>
                <c:pt idx="14222">
                  <c:v>4.026064814817305</c:v>
                </c:pt>
                <c:pt idx="14223">
                  <c:v>4.0263078703714701</c:v>
                </c:pt>
                <c:pt idx="14224">
                  <c:v>4.0265509259256351</c:v>
                </c:pt>
                <c:pt idx="14225">
                  <c:v>4.0267939814798002</c:v>
                </c:pt>
                <c:pt idx="14226">
                  <c:v>4.0270370370339652</c:v>
                </c:pt>
                <c:pt idx="14227">
                  <c:v>4.0272800925954062</c:v>
                </c:pt>
                <c:pt idx="14228">
                  <c:v>4.0275231481495712</c:v>
                </c:pt>
                <c:pt idx="14229">
                  <c:v>4.0277662037037363</c:v>
                </c:pt>
                <c:pt idx="14230">
                  <c:v>4.0280092592579013</c:v>
                </c:pt>
                <c:pt idx="14231">
                  <c:v>4.0282523148120664</c:v>
                </c:pt>
                <c:pt idx="14232">
                  <c:v>4.0284953703735074</c:v>
                </c:pt>
                <c:pt idx="14233">
                  <c:v>4.0287384259276724</c:v>
                </c:pt>
                <c:pt idx="14234">
                  <c:v>4.0289814814818374</c:v>
                </c:pt>
                <c:pt idx="14235">
                  <c:v>4.0292245370360025</c:v>
                </c:pt>
                <c:pt idx="14236">
                  <c:v>4.0294675925901675</c:v>
                </c:pt>
                <c:pt idx="14237">
                  <c:v>4.0297106481443326</c:v>
                </c:pt>
                <c:pt idx="14238">
                  <c:v>4.0299537037057735</c:v>
                </c:pt>
                <c:pt idx="14239">
                  <c:v>4.0301967592599386</c:v>
                </c:pt>
                <c:pt idx="14240">
                  <c:v>4.0304398148141036</c:v>
                </c:pt>
                <c:pt idx="14241">
                  <c:v>4.0306828703682687</c:v>
                </c:pt>
                <c:pt idx="14242">
                  <c:v>4.0309259259224337</c:v>
                </c:pt>
                <c:pt idx="14243">
                  <c:v>4.0311689814838747</c:v>
                </c:pt>
                <c:pt idx="14244">
                  <c:v>4.0314120370380397</c:v>
                </c:pt>
                <c:pt idx="14245">
                  <c:v>4.0316550925922048</c:v>
                </c:pt>
                <c:pt idx="14246">
                  <c:v>4.0318981481463698</c:v>
                </c:pt>
                <c:pt idx="14247">
                  <c:v>4.0321412037005349</c:v>
                </c:pt>
                <c:pt idx="14248">
                  <c:v>4.0323842592619759</c:v>
                </c:pt>
                <c:pt idx="14249">
                  <c:v>4.0326273148161409</c:v>
                </c:pt>
                <c:pt idx="14250">
                  <c:v>4.0328703703703059</c:v>
                </c:pt>
                <c:pt idx="14251">
                  <c:v>4.033113425924471</c:v>
                </c:pt>
                <c:pt idx="14252">
                  <c:v>4.033356481478636</c:v>
                </c:pt>
                <c:pt idx="14253">
                  <c:v>4.033599537040077</c:v>
                </c:pt>
                <c:pt idx="14254">
                  <c:v>4.033842592594242</c:v>
                </c:pt>
                <c:pt idx="14255">
                  <c:v>4.0340856481484071</c:v>
                </c:pt>
                <c:pt idx="14256">
                  <c:v>4.0343287037025721</c:v>
                </c:pt>
                <c:pt idx="14257">
                  <c:v>4.0345717592567372</c:v>
                </c:pt>
                <c:pt idx="14258">
                  <c:v>4.0348148148109022</c:v>
                </c:pt>
                <c:pt idx="14259">
                  <c:v>4.0350578703723432</c:v>
                </c:pt>
                <c:pt idx="14260">
                  <c:v>4.0353124999960119</c:v>
                </c:pt>
                <c:pt idx="14261">
                  <c:v>4.0355555555574529</c:v>
                </c:pt>
                <c:pt idx="14262">
                  <c:v>4.035798611111618</c:v>
                </c:pt>
                <c:pt idx="14263">
                  <c:v>4.036041666665783</c:v>
                </c:pt>
                <c:pt idx="14264">
                  <c:v>4.0362847222199481</c:v>
                </c:pt>
                <c:pt idx="14265">
                  <c:v>4.0365277777741131</c:v>
                </c:pt>
                <c:pt idx="14266">
                  <c:v>4.0367708333355541</c:v>
                </c:pt>
                <c:pt idx="14267">
                  <c:v>4.0370138888897191</c:v>
                </c:pt>
                <c:pt idx="14268">
                  <c:v>4.0372569444438842</c:v>
                </c:pt>
                <c:pt idx="14269">
                  <c:v>4.0374999999980492</c:v>
                </c:pt>
                <c:pt idx="14270">
                  <c:v>4.0377430555522142</c:v>
                </c:pt>
                <c:pt idx="14271">
                  <c:v>4.0379861111136552</c:v>
                </c:pt>
                <c:pt idx="14272">
                  <c:v>4.0382291666678203</c:v>
                </c:pt>
                <c:pt idx="14273">
                  <c:v>4.0384722222219853</c:v>
                </c:pt>
                <c:pt idx="14274">
                  <c:v>4.0387152777761504</c:v>
                </c:pt>
                <c:pt idx="14275">
                  <c:v>4.0389583333303154</c:v>
                </c:pt>
                <c:pt idx="14276">
                  <c:v>4.0392013888917564</c:v>
                </c:pt>
                <c:pt idx="14277">
                  <c:v>4.0394444444459214</c:v>
                </c:pt>
                <c:pt idx="14278">
                  <c:v>4.0396875000000865</c:v>
                </c:pt>
                <c:pt idx="14279">
                  <c:v>4.0399305555542515</c:v>
                </c:pt>
                <c:pt idx="14280">
                  <c:v>4.0401736111084166</c:v>
                </c:pt>
                <c:pt idx="14281">
                  <c:v>4.0404166666625816</c:v>
                </c:pt>
                <c:pt idx="14282">
                  <c:v>4.0406597222240226</c:v>
                </c:pt>
                <c:pt idx="14283">
                  <c:v>4.0409027777781876</c:v>
                </c:pt>
                <c:pt idx="14284">
                  <c:v>4.0411458333323527</c:v>
                </c:pt>
                <c:pt idx="14285">
                  <c:v>4.0413888888865177</c:v>
                </c:pt>
                <c:pt idx="14286">
                  <c:v>4.0416319444406827</c:v>
                </c:pt>
                <c:pt idx="14287">
                  <c:v>4.0418750000021237</c:v>
                </c:pt>
                <c:pt idx="14288">
                  <c:v>4.0421180555562888</c:v>
                </c:pt>
                <c:pt idx="14289">
                  <c:v>4.0423611111104538</c:v>
                </c:pt>
                <c:pt idx="14290">
                  <c:v>4.0426041666646189</c:v>
                </c:pt>
                <c:pt idx="14291">
                  <c:v>4.0428472222187839</c:v>
                </c:pt>
                <c:pt idx="14292">
                  <c:v>4.0430902777802249</c:v>
                </c:pt>
                <c:pt idx="14293">
                  <c:v>4.0433333333343899</c:v>
                </c:pt>
                <c:pt idx="14294">
                  <c:v>4.043576388888555</c:v>
                </c:pt>
                <c:pt idx="14295">
                  <c:v>4.04381944444272</c:v>
                </c:pt>
                <c:pt idx="14296">
                  <c:v>4.0440624999968851</c:v>
                </c:pt>
                <c:pt idx="14297">
                  <c:v>4.044305555558326</c:v>
                </c:pt>
                <c:pt idx="14298">
                  <c:v>4.0445486111124911</c:v>
                </c:pt>
                <c:pt idx="14299">
                  <c:v>4.0447916666666561</c:v>
                </c:pt>
                <c:pt idx="14300">
                  <c:v>4.0450347222208212</c:v>
                </c:pt>
                <c:pt idx="14301">
                  <c:v>4.0452777777749862</c:v>
                </c:pt>
                <c:pt idx="14302">
                  <c:v>4.0455208333364272</c:v>
                </c:pt>
                <c:pt idx="14303">
                  <c:v>4.0457638888905922</c:v>
                </c:pt>
                <c:pt idx="14304">
                  <c:v>4.0460069444447573</c:v>
                </c:pt>
                <c:pt idx="14305">
                  <c:v>4.0462499999989223</c:v>
                </c:pt>
                <c:pt idx="14306">
                  <c:v>4.0464930555530874</c:v>
                </c:pt>
                <c:pt idx="14307">
                  <c:v>4.0467361111072524</c:v>
                </c:pt>
                <c:pt idx="14308">
                  <c:v>4.0469907407381971</c:v>
                </c:pt>
                <c:pt idx="14309">
                  <c:v>4.0472337962923621</c:v>
                </c:pt>
                <c:pt idx="14310">
                  <c:v>4.0474768518538031</c:v>
                </c:pt>
                <c:pt idx="14311">
                  <c:v>4.0477199074079682</c:v>
                </c:pt>
                <c:pt idx="14312">
                  <c:v>4.0479629629621332</c:v>
                </c:pt>
                <c:pt idx="14313">
                  <c:v>4.0482060185162982</c:v>
                </c:pt>
                <c:pt idx="14314">
                  <c:v>4.0484490740704633</c:v>
                </c:pt>
                <c:pt idx="14315">
                  <c:v>4.0486921296319043</c:v>
                </c:pt>
                <c:pt idx="14316">
                  <c:v>4.0489351851860693</c:v>
                </c:pt>
                <c:pt idx="14317">
                  <c:v>4.0491782407402344</c:v>
                </c:pt>
                <c:pt idx="14318">
                  <c:v>4.0494212962943994</c:v>
                </c:pt>
                <c:pt idx="14319">
                  <c:v>4.0496643518485644</c:v>
                </c:pt>
                <c:pt idx="14320">
                  <c:v>4.0499074074100054</c:v>
                </c:pt>
                <c:pt idx="14321">
                  <c:v>4.0501504629641705</c:v>
                </c:pt>
                <c:pt idx="14322">
                  <c:v>4.0503935185183355</c:v>
                </c:pt>
                <c:pt idx="14323">
                  <c:v>4.0506365740725006</c:v>
                </c:pt>
                <c:pt idx="14324">
                  <c:v>4.0508796296266656</c:v>
                </c:pt>
                <c:pt idx="14325">
                  <c:v>4.0511226851881066</c:v>
                </c:pt>
                <c:pt idx="14326">
                  <c:v>4.0513657407422716</c:v>
                </c:pt>
                <c:pt idx="14327">
                  <c:v>4.0516087962964367</c:v>
                </c:pt>
                <c:pt idx="14328">
                  <c:v>4.0518518518506017</c:v>
                </c:pt>
                <c:pt idx="14329">
                  <c:v>4.0520949074047667</c:v>
                </c:pt>
                <c:pt idx="14330">
                  <c:v>4.0523379629589318</c:v>
                </c:pt>
                <c:pt idx="14331">
                  <c:v>4.0525810185203728</c:v>
                </c:pt>
                <c:pt idx="14332">
                  <c:v>4.0528240740745378</c:v>
                </c:pt>
                <c:pt idx="14333">
                  <c:v>4.0530671296287029</c:v>
                </c:pt>
                <c:pt idx="14334">
                  <c:v>4.0533101851828679</c:v>
                </c:pt>
                <c:pt idx="14335">
                  <c:v>4.0535532407370329</c:v>
                </c:pt>
                <c:pt idx="14336">
                  <c:v>4.0537962962984739</c:v>
                </c:pt>
                <c:pt idx="14337">
                  <c:v>4.054039351852639</c:v>
                </c:pt>
                <c:pt idx="14338">
                  <c:v>4.054282407406804</c:v>
                </c:pt>
                <c:pt idx="14339">
                  <c:v>4.0545254629609691</c:v>
                </c:pt>
                <c:pt idx="14340">
                  <c:v>4.0547685185151341</c:v>
                </c:pt>
                <c:pt idx="14341">
                  <c:v>4.0550115740765751</c:v>
                </c:pt>
                <c:pt idx="14342">
                  <c:v>4.0552546296307401</c:v>
                </c:pt>
                <c:pt idx="14343">
                  <c:v>4.0554976851849052</c:v>
                </c:pt>
                <c:pt idx="14344">
                  <c:v>4.0557407407390702</c:v>
                </c:pt>
                <c:pt idx="14345">
                  <c:v>4.0559837962932352</c:v>
                </c:pt>
                <c:pt idx="14346">
                  <c:v>4.0562268518546762</c:v>
                </c:pt>
                <c:pt idx="14347">
                  <c:v>4.0564699074088413</c:v>
                </c:pt>
                <c:pt idx="14348">
                  <c:v>4.0567129629630063</c:v>
                </c:pt>
                <c:pt idx="14349">
                  <c:v>4.0569560185171714</c:v>
                </c:pt>
                <c:pt idx="14350">
                  <c:v>4.0571990740713364</c:v>
                </c:pt>
                <c:pt idx="14351">
                  <c:v>4.0574421296255014</c:v>
                </c:pt>
                <c:pt idx="14352">
                  <c:v>4.0576851851869424</c:v>
                </c:pt>
                <c:pt idx="14353">
                  <c:v>4.0579282407411075</c:v>
                </c:pt>
                <c:pt idx="14354">
                  <c:v>4.0581712962952725</c:v>
                </c:pt>
                <c:pt idx="14355">
                  <c:v>4.0584143518494376</c:v>
                </c:pt>
                <c:pt idx="14356">
                  <c:v>4.0586689814803822</c:v>
                </c:pt>
                <c:pt idx="14357">
                  <c:v>4.0589120370345473</c:v>
                </c:pt>
                <c:pt idx="14358">
                  <c:v>4.0591550925887123</c:v>
                </c:pt>
                <c:pt idx="14359">
                  <c:v>4.0593981481501533</c:v>
                </c:pt>
                <c:pt idx="14360">
                  <c:v>4.0596412037043184</c:v>
                </c:pt>
                <c:pt idx="14361">
                  <c:v>4.0598842592584834</c:v>
                </c:pt>
                <c:pt idx="14362">
                  <c:v>4.0601273148126484</c:v>
                </c:pt>
                <c:pt idx="14363">
                  <c:v>4.0603703703668135</c:v>
                </c:pt>
                <c:pt idx="14364">
                  <c:v>4.0606134259282545</c:v>
                </c:pt>
                <c:pt idx="14365">
                  <c:v>4.0608564814824195</c:v>
                </c:pt>
                <c:pt idx="14366">
                  <c:v>4.0610995370365846</c:v>
                </c:pt>
                <c:pt idx="14367">
                  <c:v>4.0613425925907496</c:v>
                </c:pt>
                <c:pt idx="14368">
                  <c:v>4.0615856481449146</c:v>
                </c:pt>
                <c:pt idx="14369">
                  <c:v>4.0618287037063556</c:v>
                </c:pt>
                <c:pt idx="14370">
                  <c:v>4.0620717592605207</c:v>
                </c:pt>
                <c:pt idx="14371">
                  <c:v>4.0623148148146857</c:v>
                </c:pt>
                <c:pt idx="14372">
                  <c:v>4.0625578703688507</c:v>
                </c:pt>
                <c:pt idx="14373">
                  <c:v>4.0628009259230158</c:v>
                </c:pt>
                <c:pt idx="14374">
                  <c:v>4.0630439814844568</c:v>
                </c:pt>
                <c:pt idx="14375">
                  <c:v>4.0632870370386218</c:v>
                </c:pt>
                <c:pt idx="14376">
                  <c:v>4.0635300925927869</c:v>
                </c:pt>
                <c:pt idx="14377">
                  <c:v>4.0637731481469519</c:v>
                </c:pt>
                <c:pt idx="14378">
                  <c:v>4.0640162037011169</c:v>
                </c:pt>
                <c:pt idx="14379">
                  <c:v>4.064259259255282</c:v>
                </c:pt>
                <c:pt idx="14380">
                  <c:v>4.064502314816723</c:v>
                </c:pt>
                <c:pt idx="14381">
                  <c:v>4.064745370370888</c:v>
                </c:pt>
                <c:pt idx="14382">
                  <c:v>4.0649884259250531</c:v>
                </c:pt>
                <c:pt idx="14383">
                  <c:v>4.0652314814792181</c:v>
                </c:pt>
                <c:pt idx="14384">
                  <c:v>4.0654745370333831</c:v>
                </c:pt>
                <c:pt idx="14385">
                  <c:v>4.0657175925948241</c:v>
                </c:pt>
                <c:pt idx="14386">
                  <c:v>4.0659606481489892</c:v>
                </c:pt>
                <c:pt idx="14387">
                  <c:v>4.0662037037031542</c:v>
                </c:pt>
                <c:pt idx="14388">
                  <c:v>4.0664467592573192</c:v>
                </c:pt>
                <c:pt idx="14389">
                  <c:v>4.0666898148114843</c:v>
                </c:pt>
                <c:pt idx="14390">
                  <c:v>4.0669328703729253</c:v>
                </c:pt>
                <c:pt idx="14391">
                  <c:v>4.0671759259270903</c:v>
                </c:pt>
                <c:pt idx="14392">
                  <c:v>4.0674189814812554</c:v>
                </c:pt>
                <c:pt idx="14393">
                  <c:v>4.0676620370354204</c:v>
                </c:pt>
                <c:pt idx="14394">
                  <c:v>4.0679050925895854</c:v>
                </c:pt>
                <c:pt idx="14395">
                  <c:v>4.0681481481510264</c:v>
                </c:pt>
                <c:pt idx="14396">
                  <c:v>4.0683912037051915</c:v>
                </c:pt>
                <c:pt idx="14397">
                  <c:v>4.0686342592593565</c:v>
                </c:pt>
                <c:pt idx="14398">
                  <c:v>4.0688773148135216</c:v>
                </c:pt>
                <c:pt idx="14399">
                  <c:v>4.0691203703676866</c:v>
                </c:pt>
                <c:pt idx="14400">
                  <c:v>4.0693634259218516</c:v>
                </c:pt>
                <c:pt idx="14401">
                  <c:v>4.0696064814832926</c:v>
                </c:pt>
                <c:pt idx="14402">
                  <c:v>4.0698495370374577</c:v>
                </c:pt>
                <c:pt idx="14403">
                  <c:v>4.0700925925916227</c:v>
                </c:pt>
                <c:pt idx="14404">
                  <c:v>4.0703356481457877</c:v>
                </c:pt>
                <c:pt idx="14405">
                  <c:v>4.0705902777767324</c:v>
                </c:pt>
                <c:pt idx="14406">
                  <c:v>4.0708333333308975</c:v>
                </c:pt>
                <c:pt idx="14407">
                  <c:v>4.0710763888850625</c:v>
                </c:pt>
                <c:pt idx="14408">
                  <c:v>4.0713194444465035</c:v>
                </c:pt>
                <c:pt idx="14409">
                  <c:v>4.0715625000006685</c:v>
                </c:pt>
                <c:pt idx="14410">
                  <c:v>4.0718055555548336</c:v>
                </c:pt>
                <c:pt idx="14411">
                  <c:v>4.0720486111089986</c:v>
                </c:pt>
                <c:pt idx="14412">
                  <c:v>4.0722916666631637</c:v>
                </c:pt>
                <c:pt idx="14413">
                  <c:v>4.0725347222246047</c:v>
                </c:pt>
                <c:pt idx="14414">
                  <c:v>4.0727777777787697</c:v>
                </c:pt>
                <c:pt idx="14415">
                  <c:v>4.0730208333329347</c:v>
                </c:pt>
                <c:pt idx="14416">
                  <c:v>4.0732638888870998</c:v>
                </c:pt>
                <c:pt idx="14417">
                  <c:v>4.0735069444412648</c:v>
                </c:pt>
                <c:pt idx="14418">
                  <c:v>4.0737500000027058</c:v>
                </c:pt>
                <c:pt idx="14419">
                  <c:v>4.0739930555568709</c:v>
                </c:pt>
                <c:pt idx="14420">
                  <c:v>4.0742361111110359</c:v>
                </c:pt>
                <c:pt idx="14421">
                  <c:v>4.0744791666652009</c:v>
                </c:pt>
                <c:pt idx="14422">
                  <c:v>4.074722222219366</c:v>
                </c:pt>
                <c:pt idx="14423">
                  <c:v>4.074965277780807</c:v>
                </c:pt>
                <c:pt idx="14424">
                  <c:v>4.075208333334972</c:v>
                </c:pt>
                <c:pt idx="14425">
                  <c:v>4.075451388889137</c:v>
                </c:pt>
                <c:pt idx="14426">
                  <c:v>4.0756944444433021</c:v>
                </c:pt>
                <c:pt idx="14427">
                  <c:v>4.0759374999974671</c:v>
                </c:pt>
                <c:pt idx="14428">
                  <c:v>4.0761805555516322</c:v>
                </c:pt>
                <c:pt idx="14429">
                  <c:v>4.0764236111130732</c:v>
                </c:pt>
                <c:pt idx="14430">
                  <c:v>4.0766666666672382</c:v>
                </c:pt>
                <c:pt idx="14431">
                  <c:v>4.0769097222214032</c:v>
                </c:pt>
                <c:pt idx="14432">
                  <c:v>4.0771527777755683</c:v>
                </c:pt>
                <c:pt idx="14433">
                  <c:v>4.0773958333297333</c:v>
                </c:pt>
                <c:pt idx="14434">
                  <c:v>4.0776388888911743</c:v>
                </c:pt>
                <c:pt idx="14435">
                  <c:v>4.0778819444453394</c:v>
                </c:pt>
                <c:pt idx="14436">
                  <c:v>4.0781249999995044</c:v>
                </c:pt>
                <c:pt idx="14437">
                  <c:v>4.0783680555536694</c:v>
                </c:pt>
                <c:pt idx="14438">
                  <c:v>4.0786111111078345</c:v>
                </c:pt>
                <c:pt idx="14439">
                  <c:v>4.0788541666692755</c:v>
                </c:pt>
                <c:pt idx="14440">
                  <c:v>4.0790972222234405</c:v>
                </c:pt>
                <c:pt idx="14441">
                  <c:v>4.0793402777776056</c:v>
                </c:pt>
                <c:pt idx="14442">
                  <c:v>4.0795833333317706</c:v>
                </c:pt>
                <c:pt idx="14443">
                  <c:v>4.0798263888859356</c:v>
                </c:pt>
                <c:pt idx="14444">
                  <c:v>4.0800694444473766</c:v>
                </c:pt>
                <c:pt idx="14445">
                  <c:v>4.0803125000015417</c:v>
                </c:pt>
                <c:pt idx="14446">
                  <c:v>4.0805555555557067</c:v>
                </c:pt>
                <c:pt idx="14447">
                  <c:v>4.0807986111098717</c:v>
                </c:pt>
                <c:pt idx="14448">
                  <c:v>4.0810416666640368</c:v>
                </c:pt>
                <c:pt idx="14449">
                  <c:v>4.0812847222182018</c:v>
                </c:pt>
                <c:pt idx="14450">
                  <c:v>4.0815277777796428</c:v>
                </c:pt>
                <c:pt idx="14451">
                  <c:v>4.0817708333338079</c:v>
                </c:pt>
                <c:pt idx="14452">
                  <c:v>4.0820138888879729</c:v>
                </c:pt>
                <c:pt idx="14453">
                  <c:v>4.0822685185189176</c:v>
                </c:pt>
                <c:pt idx="14454">
                  <c:v>4.0825115740730826</c:v>
                </c:pt>
                <c:pt idx="14455">
                  <c:v>4.0827546296272477</c:v>
                </c:pt>
                <c:pt idx="14456">
                  <c:v>4.0829976851814127</c:v>
                </c:pt>
                <c:pt idx="14457">
                  <c:v>4.0832407407428537</c:v>
                </c:pt>
                <c:pt idx="14458">
                  <c:v>4.0834837962970187</c:v>
                </c:pt>
                <c:pt idx="14459">
                  <c:v>4.0837268518511838</c:v>
                </c:pt>
                <c:pt idx="14460">
                  <c:v>4.0839699074053488</c:v>
                </c:pt>
                <c:pt idx="14461">
                  <c:v>4.0842129629595139</c:v>
                </c:pt>
                <c:pt idx="14462">
                  <c:v>4.0844560185209549</c:v>
                </c:pt>
                <c:pt idx="14463">
                  <c:v>4.0846990740751199</c:v>
                </c:pt>
                <c:pt idx="14464">
                  <c:v>4.0849421296292849</c:v>
                </c:pt>
                <c:pt idx="14465">
                  <c:v>4.08518518518345</c:v>
                </c:pt>
                <c:pt idx="14466">
                  <c:v>4.085428240737615</c:v>
                </c:pt>
                <c:pt idx="14467">
                  <c:v>4.085671296299056</c:v>
                </c:pt>
                <c:pt idx="14468">
                  <c:v>4.085914351853221</c:v>
                </c:pt>
                <c:pt idx="14469">
                  <c:v>4.0861574074073861</c:v>
                </c:pt>
                <c:pt idx="14470">
                  <c:v>4.0864004629615511</c:v>
                </c:pt>
                <c:pt idx="14471">
                  <c:v>4.0866435185157162</c:v>
                </c:pt>
                <c:pt idx="14472">
                  <c:v>4.0868865740771572</c:v>
                </c:pt>
                <c:pt idx="14473">
                  <c:v>4.0871296296313222</c:v>
                </c:pt>
                <c:pt idx="14474">
                  <c:v>4.0873726851854872</c:v>
                </c:pt>
                <c:pt idx="14475">
                  <c:v>4.0876157407396523</c:v>
                </c:pt>
                <c:pt idx="14476">
                  <c:v>4.0878587962938173</c:v>
                </c:pt>
                <c:pt idx="14477">
                  <c:v>4.0881018518479824</c:v>
                </c:pt>
                <c:pt idx="14478">
                  <c:v>4.0883449074094234</c:v>
                </c:pt>
                <c:pt idx="14479">
                  <c:v>4.0885879629635884</c:v>
                </c:pt>
                <c:pt idx="14480">
                  <c:v>4.0888310185177534</c:v>
                </c:pt>
                <c:pt idx="14481">
                  <c:v>4.0890740740719185</c:v>
                </c:pt>
                <c:pt idx="14482">
                  <c:v>4.0893171296260835</c:v>
                </c:pt>
                <c:pt idx="14483">
                  <c:v>4.0895601851875245</c:v>
                </c:pt>
                <c:pt idx="14484">
                  <c:v>4.0898032407416895</c:v>
                </c:pt>
                <c:pt idx="14485">
                  <c:v>4.0900462962958546</c:v>
                </c:pt>
                <c:pt idx="14486">
                  <c:v>4.0902893518500196</c:v>
                </c:pt>
                <c:pt idx="14487">
                  <c:v>4.0905324074041847</c:v>
                </c:pt>
                <c:pt idx="14488">
                  <c:v>4.0907754629656257</c:v>
                </c:pt>
                <c:pt idx="14489">
                  <c:v>4.0910185185197907</c:v>
                </c:pt>
                <c:pt idx="14490">
                  <c:v>4.0912615740739557</c:v>
                </c:pt>
                <c:pt idx="14491">
                  <c:v>4.0915046296281208</c:v>
                </c:pt>
                <c:pt idx="14492">
                  <c:v>4.0917476851822858</c:v>
                </c:pt>
                <c:pt idx="14493">
                  <c:v>4.0919907407437268</c:v>
                </c:pt>
                <c:pt idx="14494">
                  <c:v>4.0922337962978919</c:v>
                </c:pt>
                <c:pt idx="14495">
                  <c:v>4.0924768518520569</c:v>
                </c:pt>
                <c:pt idx="14496">
                  <c:v>4.0927199074062219</c:v>
                </c:pt>
                <c:pt idx="14497">
                  <c:v>4.092962962960387</c:v>
                </c:pt>
                <c:pt idx="14498">
                  <c:v>4.093206018514552</c:v>
                </c:pt>
                <c:pt idx="14499">
                  <c:v>4.093449074075993</c:v>
                </c:pt>
                <c:pt idx="14500">
                  <c:v>4.093692129630158</c:v>
                </c:pt>
                <c:pt idx="14501">
                  <c:v>4.0939467592611027</c:v>
                </c:pt>
                <c:pt idx="14502">
                  <c:v>4.0941898148152678</c:v>
                </c:pt>
                <c:pt idx="14503">
                  <c:v>4.0944328703694328</c:v>
                </c:pt>
                <c:pt idx="14504">
                  <c:v>4.0946759259235979</c:v>
                </c:pt>
                <c:pt idx="14505">
                  <c:v>4.0949189814777629</c:v>
                </c:pt>
                <c:pt idx="14506">
                  <c:v>4.0951620370392039</c:v>
                </c:pt>
                <c:pt idx="14507">
                  <c:v>4.0954050925933689</c:v>
                </c:pt>
                <c:pt idx="14508">
                  <c:v>4.095648148147534</c:v>
                </c:pt>
                <c:pt idx="14509">
                  <c:v>4.095891203701699</c:v>
                </c:pt>
                <c:pt idx="14510">
                  <c:v>4.0961342592558641</c:v>
                </c:pt>
                <c:pt idx="14511">
                  <c:v>4.096377314817305</c:v>
                </c:pt>
                <c:pt idx="14512">
                  <c:v>4.0966203703714701</c:v>
                </c:pt>
                <c:pt idx="14513">
                  <c:v>4.0968634259256351</c:v>
                </c:pt>
                <c:pt idx="14514">
                  <c:v>4.0971064814798002</c:v>
                </c:pt>
                <c:pt idx="14515">
                  <c:v>4.0973495370339652</c:v>
                </c:pt>
                <c:pt idx="14516">
                  <c:v>4.0975925925954062</c:v>
                </c:pt>
                <c:pt idx="14517">
                  <c:v>4.0978356481495712</c:v>
                </c:pt>
                <c:pt idx="14518">
                  <c:v>4.0980787037037363</c:v>
                </c:pt>
                <c:pt idx="14519">
                  <c:v>4.0983217592579013</c:v>
                </c:pt>
                <c:pt idx="14520">
                  <c:v>4.0985648148120664</c:v>
                </c:pt>
                <c:pt idx="14521">
                  <c:v>4.0988078703735074</c:v>
                </c:pt>
                <c:pt idx="14522">
                  <c:v>4.0990509259276724</c:v>
                </c:pt>
                <c:pt idx="14523">
                  <c:v>4.0992939814818374</c:v>
                </c:pt>
                <c:pt idx="14524">
                  <c:v>4.0995370370360025</c:v>
                </c:pt>
                <c:pt idx="14525">
                  <c:v>4.0997800925901675</c:v>
                </c:pt>
                <c:pt idx="14526">
                  <c:v>4.1000231481443326</c:v>
                </c:pt>
                <c:pt idx="14527">
                  <c:v>4.1002662037057735</c:v>
                </c:pt>
                <c:pt idx="14528">
                  <c:v>4.1005092592599386</c:v>
                </c:pt>
                <c:pt idx="14529">
                  <c:v>4.1007523148141036</c:v>
                </c:pt>
                <c:pt idx="14530">
                  <c:v>4.1009953703682687</c:v>
                </c:pt>
                <c:pt idx="14531">
                  <c:v>4.1012384259224337</c:v>
                </c:pt>
                <c:pt idx="14532">
                  <c:v>4.1014814814838747</c:v>
                </c:pt>
                <c:pt idx="14533">
                  <c:v>4.1017245370380397</c:v>
                </c:pt>
                <c:pt idx="14534">
                  <c:v>4.1019675925922048</c:v>
                </c:pt>
                <c:pt idx="14535">
                  <c:v>4.1022106481463698</c:v>
                </c:pt>
                <c:pt idx="14536">
                  <c:v>4.1024537037005349</c:v>
                </c:pt>
                <c:pt idx="14537">
                  <c:v>4.1026967592619759</c:v>
                </c:pt>
                <c:pt idx="14538">
                  <c:v>4.1029398148161409</c:v>
                </c:pt>
                <c:pt idx="14539">
                  <c:v>4.1031828703703059</c:v>
                </c:pt>
                <c:pt idx="14540">
                  <c:v>4.103425925924471</c:v>
                </c:pt>
                <c:pt idx="14541">
                  <c:v>4.103668981478636</c:v>
                </c:pt>
                <c:pt idx="14542">
                  <c:v>4.103912037040077</c:v>
                </c:pt>
                <c:pt idx="14543">
                  <c:v>4.104155092594242</c:v>
                </c:pt>
                <c:pt idx="14544">
                  <c:v>4.1043981481484071</c:v>
                </c:pt>
                <c:pt idx="14545">
                  <c:v>4.1046412037025721</c:v>
                </c:pt>
                <c:pt idx="14546">
                  <c:v>4.1048842592567372</c:v>
                </c:pt>
                <c:pt idx="14547">
                  <c:v>4.1051273148109022</c:v>
                </c:pt>
                <c:pt idx="14548">
                  <c:v>4.1053703703723432</c:v>
                </c:pt>
                <c:pt idx="14549">
                  <c:v>4.1056134259265082</c:v>
                </c:pt>
                <c:pt idx="14550">
                  <c:v>4.1058680555574529</c:v>
                </c:pt>
                <c:pt idx="14551">
                  <c:v>4.106111111111618</c:v>
                </c:pt>
                <c:pt idx="14552">
                  <c:v>4.106354166665783</c:v>
                </c:pt>
                <c:pt idx="14553">
                  <c:v>4.1065972222199481</c:v>
                </c:pt>
                <c:pt idx="14554">
                  <c:v>4.1068402777741131</c:v>
                </c:pt>
                <c:pt idx="14555">
                  <c:v>4.1070833333355541</c:v>
                </c:pt>
                <c:pt idx="14556">
                  <c:v>4.1073263888897191</c:v>
                </c:pt>
                <c:pt idx="14557">
                  <c:v>4.1075694444438842</c:v>
                </c:pt>
                <c:pt idx="14558">
                  <c:v>4.1078124999980492</c:v>
                </c:pt>
                <c:pt idx="14559">
                  <c:v>4.1080555555522142</c:v>
                </c:pt>
                <c:pt idx="14560">
                  <c:v>4.1082986111136552</c:v>
                </c:pt>
                <c:pt idx="14561">
                  <c:v>4.1085416666678203</c:v>
                </c:pt>
                <c:pt idx="14562">
                  <c:v>4.1087847222219853</c:v>
                </c:pt>
                <c:pt idx="14563">
                  <c:v>4.1090277777761504</c:v>
                </c:pt>
                <c:pt idx="14564">
                  <c:v>4.1092708333303154</c:v>
                </c:pt>
                <c:pt idx="14565">
                  <c:v>4.1095138888917564</c:v>
                </c:pt>
                <c:pt idx="14566">
                  <c:v>4.1097569444459214</c:v>
                </c:pt>
                <c:pt idx="14567">
                  <c:v>4.1100000000000865</c:v>
                </c:pt>
                <c:pt idx="14568">
                  <c:v>4.1102430555542515</c:v>
                </c:pt>
                <c:pt idx="14569">
                  <c:v>4.1104861111084166</c:v>
                </c:pt>
                <c:pt idx="14570">
                  <c:v>4.1107291666625816</c:v>
                </c:pt>
                <c:pt idx="14571">
                  <c:v>4.1109722222240226</c:v>
                </c:pt>
                <c:pt idx="14572">
                  <c:v>4.1112152777781876</c:v>
                </c:pt>
                <c:pt idx="14573">
                  <c:v>4.1114583333323527</c:v>
                </c:pt>
                <c:pt idx="14574">
                  <c:v>4.1117013888865177</c:v>
                </c:pt>
                <c:pt idx="14575">
                  <c:v>4.1119444444406827</c:v>
                </c:pt>
                <c:pt idx="14576">
                  <c:v>4.1121875000021237</c:v>
                </c:pt>
                <c:pt idx="14577">
                  <c:v>4.1124305555562888</c:v>
                </c:pt>
                <c:pt idx="14578">
                  <c:v>4.1126736111104538</c:v>
                </c:pt>
                <c:pt idx="14579">
                  <c:v>4.1129166666646189</c:v>
                </c:pt>
                <c:pt idx="14580">
                  <c:v>4.1131597222187839</c:v>
                </c:pt>
                <c:pt idx="14581">
                  <c:v>4.1134027777802249</c:v>
                </c:pt>
                <c:pt idx="14582">
                  <c:v>4.1136458333343899</c:v>
                </c:pt>
                <c:pt idx="14583">
                  <c:v>4.113888888888555</c:v>
                </c:pt>
                <c:pt idx="14584">
                  <c:v>4.11413194444272</c:v>
                </c:pt>
                <c:pt idx="14585">
                  <c:v>4.1143749999968851</c:v>
                </c:pt>
                <c:pt idx="14586">
                  <c:v>4.114618055558326</c:v>
                </c:pt>
                <c:pt idx="14587">
                  <c:v>4.1148611111124911</c:v>
                </c:pt>
                <c:pt idx="14588">
                  <c:v>4.1151041666666561</c:v>
                </c:pt>
                <c:pt idx="14589">
                  <c:v>4.1153472222208212</c:v>
                </c:pt>
                <c:pt idx="14590">
                  <c:v>4.1155902777749862</c:v>
                </c:pt>
                <c:pt idx="14591">
                  <c:v>4.1158333333364272</c:v>
                </c:pt>
                <c:pt idx="14592">
                  <c:v>4.1160763888905922</c:v>
                </c:pt>
                <c:pt idx="14593">
                  <c:v>4.1163194444447573</c:v>
                </c:pt>
                <c:pt idx="14594">
                  <c:v>4.1165624999989223</c:v>
                </c:pt>
                <c:pt idx="14595">
                  <c:v>4.1168055555530874</c:v>
                </c:pt>
                <c:pt idx="14596">
                  <c:v>4.1170486111072524</c:v>
                </c:pt>
                <c:pt idx="14597">
                  <c:v>4.1172916666686934</c:v>
                </c:pt>
                <c:pt idx="14598">
                  <c:v>4.1175462962923621</c:v>
                </c:pt>
                <c:pt idx="14599">
                  <c:v>4.1177893518538031</c:v>
                </c:pt>
                <c:pt idx="14600">
                  <c:v>4.1180324074079682</c:v>
                </c:pt>
                <c:pt idx="14601">
                  <c:v>4.1182754629621332</c:v>
                </c:pt>
                <c:pt idx="14602">
                  <c:v>4.1185185185162982</c:v>
                </c:pt>
                <c:pt idx="14603">
                  <c:v>4.1187615740704633</c:v>
                </c:pt>
                <c:pt idx="14604">
                  <c:v>4.1190046296319043</c:v>
                </c:pt>
                <c:pt idx="14605">
                  <c:v>4.1192476851860693</c:v>
                </c:pt>
                <c:pt idx="14606">
                  <c:v>4.1194907407402344</c:v>
                </c:pt>
                <c:pt idx="14607">
                  <c:v>4.1197337962943994</c:v>
                </c:pt>
                <c:pt idx="14608">
                  <c:v>4.1199768518485644</c:v>
                </c:pt>
                <c:pt idx="14609">
                  <c:v>4.1202199074100054</c:v>
                </c:pt>
                <c:pt idx="14610">
                  <c:v>4.1204629629641705</c:v>
                </c:pt>
                <c:pt idx="14611">
                  <c:v>4.1207060185183355</c:v>
                </c:pt>
                <c:pt idx="14612">
                  <c:v>4.1209490740725006</c:v>
                </c:pt>
                <c:pt idx="14613">
                  <c:v>4.1211921296266656</c:v>
                </c:pt>
                <c:pt idx="14614">
                  <c:v>4.1214351851881066</c:v>
                </c:pt>
                <c:pt idx="14615">
                  <c:v>4.1216782407422716</c:v>
                </c:pt>
                <c:pt idx="14616">
                  <c:v>4.1219212962964367</c:v>
                </c:pt>
                <c:pt idx="14617">
                  <c:v>4.1221643518506017</c:v>
                </c:pt>
                <c:pt idx="14618">
                  <c:v>4.1224074074047667</c:v>
                </c:pt>
                <c:pt idx="14619">
                  <c:v>4.1226504629589318</c:v>
                </c:pt>
                <c:pt idx="14620">
                  <c:v>4.1228935185203728</c:v>
                </c:pt>
                <c:pt idx="14621">
                  <c:v>4.1231365740745378</c:v>
                </c:pt>
                <c:pt idx="14622">
                  <c:v>4.1233796296287029</c:v>
                </c:pt>
                <c:pt idx="14623">
                  <c:v>4.1236226851828679</c:v>
                </c:pt>
                <c:pt idx="14624">
                  <c:v>4.1238657407370329</c:v>
                </c:pt>
                <c:pt idx="14625">
                  <c:v>4.1241087962984739</c:v>
                </c:pt>
                <c:pt idx="14626">
                  <c:v>4.124351851852639</c:v>
                </c:pt>
                <c:pt idx="14627">
                  <c:v>4.124594907406804</c:v>
                </c:pt>
                <c:pt idx="14628">
                  <c:v>4.1248379629609691</c:v>
                </c:pt>
                <c:pt idx="14629">
                  <c:v>4.1250810185151341</c:v>
                </c:pt>
                <c:pt idx="14630">
                  <c:v>4.1253240740765751</c:v>
                </c:pt>
                <c:pt idx="14631">
                  <c:v>4.1255671296307401</c:v>
                </c:pt>
                <c:pt idx="14632">
                  <c:v>4.1258101851849052</c:v>
                </c:pt>
                <c:pt idx="14633">
                  <c:v>4.1260532407390702</c:v>
                </c:pt>
                <c:pt idx="14634">
                  <c:v>4.1262962962932352</c:v>
                </c:pt>
                <c:pt idx="14635">
                  <c:v>4.1265393518546762</c:v>
                </c:pt>
                <c:pt idx="14636">
                  <c:v>4.1267824074088413</c:v>
                </c:pt>
                <c:pt idx="14637">
                  <c:v>4.1270254629630063</c:v>
                </c:pt>
                <c:pt idx="14638">
                  <c:v>4.1272685185171714</c:v>
                </c:pt>
                <c:pt idx="14639">
                  <c:v>4.1275115740713364</c:v>
                </c:pt>
                <c:pt idx="14640">
                  <c:v>4.1277546296255014</c:v>
                </c:pt>
                <c:pt idx="14641">
                  <c:v>4.1279976851869424</c:v>
                </c:pt>
                <c:pt idx="14642">
                  <c:v>4.1282407407411075</c:v>
                </c:pt>
                <c:pt idx="14643">
                  <c:v>4.1284837962952725</c:v>
                </c:pt>
                <c:pt idx="14644">
                  <c:v>4.1287268518494376</c:v>
                </c:pt>
                <c:pt idx="14645">
                  <c:v>4.1289699074036026</c:v>
                </c:pt>
                <c:pt idx="14646">
                  <c:v>4.1292245370345473</c:v>
                </c:pt>
                <c:pt idx="14647">
                  <c:v>4.1294675925887123</c:v>
                </c:pt>
                <c:pt idx="14648">
                  <c:v>4.1297106481501533</c:v>
                </c:pt>
                <c:pt idx="14649">
                  <c:v>4.1299537037043184</c:v>
                </c:pt>
                <c:pt idx="14650">
                  <c:v>4.1301967592584834</c:v>
                </c:pt>
                <c:pt idx="14651">
                  <c:v>4.1304398148126484</c:v>
                </c:pt>
                <c:pt idx="14652">
                  <c:v>4.1306828703668135</c:v>
                </c:pt>
                <c:pt idx="14653">
                  <c:v>4.1309259259282545</c:v>
                </c:pt>
                <c:pt idx="14654">
                  <c:v>4.1311689814824195</c:v>
                </c:pt>
                <c:pt idx="14655">
                  <c:v>4.1314120370365846</c:v>
                </c:pt>
                <c:pt idx="14656">
                  <c:v>4.1316550925907496</c:v>
                </c:pt>
                <c:pt idx="14657">
                  <c:v>4.1318981481449146</c:v>
                </c:pt>
                <c:pt idx="14658">
                  <c:v>4.1321412037063556</c:v>
                </c:pt>
                <c:pt idx="14659">
                  <c:v>4.1323842592605207</c:v>
                </c:pt>
                <c:pt idx="14660">
                  <c:v>4.1326273148146857</c:v>
                </c:pt>
                <c:pt idx="14661">
                  <c:v>4.1328703703688507</c:v>
                </c:pt>
                <c:pt idx="14662">
                  <c:v>4.1331134259230158</c:v>
                </c:pt>
                <c:pt idx="14663">
                  <c:v>4.1333564814844568</c:v>
                </c:pt>
                <c:pt idx="14664">
                  <c:v>4.1335995370386218</c:v>
                </c:pt>
                <c:pt idx="14665">
                  <c:v>4.1338425925927869</c:v>
                </c:pt>
                <c:pt idx="14666">
                  <c:v>4.1340856481469519</c:v>
                </c:pt>
                <c:pt idx="14667">
                  <c:v>4.1343287037011169</c:v>
                </c:pt>
                <c:pt idx="14668">
                  <c:v>4.134571759255282</c:v>
                </c:pt>
                <c:pt idx="14669">
                  <c:v>4.134814814816723</c:v>
                </c:pt>
                <c:pt idx="14670">
                  <c:v>4.135057870370888</c:v>
                </c:pt>
                <c:pt idx="14671">
                  <c:v>4.1353009259250531</c:v>
                </c:pt>
                <c:pt idx="14672">
                  <c:v>4.1355439814792181</c:v>
                </c:pt>
                <c:pt idx="14673">
                  <c:v>4.1357870370333831</c:v>
                </c:pt>
                <c:pt idx="14674">
                  <c:v>4.1360300925948241</c:v>
                </c:pt>
                <c:pt idx="14675">
                  <c:v>4.1362731481489892</c:v>
                </c:pt>
                <c:pt idx="14676">
                  <c:v>4.1365162037031542</c:v>
                </c:pt>
                <c:pt idx="14677">
                  <c:v>4.1367592592573192</c:v>
                </c:pt>
                <c:pt idx="14678">
                  <c:v>4.1370023148114843</c:v>
                </c:pt>
                <c:pt idx="14679">
                  <c:v>4.1372453703729253</c:v>
                </c:pt>
                <c:pt idx="14680">
                  <c:v>4.1374884259270903</c:v>
                </c:pt>
                <c:pt idx="14681">
                  <c:v>4.1377314814812554</c:v>
                </c:pt>
                <c:pt idx="14682">
                  <c:v>4.1379745370354204</c:v>
                </c:pt>
                <c:pt idx="14683">
                  <c:v>4.1382175925895854</c:v>
                </c:pt>
                <c:pt idx="14684">
                  <c:v>4.1384606481510264</c:v>
                </c:pt>
                <c:pt idx="14685">
                  <c:v>4.1387037037051915</c:v>
                </c:pt>
                <c:pt idx="14686">
                  <c:v>4.1389467592593565</c:v>
                </c:pt>
                <c:pt idx="14687">
                  <c:v>4.1391898148135216</c:v>
                </c:pt>
                <c:pt idx="14688">
                  <c:v>4.1394328703676866</c:v>
                </c:pt>
                <c:pt idx="14689">
                  <c:v>4.1396759259218516</c:v>
                </c:pt>
                <c:pt idx="14690">
                  <c:v>4.1399189814832926</c:v>
                </c:pt>
                <c:pt idx="14691">
                  <c:v>4.1401620370374577</c:v>
                </c:pt>
                <c:pt idx="14692">
                  <c:v>4.1404050925916227</c:v>
                </c:pt>
                <c:pt idx="14693">
                  <c:v>4.1406481481457877</c:v>
                </c:pt>
                <c:pt idx="14694">
                  <c:v>4.1408912036999528</c:v>
                </c:pt>
                <c:pt idx="14695">
                  <c:v>4.1411458333308975</c:v>
                </c:pt>
                <c:pt idx="14696">
                  <c:v>4.1413888888850625</c:v>
                </c:pt>
                <c:pt idx="14697">
                  <c:v>4.1416319444465035</c:v>
                </c:pt>
                <c:pt idx="14698">
                  <c:v>4.1418750000006685</c:v>
                </c:pt>
                <c:pt idx="14699">
                  <c:v>4.1421180555548336</c:v>
                </c:pt>
                <c:pt idx="14700">
                  <c:v>4.1423611111089986</c:v>
                </c:pt>
                <c:pt idx="14701">
                  <c:v>4.1426041666631637</c:v>
                </c:pt>
                <c:pt idx="14702">
                  <c:v>4.1428472222246047</c:v>
                </c:pt>
                <c:pt idx="14703">
                  <c:v>4.1430902777787697</c:v>
                </c:pt>
                <c:pt idx="14704">
                  <c:v>4.1433333333329347</c:v>
                </c:pt>
                <c:pt idx="14705">
                  <c:v>4.1435763888870998</c:v>
                </c:pt>
                <c:pt idx="14706">
                  <c:v>4.1438194444412648</c:v>
                </c:pt>
                <c:pt idx="14707">
                  <c:v>4.1440625000027058</c:v>
                </c:pt>
                <c:pt idx="14708">
                  <c:v>4.1443055555568709</c:v>
                </c:pt>
                <c:pt idx="14709">
                  <c:v>4.1445486111110359</c:v>
                </c:pt>
                <c:pt idx="14710">
                  <c:v>4.1447916666652009</c:v>
                </c:pt>
                <c:pt idx="14711">
                  <c:v>4.145034722219366</c:v>
                </c:pt>
                <c:pt idx="14712">
                  <c:v>4.145277777780807</c:v>
                </c:pt>
                <c:pt idx="14713">
                  <c:v>4.145520833334972</c:v>
                </c:pt>
                <c:pt idx="14714">
                  <c:v>4.145763888889137</c:v>
                </c:pt>
                <c:pt idx="14715">
                  <c:v>4.1460069444433021</c:v>
                </c:pt>
                <c:pt idx="14716">
                  <c:v>4.1462499999974671</c:v>
                </c:pt>
                <c:pt idx="14717">
                  <c:v>4.1464930555516322</c:v>
                </c:pt>
                <c:pt idx="14718">
                  <c:v>4.1467361111130732</c:v>
                </c:pt>
                <c:pt idx="14719">
                  <c:v>4.1469791666672382</c:v>
                </c:pt>
                <c:pt idx="14720">
                  <c:v>4.1472222222214032</c:v>
                </c:pt>
                <c:pt idx="14721">
                  <c:v>4.1474652777755683</c:v>
                </c:pt>
                <c:pt idx="14722">
                  <c:v>4.1477083333297333</c:v>
                </c:pt>
                <c:pt idx="14723">
                  <c:v>4.1479513888911743</c:v>
                </c:pt>
                <c:pt idx="14724">
                  <c:v>4.1481944444453394</c:v>
                </c:pt>
                <c:pt idx="14725">
                  <c:v>4.1484374999995044</c:v>
                </c:pt>
                <c:pt idx="14726">
                  <c:v>4.1486805555536694</c:v>
                </c:pt>
                <c:pt idx="14727">
                  <c:v>4.1489236111078345</c:v>
                </c:pt>
                <c:pt idx="14728">
                  <c:v>4.1491666666692755</c:v>
                </c:pt>
                <c:pt idx="14729">
                  <c:v>4.1494097222234405</c:v>
                </c:pt>
                <c:pt idx="14730">
                  <c:v>4.1496527777776056</c:v>
                </c:pt>
                <c:pt idx="14731">
                  <c:v>4.1498958333317706</c:v>
                </c:pt>
                <c:pt idx="14732">
                  <c:v>4.1501388888859356</c:v>
                </c:pt>
                <c:pt idx="14733">
                  <c:v>4.1503819444473766</c:v>
                </c:pt>
                <c:pt idx="14734">
                  <c:v>4.1506250000015417</c:v>
                </c:pt>
                <c:pt idx="14735">
                  <c:v>4.1508680555557067</c:v>
                </c:pt>
                <c:pt idx="14736">
                  <c:v>4.1511111111098717</c:v>
                </c:pt>
                <c:pt idx="14737">
                  <c:v>4.1513541666640368</c:v>
                </c:pt>
                <c:pt idx="14738">
                  <c:v>4.1515972222182018</c:v>
                </c:pt>
                <c:pt idx="14739">
                  <c:v>4.1518402777796428</c:v>
                </c:pt>
                <c:pt idx="14740">
                  <c:v>4.1520833333338079</c:v>
                </c:pt>
                <c:pt idx="14741">
                  <c:v>4.1523263888879729</c:v>
                </c:pt>
                <c:pt idx="14742">
                  <c:v>4.1525694444421379</c:v>
                </c:pt>
                <c:pt idx="14743">
                  <c:v>4.1528240740730826</c:v>
                </c:pt>
                <c:pt idx="14744">
                  <c:v>4.1530671296272477</c:v>
                </c:pt>
                <c:pt idx="14745">
                  <c:v>4.1533101851814127</c:v>
                </c:pt>
                <c:pt idx="14746">
                  <c:v>4.1535532407428537</c:v>
                </c:pt>
                <c:pt idx="14747">
                  <c:v>4.1537962962970187</c:v>
                </c:pt>
                <c:pt idx="14748">
                  <c:v>4.1540393518511838</c:v>
                </c:pt>
                <c:pt idx="14749">
                  <c:v>4.1542824074053488</c:v>
                </c:pt>
                <c:pt idx="14750">
                  <c:v>4.1545254629595139</c:v>
                </c:pt>
                <c:pt idx="14751">
                  <c:v>4.1547685185209549</c:v>
                </c:pt>
                <c:pt idx="14752">
                  <c:v>4.1550115740751199</c:v>
                </c:pt>
                <c:pt idx="14753">
                  <c:v>4.1552546296292849</c:v>
                </c:pt>
                <c:pt idx="14754">
                  <c:v>4.15549768518345</c:v>
                </c:pt>
                <c:pt idx="14755">
                  <c:v>4.155740740737615</c:v>
                </c:pt>
                <c:pt idx="14756">
                  <c:v>4.155983796299056</c:v>
                </c:pt>
                <c:pt idx="14757">
                  <c:v>4.156226851853221</c:v>
                </c:pt>
                <c:pt idx="14758">
                  <c:v>4.1564699074073861</c:v>
                </c:pt>
                <c:pt idx="14759">
                  <c:v>4.1567129629615511</c:v>
                </c:pt>
                <c:pt idx="14760">
                  <c:v>4.1569560185157162</c:v>
                </c:pt>
                <c:pt idx="14761">
                  <c:v>4.1571990740771572</c:v>
                </c:pt>
                <c:pt idx="14762">
                  <c:v>4.1574421296313222</c:v>
                </c:pt>
                <c:pt idx="14763">
                  <c:v>4.1576851851854872</c:v>
                </c:pt>
                <c:pt idx="14764">
                  <c:v>4.1579282407396523</c:v>
                </c:pt>
                <c:pt idx="14765">
                  <c:v>4.1581712962938173</c:v>
                </c:pt>
                <c:pt idx="14766">
                  <c:v>4.1584143518479824</c:v>
                </c:pt>
                <c:pt idx="14767">
                  <c:v>4.1586574074094234</c:v>
                </c:pt>
                <c:pt idx="14768">
                  <c:v>4.1589004629635884</c:v>
                </c:pt>
                <c:pt idx="14769">
                  <c:v>4.1591435185177534</c:v>
                </c:pt>
                <c:pt idx="14770">
                  <c:v>4.1593865740719185</c:v>
                </c:pt>
                <c:pt idx="14771">
                  <c:v>4.1596296296260835</c:v>
                </c:pt>
                <c:pt idx="14772">
                  <c:v>4.1598726851875245</c:v>
                </c:pt>
                <c:pt idx="14773">
                  <c:v>4.1601157407416895</c:v>
                </c:pt>
                <c:pt idx="14774">
                  <c:v>4.1603587962958546</c:v>
                </c:pt>
                <c:pt idx="14775">
                  <c:v>4.1606018518500196</c:v>
                </c:pt>
                <c:pt idx="14776">
                  <c:v>4.1608449074041847</c:v>
                </c:pt>
                <c:pt idx="14777">
                  <c:v>4.1610879629656257</c:v>
                </c:pt>
                <c:pt idx="14778">
                  <c:v>4.1613310185197907</c:v>
                </c:pt>
                <c:pt idx="14779">
                  <c:v>4.1615740740739557</c:v>
                </c:pt>
                <c:pt idx="14780">
                  <c:v>4.1618171296281208</c:v>
                </c:pt>
                <c:pt idx="14781">
                  <c:v>4.1620601851822858</c:v>
                </c:pt>
                <c:pt idx="14782">
                  <c:v>4.1623032407437268</c:v>
                </c:pt>
                <c:pt idx="14783">
                  <c:v>4.1625462962978919</c:v>
                </c:pt>
                <c:pt idx="14784">
                  <c:v>4.1627893518520569</c:v>
                </c:pt>
                <c:pt idx="14785">
                  <c:v>4.1630324074062219</c:v>
                </c:pt>
                <c:pt idx="14786">
                  <c:v>4.163275462960387</c:v>
                </c:pt>
                <c:pt idx="14787">
                  <c:v>4.163518518514552</c:v>
                </c:pt>
                <c:pt idx="14788">
                  <c:v>4.163761574075993</c:v>
                </c:pt>
                <c:pt idx="14789">
                  <c:v>4.164004629630158</c:v>
                </c:pt>
                <c:pt idx="14790">
                  <c:v>4.1642476851843231</c:v>
                </c:pt>
                <c:pt idx="14791">
                  <c:v>4.1644907407384881</c:v>
                </c:pt>
                <c:pt idx="14792">
                  <c:v>4.1647453703694328</c:v>
                </c:pt>
                <c:pt idx="14793">
                  <c:v>4.1649884259235979</c:v>
                </c:pt>
                <c:pt idx="14794">
                  <c:v>4.1652314814777629</c:v>
                </c:pt>
                <c:pt idx="14795">
                  <c:v>4.1654745370392039</c:v>
                </c:pt>
                <c:pt idx="14796">
                  <c:v>4.1657175925933689</c:v>
                </c:pt>
                <c:pt idx="14797">
                  <c:v>4.165960648147534</c:v>
                </c:pt>
                <c:pt idx="14798">
                  <c:v>4.166203703701699</c:v>
                </c:pt>
                <c:pt idx="14799">
                  <c:v>4.1664467592558641</c:v>
                </c:pt>
                <c:pt idx="14800">
                  <c:v>4.166689814817305</c:v>
                </c:pt>
                <c:pt idx="14801">
                  <c:v>4.1669328703714701</c:v>
                </c:pt>
                <c:pt idx="14802">
                  <c:v>4.1671759259256351</c:v>
                </c:pt>
                <c:pt idx="14803">
                  <c:v>4.1674189814798002</c:v>
                </c:pt>
                <c:pt idx="14804">
                  <c:v>4.1676620370339652</c:v>
                </c:pt>
                <c:pt idx="14805">
                  <c:v>4.1679050925954062</c:v>
                </c:pt>
                <c:pt idx="14806">
                  <c:v>4.1681481481495712</c:v>
                </c:pt>
                <c:pt idx="14807">
                  <c:v>4.1683912037037363</c:v>
                </c:pt>
                <c:pt idx="14808">
                  <c:v>4.1686342592579013</c:v>
                </c:pt>
                <c:pt idx="14809">
                  <c:v>4.1688773148120664</c:v>
                </c:pt>
                <c:pt idx="14810">
                  <c:v>4.1691203703735074</c:v>
                </c:pt>
                <c:pt idx="14811">
                  <c:v>4.1693634259276724</c:v>
                </c:pt>
                <c:pt idx="14812">
                  <c:v>4.1696064814818374</c:v>
                </c:pt>
                <c:pt idx="14813">
                  <c:v>4.1698495370360025</c:v>
                </c:pt>
                <c:pt idx="14814">
                  <c:v>4.1700925925901675</c:v>
                </c:pt>
                <c:pt idx="14815">
                  <c:v>4.1703356481443326</c:v>
                </c:pt>
                <c:pt idx="14816">
                  <c:v>4.1705787037057735</c:v>
                </c:pt>
                <c:pt idx="14817">
                  <c:v>4.1708217592599386</c:v>
                </c:pt>
                <c:pt idx="14818">
                  <c:v>4.1710648148141036</c:v>
                </c:pt>
                <c:pt idx="14819">
                  <c:v>4.1713078703682687</c:v>
                </c:pt>
                <c:pt idx="14820">
                  <c:v>4.1715509259224337</c:v>
                </c:pt>
                <c:pt idx="14821">
                  <c:v>4.1717939814838747</c:v>
                </c:pt>
                <c:pt idx="14822">
                  <c:v>4.1720370370380397</c:v>
                </c:pt>
                <c:pt idx="14823">
                  <c:v>4.1722800925922048</c:v>
                </c:pt>
                <c:pt idx="14824">
                  <c:v>4.1725231481463698</c:v>
                </c:pt>
                <c:pt idx="14825">
                  <c:v>4.1727662037005349</c:v>
                </c:pt>
                <c:pt idx="14826">
                  <c:v>4.1730092592619759</c:v>
                </c:pt>
                <c:pt idx="14827">
                  <c:v>4.1732523148161409</c:v>
                </c:pt>
                <c:pt idx="14828">
                  <c:v>4.1734953703703059</c:v>
                </c:pt>
                <c:pt idx="14829">
                  <c:v>4.173738425924471</c:v>
                </c:pt>
                <c:pt idx="14830">
                  <c:v>4.173981481478636</c:v>
                </c:pt>
                <c:pt idx="14831">
                  <c:v>4.174224537040077</c:v>
                </c:pt>
                <c:pt idx="14832">
                  <c:v>4.174467592594242</c:v>
                </c:pt>
                <c:pt idx="14833">
                  <c:v>4.1747106481484071</c:v>
                </c:pt>
                <c:pt idx="14834">
                  <c:v>4.1749537037025721</c:v>
                </c:pt>
                <c:pt idx="14835">
                  <c:v>4.1751967592567372</c:v>
                </c:pt>
                <c:pt idx="14836">
                  <c:v>4.1754398148109022</c:v>
                </c:pt>
                <c:pt idx="14837">
                  <c:v>4.1756828703723432</c:v>
                </c:pt>
                <c:pt idx="14838">
                  <c:v>4.1759259259265082</c:v>
                </c:pt>
                <c:pt idx="14839">
                  <c:v>4.1761689814806733</c:v>
                </c:pt>
                <c:pt idx="14840">
                  <c:v>4.176423611111618</c:v>
                </c:pt>
                <c:pt idx="14841">
                  <c:v>4.176666666665783</c:v>
                </c:pt>
                <c:pt idx="14842">
                  <c:v>4.1769097222199481</c:v>
                </c:pt>
                <c:pt idx="14843">
                  <c:v>4.1771527777741131</c:v>
                </c:pt>
                <c:pt idx="14844">
                  <c:v>4.1773958333355541</c:v>
                </c:pt>
                <c:pt idx="14845">
                  <c:v>4.1776388888897191</c:v>
                </c:pt>
                <c:pt idx="14846">
                  <c:v>4.1778819444438842</c:v>
                </c:pt>
                <c:pt idx="14847">
                  <c:v>4.1781249999980492</c:v>
                </c:pt>
                <c:pt idx="14848">
                  <c:v>4.1783680555522142</c:v>
                </c:pt>
                <c:pt idx="14849">
                  <c:v>4.1786111111136552</c:v>
                </c:pt>
                <c:pt idx="14850">
                  <c:v>4.1788541666678203</c:v>
                </c:pt>
                <c:pt idx="14851">
                  <c:v>4.1790972222219853</c:v>
                </c:pt>
                <c:pt idx="14852">
                  <c:v>4.1793402777761504</c:v>
                </c:pt>
                <c:pt idx="14853">
                  <c:v>4.1795833333303154</c:v>
                </c:pt>
                <c:pt idx="14854">
                  <c:v>4.1798263888917564</c:v>
                </c:pt>
                <c:pt idx="14855">
                  <c:v>4.1800694444459214</c:v>
                </c:pt>
                <c:pt idx="14856">
                  <c:v>4.1803125000000865</c:v>
                </c:pt>
                <c:pt idx="14857">
                  <c:v>4.1805555555542515</c:v>
                </c:pt>
                <c:pt idx="14858">
                  <c:v>4.1807986111084166</c:v>
                </c:pt>
                <c:pt idx="14859">
                  <c:v>4.1810416666625816</c:v>
                </c:pt>
                <c:pt idx="14860">
                  <c:v>4.1812847222240226</c:v>
                </c:pt>
                <c:pt idx="14861">
                  <c:v>4.1815277777781876</c:v>
                </c:pt>
                <c:pt idx="14862">
                  <c:v>4.1817708333323527</c:v>
                </c:pt>
                <c:pt idx="14863">
                  <c:v>4.1820138888865177</c:v>
                </c:pt>
                <c:pt idx="14864">
                  <c:v>4.1822569444406827</c:v>
                </c:pt>
                <c:pt idx="14865">
                  <c:v>4.1825000000021237</c:v>
                </c:pt>
                <c:pt idx="14866">
                  <c:v>4.1827430555562888</c:v>
                </c:pt>
                <c:pt idx="14867">
                  <c:v>4.1829861111104538</c:v>
                </c:pt>
                <c:pt idx="14868">
                  <c:v>4.1832291666646189</c:v>
                </c:pt>
                <c:pt idx="14869">
                  <c:v>4.1834722222187839</c:v>
                </c:pt>
                <c:pt idx="14870">
                  <c:v>4.1837152777802249</c:v>
                </c:pt>
                <c:pt idx="14871">
                  <c:v>4.1839583333343899</c:v>
                </c:pt>
                <c:pt idx="14872">
                  <c:v>4.184201388888555</c:v>
                </c:pt>
                <c:pt idx="14873">
                  <c:v>4.18444444444272</c:v>
                </c:pt>
                <c:pt idx="14874">
                  <c:v>4.1846874999968851</c:v>
                </c:pt>
                <c:pt idx="14875">
                  <c:v>4.184930555558326</c:v>
                </c:pt>
                <c:pt idx="14876">
                  <c:v>4.1851736111124911</c:v>
                </c:pt>
                <c:pt idx="14877">
                  <c:v>4.1854166666666561</c:v>
                </c:pt>
                <c:pt idx="14878">
                  <c:v>4.1856597222208212</c:v>
                </c:pt>
                <c:pt idx="14879">
                  <c:v>4.1859027777749862</c:v>
                </c:pt>
                <c:pt idx="14880">
                  <c:v>4.1861458333364272</c:v>
                </c:pt>
                <c:pt idx="14881">
                  <c:v>4.1863888888905922</c:v>
                </c:pt>
                <c:pt idx="14882">
                  <c:v>4.1866319444447573</c:v>
                </c:pt>
                <c:pt idx="14883">
                  <c:v>4.1868749999989223</c:v>
                </c:pt>
                <c:pt idx="14884">
                  <c:v>4.1871180555530874</c:v>
                </c:pt>
                <c:pt idx="14885">
                  <c:v>4.1873611111072524</c:v>
                </c:pt>
                <c:pt idx="14886">
                  <c:v>4.1876041666686934</c:v>
                </c:pt>
                <c:pt idx="14887">
                  <c:v>4.1878472222228584</c:v>
                </c:pt>
                <c:pt idx="14888">
                  <c:v>4.1881018518538031</c:v>
                </c:pt>
                <c:pt idx="14889">
                  <c:v>4.1883449074079682</c:v>
                </c:pt>
                <c:pt idx="14890">
                  <c:v>4.1885879629621332</c:v>
                </c:pt>
                <c:pt idx="14891">
                  <c:v>4.1888310185162982</c:v>
                </c:pt>
                <c:pt idx="14892">
                  <c:v>4.1890740740704633</c:v>
                </c:pt>
                <c:pt idx="14893">
                  <c:v>4.1893171296319043</c:v>
                </c:pt>
                <c:pt idx="14894">
                  <c:v>4.1895601851860693</c:v>
                </c:pt>
                <c:pt idx="14895">
                  <c:v>4.1898032407402344</c:v>
                </c:pt>
                <c:pt idx="14896">
                  <c:v>4.1900462962943994</c:v>
                </c:pt>
                <c:pt idx="14897">
                  <c:v>4.1902893518485644</c:v>
                </c:pt>
                <c:pt idx="14898">
                  <c:v>4.1905324074100054</c:v>
                </c:pt>
                <c:pt idx="14899">
                  <c:v>4.1907754629641705</c:v>
                </c:pt>
                <c:pt idx="14900">
                  <c:v>4.1910185185183355</c:v>
                </c:pt>
                <c:pt idx="14901">
                  <c:v>4.1912615740725006</c:v>
                </c:pt>
                <c:pt idx="14902">
                  <c:v>4.1915046296266656</c:v>
                </c:pt>
                <c:pt idx="14903">
                  <c:v>4.1917476851881066</c:v>
                </c:pt>
                <c:pt idx="14904">
                  <c:v>4.1919907407422716</c:v>
                </c:pt>
                <c:pt idx="14905">
                  <c:v>4.1922337962964367</c:v>
                </c:pt>
                <c:pt idx="14906">
                  <c:v>4.1924768518506017</c:v>
                </c:pt>
                <c:pt idx="14907">
                  <c:v>4.1927199074047667</c:v>
                </c:pt>
                <c:pt idx="14908">
                  <c:v>4.1929629629589318</c:v>
                </c:pt>
                <c:pt idx="14909">
                  <c:v>4.1932060185203728</c:v>
                </c:pt>
                <c:pt idx="14910">
                  <c:v>4.1934490740745378</c:v>
                </c:pt>
                <c:pt idx="14911">
                  <c:v>4.1936921296287029</c:v>
                </c:pt>
                <c:pt idx="14912">
                  <c:v>4.1939351851828679</c:v>
                </c:pt>
                <c:pt idx="14913">
                  <c:v>4.1941782407370329</c:v>
                </c:pt>
                <c:pt idx="14914">
                  <c:v>4.1944212962984739</c:v>
                </c:pt>
                <c:pt idx="14915">
                  <c:v>4.194664351852639</c:v>
                </c:pt>
                <c:pt idx="14916">
                  <c:v>4.194907407406804</c:v>
                </c:pt>
                <c:pt idx="14917">
                  <c:v>4.1951504629609691</c:v>
                </c:pt>
                <c:pt idx="14918">
                  <c:v>4.1953935185151341</c:v>
                </c:pt>
                <c:pt idx="14919">
                  <c:v>4.1956365740765751</c:v>
                </c:pt>
                <c:pt idx="14920">
                  <c:v>4.1958796296307401</c:v>
                </c:pt>
                <c:pt idx="14921">
                  <c:v>4.1961226851849052</c:v>
                </c:pt>
                <c:pt idx="14922">
                  <c:v>4.1963657407390702</c:v>
                </c:pt>
                <c:pt idx="14923">
                  <c:v>4.1966087962932352</c:v>
                </c:pt>
                <c:pt idx="14924">
                  <c:v>4.1968518518546762</c:v>
                </c:pt>
                <c:pt idx="14925">
                  <c:v>4.1970949074088413</c:v>
                </c:pt>
                <c:pt idx="14926">
                  <c:v>4.1973379629630063</c:v>
                </c:pt>
                <c:pt idx="14927">
                  <c:v>4.1975810185171714</c:v>
                </c:pt>
                <c:pt idx="14928">
                  <c:v>4.1978240740713364</c:v>
                </c:pt>
                <c:pt idx="14929">
                  <c:v>4.1980671296255014</c:v>
                </c:pt>
                <c:pt idx="14930">
                  <c:v>4.1983101851869424</c:v>
                </c:pt>
                <c:pt idx="14931">
                  <c:v>4.1985532407411075</c:v>
                </c:pt>
                <c:pt idx="14932">
                  <c:v>4.1987962962952725</c:v>
                </c:pt>
                <c:pt idx="14933">
                  <c:v>4.1990393518494376</c:v>
                </c:pt>
                <c:pt idx="14934">
                  <c:v>4.1992824074036026</c:v>
                </c:pt>
                <c:pt idx="14935">
                  <c:v>4.1995254629650436</c:v>
                </c:pt>
                <c:pt idx="14936">
                  <c:v>4.1997685185192086</c:v>
                </c:pt>
                <c:pt idx="14937">
                  <c:v>4.2000231481501533</c:v>
                </c:pt>
                <c:pt idx="14938">
                  <c:v>4.2002662037043184</c:v>
                </c:pt>
                <c:pt idx="14939">
                  <c:v>4.2005092592584834</c:v>
                </c:pt>
                <c:pt idx="14940">
                  <c:v>4.2007523148126484</c:v>
                </c:pt>
                <c:pt idx="14941">
                  <c:v>4.2009953703668135</c:v>
                </c:pt>
                <c:pt idx="14942">
                  <c:v>4.2012384259282545</c:v>
                </c:pt>
                <c:pt idx="14943">
                  <c:v>4.2014814814824195</c:v>
                </c:pt>
                <c:pt idx="14944">
                  <c:v>4.2017245370365846</c:v>
                </c:pt>
                <c:pt idx="14945">
                  <c:v>4.2019675925907496</c:v>
                </c:pt>
                <c:pt idx="14946">
                  <c:v>4.2022106481449146</c:v>
                </c:pt>
                <c:pt idx="14947">
                  <c:v>4.2024537037063556</c:v>
                </c:pt>
                <c:pt idx="14948">
                  <c:v>4.2026967592605207</c:v>
                </c:pt>
                <c:pt idx="14949">
                  <c:v>4.2029398148146857</c:v>
                </c:pt>
                <c:pt idx="14950">
                  <c:v>4.2031828703688507</c:v>
                </c:pt>
                <c:pt idx="14951">
                  <c:v>4.2034259259230158</c:v>
                </c:pt>
                <c:pt idx="14952">
                  <c:v>4.2036689814844568</c:v>
                </c:pt>
                <c:pt idx="14953">
                  <c:v>4.2039120370386218</c:v>
                </c:pt>
                <c:pt idx="14954">
                  <c:v>4.2041550925927869</c:v>
                </c:pt>
                <c:pt idx="14955">
                  <c:v>4.2043981481469519</c:v>
                </c:pt>
                <c:pt idx="14956">
                  <c:v>4.2046412037011169</c:v>
                </c:pt>
                <c:pt idx="14957">
                  <c:v>4.204884259255282</c:v>
                </c:pt>
                <c:pt idx="14958">
                  <c:v>4.205127314816723</c:v>
                </c:pt>
                <c:pt idx="14959">
                  <c:v>4.205370370370888</c:v>
                </c:pt>
                <c:pt idx="14960">
                  <c:v>4.2056134259250531</c:v>
                </c:pt>
                <c:pt idx="14961">
                  <c:v>4.2058564814792181</c:v>
                </c:pt>
                <c:pt idx="14962">
                  <c:v>4.2060995370333831</c:v>
                </c:pt>
                <c:pt idx="14963">
                  <c:v>4.2063425925948241</c:v>
                </c:pt>
                <c:pt idx="14964">
                  <c:v>4.2065856481489892</c:v>
                </c:pt>
                <c:pt idx="14965">
                  <c:v>4.2068287037031542</c:v>
                </c:pt>
                <c:pt idx="14966">
                  <c:v>4.2070717592573192</c:v>
                </c:pt>
                <c:pt idx="14967">
                  <c:v>4.2073148148114843</c:v>
                </c:pt>
                <c:pt idx="14968">
                  <c:v>4.2075578703729253</c:v>
                </c:pt>
                <c:pt idx="14969">
                  <c:v>4.2078009259270903</c:v>
                </c:pt>
                <c:pt idx="14970">
                  <c:v>4.2080439814812554</c:v>
                </c:pt>
                <c:pt idx="14971">
                  <c:v>4.2082870370354204</c:v>
                </c:pt>
                <c:pt idx="14972">
                  <c:v>4.2085300925895854</c:v>
                </c:pt>
                <c:pt idx="14973">
                  <c:v>4.2087731481510264</c:v>
                </c:pt>
                <c:pt idx="14974">
                  <c:v>4.2090162037051915</c:v>
                </c:pt>
                <c:pt idx="14975">
                  <c:v>4.2092592592593565</c:v>
                </c:pt>
                <c:pt idx="14976">
                  <c:v>4.2095023148135216</c:v>
                </c:pt>
                <c:pt idx="14977">
                  <c:v>4.2097453703676866</c:v>
                </c:pt>
                <c:pt idx="14978">
                  <c:v>4.2099884259218516</c:v>
                </c:pt>
                <c:pt idx="14979">
                  <c:v>4.2102314814832926</c:v>
                </c:pt>
                <c:pt idx="14980">
                  <c:v>4.2104745370374577</c:v>
                </c:pt>
                <c:pt idx="14981">
                  <c:v>4.2107175925916227</c:v>
                </c:pt>
                <c:pt idx="14982">
                  <c:v>4.2109606481457877</c:v>
                </c:pt>
                <c:pt idx="14983">
                  <c:v>4.2112037036999528</c:v>
                </c:pt>
                <c:pt idx="14984">
                  <c:v>4.2114467592613938</c:v>
                </c:pt>
                <c:pt idx="14985">
                  <c:v>4.2117013888850625</c:v>
                </c:pt>
                <c:pt idx="14986">
                  <c:v>4.2119444444465035</c:v>
                </c:pt>
                <c:pt idx="14987">
                  <c:v>4.2121875000006685</c:v>
                </c:pt>
                <c:pt idx="14988">
                  <c:v>4.2124305555548336</c:v>
                </c:pt>
                <c:pt idx="14989">
                  <c:v>4.2126736111089986</c:v>
                </c:pt>
                <c:pt idx="14990">
                  <c:v>4.2129166666631637</c:v>
                </c:pt>
                <c:pt idx="14991">
                  <c:v>4.2131597222246047</c:v>
                </c:pt>
                <c:pt idx="14992">
                  <c:v>4.2134027777787697</c:v>
                </c:pt>
                <c:pt idx="14993">
                  <c:v>4.2136458333329347</c:v>
                </c:pt>
                <c:pt idx="14994">
                  <c:v>4.2138888888870998</c:v>
                </c:pt>
                <c:pt idx="14995">
                  <c:v>4.2141319444412648</c:v>
                </c:pt>
                <c:pt idx="14996">
                  <c:v>4.2143750000027058</c:v>
                </c:pt>
                <c:pt idx="14997">
                  <c:v>4.2146180555568709</c:v>
                </c:pt>
                <c:pt idx="14998">
                  <c:v>4.2148611111110359</c:v>
                </c:pt>
                <c:pt idx="14999">
                  <c:v>4.2151041666652009</c:v>
                </c:pt>
                <c:pt idx="15000">
                  <c:v>4.215347222219366</c:v>
                </c:pt>
                <c:pt idx="15001">
                  <c:v>4.215590277780807</c:v>
                </c:pt>
                <c:pt idx="15002">
                  <c:v>4.215833333334972</c:v>
                </c:pt>
                <c:pt idx="15003">
                  <c:v>4.216076388889137</c:v>
                </c:pt>
                <c:pt idx="15004">
                  <c:v>4.2163194444433021</c:v>
                </c:pt>
                <c:pt idx="15005">
                  <c:v>4.2165624999974671</c:v>
                </c:pt>
                <c:pt idx="15006">
                  <c:v>4.2168055555516322</c:v>
                </c:pt>
                <c:pt idx="15007">
                  <c:v>4.2170486111130732</c:v>
                </c:pt>
                <c:pt idx="15008">
                  <c:v>4.2172916666672382</c:v>
                </c:pt>
                <c:pt idx="15009">
                  <c:v>4.2175347222214032</c:v>
                </c:pt>
                <c:pt idx="15010">
                  <c:v>4.2177777777755683</c:v>
                </c:pt>
                <c:pt idx="15011">
                  <c:v>4.2180208333297333</c:v>
                </c:pt>
                <c:pt idx="15012">
                  <c:v>4.2182638888911743</c:v>
                </c:pt>
                <c:pt idx="15013">
                  <c:v>4.2185069444453394</c:v>
                </c:pt>
                <c:pt idx="15014">
                  <c:v>4.2187499999995044</c:v>
                </c:pt>
                <c:pt idx="15015">
                  <c:v>4.2189930555536694</c:v>
                </c:pt>
                <c:pt idx="15016">
                  <c:v>4.2192361111078345</c:v>
                </c:pt>
                <c:pt idx="15017">
                  <c:v>4.2194791666692755</c:v>
                </c:pt>
                <c:pt idx="15018">
                  <c:v>4.2197222222234405</c:v>
                </c:pt>
                <c:pt idx="15019">
                  <c:v>4.2199652777776056</c:v>
                </c:pt>
                <c:pt idx="15020">
                  <c:v>4.2202083333317706</c:v>
                </c:pt>
                <c:pt idx="15021">
                  <c:v>4.2204513888859356</c:v>
                </c:pt>
                <c:pt idx="15022">
                  <c:v>4.2206944444473766</c:v>
                </c:pt>
                <c:pt idx="15023">
                  <c:v>4.2209375000015417</c:v>
                </c:pt>
                <c:pt idx="15024">
                  <c:v>4.2211805555557067</c:v>
                </c:pt>
                <c:pt idx="15025">
                  <c:v>4.2214236111098717</c:v>
                </c:pt>
                <c:pt idx="15026">
                  <c:v>4.2216666666640368</c:v>
                </c:pt>
                <c:pt idx="15027">
                  <c:v>4.2219097222182018</c:v>
                </c:pt>
                <c:pt idx="15028">
                  <c:v>4.2221527777796428</c:v>
                </c:pt>
                <c:pt idx="15029">
                  <c:v>4.2223958333338079</c:v>
                </c:pt>
                <c:pt idx="15030">
                  <c:v>4.2226388888879729</c:v>
                </c:pt>
                <c:pt idx="15031">
                  <c:v>4.2228819444421379</c:v>
                </c:pt>
                <c:pt idx="15032">
                  <c:v>4.223124999996303</c:v>
                </c:pt>
                <c:pt idx="15033">
                  <c:v>4.2233796296272477</c:v>
                </c:pt>
                <c:pt idx="15034">
                  <c:v>4.2236226851814127</c:v>
                </c:pt>
                <c:pt idx="15035">
                  <c:v>4.2238657407428537</c:v>
                </c:pt>
                <c:pt idx="15036">
                  <c:v>4.2241087962970187</c:v>
                </c:pt>
                <c:pt idx="15037">
                  <c:v>4.2243518518511838</c:v>
                </c:pt>
                <c:pt idx="15038">
                  <c:v>4.2245949074053488</c:v>
                </c:pt>
                <c:pt idx="15039">
                  <c:v>4.2248379629595139</c:v>
                </c:pt>
                <c:pt idx="15040">
                  <c:v>4.2250810185209549</c:v>
                </c:pt>
                <c:pt idx="15041">
                  <c:v>4.2253240740751199</c:v>
                </c:pt>
                <c:pt idx="15042">
                  <c:v>4.2255671296292849</c:v>
                </c:pt>
                <c:pt idx="15043">
                  <c:v>4.22581018518345</c:v>
                </c:pt>
                <c:pt idx="15044">
                  <c:v>4.226053240737615</c:v>
                </c:pt>
                <c:pt idx="15045">
                  <c:v>4.226296296299056</c:v>
                </c:pt>
                <c:pt idx="15046">
                  <c:v>4.226539351853221</c:v>
                </c:pt>
                <c:pt idx="15047">
                  <c:v>4.2267824074073861</c:v>
                </c:pt>
                <c:pt idx="15048">
                  <c:v>4.2270254629615511</c:v>
                </c:pt>
                <c:pt idx="15049">
                  <c:v>4.2272685185157162</c:v>
                </c:pt>
                <c:pt idx="15050">
                  <c:v>4.2275115740771572</c:v>
                </c:pt>
                <c:pt idx="15051">
                  <c:v>4.2277546296313222</c:v>
                </c:pt>
                <c:pt idx="15052">
                  <c:v>4.2279976851854872</c:v>
                </c:pt>
                <c:pt idx="15053">
                  <c:v>4.2282407407396523</c:v>
                </c:pt>
                <c:pt idx="15054">
                  <c:v>4.2284837962938173</c:v>
                </c:pt>
                <c:pt idx="15055">
                  <c:v>4.2287268518479824</c:v>
                </c:pt>
                <c:pt idx="15056">
                  <c:v>4.2289699074094234</c:v>
                </c:pt>
                <c:pt idx="15057">
                  <c:v>4.2292129629635884</c:v>
                </c:pt>
                <c:pt idx="15058">
                  <c:v>4.2294560185177534</c:v>
                </c:pt>
                <c:pt idx="15059">
                  <c:v>4.2296990740719185</c:v>
                </c:pt>
                <c:pt idx="15060">
                  <c:v>4.2299421296260835</c:v>
                </c:pt>
                <c:pt idx="15061">
                  <c:v>4.2301851851875245</c:v>
                </c:pt>
                <c:pt idx="15062">
                  <c:v>4.2304282407416895</c:v>
                </c:pt>
                <c:pt idx="15063">
                  <c:v>4.2306712962958546</c:v>
                </c:pt>
                <c:pt idx="15064">
                  <c:v>4.2309143518500196</c:v>
                </c:pt>
                <c:pt idx="15065">
                  <c:v>4.2311574074041847</c:v>
                </c:pt>
                <c:pt idx="15066">
                  <c:v>4.2314004629656257</c:v>
                </c:pt>
                <c:pt idx="15067">
                  <c:v>4.2316435185197907</c:v>
                </c:pt>
                <c:pt idx="15068">
                  <c:v>4.2318865740739557</c:v>
                </c:pt>
                <c:pt idx="15069">
                  <c:v>4.2321296296281208</c:v>
                </c:pt>
                <c:pt idx="15070">
                  <c:v>4.2323726851822858</c:v>
                </c:pt>
                <c:pt idx="15071">
                  <c:v>4.2326157407437268</c:v>
                </c:pt>
                <c:pt idx="15072">
                  <c:v>4.2328587962978919</c:v>
                </c:pt>
                <c:pt idx="15073">
                  <c:v>4.2331018518520569</c:v>
                </c:pt>
                <c:pt idx="15074">
                  <c:v>4.2333449074062219</c:v>
                </c:pt>
                <c:pt idx="15075">
                  <c:v>4.233587962960387</c:v>
                </c:pt>
                <c:pt idx="15076">
                  <c:v>4.233831018514552</c:v>
                </c:pt>
                <c:pt idx="15077">
                  <c:v>4.234074074075993</c:v>
                </c:pt>
                <c:pt idx="15078">
                  <c:v>4.234317129630158</c:v>
                </c:pt>
                <c:pt idx="15079">
                  <c:v>4.2345601851843231</c:v>
                </c:pt>
                <c:pt idx="15080">
                  <c:v>4.2348032407384881</c:v>
                </c:pt>
                <c:pt idx="15081">
                  <c:v>4.2350462962926532</c:v>
                </c:pt>
                <c:pt idx="15082">
                  <c:v>4.2353009259235979</c:v>
                </c:pt>
                <c:pt idx="15083">
                  <c:v>4.2355439814777629</c:v>
                </c:pt>
                <c:pt idx="15084">
                  <c:v>4.2357870370392039</c:v>
                </c:pt>
                <c:pt idx="15085">
                  <c:v>4.2360300925933689</c:v>
                </c:pt>
                <c:pt idx="15086">
                  <c:v>4.236273148147534</c:v>
                </c:pt>
                <c:pt idx="15087">
                  <c:v>4.236516203701699</c:v>
                </c:pt>
                <c:pt idx="15088">
                  <c:v>4.2367592592558641</c:v>
                </c:pt>
                <c:pt idx="15089">
                  <c:v>4.237002314817305</c:v>
                </c:pt>
                <c:pt idx="15090">
                  <c:v>4.2372453703714701</c:v>
                </c:pt>
                <c:pt idx="15091">
                  <c:v>4.2374884259256351</c:v>
                </c:pt>
                <c:pt idx="15092">
                  <c:v>4.2377314814798002</c:v>
                </c:pt>
                <c:pt idx="15093">
                  <c:v>4.2379745370339652</c:v>
                </c:pt>
                <c:pt idx="15094">
                  <c:v>4.2382175925954062</c:v>
                </c:pt>
                <c:pt idx="15095">
                  <c:v>4.2384606481495712</c:v>
                </c:pt>
                <c:pt idx="15096">
                  <c:v>4.2387037037037363</c:v>
                </c:pt>
                <c:pt idx="15097">
                  <c:v>4.2389467592579013</c:v>
                </c:pt>
                <c:pt idx="15098">
                  <c:v>4.2391898148120664</c:v>
                </c:pt>
                <c:pt idx="15099">
                  <c:v>4.2394328703735074</c:v>
                </c:pt>
                <c:pt idx="15100">
                  <c:v>4.2396759259276724</c:v>
                </c:pt>
                <c:pt idx="15101">
                  <c:v>4.2399189814818374</c:v>
                </c:pt>
                <c:pt idx="15102">
                  <c:v>4.2401620370360025</c:v>
                </c:pt>
                <c:pt idx="15103">
                  <c:v>4.2404050925901675</c:v>
                </c:pt>
                <c:pt idx="15104">
                  <c:v>4.2406481481443326</c:v>
                </c:pt>
                <c:pt idx="15105">
                  <c:v>4.2408912037057735</c:v>
                </c:pt>
                <c:pt idx="15106">
                  <c:v>4.2411342592599386</c:v>
                </c:pt>
                <c:pt idx="15107">
                  <c:v>4.2413773148141036</c:v>
                </c:pt>
                <c:pt idx="15108">
                  <c:v>4.2416203703682687</c:v>
                </c:pt>
                <c:pt idx="15109">
                  <c:v>4.2418634259224337</c:v>
                </c:pt>
                <c:pt idx="15110">
                  <c:v>4.2421064814838747</c:v>
                </c:pt>
                <c:pt idx="15111">
                  <c:v>4.2423495370380397</c:v>
                </c:pt>
                <c:pt idx="15112">
                  <c:v>4.2425925925922048</c:v>
                </c:pt>
                <c:pt idx="15113">
                  <c:v>4.2428356481463698</c:v>
                </c:pt>
                <c:pt idx="15114">
                  <c:v>4.2430787037005349</c:v>
                </c:pt>
                <c:pt idx="15115">
                  <c:v>4.2433217592619759</c:v>
                </c:pt>
                <c:pt idx="15116">
                  <c:v>4.2435648148161409</c:v>
                </c:pt>
                <c:pt idx="15117">
                  <c:v>4.2438078703703059</c:v>
                </c:pt>
                <c:pt idx="15118">
                  <c:v>4.244050925924471</c:v>
                </c:pt>
                <c:pt idx="15119">
                  <c:v>4.244293981478636</c:v>
                </c:pt>
                <c:pt idx="15120">
                  <c:v>4.244537037040077</c:v>
                </c:pt>
                <c:pt idx="15121">
                  <c:v>4.244780092594242</c:v>
                </c:pt>
                <c:pt idx="15122">
                  <c:v>4.2450231481484071</c:v>
                </c:pt>
                <c:pt idx="15123">
                  <c:v>4.2452662037025721</c:v>
                </c:pt>
                <c:pt idx="15124">
                  <c:v>4.2455092592567372</c:v>
                </c:pt>
                <c:pt idx="15125">
                  <c:v>4.2457523148109022</c:v>
                </c:pt>
                <c:pt idx="15126">
                  <c:v>4.2459953703723432</c:v>
                </c:pt>
                <c:pt idx="15127">
                  <c:v>4.2462384259265082</c:v>
                </c:pt>
                <c:pt idx="15128">
                  <c:v>4.2464814814806733</c:v>
                </c:pt>
                <c:pt idx="15129">
                  <c:v>4.2467245370348383</c:v>
                </c:pt>
                <c:pt idx="15130">
                  <c:v>4.246979166665783</c:v>
                </c:pt>
                <c:pt idx="15131">
                  <c:v>4.2472222222199481</c:v>
                </c:pt>
                <c:pt idx="15132">
                  <c:v>4.2474652777741131</c:v>
                </c:pt>
                <c:pt idx="15133">
                  <c:v>4.2477083333355541</c:v>
                </c:pt>
                <c:pt idx="15134">
                  <c:v>4.2479513888897191</c:v>
                </c:pt>
                <c:pt idx="15135">
                  <c:v>4.2481944444438842</c:v>
                </c:pt>
                <c:pt idx="15136">
                  <c:v>4.2484374999980492</c:v>
                </c:pt>
                <c:pt idx="15137">
                  <c:v>4.2486805555522142</c:v>
                </c:pt>
                <c:pt idx="15138">
                  <c:v>4.2489236111136552</c:v>
                </c:pt>
                <c:pt idx="15139">
                  <c:v>4.2491666666678203</c:v>
                </c:pt>
                <c:pt idx="15140">
                  <c:v>4.2494097222219853</c:v>
                </c:pt>
                <c:pt idx="15141">
                  <c:v>4.2496527777761504</c:v>
                </c:pt>
                <c:pt idx="15142">
                  <c:v>4.2498958333303154</c:v>
                </c:pt>
                <c:pt idx="15143">
                  <c:v>4.2501388888917564</c:v>
                </c:pt>
                <c:pt idx="15144">
                  <c:v>4.2503819444459214</c:v>
                </c:pt>
                <c:pt idx="15145">
                  <c:v>4.2506250000000865</c:v>
                </c:pt>
                <c:pt idx="15146">
                  <c:v>4.2508680555542515</c:v>
                </c:pt>
                <c:pt idx="15147">
                  <c:v>4.2511111111084166</c:v>
                </c:pt>
                <c:pt idx="15148">
                  <c:v>4.2513541666625816</c:v>
                </c:pt>
                <c:pt idx="15149">
                  <c:v>4.2515972222240226</c:v>
                </c:pt>
                <c:pt idx="15150">
                  <c:v>4.2518402777781876</c:v>
                </c:pt>
                <c:pt idx="15151">
                  <c:v>4.2520833333323527</c:v>
                </c:pt>
                <c:pt idx="15152">
                  <c:v>4.2523263888865177</c:v>
                </c:pt>
                <c:pt idx="15153">
                  <c:v>4.2525694444406827</c:v>
                </c:pt>
                <c:pt idx="15154">
                  <c:v>4.2528125000021237</c:v>
                </c:pt>
                <c:pt idx="15155">
                  <c:v>4.2530555555562888</c:v>
                </c:pt>
                <c:pt idx="15156">
                  <c:v>4.2532986111104538</c:v>
                </c:pt>
                <c:pt idx="15157">
                  <c:v>4.2535416666646189</c:v>
                </c:pt>
                <c:pt idx="15158">
                  <c:v>4.2537847222187839</c:v>
                </c:pt>
                <c:pt idx="15159">
                  <c:v>4.2540277777802249</c:v>
                </c:pt>
                <c:pt idx="15160">
                  <c:v>4.2542708333343899</c:v>
                </c:pt>
                <c:pt idx="15161">
                  <c:v>4.254513888888555</c:v>
                </c:pt>
                <c:pt idx="15162">
                  <c:v>4.25475694444272</c:v>
                </c:pt>
                <c:pt idx="15163">
                  <c:v>4.2549999999968851</c:v>
                </c:pt>
                <c:pt idx="15164">
                  <c:v>4.255243055558326</c:v>
                </c:pt>
                <c:pt idx="15165">
                  <c:v>4.2554861111124911</c:v>
                </c:pt>
                <c:pt idx="15166">
                  <c:v>4.2557291666666561</c:v>
                </c:pt>
                <c:pt idx="15167">
                  <c:v>4.2559722222208212</c:v>
                </c:pt>
                <c:pt idx="15168">
                  <c:v>4.2562152777749862</c:v>
                </c:pt>
                <c:pt idx="15169">
                  <c:v>4.2564583333364272</c:v>
                </c:pt>
                <c:pt idx="15170">
                  <c:v>4.2567013888905922</c:v>
                </c:pt>
                <c:pt idx="15171">
                  <c:v>4.2569444444447573</c:v>
                </c:pt>
                <c:pt idx="15172">
                  <c:v>4.2571874999989223</c:v>
                </c:pt>
                <c:pt idx="15173">
                  <c:v>4.2574305555530874</c:v>
                </c:pt>
                <c:pt idx="15174">
                  <c:v>4.2576736111072524</c:v>
                </c:pt>
                <c:pt idx="15175">
                  <c:v>4.2579166666686934</c:v>
                </c:pt>
                <c:pt idx="15176">
                  <c:v>4.2581597222228584</c:v>
                </c:pt>
                <c:pt idx="15177">
                  <c:v>4.2584027777770235</c:v>
                </c:pt>
                <c:pt idx="15178">
                  <c:v>4.2586458333311885</c:v>
                </c:pt>
                <c:pt idx="15179">
                  <c:v>4.2589004629621332</c:v>
                </c:pt>
                <c:pt idx="15180">
                  <c:v>4.2591435185162982</c:v>
                </c:pt>
                <c:pt idx="15181">
                  <c:v>4.2593865740704633</c:v>
                </c:pt>
                <c:pt idx="15182">
                  <c:v>4.2596296296319043</c:v>
                </c:pt>
                <c:pt idx="15183">
                  <c:v>4.2598726851860693</c:v>
                </c:pt>
                <c:pt idx="15184">
                  <c:v>4.2601157407402344</c:v>
                </c:pt>
                <c:pt idx="15185">
                  <c:v>4.2603587962943994</c:v>
                </c:pt>
                <c:pt idx="15186">
                  <c:v>4.2606018518485644</c:v>
                </c:pt>
                <c:pt idx="15187">
                  <c:v>4.2608449074100054</c:v>
                </c:pt>
                <c:pt idx="15188">
                  <c:v>4.2610879629641705</c:v>
                </c:pt>
                <c:pt idx="15189">
                  <c:v>4.2613310185183355</c:v>
                </c:pt>
                <c:pt idx="15190">
                  <c:v>4.2615740740725006</c:v>
                </c:pt>
                <c:pt idx="15191">
                  <c:v>4.2618171296266656</c:v>
                </c:pt>
                <c:pt idx="15192">
                  <c:v>4.2620601851881066</c:v>
                </c:pt>
                <c:pt idx="15193">
                  <c:v>4.2623032407422716</c:v>
                </c:pt>
                <c:pt idx="15194">
                  <c:v>4.2625462962964367</c:v>
                </c:pt>
                <c:pt idx="15195">
                  <c:v>4.2627893518506017</c:v>
                </c:pt>
                <c:pt idx="15196">
                  <c:v>4.2630324074047667</c:v>
                </c:pt>
                <c:pt idx="15197">
                  <c:v>4.2632754629589318</c:v>
                </c:pt>
                <c:pt idx="15198">
                  <c:v>4.2635185185203728</c:v>
                </c:pt>
                <c:pt idx="15199">
                  <c:v>4.2637615740745378</c:v>
                </c:pt>
                <c:pt idx="15200">
                  <c:v>4.2640046296287029</c:v>
                </c:pt>
                <c:pt idx="15201">
                  <c:v>4.2642476851828679</c:v>
                </c:pt>
                <c:pt idx="15202">
                  <c:v>4.2644907407370329</c:v>
                </c:pt>
                <c:pt idx="15203">
                  <c:v>4.2647337962984739</c:v>
                </c:pt>
                <c:pt idx="15204">
                  <c:v>4.264976851852639</c:v>
                </c:pt>
                <c:pt idx="15205">
                  <c:v>4.265219907406804</c:v>
                </c:pt>
                <c:pt idx="15206">
                  <c:v>4.2654629629609691</c:v>
                </c:pt>
                <c:pt idx="15207">
                  <c:v>4.2657060185151341</c:v>
                </c:pt>
                <c:pt idx="15208">
                  <c:v>4.2659490740765751</c:v>
                </c:pt>
                <c:pt idx="15209">
                  <c:v>4.2661921296307401</c:v>
                </c:pt>
                <c:pt idx="15210">
                  <c:v>4.2664351851849052</c:v>
                </c:pt>
                <c:pt idx="15211">
                  <c:v>4.2666782407390702</c:v>
                </c:pt>
                <c:pt idx="15212">
                  <c:v>4.2669212962932352</c:v>
                </c:pt>
                <c:pt idx="15213">
                  <c:v>4.2671643518546762</c:v>
                </c:pt>
                <c:pt idx="15214">
                  <c:v>4.2674074074088413</c:v>
                </c:pt>
                <c:pt idx="15215">
                  <c:v>4.2676504629630063</c:v>
                </c:pt>
                <c:pt idx="15216">
                  <c:v>4.2678935185171714</c:v>
                </c:pt>
                <c:pt idx="15217">
                  <c:v>4.2681365740713364</c:v>
                </c:pt>
                <c:pt idx="15218">
                  <c:v>4.2683796296255014</c:v>
                </c:pt>
                <c:pt idx="15219">
                  <c:v>4.2686226851869424</c:v>
                </c:pt>
                <c:pt idx="15220">
                  <c:v>4.2688657407411075</c:v>
                </c:pt>
                <c:pt idx="15221">
                  <c:v>4.2691087962952725</c:v>
                </c:pt>
                <c:pt idx="15222">
                  <c:v>4.2693518518494376</c:v>
                </c:pt>
                <c:pt idx="15223">
                  <c:v>4.2695949074036026</c:v>
                </c:pt>
                <c:pt idx="15224">
                  <c:v>4.2698379629650436</c:v>
                </c:pt>
                <c:pt idx="15225">
                  <c:v>4.2700810185192086</c:v>
                </c:pt>
                <c:pt idx="15226">
                  <c:v>4.2703240740733737</c:v>
                </c:pt>
                <c:pt idx="15227">
                  <c:v>4.2705787037043184</c:v>
                </c:pt>
                <c:pt idx="15228">
                  <c:v>4.2708217592584834</c:v>
                </c:pt>
                <c:pt idx="15229">
                  <c:v>4.2710648148126484</c:v>
                </c:pt>
                <c:pt idx="15230">
                  <c:v>4.2713078703668135</c:v>
                </c:pt>
                <c:pt idx="15231">
                  <c:v>4.2715509259282545</c:v>
                </c:pt>
                <c:pt idx="15232">
                  <c:v>4.2717939814824195</c:v>
                </c:pt>
                <c:pt idx="15233">
                  <c:v>4.2720370370365846</c:v>
                </c:pt>
                <c:pt idx="15234">
                  <c:v>4.2722800925907496</c:v>
                </c:pt>
                <c:pt idx="15235">
                  <c:v>4.2725231481449146</c:v>
                </c:pt>
                <c:pt idx="15236">
                  <c:v>4.2727662037063556</c:v>
                </c:pt>
                <c:pt idx="15237">
                  <c:v>4.2730092592605207</c:v>
                </c:pt>
                <c:pt idx="15238">
                  <c:v>4.2732523148146857</c:v>
                </c:pt>
                <c:pt idx="15239">
                  <c:v>4.2734953703688507</c:v>
                </c:pt>
                <c:pt idx="15240">
                  <c:v>4.2737384259230158</c:v>
                </c:pt>
                <c:pt idx="15241">
                  <c:v>4.2739814814844568</c:v>
                </c:pt>
                <c:pt idx="15242">
                  <c:v>4.2742245370386218</c:v>
                </c:pt>
                <c:pt idx="15243">
                  <c:v>4.2744675925927869</c:v>
                </c:pt>
                <c:pt idx="15244">
                  <c:v>4.2747106481469519</c:v>
                </c:pt>
                <c:pt idx="15245">
                  <c:v>4.2749537037011169</c:v>
                </c:pt>
                <c:pt idx="15246">
                  <c:v>4.275196759255282</c:v>
                </c:pt>
                <c:pt idx="15247">
                  <c:v>4.275439814816723</c:v>
                </c:pt>
                <c:pt idx="15248">
                  <c:v>4.275682870370888</c:v>
                </c:pt>
                <c:pt idx="15249">
                  <c:v>4.2759259259250531</c:v>
                </c:pt>
                <c:pt idx="15250">
                  <c:v>4.2761689814792181</c:v>
                </c:pt>
                <c:pt idx="15251">
                  <c:v>4.2764120370333831</c:v>
                </c:pt>
                <c:pt idx="15252">
                  <c:v>4.2766550925948241</c:v>
                </c:pt>
                <c:pt idx="15253">
                  <c:v>4.2768981481489892</c:v>
                </c:pt>
                <c:pt idx="15254">
                  <c:v>4.2771412037031542</c:v>
                </c:pt>
                <c:pt idx="15255">
                  <c:v>4.2773842592573192</c:v>
                </c:pt>
                <c:pt idx="15256">
                  <c:v>4.2776273148114843</c:v>
                </c:pt>
                <c:pt idx="15257">
                  <c:v>4.2778703703729253</c:v>
                </c:pt>
                <c:pt idx="15258">
                  <c:v>4.2781134259270903</c:v>
                </c:pt>
                <c:pt idx="15259">
                  <c:v>4.2783564814812554</c:v>
                </c:pt>
                <c:pt idx="15260">
                  <c:v>4.2785995370354204</c:v>
                </c:pt>
                <c:pt idx="15261">
                  <c:v>4.2788425925895854</c:v>
                </c:pt>
                <c:pt idx="15262">
                  <c:v>4.2790856481510264</c:v>
                </c:pt>
                <c:pt idx="15263">
                  <c:v>4.2793287037051915</c:v>
                </c:pt>
                <c:pt idx="15264">
                  <c:v>4.2795717592593565</c:v>
                </c:pt>
                <c:pt idx="15265">
                  <c:v>4.2798148148135216</c:v>
                </c:pt>
                <c:pt idx="15266">
                  <c:v>4.2800578703676866</c:v>
                </c:pt>
                <c:pt idx="15267">
                  <c:v>4.2803009259218516</c:v>
                </c:pt>
                <c:pt idx="15268">
                  <c:v>4.2805439814832926</c:v>
                </c:pt>
                <c:pt idx="15269">
                  <c:v>4.2807870370374577</c:v>
                </c:pt>
                <c:pt idx="15270">
                  <c:v>4.2810300925916227</c:v>
                </c:pt>
                <c:pt idx="15271">
                  <c:v>4.2812731481457877</c:v>
                </c:pt>
                <c:pt idx="15272">
                  <c:v>4.2815162036999528</c:v>
                </c:pt>
                <c:pt idx="15273">
                  <c:v>4.2817592592613938</c:v>
                </c:pt>
                <c:pt idx="15274">
                  <c:v>4.2820023148155588</c:v>
                </c:pt>
                <c:pt idx="15275">
                  <c:v>4.2822569444465035</c:v>
                </c:pt>
                <c:pt idx="15276">
                  <c:v>4.2825000000006685</c:v>
                </c:pt>
                <c:pt idx="15277">
                  <c:v>4.2827430555548336</c:v>
                </c:pt>
                <c:pt idx="15278">
                  <c:v>4.2829861111089986</c:v>
                </c:pt>
                <c:pt idx="15279">
                  <c:v>4.2832291666631637</c:v>
                </c:pt>
                <c:pt idx="15280">
                  <c:v>4.2834722222246047</c:v>
                </c:pt>
                <c:pt idx="15281">
                  <c:v>4.2837152777787697</c:v>
                </c:pt>
                <c:pt idx="15282">
                  <c:v>4.2839583333329347</c:v>
                </c:pt>
                <c:pt idx="15283">
                  <c:v>4.2842013888870998</c:v>
                </c:pt>
                <c:pt idx="15284">
                  <c:v>4.2844444444412648</c:v>
                </c:pt>
                <c:pt idx="15285">
                  <c:v>4.2846875000027058</c:v>
                </c:pt>
                <c:pt idx="15286">
                  <c:v>4.2849305555568709</c:v>
                </c:pt>
                <c:pt idx="15287">
                  <c:v>4.2851736111110359</c:v>
                </c:pt>
                <c:pt idx="15288">
                  <c:v>4.2854166666652009</c:v>
                </c:pt>
                <c:pt idx="15289">
                  <c:v>4.285659722219366</c:v>
                </c:pt>
                <c:pt idx="15290">
                  <c:v>4.285902777780807</c:v>
                </c:pt>
                <c:pt idx="15291">
                  <c:v>4.286145833334972</c:v>
                </c:pt>
                <c:pt idx="15292">
                  <c:v>4.286388888889137</c:v>
                </c:pt>
                <c:pt idx="15293">
                  <c:v>4.2866319444433021</c:v>
                </c:pt>
                <c:pt idx="15294">
                  <c:v>4.2868749999974671</c:v>
                </c:pt>
                <c:pt idx="15295">
                  <c:v>4.2871180555516322</c:v>
                </c:pt>
                <c:pt idx="15296">
                  <c:v>4.2873611111130732</c:v>
                </c:pt>
                <c:pt idx="15297">
                  <c:v>4.2876041666672382</c:v>
                </c:pt>
                <c:pt idx="15298">
                  <c:v>4.2878472222214032</c:v>
                </c:pt>
                <c:pt idx="15299">
                  <c:v>4.2880902777755683</c:v>
                </c:pt>
                <c:pt idx="15300">
                  <c:v>4.2883333333297333</c:v>
                </c:pt>
                <c:pt idx="15301">
                  <c:v>4.2885763888911743</c:v>
                </c:pt>
                <c:pt idx="15302">
                  <c:v>4.2888194444453394</c:v>
                </c:pt>
                <c:pt idx="15303">
                  <c:v>4.2890624999995044</c:v>
                </c:pt>
                <c:pt idx="15304">
                  <c:v>4.2893055555536694</c:v>
                </c:pt>
                <c:pt idx="15305">
                  <c:v>4.2895486111078345</c:v>
                </c:pt>
                <c:pt idx="15306">
                  <c:v>4.2897916666692755</c:v>
                </c:pt>
                <c:pt idx="15307">
                  <c:v>4.2900347222234405</c:v>
                </c:pt>
                <c:pt idx="15308">
                  <c:v>4.2902777777776056</c:v>
                </c:pt>
                <c:pt idx="15309">
                  <c:v>4.2905208333317706</c:v>
                </c:pt>
                <c:pt idx="15310">
                  <c:v>4.2907638888859356</c:v>
                </c:pt>
                <c:pt idx="15311">
                  <c:v>4.2910069444473766</c:v>
                </c:pt>
                <c:pt idx="15312">
                  <c:v>4.2912500000015417</c:v>
                </c:pt>
                <c:pt idx="15313">
                  <c:v>4.2914930555557067</c:v>
                </c:pt>
                <c:pt idx="15314">
                  <c:v>4.2917361111098717</c:v>
                </c:pt>
                <c:pt idx="15315">
                  <c:v>4.2919791666640368</c:v>
                </c:pt>
                <c:pt idx="15316">
                  <c:v>4.2922222222182018</c:v>
                </c:pt>
                <c:pt idx="15317">
                  <c:v>4.2924652777796428</c:v>
                </c:pt>
                <c:pt idx="15318">
                  <c:v>4.2927083333338079</c:v>
                </c:pt>
                <c:pt idx="15319">
                  <c:v>4.2929513888879729</c:v>
                </c:pt>
                <c:pt idx="15320">
                  <c:v>4.2931944444421379</c:v>
                </c:pt>
                <c:pt idx="15321">
                  <c:v>4.293437499996303</c:v>
                </c:pt>
                <c:pt idx="15322">
                  <c:v>4.293680555557744</c:v>
                </c:pt>
                <c:pt idx="15323">
                  <c:v>4.2939351851814127</c:v>
                </c:pt>
                <c:pt idx="15324">
                  <c:v>4.2941782407428537</c:v>
                </c:pt>
                <c:pt idx="15325">
                  <c:v>4.2944212962970187</c:v>
                </c:pt>
                <c:pt idx="15326">
                  <c:v>4.2946643518511838</c:v>
                </c:pt>
                <c:pt idx="15327">
                  <c:v>4.2949074074053488</c:v>
                </c:pt>
                <c:pt idx="15328">
                  <c:v>4.2951504629595139</c:v>
                </c:pt>
                <c:pt idx="15329">
                  <c:v>4.2953935185209549</c:v>
                </c:pt>
                <c:pt idx="15330">
                  <c:v>4.2956365740751199</c:v>
                </c:pt>
                <c:pt idx="15331">
                  <c:v>4.2958796296292849</c:v>
                </c:pt>
                <c:pt idx="15332">
                  <c:v>4.29612268518345</c:v>
                </c:pt>
                <c:pt idx="15333">
                  <c:v>4.296365740737615</c:v>
                </c:pt>
                <c:pt idx="15334">
                  <c:v>4.296608796299056</c:v>
                </c:pt>
                <c:pt idx="15335">
                  <c:v>4.296851851853221</c:v>
                </c:pt>
                <c:pt idx="15336">
                  <c:v>4.2970949074073861</c:v>
                </c:pt>
                <c:pt idx="15337">
                  <c:v>4.2973379629615511</c:v>
                </c:pt>
                <c:pt idx="15338">
                  <c:v>4.2975810185157162</c:v>
                </c:pt>
                <c:pt idx="15339">
                  <c:v>4.2978240740771572</c:v>
                </c:pt>
                <c:pt idx="15340">
                  <c:v>4.2980671296313222</c:v>
                </c:pt>
                <c:pt idx="15341">
                  <c:v>4.2983101851854872</c:v>
                </c:pt>
                <c:pt idx="15342">
                  <c:v>4.2985532407396523</c:v>
                </c:pt>
                <c:pt idx="15343">
                  <c:v>4.2987962962938173</c:v>
                </c:pt>
                <c:pt idx="15344">
                  <c:v>4.2990393518479824</c:v>
                </c:pt>
                <c:pt idx="15345">
                  <c:v>4.2992824074094234</c:v>
                </c:pt>
                <c:pt idx="15346">
                  <c:v>4.2995254629635884</c:v>
                </c:pt>
                <c:pt idx="15347">
                  <c:v>4.2997685185177534</c:v>
                </c:pt>
                <c:pt idx="15348">
                  <c:v>4.3000115740719185</c:v>
                </c:pt>
                <c:pt idx="15349">
                  <c:v>4.3002546296260835</c:v>
                </c:pt>
                <c:pt idx="15350">
                  <c:v>4.3004976851875245</c:v>
                </c:pt>
                <c:pt idx="15351">
                  <c:v>4.3007407407416895</c:v>
                </c:pt>
                <c:pt idx="15352">
                  <c:v>4.3009837962958546</c:v>
                </c:pt>
                <c:pt idx="15353">
                  <c:v>4.3012268518500196</c:v>
                </c:pt>
                <c:pt idx="15354">
                  <c:v>4.3014699074041847</c:v>
                </c:pt>
                <c:pt idx="15355">
                  <c:v>4.3017129629656257</c:v>
                </c:pt>
                <c:pt idx="15356">
                  <c:v>4.3019560185197907</c:v>
                </c:pt>
                <c:pt idx="15357">
                  <c:v>4.3021990740739557</c:v>
                </c:pt>
                <c:pt idx="15358">
                  <c:v>4.3024421296281208</c:v>
                </c:pt>
                <c:pt idx="15359">
                  <c:v>4.3026851851822858</c:v>
                </c:pt>
                <c:pt idx="15360">
                  <c:v>4.3029282407437268</c:v>
                </c:pt>
                <c:pt idx="15361">
                  <c:v>4.3031712962978919</c:v>
                </c:pt>
                <c:pt idx="15362">
                  <c:v>4.3034143518520569</c:v>
                </c:pt>
                <c:pt idx="15363">
                  <c:v>4.3036574074062219</c:v>
                </c:pt>
                <c:pt idx="15364">
                  <c:v>4.303900462960387</c:v>
                </c:pt>
                <c:pt idx="15365">
                  <c:v>4.304143518514552</c:v>
                </c:pt>
                <c:pt idx="15366">
                  <c:v>4.304386574075993</c:v>
                </c:pt>
                <c:pt idx="15367">
                  <c:v>4.304629629630158</c:v>
                </c:pt>
                <c:pt idx="15368">
                  <c:v>4.3048726851843231</c:v>
                </c:pt>
                <c:pt idx="15369">
                  <c:v>4.3051157407384881</c:v>
                </c:pt>
                <c:pt idx="15370">
                  <c:v>4.3053587962926532</c:v>
                </c:pt>
                <c:pt idx="15371">
                  <c:v>4.3056018518540942</c:v>
                </c:pt>
                <c:pt idx="15372">
                  <c:v>4.3058564814777629</c:v>
                </c:pt>
                <c:pt idx="15373">
                  <c:v>4.3060995370392039</c:v>
                </c:pt>
                <c:pt idx="15374">
                  <c:v>4.3063425925933689</c:v>
                </c:pt>
                <c:pt idx="15375">
                  <c:v>4.306585648147534</c:v>
                </c:pt>
                <c:pt idx="15376">
                  <c:v>4.306828703701699</c:v>
                </c:pt>
                <c:pt idx="15377">
                  <c:v>4.3070717592558641</c:v>
                </c:pt>
                <c:pt idx="15378">
                  <c:v>4.307314814817305</c:v>
                </c:pt>
                <c:pt idx="15379">
                  <c:v>4.3075578703714701</c:v>
                </c:pt>
                <c:pt idx="15380">
                  <c:v>4.3078009259256351</c:v>
                </c:pt>
                <c:pt idx="15381">
                  <c:v>4.3080439814798002</c:v>
                </c:pt>
                <c:pt idx="15382">
                  <c:v>4.3082870370339652</c:v>
                </c:pt>
                <c:pt idx="15383">
                  <c:v>4.3085300925954062</c:v>
                </c:pt>
                <c:pt idx="15384">
                  <c:v>4.3087731481495712</c:v>
                </c:pt>
                <c:pt idx="15385">
                  <c:v>4.3090162037037363</c:v>
                </c:pt>
                <c:pt idx="15386">
                  <c:v>4.3092592592579013</c:v>
                </c:pt>
                <c:pt idx="15387">
                  <c:v>4.3095023148120664</c:v>
                </c:pt>
                <c:pt idx="15388">
                  <c:v>4.3097453703735074</c:v>
                </c:pt>
                <c:pt idx="15389">
                  <c:v>4.3099884259276724</c:v>
                </c:pt>
                <c:pt idx="15390">
                  <c:v>4.3102314814818374</c:v>
                </c:pt>
                <c:pt idx="15391">
                  <c:v>4.3104745370360025</c:v>
                </c:pt>
                <c:pt idx="15392">
                  <c:v>4.3107175925901675</c:v>
                </c:pt>
                <c:pt idx="15393">
                  <c:v>4.3109606481443326</c:v>
                </c:pt>
                <c:pt idx="15394">
                  <c:v>4.3112037037057735</c:v>
                </c:pt>
                <c:pt idx="15395">
                  <c:v>4.3114467592599386</c:v>
                </c:pt>
                <c:pt idx="15396">
                  <c:v>4.3116898148141036</c:v>
                </c:pt>
                <c:pt idx="15397">
                  <c:v>4.3119328703682687</c:v>
                </c:pt>
                <c:pt idx="15398">
                  <c:v>4.3121759259224337</c:v>
                </c:pt>
                <c:pt idx="15399">
                  <c:v>4.3124189814838747</c:v>
                </c:pt>
                <c:pt idx="15400">
                  <c:v>4.3126620370380397</c:v>
                </c:pt>
                <c:pt idx="15401">
                  <c:v>4.3129050925922048</c:v>
                </c:pt>
                <c:pt idx="15402">
                  <c:v>4.3131481481463698</c:v>
                </c:pt>
                <c:pt idx="15403">
                  <c:v>4.3133912037005349</c:v>
                </c:pt>
                <c:pt idx="15404">
                  <c:v>4.3136342592619759</c:v>
                </c:pt>
                <c:pt idx="15405">
                  <c:v>4.3138773148161409</c:v>
                </c:pt>
                <c:pt idx="15406">
                  <c:v>4.3141203703703059</c:v>
                </c:pt>
                <c:pt idx="15407">
                  <c:v>4.314363425924471</c:v>
                </c:pt>
                <c:pt idx="15408">
                  <c:v>4.314606481478636</c:v>
                </c:pt>
                <c:pt idx="15409">
                  <c:v>4.314849537040077</c:v>
                </c:pt>
                <c:pt idx="15410">
                  <c:v>4.315092592594242</c:v>
                </c:pt>
                <c:pt idx="15411">
                  <c:v>4.3153356481484071</c:v>
                </c:pt>
                <c:pt idx="15412">
                  <c:v>4.3155787037025721</c:v>
                </c:pt>
                <c:pt idx="15413">
                  <c:v>4.3158217592567372</c:v>
                </c:pt>
                <c:pt idx="15414">
                  <c:v>4.3160648148109022</c:v>
                </c:pt>
                <c:pt idx="15415">
                  <c:v>4.3163078703723432</c:v>
                </c:pt>
                <c:pt idx="15416">
                  <c:v>4.3165509259265082</c:v>
                </c:pt>
                <c:pt idx="15417">
                  <c:v>4.3167939814806733</c:v>
                </c:pt>
                <c:pt idx="15418">
                  <c:v>4.3170370370348383</c:v>
                </c:pt>
                <c:pt idx="15419">
                  <c:v>4.3172800925890034</c:v>
                </c:pt>
                <c:pt idx="15420">
                  <c:v>4.3175231481504444</c:v>
                </c:pt>
                <c:pt idx="15421">
                  <c:v>4.3177777777741131</c:v>
                </c:pt>
                <c:pt idx="15422">
                  <c:v>4.3180208333355541</c:v>
                </c:pt>
                <c:pt idx="15423">
                  <c:v>4.3182638888897191</c:v>
                </c:pt>
                <c:pt idx="15424">
                  <c:v>4.3185069444438842</c:v>
                </c:pt>
                <c:pt idx="15425">
                  <c:v>4.3187499999980492</c:v>
                </c:pt>
                <c:pt idx="15426">
                  <c:v>4.3189930555522142</c:v>
                </c:pt>
                <c:pt idx="15427">
                  <c:v>4.3192361111136552</c:v>
                </c:pt>
                <c:pt idx="15428">
                  <c:v>4.3194791666678203</c:v>
                </c:pt>
                <c:pt idx="15429">
                  <c:v>4.3197222222219853</c:v>
                </c:pt>
                <c:pt idx="15430">
                  <c:v>4.3199652777761504</c:v>
                </c:pt>
                <c:pt idx="15431">
                  <c:v>4.3202083333303154</c:v>
                </c:pt>
                <c:pt idx="15432">
                  <c:v>4.3204513888917564</c:v>
                </c:pt>
                <c:pt idx="15433">
                  <c:v>4.3206944444459214</c:v>
                </c:pt>
                <c:pt idx="15434">
                  <c:v>4.3209375000000865</c:v>
                </c:pt>
                <c:pt idx="15435">
                  <c:v>4.3211805555542515</c:v>
                </c:pt>
                <c:pt idx="15436">
                  <c:v>4.3214236111084166</c:v>
                </c:pt>
                <c:pt idx="15437">
                  <c:v>4.3216666666625816</c:v>
                </c:pt>
                <c:pt idx="15438">
                  <c:v>4.3219097222240226</c:v>
                </c:pt>
                <c:pt idx="15439">
                  <c:v>4.3221527777781876</c:v>
                </c:pt>
                <c:pt idx="15440">
                  <c:v>4.3223958333323527</c:v>
                </c:pt>
                <c:pt idx="15441">
                  <c:v>4.3226388888865177</c:v>
                </c:pt>
                <c:pt idx="15442">
                  <c:v>4.3228819444406827</c:v>
                </c:pt>
                <c:pt idx="15443">
                  <c:v>4.3231250000021237</c:v>
                </c:pt>
                <c:pt idx="15444">
                  <c:v>4.3233680555562888</c:v>
                </c:pt>
                <c:pt idx="15445">
                  <c:v>4.3236111111104538</c:v>
                </c:pt>
                <c:pt idx="15446">
                  <c:v>4.3238541666646189</c:v>
                </c:pt>
                <c:pt idx="15447">
                  <c:v>4.3240972222187839</c:v>
                </c:pt>
                <c:pt idx="15448">
                  <c:v>4.3243402777802249</c:v>
                </c:pt>
                <c:pt idx="15449">
                  <c:v>4.3245833333343899</c:v>
                </c:pt>
                <c:pt idx="15450">
                  <c:v>4.324826388888555</c:v>
                </c:pt>
                <c:pt idx="15451">
                  <c:v>4.32506944444272</c:v>
                </c:pt>
                <c:pt idx="15452">
                  <c:v>4.3253124999968851</c:v>
                </c:pt>
                <c:pt idx="15453">
                  <c:v>4.325555555558326</c:v>
                </c:pt>
                <c:pt idx="15454">
                  <c:v>4.3257986111124911</c:v>
                </c:pt>
                <c:pt idx="15455">
                  <c:v>4.3260416666666561</c:v>
                </c:pt>
                <c:pt idx="15456">
                  <c:v>4.3262847222208212</c:v>
                </c:pt>
                <c:pt idx="15457">
                  <c:v>4.3265277777749862</c:v>
                </c:pt>
                <c:pt idx="15458">
                  <c:v>4.3267708333364272</c:v>
                </c:pt>
                <c:pt idx="15459">
                  <c:v>4.3270138888905922</c:v>
                </c:pt>
                <c:pt idx="15460">
                  <c:v>4.3272569444447573</c:v>
                </c:pt>
                <c:pt idx="15461">
                  <c:v>4.3274999999989223</c:v>
                </c:pt>
                <c:pt idx="15462">
                  <c:v>4.3277430555530874</c:v>
                </c:pt>
                <c:pt idx="15463">
                  <c:v>4.3279861111072524</c:v>
                </c:pt>
                <c:pt idx="15464">
                  <c:v>4.3282291666686934</c:v>
                </c:pt>
                <c:pt idx="15465">
                  <c:v>4.3284722222228584</c:v>
                </c:pt>
                <c:pt idx="15466">
                  <c:v>4.3287152777770235</c:v>
                </c:pt>
                <c:pt idx="15467">
                  <c:v>4.3289583333311885</c:v>
                </c:pt>
                <c:pt idx="15468">
                  <c:v>4.3292129629621332</c:v>
                </c:pt>
                <c:pt idx="15469">
                  <c:v>4.3294560185162982</c:v>
                </c:pt>
                <c:pt idx="15470">
                  <c:v>4.3296990740704633</c:v>
                </c:pt>
                <c:pt idx="15471">
                  <c:v>4.3299421296319043</c:v>
                </c:pt>
                <c:pt idx="15472">
                  <c:v>4.3301851851860693</c:v>
                </c:pt>
                <c:pt idx="15473">
                  <c:v>4.3304282407402344</c:v>
                </c:pt>
                <c:pt idx="15474">
                  <c:v>4.3306712962943994</c:v>
                </c:pt>
                <c:pt idx="15475">
                  <c:v>4.3309143518485644</c:v>
                </c:pt>
                <c:pt idx="15476">
                  <c:v>4.3311574074100054</c:v>
                </c:pt>
                <c:pt idx="15477">
                  <c:v>4.3314004629641705</c:v>
                </c:pt>
                <c:pt idx="15478">
                  <c:v>4.3316435185183355</c:v>
                </c:pt>
                <c:pt idx="15479">
                  <c:v>4.3318865740725006</c:v>
                </c:pt>
                <c:pt idx="15480">
                  <c:v>4.3321296296266656</c:v>
                </c:pt>
                <c:pt idx="15481">
                  <c:v>4.3323726851881066</c:v>
                </c:pt>
                <c:pt idx="15482">
                  <c:v>4.3326157407422716</c:v>
                </c:pt>
                <c:pt idx="15483">
                  <c:v>4.3328587962964367</c:v>
                </c:pt>
                <c:pt idx="15484">
                  <c:v>4.3331018518506017</c:v>
                </c:pt>
                <c:pt idx="15485">
                  <c:v>4.3333449074047667</c:v>
                </c:pt>
                <c:pt idx="15486">
                  <c:v>4.3335879629589318</c:v>
                </c:pt>
                <c:pt idx="15487">
                  <c:v>4.3338310185203728</c:v>
                </c:pt>
                <c:pt idx="15488">
                  <c:v>4.3340740740745378</c:v>
                </c:pt>
                <c:pt idx="15489">
                  <c:v>4.3343171296287029</c:v>
                </c:pt>
                <c:pt idx="15490">
                  <c:v>4.3345601851828679</c:v>
                </c:pt>
                <c:pt idx="15491">
                  <c:v>4.3348032407370329</c:v>
                </c:pt>
                <c:pt idx="15492">
                  <c:v>4.3350462962984739</c:v>
                </c:pt>
                <c:pt idx="15493">
                  <c:v>4.335289351852639</c:v>
                </c:pt>
                <c:pt idx="15494">
                  <c:v>4.335532407406804</c:v>
                </c:pt>
                <c:pt idx="15495">
                  <c:v>4.3357754629609691</c:v>
                </c:pt>
                <c:pt idx="15496">
                  <c:v>4.3360185185151341</c:v>
                </c:pt>
                <c:pt idx="15497">
                  <c:v>4.3362615740765751</c:v>
                </c:pt>
                <c:pt idx="15498">
                  <c:v>4.3365046296307401</c:v>
                </c:pt>
                <c:pt idx="15499">
                  <c:v>4.3367476851849052</c:v>
                </c:pt>
                <c:pt idx="15500">
                  <c:v>4.3369907407390702</c:v>
                </c:pt>
                <c:pt idx="15501">
                  <c:v>4.3372337962932352</c:v>
                </c:pt>
                <c:pt idx="15502">
                  <c:v>4.3374768518546762</c:v>
                </c:pt>
                <c:pt idx="15503">
                  <c:v>4.3377199074088413</c:v>
                </c:pt>
                <c:pt idx="15504">
                  <c:v>4.3379629629630063</c:v>
                </c:pt>
                <c:pt idx="15505">
                  <c:v>4.3382060185171714</c:v>
                </c:pt>
                <c:pt idx="15506">
                  <c:v>4.3384490740713364</c:v>
                </c:pt>
                <c:pt idx="15507">
                  <c:v>4.3386921296255014</c:v>
                </c:pt>
                <c:pt idx="15508">
                  <c:v>4.3389351851869424</c:v>
                </c:pt>
                <c:pt idx="15509">
                  <c:v>4.3391782407411075</c:v>
                </c:pt>
                <c:pt idx="15510">
                  <c:v>4.3394212962952725</c:v>
                </c:pt>
                <c:pt idx="15511">
                  <c:v>4.3396643518494376</c:v>
                </c:pt>
                <c:pt idx="15512">
                  <c:v>4.3399074074036026</c:v>
                </c:pt>
                <c:pt idx="15513">
                  <c:v>4.3401504629650436</c:v>
                </c:pt>
                <c:pt idx="15514">
                  <c:v>4.3403935185192086</c:v>
                </c:pt>
                <c:pt idx="15515">
                  <c:v>4.3406365740733737</c:v>
                </c:pt>
                <c:pt idx="15516">
                  <c:v>4.3408796296275387</c:v>
                </c:pt>
                <c:pt idx="15517">
                  <c:v>4.3411342592584834</c:v>
                </c:pt>
                <c:pt idx="15518">
                  <c:v>4.3413773148126484</c:v>
                </c:pt>
                <c:pt idx="15519">
                  <c:v>4.3416203703668135</c:v>
                </c:pt>
                <c:pt idx="15520">
                  <c:v>4.3418634259282545</c:v>
                </c:pt>
                <c:pt idx="15521">
                  <c:v>4.3421064814824195</c:v>
                </c:pt>
                <c:pt idx="15522">
                  <c:v>4.3423495370365846</c:v>
                </c:pt>
                <c:pt idx="15523">
                  <c:v>4.3425925925907496</c:v>
                </c:pt>
                <c:pt idx="15524">
                  <c:v>4.3428356481449146</c:v>
                </c:pt>
                <c:pt idx="15525">
                  <c:v>4.3430787037063556</c:v>
                </c:pt>
                <c:pt idx="15526">
                  <c:v>4.3433217592605207</c:v>
                </c:pt>
                <c:pt idx="15527">
                  <c:v>4.3435648148146857</c:v>
                </c:pt>
                <c:pt idx="15528">
                  <c:v>4.3438078703688507</c:v>
                </c:pt>
                <c:pt idx="15529">
                  <c:v>4.3440509259230158</c:v>
                </c:pt>
                <c:pt idx="15530">
                  <c:v>4.3442939814844568</c:v>
                </c:pt>
                <c:pt idx="15531">
                  <c:v>4.3445370370386218</c:v>
                </c:pt>
                <c:pt idx="15532">
                  <c:v>4.3447800925927869</c:v>
                </c:pt>
                <c:pt idx="15533">
                  <c:v>4.3450231481469519</c:v>
                </c:pt>
                <c:pt idx="15534">
                  <c:v>4.3452662037011169</c:v>
                </c:pt>
                <c:pt idx="15535">
                  <c:v>4.345509259255282</c:v>
                </c:pt>
                <c:pt idx="15536">
                  <c:v>4.345752314816723</c:v>
                </c:pt>
                <c:pt idx="15537">
                  <c:v>4.345995370370888</c:v>
                </c:pt>
                <c:pt idx="15538">
                  <c:v>4.3462384259250531</c:v>
                </c:pt>
                <c:pt idx="15539">
                  <c:v>4.3464814814792181</c:v>
                </c:pt>
                <c:pt idx="15540">
                  <c:v>4.3467245370333831</c:v>
                </c:pt>
                <c:pt idx="15541">
                  <c:v>4.3469675925948241</c:v>
                </c:pt>
                <c:pt idx="15542">
                  <c:v>4.3472106481489892</c:v>
                </c:pt>
                <c:pt idx="15543">
                  <c:v>4.3474537037031542</c:v>
                </c:pt>
                <c:pt idx="15544">
                  <c:v>4.3476967592573192</c:v>
                </c:pt>
                <c:pt idx="15545">
                  <c:v>4.3479398148114843</c:v>
                </c:pt>
                <c:pt idx="15546">
                  <c:v>4.3481828703729253</c:v>
                </c:pt>
                <c:pt idx="15547">
                  <c:v>4.3484259259270903</c:v>
                </c:pt>
                <c:pt idx="15548">
                  <c:v>4.3486689814812554</c:v>
                </c:pt>
                <c:pt idx="15549">
                  <c:v>4.3489120370354204</c:v>
                </c:pt>
                <c:pt idx="15550">
                  <c:v>4.3491550925895854</c:v>
                </c:pt>
                <c:pt idx="15551">
                  <c:v>4.3493981481510264</c:v>
                </c:pt>
                <c:pt idx="15552">
                  <c:v>4.3496412037051915</c:v>
                </c:pt>
                <c:pt idx="15553">
                  <c:v>4.3498842592593565</c:v>
                </c:pt>
                <c:pt idx="15554">
                  <c:v>4.3501273148135216</c:v>
                </c:pt>
                <c:pt idx="15555">
                  <c:v>4.3503703703676866</c:v>
                </c:pt>
                <c:pt idx="15556">
                  <c:v>4.3506134259218516</c:v>
                </c:pt>
                <c:pt idx="15557">
                  <c:v>4.3508564814832926</c:v>
                </c:pt>
                <c:pt idx="15558">
                  <c:v>4.3510995370374577</c:v>
                </c:pt>
                <c:pt idx="15559">
                  <c:v>4.3513425925916227</c:v>
                </c:pt>
                <c:pt idx="15560">
                  <c:v>4.3515856481457877</c:v>
                </c:pt>
                <c:pt idx="15561">
                  <c:v>4.3518287036999528</c:v>
                </c:pt>
                <c:pt idx="15562">
                  <c:v>4.3520717592613938</c:v>
                </c:pt>
                <c:pt idx="15563">
                  <c:v>4.3523148148155588</c:v>
                </c:pt>
                <c:pt idx="15564">
                  <c:v>4.3525578703697239</c:v>
                </c:pt>
                <c:pt idx="15565">
                  <c:v>4.3528125000006685</c:v>
                </c:pt>
                <c:pt idx="15566">
                  <c:v>4.3530555555548336</c:v>
                </c:pt>
                <c:pt idx="15567">
                  <c:v>4.3532986111089986</c:v>
                </c:pt>
                <c:pt idx="15568">
                  <c:v>4.3535416666631637</c:v>
                </c:pt>
                <c:pt idx="15569">
                  <c:v>4.3537847222246047</c:v>
                </c:pt>
                <c:pt idx="15570">
                  <c:v>4.3540277777787697</c:v>
                </c:pt>
                <c:pt idx="15571">
                  <c:v>4.3542708333329347</c:v>
                </c:pt>
                <c:pt idx="15572">
                  <c:v>4.3545138888870998</c:v>
                </c:pt>
                <c:pt idx="15573">
                  <c:v>4.3547569444412648</c:v>
                </c:pt>
                <c:pt idx="15574">
                  <c:v>4.3550000000027058</c:v>
                </c:pt>
                <c:pt idx="15575">
                  <c:v>4.3552430555568709</c:v>
                </c:pt>
                <c:pt idx="15576">
                  <c:v>4.3554861111110359</c:v>
                </c:pt>
                <c:pt idx="15577">
                  <c:v>4.3557291666652009</c:v>
                </c:pt>
                <c:pt idx="15578">
                  <c:v>4.355972222219366</c:v>
                </c:pt>
                <c:pt idx="15579">
                  <c:v>4.356215277780807</c:v>
                </c:pt>
                <c:pt idx="15580">
                  <c:v>4.356458333334972</c:v>
                </c:pt>
                <c:pt idx="15581">
                  <c:v>4.356701388889137</c:v>
                </c:pt>
                <c:pt idx="15582">
                  <c:v>4.3569444444433021</c:v>
                </c:pt>
                <c:pt idx="15583">
                  <c:v>4.3571874999974671</c:v>
                </c:pt>
                <c:pt idx="15584">
                  <c:v>4.3574305555516322</c:v>
                </c:pt>
                <c:pt idx="15585">
                  <c:v>4.3576736111130732</c:v>
                </c:pt>
                <c:pt idx="15586">
                  <c:v>4.3579166666672382</c:v>
                </c:pt>
                <c:pt idx="15587">
                  <c:v>4.3581597222214032</c:v>
                </c:pt>
                <c:pt idx="15588">
                  <c:v>4.3584027777755683</c:v>
                </c:pt>
                <c:pt idx="15589">
                  <c:v>4.3586458333297333</c:v>
                </c:pt>
                <c:pt idx="15590">
                  <c:v>4.3588888888911743</c:v>
                </c:pt>
                <c:pt idx="15591">
                  <c:v>4.3591319444453394</c:v>
                </c:pt>
                <c:pt idx="15592">
                  <c:v>4.3593749999995044</c:v>
                </c:pt>
                <c:pt idx="15593">
                  <c:v>4.3596180555536694</c:v>
                </c:pt>
                <c:pt idx="15594">
                  <c:v>4.3598611111078345</c:v>
                </c:pt>
                <c:pt idx="15595">
                  <c:v>4.3601041666692755</c:v>
                </c:pt>
                <c:pt idx="15596">
                  <c:v>4.3603472222234405</c:v>
                </c:pt>
                <c:pt idx="15597">
                  <c:v>4.3605902777776056</c:v>
                </c:pt>
                <c:pt idx="15598">
                  <c:v>4.3608333333317706</c:v>
                </c:pt>
                <c:pt idx="15599">
                  <c:v>4.3610763888859356</c:v>
                </c:pt>
                <c:pt idx="15600">
                  <c:v>4.3613194444473766</c:v>
                </c:pt>
                <c:pt idx="15601">
                  <c:v>4.3615625000015417</c:v>
                </c:pt>
                <c:pt idx="15602">
                  <c:v>4.3618055555557067</c:v>
                </c:pt>
                <c:pt idx="15603">
                  <c:v>4.3620486111098717</c:v>
                </c:pt>
                <c:pt idx="15604">
                  <c:v>4.3622916666640368</c:v>
                </c:pt>
                <c:pt idx="15605">
                  <c:v>4.3625347222182018</c:v>
                </c:pt>
                <c:pt idx="15606">
                  <c:v>4.3627777777796428</c:v>
                </c:pt>
                <c:pt idx="15607">
                  <c:v>4.3630208333338079</c:v>
                </c:pt>
                <c:pt idx="15608">
                  <c:v>4.3632638888879729</c:v>
                </c:pt>
                <c:pt idx="15609">
                  <c:v>4.3635069444421379</c:v>
                </c:pt>
                <c:pt idx="15610">
                  <c:v>4.363749999996303</c:v>
                </c:pt>
                <c:pt idx="15611">
                  <c:v>4.363993055557744</c:v>
                </c:pt>
                <c:pt idx="15612">
                  <c:v>4.364236111111909</c:v>
                </c:pt>
                <c:pt idx="15613">
                  <c:v>4.3644791666660741</c:v>
                </c:pt>
                <c:pt idx="15614">
                  <c:v>4.3647337962970187</c:v>
                </c:pt>
                <c:pt idx="15615">
                  <c:v>4.3649768518511838</c:v>
                </c:pt>
                <c:pt idx="15616">
                  <c:v>4.3652199074053488</c:v>
                </c:pt>
                <c:pt idx="15617">
                  <c:v>4.3654629629595139</c:v>
                </c:pt>
                <c:pt idx="15618">
                  <c:v>4.3657060185209549</c:v>
                </c:pt>
                <c:pt idx="15619">
                  <c:v>4.3659490740751199</c:v>
                </c:pt>
                <c:pt idx="15620">
                  <c:v>4.3661921296292849</c:v>
                </c:pt>
                <c:pt idx="15621">
                  <c:v>4.36643518518345</c:v>
                </c:pt>
                <c:pt idx="15622">
                  <c:v>4.366678240737615</c:v>
                </c:pt>
                <c:pt idx="15623">
                  <c:v>4.366921296299056</c:v>
                </c:pt>
                <c:pt idx="15624">
                  <c:v>4.367164351853221</c:v>
                </c:pt>
                <c:pt idx="15625">
                  <c:v>4.3674074074073861</c:v>
                </c:pt>
                <c:pt idx="15626">
                  <c:v>4.3676504629615511</c:v>
                </c:pt>
                <c:pt idx="15627">
                  <c:v>4.3678935185157162</c:v>
                </c:pt>
                <c:pt idx="15628">
                  <c:v>4.3681365740771572</c:v>
                </c:pt>
                <c:pt idx="15629">
                  <c:v>4.3683796296313222</c:v>
                </c:pt>
                <c:pt idx="15630">
                  <c:v>4.3686226851854872</c:v>
                </c:pt>
                <c:pt idx="15631">
                  <c:v>4.3688657407396523</c:v>
                </c:pt>
                <c:pt idx="15632">
                  <c:v>4.3691087962938173</c:v>
                </c:pt>
                <c:pt idx="15633">
                  <c:v>4.3693518518479824</c:v>
                </c:pt>
                <c:pt idx="15634">
                  <c:v>4.3695949074094234</c:v>
                </c:pt>
                <c:pt idx="15635">
                  <c:v>4.3698379629635884</c:v>
                </c:pt>
                <c:pt idx="15636">
                  <c:v>4.3700810185177534</c:v>
                </c:pt>
                <c:pt idx="15637">
                  <c:v>4.3703240740719185</c:v>
                </c:pt>
                <c:pt idx="15638">
                  <c:v>4.3705671296260835</c:v>
                </c:pt>
                <c:pt idx="15639">
                  <c:v>4.3708101851875245</c:v>
                </c:pt>
                <c:pt idx="15640">
                  <c:v>4.3710532407416895</c:v>
                </c:pt>
                <c:pt idx="15641">
                  <c:v>4.3712962962958546</c:v>
                </c:pt>
                <c:pt idx="15642">
                  <c:v>4.3715393518500196</c:v>
                </c:pt>
                <c:pt idx="15643">
                  <c:v>4.3717824074041847</c:v>
                </c:pt>
                <c:pt idx="15644">
                  <c:v>4.3720254629656257</c:v>
                </c:pt>
                <c:pt idx="15645">
                  <c:v>4.3722685185197907</c:v>
                </c:pt>
                <c:pt idx="15646">
                  <c:v>4.3725115740739557</c:v>
                </c:pt>
                <c:pt idx="15647">
                  <c:v>4.3727546296281208</c:v>
                </c:pt>
                <c:pt idx="15648">
                  <c:v>4.3729976851822858</c:v>
                </c:pt>
                <c:pt idx="15649">
                  <c:v>4.3732407407437268</c:v>
                </c:pt>
                <c:pt idx="15650">
                  <c:v>4.3734837962978919</c:v>
                </c:pt>
                <c:pt idx="15651">
                  <c:v>4.3737268518520569</c:v>
                </c:pt>
                <c:pt idx="15652">
                  <c:v>4.3739699074062219</c:v>
                </c:pt>
                <c:pt idx="15653">
                  <c:v>4.374212962960387</c:v>
                </c:pt>
                <c:pt idx="15654">
                  <c:v>4.374456018514552</c:v>
                </c:pt>
                <c:pt idx="15655">
                  <c:v>4.374699074075993</c:v>
                </c:pt>
                <c:pt idx="15656">
                  <c:v>4.374942129630158</c:v>
                </c:pt>
                <c:pt idx="15657">
                  <c:v>4.3751851851843231</c:v>
                </c:pt>
                <c:pt idx="15658">
                  <c:v>4.3754282407384881</c:v>
                </c:pt>
                <c:pt idx="15659">
                  <c:v>4.3756712962926532</c:v>
                </c:pt>
                <c:pt idx="15660">
                  <c:v>4.3759143518540942</c:v>
                </c:pt>
                <c:pt idx="15661">
                  <c:v>4.3761574074082592</c:v>
                </c:pt>
                <c:pt idx="15662">
                  <c:v>4.3764120370392039</c:v>
                </c:pt>
                <c:pt idx="15663">
                  <c:v>4.3766550925933689</c:v>
                </c:pt>
                <c:pt idx="15664">
                  <c:v>4.376898148147534</c:v>
                </c:pt>
                <c:pt idx="15665">
                  <c:v>4.377141203701699</c:v>
                </c:pt>
                <c:pt idx="15666">
                  <c:v>4.3773842592558641</c:v>
                </c:pt>
                <c:pt idx="15667">
                  <c:v>4.377627314817305</c:v>
                </c:pt>
                <c:pt idx="15668">
                  <c:v>4.3778703703714701</c:v>
                </c:pt>
                <c:pt idx="15669">
                  <c:v>4.3781134259256351</c:v>
                </c:pt>
                <c:pt idx="15670">
                  <c:v>4.3783564814798002</c:v>
                </c:pt>
                <c:pt idx="15671">
                  <c:v>4.3785995370339652</c:v>
                </c:pt>
                <c:pt idx="15672">
                  <c:v>4.3788425925954062</c:v>
                </c:pt>
                <c:pt idx="15673">
                  <c:v>4.3790856481495712</c:v>
                </c:pt>
                <c:pt idx="15674">
                  <c:v>4.3793287037037363</c:v>
                </c:pt>
                <c:pt idx="15675">
                  <c:v>4.3795717592579013</c:v>
                </c:pt>
                <c:pt idx="15676">
                  <c:v>4.3798148148120664</c:v>
                </c:pt>
                <c:pt idx="15677">
                  <c:v>4.3800578703735074</c:v>
                </c:pt>
                <c:pt idx="15678">
                  <c:v>4.3803009259276724</c:v>
                </c:pt>
                <c:pt idx="15679">
                  <c:v>4.3805439814818374</c:v>
                </c:pt>
                <c:pt idx="15680">
                  <c:v>4.3807870370360025</c:v>
                </c:pt>
                <c:pt idx="15681">
                  <c:v>4.3810300925901675</c:v>
                </c:pt>
                <c:pt idx="15682">
                  <c:v>4.3812731481443326</c:v>
                </c:pt>
                <c:pt idx="15683">
                  <c:v>4.3815162037057735</c:v>
                </c:pt>
                <c:pt idx="15684">
                  <c:v>4.3817592592599386</c:v>
                </c:pt>
                <c:pt idx="15685">
                  <c:v>4.3820023148141036</c:v>
                </c:pt>
                <c:pt idx="15686">
                  <c:v>4.3822453703682687</c:v>
                </c:pt>
                <c:pt idx="15687">
                  <c:v>4.3824884259224337</c:v>
                </c:pt>
                <c:pt idx="15688">
                  <c:v>4.3827314814838747</c:v>
                </c:pt>
                <c:pt idx="15689">
                  <c:v>4.3829745370380397</c:v>
                </c:pt>
                <c:pt idx="15690">
                  <c:v>4.3832175925922048</c:v>
                </c:pt>
                <c:pt idx="15691">
                  <c:v>4.3834606481463698</c:v>
                </c:pt>
                <c:pt idx="15692">
                  <c:v>4.3837037037005349</c:v>
                </c:pt>
                <c:pt idx="15693">
                  <c:v>4.3839467592619759</c:v>
                </c:pt>
                <c:pt idx="15694">
                  <c:v>4.3841898148161409</c:v>
                </c:pt>
                <c:pt idx="15695">
                  <c:v>4.3844328703703059</c:v>
                </c:pt>
                <c:pt idx="15696">
                  <c:v>4.384675925924471</c:v>
                </c:pt>
                <c:pt idx="15697">
                  <c:v>4.384918981478636</c:v>
                </c:pt>
                <c:pt idx="15698">
                  <c:v>4.385162037040077</c:v>
                </c:pt>
                <c:pt idx="15699">
                  <c:v>4.385405092594242</c:v>
                </c:pt>
                <c:pt idx="15700">
                  <c:v>4.3856481481484071</c:v>
                </c:pt>
                <c:pt idx="15701">
                  <c:v>4.3858912037025721</c:v>
                </c:pt>
                <c:pt idx="15702">
                  <c:v>4.3861342592567372</c:v>
                </c:pt>
                <c:pt idx="15703">
                  <c:v>4.3863773148109022</c:v>
                </c:pt>
                <c:pt idx="15704">
                  <c:v>4.3866203703723432</c:v>
                </c:pt>
                <c:pt idx="15705">
                  <c:v>4.3868634259265082</c:v>
                </c:pt>
                <c:pt idx="15706">
                  <c:v>4.3871064814806733</c:v>
                </c:pt>
                <c:pt idx="15707">
                  <c:v>4.3873495370348383</c:v>
                </c:pt>
                <c:pt idx="15708">
                  <c:v>4.3875925925890034</c:v>
                </c:pt>
                <c:pt idx="15709">
                  <c:v>4.3878356481504444</c:v>
                </c:pt>
                <c:pt idx="15710">
                  <c:v>4.3880902777741131</c:v>
                </c:pt>
                <c:pt idx="15711">
                  <c:v>4.3883333333355541</c:v>
                </c:pt>
                <c:pt idx="15712">
                  <c:v>4.3885763888897191</c:v>
                </c:pt>
                <c:pt idx="15713">
                  <c:v>4.3888194444438842</c:v>
                </c:pt>
                <c:pt idx="15714">
                  <c:v>4.3890624999980492</c:v>
                </c:pt>
                <c:pt idx="15715">
                  <c:v>4.3893055555522142</c:v>
                </c:pt>
                <c:pt idx="15716">
                  <c:v>4.3895486111136552</c:v>
                </c:pt>
                <c:pt idx="15717">
                  <c:v>4.3897916666678203</c:v>
                </c:pt>
                <c:pt idx="15718">
                  <c:v>4.3900347222219853</c:v>
                </c:pt>
                <c:pt idx="15719">
                  <c:v>4.3902777777761504</c:v>
                </c:pt>
                <c:pt idx="15720">
                  <c:v>4.3905208333303154</c:v>
                </c:pt>
                <c:pt idx="15721">
                  <c:v>4.3907638888917564</c:v>
                </c:pt>
                <c:pt idx="15722">
                  <c:v>4.3910069444459214</c:v>
                </c:pt>
                <c:pt idx="15723">
                  <c:v>4.3912500000000865</c:v>
                </c:pt>
                <c:pt idx="15724">
                  <c:v>4.3914930555542515</c:v>
                </c:pt>
                <c:pt idx="15725">
                  <c:v>4.3917361111084166</c:v>
                </c:pt>
                <c:pt idx="15726">
                  <c:v>4.3919791666625816</c:v>
                </c:pt>
                <c:pt idx="15727">
                  <c:v>4.3922222222240226</c:v>
                </c:pt>
                <c:pt idx="15728">
                  <c:v>4.3924652777781876</c:v>
                </c:pt>
                <c:pt idx="15729">
                  <c:v>4.3927083333323527</c:v>
                </c:pt>
                <c:pt idx="15730">
                  <c:v>4.3929513888865177</c:v>
                </c:pt>
                <c:pt idx="15731">
                  <c:v>4.3931944444406827</c:v>
                </c:pt>
                <c:pt idx="15732">
                  <c:v>4.3934375000021237</c:v>
                </c:pt>
                <c:pt idx="15733">
                  <c:v>4.3936805555562888</c:v>
                </c:pt>
                <c:pt idx="15734">
                  <c:v>4.3939236111104538</c:v>
                </c:pt>
                <c:pt idx="15735">
                  <c:v>4.3941666666646189</c:v>
                </c:pt>
                <c:pt idx="15736">
                  <c:v>4.3944097222187839</c:v>
                </c:pt>
                <c:pt idx="15737">
                  <c:v>4.3946527777802249</c:v>
                </c:pt>
                <c:pt idx="15738">
                  <c:v>4.3948958333343899</c:v>
                </c:pt>
                <c:pt idx="15739">
                  <c:v>4.395138888888555</c:v>
                </c:pt>
                <c:pt idx="15740">
                  <c:v>4.39538194444272</c:v>
                </c:pt>
                <c:pt idx="15741">
                  <c:v>4.3956249999968851</c:v>
                </c:pt>
                <c:pt idx="15742">
                  <c:v>4.395868055558326</c:v>
                </c:pt>
                <c:pt idx="15743">
                  <c:v>4.3961111111124911</c:v>
                </c:pt>
                <c:pt idx="15744">
                  <c:v>4.3963541666666561</c:v>
                </c:pt>
                <c:pt idx="15745">
                  <c:v>4.3965972222208212</c:v>
                </c:pt>
                <c:pt idx="15746">
                  <c:v>4.3968402777749862</c:v>
                </c:pt>
                <c:pt idx="15747">
                  <c:v>4.3970833333364272</c:v>
                </c:pt>
                <c:pt idx="15748">
                  <c:v>4.3973263888905922</c:v>
                </c:pt>
                <c:pt idx="15749">
                  <c:v>4.3975694444447573</c:v>
                </c:pt>
                <c:pt idx="15750">
                  <c:v>4.3978124999989223</c:v>
                </c:pt>
                <c:pt idx="15751">
                  <c:v>4.3980555555530874</c:v>
                </c:pt>
                <c:pt idx="15752">
                  <c:v>4.3982986111072524</c:v>
                </c:pt>
                <c:pt idx="15753">
                  <c:v>4.3985416666686934</c:v>
                </c:pt>
                <c:pt idx="15754">
                  <c:v>4.3987847222228584</c:v>
                </c:pt>
                <c:pt idx="15755">
                  <c:v>4.3990277777770235</c:v>
                </c:pt>
                <c:pt idx="15756">
                  <c:v>4.3992708333311885</c:v>
                </c:pt>
                <c:pt idx="15757">
                  <c:v>4.3995138888853536</c:v>
                </c:pt>
                <c:pt idx="15758">
                  <c:v>4.3997569444467945</c:v>
                </c:pt>
                <c:pt idx="15759">
                  <c:v>4.4000115740704633</c:v>
                </c:pt>
                <c:pt idx="15760">
                  <c:v>4.4002546296319043</c:v>
                </c:pt>
                <c:pt idx="15761">
                  <c:v>4.4004976851860693</c:v>
                </c:pt>
                <c:pt idx="15762">
                  <c:v>4.4007407407402344</c:v>
                </c:pt>
                <c:pt idx="15763">
                  <c:v>4.4009837962943994</c:v>
                </c:pt>
                <c:pt idx="15764">
                  <c:v>4.4012268518485644</c:v>
                </c:pt>
                <c:pt idx="15765">
                  <c:v>4.4014699074100054</c:v>
                </c:pt>
                <c:pt idx="15766">
                  <c:v>4.4017129629641705</c:v>
                </c:pt>
                <c:pt idx="15767">
                  <c:v>4.4019560185183355</c:v>
                </c:pt>
                <c:pt idx="15768">
                  <c:v>4.4021990740725006</c:v>
                </c:pt>
                <c:pt idx="15769">
                  <c:v>4.4024421296266656</c:v>
                </c:pt>
                <c:pt idx="15770">
                  <c:v>4.4026851851881066</c:v>
                </c:pt>
                <c:pt idx="15771">
                  <c:v>4.4029282407422716</c:v>
                </c:pt>
                <c:pt idx="15772">
                  <c:v>4.4031712962964367</c:v>
                </c:pt>
                <c:pt idx="15773">
                  <c:v>4.4034143518506017</c:v>
                </c:pt>
                <c:pt idx="15774">
                  <c:v>4.4036574074047667</c:v>
                </c:pt>
                <c:pt idx="15775">
                  <c:v>4.4039004629589318</c:v>
                </c:pt>
                <c:pt idx="15776">
                  <c:v>4.4041435185203728</c:v>
                </c:pt>
                <c:pt idx="15777">
                  <c:v>4.4043865740745378</c:v>
                </c:pt>
                <c:pt idx="15778">
                  <c:v>4.4046296296287029</c:v>
                </c:pt>
                <c:pt idx="15779">
                  <c:v>4.4048726851828679</c:v>
                </c:pt>
                <c:pt idx="15780">
                  <c:v>4.4051157407370329</c:v>
                </c:pt>
                <c:pt idx="15781">
                  <c:v>4.4053587962984739</c:v>
                </c:pt>
                <c:pt idx="15782">
                  <c:v>4.405601851852639</c:v>
                </c:pt>
                <c:pt idx="15783">
                  <c:v>4.405844907406804</c:v>
                </c:pt>
                <c:pt idx="15784">
                  <c:v>4.4060879629609691</c:v>
                </c:pt>
                <c:pt idx="15785">
                  <c:v>4.4063310185151341</c:v>
                </c:pt>
                <c:pt idx="15786">
                  <c:v>4.4065740740765751</c:v>
                </c:pt>
                <c:pt idx="15787">
                  <c:v>4.4068171296307401</c:v>
                </c:pt>
                <c:pt idx="15788">
                  <c:v>4.4070601851849052</c:v>
                </c:pt>
                <c:pt idx="15789">
                  <c:v>4.4073032407390702</c:v>
                </c:pt>
                <c:pt idx="15790">
                  <c:v>4.4075462962932352</c:v>
                </c:pt>
                <c:pt idx="15791">
                  <c:v>4.4077893518546762</c:v>
                </c:pt>
                <c:pt idx="15792">
                  <c:v>4.4080324074088413</c:v>
                </c:pt>
                <c:pt idx="15793">
                  <c:v>4.4082754629630063</c:v>
                </c:pt>
                <c:pt idx="15794">
                  <c:v>4.4085185185171714</c:v>
                </c:pt>
                <c:pt idx="15795">
                  <c:v>4.4087615740713364</c:v>
                </c:pt>
                <c:pt idx="15796">
                  <c:v>4.4090046296255014</c:v>
                </c:pt>
                <c:pt idx="15797">
                  <c:v>4.4092476851869424</c:v>
                </c:pt>
                <c:pt idx="15798">
                  <c:v>4.4094907407411075</c:v>
                </c:pt>
                <c:pt idx="15799">
                  <c:v>4.4097337962952725</c:v>
                </c:pt>
                <c:pt idx="15800">
                  <c:v>4.4099768518494376</c:v>
                </c:pt>
                <c:pt idx="15801">
                  <c:v>4.4102199074036026</c:v>
                </c:pt>
                <c:pt idx="15802">
                  <c:v>4.4104629629650436</c:v>
                </c:pt>
                <c:pt idx="15803">
                  <c:v>4.4107060185192086</c:v>
                </c:pt>
                <c:pt idx="15804">
                  <c:v>4.4109490740733737</c:v>
                </c:pt>
                <c:pt idx="15805">
                  <c:v>4.4111921296275387</c:v>
                </c:pt>
                <c:pt idx="15806">
                  <c:v>4.4114351851817037</c:v>
                </c:pt>
                <c:pt idx="15807">
                  <c:v>4.4116898148126484</c:v>
                </c:pt>
                <c:pt idx="15808">
                  <c:v>4.4119328703668135</c:v>
                </c:pt>
                <c:pt idx="15809">
                  <c:v>4.4121759259282545</c:v>
                </c:pt>
                <c:pt idx="15810">
                  <c:v>4.4124189814824195</c:v>
                </c:pt>
                <c:pt idx="15811">
                  <c:v>4.4126620370365846</c:v>
                </c:pt>
                <c:pt idx="15812">
                  <c:v>4.4129050925907496</c:v>
                </c:pt>
                <c:pt idx="15813">
                  <c:v>4.4131481481449146</c:v>
                </c:pt>
                <c:pt idx="15814">
                  <c:v>4.4133912037063556</c:v>
                </c:pt>
                <c:pt idx="15815">
                  <c:v>4.4136342592605207</c:v>
                </c:pt>
                <c:pt idx="15816">
                  <c:v>4.4138773148146857</c:v>
                </c:pt>
                <c:pt idx="15817">
                  <c:v>4.4141203703688507</c:v>
                </c:pt>
                <c:pt idx="15818">
                  <c:v>4.4143634259230158</c:v>
                </c:pt>
                <c:pt idx="15819">
                  <c:v>4.4146064814844568</c:v>
                </c:pt>
                <c:pt idx="15820">
                  <c:v>4.4148495370386218</c:v>
                </c:pt>
                <c:pt idx="15821">
                  <c:v>4.4150925925927869</c:v>
                </c:pt>
                <c:pt idx="15822">
                  <c:v>4.4153356481469519</c:v>
                </c:pt>
                <c:pt idx="15823">
                  <c:v>4.4155787037011169</c:v>
                </c:pt>
                <c:pt idx="15824">
                  <c:v>4.415821759255282</c:v>
                </c:pt>
                <c:pt idx="15825">
                  <c:v>4.416064814816723</c:v>
                </c:pt>
                <c:pt idx="15826">
                  <c:v>4.416307870370888</c:v>
                </c:pt>
                <c:pt idx="15827">
                  <c:v>4.4165509259250531</c:v>
                </c:pt>
                <c:pt idx="15828">
                  <c:v>4.4167939814792181</c:v>
                </c:pt>
                <c:pt idx="15829">
                  <c:v>4.4170370370333831</c:v>
                </c:pt>
                <c:pt idx="15830">
                  <c:v>4.4172800925948241</c:v>
                </c:pt>
                <c:pt idx="15831">
                  <c:v>4.4175231481489892</c:v>
                </c:pt>
                <c:pt idx="15832">
                  <c:v>4.4177662037031542</c:v>
                </c:pt>
                <c:pt idx="15833">
                  <c:v>4.4180092592573192</c:v>
                </c:pt>
                <c:pt idx="15834">
                  <c:v>4.4182523148114843</c:v>
                </c:pt>
                <c:pt idx="15835">
                  <c:v>4.4184953703729253</c:v>
                </c:pt>
                <c:pt idx="15836">
                  <c:v>4.4187384259270903</c:v>
                </c:pt>
                <c:pt idx="15837">
                  <c:v>4.4189814814812554</c:v>
                </c:pt>
                <c:pt idx="15838">
                  <c:v>4.4192245370354204</c:v>
                </c:pt>
                <c:pt idx="15839">
                  <c:v>4.4194675925895854</c:v>
                </c:pt>
                <c:pt idx="15840">
                  <c:v>4.4197106481510264</c:v>
                </c:pt>
                <c:pt idx="15841">
                  <c:v>4.4199537037051915</c:v>
                </c:pt>
                <c:pt idx="15842">
                  <c:v>4.4201967592593565</c:v>
                </c:pt>
                <c:pt idx="15843">
                  <c:v>4.4204398148135216</c:v>
                </c:pt>
                <c:pt idx="15844">
                  <c:v>4.4206828703676866</c:v>
                </c:pt>
                <c:pt idx="15845">
                  <c:v>4.4209259259218516</c:v>
                </c:pt>
                <c:pt idx="15846">
                  <c:v>4.4211689814832926</c:v>
                </c:pt>
                <c:pt idx="15847">
                  <c:v>4.4214120370374577</c:v>
                </c:pt>
                <c:pt idx="15848">
                  <c:v>4.4216550925916227</c:v>
                </c:pt>
                <c:pt idx="15849">
                  <c:v>4.4218981481457877</c:v>
                </c:pt>
                <c:pt idx="15850">
                  <c:v>4.4221412036999528</c:v>
                </c:pt>
                <c:pt idx="15851">
                  <c:v>4.4223842592613938</c:v>
                </c:pt>
                <c:pt idx="15852">
                  <c:v>4.4226273148155588</c:v>
                </c:pt>
                <c:pt idx="15853">
                  <c:v>4.4228703703697239</c:v>
                </c:pt>
                <c:pt idx="15854">
                  <c:v>4.4231134259238889</c:v>
                </c:pt>
                <c:pt idx="15855">
                  <c:v>4.4233564814780539</c:v>
                </c:pt>
                <c:pt idx="15856">
                  <c:v>4.4236111111089986</c:v>
                </c:pt>
                <c:pt idx="15857">
                  <c:v>4.4238541666631637</c:v>
                </c:pt>
                <c:pt idx="15858">
                  <c:v>4.4240972222246047</c:v>
                </c:pt>
                <c:pt idx="15859">
                  <c:v>4.4243402777787697</c:v>
                </c:pt>
                <c:pt idx="15860">
                  <c:v>4.4245833333329347</c:v>
                </c:pt>
                <c:pt idx="15861">
                  <c:v>4.4248263888870998</c:v>
                </c:pt>
                <c:pt idx="15862">
                  <c:v>4.4250694444412648</c:v>
                </c:pt>
                <c:pt idx="15863">
                  <c:v>4.4253125000027058</c:v>
                </c:pt>
                <c:pt idx="15864">
                  <c:v>4.4255555555568709</c:v>
                </c:pt>
                <c:pt idx="15865">
                  <c:v>4.4257986111110359</c:v>
                </c:pt>
                <c:pt idx="15866">
                  <c:v>4.4260416666652009</c:v>
                </c:pt>
                <c:pt idx="15867">
                  <c:v>4.426284722219366</c:v>
                </c:pt>
                <c:pt idx="15868">
                  <c:v>4.426527777780807</c:v>
                </c:pt>
                <c:pt idx="15869">
                  <c:v>4.426770833334972</c:v>
                </c:pt>
                <c:pt idx="15870">
                  <c:v>4.427013888889137</c:v>
                </c:pt>
                <c:pt idx="15871">
                  <c:v>4.4272569444433021</c:v>
                </c:pt>
                <c:pt idx="15872">
                  <c:v>4.4274999999974671</c:v>
                </c:pt>
                <c:pt idx="15873">
                  <c:v>4.4277430555516322</c:v>
                </c:pt>
                <c:pt idx="15874">
                  <c:v>4.4279861111130732</c:v>
                </c:pt>
                <c:pt idx="15875">
                  <c:v>4.4282291666672382</c:v>
                </c:pt>
                <c:pt idx="15876">
                  <c:v>4.4284722222214032</c:v>
                </c:pt>
                <c:pt idx="15877">
                  <c:v>4.4287152777755683</c:v>
                </c:pt>
                <c:pt idx="15878">
                  <c:v>4.4289583333297333</c:v>
                </c:pt>
                <c:pt idx="15879">
                  <c:v>4.4292013888911743</c:v>
                </c:pt>
                <c:pt idx="15880">
                  <c:v>4.4294444444453394</c:v>
                </c:pt>
                <c:pt idx="15881">
                  <c:v>4.4296874999995044</c:v>
                </c:pt>
                <c:pt idx="15882">
                  <c:v>4.4299305555536694</c:v>
                </c:pt>
                <c:pt idx="15883">
                  <c:v>4.4301736111078345</c:v>
                </c:pt>
                <c:pt idx="15884">
                  <c:v>4.4304166666692755</c:v>
                </c:pt>
                <c:pt idx="15885">
                  <c:v>4.4306597222234405</c:v>
                </c:pt>
                <c:pt idx="15886">
                  <c:v>4.4309027777776056</c:v>
                </c:pt>
                <c:pt idx="15887">
                  <c:v>4.4311458333317706</c:v>
                </c:pt>
                <c:pt idx="15888">
                  <c:v>4.4313888888859356</c:v>
                </c:pt>
                <c:pt idx="15889">
                  <c:v>4.4316319444473766</c:v>
                </c:pt>
                <c:pt idx="15890">
                  <c:v>4.4318750000015417</c:v>
                </c:pt>
                <c:pt idx="15891">
                  <c:v>4.4321180555557067</c:v>
                </c:pt>
                <c:pt idx="15892">
                  <c:v>4.4323611111098717</c:v>
                </c:pt>
                <c:pt idx="15893">
                  <c:v>4.4326041666640368</c:v>
                </c:pt>
                <c:pt idx="15894">
                  <c:v>4.4328472222182018</c:v>
                </c:pt>
                <c:pt idx="15895">
                  <c:v>4.4330902777796428</c:v>
                </c:pt>
                <c:pt idx="15896">
                  <c:v>4.4333333333338079</c:v>
                </c:pt>
                <c:pt idx="15897">
                  <c:v>4.4335763888879729</c:v>
                </c:pt>
                <c:pt idx="15898">
                  <c:v>4.4338194444421379</c:v>
                </c:pt>
                <c:pt idx="15899">
                  <c:v>4.434062499996303</c:v>
                </c:pt>
                <c:pt idx="15900">
                  <c:v>4.434305555557744</c:v>
                </c:pt>
                <c:pt idx="15901">
                  <c:v>4.434548611111909</c:v>
                </c:pt>
                <c:pt idx="15902">
                  <c:v>4.4347916666660741</c:v>
                </c:pt>
                <c:pt idx="15903">
                  <c:v>4.4350347222202391</c:v>
                </c:pt>
                <c:pt idx="15904">
                  <c:v>4.4352893518511838</c:v>
                </c:pt>
                <c:pt idx="15905">
                  <c:v>4.4355324074053488</c:v>
                </c:pt>
                <c:pt idx="15906">
                  <c:v>4.4357754629595139</c:v>
                </c:pt>
                <c:pt idx="15907">
                  <c:v>4.4360185185209549</c:v>
                </c:pt>
                <c:pt idx="15908">
                  <c:v>4.4362615740751199</c:v>
                </c:pt>
                <c:pt idx="15909">
                  <c:v>4.4365046296292849</c:v>
                </c:pt>
                <c:pt idx="15910">
                  <c:v>4.43674768518345</c:v>
                </c:pt>
                <c:pt idx="15911">
                  <c:v>4.436990740737615</c:v>
                </c:pt>
                <c:pt idx="15912">
                  <c:v>4.437233796299056</c:v>
                </c:pt>
                <c:pt idx="15913">
                  <c:v>4.437476851853221</c:v>
                </c:pt>
                <c:pt idx="15914">
                  <c:v>4.4377199074073861</c:v>
                </c:pt>
                <c:pt idx="15915">
                  <c:v>4.4379629629615511</c:v>
                </c:pt>
                <c:pt idx="15916">
                  <c:v>4.4382060185157162</c:v>
                </c:pt>
                <c:pt idx="15917">
                  <c:v>4.4384490740771572</c:v>
                </c:pt>
                <c:pt idx="15918">
                  <c:v>4.4386921296313222</c:v>
                </c:pt>
                <c:pt idx="15919">
                  <c:v>4.4389351851854872</c:v>
                </c:pt>
                <c:pt idx="15920">
                  <c:v>4.4391782407396523</c:v>
                </c:pt>
                <c:pt idx="15921">
                  <c:v>4.4394212962938173</c:v>
                </c:pt>
                <c:pt idx="15922">
                  <c:v>4.4396643518479824</c:v>
                </c:pt>
                <c:pt idx="15923">
                  <c:v>4.4399074074094234</c:v>
                </c:pt>
                <c:pt idx="15924">
                  <c:v>4.4401504629635884</c:v>
                </c:pt>
                <c:pt idx="15925">
                  <c:v>4.4403935185177534</c:v>
                </c:pt>
                <c:pt idx="15926">
                  <c:v>4.4406365740719185</c:v>
                </c:pt>
                <c:pt idx="15927">
                  <c:v>4.4408796296260835</c:v>
                </c:pt>
                <c:pt idx="15928">
                  <c:v>4.4411226851875245</c:v>
                </c:pt>
                <c:pt idx="15929">
                  <c:v>4.4413657407416895</c:v>
                </c:pt>
                <c:pt idx="15930">
                  <c:v>4.4416087962958546</c:v>
                </c:pt>
                <c:pt idx="15931">
                  <c:v>4.4418518518500196</c:v>
                </c:pt>
                <c:pt idx="15932">
                  <c:v>4.4420949074041847</c:v>
                </c:pt>
                <c:pt idx="15933">
                  <c:v>4.4423379629656257</c:v>
                </c:pt>
                <c:pt idx="15934">
                  <c:v>4.4425810185197907</c:v>
                </c:pt>
                <c:pt idx="15935">
                  <c:v>4.4428240740739557</c:v>
                </c:pt>
                <c:pt idx="15936">
                  <c:v>4.4430671296281208</c:v>
                </c:pt>
                <c:pt idx="15937">
                  <c:v>4.4433101851822858</c:v>
                </c:pt>
                <c:pt idx="15938">
                  <c:v>4.4435532407437268</c:v>
                </c:pt>
                <c:pt idx="15939">
                  <c:v>4.4437962962978919</c:v>
                </c:pt>
                <c:pt idx="15940">
                  <c:v>4.4440393518520569</c:v>
                </c:pt>
                <c:pt idx="15941">
                  <c:v>4.4442824074062219</c:v>
                </c:pt>
                <c:pt idx="15942">
                  <c:v>4.444525462960387</c:v>
                </c:pt>
                <c:pt idx="15943">
                  <c:v>4.444768518514552</c:v>
                </c:pt>
                <c:pt idx="15944">
                  <c:v>4.445011574075993</c:v>
                </c:pt>
                <c:pt idx="15945">
                  <c:v>4.445254629630158</c:v>
                </c:pt>
                <c:pt idx="15946">
                  <c:v>4.4454976851843231</c:v>
                </c:pt>
                <c:pt idx="15947">
                  <c:v>4.4457407407384881</c:v>
                </c:pt>
                <c:pt idx="15948">
                  <c:v>4.4459837962926532</c:v>
                </c:pt>
                <c:pt idx="15949">
                  <c:v>4.4462268518540942</c:v>
                </c:pt>
                <c:pt idx="15950">
                  <c:v>4.4464699074082592</c:v>
                </c:pt>
                <c:pt idx="15951">
                  <c:v>4.4467129629624242</c:v>
                </c:pt>
                <c:pt idx="15952">
                  <c:v>4.4469560185165893</c:v>
                </c:pt>
                <c:pt idx="15953">
                  <c:v>4.447210648147534</c:v>
                </c:pt>
                <c:pt idx="15954">
                  <c:v>4.447453703701699</c:v>
                </c:pt>
                <c:pt idx="15955">
                  <c:v>4.4476967592558641</c:v>
                </c:pt>
                <c:pt idx="15956">
                  <c:v>4.447939814817305</c:v>
                </c:pt>
                <c:pt idx="15957">
                  <c:v>4.4481828703714701</c:v>
                </c:pt>
                <c:pt idx="15958">
                  <c:v>4.4484259259256351</c:v>
                </c:pt>
                <c:pt idx="15959">
                  <c:v>4.4486689814798002</c:v>
                </c:pt>
                <c:pt idx="15960">
                  <c:v>4.4489120370339652</c:v>
                </c:pt>
                <c:pt idx="15961">
                  <c:v>4.4491550925954062</c:v>
                </c:pt>
                <c:pt idx="15962">
                  <c:v>4.4493981481495712</c:v>
                </c:pt>
                <c:pt idx="15963">
                  <c:v>4.4496412037037363</c:v>
                </c:pt>
                <c:pt idx="15964">
                  <c:v>4.4498842592579013</c:v>
                </c:pt>
                <c:pt idx="15965">
                  <c:v>4.4501273148120664</c:v>
                </c:pt>
                <c:pt idx="15966">
                  <c:v>4.4503703703735074</c:v>
                </c:pt>
                <c:pt idx="15967">
                  <c:v>4.4506134259276724</c:v>
                </c:pt>
                <c:pt idx="15968">
                  <c:v>4.4508564814818374</c:v>
                </c:pt>
                <c:pt idx="15969">
                  <c:v>4.4510995370360025</c:v>
                </c:pt>
                <c:pt idx="15970">
                  <c:v>4.4513425925901675</c:v>
                </c:pt>
                <c:pt idx="15971">
                  <c:v>4.4515856481443326</c:v>
                </c:pt>
                <c:pt idx="15972">
                  <c:v>4.4518287037057735</c:v>
                </c:pt>
                <c:pt idx="15973">
                  <c:v>4.4520717592599386</c:v>
                </c:pt>
                <c:pt idx="15974">
                  <c:v>4.4523148148141036</c:v>
                </c:pt>
                <c:pt idx="15975">
                  <c:v>4.4525578703682687</c:v>
                </c:pt>
                <c:pt idx="15976">
                  <c:v>4.4528009259224337</c:v>
                </c:pt>
                <c:pt idx="15977">
                  <c:v>4.4530439814838747</c:v>
                </c:pt>
                <c:pt idx="15978">
                  <c:v>4.4532870370380397</c:v>
                </c:pt>
                <c:pt idx="15979">
                  <c:v>4.4535300925922048</c:v>
                </c:pt>
                <c:pt idx="15980">
                  <c:v>4.4537731481463698</c:v>
                </c:pt>
                <c:pt idx="15981">
                  <c:v>4.4540162037005349</c:v>
                </c:pt>
                <c:pt idx="15982">
                  <c:v>4.4542592592619759</c:v>
                </c:pt>
                <c:pt idx="15983">
                  <c:v>4.4545023148161409</c:v>
                </c:pt>
                <c:pt idx="15984">
                  <c:v>4.4547453703703059</c:v>
                </c:pt>
                <c:pt idx="15985">
                  <c:v>4.454988425924471</c:v>
                </c:pt>
                <c:pt idx="15986">
                  <c:v>4.455231481478636</c:v>
                </c:pt>
                <c:pt idx="15987">
                  <c:v>4.455474537040077</c:v>
                </c:pt>
                <c:pt idx="15988">
                  <c:v>4.455717592594242</c:v>
                </c:pt>
                <c:pt idx="15989">
                  <c:v>4.4559606481484071</c:v>
                </c:pt>
                <c:pt idx="15990">
                  <c:v>4.4562037037025721</c:v>
                </c:pt>
                <c:pt idx="15991">
                  <c:v>4.4564467592567372</c:v>
                </c:pt>
                <c:pt idx="15992">
                  <c:v>4.4566898148109022</c:v>
                </c:pt>
                <c:pt idx="15993">
                  <c:v>4.4569328703723432</c:v>
                </c:pt>
                <c:pt idx="15994">
                  <c:v>4.4571759259265082</c:v>
                </c:pt>
                <c:pt idx="15995">
                  <c:v>4.4574189814806733</c:v>
                </c:pt>
                <c:pt idx="15996">
                  <c:v>4.4576620370348383</c:v>
                </c:pt>
                <c:pt idx="15997">
                  <c:v>4.4579050925890034</c:v>
                </c:pt>
                <c:pt idx="15998">
                  <c:v>4.4581481481504444</c:v>
                </c:pt>
                <c:pt idx="15999">
                  <c:v>4.4583912037046094</c:v>
                </c:pt>
                <c:pt idx="16000">
                  <c:v>4.4586342592587744</c:v>
                </c:pt>
                <c:pt idx="16001">
                  <c:v>4.4588888888897191</c:v>
                </c:pt>
                <c:pt idx="16002">
                  <c:v>4.4591319444438842</c:v>
                </c:pt>
                <c:pt idx="16003">
                  <c:v>4.4593749999980492</c:v>
                </c:pt>
                <c:pt idx="16004">
                  <c:v>4.4596180555522142</c:v>
                </c:pt>
                <c:pt idx="16005">
                  <c:v>4.4598611111136552</c:v>
                </c:pt>
                <c:pt idx="16006">
                  <c:v>4.4601041666678203</c:v>
                </c:pt>
                <c:pt idx="16007">
                  <c:v>4.4603472222219853</c:v>
                </c:pt>
                <c:pt idx="16008">
                  <c:v>4.4605902777761504</c:v>
                </c:pt>
                <c:pt idx="16009">
                  <c:v>4.4608333333303154</c:v>
                </c:pt>
                <c:pt idx="16010">
                  <c:v>4.4610763888917564</c:v>
                </c:pt>
                <c:pt idx="16011">
                  <c:v>4.4613194444459214</c:v>
                </c:pt>
                <c:pt idx="16012">
                  <c:v>4.4615625000000865</c:v>
                </c:pt>
                <c:pt idx="16013">
                  <c:v>4.4618055555542515</c:v>
                </c:pt>
                <c:pt idx="16014">
                  <c:v>4.4620486111084166</c:v>
                </c:pt>
                <c:pt idx="16015">
                  <c:v>4.4622916666625816</c:v>
                </c:pt>
                <c:pt idx="16016">
                  <c:v>4.4625347222240226</c:v>
                </c:pt>
                <c:pt idx="16017">
                  <c:v>4.4627777777781876</c:v>
                </c:pt>
                <c:pt idx="16018">
                  <c:v>4.4630208333323527</c:v>
                </c:pt>
                <c:pt idx="16019">
                  <c:v>4.4632638888865177</c:v>
                </c:pt>
                <c:pt idx="16020">
                  <c:v>4.4635069444406827</c:v>
                </c:pt>
                <c:pt idx="16021">
                  <c:v>4.4637500000021237</c:v>
                </c:pt>
                <c:pt idx="16022">
                  <c:v>4.4639930555562888</c:v>
                </c:pt>
                <c:pt idx="16023">
                  <c:v>4.4642361111104538</c:v>
                </c:pt>
                <c:pt idx="16024">
                  <c:v>4.4644791666646189</c:v>
                </c:pt>
                <c:pt idx="16025">
                  <c:v>4.4647222222187839</c:v>
                </c:pt>
                <c:pt idx="16026">
                  <c:v>4.4649652777802249</c:v>
                </c:pt>
                <c:pt idx="16027">
                  <c:v>4.4652083333343899</c:v>
                </c:pt>
                <c:pt idx="16028">
                  <c:v>4.465451388888555</c:v>
                </c:pt>
                <c:pt idx="16029">
                  <c:v>4.46569444444272</c:v>
                </c:pt>
                <c:pt idx="16030">
                  <c:v>4.4659374999968851</c:v>
                </c:pt>
                <c:pt idx="16031">
                  <c:v>4.466180555558326</c:v>
                </c:pt>
                <c:pt idx="16032">
                  <c:v>4.4664236111124911</c:v>
                </c:pt>
                <c:pt idx="16033">
                  <c:v>4.4666666666666561</c:v>
                </c:pt>
                <c:pt idx="16034">
                  <c:v>4.4669097222208212</c:v>
                </c:pt>
                <c:pt idx="16035">
                  <c:v>4.4671527777749862</c:v>
                </c:pt>
                <c:pt idx="16036">
                  <c:v>4.4673958333364272</c:v>
                </c:pt>
                <c:pt idx="16037">
                  <c:v>4.4676388888905922</c:v>
                </c:pt>
                <c:pt idx="16038">
                  <c:v>4.4678819444447573</c:v>
                </c:pt>
                <c:pt idx="16039">
                  <c:v>4.4681249999989223</c:v>
                </c:pt>
                <c:pt idx="16040">
                  <c:v>4.4683680555530874</c:v>
                </c:pt>
                <c:pt idx="16041">
                  <c:v>4.4686111111072524</c:v>
                </c:pt>
                <c:pt idx="16042">
                  <c:v>4.4688541666686934</c:v>
                </c:pt>
                <c:pt idx="16043">
                  <c:v>4.4690972222228584</c:v>
                </c:pt>
                <c:pt idx="16044">
                  <c:v>4.4693402777770235</c:v>
                </c:pt>
                <c:pt idx="16045">
                  <c:v>4.4695833333311885</c:v>
                </c:pt>
                <c:pt idx="16046">
                  <c:v>4.4698263888853536</c:v>
                </c:pt>
                <c:pt idx="16047">
                  <c:v>4.4700694444467945</c:v>
                </c:pt>
              </c:numCache>
            </c:numRef>
          </c:xVal>
          <c:yVal>
            <c:numRef>
              <c:f>'ventilation 2'!$G$2:$G$16049</c:f>
              <c:numCache>
                <c:formatCode>General</c:formatCode>
                <c:ptCount val="16048"/>
                <c:pt idx="0">
                  <c:v>6446.7</c:v>
                </c:pt>
                <c:pt idx="1">
                  <c:v>6465.6</c:v>
                </c:pt>
                <c:pt idx="2">
                  <c:v>6496.4</c:v>
                </c:pt>
                <c:pt idx="3">
                  <c:v>6467.7</c:v>
                </c:pt>
                <c:pt idx="4">
                  <c:v>6473.8</c:v>
                </c:pt>
                <c:pt idx="5">
                  <c:v>6454.3</c:v>
                </c:pt>
                <c:pt idx="6">
                  <c:v>6444.5</c:v>
                </c:pt>
                <c:pt idx="7">
                  <c:v>6439</c:v>
                </c:pt>
                <c:pt idx="8">
                  <c:v>6433.1</c:v>
                </c:pt>
                <c:pt idx="9">
                  <c:v>6419.9</c:v>
                </c:pt>
                <c:pt idx="10">
                  <c:v>6429.9</c:v>
                </c:pt>
                <c:pt idx="11">
                  <c:v>6400</c:v>
                </c:pt>
                <c:pt idx="12">
                  <c:v>6403.3</c:v>
                </c:pt>
                <c:pt idx="13">
                  <c:v>6415.4</c:v>
                </c:pt>
                <c:pt idx="14">
                  <c:v>6435.8</c:v>
                </c:pt>
                <c:pt idx="15">
                  <c:v>6404.8</c:v>
                </c:pt>
                <c:pt idx="16">
                  <c:v>6392.6</c:v>
                </c:pt>
                <c:pt idx="17">
                  <c:v>6392.3</c:v>
                </c:pt>
                <c:pt idx="18">
                  <c:v>6392.9</c:v>
                </c:pt>
                <c:pt idx="19">
                  <c:v>6382.8</c:v>
                </c:pt>
                <c:pt idx="20">
                  <c:v>6373.1</c:v>
                </c:pt>
                <c:pt idx="21">
                  <c:v>6388.5</c:v>
                </c:pt>
                <c:pt idx="22">
                  <c:v>6379.6</c:v>
                </c:pt>
                <c:pt idx="23">
                  <c:v>6367.5</c:v>
                </c:pt>
                <c:pt idx="24">
                  <c:v>6389.2</c:v>
                </c:pt>
                <c:pt idx="25">
                  <c:v>6330.1</c:v>
                </c:pt>
                <c:pt idx="26">
                  <c:v>6331.6</c:v>
                </c:pt>
                <c:pt idx="27">
                  <c:v>6334.2</c:v>
                </c:pt>
                <c:pt idx="28">
                  <c:v>6312</c:v>
                </c:pt>
                <c:pt idx="29">
                  <c:v>6329.5</c:v>
                </c:pt>
                <c:pt idx="30">
                  <c:v>6304</c:v>
                </c:pt>
                <c:pt idx="31">
                  <c:v>6285.4</c:v>
                </c:pt>
                <c:pt idx="32">
                  <c:v>6273.3</c:v>
                </c:pt>
                <c:pt idx="33">
                  <c:v>6293.2</c:v>
                </c:pt>
                <c:pt idx="34">
                  <c:v>6295.1</c:v>
                </c:pt>
                <c:pt idx="35">
                  <c:v>6308.4</c:v>
                </c:pt>
                <c:pt idx="36">
                  <c:v>6278.6</c:v>
                </c:pt>
                <c:pt idx="37">
                  <c:v>6305</c:v>
                </c:pt>
                <c:pt idx="38">
                  <c:v>6290.3</c:v>
                </c:pt>
                <c:pt idx="39">
                  <c:v>6304.8</c:v>
                </c:pt>
                <c:pt idx="40">
                  <c:v>6285.4</c:v>
                </c:pt>
                <c:pt idx="41">
                  <c:v>6280.1</c:v>
                </c:pt>
                <c:pt idx="42">
                  <c:v>6270.3</c:v>
                </c:pt>
                <c:pt idx="43">
                  <c:v>6282.8</c:v>
                </c:pt>
                <c:pt idx="44">
                  <c:v>6274.2</c:v>
                </c:pt>
                <c:pt idx="45">
                  <c:v>6275.7</c:v>
                </c:pt>
                <c:pt idx="46">
                  <c:v>6289.5</c:v>
                </c:pt>
                <c:pt idx="47">
                  <c:v>6261.4</c:v>
                </c:pt>
                <c:pt idx="48">
                  <c:v>6245.3</c:v>
                </c:pt>
                <c:pt idx="49">
                  <c:v>6250.6</c:v>
                </c:pt>
                <c:pt idx="50">
                  <c:v>6264.2</c:v>
                </c:pt>
                <c:pt idx="51">
                  <c:v>6248.1</c:v>
                </c:pt>
                <c:pt idx="52">
                  <c:v>6248.8</c:v>
                </c:pt>
                <c:pt idx="53">
                  <c:v>6273</c:v>
                </c:pt>
                <c:pt idx="54">
                  <c:v>6245.5</c:v>
                </c:pt>
                <c:pt idx="55">
                  <c:v>6255</c:v>
                </c:pt>
                <c:pt idx="56">
                  <c:v>6256.1</c:v>
                </c:pt>
                <c:pt idx="57">
                  <c:v>6248.4</c:v>
                </c:pt>
                <c:pt idx="58">
                  <c:v>6232.9</c:v>
                </c:pt>
                <c:pt idx="59">
                  <c:v>6238</c:v>
                </c:pt>
                <c:pt idx="60">
                  <c:v>6230.2</c:v>
                </c:pt>
                <c:pt idx="61">
                  <c:v>6220.4</c:v>
                </c:pt>
                <c:pt idx="62">
                  <c:v>6232.2</c:v>
                </c:pt>
                <c:pt idx="63">
                  <c:v>6230.2</c:v>
                </c:pt>
                <c:pt idx="64">
                  <c:v>6228.3</c:v>
                </c:pt>
                <c:pt idx="65">
                  <c:v>6226.2</c:v>
                </c:pt>
                <c:pt idx="66">
                  <c:v>6235.4</c:v>
                </c:pt>
                <c:pt idx="67">
                  <c:v>6214.3</c:v>
                </c:pt>
                <c:pt idx="68">
                  <c:v>6201.2</c:v>
                </c:pt>
                <c:pt idx="69">
                  <c:v>6207.1</c:v>
                </c:pt>
                <c:pt idx="70">
                  <c:v>6190</c:v>
                </c:pt>
                <c:pt idx="71">
                  <c:v>6183.1</c:v>
                </c:pt>
                <c:pt idx="72">
                  <c:v>6196.3</c:v>
                </c:pt>
                <c:pt idx="73">
                  <c:v>6180.3</c:v>
                </c:pt>
                <c:pt idx="74">
                  <c:v>6180.5</c:v>
                </c:pt>
                <c:pt idx="75">
                  <c:v>6174.6</c:v>
                </c:pt>
                <c:pt idx="76">
                  <c:v>6155.3</c:v>
                </c:pt>
                <c:pt idx="77">
                  <c:v>6195.5</c:v>
                </c:pt>
                <c:pt idx="78">
                  <c:v>6157.1</c:v>
                </c:pt>
                <c:pt idx="79">
                  <c:v>6182.5</c:v>
                </c:pt>
                <c:pt idx="80">
                  <c:v>6183.3</c:v>
                </c:pt>
                <c:pt idx="81">
                  <c:v>6150.9</c:v>
                </c:pt>
                <c:pt idx="82">
                  <c:v>6153.6</c:v>
                </c:pt>
                <c:pt idx="83">
                  <c:v>6133.7</c:v>
                </c:pt>
                <c:pt idx="84">
                  <c:v>6159.1</c:v>
                </c:pt>
                <c:pt idx="85">
                  <c:v>6147</c:v>
                </c:pt>
                <c:pt idx="86">
                  <c:v>6138.3</c:v>
                </c:pt>
                <c:pt idx="87">
                  <c:v>6136.2</c:v>
                </c:pt>
                <c:pt idx="88">
                  <c:v>6146.2</c:v>
                </c:pt>
                <c:pt idx="89">
                  <c:v>6116.9</c:v>
                </c:pt>
                <c:pt idx="90">
                  <c:v>6100.1</c:v>
                </c:pt>
                <c:pt idx="91">
                  <c:v>6113.8</c:v>
                </c:pt>
                <c:pt idx="92">
                  <c:v>6099.8</c:v>
                </c:pt>
                <c:pt idx="93">
                  <c:v>6079.6</c:v>
                </c:pt>
                <c:pt idx="94">
                  <c:v>6070.5</c:v>
                </c:pt>
                <c:pt idx="95">
                  <c:v>6076.2</c:v>
                </c:pt>
                <c:pt idx="96">
                  <c:v>6063.3</c:v>
                </c:pt>
                <c:pt idx="97">
                  <c:v>6077.4</c:v>
                </c:pt>
                <c:pt idx="98">
                  <c:v>6048.5</c:v>
                </c:pt>
                <c:pt idx="99">
                  <c:v>6060.3</c:v>
                </c:pt>
                <c:pt idx="100">
                  <c:v>6053.4</c:v>
                </c:pt>
                <c:pt idx="101">
                  <c:v>6054.6</c:v>
                </c:pt>
                <c:pt idx="102">
                  <c:v>6029.2</c:v>
                </c:pt>
                <c:pt idx="103">
                  <c:v>6023.4</c:v>
                </c:pt>
                <c:pt idx="104">
                  <c:v>6054.3</c:v>
                </c:pt>
                <c:pt idx="105">
                  <c:v>6023.3</c:v>
                </c:pt>
                <c:pt idx="106">
                  <c:v>6039.1</c:v>
                </c:pt>
                <c:pt idx="107">
                  <c:v>6022.1</c:v>
                </c:pt>
                <c:pt idx="108">
                  <c:v>6048.6</c:v>
                </c:pt>
                <c:pt idx="109">
                  <c:v>6040.5</c:v>
                </c:pt>
                <c:pt idx="110">
                  <c:v>5999.7</c:v>
                </c:pt>
                <c:pt idx="111">
                  <c:v>5977.6</c:v>
                </c:pt>
                <c:pt idx="112">
                  <c:v>5999.8</c:v>
                </c:pt>
                <c:pt idx="113">
                  <c:v>6006.8</c:v>
                </c:pt>
                <c:pt idx="114">
                  <c:v>5979.9</c:v>
                </c:pt>
                <c:pt idx="115">
                  <c:v>6006.6</c:v>
                </c:pt>
                <c:pt idx="116">
                  <c:v>5971.3</c:v>
                </c:pt>
                <c:pt idx="117">
                  <c:v>5979</c:v>
                </c:pt>
                <c:pt idx="118">
                  <c:v>5963</c:v>
                </c:pt>
                <c:pt idx="119">
                  <c:v>5966.6</c:v>
                </c:pt>
                <c:pt idx="120">
                  <c:v>5977.4</c:v>
                </c:pt>
                <c:pt idx="121">
                  <c:v>5949</c:v>
                </c:pt>
                <c:pt idx="122">
                  <c:v>5949</c:v>
                </c:pt>
                <c:pt idx="123">
                  <c:v>5950</c:v>
                </c:pt>
                <c:pt idx="124">
                  <c:v>5946</c:v>
                </c:pt>
                <c:pt idx="125">
                  <c:v>5956.1</c:v>
                </c:pt>
                <c:pt idx="126">
                  <c:v>5972.7</c:v>
                </c:pt>
                <c:pt idx="127">
                  <c:v>5951.9</c:v>
                </c:pt>
                <c:pt idx="128">
                  <c:v>5941.7</c:v>
                </c:pt>
                <c:pt idx="129">
                  <c:v>5968.1</c:v>
                </c:pt>
                <c:pt idx="130">
                  <c:v>5961.4</c:v>
                </c:pt>
                <c:pt idx="131">
                  <c:v>5936.9</c:v>
                </c:pt>
                <c:pt idx="132">
                  <c:v>5940.8</c:v>
                </c:pt>
                <c:pt idx="133">
                  <c:v>5931.2</c:v>
                </c:pt>
                <c:pt idx="134">
                  <c:v>5900.3</c:v>
                </c:pt>
                <c:pt idx="135">
                  <c:v>5943.7</c:v>
                </c:pt>
                <c:pt idx="136">
                  <c:v>5920.9</c:v>
                </c:pt>
                <c:pt idx="137">
                  <c:v>5899.2</c:v>
                </c:pt>
                <c:pt idx="138">
                  <c:v>5902.1</c:v>
                </c:pt>
                <c:pt idx="139">
                  <c:v>5871.6</c:v>
                </c:pt>
                <c:pt idx="140">
                  <c:v>5872.4</c:v>
                </c:pt>
                <c:pt idx="141">
                  <c:v>5871</c:v>
                </c:pt>
                <c:pt idx="142">
                  <c:v>5825.1</c:v>
                </c:pt>
                <c:pt idx="143">
                  <c:v>5827.4</c:v>
                </c:pt>
                <c:pt idx="144">
                  <c:v>5825.9</c:v>
                </c:pt>
                <c:pt idx="145">
                  <c:v>5841.4</c:v>
                </c:pt>
                <c:pt idx="146">
                  <c:v>5812.7</c:v>
                </c:pt>
                <c:pt idx="147">
                  <c:v>5828.1</c:v>
                </c:pt>
                <c:pt idx="148">
                  <c:v>5814.4</c:v>
                </c:pt>
                <c:pt idx="149">
                  <c:v>5811.8</c:v>
                </c:pt>
                <c:pt idx="150">
                  <c:v>5786.5</c:v>
                </c:pt>
                <c:pt idx="151">
                  <c:v>5764.1</c:v>
                </c:pt>
                <c:pt idx="152">
                  <c:v>5793.3</c:v>
                </c:pt>
                <c:pt idx="153">
                  <c:v>5779.1</c:v>
                </c:pt>
                <c:pt idx="154">
                  <c:v>5789.5</c:v>
                </c:pt>
                <c:pt idx="155">
                  <c:v>5744.9</c:v>
                </c:pt>
                <c:pt idx="156">
                  <c:v>5745.1</c:v>
                </c:pt>
                <c:pt idx="157">
                  <c:v>5755.1</c:v>
                </c:pt>
                <c:pt idx="158">
                  <c:v>5743.5</c:v>
                </c:pt>
                <c:pt idx="159">
                  <c:v>5741.6</c:v>
                </c:pt>
                <c:pt idx="160">
                  <c:v>5744.3</c:v>
                </c:pt>
                <c:pt idx="161">
                  <c:v>5735.9</c:v>
                </c:pt>
                <c:pt idx="162">
                  <c:v>5733.7</c:v>
                </c:pt>
                <c:pt idx="163">
                  <c:v>5732.4</c:v>
                </c:pt>
                <c:pt idx="164">
                  <c:v>5698.6</c:v>
                </c:pt>
                <c:pt idx="165">
                  <c:v>5713.3</c:v>
                </c:pt>
                <c:pt idx="166">
                  <c:v>5707.7</c:v>
                </c:pt>
                <c:pt idx="167">
                  <c:v>5723.2</c:v>
                </c:pt>
                <c:pt idx="168">
                  <c:v>5711.2</c:v>
                </c:pt>
                <c:pt idx="169">
                  <c:v>5683.5</c:v>
                </c:pt>
                <c:pt idx="170">
                  <c:v>5708.4</c:v>
                </c:pt>
                <c:pt idx="171">
                  <c:v>5686</c:v>
                </c:pt>
                <c:pt idx="172">
                  <c:v>5704.1</c:v>
                </c:pt>
                <c:pt idx="173">
                  <c:v>5662.8</c:v>
                </c:pt>
                <c:pt idx="174">
                  <c:v>5665.5</c:v>
                </c:pt>
                <c:pt idx="175">
                  <c:v>5683.5</c:v>
                </c:pt>
                <c:pt idx="176">
                  <c:v>5662.2</c:v>
                </c:pt>
                <c:pt idx="177">
                  <c:v>5661.2</c:v>
                </c:pt>
                <c:pt idx="178">
                  <c:v>5660.6</c:v>
                </c:pt>
                <c:pt idx="179">
                  <c:v>5700.9</c:v>
                </c:pt>
                <c:pt idx="180">
                  <c:v>5685.6</c:v>
                </c:pt>
                <c:pt idx="181">
                  <c:v>5663.2</c:v>
                </c:pt>
                <c:pt idx="182">
                  <c:v>5652.9</c:v>
                </c:pt>
                <c:pt idx="183">
                  <c:v>5635</c:v>
                </c:pt>
                <c:pt idx="184">
                  <c:v>5634.2</c:v>
                </c:pt>
                <c:pt idx="185">
                  <c:v>5629.7</c:v>
                </c:pt>
                <c:pt idx="186">
                  <c:v>5627.2</c:v>
                </c:pt>
                <c:pt idx="187">
                  <c:v>5622</c:v>
                </c:pt>
                <c:pt idx="188">
                  <c:v>5617.7</c:v>
                </c:pt>
                <c:pt idx="189">
                  <c:v>5595.9</c:v>
                </c:pt>
                <c:pt idx="190">
                  <c:v>5607.3</c:v>
                </c:pt>
                <c:pt idx="191">
                  <c:v>5588.4</c:v>
                </c:pt>
                <c:pt idx="192">
                  <c:v>5614.5</c:v>
                </c:pt>
                <c:pt idx="193">
                  <c:v>5568.6</c:v>
                </c:pt>
                <c:pt idx="194">
                  <c:v>5567.3</c:v>
                </c:pt>
                <c:pt idx="195">
                  <c:v>5565.7</c:v>
                </c:pt>
                <c:pt idx="196">
                  <c:v>5571.5</c:v>
                </c:pt>
                <c:pt idx="197">
                  <c:v>5568.8</c:v>
                </c:pt>
                <c:pt idx="198">
                  <c:v>5564</c:v>
                </c:pt>
                <c:pt idx="199">
                  <c:v>5540</c:v>
                </c:pt>
                <c:pt idx="200">
                  <c:v>5511.1</c:v>
                </c:pt>
                <c:pt idx="201">
                  <c:v>5533.4</c:v>
                </c:pt>
                <c:pt idx="202">
                  <c:v>5534.6</c:v>
                </c:pt>
                <c:pt idx="203">
                  <c:v>5523.8</c:v>
                </c:pt>
                <c:pt idx="204">
                  <c:v>5504</c:v>
                </c:pt>
                <c:pt idx="205">
                  <c:v>5537.5</c:v>
                </c:pt>
                <c:pt idx="206">
                  <c:v>5510.7</c:v>
                </c:pt>
                <c:pt idx="207">
                  <c:v>5516.1</c:v>
                </c:pt>
                <c:pt idx="208">
                  <c:v>5500.7</c:v>
                </c:pt>
                <c:pt idx="209">
                  <c:v>5529.2</c:v>
                </c:pt>
                <c:pt idx="210">
                  <c:v>5542.4</c:v>
                </c:pt>
                <c:pt idx="211">
                  <c:v>5536.2</c:v>
                </c:pt>
                <c:pt idx="212">
                  <c:v>5496.8</c:v>
                </c:pt>
                <c:pt idx="213">
                  <c:v>5506.2</c:v>
                </c:pt>
                <c:pt idx="214">
                  <c:v>5523.6</c:v>
                </c:pt>
                <c:pt idx="215">
                  <c:v>5522.1</c:v>
                </c:pt>
                <c:pt idx="216">
                  <c:v>5495.1</c:v>
                </c:pt>
                <c:pt idx="217">
                  <c:v>5510.3</c:v>
                </c:pt>
                <c:pt idx="218">
                  <c:v>5496.3</c:v>
                </c:pt>
                <c:pt idx="219">
                  <c:v>5491.7</c:v>
                </c:pt>
                <c:pt idx="220">
                  <c:v>5466.5</c:v>
                </c:pt>
                <c:pt idx="221">
                  <c:v>5489.8</c:v>
                </c:pt>
                <c:pt idx="222">
                  <c:v>5465.1</c:v>
                </c:pt>
                <c:pt idx="223">
                  <c:v>5456.4</c:v>
                </c:pt>
                <c:pt idx="224">
                  <c:v>5484.5</c:v>
                </c:pt>
                <c:pt idx="225">
                  <c:v>5471.9</c:v>
                </c:pt>
                <c:pt idx="226">
                  <c:v>5477.9</c:v>
                </c:pt>
                <c:pt idx="227">
                  <c:v>5457</c:v>
                </c:pt>
                <c:pt idx="228">
                  <c:v>5448.5</c:v>
                </c:pt>
                <c:pt idx="229">
                  <c:v>5447.5</c:v>
                </c:pt>
                <c:pt idx="230">
                  <c:v>5438.9</c:v>
                </c:pt>
                <c:pt idx="231">
                  <c:v>5434.5</c:v>
                </c:pt>
                <c:pt idx="232">
                  <c:v>5401.9</c:v>
                </c:pt>
                <c:pt idx="233">
                  <c:v>5395.6</c:v>
                </c:pt>
                <c:pt idx="234">
                  <c:v>5405.9</c:v>
                </c:pt>
                <c:pt idx="235">
                  <c:v>5412.6</c:v>
                </c:pt>
                <c:pt idx="236">
                  <c:v>5398.7</c:v>
                </c:pt>
                <c:pt idx="237">
                  <c:v>5392.9</c:v>
                </c:pt>
                <c:pt idx="238">
                  <c:v>5350.9</c:v>
                </c:pt>
                <c:pt idx="239">
                  <c:v>5353.7</c:v>
                </c:pt>
                <c:pt idx="240">
                  <c:v>5351.3</c:v>
                </c:pt>
                <c:pt idx="241">
                  <c:v>5340.8</c:v>
                </c:pt>
                <c:pt idx="242">
                  <c:v>5353.2</c:v>
                </c:pt>
                <c:pt idx="243">
                  <c:v>5336.3</c:v>
                </c:pt>
                <c:pt idx="244">
                  <c:v>5361.5</c:v>
                </c:pt>
                <c:pt idx="245">
                  <c:v>5350.2</c:v>
                </c:pt>
                <c:pt idx="246">
                  <c:v>5323.4</c:v>
                </c:pt>
                <c:pt idx="247">
                  <c:v>5316.6</c:v>
                </c:pt>
                <c:pt idx="248">
                  <c:v>5316.1</c:v>
                </c:pt>
                <c:pt idx="249">
                  <c:v>5306.6</c:v>
                </c:pt>
                <c:pt idx="250">
                  <c:v>5321.1</c:v>
                </c:pt>
                <c:pt idx="251">
                  <c:v>5303</c:v>
                </c:pt>
                <c:pt idx="252">
                  <c:v>5295.8</c:v>
                </c:pt>
                <c:pt idx="253">
                  <c:v>5284.3</c:v>
                </c:pt>
                <c:pt idx="254">
                  <c:v>5311.7</c:v>
                </c:pt>
                <c:pt idx="255">
                  <c:v>5312.1</c:v>
                </c:pt>
                <c:pt idx="256">
                  <c:v>5317.9</c:v>
                </c:pt>
                <c:pt idx="257">
                  <c:v>5321</c:v>
                </c:pt>
                <c:pt idx="258">
                  <c:v>5320.2</c:v>
                </c:pt>
                <c:pt idx="259">
                  <c:v>5304</c:v>
                </c:pt>
                <c:pt idx="260">
                  <c:v>5338.6</c:v>
                </c:pt>
                <c:pt idx="261">
                  <c:v>5324.9</c:v>
                </c:pt>
                <c:pt idx="262">
                  <c:v>5296.7</c:v>
                </c:pt>
                <c:pt idx="263">
                  <c:v>5295.9</c:v>
                </c:pt>
                <c:pt idx="264">
                  <c:v>5291.5</c:v>
                </c:pt>
                <c:pt idx="265">
                  <c:v>5276.9</c:v>
                </c:pt>
                <c:pt idx="266">
                  <c:v>5293</c:v>
                </c:pt>
                <c:pt idx="267">
                  <c:v>5263.4</c:v>
                </c:pt>
                <c:pt idx="268">
                  <c:v>5253.2</c:v>
                </c:pt>
                <c:pt idx="269">
                  <c:v>5255.6</c:v>
                </c:pt>
                <c:pt idx="270">
                  <c:v>5272.1</c:v>
                </c:pt>
                <c:pt idx="271">
                  <c:v>5245.3</c:v>
                </c:pt>
                <c:pt idx="272">
                  <c:v>5267.1</c:v>
                </c:pt>
                <c:pt idx="273">
                  <c:v>5271.7</c:v>
                </c:pt>
                <c:pt idx="274">
                  <c:v>5256.8</c:v>
                </c:pt>
                <c:pt idx="275">
                  <c:v>5271.5</c:v>
                </c:pt>
                <c:pt idx="276">
                  <c:v>5262.6</c:v>
                </c:pt>
                <c:pt idx="277">
                  <c:v>5234.7</c:v>
                </c:pt>
                <c:pt idx="278">
                  <c:v>5230.8999999999996</c:v>
                </c:pt>
                <c:pt idx="279">
                  <c:v>5214.1000000000004</c:v>
                </c:pt>
                <c:pt idx="280">
                  <c:v>5222.3</c:v>
                </c:pt>
                <c:pt idx="281">
                  <c:v>5221.3999999999996</c:v>
                </c:pt>
                <c:pt idx="282">
                  <c:v>5221.8</c:v>
                </c:pt>
                <c:pt idx="283">
                  <c:v>5182.7</c:v>
                </c:pt>
                <c:pt idx="284">
                  <c:v>5183.5</c:v>
                </c:pt>
                <c:pt idx="285">
                  <c:v>5167.1000000000004</c:v>
                </c:pt>
                <c:pt idx="286">
                  <c:v>5161</c:v>
                </c:pt>
                <c:pt idx="287">
                  <c:v>5167.3999999999996</c:v>
                </c:pt>
                <c:pt idx="288">
                  <c:v>5166.2</c:v>
                </c:pt>
                <c:pt idx="289">
                  <c:v>5172.1000000000004</c:v>
                </c:pt>
                <c:pt idx="290">
                  <c:v>5155</c:v>
                </c:pt>
                <c:pt idx="291">
                  <c:v>5146.6000000000004</c:v>
                </c:pt>
                <c:pt idx="292">
                  <c:v>5155.8999999999996</c:v>
                </c:pt>
                <c:pt idx="293">
                  <c:v>5157.1000000000004</c:v>
                </c:pt>
                <c:pt idx="294">
                  <c:v>5157.8999999999996</c:v>
                </c:pt>
                <c:pt idx="295">
                  <c:v>5155</c:v>
                </c:pt>
                <c:pt idx="296">
                  <c:v>5138.3</c:v>
                </c:pt>
                <c:pt idx="297">
                  <c:v>5133.7</c:v>
                </c:pt>
                <c:pt idx="298">
                  <c:v>5137.5</c:v>
                </c:pt>
                <c:pt idx="299">
                  <c:v>5128.6000000000004</c:v>
                </c:pt>
                <c:pt idx="300">
                  <c:v>5113.2</c:v>
                </c:pt>
                <c:pt idx="301">
                  <c:v>5118.7</c:v>
                </c:pt>
                <c:pt idx="302">
                  <c:v>5126.5</c:v>
                </c:pt>
                <c:pt idx="303">
                  <c:v>5120.6000000000004</c:v>
                </c:pt>
                <c:pt idx="304">
                  <c:v>5107.7</c:v>
                </c:pt>
                <c:pt idx="305">
                  <c:v>5117.7</c:v>
                </c:pt>
                <c:pt idx="306">
                  <c:v>5133.2</c:v>
                </c:pt>
                <c:pt idx="307">
                  <c:v>5125</c:v>
                </c:pt>
                <c:pt idx="308">
                  <c:v>5106</c:v>
                </c:pt>
                <c:pt idx="309">
                  <c:v>5104.7</c:v>
                </c:pt>
                <c:pt idx="310">
                  <c:v>5114.8</c:v>
                </c:pt>
                <c:pt idx="311">
                  <c:v>5101.3999999999996</c:v>
                </c:pt>
                <c:pt idx="312">
                  <c:v>5089.7</c:v>
                </c:pt>
                <c:pt idx="313">
                  <c:v>5084.7</c:v>
                </c:pt>
                <c:pt idx="314">
                  <c:v>5075.2</c:v>
                </c:pt>
                <c:pt idx="315">
                  <c:v>5048.3999999999996</c:v>
                </c:pt>
                <c:pt idx="316">
                  <c:v>5055.1000000000004</c:v>
                </c:pt>
                <c:pt idx="317">
                  <c:v>5059.1000000000004</c:v>
                </c:pt>
                <c:pt idx="318">
                  <c:v>5056.7</c:v>
                </c:pt>
                <c:pt idx="319">
                  <c:v>5033.8999999999996</c:v>
                </c:pt>
                <c:pt idx="320">
                  <c:v>5031</c:v>
                </c:pt>
                <c:pt idx="321">
                  <c:v>5026.2</c:v>
                </c:pt>
                <c:pt idx="322">
                  <c:v>5012.2</c:v>
                </c:pt>
                <c:pt idx="323">
                  <c:v>5010.3</c:v>
                </c:pt>
                <c:pt idx="324">
                  <c:v>4998.3999999999996</c:v>
                </c:pt>
                <c:pt idx="325">
                  <c:v>4994.7</c:v>
                </c:pt>
                <c:pt idx="326">
                  <c:v>4982.8</c:v>
                </c:pt>
                <c:pt idx="327">
                  <c:v>4984</c:v>
                </c:pt>
                <c:pt idx="328">
                  <c:v>4996.8999999999996</c:v>
                </c:pt>
                <c:pt idx="329">
                  <c:v>4994.8999999999996</c:v>
                </c:pt>
                <c:pt idx="330">
                  <c:v>5001</c:v>
                </c:pt>
                <c:pt idx="331">
                  <c:v>4989.3999999999996</c:v>
                </c:pt>
                <c:pt idx="332">
                  <c:v>4987.7</c:v>
                </c:pt>
                <c:pt idx="333">
                  <c:v>5002.1000000000004</c:v>
                </c:pt>
                <c:pt idx="334">
                  <c:v>5014.2</c:v>
                </c:pt>
                <c:pt idx="335">
                  <c:v>4992.8999999999996</c:v>
                </c:pt>
                <c:pt idx="336">
                  <c:v>5007.1000000000004</c:v>
                </c:pt>
                <c:pt idx="337">
                  <c:v>5000.6000000000004</c:v>
                </c:pt>
                <c:pt idx="338">
                  <c:v>5000.2</c:v>
                </c:pt>
                <c:pt idx="339">
                  <c:v>5000.7</c:v>
                </c:pt>
                <c:pt idx="340">
                  <c:v>4994.8</c:v>
                </c:pt>
                <c:pt idx="341">
                  <c:v>4990.6000000000004</c:v>
                </c:pt>
                <c:pt idx="342">
                  <c:v>4991.3999999999996</c:v>
                </c:pt>
                <c:pt idx="343">
                  <c:v>5007.1000000000004</c:v>
                </c:pt>
                <c:pt idx="344">
                  <c:v>4993.3</c:v>
                </c:pt>
                <c:pt idx="345">
                  <c:v>4997.8999999999996</c:v>
                </c:pt>
                <c:pt idx="346">
                  <c:v>4984.8</c:v>
                </c:pt>
                <c:pt idx="347">
                  <c:v>4964.3</c:v>
                </c:pt>
                <c:pt idx="348">
                  <c:v>4945.8</c:v>
                </c:pt>
                <c:pt idx="349">
                  <c:v>4948.5</c:v>
                </c:pt>
                <c:pt idx="350">
                  <c:v>4936</c:v>
                </c:pt>
                <c:pt idx="351">
                  <c:v>4953.6000000000004</c:v>
                </c:pt>
                <c:pt idx="352">
                  <c:v>4927.2</c:v>
                </c:pt>
                <c:pt idx="353">
                  <c:v>4924.7</c:v>
                </c:pt>
                <c:pt idx="354">
                  <c:v>4921.3999999999996</c:v>
                </c:pt>
                <c:pt idx="355">
                  <c:v>4926.8999999999996</c:v>
                </c:pt>
                <c:pt idx="356">
                  <c:v>4923.5</c:v>
                </c:pt>
                <c:pt idx="357">
                  <c:v>4916.8</c:v>
                </c:pt>
                <c:pt idx="358">
                  <c:v>4905.7</c:v>
                </c:pt>
                <c:pt idx="359">
                  <c:v>4891.8999999999996</c:v>
                </c:pt>
                <c:pt idx="360">
                  <c:v>4878.7</c:v>
                </c:pt>
                <c:pt idx="361">
                  <c:v>4871.6000000000004</c:v>
                </c:pt>
                <c:pt idx="362">
                  <c:v>4846.8999999999996</c:v>
                </c:pt>
                <c:pt idx="363">
                  <c:v>4862.7</c:v>
                </c:pt>
                <c:pt idx="364">
                  <c:v>4849.1000000000004</c:v>
                </c:pt>
                <c:pt idx="365">
                  <c:v>4864.3999999999996</c:v>
                </c:pt>
                <c:pt idx="366">
                  <c:v>4862.7</c:v>
                </c:pt>
                <c:pt idx="367">
                  <c:v>4850.8999999999996</c:v>
                </c:pt>
                <c:pt idx="368">
                  <c:v>4828.3</c:v>
                </c:pt>
                <c:pt idx="369">
                  <c:v>4822.3999999999996</c:v>
                </c:pt>
                <c:pt idx="370">
                  <c:v>4811.3</c:v>
                </c:pt>
                <c:pt idx="371">
                  <c:v>4805.5</c:v>
                </c:pt>
                <c:pt idx="372">
                  <c:v>4803.7</c:v>
                </c:pt>
                <c:pt idx="373">
                  <c:v>4799.3</c:v>
                </c:pt>
                <c:pt idx="374">
                  <c:v>4783.8</c:v>
                </c:pt>
                <c:pt idx="375">
                  <c:v>4774.6000000000004</c:v>
                </c:pt>
                <c:pt idx="376">
                  <c:v>4758.6000000000004</c:v>
                </c:pt>
                <c:pt idx="377">
                  <c:v>4740.7</c:v>
                </c:pt>
                <c:pt idx="378">
                  <c:v>4732.1000000000004</c:v>
                </c:pt>
                <c:pt idx="379">
                  <c:v>4719.2</c:v>
                </c:pt>
                <c:pt idx="380">
                  <c:v>4716</c:v>
                </c:pt>
                <c:pt idx="381">
                  <c:v>4699.2</c:v>
                </c:pt>
                <c:pt idx="382">
                  <c:v>4697.2</c:v>
                </c:pt>
                <c:pt idx="383">
                  <c:v>4691.3</c:v>
                </c:pt>
                <c:pt idx="384">
                  <c:v>4670.8999999999996</c:v>
                </c:pt>
                <c:pt idx="385">
                  <c:v>4677.6000000000004</c:v>
                </c:pt>
                <c:pt idx="386">
                  <c:v>4674</c:v>
                </c:pt>
                <c:pt idx="387">
                  <c:v>4665.6000000000004</c:v>
                </c:pt>
                <c:pt idx="388">
                  <c:v>4657.8</c:v>
                </c:pt>
                <c:pt idx="389">
                  <c:v>4653.7</c:v>
                </c:pt>
                <c:pt idx="390">
                  <c:v>4651.8999999999996</c:v>
                </c:pt>
                <c:pt idx="391">
                  <c:v>4649.7</c:v>
                </c:pt>
                <c:pt idx="392">
                  <c:v>4650.3999999999996</c:v>
                </c:pt>
                <c:pt idx="393">
                  <c:v>4646.5</c:v>
                </c:pt>
                <c:pt idx="394">
                  <c:v>4654.1000000000004</c:v>
                </c:pt>
                <c:pt idx="395">
                  <c:v>4662.7</c:v>
                </c:pt>
                <c:pt idx="396">
                  <c:v>4666.3</c:v>
                </c:pt>
                <c:pt idx="397">
                  <c:v>4660.2</c:v>
                </c:pt>
                <c:pt idx="398">
                  <c:v>4653.8</c:v>
                </c:pt>
                <c:pt idx="399">
                  <c:v>4650.1000000000004</c:v>
                </c:pt>
                <c:pt idx="400">
                  <c:v>4646</c:v>
                </c:pt>
                <c:pt idx="401">
                  <c:v>4640.3</c:v>
                </c:pt>
                <c:pt idx="402">
                  <c:v>4644.7</c:v>
                </c:pt>
                <c:pt idx="403">
                  <c:v>4632.8999999999996</c:v>
                </c:pt>
                <c:pt idx="404">
                  <c:v>4645.5</c:v>
                </c:pt>
                <c:pt idx="405">
                  <c:v>4650.8999999999996</c:v>
                </c:pt>
                <c:pt idx="406">
                  <c:v>4637.5</c:v>
                </c:pt>
                <c:pt idx="407">
                  <c:v>4638.7</c:v>
                </c:pt>
                <c:pt idx="408">
                  <c:v>4631</c:v>
                </c:pt>
                <c:pt idx="409">
                  <c:v>4643.3999999999996</c:v>
                </c:pt>
                <c:pt idx="410">
                  <c:v>4623.3</c:v>
                </c:pt>
                <c:pt idx="411">
                  <c:v>4621.3999999999996</c:v>
                </c:pt>
                <c:pt idx="412">
                  <c:v>4613.8999999999996</c:v>
                </c:pt>
                <c:pt idx="413">
                  <c:v>4613.2</c:v>
                </c:pt>
                <c:pt idx="414">
                  <c:v>4629.7</c:v>
                </c:pt>
                <c:pt idx="415">
                  <c:v>4627.2</c:v>
                </c:pt>
                <c:pt idx="416">
                  <c:v>4614.5</c:v>
                </c:pt>
                <c:pt idx="417">
                  <c:v>4604.1000000000004</c:v>
                </c:pt>
                <c:pt idx="418">
                  <c:v>4615.7</c:v>
                </c:pt>
                <c:pt idx="419">
                  <c:v>4600.2</c:v>
                </c:pt>
                <c:pt idx="420">
                  <c:v>4590.8</c:v>
                </c:pt>
                <c:pt idx="421">
                  <c:v>4580.7</c:v>
                </c:pt>
                <c:pt idx="422">
                  <c:v>4579.8999999999996</c:v>
                </c:pt>
                <c:pt idx="423">
                  <c:v>4575</c:v>
                </c:pt>
                <c:pt idx="424">
                  <c:v>4570.7</c:v>
                </c:pt>
                <c:pt idx="425">
                  <c:v>4573.8</c:v>
                </c:pt>
                <c:pt idx="426">
                  <c:v>4569.6000000000004</c:v>
                </c:pt>
                <c:pt idx="427">
                  <c:v>4563.8</c:v>
                </c:pt>
                <c:pt idx="428">
                  <c:v>4551.8999999999996</c:v>
                </c:pt>
                <c:pt idx="429">
                  <c:v>4549</c:v>
                </c:pt>
                <c:pt idx="430">
                  <c:v>4552.8999999999996</c:v>
                </c:pt>
                <c:pt idx="431">
                  <c:v>4537.3</c:v>
                </c:pt>
                <c:pt idx="432">
                  <c:v>4535.2</c:v>
                </c:pt>
                <c:pt idx="433">
                  <c:v>4541.3</c:v>
                </c:pt>
                <c:pt idx="434">
                  <c:v>4529.2</c:v>
                </c:pt>
                <c:pt idx="435">
                  <c:v>4538.2</c:v>
                </c:pt>
                <c:pt idx="436">
                  <c:v>4567.3</c:v>
                </c:pt>
                <c:pt idx="437">
                  <c:v>4555</c:v>
                </c:pt>
                <c:pt idx="438">
                  <c:v>4537.5</c:v>
                </c:pt>
                <c:pt idx="439">
                  <c:v>4542.2</c:v>
                </c:pt>
                <c:pt idx="440">
                  <c:v>4532.1000000000004</c:v>
                </c:pt>
                <c:pt idx="441">
                  <c:v>4533.3999999999996</c:v>
                </c:pt>
                <c:pt idx="442">
                  <c:v>4544.3999999999996</c:v>
                </c:pt>
                <c:pt idx="443">
                  <c:v>4545.3</c:v>
                </c:pt>
                <c:pt idx="444">
                  <c:v>4557</c:v>
                </c:pt>
                <c:pt idx="445">
                  <c:v>4560.7</c:v>
                </c:pt>
                <c:pt idx="446">
                  <c:v>4564.3999999999996</c:v>
                </c:pt>
                <c:pt idx="447">
                  <c:v>4559.5</c:v>
                </c:pt>
                <c:pt idx="448">
                  <c:v>4576.2</c:v>
                </c:pt>
                <c:pt idx="449">
                  <c:v>4560.8999999999996</c:v>
                </c:pt>
                <c:pt idx="450">
                  <c:v>4583.8</c:v>
                </c:pt>
                <c:pt idx="451">
                  <c:v>4569.8999999999996</c:v>
                </c:pt>
                <c:pt idx="452">
                  <c:v>4579</c:v>
                </c:pt>
                <c:pt idx="453">
                  <c:v>4592.2</c:v>
                </c:pt>
                <c:pt idx="454">
                  <c:v>4588.5</c:v>
                </c:pt>
                <c:pt idx="455">
                  <c:v>4587.3</c:v>
                </c:pt>
                <c:pt idx="456">
                  <c:v>4588.3999999999996</c:v>
                </c:pt>
                <c:pt idx="457">
                  <c:v>4582.8</c:v>
                </c:pt>
                <c:pt idx="458">
                  <c:v>4585.7</c:v>
                </c:pt>
                <c:pt idx="459">
                  <c:v>4554.3</c:v>
                </c:pt>
                <c:pt idx="460">
                  <c:v>4555.8999999999996</c:v>
                </c:pt>
                <c:pt idx="461">
                  <c:v>4560.6000000000004</c:v>
                </c:pt>
                <c:pt idx="462">
                  <c:v>4560.8</c:v>
                </c:pt>
                <c:pt idx="463">
                  <c:v>4567.8999999999996</c:v>
                </c:pt>
                <c:pt idx="464">
                  <c:v>4582.6000000000004</c:v>
                </c:pt>
                <c:pt idx="465">
                  <c:v>4551.1000000000004</c:v>
                </c:pt>
                <c:pt idx="466">
                  <c:v>4544.6000000000004</c:v>
                </c:pt>
                <c:pt idx="467">
                  <c:v>4531.8999999999996</c:v>
                </c:pt>
                <c:pt idx="468">
                  <c:v>4491.6000000000004</c:v>
                </c:pt>
                <c:pt idx="469">
                  <c:v>4466.1000000000004</c:v>
                </c:pt>
                <c:pt idx="470">
                  <c:v>4460.8</c:v>
                </c:pt>
                <c:pt idx="471">
                  <c:v>4481.3999999999996</c:v>
                </c:pt>
                <c:pt idx="472">
                  <c:v>4478.6000000000004</c:v>
                </c:pt>
                <c:pt idx="473">
                  <c:v>4466</c:v>
                </c:pt>
                <c:pt idx="474">
                  <c:v>4449</c:v>
                </c:pt>
                <c:pt idx="475">
                  <c:v>4450.5</c:v>
                </c:pt>
                <c:pt idx="476">
                  <c:v>4440</c:v>
                </c:pt>
                <c:pt idx="477">
                  <c:v>4420.6000000000004</c:v>
                </c:pt>
                <c:pt idx="478">
                  <c:v>4418.1000000000004</c:v>
                </c:pt>
                <c:pt idx="479">
                  <c:v>4412.8999999999996</c:v>
                </c:pt>
                <c:pt idx="480">
                  <c:v>4404.3</c:v>
                </c:pt>
                <c:pt idx="481">
                  <c:v>4415</c:v>
                </c:pt>
                <c:pt idx="482">
                  <c:v>4419.5</c:v>
                </c:pt>
                <c:pt idx="483">
                  <c:v>4379.5</c:v>
                </c:pt>
                <c:pt idx="484">
                  <c:v>4400.8</c:v>
                </c:pt>
                <c:pt idx="485">
                  <c:v>4380.1000000000004</c:v>
                </c:pt>
                <c:pt idx="486">
                  <c:v>4388.8999999999996</c:v>
                </c:pt>
                <c:pt idx="487">
                  <c:v>4398.8</c:v>
                </c:pt>
                <c:pt idx="488">
                  <c:v>4401.5</c:v>
                </c:pt>
                <c:pt idx="489">
                  <c:v>4394.2</c:v>
                </c:pt>
                <c:pt idx="490">
                  <c:v>4363.6000000000004</c:v>
                </c:pt>
                <c:pt idx="491">
                  <c:v>4379.8999999999996</c:v>
                </c:pt>
                <c:pt idx="492">
                  <c:v>4389.7</c:v>
                </c:pt>
                <c:pt idx="493">
                  <c:v>4374</c:v>
                </c:pt>
                <c:pt idx="494">
                  <c:v>4383.5</c:v>
                </c:pt>
                <c:pt idx="495">
                  <c:v>4374.8999999999996</c:v>
                </c:pt>
                <c:pt idx="496">
                  <c:v>4366.6000000000004</c:v>
                </c:pt>
                <c:pt idx="497">
                  <c:v>4369.2</c:v>
                </c:pt>
                <c:pt idx="498">
                  <c:v>4379.3999999999996</c:v>
                </c:pt>
                <c:pt idx="499">
                  <c:v>4386.6000000000004</c:v>
                </c:pt>
                <c:pt idx="500">
                  <c:v>4385.3</c:v>
                </c:pt>
                <c:pt idx="501">
                  <c:v>4401.3999999999996</c:v>
                </c:pt>
                <c:pt idx="502">
                  <c:v>4391.8</c:v>
                </c:pt>
                <c:pt idx="503">
                  <c:v>4404.5</c:v>
                </c:pt>
                <c:pt idx="504">
                  <c:v>4402.5</c:v>
                </c:pt>
                <c:pt idx="505">
                  <c:v>4419.2</c:v>
                </c:pt>
                <c:pt idx="506">
                  <c:v>4425</c:v>
                </c:pt>
                <c:pt idx="507">
                  <c:v>4419.1000000000004</c:v>
                </c:pt>
                <c:pt idx="508">
                  <c:v>4428.3</c:v>
                </c:pt>
                <c:pt idx="509">
                  <c:v>4432.1000000000004</c:v>
                </c:pt>
                <c:pt idx="510">
                  <c:v>4410.8999999999996</c:v>
                </c:pt>
                <c:pt idx="511">
                  <c:v>4418.5</c:v>
                </c:pt>
                <c:pt idx="512">
                  <c:v>4404</c:v>
                </c:pt>
                <c:pt idx="513">
                  <c:v>4414.3999999999996</c:v>
                </c:pt>
                <c:pt idx="514">
                  <c:v>4387.7</c:v>
                </c:pt>
                <c:pt idx="515">
                  <c:v>4391.3</c:v>
                </c:pt>
                <c:pt idx="516">
                  <c:v>4390.6000000000004</c:v>
                </c:pt>
                <c:pt idx="517">
                  <c:v>4396.2</c:v>
                </c:pt>
                <c:pt idx="518">
                  <c:v>4390</c:v>
                </c:pt>
                <c:pt idx="519">
                  <c:v>4385.5</c:v>
                </c:pt>
                <c:pt idx="520">
                  <c:v>4402.8999999999996</c:v>
                </c:pt>
                <c:pt idx="521">
                  <c:v>4374.2</c:v>
                </c:pt>
                <c:pt idx="522">
                  <c:v>4386.6000000000004</c:v>
                </c:pt>
                <c:pt idx="523">
                  <c:v>4377.3999999999996</c:v>
                </c:pt>
                <c:pt idx="524">
                  <c:v>4365.6000000000004</c:v>
                </c:pt>
                <c:pt idx="525">
                  <c:v>4368.5</c:v>
                </c:pt>
                <c:pt idx="526">
                  <c:v>4373.2</c:v>
                </c:pt>
                <c:pt idx="527">
                  <c:v>4368.8999999999996</c:v>
                </c:pt>
                <c:pt idx="528">
                  <c:v>4364.3999999999996</c:v>
                </c:pt>
                <c:pt idx="529">
                  <c:v>4361.6000000000004</c:v>
                </c:pt>
                <c:pt idx="530">
                  <c:v>4362.5</c:v>
                </c:pt>
                <c:pt idx="531">
                  <c:v>4366.6000000000004</c:v>
                </c:pt>
                <c:pt idx="532">
                  <c:v>4349.6000000000004</c:v>
                </c:pt>
                <c:pt idx="533">
                  <c:v>4364.5</c:v>
                </c:pt>
                <c:pt idx="534">
                  <c:v>4345.7</c:v>
                </c:pt>
                <c:pt idx="535">
                  <c:v>4363.3</c:v>
                </c:pt>
                <c:pt idx="536">
                  <c:v>4337.3</c:v>
                </c:pt>
                <c:pt idx="537">
                  <c:v>4356.7</c:v>
                </c:pt>
                <c:pt idx="538">
                  <c:v>4358.1000000000004</c:v>
                </c:pt>
                <c:pt idx="539">
                  <c:v>4340.7</c:v>
                </c:pt>
                <c:pt idx="540">
                  <c:v>4334.7</c:v>
                </c:pt>
                <c:pt idx="541">
                  <c:v>4340</c:v>
                </c:pt>
                <c:pt idx="542">
                  <c:v>4339.8999999999996</c:v>
                </c:pt>
                <c:pt idx="543">
                  <c:v>4323.3999999999996</c:v>
                </c:pt>
                <c:pt idx="544">
                  <c:v>4335.1000000000004</c:v>
                </c:pt>
                <c:pt idx="545">
                  <c:v>4326.8999999999996</c:v>
                </c:pt>
                <c:pt idx="546">
                  <c:v>4339.7</c:v>
                </c:pt>
                <c:pt idx="547">
                  <c:v>4329.8999999999996</c:v>
                </c:pt>
                <c:pt idx="548">
                  <c:v>4339.7</c:v>
                </c:pt>
                <c:pt idx="549">
                  <c:v>4334.1000000000004</c:v>
                </c:pt>
                <c:pt idx="550">
                  <c:v>4321.7</c:v>
                </c:pt>
                <c:pt idx="551">
                  <c:v>4334.6000000000004</c:v>
                </c:pt>
                <c:pt idx="552">
                  <c:v>4311.3999999999996</c:v>
                </c:pt>
                <c:pt idx="553">
                  <c:v>4328.2</c:v>
                </c:pt>
                <c:pt idx="554">
                  <c:v>4323.8999999999996</c:v>
                </c:pt>
                <c:pt idx="555">
                  <c:v>4319.3999999999996</c:v>
                </c:pt>
                <c:pt idx="556">
                  <c:v>4313.5</c:v>
                </c:pt>
                <c:pt idx="557">
                  <c:v>4308.6000000000004</c:v>
                </c:pt>
                <c:pt idx="558">
                  <c:v>4310.3</c:v>
                </c:pt>
                <c:pt idx="559">
                  <c:v>4325.1000000000004</c:v>
                </c:pt>
                <c:pt idx="560">
                  <c:v>4323.7</c:v>
                </c:pt>
                <c:pt idx="561">
                  <c:v>4329.5</c:v>
                </c:pt>
                <c:pt idx="562">
                  <c:v>4298.6000000000004</c:v>
                </c:pt>
                <c:pt idx="563">
                  <c:v>4314.3</c:v>
                </c:pt>
                <c:pt idx="564">
                  <c:v>4308.2</c:v>
                </c:pt>
                <c:pt idx="565">
                  <c:v>4300.2</c:v>
                </c:pt>
                <c:pt idx="566">
                  <c:v>4317.8999999999996</c:v>
                </c:pt>
                <c:pt idx="567">
                  <c:v>4317</c:v>
                </c:pt>
                <c:pt idx="568">
                  <c:v>4294.6000000000004</c:v>
                </c:pt>
                <c:pt idx="569">
                  <c:v>4284.6000000000004</c:v>
                </c:pt>
                <c:pt idx="570">
                  <c:v>4297.1000000000004</c:v>
                </c:pt>
                <c:pt idx="571">
                  <c:v>4300.1000000000004</c:v>
                </c:pt>
                <c:pt idx="572">
                  <c:v>4292.5</c:v>
                </c:pt>
                <c:pt idx="573">
                  <c:v>4293.2</c:v>
                </c:pt>
                <c:pt idx="574">
                  <c:v>4294.6000000000004</c:v>
                </c:pt>
                <c:pt idx="575">
                  <c:v>4273.1000000000004</c:v>
                </c:pt>
                <c:pt idx="576">
                  <c:v>4268</c:v>
                </c:pt>
                <c:pt idx="577">
                  <c:v>4281.5</c:v>
                </c:pt>
                <c:pt idx="578">
                  <c:v>4281.2</c:v>
                </c:pt>
                <c:pt idx="579">
                  <c:v>4277.2</c:v>
                </c:pt>
                <c:pt idx="580">
                  <c:v>4285.1000000000004</c:v>
                </c:pt>
                <c:pt idx="581">
                  <c:v>4268</c:v>
                </c:pt>
                <c:pt idx="582">
                  <c:v>4267.8999999999996</c:v>
                </c:pt>
                <c:pt idx="583">
                  <c:v>4268.8999999999996</c:v>
                </c:pt>
                <c:pt idx="584">
                  <c:v>4251.8</c:v>
                </c:pt>
                <c:pt idx="585">
                  <c:v>4259.7</c:v>
                </c:pt>
                <c:pt idx="586">
                  <c:v>4269.2</c:v>
                </c:pt>
                <c:pt idx="587">
                  <c:v>4270.2</c:v>
                </c:pt>
                <c:pt idx="588">
                  <c:v>4263.5</c:v>
                </c:pt>
                <c:pt idx="589">
                  <c:v>4271.6000000000004</c:v>
                </c:pt>
                <c:pt idx="590">
                  <c:v>4264</c:v>
                </c:pt>
                <c:pt idx="591">
                  <c:v>4268.2</c:v>
                </c:pt>
                <c:pt idx="592">
                  <c:v>4256.6000000000004</c:v>
                </c:pt>
                <c:pt idx="593">
                  <c:v>4254.1000000000004</c:v>
                </c:pt>
                <c:pt idx="594">
                  <c:v>4241.1000000000004</c:v>
                </c:pt>
                <c:pt idx="595">
                  <c:v>4246.6000000000004</c:v>
                </c:pt>
                <c:pt idx="596">
                  <c:v>4257.8</c:v>
                </c:pt>
                <c:pt idx="597">
                  <c:v>4260</c:v>
                </c:pt>
                <c:pt idx="598">
                  <c:v>4250.5</c:v>
                </c:pt>
                <c:pt idx="599">
                  <c:v>4246.3999999999996</c:v>
                </c:pt>
                <c:pt idx="600">
                  <c:v>4242.2</c:v>
                </c:pt>
                <c:pt idx="601">
                  <c:v>4245.6000000000004</c:v>
                </c:pt>
                <c:pt idx="602">
                  <c:v>4240.7</c:v>
                </c:pt>
                <c:pt idx="603">
                  <c:v>4245.5</c:v>
                </c:pt>
                <c:pt idx="604">
                  <c:v>4249.2</c:v>
                </c:pt>
                <c:pt idx="605">
                  <c:v>4245.7</c:v>
                </c:pt>
                <c:pt idx="606">
                  <c:v>4243.8999999999996</c:v>
                </c:pt>
                <c:pt idx="607">
                  <c:v>4242.1000000000004</c:v>
                </c:pt>
                <c:pt idx="608">
                  <c:v>4254.7</c:v>
                </c:pt>
                <c:pt idx="609">
                  <c:v>4254.3999999999996</c:v>
                </c:pt>
                <c:pt idx="610">
                  <c:v>4235.6000000000004</c:v>
                </c:pt>
                <c:pt idx="611">
                  <c:v>4241.6000000000004</c:v>
                </c:pt>
                <c:pt idx="612">
                  <c:v>4241.8999999999996</c:v>
                </c:pt>
                <c:pt idx="613">
                  <c:v>4236</c:v>
                </c:pt>
                <c:pt idx="614">
                  <c:v>4228</c:v>
                </c:pt>
                <c:pt idx="615">
                  <c:v>4223.8</c:v>
                </c:pt>
                <c:pt idx="616">
                  <c:v>4222.5</c:v>
                </c:pt>
                <c:pt idx="617">
                  <c:v>4227.8999999999996</c:v>
                </c:pt>
                <c:pt idx="618">
                  <c:v>4226.6000000000004</c:v>
                </c:pt>
                <c:pt idx="619">
                  <c:v>4224.8999999999996</c:v>
                </c:pt>
                <c:pt idx="620">
                  <c:v>4211</c:v>
                </c:pt>
                <c:pt idx="621">
                  <c:v>4218.5</c:v>
                </c:pt>
                <c:pt idx="622">
                  <c:v>4227.3999999999996</c:v>
                </c:pt>
                <c:pt idx="623">
                  <c:v>4227.1000000000004</c:v>
                </c:pt>
                <c:pt idx="624">
                  <c:v>4218.5</c:v>
                </c:pt>
                <c:pt idx="625">
                  <c:v>4196.6000000000004</c:v>
                </c:pt>
                <c:pt idx="626">
                  <c:v>4217.2</c:v>
                </c:pt>
                <c:pt idx="627">
                  <c:v>4213.3999999999996</c:v>
                </c:pt>
                <c:pt idx="628">
                  <c:v>4198.1000000000004</c:v>
                </c:pt>
                <c:pt idx="629">
                  <c:v>4207.6000000000004</c:v>
                </c:pt>
                <c:pt idx="630">
                  <c:v>4207</c:v>
                </c:pt>
                <c:pt idx="631">
                  <c:v>4195.5</c:v>
                </c:pt>
                <c:pt idx="632">
                  <c:v>4198.6000000000004</c:v>
                </c:pt>
                <c:pt idx="633">
                  <c:v>4188.3999999999996</c:v>
                </c:pt>
                <c:pt idx="634">
                  <c:v>4198.7</c:v>
                </c:pt>
                <c:pt idx="635">
                  <c:v>4186.6000000000004</c:v>
                </c:pt>
                <c:pt idx="636">
                  <c:v>4200</c:v>
                </c:pt>
                <c:pt idx="637">
                  <c:v>4198.1000000000004</c:v>
                </c:pt>
                <c:pt idx="638">
                  <c:v>4196</c:v>
                </c:pt>
                <c:pt idx="639">
                  <c:v>4189.3999999999996</c:v>
                </c:pt>
                <c:pt idx="640">
                  <c:v>4179.6000000000004</c:v>
                </c:pt>
                <c:pt idx="641">
                  <c:v>4177.1000000000004</c:v>
                </c:pt>
                <c:pt idx="642">
                  <c:v>4181</c:v>
                </c:pt>
                <c:pt idx="643">
                  <c:v>4185.2</c:v>
                </c:pt>
                <c:pt idx="644">
                  <c:v>4192.6000000000004</c:v>
                </c:pt>
                <c:pt idx="645">
                  <c:v>4184.8</c:v>
                </c:pt>
                <c:pt idx="646">
                  <c:v>4191.3</c:v>
                </c:pt>
                <c:pt idx="647">
                  <c:v>4184.7</c:v>
                </c:pt>
                <c:pt idx="648">
                  <c:v>4183.3999999999996</c:v>
                </c:pt>
                <c:pt idx="649">
                  <c:v>4189.3</c:v>
                </c:pt>
                <c:pt idx="650">
                  <c:v>4180.6000000000004</c:v>
                </c:pt>
                <c:pt idx="651">
                  <c:v>4183</c:v>
                </c:pt>
                <c:pt idx="652">
                  <c:v>4186.2</c:v>
                </c:pt>
                <c:pt idx="653">
                  <c:v>4176.5</c:v>
                </c:pt>
                <c:pt idx="654">
                  <c:v>4175.8999999999996</c:v>
                </c:pt>
                <c:pt idx="655">
                  <c:v>4167.6000000000004</c:v>
                </c:pt>
                <c:pt idx="656">
                  <c:v>4194.3999999999996</c:v>
                </c:pt>
                <c:pt idx="657">
                  <c:v>4189.8999999999996</c:v>
                </c:pt>
                <c:pt idx="658">
                  <c:v>4185.8999999999996</c:v>
                </c:pt>
                <c:pt idx="659">
                  <c:v>4172.2</c:v>
                </c:pt>
                <c:pt idx="660">
                  <c:v>4194.8</c:v>
                </c:pt>
                <c:pt idx="661">
                  <c:v>4182.7</c:v>
                </c:pt>
                <c:pt idx="662">
                  <c:v>4188.2</c:v>
                </c:pt>
                <c:pt idx="663">
                  <c:v>4165.2</c:v>
                </c:pt>
                <c:pt idx="664">
                  <c:v>4179.7</c:v>
                </c:pt>
                <c:pt idx="665">
                  <c:v>4167.3</c:v>
                </c:pt>
                <c:pt idx="666">
                  <c:v>4201.5</c:v>
                </c:pt>
                <c:pt idx="667">
                  <c:v>4187.3</c:v>
                </c:pt>
                <c:pt idx="668">
                  <c:v>4193.3999999999996</c:v>
                </c:pt>
                <c:pt idx="669">
                  <c:v>4178.3999999999996</c:v>
                </c:pt>
                <c:pt idx="670">
                  <c:v>4174.7</c:v>
                </c:pt>
                <c:pt idx="671">
                  <c:v>4183.3</c:v>
                </c:pt>
                <c:pt idx="672">
                  <c:v>4181.2</c:v>
                </c:pt>
                <c:pt idx="673">
                  <c:v>4195.8</c:v>
                </c:pt>
                <c:pt idx="674">
                  <c:v>4189.8</c:v>
                </c:pt>
                <c:pt idx="675">
                  <c:v>4177.5</c:v>
                </c:pt>
                <c:pt idx="676">
                  <c:v>4184.8</c:v>
                </c:pt>
                <c:pt idx="677">
                  <c:v>4194.7</c:v>
                </c:pt>
                <c:pt idx="678">
                  <c:v>4179.2</c:v>
                </c:pt>
                <c:pt idx="679">
                  <c:v>4180.5</c:v>
                </c:pt>
                <c:pt idx="680">
                  <c:v>4177.6000000000004</c:v>
                </c:pt>
                <c:pt idx="681">
                  <c:v>4169.3</c:v>
                </c:pt>
                <c:pt idx="682">
                  <c:v>4172.7</c:v>
                </c:pt>
                <c:pt idx="683">
                  <c:v>4165.5</c:v>
                </c:pt>
                <c:pt idx="684">
                  <c:v>4165.1000000000004</c:v>
                </c:pt>
                <c:pt idx="685">
                  <c:v>4179</c:v>
                </c:pt>
                <c:pt idx="686">
                  <c:v>4173.3</c:v>
                </c:pt>
                <c:pt idx="687">
                  <c:v>4156.5</c:v>
                </c:pt>
                <c:pt idx="688">
                  <c:v>4178.6000000000004</c:v>
                </c:pt>
                <c:pt idx="689">
                  <c:v>4167</c:v>
                </c:pt>
                <c:pt idx="690">
                  <c:v>4165.1000000000004</c:v>
                </c:pt>
                <c:pt idx="691">
                  <c:v>4186</c:v>
                </c:pt>
                <c:pt idx="692">
                  <c:v>4175.7</c:v>
                </c:pt>
                <c:pt idx="693">
                  <c:v>4167.5</c:v>
                </c:pt>
                <c:pt idx="694">
                  <c:v>4161.2</c:v>
                </c:pt>
                <c:pt idx="695">
                  <c:v>4193.2</c:v>
                </c:pt>
                <c:pt idx="696">
                  <c:v>4173.7</c:v>
                </c:pt>
                <c:pt idx="697">
                  <c:v>4175.3999999999996</c:v>
                </c:pt>
                <c:pt idx="698">
                  <c:v>4177</c:v>
                </c:pt>
                <c:pt idx="699">
                  <c:v>4166.8999999999996</c:v>
                </c:pt>
                <c:pt idx="700">
                  <c:v>4181.5</c:v>
                </c:pt>
                <c:pt idx="701">
                  <c:v>4178.8</c:v>
                </c:pt>
                <c:pt idx="702">
                  <c:v>4185.2</c:v>
                </c:pt>
                <c:pt idx="703">
                  <c:v>4194.3</c:v>
                </c:pt>
                <c:pt idx="704">
                  <c:v>4167.8999999999996</c:v>
                </c:pt>
                <c:pt idx="705">
                  <c:v>4185.8</c:v>
                </c:pt>
                <c:pt idx="706">
                  <c:v>4190.1000000000004</c:v>
                </c:pt>
                <c:pt idx="707">
                  <c:v>4184.3999999999996</c:v>
                </c:pt>
                <c:pt idx="708">
                  <c:v>4189</c:v>
                </c:pt>
                <c:pt idx="709">
                  <c:v>4184.8999999999996</c:v>
                </c:pt>
                <c:pt idx="710">
                  <c:v>4179.3999999999996</c:v>
                </c:pt>
                <c:pt idx="711">
                  <c:v>4200.3</c:v>
                </c:pt>
                <c:pt idx="712">
                  <c:v>4182.8999999999996</c:v>
                </c:pt>
                <c:pt idx="713">
                  <c:v>4189.2</c:v>
                </c:pt>
                <c:pt idx="714">
                  <c:v>4190.2</c:v>
                </c:pt>
                <c:pt idx="715">
                  <c:v>4191.3</c:v>
                </c:pt>
                <c:pt idx="716">
                  <c:v>4197.5</c:v>
                </c:pt>
                <c:pt idx="717">
                  <c:v>4197.8999999999996</c:v>
                </c:pt>
                <c:pt idx="718">
                  <c:v>4199.7</c:v>
                </c:pt>
                <c:pt idx="719">
                  <c:v>4199</c:v>
                </c:pt>
                <c:pt idx="720">
                  <c:v>4202.8</c:v>
                </c:pt>
                <c:pt idx="721">
                  <c:v>4179.1000000000004</c:v>
                </c:pt>
                <c:pt idx="722">
                  <c:v>4185.6000000000004</c:v>
                </c:pt>
                <c:pt idx="723">
                  <c:v>4182.3999999999996</c:v>
                </c:pt>
                <c:pt idx="724">
                  <c:v>4194.8999999999996</c:v>
                </c:pt>
                <c:pt idx="725">
                  <c:v>4195.8999999999996</c:v>
                </c:pt>
                <c:pt idx="726">
                  <c:v>4201.7</c:v>
                </c:pt>
                <c:pt idx="727">
                  <c:v>4213.8</c:v>
                </c:pt>
                <c:pt idx="728">
                  <c:v>4208.8999999999996</c:v>
                </c:pt>
                <c:pt idx="729">
                  <c:v>4200.1000000000004</c:v>
                </c:pt>
                <c:pt idx="730">
                  <c:v>4201.5</c:v>
                </c:pt>
                <c:pt idx="731">
                  <c:v>4186.2</c:v>
                </c:pt>
                <c:pt idx="732">
                  <c:v>4205.1000000000004</c:v>
                </c:pt>
                <c:pt idx="733">
                  <c:v>4203.8</c:v>
                </c:pt>
                <c:pt idx="734">
                  <c:v>4194.8</c:v>
                </c:pt>
                <c:pt idx="735">
                  <c:v>4205.7</c:v>
                </c:pt>
                <c:pt idx="736">
                  <c:v>4202.3</c:v>
                </c:pt>
                <c:pt idx="737">
                  <c:v>4197.8</c:v>
                </c:pt>
                <c:pt idx="738">
                  <c:v>4194.8</c:v>
                </c:pt>
                <c:pt idx="739">
                  <c:v>4212.6000000000004</c:v>
                </c:pt>
                <c:pt idx="740">
                  <c:v>4215.7</c:v>
                </c:pt>
                <c:pt idx="741">
                  <c:v>4209.6000000000004</c:v>
                </c:pt>
                <c:pt idx="742">
                  <c:v>4202.3999999999996</c:v>
                </c:pt>
                <c:pt idx="743">
                  <c:v>4203.8</c:v>
                </c:pt>
                <c:pt idx="744">
                  <c:v>4218.1000000000004</c:v>
                </c:pt>
                <c:pt idx="745">
                  <c:v>4216.6000000000004</c:v>
                </c:pt>
                <c:pt idx="746">
                  <c:v>4222.8</c:v>
                </c:pt>
                <c:pt idx="747">
                  <c:v>4223.8</c:v>
                </c:pt>
                <c:pt idx="748">
                  <c:v>4221.3</c:v>
                </c:pt>
                <c:pt idx="749">
                  <c:v>4241.1000000000004</c:v>
                </c:pt>
                <c:pt idx="750">
                  <c:v>4238.5</c:v>
                </c:pt>
                <c:pt idx="751">
                  <c:v>4231.3999999999996</c:v>
                </c:pt>
                <c:pt idx="752">
                  <c:v>4236.3999999999996</c:v>
                </c:pt>
                <c:pt idx="753">
                  <c:v>4234.6000000000004</c:v>
                </c:pt>
                <c:pt idx="754">
                  <c:v>4222.6000000000004</c:v>
                </c:pt>
                <c:pt idx="755">
                  <c:v>4223</c:v>
                </c:pt>
                <c:pt idx="756">
                  <c:v>4235.7</c:v>
                </c:pt>
                <c:pt idx="757">
                  <c:v>4237.1000000000004</c:v>
                </c:pt>
                <c:pt idx="758">
                  <c:v>4238.5</c:v>
                </c:pt>
                <c:pt idx="759">
                  <c:v>4249.7</c:v>
                </c:pt>
                <c:pt idx="760">
                  <c:v>4238.6000000000004</c:v>
                </c:pt>
                <c:pt idx="761">
                  <c:v>4236.2</c:v>
                </c:pt>
                <c:pt idx="762">
                  <c:v>4252.7</c:v>
                </c:pt>
                <c:pt idx="763">
                  <c:v>4242.3</c:v>
                </c:pt>
                <c:pt idx="764">
                  <c:v>4233.7</c:v>
                </c:pt>
                <c:pt idx="765">
                  <c:v>4243.3</c:v>
                </c:pt>
                <c:pt idx="766">
                  <c:v>4250.3</c:v>
                </c:pt>
                <c:pt idx="767">
                  <c:v>4247.5</c:v>
                </c:pt>
                <c:pt idx="768">
                  <c:v>4235</c:v>
                </c:pt>
                <c:pt idx="769">
                  <c:v>4252.1000000000004</c:v>
                </c:pt>
                <c:pt idx="770">
                  <c:v>4251.5</c:v>
                </c:pt>
                <c:pt idx="771">
                  <c:v>4250.5</c:v>
                </c:pt>
                <c:pt idx="772">
                  <c:v>4253.7</c:v>
                </c:pt>
                <c:pt idx="773">
                  <c:v>4250.8</c:v>
                </c:pt>
                <c:pt idx="774">
                  <c:v>4261</c:v>
                </c:pt>
                <c:pt idx="775">
                  <c:v>4257.7</c:v>
                </c:pt>
                <c:pt idx="776">
                  <c:v>4252.3</c:v>
                </c:pt>
                <c:pt idx="777">
                  <c:v>4259.1000000000004</c:v>
                </c:pt>
                <c:pt idx="778">
                  <c:v>4253.7</c:v>
                </c:pt>
                <c:pt idx="779">
                  <c:v>4267.8</c:v>
                </c:pt>
                <c:pt idx="780">
                  <c:v>4254.3</c:v>
                </c:pt>
                <c:pt idx="781">
                  <c:v>4244.1000000000004</c:v>
                </c:pt>
                <c:pt idx="782">
                  <c:v>4250.8999999999996</c:v>
                </c:pt>
                <c:pt idx="783">
                  <c:v>4271.5</c:v>
                </c:pt>
                <c:pt idx="784">
                  <c:v>4261.5</c:v>
                </c:pt>
                <c:pt idx="785">
                  <c:v>4254.8</c:v>
                </c:pt>
                <c:pt idx="786">
                  <c:v>4260.2</c:v>
                </c:pt>
                <c:pt idx="787">
                  <c:v>4272.8999999999996</c:v>
                </c:pt>
                <c:pt idx="788">
                  <c:v>4263</c:v>
                </c:pt>
                <c:pt idx="789">
                  <c:v>4266.6000000000004</c:v>
                </c:pt>
                <c:pt idx="790">
                  <c:v>4279.8</c:v>
                </c:pt>
                <c:pt idx="791">
                  <c:v>4271.5</c:v>
                </c:pt>
                <c:pt idx="792">
                  <c:v>4282.3999999999996</c:v>
                </c:pt>
                <c:pt idx="793">
                  <c:v>4272.3999999999996</c:v>
                </c:pt>
                <c:pt idx="794">
                  <c:v>4277.3999999999996</c:v>
                </c:pt>
                <c:pt idx="795">
                  <c:v>4271.8999999999996</c:v>
                </c:pt>
                <c:pt idx="796">
                  <c:v>4269.8</c:v>
                </c:pt>
                <c:pt idx="797">
                  <c:v>4281.5</c:v>
                </c:pt>
                <c:pt idx="798">
                  <c:v>4291.3</c:v>
                </c:pt>
                <c:pt idx="799">
                  <c:v>4259.3999999999996</c:v>
                </c:pt>
                <c:pt idx="800">
                  <c:v>4285.8999999999996</c:v>
                </c:pt>
                <c:pt idx="801">
                  <c:v>4291.6000000000004</c:v>
                </c:pt>
                <c:pt idx="802">
                  <c:v>4274.5</c:v>
                </c:pt>
                <c:pt idx="803">
                  <c:v>4275.2</c:v>
                </c:pt>
                <c:pt idx="804">
                  <c:v>4286.3</c:v>
                </c:pt>
                <c:pt idx="805">
                  <c:v>4284.1000000000004</c:v>
                </c:pt>
                <c:pt idx="806">
                  <c:v>4290.5</c:v>
                </c:pt>
                <c:pt idx="807">
                  <c:v>4263.5</c:v>
                </c:pt>
                <c:pt idx="808">
                  <c:v>4285.2</c:v>
                </c:pt>
                <c:pt idx="809">
                  <c:v>4283.5</c:v>
                </c:pt>
                <c:pt idx="810">
                  <c:v>4285.8</c:v>
                </c:pt>
                <c:pt idx="811">
                  <c:v>4279.3</c:v>
                </c:pt>
                <c:pt idx="812">
                  <c:v>4287.3</c:v>
                </c:pt>
                <c:pt idx="813">
                  <c:v>4284.5</c:v>
                </c:pt>
                <c:pt idx="814">
                  <c:v>4297</c:v>
                </c:pt>
                <c:pt idx="815">
                  <c:v>4277.6000000000004</c:v>
                </c:pt>
                <c:pt idx="816">
                  <c:v>4287.6000000000004</c:v>
                </c:pt>
                <c:pt idx="817">
                  <c:v>4288</c:v>
                </c:pt>
                <c:pt idx="818">
                  <c:v>4280.6000000000004</c:v>
                </c:pt>
                <c:pt idx="819">
                  <c:v>4292.3</c:v>
                </c:pt>
                <c:pt idx="820">
                  <c:v>4276.8</c:v>
                </c:pt>
                <c:pt idx="821">
                  <c:v>4298.3</c:v>
                </c:pt>
                <c:pt idx="822">
                  <c:v>4304.8</c:v>
                </c:pt>
                <c:pt idx="823">
                  <c:v>4295.8</c:v>
                </c:pt>
                <c:pt idx="824">
                  <c:v>4283.2</c:v>
                </c:pt>
                <c:pt idx="825">
                  <c:v>4287.3999999999996</c:v>
                </c:pt>
                <c:pt idx="826">
                  <c:v>4307.8999999999996</c:v>
                </c:pt>
                <c:pt idx="827">
                  <c:v>4285.3</c:v>
                </c:pt>
                <c:pt idx="828">
                  <c:v>4285.6000000000004</c:v>
                </c:pt>
                <c:pt idx="829">
                  <c:v>4286.2</c:v>
                </c:pt>
                <c:pt idx="830">
                  <c:v>4298.1000000000004</c:v>
                </c:pt>
                <c:pt idx="831">
                  <c:v>4308.7</c:v>
                </c:pt>
                <c:pt idx="832">
                  <c:v>4294.6000000000004</c:v>
                </c:pt>
                <c:pt idx="833">
                  <c:v>4292.3</c:v>
                </c:pt>
                <c:pt idx="834">
                  <c:v>4308.1000000000004</c:v>
                </c:pt>
                <c:pt idx="835">
                  <c:v>4303.3999999999996</c:v>
                </c:pt>
                <c:pt idx="836">
                  <c:v>4278.8999999999996</c:v>
                </c:pt>
                <c:pt idx="837">
                  <c:v>4308.3</c:v>
                </c:pt>
                <c:pt idx="838">
                  <c:v>4295.7</c:v>
                </c:pt>
                <c:pt idx="839">
                  <c:v>4294.3</c:v>
                </c:pt>
                <c:pt idx="840">
                  <c:v>4297.3999999999996</c:v>
                </c:pt>
                <c:pt idx="841">
                  <c:v>4298.8</c:v>
                </c:pt>
                <c:pt idx="842">
                  <c:v>4321.5</c:v>
                </c:pt>
                <c:pt idx="843">
                  <c:v>4289.8999999999996</c:v>
                </c:pt>
                <c:pt idx="844">
                  <c:v>4309.7</c:v>
                </c:pt>
                <c:pt idx="845">
                  <c:v>4282.8999999999996</c:v>
                </c:pt>
                <c:pt idx="846">
                  <c:v>4291.2</c:v>
                </c:pt>
                <c:pt idx="847">
                  <c:v>4302.2</c:v>
                </c:pt>
                <c:pt idx="848">
                  <c:v>4286</c:v>
                </c:pt>
                <c:pt idx="849">
                  <c:v>4309.8999999999996</c:v>
                </c:pt>
                <c:pt idx="850">
                  <c:v>4303.8</c:v>
                </c:pt>
                <c:pt idx="851">
                  <c:v>4309.2</c:v>
                </c:pt>
                <c:pt idx="852">
                  <c:v>4305</c:v>
                </c:pt>
                <c:pt idx="853">
                  <c:v>4292</c:v>
                </c:pt>
                <c:pt idx="854">
                  <c:v>4298.2</c:v>
                </c:pt>
                <c:pt idx="855">
                  <c:v>4307.1000000000004</c:v>
                </c:pt>
                <c:pt idx="856">
                  <c:v>4308.8</c:v>
                </c:pt>
                <c:pt idx="857">
                  <c:v>4311.6000000000004</c:v>
                </c:pt>
                <c:pt idx="858">
                  <c:v>4319.3999999999996</c:v>
                </c:pt>
                <c:pt idx="859">
                  <c:v>4306.1000000000004</c:v>
                </c:pt>
                <c:pt idx="860">
                  <c:v>4309.8</c:v>
                </c:pt>
                <c:pt idx="861">
                  <c:v>4309.8</c:v>
                </c:pt>
                <c:pt idx="862">
                  <c:v>4303</c:v>
                </c:pt>
                <c:pt idx="863">
                  <c:v>4304.6000000000004</c:v>
                </c:pt>
                <c:pt idx="864">
                  <c:v>4312.2</c:v>
                </c:pt>
                <c:pt idx="865">
                  <c:v>4318.3999999999996</c:v>
                </c:pt>
                <c:pt idx="866">
                  <c:v>4318</c:v>
                </c:pt>
                <c:pt idx="867">
                  <c:v>4305</c:v>
                </c:pt>
                <c:pt idx="868">
                  <c:v>4312.3999999999996</c:v>
                </c:pt>
                <c:pt idx="869">
                  <c:v>4322.2</c:v>
                </c:pt>
                <c:pt idx="870">
                  <c:v>4303.3</c:v>
                </c:pt>
                <c:pt idx="871">
                  <c:v>4314.8</c:v>
                </c:pt>
                <c:pt idx="872">
                  <c:v>4302.7</c:v>
                </c:pt>
                <c:pt idx="873">
                  <c:v>4319.2</c:v>
                </c:pt>
                <c:pt idx="874">
                  <c:v>4318.3</c:v>
                </c:pt>
                <c:pt idx="875">
                  <c:v>4317.3999999999996</c:v>
                </c:pt>
                <c:pt idx="876">
                  <c:v>4317.3</c:v>
                </c:pt>
                <c:pt idx="877">
                  <c:v>4329.7</c:v>
                </c:pt>
                <c:pt idx="878">
                  <c:v>4338.8</c:v>
                </c:pt>
                <c:pt idx="879">
                  <c:v>4319.8</c:v>
                </c:pt>
                <c:pt idx="880">
                  <c:v>4315.7</c:v>
                </c:pt>
                <c:pt idx="881">
                  <c:v>4331.7</c:v>
                </c:pt>
                <c:pt idx="882">
                  <c:v>4338.6000000000004</c:v>
                </c:pt>
                <c:pt idx="883">
                  <c:v>4316.3999999999996</c:v>
                </c:pt>
                <c:pt idx="884">
                  <c:v>4315.1000000000004</c:v>
                </c:pt>
                <c:pt idx="885">
                  <c:v>4330.2</c:v>
                </c:pt>
                <c:pt idx="886">
                  <c:v>4322.2</c:v>
                </c:pt>
                <c:pt idx="887">
                  <c:v>4330.6000000000004</c:v>
                </c:pt>
                <c:pt idx="888">
                  <c:v>4315</c:v>
                </c:pt>
                <c:pt idx="889">
                  <c:v>4337.2</c:v>
                </c:pt>
                <c:pt idx="890">
                  <c:v>4329.3999999999996</c:v>
                </c:pt>
                <c:pt idx="891">
                  <c:v>4333.3</c:v>
                </c:pt>
                <c:pt idx="892">
                  <c:v>4323.8999999999996</c:v>
                </c:pt>
                <c:pt idx="893">
                  <c:v>4338.3999999999996</c:v>
                </c:pt>
                <c:pt idx="894">
                  <c:v>4325.8</c:v>
                </c:pt>
                <c:pt idx="895">
                  <c:v>4336.2</c:v>
                </c:pt>
                <c:pt idx="896">
                  <c:v>4335</c:v>
                </c:pt>
                <c:pt idx="897">
                  <c:v>4340.8</c:v>
                </c:pt>
                <c:pt idx="898">
                  <c:v>4320.5</c:v>
                </c:pt>
                <c:pt idx="899">
                  <c:v>4338.2</c:v>
                </c:pt>
                <c:pt idx="900">
                  <c:v>4339.3</c:v>
                </c:pt>
                <c:pt idx="901">
                  <c:v>4349</c:v>
                </c:pt>
                <c:pt idx="902">
                  <c:v>4332.3999999999996</c:v>
                </c:pt>
                <c:pt idx="903">
                  <c:v>4334.1000000000004</c:v>
                </c:pt>
                <c:pt idx="904">
                  <c:v>4326.6000000000004</c:v>
                </c:pt>
                <c:pt idx="905">
                  <c:v>4346.1000000000004</c:v>
                </c:pt>
                <c:pt idx="906">
                  <c:v>4344.1000000000004</c:v>
                </c:pt>
                <c:pt idx="907">
                  <c:v>4353</c:v>
                </c:pt>
                <c:pt idx="908">
                  <c:v>4351.3999999999996</c:v>
                </c:pt>
                <c:pt idx="909">
                  <c:v>4360.5</c:v>
                </c:pt>
                <c:pt idx="910">
                  <c:v>4355.2</c:v>
                </c:pt>
                <c:pt idx="911">
                  <c:v>4352.1000000000004</c:v>
                </c:pt>
                <c:pt idx="912">
                  <c:v>4351.3</c:v>
                </c:pt>
                <c:pt idx="913">
                  <c:v>4346.7</c:v>
                </c:pt>
                <c:pt idx="914">
                  <c:v>4350.3999999999996</c:v>
                </c:pt>
                <c:pt idx="915">
                  <c:v>4367.8</c:v>
                </c:pt>
                <c:pt idx="916">
                  <c:v>4341.7</c:v>
                </c:pt>
                <c:pt idx="917">
                  <c:v>4360</c:v>
                </c:pt>
                <c:pt idx="918">
                  <c:v>4350.3</c:v>
                </c:pt>
                <c:pt idx="919">
                  <c:v>4363.8</c:v>
                </c:pt>
                <c:pt idx="920">
                  <c:v>4351.2</c:v>
                </c:pt>
                <c:pt idx="921">
                  <c:v>4371.2</c:v>
                </c:pt>
                <c:pt idx="922">
                  <c:v>4363.5</c:v>
                </c:pt>
                <c:pt idx="923">
                  <c:v>4358.8999999999996</c:v>
                </c:pt>
                <c:pt idx="924">
                  <c:v>4362.8</c:v>
                </c:pt>
                <c:pt idx="925">
                  <c:v>4374.2</c:v>
                </c:pt>
                <c:pt idx="926">
                  <c:v>4375.3</c:v>
                </c:pt>
                <c:pt idx="927">
                  <c:v>4367.8</c:v>
                </c:pt>
                <c:pt idx="928">
                  <c:v>4351.2</c:v>
                </c:pt>
                <c:pt idx="929">
                  <c:v>4372</c:v>
                </c:pt>
                <c:pt idx="930">
                  <c:v>4384.8</c:v>
                </c:pt>
                <c:pt idx="931">
                  <c:v>4367.8999999999996</c:v>
                </c:pt>
                <c:pt idx="932">
                  <c:v>4374.1000000000004</c:v>
                </c:pt>
                <c:pt idx="933">
                  <c:v>4381.3999999999996</c:v>
                </c:pt>
                <c:pt idx="934">
                  <c:v>4363</c:v>
                </c:pt>
                <c:pt idx="935">
                  <c:v>4394.6000000000004</c:v>
                </c:pt>
                <c:pt idx="936">
                  <c:v>4377.5</c:v>
                </c:pt>
                <c:pt idx="937">
                  <c:v>4378.5</c:v>
                </c:pt>
                <c:pt idx="938">
                  <c:v>4382.2</c:v>
                </c:pt>
                <c:pt idx="939">
                  <c:v>4378.1000000000004</c:v>
                </c:pt>
                <c:pt idx="940">
                  <c:v>4369.8999999999996</c:v>
                </c:pt>
                <c:pt idx="941">
                  <c:v>4383.1000000000004</c:v>
                </c:pt>
                <c:pt idx="942">
                  <c:v>4377</c:v>
                </c:pt>
                <c:pt idx="943">
                  <c:v>4399.5</c:v>
                </c:pt>
                <c:pt idx="944">
                  <c:v>4396.3</c:v>
                </c:pt>
                <c:pt idx="945">
                  <c:v>4391.3</c:v>
                </c:pt>
                <c:pt idx="946">
                  <c:v>4387.3999999999996</c:v>
                </c:pt>
                <c:pt idx="947">
                  <c:v>4407.1000000000004</c:v>
                </c:pt>
                <c:pt idx="948">
                  <c:v>4411.7</c:v>
                </c:pt>
                <c:pt idx="949">
                  <c:v>4397.8</c:v>
                </c:pt>
                <c:pt idx="950">
                  <c:v>4404.8</c:v>
                </c:pt>
                <c:pt idx="951">
                  <c:v>4403.1000000000004</c:v>
                </c:pt>
                <c:pt idx="952">
                  <c:v>4402.2</c:v>
                </c:pt>
                <c:pt idx="953">
                  <c:v>4390.6000000000004</c:v>
                </c:pt>
                <c:pt idx="954">
                  <c:v>4401.1000000000004</c:v>
                </c:pt>
                <c:pt idx="955">
                  <c:v>4398.8</c:v>
                </c:pt>
                <c:pt idx="956">
                  <c:v>4404.2</c:v>
                </c:pt>
                <c:pt idx="957">
                  <c:v>4407.5</c:v>
                </c:pt>
                <c:pt idx="958">
                  <c:v>4420.3</c:v>
                </c:pt>
                <c:pt idx="959">
                  <c:v>4405.8999999999996</c:v>
                </c:pt>
                <c:pt idx="960">
                  <c:v>4408.7</c:v>
                </c:pt>
                <c:pt idx="961">
                  <c:v>4411.2</c:v>
                </c:pt>
                <c:pt idx="962">
                  <c:v>4418.8999999999996</c:v>
                </c:pt>
                <c:pt idx="963">
                  <c:v>4411.5</c:v>
                </c:pt>
                <c:pt idx="964">
                  <c:v>4407.6000000000004</c:v>
                </c:pt>
                <c:pt idx="965">
                  <c:v>4422.3999999999996</c:v>
                </c:pt>
                <c:pt idx="966">
                  <c:v>4411.6000000000004</c:v>
                </c:pt>
                <c:pt idx="967">
                  <c:v>4408.7</c:v>
                </c:pt>
                <c:pt idx="968">
                  <c:v>4421.6000000000004</c:v>
                </c:pt>
                <c:pt idx="969">
                  <c:v>4434.1000000000004</c:v>
                </c:pt>
                <c:pt idx="970">
                  <c:v>4435.7</c:v>
                </c:pt>
                <c:pt idx="971">
                  <c:v>4413.8999999999996</c:v>
                </c:pt>
                <c:pt idx="972">
                  <c:v>4419.7</c:v>
                </c:pt>
                <c:pt idx="973">
                  <c:v>4421.8</c:v>
                </c:pt>
                <c:pt idx="974">
                  <c:v>4427.8</c:v>
                </c:pt>
                <c:pt idx="975">
                  <c:v>4430.1000000000004</c:v>
                </c:pt>
                <c:pt idx="976">
                  <c:v>4431.1000000000004</c:v>
                </c:pt>
                <c:pt idx="977">
                  <c:v>4441.3</c:v>
                </c:pt>
                <c:pt idx="978">
                  <c:v>4437</c:v>
                </c:pt>
                <c:pt idx="979">
                  <c:v>4434</c:v>
                </c:pt>
                <c:pt idx="980">
                  <c:v>4438.3</c:v>
                </c:pt>
                <c:pt idx="981">
                  <c:v>4431.8</c:v>
                </c:pt>
                <c:pt idx="982">
                  <c:v>4443.7</c:v>
                </c:pt>
                <c:pt idx="983">
                  <c:v>4453.8999999999996</c:v>
                </c:pt>
                <c:pt idx="984">
                  <c:v>4431.3999999999996</c:v>
                </c:pt>
                <c:pt idx="985">
                  <c:v>4446.5</c:v>
                </c:pt>
                <c:pt idx="986">
                  <c:v>4440.8999999999996</c:v>
                </c:pt>
                <c:pt idx="987">
                  <c:v>4440.5</c:v>
                </c:pt>
                <c:pt idx="988">
                  <c:v>4447.8</c:v>
                </c:pt>
                <c:pt idx="989">
                  <c:v>4442.8</c:v>
                </c:pt>
                <c:pt idx="990">
                  <c:v>4438.1000000000004</c:v>
                </c:pt>
                <c:pt idx="991">
                  <c:v>4430.6000000000004</c:v>
                </c:pt>
                <c:pt idx="992">
                  <c:v>4458.2</c:v>
                </c:pt>
                <c:pt idx="993">
                  <c:v>4451.8999999999996</c:v>
                </c:pt>
                <c:pt idx="994">
                  <c:v>4455.1000000000004</c:v>
                </c:pt>
                <c:pt idx="995">
                  <c:v>4458.8999999999996</c:v>
                </c:pt>
                <c:pt idx="996">
                  <c:v>4452.3999999999996</c:v>
                </c:pt>
                <c:pt idx="997">
                  <c:v>4449.5</c:v>
                </c:pt>
                <c:pt idx="998">
                  <c:v>4458</c:v>
                </c:pt>
                <c:pt idx="999">
                  <c:v>4439.8</c:v>
                </c:pt>
                <c:pt idx="1000">
                  <c:v>4449.2</c:v>
                </c:pt>
                <c:pt idx="1001">
                  <c:v>4462</c:v>
                </c:pt>
                <c:pt idx="1002">
                  <c:v>4468.8</c:v>
                </c:pt>
                <c:pt idx="1003">
                  <c:v>4451.8999999999996</c:v>
                </c:pt>
                <c:pt idx="1004">
                  <c:v>4454.6000000000004</c:v>
                </c:pt>
                <c:pt idx="1005">
                  <c:v>4448.3999999999996</c:v>
                </c:pt>
                <c:pt idx="1006">
                  <c:v>4462.5</c:v>
                </c:pt>
                <c:pt idx="1007">
                  <c:v>4469.1000000000004</c:v>
                </c:pt>
                <c:pt idx="1008">
                  <c:v>4461.7</c:v>
                </c:pt>
                <c:pt idx="1009">
                  <c:v>4461.8999999999996</c:v>
                </c:pt>
                <c:pt idx="1010">
                  <c:v>4446.8999999999996</c:v>
                </c:pt>
                <c:pt idx="1011">
                  <c:v>4460.6000000000004</c:v>
                </c:pt>
                <c:pt idx="1012">
                  <c:v>4474</c:v>
                </c:pt>
                <c:pt idx="1013">
                  <c:v>4470.2</c:v>
                </c:pt>
                <c:pt idx="1014">
                  <c:v>4467</c:v>
                </c:pt>
                <c:pt idx="1015">
                  <c:v>4475.8999999999996</c:v>
                </c:pt>
                <c:pt idx="1016">
                  <c:v>4485.3999999999996</c:v>
                </c:pt>
                <c:pt idx="1017">
                  <c:v>4481.7</c:v>
                </c:pt>
                <c:pt idx="1018">
                  <c:v>4467.3</c:v>
                </c:pt>
                <c:pt idx="1019">
                  <c:v>4467</c:v>
                </c:pt>
                <c:pt idx="1020">
                  <c:v>4482.2</c:v>
                </c:pt>
                <c:pt idx="1021">
                  <c:v>4469.1000000000004</c:v>
                </c:pt>
                <c:pt idx="1022">
                  <c:v>4478.8999999999996</c:v>
                </c:pt>
                <c:pt idx="1023">
                  <c:v>4478.6000000000004</c:v>
                </c:pt>
                <c:pt idx="1024">
                  <c:v>4497.7</c:v>
                </c:pt>
                <c:pt idx="1025">
                  <c:v>4496</c:v>
                </c:pt>
                <c:pt idx="1026">
                  <c:v>4480.3999999999996</c:v>
                </c:pt>
                <c:pt idx="1027">
                  <c:v>4500</c:v>
                </c:pt>
                <c:pt idx="1028">
                  <c:v>4485.8999999999996</c:v>
                </c:pt>
                <c:pt idx="1029">
                  <c:v>4490.3999999999996</c:v>
                </c:pt>
                <c:pt idx="1030">
                  <c:v>4487.2</c:v>
                </c:pt>
                <c:pt idx="1031">
                  <c:v>4498.2</c:v>
                </c:pt>
                <c:pt idx="1032">
                  <c:v>4494.3999999999996</c:v>
                </c:pt>
                <c:pt idx="1033">
                  <c:v>4516.7</c:v>
                </c:pt>
                <c:pt idx="1034">
                  <c:v>4492.3</c:v>
                </c:pt>
                <c:pt idx="1035">
                  <c:v>4516.2</c:v>
                </c:pt>
                <c:pt idx="1036">
                  <c:v>4495.8999999999996</c:v>
                </c:pt>
                <c:pt idx="1037">
                  <c:v>4514.3</c:v>
                </c:pt>
                <c:pt idx="1038">
                  <c:v>4511.1000000000004</c:v>
                </c:pt>
                <c:pt idx="1039">
                  <c:v>4502.3</c:v>
                </c:pt>
                <c:pt idx="1040">
                  <c:v>4503.6000000000004</c:v>
                </c:pt>
                <c:pt idx="1041">
                  <c:v>4505.2</c:v>
                </c:pt>
                <c:pt idx="1042">
                  <c:v>4503.8</c:v>
                </c:pt>
                <c:pt idx="1043">
                  <c:v>4510.7</c:v>
                </c:pt>
                <c:pt idx="1044">
                  <c:v>4501.5</c:v>
                </c:pt>
                <c:pt idx="1045">
                  <c:v>4520.1000000000004</c:v>
                </c:pt>
                <c:pt idx="1046">
                  <c:v>4511.3999999999996</c:v>
                </c:pt>
                <c:pt idx="1047">
                  <c:v>4529.1000000000004</c:v>
                </c:pt>
                <c:pt idx="1048">
                  <c:v>4530.8</c:v>
                </c:pt>
                <c:pt idx="1049">
                  <c:v>4506.1000000000004</c:v>
                </c:pt>
                <c:pt idx="1050">
                  <c:v>4523.8</c:v>
                </c:pt>
                <c:pt idx="1051">
                  <c:v>4524</c:v>
                </c:pt>
                <c:pt idx="1052">
                  <c:v>4505.3999999999996</c:v>
                </c:pt>
                <c:pt idx="1053">
                  <c:v>4507.7</c:v>
                </c:pt>
                <c:pt idx="1054">
                  <c:v>4511.2</c:v>
                </c:pt>
                <c:pt idx="1055">
                  <c:v>4525.6000000000004</c:v>
                </c:pt>
                <c:pt idx="1056">
                  <c:v>4516.3</c:v>
                </c:pt>
                <c:pt idx="1057">
                  <c:v>4522.5</c:v>
                </c:pt>
                <c:pt idx="1058">
                  <c:v>4514.3999999999996</c:v>
                </c:pt>
                <c:pt idx="1059">
                  <c:v>4515.5</c:v>
                </c:pt>
                <c:pt idx="1060">
                  <c:v>4518.3999999999996</c:v>
                </c:pt>
                <c:pt idx="1061">
                  <c:v>4517.6000000000004</c:v>
                </c:pt>
                <c:pt idx="1062">
                  <c:v>4524.3999999999996</c:v>
                </c:pt>
                <c:pt idx="1063">
                  <c:v>4521.7</c:v>
                </c:pt>
                <c:pt idx="1064">
                  <c:v>4545.8999999999996</c:v>
                </c:pt>
                <c:pt idx="1065">
                  <c:v>4523.8</c:v>
                </c:pt>
                <c:pt idx="1066">
                  <c:v>4521</c:v>
                </c:pt>
                <c:pt idx="1067">
                  <c:v>4536.8999999999996</c:v>
                </c:pt>
                <c:pt idx="1068">
                  <c:v>4535.5</c:v>
                </c:pt>
                <c:pt idx="1069">
                  <c:v>4521.3999999999996</c:v>
                </c:pt>
                <c:pt idx="1070">
                  <c:v>4529.3999999999996</c:v>
                </c:pt>
                <c:pt idx="1071">
                  <c:v>4529.8999999999996</c:v>
                </c:pt>
                <c:pt idx="1072">
                  <c:v>4531.6000000000004</c:v>
                </c:pt>
                <c:pt idx="1073">
                  <c:v>4542.3</c:v>
                </c:pt>
                <c:pt idx="1074">
                  <c:v>4544</c:v>
                </c:pt>
                <c:pt idx="1075">
                  <c:v>4537.3999999999996</c:v>
                </c:pt>
                <c:pt idx="1076">
                  <c:v>4543</c:v>
                </c:pt>
                <c:pt idx="1077">
                  <c:v>4546.1000000000004</c:v>
                </c:pt>
                <c:pt idx="1078">
                  <c:v>4545.7</c:v>
                </c:pt>
                <c:pt idx="1079">
                  <c:v>4552.8999999999996</c:v>
                </c:pt>
                <c:pt idx="1080">
                  <c:v>4546.3</c:v>
                </c:pt>
                <c:pt idx="1081">
                  <c:v>4551.6000000000004</c:v>
                </c:pt>
                <c:pt idx="1082">
                  <c:v>4546.1000000000004</c:v>
                </c:pt>
                <c:pt idx="1083">
                  <c:v>4529</c:v>
                </c:pt>
                <c:pt idx="1084">
                  <c:v>4565.7</c:v>
                </c:pt>
                <c:pt idx="1085">
                  <c:v>4544.7</c:v>
                </c:pt>
                <c:pt idx="1086">
                  <c:v>4563.3999999999996</c:v>
                </c:pt>
                <c:pt idx="1087">
                  <c:v>4559.6000000000004</c:v>
                </c:pt>
                <c:pt idx="1088">
                  <c:v>4557.8</c:v>
                </c:pt>
                <c:pt idx="1089">
                  <c:v>4566.8999999999996</c:v>
                </c:pt>
                <c:pt idx="1090">
                  <c:v>4559.8</c:v>
                </c:pt>
                <c:pt idx="1091">
                  <c:v>4552.8</c:v>
                </c:pt>
                <c:pt idx="1092">
                  <c:v>4563.7</c:v>
                </c:pt>
                <c:pt idx="1093">
                  <c:v>4544</c:v>
                </c:pt>
                <c:pt idx="1094">
                  <c:v>4560.3</c:v>
                </c:pt>
                <c:pt idx="1095">
                  <c:v>4553.3</c:v>
                </c:pt>
                <c:pt idx="1096">
                  <c:v>4556.1000000000004</c:v>
                </c:pt>
                <c:pt idx="1097">
                  <c:v>4569.8</c:v>
                </c:pt>
                <c:pt idx="1098">
                  <c:v>4563.6000000000004</c:v>
                </c:pt>
                <c:pt idx="1099">
                  <c:v>4567.8</c:v>
                </c:pt>
                <c:pt idx="1100">
                  <c:v>4576.2</c:v>
                </c:pt>
                <c:pt idx="1101">
                  <c:v>4565.8</c:v>
                </c:pt>
                <c:pt idx="1102">
                  <c:v>4564.3</c:v>
                </c:pt>
                <c:pt idx="1103">
                  <c:v>4568.7</c:v>
                </c:pt>
                <c:pt idx="1104">
                  <c:v>4566</c:v>
                </c:pt>
                <c:pt idx="1105">
                  <c:v>4581.2</c:v>
                </c:pt>
                <c:pt idx="1106">
                  <c:v>4589.8</c:v>
                </c:pt>
                <c:pt idx="1107">
                  <c:v>4579.8</c:v>
                </c:pt>
                <c:pt idx="1108">
                  <c:v>4569.5</c:v>
                </c:pt>
                <c:pt idx="1109">
                  <c:v>4575.3</c:v>
                </c:pt>
                <c:pt idx="1110">
                  <c:v>4575.3</c:v>
                </c:pt>
                <c:pt idx="1111">
                  <c:v>4570.5</c:v>
                </c:pt>
                <c:pt idx="1112">
                  <c:v>4568.3</c:v>
                </c:pt>
                <c:pt idx="1113">
                  <c:v>4566.6000000000004</c:v>
                </c:pt>
                <c:pt idx="1114">
                  <c:v>4580.5</c:v>
                </c:pt>
                <c:pt idx="1115">
                  <c:v>4585.8</c:v>
                </c:pt>
                <c:pt idx="1116">
                  <c:v>4574.5</c:v>
                </c:pt>
                <c:pt idx="1117">
                  <c:v>4579.5</c:v>
                </c:pt>
                <c:pt idx="1118">
                  <c:v>4582.3999999999996</c:v>
                </c:pt>
                <c:pt idx="1119">
                  <c:v>4582.3</c:v>
                </c:pt>
                <c:pt idx="1120">
                  <c:v>4581.8</c:v>
                </c:pt>
                <c:pt idx="1121">
                  <c:v>4563.2</c:v>
                </c:pt>
                <c:pt idx="1122">
                  <c:v>4579.3999999999996</c:v>
                </c:pt>
                <c:pt idx="1123">
                  <c:v>4578.1000000000004</c:v>
                </c:pt>
                <c:pt idx="1124">
                  <c:v>4576.3999999999996</c:v>
                </c:pt>
                <c:pt idx="1125">
                  <c:v>4578.7</c:v>
                </c:pt>
                <c:pt idx="1126">
                  <c:v>4576.8999999999996</c:v>
                </c:pt>
                <c:pt idx="1127">
                  <c:v>4589.1000000000004</c:v>
                </c:pt>
                <c:pt idx="1128">
                  <c:v>4581.3999999999996</c:v>
                </c:pt>
                <c:pt idx="1129">
                  <c:v>4574</c:v>
                </c:pt>
                <c:pt idx="1130">
                  <c:v>4588.8</c:v>
                </c:pt>
                <c:pt idx="1131">
                  <c:v>4561.6000000000004</c:v>
                </c:pt>
                <c:pt idx="1132">
                  <c:v>4574.2</c:v>
                </c:pt>
                <c:pt idx="1133">
                  <c:v>4575.6000000000004</c:v>
                </c:pt>
                <c:pt idx="1134">
                  <c:v>4574.6000000000004</c:v>
                </c:pt>
                <c:pt idx="1135">
                  <c:v>4574</c:v>
                </c:pt>
                <c:pt idx="1136">
                  <c:v>4573.8999999999996</c:v>
                </c:pt>
                <c:pt idx="1137">
                  <c:v>4580.2</c:v>
                </c:pt>
                <c:pt idx="1138">
                  <c:v>4581.8999999999996</c:v>
                </c:pt>
                <c:pt idx="1139">
                  <c:v>4571.1000000000004</c:v>
                </c:pt>
                <c:pt idx="1140">
                  <c:v>4586</c:v>
                </c:pt>
                <c:pt idx="1141">
                  <c:v>4595</c:v>
                </c:pt>
                <c:pt idx="1142">
                  <c:v>4583</c:v>
                </c:pt>
                <c:pt idx="1143">
                  <c:v>4582.8999999999996</c:v>
                </c:pt>
                <c:pt idx="1144">
                  <c:v>4581.1000000000004</c:v>
                </c:pt>
                <c:pt idx="1145">
                  <c:v>4592.8999999999996</c:v>
                </c:pt>
                <c:pt idx="1146">
                  <c:v>4587</c:v>
                </c:pt>
                <c:pt idx="1147">
                  <c:v>4592</c:v>
                </c:pt>
                <c:pt idx="1148">
                  <c:v>4596.8</c:v>
                </c:pt>
                <c:pt idx="1149">
                  <c:v>4591.1000000000004</c:v>
                </c:pt>
                <c:pt idx="1150">
                  <c:v>4589.3</c:v>
                </c:pt>
                <c:pt idx="1151">
                  <c:v>4593</c:v>
                </c:pt>
                <c:pt idx="1152">
                  <c:v>4587.6000000000004</c:v>
                </c:pt>
                <c:pt idx="1153">
                  <c:v>4601</c:v>
                </c:pt>
                <c:pt idx="1154">
                  <c:v>4585.7</c:v>
                </c:pt>
                <c:pt idx="1155">
                  <c:v>4578.5</c:v>
                </c:pt>
                <c:pt idx="1156">
                  <c:v>4580.8999999999996</c:v>
                </c:pt>
                <c:pt idx="1157">
                  <c:v>4589.1000000000004</c:v>
                </c:pt>
                <c:pt idx="1158">
                  <c:v>4601</c:v>
                </c:pt>
                <c:pt idx="1159">
                  <c:v>4588</c:v>
                </c:pt>
                <c:pt idx="1160">
                  <c:v>4593</c:v>
                </c:pt>
                <c:pt idx="1161">
                  <c:v>4583.8999999999996</c:v>
                </c:pt>
                <c:pt idx="1162">
                  <c:v>4588</c:v>
                </c:pt>
                <c:pt idx="1163">
                  <c:v>4605</c:v>
                </c:pt>
                <c:pt idx="1164">
                  <c:v>4600</c:v>
                </c:pt>
                <c:pt idx="1165">
                  <c:v>4604.5</c:v>
                </c:pt>
                <c:pt idx="1166">
                  <c:v>4581</c:v>
                </c:pt>
                <c:pt idx="1167">
                  <c:v>4603.1000000000004</c:v>
                </c:pt>
                <c:pt idx="1168">
                  <c:v>4599.8999999999996</c:v>
                </c:pt>
                <c:pt idx="1169">
                  <c:v>4603.8</c:v>
                </c:pt>
                <c:pt idx="1170">
                  <c:v>4609.6000000000004</c:v>
                </c:pt>
                <c:pt idx="1171">
                  <c:v>4586.8</c:v>
                </c:pt>
                <c:pt idx="1172">
                  <c:v>4590.1000000000004</c:v>
                </c:pt>
                <c:pt idx="1173">
                  <c:v>4605.2</c:v>
                </c:pt>
                <c:pt idx="1174">
                  <c:v>4591.5</c:v>
                </c:pt>
                <c:pt idx="1175">
                  <c:v>4609.5</c:v>
                </c:pt>
                <c:pt idx="1176">
                  <c:v>4618.8</c:v>
                </c:pt>
                <c:pt idx="1177">
                  <c:v>4602.7</c:v>
                </c:pt>
                <c:pt idx="1178">
                  <c:v>4625.8</c:v>
                </c:pt>
                <c:pt idx="1179">
                  <c:v>4612.3</c:v>
                </c:pt>
                <c:pt idx="1180">
                  <c:v>4611.1000000000004</c:v>
                </c:pt>
                <c:pt idx="1181">
                  <c:v>4600.8</c:v>
                </c:pt>
                <c:pt idx="1182">
                  <c:v>4619.5</c:v>
                </c:pt>
                <c:pt idx="1183">
                  <c:v>4597.5</c:v>
                </c:pt>
                <c:pt idx="1184">
                  <c:v>4613.3</c:v>
                </c:pt>
                <c:pt idx="1185">
                  <c:v>4626.8</c:v>
                </c:pt>
                <c:pt idx="1186">
                  <c:v>4599</c:v>
                </c:pt>
                <c:pt idx="1187">
                  <c:v>4600.6000000000004</c:v>
                </c:pt>
                <c:pt idx="1188">
                  <c:v>4625.8999999999996</c:v>
                </c:pt>
                <c:pt idx="1189">
                  <c:v>4620.5</c:v>
                </c:pt>
                <c:pt idx="1190">
                  <c:v>4622.3</c:v>
                </c:pt>
                <c:pt idx="1191">
                  <c:v>4632.1000000000004</c:v>
                </c:pt>
                <c:pt idx="1192">
                  <c:v>4614.6000000000004</c:v>
                </c:pt>
                <c:pt idx="1193">
                  <c:v>4626.8999999999996</c:v>
                </c:pt>
                <c:pt idx="1194">
                  <c:v>4633.3</c:v>
                </c:pt>
                <c:pt idx="1195">
                  <c:v>4607.3</c:v>
                </c:pt>
                <c:pt idx="1196">
                  <c:v>4636.8</c:v>
                </c:pt>
                <c:pt idx="1197">
                  <c:v>4611</c:v>
                </c:pt>
                <c:pt idx="1198">
                  <c:v>4615.3</c:v>
                </c:pt>
                <c:pt idx="1199">
                  <c:v>4642.8999999999996</c:v>
                </c:pt>
                <c:pt idx="1200">
                  <c:v>4642</c:v>
                </c:pt>
                <c:pt idx="1201">
                  <c:v>4631.2</c:v>
                </c:pt>
                <c:pt idx="1202">
                  <c:v>4628.7</c:v>
                </c:pt>
                <c:pt idx="1203">
                  <c:v>4622.8</c:v>
                </c:pt>
                <c:pt idx="1204">
                  <c:v>4628</c:v>
                </c:pt>
                <c:pt idx="1205">
                  <c:v>4637.5</c:v>
                </c:pt>
                <c:pt idx="1206">
                  <c:v>4629.8</c:v>
                </c:pt>
                <c:pt idx="1207">
                  <c:v>4622.5</c:v>
                </c:pt>
                <c:pt idx="1208">
                  <c:v>4650.3999999999996</c:v>
                </c:pt>
                <c:pt idx="1209">
                  <c:v>4616.7</c:v>
                </c:pt>
                <c:pt idx="1210">
                  <c:v>4631.2</c:v>
                </c:pt>
                <c:pt idx="1211">
                  <c:v>4648.8</c:v>
                </c:pt>
                <c:pt idx="1212">
                  <c:v>4629.8</c:v>
                </c:pt>
                <c:pt idx="1213">
                  <c:v>4630.7</c:v>
                </c:pt>
                <c:pt idx="1214">
                  <c:v>4635.1000000000004</c:v>
                </c:pt>
                <c:pt idx="1215">
                  <c:v>4631.8999999999996</c:v>
                </c:pt>
                <c:pt idx="1216">
                  <c:v>4649.3999999999996</c:v>
                </c:pt>
                <c:pt idx="1217">
                  <c:v>4642.6000000000004</c:v>
                </c:pt>
                <c:pt idx="1218">
                  <c:v>4638.2</c:v>
                </c:pt>
                <c:pt idx="1219">
                  <c:v>4622.8</c:v>
                </c:pt>
                <c:pt idx="1220">
                  <c:v>4617.7</c:v>
                </c:pt>
                <c:pt idx="1221">
                  <c:v>4635.8</c:v>
                </c:pt>
                <c:pt idx="1222">
                  <c:v>4636.3</c:v>
                </c:pt>
                <c:pt idx="1223">
                  <c:v>4652</c:v>
                </c:pt>
                <c:pt idx="1224">
                  <c:v>4649.6000000000004</c:v>
                </c:pt>
                <c:pt idx="1225">
                  <c:v>4657.2</c:v>
                </c:pt>
                <c:pt idx="1226">
                  <c:v>4651.3</c:v>
                </c:pt>
                <c:pt idx="1227">
                  <c:v>4640.1000000000004</c:v>
                </c:pt>
                <c:pt idx="1228">
                  <c:v>4647.3</c:v>
                </c:pt>
                <c:pt idx="1229">
                  <c:v>4644.3</c:v>
                </c:pt>
                <c:pt idx="1230">
                  <c:v>4644.8999999999996</c:v>
                </c:pt>
                <c:pt idx="1231">
                  <c:v>4659</c:v>
                </c:pt>
                <c:pt idx="1232">
                  <c:v>4640.8999999999996</c:v>
                </c:pt>
                <c:pt idx="1233">
                  <c:v>4660.7</c:v>
                </c:pt>
                <c:pt idx="1234">
                  <c:v>4637.5</c:v>
                </c:pt>
                <c:pt idx="1235">
                  <c:v>4659.5</c:v>
                </c:pt>
                <c:pt idx="1236">
                  <c:v>4639.8999999999996</c:v>
                </c:pt>
                <c:pt idx="1237">
                  <c:v>4653.3999999999996</c:v>
                </c:pt>
                <c:pt idx="1238">
                  <c:v>4673.1000000000004</c:v>
                </c:pt>
                <c:pt idx="1239">
                  <c:v>4641.3</c:v>
                </c:pt>
                <c:pt idx="1240">
                  <c:v>4660.7</c:v>
                </c:pt>
                <c:pt idx="1241">
                  <c:v>4643.7</c:v>
                </c:pt>
                <c:pt idx="1242">
                  <c:v>4646.1000000000004</c:v>
                </c:pt>
                <c:pt idx="1243">
                  <c:v>4662.3</c:v>
                </c:pt>
                <c:pt idx="1244">
                  <c:v>4644</c:v>
                </c:pt>
                <c:pt idx="1245">
                  <c:v>4654.5</c:v>
                </c:pt>
                <c:pt idx="1246">
                  <c:v>4658.7</c:v>
                </c:pt>
                <c:pt idx="1247">
                  <c:v>4662.7</c:v>
                </c:pt>
                <c:pt idx="1248">
                  <c:v>4663.3</c:v>
                </c:pt>
                <c:pt idx="1249">
                  <c:v>4668</c:v>
                </c:pt>
                <c:pt idx="1250">
                  <c:v>4667.6000000000004</c:v>
                </c:pt>
                <c:pt idx="1251">
                  <c:v>4654.8999999999996</c:v>
                </c:pt>
                <c:pt idx="1252">
                  <c:v>4661.2</c:v>
                </c:pt>
                <c:pt idx="1253">
                  <c:v>4660.3</c:v>
                </c:pt>
                <c:pt idx="1254">
                  <c:v>4669.3999999999996</c:v>
                </c:pt>
                <c:pt idx="1255">
                  <c:v>4664.1000000000004</c:v>
                </c:pt>
                <c:pt idx="1256">
                  <c:v>4667.3999999999996</c:v>
                </c:pt>
                <c:pt idx="1257">
                  <c:v>4663.1000000000004</c:v>
                </c:pt>
                <c:pt idx="1258">
                  <c:v>4665.8</c:v>
                </c:pt>
                <c:pt idx="1259">
                  <c:v>4671</c:v>
                </c:pt>
                <c:pt idx="1260">
                  <c:v>4662.1000000000004</c:v>
                </c:pt>
                <c:pt idx="1261">
                  <c:v>4665.2</c:v>
                </c:pt>
                <c:pt idx="1262">
                  <c:v>4665.5</c:v>
                </c:pt>
                <c:pt idx="1263">
                  <c:v>4666</c:v>
                </c:pt>
                <c:pt idx="1264">
                  <c:v>4659.2</c:v>
                </c:pt>
                <c:pt idx="1265">
                  <c:v>4667.7</c:v>
                </c:pt>
                <c:pt idx="1266">
                  <c:v>4681.7</c:v>
                </c:pt>
                <c:pt idx="1267">
                  <c:v>4664.8999999999996</c:v>
                </c:pt>
                <c:pt idx="1268">
                  <c:v>4669.3999999999996</c:v>
                </c:pt>
                <c:pt idx="1269">
                  <c:v>4678.3999999999996</c:v>
                </c:pt>
                <c:pt idx="1270">
                  <c:v>4677.3999999999996</c:v>
                </c:pt>
                <c:pt idx="1271">
                  <c:v>4688.5</c:v>
                </c:pt>
                <c:pt idx="1272">
                  <c:v>4697.5</c:v>
                </c:pt>
                <c:pt idx="1273">
                  <c:v>4670.1000000000004</c:v>
                </c:pt>
                <c:pt idx="1274">
                  <c:v>4665.3999999999996</c:v>
                </c:pt>
                <c:pt idx="1275">
                  <c:v>4679.5</c:v>
                </c:pt>
                <c:pt idx="1276">
                  <c:v>4669.3</c:v>
                </c:pt>
                <c:pt idx="1277">
                  <c:v>4678</c:v>
                </c:pt>
                <c:pt idx="1278">
                  <c:v>4685.7</c:v>
                </c:pt>
                <c:pt idx="1279">
                  <c:v>4696.1000000000004</c:v>
                </c:pt>
                <c:pt idx="1280">
                  <c:v>4698.3</c:v>
                </c:pt>
                <c:pt idx="1281">
                  <c:v>4697.6000000000004</c:v>
                </c:pt>
                <c:pt idx="1282">
                  <c:v>4674.8</c:v>
                </c:pt>
                <c:pt idx="1283">
                  <c:v>4664.1000000000004</c:v>
                </c:pt>
                <c:pt idx="1284">
                  <c:v>4697.3999999999996</c:v>
                </c:pt>
                <c:pt idx="1285">
                  <c:v>4679.3999999999996</c:v>
                </c:pt>
                <c:pt idx="1286">
                  <c:v>4687.8999999999996</c:v>
                </c:pt>
                <c:pt idx="1287">
                  <c:v>4702.5</c:v>
                </c:pt>
                <c:pt idx="1288">
                  <c:v>4701.1000000000004</c:v>
                </c:pt>
                <c:pt idx="1289">
                  <c:v>4698.7</c:v>
                </c:pt>
                <c:pt idx="1290">
                  <c:v>4695</c:v>
                </c:pt>
                <c:pt idx="1291">
                  <c:v>4696.6000000000004</c:v>
                </c:pt>
                <c:pt idx="1292">
                  <c:v>4691.5</c:v>
                </c:pt>
                <c:pt idx="1293">
                  <c:v>4692.8</c:v>
                </c:pt>
                <c:pt idx="1294">
                  <c:v>4687.2</c:v>
                </c:pt>
                <c:pt idx="1295">
                  <c:v>4698.1000000000004</c:v>
                </c:pt>
                <c:pt idx="1296">
                  <c:v>4701</c:v>
                </c:pt>
                <c:pt idx="1297">
                  <c:v>4677.3999999999996</c:v>
                </c:pt>
                <c:pt idx="1298">
                  <c:v>4699.7</c:v>
                </c:pt>
                <c:pt idx="1299">
                  <c:v>4697.3</c:v>
                </c:pt>
                <c:pt idx="1300">
                  <c:v>4703.3</c:v>
                </c:pt>
                <c:pt idx="1301">
                  <c:v>4691.3999999999996</c:v>
                </c:pt>
                <c:pt idx="1302">
                  <c:v>4702.8999999999996</c:v>
                </c:pt>
                <c:pt idx="1303">
                  <c:v>4686.2</c:v>
                </c:pt>
                <c:pt idx="1304">
                  <c:v>4682.1000000000004</c:v>
                </c:pt>
                <c:pt idx="1305">
                  <c:v>4703.6000000000004</c:v>
                </c:pt>
                <c:pt idx="1306">
                  <c:v>4696</c:v>
                </c:pt>
                <c:pt idx="1307">
                  <c:v>4698.7</c:v>
                </c:pt>
                <c:pt idx="1308">
                  <c:v>4705.2</c:v>
                </c:pt>
                <c:pt idx="1309">
                  <c:v>4713.5</c:v>
                </c:pt>
                <c:pt idx="1310">
                  <c:v>4711.8</c:v>
                </c:pt>
                <c:pt idx="1311">
                  <c:v>4716</c:v>
                </c:pt>
                <c:pt idx="1312">
                  <c:v>4710.6000000000004</c:v>
                </c:pt>
                <c:pt idx="1313">
                  <c:v>4691.5</c:v>
                </c:pt>
                <c:pt idx="1314">
                  <c:v>4710.3999999999996</c:v>
                </c:pt>
                <c:pt idx="1315">
                  <c:v>4698.3</c:v>
                </c:pt>
                <c:pt idx="1316">
                  <c:v>4704.6000000000004</c:v>
                </c:pt>
                <c:pt idx="1317">
                  <c:v>4705.1000000000004</c:v>
                </c:pt>
                <c:pt idx="1318">
                  <c:v>4709.7</c:v>
                </c:pt>
                <c:pt idx="1319">
                  <c:v>4701.3999999999996</c:v>
                </c:pt>
                <c:pt idx="1320">
                  <c:v>4703</c:v>
                </c:pt>
                <c:pt idx="1321">
                  <c:v>4685.7</c:v>
                </c:pt>
                <c:pt idx="1322">
                  <c:v>4724.3999999999996</c:v>
                </c:pt>
                <c:pt idx="1323">
                  <c:v>4717.1000000000004</c:v>
                </c:pt>
                <c:pt idx="1324">
                  <c:v>4686.1000000000004</c:v>
                </c:pt>
                <c:pt idx="1325">
                  <c:v>4723.2</c:v>
                </c:pt>
                <c:pt idx="1326">
                  <c:v>4696.8</c:v>
                </c:pt>
                <c:pt idx="1327">
                  <c:v>4693.5</c:v>
                </c:pt>
                <c:pt idx="1328">
                  <c:v>4694</c:v>
                </c:pt>
                <c:pt idx="1329">
                  <c:v>4715</c:v>
                </c:pt>
                <c:pt idx="1330">
                  <c:v>4720.3999999999996</c:v>
                </c:pt>
                <c:pt idx="1331">
                  <c:v>4720.3</c:v>
                </c:pt>
                <c:pt idx="1332">
                  <c:v>4706.8</c:v>
                </c:pt>
                <c:pt idx="1333">
                  <c:v>4718.5</c:v>
                </c:pt>
                <c:pt idx="1334">
                  <c:v>4707</c:v>
                </c:pt>
                <c:pt idx="1335">
                  <c:v>4704.3999999999996</c:v>
                </c:pt>
                <c:pt idx="1336">
                  <c:v>4721.2</c:v>
                </c:pt>
                <c:pt idx="1337">
                  <c:v>4719.2</c:v>
                </c:pt>
                <c:pt idx="1338">
                  <c:v>4713.3999999999996</c:v>
                </c:pt>
                <c:pt idx="1339">
                  <c:v>4722.5</c:v>
                </c:pt>
                <c:pt idx="1340">
                  <c:v>4730.8</c:v>
                </c:pt>
                <c:pt idx="1341">
                  <c:v>4731.8</c:v>
                </c:pt>
                <c:pt idx="1342">
                  <c:v>4707.2</c:v>
                </c:pt>
                <c:pt idx="1343">
                  <c:v>4712.6000000000004</c:v>
                </c:pt>
                <c:pt idx="1344">
                  <c:v>4725.5</c:v>
                </c:pt>
                <c:pt idx="1345">
                  <c:v>4702</c:v>
                </c:pt>
                <c:pt idx="1346">
                  <c:v>4707.6000000000004</c:v>
                </c:pt>
                <c:pt idx="1347">
                  <c:v>4743.3999999999996</c:v>
                </c:pt>
                <c:pt idx="1348">
                  <c:v>4731.1000000000004</c:v>
                </c:pt>
                <c:pt idx="1349">
                  <c:v>4736.3999999999996</c:v>
                </c:pt>
                <c:pt idx="1350">
                  <c:v>4708.8</c:v>
                </c:pt>
                <c:pt idx="1351">
                  <c:v>4720.3999999999996</c:v>
                </c:pt>
                <c:pt idx="1352">
                  <c:v>4748</c:v>
                </c:pt>
                <c:pt idx="1353">
                  <c:v>4724.2</c:v>
                </c:pt>
                <c:pt idx="1354">
                  <c:v>4746</c:v>
                </c:pt>
                <c:pt idx="1355">
                  <c:v>4739.3999999999996</c:v>
                </c:pt>
                <c:pt idx="1356">
                  <c:v>4742</c:v>
                </c:pt>
                <c:pt idx="1357">
                  <c:v>4723</c:v>
                </c:pt>
                <c:pt idx="1358">
                  <c:v>4742.7</c:v>
                </c:pt>
                <c:pt idx="1359">
                  <c:v>4741.8</c:v>
                </c:pt>
                <c:pt idx="1360">
                  <c:v>4731.3999999999996</c:v>
                </c:pt>
                <c:pt idx="1361">
                  <c:v>4749.6000000000004</c:v>
                </c:pt>
                <c:pt idx="1362">
                  <c:v>4736.3999999999996</c:v>
                </c:pt>
                <c:pt idx="1363">
                  <c:v>4728.8</c:v>
                </c:pt>
                <c:pt idx="1364">
                  <c:v>4749.8</c:v>
                </c:pt>
                <c:pt idx="1365">
                  <c:v>4749.7</c:v>
                </c:pt>
                <c:pt idx="1366">
                  <c:v>4752.2</c:v>
                </c:pt>
                <c:pt idx="1367">
                  <c:v>4748.7</c:v>
                </c:pt>
                <c:pt idx="1368">
                  <c:v>4751.3999999999996</c:v>
                </c:pt>
                <c:pt idx="1369">
                  <c:v>4742.5</c:v>
                </c:pt>
                <c:pt idx="1370">
                  <c:v>4761.5</c:v>
                </c:pt>
                <c:pt idx="1371">
                  <c:v>4757.5</c:v>
                </c:pt>
                <c:pt idx="1372">
                  <c:v>4755.7</c:v>
                </c:pt>
                <c:pt idx="1373">
                  <c:v>4769.7</c:v>
                </c:pt>
                <c:pt idx="1374">
                  <c:v>4749.1000000000004</c:v>
                </c:pt>
                <c:pt idx="1375">
                  <c:v>4759.2</c:v>
                </c:pt>
                <c:pt idx="1376">
                  <c:v>4751.7</c:v>
                </c:pt>
                <c:pt idx="1377">
                  <c:v>4763.3</c:v>
                </c:pt>
                <c:pt idx="1378">
                  <c:v>4762.5</c:v>
                </c:pt>
                <c:pt idx="1379">
                  <c:v>4745.6000000000004</c:v>
                </c:pt>
                <c:pt idx="1380">
                  <c:v>4767.3</c:v>
                </c:pt>
                <c:pt idx="1381">
                  <c:v>4741.8</c:v>
                </c:pt>
                <c:pt idx="1382">
                  <c:v>4752</c:v>
                </c:pt>
                <c:pt idx="1383">
                  <c:v>4742.7</c:v>
                </c:pt>
                <c:pt idx="1384">
                  <c:v>4770.1000000000004</c:v>
                </c:pt>
                <c:pt idx="1385">
                  <c:v>4764.8</c:v>
                </c:pt>
                <c:pt idx="1386">
                  <c:v>4771.2</c:v>
                </c:pt>
                <c:pt idx="1387">
                  <c:v>4739</c:v>
                </c:pt>
                <c:pt idx="1388">
                  <c:v>4752.5</c:v>
                </c:pt>
                <c:pt idx="1389">
                  <c:v>4750.3999999999996</c:v>
                </c:pt>
                <c:pt idx="1390">
                  <c:v>4761</c:v>
                </c:pt>
                <c:pt idx="1391">
                  <c:v>4765</c:v>
                </c:pt>
                <c:pt idx="1392">
                  <c:v>4765.2</c:v>
                </c:pt>
                <c:pt idx="1393">
                  <c:v>4772.7</c:v>
                </c:pt>
                <c:pt idx="1394">
                  <c:v>4764.8</c:v>
                </c:pt>
                <c:pt idx="1395">
                  <c:v>4766.2</c:v>
                </c:pt>
                <c:pt idx="1396">
                  <c:v>4770.6000000000004</c:v>
                </c:pt>
                <c:pt idx="1397">
                  <c:v>4757.6000000000004</c:v>
                </c:pt>
                <c:pt idx="1398">
                  <c:v>4768.5</c:v>
                </c:pt>
                <c:pt idx="1399">
                  <c:v>4762.5</c:v>
                </c:pt>
                <c:pt idx="1400">
                  <c:v>4769.2</c:v>
                </c:pt>
                <c:pt idx="1401">
                  <c:v>4762.1000000000004</c:v>
                </c:pt>
                <c:pt idx="1402">
                  <c:v>4760.8</c:v>
                </c:pt>
                <c:pt idx="1403">
                  <c:v>4758.2</c:v>
                </c:pt>
                <c:pt idx="1404">
                  <c:v>4774.2</c:v>
                </c:pt>
                <c:pt idx="1405">
                  <c:v>4760.6000000000004</c:v>
                </c:pt>
                <c:pt idx="1406">
                  <c:v>4779.3</c:v>
                </c:pt>
                <c:pt idx="1407">
                  <c:v>4759</c:v>
                </c:pt>
                <c:pt idx="1408">
                  <c:v>4750.3</c:v>
                </c:pt>
                <c:pt idx="1409">
                  <c:v>4762.7</c:v>
                </c:pt>
                <c:pt idx="1410">
                  <c:v>4764.7</c:v>
                </c:pt>
                <c:pt idx="1411">
                  <c:v>4782.7</c:v>
                </c:pt>
                <c:pt idx="1412">
                  <c:v>4776</c:v>
                </c:pt>
                <c:pt idx="1413">
                  <c:v>4772.8</c:v>
                </c:pt>
                <c:pt idx="1414">
                  <c:v>4782.1000000000004</c:v>
                </c:pt>
                <c:pt idx="1415">
                  <c:v>4775.8</c:v>
                </c:pt>
                <c:pt idx="1416">
                  <c:v>4768.6000000000004</c:v>
                </c:pt>
                <c:pt idx="1417">
                  <c:v>4765.6000000000004</c:v>
                </c:pt>
                <c:pt idx="1418">
                  <c:v>4777.3999999999996</c:v>
                </c:pt>
                <c:pt idx="1419">
                  <c:v>4784.8</c:v>
                </c:pt>
                <c:pt idx="1420">
                  <c:v>4779.3999999999996</c:v>
                </c:pt>
                <c:pt idx="1421">
                  <c:v>4790.6000000000004</c:v>
                </c:pt>
                <c:pt idx="1422">
                  <c:v>4771.8</c:v>
                </c:pt>
                <c:pt idx="1423">
                  <c:v>4775.5</c:v>
                </c:pt>
                <c:pt idx="1424">
                  <c:v>4787.3</c:v>
                </c:pt>
                <c:pt idx="1425">
                  <c:v>4775.5</c:v>
                </c:pt>
                <c:pt idx="1426">
                  <c:v>4772.8999999999996</c:v>
                </c:pt>
                <c:pt idx="1427">
                  <c:v>4789.1000000000004</c:v>
                </c:pt>
                <c:pt idx="1428">
                  <c:v>4784.6000000000004</c:v>
                </c:pt>
                <c:pt idx="1429">
                  <c:v>4781</c:v>
                </c:pt>
                <c:pt idx="1430">
                  <c:v>4772.6000000000004</c:v>
                </c:pt>
                <c:pt idx="1431">
                  <c:v>4781.8</c:v>
                </c:pt>
                <c:pt idx="1432">
                  <c:v>4778.3999999999996</c:v>
                </c:pt>
                <c:pt idx="1433">
                  <c:v>4782.7</c:v>
                </c:pt>
                <c:pt idx="1434">
                  <c:v>4776.2</c:v>
                </c:pt>
                <c:pt idx="1435">
                  <c:v>4771.5</c:v>
                </c:pt>
                <c:pt idx="1436">
                  <c:v>4786.7</c:v>
                </c:pt>
                <c:pt idx="1437">
                  <c:v>4780.3999999999996</c:v>
                </c:pt>
                <c:pt idx="1438">
                  <c:v>4787.7</c:v>
                </c:pt>
                <c:pt idx="1439">
                  <c:v>4784.5</c:v>
                </c:pt>
                <c:pt idx="1440">
                  <c:v>4786.3</c:v>
                </c:pt>
                <c:pt idx="1441">
                  <c:v>4782.8999999999996</c:v>
                </c:pt>
                <c:pt idx="1442">
                  <c:v>4801</c:v>
                </c:pt>
                <c:pt idx="1443">
                  <c:v>4769.8</c:v>
                </c:pt>
                <c:pt idx="1444">
                  <c:v>4766.8999999999996</c:v>
                </c:pt>
                <c:pt idx="1445">
                  <c:v>4775.5</c:v>
                </c:pt>
                <c:pt idx="1446">
                  <c:v>4798.8</c:v>
                </c:pt>
                <c:pt idx="1447">
                  <c:v>4789.5</c:v>
                </c:pt>
                <c:pt idx="1448">
                  <c:v>4788.8</c:v>
                </c:pt>
                <c:pt idx="1449">
                  <c:v>4779.3</c:v>
                </c:pt>
                <c:pt idx="1450">
                  <c:v>4799.7</c:v>
                </c:pt>
                <c:pt idx="1451">
                  <c:v>4802.8999999999996</c:v>
                </c:pt>
                <c:pt idx="1452">
                  <c:v>4779.8999999999996</c:v>
                </c:pt>
                <c:pt idx="1453">
                  <c:v>4806.1000000000004</c:v>
                </c:pt>
                <c:pt idx="1454">
                  <c:v>4793.2</c:v>
                </c:pt>
                <c:pt idx="1455">
                  <c:v>4796</c:v>
                </c:pt>
                <c:pt idx="1456">
                  <c:v>4794.6000000000004</c:v>
                </c:pt>
                <c:pt idx="1457">
                  <c:v>4779.8</c:v>
                </c:pt>
                <c:pt idx="1458">
                  <c:v>4787.3999999999996</c:v>
                </c:pt>
                <c:pt idx="1459">
                  <c:v>4806.2</c:v>
                </c:pt>
                <c:pt idx="1460">
                  <c:v>4797.3</c:v>
                </c:pt>
                <c:pt idx="1461">
                  <c:v>4797.3</c:v>
                </c:pt>
                <c:pt idx="1462">
                  <c:v>4789.5</c:v>
                </c:pt>
                <c:pt idx="1463">
                  <c:v>4799.2</c:v>
                </c:pt>
                <c:pt idx="1464">
                  <c:v>4795</c:v>
                </c:pt>
                <c:pt idx="1465">
                  <c:v>4782.3999999999996</c:v>
                </c:pt>
                <c:pt idx="1466">
                  <c:v>4786.5</c:v>
                </c:pt>
                <c:pt idx="1467">
                  <c:v>4799.3</c:v>
                </c:pt>
                <c:pt idx="1468">
                  <c:v>4815.7</c:v>
                </c:pt>
                <c:pt idx="1469">
                  <c:v>4791.2</c:v>
                </c:pt>
                <c:pt idx="1470">
                  <c:v>4810.3999999999996</c:v>
                </c:pt>
                <c:pt idx="1471">
                  <c:v>4817</c:v>
                </c:pt>
                <c:pt idx="1472">
                  <c:v>4799.1000000000004</c:v>
                </c:pt>
                <c:pt idx="1473">
                  <c:v>4807.8999999999996</c:v>
                </c:pt>
                <c:pt idx="1474">
                  <c:v>4804.6000000000004</c:v>
                </c:pt>
                <c:pt idx="1475">
                  <c:v>4814</c:v>
                </c:pt>
                <c:pt idx="1476">
                  <c:v>4795.5</c:v>
                </c:pt>
                <c:pt idx="1477">
                  <c:v>4825.5</c:v>
                </c:pt>
                <c:pt idx="1478">
                  <c:v>4821.3</c:v>
                </c:pt>
                <c:pt idx="1479">
                  <c:v>4824.2</c:v>
                </c:pt>
                <c:pt idx="1480">
                  <c:v>4802.2</c:v>
                </c:pt>
                <c:pt idx="1481">
                  <c:v>4821.5</c:v>
                </c:pt>
                <c:pt idx="1482">
                  <c:v>4822.8</c:v>
                </c:pt>
                <c:pt idx="1483">
                  <c:v>4797.3</c:v>
                </c:pt>
                <c:pt idx="1484">
                  <c:v>4814.2</c:v>
                </c:pt>
                <c:pt idx="1485">
                  <c:v>4795.8</c:v>
                </c:pt>
                <c:pt idx="1486">
                  <c:v>4792.5</c:v>
                </c:pt>
                <c:pt idx="1487">
                  <c:v>4813.1000000000004</c:v>
                </c:pt>
                <c:pt idx="1488">
                  <c:v>4806.8</c:v>
                </c:pt>
                <c:pt idx="1489">
                  <c:v>4789.7</c:v>
                </c:pt>
                <c:pt idx="1490">
                  <c:v>4800.6000000000004</c:v>
                </c:pt>
                <c:pt idx="1491">
                  <c:v>4793.3</c:v>
                </c:pt>
                <c:pt idx="1492">
                  <c:v>4794.1000000000004</c:v>
                </c:pt>
                <c:pt idx="1493">
                  <c:v>4787</c:v>
                </c:pt>
                <c:pt idx="1494">
                  <c:v>4784.1000000000004</c:v>
                </c:pt>
                <c:pt idx="1495">
                  <c:v>4791.5</c:v>
                </c:pt>
                <c:pt idx="1496">
                  <c:v>4808.2</c:v>
                </c:pt>
                <c:pt idx="1497">
                  <c:v>4790.3999999999996</c:v>
                </c:pt>
                <c:pt idx="1498">
                  <c:v>4798</c:v>
                </c:pt>
                <c:pt idx="1499">
                  <c:v>4811.3999999999996</c:v>
                </c:pt>
                <c:pt idx="1500">
                  <c:v>4786</c:v>
                </c:pt>
                <c:pt idx="1501">
                  <c:v>4805.3</c:v>
                </c:pt>
                <c:pt idx="1502">
                  <c:v>4798.6000000000004</c:v>
                </c:pt>
                <c:pt idx="1503">
                  <c:v>4789.7</c:v>
                </c:pt>
                <c:pt idx="1504">
                  <c:v>4798.7</c:v>
                </c:pt>
                <c:pt idx="1505">
                  <c:v>4796.5</c:v>
                </c:pt>
                <c:pt idx="1506">
                  <c:v>4803.8999999999996</c:v>
                </c:pt>
                <c:pt idx="1507">
                  <c:v>4797.7</c:v>
                </c:pt>
                <c:pt idx="1508">
                  <c:v>4781.3999999999996</c:v>
                </c:pt>
                <c:pt idx="1509">
                  <c:v>4801.8</c:v>
                </c:pt>
                <c:pt idx="1510">
                  <c:v>4804</c:v>
                </c:pt>
                <c:pt idx="1511">
                  <c:v>4801.2</c:v>
                </c:pt>
                <c:pt idx="1512">
                  <c:v>4807</c:v>
                </c:pt>
                <c:pt idx="1513">
                  <c:v>4807.2</c:v>
                </c:pt>
                <c:pt idx="1514">
                  <c:v>4800.1000000000004</c:v>
                </c:pt>
                <c:pt idx="1515">
                  <c:v>4799.5</c:v>
                </c:pt>
                <c:pt idx="1516">
                  <c:v>4798.8999999999996</c:v>
                </c:pt>
                <c:pt idx="1517">
                  <c:v>4804.2</c:v>
                </c:pt>
                <c:pt idx="1518">
                  <c:v>4810.1000000000004</c:v>
                </c:pt>
                <c:pt idx="1519">
                  <c:v>4808.3999999999996</c:v>
                </c:pt>
                <c:pt idx="1520">
                  <c:v>4814.5</c:v>
                </c:pt>
                <c:pt idx="1521">
                  <c:v>4807.7</c:v>
                </c:pt>
                <c:pt idx="1522">
                  <c:v>4809.1000000000004</c:v>
                </c:pt>
                <c:pt idx="1523">
                  <c:v>4804</c:v>
                </c:pt>
                <c:pt idx="1524">
                  <c:v>4811.5</c:v>
                </c:pt>
                <c:pt idx="1525">
                  <c:v>4796.2</c:v>
                </c:pt>
                <c:pt idx="1526">
                  <c:v>4804.8</c:v>
                </c:pt>
                <c:pt idx="1527">
                  <c:v>4805.3</c:v>
                </c:pt>
                <c:pt idx="1528">
                  <c:v>4808.3</c:v>
                </c:pt>
                <c:pt idx="1529">
                  <c:v>4795.8</c:v>
                </c:pt>
                <c:pt idx="1530">
                  <c:v>4805</c:v>
                </c:pt>
                <c:pt idx="1531">
                  <c:v>4805</c:v>
                </c:pt>
                <c:pt idx="1532">
                  <c:v>4805.7</c:v>
                </c:pt>
                <c:pt idx="1533">
                  <c:v>4811.5</c:v>
                </c:pt>
                <c:pt idx="1534">
                  <c:v>4813.2</c:v>
                </c:pt>
                <c:pt idx="1535">
                  <c:v>4802.8</c:v>
                </c:pt>
                <c:pt idx="1536">
                  <c:v>4815.3</c:v>
                </c:pt>
                <c:pt idx="1537">
                  <c:v>4798.5</c:v>
                </c:pt>
                <c:pt idx="1538">
                  <c:v>4799</c:v>
                </c:pt>
                <c:pt idx="1539">
                  <c:v>4810.3999999999996</c:v>
                </c:pt>
                <c:pt idx="1540">
                  <c:v>4817.8</c:v>
                </c:pt>
                <c:pt idx="1541">
                  <c:v>4816.2</c:v>
                </c:pt>
                <c:pt idx="1542">
                  <c:v>4827.6000000000004</c:v>
                </c:pt>
                <c:pt idx="1543">
                  <c:v>4818.2</c:v>
                </c:pt>
                <c:pt idx="1544">
                  <c:v>4809.5</c:v>
                </c:pt>
                <c:pt idx="1545">
                  <c:v>4811.7</c:v>
                </c:pt>
                <c:pt idx="1546">
                  <c:v>4802.1000000000004</c:v>
                </c:pt>
                <c:pt idx="1547">
                  <c:v>4808</c:v>
                </c:pt>
                <c:pt idx="1548">
                  <c:v>4809.6000000000004</c:v>
                </c:pt>
                <c:pt idx="1549">
                  <c:v>4815.8</c:v>
                </c:pt>
                <c:pt idx="1550">
                  <c:v>4825.3999999999996</c:v>
                </c:pt>
                <c:pt idx="1551">
                  <c:v>4808.8999999999996</c:v>
                </c:pt>
                <c:pt idx="1552">
                  <c:v>4811.2</c:v>
                </c:pt>
                <c:pt idx="1553">
                  <c:v>4812.6000000000004</c:v>
                </c:pt>
                <c:pt idx="1554">
                  <c:v>4818.5</c:v>
                </c:pt>
                <c:pt idx="1555">
                  <c:v>4809.1000000000004</c:v>
                </c:pt>
                <c:pt idx="1556">
                  <c:v>4820.1000000000004</c:v>
                </c:pt>
                <c:pt idx="1557">
                  <c:v>4811.3</c:v>
                </c:pt>
                <c:pt idx="1558">
                  <c:v>4812.2</c:v>
                </c:pt>
                <c:pt idx="1559">
                  <c:v>4819.5</c:v>
                </c:pt>
                <c:pt idx="1560">
                  <c:v>4819.5</c:v>
                </c:pt>
                <c:pt idx="1561">
                  <c:v>4812.5</c:v>
                </c:pt>
                <c:pt idx="1562">
                  <c:v>4813.2</c:v>
                </c:pt>
                <c:pt idx="1563">
                  <c:v>4814.5</c:v>
                </c:pt>
                <c:pt idx="1564">
                  <c:v>4818.1000000000004</c:v>
                </c:pt>
                <c:pt idx="1565">
                  <c:v>4821.8</c:v>
                </c:pt>
                <c:pt idx="1566">
                  <c:v>4816.6000000000004</c:v>
                </c:pt>
                <c:pt idx="1567">
                  <c:v>4815.5</c:v>
                </c:pt>
                <c:pt idx="1568">
                  <c:v>4816.1000000000004</c:v>
                </c:pt>
                <c:pt idx="1569">
                  <c:v>4814</c:v>
                </c:pt>
                <c:pt idx="1570">
                  <c:v>4826</c:v>
                </c:pt>
                <c:pt idx="1571">
                  <c:v>4817</c:v>
                </c:pt>
                <c:pt idx="1572">
                  <c:v>4824.2</c:v>
                </c:pt>
                <c:pt idx="1573">
                  <c:v>4811.1000000000004</c:v>
                </c:pt>
                <c:pt idx="1574">
                  <c:v>4806.2</c:v>
                </c:pt>
                <c:pt idx="1575">
                  <c:v>4819.1000000000004</c:v>
                </c:pt>
                <c:pt idx="1576">
                  <c:v>4816.5</c:v>
                </c:pt>
                <c:pt idx="1577">
                  <c:v>4825.3999999999996</c:v>
                </c:pt>
                <c:pt idx="1578">
                  <c:v>4833</c:v>
                </c:pt>
                <c:pt idx="1579">
                  <c:v>4801.6000000000004</c:v>
                </c:pt>
                <c:pt idx="1580">
                  <c:v>4802.7</c:v>
                </c:pt>
                <c:pt idx="1581">
                  <c:v>4819</c:v>
                </c:pt>
                <c:pt idx="1582">
                  <c:v>4826.3999999999996</c:v>
                </c:pt>
                <c:pt idx="1583">
                  <c:v>4812.8</c:v>
                </c:pt>
                <c:pt idx="1584">
                  <c:v>4821.3</c:v>
                </c:pt>
                <c:pt idx="1585">
                  <c:v>4818.3</c:v>
                </c:pt>
                <c:pt idx="1586">
                  <c:v>4815.3</c:v>
                </c:pt>
                <c:pt idx="1587">
                  <c:v>4833.5</c:v>
                </c:pt>
                <c:pt idx="1588">
                  <c:v>4811.2</c:v>
                </c:pt>
                <c:pt idx="1589">
                  <c:v>4840.8999999999996</c:v>
                </c:pt>
                <c:pt idx="1590">
                  <c:v>4821</c:v>
                </c:pt>
                <c:pt idx="1591">
                  <c:v>4820</c:v>
                </c:pt>
                <c:pt idx="1592">
                  <c:v>4827.3999999999996</c:v>
                </c:pt>
                <c:pt idx="1593">
                  <c:v>4833.6000000000004</c:v>
                </c:pt>
                <c:pt idx="1594">
                  <c:v>4819.2</c:v>
                </c:pt>
                <c:pt idx="1595">
                  <c:v>4821.3</c:v>
                </c:pt>
                <c:pt idx="1596">
                  <c:v>4825.6000000000004</c:v>
                </c:pt>
                <c:pt idx="1597">
                  <c:v>4810</c:v>
                </c:pt>
                <c:pt idx="1598">
                  <c:v>4829.6000000000004</c:v>
                </c:pt>
                <c:pt idx="1599">
                  <c:v>4829.5</c:v>
                </c:pt>
                <c:pt idx="1600">
                  <c:v>4818.8</c:v>
                </c:pt>
                <c:pt idx="1601">
                  <c:v>4829.2</c:v>
                </c:pt>
                <c:pt idx="1602">
                  <c:v>4832.2</c:v>
                </c:pt>
                <c:pt idx="1603">
                  <c:v>4832.8</c:v>
                </c:pt>
                <c:pt idx="1604">
                  <c:v>4834</c:v>
                </c:pt>
                <c:pt idx="1605">
                  <c:v>4825.2</c:v>
                </c:pt>
                <c:pt idx="1606">
                  <c:v>4827.6000000000004</c:v>
                </c:pt>
                <c:pt idx="1607">
                  <c:v>4827.8999999999996</c:v>
                </c:pt>
                <c:pt idx="1608">
                  <c:v>4826</c:v>
                </c:pt>
                <c:pt idx="1609">
                  <c:v>4845.8999999999996</c:v>
                </c:pt>
                <c:pt idx="1610">
                  <c:v>4839.8</c:v>
                </c:pt>
                <c:pt idx="1611">
                  <c:v>4840.8999999999996</c:v>
                </c:pt>
                <c:pt idx="1612">
                  <c:v>4837.1000000000004</c:v>
                </c:pt>
                <c:pt idx="1613">
                  <c:v>4842.2</c:v>
                </c:pt>
                <c:pt idx="1614">
                  <c:v>4837.5</c:v>
                </c:pt>
                <c:pt idx="1615">
                  <c:v>4836.5</c:v>
                </c:pt>
                <c:pt idx="1616">
                  <c:v>4824.6000000000004</c:v>
                </c:pt>
                <c:pt idx="1617">
                  <c:v>4842.5</c:v>
                </c:pt>
                <c:pt idx="1618">
                  <c:v>4825.8</c:v>
                </c:pt>
                <c:pt idx="1619">
                  <c:v>4824.2</c:v>
                </c:pt>
                <c:pt idx="1620">
                  <c:v>4850.6000000000004</c:v>
                </c:pt>
                <c:pt idx="1621">
                  <c:v>4846</c:v>
                </c:pt>
                <c:pt idx="1622">
                  <c:v>4857.3</c:v>
                </c:pt>
                <c:pt idx="1623">
                  <c:v>4833.2</c:v>
                </c:pt>
                <c:pt idx="1624">
                  <c:v>4850.1000000000004</c:v>
                </c:pt>
                <c:pt idx="1625">
                  <c:v>4844.7</c:v>
                </c:pt>
                <c:pt idx="1626">
                  <c:v>4849.7</c:v>
                </c:pt>
                <c:pt idx="1627">
                  <c:v>4860.3999999999996</c:v>
                </c:pt>
                <c:pt idx="1628">
                  <c:v>4840.3999999999996</c:v>
                </c:pt>
                <c:pt idx="1629">
                  <c:v>4853.6000000000004</c:v>
                </c:pt>
                <c:pt idx="1630">
                  <c:v>4852.5</c:v>
                </c:pt>
                <c:pt idx="1631">
                  <c:v>4839.6000000000004</c:v>
                </c:pt>
                <c:pt idx="1632">
                  <c:v>4842.1000000000004</c:v>
                </c:pt>
                <c:pt idx="1633">
                  <c:v>4863.5</c:v>
                </c:pt>
                <c:pt idx="1634">
                  <c:v>4841.8999999999996</c:v>
                </c:pt>
                <c:pt idx="1635">
                  <c:v>4840.2</c:v>
                </c:pt>
                <c:pt idx="1636">
                  <c:v>4838.5</c:v>
                </c:pt>
                <c:pt idx="1637">
                  <c:v>4844.7</c:v>
                </c:pt>
                <c:pt idx="1638">
                  <c:v>4842.3999999999996</c:v>
                </c:pt>
                <c:pt idx="1639">
                  <c:v>4866.8999999999996</c:v>
                </c:pt>
                <c:pt idx="1640">
                  <c:v>4858.3</c:v>
                </c:pt>
                <c:pt idx="1641">
                  <c:v>4849.8999999999996</c:v>
                </c:pt>
                <c:pt idx="1642">
                  <c:v>4851.2</c:v>
                </c:pt>
                <c:pt idx="1643">
                  <c:v>4839.3</c:v>
                </c:pt>
                <c:pt idx="1644">
                  <c:v>4858.6000000000004</c:v>
                </c:pt>
                <c:pt idx="1645">
                  <c:v>4844.3999999999996</c:v>
                </c:pt>
                <c:pt idx="1646">
                  <c:v>4853.2</c:v>
                </c:pt>
                <c:pt idx="1647">
                  <c:v>4866</c:v>
                </c:pt>
                <c:pt idx="1648">
                  <c:v>4852.2</c:v>
                </c:pt>
                <c:pt idx="1649">
                  <c:v>4856.1000000000004</c:v>
                </c:pt>
                <c:pt idx="1650">
                  <c:v>4852.6000000000004</c:v>
                </c:pt>
                <c:pt idx="1651">
                  <c:v>4860.8</c:v>
                </c:pt>
                <c:pt idx="1652">
                  <c:v>4864</c:v>
                </c:pt>
                <c:pt idx="1653">
                  <c:v>4844.3999999999996</c:v>
                </c:pt>
                <c:pt idx="1654">
                  <c:v>4856.3</c:v>
                </c:pt>
                <c:pt idx="1655">
                  <c:v>4854</c:v>
                </c:pt>
                <c:pt idx="1656">
                  <c:v>4856.3999999999996</c:v>
                </c:pt>
                <c:pt idx="1657">
                  <c:v>4852.5</c:v>
                </c:pt>
                <c:pt idx="1658">
                  <c:v>4831.6000000000004</c:v>
                </c:pt>
                <c:pt idx="1659">
                  <c:v>4855</c:v>
                </c:pt>
                <c:pt idx="1660">
                  <c:v>4849.2</c:v>
                </c:pt>
                <c:pt idx="1661">
                  <c:v>4864.5</c:v>
                </c:pt>
                <c:pt idx="1662">
                  <c:v>4848.1000000000004</c:v>
                </c:pt>
                <c:pt idx="1663">
                  <c:v>4876</c:v>
                </c:pt>
                <c:pt idx="1664">
                  <c:v>4854.3</c:v>
                </c:pt>
                <c:pt idx="1665">
                  <c:v>4844.2</c:v>
                </c:pt>
                <c:pt idx="1666">
                  <c:v>4857.2</c:v>
                </c:pt>
                <c:pt idx="1667">
                  <c:v>4868.6000000000004</c:v>
                </c:pt>
                <c:pt idx="1668">
                  <c:v>4841.8999999999996</c:v>
                </c:pt>
                <c:pt idx="1669">
                  <c:v>4869.3999999999996</c:v>
                </c:pt>
                <c:pt idx="1670">
                  <c:v>4860.3999999999996</c:v>
                </c:pt>
                <c:pt idx="1671">
                  <c:v>4866.8999999999996</c:v>
                </c:pt>
                <c:pt idx="1672">
                  <c:v>4863.2</c:v>
                </c:pt>
                <c:pt idx="1673">
                  <c:v>4874.6000000000004</c:v>
                </c:pt>
                <c:pt idx="1674">
                  <c:v>4863.8999999999996</c:v>
                </c:pt>
                <c:pt idx="1675">
                  <c:v>4865.8</c:v>
                </c:pt>
                <c:pt idx="1676">
                  <c:v>4866.7</c:v>
                </c:pt>
                <c:pt idx="1677">
                  <c:v>4867.5</c:v>
                </c:pt>
                <c:pt idx="1678">
                  <c:v>4859.6000000000004</c:v>
                </c:pt>
                <c:pt idx="1679">
                  <c:v>4860.3999999999996</c:v>
                </c:pt>
                <c:pt idx="1680">
                  <c:v>4874.3</c:v>
                </c:pt>
                <c:pt idx="1681">
                  <c:v>4878.7</c:v>
                </c:pt>
                <c:pt idx="1682">
                  <c:v>4865.7</c:v>
                </c:pt>
                <c:pt idx="1683">
                  <c:v>4873</c:v>
                </c:pt>
                <c:pt idx="1684">
                  <c:v>4870.8</c:v>
                </c:pt>
                <c:pt idx="1685">
                  <c:v>4870.3</c:v>
                </c:pt>
                <c:pt idx="1686">
                  <c:v>4874.5</c:v>
                </c:pt>
                <c:pt idx="1687">
                  <c:v>4860.8</c:v>
                </c:pt>
                <c:pt idx="1688">
                  <c:v>4874.2</c:v>
                </c:pt>
                <c:pt idx="1689">
                  <c:v>4875.8999999999996</c:v>
                </c:pt>
                <c:pt idx="1690">
                  <c:v>4868.5</c:v>
                </c:pt>
                <c:pt idx="1691">
                  <c:v>4870.5</c:v>
                </c:pt>
                <c:pt idx="1692">
                  <c:v>4874.5</c:v>
                </c:pt>
                <c:pt idx="1693">
                  <c:v>4877.5</c:v>
                </c:pt>
                <c:pt idx="1694">
                  <c:v>4869.6000000000004</c:v>
                </c:pt>
                <c:pt idx="1695">
                  <c:v>4880.8999999999996</c:v>
                </c:pt>
                <c:pt idx="1696">
                  <c:v>4872.8</c:v>
                </c:pt>
                <c:pt idx="1697">
                  <c:v>4873</c:v>
                </c:pt>
                <c:pt idx="1698">
                  <c:v>4875.6000000000004</c:v>
                </c:pt>
                <c:pt idx="1699">
                  <c:v>4886.1000000000004</c:v>
                </c:pt>
                <c:pt idx="1700">
                  <c:v>4880.1000000000004</c:v>
                </c:pt>
                <c:pt idx="1701">
                  <c:v>4891.7</c:v>
                </c:pt>
                <c:pt idx="1702">
                  <c:v>4879.2</c:v>
                </c:pt>
                <c:pt idx="1703">
                  <c:v>4886.2</c:v>
                </c:pt>
                <c:pt idx="1704">
                  <c:v>4908.3999999999996</c:v>
                </c:pt>
                <c:pt idx="1705">
                  <c:v>4868.3</c:v>
                </c:pt>
                <c:pt idx="1706">
                  <c:v>4885.7</c:v>
                </c:pt>
                <c:pt idx="1707">
                  <c:v>4894.3999999999996</c:v>
                </c:pt>
                <c:pt idx="1708">
                  <c:v>4879.8999999999996</c:v>
                </c:pt>
                <c:pt idx="1709">
                  <c:v>4881.8999999999996</c:v>
                </c:pt>
                <c:pt idx="1710">
                  <c:v>4885.1000000000004</c:v>
                </c:pt>
                <c:pt idx="1711">
                  <c:v>4881.6000000000004</c:v>
                </c:pt>
                <c:pt idx="1712">
                  <c:v>4882.5</c:v>
                </c:pt>
                <c:pt idx="1713">
                  <c:v>4877.3999999999996</c:v>
                </c:pt>
                <c:pt idx="1714">
                  <c:v>4892.2</c:v>
                </c:pt>
                <c:pt idx="1715">
                  <c:v>4881.2</c:v>
                </c:pt>
                <c:pt idx="1716">
                  <c:v>4877.1000000000004</c:v>
                </c:pt>
                <c:pt idx="1717">
                  <c:v>4889.2</c:v>
                </c:pt>
                <c:pt idx="1718">
                  <c:v>4886.5</c:v>
                </c:pt>
                <c:pt idx="1719">
                  <c:v>4889.6000000000004</c:v>
                </c:pt>
                <c:pt idx="1720">
                  <c:v>4895.7</c:v>
                </c:pt>
                <c:pt idx="1721">
                  <c:v>4887.3999999999996</c:v>
                </c:pt>
                <c:pt idx="1722">
                  <c:v>4889.6000000000004</c:v>
                </c:pt>
                <c:pt idx="1723">
                  <c:v>4888.5</c:v>
                </c:pt>
                <c:pt idx="1724">
                  <c:v>4885.8</c:v>
                </c:pt>
                <c:pt idx="1725">
                  <c:v>4896.8999999999996</c:v>
                </c:pt>
                <c:pt idx="1726">
                  <c:v>4879.1000000000004</c:v>
                </c:pt>
                <c:pt idx="1727">
                  <c:v>4886.2</c:v>
                </c:pt>
                <c:pt idx="1728">
                  <c:v>4890.3999999999996</c:v>
                </c:pt>
                <c:pt idx="1729">
                  <c:v>4901.6000000000004</c:v>
                </c:pt>
                <c:pt idx="1730">
                  <c:v>4895.2</c:v>
                </c:pt>
                <c:pt idx="1731">
                  <c:v>4898.8</c:v>
                </c:pt>
                <c:pt idx="1732">
                  <c:v>4905.2</c:v>
                </c:pt>
                <c:pt idx="1733">
                  <c:v>4904.2</c:v>
                </c:pt>
                <c:pt idx="1734">
                  <c:v>4904.1000000000004</c:v>
                </c:pt>
                <c:pt idx="1735">
                  <c:v>4897.1000000000004</c:v>
                </c:pt>
                <c:pt idx="1736">
                  <c:v>4900.7</c:v>
                </c:pt>
                <c:pt idx="1737">
                  <c:v>4902</c:v>
                </c:pt>
                <c:pt idx="1738">
                  <c:v>4895.2</c:v>
                </c:pt>
                <c:pt idx="1739">
                  <c:v>4900.1000000000004</c:v>
                </c:pt>
                <c:pt idx="1740">
                  <c:v>4899.2</c:v>
                </c:pt>
                <c:pt idx="1741">
                  <c:v>4902</c:v>
                </c:pt>
                <c:pt idx="1742">
                  <c:v>4908.3</c:v>
                </c:pt>
                <c:pt idx="1743">
                  <c:v>4906.1000000000004</c:v>
                </c:pt>
                <c:pt idx="1744">
                  <c:v>4916.1000000000004</c:v>
                </c:pt>
                <c:pt idx="1745">
                  <c:v>4914.3999999999996</c:v>
                </c:pt>
                <c:pt idx="1746">
                  <c:v>4917.2</c:v>
                </c:pt>
                <c:pt idx="1747">
                  <c:v>4906.8999999999996</c:v>
                </c:pt>
                <c:pt idx="1748">
                  <c:v>4896.2</c:v>
                </c:pt>
                <c:pt idx="1749">
                  <c:v>4905.8</c:v>
                </c:pt>
                <c:pt idx="1750">
                  <c:v>4906.5</c:v>
                </c:pt>
                <c:pt idx="1751">
                  <c:v>4889.8</c:v>
                </c:pt>
                <c:pt idx="1752">
                  <c:v>4902.1000000000004</c:v>
                </c:pt>
                <c:pt idx="1753">
                  <c:v>4914.3999999999996</c:v>
                </c:pt>
                <c:pt idx="1754">
                  <c:v>4889</c:v>
                </c:pt>
                <c:pt idx="1755">
                  <c:v>4897.7</c:v>
                </c:pt>
                <c:pt idx="1756">
                  <c:v>4903</c:v>
                </c:pt>
                <c:pt idx="1757">
                  <c:v>4905.3</c:v>
                </c:pt>
                <c:pt idx="1758">
                  <c:v>4884.3999999999996</c:v>
                </c:pt>
                <c:pt idx="1759">
                  <c:v>4896.7</c:v>
                </c:pt>
                <c:pt idx="1760">
                  <c:v>4905.7</c:v>
                </c:pt>
                <c:pt idx="1761">
                  <c:v>4906.7</c:v>
                </c:pt>
                <c:pt idx="1762">
                  <c:v>4902.8</c:v>
                </c:pt>
                <c:pt idx="1763">
                  <c:v>4893.8</c:v>
                </c:pt>
                <c:pt idx="1764">
                  <c:v>4903.3</c:v>
                </c:pt>
                <c:pt idx="1765">
                  <c:v>4897.3</c:v>
                </c:pt>
                <c:pt idx="1766">
                  <c:v>4902.2</c:v>
                </c:pt>
                <c:pt idx="1767">
                  <c:v>4905.1000000000004</c:v>
                </c:pt>
                <c:pt idx="1768">
                  <c:v>4904.8999999999996</c:v>
                </c:pt>
                <c:pt idx="1769">
                  <c:v>4905.8</c:v>
                </c:pt>
                <c:pt idx="1770">
                  <c:v>4902.6000000000004</c:v>
                </c:pt>
                <c:pt idx="1771">
                  <c:v>4914.6000000000004</c:v>
                </c:pt>
                <c:pt idx="1772">
                  <c:v>4914</c:v>
                </c:pt>
                <c:pt idx="1773">
                  <c:v>4907.3999999999996</c:v>
                </c:pt>
                <c:pt idx="1774">
                  <c:v>4919.2</c:v>
                </c:pt>
                <c:pt idx="1775">
                  <c:v>4910.8999999999996</c:v>
                </c:pt>
                <c:pt idx="1776">
                  <c:v>4911.3999999999996</c:v>
                </c:pt>
                <c:pt idx="1777">
                  <c:v>4921.5</c:v>
                </c:pt>
                <c:pt idx="1778">
                  <c:v>4906.5</c:v>
                </c:pt>
                <c:pt idx="1779">
                  <c:v>4910.7</c:v>
                </c:pt>
                <c:pt idx="1780">
                  <c:v>4911.1000000000004</c:v>
                </c:pt>
                <c:pt idx="1781">
                  <c:v>4916.7</c:v>
                </c:pt>
                <c:pt idx="1782">
                  <c:v>4917.3999999999996</c:v>
                </c:pt>
                <c:pt idx="1783">
                  <c:v>4907.5</c:v>
                </c:pt>
                <c:pt idx="1784">
                  <c:v>4901.3999999999996</c:v>
                </c:pt>
                <c:pt idx="1785">
                  <c:v>4903</c:v>
                </c:pt>
                <c:pt idx="1786">
                  <c:v>4896.5</c:v>
                </c:pt>
                <c:pt idx="1787">
                  <c:v>4906.3999999999996</c:v>
                </c:pt>
                <c:pt idx="1788">
                  <c:v>4909.8999999999996</c:v>
                </c:pt>
                <c:pt idx="1789">
                  <c:v>4896.8999999999996</c:v>
                </c:pt>
                <c:pt idx="1790">
                  <c:v>4905.3</c:v>
                </c:pt>
                <c:pt idx="1791">
                  <c:v>4897.7</c:v>
                </c:pt>
                <c:pt idx="1792">
                  <c:v>4902.8</c:v>
                </c:pt>
                <c:pt idx="1793">
                  <c:v>4911.2</c:v>
                </c:pt>
                <c:pt idx="1794">
                  <c:v>4889.5</c:v>
                </c:pt>
                <c:pt idx="1795">
                  <c:v>4905.2</c:v>
                </c:pt>
                <c:pt idx="1796">
                  <c:v>4897.2</c:v>
                </c:pt>
                <c:pt idx="1797">
                  <c:v>4900.8</c:v>
                </c:pt>
                <c:pt idx="1798">
                  <c:v>4902.1000000000004</c:v>
                </c:pt>
                <c:pt idx="1799">
                  <c:v>4901.3</c:v>
                </c:pt>
                <c:pt idx="1800">
                  <c:v>4900.2</c:v>
                </c:pt>
                <c:pt idx="1801">
                  <c:v>4894.1000000000004</c:v>
                </c:pt>
                <c:pt idx="1802">
                  <c:v>4900.3</c:v>
                </c:pt>
                <c:pt idx="1803">
                  <c:v>4901.3</c:v>
                </c:pt>
                <c:pt idx="1804">
                  <c:v>4900.7</c:v>
                </c:pt>
                <c:pt idx="1805">
                  <c:v>4900.8</c:v>
                </c:pt>
                <c:pt idx="1806">
                  <c:v>4900.7</c:v>
                </c:pt>
                <c:pt idx="1807">
                  <c:v>4895.8999999999996</c:v>
                </c:pt>
                <c:pt idx="1808">
                  <c:v>4903.2</c:v>
                </c:pt>
                <c:pt idx="1809">
                  <c:v>4912.5</c:v>
                </c:pt>
                <c:pt idx="1810">
                  <c:v>4912.8</c:v>
                </c:pt>
                <c:pt idx="1811">
                  <c:v>4905.1000000000004</c:v>
                </c:pt>
                <c:pt idx="1812">
                  <c:v>4906.2</c:v>
                </c:pt>
                <c:pt idx="1813">
                  <c:v>4900.5</c:v>
                </c:pt>
                <c:pt idx="1814">
                  <c:v>4897.7</c:v>
                </c:pt>
                <c:pt idx="1815">
                  <c:v>4909.2</c:v>
                </c:pt>
                <c:pt idx="1816">
                  <c:v>4892.7</c:v>
                </c:pt>
                <c:pt idx="1817">
                  <c:v>4915.3999999999996</c:v>
                </c:pt>
                <c:pt idx="1818">
                  <c:v>4896.7</c:v>
                </c:pt>
                <c:pt idx="1819">
                  <c:v>4900.3999999999996</c:v>
                </c:pt>
                <c:pt idx="1820">
                  <c:v>4917.8</c:v>
                </c:pt>
                <c:pt idx="1821">
                  <c:v>4904.3</c:v>
                </c:pt>
                <c:pt idx="1822">
                  <c:v>4900.6000000000004</c:v>
                </c:pt>
                <c:pt idx="1823">
                  <c:v>4902.3</c:v>
                </c:pt>
                <c:pt idx="1824">
                  <c:v>4913.8</c:v>
                </c:pt>
                <c:pt idx="1825">
                  <c:v>4905.5</c:v>
                </c:pt>
                <c:pt idx="1826">
                  <c:v>4904.8999999999996</c:v>
                </c:pt>
                <c:pt idx="1827">
                  <c:v>4901.8999999999996</c:v>
                </c:pt>
                <c:pt idx="1828">
                  <c:v>4895.5</c:v>
                </c:pt>
                <c:pt idx="1829">
                  <c:v>4905.3999999999996</c:v>
                </c:pt>
                <c:pt idx="1830">
                  <c:v>4906.8</c:v>
                </c:pt>
                <c:pt idx="1831">
                  <c:v>4903.1000000000004</c:v>
                </c:pt>
                <c:pt idx="1832">
                  <c:v>4925.8999999999996</c:v>
                </c:pt>
                <c:pt idx="1833">
                  <c:v>4914.2</c:v>
                </c:pt>
                <c:pt idx="1834">
                  <c:v>4920</c:v>
                </c:pt>
                <c:pt idx="1835">
                  <c:v>4895.3999999999996</c:v>
                </c:pt>
                <c:pt idx="1836">
                  <c:v>4927.8999999999996</c:v>
                </c:pt>
                <c:pt idx="1837">
                  <c:v>4907.3</c:v>
                </c:pt>
                <c:pt idx="1838">
                  <c:v>4899.2</c:v>
                </c:pt>
                <c:pt idx="1839">
                  <c:v>4910.3</c:v>
                </c:pt>
                <c:pt idx="1840">
                  <c:v>4901.7</c:v>
                </c:pt>
                <c:pt idx="1841">
                  <c:v>4907.6000000000004</c:v>
                </c:pt>
                <c:pt idx="1842">
                  <c:v>4906.8999999999996</c:v>
                </c:pt>
                <c:pt idx="1843">
                  <c:v>4901</c:v>
                </c:pt>
                <c:pt idx="1844">
                  <c:v>4899.2</c:v>
                </c:pt>
                <c:pt idx="1845">
                  <c:v>4898.6000000000004</c:v>
                </c:pt>
                <c:pt idx="1846">
                  <c:v>4906</c:v>
                </c:pt>
                <c:pt idx="1847">
                  <c:v>4905</c:v>
                </c:pt>
                <c:pt idx="1848">
                  <c:v>4904.8</c:v>
                </c:pt>
                <c:pt idx="1849">
                  <c:v>4909</c:v>
                </c:pt>
                <c:pt idx="1850">
                  <c:v>4909.1000000000004</c:v>
                </c:pt>
                <c:pt idx="1851">
                  <c:v>4914.1000000000004</c:v>
                </c:pt>
                <c:pt idx="1852">
                  <c:v>4915.3</c:v>
                </c:pt>
                <c:pt idx="1853">
                  <c:v>4920.1000000000004</c:v>
                </c:pt>
                <c:pt idx="1854">
                  <c:v>4903.8999999999996</c:v>
                </c:pt>
                <c:pt idx="1855">
                  <c:v>4911.3</c:v>
                </c:pt>
                <c:pt idx="1856">
                  <c:v>4909.8999999999996</c:v>
                </c:pt>
                <c:pt idx="1857">
                  <c:v>4912.8</c:v>
                </c:pt>
                <c:pt idx="1858">
                  <c:v>4916.6000000000004</c:v>
                </c:pt>
                <c:pt idx="1859">
                  <c:v>4909.6000000000004</c:v>
                </c:pt>
                <c:pt idx="1860">
                  <c:v>4921.5</c:v>
                </c:pt>
                <c:pt idx="1861">
                  <c:v>4910.6000000000004</c:v>
                </c:pt>
                <c:pt idx="1862">
                  <c:v>4917.3</c:v>
                </c:pt>
                <c:pt idx="1863">
                  <c:v>4911</c:v>
                </c:pt>
                <c:pt idx="1864">
                  <c:v>4921.8</c:v>
                </c:pt>
                <c:pt idx="1865">
                  <c:v>4911.3999999999996</c:v>
                </c:pt>
                <c:pt idx="1866">
                  <c:v>4923.3</c:v>
                </c:pt>
                <c:pt idx="1867">
                  <c:v>4912.1000000000004</c:v>
                </c:pt>
                <c:pt idx="1868">
                  <c:v>4916.3999999999996</c:v>
                </c:pt>
                <c:pt idx="1869">
                  <c:v>4918.8999999999996</c:v>
                </c:pt>
                <c:pt idx="1870">
                  <c:v>4922.8999999999996</c:v>
                </c:pt>
                <c:pt idx="1871">
                  <c:v>4926</c:v>
                </c:pt>
                <c:pt idx="1872">
                  <c:v>4925.8</c:v>
                </c:pt>
                <c:pt idx="1873">
                  <c:v>4933.3</c:v>
                </c:pt>
                <c:pt idx="1874">
                  <c:v>4921.3</c:v>
                </c:pt>
                <c:pt idx="1875">
                  <c:v>4912.6000000000004</c:v>
                </c:pt>
                <c:pt idx="1876">
                  <c:v>4918.3999999999996</c:v>
                </c:pt>
                <c:pt idx="1877">
                  <c:v>4920.5</c:v>
                </c:pt>
                <c:pt idx="1878">
                  <c:v>4921.7</c:v>
                </c:pt>
                <c:pt idx="1879">
                  <c:v>4920.8</c:v>
                </c:pt>
                <c:pt idx="1880">
                  <c:v>4916.2</c:v>
                </c:pt>
                <c:pt idx="1881">
                  <c:v>4932.3999999999996</c:v>
                </c:pt>
                <c:pt idx="1882">
                  <c:v>4926.8999999999996</c:v>
                </c:pt>
                <c:pt idx="1883">
                  <c:v>4924.5</c:v>
                </c:pt>
                <c:pt idx="1884">
                  <c:v>4917.3</c:v>
                </c:pt>
                <c:pt idx="1885">
                  <c:v>4922.8</c:v>
                </c:pt>
                <c:pt idx="1886">
                  <c:v>4915.5</c:v>
                </c:pt>
                <c:pt idx="1887">
                  <c:v>4916.5</c:v>
                </c:pt>
                <c:pt idx="1888">
                  <c:v>4930</c:v>
                </c:pt>
                <c:pt idx="1889">
                  <c:v>4928.8999999999996</c:v>
                </c:pt>
                <c:pt idx="1890">
                  <c:v>4919.6000000000004</c:v>
                </c:pt>
                <c:pt idx="1891">
                  <c:v>4913.5</c:v>
                </c:pt>
                <c:pt idx="1892">
                  <c:v>4923.1000000000004</c:v>
                </c:pt>
                <c:pt idx="1893">
                  <c:v>4916.3</c:v>
                </c:pt>
                <c:pt idx="1894">
                  <c:v>4919.8999999999996</c:v>
                </c:pt>
                <c:pt idx="1895">
                  <c:v>4910.7</c:v>
                </c:pt>
                <c:pt idx="1896">
                  <c:v>4914</c:v>
                </c:pt>
                <c:pt idx="1897">
                  <c:v>4914.5</c:v>
                </c:pt>
                <c:pt idx="1898">
                  <c:v>4919.3</c:v>
                </c:pt>
                <c:pt idx="1899">
                  <c:v>4920.3</c:v>
                </c:pt>
                <c:pt idx="1900">
                  <c:v>4923.2</c:v>
                </c:pt>
                <c:pt idx="1901">
                  <c:v>4910.8</c:v>
                </c:pt>
                <c:pt idx="1902">
                  <c:v>4919.1000000000004</c:v>
                </c:pt>
                <c:pt idx="1903">
                  <c:v>4923.2</c:v>
                </c:pt>
                <c:pt idx="1904">
                  <c:v>4916.7</c:v>
                </c:pt>
                <c:pt idx="1905">
                  <c:v>4911.3999999999996</c:v>
                </c:pt>
                <c:pt idx="1906">
                  <c:v>4917.3</c:v>
                </c:pt>
                <c:pt idx="1907">
                  <c:v>4909.6000000000004</c:v>
                </c:pt>
                <c:pt idx="1908">
                  <c:v>4907.3999999999996</c:v>
                </c:pt>
                <c:pt idx="1909">
                  <c:v>4909.3999999999996</c:v>
                </c:pt>
                <c:pt idx="1910">
                  <c:v>4914.2</c:v>
                </c:pt>
                <c:pt idx="1911">
                  <c:v>4915.6000000000004</c:v>
                </c:pt>
                <c:pt idx="1912">
                  <c:v>4920.3999999999996</c:v>
                </c:pt>
                <c:pt idx="1913">
                  <c:v>4917.5</c:v>
                </c:pt>
                <c:pt idx="1914">
                  <c:v>4900.1000000000004</c:v>
                </c:pt>
                <c:pt idx="1915">
                  <c:v>4913.3999999999996</c:v>
                </c:pt>
                <c:pt idx="1916">
                  <c:v>4910.6000000000004</c:v>
                </c:pt>
                <c:pt idx="1917">
                  <c:v>4912.2</c:v>
                </c:pt>
                <c:pt idx="1918">
                  <c:v>4905.2</c:v>
                </c:pt>
                <c:pt idx="1919">
                  <c:v>4910.3999999999996</c:v>
                </c:pt>
                <c:pt idx="1920">
                  <c:v>4912.8</c:v>
                </c:pt>
                <c:pt idx="1921">
                  <c:v>4914.5</c:v>
                </c:pt>
                <c:pt idx="1922">
                  <c:v>4922.5</c:v>
                </c:pt>
                <c:pt idx="1923">
                  <c:v>4921.8999999999996</c:v>
                </c:pt>
                <c:pt idx="1924">
                  <c:v>4903.8999999999996</c:v>
                </c:pt>
                <c:pt idx="1925">
                  <c:v>4910.3</c:v>
                </c:pt>
                <c:pt idx="1926">
                  <c:v>4923.2</c:v>
                </c:pt>
                <c:pt idx="1927">
                  <c:v>4916.3999999999996</c:v>
                </c:pt>
                <c:pt idx="1928">
                  <c:v>4907</c:v>
                </c:pt>
                <c:pt idx="1929">
                  <c:v>4900.3999999999996</c:v>
                </c:pt>
                <c:pt idx="1930">
                  <c:v>4926.8999999999996</c:v>
                </c:pt>
                <c:pt idx="1931">
                  <c:v>4910.8</c:v>
                </c:pt>
                <c:pt idx="1932">
                  <c:v>4940</c:v>
                </c:pt>
                <c:pt idx="1933">
                  <c:v>4939.3</c:v>
                </c:pt>
                <c:pt idx="1934">
                  <c:v>4918.8999999999996</c:v>
                </c:pt>
                <c:pt idx="1935">
                  <c:v>4922.8</c:v>
                </c:pt>
                <c:pt idx="1936">
                  <c:v>4939.6000000000004</c:v>
                </c:pt>
                <c:pt idx="1937">
                  <c:v>4901.6000000000004</c:v>
                </c:pt>
                <c:pt idx="1938">
                  <c:v>4925.6000000000004</c:v>
                </c:pt>
                <c:pt idx="1939">
                  <c:v>4904.3999999999996</c:v>
                </c:pt>
                <c:pt idx="1940">
                  <c:v>4918</c:v>
                </c:pt>
                <c:pt idx="1941">
                  <c:v>4934.6000000000004</c:v>
                </c:pt>
                <c:pt idx="1942">
                  <c:v>4926.1000000000004</c:v>
                </c:pt>
                <c:pt idx="1943">
                  <c:v>4937.7</c:v>
                </c:pt>
                <c:pt idx="1944">
                  <c:v>4919.3</c:v>
                </c:pt>
                <c:pt idx="1945">
                  <c:v>4918.1000000000004</c:v>
                </c:pt>
                <c:pt idx="1946">
                  <c:v>4925.2</c:v>
                </c:pt>
                <c:pt idx="1947">
                  <c:v>4922.6000000000004</c:v>
                </c:pt>
                <c:pt idx="1948">
                  <c:v>4942.3</c:v>
                </c:pt>
                <c:pt idx="1949">
                  <c:v>4913.8999999999996</c:v>
                </c:pt>
                <c:pt idx="1950">
                  <c:v>4925.3999999999996</c:v>
                </c:pt>
                <c:pt idx="1951">
                  <c:v>4920.6000000000004</c:v>
                </c:pt>
                <c:pt idx="1952">
                  <c:v>4921.2</c:v>
                </c:pt>
                <c:pt idx="1953">
                  <c:v>4899.8</c:v>
                </c:pt>
                <c:pt idx="1954">
                  <c:v>4914.5</c:v>
                </c:pt>
                <c:pt idx="1955">
                  <c:v>4906.7</c:v>
                </c:pt>
                <c:pt idx="1956">
                  <c:v>4918.3</c:v>
                </c:pt>
                <c:pt idx="1957">
                  <c:v>4921.6000000000004</c:v>
                </c:pt>
                <c:pt idx="1958">
                  <c:v>4907.3</c:v>
                </c:pt>
                <c:pt idx="1959">
                  <c:v>4922.2</c:v>
                </c:pt>
                <c:pt idx="1960">
                  <c:v>4919.2</c:v>
                </c:pt>
                <c:pt idx="1961">
                  <c:v>4924.7</c:v>
                </c:pt>
                <c:pt idx="1962">
                  <c:v>4933.1000000000004</c:v>
                </c:pt>
                <c:pt idx="1963">
                  <c:v>4919.3</c:v>
                </c:pt>
                <c:pt idx="1964">
                  <c:v>4934.3</c:v>
                </c:pt>
                <c:pt idx="1965">
                  <c:v>4930.3</c:v>
                </c:pt>
                <c:pt idx="1966">
                  <c:v>4939.1000000000004</c:v>
                </c:pt>
                <c:pt idx="1967">
                  <c:v>4924.8999999999996</c:v>
                </c:pt>
                <c:pt idx="1968">
                  <c:v>4911.3</c:v>
                </c:pt>
                <c:pt idx="1969">
                  <c:v>4923.2</c:v>
                </c:pt>
                <c:pt idx="1970">
                  <c:v>4935.8</c:v>
                </c:pt>
                <c:pt idx="1971">
                  <c:v>4941.3</c:v>
                </c:pt>
                <c:pt idx="1972">
                  <c:v>4941.7</c:v>
                </c:pt>
                <c:pt idx="1973">
                  <c:v>4916</c:v>
                </c:pt>
                <c:pt idx="1974">
                  <c:v>4927.7</c:v>
                </c:pt>
                <c:pt idx="1975">
                  <c:v>4913.2</c:v>
                </c:pt>
                <c:pt idx="1976">
                  <c:v>4941.8999999999996</c:v>
                </c:pt>
                <c:pt idx="1977">
                  <c:v>4922.2</c:v>
                </c:pt>
                <c:pt idx="1978">
                  <c:v>4951.7</c:v>
                </c:pt>
                <c:pt idx="1979">
                  <c:v>4928</c:v>
                </c:pt>
                <c:pt idx="1980">
                  <c:v>4926.2</c:v>
                </c:pt>
                <c:pt idx="1981">
                  <c:v>4935.8999999999996</c:v>
                </c:pt>
                <c:pt idx="1982">
                  <c:v>4936.2</c:v>
                </c:pt>
                <c:pt idx="1983">
                  <c:v>4928.7</c:v>
                </c:pt>
                <c:pt idx="1984">
                  <c:v>4942.3</c:v>
                </c:pt>
                <c:pt idx="1985">
                  <c:v>4920.5</c:v>
                </c:pt>
                <c:pt idx="1986">
                  <c:v>4939.6000000000004</c:v>
                </c:pt>
                <c:pt idx="1987">
                  <c:v>4939.6000000000004</c:v>
                </c:pt>
                <c:pt idx="1988">
                  <c:v>4922.3</c:v>
                </c:pt>
                <c:pt idx="1989">
                  <c:v>4914.6000000000004</c:v>
                </c:pt>
                <c:pt idx="1990">
                  <c:v>4926.8999999999996</c:v>
                </c:pt>
                <c:pt idx="1991">
                  <c:v>4953.7</c:v>
                </c:pt>
                <c:pt idx="1992">
                  <c:v>4937.3999999999996</c:v>
                </c:pt>
                <c:pt idx="1993">
                  <c:v>4957</c:v>
                </c:pt>
                <c:pt idx="1994">
                  <c:v>4943.7</c:v>
                </c:pt>
                <c:pt idx="1995">
                  <c:v>4934.2</c:v>
                </c:pt>
                <c:pt idx="1996">
                  <c:v>4930.2</c:v>
                </c:pt>
                <c:pt idx="1997">
                  <c:v>4928.8</c:v>
                </c:pt>
                <c:pt idx="1998">
                  <c:v>4927.7</c:v>
                </c:pt>
                <c:pt idx="1999">
                  <c:v>4931.7</c:v>
                </c:pt>
                <c:pt idx="2000">
                  <c:v>4945.5</c:v>
                </c:pt>
                <c:pt idx="2001">
                  <c:v>4937.2</c:v>
                </c:pt>
                <c:pt idx="2002">
                  <c:v>4928.5</c:v>
                </c:pt>
                <c:pt idx="2003">
                  <c:v>4948.3</c:v>
                </c:pt>
                <c:pt idx="2004">
                  <c:v>4938.3</c:v>
                </c:pt>
                <c:pt idx="2005">
                  <c:v>4948.3999999999996</c:v>
                </c:pt>
                <c:pt idx="2006">
                  <c:v>4944.5</c:v>
                </c:pt>
                <c:pt idx="2007">
                  <c:v>4927.5</c:v>
                </c:pt>
                <c:pt idx="2008">
                  <c:v>4933.7</c:v>
                </c:pt>
                <c:pt idx="2009">
                  <c:v>4928.5</c:v>
                </c:pt>
                <c:pt idx="2010">
                  <c:v>4960</c:v>
                </c:pt>
                <c:pt idx="2011">
                  <c:v>4955.7</c:v>
                </c:pt>
                <c:pt idx="2012">
                  <c:v>4925.8999999999996</c:v>
                </c:pt>
                <c:pt idx="2013">
                  <c:v>4937</c:v>
                </c:pt>
                <c:pt idx="2014">
                  <c:v>4960.6000000000004</c:v>
                </c:pt>
                <c:pt idx="2015">
                  <c:v>4955.8</c:v>
                </c:pt>
                <c:pt idx="2016">
                  <c:v>4942.7</c:v>
                </c:pt>
                <c:pt idx="2017">
                  <c:v>4956.1000000000004</c:v>
                </c:pt>
                <c:pt idx="2018">
                  <c:v>4960.8</c:v>
                </c:pt>
                <c:pt idx="2019">
                  <c:v>4941.3</c:v>
                </c:pt>
                <c:pt idx="2020">
                  <c:v>4963.3999999999996</c:v>
                </c:pt>
                <c:pt idx="2021">
                  <c:v>4928.5</c:v>
                </c:pt>
                <c:pt idx="2022">
                  <c:v>4955.3</c:v>
                </c:pt>
                <c:pt idx="2023">
                  <c:v>4950.5</c:v>
                </c:pt>
                <c:pt idx="2024">
                  <c:v>4936.3999999999996</c:v>
                </c:pt>
                <c:pt idx="2025">
                  <c:v>4947.8</c:v>
                </c:pt>
                <c:pt idx="2026">
                  <c:v>4948.3</c:v>
                </c:pt>
                <c:pt idx="2027">
                  <c:v>4966.7</c:v>
                </c:pt>
                <c:pt idx="2028">
                  <c:v>4957.1000000000004</c:v>
                </c:pt>
                <c:pt idx="2029">
                  <c:v>4967</c:v>
                </c:pt>
                <c:pt idx="2030">
                  <c:v>4938.8999999999996</c:v>
                </c:pt>
                <c:pt idx="2031">
                  <c:v>4953.6000000000004</c:v>
                </c:pt>
                <c:pt idx="2032">
                  <c:v>4941.1000000000004</c:v>
                </c:pt>
                <c:pt idx="2033">
                  <c:v>4964.3</c:v>
                </c:pt>
                <c:pt idx="2034">
                  <c:v>4970.1000000000004</c:v>
                </c:pt>
                <c:pt idx="2035">
                  <c:v>4933.2</c:v>
                </c:pt>
                <c:pt idx="2036">
                  <c:v>4938.8</c:v>
                </c:pt>
                <c:pt idx="2037">
                  <c:v>4930.8999999999996</c:v>
                </c:pt>
                <c:pt idx="2038">
                  <c:v>4941.3</c:v>
                </c:pt>
                <c:pt idx="2039">
                  <c:v>4945.5</c:v>
                </c:pt>
                <c:pt idx="2040">
                  <c:v>4956.8</c:v>
                </c:pt>
                <c:pt idx="2041">
                  <c:v>4971.8</c:v>
                </c:pt>
                <c:pt idx="2042">
                  <c:v>4968.8</c:v>
                </c:pt>
                <c:pt idx="2043">
                  <c:v>4950.8999999999996</c:v>
                </c:pt>
                <c:pt idx="2044">
                  <c:v>4978.3999999999996</c:v>
                </c:pt>
                <c:pt idx="2045">
                  <c:v>4953.2</c:v>
                </c:pt>
                <c:pt idx="2046">
                  <c:v>4954.7</c:v>
                </c:pt>
                <c:pt idx="2047">
                  <c:v>4965.7</c:v>
                </c:pt>
                <c:pt idx="2048">
                  <c:v>4940.3999999999996</c:v>
                </c:pt>
                <c:pt idx="2049">
                  <c:v>4974.7</c:v>
                </c:pt>
                <c:pt idx="2050">
                  <c:v>4953.3</c:v>
                </c:pt>
                <c:pt idx="2051">
                  <c:v>4947</c:v>
                </c:pt>
                <c:pt idx="2052">
                  <c:v>4962.6000000000004</c:v>
                </c:pt>
                <c:pt idx="2053">
                  <c:v>4947.1000000000004</c:v>
                </c:pt>
                <c:pt idx="2054">
                  <c:v>4962.7</c:v>
                </c:pt>
                <c:pt idx="2055">
                  <c:v>4947.7</c:v>
                </c:pt>
                <c:pt idx="2056">
                  <c:v>4970.3</c:v>
                </c:pt>
                <c:pt idx="2057">
                  <c:v>4963.6000000000004</c:v>
                </c:pt>
                <c:pt idx="2058">
                  <c:v>4938.8</c:v>
                </c:pt>
                <c:pt idx="2059">
                  <c:v>4953.3</c:v>
                </c:pt>
                <c:pt idx="2060">
                  <c:v>4976</c:v>
                </c:pt>
                <c:pt idx="2061">
                  <c:v>4982.8999999999996</c:v>
                </c:pt>
                <c:pt idx="2062">
                  <c:v>4969.3</c:v>
                </c:pt>
                <c:pt idx="2063">
                  <c:v>4973</c:v>
                </c:pt>
                <c:pt idx="2064">
                  <c:v>4971</c:v>
                </c:pt>
                <c:pt idx="2065">
                  <c:v>4968</c:v>
                </c:pt>
                <c:pt idx="2066">
                  <c:v>4964</c:v>
                </c:pt>
                <c:pt idx="2067">
                  <c:v>4971.3</c:v>
                </c:pt>
                <c:pt idx="2068">
                  <c:v>4956.7</c:v>
                </c:pt>
                <c:pt idx="2069">
                  <c:v>4965.3999999999996</c:v>
                </c:pt>
                <c:pt idx="2070">
                  <c:v>4970.7</c:v>
                </c:pt>
                <c:pt idx="2071">
                  <c:v>4984.8999999999996</c:v>
                </c:pt>
                <c:pt idx="2072">
                  <c:v>4973.8999999999996</c:v>
                </c:pt>
                <c:pt idx="2073">
                  <c:v>4974.3999999999996</c:v>
                </c:pt>
                <c:pt idx="2074">
                  <c:v>4964.8999999999996</c:v>
                </c:pt>
                <c:pt idx="2075">
                  <c:v>4964</c:v>
                </c:pt>
                <c:pt idx="2076">
                  <c:v>4977.5</c:v>
                </c:pt>
                <c:pt idx="2077">
                  <c:v>4970.3999999999996</c:v>
                </c:pt>
                <c:pt idx="2078">
                  <c:v>4962.5</c:v>
                </c:pt>
                <c:pt idx="2079">
                  <c:v>4985.3999999999996</c:v>
                </c:pt>
                <c:pt idx="2080">
                  <c:v>4975.3999999999996</c:v>
                </c:pt>
                <c:pt idx="2081">
                  <c:v>4976.8</c:v>
                </c:pt>
                <c:pt idx="2082">
                  <c:v>4965.1000000000004</c:v>
                </c:pt>
                <c:pt idx="2083">
                  <c:v>4980.8999999999996</c:v>
                </c:pt>
                <c:pt idx="2084">
                  <c:v>4962.6000000000004</c:v>
                </c:pt>
                <c:pt idx="2085">
                  <c:v>4969.2</c:v>
                </c:pt>
                <c:pt idx="2086">
                  <c:v>4993.5</c:v>
                </c:pt>
                <c:pt idx="2087">
                  <c:v>4973.6000000000004</c:v>
                </c:pt>
                <c:pt idx="2088">
                  <c:v>4978.5</c:v>
                </c:pt>
                <c:pt idx="2089">
                  <c:v>4981.3</c:v>
                </c:pt>
                <c:pt idx="2090">
                  <c:v>4966.3999999999996</c:v>
                </c:pt>
                <c:pt idx="2091">
                  <c:v>4992.1000000000004</c:v>
                </c:pt>
                <c:pt idx="2092">
                  <c:v>4983.2</c:v>
                </c:pt>
                <c:pt idx="2093">
                  <c:v>4985</c:v>
                </c:pt>
                <c:pt idx="2094">
                  <c:v>4975.6000000000004</c:v>
                </c:pt>
                <c:pt idx="2095">
                  <c:v>4973.3</c:v>
                </c:pt>
                <c:pt idx="2096">
                  <c:v>4968.3999999999996</c:v>
                </c:pt>
                <c:pt idx="2097">
                  <c:v>4974.7</c:v>
                </c:pt>
                <c:pt idx="2098">
                  <c:v>4960</c:v>
                </c:pt>
                <c:pt idx="2099">
                  <c:v>4960.2</c:v>
                </c:pt>
                <c:pt idx="2100">
                  <c:v>4972.5</c:v>
                </c:pt>
                <c:pt idx="2101">
                  <c:v>4953.6000000000004</c:v>
                </c:pt>
                <c:pt idx="2102">
                  <c:v>4968.2</c:v>
                </c:pt>
                <c:pt idx="2103">
                  <c:v>4964.8999999999996</c:v>
                </c:pt>
                <c:pt idx="2104">
                  <c:v>4957.2</c:v>
                </c:pt>
                <c:pt idx="2105">
                  <c:v>4966.6000000000004</c:v>
                </c:pt>
                <c:pt idx="2106">
                  <c:v>4965.8</c:v>
                </c:pt>
                <c:pt idx="2107">
                  <c:v>4978.8</c:v>
                </c:pt>
                <c:pt idx="2108">
                  <c:v>4976.3</c:v>
                </c:pt>
                <c:pt idx="2109">
                  <c:v>4964.6000000000004</c:v>
                </c:pt>
                <c:pt idx="2110">
                  <c:v>4961.7</c:v>
                </c:pt>
                <c:pt idx="2111">
                  <c:v>4967.8999999999996</c:v>
                </c:pt>
                <c:pt idx="2112">
                  <c:v>4969</c:v>
                </c:pt>
                <c:pt idx="2113">
                  <c:v>4965</c:v>
                </c:pt>
                <c:pt idx="2114">
                  <c:v>4958</c:v>
                </c:pt>
                <c:pt idx="2115">
                  <c:v>4956.8</c:v>
                </c:pt>
                <c:pt idx="2116">
                  <c:v>4959.3</c:v>
                </c:pt>
                <c:pt idx="2117">
                  <c:v>4959.8999999999996</c:v>
                </c:pt>
                <c:pt idx="2118">
                  <c:v>4948.8</c:v>
                </c:pt>
                <c:pt idx="2119">
                  <c:v>4970.3999999999996</c:v>
                </c:pt>
                <c:pt idx="2120">
                  <c:v>4956.5</c:v>
                </c:pt>
                <c:pt idx="2121">
                  <c:v>4946.8999999999996</c:v>
                </c:pt>
                <c:pt idx="2122">
                  <c:v>4950.3999999999996</c:v>
                </c:pt>
                <c:pt idx="2123">
                  <c:v>4953.8999999999996</c:v>
                </c:pt>
                <c:pt idx="2124">
                  <c:v>4942.7</c:v>
                </c:pt>
                <c:pt idx="2125">
                  <c:v>4943.3</c:v>
                </c:pt>
                <c:pt idx="2126">
                  <c:v>4947.1000000000004</c:v>
                </c:pt>
                <c:pt idx="2127">
                  <c:v>4933.6000000000004</c:v>
                </c:pt>
                <c:pt idx="2128">
                  <c:v>4938.8999999999996</c:v>
                </c:pt>
                <c:pt idx="2129">
                  <c:v>4951.2</c:v>
                </c:pt>
                <c:pt idx="2130">
                  <c:v>4953.3999999999996</c:v>
                </c:pt>
                <c:pt idx="2131">
                  <c:v>4946.6000000000004</c:v>
                </c:pt>
                <c:pt idx="2132">
                  <c:v>4962.7</c:v>
                </c:pt>
                <c:pt idx="2133">
                  <c:v>4935.8999999999996</c:v>
                </c:pt>
                <c:pt idx="2134">
                  <c:v>4955</c:v>
                </c:pt>
                <c:pt idx="2135">
                  <c:v>4935.7</c:v>
                </c:pt>
                <c:pt idx="2136">
                  <c:v>4950.2</c:v>
                </c:pt>
                <c:pt idx="2137">
                  <c:v>4944</c:v>
                </c:pt>
                <c:pt idx="2138">
                  <c:v>4942.2</c:v>
                </c:pt>
                <c:pt idx="2139">
                  <c:v>4949.3999999999996</c:v>
                </c:pt>
                <c:pt idx="2140">
                  <c:v>4954.1000000000004</c:v>
                </c:pt>
                <c:pt idx="2141">
                  <c:v>4944.2</c:v>
                </c:pt>
                <c:pt idx="2142">
                  <c:v>4944.8999999999996</c:v>
                </c:pt>
                <c:pt idx="2143">
                  <c:v>4946</c:v>
                </c:pt>
                <c:pt idx="2144">
                  <c:v>4951.5</c:v>
                </c:pt>
                <c:pt idx="2145">
                  <c:v>4953.3</c:v>
                </c:pt>
                <c:pt idx="2146">
                  <c:v>4939.6000000000004</c:v>
                </c:pt>
                <c:pt idx="2147">
                  <c:v>4952.6000000000004</c:v>
                </c:pt>
                <c:pt idx="2148">
                  <c:v>4941.6000000000004</c:v>
                </c:pt>
                <c:pt idx="2149">
                  <c:v>4948.2</c:v>
                </c:pt>
                <c:pt idx="2150">
                  <c:v>4947.8</c:v>
                </c:pt>
                <c:pt idx="2151">
                  <c:v>4952.3</c:v>
                </c:pt>
                <c:pt idx="2152">
                  <c:v>4950.3</c:v>
                </c:pt>
                <c:pt idx="2153">
                  <c:v>4944.3</c:v>
                </c:pt>
                <c:pt idx="2154">
                  <c:v>4950.3</c:v>
                </c:pt>
                <c:pt idx="2155">
                  <c:v>4942.8999999999996</c:v>
                </c:pt>
                <c:pt idx="2156">
                  <c:v>4943.3999999999996</c:v>
                </c:pt>
                <c:pt idx="2157">
                  <c:v>4951.2</c:v>
                </c:pt>
                <c:pt idx="2158">
                  <c:v>4947.3</c:v>
                </c:pt>
                <c:pt idx="2159">
                  <c:v>4951</c:v>
                </c:pt>
                <c:pt idx="2160">
                  <c:v>4948.1000000000004</c:v>
                </c:pt>
                <c:pt idx="2161">
                  <c:v>4947.2</c:v>
                </c:pt>
                <c:pt idx="2162">
                  <c:v>4942.3</c:v>
                </c:pt>
                <c:pt idx="2163">
                  <c:v>4951.3</c:v>
                </c:pt>
                <c:pt idx="2164">
                  <c:v>4945.3</c:v>
                </c:pt>
                <c:pt idx="2165">
                  <c:v>4948.7</c:v>
                </c:pt>
                <c:pt idx="2166">
                  <c:v>4947.8</c:v>
                </c:pt>
                <c:pt idx="2167">
                  <c:v>4952.5</c:v>
                </c:pt>
                <c:pt idx="2168">
                  <c:v>4946.8</c:v>
                </c:pt>
                <c:pt idx="2169">
                  <c:v>4941.1000000000004</c:v>
                </c:pt>
                <c:pt idx="2170">
                  <c:v>4954.3999999999996</c:v>
                </c:pt>
                <c:pt idx="2171">
                  <c:v>4970.1000000000004</c:v>
                </c:pt>
                <c:pt idx="2172">
                  <c:v>4951.3</c:v>
                </c:pt>
                <c:pt idx="2173">
                  <c:v>4961.2</c:v>
                </c:pt>
                <c:pt idx="2174">
                  <c:v>4973.5</c:v>
                </c:pt>
                <c:pt idx="2175">
                  <c:v>4937.7</c:v>
                </c:pt>
                <c:pt idx="2176">
                  <c:v>4941</c:v>
                </c:pt>
                <c:pt idx="2177">
                  <c:v>4971.5</c:v>
                </c:pt>
                <c:pt idx="2178">
                  <c:v>4930.3999999999996</c:v>
                </c:pt>
                <c:pt idx="2179">
                  <c:v>4940.2</c:v>
                </c:pt>
                <c:pt idx="2180">
                  <c:v>4961.8</c:v>
                </c:pt>
                <c:pt idx="2181">
                  <c:v>4937.2</c:v>
                </c:pt>
                <c:pt idx="2182">
                  <c:v>4963.5</c:v>
                </c:pt>
                <c:pt idx="2183">
                  <c:v>4948.5</c:v>
                </c:pt>
                <c:pt idx="2184">
                  <c:v>4940.1000000000004</c:v>
                </c:pt>
                <c:pt idx="2185">
                  <c:v>4952.3</c:v>
                </c:pt>
                <c:pt idx="2186">
                  <c:v>4940.3999999999996</c:v>
                </c:pt>
                <c:pt idx="2187">
                  <c:v>4954</c:v>
                </c:pt>
                <c:pt idx="2188">
                  <c:v>4942.5</c:v>
                </c:pt>
                <c:pt idx="2189">
                  <c:v>4969.6000000000004</c:v>
                </c:pt>
                <c:pt idx="2190">
                  <c:v>4967</c:v>
                </c:pt>
                <c:pt idx="2191">
                  <c:v>4970.6000000000004</c:v>
                </c:pt>
                <c:pt idx="2192">
                  <c:v>4979.6000000000004</c:v>
                </c:pt>
                <c:pt idx="2193">
                  <c:v>4959.8999999999996</c:v>
                </c:pt>
                <c:pt idx="2194">
                  <c:v>4969.3</c:v>
                </c:pt>
                <c:pt idx="2195">
                  <c:v>4964.3999999999996</c:v>
                </c:pt>
                <c:pt idx="2196">
                  <c:v>4954.6000000000004</c:v>
                </c:pt>
                <c:pt idx="2197">
                  <c:v>4969.8</c:v>
                </c:pt>
                <c:pt idx="2198">
                  <c:v>4966.6000000000004</c:v>
                </c:pt>
                <c:pt idx="2199">
                  <c:v>4962.5</c:v>
                </c:pt>
                <c:pt idx="2200">
                  <c:v>4971.3</c:v>
                </c:pt>
                <c:pt idx="2201">
                  <c:v>4934</c:v>
                </c:pt>
                <c:pt idx="2202">
                  <c:v>4934.8</c:v>
                </c:pt>
                <c:pt idx="2203">
                  <c:v>4961.3999999999996</c:v>
                </c:pt>
                <c:pt idx="2204">
                  <c:v>4920</c:v>
                </c:pt>
                <c:pt idx="2205">
                  <c:v>4957.3</c:v>
                </c:pt>
                <c:pt idx="2206">
                  <c:v>4952.1000000000004</c:v>
                </c:pt>
                <c:pt idx="2207">
                  <c:v>4946.3999999999996</c:v>
                </c:pt>
                <c:pt idx="2208">
                  <c:v>4925.6000000000004</c:v>
                </c:pt>
                <c:pt idx="2209">
                  <c:v>4965.8999999999996</c:v>
                </c:pt>
                <c:pt idx="2210">
                  <c:v>4925.8999999999996</c:v>
                </c:pt>
                <c:pt idx="2211">
                  <c:v>4941.8</c:v>
                </c:pt>
                <c:pt idx="2212">
                  <c:v>4957.1000000000004</c:v>
                </c:pt>
                <c:pt idx="2213">
                  <c:v>4961</c:v>
                </c:pt>
                <c:pt idx="2214">
                  <c:v>4940.3999999999996</c:v>
                </c:pt>
                <c:pt idx="2215">
                  <c:v>4940.3999999999996</c:v>
                </c:pt>
                <c:pt idx="2216">
                  <c:v>4956.5</c:v>
                </c:pt>
                <c:pt idx="2217">
                  <c:v>4938.8</c:v>
                </c:pt>
                <c:pt idx="2218">
                  <c:v>4951.8999999999996</c:v>
                </c:pt>
                <c:pt idx="2219">
                  <c:v>4951.7</c:v>
                </c:pt>
                <c:pt idx="2220">
                  <c:v>4947.8</c:v>
                </c:pt>
                <c:pt idx="2221">
                  <c:v>4947.2</c:v>
                </c:pt>
                <c:pt idx="2222">
                  <c:v>4956.8</c:v>
                </c:pt>
                <c:pt idx="2223">
                  <c:v>4965.3999999999996</c:v>
                </c:pt>
                <c:pt idx="2224">
                  <c:v>4955.2</c:v>
                </c:pt>
                <c:pt idx="2225">
                  <c:v>4970.8999999999996</c:v>
                </c:pt>
                <c:pt idx="2226">
                  <c:v>4939.3</c:v>
                </c:pt>
                <c:pt idx="2227">
                  <c:v>4975.2</c:v>
                </c:pt>
                <c:pt idx="2228">
                  <c:v>4956.1000000000004</c:v>
                </c:pt>
                <c:pt idx="2229">
                  <c:v>4937.1000000000004</c:v>
                </c:pt>
                <c:pt idx="2230">
                  <c:v>4943.6000000000004</c:v>
                </c:pt>
                <c:pt idx="2231">
                  <c:v>4950.7</c:v>
                </c:pt>
                <c:pt idx="2232">
                  <c:v>4947.5</c:v>
                </c:pt>
                <c:pt idx="2233">
                  <c:v>4967.8999999999996</c:v>
                </c:pt>
                <c:pt idx="2234">
                  <c:v>4942.3999999999996</c:v>
                </c:pt>
                <c:pt idx="2235">
                  <c:v>4940.1000000000004</c:v>
                </c:pt>
                <c:pt idx="2236">
                  <c:v>4973.3999999999996</c:v>
                </c:pt>
                <c:pt idx="2237">
                  <c:v>4946.8999999999996</c:v>
                </c:pt>
                <c:pt idx="2238">
                  <c:v>4946.2</c:v>
                </c:pt>
                <c:pt idx="2239">
                  <c:v>4957.2</c:v>
                </c:pt>
                <c:pt idx="2240">
                  <c:v>4966.5</c:v>
                </c:pt>
                <c:pt idx="2241">
                  <c:v>4951.5</c:v>
                </c:pt>
                <c:pt idx="2242">
                  <c:v>4960.3999999999996</c:v>
                </c:pt>
                <c:pt idx="2243">
                  <c:v>4957.7</c:v>
                </c:pt>
                <c:pt idx="2244">
                  <c:v>4965.2</c:v>
                </c:pt>
                <c:pt idx="2245">
                  <c:v>4968.8999999999996</c:v>
                </c:pt>
                <c:pt idx="2246">
                  <c:v>4955.3</c:v>
                </c:pt>
                <c:pt idx="2247">
                  <c:v>4947.7</c:v>
                </c:pt>
                <c:pt idx="2248">
                  <c:v>4969.5</c:v>
                </c:pt>
                <c:pt idx="2249">
                  <c:v>4953.2</c:v>
                </c:pt>
                <c:pt idx="2250">
                  <c:v>4974.7</c:v>
                </c:pt>
                <c:pt idx="2251">
                  <c:v>4959.7</c:v>
                </c:pt>
                <c:pt idx="2252">
                  <c:v>4970.1000000000004</c:v>
                </c:pt>
                <c:pt idx="2253">
                  <c:v>4968.2</c:v>
                </c:pt>
                <c:pt idx="2254">
                  <c:v>4967.1000000000004</c:v>
                </c:pt>
                <c:pt idx="2255">
                  <c:v>4968</c:v>
                </c:pt>
                <c:pt idx="2256">
                  <c:v>4959.3999999999996</c:v>
                </c:pt>
                <c:pt idx="2257">
                  <c:v>4956.5</c:v>
                </c:pt>
                <c:pt idx="2258">
                  <c:v>4960.2</c:v>
                </c:pt>
                <c:pt idx="2259">
                  <c:v>4948.7</c:v>
                </c:pt>
                <c:pt idx="2260">
                  <c:v>4948.3</c:v>
                </c:pt>
                <c:pt idx="2261">
                  <c:v>4952.3</c:v>
                </c:pt>
                <c:pt idx="2262">
                  <c:v>4952.8999999999996</c:v>
                </c:pt>
                <c:pt idx="2263">
                  <c:v>4953.2</c:v>
                </c:pt>
                <c:pt idx="2264">
                  <c:v>4965.1000000000004</c:v>
                </c:pt>
                <c:pt idx="2265">
                  <c:v>4952.3999999999996</c:v>
                </c:pt>
                <c:pt idx="2266">
                  <c:v>4944.1000000000004</c:v>
                </c:pt>
                <c:pt idx="2267">
                  <c:v>4978</c:v>
                </c:pt>
                <c:pt idx="2268">
                  <c:v>4976.6000000000004</c:v>
                </c:pt>
                <c:pt idx="2269">
                  <c:v>4953</c:v>
                </c:pt>
                <c:pt idx="2270">
                  <c:v>4969.8</c:v>
                </c:pt>
                <c:pt idx="2271">
                  <c:v>4958.1000000000004</c:v>
                </c:pt>
                <c:pt idx="2272">
                  <c:v>4954.7</c:v>
                </c:pt>
                <c:pt idx="2273">
                  <c:v>4963.3999999999996</c:v>
                </c:pt>
                <c:pt idx="2274">
                  <c:v>4953.8</c:v>
                </c:pt>
                <c:pt idx="2275">
                  <c:v>4983.7</c:v>
                </c:pt>
                <c:pt idx="2276">
                  <c:v>4973.2</c:v>
                </c:pt>
                <c:pt idx="2277">
                  <c:v>4972.8</c:v>
                </c:pt>
                <c:pt idx="2278">
                  <c:v>4994.3</c:v>
                </c:pt>
                <c:pt idx="2279">
                  <c:v>4972.1000000000004</c:v>
                </c:pt>
                <c:pt idx="2280">
                  <c:v>4974.2</c:v>
                </c:pt>
                <c:pt idx="2281">
                  <c:v>4980.2</c:v>
                </c:pt>
                <c:pt idx="2282">
                  <c:v>4978.3999999999996</c:v>
                </c:pt>
                <c:pt idx="2283">
                  <c:v>4976.8999999999996</c:v>
                </c:pt>
                <c:pt idx="2284">
                  <c:v>4970.3999999999996</c:v>
                </c:pt>
                <c:pt idx="2285">
                  <c:v>4985.2</c:v>
                </c:pt>
                <c:pt idx="2286">
                  <c:v>4990</c:v>
                </c:pt>
                <c:pt idx="2287">
                  <c:v>4958.3</c:v>
                </c:pt>
                <c:pt idx="2288">
                  <c:v>4970.7</c:v>
                </c:pt>
                <c:pt idx="2289">
                  <c:v>4971</c:v>
                </c:pt>
                <c:pt idx="2290">
                  <c:v>4982.8</c:v>
                </c:pt>
                <c:pt idx="2291">
                  <c:v>4964</c:v>
                </c:pt>
                <c:pt idx="2292">
                  <c:v>4971.2</c:v>
                </c:pt>
                <c:pt idx="2293">
                  <c:v>4983.2</c:v>
                </c:pt>
                <c:pt idx="2294">
                  <c:v>4979.8999999999996</c:v>
                </c:pt>
                <c:pt idx="2295">
                  <c:v>4972</c:v>
                </c:pt>
                <c:pt idx="2296">
                  <c:v>4961</c:v>
                </c:pt>
                <c:pt idx="2297">
                  <c:v>4976</c:v>
                </c:pt>
                <c:pt idx="2298">
                  <c:v>4973.2</c:v>
                </c:pt>
                <c:pt idx="2299">
                  <c:v>4971.3999999999996</c:v>
                </c:pt>
                <c:pt idx="2300">
                  <c:v>4972.8999999999996</c:v>
                </c:pt>
                <c:pt idx="2301">
                  <c:v>4986.6000000000004</c:v>
                </c:pt>
                <c:pt idx="2302">
                  <c:v>4970.8999999999996</c:v>
                </c:pt>
                <c:pt idx="2303">
                  <c:v>4970.3</c:v>
                </c:pt>
                <c:pt idx="2304">
                  <c:v>4980.1000000000004</c:v>
                </c:pt>
                <c:pt idx="2305">
                  <c:v>4984.3</c:v>
                </c:pt>
                <c:pt idx="2306">
                  <c:v>4977.6000000000004</c:v>
                </c:pt>
                <c:pt idx="2307">
                  <c:v>4975</c:v>
                </c:pt>
                <c:pt idx="2308">
                  <c:v>4967</c:v>
                </c:pt>
                <c:pt idx="2309">
                  <c:v>4975.7</c:v>
                </c:pt>
                <c:pt idx="2310">
                  <c:v>4973.8</c:v>
                </c:pt>
                <c:pt idx="2311">
                  <c:v>4985.2</c:v>
                </c:pt>
                <c:pt idx="2312">
                  <c:v>4975.2</c:v>
                </c:pt>
                <c:pt idx="2313">
                  <c:v>4977.3999999999996</c:v>
                </c:pt>
                <c:pt idx="2314">
                  <c:v>5003.5</c:v>
                </c:pt>
                <c:pt idx="2315">
                  <c:v>4986</c:v>
                </c:pt>
                <c:pt idx="2316">
                  <c:v>4969.5</c:v>
                </c:pt>
                <c:pt idx="2317">
                  <c:v>4975.8</c:v>
                </c:pt>
                <c:pt idx="2318">
                  <c:v>4971</c:v>
                </c:pt>
                <c:pt idx="2319">
                  <c:v>4976.8999999999996</c:v>
                </c:pt>
                <c:pt idx="2320">
                  <c:v>4993.2</c:v>
                </c:pt>
                <c:pt idx="2321">
                  <c:v>4980</c:v>
                </c:pt>
                <c:pt idx="2322">
                  <c:v>4977.1000000000004</c:v>
                </c:pt>
                <c:pt idx="2323">
                  <c:v>4985.5</c:v>
                </c:pt>
                <c:pt idx="2324">
                  <c:v>4985.6000000000004</c:v>
                </c:pt>
                <c:pt idx="2325">
                  <c:v>4977</c:v>
                </c:pt>
                <c:pt idx="2326">
                  <c:v>4972.2</c:v>
                </c:pt>
                <c:pt idx="2327">
                  <c:v>4985.3999999999996</c:v>
                </c:pt>
                <c:pt idx="2328">
                  <c:v>4978.8</c:v>
                </c:pt>
                <c:pt idx="2329">
                  <c:v>4974.7</c:v>
                </c:pt>
                <c:pt idx="2330">
                  <c:v>4980.8999999999996</c:v>
                </c:pt>
                <c:pt idx="2331">
                  <c:v>4985.6000000000004</c:v>
                </c:pt>
                <c:pt idx="2332">
                  <c:v>4983.1000000000004</c:v>
                </c:pt>
                <c:pt idx="2333">
                  <c:v>4980</c:v>
                </c:pt>
                <c:pt idx="2334">
                  <c:v>4993.3</c:v>
                </c:pt>
                <c:pt idx="2335">
                  <c:v>4986</c:v>
                </c:pt>
                <c:pt idx="2336">
                  <c:v>4985.8999999999996</c:v>
                </c:pt>
                <c:pt idx="2337">
                  <c:v>4979.8999999999996</c:v>
                </c:pt>
                <c:pt idx="2338">
                  <c:v>4987.3</c:v>
                </c:pt>
                <c:pt idx="2339">
                  <c:v>4990.6000000000004</c:v>
                </c:pt>
                <c:pt idx="2340">
                  <c:v>4990.2</c:v>
                </c:pt>
                <c:pt idx="2341">
                  <c:v>4991.7</c:v>
                </c:pt>
                <c:pt idx="2342">
                  <c:v>4996.7</c:v>
                </c:pt>
                <c:pt idx="2343">
                  <c:v>4993.3999999999996</c:v>
                </c:pt>
                <c:pt idx="2344">
                  <c:v>4991.8999999999996</c:v>
                </c:pt>
                <c:pt idx="2345">
                  <c:v>4990.3999999999996</c:v>
                </c:pt>
                <c:pt idx="2346">
                  <c:v>4991</c:v>
                </c:pt>
                <c:pt idx="2347">
                  <c:v>4986.8999999999996</c:v>
                </c:pt>
                <c:pt idx="2348">
                  <c:v>4993.3999999999996</c:v>
                </c:pt>
                <c:pt idx="2349">
                  <c:v>4989.5</c:v>
                </c:pt>
                <c:pt idx="2350">
                  <c:v>4990.2</c:v>
                </c:pt>
                <c:pt idx="2351">
                  <c:v>4995.2</c:v>
                </c:pt>
                <c:pt idx="2352">
                  <c:v>4997.5</c:v>
                </c:pt>
                <c:pt idx="2353">
                  <c:v>4994</c:v>
                </c:pt>
                <c:pt idx="2354">
                  <c:v>4989.1000000000004</c:v>
                </c:pt>
                <c:pt idx="2355">
                  <c:v>4994.3</c:v>
                </c:pt>
                <c:pt idx="2356">
                  <c:v>4996.3</c:v>
                </c:pt>
                <c:pt idx="2357">
                  <c:v>4991.2</c:v>
                </c:pt>
                <c:pt idx="2358">
                  <c:v>4998.1000000000004</c:v>
                </c:pt>
                <c:pt idx="2359">
                  <c:v>4994.8</c:v>
                </c:pt>
                <c:pt idx="2360">
                  <c:v>4992.8</c:v>
                </c:pt>
                <c:pt idx="2361">
                  <c:v>4987.1000000000004</c:v>
                </c:pt>
                <c:pt idx="2362">
                  <c:v>4993.8</c:v>
                </c:pt>
                <c:pt idx="2363">
                  <c:v>4998.8999999999996</c:v>
                </c:pt>
                <c:pt idx="2364">
                  <c:v>4997</c:v>
                </c:pt>
                <c:pt idx="2365">
                  <c:v>4997.2</c:v>
                </c:pt>
                <c:pt idx="2366">
                  <c:v>5000</c:v>
                </c:pt>
                <c:pt idx="2367">
                  <c:v>4995.8</c:v>
                </c:pt>
                <c:pt idx="2368">
                  <c:v>4998.8999999999996</c:v>
                </c:pt>
                <c:pt idx="2369">
                  <c:v>4991.1000000000004</c:v>
                </c:pt>
                <c:pt idx="2370">
                  <c:v>4997.5</c:v>
                </c:pt>
                <c:pt idx="2371">
                  <c:v>5004.8</c:v>
                </c:pt>
                <c:pt idx="2372">
                  <c:v>5006.2</c:v>
                </c:pt>
                <c:pt idx="2373">
                  <c:v>4996.1000000000004</c:v>
                </c:pt>
                <c:pt idx="2374">
                  <c:v>5000.3</c:v>
                </c:pt>
                <c:pt idx="2375">
                  <c:v>4998.8999999999996</c:v>
                </c:pt>
                <c:pt idx="2376">
                  <c:v>4998.8999999999996</c:v>
                </c:pt>
                <c:pt idx="2377">
                  <c:v>4998.8999999999996</c:v>
                </c:pt>
                <c:pt idx="2378">
                  <c:v>4998.7</c:v>
                </c:pt>
                <c:pt idx="2379">
                  <c:v>4999</c:v>
                </c:pt>
                <c:pt idx="2380">
                  <c:v>5000.5</c:v>
                </c:pt>
                <c:pt idx="2381">
                  <c:v>4996.3999999999996</c:v>
                </c:pt>
                <c:pt idx="2382">
                  <c:v>4995.8</c:v>
                </c:pt>
                <c:pt idx="2383">
                  <c:v>4997.2</c:v>
                </c:pt>
                <c:pt idx="2384">
                  <c:v>5003</c:v>
                </c:pt>
                <c:pt idx="2385">
                  <c:v>4998.8999999999996</c:v>
                </c:pt>
                <c:pt idx="2386">
                  <c:v>4998</c:v>
                </c:pt>
                <c:pt idx="2387">
                  <c:v>5006.8999999999996</c:v>
                </c:pt>
                <c:pt idx="2388">
                  <c:v>5008.1000000000004</c:v>
                </c:pt>
                <c:pt idx="2389">
                  <c:v>5000.6000000000004</c:v>
                </c:pt>
                <c:pt idx="2390">
                  <c:v>4999</c:v>
                </c:pt>
                <c:pt idx="2391">
                  <c:v>4999.8</c:v>
                </c:pt>
                <c:pt idx="2392">
                  <c:v>5006.6000000000004</c:v>
                </c:pt>
                <c:pt idx="2393">
                  <c:v>5004.3999999999996</c:v>
                </c:pt>
                <c:pt idx="2394">
                  <c:v>5007.6000000000004</c:v>
                </c:pt>
                <c:pt idx="2395">
                  <c:v>5001.1000000000004</c:v>
                </c:pt>
                <c:pt idx="2396">
                  <c:v>5008.7</c:v>
                </c:pt>
                <c:pt idx="2397">
                  <c:v>5008.6000000000004</c:v>
                </c:pt>
                <c:pt idx="2398">
                  <c:v>5002.2</c:v>
                </c:pt>
                <c:pt idx="2399">
                  <c:v>5002.7</c:v>
                </c:pt>
                <c:pt idx="2400">
                  <c:v>5000.6000000000004</c:v>
                </c:pt>
                <c:pt idx="2401">
                  <c:v>5018.6000000000004</c:v>
                </c:pt>
                <c:pt idx="2402">
                  <c:v>5008.8999999999996</c:v>
                </c:pt>
                <c:pt idx="2403">
                  <c:v>5014.6000000000004</c:v>
                </c:pt>
                <c:pt idx="2404">
                  <c:v>5010.5</c:v>
                </c:pt>
                <c:pt idx="2405">
                  <c:v>5017.3</c:v>
                </c:pt>
                <c:pt idx="2406">
                  <c:v>5009.7</c:v>
                </c:pt>
                <c:pt idx="2407">
                  <c:v>5010.7</c:v>
                </c:pt>
                <c:pt idx="2408">
                  <c:v>5009</c:v>
                </c:pt>
                <c:pt idx="2409">
                  <c:v>5012.3</c:v>
                </c:pt>
                <c:pt idx="2410">
                  <c:v>5002</c:v>
                </c:pt>
                <c:pt idx="2411">
                  <c:v>5017.1000000000004</c:v>
                </c:pt>
                <c:pt idx="2412">
                  <c:v>5020</c:v>
                </c:pt>
                <c:pt idx="2413">
                  <c:v>5019.5</c:v>
                </c:pt>
                <c:pt idx="2414">
                  <c:v>5010.3</c:v>
                </c:pt>
                <c:pt idx="2415">
                  <c:v>5012.7</c:v>
                </c:pt>
                <c:pt idx="2416">
                  <c:v>5014.8999999999996</c:v>
                </c:pt>
                <c:pt idx="2417">
                  <c:v>5009.8999999999996</c:v>
                </c:pt>
                <c:pt idx="2418">
                  <c:v>5021.1000000000004</c:v>
                </c:pt>
                <c:pt idx="2419">
                  <c:v>5019.7</c:v>
                </c:pt>
                <c:pt idx="2420">
                  <c:v>5010</c:v>
                </c:pt>
                <c:pt idx="2421">
                  <c:v>5014.7</c:v>
                </c:pt>
                <c:pt idx="2422">
                  <c:v>5031.8</c:v>
                </c:pt>
                <c:pt idx="2423">
                  <c:v>5019.8</c:v>
                </c:pt>
                <c:pt idx="2424">
                  <c:v>5011.3999999999996</c:v>
                </c:pt>
                <c:pt idx="2425">
                  <c:v>5025.3999999999996</c:v>
                </c:pt>
                <c:pt idx="2426">
                  <c:v>5019.3</c:v>
                </c:pt>
                <c:pt idx="2427">
                  <c:v>5004.3999999999996</c:v>
                </c:pt>
                <c:pt idx="2428">
                  <c:v>5014.5</c:v>
                </c:pt>
                <c:pt idx="2429">
                  <c:v>5022.5</c:v>
                </c:pt>
                <c:pt idx="2430">
                  <c:v>5016.8</c:v>
                </c:pt>
                <c:pt idx="2431">
                  <c:v>5024.3999999999996</c:v>
                </c:pt>
                <c:pt idx="2432">
                  <c:v>5036.3</c:v>
                </c:pt>
                <c:pt idx="2433">
                  <c:v>5020.1000000000004</c:v>
                </c:pt>
                <c:pt idx="2434">
                  <c:v>5009.7</c:v>
                </c:pt>
                <c:pt idx="2435">
                  <c:v>5025.1000000000004</c:v>
                </c:pt>
                <c:pt idx="2436">
                  <c:v>5039.8999999999996</c:v>
                </c:pt>
                <c:pt idx="2437">
                  <c:v>5023.7</c:v>
                </c:pt>
                <c:pt idx="2438">
                  <c:v>5011.3999999999996</c:v>
                </c:pt>
                <c:pt idx="2439">
                  <c:v>5002.5</c:v>
                </c:pt>
                <c:pt idx="2440">
                  <c:v>5018.8999999999996</c:v>
                </c:pt>
                <c:pt idx="2441">
                  <c:v>5043.3999999999996</c:v>
                </c:pt>
                <c:pt idx="2442">
                  <c:v>5024.8999999999996</c:v>
                </c:pt>
                <c:pt idx="2443">
                  <c:v>5038.1000000000004</c:v>
                </c:pt>
                <c:pt idx="2444">
                  <c:v>5032.7</c:v>
                </c:pt>
                <c:pt idx="2445">
                  <c:v>5039.6000000000004</c:v>
                </c:pt>
                <c:pt idx="2446">
                  <c:v>5020.2</c:v>
                </c:pt>
                <c:pt idx="2447">
                  <c:v>5039.8999999999996</c:v>
                </c:pt>
                <c:pt idx="2448">
                  <c:v>5019.3999999999996</c:v>
                </c:pt>
                <c:pt idx="2449">
                  <c:v>5022.6000000000004</c:v>
                </c:pt>
                <c:pt idx="2450">
                  <c:v>5018.1000000000004</c:v>
                </c:pt>
                <c:pt idx="2451">
                  <c:v>5031.8</c:v>
                </c:pt>
                <c:pt idx="2452">
                  <c:v>5037.2</c:v>
                </c:pt>
                <c:pt idx="2453">
                  <c:v>5033.3</c:v>
                </c:pt>
                <c:pt idx="2454">
                  <c:v>5024.5</c:v>
                </c:pt>
                <c:pt idx="2455">
                  <c:v>5033.7</c:v>
                </c:pt>
                <c:pt idx="2456">
                  <c:v>5031.3999999999996</c:v>
                </c:pt>
                <c:pt idx="2457">
                  <c:v>5027.8</c:v>
                </c:pt>
                <c:pt idx="2458">
                  <c:v>5023.2</c:v>
                </c:pt>
                <c:pt idx="2459">
                  <c:v>5017.2</c:v>
                </c:pt>
                <c:pt idx="2460">
                  <c:v>5036.1000000000004</c:v>
                </c:pt>
                <c:pt idx="2461">
                  <c:v>5037.2</c:v>
                </c:pt>
                <c:pt idx="2462">
                  <c:v>5043.6000000000004</c:v>
                </c:pt>
                <c:pt idx="2463">
                  <c:v>5048.2</c:v>
                </c:pt>
                <c:pt idx="2464">
                  <c:v>5031.8999999999996</c:v>
                </c:pt>
                <c:pt idx="2465">
                  <c:v>5041.2</c:v>
                </c:pt>
                <c:pt idx="2466">
                  <c:v>5041.8999999999996</c:v>
                </c:pt>
                <c:pt idx="2467">
                  <c:v>5036</c:v>
                </c:pt>
                <c:pt idx="2468">
                  <c:v>5032.1000000000004</c:v>
                </c:pt>
                <c:pt idx="2469">
                  <c:v>5034.5</c:v>
                </c:pt>
                <c:pt idx="2470">
                  <c:v>5034.7</c:v>
                </c:pt>
                <c:pt idx="2471">
                  <c:v>5037.3999999999996</c:v>
                </c:pt>
                <c:pt idx="2472">
                  <c:v>5040.8999999999996</c:v>
                </c:pt>
                <c:pt idx="2473">
                  <c:v>5044.6000000000004</c:v>
                </c:pt>
                <c:pt idx="2474">
                  <c:v>5043.8999999999996</c:v>
                </c:pt>
                <c:pt idx="2475">
                  <c:v>5037.3</c:v>
                </c:pt>
                <c:pt idx="2476">
                  <c:v>5046.1000000000004</c:v>
                </c:pt>
                <c:pt idx="2477">
                  <c:v>5046.7</c:v>
                </c:pt>
                <c:pt idx="2478">
                  <c:v>5038</c:v>
                </c:pt>
                <c:pt idx="2479">
                  <c:v>5033.2</c:v>
                </c:pt>
                <c:pt idx="2480">
                  <c:v>5035.3</c:v>
                </c:pt>
                <c:pt idx="2481">
                  <c:v>5043.3999999999996</c:v>
                </c:pt>
                <c:pt idx="2482">
                  <c:v>5049.5</c:v>
                </c:pt>
                <c:pt idx="2483">
                  <c:v>5052.6000000000004</c:v>
                </c:pt>
                <c:pt idx="2484">
                  <c:v>5041.8999999999996</c:v>
                </c:pt>
                <c:pt idx="2485">
                  <c:v>5042.1000000000004</c:v>
                </c:pt>
                <c:pt idx="2486">
                  <c:v>5046.8</c:v>
                </c:pt>
                <c:pt idx="2487">
                  <c:v>5045</c:v>
                </c:pt>
                <c:pt idx="2488">
                  <c:v>5041.7</c:v>
                </c:pt>
                <c:pt idx="2489">
                  <c:v>5046.8</c:v>
                </c:pt>
                <c:pt idx="2490">
                  <c:v>5054.3999999999996</c:v>
                </c:pt>
                <c:pt idx="2491">
                  <c:v>5047.7</c:v>
                </c:pt>
                <c:pt idx="2492">
                  <c:v>5053.5</c:v>
                </c:pt>
                <c:pt idx="2493">
                  <c:v>5046.3999999999996</c:v>
                </c:pt>
                <c:pt idx="2494">
                  <c:v>5049.1000000000004</c:v>
                </c:pt>
                <c:pt idx="2495">
                  <c:v>5049.8</c:v>
                </c:pt>
                <c:pt idx="2496">
                  <c:v>5034.6000000000004</c:v>
                </c:pt>
                <c:pt idx="2497">
                  <c:v>5033.8999999999996</c:v>
                </c:pt>
                <c:pt idx="2498">
                  <c:v>5038.3</c:v>
                </c:pt>
                <c:pt idx="2499">
                  <c:v>5049</c:v>
                </c:pt>
                <c:pt idx="2500">
                  <c:v>5045.2</c:v>
                </c:pt>
                <c:pt idx="2501">
                  <c:v>5041.8</c:v>
                </c:pt>
                <c:pt idx="2502">
                  <c:v>5041.8999999999996</c:v>
                </c:pt>
                <c:pt idx="2503">
                  <c:v>5042.8</c:v>
                </c:pt>
                <c:pt idx="2504">
                  <c:v>5040.5</c:v>
                </c:pt>
                <c:pt idx="2505">
                  <c:v>5037.3</c:v>
                </c:pt>
                <c:pt idx="2506">
                  <c:v>5041.8999999999996</c:v>
                </c:pt>
                <c:pt idx="2507">
                  <c:v>5039</c:v>
                </c:pt>
                <c:pt idx="2508">
                  <c:v>5029.8</c:v>
                </c:pt>
                <c:pt idx="2509">
                  <c:v>5033.6000000000004</c:v>
                </c:pt>
                <c:pt idx="2510">
                  <c:v>5030.6000000000004</c:v>
                </c:pt>
                <c:pt idx="2511">
                  <c:v>5036.3999999999996</c:v>
                </c:pt>
                <c:pt idx="2512">
                  <c:v>5036</c:v>
                </c:pt>
                <c:pt idx="2513">
                  <c:v>5036.3999999999996</c:v>
                </c:pt>
                <c:pt idx="2514">
                  <c:v>5029.6000000000004</c:v>
                </c:pt>
                <c:pt idx="2515">
                  <c:v>5030.6000000000004</c:v>
                </c:pt>
                <c:pt idx="2516">
                  <c:v>5034</c:v>
                </c:pt>
                <c:pt idx="2517">
                  <c:v>5031.8</c:v>
                </c:pt>
                <c:pt idx="2518">
                  <c:v>5029.8999999999996</c:v>
                </c:pt>
                <c:pt idx="2519">
                  <c:v>5027.1000000000004</c:v>
                </c:pt>
                <c:pt idx="2520">
                  <c:v>5025.3999999999996</c:v>
                </c:pt>
                <c:pt idx="2521">
                  <c:v>5031.2</c:v>
                </c:pt>
                <c:pt idx="2522">
                  <c:v>5031.8999999999996</c:v>
                </c:pt>
                <c:pt idx="2523">
                  <c:v>5025.5</c:v>
                </c:pt>
                <c:pt idx="2524">
                  <c:v>5019.3</c:v>
                </c:pt>
                <c:pt idx="2525">
                  <c:v>5029.8</c:v>
                </c:pt>
                <c:pt idx="2526">
                  <c:v>5029.8</c:v>
                </c:pt>
                <c:pt idx="2527">
                  <c:v>5023.6000000000004</c:v>
                </c:pt>
                <c:pt idx="2528">
                  <c:v>5021.1000000000004</c:v>
                </c:pt>
                <c:pt idx="2529">
                  <c:v>5022.6000000000004</c:v>
                </c:pt>
                <c:pt idx="2530">
                  <c:v>5012.3</c:v>
                </c:pt>
                <c:pt idx="2531">
                  <c:v>5024.8999999999996</c:v>
                </c:pt>
                <c:pt idx="2532">
                  <c:v>5028.3</c:v>
                </c:pt>
                <c:pt idx="2533">
                  <c:v>5027</c:v>
                </c:pt>
                <c:pt idx="2534">
                  <c:v>5025.1000000000004</c:v>
                </c:pt>
                <c:pt idx="2535">
                  <c:v>5020.1000000000004</c:v>
                </c:pt>
                <c:pt idx="2536">
                  <c:v>5023.1000000000004</c:v>
                </c:pt>
                <c:pt idx="2537">
                  <c:v>5024.2</c:v>
                </c:pt>
                <c:pt idx="2538">
                  <c:v>5036.5</c:v>
                </c:pt>
                <c:pt idx="2539">
                  <c:v>5028.1000000000004</c:v>
                </c:pt>
                <c:pt idx="2540">
                  <c:v>5030.8</c:v>
                </c:pt>
                <c:pt idx="2541">
                  <c:v>5019.1000000000004</c:v>
                </c:pt>
                <c:pt idx="2542">
                  <c:v>5031.7</c:v>
                </c:pt>
                <c:pt idx="2543">
                  <c:v>5026</c:v>
                </c:pt>
                <c:pt idx="2544">
                  <c:v>5033.8</c:v>
                </c:pt>
                <c:pt idx="2545">
                  <c:v>5024.3</c:v>
                </c:pt>
                <c:pt idx="2546">
                  <c:v>5019.8999999999996</c:v>
                </c:pt>
                <c:pt idx="2547">
                  <c:v>5026.8999999999996</c:v>
                </c:pt>
                <c:pt idx="2548">
                  <c:v>5032.8999999999996</c:v>
                </c:pt>
                <c:pt idx="2549">
                  <c:v>5023.5</c:v>
                </c:pt>
                <c:pt idx="2550">
                  <c:v>5026.8999999999996</c:v>
                </c:pt>
                <c:pt idx="2551">
                  <c:v>5021.1000000000004</c:v>
                </c:pt>
                <c:pt idx="2552">
                  <c:v>5024</c:v>
                </c:pt>
                <c:pt idx="2553">
                  <c:v>5028.7</c:v>
                </c:pt>
                <c:pt idx="2554">
                  <c:v>5027.8</c:v>
                </c:pt>
                <c:pt idx="2555">
                  <c:v>5020.1000000000004</c:v>
                </c:pt>
                <c:pt idx="2556">
                  <c:v>5036.3</c:v>
                </c:pt>
                <c:pt idx="2557">
                  <c:v>5028.8</c:v>
                </c:pt>
                <c:pt idx="2558">
                  <c:v>5028.1000000000004</c:v>
                </c:pt>
                <c:pt idx="2559">
                  <c:v>5022.7</c:v>
                </c:pt>
                <c:pt idx="2560">
                  <c:v>5028.1000000000004</c:v>
                </c:pt>
                <c:pt idx="2561">
                  <c:v>5032</c:v>
                </c:pt>
                <c:pt idx="2562">
                  <c:v>5027.3999999999996</c:v>
                </c:pt>
                <c:pt idx="2563">
                  <c:v>5033.5</c:v>
                </c:pt>
                <c:pt idx="2564">
                  <c:v>5030.6000000000004</c:v>
                </c:pt>
                <c:pt idx="2565">
                  <c:v>5029.1000000000004</c:v>
                </c:pt>
                <c:pt idx="2566">
                  <c:v>5034.3</c:v>
                </c:pt>
                <c:pt idx="2567">
                  <c:v>5034.5</c:v>
                </c:pt>
                <c:pt idx="2568">
                  <c:v>5030.3</c:v>
                </c:pt>
                <c:pt idx="2569">
                  <c:v>5023.3999999999996</c:v>
                </c:pt>
                <c:pt idx="2570">
                  <c:v>5026.6000000000004</c:v>
                </c:pt>
                <c:pt idx="2571">
                  <c:v>5028.8999999999996</c:v>
                </c:pt>
                <c:pt idx="2572">
                  <c:v>5038.2</c:v>
                </c:pt>
                <c:pt idx="2573">
                  <c:v>5039.3999999999996</c:v>
                </c:pt>
                <c:pt idx="2574">
                  <c:v>5037.3</c:v>
                </c:pt>
                <c:pt idx="2575">
                  <c:v>5036.6000000000004</c:v>
                </c:pt>
                <c:pt idx="2576">
                  <c:v>5034.3999999999996</c:v>
                </c:pt>
                <c:pt idx="2577">
                  <c:v>5039.8</c:v>
                </c:pt>
                <c:pt idx="2578">
                  <c:v>5032.2</c:v>
                </c:pt>
                <c:pt idx="2579">
                  <c:v>5033.3999999999996</c:v>
                </c:pt>
                <c:pt idx="2580">
                  <c:v>5031.7</c:v>
                </c:pt>
                <c:pt idx="2581">
                  <c:v>5033</c:v>
                </c:pt>
                <c:pt idx="2582">
                  <c:v>5039.7</c:v>
                </c:pt>
                <c:pt idx="2583">
                  <c:v>5035.8999999999996</c:v>
                </c:pt>
                <c:pt idx="2584">
                  <c:v>5039.3</c:v>
                </c:pt>
                <c:pt idx="2585">
                  <c:v>5033.7</c:v>
                </c:pt>
                <c:pt idx="2586">
                  <c:v>5033.5</c:v>
                </c:pt>
                <c:pt idx="2587">
                  <c:v>5039.1000000000004</c:v>
                </c:pt>
                <c:pt idx="2588">
                  <c:v>5032.3999999999996</c:v>
                </c:pt>
                <c:pt idx="2589">
                  <c:v>5040.6000000000004</c:v>
                </c:pt>
                <c:pt idx="2590">
                  <c:v>5032.8999999999996</c:v>
                </c:pt>
                <c:pt idx="2591">
                  <c:v>5028.8</c:v>
                </c:pt>
                <c:pt idx="2592">
                  <c:v>5035</c:v>
                </c:pt>
                <c:pt idx="2593">
                  <c:v>5031.3999999999996</c:v>
                </c:pt>
                <c:pt idx="2594">
                  <c:v>5033.8999999999996</c:v>
                </c:pt>
                <c:pt idx="2595">
                  <c:v>5035.6000000000004</c:v>
                </c:pt>
                <c:pt idx="2596">
                  <c:v>5033.8</c:v>
                </c:pt>
                <c:pt idx="2597">
                  <c:v>5029.7</c:v>
                </c:pt>
                <c:pt idx="2598">
                  <c:v>5030</c:v>
                </c:pt>
                <c:pt idx="2599">
                  <c:v>5034.1000000000004</c:v>
                </c:pt>
                <c:pt idx="2600">
                  <c:v>5038.8999999999996</c:v>
                </c:pt>
                <c:pt idx="2601">
                  <c:v>5025.5</c:v>
                </c:pt>
                <c:pt idx="2602">
                  <c:v>5042.8</c:v>
                </c:pt>
                <c:pt idx="2603">
                  <c:v>5042.8999999999996</c:v>
                </c:pt>
                <c:pt idx="2604">
                  <c:v>5036.6000000000004</c:v>
                </c:pt>
                <c:pt idx="2605">
                  <c:v>5034.3999999999996</c:v>
                </c:pt>
                <c:pt idx="2606">
                  <c:v>5044.1000000000004</c:v>
                </c:pt>
                <c:pt idx="2607">
                  <c:v>5041.6000000000004</c:v>
                </c:pt>
                <c:pt idx="2608">
                  <c:v>5036.2</c:v>
                </c:pt>
                <c:pt idx="2609">
                  <c:v>5038.5</c:v>
                </c:pt>
                <c:pt idx="2610">
                  <c:v>5027.2</c:v>
                </c:pt>
                <c:pt idx="2611">
                  <c:v>5040.1000000000004</c:v>
                </c:pt>
                <c:pt idx="2612">
                  <c:v>5036.3</c:v>
                </c:pt>
                <c:pt idx="2613">
                  <c:v>5042.1000000000004</c:v>
                </c:pt>
                <c:pt idx="2614">
                  <c:v>5043.8</c:v>
                </c:pt>
                <c:pt idx="2615">
                  <c:v>5038</c:v>
                </c:pt>
                <c:pt idx="2616">
                  <c:v>5045.1000000000004</c:v>
                </c:pt>
                <c:pt idx="2617">
                  <c:v>5047.7</c:v>
                </c:pt>
                <c:pt idx="2618">
                  <c:v>5040.1000000000004</c:v>
                </c:pt>
                <c:pt idx="2619">
                  <c:v>5032.8</c:v>
                </c:pt>
                <c:pt idx="2620">
                  <c:v>5045.2</c:v>
                </c:pt>
                <c:pt idx="2621">
                  <c:v>5045.6000000000004</c:v>
                </c:pt>
                <c:pt idx="2622">
                  <c:v>5043.1000000000004</c:v>
                </c:pt>
                <c:pt idx="2623">
                  <c:v>5045.8</c:v>
                </c:pt>
                <c:pt idx="2624">
                  <c:v>5048</c:v>
                </c:pt>
                <c:pt idx="2625">
                  <c:v>5048.2</c:v>
                </c:pt>
                <c:pt idx="2626">
                  <c:v>5053.7</c:v>
                </c:pt>
                <c:pt idx="2627">
                  <c:v>5042.2</c:v>
                </c:pt>
                <c:pt idx="2628">
                  <c:v>5047.1000000000004</c:v>
                </c:pt>
                <c:pt idx="2629">
                  <c:v>5049.3</c:v>
                </c:pt>
                <c:pt idx="2630">
                  <c:v>5041.8</c:v>
                </c:pt>
                <c:pt idx="2631">
                  <c:v>5042.5</c:v>
                </c:pt>
                <c:pt idx="2632">
                  <c:v>5048.3</c:v>
                </c:pt>
                <c:pt idx="2633">
                  <c:v>5046</c:v>
                </c:pt>
                <c:pt idx="2634">
                  <c:v>5050.2</c:v>
                </c:pt>
                <c:pt idx="2635">
                  <c:v>5041.8999999999996</c:v>
                </c:pt>
                <c:pt idx="2636">
                  <c:v>5053.6000000000004</c:v>
                </c:pt>
                <c:pt idx="2637">
                  <c:v>5049.5</c:v>
                </c:pt>
                <c:pt idx="2638">
                  <c:v>5039.8999999999996</c:v>
                </c:pt>
                <c:pt idx="2639">
                  <c:v>5051.1000000000004</c:v>
                </c:pt>
                <c:pt idx="2640">
                  <c:v>5047.5</c:v>
                </c:pt>
                <c:pt idx="2641">
                  <c:v>5046.8</c:v>
                </c:pt>
                <c:pt idx="2642">
                  <c:v>5055.1000000000004</c:v>
                </c:pt>
                <c:pt idx="2643">
                  <c:v>5048.1000000000004</c:v>
                </c:pt>
                <c:pt idx="2644">
                  <c:v>5047.7</c:v>
                </c:pt>
                <c:pt idx="2645">
                  <c:v>5050.6000000000004</c:v>
                </c:pt>
                <c:pt idx="2646">
                  <c:v>5052.5</c:v>
                </c:pt>
                <c:pt idx="2647">
                  <c:v>5044.3</c:v>
                </c:pt>
                <c:pt idx="2648">
                  <c:v>5050.8</c:v>
                </c:pt>
                <c:pt idx="2649">
                  <c:v>5050.3999999999996</c:v>
                </c:pt>
                <c:pt idx="2650">
                  <c:v>5041.1000000000004</c:v>
                </c:pt>
                <c:pt idx="2651">
                  <c:v>5045</c:v>
                </c:pt>
                <c:pt idx="2652">
                  <c:v>5058.8</c:v>
                </c:pt>
                <c:pt idx="2653">
                  <c:v>5050.3999999999996</c:v>
                </c:pt>
                <c:pt idx="2654">
                  <c:v>5054.2</c:v>
                </c:pt>
                <c:pt idx="2655">
                  <c:v>5052.2</c:v>
                </c:pt>
                <c:pt idx="2656">
                  <c:v>5054.3</c:v>
                </c:pt>
                <c:pt idx="2657">
                  <c:v>5049.6000000000004</c:v>
                </c:pt>
                <c:pt idx="2658">
                  <c:v>5043.5</c:v>
                </c:pt>
                <c:pt idx="2659">
                  <c:v>5051.1000000000004</c:v>
                </c:pt>
                <c:pt idx="2660">
                  <c:v>5053.3</c:v>
                </c:pt>
                <c:pt idx="2661">
                  <c:v>5047.5</c:v>
                </c:pt>
                <c:pt idx="2662">
                  <c:v>5054.7</c:v>
                </c:pt>
                <c:pt idx="2663">
                  <c:v>5057.7</c:v>
                </c:pt>
                <c:pt idx="2664">
                  <c:v>5053.2</c:v>
                </c:pt>
                <c:pt idx="2665">
                  <c:v>5052.3999999999996</c:v>
                </c:pt>
                <c:pt idx="2666">
                  <c:v>5057.5</c:v>
                </c:pt>
                <c:pt idx="2667">
                  <c:v>5053.6000000000004</c:v>
                </c:pt>
                <c:pt idx="2668">
                  <c:v>5054.8</c:v>
                </c:pt>
                <c:pt idx="2669">
                  <c:v>5042.3</c:v>
                </c:pt>
                <c:pt idx="2670">
                  <c:v>5045.2</c:v>
                </c:pt>
                <c:pt idx="2671">
                  <c:v>5045.8</c:v>
                </c:pt>
                <c:pt idx="2672">
                  <c:v>5060.1000000000004</c:v>
                </c:pt>
                <c:pt idx="2673">
                  <c:v>5059.7</c:v>
                </c:pt>
                <c:pt idx="2674">
                  <c:v>5051.6000000000004</c:v>
                </c:pt>
                <c:pt idx="2675">
                  <c:v>5051.6000000000004</c:v>
                </c:pt>
                <c:pt idx="2676">
                  <c:v>5055.8999999999996</c:v>
                </c:pt>
                <c:pt idx="2677">
                  <c:v>5043.6000000000004</c:v>
                </c:pt>
                <c:pt idx="2678">
                  <c:v>5057.3</c:v>
                </c:pt>
                <c:pt idx="2679">
                  <c:v>5046.3999999999996</c:v>
                </c:pt>
                <c:pt idx="2680">
                  <c:v>5048.8999999999996</c:v>
                </c:pt>
                <c:pt idx="2681">
                  <c:v>5053</c:v>
                </c:pt>
                <c:pt idx="2682">
                  <c:v>5052</c:v>
                </c:pt>
                <c:pt idx="2683">
                  <c:v>5054.6000000000004</c:v>
                </c:pt>
                <c:pt idx="2684">
                  <c:v>5056.5</c:v>
                </c:pt>
                <c:pt idx="2685">
                  <c:v>5058.7</c:v>
                </c:pt>
                <c:pt idx="2686">
                  <c:v>5059.2</c:v>
                </c:pt>
                <c:pt idx="2687">
                  <c:v>5061.3999999999996</c:v>
                </c:pt>
                <c:pt idx="2688">
                  <c:v>5053.5</c:v>
                </c:pt>
                <c:pt idx="2689">
                  <c:v>5058.3</c:v>
                </c:pt>
                <c:pt idx="2690">
                  <c:v>5049.3</c:v>
                </c:pt>
                <c:pt idx="2691">
                  <c:v>5052.1000000000004</c:v>
                </c:pt>
                <c:pt idx="2692">
                  <c:v>5059.3999999999996</c:v>
                </c:pt>
                <c:pt idx="2693">
                  <c:v>5062.8</c:v>
                </c:pt>
                <c:pt idx="2694">
                  <c:v>5063.3999999999996</c:v>
                </c:pt>
                <c:pt idx="2695">
                  <c:v>5062.8999999999996</c:v>
                </c:pt>
                <c:pt idx="2696">
                  <c:v>5059</c:v>
                </c:pt>
                <c:pt idx="2697">
                  <c:v>5054.5</c:v>
                </c:pt>
                <c:pt idx="2698">
                  <c:v>5063.1000000000004</c:v>
                </c:pt>
                <c:pt idx="2699">
                  <c:v>5056.8</c:v>
                </c:pt>
                <c:pt idx="2700">
                  <c:v>5061</c:v>
                </c:pt>
                <c:pt idx="2701">
                  <c:v>5057.1000000000004</c:v>
                </c:pt>
                <c:pt idx="2702">
                  <c:v>5053.1000000000004</c:v>
                </c:pt>
                <c:pt idx="2703">
                  <c:v>5061.5</c:v>
                </c:pt>
                <c:pt idx="2704">
                  <c:v>5056.7</c:v>
                </c:pt>
                <c:pt idx="2705">
                  <c:v>5052.5</c:v>
                </c:pt>
                <c:pt idx="2706">
                  <c:v>5057.3</c:v>
                </c:pt>
                <c:pt idx="2707">
                  <c:v>5057</c:v>
                </c:pt>
                <c:pt idx="2708">
                  <c:v>5048</c:v>
                </c:pt>
                <c:pt idx="2709">
                  <c:v>5041.6000000000004</c:v>
                </c:pt>
                <c:pt idx="2710">
                  <c:v>5046.6000000000004</c:v>
                </c:pt>
                <c:pt idx="2711">
                  <c:v>5043.3</c:v>
                </c:pt>
                <c:pt idx="2712">
                  <c:v>5056.1000000000004</c:v>
                </c:pt>
                <c:pt idx="2713">
                  <c:v>5049.7</c:v>
                </c:pt>
                <c:pt idx="2714">
                  <c:v>5043.7</c:v>
                </c:pt>
                <c:pt idx="2715">
                  <c:v>5055.6000000000004</c:v>
                </c:pt>
                <c:pt idx="2716">
                  <c:v>5054.8999999999996</c:v>
                </c:pt>
                <c:pt idx="2717">
                  <c:v>5043.3</c:v>
                </c:pt>
                <c:pt idx="2718">
                  <c:v>5038.6000000000004</c:v>
                </c:pt>
                <c:pt idx="2719">
                  <c:v>5041.1000000000004</c:v>
                </c:pt>
                <c:pt idx="2720">
                  <c:v>5047.6000000000004</c:v>
                </c:pt>
                <c:pt idx="2721">
                  <c:v>5042.3</c:v>
                </c:pt>
                <c:pt idx="2722">
                  <c:v>5044.3999999999996</c:v>
                </c:pt>
                <c:pt idx="2723">
                  <c:v>5042</c:v>
                </c:pt>
                <c:pt idx="2724">
                  <c:v>5042.8</c:v>
                </c:pt>
                <c:pt idx="2725">
                  <c:v>5035.6000000000004</c:v>
                </c:pt>
                <c:pt idx="2726">
                  <c:v>5034.2</c:v>
                </c:pt>
                <c:pt idx="2727">
                  <c:v>5042.3</c:v>
                </c:pt>
                <c:pt idx="2728">
                  <c:v>5048.3</c:v>
                </c:pt>
                <c:pt idx="2729">
                  <c:v>5026.7</c:v>
                </c:pt>
                <c:pt idx="2730">
                  <c:v>5033.2</c:v>
                </c:pt>
                <c:pt idx="2731">
                  <c:v>5033.8</c:v>
                </c:pt>
                <c:pt idx="2732">
                  <c:v>5045.6000000000004</c:v>
                </c:pt>
                <c:pt idx="2733">
                  <c:v>5036.7</c:v>
                </c:pt>
                <c:pt idx="2734">
                  <c:v>5065.8999999999996</c:v>
                </c:pt>
                <c:pt idx="2735">
                  <c:v>5052.5</c:v>
                </c:pt>
                <c:pt idx="2736">
                  <c:v>5059.8999999999996</c:v>
                </c:pt>
                <c:pt idx="2737">
                  <c:v>5056.8999999999996</c:v>
                </c:pt>
                <c:pt idx="2738">
                  <c:v>5026.8999999999996</c:v>
                </c:pt>
                <c:pt idx="2739">
                  <c:v>5054.7</c:v>
                </c:pt>
                <c:pt idx="2740">
                  <c:v>5055.3</c:v>
                </c:pt>
                <c:pt idx="2741">
                  <c:v>5051.1000000000004</c:v>
                </c:pt>
                <c:pt idx="2742">
                  <c:v>5030.3999999999996</c:v>
                </c:pt>
                <c:pt idx="2743">
                  <c:v>5055.5</c:v>
                </c:pt>
                <c:pt idx="2744">
                  <c:v>5059.7</c:v>
                </c:pt>
                <c:pt idx="2745">
                  <c:v>5046.8999999999996</c:v>
                </c:pt>
                <c:pt idx="2746">
                  <c:v>5052.7</c:v>
                </c:pt>
                <c:pt idx="2747">
                  <c:v>5038.8</c:v>
                </c:pt>
                <c:pt idx="2748">
                  <c:v>5055.8999999999996</c:v>
                </c:pt>
                <c:pt idx="2749">
                  <c:v>5046.8</c:v>
                </c:pt>
                <c:pt idx="2750">
                  <c:v>5034.1000000000004</c:v>
                </c:pt>
                <c:pt idx="2751">
                  <c:v>5037.2</c:v>
                </c:pt>
                <c:pt idx="2752">
                  <c:v>5060.7</c:v>
                </c:pt>
                <c:pt idx="2753">
                  <c:v>5043.3999999999996</c:v>
                </c:pt>
                <c:pt idx="2754">
                  <c:v>5059.8</c:v>
                </c:pt>
                <c:pt idx="2755">
                  <c:v>5052.8</c:v>
                </c:pt>
                <c:pt idx="2756">
                  <c:v>5045.5</c:v>
                </c:pt>
                <c:pt idx="2757">
                  <c:v>5048.2</c:v>
                </c:pt>
                <c:pt idx="2758">
                  <c:v>5034.8</c:v>
                </c:pt>
                <c:pt idx="2759">
                  <c:v>5040</c:v>
                </c:pt>
                <c:pt idx="2760">
                  <c:v>5046.8999999999996</c:v>
                </c:pt>
                <c:pt idx="2761">
                  <c:v>5037.5</c:v>
                </c:pt>
                <c:pt idx="2762">
                  <c:v>5034.3999999999996</c:v>
                </c:pt>
                <c:pt idx="2763">
                  <c:v>5030.7</c:v>
                </c:pt>
                <c:pt idx="2764">
                  <c:v>5031.6000000000004</c:v>
                </c:pt>
                <c:pt idx="2765">
                  <c:v>5060.3999999999996</c:v>
                </c:pt>
                <c:pt idx="2766">
                  <c:v>5041.8</c:v>
                </c:pt>
                <c:pt idx="2767">
                  <c:v>5062.1000000000004</c:v>
                </c:pt>
                <c:pt idx="2768">
                  <c:v>5059.7</c:v>
                </c:pt>
                <c:pt idx="2769">
                  <c:v>5062.5</c:v>
                </c:pt>
                <c:pt idx="2770">
                  <c:v>5073</c:v>
                </c:pt>
                <c:pt idx="2771">
                  <c:v>5048.3</c:v>
                </c:pt>
                <c:pt idx="2772">
                  <c:v>5046.2</c:v>
                </c:pt>
                <c:pt idx="2773">
                  <c:v>5048.1000000000004</c:v>
                </c:pt>
                <c:pt idx="2774">
                  <c:v>5050</c:v>
                </c:pt>
                <c:pt idx="2775">
                  <c:v>5048.3999999999996</c:v>
                </c:pt>
                <c:pt idx="2776">
                  <c:v>5050.5</c:v>
                </c:pt>
                <c:pt idx="2777">
                  <c:v>5045.7</c:v>
                </c:pt>
                <c:pt idx="2778">
                  <c:v>5039</c:v>
                </c:pt>
                <c:pt idx="2779">
                  <c:v>5056</c:v>
                </c:pt>
                <c:pt idx="2780">
                  <c:v>5031.8999999999996</c:v>
                </c:pt>
                <c:pt idx="2781">
                  <c:v>5045.5</c:v>
                </c:pt>
                <c:pt idx="2782">
                  <c:v>5044.3999999999996</c:v>
                </c:pt>
                <c:pt idx="2783">
                  <c:v>5040.3999999999996</c:v>
                </c:pt>
                <c:pt idx="2784">
                  <c:v>5052.8999999999996</c:v>
                </c:pt>
                <c:pt idx="2785">
                  <c:v>5046.7</c:v>
                </c:pt>
                <c:pt idx="2786">
                  <c:v>5034.6000000000004</c:v>
                </c:pt>
                <c:pt idx="2787">
                  <c:v>5060.8</c:v>
                </c:pt>
                <c:pt idx="2788">
                  <c:v>5057.6000000000004</c:v>
                </c:pt>
                <c:pt idx="2789">
                  <c:v>5043.8999999999996</c:v>
                </c:pt>
                <c:pt idx="2790">
                  <c:v>5049.3999999999996</c:v>
                </c:pt>
                <c:pt idx="2791">
                  <c:v>5052.2</c:v>
                </c:pt>
                <c:pt idx="2792">
                  <c:v>5040.5</c:v>
                </c:pt>
                <c:pt idx="2793">
                  <c:v>5040.8</c:v>
                </c:pt>
                <c:pt idx="2794">
                  <c:v>5025.6000000000004</c:v>
                </c:pt>
                <c:pt idx="2795">
                  <c:v>5065.2</c:v>
                </c:pt>
                <c:pt idx="2796">
                  <c:v>5065.2</c:v>
                </c:pt>
                <c:pt idx="2797">
                  <c:v>5036.2</c:v>
                </c:pt>
                <c:pt idx="2798">
                  <c:v>5068.2</c:v>
                </c:pt>
                <c:pt idx="2799">
                  <c:v>5049.5</c:v>
                </c:pt>
                <c:pt idx="2800">
                  <c:v>5040</c:v>
                </c:pt>
                <c:pt idx="2801">
                  <c:v>5048.1000000000004</c:v>
                </c:pt>
                <c:pt idx="2802">
                  <c:v>5034.5</c:v>
                </c:pt>
                <c:pt idx="2803">
                  <c:v>5054.2</c:v>
                </c:pt>
                <c:pt idx="2804">
                  <c:v>5039.1000000000004</c:v>
                </c:pt>
                <c:pt idx="2805">
                  <c:v>5057.5</c:v>
                </c:pt>
                <c:pt idx="2806">
                  <c:v>5049.5</c:v>
                </c:pt>
                <c:pt idx="2807">
                  <c:v>5064.3999999999996</c:v>
                </c:pt>
                <c:pt idx="2808">
                  <c:v>5053.3</c:v>
                </c:pt>
                <c:pt idx="2809">
                  <c:v>5048.8999999999996</c:v>
                </c:pt>
                <c:pt idx="2810">
                  <c:v>5044.1000000000004</c:v>
                </c:pt>
                <c:pt idx="2811">
                  <c:v>5038.8999999999996</c:v>
                </c:pt>
                <c:pt idx="2812">
                  <c:v>5039.7</c:v>
                </c:pt>
                <c:pt idx="2813">
                  <c:v>5052.8999999999996</c:v>
                </c:pt>
                <c:pt idx="2814">
                  <c:v>5049.6000000000004</c:v>
                </c:pt>
                <c:pt idx="2815">
                  <c:v>5046.3</c:v>
                </c:pt>
                <c:pt idx="2816">
                  <c:v>5045.8999999999996</c:v>
                </c:pt>
                <c:pt idx="2817">
                  <c:v>5053.1000000000004</c:v>
                </c:pt>
                <c:pt idx="2818">
                  <c:v>5052.3</c:v>
                </c:pt>
                <c:pt idx="2819">
                  <c:v>5058.5</c:v>
                </c:pt>
                <c:pt idx="2820">
                  <c:v>5052.5</c:v>
                </c:pt>
                <c:pt idx="2821">
                  <c:v>5049.8</c:v>
                </c:pt>
                <c:pt idx="2822">
                  <c:v>5057.8999999999996</c:v>
                </c:pt>
                <c:pt idx="2823">
                  <c:v>5044.7</c:v>
                </c:pt>
                <c:pt idx="2824">
                  <c:v>5055.3</c:v>
                </c:pt>
                <c:pt idx="2825">
                  <c:v>5054.3999999999996</c:v>
                </c:pt>
                <c:pt idx="2826">
                  <c:v>5059.3999999999996</c:v>
                </c:pt>
                <c:pt idx="2827">
                  <c:v>5075</c:v>
                </c:pt>
                <c:pt idx="2828">
                  <c:v>5058.3</c:v>
                </c:pt>
                <c:pt idx="2829">
                  <c:v>5048.8999999999996</c:v>
                </c:pt>
                <c:pt idx="2830">
                  <c:v>5053.7</c:v>
                </c:pt>
                <c:pt idx="2831">
                  <c:v>5074.3</c:v>
                </c:pt>
                <c:pt idx="2832">
                  <c:v>5040.6000000000004</c:v>
                </c:pt>
                <c:pt idx="2833">
                  <c:v>5067</c:v>
                </c:pt>
                <c:pt idx="2834">
                  <c:v>5046.8999999999996</c:v>
                </c:pt>
                <c:pt idx="2835">
                  <c:v>5050.3999999999996</c:v>
                </c:pt>
                <c:pt idx="2836">
                  <c:v>5060.3</c:v>
                </c:pt>
                <c:pt idx="2837">
                  <c:v>5072.1000000000004</c:v>
                </c:pt>
                <c:pt idx="2838">
                  <c:v>5076.3999999999996</c:v>
                </c:pt>
                <c:pt idx="2839">
                  <c:v>5035.8999999999996</c:v>
                </c:pt>
                <c:pt idx="2840">
                  <c:v>5069.7</c:v>
                </c:pt>
                <c:pt idx="2841">
                  <c:v>5056.3</c:v>
                </c:pt>
                <c:pt idx="2842">
                  <c:v>5047.6000000000004</c:v>
                </c:pt>
                <c:pt idx="2843">
                  <c:v>5068.8999999999996</c:v>
                </c:pt>
                <c:pt idx="2844">
                  <c:v>5066.2</c:v>
                </c:pt>
                <c:pt idx="2845">
                  <c:v>5058.3</c:v>
                </c:pt>
                <c:pt idx="2846">
                  <c:v>5046.3999999999996</c:v>
                </c:pt>
                <c:pt idx="2847">
                  <c:v>5025.1000000000004</c:v>
                </c:pt>
                <c:pt idx="2848">
                  <c:v>5050.8</c:v>
                </c:pt>
                <c:pt idx="2849">
                  <c:v>5032.3999999999996</c:v>
                </c:pt>
                <c:pt idx="2850">
                  <c:v>5042.8</c:v>
                </c:pt>
                <c:pt idx="2851">
                  <c:v>5034.6000000000004</c:v>
                </c:pt>
                <c:pt idx="2852">
                  <c:v>5068.3</c:v>
                </c:pt>
                <c:pt idx="2853">
                  <c:v>5034.2</c:v>
                </c:pt>
                <c:pt idx="2854">
                  <c:v>5037</c:v>
                </c:pt>
                <c:pt idx="2855">
                  <c:v>5039</c:v>
                </c:pt>
                <c:pt idx="2856">
                  <c:v>5061.7</c:v>
                </c:pt>
                <c:pt idx="2857">
                  <c:v>5048.5</c:v>
                </c:pt>
                <c:pt idx="2858">
                  <c:v>5051.2</c:v>
                </c:pt>
                <c:pt idx="2859">
                  <c:v>5047.3999999999996</c:v>
                </c:pt>
                <c:pt idx="2860">
                  <c:v>5042.8999999999996</c:v>
                </c:pt>
                <c:pt idx="2861">
                  <c:v>5049</c:v>
                </c:pt>
                <c:pt idx="2862">
                  <c:v>5040.7</c:v>
                </c:pt>
                <c:pt idx="2863">
                  <c:v>5049.3</c:v>
                </c:pt>
                <c:pt idx="2864">
                  <c:v>5045.5</c:v>
                </c:pt>
                <c:pt idx="2865">
                  <c:v>5045.3999999999996</c:v>
                </c:pt>
                <c:pt idx="2866">
                  <c:v>5058.1000000000004</c:v>
                </c:pt>
                <c:pt idx="2867">
                  <c:v>5034.8999999999996</c:v>
                </c:pt>
                <c:pt idx="2868">
                  <c:v>5026.7</c:v>
                </c:pt>
                <c:pt idx="2869">
                  <c:v>5046.7</c:v>
                </c:pt>
                <c:pt idx="2870">
                  <c:v>5030</c:v>
                </c:pt>
                <c:pt idx="2871">
                  <c:v>5032.8</c:v>
                </c:pt>
                <c:pt idx="2872">
                  <c:v>5054.3999999999996</c:v>
                </c:pt>
                <c:pt idx="2873">
                  <c:v>5038.8999999999996</c:v>
                </c:pt>
                <c:pt idx="2874">
                  <c:v>5038.1000000000004</c:v>
                </c:pt>
                <c:pt idx="2875">
                  <c:v>5033.8999999999996</c:v>
                </c:pt>
                <c:pt idx="2876">
                  <c:v>5042.6000000000004</c:v>
                </c:pt>
                <c:pt idx="2877">
                  <c:v>5030.3</c:v>
                </c:pt>
                <c:pt idx="2878">
                  <c:v>5029.1000000000004</c:v>
                </c:pt>
                <c:pt idx="2879">
                  <c:v>5050.8</c:v>
                </c:pt>
                <c:pt idx="2880">
                  <c:v>5038.1000000000004</c:v>
                </c:pt>
                <c:pt idx="2881">
                  <c:v>5017.5</c:v>
                </c:pt>
                <c:pt idx="2882">
                  <c:v>5037.3999999999996</c:v>
                </c:pt>
                <c:pt idx="2883">
                  <c:v>5032.3999999999996</c:v>
                </c:pt>
                <c:pt idx="2884">
                  <c:v>5016.3999999999996</c:v>
                </c:pt>
                <c:pt idx="2885">
                  <c:v>5020</c:v>
                </c:pt>
                <c:pt idx="2886">
                  <c:v>5012.5</c:v>
                </c:pt>
                <c:pt idx="2887">
                  <c:v>5034.3999999999996</c:v>
                </c:pt>
                <c:pt idx="2888">
                  <c:v>5036.3999999999996</c:v>
                </c:pt>
                <c:pt idx="2889">
                  <c:v>5030</c:v>
                </c:pt>
                <c:pt idx="2890">
                  <c:v>5018.2</c:v>
                </c:pt>
                <c:pt idx="2891">
                  <c:v>5026.8</c:v>
                </c:pt>
                <c:pt idx="2892">
                  <c:v>5033.8</c:v>
                </c:pt>
                <c:pt idx="2893">
                  <c:v>5034.7</c:v>
                </c:pt>
                <c:pt idx="2894">
                  <c:v>5034.8</c:v>
                </c:pt>
                <c:pt idx="2895">
                  <c:v>5039.8</c:v>
                </c:pt>
                <c:pt idx="2896">
                  <c:v>5051</c:v>
                </c:pt>
                <c:pt idx="2897">
                  <c:v>5025</c:v>
                </c:pt>
                <c:pt idx="2898">
                  <c:v>5044.1000000000004</c:v>
                </c:pt>
                <c:pt idx="2899">
                  <c:v>5042.7</c:v>
                </c:pt>
                <c:pt idx="2900">
                  <c:v>5042.8</c:v>
                </c:pt>
                <c:pt idx="2901">
                  <c:v>5056.5</c:v>
                </c:pt>
                <c:pt idx="2902">
                  <c:v>5038.8999999999996</c:v>
                </c:pt>
                <c:pt idx="2903">
                  <c:v>5061.1000000000004</c:v>
                </c:pt>
                <c:pt idx="2904">
                  <c:v>5041.2</c:v>
                </c:pt>
                <c:pt idx="2905">
                  <c:v>5046.6000000000004</c:v>
                </c:pt>
                <c:pt idx="2906">
                  <c:v>5045.8999999999996</c:v>
                </c:pt>
                <c:pt idx="2907">
                  <c:v>5051.3999999999996</c:v>
                </c:pt>
                <c:pt idx="2908">
                  <c:v>5040.8999999999996</c:v>
                </c:pt>
                <c:pt idx="2909">
                  <c:v>5035.3999999999996</c:v>
                </c:pt>
                <c:pt idx="2910">
                  <c:v>5039.6000000000004</c:v>
                </c:pt>
                <c:pt idx="2911">
                  <c:v>5039</c:v>
                </c:pt>
                <c:pt idx="2912">
                  <c:v>5053.6000000000004</c:v>
                </c:pt>
                <c:pt idx="2913">
                  <c:v>5036.3999999999996</c:v>
                </c:pt>
                <c:pt idx="2914">
                  <c:v>5071.3</c:v>
                </c:pt>
                <c:pt idx="2915">
                  <c:v>5031.3</c:v>
                </c:pt>
                <c:pt idx="2916">
                  <c:v>5031.1000000000004</c:v>
                </c:pt>
                <c:pt idx="2917">
                  <c:v>5051.1000000000004</c:v>
                </c:pt>
                <c:pt idx="2918">
                  <c:v>5026.8999999999996</c:v>
                </c:pt>
                <c:pt idx="2919">
                  <c:v>5022.3</c:v>
                </c:pt>
                <c:pt idx="2920">
                  <c:v>5045.3</c:v>
                </c:pt>
                <c:pt idx="2921">
                  <c:v>5055.7</c:v>
                </c:pt>
                <c:pt idx="2922">
                  <c:v>5048.3</c:v>
                </c:pt>
                <c:pt idx="2923">
                  <c:v>5039.5</c:v>
                </c:pt>
                <c:pt idx="2924">
                  <c:v>5062.1000000000004</c:v>
                </c:pt>
                <c:pt idx="2925">
                  <c:v>5046.6000000000004</c:v>
                </c:pt>
                <c:pt idx="2926">
                  <c:v>5043.3</c:v>
                </c:pt>
                <c:pt idx="2927">
                  <c:v>5025.5</c:v>
                </c:pt>
                <c:pt idx="2928">
                  <c:v>5027.7</c:v>
                </c:pt>
                <c:pt idx="2929">
                  <c:v>5045.8</c:v>
                </c:pt>
                <c:pt idx="2930">
                  <c:v>5055.3999999999996</c:v>
                </c:pt>
                <c:pt idx="2931">
                  <c:v>5037.7</c:v>
                </c:pt>
                <c:pt idx="2932">
                  <c:v>5035</c:v>
                </c:pt>
                <c:pt idx="2933">
                  <c:v>5045.5</c:v>
                </c:pt>
                <c:pt idx="2934">
                  <c:v>5036.8</c:v>
                </c:pt>
                <c:pt idx="2935">
                  <c:v>5039.3</c:v>
                </c:pt>
                <c:pt idx="2936">
                  <c:v>5023.1000000000004</c:v>
                </c:pt>
                <c:pt idx="2937">
                  <c:v>5041.3999999999996</c:v>
                </c:pt>
                <c:pt idx="2938">
                  <c:v>5051.8</c:v>
                </c:pt>
                <c:pt idx="2939">
                  <c:v>5051.3999999999996</c:v>
                </c:pt>
                <c:pt idx="2940">
                  <c:v>5039.6000000000004</c:v>
                </c:pt>
                <c:pt idx="2941">
                  <c:v>5040.8999999999996</c:v>
                </c:pt>
                <c:pt idx="2942">
                  <c:v>5042.6000000000004</c:v>
                </c:pt>
                <c:pt idx="2943">
                  <c:v>5040.8</c:v>
                </c:pt>
                <c:pt idx="2944">
                  <c:v>5040.1000000000004</c:v>
                </c:pt>
                <c:pt idx="2945">
                  <c:v>5047.3</c:v>
                </c:pt>
                <c:pt idx="2946">
                  <c:v>5038.1000000000004</c:v>
                </c:pt>
                <c:pt idx="2947">
                  <c:v>5060.8</c:v>
                </c:pt>
                <c:pt idx="2948">
                  <c:v>5037.6000000000004</c:v>
                </c:pt>
                <c:pt idx="2949">
                  <c:v>5055.1000000000004</c:v>
                </c:pt>
                <c:pt idx="2950">
                  <c:v>5064.6000000000004</c:v>
                </c:pt>
                <c:pt idx="2951">
                  <c:v>5054.8999999999996</c:v>
                </c:pt>
                <c:pt idx="2952">
                  <c:v>5043.5</c:v>
                </c:pt>
                <c:pt idx="2953">
                  <c:v>5040.3</c:v>
                </c:pt>
                <c:pt idx="2954">
                  <c:v>5040.8999999999996</c:v>
                </c:pt>
                <c:pt idx="2955">
                  <c:v>5049.8</c:v>
                </c:pt>
                <c:pt idx="2956">
                  <c:v>5040.6000000000004</c:v>
                </c:pt>
                <c:pt idx="2957">
                  <c:v>5053.1000000000004</c:v>
                </c:pt>
                <c:pt idx="2958">
                  <c:v>5042.2</c:v>
                </c:pt>
                <c:pt idx="2959">
                  <c:v>5036.6000000000004</c:v>
                </c:pt>
                <c:pt idx="2960">
                  <c:v>5047.8</c:v>
                </c:pt>
                <c:pt idx="2961">
                  <c:v>5059.2</c:v>
                </c:pt>
                <c:pt idx="2962">
                  <c:v>5038</c:v>
                </c:pt>
                <c:pt idx="2963">
                  <c:v>5052.1000000000004</c:v>
                </c:pt>
                <c:pt idx="2964">
                  <c:v>5048.5</c:v>
                </c:pt>
                <c:pt idx="2965">
                  <c:v>5048.6000000000004</c:v>
                </c:pt>
                <c:pt idx="2966">
                  <c:v>5053.8999999999996</c:v>
                </c:pt>
                <c:pt idx="2967">
                  <c:v>5056.5</c:v>
                </c:pt>
                <c:pt idx="2968">
                  <c:v>5050.6000000000004</c:v>
                </c:pt>
                <c:pt idx="2969">
                  <c:v>5055.2</c:v>
                </c:pt>
                <c:pt idx="2970">
                  <c:v>5053.3999999999996</c:v>
                </c:pt>
                <c:pt idx="2971">
                  <c:v>5039.8</c:v>
                </c:pt>
                <c:pt idx="2972">
                  <c:v>5052.3</c:v>
                </c:pt>
                <c:pt idx="2973">
                  <c:v>5043.3999999999996</c:v>
                </c:pt>
                <c:pt idx="2974">
                  <c:v>5042.1000000000004</c:v>
                </c:pt>
                <c:pt idx="2975">
                  <c:v>5057.3</c:v>
                </c:pt>
                <c:pt idx="2976">
                  <c:v>5044.7</c:v>
                </c:pt>
                <c:pt idx="2977">
                  <c:v>5066.8999999999996</c:v>
                </c:pt>
                <c:pt idx="2978">
                  <c:v>5049.1000000000004</c:v>
                </c:pt>
                <c:pt idx="2979">
                  <c:v>5042.2</c:v>
                </c:pt>
                <c:pt idx="2980">
                  <c:v>5052.3</c:v>
                </c:pt>
                <c:pt idx="2981">
                  <c:v>5044.6000000000004</c:v>
                </c:pt>
                <c:pt idx="2982">
                  <c:v>5046.3</c:v>
                </c:pt>
                <c:pt idx="2983">
                  <c:v>5058.3999999999996</c:v>
                </c:pt>
                <c:pt idx="2984">
                  <c:v>5036.3</c:v>
                </c:pt>
                <c:pt idx="2985">
                  <c:v>5049.7</c:v>
                </c:pt>
                <c:pt idx="2986">
                  <c:v>5048.3</c:v>
                </c:pt>
                <c:pt idx="2987">
                  <c:v>5060.3999999999996</c:v>
                </c:pt>
                <c:pt idx="2988">
                  <c:v>5053.7</c:v>
                </c:pt>
                <c:pt idx="2989">
                  <c:v>5069.1000000000004</c:v>
                </c:pt>
                <c:pt idx="2990">
                  <c:v>5068.5</c:v>
                </c:pt>
                <c:pt idx="2991">
                  <c:v>5061</c:v>
                </c:pt>
                <c:pt idx="2992">
                  <c:v>5068.5</c:v>
                </c:pt>
                <c:pt idx="2993">
                  <c:v>5062.5</c:v>
                </c:pt>
                <c:pt idx="2994">
                  <c:v>5054.8</c:v>
                </c:pt>
                <c:pt idx="2995">
                  <c:v>5056.3</c:v>
                </c:pt>
                <c:pt idx="2996">
                  <c:v>5079.7</c:v>
                </c:pt>
                <c:pt idx="2997">
                  <c:v>5065.5</c:v>
                </c:pt>
                <c:pt idx="2998">
                  <c:v>5081.7</c:v>
                </c:pt>
                <c:pt idx="2999">
                  <c:v>5051.8999999999996</c:v>
                </c:pt>
                <c:pt idx="3000">
                  <c:v>5058.8999999999996</c:v>
                </c:pt>
                <c:pt idx="3001">
                  <c:v>5048.8999999999996</c:v>
                </c:pt>
                <c:pt idx="3002">
                  <c:v>5052.5</c:v>
                </c:pt>
                <c:pt idx="3003">
                  <c:v>5058.8999999999996</c:v>
                </c:pt>
                <c:pt idx="3004">
                  <c:v>5078.7</c:v>
                </c:pt>
                <c:pt idx="3005">
                  <c:v>5043.3</c:v>
                </c:pt>
                <c:pt idx="3006">
                  <c:v>5062.1000000000004</c:v>
                </c:pt>
                <c:pt idx="3007">
                  <c:v>5069.8</c:v>
                </c:pt>
                <c:pt idx="3008">
                  <c:v>5052.8</c:v>
                </c:pt>
                <c:pt idx="3009">
                  <c:v>5065.2</c:v>
                </c:pt>
                <c:pt idx="3010">
                  <c:v>5049.3999999999996</c:v>
                </c:pt>
                <c:pt idx="3011">
                  <c:v>5046.8999999999996</c:v>
                </c:pt>
                <c:pt idx="3012">
                  <c:v>5040.3</c:v>
                </c:pt>
                <c:pt idx="3013">
                  <c:v>5038.3</c:v>
                </c:pt>
                <c:pt idx="3014">
                  <c:v>5070.3</c:v>
                </c:pt>
                <c:pt idx="3015">
                  <c:v>5047.7</c:v>
                </c:pt>
                <c:pt idx="3016">
                  <c:v>5052.8999999999996</c:v>
                </c:pt>
                <c:pt idx="3017">
                  <c:v>5039.7</c:v>
                </c:pt>
                <c:pt idx="3018">
                  <c:v>5057.8</c:v>
                </c:pt>
                <c:pt idx="3019">
                  <c:v>5052.5</c:v>
                </c:pt>
                <c:pt idx="3020">
                  <c:v>5036.1000000000004</c:v>
                </c:pt>
                <c:pt idx="3021">
                  <c:v>5027.2</c:v>
                </c:pt>
                <c:pt idx="3022">
                  <c:v>5070.7</c:v>
                </c:pt>
                <c:pt idx="3023">
                  <c:v>5061.1000000000004</c:v>
                </c:pt>
                <c:pt idx="3024">
                  <c:v>5041.3999999999996</c:v>
                </c:pt>
                <c:pt idx="3025">
                  <c:v>5036.3</c:v>
                </c:pt>
                <c:pt idx="3026">
                  <c:v>5025.3</c:v>
                </c:pt>
                <c:pt idx="3027">
                  <c:v>5032.6000000000004</c:v>
                </c:pt>
                <c:pt idx="3028">
                  <c:v>5041.8</c:v>
                </c:pt>
                <c:pt idx="3029">
                  <c:v>5047.8999999999996</c:v>
                </c:pt>
                <c:pt idx="3030">
                  <c:v>5039.8999999999996</c:v>
                </c:pt>
                <c:pt idx="3031">
                  <c:v>5026.8999999999996</c:v>
                </c:pt>
                <c:pt idx="3032">
                  <c:v>5037.5</c:v>
                </c:pt>
                <c:pt idx="3033">
                  <c:v>5038.8</c:v>
                </c:pt>
                <c:pt idx="3034">
                  <c:v>5044.6000000000004</c:v>
                </c:pt>
                <c:pt idx="3035">
                  <c:v>5020.7</c:v>
                </c:pt>
                <c:pt idx="3036">
                  <c:v>5026</c:v>
                </c:pt>
                <c:pt idx="3037">
                  <c:v>5045.1000000000004</c:v>
                </c:pt>
                <c:pt idx="3038">
                  <c:v>5049.8999999999996</c:v>
                </c:pt>
                <c:pt idx="3039">
                  <c:v>5027.2</c:v>
                </c:pt>
                <c:pt idx="3040">
                  <c:v>5043.8999999999996</c:v>
                </c:pt>
                <c:pt idx="3041">
                  <c:v>5027.8</c:v>
                </c:pt>
                <c:pt idx="3042">
                  <c:v>5035.5</c:v>
                </c:pt>
                <c:pt idx="3043">
                  <c:v>5045.1000000000004</c:v>
                </c:pt>
                <c:pt idx="3044">
                  <c:v>5049.5</c:v>
                </c:pt>
                <c:pt idx="3045">
                  <c:v>5045.6000000000004</c:v>
                </c:pt>
                <c:pt idx="3046">
                  <c:v>5050.1000000000004</c:v>
                </c:pt>
                <c:pt idx="3047">
                  <c:v>5054.3999999999996</c:v>
                </c:pt>
                <c:pt idx="3048">
                  <c:v>5028.2</c:v>
                </c:pt>
                <c:pt idx="3049">
                  <c:v>5033.7</c:v>
                </c:pt>
                <c:pt idx="3050">
                  <c:v>5033.5</c:v>
                </c:pt>
                <c:pt idx="3051">
                  <c:v>5017.3</c:v>
                </c:pt>
                <c:pt idx="3052">
                  <c:v>5049.6000000000004</c:v>
                </c:pt>
                <c:pt idx="3053">
                  <c:v>5034.5</c:v>
                </c:pt>
                <c:pt idx="3054">
                  <c:v>5051.7</c:v>
                </c:pt>
                <c:pt idx="3055">
                  <c:v>5038</c:v>
                </c:pt>
                <c:pt idx="3056">
                  <c:v>5052.3999999999996</c:v>
                </c:pt>
                <c:pt idx="3057">
                  <c:v>5059.1000000000004</c:v>
                </c:pt>
                <c:pt idx="3058">
                  <c:v>5022.7</c:v>
                </c:pt>
                <c:pt idx="3059">
                  <c:v>5029.3</c:v>
                </c:pt>
                <c:pt idx="3060">
                  <c:v>5034.2</c:v>
                </c:pt>
                <c:pt idx="3061">
                  <c:v>5036.3</c:v>
                </c:pt>
                <c:pt idx="3062">
                  <c:v>5047.1000000000004</c:v>
                </c:pt>
                <c:pt idx="3063">
                  <c:v>5032.8</c:v>
                </c:pt>
                <c:pt idx="3064">
                  <c:v>5048</c:v>
                </c:pt>
                <c:pt idx="3065">
                  <c:v>5049.8999999999996</c:v>
                </c:pt>
                <c:pt idx="3066">
                  <c:v>5040.7</c:v>
                </c:pt>
                <c:pt idx="3067">
                  <c:v>5045.8999999999996</c:v>
                </c:pt>
                <c:pt idx="3068">
                  <c:v>5047.3999999999996</c:v>
                </c:pt>
                <c:pt idx="3069">
                  <c:v>5047</c:v>
                </c:pt>
                <c:pt idx="3070">
                  <c:v>5026.2</c:v>
                </c:pt>
                <c:pt idx="3071">
                  <c:v>5045.3999999999996</c:v>
                </c:pt>
                <c:pt idx="3072">
                  <c:v>5027.5</c:v>
                </c:pt>
                <c:pt idx="3073">
                  <c:v>5063.5</c:v>
                </c:pt>
                <c:pt idx="3074">
                  <c:v>5043.8</c:v>
                </c:pt>
                <c:pt idx="3075">
                  <c:v>5054.3</c:v>
                </c:pt>
                <c:pt idx="3076">
                  <c:v>5060.6000000000004</c:v>
                </c:pt>
                <c:pt idx="3077">
                  <c:v>5035.8</c:v>
                </c:pt>
                <c:pt idx="3078">
                  <c:v>5048.3</c:v>
                </c:pt>
                <c:pt idx="3079">
                  <c:v>5030.6000000000004</c:v>
                </c:pt>
                <c:pt idx="3080">
                  <c:v>5034</c:v>
                </c:pt>
                <c:pt idx="3081">
                  <c:v>5061.1000000000004</c:v>
                </c:pt>
                <c:pt idx="3082">
                  <c:v>5048.8999999999996</c:v>
                </c:pt>
                <c:pt idx="3083">
                  <c:v>5055.1000000000004</c:v>
                </c:pt>
                <c:pt idx="3084">
                  <c:v>5049.5</c:v>
                </c:pt>
                <c:pt idx="3085">
                  <c:v>5071.5</c:v>
                </c:pt>
                <c:pt idx="3086">
                  <c:v>5065.5</c:v>
                </c:pt>
                <c:pt idx="3087">
                  <c:v>5055.2</c:v>
                </c:pt>
                <c:pt idx="3088">
                  <c:v>5064.3999999999996</c:v>
                </c:pt>
                <c:pt idx="3089">
                  <c:v>5053.1000000000004</c:v>
                </c:pt>
                <c:pt idx="3090">
                  <c:v>5052.8999999999996</c:v>
                </c:pt>
                <c:pt idx="3091">
                  <c:v>5059.3</c:v>
                </c:pt>
                <c:pt idx="3092">
                  <c:v>5067.8</c:v>
                </c:pt>
                <c:pt idx="3093">
                  <c:v>5056.2</c:v>
                </c:pt>
                <c:pt idx="3094">
                  <c:v>5061.3</c:v>
                </c:pt>
                <c:pt idx="3095">
                  <c:v>5055.3999999999996</c:v>
                </c:pt>
                <c:pt idx="3096">
                  <c:v>5063.7</c:v>
                </c:pt>
                <c:pt idx="3097">
                  <c:v>5056.5</c:v>
                </c:pt>
                <c:pt idx="3098">
                  <c:v>5065.7</c:v>
                </c:pt>
                <c:pt idx="3099">
                  <c:v>5079.8999999999996</c:v>
                </c:pt>
                <c:pt idx="3100">
                  <c:v>5077.3</c:v>
                </c:pt>
                <c:pt idx="3101">
                  <c:v>5066</c:v>
                </c:pt>
                <c:pt idx="3102">
                  <c:v>5046.6000000000004</c:v>
                </c:pt>
                <c:pt idx="3103">
                  <c:v>5083.6000000000004</c:v>
                </c:pt>
                <c:pt idx="3104">
                  <c:v>5077.7</c:v>
                </c:pt>
                <c:pt idx="3105">
                  <c:v>5068</c:v>
                </c:pt>
                <c:pt idx="3106">
                  <c:v>5056.2</c:v>
                </c:pt>
                <c:pt idx="3107">
                  <c:v>5057.6000000000004</c:v>
                </c:pt>
                <c:pt idx="3108">
                  <c:v>5054.8999999999996</c:v>
                </c:pt>
                <c:pt idx="3109">
                  <c:v>5063.6000000000004</c:v>
                </c:pt>
                <c:pt idx="3110">
                  <c:v>5039.1000000000004</c:v>
                </c:pt>
                <c:pt idx="3111">
                  <c:v>5050.2</c:v>
                </c:pt>
                <c:pt idx="3112">
                  <c:v>5050.8</c:v>
                </c:pt>
                <c:pt idx="3113">
                  <c:v>5060.3999999999996</c:v>
                </c:pt>
                <c:pt idx="3114">
                  <c:v>5058.8</c:v>
                </c:pt>
                <c:pt idx="3115">
                  <c:v>5078.8</c:v>
                </c:pt>
                <c:pt idx="3116">
                  <c:v>5080.3</c:v>
                </c:pt>
                <c:pt idx="3117">
                  <c:v>5077.7</c:v>
                </c:pt>
                <c:pt idx="3118">
                  <c:v>5078.8999999999996</c:v>
                </c:pt>
                <c:pt idx="3119">
                  <c:v>5084.8999999999996</c:v>
                </c:pt>
                <c:pt idx="3120">
                  <c:v>5069.3999999999996</c:v>
                </c:pt>
                <c:pt idx="3121">
                  <c:v>5073.6000000000004</c:v>
                </c:pt>
                <c:pt idx="3122">
                  <c:v>5068</c:v>
                </c:pt>
                <c:pt idx="3123">
                  <c:v>5059.2</c:v>
                </c:pt>
                <c:pt idx="3124">
                  <c:v>5084.3</c:v>
                </c:pt>
                <c:pt idx="3125">
                  <c:v>5088.3</c:v>
                </c:pt>
                <c:pt idx="3126">
                  <c:v>5074.7</c:v>
                </c:pt>
                <c:pt idx="3127">
                  <c:v>5067</c:v>
                </c:pt>
                <c:pt idx="3128">
                  <c:v>5069.8999999999996</c:v>
                </c:pt>
                <c:pt idx="3129">
                  <c:v>5072.8</c:v>
                </c:pt>
                <c:pt idx="3130">
                  <c:v>5070.3999999999996</c:v>
                </c:pt>
                <c:pt idx="3131">
                  <c:v>5079.3</c:v>
                </c:pt>
                <c:pt idx="3132">
                  <c:v>5064.3999999999996</c:v>
                </c:pt>
                <c:pt idx="3133">
                  <c:v>5071.6000000000004</c:v>
                </c:pt>
                <c:pt idx="3134">
                  <c:v>5071.1000000000004</c:v>
                </c:pt>
                <c:pt idx="3135">
                  <c:v>5086.3</c:v>
                </c:pt>
                <c:pt idx="3136">
                  <c:v>5067</c:v>
                </c:pt>
                <c:pt idx="3137">
                  <c:v>5068</c:v>
                </c:pt>
                <c:pt idx="3138">
                  <c:v>5075.3999999999996</c:v>
                </c:pt>
                <c:pt idx="3139">
                  <c:v>5076.3</c:v>
                </c:pt>
                <c:pt idx="3140">
                  <c:v>5076.7</c:v>
                </c:pt>
                <c:pt idx="3141">
                  <c:v>5071.3</c:v>
                </c:pt>
                <c:pt idx="3142">
                  <c:v>5067.5</c:v>
                </c:pt>
                <c:pt idx="3143">
                  <c:v>5079.7</c:v>
                </c:pt>
                <c:pt idx="3144">
                  <c:v>5069.5</c:v>
                </c:pt>
                <c:pt idx="3145">
                  <c:v>5092</c:v>
                </c:pt>
                <c:pt idx="3146">
                  <c:v>5068.8999999999996</c:v>
                </c:pt>
                <c:pt idx="3147">
                  <c:v>5058.3999999999996</c:v>
                </c:pt>
                <c:pt idx="3148">
                  <c:v>5087.6000000000004</c:v>
                </c:pt>
                <c:pt idx="3149">
                  <c:v>5048.3</c:v>
                </c:pt>
                <c:pt idx="3150">
                  <c:v>5083</c:v>
                </c:pt>
                <c:pt idx="3151">
                  <c:v>5078.7</c:v>
                </c:pt>
                <c:pt idx="3152">
                  <c:v>5058.6000000000004</c:v>
                </c:pt>
                <c:pt idx="3153">
                  <c:v>5056.7</c:v>
                </c:pt>
                <c:pt idx="3154">
                  <c:v>5078.3</c:v>
                </c:pt>
                <c:pt idx="3155">
                  <c:v>5090.6000000000004</c:v>
                </c:pt>
                <c:pt idx="3156">
                  <c:v>5099.2</c:v>
                </c:pt>
                <c:pt idx="3157">
                  <c:v>5091.6000000000004</c:v>
                </c:pt>
                <c:pt idx="3158">
                  <c:v>5090.1000000000004</c:v>
                </c:pt>
                <c:pt idx="3159">
                  <c:v>5062.7</c:v>
                </c:pt>
                <c:pt idx="3160">
                  <c:v>5073</c:v>
                </c:pt>
                <c:pt idx="3161">
                  <c:v>5051.8999999999996</c:v>
                </c:pt>
                <c:pt idx="3162">
                  <c:v>5044.5</c:v>
                </c:pt>
                <c:pt idx="3163">
                  <c:v>5079.2</c:v>
                </c:pt>
                <c:pt idx="3164">
                  <c:v>5051.8999999999996</c:v>
                </c:pt>
                <c:pt idx="3165">
                  <c:v>5064.6000000000004</c:v>
                </c:pt>
                <c:pt idx="3166">
                  <c:v>5077.8</c:v>
                </c:pt>
                <c:pt idx="3167">
                  <c:v>5046.2</c:v>
                </c:pt>
                <c:pt idx="3168">
                  <c:v>5077.1000000000004</c:v>
                </c:pt>
                <c:pt idx="3169">
                  <c:v>5067.1000000000004</c:v>
                </c:pt>
                <c:pt idx="3170">
                  <c:v>5054.8999999999996</c:v>
                </c:pt>
                <c:pt idx="3171">
                  <c:v>5051.8</c:v>
                </c:pt>
                <c:pt idx="3172">
                  <c:v>5071.3</c:v>
                </c:pt>
                <c:pt idx="3173">
                  <c:v>5063.7</c:v>
                </c:pt>
                <c:pt idx="3174">
                  <c:v>5048.6000000000004</c:v>
                </c:pt>
                <c:pt idx="3175">
                  <c:v>5064.3</c:v>
                </c:pt>
                <c:pt idx="3176">
                  <c:v>5071.8999999999996</c:v>
                </c:pt>
                <c:pt idx="3177">
                  <c:v>5046.8999999999996</c:v>
                </c:pt>
                <c:pt idx="3178">
                  <c:v>5053.7</c:v>
                </c:pt>
                <c:pt idx="3179">
                  <c:v>5033.6000000000004</c:v>
                </c:pt>
                <c:pt idx="3180">
                  <c:v>5033.6000000000004</c:v>
                </c:pt>
                <c:pt idx="3181">
                  <c:v>5034</c:v>
                </c:pt>
                <c:pt idx="3182">
                  <c:v>5042</c:v>
                </c:pt>
                <c:pt idx="3183">
                  <c:v>5045.8999999999996</c:v>
                </c:pt>
                <c:pt idx="3184">
                  <c:v>5044.2</c:v>
                </c:pt>
                <c:pt idx="3185">
                  <c:v>5022.7</c:v>
                </c:pt>
                <c:pt idx="3186">
                  <c:v>5038.8</c:v>
                </c:pt>
                <c:pt idx="3187">
                  <c:v>5035.8999999999996</c:v>
                </c:pt>
                <c:pt idx="3188">
                  <c:v>5019</c:v>
                </c:pt>
                <c:pt idx="3189">
                  <c:v>5018.7</c:v>
                </c:pt>
                <c:pt idx="3190">
                  <c:v>5008.1000000000004</c:v>
                </c:pt>
                <c:pt idx="3191">
                  <c:v>5014.8999999999996</c:v>
                </c:pt>
                <c:pt idx="3192">
                  <c:v>4992.1000000000004</c:v>
                </c:pt>
                <c:pt idx="3193">
                  <c:v>5009.2</c:v>
                </c:pt>
                <c:pt idx="3194">
                  <c:v>5003.3</c:v>
                </c:pt>
                <c:pt idx="3195">
                  <c:v>5011.1000000000004</c:v>
                </c:pt>
                <c:pt idx="3196">
                  <c:v>5001.6000000000004</c:v>
                </c:pt>
                <c:pt idx="3197">
                  <c:v>4996.1000000000004</c:v>
                </c:pt>
                <c:pt idx="3198">
                  <c:v>4995.3999999999996</c:v>
                </c:pt>
                <c:pt idx="3199">
                  <c:v>4987.6000000000004</c:v>
                </c:pt>
                <c:pt idx="3200">
                  <c:v>4984.2</c:v>
                </c:pt>
                <c:pt idx="3201">
                  <c:v>4981.6000000000004</c:v>
                </c:pt>
                <c:pt idx="3202">
                  <c:v>4965.2</c:v>
                </c:pt>
                <c:pt idx="3203">
                  <c:v>4970.3999999999996</c:v>
                </c:pt>
                <c:pt idx="3204">
                  <c:v>4993.3999999999996</c:v>
                </c:pt>
                <c:pt idx="3205">
                  <c:v>4984.1000000000004</c:v>
                </c:pt>
                <c:pt idx="3206">
                  <c:v>4966.3999999999996</c:v>
                </c:pt>
                <c:pt idx="3207">
                  <c:v>4960.3</c:v>
                </c:pt>
                <c:pt idx="3208">
                  <c:v>4945.2</c:v>
                </c:pt>
                <c:pt idx="3209">
                  <c:v>4944.3999999999996</c:v>
                </c:pt>
                <c:pt idx="3210">
                  <c:v>4935.3999999999996</c:v>
                </c:pt>
                <c:pt idx="3211">
                  <c:v>4939.8999999999996</c:v>
                </c:pt>
                <c:pt idx="3212">
                  <c:v>4931.2</c:v>
                </c:pt>
                <c:pt idx="3213">
                  <c:v>4931.3999999999996</c:v>
                </c:pt>
                <c:pt idx="3214">
                  <c:v>4930.2</c:v>
                </c:pt>
                <c:pt idx="3215">
                  <c:v>4919.8</c:v>
                </c:pt>
                <c:pt idx="3216">
                  <c:v>4918.1000000000004</c:v>
                </c:pt>
                <c:pt idx="3217">
                  <c:v>4903.3999999999996</c:v>
                </c:pt>
                <c:pt idx="3218">
                  <c:v>4913.6000000000004</c:v>
                </c:pt>
                <c:pt idx="3219">
                  <c:v>4914.7</c:v>
                </c:pt>
                <c:pt idx="3220">
                  <c:v>4906.1000000000004</c:v>
                </c:pt>
                <c:pt idx="3221">
                  <c:v>4896</c:v>
                </c:pt>
                <c:pt idx="3222">
                  <c:v>4884.8999999999996</c:v>
                </c:pt>
                <c:pt idx="3223">
                  <c:v>4878.8999999999996</c:v>
                </c:pt>
                <c:pt idx="3224">
                  <c:v>4878.5</c:v>
                </c:pt>
                <c:pt idx="3225">
                  <c:v>4874.8</c:v>
                </c:pt>
                <c:pt idx="3226">
                  <c:v>4868.3999999999996</c:v>
                </c:pt>
                <c:pt idx="3227">
                  <c:v>4879.3999999999996</c:v>
                </c:pt>
                <c:pt idx="3228">
                  <c:v>4858.1000000000004</c:v>
                </c:pt>
                <c:pt idx="3229">
                  <c:v>4855.6000000000004</c:v>
                </c:pt>
                <c:pt idx="3230">
                  <c:v>4845.6000000000004</c:v>
                </c:pt>
                <c:pt idx="3231">
                  <c:v>4851.3</c:v>
                </c:pt>
                <c:pt idx="3232">
                  <c:v>4859.3</c:v>
                </c:pt>
                <c:pt idx="3233">
                  <c:v>4860.3</c:v>
                </c:pt>
                <c:pt idx="3234">
                  <c:v>4867.7</c:v>
                </c:pt>
                <c:pt idx="3235">
                  <c:v>4840</c:v>
                </c:pt>
                <c:pt idx="3236">
                  <c:v>4854.7</c:v>
                </c:pt>
                <c:pt idx="3237">
                  <c:v>4838.8999999999996</c:v>
                </c:pt>
                <c:pt idx="3238">
                  <c:v>4840.7</c:v>
                </c:pt>
                <c:pt idx="3239">
                  <c:v>4845.1000000000004</c:v>
                </c:pt>
                <c:pt idx="3240">
                  <c:v>4838.3999999999996</c:v>
                </c:pt>
                <c:pt idx="3241">
                  <c:v>4845.8999999999996</c:v>
                </c:pt>
                <c:pt idx="3242">
                  <c:v>4841.2</c:v>
                </c:pt>
                <c:pt idx="3243">
                  <c:v>4836.5</c:v>
                </c:pt>
                <c:pt idx="3244">
                  <c:v>4820.5</c:v>
                </c:pt>
                <c:pt idx="3245">
                  <c:v>4829</c:v>
                </c:pt>
                <c:pt idx="3246">
                  <c:v>4815.6000000000004</c:v>
                </c:pt>
                <c:pt idx="3247">
                  <c:v>4824.2</c:v>
                </c:pt>
                <c:pt idx="3248">
                  <c:v>4819.3999999999996</c:v>
                </c:pt>
                <c:pt idx="3249">
                  <c:v>4826.3999999999996</c:v>
                </c:pt>
                <c:pt idx="3250">
                  <c:v>4842.5</c:v>
                </c:pt>
                <c:pt idx="3251">
                  <c:v>4824</c:v>
                </c:pt>
                <c:pt idx="3252">
                  <c:v>4824.5</c:v>
                </c:pt>
                <c:pt idx="3253">
                  <c:v>4817.7</c:v>
                </c:pt>
                <c:pt idx="3254">
                  <c:v>4827.2</c:v>
                </c:pt>
                <c:pt idx="3255">
                  <c:v>4793.1000000000004</c:v>
                </c:pt>
                <c:pt idx="3256">
                  <c:v>4810.8999999999996</c:v>
                </c:pt>
                <c:pt idx="3257">
                  <c:v>4813</c:v>
                </c:pt>
                <c:pt idx="3258">
                  <c:v>4775.3999999999996</c:v>
                </c:pt>
                <c:pt idx="3259">
                  <c:v>4770.3</c:v>
                </c:pt>
                <c:pt idx="3260">
                  <c:v>4801.3</c:v>
                </c:pt>
                <c:pt idx="3261">
                  <c:v>4783.6000000000004</c:v>
                </c:pt>
                <c:pt idx="3262">
                  <c:v>4772.3999999999996</c:v>
                </c:pt>
                <c:pt idx="3263">
                  <c:v>4775.5</c:v>
                </c:pt>
                <c:pt idx="3264">
                  <c:v>4781</c:v>
                </c:pt>
                <c:pt idx="3265">
                  <c:v>4753.5</c:v>
                </c:pt>
                <c:pt idx="3266">
                  <c:v>4761.6000000000004</c:v>
                </c:pt>
                <c:pt idx="3267">
                  <c:v>4773</c:v>
                </c:pt>
                <c:pt idx="3268">
                  <c:v>4759.6000000000004</c:v>
                </c:pt>
                <c:pt idx="3269">
                  <c:v>4770</c:v>
                </c:pt>
                <c:pt idx="3270">
                  <c:v>4748.7</c:v>
                </c:pt>
                <c:pt idx="3271">
                  <c:v>4762.8999999999996</c:v>
                </c:pt>
                <c:pt idx="3272">
                  <c:v>4750.5</c:v>
                </c:pt>
                <c:pt idx="3273">
                  <c:v>4772.1000000000004</c:v>
                </c:pt>
                <c:pt idx="3274">
                  <c:v>4769.3999999999996</c:v>
                </c:pt>
                <c:pt idx="3275">
                  <c:v>4773.5</c:v>
                </c:pt>
                <c:pt idx="3276">
                  <c:v>4775.1000000000004</c:v>
                </c:pt>
                <c:pt idx="3277">
                  <c:v>4761.7</c:v>
                </c:pt>
                <c:pt idx="3278">
                  <c:v>4780.7</c:v>
                </c:pt>
                <c:pt idx="3279">
                  <c:v>4769.3</c:v>
                </c:pt>
                <c:pt idx="3280">
                  <c:v>4772.5</c:v>
                </c:pt>
                <c:pt idx="3281">
                  <c:v>4765.6000000000004</c:v>
                </c:pt>
                <c:pt idx="3282">
                  <c:v>4776.2</c:v>
                </c:pt>
                <c:pt idx="3283">
                  <c:v>4776.8</c:v>
                </c:pt>
                <c:pt idx="3284">
                  <c:v>4782.7</c:v>
                </c:pt>
                <c:pt idx="3285">
                  <c:v>4779.5</c:v>
                </c:pt>
                <c:pt idx="3286">
                  <c:v>4768</c:v>
                </c:pt>
                <c:pt idx="3287">
                  <c:v>4777.1000000000004</c:v>
                </c:pt>
                <c:pt idx="3288">
                  <c:v>4767.8</c:v>
                </c:pt>
                <c:pt idx="3289">
                  <c:v>4764.5</c:v>
                </c:pt>
                <c:pt idx="3290">
                  <c:v>4763.5</c:v>
                </c:pt>
                <c:pt idx="3291">
                  <c:v>4754.3</c:v>
                </c:pt>
                <c:pt idx="3292">
                  <c:v>4751</c:v>
                </c:pt>
                <c:pt idx="3293">
                  <c:v>4755.8999999999996</c:v>
                </c:pt>
                <c:pt idx="3294">
                  <c:v>4747.6000000000004</c:v>
                </c:pt>
                <c:pt idx="3295">
                  <c:v>4740.1000000000004</c:v>
                </c:pt>
                <c:pt idx="3296">
                  <c:v>4760.5</c:v>
                </c:pt>
                <c:pt idx="3297">
                  <c:v>4741.5</c:v>
                </c:pt>
                <c:pt idx="3298">
                  <c:v>4743.8</c:v>
                </c:pt>
                <c:pt idx="3299">
                  <c:v>4749.6000000000004</c:v>
                </c:pt>
                <c:pt idx="3300">
                  <c:v>4747</c:v>
                </c:pt>
                <c:pt idx="3301">
                  <c:v>4721.6000000000004</c:v>
                </c:pt>
                <c:pt idx="3302">
                  <c:v>4691.7</c:v>
                </c:pt>
                <c:pt idx="3303">
                  <c:v>4714.3999999999996</c:v>
                </c:pt>
                <c:pt idx="3304">
                  <c:v>4725</c:v>
                </c:pt>
                <c:pt idx="3305">
                  <c:v>4725.7</c:v>
                </c:pt>
                <c:pt idx="3306">
                  <c:v>4722.2</c:v>
                </c:pt>
                <c:pt idx="3307">
                  <c:v>4727.2</c:v>
                </c:pt>
                <c:pt idx="3308">
                  <c:v>4727.2</c:v>
                </c:pt>
                <c:pt idx="3309">
                  <c:v>4707.6000000000004</c:v>
                </c:pt>
                <c:pt idx="3310">
                  <c:v>4695.2</c:v>
                </c:pt>
                <c:pt idx="3311">
                  <c:v>4718.7</c:v>
                </c:pt>
                <c:pt idx="3312">
                  <c:v>4681</c:v>
                </c:pt>
                <c:pt idx="3313">
                  <c:v>4679.3</c:v>
                </c:pt>
                <c:pt idx="3314">
                  <c:v>4722.3</c:v>
                </c:pt>
                <c:pt idx="3315">
                  <c:v>4713.6000000000004</c:v>
                </c:pt>
                <c:pt idx="3316">
                  <c:v>4717.3999999999996</c:v>
                </c:pt>
                <c:pt idx="3317">
                  <c:v>4713.8999999999996</c:v>
                </c:pt>
                <c:pt idx="3318">
                  <c:v>4712.5</c:v>
                </c:pt>
                <c:pt idx="3319">
                  <c:v>4717.8</c:v>
                </c:pt>
                <c:pt idx="3320">
                  <c:v>4722.7</c:v>
                </c:pt>
                <c:pt idx="3321">
                  <c:v>4715.8999999999996</c:v>
                </c:pt>
                <c:pt idx="3322">
                  <c:v>4718.3999999999996</c:v>
                </c:pt>
                <c:pt idx="3323">
                  <c:v>4709.8999999999996</c:v>
                </c:pt>
                <c:pt idx="3324">
                  <c:v>4708.3</c:v>
                </c:pt>
                <c:pt idx="3325">
                  <c:v>4715.3</c:v>
                </c:pt>
                <c:pt idx="3326">
                  <c:v>4722.8</c:v>
                </c:pt>
                <c:pt idx="3327">
                  <c:v>4710.7</c:v>
                </c:pt>
                <c:pt idx="3328">
                  <c:v>4689.7</c:v>
                </c:pt>
                <c:pt idx="3329">
                  <c:v>4700.7</c:v>
                </c:pt>
                <c:pt idx="3330">
                  <c:v>4691.7</c:v>
                </c:pt>
                <c:pt idx="3331">
                  <c:v>4672.3999999999996</c:v>
                </c:pt>
                <c:pt idx="3332">
                  <c:v>4701.8999999999996</c:v>
                </c:pt>
                <c:pt idx="3333">
                  <c:v>4711.7</c:v>
                </c:pt>
                <c:pt idx="3334">
                  <c:v>4688.3</c:v>
                </c:pt>
                <c:pt idx="3335">
                  <c:v>4675.6000000000004</c:v>
                </c:pt>
                <c:pt idx="3336">
                  <c:v>4700.7</c:v>
                </c:pt>
                <c:pt idx="3337">
                  <c:v>4702</c:v>
                </c:pt>
                <c:pt idx="3338">
                  <c:v>4673.8999999999996</c:v>
                </c:pt>
                <c:pt idx="3339">
                  <c:v>4684.1000000000004</c:v>
                </c:pt>
                <c:pt idx="3340">
                  <c:v>4700.2</c:v>
                </c:pt>
                <c:pt idx="3341">
                  <c:v>4682.3999999999996</c:v>
                </c:pt>
                <c:pt idx="3342">
                  <c:v>4695.2</c:v>
                </c:pt>
                <c:pt idx="3343">
                  <c:v>4722.5</c:v>
                </c:pt>
                <c:pt idx="3344">
                  <c:v>4725.3</c:v>
                </c:pt>
                <c:pt idx="3345">
                  <c:v>4719.8</c:v>
                </c:pt>
                <c:pt idx="3346">
                  <c:v>4705.2</c:v>
                </c:pt>
                <c:pt idx="3347">
                  <c:v>4721</c:v>
                </c:pt>
                <c:pt idx="3348">
                  <c:v>4710.1000000000004</c:v>
                </c:pt>
                <c:pt idx="3349">
                  <c:v>4719.7</c:v>
                </c:pt>
                <c:pt idx="3350">
                  <c:v>4716.8</c:v>
                </c:pt>
                <c:pt idx="3351">
                  <c:v>4720.3999999999996</c:v>
                </c:pt>
                <c:pt idx="3352">
                  <c:v>4725.3</c:v>
                </c:pt>
                <c:pt idx="3353">
                  <c:v>4712</c:v>
                </c:pt>
                <c:pt idx="3354">
                  <c:v>4710.3</c:v>
                </c:pt>
                <c:pt idx="3355">
                  <c:v>4709.1000000000004</c:v>
                </c:pt>
                <c:pt idx="3356">
                  <c:v>4701.2</c:v>
                </c:pt>
                <c:pt idx="3357">
                  <c:v>4706.2</c:v>
                </c:pt>
                <c:pt idx="3358">
                  <c:v>4712</c:v>
                </c:pt>
                <c:pt idx="3359">
                  <c:v>4712.1000000000004</c:v>
                </c:pt>
                <c:pt idx="3360">
                  <c:v>4703.5</c:v>
                </c:pt>
                <c:pt idx="3361">
                  <c:v>4700.7</c:v>
                </c:pt>
                <c:pt idx="3362">
                  <c:v>4704.1000000000004</c:v>
                </c:pt>
                <c:pt idx="3363">
                  <c:v>4696</c:v>
                </c:pt>
                <c:pt idx="3364">
                  <c:v>4711.1000000000004</c:v>
                </c:pt>
                <c:pt idx="3365">
                  <c:v>4685</c:v>
                </c:pt>
                <c:pt idx="3366">
                  <c:v>4690.3</c:v>
                </c:pt>
                <c:pt idx="3367">
                  <c:v>4696.1000000000004</c:v>
                </c:pt>
                <c:pt idx="3368">
                  <c:v>4681.7</c:v>
                </c:pt>
                <c:pt idx="3369">
                  <c:v>4681.6000000000004</c:v>
                </c:pt>
                <c:pt idx="3370">
                  <c:v>4660.3999999999996</c:v>
                </c:pt>
                <c:pt idx="3371">
                  <c:v>4662</c:v>
                </c:pt>
                <c:pt idx="3372">
                  <c:v>4666.8999999999996</c:v>
                </c:pt>
                <c:pt idx="3373">
                  <c:v>4661.3999999999996</c:v>
                </c:pt>
                <c:pt idx="3374">
                  <c:v>4649.8</c:v>
                </c:pt>
                <c:pt idx="3375">
                  <c:v>4645.5</c:v>
                </c:pt>
                <c:pt idx="3376">
                  <c:v>4646.2</c:v>
                </c:pt>
                <c:pt idx="3377">
                  <c:v>4660.7</c:v>
                </c:pt>
                <c:pt idx="3378">
                  <c:v>4653.1000000000004</c:v>
                </c:pt>
                <c:pt idx="3379">
                  <c:v>4658.5</c:v>
                </c:pt>
                <c:pt idx="3380">
                  <c:v>4666.3999999999996</c:v>
                </c:pt>
                <c:pt idx="3381">
                  <c:v>4691.7</c:v>
                </c:pt>
                <c:pt idx="3382">
                  <c:v>4664</c:v>
                </c:pt>
                <c:pt idx="3383">
                  <c:v>4673.8</c:v>
                </c:pt>
                <c:pt idx="3384">
                  <c:v>4684</c:v>
                </c:pt>
                <c:pt idx="3385">
                  <c:v>4666.8999999999996</c:v>
                </c:pt>
                <c:pt idx="3386">
                  <c:v>4683.1000000000004</c:v>
                </c:pt>
                <c:pt idx="3387">
                  <c:v>4676.1000000000004</c:v>
                </c:pt>
                <c:pt idx="3388">
                  <c:v>4687.3</c:v>
                </c:pt>
                <c:pt idx="3389">
                  <c:v>4683</c:v>
                </c:pt>
                <c:pt idx="3390">
                  <c:v>4687.8</c:v>
                </c:pt>
                <c:pt idx="3391">
                  <c:v>4676.6000000000004</c:v>
                </c:pt>
                <c:pt idx="3392">
                  <c:v>4685.8</c:v>
                </c:pt>
                <c:pt idx="3393">
                  <c:v>4669.6000000000004</c:v>
                </c:pt>
                <c:pt idx="3394">
                  <c:v>4689.8</c:v>
                </c:pt>
                <c:pt idx="3395">
                  <c:v>4682.8</c:v>
                </c:pt>
                <c:pt idx="3396">
                  <c:v>4670.8</c:v>
                </c:pt>
                <c:pt idx="3397">
                  <c:v>4683.8</c:v>
                </c:pt>
                <c:pt idx="3398">
                  <c:v>4685</c:v>
                </c:pt>
                <c:pt idx="3399">
                  <c:v>4684.8</c:v>
                </c:pt>
                <c:pt idx="3400">
                  <c:v>4672.8</c:v>
                </c:pt>
                <c:pt idx="3401">
                  <c:v>4681.8</c:v>
                </c:pt>
                <c:pt idx="3402">
                  <c:v>4656.8</c:v>
                </c:pt>
                <c:pt idx="3403">
                  <c:v>4650.2</c:v>
                </c:pt>
                <c:pt idx="3404">
                  <c:v>4651.8999999999996</c:v>
                </c:pt>
                <c:pt idx="3405">
                  <c:v>4643.3999999999996</c:v>
                </c:pt>
                <c:pt idx="3406">
                  <c:v>4644.3999999999996</c:v>
                </c:pt>
                <c:pt idx="3407">
                  <c:v>4629.6000000000004</c:v>
                </c:pt>
                <c:pt idx="3408">
                  <c:v>4633.6000000000004</c:v>
                </c:pt>
                <c:pt idx="3409">
                  <c:v>4657.5</c:v>
                </c:pt>
                <c:pt idx="3410">
                  <c:v>4647.1000000000004</c:v>
                </c:pt>
                <c:pt idx="3411">
                  <c:v>4620.5</c:v>
                </c:pt>
                <c:pt idx="3412">
                  <c:v>4625</c:v>
                </c:pt>
                <c:pt idx="3413">
                  <c:v>4607.1000000000004</c:v>
                </c:pt>
                <c:pt idx="3414">
                  <c:v>4612.8999999999996</c:v>
                </c:pt>
                <c:pt idx="3415">
                  <c:v>4590</c:v>
                </c:pt>
                <c:pt idx="3416">
                  <c:v>4589.8999999999996</c:v>
                </c:pt>
                <c:pt idx="3417">
                  <c:v>4606.2</c:v>
                </c:pt>
                <c:pt idx="3418">
                  <c:v>4600.7</c:v>
                </c:pt>
                <c:pt idx="3419">
                  <c:v>4590.1000000000004</c:v>
                </c:pt>
                <c:pt idx="3420">
                  <c:v>4577.6000000000004</c:v>
                </c:pt>
                <c:pt idx="3421">
                  <c:v>4584.3</c:v>
                </c:pt>
                <c:pt idx="3422">
                  <c:v>4591.2</c:v>
                </c:pt>
                <c:pt idx="3423">
                  <c:v>4592.8</c:v>
                </c:pt>
                <c:pt idx="3424">
                  <c:v>4594.1000000000004</c:v>
                </c:pt>
                <c:pt idx="3425">
                  <c:v>4581.3</c:v>
                </c:pt>
                <c:pt idx="3426">
                  <c:v>4580.5</c:v>
                </c:pt>
                <c:pt idx="3427">
                  <c:v>4582</c:v>
                </c:pt>
                <c:pt idx="3428">
                  <c:v>4580.6000000000004</c:v>
                </c:pt>
                <c:pt idx="3429">
                  <c:v>4582.2</c:v>
                </c:pt>
                <c:pt idx="3430">
                  <c:v>4600.6000000000004</c:v>
                </c:pt>
                <c:pt idx="3431">
                  <c:v>4596.8</c:v>
                </c:pt>
                <c:pt idx="3432">
                  <c:v>4604</c:v>
                </c:pt>
                <c:pt idx="3433">
                  <c:v>4592.2</c:v>
                </c:pt>
                <c:pt idx="3434">
                  <c:v>4591</c:v>
                </c:pt>
                <c:pt idx="3435">
                  <c:v>4584.2</c:v>
                </c:pt>
                <c:pt idx="3436">
                  <c:v>4571.8</c:v>
                </c:pt>
                <c:pt idx="3437">
                  <c:v>4571.5</c:v>
                </c:pt>
                <c:pt idx="3438">
                  <c:v>4562.7</c:v>
                </c:pt>
                <c:pt idx="3439">
                  <c:v>4584.3</c:v>
                </c:pt>
                <c:pt idx="3440">
                  <c:v>4575</c:v>
                </c:pt>
                <c:pt idx="3441">
                  <c:v>4573.3999999999996</c:v>
                </c:pt>
                <c:pt idx="3442">
                  <c:v>4573.3</c:v>
                </c:pt>
                <c:pt idx="3443">
                  <c:v>4565</c:v>
                </c:pt>
                <c:pt idx="3444">
                  <c:v>4580.7</c:v>
                </c:pt>
                <c:pt idx="3445">
                  <c:v>4564.8999999999996</c:v>
                </c:pt>
                <c:pt idx="3446">
                  <c:v>4570.2</c:v>
                </c:pt>
                <c:pt idx="3447">
                  <c:v>4582.5</c:v>
                </c:pt>
                <c:pt idx="3448">
                  <c:v>4578</c:v>
                </c:pt>
                <c:pt idx="3449">
                  <c:v>4559.1000000000004</c:v>
                </c:pt>
                <c:pt idx="3450">
                  <c:v>4546.7</c:v>
                </c:pt>
                <c:pt idx="3451">
                  <c:v>4533.2</c:v>
                </c:pt>
                <c:pt idx="3452">
                  <c:v>4530.3</c:v>
                </c:pt>
                <c:pt idx="3453">
                  <c:v>4554.3999999999996</c:v>
                </c:pt>
                <c:pt idx="3454">
                  <c:v>4563.2</c:v>
                </c:pt>
                <c:pt idx="3455">
                  <c:v>4573.6000000000004</c:v>
                </c:pt>
                <c:pt idx="3456">
                  <c:v>4576.7</c:v>
                </c:pt>
                <c:pt idx="3457">
                  <c:v>4588.1000000000004</c:v>
                </c:pt>
                <c:pt idx="3458">
                  <c:v>4608.3999999999996</c:v>
                </c:pt>
                <c:pt idx="3459">
                  <c:v>4621.3999999999996</c:v>
                </c:pt>
                <c:pt idx="3460">
                  <c:v>4624.5</c:v>
                </c:pt>
                <c:pt idx="3461">
                  <c:v>4626.2</c:v>
                </c:pt>
                <c:pt idx="3462">
                  <c:v>4634.6000000000004</c:v>
                </c:pt>
                <c:pt idx="3463">
                  <c:v>4643.5</c:v>
                </c:pt>
                <c:pt idx="3464">
                  <c:v>4641.1000000000004</c:v>
                </c:pt>
                <c:pt idx="3465">
                  <c:v>4639.1000000000004</c:v>
                </c:pt>
                <c:pt idx="3466">
                  <c:v>4659.5</c:v>
                </c:pt>
                <c:pt idx="3467">
                  <c:v>4647.3</c:v>
                </c:pt>
                <c:pt idx="3468">
                  <c:v>4659.3999999999996</c:v>
                </c:pt>
                <c:pt idx="3469">
                  <c:v>4675.6000000000004</c:v>
                </c:pt>
                <c:pt idx="3470">
                  <c:v>4657.5</c:v>
                </c:pt>
                <c:pt idx="3471">
                  <c:v>4642.6000000000004</c:v>
                </c:pt>
                <c:pt idx="3472">
                  <c:v>4649.7</c:v>
                </c:pt>
                <c:pt idx="3473">
                  <c:v>4646.5</c:v>
                </c:pt>
                <c:pt idx="3474">
                  <c:v>4647.8999999999996</c:v>
                </c:pt>
                <c:pt idx="3475">
                  <c:v>4657.8</c:v>
                </c:pt>
                <c:pt idx="3476">
                  <c:v>4656.1000000000004</c:v>
                </c:pt>
                <c:pt idx="3477">
                  <c:v>4668.1000000000004</c:v>
                </c:pt>
                <c:pt idx="3478">
                  <c:v>4654.7</c:v>
                </c:pt>
                <c:pt idx="3479">
                  <c:v>4667.1000000000004</c:v>
                </c:pt>
                <c:pt idx="3480">
                  <c:v>4666.8999999999996</c:v>
                </c:pt>
                <c:pt idx="3481">
                  <c:v>4673.5</c:v>
                </c:pt>
                <c:pt idx="3482">
                  <c:v>4678.1000000000004</c:v>
                </c:pt>
                <c:pt idx="3483">
                  <c:v>4666.3999999999996</c:v>
                </c:pt>
                <c:pt idx="3484">
                  <c:v>4654.1000000000004</c:v>
                </c:pt>
                <c:pt idx="3485">
                  <c:v>4661.6000000000004</c:v>
                </c:pt>
                <c:pt idx="3486">
                  <c:v>4664.2</c:v>
                </c:pt>
                <c:pt idx="3487">
                  <c:v>4672</c:v>
                </c:pt>
                <c:pt idx="3488">
                  <c:v>4674.2</c:v>
                </c:pt>
                <c:pt idx="3489">
                  <c:v>4658.8999999999996</c:v>
                </c:pt>
                <c:pt idx="3490">
                  <c:v>4666.8</c:v>
                </c:pt>
                <c:pt idx="3491">
                  <c:v>4672.2</c:v>
                </c:pt>
                <c:pt idx="3492">
                  <c:v>4668.3</c:v>
                </c:pt>
                <c:pt idx="3493">
                  <c:v>4691.7</c:v>
                </c:pt>
                <c:pt idx="3494">
                  <c:v>4676</c:v>
                </c:pt>
                <c:pt idx="3495">
                  <c:v>4693.1000000000004</c:v>
                </c:pt>
                <c:pt idx="3496">
                  <c:v>4664.6000000000004</c:v>
                </c:pt>
                <c:pt idx="3497">
                  <c:v>4696.3999999999996</c:v>
                </c:pt>
                <c:pt idx="3498">
                  <c:v>4675.5</c:v>
                </c:pt>
                <c:pt idx="3499">
                  <c:v>4670.1000000000004</c:v>
                </c:pt>
                <c:pt idx="3500">
                  <c:v>4681.5</c:v>
                </c:pt>
                <c:pt idx="3501">
                  <c:v>4668.3999999999996</c:v>
                </c:pt>
                <c:pt idx="3502">
                  <c:v>4677.3999999999996</c:v>
                </c:pt>
                <c:pt idx="3503">
                  <c:v>4695.6000000000004</c:v>
                </c:pt>
                <c:pt idx="3504">
                  <c:v>4678.2</c:v>
                </c:pt>
                <c:pt idx="3505">
                  <c:v>4683.7</c:v>
                </c:pt>
                <c:pt idx="3506">
                  <c:v>4688</c:v>
                </c:pt>
                <c:pt idx="3507">
                  <c:v>4698.7</c:v>
                </c:pt>
                <c:pt idx="3508">
                  <c:v>4686</c:v>
                </c:pt>
                <c:pt idx="3509">
                  <c:v>4695.5</c:v>
                </c:pt>
                <c:pt idx="3510">
                  <c:v>4700.8999999999996</c:v>
                </c:pt>
                <c:pt idx="3511">
                  <c:v>4680.6000000000004</c:v>
                </c:pt>
                <c:pt idx="3512">
                  <c:v>4664.1000000000004</c:v>
                </c:pt>
                <c:pt idx="3513">
                  <c:v>4680.1000000000004</c:v>
                </c:pt>
                <c:pt idx="3514">
                  <c:v>4690.8999999999996</c:v>
                </c:pt>
                <c:pt idx="3515">
                  <c:v>4684.2</c:v>
                </c:pt>
                <c:pt idx="3516">
                  <c:v>4683.6000000000004</c:v>
                </c:pt>
                <c:pt idx="3517">
                  <c:v>4684.7</c:v>
                </c:pt>
                <c:pt idx="3518">
                  <c:v>4688.2</c:v>
                </c:pt>
                <c:pt idx="3519">
                  <c:v>4688</c:v>
                </c:pt>
                <c:pt idx="3520">
                  <c:v>4687.8</c:v>
                </c:pt>
                <c:pt idx="3521">
                  <c:v>4685</c:v>
                </c:pt>
                <c:pt idx="3522">
                  <c:v>4690.1000000000004</c:v>
                </c:pt>
                <c:pt idx="3523">
                  <c:v>4704.8999999999996</c:v>
                </c:pt>
                <c:pt idx="3524">
                  <c:v>4689.3999999999996</c:v>
                </c:pt>
                <c:pt idx="3525">
                  <c:v>4679.3999999999996</c:v>
                </c:pt>
                <c:pt idx="3526">
                  <c:v>4688.1000000000004</c:v>
                </c:pt>
                <c:pt idx="3527">
                  <c:v>4705.8</c:v>
                </c:pt>
                <c:pt idx="3528">
                  <c:v>4694.5</c:v>
                </c:pt>
                <c:pt idx="3529">
                  <c:v>4682</c:v>
                </c:pt>
                <c:pt idx="3530">
                  <c:v>4693.3999999999996</c:v>
                </c:pt>
                <c:pt idx="3531">
                  <c:v>4686.8</c:v>
                </c:pt>
                <c:pt idx="3532">
                  <c:v>4704</c:v>
                </c:pt>
                <c:pt idx="3533">
                  <c:v>4695.2</c:v>
                </c:pt>
                <c:pt idx="3534">
                  <c:v>4711.2</c:v>
                </c:pt>
                <c:pt idx="3535">
                  <c:v>4718.8999999999996</c:v>
                </c:pt>
                <c:pt idx="3536">
                  <c:v>4693.3999999999996</c:v>
                </c:pt>
                <c:pt idx="3537">
                  <c:v>4707.6000000000004</c:v>
                </c:pt>
                <c:pt idx="3538">
                  <c:v>4697.6000000000004</c:v>
                </c:pt>
                <c:pt idx="3539">
                  <c:v>4726.5</c:v>
                </c:pt>
                <c:pt idx="3540">
                  <c:v>4717.8999999999996</c:v>
                </c:pt>
                <c:pt idx="3541">
                  <c:v>4701</c:v>
                </c:pt>
                <c:pt idx="3542">
                  <c:v>4700.7</c:v>
                </c:pt>
                <c:pt idx="3543">
                  <c:v>4717.7</c:v>
                </c:pt>
                <c:pt idx="3544">
                  <c:v>4699.2</c:v>
                </c:pt>
                <c:pt idx="3545">
                  <c:v>4695.8</c:v>
                </c:pt>
                <c:pt idx="3546">
                  <c:v>4730.3</c:v>
                </c:pt>
                <c:pt idx="3547">
                  <c:v>4726.2</c:v>
                </c:pt>
                <c:pt idx="3548">
                  <c:v>4710.7</c:v>
                </c:pt>
                <c:pt idx="3549">
                  <c:v>4716.6000000000004</c:v>
                </c:pt>
                <c:pt idx="3550">
                  <c:v>4708.2</c:v>
                </c:pt>
                <c:pt idx="3551">
                  <c:v>4709.2</c:v>
                </c:pt>
                <c:pt idx="3552">
                  <c:v>4717.6000000000004</c:v>
                </c:pt>
                <c:pt idx="3553">
                  <c:v>4704.6000000000004</c:v>
                </c:pt>
                <c:pt idx="3554">
                  <c:v>4685.5</c:v>
                </c:pt>
                <c:pt idx="3555">
                  <c:v>4705.1000000000004</c:v>
                </c:pt>
                <c:pt idx="3556">
                  <c:v>4704.8999999999996</c:v>
                </c:pt>
                <c:pt idx="3557">
                  <c:v>4689.3</c:v>
                </c:pt>
                <c:pt idx="3558">
                  <c:v>4699.6000000000004</c:v>
                </c:pt>
                <c:pt idx="3559">
                  <c:v>4699</c:v>
                </c:pt>
                <c:pt idx="3560">
                  <c:v>4701.8999999999996</c:v>
                </c:pt>
                <c:pt idx="3561">
                  <c:v>4691.6000000000004</c:v>
                </c:pt>
                <c:pt idx="3562">
                  <c:v>4680.8</c:v>
                </c:pt>
                <c:pt idx="3563">
                  <c:v>4701.8999999999996</c:v>
                </c:pt>
                <c:pt idx="3564">
                  <c:v>4694.3</c:v>
                </c:pt>
                <c:pt idx="3565">
                  <c:v>4689</c:v>
                </c:pt>
                <c:pt idx="3566">
                  <c:v>4698.6000000000004</c:v>
                </c:pt>
                <c:pt idx="3567">
                  <c:v>4699.6000000000004</c:v>
                </c:pt>
                <c:pt idx="3568">
                  <c:v>4699.6000000000004</c:v>
                </c:pt>
                <c:pt idx="3569">
                  <c:v>4708.6000000000004</c:v>
                </c:pt>
                <c:pt idx="3570">
                  <c:v>4688.6000000000004</c:v>
                </c:pt>
                <c:pt idx="3571">
                  <c:v>4708</c:v>
                </c:pt>
                <c:pt idx="3572">
                  <c:v>4690.2</c:v>
                </c:pt>
                <c:pt idx="3573">
                  <c:v>4699.7</c:v>
                </c:pt>
                <c:pt idx="3574">
                  <c:v>4698.3999999999996</c:v>
                </c:pt>
                <c:pt idx="3575">
                  <c:v>4707.2</c:v>
                </c:pt>
                <c:pt idx="3576">
                  <c:v>4695.8999999999996</c:v>
                </c:pt>
                <c:pt idx="3577">
                  <c:v>4710.3</c:v>
                </c:pt>
                <c:pt idx="3578">
                  <c:v>4676.8999999999996</c:v>
                </c:pt>
                <c:pt idx="3579">
                  <c:v>4677.3999999999996</c:v>
                </c:pt>
                <c:pt idx="3580">
                  <c:v>4700.2</c:v>
                </c:pt>
                <c:pt idx="3581">
                  <c:v>4683.8</c:v>
                </c:pt>
                <c:pt idx="3582">
                  <c:v>4689.1000000000004</c:v>
                </c:pt>
                <c:pt idx="3583">
                  <c:v>4678.7</c:v>
                </c:pt>
                <c:pt idx="3584">
                  <c:v>4692.3999999999996</c:v>
                </c:pt>
                <c:pt idx="3585">
                  <c:v>4685.6000000000004</c:v>
                </c:pt>
                <c:pt idx="3586">
                  <c:v>4706.1000000000004</c:v>
                </c:pt>
                <c:pt idx="3587">
                  <c:v>4671.2</c:v>
                </c:pt>
                <c:pt idx="3588">
                  <c:v>4694.6000000000004</c:v>
                </c:pt>
                <c:pt idx="3589">
                  <c:v>4671.8999999999996</c:v>
                </c:pt>
                <c:pt idx="3590">
                  <c:v>4669.7</c:v>
                </c:pt>
                <c:pt idx="3591">
                  <c:v>4681.3</c:v>
                </c:pt>
                <c:pt idx="3592">
                  <c:v>4668.7</c:v>
                </c:pt>
                <c:pt idx="3593">
                  <c:v>4669.5</c:v>
                </c:pt>
                <c:pt idx="3594">
                  <c:v>4661</c:v>
                </c:pt>
                <c:pt idx="3595">
                  <c:v>4677.8999999999996</c:v>
                </c:pt>
                <c:pt idx="3596">
                  <c:v>4679.3999999999996</c:v>
                </c:pt>
                <c:pt idx="3597">
                  <c:v>4677</c:v>
                </c:pt>
                <c:pt idx="3598">
                  <c:v>4685.1000000000004</c:v>
                </c:pt>
                <c:pt idx="3599">
                  <c:v>4677.3</c:v>
                </c:pt>
                <c:pt idx="3600">
                  <c:v>4666.5</c:v>
                </c:pt>
                <c:pt idx="3601">
                  <c:v>4670.7</c:v>
                </c:pt>
                <c:pt idx="3602">
                  <c:v>4683.7</c:v>
                </c:pt>
                <c:pt idx="3603">
                  <c:v>4677.5</c:v>
                </c:pt>
                <c:pt idx="3604">
                  <c:v>4663.8999999999996</c:v>
                </c:pt>
                <c:pt idx="3605">
                  <c:v>4670.6000000000004</c:v>
                </c:pt>
                <c:pt idx="3606">
                  <c:v>4664.5</c:v>
                </c:pt>
                <c:pt idx="3607">
                  <c:v>4685.7</c:v>
                </c:pt>
                <c:pt idx="3608">
                  <c:v>4653.1000000000004</c:v>
                </c:pt>
                <c:pt idx="3609">
                  <c:v>4662.3</c:v>
                </c:pt>
                <c:pt idx="3610">
                  <c:v>4667</c:v>
                </c:pt>
                <c:pt idx="3611">
                  <c:v>4670.1000000000004</c:v>
                </c:pt>
                <c:pt idx="3612">
                  <c:v>4655.1000000000004</c:v>
                </c:pt>
                <c:pt idx="3613">
                  <c:v>4656.5</c:v>
                </c:pt>
                <c:pt idx="3614">
                  <c:v>4634.3999999999996</c:v>
                </c:pt>
                <c:pt idx="3615">
                  <c:v>4668.6000000000004</c:v>
                </c:pt>
                <c:pt idx="3616">
                  <c:v>4663.6000000000004</c:v>
                </c:pt>
                <c:pt idx="3617">
                  <c:v>4640.8999999999996</c:v>
                </c:pt>
                <c:pt idx="3618">
                  <c:v>4646.5</c:v>
                </c:pt>
                <c:pt idx="3619">
                  <c:v>4654.8999999999996</c:v>
                </c:pt>
                <c:pt idx="3620">
                  <c:v>4644.7</c:v>
                </c:pt>
                <c:pt idx="3621">
                  <c:v>4639</c:v>
                </c:pt>
                <c:pt idx="3622">
                  <c:v>4655</c:v>
                </c:pt>
                <c:pt idx="3623">
                  <c:v>4645.8</c:v>
                </c:pt>
                <c:pt idx="3624">
                  <c:v>4638.5</c:v>
                </c:pt>
                <c:pt idx="3625">
                  <c:v>4658</c:v>
                </c:pt>
                <c:pt idx="3626">
                  <c:v>4640.6000000000004</c:v>
                </c:pt>
                <c:pt idx="3627">
                  <c:v>4654.2</c:v>
                </c:pt>
                <c:pt idx="3628">
                  <c:v>4635.3999999999996</c:v>
                </c:pt>
                <c:pt idx="3629">
                  <c:v>4648.8999999999996</c:v>
                </c:pt>
                <c:pt idx="3630">
                  <c:v>4637.3</c:v>
                </c:pt>
                <c:pt idx="3631">
                  <c:v>4618.2</c:v>
                </c:pt>
                <c:pt idx="3632">
                  <c:v>4611</c:v>
                </c:pt>
                <c:pt idx="3633">
                  <c:v>4632.2</c:v>
                </c:pt>
                <c:pt idx="3634">
                  <c:v>4613.3999999999996</c:v>
                </c:pt>
                <c:pt idx="3635">
                  <c:v>4625.3</c:v>
                </c:pt>
                <c:pt idx="3636">
                  <c:v>4615.5</c:v>
                </c:pt>
                <c:pt idx="3637">
                  <c:v>4597.8999999999996</c:v>
                </c:pt>
                <c:pt idx="3638">
                  <c:v>4590.8999999999996</c:v>
                </c:pt>
                <c:pt idx="3639">
                  <c:v>4592.3999999999996</c:v>
                </c:pt>
                <c:pt idx="3640">
                  <c:v>4606.3</c:v>
                </c:pt>
                <c:pt idx="3641">
                  <c:v>4591.3</c:v>
                </c:pt>
                <c:pt idx="3642">
                  <c:v>4599.6000000000004</c:v>
                </c:pt>
                <c:pt idx="3643">
                  <c:v>4570.6000000000004</c:v>
                </c:pt>
                <c:pt idx="3644">
                  <c:v>4557.8</c:v>
                </c:pt>
                <c:pt idx="3645">
                  <c:v>4566.7</c:v>
                </c:pt>
                <c:pt idx="3646">
                  <c:v>4559.3</c:v>
                </c:pt>
                <c:pt idx="3647">
                  <c:v>4581.8</c:v>
                </c:pt>
                <c:pt idx="3648">
                  <c:v>4560.3</c:v>
                </c:pt>
                <c:pt idx="3649">
                  <c:v>4527.8</c:v>
                </c:pt>
                <c:pt idx="3650">
                  <c:v>4544.1000000000004</c:v>
                </c:pt>
                <c:pt idx="3651">
                  <c:v>4534.7</c:v>
                </c:pt>
                <c:pt idx="3652">
                  <c:v>4539.6000000000004</c:v>
                </c:pt>
                <c:pt idx="3653">
                  <c:v>4522.3999999999996</c:v>
                </c:pt>
                <c:pt idx="3654">
                  <c:v>4524.8999999999996</c:v>
                </c:pt>
                <c:pt idx="3655">
                  <c:v>4555.2</c:v>
                </c:pt>
                <c:pt idx="3656">
                  <c:v>4527.3999999999996</c:v>
                </c:pt>
                <c:pt idx="3657">
                  <c:v>4523.3999999999996</c:v>
                </c:pt>
                <c:pt idx="3658">
                  <c:v>4519.2</c:v>
                </c:pt>
                <c:pt idx="3659">
                  <c:v>4531.7</c:v>
                </c:pt>
                <c:pt idx="3660">
                  <c:v>4530.8</c:v>
                </c:pt>
                <c:pt idx="3661">
                  <c:v>4531.8</c:v>
                </c:pt>
                <c:pt idx="3662">
                  <c:v>4548.8</c:v>
                </c:pt>
                <c:pt idx="3663">
                  <c:v>4543.1000000000004</c:v>
                </c:pt>
                <c:pt idx="3664">
                  <c:v>4524.2</c:v>
                </c:pt>
                <c:pt idx="3665">
                  <c:v>4535.8</c:v>
                </c:pt>
                <c:pt idx="3666">
                  <c:v>4556.3</c:v>
                </c:pt>
                <c:pt idx="3667">
                  <c:v>4551.3</c:v>
                </c:pt>
                <c:pt idx="3668">
                  <c:v>4521.3</c:v>
                </c:pt>
                <c:pt idx="3669">
                  <c:v>4556.8999999999996</c:v>
                </c:pt>
                <c:pt idx="3670">
                  <c:v>4551.3999999999996</c:v>
                </c:pt>
                <c:pt idx="3671">
                  <c:v>4549.3</c:v>
                </c:pt>
                <c:pt idx="3672">
                  <c:v>4554.3999999999996</c:v>
                </c:pt>
                <c:pt idx="3673">
                  <c:v>4552.2</c:v>
                </c:pt>
                <c:pt idx="3674">
                  <c:v>4578</c:v>
                </c:pt>
                <c:pt idx="3675">
                  <c:v>4554.7</c:v>
                </c:pt>
                <c:pt idx="3676">
                  <c:v>4553.7</c:v>
                </c:pt>
                <c:pt idx="3677">
                  <c:v>4554.8</c:v>
                </c:pt>
                <c:pt idx="3678">
                  <c:v>4547.1000000000004</c:v>
                </c:pt>
                <c:pt idx="3679">
                  <c:v>4541.3</c:v>
                </c:pt>
                <c:pt idx="3680">
                  <c:v>4556.2</c:v>
                </c:pt>
                <c:pt idx="3681">
                  <c:v>4557.3</c:v>
                </c:pt>
                <c:pt idx="3682">
                  <c:v>4537.7</c:v>
                </c:pt>
                <c:pt idx="3683">
                  <c:v>4542.2</c:v>
                </c:pt>
                <c:pt idx="3684">
                  <c:v>4548</c:v>
                </c:pt>
                <c:pt idx="3685">
                  <c:v>4559.8999999999996</c:v>
                </c:pt>
                <c:pt idx="3686">
                  <c:v>4540.1000000000004</c:v>
                </c:pt>
                <c:pt idx="3687">
                  <c:v>4536.3999999999996</c:v>
                </c:pt>
                <c:pt idx="3688">
                  <c:v>4519.5</c:v>
                </c:pt>
                <c:pt idx="3689">
                  <c:v>4551.8</c:v>
                </c:pt>
                <c:pt idx="3690">
                  <c:v>4544.3999999999996</c:v>
                </c:pt>
                <c:pt idx="3691">
                  <c:v>4537.6000000000004</c:v>
                </c:pt>
                <c:pt idx="3692">
                  <c:v>4562.5</c:v>
                </c:pt>
                <c:pt idx="3693">
                  <c:v>4570.2</c:v>
                </c:pt>
                <c:pt idx="3694">
                  <c:v>4578.5</c:v>
                </c:pt>
                <c:pt idx="3695">
                  <c:v>4596.6000000000004</c:v>
                </c:pt>
                <c:pt idx="3696">
                  <c:v>4597.5</c:v>
                </c:pt>
                <c:pt idx="3697">
                  <c:v>4610.3</c:v>
                </c:pt>
                <c:pt idx="3698">
                  <c:v>4604.5</c:v>
                </c:pt>
                <c:pt idx="3699">
                  <c:v>4634.3</c:v>
                </c:pt>
                <c:pt idx="3700">
                  <c:v>4623.8999999999996</c:v>
                </c:pt>
                <c:pt idx="3701">
                  <c:v>4605.1000000000004</c:v>
                </c:pt>
                <c:pt idx="3702">
                  <c:v>4638.6000000000004</c:v>
                </c:pt>
                <c:pt idx="3703">
                  <c:v>4620.8</c:v>
                </c:pt>
                <c:pt idx="3704">
                  <c:v>4617</c:v>
                </c:pt>
                <c:pt idx="3705">
                  <c:v>4642.2</c:v>
                </c:pt>
                <c:pt idx="3706">
                  <c:v>4627.5</c:v>
                </c:pt>
                <c:pt idx="3707">
                  <c:v>4621.7</c:v>
                </c:pt>
                <c:pt idx="3708">
                  <c:v>4611.5</c:v>
                </c:pt>
                <c:pt idx="3709">
                  <c:v>4605</c:v>
                </c:pt>
                <c:pt idx="3710">
                  <c:v>4620.8999999999996</c:v>
                </c:pt>
                <c:pt idx="3711">
                  <c:v>4606.3999999999996</c:v>
                </c:pt>
                <c:pt idx="3712">
                  <c:v>4600.2</c:v>
                </c:pt>
                <c:pt idx="3713">
                  <c:v>4568.1000000000004</c:v>
                </c:pt>
                <c:pt idx="3714">
                  <c:v>4586.3999999999996</c:v>
                </c:pt>
                <c:pt idx="3715">
                  <c:v>4601.3999999999996</c:v>
                </c:pt>
                <c:pt idx="3716">
                  <c:v>4590</c:v>
                </c:pt>
                <c:pt idx="3717">
                  <c:v>4577</c:v>
                </c:pt>
                <c:pt idx="3718">
                  <c:v>4592.3999999999996</c:v>
                </c:pt>
                <c:pt idx="3719">
                  <c:v>4584.8</c:v>
                </c:pt>
                <c:pt idx="3720">
                  <c:v>4606.8</c:v>
                </c:pt>
                <c:pt idx="3721">
                  <c:v>4604.8999999999996</c:v>
                </c:pt>
                <c:pt idx="3722">
                  <c:v>4603.3</c:v>
                </c:pt>
                <c:pt idx="3723">
                  <c:v>4595</c:v>
                </c:pt>
                <c:pt idx="3724">
                  <c:v>4604.2</c:v>
                </c:pt>
                <c:pt idx="3725">
                  <c:v>4598.8</c:v>
                </c:pt>
                <c:pt idx="3726">
                  <c:v>4592.8</c:v>
                </c:pt>
                <c:pt idx="3727">
                  <c:v>4564.2</c:v>
                </c:pt>
                <c:pt idx="3728">
                  <c:v>4586.8999999999996</c:v>
                </c:pt>
                <c:pt idx="3729">
                  <c:v>4559.8</c:v>
                </c:pt>
                <c:pt idx="3730">
                  <c:v>4546.1000000000004</c:v>
                </c:pt>
                <c:pt idx="3731">
                  <c:v>4545.8999999999996</c:v>
                </c:pt>
                <c:pt idx="3732">
                  <c:v>4560.3</c:v>
                </c:pt>
                <c:pt idx="3733">
                  <c:v>4538</c:v>
                </c:pt>
                <c:pt idx="3734">
                  <c:v>4560.5</c:v>
                </c:pt>
                <c:pt idx="3735">
                  <c:v>4569</c:v>
                </c:pt>
                <c:pt idx="3736">
                  <c:v>4582.8</c:v>
                </c:pt>
                <c:pt idx="3737">
                  <c:v>4593</c:v>
                </c:pt>
                <c:pt idx="3738">
                  <c:v>4593.1000000000004</c:v>
                </c:pt>
                <c:pt idx="3739">
                  <c:v>4582</c:v>
                </c:pt>
                <c:pt idx="3740">
                  <c:v>4578</c:v>
                </c:pt>
                <c:pt idx="3741">
                  <c:v>4596.8999999999996</c:v>
                </c:pt>
                <c:pt idx="3742">
                  <c:v>4599.7</c:v>
                </c:pt>
                <c:pt idx="3743">
                  <c:v>4594.2</c:v>
                </c:pt>
                <c:pt idx="3744">
                  <c:v>4592.3</c:v>
                </c:pt>
                <c:pt idx="3745">
                  <c:v>4574.3999999999996</c:v>
                </c:pt>
                <c:pt idx="3746">
                  <c:v>4602.8999999999996</c:v>
                </c:pt>
                <c:pt idx="3747">
                  <c:v>4592.2</c:v>
                </c:pt>
                <c:pt idx="3748">
                  <c:v>4593.7</c:v>
                </c:pt>
                <c:pt idx="3749">
                  <c:v>4599.5</c:v>
                </c:pt>
                <c:pt idx="3750">
                  <c:v>4602.8999999999996</c:v>
                </c:pt>
                <c:pt idx="3751">
                  <c:v>4587.1000000000004</c:v>
                </c:pt>
                <c:pt idx="3752">
                  <c:v>4600.8999999999996</c:v>
                </c:pt>
                <c:pt idx="3753">
                  <c:v>4592</c:v>
                </c:pt>
                <c:pt idx="3754">
                  <c:v>4590.1000000000004</c:v>
                </c:pt>
                <c:pt idx="3755">
                  <c:v>4585.8999999999996</c:v>
                </c:pt>
                <c:pt idx="3756">
                  <c:v>4594</c:v>
                </c:pt>
                <c:pt idx="3757">
                  <c:v>4587.1000000000004</c:v>
                </c:pt>
                <c:pt idx="3758">
                  <c:v>4595</c:v>
                </c:pt>
                <c:pt idx="3759">
                  <c:v>4605.3999999999996</c:v>
                </c:pt>
                <c:pt idx="3760">
                  <c:v>4594.7</c:v>
                </c:pt>
                <c:pt idx="3761">
                  <c:v>4567.2</c:v>
                </c:pt>
                <c:pt idx="3762">
                  <c:v>4563.3999999999996</c:v>
                </c:pt>
                <c:pt idx="3763">
                  <c:v>4587.3999999999996</c:v>
                </c:pt>
                <c:pt idx="3764">
                  <c:v>4589.2</c:v>
                </c:pt>
                <c:pt idx="3765">
                  <c:v>4578.7</c:v>
                </c:pt>
                <c:pt idx="3766">
                  <c:v>4560.3999999999996</c:v>
                </c:pt>
                <c:pt idx="3767">
                  <c:v>4559.2</c:v>
                </c:pt>
                <c:pt idx="3768">
                  <c:v>4564.3999999999996</c:v>
                </c:pt>
                <c:pt idx="3769">
                  <c:v>4555.1000000000004</c:v>
                </c:pt>
                <c:pt idx="3770">
                  <c:v>4568.5</c:v>
                </c:pt>
                <c:pt idx="3771">
                  <c:v>4575.2</c:v>
                </c:pt>
                <c:pt idx="3772">
                  <c:v>4572.3999999999996</c:v>
                </c:pt>
                <c:pt idx="3773">
                  <c:v>4570.8</c:v>
                </c:pt>
                <c:pt idx="3774">
                  <c:v>4580.1000000000004</c:v>
                </c:pt>
                <c:pt idx="3775">
                  <c:v>4568.3</c:v>
                </c:pt>
                <c:pt idx="3776">
                  <c:v>4572.5</c:v>
                </c:pt>
                <c:pt idx="3777">
                  <c:v>4574.1000000000004</c:v>
                </c:pt>
                <c:pt idx="3778">
                  <c:v>4571.7</c:v>
                </c:pt>
                <c:pt idx="3779">
                  <c:v>4580.1000000000004</c:v>
                </c:pt>
                <c:pt idx="3780">
                  <c:v>4587.6000000000004</c:v>
                </c:pt>
                <c:pt idx="3781">
                  <c:v>4586.5</c:v>
                </c:pt>
                <c:pt idx="3782">
                  <c:v>4583.8999999999996</c:v>
                </c:pt>
                <c:pt idx="3783">
                  <c:v>4571.2</c:v>
                </c:pt>
                <c:pt idx="3784">
                  <c:v>4587.1000000000004</c:v>
                </c:pt>
                <c:pt idx="3785">
                  <c:v>4580.6000000000004</c:v>
                </c:pt>
                <c:pt idx="3786">
                  <c:v>4594.1000000000004</c:v>
                </c:pt>
                <c:pt idx="3787">
                  <c:v>4595</c:v>
                </c:pt>
                <c:pt idx="3788">
                  <c:v>4602.3999999999996</c:v>
                </c:pt>
                <c:pt idx="3789">
                  <c:v>4605.6000000000004</c:v>
                </c:pt>
                <c:pt idx="3790">
                  <c:v>4604.8</c:v>
                </c:pt>
                <c:pt idx="3791">
                  <c:v>4604.3999999999996</c:v>
                </c:pt>
                <c:pt idx="3792">
                  <c:v>4612.2</c:v>
                </c:pt>
                <c:pt idx="3793">
                  <c:v>4603.1000000000004</c:v>
                </c:pt>
                <c:pt idx="3794">
                  <c:v>4594</c:v>
                </c:pt>
                <c:pt idx="3795">
                  <c:v>4593.3999999999996</c:v>
                </c:pt>
                <c:pt idx="3796">
                  <c:v>4593.3999999999996</c:v>
                </c:pt>
                <c:pt idx="3797">
                  <c:v>4595.6000000000004</c:v>
                </c:pt>
                <c:pt idx="3798">
                  <c:v>4606.2</c:v>
                </c:pt>
                <c:pt idx="3799">
                  <c:v>4606.1000000000004</c:v>
                </c:pt>
                <c:pt idx="3800">
                  <c:v>4612.3</c:v>
                </c:pt>
                <c:pt idx="3801">
                  <c:v>4619.2</c:v>
                </c:pt>
                <c:pt idx="3802">
                  <c:v>4619.6000000000004</c:v>
                </c:pt>
                <c:pt idx="3803">
                  <c:v>4635.8999999999996</c:v>
                </c:pt>
                <c:pt idx="3804">
                  <c:v>4629</c:v>
                </c:pt>
                <c:pt idx="3805">
                  <c:v>4633.2</c:v>
                </c:pt>
                <c:pt idx="3806">
                  <c:v>4628.1000000000004</c:v>
                </c:pt>
                <c:pt idx="3807">
                  <c:v>4606.2</c:v>
                </c:pt>
                <c:pt idx="3808">
                  <c:v>4617.8</c:v>
                </c:pt>
                <c:pt idx="3809">
                  <c:v>4632.8999999999996</c:v>
                </c:pt>
                <c:pt idx="3810">
                  <c:v>4626.5</c:v>
                </c:pt>
                <c:pt idx="3811">
                  <c:v>4615.3999999999996</c:v>
                </c:pt>
                <c:pt idx="3812">
                  <c:v>4609.1000000000004</c:v>
                </c:pt>
                <c:pt idx="3813">
                  <c:v>4619.3</c:v>
                </c:pt>
                <c:pt idx="3814">
                  <c:v>4625.5</c:v>
                </c:pt>
                <c:pt idx="3815">
                  <c:v>4637.5</c:v>
                </c:pt>
                <c:pt idx="3816">
                  <c:v>4631.8</c:v>
                </c:pt>
                <c:pt idx="3817">
                  <c:v>4645.8999999999996</c:v>
                </c:pt>
                <c:pt idx="3818">
                  <c:v>4645.7</c:v>
                </c:pt>
                <c:pt idx="3819">
                  <c:v>4660.6000000000004</c:v>
                </c:pt>
                <c:pt idx="3820">
                  <c:v>4625.5</c:v>
                </c:pt>
                <c:pt idx="3821">
                  <c:v>4630.7</c:v>
                </c:pt>
                <c:pt idx="3822">
                  <c:v>4630.3</c:v>
                </c:pt>
                <c:pt idx="3823">
                  <c:v>4629.2</c:v>
                </c:pt>
                <c:pt idx="3824">
                  <c:v>4604.3</c:v>
                </c:pt>
                <c:pt idx="3825">
                  <c:v>4607.8999999999996</c:v>
                </c:pt>
                <c:pt idx="3826">
                  <c:v>4618.8999999999996</c:v>
                </c:pt>
                <c:pt idx="3827">
                  <c:v>4635.6000000000004</c:v>
                </c:pt>
                <c:pt idx="3828">
                  <c:v>4602.5</c:v>
                </c:pt>
                <c:pt idx="3829">
                  <c:v>4583.8999999999996</c:v>
                </c:pt>
                <c:pt idx="3830">
                  <c:v>4563.8999999999996</c:v>
                </c:pt>
                <c:pt idx="3831">
                  <c:v>4564.3</c:v>
                </c:pt>
                <c:pt idx="3832">
                  <c:v>4538.3</c:v>
                </c:pt>
                <c:pt idx="3833">
                  <c:v>4538.8999999999996</c:v>
                </c:pt>
                <c:pt idx="3834">
                  <c:v>4511.6000000000004</c:v>
                </c:pt>
                <c:pt idx="3835">
                  <c:v>4535.7</c:v>
                </c:pt>
                <c:pt idx="3836">
                  <c:v>4549</c:v>
                </c:pt>
                <c:pt idx="3837">
                  <c:v>4522.3</c:v>
                </c:pt>
                <c:pt idx="3838">
                  <c:v>4533.1000000000004</c:v>
                </c:pt>
                <c:pt idx="3839">
                  <c:v>4521.3999999999996</c:v>
                </c:pt>
                <c:pt idx="3840">
                  <c:v>4510.3</c:v>
                </c:pt>
                <c:pt idx="3841">
                  <c:v>4518.3999999999996</c:v>
                </c:pt>
                <c:pt idx="3842">
                  <c:v>4508.5</c:v>
                </c:pt>
                <c:pt idx="3843">
                  <c:v>4508.5</c:v>
                </c:pt>
                <c:pt idx="3844">
                  <c:v>4529.6000000000004</c:v>
                </c:pt>
                <c:pt idx="3845">
                  <c:v>4515.2</c:v>
                </c:pt>
                <c:pt idx="3846">
                  <c:v>4519.5</c:v>
                </c:pt>
                <c:pt idx="3847">
                  <c:v>4524.5</c:v>
                </c:pt>
                <c:pt idx="3848">
                  <c:v>4507.6000000000004</c:v>
                </c:pt>
                <c:pt idx="3849">
                  <c:v>4513.8999999999996</c:v>
                </c:pt>
                <c:pt idx="3850">
                  <c:v>4505.3999999999996</c:v>
                </c:pt>
                <c:pt idx="3851">
                  <c:v>4483.5</c:v>
                </c:pt>
                <c:pt idx="3852">
                  <c:v>4491.3</c:v>
                </c:pt>
                <c:pt idx="3853">
                  <c:v>4502.8999999999996</c:v>
                </c:pt>
                <c:pt idx="3854">
                  <c:v>4488.5</c:v>
                </c:pt>
                <c:pt idx="3855">
                  <c:v>4498.3</c:v>
                </c:pt>
                <c:pt idx="3856">
                  <c:v>4525</c:v>
                </c:pt>
                <c:pt idx="3857">
                  <c:v>4491.7</c:v>
                </c:pt>
                <c:pt idx="3858">
                  <c:v>4491.6000000000004</c:v>
                </c:pt>
                <c:pt idx="3859">
                  <c:v>4487.7</c:v>
                </c:pt>
                <c:pt idx="3860">
                  <c:v>4489.3999999999996</c:v>
                </c:pt>
                <c:pt idx="3861">
                  <c:v>4478.8</c:v>
                </c:pt>
                <c:pt idx="3862">
                  <c:v>4484.6000000000004</c:v>
                </c:pt>
                <c:pt idx="3863">
                  <c:v>4490.6000000000004</c:v>
                </c:pt>
                <c:pt idx="3864">
                  <c:v>4473.5</c:v>
                </c:pt>
                <c:pt idx="3865">
                  <c:v>4454.3</c:v>
                </c:pt>
                <c:pt idx="3866">
                  <c:v>4462.5</c:v>
                </c:pt>
                <c:pt idx="3867">
                  <c:v>4449.5</c:v>
                </c:pt>
                <c:pt idx="3868">
                  <c:v>4445.2</c:v>
                </c:pt>
                <c:pt idx="3869">
                  <c:v>4428.3999999999996</c:v>
                </c:pt>
                <c:pt idx="3870">
                  <c:v>4448.8</c:v>
                </c:pt>
                <c:pt idx="3871">
                  <c:v>4437.2</c:v>
                </c:pt>
                <c:pt idx="3872">
                  <c:v>4425</c:v>
                </c:pt>
                <c:pt idx="3873">
                  <c:v>4406.3999999999996</c:v>
                </c:pt>
                <c:pt idx="3874">
                  <c:v>4410.3</c:v>
                </c:pt>
                <c:pt idx="3875">
                  <c:v>4415.3999999999996</c:v>
                </c:pt>
                <c:pt idx="3876">
                  <c:v>4431.8</c:v>
                </c:pt>
                <c:pt idx="3877">
                  <c:v>4430.5</c:v>
                </c:pt>
                <c:pt idx="3878">
                  <c:v>4418.5</c:v>
                </c:pt>
                <c:pt idx="3879">
                  <c:v>4420.5</c:v>
                </c:pt>
                <c:pt idx="3880">
                  <c:v>4416</c:v>
                </c:pt>
                <c:pt idx="3881">
                  <c:v>4407.2</c:v>
                </c:pt>
                <c:pt idx="3882">
                  <c:v>4416.6000000000004</c:v>
                </c:pt>
                <c:pt idx="3883">
                  <c:v>4406.5</c:v>
                </c:pt>
                <c:pt idx="3884">
                  <c:v>4402.1000000000004</c:v>
                </c:pt>
                <c:pt idx="3885">
                  <c:v>4400.8999999999996</c:v>
                </c:pt>
                <c:pt idx="3886">
                  <c:v>4410.3</c:v>
                </c:pt>
                <c:pt idx="3887">
                  <c:v>4409.3</c:v>
                </c:pt>
                <c:pt idx="3888">
                  <c:v>4390.5</c:v>
                </c:pt>
                <c:pt idx="3889">
                  <c:v>4404.5</c:v>
                </c:pt>
                <c:pt idx="3890">
                  <c:v>4400</c:v>
                </c:pt>
                <c:pt idx="3891">
                  <c:v>4395.2</c:v>
                </c:pt>
                <c:pt idx="3892">
                  <c:v>4405.7</c:v>
                </c:pt>
                <c:pt idx="3893">
                  <c:v>4398.8999999999996</c:v>
                </c:pt>
                <c:pt idx="3894">
                  <c:v>4410.3</c:v>
                </c:pt>
                <c:pt idx="3895">
                  <c:v>4416.3</c:v>
                </c:pt>
                <c:pt idx="3896">
                  <c:v>4417.3999999999996</c:v>
                </c:pt>
                <c:pt idx="3897">
                  <c:v>4415.3</c:v>
                </c:pt>
                <c:pt idx="3898">
                  <c:v>4423.2</c:v>
                </c:pt>
                <c:pt idx="3899">
                  <c:v>4409.2</c:v>
                </c:pt>
                <c:pt idx="3900">
                  <c:v>4408.3999999999996</c:v>
                </c:pt>
                <c:pt idx="3901">
                  <c:v>4393.7</c:v>
                </c:pt>
                <c:pt idx="3902">
                  <c:v>4389.2</c:v>
                </c:pt>
                <c:pt idx="3903">
                  <c:v>4384.2</c:v>
                </c:pt>
                <c:pt idx="3904">
                  <c:v>4385.1000000000004</c:v>
                </c:pt>
                <c:pt idx="3905">
                  <c:v>4374.3999999999996</c:v>
                </c:pt>
                <c:pt idx="3906">
                  <c:v>4369.2</c:v>
                </c:pt>
                <c:pt idx="3907">
                  <c:v>4372</c:v>
                </c:pt>
                <c:pt idx="3908">
                  <c:v>4387.3</c:v>
                </c:pt>
                <c:pt idx="3909">
                  <c:v>4368.3999999999996</c:v>
                </c:pt>
                <c:pt idx="3910">
                  <c:v>4371.8999999999996</c:v>
                </c:pt>
                <c:pt idx="3911">
                  <c:v>4351.7</c:v>
                </c:pt>
                <c:pt idx="3912">
                  <c:v>4369.1000000000004</c:v>
                </c:pt>
                <c:pt idx="3913">
                  <c:v>4367.5</c:v>
                </c:pt>
                <c:pt idx="3914">
                  <c:v>4347.3999999999996</c:v>
                </c:pt>
                <c:pt idx="3915">
                  <c:v>4339.2</c:v>
                </c:pt>
                <c:pt idx="3916">
                  <c:v>4348.2</c:v>
                </c:pt>
                <c:pt idx="3917">
                  <c:v>4341.8999999999996</c:v>
                </c:pt>
                <c:pt idx="3918">
                  <c:v>4316</c:v>
                </c:pt>
                <c:pt idx="3919">
                  <c:v>4294.1000000000004</c:v>
                </c:pt>
                <c:pt idx="3920">
                  <c:v>4303.8</c:v>
                </c:pt>
                <c:pt idx="3921">
                  <c:v>4298</c:v>
                </c:pt>
                <c:pt idx="3922">
                  <c:v>4293.2</c:v>
                </c:pt>
                <c:pt idx="3923">
                  <c:v>4291</c:v>
                </c:pt>
                <c:pt idx="3924">
                  <c:v>4314.3999999999996</c:v>
                </c:pt>
                <c:pt idx="3925">
                  <c:v>4311.7</c:v>
                </c:pt>
                <c:pt idx="3926">
                  <c:v>4326.3999999999996</c:v>
                </c:pt>
                <c:pt idx="3927">
                  <c:v>4318.2</c:v>
                </c:pt>
                <c:pt idx="3928">
                  <c:v>4322.1000000000004</c:v>
                </c:pt>
                <c:pt idx="3929">
                  <c:v>4323.2</c:v>
                </c:pt>
                <c:pt idx="3930">
                  <c:v>4310.2</c:v>
                </c:pt>
                <c:pt idx="3931">
                  <c:v>4321.2</c:v>
                </c:pt>
                <c:pt idx="3932">
                  <c:v>4311.8999999999996</c:v>
                </c:pt>
                <c:pt idx="3933">
                  <c:v>4313.2</c:v>
                </c:pt>
                <c:pt idx="3934">
                  <c:v>4306.8999999999996</c:v>
                </c:pt>
                <c:pt idx="3935">
                  <c:v>4320.6000000000004</c:v>
                </c:pt>
                <c:pt idx="3936">
                  <c:v>4310.6000000000004</c:v>
                </c:pt>
                <c:pt idx="3937">
                  <c:v>4304</c:v>
                </c:pt>
                <c:pt idx="3938">
                  <c:v>4309.3</c:v>
                </c:pt>
                <c:pt idx="3939">
                  <c:v>4318.3999999999996</c:v>
                </c:pt>
                <c:pt idx="3940">
                  <c:v>4321.7</c:v>
                </c:pt>
                <c:pt idx="3941">
                  <c:v>4332.8</c:v>
                </c:pt>
                <c:pt idx="3942">
                  <c:v>4319.3999999999996</c:v>
                </c:pt>
                <c:pt idx="3943">
                  <c:v>4325.2</c:v>
                </c:pt>
                <c:pt idx="3944">
                  <c:v>4315.3999999999996</c:v>
                </c:pt>
                <c:pt idx="3945">
                  <c:v>4322.3999999999996</c:v>
                </c:pt>
                <c:pt idx="3946">
                  <c:v>4320</c:v>
                </c:pt>
                <c:pt idx="3947">
                  <c:v>4327.2</c:v>
                </c:pt>
                <c:pt idx="3948">
                  <c:v>4330.1000000000004</c:v>
                </c:pt>
                <c:pt idx="3949">
                  <c:v>4329.3999999999996</c:v>
                </c:pt>
                <c:pt idx="3950">
                  <c:v>4317.8999999999996</c:v>
                </c:pt>
                <c:pt idx="3951">
                  <c:v>4332.3999999999996</c:v>
                </c:pt>
                <c:pt idx="3952">
                  <c:v>4318.5</c:v>
                </c:pt>
                <c:pt idx="3953">
                  <c:v>4307.3999999999996</c:v>
                </c:pt>
                <c:pt idx="3954">
                  <c:v>4277.3999999999996</c:v>
                </c:pt>
                <c:pt idx="3955">
                  <c:v>4272</c:v>
                </c:pt>
                <c:pt idx="3956">
                  <c:v>4278.2</c:v>
                </c:pt>
                <c:pt idx="3957">
                  <c:v>4282.8999999999996</c:v>
                </c:pt>
                <c:pt idx="3958">
                  <c:v>4266.3999999999996</c:v>
                </c:pt>
                <c:pt idx="3959">
                  <c:v>4268.8999999999996</c:v>
                </c:pt>
                <c:pt idx="3960">
                  <c:v>4289.7</c:v>
                </c:pt>
                <c:pt idx="3961">
                  <c:v>4285.2</c:v>
                </c:pt>
                <c:pt idx="3962">
                  <c:v>4277.8</c:v>
                </c:pt>
                <c:pt idx="3963">
                  <c:v>4255.8</c:v>
                </c:pt>
                <c:pt idx="3964">
                  <c:v>4255.3</c:v>
                </c:pt>
                <c:pt idx="3965">
                  <c:v>4254.5</c:v>
                </c:pt>
                <c:pt idx="3966">
                  <c:v>4263.5</c:v>
                </c:pt>
                <c:pt idx="3967">
                  <c:v>4254.3</c:v>
                </c:pt>
                <c:pt idx="3968">
                  <c:v>4254.3999999999996</c:v>
                </c:pt>
                <c:pt idx="3969">
                  <c:v>4262.3</c:v>
                </c:pt>
                <c:pt idx="3970">
                  <c:v>4259.3</c:v>
                </c:pt>
                <c:pt idx="3971">
                  <c:v>4260.8999999999996</c:v>
                </c:pt>
                <c:pt idx="3972">
                  <c:v>4247.8</c:v>
                </c:pt>
                <c:pt idx="3973">
                  <c:v>4252.7</c:v>
                </c:pt>
                <c:pt idx="3974">
                  <c:v>4255.3</c:v>
                </c:pt>
                <c:pt idx="3975">
                  <c:v>4248.6000000000004</c:v>
                </c:pt>
                <c:pt idx="3976">
                  <c:v>4255</c:v>
                </c:pt>
                <c:pt idx="3977">
                  <c:v>4263</c:v>
                </c:pt>
                <c:pt idx="3978">
                  <c:v>4258.3999999999996</c:v>
                </c:pt>
                <c:pt idx="3979">
                  <c:v>4246.8</c:v>
                </c:pt>
                <c:pt idx="3980">
                  <c:v>4278.6000000000004</c:v>
                </c:pt>
                <c:pt idx="3981">
                  <c:v>4267.8</c:v>
                </c:pt>
                <c:pt idx="3982">
                  <c:v>4258.3</c:v>
                </c:pt>
                <c:pt idx="3983">
                  <c:v>4260.8</c:v>
                </c:pt>
                <c:pt idx="3984">
                  <c:v>4245.1000000000004</c:v>
                </c:pt>
                <c:pt idx="3985">
                  <c:v>4271.8999999999996</c:v>
                </c:pt>
                <c:pt idx="3986">
                  <c:v>4261.3999999999996</c:v>
                </c:pt>
                <c:pt idx="3987">
                  <c:v>4272.6000000000004</c:v>
                </c:pt>
                <c:pt idx="3988">
                  <c:v>4265.3</c:v>
                </c:pt>
                <c:pt idx="3989">
                  <c:v>4270.8</c:v>
                </c:pt>
                <c:pt idx="3990">
                  <c:v>4264.5</c:v>
                </c:pt>
                <c:pt idx="3991">
                  <c:v>4252.2</c:v>
                </c:pt>
                <c:pt idx="3992">
                  <c:v>4253.8</c:v>
                </c:pt>
                <c:pt idx="3993">
                  <c:v>4243.1000000000004</c:v>
                </c:pt>
                <c:pt idx="3994">
                  <c:v>4258.3</c:v>
                </c:pt>
                <c:pt idx="3995">
                  <c:v>4249.2</c:v>
                </c:pt>
                <c:pt idx="3996">
                  <c:v>4275.3</c:v>
                </c:pt>
                <c:pt idx="3997">
                  <c:v>4268.8999999999996</c:v>
                </c:pt>
                <c:pt idx="3998">
                  <c:v>4267.1000000000004</c:v>
                </c:pt>
                <c:pt idx="3999">
                  <c:v>4260.3999999999996</c:v>
                </c:pt>
                <c:pt idx="4000">
                  <c:v>4257.8</c:v>
                </c:pt>
                <c:pt idx="4001">
                  <c:v>4257.5</c:v>
                </c:pt>
                <c:pt idx="4002">
                  <c:v>4262.5</c:v>
                </c:pt>
                <c:pt idx="4003">
                  <c:v>4255.3999999999996</c:v>
                </c:pt>
                <c:pt idx="4004">
                  <c:v>4260.7</c:v>
                </c:pt>
                <c:pt idx="4005">
                  <c:v>4248.3</c:v>
                </c:pt>
                <c:pt idx="4006">
                  <c:v>4266.8999999999996</c:v>
                </c:pt>
                <c:pt idx="4007">
                  <c:v>4266.3</c:v>
                </c:pt>
                <c:pt idx="4008">
                  <c:v>4261.3999999999996</c:v>
                </c:pt>
                <c:pt idx="4009">
                  <c:v>4248.7</c:v>
                </c:pt>
                <c:pt idx="4010">
                  <c:v>4253.2</c:v>
                </c:pt>
                <c:pt idx="4011">
                  <c:v>4269</c:v>
                </c:pt>
                <c:pt idx="4012">
                  <c:v>4267.3999999999996</c:v>
                </c:pt>
                <c:pt idx="4013">
                  <c:v>4261.2</c:v>
                </c:pt>
                <c:pt idx="4014">
                  <c:v>4271.8999999999996</c:v>
                </c:pt>
                <c:pt idx="4015">
                  <c:v>4271.8999999999996</c:v>
                </c:pt>
                <c:pt idx="4016">
                  <c:v>4271.8</c:v>
                </c:pt>
                <c:pt idx="4017">
                  <c:v>4270.1000000000004</c:v>
                </c:pt>
                <c:pt idx="4018">
                  <c:v>4280.2</c:v>
                </c:pt>
                <c:pt idx="4019">
                  <c:v>4283</c:v>
                </c:pt>
                <c:pt idx="4020">
                  <c:v>4276.2</c:v>
                </c:pt>
                <c:pt idx="4021">
                  <c:v>4273.2</c:v>
                </c:pt>
                <c:pt idx="4022">
                  <c:v>4271.6000000000004</c:v>
                </c:pt>
                <c:pt idx="4023">
                  <c:v>4277.3999999999996</c:v>
                </c:pt>
                <c:pt idx="4024">
                  <c:v>4268.8999999999996</c:v>
                </c:pt>
                <c:pt idx="4025">
                  <c:v>4273</c:v>
                </c:pt>
                <c:pt idx="4026">
                  <c:v>4266.6000000000004</c:v>
                </c:pt>
                <c:pt idx="4027">
                  <c:v>4285.8999999999996</c:v>
                </c:pt>
                <c:pt idx="4028">
                  <c:v>4270.7</c:v>
                </c:pt>
                <c:pt idx="4029">
                  <c:v>4284.5</c:v>
                </c:pt>
                <c:pt idx="4030">
                  <c:v>4281.7</c:v>
                </c:pt>
                <c:pt idx="4031">
                  <c:v>4280</c:v>
                </c:pt>
                <c:pt idx="4032">
                  <c:v>4285.3999999999996</c:v>
                </c:pt>
                <c:pt idx="4033">
                  <c:v>4289.6000000000004</c:v>
                </c:pt>
                <c:pt idx="4034">
                  <c:v>4286.3</c:v>
                </c:pt>
                <c:pt idx="4035">
                  <c:v>4281.6000000000004</c:v>
                </c:pt>
                <c:pt idx="4036">
                  <c:v>4274</c:v>
                </c:pt>
                <c:pt idx="4037">
                  <c:v>4283.5</c:v>
                </c:pt>
                <c:pt idx="4038">
                  <c:v>4281.8</c:v>
                </c:pt>
                <c:pt idx="4039">
                  <c:v>4278</c:v>
                </c:pt>
                <c:pt idx="4040">
                  <c:v>4280.3999999999996</c:v>
                </c:pt>
                <c:pt idx="4041">
                  <c:v>4271.3999999999996</c:v>
                </c:pt>
                <c:pt idx="4042">
                  <c:v>4277.8</c:v>
                </c:pt>
                <c:pt idx="4043">
                  <c:v>4266.5</c:v>
                </c:pt>
                <c:pt idx="4044">
                  <c:v>4263.8999999999996</c:v>
                </c:pt>
                <c:pt idx="4045">
                  <c:v>4271.1000000000004</c:v>
                </c:pt>
                <c:pt idx="4046">
                  <c:v>4267.3</c:v>
                </c:pt>
                <c:pt idx="4047">
                  <c:v>4287.7</c:v>
                </c:pt>
                <c:pt idx="4048">
                  <c:v>4277.3999999999996</c:v>
                </c:pt>
                <c:pt idx="4049">
                  <c:v>4280.2</c:v>
                </c:pt>
                <c:pt idx="4050">
                  <c:v>4291.8999999999996</c:v>
                </c:pt>
                <c:pt idx="4051">
                  <c:v>4272.8</c:v>
                </c:pt>
                <c:pt idx="4052">
                  <c:v>4268.8</c:v>
                </c:pt>
                <c:pt idx="4053">
                  <c:v>4288.6000000000004</c:v>
                </c:pt>
                <c:pt idx="4054">
                  <c:v>4274.8999999999996</c:v>
                </c:pt>
                <c:pt idx="4055">
                  <c:v>4278.6000000000004</c:v>
                </c:pt>
                <c:pt idx="4056">
                  <c:v>4279</c:v>
                </c:pt>
                <c:pt idx="4057">
                  <c:v>4278.8999999999996</c:v>
                </c:pt>
                <c:pt idx="4058">
                  <c:v>4297.7</c:v>
                </c:pt>
                <c:pt idx="4059">
                  <c:v>4284.6000000000004</c:v>
                </c:pt>
                <c:pt idx="4060">
                  <c:v>4286.3</c:v>
                </c:pt>
                <c:pt idx="4061">
                  <c:v>4297.1000000000004</c:v>
                </c:pt>
                <c:pt idx="4062">
                  <c:v>4289.2</c:v>
                </c:pt>
                <c:pt idx="4063">
                  <c:v>4308.3999999999996</c:v>
                </c:pt>
                <c:pt idx="4064">
                  <c:v>4276.7</c:v>
                </c:pt>
                <c:pt idx="4065">
                  <c:v>4291.5</c:v>
                </c:pt>
                <c:pt idx="4066">
                  <c:v>4291.5</c:v>
                </c:pt>
                <c:pt idx="4067">
                  <c:v>4287.2</c:v>
                </c:pt>
                <c:pt idx="4068">
                  <c:v>4279.1000000000004</c:v>
                </c:pt>
                <c:pt idx="4069">
                  <c:v>4299.3</c:v>
                </c:pt>
                <c:pt idx="4070">
                  <c:v>4274.2</c:v>
                </c:pt>
                <c:pt idx="4071">
                  <c:v>4309.3</c:v>
                </c:pt>
                <c:pt idx="4072">
                  <c:v>4298.7</c:v>
                </c:pt>
                <c:pt idx="4073">
                  <c:v>4291.2</c:v>
                </c:pt>
                <c:pt idx="4074">
                  <c:v>4291.8</c:v>
                </c:pt>
                <c:pt idx="4075">
                  <c:v>4288.3</c:v>
                </c:pt>
                <c:pt idx="4076">
                  <c:v>4297.6000000000004</c:v>
                </c:pt>
                <c:pt idx="4077">
                  <c:v>4289.2</c:v>
                </c:pt>
                <c:pt idx="4078">
                  <c:v>4311</c:v>
                </c:pt>
                <c:pt idx="4079">
                  <c:v>4298.3999999999996</c:v>
                </c:pt>
                <c:pt idx="4080">
                  <c:v>4304.7</c:v>
                </c:pt>
                <c:pt idx="4081">
                  <c:v>4301.8999999999996</c:v>
                </c:pt>
                <c:pt idx="4082">
                  <c:v>4301.3999999999996</c:v>
                </c:pt>
                <c:pt idx="4083">
                  <c:v>4303.2</c:v>
                </c:pt>
                <c:pt idx="4084">
                  <c:v>4310.8</c:v>
                </c:pt>
                <c:pt idx="4085">
                  <c:v>4298.6000000000004</c:v>
                </c:pt>
                <c:pt idx="4086">
                  <c:v>4287.8</c:v>
                </c:pt>
                <c:pt idx="4087">
                  <c:v>4320.3999999999996</c:v>
                </c:pt>
                <c:pt idx="4088">
                  <c:v>4319.3</c:v>
                </c:pt>
                <c:pt idx="4089">
                  <c:v>4300</c:v>
                </c:pt>
                <c:pt idx="4090">
                  <c:v>4316.8999999999996</c:v>
                </c:pt>
                <c:pt idx="4091">
                  <c:v>4314.8999999999996</c:v>
                </c:pt>
                <c:pt idx="4092">
                  <c:v>4320.1000000000004</c:v>
                </c:pt>
                <c:pt idx="4093">
                  <c:v>4319.2</c:v>
                </c:pt>
                <c:pt idx="4094">
                  <c:v>4310.3</c:v>
                </c:pt>
                <c:pt idx="4095">
                  <c:v>4297</c:v>
                </c:pt>
                <c:pt idx="4096">
                  <c:v>4320.7</c:v>
                </c:pt>
                <c:pt idx="4097">
                  <c:v>4314.6000000000004</c:v>
                </c:pt>
                <c:pt idx="4098">
                  <c:v>4305.5</c:v>
                </c:pt>
                <c:pt idx="4099">
                  <c:v>4320.2</c:v>
                </c:pt>
                <c:pt idx="4100">
                  <c:v>4319.8</c:v>
                </c:pt>
                <c:pt idx="4101">
                  <c:v>4305.1000000000004</c:v>
                </c:pt>
                <c:pt idx="4102">
                  <c:v>4297.7</c:v>
                </c:pt>
                <c:pt idx="4103">
                  <c:v>4304.6000000000004</c:v>
                </c:pt>
                <c:pt idx="4104">
                  <c:v>4294.5</c:v>
                </c:pt>
                <c:pt idx="4105">
                  <c:v>4302.3999999999996</c:v>
                </c:pt>
                <c:pt idx="4106">
                  <c:v>4305.7</c:v>
                </c:pt>
                <c:pt idx="4107">
                  <c:v>4326.8</c:v>
                </c:pt>
                <c:pt idx="4108">
                  <c:v>4302</c:v>
                </c:pt>
                <c:pt idx="4109">
                  <c:v>4300.6000000000004</c:v>
                </c:pt>
                <c:pt idx="4110">
                  <c:v>4311.3</c:v>
                </c:pt>
                <c:pt idx="4111">
                  <c:v>4303.3</c:v>
                </c:pt>
                <c:pt idx="4112">
                  <c:v>4321.8999999999996</c:v>
                </c:pt>
                <c:pt idx="4113">
                  <c:v>4314.8</c:v>
                </c:pt>
                <c:pt idx="4114">
                  <c:v>4301.8999999999996</c:v>
                </c:pt>
                <c:pt idx="4115">
                  <c:v>4301.8999999999996</c:v>
                </c:pt>
                <c:pt idx="4116">
                  <c:v>4321.2</c:v>
                </c:pt>
                <c:pt idx="4117">
                  <c:v>4326</c:v>
                </c:pt>
                <c:pt idx="4118">
                  <c:v>4310.3999999999996</c:v>
                </c:pt>
                <c:pt idx="4119">
                  <c:v>4306.1000000000004</c:v>
                </c:pt>
                <c:pt idx="4120">
                  <c:v>4309.7</c:v>
                </c:pt>
                <c:pt idx="4121">
                  <c:v>4319.3999999999996</c:v>
                </c:pt>
                <c:pt idx="4122">
                  <c:v>4298.3</c:v>
                </c:pt>
                <c:pt idx="4123">
                  <c:v>4313.3999999999996</c:v>
                </c:pt>
                <c:pt idx="4124">
                  <c:v>4310.8</c:v>
                </c:pt>
                <c:pt idx="4125">
                  <c:v>4303.3999999999996</c:v>
                </c:pt>
                <c:pt idx="4126">
                  <c:v>4325.3</c:v>
                </c:pt>
                <c:pt idx="4127">
                  <c:v>4308.8</c:v>
                </c:pt>
                <c:pt idx="4128">
                  <c:v>4332.7</c:v>
                </c:pt>
                <c:pt idx="4129">
                  <c:v>4307.3</c:v>
                </c:pt>
                <c:pt idx="4130">
                  <c:v>4327.3</c:v>
                </c:pt>
                <c:pt idx="4131">
                  <c:v>4318.1000000000004</c:v>
                </c:pt>
                <c:pt idx="4132">
                  <c:v>4326.1000000000004</c:v>
                </c:pt>
                <c:pt idx="4133">
                  <c:v>4329.3999999999996</c:v>
                </c:pt>
                <c:pt idx="4134">
                  <c:v>4314.2</c:v>
                </c:pt>
                <c:pt idx="4135">
                  <c:v>4311.3</c:v>
                </c:pt>
                <c:pt idx="4136">
                  <c:v>4325.3999999999996</c:v>
                </c:pt>
                <c:pt idx="4137">
                  <c:v>4333.3999999999996</c:v>
                </c:pt>
                <c:pt idx="4138">
                  <c:v>4335</c:v>
                </c:pt>
                <c:pt idx="4139">
                  <c:v>4314.3</c:v>
                </c:pt>
                <c:pt idx="4140">
                  <c:v>4318.8999999999996</c:v>
                </c:pt>
                <c:pt idx="4141">
                  <c:v>4320.8</c:v>
                </c:pt>
                <c:pt idx="4142">
                  <c:v>4292.3</c:v>
                </c:pt>
                <c:pt idx="4143">
                  <c:v>4314</c:v>
                </c:pt>
                <c:pt idx="4144">
                  <c:v>4293.3999999999996</c:v>
                </c:pt>
                <c:pt idx="4145">
                  <c:v>4266.7</c:v>
                </c:pt>
                <c:pt idx="4146">
                  <c:v>4262</c:v>
                </c:pt>
                <c:pt idx="4147">
                  <c:v>4247.6000000000004</c:v>
                </c:pt>
                <c:pt idx="4148">
                  <c:v>4244</c:v>
                </c:pt>
                <c:pt idx="4149">
                  <c:v>4243.7</c:v>
                </c:pt>
                <c:pt idx="4150">
                  <c:v>4250.3999999999996</c:v>
                </c:pt>
                <c:pt idx="4151">
                  <c:v>4248.7</c:v>
                </c:pt>
                <c:pt idx="4152">
                  <c:v>4230.6000000000004</c:v>
                </c:pt>
                <c:pt idx="4153">
                  <c:v>4214.1000000000004</c:v>
                </c:pt>
                <c:pt idx="4154">
                  <c:v>4219.8</c:v>
                </c:pt>
                <c:pt idx="4155">
                  <c:v>4224.3</c:v>
                </c:pt>
                <c:pt idx="4156">
                  <c:v>4214</c:v>
                </c:pt>
                <c:pt idx="4157">
                  <c:v>4221.3999999999996</c:v>
                </c:pt>
                <c:pt idx="4158">
                  <c:v>4233</c:v>
                </c:pt>
                <c:pt idx="4159">
                  <c:v>4212.8</c:v>
                </c:pt>
                <c:pt idx="4160">
                  <c:v>4205.6000000000004</c:v>
                </c:pt>
                <c:pt idx="4161">
                  <c:v>4180</c:v>
                </c:pt>
                <c:pt idx="4162">
                  <c:v>4199.5</c:v>
                </c:pt>
                <c:pt idx="4163">
                  <c:v>4207</c:v>
                </c:pt>
                <c:pt idx="4164">
                  <c:v>4200.8999999999996</c:v>
                </c:pt>
                <c:pt idx="4165">
                  <c:v>4207.2</c:v>
                </c:pt>
                <c:pt idx="4166">
                  <c:v>4218.2</c:v>
                </c:pt>
                <c:pt idx="4167">
                  <c:v>4238.2</c:v>
                </c:pt>
                <c:pt idx="4168">
                  <c:v>4225.8</c:v>
                </c:pt>
                <c:pt idx="4169">
                  <c:v>4215.1000000000004</c:v>
                </c:pt>
                <c:pt idx="4170">
                  <c:v>4236.8999999999996</c:v>
                </c:pt>
                <c:pt idx="4171">
                  <c:v>4247.3999999999996</c:v>
                </c:pt>
                <c:pt idx="4172">
                  <c:v>4246</c:v>
                </c:pt>
                <c:pt idx="4173">
                  <c:v>4239.3</c:v>
                </c:pt>
                <c:pt idx="4174">
                  <c:v>4224.2</c:v>
                </c:pt>
                <c:pt idx="4175">
                  <c:v>4227</c:v>
                </c:pt>
                <c:pt idx="4176">
                  <c:v>4250</c:v>
                </c:pt>
                <c:pt idx="4177">
                  <c:v>4231.8999999999996</c:v>
                </c:pt>
                <c:pt idx="4178">
                  <c:v>4252.8999999999996</c:v>
                </c:pt>
                <c:pt idx="4179">
                  <c:v>4253.5</c:v>
                </c:pt>
                <c:pt idx="4180">
                  <c:v>4244.6000000000004</c:v>
                </c:pt>
                <c:pt idx="4181">
                  <c:v>4243.3999999999996</c:v>
                </c:pt>
                <c:pt idx="4182">
                  <c:v>4242.5</c:v>
                </c:pt>
                <c:pt idx="4183">
                  <c:v>4237.6000000000004</c:v>
                </c:pt>
                <c:pt idx="4184">
                  <c:v>4234</c:v>
                </c:pt>
                <c:pt idx="4185">
                  <c:v>4233.2</c:v>
                </c:pt>
                <c:pt idx="4186">
                  <c:v>4220.5</c:v>
                </c:pt>
                <c:pt idx="4187">
                  <c:v>4244.7</c:v>
                </c:pt>
                <c:pt idx="4188">
                  <c:v>4250.3</c:v>
                </c:pt>
                <c:pt idx="4189">
                  <c:v>4233</c:v>
                </c:pt>
                <c:pt idx="4190">
                  <c:v>4240.7</c:v>
                </c:pt>
                <c:pt idx="4191">
                  <c:v>4240.2</c:v>
                </c:pt>
                <c:pt idx="4192">
                  <c:v>4248.1000000000004</c:v>
                </c:pt>
                <c:pt idx="4193">
                  <c:v>4257.5</c:v>
                </c:pt>
                <c:pt idx="4194">
                  <c:v>4259.3</c:v>
                </c:pt>
                <c:pt idx="4195">
                  <c:v>4270.3</c:v>
                </c:pt>
                <c:pt idx="4196">
                  <c:v>4249.3999999999996</c:v>
                </c:pt>
                <c:pt idx="4197">
                  <c:v>4256.3</c:v>
                </c:pt>
                <c:pt idx="4198">
                  <c:v>4271.3999999999996</c:v>
                </c:pt>
                <c:pt idx="4199">
                  <c:v>4268.1000000000004</c:v>
                </c:pt>
                <c:pt idx="4200">
                  <c:v>4266.5</c:v>
                </c:pt>
                <c:pt idx="4201">
                  <c:v>4264.7</c:v>
                </c:pt>
                <c:pt idx="4202">
                  <c:v>4264.5</c:v>
                </c:pt>
                <c:pt idx="4203">
                  <c:v>4272.3999999999996</c:v>
                </c:pt>
                <c:pt idx="4204">
                  <c:v>4267.3999999999996</c:v>
                </c:pt>
                <c:pt idx="4205">
                  <c:v>4272.7</c:v>
                </c:pt>
                <c:pt idx="4206">
                  <c:v>4269.5</c:v>
                </c:pt>
                <c:pt idx="4207">
                  <c:v>4286.3999999999996</c:v>
                </c:pt>
                <c:pt idx="4208">
                  <c:v>4294.7</c:v>
                </c:pt>
                <c:pt idx="4209">
                  <c:v>4283.8</c:v>
                </c:pt>
                <c:pt idx="4210">
                  <c:v>4289.8</c:v>
                </c:pt>
                <c:pt idx="4211">
                  <c:v>4293</c:v>
                </c:pt>
                <c:pt idx="4212">
                  <c:v>4296.5</c:v>
                </c:pt>
                <c:pt idx="4213">
                  <c:v>4292.3</c:v>
                </c:pt>
                <c:pt idx="4214">
                  <c:v>4304.8999999999996</c:v>
                </c:pt>
                <c:pt idx="4215">
                  <c:v>4290.3</c:v>
                </c:pt>
                <c:pt idx="4216">
                  <c:v>4278.5</c:v>
                </c:pt>
                <c:pt idx="4217">
                  <c:v>4311.8999999999996</c:v>
                </c:pt>
                <c:pt idx="4218">
                  <c:v>4287.1000000000004</c:v>
                </c:pt>
                <c:pt idx="4219">
                  <c:v>4276.3</c:v>
                </c:pt>
                <c:pt idx="4220">
                  <c:v>4299.2</c:v>
                </c:pt>
                <c:pt idx="4221">
                  <c:v>4285</c:v>
                </c:pt>
                <c:pt idx="4222">
                  <c:v>4278.2</c:v>
                </c:pt>
                <c:pt idx="4223">
                  <c:v>4273.8999999999996</c:v>
                </c:pt>
                <c:pt idx="4224">
                  <c:v>4261.3</c:v>
                </c:pt>
                <c:pt idx="4225">
                  <c:v>4250.2</c:v>
                </c:pt>
                <c:pt idx="4226">
                  <c:v>4257.8999999999996</c:v>
                </c:pt>
                <c:pt idx="4227">
                  <c:v>4263.3</c:v>
                </c:pt>
                <c:pt idx="4228">
                  <c:v>4259</c:v>
                </c:pt>
                <c:pt idx="4229">
                  <c:v>4250.8</c:v>
                </c:pt>
                <c:pt idx="4230">
                  <c:v>4237.3999999999996</c:v>
                </c:pt>
                <c:pt idx="4231">
                  <c:v>4234.8</c:v>
                </c:pt>
                <c:pt idx="4232">
                  <c:v>4241.6000000000004</c:v>
                </c:pt>
                <c:pt idx="4233">
                  <c:v>4229.3</c:v>
                </c:pt>
                <c:pt idx="4234">
                  <c:v>4223.7</c:v>
                </c:pt>
                <c:pt idx="4235">
                  <c:v>4221.1000000000004</c:v>
                </c:pt>
                <c:pt idx="4236">
                  <c:v>4212.1000000000004</c:v>
                </c:pt>
                <c:pt idx="4237">
                  <c:v>4210.3999999999996</c:v>
                </c:pt>
                <c:pt idx="4238">
                  <c:v>4232.6000000000004</c:v>
                </c:pt>
                <c:pt idx="4239">
                  <c:v>4227.1000000000004</c:v>
                </c:pt>
                <c:pt idx="4240">
                  <c:v>4251.8999999999996</c:v>
                </c:pt>
                <c:pt idx="4241">
                  <c:v>4237.3999999999996</c:v>
                </c:pt>
                <c:pt idx="4242">
                  <c:v>4227.7</c:v>
                </c:pt>
                <c:pt idx="4243">
                  <c:v>4221.3</c:v>
                </c:pt>
                <c:pt idx="4244">
                  <c:v>4231.8999999999996</c:v>
                </c:pt>
                <c:pt idx="4245">
                  <c:v>4211.5</c:v>
                </c:pt>
                <c:pt idx="4246">
                  <c:v>4216.3999999999996</c:v>
                </c:pt>
                <c:pt idx="4247">
                  <c:v>4225.8</c:v>
                </c:pt>
                <c:pt idx="4248">
                  <c:v>4220</c:v>
                </c:pt>
                <c:pt idx="4249">
                  <c:v>4233.6000000000004</c:v>
                </c:pt>
                <c:pt idx="4250">
                  <c:v>4224.2</c:v>
                </c:pt>
                <c:pt idx="4251">
                  <c:v>4216.7</c:v>
                </c:pt>
                <c:pt idx="4252">
                  <c:v>4230.3999999999996</c:v>
                </c:pt>
                <c:pt idx="4253">
                  <c:v>4234.8999999999996</c:v>
                </c:pt>
                <c:pt idx="4254">
                  <c:v>4230.3999999999996</c:v>
                </c:pt>
                <c:pt idx="4255">
                  <c:v>4227.5</c:v>
                </c:pt>
                <c:pt idx="4256">
                  <c:v>4232.6000000000004</c:v>
                </c:pt>
                <c:pt idx="4257">
                  <c:v>4240.5</c:v>
                </c:pt>
                <c:pt idx="4258">
                  <c:v>4230.8999999999996</c:v>
                </c:pt>
                <c:pt idx="4259">
                  <c:v>4230.2</c:v>
                </c:pt>
                <c:pt idx="4260">
                  <c:v>4231.2</c:v>
                </c:pt>
                <c:pt idx="4261">
                  <c:v>4228.8</c:v>
                </c:pt>
                <c:pt idx="4262">
                  <c:v>4219.3</c:v>
                </c:pt>
                <c:pt idx="4263">
                  <c:v>4239.5</c:v>
                </c:pt>
                <c:pt idx="4264">
                  <c:v>4229.2</c:v>
                </c:pt>
                <c:pt idx="4265">
                  <c:v>4222.8</c:v>
                </c:pt>
                <c:pt idx="4266">
                  <c:v>4210.3</c:v>
                </c:pt>
                <c:pt idx="4267">
                  <c:v>4221.1000000000004</c:v>
                </c:pt>
                <c:pt idx="4268">
                  <c:v>4216.1000000000004</c:v>
                </c:pt>
                <c:pt idx="4269">
                  <c:v>4204.7</c:v>
                </c:pt>
                <c:pt idx="4270">
                  <c:v>4189.6000000000004</c:v>
                </c:pt>
                <c:pt idx="4271">
                  <c:v>4191.3999999999996</c:v>
                </c:pt>
                <c:pt idx="4272">
                  <c:v>4198.7</c:v>
                </c:pt>
                <c:pt idx="4273">
                  <c:v>4168.3999999999996</c:v>
                </c:pt>
                <c:pt idx="4274">
                  <c:v>4152</c:v>
                </c:pt>
                <c:pt idx="4275">
                  <c:v>4148.1000000000004</c:v>
                </c:pt>
                <c:pt idx="4276">
                  <c:v>4143.1000000000004</c:v>
                </c:pt>
                <c:pt idx="4277">
                  <c:v>4152</c:v>
                </c:pt>
                <c:pt idx="4278">
                  <c:v>4158.3</c:v>
                </c:pt>
                <c:pt idx="4279">
                  <c:v>4160.6000000000004</c:v>
                </c:pt>
                <c:pt idx="4280">
                  <c:v>4170.3</c:v>
                </c:pt>
                <c:pt idx="4281">
                  <c:v>4162.3999999999996</c:v>
                </c:pt>
                <c:pt idx="4282">
                  <c:v>4179.7</c:v>
                </c:pt>
                <c:pt idx="4283">
                  <c:v>4155.3</c:v>
                </c:pt>
                <c:pt idx="4284">
                  <c:v>4163.6000000000004</c:v>
                </c:pt>
                <c:pt idx="4285">
                  <c:v>4184.5</c:v>
                </c:pt>
                <c:pt idx="4286">
                  <c:v>4165.5</c:v>
                </c:pt>
                <c:pt idx="4287">
                  <c:v>4157.5</c:v>
                </c:pt>
                <c:pt idx="4288">
                  <c:v>4168</c:v>
                </c:pt>
                <c:pt idx="4289">
                  <c:v>4154.8</c:v>
                </c:pt>
                <c:pt idx="4290">
                  <c:v>4136.8</c:v>
                </c:pt>
                <c:pt idx="4291">
                  <c:v>4138.3999999999996</c:v>
                </c:pt>
                <c:pt idx="4292">
                  <c:v>4126.3</c:v>
                </c:pt>
                <c:pt idx="4293">
                  <c:v>4146.8999999999996</c:v>
                </c:pt>
                <c:pt idx="4294">
                  <c:v>4142.6000000000004</c:v>
                </c:pt>
                <c:pt idx="4295">
                  <c:v>4145.3999999999996</c:v>
                </c:pt>
                <c:pt idx="4296">
                  <c:v>4141.5</c:v>
                </c:pt>
                <c:pt idx="4297">
                  <c:v>4162.8</c:v>
                </c:pt>
                <c:pt idx="4298">
                  <c:v>4156</c:v>
                </c:pt>
                <c:pt idx="4299">
                  <c:v>4129.3999999999996</c:v>
                </c:pt>
                <c:pt idx="4300">
                  <c:v>4133.8</c:v>
                </c:pt>
                <c:pt idx="4301">
                  <c:v>4148.3</c:v>
                </c:pt>
                <c:pt idx="4302">
                  <c:v>4158.8</c:v>
                </c:pt>
                <c:pt idx="4303">
                  <c:v>4157.6000000000004</c:v>
                </c:pt>
                <c:pt idx="4304">
                  <c:v>4152.6000000000004</c:v>
                </c:pt>
                <c:pt idx="4305">
                  <c:v>4138.8999999999996</c:v>
                </c:pt>
                <c:pt idx="4306">
                  <c:v>4104.7</c:v>
                </c:pt>
                <c:pt idx="4307">
                  <c:v>4116.2</c:v>
                </c:pt>
                <c:pt idx="4308">
                  <c:v>4126.6000000000004</c:v>
                </c:pt>
                <c:pt idx="4309">
                  <c:v>4148.3</c:v>
                </c:pt>
                <c:pt idx="4310">
                  <c:v>4137</c:v>
                </c:pt>
                <c:pt idx="4311">
                  <c:v>4114.3999999999996</c:v>
                </c:pt>
                <c:pt idx="4312">
                  <c:v>4103.3</c:v>
                </c:pt>
                <c:pt idx="4313">
                  <c:v>4114.6000000000004</c:v>
                </c:pt>
                <c:pt idx="4314">
                  <c:v>4113</c:v>
                </c:pt>
                <c:pt idx="4315">
                  <c:v>4119.8999999999996</c:v>
                </c:pt>
                <c:pt idx="4316">
                  <c:v>4103.6000000000004</c:v>
                </c:pt>
                <c:pt idx="4317">
                  <c:v>4085.3</c:v>
                </c:pt>
                <c:pt idx="4318">
                  <c:v>4105.7</c:v>
                </c:pt>
                <c:pt idx="4319">
                  <c:v>4094.2</c:v>
                </c:pt>
                <c:pt idx="4320">
                  <c:v>4091.3</c:v>
                </c:pt>
                <c:pt idx="4321">
                  <c:v>4100.5</c:v>
                </c:pt>
                <c:pt idx="4322">
                  <c:v>4107.8999999999996</c:v>
                </c:pt>
                <c:pt idx="4323">
                  <c:v>4098.3</c:v>
                </c:pt>
                <c:pt idx="4324">
                  <c:v>4093.6</c:v>
                </c:pt>
                <c:pt idx="4325">
                  <c:v>4095.6</c:v>
                </c:pt>
                <c:pt idx="4326">
                  <c:v>4083.9</c:v>
                </c:pt>
                <c:pt idx="4327">
                  <c:v>4091.3</c:v>
                </c:pt>
                <c:pt idx="4328">
                  <c:v>4114.2</c:v>
                </c:pt>
                <c:pt idx="4329">
                  <c:v>4097.6000000000004</c:v>
                </c:pt>
                <c:pt idx="4330">
                  <c:v>4092.1</c:v>
                </c:pt>
                <c:pt idx="4331">
                  <c:v>4085.5</c:v>
                </c:pt>
                <c:pt idx="4332">
                  <c:v>4083.6</c:v>
                </c:pt>
                <c:pt idx="4333">
                  <c:v>4075.6</c:v>
                </c:pt>
                <c:pt idx="4334">
                  <c:v>4069.3</c:v>
                </c:pt>
                <c:pt idx="4335">
                  <c:v>4068.4</c:v>
                </c:pt>
                <c:pt idx="4336">
                  <c:v>4066.8</c:v>
                </c:pt>
                <c:pt idx="4337">
                  <c:v>4076.6</c:v>
                </c:pt>
                <c:pt idx="4338">
                  <c:v>4083</c:v>
                </c:pt>
                <c:pt idx="4339">
                  <c:v>4082</c:v>
                </c:pt>
                <c:pt idx="4340">
                  <c:v>4110.1000000000004</c:v>
                </c:pt>
                <c:pt idx="4341">
                  <c:v>4095.9</c:v>
                </c:pt>
                <c:pt idx="4342">
                  <c:v>4110.8</c:v>
                </c:pt>
                <c:pt idx="4343">
                  <c:v>4105.2</c:v>
                </c:pt>
                <c:pt idx="4344">
                  <c:v>4126.8999999999996</c:v>
                </c:pt>
                <c:pt idx="4345">
                  <c:v>4114.5</c:v>
                </c:pt>
                <c:pt idx="4346">
                  <c:v>4112</c:v>
                </c:pt>
                <c:pt idx="4347">
                  <c:v>4096.3</c:v>
                </c:pt>
                <c:pt idx="4348">
                  <c:v>4110.1000000000004</c:v>
                </c:pt>
                <c:pt idx="4349">
                  <c:v>4097.2</c:v>
                </c:pt>
                <c:pt idx="4350">
                  <c:v>4102.8</c:v>
                </c:pt>
                <c:pt idx="4351">
                  <c:v>4091.1</c:v>
                </c:pt>
                <c:pt idx="4352">
                  <c:v>4094.5</c:v>
                </c:pt>
                <c:pt idx="4353">
                  <c:v>4070.1</c:v>
                </c:pt>
                <c:pt idx="4354">
                  <c:v>4083.6</c:v>
                </c:pt>
                <c:pt idx="4355">
                  <c:v>4094.3</c:v>
                </c:pt>
                <c:pt idx="4356">
                  <c:v>4100</c:v>
                </c:pt>
                <c:pt idx="4357">
                  <c:v>4103.5</c:v>
                </c:pt>
                <c:pt idx="4358">
                  <c:v>4113.8999999999996</c:v>
                </c:pt>
                <c:pt idx="4359">
                  <c:v>4107.3999999999996</c:v>
                </c:pt>
                <c:pt idx="4360">
                  <c:v>4116.8</c:v>
                </c:pt>
                <c:pt idx="4361">
                  <c:v>4123.8</c:v>
                </c:pt>
                <c:pt idx="4362">
                  <c:v>4146</c:v>
                </c:pt>
                <c:pt idx="4363">
                  <c:v>4133.2</c:v>
                </c:pt>
                <c:pt idx="4364">
                  <c:v>4133.7</c:v>
                </c:pt>
                <c:pt idx="4365">
                  <c:v>4120.3999999999996</c:v>
                </c:pt>
                <c:pt idx="4366">
                  <c:v>4128.6000000000004</c:v>
                </c:pt>
                <c:pt idx="4367">
                  <c:v>4140.3</c:v>
                </c:pt>
                <c:pt idx="4368">
                  <c:v>4134.6000000000004</c:v>
                </c:pt>
                <c:pt idx="4369">
                  <c:v>4131.6000000000004</c:v>
                </c:pt>
                <c:pt idx="4370">
                  <c:v>4139.8</c:v>
                </c:pt>
                <c:pt idx="4371">
                  <c:v>4131.5</c:v>
                </c:pt>
                <c:pt idx="4372">
                  <c:v>4135.6000000000004</c:v>
                </c:pt>
                <c:pt idx="4373">
                  <c:v>4143.8999999999996</c:v>
                </c:pt>
                <c:pt idx="4374">
                  <c:v>4158.3999999999996</c:v>
                </c:pt>
                <c:pt idx="4375">
                  <c:v>4145.1000000000004</c:v>
                </c:pt>
                <c:pt idx="4376">
                  <c:v>4137.1000000000004</c:v>
                </c:pt>
                <c:pt idx="4377">
                  <c:v>4128.7</c:v>
                </c:pt>
                <c:pt idx="4378">
                  <c:v>4123.7</c:v>
                </c:pt>
                <c:pt idx="4379">
                  <c:v>4114.6000000000004</c:v>
                </c:pt>
                <c:pt idx="4380">
                  <c:v>4132.7</c:v>
                </c:pt>
                <c:pt idx="4381">
                  <c:v>4108.6000000000004</c:v>
                </c:pt>
                <c:pt idx="4382">
                  <c:v>4117.3</c:v>
                </c:pt>
                <c:pt idx="4383">
                  <c:v>4097.7</c:v>
                </c:pt>
                <c:pt idx="4384">
                  <c:v>4094.4</c:v>
                </c:pt>
                <c:pt idx="4385">
                  <c:v>4090.2</c:v>
                </c:pt>
                <c:pt idx="4386">
                  <c:v>4115.5</c:v>
                </c:pt>
                <c:pt idx="4387">
                  <c:v>4113.5</c:v>
                </c:pt>
                <c:pt idx="4388">
                  <c:v>4105.8</c:v>
                </c:pt>
                <c:pt idx="4389">
                  <c:v>4098.3999999999996</c:v>
                </c:pt>
                <c:pt idx="4390">
                  <c:v>4086.4</c:v>
                </c:pt>
                <c:pt idx="4391">
                  <c:v>4112.5</c:v>
                </c:pt>
                <c:pt idx="4392">
                  <c:v>4107.8</c:v>
                </c:pt>
                <c:pt idx="4393">
                  <c:v>4090.1</c:v>
                </c:pt>
                <c:pt idx="4394">
                  <c:v>4075.8</c:v>
                </c:pt>
                <c:pt idx="4395">
                  <c:v>4073.2</c:v>
                </c:pt>
                <c:pt idx="4396">
                  <c:v>4079.6</c:v>
                </c:pt>
                <c:pt idx="4397">
                  <c:v>4101.8999999999996</c:v>
                </c:pt>
                <c:pt idx="4398">
                  <c:v>4079.3</c:v>
                </c:pt>
                <c:pt idx="4399">
                  <c:v>4049.6</c:v>
                </c:pt>
                <c:pt idx="4400">
                  <c:v>4034.5</c:v>
                </c:pt>
                <c:pt idx="4401">
                  <c:v>4016</c:v>
                </c:pt>
                <c:pt idx="4402">
                  <c:v>4007.3</c:v>
                </c:pt>
                <c:pt idx="4403">
                  <c:v>4022.6</c:v>
                </c:pt>
                <c:pt idx="4404">
                  <c:v>4011.1</c:v>
                </c:pt>
                <c:pt idx="4405">
                  <c:v>3989</c:v>
                </c:pt>
                <c:pt idx="4406">
                  <c:v>4007</c:v>
                </c:pt>
                <c:pt idx="4407">
                  <c:v>4011</c:v>
                </c:pt>
                <c:pt idx="4408">
                  <c:v>4038</c:v>
                </c:pt>
                <c:pt idx="4409">
                  <c:v>4044.3</c:v>
                </c:pt>
                <c:pt idx="4410">
                  <c:v>4033.5</c:v>
                </c:pt>
                <c:pt idx="4411">
                  <c:v>4038.2</c:v>
                </c:pt>
                <c:pt idx="4412">
                  <c:v>4013.5</c:v>
                </c:pt>
                <c:pt idx="4413">
                  <c:v>4023.8</c:v>
                </c:pt>
                <c:pt idx="4414">
                  <c:v>4003.2</c:v>
                </c:pt>
                <c:pt idx="4415">
                  <c:v>4000.5</c:v>
                </c:pt>
                <c:pt idx="4416">
                  <c:v>4011.7</c:v>
                </c:pt>
                <c:pt idx="4417">
                  <c:v>4007.1</c:v>
                </c:pt>
                <c:pt idx="4418">
                  <c:v>4012.7</c:v>
                </c:pt>
                <c:pt idx="4419">
                  <c:v>4017.4</c:v>
                </c:pt>
                <c:pt idx="4420">
                  <c:v>4004</c:v>
                </c:pt>
                <c:pt idx="4421">
                  <c:v>4017.3</c:v>
                </c:pt>
                <c:pt idx="4422">
                  <c:v>3996.5</c:v>
                </c:pt>
                <c:pt idx="4423">
                  <c:v>3965.1</c:v>
                </c:pt>
                <c:pt idx="4424">
                  <c:v>3980.1</c:v>
                </c:pt>
                <c:pt idx="4425">
                  <c:v>3988.3</c:v>
                </c:pt>
                <c:pt idx="4426">
                  <c:v>3990.3</c:v>
                </c:pt>
                <c:pt idx="4427">
                  <c:v>3987.9</c:v>
                </c:pt>
                <c:pt idx="4428">
                  <c:v>4006.6</c:v>
                </c:pt>
                <c:pt idx="4429">
                  <c:v>3997.1</c:v>
                </c:pt>
                <c:pt idx="4430">
                  <c:v>4032.6</c:v>
                </c:pt>
                <c:pt idx="4431">
                  <c:v>4015.5</c:v>
                </c:pt>
                <c:pt idx="4432">
                  <c:v>4058.2</c:v>
                </c:pt>
                <c:pt idx="4433">
                  <c:v>4038.5</c:v>
                </c:pt>
                <c:pt idx="4434">
                  <c:v>4051.1</c:v>
                </c:pt>
                <c:pt idx="4435">
                  <c:v>4042.2</c:v>
                </c:pt>
                <c:pt idx="4436">
                  <c:v>4047.9</c:v>
                </c:pt>
                <c:pt idx="4437">
                  <c:v>4054.8</c:v>
                </c:pt>
                <c:pt idx="4438">
                  <c:v>4044.8</c:v>
                </c:pt>
                <c:pt idx="4439">
                  <c:v>4056.2</c:v>
                </c:pt>
                <c:pt idx="4440">
                  <c:v>4056.7</c:v>
                </c:pt>
                <c:pt idx="4441">
                  <c:v>4057.9</c:v>
                </c:pt>
                <c:pt idx="4442">
                  <c:v>4071.2</c:v>
                </c:pt>
                <c:pt idx="4443">
                  <c:v>4076.5</c:v>
                </c:pt>
                <c:pt idx="4444">
                  <c:v>4070.7</c:v>
                </c:pt>
                <c:pt idx="4445">
                  <c:v>4066.4</c:v>
                </c:pt>
                <c:pt idx="4446">
                  <c:v>4075</c:v>
                </c:pt>
                <c:pt idx="4447">
                  <c:v>4055.7</c:v>
                </c:pt>
                <c:pt idx="4448">
                  <c:v>4057.2</c:v>
                </c:pt>
                <c:pt idx="4449">
                  <c:v>4048.6</c:v>
                </c:pt>
                <c:pt idx="4450">
                  <c:v>4059.7</c:v>
                </c:pt>
                <c:pt idx="4451">
                  <c:v>4058</c:v>
                </c:pt>
                <c:pt idx="4452">
                  <c:v>4072.1</c:v>
                </c:pt>
                <c:pt idx="4453">
                  <c:v>4048.6</c:v>
                </c:pt>
                <c:pt idx="4454">
                  <c:v>4060.9</c:v>
                </c:pt>
                <c:pt idx="4455">
                  <c:v>4045.3</c:v>
                </c:pt>
                <c:pt idx="4456">
                  <c:v>4062.2</c:v>
                </c:pt>
                <c:pt idx="4457">
                  <c:v>4063.1</c:v>
                </c:pt>
                <c:pt idx="4458">
                  <c:v>4065.2</c:v>
                </c:pt>
                <c:pt idx="4459">
                  <c:v>4047.8</c:v>
                </c:pt>
                <c:pt idx="4460">
                  <c:v>4037.3</c:v>
                </c:pt>
                <c:pt idx="4461">
                  <c:v>4037.4</c:v>
                </c:pt>
                <c:pt idx="4462">
                  <c:v>4044.2</c:v>
                </c:pt>
                <c:pt idx="4463">
                  <c:v>4043.2</c:v>
                </c:pt>
                <c:pt idx="4464">
                  <c:v>4030.1</c:v>
                </c:pt>
                <c:pt idx="4465">
                  <c:v>4029.7</c:v>
                </c:pt>
                <c:pt idx="4466">
                  <c:v>4020.3</c:v>
                </c:pt>
                <c:pt idx="4467">
                  <c:v>4011.4</c:v>
                </c:pt>
                <c:pt idx="4468">
                  <c:v>3997.4</c:v>
                </c:pt>
                <c:pt idx="4469">
                  <c:v>4001.6</c:v>
                </c:pt>
                <c:pt idx="4470">
                  <c:v>4001.8</c:v>
                </c:pt>
                <c:pt idx="4471">
                  <c:v>3983.5</c:v>
                </c:pt>
                <c:pt idx="4472">
                  <c:v>3960.7</c:v>
                </c:pt>
                <c:pt idx="4473">
                  <c:v>3963.6</c:v>
                </c:pt>
                <c:pt idx="4474">
                  <c:v>3991.8</c:v>
                </c:pt>
                <c:pt idx="4475">
                  <c:v>3982.5</c:v>
                </c:pt>
                <c:pt idx="4476">
                  <c:v>3989</c:v>
                </c:pt>
                <c:pt idx="4477">
                  <c:v>3967.7</c:v>
                </c:pt>
                <c:pt idx="4478">
                  <c:v>3981.7</c:v>
                </c:pt>
                <c:pt idx="4479">
                  <c:v>4020.9</c:v>
                </c:pt>
                <c:pt idx="4480">
                  <c:v>4022.6</c:v>
                </c:pt>
                <c:pt idx="4481">
                  <c:v>4027.1</c:v>
                </c:pt>
                <c:pt idx="4482">
                  <c:v>4023.5</c:v>
                </c:pt>
                <c:pt idx="4483">
                  <c:v>4032.9</c:v>
                </c:pt>
                <c:pt idx="4484">
                  <c:v>4048</c:v>
                </c:pt>
                <c:pt idx="4485">
                  <c:v>4033.8</c:v>
                </c:pt>
                <c:pt idx="4486">
                  <c:v>4043.2</c:v>
                </c:pt>
                <c:pt idx="4487">
                  <c:v>4034.4</c:v>
                </c:pt>
                <c:pt idx="4488">
                  <c:v>4036.7</c:v>
                </c:pt>
                <c:pt idx="4489">
                  <c:v>4043.5</c:v>
                </c:pt>
                <c:pt idx="4490">
                  <c:v>4042.8</c:v>
                </c:pt>
                <c:pt idx="4491">
                  <c:v>4044.6</c:v>
                </c:pt>
                <c:pt idx="4492">
                  <c:v>4058.6</c:v>
                </c:pt>
                <c:pt idx="4493">
                  <c:v>4056.1</c:v>
                </c:pt>
                <c:pt idx="4494">
                  <c:v>4060.9</c:v>
                </c:pt>
                <c:pt idx="4495">
                  <c:v>4052.7</c:v>
                </c:pt>
                <c:pt idx="4496">
                  <c:v>4071.4</c:v>
                </c:pt>
                <c:pt idx="4497">
                  <c:v>4066.6</c:v>
                </c:pt>
                <c:pt idx="4498">
                  <c:v>4078.9</c:v>
                </c:pt>
                <c:pt idx="4499">
                  <c:v>4078.6</c:v>
                </c:pt>
                <c:pt idx="4500">
                  <c:v>4093.3</c:v>
                </c:pt>
                <c:pt idx="4501">
                  <c:v>4076.3</c:v>
                </c:pt>
                <c:pt idx="4502">
                  <c:v>4098</c:v>
                </c:pt>
                <c:pt idx="4503">
                  <c:v>4090.9</c:v>
                </c:pt>
                <c:pt idx="4504">
                  <c:v>4089.7</c:v>
                </c:pt>
                <c:pt idx="4505">
                  <c:v>4094.6</c:v>
                </c:pt>
                <c:pt idx="4506">
                  <c:v>4086.2</c:v>
                </c:pt>
                <c:pt idx="4507">
                  <c:v>4081.5</c:v>
                </c:pt>
                <c:pt idx="4508">
                  <c:v>4086.5</c:v>
                </c:pt>
                <c:pt idx="4509">
                  <c:v>4086.5</c:v>
                </c:pt>
                <c:pt idx="4510">
                  <c:v>4067.5</c:v>
                </c:pt>
                <c:pt idx="4511">
                  <c:v>4051.8</c:v>
                </c:pt>
                <c:pt idx="4512">
                  <c:v>4045.8</c:v>
                </c:pt>
                <c:pt idx="4513">
                  <c:v>4056.5</c:v>
                </c:pt>
                <c:pt idx="4514">
                  <c:v>4060.6</c:v>
                </c:pt>
                <c:pt idx="4515">
                  <c:v>4058.5</c:v>
                </c:pt>
                <c:pt idx="4516">
                  <c:v>4048.4</c:v>
                </c:pt>
                <c:pt idx="4517">
                  <c:v>4026.5</c:v>
                </c:pt>
                <c:pt idx="4518">
                  <c:v>4020.6</c:v>
                </c:pt>
                <c:pt idx="4519">
                  <c:v>4036.4</c:v>
                </c:pt>
                <c:pt idx="4520">
                  <c:v>4040.3</c:v>
                </c:pt>
                <c:pt idx="4521">
                  <c:v>4047.2</c:v>
                </c:pt>
                <c:pt idx="4522">
                  <c:v>4048.9</c:v>
                </c:pt>
                <c:pt idx="4523">
                  <c:v>4055.7</c:v>
                </c:pt>
                <c:pt idx="4524">
                  <c:v>4064.2</c:v>
                </c:pt>
                <c:pt idx="4525">
                  <c:v>4069.9</c:v>
                </c:pt>
                <c:pt idx="4526">
                  <c:v>4060.3</c:v>
                </c:pt>
                <c:pt idx="4527">
                  <c:v>4057.2</c:v>
                </c:pt>
                <c:pt idx="4528">
                  <c:v>4049</c:v>
                </c:pt>
                <c:pt idx="4529">
                  <c:v>4067.9</c:v>
                </c:pt>
                <c:pt idx="4530">
                  <c:v>4048.9</c:v>
                </c:pt>
                <c:pt idx="4531">
                  <c:v>4057.9</c:v>
                </c:pt>
                <c:pt idx="4532">
                  <c:v>4074.3</c:v>
                </c:pt>
                <c:pt idx="4533">
                  <c:v>4071.6</c:v>
                </c:pt>
                <c:pt idx="4534">
                  <c:v>4058.5</c:v>
                </c:pt>
                <c:pt idx="4535">
                  <c:v>4050.4</c:v>
                </c:pt>
                <c:pt idx="4536">
                  <c:v>4050.2</c:v>
                </c:pt>
                <c:pt idx="4537">
                  <c:v>4052.8</c:v>
                </c:pt>
                <c:pt idx="4538">
                  <c:v>4065.1</c:v>
                </c:pt>
                <c:pt idx="4539">
                  <c:v>4065.4</c:v>
                </c:pt>
                <c:pt idx="4540">
                  <c:v>4052</c:v>
                </c:pt>
                <c:pt idx="4541">
                  <c:v>4072.5</c:v>
                </c:pt>
                <c:pt idx="4542">
                  <c:v>4075.5</c:v>
                </c:pt>
                <c:pt idx="4543">
                  <c:v>4076.4</c:v>
                </c:pt>
                <c:pt idx="4544">
                  <c:v>4079.3</c:v>
                </c:pt>
                <c:pt idx="4545">
                  <c:v>4078.2</c:v>
                </c:pt>
                <c:pt idx="4546">
                  <c:v>4089</c:v>
                </c:pt>
                <c:pt idx="4547">
                  <c:v>4095.7</c:v>
                </c:pt>
                <c:pt idx="4548">
                  <c:v>4099.3999999999996</c:v>
                </c:pt>
                <c:pt idx="4549">
                  <c:v>4098.3999999999996</c:v>
                </c:pt>
                <c:pt idx="4550">
                  <c:v>4099.8999999999996</c:v>
                </c:pt>
                <c:pt idx="4551">
                  <c:v>4094.5</c:v>
                </c:pt>
                <c:pt idx="4552">
                  <c:v>4095.8</c:v>
                </c:pt>
                <c:pt idx="4553">
                  <c:v>4093.8</c:v>
                </c:pt>
                <c:pt idx="4554">
                  <c:v>4105</c:v>
                </c:pt>
                <c:pt idx="4555">
                  <c:v>4113.5</c:v>
                </c:pt>
                <c:pt idx="4556">
                  <c:v>4118.6000000000004</c:v>
                </c:pt>
                <c:pt idx="4557">
                  <c:v>4120.2</c:v>
                </c:pt>
                <c:pt idx="4558">
                  <c:v>4132.1000000000004</c:v>
                </c:pt>
                <c:pt idx="4559">
                  <c:v>4127.1000000000004</c:v>
                </c:pt>
                <c:pt idx="4560">
                  <c:v>4124.1000000000004</c:v>
                </c:pt>
                <c:pt idx="4561">
                  <c:v>4125.8</c:v>
                </c:pt>
                <c:pt idx="4562">
                  <c:v>4107.5</c:v>
                </c:pt>
                <c:pt idx="4563">
                  <c:v>4122.7</c:v>
                </c:pt>
                <c:pt idx="4564">
                  <c:v>4131.8</c:v>
                </c:pt>
                <c:pt idx="4565">
                  <c:v>4126.5</c:v>
                </c:pt>
                <c:pt idx="4566">
                  <c:v>4122.1000000000004</c:v>
                </c:pt>
                <c:pt idx="4567">
                  <c:v>4103.5</c:v>
                </c:pt>
                <c:pt idx="4568">
                  <c:v>4121.1000000000004</c:v>
                </c:pt>
                <c:pt idx="4569">
                  <c:v>4112.7</c:v>
                </c:pt>
                <c:pt idx="4570">
                  <c:v>4115</c:v>
                </c:pt>
                <c:pt idx="4571">
                  <c:v>4106</c:v>
                </c:pt>
                <c:pt idx="4572">
                  <c:v>4127.3</c:v>
                </c:pt>
                <c:pt idx="4573">
                  <c:v>4136.5</c:v>
                </c:pt>
                <c:pt idx="4574">
                  <c:v>4126.1000000000004</c:v>
                </c:pt>
                <c:pt idx="4575">
                  <c:v>4147.8999999999996</c:v>
                </c:pt>
                <c:pt idx="4576">
                  <c:v>4136.3</c:v>
                </c:pt>
                <c:pt idx="4577">
                  <c:v>4133.5</c:v>
                </c:pt>
                <c:pt idx="4578">
                  <c:v>4131.8999999999996</c:v>
                </c:pt>
                <c:pt idx="4579">
                  <c:v>4137.6000000000004</c:v>
                </c:pt>
                <c:pt idx="4580">
                  <c:v>4153.8999999999996</c:v>
                </c:pt>
                <c:pt idx="4581">
                  <c:v>4159.3999999999996</c:v>
                </c:pt>
                <c:pt idx="4582">
                  <c:v>4141.8</c:v>
                </c:pt>
                <c:pt idx="4583">
                  <c:v>4153.3</c:v>
                </c:pt>
                <c:pt idx="4584">
                  <c:v>4149.8999999999996</c:v>
                </c:pt>
                <c:pt idx="4585">
                  <c:v>4143</c:v>
                </c:pt>
                <c:pt idx="4586">
                  <c:v>4136.5</c:v>
                </c:pt>
                <c:pt idx="4587">
                  <c:v>4143.6000000000004</c:v>
                </c:pt>
                <c:pt idx="4588">
                  <c:v>4132.3999999999996</c:v>
                </c:pt>
                <c:pt idx="4589">
                  <c:v>4122.8</c:v>
                </c:pt>
                <c:pt idx="4590">
                  <c:v>4113.6000000000004</c:v>
                </c:pt>
                <c:pt idx="4591">
                  <c:v>4144.3999999999996</c:v>
                </c:pt>
                <c:pt idx="4592">
                  <c:v>4126.8999999999996</c:v>
                </c:pt>
                <c:pt idx="4593">
                  <c:v>4149</c:v>
                </c:pt>
                <c:pt idx="4594">
                  <c:v>4127.2</c:v>
                </c:pt>
                <c:pt idx="4595">
                  <c:v>4123.3999999999996</c:v>
                </c:pt>
                <c:pt idx="4596">
                  <c:v>4119.3</c:v>
                </c:pt>
                <c:pt idx="4597">
                  <c:v>4084.6</c:v>
                </c:pt>
                <c:pt idx="4598">
                  <c:v>4118.2</c:v>
                </c:pt>
                <c:pt idx="4599">
                  <c:v>4094.4</c:v>
                </c:pt>
                <c:pt idx="4600">
                  <c:v>4106.1000000000004</c:v>
                </c:pt>
                <c:pt idx="4601">
                  <c:v>4106.5</c:v>
                </c:pt>
                <c:pt idx="4602">
                  <c:v>4118.1000000000004</c:v>
                </c:pt>
                <c:pt idx="4603">
                  <c:v>4101.8</c:v>
                </c:pt>
                <c:pt idx="4604">
                  <c:v>4120.2</c:v>
                </c:pt>
                <c:pt idx="4605">
                  <c:v>4107.1000000000004</c:v>
                </c:pt>
                <c:pt idx="4606">
                  <c:v>4094.8</c:v>
                </c:pt>
                <c:pt idx="4607">
                  <c:v>4106.6000000000004</c:v>
                </c:pt>
                <c:pt idx="4608">
                  <c:v>4119.3999999999996</c:v>
                </c:pt>
                <c:pt idx="4609">
                  <c:v>4116</c:v>
                </c:pt>
                <c:pt idx="4610">
                  <c:v>4118.8</c:v>
                </c:pt>
                <c:pt idx="4611">
                  <c:v>4118.3</c:v>
                </c:pt>
                <c:pt idx="4612">
                  <c:v>4139.3</c:v>
                </c:pt>
                <c:pt idx="4613">
                  <c:v>4137.8999999999996</c:v>
                </c:pt>
                <c:pt idx="4614">
                  <c:v>4133.5</c:v>
                </c:pt>
                <c:pt idx="4615">
                  <c:v>4117.3</c:v>
                </c:pt>
                <c:pt idx="4616">
                  <c:v>4136.8999999999996</c:v>
                </c:pt>
                <c:pt idx="4617">
                  <c:v>4128.8999999999996</c:v>
                </c:pt>
                <c:pt idx="4618">
                  <c:v>4121.1000000000004</c:v>
                </c:pt>
                <c:pt idx="4619">
                  <c:v>4109.8</c:v>
                </c:pt>
                <c:pt idx="4620">
                  <c:v>4128.8999999999996</c:v>
                </c:pt>
                <c:pt idx="4621">
                  <c:v>4118.1000000000004</c:v>
                </c:pt>
                <c:pt idx="4622">
                  <c:v>4130</c:v>
                </c:pt>
                <c:pt idx="4623">
                  <c:v>4145.3999999999996</c:v>
                </c:pt>
                <c:pt idx="4624">
                  <c:v>4136.8999999999996</c:v>
                </c:pt>
                <c:pt idx="4625">
                  <c:v>4154.8</c:v>
                </c:pt>
                <c:pt idx="4626">
                  <c:v>4169.3999999999996</c:v>
                </c:pt>
                <c:pt idx="4627">
                  <c:v>4163.8</c:v>
                </c:pt>
                <c:pt idx="4628">
                  <c:v>4170.6000000000004</c:v>
                </c:pt>
                <c:pt idx="4629">
                  <c:v>4180.7</c:v>
                </c:pt>
                <c:pt idx="4630">
                  <c:v>4193.2</c:v>
                </c:pt>
                <c:pt idx="4631">
                  <c:v>4188.8</c:v>
                </c:pt>
                <c:pt idx="4632">
                  <c:v>4177</c:v>
                </c:pt>
                <c:pt idx="4633">
                  <c:v>4203.6000000000004</c:v>
                </c:pt>
                <c:pt idx="4634">
                  <c:v>4191.5</c:v>
                </c:pt>
                <c:pt idx="4635">
                  <c:v>4185.3</c:v>
                </c:pt>
                <c:pt idx="4636">
                  <c:v>4175.8</c:v>
                </c:pt>
                <c:pt idx="4637">
                  <c:v>4169.8999999999996</c:v>
                </c:pt>
                <c:pt idx="4638">
                  <c:v>4180.1000000000004</c:v>
                </c:pt>
                <c:pt idx="4639">
                  <c:v>4194.8</c:v>
                </c:pt>
                <c:pt idx="4640">
                  <c:v>4197.3999999999996</c:v>
                </c:pt>
                <c:pt idx="4641">
                  <c:v>4191.5</c:v>
                </c:pt>
                <c:pt idx="4642">
                  <c:v>4176.7</c:v>
                </c:pt>
                <c:pt idx="4643">
                  <c:v>4173.3</c:v>
                </c:pt>
                <c:pt idx="4644">
                  <c:v>4192.7</c:v>
                </c:pt>
                <c:pt idx="4645">
                  <c:v>4192.3</c:v>
                </c:pt>
                <c:pt idx="4646">
                  <c:v>4185.8</c:v>
                </c:pt>
                <c:pt idx="4647">
                  <c:v>4187.8</c:v>
                </c:pt>
                <c:pt idx="4648">
                  <c:v>4194.3999999999996</c:v>
                </c:pt>
                <c:pt idx="4649">
                  <c:v>4195.3</c:v>
                </c:pt>
                <c:pt idx="4650">
                  <c:v>4196.6000000000004</c:v>
                </c:pt>
                <c:pt idx="4651">
                  <c:v>4183.8999999999996</c:v>
                </c:pt>
                <c:pt idx="4652">
                  <c:v>4209.5</c:v>
                </c:pt>
                <c:pt idx="4653">
                  <c:v>4186.1000000000004</c:v>
                </c:pt>
                <c:pt idx="4654">
                  <c:v>4201.5</c:v>
                </c:pt>
                <c:pt idx="4655">
                  <c:v>4188.5</c:v>
                </c:pt>
                <c:pt idx="4656">
                  <c:v>4201.7</c:v>
                </c:pt>
                <c:pt idx="4657">
                  <c:v>4193.6000000000004</c:v>
                </c:pt>
                <c:pt idx="4658">
                  <c:v>4198</c:v>
                </c:pt>
                <c:pt idx="4659">
                  <c:v>4208.5</c:v>
                </c:pt>
                <c:pt idx="4660">
                  <c:v>4202.5</c:v>
                </c:pt>
                <c:pt idx="4661">
                  <c:v>4208.3999999999996</c:v>
                </c:pt>
                <c:pt idx="4662">
                  <c:v>4197.3999999999996</c:v>
                </c:pt>
                <c:pt idx="4663">
                  <c:v>4205.2</c:v>
                </c:pt>
                <c:pt idx="4664">
                  <c:v>4220.6000000000004</c:v>
                </c:pt>
                <c:pt idx="4665">
                  <c:v>4209.2</c:v>
                </c:pt>
                <c:pt idx="4666">
                  <c:v>4207.8</c:v>
                </c:pt>
                <c:pt idx="4667">
                  <c:v>4199.3</c:v>
                </c:pt>
                <c:pt idx="4668">
                  <c:v>4206.5</c:v>
                </c:pt>
                <c:pt idx="4669">
                  <c:v>4210.3</c:v>
                </c:pt>
                <c:pt idx="4670">
                  <c:v>4206.3</c:v>
                </c:pt>
                <c:pt idx="4671">
                  <c:v>4219.5</c:v>
                </c:pt>
                <c:pt idx="4672">
                  <c:v>4199.8999999999996</c:v>
                </c:pt>
                <c:pt idx="4673">
                  <c:v>4211.2</c:v>
                </c:pt>
                <c:pt idx="4674">
                  <c:v>4213</c:v>
                </c:pt>
                <c:pt idx="4675">
                  <c:v>4208.6000000000004</c:v>
                </c:pt>
                <c:pt idx="4676">
                  <c:v>4201.8</c:v>
                </c:pt>
                <c:pt idx="4677">
                  <c:v>4194.1000000000004</c:v>
                </c:pt>
                <c:pt idx="4678">
                  <c:v>4210</c:v>
                </c:pt>
                <c:pt idx="4679">
                  <c:v>4207.1000000000004</c:v>
                </c:pt>
                <c:pt idx="4680">
                  <c:v>4191.3</c:v>
                </c:pt>
                <c:pt idx="4681">
                  <c:v>4190.5</c:v>
                </c:pt>
                <c:pt idx="4682">
                  <c:v>4212.7</c:v>
                </c:pt>
                <c:pt idx="4683">
                  <c:v>4205.2</c:v>
                </c:pt>
                <c:pt idx="4684">
                  <c:v>4198.8</c:v>
                </c:pt>
                <c:pt idx="4685">
                  <c:v>4203.5</c:v>
                </c:pt>
                <c:pt idx="4686">
                  <c:v>4196.8999999999996</c:v>
                </c:pt>
                <c:pt idx="4687">
                  <c:v>4215.6000000000004</c:v>
                </c:pt>
                <c:pt idx="4688">
                  <c:v>4205</c:v>
                </c:pt>
                <c:pt idx="4689">
                  <c:v>4204.8</c:v>
                </c:pt>
                <c:pt idx="4690">
                  <c:v>4208.3</c:v>
                </c:pt>
                <c:pt idx="4691">
                  <c:v>4191.8999999999996</c:v>
                </c:pt>
                <c:pt idx="4692">
                  <c:v>4209.2</c:v>
                </c:pt>
                <c:pt idx="4693">
                  <c:v>4185.8999999999996</c:v>
                </c:pt>
                <c:pt idx="4694">
                  <c:v>4187.6000000000004</c:v>
                </c:pt>
                <c:pt idx="4695">
                  <c:v>4197.8999999999996</c:v>
                </c:pt>
                <c:pt idx="4696">
                  <c:v>4201.8</c:v>
                </c:pt>
                <c:pt idx="4697">
                  <c:v>4198.2</c:v>
                </c:pt>
                <c:pt idx="4698">
                  <c:v>4201</c:v>
                </c:pt>
                <c:pt idx="4699">
                  <c:v>4215.3</c:v>
                </c:pt>
                <c:pt idx="4700">
                  <c:v>4213.3999999999996</c:v>
                </c:pt>
                <c:pt idx="4701">
                  <c:v>4201.8</c:v>
                </c:pt>
                <c:pt idx="4702">
                  <c:v>4215.8</c:v>
                </c:pt>
                <c:pt idx="4703">
                  <c:v>4207.8</c:v>
                </c:pt>
                <c:pt idx="4704">
                  <c:v>4209.7</c:v>
                </c:pt>
                <c:pt idx="4705">
                  <c:v>4196.8</c:v>
                </c:pt>
                <c:pt idx="4706">
                  <c:v>4214.8999999999996</c:v>
                </c:pt>
                <c:pt idx="4707">
                  <c:v>4197</c:v>
                </c:pt>
                <c:pt idx="4708">
                  <c:v>4213.5</c:v>
                </c:pt>
                <c:pt idx="4709">
                  <c:v>4206.2</c:v>
                </c:pt>
                <c:pt idx="4710">
                  <c:v>4217.2</c:v>
                </c:pt>
                <c:pt idx="4711">
                  <c:v>4206.8</c:v>
                </c:pt>
                <c:pt idx="4712">
                  <c:v>4208.8</c:v>
                </c:pt>
                <c:pt idx="4713">
                  <c:v>4200</c:v>
                </c:pt>
                <c:pt idx="4714">
                  <c:v>4206.2</c:v>
                </c:pt>
                <c:pt idx="4715">
                  <c:v>4196.8999999999996</c:v>
                </c:pt>
                <c:pt idx="4716">
                  <c:v>4207.8</c:v>
                </c:pt>
                <c:pt idx="4717">
                  <c:v>4218.5</c:v>
                </c:pt>
                <c:pt idx="4718">
                  <c:v>4196.7</c:v>
                </c:pt>
                <c:pt idx="4719">
                  <c:v>4222.6000000000004</c:v>
                </c:pt>
                <c:pt idx="4720">
                  <c:v>4200.1000000000004</c:v>
                </c:pt>
                <c:pt idx="4721">
                  <c:v>4199.7</c:v>
                </c:pt>
                <c:pt idx="4722">
                  <c:v>4216.2</c:v>
                </c:pt>
                <c:pt idx="4723">
                  <c:v>4211.2</c:v>
                </c:pt>
                <c:pt idx="4724">
                  <c:v>4218.1000000000004</c:v>
                </c:pt>
                <c:pt idx="4725">
                  <c:v>4229.2</c:v>
                </c:pt>
                <c:pt idx="4726">
                  <c:v>4201.7</c:v>
                </c:pt>
                <c:pt idx="4727">
                  <c:v>4194.7</c:v>
                </c:pt>
                <c:pt idx="4728">
                  <c:v>4220.1000000000004</c:v>
                </c:pt>
                <c:pt idx="4729">
                  <c:v>4212.8999999999996</c:v>
                </c:pt>
                <c:pt idx="4730">
                  <c:v>4200.8</c:v>
                </c:pt>
                <c:pt idx="4731">
                  <c:v>4210.8</c:v>
                </c:pt>
                <c:pt idx="4732">
                  <c:v>4233.6000000000004</c:v>
                </c:pt>
                <c:pt idx="4733">
                  <c:v>4208.2</c:v>
                </c:pt>
                <c:pt idx="4734">
                  <c:v>4210.5</c:v>
                </c:pt>
                <c:pt idx="4735">
                  <c:v>4207.5</c:v>
                </c:pt>
                <c:pt idx="4736">
                  <c:v>4199.3</c:v>
                </c:pt>
                <c:pt idx="4737">
                  <c:v>4213.6000000000004</c:v>
                </c:pt>
                <c:pt idx="4738">
                  <c:v>4213.1000000000004</c:v>
                </c:pt>
                <c:pt idx="4739">
                  <c:v>4229.8999999999996</c:v>
                </c:pt>
                <c:pt idx="4740">
                  <c:v>4215.6000000000004</c:v>
                </c:pt>
                <c:pt idx="4741">
                  <c:v>4216.7</c:v>
                </c:pt>
                <c:pt idx="4742">
                  <c:v>4214.8999999999996</c:v>
                </c:pt>
                <c:pt idx="4743">
                  <c:v>4205.8999999999996</c:v>
                </c:pt>
                <c:pt idx="4744">
                  <c:v>4212.2</c:v>
                </c:pt>
                <c:pt idx="4745">
                  <c:v>4205.5</c:v>
                </c:pt>
                <c:pt idx="4746">
                  <c:v>4210.1000000000004</c:v>
                </c:pt>
                <c:pt idx="4747">
                  <c:v>4202.8</c:v>
                </c:pt>
                <c:pt idx="4748">
                  <c:v>4236.1000000000004</c:v>
                </c:pt>
                <c:pt idx="4749">
                  <c:v>4220.8999999999996</c:v>
                </c:pt>
                <c:pt idx="4750">
                  <c:v>4226.3</c:v>
                </c:pt>
                <c:pt idx="4751">
                  <c:v>4210.3999999999996</c:v>
                </c:pt>
                <c:pt idx="4752">
                  <c:v>4212.8</c:v>
                </c:pt>
                <c:pt idx="4753">
                  <c:v>4218.6000000000004</c:v>
                </c:pt>
                <c:pt idx="4754">
                  <c:v>4214</c:v>
                </c:pt>
                <c:pt idx="4755">
                  <c:v>4214.3999999999996</c:v>
                </c:pt>
                <c:pt idx="4756">
                  <c:v>4216.1000000000004</c:v>
                </c:pt>
                <c:pt idx="4757">
                  <c:v>4222.6000000000004</c:v>
                </c:pt>
                <c:pt idx="4758">
                  <c:v>4212.3</c:v>
                </c:pt>
                <c:pt idx="4759">
                  <c:v>4201.2</c:v>
                </c:pt>
                <c:pt idx="4760">
                  <c:v>4210.8999999999996</c:v>
                </c:pt>
                <c:pt idx="4761">
                  <c:v>4199.7</c:v>
                </c:pt>
                <c:pt idx="4762">
                  <c:v>4205.2</c:v>
                </c:pt>
                <c:pt idx="4763">
                  <c:v>4186.2</c:v>
                </c:pt>
                <c:pt idx="4764">
                  <c:v>4201.3999999999996</c:v>
                </c:pt>
                <c:pt idx="4765">
                  <c:v>4201.5</c:v>
                </c:pt>
                <c:pt idx="4766">
                  <c:v>4193.1000000000004</c:v>
                </c:pt>
                <c:pt idx="4767">
                  <c:v>4212.5</c:v>
                </c:pt>
                <c:pt idx="4768">
                  <c:v>4201.6000000000004</c:v>
                </c:pt>
                <c:pt idx="4769">
                  <c:v>4216.6000000000004</c:v>
                </c:pt>
                <c:pt idx="4770">
                  <c:v>4199.6000000000004</c:v>
                </c:pt>
                <c:pt idx="4771">
                  <c:v>4191.6000000000004</c:v>
                </c:pt>
                <c:pt idx="4772">
                  <c:v>4203.8</c:v>
                </c:pt>
                <c:pt idx="4773">
                  <c:v>4197.8</c:v>
                </c:pt>
                <c:pt idx="4774">
                  <c:v>4210.5</c:v>
                </c:pt>
                <c:pt idx="4775">
                  <c:v>4222.1000000000004</c:v>
                </c:pt>
                <c:pt idx="4776">
                  <c:v>4192.8999999999996</c:v>
                </c:pt>
                <c:pt idx="4777">
                  <c:v>4204.5</c:v>
                </c:pt>
                <c:pt idx="4778">
                  <c:v>4218.2</c:v>
                </c:pt>
                <c:pt idx="4779">
                  <c:v>4225.2</c:v>
                </c:pt>
                <c:pt idx="4780">
                  <c:v>4211</c:v>
                </c:pt>
                <c:pt idx="4781">
                  <c:v>4205.1000000000004</c:v>
                </c:pt>
                <c:pt idx="4782">
                  <c:v>4209</c:v>
                </c:pt>
                <c:pt idx="4783">
                  <c:v>4209.6000000000004</c:v>
                </c:pt>
                <c:pt idx="4784">
                  <c:v>4205.5</c:v>
                </c:pt>
                <c:pt idx="4785">
                  <c:v>4224.6000000000004</c:v>
                </c:pt>
                <c:pt idx="4786">
                  <c:v>4218.8999999999996</c:v>
                </c:pt>
                <c:pt idx="4787">
                  <c:v>4214.3</c:v>
                </c:pt>
                <c:pt idx="4788">
                  <c:v>4202</c:v>
                </c:pt>
                <c:pt idx="4789">
                  <c:v>4210.1000000000004</c:v>
                </c:pt>
                <c:pt idx="4790">
                  <c:v>4215.2</c:v>
                </c:pt>
                <c:pt idx="4791">
                  <c:v>4204</c:v>
                </c:pt>
                <c:pt idx="4792">
                  <c:v>4204.3</c:v>
                </c:pt>
                <c:pt idx="4793">
                  <c:v>4214.3999999999996</c:v>
                </c:pt>
                <c:pt idx="4794">
                  <c:v>4207.2</c:v>
                </c:pt>
                <c:pt idx="4795">
                  <c:v>4220.3</c:v>
                </c:pt>
                <c:pt idx="4796">
                  <c:v>4208.1000000000004</c:v>
                </c:pt>
                <c:pt idx="4797">
                  <c:v>4213.1000000000004</c:v>
                </c:pt>
                <c:pt idx="4798">
                  <c:v>4214.8999999999996</c:v>
                </c:pt>
                <c:pt idx="4799">
                  <c:v>4213.6000000000004</c:v>
                </c:pt>
                <c:pt idx="4800">
                  <c:v>4217.2</c:v>
                </c:pt>
                <c:pt idx="4801">
                  <c:v>4217</c:v>
                </c:pt>
                <c:pt idx="4802">
                  <c:v>4204.6000000000004</c:v>
                </c:pt>
                <c:pt idx="4803">
                  <c:v>4223.8999999999996</c:v>
                </c:pt>
                <c:pt idx="4804">
                  <c:v>4207.3999999999996</c:v>
                </c:pt>
                <c:pt idx="4805">
                  <c:v>4211.5</c:v>
                </c:pt>
                <c:pt idx="4806">
                  <c:v>4218.6000000000004</c:v>
                </c:pt>
                <c:pt idx="4807">
                  <c:v>4216.8999999999996</c:v>
                </c:pt>
                <c:pt idx="4808">
                  <c:v>4199.8</c:v>
                </c:pt>
                <c:pt idx="4809">
                  <c:v>4217.8999999999996</c:v>
                </c:pt>
                <c:pt idx="4810">
                  <c:v>4227</c:v>
                </c:pt>
                <c:pt idx="4811">
                  <c:v>4214.5</c:v>
                </c:pt>
                <c:pt idx="4812">
                  <c:v>4210.2</c:v>
                </c:pt>
                <c:pt idx="4813">
                  <c:v>4232.6000000000004</c:v>
                </c:pt>
                <c:pt idx="4814">
                  <c:v>4207.3999999999996</c:v>
                </c:pt>
                <c:pt idx="4815">
                  <c:v>4220.1000000000004</c:v>
                </c:pt>
                <c:pt idx="4816">
                  <c:v>4224</c:v>
                </c:pt>
                <c:pt idx="4817">
                  <c:v>4225.6000000000004</c:v>
                </c:pt>
                <c:pt idx="4818">
                  <c:v>4226.3</c:v>
                </c:pt>
                <c:pt idx="4819">
                  <c:v>4214.3999999999996</c:v>
                </c:pt>
                <c:pt idx="4820">
                  <c:v>4204.2</c:v>
                </c:pt>
                <c:pt idx="4821">
                  <c:v>4221.3</c:v>
                </c:pt>
                <c:pt idx="4822">
                  <c:v>4230.1000000000004</c:v>
                </c:pt>
                <c:pt idx="4823">
                  <c:v>4231.8</c:v>
                </c:pt>
                <c:pt idx="4824">
                  <c:v>4218.1000000000004</c:v>
                </c:pt>
                <c:pt idx="4825">
                  <c:v>4231.3999999999996</c:v>
                </c:pt>
                <c:pt idx="4826">
                  <c:v>4216.1000000000004</c:v>
                </c:pt>
                <c:pt idx="4827">
                  <c:v>4219.8</c:v>
                </c:pt>
                <c:pt idx="4828">
                  <c:v>4231.8999999999996</c:v>
                </c:pt>
                <c:pt idx="4829">
                  <c:v>4221.8999999999996</c:v>
                </c:pt>
                <c:pt idx="4830">
                  <c:v>4228.6000000000004</c:v>
                </c:pt>
                <c:pt idx="4831">
                  <c:v>4244.1000000000004</c:v>
                </c:pt>
                <c:pt idx="4832">
                  <c:v>4228.6000000000004</c:v>
                </c:pt>
                <c:pt idx="4833">
                  <c:v>4225.3999999999996</c:v>
                </c:pt>
                <c:pt idx="4834">
                  <c:v>4243.8</c:v>
                </c:pt>
                <c:pt idx="4835">
                  <c:v>4213.2</c:v>
                </c:pt>
                <c:pt idx="4836">
                  <c:v>4224.5</c:v>
                </c:pt>
                <c:pt idx="4837">
                  <c:v>4230.8999999999996</c:v>
                </c:pt>
                <c:pt idx="4838">
                  <c:v>4215</c:v>
                </c:pt>
                <c:pt idx="4839">
                  <c:v>4227.3</c:v>
                </c:pt>
                <c:pt idx="4840">
                  <c:v>4235.7</c:v>
                </c:pt>
                <c:pt idx="4841">
                  <c:v>4229.3999999999996</c:v>
                </c:pt>
                <c:pt idx="4842">
                  <c:v>4221.3999999999996</c:v>
                </c:pt>
                <c:pt idx="4843">
                  <c:v>4207.7</c:v>
                </c:pt>
                <c:pt idx="4844">
                  <c:v>4222.8999999999996</c:v>
                </c:pt>
                <c:pt idx="4845">
                  <c:v>4215.2</c:v>
                </c:pt>
                <c:pt idx="4846">
                  <c:v>4226</c:v>
                </c:pt>
                <c:pt idx="4847">
                  <c:v>4216.5</c:v>
                </c:pt>
                <c:pt idx="4848">
                  <c:v>4230</c:v>
                </c:pt>
                <c:pt idx="4849">
                  <c:v>4235</c:v>
                </c:pt>
                <c:pt idx="4850">
                  <c:v>4224.5</c:v>
                </c:pt>
                <c:pt idx="4851">
                  <c:v>4231.5</c:v>
                </c:pt>
                <c:pt idx="4852">
                  <c:v>4235.3999999999996</c:v>
                </c:pt>
                <c:pt idx="4853">
                  <c:v>4226.5</c:v>
                </c:pt>
                <c:pt idx="4854">
                  <c:v>4220.7</c:v>
                </c:pt>
                <c:pt idx="4855">
                  <c:v>4219.5</c:v>
                </c:pt>
                <c:pt idx="4856">
                  <c:v>4211.7</c:v>
                </c:pt>
                <c:pt idx="4857">
                  <c:v>4223.7</c:v>
                </c:pt>
                <c:pt idx="4858">
                  <c:v>4232</c:v>
                </c:pt>
                <c:pt idx="4859">
                  <c:v>4224.2</c:v>
                </c:pt>
                <c:pt idx="4860">
                  <c:v>4222.7</c:v>
                </c:pt>
                <c:pt idx="4861">
                  <c:v>4217.2</c:v>
                </c:pt>
                <c:pt idx="4862">
                  <c:v>4219.5</c:v>
                </c:pt>
                <c:pt idx="4863">
                  <c:v>4234.5</c:v>
                </c:pt>
                <c:pt idx="4864">
                  <c:v>4217.8</c:v>
                </c:pt>
                <c:pt idx="4865">
                  <c:v>4216</c:v>
                </c:pt>
                <c:pt idx="4866">
                  <c:v>4217.1000000000004</c:v>
                </c:pt>
                <c:pt idx="4867">
                  <c:v>4221.1000000000004</c:v>
                </c:pt>
                <c:pt idx="4868">
                  <c:v>4216.8999999999996</c:v>
                </c:pt>
                <c:pt idx="4869">
                  <c:v>4213.5</c:v>
                </c:pt>
                <c:pt idx="4870">
                  <c:v>4222.8</c:v>
                </c:pt>
                <c:pt idx="4871">
                  <c:v>4208.7</c:v>
                </c:pt>
                <c:pt idx="4872">
                  <c:v>4205.8999999999996</c:v>
                </c:pt>
                <c:pt idx="4873">
                  <c:v>4204.5</c:v>
                </c:pt>
                <c:pt idx="4874">
                  <c:v>4224.7</c:v>
                </c:pt>
                <c:pt idx="4875">
                  <c:v>4228.3</c:v>
                </c:pt>
                <c:pt idx="4876">
                  <c:v>4216.1000000000004</c:v>
                </c:pt>
                <c:pt idx="4877">
                  <c:v>4214.2</c:v>
                </c:pt>
                <c:pt idx="4878">
                  <c:v>4210.3</c:v>
                </c:pt>
                <c:pt idx="4879">
                  <c:v>4221.3999999999996</c:v>
                </c:pt>
                <c:pt idx="4880">
                  <c:v>4219</c:v>
                </c:pt>
                <c:pt idx="4881">
                  <c:v>4200</c:v>
                </c:pt>
                <c:pt idx="4882">
                  <c:v>4201.6000000000004</c:v>
                </c:pt>
                <c:pt idx="4883">
                  <c:v>4216.5</c:v>
                </c:pt>
                <c:pt idx="4884">
                  <c:v>4207.3</c:v>
                </c:pt>
                <c:pt idx="4885">
                  <c:v>4218.6000000000004</c:v>
                </c:pt>
                <c:pt idx="4886">
                  <c:v>4220.8</c:v>
                </c:pt>
                <c:pt idx="4887">
                  <c:v>4218.3999999999996</c:v>
                </c:pt>
                <c:pt idx="4888">
                  <c:v>4208.7</c:v>
                </c:pt>
                <c:pt idx="4889">
                  <c:v>4217.3</c:v>
                </c:pt>
                <c:pt idx="4890">
                  <c:v>4217.5</c:v>
                </c:pt>
                <c:pt idx="4891">
                  <c:v>4220.8999999999996</c:v>
                </c:pt>
                <c:pt idx="4892">
                  <c:v>4235.7</c:v>
                </c:pt>
                <c:pt idx="4893">
                  <c:v>4228</c:v>
                </c:pt>
                <c:pt idx="4894">
                  <c:v>4211.7</c:v>
                </c:pt>
                <c:pt idx="4895">
                  <c:v>4217.8</c:v>
                </c:pt>
                <c:pt idx="4896">
                  <c:v>4213.2</c:v>
                </c:pt>
                <c:pt idx="4897">
                  <c:v>4237.3</c:v>
                </c:pt>
                <c:pt idx="4898">
                  <c:v>4218.1000000000004</c:v>
                </c:pt>
                <c:pt idx="4899">
                  <c:v>4224.1000000000004</c:v>
                </c:pt>
                <c:pt idx="4900">
                  <c:v>4222.7</c:v>
                </c:pt>
                <c:pt idx="4901">
                  <c:v>4240.1000000000004</c:v>
                </c:pt>
                <c:pt idx="4902">
                  <c:v>4220</c:v>
                </c:pt>
                <c:pt idx="4903">
                  <c:v>4236.5</c:v>
                </c:pt>
                <c:pt idx="4904">
                  <c:v>4227.3</c:v>
                </c:pt>
                <c:pt idx="4905">
                  <c:v>4227.6000000000004</c:v>
                </c:pt>
                <c:pt idx="4906">
                  <c:v>4238.7</c:v>
                </c:pt>
                <c:pt idx="4907">
                  <c:v>4227.5</c:v>
                </c:pt>
                <c:pt idx="4908">
                  <c:v>4209.6000000000004</c:v>
                </c:pt>
                <c:pt idx="4909">
                  <c:v>4231.8</c:v>
                </c:pt>
                <c:pt idx="4910">
                  <c:v>4226.8</c:v>
                </c:pt>
                <c:pt idx="4911">
                  <c:v>4229.3999999999996</c:v>
                </c:pt>
                <c:pt idx="4912">
                  <c:v>4226.5</c:v>
                </c:pt>
                <c:pt idx="4913">
                  <c:v>4238.8</c:v>
                </c:pt>
                <c:pt idx="4914">
                  <c:v>4230.2</c:v>
                </c:pt>
                <c:pt idx="4915">
                  <c:v>4213.8</c:v>
                </c:pt>
                <c:pt idx="4916">
                  <c:v>4230</c:v>
                </c:pt>
                <c:pt idx="4917">
                  <c:v>4235.8</c:v>
                </c:pt>
                <c:pt idx="4918">
                  <c:v>4213.2</c:v>
                </c:pt>
                <c:pt idx="4919">
                  <c:v>4231</c:v>
                </c:pt>
                <c:pt idx="4920">
                  <c:v>4226.6000000000004</c:v>
                </c:pt>
                <c:pt idx="4921">
                  <c:v>4234.8999999999996</c:v>
                </c:pt>
                <c:pt idx="4922">
                  <c:v>4237.1000000000004</c:v>
                </c:pt>
                <c:pt idx="4923">
                  <c:v>4206.6000000000004</c:v>
                </c:pt>
                <c:pt idx="4924">
                  <c:v>4218.3</c:v>
                </c:pt>
                <c:pt idx="4925">
                  <c:v>4199.2</c:v>
                </c:pt>
                <c:pt idx="4926">
                  <c:v>4199.5</c:v>
                </c:pt>
                <c:pt idx="4927">
                  <c:v>4215.8</c:v>
                </c:pt>
                <c:pt idx="4928">
                  <c:v>4199.3</c:v>
                </c:pt>
                <c:pt idx="4929">
                  <c:v>4215.1000000000004</c:v>
                </c:pt>
                <c:pt idx="4930">
                  <c:v>4229.5</c:v>
                </c:pt>
                <c:pt idx="4931">
                  <c:v>4216.8</c:v>
                </c:pt>
                <c:pt idx="4932">
                  <c:v>4214.1000000000004</c:v>
                </c:pt>
                <c:pt idx="4933">
                  <c:v>4212.2</c:v>
                </c:pt>
                <c:pt idx="4934">
                  <c:v>4210.6000000000004</c:v>
                </c:pt>
                <c:pt idx="4935">
                  <c:v>4201.7</c:v>
                </c:pt>
                <c:pt idx="4936">
                  <c:v>4213.1000000000004</c:v>
                </c:pt>
                <c:pt idx="4937">
                  <c:v>4204.1000000000004</c:v>
                </c:pt>
                <c:pt idx="4938">
                  <c:v>4216.7</c:v>
                </c:pt>
                <c:pt idx="4939">
                  <c:v>4213.7</c:v>
                </c:pt>
                <c:pt idx="4940">
                  <c:v>4187.7</c:v>
                </c:pt>
                <c:pt idx="4941">
                  <c:v>4209.5</c:v>
                </c:pt>
                <c:pt idx="4942">
                  <c:v>4204.3999999999996</c:v>
                </c:pt>
                <c:pt idx="4943">
                  <c:v>4197.3</c:v>
                </c:pt>
                <c:pt idx="4944">
                  <c:v>4190.1000000000004</c:v>
                </c:pt>
                <c:pt idx="4945">
                  <c:v>4190.8</c:v>
                </c:pt>
                <c:pt idx="4946">
                  <c:v>4197.1000000000004</c:v>
                </c:pt>
                <c:pt idx="4947">
                  <c:v>4199.3</c:v>
                </c:pt>
                <c:pt idx="4948">
                  <c:v>4200.8</c:v>
                </c:pt>
                <c:pt idx="4949">
                  <c:v>4207.6000000000004</c:v>
                </c:pt>
                <c:pt idx="4950">
                  <c:v>4207.7</c:v>
                </c:pt>
                <c:pt idx="4951">
                  <c:v>4218.6000000000004</c:v>
                </c:pt>
                <c:pt idx="4952">
                  <c:v>4190.3999999999996</c:v>
                </c:pt>
                <c:pt idx="4953">
                  <c:v>4186.7</c:v>
                </c:pt>
                <c:pt idx="4954">
                  <c:v>4206.1000000000004</c:v>
                </c:pt>
                <c:pt idx="4955">
                  <c:v>4204.8999999999996</c:v>
                </c:pt>
                <c:pt idx="4956">
                  <c:v>4209.8</c:v>
                </c:pt>
                <c:pt idx="4957">
                  <c:v>4202.5</c:v>
                </c:pt>
                <c:pt idx="4958">
                  <c:v>4202.3999999999996</c:v>
                </c:pt>
                <c:pt idx="4959">
                  <c:v>4203.3</c:v>
                </c:pt>
                <c:pt idx="4960">
                  <c:v>4189.3999999999996</c:v>
                </c:pt>
                <c:pt idx="4961">
                  <c:v>4202.5</c:v>
                </c:pt>
                <c:pt idx="4962">
                  <c:v>4190</c:v>
                </c:pt>
                <c:pt idx="4963">
                  <c:v>4192.3</c:v>
                </c:pt>
                <c:pt idx="4964">
                  <c:v>4200.8</c:v>
                </c:pt>
                <c:pt idx="4965">
                  <c:v>4183.8</c:v>
                </c:pt>
                <c:pt idx="4966">
                  <c:v>4204.6000000000004</c:v>
                </c:pt>
                <c:pt idx="4967">
                  <c:v>4187.3</c:v>
                </c:pt>
                <c:pt idx="4968">
                  <c:v>4187.7</c:v>
                </c:pt>
                <c:pt idx="4969">
                  <c:v>4191</c:v>
                </c:pt>
                <c:pt idx="4970">
                  <c:v>4213.3999999999996</c:v>
                </c:pt>
                <c:pt idx="4971">
                  <c:v>4205.8</c:v>
                </c:pt>
                <c:pt idx="4972">
                  <c:v>4183.2</c:v>
                </c:pt>
                <c:pt idx="4973">
                  <c:v>4195.7</c:v>
                </c:pt>
                <c:pt idx="4974">
                  <c:v>4200.5</c:v>
                </c:pt>
                <c:pt idx="4975">
                  <c:v>4209.3999999999996</c:v>
                </c:pt>
                <c:pt idx="4976">
                  <c:v>4202.5</c:v>
                </c:pt>
                <c:pt idx="4977">
                  <c:v>4192</c:v>
                </c:pt>
                <c:pt idx="4978">
                  <c:v>4211.3</c:v>
                </c:pt>
                <c:pt idx="4979">
                  <c:v>4211.1000000000004</c:v>
                </c:pt>
                <c:pt idx="4980">
                  <c:v>4204.3</c:v>
                </c:pt>
                <c:pt idx="4981">
                  <c:v>4197</c:v>
                </c:pt>
                <c:pt idx="4982">
                  <c:v>4203.3</c:v>
                </c:pt>
                <c:pt idx="4983">
                  <c:v>4211.3999999999996</c:v>
                </c:pt>
                <c:pt idx="4984">
                  <c:v>4189</c:v>
                </c:pt>
                <c:pt idx="4985">
                  <c:v>4199.3</c:v>
                </c:pt>
                <c:pt idx="4986">
                  <c:v>4216.6000000000004</c:v>
                </c:pt>
                <c:pt idx="4987">
                  <c:v>4213.8999999999996</c:v>
                </c:pt>
                <c:pt idx="4988">
                  <c:v>4190.3999999999996</c:v>
                </c:pt>
                <c:pt idx="4989">
                  <c:v>4212.6000000000004</c:v>
                </c:pt>
                <c:pt idx="4990">
                  <c:v>4208.3</c:v>
                </c:pt>
                <c:pt idx="4991">
                  <c:v>4189.2</c:v>
                </c:pt>
                <c:pt idx="4992">
                  <c:v>4201.1000000000004</c:v>
                </c:pt>
                <c:pt idx="4993">
                  <c:v>4209.3</c:v>
                </c:pt>
                <c:pt idx="4994">
                  <c:v>4207</c:v>
                </c:pt>
                <c:pt idx="4995">
                  <c:v>4186.7</c:v>
                </c:pt>
                <c:pt idx="4996">
                  <c:v>4192.6000000000004</c:v>
                </c:pt>
                <c:pt idx="4997">
                  <c:v>4181.8</c:v>
                </c:pt>
                <c:pt idx="4998">
                  <c:v>4198.6000000000004</c:v>
                </c:pt>
                <c:pt idx="4999">
                  <c:v>4193.2</c:v>
                </c:pt>
                <c:pt idx="5000">
                  <c:v>4190.6000000000004</c:v>
                </c:pt>
                <c:pt idx="5001">
                  <c:v>4197.2</c:v>
                </c:pt>
                <c:pt idx="5002">
                  <c:v>4203.3</c:v>
                </c:pt>
                <c:pt idx="5003">
                  <c:v>4184.7</c:v>
                </c:pt>
                <c:pt idx="5004">
                  <c:v>4192.2</c:v>
                </c:pt>
                <c:pt idx="5005">
                  <c:v>4210.3999999999996</c:v>
                </c:pt>
                <c:pt idx="5006">
                  <c:v>4204.3</c:v>
                </c:pt>
                <c:pt idx="5007">
                  <c:v>4193.1000000000004</c:v>
                </c:pt>
                <c:pt idx="5008">
                  <c:v>4198.2</c:v>
                </c:pt>
                <c:pt idx="5009">
                  <c:v>4212.3999999999996</c:v>
                </c:pt>
                <c:pt idx="5010">
                  <c:v>4205.3999999999996</c:v>
                </c:pt>
                <c:pt idx="5011">
                  <c:v>4215.8999999999996</c:v>
                </c:pt>
                <c:pt idx="5012">
                  <c:v>4190.6000000000004</c:v>
                </c:pt>
                <c:pt idx="5013">
                  <c:v>4214.3999999999996</c:v>
                </c:pt>
                <c:pt idx="5014">
                  <c:v>4189.1000000000004</c:v>
                </c:pt>
                <c:pt idx="5015">
                  <c:v>4198.7</c:v>
                </c:pt>
                <c:pt idx="5016">
                  <c:v>4197.8</c:v>
                </c:pt>
                <c:pt idx="5017">
                  <c:v>4214.2</c:v>
                </c:pt>
                <c:pt idx="5018">
                  <c:v>4192.2</c:v>
                </c:pt>
                <c:pt idx="5019">
                  <c:v>4203.2</c:v>
                </c:pt>
                <c:pt idx="5020">
                  <c:v>4201.3999999999996</c:v>
                </c:pt>
                <c:pt idx="5021">
                  <c:v>4213.8999999999996</c:v>
                </c:pt>
                <c:pt idx="5022">
                  <c:v>4196.1000000000004</c:v>
                </c:pt>
                <c:pt idx="5023">
                  <c:v>4221.8999999999996</c:v>
                </c:pt>
                <c:pt idx="5024">
                  <c:v>4202.3999999999996</c:v>
                </c:pt>
                <c:pt idx="5025">
                  <c:v>4197.5</c:v>
                </c:pt>
                <c:pt idx="5026">
                  <c:v>4190.3</c:v>
                </c:pt>
                <c:pt idx="5027">
                  <c:v>4195.8999999999996</c:v>
                </c:pt>
                <c:pt idx="5028">
                  <c:v>4206.6000000000004</c:v>
                </c:pt>
                <c:pt idx="5029">
                  <c:v>4213.8999999999996</c:v>
                </c:pt>
                <c:pt idx="5030">
                  <c:v>4199.5</c:v>
                </c:pt>
                <c:pt idx="5031">
                  <c:v>4193.3</c:v>
                </c:pt>
                <c:pt idx="5032">
                  <c:v>4208.2</c:v>
                </c:pt>
                <c:pt idx="5033">
                  <c:v>4204.7</c:v>
                </c:pt>
                <c:pt idx="5034">
                  <c:v>4205.8999999999996</c:v>
                </c:pt>
                <c:pt idx="5035">
                  <c:v>4214</c:v>
                </c:pt>
                <c:pt idx="5036">
                  <c:v>4214.3</c:v>
                </c:pt>
                <c:pt idx="5037">
                  <c:v>4190.5</c:v>
                </c:pt>
                <c:pt idx="5038">
                  <c:v>4220.6000000000004</c:v>
                </c:pt>
                <c:pt idx="5039">
                  <c:v>4205.7</c:v>
                </c:pt>
                <c:pt idx="5040">
                  <c:v>4223.7</c:v>
                </c:pt>
                <c:pt idx="5041">
                  <c:v>4207.6000000000004</c:v>
                </c:pt>
                <c:pt idx="5042">
                  <c:v>4216.3999999999996</c:v>
                </c:pt>
                <c:pt idx="5043">
                  <c:v>4222.7</c:v>
                </c:pt>
                <c:pt idx="5044">
                  <c:v>4193.8999999999996</c:v>
                </c:pt>
                <c:pt idx="5045">
                  <c:v>4207.3</c:v>
                </c:pt>
                <c:pt idx="5046">
                  <c:v>4214.6000000000004</c:v>
                </c:pt>
                <c:pt idx="5047">
                  <c:v>4210</c:v>
                </c:pt>
                <c:pt idx="5048">
                  <c:v>4207.7</c:v>
                </c:pt>
                <c:pt idx="5049">
                  <c:v>4207.8999999999996</c:v>
                </c:pt>
                <c:pt idx="5050">
                  <c:v>4216.8999999999996</c:v>
                </c:pt>
                <c:pt idx="5051">
                  <c:v>4206</c:v>
                </c:pt>
                <c:pt idx="5052">
                  <c:v>4197</c:v>
                </c:pt>
                <c:pt idx="5053">
                  <c:v>4213.8</c:v>
                </c:pt>
                <c:pt idx="5054">
                  <c:v>4209.8</c:v>
                </c:pt>
                <c:pt idx="5055">
                  <c:v>4213.3</c:v>
                </c:pt>
                <c:pt idx="5056">
                  <c:v>4216.2</c:v>
                </c:pt>
                <c:pt idx="5057">
                  <c:v>4200</c:v>
                </c:pt>
                <c:pt idx="5058">
                  <c:v>4214.2</c:v>
                </c:pt>
                <c:pt idx="5059">
                  <c:v>4217.1000000000004</c:v>
                </c:pt>
                <c:pt idx="5060">
                  <c:v>4212.2</c:v>
                </c:pt>
                <c:pt idx="5061">
                  <c:v>4208.8</c:v>
                </c:pt>
                <c:pt idx="5062">
                  <c:v>4223.8999999999996</c:v>
                </c:pt>
                <c:pt idx="5063">
                  <c:v>4233.3</c:v>
                </c:pt>
                <c:pt idx="5064">
                  <c:v>4211.3</c:v>
                </c:pt>
                <c:pt idx="5065">
                  <c:v>4230.1000000000004</c:v>
                </c:pt>
                <c:pt idx="5066">
                  <c:v>4218.5</c:v>
                </c:pt>
                <c:pt idx="5067">
                  <c:v>4233.3999999999996</c:v>
                </c:pt>
                <c:pt idx="5068">
                  <c:v>4217.2</c:v>
                </c:pt>
                <c:pt idx="5069">
                  <c:v>4213.3</c:v>
                </c:pt>
                <c:pt idx="5070">
                  <c:v>4223.3999999999996</c:v>
                </c:pt>
                <c:pt idx="5071">
                  <c:v>4204.8999999999996</c:v>
                </c:pt>
                <c:pt idx="5072">
                  <c:v>4227.3</c:v>
                </c:pt>
                <c:pt idx="5073">
                  <c:v>4232.5</c:v>
                </c:pt>
                <c:pt idx="5074">
                  <c:v>4230.6000000000004</c:v>
                </c:pt>
                <c:pt idx="5075">
                  <c:v>4212.3999999999996</c:v>
                </c:pt>
                <c:pt idx="5076">
                  <c:v>4224.3</c:v>
                </c:pt>
                <c:pt idx="5077">
                  <c:v>4238.7</c:v>
                </c:pt>
                <c:pt idx="5078">
                  <c:v>4214.7</c:v>
                </c:pt>
                <c:pt idx="5079">
                  <c:v>4220.3</c:v>
                </c:pt>
                <c:pt idx="5080">
                  <c:v>4221.6000000000004</c:v>
                </c:pt>
                <c:pt idx="5081">
                  <c:v>4225.3</c:v>
                </c:pt>
                <c:pt idx="5082">
                  <c:v>4212.3999999999996</c:v>
                </c:pt>
                <c:pt idx="5083">
                  <c:v>4224.8</c:v>
                </c:pt>
                <c:pt idx="5084">
                  <c:v>4229.5</c:v>
                </c:pt>
                <c:pt idx="5085">
                  <c:v>4223.1000000000004</c:v>
                </c:pt>
                <c:pt idx="5086">
                  <c:v>4222.3999999999996</c:v>
                </c:pt>
                <c:pt idx="5087">
                  <c:v>4234.7</c:v>
                </c:pt>
                <c:pt idx="5088">
                  <c:v>4219.7</c:v>
                </c:pt>
                <c:pt idx="5089">
                  <c:v>4234.3</c:v>
                </c:pt>
                <c:pt idx="5090">
                  <c:v>4236.3</c:v>
                </c:pt>
                <c:pt idx="5091">
                  <c:v>4229.5</c:v>
                </c:pt>
                <c:pt idx="5092">
                  <c:v>4223.1000000000004</c:v>
                </c:pt>
                <c:pt idx="5093">
                  <c:v>4225.3999999999996</c:v>
                </c:pt>
                <c:pt idx="5094">
                  <c:v>4231</c:v>
                </c:pt>
                <c:pt idx="5095">
                  <c:v>4230.5</c:v>
                </c:pt>
                <c:pt idx="5096">
                  <c:v>4208.1000000000004</c:v>
                </c:pt>
                <c:pt idx="5097">
                  <c:v>4208.3999999999996</c:v>
                </c:pt>
                <c:pt idx="5098">
                  <c:v>4225.8999999999996</c:v>
                </c:pt>
                <c:pt idx="5099">
                  <c:v>4221.2</c:v>
                </c:pt>
                <c:pt idx="5100">
                  <c:v>4223.8999999999996</c:v>
                </c:pt>
                <c:pt idx="5101">
                  <c:v>4228</c:v>
                </c:pt>
                <c:pt idx="5102">
                  <c:v>4240.6000000000004</c:v>
                </c:pt>
                <c:pt idx="5103">
                  <c:v>4236.1000000000004</c:v>
                </c:pt>
                <c:pt idx="5104">
                  <c:v>4213.2</c:v>
                </c:pt>
                <c:pt idx="5105">
                  <c:v>4232.5</c:v>
                </c:pt>
                <c:pt idx="5106">
                  <c:v>4225.8999999999996</c:v>
                </c:pt>
                <c:pt idx="5107">
                  <c:v>4228.3999999999996</c:v>
                </c:pt>
                <c:pt idx="5108">
                  <c:v>4226.2</c:v>
                </c:pt>
                <c:pt idx="5109">
                  <c:v>4225.5</c:v>
                </c:pt>
                <c:pt idx="5110">
                  <c:v>4228.2</c:v>
                </c:pt>
                <c:pt idx="5111">
                  <c:v>4229.6000000000004</c:v>
                </c:pt>
                <c:pt idx="5112">
                  <c:v>4243.6000000000004</c:v>
                </c:pt>
                <c:pt idx="5113">
                  <c:v>4241.1000000000004</c:v>
                </c:pt>
                <c:pt idx="5114">
                  <c:v>4231.3</c:v>
                </c:pt>
                <c:pt idx="5115">
                  <c:v>4225.2</c:v>
                </c:pt>
                <c:pt idx="5116">
                  <c:v>4248.2</c:v>
                </c:pt>
                <c:pt idx="5117">
                  <c:v>4230.8</c:v>
                </c:pt>
                <c:pt idx="5118">
                  <c:v>4230.3</c:v>
                </c:pt>
                <c:pt idx="5119">
                  <c:v>4223.3</c:v>
                </c:pt>
                <c:pt idx="5120">
                  <c:v>4244.5</c:v>
                </c:pt>
                <c:pt idx="5121">
                  <c:v>4230.1000000000004</c:v>
                </c:pt>
                <c:pt idx="5122">
                  <c:v>4238.3999999999996</c:v>
                </c:pt>
                <c:pt idx="5123">
                  <c:v>4238.3999999999996</c:v>
                </c:pt>
                <c:pt idx="5124">
                  <c:v>4241</c:v>
                </c:pt>
                <c:pt idx="5125">
                  <c:v>4244.3999999999996</c:v>
                </c:pt>
                <c:pt idx="5126">
                  <c:v>4243.3999999999996</c:v>
                </c:pt>
                <c:pt idx="5127">
                  <c:v>4227.7</c:v>
                </c:pt>
                <c:pt idx="5128">
                  <c:v>4236</c:v>
                </c:pt>
                <c:pt idx="5129">
                  <c:v>4238.6000000000004</c:v>
                </c:pt>
                <c:pt idx="5130">
                  <c:v>4244.1000000000004</c:v>
                </c:pt>
                <c:pt idx="5131">
                  <c:v>4258.2</c:v>
                </c:pt>
                <c:pt idx="5132">
                  <c:v>4241.3999999999996</c:v>
                </c:pt>
                <c:pt idx="5133">
                  <c:v>4242.8</c:v>
                </c:pt>
                <c:pt idx="5134">
                  <c:v>4238.7</c:v>
                </c:pt>
                <c:pt idx="5135">
                  <c:v>4239.7</c:v>
                </c:pt>
                <c:pt idx="5136">
                  <c:v>4246.8</c:v>
                </c:pt>
                <c:pt idx="5137">
                  <c:v>4244.5</c:v>
                </c:pt>
                <c:pt idx="5138">
                  <c:v>4238.5</c:v>
                </c:pt>
                <c:pt idx="5139">
                  <c:v>4235.1000000000004</c:v>
                </c:pt>
                <c:pt idx="5140">
                  <c:v>4255.6000000000004</c:v>
                </c:pt>
                <c:pt idx="5141">
                  <c:v>4258.5</c:v>
                </c:pt>
                <c:pt idx="5142">
                  <c:v>4239.8</c:v>
                </c:pt>
                <c:pt idx="5143">
                  <c:v>4251.8999999999996</c:v>
                </c:pt>
                <c:pt idx="5144">
                  <c:v>4240</c:v>
                </c:pt>
                <c:pt idx="5145">
                  <c:v>4244.8</c:v>
                </c:pt>
                <c:pt idx="5146">
                  <c:v>4238.3999999999996</c:v>
                </c:pt>
                <c:pt idx="5147">
                  <c:v>4244.3</c:v>
                </c:pt>
                <c:pt idx="5148">
                  <c:v>4241.3999999999996</c:v>
                </c:pt>
                <c:pt idx="5149">
                  <c:v>4248.1000000000004</c:v>
                </c:pt>
                <c:pt idx="5150">
                  <c:v>4235.2</c:v>
                </c:pt>
                <c:pt idx="5151">
                  <c:v>4231.2</c:v>
                </c:pt>
                <c:pt idx="5152">
                  <c:v>4256.1000000000004</c:v>
                </c:pt>
                <c:pt idx="5153">
                  <c:v>4255</c:v>
                </c:pt>
                <c:pt idx="5154">
                  <c:v>4223.8999999999996</c:v>
                </c:pt>
                <c:pt idx="5155">
                  <c:v>4248.6000000000004</c:v>
                </c:pt>
                <c:pt idx="5156">
                  <c:v>4255.8999999999996</c:v>
                </c:pt>
                <c:pt idx="5157">
                  <c:v>4246.5</c:v>
                </c:pt>
                <c:pt idx="5158">
                  <c:v>4250.8</c:v>
                </c:pt>
                <c:pt idx="5159">
                  <c:v>4244.3</c:v>
                </c:pt>
                <c:pt idx="5160">
                  <c:v>4231.8</c:v>
                </c:pt>
                <c:pt idx="5161">
                  <c:v>4267.2</c:v>
                </c:pt>
                <c:pt idx="5162">
                  <c:v>4249.7</c:v>
                </c:pt>
                <c:pt idx="5163">
                  <c:v>4232.1000000000004</c:v>
                </c:pt>
                <c:pt idx="5164">
                  <c:v>4261.7</c:v>
                </c:pt>
                <c:pt idx="5165">
                  <c:v>4252.2</c:v>
                </c:pt>
                <c:pt idx="5166">
                  <c:v>4248.3</c:v>
                </c:pt>
                <c:pt idx="5167">
                  <c:v>4254</c:v>
                </c:pt>
                <c:pt idx="5168">
                  <c:v>4238.3</c:v>
                </c:pt>
                <c:pt idx="5169">
                  <c:v>4262.3999999999996</c:v>
                </c:pt>
                <c:pt idx="5170">
                  <c:v>4238.1000000000004</c:v>
                </c:pt>
                <c:pt idx="5171">
                  <c:v>4263.8999999999996</c:v>
                </c:pt>
                <c:pt idx="5172">
                  <c:v>4249.3999999999996</c:v>
                </c:pt>
                <c:pt idx="5173">
                  <c:v>4259.8999999999996</c:v>
                </c:pt>
                <c:pt idx="5174">
                  <c:v>4239.2</c:v>
                </c:pt>
                <c:pt idx="5175">
                  <c:v>4239.6000000000004</c:v>
                </c:pt>
                <c:pt idx="5176">
                  <c:v>4269.5</c:v>
                </c:pt>
                <c:pt idx="5177">
                  <c:v>4259.3</c:v>
                </c:pt>
                <c:pt idx="5178">
                  <c:v>4248.3</c:v>
                </c:pt>
                <c:pt idx="5179">
                  <c:v>4254.8</c:v>
                </c:pt>
                <c:pt idx="5180">
                  <c:v>4260.7</c:v>
                </c:pt>
                <c:pt idx="5181">
                  <c:v>4276.8</c:v>
                </c:pt>
                <c:pt idx="5182">
                  <c:v>4253.3</c:v>
                </c:pt>
                <c:pt idx="5183">
                  <c:v>4258.3999999999996</c:v>
                </c:pt>
                <c:pt idx="5184">
                  <c:v>4247.3</c:v>
                </c:pt>
                <c:pt idx="5185">
                  <c:v>4262.2</c:v>
                </c:pt>
                <c:pt idx="5186">
                  <c:v>4253</c:v>
                </c:pt>
                <c:pt idx="5187">
                  <c:v>4265.2</c:v>
                </c:pt>
                <c:pt idx="5188">
                  <c:v>4240.1000000000004</c:v>
                </c:pt>
                <c:pt idx="5189">
                  <c:v>4265.3999999999996</c:v>
                </c:pt>
                <c:pt idx="5190">
                  <c:v>4251.3</c:v>
                </c:pt>
                <c:pt idx="5191">
                  <c:v>4251.6000000000004</c:v>
                </c:pt>
                <c:pt idx="5192">
                  <c:v>4255.1000000000004</c:v>
                </c:pt>
                <c:pt idx="5193">
                  <c:v>4251.3</c:v>
                </c:pt>
                <c:pt idx="5194">
                  <c:v>4258.2</c:v>
                </c:pt>
                <c:pt idx="5195">
                  <c:v>4282.5</c:v>
                </c:pt>
                <c:pt idx="5196">
                  <c:v>4262.3999999999996</c:v>
                </c:pt>
                <c:pt idx="5197">
                  <c:v>4268</c:v>
                </c:pt>
                <c:pt idx="5198">
                  <c:v>4244.8999999999996</c:v>
                </c:pt>
                <c:pt idx="5199">
                  <c:v>4255.1000000000004</c:v>
                </c:pt>
                <c:pt idx="5200">
                  <c:v>4274.3999999999996</c:v>
                </c:pt>
                <c:pt idx="5201">
                  <c:v>4278.5</c:v>
                </c:pt>
                <c:pt idx="5202">
                  <c:v>4264.2</c:v>
                </c:pt>
                <c:pt idx="5203">
                  <c:v>4261.1000000000004</c:v>
                </c:pt>
                <c:pt idx="5204">
                  <c:v>4259.2</c:v>
                </c:pt>
                <c:pt idx="5205">
                  <c:v>4253.5</c:v>
                </c:pt>
                <c:pt idx="5206">
                  <c:v>4276.6000000000004</c:v>
                </c:pt>
                <c:pt idx="5207">
                  <c:v>4256.8</c:v>
                </c:pt>
                <c:pt idx="5208">
                  <c:v>4268.6000000000004</c:v>
                </c:pt>
                <c:pt idx="5209">
                  <c:v>4258.5</c:v>
                </c:pt>
                <c:pt idx="5210">
                  <c:v>4264.7</c:v>
                </c:pt>
                <c:pt idx="5211">
                  <c:v>4273.1000000000004</c:v>
                </c:pt>
                <c:pt idx="5212">
                  <c:v>4257.6000000000004</c:v>
                </c:pt>
                <c:pt idx="5213">
                  <c:v>4254.3999999999996</c:v>
                </c:pt>
                <c:pt idx="5214">
                  <c:v>4258.8999999999996</c:v>
                </c:pt>
                <c:pt idx="5215">
                  <c:v>4277</c:v>
                </c:pt>
                <c:pt idx="5216">
                  <c:v>4254.1000000000004</c:v>
                </c:pt>
                <c:pt idx="5217">
                  <c:v>4242.8999999999996</c:v>
                </c:pt>
                <c:pt idx="5218">
                  <c:v>4269.3999999999996</c:v>
                </c:pt>
                <c:pt idx="5219">
                  <c:v>4248.2</c:v>
                </c:pt>
                <c:pt idx="5220">
                  <c:v>4272.3</c:v>
                </c:pt>
                <c:pt idx="5221">
                  <c:v>4241.2</c:v>
                </c:pt>
                <c:pt idx="5222">
                  <c:v>4254.2</c:v>
                </c:pt>
                <c:pt idx="5223">
                  <c:v>4253.3999999999996</c:v>
                </c:pt>
                <c:pt idx="5224">
                  <c:v>4234.7</c:v>
                </c:pt>
                <c:pt idx="5225">
                  <c:v>4250.6000000000004</c:v>
                </c:pt>
                <c:pt idx="5226">
                  <c:v>4260.8</c:v>
                </c:pt>
                <c:pt idx="5227">
                  <c:v>4252.1000000000004</c:v>
                </c:pt>
                <c:pt idx="5228">
                  <c:v>4245.8</c:v>
                </c:pt>
                <c:pt idx="5229">
                  <c:v>4271.5</c:v>
                </c:pt>
                <c:pt idx="5230">
                  <c:v>4248.8</c:v>
                </c:pt>
                <c:pt idx="5231">
                  <c:v>4247.2</c:v>
                </c:pt>
                <c:pt idx="5232">
                  <c:v>4257</c:v>
                </c:pt>
                <c:pt idx="5233">
                  <c:v>4265.2</c:v>
                </c:pt>
                <c:pt idx="5234">
                  <c:v>4250.1000000000004</c:v>
                </c:pt>
                <c:pt idx="5235">
                  <c:v>4255.3</c:v>
                </c:pt>
                <c:pt idx="5236">
                  <c:v>4263.8999999999996</c:v>
                </c:pt>
                <c:pt idx="5237">
                  <c:v>4254.6000000000004</c:v>
                </c:pt>
                <c:pt idx="5238">
                  <c:v>4259.7</c:v>
                </c:pt>
                <c:pt idx="5239">
                  <c:v>4241.5</c:v>
                </c:pt>
                <c:pt idx="5240">
                  <c:v>4273.8</c:v>
                </c:pt>
                <c:pt idx="5241">
                  <c:v>4245.6000000000004</c:v>
                </c:pt>
                <c:pt idx="5242">
                  <c:v>4250.5</c:v>
                </c:pt>
                <c:pt idx="5243">
                  <c:v>4252.5</c:v>
                </c:pt>
                <c:pt idx="5244">
                  <c:v>4272</c:v>
                </c:pt>
                <c:pt idx="5245">
                  <c:v>4252.1000000000004</c:v>
                </c:pt>
                <c:pt idx="5246">
                  <c:v>4255.1000000000004</c:v>
                </c:pt>
                <c:pt idx="5247">
                  <c:v>4258.5</c:v>
                </c:pt>
                <c:pt idx="5248">
                  <c:v>4262.1000000000004</c:v>
                </c:pt>
                <c:pt idx="5249">
                  <c:v>4247.6000000000004</c:v>
                </c:pt>
                <c:pt idx="5250">
                  <c:v>4258.3</c:v>
                </c:pt>
                <c:pt idx="5251">
                  <c:v>4247.3999999999996</c:v>
                </c:pt>
                <c:pt idx="5252">
                  <c:v>4259.3999999999996</c:v>
                </c:pt>
                <c:pt idx="5253">
                  <c:v>4263.7</c:v>
                </c:pt>
                <c:pt idx="5254">
                  <c:v>4251.2</c:v>
                </c:pt>
                <c:pt idx="5255">
                  <c:v>4257.5</c:v>
                </c:pt>
                <c:pt idx="5256">
                  <c:v>4242.8999999999996</c:v>
                </c:pt>
                <c:pt idx="5257">
                  <c:v>4246.8999999999996</c:v>
                </c:pt>
                <c:pt idx="5258">
                  <c:v>4264.7</c:v>
                </c:pt>
                <c:pt idx="5259">
                  <c:v>4251.7</c:v>
                </c:pt>
                <c:pt idx="5260">
                  <c:v>4255</c:v>
                </c:pt>
                <c:pt idx="5261">
                  <c:v>4257.7</c:v>
                </c:pt>
                <c:pt idx="5262">
                  <c:v>4257.1000000000004</c:v>
                </c:pt>
                <c:pt idx="5263">
                  <c:v>4258.3999999999996</c:v>
                </c:pt>
                <c:pt idx="5264">
                  <c:v>4256.1000000000004</c:v>
                </c:pt>
                <c:pt idx="5265">
                  <c:v>4262.8999999999996</c:v>
                </c:pt>
                <c:pt idx="5266">
                  <c:v>4264.8</c:v>
                </c:pt>
                <c:pt idx="5267">
                  <c:v>4258.8999999999996</c:v>
                </c:pt>
                <c:pt idx="5268">
                  <c:v>4259.3999999999996</c:v>
                </c:pt>
                <c:pt idx="5269">
                  <c:v>4262.2</c:v>
                </c:pt>
                <c:pt idx="5270">
                  <c:v>4262.8999999999996</c:v>
                </c:pt>
                <c:pt idx="5271">
                  <c:v>4257.3999999999996</c:v>
                </c:pt>
                <c:pt idx="5272">
                  <c:v>4259.3999999999996</c:v>
                </c:pt>
                <c:pt idx="5273">
                  <c:v>4260.3</c:v>
                </c:pt>
                <c:pt idx="5274">
                  <c:v>4257.2</c:v>
                </c:pt>
                <c:pt idx="5275">
                  <c:v>4255.8</c:v>
                </c:pt>
                <c:pt idx="5276">
                  <c:v>4253.3999999999996</c:v>
                </c:pt>
                <c:pt idx="5277">
                  <c:v>4242.7</c:v>
                </c:pt>
                <c:pt idx="5278">
                  <c:v>4249.6000000000004</c:v>
                </c:pt>
                <c:pt idx="5279">
                  <c:v>4258.3</c:v>
                </c:pt>
                <c:pt idx="5280">
                  <c:v>4261.8</c:v>
                </c:pt>
                <c:pt idx="5281">
                  <c:v>4256.7</c:v>
                </c:pt>
                <c:pt idx="5282">
                  <c:v>4256.8999999999996</c:v>
                </c:pt>
                <c:pt idx="5283">
                  <c:v>4257.3</c:v>
                </c:pt>
                <c:pt idx="5284">
                  <c:v>4263</c:v>
                </c:pt>
                <c:pt idx="5285">
                  <c:v>4272.5</c:v>
                </c:pt>
                <c:pt idx="5286">
                  <c:v>4266.8</c:v>
                </c:pt>
                <c:pt idx="5287">
                  <c:v>4263.7</c:v>
                </c:pt>
                <c:pt idx="5288">
                  <c:v>4263</c:v>
                </c:pt>
                <c:pt idx="5289">
                  <c:v>4263.8</c:v>
                </c:pt>
                <c:pt idx="5290">
                  <c:v>4275</c:v>
                </c:pt>
                <c:pt idx="5291">
                  <c:v>4255.3999999999996</c:v>
                </c:pt>
                <c:pt idx="5292">
                  <c:v>4267</c:v>
                </c:pt>
                <c:pt idx="5293">
                  <c:v>4259.5</c:v>
                </c:pt>
                <c:pt idx="5294">
                  <c:v>4265.7</c:v>
                </c:pt>
                <c:pt idx="5295">
                  <c:v>4266.2</c:v>
                </c:pt>
                <c:pt idx="5296">
                  <c:v>4257.1000000000004</c:v>
                </c:pt>
                <c:pt idx="5297">
                  <c:v>4269</c:v>
                </c:pt>
                <c:pt idx="5298">
                  <c:v>4260.8</c:v>
                </c:pt>
                <c:pt idx="5299">
                  <c:v>4263.5</c:v>
                </c:pt>
                <c:pt idx="5300">
                  <c:v>4264.1000000000004</c:v>
                </c:pt>
                <c:pt idx="5301">
                  <c:v>4271.3</c:v>
                </c:pt>
                <c:pt idx="5302">
                  <c:v>4263.2</c:v>
                </c:pt>
                <c:pt idx="5303">
                  <c:v>4263.8</c:v>
                </c:pt>
                <c:pt idx="5304">
                  <c:v>4263.8</c:v>
                </c:pt>
                <c:pt idx="5305">
                  <c:v>4266</c:v>
                </c:pt>
                <c:pt idx="5306">
                  <c:v>4267.8999999999996</c:v>
                </c:pt>
                <c:pt idx="5307">
                  <c:v>4261.6000000000004</c:v>
                </c:pt>
                <c:pt idx="5308">
                  <c:v>4268.7</c:v>
                </c:pt>
                <c:pt idx="5309">
                  <c:v>4264.8</c:v>
                </c:pt>
                <c:pt idx="5310">
                  <c:v>4265</c:v>
                </c:pt>
                <c:pt idx="5311">
                  <c:v>4269.3</c:v>
                </c:pt>
                <c:pt idx="5312">
                  <c:v>4267.7</c:v>
                </c:pt>
                <c:pt idx="5313">
                  <c:v>4265.2</c:v>
                </c:pt>
                <c:pt idx="5314">
                  <c:v>4270.3999999999996</c:v>
                </c:pt>
                <c:pt idx="5315">
                  <c:v>4279.5</c:v>
                </c:pt>
                <c:pt idx="5316">
                  <c:v>4277.5</c:v>
                </c:pt>
                <c:pt idx="5317">
                  <c:v>4277.8999999999996</c:v>
                </c:pt>
                <c:pt idx="5318">
                  <c:v>4273.2</c:v>
                </c:pt>
                <c:pt idx="5319">
                  <c:v>4272.2</c:v>
                </c:pt>
                <c:pt idx="5320">
                  <c:v>4275</c:v>
                </c:pt>
                <c:pt idx="5321">
                  <c:v>4274.8</c:v>
                </c:pt>
                <c:pt idx="5322">
                  <c:v>4278.3999999999996</c:v>
                </c:pt>
                <c:pt idx="5323">
                  <c:v>4281.2</c:v>
                </c:pt>
                <c:pt idx="5324">
                  <c:v>4278.2</c:v>
                </c:pt>
                <c:pt idx="5325">
                  <c:v>4269.7</c:v>
                </c:pt>
                <c:pt idx="5326">
                  <c:v>4275.2</c:v>
                </c:pt>
                <c:pt idx="5327">
                  <c:v>4270.1000000000004</c:v>
                </c:pt>
                <c:pt idx="5328">
                  <c:v>4281.6000000000004</c:v>
                </c:pt>
                <c:pt idx="5329">
                  <c:v>4264.1000000000004</c:v>
                </c:pt>
                <c:pt idx="5330">
                  <c:v>4277.8</c:v>
                </c:pt>
                <c:pt idx="5331">
                  <c:v>4266.8999999999996</c:v>
                </c:pt>
                <c:pt idx="5332">
                  <c:v>4273.6000000000004</c:v>
                </c:pt>
                <c:pt idx="5333">
                  <c:v>4271.1000000000004</c:v>
                </c:pt>
                <c:pt idx="5334">
                  <c:v>4271.6000000000004</c:v>
                </c:pt>
                <c:pt idx="5335">
                  <c:v>4279.8</c:v>
                </c:pt>
                <c:pt idx="5336">
                  <c:v>4268.8999999999996</c:v>
                </c:pt>
                <c:pt idx="5337">
                  <c:v>4275.6000000000004</c:v>
                </c:pt>
                <c:pt idx="5338">
                  <c:v>4283.3</c:v>
                </c:pt>
                <c:pt idx="5339">
                  <c:v>4290.3</c:v>
                </c:pt>
                <c:pt idx="5340">
                  <c:v>4278.2</c:v>
                </c:pt>
                <c:pt idx="5341">
                  <c:v>4282.7</c:v>
                </c:pt>
                <c:pt idx="5342">
                  <c:v>4280</c:v>
                </c:pt>
                <c:pt idx="5343">
                  <c:v>4267.6000000000004</c:v>
                </c:pt>
                <c:pt idx="5344">
                  <c:v>4280.5</c:v>
                </c:pt>
                <c:pt idx="5345">
                  <c:v>4264.6000000000004</c:v>
                </c:pt>
                <c:pt idx="5346">
                  <c:v>4269.7</c:v>
                </c:pt>
                <c:pt idx="5347">
                  <c:v>4276.5</c:v>
                </c:pt>
                <c:pt idx="5348">
                  <c:v>4260.8999999999996</c:v>
                </c:pt>
                <c:pt idx="5349">
                  <c:v>4260.8</c:v>
                </c:pt>
                <c:pt idx="5350">
                  <c:v>4281.6000000000004</c:v>
                </c:pt>
                <c:pt idx="5351">
                  <c:v>4283.1000000000004</c:v>
                </c:pt>
                <c:pt idx="5352">
                  <c:v>4277.3</c:v>
                </c:pt>
                <c:pt idx="5353">
                  <c:v>4283.2</c:v>
                </c:pt>
                <c:pt idx="5354">
                  <c:v>4299.2</c:v>
                </c:pt>
                <c:pt idx="5355">
                  <c:v>4293.1000000000004</c:v>
                </c:pt>
                <c:pt idx="5356">
                  <c:v>4270</c:v>
                </c:pt>
                <c:pt idx="5357">
                  <c:v>4268.6000000000004</c:v>
                </c:pt>
                <c:pt idx="5358">
                  <c:v>4293.2</c:v>
                </c:pt>
                <c:pt idx="5359">
                  <c:v>4256.6000000000004</c:v>
                </c:pt>
                <c:pt idx="5360">
                  <c:v>4258.3</c:v>
                </c:pt>
                <c:pt idx="5361">
                  <c:v>4284.8999999999996</c:v>
                </c:pt>
                <c:pt idx="5362">
                  <c:v>4285.7</c:v>
                </c:pt>
                <c:pt idx="5363">
                  <c:v>4280.5</c:v>
                </c:pt>
                <c:pt idx="5364">
                  <c:v>4274.6000000000004</c:v>
                </c:pt>
                <c:pt idx="5365">
                  <c:v>4281.8999999999996</c:v>
                </c:pt>
                <c:pt idx="5366">
                  <c:v>4269.3</c:v>
                </c:pt>
                <c:pt idx="5367">
                  <c:v>4265.5</c:v>
                </c:pt>
                <c:pt idx="5368">
                  <c:v>4295</c:v>
                </c:pt>
                <c:pt idx="5369">
                  <c:v>4269.5</c:v>
                </c:pt>
                <c:pt idx="5370">
                  <c:v>4291.3999999999996</c:v>
                </c:pt>
                <c:pt idx="5371">
                  <c:v>4270.7</c:v>
                </c:pt>
                <c:pt idx="5372">
                  <c:v>4270.5</c:v>
                </c:pt>
                <c:pt idx="5373">
                  <c:v>4280.7</c:v>
                </c:pt>
                <c:pt idx="5374">
                  <c:v>4292.2</c:v>
                </c:pt>
                <c:pt idx="5375">
                  <c:v>4276.3</c:v>
                </c:pt>
                <c:pt idx="5376">
                  <c:v>4284.8999999999996</c:v>
                </c:pt>
                <c:pt idx="5377">
                  <c:v>4284.8999999999996</c:v>
                </c:pt>
                <c:pt idx="5378">
                  <c:v>4281.3</c:v>
                </c:pt>
                <c:pt idx="5379">
                  <c:v>4277.8999999999996</c:v>
                </c:pt>
                <c:pt idx="5380">
                  <c:v>4286.8999999999996</c:v>
                </c:pt>
                <c:pt idx="5381">
                  <c:v>4280.6000000000004</c:v>
                </c:pt>
                <c:pt idx="5382">
                  <c:v>4286.2</c:v>
                </c:pt>
                <c:pt idx="5383">
                  <c:v>4297.2</c:v>
                </c:pt>
                <c:pt idx="5384">
                  <c:v>4285</c:v>
                </c:pt>
                <c:pt idx="5385">
                  <c:v>4274.1000000000004</c:v>
                </c:pt>
                <c:pt idx="5386">
                  <c:v>4266.7</c:v>
                </c:pt>
                <c:pt idx="5387">
                  <c:v>4286.8999999999996</c:v>
                </c:pt>
                <c:pt idx="5388">
                  <c:v>4281.5</c:v>
                </c:pt>
                <c:pt idx="5389">
                  <c:v>4279.3999999999996</c:v>
                </c:pt>
                <c:pt idx="5390">
                  <c:v>4298.3</c:v>
                </c:pt>
                <c:pt idx="5391">
                  <c:v>4279.7</c:v>
                </c:pt>
                <c:pt idx="5392">
                  <c:v>4288</c:v>
                </c:pt>
                <c:pt idx="5393">
                  <c:v>4288.8</c:v>
                </c:pt>
                <c:pt idx="5394">
                  <c:v>4287.5</c:v>
                </c:pt>
                <c:pt idx="5395">
                  <c:v>4306.3</c:v>
                </c:pt>
                <c:pt idx="5396">
                  <c:v>4299</c:v>
                </c:pt>
                <c:pt idx="5397">
                  <c:v>4271.2</c:v>
                </c:pt>
                <c:pt idx="5398">
                  <c:v>4287</c:v>
                </c:pt>
                <c:pt idx="5399">
                  <c:v>4283</c:v>
                </c:pt>
                <c:pt idx="5400">
                  <c:v>4272.5</c:v>
                </c:pt>
                <c:pt idx="5401">
                  <c:v>4279.1000000000004</c:v>
                </c:pt>
                <c:pt idx="5402">
                  <c:v>4304.3999999999996</c:v>
                </c:pt>
                <c:pt idx="5403">
                  <c:v>4290.5</c:v>
                </c:pt>
                <c:pt idx="5404">
                  <c:v>4286.8999999999996</c:v>
                </c:pt>
                <c:pt idx="5405">
                  <c:v>4288.6000000000004</c:v>
                </c:pt>
                <c:pt idx="5406">
                  <c:v>4274.2</c:v>
                </c:pt>
                <c:pt idx="5407">
                  <c:v>4283.8999999999996</c:v>
                </c:pt>
                <c:pt idx="5408">
                  <c:v>4273.3</c:v>
                </c:pt>
                <c:pt idx="5409">
                  <c:v>4281.7</c:v>
                </c:pt>
                <c:pt idx="5410">
                  <c:v>4307.8999999999996</c:v>
                </c:pt>
                <c:pt idx="5411">
                  <c:v>4300.8</c:v>
                </c:pt>
                <c:pt idx="5412">
                  <c:v>4295.3999999999996</c:v>
                </c:pt>
                <c:pt idx="5413">
                  <c:v>4292.8999999999996</c:v>
                </c:pt>
                <c:pt idx="5414">
                  <c:v>4288.3</c:v>
                </c:pt>
                <c:pt idx="5415">
                  <c:v>4284</c:v>
                </c:pt>
                <c:pt idx="5416">
                  <c:v>4289.6000000000004</c:v>
                </c:pt>
                <c:pt idx="5417">
                  <c:v>4289.3999999999996</c:v>
                </c:pt>
                <c:pt idx="5418">
                  <c:v>4294.6000000000004</c:v>
                </c:pt>
                <c:pt idx="5419">
                  <c:v>4292</c:v>
                </c:pt>
                <c:pt idx="5420">
                  <c:v>4293.8</c:v>
                </c:pt>
                <c:pt idx="5421">
                  <c:v>4313.2</c:v>
                </c:pt>
                <c:pt idx="5422">
                  <c:v>4303.2</c:v>
                </c:pt>
                <c:pt idx="5423">
                  <c:v>4282.7</c:v>
                </c:pt>
                <c:pt idx="5424">
                  <c:v>4278.1000000000004</c:v>
                </c:pt>
                <c:pt idx="5425">
                  <c:v>4293</c:v>
                </c:pt>
                <c:pt idx="5426">
                  <c:v>4288.7</c:v>
                </c:pt>
                <c:pt idx="5427">
                  <c:v>4296</c:v>
                </c:pt>
                <c:pt idx="5428">
                  <c:v>4295.2</c:v>
                </c:pt>
                <c:pt idx="5429">
                  <c:v>4288.7</c:v>
                </c:pt>
                <c:pt idx="5430">
                  <c:v>4303.8999999999996</c:v>
                </c:pt>
                <c:pt idx="5431">
                  <c:v>4289.8</c:v>
                </c:pt>
                <c:pt idx="5432">
                  <c:v>4311.3</c:v>
                </c:pt>
                <c:pt idx="5433">
                  <c:v>4287.3</c:v>
                </c:pt>
                <c:pt idx="5434">
                  <c:v>4302</c:v>
                </c:pt>
                <c:pt idx="5435">
                  <c:v>4310.7</c:v>
                </c:pt>
                <c:pt idx="5436">
                  <c:v>4297.3</c:v>
                </c:pt>
                <c:pt idx="5437">
                  <c:v>4291.1000000000004</c:v>
                </c:pt>
                <c:pt idx="5438">
                  <c:v>4296</c:v>
                </c:pt>
                <c:pt idx="5439">
                  <c:v>4284.8999999999996</c:v>
                </c:pt>
                <c:pt idx="5440">
                  <c:v>4297.1000000000004</c:v>
                </c:pt>
                <c:pt idx="5441">
                  <c:v>4303.6000000000004</c:v>
                </c:pt>
                <c:pt idx="5442">
                  <c:v>4303.8999999999996</c:v>
                </c:pt>
                <c:pt idx="5443">
                  <c:v>4294</c:v>
                </c:pt>
                <c:pt idx="5444">
                  <c:v>4297.8999999999996</c:v>
                </c:pt>
                <c:pt idx="5445">
                  <c:v>4298.8999999999996</c:v>
                </c:pt>
                <c:pt idx="5446">
                  <c:v>4300.5</c:v>
                </c:pt>
                <c:pt idx="5447">
                  <c:v>4295.7</c:v>
                </c:pt>
                <c:pt idx="5448">
                  <c:v>4310.3999999999996</c:v>
                </c:pt>
                <c:pt idx="5449">
                  <c:v>4290.8</c:v>
                </c:pt>
                <c:pt idx="5450">
                  <c:v>4292.5</c:v>
                </c:pt>
                <c:pt idx="5451">
                  <c:v>4300.8</c:v>
                </c:pt>
                <c:pt idx="5452">
                  <c:v>4303.6000000000004</c:v>
                </c:pt>
                <c:pt idx="5453">
                  <c:v>4300.7</c:v>
                </c:pt>
                <c:pt idx="5454">
                  <c:v>4302.3</c:v>
                </c:pt>
                <c:pt idx="5455">
                  <c:v>4302.5</c:v>
                </c:pt>
                <c:pt idx="5456">
                  <c:v>4299.3999999999996</c:v>
                </c:pt>
                <c:pt idx="5457">
                  <c:v>4302.8999999999996</c:v>
                </c:pt>
                <c:pt idx="5458">
                  <c:v>4302.5</c:v>
                </c:pt>
                <c:pt idx="5459">
                  <c:v>4306.3</c:v>
                </c:pt>
                <c:pt idx="5460">
                  <c:v>4303.2</c:v>
                </c:pt>
                <c:pt idx="5461">
                  <c:v>4302.8</c:v>
                </c:pt>
                <c:pt idx="5462">
                  <c:v>4310.3999999999996</c:v>
                </c:pt>
                <c:pt idx="5463">
                  <c:v>4310.3999999999996</c:v>
                </c:pt>
                <c:pt idx="5464">
                  <c:v>4297.6000000000004</c:v>
                </c:pt>
                <c:pt idx="5465">
                  <c:v>4301</c:v>
                </c:pt>
                <c:pt idx="5466">
                  <c:v>4306.1000000000004</c:v>
                </c:pt>
                <c:pt idx="5467">
                  <c:v>4289</c:v>
                </c:pt>
                <c:pt idx="5468">
                  <c:v>4297.2</c:v>
                </c:pt>
                <c:pt idx="5469">
                  <c:v>4295.3</c:v>
                </c:pt>
                <c:pt idx="5470">
                  <c:v>4316.8999999999996</c:v>
                </c:pt>
                <c:pt idx="5471">
                  <c:v>4296.2</c:v>
                </c:pt>
                <c:pt idx="5472">
                  <c:v>4316.3999999999996</c:v>
                </c:pt>
                <c:pt idx="5473">
                  <c:v>4301.1000000000004</c:v>
                </c:pt>
                <c:pt idx="5474">
                  <c:v>4307.8</c:v>
                </c:pt>
                <c:pt idx="5475">
                  <c:v>4299.3999999999996</c:v>
                </c:pt>
                <c:pt idx="5476">
                  <c:v>4304</c:v>
                </c:pt>
                <c:pt idx="5477">
                  <c:v>4300.7</c:v>
                </c:pt>
                <c:pt idx="5478">
                  <c:v>4308</c:v>
                </c:pt>
                <c:pt idx="5479">
                  <c:v>4308.8</c:v>
                </c:pt>
                <c:pt idx="5480">
                  <c:v>4304.6000000000004</c:v>
                </c:pt>
                <c:pt idx="5481">
                  <c:v>4309.1000000000004</c:v>
                </c:pt>
                <c:pt idx="5482">
                  <c:v>4309</c:v>
                </c:pt>
                <c:pt idx="5483">
                  <c:v>4308.2</c:v>
                </c:pt>
                <c:pt idx="5484">
                  <c:v>4307.5</c:v>
                </c:pt>
                <c:pt idx="5485">
                  <c:v>4299.6000000000004</c:v>
                </c:pt>
                <c:pt idx="5486">
                  <c:v>4308.2</c:v>
                </c:pt>
                <c:pt idx="5487">
                  <c:v>4304.6000000000004</c:v>
                </c:pt>
                <c:pt idx="5488">
                  <c:v>4304.3</c:v>
                </c:pt>
                <c:pt idx="5489">
                  <c:v>4301.3</c:v>
                </c:pt>
                <c:pt idx="5490">
                  <c:v>4301.7</c:v>
                </c:pt>
                <c:pt idx="5491">
                  <c:v>4306.1000000000004</c:v>
                </c:pt>
                <c:pt idx="5492">
                  <c:v>4308.1000000000004</c:v>
                </c:pt>
                <c:pt idx="5493">
                  <c:v>4304.1000000000004</c:v>
                </c:pt>
                <c:pt idx="5494">
                  <c:v>4304.7</c:v>
                </c:pt>
                <c:pt idx="5495">
                  <c:v>4302.8</c:v>
                </c:pt>
                <c:pt idx="5496">
                  <c:v>4303.1000000000004</c:v>
                </c:pt>
                <c:pt idx="5497">
                  <c:v>4305.3</c:v>
                </c:pt>
                <c:pt idx="5498">
                  <c:v>4316.7</c:v>
                </c:pt>
                <c:pt idx="5499">
                  <c:v>4310.6000000000004</c:v>
                </c:pt>
                <c:pt idx="5500">
                  <c:v>4303.2</c:v>
                </c:pt>
                <c:pt idx="5501">
                  <c:v>4312.7</c:v>
                </c:pt>
                <c:pt idx="5502">
                  <c:v>4320</c:v>
                </c:pt>
                <c:pt idx="5503">
                  <c:v>4302.8999999999996</c:v>
                </c:pt>
                <c:pt idx="5504">
                  <c:v>4311.3</c:v>
                </c:pt>
                <c:pt idx="5505">
                  <c:v>4303</c:v>
                </c:pt>
                <c:pt idx="5506">
                  <c:v>4310.2</c:v>
                </c:pt>
                <c:pt idx="5507">
                  <c:v>4313.8</c:v>
                </c:pt>
                <c:pt idx="5508">
                  <c:v>4325.5</c:v>
                </c:pt>
                <c:pt idx="5509">
                  <c:v>4310.1000000000004</c:v>
                </c:pt>
                <c:pt idx="5510">
                  <c:v>4301</c:v>
                </c:pt>
                <c:pt idx="5511">
                  <c:v>4299.6000000000004</c:v>
                </c:pt>
                <c:pt idx="5512">
                  <c:v>4319.6000000000004</c:v>
                </c:pt>
                <c:pt idx="5513">
                  <c:v>4306.8999999999996</c:v>
                </c:pt>
                <c:pt idx="5514">
                  <c:v>4330.3</c:v>
                </c:pt>
                <c:pt idx="5515">
                  <c:v>4308.7</c:v>
                </c:pt>
                <c:pt idx="5516">
                  <c:v>4305.1000000000004</c:v>
                </c:pt>
                <c:pt idx="5517">
                  <c:v>4298</c:v>
                </c:pt>
                <c:pt idx="5518">
                  <c:v>4313.5</c:v>
                </c:pt>
                <c:pt idx="5519">
                  <c:v>4305.6000000000004</c:v>
                </c:pt>
                <c:pt idx="5520">
                  <c:v>4316.2</c:v>
                </c:pt>
                <c:pt idx="5521">
                  <c:v>4318.7</c:v>
                </c:pt>
                <c:pt idx="5522">
                  <c:v>4311.8999999999996</c:v>
                </c:pt>
                <c:pt idx="5523">
                  <c:v>4314.3</c:v>
                </c:pt>
                <c:pt idx="5524">
                  <c:v>4320.7</c:v>
                </c:pt>
                <c:pt idx="5525">
                  <c:v>4319.1000000000004</c:v>
                </c:pt>
                <c:pt idx="5526">
                  <c:v>4314.1000000000004</c:v>
                </c:pt>
                <c:pt idx="5527">
                  <c:v>4304.6000000000004</c:v>
                </c:pt>
                <c:pt idx="5528">
                  <c:v>4307.3999999999996</c:v>
                </c:pt>
                <c:pt idx="5529">
                  <c:v>4305.1000000000004</c:v>
                </c:pt>
                <c:pt idx="5530">
                  <c:v>4312.5</c:v>
                </c:pt>
                <c:pt idx="5531">
                  <c:v>4315.3</c:v>
                </c:pt>
                <c:pt idx="5532">
                  <c:v>4320.8</c:v>
                </c:pt>
                <c:pt idx="5533">
                  <c:v>4316.2</c:v>
                </c:pt>
                <c:pt idx="5534">
                  <c:v>4324</c:v>
                </c:pt>
                <c:pt idx="5535">
                  <c:v>4323.6000000000004</c:v>
                </c:pt>
                <c:pt idx="5536">
                  <c:v>4317.6000000000004</c:v>
                </c:pt>
                <c:pt idx="5537">
                  <c:v>4332.5</c:v>
                </c:pt>
                <c:pt idx="5538">
                  <c:v>4319.6000000000004</c:v>
                </c:pt>
                <c:pt idx="5539">
                  <c:v>4309.3</c:v>
                </c:pt>
                <c:pt idx="5540">
                  <c:v>4315.1000000000004</c:v>
                </c:pt>
                <c:pt idx="5541">
                  <c:v>4325</c:v>
                </c:pt>
                <c:pt idx="5542">
                  <c:v>4319.8999999999996</c:v>
                </c:pt>
                <c:pt idx="5543">
                  <c:v>4317.3</c:v>
                </c:pt>
                <c:pt idx="5544">
                  <c:v>4333.3999999999996</c:v>
                </c:pt>
                <c:pt idx="5545">
                  <c:v>4321.5</c:v>
                </c:pt>
                <c:pt idx="5546">
                  <c:v>4325.8999999999996</c:v>
                </c:pt>
                <c:pt idx="5547">
                  <c:v>4320.2</c:v>
                </c:pt>
                <c:pt idx="5548">
                  <c:v>4322.3999999999996</c:v>
                </c:pt>
                <c:pt idx="5549">
                  <c:v>4327.1000000000004</c:v>
                </c:pt>
                <c:pt idx="5550">
                  <c:v>4300.5</c:v>
                </c:pt>
                <c:pt idx="5551">
                  <c:v>4321</c:v>
                </c:pt>
                <c:pt idx="5552">
                  <c:v>4328.8</c:v>
                </c:pt>
                <c:pt idx="5553">
                  <c:v>4309.3</c:v>
                </c:pt>
                <c:pt idx="5554">
                  <c:v>4314</c:v>
                </c:pt>
                <c:pt idx="5555">
                  <c:v>4313.1000000000004</c:v>
                </c:pt>
                <c:pt idx="5556">
                  <c:v>4310.1000000000004</c:v>
                </c:pt>
                <c:pt idx="5557">
                  <c:v>4316.1000000000004</c:v>
                </c:pt>
                <c:pt idx="5558">
                  <c:v>4318.3</c:v>
                </c:pt>
                <c:pt idx="5559">
                  <c:v>4325.8999999999996</c:v>
                </c:pt>
                <c:pt idx="5560">
                  <c:v>4319</c:v>
                </c:pt>
                <c:pt idx="5561">
                  <c:v>4325.7</c:v>
                </c:pt>
                <c:pt idx="5562">
                  <c:v>4325.8999999999996</c:v>
                </c:pt>
                <c:pt idx="5563">
                  <c:v>4322.3999999999996</c:v>
                </c:pt>
                <c:pt idx="5564">
                  <c:v>4322.5</c:v>
                </c:pt>
                <c:pt idx="5565">
                  <c:v>4333.2</c:v>
                </c:pt>
                <c:pt idx="5566">
                  <c:v>4321.3999999999996</c:v>
                </c:pt>
                <c:pt idx="5567">
                  <c:v>4315.2</c:v>
                </c:pt>
                <c:pt idx="5568">
                  <c:v>4317.7</c:v>
                </c:pt>
                <c:pt idx="5569">
                  <c:v>4332.1000000000004</c:v>
                </c:pt>
                <c:pt idx="5570">
                  <c:v>4337.3</c:v>
                </c:pt>
                <c:pt idx="5571">
                  <c:v>4320.3999999999996</c:v>
                </c:pt>
                <c:pt idx="5572">
                  <c:v>4317.1000000000004</c:v>
                </c:pt>
                <c:pt idx="5573">
                  <c:v>4311</c:v>
                </c:pt>
                <c:pt idx="5574">
                  <c:v>4333.3</c:v>
                </c:pt>
                <c:pt idx="5575">
                  <c:v>4305.6000000000004</c:v>
                </c:pt>
                <c:pt idx="5576">
                  <c:v>4315.5</c:v>
                </c:pt>
                <c:pt idx="5577">
                  <c:v>4326.3</c:v>
                </c:pt>
                <c:pt idx="5578">
                  <c:v>4328.2</c:v>
                </c:pt>
                <c:pt idx="5579">
                  <c:v>4312.7</c:v>
                </c:pt>
                <c:pt idx="5580">
                  <c:v>4338.8999999999996</c:v>
                </c:pt>
                <c:pt idx="5581">
                  <c:v>4320.8999999999996</c:v>
                </c:pt>
                <c:pt idx="5582">
                  <c:v>4315.2</c:v>
                </c:pt>
                <c:pt idx="5583">
                  <c:v>4333</c:v>
                </c:pt>
                <c:pt idx="5584">
                  <c:v>4319.2</c:v>
                </c:pt>
                <c:pt idx="5585">
                  <c:v>4322.8999999999996</c:v>
                </c:pt>
                <c:pt idx="5586">
                  <c:v>4330.3999999999996</c:v>
                </c:pt>
                <c:pt idx="5587">
                  <c:v>4326.5</c:v>
                </c:pt>
                <c:pt idx="5588">
                  <c:v>4313.3</c:v>
                </c:pt>
                <c:pt idx="5589">
                  <c:v>4327.2</c:v>
                </c:pt>
                <c:pt idx="5590">
                  <c:v>4331</c:v>
                </c:pt>
                <c:pt idx="5591">
                  <c:v>4333.7</c:v>
                </c:pt>
                <c:pt idx="5592">
                  <c:v>4327.8999999999996</c:v>
                </c:pt>
                <c:pt idx="5593">
                  <c:v>4326.8</c:v>
                </c:pt>
                <c:pt idx="5594">
                  <c:v>4324.2</c:v>
                </c:pt>
                <c:pt idx="5595">
                  <c:v>4327.2</c:v>
                </c:pt>
                <c:pt idx="5596">
                  <c:v>4321.3999999999996</c:v>
                </c:pt>
                <c:pt idx="5597">
                  <c:v>4324.2</c:v>
                </c:pt>
                <c:pt idx="5598">
                  <c:v>4333.3999999999996</c:v>
                </c:pt>
                <c:pt idx="5599">
                  <c:v>4304.3</c:v>
                </c:pt>
                <c:pt idx="5600">
                  <c:v>4323.8</c:v>
                </c:pt>
                <c:pt idx="5601">
                  <c:v>4329.8999999999996</c:v>
                </c:pt>
                <c:pt idx="5602">
                  <c:v>4335.2</c:v>
                </c:pt>
                <c:pt idx="5603">
                  <c:v>4316.6000000000004</c:v>
                </c:pt>
                <c:pt idx="5604">
                  <c:v>4318.5</c:v>
                </c:pt>
                <c:pt idx="5605">
                  <c:v>4322</c:v>
                </c:pt>
                <c:pt idx="5606">
                  <c:v>4318</c:v>
                </c:pt>
                <c:pt idx="5607">
                  <c:v>4329</c:v>
                </c:pt>
                <c:pt idx="5608">
                  <c:v>4329.3</c:v>
                </c:pt>
                <c:pt idx="5609">
                  <c:v>4318.3</c:v>
                </c:pt>
                <c:pt idx="5610">
                  <c:v>4322.6000000000004</c:v>
                </c:pt>
                <c:pt idx="5611">
                  <c:v>4325.3999999999996</c:v>
                </c:pt>
                <c:pt idx="5612">
                  <c:v>4322.1000000000004</c:v>
                </c:pt>
                <c:pt idx="5613">
                  <c:v>4323.1000000000004</c:v>
                </c:pt>
                <c:pt idx="5614">
                  <c:v>4328.3999999999996</c:v>
                </c:pt>
                <c:pt idx="5615">
                  <c:v>4318.3999999999996</c:v>
                </c:pt>
                <c:pt idx="5616">
                  <c:v>4314</c:v>
                </c:pt>
                <c:pt idx="5617">
                  <c:v>4307.3999999999996</c:v>
                </c:pt>
                <c:pt idx="5618">
                  <c:v>4322.3</c:v>
                </c:pt>
                <c:pt idx="5619">
                  <c:v>4338.5</c:v>
                </c:pt>
                <c:pt idx="5620">
                  <c:v>4340.8</c:v>
                </c:pt>
                <c:pt idx="5621">
                  <c:v>4322.7</c:v>
                </c:pt>
                <c:pt idx="5622">
                  <c:v>4327.2</c:v>
                </c:pt>
                <c:pt idx="5623">
                  <c:v>4321.8999999999996</c:v>
                </c:pt>
                <c:pt idx="5624">
                  <c:v>4337.2</c:v>
                </c:pt>
                <c:pt idx="5625">
                  <c:v>4334.7</c:v>
                </c:pt>
                <c:pt idx="5626">
                  <c:v>4331.1000000000004</c:v>
                </c:pt>
                <c:pt idx="5627">
                  <c:v>4344.2</c:v>
                </c:pt>
                <c:pt idx="5628">
                  <c:v>4328.8999999999996</c:v>
                </c:pt>
                <c:pt idx="5629">
                  <c:v>4326.7</c:v>
                </c:pt>
                <c:pt idx="5630">
                  <c:v>4341.8999999999996</c:v>
                </c:pt>
                <c:pt idx="5631">
                  <c:v>4336</c:v>
                </c:pt>
                <c:pt idx="5632">
                  <c:v>4332.8</c:v>
                </c:pt>
                <c:pt idx="5633">
                  <c:v>4323.3</c:v>
                </c:pt>
                <c:pt idx="5634">
                  <c:v>4333.1000000000004</c:v>
                </c:pt>
                <c:pt idx="5635">
                  <c:v>4323</c:v>
                </c:pt>
                <c:pt idx="5636">
                  <c:v>4328.7</c:v>
                </c:pt>
                <c:pt idx="5637">
                  <c:v>4330.3999999999996</c:v>
                </c:pt>
                <c:pt idx="5638">
                  <c:v>4336</c:v>
                </c:pt>
                <c:pt idx="5639">
                  <c:v>4320</c:v>
                </c:pt>
                <c:pt idx="5640">
                  <c:v>4337</c:v>
                </c:pt>
                <c:pt idx="5641">
                  <c:v>4321.7</c:v>
                </c:pt>
                <c:pt idx="5642">
                  <c:v>4337.8999999999996</c:v>
                </c:pt>
                <c:pt idx="5643">
                  <c:v>4340.2</c:v>
                </c:pt>
                <c:pt idx="5644">
                  <c:v>4349</c:v>
                </c:pt>
                <c:pt idx="5645">
                  <c:v>4332.2</c:v>
                </c:pt>
                <c:pt idx="5646">
                  <c:v>4322.3</c:v>
                </c:pt>
                <c:pt idx="5647">
                  <c:v>4323.3</c:v>
                </c:pt>
                <c:pt idx="5648">
                  <c:v>4337.5</c:v>
                </c:pt>
                <c:pt idx="5649">
                  <c:v>4333.6000000000004</c:v>
                </c:pt>
                <c:pt idx="5650">
                  <c:v>4342.5</c:v>
                </c:pt>
                <c:pt idx="5651">
                  <c:v>4339.3999999999996</c:v>
                </c:pt>
                <c:pt idx="5652">
                  <c:v>4328</c:v>
                </c:pt>
                <c:pt idx="5653">
                  <c:v>4332</c:v>
                </c:pt>
                <c:pt idx="5654">
                  <c:v>4325.8999999999996</c:v>
                </c:pt>
                <c:pt idx="5655">
                  <c:v>4337.2</c:v>
                </c:pt>
                <c:pt idx="5656">
                  <c:v>4336.8</c:v>
                </c:pt>
                <c:pt idx="5657">
                  <c:v>4320.6000000000004</c:v>
                </c:pt>
                <c:pt idx="5658">
                  <c:v>4318.8999999999996</c:v>
                </c:pt>
                <c:pt idx="5659">
                  <c:v>4324.2</c:v>
                </c:pt>
                <c:pt idx="5660">
                  <c:v>4319.3</c:v>
                </c:pt>
                <c:pt idx="5661">
                  <c:v>4342.1000000000004</c:v>
                </c:pt>
                <c:pt idx="5662">
                  <c:v>4318.1000000000004</c:v>
                </c:pt>
                <c:pt idx="5663">
                  <c:v>4341</c:v>
                </c:pt>
                <c:pt idx="5664">
                  <c:v>4343.8999999999996</c:v>
                </c:pt>
                <c:pt idx="5665">
                  <c:v>4331.1000000000004</c:v>
                </c:pt>
                <c:pt idx="5666">
                  <c:v>4324.8999999999996</c:v>
                </c:pt>
                <c:pt idx="5667">
                  <c:v>4327.7</c:v>
                </c:pt>
                <c:pt idx="5668">
                  <c:v>4314.2</c:v>
                </c:pt>
                <c:pt idx="5669">
                  <c:v>4332.8999999999996</c:v>
                </c:pt>
                <c:pt idx="5670">
                  <c:v>4335.7</c:v>
                </c:pt>
                <c:pt idx="5671">
                  <c:v>4328.3999999999996</c:v>
                </c:pt>
                <c:pt idx="5672">
                  <c:v>4335.8999999999996</c:v>
                </c:pt>
                <c:pt idx="5673">
                  <c:v>4336.8999999999996</c:v>
                </c:pt>
                <c:pt idx="5674">
                  <c:v>4331.8999999999996</c:v>
                </c:pt>
                <c:pt idx="5675">
                  <c:v>4325.5</c:v>
                </c:pt>
                <c:pt idx="5676">
                  <c:v>4336</c:v>
                </c:pt>
                <c:pt idx="5677">
                  <c:v>4315.6000000000004</c:v>
                </c:pt>
                <c:pt idx="5678">
                  <c:v>4323.5</c:v>
                </c:pt>
                <c:pt idx="5679">
                  <c:v>4348.5</c:v>
                </c:pt>
                <c:pt idx="5680">
                  <c:v>4321.8999999999996</c:v>
                </c:pt>
                <c:pt idx="5681">
                  <c:v>4326.5</c:v>
                </c:pt>
                <c:pt idx="5682">
                  <c:v>4327.8</c:v>
                </c:pt>
                <c:pt idx="5683">
                  <c:v>4324.3</c:v>
                </c:pt>
                <c:pt idx="5684">
                  <c:v>4324.3999999999996</c:v>
                </c:pt>
                <c:pt idx="5685">
                  <c:v>4333.3999999999996</c:v>
                </c:pt>
                <c:pt idx="5686">
                  <c:v>4336.5</c:v>
                </c:pt>
                <c:pt idx="5687">
                  <c:v>4335.7</c:v>
                </c:pt>
                <c:pt idx="5688">
                  <c:v>4313.1000000000004</c:v>
                </c:pt>
                <c:pt idx="5689">
                  <c:v>4317.6000000000004</c:v>
                </c:pt>
                <c:pt idx="5690">
                  <c:v>4337</c:v>
                </c:pt>
                <c:pt idx="5691">
                  <c:v>4350.5</c:v>
                </c:pt>
                <c:pt idx="5692">
                  <c:v>4339.3999999999996</c:v>
                </c:pt>
                <c:pt idx="5693">
                  <c:v>4350.8999999999996</c:v>
                </c:pt>
                <c:pt idx="5694">
                  <c:v>4327.1000000000004</c:v>
                </c:pt>
                <c:pt idx="5695">
                  <c:v>4317.7</c:v>
                </c:pt>
                <c:pt idx="5696">
                  <c:v>4319.8999999999996</c:v>
                </c:pt>
                <c:pt idx="5697">
                  <c:v>4320.2</c:v>
                </c:pt>
                <c:pt idx="5698">
                  <c:v>4327.7</c:v>
                </c:pt>
                <c:pt idx="5699">
                  <c:v>4344.1000000000004</c:v>
                </c:pt>
                <c:pt idx="5700">
                  <c:v>4323.2</c:v>
                </c:pt>
                <c:pt idx="5701">
                  <c:v>4334.2</c:v>
                </c:pt>
                <c:pt idx="5702">
                  <c:v>4329.1000000000004</c:v>
                </c:pt>
                <c:pt idx="5703">
                  <c:v>4337.7</c:v>
                </c:pt>
                <c:pt idx="5704">
                  <c:v>4336.8999999999996</c:v>
                </c:pt>
                <c:pt idx="5705">
                  <c:v>4337.3999999999996</c:v>
                </c:pt>
                <c:pt idx="5706">
                  <c:v>4348.6000000000004</c:v>
                </c:pt>
                <c:pt idx="5707">
                  <c:v>4331.3999999999996</c:v>
                </c:pt>
                <c:pt idx="5708">
                  <c:v>4323.3</c:v>
                </c:pt>
                <c:pt idx="5709">
                  <c:v>4328.8999999999996</c:v>
                </c:pt>
                <c:pt idx="5710">
                  <c:v>4346.6000000000004</c:v>
                </c:pt>
                <c:pt idx="5711">
                  <c:v>4341.5</c:v>
                </c:pt>
                <c:pt idx="5712">
                  <c:v>4323.5</c:v>
                </c:pt>
                <c:pt idx="5713">
                  <c:v>4341.6000000000004</c:v>
                </c:pt>
                <c:pt idx="5714">
                  <c:v>4339.6000000000004</c:v>
                </c:pt>
                <c:pt idx="5715">
                  <c:v>4322.2</c:v>
                </c:pt>
                <c:pt idx="5716">
                  <c:v>4333</c:v>
                </c:pt>
                <c:pt idx="5717">
                  <c:v>4328.3999999999996</c:v>
                </c:pt>
                <c:pt idx="5718">
                  <c:v>4330.3</c:v>
                </c:pt>
                <c:pt idx="5719">
                  <c:v>4331.3999999999996</c:v>
                </c:pt>
                <c:pt idx="5720">
                  <c:v>4334</c:v>
                </c:pt>
                <c:pt idx="5721">
                  <c:v>4338.3</c:v>
                </c:pt>
                <c:pt idx="5722">
                  <c:v>4334.1000000000004</c:v>
                </c:pt>
                <c:pt idx="5723">
                  <c:v>4331.5</c:v>
                </c:pt>
                <c:pt idx="5724">
                  <c:v>4350.1000000000004</c:v>
                </c:pt>
                <c:pt idx="5725">
                  <c:v>4338.8999999999996</c:v>
                </c:pt>
                <c:pt idx="5726">
                  <c:v>4335.7</c:v>
                </c:pt>
                <c:pt idx="5727">
                  <c:v>4339.1000000000004</c:v>
                </c:pt>
                <c:pt idx="5728">
                  <c:v>4332.3</c:v>
                </c:pt>
                <c:pt idx="5729">
                  <c:v>4334.1000000000004</c:v>
                </c:pt>
                <c:pt idx="5730">
                  <c:v>4335</c:v>
                </c:pt>
                <c:pt idx="5731">
                  <c:v>4343.2</c:v>
                </c:pt>
                <c:pt idx="5732">
                  <c:v>4328.2</c:v>
                </c:pt>
                <c:pt idx="5733">
                  <c:v>4353.8999999999996</c:v>
                </c:pt>
                <c:pt idx="5734">
                  <c:v>4338.2</c:v>
                </c:pt>
                <c:pt idx="5735">
                  <c:v>4330.2</c:v>
                </c:pt>
                <c:pt idx="5736">
                  <c:v>4335.3999999999996</c:v>
                </c:pt>
                <c:pt idx="5737">
                  <c:v>4336.3999999999996</c:v>
                </c:pt>
                <c:pt idx="5738">
                  <c:v>4327</c:v>
                </c:pt>
                <c:pt idx="5739">
                  <c:v>4345.5</c:v>
                </c:pt>
                <c:pt idx="5740">
                  <c:v>4311.6000000000004</c:v>
                </c:pt>
                <c:pt idx="5741">
                  <c:v>4329.2</c:v>
                </c:pt>
                <c:pt idx="5742">
                  <c:v>4350</c:v>
                </c:pt>
                <c:pt idx="5743">
                  <c:v>4356.3</c:v>
                </c:pt>
                <c:pt idx="5744">
                  <c:v>4332.2</c:v>
                </c:pt>
                <c:pt idx="5745">
                  <c:v>4327.8</c:v>
                </c:pt>
                <c:pt idx="5746">
                  <c:v>4339.7</c:v>
                </c:pt>
                <c:pt idx="5747">
                  <c:v>4349.1000000000004</c:v>
                </c:pt>
                <c:pt idx="5748">
                  <c:v>4326.2</c:v>
                </c:pt>
                <c:pt idx="5749">
                  <c:v>4323.1000000000004</c:v>
                </c:pt>
                <c:pt idx="5750">
                  <c:v>4324.1000000000004</c:v>
                </c:pt>
                <c:pt idx="5751">
                  <c:v>4341.6000000000004</c:v>
                </c:pt>
                <c:pt idx="5752">
                  <c:v>4322.8999999999996</c:v>
                </c:pt>
                <c:pt idx="5753">
                  <c:v>4354.2</c:v>
                </c:pt>
                <c:pt idx="5754">
                  <c:v>4342.1000000000004</c:v>
                </c:pt>
                <c:pt idx="5755">
                  <c:v>4323.3</c:v>
                </c:pt>
                <c:pt idx="5756">
                  <c:v>4335.2</c:v>
                </c:pt>
                <c:pt idx="5757">
                  <c:v>4336.3</c:v>
                </c:pt>
                <c:pt idx="5758">
                  <c:v>4328.3</c:v>
                </c:pt>
                <c:pt idx="5759">
                  <c:v>4341</c:v>
                </c:pt>
                <c:pt idx="5760">
                  <c:v>4338.6000000000004</c:v>
                </c:pt>
                <c:pt idx="5761">
                  <c:v>4326</c:v>
                </c:pt>
                <c:pt idx="5762">
                  <c:v>4332.8</c:v>
                </c:pt>
                <c:pt idx="5763">
                  <c:v>4329.6000000000004</c:v>
                </c:pt>
                <c:pt idx="5764">
                  <c:v>4338.7</c:v>
                </c:pt>
                <c:pt idx="5765">
                  <c:v>4333</c:v>
                </c:pt>
                <c:pt idx="5766">
                  <c:v>4337.8999999999996</c:v>
                </c:pt>
                <c:pt idx="5767">
                  <c:v>4340.8999999999996</c:v>
                </c:pt>
                <c:pt idx="5768">
                  <c:v>4320.7</c:v>
                </c:pt>
                <c:pt idx="5769">
                  <c:v>4321</c:v>
                </c:pt>
                <c:pt idx="5770">
                  <c:v>4316.2</c:v>
                </c:pt>
                <c:pt idx="5771">
                  <c:v>4322.3</c:v>
                </c:pt>
                <c:pt idx="5772">
                  <c:v>4323.6000000000004</c:v>
                </c:pt>
                <c:pt idx="5773">
                  <c:v>4328.1000000000004</c:v>
                </c:pt>
                <c:pt idx="5774">
                  <c:v>4322</c:v>
                </c:pt>
                <c:pt idx="5775">
                  <c:v>4320.6000000000004</c:v>
                </c:pt>
                <c:pt idx="5776">
                  <c:v>4323.7</c:v>
                </c:pt>
                <c:pt idx="5777">
                  <c:v>4314.3</c:v>
                </c:pt>
                <c:pt idx="5778">
                  <c:v>4319</c:v>
                </c:pt>
                <c:pt idx="5779">
                  <c:v>4317.3999999999996</c:v>
                </c:pt>
                <c:pt idx="5780">
                  <c:v>4322.3</c:v>
                </c:pt>
                <c:pt idx="5781">
                  <c:v>4314.7</c:v>
                </c:pt>
                <c:pt idx="5782">
                  <c:v>4311.8</c:v>
                </c:pt>
                <c:pt idx="5783">
                  <c:v>4312.3999999999996</c:v>
                </c:pt>
                <c:pt idx="5784">
                  <c:v>4314</c:v>
                </c:pt>
                <c:pt idx="5785">
                  <c:v>4311.8</c:v>
                </c:pt>
                <c:pt idx="5786">
                  <c:v>4318.2</c:v>
                </c:pt>
                <c:pt idx="5787">
                  <c:v>4308.5</c:v>
                </c:pt>
                <c:pt idx="5788">
                  <c:v>4312.5</c:v>
                </c:pt>
                <c:pt idx="5789">
                  <c:v>4307</c:v>
                </c:pt>
                <c:pt idx="5790">
                  <c:v>4297.7</c:v>
                </c:pt>
                <c:pt idx="5791">
                  <c:v>4302.1000000000004</c:v>
                </c:pt>
                <c:pt idx="5792">
                  <c:v>4305.1000000000004</c:v>
                </c:pt>
                <c:pt idx="5793">
                  <c:v>4302.8</c:v>
                </c:pt>
                <c:pt idx="5794">
                  <c:v>4306.5</c:v>
                </c:pt>
                <c:pt idx="5795">
                  <c:v>4306.7</c:v>
                </c:pt>
                <c:pt idx="5796">
                  <c:v>4300.8</c:v>
                </c:pt>
                <c:pt idx="5797">
                  <c:v>4303</c:v>
                </c:pt>
                <c:pt idx="5798">
                  <c:v>4296.3999999999996</c:v>
                </c:pt>
                <c:pt idx="5799">
                  <c:v>4299.2</c:v>
                </c:pt>
                <c:pt idx="5800">
                  <c:v>4297.1000000000004</c:v>
                </c:pt>
                <c:pt idx="5801">
                  <c:v>4303</c:v>
                </c:pt>
                <c:pt idx="5802">
                  <c:v>4300.7</c:v>
                </c:pt>
                <c:pt idx="5803">
                  <c:v>4305.3999999999996</c:v>
                </c:pt>
                <c:pt idx="5804">
                  <c:v>4302.3999999999996</c:v>
                </c:pt>
                <c:pt idx="5805">
                  <c:v>4295.1000000000004</c:v>
                </c:pt>
                <c:pt idx="5806">
                  <c:v>4311.7</c:v>
                </c:pt>
                <c:pt idx="5807">
                  <c:v>4298.5</c:v>
                </c:pt>
                <c:pt idx="5808">
                  <c:v>4293.8</c:v>
                </c:pt>
                <c:pt idx="5809">
                  <c:v>4285.3</c:v>
                </c:pt>
                <c:pt idx="5810">
                  <c:v>4298.5</c:v>
                </c:pt>
                <c:pt idx="5811">
                  <c:v>4289.1000000000004</c:v>
                </c:pt>
                <c:pt idx="5812">
                  <c:v>4303.6000000000004</c:v>
                </c:pt>
                <c:pt idx="5813">
                  <c:v>4298.5</c:v>
                </c:pt>
                <c:pt idx="5814">
                  <c:v>4304.2</c:v>
                </c:pt>
                <c:pt idx="5815">
                  <c:v>4300.7</c:v>
                </c:pt>
                <c:pt idx="5816">
                  <c:v>4294.1000000000004</c:v>
                </c:pt>
                <c:pt idx="5817">
                  <c:v>4297.8999999999996</c:v>
                </c:pt>
                <c:pt idx="5818">
                  <c:v>4298.3</c:v>
                </c:pt>
                <c:pt idx="5819">
                  <c:v>4301.3</c:v>
                </c:pt>
                <c:pt idx="5820">
                  <c:v>4295.1000000000004</c:v>
                </c:pt>
                <c:pt idx="5821">
                  <c:v>4294.8999999999996</c:v>
                </c:pt>
                <c:pt idx="5822">
                  <c:v>4303.7</c:v>
                </c:pt>
                <c:pt idx="5823">
                  <c:v>4292.5</c:v>
                </c:pt>
                <c:pt idx="5824">
                  <c:v>4305.2</c:v>
                </c:pt>
                <c:pt idx="5825">
                  <c:v>4305.6000000000004</c:v>
                </c:pt>
                <c:pt idx="5826">
                  <c:v>4294.5</c:v>
                </c:pt>
                <c:pt idx="5827">
                  <c:v>4298.5</c:v>
                </c:pt>
                <c:pt idx="5828">
                  <c:v>4292.5</c:v>
                </c:pt>
                <c:pt idx="5829">
                  <c:v>4294.5</c:v>
                </c:pt>
                <c:pt idx="5830">
                  <c:v>4303.8999999999996</c:v>
                </c:pt>
                <c:pt idx="5831">
                  <c:v>4293.1000000000004</c:v>
                </c:pt>
                <c:pt idx="5832">
                  <c:v>4295.3999999999996</c:v>
                </c:pt>
                <c:pt idx="5833">
                  <c:v>4299.2</c:v>
                </c:pt>
                <c:pt idx="5834">
                  <c:v>4299</c:v>
                </c:pt>
                <c:pt idx="5835">
                  <c:v>4300</c:v>
                </c:pt>
                <c:pt idx="5836">
                  <c:v>4305.2</c:v>
                </c:pt>
                <c:pt idx="5837">
                  <c:v>4297.3</c:v>
                </c:pt>
                <c:pt idx="5838">
                  <c:v>4298.3</c:v>
                </c:pt>
                <c:pt idx="5839">
                  <c:v>4301.3999999999996</c:v>
                </c:pt>
                <c:pt idx="5840">
                  <c:v>4308.1000000000004</c:v>
                </c:pt>
                <c:pt idx="5841">
                  <c:v>4297.8</c:v>
                </c:pt>
                <c:pt idx="5842">
                  <c:v>4296.8</c:v>
                </c:pt>
                <c:pt idx="5843">
                  <c:v>4300</c:v>
                </c:pt>
                <c:pt idx="5844">
                  <c:v>4303.8</c:v>
                </c:pt>
                <c:pt idx="5845">
                  <c:v>4311.8</c:v>
                </c:pt>
                <c:pt idx="5846">
                  <c:v>4294.3999999999996</c:v>
                </c:pt>
                <c:pt idx="5847">
                  <c:v>4299.6000000000004</c:v>
                </c:pt>
                <c:pt idx="5848">
                  <c:v>4288.7</c:v>
                </c:pt>
                <c:pt idx="5849">
                  <c:v>4295.8999999999996</c:v>
                </c:pt>
                <c:pt idx="5850">
                  <c:v>4302.3999999999996</c:v>
                </c:pt>
                <c:pt idx="5851">
                  <c:v>4298.2</c:v>
                </c:pt>
                <c:pt idx="5852">
                  <c:v>4292.8</c:v>
                </c:pt>
                <c:pt idx="5853">
                  <c:v>4303.6000000000004</c:v>
                </c:pt>
                <c:pt idx="5854">
                  <c:v>4310.3999999999996</c:v>
                </c:pt>
                <c:pt idx="5855">
                  <c:v>4277.6000000000004</c:v>
                </c:pt>
                <c:pt idx="5856">
                  <c:v>4309.1000000000004</c:v>
                </c:pt>
                <c:pt idx="5857">
                  <c:v>4306.3999999999996</c:v>
                </c:pt>
                <c:pt idx="5858">
                  <c:v>4303.6000000000004</c:v>
                </c:pt>
                <c:pt idx="5859">
                  <c:v>4293.6000000000004</c:v>
                </c:pt>
                <c:pt idx="5860">
                  <c:v>4279.8</c:v>
                </c:pt>
                <c:pt idx="5861">
                  <c:v>4294.8</c:v>
                </c:pt>
                <c:pt idx="5862">
                  <c:v>4301</c:v>
                </c:pt>
                <c:pt idx="5863">
                  <c:v>4296.7</c:v>
                </c:pt>
                <c:pt idx="5864">
                  <c:v>4301.5</c:v>
                </c:pt>
                <c:pt idx="5865">
                  <c:v>4296.3</c:v>
                </c:pt>
                <c:pt idx="5866">
                  <c:v>4299.3999999999996</c:v>
                </c:pt>
                <c:pt idx="5867">
                  <c:v>4300.3999999999996</c:v>
                </c:pt>
                <c:pt idx="5868">
                  <c:v>4295.5</c:v>
                </c:pt>
                <c:pt idx="5869">
                  <c:v>4292.8</c:v>
                </c:pt>
                <c:pt idx="5870">
                  <c:v>4295.8</c:v>
                </c:pt>
                <c:pt idx="5871">
                  <c:v>4302.3999999999996</c:v>
                </c:pt>
                <c:pt idx="5872">
                  <c:v>4303</c:v>
                </c:pt>
                <c:pt idx="5873">
                  <c:v>4302.1000000000004</c:v>
                </c:pt>
                <c:pt idx="5874">
                  <c:v>4297.1000000000004</c:v>
                </c:pt>
                <c:pt idx="5875">
                  <c:v>4300.8999999999996</c:v>
                </c:pt>
                <c:pt idx="5876">
                  <c:v>4306.3</c:v>
                </c:pt>
                <c:pt idx="5877">
                  <c:v>4304.8</c:v>
                </c:pt>
                <c:pt idx="5878">
                  <c:v>4300.3</c:v>
                </c:pt>
                <c:pt idx="5879">
                  <c:v>4314.8999999999996</c:v>
                </c:pt>
                <c:pt idx="5880">
                  <c:v>4301.8</c:v>
                </c:pt>
                <c:pt idx="5881">
                  <c:v>4295.7</c:v>
                </c:pt>
                <c:pt idx="5882">
                  <c:v>4295.7</c:v>
                </c:pt>
                <c:pt idx="5883">
                  <c:v>4310.6000000000004</c:v>
                </c:pt>
                <c:pt idx="5884">
                  <c:v>4304</c:v>
                </c:pt>
                <c:pt idx="5885">
                  <c:v>4311.5</c:v>
                </c:pt>
                <c:pt idx="5886">
                  <c:v>4313.2</c:v>
                </c:pt>
                <c:pt idx="5887">
                  <c:v>4294.3999999999996</c:v>
                </c:pt>
                <c:pt idx="5888">
                  <c:v>4293.2</c:v>
                </c:pt>
                <c:pt idx="5889">
                  <c:v>4324.8</c:v>
                </c:pt>
                <c:pt idx="5890">
                  <c:v>4303.6000000000004</c:v>
                </c:pt>
                <c:pt idx="5891">
                  <c:v>4305.6000000000004</c:v>
                </c:pt>
                <c:pt idx="5892">
                  <c:v>4317.3999999999996</c:v>
                </c:pt>
                <c:pt idx="5893">
                  <c:v>4312.2</c:v>
                </c:pt>
                <c:pt idx="5894">
                  <c:v>4296.3999999999996</c:v>
                </c:pt>
                <c:pt idx="5895">
                  <c:v>4304.5</c:v>
                </c:pt>
                <c:pt idx="5896">
                  <c:v>4299.3999999999996</c:v>
                </c:pt>
                <c:pt idx="5897">
                  <c:v>4319.8999999999996</c:v>
                </c:pt>
                <c:pt idx="5898">
                  <c:v>4299.3</c:v>
                </c:pt>
                <c:pt idx="5899">
                  <c:v>4313.5</c:v>
                </c:pt>
                <c:pt idx="5900">
                  <c:v>4314.2</c:v>
                </c:pt>
                <c:pt idx="5901">
                  <c:v>4304.1000000000004</c:v>
                </c:pt>
                <c:pt idx="5902">
                  <c:v>4310.8</c:v>
                </c:pt>
                <c:pt idx="5903">
                  <c:v>4315.8999999999996</c:v>
                </c:pt>
                <c:pt idx="5904">
                  <c:v>4292.8999999999996</c:v>
                </c:pt>
                <c:pt idx="5905">
                  <c:v>4304.5</c:v>
                </c:pt>
                <c:pt idx="5906">
                  <c:v>4304.1000000000004</c:v>
                </c:pt>
                <c:pt idx="5907">
                  <c:v>4287.5</c:v>
                </c:pt>
                <c:pt idx="5908">
                  <c:v>4298.6000000000004</c:v>
                </c:pt>
                <c:pt idx="5909">
                  <c:v>4286</c:v>
                </c:pt>
                <c:pt idx="5910">
                  <c:v>4313</c:v>
                </c:pt>
                <c:pt idx="5911">
                  <c:v>4309.8</c:v>
                </c:pt>
                <c:pt idx="5912">
                  <c:v>4294.3999999999996</c:v>
                </c:pt>
                <c:pt idx="5913">
                  <c:v>4315.5</c:v>
                </c:pt>
                <c:pt idx="5914">
                  <c:v>4299.8999999999996</c:v>
                </c:pt>
                <c:pt idx="5915">
                  <c:v>4300.1000000000004</c:v>
                </c:pt>
                <c:pt idx="5916">
                  <c:v>4303.3999999999996</c:v>
                </c:pt>
                <c:pt idx="5917">
                  <c:v>4295.8</c:v>
                </c:pt>
                <c:pt idx="5918">
                  <c:v>4295.1000000000004</c:v>
                </c:pt>
                <c:pt idx="5919">
                  <c:v>4305.8999999999996</c:v>
                </c:pt>
                <c:pt idx="5920">
                  <c:v>4297.1000000000004</c:v>
                </c:pt>
                <c:pt idx="5921">
                  <c:v>4303.6000000000004</c:v>
                </c:pt>
                <c:pt idx="5922">
                  <c:v>4315.8999999999996</c:v>
                </c:pt>
                <c:pt idx="5923">
                  <c:v>4295.5</c:v>
                </c:pt>
                <c:pt idx="5924">
                  <c:v>4293.8</c:v>
                </c:pt>
                <c:pt idx="5925">
                  <c:v>4301.6000000000004</c:v>
                </c:pt>
                <c:pt idx="5926">
                  <c:v>4305.8999999999996</c:v>
                </c:pt>
                <c:pt idx="5927">
                  <c:v>4294.6000000000004</c:v>
                </c:pt>
                <c:pt idx="5928">
                  <c:v>4295.3</c:v>
                </c:pt>
                <c:pt idx="5929">
                  <c:v>4307.3</c:v>
                </c:pt>
                <c:pt idx="5930">
                  <c:v>4295.6000000000004</c:v>
                </c:pt>
                <c:pt idx="5931">
                  <c:v>4289.3</c:v>
                </c:pt>
                <c:pt idx="5932">
                  <c:v>4320.7</c:v>
                </c:pt>
                <c:pt idx="5933">
                  <c:v>4313.2</c:v>
                </c:pt>
                <c:pt idx="5934">
                  <c:v>4320.8</c:v>
                </c:pt>
                <c:pt idx="5935">
                  <c:v>4323.8999999999996</c:v>
                </c:pt>
                <c:pt idx="5936">
                  <c:v>4304.8</c:v>
                </c:pt>
                <c:pt idx="5937">
                  <c:v>4295.6000000000004</c:v>
                </c:pt>
                <c:pt idx="5938">
                  <c:v>4301.5</c:v>
                </c:pt>
                <c:pt idx="5939">
                  <c:v>4323</c:v>
                </c:pt>
                <c:pt idx="5940">
                  <c:v>4289.2</c:v>
                </c:pt>
                <c:pt idx="5941">
                  <c:v>4292.5</c:v>
                </c:pt>
                <c:pt idx="5942">
                  <c:v>4322.2</c:v>
                </c:pt>
                <c:pt idx="5943">
                  <c:v>4313.3999999999996</c:v>
                </c:pt>
                <c:pt idx="5944">
                  <c:v>4318.2</c:v>
                </c:pt>
                <c:pt idx="5945">
                  <c:v>4317.6000000000004</c:v>
                </c:pt>
                <c:pt idx="5946">
                  <c:v>4318.2</c:v>
                </c:pt>
                <c:pt idx="5947">
                  <c:v>4315.7</c:v>
                </c:pt>
                <c:pt idx="5948">
                  <c:v>4316.5</c:v>
                </c:pt>
                <c:pt idx="5949">
                  <c:v>4301.8</c:v>
                </c:pt>
                <c:pt idx="5950">
                  <c:v>4317.2</c:v>
                </c:pt>
                <c:pt idx="5951">
                  <c:v>4321.5</c:v>
                </c:pt>
                <c:pt idx="5952">
                  <c:v>4306.8999999999996</c:v>
                </c:pt>
                <c:pt idx="5953">
                  <c:v>4330.6000000000004</c:v>
                </c:pt>
                <c:pt idx="5954">
                  <c:v>4301.5</c:v>
                </c:pt>
                <c:pt idx="5955">
                  <c:v>4314.8999999999996</c:v>
                </c:pt>
                <c:pt idx="5956">
                  <c:v>4326.8</c:v>
                </c:pt>
                <c:pt idx="5957">
                  <c:v>4307.3</c:v>
                </c:pt>
                <c:pt idx="5958">
                  <c:v>4305.2</c:v>
                </c:pt>
                <c:pt idx="5959">
                  <c:v>4306.5</c:v>
                </c:pt>
                <c:pt idx="5960">
                  <c:v>4312.5</c:v>
                </c:pt>
                <c:pt idx="5961">
                  <c:v>4293.7</c:v>
                </c:pt>
                <c:pt idx="5962">
                  <c:v>4311.1000000000004</c:v>
                </c:pt>
                <c:pt idx="5963">
                  <c:v>4297.6000000000004</c:v>
                </c:pt>
                <c:pt idx="5964">
                  <c:v>4295.8</c:v>
                </c:pt>
                <c:pt idx="5965">
                  <c:v>4298.1000000000004</c:v>
                </c:pt>
                <c:pt idx="5966">
                  <c:v>4318.1000000000004</c:v>
                </c:pt>
                <c:pt idx="5967">
                  <c:v>4317.7</c:v>
                </c:pt>
                <c:pt idx="5968">
                  <c:v>4301.8999999999996</c:v>
                </c:pt>
                <c:pt idx="5969">
                  <c:v>4298.8999999999996</c:v>
                </c:pt>
                <c:pt idx="5970">
                  <c:v>4298.3</c:v>
                </c:pt>
                <c:pt idx="5971">
                  <c:v>4313.3999999999996</c:v>
                </c:pt>
                <c:pt idx="5972">
                  <c:v>4298.7</c:v>
                </c:pt>
                <c:pt idx="5973">
                  <c:v>4301.6000000000004</c:v>
                </c:pt>
                <c:pt idx="5974">
                  <c:v>4309.3</c:v>
                </c:pt>
                <c:pt idx="5975">
                  <c:v>4307.2</c:v>
                </c:pt>
                <c:pt idx="5976">
                  <c:v>4291.3</c:v>
                </c:pt>
                <c:pt idx="5977">
                  <c:v>4296.7</c:v>
                </c:pt>
                <c:pt idx="5978">
                  <c:v>4309.6000000000004</c:v>
                </c:pt>
                <c:pt idx="5979">
                  <c:v>4309.8999999999996</c:v>
                </c:pt>
                <c:pt idx="5980">
                  <c:v>4301.5</c:v>
                </c:pt>
                <c:pt idx="5981">
                  <c:v>4290.3999999999996</c:v>
                </c:pt>
                <c:pt idx="5982">
                  <c:v>4292.7</c:v>
                </c:pt>
                <c:pt idx="5983">
                  <c:v>4310.7</c:v>
                </c:pt>
                <c:pt idx="5984">
                  <c:v>4306.2</c:v>
                </c:pt>
                <c:pt idx="5985">
                  <c:v>4318</c:v>
                </c:pt>
                <c:pt idx="5986">
                  <c:v>4324</c:v>
                </c:pt>
                <c:pt idx="5987">
                  <c:v>4304.3999999999996</c:v>
                </c:pt>
                <c:pt idx="5988">
                  <c:v>4294.6000000000004</c:v>
                </c:pt>
                <c:pt idx="5989">
                  <c:v>4302.7</c:v>
                </c:pt>
                <c:pt idx="5990">
                  <c:v>4299.5</c:v>
                </c:pt>
                <c:pt idx="5991">
                  <c:v>4316.8</c:v>
                </c:pt>
                <c:pt idx="5992">
                  <c:v>4300.7</c:v>
                </c:pt>
                <c:pt idx="5993">
                  <c:v>4318.1000000000004</c:v>
                </c:pt>
                <c:pt idx="5994">
                  <c:v>4307.6000000000004</c:v>
                </c:pt>
                <c:pt idx="5995">
                  <c:v>4298.2</c:v>
                </c:pt>
                <c:pt idx="5996">
                  <c:v>4299.2</c:v>
                </c:pt>
                <c:pt idx="5997">
                  <c:v>4316.1000000000004</c:v>
                </c:pt>
                <c:pt idx="5998">
                  <c:v>4318.3</c:v>
                </c:pt>
                <c:pt idx="5999">
                  <c:v>4305.3999999999996</c:v>
                </c:pt>
                <c:pt idx="6000">
                  <c:v>4288</c:v>
                </c:pt>
                <c:pt idx="6001">
                  <c:v>4316.3</c:v>
                </c:pt>
                <c:pt idx="6002">
                  <c:v>4314</c:v>
                </c:pt>
                <c:pt idx="6003">
                  <c:v>4320.6000000000004</c:v>
                </c:pt>
                <c:pt idx="6004">
                  <c:v>4297.8</c:v>
                </c:pt>
                <c:pt idx="6005">
                  <c:v>4294.3999999999996</c:v>
                </c:pt>
                <c:pt idx="6006">
                  <c:v>4301.7</c:v>
                </c:pt>
                <c:pt idx="6007">
                  <c:v>4304.6000000000004</c:v>
                </c:pt>
                <c:pt idx="6008">
                  <c:v>4310.6000000000004</c:v>
                </c:pt>
                <c:pt idx="6009">
                  <c:v>4310.7</c:v>
                </c:pt>
                <c:pt idx="6010">
                  <c:v>4312.1000000000004</c:v>
                </c:pt>
                <c:pt idx="6011">
                  <c:v>4299.8</c:v>
                </c:pt>
                <c:pt idx="6012">
                  <c:v>4322.8</c:v>
                </c:pt>
                <c:pt idx="6013">
                  <c:v>4308.8</c:v>
                </c:pt>
                <c:pt idx="6014">
                  <c:v>4317.7</c:v>
                </c:pt>
                <c:pt idx="6015">
                  <c:v>4308</c:v>
                </c:pt>
                <c:pt idx="6016">
                  <c:v>4311.3</c:v>
                </c:pt>
                <c:pt idx="6017">
                  <c:v>4300</c:v>
                </c:pt>
                <c:pt idx="6018">
                  <c:v>4290.8</c:v>
                </c:pt>
                <c:pt idx="6019">
                  <c:v>4302.8</c:v>
                </c:pt>
                <c:pt idx="6020">
                  <c:v>4300.5</c:v>
                </c:pt>
                <c:pt idx="6021">
                  <c:v>4307.3999999999996</c:v>
                </c:pt>
                <c:pt idx="6022">
                  <c:v>4305.7</c:v>
                </c:pt>
                <c:pt idx="6023">
                  <c:v>4311</c:v>
                </c:pt>
                <c:pt idx="6024">
                  <c:v>4289.8999999999996</c:v>
                </c:pt>
                <c:pt idx="6025">
                  <c:v>4305.5</c:v>
                </c:pt>
                <c:pt idx="6026">
                  <c:v>4308.5</c:v>
                </c:pt>
                <c:pt idx="6027">
                  <c:v>4283.7</c:v>
                </c:pt>
                <c:pt idx="6028">
                  <c:v>4287.5</c:v>
                </c:pt>
                <c:pt idx="6029">
                  <c:v>4285.8</c:v>
                </c:pt>
                <c:pt idx="6030">
                  <c:v>4283.6000000000004</c:v>
                </c:pt>
                <c:pt idx="6031">
                  <c:v>4287.7</c:v>
                </c:pt>
                <c:pt idx="6032">
                  <c:v>4295.5</c:v>
                </c:pt>
                <c:pt idx="6033">
                  <c:v>4298.8999999999996</c:v>
                </c:pt>
                <c:pt idx="6034">
                  <c:v>4281.8999999999996</c:v>
                </c:pt>
                <c:pt idx="6035">
                  <c:v>4288.1000000000004</c:v>
                </c:pt>
                <c:pt idx="6036">
                  <c:v>4293.1000000000004</c:v>
                </c:pt>
                <c:pt idx="6037">
                  <c:v>4304</c:v>
                </c:pt>
                <c:pt idx="6038">
                  <c:v>4279.6000000000004</c:v>
                </c:pt>
                <c:pt idx="6039">
                  <c:v>4290.8999999999996</c:v>
                </c:pt>
                <c:pt idx="6040">
                  <c:v>4296.2</c:v>
                </c:pt>
                <c:pt idx="6041">
                  <c:v>4291.2</c:v>
                </c:pt>
                <c:pt idx="6042">
                  <c:v>4292.7</c:v>
                </c:pt>
                <c:pt idx="6043">
                  <c:v>4295.3999999999996</c:v>
                </c:pt>
                <c:pt idx="6044">
                  <c:v>4311.6000000000004</c:v>
                </c:pt>
                <c:pt idx="6045">
                  <c:v>4287.1000000000004</c:v>
                </c:pt>
                <c:pt idx="6046">
                  <c:v>4280.6000000000004</c:v>
                </c:pt>
                <c:pt idx="6047">
                  <c:v>4292.1000000000004</c:v>
                </c:pt>
                <c:pt idx="6048">
                  <c:v>4290.1000000000004</c:v>
                </c:pt>
                <c:pt idx="6049">
                  <c:v>4291</c:v>
                </c:pt>
                <c:pt idx="6050">
                  <c:v>4300.2</c:v>
                </c:pt>
                <c:pt idx="6051">
                  <c:v>4289.2</c:v>
                </c:pt>
                <c:pt idx="6052">
                  <c:v>4294.2</c:v>
                </c:pt>
                <c:pt idx="6053">
                  <c:v>4288.8</c:v>
                </c:pt>
                <c:pt idx="6054">
                  <c:v>4292</c:v>
                </c:pt>
                <c:pt idx="6055">
                  <c:v>4294.1000000000004</c:v>
                </c:pt>
                <c:pt idx="6056">
                  <c:v>4293.7</c:v>
                </c:pt>
                <c:pt idx="6057">
                  <c:v>4297</c:v>
                </c:pt>
                <c:pt idx="6058">
                  <c:v>4296.1000000000004</c:v>
                </c:pt>
                <c:pt idx="6059">
                  <c:v>4289</c:v>
                </c:pt>
                <c:pt idx="6060">
                  <c:v>4293</c:v>
                </c:pt>
                <c:pt idx="6061">
                  <c:v>4290.2</c:v>
                </c:pt>
                <c:pt idx="6062">
                  <c:v>4294.7</c:v>
                </c:pt>
                <c:pt idx="6063">
                  <c:v>4292</c:v>
                </c:pt>
                <c:pt idx="6064">
                  <c:v>4302.7</c:v>
                </c:pt>
                <c:pt idx="6065">
                  <c:v>4296.3999999999996</c:v>
                </c:pt>
                <c:pt idx="6066">
                  <c:v>4294.6000000000004</c:v>
                </c:pt>
                <c:pt idx="6067">
                  <c:v>4284.8999999999996</c:v>
                </c:pt>
                <c:pt idx="6068">
                  <c:v>4297.1000000000004</c:v>
                </c:pt>
                <c:pt idx="6069">
                  <c:v>4290.8</c:v>
                </c:pt>
                <c:pt idx="6070">
                  <c:v>4287.8999999999996</c:v>
                </c:pt>
                <c:pt idx="6071">
                  <c:v>4291.8</c:v>
                </c:pt>
                <c:pt idx="6072">
                  <c:v>4302.3</c:v>
                </c:pt>
                <c:pt idx="6073">
                  <c:v>4299.6000000000004</c:v>
                </c:pt>
                <c:pt idx="6074">
                  <c:v>4294.3999999999996</c:v>
                </c:pt>
                <c:pt idx="6075">
                  <c:v>4291.8999999999996</c:v>
                </c:pt>
                <c:pt idx="6076">
                  <c:v>4301.5</c:v>
                </c:pt>
                <c:pt idx="6077">
                  <c:v>4296.1000000000004</c:v>
                </c:pt>
                <c:pt idx="6078">
                  <c:v>4295.1000000000004</c:v>
                </c:pt>
                <c:pt idx="6079">
                  <c:v>4297.2</c:v>
                </c:pt>
                <c:pt idx="6080">
                  <c:v>4291.3999999999996</c:v>
                </c:pt>
                <c:pt idx="6081">
                  <c:v>4290.8</c:v>
                </c:pt>
                <c:pt idx="6082">
                  <c:v>4299.3999999999996</c:v>
                </c:pt>
                <c:pt idx="6083">
                  <c:v>4292.7</c:v>
                </c:pt>
                <c:pt idx="6084">
                  <c:v>4294.8</c:v>
                </c:pt>
                <c:pt idx="6085">
                  <c:v>4298.8999999999996</c:v>
                </c:pt>
                <c:pt idx="6086">
                  <c:v>4297.8</c:v>
                </c:pt>
                <c:pt idx="6087">
                  <c:v>4301.3999999999996</c:v>
                </c:pt>
                <c:pt idx="6088">
                  <c:v>4300.2</c:v>
                </c:pt>
                <c:pt idx="6089">
                  <c:v>4295.7</c:v>
                </c:pt>
                <c:pt idx="6090">
                  <c:v>4285.8</c:v>
                </c:pt>
                <c:pt idx="6091">
                  <c:v>4289.7</c:v>
                </c:pt>
                <c:pt idx="6092">
                  <c:v>4294.2</c:v>
                </c:pt>
                <c:pt idx="6093">
                  <c:v>4304.7</c:v>
                </c:pt>
                <c:pt idx="6094">
                  <c:v>4295</c:v>
                </c:pt>
                <c:pt idx="6095">
                  <c:v>4291.7</c:v>
                </c:pt>
                <c:pt idx="6096">
                  <c:v>4295</c:v>
                </c:pt>
                <c:pt idx="6097">
                  <c:v>4302.8999999999996</c:v>
                </c:pt>
                <c:pt idx="6098">
                  <c:v>4294.3999999999996</c:v>
                </c:pt>
                <c:pt idx="6099">
                  <c:v>4294.7</c:v>
                </c:pt>
                <c:pt idx="6100">
                  <c:v>4294.2</c:v>
                </c:pt>
                <c:pt idx="6101">
                  <c:v>4290.8999999999996</c:v>
                </c:pt>
                <c:pt idx="6102">
                  <c:v>4294.1000000000004</c:v>
                </c:pt>
                <c:pt idx="6103">
                  <c:v>4295.8999999999996</c:v>
                </c:pt>
                <c:pt idx="6104">
                  <c:v>4302.5</c:v>
                </c:pt>
                <c:pt idx="6105">
                  <c:v>4301.1000000000004</c:v>
                </c:pt>
                <c:pt idx="6106">
                  <c:v>4299.7</c:v>
                </c:pt>
                <c:pt idx="6107">
                  <c:v>4302.1000000000004</c:v>
                </c:pt>
                <c:pt idx="6108">
                  <c:v>4297.7</c:v>
                </c:pt>
                <c:pt idx="6109">
                  <c:v>4298.3999999999996</c:v>
                </c:pt>
                <c:pt idx="6110">
                  <c:v>4305.3</c:v>
                </c:pt>
                <c:pt idx="6111">
                  <c:v>4294.5</c:v>
                </c:pt>
                <c:pt idx="6112">
                  <c:v>4284.6000000000004</c:v>
                </c:pt>
                <c:pt idx="6113">
                  <c:v>4302.7</c:v>
                </c:pt>
                <c:pt idx="6114">
                  <c:v>4313.5</c:v>
                </c:pt>
                <c:pt idx="6115">
                  <c:v>4297.7</c:v>
                </c:pt>
                <c:pt idx="6116">
                  <c:v>4300.3</c:v>
                </c:pt>
                <c:pt idx="6117">
                  <c:v>4310.3</c:v>
                </c:pt>
                <c:pt idx="6118">
                  <c:v>4297.2</c:v>
                </c:pt>
                <c:pt idx="6119">
                  <c:v>4314.6000000000004</c:v>
                </c:pt>
                <c:pt idx="6120">
                  <c:v>4301.1000000000004</c:v>
                </c:pt>
                <c:pt idx="6121">
                  <c:v>4300.3999999999996</c:v>
                </c:pt>
                <c:pt idx="6122">
                  <c:v>4300</c:v>
                </c:pt>
                <c:pt idx="6123">
                  <c:v>4295.2</c:v>
                </c:pt>
                <c:pt idx="6124">
                  <c:v>4302.1000000000004</c:v>
                </c:pt>
                <c:pt idx="6125">
                  <c:v>4305.8999999999996</c:v>
                </c:pt>
                <c:pt idx="6126">
                  <c:v>4315.1000000000004</c:v>
                </c:pt>
                <c:pt idx="6127">
                  <c:v>4294.7</c:v>
                </c:pt>
                <c:pt idx="6128">
                  <c:v>4293.7</c:v>
                </c:pt>
                <c:pt idx="6129">
                  <c:v>4294.8</c:v>
                </c:pt>
                <c:pt idx="6130">
                  <c:v>4300.3999999999996</c:v>
                </c:pt>
                <c:pt idx="6131">
                  <c:v>4288.6000000000004</c:v>
                </c:pt>
                <c:pt idx="6132">
                  <c:v>4301.8999999999996</c:v>
                </c:pt>
                <c:pt idx="6133">
                  <c:v>4288.3999999999996</c:v>
                </c:pt>
                <c:pt idx="6134">
                  <c:v>4320.2</c:v>
                </c:pt>
                <c:pt idx="6135">
                  <c:v>4291</c:v>
                </c:pt>
                <c:pt idx="6136">
                  <c:v>4299.3999999999996</c:v>
                </c:pt>
                <c:pt idx="6137">
                  <c:v>4290.3</c:v>
                </c:pt>
                <c:pt idx="6138">
                  <c:v>4296.6000000000004</c:v>
                </c:pt>
                <c:pt idx="6139">
                  <c:v>4298.2</c:v>
                </c:pt>
                <c:pt idx="6140">
                  <c:v>4276.2</c:v>
                </c:pt>
                <c:pt idx="6141">
                  <c:v>4285.2</c:v>
                </c:pt>
                <c:pt idx="6142">
                  <c:v>4311.8999999999996</c:v>
                </c:pt>
                <c:pt idx="6143">
                  <c:v>4302.8999999999996</c:v>
                </c:pt>
                <c:pt idx="6144">
                  <c:v>4291</c:v>
                </c:pt>
                <c:pt idx="6145">
                  <c:v>4287.6000000000004</c:v>
                </c:pt>
                <c:pt idx="6146">
                  <c:v>4294</c:v>
                </c:pt>
                <c:pt idx="6147">
                  <c:v>4304.2</c:v>
                </c:pt>
                <c:pt idx="6148">
                  <c:v>4313.3999999999996</c:v>
                </c:pt>
                <c:pt idx="6149">
                  <c:v>4285.3999999999996</c:v>
                </c:pt>
                <c:pt idx="6150">
                  <c:v>4282.3</c:v>
                </c:pt>
                <c:pt idx="6151">
                  <c:v>4302.1000000000004</c:v>
                </c:pt>
                <c:pt idx="6152">
                  <c:v>4304.6000000000004</c:v>
                </c:pt>
                <c:pt idx="6153">
                  <c:v>4305</c:v>
                </c:pt>
                <c:pt idx="6154">
                  <c:v>4307.3999999999996</c:v>
                </c:pt>
                <c:pt idx="6155">
                  <c:v>4283</c:v>
                </c:pt>
                <c:pt idx="6156">
                  <c:v>4305.3</c:v>
                </c:pt>
                <c:pt idx="6157">
                  <c:v>4295.1000000000004</c:v>
                </c:pt>
                <c:pt idx="6158">
                  <c:v>4299.3999999999996</c:v>
                </c:pt>
                <c:pt idx="6159">
                  <c:v>4308.3</c:v>
                </c:pt>
                <c:pt idx="6160">
                  <c:v>4308.8</c:v>
                </c:pt>
                <c:pt idx="6161">
                  <c:v>4295.3</c:v>
                </c:pt>
                <c:pt idx="6162">
                  <c:v>4303.6000000000004</c:v>
                </c:pt>
                <c:pt idx="6163">
                  <c:v>4309.3999999999996</c:v>
                </c:pt>
                <c:pt idx="6164">
                  <c:v>4302.2</c:v>
                </c:pt>
                <c:pt idx="6165">
                  <c:v>4299.7</c:v>
                </c:pt>
                <c:pt idx="6166">
                  <c:v>4288.7</c:v>
                </c:pt>
                <c:pt idx="6167">
                  <c:v>4292.5</c:v>
                </c:pt>
                <c:pt idx="6168">
                  <c:v>4298.1000000000004</c:v>
                </c:pt>
                <c:pt idx="6169">
                  <c:v>4303.3</c:v>
                </c:pt>
                <c:pt idx="6170">
                  <c:v>4300.7</c:v>
                </c:pt>
                <c:pt idx="6171">
                  <c:v>4280.7</c:v>
                </c:pt>
                <c:pt idx="6172">
                  <c:v>4311</c:v>
                </c:pt>
                <c:pt idx="6173">
                  <c:v>4288</c:v>
                </c:pt>
                <c:pt idx="6174">
                  <c:v>4290.8999999999996</c:v>
                </c:pt>
                <c:pt idx="6175">
                  <c:v>4305.8999999999996</c:v>
                </c:pt>
                <c:pt idx="6176">
                  <c:v>4290.5</c:v>
                </c:pt>
                <c:pt idx="6177">
                  <c:v>4314.7</c:v>
                </c:pt>
                <c:pt idx="6178">
                  <c:v>4285.2</c:v>
                </c:pt>
                <c:pt idx="6179">
                  <c:v>4309.6000000000004</c:v>
                </c:pt>
                <c:pt idx="6180">
                  <c:v>4283.5</c:v>
                </c:pt>
                <c:pt idx="6181">
                  <c:v>4303.8999999999996</c:v>
                </c:pt>
                <c:pt idx="6182">
                  <c:v>4302.1000000000004</c:v>
                </c:pt>
                <c:pt idx="6183">
                  <c:v>4309.6000000000004</c:v>
                </c:pt>
                <c:pt idx="6184">
                  <c:v>4299.8</c:v>
                </c:pt>
                <c:pt idx="6185">
                  <c:v>4303.3</c:v>
                </c:pt>
                <c:pt idx="6186">
                  <c:v>4299.3</c:v>
                </c:pt>
                <c:pt idx="6187">
                  <c:v>4303.7</c:v>
                </c:pt>
                <c:pt idx="6188">
                  <c:v>4299.3</c:v>
                </c:pt>
                <c:pt idx="6189">
                  <c:v>4290.2</c:v>
                </c:pt>
                <c:pt idx="6190">
                  <c:v>4288.5</c:v>
                </c:pt>
                <c:pt idx="6191">
                  <c:v>4293.3999999999996</c:v>
                </c:pt>
                <c:pt idx="6192">
                  <c:v>4308</c:v>
                </c:pt>
                <c:pt idx="6193">
                  <c:v>4286.3999999999996</c:v>
                </c:pt>
                <c:pt idx="6194">
                  <c:v>4296.8</c:v>
                </c:pt>
                <c:pt idx="6195">
                  <c:v>4299.3</c:v>
                </c:pt>
                <c:pt idx="6196">
                  <c:v>4314.6000000000004</c:v>
                </c:pt>
                <c:pt idx="6197">
                  <c:v>4323.3999999999996</c:v>
                </c:pt>
                <c:pt idx="6198">
                  <c:v>4294.8</c:v>
                </c:pt>
                <c:pt idx="6199">
                  <c:v>4300</c:v>
                </c:pt>
                <c:pt idx="6200">
                  <c:v>4301</c:v>
                </c:pt>
                <c:pt idx="6201">
                  <c:v>4306.5</c:v>
                </c:pt>
                <c:pt idx="6202">
                  <c:v>4308.7</c:v>
                </c:pt>
                <c:pt idx="6203">
                  <c:v>4312.5</c:v>
                </c:pt>
                <c:pt idx="6204">
                  <c:v>4321.2</c:v>
                </c:pt>
                <c:pt idx="6205">
                  <c:v>4320.3</c:v>
                </c:pt>
                <c:pt idx="6206">
                  <c:v>4296.2</c:v>
                </c:pt>
                <c:pt idx="6207">
                  <c:v>4304.8999999999996</c:v>
                </c:pt>
                <c:pt idx="6208">
                  <c:v>4299.3999999999996</c:v>
                </c:pt>
                <c:pt idx="6209">
                  <c:v>4298.8</c:v>
                </c:pt>
                <c:pt idx="6210">
                  <c:v>4290.8999999999996</c:v>
                </c:pt>
                <c:pt idx="6211">
                  <c:v>4305.7</c:v>
                </c:pt>
                <c:pt idx="6212">
                  <c:v>4285.8999999999996</c:v>
                </c:pt>
                <c:pt idx="6213">
                  <c:v>4310.8</c:v>
                </c:pt>
                <c:pt idx="6214">
                  <c:v>4314.3999999999996</c:v>
                </c:pt>
                <c:pt idx="6215">
                  <c:v>4302.5</c:v>
                </c:pt>
                <c:pt idx="6216">
                  <c:v>4299.8999999999996</c:v>
                </c:pt>
                <c:pt idx="6217">
                  <c:v>4292.3999999999996</c:v>
                </c:pt>
                <c:pt idx="6218">
                  <c:v>4289.8999999999996</c:v>
                </c:pt>
                <c:pt idx="6219">
                  <c:v>4312.8999999999996</c:v>
                </c:pt>
                <c:pt idx="6220">
                  <c:v>4303.8</c:v>
                </c:pt>
                <c:pt idx="6221">
                  <c:v>4305</c:v>
                </c:pt>
                <c:pt idx="6222">
                  <c:v>4305.3</c:v>
                </c:pt>
                <c:pt idx="6223">
                  <c:v>4287.8999999999996</c:v>
                </c:pt>
                <c:pt idx="6224">
                  <c:v>4308.3</c:v>
                </c:pt>
                <c:pt idx="6225">
                  <c:v>4312</c:v>
                </c:pt>
                <c:pt idx="6226">
                  <c:v>4314.3999999999996</c:v>
                </c:pt>
                <c:pt idx="6227">
                  <c:v>4286</c:v>
                </c:pt>
                <c:pt idx="6228">
                  <c:v>4317.3999999999996</c:v>
                </c:pt>
                <c:pt idx="6229">
                  <c:v>4290.5</c:v>
                </c:pt>
                <c:pt idx="6230">
                  <c:v>4296.8</c:v>
                </c:pt>
                <c:pt idx="6231">
                  <c:v>4311.3</c:v>
                </c:pt>
                <c:pt idx="6232">
                  <c:v>4292.5</c:v>
                </c:pt>
                <c:pt idx="6233">
                  <c:v>4295.7</c:v>
                </c:pt>
                <c:pt idx="6234">
                  <c:v>4300</c:v>
                </c:pt>
                <c:pt idx="6235">
                  <c:v>4296.3</c:v>
                </c:pt>
                <c:pt idx="6236">
                  <c:v>4295.1000000000004</c:v>
                </c:pt>
                <c:pt idx="6237">
                  <c:v>4305.6000000000004</c:v>
                </c:pt>
                <c:pt idx="6238">
                  <c:v>4295</c:v>
                </c:pt>
                <c:pt idx="6239">
                  <c:v>4307.2</c:v>
                </c:pt>
                <c:pt idx="6240">
                  <c:v>4307.2</c:v>
                </c:pt>
                <c:pt idx="6241">
                  <c:v>4292.3999999999996</c:v>
                </c:pt>
                <c:pt idx="6242">
                  <c:v>4282.7</c:v>
                </c:pt>
                <c:pt idx="6243">
                  <c:v>4300.5</c:v>
                </c:pt>
                <c:pt idx="6244">
                  <c:v>4316.5</c:v>
                </c:pt>
                <c:pt idx="6245">
                  <c:v>4302.8999999999996</c:v>
                </c:pt>
                <c:pt idx="6246">
                  <c:v>4291</c:v>
                </c:pt>
                <c:pt idx="6247">
                  <c:v>4291.3999999999996</c:v>
                </c:pt>
                <c:pt idx="6248">
                  <c:v>4308.8999999999996</c:v>
                </c:pt>
                <c:pt idx="6249">
                  <c:v>4289.5</c:v>
                </c:pt>
                <c:pt idx="6250">
                  <c:v>4298.2</c:v>
                </c:pt>
                <c:pt idx="6251">
                  <c:v>4310.3999999999996</c:v>
                </c:pt>
                <c:pt idx="6252">
                  <c:v>4296</c:v>
                </c:pt>
                <c:pt idx="6253">
                  <c:v>4294.8999999999996</c:v>
                </c:pt>
                <c:pt idx="6254">
                  <c:v>4284.1000000000004</c:v>
                </c:pt>
                <c:pt idx="6255">
                  <c:v>4301.8</c:v>
                </c:pt>
                <c:pt idx="6256">
                  <c:v>4303.3999999999996</c:v>
                </c:pt>
                <c:pt idx="6257">
                  <c:v>4300.8999999999996</c:v>
                </c:pt>
                <c:pt idx="6258">
                  <c:v>4303.8999999999996</c:v>
                </c:pt>
                <c:pt idx="6259">
                  <c:v>4296.5</c:v>
                </c:pt>
                <c:pt idx="6260">
                  <c:v>4279.3</c:v>
                </c:pt>
                <c:pt idx="6261">
                  <c:v>4279.3999999999996</c:v>
                </c:pt>
                <c:pt idx="6262">
                  <c:v>4300.3999999999996</c:v>
                </c:pt>
                <c:pt idx="6263">
                  <c:v>4305.6000000000004</c:v>
                </c:pt>
                <c:pt idx="6264">
                  <c:v>4302.7</c:v>
                </c:pt>
                <c:pt idx="6265">
                  <c:v>4293.5</c:v>
                </c:pt>
                <c:pt idx="6266">
                  <c:v>4279</c:v>
                </c:pt>
                <c:pt idx="6267">
                  <c:v>4299</c:v>
                </c:pt>
                <c:pt idx="6268">
                  <c:v>4293.7</c:v>
                </c:pt>
                <c:pt idx="6269">
                  <c:v>4290.3999999999996</c:v>
                </c:pt>
                <c:pt idx="6270">
                  <c:v>4283.2</c:v>
                </c:pt>
                <c:pt idx="6271">
                  <c:v>4294.1000000000004</c:v>
                </c:pt>
                <c:pt idx="6272">
                  <c:v>4283</c:v>
                </c:pt>
                <c:pt idx="6273">
                  <c:v>4287.2</c:v>
                </c:pt>
                <c:pt idx="6274">
                  <c:v>4284.1000000000004</c:v>
                </c:pt>
                <c:pt idx="6275">
                  <c:v>4277.8999999999996</c:v>
                </c:pt>
                <c:pt idx="6276">
                  <c:v>4276.8</c:v>
                </c:pt>
                <c:pt idx="6277">
                  <c:v>4281</c:v>
                </c:pt>
                <c:pt idx="6278">
                  <c:v>4274.5</c:v>
                </c:pt>
                <c:pt idx="6279">
                  <c:v>4277.2</c:v>
                </c:pt>
                <c:pt idx="6280">
                  <c:v>4282.3</c:v>
                </c:pt>
                <c:pt idx="6281">
                  <c:v>4256.3</c:v>
                </c:pt>
                <c:pt idx="6282">
                  <c:v>4261.6000000000004</c:v>
                </c:pt>
                <c:pt idx="6283">
                  <c:v>4283.3</c:v>
                </c:pt>
                <c:pt idx="6284">
                  <c:v>4284.7</c:v>
                </c:pt>
                <c:pt idx="6285">
                  <c:v>4273.1000000000004</c:v>
                </c:pt>
                <c:pt idx="6286">
                  <c:v>4273.8999999999996</c:v>
                </c:pt>
                <c:pt idx="6287">
                  <c:v>4270.7</c:v>
                </c:pt>
                <c:pt idx="6288">
                  <c:v>4277.5</c:v>
                </c:pt>
                <c:pt idx="6289">
                  <c:v>4286.8</c:v>
                </c:pt>
                <c:pt idx="6290">
                  <c:v>4279.3</c:v>
                </c:pt>
                <c:pt idx="6291">
                  <c:v>4278.1000000000004</c:v>
                </c:pt>
                <c:pt idx="6292">
                  <c:v>4280</c:v>
                </c:pt>
                <c:pt idx="6293">
                  <c:v>4277.3999999999996</c:v>
                </c:pt>
                <c:pt idx="6294">
                  <c:v>4262.3</c:v>
                </c:pt>
                <c:pt idx="6295">
                  <c:v>4284.7</c:v>
                </c:pt>
                <c:pt idx="6296">
                  <c:v>4266.7</c:v>
                </c:pt>
                <c:pt idx="6297">
                  <c:v>4266.1000000000004</c:v>
                </c:pt>
                <c:pt idx="6298">
                  <c:v>4271.6000000000004</c:v>
                </c:pt>
                <c:pt idx="6299">
                  <c:v>4269.7</c:v>
                </c:pt>
                <c:pt idx="6300">
                  <c:v>4260.1000000000004</c:v>
                </c:pt>
                <c:pt idx="6301">
                  <c:v>4277</c:v>
                </c:pt>
                <c:pt idx="6302">
                  <c:v>4271.7</c:v>
                </c:pt>
                <c:pt idx="6303">
                  <c:v>4276.8</c:v>
                </c:pt>
                <c:pt idx="6304">
                  <c:v>4264.8</c:v>
                </c:pt>
                <c:pt idx="6305">
                  <c:v>4278.2</c:v>
                </c:pt>
                <c:pt idx="6306">
                  <c:v>4278.8999999999996</c:v>
                </c:pt>
                <c:pt idx="6307">
                  <c:v>4264.1000000000004</c:v>
                </c:pt>
                <c:pt idx="6308">
                  <c:v>4268.8</c:v>
                </c:pt>
                <c:pt idx="6309">
                  <c:v>4286.3999999999996</c:v>
                </c:pt>
                <c:pt idx="6310">
                  <c:v>4276.8</c:v>
                </c:pt>
                <c:pt idx="6311">
                  <c:v>4267</c:v>
                </c:pt>
                <c:pt idx="6312">
                  <c:v>4261.1000000000004</c:v>
                </c:pt>
                <c:pt idx="6313">
                  <c:v>4286.1000000000004</c:v>
                </c:pt>
                <c:pt idx="6314">
                  <c:v>4271.2</c:v>
                </c:pt>
                <c:pt idx="6315">
                  <c:v>4273.3999999999996</c:v>
                </c:pt>
                <c:pt idx="6316">
                  <c:v>4283.8999999999996</c:v>
                </c:pt>
                <c:pt idx="6317">
                  <c:v>4264.2</c:v>
                </c:pt>
                <c:pt idx="6318">
                  <c:v>4264.8999999999996</c:v>
                </c:pt>
                <c:pt idx="6319">
                  <c:v>4279.8</c:v>
                </c:pt>
                <c:pt idx="6320">
                  <c:v>4255</c:v>
                </c:pt>
                <c:pt idx="6321">
                  <c:v>4269</c:v>
                </c:pt>
                <c:pt idx="6322">
                  <c:v>4267.2</c:v>
                </c:pt>
                <c:pt idx="6323">
                  <c:v>4256.5</c:v>
                </c:pt>
                <c:pt idx="6324">
                  <c:v>4269.7</c:v>
                </c:pt>
                <c:pt idx="6325">
                  <c:v>4269.8999999999996</c:v>
                </c:pt>
                <c:pt idx="6326">
                  <c:v>4275.1000000000004</c:v>
                </c:pt>
                <c:pt idx="6327">
                  <c:v>4278.7</c:v>
                </c:pt>
                <c:pt idx="6328">
                  <c:v>4272.8999999999996</c:v>
                </c:pt>
                <c:pt idx="6329">
                  <c:v>4276.3999999999996</c:v>
                </c:pt>
                <c:pt idx="6330">
                  <c:v>4257.7</c:v>
                </c:pt>
                <c:pt idx="6331">
                  <c:v>4259.5</c:v>
                </c:pt>
                <c:pt idx="6332">
                  <c:v>4279.8999999999996</c:v>
                </c:pt>
                <c:pt idx="6333">
                  <c:v>4287.6000000000004</c:v>
                </c:pt>
                <c:pt idx="6334">
                  <c:v>4263.6000000000004</c:v>
                </c:pt>
                <c:pt idx="6335">
                  <c:v>4273.3</c:v>
                </c:pt>
                <c:pt idx="6336">
                  <c:v>4254.1000000000004</c:v>
                </c:pt>
                <c:pt idx="6337">
                  <c:v>4263.7</c:v>
                </c:pt>
                <c:pt idx="6338">
                  <c:v>4269.6000000000004</c:v>
                </c:pt>
                <c:pt idx="6339">
                  <c:v>4277.7</c:v>
                </c:pt>
                <c:pt idx="6340">
                  <c:v>4271.3999999999996</c:v>
                </c:pt>
                <c:pt idx="6341">
                  <c:v>4279.8999999999996</c:v>
                </c:pt>
                <c:pt idx="6342">
                  <c:v>4258.8</c:v>
                </c:pt>
                <c:pt idx="6343">
                  <c:v>4270.1000000000004</c:v>
                </c:pt>
                <c:pt idx="6344">
                  <c:v>4284.7</c:v>
                </c:pt>
                <c:pt idx="6345">
                  <c:v>4272.8</c:v>
                </c:pt>
                <c:pt idx="6346">
                  <c:v>4271.8999999999996</c:v>
                </c:pt>
                <c:pt idx="6347">
                  <c:v>4284.6000000000004</c:v>
                </c:pt>
                <c:pt idx="6348">
                  <c:v>4275.8999999999996</c:v>
                </c:pt>
                <c:pt idx="6349">
                  <c:v>4278.1000000000004</c:v>
                </c:pt>
                <c:pt idx="6350">
                  <c:v>4275.8</c:v>
                </c:pt>
                <c:pt idx="6351">
                  <c:v>4276.3</c:v>
                </c:pt>
                <c:pt idx="6352">
                  <c:v>4274.8999999999996</c:v>
                </c:pt>
                <c:pt idx="6353">
                  <c:v>4265.8999999999996</c:v>
                </c:pt>
                <c:pt idx="6354">
                  <c:v>4270.2</c:v>
                </c:pt>
                <c:pt idx="6355">
                  <c:v>4280.8999999999996</c:v>
                </c:pt>
                <c:pt idx="6356">
                  <c:v>4270.8999999999996</c:v>
                </c:pt>
                <c:pt idx="6357">
                  <c:v>4255.5</c:v>
                </c:pt>
                <c:pt idx="6358">
                  <c:v>4282.3</c:v>
                </c:pt>
                <c:pt idx="6359">
                  <c:v>4270.5</c:v>
                </c:pt>
                <c:pt idx="6360">
                  <c:v>4263.8999999999996</c:v>
                </c:pt>
                <c:pt idx="6361">
                  <c:v>4256.1000000000004</c:v>
                </c:pt>
                <c:pt idx="6362">
                  <c:v>4281.6000000000004</c:v>
                </c:pt>
                <c:pt idx="6363">
                  <c:v>4268.2</c:v>
                </c:pt>
                <c:pt idx="6364">
                  <c:v>4269.2</c:v>
                </c:pt>
                <c:pt idx="6365">
                  <c:v>4268.5</c:v>
                </c:pt>
                <c:pt idx="6366">
                  <c:v>4264.6000000000004</c:v>
                </c:pt>
                <c:pt idx="6367">
                  <c:v>4265.3999999999996</c:v>
                </c:pt>
                <c:pt idx="6368">
                  <c:v>4272</c:v>
                </c:pt>
                <c:pt idx="6369">
                  <c:v>4264.1000000000004</c:v>
                </c:pt>
                <c:pt idx="6370">
                  <c:v>4259</c:v>
                </c:pt>
                <c:pt idx="6371">
                  <c:v>4268.3999999999996</c:v>
                </c:pt>
                <c:pt idx="6372">
                  <c:v>4270.6000000000004</c:v>
                </c:pt>
                <c:pt idx="6373">
                  <c:v>4266.6000000000004</c:v>
                </c:pt>
                <c:pt idx="6374">
                  <c:v>4272.8</c:v>
                </c:pt>
                <c:pt idx="6375">
                  <c:v>4265</c:v>
                </c:pt>
                <c:pt idx="6376">
                  <c:v>4273.3999999999996</c:v>
                </c:pt>
                <c:pt idx="6377">
                  <c:v>4264.3</c:v>
                </c:pt>
                <c:pt idx="6378">
                  <c:v>4259.5</c:v>
                </c:pt>
                <c:pt idx="6379">
                  <c:v>4269.6000000000004</c:v>
                </c:pt>
                <c:pt idx="6380">
                  <c:v>4259.8</c:v>
                </c:pt>
                <c:pt idx="6381">
                  <c:v>4256.5</c:v>
                </c:pt>
                <c:pt idx="6382">
                  <c:v>4267.3999999999996</c:v>
                </c:pt>
                <c:pt idx="6383">
                  <c:v>4272.3</c:v>
                </c:pt>
                <c:pt idx="6384">
                  <c:v>4268</c:v>
                </c:pt>
                <c:pt idx="6385">
                  <c:v>4271.6000000000004</c:v>
                </c:pt>
                <c:pt idx="6386">
                  <c:v>4267.7</c:v>
                </c:pt>
                <c:pt idx="6387">
                  <c:v>4268.8</c:v>
                </c:pt>
                <c:pt idx="6388">
                  <c:v>4272.7</c:v>
                </c:pt>
                <c:pt idx="6389">
                  <c:v>4273.3</c:v>
                </c:pt>
                <c:pt idx="6390">
                  <c:v>4265.1000000000004</c:v>
                </c:pt>
                <c:pt idx="6391">
                  <c:v>4261</c:v>
                </c:pt>
                <c:pt idx="6392">
                  <c:v>4265.7</c:v>
                </c:pt>
                <c:pt idx="6393">
                  <c:v>4266.3</c:v>
                </c:pt>
                <c:pt idx="6394">
                  <c:v>4264.8999999999996</c:v>
                </c:pt>
                <c:pt idx="6395">
                  <c:v>4265.7</c:v>
                </c:pt>
                <c:pt idx="6396">
                  <c:v>4266.7</c:v>
                </c:pt>
                <c:pt idx="6397">
                  <c:v>4266.3</c:v>
                </c:pt>
                <c:pt idx="6398">
                  <c:v>4260.3999999999996</c:v>
                </c:pt>
                <c:pt idx="6399">
                  <c:v>4265.3</c:v>
                </c:pt>
                <c:pt idx="6400">
                  <c:v>4264.7</c:v>
                </c:pt>
                <c:pt idx="6401">
                  <c:v>4265.8999999999996</c:v>
                </c:pt>
                <c:pt idx="6402">
                  <c:v>4267.8999999999996</c:v>
                </c:pt>
                <c:pt idx="6403">
                  <c:v>4268.8</c:v>
                </c:pt>
                <c:pt idx="6404">
                  <c:v>4272.1000000000004</c:v>
                </c:pt>
                <c:pt idx="6405">
                  <c:v>4264.7</c:v>
                </c:pt>
                <c:pt idx="6406">
                  <c:v>4260.8999999999996</c:v>
                </c:pt>
                <c:pt idx="6407">
                  <c:v>4265.8</c:v>
                </c:pt>
                <c:pt idx="6408">
                  <c:v>4262</c:v>
                </c:pt>
                <c:pt idx="6409">
                  <c:v>4264.6000000000004</c:v>
                </c:pt>
                <c:pt idx="6410">
                  <c:v>4264.2</c:v>
                </c:pt>
                <c:pt idx="6411">
                  <c:v>4257.3999999999996</c:v>
                </c:pt>
                <c:pt idx="6412">
                  <c:v>4259.6000000000004</c:v>
                </c:pt>
                <c:pt idx="6413">
                  <c:v>4273.3</c:v>
                </c:pt>
                <c:pt idx="6414">
                  <c:v>4268.5</c:v>
                </c:pt>
                <c:pt idx="6415">
                  <c:v>4264</c:v>
                </c:pt>
                <c:pt idx="6416">
                  <c:v>4266.2</c:v>
                </c:pt>
                <c:pt idx="6417">
                  <c:v>4266</c:v>
                </c:pt>
                <c:pt idx="6418">
                  <c:v>4263.2</c:v>
                </c:pt>
                <c:pt idx="6419">
                  <c:v>4273.1000000000004</c:v>
                </c:pt>
                <c:pt idx="6420">
                  <c:v>4266.3999999999996</c:v>
                </c:pt>
                <c:pt idx="6421">
                  <c:v>4260.5</c:v>
                </c:pt>
                <c:pt idx="6422">
                  <c:v>4263.6000000000004</c:v>
                </c:pt>
                <c:pt idx="6423">
                  <c:v>4262.8999999999996</c:v>
                </c:pt>
                <c:pt idx="6424">
                  <c:v>4266.5</c:v>
                </c:pt>
                <c:pt idx="6425">
                  <c:v>4270.2</c:v>
                </c:pt>
                <c:pt idx="6426">
                  <c:v>4268.7</c:v>
                </c:pt>
                <c:pt idx="6427">
                  <c:v>4270.3999999999996</c:v>
                </c:pt>
                <c:pt idx="6428">
                  <c:v>4270.1000000000004</c:v>
                </c:pt>
                <c:pt idx="6429">
                  <c:v>4261.3999999999996</c:v>
                </c:pt>
                <c:pt idx="6430">
                  <c:v>4262.8999999999996</c:v>
                </c:pt>
                <c:pt idx="6431">
                  <c:v>4266.3999999999996</c:v>
                </c:pt>
                <c:pt idx="6432">
                  <c:v>4261.2</c:v>
                </c:pt>
                <c:pt idx="6433">
                  <c:v>4260.8999999999996</c:v>
                </c:pt>
                <c:pt idx="6434">
                  <c:v>4269.2</c:v>
                </c:pt>
                <c:pt idx="6435">
                  <c:v>4265.2</c:v>
                </c:pt>
                <c:pt idx="6436">
                  <c:v>4265.1000000000004</c:v>
                </c:pt>
                <c:pt idx="6437">
                  <c:v>4262.6000000000004</c:v>
                </c:pt>
                <c:pt idx="6438">
                  <c:v>4267.8999999999996</c:v>
                </c:pt>
                <c:pt idx="6439">
                  <c:v>4266.3999999999996</c:v>
                </c:pt>
                <c:pt idx="6440">
                  <c:v>4264.7</c:v>
                </c:pt>
                <c:pt idx="6441">
                  <c:v>4267.7</c:v>
                </c:pt>
                <c:pt idx="6442">
                  <c:v>4263.1000000000004</c:v>
                </c:pt>
                <c:pt idx="6443">
                  <c:v>4253.5</c:v>
                </c:pt>
                <c:pt idx="6444">
                  <c:v>4266.3999999999996</c:v>
                </c:pt>
                <c:pt idx="6445">
                  <c:v>4264.3</c:v>
                </c:pt>
                <c:pt idx="6446">
                  <c:v>4263.2</c:v>
                </c:pt>
                <c:pt idx="6447">
                  <c:v>4261.2</c:v>
                </c:pt>
                <c:pt idx="6448">
                  <c:v>4259.3</c:v>
                </c:pt>
                <c:pt idx="6449">
                  <c:v>4258.7</c:v>
                </c:pt>
                <c:pt idx="6450">
                  <c:v>4263.8</c:v>
                </c:pt>
                <c:pt idx="6451">
                  <c:v>4261.7</c:v>
                </c:pt>
                <c:pt idx="6452">
                  <c:v>4260.3</c:v>
                </c:pt>
                <c:pt idx="6453">
                  <c:v>4269</c:v>
                </c:pt>
                <c:pt idx="6454">
                  <c:v>4285</c:v>
                </c:pt>
                <c:pt idx="6455">
                  <c:v>4255.1000000000004</c:v>
                </c:pt>
                <c:pt idx="6456">
                  <c:v>4286.3</c:v>
                </c:pt>
                <c:pt idx="6457">
                  <c:v>4278.8</c:v>
                </c:pt>
                <c:pt idx="6458">
                  <c:v>4276.8</c:v>
                </c:pt>
                <c:pt idx="6459">
                  <c:v>4281.8</c:v>
                </c:pt>
                <c:pt idx="6460">
                  <c:v>4250.7</c:v>
                </c:pt>
                <c:pt idx="6461">
                  <c:v>4248.3</c:v>
                </c:pt>
                <c:pt idx="6462">
                  <c:v>4269</c:v>
                </c:pt>
                <c:pt idx="6463">
                  <c:v>4259.8999999999996</c:v>
                </c:pt>
                <c:pt idx="6464">
                  <c:v>4254.7</c:v>
                </c:pt>
                <c:pt idx="6465">
                  <c:v>4263.8999999999996</c:v>
                </c:pt>
                <c:pt idx="6466">
                  <c:v>4265.3</c:v>
                </c:pt>
                <c:pt idx="6467">
                  <c:v>4259.6000000000004</c:v>
                </c:pt>
                <c:pt idx="6468">
                  <c:v>4267.8</c:v>
                </c:pt>
                <c:pt idx="6469">
                  <c:v>4265.8999999999996</c:v>
                </c:pt>
                <c:pt idx="6470">
                  <c:v>4263.8</c:v>
                </c:pt>
                <c:pt idx="6471">
                  <c:v>4267.8999999999996</c:v>
                </c:pt>
                <c:pt idx="6472">
                  <c:v>4253.8999999999996</c:v>
                </c:pt>
                <c:pt idx="6473">
                  <c:v>4263.5</c:v>
                </c:pt>
                <c:pt idx="6474">
                  <c:v>4261.1000000000004</c:v>
                </c:pt>
                <c:pt idx="6475">
                  <c:v>4269.6000000000004</c:v>
                </c:pt>
                <c:pt idx="6476">
                  <c:v>4258.8</c:v>
                </c:pt>
                <c:pt idx="6477">
                  <c:v>4256.6000000000004</c:v>
                </c:pt>
                <c:pt idx="6478">
                  <c:v>4265.8999999999996</c:v>
                </c:pt>
                <c:pt idx="6479">
                  <c:v>4267.5</c:v>
                </c:pt>
                <c:pt idx="6480">
                  <c:v>4255.8999999999996</c:v>
                </c:pt>
                <c:pt idx="6481">
                  <c:v>4258.8</c:v>
                </c:pt>
                <c:pt idx="6482">
                  <c:v>4265</c:v>
                </c:pt>
                <c:pt idx="6483">
                  <c:v>4254.3</c:v>
                </c:pt>
                <c:pt idx="6484">
                  <c:v>4263.8999999999996</c:v>
                </c:pt>
                <c:pt idx="6485">
                  <c:v>4263.1000000000004</c:v>
                </c:pt>
                <c:pt idx="6486">
                  <c:v>4262.5</c:v>
                </c:pt>
                <c:pt idx="6487">
                  <c:v>4270</c:v>
                </c:pt>
                <c:pt idx="6488">
                  <c:v>4282.8999999999996</c:v>
                </c:pt>
                <c:pt idx="6489">
                  <c:v>4269.8</c:v>
                </c:pt>
                <c:pt idx="6490">
                  <c:v>4261.6000000000004</c:v>
                </c:pt>
                <c:pt idx="6491">
                  <c:v>4264.7</c:v>
                </c:pt>
                <c:pt idx="6492">
                  <c:v>4264.7</c:v>
                </c:pt>
                <c:pt idx="6493">
                  <c:v>4264</c:v>
                </c:pt>
                <c:pt idx="6494">
                  <c:v>4250.6000000000004</c:v>
                </c:pt>
                <c:pt idx="6495">
                  <c:v>4285</c:v>
                </c:pt>
                <c:pt idx="6496">
                  <c:v>4278.3</c:v>
                </c:pt>
                <c:pt idx="6497">
                  <c:v>4262.3</c:v>
                </c:pt>
                <c:pt idx="6498">
                  <c:v>4271.3</c:v>
                </c:pt>
                <c:pt idx="6499">
                  <c:v>4281.3999999999996</c:v>
                </c:pt>
                <c:pt idx="6500">
                  <c:v>4264.3999999999996</c:v>
                </c:pt>
                <c:pt idx="6501">
                  <c:v>4271.2</c:v>
                </c:pt>
                <c:pt idx="6502">
                  <c:v>4266.3</c:v>
                </c:pt>
                <c:pt idx="6503">
                  <c:v>4259.5</c:v>
                </c:pt>
                <c:pt idx="6504">
                  <c:v>4255.1000000000004</c:v>
                </c:pt>
                <c:pt idx="6505">
                  <c:v>4262.3</c:v>
                </c:pt>
                <c:pt idx="6506">
                  <c:v>4272.2</c:v>
                </c:pt>
                <c:pt idx="6507">
                  <c:v>4275.8999999999996</c:v>
                </c:pt>
                <c:pt idx="6508">
                  <c:v>4255.2</c:v>
                </c:pt>
                <c:pt idx="6509">
                  <c:v>4269.3</c:v>
                </c:pt>
                <c:pt idx="6510">
                  <c:v>4276.5</c:v>
                </c:pt>
                <c:pt idx="6511">
                  <c:v>4271.3999999999996</c:v>
                </c:pt>
                <c:pt idx="6512">
                  <c:v>4271.8999999999996</c:v>
                </c:pt>
                <c:pt idx="6513">
                  <c:v>4262.1000000000004</c:v>
                </c:pt>
                <c:pt idx="6514">
                  <c:v>4268.5</c:v>
                </c:pt>
                <c:pt idx="6515">
                  <c:v>4265.8</c:v>
                </c:pt>
                <c:pt idx="6516">
                  <c:v>4259.3</c:v>
                </c:pt>
                <c:pt idx="6517">
                  <c:v>4268.2</c:v>
                </c:pt>
                <c:pt idx="6518">
                  <c:v>4266.2</c:v>
                </c:pt>
                <c:pt idx="6519">
                  <c:v>4265.1000000000004</c:v>
                </c:pt>
                <c:pt idx="6520">
                  <c:v>4265.2</c:v>
                </c:pt>
                <c:pt idx="6521">
                  <c:v>4272</c:v>
                </c:pt>
                <c:pt idx="6522">
                  <c:v>4270.7</c:v>
                </c:pt>
                <c:pt idx="6523">
                  <c:v>4269.8</c:v>
                </c:pt>
                <c:pt idx="6524">
                  <c:v>4276.8999999999996</c:v>
                </c:pt>
                <c:pt idx="6525">
                  <c:v>4268.3999999999996</c:v>
                </c:pt>
                <c:pt idx="6526">
                  <c:v>4272.3</c:v>
                </c:pt>
                <c:pt idx="6527">
                  <c:v>4259.8999999999996</c:v>
                </c:pt>
                <c:pt idx="6528">
                  <c:v>4274.3999999999996</c:v>
                </c:pt>
                <c:pt idx="6529">
                  <c:v>4267</c:v>
                </c:pt>
                <c:pt idx="6530">
                  <c:v>4268.1000000000004</c:v>
                </c:pt>
                <c:pt idx="6531">
                  <c:v>4269.3</c:v>
                </c:pt>
                <c:pt idx="6532">
                  <c:v>4271.3999999999996</c:v>
                </c:pt>
                <c:pt idx="6533">
                  <c:v>4263.8</c:v>
                </c:pt>
                <c:pt idx="6534">
                  <c:v>4277</c:v>
                </c:pt>
                <c:pt idx="6535">
                  <c:v>4261.8999999999996</c:v>
                </c:pt>
                <c:pt idx="6536">
                  <c:v>4270</c:v>
                </c:pt>
                <c:pt idx="6537">
                  <c:v>4269.8</c:v>
                </c:pt>
                <c:pt idx="6538">
                  <c:v>4270</c:v>
                </c:pt>
                <c:pt idx="6539">
                  <c:v>4271</c:v>
                </c:pt>
                <c:pt idx="6540">
                  <c:v>4272.3999999999996</c:v>
                </c:pt>
                <c:pt idx="6541">
                  <c:v>4266.3999999999996</c:v>
                </c:pt>
                <c:pt idx="6542">
                  <c:v>4265.3</c:v>
                </c:pt>
                <c:pt idx="6543">
                  <c:v>4268.8999999999996</c:v>
                </c:pt>
                <c:pt idx="6544">
                  <c:v>4273.7</c:v>
                </c:pt>
                <c:pt idx="6545">
                  <c:v>4269.1000000000004</c:v>
                </c:pt>
                <c:pt idx="6546">
                  <c:v>4271</c:v>
                </c:pt>
                <c:pt idx="6547">
                  <c:v>4260.6000000000004</c:v>
                </c:pt>
                <c:pt idx="6548">
                  <c:v>4262.8</c:v>
                </c:pt>
                <c:pt idx="6549">
                  <c:v>4263.6000000000004</c:v>
                </c:pt>
                <c:pt idx="6550">
                  <c:v>4265.1000000000004</c:v>
                </c:pt>
                <c:pt idx="6551">
                  <c:v>4258.6000000000004</c:v>
                </c:pt>
                <c:pt idx="6552">
                  <c:v>4266.3999999999996</c:v>
                </c:pt>
                <c:pt idx="6553">
                  <c:v>4260.3</c:v>
                </c:pt>
                <c:pt idx="6554">
                  <c:v>4268.2</c:v>
                </c:pt>
                <c:pt idx="6555">
                  <c:v>4261.5</c:v>
                </c:pt>
                <c:pt idx="6556">
                  <c:v>4264.5</c:v>
                </c:pt>
                <c:pt idx="6557">
                  <c:v>4262.2</c:v>
                </c:pt>
                <c:pt idx="6558">
                  <c:v>4254.6000000000004</c:v>
                </c:pt>
                <c:pt idx="6559">
                  <c:v>4263.8999999999996</c:v>
                </c:pt>
                <c:pt idx="6560">
                  <c:v>4255.3999999999996</c:v>
                </c:pt>
                <c:pt idx="6561">
                  <c:v>4254.8999999999996</c:v>
                </c:pt>
                <c:pt idx="6562">
                  <c:v>4251.3999999999996</c:v>
                </c:pt>
                <c:pt idx="6563">
                  <c:v>4244.8999999999996</c:v>
                </c:pt>
                <c:pt idx="6564">
                  <c:v>4251.7</c:v>
                </c:pt>
                <c:pt idx="6565">
                  <c:v>4255.3999999999996</c:v>
                </c:pt>
                <c:pt idx="6566">
                  <c:v>4247.3999999999996</c:v>
                </c:pt>
                <c:pt idx="6567">
                  <c:v>4247.8999999999996</c:v>
                </c:pt>
                <c:pt idx="6568">
                  <c:v>4249.1000000000004</c:v>
                </c:pt>
                <c:pt idx="6569">
                  <c:v>4252.6000000000004</c:v>
                </c:pt>
                <c:pt idx="6570">
                  <c:v>4254</c:v>
                </c:pt>
                <c:pt idx="6571">
                  <c:v>4251.8999999999996</c:v>
                </c:pt>
                <c:pt idx="6572">
                  <c:v>4245.7</c:v>
                </c:pt>
                <c:pt idx="6573">
                  <c:v>4241.6000000000004</c:v>
                </c:pt>
                <c:pt idx="6574">
                  <c:v>4248.5</c:v>
                </c:pt>
                <c:pt idx="6575">
                  <c:v>4245.5</c:v>
                </c:pt>
                <c:pt idx="6576">
                  <c:v>4251.2</c:v>
                </c:pt>
                <c:pt idx="6577">
                  <c:v>4257.5</c:v>
                </c:pt>
                <c:pt idx="6578">
                  <c:v>4249</c:v>
                </c:pt>
                <c:pt idx="6579">
                  <c:v>4249.2</c:v>
                </c:pt>
                <c:pt idx="6580">
                  <c:v>4248</c:v>
                </c:pt>
                <c:pt idx="6581">
                  <c:v>4244.7</c:v>
                </c:pt>
                <c:pt idx="6582">
                  <c:v>4257.5</c:v>
                </c:pt>
                <c:pt idx="6583">
                  <c:v>4242.8</c:v>
                </c:pt>
                <c:pt idx="6584">
                  <c:v>4252</c:v>
                </c:pt>
                <c:pt idx="6585">
                  <c:v>4249.2</c:v>
                </c:pt>
                <c:pt idx="6586">
                  <c:v>4249.2</c:v>
                </c:pt>
                <c:pt idx="6587">
                  <c:v>4246</c:v>
                </c:pt>
                <c:pt idx="6588">
                  <c:v>4245.1000000000004</c:v>
                </c:pt>
                <c:pt idx="6589">
                  <c:v>4253.3999999999996</c:v>
                </c:pt>
                <c:pt idx="6590">
                  <c:v>4243.7</c:v>
                </c:pt>
                <c:pt idx="6591">
                  <c:v>4243.1000000000004</c:v>
                </c:pt>
                <c:pt idx="6592">
                  <c:v>4250.5</c:v>
                </c:pt>
                <c:pt idx="6593">
                  <c:v>4242</c:v>
                </c:pt>
                <c:pt idx="6594">
                  <c:v>4247.8999999999996</c:v>
                </c:pt>
                <c:pt idx="6595">
                  <c:v>4247.8</c:v>
                </c:pt>
                <c:pt idx="6596">
                  <c:v>4247.7</c:v>
                </c:pt>
                <c:pt idx="6597">
                  <c:v>4248.8999999999996</c:v>
                </c:pt>
                <c:pt idx="6598">
                  <c:v>4251.3</c:v>
                </c:pt>
                <c:pt idx="6599">
                  <c:v>4249.1000000000004</c:v>
                </c:pt>
                <c:pt idx="6600">
                  <c:v>4247.1000000000004</c:v>
                </c:pt>
                <c:pt idx="6601">
                  <c:v>4245.2</c:v>
                </c:pt>
                <c:pt idx="6602">
                  <c:v>4249.7</c:v>
                </c:pt>
                <c:pt idx="6603">
                  <c:v>4251.8999999999996</c:v>
                </c:pt>
                <c:pt idx="6604">
                  <c:v>4254.5</c:v>
                </c:pt>
                <c:pt idx="6605">
                  <c:v>4248.3</c:v>
                </c:pt>
                <c:pt idx="6606">
                  <c:v>4249.3</c:v>
                </c:pt>
                <c:pt idx="6607">
                  <c:v>4250.3</c:v>
                </c:pt>
                <c:pt idx="6608">
                  <c:v>4249.6000000000004</c:v>
                </c:pt>
                <c:pt idx="6609">
                  <c:v>4252</c:v>
                </c:pt>
                <c:pt idx="6610">
                  <c:v>4249.3999999999996</c:v>
                </c:pt>
                <c:pt idx="6611">
                  <c:v>4240.1000000000004</c:v>
                </c:pt>
                <c:pt idx="6612">
                  <c:v>4243.3</c:v>
                </c:pt>
                <c:pt idx="6613">
                  <c:v>4244.3999999999996</c:v>
                </c:pt>
                <c:pt idx="6614">
                  <c:v>4252.6000000000004</c:v>
                </c:pt>
                <c:pt idx="6615">
                  <c:v>4246.3999999999996</c:v>
                </c:pt>
                <c:pt idx="6616">
                  <c:v>4257</c:v>
                </c:pt>
                <c:pt idx="6617">
                  <c:v>4251.2</c:v>
                </c:pt>
                <c:pt idx="6618">
                  <c:v>4255.8999999999996</c:v>
                </c:pt>
                <c:pt idx="6619">
                  <c:v>4248.6000000000004</c:v>
                </c:pt>
                <c:pt idx="6620">
                  <c:v>4240.7</c:v>
                </c:pt>
                <c:pt idx="6621">
                  <c:v>4253.5</c:v>
                </c:pt>
                <c:pt idx="6622">
                  <c:v>4248.8999999999996</c:v>
                </c:pt>
                <c:pt idx="6623">
                  <c:v>4248.1000000000004</c:v>
                </c:pt>
                <c:pt idx="6624">
                  <c:v>4249.6000000000004</c:v>
                </c:pt>
                <c:pt idx="6625">
                  <c:v>4252.1000000000004</c:v>
                </c:pt>
                <c:pt idx="6626">
                  <c:v>4251.2</c:v>
                </c:pt>
                <c:pt idx="6627">
                  <c:v>4252.6000000000004</c:v>
                </c:pt>
                <c:pt idx="6628">
                  <c:v>4249.3999999999996</c:v>
                </c:pt>
                <c:pt idx="6629">
                  <c:v>4248.1000000000004</c:v>
                </c:pt>
                <c:pt idx="6630">
                  <c:v>4248</c:v>
                </c:pt>
                <c:pt idx="6631">
                  <c:v>4250</c:v>
                </c:pt>
                <c:pt idx="6632">
                  <c:v>4251.2</c:v>
                </c:pt>
                <c:pt idx="6633">
                  <c:v>4246.8999999999996</c:v>
                </c:pt>
                <c:pt idx="6634">
                  <c:v>4252.6000000000004</c:v>
                </c:pt>
                <c:pt idx="6635">
                  <c:v>4250.8</c:v>
                </c:pt>
                <c:pt idx="6636">
                  <c:v>4251</c:v>
                </c:pt>
                <c:pt idx="6637">
                  <c:v>4250.2</c:v>
                </c:pt>
                <c:pt idx="6638">
                  <c:v>4253.7</c:v>
                </c:pt>
                <c:pt idx="6639">
                  <c:v>4241.1000000000004</c:v>
                </c:pt>
                <c:pt idx="6640">
                  <c:v>4256.1000000000004</c:v>
                </c:pt>
                <c:pt idx="6641">
                  <c:v>4242.5</c:v>
                </c:pt>
                <c:pt idx="6642">
                  <c:v>4247.5</c:v>
                </c:pt>
                <c:pt idx="6643">
                  <c:v>4254.6000000000004</c:v>
                </c:pt>
                <c:pt idx="6644">
                  <c:v>4252.8</c:v>
                </c:pt>
                <c:pt idx="6645">
                  <c:v>4256</c:v>
                </c:pt>
                <c:pt idx="6646">
                  <c:v>4254.5</c:v>
                </c:pt>
                <c:pt idx="6647">
                  <c:v>4248.7</c:v>
                </c:pt>
                <c:pt idx="6648">
                  <c:v>4250.1000000000004</c:v>
                </c:pt>
                <c:pt idx="6649">
                  <c:v>4253.8</c:v>
                </c:pt>
                <c:pt idx="6650">
                  <c:v>4232.1000000000004</c:v>
                </c:pt>
                <c:pt idx="6651">
                  <c:v>4252.8999999999996</c:v>
                </c:pt>
                <c:pt idx="6652">
                  <c:v>4243.8999999999996</c:v>
                </c:pt>
                <c:pt idx="6653">
                  <c:v>4242.8999999999996</c:v>
                </c:pt>
                <c:pt idx="6654">
                  <c:v>4259.5</c:v>
                </c:pt>
                <c:pt idx="6655">
                  <c:v>4257.1000000000004</c:v>
                </c:pt>
                <c:pt idx="6656">
                  <c:v>4248.5</c:v>
                </c:pt>
                <c:pt idx="6657">
                  <c:v>4249.2</c:v>
                </c:pt>
                <c:pt idx="6658">
                  <c:v>4250.8999999999996</c:v>
                </c:pt>
                <c:pt idx="6659">
                  <c:v>4249.5</c:v>
                </c:pt>
                <c:pt idx="6660">
                  <c:v>4247.7</c:v>
                </c:pt>
                <c:pt idx="6661">
                  <c:v>4248.8</c:v>
                </c:pt>
                <c:pt idx="6662">
                  <c:v>4246.7</c:v>
                </c:pt>
                <c:pt idx="6663">
                  <c:v>4250.1000000000004</c:v>
                </c:pt>
                <c:pt idx="6664">
                  <c:v>4256</c:v>
                </c:pt>
                <c:pt idx="6665">
                  <c:v>4253.8999999999996</c:v>
                </c:pt>
                <c:pt idx="6666">
                  <c:v>4251.3999999999996</c:v>
                </c:pt>
                <c:pt idx="6667">
                  <c:v>4244.8999999999996</c:v>
                </c:pt>
                <c:pt idx="6668">
                  <c:v>4254.7</c:v>
                </c:pt>
                <c:pt idx="6669">
                  <c:v>4245.8999999999996</c:v>
                </c:pt>
                <c:pt idx="6670">
                  <c:v>4248.6000000000004</c:v>
                </c:pt>
                <c:pt idx="6671">
                  <c:v>4242.3999999999996</c:v>
                </c:pt>
                <c:pt idx="6672">
                  <c:v>4254.8999999999996</c:v>
                </c:pt>
                <c:pt idx="6673">
                  <c:v>4249.3999999999996</c:v>
                </c:pt>
                <c:pt idx="6674">
                  <c:v>4251.5</c:v>
                </c:pt>
                <c:pt idx="6675">
                  <c:v>4252.1000000000004</c:v>
                </c:pt>
                <c:pt idx="6676">
                  <c:v>4247.6000000000004</c:v>
                </c:pt>
                <c:pt idx="6677">
                  <c:v>4256.6000000000004</c:v>
                </c:pt>
                <c:pt idx="6678">
                  <c:v>4256.3999999999996</c:v>
                </c:pt>
                <c:pt idx="6679">
                  <c:v>4253</c:v>
                </c:pt>
                <c:pt idx="6680">
                  <c:v>4252.3999999999996</c:v>
                </c:pt>
                <c:pt idx="6681">
                  <c:v>4251.5</c:v>
                </c:pt>
                <c:pt idx="6682">
                  <c:v>4250.1000000000004</c:v>
                </c:pt>
                <c:pt idx="6683">
                  <c:v>4243.1000000000004</c:v>
                </c:pt>
                <c:pt idx="6684">
                  <c:v>4249.3999999999996</c:v>
                </c:pt>
                <c:pt idx="6685">
                  <c:v>4247.2</c:v>
                </c:pt>
                <c:pt idx="6686">
                  <c:v>4253.8</c:v>
                </c:pt>
                <c:pt idx="6687">
                  <c:v>4255.2</c:v>
                </c:pt>
                <c:pt idx="6688">
                  <c:v>4250.6000000000004</c:v>
                </c:pt>
                <c:pt idx="6689">
                  <c:v>4251.7</c:v>
                </c:pt>
                <c:pt idx="6690">
                  <c:v>4254.1000000000004</c:v>
                </c:pt>
                <c:pt idx="6691">
                  <c:v>4257.8</c:v>
                </c:pt>
                <c:pt idx="6692">
                  <c:v>4253.8</c:v>
                </c:pt>
                <c:pt idx="6693">
                  <c:v>4250.1000000000004</c:v>
                </c:pt>
                <c:pt idx="6694">
                  <c:v>4245.6000000000004</c:v>
                </c:pt>
                <c:pt idx="6695">
                  <c:v>4241.6000000000004</c:v>
                </c:pt>
                <c:pt idx="6696">
                  <c:v>4248.8999999999996</c:v>
                </c:pt>
                <c:pt idx="6697">
                  <c:v>4243.2</c:v>
                </c:pt>
                <c:pt idx="6698">
                  <c:v>4246.7</c:v>
                </c:pt>
                <c:pt idx="6699">
                  <c:v>4253.5</c:v>
                </c:pt>
                <c:pt idx="6700">
                  <c:v>4248.5</c:v>
                </c:pt>
                <c:pt idx="6701">
                  <c:v>4246.6000000000004</c:v>
                </c:pt>
                <c:pt idx="6702">
                  <c:v>4248.1000000000004</c:v>
                </c:pt>
                <c:pt idx="6703">
                  <c:v>4251.8999999999996</c:v>
                </c:pt>
                <c:pt idx="6704">
                  <c:v>4251.1000000000004</c:v>
                </c:pt>
                <c:pt idx="6705">
                  <c:v>4250.5</c:v>
                </c:pt>
                <c:pt idx="6706">
                  <c:v>4248.8</c:v>
                </c:pt>
                <c:pt idx="6707">
                  <c:v>4257.2</c:v>
                </c:pt>
                <c:pt idx="6708">
                  <c:v>4245.7</c:v>
                </c:pt>
                <c:pt idx="6709">
                  <c:v>4245.2</c:v>
                </c:pt>
                <c:pt idx="6710">
                  <c:v>4251</c:v>
                </c:pt>
                <c:pt idx="6711">
                  <c:v>4248.3</c:v>
                </c:pt>
                <c:pt idx="6712">
                  <c:v>4249.6000000000004</c:v>
                </c:pt>
                <c:pt idx="6713">
                  <c:v>4255.7</c:v>
                </c:pt>
                <c:pt idx="6714">
                  <c:v>4250.8</c:v>
                </c:pt>
                <c:pt idx="6715">
                  <c:v>4247.3</c:v>
                </c:pt>
                <c:pt idx="6716">
                  <c:v>4260.7</c:v>
                </c:pt>
                <c:pt idx="6717">
                  <c:v>4249.2</c:v>
                </c:pt>
                <c:pt idx="6718">
                  <c:v>4249.7</c:v>
                </c:pt>
                <c:pt idx="6719">
                  <c:v>4249</c:v>
                </c:pt>
                <c:pt idx="6720">
                  <c:v>4244.5</c:v>
                </c:pt>
                <c:pt idx="6721">
                  <c:v>4248.8999999999996</c:v>
                </c:pt>
                <c:pt idx="6722">
                  <c:v>4255.5</c:v>
                </c:pt>
                <c:pt idx="6723">
                  <c:v>4246.3</c:v>
                </c:pt>
                <c:pt idx="6724">
                  <c:v>4249.3</c:v>
                </c:pt>
                <c:pt idx="6725">
                  <c:v>4248.5</c:v>
                </c:pt>
                <c:pt idx="6726">
                  <c:v>4260.8999999999996</c:v>
                </c:pt>
                <c:pt idx="6727">
                  <c:v>4251.8999999999996</c:v>
                </c:pt>
                <c:pt idx="6728">
                  <c:v>4252</c:v>
                </c:pt>
                <c:pt idx="6729">
                  <c:v>4253.8999999999996</c:v>
                </c:pt>
                <c:pt idx="6730">
                  <c:v>4244.3999999999996</c:v>
                </c:pt>
                <c:pt idx="6731">
                  <c:v>4250</c:v>
                </c:pt>
                <c:pt idx="6732">
                  <c:v>4249.5</c:v>
                </c:pt>
                <c:pt idx="6733">
                  <c:v>4251.3999999999996</c:v>
                </c:pt>
                <c:pt idx="6734">
                  <c:v>4246.3999999999996</c:v>
                </c:pt>
                <c:pt idx="6735">
                  <c:v>4246.2</c:v>
                </c:pt>
                <c:pt idx="6736">
                  <c:v>4252.6000000000004</c:v>
                </c:pt>
                <c:pt idx="6737">
                  <c:v>4247.1000000000004</c:v>
                </c:pt>
                <c:pt idx="6738">
                  <c:v>4251.8</c:v>
                </c:pt>
                <c:pt idx="6739">
                  <c:v>4243.8999999999996</c:v>
                </c:pt>
                <c:pt idx="6740">
                  <c:v>4247.8</c:v>
                </c:pt>
                <c:pt idx="6741">
                  <c:v>4247.8999999999996</c:v>
                </c:pt>
                <c:pt idx="6742">
                  <c:v>4244.5</c:v>
                </c:pt>
                <c:pt idx="6743">
                  <c:v>4250.8</c:v>
                </c:pt>
                <c:pt idx="6744">
                  <c:v>4245.8</c:v>
                </c:pt>
                <c:pt idx="6745">
                  <c:v>4242</c:v>
                </c:pt>
                <c:pt idx="6746">
                  <c:v>4257.7</c:v>
                </c:pt>
                <c:pt idx="6747">
                  <c:v>4247.6000000000004</c:v>
                </c:pt>
                <c:pt idx="6748">
                  <c:v>4249</c:v>
                </c:pt>
                <c:pt idx="6749">
                  <c:v>4239.6000000000004</c:v>
                </c:pt>
                <c:pt idx="6750">
                  <c:v>4240.1000000000004</c:v>
                </c:pt>
                <c:pt idx="6751">
                  <c:v>4239.3999999999996</c:v>
                </c:pt>
                <c:pt idx="6752">
                  <c:v>4246.5</c:v>
                </c:pt>
                <c:pt idx="6753">
                  <c:v>4249.3999999999996</c:v>
                </c:pt>
                <c:pt idx="6754">
                  <c:v>4246.8</c:v>
                </c:pt>
                <c:pt idx="6755">
                  <c:v>4265.3999999999996</c:v>
                </c:pt>
                <c:pt idx="6756">
                  <c:v>4245.7</c:v>
                </c:pt>
                <c:pt idx="6757">
                  <c:v>4251.6000000000004</c:v>
                </c:pt>
                <c:pt idx="6758">
                  <c:v>4256.6000000000004</c:v>
                </c:pt>
                <c:pt idx="6759">
                  <c:v>4228.3999999999996</c:v>
                </c:pt>
                <c:pt idx="6760">
                  <c:v>4247.2</c:v>
                </c:pt>
                <c:pt idx="6761">
                  <c:v>4239.6000000000004</c:v>
                </c:pt>
                <c:pt idx="6762">
                  <c:v>4236.7</c:v>
                </c:pt>
                <c:pt idx="6763">
                  <c:v>4243.8</c:v>
                </c:pt>
                <c:pt idx="6764">
                  <c:v>4245</c:v>
                </c:pt>
                <c:pt idx="6765">
                  <c:v>4250.8999999999996</c:v>
                </c:pt>
                <c:pt idx="6766">
                  <c:v>4259.3</c:v>
                </c:pt>
                <c:pt idx="6767">
                  <c:v>4250.1000000000004</c:v>
                </c:pt>
                <c:pt idx="6768">
                  <c:v>4238.3</c:v>
                </c:pt>
                <c:pt idx="6769">
                  <c:v>4250.5</c:v>
                </c:pt>
                <c:pt idx="6770">
                  <c:v>4246.3999999999996</c:v>
                </c:pt>
                <c:pt idx="6771">
                  <c:v>4249.1000000000004</c:v>
                </c:pt>
                <c:pt idx="6772">
                  <c:v>4238.1000000000004</c:v>
                </c:pt>
                <c:pt idx="6773">
                  <c:v>4247.3</c:v>
                </c:pt>
                <c:pt idx="6774">
                  <c:v>4250.5</c:v>
                </c:pt>
                <c:pt idx="6775">
                  <c:v>4256.5</c:v>
                </c:pt>
                <c:pt idx="6776">
                  <c:v>4256</c:v>
                </c:pt>
                <c:pt idx="6777">
                  <c:v>4238.8999999999996</c:v>
                </c:pt>
                <c:pt idx="6778">
                  <c:v>4253.7</c:v>
                </c:pt>
                <c:pt idx="6779">
                  <c:v>4240.5</c:v>
                </c:pt>
                <c:pt idx="6780">
                  <c:v>4255.8999999999996</c:v>
                </c:pt>
                <c:pt idx="6781">
                  <c:v>4253.2</c:v>
                </c:pt>
                <c:pt idx="6782">
                  <c:v>4258.7</c:v>
                </c:pt>
                <c:pt idx="6783">
                  <c:v>4242.3</c:v>
                </c:pt>
                <c:pt idx="6784">
                  <c:v>4236.1000000000004</c:v>
                </c:pt>
                <c:pt idx="6785">
                  <c:v>4246.1000000000004</c:v>
                </c:pt>
                <c:pt idx="6786">
                  <c:v>4251.6000000000004</c:v>
                </c:pt>
                <c:pt idx="6787">
                  <c:v>4259.8999999999996</c:v>
                </c:pt>
                <c:pt idx="6788">
                  <c:v>4248.7</c:v>
                </c:pt>
                <c:pt idx="6789">
                  <c:v>4245.3</c:v>
                </c:pt>
                <c:pt idx="6790">
                  <c:v>4232.6000000000004</c:v>
                </c:pt>
                <c:pt idx="6791">
                  <c:v>4232.3</c:v>
                </c:pt>
                <c:pt idx="6792">
                  <c:v>4259.6000000000004</c:v>
                </c:pt>
                <c:pt idx="6793">
                  <c:v>4246.8999999999996</c:v>
                </c:pt>
                <c:pt idx="6794">
                  <c:v>4246</c:v>
                </c:pt>
                <c:pt idx="6795">
                  <c:v>4251</c:v>
                </c:pt>
                <c:pt idx="6796">
                  <c:v>4246.5</c:v>
                </c:pt>
                <c:pt idx="6797">
                  <c:v>4245.3</c:v>
                </c:pt>
                <c:pt idx="6798">
                  <c:v>4249.8</c:v>
                </c:pt>
                <c:pt idx="6799">
                  <c:v>4245.7</c:v>
                </c:pt>
                <c:pt idx="6800">
                  <c:v>4242.8</c:v>
                </c:pt>
                <c:pt idx="6801">
                  <c:v>4247.2</c:v>
                </c:pt>
                <c:pt idx="6802">
                  <c:v>4249.2</c:v>
                </c:pt>
                <c:pt idx="6803">
                  <c:v>4239.6000000000004</c:v>
                </c:pt>
                <c:pt idx="6804">
                  <c:v>4246.2</c:v>
                </c:pt>
                <c:pt idx="6805">
                  <c:v>4243.5</c:v>
                </c:pt>
                <c:pt idx="6806">
                  <c:v>4244.6000000000004</c:v>
                </c:pt>
                <c:pt idx="6807">
                  <c:v>4241.6000000000004</c:v>
                </c:pt>
                <c:pt idx="6808">
                  <c:v>4242.5</c:v>
                </c:pt>
                <c:pt idx="6809">
                  <c:v>4236.8999999999996</c:v>
                </c:pt>
                <c:pt idx="6810">
                  <c:v>4250.8</c:v>
                </c:pt>
                <c:pt idx="6811">
                  <c:v>4245</c:v>
                </c:pt>
                <c:pt idx="6812">
                  <c:v>4240.6000000000004</c:v>
                </c:pt>
                <c:pt idx="6813">
                  <c:v>4237.8999999999996</c:v>
                </c:pt>
                <c:pt idx="6814">
                  <c:v>4243.8999999999996</c:v>
                </c:pt>
                <c:pt idx="6815">
                  <c:v>4248.5</c:v>
                </c:pt>
                <c:pt idx="6816">
                  <c:v>4246.3999999999996</c:v>
                </c:pt>
                <c:pt idx="6817">
                  <c:v>4241.3</c:v>
                </c:pt>
                <c:pt idx="6818">
                  <c:v>4244.3</c:v>
                </c:pt>
                <c:pt idx="6819">
                  <c:v>4243.3</c:v>
                </c:pt>
                <c:pt idx="6820">
                  <c:v>4244.2</c:v>
                </c:pt>
                <c:pt idx="6821">
                  <c:v>4246.7</c:v>
                </c:pt>
                <c:pt idx="6822">
                  <c:v>4240.2</c:v>
                </c:pt>
                <c:pt idx="6823">
                  <c:v>4236</c:v>
                </c:pt>
                <c:pt idx="6824">
                  <c:v>4242.5</c:v>
                </c:pt>
                <c:pt idx="6825">
                  <c:v>4243.7</c:v>
                </c:pt>
                <c:pt idx="6826">
                  <c:v>4241.2</c:v>
                </c:pt>
                <c:pt idx="6827">
                  <c:v>4243.3</c:v>
                </c:pt>
                <c:pt idx="6828">
                  <c:v>4236.1000000000004</c:v>
                </c:pt>
                <c:pt idx="6829">
                  <c:v>4236.8999999999996</c:v>
                </c:pt>
                <c:pt idx="6830">
                  <c:v>4227.8999999999996</c:v>
                </c:pt>
                <c:pt idx="6831">
                  <c:v>4233.3999999999996</c:v>
                </c:pt>
                <c:pt idx="6832">
                  <c:v>4221.8</c:v>
                </c:pt>
                <c:pt idx="6833">
                  <c:v>4228.1000000000004</c:v>
                </c:pt>
                <c:pt idx="6834">
                  <c:v>4226.3999999999996</c:v>
                </c:pt>
                <c:pt idx="6835">
                  <c:v>4227.8999999999996</c:v>
                </c:pt>
                <c:pt idx="6836">
                  <c:v>4225.3999999999996</c:v>
                </c:pt>
                <c:pt idx="6837">
                  <c:v>4227.2</c:v>
                </c:pt>
                <c:pt idx="6838">
                  <c:v>4225.6000000000004</c:v>
                </c:pt>
                <c:pt idx="6839">
                  <c:v>4229.3</c:v>
                </c:pt>
                <c:pt idx="6840">
                  <c:v>4228.5</c:v>
                </c:pt>
                <c:pt idx="6841">
                  <c:v>4224.2</c:v>
                </c:pt>
                <c:pt idx="6842">
                  <c:v>4225.2</c:v>
                </c:pt>
                <c:pt idx="6843">
                  <c:v>4230</c:v>
                </c:pt>
                <c:pt idx="6844">
                  <c:v>4227</c:v>
                </c:pt>
                <c:pt idx="6845">
                  <c:v>4229.2</c:v>
                </c:pt>
                <c:pt idx="6846">
                  <c:v>4226.1000000000004</c:v>
                </c:pt>
                <c:pt idx="6847">
                  <c:v>4226.6000000000004</c:v>
                </c:pt>
                <c:pt idx="6848">
                  <c:v>4226.8</c:v>
                </c:pt>
                <c:pt idx="6849">
                  <c:v>4221.3999999999996</c:v>
                </c:pt>
                <c:pt idx="6850">
                  <c:v>4231.7</c:v>
                </c:pt>
                <c:pt idx="6851">
                  <c:v>4221.8999999999996</c:v>
                </c:pt>
                <c:pt idx="6852">
                  <c:v>4225.1000000000004</c:v>
                </c:pt>
                <c:pt idx="6853">
                  <c:v>4217.6000000000004</c:v>
                </c:pt>
                <c:pt idx="6854">
                  <c:v>4222.3</c:v>
                </c:pt>
                <c:pt idx="6855">
                  <c:v>4229.3999999999996</c:v>
                </c:pt>
                <c:pt idx="6856">
                  <c:v>4223.2</c:v>
                </c:pt>
                <c:pt idx="6857">
                  <c:v>4222.3999999999996</c:v>
                </c:pt>
                <c:pt idx="6858">
                  <c:v>4228.5</c:v>
                </c:pt>
                <c:pt idx="6859">
                  <c:v>4226.1000000000004</c:v>
                </c:pt>
                <c:pt idx="6860">
                  <c:v>4230.1000000000004</c:v>
                </c:pt>
                <c:pt idx="6861">
                  <c:v>4219.6000000000004</c:v>
                </c:pt>
                <c:pt idx="6862">
                  <c:v>4224.7</c:v>
                </c:pt>
                <c:pt idx="6863">
                  <c:v>4224.5</c:v>
                </c:pt>
                <c:pt idx="6864">
                  <c:v>4228.8</c:v>
                </c:pt>
                <c:pt idx="6865">
                  <c:v>4230.3</c:v>
                </c:pt>
                <c:pt idx="6866">
                  <c:v>4225.3</c:v>
                </c:pt>
                <c:pt idx="6867">
                  <c:v>4222.3</c:v>
                </c:pt>
                <c:pt idx="6868">
                  <c:v>4228.6000000000004</c:v>
                </c:pt>
                <c:pt idx="6869">
                  <c:v>4223</c:v>
                </c:pt>
                <c:pt idx="6870">
                  <c:v>4218.6000000000004</c:v>
                </c:pt>
                <c:pt idx="6871">
                  <c:v>4222.8999999999996</c:v>
                </c:pt>
                <c:pt idx="6872">
                  <c:v>4221</c:v>
                </c:pt>
                <c:pt idx="6873">
                  <c:v>4211.6000000000004</c:v>
                </c:pt>
                <c:pt idx="6874">
                  <c:v>4219.8</c:v>
                </c:pt>
                <c:pt idx="6875">
                  <c:v>4228.8999999999996</c:v>
                </c:pt>
                <c:pt idx="6876">
                  <c:v>4223.8</c:v>
                </c:pt>
                <c:pt idx="6877">
                  <c:v>4228.8</c:v>
                </c:pt>
                <c:pt idx="6878">
                  <c:v>4223.2</c:v>
                </c:pt>
                <c:pt idx="6879">
                  <c:v>4224</c:v>
                </c:pt>
                <c:pt idx="6880">
                  <c:v>4222.5</c:v>
                </c:pt>
                <c:pt idx="6881">
                  <c:v>4218.1000000000004</c:v>
                </c:pt>
                <c:pt idx="6882">
                  <c:v>4222</c:v>
                </c:pt>
                <c:pt idx="6883">
                  <c:v>4229.3</c:v>
                </c:pt>
                <c:pt idx="6884">
                  <c:v>4221.8</c:v>
                </c:pt>
                <c:pt idx="6885">
                  <c:v>4226.3999999999996</c:v>
                </c:pt>
                <c:pt idx="6886">
                  <c:v>4233.8999999999996</c:v>
                </c:pt>
                <c:pt idx="6887">
                  <c:v>4221.7</c:v>
                </c:pt>
                <c:pt idx="6888">
                  <c:v>4216.5</c:v>
                </c:pt>
                <c:pt idx="6889">
                  <c:v>4228.3999999999996</c:v>
                </c:pt>
                <c:pt idx="6890">
                  <c:v>4221.1000000000004</c:v>
                </c:pt>
                <c:pt idx="6891">
                  <c:v>4233.3</c:v>
                </c:pt>
                <c:pt idx="6892">
                  <c:v>4218.8</c:v>
                </c:pt>
                <c:pt idx="6893">
                  <c:v>4226.7</c:v>
                </c:pt>
                <c:pt idx="6894">
                  <c:v>4217.1000000000004</c:v>
                </c:pt>
                <c:pt idx="6895">
                  <c:v>4241.2</c:v>
                </c:pt>
                <c:pt idx="6896">
                  <c:v>4231.6000000000004</c:v>
                </c:pt>
                <c:pt idx="6897">
                  <c:v>4223.6000000000004</c:v>
                </c:pt>
                <c:pt idx="6898">
                  <c:v>4224.8</c:v>
                </c:pt>
                <c:pt idx="6899">
                  <c:v>4230.2</c:v>
                </c:pt>
                <c:pt idx="6900">
                  <c:v>4224.7</c:v>
                </c:pt>
                <c:pt idx="6901">
                  <c:v>4230.8</c:v>
                </c:pt>
                <c:pt idx="6902">
                  <c:v>4222.3</c:v>
                </c:pt>
                <c:pt idx="6903">
                  <c:v>4226.8999999999996</c:v>
                </c:pt>
                <c:pt idx="6904">
                  <c:v>4222.6000000000004</c:v>
                </c:pt>
                <c:pt idx="6905">
                  <c:v>4228.2</c:v>
                </c:pt>
                <c:pt idx="6906">
                  <c:v>4227.1000000000004</c:v>
                </c:pt>
                <c:pt idx="6907">
                  <c:v>4230.3</c:v>
                </c:pt>
                <c:pt idx="6908">
                  <c:v>4218.6000000000004</c:v>
                </c:pt>
                <c:pt idx="6909">
                  <c:v>4225.6000000000004</c:v>
                </c:pt>
                <c:pt idx="6910">
                  <c:v>4225.3</c:v>
                </c:pt>
                <c:pt idx="6911">
                  <c:v>4228.7</c:v>
                </c:pt>
                <c:pt idx="6912">
                  <c:v>4230.7</c:v>
                </c:pt>
                <c:pt idx="6913">
                  <c:v>4230.1000000000004</c:v>
                </c:pt>
                <c:pt idx="6914">
                  <c:v>4236.1000000000004</c:v>
                </c:pt>
                <c:pt idx="6915">
                  <c:v>4228.5</c:v>
                </c:pt>
                <c:pt idx="6916">
                  <c:v>4227.8</c:v>
                </c:pt>
                <c:pt idx="6917">
                  <c:v>4228.3</c:v>
                </c:pt>
                <c:pt idx="6918">
                  <c:v>4231.1000000000004</c:v>
                </c:pt>
                <c:pt idx="6919">
                  <c:v>4227.5</c:v>
                </c:pt>
                <c:pt idx="6920">
                  <c:v>4229.2</c:v>
                </c:pt>
                <c:pt idx="6921">
                  <c:v>4237.3999999999996</c:v>
                </c:pt>
                <c:pt idx="6922">
                  <c:v>4220.6000000000004</c:v>
                </c:pt>
                <c:pt idx="6923">
                  <c:v>4225.2</c:v>
                </c:pt>
                <c:pt idx="6924">
                  <c:v>4214.1000000000004</c:v>
                </c:pt>
                <c:pt idx="6925">
                  <c:v>4245.2</c:v>
                </c:pt>
                <c:pt idx="6926">
                  <c:v>4219.6000000000004</c:v>
                </c:pt>
                <c:pt idx="6927">
                  <c:v>4233.5</c:v>
                </c:pt>
                <c:pt idx="6928">
                  <c:v>4239.3999999999996</c:v>
                </c:pt>
                <c:pt idx="6929">
                  <c:v>4214.5</c:v>
                </c:pt>
                <c:pt idx="6930">
                  <c:v>4228.8</c:v>
                </c:pt>
                <c:pt idx="6931">
                  <c:v>4223.2</c:v>
                </c:pt>
                <c:pt idx="6932">
                  <c:v>4223.5</c:v>
                </c:pt>
                <c:pt idx="6933">
                  <c:v>4222.6000000000004</c:v>
                </c:pt>
                <c:pt idx="6934">
                  <c:v>4229.5</c:v>
                </c:pt>
                <c:pt idx="6935">
                  <c:v>4242.7</c:v>
                </c:pt>
                <c:pt idx="6936">
                  <c:v>4223.5</c:v>
                </c:pt>
                <c:pt idx="6937">
                  <c:v>4232.5</c:v>
                </c:pt>
                <c:pt idx="6938">
                  <c:v>4226.5</c:v>
                </c:pt>
                <c:pt idx="6939">
                  <c:v>4226.8999999999996</c:v>
                </c:pt>
                <c:pt idx="6940">
                  <c:v>4230.3</c:v>
                </c:pt>
                <c:pt idx="6941">
                  <c:v>4228.2</c:v>
                </c:pt>
                <c:pt idx="6942">
                  <c:v>4228.5</c:v>
                </c:pt>
                <c:pt idx="6943">
                  <c:v>4218.7</c:v>
                </c:pt>
                <c:pt idx="6944">
                  <c:v>4229.3999999999996</c:v>
                </c:pt>
                <c:pt idx="6945">
                  <c:v>4230.2</c:v>
                </c:pt>
                <c:pt idx="6946">
                  <c:v>4236.8999999999996</c:v>
                </c:pt>
                <c:pt idx="6947">
                  <c:v>4225.1000000000004</c:v>
                </c:pt>
                <c:pt idx="6948">
                  <c:v>4224.7</c:v>
                </c:pt>
                <c:pt idx="6949">
                  <c:v>4219.1000000000004</c:v>
                </c:pt>
                <c:pt idx="6950">
                  <c:v>4230.3999999999996</c:v>
                </c:pt>
                <c:pt idx="6951">
                  <c:v>4228.5</c:v>
                </c:pt>
                <c:pt idx="6952">
                  <c:v>4220</c:v>
                </c:pt>
                <c:pt idx="6953">
                  <c:v>4225.1000000000004</c:v>
                </c:pt>
                <c:pt idx="6954">
                  <c:v>4228.2</c:v>
                </c:pt>
                <c:pt idx="6955">
                  <c:v>4229.8999999999996</c:v>
                </c:pt>
                <c:pt idx="6956">
                  <c:v>4223.2</c:v>
                </c:pt>
                <c:pt idx="6957">
                  <c:v>4228.1000000000004</c:v>
                </c:pt>
                <c:pt idx="6958">
                  <c:v>4223.1000000000004</c:v>
                </c:pt>
                <c:pt idx="6959">
                  <c:v>4217.3999999999996</c:v>
                </c:pt>
                <c:pt idx="6960">
                  <c:v>4229.2</c:v>
                </c:pt>
                <c:pt idx="6961">
                  <c:v>4233.6000000000004</c:v>
                </c:pt>
                <c:pt idx="6962">
                  <c:v>4233.8</c:v>
                </c:pt>
                <c:pt idx="6963">
                  <c:v>4222.8</c:v>
                </c:pt>
                <c:pt idx="6964">
                  <c:v>4231.8999999999996</c:v>
                </c:pt>
                <c:pt idx="6965">
                  <c:v>4212.3</c:v>
                </c:pt>
                <c:pt idx="6966">
                  <c:v>4222.1000000000004</c:v>
                </c:pt>
                <c:pt idx="6967">
                  <c:v>4232.7</c:v>
                </c:pt>
                <c:pt idx="6968">
                  <c:v>4232.2</c:v>
                </c:pt>
                <c:pt idx="6969">
                  <c:v>4229</c:v>
                </c:pt>
                <c:pt idx="6970">
                  <c:v>4222.2</c:v>
                </c:pt>
                <c:pt idx="6971">
                  <c:v>4228.8</c:v>
                </c:pt>
                <c:pt idx="6972">
                  <c:v>4227.2</c:v>
                </c:pt>
                <c:pt idx="6973">
                  <c:v>4231</c:v>
                </c:pt>
                <c:pt idx="6974">
                  <c:v>4229</c:v>
                </c:pt>
                <c:pt idx="6975">
                  <c:v>4224.3999999999996</c:v>
                </c:pt>
                <c:pt idx="6976">
                  <c:v>4235.6000000000004</c:v>
                </c:pt>
                <c:pt idx="6977">
                  <c:v>4227.7</c:v>
                </c:pt>
                <c:pt idx="6978">
                  <c:v>4230.8999999999996</c:v>
                </c:pt>
                <c:pt idx="6979">
                  <c:v>4239.2</c:v>
                </c:pt>
                <c:pt idx="6980">
                  <c:v>4231.1000000000004</c:v>
                </c:pt>
                <c:pt idx="6981">
                  <c:v>4232.2</c:v>
                </c:pt>
                <c:pt idx="6982">
                  <c:v>4243</c:v>
                </c:pt>
                <c:pt idx="6983">
                  <c:v>4227.5</c:v>
                </c:pt>
                <c:pt idx="6984">
                  <c:v>4234.8</c:v>
                </c:pt>
                <c:pt idx="6985">
                  <c:v>4236</c:v>
                </c:pt>
                <c:pt idx="6986">
                  <c:v>4242.8999999999996</c:v>
                </c:pt>
                <c:pt idx="6987">
                  <c:v>4235.3</c:v>
                </c:pt>
                <c:pt idx="6988">
                  <c:v>4235</c:v>
                </c:pt>
                <c:pt idx="6989">
                  <c:v>4231.5</c:v>
                </c:pt>
                <c:pt idx="6990">
                  <c:v>4237.8</c:v>
                </c:pt>
                <c:pt idx="6991">
                  <c:v>4233.5</c:v>
                </c:pt>
                <c:pt idx="6992">
                  <c:v>4222.1000000000004</c:v>
                </c:pt>
                <c:pt idx="6993">
                  <c:v>4229.1000000000004</c:v>
                </c:pt>
                <c:pt idx="6994">
                  <c:v>4233.5</c:v>
                </c:pt>
                <c:pt idx="6995">
                  <c:v>4225.7</c:v>
                </c:pt>
                <c:pt idx="6996">
                  <c:v>4238.3</c:v>
                </c:pt>
                <c:pt idx="6997">
                  <c:v>4233.1000000000004</c:v>
                </c:pt>
                <c:pt idx="6998">
                  <c:v>4224.3</c:v>
                </c:pt>
                <c:pt idx="6999">
                  <c:v>4233.7</c:v>
                </c:pt>
                <c:pt idx="7000">
                  <c:v>4233</c:v>
                </c:pt>
                <c:pt idx="7001">
                  <c:v>4225</c:v>
                </c:pt>
                <c:pt idx="7002">
                  <c:v>4225</c:v>
                </c:pt>
                <c:pt idx="7003">
                  <c:v>4230.7</c:v>
                </c:pt>
                <c:pt idx="7004">
                  <c:v>4231.5</c:v>
                </c:pt>
                <c:pt idx="7005">
                  <c:v>4234.2</c:v>
                </c:pt>
                <c:pt idx="7006">
                  <c:v>4225</c:v>
                </c:pt>
                <c:pt idx="7007">
                  <c:v>4235.3999999999996</c:v>
                </c:pt>
                <c:pt idx="7008">
                  <c:v>4238.8999999999996</c:v>
                </c:pt>
                <c:pt idx="7009">
                  <c:v>4234.5</c:v>
                </c:pt>
                <c:pt idx="7010">
                  <c:v>4235.6000000000004</c:v>
                </c:pt>
                <c:pt idx="7011">
                  <c:v>4235.8999999999996</c:v>
                </c:pt>
                <c:pt idx="7012">
                  <c:v>4229.3999999999996</c:v>
                </c:pt>
                <c:pt idx="7013">
                  <c:v>4232.6000000000004</c:v>
                </c:pt>
                <c:pt idx="7014">
                  <c:v>4223.7</c:v>
                </c:pt>
                <c:pt idx="7015">
                  <c:v>4238.8</c:v>
                </c:pt>
                <c:pt idx="7016">
                  <c:v>4233.6000000000004</c:v>
                </c:pt>
                <c:pt idx="7017">
                  <c:v>4232.3</c:v>
                </c:pt>
                <c:pt idx="7018">
                  <c:v>4231.7</c:v>
                </c:pt>
                <c:pt idx="7019">
                  <c:v>4229.3</c:v>
                </c:pt>
                <c:pt idx="7020">
                  <c:v>4231.8999999999996</c:v>
                </c:pt>
                <c:pt idx="7021">
                  <c:v>4231</c:v>
                </c:pt>
                <c:pt idx="7022">
                  <c:v>4231.6000000000004</c:v>
                </c:pt>
                <c:pt idx="7023">
                  <c:v>4232.6000000000004</c:v>
                </c:pt>
                <c:pt idx="7024">
                  <c:v>4240.7</c:v>
                </c:pt>
                <c:pt idx="7025">
                  <c:v>4242.8</c:v>
                </c:pt>
                <c:pt idx="7026">
                  <c:v>4234.2</c:v>
                </c:pt>
                <c:pt idx="7027">
                  <c:v>4234.2</c:v>
                </c:pt>
                <c:pt idx="7028">
                  <c:v>4234.5</c:v>
                </c:pt>
                <c:pt idx="7029">
                  <c:v>4235.2</c:v>
                </c:pt>
                <c:pt idx="7030">
                  <c:v>4235</c:v>
                </c:pt>
                <c:pt idx="7031">
                  <c:v>4232.7</c:v>
                </c:pt>
                <c:pt idx="7032">
                  <c:v>4243.8999999999996</c:v>
                </c:pt>
                <c:pt idx="7033">
                  <c:v>4237.5</c:v>
                </c:pt>
                <c:pt idx="7034">
                  <c:v>4239.5</c:v>
                </c:pt>
                <c:pt idx="7035">
                  <c:v>4236.6000000000004</c:v>
                </c:pt>
                <c:pt idx="7036">
                  <c:v>4240.7</c:v>
                </c:pt>
                <c:pt idx="7037">
                  <c:v>4226.7</c:v>
                </c:pt>
                <c:pt idx="7038">
                  <c:v>4242.1000000000004</c:v>
                </c:pt>
                <c:pt idx="7039">
                  <c:v>4233.8999999999996</c:v>
                </c:pt>
                <c:pt idx="7040">
                  <c:v>4230</c:v>
                </c:pt>
                <c:pt idx="7041">
                  <c:v>4228.8</c:v>
                </c:pt>
                <c:pt idx="7042">
                  <c:v>4233.8999999999996</c:v>
                </c:pt>
                <c:pt idx="7043">
                  <c:v>4232.7</c:v>
                </c:pt>
                <c:pt idx="7044">
                  <c:v>4227.8999999999996</c:v>
                </c:pt>
                <c:pt idx="7045">
                  <c:v>4234.7</c:v>
                </c:pt>
                <c:pt idx="7046">
                  <c:v>4232.2</c:v>
                </c:pt>
                <c:pt idx="7047">
                  <c:v>4232.8</c:v>
                </c:pt>
                <c:pt idx="7048">
                  <c:v>4239.8</c:v>
                </c:pt>
                <c:pt idx="7049">
                  <c:v>4246.7</c:v>
                </c:pt>
                <c:pt idx="7050">
                  <c:v>4238.3999999999996</c:v>
                </c:pt>
                <c:pt idx="7051">
                  <c:v>4233.3</c:v>
                </c:pt>
                <c:pt idx="7052">
                  <c:v>4234.1000000000004</c:v>
                </c:pt>
                <c:pt idx="7053">
                  <c:v>4235</c:v>
                </c:pt>
                <c:pt idx="7054">
                  <c:v>4242.3</c:v>
                </c:pt>
                <c:pt idx="7055">
                  <c:v>4240.1000000000004</c:v>
                </c:pt>
                <c:pt idx="7056">
                  <c:v>4239.8999999999996</c:v>
                </c:pt>
                <c:pt idx="7057">
                  <c:v>4239</c:v>
                </c:pt>
                <c:pt idx="7058">
                  <c:v>4234.3999999999996</c:v>
                </c:pt>
                <c:pt idx="7059">
                  <c:v>4230.2</c:v>
                </c:pt>
                <c:pt idx="7060">
                  <c:v>4227.3</c:v>
                </c:pt>
                <c:pt idx="7061">
                  <c:v>4229</c:v>
                </c:pt>
                <c:pt idx="7062">
                  <c:v>4228.2</c:v>
                </c:pt>
                <c:pt idx="7063">
                  <c:v>4229.3999999999996</c:v>
                </c:pt>
                <c:pt idx="7064">
                  <c:v>4239.7</c:v>
                </c:pt>
                <c:pt idx="7065">
                  <c:v>4234.3</c:v>
                </c:pt>
                <c:pt idx="7066">
                  <c:v>4230.1000000000004</c:v>
                </c:pt>
                <c:pt idx="7067">
                  <c:v>4226.3999999999996</c:v>
                </c:pt>
                <c:pt idx="7068">
                  <c:v>4242.3999999999996</c:v>
                </c:pt>
                <c:pt idx="7069">
                  <c:v>4233.1000000000004</c:v>
                </c:pt>
                <c:pt idx="7070">
                  <c:v>4225.3</c:v>
                </c:pt>
                <c:pt idx="7071">
                  <c:v>4213.6000000000004</c:v>
                </c:pt>
                <c:pt idx="7072">
                  <c:v>4225.3</c:v>
                </c:pt>
                <c:pt idx="7073">
                  <c:v>4214.3999999999996</c:v>
                </c:pt>
                <c:pt idx="7074">
                  <c:v>4217.6000000000004</c:v>
                </c:pt>
                <c:pt idx="7075">
                  <c:v>4214.8999999999996</c:v>
                </c:pt>
                <c:pt idx="7076">
                  <c:v>4221.5</c:v>
                </c:pt>
                <c:pt idx="7077">
                  <c:v>4214</c:v>
                </c:pt>
                <c:pt idx="7078">
                  <c:v>4215.1000000000004</c:v>
                </c:pt>
                <c:pt idx="7079">
                  <c:v>4217.2</c:v>
                </c:pt>
                <c:pt idx="7080">
                  <c:v>4222.3</c:v>
                </c:pt>
                <c:pt idx="7081">
                  <c:v>4197</c:v>
                </c:pt>
                <c:pt idx="7082">
                  <c:v>4212.8999999999996</c:v>
                </c:pt>
                <c:pt idx="7083">
                  <c:v>4215.3</c:v>
                </c:pt>
                <c:pt idx="7084">
                  <c:v>4207.7</c:v>
                </c:pt>
                <c:pt idx="7085">
                  <c:v>4214.2</c:v>
                </c:pt>
                <c:pt idx="7086">
                  <c:v>4213.3</c:v>
                </c:pt>
                <c:pt idx="7087">
                  <c:v>4209.3</c:v>
                </c:pt>
                <c:pt idx="7088">
                  <c:v>4218.2</c:v>
                </c:pt>
                <c:pt idx="7089">
                  <c:v>4212.1000000000004</c:v>
                </c:pt>
                <c:pt idx="7090">
                  <c:v>4215.3999999999996</c:v>
                </c:pt>
                <c:pt idx="7091">
                  <c:v>4207.5</c:v>
                </c:pt>
                <c:pt idx="7092">
                  <c:v>4211.7</c:v>
                </c:pt>
                <c:pt idx="7093">
                  <c:v>4217.1000000000004</c:v>
                </c:pt>
                <c:pt idx="7094">
                  <c:v>4216.5</c:v>
                </c:pt>
                <c:pt idx="7095">
                  <c:v>4216.6000000000004</c:v>
                </c:pt>
                <c:pt idx="7096">
                  <c:v>4219.8</c:v>
                </c:pt>
                <c:pt idx="7097">
                  <c:v>4220.1000000000004</c:v>
                </c:pt>
                <c:pt idx="7098">
                  <c:v>4215.5</c:v>
                </c:pt>
                <c:pt idx="7099">
                  <c:v>4212.3999999999996</c:v>
                </c:pt>
                <c:pt idx="7100">
                  <c:v>4208.1000000000004</c:v>
                </c:pt>
                <c:pt idx="7101">
                  <c:v>4215.3999999999996</c:v>
                </c:pt>
                <c:pt idx="7102">
                  <c:v>4214.7</c:v>
                </c:pt>
                <c:pt idx="7103">
                  <c:v>4213.6000000000004</c:v>
                </c:pt>
                <c:pt idx="7104">
                  <c:v>4221.5</c:v>
                </c:pt>
                <c:pt idx="7105">
                  <c:v>4214.1000000000004</c:v>
                </c:pt>
                <c:pt idx="7106">
                  <c:v>4215.3999999999996</c:v>
                </c:pt>
                <c:pt idx="7107">
                  <c:v>4215.3</c:v>
                </c:pt>
                <c:pt idx="7108">
                  <c:v>4219.8</c:v>
                </c:pt>
                <c:pt idx="7109">
                  <c:v>4221.3999999999996</c:v>
                </c:pt>
                <c:pt idx="7110">
                  <c:v>4208.5</c:v>
                </c:pt>
                <c:pt idx="7111">
                  <c:v>4197.1000000000004</c:v>
                </c:pt>
                <c:pt idx="7112">
                  <c:v>4202</c:v>
                </c:pt>
                <c:pt idx="7113">
                  <c:v>4210.8999999999996</c:v>
                </c:pt>
                <c:pt idx="7114">
                  <c:v>4208.5</c:v>
                </c:pt>
                <c:pt idx="7115">
                  <c:v>4213.3999999999996</c:v>
                </c:pt>
                <c:pt idx="7116">
                  <c:v>4212.8</c:v>
                </c:pt>
                <c:pt idx="7117">
                  <c:v>4219</c:v>
                </c:pt>
                <c:pt idx="7118">
                  <c:v>4209.5</c:v>
                </c:pt>
                <c:pt idx="7119">
                  <c:v>4210.1000000000004</c:v>
                </c:pt>
                <c:pt idx="7120">
                  <c:v>4205</c:v>
                </c:pt>
                <c:pt idx="7121">
                  <c:v>4206.6000000000004</c:v>
                </c:pt>
                <c:pt idx="7122">
                  <c:v>4206</c:v>
                </c:pt>
                <c:pt idx="7123">
                  <c:v>4205.7</c:v>
                </c:pt>
                <c:pt idx="7124">
                  <c:v>4213.5</c:v>
                </c:pt>
                <c:pt idx="7125">
                  <c:v>4210.7</c:v>
                </c:pt>
                <c:pt idx="7126">
                  <c:v>4207.7</c:v>
                </c:pt>
                <c:pt idx="7127">
                  <c:v>4207.6000000000004</c:v>
                </c:pt>
                <c:pt idx="7128">
                  <c:v>4224.5</c:v>
                </c:pt>
                <c:pt idx="7129">
                  <c:v>4221.8</c:v>
                </c:pt>
                <c:pt idx="7130">
                  <c:v>4212.3</c:v>
                </c:pt>
                <c:pt idx="7131">
                  <c:v>4198.8</c:v>
                </c:pt>
                <c:pt idx="7132">
                  <c:v>4212.8</c:v>
                </c:pt>
                <c:pt idx="7133">
                  <c:v>4211.3999999999996</c:v>
                </c:pt>
                <c:pt idx="7134">
                  <c:v>4223.3999999999996</c:v>
                </c:pt>
                <c:pt idx="7135">
                  <c:v>4214.3999999999996</c:v>
                </c:pt>
                <c:pt idx="7136">
                  <c:v>4204.5</c:v>
                </c:pt>
                <c:pt idx="7137">
                  <c:v>4200.5</c:v>
                </c:pt>
                <c:pt idx="7138">
                  <c:v>4205.7</c:v>
                </c:pt>
                <c:pt idx="7139">
                  <c:v>4220.6000000000004</c:v>
                </c:pt>
                <c:pt idx="7140">
                  <c:v>4207.5</c:v>
                </c:pt>
                <c:pt idx="7141">
                  <c:v>4211.8</c:v>
                </c:pt>
                <c:pt idx="7142">
                  <c:v>4226.6000000000004</c:v>
                </c:pt>
                <c:pt idx="7143">
                  <c:v>4213.1000000000004</c:v>
                </c:pt>
                <c:pt idx="7144">
                  <c:v>4204.6000000000004</c:v>
                </c:pt>
                <c:pt idx="7145">
                  <c:v>4228</c:v>
                </c:pt>
                <c:pt idx="7146">
                  <c:v>4199.7</c:v>
                </c:pt>
                <c:pt idx="7147">
                  <c:v>4229.6000000000004</c:v>
                </c:pt>
                <c:pt idx="7148">
                  <c:v>4209.6000000000004</c:v>
                </c:pt>
                <c:pt idx="7149">
                  <c:v>4202.7</c:v>
                </c:pt>
                <c:pt idx="7150">
                  <c:v>4202.3999999999996</c:v>
                </c:pt>
                <c:pt idx="7151">
                  <c:v>4226</c:v>
                </c:pt>
                <c:pt idx="7152">
                  <c:v>4229.5</c:v>
                </c:pt>
                <c:pt idx="7153">
                  <c:v>4217.1000000000004</c:v>
                </c:pt>
                <c:pt idx="7154">
                  <c:v>4202.7</c:v>
                </c:pt>
                <c:pt idx="7155">
                  <c:v>4226.3</c:v>
                </c:pt>
                <c:pt idx="7156">
                  <c:v>4220.7</c:v>
                </c:pt>
                <c:pt idx="7157">
                  <c:v>4215.1000000000004</c:v>
                </c:pt>
                <c:pt idx="7158">
                  <c:v>4224</c:v>
                </c:pt>
                <c:pt idx="7159">
                  <c:v>4213.8</c:v>
                </c:pt>
                <c:pt idx="7160">
                  <c:v>4191.5</c:v>
                </c:pt>
                <c:pt idx="7161">
                  <c:v>4214.6000000000004</c:v>
                </c:pt>
                <c:pt idx="7162">
                  <c:v>4212</c:v>
                </c:pt>
                <c:pt idx="7163">
                  <c:v>4219.7</c:v>
                </c:pt>
                <c:pt idx="7164">
                  <c:v>4213.1000000000004</c:v>
                </c:pt>
                <c:pt idx="7165">
                  <c:v>4208.6000000000004</c:v>
                </c:pt>
                <c:pt idx="7166">
                  <c:v>4237.8</c:v>
                </c:pt>
                <c:pt idx="7167">
                  <c:v>4217</c:v>
                </c:pt>
                <c:pt idx="7168">
                  <c:v>4218.3999999999996</c:v>
                </c:pt>
                <c:pt idx="7169">
                  <c:v>4224.7</c:v>
                </c:pt>
                <c:pt idx="7170">
                  <c:v>4209.7</c:v>
                </c:pt>
                <c:pt idx="7171">
                  <c:v>4209.8</c:v>
                </c:pt>
                <c:pt idx="7172">
                  <c:v>4209.8999999999996</c:v>
                </c:pt>
                <c:pt idx="7173">
                  <c:v>4218.1000000000004</c:v>
                </c:pt>
                <c:pt idx="7174">
                  <c:v>4231.8999999999996</c:v>
                </c:pt>
                <c:pt idx="7175">
                  <c:v>4226.2</c:v>
                </c:pt>
                <c:pt idx="7176">
                  <c:v>4218.3</c:v>
                </c:pt>
                <c:pt idx="7177">
                  <c:v>4206.3999999999996</c:v>
                </c:pt>
                <c:pt idx="7178">
                  <c:v>4221.5</c:v>
                </c:pt>
                <c:pt idx="7179">
                  <c:v>4203.7</c:v>
                </c:pt>
                <c:pt idx="7180">
                  <c:v>4222.2</c:v>
                </c:pt>
                <c:pt idx="7181">
                  <c:v>4230.3999999999996</c:v>
                </c:pt>
                <c:pt idx="7182">
                  <c:v>4219.3999999999996</c:v>
                </c:pt>
                <c:pt idx="7183">
                  <c:v>4229.7</c:v>
                </c:pt>
                <c:pt idx="7184">
                  <c:v>4223.1000000000004</c:v>
                </c:pt>
                <c:pt idx="7185">
                  <c:v>4227</c:v>
                </c:pt>
                <c:pt idx="7186">
                  <c:v>4228.1000000000004</c:v>
                </c:pt>
                <c:pt idx="7187">
                  <c:v>4224.8999999999996</c:v>
                </c:pt>
                <c:pt idx="7188">
                  <c:v>4235.3999999999996</c:v>
                </c:pt>
                <c:pt idx="7189">
                  <c:v>4232.3</c:v>
                </c:pt>
                <c:pt idx="7190">
                  <c:v>4199.8</c:v>
                </c:pt>
                <c:pt idx="7191">
                  <c:v>4193.6000000000004</c:v>
                </c:pt>
                <c:pt idx="7192">
                  <c:v>4218.1000000000004</c:v>
                </c:pt>
                <c:pt idx="7193">
                  <c:v>4199.2</c:v>
                </c:pt>
                <c:pt idx="7194">
                  <c:v>4208.3</c:v>
                </c:pt>
                <c:pt idx="7195">
                  <c:v>4226.8999999999996</c:v>
                </c:pt>
                <c:pt idx="7196">
                  <c:v>4228.2</c:v>
                </c:pt>
                <c:pt idx="7197">
                  <c:v>4200.6000000000004</c:v>
                </c:pt>
                <c:pt idx="7198">
                  <c:v>4221.5</c:v>
                </c:pt>
                <c:pt idx="7199">
                  <c:v>4206.7</c:v>
                </c:pt>
                <c:pt idx="7200">
                  <c:v>4221.8</c:v>
                </c:pt>
                <c:pt idx="7201">
                  <c:v>4217</c:v>
                </c:pt>
                <c:pt idx="7202">
                  <c:v>4231</c:v>
                </c:pt>
                <c:pt idx="7203">
                  <c:v>4219.7</c:v>
                </c:pt>
                <c:pt idx="7204">
                  <c:v>4205.6000000000004</c:v>
                </c:pt>
                <c:pt idx="7205">
                  <c:v>4235</c:v>
                </c:pt>
                <c:pt idx="7206">
                  <c:v>4206.3</c:v>
                </c:pt>
                <c:pt idx="7207">
                  <c:v>4205.3999999999996</c:v>
                </c:pt>
                <c:pt idx="7208">
                  <c:v>4226</c:v>
                </c:pt>
                <c:pt idx="7209">
                  <c:v>4212.1000000000004</c:v>
                </c:pt>
                <c:pt idx="7210">
                  <c:v>4216.1000000000004</c:v>
                </c:pt>
                <c:pt idx="7211">
                  <c:v>4219</c:v>
                </c:pt>
                <c:pt idx="7212">
                  <c:v>4208.6000000000004</c:v>
                </c:pt>
                <c:pt idx="7213">
                  <c:v>4217.7</c:v>
                </c:pt>
                <c:pt idx="7214">
                  <c:v>4208.3</c:v>
                </c:pt>
                <c:pt idx="7215">
                  <c:v>4192.7</c:v>
                </c:pt>
                <c:pt idx="7216">
                  <c:v>4221</c:v>
                </c:pt>
                <c:pt idx="7217">
                  <c:v>4214.3</c:v>
                </c:pt>
                <c:pt idx="7218">
                  <c:v>4214.3999999999996</c:v>
                </c:pt>
                <c:pt idx="7219">
                  <c:v>4202.1000000000004</c:v>
                </c:pt>
                <c:pt idx="7220">
                  <c:v>4214.3999999999996</c:v>
                </c:pt>
                <c:pt idx="7221">
                  <c:v>4187.7</c:v>
                </c:pt>
                <c:pt idx="7222">
                  <c:v>4206.6000000000004</c:v>
                </c:pt>
                <c:pt idx="7223">
                  <c:v>4201.6000000000004</c:v>
                </c:pt>
                <c:pt idx="7224">
                  <c:v>4206.7</c:v>
                </c:pt>
                <c:pt idx="7225">
                  <c:v>4215.6000000000004</c:v>
                </c:pt>
                <c:pt idx="7226">
                  <c:v>4201.7</c:v>
                </c:pt>
                <c:pt idx="7227">
                  <c:v>4200.7</c:v>
                </c:pt>
                <c:pt idx="7228">
                  <c:v>4204.7</c:v>
                </c:pt>
                <c:pt idx="7229">
                  <c:v>4207.3999999999996</c:v>
                </c:pt>
                <c:pt idx="7230">
                  <c:v>4201.2</c:v>
                </c:pt>
                <c:pt idx="7231">
                  <c:v>4192.2</c:v>
                </c:pt>
                <c:pt idx="7232">
                  <c:v>4215.3</c:v>
                </c:pt>
                <c:pt idx="7233">
                  <c:v>4188.3999999999996</c:v>
                </c:pt>
                <c:pt idx="7234">
                  <c:v>4194.7</c:v>
                </c:pt>
                <c:pt idx="7235">
                  <c:v>4199.8</c:v>
                </c:pt>
                <c:pt idx="7236">
                  <c:v>4180.3999999999996</c:v>
                </c:pt>
                <c:pt idx="7237">
                  <c:v>4200.8</c:v>
                </c:pt>
                <c:pt idx="7238">
                  <c:v>4183.6000000000004</c:v>
                </c:pt>
                <c:pt idx="7239">
                  <c:v>4202.3</c:v>
                </c:pt>
                <c:pt idx="7240">
                  <c:v>4176.6000000000004</c:v>
                </c:pt>
                <c:pt idx="7241">
                  <c:v>4181.7</c:v>
                </c:pt>
                <c:pt idx="7242">
                  <c:v>4181.2</c:v>
                </c:pt>
                <c:pt idx="7243">
                  <c:v>4184.1000000000004</c:v>
                </c:pt>
                <c:pt idx="7244">
                  <c:v>4211.8999999999996</c:v>
                </c:pt>
                <c:pt idx="7245">
                  <c:v>4194.7</c:v>
                </c:pt>
                <c:pt idx="7246">
                  <c:v>4201.8999999999996</c:v>
                </c:pt>
                <c:pt idx="7247">
                  <c:v>4200.8</c:v>
                </c:pt>
                <c:pt idx="7248">
                  <c:v>4197.1000000000004</c:v>
                </c:pt>
                <c:pt idx="7249">
                  <c:v>4181.2</c:v>
                </c:pt>
                <c:pt idx="7250">
                  <c:v>4199.8</c:v>
                </c:pt>
                <c:pt idx="7251">
                  <c:v>4184.1000000000004</c:v>
                </c:pt>
                <c:pt idx="7252">
                  <c:v>4197.5</c:v>
                </c:pt>
                <c:pt idx="7253">
                  <c:v>4195.6000000000004</c:v>
                </c:pt>
                <c:pt idx="7254">
                  <c:v>4178.1000000000004</c:v>
                </c:pt>
                <c:pt idx="7255">
                  <c:v>4177.7</c:v>
                </c:pt>
                <c:pt idx="7256">
                  <c:v>4193.2</c:v>
                </c:pt>
                <c:pt idx="7257">
                  <c:v>4196.3</c:v>
                </c:pt>
                <c:pt idx="7258">
                  <c:v>4200.5</c:v>
                </c:pt>
                <c:pt idx="7259">
                  <c:v>4189.3</c:v>
                </c:pt>
                <c:pt idx="7260">
                  <c:v>4188.3</c:v>
                </c:pt>
                <c:pt idx="7261">
                  <c:v>4196.2</c:v>
                </c:pt>
                <c:pt idx="7262">
                  <c:v>4199.3</c:v>
                </c:pt>
                <c:pt idx="7263">
                  <c:v>4199.7</c:v>
                </c:pt>
                <c:pt idx="7264">
                  <c:v>4193.6000000000004</c:v>
                </c:pt>
                <c:pt idx="7265">
                  <c:v>4201.8999999999996</c:v>
                </c:pt>
                <c:pt idx="7266">
                  <c:v>4201.5</c:v>
                </c:pt>
                <c:pt idx="7267">
                  <c:v>4198</c:v>
                </c:pt>
                <c:pt idx="7268">
                  <c:v>4191.1000000000004</c:v>
                </c:pt>
                <c:pt idx="7269">
                  <c:v>4196.1000000000004</c:v>
                </c:pt>
                <c:pt idx="7270">
                  <c:v>4201.2</c:v>
                </c:pt>
                <c:pt idx="7271">
                  <c:v>4196.6000000000004</c:v>
                </c:pt>
                <c:pt idx="7272">
                  <c:v>4197.6000000000004</c:v>
                </c:pt>
                <c:pt idx="7273">
                  <c:v>4199.1000000000004</c:v>
                </c:pt>
                <c:pt idx="7274">
                  <c:v>4205.2</c:v>
                </c:pt>
                <c:pt idx="7275">
                  <c:v>4188.2</c:v>
                </c:pt>
                <c:pt idx="7276">
                  <c:v>4192.8</c:v>
                </c:pt>
                <c:pt idx="7277">
                  <c:v>4200.2</c:v>
                </c:pt>
                <c:pt idx="7278">
                  <c:v>4194.2</c:v>
                </c:pt>
                <c:pt idx="7279">
                  <c:v>4202</c:v>
                </c:pt>
                <c:pt idx="7280">
                  <c:v>4196.1000000000004</c:v>
                </c:pt>
                <c:pt idx="7281">
                  <c:v>4190.2</c:v>
                </c:pt>
                <c:pt idx="7282">
                  <c:v>4191.3999999999996</c:v>
                </c:pt>
                <c:pt idx="7283">
                  <c:v>4198.1000000000004</c:v>
                </c:pt>
                <c:pt idx="7284">
                  <c:v>4195</c:v>
                </c:pt>
                <c:pt idx="7285">
                  <c:v>4190.3</c:v>
                </c:pt>
                <c:pt idx="7286">
                  <c:v>4201.6000000000004</c:v>
                </c:pt>
                <c:pt idx="7287">
                  <c:v>4199.5</c:v>
                </c:pt>
                <c:pt idx="7288">
                  <c:v>4195.6000000000004</c:v>
                </c:pt>
                <c:pt idx="7289">
                  <c:v>4198.3</c:v>
                </c:pt>
                <c:pt idx="7290">
                  <c:v>4194.6000000000004</c:v>
                </c:pt>
                <c:pt idx="7291">
                  <c:v>4197.3999999999996</c:v>
                </c:pt>
                <c:pt idx="7292">
                  <c:v>4189.3</c:v>
                </c:pt>
                <c:pt idx="7293">
                  <c:v>4204.3</c:v>
                </c:pt>
                <c:pt idx="7294">
                  <c:v>4195.7</c:v>
                </c:pt>
                <c:pt idx="7295">
                  <c:v>4197.2</c:v>
                </c:pt>
                <c:pt idx="7296">
                  <c:v>4198.1000000000004</c:v>
                </c:pt>
                <c:pt idx="7297">
                  <c:v>4200.8</c:v>
                </c:pt>
                <c:pt idx="7298">
                  <c:v>4183.7</c:v>
                </c:pt>
                <c:pt idx="7299">
                  <c:v>4188.3999999999996</c:v>
                </c:pt>
                <c:pt idx="7300">
                  <c:v>4200.8999999999996</c:v>
                </c:pt>
                <c:pt idx="7301">
                  <c:v>4191.3999999999996</c:v>
                </c:pt>
                <c:pt idx="7302">
                  <c:v>4191</c:v>
                </c:pt>
                <c:pt idx="7303">
                  <c:v>4203.5</c:v>
                </c:pt>
                <c:pt idx="7304">
                  <c:v>4204.6000000000004</c:v>
                </c:pt>
                <c:pt idx="7305">
                  <c:v>4199.7</c:v>
                </c:pt>
                <c:pt idx="7306">
                  <c:v>4202.2</c:v>
                </c:pt>
                <c:pt idx="7307">
                  <c:v>4200.3999999999996</c:v>
                </c:pt>
                <c:pt idx="7308">
                  <c:v>4195.6000000000004</c:v>
                </c:pt>
                <c:pt idx="7309">
                  <c:v>4191.8</c:v>
                </c:pt>
                <c:pt idx="7310">
                  <c:v>4197.5</c:v>
                </c:pt>
                <c:pt idx="7311">
                  <c:v>4207.2</c:v>
                </c:pt>
                <c:pt idx="7312">
                  <c:v>4204.5</c:v>
                </c:pt>
                <c:pt idx="7313">
                  <c:v>4198.1000000000004</c:v>
                </c:pt>
                <c:pt idx="7314">
                  <c:v>4201</c:v>
                </c:pt>
                <c:pt idx="7315">
                  <c:v>4214.1000000000004</c:v>
                </c:pt>
                <c:pt idx="7316">
                  <c:v>4200.6000000000004</c:v>
                </c:pt>
                <c:pt idx="7317">
                  <c:v>4202.3</c:v>
                </c:pt>
                <c:pt idx="7318">
                  <c:v>4211.7</c:v>
                </c:pt>
                <c:pt idx="7319">
                  <c:v>4187.8</c:v>
                </c:pt>
                <c:pt idx="7320">
                  <c:v>4201.3999999999996</c:v>
                </c:pt>
                <c:pt idx="7321">
                  <c:v>4203.2</c:v>
                </c:pt>
                <c:pt idx="7322">
                  <c:v>4206.7</c:v>
                </c:pt>
                <c:pt idx="7323">
                  <c:v>4181.2</c:v>
                </c:pt>
                <c:pt idx="7324">
                  <c:v>4180.2</c:v>
                </c:pt>
                <c:pt idx="7325">
                  <c:v>4205.6000000000004</c:v>
                </c:pt>
                <c:pt idx="7326">
                  <c:v>4192.8</c:v>
                </c:pt>
                <c:pt idx="7327">
                  <c:v>4207.2</c:v>
                </c:pt>
                <c:pt idx="7328">
                  <c:v>4208.6000000000004</c:v>
                </c:pt>
                <c:pt idx="7329">
                  <c:v>4213.5</c:v>
                </c:pt>
                <c:pt idx="7330">
                  <c:v>4197.8999999999996</c:v>
                </c:pt>
                <c:pt idx="7331">
                  <c:v>4201.5</c:v>
                </c:pt>
                <c:pt idx="7332">
                  <c:v>4180.8999999999996</c:v>
                </c:pt>
                <c:pt idx="7333">
                  <c:v>4196.2</c:v>
                </c:pt>
                <c:pt idx="7334">
                  <c:v>4187.7</c:v>
                </c:pt>
                <c:pt idx="7335">
                  <c:v>4178.8</c:v>
                </c:pt>
                <c:pt idx="7336">
                  <c:v>4187.3999999999996</c:v>
                </c:pt>
                <c:pt idx="7337">
                  <c:v>4195.8999999999996</c:v>
                </c:pt>
                <c:pt idx="7338">
                  <c:v>4218.5</c:v>
                </c:pt>
                <c:pt idx="7339">
                  <c:v>4211.3999999999996</c:v>
                </c:pt>
                <c:pt idx="7340">
                  <c:v>4184.1000000000004</c:v>
                </c:pt>
                <c:pt idx="7341">
                  <c:v>4199</c:v>
                </c:pt>
                <c:pt idx="7342">
                  <c:v>4204.6000000000004</c:v>
                </c:pt>
                <c:pt idx="7343">
                  <c:v>4197.8</c:v>
                </c:pt>
                <c:pt idx="7344">
                  <c:v>4210</c:v>
                </c:pt>
                <c:pt idx="7345">
                  <c:v>4201.3999999999996</c:v>
                </c:pt>
                <c:pt idx="7346">
                  <c:v>4205.8</c:v>
                </c:pt>
                <c:pt idx="7347">
                  <c:v>4223.1000000000004</c:v>
                </c:pt>
                <c:pt idx="7348">
                  <c:v>4193.8</c:v>
                </c:pt>
                <c:pt idx="7349">
                  <c:v>4212.3999999999996</c:v>
                </c:pt>
                <c:pt idx="7350">
                  <c:v>4204.8</c:v>
                </c:pt>
                <c:pt idx="7351">
                  <c:v>4185.3</c:v>
                </c:pt>
                <c:pt idx="7352">
                  <c:v>4210.8</c:v>
                </c:pt>
                <c:pt idx="7353">
                  <c:v>4206.3999999999996</c:v>
                </c:pt>
                <c:pt idx="7354">
                  <c:v>4199.3999999999996</c:v>
                </c:pt>
                <c:pt idx="7355">
                  <c:v>4200.8999999999996</c:v>
                </c:pt>
                <c:pt idx="7356">
                  <c:v>4195.8</c:v>
                </c:pt>
                <c:pt idx="7357">
                  <c:v>4191.3999999999996</c:v>
                </c:pt>
                <c:pt idx="7358">
                  <c:v>4193.3</c:v>
                </c:pt>
                <c:pt idx="7359">
                  <c:v>4196.8999999999996</c:v>
                </c:pt>
                <c:pt idx="7360">
                  <c:v>4210.7</c:v>
                </c:pt>
                <c:pt idx="7361">
                  <c:v>4182</c:v>
                </c:pt>
                <c:pt idx="7362">
                  <c:v>4183.8</c:v>
                </c:pt>
                <c:pt idx="7363">
                  <c:v>4178.8</c:v>
                </c:pt>
                <c:pt idx="7364">
                  <c:v>4206</c:v>
                </c:pt>
                <c:pt idx="7365">
                  <c:v>4197</c:v>
                </c:pt>
                <c:pt idx="7366">
                  <c:v>4183.3</c:v>
                </c:pt>
                <c:pt idx="7367">
                  <c:v>4193.3999999999996</c:v>
                </c:pt>
                <c:pt idx="7368">
                  <c:v>4206.3999999999996</c:v>
                </c:pt>
                <c:pt idx="7369">
                  <c:v>4195.7</c:v>
                </c:pt>
                <c:pt idx="7370">
                  <c:v>4199.3</c:v>
                </c:pt>
                <c:pt idx="7371">
                  <c:v>4205.6000000000004</c:v>
                </c:pt>
                <c:pt idx="7372">
                  <c:v>4190.8999999999996</c:v>
                </c:pt>
                <c:pt idx="7373">
                  <c:v>4201.8999999999996</c:v>
                </c:pt>
                <c:pt idx="7374">
                  <c:v>4209.1000000000004</c:v>
                </c:pt>
                <c:pt idx="7375">
                  <c:v>4201.5</c:v>
                </c:pt>
                <c:pt idx="7376">
                  <c:v>4191.2</c:v>
                </c:pt>
                <c:pt idx="7377">
                  <c:v>4211.8</c:v>
                </c:pt>
                <c:pt idx="7378">
                  <c:v>4192.8</c:v>
                </c:pt>
                <c:pt idx="7379">
                  <c:v>4213.7</c:v>
                </c:pt>
                <c:pt idx="7380">
                  <c:v>4193.1000000000004</c:v>
                </c:pt>
                <c:pt idx="7381">
                  <c:v>4211.1000000000004</c:v>
                </c:pt>
                <c:pt idx="7382">
                  <c:v>4195.3999999999996</c:v>
                </c:pt>
                <c:pt idx="7383">
                  <c:v>4187.3999999999996</c:v>
                </c:pt>
                <c:pt idx="7384">
                  <c:v>4196</c:v>
                </c:pt>
                <c:pt idx="7385">
                  <c:v>4182.8</c:v>
                </c:pt>
                <c:pt idx="7386">
                  <c:v>4201.8999999999996</c:v>
                </c:pt>
                <c:pt idx="7387">
                  <c:v>4199.3</c:v>
                </c:pt>
                <c:pt idx="7388">
                  <c:v>4212.8</c:v>
                </c:pt>
                <c:pt idx="7389">
                  <c:v>4193.8999999999996</c:v>
                </c:pt>
                <c:pt idx="7390">
                  <c:v>4195.8999999999996</c:v>
                </c:pt>
                <c:pt idx="7391">
                  <c:v>4199.2</c:v>
                </c:pt>
                <c:pt idx="7392">
                  <c:v>4204.5</c:v>
                </c:pt>
                <c:pt idx="7393">
                  <c:v>4198.1000000000004</c:v>
                </c:pt>
                <c:pt idx="7394">
                  <c:v>4215.2</c:v>
                </c:pt>
                <c:pt idx="7395">
                  <c:v>4202.5</c:v>
                </c:pt>
                <c:pt idx="7396">
                  <c:v>4199.8999999999996</c:v>
                </c:pt>
                <c:pt idx="7397">
                  <c:v>4207</c:v>
                </c:pt>
                <c:pt idx="7398">
                  <c:v>4201</c:v>
                </c:pt>
                <c:pt idx="7399">
                  <c:v>4206.7</c:v>
                </c:pt>
                <c:pt idx="7400">
                  <c:v>4197.2</c:v>
                </c:pt>
                <c:pt idx="7401">
                  <c:v>4205.3999999999996</c:v>
                </c:pt>
                <c:pt idx="7402">
                  <c:v>4198.6000000000004</c:v>
                </c:pt>
                <c:pt idx="7403">
                  <c:v>4193.8999999999996</c:v>
                </c:pt>
                <c:pt idx="7404">
                  <c:v>4189.7</c:v>
                </c:pt>
                <c:pt idx="7405">
                  <c:v>4204.1000000000004</c:v>
                </c:pt>
                <c:pt idx="7406">
                  <c:v>4197.5</c:v>
                </c:pt>
                <c:pt idx="7407">
                  <c:v>4214.2</c:v>
                </c:pt>
                <c:pt idx="7408">
                  <c:v>4194.1000000000004</c:v>
                </c:pt>
                <c:pt idx="7409">
                  <c:v>4202.8</c:v>
                </c:pt>
                <c:pt idx="7410">
                  <c:v>4209.3999999999996</c:v>
                </c:pt>
                <c:pt idx="7411">
                  <c:v>4206.3</c:v>
                </c:pt>
                <c:pt idx="7412">
                  <c:v>4211.3999999999996</c:v>
                </c:pt>
                <c:pt idx="7413">
                  <c:v>4209.5</c:v>
                </c:pt>
                <c:pt idx="7414">
                  <c:v>4198.3</c:v>
                </c:pt>
                <c:pt idx="7415">
                  <c:v>4187.3</c:v>
                </c:pt>
                <c:pt idx="7416">
                  <c:v>4202.1000000000004</c:v>
                </c:pt>
                <c:pt idx="7417">
                  <c:v>4191.7</c:v>
                </c:pt>
                <c:pt idx="7418">
                  <c:v>4193.6000000000004</c:v>
                </c:pt>
                <c:pt idx="7419">
                  <c:v>4196.5</c:v>
                </c:pt>
                <c:pt idx="7420">
                  <c:v>4201.3999999999996</c:v>
                </c:pt>
                <c:pt idx="7421">
                  <c:v>4189.5</c:v>
                </c:pt>
                <c:pt idx="7422">
                  <c:v>4183.3999999999996</c:v>
                </c:pt>
                <c:pt idx="7423">
                  <c:v>4210</c:v>
                </c:pt>
                <c:pt idx="7424">
                  <c:v>4192.6000000000004</c:v>
                </c:pt>
                <c:pt idx="7425">
                  <c:v>4204.6000000000004</c:v>
                </c:pt>
                <c:pt idx="7426">
                  <c:v>4216.3999999999996</c:v>
                </c:pt>
                <c:pt idx="7427">
                  <c:v>4224.3</c:v>
                </c:pt>
                <c:pt idx="7428">
                  <c:v>4211.3</c:v>
                </c:pt>
                <c:pt idx="7429">
                  <c:v>4209.8</c:v>
                </c:pt>
                <c:pt idx="7430">
                  <c:v>4180.6000000000004</c:v>
                </c:pt>
                <c:pt idx="7431">
                  <c:v>4198.7</c:v>
                </c:pt>
                <c:pt idx="7432">
                  <c:v>4210.6000000000004</c:v>
                </c:pt>
                <c:pt idx="7433">
                  <c:v>4192.6000000000004</c:v>
                </c:pt>
                <c:pt idx="7434">
                  <c:v>4188</c:v>
                </c:pt>
                <c:pt idx="7435">
                  <c:v>4193.1000000000004</c:v>
                </c:pt>
                <c:pt idx="7436">
                  <c:v>4215.8999999999996</c:v>
                </c:pt>
                <c:pt idx="7437">
                  <c:v>4198.8</c:v>
                </c:pt>
                <c:pt idx="7438">
                  <c:v>4203.8</c:v>
                </c:pt>
                <c:pt idx="7439">
                  <c:v>4204.1000000000004</c:v>
                </c:pt>
                <c:pt idx="7440">
                  <c:v>4201.3</c:v>
                </c:pt>
                <c:pt idx="7441">
                  <c:v>4199.6000000000004</c:v>
                </c:pt>
                <c:pt idx="7442">
                  <c:v>4202.7</c:v>
                </c:pt>
                <c:pt idx="7443">
                  <c:v>4207.7</c:v>
                </c:pt>
                <c:pt idx="7444">
                  <c:v>4195</c:v>
                </c:pt>
                <c:pt idx="7445">
                  <c:v>4194.3</c:v>
                </c:pt>
                <c:pt idx="7446">
                  <c:v>4194.3</c:v>
                </c:pt>
                <c:pt idx="7447">
                  <c:v>4195</c:v>
                </c:pt>
                <c:pt idx="7448">
                  <c:v>4192.3</c:v>
                </c:pt>
                <c:pt idx="7449">
                  <c:v>4197</c:v>
                </c:pt>
                <c:pt idx="7450">
                  <c:v>4193.5</c:v>
                </c:pt>
                <c:pt idx="7451">
                  <c:v>4200</c:v>
                </c:pt>
                <c:pt idx="7452">
                  <c:v>4212.7</c:v>
                </c:pt>
                <c:pt idx="7453">
                  <c:v>4203.5</c:v>
                </c:pt>
                <c:pt idx="7454">
                  <c:v>4191.3</c:v>
                </c:pt>
                <c:pt idx="7455">
                  <c:v>4187.2</c:v>
                </c:pt>
                <c:pt idx="7456">
                  <c:v>4185.3999999999996</c:v>
                </c:pt>
                <c:pt idx="7457">
                  <c:v>4191.2</c:v>
                </c:pt>
                <c:pt idx="7458">
                  <c:v>4187</c:v>
                </c:pt>
                <c:pt idx="7459">
                  <c:v>4191.8</c:v>
                </c:pt>
                <c:pt idx="7460">
                  <c:v>4198.3999999999996</c:v>
                </c:pt>
                <c:pt idx="7461">
                  <c:v>4203</c:v>
                </c:pt>
                <c:pt idx="7462">
                  <c:v>4216.3999999999996</c:v>
                </c:pt>
                <c:pt idx="7463">
                  <c:v>4189.7</c:v>
                </c:pt>
                <c:pt idx="7464">
                  <c:v>4186.1000000000004</c:v>
                </c:pt>
                <c:pt idx="7465">
                  <c:v>4200.3</c:v>
                </c:pt>
                <c:pt idx="7466">
                  <c:v>4202.2</c:v>
                </c:pt>
                <c:pt idx="7467">
                  <c:v>4199.8</c:v>
                </c:pt>
                <c:pt idx="7468">
                  <c:v>4196.3</c:v>
                </c:pt>
                <c:pt idx="7469">
                  <c:v>4214.7</c:v>
                </c:pt>
                <c:pt idx="7470">
                  <c:v>4187.1000000000004</c:v>
                </c:pt>
                <c:pt idx="7471">
                  <c:v>4177.2</c:v>
                </c:pt>
                <c:pt idx="7472">
                  <c:v>4199.1000000000004</c:v>
                </c:pt>
                <c:pt idx="7473">
                  <c:v>4189</c:v>
                </c:pt>
                <c:pt idx="7474">
                  <c:v>4203.3</c:v>
                </c:pt>
                <c:pt idx="7475">
                  <c:v>4193.3999999999996</c:v>
                </c:pt>
                <c:pt idx="7476">
                  <c:v>4204.3999999999996</c:v>
                </c:pt>
                <c:pt idx="7477">
                  <c:v>4188.8</c:v>
                </c:pt>
                <c:pt idx="7478">
                  <c:v>4206</c:v>
                </c:pt>
                <c:pt idx="7479">
                  <c:v>4208.6000000000004</c:v>
                </c:pt>
                <c:pt idx="7480">
                  <c:v>4212.3</c:v>
                </c:pt>
                <c:pt idx="7481">
                  <c:v>4197.6000000000004</c:v>
                </c:pt>
                <c:pt idx="7482">
                  <c:v>4197.3999999999996</c:v>
                </c:pt>
                <c:pt idx="7483">
                  <c:v>4200.1000000000004</c:v>
                </c:pt>
                <c:pt idx="7484">
                  <c:v>4183.5</c:v>
                </c:pt>
                <c:pt idx="7485">
                  <c:v>4197.3999999999996</c:v>
                </c:pt>
                <c:pt idx="7486">
                  <c:v>4201.2</c:v>
                </c:pt>
                <c:pt idx="7487">
                  <c:v>4216</c:v>
                </c:pt>
                <c:pt idx="7488">
                  <c:v>4212.8999999999996</c:v>
                </c:pt>
                <c:pt idx="7489">
                  <c:v>4195.6000000000004</c:v>
                </c:pt>
                <c:pt idx="7490">
                  <c:v>4186.8</c:v>
                </c:pt>
                <c:pt idx="7491">
                  <c:v>4198.5</c:v>
                </c:pt>
                <c:pt idx="7492">
                  <c:v>4190</c:v>
                </c:pt>
                <c:pt idx="7493">
                  <c:v>4206</c:v>
                </c:pt>
                <c:pt idx="7494">
                  <c:v>4196.8</c:v>
                </c:pt>
                <c:pt idx="7495">
                  <c:v>4198</c:v>
                </c:pt>
                <c:pt idx="7496">
                  <c:v>4198.1000000000004</c:v>
                </c:pt>
                <c:pt idx="7497">
                  <c:v>4211.3</c:v>
                </c:pt>
                <c:pt idx="7498">
                  <c:v>4209.2</c:v>
                </c:pt>
                <c:pt idx="7499">
                  <c:v>4208.6000000000004</c:v>
                </c:pt>
                <c:pt idx="7500">
                  <c:v>4201.7</c:v>
                </c:pt>
                <c:pt idx="7501">
                  <c:v>4208.7</c:v>
                </c:pt>
                <c:pt idx="7502">
                  <c:v>4218.6000000000004</c:v>
                </c:pt>
                <c:pt idx="7503">
                  <c:v>4205.3</c:v>
                </c:pt>
                <c:pt idx="7504">
                  <c:v>4205.8</c:v>
                </c:pt>
                <c:pt idx="7505">
                  <c:v>4188.5</c:v>
                </c:pt>
                <c:pt idx="7506">
                  <c:v>4184.8</c:v>
                </c:pt>
                <c:pt idx="7507">
                  <c:v>4222.3</c:v>
                </c:pt>
                <c:pt idx="7508">
                  <c:v>4211.3</c:v>
                </c:pt>
                <c:pt idx="7509">
                  <c:v>4184.8</c:v>
                </c:pt>
                <c:pt idx="7510">
                  <c:v>4186.2</c:v>
                </c:pt>
                <c:pt idx="7511">
                  <c:v>4199.3999999999996</c:v>
                </c:pt>
                <c:pt idx="7512">
                  <c:v>4191.7</c:v>
                </c:pt>
                <c:pt idx="7513">
                  <c:v>4202.3</c:v>
                </c:pt>
                <c:pt idx="7514">
                  <c:v>4217.8999999999996</c:v>
                </c:pt>
                <c:pt idx="7515">
                  <c:v>4199.7</c:v>
                </c:pt>
                <c:pt idx="7516">
                  <c:v>4203.7</c:v>
                </c:pt>
                <c:pt idx="7517">
                  <c:v>4203.7</c:v>
                </c:pt>
                <c:pt idx="7518">
                  <c:v>4206.2</c:v>
                </c:pt>
                <c:pt idx="7519">
                  <c:v>4208.8</c:v>
                </c:pt>
                <c:pt idx="7520">
                  <c:v>4198.8</c:v>
                </c:pt>
                <c:pt idx="7521">
                  <c:v>4212</c:v>
                </c:pt>
                <c:pt idx="7522">
                  <c:v>4187.8</c:v>
                </c:pt>
                <c:pt idx="7523">
                  <c:v>4219.8</c:v>
                </c:pt>
                <c:pt idx="7524">
                  <c:v>4214.7</c:v>
                </c:pt>
                <c:pt idx="7525">
                  <c:v>4199.8</c:v>
                </c:pt>
                <c:pt idx="7526">
                  <c:v>4205.1000000000004</c:v>
                </c:pt>
                <c:pt idx="7527">
                  <c:v>4208.8</c:v>
                </c:pt>
                <c:pt idx="7528">
                  <c:v>4211.6000000000004</c:v>
                </c:pt>
                <c:pt idx="7529">
                  <c:v>4208.8999999999996</c:v>
                </c:pt>
                <c:pt idx="7530">
                  <c:v>4209.2</c:v>
                </c:pt>
                <c:pt idx="7531">
                  <c:v>4199.6000000000004</c:v>
                </c:pt>
                <c:pt idx="7532">
                  <c:v>4194.5</c:v>
                </c:pt>
                <c:pt idx="7533">
                  <c:v>4207</c:v>
                </c:pt>
                <c:pt idx="7534">
                  <c:v>4199.7</c:v>
                </c:pt>
                <c:pt idx="7535">
                  <c:v>4204.2</c:v>
                </c:pt>
                <c:pt idx="7536">
                  <c:v>4201.6000000000004</c:v>
                </c:pt>
                <c:pt idx="7537">
                  <c:v>4201</c:v>
                </c:pt>
                <c:pt idx="7538">
                  <c:v>4205.3</c:v>
                </c:pt>
                <c:pt idx="7539">
                  <c:v>4197</c:v>
                </c:pt>
                <c:pt idx="7540">
                  <c:v>4210.8999999999996</c:v>
                </c:pt>
                <c:pt idx="7541">
                  <c:v>4199</c:v>
                </c:pt>
                <c:pt idx="7542">
                  <c:v>4199.3999999999996</c:v>
                </c:pt>
                <c:pt idx="7543">
                  <c:v>4212.6000000000004</c:v>
                </c:pt>
                <c:pt idx="7544">
                  <c:v>4218.3999999999996</c:v>
                </c:pt>
                <c:pt idx="7545">
                  <c:v>4197.7</c:v>
                </c:pt>
                <c:pt idx="7546">
                  <c:v>4207</c:v>
                </c:pt>
                <c:pt idx="7547">
                  <c:v>4202.8999999999996</c:v>
                </c:pt>
                <c:pt idx="7548">
                  <c:v>4200.2</c:v>
                </c:pt>
                <c:pt idx="7549">
                  <c:v>4205.2</c:v>
                </c:pt>
                <c:pt idx="7550">
                  <c:v>4205.8</c:v>
                </c:pt>
                <c:pt idx="7551">
                  <c:v>4189.3999999999996</c:v>
                </c:pt>
                <c:pt idx="7552">
                  <c:v>4207.5</c:v>
                </c:pt>
                <c:pt idx="7553">
                  <c:v>4198.8</c:v>
                </c:pt>
                <c:pt idx="7554">
                  <c:v>4211.8999999999996</c:v>
                </c:pt>
                <c:pt idx="7555">
                  <c:v>4217.7</c:v>
                </c:pt>
                <c:pt idx="7556">
                  <c:v>4214.5</c:v>
                </c:pt>
                <c:pt idx="7557">
                  <c:v>4209</c:v>
                </c:pt>
                <c:pt idx="7558">
                  <c:v>4196.3</c:v>
                </c:pt>
                <c:pt idx="7559">
                  <c:v>4201</c:v>
                </c:pt>
                <c:pt idx="7560">
                  <c:v>4201.3999999999996</c:v>
                </c:pt>
                <c:pt idx="7561">
                  <c:v>4211.5</c:v>
                </c:pt>
                <c:pt idx="7562">
                  <c:v>4198.3</c:v>
                </c:pt>
                <c:pt idx="7563">
                  <c:v>4196.7</c:v>
                </c:pt>
                <c:pt idx="7564">
                  <c:v>4200.1000000000004</c:v>
                </c:pt>
                <c:pt idx="7565">
                  <c:v>4200.3</c:v>
                </c:pt>
                <c:pt idx="7566">
                  <c:v>4199.8</c:v>
                </c:pt>
                <c:pt idx="7567">
                  <c:v>4199.3</c:v>
                </c:pt>
                <c:pt idx="7568">
                  <c:v>4198.1000000000004</c:v>
                </c:pt>
                <c:pt idx="7569">
                  <c:v>4202.8999999999996</c:v>
                </c:pt>
                <c:pt idx="7570">
                  <c:v>4192.6000000000004</c:v>
                </c:pt>
                <c:pt idx="7571">
                  <c:v>4200.2</c:v>
                </c:pt>
                <c:pt idx="7572">
                  <c:v>4221</c:v>
                </c:pt>
                <c:pt idx="7573">
                  <c:v>4214.8</c:v>
                </c:pt>
                <c:pt idx="7574">
                  <c:v>4201.8999999999996</c:v>
                </c:pt>
                <c:pt idx="7575">
                  <c:v>4192.3</c:v>
                </c:pt>
                <c:pt idx="7576">
                  <c:v>4204.2</c:v>
                </c:pt>
                <c:pt idx="7577">
                  <c:v>4202.5</c:v>
                </c:pt>
                <c:pt idx="7578">
                  <c:v>4205.8</c:v>
                </c:pt>
                <c:pt idx="7579">
                  <c:v>4220.3999999999996</c:v>
                </c:pt>
                <c:pt idx="7580">
                  <c:v>4197.6000000000004</c:v>
                </c:pt>
                <c:pt idx="7581">
                  <c:v>4211.5</c:v>
                </c:pt>
                <c:pt idx="7582">
                  <c:v>4201.3</c:v>
                </c:pt>
                <c:pt idx="7583">
                  <c:v>4201.6000000000004</c:v>
                </c:pt>
                <c:pt idx="7584">
                  <c:v>4197.2</c:v>
                </c:pt>
                <c:pt idx="7585">
                  <c:v>4201.6000000000004</c:v>
                </c:pt>
                <c:pt idx="7586">
                  <c:v>4199.3</c:v>
                </c:pt>
                <c:pt idx="7587">
                  <c:v>4204.8</c:v>
                </c:pt>
                <c:pt idx="7588">
                  <c:v>4194.8</c:v>
                </c:pt>
                <c:pt idx="7589">
                  <c:v>4204.7</c:v>
                </c:pt>
                <c:pt idx="7590">
                  <c:v>4199.3</c:v>
                </c:pt>
                <c:pt idx="7591">
                  <c:v>4189.5</c:v>
                </c:pt>
                <c:pt idx="7592">
                  <c:v>4199.5</c:v>
                </c:pt>
                <c:pt idx="7593">
                  <c:v>4190.5</c:v>
                </c:pt>
                <c:pt idx="7594">
                  <c:v>4203.8</c:v>
                </c:pt>
                <c:pt idx="7595">
                  <c:v>4195.5</c:v>
                </c:pt>
                <c:pt idx="7596">
                  <c:v>4201.7</c:v>
                </c:pt>
                <c:pt idx="7597">
                  <c:v>4188.6000000000004</c:v>
                </c:pt>
                <c:pt idx="7598">
                  <c:v>4201.1000000000004</c:v>
                </c:pt>
                <c:pt idx="7599">
                  <c:v>4196.3999999999996</c:v>
                </c:pt>
                <c:pt idx="7600">
                  <c:v>4202.3</c:v>
                </c:pt>
                <c:pt idx="7601">
                  <c:v>4204.6000000000004</c:v>
                </c:pt>
                <c:pt idx="7602">
                  <c:v>4194.8</c:v>
                </c:pt>
                <c:pt idx="7603">
                  <c:v>4198</c:v>
                </c:pt>
                <c:pt idx="7604">
                  <c:v>4204</c:v>
                </c:pt>
                <c:pt idx="7605">
                  <c:v>4190.3</c:v>
                </c:pt>
                <c:pt idx="7606">
                  <c:v>4188</c:v>
                </c:pt>
                <c:pt idx="7607">
                  <c:v>4206.2</c:v>
                </c:pt>
                <c:pt idx="7608">
                  <c:v>4212.3</c:v>
                </c:pt>
                <c:pt idx="7609">
                  <c:v>4198.2</c:v>
                </c:pt>
                <c:pt idx="7610">
                  <c:v>4195.5</c:v>
                </c:pt>
                <c:pt idx="7611">
                  <c:v>4212.1000000000004</c:v>
                </c:pt>
                <c:pt idx="7612">
                  <c:v>4186.6000000000004</c:v>
                </c:pt>
                <c:pt idx="7613">
                  <c:v>4189.5</c:v>
                </c:pt>
                <c:pt idx="7614">
                  <c:v>4197.3999999999996</c:v>
                </c:pt>
                <c:pt idx="7615">
                  <c:v>4199.8999999999996</c:v>
                </c:pt>
                <c:pt idx="7616">
                  <c:v>4196.7</c:v>
                </c:pt>
                <c:pt idx="7617">
                  <c:v>4198.7</c:v>
                </c:pt>
                <c:pt idx="7618">
                  <c:v>4206.3</c:v>
                </c:pt>
                <c:pt idx="7619">
                  <c:v>4196.8999999999996</c:v>
                </c:pt>
                <c:pt idx="7620">
                  <c:v>4200.8</c:v>
                </c:pt>
                <c:pt idx="7621">
                  <c:v>4197.1000000000004</c:v>
                </c:pt>
                <c:pt idx="7622">
                  <c:v>4200.8</c:v>
                </c:pt>
                <c:pt idx="7623">
                  <c:v>4189.8999999999996</c:v>
                </c:pt>
                <c:pt idx="7624">
                  <c:v>4193.2</c:v>
                </c:pt>
                <c:pt idx="7625">
                  <c:v>4192.8999999999996</c:v>
                </c:pt>
                <c:pt idx="7626">
                  <c:v>4208.7</c:v>
                </c:pt>
                <c:pt idx="7627">
                  <c:v>4202</c:v>
                </c:pt>
                <c:pt idx="7628">
                  <c:v>4195.8</c:v>
                </c:pt>
                <c:pt idx="7629">
                  <c:v>4198.6000000000004</c:v>
                </c:pt>
                <c:pt idx="7630">
                  <c:v>4209</c:v>
                </c:pt>
                <c:pt idx="7631">
                  <c:v>4194.3999999999996</c:v>
                </c:pt>
                <c:pt idx="7632">
                  <c:v>4200.7</c:v>
                </c:pt>
                <c:pt idx="7633">
                  <c:v>4199.1000000000004</c:v>
                </c:pt>
                <c:pt idx="7634">
                  <c:v>4194.2</c:v>
                </c:pt>
                <c:pt idx="7635">
                  <c:v>4199.7</c:v>
                </c:pt>
                <c:pt idx="7636">
                  <c:v>4200.3</c:v>
                </c:pt>
                <c:pt idx="7637">
                  <c:v>4189.5</c:v>
                </c:pt>
                <c:pt idx="7638">
                  <c:v>4200.8</c:v>
                </c:pt>
                <c:pt idx="7639">
                  <c:v>4187.3</c:v>
                </c:pt>
                <c:pt idx="7640">
                  <c:v>4188.6000000000004</c:v>
                </c:pt>
                <c:pt idx="7641">
                  <c:v>4199.5</c:v>
                </c:pt>
                <c:pt idx="7642">
                  <c:v>4193.8</c:v>
                </c:pt>
                <c:pt idx="7643">
                  <c:v>4194.3</c:v>
                </c:pt>
                <c:pt idx="7644">
                  <c:v>4193.3999999999996</c:v>
                </c:pt>
                <c:pt idx="7645">
                  <c:v>4203</c:v>
                </c:pt>
                <c:pt idx="7646">
                  <c:v>4197.5</c:v>
                </c:pt>
                <c:pt idx="7647">
                  <c:v>4212.6000000000004</c:v>
                </c:pt>
                <c:pt idx="7648">
                  <c:v>4212.6000000000004</c:v>
                </c:pt>
                <c:pt idx="7649">
                  <c:v>4216</c:v>
                </c:pt>
                <c:pt idx="7650">
                  <c:v>4189</c:v>
                </c:pt>
                <c:pt idx="7651">
                  <c:v>4196</c:v>
                </c:pt>
                <c:pt idx="7652">
                  <c:v>4192.7</c:v>
                </c:pt>
                <c:pt idx="7653">
                  <c:v>4205</c:v>
                </c:pt>
                <c:pt idx="7654">
                  <c:v>4200.1000000000004</c:v>
                </c:pt>
                <c:pt idx="7655">
                  <c:v>4209.7</c:v>
                </c:pt>
                <c:pt idx="7656">
                  <c:v>4195.5</c:v>
                </c:pt>
                <c:pt idx="7657">
                  <c:v>4187.1000000000004</c:v>
                </c:pt>
                <c:pt idx="7658">
                  <c:v>4184.8999999999996</c:v>
                </c:pt>
                <c:pt idx="7659">
                  <c:v>4201.8</c:v>
                </c:pt>
                <c:pt idx="7660">
                  <c:v>4203.3999999999996</c:v>
                </c:pt>
                <c:pt idx="7661">
                  <c:v>4190.3999999999996</c:v>
                </c:pt>
                <c:pt idx="7662">
                  <c:v>4203.5</c:v>
                </c:pt>
                <c:pt idx="7663">
                  <c:v>4194.2</c:v>
                </c:pt>
                <c:pt idx="7664">
                  <c:v>4207.1000000000004</c:v>
                </c:pt>
                <c:pt idx="7665">
                  <c:v>4204.2</c:v>
                </c:pt>
                <c:pt idx="7666">
                  <c:v>4190.1000000000004</c:v>
                </c:pt>
                <c:pt idx="7667">
                  <c:v>4199.6000000000004</c:v>
                </c:pt>
                <c:pt idx="7668">
                  <c:v>4217.7</c:v>
                </c:pt>
                <c:pt idx="7669">
                  <c:v>4201.3999999999996</c:v>
                </c:pt>
                <c:pt idx="7670">
                  <c:v>4184.2</c:v>
                </c:pt>
                <c:pt idx="7671">
                  <c:v>4205.8999999999996</c:v>
                </c:pt>
                <c:pt idx="7672">
                  <c:v>4196</c:v>
                </c:pt>
                <c:pt idx="7673">
                  <c:v>4184.2</c:v>
                </c:pt>
                <c:pt idx="7674">
                  <c:v>4202.3</c:v>
                </c:pt>
                <c:pt idx="7675">
                  <c:v>4209.8</c:v>
                </c:pt>
                <c:pt idx="7676">
                  <c:v>4192.1000000000004</c:v>
                </c:pt>
                <c:pt idx="7677">
                  <c:v>4197.2</c:v>
                </c:pt>
                <c:pt idx="7678">
                  <c:v>4208</c:v>
                </c:pt>
                <c:pt idx="7679">
                  <c:v>4194.2</c:v>
                </c:pt>
                <c:pt idx="7680">
                  <c:v>4199.5</c:v>
                </c:pt>
                <c:pt idx="7681">
                  <c:v>4197.3</c:v>
                </c:pt>
                <c:pt idx="7682">
                  <c:v>4197.7</c:v>
                </c:pt>
                <c:pt idx="7683">
                  <c:v>4214.3</c:v>
                </c:pt>
                <c:pt idx="7684">
                  <c:v>4208.2</c:v>
                </c:pt>
                <c:pt idx="7685">
                  <c:v>4206.5</c:v>
                </c:pt>
                <c:pt idx="7686">
                  <c:v>4205.7</c:v>
                </c:pt>
                <c:pt idx="7687">
                  <c:v>4208.5</c:v>
                </c:pt>
                <c:pt idx="7688">
                  <c:v>4184.6000000000004</c:v>
                </c:pt>
                <c:pt idx="7689">
                  <c:v>4206.2</c:v>
                </c:pt>
                <c:pt idx="7690">
                  <c:v>4209.8999999999996</c:v>
                </c:pt>
                <c:pt idx="7691">
                  <c:v>4178.2</c:v>
                </c:pt>
                <c:pt idx="7692">
                  <c:v>4205.2</c:v>
                </c:pt>
                <c:pt idx="7693">
                  <c:v>4185.7</c:v>
                </c:pt>
                <c:pt idx="7694">
                  <c:v>4207.1000000000004</c:v>
                </c:pt>
                <c:pt idx="7695">
                  <c:v>4201.1000000000004</c:v>
                </c:pt>
                <c:pt idx="7696">
                  <c:v>4208.6000000000004</c:v>
                </c:pt>
                <c:pt idx="7697">
                  <c:v>4217.7</c:v>
                </c:pt>
                <c:pt idx="7698">
                  <c:v>4190.5</c:v>
                </c:pt>
                <c:pt idx="7699">
                  <c:v>4188.8999999999996</c:v>
                </c:pt>
                <c:pt idx="7700">
                  <c:v>4194.6000000000004</c:v>
                </c:pt>
                <c:pt idx="7701">
                  <c:v>4207.1000000000004</c:v>
                </c:pt>
                <c:pt idx="7702">
                  <c:v>4212.3999999999996</c:v>
                </c:pt>
                <c:pt idx="7703">
                  <c:v>4219.8</c:v>
                </c:pt>
                <c:pt idx="7704">
                  <c:v>4205.1000000000004</c:v>
                </c:pt>
                <c:pt idx="7705">
                  <c:v>4196.8</c:v>
                </c:pt>
                <c:pt idx="7706">
                  <c:v>4203.8999999999996</c:v>
                </c:pt>
                <c:pt idx="7707">
                  <c:v>4195.1000000000004</c:v>
                </c:pt>
                <c:pt idx="7708">
                  <c:v>4207.2</c:v>
                </c:pt>
                <c:pt idx="7709">
                  <c:v>4220.1000000000004</c:v>
                </c:pt>
                <c:pt idx="7710">
                  <c:v>4196.3999999999996</c:v>
                </c:pt>
                <c:pt idx="7711">
                  <c:v>4203</c:v>
                </c:pt>
                <c:pt idx="7712">
                  <c:v>4204.3999999999996</c:v>
                </c:pt>
                <c:pt idx="7713">
                  <c:v>4211.7</c:v>
                </c:pt>
                <c:pt idx="7714">
                  <c:v>4213.8</c:v>
                </c:pt>
                <c:pt idx="7715">
                  <c:v>4194.2</c:v>
                </c:pt>
                <c:pt idx="7716">
                  <c:v>4196.5</c:v>
                </c:pt>
                <c:pt idx="7717">
                  <c:v>4218.6000000000004</c:v>
                </c:pt>
                <c:pt idx="7718">
                  <c:v>4206</c:v>
                </c:pt>
                <c:pt idx="7719">
                  <c:v>4200.7</c:v>
                </c:pt>
                <c:pt idx="7720">
                  <c:v>4185.8</c:v>
                </c:pt>
                <c:pt idx="7721">
                  <c:v>4205</c:v>
                </c:pt>
                <c:pt idx="7722">
                  <c:v>4205</c:v>
                </c:pt>
                <c:pt idx="7723">
                  <c:v>4194.5</c:v>
                </c:pt>
                <c:pt idx="7724">
                  <c:v>4196.6000000000004</c:v>
                </c:pt>
                <c:pt idx="7725">
                  <c:v>4199.1000000000004</c:v>
                </c:pt>
                <c:pt idx="7726">
                  <c:v>4207.8999999999996</c:v>
                </c:pt>
                <c:pt idx="7727">
                  <c:v>4211</c:v>
                </c:pt>
                <c:pt idx="7728">
                  <c:v>4201.3</c:v>
                </c:pt>
                <c:pt idx="7729">
                  <c:v>4208.8</c:v>
                </c:pt>
                <c:pt idx="7730">
                  <c:v>4201.6000000000004</c:v>
                </c:pt>
                <c:pt idx="7731">
                  <c:v>4188.7</c:v>
                </c:pt>
                <c:pt idx="7732">
                  <c:v>4211</c:v>
                </c:pt>
                <c:pt idx="7733">
                  <c:v>4194.8999999999996</c:v>
                </c:pt>
                <c:pt idx="7734">
                  <c:v>4205.3</c:v>
                </c:pt>
                <c:pt idx="7735">
                  <c:v>4209.5</c:v>
                </c:pt>
                <c:pt idx="7736">
                  <c:v>4186.3</c:v>
                </c:pt>
                <c:pt idx="7737">
                  <c:v>4207.8999999999996</c:v>
                </c:pt>
                <c:pt idx="7738">
                  <c:v>4197.1000000000004</c:v>
                </c:pt>
                <c:pt idx="7739">
                  <c:v>4202.3</c:v>
                </c:pt>
                <c:pt idx="7740">
                  <c:v>4200</c:v>
                </c:pt>
                <c:pt idx="7741">
                  <c:v>4193.8999999999996</c:v>
                </c:pt>
                <c:pt idx="7742">
                  <c:v>4186.6000000000004</c:v>
                </c:pt>
                <c:pt idx="7743">
                  <c:v>4183.8999999999996</c:v>
                </c:pt>
                <c:pt idx="7744">
                  <c:v>4201</c:v>
                </c:pt>
                <c:pt idx="7745">
                  <c:v>4203.5</c:v>
                </c:pt>
                <c:pt idx="7746">
                  <c:v>4183.8999999999996</c:v>
                </c:pt>
                <c:pt idx="7747">
                  <c:v>4214</c:v>
                </c:pt>
                <c:pt idx="7748">
                  <c:v>4188.7</c:v>
                </c:pt>
                <c:pt idx="7749">
                  <c:v>4202.3</c:v>
                </c:pt>
                <c:pt idx="7750">
                  <c:v>4201.2</c:v>
                </c:pt>
                <c:pt idx="7751">
                  <c:v>4196.3</c:v>
                </c:pt>
                <c:pt idx="7752">
                  <c:v>4191</c:v>
                </c:pt>
                <c:pt idx="7753">
                  <c:v>4186</c:v>
                </c:pt>
                <c:pt idx="7754">
                  <c:v>4184</c:v>
                </c:pt>
                <c:pt idx="7755">
                  <c:v>4190.6000000000004</c:v>
                </c:pt>
                <c:pt idx="7756">
                  <c:v>4181</c:v>
                </c:pt>
                <c:pt idx="7757">
                  <c:v>4188</c:v>
                </c:pt>
                <c:pt idx="7758">
                  <c:v>4171.3</c:v>
                </c:pt>
                <c:pt idx="7759">
                  <c:v>4182.5</c:v>
                </c:pt>
                <c:pt idx="7760">
                  <c:v>4188.7</c:v>
                </c:pt>
                <c:pt idx="7761">
                  <c:v>4178.8</c:v>
                </c:pt>
                <c:pt idx="7762">
                  <c:v>4175.2</c:v>
                </c:pt>
                <c:pt idx="7763">
                  <c:v>4180.3</c:v>
                </c:pt>
                <c:pt idx="7764">
                  <c:v>4195.5</c:v>
                </c:pt>
                <c:pt idx="7765">
                  <c:v>4181.3999999999996</c:v>
                </c:pt>
                <c:pt idx="7766">
                  <c:v>4172.8999999999996</c:v>
                </c:pt>
                <c:pt idx="7767">
                  <c:v>4176.8</c:v>
                </c:pt>
                <c:pt idx="7768">
                  <c:v>4166.8</c:v>
                </c:pt>
                <c:pt idx="7769">
                  <c:v>4171.2</c:v>
                </c:pt>
                <c:pt idx="7770">
                  <c:v>4189.6000000000004</c:v>
                </c:pt>
                <c:pt idx="7771">
                  <c:v>4169.2</c:v>
                </c:pt>
                <c:pt idx="7772">
                  <c:v>4178.3999999999996</c:v>
                </c:pt>
                <c:pt idx="7773">
                  <c:v>4168.5</c:v>
                </c:pt>
                <c:pt idx="7774">
                  <c:v>4173.5</c:v>
                </c:pt>
                <c:pt idx="7775">
                  <c:v>4180.8</c:v>
                </c:pt>
                <c:pt idx="7776">
                  <c:v>4186.7</c:v>
                </c:pt>
                <c:pt idx="7777">
                  <c:v>4169.6000000000004</c:v>
                </c:pt>
                <c:pt idx="7778">
                  <c:v>4188.2</c:v>
                </c:pt>
                <c:pt idx="7779">
                  <c:v>4177.1000000000004</c:v>
                </c:pt>
                <c:pt idx="7780">
                  <c:v>4176.5</c:v>
                </c:pt>
                <c:pt idx="7781">
                  <c:v>4187.2</c:v>
                </c:pt>
                <c:pt idx="7782">
                  <c:v>4171.8999999999996</c:v>
                </c:pt>
                <c:pt idx="7783">
                  <c:v>4178.3999999999996</c:v>
                </c:pt>
                <c:pt idx="7784">
                  <c:v>4183.8999999999996</c:v>
                </c:pt>
                <c:pt idx="7785">
                  <c:v>4174.3999999999996</c:v>
                </c:pt>
                <c:pt idx="7786">
                  <c:v>4190.6000000000004</c:v>
                </c:pt>
                <c:pt idx="7787">
                  <c:v>4181.6000000000004</c:v>
                </c:pt>
                <c:pt idx="7788">
                  <c:v>4187.8</c:v>
                </c:pt>
                <c:pt idx="7789">
                  <c:v>4174.2</c:v>
                </c:pt>
                <c:pt idx="7790">
                  <c:v>4188.1000000000004</c:v>
                </c:pt>
                <c:pt idx="7791">
                  <c:v>4176.3</c:v>
                </c:pt>
                <c:pt idx="7792">
                  <c:v>4187.3</c:v>
                </c:pt>
                <c:pt idx="7793">
                  <c:v>4179.3</c:v>
                </c:pt>
                <c:pt idx="7794">
                  <c:v>4171.8</c:v>
                </c:pt>
                <c:pt idx="7795">
                  <c:v>4189.2</c:v>
                </c:pt>
                <c:pt idx="7796">
                  <c:v>4173.5</c:v>
                </c:pt>
                <c:pt idx="7797">
                  <c:v>4178.6000000000004</c:v>
                </c:pt>
                <c:pt idx="7798">
                  <c:v>4187.3999999999996</c:v>
                </c:pt>
                <c:pt idx="7799">
                  <c:v>4182</c:v>
                </c:pt>
                <c:pt idx="7800">
                  <c:v>4182</c:v>
                </c:pt>
                <c:pt idx="7801">
                  <c:v>4177</c:v>
                </c:pt>
                <c:pt idx="7802">
                  <c:v>4176</c:v>
                </c:pt>
                <c:pt idx="7803">
                  <c:v>4189.3</c:v>
                </c:pt>
                <c:pt idx="7804">
                  <c:v>4179.6000000000004</c:v>
                </c:pt>
                <c:pt idx="7805">
                  <c:v>4159.3</c:v>
                </c:pt>
                <c:pt idx="7806">
                  <c:v>4168.8</c:v>
                </c:pt>
                <c:pt idx="7807">
                  <c:v>4191.5</c:v>
                </c:pt>
                <c:pt idx="7808">
                  <c:v>4190.8999999999996</c:v>
                </c:pt>
                <c:pt idx="7809">
                  <c:v>4180.6000000000004</c:v>
                </c:pt>
                <c:pt idx="7810">
                  <c:v>4188.7</c:v>
                </c:pt>
                <c:pt idx="7811">
                  <c:v>4163</c:v>
                </c:pt>
                <c:pt idx="7812">
                  <c:v>4189.2</c:v>
                </c:pt>
                <c:pt idx="7813">
                  <c:v>4166.2</c:v>
                </c:pt>
                <c:pt idx="7814">
                  <c:v>4191.8</c:v>
                </c:pt>
                <c:pt idx="7815">
                  <c:v>4180.3</c:v>
                </c:pt>
                <c:pt idx="7816">
                  <c:v>4175.6000000000004</c:v>
                </c:pt>
                <c:pt idx="7817">
                  <c:v>4180.2</c:v>
                </c:pt>
                <c:pt idx="7818">
                  <c:v>4180.1000000000004</c:v>
                </c:pt>
                <c:pt idx="7819">
                  <c:v>4173.8</c:v>
                </c:pt>
                <c:pt idx="7820">
                  <c:v>4189.5</c:v>
                </c:pt>
                <c:pt idx="7821">
                  <c:v>4188</c:v>
                </c:pt>
                <c:pt idx="7822">
                  <c:v>4183.5</c:v>
                </c:pt>
                <c:pt idx="7823">
                  <c:v>4177.3</c:v>
                </c:pt>
                <c:pt idx="7824">
                  <c:v>4173.2</c:v>
                </c:pt>
                <c:pt idx="7825">
                  <c:v>4183.1000000000004</c:v>
                </c:pt>
                <c:pt idx="7826">
                  <c:v>4170.1000000000004</c:v>
                </c:pt>
                <c:pt idx="7827">
                  <c:v>4180.1000000000004</c:v>
                </c:pt>
                <c:pt idx="7828">
                  <c:v>4183.8</c:v>
                </c:pt>
                <c:pt idx="7829">
                  <c:v>4181.7</c:v>
                </c:pt>
                <c:pt idx="7830">
                  <c:v>4186.3999999999996</c:v>
                </c:pt>
                <c:pt idx="7831">
                  <c:v>4180.3999999999996</c:v>
                </c:pt>
                <c:pt idx="7832">
                  <c:v>4178.8</c:v>
                </c:pt>
                <c:pt idx="7833">
                  <c:v>4176.8999999999996</c:v>
                </c:pt>
                <c:pt idx="7834">
                  <c:v>4180.8</c:v>
                </c:pt>
                <c:pt idx="7835">
                  <c:v>4174.2</c:v>
                </c:pt>
                <c:pt idx="7836">
                  <c:v>4185.3999999999996</c:v>
                </c:pt>
                <c:pt idx="7837">
                  <c:v>4182.3999999999996</c:v>
                </c:pt>
                <c:pt idx="7838">
                  <c:v>4186.2</c:v>
                </c:pt>
                <c:pt idx="7839">
                  <c:v>4185.1000000000004</c:v>
                </c:pt>
                <c:pt idx="7840">
                  <c:v>4178.7</c:v>
                </c:pt>
                <c:pt idx="7841">
                  <c:v>4184.1000000000004</c:v>
                </c:pt>
                <c:pt idx="7842">
                  <c:v>4182.1000000000004</c:v>
                </c:pt>
                <c:pt idx="7843">
                  <c:v>4179.3</c:v>
                </c:pt>
                <c:pt idx="7844">
                  <c:v>4183.1000000000004</c:v>
                </c:pt>
                <c:pt idx="7845">
                  <c:v>4177.3999999999996</c:v>
                </c:pt>
                <c:pt idx="7846">
                  <c:v>4184.7</c:v>
                </c:pt>
                <c:pt idx="7847">
                  <c:v>4175.6000000000004</c:v>
                </c:pt>
                <c:pt idx="7848">
                  <c:v>4183.6000000000004</c:v>
                </c:pt>
                <c:pt idx="7849">
                  <c:v>4185.1000000000004</c:v>
                </c:pt>
                <c:pt idx="7850">
                  <c:v>4185</c:v>
                </c:pt>
                <c:pt idx="7851">
                  <c:v>4185.8999999999996</c:v>
                </c:pt>
                <c:pt idx="7852">
                  <c:v>4174.5</c:v>
                </c:pt>
                <c:pt idx="7853">
                  <c:v>4179.6000000000004</c:v>
                </c:pt>
                <c:pt idx="7854">
                  <c:v>4181</c:v>
                </c:pt>
                <c:pt idx="7855">
                  <c:v>4177.3</c:v>
                </c:pt>
                <c:pt idx="7856">
                  <c:v>4178.5</c:v>
                </c:pt>
                <c:pt idx="7857">
                  <c:v>4175.7</c:v>
                </c:pt>
                <c:pt idx="7858">
                  <c:v>4184.2</c:v>
                </c:pt>
                <c:pt idx="7859">
                  <c:v>4181.5</c:v>
                </c:pt>
                <c:pt idx="7860">
                  <c:v>4186.3</c:v>
                </c:pt>
                <c:pt idx="7861">
                  <c:v>4179.6000000000004</c:v>
                </c:pt>
                <c:pt idx="7862">
                  <c:v>4186.6000000000004</c:v>
                </c:pt>
                <c:pt idx="7863">
                  <c:v>4190.3</c:v>
                </c:pt>
                <c:pt idx="7864">
                  <c:v>4189</c:v>
                </c:pt>
                <c:pt idx="7865">
                  <c:v>4182.6000000000004</c:v>
                </c:pt>
                <c:pt idx="7866">
                  <c:v>4186.2</c:v>
                </c:pt>
                <c:pt idx="7867">
                  <c:v>4187.5</c:v>
                </c:pt>
                <c:pt idx="7868">
                  <c:v>4188</c:v>
                </c:pt>
                <c:pt idx="7869">
                  <c:v>4189.8</c:v>
                </c:pt>
                <c:pt idx="7870">
                  <c:v>4187.8999999999996</c:v>
                </c:pt>
                <c:pt idx="7871">
                  <c:v>4183</c:v>
                </c:pt>
                <c:pt idx="7872">
                  <c:v>4186.3</c:v>
                </c:pt>
                <c:pt idx="7873">
                  <c:v>4181.3999999999996</c:v>
                </c:pt>
                <c:pt idx="7874">
                  <c:v>4180</c:v>
                </c:pt>
                <c:pt idx="7875">
                  <c:v>4178.1000000000004</c:v>
                </c:pt>
                <c:pt idx="7876">
                  <c:v>4178.8</c:v>
                </c:pt>
                <c:pt idx="7877">
                  <c:v>4178.8999999999996</c:v>
                </c:pt>
                <c:pt idx="7878">
                  <c:v>4192.1000000000004</c:v>
                </c:pt>
                <c:pt idx="7879">
                  <c:v>4181.8999999999996</c:v>
                </c:pt>
                <c:pt idx="7880">
                  <c:v>4179.1000000000004</c:v>
                </c:pt>
                <c:pt idx="7881">
                  <c:v>4181.2</c:v>
                </c:pt>
                <c:pt idx="7882">
                  <c:v>4187</c:v>
                </c:pt>
                <c:pt idx="7883">
                  <c:v>4176.8999999999996</c:v>
                </c:pt>
                <c:pt idx="7884">
                  <c:v>4180.8999999999996</c:v>
                </c:pt>
                <c:pt idx="7885">
                  <c:v>4181.3999999999996</c:v>
                </c:pt>
                <c:pt idx="7886">
                  <c:v>4184</c:v>
                </c:pt>
                <c:pt idx="7887">
                  <c:v>4183.1000000000004</c:v>
                </c:pt>
                <c:pt idx="7888">
                  <c:v>4183.5</c:v>
                </c:pt>
                <c:pt idx="7889">
                  <c:v>4184.8999999999996</c:v>
                </c:pt>
                <c:pt idx="7890">
                  <c:v>4175.2</c:v>
                </c:pt>
                <c:pt idx="7891">
                  <c:v>4171.2</c:v>
                </c:pt>
                <c:pt idx="7892">
                  <c:v>4178.8</c:v>
                </c:pt>
                <c:pt idx="7893">
                  <c:v>4180</c:v>
                </c:pt>
                <c:pt idx="7894">
                  <c:v>4183.2</c:v>
                </c:pt>
                <c:pt idx="7895">
                  <c:v>4178.8999999999996</c:v>
                </c:pt>
                <c:pt idx="7896">
                  <c:v>4177.6000000000004</c:v>
                </c:pt>
                <c:pt idx="7897">
                  <c:v>4183.3</c:v>
                </c:pt>
                <c:pt idx="7898">
                  <c:v>4188.3</c:v>
                </c:pt>
                <c:pt idx="7899">
                  <c:v>4182.6000000000004</c:v>
                </c:pt>
                <c:pt idx="7900">
                  <c:v>4184.8999999999996</c:v>
                </c:pt>
                <c:pt idx="7901">
                  <c:v>4179.8999999999996</c:v>
                </c:pt>
                <c:pt idx="7902">
                  <c:v>4184.1000000000004</c:v>
                </c:pt>
                <c:pt idx="7903">
                  <c:v>4175.3999999999996</c:v>
                </c:pt>
                <c:pt idx="7904">
                  <c:v>4173.8999999999996</c:v>
                </c:pt>
                <c:pt idx="7905">
                  <c:v>4176.5</c:v>
                </c:pt>
                <c:pt idx="7906">
                  <c:v>4180.7</c:v>
                </c:pt>
                <c:pt idx="7907">
                  <c:v>4163.8</c:v>
                </c:pt>
                <c:pt idx="7908">
                  <c:v>4180.8</c:v>
                </c:pt>
                <c:pt idx="7909">
                  <c:v>4178.7</c:v>
                </c:pt>
                <c:pt idx="7910">
                  <c:v>4183.5</c:v>
                </c:pt>
                <c:pt idx="7911">
                  <c:v>4178.2</c:v>
                </c:pt>
                <c:pt idx="7912">
                  <c:v>4183.8</c:v>
                </c:pt>
                <c:pt idx="7913">
                  <c:v>4180.3</c:v>
                </c:pt>
                <c:pt idx="7914">
                  <c:v>4187</c:v>
                </c:pt>
                <c:pt idx="7915">
                  <c:v>4180.6000000000004</c:v>
                </c:pt>
                <c:pt idx="7916">
                  <c:v>4169.8</c:v>
                </c:pt>
                <c:pt idx="7917">
                  <c:v>4182.2</c:v>
                </c:pt>
                <c:pt idx="7918">
                  <c:v>4180.8999999999996</c:v>
                </c:pt>
                <c:pt idx="7919">
                  <c:v>4184.3999999999996</c:v>
                </c:pt>
                <c:pt idx="7920">
                  <c:v>4176.3</c:v>
                </c:pt>
                <c:pt idx="7921">
                  <c:v>4177.3999999999996</c:v>
                </c:pt>
                <c:pt idx="7922">
                  <c:v>4183.8999999999996</c:v>
                </c:pt>
                <c:pt idx="7923">
                  <c:v>4186.5</c:v>
                </c:pt>
                <c:pt idx="7924">
                  <c:v>4179.3</c:v>
                </c:pt>
                <c:pt idx="7925">
                  <c:v>4182.8999999999996</c:v>
                </c:pt>
                <c:pt idx="7926">
                  <c:v>4174.3999999999996</c:v>
                </c:pt>
                <c:pt idx="7927">
                  <c:v>4178.3999999999996</c:v>
                </c:pt>
                <c:pt idx="7928">
                  <c:v>4181.5</c:v>
                </c:pt>
                <c:pt idx="7929">
                  <c:v>4180.3</c:v>
                </c:pt>
                <c:pt idx="7930">
                  <c:v>4185</c:v>
                </c:pt>
                <c:pt idx="7931">
                  <c:v>4182.1000000000004</c:v>
                </c:pt>
                <c:pt idx="7932">
                  <c:v>4186.2</c:v>
                </c:pt>
                <c:pt idx="7933">
                  <c:v>4172.8999999999996</c:v>
                </c:pt>
                <c:pt idx="7934">
                  <c:v>4172.5</c:v>
                </c:pt>
                <c:pt idx="7935">
                  <c:v>4180.8999999999996</c:v>
                </c:pt>
                <c:pt idx="7936">
                  <c:v>4168.6000000000004</c:v>
                </c:pt>
                <c:pt idx="7937">
                  <c:v>4177.1000000000004</c:v>
                </c:pt>
                <c:pt idx="7938">
                  <c:v>4188.5</c:v>
                </c:pt>
                <c:pt idx="7939">
                  <c:v>4183.7</c:v>
                </c:pt>
                <c:pt idx="7940">
                  <c:v>4179.8999999999996</c:v>
                </c:pt>
                <c:pt idx="7941">
                  <c:v>4188.3999999999996</c:v>
                </c:pt>
                <c:pt idx="7942">
                  <c:v>4184</c:v>
                </c:pt>
                <c:pt idx="7943">
                  <c:v>4179.8</c:v>
                </c:pt>
                <c:pt idx="7944">
                  <c:v>4183.8999999999996</c:v>
                </c:pt>
                <c:pt idx="7945">
                  <c:v>4181.8</c:v>
                </c:pt>
                <c:pt idx="7946">
                  <c:v>4187.3</c:v>
                </c:pt>
                <c:pt idx="7947">
                  <c:v>4173.2</c:v>
                </c:pt>
                <c:pt idx="7948">
                  <c:v>4189.3999999999996</c:v>
                </c:pt>
                <c:pt idx="7949">
                  <c:v>4187.5</c:v>
                </c:pt>
                <c:pt idx="7950">
                  <c:v>4186.5</c:v>
                </c:pt>
                <c:pt idx="7951">
                  <c:v>4179.7</c:v>
                </c:pt>
                <c:pt idx="7952">
                  <c:v>4182.6000000000004</c:v>
                </c:pt>
                <c:pt idx="7953">
                  <c:v>4179.8999999999996</c:v>
                </c:pt>
                <c:pt idx="7954">
                  <c:v>4179.3999999999996</c:v>
                </c:pt>
                <c:pt idx="7955">
                  <c:v>4180.2</c:v>
                </c:pt>
                <c:pt idx="7956">
                  <c:v>4167.3</c:v>
                </c:pt>
                <c:pt idx="7957">
                  <c:v>4174.7</c:v>
                </c:pt>
                <c:pt idx="7958">
                  <c:v>4185.8999999999996</c:v>
                </c:pt>
                <c:pt idx="7959">
                  <c:v>4175.2</c:v>
                </c:pt>
                <c:pt idx="7960">
                  <c:v>4184.8</c:v>
                </c:pt>
                <c:pt idx="7961">
                  <c:v>4201</c:v>
                </c:pt>
                <c:pt idx="7962">
                  <c:v>4187.2</c:v>
                </c:pt>
                <c:pt idx="7963">
                  <c:v>4182.5</c:v>
                </c:pt>
                <c:pt idx="7964">
                  <c:v>4178.3999999999996</c:v>
                </c:pt>
                <c:pt idx="7965">
                  <c:v>4181</c:v>
                </c:pt>
                <c:pt idx="7966">
                  <c:v>4187.3</c:v>
                </c:pt>
                <c:pt idx="7967">
                  <c:v>4183.3</c:v>
                </c:pt>
                <c:pt idx="7968">
                  <c:v>4181.1000000000004</c:v>
                </c:pt>
                <c:pt idx="7969">
                  <c:v>4185.3999999999996</c:v>
                </c:pt>
                <c:pt idx="7970">
                  <c:v>4197.7</c:v>
                </c:pt>
                <c:pt idx="7971">
                  <c:v>4191.3999999999996</c:v>
                </c:pt>
                <c:pt idx="7972">
                  <c:v>4178.6000000000004</c:v>
                </c:pt>
                <c:pt idx="7973">
                  <c:v>4189</c:v>
                </c:pt>
                <c:pt idx="7974">
                  <c:v>4177.6000000000004</c:v>
                </c:pt>
                <c:pt idx="7975">
                  <c:v>4167.6000000000004</c:v>
                </c:pt>
                <c:pt idx="7976">
                  <c:v>4182.2</c:v>
                </c:pt>
                <c:pt idx="7977">
                  <c:v>4183.3</c:v>
                </c:pt>
                <c:pt idx="7978">
                  <c:v>4182.3</c:v>
                </c:pt>
                <c:pt idx="7979">
                  <c:v>4181.5</c:v>
                </c:pt>
                <c:pt idx="7980">
                  <c:v>4180.3999999999996</c:v>
                </c:pt>
                <c:pt idx="7981">
                  <c:v>4201.8999999999996</c:v>
                </c:pt>
                <c:pt idx="7982">
                  <c:v>4171.8999999999996</c:v>
                </c:pt>
                <c:pt idx="7983">
                  <c:v>4177.3</c:v>
                </c:pt>
                <c:pt idx="7984">
                  <c:v>4196</c:v>
                </c:pt>
                <c:pt idx="7985">
                  <c:v>4186.7</c:v>
                </c:pt>
                <c:pt idx="7986">
                  <c:v>4187.7</c:v>
                </c:pt>
                <c:pt idx="7987">
                  <c:v>4179.1000000000004</c:v>
                </c:pt>
                <c:pt idx="7988">
                  <c:v>4189.5</c:v>
                </c:pt>
                <c:pt idx="7989">
                  <c:v>4182.8999999999996</c:v>
                </c:pt>
                <c:pt idx="7990">
                  <c:v>4190.2</c:v>
                </c:pt>
                <c:pt idx="7991">
                  <c:v>4197.7</c:v>
                </c:pt>
                <c:pt idx="7992">
                  <c:v>4190.1000000000004</c:v>
                </c:pt>
                <c:pt idx="7993">
                  <c:v>4185.8999999999996</c:v>
                </c:pt>
                <c:pt idx="7994">
                  <c:v>4189.1000000000004</c:v>
                </c:pt>
                <c:pt idx="7995">
                  <c:v>4181.5</c:v>
                </c:pt>
                <c:pt idx="7996">
                  <c:v>4187.3999999999996</c:v>
                </c:pt>
                <c:pt idx="7997">
                  <c:v>4184.8</c:v>
                </c:pt>
                <c:pt idx="7998">
                  <c:v>4188.7</c:v>
                </c:pt>
                <c:pt idx="7999">
                  <c:v>4170.8999999999996</c:v>
                </c:pt>
                <c:pt idx="8000">
                  <c:v>4191.1000000000004</c:v>
                </c:pt>
                <c:pt idx="8001">
                  <c:v>4183.3999999999996</c:v>
                </c:pt>
                <c:pt idx="8002">
                  <c:v>4174.8</c:v>
                </c:pt>
                <c:pt idx="8003">
                  <c:v>4185.7</c:v>
                </c:pt>
                <c:pt idx="8004">
                  <c:v>4177.7</c:v>
                </c:pt>
                <c:pt idx="8005">
                  <c:v>4178</c:v>
                </c:pt>
                <c:pt idx="8006">
                  <c:v>4174.5</c:v>
                </c:pt>
                <c:pt idx="8007">
                  <c:v>4187.2</c:v>
                </c:pt>
                <c:pt idx="8008">
                  <c:v>4184.8999999999996</c:v>
                </c:pt>
                <c:pt idx="8009">
                  <c:v>4189.3</c:v>
                </c:pt>
                <c:pt idx="8010">
                  <c:v>4180</c:v>
                </c:pt>
                <c:pt idx="8011">
                  <c:v>4189.1000000000004</c:v>
                </c:pt>
                <c:pt idx="8012">
                  <c:v>4172.3999999999996</c:v>
                </c:pt>
                <c:pt idx="8013">
                  <c:v>4171.8999999999996</c:v>
                </c:pt>
                <c:pt idx="8014">
                  <c:v>4173.5</c:v>
                </c:pt>
                <c:pt idx="8015">
                  <c:v>4175.3999999999996</c:v>
                </c:pt>
                <c:pt idx="8016">
                  <c:v>4169</c:v>
                </c:pt>
                <c:pt idx="8017">
                  <c:v>4168.8</c:v>
                </c:pt>
                <c:pt idx="8018">
                  <c:v>4183.7</c:v>
                </c:pt>
                <c:pt idx="8019">
                  <c:v>4179.3999999999996</c:v>
                </c:pt>
                <c:pt idx="8020">
                  <c:v>4179</c:v>
                </c:pt>
                <c:pt idx="8021">
                  <c:v>4173.3</c:v>
                </c:pt>
                <c:pt idx="8022">
                  <c:v>4172.8</c:v>
                </c:pt>
                <c:pt idx="8023">
                  <c:v>4165.1000000000004</c:v>
                </c:pt>
                <c:pt idx="8024">
                  <c:v>4186.5</c:v>
                </c:pt>
                <c:pt idx="8025">
                  <c:v>4170.8999999999996</c:v>
                </c:pt>
                <c:pt idx="8026">
                  <c:v>4173.8</c:v>
                </c:pt>
                <c:pt idx="8027">
                  <c:v>4167</c:v>
                </c:pt>
                <c:pt idx="8028">
                  <c:v>4185.3</c:v>
                </c:pt>
                <c:pt idx="8029">
                  <c:v>4173.8</c:v>
                </c:pt>
                <c:pt idx="8030">
                  <c:v>4168.8</c:v>
                </c:pt>
                <c:pt idx="8031">
                  <c:v>4171.8999999999996</c:v>
                </c:pt>
                <c:pt idx="8032">
                  <c:v>4160.6000000000004</c:v>
                </c:pt>
                <c:pt idx="8033">
                  <c:v>4169.3</c:v>
                </c:pt>
                <c:pt idx="8034">
                  <c:v>4166.8</c:v>
                </c:pt>
                <c:pt idx="8035">
                  <c:v>4166.8</c:v>
                </c:pt>
                <c:pt idx="8036">
                  <c:v>4178.2</c:v>
                </c:pt>
                <c:pt idx="8037">
                  <c:v>4178.5</c:v>
                </c:pt>
                <c:pt idx="8038">
                  <c:v>4175.8</c:v>
                </c:pt>
                <c:pt idx="8039">
                  <c:v>4171.2</c:v>
                </c:pt>
                <c:pt idx="8040">
                  <c:v>4185.8</c:v>
                </c:pt>
                <c:pt idx="8041">
                  <c:v>4174</c:v>
                </c:pt>
                <c:pt idx="8042">
                  <c:v>4171.5</c:v>
                </c:pt>
                <c:pt idx="8043">
                  <c:v>4172.8</c:v>
                </c:pt>
                <c:pt idx="8044">
                  <c:v>4169.6000000000004</c:v>
                </c:pt>
                <c:pt idx="8045">
                  <c:v>4168.8999999999996</c:v>
                </c:pt>
                <c:pt idx="8046">
                  <c:v>4162.6000000000004</c:v>
                </c:pt>
                <c:pt idx="8047">
                  <c:v>4178.8999999999996</c:v>
                </c:pt>
                <c:pt idx="8048">
                  <c:v>4169.2</c:v>
                </c:pt>
                <c:pt idx="8049">
                  <c:v>4183.6000000000004</c:v>
                </c:pt>
                <c:pt idx="8050">
                  <c:v>4172.3</c:v>
                </c:pt>
                <c:pt idx="8051">
                  <c:v>4174.3</c:v>
                </c:pt>
                <c:pt idx="8052">
                  <c:v>4171.3</c:v>
                </c:pt>
                <c:pt idx="8053">
                  <c:v>4175</c:v>
                </c:pt>
                <c:pt idx="8054">
                  <c:v>4165.8999999999996</c:v>
                </c:pt>
                <c:pt idx="8055">
                  <c:v>4165.2</c:v>
                </c:pt>
                <c:pt idx="8056">
                  <c:v>4163.3999999999996</c:v>
                </c:pt>
                <c:pt idx="8057">
                  <c:v>4163.7</c:v>
                </c:pt>
                <c:pt idx="8058">
                  <c:v>4174.3</c:v>
                </c:pt>
                <c:pt idx="8059">
                  <c:v>4169.8</c:v>
                </c:pt>
                <c:pt idx="8060">
                  <c:v>4160.8999999999996</c:v>
                </c:pt>
                <c:pt idx="8061">
                  <c:v>4182.3</c:v>
                </c:pt>
                <c:pt idx="8062">
                  <c:v>4185.3999999999996</c:v>
                </c:pt>
                <c:pt idx="8063">
                  <c:v>4167.1000000000004</c:v>
                </c:pt>
                <c:pt idx="8064">
                  <c:v>4172.7</c:v>
                </c:pt>
                <c:pt idx="8065">
                  <c:v>4160.2</c:v>
                </c:pt>
                <c:pt idx="8066">
                  <c:v>4177.8</c:v>
                </c:pt>
                <c:pt idx="8067">
                  <c:v>4192.3</c:v>
                </c:pt>
                <c:pt idx="8068">
                  <c:v>4176</c:v>
                </c:pt>
                <c:pt idx="8069">
                  <c:v>4178.2</c:v>
                </c:pt>
                <c:pt idx="8070">
                  <c:v>4177.2</c:v>
                </c:pt>
                <c:pt idx="8071">
                  <c:v>4167.6000000000004</c:v>
                </c:pt>
                <c:pt idx="8072">
                  <c:v>4176.6000000000004</c:v>
                </c:pt>
                <c:pt idx="8073">
                  <c:v>4172.1000000000004</c:v>
                </c:pt>
                <c:pt idx="8074">
                  <c:v>4173.6000000000004</c:v>
                </c:pt>
                <c:pt idx="8075">
                  <c:v>4165.3999999999996</c:v>
                </c:pt>
                <c:pt idx="8076">
                  <c:v>4170.3</c:v>
                </c:pt>
                <c:pt idx="8077">
                  <c:v>4170.6000000000004</c:v>
                </c:pt>
                <c:pt idx="8078">
                  <c:v>4171.3999999999996</c:v>
                </c:pt>
                <c:pt idx="8079">
                  <c:v>4179.5</c:v>
                </c:pt>
                <c:pt idx="8080">
                  <c:v>4178.8999999999996</c:v>
                </c:pt>
                <c:pt idx="8081">
                  <c:v>4186.3999999999996</c:v>
                </c:pt>
                <c:pt idx="8082">
                  <c:v>4178.3</c:v>
                </c:pt>
                <c:pt idx="8083">
                  <c:v>4178.8</c:v>
                </c:pt>
                <c:pt idx="8084">
                  <c:v>4177.5</c:v>
                </c:pt>
                <c:pt idx="8085">
                  <c:v>4168.5</c:v>
                </c:pt>
                <c:pt idx="8086">
                  <c:v>4173.8999999999996</c:v>
                </c:pt>
                <c:pt idx="8087">
                  <c:v>4180.6000000000004</c:v>
                </c:pt>
                <c:pt idx="8088">
                  <c:v>4169.8</c:v>
                </c:pt>
                <c:pt idx="8089">
                  <c:v>4177.5</c:v>
                </c:pt>
                <c:pt idx="8090">
                  <c:v>4194.8</c:v>
                </c:pt>
                <c:pt idx="8091">
                  <c:v>4191.5</c:v>
                </c:pt>
                <c:pt idx="8092">
                  <c:v>4174.7</c:v>
                </c:pt>
                <c:pt idx="8093">
                  <c:v>4175</c:v>
                </c:pt>
                <c:pt idx="8094">
                  <c:v>4178.5</c:v>
                </c:pt>
                <c:pt idx="8095">
                  <c:v>4178.3</c:v>
                </c:pt>
                <c:pt idx="8096">
                  <c:v>4177.6000000000004</c:v>
                </c:pt>
                <c:pt idx="8097">
                  <c:v>4181.6000000000004</c:v>
                </c:pt>
                <c:pt idx="8098">
                  <c:v>4172.7</c:v>
                </c:pt>
                <c:pt idx="8099">
                  <c:v>4173.7</c:v>
                </c:pt>
                <c:pt idx="8100">
                  <c:v>4172.8999999999996</c:v>
                </c:pt>
                <c:pt idx="8101">
                  <c:v>4181.8</c:v>
                </c:pt>
                <c:pt idx="8102">
                  <c:v>4172.8</c:v>
                </c:pt>
                <c:pt idx="8103">
                  <c:v>4177.1000000000004</c:v>
                </c:pt>
                <c:pt idx="8104">
                  <c:v>4174</c:v>
                </c:pt>
                <c:pt idx="8105">
                  <c:v>4179</c:v>
                </c:pt>
                <c:pt idx="8106">
                  <c:v>4180</c:v>
                </c:pt>
                <c:pt idx="8107">
                  <c:v>4177.5</c:v>
                </c:pt>
                <c:pt idx="8108">
                  <c:v>4187.2</c:v>
                </c:pt>
                <c:pt idx="8109">
                  <c:v>4179.2</c:v>
                </c:pt>
                <c:pt idx="8110">
                  <c:v>4177.3999999999996</c:v>
                </c:pt>
                <c:pt idx="8111">
                  <c:v>4174.5</c:v>
                </c:pt>
                <c:pt idx="8112">
                  <c:v>4180.1000000000004</c:v>
                </c:pt>
                <c:pt idx="8113">
                  <c:v>4175.1000000000004</c:v>
                </c:pt>
                <c:pt idx="8114">
                  <c:v>4181.7</c:v>
                </c:pt>
                <c:pt idx="8115">
                  <c:v>4177.3</c:v>
                </c:pt>
                <c:pt idx="8116">
                  <c:v>4182</c:v>
                </c:pt>
                <c:pt idx="8117">
                  <c:v>4179.2</c:v>
                </c:pt>
                <c:pt idx="8118">
                  <c:v>4180.7</c:v>
                </c:pt>
                <c:pt idx="8119">
                  <c:v>4187.6000000000004</c:v>
                </c:pt>
                <c:pt idx="8120">
                  <c:v>4182.5</c:v>
                </c:pt>
                <c:pt idx="8121">
                  <c:v>4179.6000000000004</c:v>
                </c:pt>
                <c:pt idx="8122">
                  <c:v>4181.8999999999996</c:v>
                </c:pt>
                <c:pt idx="8123">
                  <c:v>4179.1000000000004</c:v>
                </c:pt>
                <c:pt idx="8124">
                  <c:v>4185.7</c:v>
                </c:pt>
                <c:pt idx="8125">
                  <c:v>4178.1000000000004</c:v>
                </c:pt>
                <c:pt idx="8126">
                  <c:v>4176.3</c:v>
                </c:pt>
                <c:pt idx="8127">
                  <c:v>4178.8999999999996</c:v>
                </c:pt>
                <c:pt idx="8128">
                  <c:v>4180.5</c:v>
                </c:pt>
                <c:pt idx="8129">
                  <c:v>4191.3</c:v>
                </c:pt>
                <c:pt idx="8130">
                  <c:v>4192.8</c:v>
                </c:pt>
                <c:pt idx="8131">
                  <c:v>4178.8999999999996</c:v>
                </c:pt>
                <c:pt idx="8132">
                  <c:v>4191.2</c:v>
                </c:pt>
                <c:pt idx="8133">
                  <c:v>4188.3999999999996</c:v>
                </c:pt>
                <c:pt idx="8134">
                  <c:v>4184.5</c:v>
                </c:pt>
                <c:pt idx="8135">
                  <c:v>4186.3</c:v>
                </c:pt>
                <c:pt idx="8136">
                  <c:v>4182.6000000000004</c:v>
                </c:pt>
                <c:pt idx="8137">
                  <c:v>4189.2</c:v>
                </c:pt>
                <c:pt idx="8138">
                  <c:v>4181.5</c:v>
                </c:pt>
                <c:pt idx="8139">
                  <c:v>4184.6000000000004</c:v>
                </c:pt>
                <c:pt idx="8140">
                  <c:v>4190.2</c:v>
                </c:pt>
                <c:pt idx="8141">
                  <c:v>4190.8999999999996</c:v>
                </c:pt>
                <c:pt idx="8142">
                  <c:v>4186.3</c:v>
                </c:pt>
                <c:pt idx="8143">
                  <c:v>4185.3999999999996</c:v>
                </c:pt>
                <c:pt idx="8144">
                  <c:v>4185.8999999999996</c:v>
                </c:pt>
                <c:pt idx="8145">
                  <c:v>4178.8999999999996</c:v>
                </c:pt>
                <c:pt idx="8146">
                  <c:v>4189</c:v>
                </c:pt>
                <c:pt idx="8147">
                  <c:v>4181.3</c:v>
                </c:pt>
                <c:pt idx="8148">
                  <c:v>4184.8</c:v>
                </c:pt>
                <c:pt idx="8149">
                  <c:v>4185.5</c:v>
                </c:pt>
                <c:pt idx="8150">
                  <c:v>4177.5</c:v>
                </c:pt>
                <c:pt idx="8151">
                  <c:v>4186.8999999999996</c:v>
                </c:pt>
                <c:pt idx="8152">
                  <c:v>4181.1000000000004</c:v>
                </c:pt>
                <c:pt idx="8153">
                  <c:v>4190.5</c:v>
                </c:pt>
                <c:pt idx="8154">
                  <c:v>4188</c:v>
                </c:pt>
                <c:pt idx="8155">
                  <c:v>4193.2</c:v>
                </c:pt>
                <c:pt idx="8156">
                  <c:v>4185.3</c:v>
                </c:pt>
                <c:pt idx="8157">
                  <c:v>4185.7</c:v>
                </c:pt>
                <c:pt idx="8158">
                  <c:v>4190</c:v>
                </c:pt>
                <c:pt idx="8159">
                  <c:v>4191.5</c:v>
                </c:pt>
                <c:pt idx="8160">
                  <c:v>4177.1000000000004</c:v>
                </c:pt>
                <c:pt idx="8161">
                  <c:v>4203.8999999999996</c:v>
                </c:pt>
                <c:pt idx="8162">
                  <c:v>4205</c:v>
                </c:pt>
                <c:pt idx="8163">
                  <c:v>4203.3999999999996</c:v>
                </c:pt>
                <c:pt idx="8164">
                  <c:v>4200</c:v>
                </c:pt>
                <c:pt idx="8165">
                  <c:v>4173.3</c:v>
                </c:pt>
                <c:pt idx="8166">
                  <c:v>4191.8999999999996</c:v>
                </c:pt>
                <c:pt idx="8167">
                  <c:v>4184.3</c:v>
                </c:pt>
                <c:pt idx="8168">
                  <c:v>4194.8999999999996</c:v>
                </c:pt>
                <c:pt idx="8169">
                  <c:v>4176</c:v>
                </c:pt>
                <c:pt idx="8170">
                  <c:v>4189</c:v>
                </c:pt>
                <c:pt idx="8171">
                  <c:v>4197.3999999999996</c:v>
                </c:pt>
                <c:pt idx="8172">
                  <c:v>4201.6000000000004</c:v>
                </c:pt>
                <c:pt idx="8173">
                  <c:v>4203.1000000000004</c:v>
                </c:pt>
                <c:pt idx="8174">
                  <c:v>4209.3999999999996</c:v>
                </c:pt>
                <c:pt idx="8175">
                  <c:v>4201.6000000000004</c:v>
                </c:pt>
                <c:pt idx="8176">
                  <c:v>4179.8999999999996</c:v>
                </c:pt>
                <c:pt idx="8177">
                  <c:v>4178.3999999999996</c:v>
                </c:pt>
                <c:pt idx="8178">
                  <c:v>4200</c:v>
                </c:pt>
                <c:pt idx="8179">
                  <c:v>4177.8999999999996</c:v>
                </c:pt>
                <c:pt idx="8180">
                  <c:v>4193.3999999999996</c:v>
                </c:pt>
                <c:pt idx="8181">
                  <c:v>4192.6000000000004</c:v>
                </c:pt>
                <c:pt idx="8182">
                  <c:v>4197.8999999999996</c:v>
                </c:pt>
                <c:pt idx="8183">
                  <c:v>4176</c:v>
                </c:pt>
                <c:pt idx="8184">
                  <c:v>4196.2</c:v>
                </c:pt>
                <c:pt idx="8185">
                  <c:v>4175.3999999999996</c:v>
                </c:pt>
                <c:pt idx="8186">
                  <c:v>4184.5</c:v>
                </c:pt>
                <c:pt idx="8187">
                  <c:v>4171.6000000000004</c:v>
                </c:pt>
                <c:pt idx="8188">
                  <c:v>4201.7</c:v>
                </c:pt>
                <c:pt idx="8189">
                  <c:v>4207.8</c:v>
                </c:pt>
                <c:pt idx="8190">
                  <c:v>4200.5</c:v>
                </c:pt>
                <c:pt idx="8191">
                  <c:v>4200.3</c:v>
                </c:pt>
                <c:pt idx="8192">
                  <c:v>4204.8999999999996</c:v>
                </c:pt>
                <c:pt idx="8193">
                  <c:v>4190.7</c:v>
                </c:pt>
                <c:pt idx="8194">
                  <c:v>4192.3999999999996</c:v>
                </c:pt>
                <c:pt idx="8195">
                  <c:v>4199.6000000000004</c:v>
                </c:pt>
                <c:pt idx="8196">
                  <c:v>4183.5</c:v>
                </c:pt>
                <c:pt idx="8197">
                  <c:v>4180.8</c:v>
                </c:pt>
                <c:pt idx="8198">
                  <c:v>4176.3</c:v>
                </c:pt>
                <c:pt idx="8199">
                  <c:v>4191.1000000000004</c:v>
                </c:pt>
                <c:pt idx="8200">
                  <c:v>4200.2</c:v>
                </c:pt>
                <c:pt idx="8201">
                  <c:v>4177.7</c:v>
                </c:pt>
                <c:pt idx="8202">
                  <c:v>4194.8</c:v>
                </c:pt>
                <c:pt idx="8203">
                  <c:v>4196.2</c:v>
                </c:pt>
                <c:pt idx="8204">
                  <c:v>4191.8</c:v>
                </c:pt>
                <c:pt idx="8205">
                  <c:v>4188.8</c:v>
                </c:pt>
                <c:pt idx="8206">
                  <c:v>4191.2</c:v>
                </c:pt>
                <c:pt idx="8207">
                  <c:v>4188.8</c:v>
                </c:pt>
                <c:pt idx="8208">
                  <c:v>4176</c:v>
                </c:pt>
                <c:pt idx="8209">
                  <c:v>4187.2</c:v>
                </c:pt>
                <c:pt idx="8210">
                  <c:v>4199.8999999999996</c:v>
                </c:pt>
                <c:pt idx="8211">
                  <c:v>4189.3</c:v>
                </c:pt>
                <c:pt idx="8212">
                  <c:v>4196.7</c:v>
                </c:pt>
                <c:pt idx="8213">
                  <c:v>4180.8</c:v>
                </c:pt>
                <c:pt idx="8214">
                  <c:v>4190.2</c:v>
                </c:pt>
                <c:pt idx="8215">
                  <c:v>4189.6000000000004</c:v>
                </c:pt>
                <c:pt idx="8216">
                  <c:v>4184.3</c:v>
                </c:pt>
                <c:pt idx="8217">
                  <c:v>4185.2</c:v>
                </c:pt>
                <c:pt idx="8218">
                  <c:v>4191.3999999999996</c:v>
                </c:pt>
                <c:pt idx="8219">
                  <c:v>4192</c:v>
                </c:pt>
                <c:pt idx="8220">
                  <c:v>4179.2</c:v>
                </c:pt>
                <c:pt idx="8221">
                  <c:v>4193.3</c:v>
                </c:pt>
                <c:pt idx="8222">
                  <c:v>4190.7</c:v>
                </c:pt>
                <c:pt idx="8223">
                  <c:v>4199.1000000000004</c:v>
                </c:pt>
                <c:pt idx="8224">
                  <c:v>4177.8</c:v>
                </c:pt>
                <c:pt idx="8225">
                  <c:v>4193.3</c:v>
                </c:pt>
                <c:pt idx="8226">
                  <c:v>4198.1000000000004</c:v>
                </c:pt>
                <c:pt idx="8227">
                  <c:v>4190</c:v>
                </c:pt>
                <c:pt idx="8228">
                  <c:v>4176.6000000000004</c:v>
                </c:pt>
                <c:pt idx="8229">
                  <c:v>4194.5</c:v>
                </c:pt>
                <c:pt idx="8230">
                  <c:v>4197.1000000000004</c:v>
                </c:pt>
                <c:pt idx="8231">
                  <c:v>4185.8</c:v>
                </c:pt>
                <c:pt idx="8232">
                  <c:v>4205.8999999999996</c:v>
                </c:pt>
                <c:pt idx="8233">
                  <c:v>4180.1000000000004</c:v>
                </c:pt>
                <c:pt idx="8234">
                  <c:v>4182.3</c:v>
                </c:pt>
                <c:pt idx="8235">
                  <c:v>4204.8</c:v>
                </c:pt>
                <c:pt idx="8236">
                  <c:v>4198.6000000000004</c:v>
                </c:pt>
                <c:pt idx="8237">
                  <c:v>4195.5</c:v>
                </c:pt>
                <c:pt idx="8238">
                  <c:v>4207.3999999999996</c:v>
                </c:pt>
                <c:pt idx="8239">
                  <c:v>4186</c:v>
                </c:pt>
                <c:pt idx="8240">
                  <c:v>4199.1000000000004</c:v>
                </c:pt>
                <c:pt idx="8241">
                  <c:v>4193.8</c:v>
                </c:pt>
                <c:pt idx="8242">
                  <c:v>4181</c:v>
                </c:pt>
                <c:pt idx="8243">
                  <c:v>4201.6000000000004</c:v>
                </c:pt>
                <c:pt idx="8244">
                  <c:v>4191.3</c:v>
                </c:pt>
                <c:pt idx="8245">
                  <c:v>4193.7</c:v>
                </c:pt>
                <c:pt idx="8246">
                  <c:v>4186.3999999999996</c:v>
                </c:pt>
                <c:pt idx="8247">
                  <c:v>4193.2</c:v>
                </c:pt>
                <c:pt idx="8248">
                  <c:v>4182.5</c:v>
                </c:pt>
                <c:pt idx="8249">
                  <c:v>4189.1000000000004</c:v>
                </c:pt>
                <c:pt idx="8250">
                  <c:v>4184.3999999999996</c:v>
                </c:pt>
                <c:pt idx="8251">
                  <c:v>4182.3999999999996</c:v>
                </c:pt>
                <c:pt idx="8252">
                  <c:v>4178.2</c:v>
                </c:pt>
                <c:pt idx="8253">
                  <c:v>4180.8999999999996</c:v>
                </c:pt>
                <c:pt idx="8254">
                  <c:v>4176.8999999999996</c:v>
                </c:pt>
                <c:pt idx="8255">
                  <c:v>4177.1000000000004</c:v>
                </c:pt>
                <c:pt idx="8256">
                  <c:v>4182.3</c:v>
                </c:pt>
                <c:pt idx="8257">
                  <c:v>4178.3</c:v>
                </c:pt>
                <c:pt idx="8258">
                  <c:v>4179.8999999999996</c:v>
                </c:pt>
                <c:pt idx="8259">
                  <c:v>4189.3</c:v>
                </c:pt>
                <c:pt idx="8260">
                  <c:v>4195.1000000000004</c:v>
                </c:pt>
                <c:pt idx="8261">
                  <c:v>4189.2</c:v>
                </c:pt>
                <c:pt idx="8262">
                  <c:v>4201.8999999999996</c:v>
                </c:pt>
                <c:pt idx="8263">
                  <c:v>4180.2</c:v>
                </c:pt>
                <c:pt idx="8264">
                  <c:v>4175</c:v>
                </c:pt>
                <c:pt idx="8265">
                  <c:v>4189.1000000000004</c:v>
                </c:pt>
                <c:pt idx="8266">
                  <c:v>4178.2</c:v>
                </c:pt>
                <c:pt idx="8267">
                  <c:v>4172.5</c:v>
                </c:pt>
                <c:pt idx="8268">
                  <c:v>4178.3</c:v>
                </c:pt>
                <c:pt idx="8269">
                  <c:v>4184.1000000000004</c:v>
                </c:pt>
                <c:pt idx="8270">
                  <c:v>4187.6000000000004</c:v>
                </c:pt>
                <c:pt idx="8271">
                  <c:v>4190.3999999999996</c:v>
                </c:pt>
                <c:pt idx="8272">
                  <c:v>4193.8999999999996</c:v>
                </c:pt>
                <c:pt idx="8273">
                  <c:v>4186.2</c:v>
                </c:pt>
                <c:pt idx="8274">
                  <c:v>4184.8999999999996</c:v>
                </c:pt>
                <c:pt idx="8275">
                  <c:v>4175.8999999999996</c:v>
                </c:pt>
                <c:pt idx="8276">
                  <c:v>4172.8999999999996</c:v>
                </c:pt>
                <c:pt idx="8277">
                  <c:v>4187</c:v>
                </c:pt>
                <c:pt idx="8278">
                  <c:v>4174.2</c:v>
                </c:pt>
                <c:pt idx="8279">
                  <c:v>4191.1000000000004</c:v>
                </c:pt>
                <c:pt idx="8280">
                  <c:v>4185</c:v>
                </c:pt>
                <c:pt idx="8281">
                  <c:v>4189.2</c:v>
                </c:pt>
                <c:pt idx="8282">
                  <c:v>4185.3</c:v>
                </c:pt>
                <c:pt idx="8283">
                  <c:v>4188.5</c:v>
                </c:pt>
                <c:pt idx="8284">
                  <c:v>4180.3999999999996</c:v>
                </c:pt>
                <c:pt idx="8285">
                  <c:v>4189</c:v>
                </c:pt>
                <c:pt idx="8286">
                  <c:v>4179.6000000000004</c:v>
                </c:pt>
                <c:pt idx="8287">
                  <c:v>4190.3999999999996</c:v>
                </c:pt>
                <c:pt idx="8288">
                  <c:v>4192.7</c:v>
                </c:pt>
                <c:pt idx="8289">
                  <c:v>4192</c:v>
                </c:pt>
                <c:pt idx="8290">
                  <c:v>4189.3</c:v>
                </c:pt>
                <c:pt idx="8291">
                  <c:v>4189.3999999999996</c:v>
                </c:pt>
                <c:pt idx="8292">
                  <c:v>4193.7</c:v>
                </c:pt>
                <c:pt idx="8293">
                  <c:v>4183.3999999999996</c:v>
                </c:pt>
                <c:pt idx="8294">
                  <c:v>4178.6000000000004</c:v>
                </c:pt>
                <c:pt idx="8295">
                  <c:v>4176.1000000000004</c:v>
                </c:pt>
                <c:pt idx="8296">
                  <c:v>4174.8999999999996</c:v>
                </c:pt>
                <c:pt idx="8297">
                  <c:v>4197.8999999999996</c:v>
                </c:pt>
                <c:pt idx="8298">
                  <c:v>4178.5</c:v>
                </c:pt>
                <c:pt idx="8299">
                  <c:v>4183.6000000000004</c:v>
                </c:pt>
                <c:pt idx="8300">
                  <c:v>4183.6000000000004</c:v>
                </c:pt>
                <c:pt idx="8301">
                  <c:v>4183.6000000000004</c:v>
                </c:pt>
                <c:pt idx="8302">
                  <c:v>4192</c:v>
                </c:pt>
                <c:pt idx="8303">
                  <c:v>4181.6000000000004</c:v>
                </c:pt>
                <c:pt idx="8304">
                  <c:v>4182.3999999999996</c:v>
                </c:pt>
                <c:pt idx="8305">
                  <c:v>4177.3999999999996</c:v>
                </c:pt>
                <c:pt idx="8306">
                  <c:v>4189.3</c:v>
                </c:pt>
                <c:pt idx="8307">
                  <c:v>4189.8</c:v>
                </c:pt>
                <c:pt idx="8308">
                  <c:v>4197.3999999999996</c:v>
                </c:pt>
                <c:pt idx="8309">
                  <c:v>4195.5</c:v>
                </c:pt>
                <c:pt idx="8310">
                  <c:v>4195.2</c:v>
                </c:pt>
                <c:pt idx="8311">
                  <c:v>4175.3999999999996</c:v>
                </c:pt>
                <c:pt idx="8312">
                  <c:v>4187.8999999999996</c:v>
                </c:pt>
                <c:pt idx="8313">
                  <c:v>4186</c:v>
                </c:pt>
                <c:pt idx="8314">
                  <c:v>4189.2</c:v>
                </c:pt>
                <c:pt idx="8315">
                  <c:v>4188.3</c:v>
                </c:pt>
                <c:pt idx="8316">
                  <c:v>4176.3999999999996</c:v>
                </c:pt>
                <c:pt idx="8317">
                  <c:v>4187.1000000000004</c:v>
                </c:pt>
                <c:pt idx="8318">
                  <c:v>4166.8</c:v>
                </c:pt>
                <c:pt idx="8319">
                  <c:v>4189.1000000000004</c:v>
                </c:pt>
                <c:pt idx="8320">
                  <c:v>4179.8</c:v>
                </c:pt>
                <c:pt idx="8321">
                  <c:v>4178.7</c:v>
                </c:pt>
                <c:pt idx="8322">
                  <c:v>4196.2</c:v>
                </c:pt>
                <c:pt idx="8323">
                  <c:v>4200</c:v>
                </c:pt>
                <c:pt idx="8324">
                  <c:v>4206.3999999999996</c:v>
                </c:pt>
                <c:pt idx="8325">
                  <c:v>4181.2</c:v>
                </c:pt>
                <c:pt idx="8326">
                  <c:v>4190.7</c:v>
                </c:pt>
                <c:pt idx="8327">
                  <c:v>4195.5</c:v>
                </c:pt>
                <c:pt idx="8328">
                  <c:v>4184</c:v>
                </c:pt>
                <c:pt idx="8329">
                  <c:v>4191.3999999999996</c:v>
                </c:pt>
                <c:pt idx="8330">
                  <c:v>4181.5</c:v>
                </c:pt>
                <c:pt idx="8331">
                  <c:v>4185.8999999999996</c:v>
                </c:pt>
                <c:pt idx="8332">
                  <c:v>4199.8</c:v>
                </c:pt>
                <c:pt idx="8333">
                  <c:v>4191.8999999999996</c:v>
                </c:pt>
                <c:pt idx="8334">
                  <c:v>4190.5</c:v>
                </c:pt>
                <c:pt idx="8335">
                  <c:v>4188.2</c:v>
                </c:pt>
                <c:pt idx="8336">
                  <c:v>4191.7</c:v>
                </c:pt>
                <c:pt idx="8337">
                  <c:v>4187.8999999999996</c:v>
                </c:pt>
                <c:pt idx="8338">
                  <c:v>4184.1000000000004</c:v>
                </c:pt>
                <c:pt idx="8339">
                  <c:v>4194.2</c:v>
                </c:pt>
                <c:pt idx="8340">
                  <c:v>4188.5</c:v>
                </c:pt>
                <c:pt idx="8341">
                  <c:v>4194.5</c:v>
                </c:pt>
                <c:pt idx="8342">
                  <c:v>4180.3999999999996</c:v>
                </c:pt>
                <c:pt idx="8343">
                  <c:v>4187.8</c:v>
                </c:pt>
                <c:pt idx="8344">
                  <c:v>4174.3999999999996</c:v>
                </c:pt>
                <c:pt idx="8345">
                  <c:v>4192.5</c:v>
                </c:pt>
                <c:pt idx="8346">
                  <c:v>4197.2</c:v>
                </c:pt>
                <c:pt idx="8347">
                  <c:v>4185.5</c:v>
                </c:pt>
                <c:pt idx="8348">
                  <c:v>4186.6000000000004</c:v>
                </c:pt>
                <c:pt idx="8349">
                  <c:v>4188.6000000000004</c:v>
                </c:pt>
                <c:pt idx="8350">
                  <c:v>4187.3</c:v>
                </c:pt>
                <c:pt idx="8351">
                  <c:v>4201.2</c:v>
                </c:pt>
                <c:pt idx="8352">
                  <c:v>4202.5</c:v>
                </c:pt>
                <c:pt idx="8353">
                  <c:v>4199.8999999999996</c:v>
                </c:pt>
                <c:pt idx="8354">
                  <c:v>4193.8999999999996</c:v>
                </c:pt>
                <c:pt idx="8355">
                  <c:v>4193</c:v>
                </c:pt>
                <c:pt idx="8356">
                  <c:v>4173.5</c:v>
                </c:pt>
                <c:pt idx="8357">
                  <c:v>4196.7</c:v>
                </c:pt>
                <c:pt idx="8358">
                  <c:v>4203.6000000000004</c:v>
                </c:pt>
                <c:pt idx="8359">
                  <c:v>4195.6000000000004</c:v>
                </c:pt>
                <c:pt idx="8360">
                  <c:v>4193.7</c:v>
                </c:pt>
                <c:pt idx="8361">
                  <c:v>4208</c:v>
                </c:pt>
                <c:pt idx="8362">
                  <c:v>4203.2</c:v>
                </c:pt>
                <c:pt idx="8363">
                  <c:v>4188.3999999999996</c:v>
                </c:pt>
                <c:pt idx="8364">
                  <c:v>4191.7</c:v>
                </c:pt>
                <c:pt idx="8365">
                  <c:v>4196.3</c:v>
                </c:pt>
                <c:pt idx="8366">
                  <c:v>4194.2</c:v>
                </c:pt>
                <c:pt idx="8367">
                  <c:v>4192.3</c:v>
                </c:pt>
                <c:pt idx="8368">
                  <c:v>4200.2</c:v>
                </c:pt>
                <c:pt idx="8369">
                  <c:v>4193.8</c:v>
                </c:pt>
                <c:pt idx="8370">
                  <c:v>4181.6000000000004</c:v>
                </c:pt>
                <c:pt idx="8371">
                  <c:v>4210.3</c:v>
                </c:pt>
                <c:pt idx="8372">
                  <c:v>4188.1000000000004</c:v>
                </c:pt>
                <c:pt idx="8373">
                  <c:v>4180.3</c:v>
                </c:pt>
                <c:pt idx="8374">
                  <c:v>4204.3999999999996</c:v>
                </c:pt>
                <c:pt idx="8375">
                  <c:v>4203.8</c:v>
                </c:pt>
                <c:pt idx="8376">
                  <c:v>4194.6000000000004</c:v>
                </c:pt>
                <c:pt idx="8377">
                  <c:v>4201.7</c:v>
                </c:pt>
                <c:pt idx="8378">
                  <c:v>4186.1000000000004</c:v>
                </c:pt>
                <c:pt idx="8379">
                  <c:v>4186.3999999999996</c:v>
                </c:pt>
                <c:pt idx="8380">
                  <c:v>4182.3999999999996</c:v>
                </c:pt>
                <c:pt idx="8381">
                  <c:v>4198.1000000000004</c:v>
                </c:pt>
                <c:pt idx="8382">
                  <c:v>4197.3</c:v>
                </c:pt>
                <c:pt idx="8383">
                  <c:v>4199.3999999999996</c:v>
                </c:pt>
                <c:pt idx="8384">
                  <c:v>4187</c:v>
                </c:pt>
                <c:pt idx="8385">
                  <c:v>4198.8999999999996</c:v>
                </c:pt>
                <c:pt idx="8386">
                  <c:v>4204.7</c:v>
                </c:pt>
                <c:pt idx="8387">
                  <c:v>4200.8</c:v>
                </c:pt>
                <c:pt idx="8388">
                  <c:v>4209.8999999999996</c:v>
                </c:pt>
                <c:pt idx="8389">
                  <c:v>4190.3</c:v>
                </c:pt>
                <c:pt idx="8390">
                  <c:v>4189.6000000000004</c:v>
                </c:pt>
                <c:pt idx="8391">
                  <c:v>4199.3</c:v>
                </c:pt>
                <c:pt idx="8392">
                  <c:v>4194.5</c:v>
                </c:pt>
                <c:pt idx="8393">
                  <c:v>4198.6000000000004</c:v>
                </c:pt>
                <c:pt idx="8394">
                  <c:v>4190.7</c:v>
                </c:pt>
                <c:pt idx="8395">
                  <c:v>4200.3</c:v>
                </c:pt>
                <c:pt idx="8396">
                  <c:v>4190.3999999999996</c:v>
                </c:pt>
                <c:pt idx="8397">
                  <c:v>4193.6000000000004</c:v>
                </c:pt>
                <c:pt idx="8398">
                  <c:v>4189.1000000000004</c:v>
                </c:pt>
                <c:pt idx="8399">
                  <c:v>4200.3</c:v>
                </c:pt>
                <c:pt idx="8400">
                  <c:v>4201.8</c:v>
                </c:pt>
                <c:pt idx="8401">
                  <c:v>4189.7</c:v>
                </c:pt>
                <c:pt idx="8402">
                  <c:v>4202.6000000000004</c:v>
                </c:pt>
                <c:pt idx="8403">
                  <c:v>4197.3999999999996</c:v>
                </c:pt>
                <c:pt idx="8404">
                  <c:v>4198.3</c:v>
                </c:pt>
                <c:pt idx="8405">
                  <c:v>4197.8999999999996</c:v>
                </c:pt>
                <c:pt idx="8406">
                  <c:v>4195.5</c:v>
                </c:pt>
                <c:pt idx="8407">
                  <c:v>4192.3</c:v>
                </c:pt>
                <c:pt idx="8408">
                  <c:v>4197.7</c:v>
                </c:pt>
                <c:pt idx="8409">
                  <c:v>4186.3</c:v>
                </c:pt>
                <c:pt idx="8410">
                  <c:v>4193.7</c:v>
                </c:pt>
                <c:pt idx="8411">
                  <c:v>4189.8</c:v>
                </c:pt>
                <c:pt idx="8412">
                  <c:v>4195.8999999999996</c:v>
                </c:pt>
                <c:pt idx="8413">
                  <c:v>4195.8</c:v>
                </c:pt>
                <c:pt idx="8414">
                  <c:v>4196</c:v>
                </c:pt>
                <c:pt idx="8415">
                  <c:v>4196.5</c:v>
                </c:pt>
                <c:pt idx="8416">
                  <c:v>4196.3</c:v>
                </c:pt>
                <c:pt idx="8417">
                  <c:v>4193.1000000000004</c:v>
                </c:pt>
                <c:pt idx="8418">
                  <c:v>4197.2</c:v>
                </c:pt>
                <c:pt idx="8419">
                  <c:v>4188.6000000000004</c:v>
                </c:pt>
                <c:pt idx="8420">
                  <c:v>4192.7</c:v>
                </c:pt>
                <c:pt idx="8421">
                  <c:v>4203.2</c:v>
                </c:pt>
                <c:pt idx="8422">
                  <c:v>4194.7</c:v>
                </c:pt>
                <c:pt idx="8423">
                  <c:v>4191.5</c:v>
                </c:pt>
                <c:pt idx="8424">
                  <c:v>4189.8</c:v>
                </c:pt>
                <c:pt idx="8425">
                  <c:v>4190.6000000000004</c:v>
                </c:pt>
                <c:pt idx="8426">
                  <c:v>4196.1000000000004</c:v>
                </c:pt>
                <c:pt idx="8427">
                  <c:v>4193.1000000000004</c:v>
                </c:pt>
                <c:pt idx="8428">
                  <c:v>4191.3</c:v>
                </c:pt>
                <c:pt idx="8429">
                  <c:v>4196.8999999999996</c:v>
                </c:pt>
                <c:pt idx="8430">
                  <c:v>4191.3</c:v>
                </c:pt>
                <c:pt idx="8431">
                  <c:v>4189.7</c:v>
                </c:pt>
                <c:pt idx="8432">
                  <c:v>4197.2</c:v>
                </c:pt>
                <c:pt idx="8433">
                  <c:v>4210.6000000000004</c:v>
                </c:pt>
                <c:pt idx="8434">
                  <c:v>4212.3999999999996</c:v>
                </c:pt>
                <c:pt idx="8435">
                  <c:v>4200.2</c:v>
                </c:pt>
                <c:pt idx="8436">
                  <c:v>4195.6000000000004</c:v>
                </c:pt>
                <c:pt idx="8437">
                  <c:v>4190.3999999999996</c:v>
                </c:pt>
                <c:pt idx="8438">
                  <c:v>4194.7</c:v>
                </c:pt>
                <c:pt idx="8439">
                  <c:v>4198.2</c:v>
                </c:pt>
                <c:pt idx="8440">
                  <c:v>4199.5</c:v>
                </c:pt>
                <c:pt idx="8441">
                  <c:v>4191.7</c:v>
                </c:pt>
                <c:pt idx="8442">
                  <c:v>4195.3999999999996</c:v>
                </c:pt>
                <c:pt idx="8443">
                  <c:v>4201.6000000000004</c:v>
                </c:pt>
                <c:pt idx="8444">
                  <c:v>4183.3</c:v>
                </c:pt>
                <c:pt idx="8445">
                  <c:v>4192.5</c:v>
                </c:pt>
                <c:pt idx="8446">
                  <c:v>4192.8999999999996</c:v>
                </c:pt>
                <c:pt idx="8447">
                  <c:v>4198</c:v>
                </c:pt>
                <c:pt idx="8448">
                  <c:v>4191.7</c:v>
                </c:pt>
                <c:pt idx="8449">
                  <c:v>4191</c:v>
                </c:pt>
                <c:pt idx="8450">
                  <c:v>4204.8999999999996</c:v>
                </c:pt>
                <c:pt idx="8451">
                  <c:v>4204.2</c:v>
                </c:pt>
                <c:pt idx="8452">
                  <c:v>4197.5</c:v>
                </c:pt>
                <c:pt idx="8453">
                  <c:v>4196.7</c:v>
                </c:pt>
                <c:pt idx="8454">
                  <c:v>4199.6000000000004</c:v>
                </c:pt>
                <c:pt idx="8455">
                  <c:v>4197.8999999999996</c:v>
                </c:pt>
                <c:pt idx="8456">
                  <c:v>4186.6000000000004</c:v>
                </c:pt>
                <c:pt idx="8457">
                  <c:v>4198.8</c:v>
                </c:pt>
                <c:pt idx="8458">
                  <c:v>4180.2</c:v>
                </c:pt>
                <c:pt idx="8459">
                  <c:v>4194.1000000000004</c:v>
                </c:pt>
                <c:pt idx="8460">
                  <c:v>4201.3</c:v>
                </c:pt>
                <c:pt idx="8461">
                  <c:v>4199.6000000000004</c:v>
                </c:pt>
                <c:pt idx="8462">
                  <c:v>4198.3999999999996</c:v>
                </c:pt>
                <c:pt idx="8463">
                  <c:v>4200.8</c:v>
                </c:pt>
                <c:pt idx="8464">
                  <c:v>4195.5</c:v>
                </c:pt>
                <c:pt idx="8465">
                  <c:v>4192.6000000000004</c:v>
                </c:pt>
                <c:pt idx="8466">
                  <c:v>4182.8999999999996</c:v>
                </c:pt>
                <c:pt idx="8467">
                  <c:v>4203.6000000000004</c:v>
                </c:pt>
                <c:pt idx="8468">
                  <c:v>4187.8999999999996</c:v>
                </c:pt>
                <c:pt idx="8469">
                  <c:v>4193.8999999999996</c:v>
                </c:pt>
                <c:pt idx="8470">
                  <c:v>4204</c:v>
                </c:pt>
                <c:pt idx="8471">
                  <c:v>4196.3</c:v>
                </c:pt>
                <c:pt idx="8472">
                  <c:v>4200</c:v>
                </c:pt>
                <c:pt idx="8473">
                  <c:v>4206.8999999999996</c:v>
                </c:pt>
                <c:pt idx="8474">
                  <c:v>4207.1000000000004</c:v>
                </c:pt>
                <c:pt idx="8475">
                  <c:v>4201.3999999999996</c:v>
                </c:pt>
                <c:pt idx="8476">
                  <c:v>4197.8</c:v>
                </c:pt>
                <c:pt idx="8477">
                  <c:v>4193.2</c:v>
                </c:pt>
                <c:pt idx="8478">
                  <c:v>4195.8999999999996</c:v>
                </c:pt>
                <c:pt idx="8479">
                  <c:v>4196.8</c:v>
                </c:pt>
                <c:pt idx="8480">
                  <c:v>4205.8999999999996</c:v>
                </c:pt>
                <c:pt idx="8481">
                  <c:v>4205.7</c:v>
                </c:pt>
                <c:pt idx="8482">
                  <c:v>4203.3</c:v>
                </c:pt>
                <c:pt idx="8483">
                  <c:v>4194.1000000000004</c:v>
                </c:pt>
                <c:pt idx="8484">
                  <c:v>4199.8</c:v>
                </c:pt>
                <c:pt idx="8485">
                  <c:v>4193.5</c:v>
                </c:pt>
                <c:pt idx="8486">
                  <c:v>4204.5</c:v>
                </c:pt>
                <c:pt idx="8487">
                  <c:v>4196.1000000000004</c:v>
                </c:pt>
                <c:pt idx="8488">
                  <c:v>4188.7</c:v>
                </c:pt>
                <c:pt idx="8489">
                  <c:v>4178.5</c:v>
                </c:pt>
                <c:pt idx="8490">
                  <c:v>4192.5</c:v>
                </c:pt>
                <c:pt idx="8491">
                  <c:v>4192.1000000000004</c:v>
                </c:pt>
                <c:pt idx="8492">
                  <c:v>4200.3</c:v>
                </c:pt>
                <c:pt idx="8493">
                  <c:v>4196.3999999999996</c:v>
                </c:pt>
                <c:pt idx="8494">
                  <c:v>4193.6000000000004</c:v>
                </c:pt>
                <c:pt idx="8495">
                  <c:v>4195</c:v>
                </c:pt>
                <c:pt idx="8496">
                  <c:v>4198.7</c:v>
                </c:pt>
                <c:pt idx="8497">
                  <c:v>4201.8999999999996</c:v>
                </c:pt>
                <c:pt idx="8498">
                  <c:v>4182.3</c:v>
                </c:pt>
                <c:pt idx="8499">
                  <c:v>4206.1000000000004</c:v>
                </c:pt>
                <c:pt idx="8500">
                  <c:v>4213.8</c:v>
                </c:pt>
                <c:pt idx="8501">
                  <c:v>4207</c:v>
                </c:pt>
                <c:pt idx="8502">
                  <c:v>4204.3999999999996</c:v>
                </c:pt>
                <c:pt idx="8503">
                  <c:v>4199.8</c:v>
                </c:pt>
                <c:pt idx="8504">
                  <c:v>4203.1000000000004</c:v>
                </c:pt>
                <c:pt idx="8505">
                  <c:v>4201.8</c:v>
                </c:pt>
                <c:pt idx="8506">
                  <c:v>4202.3</c:v>
                </c:pt>
                <c:pt idx="8507">
                  <c:v>4201.1000000000004</c:v>
                </c:pt>
                <c:pt idx="8508">
                  <c:v>4190.3</c:v>
                </c:pt>
                <c:pt idx="8509">
                  <c:v>4197</c:v>
                </c:pt>
                <c:pt idx="8510">
                  <c:v>4200.3</c:v>
                </c:pt>
                <c:pt idx="8511">
                  <c:v>4198.8</c:v>
                </c:pt>
                <c:pt idx="8512">
                  <c:v>4200.6000000000004</c:v>
                </c:pt>
                <c:pt idx="8513">
                  <c:v>4197.6000000000004</c:v>
                </c:pt>
                <c:pt idx="8514">
                  <c:v>4196.5</c:v>
                </c:pt>
                <c:pt idx="8515">
                  <c:v>4196.3</c:v>
                </c:pt>
                <c:pt idx="8516">
                  <c:v>4200.6000000000004</c:v>
                </c:pt>
                <c:pt idx="8517">
                  <c:v>4197.8</c:v>
                </c:pt>
                <c:pt idx="8518">
                  <c:v>4201.8999999999996</c:v>
                </c:pt>
                <c:pt idx="8519">
                  <c:v>4197.3999999999996</c:v>
                </c:pt>
                <c:pt idx="8520">
                  <c:v>4202.8999999999996</c:v>
                </c:pt>
                <c:pt idx="8521">
                  <c:v>4197.3</c:v>
                </c:pt>
                <c:pt idx="8522">
                  <c:v>4195.5</c:v>
                </c:pt>
                <c:pt idx="8523">
                  <c:v>4195.6000000000004</c:v>
                </c:pt>
                <c:pt idx="8524">
                  <c:v>4192.8</c:v>
                </c:pt>
                <c:pt idx="8525">
                  <c:v>4202.2</c:v>
                </c:pt>
                <c:pt idx="8526">
                  <c:v>4187.5</c:v>
                </c:pt>
                <c:pt idx="8527">
                  <c:v>4185.1000000000004</c:v>
                </c:pt>
                <c:pt idx="8528">
                  <c:v>4185.8</c:v>
                </c:pt>
                <c:pt idx="8529">
                  <c:v>4191.3</c:v>
                </c:pt>
                <c:pt idx="8530">
                  <c:v>4192.1000000000004</c:v>
                </c:pt>
                <c:pt idx="8531">
                  <c:v>4191.1000000000004</c:v>
                </c:pt>
                <c:pt idx="8532">
                  <c:v>4193.3</c:v>
                </c:pt>
                <c:pt idx="8533">
                  <c:v>4185.8</c:v>
                </c:pt>
                <c:pt idx="8534">
                  <c:v>4188.8</c:v>
                </c:pt>
                <c:pt idx="8535">
                  <c:v>4190.1000000000004</c:v>
                </c:pt>
                <c:pt idx="8536">
                  <c:v>4189.3999999999996</c:v>
                </c:pt>
                <c:pt idx="8537">
                  <c:v>4188.3</c:v>
                </c:pt>
                <c:pt idx="8538">
                  <c:v>4182.6000000000004</c:v>
                </c:pt>
                <c:pt idx="8539">
                  <c:v>4180.6000000000004</c:v>
                </c:pt>
                <c:pt idx="8540">
                  <c:v>4194.3999999999996</c:v>
                </c:pt>
                <c:pt idx="8541">
                  <c:v>4187.1000000000004</c:v>
                </c:pt>
                <c:pt idx="8542">
                  <c:v>4184.8</c:v>
                </c:pt>
                <c:pt idx="8543">
                  <c:v>4186.8</c:v>
                </c:pt>
                <c:pt idx="8544">
                  <c:v>4188.6000000000004</c:v>
                </c:pt>
                <c:pt idx="8545">
                  <c:v>4186.7</c:v>
                </c:pt>
                <c:pt idx="8546">
                  <c:v>4189.2</c:v>
                </c:pt>
                <c:pt idx="8547">
                  <c:v>4182</c:v>
                </c:pt>
                <c:pt idx="8548">
                  <c:v>4183.1000000000004</c:v>
                </c:pt>
                <c:pt idx="8549">
                  <c:v>4185.3999999999996</c:v>
                </c:pt>
                <c:pt idx="8550">
                  <c:v>4180</c:v>
                </c:pt>
                <c:pt idx="8551">
                  <c:v>4179.8</c:v>
                </c:pt>
                <c:pt idx="8552">
                  <c:v>4192.6000000000004</c:v>
                </c:pt>
                <c:pt idx="8553">
                  <c:v>4191.3</c:v>
                </c:pt>
                <c:pt idx="8554">
                  <c:v>4186.5</c:v>
                </c:pt>
                <c:pt idx="8555">
                  <c:v>4187.8</c:v>
                </c:pt>
                <c:pt idx="8556">
                  <c:v>4186.8999999999996</c:v>
                </c:pt>
                <c:pt idx="8557">
                  <c:v>4194.3</c:v>
                </c:pt>
                <c:pt idx="8558">
                  <c:v>4185.3</c:v>
                </c:pt>
                <c:pt idx="8559">
                  <c:v>4188.8999999999996</c:v>
                </c:pt>
                <c:pt idx="8560">
                  <c:v>4192.3</c:v>
                </c:pt>
                <c:pt idx="8561">
                  <c:v>4190.8999999999996</c:v>
                </c:pt>
                <c:pt idx="8562">
                  <c:v>4190.3999999999996</c:v>
                </c:pt>
                <c:pt idx="8563">
                  <c:v>4187.3</c:v>
                </c:pt>
                <c:pt idx="8564">
                  <c:v>4195.7</c:v>
                </c:pt>
                <c:pt idx="8565">
                  <c:v>4190.8999999999996</c:v>
                </c:pt>
                <c:pt idx="8566">
                  <c:v>4190.5</c:v>
                </c:pt>
                <c:pt idx="8567">
                  <c:v>4193.6000000000004</c:v>
                </c:pt>
                <c:pt idx="8568">
                  <c:v>4190.2</c:v>
                </c:pt>
                <c:pt idx="8569">
                  <c:v>4185.7</c:v>
                </c:pt>
                <c:pt idx="8570">
                  <c:v>4197.5</c:v>
                </c:pt>
                <c:pt idx="8571">
                  <c:v>4192.5</c:v>
                </c:pt>
                <c:pt idx="8572">
                  <c:v>4186.8</c:v>
                </c:pt>
                <c:pt idx="8573">
                  <c:v>4192.2</c:v>
                </c:pt>
                <c:pt idx="8574">
                  <c:v>4189.1000000000004</c:v>
                </c:pt>
                <c:pt idx="8575">
                  <c:v>4187.6000000000004</c:v>
                </c:pt>
                <c:pt idx="8576">
                  <c:v>4191.3</c:v>
                </c:pt>
                <c:pt idx="8577">
                  <c:v>4189.6000000000004</c:v>
                </c:pt>
                <c:pt idx="8578">
                  <c:v>4181.8999999999996</c:v>
                </c:pt>
                <c:pt idx="8579">
                  <c:v>4183.1000000000004</c:v>
                </c:pt>
                <c:pt idx="8580">
                  <c:v>4196.3999999999996</c:v>
                </c:pt>
                <c:pt idx="8581">
                  <c:v>4193.7</c:v>
                </c:pt>
                <c:pt idx="8582">
                  <c:v>4190.3999999999996</c:v>
                </c:pt>
                <c:pt idx="8583">
                  <c:v>4190</c:v>
                </c:pt>
                <c:pt idx="8584">
                  <c:v>4200.5</c:v>
                </c:pt>
                <c:pt idx="8585">
                  <c:v>4190</c:v>
                </c:pt>
                <c:pt idx="8586">
                  <c:v>4196.8999999999996</c:v>
                </c:pt>
                <c:pt idx="8587">
                  <c:v>4197.2</c:v>
                </c:pt>
                <c:pt idx="8588">
                  <c:v>4189.8999999999996</c:v>
                </c:pt>
                <c:pt idx="8589">
                  <c:v>4190.8999999999996</c:v>
                </c:pt>
                <c:pt idx="8590">
                  <c:v>4194.8999999999996</c:v>
                </c:pt>
                <c:pt idx="8591">
                  <c:v>4191.6000000000004</c:v>
                </c:pt>
                <c:pt idx="8592">
                  <c:v>4191.8</c:v>
                </c:pt>
                <c:pt idx="8593">
                  <c:v>4190.6000000000004</c:v>
                </c:pt>
                <c:pt idx="8594">
                  <c:v>4196.7</c:v>
                </c:pt>
                <c:pt idx="8595">
                  <c:v>4191.3999999999996</c:v>
                </c:pt>
                <c:pt idx="8596">
                  <c:v>4192.3999999999996</c:v>
                </c:pt>
                <c:pt idx="8597">
                  <c:v>4192.7</c:v>
                </c:pt>
                <c:pt idx="8598">
                  <c:v>4184.8999999999996</c:v>
                </c:pt>
                <c:pt idx="8599">
                  <c:v>4193</c:v>
                </c:pt>
                <c:pt idx="8600">
                  <c:v>4198.5</c:v>
                </c:pt>
                <c:pt idx="8601">
                  <c:v>4201.8</c:v>
                </c:pt>
                <c:pt idx="8602">
                  <c:v>4196.8</c:v>
                </c:pt>
                <c:pt idx="8603">
                  <c:v>4197</c:v>
                </c:pt>
                <c:pt idx="8604">
                  <c:v>4199.3999999999996</c:v>
                </c:pt>
                <c:pt idx="8605">
                  <c:v>4188.3999999999996</c:v>
                </c:pt>
                <c:pt idx="8606">
                  <c:v>4191.5</c:v>
                </c:pt>
                <c:pt idx="8607">
                  <c:v>4197.5</c:v>
                </c:pt>
                <c:pt idx="8608">
                  <c:v>4197.1000000000004</c:v>
                </c:pt>
                <c:pt idx="8609">
                  <c:v>4191.8</c:v>
                </c:pt>
                <c:pt idx="8610">
                  <c:v>4195.3</c:v>
                </c:pt>
                <c:pt idx="8611">
                  <c:v>4197.3999999999996</c:v>
                </c:pt>
                <c:pt idx="8612">
                  <c:v>4198.8999999999996</c:v>
                </c:pt>
                <c:pt idx="8613">
                  <c:v>4194.8</c:v>
                </c:pt>
                <c:pt idx="8614">
                  <c:v>4191.5</c:v>
                </c:pt>
                <c:pt idx="8615">
                  <c:v>4194.6000000000004</c:v>
                </c:pt>
                <c:pt idx="8616">
                  <c:v>4189.3</c:v>
                </c:pt>
                <c:pt idx="8617">
                  <c:v>4192.8</c:v>
                </c:pt>
                <c:pt idx="8618">
                  <c:v>4195.2</c:v>
                </c:pt>
                <c:pt idx="8619">
                  <c:v>4197.8999999999996</c:v>
                </c:pt>
                <c:pt idx="8620">
                  <c:v>4191</c:v>
                </c:pt>
                <c:pt idx="8621">
                  <c:v>4199.7</c:v>
                </c:pt>
                <c:pt idx="8622">
                  <c:v>4193.3999999999996</c:v>
                </c:pt>
                <c:pt idx="8623">
                  <c:v>4196.2</c:v>
                </c:pt>
                <c:pt idx="8624">
                  <c:v>4196.5</c:v>
                </c:pt>
                <c:pt idx="8625">
                  <c:v>4190.6000000000004</c:v>
                </c:pt>
                <c:pt idx="8626">
                  <c:v>4195.3</c:v>
                </c:pt>
                <c:pt idx="8627">
                  <c:v>4199.8999999999996</c:v>
                </c:pt>
                <c:pt idx="8628">
                  <c:v>4203.2</c:v>
                </c:pt>
                <c:pt idx="8629">
                  <c:v>4195.6000000000004</c:v>
                </c:pt>
                <c:pt idx="8630">
                  <c:v>4200.5</c:v>
                </c:pt>
                <c:pt idx="8631">
                  <c:v>4207.7</c:v>
                </c:pt>
                <c:pt idx="8632">
                  <c:v>4201.8</c:v>
                </c:pt>
                <c:pt idx="8633">
                  <c:v>4206.3999999999996</c:v>
                </c:pt>
                <c:pt idx="8634">
                  <c:v>4198.8999999999996</c:v>
                </c:pt>
                <c:pt idx="8635">
                  <c:v>4199.3</c:v>
                </c:pt>
                <c:pt idx="8636">
                  <c:v>4201.3</c:v>
                </c:pt>
                <c:pt idx="8637">
                  <c:v>4197.3</c:v>
                </c:pt>
                <c:pt idx="8638">
                  <c:v>4202.1000000000004</c:v>
                </c:pt>
                <c:pt idx="8639">
                  <c:v>4199.2</c:v>
                </c:pt>
                <c:pt idx="8640">
                  <c:v>4202.6000000000004</c:v>
                </c:pt>
                <c:pt idx="8641">
                  <c:v>4209.3</c:v>
                </c:pt>
                <c:pt idx="8642">
                  <c:v>4205.7</c:v>
                </c:pt>
                <c:pt idx="8643">
                  <c:v>4207.3999999999996</c:v>
                </c:pt>
                <c:pt idx="8644">
                  <c:v>4201.6000000000004</c:v>
                </c:pt>
                <c:pt idx="8645">
                  <c:v>4203.7</c:v>
                </c:pt>
                <c:pt idx="8646">
                  <c:v>4198.8</c:v>
                </c:pt>
                <c:pt idx="8647">
                  <c:v>4198.5</c:v>
                </c:pt>
                <c:pt idx="8648">
                  <c:v>4198.5</c:v>
                </c:pt>
                <c:pt idx="8649">
                  <c:v>4195.6000000000004</c:v>
                </c:pt>
                <c:pt idx="8650">
                  <c:v>4199.8</c:v>
                </c:pt>
                <c:pt idx="8651">
                  <c:v>4198.3</c:v>
                </c:pt>
                <c:pt idx="8652">
                  <c:v>4197.3</c:v>
                </c:pt>
                <c:pt idx="8653">
                  <c:v>4193.3</c:v>
                </c:pt>
                <c:pt idx="8654">
                  <c:v>4207.2</c:v>
                </c:pt>
                <c:pt idx="8655">
                  <c:v>4201.8</c:v>
                </c:pt>
                <c:pt idx="8656">
                  <c:v>4203.8</c:v>
                </c:pt>
                <c:pt idx="8657">
                  <c:v>4198.7</c:v>
                </c:pt>
                <c:pt idx="8658">
                  <c:v>4196.8999999999996</c:v>
                </c:pt>
                <c:pt idx="8659">
                  <c:v>4201</c:v>
                </c:pt>
                <c:pt idx="8660">
                  <c:v>4206.3999999999996</c:v>
                </c:pt>
                <c:pt idx="8661">
                  <c:v>4202.3999999999996</c:v>
                </c:pt>
                <c:pt idx="8662">
                  <c:v>4200.7</c:v>
                </c:pt>
                <c:pt idx="8663">
                  <c:v>4201.1000000000004</c:v>
                </c:pt>
                <c:pt idx="8664">
                  <c:v>4197.5</c:v>
                </c:pt>
                <c:pt idx="8665">
                  <c:v>4203.8999999999996</c:v>
                </c:pt>
                <c:pt idx="8666">
                  <c:v>4209.3999999999996</c:v>
                </c:pt>
                <c:pt idx="8667">
                  <c:v>4198.3</c:v>
                </c:pt>
                <c:pt idx="8668">
                  <c:v>4204.8999999999996</c:v>
                </c:pt>
                <c:pt idx="8669">
                  <c:v>4201.3999999999996</c:v>
                </c:pt>
                <c:pt idx="8670">
                  <c:v>4209.3</c:v>
                </c:pt>
                <c:pt idx="8671">
                  <c:v>4215</c:v>
                </c:pt>
                <c:pt idx="8672">
                  <c:v>4211.3</c:v>
                </c:pt>
                <c:pt idx="8673">
                  <c:v>4203</c:v>
                </c:pt>
                <c:pt idx="8674">
                  <c:v>4205.8999999999996</c:v>
                </c:pt>
                <c:pt idx="8675">
                  <c:v>4201.6000000000004</c:v>
                </c:pt>
                <c:pt idx="8676">
                  <c:v>4208.3</c:v>
                </c:pt>
                <c:pt idx="8677">
                  <c:v>4203.8999999999996</c:v>
                </c:pt>
                <c:pt idx="8678">
                  <c:v>4198.5</c:v>
                </c:pt>
                <c:pt idx="8679">
                  <c:v>4201</c:v>
                </c:pt>
                <c:pt idx="8680">
                  <c:v>4209.3999999999996</c:v>
                </c:pt>
                <c:pt idx="8681">
                  <c:v>4204.8</c:v>
                </c:pt>
                <c:pt idx="8682">
                  <c:v>4209.3</c:v>
                </c:pt>
                <c:pt idx="8683">
                  <c:v>4207.3999999999996</c:v>
                </c:pt>
                <c:pt idx="8684">
                  <c:v>4200</c:v>
                </c:pt>
                <c:pt idx="8685">
                  <c:v>4203.8999999999996</c:v>
                </c:pt>
                <c:pt idx="8686">
                  <c:v>4201.3</c:v>
                </c:pt>
                <c:pt idx="8687">
                  <c:v>4215.7</c:v>
                </c:pt>
                <c:pt idx="8688">
                  <c:v>4196.7</c:v>
                </c:pt>
                <c:pt idx="8689">
                  <c:v>4201.8999999999996</c:v>
                </c:pt>
                <c:pt idx="8690">
                  <c:v>4216.1000000000004</c:v>
                </c:pt>
                <c:pt idx="8691">
                  <c:v>4212.7</c:v>
                </c:pt>
                <c:pt idx="8692">
                  <c:v>4206.8</c:v>
                </c:pt>
                <c:pt idx="8693">
                  <c:v>4212.7</c:v>
                </c:pt>
                <c:pt idx="8694">
                  <c:v>4201.1000000000004</c:v>
                </c:pt>
                <c:pt idx="8695">
                  <c:v>4209.2</c:v>
                </c:pt>
                <c:pt idx="8696">
                  <c:v>4201.3</c:v>
                </c:pt>
                <c:pt idx="8697">
                  <c:v>4205</c:v>
                </c:pt>
                <c:pt idx="8698">
                  <c:v>4212.3</c:v>
                </c:pt>
                <c:pt idx="8699">
                  <c:v>4202.8</c:v>
                </c:pt>
                <c:pt idx="8700">
                  <c:v>4215.6000000000004</c:v>
                </c:pt>
                <c:pt idx="8701">
                  <c:v>4208</c:v>
                </c:pt>
                <c:pt idx="8702">
                  <c:v>4209.6000000000004</c:v>
                </c:pt>
                <c:pt idx="8703">
                  <c:v>4210.8999999999996</c:v>
                </c:pt>
                <c:pt idx="8704">
                  <c:v>4216.3</c:v>
                </c:pt>
                <c:pt idx="8705">
                  <c:v>4210.8</c:v>
                </c:pt>
                <c:pt idx="8706">
                  <c:v>4213.2</c:v>
                </c:pt>
                <c:pt idx="8707">
                  <c:v>4201.2</c:v>
                </c:pt>
                <c:pt idx="8708">
                  <c:v>4196.8</c:v>
                </c:pt>
                <c:pt idx="8709">
                  <c:v>4208.8</c:v>
                </c:pt>
                <c:pt idx="8710">
                  <c:v>4212.7</c:v>
                </c:pt>
                <c:pt idx="8711">
                  <c:v>4219.8999999999996</c:v>
                </c:pt>
                <c:pt idx="8712">
                  <c:v>4214.6000000000004</c:v>
                </c:pt>
                <c:pt idx="8713">
                  <c:v>4200.3999999999996</c:v>
                </c:pt>
                <c:pt idx="8714">
                  <c:v>4205.3999999999996</c:v>
                </c:pt>
                <c:pt idx="8715">
                  <c:v>4213.7</c:v>
                </c:pt>
                <c:pt idx="8716">
                  <c:v>4211.3</c:v>
                </c:pt>
                <c:pt idx="8717">
                  <c:v>4201.8</c:v>
                </c:pt>
                <c:pt idx="8718">
                  <c:v>4210.8</c:v>
                </c:pt>
                <c:pt idx="8719">
                  <c:v>4205.3</c:v>
                </c:pt>
                <c:pt idx="8720">
                  <c:v>4205</c:v>
                </c:pt>
                <c:pt idx="8721">
                  <c:v>4201.7</c:v>
                </c:pt>
                <c:pt idx="8722">
                  <c:v>4203.3</c:v>
                </c:pt>
                <c:pt idx="8723">
                  <c:v>4212.3999999999996</c:v>
                </c:pt>
                <c:pt idx="8724">
                  <c:v>4219.6000000000004</c:v>
                </c:pt>
                <c:pt idx="8725">
                  <c:v>4201.8</c:v>
                </c:pt>
                <c:pt idx="8726">
                  <c:v>4207.3999999999996</c:v>
                </c:pt>
                <c:pt idx="8727">
                  <c:v>4202.5</c:v>
                </c:pt>
                <c:pt idx="8728">
                  <c:v>4218</c:v>
                </c:pt>
                <c:pt idx="8729">
                  <c:v>4204.5</c:v>
                </c:pt>
                <c:pt idx="8730">
                  <c:v>4194.8</c:v>
                </c:pt>
                <c:pt idx="8731">
                  <c:v>4211.1000000000004</c:v>
                </c:pt>
                <c:pt idx="8732">
                  <c:v>4217.5</c:v>
                </c:pt>
                <c:pt idx="8733">
                  <c:v>4216.3999999999996</c:v>
                </c:pt>
                <c:pt idx="8734">
                  <c:v>4213.3</c:v>
                </c:pt>
                <c:pt idx="8735">
                  <c:v>4202.1000000000004</c:v>
                </c:pt>
                <c:pt idx="8736">
                  <c:v>4215.3999999999996</c:v>
                </c:pt>
                <c:pt idx="8737">
                  <c:v>4207.2</c:v>
                </c:pt>
                <c:pt idx="8738">
                  <c:v>4226.3999999999996</c:v>
                </c:pt>
                <c:pt idx="8739">
                  <c:v>4217.1000000000004</c:v>
                </c:pt>
                <c:pt idx="8740">
                  <c:v>4189.2</c:v>
                </c:pt>
                <c:pt idx="8741">
                  <c:v>4205</c:v>
                </c:pt>
                <c:pt idx="8742">
                  <c:v>4218.8999999999996</c:v>
                </c:pt>
                <c:pt idx="8743">
                  <c:v>4226.3</c:v>
                </c:pt>
                <c:pt idx="8744">
                  <c:v>4204.1000000000004</c:v>
                </c:pt>
                <c:pt idx="8745">
                  <c:v>4214</c:v>
                </c:pt>
                <c:pt idx="8746">
                  <c:v>4214.8</c:v>
                </c:pt>
                <c:pt idx="8747">
                  <c:v>4215.3</c:v>
                </c:pt>
                <c:pt idx="8748">
                  <c:v>4197.2</c:v>
                </c:pt>
                <c:pt idx="8749">
                  <c:v>4207.6000000000004</c:v>
                </c:pt>
                <c:pt idx="8750">
                  <c:v>4196.2</c:v>
                </c:pt>
                <c:pt idx="8751">
                  <c:v>4203.1000000000004</c:v>
                </c:pt>
                <c:pt idx="8752">
                  <c:v>4203.2</c:v>
                </c:pt>
                <c:pt idx="8753">
                  <c:v>4205.7</c:v>
                </c:pt>
                <c:pt idx="8754">
                  <c:v>4208.8</c:v>
                </c:pt>
                <c:pt idx="8755">
                  <c:v>4209</c:v>
                </c:pt>
                <c:pt idx="8756">
                  <c:v>4194.7</c:v>
                </c:pt>
                <c:pt idx="8757">
                  <c:v>4206.8999999999996</c:v>
                </c:pt>
                <c:pt idx="8758">
                  <c:v>4210.6000000000004</c:v>
                </c:pt>
                <c:pt idx="8759">
                  <c:v>4200.7</c:v>
                </c:pt>
                <c:pt idx="8760">
                  <c:v>4210.5</c:v>
                </c:pt>
                <c:pt idx="8761">
                  <c:v>4211.3999999999996</c:v>
                </c:pt>
                <c:pt idx="8762">
                  <c:v>4206.8999999999996</c:v>
                </c:pt>
                <c:pt idx="8763">
                  <c:v>4205.3</c:v>
                </c:pt>
                <c:pt idx="8764">
                  <c:v>4198.3999999999996</c:v>
                </c:pt>
                <c:pt idx="8765">
                  <c:v>4208.5</c:v>
                </c:pt>
                <c:pt idx="8766">
                  <c:v>4200.6000000000004</c:v>
                </c:pt>
                <c:pt idx="8767">
                  <c:v>4200.6000000000004</c:v>
                </c:pt>
                <c:pt idx="8768">
                  <c:v>4207.3999999999996</c:v>
                </c:pt>
                <c:pt idx="8769">
                  <c:v>4194</c:v>
                </c:pt>
                <c:pt idx="8770">
                  <c:v>4196.1000000000004</c:v>
                </c:pt>
                <c:pt idx="8771">
                  <c:v>4192.8999999999996</c:v>
                </c:pt>
                <c:pt idx="8772">
                  <c:v>4185.6000000000004</c:v>
                </c:pt>
                <c:pt idx="8773">
                  <c:v>4186.1000000000004</c:v>
                </c:pt>
                <c:pt idx="8774">
                  <c:v>4208.6000000000004</c:v>
                </c:pt>
                <c:pt idx="8775">
                  <c:v>4200.2</c:v>
                </c:pt>
                <c:pt idx="8776">
                  <c:v>4195.8999999999996</c:v>
                </c:pt>
                <c:pt idx="8777">
                  <c:v>4176.2</c:v>
                </c:pt>
                <c:pt idx="8778">
                  <c:v>4188.5</c:v>
                </c:pt>
                <c:pt idx="8779">
                  <c:v>4181.8</c:v>
                </c:pt>
                <c:pt idx="8780">
                  <c:v>4192</c:v>
                </c:pt>
                <c:pt idx="8781">
                  <c:v>4210.5</c:v>
                </c:pt>
                <c:pt idx="8782">
                  <c:v>4197.7</c:v>
                </c:pt>
                <c:pt idx="8783">
                  <c:v>4195.1000000000004</c:v>
                </c:pt>
                <c:pt idx="8784">
                  <c:v>4207.2</c:v>
                </c:pt>
                <c:pt idx="8785">
                  <c:v>4197.7</c:v>
                </c:pt>
                <c:pt idx="8786">
                  <c:v>4183.6000000000004</c:v>
                </c:pt>
                <c:pt idx="8787">
                  <c:v>4200.6000000000004</c:v>
                </c:pt>
                <c:pt idx="8788">
                  <c:v>4182.1000000000004</c:v>
                </c:pt>
                <c:pt idx="8789">
                  <c:v>4185.3999999999996</c:v>
                </c:pt>
                <c:pt idx="8790">
                  <c:v>4186.8</c:v>
                </c:pt>
                <c:pt idx="8791">
                  <c:v>4205.3999999999996</c:v>
                </c:pt>
                <c:pt idx="8792">
                  <c:v>4188.2</c:v>
                </c:pt>
                <c:pt idx="8793">
                  <c:v>4194.5</c:v>
                </c:pt>
                <c:pt idx="8794">
                  <c:v>4181.7</c:v>
                </c:pt>
                <c:pt idx="8795">
                  <c:v>4192.6000000000004</c:v>
                </c:pt>
                <c:pt idx="8796">
                  <c:v>4191.8</c:v>
                </c:pt>
                <c:pt idx="8797">
                  <c:v>4189.3</c:v>
                </c:pt>
                <c:pt idx="8798">
                  <c:v>4209.5</c:v>
                </c:pt>
                <c:pt idx="8799">
                  <c:v>4180.2</c:v>
                </c:pt>
                <c:pt idx="8800">
                  <c:v>4172.3</c:v>
                </c:pt>
                <c:pt idx="8801">
                  <c:v>4210.8999999999996</c:v>
                </c:pt>
                <c:pt idx="8802">
                  <c:v>4191.6000000000004</c:v>
                </c:pt>
                <c:pt idx="8803">
                  <c:v>4208.8</c:v>
                </c:pt>
                <c:pt idx="8804">
                  <c:v>4194.8</c:v>
                </c:pt>
                <c:pt idx="8805">
                  <c:v>4198.1000000000004</c:v>
                </c:pt>
                <c:pt idx="8806">
                  <c:v>4201.5</c:v>
                </c:pt>
                <c:pt idx="8807">
                  <c:v>4197</c:v>
                </c:pt>
                <c:pt idx="8808">
                  <c:v>4195.3</c:v>
                </c:pt>
                <c:pt idx="8809">
                  <c:v>4210.3999999999996</c:v>
                </c:pt>
                <c:pt idx="8810">
                  <c:v>4201.2</c:v>
                </c:pt>
                <c:pt idx="8811">
                  <c:v>4188.8999999999996</c:v>
                </c:pt>
                <c:pt idx="8812">
                  <c:v>4196.8999999999996</c:v>
                </c:pt>
                <c:pt idx="8813">
                  <c:v>4207.1000000000004</c:v>
                </c:pt>
                <c:pt idx="8814">
                  <c:v>4191.2</c:v>
                </c:pt>
                <c:pt idx="8815">
                  <c:v>4199.1000000000004</c:v>
                </c:pt>
                <c:pt idx="8816">
                  <c:v>4200</c:v>
                </c:pt>
                <c:pt idx="8817">
                  <c:v>4204.5</c:v>
                </c:pt>
                <c:pt idx="8818">
                  <c:v>4200.2</c:v>
                </c:pt>
                <c:pt idx="8819">
                  <c:v>4204.8</c:v>
                </c:pt>
                <c:pt idx="8820">
                  <c:v>4178.8</c:v>
                </c:pt>
                <c:pt idx="8821">
                  <c:v>4191</c:v>
                </c:pt>
                <c:pt idx="8822">
                  <c:v>4192.3999999999996</c:v>
                </c:pt>
                <c:pt idx="8823">
                  <c:v>4200.5</c:v>
                </c:pt>
                <c:pt idx="8824">
                  <c:v>4195.6000000000004</c:v>
                </c:pt>
                <c:pt idx="8825">
                  <c:v>4186.1000000000004</c:v>
                </c:pt>
                <c:pt idx="8826">
                  <c:v>4193.2</c:v>
                </c:pt>
                <c:pt idx="8827">
                  <c:v>4202.1000000000004</c:v>
                </c:pt>
                <c:pt idx="8828">
                  <c:v>4199.5</c:v>
                </c:pt>
                <c:pt idx="8829">
                  <c:v>4201.3</c:v>
                </c:pt>
                <c:pt idx="8830">
                  <c:v>4198.7</c:v>
                </c:pt>
                <c:pt idx="8831">
                  <c:v>4207.3</c:v>
                </c:pt>
                <c:pt idx="8832">
                  <c:v>4198.3999999999996</c:v>
                </c:pt>
                <c:pt idx="8833">
                  <c:v>4196.2</c:v>
                </c:pt>
                <c:pt idx="8834">
                  <c:v>4199.8</c:v>
                </c:pt>
                <c:pt idx="8835">
                  <c:v>4190.2</c:v>
                </c:pt>
                <c:pt idx="8836">
                  <c:v>4204.8999999999996</c:v>
                </c:pt>
                <c:pt idx="8837">
                  <c:v>4205.2</c:v>
                </c:pt>
                <c:pt idx="8838">
                  <c:v>4187.3999999999996</c:v>
                </c:pt>
                <c:pt idx="8839">
                  <c:v>4184.6000000000004</c:v>
                </c:pt>
                <c:pt idx="8840">
                  <c:v>4215.3</c:v>
                </c:pt>
                <c:pt idx="8841">
                  <c:v>4187.8</c:v>
                </c:pt>
                <c:pt idx="8842">
                  <c:v>4198.6000000000004</c:v>
                </c:pt>
                <c:pt idx="8843">
                  <c:v>4185.7</c:v>
                </c:pt>
                <c:pt idx="8844">
                  <c:v>4187.8</c:v>
                </c:pt>
                <c:pt idx="8845">
                  <c:v>4180.6000000000004</c:v>
                </c:pt>
                <c:pt idx="8846">
                  <c:v>4204</c:v>
                </c:pt>
                <c:pt idx="8847">
                  <c:v>4195.3999999999996</c:v>
                </c:pt>
                <c:pt idx="8848">
                  <c:v>4217</c:v>
                </c:pt>
                <c:pt idx="8849">
                  <c:v>4195.8999999999996</c:v>
                </c:pt>
                <c:pt idx="8850">
                  <c:v>4195.5</c:v>
                </c:pt>
                <c:pt idx="8851">
                  <c:v>4196.6000000000004</c:v>
                </c:pt>
                <c:pt idx="8852">
                  <c:v>4199.5</c:v>
                </c:pt>
                <c:pt idx="8853">
                  <c:v>4193.8999999999996</c:v>
                </c:pt>
                <c:pt idx="8854">
                  <c:v>4204.7</c:v>
                </c:pt>
                <c:pt idx="8855">
                  <c:v>4205.1000000000004</c:v>
                </c:pt>
                <c:pt idx="8856">
                  <c:v>4197.3999999999996</c:v>
                </c:pt>
                <c:pt idx="8857">
                  <c:v>4191.7</c:v>
                </c:pt>
                <c:pt idx="8858">
                  <c:v>4205.6000000000004</c:v>
                </c:pt>
                <c:pt idx="8859">
                  <c:v>4193.5</c:v>
                </c:pt>
                <c:pt idx="8860">
                  <c:v>4186.5</c:v>
                </c:pt>
                <c:pt idx="8861">
                  <c:v>4189.1000000000004</c:v>
                </c:pt>
                <c:pt idx="8862">
                  <c:v>4209.1000000000004</c:v>
                </c:pt>
                <c:pt idx="8863">
                  <c:v>4187.3</c:v>
                </c:pt>
                <c:pt idx="8864">
                  <c:v>4188.8999999999996</c:v>
                </c:pt>
                <c:pt idx="8865">
                  <c:v>4190.3</c:v>
                </c:pt>
                <c:pt idx="8866">
                  <c:v>4223.3</c:v>
                </c:pt>
                <c:pt idx="8867">
                  <c:v>4190.6000000000004</c:v>
                </c:pt>
                <c:pt idx="8868">
                  <c:v>4211.6000000000004</c:v>
                </c:pt>
                <c:pt idx="8869">
                  <c:v>4192.8999999999996</c:v>
                </c:pt>
                <c:pt idx="8870">
                  <c:v>4183.5</c:v>
                </c:pt>
                <c:pt idx="8871">
                  <c:v>4194.3999999999996</c:v>
                </c:pt>
                <c:pt idx="8872">
                  <c:v>4197.8999999999996</c:v>
                </c:pt>
                <c:pt idx="8873">
                  <c:v>4203.2</c:v>
                </c:pt>
                <c:pt idx="8874">
                  <c:v>4214.8</c:v>
                </c:pt>
                <c:pt idx="8875">
                  <c:v>4199.1000000000004</c:v>
                </c:pt>
                <c:pt idx="8876">
                  <c:v>4203.3999999999996</c:v>
                </c:pt>
                <c:pt idx="8877">
                  <c:v>4213.5</c:v>
                </c:pt>
                <c:pt idx="8878">
                  <c:v>4199.8</c:v>
                </c:pt>
                <c:pt idx="8879">
                  <c:v>4208.7</c:v>
                </c:pt>
                <c:pt idx="8880">
                  <c:v>4206.3999999999996</c:v>
                </c:pt>
                <c:pt idx="8881">
                  <c:v>4202.8</c:v>
                </c:pt>
                <c:pt idx="8882">
                  <c:v>4194.1000000000004</c:v>
                </c:pt>
                <c:pt idx="8883">
                  <c:v>4211.2</c:v>
                </c:pt>
                <c:pt idx="8884">
                  <c:v>4188.1000000000004</c:v>
                </c:pt>
                <c:pt idx="8885">
                  <c:v>4217.5</c:v>
                </c:pt>
                <c:pt idx="8886">
                  <c:v>4215.8</c:v>
                </c:pt>
                <c:pt idx="8887">
                  <c:v>4204.8</c:v>
                </c:pt>
                <c:pt idx="8888">
                  <c:v>4193</c:v>
                </c:pt>
                <c:pt idx="8889">
                  <c:v>4200.8999999999996</c:v>
                </c:pt>
                <c:pt idx="8890">
                  <c:v>4196</c:v>
                </c:pt>
                <c:pt idx="8891">
                  <c:v>4206.5</c:v>
                </c:pt>
                <c:pt idx="8892">
                  <c:v>4207.3999999999996</c:v>
                </c:pt>
                <c:pt idx="8893">
                  <c:v>4207</c:v>
                </c:pt>
                <c:pt idx="8894">
                  <c:v>4198.1000000000004</c:v>
                </c:pt>
                <c:pt idx="8895">
                  <c:v>4209.1000000000004</c:v>
                </c:pt>
                <c:pt idx="8896">
                  <c:v>4202.8</c:v>
                </c:pt>
                <c:pt idx="8897">
                  <c:v>4209.1000000000004</c:v>
                </c:pt>
                <c:pt idx="8898">
                  <c:v>4194.5</c:v>
                </c:pt>
                <c:pt idx="8899">
                  <c:v>4197.7</c:v>
                </c:pt>
                <c:pt idx="8900">
                  <c:v>4208.8</c:v>
                </c:pt>
                <c:pt idx="8901">
                  <c:v>4207.7</c:v>
                </c:pt>
                <c:pt idx="8902">
                  <c:v>4205.2</c:v>
                </c:pt>
                <c:pt idx="8903">
                  <c:v>4199.2</c:v>
                </c:pt>
                <c:pt idx="8904">
                  <c:v>4201.7</c:v>
                </c:pt>
                <c:pt idx="8905">
                  <c:v>4196.2</c:v>
                </c:pt>
                <c:pt idx="8906">
                  <c:v>4220.8</c:v>
                </c:pt>
                <c:pt idx="8907">
                  <c:v>4195.2</c:v>
                </c:pt>
                <c:pt idx="8908">
                  <c:v>4189.7</c:v>
                </c:pt>
                <c:pt idx="8909">
                  <c:v>4194.8999999999996</c:v>
                </c:pt>
                <c:pt idx="8910">
                  <c:v>4191.6000000000004</c:v>
                </c:pt>
                <c:pt idx="8911">
                  <c:v>4191.3999999999996</c:v>
                </c:pt>
                <c:pt idx="8912">
                  <c:v>4187.3999999999996</c:v>
                </c:pt>
                <c:pt idx="8913">
                  <c:v>4203.6000000000004</c:v>
                </c:pt>
                <c:pt idx="8914">
                  <c:v>4213.1000000000004</c:v>
                </c:pt>
                <c:pt idx="8915">
                  <c:v>4197.5</c:v>
                </c:pt>
                <c:pt idx="8916">
                  <c:v>4206.3</c:v>
                </c:pt>
                <c:pt idx="8917">
                  <c:v>4197.6000000000004</c:v>
                </c:pt>
                <c:pt idx="8918">
                  <c:v>4204.3999999999996</c:v>
                </c:pt>
                <c:pt idx="8919">
                  <c:v>4202.6000000000004</c:v>
                </c:pt>
                <c:pt idx="8920">
                  <c:v>4209.8999999999996</c:v>
                </c:pt>
                <c:pt idx="8921">
                  <c:v>4212.8999999999996</c:v>
                </c:pt>
                <c:pt idx="8922">
                  <c:v>4213.6000000000004</c:v>
                </c:pt>
                <c:pt idx="8923">
                  <c:v>4215.7</c:v>
                </c:pt>
                <c:pt idx="8924">
                  <c:v>4211.6000000000004</c:v>
                </c:pt>
                <c:pt idx="8925">
                  <c:v>4201.8999999999996</c:v>
                </c:pt>
                <c:pt idx="8926">
                  <c:v>4217.3999999999996</c:v>
                </c:pt>
                <c:pt idx="8927">
                  <c:v>4218.1000000000004</c:v>
                </c:pt>
                <c:pt idx="8928">
                  <c:v>4202.7</c:v>
                </c:pt>
                <c:pt idx="8929">
                  <c:v>4205.5</c:v>
                </c:pt>
                <c:pt idx="8930">
                  <c:v>4219.6000000000004</c:v>
                </c:pt>
                <c:pt idx="8931">
                  <c:v>4206.3</c:v>
                </c:pt>
                <c:pt idx="8932">
                  <c:v>4206.3</c:v>
                </c:pt>
                <c:pt idx="8933">
                  <c:v>4206.5</c:v>
                </c:pt>
                <c:pt idx="8934">
                  <c:v>4203.3</c:v>
                </c:pt>
                <c:pt idx="8935">
                  <c:v>4207.5</c:v>
                </c:pt>
                <c:pt idx="8936">
                  <c:v>4197.3</c:v>
                </c:pt>
                <c:pt idx="8937">
                  <c:v>4196.6000000000004</c:v>
                </c:pt>
                <c:pt idx="8938">
                  <c:v>4205.6000000000004</c:v>
                </c:pt>
                <c:pt idx="8939">
                  <c:v>4202.3999999999996</c:v>
                </c:pt>
                <c:pt idx="8940">
                  <c:v>4213.3999999999996</c:v>
                </c:pt>
                <c:pt idx="8941">
                  <c:v>4207.2</c:v>
                </c:pt>
                <c:pt idx="8942">
                  <c:v>4212.1000000000004</c:v>
                </c:pt>
                <c:pt idx="8943">
                  <c:v>4207.3</c:v>
                </c:pt>
                <c:pt idx="8944">
                  <c:v>4200</c:v>
                </c:pt>
                <c:pt idx="8945">
                  <c:v>4210.7</c:v>
                </c:pt>
                <c:pt idx="8946">
                  <c:v>4208.8</c:v>
                </c:pt>
                <c:pt idx="8947">
                  <c:v>4194.1000000000004</c:v>
                </c:pt>
                <c:pt idx="8948">
                  <c:v>4203.7</c:v>
                </c:pt>
                <c:pt idx="8949">
                  <c:v>4206.1000000000004</c:v>
                </c:pt>
                <c:pt idx="8950">
                  <c:v>4207.7</c:v>
                </c:pt>
                <c:pt idx="8951">
                  <c:v>4212.3999999999996</c:v>
                </c:pt>
                <c:pt idx="8952">
                  <c:v>4223.5</c:v>
                </c:pt>
                <c:pt idx="8953">
                  <c:v>4217.8999999999996</c:v>
                </c:pt>
                <c:pt idx="8954">
                  <c:v>4212</c:v>
                </c:pt>
                <c:pt idx="8955">
                  <c:v>4207.8</c:v>
                </c:pt>
                <c:pt idx="8956">
                  <c:v>4208.1000000000004</c:v>
                </c:pt>
                <c:pt idx="8957">
                  <c:v>4211.8999999999996</c:v>
                </c:pt>
                <c:pt idx="8958">
                  <c:v>4223.6000000000004</c:v>
                </c:pt>
                <c:pt idx="8959">
                  <c:v>4221.6000000000004</c:v>
                </c:pt>
                <c:pt idx="8960">
                  <c:v>4216.2</c:v>
                </c:pt>
                <c:pt idx="8961">
                  <c:v>4198</c:v>
                </c:pt>
                <c:pt idx="8962">
                  <c:v>4208.5</c:v>
                </c:pt>
                <c:pt idx="8963">
                  <c:v>4199.3999999999996</c:v>
                </c:pt>
                <c:pt idx="8964">
                  <c:v>4206.1000000000004</c:v>
                </c:pt>
                <c:pt idx="8965">
                  <c:v>4195</c:v>
                </c:pt>
                <c:pt idx="8966">
                  <c:v>4193.5</c:v>
                </c:pt>
                <c:pt idx="8967">
                  <c:v>4217.7</c:v>
                </c:pt>
                <c:pt idx="8968">
                  <c:v>4199.3999999999996</c:v>
                </c:pt>
                <c:pt idx="8969">
                  <c:v>4214.3999999999996</c:v>
                </c:pt>
                <c:pt idx="8970">
                  <c:v>4205.2</c:v>
                </c:pt>
                <c:pt idx="8971">
                  <c:v>4222.8</c:v>
                </c:pt>
                <c:pt idx="8972">
                  <c:v>4198.8999999999996</c:v>
                </c:pt>
                <c:pt idx="8973">
                  <c:v>4209.1000000000004</c:v>
                </c:pt>
                <c:pt idx="8974">
                  <c:v>4205</c:v>
                </c:pt>
                <c:pt idx="8975">
                  <c:v>4205.8999999999996</c:v>
                </c:pt>
                <c:pt idx="8976">
                  <c:v>4218.8999999999996</c:v>
                </c:pt>
                <c:pt idx="8977">
                  <c:v>4182</c:v>
                </c:pt>
                <c:pt idx="8978">
                  <c:v>4199.5</c:v>
                </c:pt>
                <c:pt idx="8979">
                  <c:v>4198.8</c:v>
                </c:pt>
                <c:pt idx="8980">
                  <c:v>4197.6000000000004</c:v>
                </c:pt>
                <c:pt idx="8981">
                  <c:v>4212.2</c:v>
                </c:pt>
                <c:pt idx="8982">
                  <c:v>4212.3999999999996</c:v>
                </c:pt>
                <c:pt idx="8983">
                  <c:v>4212.8999999999996</c:v>
                </c:pt>
                <c:pt idx="8984">
                  <c:v>4206.3</c:v>
                </c:pt>
                <c:pt idx="8985">
                  <c:v>4202.5</c:v>
                </c:pt>
                <c:pt idx="8986">
                  <c:v>4208.3</c:v>
                </c:pt>
                <c:pt idx="8987">
                  <c:v>4193.2</c:v>
                </c:pt>
                <c:pt idx="8988">
                  <c:v>4201</c:v>
                </c:pt>
                <c:pt idx="8989">
                  <c:v>4199.8999999999996</c:v>
                </c:pt>
                <c:pt idx="8990">
                  <c:v>4205.3999999999996</c:v>
                </c:pt>
                <c:pt idx="8991">
                  <c:v>4218.2</c:v>
                </c:pt>
                <c:pt idx="8992">
                  <c:v>4219</c:v>
                </c:pt>
                <c:pt idx="8993">
                  <c:v>4209.1000000000004</c:v>
                </c:pt>
                <c:pt idx="8994">
                  <c:v>4212.1000000000004</c:v>
                </c:pt>
                <c:pt idx="8995">
                  <c:v>4208.1000000000004</c:v>
                </c:pt>
                <c:pt idx="8996">
                  <c:v>4211.7</c:v>
                </c:pt>
                <c:pt idx="8997">
                  <c:v>4201.2</c:v>
                </c:pt>
                <c:pt idx="8998">
                  <c:v>4218.6000000000004</c:v>
                </c:pt>
                <c:pt idx="8999">
                  <c:v>4203.6000000000004</c:v>
                </c:pt>
                <c:pt idx="9000">
                  <c:v>4206.5</c:v>
                </c:pt>
                <c:pt idx="9001">
                  <c:v>4219.3</c:v>
                </c:pt>
                <c:pt idx="9002">
                  <c:v>4189.8</c:v>
                </c:pt>
                <c:pt idx="9003">
                  <c:v>4201.1000000000004</c:v>
                </c:pt>
                <c:pt idx="9004">
                  <c:v>4215.6000000000004</c:v>
                </c:pt>
                <c:pt idx="9005">
                  <c:v>4227.8</c:v>
                </c:pt>
                <c:pt idx="9006">
                  <c:v>4194.3999999999996</c:v>
                </c:pt>
                <c:pt idx="9007">
                  <c:v>4218.6000000000004</c:v>
                </c:pt>
                <c:pt idx="9008">
                  <c:v>4223.2</c:v>
                </c:pt>
                <c:pt idx="9009">
                  <c:v>4205.7</c:v>
                </c:pt>
                <c:pt idx="9010">
                  <c:v>4214.8</c:v>
                </c:pt>
                <c:pt idx="9011">
                  <c:v>4232.7</c:v>
                </c:pt>
                <c:pt idx="9012">
                  <c:v>4224.8</c:v>
                </c:pt>
                <c:pt idx="9013">
                  <c:v>4228.3999999999996</c:v>
                </c:pt>
                <c:pt idx="9014">
                  <c:v>4198.1000000000004</c:v>
                </c:pt>
                <c:pt idx="9015">
                  <c:v>4205.8</c:v>
                </c:pt>
                <c:pt idx="9016">
                  <c:v>4211.8999999999996</c:v>
                </c:pt>
                <c:pt idx="9017">
                  <c:v>4203.8999999999996</c:v>
                </c:pt>
                <c:pt idx="9018">
                  <c:v>4207</c:v>
                </c:pt>
                <c:pt idx="9019">
                  <c:v>4209.7</c:v>
                </c:pt>
                <c:pt idx="9020">
                  <c:v>4218.7</c:v>
                </c:pt>
                <c:pt idx="9021">
                  <c:v>4196.6000000000004</c:v>
                </c:pt>
                <c:pt idx="9022">
                  <c:v>4209.3999999999996</c:v>
                </c:pt>
                <c:pt idx="9023">
                  <c:v>4204.3999999999996</c:v>
                </c:pt>
                <c:pt idx="9024">
                  <c:v>4210.8999999999996</c:v>
                </c:pt>
                <c:pt idx="9025">
                  <c:v>4207.8999999999996</c:v>
                </c:pt>
                <c:pt idx="9026">
                  <c:v>4201.2</c:v>
                </c:pt>
                <c:pt idx="9027">
                  <c:v>4198.3</c:v>
                </c:pt>
                <c:pt idx="9028">
                  <c:v>4196.1000000000004</c:v>
                </c:pt>
                <c:pt idx="9029">
                  <c:v>4199.3</c:v>
                </c:pt>
                <c:pt idx="9030">
                  <c:v>4199.8</c:v>
                </c:pt>
                <c:pt idx="9031">
                  <c:v>4207.3999999999996</c:v>
                </c:pt>
                <c:pt idx="9032">
                  <c:v>4206</c:v>
                </c:pt>
                <c:pt idx="9033">
                  <c:v>4196.8</c:v>
                </c:pt>
                <c:pt idx="9034">
                  <c:v>4195.3999999999996</c:v>
                </c:pt>
                <c:pt idx="9035">
                  <c:v>4201.6000000000004</c:v>
                </c:pt>
                <c:pt idx="9036">
                  <c:v>4187.7</c:v>
                </c:pt>
                <c:pt idx="9037">
                  <c:v>4186.7</c:v>
                </c:pt>
                <c:pt idx="9038">
                  <c:v>4185.2</c:v>
                </c:pt>
                <c:pt idx="9039">
                  <c:v>4183.3999999999996</c:v>
                </c:pt>
                <c:pt idx="9040">
                  <c:v>4191.3999999999996</c:v>
                </c:pt>
                <c:pt idx="9041">
                  <c:v>4183</c:v>
                </c:pt>
                <c:pt idx="9042">
                  <c:v>4195</c:v>
                </c:pt>
                <c:pt idx="9043">
                  <c:v>4182.5</c:v>
                </c:pt>
                <c:pt idx="9044">
                  <c:v>4177.6000000000004</c:v>
                </c:pt>
                <c:pt idx="9045">
                  <c:v>4199.1000000000004</c:v>
                </c:pt>
                <c:pt idx="9046">
                  <c:v>4190.3999999999996</c:v>
                </c:pt>
                <c:pt idx="9047">
                  <c:v>4194.7</c:v>
                </c:pt>
                <c:pt idx="9048">
                  <c:v>4184.1000000000004</c:v>
                </c:pt>
                <c:pt idx="9049">
                  <c:v>4200.6000000000004</c:v>
                </c:pt>
                <c:pt idx="9050">
                  <c:v>4184</c:v>
                </c:pt>
                <c:pt idx="9051">
                  <c:v>4191.7</c:v>
                </c:pt>
                <c:pt idx="9052">
                  <c:v>4189</c:v>
                </c:pt>
                <c:pt idx="9053">
                  <c:v>4191.8</c:v>
                </c:pt>
                <c:pt idx="9054">
                  <c:v>4190.7</c:v>
                </c:pt>
                <c:pt idx="9055">
                  <c:v>4192.8</c:v>
                </c:pt>
                <c:pt idx="9056">
                  <c:v>4192.8</c:v>
                </c:pt>
                <c:pt idx="9057">
                  <c:v>4199.7</c:v>
                </c:pt>
                <c:pt idx="9058">
                  <c:v>4198.8</c:v>
                </c:pt>
                <c:pt idx="9059">
                  <c:v>4179.3999999999996</c:v>
                </c:pt>
                <c:pt idx="9060">
                  <c:v>4180.5</c:v>
                </c:pt>
                <c:pt idx="9061">
                  <c:v>4183.8</c:v>
                </c:pt>
                <c:pt idx="9062">
                  <c:v>4179</c:v>
                </c:pt>
                <c:pt idx="9063">
                  <c:v>4170.6000000000004</c:v>
                </c:pt>
                <c:pt idx="9064">
                  <c:v>4175.3</c:v>
                </c:pt>
                <c:pt idx="9065">
                  <c:v>4186</c:v>
                </c:pt>
                <c:pt idx="9066">
                  <c:v>4178.1000000000004</c:v>
                </c:pt>
                <c:pt idx="9067">
                  <c:v>4165.6000000000004</c:v>
                </c:pt>
                <c:pt idx="9068">
                  <c:v>4176.6000000000004</c:v>
                </c:pt>
                <c:pt idx="9069">
                  <c:v>4167.7</c:v>
                </c:pt>
                <c:pt idx="9070">
                  <c:v>4168.3</c:v>
                </c:pt>
                <c:pt idx="9071">
                  <c:v>4169.8999999999996</c:v>
                </c:pt>
                <c:pt idx="9072">
                  <c:v>4160.8999999999996</c:v>
                </c:pt>
                <c:pt idx="9073">
                  <c:v>4167.2</c:v>
                </c:pt>
                <c:pt idx="9074">
                  <c:v>4180.2</c:v>
                </c:pt>
                <c:pt idx="9075">
                  <c:v>4185.8</c:v>
                </c:pt>
                <c:pt idx="9076">
                  <c:v>4175.2</c:v>
                </c:pt>
                <c:pt idx="9077">
                  <c:v>4171.6000000000004</c:v>
                </c:pt>
                <c:pt idx="9078">
                  <c:v>4169</c:v>
                </c:pt>
                <c:pt idx="9079">
                  <c:v>4166.5</c:v>
                </c:pt>
                <c:pt idx="9080">
                  <c:v>4171.2</c:v>
                </c:pt>
                <c:pt idx="9081">
                  <c:v>4167</c:v>
                </c:pt>
                <c:pt idx="9082">
                  <c:v>4188.2</c:v>
                </c:pt>
                <c:pt idx="9083">
                  <c:v>4167.7</c:v>
                </c:pt>
                <c:pt idx="9084">
                  <c:v>4170.1000000000004</c:v>
                </c:pt>
                <c:pt idx="9085">
                  <c:v>4171.3999999999996</c:v>
                </c:pt>
                <c:pt idx="9086">
                  <c:v>4170.3999999999996</c:v>
                </c:pt>
                <c:pt idx="9087">
                  <c:v>4167.8999999999996</c:v>
                </c:pt>
                <c:pt idx="9088">
                  <c:v>4175.5</c:v>
                </c:pt>
                <c:pt idx="9089">
                  <c:v>4170.3</c:v>
                </c:pt>
                <c:pt idx="9090">
                  <c:v>4169.8999999999996</c:v>
                </c:pt>
                <c:pt idx="9091">
                  <c:v>4167.2</c:v>
                </c:pt>
                <c:pt idx="9092">
                  <c:v>4186.8</c:v>
                </c:pt>
                <c:pt idx="9093">
                  <c:v>4168.8999999999996</c:v>
                </c:pt>
                <c:pt idx="9094">
                  <c:v>4162.7</c:v>
                </c:pt>
                <c:pt idx="9095">
                  <c:v>4172.8</c:v>
                </c:pt>
                <c:pt idx="9096">
                  <c:v>4175.2</c:v>
                </c:pt>
                <c:pt idx="9097">
                  <c:v>4174.7</c:v>
                </c:pt>
                <c:pt idx="9098">
                  <c:v>4170.5</c:v>
                </c:pt>
                <c:pt idx="9099">
                  <c:v>4170.8999999999996</c:v>
                </c:pt>
                <c:pt idx="9100">
                  <c:v>4166.6000000000004</c:v>
                </c:pt>
                <c:pt idx="9101">
                  <c:v>4167.2</c:v>
                </c:pt>
                <c:pt idx="9102">
                  <c:v>4172.8999999999996</c:v>
                </c:pt>
                <c:pt idx="9103">
                  <c:v>4169.2</c:v>
                </c:pt>
                <c:pt idx="9104">
                  <c:v>4186.1000000000004</c:v>
                </c:pt>
                <c:pt idx="9105">
                  <c:v>4175.1000000000004</c:v>
                </c:pt>
                <c:pt idx="9106">
                  <c:v>4182.6000000000004</c:v>
                </c:pt>
                <c:pt idx="9107">
                  <c:v>4161.8</c:v>
                </c:pt>
                <c:pt idx="9108">
                  <c:v>4162.8999999999996</c:v>
                </c:pt>
                <c:pt idx="9109">
                  <c:v>4166.8</c:v>
                </c:pt>
                <c:pt idx="9110">
                  <c:v>4168.8</c:v>
                </c:pt>
                <c:pt idx="9111">
                  <c:v>4182.3999999999996</c:v>
                </c:pt>
                <c:pt idx="9112">
                  <c:v>4174.1000000000004</c:v>
                </c:pt>
                <c:pt idx="9113">
                  <c:v>4166.7</c:v>
                </c:pt>
                <c:pt idx="9114">
                  <c:v>4165.5</c:v>
                </c:pt>
                <c:pt idx="9115">
                  <c:v>4176.8</c:v>
                </c:pt>
                <c:pt idx="9116">
                  <c:v>4169.3</c:v>
                </c:pt>
                <c:pt idx="9117">
                  <c:v>4172.1000000000004</c:v>
                </c:pt>
                <c:pt idx="9118">
                  <c:v>4163.8999999999996</c:v>
                </c:pt>
                <c:pt idx="9119">
                  <c:v>4172.3999999999996</c:v>
                </c:pt>
                <c:pt idx="9120">
                  <c:v>4168.1000000000004</c:v>
                </c:pt>
                <c:pt idx="9121">
                  <c:v>4176.3</c:v>
                </c:pt>
                <c:pt idx="9122">
                  <c:v>4162.8</c:v>
                </c:pt>
                <c:pt idx="9123">
                  <c:v>4163.8999999999996</c:v>
                </c:pt>
                <c:pt idx="9124">
                  <c:v>4178.3</c:v>
                </c:pt>
                <c:pt idx="9125">
                  <c:v>4170.3</c:v>
                </c:pt>
                <c:pt idx="9126">
                  <c:v>4176.1000000000004</c:v>
                </c:pt>
                <c:pt idx="9127">
                  <c:v>4171.7</c:v>
                </c:pt>
                <c:pt idx="9128">
                  <c:v>4163.7</c:v>
                </c:pt>
                <c:pt idx="9129">
                  <c:v>4167.6000000000004</c:v>
                </c:pt>
                <c:pt idx="9130">
                  <c:v>4172.2</c:v>
                </c:pt>
                <c:pt idx="9131">
                  <c:v>4168.7</c:v>
                </c:pt>
                <c:pt idx="9132">
                  <c:v>4165.6000000000004</c:v>
                </c:pt>
                <c:pt idx="9133">
                  <c:v>4157.3999999999996</c:v>
                </c:pt>
                <c:pt idx="9134">
                  <c:v>4174.7</c:v>
                </c:pt>
                <c:pt idx="9135">
                  <c:v>4172.2</c:v>
                </c:pt>
                <c:pt idx="9136">
                  <c:v>4171.8999999999996</c:v>
                </c:pt>
                <c:pt idx="9137">
                  <c:v>4177.8999999999996</c:v>
                </c:pt>
                <c:pt idx="9138">
                  <c:v>4166.8</c:v>
                </c:pt>
                <c:pt idx="9139">
                  <c:v>4174.5</c:v>
                </c:pt>
                <c:pt idx="9140">
                  <c:v>4173</c:v>
                </c:pt>
                <c:pt idx="9141">
                  <c:v>4175.5</c:v>
                </c:pt>
                <c:pt idx="9142">
                  <c:v>4179.3</c:v>
                </c:pt>
                <c:pt idx="9143">
                  <c:v>4173.3999999999996</c:v>
                </c:pt>
                <c:pt idx="9144">
                  <c:v>4172.8999999999996</c:v>
                </c:pt>
                <c:pt idx="9145">
                  <c:v>4176.7</c:v>
                </c:pt>
                <c:pt idx="9146">
                  <c:v>4165.7</c:v>
                </c:pt>
                <c:pt idx="9147">
                  <c:v>4172.8999999999996</c:v>
                </c:pt>
                <c:pt idx="9148">
                  <c:v>4182.2</c:v>
                </c:pt>
                <c:pt idx="9149">
                  <c:v>4164.7</c:v>
                </c:pt>
                <c:pt idx="9150">
                  <c:v>4167.8</c:v>
                </c:pt>
                <c:pt idx="9151">
                  <c:v>4177.5</c:v>
                </c:pt>
                <c:pt idx="9152">
                  <c:v>4175.8999999999996</c:v>
                </c:pt>
                <c:pt idx="9153">
                  <c:v>4175.3999999999996</c:v>
                </c:pt>
                <c:pt idx="9154">
                  <c:v>4169.1000000000004</c:v>
                </c:pt>
                <c:pt idx="9155">
                  <c:v>4168.6000000000004</c:v>
                </c:pt>
                <c:pt idx="9156">
                  <c:v>4172.8999999999996</c:v>
                </c:pt>
                <c:pt idx="9157">
                  <c:v>4180.5</c:v>
                </c:pt>
                <c:pt idx="9158">
                  <c:v>4169.1000000000004</c:v>
                </c:pt>
                <c:pt idx="9159">
                  <c:v>4172.8999999999996</c:v>
                </c:pt>
                <c:pt idx="9160">
                  <c:v>4172.1000000000004</c:v>
                </c:pt>
                <c:pt idx="9161">
                  <c:v>4175.7</c:v>
                </c:pt>
                <c:pt idx="9162">
                  <c:v>4172</c:v>
                </c:pt>
                <c:pt idx="9163">
                  <c:v>4174.8</c:v>
                </c:pt>
                <c:pt idx="9164">
                  <c:v>4169.5</c:v>
                </c:pt>
                <c:pt idx="9165">
                  <c:v>4174.2</c:v>
                </c:pt>
                <c:pt idx="9166">
                  <c:v>4181.8</c:v>
                </c:pt>
                <c:pt idx="9167">
                  <c:v>4175.1000000000004</c:v>
                </c:pt>
                <c:pt idx="9168">
                  <c:v>4174.3999999999996</c:v>
                </c:pt>
                <c:pt idx="9169">
                  <c:v>4171.8</c:v>
                </c:pt>
                <c:pt idx="9170">
                  <c:v>4175</c:v>
                </c:pt>
                <c:pt idx="9171">
                  <c:v>4174.8999999999996</c:v>
                </c:pt>
                <c:pt idx="9172">
                  <c:v>4178.2</c:v>
                </c:pt>
                <c:pt idx="9173">
                  <c:v>4177.1000000000004</c:v>
                </c:pt>
                <c:pt idx="9174">
                  <c:v>4187.5</c:v>
                </c:pt>
                <c:pt idx="9175">
                  <c:v>4186.5</c:v>
                </c:pt>
                <c:pt idx="9176">
                  <c:v>4174</c:v>
                </c:pt>
                <c:pt idx="9177">
                  <c:v>4180.3999999999996</c:v>
                </c:pt>
                <c:pt idx="9178">
                  <c:v>4188.8999999999996</c:v>
                </c:pt>
                <c:pt idx="9179">
                  <c:v>4174.7</c:v>
                </c:pt>
                <c:pt idx="9180">
                  <c:v>4173.2</c:v>
                </c:pt>
                <c:pt idx="9181">
                  <c:v>4167.1000000000004</c:v>
                </c:pt>
                <c:pt idx="9182">
                  <c:v>4177.1000000000004</c:v>
                </c:pt>
                <c:pt idx="9183">
                  <c:v>4180.6000000000004</c:v>
                </c:pt>
                <c:pt idx="9184">
                  <c:v>4177.5</c:v>
                </c:pt>
                <c:pt idx="9185">
                  <c:v>4183.8</c:v>
                </c:pt>
                <c:pt idx="9186">
                  <c:v>4175.2</c:v>
                </c:pt>
                <c:pt idx="9187">
                  <c:v>4179.8</c:v>
                </c:pt>
                <c:pt idx="9188">
                  <c:v>4168.3</c:v>
                </c:pt>
                <c:pt idx="9189">
                  <c:v>4178.3</c:v>
                </c:pt>
                <c:pt idx="9190">
                  <c:v>4185.1000000000004</c:v>
                </c:pt>
                <c:pt idx="9191">
                  <c:v>4186.8</c:v>
                </c:pt>
                <c:pt idx="9192">
                  <c:v>4182</c:v>
                </c:pt>
                <c:pt idx="9193">
                  <c:v>4179.3999999999996</c:v>
                </c:pt>
                <c:pt idx="9194">
                  <c:v>4181.6000000000004</c:v>
                </c:pt>
                <c:pt idx="9195">
                  <c:v>4181.3</c:v>
                </c:pt>
                <c:pt idx="9196">
                  <c:v>4184.2</c:v>
                </c:pt>
                <c:pt idx="9197">
                  <c:v>4162.7</c:v>
                </c:pt>
                <c:pt idx="9198">
                  <c:v>4197.3</c:v>
                </c:pt>
                <c:pt idx="9199">
                  <c:v>4183.5</c:v>
                </c:pt>
                <c:pt idx="9200">
                  <c:v>4160.7</c:v>
                </c:pt>
                <c:pt idx="9201">
                  <c:v>4183.5</c:v>
                </c:pt>
                <c:pt idx="9202">
                  <c:v>4175.5</c:v>
                </c:pt>
                <c:pt idx="9203">
                  <c:v>4171.7</c:v>
                </c:pt>
                <c:pt idx="9204">
                  <c:v>4174.3999999999996</c:v>
                </c:pt>
                <c:pt idx="9205">
                  <c:v>4166.1000000000004</c:v>
                </c:pt>
                <c:pt idx="9206">
                  <c:v>4173.3</c:v>
                </c:pt>
                <c:pt idx="9207">
                  <c:v>4169.3</c:v>
                </c:pt>
                <c:pt idx="9208">
                  <c:v>4175.5</c:v>
                </c:pt>
                <c:pt idx="9209">
                  <c:v>4173.1000000000004</c:v>
                </c:pt>
                <c:pt idx="9210">
                  <c:v>4189.2</c:v>
                </c:pt>
                <c:pt idx="9211">
                  <c:v>4185.8999999999996</c:v>
                </c:pt>
                <c:pt idx="9212">
                  <c:v>4191.3999999999996</c:v>
                </c:pt>
                <c:pt idx="9213">
                  <c:v>4200.3999999999996</c:v>
                </c:pt>
                <c:pt idx="9214">
                  <c:v>4173.5</c:v>
                </c:pt>
                <c:pt idx="9215">
                  <c:v>4186.7</c:v>
                </c:pt>
                <c:pt idx="9216">
                  <c:v>4180.8999999999996</c:v>
                </c:pt>
                <c:pt idx="9217">
                  <c:v>4175.5</c:v>
                </c:pt>
                <c:pt idx="9218">
                  <c:v>4177.1000000000004</c:v>
                </c:pt>
                <c:pt idx="9219">
                  <c:v>4174.5</c:v>
                </c:pt>
                <c:pt idx="9220">
                  <c:v>4174.7</c:v>
                </c:pt>
                <c:pt idx="9221">
                  <c:v>4179.8</c:v>
                </c:pt>
                <c:pt idx="9222">
                  <c:v>4180.2</c:v>
                </c:pt>
                <c:pt idx="9223">
                  <c:v>4175.1000000000004</c:v>
                </c:pt>
                <c:pt idx="9224">
                  <c:v>4174.5</c:v>
                </c:pt>
                <c:pt idx="9225">
                  <c:v>4176.3999999999996</c:v>
                </c:pt>
                <c:pt idx="9226">
                  <c:v>4170</c:v>
                </c:pt>
                <c:pt idx="9227">
                  <c:v>4173.1000000000004</c:v>
                </c:pt>
                <c:pt idx="9228">
                  <c:v>4166</c:v>
                </c:pt>
                <c:pt idx="9229">
                  <c:v>4195.2</c:v>
                </c:pt>
                <c:pt idx="9230">
                  <c:v>4180.8</c:v>
                </c:pt>
                <c:pt idx="9231">
                  <c:v>4175.5</c:v>
                </c:pt>
                <c:pt idx="9232">
                  <c:v>4168</c:v>
                </c:pt>
                <c:pt idx="9233">
                  <c:v>4193.7</c:v>
                </c:pt>
                <c:pt idx="9234">
                  <c:v>4190.3999999999996</c:v>
                </c:pt>
                <c:pt idx="9235">
                  <c:v>4168.2</c:v>
                </c:pt>
                <c:pt idx="9236">
                  <c:v>4168.5</c:v>
                </c:pt>
                <c:pt idx="9237">
                  <c:v>4188.7</c:v>
                </c:pt>
                <c:pt idx="9238">
                  <c:v>4170.8999999999996</c:v>
                </c:pt>
                <c:pt idx="9239">
                  <c:v>4178.1000000000004</c:v>
                </c:pt>
                <c:pt idx="9240">
                  <c:v>4181.8999999999996</c:v>
                </c:pt>
                <c:pt idx="9241">
                  <c:v>4172.1000000000004</c:v>
                </c:pt>
                <c:pt idx="9242">
                  <c:v>4195</c:v>
                </c:pt>
                <c:pt idx="9243">
                  <c:v>4203.1000000000004</c:v>
                </c:pt>
                <c:pt idx="9244">
                  <c:v>4172.6000000000004</c:v>
                </c:pt>
                <c:pt idx="9245">
                  <c:v>4183.5</c:v>
                </c:pt>
                <c:pt idx="9246">
                  <c:v>4183.6000000000004</c:v>
                </c:pt>
                <c:pt idx="9247">
                  <c:v>4186.3999999999996</c:v>
                </c:pt>
                <c:pt idx="9248">
                  <c:v>4183.3999999999996</c:v>
                </c:pt>
                <c:pt idx="9249">
                  <c:v>4184.1000000000004</c:v>
                </c:pt>
                <c:pt idx="9250">
                  <c:v>4173.2</c:v>
                </c:pt>
                <c:pt idx="9251">
                  <c:v>4191.3</c:v>
                </c:pt>
                <c:pt idx="9252">
                  <c:v>4185.6000000000004</c:v>
                </c:pt>
                <c:pt idx="9253">
                  <c:v>4194.5</c:v>
                </c:pt>
                <c:pt idx="9254">
                  <c:v>4176.7</c:v>
                </c:pt>
                <c:pt idx="9255">
                  <c:v>4183.8</c:v>
                </c:pt>
                <c:pt idx="9256">
                  <c:v>4177.8</c:v>
                </c:pt>
                <c:pt idx="9257">
                  <c:v>4179.1000000000004</c:v>
                </c:pt>
                <c:pt idx="9258">
                  <c:v>4183.8</c:v>
                </c:pt>
                <c:pt idx="9259">
                  <c:v>4180.7</c:v>
                </c:pt>
                <c:pt idx="9260">
                  <c:v>4175</c:v>
                </c:pt>
                <c:pt idx="9261">
                  <c:v>4176</c:v>
                </c:pt>
                <c:pt idx="9262">
                  <c:v>4182.8</c:v>
                </c:pt>
                <c:pt idx="9263">
                  <c:v>4188.3</c:v>
                </c:pt>
                <c:pt idx="9264">
                  <c:v>4189.3999999999996</c:v>
                </c:pt>
                <c:pt idx="9265">
                  <c:v>4187.3</c:v>
                </c:pt>
                <c:pt idx="9266">
                  <c:v>4186.5</c:v>
                </c:pt>
                <c:pt idx="9267">
                  <c:v>4189.3999999999996</c:v>
                </c:pt>
                <c:pt idx="9268">
                  <c:v>4185.5</c:v>
                </c:pt>
                <c:pt idx="9269">
                  <c:v>4183.1000000000004</c:v>
                </c:pt>
                <c:pt idx="9270">
                  <c:v>4187.3999999999996</c:v>
                </c:pt>
                <c:pt idx="9271">
                  <c:v>4184</c:v>
                </c:pt>
                <c:pt idx="9272">
                  <c:v>4186.6000000000004</c:v>
                </c:pt>
                <c:pt idx="9273">
                  <c:v>4184.7</c:v>
                </c:pt>
                <c:pt idx="9274">
                  <c:v>4185.3</c:v>
                </c:pt>
                <c:pt idx="9275">
                  <c:v>4189.6000000000004</c:v>
                </c:pt>
                <c:pt idx="9276">
                  <c:v>4179.8</c:v>
                </c:pt>
                <c:pt idx="9277">
                  <c:v>4176.2</c:v>
                </c:pt>
                <c:pt idx="9278">
                  <c:v>4177.5</c:v>
                </c:pt>
                <c:pt idx="9279">
                  <c:v>4178.6000000000004</c:v>
                </c:pt>
                <c:pt idx="9280">
                  <c:v>4180.8999999999996</c:v>
                </c:pt>
                <c:pt idx="9281">
                  <c:v>4181.8999999999996</c:v>
                </c:pt>
                <c:pt idx="9282">
                  <c:v>4181.3</c:v>
                </c:pt>
                <c:pt idx="9283">
                  <c:v>4184.7</c:v>
                </c:pt>
                <c:pt idx="9284">
                  <c:v>4187</c:v>
                </c:pt>
                <c:pt idx="9285">
                  <c:v>4184.8999999999996</c:v>
                </c:pt>
                <c:pt idx="9286">
                  <c:v>4187.5</c:v>
                </c:pt>
                <c:pt idx="9287">
                  <c:v>4178.8999999999996</c:v>
                </c:pt>
                <c:pt idx="9288">
                  <c:v>4182.8999999999996</c:v>
                </c:pt>
                <c:pt idx="9289">
                  <c:v>4188.5</c:v>
                </c:pt>
                <c:pt idx="9290">
                  <c:v>4188.8999999999996</c:v>
                </c:pt>
                <c:pt idx="9291">
                  <c:v>4180.6000000000004</c:v>
                </c:pt>
                <c:pt idx="9292">
                  <c:v>4188.3999999999996</c:v>
                </c:pt>
                <c:pt idx="9293">
                  <c:v>4188.3</c:v>
                </c:pt>
                <c:pt idx="9294">
                  <c:v>4185.2</c:v>
                </c:pt>
                <c:pt idx="9295">
                  <c:v>4190.8999999999996</c:v>
                </c:pt>
                <c:pt idx="9296">
                  <c:v>4187.3</c:v>
                </c:pt>
                <c:pt idx="9297">
                  <c:v>4188.3999999999996</c:v>
                </c:pt>
                <c:pt idx="9298">
                  <c:v>4184.8</c:v>
                </c:pt>
                <c:pt idx="9299">
                  <c:v>4184.7</c:v>
                </c:pt>
                <c:pt idx="9300">
                  <c:v>4181.3999999999996</c:v>
                </c:pt>
                <c:pt idx="9301">
                  <c:v>4186.1000000000004</c:v>
                </c:pt>
                <c:pt idx="9302">
                  <c:v>4180.8</c:v>
                </c:pt>
                <c:pt idx="9303">
                  <c:v>4186.2</c:v>
                </c:pt>
                <c:pt idx="9304">
                  <c:v>4183.2</c:v>
                </c:pt>
                <c:pt idx="9305">
                  <c:v>4182.7</c:v>
                </c:pt>
                <c:pt idx="9306">
                  <c:v>4181.3</c:v>
                </c:pt>
                <c:pt idx="9307">
                  <c:v>4180.5</c:v>
                </c:pt>
                <c:pt idx="9308">
                  <c:v>4187.7</c:v>
                </c:pt>
                <c:pt idx="9309">
                  <c:v>4176.5</c:v>
                </c:pt>
                <c:pt idx="9310">
                  <c:v>4177.3</c:v>
                </c:pt>
                <c:pt idx="9311">
                  <c:v>4179.3</c:v>
                </c:pt>
                <c:pt idx="9312">
                  <c:v>4175.3999999999996</c:v>
                </c:pt>
                <c:pt idx="9313">
                  <c:v>4182.8</c:v>
                </c:pt>
                <c:pt idx="9314">
                  <c:v>4186.3999999999996</c:v>
                </c:pt>
                <c:pt idx="9315">
                  <c:v>4179.3</c:v>
                </c:pt>
                <c:pt idx="9316">
                  <c:v>4180.2</c:v>
                </c:pt>
                <c:pt idx="9317">
                  <c:v>4175.8999999999996</c:v>
                </c:pt>
                <c:pt idx="9318">
                  <c:v>4173.1000000000004</c:v>
                </c:pt>
                <c:pt idx="9319">
                  <c:v>4173.2</c:v>
                </c:pt>
                <c:pt idx="9320">
                  <c:v>4164.3</c:v>
                </c:pt>
                <c:pt idx="9321">
                  <c:v>4167.3999999999996</c:v>
                </c:pt>
                <c:pt idx="9322">
                  <c:v>4171.8999999999996</c:v>
                </c:pt>
                <c:pt idx="9323">
                  <c:v>4169.8</c:v>
                </c:pt>
                <c:pt idx="9324">
                  <c:v>4171.6000000000004</c:v>
                </c:pt>
                <c:pt idx="9325">
                  <c:v>4168.3999999999996</c:v>
                </c:pt>
                <c:pt idx="9326">
                  <c:v>4170.1000000000004</c:v>
                </c:pt>
                <c:pt idx="9327">
                  <c:v>4164.8999999999996</c:v>
                </c:pt>
                <c:pt idx="9328">
                  <c:v>4174.8999999999996</c:v>
                </c:pt>
                <c:pt idx="9329">
                  <c:v>4167</c:v>
                </c:pt>
                <c:pt idx="9330">
                  <c:v>4151.6000000000004</c:v>
                </c:pt>
                <c:pt idx="9331">
                  <c:v>4167.7</c:v>
                </c:pt>
                <c:pt idx="9332">
                  <c:v>4168.6000000000004</c:v>
                </c:pt>
                <c:pt idx="9333">
                  <c:v>4166</c:v>
                </c:pt>
                <c:pt idx="9334">
                  <c:v>4166.8</c:v>
                </c:pt>
                <c:pt idx="9335">
                  <c:v>4164.7</c:v>
                </c:pt>
                <c:pt idx="9336">
                  <c:v>4163.1000000000004</c:v>
                </c:pt>
                <c:pt idx="9337">
                  <c:v>4161.2</c:v>
                </c:pt>
                <c:pt idx="9338">
                  <c:v>4159.6000000000004</c:v>
                </c:pt>
                <c:pt idx="9339">
                  <c:v>4169.8999999999996</c:v>
                </c:pt>
                <c:pt idx="9340">
                  <c:v>4159</c:v>
                </c:pt>
                <c:pt idx="9341">
                  <c:v>4170.3</c:v>
                </c:pt>
                <c:pt idx="9342">
                  <c:v>4168.8999999999996</c:v>
                </c:pt>
                <c:pt idx="9343">
                  <c:v>4161.8999999999996</c:v>
                </c:pt>
                <c:pt idx="9344">
                  <c:v>4168.6000000000004</c:v>
                </c:pt>
                <c:pt idx="9345">
                  <c:v>4170.3999999999996</c:v>
                </c:pt>
                <c:pt idx="9346">
                  <c:v>4161.1000000000004</c:v>
                </c:pt>
                <c:pt idx="9347">
                  <c:v>4171.1000000000004</c:v>
                </c:pt>
                <c:pt idx="9348">
                  <c:v>4181.3999999999996</c:v>
                </c:pt>
                <c:pt idx="9349">
                  <c:v>4175.3999999999996</c:v>
                </c:pt>
                <c:pt idx="9350">
                  <c:v>4171.2</c:v>
                </c:pt>
                <c:pt idx="9351">
                  <c:v>4154.8</c:v>
                </c:pt>
                <c:pt idx="9352">
                  <c:v>4171.2</c:v>
                </c:pt>
                <c:pt idx="9353">
                  <c:v>4171.6000000000004</c:v>
                </c:pt>
                <c:pt idx="9354">
                  <c:v>4167.8</c:v>
                </c:pt>
                <c:pt idx="9355">
                  <c:v>4171.3</c:v>
                </c:pt>
                <c:pt idx="9356">
                  <c:v>4165.3</c:v>
                </c:pt>
                <c:pt idx="9357">
                  <c:v>4161.8999999999996</c:v>
                </c:pt>
                <c:pt idx="9358">
                  <c:v>4163</c:v>
                </c:pt>
                <c:pt idx="9359">
                  <c:v>4165.8</c:v>
                </c:pt>
                <c:pt idx="9360">
                  <c:v>4169.8</c:v>
                </c:pt>
                <c:pt idx="9361">
                  <c:v>4172.1000000000004</c:v>
                </c:pt>
                <c:pt idx="9362">
                  <c:v>4174.7</c:v>
                </c:pt>
                <c:pt idx="9363">
                  <c:v>4175.2</c:v>
                </c:pt>
                <c:pt idx="9364">
                  <c:v>4168.3</c:v>
                </c:pt>
                <c:pt idx="9365">
                  <c:v>4160.5</c:v>
                </c:pt>
                <c:pt idx="9366">
                  <c:v>4162.6000000000004</c:v>
                </c:pt>
                <c:pt idx="9367">
                  <c:v>4164.7</c:v>
                </c:pt>
                <c:pt idx="9368">
                  <c:v>4171.8999999999996</c:v>
                </c:pt>
                <c:pt idx="9369">
                  <c:v>4168.3999999999996</c:v>
                </c:pt>
                <c:pt idx="9370">
                  <c:v>4166.1000000000004</c:v>
                </c:pt>
                <c:pt idx="9371">
                  <c:v>4167.3</c:v>
                </c:pt>
                <c:pt idx="9372">
                  <c:v>4177.2</c:v>
                </c:pt>
                <c:pt idx="9373">
                  <c:v>4165.5</c:v>
                </c:pt>
                <c:pt idx="9374">
                  <c:v>4164.6000000000004</c:v>
                </c:pt>
                <c:pt idx="9375">
                  <c:v>4173.8</c:v>
                </c:pt>
                <c:pt idx="9376">
                  <c:v>4171.5</c:v>
                </c:pt>
                <c:pt idx="9377">
                  <c:v>4163.6000000000004</c:v>
                </c:pt>
                <c:pt idx="9378">
                  <c:v>4173.6000000000004</c:v>
                </c:pt>
                <c:pt idx="9379">
                  <c:v>4172.3</c:v>
                </c:pt>
                <c:pt idx="9380">
                  <c:v>4167.6000000000004</c:v>
                </c:pt>
                <c:pt idx="9381">
                  <c:v>4160.7</c:v>
                </c:pt>
                <c:pt idx="9382">
                  <c:v>4170.8999999999996</c:v>
                </c:pt>
                <c:pt idx="9383">
                  <c:v>4170.6000000000004</c:v>
                </c:pt>
                <c:pt idx="9384">
                  <c:v>4171.8999999999996</c:v>
                </c:pt>
                <c:pt idx="9385">
                  <c:v>4182.2</c:v>
                </c:pt>
                <c:pt idx="9386">
                  <c:v>4174.2</c:v>
                </c:pt>
                <c:pt idx="9387">
                  <c:v>4173.8999999999996</c:v>
                </c:pt>
                <c:pt idx="9388">
                  <c:v>4168.8999999999996</c:v>
                </c:pt>
                <c:pt idx="9389">
                  <c:v>4164.2</c:v>
                </c:pt>
                <c:pt idx="9390">
                  <c:v>4167.6000000000004</c:v>
                </c:pt>
                <c:pt idx="9391">
                  <c:v>4171.3999999999996</c:v>
                </c:pt>
                <c:pt idx="9392">
                  <c:v>4173.3</c:v>
                </c:pt>
                <c:pt idx="9393">
                  <c:v>4161</c:v>
                </c:pt>
                <c:pt idx="9394">
                  <c:v>4177.1000000000004</c:v>
                </c:pt>
                <c:pt idx="9395">
                  <c:v>4162.8999999999996</c:v>
                </c:pt>
                <c:pt idx="9396">
                  <c:v>4170.3999999999996</c:v>
                </c:pt>
                <c:pt idx="9397">
                  <c:v>4169.3</c:v>
                </c:pt>
                <c:pt idx="9398">
                  <c:v>4171.8999999999996</c:v>
                </c:pt>
                <c:pt idx="9399">
                  <c:v>4175.3999999999996</c:v>
                </c:pt>
                <c:pt idx="9400">
                  <c:v>4164.2</c:v>
                </c:pt>
                <c:pt idx="9401">
                  <c:v>4174.7</c:v>
                </c:pt>
                <c:pt idx="9402">
                  <c:v>4172.1000000000004</c:v>
                </c:pt>
                <c:pt idx="9403">
                  <c:v>4176.2</c:v>
                </c:pt>
                <c:pt idx="9404">
                  <c:v>4165</c:v>
                </c:pt>
                <c:pt idx="9405">
                  <c:v>4172.2</c:v>
                </c:pt>
                <c:pt idx="9406">
                  <c:v>4170.8999999999996</c:v>
                </c:pt>
                <c:pt idx="9407">
                  <c:v>4156.8</c:v>
                </c:pt>
                <c:pt idx="9408">
                  <c:v>4161.7</c:v>
                </c:pt>
                <c:pt idx="9409">
                  <c:v>4179.5</c:v>
                </c:pt>
                <c:pt idx="9410">
                  <c:v>4163.8</c:v>
                </c:pt>
                <c:pt idx="9411">
                  <c:v>4162.8</c:v>
                </c:pt>
                <c:pt idx="9412">
                  <c:v>4165.8</c:v>
                </c:pt>
                <c:pt idx="9413">
                  <c:v>4173</c:v>
                </c:pt>
                <c:pt idx="9414">
                  <c:v>4172.8999999999996</c:v>
                </c:pt>
                <c:pt idx="9415">
                  <c:v>4168.8999999999996</c:v>
                </c:pt>
                <c:pt idx="9416">
                  <c:v>4165.1000000000004</c:v>
                </c:pt>
                <c:pt idx="9417">
                  <c:v>4178.3</c:v>
                </c:pt>
                <c:pt idx="9418">
                  <c:v>4173</c:v>
                </c:pt>
                <c:pt idx="9419">
                  <c:v>4170.3999999999996</c:v>
                </c:pt>
                <c:pt idx="9420">
                  <c:v>4167.2</c:v>
                </c:pt>
                <c:pt idx="9421">
                  <c:v>4169.7</c:v>
                </c:pt>
                <c:pt idx="9422">
                  <c:v>4172</c:v>
                </c:pt>
                <c:pt idx="9423">
                  <c:v>4170.8</c:v>
                </c:pt>
                <c:pt idx="9424">
                  <c:v>4178.3999999999996</c:v>
                </c:pt>
                <c:pt idx="9425">
                  <c:v>4168.1000000000004</c:v>
                </c:pt>
                <c:pt idx="9426">
                  <c:v>4171</c:v>
                </c:pt>
                <c:pt idx="9427">
                  <c:v>4182.5</c:v>
                </c:pt>
                <c:pt idx="9428">
                  <c:v>4161.3</c:v>
                </c:pt>
                <c:pt idx="9429">
                  <c:v>4169.6000000000004</c:v>
                </c:pt>
                <c:pt idx="9430">
                  <c:v>4171</c:v>
                </c:pt>
                <c:pt idx="9431">
                  <c:v>4170.8</c:v>
                </c:pt>
                <c:pt idx="9432">
                  <c:v>4171.3999999999996</c:v>
                </c:pt>
                <c:pt idx="9433">
                  <c:v>4171.7</c:v>
                </c:pt>
                <c:pt idx="9434">
                  <c:v>4175.6000000000004</c:v>
                </c:pt>
                <c:pt idx="9435">
                  <c:v>4173.5</c:v>
                </c:pt>
                <c:pt idx="9436">
                  <c:v>4178.1000000000004</c:v>
                </c:pt>
                <c:pt idx="9437">
                  <c:v>4174.8</c:v>
                </c:pt>
                <c:pt idx="9438">
                  <c:v>4172.3999999999996</c:v>
                </c:pt>
                <c:pt idx="9439">
                  <c:v>4172.7</c:v>
                </c:pt>
                <c:pt idx="9440">
                  <c:v>4173.6000000000004</c:v>
                </c:pt>
                <c:pt idx="9441">
                  <c:v>4171.6000000000004</c:v>
                </c:pt>
                <c:pt idx="9442">
                  <c:v>4169.3</c:v>
                </c:pt>
                <c:pt idx="9443">
                  <c:v>4172.3999999999996</c:v>
                </c:pt>
                <c:pt idx="9444">
                  <c:v>4180.8999999999996</c:v>
                </c:pt>
                <c:pt idx="9445">
                  <c:v>4181</c:v>
                </c:pt>
                <c:pt idx="9446">
                  <c:v>4178</c:v>
                </c:pt>
                <c:pt idx="9447">
                  <c:v>4182</c:v>
                </c:pt>
                <c:pt idx="9448">
                  <c:v>4175.8999999999996</c:v>
                </c:pt>
                <c:pt idx="9449">
                  <c:v>4176.3999999999996</c:v>
                </c:pt>
                <c:pt idx="9450">
                  <c:v>4162.2</c:v>
                </c:pt>
                <c:pt idx="9451">
                  <c:v>4159</c:v>
                </c:pt>
                <c:pt idx="9452">
                  <c:v>4165.1000000000004</c:v>
                </c:pt>
                <c:pt idx="9453">
                  <c:v>4185.7</c:v>
                </c:pt>
                <c:pt idx="9454">
                  <c:v>4184.3</c:v>
                </c:pt>
                <c:pt idx="9455">
                  <c:v>4177.5</c:v>
                </c:pt>
                <c:pt idx="9456">
                  <c:v>4172.8</c:v>
                </c:pt>
                <c:pt idx="9457">
                  <c:v>4180.8</c:v>
                </c:pt>
                <c:pt idx="9458">
                  <c:v>4173.1000000000004</c:v>
                </c:pt>
                <c:pt idx="9459">
                  <c:v>4166.7</c:v>
                </c:pt>
                <c:pt idx="9460">
                  <c:v>4173</c:v>
                </c:pt>
                <c:pt idx="9461">
                  <c:v>4169.8</c:v>
                </c:pt>
                <c:pt idx="9462">
                  <c:v>4175.3</c:v>
                </c:pt>
                <c:pt idx="9463">
                  <c:v>4170.3</c:v>
                </c:pt>
                <c:pt idx="9464">
                  <c:v>4183.3</c:v>
                </c:pt>
                <c:pt idx="9465">
                  <c:v>4170.8999999999996</c:v>
                </c:pt>
                <c:pt idx="9466">
                  <c:v>4166.8999999999996</c:v>
                </c:pt>
                <c:pt idx="9467">
                  <c:v>4167.6000000000004</c:v>
                </c:pt>
                <c:pt idx="9468">
                  <c:v>4178.3999999999996</c:v>
                </c:pt>
                <c:pt idx="9469">
                  <c:v>4171.6000000000004</c:v>
                </c:pt>
                <c:pt idx="9470">
                  <c:v>4178.5</c:v>
                </c:pt>
                <c:pt idx="9471">
                  <c:v>4180.7</c:v>
                </c:pt>
                <c:pt idx="9472">
                  <c:v>4171.8</c:v>
                </c:pt>
                <c:pt idx="9473">
                  <c:v>4183</c:v>
                </c:pt>
                <c:pt idx="9474">
                  <c:v>4183.6000000000004</c:v>
                </c:pt>
                <c:pt idx="9475">
                  <c:v>4174.3</c:v>
                </c:pt>
                <c:pt idx="9476">
                  <c:v>4176</c:v>
                </c:pt>
                <c:pt idx="9477">
                  <c:v>4177.8999999999996</c:v>
                </c:pt>
                <c:pt idx="9478">
                  <c:v>4178.7</c:v>
                </c:pt>
                <c:pt idx="9479">
                  <c:v>4176.3999999999996</c:v>
                </c:pt>
                <c:pt idx="9480">
                  <c:v>4178.8</c:v>
                </c:pt>
                <c:pt idx="9481">
                  <c:v>4181.8</c:v>
                </c:pt>
                <c:pt idx="9482">
                  <c:v>4180.1000000000004</c:v>
                </c:pt>
                <c:pt idx="9483">
                  <c:v>4186.1000000000004</c:v>
                </c:pt>
                <c:pt idx="9484">
                  <c:v>4175.8</c:v>
                </c:pt>
                <c:pt idx="9485">
                  <c:v>4184</c:v>
                </c:pt>
                <c:pt idx="9486">
                  <c:v>4181.8999999999996</c:v>
                </c:pt>
                <c:pt idx="9487">
                  <c:v>4179</c:v>
                </c:pt>
                <c:pt idx="9488">
                  <c:v>4181.3999999999996</c:v>
                </c:pt>
                <c:pt idx="9489">
                  <c:v>4178.1000000000004</c:v>
                </c:pt>
                <c:pt idx="9490">
                  <c:v>4179.7</c:v>
                </c:pt>
                <c:pt idx="9491">
                  <c:v>4175.5</c:v>
                </c:pt>
                <c:pt idx="9492">
                  <c:v>4163.3</c:v>
                </c:pt>
                <c:pt idx="9493">
                  <c:v>4179.7</c:v>
                </c:pt>
                <c:pt idx="9494">
                  <c:v>4181.3999999999996</c:v>
                </c:pt>
                <c:pt idx="9495">
                  <c:v>4181.6000000000004</c:v>
                </c:pt>
                <c:pt idx="9496">
                  <c:v>4181.8</c:v>
                </c:pt>
                <c:pt idx="9497">
                  <c:v>4182.2</c:v>
                </c:pt>
                <c:pt idx="9498">
                  <c:v>4182.1000000000004</c:v>
                </c:pt>
                <c:pt idx="9499">
                  <c:v>4171.5</c:v>
                </c:pt>
                <c:pt idx="9500">
                  <c:v>4185.2</c:v>
                </c:pt>
                <c:pt idx="9501">
                  <c:v>4173.6000000000004</c:v>
                </c:pt>
                <c:pt idx="9502">
                  <c:v>4180</c:v>
                </c:pt>
                <c:pt idx="9503">
                  <c:v>4174</c:v>
                </c:pt>
                <c:pt idx="9504">
                  <c:v>4173.3</c:v>
                </c:pt>
                <c:pt idx="9505">
                  <c:v>4182.7</c:v>
                </c:pt>
                <c:pt idx="9506">
                  <c:v>4183</c:v>
                </c:pt>
                <c:pt idx="9507">
                  <c:v>4175.8</c:v>
                </c:pt>
                <c:pt idx="9508">
                  <c:v>4175.7</c:v>
                </c:pt>
                <c:pt idx="9509">
                  <c:v>4173.7</c:v>
                </c:pt>
                <c:pt idx="9510">
                  <c:v>4176.6000000000004</c:v>
                </c:pt>
                <c:pt idx="9511">
                  <c:v>4178.6000000000004</c:v>
                </c:pt>
                <c:pt idx="9512">
                  <c:v>4180.6000000000004</c:v>
                </c:pt>
                <c:pt idx="9513">
                  <c:v>4179.8</c:v>
                </c:pt>
                <c:pt idx="9514">
                  <c:v>4192.8</c:v>
                </c:pt>
                <c:pt idx="9515">
                  <c:v>4172.1000000000004</c:v>
                </c:pt>
                <c:pt idx="9516">
                  <c:v>4181.7</c:v>
                </c:pt>
                <c:pt idx="9517">
                  <c:v>4171.8999999999996</c:v>
                </c:pt>
                <c:pt idx="9518">
                  <c:v>4174.8999999999996</c:v>
                </c:pt>
                <c:pt idx="9519">
                  <c:v>4173.3</c:v>
                </c:pt>
                <c:pt idx="9520">
                  <c:v>4177.5</c:v>
                </c:pt>
                <c:pt idx="9521">
                  <c:v>4174.2</c:v>
                </c:pt>
                <c:pt idx="9522">
                  <c:v>4170.2</c:v>
                </c:pt>
                <c:pt idx="9523">
                  <c:v>4178.7</c:v>
                </c:pt>
                <c:pt idx="9524">
                  <c:v>4186.5</c:v>
                </c:pt>
                <c:pt idx="9525">
                  <c:v>4178.3999999999996</c:v>
                </c:pt>
                <c:pt idx="9526">
                  <c:v>4181.3999999999996</c:v>
                </c:pt>
                <c:pt idx="9527">
                  <c:v>4178.5</c:v>
                </c:pt>
                <c:pt idx="9528">
                  <c:v>4175.3999999999996</c:v>
                </c:pt>
                <c:pt idx="9529">
                  <c:v>4179.8</c:v>
                </c:pt>
                <c:pt idx="9530">
                  <c:v>4183.2</c:v>
                </c:pt>
                <c:pt idx="9531">
                  <c:v>4180</c:v>
                </c:pt>
                <c:pt idx="9532">
                  <c:v>4175.8</c:v>
                </c:pt>
                <c:pt idx="9533">
                  <c:v>4184.8</c:v>
                </c:pt>
                <c:pt idx="9534">
                  <c:v>4183.3</c:v>
                </c:pt>
                <c:pt idx="9535">
                  <c:v>4171.8</c:v>
                </c:pt>
                <c:pt idx="9536">
                  <c:v>4172.3999999999996</c:v>
                </c:pt>
                <c:pt idx="9537">
                  <c:v>4180</c:v>
                </c:pt>
                <c:pt idx="9538">
                  <c:v>4173.5</c:v>
                </c:pt>
                <c:pt idx="9539">
                  <c:v>4178.8</c:v>
                </c:pt>
                <c:pt idx="9540">
                  <c:v>4175.3</c:v>
                </c:pt>
                <c:pt idx="9541">
                  <c:v>4180.1000000000004</c:v>
                </c:pt>
                <c:pt idx="9542">
                  <c:v>4174.1000000000004</c:v>
                </c:pt>
                <c:pt idx="9543">
                  <c:v>4175.3</c:v>
                </c:pt>
                <c:pt idx="9544">
                  <c:v>4178.2</c:v>
                </c:pt>
                <c:pt idx="9545">
                  <c:v>4173.3999999999996</c:v>
                </c:pt>
                <c:pt idx="9546">
                  <c:v>4182.3999999999996</c:v>
                </c:pt>
                <c:pt idx="9547">
                  <c:v>4180.8999999999996</c:v>
                </c:pt>
                <c:pt idx="9548">
                  <c:v>4169.2</c:v>
                </c:pt>
                <c:pt idx="9549">
                  <c:v>4172.8</c:v>
                </c:pt>
                <c:pt idx="9550">
                  <c:v>4173.3</c:v>
                </c:pt>
                <c:pt idx="9551">
                  <c:v>4182.5</c:v>
                </c:pt>
                <c:pt idx="9552">
                  <c:v>4176.1000000000004</c:v>
                </c:pt>
                <c:pt idx="9553">
                  <c:v>4178.3999999999996</c:v>
                </c:pt>
                <c:pt idx="9554">
                  <c:v>4183.8999999999996</c:v>
                </c:pt>
                <c:pt idx="9555">
                  <c:v>4180.2</c:v>
                </c:pt>
                <c:pt idx="9556">
                  <c:v>4176.5</c:v>
                </c:pt>
                <c:pt idx="9557">
                  <c:v>4174.7</c:v>
                </c:pt>
                <c:pt idx="9558">
                  <c:v>4176.5</c:v>
                </c:pt>
                <c:pt idx="9559">
                  <c:v>4176.3999999999996</c:v>
                </c:pt>
                <c:pt idx="9560">
                  <c:v>4171.8</c:v>
                </c:pt>
                <c:pt idx="9561">
                  <c:v>4175.8</c:v>
                </c:pt>
                <c:pt idx="9562">
                  <c:v>4173.6000000000004</c:v>
                </c:pt>
                <c:pt idx="9563">
                  <c:v>4181.2</c:v>
                </c:pt>
                <c:pt idx="9564">
                  <c:v>4173.8</c:v>
                </c:pt>
                <c:pt idx="9565">
                  <c:v>4186.2</c:v>
                </c:pt>
                <c:pt idx="9566">
                  <c:v>4180.3</c:v>
                </c:pt>
                <c:pt idx="9567">
                  <c:v>4177.3999999999996</c:v>
                </c:pt>
                <c:pt idx="9568">
                  <c:v>4177.2</c:v>
                </c:pt>
                <c:pt idx="9569">
                  <c:v>4177</c:v>
                </c:pt>
                <c:pt idx="9570">
                  <c:v>4179.8</c:v>
                </c:pt>
                <c:pt idx="9571">
                  <c:v>4175.3</c:v>
                </c:pt>
                <c:pt idx="9572">
                  <c:v>4179.2</c:v>
                </c:pt>
                <c:pt idx="9573">
                  <c:v>4182.3</c:v>
                </c:pt>
                <c:pt idx="9574">
                  <c:v>4182.1000000000004</c:v>
                </c:pt>
                <c:pt idx="9575">
                  <c:v>4176.2</c:v>
                </c:pt>
                <c:pt idx="9576">
                  <c:v>4168.3999999999996</c:v>
                </c:pt>
                <c:pt idx="9577">
                  <c:v>4172</c:v>
                </c:pt>
                <c:pt idx="9578">
                  <c:v>4173.8</c:v>
                </c:pt>
                <c:pt idx="9579">
                  <c:v>4174.3</c:v>
                </c:pt>
                <c:pt idx="9580">
                  <c:v>4165.3999999999996</c:v>
                </c:pt>
                <c:pt idx="9581">
                  <c:v>4175.8</c:v>
                </c:pt>
                <c:pt idx="9582">
                  <c:v>4178.8</c:v>
                </c:pt>
                <c:pt idx="9583">
                  <c:v>4181.3</c:v>
                </c:pt>
                <c:pt idx="9584">
                  <c:v>4174.5</c:v>
                </c:pt>
                <c:pt idx="9585">
                  <c:v>4181.7</c:v>
                </c:pt>
                <c:pt idx="9586">
                  <c:v>4179.1000000000004</c:v>
                </c:pt>
                <c:pt idx="9587">
                  <c:v>4184.7</c:v>
                </c:pt>
                <c:pt idx="9588">
                  <c:v>4182.7</c:v>
                </c:pt>
                <c:pt idx="9589">
                  <c:v>4179.2</c:v>
                </c:pt>
                <c:pt idx="9590">
                  <c:v>4178.5</c:v>
                </c:pt>
                <c:pt idx="9591">
                  <c:v>4178.2</c:v>
                </c:pt>
                <c:pt idx="9592">
                  <c:v>4173.1000000000004</c:v>
                </c:pt>
                <c:pt idx="9593">
                  <c:v>4177.6000000000004</c:v>
                </c:pt>
                <c:pt idx="9594">
                  <c:v>4172.2</c:v>
                </c:pt>
                <c:pt idx="9595">
                  <c:v>4174.6000000000004</c:v>
                </c:pt>
                <c:pt idx="9596">
                  <c:v>4181</c:v>
                </c:pt>
                <c:pt idx="9597">
                  <c:v>4181.1000000000004</c:v>
                </c:pt>
                <c:pt idx="9598">
                  <c:v>4182.1000000000004</c:v>
                </c:pt>
                <c:pt idx="9599">
                  <c:v>4181</c:v>
                </c:pt>
                <c:pt idx="9600">
                  <c:v>4174.7</c:v>
                </c:pt>
                <c:pt idx="9601">
                  <c:v>4179.5</c:v>
                </c:pt>
                <c:pt idx="9602">
                  <c:v>4177.3</c:v>
                </c:pt>
                <c:pt idx="9603">
                  <c:v>4182.8</c:v>
                </c:pt>
                <c:pt idx="9604">
                  <c:v>4178.3</c:v>
                </c:pt>
                <c:pt idx="9605">
                  <c:v>4178.3999999999996</c:v>
                </c:pt>
                <c:pt idx="9606">
                  <c:v>4183.2</c:v>
                </c:pt>
                <c:pt idx="9607">
                  <c:v>4180.2</c:v>
                </c:pt>
                <c:pt idx="9608">
                  <c:v>4181.2</c:v>
                </c:pt>
                <c:pt idx="9609">
                  <c:v>4169.5</c:v>
                </c:pt>
                <c:pt idx="9610">
                  <c:v>4181.2</c:v>
                </c:pt>
                <c:pt idx="9611">
                  <c:v>4179</c:v>
                </c:pt>
                <c:pt idx="9612">
                  <c:v>4179.3</c:v>
                </c:pt>
                <c:pt idx="9613">
                  <c:v>4173.8</c:v>
                </c:pt>
                <c:pt idx="9614">
                  <c:v>4174.6000000000004</c:v>
                </c:pt>
                <c:pt idx="9615">
                  <c:v>4184</c:v>
                </c:pt>
                <c:pt idx="9616">
                  <c:v>4180.3</c:v>
                </c:pt>
                <c:pt idx="9617">
                  <c:v>4184.8999999999996</c:v>
                </c:pt>
                <c:pt idx="9618">
                  <c:v>4176.7</c:v>
                </c:pt>
                <c:pt idx="9619">
                  <c:v>4170.2</c:v>
                </c:pt>
                <c:pt idx="9620">
                  <c:v>4177.1000000000004</c:v>
                </c:pt>
                <c:pt idx="9621">
                  <c:v>4187.3999999999996</c:v>
                </c:pt>
                <c:pt idx="9622">
                  <c:v>4184.8</c:v>
                </c:pt>
                <c:pt idx="9623">
                  <c:v>4189.5</c:v>
                </c:pt>
                <c:pt idx="9624">
                  <c:v>4185.6000000000004</c:v>
                </c:pt>
                <c:pt idx="9625">
                  <c:v>4169.8999999999996</c:v>
                </c:pt>
                <c:pt idx="9626">
                  <c:v>4163.1000000000004</c:v>
                </c:pt>
                <c:pt idx="9627">
                  <c:v>4183.3999999999996</c:v>
                </c:pt>
                <c:pt idx="9628">
                  <c:v>4173.1000000000004</c:v>
                </c:pt>
                <c:pt idx="9629">
                  <c:v>4173.5</c:v>
                </c:pt>
                <c:pt idx="9630">
                  <c:v>4184.8</c:v>
                </c:pt>
                <c:pt idx="9631">
                  <c:v>4166.5</c:v>
                </c:pt>
                <c:pt idx="9632">
                  <c:v>4184.5</c:v>
                </c:pt>
                <c:pt idx="9633">
                  <c:v>4176.1000000000004</c:v>
                </c:pt>
                <c:pt idx="9634">
                  <c:v>4196.3999999999996</c:v>
                </c:pt>
                <c:pt idx="9635">
                  <c:v>4166.8</c:v>
                </c:pt>
                <c:pt idx="9636">
                  <c:v>4193.8</c:v>
                </c:pt>
                <c:pt idx="9637">
                  <c:v>4185.1000000000004</c:v>
                </c:pt>
                <c:pt idx="9638">
                  <c:v>4156.6000000000004</c:v>
                </c:pt>
                <c:pt idx="9639">
                  <c:v>4172.8</c:v>
                </c:pt>
                <c:pt idx="9640">
                  <c:v>4168</c:v>
                </c:pt>
                <c:pt idx="9641">
                  <c:v>4162.8</c:v>
                </c:pt>
                <c:pt idx="9642">
                  <c:v>4178.5</c:v>
                </c:pt>
                <c:pt idx="9643">
                  <c:v>4165.3</c:v>
                </c:pt>
                <c:pt idx="9644">
                  <c:v>4187</c:v>
                </c:pt>
                <c:pt idx="9645">
                  <c:v>4169.1000000000004</c:v>
                </c:pt>
                <c:pt idx="9646">
                  <c:v>4165.5</c:v>
                </c:pt>
                <c:pt idx="9647">
                  <c:v>4149.8</c:v>
                </c:pt>
                <c:pt idx="9648">
                  <c:v>4168</c:v>
                </c:pt>
                <c:pt idx="9649">
                  <c:v>4169.3</c:v>
                </c:pt>
                <c:pt idx="9650">
                  <c:v>4153.5</c:v>
                </c:pt>
                <c:pt idx="9651">
                  <c:v>4163.1000000000004</c:v>
                </c:pt>
                <c:pt idx="9652">
                  <c:v>4158</c:v>
                </c:pt>
                <c:pt idx="9653">
                  <c:v>4181.3</c:v>
                </c:pt>
                <c:pt idx="9654">
                  <c:v>4183.7</c:v>
                </c:pt>
                <c:pt idx="9655">
                  <c:v>4145.5</c:v>
                </c:pt>
                <c:pt idx="9656">
                  <c:v>4177.1000000000004</c:v>
                </c:pt>
                <c:pt idx="9657">
                  <c:v>4151.2</c:v>
                </c:pt>
                <c:pt idx="9658">
                  <c:v>4144.7</c:v>
                </c:pt>
                <c:pt idx="9659">
                  <c:v>4156.6000000000004</c:v>
                </c:pt>
                <c:pt idx="9660">
                  <c:v>4150.1000000000004</c:v>
                </c:pt>
                <c:pt idx="9661">
                  <c:v>4153.5</c:v>
                </c:pt>
                <c:pt idx="9662">
                  <c:v>4173</c:v>
                </c:pt>
                <c:pt idx="9663">
                  <c:v>4155.7</c:v>
                </c:pt>
                <c:pt idx="9664">
                  <c:v>4169.8999999999996</c:v>
                </c:pt>
                <c:pt idx="9665">
                  <c:v>4159.3</c:v>
                </c:pt>
                <c:pt idx="9666">
                  <c:v>4174.3</c:v>
                </c:pt>
                <c:pt idx="9667">
                  <c:v>4156.2</c:v>
                </c:pt>
                <c:pt idx="9668">
                  <c:v>4182.3999999999996</c:v>
                </c:pt>
                <c:pt idx="9669">
                  <c:v>4153.5</c:v>
                </c:pt>
                <c:pt idx="9670">
                  <c:v>4156.2</c:v>
                </c:pt>
                <c:pt idx="9671">
                  <c:v>4162.2</c:v>
                </c:pt>
                <c:pt idx="9672">
                  <c:v>4151.8</c:v>
                </c:pt>
                <c:pt idx="9673">
                  <c:v>4163</c:v>
                </c:pt>
                <c:pt idx="9674">
                  <c:v>4182.8</c:v>
                </c:pt>
                <c:pt idx="9675">
                  <c:v>4159.1000000000004</c:v>
                </c:pt>
                <c:pt idx="9676">
                  <c:v>4183.6000000000004</c:v>
                </c:pt>
                <c:pt idx="9677">
                  <c:v>4148.3</c:v>
                </c:pt>
                <c:pt idx="9678">
                  <c:v>4173.3999999999996</c:v>
                </c:pt>
                <c:pt idx="9679">
                  <c:v>4174.6000000000004</c:v>
                </c:pt>
                <c:pt idx="9680">
                  <c:v>4158.3999999999996</c:v>
                </c:pt>
                <c:pt idx="9681">
                  <c:v>4182.1000000000004</c:v>
                </c:pt>
                <c:pt idx="9682">
                  <c:v>4157.6000000000004</c:v>
                </c:pt>
                <c:pt idx="9683">
                  <c:v>4169.8</c:v>
                </c:pt>
                <c:pt idx="9684">
                  <c:v>4156.1000000000004</c:v>
                </c:pt>
                <c:pt idx="9685">
                  <c:v>4168</c:v>
                </c:pt>
                <c:pt idx="9686">
                  <c:v>4178.8999999999996</c:v>
                </c:pt>
                <c:pt idx="9687">
                  <c:v>4165.5</c:v>
                </c:pt>
                <c:pt idx="9688">
                  <c:v>4176.5</c:v>
                </c:pt>
                <c:pt idx="9689">
                  <c:v>4169.6000000000004</c:v>
                </c:pt>
                <c:pt idx="9690">
                  <c:v>4176.5</c:v>
                </c:pt>
                <c:pt idx="9691">
                  <c:v>4174.8999999999996</c:v>
                </c:pt>
                <c:pt idx="9692">
                  <c:v>4145.8999999999996</c:v>
                </c:pt>
                <c:pt idx="9693">
                  <c:v>4170.3999999999996</c:v>
                </c:pt>
                <c:pt idx="9694">
                  <c:v>4178.6000000000004</c:v>
                </c:pt>
                <c:pt idx="9695">
                  <c:v>4179.3</c:v>
                </c:pt>
                <c:pt idx="9696">
                  <c:v>4174.1000000000004</c:v>
                </c:pt>
                <c:pt idx="9697">
                  <c:v>4166.7</c:v>
                </c:pt>
                <c:pt idx="9698">
                  <c:v>4158.1000000000004</c:v>
                </c:pt>
                <c:pt idx="9699">
                  <c:v>4151</c:v>
                </c:pt>
                <c:pt idx="9700">
                  <c:v>4166.2</c:v>
                </c:pt>
                <c:pt idx="9701">
                  <c:v>4164.8</c:v>
                </c:pt>
                <c:pt idx="9702">
                  <c:v>4174</c:v>
                </c:pt>
                <c:pt idx="9703">
                  <c:v>4161.2</c:v>
                </c:pt>
                <c:pt idx="9704">
                  <c:v>4161.3999999999996</c:v>
                </c:pt>
                <c:pt idx="9705">
                  <c:v>4166.7</c:v>
                </c:pt>
                <c:pt idx="9706">
                  <c:v>4176.3</c:v>
                </c:pt>
                <c:pt idx="9707">
                  <c:v>4162</c:v>
                </c:pt>
                <c:pt idx="9708">
                  <c:v>4151.5</c:v>
                </c:pt>
                <c:pt idx="9709">
                  <c:v>4159.7</c:v>
                </c:pt>
                <c:pt idx="9710">
                  <c:v>4165.8</c:v>
                </c:pt>
                <c:pt idx="9711">
                  <c:v>4157.5</c:v>
                </c:pt>
                <c:pt idx="9712">
                  <c:v>4163.6000000000004</c:v>
                </c:pt>
                <c:pt idx="9713">
                  <c:v>4161.7</c:v>
                </c:pt>
                <c:pt idx="9714">
                  <c:v>4185.6000000000004</c:v>
                </c:pt>
                <c:pt idx="9715">
                  <c:v>4154.7</c:v>
                </c:pt>
                <c:pt idx="9716">
                  <c:v>4163.8999999999996</c:v>
                </c:pt>
                <c:pt idx="9717">
                  <c:v>4183.3</c:v>
                </c:pt>
                <c:pt idx="9718">
                  <c:v>4173.7</c:v>
                </c:pt>
                <c:pt idx="9719">
                  <c:v>4158.8999999999996</c:v>
                </c:pt>
                <c:pt idx="9720">
                  <c:v>4166.3</c:v>
                </c:pt>
                <c:pt idx="9721">
                  <c:v>4167.1000000000004</c:v>
                </c:pt>
                <c:pt idx="9722">
                  <c:v>4186.2</c:v>
                </c:pt>
                <c:pt idx="9723">
                  <c:v>4188.1000000000004</c:v>
                </c:pt>
                <c:pt idx="9724">
                  <c:v>4157.8</c:v>
                </c:pt>
                <c:pt idx="9725">
                  <c:v>4156.8999999999996</c:v>
                </c:pt>
                <c:pt idx="9726">
                  <c:v>4167.7</c:v>
                </c:pt>
                <c:pt idx="9727">
                  <c:v>4179.7</c:v>
                </c:pt>
                <c:pt idx="9728">
                  <c:v>4156.5</c:v>
                </c:pt>
                <c:pt idx="9729">
                  <c:v>4166.6000000000004</c:v>
                </c:pt>
                <c:pt idx="9730">
                  <c:v>4175.3</c:v>
                </c:pt>
                <c:pt idx="9731">
                  <c:v>4174.6000000000004</c:v>
                </c:pt>
                <c:pt idx="9732">
                  <c:v>4165.8</c:v>
                </c:pt>
                <c:pt idx="9733">
                  <c:v>4169.7</c:v>
                </c:pt>
                <c:pt idx="9734">
                  <c:v>4186.6000000000004</c:v>
                </c:pt>
                <c:pt idx="9735">
                  <c:v>4180.2</c:v>
                </c:pt>
                <c:pt idx="9736">
                  <c:v>4173.8</c:v>
                </c:pt>
                <c:pt idx="9737">
                  <c:v>4166.8</c:v>
                </c:pt>
                <c:pt idx="9738">
                  <c:v>4178.7</c:v>
                </c:pt>
                <c:pt idx="9739">
                  <c:v>4170.3999999999996</c:v>
                </c:pt>
                <c:pt idx="9740">
                  <c:v>4183.3999999999996</c:v>
                </c:pt>
                <c:pt idx="9741">
                  <c:v>4172.6000000000004</c:v>
                </c:pt>
                <c:pt idx="9742">
                  <c:v>4166.8999999999996</c:v>
                </c:pt>
                <c:pt idx="9743">
                  <c:v>4158.8</c:v>
                </c:pt>
                <c:pt idx="9744">
                  <c:v>4190.1000000000004</c:v>
                </c:pt>
                <c:pt idx="9745">
                  <c:v>4164.5</c:v>
                </c:pt>
                <c:pt idx="9746">
                  <c:v>4175.8</c:v>
                </c:pt>
                <c:pt idx="9747">
                  <c:v>4182.2</c:v>
                </c:pt>
                <c:pt idx="9748">
                  <c:v>4165.1000000000004</c:v>
                </c:pt>
                <c:pt idx="9749">
                  <c:v>4157.5</c:v>
                </c:pt>
                <c:pt idx="9750">
                  <c:v>4157.7</c:v>
                </c:pt>
                <c:pt idx="9751">
                  <c:v>4157.3</c:v>
                </c:pt>
                <c:pt idx="9752">
                  <c:v>4161.6000000000004</c:v>
                </c:pt>
                <c:pt idx="9753">
                  <c:v>4165.8999999999996</c:v>
                </c:pt>
                <c:pt idx="9754">
                  <c:v>4176.8999999999996</c:v>
                </c:pt>
                <c:pt idx="9755">
                  <c:v>4168.2</c:v>
                </c:pt>
                <c:pt idx="9756">
                  <c:v>4157.8</c:v>
                </c:pt>
                <c:pt idx="9757">
                  <c:v>4153</c:v>
                </c:pt>
                <c:pt idx="9758">
                  <c:v>4155.3999999999996</c:v>
                </c:pt>
                <c:pt idx="9759">
                  <c:v>4157</c:v>
                </c:pt>
                <c:pt idx="9760">
                  <c:v>4175.3999999999996</c:v>
                </c:pt>
                <c:pt idx="9761">
                  <c:v>4162.8999999999996</c:v>
                </c:pt>
                <c:pt idx="9762">
                  <c:v>4176.1000000000004</c:v>
                </c:pt>
                <c:pt idx="9763">
                  <c:v>4157.2</c:v>
                </c:pt>
                <c:pt idx="9764">
                  <c:v>4171.7</c:v>
                </c:pt>
                <c:pt idx="9765">
                  <c:v>4179.6000000000004</c:v>
                </c:pt>
                <c:pt idx="9766">
                  <c:v>4168.6000000000004</c:v>
                </c:pt>
                <c:pt idx="9767">
                  <c:v>4172.2</c:v>
                </c:pt>
                <c:pt idx="9768">
                  <c:v>4174.1000000000004</c:v>
                </c:pt>
                <c:pt idx="9769">
                  <c:v>4170.5</c:v>
                </c:pt>
                <c:pt idx="9770">
                  <c:v>4171.7</c:v>
                </c:pt>
                <c:pt idx="9771">
                  <c:v>4172.3999999999996</c:v>
                </c:pt>
                <c:pt idx="9772">
                  <c:v>4161.8999999999996</c:v>
                </c:pt>
                <c:pt idx="9773">
                  <c:v>4156.5</c:v>
                </c:pt>
                <c:pt idx="9774">
                  <c:v>4191.5</c:v>
                </c:pt>
                <c:pt idx="9775">
                  <c:v>4160.3999999999996</c:v>
                </c:pt>
                <c:pt idx="9776">
                  <c:v>4178.5</c:v>
                </c:pt>
                <c:pt idx="9777">
                  <c:v>4162.2</c:v>
                </c:pt>
                <c:pt idx="9778">
                  <c:v>4182.6000000000004</c:v>
                </c:pt>
                <c:pt idx="9779">
                  <c:v>4175.3999999999996</c:v>
                </c:pt>
                <c:pt idx="9780">
                  <c:v>4175</c:v>
                </c:pt>
                <c:pt idx="9781">
                  <c:v>4165.8</c:v>
                </c:pt>
                <c:pt idx="9782">
                  <c:v>4171.2</c:v>
                </c:pt>
                <c:pt idx="9783">
                  <c:v>4172.8</c:v>
                </c:pt>
                <c:pt idx="9784">
                  <c:v>4178.2</c:v>
                </c:pt>
                <c:pt idx="9785">
                  <c:v>4169</c:v>
                </c:pt>
                <c:pt idx="9786">
                  <c:v>4173.7</c:v>
                </c:pt>
                <c:pt idx="9787">
                  <c:v>4176.8999999999996</c:v>
                </c:pt>
                <c:pt idx="9788">
                  <c:v>4173.1000000000004</c:v>
                </c:pt>
                <c:pt idx="9789">
                  <c:v>4177.6000000000004</c:v>
                </c:pt>
                <c:pt idx="9790">
                  <c:v>4171.5</c:v>
                </c:pt>
                <c:pt idx="9791">
                  <c:v>4172.7</c:v>
                </c:pt>
                <c:pt idx="9792">
                  <c:v>4181.8999999999996</c:v>
                </c:pt>
                <c:pt idx="9793">
                  <c:v>4180.2</c:v>
                </c:pt>
                <c:pt idx="9794">
                  <c:v>4168.7</c:v>
                </c:pt>
                <c:pt idx="9795">
                  <c:v>4160.6000000000004</c:v>
                </c:pt>
                <c:pt idx="9796">
                  <c:v>4166.3999999999996</c:v>
                </c:pt>
                <c:pt idx="9797">
                  <c:v>4162.8</c:v>
                </c:pt>
                <c:pt idx="9798">
                  <c:v>4164.3999999999996</c:v>
                </c:pt>
                <c:pt idx="9799">
                  <c:v>4177.8</c:v>
                </c:pt>
                <c:pt idx="9800">
                  <c:v>4179.8</c:v>
                </c:pt>
                <c:pt idx="9801">
                  <c:v>4155.5</c:v>
                </c:pt>
                <c:pt idx="9802">
                  <c:v>4155.5</c:v>
                </c:pt>
                <c:pt idx="9803">
                  <c:v>4160.5</c:v>
                </c:pt>
                <c:pt idx="9804">
                  <c:v>4167.2</c:v>
                </c:pt>
                <c:pt idx="9805">
                  <c:v>4165</c:v>
                </c:pt>
                <c:pt idx="9806">
                  <c:v>4167.6000000000004</c:v>
                </c:pt>
                <c:pt idx="9807">
                  <c:v>4171.3999999999996</c:v>
                </c:pt>
                <c:pt idx="9808">
                  <c:v>4158.3</c:v>
                </c:pt>
                <c:pt idx="9809">
                  <c:v>4171.2</c:v>
                </c:pt>
                <c:pt idx="9810">
                  <c:v>4170.2</c:v>
                </c:pt>
                <c:pt idx="9811">
                  <c:v>4157.6000000000004</c:v>
                </c:pt>
                <c:pt idx="9812">
                  <c:v>4157.8</c:v>
                </c:pt>
                <c:pt idx="9813">
                  <c:v>4163.5</c:v>
                </c:pt>
                <c:pt idx="9814">
                  <c:v>4164.1000000000004</c:v>
                </c:pt>
                <c:pt idx="9815">
                  <c:v>4158.8</c:v>
                </c:pt>
                <c:pt idx="9816">
                  <c:v>4172.7</c:v>
                </c:pt>
                <c:pt idx="9817">
                  <c:v>4159.2</c:v>
                </c:pt>
                <c:pt idx="9818">
                  <c:v>4160.5</c:v>
                </c:pt>
                <c:pt idx="9819">
                  <c:v>4159.6000000000004</c:v>
                </c:pt>
                <c:pt idx="9820">
                  <c:v>4172.3</c:v>
                </c:pt>
                <c:pt idx="9821">
                  <c:v>4174.5</c:v>
                </c:pt>
                <c:pt idx="9822">
                  <c:v>4143.5</c:v>
                </c:pt>
                <c:pt idx="9823">
                  <c:v>4156.1000000000004</c:v>
                </c:pt>
                <c:pt idx="9824">
                  <c:v>4167.3</c:v>
                </c:pt>
                <c:pt idx="9825">
                  <c:v>4169</c:v>
                </c:pt>
                <c:pt idx="9826">
                  <c:v>4159.8</c:v>
                </c:pt>
                <c:pt idx="9827">
                  <c:v>4162.1000000000004</c:v>
                </c:pt>
                <c:pt idx="9828">
                  <c:v>4176.8</c:v>
                </c:pt>
                <c:pt idx="9829">
                  <c:v>4154.8999999999996</c:v>
                </c:pt>
                <c:pt idx="9830">
                  <c:v>4166</c:v>
                </c:pt>
                <c:pt idx="9831">
                  <c:v>4159.8</c:v>
                </c:pt>
                <c:pt idx="9832">
                  <c:v>4160.8</c:v>
                </c:pt>
                <c:pt idx="9833">
                  <c:v>4165.8999999999996</c:v>
                </c:pt>
                <c:pt idx="9834">
                  <c:v>4162.1000000000004</c:v>
                </c:pt>
                <c:pt idx="9835">
                  <c:v>4162.6000000000004</c:v>
                </c:pt>
                <c:pt idx="9836">
                  <c:v>4160.2</c:v>
                </c:pt>
                <c:pt idx="9837">
                  <c:v>4161.7</c:v>
                </c:pt>
                <c:pt idx="9838">
                  <c:v>4166.2</c:v>
                </c:pt>
                <c:pt idx="9839">
                  <c:v>4164.7</c:v>
                </c:pt>
                <c:pt idx="9840">
                  <c:v>4156.7</c:v>
                </c:pt>
                <c:pt idx="9841">
                  <c:v>4157.1000000000004</c:v>
                </c:pt>
                <c:pt idx="9842">
                  <c:v>4165.8999999999996</c:v>
                </c:pt>
                <c:pt idx="9843">
                  <c:v>4159.1000000000004</c:v>
                </c:pt>
                <c:pt idx="9844">
                  <c:v>4170.3999999999996</c:v>
                </c:pt>
                <c:pt idx="9845">
                  <c:v>4163</c:v>
                </c:pt>
                <c:pt idx="9846">
                  <c:v>4169.5</c:v>
                </c:pt>
                <c:pt idx="9847">
                  <c:v>4162.7</c:v>
                </c:pt>
                <c:pt idx="9848">
                  <c:v>4170.6000000000004</c:v>
                </c:pt>
                <c:pt idx="9849">
                  <c:v>4159.3999999999996</c:v>
                </c:pt>
                <c:pt idx="9850">
                  <c:v>4168</c:v>
                </c:pt>
                <c:pt idx="9851">
                  <c:v>4158.1000000000004</c:v>
                </c:pt>
                <c:pt idx="9852">
                  <c:v>4158</c:v>
                </c:pt>
                <c:pt idx="9853">
                  <c:v>4163.1000000000004</c:v>
                </c:pt>
                <c:pt idx="9854">
                  <c:v>4165.1000000000004</c:v>
                </c:pt>
                <c:pt idx="9855">
                  <c:v>4165</c:v>
                </c:pt>
                <c:pt idx="9856">
                  <c:v>4171.3999999999996</c:v>
                </c:pt>
                <c:pt idx="9857">
                  <c:v>4165.8</c:v>
                </c:pt>
                <c:pt idx="9858">
                  <c:v>4174.1000000000004</c:v>
                </c:pt>
                <c:pt idx="9859">
                  <c:v>4170.7</c:v>
                </c:pt>
                <c:pt idx="9860">
                  <c:v>4151.2</c:v>
                </c:pt>
                <c:pt idx="9861">
                  <c:v>4158.6000000000004</c:v>
                </c:pt>
                <c:pt idx="9862">
                  <c:v>4160.7</c:v>
                </c:pt>
                <c:pt idx="9863">
                  <c:v>4160.8999999999996</c:v>
                </c:pt>
                <c:pt idx="9864">
                  <c:v>4174.8999999999996</c:v>
                </c:pt>
                <c:pt idx="9865">
                  <c:v>4168</c:v>
                </c:pt>
                <c:pt idx="9866">
                  <c:v>4160.6000000000004</c:v>
                </c:pt>
                <c:pt idx="9867">
                  <c:v>4161.5</c:v>
                </c:pt>
                <c:pt idx="9868">
                  <c:v>4168.6000000000004</c:v>
                </c:pt>
                <c:pt idx="9869">
                  <c:v>4161.7</c:v>
                </c:pt>
                <c:pt idx="9870">
                  <c:v>4168.2</c:v>
                </c:pt>
                <c:pt idx="9871">
                  <c:v>4167.1000000000004</c:v>
                </c:pt>
                <c:pt idx="9872">
                  <c:v>4167.8999999999996</c:v>
                </c:pt>
                <c:pt idx="9873">
                  <c:v>4156.8</c:v>
                </c:pt>
                <c:pt idx="9874">
                  <c:v>4170.3</c:v>
                </c:pt>
                <c:pt idx="9875">
                  <c:v>4162.7</c:v>
                </c:pt>
                <c:pt idx="9876">
                  <c:v>4178.5</c:v>
                </c:pt>
                <c:pt idx="9877">
                  <c:v>4162.5</c:v>
                </c:pt>
                <c:pt idx="9878">
                  <c:v>4166.5</c:v>
                </c:pt>
                <c:pt idx="9879">
                  <c:v>4165.3999999999996</c:v>
                </c:pt>
                <c:pt idx="9880">
                  <c:v>4174</c:v>
                </c:pt>
                <c:pt idx="9881">
                  <c:v>4174.3999999999996</c:v>
                </c:pt>
                <c:pt idx="9882">
                  <c:v>4169.3999999999996</c:v>
                </c:pt>
                <c:pt idx="9883">
                  <c:v>4158.1000000000004</c:v>
                </c:pt>
                <c:pt idx="9884">
                  <c:v>4166.7</c:v>
                </c:pt>
                <c:pt idx="9885">
                  <c:v>4170.1000000000004</c:v>
                </c:pt>
                <c:pt idx="9886">
                  <c:v>4165.6000000000004</c:v>
                </c:pt>
                <c:pt idx="9887">
                  <c:v>4167.5</c:v>
                </c:pt>
                <c:pt idx="9888">
                  <c:v>4161.3999999999996</c:v>
                </c:pt>
                <c:pt idx="9889">
                  <c:v>4162.2</c:v>
                </c:pt>
                <c:pt idx="9890">
                  <c:v>4162.2</c:v>
                </c:pt>
                <c:pt idx="9891">
                  <c:v>4169.3999999999996</c:v>
                </c:pt>
                <c:pt idx="9892">
                  <c:v>4153.8999999999996</c:v>
                </c:pt>
                <c:pt idx="9893">
                  <c:v>4152.7</c:v>
                </c:pt>
                <c:pt idx="9894">
                  <c:v>4174.8</c:v>
                </c:pt>
                <c:pt idx="9895">
                  <c:v>4163.6000000000004</c:v>
                </c:pt>
                <c:pt idx="9896">
                  <c:v>4163.7</c:v>
                </c:pt>
                <c:pt idx="9897">
                  <c:v>4157.7</c:v>
                </c:pt>
                <c:pt idx="9898">
                  <c:v>4159.7</c:v>
                </c:pt>
                <c:pt idx="9899">
                  <c:v>4170.3999999999996</c:v>
                </c:pt>
                <c:pt idx="9900">
                  <c:v>4164</c:v>
                </c:pt>
                <c:pt idx="9901">
                  <c:v>4162.3</c:v>
                </c:pt>
                <c:pt idx="9902">
                  <c:v>4159.5</c:v>
                </c:pt>
                <c:pt idx="9903">
                  <c:v>4161.3</c:v>
                </c:pt>
                <c:pt idx="9904">
                  <c:v>4168.5</c:v>
                </c:pt>
                <c:pt idx="9905">
                  <c:v>4162.8</c:v>
                </c:pt>
                <c:pt idx="9906">
                  <c:v>4167</c:v>
                </c:pt>
                <c:pt idx="9907">
                  <c:v>4161.8999999999996</c:v>
                </c:pt>
                <c:pt idx="9908">
                  <c:v>4168.1000000000004</c:v>
                </c:pt>
                <c:pt idx="9909">
                  <c:v>4163</c:v>
                </c:pt>
                <c:pt idx="9910">
                  <c:v>4169.3999999999996</c:v>
                </c:pt>
                <c:pt idx="9911">
                  <c:v>4156.7</c:v>
                </c:pt>
                <c:pt idx="9912">
                  <c:v>4168.1000000000004</c:v>
                </c:pt>
                <c:pt idx="9913">
                  <c:v>4158</c:v>
                </c:pt>
                <c:pt idx="9914">
                  <c:v>4174.3</c:v>
                </c:pt>
                <c:pt idx="9915">
                  <c:v>4168.8</c:v>
                </c:pt>
                <c:pt idx="9916">
                  <c:v>4166.8</c:v>
                </c:pt>
                <c:pt idx="9917">
                  <c:v>4161.8</c:v>
                </c:pt>
                <c:pt idx="9918">
                  <c:v>4170.1000000000004</c:v>
                </c:pt>
                <c:pt idx="9919">
                  <c:v>4164.8</c:v>
                </c:pt>
                <c:pt idx="9920">
                  <c:v>4145.8</c:v>
                </c:pt>
                <c:pt idx="9921">
                  <c:v>4175.8999999999996</c:v>
                </c:pt>
                <c:pt idx="9922">
                  <c:v>4178</c:v>
                </c:pt>
                <c:pt idx="9923">
                  <c:v>4155</c:v>
                </c:pt>
                <c:pt idx="9924">
                  <c:v>4173.8999999999996</c:v>
                </c:pt>
                <c:pt idx="9925">
                  <c:v>4174.3</c:v>
                </c:pt>
                <c:pt idx="9926">
                  <c:v>4172.3</c:v>
                </c:pt>
                <c:pt idx="9927">
                  <c:v>4169.7</c:v>
                </c:pt>
                <c:pt idx="9928">
                  <c:v>4163.3999999999996</c:v>
                </c:pt>
                <c:pt idx="9929">
                  <c:v>4171</c:v>
                </c:pt>
                <c:pt idx="9930">
                  <c:v>4169.7</c:v>
                </c:pt>
                <c:pt idx="9931">
                  <c:v>4164.2</c:v>
                </c:pt>
                <c:pt idx="9932">
                  <c:v>4171.3999999999996</c:v>
                </c:pt>
                <c:pt idx="9933">
                  <c:v>4165.6000000000004</c:v>
                </c:pt>
                <c:pt idx="9934">
                  <c:v>4185</c:v>
                </c:pt>
                <c:pt idx="9935">
                  <c:v>4178</c:v>
                </c:pt>
                <c:pt idx="9936">
                  <c:v>4175.7</c:v>
                </c:pt>
                <c:pt idx="9937">
                  <c:v>4173.3</c:v>
                </c:pt>
                <c:pt idx="9938">
                  <c:v>4174.6000000000004</c:v>
                </c:pt>
                <c:pt idx="9939">
                  <c:v>4169</c:v>
                </c:pt>
                <c:pt idx="9940">
                  <c:v>4166</c:v>
                </c:pt>
                <c:pt idx="9941">
                  <c:v>4162.3999999999996</c:v>
                </c:pt>
                <c:pt idx="9942">
                  <c:v>4169.6000000000004</c:v>
                </c:pt>
                <c:pt idx="9943">
                  <c:v>4169.3</c:v>
                </c:pt>
                <c:pt idx="9944">
                  <c:v>4168.8</c:v>
                </c:pt>
                <c:pt idx="9945">
                  <c:v>4179.5</c:v>
                </c:pt>
                <c:pt idx="9946">
                  <c:v>4173.3</c:v>
                </c:pt>
                <c:pt idx="9947">
                  <c:v>4169.7</c:v>
                </c:pt>
                <c:pt idx="9948">
                  <c:v>4171.7</c:v>
                </c:pt>
                <c:pt idx="9949">
                  <c:v>4175.8999999999996</c:v>
                </c:pt>
                <c:pt idx="9950">
                  <c:v>4173.2</c:v>
                </c:pt>
                <c:pt idx="9951">
                  <c:v>4184.8</c:v>
                </c:pt>
                <c:pt idx="9952">
                  <c:v>4168.2</c:v>
                </c:pt>
                <c:pt idx="9953">
                  <c:v>4167.8999999999996</c:v>
                </c:pt>
                <c:pt idx="9954">
                  <c:v>4173.8999999999996</c:v>
                </c:pt>
                <c:pt idx="9955">
                  <c:v>4162.8</c:v>
                </c:pt>
                <c:pt idx="9956">
                  <c:v>4159.1000000000004</c:v>
                </c:pt>
                <c:pt idx="9957">
                  <c:v>4186.5</c:v>
                </c:pt>
                <c:pt idx="9958">
                  <c:v>4163.3</c:v>
                </c:pt>
                <c:pt idx="9959">
                  <c:v>4173.1000000000004</c:v>
                </c:pt>
                <c:pt idx="9960">
                  <c:v>4167.7</c:v>
                </c:pt>
                <c:pt idx="9961">
                  <c:v>4164.3999999999996</c:v>
                </c:pt>
                <c:pt idx="9962">
                  <c:v>4169.3</c:v>
                </c:pt>
                <c:pt idx="9963">
                  <c:v>4167.6000000000004</c:v>
                </c:pt>
                <c:pt idx="9964">
                  <c:v>4158.3999999999996</c:v>
                </c:pt>
                <c:pt idx="9965">
                  <c:v>4176.3</c:v>
                </c:pt>
                <c:pt idx="9966">
                  <c:v>4175.3999999999996</c:v>
                </c:pt>
                <c:pt idx="9967">
                  <c:v>4180.3999999999996</c:v>
                </c:pt>
                <c:pt idx="9968">
                  <c:v>4165.8999999999996</c:v>
                </c:pt>
                <c:pt idx="9969">
                  <c:v>4157.1000000000004</c:v>
                </c:pt>
                <c:pt idx="9970">
                  <c:v>4169.8999999999996</c:v>
                </c:pt>
                <c:pt idx="9971">
                  <c:v>4163.7</c:v>
                </c:pt>
                <c:pt idx="9972">
                  <c:v>4170.2</c:v>
                </c:pt>
                <c:pt idx="9973">
                  <c:v>4173.3</c:v>
                </c:pt>
                <c:pt idx="9974">
                  <c:v>4176.6000000000004</c:v>
                </c:pt>
                <c:pt idx="9975">
                  <c:v>4170.3</c:v>
                </c:pt>
                <c:pt idx="9976">
                  <c:v>4177.3999999999996</c:v>
                </c:pt>
                <c:pt idx="9977">
                  <c:v>4167.2</c:v>
                </c:pt>
                <c:pt idx="9978">
                  <c:v>4174.5</c:v>
                </c:pt>
                <c:pt idx="9979">
                  <c:v>4175.3999999999996</c:v>
                </c:pt>
                <c:pt idx="9980">
                  <c:v>4171.7</c:v>
                </c:pt>
                <c:pt idx="9981">
                  <c:v>4158.7</c:v>
                </c:pt>
                <c:pt idx="9982">
                  <c:v>4169.2</c:v>
                </c:pt>
                <c:pt idx="9983">
                  <c:v>4172.8999999999996</c:v>
                </c:pt>
                <c:pt idx="9984">
                  <c:v>4179.3999999999996</c:v>
                </c:pt>
                <c:pt idx="9985">
                  <c:v>4175.2</c:v>
                </c:pt>
                <c:pt idx="9986">
                  <c:v>4165.3999999999996</c:v>
                </c:pt>
                <c:pt idx="9987">
                  <c:v>4167.8</c:v>
                </c:pt>
                <c:pt idx="9988">
                  <c:v>4175.6000000000004</c:v>
                </c:pt>
                <c:pt idx="9989">
                  <c:v>4170.1000000000004</c:v>
                </c:pt>
                <c:pt idx="9990">
                  <c:v>4161.5</c:v>
                </c:pt>
                <c:pt idx="9991">
                  <c:v>4183.2</c:v>
                </c:pt>
                <c:pt idx="9992">
                  <c:v>4178</c:v>
                </c:pt>
                <c:pt idx="9993">
                  <c:v>4169.8999999999996</c:v>
                </c:pt>
                <c:pt idx="9994">
                  <c:v>4169.1000000000004</c:v>
                </c:pt>
                <c:pt idx="9995">
                  <c:v>4173.8999999999996</c:v>
                </c:pt>
                <c:pt idx="9996">
                  <c:v>4162.5</c:v>
                </c:pt>
                <c:pt idx="9997">
                  <c:v>4174.8</c:v>
                </c:pt>
                <c:pt idx="9998">
                  <c:v>4168.3999999999996</c:v>
                </c:pt>
                <c:pt idx="9999">
                  <c:v>4170.1000000000004</c:v>
                </c:pt>
                <c:pt idx="10000">
                  <c:v>4184.7</c:v>
                </c:pt>
                <c:pt idx="10001">
                  <c:v>4174.5</c:v>
                </c:pt>
                <c:pt idx="10002">
                  <c:v>4161.8</c:v>
                </c:pt>
                <c:pt idx="10003">
                  <c:v>4163.5</c:v>
                </c:pt>
                <c:pt idx="10004">
                  <c:v>4163.6000000000004</c:v>
                </c:pt>
                <c:pt idx="10005">
                  <c:v>4173.2</c:v>
                </c:pt>
                <c:pt idx="10006">
                  <c:v>4189.8999999999996</c:v>
                </c:pt>
                <c:pt idx="10007">
                  <c:v>4185.7</c:v>
                </c:pt>
                <c:pt idx="10008">
                  <c:v>4173.3999999999996</c:v>
                </c:pt>
                <c:pt idx="10009">
                  <c:v>4155.3</c:v>
                </c:pt>
                <c:pt idx="10010">
                  <c:v>4186.6000000000004</c:v>
                </c:pt>
                <c:pt idx="10011">
                  <c:v>4171.5</c:v>
                </c:pt>
                <c:pt idx="10012">
                  <c:v>4177.3999999999996</c:v>
                </c:pt>
                <c:pt idx="10013">
                  <c:v>4173.2</c:v>
                </c:pt>
                <c:pt idx="10014">
                  <c:v>4179.6000000000004</c:v>
                </c:pt>
                <c:pt idx="10015">
                  <c:v>4173</c:v>
                </c:pt>
                <c:pt idx="10016">
                  <c:v>4188</c:v>
                </c:pt>
                <c:pt idx="10017">
                  <c:v>4185.3</c:v>
                </c:pt>
                <c:pt idx="10018">
                  <c:v>4172.7</c:v>
                </c:pt>
                <c:pt idx="10019">
                  <c:v>4179.6000000000004</c:v>
                </c:pt>
                <c:pt idx="10020">
                  <c:v>4170.7</c:v>
                </c:pt>
                <c:pt idx="10021">
                  <c:v>4171.8</c:v>
                </c:pt>
                <c:pt idx="10022">
                  <c:v>4166.8</c:v>
                </c:pt>
                <c:pt idx="10023">
                  <c:v>4171.3999999999996</c:v>
                </c:pt>
                <c:pt idx="10024">
                  <c:v>4186.3</c:v>
                </c:pt>
                <c:pt idx="10025">
                  <c:v>4173.3999999999996</c:v>
                </c:pt>
                <c:pt idx="10026">
                  <c:v>4169.6000000000004</c:v>
                </c:pt>
                <c:pt idx="10027">
                  <c:v>4155.8</c:v>
                </c:pt>
                <c:pt idx="10028">
                  <c:v>4185.3</c:v>
                </c:pt>
                <c:pt idx="10029">
                  <c:v>4174.7</c:v>
                </c:pt>
                <c:pt idx="10030">
                  <c:v>4171.5</c:v>
                </c:pt>
                <c:pt idx="10031">
                  <c:v>4168.8999999999996</c:v>
                </c:pt>
                <c:pt idx="10032">
                  <c:v>4174.6000000000004</c:v>
                </c:pt>
                <c:pt idx="10033">
                  <c:v>4163</c:v>
                </c:pt>
                <c:pt idx="10034">
                  <c:v>4179.8999999999996</c:v>
                </c:pt>
                <c:pt idx="10035">
                  <c:v>4176.2</c:v>
                </c:pt>
                <c:pt idx="10036">
                  <c:v>4174.8</c:v>
                </c:pt>
                <c:pt idx="10037">
                  <c:v>4173.2</c:v>
                </c:pt>
                <c:pt idx="10038">
                  <c:v>4172.2</c:v>
                </c:pt>
                <c:pt idx="10039">
                  <c:v>4179.8999999999996</c:v>
                </c:pt>
                <c:pt idx="10040">
                  <c:v>4175.1000000000004</c:v>
                </c:pt>
                <c:pt idx="10041">
                  <c:v>4172.1000000000004</c:v>
                </c:pt>
                <c:pt idx="10042">
                  <c:v>4175.7</c:v>
                </c:pt>
                <c:pt idx="10043">
                  <c:v>4160.7</c:v>
                </c:pt>
                <c:pt idx="10044">
                  <c:v>4164.5</c:v>
                </c:pt>
                <c:pt idx="10045">
                  <c:v>4178.3999999999996</c:v>
                </c:pt>
                <c:pt idx="10046">
                  <c:v>4189.1000000000004</c:v>
                </c:pt>
                <c:pt idx="10047">
                  <c:v>4175.5</c:v>
                </c:pt>
                <c:pt idx="10048">
                  <c:v>4167.7</c:v>
                </c:pt>
                <c:pt idx="10049">
                  <c:v>4184.6000000000004</c:v>
                </c:pt>
                <c:pt idx="10050">
                  <c:v>4173.3999999999996</c:v>
                </c:pt>
                <c:pt idx="10051">
                  <c:v>4189.8999999999996</c:v>
                </c:pt>
                <c:pt idx="10052">
                  <c:v>4178.2</c:v>
                </c:pt>
                <c:pt idx="10053">
                  <c:v>4171.2</c:v>
                </c:pt>
                <c:pt idx="10054">
                  <c:v>4181.7</c:v>
                </c:pt>
                <c:pt idx="10055">
                  <c:v>4178.3999999999996</c:v>
                </c:pt>
                <c:pt idx="10056">
                  <c:v>4178.3999999999996</c:v>
                </c:pt>
                <c:pt idx="10057">
                  <c:v>4172.7</c:v>
                </c:pt>
                <c:pt idx="10058">
                  <c:v>4166.5</c:v>
                </c:pt>
                <c:pt idx="10059">
                  <c:v>4164</c:v>
                </c:pt>
                <c:pt idx="10060">
                  <c:v>4176.5</c:v>
                </c:pt>
                <c:pt idx="10061">
                  <c:v>4165.5</c:v>
                </c:pt>
                <c:pt idx="10062">
                  <c:v>4166.7</c:v>
                </c:pt>
                <c:pt idx="10063">
                  <c:v>4165.7</c:v>
                </c:pt>
                <c:pt idx="10064">
                  <c:v>4166.7</c:v>
                </c:pt>
                <c:pt idx="10065">
                  <c:v>4166.3999999999996</c:v>
                </c:pt>
                <c:pt idx="10066">
                  <c:v>4159.3999999999996</c:v>
                </c:pt>
                <c:pt idx="10067">
                  <c:v>4162.5</c:v>
                </c:pt>
                <c:pt idx="10068">
                  <c:v>4149.5</c:v>
                </c:pt>
                <c:pt idx="10069">
                  <c:v>4159.5</c:v>
                </c:pt>
                <c:pt idx="10070">
                  <c:v>4160.6000000000004</c:v>
                </c:pt>
                <c:pt idx="10071">
                  <c:v>4152</c:v>
                </c:pt>
                <c:pt idx="10072">
                  <c:v>4145.5</c:v>
                </c:pt>
                <c:pt idx="10073">
                  <c:v>4163.8</c:v>
                </c:pt>
                <c:pt idx="10074">
                  <c:v>4160.8</c:v>
                </c:pt>
                <c:pt idx="10075">
                  <c:v>4154.8999999999996</c:v>
                </c:pt>
                <c:pt idx="10076">
                  <c:v>4169.6000000000004</c:v>
                </c:pt>
                <c:pt idx="10077">
                  <c:v>4154.7</c:v>
                </c:pt>
                <c:pt idx="10078">
                  <c:v>4155.7</c:v>
                </c:pt>
                <c:pt idx="10079">
                  <c:v>4163.2</c:v>
                </c:pt>
                <c:pt idx="10080">
                  <c:v>4161.7</c:v>
                </c:pt>
                <c:pt idx="10081">
                  <c:v>4158.8999999999996</c:v>
                </c:pt>
                <c:pt idx="10082">
                  <c:v>4156.6000000000004</c:v>
                </c:pt>
                <c:pt idx="10083">
                  <c:v>4152.8</c:v>
                </c:pt>
                <c:pt idx="10084">
                  <c:v>4154.8999999999996</c:v>
                </c:pt>
                <c:pt idx="10085">
                  <c:v>4154.6000000000004</c:v>
                </c:pt>
                <c:pt idx="10086">
                  <c:v>4165.8</c:v>
                </c:pt>
                <c:pt idx="10087">
                  <c:v>4150.6000000000004</c:v>
                </c:pt>
                <c:pt idx="10088">
                  <c:v>4157.6000000000004</c:v>
                </c:pt>
                <c:pt idx="10089">
                  <c:v>4156.2</c:v>
                </c:pt>
                <c:pt idx="10090">
                  <c:v>4156.6000000000004</c:v>
                </c:pt>
                <c:pt idx="10091">
                  <c:v>4167.1000000000004</c:v>
                </c:pt>
                <c:pt idx="10092">
                  <c:v>4152</c:v>
                </c:pt>
                <c:pt idx="10093">
                  <c:v>4157.6000000000004</c:v>
                </c:pt>
                <c:pt idx="10094">
                  <c:v>4171.7</c:v>
                </c:pt>
                <c:pt idx="10095">
                  <c:v>4156.3999999999996</c:v>
                </c:pt>
                <c:pt idx="10096">
                  <c:v>4162.7</c:v>
                </c:pt>
                <c:pt idx="10097">
                  <c:v>4165.6000000000004</c:v>
                </c:pt>
                <c:pt idx="10098">
                  <c:v>4165.8</c:v>
                </c:pt>
                <c:pt idx="10099">
                  <c:v>4152.3</c:v>
                </c:pt>
                <c:pt idx="10100">
                  <c:v>4157.8999999999996</c:v>
                </c:pt>
                <c:pt idx="10101">
                  <c:v>4159.1000000000004</c:v>
                </c:pt>
                <c:pt idx="10102">
                  <c:v>4152.3</c:v>
                </c:pt>
                <c:pt idx="10103">
                  <c:v>4160.2</c:v>
                </c:pt>
                <c:pt idx="10104">
                  <c:v>4146.8</c:v>
                </c:pt>
                <c:pt idx="10105">
                  <c:v>4169.5</c:v>
                </c:pt>
                <c:pt idx="10106">
                  <c:v>4146.8</c:v>
                </c:pt>
                <c:pt idx="10107">
                  <c:v>4155.2</c:v>
                </c:pt>
                <c:pt idx="10108">
                  <c:v>4154.7</c:v>
                </c:pt>
                <c:pt idx="10109">
                  <c:v>4156.6000000000004</c:v>
                </c:pt>
                <c:pt idx="10110">
                  <c:v>4155.1000000000004</c:v>
                </c:pt>
                <c:pt idx="10111">
                  <c:v>4138.8999999999996</c:v>
                </c:pt>
                <c:pt idx="10112">
                  <c:v>4139.3</c:v>
                </c:pt>
                <c:pt idx="10113">
                  <c:v>4159</c:v>
                </c:pt>
                <c:pt idx="10114">
                  <c:v>4162.6000000000004</c:v>
                </c:pt>
                <c:pt idx="10115">
                  <c:v>4151.3</c:v>
                </c:pt>
                <c:pt idx="10116">
                  <c:v>4147.3</c:v>
                </c:pt>
                <c:pt idx="10117">
                  <c:v>4179.7</c:v>
                </c:pt>
                <c:pt idx="10118">
                  <c:v>4154.8999999999996</c:v>
                </c:pt>
                <c:pt idx="10119">
                  <c:v>4166.3999999999996</c:v>
                </c:pt>
                <c:pt idx="10120">
                  <c:v>4154.7</c:v>
                </c:pt>
                <c:pt idx="10121">
                  <c:v>4152.6000000000004</c:v>
                </c:pt>
                <c:pt idx="10122">
                  <c:v>4171.8</c:v>
                </c:pt>
                <c:pt idx="10123">
                  <c:v>4151.6000000000004</c:v>
                </c:pt>
                <c:pt idx="10124">
                  <c:v>4169.6000000000004</c:v>
                </c:pt>
                <c:pt idx="10125">
                  <c:v>4164.2</c:v>
                </c:pt>
                <c:pt idx="10126">
                  <c:v>4163.3</c:v>
                </c:pt>
                <c:pt idx="10127">
                  <c:v>4162.2</c:v>
                </c:pt>
                <c:pt idx="10128">
                  <c:v>4146.2</c:v>
                </c:pt>
                <c:pt idx="10129">
                  <c:v>4155.3</c:v>
                </c:pt>
                <c:pt idx="10130">
                  <c:v>4169.1000000000004</c:v>
                </c:pt>
                <c:pt idx="10131">
                  <c:v>4157.5</c:v>
                </c:pt>
                <c:pt idx="10132">
                  <c:v>4154.1000000000004</c:v>
                </c:pt>
                <c:pt idx="10133">
                  <c:v>4154.6000000000004</c:v>
                </c:pt>
                <c:pt idx="10134">
                  <c:v>4151.8</c:v>
                </c:pt>
                <c:pt idx="10135">
                  <c:v>4155.3999999999996</c:v>
                </c:pt>
                <c:pt idx="10136">
                  <c:v>4157.6000000000004</c:v>
                </c:pt>
                <c:pt idx="10137">
                  <c:v>4154.8</c:v>
                </c:pt>
                <c:pt idx="10138">
                  <c:v>4151.3</c:v>
                </c:pt>
                <c:pt idx="10139">
                  <c:v>4161.1000000000004</c:v>
                </c:pt>
                <c:pt idx="10140">
                  <c:v>4153.2</c:v>
                </c:pt>
                <c:pt idx="10141">
                  <c:v>4147.8999999999996</c:v>
                </c:pt>
                <c:pt idx="10142">
                  <c:v>4155.8</c:v>
                </c:pt>
                <c:pt idx="10143">
                  <c:v>4158.1000000000004</c:v>
                </c:pt>
                <c:pt idx="10144">
                  <c:v>4152.3</c:v>
                </c:pt>
                <c:pt idx="10145">
                  <c:v>4158.1000000000004</c:v>
                </c:pt>
                <c:pt idx="10146">
                  <c:v>4162.8999999999996</c:v>
                </c:pt>
                <c:pt idx="10147">
                  <c:v>4155.6000000000004</c:v>
                </c:pt>
                <c:pt idx="10148">
                  <c:v>4155.8</c:v>
                </c:pt>
                <c:pt idx="10149">
                  <c:v>4155.6000000000004</c:v>
                </c:pt>
                <c:pt idx="10150">
                  <c:v>4154.3999999999996</c:v>
                </c:pt>
                <c:pt idx="10151">
                  <c:v>4159.8999999999996</c:v>
                </c:pt>
                <c:pt idx="10152">
                  <c:v>4155.8999999999996</c:v>
                </c:pt>
                <c:pt idx="10153">
                  <c:v>4154.5</c:v>
                </c:pt>
                <c:pt idx="10154">
                  <c:v>4154.8</c:v>
                </c:pt>
                <c:pt idx="10155">
                  <c:v>4167.8999999999996</c:v>
                </c:pt>
                <c:pt idx="10156">
                  <c:v>4161.3</c:v>
                </c:pt>
                <c:pt idx="10157">
                  <c:v>4159.8999999999996</c:v>
                </c:pt>
                <c:pt idx="10158">
                  <c:v>4158.3</c:v>
                </c:pt>
                <c:pt idx="10159">
                  <c:v>4156.8</c:v>
                </c:pt>
                <c:pt idx="10160">
                  <c:v>4152.5</c:v>
                </c:pt>
                <c:pt idx="10161">
                  <c:v>4155.1000000000004</c:v>
                </c:pt>
                <c:pt idx="10162">
                  <c:v>4170.2</c:v>
                </c:pt>
                <c:pt idx="10163">
                  <c:v>4163.5</c:v>
                </c:pt>
                <c:pt idx="10164">
                  <c:v>4165.8999999999996</c:v>
                </c:pt>
                <c:pt idx="10165">
                  <c:v>4164.8</c:v>
                </c:pt>
                <c:pt idx="10166">
                  <c:v>4158.2</c:v>
                </c:pt>
                <c:pt idx="10167">
                  <c:v>4158.2</c:v>
                </c:pt>
                <c:pt idx="10168">
                  <c:v>4165.7</c:v>
                </c:pt>
                <c:pt idx="10169">
                  <c:v>4155.3</c:v>
                </c:pt>
                <c:pt idx="10170">
                  <c:v>4151.3999999999996</c:v>
                </c:pt>
                <c:pt idx="10171">
                  <c:v>4155.2</c:v>
                </c:pt>
                <c:pt idx="10172">
                  <c:v>4152.6000000000004</c:v>
                </c:pt>
                <c:pt idx="10173">
                  <c:v>4152.6000000000004</c:v>
                </c:pt>
                <c:pt idx="10174">
                  <c:v>4160.3</c:v>
                </c:pt>
                <c:pt idx="10175">
                  <c:v>4161.8</c:v>
                </c:pt>
                <c:pt idx="10176">
                  <c:v>4162.7</c:v>
                </c:pt>
                <c:pt idx="10177">
                  <c:v>4156.6000000000004</c:v>
                </c:pt>
                <c:pt idx="10178">
                  <c:v>4153.8</c:v>
                </c:pt>
                <c:pt idx="10179">
                  <c:v>4164.3999999999996</c:v>
                </c:pt>
                <c:pt idx="10180">
                  <c:v>4164.6000000000004</c:v>
                </c:pt>
                <c:pt idx="10181">
                  <c:v>4153.5</c:v>
                </c:pt>
                <c:pt idx="10182">
                  <c:v>4162.8999999999996</c:v>
                </c:pt>
                <c:pt idx="10183">
                  <c:v>4170.5</c:v>
                </c:pt>
                <c:pt idx="10184">
                  <c:v>4156.3999999999996</c:v>
                </c:pt>
                <c:pt idx="10185">
                  <c:v>4160.6000000000004</c:v>
                </c:pt>
                <c:pt idx="10186">
                  <c:v>4161</c:v>
                </c:pt>
                <c:pt idx="10187">
                  <c:v>4160.8</c:v>
                </c:pt>
                <c:pt idx="10188">
                  <c:v>4160.2</c:v>
                </c:pt>
                <c:pt idx="10189">
                  <c:v>4154.7</c:v>
                </c:pt>
                <c:pt idx="10190">
                  <c:v>4160.5</c:v>
                </c:pt>
                <c:pt idx="10191">
                  <c:v>4159.2</c:v>
                </c:pt>
                <c:pt idx="10192">
                  <c:v>4168.8999999999996</c:v>
                </c:pt>
                <c:pt idx="10193">
                  <c:v>4166.5</c:v>
                </c:pt>
                <c:pt idx="10194">
                  <c:v>4162.8</c:v>
                </c:pt>
                <c:pt idx="10195">
                  <c:v>4166.5</c:v>
                </c:pt>
                <c:pt idx="10196">
                  <c:v>4154.7</c:v>
                </c:pt>
                <c:pt idx="10197">
                  <c:v>4167.8999999999996</c:v>
                </c:pt>
                <c:pt idx="10198">
                  <c:v>4178.3999999999996</c:v>
                </c:pt>
                <c:pt idx="10199">
                  <c:v>4175.2</c:v>
                </c:pt>
                <c:pt idx="10200">
                  <c:v>4157.8999999999996</c:v>
                </c:pt>
                <c:pt idx="10201">
                  <c:v>4155.3999999999996</c:v>
                </c:pt>
                <c:pt idx="10202">
                  <c:v>4153.8999999999996</c:v>
                </c:pt>
                <c:pt idx="10203">
                  <c:v>4161.5</c:v>
                </c:pt>
                <c:pt idx="10204">
                  <c:v>4162.3</c:v>
                </c:pt>
                <c:pt idx="10205">
                  <c:v>4165.8</c:v>
                </c:pt>
                <c:pt idx="10206">
                  <c:v>4155.2</c:v>
                </c:pt>
                <c:pt idx="10207">
                  <c:v>4162.7</c:v>
                </c:pt>
                <c:pt idx="10208">
                  <c:v>4165.6000000000004</c:v>
                </c:pt>
                <c:pt idx="10209">
                  <c:v>4178.8999999999996</c:v>
                </c:pt>
                <c:pt idx="10210">
                  <c:v>4154.2</c:v>
                </c:pt>
                <c:pt idx="10211">
                  <c:v>4163.5</c:v>
                </c:pt>
                <c:pt idx="10212">
                  <c:v>4153.8</c:v>
                </c:pt>
                <c:pt idx="10213">
                  <c:v>4147.8999999999996</c:v>
                </c:pt>
                <c:pt idx="10214">
                  <c:v>4157.6000000000004</c:v>
                </c:pt>
                <c:pt idx="10215">
                  <c:v>4177</c:v>
                </c:pt>
                <c:pt idx="10216">
                  <c:v>4159.1000000000004</c:v>
                </c:pt>
                <c:pt idx="10217">
                  <c:v>4180.5</c:v>
                </c:pt>
                <c:pt idx="10218">
                  <c:v>4185.6000000000004</c:v>
                </c:pt>
                <c:pt idx="10219">
                  <c:v>4170.1000000000004</c:v>
                </c:pt>
                <c:pt idx="10220">
                  <c:v>4168.7</c:v>
                </c:pt>
                <c:pt idx="10221">
                  <c:v>4169.8</c:v>
                </c:pt>
                <c:pt idx="10222">
                  <c:v>4170.7</c:v>
                </c:pt>
                <c:pt idx="10223">
                  <c:v>4161.6000000000004</c:v>
                </c:pt>
                <c:pt idx="10224">
                  <c:v>4171.6000000000004</c:v>
                </c:pt>
                <c:pt idx="10225">
                  <c:v>4178.3999999999996</c:v>
                </c:pt>
                <c:pt idx="10226">
                  <c:v>4162.8999999999996</c:v>
                </c:pt>
                <c:pt idx="10227">
                  <c:v>4165.7</c:v>
                </c:pt>
                <c:pt idx="10228">
                  <c:v>4153.8999999999996</c:v>
                </c:pt>
                <c:pt idx="10229">
                  <c:v>4174.8</c:v>
                </c:pt>
                <c:pt idx="10230">
                  <c:v>4174.1000000000004</c:v>
                </c:pt>
                <c:pt idx="10231">
                  <c:v>4165.2</c:v>
                </c:pt>
                <c:pt idx="10232">
                  <c:v>4168.7</c:v>
                </c:pt>
                <c:pt idx="10233">
                  <c:v>4169.5</c:v>
                </c:pt>
                <c:pt idx="10234">
                  <c:v>4163.5</c:v>
                </c:pt>
                <c:pt idx="10235">
                  <c:v>4171.1000000000004</c:v>
                </c:pt>
                <c:pt idx="10236">
                  <c:v>4163.6000000000004</c:v>
                </c:pt>
                <c:pt idx="10237">
                  <c:v>4159.8999999999996</c:v>
                </c:pt>
                <c:pt idx="10238">
                  <c:v>4150.3999999999996</c:v>
                </c:pt>
                <c:pt idx="10239">
                  <c:v>4167</c:v>
                </c:pt>
                <c:pt idx="10240">
                  <c:v>4170.3999999999996</c:v>
                </c:pt>
                <c:pt idx="10241">
                  <c:v>4169.7</c:v>
                </c:pt>
                <c:pt idx="10242">
                  <c:v>4161.1000000000004</c:v>
                </c:pt>
                <c:pt idx="10243">
                  <c:v>4173.8999999999996</c:v>
                </c:pt>
                <c:pt idx="10244">
                  <c:v>4170.8</c:v>
                </c:pt>
                <c:pt idx="10245">
                  <c:v>4184</c:v>
                </c:pt>
                <c:pt idx="10246">
                  <c:v>4168.8999999999996</c:v>
                </c:pt>
                <c:pt idx="10247">
                  <c:v>4171.7</c:v>
                </c:pt>
                <c:pt idx="10248">
                  <c:v>4178.2</c:v>
                </c:pt>
                <c:pt idx="10249">
                  <c:v>4169</c:v>
                </c:pt>
                <c:pt idx="10250">
                  <c:v>4166.2</c:v>
                </c:pt>
                <c:pt idx="10251">
                  <c:v>4159.3999999999996</c:v>
                </c:pt>
                <c:pt idx="10252">
                  <c:v>4171.8999999999996</c:v>
                </c:pt>
                <c:pt idx="10253">
                  <c:v>4173.6000000000004</c:v>
                </c:pt>
                <c:pt idx="10254">
                  <c:v>4169.7</c:v>
                </c:pt>
                <c:pt idx="10255">
                  <c:v>4169.3</c:v>
                </c:pt>
                <c:pt idx="10256">
                  <c:v>4170.7</c:v>
                </c:pt>
                <c:pt idx="10257">
                  <c:v>4170.8</c:v>
                </c:pt>
                <c:pt idx="10258">
                  <c:v>4172.6000000000004</c:v>
                </c:pt>
                <c:pt idx="10259">
                  <c:v>4167.7</c:v>
                </c:pt>
                <c:pt idx="10260">
                  <c:v>4175</c:v>
                </c:pt>
                <c:pt idx="10261">
                  <c:v>4174.3999999999996</c:v>
                </c:pt>
                <c:pt idx="10262">
                  <c:v>4162.1000000000004</c:v>
                </c:pt>
                <c:pt idx="10263">
                  <c:v>4179.7</c:v>
                </c:pt>
                <c:pt idx="10264">
                  <c:v>4167.6000000000004</c:v>
                </c:pt>
                <c:pt idx="10265">
                  <c:v>4169.3999999999996</c:v>
                </c:pt>
                <c:pt idx="10266">
                  <c:v>4172.8999999999996</c:v>
                </c:pt>
                <c:pt idx="10267">
                  <c:v>4172.5</c:v>
                </c:pt>
                <c:pt idx="10268">
                  <c:v>4173.8</c:v>
                </c:pt>
                <c:pt idx="10269">
                  <c:v>4173.3</c:v>
                </c:pt>
                <c:pt idx="10270">
                  <c:v>4175.7</c:v>
                </c:pt>
                <c:pt idx="10271">
                  <c:v>4176.3</c:v>
                </c:pt>
                <c:pt idx="10272">
                  <c:v>4172.3</c:v>
                </c:pt>
                <c:pt idx="10273">
                  <c:v>4171.8</c:v>
                </c:pt>
                <c:pt idx="10274">
                  <c:v>4170.7</c:v>
                </c:pt>
                <c:pt idx="10275">
                  <c:v>4175.3999999999996</c:v>
                </c:pt>
                <c:pt idx="10276">
                  <c:v>4179</c:v>
                </c:pt>
                <c:pt idx="10277">
                  <c:v>4172.7</c:v>
                </c:pt>
                <c:pt idx="10278">
                  <c:v>4176.2</c:v>
                </c:pt>
                <c:pt idx="10279">
                  <c:v>4173.7</c:v>
                </c:pt>
                <c:pt idx="10280">
                  <c:v>4183.7</c:v>
                </c:pt>
                <c:pt idx="10281">
                  <c:v>4170.8999999999996</c:v>
                </c:pt>
                <c:pt idx="10282">
                  <c:v>4173.7</c:v>
                </c:pt>
                <c:pt idx="10283">
                  <c:v>4173.8999999999996</c:v>
                </c:pt>
                <c:pt idx="10284">
                  <c:v>4174.3999999999996</c:v>
                </c:pt>
                <c:pt idx="10285">
                  <c:v>4171.2</c:v>
                </c:pt>
                <c:pt idx="10286">
                  <c:v>4173.8999999999996</c:v>
                </c:pt>
                <c:pt idx="10287">
                  <c:v>4177</c:v>
                </c:pt>
                <c:pt idx="10288">
                  <c:v>4173.1000000000004</c:v>
                </c:pt>
                <c:pt idx="10289">
                  <c:v>4166.8999999999996</c:v>
                </c:pt>
                <c:pt idx="10290">
                  <c:v>4172.3999999999996</c:v>
                </c:pt>
                <c:pt idx="10291">
                  <c:v>4164</c:v>
                </c:pt>
                <c:pt idx="10292">
                  <c:v>4176.3999999999996</c:v>
                </c:pt>
                <c:pt idx="10293">
                  <c:v>4168.3</c:v>
                </c:pt>
                <c:pt idx="10294">
                  <c:v>4176.6000000000004</c:v>
                </c:pt>
                <c:pt idx="10295">
                  <c:v>4180.6000000000004</c:v>
                </c:pt>
                <c:pt idx="10296">
                  <c:v>4182.2</c:v>
                </c:pt>
                <c:pt idx="10297">
                  <c:v>4171.3</c:v>
                </c:pt>
                <c:pt idx="10298">
                  <c:v>4185.7</c:v>
                </c:pt>
                <c:pt idx="10299">
                  <c:v>4169.8</c:v>
                </c:pt>
                <c:pt idx="10300">
                  <c:v>4171.7</c:v>
                </c:pt>
                <c:pt idx="10301">
                  <c:v>4174.3999999999996</c:v>
                </c:pt>
                <c:pt idx="10302">
                  <c:v>4183.3</c:v>
                </c:pt>
                <c:pt idx="10303">
                  <c:v>4179</c:v>
                </c:pt>
                <c:pt idx="10304">
                  <c:v>4177.1000000000004</c:v>
                </c:pt>
                <c:pt idx="10305">
                  <c:v>4188.6000000000004</c:v>
                </c:pt>
                <c:pt idx="10306">
                  <c:v>4185.8</c:v>
                </c:pt>
                <c:pt idx="10307">
                  <c:v>4183.6000000000004</c:v>
                </c:pt>
                <c:pt idx="10308">
                  <c:v>4174.8</c:v>
                </c:pt>
                <c:pt idx="10309">
                  <c:v>4172.2</c:v>
                </c:pt>
                <c:pt idx="10310">
                  <c:v>4161.3999999999996</c:v>
                </c:pt>
                <c:pt idx="10311">
                  <c:v>4188.8999999999996</c:v>
                </c:pt>
                <c:pt idx="10312">
                  <c:v>4170.1000000000004</c:v>
                </c:pt>
                <c:pt idx="10313">
                  <c:v>4180.8</c:v>
                </c:pt>
                <c:pt idx="10314">
                  <c:v>4183.3999999999996</c:v>
                </c:pt>
                <c:pt idx="10315">
                  <c:v>4169.2</c:v>
                </c:pt>
                <c:pt idx="10316">
                  <c:v>4180.1000000000004</c:v>
                </c:pt>
                <c:pt idx="10317">
                  <c:v>4176.8</c:v>
                </c:pt>
                <c:pt idx="10318">
                  <c:v>4174.5</c:v>
                </c:pt>
                <c:pt idx="10319">
                  <c:v>4177.8999999999996</c:v>
                </c:pt>
                <c:pt idx="10320">
                  <c:v>4175.8999999999996</c:v>
                </c:pt>
                <c:pt idx="10321">
                  <c:v>4168.5</c:v>
                </c:pt>
                <c:pt idx="10322">
                  <c:v>4170</c:v>
                </c:pt>
                <c:pt idx="10323">
                  <c:v>4170.1000000000004</c:v>
                </c:pt>
                <c:pt idx="10324">
                  <c:v>4169.6000000000004</c:v>
                </c:pt>
                <c:pt idx="10325">
                  <c:v>4174.1000000000004</c:v>
                </c:pt>
                <c:pt idx="10326">
                  <c:v>4181.3</c:v>
                </c:pt>
                <c:pt idx="10327">
                  <c:v>4176</c:v>
                </c:pt>
                <c:pt idx="10328">
                  <c:v>4183.6000000000004</c:v>
                </c:pt>
                <c:pt idx="10329">
                  <c:v>4177.1000000000004</c:v>
                </c:pt>
                <c:pt idx="10330">
                  <c:v>4174.3999999999996</c:v>
                </c:pt>
                <c:pt idx="10331">
                  <c:v>4179.6000000000004</c:v>
                </c:pt>
                <c:pt idx="10332">
                  <c:v>4176.2</c:v>
                </c:pt>
                <c:pt idx="10333">
                  <c:v>4182.7</c:v>
                </c:pt>
                <c:pt idx="10334">
                  <c:v>4180.5</c:v>
                </c:pt>
                <c:pt idx="10335">
                  <c:v>4176.5</c:v>
                </c:pt>
                <c:pt idx="10336">
                  <c:v>4176.7</c:v>
                </c:pt>
                <c:pt idx="10337">
                  <c:v>4190.8999999999996</c:v>
                </c:pt>
                <c:pt idx="10338">
                  <c:v>4166.3</c:v>
                </c:pt>
                <c:pt idx="10339">
                  <c:v>4172.1000000000004</c:v>
                </c:pt>
                <c:pt idx="10340">
                  <c:v>4175.8999999999996</c:v>
                </c:pt>
                <c:pt idx="10341">
                  <c:v>4177.5</c:v>
                </c:pt>
                <c:pt idx="10342">
                  <c:v>4177.3</c:v>
                </c:pt>
                <c:pt idx="10343">
                  <c:v>4174.3999999999996</c:v>
                </c:pt>
                <c:pt idx="10344">
                  <c:v>4163.6000000000004</c:v>
                </c:pt>
                <c:pt idx="10345">
                  <c:v>4178.3</c:v>
                </c:pt>
                <c:pt idx="10346">
                  <c:v>4192.3999999999996</c:v>
                </c:pt>
                <c:pt idx="10347">
                  <c:v>4171.3</c:v>
                </c:pt>
                <c:pt idx="10348">
                  <c:v>4188.8999999999996</c:v>
                </c:pt>
                <c:pt idx="10349">
                  <c:v>4183.3</c:v>
                </c:pt>
                <c:pt idx="10350">
                  <c:v>4157.8999999999996</c:v>
                </c:pt>
                <c:pt idx="10351">
                  <c:v>4174.3999999999996</c:v>
                </c:pt>
                <c:pt idx="10352">
                  <c:v>4167.7</c:v>
                </c:pt>
                <c:pt idx="10353">
                  <c:v>4163.6000000000004</c:v>
                </c:pt>
                <c:pt idx="10354">
                  <c:v>4177.2</c:v>
                </c:pt>
                <c:pt idx="10355">
                  <c:v>4174</c:v>
                </c:pt>
                <c:pt idx="10356">
                  <c:v>4185.5</c:v>
                </c:pt>
                <c:pt idx="10357">
                  <c:v>4171.7</c:v>
                </c:pt>
                <c:pt idx="10358">
                  <c:v>4184.8</c:v>
                </c:pt>
                <c:pt idx="10359">
                  <c:v>4165</c:v>
                </c:pt>
                <c:pt idx="10360">
                  <c:v>4187.3</c:v>
                </c:pt>
                <c:pt idx="10361">
                  <c:v>4180</c:v>
                </c:pt>
                <c:pt idx="10362">
                  <c:v>4176.8</c:v>
                </c:pt>
                <c:pt idx="10363">
                  <c:v>4174.2</c:v>
                </c:pt>
                <c:pt idx="10364">
                  <c:v>4183.7</c:v>
                </c:pt>
                <c:pt idx="10365">
                  <c:v>4184.1000000000004</c:v>
                </c:pt>
                <c:pt idx="10366">
                  <c:v>4176.3999999999996</c:v>
                </c:pt>
                <c:pt idx="10367">
                  <c:v>4178.1000000000004</c:v>
                </c:pt>
                <c:pt idx="10368">
                  <c:v>4180.8</c:v>
                </c:pt>
                <c:pt idx="10369">
                  <c:v>4180.3</c:v>
                </c:pt>
                <c:pt idx="10370">
                  <c:v>4176.1000000000004</c:v>
                </c:pt>
                <c:pt idx="10371">
                  <c:v>4165.7</c:v>
                </c:pt>
                <c:pt idx="10372">
                  <c:v>4177.7</c:v>
                </c:pt>
                <c:pt idx="10373">
                  <c:v>4173.3999999999996</c:v>
                </c:pt>
                <c:pt idx="10374">
                  <c:v>4170.8</c:v>
                </c:pt>
                <c:pt idx="10375">
                  <c:v>4173</c:v>
                </c:pt>
                <c:pt idx="10376">
                  <c:v>4172.7</c:v>
                </c:pt>
                <c:pt idx="10377">
                  <c:v>4175.8999999999996</c:v>
                </c:pt>
                <c:pt idx="10378">
                  <c:v>4166</c:v>
                </c:pt>
                <c:pt idx="10379">
                  <c:v>4175.3999999999996</c:v>
                </c:pt>
                <c:pt idx="10380">
                  <c:v>4176.6000000000004</c:v>
                </c:pt>
                <c:pt idx="10381">
                  <c:v>4172.5</c:v>
                </c:pt>
                <c:pt idx="10382">
                  <c:v>4173.1000000000004</c:v>
                </c:pt>
                <c:pt idx="10383">
                  <c:v>4162.1000000000004</c:v>
                </c:pt>
                <c:pt idx="10384">
                  <c:v>4188.7</c:v>
                </c:pt>
                <c:pt idx="10385">
                  <c:v>4175.1000000000004</c:v>
                </c:pt>
                <c:pt idx="10386">
                  <c:v>4179.3999999999996</c:v>
                </c:pt>
                <c:pt idx="10387">
                  <c:v>4170.3</c:v>
                </c:pt>
                <c:pt idx="10388">
                  <c:v>4170.6000000000004</c:v>
                </c:pt>
                <c:pt idx="10389">
                  <c:v>4181.5</c:v>
                </c:pt>
                <c:pt idx="10390">
                  <c:v>4178.2</c:v>
                </c:pt>
                <c:pt idx="10391">
                  <c:v>4165.3999999999996</c:v>
                </c:pt>
                <c:pt idx="10392">
                  <c:v>4166.8</c:v>
                </c:pt>
                <c:pt idx="10393">
                  <c:v>4195.7</c:v>
                </c:pt>
                <c:pt idx="10394">
                  <c:v>4171.5</c:v>
                </c:pt>
                <c:pt idx="10395">
                  <c:v>4175.8</c:v>
                </c:pt>
                <c:pt idx="10396">
                  <c:v>4176.7</c:v>
                </c:pt>
                <c:pt idx="10397">
                  <c:v>4172.2</c:v>
                </c:pt>
                <c:pt idx="10398">
                  <c:v>4178.3999999999996</c:v>
                </c:pt>
                <c:pt idx="10399">
                  <c:v>4175.8</c:v>
                </c:pt>
                <c:pt idx="10400">
                  <c:v>4165</c:v>
                </c:pt>
                <c:pt idx="10401">
                  <c:v>4165.8</c:v>
                </c:pt>
                <c:pt idx="10402">
                  <c:v>4168.8</c:v>
                </c:pt>
                <c:pt idx="10403">
                  <c:v>4175.8</c:v>
                </c:pt>
                <c:pt idx="10404">
                  <c:v>4176</c:v>
                </c:pt>
                <c:pt idx="10405">
                  <c:v>4164.8</c:v>
                </c:pt>
                <c:pt idx="10406">
                  <c:v>4170.2</c:v>
                </c:pt>
                <c:pt idx="10407">
                  <c:v>4163.3</c:v>
                </c:pt>
                <c:pt idx="10408">
                  <c:v>4167.8</c:v>
                </c:pt>
                <c:pt idx="10409">
                  <c:v>4171.8999999999996</c:v>
                </c:pt>
                <c:pt idx="10410">
                  <c:v>4163</c:v>
                </c:pt>
                <c:pt idx="10411">
                  <c:v>4162.2</c:v>
                </c:pt>
                <c:pt idx="10412">
                  <c:v>4158.7</c:v>
                </c:pt>
                <c:pt idx="10413">
                  <c:v>4156.3999999999996</c:v>
                </c:pt>
                <c:pt idx="10414">
                  <c:v>4163</c:v>
                </c:pt>
                <c:pt idx="10415">
                  <c:v>4159.5</c:v>
                </c:pt>
                <c:pt idx="10416">
                  <c:v>4177.8999999999996</c:v>
                </c:pt>
                <c:pt idx="10417">
                  <c:v>4151.3999999999996</c:v>
                </c:pt>
                <c:pt idx="10418">
                  <c:v>4162.3999999999996</c:v>
                </c:pt>
                <c:pt idx="10419">
                  <c:v>4168.3</c:v>
                </c:pt>
                <c:pt idx="10420">
                  <c:v>4173</c:v>
                </c:pt>
                <c:pt idx="10421">
                  <c:v>4159</c:v>
                </c:pt>
                <c:pt idx="10422">
                  <c:v>4161.6000000000004</c:v>
                </c:pt>
                <c:pt idx="10423">
                  <c:v>4159.2</c:v>
                </c:pt>
                <c:pt idx="10424">
                  <c:v>4161.5</c:v>
                </c:pt>
                <c:pt idx="10425">
                  <c:v>4161.5</c:v>
                </c:pt>
                <c:pt idx="10426">
                  <c:v>4160</c:v>
                </c:pt>
                <c:pt idx="10427">
                  <c:v>4160.8999999999996</c:v>
                </c:pt>
                <c:pt idx="10428">
                  <c:v>4162.6000000000004</c:v>
                </c:pt>
                <c:pt idx="10429">
                  <c:v>4159.5</c:v>
                </c:pt>
                <c:pt idx="10430">
                  <c:v>4156.3</c:v>
                </c:pt>
                <c:pt idx="10431">
                  <c:v>4156.1000000000004</c:v>
                </c:pt>
                <c:pt idx="10432">
                  <c:v>4152.2</c:v>
                </c:pt>
                <c:pt idx="10433">
                  <c:v>4164.3999999999996</c:v>
                </c:pt>
                <c:pt idx="10434">
                  <c:v>4138.1000000000004</c:v>
                </c:pt>
                <c:pt idx="10435">
                  <c:v>4153.6000000000004</c:v>
                </c:pt>
                <c:pt idx="10436">
                  <c:v>4163.2</c:v>
                </c:pt>
                <c:pt idx="10437">
                  <c:v>4154.1000000000004</c:v>
                </c:pt>
                <c:pt idx="10438">
                  <c:v>4162.6000000000004</c:v>
                </c:pt>
                <c:pt idx="10439">
                  <c:v>4162.8999999999996</c:v>
                </c:pt>
                <c:pt idx="10440">
                  <c:v>4163.3</c:v>
                </c:pt>
                <c:pt idx="10441">
                  <c:v>4156.7</c:v>
                </c:pt>
                <c:pt idx="10442">
                  <c:v>4157.5</c:v>
                </c:pt>
                <c:pt idx="10443">
                  <c:v>4158.2</c:v>
                </c:pt>
                <c:pt idx="10444">
                  <c:v>4156.7</c:v>
                </c:pt>
                <c:pt idx="10445">
                  <c:v>4154.8</c:v>
                </c:pt>
                <c:pt idx="10446">
                  <c:v>4157.8</c:v>
                </c:pt>
                <c:pt idx="10447">
                  <c:v>4158.6000000000004</c:v>
                </c:pt>
                <c:pt idx="10448">
                  <c:v>4162.6000000000004</c:v>
                </c:pt>
                <c:pt idx="10449">
                  <c:v>4159.1000000000004</c:v>
                </c:pt>
                <c:pt idx="10450">
                  <c:v>4160.8999999999996</c:v>
                </c:pt>
                <c:pt idx="10451">
                  <c:v>4153.8</c:v>
                </c:pt>
                <c:pt idx="10452">
                  <c:v>4164.3999999999996</c:v>
                </c:pt>
                <c:pt idx="10453">
                  <c:v>4152.1000000000004</c:v>
                </c:pt>
                <c:pt idx="10454">
                  <c:v>4148.7</c:v>
                </c:pt>
                <c:pt idx="10455">
                  <c:v>4157.7</c:v>
                </c:pt>
                <c:pt idx="10456">
                  <c:v>4160.3999999999996</c:v>
                </c:pt>
                <c:pt idx="10457">
                  <c:v>4159.8</c:v>
                </c:pt>
                <c:pt idx="10458">
                  <c:v>4156.7</c:v>
                </c:pt>
                <c:pt idx="10459">
                  <c:v>4160.8999999999996</c:v>
                </c:pt>
                <c:pt idx="10460">
                  <c:v>4161.1000000000004</c:v>
                </c:pt>
                <c:pt idx="10461">
                  <c:v>4153.2</c:v>
                </c:pt>
                <c:pt idx="10462">
                  <c:v>4148.3999999999996</c:v>
                </c:pt>
                <c:pt idx="10463">
                  <c:v>4154.7</c:v>
                </c:pt>
                <c:pt idx="10464">
                  <c:v>4161</c:v>
                </c:pt>
                <c:pt idx="10465">
                  <c:v>4158</c:v>
                </c:pt>
                <c:pt idx="10466">
                  <c:v>4164.3</c:v>
                </c:pt>
                <c:pt idx="10467">
                  <c:v>4159.1000000000004</c:v>
                </c:pt>
                <c:pt idx="10468">
                  <c:v>4161.3999999999996</c:v>
                </c:pt>
                <c:pt idx="10469">
                  <c:v>4160</c:v>
                </c:pt>
                <c:pt idx="10470">
                  <c:v>4160</c:v>
                </c:pt>
                <c:pt idx="10471">
                  <c:v>4168</c:v>
                </c:pt>
                <c:pt idx="10472">
                  <c:v>4157.3999999999996</c:v>
                </c:pt>
                <c:pt idx="10473">
                  <c:v>4149</c:v>
                </c:pt>
                <c:pt idx="10474">
                  <c:v>4160</c:v>
                </c:pt>
                <c:pt idx="10475">
                  <c:v>4155.3</c:v>
                </c:pt>
                <c:pt idx="10476">
                  <c:v>4155.3999999999996</c:v>
                </c:pt>
                <c:pt idx="10477">
                  <c:v>4157.7</c:v>
                </c:pt>
                <c:pt idx="10478">
                  <c:v>4157.8</c:v>
                </c:pt>
                <c:pt idx="10479">
                  <c:v>4153.3</c:v>
                </c:pt>
                <c:pt idx="10480">
                  <c:v>4157</c:v>
                </c:pt>
                <c:pt idx="10481">
                  <c:v>4144.2</c:v>
                </c:pt>
                <c:pt idx="10482">
                  <c:v>4139.8999999999996</c:v>
                </c:pt>
                <c:pt idx="10483">
                  <c:v>4162.8</c:v>
                </c:pt>
                <c:pt idx="10484">
                  <c:v>4153.6000000000004</c:v>
                </c:pt>
                <c:pt idx="10485">
                  <c:v>4155.8</c:v>
                </c:pt>
                <c:pt idx="10486">
                  <c:v>4155.3999999999996</c:v>
                </c:pt>
                <c:pt idx="10487">
                  <c:v>4149.5</c:v>
                </c:pt>
                <c:pt idx="10488">
                  <c:v>4141.3</c:v>
                </c:pt>
                <c:pt idx="10489">
                  <c:v>4162.3999999999996</c:v>
                </c:pt>
                <c:pt idx="10490">
                  <c:v>4159.1000000000004</c:v>
                </c:pt>
                <c:pt idx="10491">
                  <c:v>4138.3</c:v>
                </c:pt>
                <c:pt idx="10492">
                  <c:v>4165.3999999999996</c:v>
                </c:pt>
                <c:pt idx="10493">
                  <c:v>4149</c:v>
                </c:pt>
                <c:pt idx="10494">
                  <c:v>4150.1000000000004</c:v>
                </c:pt>
                <c:pt idx="10495">
                  <c:v>4158.2</c:v>
                </c:pt>
                <c:pt idx="10496">
                  <c:v>4157.5</c:v>
                </c:pt>
                <c:pt idx="10497">
                  <c:v>4154.7</c:v>
                </c:pt>
                <c:pt idx="10498">
                  <c:v>4152.8999999999996</c:v>
                </c:pt>
                <c:pt idx="10499">
                  <c:v>4155.3</c:v>
                </c:pt>
                <c:pt idx="10500">
                  <c:v>4149.8999999999996</c:v>
                </c:pt>
                <c:pt idx="10501">
                  <c:v>4151.3999999999996</c:v>
                </c:pt>
                <c:pt idx="10502">
                  <c:v>4162.7</c:v>
                </c:pt>
                <c:pt idx="10503">
                  <c:v>4154.3</c:v>
                </c:pt>
                <c:pt idx="10504">
                  <c:v>4159.3</c:v>
                </c:pt>
                <c:pt idx="10505">
                  <c:v>4161.1000000000004</c:v>
                </c:pt>
                <c:pt idx="10506">
                  <c:v>4166.8</c:v>
                </c:pt>
                <c:pt idx="10507">
                  <c:v>4151.5</c:v>
                </c:pt>
                <c:pt idx="10508">
                  <c:v>4153.8</c:v>
                </c:pt>
                <c:pt idx="10509">
                  <c:v>4156</c:v>
                </c:pt>
                <c:pt idx="10510">
                  <c:v>4155.6000000000004</c:v>
                </c:pt>
                <c:pt idx="10511">
                  <c:v>4154.1000000000004</c:v>
                </c:pt>
                <c:pt idx="10512">
                  <c:v>4162.3999999999996</c:v>
                </c:pt>
                <c:pt idx="10513">
                  <c:v>4166.3</c:v>
                </c:pt>
                <c:pt idx="10514">
                  <c:v>4164.2</c:v>
                </c:pt>
                <c:pt idx="10515">
                  <c:v>4144.2</c:v>
                </c:pt>
                <c:pt idx="10516">
                  <c:v>4164.1000000000004</c:v>
                </c:pt>
                <c:pt idx="10517">
                  <c:v>4153.7</c:v>
                </c:pt>
                <c:pt idx="10518">
                  <c:v>4151.7</c:v>
                </c:pt>
                <c:pt idx="10519">
                  <c:v>4166.3999999999996</c:v>
                </c:pt>
                <c:pt idx="10520">
                  <c:v>4165.5</c:v>
                </c:pt>
                <c:pt idx="10521">
                  <c:v>4161.2</c:v>
                </c:pt>
                <c:pt idx="10522">
                  <c:v>4151.5</c:v>
                </c:pt>
                <c:pt idx="10523">
                  <c:v>4142.3999999999996</c:v>
                </c:pt>
                <c:pt idx="10524">
                  <c:v>4165.7</c:v>
                </c:pt>
                <c:pt idx="10525">
                  <c:v>4158.2</c:v>
                </c:pt>
                <c:pt idx="10526">
                  <c:v>4155.2</c:v>
                </c:pt>
                <c:pt idx="10527">
                  <c:v>4171</c:v>
                </c:pt>
                <c:pt idx="10528">
                  <c:v>4170.2</c:v>
                </c:pt>
                <c:pt idx="10529">
                  <c:v>4148.3999999999996</c:v>
                </c:pt>
                <c:pt idx="10530">
                  <c:v>4164.1000000000004</c:v>
                </c:pt>
                <c:pt idx="10531">
                  <c:v>4159.8999999999996</c:v>
                </c:pt>
                <c:pt idx="10532">
                  <c:v>4158.7</c:v>
                </c:pt>
                <c:pt idx="10533">
                  <c:v>4153.6000000000004</c:v>
                </c:pt>
                <c:pt idx="10534">
                  <c:v>4142.8999999999996</c:v>
                </c:pt>
                <c:pt idx="10535">
                  <c:v>4139.1000000000004</c:v>
                </c:pt>
                <c:pt idx="10536">
                  <c:v>4172.8</c:v>
                </c:pt>
                <c:pt idx="10537">
                  <c:v>4159.3</c:v>
                </c:pt>
                <c:pt idx="10538">
                  <c:v>4162.5</c:v>
                </c:pt>
                <c:pt idx="10539">
                  <c:v>4161.3999999999996</c:v>
                </c:pt>
                <c:pt idx="10540">
                  <c:v>4140.1000000000004</c:v>
                </c:pt>
                <c:pt idx="10541">
                  <c:v>4162</c:v>
                </c:pt>
                <c:pt idx="10542">
                  <c:v>4167.3</c:v>
                </c:pt>
                <c:pt idx="10543">
                  <c:v>4167.6000000000004</c:v>
                </c:pt>
                <c:pt idx="10544">
                  <c:v>4139.6000000000004</c:v>
                </c:pt>
                <c:pt idx="10545">
                  <c:v>4158.8</c:v>
                </c:pt>
                <c:pt idx="10546">
                  <c:v>4161.8</c:v>
                </c:pt>
                <c:pt idx="10547">
                  <c:v>4160.8999999999996</c:v>
                </c:pt>
                <c:pt idx="10548">
                  <c:v>4161.8999999999996</c:v>
                </c:pt>
                <c:pt idx="10549">
                  <c:v>4164</c:v>
                </c:pt>
                <c:pt idx="10550">
                  <c:v>4157.3999999999996</c:v>
                </c:pt>
                <c:pt idx="10551">
                  <c:v>4163.1000000000004</c:v>
                </c:pt>
                <c:pt idx="10552">
                  <c:v>4143.7</c:v>
                </c:pt>
                <c:pt idx="10553">
                  <c:v>4154.8999999999996</c:v>
                </c:pt>
                <c:pt idx="10554">
                  <c:v>4141.2</c:v>
                </c:pt>
                <c:pt idx="10555">
                  <c:v>4144.7</c:v>
                </c:pt>
                <c:pt idx="10556">
                  <c:v>4142.5</c:v>
                </c:pt>
                <c:pt idx="10557">
                  <c:v>4148.1000000000004</c:v>
                </c:pt>
                <c:pt idx="10558">
                  <c:v>4143.8999999999996</c:v>
                </c:pt>
                <c:pt idx="10559">
                  <c:v>4160.3</c:v>
                </c:pt>
                <c:pt idx="10560">
                  <c:v>4155.6000000000004</c:v>
                </c:pt>
                <c:pt idx="10561">
                  <c:v>4147.2</c:v>
                </c:pt>
                <c:pt idx="10562">
                  <c:v>4155.7</c:v>
                </c:pt>
                <c:pt idx="10563">
                  <c:v>4167.7</c:v>
                </c:pt>
                <c:pt idx="10564">
                  <c:v>4138</c:v>
                </c:pt>
                <c:pt idx="10565">
                  <c:v>4159.5</c:v>
                </c:pt>
                <c:pt idx="10566">
                  <c:v>4155</c:v>
                </c:pt>
                <c:pt idx="10567">
                  <c:v>4158.7</c:v>
                </c:pt>
                <c:pt idx="10568">
                  <c:v>4161.6000000000004</c:v>
                </c:pt>
                <c:pt idx="10569">
                  <c:v>4163.3999999999996</c:v>
                </c:pt>
                <c:pt idx="10570">
                  <c:v>4152.7</c:v>
                </c:pt>
                <c:pt idx="10571">
                  <c:v>4150.8999999999996</c:v>
                </c:pt>
                <c:pt idx="10572">
                  <c:v>4139.5</c:v>
                </c:pt>
                <c:pt idx="10573">
                  <c:v>4158</c:v>
                </c:pt>
                <c:pt idx="10574">
                  <c:v>4134.5</c:v>
                </c:pt>
                <c:pt idx="10575">
                  <c:v>4166.8</c:v>
                </c:pt>
                <c:pt idx="10576">
                  <c:v>4151.5</c:v>
                </c:pt>
                <c:pt idx="10577">
                  <c:v>4156</c:v>
                </c:pt>
                <c:pt idx="10578">
                  <c:v>4148.2</c:v>
                </c:pt>
                <c:pt idx="10579">
                  <c:v>4160.2</c:v>
                </c:pt>
                <c:pt idx="10580">
                  <c:v>4141.7</c:v>
                </c:pt>
                <c:pt idx="10581">
                  <c:v>4138.6000000000004</c:v>
                </c:pt>
                <c:pt idx="10582">
                  <c:v>4140.6000000000004</c:v>
                </c:pt>
                <c:pt idx="10583">
                  <c:v>4152.7</c:v>
                </c:pt>
                <c:pt idx="10584">
                  <c:v>4137.5</c:v>
                </c:pt>
                <c:pt idx="10585">
                  <c:v>4148.1000000000004</c:v>
                </c:pt>
                <c:pt idx="10586">
                  <c:v>4145.5</c:v>
                </c:pt>
                <c:pt idx="10587">
                  <c:v>4150.8</c:v>
                </c:pt>
                <c:pt idx="10588">
                  <c:v>4164.5</c:v>
                </c:pt>
                <c:pt idx="10589">
                  <c:v>4162.3999999999996</c:v>
                </c:pt>
                <c:pt idx="10590">
                  <c:v>4150.3999999999996</c:v>
                </c:pt>
                <c:pt idx="10591">
                  <c:v>4140.5</c:v>
                </c:pt>
                <c:pt idx="10592">
                  <c:v>4156.6000000000004</c:v>
                </c:pt>
                <c:pt idx="10593">
                  <c:v>4161.8</c:v>
                </c:pt>
                <c:pt idx="10594">
                  <c:v>4154.3999999999996</c:v>
                </c:pt>
                <c:pt idx="10595">
                  <c:v>4145.3999999999996</c:v>
                </c:pt>
                <c:pt idx="10596">
                  <c:v>4158.2</c:v>
                </c:pt>
                <c:pt idx="10597">
                  <c:v>4156.1000000000004</c:v>
                </c:pt>
                <c:pt idx="10598">
                  <c:v>4161.1000000000004</c:v>
                </c:pt>
                <c:pt idx="10599">
                  <c:v>4147.6000000000004</c:v>
                </c:pt>
                <c:pt idx="10600">
                  <c:v>4146.5</c:v>
                </c:pt>
                <c:pt idx="10601">
                  <c:v>4153.3</c:v>
                </c:pt>
                <c:pt idx="10602">
                  <c:v>4154.3999999999996</c:v>
                </c:pt>
                <c:pt idx="10603">
                  <c:v>4154.5</c:v>
                </c:pt>
                <c:pt idx="10604">
                  <c:v>4166.7</c:v>
                </c:pt>
                <c:pt idx="10605">
                  <c:v>4137.1000000000004</c:v>
                </c:pt>
                <c:pt idx="10606">
                  <c:v>4169.6000000000004</c:v>
                </c:pt>
                <c:pt idx="10607">
                  <c:v>4154.8999999999996</c:v>
                </c:pt>
                <c:pt idx="10608">
                  <c:v>4162.1000000000004</c:v>
                </c:pt>
                <c:pt idx="10609">
                  <c:v>4160.8999999999996</c:v>
                </c:pt>
                <c:pt idx="10610">
                  <c:v>4156.3</c:v>
                </c:pt>
                <c:pt idx="10611">
                  <c:v>4149.5</c:v>
                </c:pt>
                <c:pt idx="10612">
                  <c:v>4143.3</c:v>
                </c:pt>
                <c:pt idx="10613">
                  <c:v>4148.8999999999996</c:v>
                </c:pt>
                <c:pt idx="10614">
                  <c:v>4145.3999999999996</c:v>
                </c:pt>
                <c:pt idx="10615">
                  <c:v>4157.3</c:v>
                </c:pt>
                <c:pt idx="10616">
                  <c:v>4159.1000000000004</c:v>
                </c:pt>
                <c:pt idx="10617">
                  <c:v>4157.8999999999996</c:v>
                </c:pt>
                <c:pt idx="10618">
                  <c:v>4153</c:v>
                </c:pt>
                <c:pt idx="10619">
                  <c:v>4163.8999999999996</c:v>
                </c:pt>
                <c:pt idx="10620">
                  <c:v>4145.5</c:v>
                </c:pt>
                <c:pt idx="10621">
                  <c:v>4154.2</c:v>
                </c:pt>
                <c:pt idx="10622">
                  <c:v>4147.2</c:v>
                </c:pt>
                <c:pt idx="10623">
                  <c:v>4150.8999999999996</c:v>
                </c:pt>
                <c:pt idx="10624">
                  <c:v>4136.8999999999996</c:v>
                </c:pt>
                <c:pt idx="10625">
                  <c:v>4149</c:v>
                </c:pt>
                <c:pt idx="10626">
                  <c:v>4159.2</c:v>
                </c:pt>
                <c:pt idx="10627">
                  <c:v>4152.5</c:v>
                </c:pt>
                <c:pt idx="10628">
                  <c:v>4159.8</c:v>
                </c:pt>
                <c:pt idx="10629">
                  <c:v>4152.8</c:v>
                </c:pt>
                <c:pt idx="10630">
                  <c:v>4152.6000000000004</c:v>
                </c:pt>
                <c:pt idx="10631">
                  <c:v>4148.5</c:v>
                </c:pt>
                <c:pt idx="10632">
                  <c:v>4145.3</c:v>
                </c:pt>
                <c:pt idx="10633">
                  <c:v>4158.5</c:v>
                </c:pt>
                <c:pt idx="10634">
                  <c:v>4138</c:v>
                </c:pt>
                <c:pt idx="10635">
                  <c:v>4150.1000000000004</c:v>
                </c:pt>
                <c:pt idx="10636">
                  <c:v>4150</c:v>
                </c:pt>
                <c:pt idx="10637">
                  <c:v>4156.2</c:v>
                </c:pt>
                <c:pt idx="10638">
                  <c:v>4155.5</c:v>
                </c:pt>
                <c:pt idx="10639">
                  <c:v>4151.5</c:v>
                </c:pt>
                <c:pt idx="10640">
                  <c:v>4158.7</c:v>
                </c:pt>
                <c:pt idx="10641">
                  <c:v>4153.3</c:v>
                </c:pt>
                <c:pt idx="10642">
                  <c:v>4149.7</c:v>
                </c:pt>
                <c:pt idx="10643">
                  <c:v>4153.8</c:v>
                </c:pt>
                <c:pt idx="10644">
                  <c:v>4151.6000000000004</c:v>
                </c:pt>
                <c:pt idx="10645">
                  <c:v>4144.7</c:v>
                </c:pt>
                <c:pt idx="10646">
                  <c:v>4145.8</c:v>
                </c:pt>
                <c:pt idx="10647">
                  <c:v>4149.3</c:v>
                </c:pt>
                <c:pt idx="10648">
                  <c:v>4152.2</c:v>
                </c:pt>
                <c:pt idx="10649">
                  <c:v>4155.1000000000004</c:v>
                </c:pt>
                <c:pt idx="10650">
                  <c:v>4155.3</c:v>
                </c:pt>
                <c:pt idx="10651">
                  <c:v>4150.2</c:v>
                </c:pt>
                <c:pt idx="10652">
                  <c:v>4152.1000000000004</c:v>
                </c:pt>
                <c:pt idx="10653">
                  <c:v>4143.3</c:v>
                </c:pt>
                <c:pt idx="10654">
                  <c:v>4151.1000000000004</c:v>
                </c:pt>
                <c:pt idx="10655">
                  <c:v>4153</c:v>
                </c:pt>
                <c:pt idx="10656">
                  <c:v>4150.5</c:v>
                </c:pt>
                <c:pt idx="10657">
                  <c:v>4150.2</c:v>
                </c:pt>
                <c:pt idx="10658">
                  <c:v>4152.3</c:v>
                </c:pt>
                <c:pt idx="10659">
                  <c:v>4157.2</c:v>
                </c:pt>
                <c:pt idx="10660">
                  <c:v>4145.3999999999996</c:v>
                </c:pt>
                <c:pt idx="10661">
                  <c:v>4149.8</c:v>
                </c:pt>
                <c:pt idx="10662">
                  <c:v>4145.6000000000004</c:v>
                </c:pt>
                <c:pt idx="10663">
                  <c:v>4152.8</c:v>
                </c:pt>
                <c:pt idx="10664">
                  <c:v>4147.3999999999996</c:v>
                </c:pt>
                <c:pt idx="10665">
                  <c:v>4149.6000000000004</c:v>
                </c:pt>
                <c:pt idx="10666">
                  <c:v>4152.2</c:v>
                </c:pt>
                <c:pt idx="10667">
                  <c:v>4154.3</c:v>
                </c:pt>
                <c:pt idx="10668">
                  <c:v>4154.8999999999996</c:v>
                </c:pt>
                <c:pt idx="10669">
                  <c:v>4146.1000000000004</c:v>
                </c:pt>
                <c:pt idx="10670">
                  <c:v>4145.8999999999996</c:v>
                </c:pt>
                <c:pt idx="10671">
                  <c:v>4146.7</c:v>
                </c:pt>
                <c:pt idx="10672">
                  <c:v>4148.1000000000004</c:v>
                </c:pt>
                <c:pt idx="10673">
                  <c:v>4145.3999999999996</c:v>
                </c:pt>
                <c:pt idx="10674">
                  <c:v>4145.2</c:v>
                </c:pt>
                <c:pt idx="10675">
                  <c:v>4142.8</c:v>
                </c:pt>
                <c:pt idx="10676">
                  <c:v>4145.5</c:v>
                </c:pt>
                <c:pt idx="10677">
                  <c:v>4145.6000000000004</c:v>
                </c:pt>
                <c:pt idx="10678">
                  <c:v>4146.5</c:v>
                </c:pt>
                <c:pt idx="10679">
                  <c:v>4146.8999999999996</c:v>
                </c:pt>
                <c:pt idx="10680">
                  <c:v>4137.8</c:v>
                </c:pt>
                <c:pt idx="10681">
                  <c:v>4140.5</c:v>
                </c:pt>
                <c:pt idx="10682">
                  <c:v>4140.1000000000004</c:v>
                </c:pt>
                <c:pt idx="10683">
                  <c:v>4149.1000000000004</c:v>
                </c:pt>
                <c:pt idx="10684">
                  <c:v>4147.7</c:v>
                </c:pt>
                <c:pt idx="10685">
                  <c:v>4139.8</c:v>
                </c:pt>
                <c:pt idx="10686">
                  <c:v>4143.7</c:v>
                </c:pt>
                <c:pt idx="10687">
                  <c:v>4149.2</c:v>
                </c:pt>
                <c:pt idx="10688">
                  <c:v>4145.7</c:v>
                </c:pt>
                <c:pt idx="10689">
                  <c:v>4142.3</c:v>
                </c:pt>
                <c:pt idx="10690">
                  <c:v>4145</c:v>
                </c:pt>
                <c:pt idx="10691">
                  <c:v>4146.7</c:v>
                </c:pt>
                <c:pt idx="10692">
                  <c:v>4137.7</c:v>
                </c:pt>
                <c:pt idx="10693">
                  <c:v>4139.1000000000004</c:v>
                </c:pt>
                <c:pt idx="10694">
                  <c:v>4136.3</c:v>
                </c:pt>
                <c:pt idx="10695">
                  <c:v>4136.3</c:v>
                </c:pt>
                <c:pt idx="10696">
                  <c:v>4139.6000000000004</c:v>
                </c:pt>
                <c:pt idx="10697">
                  <c:v>4139.6000000000004</c:v>
                </c:pt>
                <c:pt idx="10698">
                  <c:v>4141.8999999999996</c:v>
                </c:pt>
                <c:pt idx="10699">
                  <c:v>4139.1000000000004</c:v>
                </c:pt>
                <c:pt idx="10700">
                  <c:v>4134.3</c:v>
                </c:pt>
                <c:pt idx="10701">
                  <c:v>4141.1000000000004</c:v>
                </c:pt>
                <c:pt idx="10702">
                  <c:v>4136.7</c:v>
                </c:pt>
                <c:pt idx="10703">
                  <c:v>4135.7</c:v>
                </c:pt>
                <c:pt idx="10704">
                  <c:v>4137.7</c:v>
                </c:pt>
                <c:pt idx="10705">
                  <c:v>4134.5</c:v>
                </c:pt>
                <c:pt idx="10706">
                  <c:v>4140.6000000000004</c:v>
                </c:pt>
                <c:pt idx="10707">
                  <c:v>4140.1000000000004</c:v>
                </c:pt>
                <c:pt idx="10708">
                  <c:v>4135.7</c:v>
                </c:pt>
                <c:pt idx="10709">
                  <c:v>4145.7</c:v>
                </c:pt>
                <c:pt idx="10710">
                  <c:v>4135.7</c:v>
                </c:pt>
                <c:pt idx="10711">
                  <c:v>4139.8999999999996</c:v>
                </c:pt>
                <c:pt idx="10712">
                  <c:v>4133.2</c:v>
                </c:pt>
                <c:pt idx="10713">
                  <c:v>4137.6000000000004</c:v>
                </c:pt>
                <c:pt idx="10714">
                  <c:v>4135.3</c:v>
                </c:pt>
                <c:pt idx="10715">
                  <c:v>4133.8</c:v>
                </c:pt>
                <c:pt idx="10716">
                  <c:v>4136.8</c:v>
                </c:pt>
                <c:pt idx="10717">
                  <c:v>4135.8999999999996</c:v>
                </c:pt>
                <c:pt idx="10718">
                  <c:v>4127.6000000000004</c:v>
                </c:pt>
                <c:pt idx="10719">
                  <c:v>4131.7</c:v>
                </c:pt>
                <c:pt idx="10720">
                  <c:v>4133</c:v>
                </c:pt>
                <c:pt idx="10721">
                  <c:v>4130</c:v>
                </c:pt>
                <c:pt idx="10722">
                  <c:v>4133.8</c:v>
                </c:pt>
                <c:pt idx="10723">
                  <c:v>4135.1000000000004</c:v>
                </c:pt>
                <c:pt idx="10724">
                  <c:v>4133.8</c:v>
                </c:pt>
                <c:pt idx="10725">
                  <c:v>4134.8</c:v>
                </c:pt>
                <c:pt idx="10726">
                  <c:v>4133.8999999999996</c:v>
                </c:pt>
                <c:pt idx="10727">
                  <c:v>4138.7</c:v>
                </c:pt>
                <c:pt idx="10728">
                  <c:v>4141</c:v>
                </c:pt>
                <c:pt idx="10729">
                  <c:v>4137.2</c:v>
                </c:pt>
                <c:pt idx="10730">
                  <c:v>4132.3</c:v>
                </c:pt>
                <c:pt idx="10731">
                  <c:v>4133.3999999999996</c:v>
                </c:pt>
                <c:pt idx="10732">
                  <c:v>4136.2</c:v>
                </c:pt>
                <c:pt idx="10733">
                  <c:v>4128.8999999999996</c:v>
                </c:pt>
                <c:pt idx="10734">
                  <c:v>4134</c:v>
                </c:pt>
                <c:pt idx="10735">
                  <c:v>4126.3999999999996</c:v>
                </c:pt>
                <c:pt idx="10736">
                  <c:v>4125.2</c:v>
                </c:pt>
                <c:pt idx="10737">
                  <c:v>4129.8</c:v>
                </c:pt>
                <c:pt idx="10738">
                  <c:v>4121.6000000000004</c:v>
                </c:pt>
                <c:pt idx="10739">
                  <c:v>4131.7</c:v>
                </c:pt>
                <c:pt idx="10740">
                  <c:v>4130.6000000000004</c:v>
                </c:pt>
                <c:pt idx="10741">
                  <c:v>4126.8</c:v>
                </c:pt>
                <c:pt idx="10742">
                  <c:v>4133.3</c:v>
                </c:pt>
                <c:pt idx="10743">
                  <c:v>4123.3999999999996</c:v>
                </c:pt>
                <c:pt idx="10744">
                  <c:v>4123.8999999999996</c:v>
                </c:pt>
                <c:pt idx="10745">
                  <c:v>4122.1000000000004</c:v>
                </c:pt>
                <c:pt idx="10746">
                  <c:v>4126.3</c:v>
                </c:pt>
                <c:pt idx="10747">
                  <c:v>4122.8999999999996</c:v>
                </c:pt>
                <c:pt idx="10748">
                  <c:v>4118.5</c:v>
                </c:pt>
                <c:pt idx="10749">
                  <c:v>4124.6000000000004</c:v>
                </c:pt>
                <c:pt idx="10750">
                  <c:v>4117.8999999999996</c:v>
                </c:pt>
                <c:pt idx="10751">
                  <c:v>4120.2</c:v>
                </c:pt>
                <c:pt idx="10752">
                  <c:v>4119</c:v>
                </c:pt>
                <c:pt idx="10753">
                  <c:v>4111.7</c:v>
                </c:pt>
                <c:pt idx="10754">
                  <c:v>4106.3999999999996</c:v>
                </c:pt>
                <c:pt idx="10755">
                  <c:v>4108.8</c:v>
                </c:pt>
                <c:pt idx="10756">
                  <c:v>4107</c:v>
                </c:pt>
                <c:pt idx="10757">
                  <c:v>4112</c:v>
                </c:pt>
                <c:pt idx="10758">
                  <c:v>4116.2</c:v>
                </c:pt>
                <c:pt idx="10759">
                  <c:v>4112.6000000000004</c:v>
                </c:pt>
                <c:pt idx="10760">
                  <c:v>4116</c:v>
                </c:pt>
                <c:pt idx="10761">
                  <c:v>4111.6000000000004</c:v>
                </c:pt>
                <c:pt idx="10762">
                  <c:v>4110.5</c:v>
                </c:pt>
                <c:pt idx="10763">
                  <c:v>4102.8</c:v>
                </c:pt>
                <c:pt idx="10764">
                  <c:v>4106.6000000000004</c:v>
                </c:pt>
                <c:pt idx="10765">
                  <c:v>4104.8</c:v>
                </c:pt>
                <c:pt idx="10766">
                  <c:v>4107.1000000000004</c:v>
                </c:pt>
                <c:pt idx="10767">
                  <c:v>4109.5</c:v>
                </c:pt>
                <c:pt idx="10768">
                  <c:v>4106.2</c:v>
                </c:pt>
                <c:pt idx="10769">
                  <c:v>4110.3999999999996</c:v>
                </c:pt>
                <c:pt idx="10770">
                  <c:v>4109.8</c:v>
                </c:pt>
                <c:pt idx="10771">
                  <c:v>4107.7</c:v>
                </c:pt>
                <c:pt idx="10772">
                  <c:v>4106.8</c:v>
                </c:pt>
                <c:pt idx="10773">
                  <c:v>4106.3999999999996</c:v>
                </c:pt>
                <c:pt idx="10774">
                  <c:v>4109.3</c:v>
                </c:pt>
                <c:pt idx="10775">
                  <c:v>4103.7</c:v>
                </c:pt>
                <c:pt idx="10776">
                  <c:v>4108</c:v>
                </c:pt>
                <c:pt idx="10777">
                  <c:v>4106.5</c:v>
                </c:pt>
                <c:pt idx="10778">
                  <c:v>4111.3999999999996</c:v>
                </c:pt>
                <c:pt idx="10779">
                  <c:v>4108.5</c:v>
                </c:pt>
                <c:pt idx="10780">
                  <c:v>4102.3999999999996</c:v>
                </c:pt>
                <c:pt idx="10781">
                  <c:v>4104.5</c:v>
                </c:pt>
                <c:pt idx="10782">
                  <c:v>4103.6000000000004</c:v>
                </c:pt>
                <c:pt idx="10783">
                  <c:v>4106.8999999999996</c:v>
                </c:pt>
                <c:pt idx="10784">
                  <c:v>4102.7</c:v>
                </c:pt>
                <c:pt idx="10785">
                  <c:v>4102.5</c:v>
                </c:pt>
                <c:pt idx="10786">
                  <c:v>4106</c:v>
                </c:pt>
                <c:pt idx="10787">
                  <c:v>4113.8999999999996</c:v>
                </c:pt>
                <c:pt idx="10788">
                  <c:v>4106.8</c:v>
                </c:pt>
                <c:pt idx="10789">
                  <c:v>4107.8999999999996</c:v>
                </c:pt>
                <c:pt idx="10790">
                  <c:v>4110.8</c:v>
                </c:pt>
                <c:pt idx="10791">
                  <c:v>4105.1000000000004</c:v>
                </c:pt>
                <c:pt idx="10792">
                  <c:v>4112</c:v>
                </c:pt>
                <c:pt idx="10793">
                  <c:v>4101.5</c:v>
                </c:pt>
                <c:pt idx="10794">
                  <c:v>4101.7</c:v>
                </c:pt>
                <c:pt idx="10795">
                  <c:v>4098.3999999999996</c:v>
                </c:pt>
                <c:pt idx="10796">
                  <c:v>4096.2</c:v>
                </c:pt>
                <c:pt idx="10797">
                  <c:v>4109.6000000000004</c:v>
                </c:pt>
                <c:pt idx="10798">
                  <c:v>4104.2</c:v>
                </c:pt>
                <c:pt idx="10799">
                  <c:v>4107.3</c:v>
                </c:pt>
                <c:pt idx="10800">
                  <c:v>4110.7</c:v>
                </c:pt>
                <c:pt idx="10801">
                  <c:v>4104.1000000000004</c:v>
                </c:pt>
                <c:pt idx="10802">
                  <c:v>4105.8999999999996</c:v>
                </c:pt>
                <c:pt idx="10803">
                  <c:v>4104.8999999999996</c:v>
                </c:pt>
                <c:pt idx="10804">
                  <c:v>4099.8999999999996</c:v>
                </c:pt>
                <c:pt idx="10805">
                  <c:v>4095.3</c:v>
                </c:pt>
                <c:pt idx="10806">
                  <c:v>4095.9</c:v>
                </c:pt>
                <c:pt idx="10807">
                  <c:v>4107.3999999999996</c:v>
                </c:pt>
                <c:pt idx="10808">
                  <c:v>4106.2</c:v>
                </c:pt>
                <c:pt idx="10809">
                  <c:v>4108.5</c:v>
                </c:pt>
                <c:pt idx="10810">
                  <c:v>4106.1000000000004</c:v>
                </c:pt>
                <c:pt idx="10811">
                  <c:v>4108.2</c:v>
                </c:pt>
                <c:pt idx="10812">
                  <c:v>4109.5</c:v>
                </c:pt>
                <c:pt idx="10813">
                  <c:v>4105.8</c:v>
                </c:pt>
                <c:pt idx="10814">
                  <c:v>4104.5</c:v>
                </c:pt>
                <c:pt idx="10815">
                  <c:v>4110</c:v>
                </c:pt>
                <c:pt idx="10816">
                  <c:v>4107.3</c:v>
                </c:pt>
                <c:pt idx="10817">
                  <c:v>4105.8</c:v>
                </c:pt>
                <c:pt idx="10818">
                  <c:v>4104.8999999999996</c:v>
                </c:pt>
                <c:pt idx="10819">
                  <c:v>4109.3999999999996</c:v>
                </c:pt>
                <c:pt idx="10820">
                  <c:v>4101.3</c:v>
                </c:pt>
                <c:pt idx="10821">
                  <c:v>4105.5</c:v>
                </c:pt>
                <c:pt idx="10822">
                  <c:v>4096.3</c:v>
                </c:pt>
                <c:pt idx="10823">
                  <c:v>4100.3</c:v>
                </c:pt>
                <c:pt idx="10824">
                  <c:v>4093.3</c:v>
                </c:pt>
                <c:pt idx="10825">
                  <c:v>4103.5</c:v>
                </c:pt>
                <c:pt idx="10826">
                  <c:v>4105.8</c:v>
                </c:pt>
                <c:pt idx="10827">
                  <c:v>4097</c:v>
                </c:pt>
                <c:pt idx="10828">
                  <c:v>4109.2</c:v>
                </c:pt>
                <c:pt idx="10829">
                  <c:v>4104.7</c:v>
                </c:pt>
                <c:pt idx="10830">
                  <c:v>4106.1000000000004</c:v>
                </c:pt>
                <c:pt idx="10831">
                  <c:v>4101.8</c:v>
                </c:pt>
                <c:pt idx="10832">
                  <c:v>4104</c:v>
                </c:pt>
                <c:pt idx="10833">
                  <c:v>4092.9</c:v>
                </c:pt>
                <c:pt idx="10834">
                  <c:v>4089.9</c:v>
                </c:pt>
                <c:pt idx="10835">
                  <c:v>4090.3</c:v>
                </c:pt>
                <c:pt idx="10836">
                  <c:v>4091.6</c:v>
                </c:pt>
                <c:pt idx="10837">
                  <c:v>4097.1000000000004</c:v>
                </c:pt>
                <c:pt idx="10838">
                  <c:v>4094.1</c:v>
                </c:pt>
                <c:pt idx="10839">
                  <c:v>4096.2</c:v>
                </c:pt>
                <c:pt idx="10840">
                  <c:v>4089.7</c:v>
                </c:pt>
                <c:pt idx="10841">
                  <c:v>4091.9</c:v>
                </c:pt>
                <c:pt idx="10842">
                  <c:v>4090.2</c:v>
                </c:pt>
                <c:pt idx="10843">
                  <c:v>4090.2</c:v>
                </c:pt>
                <c:pt idx="10844">
                  <c:v>4091.1</c:v>
                </c:pt>
                <c:pt idx="10845">
                  <c:v>4086.6</c:v>
                </c:pt>
                <c:pt idx="10846">
                  <c:v>4093.1</c:v>
                </c:pt>
                <c:pt idx="10847">
                  <c:v>4101.3999999999996</c:v>
                </c:pt>
                <c:pt idx="10848">
                  <c:v>4094</c:v>
                </c:pt>
                <c:pt idx="10849">
                  <c:v>4093.2</c:v>
                </c:pt>
                <c:pt idx="10850">
                  <c:v>4098.3999999999996</c:v>
                </c:pt>
                <c:pt idx="10851">
                  <c:v>4093.7</c:v>
                </c:pt>
                <c:pt idx="10852">
                  <c:v>4091.2</c:v>
                </c:pt>
                <c:pt idx="10853">
                  <c:v>4095</c:v>
                </c:pt>
                <c:pt idx="10854">
                  <c:v>4091</c:v>
                </c:pt>
                <c:pt idx="10855">
                  <c:v>4091.3</c:v>
                </c:pt>
                <c:pt idx="10856">
                  <c:v>4095.1</c:v>
                </c:pt>
                <c:pt idx="10857">
                  <c:v>4095.5</c:v>
                </c:pt>
                <c:pt idx="10858">
                  <c:v>4095.2</c:v>
                </c:pt>
                <c:pt idx="10859">
                  <c:v>4093.6</c:v>
                </c:pt>
                <c:pt idx="10860">
                  <c:v>4094.1</c:v>
                </c:pt>
                <c:pt idx="10861">
                  <c:v>4098.2</c:v>
                </c:pt>
                <c:pt idx="10862">
                  <c:v>4097.5</c:v>
                </c:pt>
                <c:pt idx="10863">
                  <c:v>4091.7</c:v>
                </c:pt>
                <c:pt idx="10864">
                  <c:v>4091.6</c:v>
                </c:pt>
                <c:pt idx="10865">
                  <c:v>4092.2</c:v>
                </c:pt>
                <c:pt idx="10866">
                  <c:v>4094.2</c:v>
                </c:pt>
                <c:pt idx="10867">
                  <c:v>4092.7</c:v>
                </c:pt>
                <c:pt idx="10868">
                  <c:v>4093.8</c:v>
                </c:pt>
                <c:pt idx="10869">
                  <c:v>4093</c:v>
                </c:pt>
                <c:pt idx="10870">
                  <c:v>4089.2</c:v>
                </c:pt>
                <c:pt idx="10871">
                  <c:v>4092.2</c:v>
                </c:pt>
                <c:pt idx="10872">
                  <c:v>4094.3</c:v>
                </c:pt>
                <c:pt idx="10873">
                  <c:v>4096.7</c:v>
                </c:pt>
                <c:pt idx="10874">
                  <c:v>4091.3</c:v>
                </c:pt>
                <c:pt idx="10875">
                  <c:v>4089.5</c:v>
                </c:pt>
                <c:pt idx="10876">
                  <c:v>4094.3</c:v>
                </c:pt>
                <c:pt idx="10877">
                  <c:v>4094.9</c:v>
                </c:pt>
                <c:pt idx="10878">
                  <c:v>4099.8999999999996</c:v>
                </c:pt>
                <c:pt idx="10879">
                  <c:v>4101.3</c:v>
                </c:pt>
                <c:pt idx="10880">
                  <c:v>4098.8</c:v>
                </c:pt>
                <c:pt idx="10881">
                  <c:v>4098.2</c:v>
                </c:pt>
                <c:pt idx="10882">
                  <c:v>4099.6000000000004</c:v>
                </c:pt>
                <c:pt idx="10883">
                  <c:v>4096</c:v>
                </c:pt>
                <c:pt idx="10884">
                  <c:v>4093.6</c:v>
                </c:pt>
                <c:pt idx="10885">
                  <c:v>4086.8</c:v>
                </c:pt>
                <c:pt idx="10886">
                  <c:v>4090.6</c:v>
                </c:pt>
                <c:pt idx="10887">
                  <c:v>4106.3999999999996</c:v>
                </c:pt>
                <c:pt idx="10888">
                  <c:v>4100.7</c:v>
                </c:pt>
                <c:pt idx="10889">
                  <c:v>4094.5</c:v>
                </c:pt>
                <c:pt idx="10890">
                  <c:v>4093.7</c:v>
                </c:pt>
                <c:pt idx="10891">
                  <c:v>4097.6000000000004</c:v>
                </c:pt>
                <c:pt idx="10892">
                  <c:v>4096</c:v>
                </c:pt>
                <c:pt idx="10893">
                  <c:v>4092.1</c:v>
                </c:pt>
                <c:pt idx="10894">
                  <c:v>4101.8</c:v>
                </c:pt>
                <c:pt idx="10895">
                  <c:v>4092.5</c:v>
                </c:pt>
                <c:pt idx="10896">
                  <c:v>4096.3</c:v>
                </c:pt>
                <c:pt idx="10897">
                  <c:v>4099.1000000000004</c:v>
                </c:pt>
                <c:pt idx="10898">
                  <c:v>4097.8999999999996</c:v>
                </c:pt>
                <c:pt idx="10899">
                  <c:v>4099.2</c:v>
                </c:pt>
                <c:pt idx="10900">
                  <c:v>4098.7</c:v>
                </c:pt>
                <c:pt idx="10901">
                  <c:v>4099.6000000000004</c:v>
                </c:pt>
                <c:pt idx="10902">
                  <c:v>4100</c:v>
                </c:pt>
                <c:pt idx="10903">
                  <c:v>4098</c:v>
                </c:pt>
                <c:pt idx="10904">
                  <c:v>4094.9</c:v>
                </c:pt>
                <c:pt idx="10905">
                  <c:v>4097.8999999999996</c:v>
                </c:pt>
                <c:pt idx="10906">
                  <c:v>4092.7</c:v>
                </c:pt>
                <c:pt idx="10907">
                  <c:v>4106.3</c:v>
                </c:pt>
                <c:pt idx="10908">
                  <c:v>4101.8999999999996</c:v>
                </c:pt>
                <c:pt idx="10909">
                  <c:v>4097</c:v>
                </c:pt>
                <c:pt idx="10910">
                  <c:v>4098.3</c:v>
                </c:pt>
                <c:pt idx="10911">
                  <c:v>4100.3</c:v>
                </c:pt>
                <c:pt idx="10912">
                  <c:v>4099.5</c:v>
                </c:pt>
                <c:pt idx="10913">
                  <c:v>4101.8999999999996</c:v>
                </c:pt>
                <c:pt idx="10914">
                  <c:v>4094.9</c:v>
                </c:pt>
                <c:pt idx="10915">
                  <c:v>4098</c:v>
                </c:pt>
                <c:pt idx="10916">
                  <c:v>4091.4</c:v>
                </c:pt>
                <c:pt idx="10917">
                  <c:v>4108.8999999999996</c:v>
                </c:pt>
                <c:pt idx="10918">
                  <c:v>4104.7</c:v>
                </c:pt>
                <c:pt idx="10919">
                  <c:v>4095.9</c:v>
                </c:pt>
                <c:pt idx="10920">
                  <c:v>4101.3999999999996</c:v>
                </c:pt>
                <c:pt idx="10921">
                  <c:v>4097.1000000000004</c:v>
                </c:pt>
                <c:pt idx="10922">
                  <c:v>4093.7</c:v>
                </c:pt>
                <c:pt idx="10923">
                  <c:v>4094.2</c:v>
                </c:pt>
                <c:pt idx="10924">
                  <c:v>4104.3999999999996</c:v>
                </c:pt>
                <c:pt idx="10925">
                  <c:v>4101.8</c:v>
                </c:pt>
                <c:pt idx="10926">
                  <c:v>4098.8</c:v>
                </c:pt>
                <c:pt idx="10927">
                  <c:v>4107</c:v>
                </c:pt>
                <c:pt idx="10928">
                  <c:v>4110</c:v>
                </c:pt>
                <c:pt idx="10929">
                  <c:v>4107.5</c:v>
                </c:pt>
                <c:pt idx="10930">
                  <c:v>4100.6000000000004</c:v>
                </c:pt>
                <c:pt idx="10931">
                  <c:v>4101.8</c:v>
                </c:pt>
                <c:pt idx="10932">
                  <c:v>4096.3999999999996</c:v>
                </c:pt>
                <c:pt idx="10933">
                  <c:v>4094.1</c:v>
                </c:pt>
                <c:pt idx="10934">
                  <c:v>4100.7</c:v>
                </c:pt>
                <c:pt idx="10935">
                  <c:v>4098.1000000000004</c:v>
                </c:pt>
                <c:pt idx="10936">
                  <c:v>4097.1000000000004</c:v>
                </c:pt>
                <c:pt idx="10937">
                  <c:v>4107.2</c:v>
                </c:pt>
                <c:pt idx="10938">
                  <c:v>4103</c:v>
                </c:pt>
                <c:pt idx="10939">
                  <c:v>4099.8</c:v>
                </c:pt>
                <c:pt idx="10940">
                  <c:v>4105.8</c:v>
                </c:pt>
                <c:pt idx="10941">
                  <c:v>4105.3</c:v>
                </c:pt>
                <c:pt idx="10942">
                  <c:v>4095.6</c:v>
                </c:pt>
                <c:pt idx="10943">
                  <c:v>4104.8</c:v>
                </c:pt>
                <c:pt idx="10944">
                  <c:v>4104.6000000000004</c:v>
                </c:pt>
                <c:pt idx="10945">
                  <c:v>4100.1000000000004</c:v>
                </c:pt>
                <c:pt idx="10946">
                  <c:v>4107</c:v>
                </c:pt>
                <c:pt idx="10947">
                  <c:v>4108.7</c:v>
                </c:pt>
                <c:pt idx="10948">
                  <c:v>4103.2</c:v>
                </c:pt>
                <c:pt idx="10949">
                  <c:v>4098.8</c:v>
                </c:pt>
                <c:pt idx="10950">
                  <c:v>4105.6000000000004</c:v>
                </c:pt>
                <c:pt idx="10951">
                  <c:v>4102.5</c:v>
                </c:pt>
                <c:pt idx="10952">
                  <c:v>4096.8</c:v>
                </c:pt>
                <c:pt idx="10953">
                  <c:v>4092.5</c:v>
                </c:pt>
                <c:pt idx="10954">
                  <c:v>4110.3999999999996</c:v>
                </c:pt>
                <c:pt idx="10955">
                  <c:v>4097.6000000000004</c:v>
                </c:pt>
                <c:pt idx="10956">
                  <c:v>4100.3999999999996</c:v>
                </c:pt>
                <c:pt idx="10957">
                  <c:v>4109.1000000000004</c:v>
                </c:pt>
                <c:pt idx="10958">
                  <c:v>4105.6000000000004</c:v>
                </c:pt>
                <c:pt idx="10959">
                  <c:v>4105.7</c:v>
                </c:pt>
                <c:pt idx="10960">
                  <c:v>4102.6000000000004</c:v>
                </c:pt>
                <c:pt idx="10961">
                  <c:v>4106.6000000000004</c:v>
                </c:pt>
                <c:pt idx="10962">
                  <c:v>4107.3</c:v>
                </c:pt>
                <c:pt idx="10963">
                  <c:v>4107.7</c:v>
                </c:pt>
                <c:pt idx="10964">
                  <c:v>4102.7</c:v>
                </c:pt>
                <c:pt idx="10965">
                  <c:v>4106.6000000000004</c:v>
                </c:pt>
                <c:pt idx="10966">
                  <c:v>4102</c:v>
                </c:pt>
                <c:pt idx="10967">
                  <c:v>4101.3</c:v>
                </c:pt>
                <c:pt idx="10968">
                  <c:v>4109.1000000000004</c:v>
                </c:pt>
                <c:pt idx="10969">
                  <c:v>4107.1000000000004</c:v>
                </c:pt>
                <c:pt idx="10970">
                  <c:v>4105.7</c:v>
                </c:pt>
                <c:pt idx="10971">
                  <c:v>4108.1000000000004</c:v>
                </c:pt>
                <c:pt idx="10972">
                  <c:v>4109.3999999999996</c:v>
                </c:pt>
                <c:pt idx="10973">
                  <c:v>4102.6000000000004</c:v>
                </c:pt>
                <c:pt idx="10974">
                  <c:v>4103.3</c:v>
                </c:pt>
                <c:pt idx="10975">
                  <c:v>4103.7</c:v>
                </c:pt>
                <c:pt idx="10976">
                  <c:v>4104.8999999999996</c:v>
                </c:pt>
                <c:pt idx="10977">
                  <c:v>4104.6000000000004</c:v>
                </c:pt>
                <c:pt idx="10978">
                  <c:v>4107.3999999999996</c:v>
                </c:pt>
                <c:pt idx="10979">
                  <c:v>4105.1000000000004</c:v>
                </c:pt>
                <c:pt idx="10980">
                  <c:v>4110.8999999999996</c:v>
                </c:pt>
                <c:pt idx="10981">
                  <c:v>4108.3999999999996</c:v>
                </c:pt>
                <c:pt idx="10982">
                  <c:v>4103.8999999999996</c:v>
                </c:pt>
                <c:pt idx="10983">
                  <c:v>4108.2</c:v>
                </c:pt>
                <c:pt idx="10984">
                  <c:v>4105.3</c:v>
                </c:pt>
                <c:pt idx="10985">
                  <c:v>4101.3999999999996</c:v>
                </c:pt>
                <c:pt idx="10986">
                  <c:v>4113.6000000000004</c:v>
                </c:pt>
                <c:pt idx="10987">
                  <c:v>4117.3999999999996</c:v>
                </c:pt>
                <c:pt idx="10988">
                  <c:v>4106.2</c:v>
                </c:pt>
                <c:pt idx="10989">
                  <c:v>4111.5</c:v>
                </c:pt>
                <c:pt idx="10990">
                  <c:v>4105.1000000000004</c:v>
                </c:pt>
                <c:pt idx="10991">
                  <c:v>4107.2</c:v>
                </c:pt>
                <c:pt idx="10992">
                  <c:v>4107.8</c:v>
                </c:pt>
                <c:pt idx="10993">
                  <c:v>4107.5</c:v>
                </c:pt>
                <c:pt idx="10994">
                  <c:v>4095.7</c:v>
                </c:pt>
                <c:pt idx="10995">
                  <c:v>4105.8</c:v>
                </c:pt>
                <c:pt idx="10996">
                  <c:v>4101.2</c:v>
                </c:pt>
                <c:pt idx="10997">
                  <c:v>4112.6000000000004</c:v>
                </c:pt>
                <c:pt idx="10998">
                  <c:v>4111.3999999999996</c:v>
                </c:pt>
                <c:pt idx="10999">
                  <c:v>4108.6000000000004</c:v>
                </c:pt>
                <c:pt idx="11000">
                  <c:v>4112.5</c:v>
                </c:pt>
                <c:pt idx="11001">
                  <c:v>4107.6000000000004</c:v>
                </c:pt>
                <c:pt idx="11002">
                  <c:v>4116.1000000000004</c:v>
                </c:pt>
                <c:pt idx="11003">
                  <c:v>4104.6000000000004</c:v>
                </c:pt>
                <c:pt idx="11004">
                  <c:v>4106.3999999999996</c:v>
                </c:pt>
                <c:pt idx="11005">
                  <c:v>4114.2</c:v>
                </c:pt>
                <c:pt idx="11006">
                  <c:v>4109</c:v>
                </c:pt>
                <c:pt idx="11007">
                  <c:v>4106.8</c:v>
                </c:pt>
                <c:pt idx="11008">
                  <c:v>4112.5</c:v>
                </c:pt>
                <c:pt idx="11009">
                  <c:v>4109.3999999999996</c:v>
                </c:pt>
                <c:pt idx="11010">
                  <c:v>4115.8</c:v>
                </c:pt>
                <c:pt idx="11011">
                  <c:v>4104.6000000000004</c:v>
                </c:pt>
                <c:pt idx="11012">
                  <c:v>4103.2</c:v>
                </c:pt>
                <c:pt idx="11013">
                  <c:v>4107.7</c:v>
                </c:pt>
                <c:pt idx="11014">
                  <c:v>4106.3999999999996</c:v>
                </c:pt>
                <c:pt idx="11015">
                  <c:v>4105.5</c:v>
                </c:pt>
                <c:pt idx="11016">
                  <c:v>4105.7</c:v>
                </c:pt>
                <c:pt idx="11017">
                  <c:v>4109.6000000000004</c:v>
                </c:pt>
                <c:pt idx="11018">
                  <c:v>4104.7</c:v>
                </c:pt>
                <c:pt idx="11019">
                  <c:v>4103.5</c:v>
                </c:pt>
                <c:pt idx="11020">
                  <c:v>4097.3999999999996</c:v>
                </c:pt>
                <c:pt idx="11021">
                  <c:v>4110.7</c:v>
                </c:pt>
                <c:pt idx="11022">
                  <c:v>4105.5</c:v>
                </c:pt>
                <c:pt idx="11023">
                  <c:v>4100.6000000000004</c:v>
                </c:pt>
                <c:pt idx="11024">
                  <c:v>4097.1000000000004</c:v>
                </c:pt>
                <c:pt idx="11025">
                  <c:v>4089.3</c:v>
                </c:pt>
                <c:pt idx="11026">
                  <c:v>4094.7</c:v>
                </c:pt>
                <c:pt idx="11027">
                  <c:v>4099.2</c:v>
                </c:pt>
                <c:pt idx="11028">
                  <c:v>4094.3</c:v>
                </c:pt>
                <c:pt idx="11029">
                  <c:v>4101.3</c:v>
                </c:pt>
                <c:pt idx="11030">
                  <c:v>4094.1</c:v>
                </c:pt>
                <c:pt idx="11031">
                  <c:v>4089</c:v>
                </c:pt>
                <c:pt idx="11032">
                  <c:v>4094.2</c:v>
                </c:pt>
                <c:pt idx="11033">
                  <c:v>4094.6</c:v>
                </c:pt>
                <c:pt idx="11034">
                  <c:v>4092.9</c:v>
                </c:pt>
                <c:pt idx="11035">
                  <c:v>4094.7</c:v>
                </c:pt>
                <c:pt idx="11036">
                  <c:v>4094.6</c:v>
                </c:pt>
                <c:pt idx="11037">
                  <c:v>4097</c:v>
                </c:pt>
                <c:pt idx="11038">
                  <c:v>4094.1</c:v>
                </c:pt>
                <c:pt idx="11039">
                  <c:v>4094</c:v>
                </c:pt>
                <c:pt idx="11040">
                  <c:v>4093.8</c:v>
                </c:pt>
                <c:pt idx="11041">
                  <c:v>4092.6</c:v>
                </c:pt>
                <c:pt idx="11042">
                  <c:v>4089.1</c:v>
                </c:pt>
                <c:pt idx="11043">
                  <c:v>4095.4</c:v>
                </c:pt>
                <c:pt idx="11044">
                  <c:v>4088.1</c:v>
                </c:pt>
                <c:pt idx="11045">
                  <c:v>4096.3999999999996</c:v>
                </c:pt>
                <c:pt idx="11046">
                  <c:v>4091.3</c:v>
                </c:pt>
                <c:pt idx="11047">
                  <c:v>4094.2</c:v>
                </c:pt>
                <c:pt idx="11048">
                  <c:v>4092.3</c:v>
                </c:pt>
                <c:pt idx="11049">
                  <c:v>4091.8</c:v>
                </c:pt>
                <c:pt idx="11050">
                  <c:v>4091</c:v>
                </c:pt>
                <c:pt idx="11051">
                  <c:v>4096.1000000000004</c:v>
                </c:pt>
                <c:pt idx="11052">
                  <c:v>4097.3</c:v>
                </c:pt>
                <c:pt idx="11053">
                  <c:v>4087.7</c:v>
                </c:pt>
                <c:pt idx="11054">
                  <c:v>4092.8</c:v>
                </c:pt>
                <c:pt idx="11055">
                  <c:v>4095.1</c:v>
                </c:pt>
                <c:pt idx="11056">
                  <c:v>4095.8</c:v>
                </c:pt>
                <c:pt idx="11057">
                  <c:v>4101</c:v>
                </c:pt>
                <c:pt idx="11058">
                  <c:v>4098.1000000000004</c:v>
                </c:pt>
                <c:pt idx="11059">
                  <c:v>4102.8</c:v>
                </c:pt>
                <c:pt idx="11060">
                  <c:v>4095.1</c:v>
                </c:pt>
                <c:pt idx="11061">
                  <c:v>4101.6000000000004</c:v>
                </c:pt>
                <c:pt idx="11062">
                  <c:v>4096.5</c:v>
                </c:pt>
                <c:pt idx="11063">
                  <c:v>4093.6</c:v>
                </c:pt>
                <c:pt idx="11064">
                  <c:v>4094.2</c:v>
                </c:pt>
                <c:pt idx="11065">
                  <c:v>4099.2</c:v>
                </c:pt>
                <c:pt idx="11066">
                  <c:v>4098.7</c:v>
                </c:pt>
                <c:pt idx="11067">
                  <c:v>4097.3999999999996</c:v>
                </c:pt>
                <c:pt idx="11068">
                  <c:v>4101.3999999999996</c:v>
                </c:pt>
                <c:pt idx="11069">
                  <c:v>4096.5</c:v>
                </c:pt>
                <c:pt idx="11070">
                  <c:v>4096.7</c:v>
                </c:pt>
                <c:pt idx="11071">
                  <c:v>4093.8</c:v>
                </c:pt>
                <c:pt idx="11072">
                  <c:v>4098.6000000000004</c:v>
                </c:pt>
                <c:pt idx="11073">
                  <c:v>4097.3999999999996</c:v>
                </c:pt>
                <c:pt idx="11074">
                  <c:v>4095.8</c:v>
                </c:pt>
                <c:pt idx="11075">
                  <c:v>4087.6</c:v>
                </c:pt>
                <c:pt idx="11076">
                  <c:v>4092.7</c:v>
                </c:pt>
                <c:pt idx="11077">
                  <c:v>4098.8999999999996</c:v>
                </c:pt>
                <c:pt idx="11078">
                  <c:v>4093.6</c:v>
                </c:pt>
                <c:pt idx="11079">
                  <c:v>4102</c:v>
                </c:pt>
                <c:pt idx="11080">
                  <c:v>4095.2</c:v>
                </c:pt>
                <c:pt idx="11081">
                  <c:v>4097.6000000000004</c:v>
                </c:pt>
                <c:pt idx="11082">
                  <c:v>4099.5</c:v>
                </c:pt>
                <c:pt idx="11083">
                  <c:v>4094.7</c:v>
                </c:pt>
                <c:pt idx="11084">
                  <c:v>4095.7</c:v>
                </c:pt>
                <c:pt idx="11085">
                  <c:v>4102.5</c:v>
                </c:pt>
                <c:pt idx="11086">
                  <c:v>4104</c:v>
                </c:pt>
                <c:pt idx="11087">
                  <c:v>4094.7</c:v>
                </c:pt>
                <c:pt idx="11088">
                  <c:v>4103.3</c:v>
                </c:pt>
                <c:pt idx="11089">
                  <c:v>4108.8</c:v>
                </c:pt>
                <c:pt idx="11090">
                  <c:v>4104.5</c:v>
                </c:pt>
                <c:pt idx="11091">
                  <c:v>4105.3999999999996</c:v>
                </c:pt>
                <c:pt idx="11092">
                  <c:v>4106.5</c:v>
                </c:pt>
                <c:pt idx="11093">
                  <c:v>4103.8999999999996</c:v>
                </c:pt>
                <c:pt idx="11094">
                  <c:v>4094.6</c:v>
                </c:pt>
                <c:pt idx="11095">
                  <c:v>4101.6000000000004</c:v>
                </c:pt>
                <c:pt idx="11096">
                  <c:v>4096.3999999999996</c:v>
                </c:pt>
                <c:pt idx="11097">
                  <c:v>4094</c:v>
                </c:pt>
                <c:pt idx="11098">
                  <c:v>4101.2</c:v>
                </c:pt>
                <c:pt idx="11099">
                  <c:v>4103.5</c:v>
                </c:pt>
                <c:pt idx="11100">
                  <c:v>4099.3</c:v>
                </c:pt>
                <c:pt idx="11101">
                  <c:v>4103.3</c:v>
                </c:pt>
                <c:pt idx="11102">
                  <c:v>4100.8</c:v>
                </c:pt>
                <c:pt idx="11103">
                  <c:v>4094.7</c:v>
                </c:pt>
                <c:pt idx="11104">
                  <c:v>4104.3999999999996</c:v>
                </c:pt>
                <c:pt idx="11105">
                  <c:v>4099.8</c:v>
                </c:pt>
                <c:pt idx="11106">
                  <c:v>4096.5</c:v>
                </c:pt>
                <c:pt idx="11107">
                  <c:v>4093.4</c:v>
                </c:pt>
                <c:pt idx="11108">
                  <c:v>4108.2</c:v>
                </c:pt>
                <c:pt idx="11109">
                  <c:v>4105.8</c:v>
                </c:pt>
                <c:pt idx="11110">
                  <c:v>4101.7</c:v>
                </c:pt>
                <c:pt idx="11111">
                  <c:v>4099.5</c:v>
                </c:pt>
                <c:pt idx="11112">
                  <c:v>4098.3999999999996</c:v>
                </c:pt>
                <c:pt idx="11113">
                  <c:v>4093.1</c:v>
                </c:pt>
                <c:pt idx="11114">
                  <c:v>4095.7</c:v>
                </c:pt>
                <c:pt idx="11115">
                  <c:v>4094.4</c:v>
                </c:pt>
                <c:pt idx="11116">
                  <c:v>4100.7</c:v>
                </c:pt>
                <c:pt idx="11117">
                  <c:v>4105.1000000000004</c:v>
                </c:pt>
                <c:pt idx="11118">
                  <c:v>4100.5</c:v>
                </c:pt>
                <c:pt idx="11119">
                  <c:v>4096.3999999999996</c:v>
                </c:pt>
                <c:pt idx="11120">
                  <c:v>4099.6000000000004</c:v>
                </c:pt>
                <c:pt idx="11121">
                  <c:v>4098.8</c:v>
                </c:pt>
                <c:pt idx="11122">
                  <c:v>4104.8</c:v>
                </c:pt>
                <c:pt idx="11123">
                  <c:v>4100.2</c:v>
                </c:pt>
                <c:pt idx="11124">
                  <c:v>4103.3999999999996</c:v>
                </c:pt>
                <c:pt idx="11125">
                  <c:v>4100.3999999999996</c:v>
                </c:pt>
                <c:pt idx="11126">
                  <c:v>4104</c:v>
                </c:pt>
                <c:pt idx="11127">
                  <c:v>4099.2</c:v>
                </c:pt>
                <c:pt idx="11128">
                  <c:v>4105.3</c:v>
                </c:pt>
                <c:pt idx="11129">
                  <c:v>4100.8999999999996</c:v>
                </c:pt>
                <c:pt idx="11130">
                  <c:v>4117.1000000000004</c:v>
                </c:pt>
                <c:pt idx="11131">
                  <c:v>4098.3</c:v>
                </c:pt>
                <c:pt idx="11132">
                  <c:v>4099.5</c:v>
                </c:pt>
                <c:pt idx="11133">
                  <c:v>4106.7</c:v>
                </c:pt>
                <c:pt idx="11134">
                  <c:v>4113.5</c:v>
                </c:pt>
                <c:pt idx="11135">
                  <c:v>4100.2</c:v>
                </c:pt>
                <c:pt idx="11136">
                  <c:v>4104.1000000000004</c:v>
                </c:pt>
                <c:pt idx="11137">
                  <c:v>4103.6000000000004</c:v>
                </c:pt>
                <c:pt idx="11138">
                  <c:v>4105.3999999999996</c:v>
                </c:pt>
                <c:pt idx="11139">
                  <c:v>4105</c:v>
                </c:pt>
                <c:pt idx="11140">
                  <c:v>4099.8</c:v>
                </c:pt>
                <c:pt idx="11141">
                  <c:v>4092.7</c:v>
                </c:pt>
                <c:pt idx="11142">
                  <c:v>4111.3</c:v>
                </c:pt>
                <c:pt idx="11143">
                  <c:v>4098.3999999999996</c:v>
                </c:pt>
                <c:pt idx="11144">
                  <c:v>4111.7</c:v>
                </c:pt>
                <c:pt idx="11145">
                  <c:v>4096.6000000000004</c:v>
                </c:pt>
                <c:pt idx="11146">
                  <c:v>4111.6000000000004</c:v>
                </c:pt>
                <c:pt idx="11147">
                  <c:v>4096.3</c:v>
                </c:pt>
                <c:pt idx="11148">
                  <c:v>4112.3</c:v>
                </c:pt>
                <c:pt idx="11149">
                  <c:v>4090.2</c:v>
                </c:pt>
                <c:pt idx="11150">
                  <c:v>4113.2</c:v>
                </c:pt>
                <c:pt idx="11151">
                  <c:v>4111.6000000000004</c:v>
                </c:pt>
                <c:pt idx="11152">
                  <c:v>4106.3</c:v>
                </c:pt>
                <c:pt idx="11153">
                  <c:v>4121.8999999999996</c:v>
                </c:pt>
                <c:pt idx="11154">
                  <c:v>4103.1000000000004</c:v>
                </c:pt>
                <c:pt idx="11155">
                  <c:v>4096.6000000000004</c:v>
                </c:pt>
                <c:pt idx="11156">
                  <c:v>4113.1000000000004</c:v>
                </c:pt>
                <c:pt idx="11157">
                  <c:v>4101.3</c:v>
                </c:pt>
                <c:pt idx="11158">
                  <c:v>4115.6000000000004</c:v>
                </c:pt>
                <c:pt idx="11159">
                  <c:v>4097.8999999999996</c:v>
                </c:pt>
                <c:pt idx="11160">
                  <c:v>4090.9</c:v>
                </c:pt>
                <c:pt idx="11161">
                  <c:v>4091.8</c:v>
                </c:pt>
                <c:pt idx="11162">
                  <c:v>4106</c:v>
                </c:pt>
                <c:pt idx="11163">
                  <c:v>4080.7</c:v>
                </c:pt>
                <c:pt idx="11164">
                  <c:v>4093.4</c:v>
                </c:pt>
                <c:pt idx="11165">
                  <c:v>4088.2</c:v>
                </c:pt>
                <c:pt idx="11166">
                  <c:v>4095</c:v>
                </c:pt>
                <c:pt idx="11167">
                  <c:v>4070.6</c:v>
                </c:pt>
                <c:pt idx="11168">
                  <c:v>4089.4</c:v>
                </c:pt>
                <c:pt idx="11169">
                  <c:v>4099.2</c:v>
                </c:pt>
                <c:pt idx="11170">
                  <c:v>4087.9</c:v>
                </c:pt>
                <c:pt idx="11171">
                  <c:v>4103</c:v>
                </c:pt>
                <c:pt idx="11172">
                  <c:v>4076.5</c:v>
                </c:pt>
                <c:pt idx="11173">
                  <c:v>4093.2</c:v>
                </c:pt>
                <c:pt idx="11174">
                  <c:v>4087.9</c:v>
                </c:pt>
                <c:pt idx="11175">
                  <c:v>4067.7</c:v>
                </c:pt>
                <c:pt idx="11176">
                  <c:v>4102.7</c:v>
                </c:pt>
                <c:pt idx="11177">
                  <c:v>4091.7</c:v>
                </c:pt>
                <c:pt idx="11178">
                  <c:v>4100.3</c:v>
                </c:pt>
                <c:pt idx="11179">
                  <c:v>4085.9</c:v>
                </c:pt>
                <c:pt idx="11180">
                  <c:v>4095.8</c:v>
                </c:pt>
                <c:pt idx="11181">
                  <c:v>4093.9</c:v>
                </c:pt>
                <c:pt idx="11182">
                  <c:v>4095</c:v>
                </c:pt>
                <c:pt idx="11183">
                  <c:v>4106.5</c:v>
                </c:pt>
                <c:pt idx="11184">
                  <c:v>4089.4</c:v>
                </c:pt>
                <c:pt idx="11185">
                  <c:v>4071.1</c:v>
                </c:pt>
                <c:pt idx="11186">
                  <c:v>4073.4</c:v>
                </c:pt>
                <c:pt idx="11187">
                  <c:v>4082.8</c:v>
                </c:pt>
                <c:pt idx="11188">
                  <c:v>4077.5</c:v>
                </c:pt>
                <c:pt idx="11189">
                  <c:v>4112.3999999999996</c:v>
                </c:pt>
                <c:pt idx="11190">
                  <c:v>4106.8999999999996</c:v>
                </c:pt>
                <c:pt idx="11191">
                  <c:v>4079.1</c:v>
                </c:pt>
                <c:pt idx="11192">
                  <c:v>4091.2</c:v>
                </c:pt>
                <c:pt idx="11193">
                  <c:v>4078.6</c:v>
                </c:pt>
                <c:pt idx="11194">
                  <c:v>4105.7</c:v>
                </c:pt>
                <c:pt idx="11195">
                  <c:v>4090.8</c:v>
                </c:pt>
                <c:pt idx="11196">
                  <c:v>4096.5</c:v>
                </c:pt>
                <c:pt idx="11197">
                  <c:v>4092.6</c:v>
                </c:pt>
                <c:pt idx="11198">
                  <c:v>4089.3</c:v>
                </c:pt>
                <c:pt idx="11199">
                  <c:v>4087.1</c:v>
                </c:pt>
                <c:pt idx="11200">
                  <c:v>4102.1000000000004</c:v>
                </c:pt>
                <c:pt idx="11201">
                  <c:v>4102.8</c:v>
                </c:pt>
                <c:pt idx="11202">
                  <c:v>4096</c:v>
                </c:pt>
                <c:pt idx="11203">
                  <c:v>4098.1000000000004</c:v>
                </c:pt>
                <c:pt idx="11204">
                  <c:v>4095.2</c:v>
                </c:pt>
                <c:pt idx="11205">
                  <c:v>4094.6</c:v>
                </c:pt>
                <c:pt idx="11206">
                  <c:v>4076.9</c:v>
                </c:pt>
                <c:pt idx="11207">
                  <c:v>4084.8</c:v>
                </c:pt>
                <c:pt idx="11208">
                  <c:v>4096.6000000000004</c:v>
                </c:pt>
                <c:pt idx="11209">
                  <c:v>4094.6</c:v>
                </c:pt>
                <c:pt idx="11210">
                  <c:v>4094.5</c:v>
                </c:pt>
                <c:pt idx="11211">
                  <c:v>4097</c:v>
                </c:pt>
                <c:pt idx="11212">
                  <c:v>4098.5</c:v>
                </c:pt>
                <c:pt idx="11213">
                  <c:v>4084.9</c:v>
                </c:pt>
                <c:pt idx="11214">
                  <c:v>4084.2</c:v>
                </c:pt>
                <c:pt idx="11215">
                  <c:v>4080.7</c:v>
                </c:pt>
                <c:pt idx="11216">
                  <c:v>4078.3</c:v>
                </c:pt>
                <c:pt idx="11217">
                  <c:v>4089.2</c:v>
                </c:pt>
                <c:pt idx="11218">
                  <c:v>4095.6</c:v>
                </c:pt>
                <c:pt idx="11219">
                  <c:v>4091.9</c:v>
                </c:pt>
                <c:pt idx="11220">
                  <c:v>4081.5</c:v>
                </c:pt>
                <c:pt idx="11221">
                  <c:v>4100.8</c:v>
                </c:pt>
                <c:pt idx="11222">
                  <c:v>4080.5</c:v>
                </c:pt>
                <c:pt idx="11223">
                  <c:v>4086.5</c:v>
                </c:pt>
                <c:pt idx="11224">
                  <c:v>4083.7</c:v>
                </c:pt>
                <c:pt idx="11225">
                  <c:v>4086.7</c:v>
                </c:pt>
                <c:pt idx="11226">
                  <c:v>4081.7</c:v>
                </c:pt>
                <c:pt idx="11227">
                  <c:v>4082.2</c:v>
                </c:pt>
                <c:pt idx="11228">
                  <c:v>4097.8</c:v>
                </c:pt>
                <c:pt idx="11229">
                  <c:v>4082.6</c:v>
                </c:pt>
                <c:pt idx="11230">
                  <c:v>4089.9</c:v>
                </c:pt>
                <c:pt idx="11231">
                  <c:v>4075.4</c:v>
                </c:pt>
                <c:pt idx="11232">
                  <c:v>4063.8</c:v>
                </c:pt>
                <c:pt idx="11233">
                  <c:v>4086.3</c:v>
                </c:pt>
                <c:pt idx="11234">
                  <c:v>4084</c:v>
                </c:pt>
                <c:pt idx="11235">
                  <c:v>4073.8</c:v>
                </c:pt>
                <c:pt idx="11236">
                  <c:v>4077.2</c:v>
                </c:pt>
                <c:pt idx="11237">
                  <c:v>4066.6</c:v>
                </c:pt>
                <c:pt idx="11238">
                  <c:v>4085.9</c:v>
                </c:pt>
                <c:pt idx="11239">
                  <c:v>4072.1</c:v>
                </c:pt>
                <c:pt idx="11240">
                  <c:v>4077.1</c:v>
                </c:pt>
                <c:pt idx="11241">
                  <c:v>4073.9</c:v>
                </c:pt>
                <c:pt idx="11242">
                  <c:v>4071.1</c:v>
                </c:pt>
                <c:pt idx="11243">
                  <c:v>4080.1</c:v>
                </c:pt>
                <c:pt idx="11244">
                  <c:v>4081.3</c:v>
                </c:pt>
                <c:pt idx="11245">
                  <c:v>4078.8</c:v>
                </c:pt>
                <c:pt idx="11246">
                  <c:v>4085.6</c:v>
                </c:pt>
                <c:pt idx="11247">
                  <c:v>4073.9</c:v>
                </c:pt>
                <c:pt idx="11248">
                  <c:v>4079.7</c:v>
                </c:pt>
                <c:pt idx="11249">
                  <c:v>4077.8</c:v>
                </c:pt>
                <c:pt idx="11250">
                  <c:v>4077.7</c:v>
                </c:pt>
                <c:pt idx="11251">
                  <c:v>4076.8</c:v>
                </c:pt>
                <c:pt idx="11252">
                  <c:v>4079.4</c:v>
                </c:pt>
                <c:pt idx="11253">
                  <c:v>4075.9</c:v>
                </c:pt>
                <c:pt idx="11254">
                  <c:v>4086</c:v>
                </c:pt>
                <c:pt idx="11255">
                  <c:v>4079.9</c:v>
                </c:pt>
                <c:pt idx="11256">
                  <c:v>4079.7</c:v>
                </c:pt>
                <c:pt idx="11257">
                  <c:v>4083.3</c:v>
                </c:pt>
                <c:pt idx="11258">
                  <c:v>4083.1</c:v>
                </c:pt>
                <c:pt idx="11259">
                  <c:v>4087</c:v>
                </c:pt>
                <c:pt idx="11260">
                  <c:v>4085.7</c:v>
                </c:pt>
                <c:pt idx="11261">
                  <c:v>4085.4</c:v>
                </c:pt>
                <c:pt idx="11262">
                  <c:v>4080.3</c:v>
                </c:pt>
                <c:pt idx="11263">
                  <c:v>4072.9</c:v>
                </c:pt>
                <c:pt idx="11264">
                  <c:v>4079.9</c:v>
                </c:pt>
                <c:pt idx="11265">
                  <c:v>4079.3</c:v>
                </c:pt>
                <c:pt idx="11266">
                  <c:v>4082.4</c:v>
                </c:pt>
                <c:pt idx="11267">
                  <c:v>4071</c:v>
                </c:pt>
                <c:pt idx="11268">
                  <c:v>4082.6</c:v>
                </c:pt>
                <c:pt idx="11269">
                  <c:v>4083.4</c:v>
                </c:pt>
                <c:pt idx="11270">
                  <c:v>4075</c:v>
                </c:pt>
                <c:pt idx="11271">
                  <c:v>4083.1</c:v>
                </c:pt>
                <c:pt idx="11272">
                  <c:v>4091.7</c:v>
                </c:pt>
                <c:pt idx="11273">
                  <c:v>4079</c:v>
                </c:pt>
                <c:pt idx="11274">
                  <c:v>4083.5</c:v>
                </c:pt>
                <c:pt idx="11275">
                  <c:v>4076.8</c:v>
                </c:pt>
                <c:pt idx="11276">
                  <c:v>4073</c:v>
                </c:pt>
                <c:pt idx="11277">
                  <c:v>4080.7</c:v>
                </c:pt>
                <c:pt idx="11278">
                  <c:v>4081.8</c:v>
                </c:pt>
                <c:pt idx="11279">
                  <c:v>4081.6</c:v>
                </c:pt>
                <c:pt idx="11280">
                  <c:v>4084.5</c:v>
                </c:pt>
                <c:pt idx="11281">
                  <c:v>4073.4</c:v>
                </c:pt>
                <c:pt idx="11282">
                  <c:v>4077.8</c:v>
                </c:pt>
                <c:pt idx="11283">
                  <c:v>4073.7</c:v>
                </c:pt>
                <c:pt idx="11284">
                  <c:v>4078.3</c:v>
                </c:pt>
                <c:pt idx="11285">
                  <c:v>4076.4</c:v>
                </c:pt>
                <c:pt idx="11286">
                  <c:v>4069.1</c:v>
                </c:pt>
                <c:pt idx="11287">
                  <c:v>4066.3</c:v>
                </c:pt>
                <c:pt idx="11288">
                  <c:v>4066.9</c:v>
                </c:pt>
                <c:pt idx="11289">
                  <c:v>4076.5</c:v>
                </c:pt>
                <c:pt idx="11290">
                  <c:v>4066.4</c:v>
                </c:pt>
                <c:pt idx="11291">
                  <c:v>4064.2</c:v>
                </c:pt>
                <c:pt idx="11292">
                  <c:v>4060.5</c:v>
                </c:pt>
                <c:pt idx="11293">
                  <c:v>4051.8</c:v>
                </c:pt>
                <c:pt idx="11294">
                  <c:v>4058.2</c:v>
                </c:pt>
                <c:pt idx="11295">
                  <c:v>4056.4</c:v>
                </c:pt>
                <c:pt idx="11296">
                  <c:v>4055.2</c:v>
                </c:pt>
                <c:pt idx="11297">
                  <c:v>4052.4</c:v>
                </c:pt>
                <c:pt idx="11298">
                  <c:v>4059.8</c:v>
                </c:pt>
                <c:pt idx="11299">
                  <c:v>4064.9</c:v>
                </c:pt>
                <c:pt idx="11300">
                  <c:v>4058.9</c:v>
                </c:pt>
                <c:pt idx="11301">
                  <c:v>4057.7</c:v>
                </c:pt>
                <c:pt idx="11302">
                  <c:v>4060.1</c:v>
                </c:pt>
                <c:pt idx="11303">
                  <c:v>4055.4</c:v>
                </c:pt>
                <c:pt idx="11304">
                  <c:v>4059.7</c:v>
                </c:pt>
                <c:pt idx="11305">
                  <c:v>4062.3</c:v>
                </c:pt>
                <c:pt idx="11306">
                  <c:v>4061.6</c:v>
                </c:pt>
                <c:pt idx="11307">
                  <c:v>4065</c:v>
                </c:pt>
                <c:pt idx="11308">
                  <c:v>4055.3</c:v>
                </c:pt>
                <c:pt idx="11309">
                  <c:v>4063</c:v>
                </c:pt>
                <c:pt idx="11310">
                  <c:v>4064</c:v>
                </c:pt>
                <c:pt idx="11311">
                  <c:v>4059.4</c:v>
                </c:pt>
                <c:pt idx="11312">
                  <c:v>4061.9</c:v>
                </c:pt>
                <c:pt idx="11313">
                  <c:v>4058.5</c:v>
                </c:pt>
                <c:pt idx="11314">
                  <c:v>4048.1</c:v>
                </c:pt>
                <c:pt idx="11315">
                  <c:v>4052.7</c:v>
                </c:pt>
                <c:pt idx="11316">
                  <c:v>4052.1</c:v>
                </c:pt>
                <c:pt idx="11317">
                  <c:v>4046.6</c:v>
                </c:pt>
                <c:pt idx="11318">
                  <c:v>4053.2</c:v>
                </c:pt>
                <c:pt idx="11319">
                  <c:v>4047</c:v>
                </c:pt>
                <c:pt idx="11320">
                  <c:v>4055.8</c:v>
                </c:pt>
                <c:pt idx="11321">
                  <c:v>4049.9</c:v>
                </c:pt>
                <c:pt idx="11322">
                  <c:v>4052.8</c:v>
                </c:pt>
                <c:pt idx="11323">
                  <c:v>4056.6</c:v>
                </c:pt>
                <c:pt idx="11324">
                  <c:v>4055.2</c:v>
                </c:pt>
                <c:pt idx="11325">
                  <c:v>4052.1</c:v>
                </c:pt>
                <c:pt idx="11326">
                  <c:v>4051.6</c:v>
                </c:pt>
                <c:pt idx="11327">
                  <c:v>4053.9</c:v>
                </c:pt>
                <c:pt idx="11328">
                  <c:v>4055.4</c:v>
                </c:pt>
                <c:pt idx="11329">
                  <c:v>4055.2</c:v>
                </c:pt>
                <c:pt idx="11330">
                  <c:v>4055.9</c:v>
                </c:pt>
                <c:pt idx="11331">
                  <c:v>4053.3</c:v>
                </c:pt>
                <c:pt idx="11332">
                  <c:v>4045</c:v>
                </c:pt>
                <c:pt idx="11333">
                  <c:v>4055.4</c:v>
                </c:pt>
                <c:pt idx="11334">
                  <c:v>4057.2</c:v>
                </c:pt>
                <c:pt idx="11335">
                  <c:v>4054.1</c:v>
                </c:pt>
                <c:pt idx="11336">
                  <c:v>4054.5</c:v>
                </c:pt>
                <c:pt idx="11337">
                  <c:v>4055.4</c:v>
                </c:pt>
                <c:pt idx="11338">
                  <c:v>4059.1</c:v>
                </c:pt>
                <c:pt idx="11339">
                  <c:v>4061.9</c:v>
                </c:pt>
                <c:pt idx="11340">
                  <c:v>4059.3</c:v>
                </c:pt>
                <c:pt idx="11341">
                  <c:v>4063.4</c:v>
                </c:pt>
                <c:pt idx="11342">
                  <c:v>4058.6</c:v>
                </c:pt>
                <c:pt idx="11343">
                  <c:v>4061.5</c:v>
                </c:pt>
                <c:pt idx="11344">
                  <c:v>4054</c:v>
                </c:pt>
                <c:pt idx="11345">
                  <c:v>4046.6</c:v>
                </c:pt>
                <c:pt idx="11346">
                  <c:v>4066.9</c:v>
                </c:pt>
                <c:pt idx="11347">
                  <c:v>4063.4</c:v>
                </c:pt>
                <c:pt idx="11348">
                  <c:v>4065.6</c:v>
                </c:pt>
                <c:pt idx="11349">
                  <c:v>4057.6</c:v>
                </c:pt>
                <c:pt idx="11350">
                  <c:v>4045.3</c:v>
                </c:pt>
                <c:pt idx="11351">
                  <c:v>4060</c:v>
                </c:pt>
                <c:pt idx="11352">
                  <c:v>4060</c:v>
                </c:pt>
                <c:pt idx="11353">
                  <c:v>4053.3</c:v>
                </c:pt>
                <c:pt idx="11354">
                  <c:v>4056</c:v>
                </c:pt>
                <c:pt idx="11355">
                  <c:v>4048.6</c:v>
                </c:pt>
                <c:pt idx="11356">
                  <c:v>4050.8</c:v>
                </c:pt>
                <c:pt idx="11357">
                  <c:v>4055.1</c:v>
                </c:pt>
                <c:pt idx="11358">
                  <c:v>4054.7</c:v>
                </c:pt>
                <c:pt idx="11359">
                  <c:v>4062.2</c:v>
                </c:pt>
                <c:pt idx="11360">
                  <c:v>4058.6</c:v>
                </c:pt>
                <c:pt idx="11361">
                  <c:v>4050.6</c:v>
                </c:pt>
                <c:pt idx="11362">
                  <c:v>4054.6</c:v>
                </c:pt>
                <c:pt idx="11363">
                  <c:v>4054.1</c:v>
                </c:pt>
                <c:pt idx="11364">
                  <c:v>4056.4</c:v>
                </c:pt>
                <c:pt idx="11365">
                  <c:v>4055.9</c:v>
                </c:pt>
                <c:pt idx="11366">
                  <c:v>4054.5</c:v>
                </c:pt>
                <c:pt idx="11367">
                  <c:v>4055.4</c:v>
                </c:pt>
                <c:pt idx="11368">
                  <c:v>4053.5</c:v>
                </c:pt>
                <c:pt idx="11369">
                  <c:v>4056.3</c:v>
                </c:pt>
                <c:pt idx="11370">
                  <c:v>4051.7</c:v>
                </c:pt>
                <c:pt idx="11371">
                  <c:v>4056.3</c:v>
                </c:pt>
                <c:pt idx="11372">
                  <c:v>4046.8</c:v>
                </c:pt>
                <c:pt idx="11373">
                  <c:v>4042.9</c:v>
                </c:pt>
                <c:pt idx="11374">
                  <c:v>4041.4</c:v>
                </c:pt>
                <c:pt idx="11375">
                  <c:v>4049.4</c:v>
                </c:pt>
                <c:pt idx="11376">
                  <c:v>4044.6</c:v>
                </c:pt>
                <c:pt idx="11377">
                  <c:v>4037.1</c:v>
                </c:pt>
                <c:pt idx="11378">
                  <c:v>4054.8</c:v>
                </c:pt>
                <c:pt idx="11379">
                  <c:v>4049.3</c:v>
                </c:pt>
                <c:pt idx="11380">
                  <c:v>4053.3</c:v>
                </c:pt>
                <c:pt idx="11381">
                  <c:v>4041.1</c:v>
                </c:pt>
                <c:pt idx="11382">
                  <c:v>4045.9</c:v>
                </c:pt>
                <c:pt idx="11383">
                  <c:v>4038</c:v>
                </c:pt>
                <c:pt idx="11384">
                  <c:v>4047.9</c:v>
                </c:pt>
                <c:pt idx="11385">
                  <c:v>4040.4</c:v>
                </c:pt>
                <c:pt idx="11386">
                  <c:v>4049.4</c:v>
                </c:pt>
                <c:pt idx="11387">
                  <c:v>4044.7</c:v>
                </c:pt>
                <c:pt idx="11388">
                  <c:v>4052.2</c:v>
                </c:pt>
                <c:pt idx="11389">
                  <c:v>4043.2</c:v>
                </c:pt>
                <c:pt idx="11390">
                  <c:v>4048.9</c:v>
                </c:pt>
                <c:pt idx="11391">
                  <c:v>4045.1</c:v>
                </c:pt>
                <c:pt idx="11392">
                  <c:v>4046.7</c:v>
                </c:pt>
                <c:pt idx="11393">
                  <c:v>4048.8</c:v>
                </c:pt>
                <c:pt idx="11394">
                  <c:v>4042.3</c:v>
                </c:pt>
                <c:pt idx="11395">
                  <c:v>4040.5</c:v>
                </c:pt>
                <c:pt idx="11396">
                  <c:v>4040.9</c:v>
                </c:pt>
                <c:pt idx="11397">
                  <c:v>4035.4</c:v>
                </c:pt>
                <c:pt idx="11398">
                  <c:v>4046.2</c:v>
                </c:pt>
                <c:pt idx="11399">
                  <c:v>4050.2</c:v>
                </c:pt>
                <c:pt idx="11400">
                  <c:v>4049.4</c:v>
                </c:pt>
                <c:pt idx="11401">
                  <c:v>4063.3</c:v>
                </c:pt>
                <c:pt idx="11402">
                  <c:v>4045.8</c:v>
                </c:pt>
                <c:pt idx="11403">
                  <c:v>4045.3</c:v>
                </c:pt>
                <c:pt idx="11404">
                  <c:v>4057.9</c:v>
                </c:pt>
                <c:pt idx="11405">
                  <c:v>4053.1</c:v>
                </c:pt>
                <c:pt idx="11406">
                  <c:v>4044.1</c:v>
                </c:pt>
                <c:pt idx="11407">
                  <c:v>4043.8</c:v>
                </c:pt>
                <c:pt idx="11408">
                  <c:v>4044.4</c:v>
                </c:pt>
                <c:pt idx="11409">
                  <c:v>4058.8</c:v>
                </c:pt>
                <c:pt idx="11410">
                  <c:v>4047.3</c:v>
                </c:pt>
                <c:pt idx="11411">
                  <c:v>4048.2</c:v>
                </c:pt>
                <c:pt idx="11412">
                  <c:v>4061.4</c:v>
                </c:pt>
                <c:pt idx="11413">
                  <c:v>4049.2</c:v>
                </c:pt>
                <c:pt idx="11414">
                  <c:v>4049.3</c:v>
                </c:pt>
                <c:pt idx="11415">
                  <c:v>4046.7</c:v>
                </c:pt>
                <c:pt idx="11416">
                  <c:v>4040.9</c:v>
                </c:pt>
                <c:pt idx="11417">
                  <c:v>4047.1</c:v>
                </c:pt>
                <c:pt idx="11418">
                  <c:v>4049.2</c:v>
                </c:pt>
                <c:pt idx="11419">
                  <c:v>4052.4</c:v>
                </c:pt>
                <c:pt idx="11420">
                  <c:v>4056.4</c:v>
                </c:pt>
                <c:pt idx="11421">
                  <c:v>4062.2</c:v>
                </c:pt>
                <c:pt idx="11422">
                  <c:v>4061.4</c:v>
                </c:pt>
                <c:pt idx="11423">
                  <c:v>4051.9</c:v>
                </c:pt>
                <c:pt idx="11424">
                  <c:v>4041.5</c:v>
                </c:pt>
                <c:pt idx="11425">
                  <c:v>4042.7</c:v>
                </c:pt>
                <c:pt idx="11426">
                  <c:v>4057.7</c:v>
                </c:pt>
                <c:pt idx="11427">
                  <c:v>4035.9</c:v>
                </c:pt>
                <c:pt idx="11428">
                  <c:v>4058.5</c:v>
                </c:pt>
                <c:pt idx="11429">
                  <c:v>4052.5</c:v>
                </c:pt>
                <c:pt idx="11430">
                  <c:v>4043.4</c:v>
                </c:pt>
                <c:pt idx="11431">
                  <c:v>4049.7</c:v>
                </c:pt>
                <c:pt idx="11432">
                  <c:v>4048.9</c:v>
                </c:pt>
                <c:pt idx="11433">
                  <c:v>4045.4</c:v>
                </c:pt>
                <c:pt idx="11434">
                  <c:v>4063.5</c:v>
                </c:pt>
                <c:pt idx="11435">
                  <c:v>4058.2</c:v>
                </c:pt>
                <c:pt idx="11436">
                  <c:v>4044.7</c:v>
                </c:pt>
                <c:pt idx="11437">
                  <c:v>4045</c:v>
                </c:pt>
                <c:pt idx="11438">
                  <c:v>4058.7</c:v>
                </c:pt>
                <c:pt idx="11439">
                  <c:v>4049.5</c:v>
                </c:pt>
                <c:pt idx="11440">
                  <c:v>4070.8</c:v>
                </c:pt>
                <c:pt idx="11441">
                  <c:v>4057.5</c:v>
                </c:pt>
                <c:pt idx="11442">
                  <c:v>4051.1</c:v>
                </c:pt>
                <c:pt idx="11443">
                  <c:v>4065.5</c:v>
                </c:pt>
                <c:pt idx="11444">
                  <c:v>4052.5</c:v>
                </c:pt>
                <c:pt idx="11445">
                  <c:v>4057.9</c:v>
                </c:pt>
                <c:pt idx="11446">
                  <c:v>4052.6</c:v>
                </c:pt>
                <c:pt idx="11447">
                  <c:v>4054.7</c:v>
                </c:pt>
                <c:pt idx="11448">
                  <c:v>4056.1</c:v>
                </c:pt>
                <c:pt idx="11449">
                  <c:v>4058.8</c:v>
                </c:pt>
                <c:pt idx="11450">
                  <c:v>4059.9</c:v>
                </c:pt>
                <c:pt idx="11451">
                  <c:v>4051.4</c:v>
                </c:pt>
                <c:pt idx="11452">
                  <c:v>4045.8</c:v>
                </c:pt>
                <c:pt idx="11453">
                  <c:v>4072.1</c:v>
                </c:pt>
                <c:pt idx="11454">
                  <c:v>4056.4</c:v>
                </c:pt>
                <c:pt idx="11455">
                  <c:v>4056.5</c:v>
                </c:pt>
                <c:pt idx="11456">
                  <c:v>4046.8</c:v>
                </c:pt>
                <c:pt idx="11457">
                  <c:v>4069.9</c:v>
                </c:pt>
                <c:pt idx="11458">
                  <c:v>4070.4</c:v>
                </c:pt>
                <c:pt idx="11459">
                  <c:v>4058.2</c:v>
                </c:pt>
                <c:pt idx="11460">
                  <c:v>4059.2</c:v>
                </c:pt>
                <c:pt idx="11461">
                  <c:v>4053.3</c:v>
                </c:pt>
                <c:pt idx="11462">
                  <c:v>4050.6</c:v>
                </c:pt>
                <c:pt idx="11463">
                  <c:v>4062.6</c:v>
                </c:pt>
                <c:pt idx="11464">
                  <c:v>4055.4</c:v>
                </c:pt>
                <c:pt idx="11465">
                  <c:v>4068.8</c:v>
                </c:pt>
                <c:pt idx="11466">
                  <c:v>4053.2</c:v>
                </c:pt>
                <c:pt idx="11467">
                  <c:v>4058.7</c:v>
                </c:pt>
                <c:pt idx="11468">
                  <c:v>4067.6</c:v>
                </c:pt>
                <c:pt idx="11469">
                  <c:v>4065.3</c:v>
                </c:pt>
                <c:pt idx="11470">
                  <c:v>4075.3</c:v>
                </c:pt>
                <c:pt idx="11471">
                  <c:v>4058.6</c:v>
                </c:pt>
                <c:pt idx="11472">
                  <c:v>4067.9</c:v>
                </c:pt>
                <c:pt idx="11473">
                  <c:v>4066.6</c:v>
                </c:pt>
                <c:pt idx="11474">
                  <c:v>4070.1</c:v>
                </c:pt>
                <c:pt idx="11475">
                  <c:v>4068.9</c:v>
                </c:pt>
                <c:pt idx="11476">
                  <c:v>4055.9</c:v>
                </c:pt>
                <c:pt idx="11477">
                  <c:v>4066</c:v>
                </c:pt>
                <c:pt idx="11478">
                  <c:v>4055.7</c:v>
                </c:pt>
                <c:pt idx="11479">
                  <c:v>4068.3</c:v>
                </c:pt>
                <c:pt idx="11480">
                  <c:v>4065.9</c:v>
                </c:pt>
                <c:pt idx="11481">
                  <c:v>4072.5</c:v>
                </c:pt>
                <c:pt idx="11482">
                  <c:v>4049</c:v>
                </c:pt>
                <c:pt idx="11483">
                  <c:v>4071.6</c:v>
                </c:pt>
                <c:pt idx="11484">
                  <c:v>4071.1</c:v>
                </c:pt>
                <c:pt idx="11485">
                  <c:v>4074.4</c:v>
                </c:pt>
                <c:pt idx="11486">
                  <c:v>4061.2</c:v>
                </c:pt>
                <c:pt idx="11487">
                  <c:v>4055.3</c:v>
                </c:pt>
                <c:pt idx="11488">
                  <c:v>4061.8</c:v>
                </c:pt>
                <c:pt idx="11489">
                  <c:v>4067.3</c:v>
                </c:pt>
                <c:pt idx="11490">
                  <c:v>4068.6</c:v>
                </c:pt>
                <c:pt idx="11491">
                  <c:v>4070.6</c:v>
                </c:pt>
                <c:pt idx="11492">
                  <c:v>4052.4</c:v>
                </c:pt>
                <c:pt idx="11493">
                  <c:v>4063.7</c:v>
                </c:pt>
                <c:pt idx="11494">
                  <c:v>4076.7</c:v>
                </c:pt>
                <c:pt idx="11495">
                  <c:v>4065.6</c:v>
                </c:pt>
                <c:pt idx="11496">
                  <c:v>4054.8</c:v>
                </c:pt>
                <c:pt idx="11497">
                  <c:v>4059.8</c:v>
                </c:pt>
                <c:pt idx="11498">
                  <c:v>4064.4</c:v>
                </c:pt>
                <c:pt idx="11499">
                  <c:v>4075.6</c:v>
                </c:pt>
                <c:pt idx="11500">
                  <c:v>4080.2</c:v>
                </c:pt>
                <c:pt idx="11501">
                  <c:v>4060.9</c:v>
                </c:pt>
                <c:pt idx="11502">
                  <c:v>4080.5</c:v>
                </c:pt>
                <c:pt idx="11503">
                  <c:v>4056.3</c:v>
                </c:pt>
                <c:pt idx="11504">
                  <c:v>4063.5</c:v>
                </c:pt>
                <c:pt idx="11505">
                  <c:v>4070.4</c:v>
                </c:pt>
                <c:pt idx="11506">
                  <c:v>4064.2</c:v>
                </c:pt>
                <c:pt idx="11507">
                  <c:v>4062.6</c:v>
                </c:pt>
                <c:pt idx="11508">
                  <c:v>4067.2</c:v>
                </c:pt>
                <c:pt idx="11509">
                  <c:v>4074.7</c:v>
                </c:pt>
                <c:pt idx="11510">
                  <c:v>4074.1</c:v>
                </c:pt>
                <c:pt idx="11511">
                  <c:v>4065</c:v>
                </c:pt>
                <c:pt idx="11512">
                  <c:v>4061.1</c:v>
                </c:pt>
                <c:pt idx="11513">
                  <c:v>4066.9</c:v>
                </c:pt>
                <c:pt idx="11514">
                  <c:v>4059.7</c:v>
                </c:pt>
                <c:pt idx="11515">
                  <c:v>4062.7</c:v>
                </c:pt>
                <c:pt idx="11516">
                  <c:v>4063.4</c:v>
                </c:pt>
                <c:pt idx="11517">
                  <c:v>4062.1</c:v>
                </c:pt>
                <c:pt idx="11518">
                  <c:v>4063.8</c:v>
                </c:pt>
                <c:pt idx="11519">
                  <c:v>4075.1</c:v>
                </c:pt>
                <c:pt idx="11520">
                  <c:v>4065.8</c:v>
                </c:pt>
                <c:pt idx="11521">
                  <c:v>4063.2</c:v>
                </c:pt>
                <c:pt idx="11522">
                  <c:v>4067.3</c:v>
                </c:pt>
                <c:pt idx="11523">
                  <c:v>4064.9</c:v>
                </c:pt>
                <c:pt idx="11524">
                  <c:v>4063.3</c:v>
                </c:pt>
                <c:pt idx="11525">
                  <c:v>4068.7</c:v>
                </c:pt>
                <c:pt idx="11526">
                  <c:v>4068.6</c:v>
                </c:pt>
                <c:pt idx="11527">
                  <c:v>4069.1</c:v>
                </c:pt>
                <c:pt idx="11528">
                  <c:v>4074.2</c:v>
                </c:pt>
                <c:pt idx="11529">
                  <c:v>4076.3</c:v>
                </c:pt>
                <c:pt idx="11530">
                  <c:v>4077.5</c:v>
                </c:pt>
                <c:pt idx="11531">
                  <c:v>4076.7</c:v>
                </c:pt>
                <c:pt idx="11532">
                  <c:v>4060.3</c:v>
                </c:pt>
                <c:pt idx="11533">
                  <c:v>4076</c:v>
                </c:pt>
                <c:pt idx="11534">
                  <c:v>4073.4</c:v>
                </c:pt>
                <c:pt idx="11535">
                  <c:v>4081.7</c:v>
                </c:pt>
                <c:pt idx="11536">
                  <c:v>4069.6</c:v>
                </c:pt>
                <c:pt idx="11537">
                  <c:v>4058.8</c:v>
                </c:pt>
                <c:pt idx="11538">
                  <c:v>4076.5</c:v>
                </c:pt>
                <c:pt idx="11539">
                  <c:v>4068.7</c:v>
                </c:pt>
                <c:pt idx="11540">
                  <c:v>4077.7</c:v>
                </c:pt>
                <c:pt idx="11541">
                  <c:v>4071.2</c:v>
                </c:pt>
                <c:pt idx="11542">
                  <c:v>4089.2</c:v>
                </c:pt>
                <c:pt idx="11543">
                  <c:v>4071.1</c:v>
                </c:pt>
                <c:pt idx="11544">
                  <c:v>4070.6</c:v>
                </c:pt>
                <c:pt idx="11545">
                  <c:v>4069.4</c:v>
                </c:pt>
                <c:pt idx="11546">
                  <c:v>4074</c:v>
                </c:pt>
                <c:pt idx="11547">
                  <c:v>4064.6</c:v>
                </c:pt>
                <c:pt idx="11548">
                  <c:v>4071.4</c:v>
                </c:pt>
                <c:pt idx="11549">
                  <c:v>4070.3</c:v>
                </c:pt>
                <c:pt idx="11550">
                  <c:v>4068.6</c:v>
                </c:pt>
                <c:pt idx="11551">
                  <c:v>4066</c:v>
                </c:pt>
                <c:pt idx="11552">
                  <c:v>4069.9</c:v>
                </c:pt>
                <c:pt idx="11553">
                  <c:v>4074.6</c:v>
                </c:pt>
                <c:pt idx="11554">
                  <c:v>4071.3</c:v>
                </c:pt>
                <c:pt idx="11555">
                  <c:v>4067.6</c:v>
                </c:pt>
                <c:pt idx="11556">
                  <c:v>4066.8</c:v>
                </c:pt>
                <c:pt idx="11557">
                  <c:v>4066.2</c:v>
                </c:pt>
                <c:pt idx="11558">
                  <c:v>4066.6</c:v>
                </c:pt>
                <c:pt idx="11559">
                  <c:v>4076.8</c:v>
                </c:pt>
                <c:pt idx="11560">
                  <c:v>4071.1</c:v>
                </c:pt>
                <c:pt idx="11561">
                  <c:v>4071.9</c:v>
                </c:pt>
                <c:pt idx="11562">
                  <c:v>4087.1</c:v>
                </c:pt>
                <c:pt idx="11563">
                  <c:v>4084.1</c:v>
                </c:pt>
                <c:pt idx="11564">
                  <c:v>4075.7</c:v>
                </c:pt>
                <c:pt idx="11565">
                  <c:v>4059.7</c:v>
                </c:pt>
                <c:pt idx="11566">
                  <c:v>4074</c:v>
                </c:pt>
                <c:pt idx="11567">
                  <c:v>4061.8</c:v>
                </c:pt>
                <c:pt idx="11568">
                  <c:v>4055</c:v>
                </c:pt>
                <c:pt idx="11569">
                  <c:v>4073.6</c:v>
                </c:pt>
                <c:pt idx="11570">
                  <c:v>4089.7</c:v>
                </c:pt>
                <c:pt idx="11571">
                  <c:v>4067.8</c:v>
                </c:pt>
                <c:pt idx="11572">
                  <c:v>4070.1</c:v>
                </c:pt>
                <c:pt idx="11573">
                  <c:v>4082.3</c:v>
                </c:pt>
                <c:pt idx="11574">
                  <c:v>4073.6</c:v>
                </c:pt>
                <c:pt idx="11575">
                  <c:v>4089.6</c:v>
                </c:pt>
                <c:pt idx="11576">
                  <c:v>4084.3</c:v>
                </c:pt>
                <c:pt idx="11577">
                  <c:v>4056.1</c:v>
                </c:pt>
                <c:pt idx="11578">
                  <c:v>4062.2</c:v>
                </c:pt>
                <c:pt idx="11579">
                  <c:v>4086.2</c:v>
                </c:pt>
                <c:pt idx="11580">
                  <c:v>4083.2</c:v>
                </c:pt>
                <c:pt idx="11581">
                  <c:v>4076.8</c:v>
                </c:pt>
                <c:pt idx="11582">
                  <c:v>4080.5</c:v>
                </c:pt>
                <c:pt idx="11583">
                  <c:v>4074.3</c:v>
                </c:pt>
                <c:pt idx="11584">
                  <c:v>4071.7</c:v>
                </c:pt>
                <c:pt idx="11585">
                  <c:v>4080.2</c:v>
                </c:pt>
                <c:pt idx="11586">
                  <c:v>4076.9</c:v>
                </c:pt>
                <c:pt idx="11587">
                  <c:v>4078.1</c:v>
                </c:pt>
                <c:pt idx="11588">
                  <c:v>4079</c:v>
                </c:pt>
                <c:pt idx="11589">
                  <c:v>4081</c:v>
                </c:pt>
                <c:pt idx="11590">
                  <c:v>4078.4</c:v>
                </c:pt>
                <c:pt idx="11591">
                  <c:v>4078.4</c:v>
                </c:pt>
                <c:pt idx="11592">
                  <c:v>4079</c:v>
                </c:pt>
                <c:pt idx="11593">
                  <c:v>4090.1</c:v>
                </c:pt>
                <c:pt idx="11594">
                  <c:v>4079.4</c:v>
                </c:pt>
                <c:pt idx="11595">
                  <c:v>4083.5</c:v>
                </c:pt>
                <c:pt idx="11596">
                  <c:v>4077.2</c:v>
                </c:pt>
                <c:pt idx="11597">
                  <c:v>4079.7</c:v>
                </c:pt>
                <c:pt idx="11598">
                  <c:v>4074.1</c:v>
                </c:pt>
                <c:pt idx="11599">
                  <c:v>4081.4</c:v>
                </c:pt>
                <c:pt idx="11600">
                  <c:v>4081.7</c:v>
                </c:pt>
                <c:pt idx="11601">
                  <c:v>4080</c:v>
                </c:pt>
                <c:pt idx="11602">
                  <c:v>4085</c:v>
                </c:pt>
                <c:pt idx="11603">
                  <c:v>4082.4</c:v>
                </c:pt>
                <c:pt idx="11604">
                  <c:v>4074.8</c:v>
                </c:pt>
                <c:pt idx="11605">
                  <c:v>4083.2</c:v>
                </c:pt>
                <c:pt idx="11606">
                  <c:v>4083.7</c:v>
                </c:pt>
                <c:pt idx="11607">
                  <c:v>4095.7</c:v>
                </c:pt>
                <c:pt idx="11608">
                  <c:v>4082</c:v>
                </c:pt>
                <c:pt idx="11609">
                  <c:v>4077.8</c:v>
                </c:pt>
                <c:pt idx="11610">
                  <c:v>4086.2</c:v>
                </c:pt>
                <c:pt idx="11611">
                  <c:v>4086.8</c:v>
                </c:pt>
                <c:pt idx="11612">
                  <c:v>4087.7</c:v>
                </c:pt>
                <c:pt idx="11613">
                  <c:v>4099.1000000000004</c:v>
                </c:pt>
                <c:pt idx="11614">
                  <c:v>4085.9</c:v>
                </c:pt>
                <c:pt idx="11615">
                  <c:v>4093.9</c:v>
                </c:pt>
                <c:pt idx="11616">
                  <c:v>4084.7</c:v>
                </c:pt>
                <c:pt idx="11617">
                  <c:v>4079.1</c:v>
                </c:pt>
                <c:pt idx="11618">
                  <c:v>4085.3</c:v>
                </c:pt>
                <c:pt idx="11619">
                  <c:v>4081.5</c:v>
                </c:pt>
                <c:pt idx="11620">
                  <c:v>4085.6</c:v>
                </c:pt>
                <c:pt idx="11621">
                  <c:v>4100.3</c:v>
                </c:pt>
                <c:pt idx="11622">
                  <c:v>4078.8</c:v>
                </c:pt>
                <c:pt idx="11623">
                  <c:v>4076.9</c:v>
                </c:pt>
                <c:pt idx="11624">
                  <c:v>4087.1</c:v>
                </c:pt>
                <c:pt idx="11625">
                  <c:v>4076.4</c:v>
                </c:pt>
                <c:pt idx="11626">
                  <c:v>4078.7</c:v>
                </c:pt>
                <c:pt idx="11627">
                  <c:v>4082.2</c:v>
                </c:pt>
                <c:pt idx="11628">
                  <c:v>4079.2</c:v>
                </c:pt>
                <c:pt idx="11629">
                  <c:v>4085.7</c:v>
                </c:pt>
                <c:pt idx="11630">
                  <c:v>4085.9</c:v>
                </c:pt>
                <c:pt idx="11631">
                  <c:v>4082.5</c:v>
                </c:pt>
                <c:pt idx="11632">
                  <c:v>4083</c:v>
                </c:pt>
                <c:pt idx="11633">
                  <c:v>4083.3</c:v>
                </c:pt>
                <c:pt idx="11634">
                  <c:v>4087.8</c:v>
                </c:pt>
                <c:pt idx="11635">
                  <c:v>4084.8</c:v>
                </c:pt>
                <c:pt idx="11636">
                  <c:v>4086.9</c:v>
                </c:pt>
                <c:pt idx="11637">
                  <c:v>4086.3</c:v>
                </c:pt>
                <c:pt idx="11638">
                  <c:v>4074.4</c:v>
                </c:pt>
                <c:pt idx="11639">
                  <c:v>4086.7</c:v>
                </c:pt>
                <c:pt idx="11640">
                  <c:v>4091.6</c:v>
                </c:pt>
                <c:pt idx="11641">
                  <c:v>4091</c:v>
                </c:pt>
                <c:pt idx="11642">
                  <c:v>4083</c:v>
                </c:pt>
                <c:pt idx="11643">
                  <c:v>4081.2</c:v>
                </c:pt>
                <c:pt idx="11644">
                  <c:v>4085.8</c:v>
                </c:pt>
                <c:pt idx="11645">
                  <c:v>4084</c:v>
                </c:pt>
                <c:pt idx="11646">
                  <c:v>4084</c:v>
                </c:pt>
                <c:pt idx="11647">
                  <c:v>4091.5</c:v>
                </c:pt>
                <c:pt idx="11648">
                  <c:v>4093.2</c:v>
                </c:pt>
                <c:pt idx="11649">
                  <c:v>4089.1</c:v>
                </c:pt>
                <c:pt idx="11650">
                  <c:v>4086.9</c:v>
                </c:pt>
                <c:pt idx="11651">
                  <c:v>4086.7</c:v>
                </c:pt>
                <c:pt idx="11652">
                  <c:v>4080.7</c:v>
                </c:pt>
                <c:pt idx="11653">
                  <c:v>4081.6</c:v>
                </c:pt>
                <c:pt idx="11654">
                  <c:v>4073</c:v>
                </c:pt>
                <c:pt idx="11655">
                  <c:v>4087.7</c:v>
                </c:pt>
                <c:pt idx="11656">
                  <c:v>4097.6000000000004</c:v>
                </c:pt>
                <c:pt idx="11657">
                  <c:v>4082.6</c:v>
                </c:pt>
                <c:pt idx="11658">
                  <c:v>4081.5</c:v>
                </c:pt>
                <c:pt idx="11659">
                  <c:v>4093.2</c:v>
                </c:pt>
                <c:pt idx="11660">
                  <c:v>4100.8999999999996</c:v>
                </c:pt>
                <c:pt idx="11661">
                  <c:v>4088.6</c:v>
                </c:pt>
                <c:pt idx="11662">
                  <c:v>4077.5</c:v>
                </c:pt>
                <c:pt idx="11663">
                  <c:v>4073.7</c:v>
                </c:pt>
                <c:pt idx="11664">
                  <c:v>4074.1</c:v>
                </c:pt>
                <c:pt idx="11665">
                  <c:v>4074.5</c:v>
                </c:pt>
                <c:pt idx="11666">
                  <c:v>4064.7</c:v>
                </c:pt>
                <c:pt idx="11667">
                  <c:v>4083.7</c:v>
                </c:pt>
                <c:pt idx="11668">
                  <c:v>4068.5</c:v>
                </c:pt>
                <c:pt idx="11669">
                  <c:v>4065.2</c:v>
                </c:pt>
                <c:pt idx="11670">
                  <c:v>4076.8</c:v>
                </c:pt>
                <c:pt idx="11671">
                  <c:v>4072.4</c:v>
                </c:pt>
                <c:pt idx="11672">
                  <c:v>4073.9</c:v>
                </c:pt>
                <c:pt idx="11673">
                  <c:v>4061.1</c:v>
                </c:pt>
                <c:pt idx="11674">
                  <c:v>4058.4</c:v>
                </c:pt>
                <c:pt idx="11675">
                  <c:v>4072.6</c:v>
                </c:pt>
                <c:pt idx="11676">
                  <c:v>4060</c:v>
                </c:pt>
                <c:pt idx="11677">
                  <c:v>4054.7</c:v>
                </c:pt>
                <c:pt idx="11678">
                  <c:v>4053.8</c:v>
                </c:pt>
                <c:pt idx="11679">
                  <c:v>4065.6</c:v>
                </c:pt>
                <c:pt idx="11680">
                  <c:v>4077.6</c:v>
                </c:pt>
                <c:pt idx="11681">
                  <c:v>4082</c:v>
                </c:pt>
                <c:pt idx="11682">
                  <c:v>4077.4</c:v>
                </c:pt>
                <c:pt idx="11683">
                  <c:v>4072.4</c:v>
                </c:pt>
                <c:pt idx="11684">
                  <c:v>4063.8</c:v>
                </c:pt>
                <c:pt idx="11685">
                  <c:v>4062.9</c:v>
                </c:pt>
                <c:pt idx="11686">
                  <c:v>4062.7</c:v>
                </c:pt>
                <c:pt idx="11687">
                  <c:v>4080.9</c:v>
                </c:pt>
                <c:pt idx="11688">
                  <c:v>4062.7</c:v>
                </c:pt>
                <c:pt idx="11689">
                  <c:v>4065.2</c:v>
                </c:pt>
                <c:pt idx="11690">
                  <c:v>4071.1</c:v>
                </c:pt>
                <c:pt idx="11691">
                  <c:v>4077.8</c:v>
                </c:pt>
                <c:pt idx="11692">
                  <c:v>4079.9</c:v>
                </c:pt>
                <c:pt idx="11693">
                  <c:v>4070.1</c:v>
                </c:pt>
                <c:pt idx="11694">
                  <c:v>4073.9</c:v>
                </c:pt>
                <c:pt idx="11695">
                  <c:v>4049.7</c:v>
                </c:pt>
                <c:pt idx="11696">
                  <c:v>4060.1</c:v>
                </c:pt>
                <c:pt idx="11697">
                  <c:v>4063</c:v>
                </c:pt>
                <c:pt idx="11698">
                  <c:v>4069.5</c:v>
                </c:pt>
                <c:pt idx="11699">
                  <c:v>4056.6</c:v>
                </c:pt>
                <c:pt idx="11700">
                  <c:v>4062.9</c:v>
                </c:pt>
                <c:pt idx="11701">
                  <c:v>4060.4</c:v>
                </c:pt>
                <c:pt idx="11702">
                  <c:v>4066.2</c:v>
                </c:pt>
                <c:pt idx="11703">
                  <c:v>4071.3</c:v>
                </c:pt>
                <c:pt idx="11704">
                  <c:v>4068.8</c:v>
                </c:pt>
                <c:pt idx="11705">
                  <c:v>4064.6</c:v>
                </c:pt>
                <c:pt idx="11706">
                  <c:v>4062.4</c:v>
                </c:pt>
                <c:pt idx="11707">
                  <c:v>4062.2</c:v>
                </c:pt>
                <c:pt idx="11708">
                  <c:v>4075.5</c:v>
                </c:pt>
                <c:pt idx="11709">
                  <c:v>4062.2</c:v>
                </c:pt>
                <c:pt idx="11710">
                  <c:v>4054</c:v>
                </c:pt>
                <c:pt idx="11711">
                  <c:v>4059.6</c:v>
                </c:pt>
                <c:pt idx="11712">
                  <c:v>4075</c:v>
                </c:pt>
                <c:pt idx="11713">
                  <c:v>4061.9</c:v>
                </c:pt>
                <c:pt idx="11714">
                  <c:v>4077</c:v>
                </c:pt>
                <c:pt idx="11715">
                  <c:v>4058.7</c:v>
                </c:pt>
                <c:pt idx="11716">
                  <c:v>4073.7</c:v>
                </c:pt>
                <c:pt idx="11717">
                  <c:v>4068.5</c:v>
                </c:pt>
                <c:pt idx="11718">
                  <c:v>4075</c:v>
                </c:pt>
                <c:pt idx="11719">
                  <c:v>4076.7</c:v>
                </c:pt>
                <c:pt idx="11720">
                  <c:v>4085.9</c:v>
                </c:pt>
                <c:pt idx="11721">
                  <c:v>4084.2</c:v>
                </c:pt>
                <c:pt idx="11722">
                  <c:v>4076.4</c:v>
                </c:pt>
                <c:pt idx="11723">
                  <c:v>4073.5</c:v>
                </c:pt>
                <c:pt idx="11724">
                  <c:v>4063.3</c:v>
                </c:pt>
                <c:pt idx="11725">
                  <c:v>4076.3</c:v>
                </c:pt>
                <c:pt idx="11726">
                  <c:v>4075</c:v>
                </c:pt>
                <c:pt idx="11727">
                  <c:v>4082.6</c:v>
                </c:pt>
                <c:pt idx="11728">
                  <c:v>4063.1</c:v>
                </c:pt>
                <c:pt idx="11729">
                  <c:v>4079.6</c:v>
                </c:pt>
                <c:pt idx="11730">
                  <c:v>4072.6</c:v>
                </c:pt>
                <c:pt idx="11731">
                  <c:v>4067</c:v>
                </c:pt>
                <c:pt idx="11732">
                  <c:v>4070.8</c:v>
                </c:pt>
                <c:pt idx="11733">
                  <c:v>4083.2</c:v>
                </c:pt>
                <c:pt idx="11734">
                  <c:v>4075.2</c:v>
                </c:pt>
                <c:pt idx="11735">
                  <c:v>4071.8</c:v>
                </c:pt>
                <c:pt idx="11736">
                  <c:v>4070.7</c:v>
                </c:pt>
                <c:pt idx="11737">
                  <c:v>4069.6</c:v>
                </c:pt>
                <c:pt idx="11738">
                  <c:v>4085</c:v>
                </c:pt>
                <c:pt idx="11739">
                  <c:v>4076.5</c:v>
                </c:pt>
                <c:pt idx="11740">
                  <c:v>4077.4</c:v>
                </c:pt>
                <c:pt idx="11741">
                  <c:v>4055.4</c:v>
                </c:pt>
                <c:pt idx="11742">
                  <c:v>4080.7</c:v>
                </c:pt>
                <c:pt idx="11743">
                  <c:v>4078</c:v>
                </c:pt>
                <c:pt idx="11744">
                  <c:v>4078.4</c:v>
                </c:pt>
                <c:pt idx="11745">
                  <c:v>4073.7</c:v>
                </c:pt>
                <c:pt idx="11746">
                  <c:v>4063.7</c:v>
                </c:pt>
                <c:pt idx="11747">
                  <c:v>4083</c:v>
                </c:pt>
                <c:pt idx="11748">
                  <c:v>4071.2</c:v>
                </c:pt>
                <c:pt idx="11749">
                  <c:v>4067.6</c:v>
                </c:pt>
                <c:pt idx="11750">
                  <c:v>4077.1</c:v>
                </c:pt>
                <c:pt idx="11751">
                  <c:v>4078.2</c:v>
                </c:pt>
                <c:pt idx="11752">
                  <c:v>4070.5</c:v>
                </c:pt>
                <c:pt idx="11753">
                  <c:v>4090.7</c:v>
                </c:pt>
                <c:pt idx="11754">
                  <c:v>4080.5</c:v>
                </c:pt>
                <c:pt idx="11755">
                  <c:v>4082.7</c:v>
                </c:pt>
                <c:pt idx="11756">
                  <c:v>4091.7</c:v>
                </c:pt>
                <c:pt idx="11757">
                  <c:v>4084</c:v>
                </c:pt>
                <c:pt idx="11758">
                  <c:v>4086.1</c:v>
                </c:pt>
                <c:pt idx="11759">
                  <c:v>4074.1</c:v>
                </c:pt>
                <c:pt idx="11760">
                  <c:v>4075.5</c:v>
                </c:pt>
                <c:pt idx="11761">
                  <c:v>4084.7</c:v>
                </c:pt>
                <c:pt idx="11762">
                  <c:v>4081.9</c:v>
                </c:pt>
                <c:pt idx="11763">
                  <c:v>4063.2</c:v>
                </c:pt>
                <c:pt idx="11764">
                  <c:v>4071.1</c:v>
                </c:pt>
                <c:pt idx="11765">
                  <c:v>4077.8</c:v>
                </c:pt>
                <c:pt idx="11766">
                  <c:v>4073.4</c:v>
                </c:pt>
                <c:pt idx="11767">
                  <c:v>4068.2</c:v>
                </c:pt>
                <c:pt idx="11768">
                  <c:v>4072.3</c:v>
                </c:pt>
                <c:pt idx="11769">
                  <c:v>4074.7</c:v>
                </c:pt>
                <c:pt idx="11770">
                  <c:v>4083.3</c:v>
                </c:pt>
                <c:pt idx="11771">
                  <c:v>4085.9</c:v>
                </c:pt>
                <c:pt idx="11772">
                  <c:v>4081</c:v>
                </c:pt>
                <c:pt idx="11773">
                  <c:v>4072.2</c:v>
                </c:pt>
                <c:pt idx="11774">
                  <c:v>4081.6</c:v>
                </c:pt>
                <c:pt idx="11775">
                  <c:v>4070.4</c:v>
                </c:pt>
                <c:pt idx="11776">
                  <c:v>4089</c:v>
                </c:pt>
                <c:pt idx="11777">
                  <c:v>4075.8</c:v>
                </c:pt>
                <c:pt idx="11778">
                  <c:v>4091</c:v>
                </c:pt>
                <c:pt idx="11779">
                  <c:v>4085.8</c:v>
                </c:pt>
                <c:pt idx="11780">
                  <c:v>4090.1</c:v>
                </c:pt>
                <c:pt idx="11781">
                  <c:v>4075.1</c:v>
                </c:pt>
                <c:pt idx="11782">
                  <c:v>4068.5</c:v>
                </c:pt>
                <c:pt idx="11783">
                  <c:v>4082.7</c:v>
                </c:pt>
                <c:pt idx="11784">
                  <c:v>4080</c:v>
                </c:pt>
                <c:pt idx="11785">
                  <c:v>4076.9</c:v>
                </c:pt>
                <c:pt idx="11786">
                  <c:v>4087</c:v>
                </c:pt>
                <c:pt idx="11787">
                  <c:v>4085.8</c:v>
                </c:pt>
                <c:pt idx="11788">
                  <c:v>4084.5</c:v>
                </c:pt>
                <c:pt idx="11789">
                  <c:v>4089.2</c:v>
                </c:pt>
                <c:pt idx="11790">
                  <c:v>4108.1000000000004</c:v>
                </c:pt>
                <c:pt idx="11791">
                  <c:v>4095.2</c:v>
                </c:pt>
                <c:pt idx="11792">
                  <c:v>4076.8</c:v>
                </c:pt>
                <c:pt idx="11793">
                  <c:v>4095</c:v>
                </c:pt>
                <c:pt idx="11794">
                  <c:v>4084.5</c:v>
                </c:pt>
                <c:pt idx="11795">
                  <c:v>4087.2</c:v>
                </c:pt>
                <c:pt idx="11796">
                  <c:v>4087.6</c:v>
                </c:pt>
                <c:pt idx="11797">
                  <c:v>4086.2</c:v>
                </c:pt>
                <c:pt idx="11798">
                  <c:v>4070</c:v>
                </c:pt>
                <c:pt idx="11799">
                  <c:v>4069.9</c:v>
                </c:pt>
                <c:pt idx="11800">
                  <c:v>4085.5</c:v>
                </c:pt>
                <c:pt idx="11801">
                  <c:v>4082.8</c:v>
                </c:pt>
                <c:pt idx="11802">
                  <c:v>4087.6</c:v>
                </c:pt>
                <c:pt idx="11803">
                  <c:v>4088</c:v>
                </c:pt>
                <c:pt idx="11804">
                  <c:v>4083</c:v>
                </c:pt>
                <c:pt idx="11805">
                  <c:v>4083.5</c:v>
                </c:pt>
                <c:pt idx="11806">
                  <c:v>4088.3</c:v>
                </c:pt>
                <c:pt idx="11807">
                  <c:v>4068.9</c:v>
                </c:pt>
                <c:pt idx="11808">
                  <c:v>4081.1</c:v>
                </c:pt>
                <c:pt idx="11809">
                  <c:v>4084.4</c:v>
                </c:pt>
                <c:pt idx="11810">
                  <c:v>4083.1</c:v>
                </c:pt>
                <c:pt idx="11811">
                  <c:v>4078.7</c:v>
                </c:pt>
                <c:pt idx="11812">
                  <c:v>4081.8</c:v>
                </c:pt>
                <c:pt idx="11813">
                  <c:v>4089.5</c:v>
                </c:pt>
                <c:pt idx="11814">
                  <c:v>4084.3</c:v>
                </c:pt>
                <c:pt idx="11815">
                  <c:v>4085.2</c:v>
                </c:pt>
                <c:pt idx="11816">
                  <c:v>4076.5</c:v>
                </c:pt>
                <c:pt idx="11817">
                  <c:v>4064.3</c:v>
                </c:pt>
                <c:pt idx="11818">
                  <c:v>4066.8</c:v>
                </c:pt>
                <c:pt idx="11819">
                  <c:v>4057.5</c:v>
                </c:pt>
                <c:pt idx="11820">
                  <c:v>4053.3</c:v>
                </c:pt>
                <c:pt idx="11821">
                  <c:v>4056.9</c:v>
                </c:pt>
                <c:pt idx="11822">
                  <c:v>4080.3</c:v>
                </c:pt>
                <c:pt idx="11823">
                  <c:v>4062.1</c:v>
                </c:pt>
                <c:pt idx="11824">
                  <c:v>4053.6</c:v>
                </c:pt>
                <c:pt idx="11825">
                  <c:v>4062</c:v>
                </c:pt>
                <c:pt idx="11826">
                  <c:v>4047.2</c:v>
                </c:pt>
                <c:pt idx="11827">
                  <c:v>4065.7</c:v>
                </c:pt>
                <c:pt idx="11828">
                  <c:v>4036.6</c:v>
                </c:pt>
                <c:pt idx="11829">
                  <c:v>4047</c:v>
                </c:pt>
                <c:pt idx="11830">
                  <c:v>4050.4</c:v>
                </c:pt>
                <c:pt idx="11831">
                  <c:v>4064.7</c:v>
                </c:pt>
                <c:pt idx="11832">
                  <c:v>4053</c:v>
                </c:pt>
                <c:pt idx="11833">
                  <c:v>4067.5</c:v>
                </c:pt>
                <c:pt idx="11834">
                  <c:v>4048.1</c:v>
                </c:pt>
                <c:pt idx="11835">
                  <c:v>4071.4</c:v>
                </c:pt>
                <c:pt idx="11836">
                  <c:v>4062.1</c:v>
                </c:pt>
                <c:pt idx="11837">
                  <c:v>4054.2</c:v>
                </c:pt>
                <c:pt idx="11838">
                  <c:v>4048.5</c:v>
                </c:pt>
                <c:pt idx="11839">
                  <c:v>4051.6</c:v>
                </c:pt>
                <c:pt idx="11840">
                  <c:v>4045.2</c:v>
                </c:pt>
                <c:pt idx="11841">
                  <c:v>4044.4</c:v>
                </c:pt>
                <c:pt idx="11842">
                  <c:v>4055.3</c:v>
                </c:pt>
                <c:pt idx="11843">
                  <c:v>4070.1</c:v>
                </c:pt>
                <c:pt idx="11844">
                  <c:v>4060.9</c:v>
                </c:pt>
                <c:pt idx="11845">
                  <c:v>4054.9</c:v>
                </c:pt>
                <c:pt idx="11846">
                  <c:v>4045.8</c:v>
                </c:pt>
                <c:pt idx="11847">
                  <c:v>4044.8</c:v>
                </c:pt>
                <c:pt idx="11848">
                  <c:v>4036.8</c:v>
                </c:pt>
                <c:pt idx="11849">
                  <c:v>4048.9</c:v>
                </c:pt>
                <c:pt idx="11850">
                  <c:v>4074.1</c:v>
                </c:pt>
                <c:pt idx="11851">
                  <c:v>4064.5</c:v>
                </c:pt>
                <c:pt idx="11852">
                  <c:v>4062.6</c:v>
                </c:pt>
                <c:pt idx="11853">
                  <c:v>4065.9</c:v>
                </c:pt>
                <c:pt idx="11854">
                  <c:v>4064.9</c:v>
                </c:pt>
                <c:pt idx="11855">
                  <c:v>4061.4</c:v>
                </c:pt>
                <c:pt idx="11856">
                  <c:v>4052.1</c:v>
                </c:pt>
                <c:pt idx="11857">
                  <c:v>4064</c:v>
                </c:pt>
                <c:pt idx="11858">
                  <c:v>4052</c:v>
                </c:pt>
                <c:pt idx="11859">
                  <c:v>4064.4</c:v>
                </c:pt>
                <c:pt idx="11860">
                  <c:v>4062.4</c:v>
                </c:pt>
                <c:pt idx="11861">
                  <c:v>4062.3</c:v>
                </c:pt>
                <c:pt idx="11862">
                  <c:v>4065.4</c:v>
                </c:pt>
                <c:pt idx="11863">
                  <c:v>4059.5</c:v>
                </c:pt>
                <c:pt idx="11864">
                  <c:v>4067.3</c:v>
                </c:pt>
                <c:pt idx="11865">
                  <c:v>4067.2</c:v>
                </c:pt>
                <c:pt idx="11866">
                  <c:v>4078.2</c:v>
                </c:pt>
                <c:pt idx="11867">
                  <c:v>4069.8</c:v>
                </c:pt>
                <c:pt idx="11868">
                  <c:v>4059.8</c:v>
                </c:pt>
                <c:pt idx="11869">
                  <c:v>4056.6</c:v>
                </c:pt>
                <c:pt idx="11870">
                  <c:v>4059.6</c:v>
                </c:pt>
                <c:pt idx="11871">
                  <c:v>4075.9</c:v>
                </c:pt>
                <c:pt idx="11872">
                  <c:v>4063.8</c:v>
                </c:pt>
                <c:pt idx="11873">
                  <c:v>4063.3</c:v>
                </c:pt>
                <c:pt idx="11874">
                  <c:v>4063.3</c:v>
                </c:pt>
                <c:pt idx="11875">
                  <c:v>4070</c:v>
                </c:pt>
                <c:pt idx="11876">
                  <c:v>4051.6</c:v>
                </c:pt>
                <c:pt idx="11877">
                  <c:v>4057.5</c:v>
                </c:pt>
                <c:pt idx="11878">
                  <c:v>4054.6</c:v>
                </c:pt>
                <c:pt idx="11879">
                  <c:v>4070</c:v>
                </c:pt>
                <c:pt idx="11880">
                  <c:v>4080.5</c:v>
                </c:pt>
                <c:pt idx="11881">
                  <c:v>4064.1</c:v>
                </c:pt>
                <c:pt idx="11882">
                  <c:v>4059.7</c:v>
                </c:pt>
                <c:pt idx="11883">
                  <c:v>4081.7</c:v>
                </c:pt>
                <c:pt idx="11884">
                  <c:v>4078.4</c:v>
                </c:pt>
                <c:pt idx="11885">
                  <c:v>4061.7</c:v>
                </c:pt>
                <c:pt idx="11886">
                  <c:v>4051.7</c:v>
                </c:pt>
                <c:pt idx="11887">
                  <c:v>4050</c:v>
                </c:pt>
                <c:pt idx="11888">
                  <c:v>4061.8</c:v>
                </c:pt>
                <c:pt idx="11889">
                  <c:v>4060.9</c:v>
                </c:pt>
                <c:pt idx="11890">
                  <c:v>4067.6</c:v>
                </c:pt>
                <c:pt idx="11891">
                  <c:v>4073.4</c:v>
                </c:pt>
                <c:pt idx="11892">
                  <c:v>4061.2</c:v>
                </c:pt>
                <c:pt idx="11893">
                  <c:v>4057.2</c:v>
                </c:pt>
                <c:pt idx="11894">
                  <c:v>4066.6</c:v>
                </c:pt>
                <c:pt idx="11895">
                  <c:v>4065.3</c:v>
                </c:pt>
                <c:pt idx="11896">
                  <c:v>4063.6</c:v>
                </c:pt>
                <c:pt idx="11897">
                  <c:v>4063.6</c:v>
                </c:pt>
                <c:pt idx="11898">
                  <c:v>4061.5</c:v>
                </c:pt>
                <c:pt idx="11899">
                  <c:v>4055</c:v>
                </c:pt>
                <c:pt idx="11900">
                  <c:v>4075.4</c:v>
                </c:pt>
                <c:pt idx="11901">
                  <c:v>4071.6</c:v>
                </c:pt>
                <c:pt idx="11902">
                  <c:v>4077.7</c:v>
                </c:pt>
                <c:pt idx="11903">
                  <c:v>4074.6</c:v>
                </c:pt>
                <c:pt idx="11904">
                  <c:v>4065.8</c:v>
                </c:pt>
                <c:pt idx="11905">
                  <c:v>4066.2</c:v>
                </c:pt>
                <c:pt idx="11906">
                  <c:v>4065.1</c:v>
                </c:pt>
                <c:pt idx="11907">
                  <c:v>4074.1</c:v>
                </c:pt>
                <c:pt idx="11908">
                  <c:v>4065.1</c:v>
                </c:pt>
                <c:pt idx="11909">
                  <c:v>4056.2</c:v>
                </c:pt>
                <c:pt idx="11910">
                  <c:v>4072</c:v>
                </c:pt>
                <c:pt idx="11911">
                  <c:v>4086.5</c:v>
                </c:pt>
                <c:pt idx="11912">
                  <c:v>4070.2</c:v>
                </c:pt>
                <c:pt idx="11913">
                  <c:v>4080.8</c:v>
                </c:pt>
                <c:pt idx="11914">
                  <c:v>4075.8</c:v>
                </c:pt>
                <c:pt idx="11915">
                  <c:v>4073.5</c:v>
                </c:pt>
                <c:pt idx="11916">
                  <c:v>4072.6</c:v>
                </c:pt>
                <c:pt idx="11917">
                  <c:v>4068</c:v>
                </c:pt>
                <c:pt idx="11918">
                  <c:v>4083.4</c:v>
                </c:pt>
                <c:pt idx="11919">
                  <c:v>4062.7</c:v>
                </c:pt>
                <c:pt idx="11920">
                  <c:v>4064.7</c:v>
                </c:pt>
                <c:pt idx="11921">
                  <c:v>4071.8</c:v>
                </c:pt>
                <c:pt idx="11922">
                  <c:v>4078.9</c:v>
                </c:pt>
                <c:pt idx="11923">
                  <c:v>4082.5</c:v>
                </c:pt>
                <c:pt idx="11924">
                  <c:v>4076.3</c:v>
                </c:pt>
                <c:pt idx="11925">
                  <c:v>4072.7</c:v>
                </c:pt>
                <c:pt idx="11926">
                  <c:v>4076.2</c:v>
                </c:pt>
                <c:pt idx="11927">
                  <c:v>4085.1</c:v>
                </c:pt>
                <c:pt idx="11928">
                  <c:v>4068.5</c:v>
                </c:pt>
                <c:pt idx="11929">
                  <c:v>4061.7</c:v>
                </c:pt>
                <c:pt idx="11930">
                  <c:v>4072.8</c:v>
                </c:pt>
                <c:pt idx="11931">
                  <c:v>4078.3</c:v>
                </c:pt>
                <c:pt idx="11932">
                  <c:v>4087.4</c:v>
                </c:pt>
                <c:pt idx="11933">
                  <c:v>4076.4</c:v>
                </c:pt>
                <c:pt idx="11934">
                  <c:v>4074.6</c:v>
                </c:pt>
                <c:pt idx="11935">
                  <c:v>4078.3</c:v>
                </c:pt>
                <c:pt idx="11936">
                  <c:v>4078.6</c:v>
                </c:pt>
                <c:pt idx="11937">
                  <c:v>4084.5</c:v>
                </c:pt>
                <c:pt idx="11938">
                  <c:v>4060.7</c:v>
                </c:pt>
                <c:pt idx="11939">
                  <c:v>4084.4</c:v>
                </c:pt>
                <c:pt idx="11940">
                  <c:v>4067.4</c:v>
                </c:pt>
                <c:pt idx="11941">
                  <c:v>4088.7</c:v>
                </c:pt>
                <c:pt idx="11942">
                  <c:v>4075.6</c:v>
                </c:pt>
                <c:pt idx="11943">
                  <c:v>4090</c:v>
                </c:pt>
                <c:pt idx="11944">
                  <c:v>4072.8</c:v>
                </c:pt>
                <c:pt idx="11945">
                  <c:v>4078.9</c:v>
                </c:pt>
                <c:pt idx="11946">
                  <c:v>4077.2</c:v>
                </c:pt>
                <c:pt idx="11947">
                  <c:v>4064</c:v>
                </c:pt>
                <c:pt idx="11948">
                  <c:v>4078.3</c:v>
                </c:pt>
                <c:pt idx="11949">
                  <c:v>4077</c:v>
                </c:pt>
                <c:pt idx="11950">
                  <c:v>4072.8</c:v>
                </c:pt>
                <c:pt idx="11951">
                  <c:v>4087.8</c:v>
                </c:pt>
                <c:pt idx="11952">
                  <c:v>4091.5</c:v>
                </c:pt>
                <c:pt idx="11953">
                  <c:v>4064.8</c:v>
                </c:pt>
                <c:pt idx="11954">
                  <c:v>4062.4</c:v>
                </c:pt>
                <c:pt idx="11955">
                  <c:v>4076.2</c:v>
                </c:pt>
                <c:pt idx="11956">
                  <c:v>4074.1</c:v>
                </c:pt>
                <c:pt idx="11957">
                  <c:v>4087.2</c:v>
                </c:pt>
                <c:pt idx="11958">
                  <c:v>4063.7</c:v>
                </c:pt>
                <c:pt idx="11959">
                  <c:v>4059.7</c:v>
                </c:pt>
                <c:pt idx="11960">
                  <c:v>4066</c:v>
                </c:pt>
                <c:pt idx="11961">
                  <c:v>4078.6</c:v>
                </c:pt>
                <c:pt idx="11962">
                  <c:v>4073</c:v>
                </c:pt>
                <c:pt idx="11963">
                  <c:v>4066.7</c:v>
                </c:pt>
                <c:pt idx="11964">
                  <c:v>4078.2</c:v>
                </c:pt>
                <c:pt idx="11965">
                  <c:v>4092.9</c:v>
                </c:pt>
                <c:pt idx="11966">
                  <c:v>4068.3</c:v>
                </c:pt>
                <c:pt idx="11967">
                  <c:v>4071.2</c:v>
                </c:pt>
                <c:pt idx="11968">
                  <c:v>4071.5</c:v>
                </c:pt>
                <c:pt idx="11969">
                  <c:v>4089.2</c:v>
                </c:pt>
                <c:pt idx="11970">
                  <c:v>4082.8</c:v>
                </c:pt>
                <c:pt idx="11971">
                  <c:v>4074</c:v>
                </c:pt>
                <c:pt idx="11972">
                  <c:v>4100.1000000000004</c:v>
                </c:pt>
                <c:pt idx="11973">
                  <c:v>4081.3</c:v>
                </c:pt>
                <c:pt idx="11974">
                  <c:v>4069.2</c:v>
                </c:pt>
                <c:pt idx="11975">
                  <c:v>4077.4</c:v>
                </c:pt>
                <c:pt idx="11976">
                  <c:v>4084.5</c:v>
                </c:pt>
                <c:pt idx="11977">
                  <c:v>4076.1</c:v>
                </c:pt>
                <c:pt idx="11978">
                  <c:v>4098</c:v>
                </c:pt>
                <c:pt idx="11979">
                  <c:v>4064.7</c:v>
                </c:pt>
                <c:pt idx="11980">
                  <c:v>4082.8</c:v>
                </c:pt>
                <c:pt idx="11981">
                  <c:v>4091.4</c:v>
                </c:pt>
                <c:pt idx="11982">
                  <c:v>4106.8999999999996</c:v>
                </c:pt>
                <c:pt idx="11983">
                  <c:v>4078.5</c:v>
                </c:pt>
                <c:pt idx="11984">
                  <c:v>4078.1</c:v>
                </c:pt>
                <c:pt idx="11985">
                  <c:v>4079.4</c:v>
                </c:pt>
                <c:pt idx="11986">
                  <c:v>4082.2</c:v>
                </c:pt>
                <c:pt idx="11987">
                  <c:v>4085.1</c:v>
                </c:pt>
                <c:pt idx="11988">
                  <c:v>4094.5</c:v>
                </c:pt>
                <c:pt idx="11989">
                  <c:v>4092.6</c:v>
                </c:pt>
                <c:pt idx="11990">
                  <c:v>4090.8</c:v>
                </c:pt>
                <c:pt idx="11991">
                  <c:v>4073.9</c:v>
                </c:pt>
                <c:pt idx="11992">
                  <c:v>4077.5</c:v>
                </c:pt>
                <c:pt idx="11993">
                  <c:v>4084.2</c:v>
                </c:pt>
                <c:pt idx="11994">
                  <c:v>4076.3</c:v>
                </c:pt>
                <c:pt idx="11995">
                  <c:v>4082.7</c:v>
                </c:pt>
                <c:pt idx="11996">
                  <c:v>4093.4</c:v>
                </c:pt>
                <c:pt idx="11997">
                  <c:v>4085.4</c:v>
                </c:pt>
                <c:pt idx="11998">
                  <c:v>4098.3999999999996</c:v>
                </c:pt>
                <c:pt idx="11999">
                  <c:v>4098.7</c:v>
                </c:pt>
                <c:pt idx="12000">
                  <c:v>4075.3</c:v>
                </c:pt>
                <c:pt idx="12001">
                  <c:v>4102.3</c:v>
                </c:pt>
                <c:pt idx="12002">
                  <c:v>4080.7</c:v>
                </c:pt>
                <c:pt idx="12003">
                  <c:v>4099.3999999999996</c:v>
                </c:pt>
                <c:pt idx="12004">
                  <c:v>4083.7</c:v>
                </c:pt>
                <c:pt idx="12005">
                  <c:v>4083.3</c:v>
                </c:pt>
                <c:pt idx="12006">
                  <c:v>4080.4</c:v>
                </c:pt>
                <c:pt idx="12007">
                  <c:v>4080.4</c:v>
                </c:pt>
                <c:pt idx="12008">
                  <c:v>4086.9</c:v>
                </c:pt>
                <c:pt idx="12009">
                  <c:v>4073</c:v>
                </c:pt>
                <c:pt idx="12010">
                  <c:v>4098.8</c:v>
                </c:pt>
                <c:pt idx="12011">
                  <c:v>4084.2</c:v>
                </c:pt>
                <c:pt idx="12012">
                  <c:v>4069.3</c:v>
                </c:pt>
                <c:pt idx="12013">
                  <c:v>4087</c:v>
                </c:pt>
                <c:pt idx="12014">
                  <c:v>4069.5</c:v>
                </c:pt>
                <c:pt idx="12015">
                  <c:v>4089.4</c:v>
                </c:pt>
                <c:pt idx="12016">
                  <c:v>4076.2</c:v>
                </c:pt>
                <c:pt idx="12017">
                  <c:v>4067.9</c:v>
                </c:pt>
                <c:pt idx="12018">
                  <c:v>4063</c:v>
                </c:pt>
                <c:pt idx="12019">
                  <c:v>4063.9</c:v>
                </c:pt>
                <c:pt idx="12020">
                  <c:v>4093.8</c:v>
                </c:pt>
                <c:pt idx="12021">
                  <c:v>4083.2</c:v>
                </c:pt>
                <c:pt idx="12022">
                  <c:v>4085.2</c:v>
                </c:pt>
                <c:pt idx="12023">
                  <c:v>4085.1</c:v>
                </c:pt>
                <c:pt idx="12024">
                  <c:v>4083.9</c:v>
                </c:pt>
                <c:pt idx="12025">
                  <c:v>4069.5</c:v>
                </c:pt>
                <c:pt idx="12026">
                  <c:v>4068.8</c:v>
                </c:pt>
                <c:pt idx="12027">
                  <c:v>4069.6</c:v>
                </c:pt>
                <c:pt idx="12028">
                  <c:v>4077</c:v>
                </c:pt>
                <c:pt idx="12029">
                  <c:v>4074.4</c:v>
                </c:pt>
                <c:pt idx="12030">
                  <c:v>4080.7</c:v>
                </c:pt>
                <c:pt idx="12031">
                  <c:v>4087.8</c:v>
                </c:pt>
                <c:pt idx="12032">
                  <c:v>4068.3</c:v>
                </c:pt>
                <c:pt idx="12033">
                  <c:v>4088.7</c:v>
                </c:pt>
                <c:pt idx="12034">
                  <c:v>4083.9</c:v>
                </c:pt>
                <c:pt idx="12035">
                  <c:v>4088</c:v>
                </c:pt>
                <c:pt idx="12036">
                  <c:v>4084.3</c:v>
                </c:pt>
                <c:pt idx="12037">
                  <c:v>4088.1</c:v>
                </c:pt>
                <c:pt idx="12038">
                  <c:v>4076.7</c:v>
                </c:pt>
                <c:pt idx="12039">
                  <c:v>4087</c:v>
                </c:pt>
                <c:pt idx="12040">
                  <c:v>4066.5</c:v>
                </c:pt>
                <c:pt idx="12041">
                  <c:v>4092.2</c:v>
                </c:pt>
                <c:pt idx="12042">
                  <c:v>4083</c:v>
                </c:pt>
                <c:pt idx="12043">
                  <c:v>4085.1</c:v>
                </c:pt>
                <c:pt idx="12044">
                  <c:v>4081.9</c:v>
                </c:pt>
                <c:pt idx="12045">
                  <c:v>4082.9</c:v>
                </c:pt>
                <c:pt idx="12046">
                  <c:v>4070.3</c:v>
                </c:pt>
                <c:pt idx="12047">
                  <c:v>4061.4</c:v>
                </c:pt>
                <c:pt idx="12048">
                  <c:v>4076</c:v>
                </c:pt>
                <c:pt idx="12049">
                  <c:v>4080.1</c:v>
                </c:pt>
                <c:pt idx="12050">
                  <c:v>4073.1</c:v>
                </c:pt>
                <c:pt idx="12051">
                  <c:v>4081.7</c:v>
                </c:pt>
                <c:pt idx="12052">
                  <c:v>4070.1</c:v>
                </c:pt>
                <c:pt idx="12053">
                  <c:v>4068.8</c:v>
                </c:pt>
                <c:pt idx="12054">
                  <c:v>4073.2</c:v>
                </c:pt>
                <c:pt idx="12055">
                  <c:v>4078.9</c:v>
                </c:pt>
                <c:pt idx="12056">
                  <c:v>4082.6</c:v>
                </c:pt>
                <c:pt idx="12057">
                  <c:v>4069.3</c:v>
                </c:pt>
                <c:pt idx="12058">
                  <c:v>4076.8</c:v>
                </c:pt>
                <c:pt idx="12059">
                  <c:v>4079.6</c:v>
                </c:pt>
                <c:pt idx="12060">
                  <c:v>4089.2</c:v>
                </c:pt>
                <c:pt idx="12061">
                  <c:v>4086.1</c:v>
                </c:pt>
                <c:pt idx="12062">
                  <c:v>4087.7</c:v>
                </c:pt>
                <c:pt idx="12063">
                  <c:v>4083.9</c:v>
                </c:pt>
                <c:pt idx="12064">
                  <c:v>4087.5</c:v>
                </c:pt>
                <c:pt idx="12065">
                  <c:v>4086.2</c:v>
                </c:pt>
                <c:pt idx="12066">
                  <c:v>4085.1</c:v>
                </c:pt>
                <c:pt idx="12067">
                  <c:v>4088.4</c:v>
                </c:pt>
                <c:pt idx="12068">
                  <c:v>4078.5</c:v>
                </c:pt>
                <c:pt idx="12069">
                  <c:v>4079.2</c:v>
                </c:pt>
                <c:pt idx="12070">
                  <c:v>4077.8</c:v>
                </c:pt>
                <c:pt idx="12071">
                  <c:v>4087.9</c:v>
                </c:pt>
                <c:pt idx="12072">
                  <c:v>4085.2</c:v>
                </c:pt>
                <c:pt idx="12073">
                  <c:v>4085</c:v>
                </c:pt>
                <c:pt idx="12074">
                  <c:v>4080.2</c:v>
                </c:pt>
                <c:pt idx="12075">
                  <c:v>4089.6</c:v>
                </c:pt>
                <c:pt idx="12076">
                  <c:v>4087.8</c:v>
                </c:pt>
                <c:pt idx="12077">
                  <c:v>4089.3</c:v>
                </c:pt>
                <c:pt idx="12078">
                  <c:v>4064.9</c:v>
                </c:pt>
                <c:pt idx="12079">
                  <c:v>4077.5</c:v>
                </c:pt>
                <c:pt idx="12080">
                  <c:v>4082.4</c:v>
                </c:pt>
                <c:pt idx="12081">
                  <c:v>4094</c:v>
                </c:pt>
                <c:pt idx="12082">
                  <c:v>4087.7</c:v>
                </c:pt>
                <c:pt idx="12083">
                  <c:v>4082</c:v>
                </c:pt>
                <c:pt idx="12084">
                  <c:v>4107.1000000000004</c:v>
                </c:pt>
                <c:pt idx="12085">
                  <c:v>4078.6</c:v>
                </c:pt>
                <c:pt idx="12086">
                  <c:v>4073</c:v>
                </c:pt>
                <c:pt idx="12087">
                  <c:v>4094.7</c:v>
                </c:pt>
                <c:pt idx="12088">
                  <c:v>4085.5</c:v>
                </c:pt>
                <c:pt idx="12089">
                  <c:v>4091.2</c:v>
                </c:pt>
                <c:pt idx="12090">
                  <c:v>4086.9</c:v>
                </c:pt>
                <c:pt idx="12091">
                  <c:v>4089.5</c:v>
                </c:pt>
                <c:pt idx="12092">
                  <c:v>4103.1000000000004</c:v>
                </c:pt>
                <c:pt idx="12093">
                  <c:v>4078.4</c:v>
                </c:pt>
                <c:pt idx="12094">
                  <c:v>4086.5</c:v>
                </c:pt>
                <c:pt idx="12095">
                  <c:v>4094.7</c:v>
                </c:pt>
                <c:pt idx="12096">
                  <c:v>4091.1</c:v>
                </c:pt>
                <c:pt idx="12097">
                  <c:v>4083</c:v>
                </c:pt>
                <c:pt idx="12098">
                  <c:v>4090.9</c:v>
                </c:pt>
                <c:pt idx="12099">
                  <c:v>4081.5</c:v>
                </c:pt>
                <c:pt idx="12100">
                  <c:v>4089.4</c:v>
                </c:pt>
                <c:pt idx="12101">
                  <c:v>4086.8</c:v>
                </c:pt>
                <c:pt idx="12102">
                  <c:v>4089.6</c:v>
                </c:pt>
                <c:pt idx="12103">
                  <c:v>4094.2</c:v>
                </c:pt>
                <c:pt idx="12104">
                  <c:v>4093.1</c:v>
                </c:pt>
                <c:pt idx="12105">
                  <c:v>4091.4</c:v>
                </c:pt>
                <c:pt idx="12106">
                  <c:v>4080.6</c:v>
                </c:pt>
                <c:pt idx="12107">
                  <c:v>4086.8</c:v>
                </c:pt>
                <c:pt idx="12108">
                  <c:v>4088.6</c:v>
                </c:pt>
                <c:pt idx="12109">
                  <c:v>4090</c:v>
                </c:pt>
                <c:pt idx="12110">
                  <c:v>4093</c:v>
                </c:pt>
                <c:pt idx="12111">
                  <c:v>4098.5</c:v>
                </c:pt>
                <c:pt idx="12112">
                  <c:v>4100.7</c:v>
                </c:pt>
                <c:pt idx="12113">
                  <c:v>4093.7</c:v>
                </c:pt>
                <c:pt idx="12114">
                  <c:v>4093.7</c:v>
                </c:pt>
                <c:pt idx="12115">
                  <c:v>4093.9</c:v>
                </c:pt>
                <c:pt idx="12116">
                  <c:v>4093.2</c:v>
                </c:pt>
                <c:pt idx="12117">
                  <c:v>4088.5</c:v>
                </c:pt>
                <c:pt idx="12118">
                  <c:v>4090.1</c:v>
                </c:pt>
                <c:pt idx="12119">
                  <c:v>4085.8</c:v>
                </c:pt>
                <c:pt idx="12120">
                  <c:v>4082.3</c:v>
                </c:pt>
                <c:pt idx="12121">
                  <c:v>4096.3999999999996</c:v>
                </c:pt>
                <c:pt idx="12122">
                  <c:v>4094.4</c:v>
                </c:pt>
                <c:pt idx="12123">
                  <c:v>4095.2</c:v>
                </c:pt>
                <c:pt idx="12124">
                  <c:v>4094.7</c:v>
                </c:pt>
                <c:pt idx="12125">
                  <c:v>4096.5</c:v>
                </c:pt>
                <c:pt idx="12126">
                  <c:v>4098.6000000000004</c:v>
                </c:pt>
                <c:pt idx="12127">
                  <c:v>4093.8</c:v>
                </c:pt>
                <c:pt idx="12128">
                  <c:v>4095.4</c:v>
                </c:pt>
                <c:pt idx="12129">
                  <c:v>4086.6</c:v>
                </c:pt>
                <c:pt idx="12130">
                  <c:v>4094</c:v>
                </c:pt>
                <c:pt idx="12131">
                  <c:v>4087.7</c:v>
                </c:pt>
                <c:pt idx="12132">
                  <c:v>4094.4</c:v>
                </c:pt>
                <c:pt idx="12133">
                  <c:v>4095.1</c:v>
                </c:pt>
                <c:pt idx="12134">
                  <c:v>4101.3</c:v>
                </c:pt>
                <c:pt idx="12135">
                  <c:v>4092</c:v>
                </c:pt>
                <c:pt idx="12136">
                  <c:v>4097.8</c:v>
                </c:pt>
                <c:pt idx="12137">
                  <c:v>4099</c:v>
                </c:pt>
                <c:pt idx="12138">
                  <c:v>4091.1</c:v>
                </c:pt>
                <c:pt idx="12139">
                  <c:v>4097</c:v>
                </c:pt>
                <c:pt idx="12140">
                  <c:v>4098.8</c:v>
                </c:pt>
                <c:pt idx="12141">
                  <c:v>4103.3</c:v>
                </c:pt>
                <c:pt idx="12142">
                  <c:v>4104.6000000000004</c:v>
                </c:pt>
                <c:pt idx="12143">
                  <c:v>4095.9</c:v>
                </c:pt>
                <c:pt idx="12144">
                  <c:v>4099.8999999999996</c:v>
                </c:pt>
                <c:pt idx="12145">
                  <c:v>4100.3999999999996</c:v>
                </c:pt>
                <c:pt idx="12146">
                  <c:v>4098.1000000000004</c:v>
                </c:pt>
                <c:pt idx="12147">
                  <c:v>4095.2</c:v>
                </c:pt>
                <c:pt idx="12148">
                  <c:v>4098.8999999999996</c:v>
                </c:pt>
                <c:pt idx="12149">
                  <c:v>4097.5</c:v>
                </c:pt>
                <c:pt idx="12150">
                  <c:v>4103.6000000000004</c:v>
                </c:pt>
                <c:pt idx="12151">
                  <c:v>4101.3999999999996</c:v>
                </c:pt>
                <c:pt idx="12152">
                  <c:v>4104.5</c:v>
                </c:pt>
                <c:pt idx="12153">
                  <c:v>4105.2</c:v>
                </c:pt>
                <c:pt idx="12154">
                  <c:v>4100.3999999999996</c:v>
                </c:pt>
                <c:pt idx="12155">
                  <c:v>4090.7</c:v>
                </c:pt>
                <c:pt idx="12156">
                  <c:v>4100.3</c:v>
                </c:pt>
                <c:pt idx="12157">
                  <c:v>4099.3999999999996</c:v>
                </c:pt>
                <c:pt idx="12158">
                  <c:v>4093.2</c:v>
                </c:pt>
                <c:pt idx="12159">
                  <c:v>4106.8</c:v>
                </c:pt>
                <c:pt idx="12160">
                  <c:v>4094.3</c:v>
                </c:pt>
                <c:pt idx="12161">
                  <c:v>4095.1</c:v>
                </c:pt>
                <c:pt idx="12162">
                  <c:v>4107</c:v>
                </c:pt>
                <c:pt idx="12163">
                  <c:v>4097.5</c:v>
                </c:pt>
                <c:pt idx="12164">
                  <c:v>4104.5</c:v>
                </c:pt>
                <c:pt idx="12165">
                  <c:v>4113</c:v>
                </c:pt>
                <c:pt idx="12166">
                  <c:v>4097.7</c:v>
                </c:pt>
                <c:pt idx="12167">
                  <c:v>4100</c:v>
                </c:pt>
                <c:pt idx="12168">
                  <c:v>4104.3</c:v>
                </c:pt>
                <c:pt idx="12169">
                  <c:v>4080.8</c:v>
                </c:pt>
                <c:pt idx="12170">
                  <c:v>4080.9</c:v>
                </c:pt>
                <c:pt idx="12171">
                  <c:v>4100.1000000000004</c:v>
                </c:pt>
                <c:pt idx="12172">
                  <c:v>4089.7</c:v>
                </c:pt>
                <c:pt idx="12173">
                  <c:v>4113.6000000000004</c:v>
                </c:pt>
                <c:pt idx="12174">
                  <c:v>4085.8</c:v>
                </c:pt>
                <c:pt idx="12175">
                  <c:v>4089.7</c:v>
                </c:pt>
                <c:pt idx="12176">
                  <c:v>4093.5</c:v>
                </c:pt>
                <c:pt idx="12177">
                  <c:v>4082.6</c:v>
                </c:pt>
                <c:pt idx="12178">
                  <c:v>4080.8</c:v>
                </c:pt>
                <c:pt idx="12179">
                  <c:v>4082.7</c:v>
                </c:pt>
                <c:pt idx="12180">
                  <c:v>4083.9</c:v>
                </c:pt>
                <c:pt idx="12181">
                  <c:v>4098.2</c:v>
                </c:pt>
                <c:pt idx="12182">
                  <c:v>4097.3999999999996</c:v>
                </c:pt>
                <c:pt idx="12183">
                  <c:v>4081.9</c:v>
                </c:pt>
                <c:pt idx="12184">
                  <c:v>4084.5</c:v>
                </c:pt>
                <c:pt idx="12185">
                  <c:v>4096.1000000000004</c:v>
                </c:pt>
                <c:pt idx="12186">
                  <c:v>4100.5</c:v>
                </c:pt>
                <c:pt idx="12187">
                  <c:v>4090.1</c:v>
                </c:pt>
                <c:pt idx="12188">
                  <c:v>4090.6</c:v>
                </c:pt>
                <c:pt idx="12189">
                  <c:v>4084</c:v>
                </c:pt>
                <c:pt idx="12190">
                  <c:v>4090</c:v>
                </c:pt>
                <c:pt idx="12191">
                  <c:v>4110.7</c:v>
                </c:pt>
                <c:pt idx="12192">
                  <c:v>4088.1</c:v>
                </c:pt>
                <c:pt idx="12193">
                  <c:v>4104.3999999999996</c:v>
                </c:pt>
                <c:pt idx="12194">
                  <c:v>4086</c:v>
                </c:pt>
                <c:pt idx="12195">
                  <c:v>4085.8</c:v>
                </c:pt>
                <c:pt idx="12196">
                  <c:v>4091.1</c:v>
                </c:pt>
                <c:pt idx="12197">
                  <c:v>4103.1000000000004</c:v>
                </c:pt>
                <c:pt idx="12198">
                  <c:v>4085.9</c:v>
                </c:pt>
                <c:pt idx="12199">
                  <c:v>4083.9</c:v>
                </c:pt>
                <c:pt idx="12200">
                  <c:v>4095.4</c:v>
                </c:pt>
                <c:pt idx="12201">
                  <c:v>4100.3999999999996</c:v>
                </c:pt>
                <c:pt idx="12202">
                  <c:v>4104</c:v>
                </c:pt>
                <c:pt idx="12203">
                  <c:v>4091.6</c:v>
                </c:pt>
                <c:pt idx="12204">
                  <c:v>4088</c:v>
                </c:pt>
                <c:pt idx="12205">
                  <c:v>4096.8999999999996</c:v>
                </c:pt>
                <c:pt idx="12206">
                  <c:v>4099.2</c:v>
                </c:pt>
                <c:pt idx="12207">
                  <c:v>4098.7</c:v>
                </c:pt>
                <c:pt idx="12208">
                  <c:v>4078.8</c:v>
                </c:pt>
                <c:pt idx="12209">
                  <c:v>4083</c:v>
                </c:pt>
                <c:pt idx="12210">
                  <c:v>4105.3</c:v>
                </c:pt>
                <c:pt idx="12211">
                  <c:v>4083.8</c:v>
                </c:pt>
                <c:pt idx="12212">
                  <c:v>4094.2</c:v>
                </c:pt>
                <c:pt idx="12213">
                  <c:v>4092.4</c:v>
                </c:pt>
                <c:pt idx="12214">
                  <c:v>4085.4</c:v>
                </c:pt>
                <c:pt idx="12215">
                  <c:v>4097.3</c:v>
                </c:pt>
                <c:pt idx="12216">
                  <c:v>4089</c:v>
                </c:pt>
                <c:pt idx="12217">
                  <c:v>4093.5</c:v>
                </c:pt>
                <c:pt idx="12218">
                  <c:v>4091.3</c:v>
                </c:pt>
                <c:pt idx="12219">
                  <c:v>4092.2</c:v>
                </c:pt>
                <c:pt idx="12220">
                  <c:v>4091.2</c:v>
                </c:pt>
                <c:pt idx="12221">
                  <c:v>4100.8</c:v>
                </c:pt>
                <c:pt idx="12222">
                  <c:v>4096.8</c:v>
                </c:pt>
                <c:pt idx="12223">
                  <c:v>4095.4</c:v>
                </c:pt>
                <c:pt idx="12224">
                  <c:v>4094</c:v>
                </c:pt>
                <c:pt idx="12225">
                  <c:v>4094.1</c:v>
                </c:pt>
                <c:pt idx="12226">
                  <c:v>4093.3</c:v>
                </c:pt>
                <c:pt idx="12227">
                  <c:v>4098.8999999999996</c:v>
                </c:pt>
                <c:pt idx="12228">
                  <c:v>4100.3</c:v>
                </c:pt>
                <c:pt idx="12229">
                  <c:v>4098.3999999999996</c:v>
                </c:pt>
                <c:pt idx="12230">
                  <c:v>4091.9</c:v>
                </c:pt>
                <c:pt idx="12231">
                  <c:v>4105.5</c:v>
                </c:pt>
                <c:pt idx="12232">
                  <c:v>4092.3</c:v>
                </c:pt>
                <c:pt idx="12233">
                  <c:v>4094.6</c:v>
                </c:pt>
                <c:pt idx="12234">
                  <c:v>4091.9</c:v>
                </c:pt>
                <c:pt idx="12235">
                  <c:v>4094.9</c:v>
                </c:pt>
                <c:pt idx="12236">
                  <c:v>4092.4</c:v>
                </c:pt>
                <c:pt idx="12237">
                  <c:v>4096.6000000000004</c:v>
                </c:pt>
                <c:pt idx="12238">
                  <c:v>4095.5</c:v>
                </c:pt>
                <c:pt idx="12239">
                  <c:v>4096.7</c:v>
                </c:pt>
                <c:pt idx="12240">
                  <c:v>4086.3</c:v>
                </c:pt>
                <c:pt idx="12241">
                  <c:v>4099.2</c:v>
                </c:pt>
                <c:pt idx="12242">
                  <c:v>4102.6000000000004</c:v>
                </c:pt>
                <c:pt idx="12243">
                  <c:v>4097.3999999999996</c:v>
                </c:pt>
                <c:pt idx="12244">
                  <c:v>4097.2</c:v>
                </c:pt>
                <c:pt idx="12245">
                  <c:v>4098.6000000000004</c:v>
                </c:pt>
                <c:pt idx="12246">
                  <c:v>4096</c:v>
                </c:pt>
                <c:pt idx="12247">
                  <c:v>4091.1</c:v>
                </c:pt>
                <c:pt idx="12248">
                  <c:v>4088.8</c:v>
                </c:pt>
                <c:pt idx="12249">
                  <c:v>4093</c:v>
                </c:pt>
                <c:pt idx="12250">
                  <c:v>4093.3</c:v>
                </c:pt>
                <c:pt idx="12251">
                  <c:v>4096.1000000000004</c:v>
                </c:pt>
                <c:pt idx="12252">
                  <c:v>4099.2</c:v>
                </c:pt>
                <c:pt idx="12253">
                  <c:v>4098.1000000000004</c:v>
                </c:pt>
                <c:pt idx="12254">
                  <c:v>4097.7</c:v>
                </c:pt>
                <c:pt idx="12255">
                  <c:v>4097.8</c:v>
                </c:pt>
                <c:pt idx="12256">
                  <c:v>4093.9</c:v>
                </c:pt>
                <c:pt idx="12257">
                  <c:v>4093.2</c:v>
                </c:pt>
                <c:pt idx="12258">
                  <c:v>4092.6</c:v>
                </c:pt>
                <c:pt idx="12259">
                  <c:v>4091.3</c:v>
                </c:pt>
                <c:pt idx="12260">
                  <c:v>4093.7</c:v>
                </c:pt>
                <c:pt idx="12261">
                  <c:v>4097.8999999999996</c:v>
                </c:pt>
                <c:pt idx="12262">
                  <c:v>4091.6</c:v>
                </c:pt>
                <c:pt idx="12263">
                  <c:v>4087.6</c:v>
                </c:pt>
                <c:pt idx="12264">
                  <c:v>4092.9</c:v>
                </c:pt>
                <c:pt idx="12265">
                  <c:v>4095.2</c:v>
                </c:pt>
                <c:pt idx="12266">
                  <c:v>4089.1</c:v>
                </c:pt>
                <c:pt idx="12267">
                  <c:v>4097.3999999999996</c:v>
                </c:pt>
                <c:pt idx="12268">
                  <c:v>4093.6</c:v>
                </c:pt>
                <c:pt idx="12269">
                  <c:v>4091.5</c:v>
                </c:pt>
                <c:pt idx="12270">
                  <c:v>4088.8</c:v>
                </c:pt>
                <c:pt idx="12271">
                  <c:v>4093.7</c:v>
                </c:pt>
                <c:pt idx="12272">
                  <c:v>4103.1000000000004</c:v>
                </c:pt>
                <c:pt idx="12273">
                  <c:v>4093.7</c:v>
                </c:pt>
                <c:pt idx="12274">
                  <c:v>4099.8</c:v>
                </c:pt>
                <c:pt idx="12275">
                  <c:v>4096.6000000000004</c:v>
                </c:pt>
                <c:pt idx="12276">
                  <c:v>4090.3</c:v>
                </c:pt>
                <c:pt idx="12277">
                  <c:v>4096.8999999999996</c:v>
                </c:pt>
                <c:pt idx="12278">
                  <c:v>4094.8</c:v>
                </c:pt>
                <c:pt idx="12279">
                  <c:v>4088.8</c:v>
                </c:pt>
                <c:pt idx="12280">
                  <c:v>4087.5</c:v>
                </c:pt>
                <c:pt idx="12281">
                  <c:v>4093.2</c:v>
                </c:pt>
                <c:pt idx="12282">
                  <c:v>4092.8</c:v>
                </c:pt>
                <c:pt idx="12283">
                  <c:v>4087.4</c:v>
                </c:pt>
                <c:pt idx="12284">
                  <c:v>4089</c:v>
                </c:pt>
                <c:pt idx="12285">
                  <c:v>4089.6</c:v>
                </c:pt>
                <c:pt idx="12286">
                  <c:v>4078.1</c:v>
                </c:pt>
                <c:pt idx="12287">
                  <c:v>4078.7</c:v>
                </c:pt>
                <c:pt idx="12288">
                  <c:v>4081.3</c:v>
                </c:pt>
                <c:pt idx="12289">
                  <c:v>4084.8</c:v>
                </c:pt>
                <c:pt idx="12290">
                  <c:v>4079.8</c:v>
                </c:pt>
                <c:pt idx="12291">
                  <c:v>4075.9</c:v>
                </c:pt>
                <c:pt idx="12292">
                  <c:v>4071.2</c:v>
                </c:pt>
                <c:pt idx="12293">
                  <c:v>4076.2</c:v>
                </c:pt>
                <c:pt idx="12294">
                  <c:v>4076</c:v>
                </c:pt>
                <c:pt idx="12295">
                  <c:v>4078.8</c:v>
                </c:pt>
                <c:pt idx="12296">
                  <c:v>4070.1</c:v>
                </c:pt>
                <c:pt idx="12297">
                  <c:v>4071.1</c:v>
                </c:pt>
                <c:pt idx="12298">
                  <c:v>4064.1</c:v>
                </c:pt>
                <c:pt idx="12299">
                  <c:v>4073.7</c:v>
                </c:pt>
                <c:pt idx="12300">
                  <c:v>4068.3</c:v>
                </c:pt>
                <c:pt idx="12301">
                  <c:v>4069.4</c:v>
                </c:pt>
                <c:pt idx="12302">
                  <c:v>4067.4</c:v>
                </c:pt>
                <c:pt idx="12303">
                  <c:v>4072.6</c:v>
                </c:pt>
                <c:pt idx="12304">
                  <c:v>4064.1</c:v>
                </c:pt>
                <c:pt idx="12305">
                  <c:v>4058.5</c:v>
                </c:pt>
                <c:pt idx="12306">
                  <c:v>4060.6</c:v>
                </c:pt>
                <c:pt idx="12307">
                  <c:v>4061.1</c:v>
                </c:pt>
                <c:pt idx="12308">
                  <c:v>4055</c:v>
                </c:pt>
                <c:pt idx="12309">
                  <c:v>4062.5</c:v>
                </c:pt>
                <c:pt idx="12310">
                  <c:v>4063.1</c:v>
                </c:pt>
                <c:pt idx="12311">
                  <c:v>4061.5</c:v>
                </c:pt>
                <c:pt idx="12312">
                  <c:v>4061.2</c:v>
                </c:pt>
                <c:pt idx="12313">
                  <c:v>4064.5</c:v>
                </c:pt>
                <c:pt idx="12314">
                  <c:v>4057.3</c:v>
                </c:pt>
                <c:pt idx="12315">
                  <c:v>4050.9</c:v>
                </c:pt>
                <c:pt idx="12316">
                  <c:v>4059.5</c:v>
                </c:pt>
                <c:pt idx="12317">
                  <c:v>4060.4</c:v>
                </c:pt>
                <c:pt idx="12318">
                  <c:v>4051.6</c:v>
                </c:pt>
                <c:pt idx="12319">
                  <c:v>4051.3</c:v>
                </c:pt>
                <c:pt idx="12320">
                  <c:v>4055.7</c:v>
                </c:pt>
                <c:pt idx="12321">
                  <c:v>4054.3</c:v>
                </c:pt>
                <c:pt idx="12322">
                  <c:v>4058.4</c:v>
                </c:pt>
                <c:pt idx="12323">
                  <c:v>4054.4</c:v>
                </c:pt>
                <c:pt idx="12324">
                  <c:v>4056.1</c:v>
                </c:pt>
                <c:pt idx="12325">
                  <c:v>4049.2</c:v>
                </c:pt>
                <c:pt idx="12326">
                  <c:v>4045.5</c:v>
                </c:pt>
                <c:pt idx="12327">
                  <c:v>4052.9</c:v>
                </c:pt>
                <c:pt idx="12328">
                  <c:v>4056.4</c:v>
                </c:pt>
                <c:pt idx="12329">
                  <c:v>4054.2</c:v>
                </c:pt>
                <c:pt idx="12330">
                  <c:v>4051.3</c:v>
                </c:pt>
                <c:pt idx="12331">
                  <c:v>4049.6</c:v>
                </c:pt>
                <c:pt idx="12332">
                  <c:v>4057.2</c:v>
                </c:pt>
                <c:pt idx="12333">
                  <c:v>4057.8</c:v>
                </c:pt>
                <c:pt idx="12334">
                  <c:v>4050.2</c:v>
                </c:pt>
                <c:pt idx="12335">
                  <c:v>4057.4</c:v>
                </c:pt>
                <c:pt idx="12336">
                  <c:v>4054.4</c:v>
                </c:pt>
                <c:pt idx="12337">
                  <c:v>4055</c:v>
                </c:pt>
                <c:pt idx="12338">
                  <c:v>4054.3</c:v>
                </c:pt>
                <c:pt idx="12339">
                  <c:v>4056.2</c:v>
                </c:pt>
                <c:pt idx="12340">
                  <c:v>4044.6</c:v>
                </c:pt>
                <c:pt idx="12341">
                  <c:v>4062.2</c:v>
                </c:pt>
                <c:pt idx="12342">
                  <c:v>4042.7</c:v>
                </c:pt>
                <c:pt idx="12343">
                  <c:v>4066.3</c:v>
                </c:pt>
                <c:pt idx="12344">
                  <c:v>4052.2</c:v>
                </c:pt>
                <c:pt idx="12345">
                  <c:v>4046.4</c:v>
                </c:pt>
                <c:pt idx="12346">
                  <c:v>4058.4</c:v>
                </c:pt>
                <c:pt idx="12347">
                  <c:v>4047.9</c:v>
                </c:pt>
                <c:pt idx="12348">
                  <c:v>4069.6</c:v>
                </c:pt>
                <c:pt idx="12349">
                  <c:v>4039.8</c:v>
                </c:pt>
                <c:pt idx="12350">
                  <c:v>4058.4</c:v>
                </c:pt>
                <c:pt idx="12351">
                  <c:v>4063.6</c:v>
                </c:pt>
                <c:pt idx="12352">
                  <c:v>4045.5</c:v>
                </c:pt>
                <c:pt idx="12353">
                  <c:v>4055</c:v>
                </c:pt>
                <c:pt idx="12354">
                  <c:v>4057.3</c:v>
                </c:pt>
                <c:pt idx="12355">
                  <c:v>4059.2</c:v>
                </c:pt>
                <c:pt idx="12356">
                  <c:v>4054.5</c:v>
                </c:pt>
                <c:pt idx="12357">
                  <c:v>4055.3</c:v>
                </c:pt>
                <c:pt idx="12358">
                  <c:v>4057.7</c:v>
                </c:pt>
                <c:pt idx="12359">
                  <c:v>4052.1</c:v>
                </c:pt>
                <c:pt idx="12360">
                  <c:v>4048.8</c:v>
                </c:pt>
                <c:pt idx="12361">
                  <c:v>4041.4</c:v>
                </c:pt>
                <c:pt idx="12362">
                  <c:v>4051.4</c:v>
                </c:pt>
                <c:pt idx="12363">
                  <c:v>4054.5</c:v>
                </c:pt>
                <c:pt idx="12364">
                  <c:v>4055.6</c:v>
                </c:pt>
                <c:pt idx="12365">
                  <c:v>4055.6</c:v>
                </c:pt>
                <c:pt idx="12366">
                  <c:v>4056.9</c:v>
                </c:pt>
                <c:pt idx="12367">
                  <c:v>4049</c:v>
                </c:pt>
                <c:pt idx="12368">
                  <c:v>4051.8</c:v>
                </c:pt>
                <c:pt idx="12369">
                  <c:v>4054.3</c:v>
                </c:pt>
                <c:pt idx="12370">
                  <c:v>4049.3</c:v>
                </c:pt>
                <c:pt idx="12371">
                  <c:v>4065.9</c:v>
                </c:pt>
                <c:pt idx="12372">
                  <c:v>4062</c:v>
                </c:pt>
                <c:pt idx="12373">
                  <c:v>4050.6</c:v>
                </c:pt>
                <c:pt idx="12374">
                  <c:v>4065.1</c:v>
                </c:pt>
                <c:pt idx="12375">
                  <c:v>4042.5</c:v>
                </c:pt>
                <c:pt idx="12376">
                  <c:v>4055.3</c:v>
                </c:pt>
                <c:pt idx="12377">
                  <c:v>4045.5</c:v>
                </c:pt>
                <c:pt idx="12378">
                  <c:v>4048</c:v>
                </c:pt>
                <c:pt idx="12379">
                  <c:v>4059.7</c:v>
                </c:pt>
                <c:pt idx="12380">
                  <c:v>4056.1</c:v>
                </c:pt>
                <c:pt idx="12381">
                  <c:v>4056.5</c:v>
                </c:pt>
                <c:pt idx="12382">
                  <c:v>4067.6</c:v>
                </c:pt>
                <c:pt idx="12383">
                  <c:v>4055.8</c:v>
                </c:pt>
                <c:pt idx="12384">
                  <c:v>4051.4</c:v>
                </c:pt>
                <c:pt idx="12385">
                  <c:v>4056.6</c:v>
                </c:pt>
                <c:pt idx="12386">
                  <c:v>4057.2</c:v>
                </c:pt>
                <c:pt idx="12387">
                  <c:v>4046.7</c:v>
                </c:pt>
                <c:pt idx="12388">
                  <c:v>4029.7</c:v>
                </c:pt>
                <c:pt idx="12389">
                  <c:v>4064.3</c:v>
                </c:pt>
                <c:pt idx="12390">
                  <c:v>4060.1</c:v>
                </c:pt>
                <c:pt idx="12391">
                  <c:v>4053.8</c:v>
                </c:pt>
                <c:pt idx="12392">
                  <c:v>4058.5</c:v>
                </c:pt>
                <c:pt idx="12393">
                  <c:v>4057</c:v>
                </c:pt>
                <c:pt idx="12394">
                  <c:v>4053.4</c:v>
                </c:pt>
                <c:pt idx="12395">
                  <c:v>4051.8</c:v>
                </c:pt>
                <c:pt idx="12396">
                  <c:v>4055.6</c:v>
                </c:pt>
                <c:pt idx="12397">
                  <c:v>4049.9</c:v>
                </c:pt>
                <c:pt idx="12398">
                  <c:v>4043.6</c:v>
                </c:pt>
                <c:pt idx="12399">
                  <c:v>4045.2</c:v>
                </c:pt>
                <c:pt idx="12400">
                  <c:v>4050.8</c:v>
                </c:pt>
                <c:pt idx="12401">
                  <c:v>4052.7</c:v>
                </c:pt>
                <c:pt idx="12402">
                  <c:v>4055</c:v>
                </c:pt>
                <c:pt idx="12403">
                  <c:v>4052.6</c:v>
                </c:pt>
                <c:pt idx="12404">
                  <c:v>4037.6</c:v>
                </c:pt>
                <c:pt idx="12405">
                  <c:v>4050.6</c:v>
                </c:pt>
                <c:pt idx="12406">
                  <c:v>4064.8</c:v>
                </c:pt>
                <c:pt idx="12407">
                  <c:v>4058.9</c:v>
                </c:pt>
                <c:pt idx="12408">
                  <c:v>4054.2</c:v>
                </c:pt>
                <c:pt idx="12409">
                  <c:v>4057.6</c:v>
                </c:pt>
                <c:pt idx="12410">
                  <c:v>4055.8</c:v>
                </c:pt>
                <c:pt idx="12411">
                  <c:v>4053.6</c:v>
                </c:pt>
                <c:pt idx="12412">
                  <c:v>4043.3</c:v>
                </c:pt>
                <c:pt idx="12413">
                  <c:v>4061.1</c:v>
                </c:pt>
                <c:pt idx="12414">
                  <c:v>4065.6</c:v>
                </c:pt>
                <c:pt idx="12415">
                  <c:v>4064.6</c:v>
                </c:pt>
                <c:pt idx="12416">
                  <c:v>4072.9</c:v>
                </c:pt>
                <c:pt idx="12417">
                  <c:v>4041.5</c:v>
                </c:pt>
                <c:pt idx="12418">
                  <c:v>4052.6</c:v>
                </c:pt>
                <c:pt idx="12419">
                  <c:v>4054</c:v>
                </c:pt>
                <c:pt idx="12420">
                  <c:v>4045.2</c:v>
                </c:pt>
                <c:pt idx="12421">
                  <c:v>4048.9</c:v>
                </c:pt>
                <c:pt idx="12422">
                  <c:v>4065.4</c:v>
                </c:pt>
                <c:pt idx="12423">
                  <c:v>4047.9</c:v>
                </c:pt>
                <c:pt idx="12424">
                  <c:v>4050.1</c:v>
                </c:pt>
                <c:pt idx="12425">
                  <c:v>4053.2</c:v>
                </c:pt>
                <c:pt idx="12426">
                  <c:v>4052.8</c:v>
                </c:pt>
                <c:pt idx="12427">
                  <c:v>4045</c:v>
                </c:pt>
                <c:pt idx="12428">
                  <c:v>4054.8</c:v>
                </c:pt>
                <c:pt idx="12429">
                  <c:v>4062.6</c:v>
                </c:pt>
                <c:pt idx="12430">
                  <c:v>4052.2</c:v>
                </c:pt>
                <c:pt idx="12431">
                  <c:v>4055.8</c:v>
                </c:pt>
                <c:pt idx="12432">
                  <c:v>4051.1</c:v>
                </c:pt>
                <c:pt idx="12433">
                  <c:v>4053.9</c:v>
                </c:pt>
                <c:pt idx="12434">
                  <c:v>4060</c:v>
                </c:pt>
                <c:pt idx="12435">
                  <c:v>4059.1</c:v>
                </c:pt>
                <c:pt idx="12436">
                  <c:v>4065.3</c:v>
                </c:pt>
                <c:pt idx="12437">
                  <c:v>4054.9</c:v>
                </c:pt>
                <c:pt idx="12438">
                  <c:v>4059.6</c:v>
                </c:pt>
                <c:pt idx="12439">
                  <c:v>4055.4</c:v>
                </c:pt>
                <c:pt idx="12440">
                  <c:v>4052.8</c:v>
                </c:pt>
                <c:pt idx="12441">
                  <c:v>4058.3</c:v>
                </c:pt>
                <c:pt idx="12442">
                  <c:v>4058.5</c:v>
                </c:pt>
                <c:pt idx="12443">
                  <c:v>4059.1</c:v>
                </c:pt>
                <c:pt idx="12444">
                  <c:v>4060.2</c:v>
                </c:pt>
                <c:pt idx="12445">
                  <c:v>4053.5</c:v>
                </c:pt>
                <c:pt idx="12446">
                  <c:v>4058.7</c:v>
                </c:pt>
                <c:pt idx="12447">
                  <c:v>4048.1</c:v>
                </c:pt>
                <c:pt idx="12448">
                  <c:v>4057.8</c:v>
                </c:pt>
                <c:pt idx="12449">
                  <c:v>4054.3</c:v>
                </c:pt>
                <c:pt idx="12450">
                  <c:v>4050.6</c:v>
                </c:pt>
                <c:pt idx="12451">
                  <c:v>4062.7</c:v>
                </c:pt>
                <c:pt idx="12452">
                  <c:v>4060.8</c:v>
                </c:pt>
                <c:pt idx="12453">
                  <c:v>4055.1</c:v>
                </c:pt>
                <c:pt idx="12454">
                  <c:v>4057.1</c:v>
                </c:pt>
                <c:pt idx="12455">
                  <c:v>4057.5</c:v>
                </c:pt>
                <c:pt idx="12456">
                  <c:v>4064.2</c:v>
                </c:pt>
                <c:pt idx="12457">
                  <c:v>4052.4</c:v>
                </c:pt>
                <c:pt idx="12458">
                  <c:v>4051</c:v>
                </c:pt>
                <c:pt idx="12459">
                  <c:v>4045.8</c:v>
                </c:pt>
                <c:pt idx="12460">
                  <c:v>4047.3</c:v>
                </c:pt>
                <c:pt idx="12461">
                  <c:v>4055.7</c:v>
                </c:pt>
                <c:pt idx="12462">
                  <c:v>4057.2</c:v>
                </c:pt>
                <c:pt idx="12463">
                  <c:v>4061.4</c:v>
                </c:pt>
                <c:pt idx="12464">
                  <c:v>4066</c:v>
                </c:pt>
                <c:pt idx="12465">
                  <c:v>4039.6</c:v>
                </c:pt>
                <c:pt idx="12466">
                  <c:v>4048.6</c:v>
                </c:pt>
                <c:pt idx="12467">
                  <c:v>4047.5</c:v>
                </c:pt>
                <c:pt idx="12468">
                  <c:v>4069.1</c:v>
                </c:pt>
                <c:pt idx="12469">
                  <c:v>4055.8</c:v>
                </c:pt>
                <c:pt idx="12470">
                  <c:v>4055.4</c:v>
                </c:pt>
                <c:pt idx="12471">
                  <c:v>4043.4</c:v>
                </c:pt>
                <c:pt idx="12472">
                  <c:v>4043.4</c:v>
                </c:pt>
                <c:pt idx="12473">
                  <c:v>4049.7</c:v>
                </c:pt>
                <c:pt idx="12474">
                  <c:v>4062.2</c:v>
                </c:pt>
                <c:pt idx="12475">
                  <c:v>4053.2</c:v>
                </c:pt>
                <c:pt idx="12476">
                  <c:v>4049.1</c:v>
                </c:pt>
                <c:pt idx="12477">
                  <c:v>4056.2</c:v>
                </c:pt>
                <c:pt idx="12478">
                  <c:v>4043</c:v>
                </c:pt>
                <c:pt idx="12479">
                  <c:v>4046.1</c:v>
                </c:pt>
                <c:pt idx="12480">
                  <c:v>4054.8</c:v>
                </c:pt>
                <c:pt idx="12481">
                  <c:v>4061.6</c:v>
                </c:pt>
                <c:pt idx="12482">
                  <c:v>4044.2</c:v>
                </c:pt>
                <c:pt idx="12483">
                  <c:v>4046.7</c:v>
                </c:pt>
                <c:pt idx="12484">
                  <c:v>4061.9</c:v>
                </c:pt>
                <c:pt idx="12485">
                  <c:v>4043.6</c:v>
                </c:pt>
                <c:pt idx="12486">
                  <c:v>4047.7</c:v>
                </c:pt>
                <c:pt idx="12487">
                  <c:v>4048.4</c:v>
                </c:pt>
                <c:pt idx="12488">
                  <c:v>4035.7</c:v>
                </c:pt>
                <c:pt idx="12489">
                  <c:v>4036.8</c:v>
                </c:pt>
                <c:pt idx="12490">
                  <c:v>4052.8</c:v>
                </c:pt>
                <c:pt idx="12491">
                  <c:v>4039.4</c:v>
                </c:pt>
                <c:pt idx="12492">
                  <c:v>4037.1</c:v>
                </c:pt>
                <c:pt idx="12493">
                  <c:v>4052.8</c:v>
                </c:pt>
                <c:pt idx="12494">
                  <c:v>4055.2</c:v>
                </c:pt>
                <c:pt idx="12495">
                  <c:v>4056.1</c:v>
                </c:pt>
                <c:pt idx="12496">
                  <c:v>4064.1</c:v>
                </c:pt>
                <c:pt idx="12497">
                  <c:v>4046.3</c:v>
                </c:pt>
                <c:pt idx="12498">
                  <c:v>4044.1</c:v>
                </c:pt>
                <c:pt idx="12499">
                  <c:v>4054.5</c:v>
                </c:pt>
                <c:pt idx="12500">
                  <c:v>4051.7</c:v>
                </c:pt>
                <c:pt idx="12501">
                  <c:v>4048.4</c:v>
                </c:pt>
                <c:pt idx="12502">
                  <c:v>4057.8</c:v>
                </c:pt>
                <c:pt idx="12503">
                  <c:v>4054.9</c:v>
                </c:pt>
                <c:pt idx="12504">
                  <c:v>4070.2</c:v>
                </c:pt>
                <c:pt idx="12505">
                  <c:v>4058.7</c:v>
                </c:pt>
                <c:pt idx="12506">
                  <c:v>4046.8</c:v>
                </c:pt>
                <c:pt idx="12507">
                  <c:v>4052.7</c:v>
                </c:pt>
                <c:pt idx="12508">
                  <c:v>4052.3</c:v>
                </c:pt>
                <c:pt idx="12509">
                  <c:v>4051.3</c:v>
                </c:pt>
                <c:pt idx="12510">
                  <c:v>4043.4</c:v>
                </c:pt>
                <c:pt idx="12511">
                  <c:v>4052.9</c:v>
                </c:pt>
                <c:pt idx="12512">
                  <c:v>4052.2</c:v>
                </c:pt>
                <c:pt idx="12513">
                  <c:v>4054.3</c:v>
                </c:pt>
                <c:pt idx="12514">
                  <c:v>4052.8</c:v>
                </c:pt>
                <c:pt idx="12515">
                  <c:v>4059.2</c:v>
                </c:pt>
                <c:pt idx="12516">
                  <c:v>4052.5</c:v>
                </c:pt>
                <c:pt idx="12517">
                  <c:v>4045.4</c:v>
                </c:pt>
                <c:pt idx="12518">
                  <c:v>4063.3</c:v>
                </c:pt>
                <c:pt idx="12519">
                  <c:v>4055.2</c:v>
                </c:pt>
                <c:pt idx="12520">
                  <c:v>4059.3</c:v>
                </c:pt>
                <c:pt idx="12521">
                  <c:v>4050.6</c:v>
                </c:pt>
                <c:pt idx="12522">
                  <c:v>4056</c:v>
                </c:pt>
                <c:pt idx="12523">
                  <c:v>4062.1</c:v>
                </c:pt>
                <c:pt idx="12524">
                  <c:v>4050.9</c:v>
                </c:pt>
                <c:pt idx="12525">
                  <c:v>4051.7</c:v>
                </c:pt>
                <c:pt idx="12526">
                  <c:v>4047.9</c:v>
                </c:pt>
                <c:pt idx="12527">
                  <c:v>4055.6</c:v>
                </c:pt>
                <c:pt idx="12528">
                  <c:v>4053.6</c:v>
                </c:pt>
                <c:pt idx="12529">
                  <c:v>4059.1</c:v>
                </c:pt>
                <c:pt idx="12530">
                  <c:v>4057</c:v>
                </c:pt>
                <c:pt idx="12531">
                  <c:v>4054.3</c:v>
                </c:pt>
                <c:pt idx="12532">
                  <c:v>4047.1</c:v>
                </c:pt>
                <c:pt idx="12533">
                  <c:v>4046.5</c:v>
                </c:pt>
                <c:pt idx="12534">
                  <c:v>4048.4</c:v>
                </c:pt>
                <c:pt idx="12535">
                  <c:v>4050.7</c:v>
                </c:pt>
                <c:pt idx="12536">
                  <c:v>4063.4</c:v>
                </c:pt>
                <c:pt idx="12537">
                  <c:v>4047.9</c:v>
                </c:pt>
                <c:pt idx="12538">
                  <c:v>4060.6</c:v>
                </c:pt>
                <c:pt idx="12539">
                  <c:v>4063.3</c:v>
                </c:pt>
                <c:pt idx="12540">
                  <c:v>4045.8</c:v>
                </c:pt>
                <c:pt idx="12541">
                  <c:v>4044</c:v>
                </c:pt>
                <c:pt idx="12542">
                  <c:v>4056.6</c:v>
                </c:pt>
                <c:pt idx="12543">
                  <c:v>4069.3</c:v>
                </c:pt>
                <c:pt idx="12544">
                  <c:v>4058.6</c:v>
                </c:pt>
                <c:pt idx="12545">
                  <c:v>4052.9</c:v>
                </c:pt>
                <c:pt idx="12546">
                  <c:v>4069.4</c:v>
                </c:pt>
                <c:pt idx="12547">
                  <c:v>4064.8</c:v>
                </c:pt>
                <c:pt idx="12548">
                  <c:v>4058.9</c:v>
                </c:pt>
                <c:pt idx="12549">
                  <c:v>4062.8</c:v>
                </c:pt>
                <c:pt idx="12550">
                  <c:v>4058.9</c:v>
                </c:pt>
                <c:pt idx="12551">
                  <c:v>4056.8</c:v>
                </c:pt>
                <c:pt idx="12552">
                  <c:v>4060.9</c:v>
                </c:pt>
                <c:pt idx="12553">
                  <c:v>4062.4</c:v>
                </c:pt>
                <c:pt idx="12554">
                  <c:v>4062.2</c:v>
                </c:pt>
                <c:pt idx="12555">
                  <c:v>4062.5</c:v>
                </c:pt>
                <c:pt idx="12556">
                  <c:v>4049.3</c:v>
                </c:pt>
                <c:pt idx="12557">
                  <c:v>4068.5</c:v>
                </c:pt>
                <c:pt idx="12558">
                  <c:v>4073.2</c:v>
                </c:pt>
                <c:pt idx="12559">
                  <c:v>4058.8</c:v>
                </c:pt>
                <c:pt idx="12560">
                  <c:v>4058.1</c:v>
                </c:pt>
                <c:pt idx="12561">
                  <c:v>4057.5</c:v>
                </c:pt>
                <c:pt idx="12562">
                  <c:v>4060.3</c:v>
                </c:pt>
                <c:pt idx="12563">
                  <c:v>4066.2</c:v>
                </c:pt>
                <c:pt idx="12564">
                  <c:v>4050.1</c:v>
                </c:pt>
                <c:pt idx="12565">
                  <c:v>4059.5</c:v>
                </c:pt>
                <c:pt idx="12566">
                  <c:v>4060.1</c:v>
                </c:pt>
                <c:pt idx="12567">
                  <c:v>4058.9</c:v>
                </c:pt>
                <c:pt idx="12568">
                  <c:v>4060.9</c:v>
                </c:pt>
                <c:pt idx="12569">
                  <c:v>4064.2</c:v>
                </c:pt>
                <c:pt idx="12570">
                  <c:v>4053.7</c:v>
                </c:pt>
                <c:pt idx="12571">
                  <c:v>4059.3</c:v>
                </c:pt>
                <c:pt idx="12572">
                  <c:v>4062.1</c:v>
                </c:pt>
                <c:pt idx="12573">
                  <c:v>4078.2</c:v>
                </c:pt>
                <c:pt idx="12574">
                  <c:v>4077.1</c:v>
                </c:pt>
                <c:pt idx="12575">
                  <c:v>4075.3</c:v>
                </c:pt>
                <c:pt idx="12576">
                  <c:v>4055.6</c:v>
                </c:pt>
                <c:pt idx="12577">
                  <c:v>4071.1</c:v>
                </c:pt>
                <c:pt idx="12578">
                  <c:v>4051.8</c:v>
                </c:pt>
                <c:pt idx="12579">
                  <c:v>4054.3</c:v>
                </c:pt>
                <c:pt idx="12580">
                  <c:v>4056.1</c:v>
                </c:pt>
                <c:pt idx="12581">
                  <c:v>4060.7</c:v>
                </c:pt>
                <c:pt idx="12582">
                  <c:v>4073</c:v>
                </c:pt>
                <c:pt idx="12583">
                  <c:v>4057.9</c:v>
                </c:pt>
                <c:pt idx="12584">
                  <c:v>4070.5</c:v>
                </c:pt>
                <c:pt idx="12585">
                  <c:v>4075</c:v>
                </c:pt>
                <c:pt idx="12586">
                  <c:v>4073.7</c:v>
                </c:pt>
                <c:pt idx="12587">
                  <c:v>4072.9</c:v>
                </c:pt>
                <c:pt idx="12588">
                  <c:v>4061</c:v>
                </c:pt>
                <c:pt idx="12589">
                  <c:v>4055</c:v>
                </c:pt>
                <c:pt idx="12590">
                  <c:v>4063.9</c:v>
                </c:pt>
                <c:pt idx="12591">
                  <c:v>4057.1</c:v>
                </c:pt>
                <c:pt idx="12592">
                  <c:v>4069.2</c:v>
                </c:pt>
                <c:pt idx="12593">
                  <c:v>4072.2</c:v>
                </c:pt>
                <c:pt idx="12594">
                  <c:v>4067.3</c:v>
                </c:pt>
                <c:pt idx="12595">
                  <c:v>4060.3</c:v>
                </c:pt>
                <c:pt idx="12596">
                  <c:v>4069.8</c:v>
                </c:pt>
                <c:pt idx="12597">
                  <c:v>4091.4</c:v>
                </c:pt>
                <c:pt idx="12598">
                  <c:v>4070.4</c:v>
                </c:pt>
                <c:pt idx="12599">
                  <c:v>4059.3</c:v>
                </c:pt>
                <c:pt idx="12600">
                  <c:v>4071.1</c:v>
                </c:pt>
                <c:pt idx="12601">
                  <c:v>4056.9</c:v>
                </c:pt>
                <c:pt idx="12602">
                  <c:v>4080.3</c:v>
                </c:pt>
                <c:pt idx="12603">
                  <c:v>4079.2</c:v>
                </c:pt>
                <c:pt idx="12604">
                  <c:v>4061</c:v>
                </c:pt>
                <c:pt idx="12605">
                  <c:v>4055.8</c:v>
                </c:pt>
                <c:pt idx="12606">
                  <c:v>4071.4</c:v>
                </c:pt>
                <c:pt idx="12607">
                  <c:v>4061.9</c:v>
                </c:pt>
                <c:pt idx="12608">
                  <c:v>4058.8</c:v>
                </c:pt>
                <c:pt idx="12609">
                  <c:v>4075.2</c:v>
                </c:pt>
                <c:pt idx="12610">
                  <c:v>4074.6</c:v>
                </c:pt>
                <c:pt idx="12611">
                  <c:v>4057.4</c:v>
                </c:pt>
                <c:pt idx="12612">
                  <c:v>4058.8</c:v>
                </c:pt>
                <c:pt idx="12613">
                  <c:v>4066.2</c:v>
                </c:pt>
                <c:pt idx="12614">
                  <c:v>4072.5</c:v>
                </c:pt>
                <c:pt idx="12615">
                  <c:v>4071</c:v>
                </c:pt>
                <c:pt idx="12616">
                  <c:v>4080.3</c:v>
                </c:pt>
                <c:pt idx="12617">
                  <c:v>4064.6</c:v>
                </c:pt>
                <c:pt idx="12618">
                  <c:v>4064.9</c:v>
                </c:pt>
                <c:pt idx="12619">
                  <c:v>4064.5</c:v>
                </c:pt>
                <c:pt idx="12620">
                  <c:v>4060.5</c:v>
                </c:pt>
                <c:pt idx="12621">
                  <c:v>4066.2</c:v>
                </c:pt>
                <c:pt idx="12622">
                  <c:v>4079.9</c:v>
                </c:pt>
                <c:pt idx="12623">
                  <c:v>4062.8</c:v>
                </c:pt>
                <c:pt idx="12624">
                  <c:v>4062.5</c:v>
                </c:pt>
                <c:pt idx="12625">
                  <c:v>4064.7</c:v>
                </c:pt>
                <c:pt idx="12626">
                  <c:v>4072.8</c:v>
                </c:pt>
                <c:pt idx="12627">
                  <c:v>4054.7</c:v>
                </c:pt>
                <c:pt idx="12628">
                  <c:v>4061.7</c:v>
                </c:pt>
                <c:pt idx="12629">
                  <c:v>4068.6</c:v>
                </c:pt>
                <c:pt idx="12630">
                  <c:v>4067.7</c:v>
                </c:pt>
                <c:pt idx="12631">
                  <c:v>4061.8</c:v>
                </c:pt>
                <c:pt idx="12632">
                  <c:v>4064.4</c:v>
                </c:pt>
                <c:pt idx="12633">
                  <c:v>4068.7</c:v>
                </c:pt>
                <c:pt idx="12634">
                  <c:v>4065.6</c:v>
                </c:pt>
                <c:pt idx="12635">
                  <c:v>4070.3</c:v>
                </c:pt>
                <c:pt idx="12636">
                  <c:v>4067.6</c:v>
                </c:pt>
                <c:pt idx="12637">
                  <c:v>4084.8</c:v>
                </c:pt>
                <c:pt idx="12638">
                  <c:v>4058.8</c:v>
                </c:pt>
                <c:pt idx="12639">
                  <c:v>4056.6</c:v>
                </c:pt>
                <c:pt idx="12640">
                  <c:v>4081.7</c:v>
                </c:pt>
                <c:pt idx="12641">
                  <c:v>4062.9</c:v>
                </c:pt>
                <c:pt idx="12642">
                  <c:v>4073.9</c:v>
                </c:pt>
                <c:pt idx="12643">
                  <c:v>4062.9</c:v>
                </c:pt>
                <c:pt idx="12644">
                  <c:v>4071.6</c:v>
                </c:pt>
                <c:pt idx="12645">
                  <c:v>4081.7</c:v>
                </c:pt>
                <c:pt idx="12646">
                  <c:v>4078.7</c:v>
                </c:pt>
                <c:pt idx="12647">
                  <c:v>4079.7</c:v>
                </c:pt>
                <c:pt idx="12648">
                  <c:v>4079.5</c:v>
                </c:pt>
                <c:pt idx="12649">
                  <c:v>4085.9</c:v>
                </c:pt>
                <c:pt idx="12650">
                  <c:v>4072</c:v>
                </c:pt>
                <c:pt idx="12651">
                  <c:v>4075.1</c:v>
                </c:pt>
                <c:pt idx="12652">
                  <c:v>4074.2</c:v>
                </c:pt>
                <c:pt idx="12653">
                  <c:v>4063.9</c:v>
                </c:pt>
                <c:pt idx="12654">
                  <c:v>4072</c:v>
                </c:pt>
                <c:pt idx="12655">
                  <c:v>4067.8</c:v>
                </c:pt>
                <c:pt idx="12656">
                  <c:v>4056.3</c:v>
                </c:pt>
                <c:pt idx="12657">
                  <c:v>4066.3</c:v>
                </c:pt>
                <c:pt idx="12658">
                  <c:v>4073.6</c:v>
                </c:pt>
                <c:pt idx="12659">
                  <c:v>4083.9</c:v>
                </c:pt>
                <c:pt idx="12660">
                  <c:v>4065.4</c:v>
                </c:pt>
                <c:pt idx="12661">
                  <c:v>4070.3</c:v>
                </c:pt>
                <c:pt idx="12662">
                  <c:v>4079</c:v>
                </c:pt>
                <c:pt idx="12663">
                  <c:v>4063.9</c:v>
                </c:pt>
                <c:pt idx="12664">
                  <c:v>4074.7</c:v>
                </c:pt>
                <c:pt idx="12665">
                  <c:v>4080.6</c:v>
                </c:pt>
                <c:pt idx="12666">
                  <c:v>4083.5</c:v>
                </c:pt>
                <c:pt idx="12667">
                  <c:v>4060.8</c:v>
                </c:pt>
                <c:pt idx="12668">
                  <c:v>4070.7</c:v>
                </c:pt>
                <c:pt idx="12669">
                  <c:v>4078.5</c:v>
                </c:pt>
                <c:pt idx="12670">
                  <c:v>4074.3</c:v>
                </c:pt>
                <c:pt idx="12671">
                  <c:v>4078.9</c:v>
                </c:pt>
                <c:pt idx="12672">
                  <c:v>4071.2</c:v>
                </c:pt>
                <c:pt idx="12673">
                  <c:v>4077.5</c:v>
                </c:pt>
                <c:pt idx="12674">
                  <c:v>4078.8</c:v>
                </c:pt>
                <c:pt idx="12675">
                  <c:v>4084.9</c:v>
                </c:pt>
                <c:pt idx="12676">
                  <c:v>4073.5</c:v>
                </c:pt>
                <c:pt idx="12677">
                  <c:v>4081.5</c:v>
                </c:pt>
                <c:pt idx="12678">
                  <c:v>4074.7</c:v>
                </c:pt>
                <c:pt idx="12679">
                  <c:v>4076</c:v>
                </c:pt>
                <c:pt idx="12680">
                  <c:v>4062.6</c:v>
                </c:pt>
                <c:pt idx="12681">
                  <c:v>4062.6</c:v>
                </c:pt>
                <c:pt idx="12682">
                  <c:v>4066.2</c:v>
                </c:pt>
                <c:pt idx="12683">
                  <c:v>4080.3</c:v>
                </c:pt>
                <c:pt idx="12684">
                  <c:v>4073.8</c:v>
                </c:pt>
                <c:pt idx="12685">
                  <c:v>4088.1</c:v>
                </c:pt>
                <c:pt idx="12686">
                  <c:v>4061.7</c:v>
                </c:pt>
                <c:pt idx="12687">
                  <c:v>4058.9</c:v>
                </c:pt>
                <c:pt idx="12688">
                  <c:v>4073.4</c:v>
                </c:pt>
                <c:pt idx="12689">
                  <c:v>4084</c:v>
                </c:pt>
                <c:pt idx="12690">
                  <c:v>4085.1</c:v>
                </c:pt>
                <c:pt idx="12691">
                  <c:v>4090</c:v>
                </c:pt>
                <c:pt idx="12692">
                  <c:v>4096.6000000000004</c:v>
                </c:pt>
                <c:pt idx="12693">
                  <c:v>4074</c:v>
                </c:pt>
                <c:pt idx="12694">
                  <c:v>4076.1</c:v>
                </c:pt>
                <c:pt idx="12695">
                  <c:v>4075.6</c:v>
                </c:pt>
                <c:pt idx="12696">
                  <c:v>4096.8999999999996</c:v>
                </c:pt>
                <c:pt idx="12697">
                  <c:v>4083.3</c:v>
                </c:pt>
                <c:pt idx="12698">
                  <c:v>4085.5</c:v>
                </c:pt>
                <c:pt idx="12699">
                  <c:v>4080.1</c:v>
                </c:pt>
                <c:pt idx="12700">
                  <c:v>4065.6</c:v>
                </c:pt>
                <c:pt idx="12701">
                  <c:v>4082.4</c:v>
                </c:pt>
                <c:pt idx="12702">
                  <c:v>4072.5</c:v>
                </c:pt>
                <c:pt idx="12703">
                  <c:v>4067.5</c:v>
                </c:pt>
                <c:pt idx="12704">
                  <c:v>4063</c:v>
                </c:pt>
                <c:pt idx="12705">
                  <c:v>4074.9</c:v>
                </c:pt>
                <c:pt idx="12706">
                  <c:v>4087.6</c:v>
                </c:pt>
                <c:pt idx="12707">
                  <c:v>4088.5</c:v>
                </c:pt>
                <c:pt idx="12708">
                  <c:v>4082.7</c:v>
                </c:pt>
                <c:pt idx="12709">
                  <c:v>4094.4</c:v>
                </c:pt>
                <c:pt idx="12710">
                  <c:v>4066.9</c:v>
                </c:pt>
                <c:pt idx="12711">
                  <c:v>4084.6</c:v>
                </c:pt>
                <c:pt idx="12712">
                  <c:v>4065.5</c:v>
                </c:pt>
                <c:pt idx="12713">
                  <c:v>4087</c:v>
                </c:pt>
                <c:pt idx="12714">
                  <c:v>4097.3999999999996</c:v>
                </c:pt>
                <c:pt idx="12715">
                  <c:v>4079.7</c:v>
                </c:pt>
                <c:pt idx="12716">
                  <c:v>4082.6</c:v>
                </c:pt>
                <c:pt idx="12717">
                  <c:v>4083.4</c:v>
                </c:pt>
                <c:pt idx="12718">
                  <c:v>4079.5</c:v>
                </c:pt>
                <c:pt idx="12719">
                  <c:v>4090.9</c:v>
                </c:pt>
                <c:pt idx="12720">
                  <c:v>4094.8</c:v>
                </c:pt>
                <c:pt idx="12721">
                  <c:v>4068.8</c:v>
                </c:pt>
                <c:pt idx="12722">
                  <c:v>4074.4</c:v>
                </c:pt>
                <c:pt idx="12723">
                  <c:v>4091.7</c:v>
                </c:pt>
                <c:pt idx="12724">
                  <c:v>4085.5</c:v>
                </c:pt>
                <c:pt idx="12725">
                  <c:v>4078</c:v>
                </c:pt>
                <c:pt idx="12726">
                  <c:v>4080.4</c:v>
                </c:pt>
                <c:pt idx="12727">
                  <c:v>4093.3</c:v>
                </c:pt>
                <c:pt idx="12728">
                  <c:v>4080.6</c:v>
                </c:pt>
                <c:pt idx="12729">
                  <c:v>4074.8</c:v>
                </c:pt>
                <c:pt idx="12730">
                  <c:v>4093.9</c:v>
                </c:pt>
                <c:pt idx="12731">
                  <c:v>4074.6</c:v>
                </c:pt>
                <c:pt idx="12732">
                  <c:v>4074.6</c:v>
                </c:pt>
                <c:pt idx="12733">
                  <c:v>4084.2</c:v>
                </c:pt>
                <c:pt idx="12734">
                  <c:v>4073.5</c:v>
                </c:pt>
                <c:pt idx="12735">
                  <c:v>4064.4</c:v>
                </c:pt>
                <c:pt idx="12736">
                  <c:v>4095.5</c:v>
                </c:pt>
                <c:pt idx="12737">
                  <c:v>4082.5</c:v>
                </c:pt>
                <c:pt idx="12738">
                  <c:v>4067.6</c:v>
                </c:pt>
                <c:pt idx="12739">
                  <c:v>4080.1</c:v>
                </c:pt>
                <c:pt idx="12740">
                  <c:v>4089</c:v>
                </c:pt>
                <c:pt idx="12741">
                  <c:v>4074.5</c:v>
                </c:pt>
                <c:pt idx="12742">
                  <c:v>4083.7</c:v>
                </c:pt>
                <c:pt idx="12743">
                  <c:v>4072.3</c:v>
                </c:pt>
                <c:pt idx="12744">
                  <c:v>4093.1</c:v>
                </c:pt>
                <c:pt idx="12745">
                  <c:v>4081.4</c:v>
                </c:pt>
                <c:pt idx="12746">
                  <c:v>4093</c:v>
                </c:pt>
                <c:pt idx="12747">
                  <c:v>4088.5</c:v>
                </c:pt>
                <c:pt idx="12748">
                  <c:v>4094.7</c:v>
                </c:pt>
                <c:pt idx="12749">
                  <c:v>4083.2</c:v>
                </c:pt>
                <c:pt idx="12750">
                  <c:v>4067</c:v>
                </c:pt>
                <c:pt idx="12751">
                  <c:v>4079</c:v>
                </c:pt>
                <c:pt idx="12752">
                  <c:v>4064</c:v>
                </c:pt>
                <c:pt idx="12753">
                  <c:v>4087</c:v>
                </c:pt>
                <c:pt idx="12754">
                  <c:v>4102.3</c:v>
                </c:pt>
                <c:pt idx="12755">
                  <c:v>4076.5</c:v>
                </c:pt>
                <c:pt idx="12756">
                  <c:v>4062.6</c:v>
                </c:pt>
                <c:pt idx="12757">
                  <c:v>4083.9</c:v>
                </c:pt>
                <c:pt idx="12758">
                  <c:v>4080.5</c:v>
                </c:pt>
                <c:pt idx="12759">
                  <c:v>4095.6</c:v>
                </c:pt>
                <c:pt idx="12760">
                  <c:v>4078.1</c:v>
                </c:pt>
                <c:pt idx="12761">
                  <c:v>4099.7</c:v>
                </c:pt>
                <c:pt idx="12762">
                  <c:v>4067.5</c:v>
                </c:pt>
                <c:pt idx="12763">
                  <c:v>4103.8999999999996</c:v>
                </c:pt>
                <c:pt idx="12764">
                  <c:v>4083.5</c:v>
                </c:pt>
                <c:pt idx="12765">
                  <c:v>4090.5</c:v>
                </c:pt>
                <c:pt idx="12766">
                  <c:v>4084.3</c:v>
                </c:pt>
                <c:pt idx="12767">
                  <c:v>4064.2</c:v>
                </c:pt>
                <c:pt idx="12768">
                  <c:v>4070.4</c:v>
                </c:pt>
                <c:pt idx="12769">
                  <c:v>4068.5</c:v>
                </c:pt>
                <c:pt idx="12770">
                  <c:v>4089.6</c:v>
                </c:pt>
                <c:pt idx="12771">
                  <c:v>4086</c:v>
                </c:pt>
                <c:pt idx="12772">
                  <c:v>4090.1</c:v>
                </c:pt>
                <c:pt idx="12773">
                  <c:v>4067.3</c:v>
                </c:pt>
                <c:pt idx="12774">
                  <c:v>4090.8</c:v>
                </c:pt>
                <c:pt idx="12775">
                  <c:v>4061.8</c:v>
                </c:pt>
                <c:pt idx="12776">
                  <c:v>4073.7</c:v>
                </c:pt>
                <c:pt idx="12777">
                  <c:v>4084.8</c:v>
                </c:pt>
                <c:pt idx="12778">
                  <c:v>4077.6</c:v>
                </c:pt>
                <c:pt idx="12779">
                  <c:v>4068.1</c:v>
                </c:pt>
                <c:pt idx="12780">
                  <c:v>4082.5</c:v>
                </c:pt>
                <c:pt idx="12781">
                  <c:v>4069.2</c:v>
                </c:pt>
                <c:pt idx="12782">
                  <c:v>4063.2</c:v>
                </c:pt>
                <c:pt idx="12783">
                  <c:v>4068.6</c:v>
                </c:pt>
                <c:pt idx="12784">
                  <c:v>4061.1</c:v>
                </c:pt>
                <c:pt idx="12785">
                  <c:v>4077.6</c:v>
                </c:pt>
                <c:pt idx="12786">
                  <c:v>4072.3</c:v>
                </c:pt>
                <c:pt idx="12787">
                  <c:v>4067.9</c:v>
                </c:pt>
                <c:pt idx="12788">
                  <c:v>4072.7</c:v>
                </c:pt>
                <c:pt idx="12789">
                  <c:v>4080.2</c:v>
                </c:pt>
                <c:pt idx="12790">
                  <c:v>4076.6</c:v>
                </c:pt>
                <c:pt idx="12791">
                  <c:v>4070.3</c:v>
                </c:pt>
                <c:pt idx="12792">
                  <c:v>4065.6</c:v>
                </c:pt>
                <c:pt idx="12793">
                  <c:v>4075.9</c:v>
                </c:pt>
                <c:pt idx="12794">
                  <c:v>4076.4</c:v>
                </c:pt>
                <c:pt idx="12795">
                  <c:v>4053</c:v>
                </c:pt>
                <c:pt idx="12796">
                  <c:v>4058.2</c:v>
                </c:pt>
                <c:pt idx="12797">
                  <c:v>4061.1</c:v>
                </c:pt>
                <c:pt idx="12798">
                  <c:v>4056</c:v>
                </c:pt>
                <c:pt idx="12799">
                  <c:v>4071</c:v>
                </c:pt>
                <c:pt idx="12800">
                  <c:v>4060</c:v>
                </c:pt>
                <c:pt idx="12801">
                  <c:v>4065.9</c:v>
                </c:pt>
                <c:pt idx="12802">
                  <c:v>4070.1</c:v>
                </c:pt>
                <c:pt idx="12803">
                  <c:v>4077.5</c:v>
                </c:pt>
                <c:pt idx="12804">
                  <c:v>4064.1</c:v>
                </c:pt>
                <c:pt idx="12805">
                  <c:v>4091.4</c:v>
                </c:pt>
                <c:pt idx="12806">
                  <c:v>4077.6</c:v>
                </c:pt>
                <c:pt idx="12807">
                  <c:v>4085.7</c:v>
                </c:pt>
                <c:pt idx="12808">
                  <c:v>4072.7</c:v>
                </c:pt>
                <c:pt idx="12809">
                  <c:v>4066.5</c:v>
                </c:pt>
                <c:pt idx="12810">
                  <c:v>4065.6</c:v>
                </c:pt>
                <c:pt idx="12811">
                  <c:v>4080.4</c:v>
                </c:pt>
                <c:pt idx="12812">
                  <c:v>4078.4</c:v>
                </c:pt>
                <c:pt idx="12813">
                  <c:v>4075.4</c:v>
                </c:pt>
                <c:pt idx="12814">
                  <c:v>4069.7</c:v>
                </c:pt>
                <c:pt idx="12815">
                  <c:v>4065.9</c:v>
                </c:pt>
                <c:pt idx="12816">
                  <c:v>4074.3</c:v>
                </c:pt>
                <c:pt idx="12817">
                  <c:v>4065.5</c:v>
                </c:pt>
                <c:pt idx="12818">
                  <c:v>4058.8</c:v>
                </c:pt>
                <c:pt idx="12819">
                  <c:v>4070</c:v>
                </c:pt>
                <c:pt idx="12820">
                  <c:v>4052.8</c:v>
                </c:pt>
                <c:pt idx="12821">
                  <c:v>4048.5</c:v>
                </c:pt>
                <c:pt idx="12822">
                  <c:v>4057.7</c:v>
                </c:pt>
                <c:pt idx="12823">
                  <c:v>4064.6</c:v>
                </c:pt>
                <c:pt idx="12824">
                  <c:v>4074.4</c:v>
                </c:pt>
                <c:pt idx="12825">
                  <c:v>4069</c:v>
                </c:pt>
                <c:pt idx="12826">
                  <c:v>4054.1</c:v>
                </c:pt>
                <c:pt idx="12827">
                  <c:v>4053</c:v>
                </c:pt>
                <c:pt idx="12828">
                  <c:v>4057</c:v>
                </c:pt>
                <c:pt idx="12829">
                  <c:v>4057.8</c:v>
                </c:pt>
                <c:pt idx="12830">
                  <c:v>4054.5</c:v>
                </c:pt>
                <c:pt idx="12831">
                  <c:v>4065.8</c:v>
                </c:pt>
                <c:pt idx="12832">
                  <c:v>4060</c:v>
                </c:pt>
                <c:pt idx="12833">
                  <c:v>4071.9</c:v>
                </c:pt>
                <c:pt idx="12834">
                  <c:v>4069.9</c:v>
                </c:pt>
                <c:pt idx="12835">
                  <c:v>4074.8</c:v>
                </c:pt>
                <c:pt idx="12836">
                  <c:v>4075.6</c:v>
                </c:pt>
                <c:pt idx="12837">
                  <c:v>4056.4</c:v>
                </c:pt>
                <c:pt idx="12838">
                  <c:v>4066.6</c:v>
                </c:pt>
                <c:pt idx="12839">
                  <c:v>4055.9</c:v>
                </c:pt>
                <c:pt idx="12840">
                  <c:v>4073.2</c:v>
                </c:pt>
                <c:pt idx="12841">
                  <c:v>4058.8</c:v>
                </c:pt>
                <c:pt idx="12842">
                  <c:v>4059.9</c:v>
                </c:pt>
                <c:pt idx="12843">
                  <c:v>4067.3</c:v>
                </c:pt>
                <c:pt idx="12844">
                  <c:v>4063.5</c:v>
                </c:pt>
                <c:pt idx="12845">
                  <c:v>4074.6</c:v>
                </c:pt>
                <c:pt idx="12846">
                  <c:v>4069.3</c:v>
                </c:pt>
                <c:pt idx="12847">
                  <c:v>4067.7</c:v>
                </c:pt>
                <c:pt idx="12848">
                  <c:v>4079.4</c:v>
                </c:pt>
                <c:pt idx="12849">
                  <c:v>4058.1</c:v>
                </c:pt>
                <c:pt idx="12850">
                  <c:v>4061.4</c:v>
                </c:pt>
                <c:pt idx="12851">
                  <c:v>4076.3</c:v>
                </c:pt>
                <c:pt idx="12852">
                  <c:v>4063.9</c:v>
                </c:pt>
                <c:pt idx="12853">
                  <c:v>4053.8</c:v>
                </c:pt>
                <c:pt idx="12854">
                  <c:v>4063.8</c:v>
                </c:pt>
                <c:pt idx="12855">
                  <c:v>4077.5</c:v>
                </c:pt>
                <c:pt idx="12856">
                  <c:v>4058.5</c:v>
                </c:pt>
                <c:pt idx="12857">
                  <c:v>4050.7</c:v>
                </c:pt>
                <c:pt idx="12858">
                  <c:v>4066.6</c:v>
                </c:pt>
                <c:pt idx="12859">
                  <c:v>4054.4</c:v>
                </c:pt>
                <c:pt idx="12860">
                  <c:v>4056</c:v>
                </c:pt>
                <c:pt idx="12861">
                  <c:v>4064.4</c:v>
                </c:pt>
                <c:pt idx="12862">
                  <c:v>4074</c:v>
                </c:pt>
                <c:pt idx="12863">
                  <c:v>4070.3</c:v>
                </c:pt>
                <c:pt idx="12864">
                  <c:v>4061</c:v>
                </c:pt>
                <c:pt idx="12865">
                  <c:v>4085</c:v>
                </c:pt>
                <c:pt idx="12866">
                  <c:v>4076.9</c:v>
                </c:pt>
                <c:pt idx="12867">
                  <c:v>4055.9</c:v>
                </c:pt>
                <c:pt idx="12868">
                  <c:v>4059.8</c:v>
                </c:pt>
                <c:pt idx="12869">
                  <c:v>4049</c:v>
                </c:pt>
                <c:pt idx="12870">
                  <c:v>4068.2</c:v>
                </c:pt>
                <c:pt idx="12871">
                  <c:v>4065</c:v>
                </c:pt>
                <c:pt idx="12872">
                  <c:v>4070</c:v>
                </c:pt>
                <c:pt idx="12873">
                  <c:v>4067.9</c:v>
                </c:pt>
                <c:pt idx="12874">
                  <c:v>4060.8</c:v>
                </c:pt>
                <c:pt idx="12875">
                  <c:v>4059.9</c:v>
                </c:pt>
                <c:pt idx="12876">
                  <c:v>4066.3</c:v>
                </c:pt>
                <c:pt idx="12877">
                  <c:v>4076.3</c:v>
                </c:pt>
                <c:pt idx="12878">
                  <c:v>4060.9</c:v>
                </c:pt>
                <c:pt idx="12879">
                  <c:v>4067</c:v>
                </c:pt>
                <c:pt idx="12880">
                  <c:v>4061.2</c:v>
                </c:pt>
                <c:pt idx="12881">
                  <c:v>4067</c:v>
                </c:pt>
                <c:pt idx="12882">
                  <c:v>4050.2</c:v>
                </c:pt>
                <c:pt idx="12883">
                  <c:v>4065.7</c:v>
                </c:pt>
                <c:pt idx="12884">
                  <c:v>4066.8</c:v>
                </c:pt>
                <c:pt idx="12885">
                  <c:v>4057</c:v>
                </c:pt>
                <c:pt idx="12886">
                  <c:v>4067.2</c:v>
                </c:pt>
                <c:pt idx="12887">
                  <c:v>4064.7</c:v>
                </c:pt>
                <c:pt idx="12888">
                  <c:v>4073.4</c:v>
                </c:pt>
                <c:pt idx="12889">
                  <c:v>4066.8</c:v>
                </c:pt>
                <c:pt idx="12890">
                  <c:v>4063.9</c:v>
                </c:pt>
                <c:pt idx="12891">
                  <c:v>4043.2</c:v>
                </c:pt>
                <c:pt idx="12892">
                  <c:v>4076.2</c:v>
                </c:pt>
                <c:pt idx="12893">
                  <c:v>4064.2</c:v>
                </c:pt>
                <c:pt idx="12894">
                  <c:v>4053.7</c:v>
                </c:pt>
                <c:pt idx="12895">
                  <c:v>4043.2</c:v>
                </c:pt>
                <c:pt idx="12896">
                  <c:v>4070.9</c:v>
                </c:pt>
                <c:pt idx="12897">
                  <c:v>4043.1</c:v>
                </c:pt>
                <c:pt idx="12898">
                  <c:v>4063.7</c:v>
                </c:pt>
                <c:pt idx="12899">
                  <c:v>4060.9</c:v>
                </c:pt>
                <c:pt idx="12900">
                  <c:v>4056.2</c:v>
                </c:pt>
                <c:pt idx="12901">
                  <c:v>4050.6</c:v>
                </c:pt>
                <c:pt idx="12902">
                  <c:v>4071.3</c:v>
                </c:pt>
                <c:pt idx="12903">
                  <c:v>4059.8</c:v>
                </c:pt>
                <c:pt idx="12904">
                  <c:v>4062.3</c:v>
                </c:pt>
                <c:pt idx="12905">
                  <c:v>4059.2</c:v>
                </c:pt>
                <c:pt idx="12906">
                  <c:v>4060.2</c:v>
                </c:pt>
                <c:pt idx="12907">
                  <c:v>4061.5</c:v>
                </c:pt>
                <c:pt idx="12908">
                  <c:v>4077.1</c:v>
                </c:pt>
                <c:pt idx="12909">
                  <c:v>4046.7</c:v>
                </c:pt>
                <c:pt idx="12910">
                  <c:v>4048.4</c:v>
                </c:pt>
                <c:pt idx="12911">
                  <c:v>4063.4</c:v>
                </c:pt>
                <c:pt idx="12912">
                  <c:v>4057.9</c:v>
                </c:pt>
                <c:pt idx="12913">
                  <c:v>4058.8</c:v>
                </c:pt>
                <c:pt idx="12914">
                  <c:v>4048.7</c:v>
                </c:pt>
                <c:pt idx="12915">
                  <c:v>4057.2</c:v>
                </c:pt>
                <c:pt idx="12916">
                  <c:v>4057</c:v>
                </c:pt>
                <c:pt idx="12917">
                  <c:v>4060.7</c:v>
                </c:pt>
                <c:pt idx="12918">
                  <c:v>4056.4</c:v>
                </c:pt>
                <c:pt idx="12919">
                  <c:v>4051.8</c:v>
                </c:pt>
                <c:pt idx="12920">
                  <c:v>4063.5</c:v>
                </c:pt>
                <c:pt idx="12921">
                  <c:v>4046.2</c:v>
                </c:pt>
                <c:pt idx="12922">
                  <c:v>4053.5</c:v>
                </c:pt>
                <c:pt idx="12923">
                  <c:v>4055.9</c:v>
                </c:pt>
                <c:pt idx="12924">
                  <c:v>4048.9</c:v>
                </c:pt>
                <c:pt idx="12925">
                  <c:v>4060.8</c:v>
                </c:pt>
                <c:pt idx="12926">
                  <c:v>4056.7</c:v>
                </c:pt>
                <c:pt idx="12927">
                  <c:v>4060.5</c:v>
                </c:pt>
                <c:pt idx="12928">
                  <c:v>4054.9</c:v>
                </c:pt>
                <c:pt idx="12929">
                  <c:v>4051.6</c:v>
                </c:pt>
                <c:pt idx="12930">
                  <c:v>4065.3</c:v>
                </c:pt>
                <c:pt idx="12931">
                  <c:v>4042.5</c:v>
                </c:pt>
                <c:pt idx="12932">
                  <c:v>4054.1</c:v>
                </c:pt>
                <c:pt idx="12933">
                  <c:v>4060.6</c:v>
                </c:pt>
                <c:pt idx="12934">
                  <c:v>4058.3</c:v>
                </c:pt>
                <c:pt idx="12935">
                  <c:v>4066.4</c:v>
                </c:pt>
                <c:pt idx="12936">
                  <c:v>4058.8</c:v>
                </c:pt>
                <c:pt idx="12937">
                  <c:v>4060.8</c:v>
                </c:pt>
                <c:pt idx="12938">
                  <c:v>4062.4</c:v>
                </c:pt>
                <c:pt idx="12939">
                  <c:v>4068.2</c:v>
                </c:pt>
                <c:pt idx="12940">
                  <c:v>4059.7</c:v>
                </c:pt>
                <c:pt idx="12941">
                  <c:v>4057.2</c:v>
                </c:pt>
                <c:pt idx="12942">
                  <c:v>4062.2</c:v>
                </c:pt>
                <c:pt idx="12943">
                  <c:v>4076.4</c:v>
                </c:pt>
                <c:pt idx="12944">
                  <c:v>4045</c:v>
                </c:pt>
                <c:pt idx="12945">
                  <c:v>4057.7</c:v>
                </c:pt>
                <c:pt idx="12946">
                  <c:v>4066.3</c:v>
                </c:pt>
                <c:pt idx="12947">
                  <c:v>4051.9</c:v>
                </c:pt>
                <c:pt idx="12948">
                  <c:v>4066.7</c:v>
                </c:pt>
                <c:pt idx="12949">
                  <c:v>4070</c:v>
                </c:pt>
                <c:pt idx="12950">
                  <c:v>4065.3</c:v>
                </c:pt>
                <c:pt idx="12951">
                  <c:v>4076.4</c:v>
                </c:pt>
                <c:pt idx="12952">
                  <c:v>4059.4</c:v>
                </c:pt>
                <c:pt idx="12953">
                  <c:v>4056.9</c:v>
                </c:pt>
                <c:pt idx="12954">
                  <c:v>4055.4</c:v>
                </c:pt>
                <c:pt idx="12955">
                  <c:v>4049.8</c:v>
                </c:pt>
                <c:pt idx="12956">
                  <c:v>4068.9</c:v>
                </c:pt>
                <c:pt idx="12957">
                  <c:v>4077.5</c:v>
                </c:pt>
                <c:pt idx="12958">
                  <c:v>4063.1</c:v>
                </c:pt>
                <c:pt idx="12959">
                  <c:v>4055.5</c:v>
                </c:pt>
                <c:pt idx="12960">
                  <c:v>4069.9</c:v>
                </c:pt>
                <c:pt idx="12961">
                  <c:v>4060</c:v>
                </c:pt>
                <c:pt idx="12962">
                  <c:v>4055.9</c:v>
                </c:pt>
                <c:pt idx="12963">
                  <c:v>4064.5</c:v>
                </c:pt>
                <c:pt idx="12964">
                  <c:v>4064.1</c:v>
                </c:pt>
                <c:pt idx="12965">
                  <c:v>4071.9</c:v>
                </c:pt>
                <c:pt idx="12966">
                  <c:v>4049.1</c:v>
                </c:pt>
                <c:pt idx="12967">
                  <c:v>4057</c:v>
                </c:pt>
                <c:pt idx="12968">
                  <c:v>4068.9</c:v>
                </c:pt>
                <c:pt idx="12969">
                  <c:v>4057.2</c:v>
                </c:pt>
                <c:pt idx="12970">
                  <c:v>4061.3</c:v>
                </c:pt>
                <c:pt idx="12971">
                  <c:v>4051.9</c:v>
                </c:pt>
                <c:pt idx="12972">
                  <c:v>4057.3</c:v>
                </c:pt>
                <c:pt idx="12973">
                  <c:v>4059.1</c:v>
                </c:pt>
                <c:pt idx="12974">
                  <c:v>4064.9</c:v>
                </c:pt>
                <c:pt idx="12975">
                  <c:v>4063.8</c:v>
                </c:pt>
                <c:pt idx="12976">
                  <c:v>4065.5</c:v>
                </c:pt>
                <c:pt idx="12977">
                  <c:v>4050.7</c:v>
                </c:pt>
                <c:pt idx="12978">
                  <c:v>4063.7</c:v>
                </c:pt>
                <c:pt idx="12979">
                  <c:v>4058.1</c:v>
                </c:pt>
                <c:pt idx="12980">
                  <c:v>4075</c:v>
                </c:pt>
                <c:pt idx="12981">
                  <c:v>4065.3</c:v>
                </c:pt>
                <c:pt idx="12982">
                  <c:v>4063</c:v>
                </c:pt>
                <c:pt idx="12983">
                  <c:v>4059.9</c:v>
                </c:pt>
                <c:pt idx="12984">
                  <c:v>4047</c:v>
                </c:pt>
                <c:pt idx="12985">
                  <c:v>4060.3</c:v>
                </c:pt>
                <c:pt idx="12986">
                  <c:v>4072.2</c:v>
                </c:pt>
                <c:pt idx="12987">
                  <c:v>4062.1</c:v>
                </c:pt>
                <c:pt idx="12988">
                  <c:v>4054.9</c:v>
                </c:pt>
                <c:pt idx="12989">
                  <c:v>4061.2</c:v>
                </c:pt>
                <c:pt idx="12990">
                  <c:v>4061.6</c:v>
                </c:pt>
                <c:pt idx="12991">
                  <c:v>4053.6</c:v>
                </c:pt>
                <c:pt idx="12992">
                  <c:v>4056.9</c:v>
                </c:pt>
                <c:pt idx="12993">
                  <c:v>4067.8</c:v>
                </c:pt>
                <c:pt idx="12994">
                  <c:v>4053.5</c:v>
                </c:pt>
                <c:pt idx="12995">
                  <c:v>4043.5</c:v>
                </c:pt>
                <c:pt idx="12996">
                  <c:v>4046.2</c:v>
                </c:pt>
                <c:pt idx="12997">
                  <c:v>4063.3</c:v>
                </c:pt>
                <c:pt idx="12998">
                  <c:v>4055.5</c:v>
                </c:pt>
                <c:pt idx="12999">
                  <c:v>4060.5</c:v>
                </c:pt>
                <c:pt idx="13000">
                  <c:v>4058.5</c:v>
                </c:pt>
                <c:pt idx="13001">
                  <c:v>4065.4</c:v>
                </c:pt>
                <c:pt idx="13002">
                  <c:v>4063.1</c:v>
                </c:pt>
                <c:pt idx="13003">
                  <c:v>4055.2</c:v>
                </c:pt>
                <c:pt idx="13004">
                  <c:v>4059</c:v>
                </c:pt>
                <c:pt idx="13005">
                  <c:v>4042.8</c:v>
                </c:pt>
                <c:pt idx="13006">
                  <c:v>4052.1</c:v>
                </c:pt>
                <c:pt idx="13007">
                  <c:v>4057.4</c:v>
                </c:pt>
                <c:pt idx="13008">
                  <c:v>4058.2</c:v>
                </c:pt>
                <c:pt idx="13009">
                  <c:v>4054.3</c:v>
                </c:pt>
                <c:pt idx="13010">
                  <c:v>4054.6</c:v>
                </c:pt>
                <c:pt idx="13011">
                  <c:v>4064.7</c:v>
                </c:pt>
                <c:pt idx="13012">
                  <c:v>4063.3</c:v>
                </c:pt>
                <c:pt idx="13013">
                  <c:v>4062.1</c:v>
                </c:pt>
                <c:pt idx="13014">
                  <c:v>4076.5</c:v>
                </c:pt>
                <c:pt idx="13015">
                  <c:v>4068.1</c:v>
                </c:pt>
                <c:pt idx="13016">
                  <c:v>4045.1</c:v>
                </c:pt>
                <c:pt idx="13017">
                  <c:v>4038.2</c:v>
                </c:pt>
                <c:pt idx="13018">
                  <c:v>4056.1</c:v>
                </c:pt>
                <c:pt idx="13019">
                  <c:v>4058.5</c:v>
                </c:pt>
                <c:pt idx="13020">
                  <c:v>4058.2</c:v>
                </c:pt>
                <c:pt idx="13021">
                  <c:v>4054.1</c:v>
                </c:pt>
                <c:pt idx="13022">
                  <c:v>4068</c:v>
                </c:pt>
                <c:pt idx="13023">
                  <c:v>4046.8</c:v>
                </c:pt>
                <c:pt idx="13024">
                  <c:v>4059.2</c:v>
                </c:pt>
                <c:pt idx="13025">
                  <c:v>4045.2</c:v>
                </c:pt>
                <c:pt idx="13026">
                  <c:v>4047.2</c:v>
                </c:pt>
                <c:pt idx="13027">
                  <c:v>4051.3</c:v>
                </c:pt>
                <c:pt idx="13028">
                  <c:v>4068.4</c:v>
                </c:pt>
                <c:pt idx="13029">
                  <c:v>4046.6</c:v>
                </c:pt>
                <c:pt idx="13030">
                  <c:v>4055.4</c:v>
                </c:pt>
                <c:pt idx="13031">
                  <c:v>4051.7</c:v>
                </c:pt>
                <c:pt idx="13032">
                  <c:v>4039.7</c:v>
                </c:pt>
                <c:pt idx="13033">
                  <c:v>4049.2</c:v>
                </c:pt>
                <c:pt idx="13034">
                  <c:v>4066.5</c:v>
                </c:pt>
                <c:pt idx="13035">
                  <c:v>4054.2</c:v>
                </c:pt>
                <c:pt idx="13036">
                  <c:v>4063.9</c:v>
                </c:pt>
                <c:pt idx="13037">
                  <c:v>4057.8</c:v>
                </c:pt>
                <c:pt idx="13038">
                  <c:v>4059.3</c:v>
                </c:pt>
                <c:pt idx="13039">
                  <c:v>4045.4</c:v>
                </c:pt>
                <c:pt idx="13040">
                  <c:v>4067.7</c:v>
                </c:pt>
                <c:pt idx="13041">
                  <c:v>4064.6</c:v>
                </c:pt>
                <c:pt idx="13042">
                  <c:v>4047.5</c:v>
                </c:pt>
                <c:pt idx="13043">
                  <c:v>4059</c:v>
                </c:pt>
                <c:pt idx="13044">
                  <c:v>4054.8</c:v>
                </c:pt>
                <c:pt idx="13045">
                  <c:v>4059</c:v>
                </c:pt>
                <c:pt idx="13046">
                  <c:v>4055.4</c:v>
                </c:pt>
                <c:pt idx="13047">
                  <c:v>4053.4</c:v>
                </c:pt>
                <c:pt idx="13048">
                  <c:v>4049.3</c:v>
                </c:pt>
                <c:pt idx="13049">
                  <c:v>4040.9</c:v>
                </c:pt>
                <c:pt idx="13050">
                  <c:v>4056.6</c:v>
                </c:pt>
                <c:pt idx="13051">
                  <c:v>4063</c:v>
                </c:pt>
                <c:pt idx="13052">
                  <c:v>4063.9</c:v>
                </c:pt>
                <c:pt idx="13053">
                  <c:v>4059.1</c:v>
                </c:pt>
                <c:pt idx="13054">
                  <c:v>4077.2</c:v>
                </c:pt>
                <c:pt idx="13055">
                  <c:v>4076.2</c:v>
                </c:pt>
                <c:pt idx="13056">
                  <c:v>4062</c:v>
                </c:pt>
                <c:pt idx="13057">
                  <c:v>4055.6</c:v>
                </c:pt>
                <c:pt idx="13058">
                  <c:v>4051</c:v>
                </c:pt>
                <c:pt idx="13059">
                  <c:v>4059.9</c:v>
                </c:pt>
                <c:pt idx="13060">
                  <c:v>4062.5</c:v>
                </c:pt>
                <c:pt idx="13061">
                  <c:v>4057.2</c:v>
                </c:pt>
                <c:pt idx="13062">
                  <c:v>4057.5</c:v>
                </c:pt>
                <c:pt idx="13063">
                  <c:v>4060.7</c:v>
                </c:pt>
                <c:pt idx="13064">
                  <c:v>4063.3</c:v>
                </c:pt>
                <c:pt idx="13065">
                  <c:v>4064.7</c:v>
                </c:pt>
                <c:pt idx="13066">
                  <c:v>4060.4</c:v>
                </c:pt>
                <c:pt idx="13067">
                  <c:v>4061</c:v>
                </c:pt>
                <c:pt idx="13068">
                  <c:v>4056.6</c:v>
                </c:pt>
                <c:pt idx="13069">
                  <c:v>4060.7</c:v>
                </c:pt>
                <c:pt idx="13070">
                  <c:v>4063.2</c:v>
                </c:pt>
                <c:pt idx="13071">
                  <c:v>4051.8</c:v>
                </c:pt>
                <c:pt idx="13072">
                  <c:v>4056.6</c:v>
                </c:pt>
                <c:pt idx="13073">
                  <c:v>4045.9</c:v>
                </c:pt>
                <c:pt idx="13074">
                  <c:v>4046.7</c:v>
                </c:pt>
                <c:pt idx="13075">
                  <c:v>4072.5</c:v>
                </c:pt>
                <c:pt idx="13076">
                  <c:v>4072.7</c:v>
                </c:pt>
                <c:pt idx="13077">
                  <c:v>4055.2</c:v>
                </c:pt>
                <c:pt idx="13078">
                  <c:v>4054.8</c:v>
                </c:pt>
                <c:pt idx="13079">
                  <c:v>4053.5</c:v>
                </c:pt>
                <c:pt idx="13080">
                  <c:v>4070.5</c:v>
                </c:pt>
                <c:pt idx="13081">
                  <c:v>4075</c:v>
                </c:pt>
                <c:pt idx="13082">
                  <c:v>4043.9</c:v>
                </c:pt>
                <c:pt idx="13083">
                  <c:v>4061.9</c:v>
                </c:pt>
                <c:pt idx="13084">
                  <c:v>4050.8</c:v>
                </c:pt>
                <c:pt idx="13085">
                  <c:v>4079.2</c:v>
                </c:pt>
                <c:pt idx="13086">
                  <c:v>4060.9</c:v>
                </c:pt>
                <c:pt idx="13087">
                  <c:v>4059.4</c:v>
                </c:pt>
                <c:pt idx="13088">
                  <c:v>4058.3</c:v>
                </c:pt>
                <c:pt idx="13089">
                  <c:v>4063.2</c:v>
                </c:pt>
                <c:pt idx="13090">
                  <c:v>4063.7</c:v>
                </c:pt>
                <c:pt idx="13091">
                  <c:v>4063.1</c:v>
                </c:pt>
                <c:pt idx="13092">
                  <c:v>4076.6</c:v>
                </c:pt>
                <c:pt idx="13093">
                  <c:v>4060.7</c:v>
                </c:pt>
                <c:pt idx="13094">
                  <c:v>4076.5</c:v>
                </c:pt>
                <c:pt idx="13095">
                  <c:v>4075.6</c:v>
                </c:pt>
                <c:pt idx="13096">
                  <c:v>4058.4</c:v>
                </c:pt>
                <c:pt idx="13097">
                  <c:v>4079.5</c:v>
                </c:pt>
                <c:pt idx="13098">
                  <c:v>4074.6</c:v>
                </c:pt>
                <c:pt idx="13099">
                  <c:v>4060.7</c:v>
                </c:pt>
                <c:pt idx="13100">
                  <c:v>4064.6</c:v>
                </c:pt>
                <c:pt idx="13101">
                  <c:v>4067.7</c:v>
                </c:pt>
                <c:pt idx="13102">
                  <c:v>4065.6</c:v>
                </c:pt>
                <c:pt idx="13103">
                  <c:v>4059</c:v>
                </c:pt>
                <c:pt idx="13104">
                  <c:v>4060.9</c:v>
                </c:pt>
                <c:pt idx="13105">
                  <c:v>4076.4</c:v>
                </c:pt>
                <c:pt idx="13106">
                  <c:v>4081</c:v>
                </c:pt>
                <c:pt idx="13107">
                  <c:v>4068.5</c:v>
                </c:pt>
                <c:pt idx="13108">
                  <c:v>4049.4</c:v>
                </c:pt>
                <c:pt idx="13109">
                  <c:v>4065.7</c:v>
                </c:pt>
                <c:pt idx="13110">
                  <c:v>4064.9</c:v>
                </c:pt>
                <c:pt idx="13111">
                  <c:v>4077.4</c:v>
                </c:pt>
                <c:pt idx="13112">
                  <c:v>4054</c:v>
                </c:pt>
                <c:pt idx="13113">
                  <c:v>4047.6</c:v>
                </c:pt>
                <c:pt idx="13114">
                  <c:v>4052.1</c:v>
                </c:pt>
                <c:pt idx="13115">
                  <c:v>4083.8</c:v>
                </c:pt>
                <c:pt idx="13116">
                  <c:v>4068.8</c:v>
                </c:pt>
                <c:pt idx="13117">
                  <c:v>4066.5</c:v>
                </c:pt>
                <c:pt idx="13118">
                  <c:v>4062.8</c:v>
                </c:pt>
                <c:pt idx="13119">
                  <c:v>4069</c:v>
                </c:pt>
                <c:pt idx="13120">
                  <c:v>4067.6</c:v>
                </c:pt>
                <c:pt idx="13121">
                  <c:v>4080.4</c:v>
                </c:pt>
                <c:pt idx="13122">
                  <c:v>4060.5</c:v>
                </c:pt>
                <c:pt idx="13123">
                  <c:v>4067.3</c:v>
                </c:pt>
                <c:pt idx="13124">
                  <c:v>4064.3</c:v>
                </c:pt>
                <c:pt idx="13125">
                  <c:v>4064.4</c:v>
                </c:pt>
                <c:pt idx="13126">
                  <c:v>4060.5</c:v>
                </c:pt>
                <c:pt idx="13127">
                  <c:v>4081.6</c:v>
                </c:pt>
                <c:pt idx="13128">
                  <c:v>4086.9</c:v>
                </c:pt>
                <c:pt idx="13129">
                  <c:v>4067.2</c:v>
                </c:pt>
                <c:pt idx="13130">
                  <c:v>4065.9</c:v>
                </c:pt>
                <c:pt idx="13131">
                  <c:v>4073.8</c:v>
                </c:pt>
                <c:pt idx="13132">
                  <c:v>4073.4</c:v>
                </c:pt>
                <c:pt idx="13133">
                  <c:v>4066.4</c:v>
                </c:pt>
                <c:pt idx="13134">
                  <c:v>4076.7</c:v>
                </c:pt>
                <c:pt idx="13135">
                  <c:v>4087</c:v>
                </c:pt>
                <c:pt idx="13136">
                  <c:v>4064.4</c:v>
                </c:pt>
                <c:pt idx="13137">
                  <c:v>4055.3</c:v>
                </c:pt>
                <c:pt idx="13138">
                  <c:v>4069.9</c:v>
                </c:pt>
                <c:pt idx="13139">
                  <c:v>4071.8</c:v>
                </c:pt>
                <c:pt idx="13140">
                  <c:v>4072.4</c:v>
                </c:pt>
                <c:pt idx="13141">
                  <c:v>4072</c:v>
                </c:pt>
                <c:pt idx="13142">
                  <c:v>4057.4</c:v>
                </c:pt>
                <c:pt idx="13143">
                  <c:v>4058.9</c:v>
                </c:pt>
                <c:pt idx="13144">
                  <c:v>4057.6</c:v>
                </c:pt>
                <c:pt idx="13145">
                  <c:v>4065</c:v>
                </c:pt>
                <c:pt idx="13146">
                  <c:v>4055.6</c:v>
                </c:pt>
                <c:pt idx="13147">
                  <c:v>4062</c:v>
                </c:pt>
                <c:pt idx="13148">
                  <c:v>4059.6</c:v>
                </c:pt>
                <c:pt idx="13149">
                  <c:v>4061.7</c:v>
                </c:pt>
                <c:pt idx="13150">
                  <c:v>4060.1</c:v>
                </c:pt>
                <c:pt idx="13151">
                  <c:v>4050.7</c:v>
                </c:pt>
                <c:pt idx="13152">
                  <c:v>4054.7</c:v>
                </c:pt>
                <c:pt idx="13153">
                  <c:v>4049.9</c:v>
                </c:pt>
                <c:pt idx="13154">
                  <c:v>4053.9</c:v>
                </c:pt>
                <c:pt idx="13155">
                  <c:v>4056</c:v>
                </c:pt>
                <c:pt idx="13156">
                  <c:v>4058.7</c:v>
                </c:pt>
                <c:pt idx="13157">
                  <c:v>4058.3</c:v>
                </c:pt>
                <c:pt idx="13158">
                  <c:v>4054.7</c:v>
                </c:pt>
                <c:pt idx="13159">
                  <c:v>4057.5</c:v>
                </c:pt>
                <c:pt idx="13160">
                  <c:v>4068.4</c:v>
                </c:pt>
                <c:pt idx="13161">
                  <c:v>4048.3</c:v>
                </c:pt>
                <c:pt idx="13162">
                  <c:v>4052.5</c:v>
                </c:pt>
                <c:pt idx="13163">
                  <c:v>4050.1</c:v>
                </c:pt>
                <c:pt idx="13164">
                  <c:v>4052.3</c:v>
                </c:pt>
                <c:pt idx="13165">
                  <c:v>4053.3</c:v>
                </c:pt>
                <c:pt idx="13166">
                  <c:v>4045.9</c:v>
                </c:pt>
                <c:pt idx="13167">
                  <c:v>4050.9</c:v>
                </c:pt>
                <c:pt idx="13168">
                  <c:v>4044.3</c:v>
                </c:pt>
                <c:pt idx="13169">
                  <c:v>4045.4</c:v>
                </c:pt>
                <c:pt idx="13170">
                  <c:v>4045.8</c:v>
                </c:pt>
                <c:pt idx="13171">
                  <c:v>4049</c:v>
                </c:pt>
                <c:pt idx="13172">
                  <c:v>4042.8</c:v>
                </c:pt>
                <c:pt idx="13173">
                  <c:v>4051.4</c:v>
                </c:pt>
                <c:pt idx="13174">
                  <c:v>4043.1</c:v>
                </c:pt>
                <c:pt idx="13175">
                  <c:v>4052</c:v>
                </c:pt>
                <c:pt idx="13176">
                  <c:v>4045.7</c:v>
                </c:pt>
                <c:pt idx="13177">
                  <c:v>4043.1</c:v>
                </c:pt>
                <c:pt idx="13178">
                  <c:v>4036.6</c:v>
                </c:pt>
                <c:pt idx="13179">
                  <c:v>4042.4</c:v>
                </c:pt>
                <c:pt idx="13180">
                  <c:v>4031.7</c:v>
                </c:pt>
                <c:pt idx="13181">
                  <c:v>4038.2</c:v>
                </c:pt>
                <c:pt idx="13182">
                  <c:v>4042.7</c:v>
                </c:pt>
                <c:pt idx="13183">
                  <c:v>4034.3</c:v>
                </c:pt>
                <c:pt idx="13184">
                  <c:v>4039</c:v>
                </c:pt>
                <c:pt idx="13185">
                  <c:v>4041.4</c:v>
                </c:pt>
                <c:pt idx="13186">
                  <c:v>4049.3</c:v>
                </c:pt>
                <c:pt idx="13187">
                  <c:v>4048.5</c:v>
                </c:pt>
                <c:pt idx="13188">
                  <c:v>4045.7</c:v>
                </c:pt>
                <c:pt idx="13189">
                  <c:v>4043.3</c:v>
                </c:pt>
                <c:pt idx="13190">
                  <c:v>4052.6</c:v>
                </c:pt>
                <c:pt idx="13191">
                  <c:v>4047.3</c:v>
                </c:pt>
                <c:pt idx="13192">
                  <c:v>4041.1</c:v>
                </c:pt>
                <c:pt idx="13193">
                  <c:v>4045.3</c:v>
                </c:pt>
                <c:pt idx="13194">
                  <c:v>4049.4</c:v>
                </c:pt>
                <c:pt idx="13195">
                  <c:v>4052.7</c:v>
                </c:pt>
                <c:pt idx="13196">
                  <c:v>4056.3</c:v>
                </c:pt>
                <c:pt idx="13197">
                  <c:v>4048.2</c:v>
                </c:pt>
                <c:pt idx="13198">
                  <c:v>4048.8</c:v>
                </c:pt>
                <c:pt idx="13199">
                  <c:v>4050.3</c:v>
                </c:pt>
                <c:pt idx="13200">
                  <c:v>4043.6</c:v>
                </c:pt>
                <c:pt idx="13201">
                  <c:v>4041.6</c:v>
                </c:pt>
                <c:pt idx="13202">
                  <c:v>4037.3</c:v>
                </c:pt>
                <c:pt idx="13203">
                  <c:v>4038.8</c:v>
                </c:pt>
                <c:pt idx="13204">
                  <c:v>4049.4</c:v>
                </c:pt>
                <c:pt idx="13205">
                  <c:v>4047.2</c:v>
                </c:pt>
                <c:pt idx="13206">
                  <c:v>4045</c:v>
                </c:pt>
                <c:pt idx="13207">
                  <c:v>4049.6</c:v>
                </c:pt>
                <c:pt idx="13208">
                  <c:v>4048.5</c:v>
                </c:pt>
                <c:pt idx="13209">
                  <c:v>4046.1</c:v>
                </c:pt>
                <c:pt idx="13210">
                  <c:v>4053.1</c:v>
                </c:pt>
                <c:pt idx="13211">
                  <c:v>4044.3</c:v>
                </c:pt>
                <c:pt idx="13212">
                  <c:v>4047.3</c:v>
                </c:pt>
                <c:pt idx="13213">
                  <c:v>4043.2</c:v>
                </c:pt>
                <c:pt idx="13214">
                  <c:v>4050.6</c:v>
                </c:pt>
                <c:pt idx="13215">
                  <c:v>4045.4</c:v>
                </c:pt>
                <c:pt idx="13216">
                  <c:v>4046</c:v>
                </c:pt>
                <c:pt idx="13217">
                  <c:v>4048.3</c:v>
                </c:pt>
                <c:pt idx="13218">
                  <c:v>4047.7</c:v>
                </c:pt>
                <c:pt idx="13219">
                  <c:v>4035</c:v>
                </c:pt>
                <c:pt idx="13220">
                  <c:v>4027.4</c:v>
                </c:pt>
                <c:pt idx="13221">
                  <c:v>4035.8</c:v>
                </c:pt>
                <c:pt idx="13222">
                  <c:v>4052.8</c:v>
                </c:pt>
                <c:pt idx="13223">
                  <c:v>4048.6</c:v>
                </c:pt>
                <c:pt idx="13224">
                  <c:v>4033.3</c:v>
                </c:pt>
                <c:pt idx="13225">
                  <c:v>4036.1</c:v>
                </c:pt>
                <c:pt idx="13226">
                  <c:v>4039.7</c:v>
                </c:pt>
                <c:pt idx="13227">
                  <c:v>4053.6</c:v>
                </c:pt>
                <c:pt idx="13228">
                  <c:v>4052.9</c:v>
                </c:pt>
                <c:pt idx="13229">
                  <c:v>4054.8</c:v>
                </c:pt>
                <c:pt idx="13230">
                  <c:v>4038.7</c:v>
                </c:pt>
                <c:pt idx="13231">
                  <c:v>4056.2</c:v>
                </c:pt>
                <c:pt idx="13232">
                  <c:v>4050.6</c:v>
                </c:pt>
                <c:pt idx="13233">
                  <c:v>4060.3</c:v>
                </c:pt>
                <c:pt idx="13234">
                  <c:v>4043.5</c:v>
                </c:pt>
                <c:pt idx="13235">
                  <c:v>4053.4</c:v>
                </c:pt>
                <c:pt idx="13236">
                  <c:v>4046.5</c:v>
                </c:pt>
                <c:pt idx="13237">
                  <c:v>4038.8</c:v>
                </c:pt>
                <c:pt idx="13238">
                  <c:v>4050.4</c:v>
                </c:pt>
                <c:pt idx="13239">
                  <c:v>4061.4</c:v>
                </c:pt>
                <c:pt idx="13240">
                  <c:v>4056.1</c:v>
                </c:pt>
                <c:pt idx="13241">
                  <c:v>4044.3</c:v>
                </c:pt>
                <c:pt idx="13242">
                  <c:v>4053</c:v>
                </c:pt>
                <c:pt idx="13243">
                  <c:v>4055.6</c:v>
                </c:pt>
                <c:pt idx="13244">
                  <c:v>4052.3</c:v>
                </c:pt>
                <c:pt idx="13245">
                  <c:v>4046.4</c:v>
                </c:pt>
                <c:pt idx="13246">
                  <c:v>4061.6</c:v>
                </c:pt>
                <c:pt idx="13247">
                  <c:v>4056</c:v>
                </c:pt>
                <c:pt idx="13248">
                  <c:v>4067.7</c:v>
                </c:pt>
                <c:pt idx="13249">
                  <c:v>4061.8</c:v>
                </c:pt>
                <c:pt idx="13250">
                  <c:v>4043.2</c:v>
                </c:pt>
                <c:pt idx="13251">
                  <c:v>4045.7</c:v>
                </c:pt>
                <c:pt idx="13252">
                  <c:v>4039.2</c:v>
                </c:pt>
                <c:pt idx="13253">
                  <c:v>4072.1</c:v>
                </c:pt>
                <c:pt idx="13254">
                  <c:v>4059.4</c:v>
                </c:pt>
                <c:pt idx="13255">
                  <c:v>4072.8</c:v>
                </c:pt>
                <c:pt idx="13256">
                  <c:v>4050.1</c:v>
                </c:pt>
                <c:pt idx="13257">
                  <c:v>4052.7</c:v>
                </c:pt>
                <c:pt idx="13258">
                  <c:v>4057.3</c:v>
                </c:pt>
                <c:pt idx="13259">
                  <c:v>4038.1</c:v>
                </c:pt>
                <c:pt idx="13260">
                  <c:v>4042.2</c:v>
                </c:pt>
                <c:pt idx="13261">
                  <c:v>4051.4</c:v>
                </c:pt>
                <c:pt idx="13262">
                  <c:v>4059.8</c:v>
                </c:pt>
                <c:pt idx="13263">
                  <c:v>4053.8</c:v>
                </c:pt>
                <c:pt idx="13264">
                  <c:v>4056.4</c:v>
                </c:pt>
                <c:pt idx="13265">
                  <c:v>4058.6</c:v>
                </c:pt>
                <c:pt idx="13266">
                  <c:v>4041.8</c:v>
                </c:pt>
                <c:pt idx="13267">
                  <c:v>4042.7</c:v>
                </c:pt>
                <c:pt idx="13268">
                  <c:v>4072.9</c:v>
                </c:pt>
                <c:pt idx="13269">
                  <c:v>4059.5</c:v>
                </c:pt>
                <c:pt idx="13270">
                  <c:v>4062.8</c:v>
                </c:pt>
                <c:pt idx="13271">
                  <c:v>4065.6</c:v>
                </c:pt>
                <c:pt idx="13272">
                  <c:v>4053.6</c:v>
                </c:pt>
                <c:pt idx="13273">
                  <c:v>4044</c:v>
                </c:pt>
                <c:pt idx="13274">
                  <c:v>4059.2</c:v>
                </c:pt>
                <c:pt idx="13275">
                  <c:v>4059.7</c:v>
                </c:pt>
                <c:pt idx="13276">
                  <c:v>4063</c:v>
                </c:pt>
                <c:pt idx="13277">
                  <c:v>4063.8</c:v>
                </c:pt>
                <c:pt idx="13278">
                  <c:v>4066.1</c:v>
                </c:pt>
                <c:pt idx="13279">
                  <c:v>4054.5</c:v>
                </c:pt>
                <c:pt idx="13280">
                  <c:v>4064.8</c:v>
                </c:pt>
                <c:pt idx="13281">
                  <c:v>4056.9</c:v>
                </c:pt>
                <c:pt idx="13282">
                  <c:v>4055.6</c:v>
                </c:pt>
                <c:pt idx="13283">
                  <c:v>4054.5</c:v>
                </c:pt>
                <c:pt idx="13284">
                  <c:v>4062.9</c:v>
                </c:pt>
                <c:pt idx="13285">
                  <c:v>4049.7</c:v>
                </c:pt>
                <c:pt idx="13286">
                  <c:v>4074.8</c:v>
                </c:pt>
                <c:pt idx="13287">
                  <c:v>4059.9</c:v>
                </c:pt>
                <c:pt idx="13288">
                  <c:v>4064</c:v>
                </c:pt>
                <c:pt idx="13289">
                  <c:v>4069</c:v>
                </c:pt>
                <c:pt idx="13290">
                  <c:v>4054.4</c:v>
                </c:pt>
                <c:pt idx="13291">
                  <c:v>4069.9</c:v>
                </c:pt>
                <c:pt idx="13292">
                  <c:v>4059.3</c:v>
                </c:pt>
                <c:pt idx="13293">
                  <c:v>4046.4</c:v>
                </c:pt>
                <c:pt idx="13294">
                  <c:v>4060.3</c:v>
                </c:pt>
                <c:pt idx="13295">
                  <c:v>4064.7</c:v>
                </c:pt>
                <c:pt idx="13296">
                  <c:v>4061.8</c:v>
                </c:pt>
                <c:pt idx="13297">
                  <c:v>4055.8</c:v>
                </c:pt>
                <c:pt idx="13298">
                  <c:v>4053.8</c:v>
                </c:pt>
                <c:pt idx="13299">
                  <c:v>4051.9</c:v>
                </c:pt>
                <c:pt idx="13300">
                  <c:v>4056</c:v>
                </c:pt>
                <c:pt idx="13301">
                  <c:v>4077.2</c:v>
                </c:pt>
                <c:pt idx="13302">
                  <c:v>4056.4</c:v>
                </c:pt>
                <c:pt idx="13303">
                  <c:v>4068.8</c:v>
                </c:pt>
                <c:pt idx="13304">
                  <c:v>4063.4</c:v>
                </c:pt>
                <c:pt idx="13305">
                  <c:v>4067.3</c:v>
                </c:pt>
                <c:pt idx="13306">
                  <c:v>4050.6</c:v>
                </c:pt>
                <c:pt idx="13307">
                  <c:v>4071.4</c:v>
                </c:pt>
                <c:pt idx="13308">
                  <c:v>4050.8</c:v>
                </c:pt>
                <c:pt idx="13309">
                  <c:v>4066.6</c:v>
                </c:pt>
                <c:pt idx="13310">
                  <c:v>4059.1</c:v>
                </c:pt>
                <c:pt idx="13311">
                  <c:v>4049.7</c:v>
                </c:pt>
                <c:pt idx="13312">
                  <c:v>4061.1</c:v>
                </c:pt>
                <c:pt idx="13313">
                  <c:v>4057.3</c:v>
                </c:pt>
                <c:pt idx="13314">
                  <c:v>4063.9</c:v>
                </c:pt>
                <c:pt idx="13315">
                  <c:v>4074.2</c:v>
                </c:pt>
                <c:pt idx="13316">
                  <c:v>4081.8</c:v>
                </c:pt>
                <c:pt idx="13317">
                  <c:v>4059.6</c:v>
                </c:pt>
                <c:pt idx="13318">
                  <c:v>4054.5</c:v>
                </c:pt>
                <c:pt idx="13319">
                  <c:v>4054.2</c:v>
                </c:pt>
                <c:pt idx="13320">
                  <c:v>4080.2</c:v>
                </c:pt>
                <c:pt idx="13321">
                  <c:v>4056.8</c:v>
                </c:pt>
                <c:pt idx="13322">
                  <c:v>4070</c:v>
                </c:pt>
                <c:pt idx="13323">
                  <c:v>4072.9</c:v>
                </c:pt>
                <c:pt idx="13324">
                  <c:v>4080.4</c:v>
                </c:pt>
                <c:pt idx="13325">
                  <c:v>4085</c:v>
                </c:pt>
                <c:pt idx="13326">
                  <c:v>4076.3</c:v>
                </c:pt>
                <c:pt idx="13327">
                  <c:v>4070.1</c:v>
                </c:pt>
                <c:pt idx="13328">
                  <c:v>4065.6</c:v>
                </c:pt>
                <c:pt idx="13329">
                  <c:v>4079.4</c:v>
                </c:pt>
                <c:pt idx="13330">
                  <c:v>4061</c:v>
                </c:pt>
                <c:pt idx="13331">
                  <c:v>4072.4</c:v>
                </c:pt>
                <c:pt idx="13332">
                  <c:v>4071.8</c:v>
                </c:pt>
                <c:pt idx="13333">
                  <c:v>4063</c:v>
                </c:pt>
                <c:pt idx="13334">
                  <c:v>4071.7</c:v>
                </c:pt>
                <c:pt idx="13335">
                  <c:v>4073.5</c:v>
                </c:pt>
                <c:pt idx="13336">
                  <c:v>4057.2</c:v>
                </c:pt>
                <c:pt idx="13337">
                  <c:v>4075.7</c:v>
                </c:pt>
                <c:pt idx="13338">
                  <c:v>4074.8</c:v>
                </c:pt>
                <c:pt idx="13339">
                  <c:v>4088.7</c:v>
                </c:pt>
                <c:pt idx="13340">
                  <c:v>4079.3</c:v>
                </c:pt>
                <c:pt idx="13341">
                  <c:v>4057.8</c:v>
                </c:pt>
                <c:pt idx="13342">
                  <c:v>4064.9</c:v>
                </c:pt>
                <c:pt idx="13343">
                  <c:v>4068.2</c:v>
                </c:pt>
                <c:pt idx="13344">
                  <c:v>4080</c:v>
                </c:pt>
                <c:pt idx="13345">
                  <c:v>4073.7</c:v>
                </c:pt>
                <c:pt idx="13346">
                  <c:v>4076.9</c:v>
                </c:pt>
                <c:pt idx="13347">
                  <c:v>4073.8</c:v>
                </c:pt>
                <c:pt idx="13348">
                  <c:v>4074.4</c:v>
                </c:pt>
                <c:pt idx="13349">
                  <c:v>4059.9</c:v>
                </c:pt>
                <c:pt idx="13350">
                  <c:v>4061.8</c:v>
                </c:pt>
                <c:pt idx="13351">
                  <c:v>4064.4</c:v>
                </c:pt>
                <c:pt idx="13352">
                  <c:v>4055.1</c:v>
                </c:pt>
                <c:pt idx="13353">
                  <c:v>4061.3</c:v>
                </c:pt>
                <c:pt idx="13354">
                  <c:v>4079.5</c:v>
                </c:pt>
                <c:pt idx="13355">
                  <c:v>4072.9</c:v>
                </c:pt>
                <c:pt idx="13356">
                  <c:v>4060.8</c:v>
                </c:pt>
                <c:pt idx="13357">
                  <c:v>4085.9</c:v>
                </c:pt>
                <c:pt idx="13358">
                  <c:v>4075.8</c:v>
                </c:pt>
                <c:pt idx="13359">
                  <c:v>4060.7</c:v>
                </c:pt>
                <c:pt idx="13360">
                  <c:v>4084.3</c:v>
                </c:pt>
                <c:pt idx="13361">
                  <c:v>4066.5</c:v>
                </c:pt>
                <c:pt idx="13362">
                  <c:v>4080</c:v>
                </c:pt>
                <c:pt idx="13363">
                  <c:v>4071.4</c:v>
                </c:pt>
                <c:pt idx="13364">
                  <c:v>4087.1</c:v>
                </c:pt>
                <c:pt idx="13365">
                  <c:v>4084.4</c:v>
                </c:pt>
                <c:pt idx="13366">
                  <c:v>4070</c:v>
                </c:pt>
                <c:pt idx="13367">
                  <c:v>4070.9</c:v>
                </c:pt>
                <c:pt idx="13368">
                  <c:v>4071.1</c:v>
                </c:pt>
                <c:pt idx="13369">
                  <c:v>4071</c:v>
                </c:pt>
                <c:pt idx="13370">
                  <c:v>4080.9</c:v>
                </c:pt>
                <c:pt idx="13371">
                  <c:v>4079.1</c:v>
                </c:pt>
                <c:pt idx="13372">
                  <c:v>4069.2</c:v>
                </c:pt>
                <c:pt idx="13373">
                  <c:v>4084.8</c:v>
                </c:pt>
                <c:pt idx="13374">
                  <c:v>4073.7</c:v>
                </c:pt>
                <c:pt idx="13375">
                  <c:v>4092.4</c:v>
                </c:pt>
                <c:pt idx="13376">
                  <c:v>4087.7</c:v>
                </c:pt>
                <c:pt idx="13377">
                  <c:v>4077</c:v>
                </c:pt>
                <c:pt idx="13378">
                  <c:v>4060.9</c:v>
                </c:pt>
                <c:pt idx="13379">
                  <c:v>4079.6</c:v>
                </c:pt>
                <c:pt idx="13380">
                  <c:v>4078.7</c:v>
                </c:pt>
                <c:pt idx="13381">
                  <c:v>4082</c:v>
                </c:pt>
                <c:pt idx="13382">
                  <c:v>4074.3</c:v>
                </c:pt>
                <c:pt idx="13383">
                  <c:v>4087.3</c:v>
                </c:pt>
                <c:pt idx="13384">
                  <c:v>4085.7</c:v>
                </c:pt>
                <c:pt idx="13385">
                  <c:v>4087.6</c:v>
                </c:pt>
                <c:pt idx="13386">
                  <c:v>4075.8</c:v>
                </c:pt>
                <c:pt idx="13387">
                  <c:v>4083.9</c:v>
                </c:pt>
                <c:pt idx="13388">
                  <c:v>4085.3</c:v>
                </c:pt>
                <c:pt idx="13389">
                  <c:v>4076.9</c:v>
                </c:pt>
                <c:pt idx="13390">
                  <c:v>4092.4</c:v>
                </c:pt>
                <c:pt idx="13391">
                  <c:v>4076.4</c:v>
                </c:pt>
                <c:pt idx="13392">
                  <c:v>4074.8</c:v>
                </c:pt>
                <c:pt idx="13393">
                  <c:v>4080.9</c:v>
                </c:pt>
                <c:pt idx="13394">
                  <c:v>4078.1</c:v>
                </c:pt>
                <c:pt idx="13395">
                  <c:v>4085.3</c:v>
                </c:pt>
                <c:pt idx="13396">
                  <c:v>4076.2</c:v>
                </c:pt>
                <c:pt idx="13397">
                  <c:v>4076.6</c:v>
                </c:pt>
                <c:pt idx="13398">
                  <c:v>4078.5</c:v>
                </c:pt>
                <c:pt idx="13399">
                  <c:v>4074.8</c:v>
                </c:pt>
                <c:pt idx="13400">
                  <c:v>4084.3</c:v>
                </c:pt>
                <c:pt idx="13401">
                  <c:v>4069.1</c:v>
                </c:pt>
                <c:pt idx="13402">
                  <c:v>4079.9</c:v>
                </c:pt>
                <c:pt idx="13403">
                  <c:v>4076.3</c:v>
                </c:pt>
                <c:pt idx="13404">
                  <c:v>4074.4</c:v>
                </c:pt>
                <c:pt idx="13405">
                  <c:v>4074</c:v>
                </c:pt>
                <c:pt idx="13406">
                  <c:v>4063.3</c:v>
                </c:pt>
                <c:pt idx="13407">
                  <c:v>4090</c:v>
                </c:pt>
                <c:pt idx="13408">
                  <c:v>4077.8</c:v>
                </c:pt>
                <c:pt idx="13409">
                  <c:v>4066.3</c:v>
                </c:pt>
                <c:pt idx="13410">
                  <c:v>4076.6</c:v>
                </c:pt>
                <c:pt idx="13411">
                  <c:v>4089</c:v>
                </c:pt>
                <c:pt idx="13412">
                  <c:v>4076.4</c:v>
                </c:pt>
                <c:pt idx="13413">
                  <c:v>4089.7</c:v>
                </c:pt>
                <c:pt idx="13414">
                  <c:v>4087.2</c:v>
                </c:pt>
                <c:pt idx="13415">
                  <c:v>4083</c:v>
                </c:pt>
                <c:pt idx="13416">
                  <c:v>4081.4</c:v>
                </c:pt>
                <c:pt idx="13417">
                  <c:v>4085.5</c:v>
                </c:pt>
                <c:pt idx="13418">
                  <c:v>4080.2</c:v>
                </c:pt>
                <c:pt idx="13419">
                  <c:v>4083.1</c:v>
                </c:pt>
                <c:pt idx="13420">
                  <c:v>4075</c:v>
                </c:pt>
                <c:pt idx="13421">
                  <c:v>4083.1</c:v>
                </c:pt>
                <c:pt idx="13422">
                  <c:v>4073.6</c:v>
                </c:pt>
                <c:pt idx="13423">
                  <c:v>4100.8999999999996</c:v>
                </c:pt>
                <c:pt idx="13424">
                  <c:v>4084.1</c:v>
                </c:pt>
                <c:pt idx="13425">
                  <c:v>4082.8</c:v>
                </c:pt>
                <c:pt idx="13426">
                  <c:v>4090.4</c:v>
                </c:pt>
                <c:pt idx="13427">
                  <c:v>4088.3</c:v>
                </c:pt>
                <c:pt idx="13428">
                  <c:v>4076.6</c:v>
                </c:pt>
                <c:pt idx="13429">
                  <c:v>4082.5</c:v>
                </c:pt>
                <c:pt idx="13430">
                  <c:v>4070.6</c:v>
                </c:pt>
                <c:pt idx="13431">
                  <c:v>4094.7</c:v>
                </c:pt>
                <c:pt idx="13432">
                  <c:v>4082.4</c:v>
                </c:pt>
                <c:pt idx="13433">
                  <c:v>4068.5</c:v>
                </c:pt>
                <c:pt idx="13434">
                  <c:v>4077.3</c:v>
                </c:pt>
                <c:pt idx="13435">
                  <c:v>4083.5</c:v>
                </c:pt>
                <c:pt idx="13436">
                  <c:v>4073.3</c:v>
                </c:pt>
                <c:pt idx="13437">
                  <c:v>4081.1</c:v>
                </c:pt>
                <c:pt idx="13438">
                  <c:v>4097.8</c:v>
                </c:pt>
                <c:pt idx="13439">
                  <c:v>4093.8</c:v>
                </c:pt>
                <c:pt idx="13440">
                  <c:v>4080.9</c:v>
                </c:pt>
                <c:pt idx="13441">
                  <c:v>4079.6</c:v>
                </c:pt>
                <c:pt idx="13442">
                  <c:v>4078.6</c:v>
                </c:pt>
                <c:pt idx="13443">
                  <c:v>4088.6</c:v>
                </c:pt>
                <c:pt idx="13444">
                  <c:v>4082.7</c:v>
                </c:pt>
                <c:pt idx="13445">
                  <c:v>4082.8</c:v>
                </c:pt>
                <c:pt idx="13446">
                  <c:v>4093.2</c:v>
                </c:pt>
                <c:pt idx="13447">
                  <c:v>4082.1</c:v>
                </c:pt>
                <c:pt idx="13448">
                  <c:v>4080.3</c:v>
                </c:pt>
                <c:pt idx="13449">
                  <c:v>4083.5</c:v>
                </c:pt>
                <c:pt idx="13450">
                  <c:v>4073.7</c:v>
                </c:pt>
                <c:pt idx="13451">
                  <c:v>4086.4</c:v>
                </c:pt>
                <c:pt idx="13452">
                  <c:v>4083.2</c:v>
                </c:pt>
                <c:pt idx="13453">
                  <c:v>4091.1</c:v>
                </c:pt>
                <c:pt idx="13454">
                  <c:v>4083.5</c:v>
                </c:pt>
                <c:pt idx="13455">
                  <c:v>4091</c:v>
                </c:pt>
                <c:pt idx="13456">
                  <c:v>4084.1</c:v>
                </c:pt>
                <c:pt idx="13457">
                  <c:v>4091.9</c:v>
                </c:pt>
                <c:pt idx="13458">
                  <c:v>4076.3</c:v>
                </c:pt>
                <c:pt idx="13459">
                  <c:v>4078.2</c:v>
                </c:pt>
                <c:pt idx="13460">
                  <c:v>4083.7</c:v>
                </c:pt>
                <c:pt idx="13461">
                  <c:v>4083.5</c:v>
                </c:pt>
                <c:pt idx="13462">
                  <c:v>4068.3</c:v>
                </c:pt>
                <c:pt idx="13463">
                  <c:v>4075.7</c:v>
                </c:pt>
                <c:pt idx="13464">
                  <c:v>4081.5</c:v>
                </c:pt>
                <c:pt idx="13465">
                  <c:v>4079</c:v>
                </c:pt>
                <c:pt idx="13466">
                  <c:v>4069.2</c:v>
                </c:pt>
                <c:pt idx="13467">
                  <c:v>4068</c:v>
                </c:pt>
                <c:pt idx="13468">
                  <c:v>4058.7</c:v>
                </c:pt>
                <c:pt idx="13469">
                  <c:v>4071.2</c:v>
                </c:pt>
                <c:pt idx="13470">
                  <c:v>4069.6</c:v>
                </c:pt>
                <c:pt idx="13471">
                  <c:v>4064.6</c:v>
                </c:pt>
                <c:pt idx="13472">
                  <c:v>4069.8</c:v>
                </c:pt>
                <c:pt idx="13473">
                  <c:v>4058.3</c:v>
                </c:pt>
                <c:pt idx="13474">
                  <c:v>4066.2</c:v>
                </c:pt>
                <c:pt idx="13475">
                  <c:v>4070.3</c:v>
                </c:pt>
                <c:pt idx="13476">
                  <c:v>4061.3</c:v>
                </c:pt>
                <c:pt idx="13477">
                  <c:v>4061.3</c:v>
                </c:pt>
                <c:pt idx="13478">
                  <c:v>4062.2</c:v>
                </c:pt>
                <c:pt idx="13479">
                  <c:v>4065.9</c:v>
                </c:pt>
                <c:pt idx="13480">
                  <c:v>4059.2</c:v>
                </c:pt>
                <c:pt idx="13481">
                  <c:v>4053.2</c:v>
                </c:pt>
                <c:pt idx="13482">
                  <c:v>4085.5</c:v>
                </c:pt>
                <c:pt idx="13483">
                  <c:v>4078.8</c:v>
                </c:pt>
                <c:pt idx="13484">
                  <c:v>4088.9</c:v>
                </c:pt>
                <c:pt idx="13485">
                  <c:v>4083.7</c:v>
                </c:pt>
                <c:pt idx="13486">
                  <c:v>4061.9</c:v>
                </c:pt>
                <c:pt idx="13487">
                  <c:v>4065.5</c:v>
                </c:pt>
                <c:pt idx="13488">
                  <c:v>4072.6</c:v>
                </c:pt>
                <c:pt idx="13489">
                  <c:v>4070.9</c:v>
                </c:pt>
                <c:pt idx="13490">
                  <c:v>4073.5</c:v>
                </c:pt>
                <c:pt idx="13491">
                  <c:v>4070.3</c:v>
                </c:pt>
                <c:pt idx="13492">
                  <c:v>4067</c:v>
                </c:pt>
                <c:pt idx="13493">
                  <c:v>4070.7</c:v>
                </c:pt>
                <c:pt idx="13494">
                  <c:v>4066.3</c:v>
                </c:pt>
                <c:pt idx="13495">
                  <c:v>4076.9</c:v>
                </c:pt>
                <c:pt idx="13496">
                  <c:v>4069</c:v>
                </c:pt>
                <c:pt idx="13497">
                  <c:v>4071.2</c:v>
                </c:pt>
                <c:pt idx="13498">
                  <c:v>4067.4</c:v>
                </c:pt>
                <c:pt idx="13499">
                  <c:v>4071.6</c:v>
                </c:pt>
                <c:pt idx="13500">
                  <c:v>4071.7</c:v>
                </c:pt>
                <c:pt idx="13501">
                  <c:v>4070.6</c:v>
                </c:pt>
                <c:pt idx="13502">
                  <c:v>4069.1</c:v>
                </c:pt>
                <c:pt idx="13503">
                  <c:v>4073.9</c:v>
                </c:pt>
                <c:pt idx="13504">
                  <c:v>4064.7</c:v>
                </c:pt>
                <c:pt idx="13505">
                  <c:v>4073.7</c:v>
                </c:pt>
                <c:pt idx="13506">
                  <c:v>4070.6</c:v>
                </c:pt>
                <c:pt idx="13507">
                  <c:v>4072.8</c:v>
                </c:pt>
                <c:pt idx="13508">
                  <c:v>4072.2</c:v>
                </c:pt>
                <c:pt idx="13509">
                  <c:v>4065.3</c:v>
                </c:pt>
                <c:pt idx="13510">
                  <c:v>4066.3</c:v>
                </c:pt>
                <c:pt idx="13511">
                  <c:v>4066.8</c:v>
                </c:pt>
                <c:pt idx="13512">
                  <c:v>4062.6</c:v>
                </c:pt>
                <c:pt idx="13513">
                  <c:v>4070.3</c:v>
                </c:pt>
                <c:pt idx="13514">
                  <c:v>4066.8</c:v>
                </c:pt>
                <c:pt idx="13515">
                  <c:v>4074.8</c:v>
                </c:pt>
                <c:pt idx="13516">
                  <c:v>4082.4</c:v>
                </c:pt>
                <c:pt idx="13517">
                  <c:v>4076.1</c:v>
                </c:pt>
                <c:pt idx="13518">
                  <c:v>4084.1</c:v>
                </c:pt>
                <c:pt idx="13519">
                  <c:v>4073.1</c:v>
                </c:pt>
                <c:pt idx="13520">
                  <c:v>4066.7</c:v>
                </c:pt>
                <c:pt idx="13521">
                  <c:v>4050.6</c:v>
                </c:pt>
                <c:pt idx="13522">
                  <c:v>4072.6</c:v>
                </c:pt>
                <c:pt idx="13523">
                  <c:v>4066.8</c:v>
                </c:pt>
                <c:pt idx="13524">
                  <c:v>4057.3</c:v>
                </c:pt>
                <c:pt idx="13525">
                  <c:v>4066.8</c:v>
                </c:pt>
                <c:pt idx="13526">
                  <c:v>4072.5</c:v>
                </c:pt>
                <c:pt idx="13527">
                  <c:v>4074</c:v>
                </c:pt>
                <c:pt idx="13528">
                  <c:v>4080.6</c:v>
                </c:pt>
                <c:pt idx="13529">
                  <c:v>4072.3</c:v>
                </c:pt>
                <c:pt idx="13530">
                  <c:v>4069.8</c:v>
                </c:pt>
                <c:pt idx="13531">
                  <c:v>4066.1</c:v>
                </c:pt>
                <c:pt idx="13532">
                  <c:v>4069.3</c:v>
                </c:pt>
                <c:pt idx="13533">
                  <c:v>4071</c:v>
                </c:pt>
                <c:pt idx="13534">
                  <c:v>4063.8</c:v>
                </c:pt>
                <c:pt idx="13535">
                  <c:v>4067.1</c:v>
                </c:pt>
                <c:pt idx="13536">
                  <c:v>4066</c:v>
                </c:pt>
                <c:pt idx="13537">
                  <c:v>4075.7</c:v>
                </c:pt>
                <c:pt idx="13538">
                  <c:v>4070.9</c:v>
                </c:pt>
                <c:pt idx="13539">
                  <c:v>4073.9</c:v>
                </c:pt>
                <c:pt idx="13540">
                  <c:v>4064.9</c:v>
                </c:pt>
                <c:pt idx="13541">
                  <c:v>4063.5</c:v>
                </c:pt>
                <c:pt idx="13542">
                  <c:v>4073.1</c:v>
                </c:pt>
                <c:pt idx="13543">
                  <c:v>4070.2</c:v>
                </c:pt>
                <c:pt idx="13544">
                  <c:v>4068.1</c:v>
                </c:pt>
                <c:pt idx="13545">
                  <c:v>4080.6</c:v>
                </c:pt>
                <c:pt idx="13546">
                  <c:v>4069.9</c:v>
                </c:pt>
                <c:pt idx="13547">
                  <c:v>4074.5</c:v>
                </c:pt>
                <c:pt idx="13548">
                  <c:v>4072.4</c:v>
                </c:pt>
                <c:pt idx="13549">
                  <c:v>4073.5</c:v>
                </c:pt>
                <c:pt idx="13550">
                  <c:v>4071.4</c:v>
                </c:pt>
                <c:pt idx="13551">
                  <c:v>4071.5</c:v>
                </c:pt>
                <c:pt idx="13552">
                  <c:v>4074.4</c:v>
                </c:pt>
                <c:pt idx="13553">
                  <c:v>4075.5</c:v>
                </c:pt>
                <c:pt idx="13554">
                  <c:v>4081.7</c:v>
                </c:pt>
                <c:pt idx="13555">
                  <c:v>4070.1</c:v>
                </c:pt>
                <c:pt idx="13556">
                  <c:v>4070.4</c:v>
                </c:pt>
                <c:pt idx="13557">
                  <c:v>4071.5</c:v>
                </c:pt>
                <c:pt idx="13558">
                  <c:v>4063.3</c:v>
                </c:pt>
                <c:pt idx="13559">
                  <c:v>4053.5</c:v>
                </c:pt>
                <c:pt idx="13560">
                  <c:v>4072.7</c:v>
                </c:pt>
                <c:pt idx="13561">
                  <c:v>4071.6</c:v>
                </c:pt>
                <c:pt idx="13562">
                  <c:v>4069.3</c:v>
                </c:pt>
                <c:pt idx="13563">
                  <c:v>4069.5</c:v>
                </c:pt>
                <c:pt idx="13564">
                  <c:v>4067</c:v>
                </c:pt>
                <c:pt idx="13565">
                  <c:v>4076.1</c:v>
                </c:pt>
                <c:pt idx="13566">
                  <c:v>4078.6</c:v>
                </c:pt>
                <c:pt idx="13567">
                  <c:v>4068.2</c:v>
                </c:pt>
                <c:pt idx="13568">
                  <c:v>4069.9</c:v>
                </c:pt>
                <c:pt idx="13569">
                  <c:v>4076.1</c:v>
                </c:pt>
                <c:pt idx="13570">
                  <c:v>4072.7</c:v>
                </c:pt>
                <c:pt idx="13571">
                  <c:v>4069.6</c:v>
                </c:pt>
                <c:pt idx="13572">
                  <c:v>4074.5</c:v>
                </c:pt>
                <c:pt idx="13573">
                  <c:v>4070</c:v>
                </c:pt>
                <c:pt idx="13574">
                  <c:v>4073.1</c:v>
                </c:pt>
                <c:pt idx="13575">
                  <c:v>4070.1</c:v>
                </c:pt>
                <c:pt idx="13576">
                  <c:v>4073.6</c:v>
                </c:pt>
                <c:pt idx="13577">
                  <c:v>4073.7</c:v>
                </c:pt>
                <c:pt idx="13578">
                  <c:v>4077.9</c:v>
                </c:pt>
                <c:pt idx="13579">
                  <c:v>4075.2</c:v>
                </c:pt>
                <c:pt idx="13580">
                  <c:v>4078.6</c:v>
                </c:pt>
                <c:pt idx="13581">
                  <c:v>4065.1</c:v>
                </c:pt>
                <c:pt idx="13582">
                  <c:v>4071.1</c:v>
                </c:pt>
                <c:pt idx="13583">
                  <c:v>4069.4</c:v>
                </c:pt>
                <c:pt idx="13584">
                  <c:v>4063.8</c:v>
                </c:pt>
                <c:pt idx="13585">
                  <c:v>4071.9</c:v>
                </c:pt>
                <c:pt idx="13586">
                  <c:v>4069.8</c:v>
                </c:pt>
                <c:pt idx="13587">
                  <c:v>4073.3</c:v>
                </c:pt>
                <c:pt idx="13588">
                  <c:v>4074.1</c:v>
                </c:pt>
                <c:pt idx="13589">
                  <c:v>4074.7</c:v>
                </c:pt>
                <c:pt idx="13590">
                  <c:v>4070.4</c:v>
                </c:pt>
                <c:pt idx="13591">
                  <c:v>4071.5</c:v>
                </c:pt>
                <c:pt idx="13592">
                  <c:v>4075.2</c:v>
                </c:pt>
                <c:pt idx="13593">
                  <c:v>4063.6</c:v>
                </c:pt>
                <c:pt idx="13594">
                  <c:v>4096.8</c:v>
                </c:pt>
                <c:pt idx="13595">
                  <c:v>4086.9</c:v>
                </c:pt>
                <c:pt idx="13596">
                  <c:v>4076.8</c:v>
                </c:pt>
                <c:pt idx="13597">
                  <c:v>4072.8</c:v>
                </c:pt>
                <c:pt idx="13598">
                  <c:v>4077.4</c:v>
                </c:pt>
                <c:pt idx="13599">
                  <c:v>4070.9</c:v>
                </c:pt>
                <c:pt idx="13600">
                  <c:v>4082.3</c:v>
                </c:pt>
                <c:pt idx="13601">
                  <c:v>4080.5</c:v>
                </c:pt>
                <c:pt idx="13602">
                  <c:v>4092.4</c:v>
                </c:pt>
                <c:pt idx="13603">
                  <c:v>4072.2</c:v>
                </c:pt>
                <c:pt idx="13604">
                  <c:v>4077.7</c:v>
                </c:pt>
                <c:pt idx="13605">
                  <c:v>4071.2</c:v>
                </c:pt>
                <c:pt idx="13606">
                  <c:v>4082.1</c:v>
                </c:pt>
                <c:pt idx="13607">
                  <c:v>4077.8</c:v>
                </c:pt>
                <c:pt idx="13608">
                  <c:v>4072.6</c:v>
                </c:pt>
                <c:pt idx="13609">
                  <c:v>4077.7</c:v>
                </c:pt>
                <c:pt idx="13610">
                  <c:v>4078.7</c:v>
                </c:pt>
                <c:pt idx="13611">
                  <c:v>4069.7</c:v>
                </c:pt>
                <c:pt idx="13612">
                  <c:v>4075.4</c:v>
                </c:pt>
                <c:pt idx="13613">
                  <c:v>4077.1</c:v>
                </c:pt>
                <c:pt idx="13614">
                  <c:v>4074.6</c:v>
                </c:pt>
                <c:pt idx="13615">
                  <c:v>4086.8</c:v>
                </c:pt>
                <c:pt idx="13616">
                  <c:v>4069.2</c:v>
                </c:pt>
                <c:pt idx="13617">
                  <c:v>4073.7</c:v>
                </c:pt>
                <c:pt idx="13618">
                  <c:v>4069.9</c:v>
                </c:pt>
                <c:pt idx="13619">
                  <c:v>4075.3</c:v>
                </c:pt>
                <c:pt idx="13620">
                  <c:v>4077.2</c:v>
                </c:pt>
                <c:pt idx="13621">
                  <c:v>4083.3</c:v>
                </c:pt>
                <c:pt idx="13622">
                  <c:v>4074.8</c:v>
                </c:pt>
                <c:pt idx="13623">
                  <c:v>4076.9</c:v>
                </c:pt>
                <c:pt idx="13624">
                  <c:v>4079.3</c:v>
                </c:pt>
                <c:pt idx="13625">
                  <c:v>4079.4</c:v>
                </c:pt>
                <c:pt idx="13626">
                  <c:v>4080.4</c:v>
                </c:pt>
                <c:pt idx="13627">
                  <c:v>4078.1</c:v>
                </c:pt>
                <c:pt idx="13628">
                  <c:v>4084.8</c:v>
                </c:pt>
                <c:pt idx="13629">
                  <c:v>4077.1</c:v>
                </c:pt>
                <c:pt idx="13630">
                  <c:v>4076.7</c:v>
                </c:pt>
                <c:pt idx="13631">
                  <c:v>4080.4</c:v>
                </c:pt>
                <c:pt idx="13632">
                  <c:v>4078.1</c:v>
                </c:pt>
                <c:pt idx="13633">
                  <c:v>4076.9</c:v>
                </c:pt>
                <c:pt idx="13634">
                  <c:v>4079.4</c:v>
                </c:pt>
                <c:pt idx="13635">
                  <c:v>4076.2</c:v>
                </c:pt>
                <c:pt idx="13636">
                  <c:v>4086.9</c:v>
                </c:pt>
                <c:pt idx="13637">
                  <c:v>4081.3</c:v>
                </c:pt>
                <c:pt idx="13638">
                  <c:v>4088.9</c:v>
                </c:pt>
                <c:pt idx="13639">
                  <c:v>4082.8</c:v>
                </c:pt>
                <c:pt idx="13640">
                  <c:v>4079.1</c:v>
                </c:pt>
                <c:pt idx="13641">
                  <c:v>4083.1</c:v>
                </c:pt>
                <c:pt idx="13642">
                  <c:v>4080.4</c:v>
                </c:pt>
                <c:pt idx="13643">
                  <c:v>4082.4</c:v>
                </c:pt>
                <c:pt idx="13644">
                  <c:v>4082.7</c:v>
                </c:pt>
                <c:pt idx="13645">
                  <c:v>4081.6</c:v>
                </c:pt>
                <c:pt idx="13646">
                  <c:v>4083.2</c:v>
                </c:pt>
                <c:pt idx="13647">
                  <c:v>4080.8</c:v>
                </c:pt>
                <c:pt idx="13648">
                  <c:v>4086.3</c:v>
                </c:pt>
                <c:pt idx="13649">
                  <c:v>4081.5</c:v>
                </c:pt>
                <c:pt idx="13650">
                  <c:v>4080.9</c:v>
                </c:pt>
                <c:pt idx="13651">
                  <c:v>4091.8</c:v>
                </c:pt>
                <c:pt idx="13652">
                  <c:v>4080.5</c:v>
                </c:pt>
                <c:pt idx="13653">
                  <c:v>4088.2</c:v>
                </c:pt>
                <c:pt idx="13654">
                  <c:v>4085.6</c:v>
                </c:pt>
                <c:pt idx="13655">
                  <c:v>4090.7</c:v>
                </c:pt>
                <c:pt idx="13656">
                  <c:v>4083.3</c:v>
                </c:pt>
                <c:pt idx="13657">
                  <c:v>4088.6</c:v>
                </c:pt>
                <c:pt idx="13658">
                  <c:v>4087.9</c:v>
                </c:pt>
                <c:pt idx="13659">
                  <c:v>4082.5</c:v>
                </c:pt>
                <c:pt idx="13660">
                  <c:v>4079.8</c:v>
                </c:pt>
                <c:pt idx="13661">
                  <c:v>4087.4</c:v>
                </c:pt>
                <c:pt idx="13662">
                  <c:v>4087.1</c:v>
                </c:pt>
                <c:pt idx="13663">
                  <c:v>4084.5</c:v>
                </c:pt>
                <c:pt idx="13664">
                  <c:v>4088.8</c:v>
                </c:pt>
                <c:pt idx="13665">
                  <c:v>4086.7</c:v>
                </c:pt>
                <c:pt idx="13666">
                  <c:v>4085.3</c:v>
                </c:pt>
                <c:pt idx="13667">
                  <c:v>4081.7</c:v>
                </c:pt>
                <c:pt idx="13668">
                  <c:v>4083.7</c:v>
                </c:pt>
                <c:pt idx="13669">
                  <c:v>4086.2</c:v>
                </c:pt>
                <c:pt idx="13670">
                  <c:v>4078.8</c:v>
                </c:pt>
                <c:pt idx="13671">
                  <c:v>4082.7</c:v>
                </c:pt>
                <c:pt idx="13672">
                  <c:v>4082.1</c:v>
                </c:pt>
                <c:pt idx="13673">
                  <c:v>4079.9</c:v>
                </c:pt>
                <c:pt idx="13674">
                  <c:v>4083.5</c:v>
                </c:pt>
                <c:pt idx="13675">
                  <c:v>4084</c:v>
                </c:pt>
                <c:pt idx="13676">
                  <c:v>4082</c:v>
                </c:pt>
                <c:pt idx="13677">
                  <c:v>4084.1</c:v>
                </c:pt>
                <c:pt idx="13678">
                  <c:v>4089.9</c:v>
                </c:pt>
                <c:pt idx="13679">
                  <c:v>4084.8</c:v>
                </c:pt>
                <c:pt idx="13680">
                  <c:v>4095.4</c:v>
                </c:pt>
                <c:pt idx="13681">
                  <c:v>4091.9</c:v>
                </c:pt>
                <c:pt idx="13682">
                  <c:v>4087.2</c:v>
                </c:pt>
                <c:pt idx="13683">
                  <c:v>4090</c:v>
                </c:pt>
                <c:pt idx="13684">
                  <c:v>4090.1</c:v>
                </c:pt>
                <c:pt idx="13685">
                  <c:v>4093.1</c:v>
                </c:pt>
                <c:pt idx="13686">
                  <c:v>4083</c:v>
                </c:pt>
                <c:pt idx="13687">
                  <c:v>4094.1</c:v>
                </c:pt>
                <c:pt idx="13688">
                  <c:v>4086</c:v>
                </c:pt>
                <c:pt idx="13689">
                  <c:v>4085.9</c:v>
                </c:pt>
                <c:pt idx="13690">
                  <c:v>4089</c:v>
                </c:pt>
                <c:pt idx="13691">
                  <c:v>4089</c:v>
                </c:pt>
                <c:pt idx="13692">
                  <c:v>4087.7</c:v>
                </c:pt>
                <c:pt idx="13693">
                  <c:v>4084.5</c:v>
                </c:pt>
                <c:pt idx="13694">
                  <c:v>4089.9</c:v>
                </c:pt>
                <c:pt idx="13695">
                  <c:v>4092.7</c:v>
                </c:pt>
                <c:pt idx="13696">
                  <c:v>4095.9</c:v>
                </c:pt>
                <c:pt idx="13697">
                  <c:v>4087.8</c:v>
                </c:pt>
                <c:pt idx="13698">
                  <c:v>4090.9</c:v>
                </c:pt>
                <c:pt idx="13699">
                  <c:v>4091.9</c:v>
                </c:pt>
                <c:pt idx="13700">
                  <c:v>4094.2</c:v>
                </c:pt>
                <c:pt idx="13701">
                  <c:v>4090.2</c:v>
                </c:pt>
                <c:pt idx="13702">
                  <c:v>4088.2</c:v>
                </c:pt>
                <c:pt idx="13703">
                  <c:v>4087.7</c:v>
                </c:pt>
                <c:pt idx="13704">
                  <c:v>4085.9</c:v>
                </c:pt>
                <c:pt idx="13705">
                  <c:v>4097.8</c:v>
                </c:pt>
                <c:pt idx="13706">
                  <c:v>4090.2</c:v>
                </c:pt>
                <c:pt idx="13707">
                  <c:v>4089.3</c:v>
                </c:pt>
                <c:pt idx="13708">
                  <c:v>4094.9</c:v>
                </c:pt>
                <c:pt idx="13709">
                  <c:v>4096.3999999999996</c:v>
                </c:pt>
                <c:pt idx="13710">
                  <c:v>4085.8</c:v>
                </c:pt>
                <c:pt idx="13711">
                  <c:v>4084.9</c:v>
                </c:pt>
                <c:pt idx="13712">
                  <c:v>4083.2</c:v>
                </c:pt>
                <c:pt idx="13713">
                  <c:v>4082.7</c:v>
                </c:pt>
                <c:pt idx="13714">
                  <c:v>4090.3</c:v>
                </c:pt>
                <c:pt idx="13715">
                  <c:v>4094.3</c:v>
                </c:pt>
                <c:pt idx="13716">
                  <c:v>4096.8</c:v>
                </c:pt>
                <c:pt idx="13717">
                  <c:v>4092</c:v>
                </c:pt>
                <c:pt idx="13718">
                  <c:v>4088.5</c:v>
                </c:pt>
                <c:pt idx="13719">
                  <c:v>4087.7</c:v>
                </c:pt>
                <c:pt idx="13720">
                  <c:v>4092.5</c:v>
                </c:pt>
                <c:pt idx="13721">
                  <c:v>4088.1</c:v>
                </c:pt>
                <c:pt idx="13722">
                  <c:v>4087.5</c:v>
                </c:pt>
                <c:pt idx="13723">
                  <c:v>4080.5</c:v>
                </c:pt>
                <c:pt idx="13724">
                  <c:v>4088.2</c:v>
                </c:pt>
                <c:pt idx="13725">
                  <c:v>4088</c:v>
                </c:pt>
                <c:pt idx="13726">
                  <c:v>4087.3</c:v>
                </c:pt>
                <c:pt idx="13727">
                  <c:v>4084.1</c:v>
                </c:pt>
                <c:pt idx="13728">
                  <c:v>4083.5</c:v>
                </c:pt>
                <c:pt idx="13729">
                  <c:v>4086.7</c:v>
                </c:pt>
                <c:pt idx="13730">
                  <c:v>4084.7</c:v>
                </c:pt>
                <c:pt idx="13731">
                  <c:v>4093.9</c:v>
                </c:pt>
                <c:pt idx="13732">
                  <c:v>4088.8</c:v>
                </c:pt>
                <c:pt idx="13733">
                  <c:v>4091.8</c:v>
                </c:pt>
                <c:pt idx="13734">
                  <c:v>4083</c:v>
                </c:pt>
                <c:pt idx="13735">
                  <c:v>4072.1</c:v>
                </c:pt>
                <c:pt idx="13736">
                  <c:v>4083.8</c:v>
                </c:pt>
                <c:pt idx="13737">
                  <c:v>4085.3</c:v>
                </c:pt>
                <c:pt idx="13738">
                  <c:v>4094.1</c:v>
                </c:pt>
                <c:pt idx="13739">
                  <c:v>4075.9</c:v>
                </c:pt>
                <c:pt idx="13740">
                  <c:v>4089.9</c:v>
                </c:pt>
                <c:pt idx="13741">
                  <c:v>4084.4</c:v>
                </c:pt>
                <c:pt idx="13742">
                  <c:v>4069.2</c:v>
                </c:pt>
                <c:pt idx="13743">
                  <c:v>4060.1</c:v>
                </c:pt>
                <c:pt idx="13744">
                  <c:v>4080.5</c:v>
                </c:pt>
                <c:pt idx="13745">
                  <c:v>4071.1</c:v>
                </c:pt>
                <c:pt idx="13746">
                  <c:v>4071.3</c:v>
                </c:pt>
                <c:pt idx="13747">
                  <c:v>4070.3</c:v>
                </c:pt>
                <c:pt idx="13748">
                  <c:v>4079.5</c:v>
                </c:pt>
                <c:pt idx="13749">
                  <c:v>4082.4</c:v>
                </c:pt>
                <c:pt idx="13750">
                  <c:v>4081.6</c:v>
                </c:pt>
                <c:pt idx="13751">
                  <c:v>4082.2</c:v>
                </c:pt>
                <c:pt idx="13752">
                  <c:v>4068.1</c:v>
                </c:pt>
                <c:pt idx="13753">
                  <c:v>4066.5</c:v>
                </c:pt>
                <c:pt idx="13754">
                  <c:v>4075</c:v>
                </c:pt>
                <c:pt idx="13755">
                  <c:v>4068.7</c:v>
                </c:pt>
                <c:pt idx="13756">
                  <c:v>4083.7</c:v>
                </c:pt>
                <c:pt idx="13757">
                  <c:v>4094.8</c:v>
                </c:pt>
                <c:pt idx="13758">
                  <c:v>4072.1</c:v>
                </c:pt>
                <c:pt idx="13759">
                  <c:v>4083.6</c:v>
                </c:pt>
                <c:pt idx="13760">
                  <c:v>4070.6</c:v>
                </c:pt>
                <c:pt idx="13761">
                  <c:v>4085.4</c:v>
                </c:pt>
                <c:pt idx="13762">
                  <c:v>4076.9</c:v>
                </c:pt>
                <c:pt idx="13763">
                  <c:v>4073.9</c:v>
                </c:pt>
                <c:pt idx="13764">
                  <c:v>4082.3</c:v>
                </c:pt>
                <c:pt idx="13765">
                  <c:v>4080.1</c:v>
                </c:pt>
                <c:pt idx="13766">
                  <c:v>4087.5</c:v>
                </c:pt>
                <c:pt idx="13767">
                  <c:v>4080.7</c:v>
                </c:pt>
                <c:pt idx="13768">
                  <c:v>4078.3</c:v>
                </c:pt>
                <c:pt idx="13769">
                  <c:v>4086.3</c:v>
                </c:pt>
                <c:pt idx="13770">
                  <c:v>4079.5</c:v>
                </c:pt>
                <c:pt idx="13771">
                  <c:v>4079.6</c:v>
                </c:pt>
                <c:pt idx="13772">
                  <c:v>4084.2</c:v>
                </c:pt>
                <c:pt idx="13773">
                  <c:v>4089.2</c:v>
                </c:pt>
                <c:pt idx="13774">
                  <c:v>4076.9</c:v>
                </c:pt>
                <c:pt idx="13775">
                  <c:v>4083</c:v>
                </c:pt>
                <c:pt idx="13776">
                  <c:v>4071.6</c:v>
                </c:pt>
                <c:pt idx="13777">
                  <c:v>4092.2</c:v>
                </c:pt>
                <c:pt idx="13778">
                  <c:v>4087.8</c:v>
                </c:pt>
                <c:pt idx="13779">
                  <c:v>4080.7</c:v>
                </c:pt>
                <c:pt idx="13780">
                  <c:v>4083.5</c:v>
                </c:pt>
                <c:pt idx="13781">
                  <c:v>4086.3</c:v>
                </c:pt>
                <c:pt idx="13782">
                  <c:v>4082.5</c:v>
                </c:pt>
                <c:pt idx="13783">
                  <c:v>4074.6</c:v>
                </c:pt>
                <c:pt idx="13784">
                  <c:v>4083.5</c:v>
                </c:pt>
                <c:pt idx="13785">
                  <c:v>4082</c:v>
                </c:pt>
                <c:pt idx="13786">
                  <c:v>4084.2</c:v>
                </c:pt>
                <c:pt idx="13787">
                  <c:v>4086.3</c:v>
                </c:pt>
                <c:pt idx="13788">
                  <c:v>4077.5</c:v>
                </c:pt>
                <c:pt idx="13789">
                  <c:v>4077.8</c:v>
                </c:pt>
                <c:pt idx="13790">
                  <c:v>4079</c:v>
                </c:pt>
                <c:pt idx="13791">
                  <c:v>4078.4</c:v>
                </c:pt>
                <c:pt idx="13792">
                  <c:v>4079.4</c:v>
                </c:pt>
                <c:pt idx="13793">
                  <c:v>4087.3</c:v>
                </c:pt>
                <c:pt idx="13794">
                  <c:v>4082</c:v>
                </c:pt>
                <c:pt idx="13795">
                  <c:v>4081.7</c:v>
                </c:pt>
                <c:pt idx="13796">
                  <c:v>4079.7</c:v>
                </c:pt>
                <c:pt idx="13797">
                  <c:v>4089.2</c:v>
                </c:pt>
                <c:pt idx="13798">
                  <c:v>4073.9</c:v>
                </c:pt>
                <c:pt idx="13799">
                  <c:v>4083.6</c:v>
                </c:pt>
                <c:pt idx="13800">
                  <c:v>4082.2</c:v>
                </c:pt>
                <c:pt idx="13801">
                  <c:v>4076</c:v>
                </c:pt>
                <c:pt idx="13802">
                  <c:v>4097.1000000000004</c:v>
                </c:pt>
                <c:pt idx="13803">
                  <c:v>4087.9</c:v>
                </c:pt>
                <c:pt idx="13804">
                  <c:v>4082.1</c:v>
                </c:pt>
                <c:pt idx="13805">
                  <c:v>4086.3</c:v>
                </c:pt>
                <c:pt idx="13806">
                  <c:v>4087.3</c:v>
                </c:pt>
                <c:pt idx="13807">
                  <c:v>4081.9</c:v>
                </c:pt>
                <c:pt idx="13808">
                  <c:v>4077.4</c:v>
                </c:pt>
                <c:pt idx="13809">
                  <c:v>4082</c:v>
                </c:pt>
                <c:pt idx="13810">
                  <c:v>4085.5</c:v>
                </c:pt>
                <c:pt idx="13811">
                  <c:v>4083.8</c:v>
                </c:pt>
                <c:pt idx="13812">
                  <c:v>4086.7</c:v>
                </c:pt>
                <c:pt idx="13813">
                  <c:v>4075.7</c:v>
                </c:pt>
                <c:pt idx="13814">
                  <c:v>4082.7</c:v>
                </c:pt>
                <c:pt idx="13815">
                  <c:v>4082.2</c:v>
                </c:pt>
                <c:pt idx="13816">
                  <c:v>4087.1</c:v>
                </c:pt>
                <c:pt idx="13817">
                  <c:v>4083.8</c:v>
                </c:pt>
                <c:pt idx="13818">
                  <c:v>4087.7</c:v>
                </c:pt>
                <c:pt idx="13819">
                  <c:v>4086.4</c:v>
                </c:pt>
                <c:pt idx="13820">
                  <c:v>4084.8</c:v>
                </c:pt>
                <c:pt idx="13821">
                  <c:v>4087.5</c:v>
                </c:pt>
                <c:pt idx="13822">
                  <c:v>4088.1</c:v>
                </c:pt>
                <c:pt idx="13823">
                  <c:v>4085.8</c:v>
                </c:pt>
                <c:pt idx="13824">
                  <c:v>4081.9</c:v>
                </c:pt>
                <c:pt idx="13825">
                  <c:v>4088.7</c:v>
                </c:pt>
                <c:pt idx="13826">
                  <c:v>4097.8</c:v>
                </c:pt>
                <c:pt idx="13827">
                  <c:v>4092.8</c:v>
                </c:pt>
                <c:pt idx="13828">
                  <c:v>4090.2</c:v>
                </c:pt>
                <c:pt idx="13829">
                  <c:v>4088.7</c:v>
                </c:pt>
                <c:pt idx="13830">
                  <c:v>4090.7</c:v>
                </c:pt>
                <c:pt idx="13831">
                  <c:v>4086.7</c:v>
                </c:pt>
                <c:pt idx="13832">
                  <c:v>4102</c:v>
                </c:pt>
                <c:pt idx="13833">
                  <c:v>4086.8</c:v>
                </c:pt>
                <c:pt idx="13834">
                  <c:v>4084.2</c:v>
                </c:pt>
                <c:pt idx="13835">
                  <c:v>4089.1</c:v>
                </c:pt>
                <c:pt idx="13836">
                  <c:v>4092.9</c:v>
                </c:pt>
                <c:pt idx="13837">
                  <c:v>4091</c:v>
                </c:pt>
                <c:pt idx="13838">
                  <c:v>4093.8</c:v>
                </c:pt>
                <c:pt idx="13839">
                  <c:v>4093</c:v>
                </c:pt>
                <c:pt idx="13840">
                  <c:v>4087.9</c:v>
                </c:pt>
                <c:pt idx="13841">
                  <c:v>4095.9</c:v>
                </c:pt>
                <c:pt idx="13842">
                  <c:v>4089.8</c:v>
                </c:pt>
                <c:pt idx="13843">
                  <c:v>4091</c:v>
                </c:pt>
                <c:pt idx="13844">
                  <c:v>4088.5</c:v>
                </c:pt>
                <c:pt idx="13845">
                  <c:v>4078.8</c:v>
                </c:pt>
                <c:pt idx="13846">
                  <c:v>4091.5</c:v>
                </c:pt>
                <c:pt idx="13847">
                  <c:v>4095.6</c:v>
                </c:pt>
                <c:pt idx="13848">
                  <c:v>4095.5</c:v>
                </c:pt>
                <c:pt idx="13849">
                  <c:v>4097.3</c:v>
                </c:pt>
                <c:pt idx="13850">
                  <c:v>4099.7</c:v>
                </c:pt>
                <c:pt idx="13851">
                  <c:v>4092.7</c:v>
                </c:pt>
                <c:pt idx="13852">
                  <c:v>4088.2</c:v>
                </c:pt>
                <c:pt idx="13853">
                  <c:v>4091.6</c:v>
                </c:pt>
                <c:pt idx="13854">
                  <c:v>4094.3</c:v>
                </c:pt>
                <c:pt idx="13855">
                  <c:v>4099.8999999999996</c:v>
                </c:pt>
                <c:pt idx="13856">
                  <c:v>4096.8999999999996</c:v>
                </c:pt>
                <c:pt idx="13857">
                  <c:v>4095.2</c:v>
                </c:pt>
                <c:pt idx="13858">
                  <c:v>4092.7</c:v>
                </c:pt>
                <c:pt idx="13859">
                  <c:v>4091.3</c:v>
                </c:pt>
                <c:pt idx="13860">
                  <c:v>4092.8</c:v>
                </c:pt>
                <c:pt idx="13861">
                  <c:v>4100.5</c:v>
                </c:pt>
                <c:pt idx="13862">
                  <c:v>4087.2</c:v>
                </c:pt>
                <c:pt idx="13863">
                  <c:v>4085.9</c:v>
                </c:pt>
                <c:pt idx="13864">
                  <c:v>4079</c:v>
                </c:pt>
                <c:pt idx="13865">
                  <c:v>4103.3999999999996</c:v>
                </c:pt>
                <c:pt idx="13866">
                  <c:v>4097.3999999999996</c:v>
                </c:pt>
                <c:pt idx="13867">
                  <c:v>4095.5</c:v>
                </c:pt>
                <c:pt idx="13868">
                  <c:v>4101.8</c:v>
                </c:pt>
                <c:pt idx="13869">
                  <c:v>4096.8</c:v>
                </c:pt>
                <c:pt idx="13870">
                  <c:v>4091.2</c:v>
                </c:pt>
                <c:pt idx="13871">
                  <c:v>4098.8999999999996</c:v>
                </c:pt>
                <c:pt idx="13872">
                  <c:v>4092.7</c:v>
                </c:pt>
                <c:pt idx="13873">
                  <c:v>4094.3</c:v>
                </c:pt>
                <c:pt idx="13874">
                  <c:v>4087</c:v>
                </c:pt>
                <c:pt idx="13875">
                  <c:v>4083.2</c:v>
                </c:pt>
                <c:pt idx="13876">
                  <c:v>4098.7</c:v>
                </c:pt>
                <c:pt idx="13877">
                  <c:v>4103.6000000000004</c:v>
                </c:pt>
                <c:pt idx="13878">
                  <c:v>4095.7</c:v>
                </c:pt>
                <c:pt idx="13879">
                  <c:v>4097</c:v>
                </c:pt>
                <c:pt idx="13880">
                  <c:v>4096.2</c:v>
                </c:pt>
                <c:pt idx="13881">
                  <c:v>4096.7</c:v>
                </c:pt>
                <c:pt idx="13882">
                  <c:v>4078.1</c:v>
                </c:pt>
                <c:pt idx="13883">
                  <c:v>4079.8</c:v>
                </c:pt>
                <c:pt idx="13884">
                  <c:v>4076.8</c:v>
                </c:pt>
                <c:pt idx="13885">
                  <c:v>4115.5</c:v>
                </c:pt>
                <c:pt idx="13886">
                  <c:v>4092</c:v>
                </c:pt>
                <c:pt idx="13887">
                  <c:v>4100.3</c:v>
                </c:pt>
                <c:pt idx="13888">
                  <c:v>4102.2</c:v>
                </c:pt>
                <c:pt idx="13889">
                  <c:v>4098.6000000000004</c:v>
                </c:pt>
                <c:pt idx="13890">
                  <c:v>4090.7</c:v>
                </c:pt>
                <c:pt idx="13891">
                  <c:v>4100.1000000000004</c:v>
                </c:pt>
                <c:pt idx="13892">
                  <c:v>4087.7</c:v>
                </c:pt>
                <c:pt idx="13893">
                  <c:v>4101.3999999999996</c:v>
                </c:pt>
                <c:pt idx="13894">
                  <c:v>4099.2</c:v>
                </c:pt>
                <c:pt idx="13895">
                  <c:v>4091.3</c:v>
                </c:pt>
                <c:pt idx="13896">
                  <c:v>4101.3</c:v>
                </c:pt>
                <c:pt idx="13897">
                  <c:v>4106.2</c:v>
                </c:pt>
                <c:pt idx="13898">
                  <c:v>4103.5</c:v>
                </c:pt>
                <c:pt idx="13899">
                  <c:v>4085.3</c:v>
                </c:pt>
                <c:pt idx="13900">
                  <c:v>4097.2</c:v>
                </c:pt>
                <c:pt idx="13901">
                  <c:v>4094.6</c:v>
                </c:pt>
                <c:pt idx="13902">
                  <c:v>4091.3</c:v>
                </c:pt>
                <c:pt idx="13903">
                  <c:v>4087.4</c:v>
                </c:pt>
                <c:pt idx="13904">
                  <c:v>4107</c:v>
                </c:pt>
                <c:pt idx="13905">
                  <c:v>4099.8999999999996</c:v>
                </c:pt>
                <c:pt idx="13906">
                  <c:v>4099.8999999999996</c:v>
                </c:pt>
                <c:pt idx="13907">
                  <c:v>4106.8</c:v>
                </c:pt>
                <c:pt idx="13908">
                  <c:v>4114.2</c:v>
                </c:pt>
                <c:pt idx="13909">
                  <c:v>4108.8999999999996</c:v>
                </c:pt>
                <c:pt idx="13910">
                  <c:v>4091.1</c:v>
                </c:pt>
                <c:pt idx="13911">
                  <c:v>4102.6000000000004</c:v>
                </c:pt>
                <c:pt idx="13912">
                  <c:v>4111.3999999999996</c:v>
                </c:pt>
                <c:pt idx="13913">
                  <c:v>4087.6</c:v>
                </c:pt>
                <c:pt idx="13914">
                  <c:v>4098.2</c:v>
                </c:pt>
                <c:pt idx="13915">
                  <c:v>4104.8999999999996</c:v>
                </c:pt>
                <c:pt idx="13916">
                  <c:v>4102.8</c:v>
                </c:pt>
                <c:pt idx="13917">
                  <c:v>4102.5</c:v>
                </c:pt>
                <c:pt idx="13918">
                  <c:v>4096.1000000000004</c:v>
                </c:pt>
                <c:pt idx="13919">
                  <c:v>4098.3</c:v>
                </c:pt>
                <c:pt idx="13920">
                  <c:v>4109.8999999999996</c:v>
                </c:pt>
                <c:pt idx="13921">
                  <c:v>4108.1000000000004</c:v>
                </c:pt>
                <c:pt idx="13922">
                  <c:v>4108.3999999999996</c:v>
                </c:pt>
                <c:pt idx="13923">
                  <c:v>4105.7</c:v>
                </c:pt>
                <c:pt idx="13924">
                  <c:v>4095.6</c:v>
                </c:pt>
                <c:pt idx="13925">
                  <c:v>4099.3</c:v>
                </c:pt>
                <c:pt idx="13926">
                  <c:v>4102.5</c:v>
                </c:pt>
                <c:pt idx="13927">
                  <c:v>4100.8999999999996</c:v>
                </c:pt>
                <c:pt idx="13928">
                  <c:v>4110</c:v>
                </c:pt>
                <c:pt idx="13929">
                  <c:v>4101.6000000000004</c:v>
                </c:pt>
                <c:pt idx="13930">
                  <c:v>4102</c:v>
                </c:pt>
                <c:pt idx="13931">
                  <c:v>4103.1000000000004</c:v>
                </c:pt>
                <c:pt idx="13932">
                  <c:v>4106.7</c:v>
                </c:pt>
                <c:pt idx="13933">
                  <c:v>4102.7</c:v>
                </c:pt>
                <c:pt idx="13934">
                  <c:v>4102</c:v>
                </c:pt>
                <c:pt idx="13935">
                  <c:v>4108.1000000000004</c:v>
                </c:pt>
                <c:pt idx="13936">
                  <c:v>4107.7</c:v>
                </c:pt>
                <c:pt idx="13937">
                  <c:v>4108.3999999999996</c:v>
                </c:pt>
                <c:pt idx="13938">
                  <c:v>4108.5</c:v>
                </c:pt>
                <c:pt idx="13939">
                  <c:v>4108.7</c:v>
                </c:pt>
                <c:pt idx="13940">
                  <c:v>4106.8999999999996</c:v>
                </c:pt>
                <c:pt idx="13941">
                  <c:v>4108.7</c:v>
                </c:pt>
                <c:pt idx="13942">
                  <c:v>4112.1000000000004</c:v>
                </c:pt>
                <c:pt idx="13943">
                  <c:v>4111.2</c:v>
                </c:pt>
                <c:pt idx="13944">
                  <c:v>4111.6000000000004</c:v>
                </c:pt>
                <c:pt idx="13945">
                  <c:v>4114.8999999999996</c:v>
                </c:pt>
                <c:pt idx="13946">
                  <c:v>4114.6000000000004</c:v>
                </c:pt>
                <c:pt idx="13947">
                  <c:v>4123</c:v>
                </c:pt>
                <c:pt idx="13948">
                  <c:v>4116.6000000000004</c:v>
                </c:pt>
                <c:pt idx="13949">
                  <c:v>4112</c:v>
                </c:pt>
                <c:pt idx="13950">
                  <c:v>4117.1000000000004</c:v>
                </c:pt>
                <c:pt idx="13951">
                  <c:v>4117.3999999999996</c:v>
                </c:pt>
                <c:pt idx="13952">
                  <c:v>4118.2</c:v>
                </c:pt>
                <c:pt idx="13953">
                  <c:v>4116</c:v>
                </c:pt>
                <c:pt idx="13954">
                  <c:v>4119.7</c:v>
                </c:pt>
                <c:pt idx="13955">
                  <c:v>4120.3999999999996</c:v>
                </c:pt>
                <c:pt idx="13956">
                  <c:v>4122</c:v>
                </c:pt>
                <c:pt idx="13957">
                  <c:v>4116.5</c:v>
                </c:pt>
                <c:pt idx="13958">
                  <c:v>4119.6000000000004</c:v>
                </c:pt>
                <c:pt idx="13959">
                  <c:v>4108.8999999999996</c:v>
                </c:pt>
                <c:pt idx="13960">
                  <c:v>4110.5</c:v>
                </c:pt>
                <c:pt idx="13961">
                  <c:v>4111.6000000000004</c:v>
                </c:pt>
                <c:pt idx="13962">
                  <c:v>4107.5</c:v>
                </c:pt>
                <c:pt idx="13963">
                  <c:v>4113.2</c:v>
                </c:pt>
                <c:pt idx="13964">
                  <c:v>4105.1000000000004</c:v>
                </c:pt>
                <c:pt idx="13965">
                  <c:v>4109.6000000000004</c:v>
                </c:pt>
                <c:pt idx="13966">
                  <c:v>4115.7</c:v>
                </c:pt>
                <c:pt idx="13967">
                  <c:v>4122</c:v>
                </c:pt>
                <c:pt idx="13968">
                  <c:v>4122.2</c:v>
                </c:pt>
                <c:pt idx="13969">
                  <c:v>4123.8</c:v>
                </c:pt>
                <c:pt idx="13970">
                  <c:v>4118.5</c:v>
                </c:pt>
                <c:pt idx="13971">
                  <c:v>4112.2</c:v>
                </c:pt>
                <c:pt idx="13972">
                  <c:v>4105.8</c:v>
                </c:pt>
                <c:pt idx="13973">
                  <c:v>4109.8999999999996</c:v>
                </c:pt>
                <c:pt idx="13974">
                  <c:v>4112.6000000000004</c:v>
                </c:pt>
                <c:pt idx="13975">
                  <c:v>4114</c:v>
                </c:pt>
                <c:pt idx="13976">
                  <c:v>4111.8999999999996</c:v>
                </c:pt>
                <c:pt idx="13977">
                  <c:v>4111.8999999999996</c:v>
                </c:pt>
                <c:pt idx="13978">
                  <c:v>4113.3</c:v>
                </c:pt>
                <c:pt idx="13979">
                  <c:v>4104.2</c:v>
                </c:pt>
                <c:pt idx="13980">
                  <c:v>4103.1000000000004</c:v>
                </c:pt>
                <c:pt idx="13981">
                  <c:v>4101.3999999999996</c:v>
                </c:pt>
                <c:pt idx="13982">
                  <c:v>4103.7</c:v>
                </c:pt>
                <c:pt idx="13983">
                  <c:v>4098</c:v>
                </c:pt>
                <c:pt idx="13984">
                  <c:v>4112.5</c:v>
                </c:pt>
                <c:pt idx="13985">
                  <c:v>4098.6000000000004</c:v>
                </c:pt>
                <c:pt idx="13986">
                  <c:v>4097.2</c:v>
                </c:pt>
                <c:pt idx="13987">
                  <c:v>4101.7</c:v>
                </c:pt>
                <c:pt idx="13988">
                  <c:v>4111.8999999999996</c:v>
                </c:pt>
                <c:pt idx="13989">
                  <c:v>4104.3999999999996</c:v>
                </c:pt>
                <c:pt idx="13990">
                  <c:v>4117.7</c:v>
                </c:pt>
                <c:pt idx="13991">
                  <c:v>4111.3999999999996</c:v>
                </c:pt>
                <c:pt idx="13992">
                  <c:v>4108</c:v>
                </c:pt>
                <c:pt idx="13993">
                  <c:v>4116.1000000000004</c:v>
                </c:pt>
                <c:pt idx="13994">
                  <c:v>4111.3999999999996</c:v>
                </c:pt>
                <c:pt idx="13995">
                  <c:v>4114.2</c:v>
                </c:pt>
                <c:pt idx="13996">
                  <c:v>4127.1000000000004</c:v>
                </c:pt>
                <c:pt idx="13997">
                  <c:v>4122.3</c:v>
                </c:pt>
                <c:pt idx="13998">
                  <c:v>4112.3999999999996</c:v>
                </c:pt>
                <c:pt idx="13999">
                  <c:v>4118.7</c:v>
                </c:pt>
                <c:pt idx="14000">
                  <c:v>4122.7</c:v>
                </c:pt>
                <c:pt idx="14001">
                  <c:v>4115.3</c:v>
                </c:pt>
                <c:pt idx="14002">
                  <c:v>4116.2</c:v>
                </c:pt>
                <c:pt idx="14003">
                  <c:v>4125.3</c:v>
                </c:pt>
                <c:pt idx="14004">
                  <c:v>4118.2</c:v>
                </c:pt>
                <c:pt idx="14005">
                  <c:v>4118.3</c:v>
                </c:pt>
                <c:pt idx="14006">
                  <c:v>4121.3</c:v>
                </c:pt>
                <c:pt idx="14007">
                  <c:v>4124.3999999999996</c:v>
                </c:pt>
                <c:pt idx="14008">
                  <c:v>4112.8</c:v>
                </c:pt>
                <c:pt idx="14009">
                  <c:v>4117.3999999999996</c:v>
                </c:pt>
                <c:pt idx="14010">
                  <c:v>4126.7</c:v>
                </c:pt>
                <c:pt idx="14011">
                  <c:v>4120.3</c:v>
                </c:pt>
                <c:pt idx="14012">
                  <c:v>4115.8999999999996</c:v>
                </c:pt>
                <c:pt idx="14013">
                  <c:v>4125.2</c:v>
                </c:pt>
                <c:pt idx="14014">
                  <c:v>4122.3999999999996</c:v>
                </c:pt>
                <c:pt idx="14015">
                  <c:v>4120.2</c:v>
                </c:pt>
                <c:pt idx="14016">
                  <c:v>4121.8999999999996</c:v>
                </c:pt>
                <c:pt idx="14017">
                  <c:v>4125.2</c:v>
                </c:pt>
                <c:pt idx="14018">
                  <c:v>4124.2</c:v>
                </c:pt>
                <c:pt idx="14019">
                  <c:v>4120.2</c:v>
                </c:pt>
                <c:pt idx="14020">
                  <c:v>4120.5</c:v>
                </c:pt>
                <c:pt idx="14021">
                  <c:v>4116</c:v>
                </c:pt>
                <c:pt idx="14022">
                  <c:v>4118.5</c:v>
                </c:pt>
                <c:pt idx="14023">
                  <c:v>4121.8999999999996</c:v>
                </c:pt>
                <c:pt idx="14024">
                  <c:v>4115</c:v>
                </c:pt>
                <c:pt idx="14025">
                  <c:v>4113.8999999999996</c:v>
                </c:pt>
                <c:pt idx="14026">
                  <c:v>4123.8999999999996</c:v>
                </c:pt>
                <c:pt idx="14027">
                  <c:v>4124.8</c:v>
                </c:pt>
                <c:pt idx="14028">
                  <c:v>4119.8999999999996</c:v>
                </c:pt>
                <c:pt idx="14029">
                  <c:v>4113.3999999999996</c:v>
                </c:pt>
                <c:pt idx="14030">
                  <c:v>4124.2</c:v>
                </c:pt>
                <c:pt idx="14031">
                  <c:v>4117.2</c:v>
                </c:pt>
                <c:pt idx="14032">
                  <c:v>4115.8999999999996</c:v>
                </c:pt>
                <c:pt idx="14033">
                  <c:v>4129.5</c:v>
                </c:pt>
                <c:pt idx="14034">
                  <c:v>4120.8</c:v>
                </c:pt>
                <c:pt idx="14035">
                  <c:v>4126.3</c:v>
                </c:pt>
                <c:pt idx="14036">
                  <c:v>4127.3</c:v>
                </c:pt>
                <c:pt idx="14037">
                  <c:v>4131.6000000000004</c:v>
                </c:pt>
                <c:pt idx="14038">
                  <c:v>4125.7</c:v>
                </c:pt>
                <c:pt idx="14039">
                  <c:v>4129.7</c:v>
                </c:pt>
                <c:pt idx="14040">
                  <c:v>4125.3999999999996</c:v>
                </c:pt>
                <c:pt idx="14041">
                  <c:v>4121.1000000000004</c:v>
                </c:pt>
                <c:pt idx="14042">
                  <c:v>4127.1000000000004</c:v>
                </c:pt>
                <c:pt idx="14043">
                  <c:v>4120.5</c:v>
                </c:pt>
                <c:pt idx="14044">
                  <c:v>4125.3</c:v>
                </c:pt>
                <c:pt idx="14045">
                  <c:v>4126.7</c:v>
                </c:pt>
                <c:pt idx="14046">
                  <c:v>4124.1000000000004</c:v>
                </c:pt>
                <c:pt idx="14047">
                  <c:v>4132.5</c:v>
                </c:pt>
                <c:pt idx="14048">
                  <c:v>4126.2</c:v>
                </c:pt>
                <c:pt idx="14049">
                  <c:v>4126.3</c:v>
                </c:pt>
                <c:pt idx="14050">
                  <c:v>4125.3</c:v>
                </c:pt>
                <c:pt idx="14051">
                  <c:v>4122.3999999999996</c:v>
                </c:pt>
                <c:pt idx="14052">
                  <c:v>4122.8</c:v>
                </c:pt>
                <c:pt idx="14053">
                  <c:v>4122.3</c:v>
                </c:pt>
                <c:pt idx="14054">
                  <c:v>4122.1000000000004</c:v>
                </c:pt>
                <c:pt idx="14055">
                  <c:v>4120</c:v>
                </c:pt>
                <c:pt idx="14056">
                  <c:v>4124.2</c:v>
                </c:pt>
                <c:pt idx="14057">
                  <c:v>4122.6000000000004</c:v>
                </c:pt>
                <c:pt idx="14058">
                  <c:v>4120.3</c:v>
                </c:pt>
                <c:pt idx="14059">
                  <c:v>4118.8</c:v>
                </c:pt>
                <c:pt idx="14060">
                  <c:v>4124.1000000000004</c:v>
                </c:pt>
                <c:pt idx="14061">
                  <c:v>4132.1000000000004</c:v>
                </c:pt>
                <c:pt idx="14062">
                  <c:v>4127.3</c:v>
                </c:pt>
                <c:pt idx="14063">
                  <c:v>4129.3999999999996</c:v>
                </c:pt>
                <c:pt idx="14064">
                  <c:v>4129.3999999999996</c:v>
                </c:pt>
                <c:pt idx="14065">
                  <c:v>4121.3999999999996</c:v>
                </c:pt>
                <c:pt idx="14066">
                  <c:v>4127</c:v>
                </c:pt>
                <c:pt idx="14067">
                  <c:v>4128.7</c:v>
                </c:pt>
                <c:pt idx="14068">
                  <c:v>4126.8999999999996</c:v>
                </c:pt>
                <c:pt idx="14069">
                  <c:v>4133.3999999999996</c:v>
                </c:pt>
                <c:pt idx="14070">
                  <c:v>4126.3999999999996</c:v>
                </c:pt>
                <c:pt idx="14071">
                  <c:v>4134.8</c:v>
                </c:pt>
                <c:pt idx="14072">
                  <c:v>4127.2</c:v>
                </c:pt>
                <c:pt idx="14073">
                  <c:v>4130.8999999999996</c:v>
                </c:pt>
                <c:pt idx="14074">
                  <c:v>4123.5</c:v>
                </c:pt>
                <c:pt idx="14075">
                  <c:v>4134.3</c:v>
                </c:pt>
                <c:pt idx="14076">
                  <c:v>4127.1000000000004</c:v>
                </c:pt>
                <c:pt idx="14077">
                  <c:v>4130.7</c:v>
                </c:pt>
                <c:pt idx="14078">
                  <c:v>4135.5</c:v>
                </c:pt>
                <c:pt idx="14079">
                  <c:v>4116.2</c:v>
                </c:pt>
                <c:pt idx="14080">
                  <c:v>4126.8999999999996</c:v>
                </c:pt>
                <c:pt idx="14081">
                  <c:v>4128.3999999999996</c:v>
                </c:pt>
                <c:pt idx="14082">
                  <c:v>4129.6000000000004</c:v>
                </c:pt>
                <c:pt idx="14083">
                  <c:v>4128.3</c:v>
                </c:pt>
                <c:pt idx="14084">
                  <c:v>4119.5</c:v>
                </c:pt>
                <c:pt idx="14085">
                  <c:v>4122.6000000000004</c:v>
                </c:pt>
                <c:pt idx="14086">
                  <c:v>4117.3</c:v>
                </c:pt>
                <c:pt idx="14087">
                  <c:v>4129.7</c:v>
                </c:pt>
                <c:pt idx="14088">
                  <c:v>4120.5</c:v>
                </c:pt>
                <c:pt idx="14089">
                  <c:v>4123.3999999999996</c:v>
                </c:pt>
                <c:pt idx="14090">
                  <c:v>4127.6000000000004</c:v>
                </c:pt>
                <c:pt idx="14091">
                  <c:v>4132</c:v>
                </c:pt>
                <c:pt idx="14092">
                  <c:v>4128.3</c:v>
                </c:pt>
                <c:pt idx="14093">
                  <c:v>4130.1000000000004</c:v>
                </c:pt>
                <c:pt idx="14094">
                  <c:v>4129.7</c:v>
                </c:pt>
                <c:pt idx="14095">
                  <c:v>4126.1000000000004</c:v>
                </c:pt>
                <c:pt idx="14096">
                  <c:v>4135.8</c:v>
                </c:pt>
                <c:pt idx="14097">
                  <c:v>4132.8</c:v>
                </c:pt>
                <c:pt idx="14098">
                  <c:v>4130.3999999999996</c:v>
                </c:pt>
                <c:pt idx="14099">
                  <c:v>4136.6000000000004</c:v>
                </c:pt>
                <c:pt idx="14100">
                  <c:v>4127</c:v>
                </c:pt>
                <c:pt idx="14101">
                  <c:v>4132.8</c:v>
                </c:pt>
                <c:pt idx="14102">
                  <c:v>4116.8</c:v>
                </c:pt>
                <c:pt idx="14103">
                  <c:v>4117.7</c:v>
                </c:pt>
                <c:pt idx="14104">
                  <c:v>4139.6000000000004</c:v>
                </c:pt>
                <c:pt idx="14105">
                  <c:v>4139.7</c:v>
                </c:pt>
                <c:pt idx="14106">
                  <c:v>4133.7</c:v>
                </c:pt>
                <c:pt idx="14107">
                  <c:v>4123.2</c:v>
                </c:pt>
                <c:pt idx="14108">
                  <c:v>4135.5</c:v>
                </c:pt>
                <c:pt idx="14109">
                  <c:v>4131.3999999999996</c:v>
                </c:pt>
                <c:pt idx="14110">
                  <c:v>4135.6000000000004</c:v>
                </c:pt>
                <c:pt idx="14111">
                  <c:v>4131.3999999999996</c:v>
                </c:pt>
                <c:pt idx="14112">
                  <c:v>4129.8999999999996</c:v>
                </c:pt>
                <c:pt idx="14113">
                  <c:v>4126.3999999999996</c:v>
                </c:pt>
                <c:pt idx="14114">
                  <c:v>4127.2</c:v>
                </c:pt>
                <c:pt idx="14115">
                  <c:v>4132.5</c:v>
                </c:pt>
                <c:pt idx="14116">
                  <c:v>4134.6000000000004</c:v>
                </c:pt>
                <c:pt idx="14117">
                  <c:v>4134.2</c:v>
                </c:pt>
                <c:pt idx="14118">
                  <c:v>4130.1000000000004</c:v>
                </c:pt>
                <c:pt idx="14119">
                  <c:v>4132.2</c:v>
                </c:pt>
                <c:pt idx="14120">
                  <c:v>4130</c:v>
                </c:pt>
                <c:pt idx="14121">
                  <c:v>4128.8</c:v>
                </c:pt>
                <c:pt idx="14122">
                  <c:v>4140.8999999999996</c:v>
                </c:pt>
                <c:pt idx="14123">
                  <c:v>4136.6000000000004</c:v>
                </c:pt>
                <c:pt idx="14124">
                  <c:v>4128</c:v>
                </c:pt>
                <c:pt idx="14125">
                  <c:v>4131.3</c:v>
                </c:pt>
                <c:pt idx="14126">
                  <c:v>4133.7</c:v>
                </c:pt>
                <c:pt idx="14127">
                  <c:v>4141.5</c:v>
                </c:pt>
                <c:pt idx="14128">
                  <c:v>4132.8</c:v>
                </c:pt>
                <c:pt idx="14129">
                  <c:v>4141.3</c:v>
                </c:pt>
                <c:pt idx="14130">
                  <c:v>4129.3</c:v>
                </c:pt>
                <c:pt idx="14131">
                  <c:v>4123</c:v>
                </c:pt>
                <c:pt idx="14132">
                  <c:v>4126.3999999999996</c:v>
                </c:pt>
                <c:pt idx="14133">
                  <c:v>4127.8</c:v>
                </c:pt>
                <c:pt idx="14134">
                  <c:v>4127</c:v>
                </c:pt>
                <c:pt idx="14135">
                  <c:v>4133.3999999999996</c:v>
                </c:pt>
                <c:pt idx="14136">
                  <c:v>4135.2</c:v>
                </c:pt>
                <c:pt idx="14137">
                  <c:v>4138.5</c:v>
                </c:pt>
                <c:pt idx="14138">
                  <c:v>4148.7</c:v>
                </c:pt>
                <c:pt idx="14139">
                  <c:v>4133.8999999999996</c:v>
                </c:pt>
                <c:pt idx="14140">
                  <c:v>4133</c:v>
                </c:pt>
                <c:pt idx="14141">
                  <c:v>4135.5</c:v>
                </c:pt>
                <c:pt idx="14142">
                  <c:v>4128.7</c:v>
                </c:pt>
                <c:pt idx="14143">
                  <c:v>4128.1000000000004</c:v>
                </c:pt>
                <c:pt idx="14144">
                  <c:v>4123.3</c:v>
                </c:pt>
                <c:pt idx="14145">
                  <c:v>4127.2</c:v>
                </c:pt>
                <c:pt idx="14146">
                  <c:v>4136.5</c:v>
                </c:pt>
                <c:pt idx="14147">
                  <c:v>4133.1000000000004</c:v>
                </c:pt>
                <c:pt idx="14148">
                  <c:v>4129.8999999999996</c:v>
                </c:pt>
                <c:pt idx="14149">
                  <c:v>4145.8</c:v>
                </c:pt>
                <c:pt idx="14150">
                  <c:v>4134.1000000000004</c:v>
                </c:pt>
                <c:pt idx="14151">
                  <c:v>4128.3</c:v>
                </c:pt>
                <c:pt idx="14152">
                  <c:v>4137.8</c:v>
                </c:pt>
                <c:pt idx="14153">
                  <c:v>4129.8999999999996</c:v>
                </c:pt>
                <c:pt idx="14154">
                  <c:v>4135.3999999999996</c:v>
                </c:pt>
                <c:pt idx="14155">
                  <c:v>4135.1000000000004</c:v>
                </c:pt>
                <c:pt idx="14156">
                  <c:v>4127.6000000000004</c:v>
                </c:pt>
                <c:pt idx="14157">
                  <c:v>4139.1000000000004</c:v>
                </c:pt>
                <c:pt idx="14158">
                  <c:v>4139.3999999999996</c:v>
                </c:pt>
                <c:pt idx="14159">
                  <c:v>4154.8</c:v>
                </c:pt>
                <c:pt idx="14160">
                  <c:v>4138.1000000000004</c:v>
                </c:pt>
                <c:pt idx="14161">
                  <c:v>4123.3</c:v>
                </c:pt>
                <c:pt idx="14162">
                  <c:v>4135</c:v>
                </c:pt>
                <c:pt idx="14163">
                  <c:v>4136.8999999999996</c:v>
                </c:pt>
                <c:pt idx="14164">
                  <c:v>4130.8</c:v>
                </c:pt>
                <c:pt idx="14165">
                  <c:v>4134.2</c:v>
                </c:pt>
                <c:pt idx="14166">
                  <c:v>4136.1000000000004</c:v>
                </c:pt>
                <c:pt idx="14167">
                  <c:v>4134.3</c:v>
                </c:pt>
                <c:pt idx="14168">
                  <c:v>4134.6000000000004</c:v>
                </c:pt>
                <c:pt idx="14169">
                  <c:v>4133</c:v>
                </c:pt>
                <c:pt idx="14170">
                  <c:v>4139.8999999999996</c:v>
                </c:pt>
                <c:pt idx="14171">
                  <c:v>4135.8</c:v>
                </c:pt>
                <c:pt idx="14172">
                  <c:v>4137.1000000000004</c:v>
                </c:pt>
                <c:pt idx="14173">
                  <c:v>4142.7</c:v>
                </c:pt>
                <c:pt idx="14174">
                  <c:v>4142.8999999999996</c:v>
                </c:pt>
                <c:pt idx="14175">
                  <c:v>4152.8999999999996</c:v>
                </c:pt>
                <c:pt idx="14176">
                  <c:v>4138.1000000000004</c:v>
                </c:pt>
                <c:pt idx="14177">
                  <c:v>4148.8</c:v>
                </c:pt>
                <c:pt idx="14178">
                  <c:v>4138.5</c:v>
                </c:pt>
                <c:pt idx="14179">
                  <c:v>4143.8999999999996</c:v>
                </c:pt>
                <c:pt idx="14180">
                  <c:v>4147</c:v>
                </c:pt>
                <c:pt idx="14181">
                  <c:v>4151.6000000000004</c:v>
                </c:pt>
                <c:pt idx="14182">
                  <c:v>4142.5</c:v>
                </c:pt>
                <c:pt idx="14183">
                  <c:v>4137.1000000000004</c:v>
                </c:pt>
                <c:pt idx="14184">
                  <c:v>4129.2</c:v>
                </c:pt>
                <c:pt idx="14185">
                  <c:v>4145.1000000000004</c:v>
                </c:pt>
                <c:pt idx="14186">
                  <c:v>4143.3</c:v>
                </c:pt>
                <c:pt idx="14187">
                  <c:v>4140.2</c:v>
                </c:pt>
                <c:pt idx="14188">
                  <c:v>4149.2</c:v>
                </c:pt>
                <c:pt idx="14189">
                  <c:v>4150.3999999999996</c:v>
                </c:pt>
                <c:pt idx="14190">
                  <c:v>4153.5</c:v>
                </c:pt>
                <c:pt idx="14191">
                  <c:v>4140.6000000000004</c:v>
                </c:pt>
                <c:pt idx="14192">
                  <c:v>4151.3</c:v>
                </c:pt>
                <c:pt idx="14193">
                  <c:v>4140.2</c:v>
                </c:pt>
                <c:pt idx="14194">
                  <c:v>4140.8999999999996</c:v>
                </c:pt>
                <c:pt idx="14195">
                  <c:v>4142.3</c:v>
                </c:pt>
                <c:pt idx="14196">
                  <c:v>4135.7</c:v>
                </c:pt>
                <c:pt idx="14197">
                  <c:v>4143.6000000000004</c:v>
                </c:pt>
                <c:pt idx="14198">
                  <c:v>4135.3999999999996</c:v>
                </c:pt>
                <c:pt idx="14199">
                  <c:v>4143.3999999999996</c:v>
                </c:pt>
                <c:pt idx="14200">
                  <c:v>4140.3999999999996</c:v>
                </c:pt>
                <c:pt idx="14201">
                  <c:v>4155.2</c:v>
                </c:pt>
                <c:pt idx="14202">
                  <c:v>4125.8999999999996</c:v>
                </c:pt>
                <c:pt idx="14203">
                  <c:v>4139.1000000000004</c:v>
                </c:pt>
                <c:pt idx="14204">
                  <c:v>4140.3999999999996</c:v>
                </c:pt>
                <c:pt idx="14205">
                  <c:v>4147.2</c:v>
                </c:pt>
                <c:pt idx="14206">
                  <c:v>4135.3999999999996</c:v>
                </c:pt>
                <c:pt idx="14207">
                  <c:v>4140</c:v>
                </c:pt>
                <c:pt idx="14208">
                  <c:v>4145.3</c:v>
                </c:pt>
                <c:pt idx="14209">
                  <c:v>4125.3999999999996</c:v>
                </c:pt>
                <c:pt idx="14210">
                  <c:v>4144.1000000000004</c:v>
                </c:pt>
                <c:pt idx="14211">
                  <c:v>4130.5</c:v>
                </c:pt>
                <c:pt idx="14212">
                  <c:v>4139</c:v>
                </c:pt>
                <c:pt idx="14213">
                  <c:v>4119.7</c:v>
                </c:pt>
                <c:pt idx="14214">
                  <c:v>4107.8</c:v>
                </c:pt>
                <c:pt idx="14215">
                  <c:v>4119.8</c:v>
                </c:pt>
                <c:pt idx="14216">
                  <c:v>4118.1000000000004</c:v>
                </c:pt>
                <c:pt idx="14217">
                  <c:v>4122.2</c:v>
                </c:pt>
                <c:pt idx="14218">
                  <c:v>4114.2</c:v>
                </c:pt>
                <c:pt idx="14219">
                  <c:v>4124.6000000000004</c:v>
                </c:pt>
                <c:pt idx="14220">
                  <c:v>4124.3</c:v>
                </c:pt>
                <c:pt idx="14221">
                  <c:v>4137.1000000000004</c:v>
                </c:pt>
                <c:pt idx="14222">
                  <c:v>4130.6000000000004</c:v>
                </c:pt>
                <c:pt idx="14223">
                  <c:v>4128.7</c:v>
                </c:pt>
                <c:pt idx="14224">
                  <c:v>4126.5</c:v>
                </c:pt>
                <c:pt idx="14225">
                  <c:v>4117.2</c:v>
                </c:pt>
                <c:pt idx="14226">
                  <c:v>4123.8999999999996</c:v>
                </c:pt>
                <c:pt idx="14227">
                  <c:v>4136.1000000000004</c:v>
                </c:pt>
                <c:pt idx="14228">
                  <c:v>4132.3999999999996</c:v>
                </c:pt>
                <c:pt idx="14229">
                  <c:v>4118.3</c:v>
                </c:pt>
                <c:pt idx="14230">
                  <c:v>4128</c:v>
                </c:pt>
                <c:pt idx="14231">
                  <c:v>4115.7</c:v>
                </c:pt>
                <c:pt idx="14232">
                  <c:v>4130.5</c:v>
                </c:pt>
                <c:pt idx="14233">
                  <c:v>4127.5</c:v>
                </c:pt>
                <c:pt idx="14234">
                  <c:v>4122.8999999999996</c:v>
                </c:pt>
                <c:pt idx="14235">
                  <c:v>4119.8</c:v>
                </c:pt>
                <c:pt idx="14236">
                  <c:v>4116.3</c:v>
                </c:pt>
                <c:pt idx="14237">
                  <c:v>4121.8999999999996</c:v>
                </c:pt>
                <c:pt idx="14238">
                  <c:v>4126.3</c:v>
                </c:pt>
                <c:pt idx="14239">
                  <c:v>4125.7</c:v>
                </c:pt>
                <c:pt idx="14240">
                  <c:v>4125</c:v>
                </c:pt>
                <c:pt idx="14241">
                  <c:v>4123.8</c:v>
                </c:pt>
                <c:pt idx="14242">
                  <c:v>4123.1000000000004</c:v>
                </c:pt>
                <c:pt idx="14243">
                  <c:v>4121.7</c:v>
                </c:pt>
                <c:pt idx="14244">
                  <c:v>4124</c:v>
                </c:pt>
                <c:pt idx="14245">
                  <c:v>4110.6000000000004</c:v>
                </c:pt>
                <c:pt idx="14246">
                  <c:v>4125</c:v>
                </c:pt>
                <c:pt idx="14247">
                  <c:v>4128.5</c:v>
                </c:pt>
                <c:pt idx="14248">
                  <c:v>4136</c:v>
                </c:pt>
                <c:pt idx="14249">
                  <c:v>4120</c:v>
                </c:pt>
                <c:pt idx="14250">
                  <c:v>4123</c:v>
                </c:pt>
                <c:pt idx="14251">
                  <c:v>4122.7</c:v>
                </c:pt>
                <c:pt idx="14252">
                  <c:v>4125.8</c:v>
                </c:pt>
                <c:pt idx="14253">
                  <c:v>4122.1000000000004</c:v>
                </c:pt>
                <c:pt idx="14254">
                  <c:v>4126.6000000000004</c:v>
                </c:pt>
                <c:pt idx="14255">
                  <c:v>4127.1000000000004</c:v>
                </c:pt>
                <c:pt idx="14256">
                  <c:v>4128.3</c:v>
                </c:pt>
                <c:pt idx="14257">
                  <c:v>4130.5</c:v>
                </c:pt>
                <c:pt idx="14258">
                  <c:v>4137.3999999999996</c:v>
                </c:pt>
                <c:pt idx="14259">
                  <c:v>4128.7</c:v>
                </c:pt>
                <c:pt idx="14260">
                  <c:v>4132.3999999999996</c:v>
                </c:pt>
                <c:pt idx="14261">
                  <c:v>4122.1000000000004</c:v>
                </c:pt>
                <c:pt idx="14262">
                  <c:v>4129.6000000000004</c:v>
                </c:pt>
                <c:pt idx="14263">
                  <c:v>4121.3</c:v>
                </c:pt>
                <c:pt idx="14264">
                  <c:v>4114.6000000000004</c:v>
                </c:pt>
                <c:pt idx="14265">
                  <c:v>4121.8</c:v>
                </c:pt>
                <c:pt idx="14266">
                  <c:v>4120</c:v>
                </c:pt>
                <c:pt idx="14267">
                  <c:v>4119.6000000000004</c:v>
                </c:pt>
                <c:pt idx="14268">
                  <c:v>4118.7</c:v>
                </c:pt>
                <c:pt idx="14269">
                  <c:v>4122.6000000000004</c:v>
                </c:pt>
                <c:pt idx="14270">
                  <c:v>4114.3999999999996</c:v>
                </c:pt>
                <c:pt idx="14271">
                  <c:v>4122.8999999999996</c:v>
                </c:pt>
                <c:pt idx="14272">
                  <c:v>4120.1000000000004</c:v>
                </c:pt>
                <c:pt idx="14273">
                  <c:v>4118.3</c:v>
                </c:pt>
                <c:pt idx="14274">
                  <c:v>4122.1000000000004</c:v>
                </c:pt>
                <c:pt idx="14275">
                  <c:v>4116.8999999999996</c:v>
                </c:pt>
                <c:pt idx="14276">
                  <c:v>4122.3</c:v>
                </c:pt>
                <c:pt idx="14277">
                  <c:v>4128.3</c:v>
                </c:pt>
                <c:pt idx="14278">
                  <c:v>4120.6000000000004</c:v>
                </c:pt>
                <c:pt idx="14279">
                  <c:v>4119.2</c:v>
                </c:pt>
                <c:pt idx="14280">
                  <c:v>4122.3999999999996</c:v>
                </c:pt>
                <c:pt idx="14281">
                  <c:v>4120.2</c:v>
                </c:pt>
                <c:pt idx="14282">
                  <c:v>4115.8</c:v>
                </c:pt>
                <c:pt idx="14283">
                  <c:v>4121</c:v>
                </c:pt>
                <c:pt idx="14284">
                  <c:v>4120.6000000000004</c:v>
                </c:pt>
                <c:pt idx="14285">
                  <c:v>4124.2</c:v>
                </c:pt>
                <c:pt idx="14286">
                  <c:v>4130.2</c:v>
                </c:pt>
                <c:pt idx="14287">
                  <c:v>4135.1000000000004</c:v>
                </c:pt>
                <c:pt idx="14288">
                  <c:v>4130.7</c:v>
                </c:pt>
                <c:pt idx="14289">
                  <c:v>4128.8999999999996</c:v>
                </c:pt>
                <c:pt idx="14290">
                  <c:v>4130.8999999999996</c:v>
                </c:pt>
                <c:pt idx="14291">
                  <c:v>4127.5</c:v>
                </c:pt>
                <c:pt idx="14292">
                  <c:v>4129.1000000000004</c:v>
                </c:pt>
                <c:pt idx="14293">
                  <c:v>4122.7</c:v>
                </c:pt>
                <c:pt idx="14294">
                  <c:v>4127.8999999999996</c:v>
                </c:pt>
                <c:pt idx="14295">
                  <c:v>4125</c:v>
                </c:pt>
                <c:pt idx="14296">
                  <c:v>4128.6000000000004</c:v>
                </c:pt>
                <c:pt idx="14297">
                  <c:v>4135.3999999999996</c:v>
                </c:pt>
                <c:pt idx="14298">
                  <c:v>4125.3</c:v>
                </c:pt>
                <c:pt idx="14299">
                  <c:v>4123.3</c:v>
                </c:pt>
                <c:pt idx="14300">
                  <c:v>4125.6000000000004</c:v>
                </c:pt>
                <c:pt idx="14301">
                  <c:v>4127.8999999999996</c:v>
                </c:pt>
                <c:pt idx="14302">
                  <c:v>4126.8</c:v>
                </c:pt>
                <c:pt idx="14303">
                  <c:v>4131.1000000000004</c:v>
                </c:pt>
                <c:pt idx="14304">
                  <c:v>4135.1000000000004</c:v>
                </c:pt>
                <c:pt idx="14305">
                  <c:v>4121</c:v>
                </c:pt>
                <c:pt idx="14306">
                  <c:v>4125.3999999999996</c:v>
                </c:pt>
                <c:pt idx="14307">
                  <c:v>4129</c:v>
                </c:pt>
                <c:pt idx="14308">
                  <c:v>4127.2</c:v>
                </c:pt>
                <c:pt idx="14309">
                  <c:v>4130</c:v>
                </c:pt>
                <c:pt idx="14310">
                  <c:v>4129</c:v>
                </c:pt>
                <c:pt idx="14311">
                  <c:v>4132.2</c:v>
                </c:pt>
                <c:pt idx="14312">
                  <c:v>4135.3999999999996</c:v>
                </c:pt>
                <c:pt idx="14313">
                  <c:v>4119.6000000000004</c:v>
                </c:pt>
                <c:pt idx="14314">
                  <c:v>4115</c:v>
                </c:pt>
                <c:pt idx="14315">
                  <c:v>4114.7</c:v>
                </c:pt>
                <c:pt idx="14316">
                  <c:v>4123.5</c:v>
                </c:pt>
                <c:pt idx="14317">
                  <c:v>4120.6000000000004</c:v>
                </c:pt>
                <c:pt idx="14318">
                  <c:v>4126.8</c:v>
                </c:pt>
                <c:pt idx="14319">
                  <c:v>4126.1000000000004</c:v>
                </c:pt>
                <c:pt idx="14320">
                  <c:v>4118.3</c:v>
                </c:pt>
                <c:pt idx="14321">
                  <c:v>4127.2</c:v>
                </c:pt>
                <c:pt idx="14322">
                  <c:v>4125.3999999999996</c:v>
                </c:pt>
                <c:pt idx="14323">
                  <c:v>4120.6000000000004</c:v>
                </c:pt>
                <c:pt idx="14324">
                  <c:v>4121.8</c:v>
                </c:pt>
                <c:pt idx="14325">
                  <c:v>4126.5</c:v>
                </c:pt>
                <c:pt idx="14326">
                  <c:v>4124.8999999999996</c:v>
                </c:pt>
                <c:pt idx="14327">
                  <c:v>4125.6000000000004</c:v>
                </c:pt>
                <c:pt idx="14328">
                  <c:v>4130.1000000000004</c:v>
                </c:pt>
                <c:pt idx="14329">
                  <c:v>4119.8</c:v>
                </c:pt>
                <c:pt idx="14330">
                  <c:v>4113.8</c:v>
                </c:pt>
                <c:pt idx="14331">
                  <c:v>4117.5</c:v>
                </c:pt>
                <c:pt idx="14332">
                  <c:v>4124.8</c:v>
                </c:pt>
                <c:pt idx="14333">
                  <c:v>4121.2</c:v>
                </c:pt>
                <c:pt idx="14334">
                  <c:v>4137.8</c:v>
                </c:pt>
                <c:pt idx="14335">
                  <c:v>4120.3</c:v>
                </c:pt>
                <c:pt idx="14336">
                  <c:v>4125.3</c:v>
                </c:pt>
                <c:pt idx="14337">
                  <c:v>4129.3999999999996</c:v>
                </c:pt>
                <c:pt idx="14338">
                  <c:v>4147</c:v>
                </c:pt>
                <c:pt idx="14339">
                  <c:v>4137.2</c:v>
                </c:pt>
                <c:pt idx="14340">
                  <c:v>4129.5</c:v>
                </c:pt>
                <c:pt idx="14341">
                  <c:v>4130.3999999999996</c:v>
                </c:pt>
                <c:pt idx="14342">
                  <c:v>4121.8</c:v>
                </c:pt>
                <c:pt idx="14343">
                  <c:v>4129.7</c:v>
                </c:pt>
                <c:pt idx="14344">
                  <c:v>4120</c:v>
                </c:pt>
                <c:pt idx="14345">
                  <c:v>4120.3999999999996</c:v>
                </c:pt>
                <c:pt idx="14346">
                  <c:v>4130.6000000000004</c:v>
                </c:pt>
                <c:pt idx="14347">
                  <c:v>4135.3</c:v>
                </c:pt>
                <c:pt idx="14348">
                  <c:v>4124.5</c:v>
                </c:pt>
                <c:pt idx="14349">
                  <c:v>4119.5</c:v>
                </c:pt>
                <c:pt idx="14350">
                  <c:v>4131.8999999999996</c:v>
                </c:pt>
                <c:pt idx="14351">
                  <c:v>4125.3999999999996</c:v>
                </c:pt>
                <c:pt idx="14352">
                  <c:v>4117.6000000000004</c:v>
                </c:pt>
                <c:pt idx="14353">
                  <c:v>4128.5</c:v>
                </c:pt>
                <c:pt idx="14354">
                  <c:v>4121.2</c:v>
                </c:pt>
                <c:pt idx="14355">
                  <c:v>4127.5</c:v>
                </c:pt>
                <c:pt idx="14356">
                  <c:v>4130.3</c:v>
                </c:pt>
                <c:pt idx="14357">
                  <c:v>4127.6000000000004</c:v>
                </c:pt>
                <c:pt idx="14358">
                  <c:v>4137</c:v>
                </c:pt>
                <c:pt idx="14359">
                  <c:v>4131.3999999999996</c:v>
                </c:pt>
                <c:pt idx="14360">
                  <c:v>4132.8</c:v>
                </c:pt>
                <c:pt idx="14361">
                  <c:v>4120.7</c:v>
                </c:pt>
                <c:pt idx="14362">
                  <c:v>4135.2</c:v>
                </c:pt>
                <c:pt idx="14363">
                  <c:v>4131.3</c:v>
                </c:pt>
                <c:pt idx="14364">
                  <c:v>4134.6000000000004</c:v>
                </c:pt>
                <c:pt idx="14365">
                  <c:v>4130.5</c:v>
                </c:pt>
                <c:pt idx="14366">
                  <c:v>4132.3999999999996</c:v>
                </c:pt>
                <c:pt idx="14367">
                  <c:v>4130.8</c:v>
                </c:pt>
                <c:pt idx="14368">
                  <c:v>4137.8</c:v>
                </c:pt>
                <c:pt idx="14369">
                  <c:v>4136.8</c:v>
                </c:pt>
                <c:pt idx="14370">
                  <c:v>4135.5</c:v>
                </c:pt>
                <c:pt idx="14371">
                  <c:v>4135.1000000000004</c:v>
                </c:pt>
                <c:pt idx="14372">
                  <c:v>4136</c:v>
                </c:pt>
                <c:pt idx="14373">
                  <c:v>4127.8</c:v>
                </c:pt>
                <c:pt idx="14374">
                  <c:v>4134</c:v>
                </c:pt>
                <c:pt idx="14375">
                  <c:v>4138</c:v>
                </c:pt>
                <c:pt idx="14376">
                  <c:v>4134.8</c:v>
                </c:pt>
                <c:pt idx="14377">
                  <c:v>4133.8999999999996</c:v>
                </c:pt>
                <c:pt idx="14378">
                  <c:v>4136.7</c:v>
                </c:pt>
                <c:pt idx="14379">
                  <c:v>4135</c:v>
                </c:pt>
                <c:pt idx="14380">
                  <c:v>4134.1000000000004</c:v>
                </c:pt>
                <c:pt idx="14381">
                  <c:v>4132.3</c:v>
                </c:pt>
                <c:pt idx="14382">
                  <c:v>4130.3</c:v>
                </c:pt>
                <c:pt idx="14383">
                  <c:v>4124.3</c:v>
                </c:pt>
                <c:pt idx="14384">
                  <c:v>4129.6000000000004</c:v>
                </c:pt>
                <c:pt idx="14385">
                  <c:v>4128.6000000000004</c:v>
                </c:pt>
                <c:pt idx="14386">
                  <c:v>4123.7</c:v>
                </c:pt>
                <c:pt idx="14387">
                  <c:v>4128.7</c:v>
                </c:pt>
                <c:pt idx="14388">
                  <c:v>4127.8</c:v>
                </c:pt>
                <c:pt idx="14389">
                  <c:v>4128</c:v>
                </c:pt>
                <c:pt idx="14390">
                  <c:v>4130.8999999999996</c:v>
                </c:pt>
                <c:pt idx="14391">
                  <c:v>4123.2</c:v>
                </c:pt>
                <c:pt idx="14392">
                  <c:v>4120.6000000000004</c:v>
                </c:pt>
                <c:pt idx="14393">
                  <c:v>4124.6000000000004</c:v>
                </c:pt>
                <c:pt idx="14394">
                  <c:v>4123.2</c:v>
                </c:pt>
                <c:pt idx="14395">
                  <c:v>4120.2</c:v>
                </c:pt>
                <c:pt idx="14396">
                  <c:v>4137.8999999999996</c:v>
                </c:pt>
                <c:pt idx="14397">
                  <c:v>4139.8999999999996</c:v>
                </c:pt>
                <c:pt idx="14398">
                  <c:v>4123.7</c:v>
                </c:pt>
                <c:pt idx="14399">
                  <c:v>4125.8</c:v>
                </c:pt>
                <c:pt idx="14400">
                  <c:v>4112.8999999999996</c:v>
                </c:pt>
                <c:pt idx="14401">
                  <c:v>4123.3999999999996</c:v>
                </c:pt>
                <c:pt idx="14402">
                  <c:v>4113.8</c:v>
                </c:pt>
                <c:pt idx="14403">
                  <c:v>4117.6000000000004</c:v>
                </c:pt>
                <c:pt idx="14404">
                  <c:v>4122</c:v>
                </c:pt>
                <c:pt idx="14405">
                  <c:v>4113.3999999999996</c:v>
                </c:pt>
                <c:pt idx="14406">
                  <c:v>4115.6000000000004</c:v>
                </c:pt>
                <c:pt idx="14407">
                  <c:v>4114.8999999999996</c:v>
                </c:pt>
                <c:pt idx="14408">
                  <c:v>4107.3999999999996</c:v>
                </c:pt>
                <c:pt idx="14409">
                  <c:v>4111.6000000000004</c:v>
                </c:pt>
                <c:pt idx="14410">
                  <c:v>4139.2</c:v>
                </c:pt>
                <c:pt idx="14411">
                  <c:v>4115.6000000000004</c:v>
                </c:pt>
                <c:pt idx="14412">
                  <c:v>4115</c:v>
                </c:pt>
                <c:pt idx="14413">
                  <c:v>4120.8</c:v>
                </c:pt>
                <c:pt idx="14414">
                  <c:v>4103.6000000000004</c:v>
                </c:pt>
                <c:pt idx="14415">
                  <c:v>4121.3</c:v>
                </c:pt>
                <c:pt idx="14416">
                  <c:v>4122.7</c:v>
                </c:pt>
                <c:pt idx="14417">
                  <c:v>4130.7</c:v>
                </c:pt>
                <c:pt idx="14418">
                  <c:v>4114.1000000000004</c:v>
                </c:pt>
                <c:pt idx="14419">
                  <c:v>4122.7</c:v>
                </c:pt>
                <c:pt idx="14420">
                  <c:v>4133.8999999999996</c:v>
                </c:pt>
                <c:pt idx="14421">
                  <c:v>4110.8</c:v>
                </c:pt>
                <c:pt idx="14422">
                  <c:v>4105.6000000000004</c:v>
                </c:pt>
                <c:pt idx="14423">
                  <c:v>4135.8999999999996</c:v>
                </c:pt>
                <c:pt idx="14424">
                  <c:v>4109.3</c:v>
                </c:pt>
                <c:pt idx="14425">
                  <c:v>4097.3999999999996</c:v>
                </c:pt>
                <c:pt idx="14426">
                  <c:v>4108.7</c:v>
                </c:pt>
                <c:pt idx="14427">
                  <c:v>4132.2</c:v>
                </c:pt>
                <c:pt idx="14428">
                  <c:v>4110.1000000000004</c:v>
                </c:pt>
                <c:pt idx="14429">
                  <c:v>4103.7</c:v>
                </c:pt>
                <c:pt idx="14430">
                  <c:v>4109.5</c:v>
                </c:pt>
                <c:pt idx="14431">
                  <c:v>4106.3999999999996</c:v>
                </c:pt>
                <c:pt idx="14432">
                  <c:v>4117.8999999999996</c:v>
                </c:pt>
                <c:pt idx="14433">
                  <c:v>4110.2</c:v>
                </c:pt>
                <c:pt idx="14434">
                  <c:v>4112.6000000000004</c:v>
                </c:pt>
                <c:pt idx="14435">
                  <c:v>4103.7</c:v>
                </c:pt>
                <c:pt idx="14436">
                  <c:v>4120</c:v>
                </c:pt>
                <c:pt idx="14437">
                  <c:v>4094.7</c:v>
                </c:pt>
                <c:pt idx="14438">
                  <c:v>4114.3</c:v>
                </c:pt>
                <c:pt idx="14439">
                  <c:v>4114.6000000000004</c:v>
                </c:pt>
                <c:pt idx="14440">
                  <c:v>4117.8</c:v>
                </c:pt>
                <c:pt idx="14441">
                  <c:v>4103.7</c:v>
                </c:pt>
                <c:pt idx="14442">
                  <c:v>4109.7</c:v>
                </c:pt>
                <c:pt idx="14443">
                  <c:v>4110.3999999999996</c:v>
                </c:pt>
                <c:pt idx="14444">
                  <c:v>4108.8999999999996</c:v>
                </c:pt>
                <c:pt idx="14445">
                  <c:v>4101.8</c:v>
                </c:pt>
                <c:pt idx="14446">
                  <c:v>4117.3999999999996</c:v>
                </c:pt>
                <c:pt idx="14447">
                  <c:v>4114</c:v>
                </c:pt>
                <c:pt idx="14448">
                  <c:v>4108.6000000000004</c:v>
                </c:pt>
                <c:pt idx="14449">
                  <c:v>4104.5</c:v>
                </c:pt>
                <c:pt idx="14450">
                  <c:v>4115.2</c:v>
                </c:pt>
                <c:pt idx="14451">
                  <c:v>4109.8</c:v>
                </c:pt>
                <c:pt idx="14452">
                  <c:v>4109.6000000000004</c:v>
                </c:pt>
                <c:pt idx="14453">
                  <c:v>4116.6000000000004</c:v>
                </c:pt>
                <c:pt idx="14454">
                  <c:v>4102.7</c:v>
                </c:pt>
                <c:pt idx="14455">
                  <c:v>4088.4</c:v>
                </c:pt>
                <c:pt idx="14456">
                  <c:v>4113.3</c:v>
                </c:pt>
                <c:pt idx="14457">
                  <c:v>4100.3</c:v>
                </c:pt>
                <c:pt idx="14458">
                  <c:v>4101.8</c:v>
                </c:pt>
                <c:pt idx="14459">
                  <c:v>4106.2</c:v>
                </c:pt>
                <c:pt idx="14460">
                  <c:v>4129.2</c:v>
                </c:pt>
                <c:pt idx="14461">
                  <c:v>4100.6000000000004</c:v>
                </c:pt>
                <c:pt idx="14462">
                  <c:v>4121.3999999999996</c:v>
                </c:pt>
                <c:pt idx="14463">
                  <c:v>4100.8</c:v>
                </c:pt>
                <c:pt idx="14464">
                  <c:v>4106.6000000000004</c:v>
                </c:pt>
                <c:pt idx="14465">
                  <c:v>4105.5</c:v>
                </c:pt>
                <c:pt idx="14466">
                  <c:v>4109.2</c:v>
                </c:pt>
                <c:pt idx="14467">
                  <c:v>4112.8</c:v>
                </c:pt>
                <c:pt idx="14468">
                  <c:v>4115.3999999999996</c:v>
                </c:pt>
                <c:pt idx="14469">
                  <c:v>4103.8</c:v>
                </c:pt>
                <c:pt idx="14470">
                  <c:v>4120.7</c:v>
                </c:pt>
                <c:pt idx="14471">
                  <c:v>4116.5</c:v>
                </c:pt>
                <c:pt idx="14472">
                  <c:v>4099.8</c:v>
                </c:pt>
                <c:pt idx="14473">
                  <c:v>4106.3</c:v>
                </c:pt>
                <c:pt idx="14474">
                  <c:v>4104.8999999999996</c:v>
                </c:pt>
                <c:pt idx="14475">
                  <c:v>4093.4</c:v>
                </c:pt>
                <c:pt idx="14476">
                  <c:v>4106</c:v>
                </c:pt>
                <c:pt idx="14477">
                  <c:v>4089.7</c:v>
                </c:pt>
                <c:pt idx="14478">
                  <c:v>4093.4</c:v>
                </c:pt>
                <c:pt idx="14479">
                  <c:v>4096.7</c:v>
                </c:pt>
                <c:pt idx="14480">
                  <c:v>4108.6000000000004</c:v>
                </c:pt>
                <c:pt idx="14481">
                  <c:v>4099.1000000000004</c:v>
                </c:pt>
                <c:pt idx="14482">
                  <c:v>4087.7</c:v>
                </c:pt>
                <c:pt idx="14483">
                  <c:v>4100.5</c:v>
                </c:pt>
                <c:pt idx="14484">
                  <c:v>4093.3</c:v>
                </c:pt>
                <c:pt idx="14485">
                  <c:v>4101.3999999999996</c:v>
                </c:pt>
                <c:pt idx="14486">
                  <c:v>4096.3999999999996</c:v>
                </c:pt>
                <c:pt idx="14487">
                  <c:v>4089.1</c:v>
                </c:pt>
                <c:pt idx="14488">
                  <c:v>4098.2</c:v>
                </c:pt>
                <c:pt idx="14489">
                  <c:v>4093.2</c:v>
                </c:pt>
                <c:pt idx="14490">
                  <c:v>4092.3</c:v>
                </c:pt>
                <c:pt idx="14491">
                  <c:v>4098</c:v>
                </c:pt>
                <c:pt idx="14492">
                  <c:v>4098.3999999999996</c:v>
                </c:pt>
                <c:pt idx="14493">
                  <c:v>4087.2</c:v>
                </c:pt>
                <c:pt idx="14494">
                  <c:v>4082.9</c:v>
                </c:pt>
                <c:pt idx="14495">
                  <c:v>4096.5</c:v>
                </c:pt>
                <c:pt idx="14496">
                  <c:v>4085.9</c:v>
                </c:pt>
                <c:pt idx="14497">
                  <c:v>4080.8</c:v>
                </c:pt>
                <c:pt idx="14498">
                  <c:v>4095.4</c:v>
                </c:pt>
                <c:pt idx="14499">
                  <c:v>4091</c:v>
                </c:pt>
                <c:pt idx="14500">
                  <c:v>4105.6000000000004</c:v>
                </c:pt>
                <c:pt idx="14501">
                  <c:v>4102</c:v>
                </c:pt>
                <c:pt idx="14502">
                  <c:v>4099.8999999999996</c:v>
                </c:pt>
                <c:pt idx="14503">
                  <c:v>4100.2</c:v>
                </c:pt>
                <c:pt idx="14504">
                  <c:v>4080.9</c:v>
                </c:pt>
                <c:pt idx="14505">
                  <c:v>4095.5</c:v>
                </c:pt>
                <c:pt idx="14506">
                  <c:v>4104.6000000000004</c:v>
                </c:pt>
                <c:pt idx="14507">
                  <c:v>4089.3</c:v>
                </c:pt>
                <c:pt idx="14508">
                  <c:v>4083.5</c:v>
                </c:pt>
                <c:pt idx="14509">
                  <c:v>4085.1</c:v>
                </c:pt>
                <c:pt idx="14510">
                  <c:v>4094.3</c:v>
                </c:pt>
                <c:pt idx="14511">
                  <c:v>4096.3999999999996</c:v>
                </c:pt>
                <c:pt idx="14512">
                  <c:v>4091.4</c:v>
                </c:pt>
                <c:pt idx="14513">
                  <c:v>4097.3</c:v>
                </c:pt>
                <c:pt idx="14514">
                  <c:v>4108.6000000000004</c:v>
                </c:pt>
                <c:pt idx="14515">
                  <c:v>4084</c:v>
                </c:pt>
                <c:pt idx="14516">
                  <c:v>4105.6000000000004</c:v>
                </c:pt>
                <c:pt idx="14517">
                  <c:v>4087.3</c:v>
                </c:pt>
                <c:pt idx="14518">
                  <c:v>4092.9</c:v>
                </c:pt>
                <c:pt idx="14519">
                  <c:v>4109.7</c:v>
                </c:pt>
                <c:pt idx="14520">
                  <c:v>4099.3</c:v>
                </c:pt>
                <c:pt idx="14521">
                  <c:v>4097.8</c:v>
                </c:pt>
                <c:pt idx="14522">
                  <c:v>4087.3</c:v>
                </c:pt>
                <c:pt idx="14523">
                  <c:v>4103.3999999999996</c:v>
                </c:pt>
                <c:pt idx="14524">
                  <c:v>4095.6</c:v>
                </c:pt>
                <c:pt idx="14525">
                  <c:v>4095.2</c:v>
                </c:pt>
                <c:pt idx="14526">
                  <c:v>4082.2</c:v>
                </c:pt>
                <c:pt idx="14527">
                  <c:v>4086.9</c:v>
                </c:pt>
                <c:pt idx="14528">
                  <c:v>4100.2</c:v>
                </c:pt>
                <c:pt idx="14529">
                  <c:v>4094.1</c:v>
                </c:pt>
                <c:pt idx="14530">
                  <c:v>4087.3</c:v>
                </c:pt>
                <c:pt idx="14531">
                  <c:v>4102.6000000000004</c:v>
                </c:pt>
                <c:pt idx="14532">
                  <c:v>4091.1</c:v>
                </c:pt>
                <c:pt idx="14533">
                  <c:v>4099.5</c:v>
                </c:pt>
                <c:pt idx="14534">
                  <c:v>4089.4</c:v>
                </c:pt>
                <c:pt idx="14535">
                  <c:v>4092.3</c:v>
                </c:pt>
                <c:pt idx="14536">
                  <c:v>4099.7</c:v>
                </c:pt>
                <c:pt idx="14537">
                  <c:v>4098.3999999999996</c:v>
                </c:pt>
                <c:pt idx="14538">
                  <c:v>4105.3999999999996</c:v>
                </c:pt>
                <c:pt idx="14539">
                  <c:v>4101.7</c:v>
                </c:pt>
                <c:pt idx="14540">
                  <c:v>4103.8999999999996</c:v>
                </c:pt>
                <c:pt idx="14541">
                  <c:v>4086.3</c:v>
                </c:pt>
                <c:pt idx="14542">
                  <c:v>4088.6</c:v>
                </c:pt>
                <c:pt idx="14543">
                  <c:v>4093.2</c:v>
                </c:pt>
                <c:pt idx="14544">
                  <c:v>4103.3</c:v>
                </c:pt>
                <c:pt idx="14545">
                  <c:v>4096.3999999999996</c:v>
                </c:pt>
                <c:pt idx="14546">
                  <c:v>4085</c:v>
                </c:pt>
                <c:pt idx="14547">
                  <c:v>4103.5</c:v>
                </c:pt>
                <c:pt idx="14548">
                  <c:v>4100.7</c:v>
                </c:pt>
                <c:pt idx="14549">
                  <c:v>4098</c:v>
                </c:pt>
                <c:pt idx="14550">
                  <c:v>4101.3</c:v>
                </c:pt>
                <c:pt idx="14551">
                  <c:v>4096.6000000000004</c:v>
                </c:pt>
                <c:pt idx="14552">
                  <c:v>4109.7</c:v>
                </c:pt>
                <c:pt idx="14553">
                  <c:v>4097.3</c:v>
                </c:pt>
                <c:pt idx="14554">
                  <c:v>4110.8</c:v>
                </c:pt>
                <c:pt idx="14555">
                  <c:v>4102.1000000000004</c:v>
                </c:pt>
                <c:pt idx="14556">
                  <c:v>4097.3999999999996</c:v>
                </c:pt>
                <c:pt idx="14557">
                  <c:v>4108.7</c:v>
                </c:pt>
                <c:pt idx="14558">
                  <c:v>4104.5</c:v>
                </c:pt>
                <c:pt idx="14559">
                  <c:v>4099</c:v>
                </c:pt>
                <c:pt idx="14560">
                  <c:v>4109.3999999999996</c:v>
                </c:pt>
                <c:pt idx="14561">
                  <c:v>4103.2</c:v>
                </c:pt>
                <c:pt idx="14562">
                  <c:v>4111.5</c:v>
                </c:pt>
                <c:pt idx="14563">
                  <c:v>4102</c:v>
                </c:pt>
                <c:pt idx="14564">
                  <c:v>4099.3999999999996</c:v>
                </c:pt>
                <c:pt idx="14565">
                  <c:v>4104</c:v>
                </c:pt>
                <c:pt idx="14566">
                  <c:v>4098</c:v>
                </c:pt>
                <c:pt idx="14567">
                  <c:v>4090.5</c:v>
                </c:pt>
                <c:pt idx="14568">
                  <c:v>4105.2</c:v>
                </c:pt>
                <c:pt idx="14569">
                  <c:v>4111.6000000000004</c:v>
                </c:pt>
                <c:pt idx="14570">
                  <c:v>4102.2</c:v>
                </c:pt>
                <c:pt idx="14571">
                  <c:v>4098</c:v>
                </c:pt>
                <c:pt idx="14572">
                  <c:v>4104.3</c:v>
                </c:pt>
                <c:pt idx="14573">
                  <c:v>4104.5</c:v>
                </c:pt>
                <c:pt idx="14574">
                  <c:v>4114</c:v>
                </c:pt>
                <c:pt idx="14575">
                  <c:v>4101.7</c:v>
                </c:pt>
                <c:pt idx="14576">
                  <c:v>4103.5</c:v>
                </c:pt>
                <c:pt idx="14577">
                  <c:v>4098.7</c:v>
                </c:pt>
                <c:pt idx="14578">
                  <c:v>4101.1000000000004</c:v>
                </c:pt>
                <c:pt idx="14579">
                  <c:v>4100.2</c:v>
                </c:pt>
                <c:pt idx="14580">
                  <c:v>4098.7</c:v>
                </c:pt>
                <c:pt idx="14581">
                  <c:v>4109.7</c:v>
                </c:pt>
                <c:pt idx="14582">
                  <c:v>4109.8999999999996</c:v>
                </c:pt>
                <c:pt idx="14583">
                  <c:v>4098.7</c:v>
                </c:pt>
                <c:pt idx="14584">
                  <c:v>4104.6000000000004</c:v>
                </c:pt>
                <c:pt idx="14585">
                  <c:v>4110.1000000000004</c:v>
                </c:pt>
                <c:pt idx="14586">
                  <c:v>4089.8</c:v>
                </c:pt>
                <c:pt idx="14587">
                  <c:v>4097.3</c:v>
                </c:pt>
                <c:pt idx="14588">
                  <c:v>4092.5</c:v>
                </c:pt>
                <c:pt idx="14589">
                  <c:v>4114.8</c:v>
                </c:pt>
                <c:pt idx="14590">
                  <c:v>4094.5</c:v>
                </c:pt>
                <c:pt idx="14591">
                  <c:v>4109.2</c:v>
                </c:pt>
                <c:pt idx="14592">
                  <c:v>4118.6000000000004</c:v>
                </c:pt>
                <c:pt idx="14593">
                  <c:v>4103.3</c:v>
                </c:pt>
                <c:pt idx="14594">
                  <c:v>4091</c:v>
                </c:pt>
                <c:pt idx="14595">
                  <c:v>4101.3</c:v>
                </c:pt>
                <c:pt idx="14596">
                  <c:v>4105.7</c:v>
                </c:pt>
                <c:pt idx="14597">
                  <c:v>4097.3999999999996</c:v>
                </c:pt>
                <c:pt idx="14598">
                  <c:v>4108</c:v>
                </c:pt>
                <c:pt idx="14599">
                  <c:v>4101.6000000000004</c:v>
                </c:pt>
                <c:pt idx="14600">
                  <c:v>4108.3999999999996</c:v>
                </c:pt>
                <c:pt idx="14601">
                  <c:v>4110.3999999999996</c:v>
                </c:pt>
                <c:pt idx="14602">
                  <c:v>4110.3</c:v>
                </c:pt>
                <c:pt idx="14603">
                  <c:v>4102.1000000000004</c:v>
                </c:pt>
                <c:pt idx="14604">
                  <c:v>4103</c:v>
                </c:pt>
                <c:pt idx="14605">
                  <c:v>4105.7</c:v>
                </c:pt>
                <c:pt idx="14606">
                  <c:v>4095.1</c:v>
                </c:pt>
                <c:pt idx="14607">
                  <c:v>4113.5</c:v>
                </c:pt>
                <c:pt idx="14608">
                  <c:v>4110.7</c:v>
                </c:pt>
                <c:pt idx="14609">
                  <c:v>4125.8999999999996</c:v>
                </c:pt>
                <c:pt idx="14610">
                  <c:v>4120.8</c:v>
                </c:pt>
                <c:pt idx="14611">
                  <c:v>4109.8999999999996</c:v>
                </c:pt>
                <c:pt idx="14612">
                  <c:v>4095.6</c:v>
                </c:pt>
                <c:pt idx="14613">
                  <c:v>4118.1000000000004</c:v>
                </c:pt>
                <c:pt idx="14614">
                  <c:v>4097.7</c:v>
                </c:pt>
                <c:pt idx="14615">
                  <c:v>4092.5</c:v>
                </c:pt>
                <c:pt idx="14616">
                  <c:v>4102.5</c:v>
                </c:pt>
                <c:pt idx="14617">
                  <c:v>4110.8999999999996</c:v>
                </c:pt>
                <c:pt idx="14618">
                  <c:v>4097.3999999999996</c:v>
                </c:pt>
                <c:pt idx="14619">
                  <c:v>4112.5</c:v>
                </c:pt>
                <c:pt idx="14620">
                  <c:v>4091.3</c:v>
                </c:pt>
                <c:pt idx="14621">
                  <c:v>4101.7</c:v>
                </c:pt>
                <c:pt idx="14622">
                  <c:v>4112.2</c:v>
                </c:pt>
                <c:pt idx="14623">
                  <c:v>4121.6000000000004</c:v>
                </c:pt>
                <c:pt idx="14624">
                  <c:v>4120.3</c:v>
                </c:pt>
                <c:pt idx="14625">
                  <c:v>4115.2</c:v>
                </c:pt>
                <c:pt idx="14626">
                  <c:v>4118.6000000000004</c:v>
                </c:pt>
                <c:pt idx="14627">
                  <c:v>4121</c:v>
                </c:pt>
                <c:pt idx="14628">
                  <c:v>4117.1000000000004</c:v>
                </c:pt>
                <c:pt idx="14629">
                  <c:v>4118.6000000000004</c:v>
                </c:pt>
                <c:pt idx="14630">
                  <c:v>4131.7</c:v>
                </c:pt>
                <c:pt idx="14631">
                  <c:v>4117.8999999999996</c:v>
                </c:pt>
                <c:pt idx="14632">
                  <c:v>4099.8999999999996</c:v>
                </c:pt>
                <c:pt idx="14633">
                  <c:v>4094.9</c:v>
                </c:pt>
                <c:pt idx="14634">
                  <c:v>4097.7</c:v>
                </c:pt>
                <c:pt idx="14635">
                  <c:v>4097.1000000000004</c:v>
                </c:pt>
                <c:pt idx="14636">
                  <c:v>4120.8999999999996</c:v>
                </c:pt>
                <c:pt idx="14637">
                  <c:v>4119.8999999999996</c:v>
                </c:pt>
                <c:pt idx="14638">
                  <c:v>4107.3</c:v>
                </c:pt>
                <c:pt idx="14639">
                  <c:v>4128</c:v>
                </c:pt>
                <c:pt idx="14640">
                  <c:v>4137.7</c:v>
                </c:pt>
                <c:pt idx="14641">
                  <c:v>4105.8999999999996</c:v>
                </c:pt>
                <c:pt idx="14642">
                  <c:v>4110.3999999999996</c:v>
                </c:pt>
                <c:pt idx="14643">
                  <c:v>4124.5</c:v>
                </c:pt>
                <c:pt idx="14644">
                  <c:v>4107.6000000000004</c:v>
                </c:pt>
                <c:pt idx="14645">
                  <c:v>4115.8</c:v>
                </c:pt>
                <c:pt idx="14646">
                  <c:v>4114.2</c:v>
                </c:pt>
                <c:pt idx="14647">
                  <c:v>4112</c:v>
                </c:pt>
                <c:pt idx="14648">
                  <c:v>4113.3</c:v>
                </c:pt>
                <c:pt idx="14649">
                  <c:v>4111.6000000000004</c:v>
                </c:pt>
                <c:pt idx="14650">
                  <c:v>4120</c:v>
                </c:pt>
                <c:pt idx="14651">
                  <c:v>4126.6000000000004</c:v>
                </c:pt>
                <c:pt idx="14652">
                  <c:v>4119.3999999999996</c:v>
                </c:pt>
                <c:pt idx="14653">
                  <c:v>4125.3</c:v>
                </c:pt>
                <c:pt idx="14654">
                  <c:v>4123.2</c:v>
                </c:pt>
                <c:pt idx="14655">
                  <c:v>4115.8999999999996</c:v>
                </c:pt>
                <c:pt idx="14656">
                  <c:v>4119.5</c:v>
                </c:pt>
                <c:pt idx="14657">
                  <c:v>4109.3999999999996</c:v>
                </c:pt>
                <c:pt idx="14658">
                  <c:v>4127.1000000000004</c:v>
                </c:pt>
                <c:pt idx="14659">
                  <c:v>4110.2</c:v>
                </c:pt>
                <c:pt idx="14660">
                  <c:v>4114.5</c:v>
                </c:pt>
                <c:pt idx="14661">
                  <c:v>4115.2</c:v>
                </c:pt>
                <c:pt idx="14662">
                  <c:v>4111.8999999999996</c:v>
                </c:pt>
                <c:pt idx="14663">
                  <c:v>4114.3</c:v>
                </c:pt>
                <c:pt idx="14664">
                  <c:v>4118.3</c:v>
                </c:pt>
                <c:pt idx="14665">
                  <c:v>4118.8999999999996</c:v>
                </c:pt>
                <c:pt idx="14666">
                  <c:v>4120.2</c:v>
                </c:pt>
                <c:pt idx="14667">
                  <c:v>4116.2</c:v>
                </c:pt>
                <c:pt idx="14668">
                  <c:v>4104.7</c:v>
                </c:pt>
                <c:pt idx="14669">
                  <c:v>4116.3999999999996</c:v>
                </c:pt>
                <c:pt idx="14670">
                  <c:v>4106.6000000000004</c:v>
                </c:pt>
                <c:pt idx="14671">
                  <c:v>4109.6000000000004</c:v>
                </c:pt>
                <c:pt idx="14672">
                  <c:v>4115.8999999999996</c:v>
                </c:pt>
                <c:pt idx="14673">
                  <c:v>4115.6000000000004</c:v>
                </c:pt>
                <c:pt idx="14674">
                  <c:v>4119.1000000000004</c:v>
                </c:pt>
                <c:pt idx="14675">
                  <c:v>4113.2</c:v>
                </c:pt>
                <c:pt idx="14676">
                  <c:v>4111.2</c:v>
                </c:pt>
                <c:pt idx="14677">
                  <c:v>4117.3</c:v>
                </c:pt>
                <c:pt idx="14678">
                  <c:v>4127.3999999999996</c:v>
                </c:pt>
                <c:pt idx="14679">
                  <c:v>4125.1000000000004</c:v>
                </c:pt>
                <c:pt idx="14680">
                  <c:v>4117.3999999999996</c:v>
                </c:pt>
                <c:pt idx="14681">
                  <c:v>4117</c:v>
                </c:pt>
                <c:pt idx="14682">
                  <c:v>4126.3999999999996</c:v>
                </c:pt>
                <c:pt idx="14683">
                  <c:v>4114.2</c:v>
                </c:pt>
                <c:pt idx="14684">
                  <c:v>4104.2</c:v>
                </c:pt>
                <c:pt idx="14685">
                  <c:v>4120</c:v>
                </c:pt>
                <c:pt idx="14686">
                  <c:v>4115.8999999999996</c:v>
                </c:pt>
                <c:pt idx="14687">
                  <c:v>4113.8999999999996</c:v>
                </c:pt>
                <c:pt idx="14688">
                  <c:v>4128.5</c:v>
                </c:pt>
                <c:pt idx="14689">
                  <c:v>4132.3999999999996</c:v>
                </c:pt>
                <c:pt idx="14690">
                  <c:v>4117.5</c:v>
                </c:pt>
                <c:pt idx="14691">
                  <c:v>4120</c:v>
                </c:pt>
                <c:pt idx="14692">
                  <c:v>4123</c:v>
                </c:pt>
                <c:pt idx="14693">
                  <c:v>4126.3</c:v>
                </c:pt>
                <c:pt idx="14694">
                  <c:v>4124.8999999999996</c:v>
                </c:pt>
                <c:pt idx="14695">
                  <c:v>4120.3</c:v>
                </c:pt>
                <c:pt idx="14696">
                  <c:v>4115.7</c:v>
                </c:pt>
                <c:pt idx="14697">
                  <c:v>4127.6000000000004</c:v>
                </c:pt>
                <c:pt idx="14698">
                  <c:v>4125.7</c:v>
                </c:pt>
                <c:pt idx="14699">
                  <c:v>4104.3999999999996</c:v>
                </c:pt>
                <c:pt idx="14700">
                  <c:v>4136.8999999999996</c:v>
                </c:pt>
                <c:pt idx="14701">
                  <c:v>4135.5</c:v>
                </c:pt>
                <c:pt idx="14702">
                  <c:v>4126.1000000000004</c:v>
                </c:pt>
                <c:pt idx="14703">
                  <c:v>4130.5</c:v>
                </c:pt>
                <c:pt idx="14704">
                  <c:v>4106.3</c:v>
                </c:pt>
                <c:pt idx="14705">
                  <c:v>4124.2</c:v>
                </c:pt>
                <c:pt idx="14706">
                  <c:v>4106.2</c:v>
                </c:pt>
                <c:pt idx="14707">
                  <c:v>4129.8999999999996</c:v>
                </c:pt>
                <c:pt idx="14708">
                  <c:v>4124.8999999999996</c:v>
                </c:pt>
                <c:pt idx="14709">
                  <c:v>4127.8999999999996</c:v>
                </c:pt>
                <c:pt idx="14710">
                  <c:v>4121.1000000000004</c:v>
                </c:pt>
                <c:pt idx="14711">
                  <c:v>4118.1000000000004</c:v>
                </c:pt>
                <c:pt idx="14712">
                  <c:v>4127.3</c:v>
                </c:pt>
                <c:pt idx="14713">
                  <c:v>4124</c:v>
                </c:pt>
                <c:pt idx="14714">
                  <c:v>4116.3</c:v>
                </c:pt>
                <c:pt idx="14715">
                  <c:v>4105.2</c:v>
                </c:pt>
                <c:pt idx="14716">
                  <c:v>4125</c:v>
                </c:pt>
                <c:pt idx="14717">
                  <c:v>4120.6000000000004</c:v>
                </c:pt>
                <c:pt idx="14718">
                  <c:v>4122.3</c:v>
                </c:pt>
                <c:pt idx="14719">
                  <c:v>4124.8</c:v>
                </c:pt>
                <c:pt idx="14720">
                  <c:v>4123</c:v>
                </c:pt>
                <c:pt idx="14721">
                  <c:v>4127.5</c:v>
                </c:pt>
                <c:pt idx="14722">
                  <c:v>4122.3</c:v>
                </c:pt>
                <c:pt idx="14723">
                  <c:v>4125.8</c:v>
                </c:pt>
                <c:pt idx="14724">
                  <c:v>4124.6000000000004</c:v>
                </c:pt>
                <c:pt idx="14725">
                  <c:v>4125.1000000000004</c:v>
                </c:pt>
                <c:pt idx="14726">
                  <c:v>4122.5</c:v>
                </c:pt>
                <c:pt idx="14727">
                  <c:v>4116.8</c:v>
                </c:pt>
                <c:pt idx="14728">
                  <c:v>4109</c:v>
                </c:pt>
                <c:pt idx="14729">
                  <c:v>4127.8999999999996</c:v>
                </c:pt>
                <c:pt idx="14730">
                  <c:v>4117.7</c:v>
                </c:pt>
                <c:pt idx="14731">
                  <c:v>4127.5</c:v>
                </c:pt>
                <c:pt idx="14732">
                  <c:v>4130.8999999999996</c:v>
                </c:pt>
                <c:pt idx="14733">
                  <c:v>4120.7</c:v>
                </c:pt>
                <c:pt idx="14734">
                  <c:v>4108.1000000000004</c:v>
                </c:pt>
                <c:pt idx="14735">
                  <c:v>4117.7</c:v>
                </c:pt>
                <c:pt idx="14736">
                  <c:v>4123.8</c:v>
                </c:pt>
                <c:pt idx="14737">
                  <c:v>4116</c:v>
                </c:pt>
                <c:pt idx="14738">
                  <c:v>4120.7</c:v>
                </c:pt>
                <c:pt idx="14739">
                  <c:v>4121.1000000000004</c:v>
                </c:pt>
                <c:pt idx="14740">
                  <c:v>4124.3</c:v>
                </c:pt>
                <c:pt idx="14741">
                  <c:v>4122.1000000000004</c:v>
                </c:pt>
                <c:pt idx="14742">
                  <c:v>4125</c:v>
                </c:pt>
                <c:pt idx="14743">
                  <c:v>4129.7</c:v>
                </c:pt>
                <c:pt idx="14744">
                  <c:v>4117.8</c:v>
                </c:pt>
                <c:pt idx="14745">
                  <c:v>4125</c:v>
                </c:pt>
                <c:pt idx="14746">
                  <c:v>4123.1000000000004</c:v>
                </c:pt>
                <c:pt idx="14747">
                  <c:v>4117.1000000000004</c:v>
                </c:pt>
                <c:pt idx="14748">
                  <c:v>4122</c:v>
                </c:pt>
                <c:pt idx="14749">
                  <c:v>4120.7</c:v>
                </c:pt>
                <c:pt idx="14750">
                  <c:v>4119.3</c:v>
                </c:pt>
                <c:pt idx="14751">
                  <c:v>4117.3</c:v>
                </c:pt>
                <c:pt idx="14752">
                  <c:v>4117.8999999999996</c:v>
                </c:pt>
                <c:pt idx="14753">
                  <c:v>4113.3</c:v>
                </c:pt>
                <c:pt idx="14754">
                  <c:v>4122.6000000000004</c:v>
                </c:pt>
                <c:pt idx="14755">
                  <c:v>4107.3999999999996</c:v>
                </c:pt>
                <c:pt idx="14756">
                  <c:v>4113.3999999999996</c:v>
                </c:pt>
                <c:pt idx="14757">
                  <c:v>4111.7</c:v>
                </c:pt>
                <c:pt idx="14758">
                  <c:v>4102.8</c:v>
                </c:pt>
                <c:pt idx="14759">
                  <c:v>4119.1000000000004</c:v>
                </c:pt>
                <c:pt idx="14760">
                  <c:v>4110.8</c:v>
                </c:pt>
                <c:pt idx="14761">
                  <c:v>4107.6000000000004</c:v>
                </c:pt>
                <c:pt idx="14762">
                  <c:v>4124.3</c:v>
                </c:pt>
                <c:pt idx="14763">
                  <c:v>4094.5</c:v>
                </c:pt>
                <c:pt idx="14764">
                  <c:v>4122.3</c:v>
                </c:pt>
                <c:pt idx="14765">
                  <c:v>4099.6000000000004</c:v>
                </c:pt>
                <c:pt idx="14766">
                  <c:v>4092</c:v>
                </c:pt>
                <c:pt idx="14767">
                  <c:v>4107.8</c:v>
                </c:pt>
                <c:pt idx="14768">
                  <c:v>4115.5</c:v>
                </c:pt>
                <c:pt idx="14769">
                  <c:v>4115.7</c:v>
                </c:pt>
                <c:pt idx="14770">
                  <c:v>4094.8</c:v>
                </c:pt>
                <c:pt idx="14771">
                  <c:v>4098.6000000000004</c:v>
                </c:pt>
                <c:pt idx="14772">
                  <c:v>4123</c:v>
                </c:pt>
                <c:pt idx="14773">
                  <c:v>4096.8</c:v>
                </c:pt>
                <c:pt idx="14774">
                  <c:v>4081.5</c:v>
                </c:pt>
                <c:pt idx="14775">
                  <c:v>4110.7</c:v>
                </c:pt>
                <c:pt idx="14776">
                  <c:v>4091.2</c:v>
                </c:pt>
                <c:pt idx="14777">
                  <c:v>4105.5</c:v>
                </c:pt>
                <c:pt idx="14778">
                  <c:v>4117.7</c:v>
                </c:pt>
                <c:pt idx="14779">
                  <c:v>4112.1000000000004</c:v>
                </c:pt>
                <c:pt idx="14780">
                  <c:v>4109.3999999999996</c:v>
                </c:pt>
                <c:pt idx="14781">
                  <c:v>4111.6000000000004</c:v>
                </c:pt>
                <c:pt idx="14782">
                  <c:v>4097.5</c:v>
                </c:pt>
                <c:pt idx="14783">
                  <c:v>4100.6000000000004</c:v>
                </c:pt>
                <c:pt idx="14784">
                  <c:v>4110.7</c:v>
                </c:pt>
                <c:pt idx="14785">
                  <c:v>4097.8999999999996</c:v>
                </c:pt>
                <c:pt idx="14786">
                  <c:v>4111.8</c:v>
                </c:pt>
                <c:pt idx="14787">
                  <c:v>4105.7</c:v>
                </c:pt>
                <c:pt idx="14788">
                  <c:v>4102</c:v>
                </c:pt>
                <c:pt idx="14789">
                  <c:v>4091.8</c:v>
                </c:pt>
                <c:pt idx="14790">
                  <c:v>4099</c:v>
                </c:pt>
                <c:pt idx="14791">
                  <c:v>4103.3999999999996</c:v>
                </c:pt>
                <c:pt idx="14792">
                  <c:v>4108.2</c:v>
                </c:pt>
                <c:pt idx="14793">
                  <c:v>4118.3</c:v>
                </c:pt>
                <c:pt idx="14794">
                  <c:v>4106.6000000000004</c:v>
                </c:pt>
                <c:pt idx="14795">
                  <c:v>4109.8999999999996</c:v>
                </c:pt>
                <c:pt idx="14796">
                  <c:v>4100.8999999999996</c:v>
                </c:pt>
                <c:pt idx="14797">
                  <c:v>4095.8</c:v>
                </c:pt>
                <c:pt idx="14798">
                  <c:v>4093</c:v>
                </c:pt>
                <c:pt idx="14799">
                  <c:v>4100.8</c:v>
                </c:pt>
                <c:pt idx="14800">
                  <c:v>4108</c:v>
                </c:pt>
                <c:pt idx="14801">
                  <c:v>4104.1000000000004</c:v>
                </c:pt>
                <c:pt idx="14802">
                  <c:v>4107</c:v>
                </c:pt>
                <c:pt idx="14803">
                  <c:v>4097</c:v>
                </c:pt>
                <c:pt idx="14804">
                  <c:v>4097.2</c:v>
                </c:pt>
                <c:pt idx="14805">
                  <c:v>4100.3</c:v>
                </c:pt>
                <c:pt idx="14806">
                  <c:v>4101.8</c:v>
                </c:pt>
                <c:pt idx="14807">
                  <c:v>4087</c:v>
                </c:pt>
                <c:pt idx="14808">
                  <c:v>4097</c:v>
                </c:pt>
                <c:pt idx="14809">
                  <c:v>4118.8999999999996</c:v>
                </c:pt>
                <c:pt idx="14810">
                  <c:v>4113.8999999999996</c:v>
                </c:pt>
                <c:pt idx="14811">
                  <c:v>4099.8999999999996</c:v>
                </c:pt>
                <c:pt idx="14812">
                  <c:v>4105.2</c:v>
                </c:pt>
                <c:pt idx="14813">
                  <c:v>4105.6000000000004</c:v>
                </c:pt>
                <c:pt idx="14814">
                  <c:v>4097.5</c:v>
                </c:pt>
                <c:pt idx="14815">
                  <c:v>4096.1000000000004</c:v>
                </c:pt>
                <c:pt idx="14816">
                  <c:v>4090.7</c:v>
                </c:pt>
                <c:pt idx="14817">
                  <c:v>4106.3999999999996</c:v>
                </c:pt>
                <c:pt idx="14818">
                  <c:v>4117.5</c:v>
                </c:pt>
                <c:pt idx="14819">
                  <c:v>4107.8</c:v>
                </c:pt>
                <c:pt idx="14820">
                  <c:v>4108</c:v>
                </c:pt>
                <c:pt idx="14821">
                  <c:v>4089.5</c:v>
                </c:pt>
                <c:pt idx="14822">
                  <c:v>4110.2</c:v>
                </c:pt>
                <c:pt idx="14823">
                  <c:v>4108.8</c:v>
                </c:pt>
                <c:pt idx="14824">
                  <c:v>4102.1000000000004</c:v>
                </c:pt>
                <c:pt idx="14825">
                  <c:v>4105.8999999999996</c:v>
                </c:pt>
                <c:pt idx="14826">
                  <c:v>4102.3999999999996</c:v>
                </c:pt>
                <c:pt idx="14827">
                  <c:v>4112.6000000000004</c:v>
                </c:pt>
                <c:pt idx="14828">
                  <c:v>4094.2</c:v>
                </c:pt>
                <c:pt idx="14829">
                  <c:v>4098</c:v>
                </c:pt>
                <c:pt idx="14830">
                  <c:v>4104.8</c:v>
                </c:pt>
                <c:pt idx="14831">
                  <c:v>4097.5</c:v>
                </c:pt>
                <c:pt idx="14832">
                  <c:v>4103.8999999999996</c:v>
                </c:pt>
                <c:pt idx="14833">
                  <c:v>4098.3999999999996</c:v>
                </c:pt>
                <c:pt idx="14834">
                  <c:v>4097.1000000000004</c:v>
                </c:pt>
                <c:pt idx="14835">
                  <c:v>4107.8</c:v>
                </c:pt>
                <c:pt idx="14836">
                  <c:v>4106.3</c:v>
                </c:pt>
                <c:pt idx="14837">
                  <c:v>4104.2</c:v>
                </c:pt>
                <c:pt idx="14838">
                  <c:v>4104.2</c:v>
                </c:pt>
                <c:pt idx="14839">
                  <c:v>4116.5</c:v>
                </c:pt>
                <c:pt idx="14840">
                  <c:v>4106</c:v>
                </c:pt>
                <c:pt idx="14841">
                  <c:v>4109.1000000000004</c:v>
                </c:pt>
                <c:pt idx="14842">
                  <c:v>4103.8</c:v>
                </c:pt>
                <c:pt idx="14843">
                  <c:v>4087</c:v>
                </c:pt>
                <c:pt idx="14844">
                  <c:v>4102.1000000000004</c:v>
                </c:pt>
                <c:pt idx="14845">
                  <c:v>4110</c:v>
                </c:pt>
                <c:pt idx="14846">
                  <c:v>4108.3999999999996</c:v>
                </c:pt>
                <c:pt idx="14847">
                  <c:v>4116.5</c:v>
                </c:pt>
                <c:pt idx="14848">
                  <c:v>4099.2</c:v>
                </c:pt>
                <c:pt idx="14849">
                  <c:v>4117.8999999999996</c:v>
                </c:pt>
                <c:pt idx="14850">
                  <c:v>4105.6000000000004</c:v>
                </c:pt>
                <c:pt idx="14851">
                  <c:v>4110.2</c:v>
                </c:pt>
                <c:pt idx="14852">
                  <c:v>4107.6000000000004</c:v>
                </c:pt>
                <c:pt idx="14853">
                  <c:v>4118.8</c:v>
                </c:pt>
                <c:pt idx="14854">
                  <c:v>4101.6000000000004</c:v>
                </c:pt>
                <c:pt idx="14855">
                  <c:v>4101.7</c:v>
                </c:pt>
                <c:pt idx="14856">
                  <c:v>4109.8999999999996</c:v>
                </c:pt>
                <c:pt idx="14857">
                  <c:v>4110.8999999999996</c:v>
                </c:pt>
                <c:pt idx="14858">
                  <c:v>4114.1000000000004</c:v>
                </c:pt>
                <c:pt idx="14859">
                  <c:v>4105.8</c:v>
                </c:pt>
                <c:pt idx="14860">
                  <c:v>4110.3</c:v>
                </c:pt>
                <c:pt idx="14861">
                  <c:v>4112.6000000000004</c:v>
                </c:pt>
                <c:pt idx="14862">
                  <c:v>4116.2</c:v>
                </c:pt>
                <c:pt idx="14863">
                  <c:v>4104</c:v>
                </c:pt>
                <c:pt idx="14864">
                  <c:v>4106.5</c:v>
                </c:pt>
                <c:pt idx="14865">
                  <c:v>4110.8999999999996</c:v>
                </c:pt>
                <c:pt idx="14866">
                  <c:v>4107.5</c:v>
                </c:pt>
                <c:pt idx="14867">
                  <c:v>4109.2</c:v>
                </c:pt>
                <c:pt idx="14868">
                  <c:v>4104.8999999999996</c:v>
                </c:pt>
                <c:pt idx="14869">
                  <c:v>4116.2</c:v>
                </c:pt>
                <c:pt idx="14870">
                  <c:v>4114.1000000000004</c:v>
                </c:pt>
                <c:pt idx="14871">
                  <c:v>4109.6000000000004</c:v>
                </c:pt>
                <c:pt idx="14872">
                  <c:v>4106.3999999999996</c:v>
                </c:pt>
                <c:pt idx="14873">
                  <c:v>4111.5</c:v>
                </c:pt>
                <c:pt idx="14874">
                  <c:v>4105.8999999999996</c:v>
                </c:pt>
                <c:pt idx="14875">
                  <c:v>4104.3999999999996</c:v>
                </c:pt>
                <c:pt idx="14876">
                  <c:v>4105.8</c:v>
                </c:pt>
                <c:pt idx="14877">
                  <c:v>4107.2</c:v>
                </c:pt>
                <c:pt idx="14878">
                  <c:v>4113.3</c:v>
                </c:pt>
                <c:pt idx="14879">
                  <c:v>4115.5</c:v>
                </c:pt>
                <c:pt idx="14880">
                  <c:v>4103.7</c:v>
                </c:pt>
                <c:pt idx="14881">
                  <c:v>4109</c:v>
                </c:pt>
                <c:pt idx="14882">
                  <c:v>4106.3999999999996</c:v>
                </c:pt>
                <c:pt idx="14883">
                  <c:v>4106.3999999999996</c:v>
                </c:pt>
                <c:pt idx="14884">
                  <c:v>4110.7</c:v>
                </c:pt>
                <c:pt idx="14885">
                  <c:v>4114.6000000000004</c:v>
                </c:pt>
                <c:pt idx="14886">
                  <c:v>4105.6000000000004</c:v>
                </c:pt>
                <c:pt idx="14887">
                  <c:v>4110.3999999999996</c:v>
                </c:pt>
                <c:pt idx="14888">
                  <c:v>4104.8</c:v>
                </c:pt>
                <c:pt idx="14889">
                  <c:v>4108</c:v>
                </c:pt>
                <c:pt idx="14890">
                  <c:v>4104.7</c:v>
                </c:pt>
                <c:pt idx="14891">
                  <c:v>4115</c:v>
                </c:pt>
                <c:pt idx="14892">
                  <c:v>4108</c:v>
                </c:pt>
                <c:pt idx="14893">
                  <c:v>4102.6000000000004</c:v>
                </c:pt>
                <c:pt idx="14894">
                  <c:v>4091.9</c:v>
                </c:pt>
                <c:pt idx="14895">
                  <c:v>4104.1000000000004</c:v>
                </c:pt>
                <c:pt idx="14896">
                  <c:v>4109.1000000000004</c:v>
                </c:pt>
                <c:pt idx="14897">
                  <c:v>4107.2</c:v>
                </c:pt>
                <c:pt idx="14898">
                  <c:v>4104.8999999999996</c:v>
                </c:pt>
                <c:pt idx="14899">
                  <c:v>4110.5</c:v>
                </c:pt>
                <c:pt idx="14900">
                  <c:v>4109.6000000000004</c:v>
                </c:pt>
                <c:pt idx="14901">
                  <c:v>4112.2</c:v>
                </c:pt>
                <c:pt idx="14902">
                  <c:v>4109.1000000000004</c:v>
                </c:pt>
                <c:pt idx="14903">
                  <c:v>4111</c:v>
                </c:pt>
                <c:pt idx="14904">
                  <c:v>4108.8999999999996</c:v>
                </c:pt>
                <c:pt idx="14905">
                  <c:v>4110.1000000000004</c:v>
                </c:pt>
                <c:pt idx="14906">
                  <c:v>4108.6000000000004</c:v>
                </c:pt>
                <c:pt idx="14907">
                  <c:v>4107.5</c:v>
                </c:pt>
                <c:pt idx="14908">
                  <c:v>4106</c:v>
                </c:pt>
                <c:pt idx="14909">
                  <c:v>4109</c:v>
                </c:pt>
                <c:pt idx="14910">
                  <c:v>4112.3999999999996</c:v>
                </c:pt>
                <c:pt idx="14911">
                  <c:v>4109.2</c:v>
                </c:pt>
                <c:pt idx="14912">
                  <c:v>4107.3</c:v>
                </c:pt>
                <c:pt idx="14913">
                  <c:v>4113.6000000000004</c:v>
                </c:pt>
                <c:pt idx="14914">
                  <c:v>4113.3999999999996</c:v>
                </c:pt>
                <c:pt idx="14915">
                  <c:v>4111.5</c:v>
                </c:pt>
                <c:pt idx="14916">
                  <c:v>4110</c:v>
                </c:pt>
                <c:pt idx="14917">
                  <c:v>4103.3</c:v>
                </c:pt>
                <c:pt idx="14918">
                  <c:v>4102.8999999999996</c:v>
                </c:pt>
                <c:pt idx="14919">
                  <c:v>4110.2</c:v>
                </c:pt>
                <c:pt idx="14920">
                  <c:v>4114.3999999999996</c:v>
                </c:pt>
                <c:pt idx="14921">
                  <c:v>4107.8999999999996</c:v>
                </c:pt>
                <c:pt idx="14922">
                  <c:v>4112.1000000000004</c:v>
                </c:pt>
                <c:pt idx="14923">
                  <c:v>4112.3</c:v>
                </c:pt>
                <c:pt idx="14924">
                  <c:v>4107</c:v>
                </c:pt>
                <c:pt idx="14925">
                  <c:v>4104.3999999999996</c:v>
                </c:pt>
                <c:pt idx="14926">
                  <c:v>4112.7</c:v>
                </c:pt>
                <c:pt idx="14927">
                  <c:v>4109.7</c:v>
                </c:pt>
                <c:pt idx="14928">
                  <c:v>4118.7</c:v>
                </c:pt>
                <c:pt idx="14929">
                  <c:v>4106.5</c:v>
                </c:pt>
                <c:pt idx="14930">
                  <c:v>4103.3999999999996</c:v>
                </c:pt>
                <c:pt idx="14931">
                  <c:v>4109.1000000000004</c:v>
                </c:pt>
                <c:pt idx="14932">
                  <c:v>4114.3999999999996</c:v>
                </c:pt>
                <c:pt idx="14933">
                  <c:v>4124.5</c:v>
                </c:pt>
                <c:pt idx="14934">
                  <c:v>4118.8999999999996</c:v>
                </c:pt>
                <c:pt idx="14935">
                  <c:v>4118</c:v>
                </c:pt>
                <c:pt idx="14936">
                  <c:v>4113.5</c:v>
                </c:pt>
                <c:pt idx="14937">
                  <c:v>4114.5</c:v>
                </c:pt>
                <c:pt idx="14938">
                  <c:v>4114.8999999999996</c:v>
                </c:pt>
                <c:pt idx="14939">
                  <c:v>4127.3</c:v>
                </c:pt>
                <c:pt idx="14940">
                  <c:v>4115.8999999999996</c:v>
                </c:pt>
                <c:pt idx="14941">
                  <c:v>4120.3999999999996</c:v>
                </c:pt>
                <c:pt idx="14942">
                  <c:v>4121.1000000000004</c:v>
                </c:pt>
                <c:pt idx="14943">
                  <c:v>4121.8999999999996</c:v>
                </c:pt>
                <c:pt idx="14944">
                  <c:v>4122.3</c:v>
                </c:pt>
                <c:pt idx="14945">
                  <c:v>4117.8999999999996</c:v>
                </c:pt>
                <c:pt idx="14946">
                  <c:v>4118</c:v>
                </c:pt>
                <c:pt idx="14947">
                  <c:v>4115.5</c:v>
                </c:pt>
                <c:pt idx="14948">
                  <c:v>4122</c:v>
                </c:pt>
                <c:pt idx="14949">
                  <c:v>4120.8</c:v>
                </c:pt>
                <c:pt idx="14950">
                  <c:v>4122.8999999999996</c:v>
                </c:pt>
                <c:pt idx="14951">
                  <c:v>4122.3999999999996</c:v>
                </c:pt>
                <c:pt idx="14952">
                  <c:v>4118.8999999999996</c:v>
                </c:pt>
                <c:pt idx="14953">
                  <c:v>4120.1000000000004</c:v>
                </c:pt>
                <c:pt idx="14954">
                  <c:v>4110.2</c:v>
                </c:pt>
                <c:pt idx="14955">
                  <c:v>4119.8</c:v>
                </c:pt>
                <c:pt idx="14956">
                  <c:v>4119.1000000000004</c:v>
                </c:pt>
                <c:pt idx="14957">
                  <c:v>4111.6000000000004</c:v>
                </c:pt>
                <c:pt idx="14958">
                  <c:v>4118.8</c:v>
                </c:pt>
                <c:pt idx="14959">
                  <c:v>4115.1000000000004</c:v>
                </c:pt>
                <c:pt idx="14960">
                  <c:v>4123</c:v>
                </c:pt>
                <c:pt idx="14961">
                  <c:v>4114.7</c:v>
                </c:pt>
                <c:pt idx="14962">
                  <c:v>4113.2</c:v>
                </c:pt>
                <c:pt idx="14963">
                  <c:v>4115.5</c:v>
                </c:pt>
                <c:pt idx="14964">
                  <c:v>4119.8</c:v>
                </c:pt>
                <c:pt idx="14965">
                  <c:v>4110.8999999999996</c:v>
                </c:pt>
                <c:pt idx="14966">
                  <c:v>4111.1000000000004</c:v>
                </c:pt>
                <c:pt idx="14967">
                  <c:v>4115.7</c:v>
                </c:pt>
                <c:pt idx="14968">
                  <c:v>4112.8999999999996</c:v>
                </c:pt>
                <c:pt idx="14969">
                  <c:v>4117.8</c:v>
                </c:pt>
                <c:pt idx="14970">
                  <c:v>4119.2</c:v>
                </c:pt>
                <c:pt idx="14971">
                  <c:v>4112.3</c:v>
                </c:pt>
                <c:pt idx="14972">
                  <c:v>4113.6000000000004</c:v>
                </c:pt>
                <c:pt idx="14973">
                  <c:v>4118.7</c:v>
                </c:pt>
                <c:pt idx="14974">
                  <c:v>4107.8999999999996</c:v>
                </c:pt>
                <c:pt idx="14975">
                  <c:v>4111.1000000000004</c:v>
                </c:pt>
                <c:pt idx="14976">
                  <c:v>4113.8</c:v>
                </c:pt>
                <c:pt idx="14977">
                  <c:v>4113.5</c:v>
                </c:pt>
                <c:pt idx="14978">
                  <c:v>4111.1000000000004</c:v>
                </c:pt>
                <c:pt idx="14979">
                  <c:v>4107</c:v>
                </c:pt>
                <c:pt idx="14980">
                  <c:v>4110.2</c:v>
                </c:pt>
                <c:pt idx="14981">
                  <c:v>4111.2</c:v>
                </c:pt>
                <c:pt idx="14982">
                  <c:v>4115.6000000000004</c:v>
                </c:pt>
                <c:pt idx="14983">
                  <c:v>4113.3</c:v>
                </c:pt>
                <c:pt idx="14984">
                  <c:v>4115.1000000000004</c:v>
                </c:pt>
                <c:pt idx="14985">
                  <c:v>4118.1000000000004</c:v>
                </c:pt>
                <c:pt idx="14986">
                  <c:v>4114.7</c:v>
                </c:pt>
                <c:pt idx="14987">
                  <c:v>4112.6000000000004</c:v>
                </c:pt>
                <c:pt idx="14988">
                  <c:v>4105</c:v>
                </c:pt>
                <c:pt idx="14989">
                  <c:v>4104.5</c:v>
                </c:pt>
                <c:pt idx="14990">
                  <c:v>4113</c:v>
                </c:pt>
                <c:pt idx="14991">
                  <c:v>4107.8</c:v>
                </c:pt>
                <c:pt idx="14992">
                  <c:v>4103.8</c:v>
                </c:pt>
                <c:pt idx="14993">
                  <c:v>4099.6000000000004</c:v>
                </c:pt>
                <c:pt idx="14994">
                  <c:v>4104.8999999999996</c:v>
                </c:pt>
                <c:pt idx="14995">
                  <c:v>4105.5</c:v>
                </c:pt>
                <c:pt idx="14996">
                  <c:v>4111.5</c:v>
                </c:pt>
                <c:pt idx="14997">
                  <c:v>4102.6000000000004</c:v>
                </c:pt>
                <c:pt idx="14998">
                  <c:v>4106.2</c:v>
                </c:pt>
                <c:pt idx="14999">
                  <c:v>4101.3</c:v>
                </c:pt>
                <c:pt idx="15000">
                  <c:v>4106.8999999999996</c:v>
                </c:pt>
                <c:pt idx="15001">
                  <c:v>4107.3</c:v>
                </c:pt>
                <c:pt idx="15002">
                  <c:v>4106.1000000000004</c:v>
                </c:pt>
                <c:pt idx="15003">
                  <c:v>4100.3999999999996</c:v>
                </c:pt>
                <c:pt idx="15004">
                  <c:v>4100.2</c:v>
                </c:pt>
                <c:pt idx="15005">
                  <c:v>4103.8999999999996</c:v>
                </c:pt>
                <c:pt idx="15006">
                  <c:v>4106.8999999999996</c:v>
                </c:pt>
                <c:pt idx="15007">
                  <c:v>4114.8999999999996</c:v>
                </c:pt>
                <c:pt idx="15008">
                  <c:v>4105.8</c:v>
                </c:pt>
                <c:pt idx="15009">
                  <c:v>4113.2</c:v>
                </c:pt>
                <c:pt idx="15010">
                  <c:v>4105.3999999999996</c:v>
                </c:pt>
                <c:pt idx="15011">
                  <c:v>4101.5</c:v>
                </c:pt>
                <c:pt idx="15012">
                  <c:v>4109.5</c:v>
                </c:pt>
                <c:pt idx="15013">
                  <c:v>4109.5</c:v>
                </c:pt>
                <c:pt idx="15014">
                  <c:v>4105.7</c:v>
                </c:pt>
                <c:pt idx="15015">
                  <c:v>4110.8</c:v>
                </c:pt>
                <c:pt idx="15016">
                  <c:v>4099.8999999999996</c:v>
                </c:pt>
                <c:pt idx="15017">
                  <c:v>4103.5</c:v>
                </c:pt>
                <c:pt idx="15018">
                  <c:v>4104.7</c:v>
                </c:pt>
                <c:pt idx="15019">
                  <c:v>4105.5</c:v>
                </c:pt>
                <c:pt idx="15020">
                  <c:v>4106.3</c:v>
                </c:pt>
                <c:pt idx="15021">
                  <c:v>4105.5</c:v>
                </c:pt>
                <c:pt idx="15022">
                  <c:v>4101.3999999999996</c:v>
                </c:pt>
                <c:pt idx="15023">
                  <c:v>4103.1000000000004</c:v>
                </c:pt>
                <c:pt idx="15024">
                  <c:v>4103.5</c:v>
                </c:pt>
                <c:pt idx="15025">
                  <c:v>4103.5</c:v>
                </c:pt>
                <c:pt idx="15026">
                  <c:v>4100.8</c:v>
                </c:pt>
                <c:pt idx="15027">
                  <c:v>4101.1000000000004</c:v>
                </c:pt>
                <c:pt idx="15028">
                  <c:v>4100.3</c:v>
                </c:pt>
                <c:pt idx="15029">
                  <c:v>4100.2</c:v>
                </c:pt>
                <c:pt idx="15030">
                  <c:v>4106.5</c:v>
                </c:pt>
                <c:pt idx="15031">
                  <c:v>4105.5</c:v>
                </c:pt>
                <c:pt idx="15032">
                  <c:v>4106.6000000000004</c:v>
                </c:pt>
                <c:pt idx="15033">
                  <c:v>4095.2</c:v>
                </c:pt>
                <c:pt idx="15034">
                  <c:v>4097.6000000000004</c:v>
                </c:pt>
                <c:pt idx="15035">
                  <c:v>4102.2</c:v>
                </c:pt>
                <c:pt idx="15036">
                  <c:v>4103.2</c:v>
                </c:pt>
                <c:pt idx="15037">
                  <c:v>4098.7</c:v>
                </c:pt>
                <c:pt idx="15038">
                  <c:v>4104.3999999999996</c:v>
                </c:pt>
                <c:pt idx="15039">
                  <c:v>4104.6000000000004</c:v>
                </c:pt>
                <c:pt idx="15040">
                  <c:v>4101.5</c:v>
                </c:pt>
                <c:pt idx="15041">
                  <c:v>4112.3</c:v>
                </c:pt>
                <c:pt idx="15042">
                  <c:v>4108</c:v>
                </c:pt>
                <c:pt idx="15043">
                  <c:v>4102</c:v>
                </c:pt>
                <c:pt idx="15044">
                  <c:v>4105.3999999999996</c:v>
                </c:pt>
                <c:pt idx="15045">
                  <c:v>4104.2</c:v>
                </c:pt>
                <c:pt idx="15046">
                  <c:v>4105.1000000000004</c:v>
                </c:pt>
                <c:pt idx="15047">
                  <c:v>4099.3</c:v>
                </c:pt>
                <c:pt idx="15048">
                  <c:v>4095</c:v>
                </c:pt>
                <c:pt idx="15049">
                  <c:v>4103.2</c:v>
                </c:pt>
                <c:pt idx="15050">
                  <c:v>4110.6000000000004</c:v>
                </c:pt>
                <c:pt idx="15051">
                  <c:v>4107.3</c:v>
                </c:pt>
                <c:pt idx="15052">
                  <c:v>4109.7</c:v>
                </c:pt>
                <c:pt idx="15053">
                  <c:v>4109.8</c:v>
                </c:pt>
                <c:pt idx="15054">
                  <c:v>4106.8999999999996</c:v>
                </c:pt>
                <c:pt idx="15055">
                  <c:v>4109.1000000000004</c:v>
                </c:pt>
                <c:pt idx="15056">
                  <c:v>4115</c:v>
                </c:pt>
                <c:pt idx="15057">
                  <c:v>4108.1000000000004</c:v>
                </c:pt>
                <c:pt idx="15058">
                  <c:v>4105.2</c:v>
                </c:pt>
                <c:pt idx="15059">
                  <c:v>4110.6000000000004</c:v>
                </c:pt>
                <c:pt idx="15060">
                  <c:v>4106</c:v>
                </c:pt>
                <c:pt idx="15061">
                  <c:v>4112</c:v>
                </c:pt>
                <c:pt idx="15062">
                  <c:v>4108.8</c:v>
                </c:pt>
                <c:pt idx="15063">
                  <c:v>4108.2</c:v>
                </c:pt>
                <c:pt idx="15064">
                  <c:v>4105.5</c:v>
                </c:pt>
                <c:pt idx="15065">
                  <c:v>4098.7</c:v>
                </c:pt>
                <c:pt idx="15066">
                  <c:v>4103.5</c:v>
                </c:pt>
                <c:pt idx="15067">
                  <c:v>4103.8</c:v>
                </c:pt>
                <c:pt idx="15068">
                  <c:v>4096.5</c:v>
                </c:pt>
                <c:pt idx="15069">
                  <c:v>4101.1000000000004</c:v>
                </c:pt>
                <c:pt idx="15070">
                  <c:v>4106.7</c:v>
                </c:pt>
                <c:pt idx="15071">
                  <c:v>4109.8999999999996</c:v>
                </c:pt>
                <c:pt idx="15072">
                  <c:v>4111.1000000000004</c:v>
                </c:pt>
                <c:pt idx="15073">
                  <c:v>4109.1000000000004</c:v>
                </c:pt>
                <c:pt idx="15074">
                  <c:v>4099.6000000000004</c:v>
                </c:pt>
                <c:pt idx="15075">
                  <c:v>4104.2</c:v>
                </c:pt>
                <c:pt idx="15076">
                  <c:v>4102.1000000000004</c:v>
                </c:pt>
                <c:pt idx="15077">
                  <c:v>4106.1000000000004</c:v>
                </c:pt>
                <c:pt idx="15078">
                  <c:v>4097.8</c:v>
                </c:pt>
                <c:pt idx="15079">
                  <c:v>4103.7</c:v>
                </c:pt>
                <c:pt idx="15080">
                  <c:v>4105.1000000000004</c:v>
                </c:pt>
                <c:pt idx="15081">
                  <c:v>4106.7</c:v>
                </c:pt>
                <c:pt idx="15082">
                  <c:v>4104.2</c:v>
                </c:pt>
                <c:pt idx="15083">
                  <c:v>4109.5</c:v>
                </c:pt>
                <c:pt idx="15084">
                  <c:v>4101.6000000000004</c:v>
                </c:pt>
                <c:pt idx="15085">
                  <c:v>4099.8</c:v>
                </c:pt>
                <c:pt idx="15086">
                  <c:v>4098.1000000000004</c:v>
                </c:pt>
                <c:pt idx="15087">
                  <c:v>4103.3999999999996</c:v>
                </c:pt>
                <c:pt idx="15088">
                  <c:v>4103.1000000000004</c:v>
                </c:pt>
                <c:pt idx="15089">
                  <c:v>4105.1000000000004</c:v>
                </c:pt>
                <c:pt idx="15090">
                  <c:v>4106</c:v>
                </c:pt>
                <c:pt idx="15091">
                  <c:v>4101.2</c:v>
                </c:pt>
                <c:pt idx="15092">
                  <c:v>4106.3999999999996</c:v>
                </c:pt>
                <c:pt idx="15093">
                  <c:v>4105</c:v>
                </c:pt>
                <c:pt idx="15094">
                  <c:v>4104.8</c:v>
                </c:pt>
                <c:pt idx="15095">
                  <c:v>4099.6000000000004</c:v>
                </c:pt>
                <c:pt idx="15096">
                  <c:v>4102.8999999999996</c:v>
                </c:pt>
                <c:pt idx="15097">
                  <c:v>4109.7</c:v>
                </c:pt>
                <c:pt idx="15098">
                  <c:v>4106.2</c:v>
                </c:pt>
                <c:pt idx="15099">
                  <c:v>4104.6000000000004</c:v>
                </c:pt>
                <c:pt idx="15100">
                  <c:v>4103.5</c:v>
                </c:pt>
                <c:pt idx="15101">
                  <c:v>4105.3999999999996</c:v>
                </c:pt>
                <c:pt idx="15102">
                  <c:v>4112.3999999999996</c:v>
                </c:pt>
                <c:pt idx="15103">
                  <c:v>4113</c:v>
                </c:pt>
                <c:pt idx="15104">
                  <c:v>4106.7</c:v>
                </c:pt>
                <c:pt idx="15105">
                  <c:v>4106.3999999999996</c:v>
                </c:pt>
                <c:pt idx="15106">
                  <c:v>4112.5</c:v>
                </c:pt>
                <c:pt idx="15107">
                  <c:v>4099.8999999999996</c:v>
                </c:pt>
                <c:pt idx="15108">
                  <c:v>4102.2</c:v>
                </c:pt>
                <c:pt idx="15109">
                  <c:v>4110.8999999999996</c:v>
                </c:pt>
                <c:pt idx="15110">
                  <c:v>4113</c:v>
                </c:pt>
                <c:pt idx="15111">
                  <c:v>4118.3999999999996</c:v>
                </c:pt>
                <c:pt idx="15112">
                  <c:v>4103.3999999999996</c:v>
                </c:pt>
                <c:pt idx="15113">
                  <c:v>4107.7</c:v>
                </c:pt>
                <c:pt idx="15114">
                  <c:v>4104.3</c:v>
                </c:pt>
                <c:pt idx="15115">
                  <c:v>4104.8999999999996</c:v>
                </c:pt>
                <c:pt idx="15116">
                  <c:v>4113.8</c:v>
                </c:pt>
                <c:pt idx="15117">
                  <c:v>4103.3</c:v>
                </c:pt>
                <c:pt idx="15118">
                  <c:v>4105.2</c:v>
                </c:pt>
                <c:pt idx="15119">
                  <c:v>4119.2</c:v>
                </c:pt>
                <c:pt idx="15120">
                  <c:v>4113.1000000000004</c:v>
                </c:pt>
                <c:pt idx="15121">
                  <c:v>4104.7</c:v>
                </c:pt>
                <c:pt idx="15122">
                  <c:v>4111.5</c:v>
                </c:pt>
                <c:pt idx="15123">
                  <c:v>4109.3</c:v>
                </c:pt>
                <c:pt idx="15124">
                  <c:v>4102.7</c:v>
                </c:pt>
                <c:pt idx="15125">
                  <c:v>4101</c:v>
                </c:pt>
                <c:pt idx="15126">
                  <c:v>4109.5</c:v>
                </c:pt>
                <c:pt idx="15127">
                  <c:v>4105</c:v>
                </c:pt>
                <c:pt idx="15128">
                  <c:v>4098.1000000000004</c:v>
                </c:pt>
                <c:pt idx="15129">
                  <c:v>4100.3</c:v>
                </c:pt>
                <c:pt idx="15130">
                  <c:v>4112.3999999999996</c:v>
                </c:pt>
                <c:pt idx="15131">
                  <c:v>4110</c:v>
                </c:pt>
                <c:pt idx="15132">
                  <c:v>4109.7</c:v>
                </c:pt>
                <c:pt idx="15133">
                  <c:v>4110.5</c:v>
                </c:pt>
                <c:pt idx="15134">
                  <c:v>4120.8</c:v>
                </c:pt>
                <c:pt idx="15135">
                  <c:v>4107.5</c:v>
                </c:pt>
                <c:pt idx="15136">
                  <c:v>4102.7</c:v>
                </c:pt>
                <c:pt idx="15137">
                  <c:v>4104.5</c:v>
                </c:pt>
                <c:pt idx="15138">
                  <c:v>4099.1000000000004</c:v>
                </c:pt>
                <c:pt idx="15139">
                  <c:v>4110.2</c:v>
                </c:pt>
                <c:pt idx="15140">
                  <c:v>4107.5</c:v>
                </c:pt>
                <c:pt idx="15141">
                  <c:v>4107.2</c:v>
                </c:pt>
                <c:pt idx="15142">
                  <c:v>4110.2</c:v>
                </c:pt>
                <c:pt idx="15143">
                  <c:v>4103.7</c:v>
                </c:pt>
                <c:pt idx="15144">
                  <c:v>4103.5</c:v>
                </c:pt>
                <c:pt idx="15145">
                  <c:v>4103.8</c:v>
                </c:pt>
                <c:pt idx="15146">
                  <c:v>4104.2</c:v>
                </c:pt>
                <c:pt idx="15147">
                  <c:v>4099.6000000000004</c:v>
                </c:pt>
                <c:pt idx="15148">
                  <c:v>4100.3</c:v>
                </c:pt>
                <c:pt idx="15149">
                  <c:v>4098.7</c:v>
                </c:pt>
                <c:pt idx="15150">
                  <c:v>4101.8</c:v>
                </c:pt>
                <c:pt idx="15151">
                  <c:v>4100.6000000000004</c:v>
                </c:pt>
                <c:pt idx="15152">
                  <c:v>4097.7</c:v>
                </c:pt>
                <c:pt idx="15153">
                  <c:v>4105</c:v>
                </c:pt>
                <c:pt idx="15154">
                  <c:v>4112.7</c:v>
                </c:pt>
                <c:pt idx="15155">
                  <c:v>4101.8999999999996</c:v>
                </c:pt>
                <c:pt idx="15156">
                  <c:v>4108.5</c:v>
                </c:pt>
                <c:pt idx="15157">
                  <c:v>4101.1000000000004</c:v>
                </c:pt>
                <c:pt idx="15158">
                  <c:v>4098.5</c:v>
                </c:pt>
                <c:pt idx="15159">
                  <c:v>4098.3</c:v>
                </c:pt>
                <c:pt idx="15160">
                  <c:v>4109.3</c:v>
                </c:pt>
                <c:pt idx="15161">
                  <c:v>4117.3</c:v>
                </c:pt>
                <c:pt idx="15162">
                  <c:v>4104.6000000000004</c:v>
                </c:pt>
                <c:pt idx="15163">
                  <c:v>4107.7</c:v>
                </c:pt>
                <c:pt idx="15164">
                  <c:v>4100.8</c:v>
                </c:pt>
                <c:pt idx="15165">
                  <c:v>4100.8999999999996</c:v>
                </c:pt>
                <c:pt idx="15166">
                  <c:v>4096.8999999999996</c:v>
                </c:pt>
                <c:pt idx="15167">
                  <c:v>4102.1000000000004</c:v>
                </c:pt>
                <c:pt idx="15168">
                  <c:v>4095.3</c:v>
                </c:pt>
                <c:pt idx="15169">
                  <c:v>4104.8</c:v>
                </c:pt>
                <c:pt idx="15170">
                  <c:v>4103.1000000000004</c:v>
                </c:pt>
                <c:pt idx="15171">
                  <c:v>4110</c:v>
                </c:pt>
                <c:pt idx="15172">
                  <c:v>4103.8</c:v>
                </c:pt>
                <c:pt idx="15173">
                  <c:v>4102</c:v>
                </c:pt>
                <c:pt idx="15174">
                  <c:v>4094.9</c:v>
                </c:pt>
                <c:pt idx="15175">
                  <c:v>4105.8999999999996</c:v>
                </c:pt>
                <c:pt idx="15176">
                  <c:v>4100.3999999999996</c:v>
                </c:pt>
                <c:pt idx="15177">
                  <c:v>4107.8999999999996</c:v>
                </c:pt>
                <c:pt idx="15178">
                  <c:v>4102.2</c:v>
                </c:pt>
                <c:pt idx="15179">
                  <c:v>4103.1000000000004</c:v>
                </c:pt>
                <c:pt idx="15180">
                  <c:v>4110.5</c:v>
                </c:pt>
                <c:pt idx="15181">
                  <c:v>4110.7</c:v>
                </c:pt>
                <c:pt idx="15182">
                  <c:v>4114.3</c:v>
                </c:pt>
                <c:pt idx="15183">
                  <c:v>4111.5</c:v>
                </c:pt>
                <c:pt idx="15184">
                  <c:v>4109.8</c:v>
                </c:pt>
                <c:pt idx="15185">
                  <c:v>4108.1000000000004</c:v>
                </c:pt>
                <c:pt idx="15186">
                  <c:v>4102.1000000000004</c:v>
                </c:pt>
                <c:pt idx="15187">
                  <c:v>4102.3999999999996</c:v>
                </c:pt>
                <c:pt idx="15188">
                  <c:v>4103.7</c:v>
                </c:pt>
                <c:pt idx="15189">
                  <c:v>4096.8999999999996</c:v>
                </c:pt>
                <c:pt idx="15190">
                  <c:v>4097.7</c:v>
                </c:pt>
                <c:pt idx="15191">
                  <c:v>4107.3999999999996</c:v>
                </c:pt>
                <c:pt idx="15192">
                  <c:v>4102</c:v>
                </c:pt>
                <c:pt idx="15193">
                  <c:v>4101.7</c:v>
                </c:pt>
                <c:pt idx="15194">
                  <c:v>4107</c:v>
                </c:pt>
                <c:pt idx="15195">
                  <c:v>4100.2</c:v>
                </c:pt>
                <c:pt idx="15196">
                  <c:v>4093.1</c:v>
                </c:pt>
                <c:pt idx="15197">
                  <c:v>4101.3</c:v>
                </c:pt>
                <c:pt idx="15198">
                  <c:v>4093.9</c:v>
                </c:pt>
                <c:pt idx="15199">
                  <c:v>4099.1000000000004</c:v>
                </c:pt>
                <c:pt idx="15200">
                  <c:v>4102.8999999999996</c:v>
                </c:pt>
                <c:pt idx="15201">
                  <c:v>4100.3999999999996</c:v>
                </c:pt>
                <c:pt idx="15202">
                  <c:v>4100.7</c:v>
                </c:pt>
                <c:pt idx="15203">
                  <c:v>4095.6</c:v>
                </c:pt>
                <c:pt idx="15204">
                  <c:v>4094.1</c:v>
                </c:pt>
                <c:pt idx="15205">
                  <c:v>4093.8</c:v>
                </c:pt>
                <c:pt idx="15206">
                  <c:v>4093.1</c:v>
                </c:pt>
                <c:pt idx="15207">
                  <c:v>4092.4</c:v>
                </c:pt>
                <c:pt idx="15208">
                  <c:v>4083.8</c:v>
                </c:pt>
                <c:pt idx="15209">
                  <c:v>4084.8</c:v>
                </c:pt>
                <c:pt idx="15210">
                  <c:v>4089.6</c:v>
                </c:pt>
                <c:pt idx="15211">
                  <c:v>4091.3</c:v>
                </c:pt>
                <c:pt idx="15212">
                  <c:v>4085.1</c:v>
                </c:pt>
                <c:pt idx="15213">
                  <c:v>4091.2</c:v>
                </c:pt>
                <c:pt idx="15214">
                  <c:v>4092.3</c:v>
                </c:pt>
                <c:pt idx="15215">
                  <c:v>4084.9</c:v>
                </c:pt>
                <c:pt idx="15216">
                  <c:v>4087.8</c:v>
                </c:pt>
                <c:pt idx="15217">
                  <c:v>4083.8</c:v>
                </c:pt>
                <c:pt idx="15218">
                  <c:v>4086.7</c:v>
                </c:pt>
                <c:pt idx="15219">
                  <c:v>4091.5</c:v>
                </c:pt>
                <c:pt idx="15220">
                  <c:v>4087.1</c:v>
                </c:pt>
                <c:pt idx="15221">
                  <c:v>4089.4</c:v>
                </c:pt>
                <c:pt idx="15222">
                  <c:v>4088.1</c:v>
                </c:pt>
                <c:pt idx="15223">
                  <c:v>4090.1</c:v>
                </c:pt>
                <c:pt idx="15224">
                  <c:v>4089.4</c:v>
                </c:pt>
                <c:pt idx="15225">
                  <c:v>4087.5</c:v>
                </c:pt>
                <c:pt idx="15226">
                  <c:v>4082.3</c:v>
                </c:pt>
                <c:pt idx="15227">
                  <c:v>4078.3</c:v>
                </c:pt>
                <c:pt idx="15228">
                  <c:v>4083.8</c:v>
                </c:pt>
                <c:pt idx="15229">
                  <c:v>4085.2</c:v>
                </c:pt>
                <c:pt idx="15230">
                  <c:v>4086.8</c:v>
                </c:pt>
                <c:pt idx="15231">
                  <c:v>4090.7</c:v>
                </c:pt>
                <c:pt idx="15232">
                  <c:v>4095.6</c:v>
                </c:pt>
                <c:pt idx="15233">
                  <c:v>4091.9</c:v>
                </c:pt>
                <c:pt idx="15234">
                  <c:v>4090.5</c:v>
                </c:pt>
                <c:pt idx="15235">
                  <c:v>4086</c:v>
                </c:pt>
                <c:pt idx="15236">
                  <c:v>4091.7</c:v>
                </c:pt>
                <c:pt idx="15237">
                  <c:v>4083.7</c:v>
                </c:pt>
                <c:pt idx="15238">
                  <c:v>4083.2</c:v>
                </c:pt>
                <c:pt idx="15239">
                  <c:v>4072.7</c:v>
                </c:pt>
                <c:pt idx="15240">
                  <c:v>4091.3</c:v>
                </c:pt>
                <c:pt idx="15241">
                  <c:v>4086.7</c:v>
                </c:pt>
                <c:pt idx="15242">
                  <c:v>4087.7</c:v>
                </c:pt>
                <c:pt idx="15243">
                  <c:v>4087.7</c:v>
                </c:pt>
                <c:pt idx="15244">
                  <c:v>4091.7</c:v>
                </c:pt>
                <c:pt idx="15245">
                  <c:v>4087.5</c:v>
                </c:pt>
                <c:pt idx="15246">
                  <c:v>4087.4</c:v>
                </c:pt>
                <c:pt idx="15247">
                  <c:v>4093.5</c:v>
                </c:pt>
                <c:pt idx="15248">
                  <c:v>4089.3</c:v>
                </c:pt>
                <c:pt idx="15249">
                  <c:v>4093.3</c:v>
                </c:pt>
                <c:pt idx="15250">
                  <c:v>4091.7</c:v>
                </c:pt>
                <c:pt idx="15251">
                  <c:v>4098.8999999999996</c:v>
                </c:pt>
                <c:pt idx="15252">
                  <c:v>4096.1000000000004</c:v>
                </c:pt>
                <c:pt idx="15253">
                  <c:v>4093.8</c:v>
                </c:pt>
                <c:pt idx="15254">
                  <c:v>4078.1</c:v>
                </c:pt>
                <c:pt idx="15255">
                  <c:v>4097.3999999999996</c:v>
                </c:pt>
                <c:pt idx="15256">
                  <c:v>4084.2</c:v>
                </c:pt>
                <c:pt idx="15257">
                  <c:v>4075.7</c:v>
                </c:pt>
                <c:pt idx="15258">
                  <c:v>4081.8</c:v>
                </c:pt>
                <c:pt idx="15259">
                  <c:v>4097.8999999999996</c:v>
                </c:pt>
                <c:pt idx="15260">
                  <c:v>4086.9</c:v>
                </c:pt>
                <c:pt idx="15261">
                  <c:v>4093.9</c:v>
                </c:pt>
                <c:pt idx="15262">
                  <c:v>4086.5</c:v>
                </c:pt>
                <c:pt idx="15263">
                  <c:v>4088.6</c:v>
                </c:pt>
                <c:pt idx="15264">
                  <c:v>4077.4</c:v>
                </c:pt>
                <c:pt idx="15265">
                  <c:v>4092.8</c:v>
                </c:pt>
                <c:pt idx="15266">
                  <c:v>4094.2</c:v>
                </c:pt>
                <c:pt idx="15267">
                  <c:v>4094</c:v>
                </c:pt>
                <c:pt idx="15268">
                  <c:v>4088.2</c:v>
                </c:pt>
                <c:pt idx="15269">
                  <c:v>4088.8</c:v>
                </c:pt>
                <c:pt idx="15270">
                  <c:v>4097.1000000000004</c:v>
                </c:pt>
                <c:pt idx="15271">
                  <c:v>4100.8</c:v>
                </c:pt>
                <c:pt idx="15272">
                  <c:v>4093.9</c:v>
                </c:pt>
                <c:pt idx="15273">
                  <c:v>4091.6</c:v>
                </c:pt>
                <c:pt idx="15274">
                  <c:v>4087.3</c:v>
                </c:pt>
                <c:pt idx="15275">
                  <c:v>4083.3</c:v>
                </c:pt>
                <c:pt idx="15276">
                  <c:v>4100.2</c:v>
                </c:pt>
                <c:pt idx="15277">
                  <c:v>4075.6</c:v>
                </c:pt>
                <c:pt idx="15278">
                  <c:v>4091.2</c:v>
                </c:pt>
                <c:pt idx="15279">
                  <c:v>4084.4</c:v>
                </c:pt>
                <c:pt idx="15280">
                  <c:v>4074.7</c:v>
                </c:pt>
                <c:pt idx="15281">
                  <c:v>4091</c:v>
                </c:pt>
                <c:pt idx="15282">
                  <c:v>4088.4</c:v>
                </c:pt>
                <c:pt idx="15283">
                  <c:v>4081.1</c:v>
                </c:pt>
                <c:pt idx="15284">
                  <c:v>4088</c:v>
                </c:pt>
                <c:pt idx="15285">
                  <c:v>4082</c:v>
                </c:pt>
                <c:pt idx="15286">
                  <c:v>4084</c:v>
                </c:pt>
                <c:pt idx="15287">
                  <c:v>4097.3999999999996</c:v>
                </c:pt>
                <c:pt idx="15288">
                  <c:v>4084.4</c:v>
                </c:pt>
                <c:pt idx="15289">
                  <c:v>4090.3</c:v>
                </c:pt>
                <c:pt idx="15290">
                  <c:v>4073.7</c:v>
                </c:pt>
                <c:pt idx="15291">
                  <c:v>4074.5</c:v>
                </c:pt>
                <c:pt idx="15292">
                  <c:v>4085.7</c:v>
                </c:pt>
                <c:pt idx="15293">
                  <c:v>4091.9</c:v>
                </c:pt>
                <c:pt idx="15294">
                  <c:v>4074.2</c:v>
                </c:pt>
                <c:pt idx="15295">
                  <c:v>4092.9</c:v>
                </c:pt>
                <c:pt idx="15296">
                  <c:v>4076.3</c:v>
                </c:pt>
                <c:pt idx="15297">
                  <c:v>4076.1</c:v>
                </c:pt>
                <c:pt idx="15298">
                  <c:v>4084.5</c:v>
                </c:pt>
                <c:pt idx="15299">
                  <c:v>4086.9</c:v>
                </c:pt>
                <c:pt idx="15300">
                  <c:v>4101.6000000000004</c:v>
                </c:pt>
                <c:pt idx="15301">
                  <c:v>4084.7</c:v>
                </c:pt>
                <c:pt idx="15302">
                  <c:v>4085.4</c:v>
                </c:pt>
                <c:pt idx="15303">
                  <c:v>4078.2</c:v>
                </c:pt>
                <c:pt idx="15304">
                  <c:v>4084.8</c:v>
                </c:pt>
                <c:pt idx="15305">
                  <c:v>4086.3</c:v>
                </c:pt>
                <c:pt idx="15306">
                  <c:v>4111.2</c:v>
                </c:pt>
                <c:pt idx="15307">
                  <c:v>4076.9</c:v>
                </c:pt>
                <c:pt idx="15308">
                  <c:v>4084.1</c:v>
                </c:pt>
                <c:pt idx="15309">
                  <c:v>4089.2</c:v>
                </c:pt>
                <c:pt idx="15310">
                  <c:v>4094.8</c:v>
                </c:pt>
                <c:pt idx="15311">
                  <c:v>4104.6000000000004</c:v>
                </c:pt>
                <c:pt idx="15312">
                  <c:v>4103</c:v>
                </c:pt>
                <c:pt idx="15313">
                  <c:v>4084.2</c:v>
                </c:pt>
                <c:pt idx="15314">
                  <c:v>4092.9</c:v>
                </c:pt>
                <c:pt idx="15315">
                  <c:v>4114</c:v>
                </c:pt>
                <c:pt idx="15316">
                  <c:v>4092.7</c:v>
                </c:pt>
                <c:pt idx="15317">
                  <c:v>4092.3</c:v>
                </c:pt>
                <c:pt idx="15318">
                  <c:v>4092.6</c:v>
                </c:pt>
                <c:pt idx="15319">
                  <c:v>4092.9</c:v>
                </c:pt>
                <c:pt idx="15320">
                  <c:v>4095.8</c:v>
                </c:pt>
                <c:pt idx="15321">
                  <c:v>4095.8</c:v>
                </c:pt>
                <c:pt idx="15322">
                  <c:v>4093.3</c:v>
                </c:pt>
                <c:pt idx="15323">
                  <c:v>4113</c:v>
                </c:pt>
                <c:pt idx="15324">
                  <c:v>4101.7</c:v>
                </c:pt>
                <c:pt idx="15325">
                  <c:v>4096</c:v>
                </c:pt>
                <c:pt idx="15326">
                  <c:v>4087.6</c:v>
                </c:pt>
                <c:pt idx="15327">
                  <c:v>4103</c:v>
                </c:pt>
                <c:pt idx="15328">
                  <c:v>4080.3</c:v>
                </c:pt>
                <c:pt idx="15329">
                  <c:v>4107.1000000000004</c:v>
                </c:pt>
                <c:pt idx="15330">
                  <c:v>4101.8</c:v>
                </c:pt>
                <c:pt idx="15331">
                  <c:v>4101.7</c:v>
                </c:pt>
                <c:pt idx="15332">
                  <c:v>4092.6</c:v>
                </c:pt>
                <c:pt idx="15333">
                  <c:v>4103.2</c:v>
                </c:pt>
                <c:pt idx="15334">
                  <c:v>4094.2</c:v>
                </c:pt>
                <c:pt idx="15335">
                  <c:v>4095</c:v>
                </c:pt>
                <c:pt idx="15336">
                  <c:v>4096</c:v>
                </c:pt>
                <c:pt idx="15337">
                  <c:v>4085.7</c:v>
                </c:pt>
                <c:pt idx="15338">
                  <c:v>4094.1</c:v>
                </c:pt>
                <c:pt idx="15339">
                  <c:v>4082.9</c:v>
                </c:pt>
                <c:pt idx="15340">
                  <c:v>4103.8999999999996</c:v>
                </c:pt>
                <c:pt idx="15341">
                  <c:v>4092</c:v>
                </c:pt>
                <c:pt idx="15342">
                  <c:v>4081.4</c:v>
                </c:pt>
                <c:pt idx="15343">
                  <c:v>4079.3</c:v>
                </c:pt>
                <c:pt idx="15344">
                  <c:v>4096.1000000000004</c:v>
                </c:pt>
                <c:pt idx="15345">
                  <c:v>4093.7</c:v>
                </c:pt>
                <c:pt idx="15346">
                  <c:v>4092.2</c:v>
                </c:pt>
                <c:pt idx="15347">
                  <c:v>4091.2</c:v>
                </c:pt>
                <c:pt idx="15348">
                  <c:v>4095.4</c:v>
                </c:pt>
                <c:pt idx="15349">
                  <c:v>4099.8</c:v>
                </c:pt>
                <c:pt idx="15350">
                  <c:v>4092.3</c:v>
                </c:pt>
                <c:pt idx="15351">
                  <c:v>4088.3</c:v>
                </c:pt>
                <c:pt idx="15352">
                  <c:v>4088.9</c:v>
                </c:pt>
                <c:pt idx="15353">
                  <c:v>4091.5</c:v>
                </c:pt>
                <c:pt idx="15354">
                  <c:v>4089.4</c:v>
                </c:pt>
                <c:pt idx="15355">
                  <c:v>4094.7</c:v>
                </c:pt>
                <c:pt idx="15356">
                  <c:v>4094.9</c:v>
                </c:pt>
                <c:pt idx="15357">
                  <c:v>4090.6</c:v>
                </c:pt>
                <c:pt idx="15358">
                  <c:v>4096.3999999999996</c:v>
                </c:pt>
                <c:pt idx="15359">
                  <c:v>4090.9</c:v>
                </c:pt>
                <c:pt idx="15360">
                  <c:v>4103.5</c:v>
                </c:pt>
                <c:pt idx="15361">
                  <c:v>4094.1</c:v>
                </c:pt>
                <c:pt idx="15362">
                  <c:v>4105.3</c:v>
                </c:pt>
                <c:pt idx="15363">
                  <c:v>4095.7</c:v>
                </c:pt>
                <c:pt idx="15364">
                  <c:v>4100.8999999999996</c:v>
                </c:pt>
                <c:pt idx="15365">
                  <c:v>4092.7</c:v>
                </c:pt>
                <c:pt idx="15366">
                  <c:v>4095.4</c:v>
                </c:pt>
                <c:pt idx="15367">
                  <c:v>4095.2</c:v>
                </c:pt>
                <c:pt idx="15368">
                  <c:v>4097</c:v>
                </c:pt>
                <c:pt idx="15369">
                  <c:v>4096.3999999999996</c:v>
                </c:pt>
                <c:pt idx="15370">
                  <c:v>4096.3</c:v>
                </c:pt>
                <c:pt idx="15371">
                  <c:v>4094.7</c:v>
                </c:pt>
                <c:pt idx="15372">
                  <c:v>4101.3999999999996</c:v>
                </c:pt>
                <c:pt idx="15373">
                  <c:v>4101.8</c:v>
                </c:pt>
                <c:pt idx="15374">
                  <c:v>4100.1000000000004</c:v>
                </c:pt>
                <c:pt idx="15375">
                  <c:v>4093.9</c:v>
                </c:pt>
                <c:pt idx="15376">
                  <c:v>4094.7</c:v>
                </c:pt>
                <c:pt idx="15377">
                  <c:v>4094.2</c:v>
                </c:pt>
                <c:pt idx="15378">
                  <c:v>4092.5</c:v>
                </c:pt>
                <c:pt idx="15379">
                  <c:v>4089.9</c:v>
                </c:pt>
                <c:pt idx="15380">
                  <c:v>4098.3999999999996</c:v>
                </c:pt>
                <c:pt idx="15381">
                  <c:v>4098.8</c:v>
                </c:pt>
                <c:pt idx="15382">
                  <c:v>4104.5</c:v>
                </c:pt>
                <c:pt idx="15383">
                  <c:v>4095.1</c:v>
                </c:pt>
                <c:pt idx="15384">
                  <c:v>4112.3</c:v>
                </c:pt>
                <c:pt idx="15385">
                  <c:v>4104.8999999999996</c:v>
                </c:pt>
                <c:pt idx="15386">
                  <c:v>4104.8</c:v>
                </c:pt>
                <c:pt idx="15387">
                  <c:v>4087.5</c:v>
                </c:pt>
                <c:pt idx="15388">
                  <c:v>4089.1</c:v>
                </c:pt>
                <c:pt idx="15389">
                  <c:v>4112.3999999999996</c:v>
                </c:pt>
                <c:pt idx="15390">
                  <c:v>4097.8</c:v>
                </c:pt>
                <c:pt idx="15391">
                  <c:v>4100.3999999999996</c:v>
                </c:pt>
                <c:pt idx="15392">
                  <c:v>4111.8</c:v>
                </c:pt>
                <c:pt idx="15393">
                  <c:v>4102.3999999999996</c:v>
                </c:pt>
                <c:pt idx="15394">
                  <c:v>4097.1000000000004</c:v>
                </c:pt>
                <c:pt idx="15395">
                  <c:v>4099.8</c:v>
                </c:pt>
                <c:pt idx="15396">
                  <c:v>4092.2</c:v>
                </c:pt>
                <c:pt idx="15397">
                  <c:v>4094.1</c:v>
                </c:pt>
                <c:pt idx="15398">
                  <c:v>4100.5</c:v>
                </c:pt>
                <c:pt idx="15399">
                  <c:v>4096.3</c:v>
                </c:pt>
                <c:pt idx="15400">
                  <c:v>4090.4</c:v>
                </c:pt>
                <c:pt idx="15401">
                  <c:v>4104.8999999999996</c:v>
                </c:pt>
                <c:pt idx="15402">
                  <c:v>4092.6</c:v>
                </c:pt>
                <c:pt idx="15403">
                  <c:v>4093.5</c:v>
                </c:pt>
                <c:pt idx="15404">
                  <c:v>4085.4</c:v>
                </c:pt>
                <c:pt idx="15405">
                  <c:v>4101.8999999999996</c:v>
                </c:pt>
                <c:pt idx="15406">
                  <c:v>4103.2</c:v>
                </c:pt>
                <c:pt idx="15407">
                  <c:v>4087.3</c:v>
                </c:pt>
                <c:pt idx="15408">
                  <c:v>4100.1000000000004</c:v>
                </c:pt>
                <c:pt idx="15409">
                  <c:v>4096.5</c:v>
                </c:pt>
                <c:pt idx="15410">
                  <c:v>4097.8</c:v>
                </c:pt>
                <c:pt idx="15411">
                  <c:v>4093</c:v>
                </c:pt>
                <c:pt idx="15412">
                  <c:v>4096.1000000000004</c:v>
                </c:pt>
                <c:pt idx="15413">
                  <c:v>4089.3</c:v>
                </c:pt>
                <c:pt idx="15414">
                  <c:v>4085.2</c:v>
                </c:pt>
                <c:pt idx="15415">
                  <c:v>4070.7</c:v>
                </c:pt>
                <c:pt idx="15416">
                  <c:v>4073</c:v>
                </c:pt>
                <c:pt idx="15417">
                  <c:v>4072.1</c:v>
                </c:pt>
                <c:pt idx="15418">
                  <c:v>4092.3</c:v>
                </c:pt>
                <c:pt idx="15419">
                  <c:v>4082.6</c:v>
                </c:pt>
                <c:pt idx="15420">
                  <c:v>4090.5</c:v>
                </c:pt>
                <c:pt idx="15421">
                  <c:v>4088.5</c:v>
                </c:pt>
                <c:pt idx="15422">
                  <c:v>4070.7</c:v>
                </c:pt>
                <c:pt idx="15423">
                  <c:v>4074.2</c:v>
                </c:pt>
                <c:pt idx="15424">
                  <c:v>4066.2</c:v>
                </c:pt>
                <c:pt idx="15425">
                  <c:v>4085.5</c:v>
                </c:pt>
                <c:pt idx="15426">
                  <c:v>4078.8</c:v>
                </c:pt>
                <c:pt idx="15427">
                  <c:v>4082.6</c:v>
                </c:pt>
                <c:pt idx="15428">
                  <c:v>4087.6</c:v>
                </c:pt>
                <c:pt idx="15429">
                  <c:v>4057.5</c:v>
                </c:pt>
                <c:pt idx="15430">
                  <c:v>4078.7</c:v>
                </c:pt>
                <c:pt idx="15431">
                  <c:v>4092.1</c:v>
                </c:pt>
                <c:pt idx="15432">
                  <c:v>4080.8</c:v>
                </c:pt>
                <c:pt idx="15433">
                  <c:v>4076.1</c:v>
                </c:pt>
                <c:pt idx="15434">
                  <c:v>4073.4</c:v>
                </c:pt>
                <c:pt idx="15435">
                  <c:v>4077.9</c:v>
                </c:pt>
                <c:pt idx="15436">
                  <c:v>4076.5</c:v>
                </c:pt>
                <c:pt idx="15437">
                  <c:v>4074.3</c:v>
                </c:pt>
                <c:pt idx="15438">
                  <c:v>4078</c:v>
                </c:pt>
                <c:pt idx="15439">
                  <c:v>4086</c:v>
                </c:pt>
                <c:pt idx="15440">
                  <c:v>4062.3</c:v>
                </c:pt>
                <c:pt idx="15441">
                  <c:v>4054.4</c:v>
                </c:pt>
                <c:pt idx="15442">
                  <c:v>4065.6</c:v>
                </c:pt>
                <c:pt idx="15443">
                  <c:v>4060.3</c:v>
                </c:pt>
                <c:pt idx="15444">
                  <c:v>4069.4</c:v>
                </c:pt>
                <c:pt idx="15445">
                  <c:v>4075.1</c:v>
                </c:pt>
                <c:pt idx="15446">
                  <c:v>4069.7</c:v>
                </c:pt>
                <c:pt idx="15447">
                  <c:v>4071.8</c:v>
                </c:pt>
                <c:pt idx="15448">
                  <c:v>4064.6</c:v>
                </c:pt>
                <c:pt idx="15449">
                  <c:v>4062.3</c:v>
                </c:pt>
                <c:pt idx="15450">
                  <c:v>4058.6</c:v>
                </c:pt>
                <c:pt idx="15451">
                  <c:v>4063.8</c:v>
                </c:pt>
                <c:pt idx="15452">
                  <c:v>4075.3</c:v>
                </c:pt>
                <c:pt idx="15453">
                  <c:v>4066.5</c:v>
                </c:pt>
                <c:pt idx="15454">
                  <c:v>4064.5</c:v>
                </c:pt>
                <c:pt idx="15455">
                  <c:v>4062.7</c:v>
                </c:pt>
                <c:pt idx="15456">
                  <c:v>4053.9</c:v>
                </c:pt>
                <c:pt idx="15457">
                  <c:v>4064.6</c:v>
                </c:pt>
                <c:pt idx="15458">
                  <c:v>4064.4</c:v>
                </c:pt>
                <c:pt idx="15459">
                  <c:v>4055.9</c:v>
                </c:pt>
                <c:pt idx="15460">
                  <c:v>4045.6</c:v>
                </c:pt>
                <c:pt idx="15461">
                  <c:v>4067.4</c:v>
                </c:pt>
                <c:pt idx="15462">
                  <c:v>4063.8</c:v>
                </c:pt>
                <c:pt idx="15463">
                  <c:v>4061.2</c:v>
                </c:pt>
                <c:pt idx="15464">
                  <c:v>4062</c:v>
                </c:pt>
                <c:pt idx="15465">
                  <c:v>4070.7</c:v>
                </c:pt>
                <c:pt idx="15466">
                  <c:v>4063.4</c:v>
                </c:pt>
                <c:pt idx="15467">
                  <c:v>4055</c:v>
                </c:pt>
                <c:pt idx="15468">
                  <c:v>4055.6</c:v>
                </c:pt>
                <c:pt idx="15469">
                  <c:v>4057.1</c:v>
                </c:pt>
                <c:pt idx="15470">
                  <c:v>4056.6</c:v>
                </c:pt>
                <c:pt idx="15471">
                  <c:v>4075.1</c:v>
                </c:pt>
                <c:pt idx="15472">
                  <c:v>4042.7</c:v>
                </c:pt>
                <c:pt idx="15473">
                  <c:v>4059.1</c:v>
                </c:pt>
                <c:pt idx="15474">
                  <c:v>4054</c:v>
                </c:pt>
                <c:pt idx="15475">
                  <c:v>4063.5</c:v>
                </c:pt>
                <c:pt idx="15476">
                  <c:v>4057.5</c:v>
                </c:pt>
                <c:pt idx="15477">
                  <c:v>4053.8</c:v>
                </c:pt>
                <c:pt idx="15478">
                  <c:v>4048.3</c:v>
                </c:pt>
                <c:pt idx="15479">
                  <c:v>4049.4</c:v>
                </c:pt>
                <c:pt idx="15480">
                  <c:v>4045.9</c:v>
                </c:pt>
                <c:pt idx="15481">
                  <c:v>4049.7</c:v>
                </c:pt>
                <c:pt idx="15482">
                  <c:v>4057.8</c:v>
                </c:pt>
                <c:pt idx="15483">
                  <c:v>4048.1</c:v>
                </c:pt>
                <c:pt idx="15484">
                  <c:v>4051.3</c:v>
                </c:pt>
                <c:pt idx="15485">
                  <c:v>4058.3</c:v>
                </c:pt>
                <c:pt idx="15486">
                  <c:v>4050.6</c:v>
                </c:pt>
                <c:pt idx="15487">
                  <c:v>4055.9</c:v>
                </c:pt>
                <c:pt idx="15488">
                  <c:v>4050.6</c:v>
                </c:pt>
                <c:pt idx="15489">
                  <c:v>4037.5</c:v>
                </c:pt>
                <c:pt idx="15490">
                  <c:v>4051.8</c:v>
                </c:pt>
                <c:pt idx="15491">
                  <c:v>4054.4</c:v>
                </c:pt>
                <c:pt idx="15492">
                  <c:v>4051.3</c:v>
                </c:pt>
                <c:pt idx="15493">
                  <c:v>4045.5</c:v>
                </c:pt>
                <c:pt idx="15494">
                  <c:v>4045.7</c:v>
                </c:pt>
                <c:pt idx="15495">
                  <c:v>4050.8</c:v>
                </c:pt>
                <c:pt idx="15496">
                  <c:v>4042.6</c:v>
                </c:pt>
                <c:pt idx="15497">
                  <c:v>4047.7</c:v>
                </c:pt>
                <c:pt idx="15498">
                  <c:v>4041.7</c:v>
                </c:pt>
                <c:pt idx="15499">
                  <c:v>4049.4</c:v>
                </c:pt>
                <c:pt idx="15500">
                  <c:v>4051.9</c:v>
                </c:pt>
                <c:pt idx="15501">
                  <c:v>4058.6</c:v>
                </c:pt>
                <c:pt idx="15502">
                  <c:v>4049.7</c:v>
                </c:pt>
                <c:pt idx="15503">
                  <c:v>4051.3</c:v>
                </c:pt>
                <c:pt idx="15504">
                  <c:v>4051.5</c:v>
                </c:pt>
                <c:pt idx="15505">
                  <c:v>4053.8</c:v>
                </c:pt>
                <c:pt idx="15506">
                  <c:v>4057.2</c:v>
                </c:pt>
                <c:pt idx="15507">
                  <c:v>4053.1</c:v>
                </c:pt>
                <c:pt idx="15508">
                  <c:v>4055.7</c:v>
                </c:pt>
                <c:pt idx="15509">
                  <c:v>4053.3</c:v>
                </c:pt>
                <c:pt idx="15510">
                  <c:v>4043.8</c:v>
                </c:pt>
                <c:pt idx="15511">
                  <c:v>4050.6</c:v>
                </c:pt>
                <c:pt idx="15512">
                  <c:v>4044.5</c:v>
                </c:pt>
                <c:pt idx="15513">
                  <c:v>4043.9</c:v>
                </c:pt>
                <c:pt idx="15514">
                  <c:v>4043.1</c:v>
                </c:pt>
                <c:pt idx="15515">
                  <c:v>4033.2</c:v>
                </c:pt>
                <c:pt idx="15516">
                  <c:v>4031</c:v>
                </c:pt>
                <c:pt idx="15517">
                  <c:v>4020.1</c:v>
                </c:pt>
                <c:pt idx="15518">
                  <c:v>4013.8</c:v>
                </c:pt>
                <c:pt idx="15519">
                  <c:v>4014.4</c:v>
                </c:pt>
                <c:pt idx="15520">
                  <c:v>4019.1</c:v>
                </c:pt>
                <c:pt idx="15521">
                  <c:v>4028.9</c:v>
                </c:pt>
                <c:pt idx="15522">
                  <c:v>4030.8</c:v>
                </c:pt>
                <c:pt idx="15523">
                  <c:v>4029.7</c:v>
                </c:pt>
                <c:pt idx="15524">
                  <c:v>4021.7</c:v>
                </c:pt>
                <c:pt idx="15525">
                  <c:v>4023.6</c:v>
                </c:pt>
                <c:pt idx="15526">
                  <c:v>4028.2</c:v>
                </c:pt>
                <c:pt idx="15527">
                  <c:v>4011.5</c:v>
                </c:pt>
                <c:pt idx="15528">
                  <c:v>4014.5</c:v>
                </c:pt>
                <c:pt idx="15529">
                  <c:v>4005.1</c:v>
                </c:pt>
                <c:pt idx="15530">
                  <c:v>4007.3</c:v>
                </c:pt>
                <c:pt idx="15531">
                  <c:v>4010.8</c:v>
                </c:pt>
                <c:pt idx="15532">
                  <c:v>3997.8</c:v>
                </c:pt>
                <c:pt idx="15533">
                  <c:v>3998.9</c:v>
                </c:pt>
                <c:pt idx="15534">
                  <c:v>3992.5</c:v>
                </c:pt>
                <c:pt idx="15535">
                  <c:v>3981.6</c:v>
                </c:pt>
                <c:pt idx="15536">
                  <c:v>3977</c:v>
                </c:pt>
                <c:pt idx="15537">
                  <c:v>3968.3</c:v>
                </c:pt>
                <c:pt idx="15538">
                  <c:v>3972.2</c:v>
                </c:pt>
                <c:pt idx="15539">
                  <c:v>3961.2</c:v>
                </c:pt>
                <c:pt idx="15540">
                  <c:v>3957.2</c:v>
                </c:pt>
                <c:pt idx="15541">
                  <c:v>3969.1</c:v>
                </c:pt>
                <c:pt idx="15542">
                  <c:v>3962</c:v>
                </c:pt>
                <c:pt idx="15543">
                  <c:v>3965.2</c:v>
                </c:pt>
                <c:pt idx="15544">
                  <c:v>3957.6</c:v>
                </c:pt>
                <c:pt idx="15545">
                  <c:v>3951.2</c:v>
                </c:pt>
                <c:pt idx="15546">
                  <c:v>3949.1</c:v>
                </c:pt>
                <c:pt idx="15547">
                  <c:v>3938.8</c:v>
                </c:pt>
                <c:pt idx="15548">
                  <c:v>3939.4</c:v>
                </c:pt>
                <c:pt idx="15549">
                  <c:v>3933.7</c:v>
                </c:pt>
                <c:pt idx="15550">
                  <c:v>3927</c:v>
                </c:pt>
                <c:pt idx="15551">
                  <c:v>3926.7</c:v>
                </c:pt>
                <c:pt idx="15552">
                  <c:v>3930.9</c:v>
                </c:pt>
                <c:pt idx="15553">
                  <c:v>3917.9</c:v>
                </c:pt>
                <c:pt idx="15554">
                  <c:v>3927</c:v>
                </c:pt>
                <c:pt idx="15555">
                  <c:v>3927.7</c:v>
                </c:pt>
                <c:pt idx="15556">
                  <c:v>3910</c:v>
                </c:pt>
                <c:pt idx="15557">
                  <c:v>3909.1</c:v>
                </c:pt>
                <c:pt idx="15558">
                  <c:v>3906.4</c:v>
                </c:pt>
                <c:pt idx="15559">
                  <c:v>3898.6</c:v>
                </c:pt>
                <c:pt idx="15560">
                  <c:v>3889.4</c:v>
                </c:pt>
                <c:pt idx="15561">
                  <c:v>3885.6</c:v>
                </c:pt>
                <c:pt idx="15562">
                  <c:v>3886.2</c:v>
                </c:pt>
                <c:pt idx="15563">
                  <c:v>3882.9</c:v>
                </c:pt>
                <c:pt idx="15564">
                  <c:v>3876.5</c:v>
                </c:pt>
                <c:pt idx="15565">
                  <c:v>3871.1</c:v>
                </c:pt>
                <c:pt idx="15566">
                  <c:v>3864.1</c:v>
                </c:pt>
                <c:pt idx="15567">
                  <c:v>3857.7</c:v>
                </c:pt>
                <c:pt idx="15568">
                  <c:v>3852.9</c:v>
                </c:pt>
                <c:pt idx="15569">
                  <c:v>3853.1</c:v>
                </c:pt>
                <c:pt idx="15570">
                  <c:v>3844.6</c:v>
                </c:pt>
                <c:pt idx="15571">
                  <c:v>3844.1</c:v>
                </c:pt>
                <c:pt idx="15572">
                  <c:v>3837.3</c:v>
                </c:pt>
                <c:pt idx="15573">
                  <c:v>3832.7</c:v>
                </c:pt>
                <c:pt idx="15574">
                  <c:v>3826.5</c:v>
                </c:pt>
                <c:pt idx="15575">
                  <c:v>3821</c:v>
                </c:pt>
                <c:pt idx="15576">
                  <c:v>3808.6</c:v>
                </c:pt>
                <c:pt idx="15577">
                  <c:v>3807.4</c:v>
                </c:pt>
                <c:pt idx="15578">
                  <c:v>3802.4</c:v>
                </c:pt>
                <c:pt idx="15579">
                  <c:v>3792</c:v>
                </c:pt>
                <c:pt idx="15580">
                  <c:v>3785.3</c:v>
                </c:pt>
                <c:pt idx="15581">
                  <c:v>3791.3</c:v>
                </c:pt>
                <c:pt idx="15582">
                  <c:v>3784</c:v>
                </c:pt>
                <c:pt idx="15583">
                  <c:v>3785.8</c:v>
                </c:pt>
                <c:pt idx="15584">
                  <c:v>3784.4</c:v>
                </c:pt>
                <c:pt idx="15585">
                  <c:v>3789</c:v>
                </c:pt>
                <c:pt idx="15586">
                  <c:v>3784.1</c:v>
                </c:pt>
                <c:pt idx="15587">
                  <c:v>3789</c:v>
                </c:pt>
                <c:pt idx="15588">
                  <c:v>3779.7</c:v>
                </c:pt>
                <c:pt idx="15589">
                  <c:v>3778.8</c:v>
                </c:pt>
                <c:pt idx="15590">
                  <c:v>3786.7</c:v>
                </c:pt>
                <c:pt idx="15591">
                  <c:v>3787</c:v>
                </c:pt>
                <c:pt idx="15592">
                  <c:v>3784.3</c:v>
                </c:pt>
                <c:pt idx="15593">
                  <c:v>3788.4</c:v>
                </c:pt>
                <c:pt idx="15594">
                  <c:v>3791.2</c:v>
                </c:pt>
                <c:pt idx="15595">
                  <c:v>3789.1</c:v>
                </c:pt>
                <c:pt idx="15596">
                  <c:v>3781</c:v>
                </c:pt>
                <c:pt idx="15597">
                  <c:v>3785.6</c:v>
                </c:pt>
                <c:pt idx="15598">
                  <c:v>3774.3</c:v>
                </c:pt>
                <c:pt idx="15599">
                  <c:v>3773.4</c:v>
                </c:pt>
                <c:pt idx="15600">
                  <c:v>3771</c:v>
                </c:pt>
                <c:pt idx="15601">
                  <c:v>3768.1</c:v>
                </c:pt>
                <c:pt idx="15602">
                  <c:v>3767.1</c:v>
                </c:pt>
                <c:pt idx="15603">
                  <c:v>3763.5</c:v>
                </c:pt>
                <c:pt idx="15604">
                  <c:v>3763</c:v>
                </c:pt>
                <c:pt idx="15605">
                  <c:v>3750.6</c:v>
                </c:pt>
                <c:pt idx="15606">
                  <c:v>3737.6</c:v>
                </c:pt>
                <c:pt idx="15607">
                  <c:v>3750.2</c:v>
                </c:pt>
                <c:pt idx="15608">
                  <c:v>3749.8</c:v>
                </c:pt>
                <c:pt idx="15609">
                  <c:v>3736.7</c:v>
                </c:pt>
                <c:pt idx="15610">
                  <c:v>3736.2</c:v>
                </c:pt>
                <c:pt idx="15611">
                  <c:v>3740.6</c:v>
                </c:pt>
                <c:pt idx="15612">
                  <c:v>3732.2</c:v>
                </c:pt>
                <c:pt idx="15613">
                  <c:v>3740.6</c:v>
                </c:pt>
                <c:pt idx="15614">
                  <c:v>3730.8</c:v>
                </c:pt>
                <c:pt idx="15615">
                  <c:v>3724.4</c:v>
                </c:pt>
                <c:pt idx="15616">
                  <c:v>3714.8</c:v>
                </c:pt>
                <c:pt idx="15617">
                  <c:v>3710.1</c:v>
                </c:pt>
                <c:pt idx="15618">
                  <c:v>3701.8</c:v>
                </c:pt>
                <c:pt idx="15619">
                  <c:v>3694.3</c:v>
                </c:pt>
                <c:pt idx="15620">
                  <c:v>3698.4</c:v>
                </c:pt>
                <c:pt idx="15621">
                  <c:v>3690.9</c:v>
                </c:pt>
                <c:pt idx="15622">
                  <c:v>3692.4</c:v>
                </c:pt>
                <c:pt idx="15623">
                  <c:v>3688.7</c:v>
                </c:pt>
                <c:pt idx="15624">
                  <c:v>3686.5</c:v>
                </c:pt>
                <c:pt idx="15625">
                  <c:v>3681.7</c:v>
                </c:pt>
                <c:pt idx="15626">
                  <c:v>3685.5</c:v>
                </c:pt>
                <c:pt idx="15627">
                  <c:v>3688.9</c:v>
                </c:pt>
                <c:pt idx="15628">
                  <c:v>3687.9</c:v>
                </c:pt>
                <c:pt idx="15629">
                  <c:v>3683.1</c:v>
                </c:pt>
                <c:pt idx="15630">
                  <c:v>3685.1</c:v>
                </c:pt>
                <c:pt idx="15631">
                  <c:v>3681.4</c:v>
                </c:pt>
                <c:pt idx="15632">
                  <c:v>3680.3</c:v>
                </c:pt>
                <c:pt idx="15633">
                  <c:v>3675.9</c:v>
                </c:pt>
                <c:pt idx="15634">
                  <c:v>3661.7</c:v>
                </c:pt>
                <c:pt idx="15635">
                  <c:v>3658.8</c:v>
                </c:pt>
                <c:pt idx="15636">
                  <c:v>3661.3</c:v>
                </c:pt>
                <c:pt idx="15637">
                  <c:v>3652.4</c:v>
                </c:pt>
                <c:pt idx="15638">
                  <c:v>3649.9</c:v>
                </c:pt>
                <c:pt idx="15639">
                  <c:v>3641.3</c:v>
                </c:pt>
                <c:pt idx="15640">
                  <c:v>3632.2</c:v>
                </c:pt>
                <c:pt idx="15641">
                  <c:v>3631.6</c:v>
                </c:pt>
                <c:pt idx="15642">
                  <c:v>3622</c:v>
                </c:pt>
                <c:pt idx="15643">
                  <c:v>3617</c:v>
                </c:pt>
                <c:pt idx="15644">
                  <c:v>3613.1</c:v>
                </c:pt>
                <c:pt idx="15645">
                  <c:v>3608.3</c:v>
                </c:pt>
                <c:pt idx="15646">
                  <c:v>3606.6</c:v>
                </c:pt>
                <c:pt idx="15647">
                  <c:v>3615.7</c:v>
                </c:pt>
                <c:pt idx="15648">
                  <c:v>3608.8</c:v>
                </c:pt>
                <c:pt idx="15649">
                  <c:v>3597.9</c:v>
                </c:pt>
                <c:pt idx="15650">
                  <c:v>3594.9</c:v>
                </c:pt>
                <c:pt idx="15651">
                  <c:v>3613.1</c:v>
                </c:pt>
                <c:pt idx="15652">
                  <c:v>3594.9</c:v>
                </c:pt>
                <c:pt idx="15653">
                  <c:v>3578.4</c:v>
                </c:pt>
                <c:pt idx="15654">
                  <c:v>3581.5</c:v>
                </c:pt>
                <c:pt idx="15655">
                  <c:v>3586.7</c:v>
                </c:pt>
                <c:pt idx="15656">
                  <c:v>3578.1</c:v>
                </c:pt>
                <c:pt idx="15657">
                  <c:v>3562.9</c:v>
                </c:pt>
                <c:pt idx="15658">
                  <c:v>3562</c:v>
                </c:pt>
                <c:pt idx="15659">
                  <c:v>3570.7</c:v>
                </c:pt>
                <c:pt idx="15660">
                  <c:v>3537.5</c:v>
                </c:pt>
                <c:pt idx="15661">
                  <c:v>3544.2</c:v>
                </c:pt>
                <c:pt idx="15662">
                  <c:v>3523.3</c:v>
                </c:pt>
                <c:pt idx="15663">
                  <c:v>3540.3</c:v>
                </c:pt>
                <c:pt idx="15664">
                  <c:v>3523</c:v>
                </c:pt>
                <c:pt idx="15665">
                  <c:v>3532.4</c:v>
                </c:pt>
                <c:pt idx="15666">
                  <c:v>3527.8</c:v>
                </c:pt>
                <c:pt idx="15667">
                  <c:v>3532.7</c:v>
                </c:pt>
                <c:pt idx="15668">
                  <c:v>3521.9</c:v>
                </c:pt>
                <c:pt idx="15669">
                  <c:v>3505.1</c:v>
                </c:pt>
                <c:pt idx="15670">
                  <c:v>3505.8</c:v>
                </c:pt>
                <c:pt idx="15671">
                  <c:v>3512.6</c:v>
                </c:pt>
                <c:pt idx="15672">
                  <c:v>3500</c:v>
                </c:pt>
                <c:pt idx="15673">
                  <c:v>3502.9</c:v>
                </c:pt>
                <c:pt idx="15674">
                  <c:v>3513.1</c:v>
                </c:pt>
                <c:pt idx="15675">
                  <c:v>3476.1</c:v>
                </c:pt>
                <c:pt idx="15676">
                  <c:v>3494.4</c:v>
                </c:pt>
                <c:pt idx="15677">
                  <c:v>3481.5</c:v>
                </c:pt>
                <c:pt idx="15678">
                  <c:v>3471.1</c:v>
                </c:pt>
                <c:pt idx="15679">
                  <c:v>3473.7</c:v>
                </c:pt>
                <c:pt idx="15680">
                  <c:v>3466.7</c:v>
                </c:pt>
                <c:pt idx="15681">
                  <c:v>3468.7</c:v>
                </c:pt>
                <c:pt idx="15682">
                  <c:v>3459.1</c:v>
                </c:pt>
                <c:pt idx="15683">
                  <c:v>3456.1</c:v>
                </c:pt>
                <c:pt idx="15684">
                  <c:v>3453.8</c:v>
                </c:pt>
                <c:pt idx="15685">
                  <c:v>3464.7</c:v>
                </c:pt>
                <c:pt idx="15686">
                  <c:v>3455</c:v>
                </c:pt>
                <c:pt idx="15687">
                  <c:v>3461.8</c:v>
                </c:pt>
                <c:pt idx="15688">
                  <c:v>3428.8</c:v>
                </c:pt>
                <c:pt idx="15689">
                  <c:v>3437.6</c:v>
                </c:pt>
                <c:pt idx="15690">
                  <c:v>3439.7</c:v>
                </c:pt>
                <c:pt idx="15691">
                  <c:v>3442.4</c:v>
                </c:pt>
                <c:pt idx="15692">
                  <c:v>3421.4</c:v>
                </c:pt>
                <c:pt idx="15693">
                  <c:v>3423.2</c:v>
                </c:pt>
                <c:pt idx="15694">
                  <c:v>3431.4</c:v>
                </c:pt>
                <c:pt idx="15695">
                  <c:v>3424.2</c:v>
                </c:pt>
                <c:pt idx="15696">
                  <c:v>3403.6</c:v>
                </c:pt>
                <c:pt idx="15697">
                  <c:v>3411.2</c:v>
                </c:pt>
                <c:pt idx="15698">
                  <c:v>3417.8</c:v>
                </c:pt>
                <c:pt idx="15699">
                  <c:v>3424.1</c:v>
                </c:pt>
                <c:pt idx="15700">
                  <c:v>3411.6</c:v>
                </c:pt>
                <c:pt idx="15701">
                  <c:v>3399.8</c:v>
                </c:pt>
                <c:pt idx="15702">
                  <c:v>3413.4</c:v>
                </c:pt>
                <c:pt idx="15703">
                  <c:v>3401.5</c:v>
                </c:pt>
                <c:pt idx="15704">
                  <c:v>3392.4</c:v>
                </c:pt>
                <c:pt idx="15705">
                  <c:v>3383.6</c:v>
                </c:pt>
                <c:pt idx="15706">
                  <c:v>3388.8</c:v>
                </c:pt>
                <c:pt idx="15707">
                  <c:v>3399.6</c:v>
                </c:pt>
                <c:pt idx="15708">
                  <c:v>3387.5</c:v>
                </c:pt>
                <c:pt idx="15709">
                  <c:v>3382.8</c:v>
                </c:pt>
                <c:pt idx="15710">
                  <c:v>3386.6</c:v>
                </c:pt>
                <c:pt idx="15711">
                  <c:v>3376.9</c:v>
                </c:pt>
                <c:pt idx="15712">
                  <c:v>3365.7</c:v>
                </c:pt>
                <c:pt idx="15713">
                  <c:v>3369.2</c:v>
                </c:pt>
                <c:pt idx="15714">
                  <c:v>3365.8</c:v>
                </c:pt>
                <c:pt idx="15715">
                  <c:v>3368.6</c:v>
                </c:pt>
                <c:pt idx="15716">
                  <c:v>3364.1</c:v>
                </c:pt>
                <c:pt idx="15717">
                  <c:v>3370.2</c:v>
                </c:pt>
                <c:pt idx="15718">
                  <c:v>3376.1</c:v>
                </c:pt>
                <c:pt idx="15719">
                  <c:v>3334.9</c:v>
                </c:pt>
                <c:pt idx="15720">
                  <c:v>3330.2</c:v>
                </c:pt>
                <c:pt idx="15721">
                  <c:v>3324.3</c:v>
                </c:pt>
                <c:pt idx="15722">
                  <c:v>3332.3</c:v>
                </c:pt>
                <c:pt idx="15723">
                  <c:v>3333.2</c:v>
                </c:pt>
                <c:pt idx="15724">
                  <c:v>3326.2</c:v>
                </c:pt>
                <c:pt idx="15725">
                  <c:v>3333.8</c:v>
                </c:pt>
                <c:pt idx="15726">
                  <c:v>3321.4</c:v>
                </c:pt>
                <c:pt idx="15727">
                  <c:v>3325.3</c:v>
                </c:pt>
                <c:pt idx="15728">
                  <c:v>3311.8</c:v>
                </c:pt>
                <c:pt idx="15729">
                  <c:v>3308.6</c:v>
                </c:pt>
                <c:pt idx="15730">
                  <c:v>3333</c:v>
                </c:pt>
                <c:pt idx="15731">
                  <c:v>3320.5</c:v>
                </c:pt>
                <c:pt idx="15732">
                  <c:v>3297.9</c:v>
                </c:pt>
                <c:pt idx="15733">
                  <c:v>3303.6</c:v>
                </c:pt>
                <c:pt idx="15734">
                  <c:v>3316.2</c:v>
                </c:pt>
                <c:pt idx="15735">
                  <c:v>3299.9</c:v>
                </c:pt>
                <c:pt idx="15736">
                  <c:v>3298.7</c:v>
                </c:pt>
                <c:pt idx="15737">
                  <c:v>3299.9</c:v>
                </c:pt>
                <c:pt idx="15738">
                  <c:v>3283.5</c:v>
                </c:pt>
                <c:pt idx="15739">
                  <c:v>3298.2</c:v>
                </c:pt>
                <c:pt idx="15740">
                  <c:v>3293.6</c:v>
                </c:pt>
                <c:pt idx="15741">
                  <c:v>3278.2</c:v>
                </c:pt>
                <c:pt idx="15742">
                  <c:v>3279.5</c:v>
                </c:pt>
                <c:pt idx="15743">
                  <c:v>3266.9</c:v>
                </c:pt>
                <c:pt idx="15744">
                  <c:v>3272.3</c:v>
                </c:pt>
                <c:pt idx="15745">
                  <c:v>3269.4</c:v>
                </c:pt>
                <c:pt idx="15746">
                  <c:v>3272.7</c:v>
                </c:pt>
                <c:pt idx="15747">
                  <c:v>3257.9</c:v>
                </c:pt>
                <c:pt idx="15748">
                  <c:v>3251.5</c:v>
                </c:pt>
                <c:pt idx="15749">
                  <c:v>3261.3</c:v>
                </c:pt>
                <c:pt idx="15750">
                  <c:v>3243.4</c:v>
                </c:pt>
                <c:pt idx="15751">
                  <c:v>3253.7</c:v>
                </c:pt>
                <c:pt idx="15752">
                  <c:v>3246.8</c:v>
                </c:pt>
                <c:pt idx="15753">
                  <c:v>3259.5</c:v>
                </c:pt>
                <c:pt idx="15754">
                  <c:v>3238</c:v>
                </c:pt>
                <c:pt idx="15755">
                  <c:v>3250.2</c:v>
                </c:pt>
                <c:pt idx="15756">
                  <c:v>3253.4</c:v>
                </c:pt>
                <c:pt idx="15757">
                  <c:v>3246.3</c:v>
                </c:pt>
                <c:pt idx="15758">
                  <c:v>3236.2</c:v>
                </c:pt>
                <c:pt idx="15759">
                  <c:v>3227.8</c:v>
                </c:pt>
                <c:pt idx="15760">
                  <c:v>3233.1</c:v>
                </c:pt>
                <c:pt idx="15761">
                  <c:v>3229.8</c:v>
                </c:pt>
                <c:pt idx="15762">
                  <c:v>3235.9</c:v>
                </c:pt>
                <c:pt idx="15763">
                  <c:v>3238.2</c:v>
                </c:pt>
                <c:pt idx="15764">
                  <c:v>3226.7</c:v>
                </c:pt>
                <c:pt idx="15765">
                  <c:v>3216.5</c:v>
                </c:pt>
                <c:pt idx="15766">
                  <c:v>3192.3</c:v>
                </c:pt>
                <c:pt idx="15767">
                  <c:v>3196.9</c:v>
                </c:pt>
                <c:pt idx="15768">
                  <c:v>3194.2</c:v>
                </c:pt>
                <c:pt idx="15769">
                  <c:v>3199.1</c:v>
                </c:pt>
                <c:pt idx="15770">
                  <c:v>3195.2</c:v>
                </c:pt>
                <c:pt idx="15771">
                  <c:v>3203.3</c:v>
                </c:pt>
                <c:pt idx="15772">
                  <c:v>3210.9</c:v>
                </c:pt>
                <c:pt idx="15773">
                  <c:v>3204.3</c:v>
                </c:pt>
                <c:pt idx="15774">
                  <c:v>3214.9</c:v>
                </c:pt>
                <c:pt idx="15775">
                  <c:v>3220.3</c:v>
                </c:pt>
                <c:pt idx="15776">
                  <c:v>3210.8</c:v>
                </c:pt>
                <c:pt idx="15777">
                  <c:v>3213.7</c:v>
                </c:pt>
                <c:pt idx="15778">
                  <c:v>3213.7</c:v>
                </c:pt>
                <c:pt idx="15779">
                  <c:v>3210.3</c:v>
                </c:pt>
                <c:pt idx="15780">
                  <c:v>3205.9</c:v>
                </c:pt>
                <c:pt idx="15781">
                  <c:v>3201.4</c:v>
                </c:pt>
                <c:pt idx="15782">
                  <c:v>3196.7</c:v>
                </c:pt>
                <c:pt idx="15783">
                  <c:v>3194.9</c:v>
                </c:pt>
                <c:pt idx="15784">
                  <c:v>3184.9</c:v>
                </c:pt>
                <c:pt idx="15785">
                  <c:v>3167.1</c:v>
                </c:pt>
                <c:pt idx="15786">
                  <c:v>3179.5</c:v>
                </c:pt>
                <c:pt idx="15787">
                  <c:v>3184.1</c:v>
                </c:pt>
                <c:pt idx="15788">
                  <c:v>3177.6</c:v>
                </c:pt>
                <c:pt idx="15789">
                  <c:v>3182.4</c:v>
                </c:pt>
                <c:pt idx="15790">
                  <c:v>3190.8</c:v>
                </c:pt>
                <c:pt idx="15791">
                  <c:v>3189.4</c:v>
                </c:pt>
                <c:pt idx="15792">
                  <c:v>3194.3</c:v>
                </c:pt>
                <c:pt idx="15793">
                  <c:v>3181.7</c:v>
                </c:pt>
                <c:pt idx="15794">
                  <c:v>3177.8</c:v>
                </c:pt>
                <c:pt idx="15795">
                  <c:v>3178.5</c:v>
                </c:pt>
                <c:pt idx="15796">
                  <c:v>3169.5</c:v>
                </c:pt>
                <c:pt idx="15797">
                  <c:v>3184.7</c:v>
                </c:pt>
                <c:pt idx="15798">
                  <c:v>3162.7</c:v>
                </c:pt>
                <c:pt idx="15799">
                  <c:v>3166.9</c:v>
                </c:pt>
                <c:pt idx="15800">
                  <c:v>3156.4</c:v>
                </c:pt>
                <c:pt idx="15801">
                  <c:v>3164</c:v>
                </c:pt>
                <c:pt idx="15802">
                  <c:v>3152.7</c:v>
                </c:pt>
                <c:pt idx="15803">
                  <c:v>3149.7</c:v>
                </c:pt>
                <c:pt idx="15804">
                  <c:v>3137.3</c:v>
                </c:pt>
                <c:pt idx="15805">
                  <c:v>3156.5</c:v>
                </c:pt>
                <c:pt idx="15806">
                  <c:v>3139.1</c:v>
                </c:pt>
                <c:pt idx="15807">
                  <c:v>3153.6</c:v>
                </c:pt>
                <c:pt idx="15808">
                  <c:v>3160.6</c:v>
                </c:pt>
                <c:pt idx="15809">
                  <c:v>3142</c:v>
                </c:pt>
                <c:pt idx="15810">
                  <c:v>3157.8</c:v>
                </c:pt>
                <c:pt idx="15811">
                  <c:v>3150.1</c:v>
                </c:pt>
                <c:pt idx="15812">
                  <c:v>3171.8</c:v>
                </c:pt>
                <c:pt idx="15813">
                  <c:v>3148</c:v>
                </c:pt>
                <c:pt idx="15814">
                  <c:v>3169.9</c:v>
                </c:pt>
                <c:pt idx="15815">
                  <c:v>3156.2</c:v>
                </c:pt>
                <c:pt idx="15816">
                  <c:v>3160.8</c:v>
                </c:pt>
                <c:pt idx="15817">
                  <c:v>3157.9</c:v>
                </c:pt>
                <c:pt idx="15818">
                  <c:v>3161.2</c:v>
                </c:pt>
                <c:pt idx="15819">
                  <c:v>3161.6</c:v>
                </c:pt>
                <c:pt idx="15820">
                  <c:v>3149.5</c:v>
                </c:pt>
                <c:pt idx="15821">
                  <c:v>3152.9</c:v>
                </c:pt>
                <c:pt idx="15822">
                  <c:v>3168.4</c:v>
                </c:pt>
                <c:pt idx="15823">
                  <c:v>3163.3</c:v>
                </c:pt>
                <c:pt idx="15824">
                  <c:v>3159.5</c:v>
                </c:pt>
                <c:pt idx="15825">
                  <c:v>3156.2</c:v>
                </c:pt>
                <c:pt idx="15826">
                  <c:v>3156.6</c:v>
                </c:pt>
                <c:pt idx="15827">
                  <c:v>3158.7</c:v>
                </c:pt>
                <c:pt idx="15828">
                  <c:v>3154.7</c:v>
                </c:pt>
                <c:pt idx="15829">
                  <c:v>3153.8</c:v>
                </c:pt>
                <c:pt idx="15830">
                  <c:v>3152.9</c:v>
                </c:pt>
                <c:pt idx="15831">
                  <c:v>3153.8</c:v>
                </c:pt>
                <c:pt idx="15832">
                  <c:v>3154.4</c:v>
                </c:pt>
                <c:pt idx="15833">
                  <c:v>3155</c:v>
                </c:pt>
                <c:pt idx="15834">
                  <c:v>3153.4</c:v>
                </c:pt>
                <c:pt idx="15835">
                  <c:v>3150.7</c:v>
                </c:pt>
                <c:pt idx="15836">
                  <c:v>3149</c:v>
                </c:pt>
                <c:pt idx="15837">
                  <c:v>3145.5</c:v>
                </c:pt>
                <c:pt idx="15838">
                  <c:v>3148.9</c:v>
                </c:pt>
                <c:pt idx="15839">
                  <c:v>3144.2</c:v>
                </c:pt>
                <c:pt idx="15840">
                  <c:v>3138.4</c:v>
                </c:pt>
                <c:pt idx="15841">
                  <c:v>3140.7</c:v>
                </c:pt>
                <c:pt idx="15842">
                  <c:v>3137.6</c:v>
                </c:pt>
                <c:pt idx="15843">
                  <c:v>3140.6</c:v>
                </c:pt>
                <c:pt idx="15844">
                  <c:v>3146.1</c:v>
                </c:pt>
                <c:pt idx="15845">
                  <c:v>3136.7</c:v>
                </c:pt>
                <c:pt idx="15846">
                  <c:v>3140.3</c:v>
                </c:pt>
                <c:pt idx="15847">
                  <c:v>3136.8</c:v>
                </c:pt>
                <c:pt idx="15848">
                  <c:v>3131.5</c:v>
                </c:pt>
                <c:pt idx="15849">
                  <c:v>3139.1</c:v>
                </c:pt>
                <c:pt idx="15850">
                  <c:v>3131.1</c:v>
                </c:pt>
                <c:pt idx="15851">
                  <c:v>3121.3</c:v>
                </c:pt>
                <c:pt idx="15852">
                  <c:v>3129.6</c:v>
                </c:pt>
                <c:pt idx="15853">
                  <c:v>3120.7</c:v>
                </c:pt>
                <c:pt idx="15854">
                  <c:v>3114.8</c:v>
                </c:pt>
                <c:pt idx="15855">
                  <c:v>3134.2</c:v>
                </c:pt>
                <c:pt idx="15856">
                  <c:v>3133.4</c:v>
                </c:pt>
                <c:pt idx="15857">
                  <c:v>3128.7</c:v>
                </c:pt>
                <c:pt idx="15858">
                  <c:v>3119.4</c:v>
                </c:pt>
                <c:pt idx="15859">
                  <c:v>3118.5</c:v>
                </c:pt>
                <c:pt idx="15860">
                  <c:v>3111.5</c:v>
                </c:pt>
                <c:pt idx="15861">
                  <c:v>3111.2</c:v>
                </c:pt>
                <c:pt idx="15862">
                  <c:v>3116.1</c:v>
                </c:pt>
                <c:pt idx="15863">
                  <c:v>3106.4</c:v>
                </c:pt>
                <c:pt idx="15864">
                  <c:v>3109</c:v>
                </c:pt>
                <c:pt idx="15865">
                  <c:v>3100.2</c:v>
                </c:pt>
                <c:pt idx="15866">
                  <c:v>3105.3</c:v>
                </c:pt>
                <c:pt idx="15867">
                  <c:v>3102.5</c:v>
                </c:pt>
                <c:pt idx="15868">
                  <c:v>3100.4</c:v>
                </c:pt>
                <c:pt idx="15869">
                  <c:v>3096.1</c:v>
                </c:pt>
                <c:pt idx="15870">
                  <c:v>3096.5</c:v>
                </c:pt>
                <c:pt idx="15871">
                  <c:v>3089.9</c:v>
                </c:pt>
                <c:pt idx="15872">
                  <c:v>3090.8</c:v>
                </c:pt>
                <c:pt idx="15873">
                  <c:v>3087.5</c:v>
                </c:pt>
                <c:pt idx="15874">
                  <c:v>3083.7</c:v>
                </c:pt>
                <c:pt idx="15875">
                  <c:v>3083.4</c:v>
                </c:pt>
                <c:pt idx="15876">
                  <c:v>3088.8</c:v>
                </c:pt>
                <c:pt idx="15877">
                  <c:v>3082.7</c:v>
                </c:pt>
                <c:pt idx="15878">
                  <c:v>3091</c:v>
                </c:pt>
                <c:pt idx="15879">
                  <c:v>3077.2</c:v>
                </c:pt>
                <c:pt idx="15880">
                  <c:v>3077.9</c:v>
                </c:pt>
                <c:pt idx="15881">
                  <c:v>3083.7</c:v>
                </c:pt>
                <c:pt idx="15882">
                  <c:v>3065</c:v>
                </c:pt>
                <c:pt idx="15883">
                  <c:v>3075.7</c:v>
                </c:pt>
                <c:pt idx="15884">
                  <c:v>3077</c:v>
                </c:pt>
                <c:pt idx="15885">
                  <c:v>3078.2</c:v>
                </c:pt>
                <c:pt idx="15886">
                  <c:v>3070.2</c:v>
                </c:pt>
                <c:pt idx="15887">
                  <c:v>3078.7</c:v>
                </c:pt>
                <c:pt idx="15888">
                  <c:v>3066.4</c:v>
                </c:pt>
                <c:pt idx="15889">
                  <c:v>3064.9</c:v>
                </c:pt>
                <c:pt idx="15890">
                  <c:v>3050.2</c:v>
                </c:pt>
                <c:pt idx="15891">
                  <c:v>3057.4</c:v>
                </c:pt>
                <c:pt idx="15892">
                  <c:v>3058.3</c:v>
                </c:pt>
                <c:pt idx="15893">
                  <c:v>3056.8</c:v>
                </c:pt>
                <c:pt idx="15894">
                  <c:v>3053.6</c:v>
                </c:pt>
                <c:pt idx="15895">
                  <c:v>3052.7</c:v>
                </c:pt>
                <c:pt idx="15896">
                  <c:v>3053.8</c:v>
                </c:pt>
                <c:pt idx="15897">
                  <c:v>3052.9</c:v>
                </c:pt>
                <c:pt idx="15898">
                  <c:v>3029.5</c:v>
                </c:pt>
                <c:pt idx="15899">
                  <c:v>3042.5</c:v>
                </c:pt>
                <c:pt idx="15900">
                  <c:v>3014.8</c:v>
                </c:pt>
                <c:pt idx="15901">
                  <c:v>3009.3</c:v>
                </c:pt>
                <c:pt idx="15902">
                  <c:v>3033.8</c:v>
                </c:pt>
                <c:pt idx="15903">
                  <c:v>3024.3</c:v>
                </c:pt>
                <c:pt idx="15904">
                  <c:v>3021.7</c:v>
                </c:pt>
                <c:pt idx="15905">
                  <c:v>3028.5</c:v>
                </c:pt>
                <c:pt idx="15906">
                  <c:v>3033.4</c:v>
                </c:pt>
                <c:pt idx="15907">
                  <c:v>3023.6</c:v>
                </c:pt>
                <c:pt idx="15908">
                  <c:v>3026.5</c:v>
                </c:pt>
                <c:pt idx="15909">
                  <c:v>3009.9</c:v>
                </c:pt>
                <c:pt idx="15910">
                  <c:v>3009.5</c:v>
                </c:pt>
                <c:pt idx="15911">
                  <c:v>3008.2</c:v>
                </c:pt>
                <c:pt idx="15912">
                  <c:v>2998.5</c:v>
                </c:pt>
                <c:pt idx="15913">
                  <c:v>2995.2</c:v>
                </c:pt>
                <c:pt idx="15914">
                  <c:v>2985.3</c:v>
                </c:pt>
                <c:pt idx="15915">
                  <c:v>3004.4</c:v>
                </c:pt>
                <c:pt idx="15916">
                  <c:v>2994.5</c:v>
                </c:pt>
                <c:pt idx="15917">
                  <c:v>3002.2</c:v>
                </c:pt>
                <c:pt idx="15918">
                  <c:v>2991.6</c:v>
                </c:pt>
                <c:pt idx="15919">
                  <c:v>2989.6</c:v>
                </c:pt>
                <c:pt idx="15920">
                  <c:v>2996.3</c:v>
                </c:pt>
                <c:pt idx="15921">
                  <c:v>3000.7</c:v>
                </c:pt>
                <c:pt idx="15922">
                  <c:v>2984.3</c:v>
                </c:pt>
                <c:pt idx="15923">
                  <c:v>2984.7</c:v>
                </c:pt>
                <c:pt idx="15924">
                  <c:v>2992.3</c:v>
                </c:pt>
                <c:pt idx="15925">
                  <c:v>2997.1</c:v>
                </c:pt>
                <c:pt idx="15926">
                  <c:v>2983</c:v>
                </c:pt>
                <c:pt idx="15927">
                  <c:v>2956.4</c:v>
                </c:pt>
                <c:pt idx="15928">
                  <c:v>2964.9</c:v>
                </c:pt>
                <c:pt idx="15929">
                  <c:v>2967.3</c:v>
                </c:pt>
                <c:pt idx="15930">
                  <c:v>2957</c:v>
                </c:pt>
                <c:pt idx="15931">
                  <c:v>2952.4</c:v>
                </c:pt>
                <c:pt idx="15932">
                  <c:v>2953.2</c:v>
                </c:pt>
                <c:pt idx="15933">
                  <c:v>2955.7</c:v>
                </c:pt>
                <c:pt idx="15934">
                  <c:v>2959.5</c:v>
                </c:pt>
                <c:pt idx="15935">
                  <c:v>2958.1</c:v>
                </c:pt>
                <c:pt idx="15936">
                  <c:v>2953.7</c:v>
                </c:pt>
                <c:pt idx="15937">
                  <c:v>2950.1</c:v>
                </c:pt>
                <c:pt idx="15938">
                  <c:v>2952.9</c:v>
                </c:pt>
                <c:pt idx="15939">
                  <c:v>2943.5</c:v>
                </c:pt>
                <c:pt idx="15940">
                  <c:v>2939.7</c:v>
                </c:pt>
                <c:pt idx="15941">
                  <c:v>2932</c:v>
                </c:pt>
                <c:pt idx="15942">
                  <c:v>2951.5</c:v>
                </c:pt>
                <c:pt idx="15943">
                  <c:v>2939.3</c:v>
                </c:pt>
                <c:pt idx="15944">
                  <c:v>2945.7</c:v>
                </c:pt>
                <c:pt idx="15945">
                  <c:v>2953.7</c:v>
                </c:pt>
                <c:pt idx="15946">
                  <c:v>2926.7</c:v>
                </c:pt>
                <c:pt idx="15947">
                  <c:v>2938.2</c:v>
                </c:pt>
                <c:pt idx="15948">
                  <c:v>2935.1</c:v>
                </c:pt>
                <c:pt idx="15949">
                  <c:v>2935.2</c:v>
                </c:pt>
                <c:pt idx="15950">
                  <c:v>2946.7</c:v>
                </c:pt>
                <c:pt idx="15951">
                  <c:v>2935.5</c:v>
                </c:pt>
                <c:pt idx="15952">
                  <c:v>2953.7</c:v>
                </c:pt>
                <c:pt idx="15953">
                  <c:v>2930</c:v>
                </c:pt>
                <c:pt idx="15954">
                  <c:v>2917</c:v>
                </c:pt>
                <c:pt idx="15955">
                  <c:v>2923.9</c:v>
                </c:pt>
                <c:pt idx="15956">
                  <c:v>2912.2</c:v>
                </c:pt>
                <c:pt idx="15957">
                  <c:v>2939.6</c:v>
                </c:pt>
                <c:pt idx="15958">
                  <c:v>2928</c:v>
                </c:pt>
                <c:pt idx="15959">
                  <c:v>2929.8</c:v>
                </c:pt>
                <c:pt idx="15960">
                  <c:v>2921.4</c:v>
                </c:pt>
                <c:pt idx="15961">
                  <c:v>2918.1</c:v>
                </c:pt>
                <c:pt idx="15962">
                  <c:v>2917.7</c:v>
                </c:pt>
                <c:pt idx="15963">
                  <c:v>2911.4</c:v>
                </c:pt>
                <c:pt idx="15964">
                  <c:v>2927.3</c:v>
                </c:pt>
                <c:pt idx="15965">
                  <c:v>2927.2</c:v>
                </c:pt>
                <c:pt idx="15966">
                  <c:v>2907.7</c:v>
                </c:pt>
                <c:pt idx="15967">
                  <c:v>2907.4</c:v>
                </c:pt>
                <c:pt idx="15968">
                  <c:v>2904</c:v>
                </c:pt>
                <c:pt idx="15969">
                  <c:v>2897</c:v>
                </c:pt>
                <c:pt idx="15970">
                  <c:v>2906.4</c:v>
                </c:pt>
                <c:pt idx="15971">
                  <c:v>2892.2</c:v>
                </c:pt>
                <c:pt idx="15972">
                  <c:v>2883.2</c:v>
                </c:pt>
                <c:pt idx="15973">
                  <c:v>2877</c:v>
                </c:pt>
                <c:pt idx="15974">
                  <c:v>2872</c:v>
                </c:pt>
                <c:pt idx="15975">
                  <c:v>2873.1</c:v>
                </c:pt>
                <c:pt idx="15976">
                  <c:v>2873.2</c:v>
                </c:pt>
                <c:pt idx="15977">
                  <c:v>2880.6</c:v>
                </c:pt>
                <c:pt idx="15978">
                  <c:v>2901.4</c:v>
                </c:pt>
                <c:pt idx="15979">
                  <c:v>2894.8</c:v>
                </c:pt>
                <c:pt idx="15980">
                  <c:v>2886.6</c:v>
                </c:pt>
                <c:pt idx="15981">
                  <c:v>2886.7</c:v>
                </c:pt>
                <c:pt idx="15982">
                  <c:v>2891.3</c:v>
                </c:pt>
                <c:pt idx="15983">
                  <c:v>2882.7</c:v>
                </c:pt>
                <c:pt idx="15984">
                  <c:v>2883.9</c:v>
                </c:pt>
                <c:pt idx="15985">
                  <c:v>2878</c:v>
                </c:pt>
                <c:pt idx="15986">
                  <c:v>2883.4</c:v>
                </c:pt>
                <c:pt idx="15987">
                  <c:v>2897.6</c:v>
                </c:pt>
                <c:pt idx="15988">
                  <c:v>2897.4</c:v>
                </c:pt>
                <c:pt idx="15989">
                  <c:v>2880.3</c:v>
                </c:pt>
                <c:pt idx="15990">
                  <c:v>2884.6</c:v>
                </c:pt>
                <c:pt idx="15991">
                  <c:v>2869.4</c:v>
                </c:pt>
                <c:pt idx="15992">
                  <c:v>2855.7</c:v>
                </c:pt>
                <c:pt idx="15993">
                  <c:v>2864.2</c:v>
                </c:pt>
                <c:pt idx="15994">
                  <c:v>2870.5</c:v>
                </c:pt>
                <c:pt idx="15995">
                  <c:v>2869.7</c:v>
                </c:pt>
                <c:pt idx="15996">
                  <c:v>2871.3</c:v>
                </c:pt>
                <c:pt idx="15997">
                  <c:v>2880</c:v>
                </c:pt>
                <c:pt idx="15998">
                  <c:v>2872.1</c:v>
                </c:pt>
                <c:pt idx="15999">
                  <c:v>2872</c:v>
                </c:pt>
                <c:pt idx="16000">
                  <c:v>2864.3</c:v>
                </c:pt>
                <c:pt idx="16001">
                  <c:v>2871</c:v>
                </c:pt>
                <c:pt idx="16002">
                  <c:v>2874.3</c:v>
                </c:pt>
                <c:pt idx="16003">
                  <c:v>2877.2</c:v>
                </c:pt>
                <c:pt idx="16004">
                  <c:v>2869.4</c:v>
                </c:pt>
                <c:pt idx="16005">
                  <c:v>2883.6</c:v>
                </c:pt>
                <c:pt idx="16006">
                  <c:v>2886.6</c:v>
                </c:pt>
                <c:pt idx="16007">
                  <c:v>2890.2</c:v>
                </c:pt>
                <c:pt idx="16008">
                  <c:v>2871</c:v>
                </c:pt>
                <c:pt idx="16009">
                  <c:v>2874.6</c:v>
                </c:pt>
                <c:pt idx="16010">
                  <c:v>2870.1</c:v>
                </c:pt>
                <c:pt idx="16011">
                  <c:v>2883.7</c:v>
                </c:pt>
                <c:pt idx="16012">
                  <c:v>2875.6</c:v>
                </c:pt>
                <c:pt idx="16013">
                  <c:v>2865.7</c:v>
                </c:pt>
                <c:pt idx="16014">
                  <c:v>2874.6</c:v>
                </c:pt>
                <c:pt idx="16015">
                  <c:v>2885.2</c:v>
                </c:pt>
                <c:pt idx="16016">
                  <c:v>2863.8</c:v>
                </c:pt>
                <c:pt idx="16017">
                  <c:v>2882.9</c:v>
                </c:pt>
                <c:pt idx="16018">
                  <c:v>2867.7</c:v>
                </c:pt>
                <c:pt idx="16019">
                  <c:v>2874.6</c:v>
                </c:pt>
                <c:pt idx="16020">
                  <c:v>2860.2</c:v>
                </c:pt>
                <c:pt idx="16021">
                  <c:v>2847.1</c:v>
                </c:pt>
                <c:pt idx="16022">
                  <c:v>2866</c:v>
                </c:pt>
                <c:pt idx="16023">
                  <c:v>2846.9</c:v>
                </c:pt>
                <c:pt idx="16024">
                  <c:v>2851.1</c:v>
                </c:pt>
                <c:pt idx="16025">
                  <c:v>2857.9</c:v>
                </c:pt>
                <c:pt idx="16026">
                  <c:v>2849.8</c:v>
                </c:pt>
                <c:pt idx="16027">
                  <c:v>2850.4</c:v>
                </c:pt>
                <c:pt idx="16028">
                  <c:v>2842.8</c:v>
                </c:pt>
                <c:pt idx="16029">
                  <c:v>2841.9</c:v>
                </c:pt>
                <c:pt idx="16030">
                  <c:v>2837</c:v>
                </c:pt>
                <c:pt idx="16031">
                  <c:v>2826.1</c:v>
                </c:pt>
                <c:pt idx="16032">
                  <c:v>2824.1</c:v>
                </c:pt>
                <c:pt idx="16033">
                  <c:v>2843.9</c:v>
                </c:pt>
                <c:pt idx="16034">
                  <c:v>2826.1</c:v>
                </c:pt>
                <c:pt idx="16035">
                  <c:v>2812.5</c:v>
                </c:pt>
                <c:pt idx="16036">
                  <c:v>2825.8</c:v>
                </c:pt>
                <c:pt idx="16037">
                  <c:v>2828.4</c:v>
                </c:pt>
                <c:pt idx="16038">
                  <c:v>2822.7</c:v>
                </c:pt>
                <c:pt idx="16039">
                  <c:v>2828</c:v>
                </c:pt>
                <c:pt idx="16040">
                  <c:v>2815</c:v>
                </c:pt>
                <c:pt idx="16041">
                  <c:v>2805.3</c:v>
                </c:pt>
                <c:pt idx="16042">
                  <c:v>2818.8</c:v>
                </c:pt>
                <c:pt idx="16043">
                  <c:v>2811.7</c:v>
                </c:pt>
                <c:pt idx="16044">
                  <c:v>2809.1</c:v>
                </c:pt>
                <c:pt idx="16045">
                  <c:v>2798.1</c:v>
                </c:pt>
                <c:pt idx="16046">
                  <c:v>2799.1</c:v>
                </c:pt>
                <c:pt idx="16047">
                  <c:v>2818.6</c:v>
                </c:pt>
              </c:numCache>
            </c:numRef>
          </c:yVal>
          <c:smooth val="0"/>
          <c:extLst>
            <c:ext xmlns:c16="http://schemas.microsoft.com/office/drawing/2014/chart" uri="{C3380CC4-5D6E-409C-BE32-E72D297353CC}">
              <c16:uniqueId val="{00000001-F680-4131-B944-5BB20CB91617}"/>
            </c:ext>
          </c:extLst>
        </c:ser>
        <c:dLbls>
          <c:showLegendKey val="0"/>
          <c:showVal val="0"/>
          <c:showCatName val="0"/>
          <c:showSerName val="0"/>
          <c:showPercent val="0"/>
          <c:showBubbleSize val="0"/>
        </c:dLbls>
        <c:axId val="810068936"/>
        <c:axId val="810071232"/>
        <c:extLst>
          <c:ext xmlns:c15="http://schemas.microsoft.com/office/drawing/2012/chart" uri="{02D57815-91ED-43cb-92C2-25804820EDAC}">
            <c15:filteredScatterSeries>
              <c15:ser>
                <c:idx val="0"/>
                <c:order val="0"/>
                <c:tx>
                  <c:v>N2O mars</c:v>
                </c:tx>
                <c:spPr>
                  <a:ln w="28575" cap="rnd">
                    <a:solidFill>
                      <a:schemeClr val="accent1"/>
                    </a:solidFill>
                    <a:round/>
                  </a:ln>
                  <a:effectLst/>
                </c:spPr>
                <c:marker>
                  <c:symbol val="none"/>
                </c:marker>
                <c:xVal>
                  <c:numRef>
                    <c:extLst>
                      <c:ext uri="{02D57815-91ED-43cb-92C2-25804820EDAC}">
                        <c15:formulaRef>
                          <c15:sqref>ventilation!$A$2:$A$28358</c15:sqref>
                        </c15:formulaRef>
                      </c:ext>
                    </c:extLst>
                    <c:numCache>
                      <c:formatCode>0.00</c:formatCode>
                      <c:ptCount val="28357"/>
                      <c:pt idx="0">
                        <c:v>0.62285879629629626</c:v>
                      </c:pt>
                      <c:pt idx="1">
                        <c:v>0.6231018518504613</c:v>
                      </c:pt>
                      <c:pt idx="2">
                        <c:v>0.62334490740462634</c:v>
                      </c:pt>
                      <c:pt idx="3">
                        <c:v>0.62358796295879138</c:v>
                      </c:pt>
                      <c:pt idx="4">
                        <c:v>0.62383101852023237</c:v>
                      </c:pt>
                      <c:pt idx="5">
                        <c:v>0.62407407407439741</c:v>
                      </c:pt>
                      <c:pt idx="6">
                        <c:v>0.62431712962856245</c:v>
                      </c:pt>
                      <c:pt idx="7">
                        <c:v>0.62456018518272749</c:v>
                      </c:pt>
                      <c:pt idx="8">
                        <c:v>0.62480324073689253</c:v>
                      </c:pt>
                      <c:pt idx="9">
                        <c:v>0.62504629629833353</c:v>
                      </c:pt>
                      <c:pt idx="10">
                        <c:v>0.62528935185249856</c:v>
                      </c:pt>
                      <c:pt idx="11">
                        <c:v>0.6255324074066636</c:v>
                      </c:pt>
                      <c:pt idx="12">
                        <c:v>0.62577546296082864</c:v>
                      </c:pt>
                      <c:pt idx="13">
                        <c:v>0.62601851851499368</c:v>
                      </c:pt>
                      <c:pt idx="14">
                        <c:v>0.62626157406915872</c:v>
                      </c:pt>
                      <c:pt idx="15">
                        <c:v>0.62650462963059972</c:v>
                      </c:pt>
                      <c:pt idx="16">
                        <c:v>0.62674768518476476</c:v>
                      </c:pt>
                      <c:pt idx="17">
                        <c:v>0.6269907407389298</c:v>
                      </c:pt>
                      <c:pt idx="18">
                        <c:v>0.62723379629309484</c:v>
                      </c:pt>
                      <c:pt idx="19">
                        <c:v>0.62747685184725988</c:v>
                      </c:pt>
                      <c:pt idx="20">
                        <c:v>0.62771990740870087</c:v>
                      </c:pt>
                      <c:pt idx="21">
                        <c:v>0.62796296296286591</c:v>
                      </c:pt>
                      <c:pt idx="22">
                        <c:v>0.62820601851703095</c:v>
                      </c:pt>
                      <c:pt idx="23">
                        <c:v>0.62844907407119599</c:v>
                      </c:pt>
                      <c:pt idx="24">
                        <c:v>0.62869212962536103</c:v>
                      </c:pt>
                      <c:pt idx="25">
                        <c:v>0.62893518518680203</c:v>
                      </c:pt>
                      <c:pt idx="26">
                        <c:v>0.62917824074096707</c:v>
                      </c:pt>
                      <c:pt idx="27">
                        <c:v>0.6294212962951321</c:v>
                      </c:pt>
                      <c:pt idx="28">
                        <c:v>0.62966435184929714</c:v>
                      </c:pt>
                      <c:pt idx="29">
                        <c:v>0.62990740740346218</c:v>
                      </c:pt>
                      <c:pt idx="30">
                        <c:v>0.63015046296490318</c:v>
                      </c:pt>
                      <c:pt idx="31">
                        <c:v>0.63039351851906822</c:v>
                      </c:pt>
                      <c:pt idx="32">
                        <c:v>0.63063657407323326</c:v>
                      </c:pt>
                      <c:pt idx="33">
                        <c:v>0.6308796296273983</c:v>
                      </c:pt>
                      <c:pt idx="34">
                        <c:v>0.63112268518156334</c:v>
                      </c:pt>
                      <c:pt idx="35">
                        <c:v>0.63136574073572838</c:v>
                      </c:pt>
                      <c:pt idx="36">
                        <c:v>0.63162037036667307</c:v>
                      </c:pt>
                      <c:pt idx="37">
                        <c:v>0.63186342592083811</c:v>
                      </c:pt>
                      <c:pt idx="38">
                        <c:v>0.6321064814822791</c:v>
                      </c:pt>
                      <c:pt idx="39">
                        <c:v>0.63234953703644414</c:v>
                      </c:pt>
                      <c:pt idx="40">
                        <c:v>0.63259259259060918</c:v>
                      </c:pt>
                      <c:pt idx="41">
                        <c:v>0.63283564814477422</c:v>
                      </c:pt>
                      <c:pt idx="42">
                        <c:v>0.63307870369893926</c:v>
                      </c:pt>
                      <c:pt idx="43">
                        <c:v>0.63332175926038026</c:v>
                      </c:pt>
                      <c:pt idx="44">
                        <c:v>0.6335648148145453</c:v>
                      </c:pt>
                      <c:pt idx="45">
                        <c:v>0.63380787036871034</c:v>
                      </c:pt>
                      <c:pt idx="46">
                        <c:v>0.63405092592287537</c:v>
                      </c:pt>
                      <c:pt idx="47">
                        <c:v>0.63429398147704041</c:v>
                      </c:pt>
                      <c:pt idx="48">
                        <c:v>0.63453703703848141</c:v>
                      </c:pt>
                      <c:pt idx="49">
                        <c:v>0.63478009259264645</c:v>
                      </c:pt>
                      <c:pt idx="50">
                        <c:v>0.63502314814681149</c:v>
                      </c:pt>
                      <c:pt idx="51">
                        <c:v>0.63526620370097653</c:v>
                      </c:pt>
                      <c:pt idx="52">
                        <c:v>0.63550925925514157</c:v>
                      </c:pt>
                      <c:pt idx="53">
                        <c:v>0.63575231481658256</c:v>
                      </c:pt>
                      <c:pt idx="54">
                        <c:v>0.6359953703707476</c:v>
                      </c:pt>
                      <c:pt idx="55">
                        <c:v>0.63623842592491264</c:v>
                      </c:pt>
                      <c:pt idx="56">
                        <c:v>0.63648148147907768</c:v>
                      </c:pt>
                      <c:pt idx="57">
                        <c:v>0.63672453703324272</c:v>
                      </c:pt>
                      <c:pt idx="58">
                        <c:v>0.63696759259468372</c:v>
                      </c:pt>
                      <c:pt idx="59">
                        <c:v>0.63721064814884876</c:v>
                      </c:pt>
                      <c:pt idx="60">
                        <c:v>0.6374537037030138</c:v>
                      </c:pt>
                      <c:pt idx="61">
                        <c:v>0.63769675925717884</c:v>
                      </c:pt>
                      <c:pt idx="62">
                        <c:v>0.63793981481134387</c:v>
                      </c:pt>
                      <c:pt idx="63">
                        <c:v>0.63818287036550891</c:v>
                      </c:pt>
                      <c:pt idx="64">
                        <c:v>0.63842592592694991</c:v>
                      </c:pt>
                      <c:pt idx="65">
                        <c:v>0.63866898148111495</c:v>
                      </c:pt>
                      <c:pt idx="66">
                        <c:v>0.63891203703527999</c:v>
                      </c:pt>
                      <c:pt idx="67">
                        <c:v>0.63915509258944503</c:v>
                      </c:pt>
                      <c:pt idx="68">
                        <c:v>0.63939814814361007</c:v>
                      </c:pt>
                      <c:pt idx="69">
                        <c:v>0.63964120370505106</c:v>
                      </c:pt>
                      <c:pt idx="70">
                        <c:v>0.6398842592592161</c:v>
                      </c:pt>
                      <c:pt idx="71">
                        <c:v>0.64012731481338114</c:v>
                      </c:pt>
                      <c:pt idx="72">
                        <c:v>0.64037037036754618</c:v>
                      </c:pt>
                      <c:pt idx="73">
                        <c:v>0.64061342592171122</c:v>
                      </c:pt>
                      <c:pt idx="74">
                        <c:v>0.64085648148315222</c:v>
                      </c:pt>
                      <c:pt idx="75">
                        <c:v>0.64109953703731726</c:v>
                      </c:pt>
                      <c:pt idx="76">
                        <c:v>0.6413425925914823</c:v>
                      </c:pt>
                      <c:pt idx="77">
                        <c:v>0.64158564814564734</c:v>
                      </c:pt>
                      <c:pt idx="78">
                        <c:v>0.64182870369981238</c:v>
                      </c:pt>
                      <c:pt idx="79">
                        <c:v>0.64207175926125337</c:v>
                      </c:pt>
                      <c:pt idx="80">
                        <c:v>0.64231481481541841</c:v>
                      </c:pt>
                      <c:pt idx="81">
                        <c:v>0.64255787036958345</c:v>
                      </c:pt>
                      <c:pt idx="82">
                        <c:v>0.64280092592374849</c:v>
                      </c:pt>
                      <c:pt idx="83">
                        <c:v>0.64304398147791353</c:v>
                      </c:pt>
                      <c:pt idx="84">
                        <c:v>0.64329861110885822</c:v>
                      </c:pt>
                      <c:pt idx="85">
                        <c:v>0.64354166666302326</c:v>
                      </c:pt>
                      <c:pt idx="86">
                        <c:v>0.6437847222171883</c:v>
                      </c:pt>
                      <c:pt idx="87">
                        <c:v>0.6440277777786293</c:v>
                      </c:pt>
                      <c:pt idx="88">
                        <c:v>0.64427083333279433</c:v>
                      </c:pt>
                      <c:pt idx="89">
                        <c:v>0.64451388888695937</c:v>
                      </c:pt>
                      <c:pt idx="90">
                        <c:v>0.64475694444112441</c:v>
                      </c:pt>
                      <c:pt idx="91">
                        <c:v>0.64499999999528945</c:v>
                      </c:pt>
                      <c:pt idx="92">
                        <c:v>0.64524305555673045</c:v>
                      </c:pt>
                      <c:pt idx="93">
                        <c:v>0.64548611111089549</c:v>
                      </c:pt>
                      <c:pt idx="94">
                        <c:v>0.64572916666506053</c:v>
                      </c:pt>
                      <c:pt idx="95">
                        <c:v>0.64597222221922557</c:v>
                      </c:pt>
                      <c:pt idx="96">
                        <c:v>0.64621527777339061</c:v>
                      </c:pt>
                      <c:pt idx="97">
                        <c:v>0.6464583333348316</c:v>
                      </c:pt>
                      <c:pt idx="98">
                        <c:v>0.64670138888899664</c:v>
                      </c:pt>
                      <c:pt idx="99">
                        <c:v>0.64694444444316168</c:v>
                      </c:pt>
                      <c:pt idx="100">
                        <c:v>0.64718749999732672</c:v>
                      </c:pt>
                      <c:pt idx="101">
                        <c:v>0.64743055555149176</c:v>
                      </c:pt>
                      <c:pt idx="102">
                        <c:v>0.64767361111293276</c:v>
                      </c:pt>
                      <c:pt idx="103">
                        <c:v>0.6479166666670978</c:v>
                      </c:pt>
                      <c:pt idx="104">
                        <c:v>0.64815972222126284</c:v>
                      </c:pt>
                      <c:pt idx="105">
                        <c:v>0.64840277777542787</c:v>
                      </c:pt>
                      <c:pt idx="106">
                        <c:v>0.64864583332959291</c:v>
                      </c:pt>
                      <c:pt idx="107">
                        <c:v>0.64888888888375795</c:v>
                      </c:pt>
                      <c:pt idx="108">
                        <c:v>0.64913194444519895</c:v>
                      </c:pt>
                      <c:pt idx="109">
                        <c:v>0.64937499999936399</c:v>
                      </c:pt>
                      <c:pt idx="110">
                        <c:v>0.64961805555352903</c:v>
                      </c:pt>
                      <c:pt idx="111">
                        <c:v>0.64986111110769407</c:v>
                      </c:pt>
                      <c:pt idx="112">
                        <c:v>0.65010416666185911</c:v>
                      </c:pt>
                      <c:pt idx="113">
                        <c:v>0.6503472222233001</c:v>
                      </c:pt>
                      <c:pt idx="114">
                        <c:v>0.65059027777746514</c:v>
                      </c:pt>
                      <c:pt idx="115">
                        <c:v>0.65083333333163018</c:v>
                      </c:pt>
                      <c:pt idx="116">
                        <c:v>0.65107638888579522</c:v>
                      </c:pt>
                      <c:pt idx="117">
                        <c:v>0.65131944443996026</c:v>
                      </c:pt>
                      <c:pt idx="118">
                        <c:v>0.65156250000140126</c:v>
                      </c:pt>
                      <c:pt idx="119">
                        <c:v>0.6518055555555663</c:v>
                      </c:pt>
                      <c:pt idx="120">
                        <c:v>0.65204861110973134</c:v>
                      </c:pt>
                      <c:pt idx="121">
                        <c:v>0.65229166666389637</c:v>
                      </c:pt>
                      <c:pt idx="122">
                        <c:v>0.65253472221806141</c:v>
                      </c:pt>
                      <c:pt idx="123">
                        <c:v>0.65277777777950241</c:v>
                      </c:pt>
                      <c:pt idx="124">
                        <c:v>0.65302083333366745</c:v>
                      </c:pt>
                      <c:pt idx="125">
                        <c:v>0.65326388888783249</c:v>
                      </c:pt>
                      <c:pt idx="126">
                        <c:v>0.65350694444199753</c:v>
                      </c:pt>
                      <c:pt idx="127">
                        <c:v>0.65374999999616257</c:v>
                      </c:pt>
                      <c:pt idx="128">
                        <c:v>0.65399305555760356</c:v>
                      </c:pt>
                      <c:pt idx="129">
                        <c:v>0.6542361111117686</c:v>
                      </c:pt>
                      <c:pt idx="130">
                        <c:v>0.65447916666593364</c:v>
                      </c:pt>
                      <c:pt idx="131">
                        <c:v>0.65473379629687833</c:v>
                      </c:pt>
                      <c:pt idx="132">
                        <c:v>0.65497685185104337</c:v>
                      </c:pt>
                      <c:pt idx="133">
                        <c:v>0.65521990740520841</c:v>
                      </c:pt>
                      <c:pt idx="134">
                        <c:v>0.65546296295937345</c:v>
                      </c:pt>
                      <c:pt idx="135">
                        <c:v>0.65570601851353849</c:v>
                      </c:pt>
                      <c:pt idx="136">
                        <c:v>0.65594907407497949</c:v>
                      </c:pt>
                      <c:pt idx="137">
                        <c:v>0.65619212962914453</c:v>
                      </c:pt>
                      <c:pt idx="138">
                        <c:v>0.65643518518330957</c:v>
                      </c:pt>
                      <c:pt idx="139">
                        <c:v>0.65667824073747461</c:v>
                      </c:pt>
                      <c:pt idx="140">
                        <c:v>0.65692129629163964</c:v>
                      </c:pt>
                      <c:pt idx="141">
                        <c:v>0.65716435185308064</c:v>
                      </c:pt>
                      <c:pt idx="142">
                        <c:v>0.65740740740724568</c:v>
                      </c:pt>
                      <c:pt idx="143">
                        <c:v>0.65765046296141072</c:v>
                      </c:pt>
                      <c:pt idx="144">
                        <c:v>0.65789351851557576</c:v>
                      </c:pt>
                      <c:pt idx="145">
                        <c:v>0.6581365740697408</c:v>
                      </c:pt>
                      <c:pt idx="146">
                        <c:v>0.6583796296311818</c:v>
                      </c:pt>
                      <c:pt idx="147">
                        <c:v>0.65862268518534683</c:v>
                      </c:pt>
                      <c:pt idx="148">
                        <c:v>0.65886574073951187</c:v>
                      </c:pt>
                      <c:pt idx="149">
                        <c:v>0.65910879629367691</c:v>
                      </c:pt>
                      <c:pt idx="150">
                        <c:v>0.65935185184784195</c:v>
                      </c:pt>
                      <c:pt idx="151">
                        <c:v>0.65959490740928295</c:v>
                      </c:pt>
                      <c:pt idx="152">
                        <c:v>0.65983796296344799</c:v>
                      </c:pt>
                      <c:pt idx="153">
                        <c:v>0.66008101851761303</c:v>
                      </c:pt>
                      <c:pt idx="154">
                        <c:v>0.66032407407177807</c:v>
                      </c:pt>
                      <c:pt idx="155">
                        <c:v>0.66056712962594311</c:v>
                      </c:pt>
                      <c:pt idx="156">
                        <c:v>0.66081018518010814</c:v>
                      </c:pt>
                      <c:pt idx="157">
                        <c:v>0.66105324074154914</c:v>
                      </c:pt>
                      <c:pt idx="158">
                        <c:v>0.66129629629571418</c:v>
                      </c:pt>
                      <c:pt idx="159">
                        <c:v>0.66153935184987922</c:v>
                      </c:pt>
                      <c:pt idx="160">
                        <c:v>0.66178240740404426</c:v>
                      </c:pt>
                      <c:pt idx="161">
                        <c:v>0.6620254629582093</c:v>
                      </c:pt>
                      <c:pt idx="162">
                        <c:v>0.6622685185196503</c:v>
                      </c:pt>
                      <c:pt idx="163">
                        <c:v>0.66251157407381533</c:v>
                      </c:pt>
                      <c:pt idx="164">
                        <c:v>0.66275462962798037</c:v>
                      </c:pt>
                      <c:pt idx="165">
                        <c:v>0.66299768518214541</c:v>
                      </c:pt>
                      <c:pt idx="166">
                        <c:v>0.66324074073631045</c:v>
                      </c:pt>
                      <c:pt idx="167">
                        <c:v>0.66348379629775145</c:v>
                      </c:pt>
                      <c:pt idx="168">
                        <c:v>0.66372685185191649</c:v>
                      </c:pt>
                      <c:pt idx="169">
                        <c:v>0.66396990740608153</c:v>
                      </c:pt>
                      <c:pt idx="170">
                        <c:v>0.66421296296024657</c:v>
                      </c:pt>
                      <c:pt idx="171">
                        <c:v>0.66445601851441161</c:v>
                      </c:pt>
                      <c:pt idx="172">
                        <c:v>0.6646990740758526</c:v>
                      </c:pt>
                      <c:pt idx="173">
                        <c:v>0.66494212963001764</c:v>
                      </c:pt>
                      <c:pt idx="174">
                        <c:v>0.66518518518418268</c:v>
                      </c:pt>
                      <c:pt idx="175">
                        <c:v>0.66542824073834772</c:v>
                      </c:pt>
                      <c:pt idx="176">
                        <c:v>0.66567129629251276</c:v>
                      </c:pt>
                      <c:pt idx="177">
                        <c:v>0.66591435185395376</c:v>
                      </c:pt>
                      <c:pt idx="178">
                        <c:v>0.6661574074081188</c:v>
                      </c:pt>
                      <c:pt idx="179">
                        <c:v>0.66641203703906349</c:v>
                      </c:pt>
                      <c:pt idx="180">
                        <c:v>0.66665509259322853</c:v>
                      </c:pt>
                      <c:pt idx="181">
                        <c:v>0.66689814814739357</c:v>
                      </c:pt>
                      <c:pt idx="182">
                        <c:v>0.6671412037015586</c:v>
                      </c:pt>
                      <c:pt idx="183">
                        <c:v>0.66738425925572364</c:v>
                      </c:pt>
                      <c:pt idx="184">
                        <c:v>0.66762731480988868</c:v>
                      </c:pt>
                      <c:pt idx="185">
                        <c:v>0.66787037037132968</c:v>
                      </c:pt>
                      <c:pt idx="186">
                        <c:v>0.66811342592549472</c:v>
                      </c:pt>
                      <c:pt idx="187">
                        <c:v>0.66835648147965976</c:v>
                      </c:pt>
                      <c:pt idx="188">
                        <c:v>0.6685995370338248</c:v>
                      </c:pt>
                      <c:pt idx="189">
                        <c:v>0.66884259258798984</c:v>
                      </c:pt>
                      <c:pt idx="190">
                        <c:v>0.66908564814943083</c:v>
                      </c:pt>
                      <c:pt idx="191">
                        <c:v>0.66932870370359587</c:v>
                      </c:pt>
                      <c:pt idx="192">
                        <c:v>0.66957175925776091</c:v>
                      </c:pt>
                      <c:pt idx="193">
                        <c:v>0.66981481481192595</c:v>
                      </c:pt>
                      <c:pt idx="194">
                        <c:v>0.67005787036609099</c:v>
                      </c:pt>
                      <c:pt idx="195">
                        <c:v>0.67030092592753199</c:v>
                      </c:pt>
                      <c:pt idx="196">
                        <c:v>0.67054398148169703</c:v>
                      </c:pt>
                      <c:pt idx="197">
                        <c:v>0.67078703703586207</c:v>
                      </c:pt>
                      <c:pt idx="198">
                        <c:v>0.67103009259002711</c:v>
                      </c:pt>
                      <c:pt idx="199">
                        <c:v>0.67127314814419214</c:v>
                      </c:pt>
                      <c:pt idx="200">
                        <c:v>0.67151620370563314</c:v>
                      </c:pt>
                      <c:pt idx="201">
                        <c:v>0.67175925925979818</c:v>
                      </c:pt>
                      <c:pt idx="202">
                        <c:v>0.67200231481396322</c:v>
                      </c:pt>
                      <c:pt idx="203">
                        <c:v>0.67224537036812826</c:v>
                      </c:pt>
                      <c:pt idx="204">
                        <c:v>0.6724884259222933</c:v>
                      </c:pt>
                      <c:pt idx="205">
                        <c:v>0.67273148147645834</c:v>
                      </c:pt>
                      <c:pt idx="206">
                        <c:v>0.67297453703789933</c:v>
                      </c:pt>
                      <c:pt idx="207">
                        <c:v>0.67321759259206437</c:v>
                      </c:pt>
                      <c:pt idx="208">
                        <c:v>0.67346064814622941</c:v>
                      </c:pt>
                      <c:pt idx="209">
                        <c:v>0.67370370370039445</c:v>
                      </c:pt>
                      <c:pt idx="210">
                        <c:v>0.67394675925455949</c:v>
                      </c:pt>
                      <c:pt idx="211">
                        <c:v>0.67418981481600049</c:v>
                      </c:pt>
                      <c:pt idx="212">
                        <c:v>0.67443287037016553</c:v>
                      </c:pt>
                      <c:pt idx="213">
                        <c:v>0.67467592592433057</c:v>
                      </c:pt>
                      <c:pt idx="214">
                        <c:v>0.67491898147849561</c:v>
                      </c:pt>
                      <c:pt idx="215">
                        <c:v>0.67516203703266064</c:v>
                      </c:pt>
                      <c:pt idx="216">
                        <c:v>0.67540509259410164</c:v>
                      </c:pt>
                      <c:pt idx="217">
                        <c:v>0.67564814814826668</c:v>
                      </c:pt>
                      <c:pt idx="218">
                        <c:v>0.67589120370243172</c:v>
                      </c:pt>
                      <c:pt idx="219">
                        <c:v>0.67613425925659676</c:v>
                      </c:pt>
                      <c:pt idx="220">
                        <c:v>0.6763773148107618</c:v>
                      </c:pt>
                      <c:pt idx="221">
                        <c:v>0.6766203703722028</c:v>
                      </c:pt>
                      <c:pt idx="222">
                        <c:v>0.67686342592636783</c:v>
                      </c:pt>
                      <c:pt idx="223">
                        <c:v>0.67710648148053287</c:v>
                      </c:pt>
                      <c:pt idx="224">
                        <c:v>0.67734953703469791</c:v>
                      </c:pt>
                      <c:pt idx="225">
                        <c:v>0.67759259258886295</c:v>
                      </c:pt>
                      <c:pt idx="226">
                        <c:v>0.67783564814302799</c:v>
                      </c:pt>
                      <c:pt idx="227">
                        <c:v>0.67809027777397268</c:v>
                      </c:pt>
                      <c:pt idx="228">
                        <c:v>0.67833333333541368</c:v>
                      </c:pt>
                      <c:pt idx="229">
                        <c:v>0.67857638888957872</c:v>
                      </c:pt>
                      <c:pt idx="230">
                        <c:v>0.67881944444374376</c:v>
                      </c:pt>
                      <c:pt idx="231">
                        <c:v>0.6790624999979088</c:v>
                      </c:pt>
                      <c:pt idx="232">
                        <c:v>0.67930555555207384</c:v>
                      </c:pt>
                      <c:pt idx="233">
                        <c:v>0.67954861110623888</c:v>
                      </c:pt>
                      <c:pt idx="234">
                        <c:v>0.67979166666767987</c:v>
                      </c:pt>
                      <c:pt idx="235">
                        <c:v>0.68003472222184491</c:v>
                      </c:pt>
                      <c:pt idx="236">
                        <c:v>0.68027777777600995</c:v>
                      </c:pt>
                      <c:pt idx="237">
                        <c:v>0.68052083333017499</c:v>
                      </c:pt>
                      <c:pt idx="238">
                        <c:v>0.68076388888434003</c:v>
                      </c:pt>
                      <c:pt idx="239">
                        <c:v>0.68100694444578103</c:v>
                      </c:pt>
                      <c:pt idx="240">
                        <c:v>0.68124999999994607</c:v>
                      </c:pt>
                      <c:pt idx="241">
                        <c:v>0.6814930555541111</c:v>
                      </c:pt>
                      <c:pt idx="242">
                        <c:v>0.68173611110827614</c:v>
                      </c:pt>
                      <c:pt idx="243">
                        <c:v>0.68197916666244118</c:v>
                      </c:pt>
                      <c:pt idx="244">
                        <c:v>0.68222222222388218</c:v>
                      </c:pt>
                      <c:pt idx="245">
                        <c:v>0.68246527777804722</c:v>
                      </c:pt>
                      <c:pt idx="246">
                        <c:v>0.68270833333221226</c:v>
                      </c:pt>
                      <c:pt idx="247">
                        <c:v>0.6829513888863773</c:v>
                      </c:pt>
                      <c:pt idx="248">
                        <c:v>0.68319444444054234</c:v>
                      </c:pt>
                      <c:pt idx="249">
                        <c:v>0.68343750000198333</c:v>
                      </c:pt>
                      <c:pt idx="250">
                        <c:v>0.68368055555614837</c:v>
                      </c:pt>
                      <c:pt idx="251">
                        <c:v>0.68392361111031341</c:v>
                      </c:pt>
                      <c:pt idx="252">
                        <c:v>0.68416666666447845</c:v>
                      </c:pt>
                      <c:pt idx="253">
                        <c:v>0.68440972221864349</c:v>
                      </c:pt>
                      <c:pt idx="254">
                        <c:v>0.68465277777280853</c:v>
                      </c:pt>
                      <c:pt idx="255">
                        <c:v>0.68489583333424953</c:v>
                      </c:pt>
                      <c:pt idx="256">
                        <c:v>0.68513888888841457</c:v>
                      </c:pt>
                      <c:pt idx="257">
                        <c:v>0.6853819444425796</c:v>
                      </c:pt>
                      <c:pt idx="258">
                        <c:v>0.68562499999674464</c:v>
                      </c:pt>
                      <c:pt idx="259">
                        <c:v>0.68586805555090968</c:v>
                      </c:pt>
                      <c:pt idx="260">
                        <c:v>0.68611111111235068</c:v>
                      </c:pt>
                      <c:pt idx="261">
                        <c:v>0.68635416666651572</c:v>
                      </c:pt>
                      <c:pt idx="262">
                        <c:v>0.68659722222068076</c:v>
                      </c:pt>
                      <c:pt idx="263">
                        <c:v>0.6868402777748458</c:v>
                      </c:pt>
                      <c:pt idx="264">
                        <c:v>0.68708333332901084</c:v>
                      </c:pt>
                      <c:pt idx="265">
                        <c:v>0.68732638889045183</c:v>
                      </c:pt>
                      <c:pt idx="266">
                        <c:v>0.68756944444461687</c:v>
                      </c:pt>
                      <c:pt idx="267">
                        <c:v>0.68781249999878191</c:v>
                      </c:pt>
                      <c:pt idx="268">
                        <c:v>0.68805555555294695</c:v>
                      </c:pt>
                      <c:pt idx="269">
                        <c:v>0.68829861110711199</c:v>
                      </c:pt>
                      <c:pt idx="270">
                        <c:v>0.68854166666855299</c:v>
                      </c:pt>
                      <c:pt idx="271">
                        <c:v>0.68878472222271803</c:v>
                      </c:pt>
                      <c:pt idx="272">
                        <c:v>0.68902777777688307</c:v>
                      </c:pt>
                      <c:pt idx="273">
                        <c:v>0.68927083333104811</c:v>
                      </c:pt>
                      <c:pt idx="274">
                        <c:v>0.68951388888521314</c:v>
                      </c:pt>
                      <c:pt idx="275">
                        <c:v>0.68976851851615784</c:v>
                      </c:pt>
                      <c:pt idx="276">
                        <c:v>0.69001157407032288</c:v>
                      </c:pt>
                      <c:pt idx="277">
                        <c:v>0.69025462962448791</c:v>
                      </c:pt>
                      <c:pt idx="278">
                        <c:v>0.69049768518592891</c:v>
                      </c:pt>
                      <c:pt idx="279">
                        <c:v>0.69074074074009395</c:v>
                      </c:pt>
                      <c:pt idx="280">
                        <c:v>0.69098379629425899</c:v>
                      </c:pt>
                      <c:pt idx="281">
                        <c:v>0.69122685184842403</c:v>
                      </c:pt>
                      <c:pt idx="282">
                        <c:v>0.69146990740258907</c:v>
                      </c:pt>
                      <c:pt idx="283">
                        <c:v>0.69171296296403006</c:v>
                      </c:pt>
                      <c:pt idx="284">
                        <c:v>0.6919560185181951</c:v>
                      </c:pt>
                      <c:pt idx="285">
                        <c:v>0.69219907407236014</c:v>
                      </c:pt>
                      <c:pt idx="286">
                        <c:v>0.69244212962652518</c:v>
                      </c:pt>
                      <c:pt idx="287">
                        <c:v>0.69268518518069022</c:v>
                      </c:pt>
                      <c:pt idx="288">
                        <c:v>0.69292824074213122</c:v>
                      </c:pt>
                      <c:pt idx="289">
                        <c:v>0.69317129629629626</c:v>
                      </c:pt>
                      <c:pt idx="290">
                        <c:v>0.6934143518504613</c:v>
                      </c:pt>
                      <c:pt idx="291">
                        <c:v>0.69365740740462634</c:v>
                      </c:pt>
                      <c:pt idx="292">
                        <c:v>0.69390046295879138</c:v>
                      </c:pt>
                      <c:pt idx="293">
                        <c:v>0.69414351852023237</c:v>
                      </c:pt>
                      <c:pt idx="294">
                        <c:v>0.69438657407439741</c:v>
                      </c:pt>
                      <c:pt idx="295">
                        <c:v>0.69462962962856245</c:v>
                      </c:pt>
                      <c:pt idx="296">
                        <c:v>0.69487268518272749</c:v>
                      </c:pt>
                      <c:pt idx="297">
                        <c:v>0.69511574073689253</c:v>
                      </c:pt>
                      <c:pt idx="298">
                        <c:v>0.69535879629833353</c:v>
                      </c:pt>
                      <c:pt idx="299">
                        <c:v>0.69560185185249856</c:v>
                      </c:pt>
                      <c:pt idx="300">
                        <c:v>0.6958449074066636</c:v>
                      </c:pt>
                      <c:pt idx="301">
                        <c:v>0.69608796296082864</c:v>
                      </c:pt>
                      <c:pt idx="302">
                        <c:v>0.69633101851499368</c:v>
                      </c:pt>
                      <c:pt idx="303">
                        <c:v>0.69657407406915872</c:v>
                      </c:pt>
                      <c:pt idx="304">
                        <c:v>0.69681712963059972</c:v>
                      </c:pt>
                      <c:pt idx="305">
                        <c:v>0.69706018518476476</c:v>
                      </c:pt>
                      <c:pt idx="306">
                        <c:v>0.6973032407389298</c:v>
                      </c:pt>
                      <c:pt idx="307">
                        <c:v>0.69754629629309484</c:v>
                      </c:pt>
                      <c:pt idx="308">
                        <c:v>0.69778935184725988</c:v>
                      </c:pt>
                      <c:pt idx="309">
                        <c:v>0.69803240740870087</c:v>
                      </c:pt>
                      <c:pt idx="310">
                        <c:v>0.69827546296286591</c:v>
                      </c:pt>
                      <c:pt idx="311">
                        <c:v>0.69851851851703095</c:v>
                      </c:pt>
                      <c:pt idx="312">
                        <c:v>0.69876157407119599</c:v>
                      </c:pt>
                      <c:pt idx="313">
                        <c:v>0.69900462962536103</c:v>
                      </c:pt>
                      <c:pt idx="314">
                        <c:v>0.69924768518680203</c:v>
                      </c:pt>
                      <c:pt idx="315">
                        <c:v>0.69949074074096707</c:v>
                      </c:pt>
                      <c:pt idx="316">
                        <c:v>0.6997337962951321</c:v>
                      </c:pt>
                      <c:pt idx="317">
                        <c:v>0.69997685184929714</c:v>
                      </c:pt>
                      <c:pt idx="318">
                        <c:v>0.70021990740346218</c:v>
                      </c:pt>
                      <c:pt idx="319">
                        <c:v>0.70046296296490318</c:v>
                      </c:pt>
                      <c:pt idx="320">
                        <c:v>0.70070601851906822</c:v>
                      </c:pt>
                      <c:pt idx="321">
                        <c:v>0.70094907407323326</c:v>
                      </c:pt>
                      <c:pt idx="322">
                        <c:v>0.7011921296273983</c:v>
                      </c:pt>
                      <c:pt idx="323">
                        <c:v>0.70144675925834299</c:v>
                      </c:pt>
                      <c:pt idx="324">
                        <c:v>0.70168981481250803</c:v>
                      </c:pt>
                      <c:pt idx="325">
                        <c:v>0.70193287036667307</c:v>
                      </c:pt>
                      <c:pt idx="326">
                        <c:v>0.70217592592083811</c:v>
                      </c:pt>
                      <c:pt idx="327">
                        <c:v>0.7024189814822791</c:v>
                      </c:pt>
                      <c:pt idx="328">
                        <c:v>0.70266203703644414</c:v>
                      </c:pt>
                      <c:pt idx="329">
                        <c:v>0.70290509259060918</c:v>
                      </c:pt>
                      <c:pt idx="330">
                        <c:v>0.70314814814477422</c:v>
                      </c:pt>
                      <c:pt idx="331">
                        <c:v>0.70339120369893926</c:v>
                      </c:pt>
                      <c:pt idx="332">
                        <c:v>0.70363425926038026</c:v>
                      </c:pt>
                      <c:pt idx="333">
                        <c:v>0.7038773148145453</c:v>
                      </c:pt>
                      <c:pt idx="334">
                        <c:v>0.70412037036871034</c:v>
                      </c:pt>
                      <c:pt idx="335">
                        <c:v>0.70436342592287537</c:v>
                      </c:pt>
                      <c:pt idx="336">
                        <c:v>0.70460648147704041</c:v>
                      </c:pt>
                      <c:pt idx="337">
                        <c:v>0.70484953703848141</c:v>
                      </c:pt>
                      <c:pt idx="338">
                        <c:v>0.70509259259264645</c:v>
                      </c:pt>
                      <c:pt idx="339">
                        <c:v>0.70533564814681149</c:v>
                      </c:pt>
                      <c:pt idx="340">
                        <c:v>0.70557870370097653</c:v>
                      </c:pt>
                      <c:pt idx="341">
                        <c:v>0.70582175925514157</c:v>
                      </c:pt>
                      <c:pt idx="342">
                        <c:v>0.70606481481658256</c:v>
                      </c:pt>
                      <c:pt idx="343">
                        <c:v>0.7063078703707476</c:v>
                      </c:pt>
                      <c:pt idx="344">
                        <c:v>0.70655092592491264</c:v>
                      </c:pt>
                      <c:pt idx="345">
                        <c:v>0.70679398147907768</c:v>
                      </c:pt>
                      <c:pt idx="346">
                        <c:v>0.70703703703324272</c:v>
                      </c:pt>
                      <c:pt idx="347">
                        <c:v>0.70728009259468372</c:v>
                      </c:pt>
                      <c:pt idx="348">
                        <c:v>0.70752314814884876</c:v>
                      </c:pt>
                      <c:pt idx="349">
                        <c:v>0.7077662037030138</c:v>
                      </c:pt>
                      <c:pt idx="350">
                        <c:v>0.70800925925717884</c:v>
                      </c:pt>
                      <c:pt idx="351">
                        <c:v>0.70825231481134387</c:v>
                      </c:pt>
                      <c:pt idx="352">
                        <c:v>0.70849537036550891</c:v>
                      </c:pt>
                      <c:pt idx="353">
                        <c:v>0.70873842592694991</c:v>
                      </c:pt>
                      <c:pt idx="354">
                        <c:v>0.70898148148111495</c:v>
                      </c:pt>
                      <c:pt idx="355">
                        <c:v>0.70922453703527999</c:v>
                      </c:pt>
                      <c:pt idx="356">
                        <c:v>0.70946759258944503</c:v>
                      </c:pt>
                      <c:pt idx="357">
                        <c:v>0.70971064814361007</c:v>
                      </c:pt>
                      <c:pt idx="358">
                        <c:v>0.70995370370505106</c:v>
                      </c:pt>
                      <c:pt idx="359">
                        <c:v>0.7101967592592161</c:v>
                      </c:pt>
                      <c:pt idx="360">
                        <c:v>0.71043981481338114</c:v>
                      </c:pt>
                      <c:pt idx="361">
                        <c:v>0.71068287036754618</c:v>
                      </c:pt>
                      <c:pt idx="362">
                        <c:v>0.71092592592171122</c:v>
                      </c:pt>
                      <c:pt idx="363">
                        <c:v>0.71116898148315222</c:v>
                      </c:pt>
                      <c:pt idx="364">
                        <c:v>0.71141203703731726</c:v>
                      </c:pt>
                      <c:pt idx="365">
                        <c:v>0.7116550925914823</c:v>
                      </c:pt>
                      <c:pt idx="366">
                        <c:v>0.71189814814564734</c:v>
                      </c:pt>
                      <c:pt idx="367">
                        <c:v>0.71214120369981238</c:v>
                      </c:pt>
                      <c:pt idx="368">
                        <c:v>0.71238425926125337</c:v>
                      </c:pt>
                      <c:pt idx="369">
                        <c:v>0.71262731481541841</c:v>
                      </c:pt>
                      <c:pt idx="370">
                        <c:v>0.71287037036958345</c:v>
                      </c:pt>
                      <c:pt idx="371">
                        <c:v>0.71312500000052814</c:v>
                      </c:pt>
                      <c:pt idx="372">
                        <c:v>0.71336805555469318</c:v>
                      </c:pt>
                      <c:pt idx="373">
                        <c:v>0.71361111110885822</c:v>
                      </c:pt>
                      <c:pt idx="374">
                        <c:v>0.71385416666302326</c:v>
                      </c:pt>
                      <c:pt idx="375">
                        <c:v>0.7140972222171883</c:v>
                      </c:pt>
                      <c:pt idx="376">
                        <c:v>0.7143402777786293</c:v>
                      </c:pt>
                      <c:pt idx="377">
                        <c:v>0.71458333333279433</c:v>
                      </c:pt>
                      <c:pt idx="378">
                        <c:v>0.71482638888695937</c:v>
                      </c:pt>
                      <c:pt idx="379">
                        <c:v>0.71506944444112441</c:v>
                      </c:pt>
                      <c:pt idx="380">
                        <c:v>0.71531249999528945</c:v>
                      </c:pt>
                      <c:pt idx="381">
                        <c:v>0.71555555555673045</c:v>
                      </c:pt>
                      <c:pt idx="382">
                        <c:v>0.71579861111089549</c:v>
                      </c:pt>
                      <c:pt idx="383">
                        <c:v>0.71604166666506053</c:v>
                      </c:pt>
                      <c:pt idx="384">
                        <c:v>0.71628472221922557</c:v>
                      </c:pt>
                      <c:pt idx="385">
                        <c:v>0.71652777777339061</c:v>
                      </c:pt>
                      <c:pt idx="386">
                        <c:v>0.7167708333348316</c:v>
                      </c:pt>
                      <c:pt idx="387">
                        <c:v>0.71701388888899664</c:v>
                      </c:pt>
                      <c:pt idx="388">
                        <c:v>0.71725694444316168</c:v>
                      </c:pt>
                      <c:pt idx="389">
                        <c:v>0.71749999999732672</c:v>
                      </c:pt>
                      <c:pt idx="390">
                        <c:v>0.71774305555149176</c:v>
                      </c:pt>
                      <c:pt idx="391">
                        <c:v>0.71798611111293276</c:v>
                      </c:pt>
                      <c:pt idx="392">
                        <c:v>0.7182291666670978</c:v>
                      </c:pt>
                      <c:pt idx="393">
                        <c:v>0.71847222222126284</c:v>
                      </c:pt>
                      <c:pt idx="394">
                        <c:v>0.71871527777542787</c:v>
                      </c:pt>
                      <c:pt idx="395">
                        <c:v>0.71895833332959291</c:v>
                      </c:pt>
                      <c:pt idx="396">
                        <c:v>0.71920138888375795</c:v>
                      </c:pt>
                      <c:pt idx="397">
                        <c:v>0.71944444444519895</c:v>
                      </c:pt>
                      <c:pt idx="398">
                        <c:v>0.71968749999936399</c:v>
                      </c:pt>
                      <c:pt idx="399">
                        <c:v>0.71993055555352903</c:v>
                      </c:pt>
                      <c:pt idx="400">
                        <c:v>0.72017361110769407</c:v>
                      </c:pt>
                      <c:pt idx="401">
                        <c:v>0.72041666666185911</c:v>
                      </c:pt>
                      <c:pt idx="402">
                        <c:v>0.7206597222233001</c:v>
                      </c:pt>
                      <c:pt idx="403">
                        <c:v>0.72090277777746514</c:v>
                      </c:pt>
                      <c:pt idx="404">
                        <c:v>0.72114583333163018</c:v>
                      </c:pt>
                      <c:pt idx="405">
                        <c:v>0.72138888888579522</c:v>
                      </c:pt>
                      <c:pt idx="406">
                        <c:v>0.72163194443996026</c:v>
                      </c:pt>
                      <c:pt idx="407">
                        <c:v>0.72187500000140126</c:v>
                      </c:pt>
                      <c:pt idx="408">
                        <c:v>0.7221180555555663</c:v>
                      </c:pt>
                      <c:pt idx="409">
                        <c:v>0.72236111110973134</c:v>
                      </c:pt>
                      <c:pt idx="410">
                        <c:v>0.72260416666389637</c:v>
                      </c:pt>
                      <c:pt idx="411">
                        <c:v>0.72284722221806141</c:v>
                      </c:pt>
                      <c:pt idx="412">
                        <c:v>0.72309027777950241</c:v>
                      </c:pt>
                      <c:pt idx="413">
                        <c:v>0.72333333333366745</c:v>
                      </c:pt>
                      <c:pt idx="414">
                        <c:v>0.72357638888783249</c:v>
                      </c:pt>
                      <c:pt idx="415">
                        <c:v>0.72381944444199753</c:v>
                      </c:pt>
                      <c:pt idx="416">
                        <c:v>0.72406249999616257</c:v>
                      </c:pt>
                      <c:pt idx="417">
                        <c:v>0.72430555555760356</c:v>
                      </c:pt>
                      <c:pt idx="418">
                        <c:v>0.7245486111117686</c:v>
                      </c:pt>
                      <c:pt idx="419">
                        <c:v>0.7248032407427133</c:v>
                      </c:pt>
                      <c:pt idx="420">
                        <c:v>0.72504629629687833</c:v>
                      </c:pt>
                      <c:pt idx="421">
                        <c:v>0.72528935185104337</c:v>
                      </c:pt>
                      <c:pt idx="422">
                        <c:v>0.72553240740520841</c:v>
                      </c:pt>
                      <c:pt idx="423">
                        <c:v>0.72577546295937345</c:v>
                      </c:pt>
                      <c:pt idx="424">
                        <c:v>0.72601851851353849</c:v>
                      </c:pt>
                      <c:pt idx="425">
                        <c:v>0.72626157407497949</c:v>
                      </c:pt>
                      <c:pt idx="426">
                        <c:v>0.72650462962914453</c:v>
                      </c:pt>
                      <c:pt idx="427">
                        <c:v>0.72674768518330957</c:v>
                      </c:pt>
                      <c:pt idx="428">
                        <c:v>0.72699074073747461</c:v>
                      </c:pt>
                      <c:pt idx="429">
                        <c:v>0.72723379629163964</c:v>
                      </c:pt>
                      <c:pt idx="430">
                        <c:v>0.72747685185308064</c:v>
                      </c:pt>
                      <c:pt idx="431">
                        <c:v>0.72771990740724568</c:v>
                      </c:pt>
                      <c:pt idx="432">
                        <c:v>0.72796296296141072</c:v>
                      </c:pt>
                      <c:pt idx="433">
                        <c:v>0.72820601851557576</c:v>
                      </c:pt>
                      <c:pt idx="434">
                        <c:v>0.7284490740697408</c:v>
                      </c:pt>
                      <c:pt idx="435">
                        <c:v>0.7286921296311818</c:v>
                      </c:pt>
                      <c:pt idx="436">
                        <c:v>0.72893518518534683</c:v>
                      </c:pt>
                      <c:pt idx="437">
                        <c:v>0.72917824073951187</c:v>
                      </c:pt>
                      <c:pt idx="438">
                        <c:v>0.72942129629367691</c:v>
                      </c:pt>
                      <c:pt idx="439">
                        <c:v>0.72966435184784195</c:v>
                      </c:pt>
                      <c:pt idx="440">
                        <c:v>0.72990740740928295</c:v>
                      </c:pt>
                      <c:pt idx="441">
                        <c:v>0.73015046296344799</c:v>
                      </c:pt>
                      <c:pt idx="442">
                        <c:v>0.73039351851761303</c:v>
                      </c:pt>
                      <c:pt idx="443">
                        <c:v>0.73063657407177807</c:v>
                      </c:pt>
                      <c:pt idx="444">
                        <c:v>0.73087962962594311</c:v>
                      </c:pt>
                      <c:pt idx="445">
                        <c:v>0.73112268518010814</c:v>
                      </c:pt>
                      <c:pt idx="446">
                        <c:v>0.73136574074154914</c:v>
                      </c:pt>
                      <c:pt idx="447">
                        <c:v>0.73160879629571418</c:v>
                      </c:pt>
                      <c:pt idx="448">
                        <c:v>0.73185185184987922</c:v>
                      </c:pt>
                      <c:pt idx="449">
                        <c:v>0.73209490740404426</c:v>
                      </c:pt>
                      <c:pt idx="450">
                        <c:v>0.7323379629582093</c:v>
                      </c:pt>
                      <c:pt idx="451">
                        <c:v>0.7325810185196503</c:v>
                      </c:pt>
                      <c:pt idx="452">
                        <c:v>0.73282407407381533</c:v>
                      </c:pt>
                      <c:pt idx="453">
                        <c:v>0.73306712962798037</c:v>
                      </c:pt>
                      <c:pt idx="454">
                        <c:v>0.73331018518214541</c:v>
                      </c:pt>
                      <c:pt idx="455">
                        <c:v>0.73355324073631045</c:v>
                      </c:pt>
                      <c:pt idx="456">
                        <c:v>0.73379629629775145</c:v>
                      </c:pt>
                      <c:pt idx="457">
                        <c:v>0.73403935185191649</c:v>
                      </c:pt>
                      <c:pt idx="458">
                        <c:v>0.73428240740608153</c:v>
                      </c:pt>
                      <c:pt idx="459">
                        <c:v>0.73452546296024657</c:v>
                      </c:pt>
                      <c:pt idx="460">
                        <c:v>0.73476851851441161</c:v>
                      </c:pt>
                      <c:pt idx="461">
                        <c:v>0.7350115740758526</c:v>
                      </c:pt>
                      <c:pt idx="462">
                        <c:v>0.73525462963001764</c:v>
                      </c:pt>
                      <c:pt idx="463">
                        <c:v>0.73549768518418268</c:v>
                      </c:pt>
                      <c:pt idx="464">
                        <c:v>0.73574074073834772</c:v>
                      </c:pt>
                      <c:pt idx="465">
                        <c:v>0.73598379629251276</c:v>
                      </c:pt>
                      <c:pt idx="466">
                        <c:v>0.73622685185395376</c:v>
                      </c:pt>
                      <c:pt idx="467">
                        <c:v>0.73648148147762249</c:v>
                      </c:pt>
                      <c:pt idx="468">
                        <c:v>0.73672453703906349</c:v>
                      </c:pt>
                      <c:pt idx="469">
                        <c:v>0.73696759259322853</c:v>
                      </c:pt>
                      <c:pt idx="470">
                        <c:v>0.73721064814739357</c:v>
                      </c:pt>
                      <c:pt idx="471">
                        <c:v>0.7374537037015586</c:v>
                      </c:pt>
                      <c:pt idx="472">
                        <c:v>0.73769675925572364</c:v>
                      </c:pt>
                      <c:pt idx="473">
                        <c:v>0.73793981480988868</c:v>
                      </c:pt>
                      <c:pt idx="474">
                        <c:v>0.73818287037132968</c:v>
                      </c:pt>
                      <c:pt idx="475">
                        <c:v>0.73842592592549472</c:v>
                      </c:pt>
                      <c:pt idx="476">
                        <c:v>0.73866898147965976</c:v>
                      </c:pt>
                      <c:pt idx="477">
                        <c:v>0.7389120370338248</c:v>
                      </c:pt>
                      <c:pt idx="478">
                        <c:v>0.73915509258798984</c:v>
                      </c:pt>
                      <c:pt idx="479">
                        <c:v>0.73939814814943083</c:v>
                      </c:pt>
                      <c:pt idx="480">
                        <c:v>0.73964120370359587</c:v>
                      </c:pt>
                      <c:pt idx="481">
                        <c:v>0.73988425925776091</c:v>
                      </c:pt>
                      <c:pt idx="482">
                        <c:v>0.74012731481192595</c:v>
                      </c:pt>
                      <c:pt idx="483">
                        <c:v>0.74037037036609099</c:v>
                      </c:pt>
                      <c:pt idx="484">
                        <c:v>0.74061342592753199</c:v>
                      </c:pt>
                      <c:pt idx="485">
                        <c:v>0.74085648148169703</c:v>
                      </c:pt>
                      <c:pt idx="486">
                        <c:v>0.74109953703586207</c:v>
                      </c:pt>
                      <c:pt idx="487">
                        <c:v>0.74134259259002711</c:v>
                      </c:pt>
                      <c:pt idx="488">
                        <c:v>0.74158564814419214</c:v>
                      </c:pt>
                      <c:pt idx="489">
                        <c:v>0.74182870370563314</c:v>
                      </c:pt>
                      <c:pt idx="490">
                        <c:v>0.74207175925979818</c:v>
                      </c:pt>
                      <c:pt idx="491">
                        <c:v>0.74231481481396322</c:v>
                      </c:pt>
                      <c:pt idx="492">
                        <c:v>0.74255787036812826</c:v>
                      </c:pt>
                      <c:pt idx="493">
                        <c:v>0.7428009259222933</c:v>
                      </c:pt>
                      <c:pt idx="494">
                        <c:v>0.74304398147645834</c:v>
                      </c:pt>
                      <c:pt idx="495">
                        <c:v>0.74328703703789933</c:v>
                      </c:pt>
                      <c:pt idx="496">
                        <c:v>0.74353009259206437</c:v>
                      </c:pt>
                      <c:pt idx="497">
                        <c:v>0.74377314814622941</c:v>
                      </c:pt>
                      <c:pt idx="498">
                        <c:v>0.74401620370039445</c:v>
                      </c:pt>
                      <c:pt idx="499">
                        <c:v>0.74425925925455949</c:v>
                      </c:pt>
                      <c:pt idx="500">
                        <c:v>0.74450231481600049</c:v>
                      </c:pt>
                      <c:pt idx="501">
                        <c:v>0.74474537037016553</c:v>
                      </c:pt>
                      <c:pt idx="502">
                        <c:v>0.74498842592433057</c:v>
                      </c:pt>
                      <c:pt idx="503">
                        <c:v>0.74523148147849561</c:v>
                      </c:pt>
                      <c:pt idx="504">
                        <c:v>0.74547453703266064</c:v>
                      </c:pt>
                      <c:pt idx="505">
                        <c:v>0.74571759259410164</c:v>
                      </c:pt>
                      <c:pt idx="506">
                        <c:v>0.74596064814826668</c:v>
                      </c:pt>
                      <c:pt idx="507">
                        <c:v>0.74620370370243172</c:v>
                      </c:pt>
                      <c:pt idx="508">
                        <c:v>0.74644675925659676</c:v>
                      </c:pt>
                      <c:pt idx="509">
                        <c:v>0.7466898148107618</c:v>
                      </c:pt>
                      <c:pt idx="510">
                        <c:v>0.7469328703722028</c:v>
                      </c:pt>
                      <c:pt idx="511">
                        <c:v>0.74717592592636783</c:v>
                      </c:pt>
                      <c:pt idx="512">
                        <c:v>0.74741898148053287</c:v>
                      </c:pt>
                      <c:pt idx="513">
                        <c:v>0.74766203703469791</c:v>
                      </c:pt>
                      <c:pt idx="514">
                        <c:v>0.74790509258886295</c:v>
                      </c:pt>
                      <c:pt idx="515">
                        <c:v>0.74815972221980764</c:v>
                      </c:pt>
                      <c:pt idx="516">
                        <c:v>0.74840277777397268</c:v>
                      </c:pt>
                      <c:pt idx="517">
                        <c:v>0.74864583333541368</c:v>
                      </c:pt>
                      <c:pt idx="518">
                        <c:v>0.74888888888957872</c:v>
                      </c:pt>
                      <c:pt idx="519">
                        <c:v>0.74913194444374376</c:v>
                      </c:pt>
                      <c:pt idx="520">
                        <c:v>0.7493749999979088</c:v>
                      </c:pt>
                      <c:pt idx="521">
                        <c:v>0.74961805555207384</c:v>
                      </c:pt>
                      <c:pt idx="522">
                        <c:v>0.74986111110623888</c:v>
                      </c:pt>
                      <c:pt idx="523">
                        <c:v>0.75010416666767987</c:v>
                      </c:pt>
                      <c:pt idx="524">
                        <c:v>0.75034722222184491</c:v>
                      </c:pt>
                      <c:pt idx="525">
                        <c:v>0.75059027777600995</c:v>
                      </c:pt>
                      <c:pt idx="526">
                        <c:v>0.75083333333017499</c:v>
                      </c:pt>
                      <c:pt idx="527">
                        <c:v>0.75107638888434003</c:v>
                      </c:pt>
                      <c:pt idx="528">
                        <c:v>0.75131944444578103</c:v>
                      </c:pt>
                      <c:pt idx="529">
                        <c:v>0.75156249999994607</c:v>
                      </c:pt>
                      <c:pt idx="530">
                        <c:v>0.7518055555541111</c:v>
                      </c:pt>
                      <c:pt idx="531">
                        <c:v>0.75204861110827614</c:v>
                      </c:pt>
                      <c:pt idx="532">
                        <c:v>0.75229166666244118</c:v>
                      </c:pt>
                      <c:pt idx="533">
                        <c:v>0.75253472222388218</c:v>
                      </c:pt>
                      <c:pt idx="534">
                        <c:v>0.75277777777804722</c:v>
                      </c:pt>
                      <c:pt idx="535">
                        <c:v>0.75302083333221226</c:v>
                      </c:pt>
                      <c:pt idx="536">
                        <c:v>0.7532638888863773</c:v>
                      </c:pt>
                      <c:pt idx="537">
                        <c:v>0.75350694444054234</c:v>
                      </c:pt>
                      <c:pt idx="538">
                        <c:v>0.75375000000198333</c:v>
                      </c:pt>
                      <c:pt idx="539">
                        <c:v>0.75399305555614837</c:v>
                      </c:pt>
                      <c:pt idx="540">
                        <c:v>0.75423611111031341</c:v>
                      </c:pt>
                      <c:pt idx="541">
                        <c:v>0.75447916666447845</c:v>
                      </c:pt>
                      <c:pt idx="542">
                        <c:v>0.75472222221864349</c:v>
                      </c:pt>
                      <c:pt idx="543">
                        <c:v>0.75496527777280853</c:v>
                      </c:pt>
                      <c:pt idx="544">
                        <c:v>0.75520833333424953</c:v>
                      </c:pt>
                      <c:pt idx="545">
                        <c:v>0.75545138888841457</c:v>
                      </c:pt>
                      <c:pt idx="546">
                        <c:v>0.7556944444425796</c:v>
                      </c:pt>
                      <c:pt idx="547">
                        <c:v>0.75593749999674464</c:v>
                      </c:pt>
                      <c:pt idx="548">
                        <c:v>0.75618055555090968</c:v>
                      </c:pt>
                      <c:pt idx="549">
                        <c:v>0.75642361111235068</c:v>
                      </c:pt>
                      <c:pt idx="550">
                        <c:v>0.75666666666651572</c:v>
                      </c:pt>
                      <c:pt idx="551">
                        <c:v>0.75690972222068076</c:v>
                      </c:pt>
                      <c:pt idx="552">
                        <c:v>0.7571527777748458</c:v>
                      </c:pt>
                      <c:pt idx="553">
                        <c:v>0.75739583332901084</c:v>
                      </c:pt>
                      <c:pt idx="554">
                        <c:v>0.75763888889045183</c:v>
                      </c:pt>
                      <c:pt idx="555">
                        <c:v>0.75788194444461687</c:v>
                      </c:pt>
                      <c:pt idx="556">
                        <c:v>0.75812499999878191</c:v>
                      </c:pt>
                      <c:pt idx="557">
                        <c:v>0.75836805555294695</c:v>
                      </c:pt>
                      <c:pt idx="558">
                        <c:v>0.75861111110711199</c:v>
                      </c:pt>
                      <c:pt idx="559">
                        <c:v>0.75885416666855299</c:v>
                      </c:pt>
                      <c:pt idx="560">
                        <c:v>0.75909722222271803</c:v>
                      </c:pt>
                      <c:pt idx="561">
                        <c:v>0.75934027777688307</c:v>
                      </c:pt>
                      <c:pt idx="562">
                        <c:v>0.75958333333104811</c:v>
                      </c:pt>
                      <c:pt idx="563">
                        <c:v>0.75982638888521314</c:v>
                      </c:pt>
                      <c:pt idx="564">
                        <c:v>0.76008101851615784</c:v>
                      </c:pt>
                      <c:pt idx="565">
                        <c:v>0.76032407407032288</c:v>
                      </c:pt>
                      <c:pt idx="566">
                        <c:v>0.76056712962448791</c:v>
                      </c:pt>
                      <c:pt idx="567">
                        <c:v>0.76081018518592891</c:v>
                      </c:pt>
                      <c:pt idx="568">
                        <c:v>0.76105324074009395</c:v>
                      </c:pt>
                      <c:pt idx="569">
                        <c:v>0.76129629629425899</c:v>
                      </c:pt>
                      <c:pt idx="570">
                        <c:v>0.76153935184842403</c:v>
                      </c:pt>
                      <c:pt idx="571">
                        <c:v>0.76178240740258907</c:v>
                      </c:pt>
                      <c:pt idx="572">
                        <c:v>0.76202546296403006</c:v>
                      </c:pt>
                      <c:pt idx="573">
                        <c:v>0.7622685185181951</c:v>
                      </c:pt>
                      <c:pt idx="574">
                        <c:v>0.76251157407236014</c:v>
                      </c:pt>
                      <c:pt idx="575">
                        <c:v>0.76275462962652518</c:v>
                      </c:pt>
                      <c:pt idx="576">
                        <c:v>0.76299768518069022</c:v>
                      </c:pt>
                      <c:pt idx="577">
                        <c:v>0.76324074074213122</c:v>
                      </c:pt>
                      <c:pt idx="578">
                        <c:v>0.76348379629629626</c:v>
                      </c:pt>
                      <c:pt idx="579">
                        <c:v>0.7637268518504613</c:v>
                      </c:pt>
                      <c:pt idx="580">
                        <c:v>0.76396990740462634</c:v>
                      </c:pt>
                      <c:pt idx="581">
                        <c:v>0.76421296295879138</c:v>
                      </c:pt>
                      <c:pt idx="582">
                        <c:v>0.76445601852023237</c:v>
                      </c:pt>
                      <c:pt idx="583">
                        <c:v>0.76469907407439741</c:v>
                      </c:pt>
                      <c:pt idx="584">
                        <c:v>0.76494212962856245</c:v>
                      </c:pt>
                      <c:pt idx="585">
                        <c:v>0.76518518518272749</c:v>
                      </c:pt>
                      <c:pt idx="586">
                        <c:v>0.76542824073689253</c:v>
                      </c:pt>
                      <c:pt idx="587">
                        <c:v>0.76567129629833353</c:v>
                      </c:pt>
                      <c:pt idx="588">
                        <c:v>0.76591435185249856</c:v>
                      </c:pt>
                      <c:pt idx="589">
                        <c:v>0.7661574074066636</c:v>
                      </c:pt>
                      <c:pt idx="590">
                        <c:v>0.76640046296082864</c:v>
                      </c:pt>
                      <c:pt idx="591">
                        <c:v>0.76664351851499368</c:v>
                      </c:pt>
                      <c:pt idx="592">
                        <c:v>0.76688657406915872</c:v>
                      </c:pt>
                      <c:pt idx="593">
                        <c:v>0.76712962963059972</c:v>
                      </c:pt>
                      <c:pt idx="594">
                        <c:v>0.76737268518476476</c:v>
                      </c:pt>
                      <c:pt idx="595">
                        <c:v>0.7676157407389298</c:v>
                      </c:pt>
                      <c:pt idx="596">
                        <c:v>0.76785879629309484</c:v>
                      </c:pt>
                      <c:pt idx="597">
                        <c:v>0.76810185184725988</c:v>
                      </c:pt>
                      <c:pt idx="598">
                        <c:v>0.76834490740870087</c:v>
                      </c:pt>
                      <c:pt idx="599">
                        <c:v>0.76858796296286591</c:v>
                      </c:pt>
                      <c:pt idx="600">
                        <c:v>0.76883101851703095</c:v>
                      </c:pt>
                      <c:pt idx="601">
                        <c:v>0.76907407407119599</c:v>
                      </c:pt>
                      <c:pt idx="602">
                        <c:v>0.76931712962536103</c:v>
                      </c:pt>
                      <c:pt idx="603">
                        <c:v>0.76956018518680203</c:v>
                      </c:pt>
                      <c:pt idx="604">
                        <c:v>0.76980324074096707</c:v>
                      </c:pt>
                      <c:pt idx="605">
                        <c:v>0.7700462962951321</c:v>
                      </c:pt>
                      <c:pt idx="606">
                        <c:v>0.77028935184929714</c:v>
                      </c:pt>
                      <c:pt idx="607">
                        <c:v>0.77053240740346218</c:v>
                      </c:pt>
                      <c:pt idx="608">
                        <c:v>0.77077546296490318</c:v>
                      </c:pt>
                      <c:pt idx="609">
                        <c:v>0.77101851851906822</c:v>
                      </c:pt>
                      <c:pt idx="610">
                        <c:v>0.77126157407323326</c:v>
                      </c:pt>
                      <c:pt idx="611">
                        <c:v>0.77151620370417795</c:v>
                      </c:pt>
                      <c:pt idx="612">
                        <c:v>0.77175925925834299</c:v>
                      </c:pt>
                      <c:pt idx="613">
                        <c:v>0.77200231481250803</c:v>
                      </c:pt>
                      <c:pt idx="614">
                        <c:v>0.77224537036667307</c:v>
                      </c:pt>
                      <c:pt idx="615">
                        <c:v>0.77248842592083811</c:v>
                      </c:pt>
                      <c:pt idx="616">
                        <c:v>0.7727314814822791</c:v>
                      </c:pt>
                      <c:pt idx="617">
                        <c:v>0.77297453703644414</c:v>
                      </c:pt>
                      <c:pt idx="618">
                        <c:v>0.77321759259060918</c:v>
                      </c:pt>
                      <c:pt idx="619">
                        <c:v>0.77346064814477422</c:v>
                      </c:pt>
                      <c:pt idx="620">
                        <c:v>0.77370370369893926</c:v>
                      </c:pt>
                      <c:pt idx="621">
                        <c:v>0.77394675926038026</c:v>
                      </c:pt>
                      <c:pt idx="622">
                        <c:v>0.7741898148145453</c:v>
                      </c:pt>
                      <c:pt idx="623">
                        <c:v>0.77443287036871034</c:v>
                      </c:pt>
                      <c:pt idx="624">
                        <c:v>0.77467592592287537</c:v>
                      </c:pt>
                      <c:pt idx="625">
                        <c:v>0.77491898147704041</c:v>
                      </c:pt>
                      <c:pt idx="626">
                        <c:v>0.77516203703848141</c:v>
                      </c:pt>
                      <c:pt idx="627">
                        <c:v>0.77540509259264645</c:v>
                      </c:pt>
                      <c:pt idx="628">
                        <c:v>0.77564814814681149</c:v>
                      </c:pt>
                      <c:pt idx="629">
                        <c:v>0.77589120370097653</c:v>
                      </c:pt>
                      <c:pt idx="630">
                        <c:v>0.77613425925514157</c:v>
                      </c:pt>
                      <c:pt idx="631">
                        <c:v>0.77637731481658256</c:v>
                      </c:pt>
                      <c:pt idx="632">
                        <c:v>0.7766203703707476</c:v>
                      </c:pt>
                      <c:pt idx="633">
                        <c:v>0.77686342592491264</c:v>
                      </c:pt>
                      <c:pt idx="634">
                        <c:v>0.77710648147907768</c:v>
                      </c:pt>
                      <c:pt idx="635">
                        <c:v>0.77734953703324272</c:v>
                      </c:pt>
                      <c:pt idx="636">
                        <c:v>0.77759259259468372</c:v>
                      </c:pt>
                      <c:pt idx="637">
                        <c:v>0.77783564814884876</c:v>
                      </c:pt>
                      <c:pt idx="638">
                        <c:v>0.7780787037030138</c:v>
                      </c:pt>
                      <c:pt idx="639">
                        <c:v>0.77832175925717884</c:v>
                      </c:pt>
                      <c:pt idx="640">
                        <c:v>0.77856481481134387</c:v>
                      </c:pt>
                      <c:pt idx="641">
                        <c:v>0.77880787036550891</c:v>
                      </c:pt>
                      <c:pt idx="642">
                        <c:v>0.77905092592694991</c:v>
                      </c:pt>
                      <c:pt idx="643">
                        <c:v>0.77929398148111495</c:v>
                      </c:pt>
                      <c:pt idx="644">
                        <c:v>0.77953703703527999</c:v>
                      </c:pt>
                      <c:pt idx="645">
                        <c:v>0.77978009258944503</c:v>
                      </c:pt>
                      <c:pt idx="646">
                        <c:v>0.78002314814361007</c:v>
                      </c:pt>
                      <c:pt idx="647">
                        <c:v>0.78026620370505106</c:v>
                      </c:pt>
                      <c:pt idx="648">
                        <c:v>0.7805092592592161</c:v>
                      </c:pt>
                      <c:pt idx="649">
                        <c:v>0.78075231481338114</c:v>
                      </c:pt>
                      <c:pt idx="650">
                        <c:v>0.78099537036754618</c:v>
                      </c:pt>
                      <c:pt idx="651">
                        <c:v>0.78123842592171122</c:v>
                      </c:pt>
                      <c:pt idx="652">
                        <c:v>0.78148148148315222</c:v>
                      </c:pt>
                      <c:pt idx="653">
                        <c:v>0.78172453703731726</c:v>
                      </c:pt>
                      <c:pt idx="654">
                        <c:v>0.7819675925914823</c:v>
                      </c:pt>
                      <c:pt idx="655">
                        <c:v>0.78221064814564734</c:v>
                      </c:pt>
                      <c:pt idx="656">
                        <c:v>0.78245370369981238</c:v>
                      </c:pt>
                      <c:pt idx="657">
                        <c:v>0.78269675926125337</c:v>
                      </c:pt>
                      <c:pt idx="658">
                        <c:v>0.78293981481541841</c:v>
                      </c:pt>
                      <c:pt idx="659">
                        <c:v>0.78318287036958345</c:v>
                      </c:pt>
                      <c:pt idx="660">
                        <c:v>0.78343750000052814</c:v>
                      </c:pt>
                      <c:pt idx="661">
                        <c:v>0.78368055555469318</c:v>
                      </c:pt>
                      <c:pt idx="662">
                        <c:v>0.78392361110885822</c:v>
                      </c:pt>
                      <c:pt idx="663">
                        <c:v>0.78416666666302326</c:v>
                      </c:pt>
                      <c:pt idx="664">
                        <c:v>0.7844097222171883</c:v>
                      </c:pt>
                      <c:pt idx="665">
                        <c:v>0.7846527777786293</c:v>
                      </c:pt>
                      <c:pt idx="666">
                        <c:v>0.78489583333279433</c:v>
                      </c:pt>
                      <c:pt idx="667">
                        <c:v>0.78513888888695937</c:v>
                      </c:pt>
                      <c:pt idx="668">
                        <c:v>0.78538194444112441</c:v>
                      </c:pt>
                      <c:pt idx="669">
                        <c:v>0.78562499999528945</c:v>
                      </c:pt>
                      <c:pt idx="670">
                        <c:v>0.78586805555673045</c:v>
                      </c:pt>
                      <c:pt idx="671">
                        <c:v>0.78611111111089549</c:v>
                      </c:pt>
                      <c:pt idx="672">
                        <c:v>0.78635416666506053</c:v>
                      </c:pt>
                      <c:pt idx="673">
                        <c:v>0.78659722221922557</c:v>
                      </c:pt>
                      <c:pt idx="674">
                        <c:v>0.78684027777339061</c:v>
                      </c:pt>
                      <c:pt idx="675">
                        <c:v>0.7870833333348316</c:v>
                      </c:pt>
                      <c:pt idx="676">
                        <c:v>0.78732638888899664</c:v>
                      </c:pt>
                      <c:pt idx="677">
                        <c:v>0.78756944444316168</c:v>
                      </c:pt>
                      <c:pt idx="678">
                        <c:v>0.78781249999732672</c:v>
                      </c:pt>
                      <c:pt idx="679">
                        <c:v>0.78805555555149176</c:v>
                      </c:pt>
                      <c:pt idx="680">
                        <c:v>0.78829861111293276</c:v>
                      </c:pt>
                      <c:pt idx="681">
                        <c:v>0.7885416666670978</c:v>
                      </c:pt>
                      <c:pt idx="682">
                        <c:v>0.78878472222126284</c:v>
                      </c:pt>
                      <c:pt idx="683">
                        <c:v>0.78902777777542787</c:v>
                      </c:pt>
                      <c:pt idx="684">
                        <c:v>0.78927083332959291</c:v>
                      </c:pt>
                      <c:pt idx="685">
                        <c:v>0.78951388888375795</c:v>
                      </c:pt>
                      <c:pt idx="686">
                        <c:v>0.78975694444519895</c:v>
                      </c:pt>
                      <c:pt idx="687">
                        <c:v>0.78999999999936399</c:v>
                      </c:pt>
                      <c:pt idx="688">
                        <c:v>0.79024305555352903</c:v>
                      </c:pt>
                      <c:pt idx="689">
                        <c:v>0.79048611110769407</c:v>
                      </c:pt>
                      <c:pt idx="690">
                        <c:v>0.79072916666185911</c:v>
                      </c:pt>
                      <c:pt idx="691">
                        <c:v>0.7909722222233001</c:v>
                      </c:pt>
                      <c:pt idx="692">
                        <c:v>0.79121527777746514</c:v>
                      </c:pt>
                      <c:pt idx="693">
                        <c:v>0.79145833333163018</c:v>
                      </c:pt>
                      <c:pt idx="694">
                        <c:v>0.79170138888579522</c:v>
                      </c:pt>
                      <c:pt idx="695">
                        <c:v>0.79194444443996026</c:v>
                      </c:pt>
                      <c:pt idx="696">
                        <c:v>0.79218750000140126</c:v>
                      </c:pt>
                      <c:pt idx="697">
                        <c:v>0.7924305555555663</c:v>
                      </c:pt>
                      <c:pt idx="698">
                        <c:v>0.79267361110973134</c:v>
                      </c:pt>
                      <c:pt idx="699">
                        <c:v>0.79291666666389637</c:v>
                      </c:pt>
                      <c:pt idx="700">
                        <c:v>0.79315972221806141</c:v>
                      </c:pt>
                      <c:pt idx="701">
                        <c:v>0.79340277777950241</c:v>
                      </c:pt>
                      <c:pt idx="702">
                        <c:v>0.79364583333366745</c:v>
                      </c:pt>
                      <c:pt idx="703">
                        <c:v>0.79388888888783249</c:v>
                      </c:pt>
                      <c:pt idx="704">
                        <c:v>0.79413194444199753</c:v>
                      </c:pt>
                      <c:pt idx="705">
                        <c:v>0.79437499999616257</c:v>
                      </c:pt>
                      <c:pt idx="706">
                        <c:v>0.79461805555760356</c:v>
                      </c:pt>
                      <c:pt idx="707">
                        <c:v>0.7948611111117686</c:v>
                      </c:pt>
                      <c:pt idx="708">
                        <c:v>0.7951157407427133</c:v>
                      </c:pt>
                      <c:pt idx="709">
                        <c:v>0.79535879629687833</c:v>
                      </c:pt>
                      <c:pt idx="710">
                        <c:v>0.79560185185104337</c:v>
                      </c:pt>
                      <c:pt idx="711">
                        <c:v>0.79584490740520841</c:v>
                      </c:pt>
                      <c:pt idx="712">
                        <c:v>0.79608796295937345</c:v>
                      </c:pt>
                      <c:pt idx="713">
                        <c:v>0.79633101851353849</c:v>
                      </c:pt>
                      <c:pt idx="714">
                        <c:v>0.79657407407497949</c:v>
                      </c:pt>
                      <c:pt idx="715">
                        <c:v>0.79681712962914453</c:v>
                      </c:pt>
                      <c:pt idx="716">
                        <c:v>0.79706018518330957</c:v>
                      </c:pt>
                      <c:pt idx="717">
                        <c:v>0.79730324073747461</c:v>
                      </c:pt>
                      <c:pt idx="718">
                        <c:v>0.79754629629163964</c:v>
                      </c:pt>
                      <c:pt idx="719">
                        <c:v>0.79778935185308064</c:v>
                      </c:pt>
                      <c:pt idx="720">
                        <c:v>0.79803240740724568</c:v>
                      </c:pt>
                      <c:pt idx="721">
                        <c:v>0.79827546296141072</c:v>
                      </c:pt>
                      <c:pt idx="722">
                        <c:v>0.79851851851557576</c:v>
                      </c:pt>
                      <c:pt idx="723">
                        <c:v>0.7987615740697408</c:v>
                      </c:pt>
                      <c:pt idx="724">
                        <c:v>0.7990046296311818</c:v>
                      </c:pt>
                      <c:pt idx="725">
                        <c:v>0.79924768518534683</c:v>
                      </c:pt>
                      <c:pt idx="726">
                        <c:v>0.79949074073951187</c:v>
                      </c:pt>
                      <c:pt idx="727">
                        <c:v>0.79973379629367691</c:v>
                      </c:pt>
                      <c:pt idx="728">
                        <c:v>0.79997685184784195</c:v>
                      </c:pt>
                      <c:pt idx="729">
                        <c:v>0.80021990740928295</c:v>
                      </c:pt>
                      <c:pt idx="730">
                        <c:v>0.80046296296344799</c:v>
                      </c:pt>
                      <c:pt idx="731">
                        <c:v>0.80070601851761303</c:v>
                      </c:pt>
                      <c:pt idx="732">
                        <c:v>0.80094907407177807</c:v>
                      </c:pt>
                      <c:pt idx="733">
                        <c:v>0.80119212962594311</c:v>
                      </c:pt>
                      <c:pt idx="734">
                        <c:v>0.80143518518010814</c:v>
                      </c:pt>
                      <c:pt idx="735">
                        <c:v>0.80167824074154914</c:v>
                      </c:pt>
                      <c:pt idx="736">
                        <c:v>0.80192129629571418</c:v>
                      </c:pt>
                      <c:pt idx="737">
                        <c:v>0.80216435184987922</c:v>
                      </c:pt>
                      <c:pt idx="738">
                        <c:v>0.80240740740404426</c:v>
                      </c:pt>
                      <c:pt idx="739">
                        <c:v>0.8026504629582093</c:v>
                      </c:pt>
                      <c:pt idx="740">
                        <c:v>0.8028935185196503</c:v>
                      </c:pt>
                      <c:pt idx="741">
                        <c:v>0.80313657407381533</c:v>
                      </c:pt>
                      <c:pt idx="742">
                        <c:v>0.80337962962798037</c:v>
                      </c:pt>
                      <c:pt idx="743">
                        <c:v>0.80362268518214541</c:v>
                      </c:pt>
                      <c:pt idx="744">
                        <c:v>0.80386574073631045</c:v>
                      </c:pt>
                      <c:pt idx="745">
                        <c:v>0.80410879629775145</c:v>
                      </c:pt>
                      <c:pt idx="746">
                        <c:v>0.80435185185191649</c:v>
                      </c:pt>
                      <c:pt idx="747">
                        <c:v>0.80459490740608153</c:v>
                      </c:pt>
                      <c:pt idx="748">
                        <c:v>0.80483796296024657</c:v>
                      </c:pt>
                      <c:pt idx="749">
                        <c:v>0.80508101851441161</c:v>
                      </c:pt>
                      <c:pt idx="750">
                        <c:v>0.8053240740758526</c:v>
                      </c:pt>
                      <c:pt idx="751">
                        <c:v>0.80556712963001764</c:v>
                      </c:pt>
                      <c:pt idx="752">
                        <c:v>0.80581018518418268</c:v>
                      </c:pt>
                      <c:pt idx="753">
                        <c:v>0.80605324073834772</c:v>
                      </c:pt>
                      <c:pt idx="754">
                        <c:v>0.80629629629251276</c:v>
                      </c:pt>
                      <c:pt idx="755">
                        <c:v>0.80653935185395376</c:v>
                      </c:pt>
                      <c:pt idx="756">
                        <c:v>0.80679398147762249</c:v>
                      </c:pt>
                      <c:pt idx="757">
                        <c:v>0.80703703703906349</c:v>
                      </c:pt>
                      <c:pt idx="758">
                        <c:v>0.80728009259322853</c:v>
                      </c:pt>
                      <c:pt idx="759">
                        <c:v>0.80752314814739357</c:v>
                      </c:pt>
                      <c:pt idx="760">
                        <c:v>0.8077662037015586</c:v>
                      </c:pt>
                      <c:pt idx="761">
                        <c:v>0.80800925925572364</c:v>
                      </c:pt>
                      <c:pt idx="762">
                        <c:v>0.80825231480988868</c:v>
                      </c:pt>
                      <c:pt idx="763">
                        <c:v>0.80849537037132968</c:v>
                      </c:pt>
                      <c:pt idx="764">
                        <c:v>0.80873842592549472</c:v>
                      </c:pt>
                      <c:pt idx="765">
                        <c:v>0.80898148147965976</c:v>
                      </c:pt>
                      <c:pt idx="766">
                        <c:v>0.8092245370338248</c:v>
                      </c:pt>
                      <c:pt idx="767">
                        <c:v>0.80946759258798984</c:v>
                      </c:pt>
                      <c:pt idx="768">
                        <c:v>0.80971064814943083</c:v>
                      </c:pt>
                      <c:pt idx="769">
                        <c:v>0.80995370370359587</c:v>
                      </c:pt>
                      <c:pt idx="770">
                        <c:v>0.81019675925776091</c:v>
                      </c:pt>
                      <c:pt idx="771">
                        <c:v>0.81043981481192595</c:v>
                      </c:pt>
                      <c:pt idx="772">
                        <c:v>0.81068287036609099</c:v>
                      </c:pt>
                      <c:pt idx="773">
                        <c:v>0.81092592592753199</c:v>
                      </c:pt>
                      <c:pt idx="774">
                        <c:v>0.81116898148169703</c:v>
                      </c:pt>
                      <c:pt idx="775">
                        <c:v>0.81141203703586207</c:v>
                      </c:pt>
                      <c:pt idx="776">
                        <c:v>0.81165509259002711</c:v>
                      </c:pt>
                      <c:pt idx="777">
                        <c:v>0.81189814814419214</c:v>
                      </c:pt>
                      <c:pt idx="778">
                        <c:v>0.81214120370563314</c:v>
                      </c:pt>
                      <c:pt idx="779">
                        <c:v>0.81238425925979818</c:v>
                      </c:pt>
                      <c:pt idx="780">
                        <c:v>0.81262731481396322</c:v>
                      </c:pt>
                      <c:pt idx="781">
                        <c:v>0.81287037036812826</c:v>
                      </c:pt>
                      <c:pt idx="782">
                        <c:v>0.8131134259222933</c:v>
                      </c:pt>
                      <c:pt idx="783">
                        <c:v>0.81335648147645834</c:v>
                      </c:pt>
                      <c:pt idx="784">
                        <c:v>0.81359953703789933</c:v>
                      </c:pt>
                      <c:pt idx="785">
                        <c:v>0.81384259259206437</c:v>
                      </c:pt>
                      <c:pt idx="786">
                        <c:v>0.81408564814622941</c:v>
                      </c:pt>
                      <c:pt idx="787">
                        <c:v>0.81432870370039445</c:v>
                      </c:pt>
                      <c:pt idx="788">
                        <c:v>0.81457175925455949</c:v>
                      </c:pt>
                      <c:pt idx="789">
                        <c:v>0.81481481481600049</c:v>
                      </c:pt>
                      <c:pt idx="790">
                        <c:v>0.81505787037016553</c:v>
                      </c:pt>
                      <c:pt idx="791">
                        <c:v>0.81530092592433057</c:v>
                      </c:pt>
                      <c:pt idx="792">
                        <c:v>0.81554398147849561</c:v>
                      </c:pt>
                      <c:pt idx="793">
                        <c:v>0.81578703703266064</c:v>
                      </c:pt>
                      <c:pt idx="794">
                        <c:v>0.81603009259410164</c:v>
                      </c:pt>
                      <c:pt idx="795">
                        <c:v>0.81627314814826668</c:v>
                      </c:pt>
                      <c:pt idx="796">
                        <c:v>0.81651620370243172</c:v>
                      </c:pt>
                      <c:pt idx="797">
                        <c:v>0.81675925925659676</c:v>
                      </c:pt>
                      <c:pt idx="798">
                        <c:v>0.8170023148107618</c:v>
                      </c:pt>
                      <c:pt idx="799">
                        <c:v>0.8172453703722028</c:v>
                      </c:pt>
                      <c:pt idx="800">
                        <c:v>0.81748842592636783</c:v>
                      </c:pt>
                      <c:pt idx="801">
                        <c:v>0.81773148148053287</c:v>
                      </c:pt>
                      <c:pt idx="802">
                        <c:v>0.81797453703469791</c:v>
                      </c:pt>
                      <c:pt idx="803">
                        <c:v>0.81821759258886295</c:v>
                      </c:pt>
                      <c:pt idx="804">
                        <c:v>0.81847222221980764</c:v>
                      </c:pt>
                      <c:pt idx="805">
                        <c:v>0.81871527777397268</c:v>
                      </c:pt>
                      <c:pt idx="806">
                        <c:v>0.81895833333541368</c:v>
                      </c:pt>
                      <c:pt idx="807">
                        <c:v>0.81920138888957872</c:v>
                      </c:pt>
                      <c:pt idx="808">
                        <c:v>0.81944444444374376</c:v>
                      </c:pt>
                      <c:pt idx="809">
                        <c:v>0.8196874999979088</c:v>
                      </c:pt>
                      <c:pt idx="810">
                        <c:v>0.81993055555207384</c:v>
                      </c:pt>
                      <c:pt idx="811">
                        <c:v>0.82017361110623888</c:v>
                      </c:pt>
                      <c:pt idx="812">
                        <c:v>0.82041666666767987</c:v>
                      </c:pt>
                      <c:pt idx="813">
                        <c:v>0.82065972222184491</c:v>
                      </c:pt>
                      <c:pt idx="814">
                        <c:v>0.82090277777600995</c:v>
                      </c:pt>
                      <c:pt idx="815">
                        <c:v>0.82114583333017499</c:v>
                      </c:pt>
                      <c:pt idx="816">
                        <c:v>0.82138888888434003</c:v>
                      </c:pt>
                      <c:pt idx="817">
                        <c:v>0.82163194444578103</c:v>
                      </c:pt>
                      <c:pt idx="818">
                        <c:v>0.82187499999994607</c:v>
                      </c:pt>
                      <c:pt idx="819">
                        <c:v>0.8221180555541111</c:v>
                      </c:pt>
                      <c:pt idx="820">
                        <c:v>0.82236111110827614</c:v>
                      </c:pt>
                      <c:pt idx="821">
                        <c:v>0.82260416666244118</c:v>
                      </c:pt>
                      <c:pt idx="822">
                        <c:v>0.82284722222388218</c:v>
                      </c:pt>
                      <c:pt idx="823">
                        <c:v>0.82309027777804722</c:v>
                      </c:pt>
                      <c:pt idx="824">
                        <c:v>0.82333333333221226</c:v>
                      </c:pt>
                      <c:pt idx="825">
                        <c:v>0.8235763888863773</c:v>
                      </c:pt>
                      <c:pt idx="826">
                        <c:v>0.82381944444054234</c:v>
                      </c:pt>
                      <c:pt idx="827">
                        <c:v>0.82406250000198333</c:v>
                      </c:pt>
                      <c:pt idx="828">
                        <c:v>0.82430555555614837</c:v>
                      </c:pt>
                      <c:pt idx="829">
                        <c:v>0.82454861111031341</c:v>
                      </c:pt>
                      <c:pt idx="830">
                        <c:v>0.82479166666447845</c:v>
                      </c:pt>
                      <c:pt idx="831">
                        <c:v>0.82503472221864349</c:v>
                      </c:pt>
                      <c:pt idx="832">
                        <c:v>0.82527777777280853</c:v>
                      </c:pt>
                      <c:pt idx="833">
                        <c:v>0.82552083333424953</c:v>
                      </c:pt>
                      <c:pt idx="834">
                        <c:v>0.82576388888841457</c:v>
                      </c:pt>
                      <c:pt idx="835">
                        <c:v>0.8260069444425796</c:v>
                      </c:pt>
                      <c:pt idx="836">
                        <c:v>0.82624999999674464</c:v>
                      </c:pt>
                      <c:pt idx="837">
                        <c:v>0.82649305555090968</c:v>
                      </c:pt>
                      <c:pt idx="838">
                        <c:v>0.82673611111235068</c:v>
                      </c:pt>
                      <c:pt idx="839">
                        <c:v>0.82697916666651572</c:v>
                      </c:pt>
                      <c:pt idx="840">
                        <c:v>0.82722222222068076</c:v>
                      </c:pt>
                      <c:pt idx="841">
                        <c:v>0.8274652777748458</c:v>
                      </c:pt>
                      <c:pt idx="842">
                        <c:v>0.82770833332901084</c:v>
                      </c:pt>
                      <c:pt idx="843">
                        <c:v>0.82795138889045183</c:v>
                      </c:pt>
                      <c:pt idx="844">
                        <c:v>0.82819444444461687</c:v>
                      </c:pt>
                      <c:pt idx="845">
                        <c:v>0.82843749999878191</c:v>
                      </c:pt>
                      <c:pt idx="846">
                        <c:v>0.82868055555294695</c:v>
                      </c:pt>
                      <c:pt idx="847">
                        <c:v>0.82892361110711199</c:v>
                      </c:pt>
                      <c:pt idx="848">
                        <c:v>0.82916666666855299</c:v>
                      </c:pt>
                      <c:pt idx="849">
                        <c:v>0.82940972222271803</c:v>
                      </c:pt>
                      <c:pt idx="850">
                        <c:v>0.82965277777688307</c:v>
                      </c:pt>
                      <c:pt idx="851">
                        <c:v>0.82989583333104811</c:v>
                      </c:pt>
                      <c:pt idx="852">
                        <c:v>0.8301504629619928</c:v>
                      </c:pt>
                      <c:pt idx="853">
                        <c:v>0.83039351851615784</c:v>
                      </c:pt>
                      <c:pt idx="854">
                        <c:v>0.83063657407032288</c:v>
                      </c:pt>
                      <c:pt idx="855">
                        <c:v>0.83087962962448791</c:v>
                      </c:pt>
                      <c:pt idx="856">
                        <c:v>0.83112268518592891</c:v>
                      </c:pt>
                      <c:pt idx="857">
                        <c:v>0.83136574074009395</c:v>
                      </c:pt>
                      <c:pt idx="858">
                        <c:v>0.83160879629425899</c:v>
                      </c:pt>
                      <c:pt idx="859">
                        <c:v>0.83185185184842403</c:v>
                      </c:pt>
                      <c:pt idx="860">
                        <c:v>0.83209490740258907</c:v>
                      </c:pt>
                      <c:pt idx="861">
                        <c:v>0.83233796296403006</c:v>
                      </c:pt>
                      <c:pt idx="862">
                        <c:v>0.8325810185181951</c:v>
                      </c:pt>
                      <c:pt idx="863">
                        <c:v>0.83282407407236014</c:v>
                      </c:pt>
                      <c:pt idx="864">
                        <c:v>0.83306712962652518</c:v>
                      </c:pt>
                      <c:pt idx="865">
                        <c:v>0.83331018518069022</c:v>
                      </c:pt>
                      <c:pt idx="866">
                        <c:v>0.83355324074213122</c:v>
                      </c:pt>
                      <c:pt idx="867">
                        <c:v>0.83379629629629626</c:v>
                      </c:pt>
                      <c:pt idx="868">
                        <c:v>0.8340393518504613</c:v>
                      </c:pt>
                      <c:pt idx="869">
                        <c:v>0.83428240740462634</c:v>
                      </c:pt>
                      <c:pt idx="870">
                        <c:v>0.83452546295879138</c:v>
                      </c:pt>
                      <c:pt idx="871">
                        <c:v>0.83476851852023237</c:v>
                      </c:pt>
                      <c:pt idx="872">
                        <c:v>0.83501157407439741</c:v>
                      </c:pt>
                      <c:pt idx="873">
                        <c:v>0.83525462962856245</c:v>
                      </c:pt>
                      <c:pt idx="874">
                        <c:v>0.83549768518272749</c:v>
                      </c:pt>
                      <c:pt idx="875">
                        <c:v>0.83574074073689253</c:v>
                      </c:pt>
                      <c:pt idx="876">
                        <c:v>0.83598379629833353</c:v>
                      </c:pt>
                      <c:pt idx="877">
                        <c:v>0.83622685185249856</c:v>
                      </c:pt>
                      <c:pt idx="878">
                        <c:v>0.8364699074066636</c:v>
                      </c:pt>
                      <c:pt idx="879">
                        <c:v>0.83671296296082864</c:v>
                      </c:pt>
                      <c:pt idx="880">
                        <c:v>0.83695601851499368</c:v>
                      </c:pt>
                      <c:pt idx="881">
                        <c:v>0.83719907406915872</c:v>
                      </c:pt>
                      <c:pt idx="882">
                        <c:v>0.83744212963059972</c:v>
                      </c:pt>
                      <c:pt idx="883">
                        <c:v>0.83768518518476476</c:v>
                      </c:pt>
                      <c:pt idx="884">
                        <c:v>0.8379282407389298</c:v>
                      </c:pt>
                      <c:pt idx="885">
                        <c:v>0.83817129629309484</c:v>
                      </c:pt>
                      <c:pt idx="886">
                        <c:v>0.83841435184725988</c:v>
                      </c:pt>
                      <c:pt idx="887">
                        <c:v>0.83865740740870087</c:v>
                      </c:pt>
                      <c:pt idx="888">
                        <c:v>0.83890046296286591</c:v>
                      </c:pt>
                      <c:pt idx="889">
                        <c:v>0.83914351851703095</c:v>
                      </c:pt>
                      <c:pt idx="890">
                        <c:v>0.83938657407119599</c:v>
                      </c:pt>
                      <c:pt idx="891">
                        <c:v>0.83962962962536103</c:v>
                      </c:pt>
                      <c:pt idx="892">
                        <c:v>0.83987268518680203</c:v>
                      </c:pt>
                      <c:pt idx="893">
                        <c:v>0.84011574074096707</c:v>
                      </c:pt>
                      <c:pt idx="894">
                        <c:v>0.8403587962951321</c:v>
                      </c:pt>
                      <c:pt idx="895">
                        <c:v>0.84060185184929714</c:v>
                      </c:pt>
                      <c:pt idx="896">
                        <c:v>0.84084490740346218</c:v>
                      </c:pt>
                      <c:pt idx="897">
                        <c:v>0.84108796296490318</c:v>
                      </c:pt>
                      <c:pt idx="898">
                        <c:v>0.84133101851906822</c:v>
                      </c:pt>
                      <c:pt idx="899">
                        <c:v>0.84157407407323326</c:v>
                      </c:pt>
                      <c:pt idx="900">
                        <c:v>0.84182870370417795</c:v>
                      </c:pt>
                      <c:pt idx="901">
                        <c:v>0.84207175925834299</c:v>
                      </c:pt>
                      <c:pt idx="902">
                        <c:v>0.84231481481250803</c:v>
                      </c:pt>
                      <c:pt idx="903">
                        <c:v>0.84255787036667307</c:v>
                      </c:pt>
                      <c:pt idx="904">
                        <c:v>0.84280092592083811</c:v>
                      </c:pt>
                      <c:pt idx="905">
                        <c:v>0.8430439814822791</c:v>
                      </c:pt>
                      <c:pt idx="906">
                        <c:v>0.84328703703644414</c:v>
                      </c:pt>
                      <c:pt idx="907">
                        <c:v>0.84353009259060918</c:v>
                      </c:pt>
                      <c:pt idx="908">
                        <c:v>0.84377314814477422</c:v>
                      </c:pt>
                      <c:pt idx="909">
                        <c:v>0.84401620369893926</c:v>
                      </c:pt>
                      <c:pt idx="910">
                        <c:v>0.84425925926038026</c:v>
                      </c:pt>
                      <c:pt idx="911">
                        <c:v>0.8445023148145453</c:v>
                      </c:pt>
                      <c:pt idx="912">
                        <c:v>0.84474537036871034</c:v>
                      </c:pt>
                      <c:pt idx="913">
                        <c:v>0.84498842592287537</c:v>
                      </c:pt>
                      <c:pt idx="914">
                        <c:v>0.84523148147704041</c:v>
                      </c:pt>
                      <c:pt idx="915">
                        <c:v>0.84547453703848141</c:v>
                      </c:pt>
                      <c:pt idx="916">
                        <c:v>0.84571759259264645</c:v>
                      </c:pt>
                      <c:pt idx="917">
                        <c:v>0.84596064814681149</c:v>
                      </c:pt>
                      <c:pt idx="918">
                        <c:v>0.84620370370097653</c:v>
                      </c:pt>
                      <c:pt idx="919">
                        <c:v>0.84644675925514157</c:v>
                      </c:pt>
                      <c:pt idx="920">
                        <c:v>0.84668981481658256</c:v>
                      </c:pt>
                      <c:pt idx="921">
                        <c:v>0.8469328703707476</c:v>
                      </c:pt>
                      <c:pt idx="922">
                        <c:v>0.84717592592491264</c:v>
                      </c:pt>
                      <c:pt idx="923">
                        <c:v>0.84741898147907768</c:v>
                      </c:pt>
                      <c:pt idx="924">
                        <c:v>0.84766203703324272</c:v>
                      </c:pt>
                      <c:pt idx="925">
                        <c:v>0.84790509259468372</c:v>
                      </c:pt>
                      <c:pt idx="926">
                        <c:v>0.84814814814884876</c:v>
                      </c:pt>
                      <c:pt idx="927">
                        <c:v>0.8483912037030138</c:v>
                      </c:pt>
                      <c:pt idx="928">
                        <c:v>0.84863425925717884</c:v>
                      </c:pt>
                      <c:pt idx="929">
                        <c:v>0.84887731481134387</c:v>
                      </c:pt>
                      <c:pt idx="930">
                        <c:v>0.84912037036550891</c:v>
                      </c:pt>
                      <c:pt idx="931">
                        <c:v>0.84936342592694991</c:v>
                      </c:pt>
                      <c:pt idx="932">
                        <c:v>0.84960648148111495</c:v>
                      </c:pt>
                      <c:pt idx="933">
                        <c:v>0.84984953703527999</c:v>
                      </c:pt>
                      <c:pt idx="934">
                        <c:v>0.85009259258944503</c:v>
                      </c:pt>
                      <c:pt idx="935">
                        <c:v>0.85033564814361007</c:v>
                      </c:pt>
                      <c:pt idx="936">
                        <c:v>0.85057870370505106</c:v>
                      </c:pt>
                      <c:pt idx="937">
                        <c:v>0.8508217592592161</c:v>
                      </c:pt>
                      <c:pt idx="938">
                        <c:v>0.85106481481338114</c:v>
                      </c:pt>
                      <c:pt idx="939">
                        <c:v>0.85130787036754618</c:v>
                      </c:pt>
                      <c:pt idx="940">
                        <c:v>0.85155092592171122</c:v>
                      </c:pt>
                      <c:pt idx="941">
                        <c:v>0.85179398148315222</c:v>
                      </c:pt>
                      <c:pt idx="942">
                        <c:v>0.85203703703731726</c:v>
                      </c:pt>
                      <c:pt idx="943">
                        <c:v>0.8522800925914823</c:v>
                      </c:pt>
                      <c:pt idx="944">
                        <c:v>0.85252314814564734</c:v>
                      </c:pt>
                      <c:pt idx="945">
                        <c:v>0.85276620369981238</c:v>
                      </c:pt>
                      <c:pt idx="946">
                        <c:v>0.85300925926125337</c:v>
                      </c:pt>
                      <c:pt idx="947">
                        <c:v>0.85325231481541841</c:v>
                      </c:pt>
                      <c:pt idx="948">
                        <c:v>0.8535069444463631</c:v>
                      </c:pt>
                      <c:pt idx="949">
                        <c:v>0.85375000000052814</c:v>
                      </c:pt>
                      <c:pt idx="950">
                        <c:v>0.85399305555469318</c:v>
                      </c:pt>
                      <c:pt idx="951">
                        <c:v>0.85423611110885822</c:v>
                      </c:pt>
                      <c:pt idx="952">
                        <c:v>0.85447916666302326</c:v>
                      </c:pt>
                      <c:pt idx="953">
                        <c:v>0.8547222222171883</c:v>
                      </c:pt>
                      <c:pt idx="954">
                        <c:v>0.8549652777786293</c:v>
                      </c:pt>
                      <c:pt idx="955">
                        <c:v>0.85520833333279433</c:v>
                      </c:pt>
                      <c:pt idx="956">
                        <c:v>0.85545138888695937</c:v>
                      </c:pt>
                      <c:pt idx="957">
                        <c:v>0.85569444444112441</c:v>
                      </c:pt>
                      <c:pt idx="958">
                        <c:v>0.85593749999528945</c:v>
                      </c:pt>
                      <c:pt idx="959">
                        <c:v>0.85618055555673045</c:v>
                      </c:pt>
                      <c:pt idx="960">
                        <c:v>0.85642361111089549</c:v>
                      </c:pt>
                      <c:pt idx="961">
                        <c:v>0.85666666666506053</c:v>
                      </c:pt>
                      <c:pt idx="962">
                        <c:v>0.85690972221922557</c:v>
                      </c:pt>
                      <c:pt idx="963">
                        <c:v>0.85715277777339061</c:v>
                      </c:pt>
                      <c:pt idx="964">
                        <c:v>0.8573958333348316</c:v>
                      </c:pt>
                      <c:pt idx="965">
                        <c:v>0.85763888888899664</c:v>
                      </c:pt>
                      <c:pt idx="966">
                        <c:v>0.85788194444316168</c:v>
                      </c:pt>
                      <c:pt idx="967">
                        <c:v>0.85812499999732672</c:v>
                      </c:pt>
                      <c:pt idx="968">
                        <c:v>0.85836805555149176</c:v>
                      </c:pt>
                      <c:pt idx="969">
                        <c:v>0.85861111111293276</c:v>
                      </c:pt>
                      <c:pt idx="970">
                        <c:v>0.8588541666670978</c:v>
                      </c:pt>
                      <c:pt idx="971">
                        <c:v>0.85909722222126284</c:v>
                      </c:pt>
                      <c:pt idx="972">
                        <c:v>0.85934027777542787</c:v>
                      </c:pt>
                      <c:pt idx="973">
                        <c:v>0.85958333332959291</c:v>
                      </c:pt>
                      <c:pt idx="974">
                        <c:v>0.85982638888375795</c:v>
                      </c:pt>
                      <c:pt idx="975">
                        <c:v>0.86006944444519895</c:v>
                      </c:pt>
                      <c:pt idx="976">
                        <c:v>0.86031249999936399</c:v>
                      </c:pt>
                      <c:pt idx="977">
                        <c:v>0.86055555555352903</c:v>
                      </c:pt>
                      <c:pt idx="978">
                        <c:v>0.86079861110769407</c:v>
                      </c:pt>
                      <c:pt idx="979">
                        <c:v>0.86104166666185911</c:v>
                      </c:pt>
                      <c:pt idx="980">
                        <c:v>0.8612847222233001</c:v>
                      </c:pt>
                      <c:pt idx="981">
                        <c:v>0.86152777777746514</c:v>
                      </c:pt>
                      <c:pt idx="982">
                        <c:v>0.86177083333163018</c:v>
                      </c:pt>
                      <c:pt idx="983">
                        <c:v>0.86201388888579522</c:v>
                      </c:pt>
                      <c:pt idx="984">
                        <c:v>0.86225694443996026</c:v>
                      </c:pt>
                      <c:pt idx="985">
                        <c:v>0.86250000000140126</c:v>
                      </c:pt>
                      <c:pt idx="986">
                        <c:v>0.8627430555555663</c:v>
                      </c:pt>
                      <c:pt idx="987">
                        <c:v>0.86298611110973134</c:v>
                      </c:pt>
                      <c:pt idx="988">
                        <c:v>0.86322916666389637</c:v>
                      </c:pt>
                      <c:pt idx="989">
                        <c:v>0.86347222221806141</c:v>
                      </c:pt>
                      <c:pt idx="990">
                        <c:v>0.86371527777950241</c:v>
                      </c:pt>
                      <c:pt idx="991">
                        <c:v>0.86395833333366745</c:v>
                      </c:pt>
                      <c:pt idx="992">
                        <c:v>0.86420138888783249</c:v>
                      </c:pt>
                      <c:pt idx="993">
                        <c:v>0.86444444444199753</c:v>
                      </c:pt>
                      <c:pt idx="994">
                        <c:v>0.86468749999616257</c:v>
                      </c:pt>
                      <c:pt idx="995">
                        <c:v>0.86493055555760356</c:v>
                      </c:pt>
                      <c:pt idx="996">
                        <c:v>0.8651736111117686</c:v>
                      </c:pt>
                      <c:pt idx="997">
                        <c:v>0.8654282407427133</c:v>
                      </c:pt>
                      <c:pt idx="998">
                        <c:v>0.86567129629687833</c:v>
                      </c:pt>
                      <c:pt idx="999">
                        <c:v>0.86591435185104337</c:v>
                      </c:pt>
                      <c:pt idx="1000">
                        <c:v>0.86615740740520841</c:v>
                      </c:pt>
                      <c:pt idx="1001">
                        <c:v>0.86640046295937345</c:v>
                      </c:pt>
                      <c:pt idx="1002">
                        <c:v>0.86664351851353849</c:v>
                      </c:pt>
                      <c:pt idx="1003">
                        <c:v>0.86688657407497949</c:v>
                      </c:pt>
                      <c:pt idx="1004">
                        <c:v>0.86712962962914453</c:v>
                      </c:pt>
                      <c:pt idx="1005">
                        <c:v>0.86737268518330957</c:v>
                      </c:pt>
                      <c:pt idx="1006">
                        <c:v>0.86761574073747461</c:v>
                      </c:pt>
                      <c:pt idx="1007">
                        <c:v>0.86785879629163964</c:v>
                      </c:pt>
                      <c:pt idx="1008">
                        <c:v>0.86810185185308064</c:v>
                      </c:pt>
                      <c:pt idx="1009">
                        <c:v>0.86834490740724568</c:v>
                      </c:pt>
                      <c:pt idx="1010">
                        <c:v>0.86858796296141072</c:v>
                      </c:pt>
                      <c:pt idx="1011">
                        <c:v>0.86883101851557576</c:v>
                      </c:pt>
                      <c:pt idx="1012">
                        <c:v>0.8690740740697408</c:v>
                      </c:pt>
                      <c:pt idx="1013">
                        <c:v>0.8693171296311818</c:v>
                      </c:pt>
                      <c:pt idx="1014">
                        <c:v>0.86956018518534683</c:v>
                      </c:pt>
                      <c:pt idx="1015">
                        <c:v>0.86980324073951187</c:v>
                      </c:pt>
                      <c:pt idx="1016">
                        <c:v>0.87004629629367691</c:v>
                      </c:pt>
                      <c:pt idx="1017">
                        <c:v>0.87028935184784195</c:v>
                      </c:pt>
                      <c:pt idx="1018">
                        <c:v>0.87053240740928295</c:v>
                      </c:pt>
                      <c:pt idx="1019">
                        <c:v>0.87077546296344799</c:v>
                      </c:pt>
                      <c:pt idx="1020">
                        <c:v>0.87101851851761303</c:v>
                      </c:pt>
                      <c:pt idx="1021">
                        <c:v>0.87126157407177807</c:v>
                      </c:pt>
                      <c:pt idx="1022">
                        <c:v>0.87150462962594311</c:v>
                      </c:pt>
                      <c:pt idx="1023">
                        <c:v>0.87174768518010814</c:v>
                      </c:pt>
                      <c:pt idx="1024">
                        <c:v>0.87199074074154914</c:v>
                      </c:pt>
                      <c:pt idx="1025">
                        <c:v>0.87223379629571418</c:v>
                      </c:pt>
                      <c:pt idx="1026">
                        <c:v>0.87247685184987922</c:v>
                      </c:pt>
                      <c:pt idx="1027">
                        <c:v>0.87271990740404426</c:v>
                      </c:pt>
                      <c:pt idx="1028">
                        <c:v>0.8729629629582093</c:v>
                      </c:pt>
                      <c:pt idx="1029">
                        <c:v>0.8732060185196503</c:v>
                      </c:pt>
                      <c:pt idx="1030">
                        <c:v>0.87344907407381533</c:v>
                      </c:pt>
                      <c:pt idx="1031">
                        <c:v>0.87369212962798037</c:v>
                      </c:pt>
                      <c:pt idx="1032">
                        <c:v>0.87393518518214541</c:v>
                      </c:pt>
                      <c:pt idx="1033">
                        <c:v>0.87417824073631045</c:v>
                      </c:pt>
                      <c:pt idx="1034">
                        <c:v>0.87442129629775145</c:v>
                      </c:pt>
                      <c:pt idx="1035">
                        <c:v>0.87466435185191649</c:v>
                      </c:pt>
                      <c:pt idx="1036">
                        <c:v>0.87490740740608153</c:v>
                      </c:pt>
                      <c:pt idx="1037">
                        <c:v>0.87515046296024657</c:v>
                      </c:pt>
                      <c:pt idx="1038">
                        <c:v>0.87539351851441161</c:v>
                      </c:pt>
                      <c:pt idx="1039">
                        <c:v>0.8756365740758526</c:v>
                      </c:pt>
                      <c:pt idx="1040">
                        <c:v>0.87587962963001764</c:v>
                      </c:pt>
                      <c:pt idx="1041">
                        <c:v>0.87612268518418268</c:v>
                      </c:pt>
                      <c:pt idx="1042">
                        <c:v>0.87636574073834772</c:v>
                      </c:pt>
                      <c:pt idx="1043">
                        <c:v>0.87660879629251276</c:v>
                      </c:pt>
                      <c:pt idx="1044">
                        <c:v>0.87685185185395376</c:v>
                      </c:pt>
                      <c:pt idx="1045">
                        <c:v>0.87710648147762249</c:v>
                      </c:pt>
                      <c:pt idx="1046">
                        <c:v>0.87734953703906349</c:v>
                      </c:pt>
                      <c:pt idx="1047">
                        <c:v>0.87759259259322853</c:v>
                      </c:pt>
                      <c:pt idx="1048">
                        <c:v>0.87783564814739357</c:v>
                      </c:pt>
                      <c:pt idx="1049">
                        <c:v>0.8780787037015586</c:v>
                      </c:pt>
                      <c:pt idx="1050">
                        <c:v>0.87832175925572364</c:v>
                      </c:pt>
                      <c:pt idx="1051">
                        <c:v>0.87856481480988868</c:v>
                      </c:pt>
                      <c:pt idx="1052">
                        <c:v>0.87880787037132968</c:v>
                      </c:pt>
                      <c:pt idx="1053">
                        <c:v>0.87905092592549472</c:v>
                      </c:pt>
                      <c:pt idx="1054">
                        <c:v>0.87929398147965976</c:v>
                      </c:pt>
                      <c:pt idx="1055">
                        <c:v>0.8795370370338248</c:v>
                      </c:pt>
                      <c:pt idx="1056">
                        <c:v>0.87978009258798984</c:v>
                      </c:pt>
                      <c:pt idx="1057">
                        <c:v>0.88002314814943083</c:v>
                      </c:pt>
                      <c:pt idx="1058">
                        <c:v>0.88026620370359587</c:v>
                      </c:pt>
                      <c:pt idx="1059">
                        <c:v>0.88050925925776091</c:v>
                      </c:pt>
                      <c:pt idx="1060">
                        <c:v>0.88075231481192595</c:v>
                      </c:pt>
                      <c:pt idx="1061">
                        <c:v>0.88099537036609099</c:v>
                      </c:pt>
                      <c:pt idx="1062">
                        <c:v>0.88123842592753199</c:v>
                      </c:pt>
                      <c:pt idx="1063">
                        <c:v>0.88148148148169703</c:v>
                      </c:pt>
                      <c:pt idx="1064">
                        <c:v>0.88172453703586207</c:v>
                      </c:pt>
                      <c:pt idx="1065">
                        <c:v>0.88196759259002711</c:v>
                      </c:pt>
                      <c:pt idx="1066">
                        <c:v>0.88221064814419214</c:v>
                      </c:pt>
                      <c:pt idx="1067">
                        <c:v>0.88245370370563314</c:v>
                      </c:pt>
                      <c:pt idx="1068">
                        <c:v>0.88269675925979818</c:v>
                      </c:pt>
                      <c:pt idx="1069">
                        <c:v>0.88293981481396322</c:v>
                      </c:pt>
                      <c:pt idx="1070">
                        <c:v>0.88318287036812826</c:v>
                      </c:pt>
                      <c:pt idx="1071">
                        <c:v>0.8834259259222933</c:v>
                      </c:pt>
                      <c:pt idx="1072">
                        <c:v>0.88366898147645834</c:v>
                      </c:pt>
                      <c:pt idx="1073">
                        <c:v>0.88391203703789933</c:v>
                      </c:pt>
                      <c:pt idx="1074">
                        <c:v>0.88415509259206437</c:v>
                      </c:pt>
                      <c:pt idx="1075">
                        <c:v>0.88439814814622941</c:v>
                      </c:pt>
                      <c:pt idx="1076">
                        <c:v>0.88464120370039445</c:v>
                      </c:pt>
                      <c:pt idx="1077">
                        <c:v>0.88488425925455949</c:v>
                      </c:pt>
                      <c:pt idx="1078">
                        <c:v>0.88512731481600049</c:v>
                      </c:pt>
                      <c:pt idx="1079">
                        <c:v>0.88537037037016553</c:v>
                      </c:pt>
                      <c:pt idx="1080">
                        <c:v>0.88561342592433057</c:v>
                      </c:pt>
                      <c:pt idx="1081">
                        <c:v>0.88585648147849561</c:v>
                      </c:pt>
                      <c:pt idx="1082">
                        <c:v>0.88609953703266064</c:v>
                      </c:pt>
                      <c:pt idx="1083">
                        <c:v>0.88634259259410164</c:v>
                      </c:pt>
                      <c:pt idx="1084">
                        <c:v>0.88658564814826668</c:v>
                      </c:pt>
                      <c:pt idx="1085">
                        <c:v>0.88682870370243172</c:v>
                      </c:pt>
                      <c:pt idx="1086">
                        <c:v>0.88707175925659676</c:v>
                      </c:pt>
                      <c:pt idx="1087">
                        <c:v>0.8873148148107618</c:v>
                      </c:pt>
                      <c:pt idx="1088">
                        <c:v>0.8875578703722028</c:v>
                      </c:pt>
                      <c:pt idx="1089">
                        <c:v>0.88780092592636783</c:v>
                      </c:pt>
                      <c:pt idx="1090">
                        <c:v>0.88804398148053287</c:v>
                      </c:pt>
                      <c:pt idx="1091">
                        <c:v>0.88828703703469791</c:v>
                      </c:pt>
                      <c:pt idx="1092">
                        <c:v>0.88853009258886295</c:v>
                      </c:pt>
                      <c:pt idx="1093">
                        <c:v>0.88878472221980764</c:v>
                      </c:pt>
                      <c:pt idx="1094">
                        <c:v>0.88902777777397268</c:v>
                      </c:pt>
                      <c:pt idx="1095">
                        <c:v>0.88927083333541368</c:v>
                      </c:pt>
                      <c:pt idx="1096">
                        <c:v>0.88951388888957872</c:v>
                      </c:pt>
                      <c:pt idx="1097">
                        <c:v>0.88975694444374376</c:v>
                      </c:pt>
                      <c:pt idx="1098">
                        <c:v>0.8899999999979088</c:v>
                      </c:pt>
                      <c:pt idx="1099">
                        <c:v>0.89024305555207384</c:v>
                      </c:pt>
                      <c:pt idx="1100">
                        <c:v>0.89048611110623888</c:v>
                      </c:pt>
                      <c:pt idx="1101">
                        <c:v>0.89072916666767987</c:v>
                      </c:pt>
                      <c:pt idx="1102">
                        <c:v>0.89097222222184491</c:v>
                      </c:pt>
                      <c:pt idx="1103">
                        <c:v>0.89121527777600995</c:v>
                      </c:pt>
                      <c:pt idx="1104">
                        <c:v>0.89145833333017499</c:v>
                      </c:pt>
                      <c:pt idx="1105">
                        <c:v>0.89170138888434003</c:v>
                      </c:pt>
                      <c:pt idx="1106">
                        <c:v>0.89194444444578103</c:v>
                      </c:pt>
                      <c:pt idx="1107">
                        <c:v>0.89218749999994607</c:v>
                      </c:pt>
                      <c:pt idx="1108">
                        <c:v>0.8924305555541111</c:v>
                      </c:pt>
                      <c:pt idx="1109">
                        <c:v>0.89267361110827614</c:v>
                      </c:pt>
                      <c:pt idx="1110">
                        <c:v>0.89291666666244118</c:v>
                      </c:pt>
                      <c:pt idx="1111">
                        <c:v>0.89315972222388218</c:v>
                      </c:pt>
                      <c:pt idx="1112">
                        <c:v>0.89340277777804722</c:v>
                      </c:pt>
                      <c:pt idx="1113">
                        <c:v>0.89364583333221226</c:v>
                      </c:pt>
                      <c:pt idx="1114">
                        <c:v>0.8938888888863773</c:v>
                      </c:pt>
                      <c:pt idx="1115">
                        <c:v>0.89413194444054234</c:v>
                      </c:pt>
                      <c:pt idx="1116">
                        <c:v>0.89437500000198333</c:v>
                      </c:pt>
                      <c:pt idx="1117">
                        <c:v>0.89461805555614837</c:v>
                      </c:pt>
                      <c:pt idx="1118">
                        <c:v>0.89486111111031341</c:v>
                      </c:pt>
                      <c:pt idx="1119">
                        <c:v>0.89510416666447845</c:v>
                      </c:pt>
                      <c:pt idx="1120">
                        <c:v>0.89534722221864349</c:v>
                      </c:pt>
                      <c:pt idx="1121">
                        <c:v>0.89559027777280853</c:v>
                      </c:pt>
                      <c:pt idx="1122">
                        <c:v>0.89583333333424953</c:v>
                      </c:pt>
                      <c:pt idx="1123">
                        <c:v>0.89607638888841457</c:v>
                      </c:pt>
                      <c:pt idx="1124">
                        <c:v>0.8963194444425796</c:v>
                      </c:pt>
                      <c:pt idx="1125">
                        <c:v>0.89656249999674464</c:v>
                      </c:pt>
                      <c:pt idx="1126">
                        <c:v>0.89680555555090968</c:v>
                      </c:pt>
                      <c:pt idx="1127">
                        <c:v>0.89704861111235068</c:v>
                      </c:pt>
                      <c:pt idx="1128">
                        <c:v>0.89729166666651572</c:v>
                      </c:pt>
                      <c:pt idx="1129">
                        <c:v>0.89753472222068076</c:v>
                      </c:pt>
                      <c:pt idx="1130">
                        <c:v>0.8977777777748458</c:v>
                      </c:pt>
                      <c:pt idx="1131">
                        <c:v>0.89802083332901084</c:v>
                      </c:pt>
                      <c:pt idx="1132">
                        <c:v>0.89826388889045183</c:v>
                      </c:pt>
                      <c:pt idx="1133">
                        <c:v>0.89850694444461687</c:v>
                      </c:pt>
                      <c:pt idx="1134">
                        <c:v>0.89874999999878191</c:v>
                      </c:pt>
                      <c:pt idx="1135">
                        <c:v>0.89899305555294695</c:v>
                      </c:pt>
                      <c:pt idx="1136">
                        <c:v>0.89923611110711199</c:v>
                      </c:pt>
                      <c:pt idx="1137">
                        <c:v>0.89947916666855299</c:v>
                      </c:pt>
                      <c:pt idx="1138">
                        <c:v>0.89972222222271803</c:v>
                      </c:pt>
                      <c:pt idx="1139">
                        <c:v>0.89996527777688307</c:v>
                      </c:pt>
                      <c:pt idx="1140">
                        <c:v>0.90020833333104811</c:v>
                      </c:pt>
                      <c:pt idx="1141">
                        <c:v>0.9004629629619928</c:v>
                      </c:pt>
                      <c:pt idx="1142">
                        <c:v>0.90070601851615784</c:v>
                      </c:pt>
                      <c:pt idx="1143">
                        <c:v>0.90094907407032288</c:v>
                      </c:pt>
                      <c:pt idx="1144">
                        <c:v>0.90119212962448791</c:v>
                      </c:pt>
                      <c:pt idx="1145">
                        <c:v>0.90143518518592891</c:v>
                      </c:pt>
                      <c:pt idx="1146">
                        <c:v>0.90167824074009395</c:v>
                      </c:pt>
                      <c:pt idx="1147">
                        <c:v>0.90192129629425899</c:v>
                      </c:pt>
                      <c:pt idx="1148">
                        <c:v>0.90216435184842403</c:v>
                      </c:pt>
                      <c:pt idx="1149">
                        <c:v>0.90240740740258907</c:v>
                      </c:pt>
                      <c:pt idx="1150">
                        <c:v>0.90265046296403006</c:v>
                      </c:pt>
                      <c:pt idx="1151">
                        <c:v>0.9028935185181951</c:v>
                      </c:pt>
                      <c:pt idx="1152">
                        <c:v>0.90313657407236014</c:v>
                      </c:pt>
                      <c:pt idx="1153">
                        <c:v>0.90337962962652518</c:v>
                      </c:pt>
                      <c:pt idx="1154">
                        <c:v>0.90362268518069022</c:v>
                      </c:pt>
                      <c:pt idx="1155">
                        <c:v>0.90386574074213122</c:v>
                      </c:pt>
                      <c:pt idx="1156">
                        <c:v>0.90410879629629626</c:v>
                      </c:pt>
                      <c:pt idx="1157">
                        <c:v>0.9043518518504613</c:v>
                      </c:pt>
                      <c:pt idx="1158">
                        <c:v>0.90459490740462634</c:v>
                      </c:pt>
                      <c:pt idx="1159">
                        <c:v>0.90483796295879138</c:v>
                      </c:pt>
                      <c:pt idx="1160">
                        <c:v>0.90508101852023237</c:v>
                      </c:pt>
                      <c:pt idx="1161">
                        <c:v>0.90532407407439741</c:v>
                      </c:pt>
                      <c:pt idx="1162">
                        <c:v>0.90556712962856245</c:v>
                      </c:pt>
                      <c:pt idx="1163">
                        <c:v>0.90581018518272749</c:v>
                      </c:pt>
                      <c:pt idx="1164">
                        <c:v>0.90605324073689253</c:v>
                      </c:pt>
                      <c:pt idx="1165">
                        <c:v>0.90629629629833353</c:v>
                      </c:pt>
                      <c:pt idx="1166">
                        <c:v>0.90653935185249856</c:v>
                      </c:pt>
                      <c:pt idx="1167">
                        <c:v>0.9067824074066636</c:v>
                      </c:pt>
                      <c:pt idx="1168">
                        <c:v>0.90702546296082864</c:v>
                      </c:pt>
                      <c:pt idx="1169">
                        <c:v>0.90726851851499368</c:v>
                      </c:pt>
                      <c:pt idx="1170">
                        <c:v>0.90751157406915872</c:v>
                      </c:pt>
                      <c:pt idx="1171">
                        <c:v>0.90775462963059972</c:v>
                      </c:pt>
                      <c:pt idx="1172">
                        <c:v>0.90799768518476476</c:v>
                      </c:pt>
                      <c:pt idx="1173">
                        <c:v>0.9082407407389298</c:v>
                      </c:pt>
                      <c:pt idx="1174">
                        <c:v>0.90848379629309484</c:v>
                      </c:pt>
                      <c:pt idx="1175">
                        <c:v>0.90872685184725988</c:v>
                      </c:pt>
                      <c:pt idx="1176">
                        <c:v>0.90896990740870087</c:v>
                      </c:pt>
                      <c:pt idx="1177">
                        <c:v>0.90921296296286591</c:v>
                      </c:pt>
                      <c:pt idx="1178">
                        <c:v>0.90945601851703095</c:v>
                      </c:pt>
                      <c:pt idx="1179">
                        <c:v>0.90969907407119599</c:v>
                      </c:pt>
                      <c:pt idx="1180">
                        <c:v>0.90994212962536103</c:v>
                      </c:pt>
                      <c:pt idx="1181">
                        <c:v>0.91018518518680203</c:v>
                      </c:pt>
                      <c:pt idx="1182">
                        <c:v>0.91042824074096707</c:v>
                      </c:pt>
                      <c:pt idx="1183">
                        <c:v>0.9106712962951321</c:v>
                      </c:pt>
                      <c:pt idx="1184">
                        <c:v>0.91091435184929714</c:v>
                      </c:pt>
                      <c:pt idx="1185">
                        <c:v>0.91115740740346218</c:v>
                      </c:pt>
                      <c:pt idx="1186">
                        <c:v>0.91140046296490318</c:v>
                      </c:pt>
                      <c:pt idx="1187">
                        <c:v>0.91164351851906822</c:v>
                      </c:pt>
                      <c:pt idx="1188">
                        <c:v>0.91188657407323326</c:v>
                      </c:pt>
                      <c:pt idx="1189">
                        <c:v>0.91214120370417795</c:v>
                      </c:pt>
                      <c:pt idx="1190">
                        <c:v>0.91238425925834299</c:v>
                      </c:pt>
                      <c:pt idx="1191">
                        <c:v>0.91262731481250803</c:v>
                      </c:pt>
                      <c:pt idx="1192">
                        <c:v>0.91287037036667307</c:v>
                      </c:pt>
                      <c:pt idx="1193">
                        <c:v>0.91311342592083811</c:v>
                      </c:pt>
                      <c:pt idx="1194">
                        <c:v>0.9133564814822791</c:v>
                      </c:pt>
                      <c:pt idx="1195">
                        <c:v>0.91359953703644414</c:v>
                      </c:pt>
                      <c:pt idx="1196">
                        <c:v>0.91384259259060918</c:v>
                      </c:pt>
                      <c:pt idx="1197">
                        <c:v>0.91408564814477422</c:v>
                      </c:pt>
                      <c:pt idx="1198">
                        <c:v>0.91432870369893926</c:v>
                      </c:pt>
                      <c:pt idx="1199">
                        <c:v>0.91457175926038026</c:v>
                      </c:pt>
                      <c:pt idx="1200">
                        <c:v>0.9148148148145453</c:v>
                      </c:pt>
                      <c:pt idx="1201">
                        <c:v>0.91505787036871034</c:v>
                      </c:pt>
                      <c:pt idx="1202">
                        <c:v>0.91530092592287537</c:v>
                      </c:pt>
                      <c:pt idx="1203">
                        <c:v>0.91554398147704041</c:v>
                      </c:pt>
                      <c:pt idx="1204">
                        <c:v>0.91578703703848141</c:v>
                      </c:pt>
                      <c:pt idx="1205">
                        <c:v>0.91603009259264645</c:v>
                      </c:pt>
                      <c:pt idx="1206">
                        <c:v>0.91627314814681149</c:v>
                      </c:pt>
                      <c:pt idx="1207">
                        <c:v>0.91651620370097653</c:v>
                      </c:pt>
                      <c:pt idx="1208">
                        <c:v>0.91675925925514157</c:v>
                      </c:pt>
                      <c:pt idx="1209">
                        <c:v>0.91700231481658256</c:v>
                      </c:pt>
                      <c:pt idx="1210">
                        <c:v>0.9172453703707476</c:v>
                      </c:pt>
                      <c:pt idx="1211">
                        <c:v>0.91748842592491264</c:v>
                      </c:pt>
                      <c:pt idx="1212">
                        <c:v>0.91773148147907768</c:v>
                      </c:pt>
                      <c:pt idx="1213">
                        <c:v>0.91797453703324272</c:v>
                      </c:pt>
                      <c:pt idx="1214">
                        <c:v>0.91821759259468372</c:v>
                      </c:pt>
                      <c:pt idx="1215">
                        <c:v>0.91846064814884876</c:v>
                      </c:pt>
                      <c:pt idx="1216">
                        <c:v>0.9187037037030138</c:v>
                      </c:pt>
                      <c:pt idx="1217">
                        <c:v>0.91894675925717884</c:v>
                      </c:pt>
                      <c:pt idx="1218">
                        <c:v>0.91918981481134387</c:v>
                      </c:pt>
                      <c:pt idx="1219">
                        <c:v>0.91943287036550891</c:v>
                      </c:pt>
                      <c:pt idx="1220">
                        <c:v>0.91967592592694991</c:v>
                      </c:pt>
                      <c:pt idx="1221">
                        <c:v>0.91991898148111495</c:v>
                      </c:pt>
                      <c:pt idx="1222">
                        <c:v>0.92016203703527999</c:v>
                      </c:pt>
                      <c:pt idx="1223">
                        <c:v>0.92040509258944503</c:v>
                      </c:pt>
                      <c:pt idx="1224">
                        <c:v>0.92064814814361007</c:v>
                      </c:pt>
                      <c:pt idx="1225">
                        <c:v>0.92089120370505106</c:v>
                      </c:pt>
                      <c:pt idx="1226">
                        <c:v>0.9211342592592161</c:v>
                      </c:pt>
                      <c:pt idx="1227">
                        <c:v>0.92137731481338114</c:v>
                      </c:pt>
                      <c:pt idx="1228">
                        <c:v>0.92162037036754618</c:v>
                      </c:pt>
                      <c:pt idx="1229">
                        <c:v>0.92186342592171122</c:v>
                      </c:pt>
                      <c:pt idx="1230">
                        <c:v>0.92210648148315222</c:v>
                      </c:pt>
                      <c:pt idx="1231">
                        <c:v>0.92234953703731726</c:v>
                      </c:pt>
                      <c:pt idx="1232">
                        <c:v>0.9225925925914823</c:v>
                      </c:pt>
                      <c:pt idx="1233">
                        <c:v>0.92283564814564734</c:v>
                      </c:pt>
                      <c:pt idx="1234">
                        <c:v>0.92307870369981238</c:v>
                      </c:pt>
                      <c:pt idx="1235">
                        <c:v>0.92332175926125337</c:v>
                      </c:pt>
                      <c:pt idx="1236">
                        <c:v>0.92356481481541841</c:v>
                      </c:pt>
                      <c:pt idx="1237">
                        <c:v>0.92380787036958345</c:v>
                      </c:pt>
                      <c:pt idx="1238">
                        <c:v>0.92406250000052814</c:v>
                      </c:pt>
                      <c:pt idx="1239">
                        <c:v>0.92430555555469318</c:v>
                      </c:pt>
                      <c:pt idx="1240">
                        <c:v>0.92454861110885822</c:v>
                      </c:pt>
                      <c:pt idx="1241">
                        <c:v>0.92479166666302326</c:v>
                      </c:pt>
                      <c:pt idx="1242">
                        <c:v>0.9250347222171883</c:v>
                      </c:pt>
                      <c:pt idx="1243">
                        <c:v>0.9252777777786293</c:v>
                      </c:pt>
                      <c:pt idx="1244">
                        <c:v>0.92552083333279433</c:v>
                      </c:pt>
                      <c:pt idx="1245">
                        <c:v>0.92576388888695937</c:v>
                      </c:pt>
                      <c:pt idx="1246">
                        <c:v>0.92600694444112441</c:v>
                      </c:pt>
                      <c:pt idx="1247">
                        <c:v>0.92624999999528945</c:v>
                      </c:pt>
                      <c:pt idx="1248">
                        <c:v>0.92649305555673045</c:v>
                      </c:pt>
                      <c:pt idx="1249">
                        <c:v>0.92673611111089549</c:v>
                      </c:pt>
                      <c:pt idx="1250">
                        <c:v>0.92697916666506053</c:v>
                      </c:pt>
                      <c:pt idx="1251">
                        <c:v>0.92722222221922557</c:v>
                      </c:pt>
                      <c:pt idx="1252">
                        <c:v>0.92746527777339061</c:v>
                      </c:pt>
                      <c:pt idx="1253">
                        <c:v>0.9277083333348316</c:v>
                      </c:pt>
                      <c:pt idx="1254">
                        <c:v>0.92795138888899664</c:v>
                      </c:pt>
                      <c:pt idx="1255">
                        <c:v>0.92819444444316168</c:v>
                      </c:pt>
                      <c:pt idx="1256">
                        <c:v>0.92843749999732672</c:v>
                      </c:pt>
                      <c:pt idx="1257">
                        <c:v>0.92868055555149176</c:v>
                      </c:pt>
                      <c:pt idx="1258">
                        <c:v>0.92892361111293276</c:v>
                      </c:pt>
                      <c:pt idx="1259">
                        <c:v>0.9291666666670978</c:v>
                      </c:pt>
                      <c:pt idx="1260">
                        <c:v>0.92940972222126284</c:v>
                      </c:pt>
                      <c:pt idx="1261">
                        <c:v>0.92965277777542787</c:v>
                      </c:pt>
                      <c:pt idx="1262">
                        <c:v>0.92989583332959291</c:v>
                      </c:pt>
                      <c:pt idx="1263">
                        <c:v>0.93013888888375795</c:v>
                      </c:pt>
                      <c:pt idx="1264">
                        <c:v>0.93038194444519895</c:v>
                      </c:pt>
                      <c:pt idx="1265">
                        <c:v>0.93062499999936399</c:v>
                      </c:pt>
                      <c:pt idx="1266">
                        <c:v>0.93086805555352903</c:v>
                      </c:pt>
                      <c:pt idx="1267">
                        <c:v>0.93111111110769407</c:v>
                      </c:pt>
                      <c:pt idx="1268">
                        <c:v>0.93135416666185911</c:v>
                      </c:pt>
                      <c:pt idx="1269">
                        <c:v>0.9315972222233001</c:v>
                      </c:pt>
                      <c:pt idx="1270">
                        <c:v>0.93184027777746514</c:v>
                      </c:pt>
                      <c:pt idx="1271">
                        <c:v>0.93208333333163018</c:v>
                      </c:pt>
                      <c:pt idx="1272">
                        <c:v>0.93232638888579522</c:v>
                      </c:pt>
                      <c:pt idx="1273">
                        <c:v>0.93256944443996026</c:v>
                      </c:pt>
                      <c:pt idx="1274">
                        <c:v>0.93281250000140126</c:v>
                      </c:pt>
                      <c:pt idx="1275">
                        <c:v>0.9330555555555663</c:v>
                      </c:pt>
                      <c:pt idx="1276">
                        <c:v>0.93329861110973134</c:v>
                      </c:pt>
                      <c:pt idx="1277">
                        <c:v>0.93354166666389637</c:v>
                      </c:pt>
                      <c:pt idx="1278">
                        <c:v>0.93378472221806141</c:v>
                      </c:pt>
                      <c:pt idx="1279">
                        <c:v>0.93402777777950241</c:v>
                      </c:pt>
                      <c:pt idx="1280">
                        <c:v>0.93427083333366745</c:v>
                      </c:pt>
                      <c:pt idx="1281">
                        <c:v>0.93451388888783249</c:v>
                      </c:pt>
                      <c:pt idx="1282">
                        <c:v>0.93475694444199753</c:v>
                      </c:pt>
                      <c:pt idx="1283">
                        <c:v>0.93499999999616257</c:v>
                      </c:pt>
                      <c:pt idx="1284">
                        <c:v>0.93524305555760356</c:v>
                      </c:pt>
                      <c:pt idx="1285">
                        <c:v>0.9354861111117686</c:v>
                      </c:pt>
                      <c:pt idx="1286">
                        <c:v>0.9357407407427133</c:v>
                      </c:pt>
                      <c:pt idx="1287">
                        <c:v>0.93598379629687833</c:v>
                      </c:pt>
                      <c:pt idx="1288">
                        <c:v>0.93622685185104337</c:v>
                      </c:pt>
                      <c:pt idx="1289">
                        <c:v>0.93646990740520841</c:v>
                      </c:pt>
                      <c:pt idx="1290">
                        <c:v>0.93671296295937345</c:v>
                      </c:pt>
                      <c:pt idx="1291">
                        <c:v>0.93695601851353849</c:v>
                      </c:pt>
                      <c:pt idx="1292">
                        <c:v>0.93719907407497949</c:v>
                      </c:pt>
                      <c:pt idx="1293">
                        <c:v>0.93744212962914453</c:v>
                      </c:pt>
                      <c:pt idx="1294">
                        <c:v>0.93768518518330957</c:v>
                      </c:pt>
                      <c:pt idx="1295">
                        <c:v>0.93792824073747461</c:v>
                      </c:pt>
                      <c:pt idx="1296">
                        <c:v>0.93817129629163964</c:v>
                      </c:pt>
                      <c:pt idx="1297">
                        <c:v>0.93841435185308064</c:v>
                      </c:pt>
                      <c:pt idx="1298">
                        <c:v>0.93865740740724568</c:v>
                      </c:pt>
                      <c:pt idx="1299">
                        <c:v>0.93890046296141072</c:v>
                      </c:pt>
                      <c:pt idx="1300">
                        <c:v>0.93914351851557576</c:v>
                      </c:pt>
                      <c:pt idx="1301">
                        <c:v>0.9393865740697408</c:v>
                      </c:pt>
                      <c:pt idx="1302">
                        <c:v>0.9396296296311818</c:v>
                      </c:pt>
                      <c:pt idx="1303">
                        <c:v>0.93987268518534683</c:v>
                      </c:pt>
                      <c:pt idx="1304">
                        <c:v>0.94011574073951187</c:v>
                      </c:pt>
                      <c:pt idx="1305">
                        <c:v>0.94035879629367691</c:v>
                      </c:pt>
                      <c:pt idx="1306">
                        <c:v>0.94060185184784195</c:v>
                      </c:pt>
                      <c:pt idx="1307">
                        <c:v>0.94084490740928295</c:v>
                      </c:pt>
                      <c:pt idx="1308">
                        <c:v>0.94108796296344799</c:v>
                      </c:pt>
                      <c:pt idx="1309">
                        <c:v>0.94133101851761303</c:v>
                      </c:pt>
                      <c:pt idx="1310">
                        <c:v>0.94157407407177807</c:v>
                      </c:pt>
                      <c:pt idx="1311">
                        <c:v>0.94181712962594311</c:v>
                      </c:pt>
                      <c:pt idx="1312">
                        <c:v>0.94206018518010814</c:v>
                      </c:pt>
                      <c:pt idx="1313">
                        <c:v>0.94230324074154914</c:v>
                      </c:pt>
                      <c:pt idx="1314">
                        <c:v>0.94254629629571418</c:v>
                      </c:pt>
                      <c:pt idx="1315">
                        <c:v>0.94278935184987922</c:v>
                      </c:pt>
                      <c:pt idx="1316">
                        <c:v>0.94303240740404426</c:v>
                      </c:pt>
                      <c:pt idx="1317">
                        <c:v>0.9432754629582093</c:v>
                      </c:pt>
                      <c:pt idx="1318">
                        <c:v>0.9435185185196503</c:v>
                      </c:pt>
                      <c:pt idx="1319">
                        <c:v>0.94376157407381533</c:v>
                      </c:pt>
                      <c:pt idx="1320">
                        <c:v>0.94400462962798037</c:v>
                      </c:pt>
                      <c:pt idx="1321">
                        <c:v>0.94424768518214541</c:v>
                      </c:pt>
                      <c:pt idx="1322">
                        <c:v>0.94449074073631045</c:v>
                      </c:pt>
                      <c:pt idx="1323">
                        <c:v>0.94473379629775145</c:v>
                      </c:pt>
                      <c:pt idx="1324">
                        <c:v>0.94497685185191649</c:v>
                      </c:pt>
                      <c:pt idx="1325">
                        <c:v>0.94521990740608153</c:v>
                      </c:pt>
                      <c:pt idx="1326">
                        <c:v>0.94546296296024657</c:v>
                      </c:pt>
                      <c:pt idx="1327">
                        <c:v>0.94570601851441161</c:v>
                      </c:pt>
                      <c:pt idx="1328">
                        <c:v>0.9459490740758526</c:v>
                      </c:pt>
                      <c:pt idx="1329">
                        <c:v>0.94619212963001764</c:v>
                      </c:pt>
                      <c:pt idx="1330">
                        <c:v>0.94643518518418268</c:v>
                      </c:pt>
                      <c:pt idx="1331">
                        <c:v>0.94667824073834772</c:v>
                      </c:pt>
                      <c:pt idx="1332">
                        <c:v>0.94692129629251276</c:v>
                      </c:pt>
                      <c:pt idx="1333">
                        <c:v>0.94716435185395376</c:v>
                      </c:pt>
                      <c:pt idx="1334">
                        <c:v>0.94741898147762249</c:v>
                      </c:pt>
                      <c:pt idx="1335">
                        <c:v>0.94766203703906349</c:v>
                      </c:pt>
                      <c:pt idx="1336">
                        <c:v>0.94790509259322853</c:v>
                      </c:pt>
                      <c:pt idx="1337">
                        <c:v>0.94814814814739357</c:v>
                      </c:pt>
                      <c:pt idx="1338">
                        <c:v>0.9483912037015586</c:v>
                      </c:pt>
                      <c:pt idx="1339">
                        <c:v>0.94863425925572364</c:v>
                      </c:pt>
                      <c:pt idx="1340">
                        <c:v>0.94887731480988868</c:v>
                      </c:pt>
                      <c:pt idx="1341">
                        <c:v>0.94912037037132968</c:v>
                      </c:pt>
                      <c:pt idx="1342">
                        <c:v>0.94936342592549472</c:v>
                      </c:pt>
                      <c:pt idx="1343">
                        <c:v>0.94960648147965976</c:v>
                      </c:pt>
                      <c:pt idx="1344">
                        <c:v>0.9498495370338248</c:v>
                      </c:pt>
                      <c:pt idx="1345">
                        <c:v>0.95009259258798984</c:v>
                      </c:pt>
                      <c:pt idx="1346">
                        <c:v>0.95033564814943083</c:v>
                      </c:pt>
                      <c:pt idx="1347">
                        <c:v>0.95057870370359587</c:v>
                      </c:pt>
                      <c:pt idx="1348">
                        <c:v>0.95082175925776091</c:v>
                      </c:pt>
                      <c:pt idx="1349">
                        <c:v>0.95106481481192595</c:v>
                      </c:pt>
                      <c:pt idx="1350">
                        <c:v>0.95130787036609099</c:v>
                      </c:pt>
                      <c:pt idx="1351">
                        <c:v>0.95155092592753199</c:v>
                      </c:pt>
                      <c:pt idx="1352">
                        <c:v>0.95179398148169703</c:v>
                      </c:pt>
                      <c:pt idx="1353">
                        <c:v>0.95203703703586207</c:v>
                      </c:pt>
                      <c:pt idx="1354">
                        <c:v>0.95228009259002711</c:v>
                      </c:pt>
                      <c:pt idx="1355">
                        <c:v>0.95252314814419214</c:v>
                      </c:pt>
                      <c:pt idx="1356">
                        <c:v>0.95276620370563314</c:v>
                      </c:pt>
                      <c:pt idx="1357">
                        <c:v>0.95300925925979818</c:v>
                      </c:pt>
                      <c:pt idx="1358">
                        <c:v>0.95325231481396322</c:v>
                      </c:pt>
                      <c:pt idx="1359">
                        <c:v>0.95349537036812826</c:v>
                      </c:pt>
                      <c:pt idx="1360">
                        <c:v>0.9537384259222933</c:v>
                      </c:pt>
                      <c:pt idx="1361">
                        <c:v>0.95398148147645834</c:v>
                      </c:pt>
                      <c:pt idx="1362">
                        <c:v>0.95422453703789933</c:v>
                      </c:pt>
                      <c:pt idx="1363">
                        <c:v>0.95446759259206437</c:v>
                      </c:pt>
                      <c:pt idx="1364">
                        <c:v>0.95471064814622941</c:v>
                      </c:pt>
                      <c:pt idx="1365">
                        <c:v>0.95495370370039445</c:v>
                      </c:pt>
                      <c:pt idx="1366">
                        <c:v>0.95519675925455949</c:v>
                      </c:pt>
                      <c:pt idx="1367">
                        <c:v>0.95543981481600049</c:v>
                      </c:pt>
                      <c:pt idx="1368">
                        <c:v>0.95568287037016553</c:v>
                      </c:pt>
                      <c:pt idx="1369">
                        <c:v>0.95592592592433057</c:v>
                      </c:pt>
                      <c:pt idx="1370">
                        <c:v>0.95616898147849561</c:v>
                      </c:pt>
                      <c:pt idx="1371">
                        <c:v>0.95641203703266064</c:v>
                      </c:pt>
                      <c:pt idx="1372">
                        <c:v>0.95665509259410164</c:v>
                      </c:pt>
                      <c:pt idx="1373">
                        <c:v>0.95689814814826668</c:v>
                      </c:pt>
                      <c:pt idx="1374">
                        <c:v>0.95714120370243172</c:v>
                      </c:pt>
                      <c:pt idx="1375">
                        <c:v>0.95738425925659676</c:v>
                      </c:pt>
                      <c:pt idx="1376">
                        <c:v>0.9576273148107618</c:v>
                      </c:pt>
                      <c:pt idx="1377">
                        <c:v>0.9578703703722028</c:v>
                      </c:pt>
                      <c:pt idx="1378">
                        <c:v>0.95811342592636783</c:v>
                      </c:pt>
                      <c:pt idx="1379">
                        <c:v>0.95835648148053287</c:v>
                      </c:pt>
                      <c:pt idx="1380">
                        <c:v>0.95859953703469791</c:v>
                      </c:pt>
                      <c:pt idx="1381">
                        <c:v>0.95884259258886295</c:v>
                      </c:pt>
                      <c:pt idx="1382">
                        <c:v>0.95909722221980764</c:v>
                      </c:pt>
                      <c:pt idx="1383">
                        <c:v>0.95934027777397268</c:v>
                      </c:pt>
                      <c:pt idx="1384">
                        <c:v>0.95958333333541368</c:v>
                      </c:pt>
                      <c:pt idx="1385">
                        <c:v>0.95982638888957872</c:v>
                      </c:pt>
                      <c:pt idx="1386">
                        <c:v>0.96006944444374376</c:v>
                      </c:pt>
                      <c:pt idx="1387">
                        <c:v>0.9603124999979088</c:v>
                      </c:pt>
                      <c:pt idx="1388">
                        <c:v>0.96055555555207384</c:v>
                      </c:pt>
                      <c:pt idx="1389">
                        <c:v>0.96079861110623888</c:v>
                      </c:pt>
                      <c:pt idx="1390">
                        <c:v>0.96104166666767987</c:v>
                      </c:pt>
                      <c:pt idx="1391">
                        <c:v>0.96128472222184491</c:v>
                      </c:pt>
                      <c:pt idx="1392">
                        <c:v>0.96152777777600995</c:v>
                      </c:pt>
                      <c:pt idx="1393">
                        <c:v>0.96177083333017499</c:v>
                      </c:pt>
                      <c:pt idx="1394">
                        <c:v>0.96201388888434003</c:v>
                      </c:pt>
                      <c:pt idx="1395">
                        <c:v>0.96225694444578103</c:v>
                      </c:pt>
                      <c:pt idx="1396">
                        <c:v>0.96249999999994607</c:v>
                      </c:pt>
                      <c:pt idx="1397">
                        <c:v>0.9627430555541111</c:v>
                      </c:pt>
                      <c:pt idx="1398">
                        <c:v>0.96298611110827614</c:v>
                      </c:pt>
                      <c:pt idx="1399">
                        <c:v>0.96322916666244118</c:v>
                      </c:pt>
                      <c:pt idx="1400">
                        <c:v>0.96347222222388218</c:v>
                      </c:pt>
                      <c:pt idx="1401">
                        <c:v>0.96371527777804722</c:v>
                      </c:pt>
                      <c:pt idx="1402">
                        <c:v>0.96395833333221226</c:v>
                      </c:pt>
                      <c:pt idx="1403">
                        <c:v>0.9642013888863773</c:v>
                      </c:pt>
                      <c:pt idx="1404">
                        <c:v>0.96444444444054234</c:v>
                      </c:pt>
                      <c:pt idx="1405">
                        <c:v>0.96468750000198333</c:v>
                      </c:pt>
                      <c:pt idx="1406">
                        <c:v>0.96493055555614837</c:v>
                      </c:pt>
                      <c:pt idx="1407">
                        <c:v>0.96517361111031341</c:v>
                      </c:pt>
                      <c:pt idx="1408">
                        <c:v>0.96541666666447845</c:v>
                      </c:pt>
                      <c:pt idx="1409">
                        <c:v>0.96565972221864349</c:v>
                      </c:pt>
                      <c:pt idx="1410">
                        <c:v>0.96590277777280853</c:v>
                      </c:pt>
                      <c:pt idx="1411">
                        <c:v>0.96614583333424953</c:v>
                      </c:pt>
                      <c:pt idx="1412">
                        <c:v>0.96638888888841457</c:v>
                      </c:pt>
                      <c:pt idx="1413">
                        <c:v>0.9666319444425796</c:v>
                      </c:pt>
                      <c:pt idx="1414">
                        <c:v>0.96687499999674464</c:v>
                      </c:pt>
                      <c:pt idx="1415">
                        <c:v>0.96711805555090968</c:v>
                      </c:pt>
                      <c:pt idx="1416">
                        <c:v>0.96736111111235068</c:v>
                      </c:pt>
                      <c:pt idx="1417">
                        <c:v>0.96760416666651572</c:v>
                      </c:pt>
                      <c:pt idx="1418">
                        <c:v>0.96784722222068076</c:v>
                      </c:pt>
                      <c:pt idx="1419">
                        <c:v>0.9680902777748458</c:v>
                      </c:pt>
                      <c:pt idx="1420">
                        <c:v>0.96833333332901084</c:v>
                      </c:pt>
                      <c:pt idx="1421">
                        <c:v>0.96857638889045183</c:v>
                      </c:pt>
                      <c:pt idx="1422">
                        <c:v>0.96881944444461687</c:v>
                      </c:pt>
                      <c:pt idx="1423">
                        <c:v>0.96906249999878191</c:v>
                      </c:pt>
                      <c:pt idx="1424">
                        <c:v>0.96930555555294695</c:v>
                      </c:pt>
                      <c:pt idx="1425">
                        <c:v>0.96954861110711199</c:v>
                      </c:pt>
                      <c:pt idx="1426">
                        <c:v>0.96979166666855299</c:v>
                      </c:pt>
                      <c:pt idx="1427">
                        <c:v>0.97003472222271803</c:v>
                      </c:pt>
                      <c:pt idx="1428">
                        <c:v>0.97027777777688307</c:v>
                      </c:pt>
                      <c:pt idx="1429">
                        <c:v>0.97052083333104811</c:v>
                      </c:pt>
                      <c:pt idx="1430">
                        <c:v>0.9707754629619928</c:v>
                      </c:pt>
                      <c:pt idx="1431">
                        <c:v>0.97101851851615784</c:v>
                      </c:pt>
                      <c:pt idx="1432">
                        <c:v>0.97126157407032288</c:v>
                      </c:pt>
                      <c:pt idx="1433">
                        <c:v>0.97150462962448791</c:v>
                      </c:pt>
                      <c:pt idx="1434">
                        <c:v>0.97174768518592891</c:v>
                      </c:pt>
                      <c:pt idx="1435">
                        <c:v>0.97199074074009395</c:v>
                      </c:pt>
                      <c:pt idx="1436">
                        <c:v>0.97223379629425899</c:v>
                      </c:pt>
                      <c:pt idx="1437">
                        <c:v>0.97247685184842403</c:v>
                      </c:pt>
                      <c:pt idx="1438">
                        <c:v>0.97271990740258907</c:v>
                      </c:pt>
                      <c:pt idx="1439">
                        <c:v>0.97296296296403006</c:v>
                      </c:pt>
                      <c:pt idx="1440">
                        <c:v>0.9732060185181951</c:v>
                      </c:pt>
                      <c:pt idx="1441">
                        <c:v>0.97344907407236014</c:v>
                      </c:pt>
                      <c:pt idx="1442">
                        <c:v>0.97369212962652518</c:v>
                      </c:pt>
                      <c:pt idx="1443">
                        <c:v>0.97393518518069022</c:v>
                      </c:pt>
                      <c:pt idx="1444">
                        <c:v>0.97417824074213122</c:v>
                      </c:pt>
                      <c:pt idx="1445">
                        <c:v>0.97442129629629626</c:v>
                      </c:pt>
                      <c:pt idx="1446">
                        <c:v>0.9746643518504613</c:v>
                      </c:pt>
                      <c:pt idx="1447">
                        <c:v>0.97490740740462634</c:v>
                      </c:pt>
                      <c:pt idx="1448">
                        <c:v>0.97515046295879138</c:v>
                      </c:pt>
                      <c:pt idx="1449">
                        <c:v>0.97539351852023237</c:v>
                      </c:pt>
                      <c:pt idx="1450">
                        <c:v>0.97563657407439741</c:v>
                      </c:pt>
                      <c:pt idx="1451">
                        <c:v>0.97587962962856245</c:v>
                      </c:pt>
                      <c:pt idx="1452">
                        <c:v>0.97612268518272749</c:v>
                      </c:pt>
                      <c:pt idx="1453">
                        <c:v>0.97636574073689253</c:v>
                      </c:pt>
                      <c:pt idx="1454">
                        <c:v>0.97660879629833353</c:v>
                      </c:pt>
                      <c:pt idx="1455">
                        <c:v>0.97685185185249856</c:v>
                      </c:pt>
                      <c:pt idx="1456">
                        <c:v>0.9770949074066636</c:v>
                      </c:pt>
                      <c:pt idx="1457">
                        <c:v>0.97733796296082864</c:v>
                      </c:pt>
                      <c:pt idx="1458">
                        <c:v>0.97758101851499368</c:v>
                      </c:pt>
                      <c:pt idx="1459">
                        <c:v>0.97782407406915872</c:v>
                      </c:pt>
                      <c:pt idx="1460">
                        <c:v>0.97806712963059972</c:v>
                      </c:pt>
                      <c:pt idx="1461">
                        <c:v>0.97831018518476476</c:v>
                      </c:pt>
                      <c:pt idx="1462">
                        <c:v>0.9785532407389298</c:v>
                      </c:pt>
                      <c:pt idx="1463">
                        <c:v>0.97879629629309484</c:v>
                      </c:pt>
                      <c:pt idx="1464">
                        <c:v>0.97903935184725988</c:v>
                      </c:pt>
                      <c:pt idx="1465">
                        <c:v>0.97928240740870087</c:v>
                      </c:pt>
                      <c:pt idx="1466">
                        <c:v>0.97952546296286591</c:v>
                      </c:pt>
                      <c:pt idx="1467">
                        <c:v>0.97976851851703095</c:v>
                      </c:pt>
                      <c:pt idx="1468">
                        <c:v>0.98001157407119599</c:v>
                      </c:pt>
                      <c:pt idx="1469">
                        <c:v>0.98025462962536103</c:v>
                      </c:pt>
                      <c:pt idx="1470">
                        <c:v>0.98049768518680203</c:v>
                      </c:pt>
                      <c:pt idx="1471">
                        <c:v>0.98074074074096707</c:v>
                      </c:pt>
                      <c:pt idx="1472">
                        <c:v>0.9809837962951321</c:v>
                      </c:pt>
                      <c:pt idx="1473">
                        <c:v>0.98122685184929714</c:v>
                      </c:pt>
                      <c:pt idx="1474">
                        <c:v>0.98146990740346218</c:v>
                      </c:pt>
                      <c:pt idx="1475">
                        <c:v>0.98171296296490318</c:v>
                      </c:pt>
                      <c:pt idx="1476">
                        <c:v>0.98195601851906822</c:v>
                      </c:pt>
                      <c:pt idx="1477">
                        <c:v>0.98219907407323326</c:v>
                      </c:pt>
                      <c:pt idx="1478">
                        <c:v>0.98245370370417795</c:v>
                      </c:pt>
                      <c:pt idx="1479">
                        <c:v>0.98269675925834299</c:v>
                      </c:pt>
                      <c:pt idx="1480">
                        <c:v>0.98293981481250803</c:v>
                      </c:pt>
                      <c:pt idx="1481">
                        <c:v>0.98318287036667307</c:v>
                      </c:pt>
                      <c:pt idx="1482">
                        <c:v>0.98342592592083811</c:v>
                      </c:pt>
                      <c:pt idx="1483">
                        <c:v>0.9836689814822791</c:v>
                      </c:pt>
                      <c:pt idx="1484">
                        <c:v>0.98391203703644414</c:v>
                      </c:pt>
                      <c:pt idx="1485">
                        <c:v>0.98415509259060918</c:v>
                      </c:pt>
                      <c:pt idx="1486">
                        <c:v>0.98439814814477422</c:v>
                      </c:pt>
                      <c:pt idx="1487">
                        <c:v>0.98464120369893926</c:v>
                      </c:pt>
                      <c:pt idx="1488">
                        <c:v>0.98488425926038026</c:v>
                      </c:pt>
                      <c:pt idx="1489">
                        <c:v>0.9851273148145453</c:v>
                      </c:pt>
                      <c:pt idx="1490">
                        <c:v>0.98537037036871034</c:v>
                      </c:pt>
                      <c:pt idx="1491">
                        <c:v>0.98561342592287537</c:v>
                      </c:pt>
                      <c:pt idx="1492">
                        <c:v>0.98585648147704041</c:v>
                      </c:pt>
                      <c:pt idx="1493">
                        <c:v>0.98609953703848141</c:v>
                      </c:pt>
                      <c:pt idx="1494">
                        <c:v>0.98634259259264645</c:v>
                      </c:pt>
                      <c:pt idx="1495">
                        <c:v>0.98658564814681149</c:v>
                      </c:pt>
                      <c:pt idx="1496">
                        <c:v>0.98682870370097653</c:v>
                      </c:pt>
                      <c:pt idx="1497">
                        <c:v>0.98707175925514157</c:v>
                      </c:pt>
                      <c:pt idx="1498">
                        <c:v>0.98731481481658256</c:v>
                      </c:pt>
                      <c:pt idx="1499">
                        <c:v>0.9875578703707476</c:v>
                      </c:pt>
                      <c:pt idx="1500">
                        <c:v>0.98780092592491264</c:v>
                      </c:pt>
                      <c:pt idx="1501">
                        <c:v>0.98804398147907768</c:v>
                      </c:pt>
                      <c:pt idx="1502">
                        <c:v>0.98828703703324272</c:v>
                      </c:pt>
                      <c:pt idx="1503">
                        <c:v>0.98853009259468372</c:v>
                      </c:pt>
                      <c:pt idx="1504">
                        <c:v>0.98877314814884876</c:v>
                      </c:pt>
                      <c:pt idx="1505">
                        <c:v>0.9890162037030138</c:v>
                      </c:pt>
                      <c:pt idx="1506">
                        <c:v>0.98925925925717884</c:v>
                      </c:pt>
                      <c:pt idx="1507">
                        <c:v>0.98950231481134387</c:v>
                      </c:pt>
                      <c:pt idx="1508">
                        <c:v>0.98974537036550891</c:v>
                      </c:pt>
                      <c:pt idx="1509">
                        <c:v>0.98998842592694991</c:v>
                      </c:pt>
                      <c:pt idx="1510">
                        <c:v>0.99023148148111495</c:v>
                      </c:pt>
                      <c:pt idx="1511">
                        <c:v>0.99047453703527999</c:v>
                      </c:pt>
                      <c:pt idx="1512">
                        <c:v>0.99071759258944503</c:v>
                      </c:pt>
                      <c:pt idx="1513">
                        <c:v>0.99096064814361007</c:v>
                      </c:pt>
                      <c:pt idx="1514">
                        <c:v>0.99120370370505106</c:v>
                      </c:pt>
                      <c:pt idx="1515">
                        <c:v>0.9914467592592161</c:v>
                      </c:pt>
                      <c:pt idx="1516">
                        <c:v>0.99168981481338114</c:v>
                      </c:pt>
                      <c:pt idx="1517">
                        <c:v>0.99193287036754618</c:v>
                      </c:pt>
                      <c:pt idx="1518">
                        <c:v>0.99217592592171122</c:v>
                      </c:pt>
                      <c:pt idx="1519">
                        <c:v>0.99241898148315222</c:v>
                      </c:pt>
                      <c:pt idx="1520">
                        <c:v>0.99266203703731726</c:v>
                      </c:pt>
                      <c:pt idx="1521">
                        <c:v>0.9929050925914823</c:v>
                      </c:pt>
                      <c:pt idx="1522">
                        <c:v>0.99314814814564734</c:v>
                      </c:pt>
                      <c:pt idx="1523">
                        <c:v>0.99339120369981238</c:v>
                      </c:pt>
                      <c:pt idx="1524">
                        <c:v>0.99363425926125337</c:v>
                      </c:pt>
                      <c:pt idx="1525">
                        <c:v>0.99387731481541841</c:v>
                      </c:pt>
                      <c:pt idx="1526">
                        <c:v>0.99412037036958345</c:v>
                      </c:pt>
                      <c:pt idx="1527">
                        <c:v>0.99437500000052814</c:v>
                      </c:pt>
                      <c:pt idx="1528">
                        <c:v>0.99461805555469318</c:v>
                      </c:pt>
                      <c:pt idx="1529">
                        <c:v>0.99486111110885822</c:v>
                      </c:pt>
                      <c:pt idx="1530">
                        <c:v>0.99510416666302326</c:v>
                      </c:pt>
                      <c:pt idx="1531">
                        <c:v>0.9953472222171883</c:v>
                      </c:pt>
                      <c:pt idx="1532">
                        <c:v>0.9955902777786293</c:v>
                      </c:pt>
                      <c:pt idx="1533">
                        <c:v>0.99583333333279433</c:v>
                      </c:pt>
                      <c:pt idx="1534">
                        <c:v>0.99607638888695937</c:v>
                      </c:pt>
                      <c:pt idx="1535">
                        <c:v>0.99631944444112441</c:v>
                      </c:pt>
                      <c:pt idx="1536">
                        <c:v>0.99656249999528945</c:v>
                      </c:pt>
                      <c:pt idx="1537">
                        <c:v>0.99680555555673045</c:v>
                      </c:pt>
                      <c:pt idx="1538">
                        <c:v>0.99704861111089549</c:v>
                      </c:pt>
                      <c:pt idx="1539">
                        <c:v>0.99729166666506053</c:v>
                      </c:pt>
                      <c:pt idx="1540">
                        <c:v>0.99753472221922557</c:v>
                      </c:pt>
                      <c:pt idx="1541">
                        <c:v>0.99777777777339061</c:v>
                      </c:pt>
                      <c:pt idx="1542">
                        <c:v>0.9980208333348316</c:v>
                      </c:pt>
                      <c:pt idx="1543">
                        <c:v>0.99826388888899664</c:v>
                      </c:pt>
                      <c:pt idx="1544">
                        <c:v>0.99850694444316168</c:v>
                      </c:pt>
                      <c:pt idx="1545">
                        <c:v>0.99874999999732672</c:v>
                      </c:pt>
                      <c:pt idx="1546">
                        <c:v>0.99899305555149176</c:v>
                      </c:pt>
                      <c:pt idx="1547">
                        <c:v>0.99923611111293276</c:v>
                      </c:pt>
                      <c:pt idx="1548">
                        <c:v>0.9994791666670978</c:v>
                      </c:pt>
                      <c:pt idx="1549">
                        <c:v>0.99972222222126284</c:v>
                      </c:pt>
                      <c:pt idx="1550">
                        <c:v>0.99996527777542787</c:v>
                      </c:pt>
                      <c:pt idx="1551">
                        <c:v>1.000208333329593</c:v>
                      </c:pt>
                      <c:pt idx="1552">
                        <c:v>1.0004513888837581</c:v>
                      </c:pt>
                      <c:pt idx="1553">
                        <c:v>1.0006944444451991</c:v>
                      </c:pt>
                      <c:pt idx="1554">
                        <c:v>1.0009374999993641</c:v>
                      </c:pt>
                      <c:pt idx="1555">
                        <c:v>1.0011805555535291</c:v>
                      </c:pt>
                      <c:pt idx="1556">
                        <c:v>1.0014236111076942</c:v>
                      </c:pt>
                      <c:pt idx="1557">
                        <c:v>1.0016666666618592</c:v>
                      </c:pt>
                      <c:pt idx="1558">
                        <c:v>1.0019097222233002</c:v>
                      </c:pt>
                      <c:pt idx="1559">
                        <c:v>1.0021527777774653</c:v>
                      </c:pt>
                      <c:pt idx="1560">
                        <c:v>1.0023958333316303</c:v>
                      </c:pt>
                      <c:pt idx="1561">
                        <c:v>1.0026388888857953</c:v>
                      </c:pt>
                      <c:pt idx="1562">
                        <c:v>1.0028819444399604</c:v>
                      </c:pt>
                      <c:pt idx="1563">
                        <c:v>1.0031250000014014</c:v>
                      </c:pt>
                      <c:pt idx="1564">
                        <c:v>1.0033680555555664</c:v>
                      </c:pt>
                      <c:pt idx="1565">
                        <c:v>1.0036111111097314</c:v>
                      </c:pt>
                      <c:pt idx="1566">
                        <c:v>1.0038541666638965</c:v>
                      </c:pt>
                      <c:pt idx="1567">
                        <c:v>1.0040972222180615</c:v>
                      </c:pt>
                      <c:pt idx="1568">
                        <c:v>1.0043402777795025</c:v>
                      </c:pt>
                      <c:pt idx="1569">
                        <c:v>1.0045833333336676</c:v>
                      </c:pt>
                      <c:pt idx="1570">
                        <c:v>1.0048263888878326</c:v>
                      </c:pt>
                      <c:pt idx="1571">
                        <c:v>1.0050694444419976</c:v>
                      </c:pt>
                      <c:pt idx="1572">
                        <c:v>1.0053124999961627</c:v>
                      </c:pt>
                      <c:pt idx="1573">
                        <c:v>1.0055555555576037</c:v>
                      </c:pt>
                      <c:pt idx="1574">
                        <c:v>1.0057986111117687</c:v>
                      </c:pt>
                      <c:pt idx="1575">
                        <c:v>1.0060532407427134</c:v>
                      </c:pt>
                      <c:pt idx="1576">
                        <c:v>1.0062962962968784</c:v>
                      </c:pt>
                      <c:pt idx="1577">
                        <c:v>1.0065393518510435</c:v>
                      </c:pt>
                      <c:pt idx="1578">
                        <c:v>1.0067824074052085</c:v>
                      </c:pt>
                      <c:pt idx="1579">
                        <c:v>1.0070254629593736</c:v>
                      </c:pt>
                      <c:pt idx="1580">
                        <c:v>1.0072685185135386</c:v>
                      </c:pt>
                      <c:pt idx="1581">
                        <c:v>1.0075115740749796</c:v>
                      </c:pt>
                      <c:pt idx="1582">
                        <c:v>1.0077546296291446</c:v>
                      </c:pt>
                      <c:pt idx="1583">
                        <c:v>1.0079976851833097</c:v>
                      </c:pt>
                      <c:pt idx="1584">
                        <c:v>1.0082407407374747</c:v>
                      </c:pt>
                      <c:pt idx="1585">
                        <c:v>1.0084837962916398</c:v>
                      </c:pt>
                      <c:pt idx="1586">
                        <c:v>1.0087268518530808</c:v>
                      </c:pt>
                      <c:pt idx="1587">
                        <c:v>1.0089699074072458</c:v>
                      </c:pt>
                      <c:pt idx="1588">
                        <c:v>1.0092129629614108</c:v>
                      </c:pt>
                      <c:pt idx="1589">
                        <c:v>1.0094560185155759</c:v>
                      </c:pt>
                      <c:pt idx="1590">
                        <c:v>1.0096990740697409</c:v>
                      </c:pt>
                      <c:pt idx="1591">
                        <c:v>1.0099421296311819</c:v>
                      </c:pt>
                      <c:pt idx="1592">
                        <c:v>1.0101851851853469</c:v>
                      </c:pt>
                      <c:pt idx="1593">
                        <c:v>1.010428240739512</c:v>
                      </c:pt>
                      <c:pt idx="1594">
                        <c:v>1.010671296293677</c:v>
                      </c:pt>
                      <c:pt idx="1595">
                        <c:v>1.0109143518478421</c:v>
                      </c:pt>
                      <c:pt idx="1596">
                        <c:v>1.0111574074092831</c:v>
                      </c:pt>
                      <c:pt idx="1597">
                        <c:v>1.0114004629634481</c:v>
                      </c:pt>
                      <c:pt idx="1598">
                        <c:v>1.0116435185176131</c:v>
                      </c:pt>
                      <c:pt idx="1599">
                        <c:v>1.0118865740717782</c:v>
                      </c:pt>
                      <c:pt idx="1600">
                        <c:v>1.0121296296259432</c:v>
                      </c:pt>
                      <c:pt idx="1601">
                        <c:v>1.0123726851801083</c:v>
                      </c:pt>
                      <c:pt idx="1602">
                        <c:v>1.0126157407415493</c:v>
                      </c:pt>
                      <c:pt idx="1603">
                        <c:v>1.0128587962957143</c:v>
                      </c:pt>
                      <c:pt idx="1604">
                        <c:v>1.0131018518498793</c:v>
                      </c:pt>
                      <c:pt idx="1605">
                        <c:v>1.0133449074040444</c:v>
                      </c:pt>
                      <c:pt idx="1606">
                        <c:v>1.0135879629582094</c:v>
                      </c:pt>
                      <c:pt idx="1607">
                        <c:v>1.0138310185196504</c:v>
                      </c:pt>
                      <c:pt idx="1608">
                        <c:v>1.0140740740738154</c:v>
                      </c:pt>
                      <c:pt idx="1609">
                        <c:v>1.0143171296279805</c:v>
                      </c:pt>
                      <c:pt idx="1610">
                        <c:v>1.0145601851821455</c:v>
                      </c:pt>
                      <c:pt idx="1611">
                        <c:v>1.0148032407363106</c:v>
                      </c:pt>
                      <c:pt idx="1612">
                        <c:v>1.0150462962977516</c:v>
                      </c:pt>
                      <c:pt idx="1613">
                        <c:v>1.0152893518519166</c:v>
                      </c:pt>
                      <c:pt idx="1614">
                        <c:v>1.0155324074060816</c:v>
                      </c:pt>
                      <c:pt idx="1615">
                        <c:v>1.0157754629602467</c:v>
                      </c:pt>
                      <c:pt idx="1616">
                        <c:v>1.0160185185144117</c:v>
                      </c:pt>
                      <c:pt idx="1617">
                        <c:v>1.0162615740758527</c:v>
                      </c:pt>
                      <c:pt idx="1618">
                        <c:v>1.0165046296300178</c:v>
                      </c:pt>
                      <c:pt idx="1619">
                        <c:v>1.0167476851841828</c:v>
                      </c:pt>
                      <c:pt idx="1620">
                        <c:v>1.0169907407383478</c:v>
                      </c:pt>
                      <c:pt idx="1621">
                        <c:v>1.0172337962925129</c:v>
                      </c:pt>
                      <c:pt idx="1622">
                        <c:v>1.0174768518539539</c:v>
                      </c:pt>
                      <c:pt idx="1623">
                        <c:v>1.0177314814776226</c:v>
                      </c:pt>
                      <c:pt idx="1624">
                        <c:v>1.0179745370390636</c:v>
                      </c:pt>
                      <c:pt idx="1625">
                        <c:v>1.0182175925932286</c:v>
                      </c:pt>
                      <c:pt idx="1626">
                        <c:v>1.0184606481473937</c:v>
                      </c:pt>
                      <c:pt idx="1627">
                        <c:v>1.0187037037015587</c:v>
                      </c:pt>
                      <c:pt idx="1628">
                        <c:v>1.0189467592557238</c:v>
                      </c:pt>
                      <c:pt idx="1629">
                        <c:v>1.0191898148098888</c:v>
                      </c:pt>
                      <c:pt idx="1630">
                        <c:v>1.0194328703713298</c:v>
                      </c:pt>
                      <c:pt idx="1631">
                        <c:v>1.0196759259254948</c:v>
                      </c:pt>
                      <c:pt idx="1632">
                        <c:v>1.0199189814796599</c:v>
                      </c:pt>
                      <c:pt idx="1633">
                        <c:v>1.0201620370338249</c:v>
                      </c:pt>
                      <c:pt idx="1634">
                        <c:v>1.0204050925879899</c:v>
                      </c:pt>
                      <c:pt idx="1635">
                        <c:v>1.0206481481494309</c:v>
                      </c:pt>
                      <c:pt idx="1636">
                        <c:v>1.020891203703596</c:v>
                      </c:pt>
                      <c:pt idx="1637">
                        <c:v>1.021134259257761</c:v>
                      </c:pt>
                      <c:pt idx="1638">
                        <c:v>1.0213773148119261</c:v>
                      </c:pt>
                      <c:pt idx="1639">
                        <c:v>1.0216203703660911</c:v>
                      </c:pt>
                      <c:pt idx="1640">
                        <c:v>1.0218634259275321</c:v>
                      </c:pt>
                      <c:pt idx="1641">
                        <c:v>1.0221064814816971</c:v>
                      </c:pt>
                      <c:pt idx="1642">
                        <c:v>1.0223495370358622</c:v>
                      </c:pt>
                      <c:pt idx="1643">
                        <c:v>1.0225925925900272</c:v>
                      </c:pt>
                      <c:pt idx="1644">
                        <c:v>1.0228356481441923</c:v>
                      </c:pt>
                      <c:pt idx="1645">
                        <c:v>1.0230787037056333</c:v>
                      </c:pt>
                      <c:pt idx="1646">
                        <c:v>1.0233217592597983</c:v>
                      </c:pt>
                      <c:pt idx="1647">
                        <c:v>1.0235648148139633</c:v>
                      </c:pt>
                      <c:pt idx="1648">
                        <c:v>1.0238078703681284</c:v>
                      </c:pt>
                      <c:pt idx="1649">
                        <c:v>1.0240509259222934</c:v>
                      </c:pt>
                      <c:pt idx="1650">
                        <c:v>1.0242939814764584</c:v>
                      </c:pt>
                      <c:pt idx="1651">
                        <c:v>1.0245370370378994</c:v>
                      </c:pt>
                      <c:pt idx="1652">
                        <c:v>1.0247800925920645</c:v>
                      </c:pt>
                      <c:pt idx="1653">
                        <c:v>1.0250231481462295</c:v>
                      </c:pt>
                      <c:pt idx="1654">
                        <c:v>1.0252662037003946</c:v>
                      </c:pt>
                      <c:pt idx="1655">
                        <c:v>1.0255092592545596</c:v>
                      </c:pt>
                      <c:pt idx="1656">
                        <c:v>1.0257523148160006</c:v>
                      </c:pt>
                      <c:pt idx="1657">
                        <c:v>1.0259953703701656</c:v>
                      </c:pt>
                      <c:pt idx="1658">
                        <c:v>1.0262384259243307</c:v>
                      </c:pt>
                      <c:pt idx="1659">
                        <c:v>1.0264814814784957</c:v>
                      </c:pt>
                      <c:pt idx="1660">
                        <c:v>1.0267245370326608</c:v>
                      </c:pt>
                      <c:pt idx="1661">
                        <c:v>1.0269675925941018</c:v>
                      </c:pt>
                      <c:pt idx="1662">
                        <c:v>1.0272106481482668</c:v>
                      </c:pt>
                      <c:pt idx="1663">
                        <c:v>1.0274537037024318</c:v>
                      </c:pt>
                      <c:pt idx="1664">
                        <c:v>1.0276967592565969</c:v>
                      </c:pt>
                      <c:pt idx="1665">
                        <c:v>1.0279398148107619</c:v>
                      </c:pt>
                      <c:pt idx="1666">
                        <c:v>1.0281828703722029</c:v>
                      </c:pt>
                      <c:pt idx="1667">
                        <c:v>1.0284259259263679</c:v>
                      </c:pt>
                      <c:pt idx="1668">
                        <c:v>1.028668981480533</c:v>
                      </c:pt>
                      <c:pt idx="1669">
                        <c:v>1.028912037034698</c:v>
                      </c:pt>
                      <c:pt idx="1670">
                        <c:v>1.0291550925888631</c:v>
                      </c:pt>
                      <c:pt idx="1671">
                        <c:v>1.0294097222198078</c:v>
                      </c:pt>
                      <c:pt idx="1672">
                        <c:v>1.0296527777739728</c:v>
                      </c:pt>
                      <c:pt idx="1673">
                        <c:v>1.0298958333354138</c:v>
                      </c:pt>
                      <c:pt idx="1674">
                        <c:v>1.0301388888895788</c:v>
                      </c:pt>
                      <c:pt idx="1675">
                        <c:v>1.0303819444437439</c:v>
                      </c:pt>
                      <c:pt idx="1676">
                        <c:v>1.0306249999979089</c:v>
                      </c:pt>
                      <c:pt idx="1677">
                        <c:v>1.0308680555520739</c:v>
                      </c:pt>
                      <c:pt idx="1678">
                        <c:v>1.031111111106239</c:v>
                      </c:pt>
                      <c:pt idx="1679">
                        <c:v>1.03135416666768</c:v>
                      </c:pt>
                      <c:pt idx="1680">
                        <c:v>1.031597222221845</c:v>
                      </c:pt>
                      <c:pt idx="1681">
                        <c:v>1.0318402777760101</c:v>
                      </c:pt>
                      <c:pt idx="1682">
                        <c:v>1.0320833333301751</c:v>
                      </c:pt>
                      <c:pt idx="1683">
                        <c:v>1.0323263888843401</c:v>
                      </c:pt>
                      <c:pt idx="1684">
                        <c:v>1.0325694444457811</c:v>
                      </c:pt>
                      <c:pt idx="1685">
                        <c:v>1.0328124999999462</c:v>
                      </c:pt>
                      <c:pt idx="1686">
                        <c:v>1.0330555555541112</c:v>
                      </c:pt>
                      <c:pt idx="1687">
                        <c:v>1.0332986111082763</c:v>
                      </c:pt>
                      <c:pt idx="1688">
                        <c:v>1.0335416666624413</c:v>
                      </c:pt>
                      <c:pt idx="1689">
                        <c:v>1.0337847222238823</c:v>
                      </c:pt>
                      <c:pt idx="1690">
                        <c:v>1.0340277777780473</c:v>
                      </c:pt>
                      <c:pt idx="1691">
                        <c:v>1.0342708333322124</c:v>
                      </c:pt>
                      <c:pt idx="1692">
                        <c:v>1.0345138888863774</c:v>
                      </c:pt>
                      <c:pt idx="1693">
                        <c:v>1.0347569444405424</c:v>
                      </c:pt>
                      <c:pt idx="1694">
                        <c:v>1.0350000000019834</c:v>
                      </c:pt>
                      <c:pt idx="1695">
                        <c:v>1.0352430555561485</c:v>
                      </c:pt>
                      <c:pt idx="1696">
                        <c:v>1.0354861111103135</c:v>
                      </c:pt>
                      <c:pt idx="1697">
                        <c:v>1.0357291666644786</c:v>
                      </c:pt>
                      <c:pt idx="1698">
                        <c:v>1.0359722222186436</c:v>
                      </c:pt>
                      <c:pt idx="1699">
                        <c:v>1.0362152777728086</c:v>
                      </c:pt>
                      <c:pt idx="1700">
                        <c:v>1.0364583333342496</c:v>
                      </c:pt>
                      <c:pt idx="1701">
                        <c:v>1.0367013888884147</c:v>
                      </c:pt>
                      <c:pt idx="1702">
                        <c:v>1.0369444444425797</c:v>
                      </c:pt>
                      <c:pt idx="1703">
                        <c:v>1.0371874999967448</c:v>
                      </c:pt>
                      <c:pt idx="1704">
                        <c:v>1.0374305555509098</c:v>
                      </c:pt>
                      <c:pt idx="1705">
                        <c:v>1.0376736111123508</c:v>
                      </c:pt>
                      <c:pt idx="1706">
                        <c:v>1.0379166666665158</c:v>
                      </c:pt>
                      <c:pt idx="1707">
                        <c:v>1.0381597222206809</c:v>
                      </c:pt>
                      <c:pt idx="1708">
                        <c:v>1.0384027777748459</c:v>
                      </c:pt>
                      <c:pt idx="1709">
                        <c:v>1.0386458333290109</c:v>
                      </c:pt>
                      <c:pt idx="1710">
                        <c:v>1.0388888888904519</c:v>
                      </c:pt>
                      <c:pt idx="1711">
                        <c:v>1.039131944444617</c:v>
                      </c:pt>
                      <c:pt idx="1712">
                        <c:v>1.039374999998782</c:v>
                      </c:pt>
                      <c:pt idx="1713">
                        <c:v>1.0396180555529471</c:v>
                      </c:pt>
                      <c:pt idx="1714">
                        <c:v>1.0398611111071121</c:v>
                      </c:pt>
                      <c:pt idx="1715">
                        <c:v>1.0401041666685531</c:v>
                      </c:pt>
                      <c:pt idx="1716">
                        <c:v>1.0403472222227181</c:v>
                      </c:pt>
                      <c:pt idx="1717">
                        <c:v>1.0405902777768832</c:v>
                      </c:pt>
                      <c:pt idx="1718">
                        <c:v>1.0408333333310482</c:v>
                      </c:pt>
                      <c:pt idx="1719">
                        <c:v>1.0410879629619929</c:v>
                      </c:pt>
                      <c:pt idx="1720">
                        <c:v>1.0413310185161579</c:v>
                      </c:pt>
                      <c:pt idx="1721">
                        <c:v>1.041574074070323</c:v>
                      </c:pt>
                      <c:pt idx="1722">
                        <c:v>1.041817129624488</c:v>
                      </c:pt>
                      <c:pt idx="1723">
                        <c:v>1.042060185185929</c:v>
                      </c:pt>
                      <c:pt idx="1724">
                        <c:v>1.0423032407400941</c:v>
                      </c:pt>
                      <c:pt idx="1725">
                        <c:v>1.0425462962942591</c:v>
                      </c:pt>
                      <c:pt idx="1726">
                        <c:v>1.0427893518484241</c:v>
                      </c:pt>
                      <c:pt idx="1727">
                        <c:v>1.0430324074025892</c:v>
                      </c:pt>
                      <c:pt idx="1728">
                        <c:v>1.0432754629640302</c:v>
                      </c:pt>
                      <c:pt idx="1729">
                        <c:v>1.0435185185181952</c:v>
                      </c:pt>
                      <c:pt idx="1730">
                        <c:v>1.0437615740723603</c:v>
                      </c:pt>
                      <c:pt idx="1731">
                        <c:v>1.0440046296265253</c:v>
                      </c:pt>
                      <c:pt idx="1732">
                        <c:v>1.0442476851806903</c:v>
                      </c:pt>
                      <c:pt idx="1733">
                        <c:v>1.0444907407421313</c:v>
                      </c:pt>
                      <c:pt idx="1734">
                        <c:v>1.0447337962962964</c:v>
                      </c:pt>
                      <c:pt idx="1735">
                        <c:v>1.0449768518504614</c:v>
                      </c:pt>
                      <c:pt idx="1736">
                        <c:v>1.0452199074046264</c:v>
                      </c:pt>
                      <c:pt idx="1737">
                        <c:v>1.0454629629587915</c:v>
                      </c:pt>
                      <c:pt idx="1738">
                        <c:v>1.0457060185202325</c:v>
                      </c:pt>
                      <c:pt idx="1739">
                        <c:v>1.0459490740743975</c:v>
                      </c:pt>
                      <c:pt idx="1740">
                        <c:v>1.0461921296285626</c:v>
                      </c:pt>
                      <c:pt idx="1741">
                        <c:v>1.0464351851827276</c:v>
                      </c:pt>
                      <c:pt idx="1742">
                        <c:v>1.0466782407368926</c:v>
                      </c:pt>
                      <c:pt idx="1743">
                        <c:v>1.0469212962983336</c:v>
                      </c:pt>
                      <c:pt idx="1744">
                        <c:v>1.0471643518524987</c:v>
                      </c:pt>
                      <c:pt idx="1745">
                        <c:v>1.0474074074066637</c:v>
                      </c:pt>
                      <c:pt idx="1746">
                        <c:v>1.0476504629608288</c:v>
                      </c:pt>
                      <c:pt idx="1747">
                        <c:v>1.0478935185149938</c:v>
                      </c:pt>
                      <c:pt idx="1748">
                        <c:v>1.0481365740691588</c:v>
                      </c:pt>
                      <c:pt idx="1749">
                        <c:v>1.0483796296305998</c:v>
                      </c:pt>
                      <c:pt idx="1750">
                        <c:v>1.0486226851847649</c:v>
                      </c:pt>
                      <c:pt idx="1751">
                        <c:v>1.0488657407389299</c:v>
                      </c:pt>
                      <c:pt idx="1752">
                        <c:v>1.0491087962930949</c:v>
                      </c:pt>
                      <c:pt idx="1753">
                        <c:v>1.04935185184726</c:v>
                      </c:pt>
                      <c:pt idx="1754">
                        <c:v>1.049594907408701</c:v>
                      </c:pt>
                      <c:pt idx="1755">
                        <c:v>1.049837962962866</c:v>
                      </c:pt>
                      <c:pt idx="1756">
                        <c:v>1.0500810185170311</c:v>
                      </c:pt>
                      <c:pt idx="1757">
                        <c:v>1.0503240740711961</c:v>
                      </c:pt>
                      <c:pt idx="1758">
                        <c:v>1.0505671296253611</c:v>
                      </c:pt>
                      <c:pt idx="1759">
                        <c:v>1.0508101851868021</c:v>
                      </c:pt>
                      <c:pt idx="1760">
                        <c:v>1.0510532407409672</c:v>
                      </c:pt>
                      <c:pt idx="1761">
                        <c:v>1.0512962962951322</c:v>
                      </c:pt>
                      <c:pt idx="1762">
                        <c:v>1.0515393518492973</c:v>
                      </c:pt>
                      <c:pt idx="1763">
                        <c:v>1.0517824074034623</c:v>
                      </c:pt>
                      <c:pt idx="1764">
                        <c:v>1.0520254629649033</c:v>
                      </c:pt>
                      <c:pt idx="1765">
                        <c:v>1.0522685185190683</c:v>
                      </c:pt>
                      <c:pt idx="1766">
                        <c:v>1.0525115740732334</c:v>
                      </c:pt>
                      <c:pt idx="1767">
                        <c:v>1.0527546296273984</c:v>
                      </c:pt>
                      <c:pt idx="1768">
                        <c:v>1.0530092592583431</c:v>
                      </c:pt>
                      <c:pt idx="1769">
                        <c:v>1.0532523148125081</c:v>
                      </c:pt>
                      <c:pt idx="1770">
                        <c:v>1.0534953703666732</c:v>
                      </c:pt>
                      <c:pt idx="1771">
                        <c:v>1.0537384259208382</c:v>
                      </c:pt>
                      <c:pt idx="1772">
                        <c:v>1.0539814814822792</c:v>
                      </c:pt>
                      <c:pt idx="1773">
                        <c:v>1.0542245370364443</c:v>
                      </c:pt>
                      <c:pt idx="1774">
                        <c:v>1.0544675925906093</c:v>
                      </c:pt>
                      <c:pt idx="1775">
                        <c:v>1.0547106481447743</c:v>
                      </c:pt>
                      <c:pt idx="1776">
                        <c:v>1.0549537036989394</c:v>
                      </c:pt>
                      <c:pt idx="1777">
                        <c:v>1.0551967592603804</c:v>
                      </c:pt>
                      <c:pt idx="1778">
                        <c:v>1.0554398148145454</c:v>
                      </c:pt>
                      <c:pt idx="1779">
                        <c:v>1.0556828703687104</c:v>
                      </c:pt>
                      <c:pt idx="1780">
                        <c:v>1.0559259259228755</c:v>
                      </c:pt>
                      <c:pt idx="1781">
                        <c:v>1.0561689814770405</c:v>
                      </c:pt>
                      <c:pt idx="1782">
                        <c:v>1.0564120370384815</c:v>
                      </c:pt>
                      <c:pt idx="1783">
                        <c:v>1.0566550925926466</c:v>
                      </c:pt>
                      <c:pt idx="1784">
                        <c:v>1.0568981481468116</c:v>
                      </c:pt>
                      <c:pt idx="1785">
                        <c:v>1.0571412037009766</c:v>
                      </c:pt>
                      <c:pt idx="1786">
                        <c:v>1.0573842592551417</c:v>
                      </c:pt>
                      <c:pt idx="1787">
                        <c:v>1.0576273148165827</c:v>
                      </c:pt>
                      <c:pt idx="1788">
                        <c:v>1.0578703703707477</c:v>
                      </c:pt>
                      <c:pt idx="1789">
                        <c:v>1.0581134259249128</c:v>
                      </c:pt>
                      <c:pt idx="1790">
                        <c:v>1.0583564814790778</c:v>
                      </c:pt>
                      <c:pt idx="1791">
                        <c:v>1.0585995370332428</c:v>
                      </c:pt>
                      <c:pt idx="1792">
                        <c:v>1.0588425925946838</c:v>
                      </c:pt>
                      <c:pt idx="1793">
                        <c:v>1.0590856481488489</c:v>
                      </c:pt>
                      <c:pt idx="1794">
                        <c:v>1.0593287037030139</c:v>
                      </c:pt>
                      <c:pt idx="1795">
                        <c:v>1.0595717592571789</c:v>
                      </c:pt>
                      <c:pt idx="1796">
                        <c:v>1.059814814811344</c:v>
                      </c:pt>
                      <c:pt idx="1797">
                        <c:v>1.060057870365509</c:v>
                      </c:pt>
                      <c:pt idx="1798">
                        <c:v>1.06030092592695</c:v>
                      </c:pt>
                      <c:pt idx="1799">
                        <c:v>1.0605439814811151</c:v>
                      </c:pt>
                      <c:pt idx="1800">
                        <c:v>1.0607870370352801</c:v>
                      </c:pt>
                      <c:pt idx="1801">
                        <c:v>1.0610300925894451</c:v>
                      </c:pt>
                      <c:pt idx="1802">
                        <c:v>1.0612731481436102</c:v>
                      </c:pt>
                      <c:pt idx="1803">
                        <c:v>1.0615162037050512</c:v>
                      </c:pt>
                      <c:pt idx="1804">
                        <c:v>1.0617592592592162</c:v>
                      </c:pt>
                      <c:pt idx="1805">
                        <c:v>1.0620023148133813</c:v>
                      </c:pt>
                      <c:pt idx="1806">
                        <c:v>1.0622453703675463</c:v>
                      </c:pt>
                      <c:pt idx="1807">
                        <c:v>1.0624884259217113</c:v>
                      </c:pt>
                      <c:pt idx="1808">
                        <c:v>1.0627314814831523</c:v>
                      </c:pt>
                      <c:pt idx="1809">
                        <c:v>1.0629745370373174</c:v>
                      </c:pt>
                      <c:pt idx="1810">
                        <c:v>1.0632175925914824</c:v>
                      </c:pt>
                      <c:pt idx="1811">
                        <c:v>1.0634606481456474</c:v>
                      </c:pt>
                      <c:pt idx="1812">
                        <c:v>1.0637037036998125</c:v>
                      </c:pt>
                      <c:pt idx="1813">
                        <c:v>1.0639467592612535</c:v>
                      </c:pt>
                      <c:pt idx="1814">
                        <c:v>1.0641898148154185</c:v>
                      </c:pt>
                      <c:pt idx="1815">
                        <c:v>1.0644444444463632</c:v>
                      </c:pt>
                      <c:pt idx="1816">
                        <c:v>1.0646875000005283</c:v>
                      </c:pt>
                      <c:pt idx="1817">
                        <c:v>1.0649305555546933</c:v>
                      </c:pt>
                      <c:pt idx="1818">
                        <c:v>1.0651736111088583</c:v>
                      </c:pt>
                      <c:pt idx="1819">
                        <c:v>1.0654166666630234</c:v>
                      </c:pt>
                      <c:pt idx="1820">
                        <c:v>1.0656597222171884</c:v>
                      </c:pt>
                      <c:pt idx="1821">
                        <c:v>1.0659027777786294</c:v>
                      </c:pt>
                      <c:pt idx="1822">
                        <c:v>1.0661458333327944</c:v>
                      </c:pt>
                      <c:pt idx="1823">
                        <c:v>1.0663888888869595</c:v>
                      </c:pt>
                      <c:pt idx="1824">
                        <c:v>1.0666319444411245</c:v>
                      </c:pt>
                      <c:pt idx="1825">
                        <c:v>1.0668749999952896</c:v>
                      </c:pt>
                      <c:pt idx="1826">
                        <c:v>1.0671180555567306</c:v>
                      </c:pt>
                      <c:pt idx="1827">
                        <c:v>1.0673611111108956</c:v>
                      </c:pt>
                      <c:pt idx="1828">
                        <c:v>1.0676041666650606</c:v>
                      </c:pt>
                      <c:pt idx="1829">
                        <c:v>1.0678472222192257</c:v>
                      </c:pt>
                      <c:pt idx="1830">
                        <c:v>1.0680902777733907</c:v>
                      </c:pt>
                      <c:pt idx="1831">
                        <c:v>1.0683333333348317</c:v>
                      </c:pt>
                      <c:pt idx="1832">
                        <c:v>1.0685763888889968</c:v>
                      </c:pt>
                      <c:pt idx="1833">
                        <c:v>1.0688194444431618</c:v>
                      </c:pt>
                      <c:pt idx="1834">
                        <c:v>1.0690624999973268</c:v>
                      </c:pt>
                      <c:pt idx="1835">
                        <c:v>1.0693055555514919</c:v>
                      </c:pt>
                      <c:pt idx="1836">
                        <c:v>1.0695486111129329</c:v>
                      </c:pt>
                      <c:pt idx="1837">
                        <c:v>1.0697916666670979</c:v>
                      </c:pt>
                      <c:pt idx="1838">
                        <c:v>1.0700347222212629</c:v>
                      </c:pt>
                      <c:pt idx="1839">
                        <c:v>1.070277777775428</c:v>
                      </c:pt>
                      <c:pt idx="1840">
                        <c:v>1.070520833329593</c:v>
                      </c:pt>
                      <c:pt idx="1841">
                        <c:v>1.0707638888837581</c:v>
                      </c:pt>
                      <c:pt idx="1842">
                        <c:v>1.0710069444451991</c:v>
                      </c:pt>
                      <c:pt idx="1843">
                        <c:v>1.0712499999993641</c:v>
                      </c:pt>
                      <c:pt idx="1844">
                        <c:v>1.0714930555535291</c:v>
                      </c:pt>
                      <c:pt idx="1845">
                        <c:v>1.0717361111076942</c:v>
                      </c:pt>
                      <c:pt idx="1846">
                        <c:v>1.0719791666618592</c:v>
                      </c:pt>
                      <c:pt idx="1847">
                        <c:v>1.0722222222233002</c:v>
                      </c:pt>
                      <c:pt idx="1848">
                        <c:v>1.0724652777774653</c:v>
                      </c:pt>
                      <c:pt idx="1849">
                        <c:v>1.0727083333316303</c:v>
                      </c:pt>
                      <c:pt idx="1850">
                        <c:v>1.0729513888857953</c:v>
                      </c:pt>
                      <c:pt idx="1851">
                        <c:v>1.0731944444399604</c:v>
                      </c:pt>
                      <c:pt idx="1852">
                        <c:v>1.0734375000014014</c:v>
                      </c:pt>
                      <c:pt idx="1853">
                        <c:v>1.0736805555555664</c:v>
                      </c:pt>
                      <c:pt idx="1854">
                        <c:v>1.0739236111097314</c:v>
                      </c:pt>
                      <c:pt idx="1855">
                        <c:v>1.0741666666638965</c:v>
                      </c:pt>
                      <c:pt idx="1856">
                        <c:v>1.0744097222180615</c:v>
                      </c:pt>
                      <c:pt idx="1857">
                        <c:v>1.0746527777795025</c:v>
                      </c:pt>
                      <c:pt idx="1858">
                        <c:v>1.0748958333336676</c:v>
                      </c:pt>
                      <c:pt idx="1859">
                        <c:v>1.0751388888878326</c:v>
                      </c:pt>
                      <c:pt idx="1860">
                        <c:v>1.0753819444419976</c:v>
                      </c:pt>
                      <c:pt idx="1861">
                        <c:v>1.0756249999961627</c:v>
                      </c:pt>
                      <c:pt idx="1862">
                        <c:v>1.0758680555576037</c:v>
                      </c:pt>
                      <c:pt idx="1863">
                        <c:v>1.0761111111117687</c:v>
                      </c:pt>
                      <c:pt idx="1864">
                        <c:v>1.0763657407427134</c:v>
                      </c:pt>
                      <c:pt idx="1865">
                        <c:v>1.0766087962968784</c:v>
                      </c:pt>
                      <c:pt idx="1866">
                        <c:v>1.0768518518510435</c:v>
                      </c:pt>
                      <c:pt idx="1867">
                        <c:v>1.0770949074052085</c:v>
                      </c:pt>
                      <c:pt idx="1868">
                        <c:v>1.0773379629593736</c:v>
                      </c:pt>
                      <c:pt idx="1869">
                        <c:v>1.0775810185135386</c:v>
                      </c:pt>
                      <c:pt idx="1870">
                        <c:v>1.0778240740749796</c:v>
                      </c:pt>
                      <c:pt idx="1871">
                        <c:v>1.0780671296291446</c:v>
                      </c:pt>
                      <c:pt idx="1872">
                        <c:v>1.0783101851833097</c:v>
                      </c:pt>
                      <c:pt idx="1873">
                        <c:v>1.0785532407374747</c:v>
                      </c:pt>
                      <c:pt idx="1874">
                        <c:v>1.0787962962916398</c:v>
                      </c:pt>
                      <c:pt idx="1875">
                        <c:v>1.0790393518530808</c:v>
                      </c:pt>
                      <c:pt idx="1876">
                        <c:v>1.0792824074072458</c:v>
                      </c:pt>
                      <c:pt idx="1877">
                        <c:v>1.0795254629614108</c:v>
                      </c:pt>
                      <c:pt idx="1878">
                        <c:v>1.0797685185155759</c:v>
                      </c:pt>
                      <c:pt idx="1879">
                        <c:v>1.0800115740697409</c:v>
                      </c:pt>
                      <c:pt idx="1880">
                        <c:v>1.0802546296311819</c:v>
                      </c:pt>
                      <c:pt idx="1881">
                        <c:v>1.0804976851853469</c:v>
                      </c:pt>
                      <c:pt idx="1882">
                        <c:v>1.080740740739512</c:v>
                      </c:pt>
                      <c:pt idx="1883">
                        <c:v>1.080983796293677</c:v>
                      </c:pt>
                      <c:pt idx="1884">
                        <c:v>1.0812268518478421</c:v>
                      </c:pt>
                      <c:pt idx="1885">
                        <c:v>1.0814699074092831</c:v>
                      </c:pt>
                      <c:pt idx="1886">
                        <c:v>1.0817129629634481</c:v>
                      </c:pt>
                      <c:pt idx="1887">
                        <c:v>1.0819560185176131</c:v>
                      </c:pt>
                      <c:pt idx="1888">
                        <c:v>1.0821990740717782</c:v>
                      </c:pt>
                      <c:pt idx="1889">
                        <c:v>1.0824421296259432</c:v>
                      </c:pt>
                      <c:pt idx="1890">
                        <c:v>1.0826851851801083</c:v>
                      </c:pt>
                      <c:pt idx="1891">
                        <c:v>1.0829282407415493</c:v>
                      </c:pt>
                      <c:pt idx="1892">
                        <c:v>1.0831712962957143</c:v>
                      </c:pt>
                      <c:pt idx="1893">
                        <c:v>1.0834143518498793</c:v>
                      </c:pt>
                      <c:pt idx="1894">
                        <c:v>1.0836574074040444</c:v>
                      </c:pt>
                      <c:pt idx="1895">
                        <c:v>1.0839004629582094</c:v>
                      </c:pt>
                      <c:pt idx="1896">
                        <c:v>1.0841435185196504</c:v>
                      </c:pt>
                      <c:pt idx="1897">
                        <c:v>1.0843865740738154</c:v>
                      </c:pt>
                      <c:pt idx="1898">
                        <c:v>1.0846296296279805</c:v>
                      </c:pt>
                      <c:pt idx="1899">
                        <c:v>1.0848726851821455</c:v>
                      </c:pt>
                      <c:pt idx="1900">
                        <c:v>1.0851157407363106</c:v>
                      </c:pt>
                      <c:pt idx="1901">
                        <c:v>1.0853587962977516</c:v>
                      </c:pt>
                      <c:pt idx="1902">
                        <c:v>1.0856018518519166</c:v>
                      </c:pt>
                      <c:pt idx="1903">
                        <c:v>1.0858449074060816</c:v>
                      </c:pt>
                      <c:pt idx="1904">
                        <c:v>1.0860879629602467</c:v>
                      </c:pt>
                      <c:pt idx="1905">
                        <c:v>1.0863310185144117</c:v>
                      </c:pt>
                      <c:pt idx="1906">
                        <c:v>1.0865740740758527</c:v>
                      </c:pt>
                      <c:pt idx="1907">
                        <c:v>1.0868171296300178</c:v>
                      </c:pt>
                      <c:pt idx="1908">
                        <c:v>1.0870601851841828</c:v>
                      </c:pt>
                      <c:pt idx="1909">
                        <c:v>1.0873032407383478</c:v>
                      </c:pt>
                      <c:pt idx="1910">
                        <c:v>1.0875462962925129</c:v>
                      </c:pt>
                      <c:pt idx="1911">
                        <c:v>1.0877893518539539</c:v>
                      </c:pt>
                      <c:pt idx="1912">
                        <c:v>1.0880439814776226</c:v>
                      </c:pt>
                      <c:pt idx="1913">
                        <c:v>1.0882870370390636</c:v>
                      </c:pt>
                      <c:pt idx="1914">
                        <c:v>1.0885300925932286</c:v>
                      </c:pt>
                      <c:pt idx="1915">
                        <c:v>1.0887731481473937</c:v>
                      </c:pt>
                      <c:pt idx="1916">
                        <c:v>1.0890162037015587</c:v>
                      </c:pt>
                      <c:pt idx="1917">
                        <c:v>1.0892592592557238</c:v>
                      </c:pt>
                      <c:pt idx="1918">
                        <c:v>1.0895023148098888</c:v>
                      </c:pt>
                      <c:pt idx="1919">
                        <c:v>1.0897453703713298</c:v>
                      </c:pt>
                      <c:pt idx="1920">
                        <c:v>1.0899884259254948</c:v>
                      </c:pt>
                      <c:pt idx="1921">
                        <c:v>1.0902314814796599</c:v>
                      </c:pt>
                      <c:pt idx="1922">
                        <c:v>1.0904745370338249</c:v>
                      </c:pt>
                      <c:pt idx="1923">
                        <c:v>1.0907175925879899</c:v>
                      </c:pt>
                      <c:pt idx="1924">
                        <c:v>1.0909606481494309</c:v>
                      </c:pt>
                      <c:pt idx="1925">
                        <c:v>1.091203703703596</c:v>
                      </c:pt>
                      <c:pt idx="1926">
                        <c:v>1.091446759257761</c:v>
                      </c:pt>
                      <c:pt idx="1927">
                        <c:v>1.0916898148119261</c:v>
                      </c:pt>
                      <c:pt idx="1928">
                        <c:v>1.0919328703660911</c:v>
                      </c:pt>
                      <c:pt idx="1929">
                        <c:v>1.0921759259275321</c:v>
                      </c:pt>
                      <c:pt idx="1930">
                        <c:v>1.0924189814816971</c:v>
                      </c:pt>
                      <c:pt idx="1931">
                        <c:v>1.0926620370358622</c:v>
                      </c:pt>
                      <c:pt idx="1932">
                        <c:v>1.0929050925900272</c:v>
                      </c:pt>
                      <c:pt idx="1933">
                        <c:v>1.0931481481441923</c:v>
                      </c:pt>
                      <c:pt idx="1934">
                        <c:v>1.0933912037056333</c:v>
                      </c:pt>
                      <c:pt idx="1935">
                        <c:v>1.0936342592597983</c:v>
                      </c:pt>
                      <c:pt idx="1936">
                        <c:v>1.0938773148139633</c:v>
                      </c:pt>
                      <c:pt idx="1937">
                        <c:v>1.0941203703681284</c:v>
                      </c:pt>
                      <c:pt idx="1938">
                        <c:v>1.0943634259222934</c:v>
                      </c:pt>
                      <c:pt idx="1939">
                        <c:v>1.0946064814764584</c:v>
                      </c:pt>
                      <c:pt idx="1940">
                        <c:v>1.0948495370378994</c:v>
                      </c:pt>
                      <c:pt idx="1941">
                        <c:v>1.0950925925920645</c:v>
                      </c:pt>
                      <c:pt idx="1942">
                        <c:v>1.0953356481462295</c:v>
                      </c:pt>
                      <c:pt idx="1943">
                        <c:v>1.0955787037003946</c:v>
                      </c:pt>
                      <c:pt idx="1944">
                        <c:v>1.0958217592545596</c:v>
                      </c:pt>
                      <c:pt idx="1945">
                        <c:v>1.0960648148160006</c:v>
                      </c:pt>
                      <c:pt idx="1946">
                        <c:v>1.0963078703701656</c:v>
                      </c:pt>
                      <c:pt idx="1947">
                        <c:v>1.0965509259243307</c:v>
                      </c:pt>
                      <c:pt idx="1948">
                        <c:v>1.0967939814784957</c:v>
                      </c:pt>
                      <c:pt idx="1949">
                        <c:v>1.0970370370326608</c:v>
                      </c:pt>
                      <c:pt idx="1950">
                        <c:v>1.0972800925941018</c:v>
                      </c:pt>
                      <c:pt idx="1951">
                        <c:v>1.0975231481482668</c:v>
                      </c:pt>
                      <c:pt idx="1952">
                        <c:v>1.0977662037024318</c:v>
                      </c:pt>
                      <c:pt idx="1953">
                        <c:v>1.0980092592565969</c:v>
                      </c:pt>
                      <c:pt idx="1954">
                        <c:v>1.0982523148107619</c:v>
                      </c:pt>
                      <c:pt idx="1955">
                        <c:v>1.0984953703722029</c:v>
                      </c:pt>
                      <c:pt idx="1956">
                        <c:v>1.0987384259263679</c:v>
                      </c:pt>
                      <c:pt idx="1957">
                        <c:v>1.098981481480533</c:v>
                      </c:pt>
                      <c:pt idx="1958">
                        <c:v>1.099224537034698</c:v>
                      </c:pt>
                      <c:pt idx="1959">
                        <c:v>1.0994675925888631</c:v>
                      </c:pt>
                      <c:pt idx="1960">
                        <c:v>1.0997222222198078</c:v>
                      </c:pt>
                      <c:pt idx="1961">
                        <c:v>1.0999652777739728</c:v>
                      </c:pt>
                      <c:pt idx="1962">
                        <c:v>1.1002083333354138</c:v>
                      </c:pt>
                      <c:pt idx="1963">
                        <c:v>1.1004513888895788</c:v>
                      </c:pt>
                      <c:pt idx="1964">
                        <c:v>1.1006944444437439</c:v>
                      </c:pt>
                      <c:pt idx="1965">
                        <c:v>1.1009374999979089</c:v>
                      </c:pt>
                      <c:pt idx="1966">
                        <c:v>1.1011805555520739</c:v>
                      </c:pt>
                      <c:pt idx="1967">
                        <c:v>1.101423611106239</c:v>
                      </c:pt>
                      <c:pt idx="1968">
                        <c:v>1.10166666666768</c:v>
                      </c:pt>
                      <c:pt idx="1969">
                        <c:v>1.101909722221845</c:v>
                      </c:pt>
                      <c:pt idx="1970">
                        <c:v>1.1021527777760101</c:v>
                      </c:pt>
                      <c:pt idx="1971">
                        <c:v>1.1023958333301751</c:v>
                      </c:pt>
                      <c:pt idx="1972">
                        <c:v>1.1026388888843401</c:v>
                      </c:pt>
                      <c:pt idx="1973">
                        <c:v>1.1028819444457811</c:v>
                      </c:pt>
                      <c:pt idx="1974">
                        <c:v>1.1031249999999462</c:v>
                      </c:pt>
                      <c:pt idx="1975">
                        <c:v>1.1033680555541112</c:v>
                      </c:pt>
                      <c:pt idx="1976">
                        <c:v>1.1036111111082763</c:v>
                      </c:pt>
                      <c:pt idx="1977">
                        <c:v>1.1038541666624413</c:v>
                      </c:pt>
                      <c:pt idx="1978">
                        <c:v>1.1040972222238823</c:v>
                      </c:pt>
                      <c:pt idx="1979">
                        <c:v>1.1043402777780473</c:v>
                      </c:pt>
                      <c:pt idx="1980">
                        <c:v>1.1045833333322124</c:v>
                      </c:pt>
                      <c:pt idx="1981">
                        <c:v>1.1048263888863774</c:v>
                      </c:pt>
                      <c:pt idx="1982">
                        <c:v>1.1050694444405424</c:v>
                      </c:pt>
                      <c:pt idx="1983">
                        <c:v>1.1053125000019834</c:v>
                      </c:pt>
                      <c:pt idx="1984">
                        <c:v>1.1055555555561485</c:v>
                      </c:pt>
                      <c:pt idx="1985">
                        <c:v>1.1057986111103135</c:v>
                      </c:pt>
                      <c:pt idx="1986">
                        <c:v>1.1060416666644786</c:v>
                      </c:pt>
                      <c:pt idx="1987">
                        <c:v>1.1062847222186436</c:v>
                      </c:pt>
                      <c:pt idx="1988">
                        <c:v>1.1065277777728086</c:v>
                      </c:pt>
                      <c:pt idx="1989">
                        <c:v>1.1067708333342496</c:v>
                      </c:pt>
                      <c:pt idx="1990">
                        <c:v>1.1070138888884147</c:v>
                      </c:pt>
                      <c:pt idx="1991">
                        <c:v>1.1072569444425797</c:v>
                      </c:pt>
                      <c:pt idx="1992">
                        <c:v>1.1074999999967448</c:v>
                      </c:pt>
                      <c:pt idx="1993">
                        <c:v>1.1077430555509098</c:v>
                      </c:pt>
                      <c:pt idx="1994">
                        <c:v>1.1079861111123508</c:v>
                      </c:pt>
                      <c:pt idx="1995">
                        <c:v>1.1082291666665158</c:v>
                      </c:pt>
                      <c:pt idx="1996">
                        <c:v>1.1084722222206809</c:v>
                      </c:pt>
                      <c:pt idx="1997">
                        <c:v>1.1087152777748459</c:v>
                      </c:pt>
                      <c:pt idx="1998">
                        <c:v>1.1089583333290109</c:v>
                      </c:pt>
                      <c:pt idx="1999">
                        <c:v>1.1092013888904519</c:v>
                      </c:pt>
                      <c:pt idx="2000">
                        <c:v>1.109444444444617</c:v>
                      </c:pt>
                      <c:pt idx="2001">
                        <c:v>1.109687499998782</c:v>
                      </c:pt>
                      <c:pt idx="2002">
                        <c:v>1.1099305555529471</c:v>
                      </c:pt>
                      <c:pt idx="2003">
                        <c:v>1.1101736111071121</c:v>
                      </c:pt>
                      <c:pt idx="2004">
                        <c:v>1.1104166666685531</c:v>
                      </c:pt>
                      <c:pt idx="2005">
                        <c:v>1.1106597222227181</c:v>
                      </c:pt>
                      <c:pt idx="2006">
                        <c:v>1.1109027777768832</c:v>
                      </c:pt>
                      <c:pt idx="2007">
                        <c:v>1.1111458333310482</c:v>
                      </c:pt>
                      <c:pt idx="2008">
                        <c:v>1.1114004629619929</c:v>
                      </c:pt>
                      <c:pt idx="2009">
                        <c:v>1.1116435185161579</c:v>
                      </c:pt>
                      <c:pt idx="2010">
                        <c:v>1.111886574070323</c:v>
                      </c:pt>
                      <c:pt idx="2011">
                        <c:v>1.112129629624488</c:v>
                      </c:pt>
                      <c:pt idx="2012">
                        <c:v>1.112372685185929</c:v>
                      </c:pt>
                      <c:pt idx="2013">
                        <c:v>1.1126157407400941</c:v>
                      </c:pt>
                      <c:pt idx="2014">
                        <c:v>1.1128587962942591</c:v>
                      </c:pt>
                      <c:pt idx="2015">
                        <c:v>1.1131018518484241</c:v>
                      </c:pt>
                      <c:pt idx="2016">
                        <c:v>1.1133449074025892</c:v>
                      </c:pt>
                      <c:pt idx="2017">
                        <c:v>1.1135879629640302</c:v>
                      </c:pt>
                      <c:pt idx="2018">
                        <c:v>1.1138310185181952</c:v>
                      </c:pt>
                      <c:pt idx="2019">
                        <c:v>1.1140740740723603</c:v>
                      </c:pt>
                      <c:pt idx="2020">
                        <c:v>1.1143171296265253</c:v>
                      </c:pt>
                      <c:pt idx="2021">
                        <c:v>1.1145601851806903</c:v>
                      </c:pt>
                      <c:pt idx="2022">
                        <c:v>1.1148032407421313</c:v>
                      </c:pt>
                      <c:pt idx="2023">
                        <c:v>1.1150462962962964</c:v>
                      </c:pt>
                      <c:pt idx="2024">
                        <c:v>1.1152893518504614</c:v>
                      </c:pt>
                      <c:pt idx="2025">
                        <c:v>1.1155324074046264</c:v>
                      </c:pt>
                      <c:pt idx="2026">
                        <c:v>1.1157754629587915</c:v>
                      </c:pt>
                      <c:pt idx="2027">
                        <c:v>1.1160185185202325</c:v>
                      </c:pt>
                      <c:pt idx="2028">
                        <c:v>1.1162615740743975</c:v>
                      </c:pt>
                      <c:pt idx="2029">
                        <c:v>1.1165046296285626</c:v>
                      </c:pt>
                      <c:pt idx="2030">
                        <c:v>1.1167476851827276</c:v>
                      </c:pt>
                      <c:pt idx="2031">
                        <c:v>1.1169907407368926</c:v>
                      </c:pt>
                      <c:pt idx="2032">
                        <c:v>1.1172337962983336</c:v>
                      </c:pt>
                      <c:pt idx="2033">
                        <c:v>1.1174768518524987</c:v>
                      </c:pt>
                      <c:pt idx="2034">
                        <c:v>1.1177199074066637</c:v>
                      </c:pt>
                      <c:pt idx="2035">
                        <c:v>1.1179629629608288</c:v>
                      </c:pt>
                      <c:pt idx="2036">
                        <c:v>1.1182060185149938</c:v>
                      </c:pt>
                      <c:pt idx="2037">
                        <c:v>1.1184490740691588</c:v>
                      </c:pt>
                      <c:pt idx="2038">
                        <c:v>1.1186921296305998</c:v>
                      </c:pt>
                      <c:pt idx="2039">
                        <c:v>1.1189351851847649</c:v>
                      </c:pt>
                      <c:pt idx="2040">
                        <c:v>1.1191782407389299</c:v>
                      </c:pt>
                      <c:pt idx="2041">
                        <c:v>1.1194212962930949</c:v>
                      </c:pt>
                      <c:pt idx="2042">
                        <c:v>1.11966435184726</c:v>
                      </c:pt>
                      <c:pt idx="2043">
                        <c:v>1.119907407408701</c:v>
                      </c:pt>
                      <c:pt idx="2044">
                        <c:v>1.120150462962866</c:v>
                      </c:pt>
                      <c:pt idx="2045">
                        <c:v>1.1203935185170311</c:v>
                      </c:pt>
                      <c:pt idx="2046">
                        <c:v>1.1206365740711961</c:v>
                      </c:pt>
                      <c:pt idx="2047">
                        <c:v>1.1208796296253611</c:v>
                      </c:pt>
                      <c:pt idx="2048">
                        <c:v>1.1211226851868021</c:v>
                      </c:pt>
                      <c:pt idx="2049">
                        <c:v>1.1213657407409672</c:v>
                      </c:pt>
                      <c:pt idx="2050">
                        <c:v>1.1216087962951322</c:v>
                      </c:pt>
                      <c:pt idx="2051">
                        <c:v>1.1218518518492973</c:v>
                      </c:pt>
                      <c:pt idx="2052">
                        <c:v>1.1220949074034623</c:v>
                      </c:pt>
                      <c:pt idx="2053">
                        <c:v>1.1223379629649033</c:v>
                      </c:pt>
                      <c:pt idx="2054">
                        <c:v>1.1225810185190683</c:v>
                      </c:pt>
                      <c:pt idx="2055">
                        <c:v>1.1228240740732334</c:v>
                      </c:pt>
                      <c:pt idx="2056">
                        <c:v>1.1230787037041781</c:v>
                      </c:pt>
                      <c:pt idx="2057">
                        <c:v>1.1233217592583431</c:v>
                      </c:pt>
                      <c:pt idx="2058">
                        <c:v>1.1235648148125081</c:v>
                      </c:pt>
                      <c:pt idx="2059">
                        <c:v>1.1238078703666732</c:v>
                      </c:pt>
                      <c:pt idx="2060">
                        <c:v>1.1240509259208382</c:v>
                      </c:pt>
                      <c:pt idx="2061">
                        <c:v>1.1242939814822792</c:v>
                      </c:pt>
                      <c:pt idx="2062">
                        <c:v>1.1245370370364443</c:v>
                      </c:pt>
                      <c:pt idx="2063">
                        <c:v>1.1247800925906093</c:v>
                      </c:pt>
                      <c:pt idx="2064">
                        <c:v>1.1250231481447743</c:v>
                      </c:pt>
                      <c:pt idx="2065">
                        <c:v>1.1252662036989394</c:v>
                      </c:pt>
                      <c:pt idx="2066">
                        <c:v>1.1255092592603804</c:v>
                      </c:pt>
                      <c:pt idx="2067">
                        <c:v>1.1257523148145454</c:v>
                      </c:pt>
                      <c:pt idx="2068">
                        <c:v>1.1259953703687104</c:v>
                      </c:pt>
                      <c:pt idx="2069">
                        <c:v>1.1262384259228755</c:v>
                      </c:pt>
                      <c:pt idx="2070">
                        <c:v>1.1264814814770405</c:v>
                      </c:pt>
                      <c:pt idx="2071">
                        <c:v>1.1267245370384815</c:v>
                      </c:pt>
                      <c:pt idx="2072">
                        <c:v>1.1269675925926466</c:v>
                      </c:pt>
                      <c:pt idx="2073">
                        <c:v>1.1272106481468116</c:v>
                      </c:pt>
                      <c:pt idx="2074">
                        <c:v>1.1274537037009766</c:v>
                      </c:pt>
                      <c:pt idx="2075">
                        <c:v>1.1276967592551417</c:v>
                      </c:pt>
                      <c:pt idx="2076">
                        <c:v>1.1279398148165827</c:v>
                      </c:pt>
                      <c:pt idx="2077">
                        <c:v>1.1281828703707477</c:v>
                      </c:pt>
                      <c:pt idx="2078">
                        <c:v>1.1284259259249128</c:v>
                      </c:pt>
                      <c:pt idx="2079">
                        <c:v>1.1286689814790778</c:v>
                      </c:pt>
                      <c:pt idx="2080">
                        <c:v>1.1289120370332428</c:v>
                      </c:pt>
                      <c:pt idx="2081">
                        <c:v>1.1291550925946838</c:v>
                      </c:pt>
                      <c:pt idx="2082">
                        <c:v>1.1293981481488489</c:v>
                      </c:pt>
                      <c:pt idx="2083">
                        <c:v>1.1296412037030139</c:v>
                      </c:pt>
                      <c:pt idx="2084">
                        <c:v>1.1298842592571789</c:v>
                      </c:pt>
                      <c:pt idx="2085">
                        <c:v>1.130127314811344</c:v>
                      </c:pt>
                      <c:pt idx="2086">
                        <c:v>1.130370370365509</c:v>
                      </c:pt>
                      <c:pt idx="2087">
                        <c:v>1.13061342592695</c:v>
                      </c:pt>
                      <c:pt idx="2088">
                        <c:v>1.1308564814811151</c:v>
                      </c:pt>
                      <c:pt idx="2089">
                        <c:v>1.1310995370352801</c:v>
                      </c:pt>
                      <c:pt idx="2090">
                        <c:v>1.1313425925894451</c:v>
                      </c:pt>
                      <c:pt idx="2091">
                        <c:v>1.1315856481436102</c:v>
                      </c:pt>
                      <c:pt idx="2092">
                        <c:v>1.1318287037050512</c:v>
                      </c:pt>
                      <c:pt idx="2093">
                        <c:v>1.1320717592592162</c:v>
                      </c:pt>
                      <c:pt idx="2094">
                        <c:v>1.1323148148133813</c:v>
                      </c:pt>
                      <c:pt idx="2095">
                        <c:v>1.1325578703675463</c:v>
                      </c:pt>
                      <c:pt idx="2096">
                        <c:v>1.1328009259217113</c:v>
                      </c:pt>
                      <c:pt idx="2097">
                        <c:v>1.1330439814831523</c:v>
                      </c:pt>
                      <c:pt idx="2098">
                        <c:v>1.1332870370373174</c:v>
                      </c:pt>
                      <c:pt idx="2099">
                        <c:v>1.1335300925914824</c:v>
                      </c:pt>
                      <c:pt idx="2100">
                        <c:v>1.1337731481456474</c:v>
                      </c:pt>
                      <c:pt idx="2101">
                        <c:v>1.1340162036998125</c:v>
                      </c:pt>
                      <c:pt idx="2102">
                        <c:v>1.1342592592612535</c:v>
                      </c:pt>
                      <c:pt idx="2103">
                        <c:v>1.1345023148154185</c:v>
                      </c:pt>
                      <c:pt idx="2104">
                        <c:v>1.1347453703695836</c:v>
                      </c:pt>
                      <c:pt idx="2105">
                        <c:v>1.1350000000005283</c:v>
                      </c:pt>
                      <c:pt idx="2106">
                        <c:v>1.1352430555546933</c:v>
                      </c:pt>
                      <c:pt idx="2107">
                        <c:v>1.1354861111088583</c:v>
                      </c:pt>
                      <c:pt idx="2108">
                        <c:v>1.1357291666630234</c:v>
                      </c:pt>
                      <c:pt idx="2109">
                        <c:v>1.1359722222171884</c:v>
                      </c:pt>
                      <c:pt idx="2110">
                        <c:v>1.1362152777786294</c:v>
                      </c:pt>
                      <c:pt idx="2111">
                        <c:v>1.1364583333327944</c:v>
                      </c:pt>
                      <c:pt idx="2112">
                        <c:v>1.1367013888869595</c:v>
                      </c:pt>
                      <c:pt idx="2113">
                        <c:v>1.1369444444411245</c:v>
                      </c:pt>
                      <c:pt idx="2114">
                        <c:v>1.1371874999952896</c:v>
                      </c:pt>
                      <c:pt idx="2115">
                        <c:v>1.1374305555567306</c:v>
                      </c:pt>
                      <c:pt idx="2116">
                        <c:v>1.1376736111108956</c:v>
                      </c:pt>
                      <c:pt idx="2117">
                        <c:v>1.1379166666650606</c:v>
                      </c:pt>
                      <c:pt idx="2118">
                        <c:v>1.1381597222192257</c:v>
                      </c:pt>
                      <c:pt idx="2119">
                        <c:v>1.1384027777733907</c:v>
                      </c:pt>
                      <c:pt idx="2120">
                        <c:v>1.1386458333348317</c:v>
                      </c:pt>
                      <c:pt idx="2121">
                        <c:v>1.1388888888889968</c:v>
                      </c:pt>
                      <c:pt idx="2122">
                        <c:v>1.1391319444431618</c:v>
                      </c:pt>
                      <c:pt idx="2123">
                        <c:v>1.1393749999973268</c:v>
                      </c:pt>
                      <c:pt idx="2124">
                        <c:v>1.1396180555514919</c:v>
                      </c:pt>
                      <c:pt idx="2125">
                        <c:v>1.1398611111129329</c:v>
                      </c:pt>
                      <c:pt idx="2126">
                        <c:v>1.1401041666670979</c:v>
                      </c:pt>
                      <c:pt idx="2127">
                        <c:v>1.1403472222212629</c:v>
                      </c:pt>
                      <c:pt idx="2128">
                        <c:v>1.140590277775428</c:v>
                      </c:pt>
                      <c:pt idx="2129">
                        <c:v>1.140833333329593</c:v>
                      </c:pt>
                      <c:pt idx="2130">
                        <c:v>1.1410763888837581</c:v>
                      </c:pt>
                      <c:pt idx="2131">
                        <c:v>1.1413194444451991</c:v>
                      </c:pt>
                      <c:pt idx="2132">
                        <c:v>1.1415624999993641</c:v>
                      </c:pt>
                      <c:pt idx="2133">
                        <c:v>1.1418055555535291</c:v>
                      </c:pt>
                      <c:pt idx="2134">
                        <c:v>1.1420486111076942</c:v>
                      </c:pt>
                      <c:pt idx="2135">
                        <c:v>1.1422916666618592</c:v>
                      </c:pt>
                      <c:pt idx="2136">
                        <c:v>1.1425347222233002</c:v>
                      </c:pt>
                      <c:pt idx="2137">
                        <c:v>1.1427777777774653</c:v>
                      </c:pt>
                      <c:pt idx="2138">
                        <c:v>1.1430208333316303</c:v>
                      </c:pt>
                      <c:pt idx="2139">
                        <c:v>1.1432638888857953</c:v>
                      </c:pt>
                      <c:pt idx="2140">
                        <c:v>1.1435069444399604</c:v>
                      </c:pt>
                      <c:pt idx="2141">
                        <c:v>1.1437500000014014</c:v>
                      </c:pt>
                      <c:pt idx="2142">
                        <c:v>1.1439930555555664</c:v>
                      </c:pt>
                      <c:pt idx="2143">
                        <c:v>1.1442361111097314</c:v>
                      </c:pt>
                      <c:pt idx="2144">
                        <c:v>1.1444791666638965</c:v>
                      </c:pt>
                      <c:pt idx="2145">
                        <c:v>1.1447222222180615</c:v>
                      </c:pt>
                      <c:pt idx="2146">
                        <c:v>1.1449652777795025</c:v>
                      </c:pt>
                      <c:pt idx="2147">
                        <c:v>1.1452083333336676</c:v>
                      </c:pt>
                      <c:pt idx="2148">
                        <c:v>1.1454513888878326</c:v>
                      </c:pt>
                      <c:pt idx="2149">
                        <c:v>1.1456944444419976</c:v>
                      </c:pt>
                      <c:pt idx="2150">
                        <c:v>1.1459374999961627</c:v>
                      </c:pt>
                      <c:pt idx="2151">
                        <c:v>1.1461805555576037</c:v>
                      </c:pt>
                      <c:pt idx="2152">
                        <c:v>1.1464236111117687</c:v>
                      </c:pt>
                      <c:pt idx="2153">
                        <c:v>1.1466782407427134</c:v>
                      </c:pt>
                      <c:pt idx="2154">
                        <c:v>1.1469212962968784</c:v>
                      </c:pt>
                      <c:pt idx="2155">
                        <c:v>1.1471643518510435</c:v>
                      </c:pt>
                      <c:pt idx="2156">
                        <c:v>1.1474074074052085</c:v>
                      </c:pt>
                      <c:pt idx="2157">
                        <c:v>1.1476504629593736</c:v>
                      </c:pt>
                      <c:pt idx="2158">
                        <c:v>1.1478935185135386</c:v>
                      </c:pt>
                      <c:pt idx="2159">
                        <c:v>1.1481365740749796</c:v>
                      </c:pt>
                      <c:pt idx="2160">
                        <c:v>1.1483796296291446</c:v>
                      </c:pt>
                      <c:pt idx="2161">
                        <c:v>1.1486226851833097</c:v>
                      </c:pt>
                      <c:pt idx="2162">
                        <c:v>1.1488657407374747</c:v>
                      </c:pt>
                      <c:pt idx="2163">
                        <c:v>1.1491087962916398</c:v>
                      </c:pt>
                      <c:pt idx="2164">
                        <c:v>1.1493518518530808</c:v>
                      </c:pt>
                      <c:pt idx="2165">
                        <c:v>1.1495949074072458</c:v>
                      </c:pt>
                      <c:pt idx="2166">
                        <c:v>1.1498379629614108</c:v>
                      </c:pt>
                      <c:pt idx="2167">
                        <c:v>1.1500810185155759</c:v>
                      </c:pt>
                      <c:pt idx="2168">
                        <c:v>1.1503240740697409</c:v>
                      </c:pt>
                      <c:pt idx="2169">
                        <c:v>1.1505671296311819</c:v>
                      </c:pt>
                      <c:pt idx="2170">
                        <c:v>1.1508101851853469</c:v>
                      </c:pt>
                      <c:pt idx="2171">
                        <c:v>1.151053240739512</c:v>
                      </c:pt>
                      <c:pt idx="2172">
                        <c:v>1.151296296293677</c:v>
                      </c:pt>
                      <c:pt idx="2173">
                        <c:v>1.1515393518478421</c:v>
                      </c:pt>
                      <c:pt idx="2174">
                        <c:v>1.1517824074092831</c:v>
                      </c:pt>
                      <c:pt idx="2175">
                        <c:v>1.1520254629634481</c:v>
                      </c:pt>
                      <c:pt idx="2176">
                        <c:v>1.1522685185176131</c:v>
                      </c:pt>
                      <c:pt idx="2177">
                        <c:v>1.1525115740717782</c:v>
                      </c:pt>
                      <c:pt idx="2178">
                        <c:v>1.1527546296259432</c:v>
                      </c:pt>
                      <c:pt idx="2179">
                        <c:v>1.1529976851801083</c:v>
                      </c:pt>
                      <c:pt idx="2180">
                        <c:v>1.1532407407415493</c:v>
                      </c:pt>
                      <c:pt idx="2181">
                        <c:v>1.1534837962957143</c:v>
                      </c:pt>
                      <c:pt idx="2182">
                        <c:v>1.1537268518498793</c:v>
                      </c:pt>
                      <c:pt idx="2183">
                        <c:v>1.1539699074040444</c:v>
                      </c:pt>
                      <c:pt idx="2184">
                        <c:v>1.1542129629582094</c:v>
                      </c:pt>
                      <c:pt idx="2185">
                        <c:v>1.1544560185196504</c:v>
                      </c:pt>
                      <c:pt idx="2186">
                        <c:v>1.1546990740738154</c:v>
                      </c:pt>
                      <c:pt idx="2187">
                        <c:v>1.1549421296279805</c:v>
                      </c:pt>
                      <c:pt idx="2188">
                        <c:v>1.1551851851821455</c:v>
                      </c:pt>
                      <c:pt idx="2189">
                        <c:v>1.1554282407363106</c:v>
                      </c:pt>
                      <c:pt idx="2190">
                        <c:v>1.1556712962977516</c:v>
                      </c:pt>
                      <c:pt idx="2191">
                        <c:v>1.1559143518519166</c:v>
                      </c:pt>
                      <c:pt idx="2192">
                        <c:v>1.1561574074060816</c:v>
                      </c:pt>
                      <c:pt idx="2193">
                        <c:v>1.1564004629602467</c:v>
                      </c:pt>
                      <c:pt idx="2194">
                        <c:v>1.1566435185144117</c:v>
                      </c:pt>
                      <c:pt idx="2195">
                        <c:v>1.1568865740758527</c:v>
                      </c:pt>
                      <c:pt idx="2196">
                        <c:v>1.1571296296300178</c:v>
                      </c:pt>
                      <c:pt idx="2197">
                        <c:v>1.1573726851841828</c:v>
                      </c:pt>
                      <c:pt idx="2198">
                        <c:v>1.1576157407383478</c:v>
                      </c:pt>
                      <c:pt idx="2199">
                        <c:v>1.1578587962925129</c:v>
                      </c:pt>
                      <c:pt idx="2200">
                        <c:v>1.1581018518539539</c:v>
                      </c:pt>
                      <c:pt idx="2201">
                        <c:v>1.1583564814776226</c:v>
                      </c:pt>
                      <c:pt idx="2202">
                        <c:v>1.1585995370390636</c:v>
                      </c:pt>
                      <c:pt idx="2203">
                        <c:v>1.1588425925932286</c:v>
                      </c:pt>
                      <c:pt idx="2204">
                        <c:v>1.1590856481473937</c:v>
                      </c:pt>
                      <c:pt idx="2205">
                        <c:v>1.1593287037015587</c:v>
                      </c:pt>
                      <c:pt idx="2206">
                        <c:v>1.1595717592557238</c:v>
                      </c:pt>
                      <c:pt idx="2207">
                        <c:v>1.1598148148098888</c:v>
                      </c:pt>
                      <c:pt idx="2208">
                        <c:v>1.1600578703713298</c:v>
                      </c:pt>
                      <c:pt idx="2209">
                        <c:v>1.1603009259254948</c:v>
                      </c:pt>
                      <c:pt idx="2210">
                        <c:v>1.1605439814796599</c:v>
                      </c:pt>
                      <c:pt idx="2211">
                        <c:v>1.1607870370338249</c:v>
                      </c:pt>
                      <c:pt idx="2212">
                        <c:v>1.1610300925879899</c:v>
                      </c:pt>
                      <c:pt idx="2213">
                        <c:v>1.1612731481494309</c:v>
                      </c:pt>
                      <c:pt idx="2214">
                        <c:v>1.161516203703596</c:v>
                      </c:pt>
                      <c:pt idx="2215">
                        <c:v>1.161759259257761</c:v>
                      </c:pt>
                      <c:pt idx="2216">
                        <c:v>1.1620023148119261</c:v>
                      </c:pt>
                      <c:pt idx="2217">
                        <c:v>1.1622453703660911</c:v>
                      </c:pt>
                      <c:pt idx="2218">
                        <c:v>1.1624884259275321</c:v>
                      </c:pt>
                      <c:pt idx="2219">
                        <c:v>1.1627314814816971</c:v>
                      </c:pt>
                      <c:pt idx="2220">
                        <c:v>1.1629745370358622</c:v>
                      </c:pt>
                      <c:pt idx="2221">
                        <c:v>1.1632175925900272</c:v>
                      </c:pt>
                      <c:pt idx="2222">
                        <c:v>1.1634606481441923</c:v>
                      </c:pt>
                      <c:pt idx="2223">
                        <c:v>1.1637037037056333</c:v>
                      </c:pt>
                      <c:pt idx="2224">
                        <c:v>1.1639467592597983</c:v>
                      </c:pt>
                      <c:pt idx="2225">
                        <c:v>1.1641898148139633</c:v>
                      </c:pt>
                      <c:pt idx="2226">
                        <c:v>1.1644328703681284</c:v>
                      </c:pt>
                      <c:pt idx="2227">
                        <c:v>1.1646759259222934</c:v>
                      </c:pt>
                      <c:pt idx="2228">
                        <c:v>1.1649189814764584</c:v>
                      </c:pt>
                      <c:pt idx="2229">
                        <c:v>1.1651620370378994</c:v>
                      </c:pt>
                      <c:pt idx="2230">
                        <c:v>1.1654050925920645</c:v>
                      </c:pt>
                      <c:pt idx="2231">
                        <c:v>1.1656481481462295</c:v>
                      </c:pt>
                      <c:pt idx="2232">
                        <c:v>1.1658912037003946</c:v>
                      </c:pt>
                      <c:pt idx="2233">
                        <c:v>1.1661342592545596</c:v>
                      </c:pt>
                      <c:pt idx="2234">
                        <c:v>1.1663773148160006</c:v>
                      </c:pt>
                      <c:pt idx="2235">
                        <c:v>1.1666203703701656</c:v>
                      </c:pt>
                      <c:pt idx="2236">
                        <c:v>1.1668634259243307</c:v>
                      </c:pt>
                      <c:pt idx="2237">
                        <c:v>1.1671064814784957</c:v>
                      </c:pt>
                      <c:pt idx="2238">
                        <c:v>1.1673495370326608</c:v>
                      </c:pt>
                      <c:pt idx="2239">
                        <c:v>1.1675925925941018</c:v>
                      </c:pt>
                      <c:pt idx="2240">
                        <c:v>1.1678356481482668</c:v>
                      </c:pt>
                      <c:pt idx="2241">
                        <c:v>1.1680787037024318</c:v>
                      </c:pt>
                      <c:pt idx="2242">
                        <c:v>1.1683217592565969</c:v>
                      </c:pt>
                      <c:pt idx="2243">
                        <c:v>1.1685648148107619</c:v>
                      </c:pt>
                      <c:pt idx="2244">
                        <c:v>1.1688078703722029</c:v>
                      </c:pt>
                      <c:pt idx="2245">
                        <c:v>1.1690509259263679</c:v>
                      </c:pt>
                      <c:pt idx="2246">
                        <c:v>1.169293981480533</c:v>
                      </c:pt>
                      <c:pt idx="2247">
                        <c:v>1.169537037034698</c:v>
                      </c:pt>
                      <c:pt idx="2248">
                        <c:v>1.1697800925888631</c:v>
                      </c:pt>
                      <c:pt idx="2249">
                        <c:v>1.1700347222198078</c:v>
                      </c:pt>
                      <c:pt idx="2250">
                        <c:v>1.1702777777739728</c:v>
                      </c:pt>
                      <c:pt idx="2251">
                        <c:v>1.1705208333354138</c:v>
                      </c:pt>
                      <c:pt idx="2252">
                        <c:v>1.1707638888895788</c:v>
                      </c:pt>
                      <c:pt idx="2253">
                        <c:v>1.1710069444437439</c:v>
                      </c:pt>
                      <c:pt idx="2254">
                        <c:v>1.1712499999979089</c:v>
                      </c:pt>
                      <c:pt idx="2255">
                        <c:v>1.1714930555520739</c:v>
                      </c:pt>
                      <c:pt idx="2256">
                        <c:v>1.171736111106239</c:v>
                      </c:pt>
                      <c:pt idx="2257">
                        <c:v>1.17197916666768</c:v>
                      </c:pt>
                      <c:pt idx="2258">
                        <c:v>1.172222222221845</c:v>
                      </c:pt>
                      <c:pt idx="2259">
                        <c:v>1.1724652777760101</c:v>
                      </c:pt>
                      <c:pt idx="2260">
                        <c:v>1.1727083333301751</c:v>
                      </c:pt>
                      <c:pt idx="2261">
                        <c:v>1.1729513888843401</c:v>
                      </c:pt>
                      <c:pt idx="2262">
                        <c:v>1.1731944444457811</c:v>
                      </c:pt>
                      <c:pt idx="2263">
                        <c:v>1.1734374999999462</c:v>
                      </c:pt>
                      <c:pt idx="2264">
                        <c:v>1.1736805555541112</c:v>
                      </c:pt>
                      <c:pt idx="2265">
                        <c:v>1.1739236111082763</c:v>
                      </c:pt>
                      <c:pt idx="2266">
                        <c:v>1.1741666666624413</c:v>
                      </c:pt>
                      <c:pt idx="2267">
                        <c:v>1.1744097222238823</c:v>
                      </c:pt>
                      <c:pt idx="2268">
                        <c:v>1.1746527777780473</c:v>
                      </c:pt>
                      <c:pt idx="2269">
                        <c:v>1.1748958333322124</c:v>
                      </c:pt>
                      <c:pt idx="2270">
                        <c:v>1.1751388888863774</c:v>
                      </c:pt>
                      <c:pt idx="2271">
                        <c:v>1.1753819444405424</c:v>
                      </c:pt>
                      <c:pt idx="2272">
                        <c:v>1.1756250000019834</c:v>
                      </c:pt>
                      <c:pt idx="2273">
                        <c:v>1.1758680555561485</c:v>
                      </c:pt>
                      <c:pt idx="2274">
                        <c:v>1.1761111111103135</c:v>
                      </c:pt>
                      <c:pt idx="2275">
                        <c:v>1.1763541666644786</c:v>
                      </c:pt>
                      <c:pt idx="2276">
                        <c:v>1.1765972222186436</c:v>
                      </c:pt>
                      <c:pt idx="2277">
                        <c:v>1.1768402777728086</c:v>
                      </c:pt>
                      <c:pt idx="2278">
                        <c:v>1.1770833333342496</c:v>
                      </c:pt>
                      <c:pt idx="2279">
                        <c:v>1.1773263888884147</c:v>
                      </c:pt>
                      <c:pt idx="2280">
                        <c:v>1.1775694444425797</c:v>
                      </c:pt>
                      <c:pt idx="2281">
                        <c:v>1.1778124999967448</c:v>
                      </c:pt>
                      <c:pt idx="2282">
                        <c:v>1.1780555555509098</c:v>
                      </c:pt>
                      <c:pt idx="2283">
                        <c:v>1.1782986111123508</c:v>
                      </c:pt>
                      <c:pt idx="2284">
                        <c:v>1.1785416666665158</c:v>
                      </c:pt>
                      <c:pt idx="2285">
                        <c:v>1.1787847222206809</c:v>
                      </c:pt>
                      <c:pt idx="2286">
                        <c:v>1.1790277777748459</c:v>
                      </c:pt>
                      <c:pt idx="2287">
                        <c:v>1.1792708333290109</c:v>
                      </c:pt>
                      <c:pt idx="2288">
                        <c:v>1.1795138888904519</c:v>
                      </c:pt>
                      <c:pt idx="2289">
                        <c:v>1.179756944444617</c:v>
                      </c:pt>
                      <c:pt idx="2290">
                        <c:v>1.179999999998782</c:v>
                      </c:pt>
                      <c:pt idx="2291">
                        <c:v>1.1802430555529471</c:v>
                      </c:pt>
                      <c:pt idx="2292">
                        <c:v>1.1804861111071121</c:v>
                      </c:pt>
                      <c:pt idx="2293">
                        <c:v>1.1807291666685531</c:v>
                      </c:pt>
                      <c:pt idx="2294">
                        <c:v>1.1809722222227181</c:v>
                      </c:pt>
                      <c:pt idx="2295">
                        <c:v>1.1812152777768832</c:v>
                      </c:pt>
                      <c:pt idx="2296">
                        <c:v>1.1814583333310482</c:v>
                      </c:pt>
                      <c:pt idx="2297">
                        <c:v>1.1817129629619929</c:v>
                      </c:pt>
                      <c:pt idx="2298">
                        <c:v>1.1819560185161579</c:v>
                      </c:pt>
                      <c:pt idx="2299">
                        <c:v>1.182199074070323</c:v>
                      </c:pt>
                      <c:pt idx="2300">
                        <c:v>1.182442129624488</c:v>
                      </c:pt>
                      <c:pt idx="2301">
                        <c:v>1.182685185185929</c:v>
                      </c:pt>
                      <c:pt idx="2302">
                        <c:v>1.1829282407400941</c:v>
                      </c:pt>
                      <c:pt idx="2303">
                        <c:v>1.1831712962942591</c:v>
                      </c:pt>
                      <c:pt idx="2304">
                        <c:v>1.1834143518484241</c:v>
                      </c:pt>
                      <c:pt idx="2305">
                        <c:v>1.1836574074025892</c:v>
                      </c:pt>
                      <c:pt idx="2306">
                        <c:v>1.1839004629640302</c:v>
                      </c:pt>
                      <c:pt idx="2307">
                        <c:v>1.1841435185181952</c:v>
                      </c:pt>
                      <c:pt idx="2308">
                        <c:v>1.1843865740723603</c:v>
                      </c:pt>
                      <c:pt idx="2309">
                        <c:v>1.1846296296265253</c:v>
                      </c:pt>
                      <c:pt idx="2310">
                        <c:v>1.1848726851806903</c:v>
                      </c:pt>
                      <c:pt idx="2311">
                        <c:v>1.1851157407421313</c:v>
                      </c:pt>
                      <c:pt idx="2312">
                        <c:v>1.1853587962962964</c:v>
                      </c:pt>
                      <c:pt idx="2313">
                        <c:v>1.1856018518504614</c:v>
                      </c:pt>
                      <c:pt idx="2314">
                        <c:v>1.1858449074046264</c:v>
                      </c:pt>
                      <c:pt idx="2315">
                        <c:v>1.1860879629587915</c:v>
                      </c:pt>
                      <c:pt idx="2316">
                        <c:v>1.1863310185202325</c:v>
                      </c:pt>
                      <c:pt idx="2317">
                        <c:v>1.1865740740743975</c:v>
                      </c:pt>
                      <c:pt idx="2318">
                        <c:v>1.1868171296285626</c:v>
                      </c:pt>
                      <c:pt idx="2319">
                        <c:v>1.1870601851827276</c:v>
                      </c:pt>
                      <c:pt idx="2320">
                        <c:v>1.1873032407368926</c:v>
                      </c:pt>
                      <c:pt idx="2321">
                        <c:v>1.1875462962983336</c:v>
                      </c:pt>
                      <c:pt idx="2322">
                        <c:v>1.1877893518524987</c:v>
                      </c:pt>
                      <c:pt idx="2323">
                        <c:v>1.1880324074066637</c:v>
                      </c:pt>
                      <c:pt idx="2324">
                        <c:v>1.1882754629608288</c:v>
                      </c:pt>
                      <c:pt idx="2325">
                        <c:v>1.1885185185149938</c:v>
                      </c:pt>
                      <c:pt idx="2326">
                        <c:v>1.1887615740691588</c:v>
                      </c:pt>
                      <c:pt idx="2327">
                        <c:v>1.1890046296305998</c:v>
                      </c:pt>
                      <c:pt idx="2328">
                        <c:v>1.1892476851847649</c:v>
                      </c:pt>
                      <c:pt idx="2329">
                        <c:v>1.1894907407389299</c:v>
                      </c:pt>
                      <c:pt idx="2330">
                        <c:v>1.1897337962930949</c:v>
                      </c:pt>
                      <c:pt idx="2331">
                        <c:v>1.18997685184726</c:v>
                      </c:pt>
                      <c:pt idx="2332">
                        <c:v>1.190219907408701</c:v>
                      </c:pt>
                      <c:pt idx="2333">
                        <c:v>1.190462962962866</c:v>
                      </c:pt>
                      <c:pt idx="2334">
                        <c:v>1.1907060185170311</c:v>
                      </c:pt>
                      <c:pt idx="2335">
                        <c:v>1.1909490740711961</c:v>
                      </c:pt>
                      <c:pt idx="2336">
                        <c:v>1.1911921296253611</c:v>
                      </c:pt>
                      <c:pt idx="2337">
                        <c:v>1.1914351851868021</c:v>
                      </c:pt>
                      <c:pt idx="2338">
                        <c:v>1.1916782407409672</c:v>
                      </c:pt>
                      <c:pt idx="2339">
                        <c:v>1.1919212962951322</c:v>
                      </c:pt>
                      <c:pt idx="2340">
                        <c:v>1.1921643518492973</c:v>
                      </c:pt>
                      <c:pt idx="2341">
                        <c:v>1.1924074074034623</c:v>
                      </c:pt>
                      <c:pt idx="2342">
                        <c:v>1.1926504629649033</c:v>
                      </c:pt>
                      <c:pt idx="2343">
                        <c:v>1.1928935185190683</c:v>
                      </c:pt>
                      <c:pt idx="2344">
                        <c:v>1.1931365740732334</c:v>
                      </c:pt>
                      <c:pt idx="2345">
                        <c:v>1.1933912037041781</c:v>
                      </c:pt>
                      <c:pt idx="2346">
                        <c:v>1.1936342592583431</c:v>
                      </c:pt>
                      <c:pt idx="2347">
                        <c:v>1.1938773148125081</c:v>
                      </c:pt>
                      <c:pt idx="2348">
                        <c:v>1.1941203703666732</c:v>
                      </c:pt>
                      <c:pt idx="2349">
                        <c:v>1.1943634259208382</c:v>
                      </c:pt>
                      <c:pt idx="2350">
                        <c:v>1.1946064814822792</c:v>
                      </c:pt>
                      <c:pt idx="2351">
                        <c:v>1.1948495370364443</c:v>
                      </c:pt>
                      <c:pt idx="2352">
                        <c:v>1.1950925925906093</c:v>
                      </c:pt>
                      <c:pt idx="2353">
                        <c:v>1.1953356481447743</c:v>
                      </c:pt>
                      <c:pt idx="2354">
                        <c:v>1.1955787036989394</c:v>
                      </c:pt>
                      <c:pt idx="2355">
                        <c:v>1.1958217592603804</c:v>
                      </c:pt>
                      <c:pt idx="2356">
                        <c:v>1.1960648148145454</c:v>
                      </c:pt>
                      <c:pt idx="2357">
                        <c:v>1.1963078703687104</c:v>
                      </c:pt>
                      <c:pt idx="2358">
                        <c:v>1.1965509259228755</c:v>
                      </c:pt>
                      <c:pt idx="2359">
                        <c:v>1.1967939814770405</c:v>
                      </c:pt>
                      <c:pt idx="2360">
                        <c:v>1.1970370370384815</c:v>
                      </c:pt>
                      <c:pt idx="2361">
                        <c:v>1.1972800925926466</c:v>
                      </c:pt>
                      <c:pt idx="2362">
                        <c:v>1.1975231481468116</c:v>
                      </c:pt>
                      <c:pt idx="2363">
                        <c:v>1.1977662037009766</c:v>
                      </c:pt>
                      <c:pt idx="2364">
                        <c:v>1.1980092592551417</c:v>
                      </c:pt>
                      <c:pt idx="2365">
                        <c:v>1.1982523148165827</c:v>
                      </c:pt>
                      <c:pt idx="2366">
                        <c:v>1.1984953703707477</c:v>
                      </c:pt>
                      <c:pt idx="2367">
                        <c:v>1.1987384259249128</c:v>
                      </c:pt>
                      <c:pt idx="2368">
                        <c:v>1.1989814814790778</c:v>
                      </c:pt>
                      <c:pt idx="2369">
                        <c:v>1.1992245370332428</c:v>
                      </c:pt>
                      <c:pt idx="2370">
                        <c:v>1.1994675925946838</c:v>
                      </c:pt>
                      <c:pt idx="2371">
                        <c:v>1.1997106481488489</c:v>
                      </c:pt>
                      <c:pt idx="2372">
                        <c:v>1.1999537037030139</c:v>
                      </c:pt>
                      <c:pt idx="2373">
                        <c:v>1.2001967592571789</c:v>
                      </c:pt>
                      <c:pt idx="2374">
                        <c:v>1.200439814811344</c:v>
                      </c:pt>
                      <c:pt idx="2375">
                        <c:v>1.200682870365509</c:v>
                      </c:pt>
                      <c:pt idx="2376">
                        <c:v>1.20092592592695</c:v>
                      </c:pt>
                      <c:pt idx="2377">
                        <c:v>1.2011689814811151</c:v>
                      </c:pt>
                      <c:pt idx="2378">
                        <c:v>1.2014120370352801</c:v>
                      </c:pt>
                      <c:pt idx="2379">
                        <c:v>1.2016550925894451</c:v>
                      </c:pt>
                      <c:pt idx="2380">
                        <c:v>1.2018981481436102</c:v>
                      </c:pt>
                      <c:pt idx="2381">
                        <c:v>1.2021412037050512</c:v>
                      </c:pt>
                      <c:pt idx="2382">
                        <c:v>1.2023842592592162</c:v>
                      </c:pt>
                      <c:pt idx="2383">
                        <c:v>1.2026273148133813</c:v>
                      </c:pt>
                      <c:pt idx="2384">
                        <c:v>1.2028703703675463</c:v>
                      </c:pt>
                      <c:pt idx="2385">
                        <c:v>1.2031134259217113</c:v>
                      </c:pt>
                      <c:pt idx="2386">
                        <c:v>1.2033564814831523</c:v>
                      </c:pt>
                      <c:pt idx="2387">
                        <c:v>1.2035995370373174</c:v>
                      </c:pt>
                      <c:pt idx="2388">
                        <c:v>1.2038425925914824</c:v>
                      </c:pt>
                      <c:pt idx="2389">
                        <c:v>1.2040856481456474</c:v>
                      </c:pt>
                      <c:pt idx="2390">
                        <c:v>1.2043287036998125</c:v>
                      </c:pt>
                      <c:pt idx="2391">
                        <c:v>1.2045717592612535</c:v>
                      </c:pt>
                      <c:pt idx="2392">
                        <c:v>1.2048148148154185</c:v>
                      </c:pt>
                      <c:pt idx="2393">
                        <c:v>1.2050578703695836</c:v>
                      </c:pt>
                      <c:pt idx="2394">
                        <c:v>1.2053125000005283</c:v>
                      </c:pt>
                      <c:pt idx="2395">
                        <c:v>1.2055555555546933</c:v>
                      </c:pt>
                      <c:pt idx="2396">
                        <c:v>1.2057986111088583</c:v>
                      </c:pt>
                      <c:pt idx="2397">
                        <c:v>1.2060416666630234</c:v>
                      </c:pt>
                      <c:pt idx="2398">
                        <c:v>1.2062847222171884</c:v>
                      </c:pt>
                      <c:pt idx="2399">
                        <c:v>1.2065277777786294</c:v>
                      </c:pt>
                      <c:pt idx="2400">
                        <c:v>1.2067708333327944</c:v>
                      </c:pt>
                      <c:pt idx="2401">
                        <c:v>1.2070138888869595</c:v>
                      </c:pt>
                      <c:pt idx="2402">
                        <c:v>1.2072569444411245</c:v>
                      </c:pt>
                      <c:pt idx="2403">
                        <c:v>1.2074999999952896</c:v>
                      </c:pt>
                      <c:pt idx="2404">
                        <c:v>1.2077430555567306</c:v>
                      </c:pt>
                      <c:pt idx="2405">
                        <c:v>1.2079861111108956</c:v>
                      </c:pt>
                      <c:pt idx="2406">
                        <c:v>1.2082291666650606</c:v>
                      </c:pt>
                      <c:pt idx="2407">
                        <c:v>1.2084722222192257</c:v>
                      </c:pt>
                      <c:pt idx="2408">
                        <c:v>1.2087152777733907</c:v>
                      </c:pt>
                      <c:pt idx="2409">
                        <c:v>1.2089583333348317</c:v>
                      </c:pt>
                      <c:pt idx="2410">
                        <c:v>1.2092013888889968</c:v>
                      </c:pt>
                      <c:pt idx="2411">
                        <c:v>1.2094444444431618</c:v>
                      </c:pt>
                      <c:pt idx="2412">
                        <c:v>1.2096874999973268</c:v>
                      </c:pt>
                      <c:pt idx="2413">
                        <c:v>1.2099305555514919</c:v>
                      </c:pt>
                      <c:pt idx="2414">
                        <c:v>1.2101736111129329</c:v>
                      </c:pt>
                      <c:pt idx="2415">
                        <c:v>1.2104166666670979</c:v>
                      </c:pt>
                      <c:pt idx="2416">
                        <c:v>1.2106597222212629</c:v>
                      </c:pt>
                      <c:pt idx="2417">
                        <c:v>1.210902777775428</c:v>
                      </c:pt>
                      <c:pt idx="2418">
                        <c:v>1.211145833329593</c:v>
                      </c:pt>
                      <c:pt idx="2419">
                        <c:v>1.2113888888837581</c:v>
                      </c:pt>
                      <c:pt idx="2420">
                        <c:v>1.2116319444451991</c:v>
                      </c:pt>
                      <c:pt idx="2421">
                        <c:v>1.2118749999993641</c:v>
                      </c:pt>
                      <c:pt idx="2422">
                        <c:v>1.2121180555535291</c:v>
                      </c:pt>
                      <c:pt idx="2423">
                        <c:v>1.2123611111076942</c:v>
                      </c:pt>
                      <c:pt idx="2424">
                        <c:v>1.2126041666618592</c:v>
                      </c:pt>
                      <c:pt idx="2425">
                        <c:v>1.2128472222233002</c:v>
                      </c:pt>
                      <c:pt idx="2426">
                        <c:v>1.2130902777774653</c:v>
                      </c:pt>
                      <c:pt idx="2427">
                        <c:v>1.2133333333316303</c:v>
                      </c:pt>
                      <c:pt idx="2428">
                        <c:v>1.2135763888857953</c:v>
                      </c:pt>
                      <c:pt idx="2429">
                        <c:v>1.2138194444399604</c:v>
                      </c:pt>
                      <c:pt idx="2430">
                        <c:v>1.2140625000014014</c:v>
                      </c:pt>
                      <c:pt idx="2431">
                        <c:v>1.2143055555555664</c:v>
                      </c:pt>
                      <c:pt idx="2432">
                        <c:v>1.2145486111097314</c:v>
                      </c:pt>
                      <c:pt idx="2433">
                        <c:v>1.2147916666638965</c:v>
                      </c:pt>
                      <c:pt idx="2434">
                        <c:v>1.2150347222180615</c:v>
                      </c:pt>
                      <c:pt idx="2435">
                        <c:v>1.2152777777795025</c:v>
                      </c:pt>
                      <c:pt idx="2436">
                        <c:v>1.2155208333336676</c:v>
                      </c:pt>
                      <c:pt idx="2437">
                        <c:v>1.2157638888878326</c:v>
                      </c:pt>
                      <c:pt idx="2438">
                        <c:v>1.2160069444419976</c:v>
                      </c:pt>
                      <c:pt idx="2439">
                        <c:v>1.2162499999961627</c:v>
                      </c:pt>
                      <c:pt idx="2440">
                        <c:v>1.2164930555576037</c:v>
                      </c:pt>
                      <c:pt idx="2441">
                        <c:v>1.2167361111117687</c:v>
                      </c:pt>
                      <c:pt idx="2442">
                        <c:v>1.2169907407427134</c:v>
                      </c:pt>
                      <c:pt idx="2443">
                        <c:v>1.2172337962968784</c:v>
                      </c:pt>
                      <c:pt idx="2444">
                        <c:v>1.2174768518510435</c:v>
                      </c:pt>
                      <c:pt idx="2445">
                        <c:v>1.2177199074052085</c:v>
                      </c:pt>
                      <c:pt idx="2446">
                        <c:v>1.2179629629593736</c:v>
                      </c:pt>
                      <c:pt idx="2447">
                        <c:v>1.2182060185135386</c:v>
                      </c:pt>
                      <c:pt idx="2448">
                        <c:v>1.2184490740749796</c:v>
                      </c:pt>
                      <c:pt idx="2449">
                        <c:v>1.2186921296291446</c:v>
                      </c:pt>
                      <c:pt idx="2450">
                        <c:v>1.2189351851833097</c:v>
                      </c:pt>
                      <c:pt idx="2451">
                        <c:v>1.2191782407374747</c:v>
                      </c:pt>
                      <c:pt idx="2452">
                        <c:v>1.2194212962916398</c:v>
                      </c:pt>
                      <c:pt idx="2453">
                        <c:v>1.2196643518530808</c:v>
                      </c:pt>
                      <c:pt idx="2454">
                        <c:v>1.2199074074072458</c:v>
                      </c:pt>
                      <c:pt idx="2455">
                        <c:v>1.2201504629614108</c:v>
                      </c:pt>
                      <c:pt idx="2456">
                        <c:v>1.2203935185155759</c:v>
                      </c:pt>
                      <c:pt idx="2457">
                        <c:v>1.2206365740697409</c:v>
                      </c:pt>
                      <c:pt idx="2458">
                        <c:v>1.2208796296311819</c:v>
                      </c:pt>
                      <c:pt idx="2459">
                        <c:v>1.2211226851853469</c:v>
                      </c:pt>
                      <c:pt idx="2460">
                        <c:v>1.221365740739512</c:v>
                      </c:pt>
                      <c:pt idx="2461">
                        <c:v>1.221608796293677</c:v>
                      </c:pt>
                      <c:pt idx="2462">
                        <c:v>1.2218518518478421</c:v>
                      </c:pt>
                      <c:pt idx="2463">
                        <c:v>1.2220949074092831</c:v>
                      </c:pt>
                      <c:pt idx="2464">
                        <c:v>1.2223379629634481</c:v>
                      </c:pt>
                      <c:pt idx="2465">
                        <c:v>1.2225810185176131</c:v>
                      </c:pt>
                      <c:pt idx="2466">
                        <c:v>1.2228240740717782</c:v>
                      </c:pt>
                      <c:pt idx="2467">
                        <c:v>1.2230671296259432</c:v>
                      </c:pt>
                      <c:pt idx="2468">
                        <c:v>1.2233101851801083</c:v>
                      </c:pt>
                      <c:pt idx="2469">
                        <c:v>1.2235532407415493</c:v>
                      </c:pt>
                      <c:pt idx="2470">
                        <c:v>1.2237962962957143</c:v>
                      </c:pt>
                      <c:pt idx="2471">
                        <c:v>1.2240393518498793</c:v>
                      </c:pt>
                      <c:pt idx="2472">
                        <c:v>1.2242824074040444</c:v>
                      </c:pt>
                      <c:pt idx="2473">
                        <c:v>1.2245254629582094</c:v>
                      </c:pt>
                      <c:pt idx="2474">
                        <c:v>1.2247685185196504</c:v>
                      </c:pt>
                      <c:pt idx="2475">
                        <c:v>1.2250115740738154</c:v>
                      </c:pt>
                      <c:pt idx="2476">
                        <c:v>1.2252546296279805</c:v>
                      </c:pt>
                      <c:pt idx="2477">
                        <c:v>1.2254976851821455</c:v>
                      </c:pt>
                      <c:pt idx="2478">
                        <c:v>1.2257407407363106</c:v>
                      </c:pt>
                      <c:pt idx="2479">
                        <c:v>1.2259837962977516</c:v>
                      </c:pt>
                      <c:pt idx="2480">
                        <c:v>1.2262268518519166</c:v>
                      </c:pt>
                      <c:pt idx="2481">
                        <c:v>1.2264699074060816</c:v>
                      </c:pt>
                      <c:pt idx="2482">
                        <c:v>1.2267129629602467</c:v>
                      </c:pt>
                      <c:pt idx="2483">
                        <c:v>1.2269560185144117</c:v>
                      </c:pt>
                      <c:pt idx="2484">
                        <c:v>1.2271990740758527</c:v>
                      </c:pt>
                      <c:pt idx="2485">
                        <c:v>1.2274421296300178</c:v>
                      </c:pt>
                      <c:pt idx="2486">
                        <c:v>1.2276851851841828</c:v>
                      </c:pt>
                      <c:pt idx="2487">
                        <c:v>1.2279282407383478</c:v>
                      </c:pt>
                      <c:pt idx="2488">
                        <c:v>1.2281712962925129</c:v>
                      </c:pt>
                      <c:pt idx="2489">
                        <c:v>1.2284143518539539</c:v>
                      </c:pt>
                      <c:pt idx="2490">
                        <c:v>1.2286689814776226</c:v>
                      </c:pt>
                      <c:pt idx="2491">
                        <c:v>1.2289120370390636</c:v>
                      </c:pt>
                      <c:pt idx="2492">
                        <c:v>1.2291550925932286</c:v>
                      </c:pt>
                      <c:pt idx="2493">
                        <c:v>1.2293981481473937</c:v>
                      </c:pt>
                      <c:pt idx="2494">
                        <c:v>1.2296412037015587</c:v>
                      </c:pt>
                      <c:pt idx="2495">
                        <c:v>1.2298842592557238</c:v>
                      </c:pt>
                      <c:pt idx="2496">
                        <c:v>1.2301273148098888</c:v>
                      </c:pt>
                      <c:pt idx="2497">
                        <c:v>1.2303703703713298</c:v>
                      </c:pt>
                      <c:pt idx="2498">
                        <c:v>1.2306134259254948</c:v>
                      </c:pt>
                      <c:pt idx="2499">
                        <c:v>1.2308564814796599</c:v>
                      </c:pt>
                      <c:pt idx="2500">
                        <c:v>1.2310995370338249</c:v>
                      </c:pt>
                      <c:pt idx="2501">
                        <c:v>1.2313425925879899</c:v>
                      </c:pt>
                      <c:pt idx="2502">
                        <c:v>1.2315856481494309</c:v>
                      </c:pt>
                      <c:pt idx="2503">
                        <c:v>1.231828703703596</c:v>
                      </c:pt>
                      <c:pt idx="2504">
                        <c:v>1.232071759257761</c:v>
                      </c:pt>
                      <c:pt idx="2505">
                        <c:v>1.2323148148119261</c:v>
                      </c:pt>
                      <c:pt idx="2506">
                        <c:v>1.2325578703660911</c:v>
                      </c:pt>
                      <c:pt idx="2507">
                        <c:v>1.2328009259275321</c:v>
                      </c:pt>
                      <c:pt idx="2508">
                        <c:v>1.2330439814816971</c:v>
                      </c:pt>
                      <c:pt idx="2509">
                        <c:v>1.2332870370358622</c:v>
                      </c:pt>
                      <c:pt idx="2510">
                        <c:v>1.2335300925900272</c:v>
                      </c:pt>
                      <c:pt idx="2511">
                        <c:v>1.2337731481441923</c:v>
                      </c:pt>
                      <c:pt idx="2512">
                        <c:v>1.2340162037056333</c:v>
                      </c:pt>
                      <c:pt idx="2513">
                        <c:v>1.2342592592597983</c:v>
                      </c:pt>
                      <c:pt idx="2514">
                        <c:v>1.2345023148139633</c:v>
                      </c:pt>
                      <c:pt idx="2515">
                        <c:v>1.2347453703681284</c:v>
                      </c:pt>
                      <c:pt idx="2516">
                        <c:v>1.2349884259222934</c:v>
                      </c:pt>
                      <c:pt idx="2517">
                        <c:v>1.2352314814764584</c:v>
                      </c:pt>
                      <c:pt idx="2518">
                        <c:v>1.2354745370378994</c:v>
                      </c:pt>
                      <c:pt idx="2519">
                        <c:v>1.2357175925920645</c:v>
                      </c:pt>
                      <c:pt idx="2520">
                        <c:v>1.2359606481462295</c:v>
                      </c:pt>
                      <c:pt idx="2521">
                        <c:v>1.2362037037003946</c:v>
                      </c:pt>
                      <c:pt idx="2522">
                        <c:v>1.2364467592545596</c:v>
                      </c:pt>
                      <c:pt idx="2523">
                        <c:v>1.2366898148160006</c:v>
                      </c:pt>
                      <c:pt idx="2524">
                        <c:v>1.2369328703701656</c:v>
                      </c:pt>
                      <c:pt idx="2525">
                        <c:v>1.2371759259243307</c:v>
                      </c:pt>
                      <c:pt idx="2526">
                        <c:v>1.2374189814784957</c:v>
                      </c:pt>
                      <c:pt idx="2527">
                        <c:v>1.2376620370326608</c:v>
                      </c:pt>
                      <c:pt idx="2528">
                        <c:v>1.2379050925941018</c:v>
                      </c:pt>
                      <c:pt idx="2529">
                        <c:v>1.2381481481482668</c:v>
                      </c:pt>
                      <c:pt idx="2530">
                        <c:v>1.2383912037024318</c:v>
                      </c:pt>
                      <c:pt idx="2531">
                        <c:v>1.2386342592565969</c:v>
                      </c:pt>
                      <c:pt idx="2532">
                        <c:v>1.2388773148107619</c:v>
                      </c:pt>
                      <c:pt idx="2533">
                        <c:v>1.2391203703722029</c:v>
                      </c:pt>
                      <c:pt idx="2534">
                        <c:v>1.2393634259263679</c:v>
                      </c:pt>
                      <c:pt idx="2535">
                        <c:v>1.239606481480533</c:v>
                      </c:pt>
                      <c:pt idx="2536">
                        <c:v>1.239849537034698</c:v>
                      </c:pt>
                      <c:pt idx="2537">
                        <c:v>1.2400925925888631</c:v>
                      </c:pt>
                      <c:pt idx="2538">
                        <c:v>1.2403472222198078</c:v>
                      </c:pt>
                      <c:pt idx="2539">
                        <c:v>1.2405902777739728</c:v>
                      </c:pt>
                      <c:pt idx="2540">
                        <c:v>1.2408333333354138</c:v>
                      </c:pt>
                      <c:pt idx="2541">
                        <c:v>1.2410763888895788</c:v>
                      </c:pt>
                      <c:pt idx="2542">
                        <c:v>1.2413194444437439</c:v>
                      </c:pt>
                      <c:pt idx="2543">
                        <c:v>1.2415624999979089</c:v>
                      </c:pt>
                      <c:pt idx="2544">
                        <c:v>1.2418055555520739</c:v>
                      </c:pt>
                      <c:pt idx="2545">
                        <c:v>1.242048611106239</c:v>
                      </c:pt>
                      <c:pt idx="2546">
                        <c:v>1.24229166666768</c:v>
                      </c:pt>
                      <c:pt idx="2547">
                        <c:v>1.242534722221845</c:v>
                      </c:pt>
                      <c:pt idx="2548">
                        <c:v>1.2427777777760101</c:v>
                      </c:pt>
                      <c:pt idx="2549">
                        <c:v>1.2430208333301751</c:v>
                      </c:pt>
                      <c:pt idx="2550">
                        <c:v>1.2432638888843401</c:v>
                      </c:pt>
                      <c:pt idx="2551">
                        <c:v>1.2435069444457811</c:v>
                      </c:pt>
                      <c:pt idx="2552">
                        <c:v>1.2437499999999462</c:v>
                      </c:pt>
                      <c:pt idx="2553">
                        <c:v>1.2439930555541112</c:v>
                      </c:pt>
                      <c:pt idx="2554">
                        <c:v>1.2442361111082763</c:v>
                      </c:pt>
                      <c:pt idx="2555">
                        <c:v>1.2444791666624413</c:v>
                      </c:pt>
                      <c:pt idx="2556">
                        <c:v>1.2447222222238823</c:v>
                      </c:pt>
                      <c:pt idx="2557">
                        <c:v>1.2449652777780473</c:v>
                      </c:pt>
                      <c:pt idx="2558">
                        <c:v>1.2452083333322124</c:v>
                      </c:pt>
                      <c:pt idx="2559">
                        <c:v>1.2454513888863774</c:v>
                      </c:pt>
                      <c:pt idx="2560">
                        <c:v>1.2456944444405424</c:v>
                      </c:pt>
                      <c:pt idx="2561">
                        <c:v>1.2459375000019834</c:v>
                      </c:pt>
                      <c:pt idx="2562">
                        <c:v>1.2461805555561485</c:v>
                      </c:pt>
                      <c:pt idx="2563">
                        <c:v>1.2464236111103135</c:v>
                      </c:pt>
                      <c:pt idx="2564">
                        <c:v>1.2466666666644786</c:v>
                      </c:pt>
                      <c:pt idx="2565">
                        <c:v>1.2469097222186436</c:v>
                      </c:pt>
                      <c:pt idx="2566">
                        <c:v>1.2471527777728086</c:v>
                      </c:pt>
                      <c:pt idx="2567">
                        <c:v>1.2473958333342496</c:v>
                      </c:pt>
                      <c:pt idx="2568">
                        <c:v>1.2476388888884147</c:v>
                      </c:pt>
                      <c:pt idx="2569">
                        <c:v>1.2478819444425797</c:v>
                      </c:pt>
                      <c:pt idx="2570">
                        <c:v>1.2481249999967448</c:v>
                      </c:pt>
                      <c:pt idx="2571">
                        <c:v>1.2483680555509098</c:v>
                      </c:pt>
                      <c:pt idx="2572">
                        <c:v>1.2486111111123508</c:v>
                      </c:pt>
                      <c:pt idx="2573">
                        <c:v>1.2488541666665158</c:v>
                      </c:pt>
                      <c:pt idx="2574">
                        <c:v>1.2490972222206809</c:v>
                      </c:pt>
                      <c:pt idx="2575">
                        <c:v>1.2493402777748459</c:v>
                      </c:pt>
                      <c:pt idx="2576">
                        <c:v>1.2495833333290109</c:v>
                      </c:pt>
                      <c:pt idx="2577">
                        <c:v>1.2498263888904519</c:v>
                      </c:pt>
                      <c:pt idx="2578">
                        <c:v>1.250069444444617</c:v>
                      </c:pt>
                      <c:pt idx="2579">
                        <c:v>1.250312499998782</c:v>
                      </c:pt>
                      <c:pt idx="2580">
                        <c:v>1.2505555555529471</c:v>
                      </c:pt>
                      <c:pt idx="2581">
                        <c:v>1.2507986111071121</c:v>
                      </c:pt>
                      <c:pt idx="2582">
                        <c:v>1.2510416666685531</c:v>
                      </c:pt>
                      <c:pt idx="2583">
                        <c:v>1.2512847222227181</c:v>
                      </c:pt>
                      <c:pt idx="2584">
                        <c:v>1.2515277777768832</c:v>
                      </c:pt>
                      <c:pt idx="2585">
                        <c:v>1.2517708333310482</c:v>
                      </c:pt>
                      <c:pt idx="2586">
                        <c:v>1.2520254629619929</c:v>
                      </c:pt>
                      <c:pt idx="2587">
                        <c:v>1.2522685185161579</c:v>
                      </c:pt>
                      <c:pt idx="2588">
                        <c:v>1.252511574070323</c:v>
                      </c:pt>
                      <c:pt idx="2589">
                        <c:v>1.252754629624488</c:v>
                      </c:pt>
                      <c:pt idx="2590">
                        <c:v>1.252997685185929</c:v>
                      </c:pt>
                      <c:pt idx="2591">
                        <c:v>1.2532407407400941</c:v>
                      </c:pt>
                      <c:pt idx="2592">
                        <c:v>1.2534837962942591</c:v>
                      </c:pt>
                      <c:pt idx="2593">
                        <c:v>1.2537268518484241</c:v>
                      </c:pt>
                      <c:pt idx="2594">
                        <c:v>1.2539699074025892</c:v>
                      </c:pt>
                      <c:pt idx="2595">
                        <c:v>1.2542129629640302</c:v>
                      </c:pt>
                      <c:pt idx="2596">
                        <c:v>1.2544560185181952</c:v>
                      </c:pt>
                      <c:pt idx="2597">
                        <c:v>1.2546990740723603</c:v>
                      </c:pt>
                      <c:pt idx="2598">
                        <c:v>1.2549421296265253</c:v>
                      </c:pt>
                      <c:pt idx="2599">
                        <c:v>1.2551851851806903</c:v>
                      </c:pt>
                      <c:pt idx="2600">
                        <c:v>1.2554282407421313</c:v>
                      </c:pt>
                      <c:pt idx="2601">
                        <c:v>1.2556712962962964</c:v>
                      </c:pt>
                      <c:pt idx="2602">
                        <c:v>1.2559143518504614</c:v>
                      </c:pt>
                      <c:pt idx="2603">
                        <c:v>1.2561574074046264</c:v>
                      </c:pt>
                      <c:pt idx="2604">
                        <c:v>1.2564004629587915</c:v>
                      </c:pt>
                      <c:pt idx="2605">
                        <c:v>1.2566435185202325</c:v>
                      </c:pt>
                      <c:pt idx="2606">
                        <c:v>1.2568865740743975</c:v>
                      </c:pt>
                      <c:pt idx="2607">
                        <c:v>1.2571296296285626</c:v>
                      </c:pt>
                      <c:pt idx="2608">
                        <c:v>1.2573726851827276</c:v>
                      </c:pt>
                      <c:pt idx="2609">
                        <c:v>1.2576157407368926</c:v>
                      </c:pt>
                      <c:pt idx="2610">
                        <c:v>1.2578587962983336</c:v>
                      </c:pt>
                      <c:pt idx="2611">
                        <c:v>1.2581018518524987</c:v>
                      </c:pt>
                      <c:pt idx="2612">
                        <c:v>1.2583449074066637</c:v>
                      </c:pt>
                      <c:pt idx="2613">
                        <c:v>1.2585879629608288</c:v>
                      </c:pt>
                      <c:pt idx="2614">
                        <c:v>1.2588310185149938</c:v>
                      </c:pt>
                      <c:pt idx="2615">
                        <c:v>1.2590740740691588</c:v>
                      </c:pt>
                      <c:pt idx="2616">
                        <c:v>1.2593171296305998</c:v>
                      </c:pt>
                      <c:pt idx="2617">
                        <c:v>1.2595601851847649</c:v>
                      </c:pt>
                      <c:pt idx="2618">
                        <c:v>1.2598032407389299</c:v>
                      </c:pt>
                      <c:pt idx="2619">
                        <c:v>1.2600462962930949</c:v>
                      </c:pt>
                      <c:pt idx="2620">
                        <c:v>1.26028935184726</c:v>
                      </c:pt>
                      <c:pt idx="2621">
                        <c:v>1.260532407408701</c:v>
                      </c:pt>
                      <c:pt idx="2622">
                        <c:v>1.260775462962866</c:v>
                      </c:pt>
                      <c:pt idx="2623">
                        <c:v>1.2610185185170311</c:v>
                      </c:pt>
                      <c:pt idx="2624">
                        <c:v>1.2612615740711961</c:v>
                      </c:pt>
                      <c:pt idx="2625">
                        <c:v>1.2615046296253611</c:v>
                      </c:pt>
                      <c:pt idx="2626">
                        <c:v>1.2617476851868021</c:v>
                      </c:pt>
                      <c:pt idx="2627">
                        <c:v>1.2619907407409672</c:v>
                      </c:pt>
                      <c:pt idx="2628">
                        <c:v>1.2622337962951322</c:v>
                      </c:pt>
                      <c:pt idx="2629">
                        <c:v>1.2624768518492973</c:v>
                      </c:pt>
                      <c:pt idx="2630">
                        <c:v>1.2627199074034623</c:v>
                      </c:pt>
                      <c:pt idx="2631">
                        <c:v>1.2629629629649033</c:v>
                      </c:pt>
                      <c:pt idx="2632">
                        <c:v>1.2632060185190683</c:v>
                      </c:pt>
                      <c:pt idx="2633">
                        <c:v>1.2634490740732334</c:v>
                      </c:pt>
                      <c:pt idx="2634">
                        <c:v>1.2637037037041781</c:v>
                      </c:pt>
                      <c:pt idx="2635">
                        <c:v>1.2639467592583431</c:v>
                      </c:pt>
                      <c:pt idx="2636">
                        <c:v>1.2641898148125081</c:v>
                      </c:pt>
                      <c:pt idx="2637">
                        <c:v>1.2644328703666732</c:v>
                      </c:pt>
                      <c:pt idx="2638">
                        <c:v>1.2646759259208382</c:v>
                      </c:pt>
                      <c:pt idx="2639">
                        <c:v>1.2649189814822792</c:v>
                      </c:pt>
                      <c:pt idx="2640">
                        <c:v>1.2651620370364443</c:v>
                      </c:pt>
                      <c:pt idx="2641">
                        <c:v>1.2654050925906093</c:v>
                      </c:pt>
                      <c:pt idx="2642">
                        <c:v>1.2656481481447743</c:v>
                      </c:pt>
                      <c:pt idx="2643">
                        <c:v>1.2658912036989394</c:v>
                      </c:pt>
                      <c:pt idx="2644">
                        <c:v>1.2661342592603804</c:v>
                      </c:pt>
                      <c:pt idx="2645">
                        <c:v>1.2663773148145454</c:v>
                      </c:pt>
                      <c:pt idx="2646">
                        <c:v>1.2666203703687104</c:v>
                      </c:pt>
                      <c:pt idx="2647">
                        <c:v>1.2668634259228755</c:v>
                      </c:pt>
                      <c:pt idx="2648">
                        <c:v>1.2671064814770405</c:v>
                      </c:pt>
                      <c:pt idx="2649">
                        <c:v>1.2673495370384815</c:v>
                      </c:pt>
                      <c:pt idx="2650">
                        <c:v>1.2675925925926466</c:v>
                      </c:pt>
                      <c:pt idx="2651">
                        <c:v>1.2678356481468116</c:v>
                      </c:pt>
                      <c:pt idx="2652">
                        <c:v>1.2680787037009766</c:v>
                      </c:pt>
                      <c:pt idx="2653">
                        <c:v>1.2683217592551417</c:v>
                      </c:pt>
                      <c:pt idx="2654">
                        <c:v>1.2685648148165827</c:v>
                      </c:pt>
                      <c:pt idx="2655">
                        <c:v>1.2688078703707477</c:v>
                      </c:pt>
                      <c:pt idx="2656">
                        <c:v>1.2690509259249128</c:v>
                      </c:pt>
                      <c:pt idx="2657">
                        <c:v>1.2692939814790778</c:v>
                      </c:pt>
                      <c:pt idx="2658">
                        <c:v>1.2695370370332428</c:v>
                      </c:pt>
                      <c:pt idx="2659">
                        <c:v>1.2697800925946838</c:v>
                      </c:pt>
                      <c:pt idx="2660">
                        <c:v>1.2700231481488489</c:v>
                      </c:pt>
                      <c:pt idx="2661">
                        <c:v>1.2702662037030139</c:v>
                      </c:pt>
                      <c:pt idx="2662">
                        <c:v>1.2705092592571789</c:v>
                      </c:pt>
                      <c:pt idx="2663">
                        <c:v>1.270752314811344</c:v>
                      </c:pt>
                      <c:pt idx="2664">
                        <c:v>1.270995370365509</c:v>
                      </c:pt>
                      <c:pt idx="2665">
                        <c:v>1.27123842592695</c:v>
                      </c:pt>
                      <c:pt idx="2666">
                        <c:v>1.2714814814811151</c:v>
                      </c:pt>
                      <c:pt idx="2667">
                        <c:v>1.2717245370352801</c:v>
                      </c:pt>
                      <c:pt idx="2668">
                        <c:v>1.2719675925894451</c:v>
                      </c:pt>
                      <c:pt idx="2669">
                        <c:v>1.2722106481436102</c:v>
                      </c:pt>
                      <c:pt idx="2670">
                        <c:v>1.2724537037050512</c:v>
                      </c:pt>
                      <c:pt idx="2671">
                        <c:v>1.2726967592592162</c:v>
                      </c:pt>
                      <c:pt idx="2672">
                        <c:v>1.2729398148133813</c:v>
                      </c:pt>
                      <c:pt idx="2673">
                        <c:v>1.2731828703675463</c:v>
                      </c:pt>
                      <c:pt idx="2674">
                        <c:v>1.2734259259217113</c:v>
                      </c:pt>
                      <c:pt idx="2675">
                        <c:v>1.2736689814831523</c:v>
                      </c:pt>
                      <c:pt idx="2676">
                        <c:v>1.2739120370373174</c:v>
                      </c:pt>
                      <c:pt idx="2677">
                        <c:v>1.2741550925914824</c:v>
                      </c:pt>
                      <c:pt idx="2678">
                        <c:v>1.2743981481456474</c:v>
                      </c:pt>
                      <c:pt idx="2679">
                        <c:v>1.2746412036998125</c:v>
                      </c:pt>
                      <c:pt idx="2680">
                        <c:v>1.2748842592612535</c:v>
                      </c:pt>
                      <c:pt idx="2681">
                        <c:v>1.2751273148154185</c:v>
                      </c:pt>
                      <c:pt idx="2682">
                        <c:v>1.2753703703695836</c:v>
                      </c:pt>
                      <c:pt idx="2683">
                        <c:v>1.2756250000005283</c:v>
                      </c:pt>
                      <c:pt idx="2684">
                        <c:v>1.2758680555546933</c:v>
                      </c:pt>
                      <c:pt idx="2685">
                        <c:v>1.2761111111088583</c:v>
                      </c:pt>
                      <c:pt idx="2686">
                        <c:v>1.2763541666630234</c:v>
                      </c:pt>
                      <c:pt idx="2687">
                        <c:v>1.2765972222171884</c:v>
                      </c:pt>
                      <c:pt idx="2688">
                        <c:v>1.2768402777786294</c:v>
                      </c:pt>
                      <c:pt idx="2689">
                        <c:v>1.2770833333327944</c:v>
                      </c:pt>
                      <c:pt idx="2690">
                        <c:v>1.2773263888869595</c:v>
                      </c:pt>
                      <c:pt idx="2691">
                        <c:v>1.2775694444411245</c:v>
                      </c:pt>
                      <c:pt idx="2692">
                        <c:v>1.2778124999952896</c:v>
                      </c:pt>
                      <c:pt idx="2693">
                        <c:v>1.2780555555567306</c:v>
                      </c:pt>
                      <c:pt idx="2694">
                        <c:v>1.2782986111108956</c:v>
                      </c:pt>
                      <c:pt idx="2695">
                        <c:v>1.2785416666650606</c:v>
                      </c:pt>
                      <c:pt idx="2696">
                        <c:v>1.2787847222192257</c:v>
                      </c:pt>
                      <c:pt idx="2697">
                        <c:v>1.2790277777733907</c:v>
                      </c:pt>
                      <c:pt idx="2698">
                        <c:v>1.2792708333348317</c:v>
                      </c:pt>
                      <c:pt idx="2699">
                        <c:v>1.2795138888889968</c:v>
                      </c:pt>
                      <c:pt idx="2700">
                        <c:v>1.2797569444431618</c:v>
                      </c:pt>
                      <c:pt idx="2701">
                        <c:v>1.2799999999973268</c:v>
                      </c:pt>
                      <c:pt idx="2702">
                        <c:v>1.2802430555514919</c:v>
                      </c:pt>
                      <c:pt idx="2703">
                        <c:v>1.2804861111129329</c:v>
                      </c:pt>
                      <c:pt idx="2704">
                        <c:v>1.2807291666670979</c:v>
                      </c:pt>
                      <c:pt idx="2705">
                        <c:v>1.2809722222212629</c:v>
                      </c:pt>
                      <c:pt idx="2706">
                        <c:v>1.281215277775428</c:v>
                      </c:pt>
                      <c:pt idx="2707">
                        <c:v>1.281458333329593</c:v>
                      </c:pt>
                      <c:pt idx="2708">
                        <c:v>1.2817013888837581</c:v>
                      </c:pt>
                      <c:pt idx="2709">
                        <c:v>1.2819444444451991</c:v>
                      </c:pt>
                      <c:pt idx="2710">
                        <c:v>1.2821874999993641</c:v>
                      </c:pt>
                      <c:pt idx="2711">
                        <c:v>1.2824305555535291</c:v>
                      </c:pt>
                      <c:pt idx="2712">
                        <c:v>1.2826736111076942</c:v>
                      </c:pt>
                      <c:pt idx="2713">
                        <c:v>1.2829166666618592</c:v>
                      </c:pt>
                      <c:pt idx="2714">
                        <c:v>1.2831597222233002</c:v>
                      </c:pt>
                      <c:pt idx="2715">
                        <c:v>1.2834027777774653</c:v>
                      </c:pt>
                      <c:pt idx="2716">
                        <c:v>1.2836458333316303</c:v>
                      </c:pt>
                      <c:pt idx="2717">
                        <c:v>1.2838888888857953</c:v>
                      </c:pt>
                      <c:pt idx="2718">
                        <c:v>1.2841319444399604</c:v>
                      </c:pt>
                      <c:pt idx="2719">
                        <c:v>1.2843750000014014</c:v>
                      </c:pt>
                      <c:pt idx="2720">
                        <c:v>1.2846180555555664</c:v>
                      </c:pt>
                      <c:pt idx="2721">
                        <c:v>1.2848611111097314</c:v>
                      </c:pt>
                      <c:pt idx="2722">
                        <c:v>1.2851041666638965</c:v>
                      </c:pt>
                      <c:pt idx="2723">
                        <c:v>1.2853472222180615</c:v>
                      </c:pt>
                      <c:pt idx="2724">
                        <c:v>1.2855902777795025</c:v>
                      </c:pt>
                      <c:pt idx="2725">
                        <c:v>1.2858333333336676</c:v>
                      </c:pt>
                      <c:pt idx="2726">
                        <c:v>1.2860763888878326</c:v>
                      </c:pt>
                      <c:pt idx="2727">
                        <c:v>1.2863194444419976</c:v>
                      </c:pt>
                      <c:pt idx="2728">
                        <c:v>1.2865624999961627</c:v>
                      </c:pt>
                      <c:pt idx="2729">
                        <c:v>1.2868055555576037</c:v>
                      </c:pt>
                      <c:pt idx="2730">
                        <c:v>1.2870486111117687</c:v>
                      </c:pt>
                      <c:pt idx="2731">
                        <c:v>1.2873032407427134</c:v>
                      </c:pt>
                      <c:pt idx="2732">
                        <c:v>1.2875462962968784</c:v>
                      </c:pt>
                      <c:pt idx="2733">
                        <c:v>1.2877893518510435</c:v>
                      </c:pt>
                      <c:pt idx="2734">
                        <c:v>1.2880324074052085</c:v>
                      </c:pt>
                      <c:pt idx="2735">
                        <c:v>1.2882754629593736</c:v>
                      </c:pt>
                      <c:pt idx="2736">
                        <c:v>1.2885185185135386</c:v>
                      </c:pt>
                      <c:pt idx="2737">
                        <c:v>1.2887615740749796</c:v>
                      </c:pt>
                      <c:pt idx="2738">
                        <c:v>1.2890046296291446</c:v>
                      </c:pt>
                      <c:pt idx="2739">
                        <c:v>1.2892476851833097</c:v>
                      </c:pt>
                      <c:pt idx="2740">
                        <c:v>1.2894907407374747</c:v>
                      </c:pt>
                      <c:pt idx="2741">
                        <c:v>1.2897337962916398</c:v>
                      </c:pt>
                      <c:pt idx="2742">
                        <c:v>1.2899768518530808</c:v>
                      </c:pt>
                      <c:pt idx="2743">
                        <c:v>1.2902199074072458</c:v>
                      </c:pt>
                      <c:pt idx="2744">
                        <c:v>1.2904629629614108</c:v>
                      </c:pt>
                      <c:pt idx="2745">
                        <c:v>1.2907060185155759</c:v>
                      </c:pt>
                      <c:pt idx="2746">
                        <c:v>1.2909490740697409</c:v>
                      </c:pt>
                      <c:pt idx="2747">
                        <c:v>1.2911921296311819</c:v>
                      </c:pt>
                      <c:pt idx="2748">
                        <c:v>1.2914351851853469</c:v>
                      </c:pt>
                      <c:pt idx="2749">
                        <c:v>1.291678240739512</c:v>
                      </c:pt>
                      <c:pt idx="2750">
                        <c:v>1.291921296293677</c:v>
                      </c:pt>
                      <c:pt idx="2751">
                        <c:v>1.2921643518478421</c:v>
                      </c:pt>
                      <c:pt idx="2752">
                        <c:v>1.2924074074092831</c:v>
                      </c:pt>
                      <c:pt idx="2753">
                        <c:v>1.2926504629634481</c:v>
                      </c:pt>
                      <c:pt idx="2754">
                        <c:v>1.2928935185176131</c:v>
                      </c:pt>
                      <c:pt idx="2755">
                        <c:v>1.2931365740717782</c:v>
                      </c:pt>
                      <c:pt idx="2756">
                        <c:v>1.2933796296259432</c:v>
                      </c:pt>
                      <c:pt idx="2757">
                        <c:v>1.2936226851801083</c:v>
                      </c:pt>
                      <c:pt idx="2758">
                        <c:v>1.2938657407415493</c:v>
                      </c:pt>
                      <c:pt idx="2759">
                        <c:v>1.2941087962957143</c:v>
                      </c:pt>
                      <c:pt idx="2760">
                        <c:v>1.2943518518498793</c:v>
                      </c:pt>
                      <c:pt idx="2761">
                        <c:v>1.2945949074040444</c:v>
                      </c:pt>
                      <c:pt idx="2762">
                        <c:v>1.2948379629582094</c:v>
                      </c:pt>
                      <c:pt idx="2763">
                        <c:v>1.2950810185196504</c:v>
                      </c:pt>
                      <c:pt idx="2764">
                        <c:v>1.2953240740738154</c:v>
                      </c:pt>
                      <c:pt idx="2765">
                        <c:v>1.2955671296279805</c:v>
                      </c:pt>
                      <c:pt idx="2766">
                        <c:v>1.2958101851821455</c:v>
                      </c:pt>
                      <c:pt idx="2767">
                        <c:v>1.2960532407363106</c:v>
                      </c:pt>
                      <c:pt idx="2768">
                        <c:v>1.2962962962977516</c:v>
                      </c:pt>
                      <c:pt idx="2769">
                        <c:v>1.2965393518519166</c:v>
                      </c:pt>
                      <c:pt idx="2770">
                        <c:v>1.2967824074060816</c:v>
                      </c:pt>
                      <c:pt idx="2771">
                        <c:v>1.2970254629602467</c:v>
                      </c:pt>
                      <c:pt idx="2772">
                        <c:v>1.2972685185144117</c:v>
                      </c:pt>
                      <c:pt idx="2773">
                        <c:v>1.2975115740758527</c:v>
                      </c:pt>
                      <c:pt idx="2774">
                        <c:v>1.2977546296300178</c:v>
                      </c:pt>
                      <c:pt idx="2775">
                        <c:v>1.2979976851841828</c:v>
                      </c:pt>
                      <c:pt idx="2776">
                        <c:v>1.2982407407383478</c:v>
                      </c:pt>
                      <c:pt idx="2777">
                        <c:v>1.2984837962925129</c:v>
                      </c:pt>
                      <c:pt idx="2778">
                        <c:v>1.2987268518539539</c:v>
                      </c:pt>
                      <c:pt idx="2779">
                        <c:v>1.2989814814776226</c:v>
                      </c:pt>
                      <c:pt idx="2780">
                        <c:v>1.2992245370390636</c:v>
                      </c:pt>
                      <c:pt idx="2781">
                        <c:v>1.2994675925932286</c:v>
                      </c:pt>
                      <c:pt idx="2782">
                        <c:v>1.2997106481473937</c:v>
                      </c:pt>
                      <c:pt idx="2783">
                        <c:v>1.2999537037015587</c:v>
                      </c:pt>
                      <c:pt idx="2784">
                        <c:v>1.3001967592557238</c:v>
                      </c:pt>
                      <c:pt idx="2785">
                        <c:v>1.3004398148098888</c:v>
                      </c:pt>
                      <c:pt idx="2786">
                        <c:v>1.3006828703713298</c:v>
                      </c:pt>
                      <c:pt idx="2787">
                        <c:v>1.3009259259254948</c:v>
                      </c:pt>
                      <c:pt idx="2788">
                        <c:v>1.3011689814796599</c:v>
                      </c:pt>
                      <c:pt idx="2789">
                        <c:v>1.3014120370338249</c:v>
                      </c:pt>
                      <c:pt idx="2790">
                        <c:v>1.3016550925879899</c:v>
                      </c:pt>
                      <c:pt idx="2791">
                        <c:v>1.3018981481494309</c:v>
                      </c:pt>
                      <c:pt idx="2792">
                        <c:v>1.302141203703596</c:v>
                      </c:pt>
                      <c:pt idx="2793">
                        <c:v>1.302384259257761</c:v>
                      </c:pt>
                      <c:pt idx="2794">
                        <c:v>1.3026273148119261</c:v>
                      </c:pt>
                      <c:pt idx="2795">
                        <c:v>1.3028703703660911</c:v>
                      </c:pt>
                      <c:pt idx="2796">
                        <c:v>1.3031134259275321</c:v>
                      </c:pt>
                      <c:pt idx="2797">
                        <c:v>1.3033564814816971</c:v>
                      </c:pt>
                      <c:pt idx="2798">
                        <c:v>1.3035995370358622</c:v>
                      </c:pt>
                      <c:pt idx="2799">
                        <c:v>1.3038425925900272</c:v>
                      </c:pt>
                      <c:pt idx="2800">
                        <c:v>1.3040856481441923</c:v>
                      </c:pt>
                      <c:pt idx="2801">
                        <c:v>1.3043287037056333</c:v>
                      </c:pt>
                      <c:pt idx="2802">
                        <c:v>1.3045717592597983</c:v>
                      </c:pt>
                      <c:pt idx="2803">
                        <c:v>1.3048148148139633</c:v>
                      </c:pt>
                      <c:pt idx="2804">
                        <c:v>1.3050578703681284</c:v>
                      </c:pt>
                      <c:pt idx="2805">
                        <c:v>1.3053009259222934</c:v>
                      </c:pt>
                      <c:pt idx="2806">
                        <c:v>1.3055439814764584</c:v>
                      </c:pt>
                      <c:pt idx="2807">
                        <c:v>1.3057870370378994</c:v>
                      </c:pt>
                      <c:pt idx="2808">
                        <c:v>1.3060300925920645</c:v>
                      </c:pt>
                      <c:pt idx="2809">
                        <c:v>1.3062731481462295</c:v>
                      </c:pt>
                      <c:pt idx="2810">
                        <c:v>1.3065162037003946</c:v>
                      </c:pt>
                      <c:pt idx="2811">
                        <c:v>1.3067592592545596</c:v>
                      </c:pt>
                      <c:pt idx="2812">
                        <c:v>1.3070023148160006</c:v>
                      </c:pt>
                      <c:pt idx="2813">
                        <c:v>1.3072453703701656</c:v>
                      </c:pt>
                      <c:pt idx="2814">
                        <c:v>1.3074884259243307</c:v>
                      </c:pt>
                      <c:pt idx="2815">
                        <c:v>1.3077314814784957</c:v>
                      </c:pt>
                      <c:pt idx="2816">
                        <c:v>1.3079745370326608</c:v>
                      </c:pt>
                      <c:pt idx="2817">
                        <c:v>1.3082175925941018</c:v>
                      </c:pt>
                      <c:pt idx="2818">
                        <c:v>1.3084606481482668</c:v>
                      </c:pt>
                      <c:pt idx="2819">
                        <c:v>1.3087037037024318</c:v>
                      </c:pt>
                      <c:pt idx="2820">
                        <c:v>1.3089467592565969</c:v>
                      </c:pt>
                      <c:pt idx="2821">
                        <c:v>1.3091898148107619</c:v>
                      </c:pt>
                      <c:pt idx="2822">
                        <c:v>1.3094328703722029</c:v>
                      </c:pt>
                      <c:pt idx="2823">
                        <c:v>1.3096759259263679</c:v>
                      </c:pt>
                      <c:pt idx="2824">
                        <c:v>1.309918981480533</c:v>
                      </c:pt>
                      <c:pt idx="2825">
                        <c:v>1.310162037034698</c:v>
                      </c:pt>
                      <c:pt idx="2826">
                        <c:v>1.3104050925888631</c:v>
                      </c:pt>
                      <c:pt idx="2827">
                        <c:v>1.3106597222198078</c:v>
                      </c:pt>
                      <c:pt idx="2828">
                        <c:v>1.3109027777739728</c:v>
                      </c:pt>
                      <c:pt idx="2829">
                        <c:v>1.3111458333354138</c:v>
                      </c:pt>
                      <c:pt idx="2830">
                        <c:v>1.3113888888895788</c:v>
                      </c:pt>
                      <c:pt idx="2831">
                        <c:v>1.3116319444437439</c:v>
                      </c:pt>
                      <c:pt idx="2832">
                        <c:v>1.3118749999979089</c:v>
                      </c:pt>
                      <c:pt idx="2833">
                        <c:v>1.3121180555520739</c:v>
                      </c:pt>
                      <c:pt idx="2834">
                        <c:v>1.312361111106239</c:v>
                      </c:pt>
                      <c:pt idx="2835">
                        <c:v>1.31260416666768</c:v>
                      </c:pt>
                      <c:pt idx="2836">
                        <c:v>1.312847222221845</c:v>
                      </c:pt>
                      <c:pt idx="2837">
                        <c:v>1.3130902777760101</c:v>
                      </c:pt>
                      <c:pt idx="2838">
                        <c:v>1.3133333333301751</c:v>
                      </c:pt>
                      <c:pt idx="2839">
                        <c:v>1.3135763888843401</c:v>
                      </c:pt>
                      <c:pt idx="2840">
                        <c:v>1.3138194444457811</c:v>
                      </c:pt>
                      <c:pt idx="2841">
                        <c:v>1.3140624999999462</c:v>
                      </c:pt>
                      <c:pt idx="2842">
                        <c:v>1.3143055555541112</c:v>
                      </c:pt>
                      <c:pt idx="2843">
                        <c:v>1.3145486111082763</c:v>
                      </c:pt>
                      <c:pt idx="2844">
                        <c:v>1.3147916666624413</c:v>
                      </c:pt>
                      <c:pt idx="2845">
                        <c:v>1.3150347222238823</c:v>
                      </c:pt>
                      <c:pt idx="2846">
                        <c:v>1.3152777777780473</c:v>
                      </c:pt>
                      <c:pt idx="2847">
                        <c:v>1.3155208333322124</c:v>
                      </c:pt>
                      <c:pt idx="2848">
                        <c:v>1.3157638888863774</c:v>
                      </c:pt>
                      <c:pt idx="2849">
                        <c:v>1.3160069444405424</c:v>
                      </c:pt>
                      <c:pt idx="2850">
                        <c:v>1.3162500000019834</c:v>
                      </c:pt>
                      <c:pt idx="2851">
                        <c:v>1.3164930555561485</c:v>
                      </c:pt>
                      <c:pt idx="2852">
                        <c:v>1.3167361111103135</c:v>
                      </c:pt>
                      <c:pt idx="2853">
                        <c:v>1.3169791666644786</c:v>
                      </c:pt>
                      <c:pt idx="2854">
                        <c:v>1.3172222222186436</c:v>
                      </c:pt>
                      <c:pt idx="2855">
                        <c:v>1.3174652777728086</c:v>
                      </c:pt>
                      <c:pt idx="2856">
                        <c:v>1.3177083333342496</c:v>
                      </c:pt>
                      <c:pt idx="2857">
                        <c:v>1.3179513888884147</c:v>
                      </c:pt>
                      <c:pt idx="2858">
                        <c:v>1.3181944444425797</c:v>
                      </c:pt>
                      <c:pt idx="2859">
                        <c:v>1.3184374999967448</c:v>
                      </c:pt>
                      <c:pt idx="2860">
                        <c:v>1.3186805555509098</c:v>
                      </c:pt>
                      <c:pt idx="2861">
                        <c:v>1.3189236111123508</c:v>
                      </c:pt>
                      <c:pt idx="2862">
                        <c:v>1.3191666666665158</c:v>
                      </c:pt>
                      <c:pt idx="2863">
                        <c:v>1.3194097222206809</c:v>
                      </c:pt>
                      <c:pt idx="2864">
                        <c:v>1.3196527777748459</c:v>
                      </c:pt>
                      <c:pt idx="2865">
                        <c:v>1.3198958333290109</c:v>
                      </c:pt>
                      <c:pt idx="2866">
                        <c:v>1.3201388888904519</c:v>
                      </c:pt>
                      <c:pt idx="2867">
                        <c:v>1.320381944444617</c:v>
                      </c:pt>
                      <c:pt idx="2868">
                        <c:v>1.320624999998782</c:v>
                      </c:pt>
                      <c:pt idx="2869">
                        <c:v>1.3208680555529471</c:v>
                      </c:pt>
                      <c:pt idx="2870">
                        <c:v>1.3211111111071121</c:v>
                      </c:pt>
                      <c:pt idx="2871">
                        <c:v>1.3213541666685531</c:v>
                      </c:pt>
                      <c:pt idx="2872">
                        <c:v>1.3215972222227181</c:v>
                      </c:pt>
                      <c:pt idx="2873">
                        <c:v>1.3218402777768832</c:v>
                      </c:pt>
                      <c:pt idx="2874">
                        <c:v>1.3220833333310482</c:v>
                      </c:pt>
                      <c:pt idx="2875">
                        <c:v>1.3223379629619929</c:v>
                      </c:pt>
                      <c:pt idx="2876">
                        <c:v>1.3225810185161579</c:v>
                      </c:pt>
                      <c:pt idx="2877">
                        <c:v>1.322824074070323</c:v>
                      </c:pt>
                      <c:pt idx="2878">
                        <c:v>1.323067129624488</c:v>
                      </c:pt>
                      <c:pt idx="2879">
                        <c:v>1.323310185185929</c:v>
                      </c:pt>
                      <c:pt idx="2880">
                        <c:v>1.3235532407400941</c:v>
                      </c:pt>
                      <c:pt idx="2881">
                        <c:v>1.3237962962942591</c:v>
                      </c:pt>
                      <c:pt idx="2882">
                        <c:v>1.3240393518484241</c:v>
                      </c:pt>
                      <c:pt idx="2883">
                        <c:v>1.3242824074025892</c:v>
                      </c:pt>
                      <c:pt idx="2884">
                        <c:v>1.3245254629640302</c:v>
                      </c:pt>
                      <c:pt idx="2885">
                        <c:v>1.3247685185181952</c:v>
                      </c:pt>
                      <c:pt idx="2886">
                        <c:v>1.3250115740723603</c:v>
                      </c:pt>
                      <c:pt idx="2887">
                        <c:v>1.3252546296265253</c:v>
                      </c:pt>
                      <c:pt idx="2888">
                        <c:v>1.3254976851806903</c:v>
                      </c:pt>
                      <c:pt idx="2889">
                        <c:v>1.3257407407421313</c:v>
                      </c:pt>
                      <c:pt idx="2890">
                        <c:v>1.3259837962962964</c:v>
                      </c:pt>
                      <c:pt idx="2891">
                        <c:v>1.3262268518504614</c:v>
                      </c:pt>
                      <c:pt idx="2892">
                        <c:v>1.3264699074046264</c:v>
                      </c:pt>
                      <c:pt idx="2893">
                        <c:v>1.3267129629587915</c:v>
                      </c:pt>
                      <c:pt idx="2894">
                        <c:v>1.3269560185202325</c:v>
                      </c:pt>
                      <c:pt idx="2895">
                        <c:v>1.3271990740743975</c:v>
                      </c:pt>
                      <c:pt idx="2896">
                        <c:v>1.3274421296285626</c:v>
                      </c:pt>
                      <c:pt idx="2897">
                        <c:v>1.3276851851827276</c:v>
                      </c:pt>
                      <c:pt idx="2898">
                        <c:v>1.3279282407368926</c:v>
                      </c:pt>
                      <c:pt idx="2899">
                        <c:v>1.3281712962983336</c:v>
                      </c:pt>
                      <c:pt idx="2900">
                        <c:v>1.3284143518524987</c:v>
                      </c:pt>
                      <c:pt idx="2901">
                        <c:v>1.3286574074066637</c:v>
                      </c:pt>
                      <c:pt idx="2902">
                        <c:v>1.3289004629608288</c:v>
                      </c:pt>
                      <c:pt idx="2903">
                        <c:v>1.3291435185149938</c:v>
                      </c:pt>
                      <c:pt idx="2904">
                        <c:v>1.3293865740691588</c:v>
                      </c:pt>
                      <c:pt idx="2905">
                        <c:v>1.3296296296305998</c:v>
                      </c:pt>
                      <c:pt idx="2906">
                        <c:v>1.3298726851847649</c:v>
                      </c:pt>
                      <c:pt idx="2907">
                        <c:v>1.3301157407389299</c:v>
                      </c:pt>
                      <c:pt idx="2908">
                        <c:v>1.3303587962930949</c:v>
                      </c:pt>
                      <c:pt idx="2909">
                        <c:v>1.33060185184726</c:v>
                      </c:pt>
                      <c:pt idx="2910">
                        <c:v>1.330844907408701</c:v>
                      </c:pt>
                      <c:pt idx="2911">
                        <c:v>1.331087962962866</c:v>
                      </c:pt>
                      <c:pt idx="2912">
                        <c:v>1.3313310185170311</c:v>
                      </c:pt>
                      <c:pt idx="2913">
                        <c:v>1.3315740740711961</c:v>
                      </c:pt>
                      <c:pt idx="2914">
                        <c:v>1.3318171296253611</c:v>
                      </c:pt>
                      <c:pt idx="2915">
                        <c:v>1.3320601851868021</c:v>
                      </c:pt>
                      <c:pt idx="2916">
                        <c:v>1.3323032407409672</c:v>
                      </c:pt>
                      <c:pt idx="2917">
                        <c:v>1.3325462962951322</c:v>
                      </c:pt>
                      <c:pt idx="2918">
                        <c:v>1.3327893518492973</c:v>
                      </c:pt>
                      <c:pt idx="2919">
                        <c:v>1.3330324074034623</c:v>
                      </c:pt>
                      <c:pt idx="2920">
                        <c:v>1.3332754629649033</c:v>
                      </c:pt>
                      <c:pt idx="2921">
                        <c:v>1.3335185185190683</c:v>
                      </c:pt>
                      <c:pt idx="2922">
                        <c:v>1.3337615740732334</c:v>
                      </c:pt>
                      <c:pt idx="2923">
                        <c:v>1.3340046296273984</c:v>
                      </c:pt>
                      <c:pt idx="2924">
                        <c:v>1.3342592592583431</c:v>
                      </c:pt>
                      <c:pt idx="2925">
                        <c:v>1.3345023148125081</c:v>
                      </c:pt>
                      <c:pt idx="2926">
                        <c:v>1.3347453703666732</c:v>
                      </c:pt>
                      <c:pt idx="2927">
                        <c:v>1.3349884259208382</c:v>
                      </c:pt>
                      <c:pt idx="2928">
                        <c:v>1.3352314814822792</c:v>
                      </c:pt>
                      <c:pt idx="2929">
                        <c:v>1.3354745370364443</c:v>
                      </c:pt>
                      <c:pt idx="2930">
                        <c:v>1.3357175925906093</c:v>
                      </c:pt>
                      <c:pt idx="2931">
                        <c:v>1.3359606481447743</c:v>
                      </c:pt>
                      <c:pt idx="2932">
                        <c:v>1.3362037036989394</c:v>
                      </c:pt>
                      <c:pt idx="2933">
                        <c:v>1.3364467592603804</c:v>
                      </c:pt>
                      <c:pt idx="2934">
                        <c:v>1.3366898148145454</c:v>
                      </c:pt>
                      <c:pt idx="2935">
                        <c:v>1.3369328703687104</c:v>
                      </c:pt>
                      <c:pt idx="2936">
                        <c:v>1.3371759259228755</c:v>
                      </c:pt>
                      <c:pt idx="2937">
                        <c:v>1.3374189814770405</c:v>
                      </c:pt>
                      <c:pt idx="2938">
                        <c:v>1.3376620370384815</c:v>
                      </c:pt>
                      <c:pt idx="2939">
                        <c:v>1.3379050925926466</c:v>
                      </c:pt>
                      <c:pt idx="2940">
                        <c:v>1.3381481481468116</c:v>
                      </c:pt>
                      <c:pt idx="2941">
                        <c:v>1.3383912037009766</c:v>
                      </c:pt>
                      <c:pt idx="2942">
                        <c:v>1.3386342592551417</c:v>
                      </c:pt>
                      <c:pt idx="2943">
                        <c:v>1.3388773148165827</c:v>
                      </c:pt>
                      <c:pt idx="2944">
                        <c:v>1.3391203703707477</c:v>
                      </c:pt>
                      <c:pt idx="2945">
                        <c:v>1.3393634259249128</c:v>
                      </c:pt>
                      <c:pt idx="2946">
                        <c:v>1.3396064814790778</c:v>
                      </c:pt>
                      <c:pt idx="2947">
                        <c:v>1.3398495370332428</c:v>
                      </c:pt>
                      <c:pt idx="2948">
                        <c:v>1.3400925925946838</c:v>
                      </c:pt>
                      <c:pt idx="2949">
                        <c:v>1.3403356481488489</c:v>
                      </c:pt>
                      <c:pt idx="2950">
                        <c:v>1.3405787037030139</c:v>
                      </c:pt>
                      <c:pt idx="2951">
                        <c:v>1.3408217592571789</c:v>
                      </c:pt>
                      <c:pt idx="2952">
                        <c:v>1.341064814811344</c:v>
                      </c:pt>
                      <c:pt idx="2953">
                        <c:v>1.341307870365509</c:v>
                      </c:pt>
                      <c:pt idx="2954">
                        <c:v>1.34155092592695</c:v>
                      </c:pt>
                      <c:pt idx="2955">
                        <c:v>1.3417939814811151</c:v>
                      </c:pt>
                      <c:pt idx="2956">
                        <c:v>1.3420370370352801</c:v>
                      </c:pt>
                      <c:pt idx="2957">
                        <c:v>1.3422800925894451</c:v>
                      </c:pt>
                      <c:pt idx="2958">
                        <c:v>1.3425231481436102</c:v>
                      </c:pt>
                      <c:pt idx="2959">
                        <c:v>1.3427662037050512</c:v>
                      </c:pt>
                      <c:pt idx="2960">
                        <c:v>1.3430092592592162</c:v>
                      </c:pt>
                      <c:pt idx="2961">
                        <c:v>1.3432523148133813</c:v>
                      </c:pt>
                      <c:pt idx="2962">
                        <c:v>1.3434953703675463</c:v>
                      </c:pt>
                      <c:pt idx="2963">
                        <c:v>1.3437384259217113</c:v>
                      </c:pt>
                      <c:pt idx="2964">
                        <c:v>1.3439814814831523</c:v>
                      </c:pt>
                      <c:pt idx="2965">
                        <c:v>1.3442245370373174</c:v>
                      </c:pt>
                      <c:pt idx="2966">
                        <c:v>1.3444675925914824</c:v>
                      </c:pt>
                      <c:pt idx="2967">
                        <c:v>1.3447106481456474</c:v>
                      </c:pt>
                      <c:pt idx="2968">
                        <c:v>1.3449537036998125</c:v>
                      </c:pt>
                      <c:pt idx="2969">
                        <c:v>1.3451967592612535</c:v>
                      </c:pt>
                      <c:pt idx="2970">
                        <c:v>1.3454398148154185</c:v>
                      </c:pt>
                      <c:pt idx="2971">
                        <c:v>1.3456828703695836</c:v>
                      </c:pt>
                      <c:pt idx="2972">
                        <c:v>1.3459375000005283</c:v>
                      </c:pt>
                      <c:pt idx="2973">
                        <c:v>1.3461805555546933</c:v>
                      </c:pt>
                      <c:pt idx="2974">
                        <c:v>1.3464236111088583</c:v>
                      </c:pt>
                      <c:pt idx="2975">
                        <c:v>1.3466666666630234</c:v>
                      </c:pt>
                      <c:pt idx="2976">
                        <c:v>1.3469097222171884</c:v>
                      </c:pt>
                      <c:pt idx="2977">
                        <c:v>1.3471527777786294</c:v>
                      </c:pt>
                      <c:pt idx="2978">
                        <c:v>1.3473958333327944</c:v>
                      </c:pt>
                      <c:pt idx="2979">
                        <c:v>1.3476388888869595</c:v>
                      </c:pt>
                      <c:pt idx="2980">
                        <c:v>1.3478819444411245</c:v>
                      </c:pt>
                      <c:pt idx="2981">
                        <c:v>1.3481249999952896</c:v>
                      </c:pt>
                      <c:pt idx="2982">
                        <c:v>1.3483680555567306</c:v>
                      </c:pt>
                      <c:pt idx="2983">
                        <c:v>1.3486111111108956</c:v>
                      </c:pt>
                      <c:pt idx="2984">
                        <c:v>1.3488541666650606</c:v>
                      </c:pt>
                      <c:pt idx="2985">
                        <c:v>1.3490972222192257</c:v>
                      </c:pt>
                      <c:pt idx="2986">
                        <c:v>1.3493402777733907</c:v>
                      </c:pt>
                      <c:pt idx="2987">
                        <c:v>1.3495833333348317</c:v>
                      </c:pt>
                      <c:pt idx="2988">
                        <c:v>1.3498263888889968</c:v>
                      </c:pt>
                      <c:pt idx="2989">
                        <c:v>1.3500694444431618</c:v>
                      </c:pt>
                      <c:pt idx="2990">
                        <c:v>1.3503124999973268</c:v>
                      </c:pt>
                      <c:pt idx="2991">
                        <c:v>1.3505555555514919</c:v>
                      </c:pt>
                      <c:pt idx="2992">
                        <c:v>1.3507986111129329</c:v>
                      </c:pt>
                      <c:pt idx="2993">
                        <c:v>1.3510416666670979</c:v>
                      </c:pt>
                      <c:pt idx="2994">
                        <c:v>1.3512847222212629</c:v>
                      </c:pt>
                      <c:pt idx="2995">
                        <c:v>1.351527777775428</c:v>
                      </c:pt>
                      <c:pt idx="2996">
                        <c:v>1.351770833329593</c:v>
                      </c:pt>
                      <c:pt idx="2997">
                        <c:v>1.3520138888837581</c:v>
                      </c:pt>
                      <c:pt idx="2998">
                        <c:v>1.3522569444451991</c:v>
                      </c:pt>
                      <c:pt idx="2999">
                        <c:v>1.3524999999993641</c:v>
                      </c:pt>
                      <c:pt idx="3000">
                        <c:v>1.3527430555535291</c:v>
                      </c:pt>
                      <c:pt idx="3001">
                        <c:v>1.3529861111076942</c:v>
                      </c:pt>
                      <c:pt idx="3002">
                        <c:v>1.3532291666618592</c:v>
                      </c:pt>
                      <c:pt idx="3003">
                        <c:v>1.3534722222233002</c:v>
                      </c:pt>
                      <c:pt idx="3004">
                        <c:v>1.3537152777774653</c:v>
                      </c:pt>
                      <c:pt idx="3005">
                        <c:v>1.3539583333316303</c:v>
                      </c:pt>
                      <c:pt idx="3006">
                        <c:v>1.3542013888857953</c:v>
                      </c:pt>
                      <c:pt idx="3007">
                        <c:v>1.3544444444399604</c:v>
                      </c:pt>
                      <c:pt idx="3008">
                        <c:v>1.3546875000014014</c:v>
                      </c:pt>
                      <c:pt idx="3009">
                        <c:v>1.3549305555555664</c:v>
                      </c:pt>
                      <c:pt idx="3010">
                        <c:v>1.3551736111097314</c:v>
                      </c:pt>
                      <c:pt idx="3011">
                        <c:v>1.3554166666638965</c:v>
                      </c:pt>
                      <c:pt idx="3012">
                        <c:v>1.3556597222180615</c:v>
                      </c:pt>
                      <c:pt idx="3013">
                        <c:v>1.3559027777795025</c:v>
                      </c:pt>
                      <c:pt idx="3014">
                        <c:v>1.3561458333336676</c:v>
                      </c:pt>
                      <c:pt idx="3015">
                        <c:v>1.3563888888878326</c:v>
                      </c:pt>
                      <c:pt idx="3016">
                        <c:v>1.3566319444419976</c:v>
                      </c:pt>
                      <c:pt idx="3017">
                        <c:v>1.3568749999961627</c:v>
                      </c:pt>
                      <c:pt idx="3018">
                        <c:v>1.3571180555576037</c:v>
                      </c:pt>
                      <c:pt idx="3019">
                        <c:v>1.3573611111117687</c:v>
                      </c:pt>
                      <c:pt idx="3020">
                        <c:v>1.3576157407427134</c:v>
                      </c:pt>
                      <c:pt idx="3021">
                        <c:v>1.3578587962968784</c:v>
                      </c:pt>
                      <c:pt idx="3022">
                        <c:v>1.3581018518510435</c:v>
                      </c:pt>
                      <c:pt idx="3023">
                        <c:v>1.3583449074052085</c:v>
                      </c:pt>
                      <c:pt idx="3024">
                        <c:v>1.3585879629593736</c:v>
                      </c:pt>
                      <c:pt idx="3025">
                        <c:v>1.3588310185135386</c:v>
                      </c:pt>
                      <c:pt idx="3026">
                        <c:v>1.3590740740749796</c:v>
                      </c:pt>
                      <c:pt idx="3027">
                        <c:v>1.3593171296291446</c:v>
                      </c:pt>
                      <c:pt idx="3028">
                        <c:v>1.3595601851833097</c:v>
                      </c:pt>
                      <c:pt idx="3029">
                        <c:v>1.3598032407374747</c:v>
                      </c:pt>
                      <c:pt idx="3030">
                        <c:v>1.3600462962916398</c:v>
                      </c:pt>
                      <c:pt idx="3031">
                        <c:v>1.3602893518530808</c:v>
                      </c:pt>
                      <c:pt idx="3032">
                        <c:v>1.3605324074072458</c:v>
                      </c:pt>
                      <c:pt idx="3033">
                        <c:v>1.3607754629614108</c:v>
                      </c:pt>
                      <c:pt idx="3034">
                        <c:v>1.3610185185155759</c:v>
                      </c:pt>
                      <c:pt idx="3035">
                        <c:v>1.3612615740697409</c:v>
                      </c:pt>
                      <c:pt idx="3036">
                        <c:v>1.3615046296311819</c:v>
                      </c:pt>
                      <c:pt idx="3037">
                        <c:v>1.3617476851853469</c:v>
                      </c:pt>
                      <c:pt idx="3038">
                        <c:v>1.361990740739512</c:v>
                      </c:pt>
                      <c:pt idx="3039">
                        <c:v>1.362233796293677</c:v>
                      </c:pt>
                      <c:pt idx="3040">
                        <c:v>1.3624768518478421</c:v>
                      </c:pt>
                      <c:pt idx="3041">
                        <c:v>1.3627199074092831</c:v>
                      </c:pt>
                      <c:pt idx="3042">
                        <c:v>1.3629629629634481</c:v>
                      </c:pt>
                      <c:pt idx="3043">
                        <c:v>1.3632060185176131</c:v>
                      </c:pt>
                      <c:pt idx="3044">
                        <c:v>1.3634490740717782</c:v>
                      </c:pt>
                      <c:pt idx="3045">
                        <c:v>1.3636921296259432</c:v>
                      </c:pt>
                      <c:pt idx="3046">
                        <c:v>1.3639351851801083</c:v>
                      </c:pt>
                      <c:pt idx="3047">
                        <c:v>1.3641782407415493</c:v>
                      </c:pt>
                      <c:pt idx="3048">
                        <c:v>1.3644212962957143</c:v>
                      </c:pt>
                      <c:pt idx="3049">
                        <c:v>1.3646643518498793</c:v>
                      </c:pt>
                      <c:pt idx="3050">
                        <c:v>1.3649074074040444</c:v>
                      </c:pt>
                      <c:pt idx="3051">
                        <c:v>1.3651504629582094</c:v>
                      </c:pt>
                      <c:pt idx="3052">
                        <c:v>1.3653935185196504</c:v>
                      </c:pt>
                      <c:pt idx="3053">
                        <c:v>1.3656365740738154</c:v>
                      </c:pt>
                      <c:pt idx="3054">
                        <c:v>1.3658796296279805</c:v>
                      </c:pt>
                      <c:pt idx="3055">
                        <c:v>1.3661226851821455</c:v>
                      </c:pt>
                      <c:pt idx="3056">
                        <c:v>1.3663657407363106</c:v>
                      </c:pt>
                      <c:pt idx="3057">
                        <c:v>1.3666087962977516</c:v>
                      </c:pt>
                      <c:pt idx="3058">
                        <c:v>1.3668518518519166</c:v>
                      </c:pt>
                      <c:pt idx="3059">
                        <c:v>1.3670949074060816</c:v>
                      </c:pt>
                      <c:pt idx="3060">
                        <c:v>1.3673379629602467</c:v>
                      </c:pt>
                      <c:pt idx="3061">
                        <c:v>1.3675810185144117</c:v>
                      </c:pt>
                      <c:pt idx="3062">
                        <c:v>1.3678240740758527</c:v>
                      </c:pt>
                      <c:pt idx="3063">
                        <c:v>1.3680671296300178</c:v>
                      </c:pt>
                      <c:pt idx="3064">
                        <c:v>1.3683101851841828</c:v>
                      </c:pt>
                      <c:pt idx="3065">
                        <c:v>1.3685532407383478</c:v>
                      </c:pt>
                      <c:pt idx="3066">
                        <c:v>1.3687962962925129</c:v>
                      </c:pt>
                      <c:pt idx="3067">
                        <c:v>1.3690393518539539</c:v>
                      </c:pt>
                      <c:pt idx="3068">
                        <c:v>1.3692939814776226</c:v>
                      </c:pt>
                      <c:pt idx="3069">
                        <c:v>1.3695370370390636</c:v>
                      </c:pt>
                      <c:pt idx="3070">
                        <c:v>1.3697800925932286</c:v>
                      </c:pt>
                      <c:pt idx="3071">
                        <c:v>1.3700231481473937</c:v>
                      </c:pt>
                      <c:pt idx="3072">
                        <c:v>1.3702662037015587</c:v>
                      </c:pt>
                      <c:pt idx="3073">
                        <c:v>1.3705092592557238</c:v>
                      </c:pt>
                      <c:pt idx="3074">
                        <c:v>1.3707523148098888</c:v>
                      </c:pt>
                      <c:pt idx="3075">
                        <c:v>1.3709953703713298</c:v>
                      </c:pt>
                      <c:pt idx="3076">
                        <c:v>1.3712384259254948</c:v>
                      </c:pt>
                      <c:pt idx="3077">
                        <c:v>1.3714814814796599</c:v>
                      </c:pt>
                      <c:pt idx="3078">
                        <c:v>1.3717245370338249</c:v>
                      </c:pt>
                      <c:pt idx="3079">
                        <c:v>1.3719675925879899</c:v>
                      </c:pt>
                      <c:pt idx="3080">
                        <c:v>1.3722106481494309</c:v>
                      </c:pt>
                      <c:pt idx="3081">
                        <c:v>1.372453703703596</c:v>
                      </c:pt>
                      <c:pt idx="3082">
                        <c:v>1.372696759257761</c:v>
                      </c:pt>
                      <c:pt idx="3083">
                        <c:v>1.3729398148119261</c:v>
                      </c:pt>
                      <c:pt idx="3084">
                        <c:v>1.3731828703660911</c:v>
                      </c:pt>
                      <c:pt idx="3085">
                        <c:v>1.3734259259275321</c:v>
                      </c:pt>
                      <c:pt idx="3086">
                        <c:v>1.3736689814816971</c:v>
                      </c:pt>
                      <c:pt idx="3087">
                        <c:v>1.3739120370358622</c:v>
                      </c:pt>
                      <c:pt idx="3088">
                        <c:v>1.3741550925900272</c:v>
                      </c:pt>
                      <c:pt idx="3089">
                        <c:v>1.3743981481441923</c:v>
                      </c:pt>
                      <c:pt idx="3090">
                        <c:v>1.3746412037056333</c:v>
                      </c:pt>
                      <c:pt idx="3091">
                        <c:v>1.3748842592597983</c:v>
                      </c:pt>
                      <c:pt idx="3092">
                        <c:v>1.3751273148139633</c:v>
                      </c:pt>
                      <c:pt idx="3093">
                        <c:v>1.3753703703681284</c:v>
                      </c:pt>
                      <c:pt idx="3094">
                        <c:v>1.3756134259222934</c:v>
                      </c:pt>
                      <c:pt idx="3095">
                        <c:v>1.3758564814764584</c:v>
                      </c:pt>
                      <c:pt idx="3096">
                        <c:v>1.3760995370378994</c:v>
                      </c:pt>
                      <c:pt idx="3097">
                        <c:v>1.3763425925920645</c:v>
                      </c:pt>
                      <c:pt idx="3098">
                        <c:v>1.3765856481462295</c:v>
                      </c:pt>
                      <c:pt idx="3099">
                        <c:v>1.3768287037003946</c:v>
                      </c:pt>
                      <c:pt idx="3100">
                        <c:v>1.3770717592545596</c:v>
                      </c:pt>
                      <c:pt idx="3101">
                        <c:v>1.3773148148160006</c:v>
                      </c:pt>
                      <c:pt idx="3102">
                        <c:v>1.3775578703701656</c:v>
                      </c:pt>
                      <c:pt idx="3103">
                        <c:v>1.3778009259243307</c:v>
                      </c:pt>
                      <c:pt idx="3104">
                        <c:v>1.3780439814784957</c:v>
                      </c:pt>
                      <c:pt idx="3105">
                        <c:v>1.3782870370326608</c:v>
                      </c:pt>
                      <c:pt idx="3106">
                        <c:v>1.3785300925941018</c:v>
                      </c:pt>
                      <c:pt idx="3107">
                        <c:v>1.3787731481482668</c:v>
                      </c:pt>
                      <c:pt idx="3108">
                        <c:v>1.3790162037024318</c:v>
                      </c:pt>
                      <c:pt idx="3109">
                        <c:v>1.3792592592565969</c:v>
                      </c:pt>
                      <c:pt idx="3110">
                        <c:v>1.3795023148107619</c:v>
                      </c:pt>
                      <c:pt idx="3111">
                        <c:v>1.3797453703722029</c:v>
                      </c:pt>
                      <c:pt idx="3112">
                        <c:v>1.3799884259263679</c:v>
                      </c:pt>
                      <c:pt idx="3113">
                        <c:v>1.380231481480533</c:v>
                      </c:pt>
                      <c:pt idx="3114">
                        <c:v>1.380474537034698</c:v>
                      </c:pt>
                      <c:pt idx="3115">
                        <c:v>1.3807175925888631</c:v>
                      </c:pt>
                      <c:pt idx="3116">
                        <c:v>1.3809722222198078</c:v>
                      </c:pt>
                      <c:pt idx="3117">
                        <c:v>1.3812152777739728</c:v>
                      </c:pt>
                      <c:pt idx="3118">
                        <c:v>1.3814583333354138</c:v>
                      </c:pt>
                      <c:pt idx="3119">
                        <c:v>1.3817013888895788</c:v>
                      </c:pt>
                      <c:pt idx="3120">
                        <c:v>1.3819444444437439</c:v>
                      </c:pt>
                      <c:pt idx="3121">
                        <c:v>1.3821874999979089</c:v>
                      </c:pt>
                      <c:pt idx="3122">
                        <c:v>1.3824305555520739</c:v>
                      </c:pt>
                      <c:pt idx="3123">
                        <c:v>1.382673611106239</c:v>
                      </c:pt>
                      <c:pt idx="3124">
                        <c:v>1.38291666666768</c:v>
                      </c:pt>
                      <c:pt idx="3125">
                        <c:v>1.383159722221845</c:v>
                      </c:pt>
                      <c:pt idx="3126">
                        <c:v>1.3834027777760101</c:v>
                      </c:pt>
                      <c:pt idx="3127">
                        <c:v>1.3836458333301751</c:v>
                      </c:pt>
                      <c:pt idx="3128">
                        <c:v>1.3838888888843401</c:v>
                      </c:pt>
                      <c:pt idx="3129">
                        <c:v>1.3841319444457811</c:v>
                      </c:pt>
                      <c:pt idx="3130">
                        <c:v>1.3843749999999462</c:v>
                      </c:pt>
                      <c:pt idx="3131">
                        <c:v>1.3846180555541112</c:v>
                      </c:pt>
                      <c:pt idx="3132">
                        <c:v>1.3848611111082763</c:v>
                      </c:pt>
                      <c:pt idx="3133">
                        <c:v>1.3851041666624413</c:v>
                      </c:pt>
                      <c:pt idx="3134">
                        <c:v>1.3853472222238823</c:v>
                      </c:pt>
                      <c:pt idx="3135">
                        <c:v>1.3855902777780473</c:v>
                      </c:pt>
                      <c:pt idx="3136">
                        <c:v>1.3858333333322124</c:v>
                      </c:pt>
                      <c:pt idx="3137">
                        <c:v>1.3860763888863774</c:v>
                      </c:pt>
                      <c:pt idx="3138">
                        <c:v>1.3863194444405424</c:v>
                      </c:pt>
                      <c:pt idx="3139">
                        <c:v>1.3865625000019834</c:v>
                      </c:pt>
                      <c:pt idx="3140">
                        <c:v>1.3868055555561485</c:v>
                      </c:pt>
                      <c:pt idx="3141">
                        <c:v>1.3870486111103135</c:v>
                      </c:pt>
                      <c:pt idx="3142">
                        <c:v>1.3872916666644786</c:v>
                      </c:pt>
                      <c:pt idx="3143">
                        <c:v>1.3875347222186436</c:v>
                      </c:pt>
                      <c:pt idx="3144">
                        <c:v>1.3877777777728086</c:v>
                      </c:pt>
                      <c:pt idx="3145">
                        <c:v>1.3880208333342496</c:v>
                      </c:pt>
                      <c:pt idx="3146">
                        <c:v>1.3882638888884147</c:v>
                      </c:pt>
                      <c:pt idx="3147">
                        <c:v>1.3885069444425797</c:v>
                      </c:pt>
                      <c:pt idx="3148">
                        <c:v>1.3887499999967448</c:v>
                      </c:pt>
                      <c:pt idx="3149">
                        <c:v>1.3889930555509098</c:v>
                      </c:pt>
                      <c:pt idx="3150">
                        <c:v>1.3892361111123508</c:v>
                      </c:pt>
                      <c:pt idx="3151">
                        <c:v>1.3894791666665158</c:v>
                      </c:pt>
                      <c:pt idx="3152">
                        <c:v>1.3897222222206809</c:v>
                      </c:pt>
                      <c:pt idx="3153">
                        <c:v>1.3899652777748459</c:v>
                      </c:pt>
                      <c:pt idx="3154">
                        <c:v>1.3902083333290109</c:v>
                      </c:pt>
                      <c:pt idx="3155">
                        <c:v>1.3904513888904519</c:v>
                      </c:pt>
                      <c:pt idx="3156">
                        <c:v>1.390694444444617</c:v>
                      </c:pt>
                      <c:pt idx="3157">
                        <c:v>1.390937499998782</c:v>
                      </c:pt>
                      <c:pt idx="3158">
                        <c:v>1.3911805555529471</c:v>
                      </c:pt>
                      <c:pt idx="3159">
                        <c:v>1.3914236111071121</c:v>
                      </c:pt>
                      <c:pt idx="3160">
                        <c:v>1.3916666666685531</c:v>
                      </c:pt>
                      <c:pt idx="3161">
                        <c:v>1.3919097222227181</c:v>
                      </c:pt>
                      <c:pt idx="3162">
                        <c:v>1.3921527777768832</c:v>
                      </c:pt>
                      <c:pt idx="3163">
                        <c:v>1.3923958333310482</c:v>
                      </c:pt>
                      <c:pt idx="3164">
                        <c:v>1.3926388888852133</c:v>
                      </c:pt>
                      <c:pt idx="3165">
                        <c:v>1.3928935185161579</c:v>
                      </c:pt>
                      <c:pt idx="3166">
                        <c:v>1.393136574070323</c:v>
                      </c:pt>
                      <c:pt idx="3167">
                        <c:v>1.393379629624488</c:v>
                      </c:pt>
                      <c:pt idx="3168">
                        <c:v>1.393622685185929</c:v>
                      </c:pt>
                      <c:pt idx="3169">
                        <c:v>1.3938657407400941</c:v>
                      </c:pt>
                      <c:pt idx="3170">
                        <c:v>1.3941087962942591</c:v>
                      </c:pt>
                      <c:pt idx="3171">
                        <c:v>1.3943518518484241</c:v>
                      </c:pt>
                      <c:pt idx="3172">
                        <c:v>1.3945949074025892</c:v>
                      </c:pt>
                      <c:pt idx="3173">
                        <c:v>1.3948379629640302</c:v>
                      </c:pt>
                      <c:pt idx="3174">
                        <c:v>1.3950810185181952</c:v>
                      </c:pt>
                      <c:pt idx="3175">
                        <c:v>1.3953240740723603</c:v>
                      </c:pt>
                      <c:pt idx="3176">
                        <c:v>1.3955671296265253</c:v>
                      </c:pt>
                      <c:pt idx="3177">
                        <c:v>1.3958101851806903</c:v>
                      </c:pt>
                      <c:pt idx="3178">
                        <c:v>1.3960532407421313</c:v>
                      </c:pt>
                      <c:pt idx="3179">
                        <c:v>1.3962962962962964</c:v>
                      </c:pt>
                      <c:pt idx="3180">
                        <c:v>1.3965393518504614</c:v>
                      </c:pt>
                      <c:pt idx="3181">
                        <c:v>1.3967824074046264</c:v>
                      </c:pt>
                      <c:pt idx="3182">
                        <c:v>1.3970254629587915</c:v>
                      </c:pt>
                      <c:pt idx="3183">
                        <c:v>1.3972685185202325</c:v>
                      </c:pt>
                      <c:pt idx="3184">
                        <c:v>1.3975115740743975</c:v>
                      </c:pt>
                      <c:pt idx="3185">
                        <c:v>1.3977546296285626</c:v>
                      </c:pt>
                      <c:pt idx="3186">
                        <c:v>1.3979976851827276</c:v>
                      </c:pt>
                      <c:pt idx="3187">
                        <c:v>1.3982407407368926</c:v>
                      </c:pt>
                      <c:pt idx="3188">
                        <c:v>1.3984837962983336</c:v>
                      </c:pt>
                      <c:pt idx="3189">
                        <c:v>1.3987268518524987</c:v>
                      </c:pt>
                      <c:pt idx="3190">
                        <c:v>1.3989699074066637</c:v>
                      </c:pt>
                      <c:pt idx="3191">
                        <c:v>1.3992129629608288</c:v>
                      </c:pt>
                      <c:pt idx="3192">
                        <c:v>1.3994560185149938</c:v>
                      </c:pt>
                      <c:pt idx="3193">
                        <c:v>1.3996990740691588</c:v>
                      </c:pt>
                      <c:pt idx="3194">
                        <c:v>1.3999421296305998</c:v>
                      </c:pt>
                      <c:pt idx="3195">
                        <c:v>1.4001851851847649</c:v>
                      </c:pt>
                      <c:pt idx="3196">
                        <c:v>1.4004282407389299</c:v>
                      </c:pt>
                      <c:pt idx="3197">
                        <c:v>1.4006712962930949</c:v>
                      </c:pt>
                      <c:pt idx="3198">
                        <c:v>1.40091435184726</c:v>
                      </c:pt>
                      <c:pt idx="3199">
                        <c:v>1.401157407408701</c:v>
                      </c:pt>
                      <c:pt idx="3200">
                        <c:v>1.401400462962866</c:v>
                      </c:pt>
                      <c:pt idx="3201">
                        <c:v>1.4016435185170311</c:v>
                      </c:pt>
                      <c:pt idx="3202">
                        <c:v>1.4018865740711961</c:v>
                      </c:pt>
                      <c:pt idx="3203">
                        <c:v>1.4021296296253611</c:v>
                      </c:pt>
                      <c:pt idx="3204">
                        <c:v>1.4023726851868021</c:v>
                      </c:pt>
                      <c:pt idx="3205">
                        <c:v>1.4026157407409672</c:v>
                      </c:pt>
                      <c:pt idx="3206">
                        <c:v>1.4028587962951322</c:v>
                      </c:pt>
                      <c:pt idx="3207">
                        <c:v>1.4031018518492973</c:v>
                      </c:pt>
                      <c:pt idx="3208">
                        <c:v>1.4033449074034623</c:v>
                      </c:pt>
                      <c:pt idx="3209">
                        <c:v>1.4035879629649033</c:v>
                      </c:pt>
                      <c:pt idx="3210">
                        <c:v>1.4038310185190683</c:v>
                      </c:pt>
                      <c:pt idx="3211">
                        <c:v>1.4040740740732334</c:v>
                      </c:pt>
                      <c:pt idx="3212">
                        <c:v>1.4043171296273984</c:v>
                      </c:pt>
                      <c:pt idx="3213">
                        <c:v>1.4045717592583431</c:v>
                      </c:pt>
                      <c:pt idx="3214">
                        <c:v>1.4048148148125081</c:v>
                      </c:pt>
                      <c:pt idx="3215">
                        <c:v>1.4050578703666732</c:v>
                      </c:pt>
                      <c:pt idx="3216">
                        <c:v>1.4053009259208382</c:v>
                      </c:pt>
                      <c:pt idx="3217">
                        <c:v>1.4055439814822792</c:v>
                      </c:pt>
                      <c:pt idx="3218">
                        <c:v>1.4057870370364443</c:v>
                      </c:pt>
                      <c:pt idx="3219">
                        <c:v>1.4060300925906093</c:v>
                      </c:pt>
                      <c:pt idx="3220">
                        <c:v>1.4062731481447743</c:v>
                      </c:pt>
                      <c:pt idx="3221">
                        <c:v>1.4065162036989394</c:v>
                      </c:pt>
                      <c:pt idx="3222">
                        <c:v>1.4067592592603804</c:v>
                      </c:pt>
                      <c:pt idx="3223">
                        <c:v>1.4070023148145454</c:v>
                      </c:pt>
                      <c:pt idx="3224">
                        <c:v>1.4072453703687104</c:v>
                      </c:pt>
                      <c:pt idx="3225">
                        <c:v>1.4074884259228755</c:v>
                      </c:pt>
                      <c:pt idx="3226">
                        <c:v>1.4077314814770405</c:v>
                      </c:pt>
                      <c:pt idx="3227">
                        <c:v>1.4079745370384815</c:v>
                      </c:pt>
                      <c:pt idx="3228">
                        <c:v>1.4082175925926466</c:v>
                      </c:pt>
                      <c:pt idx="3229">
                        <c:v>1.4084606481468116</c:v>
                      </c:pt>
                      <c:pt idx="3230">
                        <c:v>1.4087037037009766</c:v>
                      </c:pt>
                      <c:pt idx="3231">
                        <c:v>1.4089467592551417</c:v>
                      </c:pt>
                      <c:pt idx="3232">
                        <c:v>1.4091898148165827</c:v>
                      </c:pt>
                      <c:pt idx="3233">
                        <c:v>1.4094328703707477</c:v>
                      </c:pt>
                      <c:pt idx="3234">
                        <c:v>1.4096759259249128</c:v>
                      </c:pt>
                      <c:pt idx="3235">
                        <c:v>1.4099189814790778</c:v>
                      </c:pt>
                      <c:pt idx="3236">
                        <c:v>1.4101620370332428</c:v>
                      </c:pt>
                      <c:pt idx="3237">
                        <c:v>1.4104050925946838</c:v>
                      </c:pt>
                      <c:pt idx="3238">
                        <c:v>1.4106481481488489</c:v>
                      </c:pt>
                      <c:pt idx="3239">
                        <c:v>1.4108912037030139</c:v>
                      </c:pt>
                      <c:pt idx="3240">
                        <c:v>1.4111342592571789</c:v>
                      </c:pt>
                      <c:pt idx="3241">
                        <c:v>1.411377314811344</c:v>
                      </c:pt>
                      <c:pt idx="3242">
                        <c:v>1.411620370365509</c:v>
                      </c:pt>
                      <c:pt idx="3243">
                        <c:v>1.41186342592695</c:v>
                      </c:pt>
                      <c:pt idx="3244">
                        <c:v>1.4121064814811151</c:v>
                      </c:pt>
                      <c:pt idx="3245">
                        <c:v>1.4123495370352801</c:v>
                      </c:pt>
                      <c:pt idx="3246">
                        <c:v>1.4125925925894451</c:v>
                      </c:pt>
                      <c:pt idx="3247">
                        <c:v>1.4128356481436102</c:v>
                      </c:pt>
                      <c:pt idx="3248">
                        <c:v>1.4130787037050512</c:v>
                      </c:pt>
                      <c:pt idx="3249">
                        <c:v>1.4133217592592162</c:v>
                      </c:pt>
                      <c:pt idx="3250">
                        <c:v>1.4135648148133813</c:v>
                      </c:pt>
                      <c:pt idx="3251">
                        <c:v>1.4138078703675463</c:v>
                      </c:pt>
                      <c:pt idx="3252">
                        <c:v>1.4140509259217113</c:v>
                      </c:pt>
                      <c:pt idx="3253">
                        <c:v>1.4142939814831523</c:v>
                      </c:pt>
                      <c:pt idx="3254">
                        <c:v>1.4145370370373174</c:v>
                      </c:pt>
                      <c:pt idx="3255">
                        <c:v>1.4147800925914824</c:v>
                      </c:pt>
                      <c:pt idx="3256">
                        <c:v>1.4150231481456474</c:v>
                      </c:pt>
                      <c:pt idx="3257">
                        <c:v>1.4152662036998125</c:v>
                      </c:pt>
                      <c:pt idx="3258">
                        <c:v>1.4155092592612535</c:v>
                      </c:pt>
                      <c:pt idx="3259">
                        <c:v>1.4157523148154185</c:v>
                      </c:pt>
                      <c:pt idx="3260">
                        <c:v>1.4159953703695836</c:v>
                      </c:pt>
                      <c:pt idx="3261">
                        <c:v>1.4162500000005283</c:v>
                      </c:pt>
                      <c:pt idx="3262">
                        <c:v>1.4164930555546933</c:v>
                      </c:pt>
                      <c:pt idx="3263">
                        <c:v>1.4167361111088583</c:v>
                      </c:pt>
                      <c:pt idx="3264">
                        <c:v>1.4169791666630234</c:v>
                      </c:pt>
                      <c:pt idx="3265">
                        <c:v>1.4172222222171884</c:v>
                      </c:pt>
                      <c:pt idx="3266">
                        <c:v>1.4174652777786294</c:v>
                      </c:pt>
                      <c:pt idx="3267">
                        <c:v>1.4177083333327944</c:v>
                      </c:pt>
                      <c:pt idx="3268">
                        <c:v>1.4179513888869595</c:v>
                      </c:pt>
                      <c:pt idx="3269">
                        <c:v>1.4181944444411245</c:v>
                      </c:pt>
                      <c:pt idx="3270">
                        <c:v>1.4184374999952896</c:v>
                      </c:pt>
                      <c:pt idx="3271">
                        <c:v>1.4186805555567306</c:v>
                      </c:pt>
                      <c:pt idx="3272">
                        <c:v>1.4189236111108956</c:v>
                      </c:pt>
                      <c:pt idx="3273">
                        <c:v>1.4191666666650606</c:v>
                      </c:pt>
                      <c:pt idx="3274">
                        <c:v>1.4194097222192257</c:v>
                      </c:pt>
                      <c:pt idx="3275">
                        <c:v>1.4196527777733907</c:v>
                      </c:pt>
                      <c:pt idx="3276">
                        <c:v>1.4198958333348317</c:v>
                      </c:pt>
                      <c:pt idx="3277">
                        <c:v>1.4201388888889968</c:v>
                      </c:pt>
                      <c:pt idx="3278">
                        <c:v>1.4203819444431618</c:v>
                      </c:pt>
                      <c:pt idx="3279">
                        <c:v>1.4206249999973268</c:v>
                      </c:pt>
                      <c:pt idx="3280">
                        <c:v>1.4208680555514919</c:v>
                      </c:pt>
                      <c:pt idx="3281">
                        <c:v>1.4211111111129329</c:v>
                      </c:pt>
                      <c:pt idx="3282">
                        <c:v>1.4213541666670979</c:v>
                      </c:pt>
                      <c:pt idx="3283">
                        <c:v>1.4215972222212629</c:v>
                      </c:pt>
                      <c:pt idx="3284">
                        <c:v>1.421840277775428</c:v>
                      </c:pt>
                      <c:pt idx="3285">
                        <c:v>1.422083333329593</c:v>
                      </c:pt>
                      <c:pt idx="3286">
                        <c:v>1.4223263888837581</c:v>
                      </c:pt>
                      <c:pt idx="3287">
                        <c:v>1.4225694444451991</c:v>
                      </c:pt>
                      <c:pt idx="3288">
                        <c:v>1.4228124999993641</c:v>
                      </c:pt>
                      <c:pt idx="3289">
                        <c:v>1.4230555555535291</c:v>
                      </c:pt>
                      <c:pt idx="3290">
                        <c:v>1.4232986111076942</c:v>
                      </c:pt>
                      <c:pt idx="3291">
                        <c:v>1.4235416666618592</c:v>
                      </c:pt>
                      <c:pt idx="3292">
                        <c:v>1.4237847222233002</c:v>
                      </c:pt>
                      <c:pt idx="3293">
                        <c:v>1.4240277777774653</c:v>
                      </c:pt>
                      <c:pt idx="3294">
                        <c:v>1.4242708333316303</c:v>
                      </c:pt>
                      <c:pt idx="3295">
                        <c:v>1.4245138888857953</c:v>
                      </c:pt>
                      <c:pt idx="3296">
                        <c:v>1.4247569444399604</c:v>
                      </c:pt>
                      <c:pt idx="3297">
                        <c:v>1.4250000000014014</c:v>
                      </c:pt>
                      <c:pt idx="3298">
                        <c:v>1.4252430555555664</c:v>
                      </c:pt>
                      <c:pt idx="3299">
                        <c:v>1.4254861111097314</c:v>
                      </c:pt>
                      <c:pt idx="3300">
                        <c:v>1.4257291666638965</c:v>
                      </c:pt>
                      <c:pt idx="3301">
                        <c:v>1.4259722222180615</c:v>
                      </c:pt>
                      <c:pt idx="3302">
                        <c:v>1.4262152777795025</c:v>
                      </c:pt>
                      <c:pt idx="3303">
                        <c:v>1.4264583333336676</c:v>
                      </c:pt>
                      <c:pt idx="3304">
                        <c:v>1.4267013888878326</c:v>
                      </c:pt>
                      <c:pt idx="3305">
                        <c:v>1.4269444444419976</c:v>
                      </c:pt>
                      <c:pt idx="3306">
                        <c:v>1.4271874999961627</c:v>
                      </c:pt>
                      <c:pt idx="3307">
                        <c:v>1.4274305555576037</c:v>
                      </c:pt>
                      <c:pt idx="3308">
                        <c:v>1.4276736111117687</c:v>
                      </c:pt>
                      <c:pt idx="3309">
                        <c:v>1.4279282407427134</c:v>
                      </c:pt>
                      <c:pt idx="3310">
                        <c:v>1.4281712962968784</c:v>
                      </c:pt>
                      <c:pt idx="3311">
                        <c:v>1.4284143518510435</c:v>
                      </c:pt>
                      <c:pt idx="3312">
                        <c:v>1.4286574074052085</c:v>
                      </c:pt>
                      <c:pt idx="3313">
                        <c:v>1.4289004629593736</c:v>
                      </c:pt>
                      <c:pt idx="3314">
                        <c:v>1.4291435185135386</c:v>
                      </c:pt>
                      <c:pt idx="3315">
                        <c:v>1.4293865740749796</c:v>
                      </c:pt>
                      <c:pt idx="3316">
                        <c:v>1.4296296296291446</c:v>
                      </c:pt>
                      <c:pt idx="3317">
                        <c:v>1.4298726851833097</c:v>
                      </c:pt>
                      <c:pt idx="3318">
                        <c:v>1.4301157407374747</c:v>
                      </c:pt>
                      <c:pt idx="3319">
                        <c:v>1.4303587962916398</c:v>
                      </c:pt>
                      <c:pt idx="3320">
                        <c:v>1.4306018518530808</c:v>
                      </c:pt>
                      <c:pt idx="3321">
                        <c:v>1.4308449074072458</c:v>
                      </c:pt>
                      <c:pt idx="3322">
                        <c:v>1.4310879629614108</c:v>
                      </c:pt>
                      <c:pt idx="3323">
                        <c:v>1.4313310185155759</c:v>
                      </c:pt>
                      <c:pt idx="3324">
                        <c:v>1.4315740740697409</c:v>
                      </c:pt>
                      <c:pt idx="3325">
                        <c:v>1.4318171296311819</c:v>
                      </c:pt>
                      <c:pt idx="3326">
                        <c:v>1.4320601851853469</c:v>
                      </c:pt>
                      <c:pt idx="3327">
                        <c:v>1.432303240739512</c:v>
                      </c:pt>
                      <c:pt idx="3328">
                        <c:v>1.432546296293677</c:v>
                      </c:pt>
                      <c:pt idx="3329">
                        <c:v>1.4327893518478421</c:v>
                      </c:pt>
                      <c:pt idx="3330">
                        <c:v>1.4330324074092831</c:v>
                      </c:pt>
                      <c:pt idx="3331">
                        <c:v>1.4332754629634481</c:v>
                      </c:pt>
                      <c:pt idx="3332">
                        <c:v>1.4335185185176131</c:v>
                      </c:pt>
                      <c:pt idx="3333">
                        <c:v>1.4337615740717782</c:v>
                      </c:pt>
                      <c:pt idx="3334">
                        <c:v>1.4340046296259432</c:v>
                      </c:pt>
                      <c:pt idx="3335">
                        <c:v>1.4342476851801083</c:v>
                      </c:pt>
                      <c:pt idx="3336">
                        <c:v>1.4344907407415493</c:v>
                      </c:pt>
                      <c:pt idx="3337">
                        <c:v>1.4347337962957143</c:v>
                      </c:pt>
                      <c:pt idx="3338">
                        <c:v>1.4349768518498793</c:v>
                      </c:pt>
                      <c:pt idx="3339">
                        <c:v>1.4352199074040444</c:v>
                      </c:pt>
                      <c:pt idx="3340">
                        <c:v>1.4354629629582094</c:v>
                      </c:pt>
                      <c:pt idx="3341">
                        <c:v>1.4357060185196504</c:v>
                      </c:pt>
                      <c:pt idx="3342">
                        <c:v>1.4359490740738154</c:v>
                      </c:pt>
                      <c:pt idx="3343">
                        <c:v>1.4361921296279805</c:v>
                      </c:pt>
                      <c:pt idx="3344">
                        <c:v>1.4364351851821455</c:v>
                      </c:pt>
                      <c:pt idx="3345">
                        <c:v>1.4366782407363106</c:v>
                      </c:pt>
                      <c:pt idx="3346">
                        <c:v>1.4369212962977516</c:v>
                      </c:pt>
                      <c:pt idx="3347">
                        <c:v>1.4371643518519166</c:v>
                      </c:pt>
                      <c:pt idx="3348">
                        <c:v>1.4374074074060816</c:v>
                      </c:pt>
                      <c:pt idx="3349">
                        <c:v>1.4376504629602467</c:v>
                      </c:pt>
                      <c:pt idx="3350">
                        <c:v>1.4378935185144117</c:v>
                      </c:pt>
                      <c:pt idx="3351">
                        <c:v>1.4381365740758527</c:v>
                      </c:pt>
                      <c:pt idx="3352">
                        <c:v>1.4383796296300178</c:v>
                      </c:pt>
                      <c:pt idx="3353">
                        <c:v>1.4386226851841828</c:v>
                      </c:pt>
                      <c:pt idx="3354">
                        <c:v>1.4388657407383478</c:v>
                      </c:pt>
                      <c:pt idx="3355">
                        <c:v>1.4391087962925129</c:v>
                      </c:pt>
                      <c:pt idx="3356">
                        <c:v>1.4393518518539539</c:v>
                      </c:pt>
                      <c:pt idx="3357">
                        <c:v>1.4396064814776226</c:v>
                      </c:pt>
                      <c:pt idx="3358">
                        <c:v>1.4398495370390636</c:v>
                      </c:pt>
                      <c:pt idx="3359">
                        <c:v>1.4400925925932286</c:v>
                      </c:pt>
                      <c:pt idx="3360">
                        <c:v>1.4403356481473937</c:v>
                      </c:pt>
                      <c:pt idx="3361">
                        <c:v>1.4405787037015587</c:v>
                      </c:pt>
                      <c:pt idx="3362">
                        <c:v>1.4408217592557238</c:v>
                      </c:pt>
                      <c:pt idx="3363">
                        <c:v>1.4410648148098888</c:v>
                      </c:pt>
                      <c:pt idx="3364">
                        <c:v>1.4413078703713298</c:v>
                      </c:pt>
                      <c:pt idx="3365">
                        <c:v>1.4415509259254948</c:v>
                      </c:pt>
                      <c:pt idx="3366">
                        <c:v>1.4417939814796599</c:v>
                      </c:pt>
                      <c:pt idx="3367">
                        <c:v>1.4420370370338249</c:v>
                      </c:pt>
                      <c:pt idx="3368">
                        <c:v>1.4422800925879899</c:v>
                      </c:pt>
                      <c:pt idx="3369">
                        <c:v>1.4425231481494309</c:v>
                      </c:pt>
                      <c:pt idx="3370">
                        <c:v>1.442766203703596</c:v>
                      </c:pt>
                      <c:pt idx="3371">
                        <c:v>1.443009259257761</c:v>
                      </c:pt>
                      <c:pt idx="3372">
                        <c:v>1.4432523148119261</c:v>
                      </c:pt>
                      <c:pt idx="3373">
                        <c:v>1.4434953703660911</c:v>
                      </c:pt>
                      <c:pt idx="3374">
                        <c:v>1.4437384259275321</c:v>
                      </c:pt>
                      <c:pt idx="3375">
                        <c:v>1.4439814814816971</c:v>
                      </c:pt>
                      <c:pt idx="3376">
                        <c:v>1.4442245370358622</c:v>
                      </c:pt>
                      <c:pt idx="3377">
                        <c:v>1.4444675925900272</c:v>
                      </c:pt>
                      <c:pt idx="3378">
                        <c:v>1.4447106481441923</c:v>
                      </c:pt>
                      <c:pt idx="3379">
                        <c:v>1.4449537037056333</c:v>
                      </c:pt>
                      <c:pt idx="3380">
                        <c:v>1.4451967592597983</c:v>
                      </c:pt>
                      <c:pt idx="3381">
                        <c:v>1.4454398148139633</c:v>
                      </c:pt>
                      <c:pt idx="3382">
                        <c:v>1.4456828703681284</c:v>
                      </c:pt>
                      <c:pt idx="3383">
                        <c:v>1.4459259259222934</c:v>
                      </c:pt>
                      <c:pt idx="3384">
                        <c:v>1.4461689814764584</c:v>
                      </c:pt>
                      <c:pt idx="3385">
                        <c:v>1.4464120370378994</c:v>
                      </c:pt>
                      <c:pt idx="3386">
                        <c:v>1.4466550925920645</c:v>
                      </c:pt>
                      <c:pt idx="3387">
                        <c:v>1.4468981481462295</c:v>
                      </c:pt>
                      <c:pt idx="3388">
                        <c:v>1.4471412037003946</c:v>
                      </c:pt>
                      <c:pt idx="3389">
                        <c:v>1.4473842592545596</c:v>
                      </c:pt>
                      <c:pt idx="3390">
                        <c:v>1.4476273148160006</c:v>
                      </c:pt>
                      <c:pt idx="3391">
                        <c:v>1.4478703703701656</c:v>
                      </c:pt>
                      <c:pt idx="3392">
                        <c:v>1.4481134259243307</c:v>
                      </c:pt>
                      <c:pt idx="3393">
                        <c:v>1.4483564814784957</c:v>
                      </c:pt>
                      <c:pt idx="3394">
                        <c:v>1.4485995370326608</c:v>
                      </c:pt>
                      <c:pt idx="3395">
                        <c:v>1.4488425925941018</c:v>
                      </c:pt>
                      <c:pt idx="3396">
                        <c:v>1.4490856481482668</c:v>
                      </c:pt>
                      <c:pt idx="3397">
                        <c:v>1.4493287037024318</c:v>
                      </c:pt>
                      <c:pt idx="3398">
                        <c:v>1.4495717592565969</c:v>
                      </c:pt>
                      <c:pt idx="3399">
                        <c:v>1.4498148148107619</c:v>
                      </c:pt>
                      <c:pt idx="3400">
                        <c:v>1.4500578703722029</c:v>
                      </c:pt>
                      <c:pt idx="3401">
                        <c:v>1.4503009259263679</c:v>
                      </c:pt>
                      <c:pt idx="3402">
                        <c:v>1.450543981480533</c:v>
                      </c:pt>
                      <c:pt idx="3403">
                        <c:v>1.450787037034698</c:v>
                      </c:pt>
                      <c:pt idx="3404">
                        <c:v>1.4510300925888631</c:v>
                      </c:pt>
                      <c:pt idx="3405">
                        <c:v>1.4512731481430281</c:v>
                      </c:pt>
                      <c:pt idx="3406">
                        <c:v>1.4515277777739728</c:v>
                      </c:pt>
                      <c:pt idx="3407">
                        <c:v>1.4517708333354138</c:v>
                      </c:pt>
                      <c:pt idx="3408">
                        <c:v>1.4520138888895788</c:v>
                      </c:pt>
                      <c:pt idx="3409">
                        <c:v>1.4522569444437439</c:v>
                      </c:pt>
                      <c:pt idx="3410">
                        <c:v>1.4524999999979089</c:v>
                      </c:pt>
                      <c:pt idx="3411">
                        <c:v>1.4527430555520739</c:v>
                      </c:pt>
                      <c:pt idx="3412">
                        <c:v>1.452986111106239</c:v>
                      </c:pt>
                      <c:pt idx="3413">
                        <c:v>1.45322916666768</c:v>
                      </c:pt>
                      <c:pt idx="3414">
                        <c:v>1.453472222221845</c:v>
                      </c:pt>
                      <c:pt idx="3415">
                        <c:v>1.4537152777760101</c:v>
                      </c:pt>
                      <c:pt idx="3416">
                        <c:v>1.4539583333301751</c:v>
                      </c:pt>
                      <c:pt idx="3417">
                        <c:v>1.4542013888843401</c:v>
                      </c:pt>
                      <c:pt idx="3418">
                        <c:v>1.4544444444457811</c:v>
                      </c:pt>
                      <c:pt idx="3419">
                        <c:v>1.4546874999999462</c:v>
                      </c:pt>
                      <c:pt idx="3420">
                        <c:v>1.4549305555541112</c:v>
                      </c:pt>
                      <c:pt idx="3421">
                        <c:v>1.4551736111082763</c:v>
                      </c:pt>
                      <c:pt idx="3422">
                        <c:v>1.4554166666624413</c:v>
                      </c:pt>
                      <c:pt idx="3423">
                        <c:v>1.4556597222238823</c:v>
                      </c:pt>
                      <c:pt idx="3424">
                        <c:v>1.4559027777780473</c:v>
                      </c:pt>
                      <c:pt idx="3425">
                        <c:v>1.4561458333322124</c:v>
                      </c:pt>
                      <c:pt idx="3426">
                        <c:v>1.4563888888863774</c:v>
                      </c:pt>
                      <c:pt idx="3427">
                        <c:v>1.4566319444405424</c:v>
                      </c:pt>
                      <c:pt idx="3428">
                        <c:v>1.4568750000019834</c:v>
                      </c:pt>
                      <c:pt idx="3429">
                        <c:v>1.4571180555561485</c:v>
                      </c:pt>
                      <c:pt idx="3430">
                        <c:v>1.4573611111103135</c:v>
                      </c:pt>
                      <c:pt idx="3431">
                        <c:v>1.4576041666644786</c:v>
                      </c:pt>
                      <c:pt idx="3432">
                        <c:v>1.4578472222186436</c:v>
                      </c:pt>
                      <c:pt idx="3433">
                        <c:v>1.4580902777728086</c:v>
                      </c:pt>
                      <c:pt idx="3434">
                        <c:v>1.4583333333342496</c:v>
                      </c:pt>
                      <c:pt idx="3435">
                        <c:v>1.4585763888884147</c:v>
                      </c:pt>
                      <c:pt idx="3436">
                        <c:v>1.4588194444425797</c:v>
                      </c:pt>
                      <c:pt idx="3437">
                        <c:v>1.4590624999967448</c:v>
                      </c:pt>
                      <c:pt idx="3438">
                        <c:v>1.4593055555509098</c:v>
                      </c:pt>
                      <c:pt idx="3439">
                        <c:v>1.4595486111123508</c:v>
                      </c:pt>
                      <c:pt idx="3440">
                        <c:v>1.4597916666665158</c:v>
                      </c:pt>
                      <c:pt idx="3441">
                        <c:v>1.4600347222206809</c:v>
                      </c:pt>
                      <c:pt idx="3442">
                        <c:v>1.4602777777748459</c:v>
                      </c:pt>
                      <c:pt idx="3443">
                        <c:v>1.4605208333290109</c:v>
                      </c:pt>
                      <c:pt idx="3444">
                        <c:v>1.4607638888904519</c:v>
                      </c:pt>
                      <c:pt idx="3445">
                        <c:v>1.461006944444617</c:v>
                      </c:pt>
                      <c:pt idx="3446">
                        <c:v>1.461249999998782</c:v>
                      </c:pt>
                      <c:pt idx="3447">
                        <c:v>1.4614930555529471</c:v>
                      </c:pt>
                      <c:pt idx="3448">
                        <c:v>1.4617361111071121</c:v>
                      </c:pt>
                      <c:pt idx="3449">
                        <c:v>1.4619791666685531</c:v>
                      </c:pt>
                      <c:pt idx="3450">
                        <c:v>1.4622222222227181</c:v>
                      </c:pt>
                      <c:pt idx="3451">
                        <c:v>1.4624652777768832</c:v>
                      </c:pt>
                      <c:pt idx="3452">
                        <c:v>1.4627083333310482</c:v>
                      </c:pt>
                      <c:pt idx="3453">
                        <c:v>1.4629513888852133</c:v>
                      </c:pt>
                      <c:pt idx="3454">
                        <c:v>1.4632060185161579</c:v>
                      </c:pt>
                      <c:pt idx="3455">
                        <c:v>1.463449074070323</c:v>
                      </c:pt>
                      <c:pt idx="3456">
                        <c:v>1.463692129624488</c:v>
                      </c:pt>
                      <c:pt idx="3457">
                        <c:v>1.463935185185929</c:v>
                      </c:pt>
                      <c:pt idx="3458">
                        <c:v>1.4641782407400941</c:v>
                      </c:pt>
                      <c:pt idx="3459">
                        <c:v>1.4644212962942591</c:v>
                      </c:pt>
                      <c:pt idx="3460">
                        <c:v>1.4646643518484241</c:v>
                      </c:pt>
                      <c:pt idx="3461">
                        <c:v>1.4649074074025892</c:v>
                      </c:pt>
                      <c:pt idx="3462">
                        <c:v>1.4651504629640302</c:v>
                      </c:pt>
                      <c:pt idx="3463">
                        <c:v>1.4653935185181952</c:v>
                      </c:pt>
                      <c:pt idx="3464">
                        <c:v>1.4656365740723603</c:v>
                      </c:pt>
                      <c:pt idx="3465">
                        <c:v>1.4658796296265253</c:v>
                      </c:pt>
                      <c:pt idx="3466">
                        <c:v>1.4661226851806903</c:v>
                      </c:pt>
                      <c:pt idx="3467">
                        <c:v>1.4663657407421313</c:v>
                      </c:pt>
                      <c:pt idx="3468">
                        <c:v>1.4666087962962964</c:v>
                      </c:pt>
                      <c:pt idx="3469">
                        <c:v>1.4668518518504614</c:v>
                      </c:pt>
                      <c:pt idx="3470">
                        <c:v>1.4670949074046264</c:v>
                      </c:pt>
                      <c:pt idx="3471">
                        <c:v>1.4673379629587915</c:v>
                      </c:pt>
                      <c:pt idx="3472">
                        <c:v>1.4675810185202325</c:v>
                      </c:pt>
                      <c:pt idx="3473">
                        <c:v>1.4678240740743975</c:v>
                      </c:pt>
                      <c:pt idx="3474">
                        <c:v>1.4680671296285626</c:v>
                      </c:pt>
                      <c:pt idx="3475">
                        <c:v>1.4683101851827276</c:v>
                      </c:pt>
                      <c:pt idx="3476">
                        <c:v>1.4685532407368926</c:v>
                      </c:pt>
                      <c:pt idx="3477">
                        <c:v>1.4687962962983336</c:v>
                      </c:pt>
                      <c:pt idx="3478">
                        <c:v>1.4690393518524987</c:v>
                      </c:pt>
                      <c:pt idx="3479">
                        <c:v>1.4692824074066637</c:v>
                      </c:pt>
                      <c:pt idx="3480">
                        <c:v>1.4695254629608288</c:v>
                      </c:pt>
                      <c:pt idx="3481">
                        <c:v>1.4697685185149938</c:v>
                      </c:pt>
                      <c:pt idx="3482">
                        <c:v>1.4700115740691588</c:v>
                      </c:pt>
                      <c:pt idx="3483">
                        <c:v>1.4702546296305998</c:v>
                      </c:pt>
                      <c:pt idx="3484">
                        <c:v>1.4704976851847649</c:v>
                      </c:pt>
                      <c:pt idx="3485">
                        <c:v>1.4707407407389299</c:v>
                      </c:pt>
                      <c:pt idx="3486">
                        <c:v>1.4709837962930949</c:v>
                      </c:pt>
                      <c:pt idx="3487">
                        <c:v>1.47122685184726</c:v>
                      </c:pt>
                      <c:pt idx="3488">
                        <c:v>1.471469907408701</c:v>
                      </c:pt>
                      <c:pt idx="3489">
                        <c:v>1.471712962962866</c:v>
                      </c:pt>
                      <c:pt idx="3490">
                        <c:v>1.4719560185170311</c:v>
                      </c:pt>
                      <c:pt idx="3491">
                        <c:v>1.4721990740711961</c:v>
                      </c:pt>
                      <c:pt idx="3492">
                        <c:v>1.4724421296253611</c:v>
                      </c:pt>
                      <c:pt idx="3493">
                        <c:v>1.4726851851868021</c:v>
                      </c:pt>
                      <c:pt idx="3494">
                        <c:v>1.4729282407409672</c:v>
                      </c:pt>
                      <c:pt idx="3495">
                        <c:v>1.4731712962951322</c:v>
                      </c:pt>
                      <c:pt idx="3496">
                        <c:v>1.4734143518492973</c:v>
                      </c:pt>
                      <c:pt idx="3497">
                        <c:v>1.4736574074034623</c:v>
                      </c:pt>
                      <c:pt idx="3498">
                        <c:v>1.4739004629649033</c:v>
                      </c:pt>
                      <c:pt idx="3499">
                        <c:v>1.4741435185190683</c:v>
                      </c:pt>
                      <c:pt idx="3500">
                        <c:v>1.4743865740732334</c:v>
                      </c:pt>
                      <c:pt idx="3501">
                        <c:v>1.4746296296273984</c:v>
                      </c:pt>
                      <c:pt idx="3502">
                        <c:v>1.4748842592583431</c:v>
                      </c:pt>
                      <c:pt idx="3503">
                        <c:v>1.4751273148125081</c:v>
                      </c:pt>
                      <c:pt idx="3504">
                        <c:v>1.4753703703666732</c:v>
                      </c:pt>
                      <c:pt idx="3505">
                        <c:v>1.4756134259208382</c:v>
                      </c:pt>
                      <c:pt idx="3506">
                        <c:v>1.4758564814822792</c:v>
                      </c:pt>
                      <c:pt idx="3507">
                        <c:v>1.4760995370364443</c:v>
                      </c:pt>
                      <c:pt idx="3508">
                        <c:v>1.4763425925906093</c:v>
                      </c:pt>
                      <c:pt idx="3509">
                        <c:v>1.4765856481447743</c:v>
                      </c:pt>
                      <c:pt idx="3510">
                        <c:v>1.4768287036989394</c:v>
                      </c:pt>
                      <c:pt idx="3511">
                        <c:v>1.4770717592603804</c:v>
                      </c:pt>
                      <c:pt idx="3512">
                        <c:v>1.4773148148145454</c:v>
                      </c:pt>
                      <c:pt idx="3513">
                        <c:v>1.4775578703687104</c:v>
                      </c:pt>
                      <c:pt idx="3514">
                        <c:v>1.4778009259228755</c:v>
                      </c:pt>
                      <c:pt idx="3515">
                        <c:v>1.4780439814770405</c:v>
                      </c:pt>
                      <c:pt idx="3516">
                        <c:v>1.4782870370384815</c:v>
                      </c:pt>
                      <c:pt idx="3517">
                        <c:v>1.4785300925926466</c:v>
                      </c:pt>
                      <c:pt idx="3518">
                        <c:v>1.4787731481468116</c:v>
                      </c:pt>
                      <c:pt idx="3519">
                        <c:v>1.4790162037009766</c:v>
                      </c:pt>
                      <c:pt idx="3520">
                        <c:v>1.4792592592551417</c:v>
                      </c:pt>
                      <c:pt idx="3521">
                        <c:v>1.4795023148165827</c:v>
                      </c:pt>
                      <c:pt idx="3522">
                        <c:v>1.4797453703707477</c:v>
                      </c:pt>
                      <c:pt idx="3523">
                        <c:v>1.4799884259249128</c:v>
                      </c:pt>
                      <c:pt idx="3524">
                        <c:v>1.4802314814790778</c:v>
                      </c:pt>
                      <c:pt idx="3525">
                        <c:v>1.4804745370332428</c:v>
                      </c:pt>
                      <c:pt idx="3526">
                        <c:v>1.4807175925946838</c:v>
                      </c:pt>
                      <c:pt idx="3527">
                        <c:v>1.4809606481488489</c:v>
                      </c:pt>
                      <c:pt idx="3528">
                        <c:v>1.4812037037030139</c:v>
                      </c:pt>
                      <c:pt idx="3529">
                        <c:v>1.4814467592571789</c:v>
                      </c:pt>
                      <c:pt idx="3530">
                        <c:v>1.481689814811344</c:v>
                      </c:pt>
                      <c:pt idx="3531">
                        <c:v>1.481932870365509</c:v>
                      </c:pt>
                      <c:pt idx="3532">
                        <c:v>1.48217592592695</c:v>
                      </c:pt>
                      <c:pt idx="3533">
                        <c:v>1.4824189814811151</c:v>
                      </c:pt>
                      <c:pt idx="3534">
                        <c:v>1.4826620370352801</c:v>
                      </c:pt>
                      <c:pt idx="3535">
                        <c:v>1.4829050925894451</c:v>
                      </c:pt>
                      <c:pt idx="3536">
                        <c:v>1.4831481481436102</c:v>
                      </c:pt>
                      <c:pt idx="3537">
                        <c:v>1.4833912037050512</c:v>
                      </c:pt>
                      <c:pt idx="3538">
                        <c:v>1.4836342592592162</c:v>
                      </c:pt>
                      <c:pt idx="3539">
                        <c:v>1.4838773148133813</c:v>
                      </c:pt>
                      <c:pt idx="3540">
                        <c:v>1.4841203703675463</c:v>
                      </c:pt>
                      <c:pt idx="3541">
                        <c:v>1.4843634259217113</c:v>
                      </c:pt>
                      <c:pt idx="3542">
                        <c:v>1.4846064814831523</c:v>
                      </c:pt>
                      <c:pt idx="3543">
                        <c:v>1.4848495370373174</c:v>
                      </c:pt>
                      <c:pt idx="3544">
                        <c:v>1.4850925925914824</c:v>
                      </c:pt>
                      <c:pt idx="3545">
                        <c:v>1.4853356481456474</c:v>
                      </c:pt>
                      <c:pt idx="3546">
                        <c:v>1.4855787036998125</c:v>
                      </c:pt>
                      <c:pt idx="3547">
                        <c:v>1.4858217592612535</c:v>
                      </c:pt>
                      <c:pt idx="3548">
                        <c:v>1.4860648148154185</c:v>
                      </c:pt>
                      <c:pt idx="3549">
                        <c:v>1.4863078703695836</c:v>
                      </c:pt>
                      <c:pt idx="3550">
                        <c:v>1.4865625000005283</c:v>
                      </c:pt>
                      <c:pt idx="3551">
                        <c:v>1.4868055555546933</c:v>
                      </c:pt>
                      <c:pt idx="3552">
                        <c:v>1.4870486111088583</c:v>
                      </c:pt>
                      <c:pt idx="3553">
                        <c:v>1.4872916666630234</c:v>
                      </c:pt>
                      <c:pt idx="3554">
                        <c:v>1.4875347222171884</c:v>
                      </c:pt>
                      <c:pt idx="3555">
                        <c:v>1.4877777777786294</c:v>
                      </c:pt>
                      <c:pt idx="3556">
                        <c:v>1.4880208333327944</c:v>
                      </c:pt>
                      <c:pt idx="3557">
                        <c:v>1.4882638888869595</c:v>
                      </c:pt>
                      <c:pt idx="3558">
                        <c:v>1.4885069444411245</c:v>
                      </c:pt>
                      <c:pt idx="3559">
                        <c:v>1.4887499999952896</c:v>
                      </c:pt>
                      <c:pt idx="3560">
                        <c:v>1.4889930555567306</c:v>
                      </c:pt>
                      <c:pt idx="3561">
                        <c:v>1.4892361111108956</c:v>
                      </c:pt>
                      <c:pt idx="3562">
                        <c:v>1.4894791666650606</c:v>
                      </c:pt>
                      <c:pt idx="3563">
                        <c:v>1.4897222222192257</c:v>
                      </c:pt>
                      <c:pt idx="3564">
                        <c:v>1.4899652777733907</c:v>
                      </c:pt>
                      <c:pt idx="3565">
                        <c:v>1.4902083333348317</c:v>
                      </c:pt>
                      <c:pt idx="3566">
                        <c:v>1.4904513888889968</c:v>
                      </c:pt>
                      <c:pt idx="3567">
                        <c:v>1.4906944444431618</c:v>
                      </c:pt>
                      <c:pt idx="3568">
                        <c:v>1.4909374999973268</c:v>
                      </c:pt>
                      <c:pt idx="3569">
                        <c:v>1.4911805555514919</c:v>
                      </c:pt>
                      <c:pt idx="3570">
                        <c:v>1.4914236111129329</c:v>
                      </c:pt>
                      <c:pt idx="3571">
                        <c:v>1.4916666666670979</c:v>
                      </c:pt>
                      <c:pt idx="3572">
                        <c:v>1.4919097222212629</c:v>
                      </c:pt>
                      <c:pt idx="3573">
                        <c:v>1.492152777775428</c:v>
                      </c:pt>
                      <c:pt idx="3574">
                        <c:v>1.492395833329593</c:v>
                      </c:pt>
                      <c:pt idx="3575">
                        <c:v>1.4926388888837581</c:v>
                      </c:pt>
                      <c:pt idx="3576">
                        <c:v>1.4928819444451991</c:v>
                      </c:pt>
                      <c:pt idx="3577">
                        <c:v>1.4931249999993641</c:v>
                      </c:pt>
                      <c:pt idx="3578">
                        <c:v>1.4933680555535291</c:v>
                      </c:pt>
                      <c:pt idx="3579">
                        <c:v>1.4936111111076942</c:v>
                      </c:pt>
                      <c:pt idx="3580">
                        <c:v>1.4938541666618592</c:v>
                      </c:pt>
                      <c:pt idx="3581">
                        <c:v>1.4940972222233002</c:v>
                      </c:pt>
                      <c:pt idx="3582">
                        <c:v>1.4943402777774653</c:v>
                      </c:pt>
                      <c:pt idx="3583">
                        <c:v>1.4945833333316303</c:v>
                      </c:pt>
                      <c:pt idx="3584">
                        <c:v>1.4948263888857953</c:v>
                      </c:pt>
                      <c:pt idx="3585">
                        <c:v>1.4950694444399604</c:v>
                      </c:pt>
                      <c:pt idx="3586">
                        <c:v>1.4953125000014014</c:v>
                      </c:pt>
                      <c:pt idx="3587">
                        <c:v>1.4955555555555664</c:v>
                      </c:pt>
                      <c:pt idx="3588">
                        <c:v>1.4957986111097314</c:v>
                      </c:pt>
                      <c:pt idx="3589">
                        <c:v>1.4960416666638965</c:v>
                      </c:pt>
                      <c:pt idx="3590">
                        <c:v>1.4962847222180615</c:v>
                      </c:pt>
                      <c:pt idx="3591">
                        <c:v>1.4965277777795025</c:v>
                      </c:pt>
                      <c:pt idx="3592">
                        <c:v>1.4967708333336676</c:v>
                      </c:pt>
                      <c:pt idx="3593">
                        <c:v>1.4970138888878326</c:v>
                      </c:pt>
                      <c:pt idx="3594">
                        <c:v>1.4972569444419976</c:v>
                      </c:pt>
                      <c:pt idx="3595">
                        <c:v>1.4974999999961627</c:v>
                      </c:pt>
                      <c:pt idx="3596">
                        <c:v>1.4977430555576037</c:v>
                      </c:pt>
                      <c:pt idx="3597">
                        <c:v>1.4979861111117687</c:v>
                      </c:pt>
                      <c:pt idx="3598">
                        <c:v>1.4982407407427134</c:v>
                      </c:pt>
                      <c:pt idx="3599">
                        <c:v>1.4984837962968784</c:v>
                      </c:pt>
                      <c:pt idx="3600">
                        <c:v>1.4987268518510435</c:v>
                      </c:pt>
                      <c:pt idx="3601">
                        <c:v>1.4989699074052085</c:v>
                      </c:pt>
                      <c:pt idx="3602">
                        <c:v>1.4992129629593736</c:v>
                      </c:pt>
                      <c:pt idx="3603">
                        <c:v>1.4994560185135386</c:v>
                      </c:pt>
                      <c:pt idx="3604">
                        <c:v>1.4996990740749796</c:v>
                      </c:pt>
                      <c:pt idx="3605">
                        <c:v>1.4999421296291446</c:v>
                      </c:pt>
                      <c:pt idx="3606">
                        <c:v>1.5001851851833097</c:v>
                      </c:pt>
                      <c:pt idx="3607">
                        <c:v>1.5004282407374747</c:v>
                      </c:pt>
                      <c:pt idx="3608">
                        <c:v>1.5006712962916398</c:v>
                      </c:pt>
                      <c:pt idx="3609">
                        <c:v>1.5009143518530808</c:v>
                      </c:pt>
                      <c:pt idx="3610">
                        <c:v>1.5011574074072458</c:v>
                      </c:pt>
                      <c:pt idx="3611">
                        <c:v>1.5014004629614108</c:v>
                      </c:pt>
                      <c:pt idx="3612">
                        <c:v>1.5016435185155759</c:v>
                      </c:pt>
                      <c:pt idx="3613">
                        <c:v>1.5018865740697409</c:v>
                      </c:pt>
                      <c:pt idx="3614">
                        <c:v>1.5021296296311819</c:v>
                      </c:pt>
                      <c:pt idx="3615">
                        <c:v>1.5023726851853469</c:v>
                      </c:pt>
                      <c:pt idx="3616">
                        <c:v>1.502615740739512</c:v>
                      </c:pt>
                      <c:pt idx="3617">
                        <c:v>1.502858796293677</c:v>
                      </c:pt>
                      <c:pt idx="3618">
                        <c:v>1.5031018518478421</c:v>
                      </c:pt>
                      <c:pt idx="3619">
                        <c:v>1.5033449074092831</c:v>
                      </c:pt>
                      <c:pt idx="3620">
                        <c:v>1.5035879629634481</c:v>
                      </c:pt>
                      <c:pt idx="3621">
                        <c:v>1.5038310185176131</c:v>
                      </c:pt>
                      <c:pt idx="3622">
                        <c:v>1.5040740740717782</c:v>
                      </c:pt>
                      <c:pt idx="3623">
                        <c:v>1.5043171296259432</c:v>
                      </c:pt>
                      <c:pt idx="3624">
                        <c:v>1.5045601851801083</c:v>
                      </c:pt>
                      <c:pt idx="3625">
                        <c:v>1.5048032407415493</c:v>
                      </c:pt>
                      <c:pt idx="3626">
                        <c:v>1.5050462962957143</c:v>
                      </c:pt>
                      <c:pt idx="3627">
                        <c:v>1.5052893518498793</c:v>
                      </c:pt>
                      <c:pt idx="3628">
                        <c:v>1.5055324074040444</c:v>
                      </c:pt>
                      <c:pt idx="3629">
                        <c:v>1.5057754629582094</c:v>
                      </c:pt>
                      <c:pt idx="3630">
                        <c:v>1.5060185185196504</c:v>
                      </c:pt>
                      <c:pt idx="3631">
                        <c:v>1.5062615740738154</c:v>
                      </c:pt>
                      <c:pt idx="3632">
                        <c:v>1.5065046296279805</c:v>
                      </c:pt>
                      <c:pt idx="3633">
                        <c:v>1.5067476851821455</c:v>
                      </c:pt>
                      <c:pt idx="3634">
                        <c:v>1.5069907407363106</c:v>
                      </c:pt>
                      <c:pt idx="3635">
                        <c:v>1.5072337962977516</c:v>
                      </c:pt>
                      <c:pt idx="3636">
                        <c:v>1.5074768518519166</c:v>
                      </c:pt>
                      <c:pt idx="3637">
                        <c:v>1.5077199074060816</c:v>
                      </c:pt>
                      <c:pt idx="3638">
                        <c:v>1.5079629629602467</c:v>
                      </c:pt>
                      <c:pt idx="3639">
                        <c:v>1.5082060185144117</c:v>
                      </c:pt>
                      <c:pt idx="3640">
                        <c:v>1.5084490740758527</c:v>
                      </c:pt>
                      <c:pt idx="3641">
                        <c:v>1.5086921296300178</c:v>
                      </c:pt>
                      <c:pt idx="3642">
                        <c:v>1.5089351851841828</c:v>
                      </c:pt>
                      <c:pt idx="3643">
                        <c:v>1.5091782407383478</c:v>
                      </c:pt>
                      <c:pt idx="3644">
                        <c:v>1.5094212962925129</c:v>
                      </c:pt>
                      <c:pt idx="3645">
                        <c:v>1.5096643518539539</c:v>
                      </c:pt>
                      <c:pt idx="3646">
                        <c:v>1.5099074074081189</c:v>
                      </c:pt>
                      <c:pt idx="3647">
                        <c:v>1.5101620370390636</c:v>
                      </c:pt>
                      <c:pt idx="3648">
                        <c:v>1.5104050925932286</c:v>
                      </c:pt>
                      <c:pt idx="3649">
                        <c:v>1.5106481481473937</c:v>
                      </c:pt>
                      <c:pt idx="3650">
                        <c:v>1.5108912037015587</c:v>
                      </c:pt>
                      <c:pt idx="3651">
                        <c:v>1.5111342592557238</c:v>
                      </c:pt>
                      <c:pt idx="3652">
                        <c:v>1.5113773148098888</c:v>
                      </c:pt>
                      <c:pt idx="3653">
                        <c:v>1.5116203703713298</c:v>
                      </c:pt>
                      <c:pt idx="3654">
                        <c:v>1.5118634259254948</c:v>
                      </c:pt>
                      <c:pt idx="3655">
                        <c:v>1.5121064814796599</c:v>
                      </c:pt>
                      <c:pt idx="3656">
                        <c:v>1.5123495370338249</c:v>
                      </c:pt>
                      <c:pt idx="3657">
                        <c:v>1.5125925925879899</c:v>
                      </c:pt>
                      <c:pt idx="3658">
                        <c:v>1.5128356481494309</c:v>
                      </c:pt>
                      <c:pt idx="3659">
                        <c:v>1.513078703703596</c:v>
                      </c:pt>
                      <c:pt idx="3660">
                        <c:v>1.513321759257761</c:v>
                      </c:pt>
                      <c:pt idx="3661">
                        <c:v>1.5135648148119261</c:v>
                      </c:pt>
                      <c:pt idx="3662">
                        <c:v>1.5138078703660911</c:v>
                      </c:pt>
                      <c:pt idx="3663">
                        <c:v>1.5140509259275321</c:v>
                      </c:pt>
                      <c:pt idx="3664">
                        <c:v>1.5142939814816971</c:v>
                      </c:pt>
                      <c:pt idx="3665">
                        <c:v>1.5145370370358622</c:v>
                      </c:pt>
                      <c:pt idx="3666">
                        <c:v>1.5147800925900272</c:v>
                      </c:pt>
                      <c:pt idx="3667">
                        <c:v>1.5150231481441923</c:v>
                      </c:pt>
                      <c:pt idx="3668">
                        <c:v>1.5152662037056333</c:v>
                      </c:pt>
                      <c:pt idx="3669">
                        <c:v>1.5155092592597983</c:v>
                      </c:pt>
                      <c:pt idx="3670">
                        <c:v>1.5157523148139633</c:v>
                      </c:pt>
                      <c:pt idx="3671">
                        <c:v>1.5159953703681284</c:v>
                      </c:pt>
                      <c:pt idx="3672">
                        <c:v>1.5162384259222934</c:v>
                      </c:pt>
                      <c:pt idx="3673">
                        <c:v>1.5164814814764584</c:v>
                      </c:pt>
                      <c:pt idx="3674">
                        <c:v>1.5167245370378994</c:v>
                      </c:pt>
                      <c:pt idx="3675">
                        <c:v>1.5169675925920645</c:v>
                      </c:pt>
                      <c:pt idx="3676">
                        <c:v>1.5172106481462295</c:v>
                      </c:pt>
                      <c:pt idx="3677">
                        <c:v>1.5174537037003946</c:v>
                      </c:pt>
                      <c:pt idx="3678">
                        <c:v>1.5176967592545596</c:v>
                      </c:pt>
                      <c:pt idx="3679">
                        <c:v>1.5179398148160006</c:v>
                      </c:pt>
                      <c:pt idx="3680">
                        <c:v>1.5181828703701656</c:v>
                      </c:pt>
                      <c:pt idx="3681">
                        <c:v>1.5184259259243307</c:v>
                      </c:pt>
                      <c:pt idx="3682">
                        <c:v>1.5186689814784957</c:v>
                      </c:pt>
                      <c:pt idx="3683">
                        <c:v>1.5189120370326608</c:v>
                      </c:pt>
                      <c:pt idx="3684">
                        <c:v>1.5191550925941018</c:v>
                      </c:pt>
                      <c:pt idx="3685">
                        <c:v>1.5193981481482668</c:v>
                      </c:pt>
                      <c:pt idx="3686">
                        <c:v>1.5196412037024318</c:v>
                      </c:pt>
                      <c:pt idx="3687">
                        <c:v>1.5198842592565969</c:v>
                      </c:pt>
                      <c:pt idx="3688">
                        <c:v>1.5201273148107619</c:v>
                      </c:pt>
                      <c:pt idx="3689">
                        <c:v>1.5203703703722029</c:v>
                      </c:pt>
                      <c:pt idx="3690">
                        <c:v>1.5206134259263679</c:v>
                      </c:pt>
                      <c:pt idx="3691">
                        <c:v>1.520856481480533</c:v>
                      </c:pt>
                      <c:pt idx="3692">
                        <c:v>1.521099537034698</c:v>
                      </c:pt>
                      <c:pt idx="3693">
                        <c:v>1.5213425925888631</c:v>
                      </c:pt>
                      <c:pt idx="3694">
                        <c:v>1.5215856481430281</c:v>
                      </c:pt>
                      <c:pt idx="3695">
                        <c:v>1.5218402777739728</c:v>
                      </c:pt>
                      <c:pt idx="3696">
                        <c:v>1.5220833333354138</c:v>
                      </c:pt>
                      <c:pt idx="3697">
                        <c:v>1.5223263888895788</c:v>
                      </c:pt>
                      <c:pt idx="3698">
                        <c:v>1.5225694444437439</c:v>
                      </c:pt>
                      <c:pt idx="3699">
                        <c:v>1.5228124999979089</c:v>
                      </c:pt>
                      <c:pt idx="3700">
                        <c:v>1.5230555555520739</c:v>
                      </c:pt>
                      <c:pt idx="3701">
                        <c:v>1.523298611106239</c:v>
                      </c:pt>
                      <c:pt idx="3702">
                        <c:v>1.52354166666768</c:v>
                      </c:pt>
                      <c:pt idx="3703">
                        <c:v>1.523784722221845</c:v>
                      </c:pt>
                      <c:pt idx="3704">
                        <c:v>1.5240277777760101</c:v>
                      </c:pt>
                      <c:pt idx="3705">
                        <c:v>1.5242708333301751</c:v>
                      </c:pt>
                      <c:pt idx="3706">
                        <c:v>1.5245138888843401</c:v>
                      </c:pt>
                      <c:pt idx="3707">
                        <c:v>1.5247569444457811</c:v>
                      </c:pt>
                      <c:pt idx="3708">
                        <c:v>1.5249999999999462</c:v>
                      </c:pt>
                      <c:pt idx="3709">
                        <c:v>1.5252430555541112</c:v>
                      </c:pt>
                      <c:pt idx="3710">
                        <c:v>1.5254861111082763</c:v>
                      </c:pt>
                      <c:pt idx="3711">
                        <c:v>1.5257291666624413</c:v>
                      </c:pt>
                      <c:pt idx="3712">
                        <c:v>1.5259722222238823</c:v>
                      </c:pt>
                      <c:pt idx="3713">
                        <c:v>1.5262152777780473</c:v>
                      </c:pt>
                      <c:pt idx="3714">
                        <c:v>1.5264583333322124</c:v>
                      </c:pt>
                      <c:pt idx="3715">
                        <c:v>1.5267013888863774</c:v>
                      </c:pt>
                      <c:pt idx="3716">
                        <c:v>1.5269444444405424</c:v>
                      </c:pt>
                      <c:pt idx="3717">
                        <c:v>1.5271875000019834</c:v>
                      </c:pt>
                      <c:pt idx="3718">
                        <c:v>1.5274305555561485</c:v>
                      </c:pt>
                      <c:pt idx="3719">
                        <c:v>1.5276736111103135</c:v>
                      </c:pt>
                      <c:pt idx="3720">
                        <c:v>1.5279166666644786</c:v>
                      </c:pt>
                      <c:pt idx="3721">
                        <c:v>1.5281597222186436</c:v>
                      </c:pt>
                      <c:pt idx="3722">
                        <c:v>1.5284027777728086</c:v>
                      </c:pt>
                      <c:pt idx="3723">
                        <c:v>1.5286458333342496</c:v>
                      </c:pt>
                      <c:pt idx="3724">
                        <c:v>1.5288888888884147</c:v>
                      </c:pt>
                      <c:pt idx="3725">
                        <c:v>1.5291319444425797</c:v>
                      </c:pt>
                      <c:pt idx="3726">
                        <c:v>1.5293749999967448</c:v>
                      </c:pt>
                      <c:pt idx="3727">
                        <c:v>1.5296180555509098</c:v>
                      </c:pt>
                      <c:pt idx="3728">
                        <c:v>1.5298611111123508</c:v>
                      </c:pt>
                      <c:pt idx="3729">
                        <c:v>1.5301041666665158</c:v>
                      </c:pt>
                      <c:pt idx="3730">
                        <c:v>1.5303472222206809</c:v>
                      </c:pt>
                      <c:pt idx="3731">
                        <c:v>1.5305902777748459</c:v>
                      </c:pt>
                      <c:pt idx="3732">
                        <c:v>1.5308333333290109</c:v>
                      </c:pt>
                      <c:pt idx="3733">
                        <c:v>1.5310763888904519</c:v>
                      </c:pt>
                      <c:pt idx="3734">
                        <c:v>1.531319444444617</c:v>
                      </c:pt>
                      <c:pt idx="3735">
                        <c:v>1.531562499998782</c:v>
                      </c:pt>
                      <c:pt idx="3736">
                        <c:v>1.5318055555529471</c:v>
                      </c:pt>
                      <c:pt idx="3737">
                        <c:v>1.5320486111071121</c:v>
                      </c:pt>
                      <c:pt idx="3738">
                        <c:v>1.5322916666685531</c:v>
                      </c:pt>
                      <c:pt idx="3739">
                        <c:v>1.5325347222227181</c:v>
                      </c:pt>
                      <c:pt idx="3740">
                        <c:v>1.5327777777768832</c:v>
                      </c:pt>
                      <c:pt idx="3741">
                        <c:v>1.5330208333310482</c:v>
                      </c:pt>
                      <c:pt idx="3742">
                        <c:v>1.5332638888852133</c:v>
                      </c:pt>
                      <c:pt idx="3743">
                        <c:v>1.5335185185161579</c:v>
                      </c:pt>
                      <c:pt idx="3744">
                        <c:v>1.533761574070323</c:v>
                      </c:pt>
                      <c:pt idx="3745">
                        <c:v>1.534004629624488</c:v>
                      </c:pt>
                      <c:pt idx="3746">
                        <c:v>1.534247685185929</c:v>
                      </c:pt>
                      <c:pt idx="3747">
                        <c:v>1.5344907407400941</c:v>
                      </c:pt>
                      <c:pt idx="3748">
                        <c:v>1.5347337962942591</c:v>
                      </c:pt>
                      <c:pt idx="3749">
                        <c:v>1.5349768518484241</c:v>
                      </c:pt>
                      <c:pt idx="3750">
                        <c:v>1.5352199074025892</c:v>
                      </c:pt>
                      <c:pt idx="3751">
                        <c:v>1.5354629629640302</c:v>
                      </c:pt>
                      <c:pt idx="3752">
                        <c:v>1.5357060185181952</c:v>
                      </c:pt>
                      <c:pt idx="3753">
                        <c:v>1.5359490740723603</c:v>
                      </c:pt>
                      <c:pt idx="3754">
                        <c:v>1.5361921296265253</c:v>
                      </c:pt>
                      <c:pt idx="3755">
                        <c:v>1.5364351851806903</c:v>
                      </c:pt>
                      <c:pt idx="3756">
                        <c:v>1.5366782407421313</c:v>
                      </c:pt>
                      <c:pt idx="3757">
                        <c:v>1.5369212962962964</c:v>
                      </c:pt>
                      <c:pt idx="3758">
                        <c:v>1.5371643518504614</c:v>
                      </c:pt>
                      <c:pt idx="3759">
                        <c:v>1.5374074074046264</c:v>
                      </c:pt>
                      <c:pt idx="3760">
                        <c:v>1.5376504629587915</c:v>
                      </c:pt>
                      <c:pt idx="3761">
                        <c:v>1.5378935185202325</c:v>
                      </c:pt>
                      <c:pt idx="3762">
                        <c:v>1.5381365740743975</c:v>
                      </c:pt>
                      <c:pt idx="3763">
                        <c:v>1.5383796296285626</c:v>
                      </c:pt>
                      <c:pt idx="3764">
                        <c:v>1.5386226851827276</c:v>
                      </c:pt>
                      <c:pt idx="3765">
                        <c:v>1.5388657407368926</c:v>
                      </c:pt>
                      <c:pt idx="3766">
                        <c:v>1.5391087962983336</c:v>
                      </c:pt>
                      <c:pt idx="3767">
                        <c:v>1.5393518518524987</c:v>
                      </c:pt>
                      <c:pt idx="3768">
                        <c:v>1.5395949074066637</c:v>
                      </c:pt>
                      <c:pt idx="3769">
                        <c:v>1.5398379629608288</c:v>
                      </c:pt>
                      <c:pt idx="3770">
                        <c:v>1.5400810185149938</c:v>
                      </c:pt>
                      <c:pt idx="3771">
                        <c:v>1.5403240740691588</c:v>
                      </c:pt>
                      <c:pt idx="3772">
                        <c:v>1.5405671296305998</c:v>
                      </c:pt>
                      <c:pt idx="3773">
                        <c:v>1.5408101851847649</c:v>
                      </c:pt>
                      <c:pt idx="3774">
                        <c:v>1.5410532407389299</c:v>
                      </c:pt>
                      <c:pt idx="3775">
                        <c:v>1.5412962962930949</c:v>
                      </c:pt>
                      <c:pt idx="3776">
                        <c:v>1.54153935184726</c:v>
                      </c:pt>
                      <c:pt idx="3777">
                        <c:v>1.541782407408701</c:v>
                      </c:pt>
                      <c:pt idx="3778">
                        <c:v>1.542025462962866</c:v>
                      </c:pt>
                      <c:pt idx="3779">
                        <c:v>1.5422685185170311</c:v>
                      </c:pt>
                      <c:pt idx="3780">
                        <c:v>1.5425115740711961</c:v>
                      </c:pt>
                      <c:pt idx="3781">
                        <c:v>1.5427546296253611</c:v>
                      </c:pt>
                      <c:pt idx="3782">
                        <c:v>1.5429976851868021</c:v>
                      </c:pt>
                      <c:pt idx="3783">
                        <c:v>1.5432407407409672</c:v>
                      </c:pt>
                      <c:pt idx="3784">
                        <c:v>1.5434837962951322</c:v>
                      </c:pt>
                      <c:pt idx="3785">
                        <c:v>1.5437268518492973</c:v>
                      </c:pt>
                      <c:pt idx="3786">
                        <c:v>1.5439699074034623</c:v>
                      </c:pt>
                      <c:pt idx="3787">
                        <c:v>1.5442129629649033</c:v>
                      </c:pt>
                      <c:pt idx="3788">
                        <c:v>1.5444560185190683</c:v>
                      </c:pt>
                      <c:pt idx="3789">
                        <c:v>1.5446990740732334</c:v>
                      </c:pt>
                      <c:pt idx="3790">
                        <c:v>1.5449421296273984</c:v>
                      </c:pt>
                      <c:pt idx="3791">
                        <c:v>1.5451851851815634</c:v>
                      </c:pt>
                      <c:pt idx="3792">
                        <c:v>1.5454398148125081</c:v>
                      </c:pt>
                      <c:pt idx="3793">
                        <c:v>1.5456828703666732</c:v>
                      </c:pt>
                      <c:pt idx="3794">
                        <c:v>1.5459259259208382</c:v>
                      </c:pt>
                      <c:pt idx="3795">
                        <c:v>1.5461689814822792</c:v>
                      </c:pt>
                      <c:pt idx="3796">
                        <c:v>1.5464120370364443</c:v>
                      </c:pt>
                      <c:pt idx="3797">
                        <c:v>1.5466550925906093</c:v>
                      </c:pt>
                      <c:pt idx="3798">
                        <c:v>1.5468981481447743</c:v>
                      </c:pt>
                      <c:pt idx="3799">
                        <c:v>1.5471412036989394</c:v>
                      </c:pt>
                      <c:pt idx="3800">
                        <c:v>1.5473842592603804</c:v>
                      </c:pt>
                      <c:pt idx="3801">
                        <c:v>1.5476273148145454</c:v>
                      </c:pt>
                      <c:pt idx="3802">
                        <c:v>1.5478703703687104</c:v>
                      </c:pt>
                      <c:pt idx="3803">
                        <c:v>1.5481134259228755</c:v>
                      </c:pt>
                      <c:pt idx="3804">
                        <c:v>1.5483564814770405</c:v>
                      </c:pt>
                      <c:pt idx="3805">
                        <c:v>1.5485995370384815</c:v>
                      </c:pt>
                      <c:pt idx="3806">
                        <c:v>1.5488425925926466</c:v>
                      </c:pt>
                      <c:pt idx="3807">
                        <c:v>1.5490856481468116</c:v>
                      </c:pt>
                      <c:pt idx="3808">
                        <c:v>1.5493287037009766</c:v>
                      </c:pt>
                      <c:pt idx="3809">
                        <c:v>1.5495717592551417</c:v>
                      </c:pt>
                      <c:pt idx="3810">
                        <c:v>1.5498148148165827</c:v>
                      </c:pt>
                      <c:pt idx="3811">
                        <c:v>1.5500578703707477</c:v>
                      </c:pt>
                      <c:pt idx="3812">
                        <c:v>1.5503009259249128</c:v>
                      </c:pt>
                      <c:pt idx="3813">
                        <c:v>1.5505439814790778</c:v>
                      </c:pt>
                      <c:pt idx="3814">
                        <c:v>1.5507870370332428</c:v>
                      </c:pt>
                      <c:pt idx="3815">
                        <c:v>1.5510300925946838</c:v>
                      </c:pt>
                      <c:pt idx="3816">
                        <c:v>1.5512731481488489</c:v>
                      </c:pt>
                      <c:pt idx="3817">
                        <c:v>1.5515162037030139</c:v>
                      </c:pt>
                      <c:pt idx="3818">
                        <c:v>1.5517592592571789</c:v>
                      </c:pt>
                      <c:pt idx="3819">
                        <c:v>1.552002314811344</c:v>
                      </c:pt>
                      <c:pt idx="3820">
                        <c:v>1.552245370365509</c:v>
                      </c:pt>
                      <c:pt idx="3821">
                        <c:v>1.55248842592695</c:v>
                      </c:pt>
                      <c:pt idx="3822">
                        <c:v>1.5527314814811151</c:v>
                      </c:pt>
                      <c:pt idx="3823">
                        <c:v>1.5529745370352801</c:v>
                      </c:pt>
                      <c:pt idx="3824">
                        <c:v>1.5532175925894451</c:v>
                      </c:pt>
                      <c:pt idx="3825">
                        <c:v>1.5534606481436102</c:v>
                      </c:pt>
                      <c:pt idx="3826">
                        <c:v>1.5537037037050512</c:v>
                      </c:pt>
                      <c:pt idx="3827">
                        <c:v>1.5539467592592162</c:v>
                      </c:pt>
                      <c:pt idx="3828">
                        <c:v>1.5541898148133813</c:v>
                      </c:pt>
                      <c:pt idx="3829">
                        <c:v>1.5544328703675463</c:v>
                      </c:pt>
                      <c:pt idx="3830">
                        <c:v>1.5546759259217113</c:v>
                      </c:pt>
                      <c:pt idx="3831">
                        <c:v>1.5549189814831523</c:v>
                      </c:pt>
                      <c:pt idx="3832">
                        <c:v>1.5551620370373174</c:v>
                      </c:pt>
                      <c:pt idx="3833">
                        <c:v>1.5554050925914824</c:v>
                      </c:pt>
                      <c:pt idx="3834">
                        <c:v>1.5556481481456474</c:v>
                      </c:pt>
                      <c:pt idx="3835">
                        <c:v>1.5558912036998125</c:v>
                      </c:pt>
                      <c:pt idx="3836">
                        <c:v>1.5561342592612535</c:v>
                      </c:pt>
                      <c:pt idx="3837">
                        <c:v>1.5563773148154185</c:v>
                      </c:pt>
                      <c:pt idx="3838">
                        <c:v>1.5566203703695836</c:v>
                      </c:pt>
                      <c:pt idx="3839">
                        <c:v>1.5568634259237486</c:v>
                      </c:pt>
                      <c:pt idx="3840">
                        <c:v>1.5571180555546933</c:v>
                      </c:pt>
                      <c:pt idx="3841">
                        <c:v>1.5573611111088583</c:v>
                      </c:pt>
                      <c:pt idx="3842">
                        <c:v>1.5576041666630234</c:v>
                      </c:pt>
                      <c:pt idx="3843">
                        <c:v>1.5578472222171884</c:v>
                      </c:pt>
                      <c:pt idx="3844">
                        <c:v>1.5580902777786294</c:v>
                      </c:pt>
                      <c:pt idx="3845">
                        <c:v>1.5583333333327944</c:v>
                      </c:pt>
                      <c:pt idx="3846">
                        <c:v>1.5585763888869595</c:v>
                      </c:pt>
                      <c:pt idx="3847">
                        <c:v>1.5588194444411245</c:v>
                      </c:pt>
                      <c:pt idx="3848">
                        <c:v>1.5590624999952896</c:v>
                      </c:pt>
                      <c:pt idx="3849">
                        <c:v>1.5593055555567306</c:v>
                      </c:pt>
                      <c:pt idx="3850">
                        <c:v>1.5595486111108956</c:v>
                      </c:pt>
                      <c:pt idx="3851">
                        <c:v>1.5597916666650606</c:v>
                      </c:pt>
                      <c:pt idx="3852">
                        <c:v>1.5600347222192257</c:v>
                      </c:pt>
                      <c:pt idx="3853">
                        <c:v>1.5602777777733907</c:v>
                      </c:pt>
                      <c:pt idx="3854">
                        <c:v>1.5605208333348317</c:v>
                      </c:pt>
                      <c:pt idx="3855">
                        <c:v>1.5607638888889968</c:v>
                      </c:pt>
                      <c:pt idx="3856">
                        <c:v>1.5610069444431618</c:v>
                      </c:pt>
                      <c:pt idx="3857">
                        <c:v>1.5612499999973268</c:v>
                      </c:pt>
                      <c:pt idx="3858">
                        <c:v>1.5614930555514919</c:v>
                      </c:pt>
                      <c:pt idx="3859">
                        <c:v>1.5617361111129329</c:v>
                      </c:pt>
                      <c:pt idx="3860">
                        <c:v>1.5619791666670979</c:v>
                      </c:pt>
                      <c:pt idx="3861">
                        <c:v>1.5622222222212629</c:v>
                      </c:pt>
                      <c:pt idx="3862">
                        <c:v>1.562465277775428</c:v>
                      </c:pt>
                      <c:pt idx="3863">
                        <c:v>1.562708333329593</c:v>
                      </c:pt>
                      <c:pt idx="3864">
                        <c:v>1.5629513888837581</c:v>
                      </c:pt>
                      <c:pt idx="3865">
                        <c:v>1.5631944444451991</c:v>
                      </c:pt>
                      <c:pt idx="3866">
                        <c:v>1.5634374999993641</c:v>
                      </c:pt>
                      <c:pt idx="3867">
                        <c:v>1.5636805555535291</c:v>
                      </c:pt>
                      <c:pt idx="3868">
                        <c:v>1.5639236111076942</c:v>
                      </c:pt>
                      <c:pt idx="3869">
                        <c:v>1.5641666666618592</c:v>
                      </c:pt>
                      <c:pt idx="3870">
                        <c:v>1.5644097222233002</c:v>
                      </c:pt>
                      <c:pt idx="3871">
                        <c:v>1.5646527777774653</c:v>
                      </c:pt>
                      <c:pt idx="3872">
                        <c:v>1.5648958333316303</c:v>
                      </c:pt>
                      <c:pt idx="3873">
                        <c:v>1.5651388888857953</c:v>
                      </c:pt>
                      <c:pt idx="3874">
                        <c:v>1.5653819444399604</c:v>
                      </c:pt>
                      <c:pt idx="3875">
                        <c:v>1.5656250000014014</c:v>
                      </c:pt>
                      <c:pt idx="3876">
                        <c:v>1.5658680555555664</c:v>
                      </c:pt>
                      <c:pt idx="3877">
                        <c:v>1.5661111111097314</c:v>
                      </c:pt>
                      <c:pt idx="3878">
                        <c:v>1.5663541666638965</c:v>
                      </c:pt>
                      <c:pt idx="3879">
                        <c:v>1.5665972222180615</c:v>
                      </c:pt>
                      <c:pt idx="3880">
                        <c:v>1.5668402777795025</c:v>
                      </c:pt>
                      <c:pt idx="3881">
                        <c:v>1.5670833333336676</c:v>
                      </c:pt>
                      <c:pt idx="3882">
                        <c:v>1.5673263888878326</c:v>
                      </c:pt>
                      <c:pt idx="3883">
                        <c:v>1.5675694444419976</c:v>
                      </c:pt>
                      <c:pt idx="3884">
                        <c:v>1.5678124999961627</c:v>
                      </c:pt>
                      <c:pt idx="3885">
                        <c:v>1.5680555555576037</c:v>
                      </c:pt>
                      <c:pt idx="3886">
                        <c:v>1.5682986111117687</c:v>
                      </c:pt>
                      <c:pt idx="3887">
                        <c:v>1.5685416666659338</c:v>
                      </c:pt>
                      <c:pt idx="3888">
                        <c:v>1.5687962962968784</c:v>
                      </c:pt>
                      <c:pt idx="3889">
                        <c:v>1.5690393518510435</c:v>
                      </c:pt>
                      <c:pt idx="3890">
                        <c:v>1.5692824074052085</c:v>
                      </c:pt>
                      <c:pt idx="3891">
                        <c:v>1.5695254629593736</c:v>
                      </c:pt>
                      <c:pt idx="3892">
                        <c:v>1.5697685185135386</c:v>
                      </c:pt>
                      <c:pt idx="3893">
                        <c:v>1.5700115740749796</c:v>
                      </c:pt>
                      <c:pt idx="3894">
                        <c:v>1.5702546296291446</c:v>
                      </c:pt>
                      <c:pt idx="3895">
                        <c:v>1.5704976851833097</c:v>
                      </c:pt>
                      <c:pt idx="3896">
                        <c:v>1.5707407407374747</c:v>
                      </c:pt>
                      <c:pt idx="3897">
                        <c:v>1.5709837962916398</c:v>
                      </c:pt>
                      <c:pt idx="3898">
                        <c:v>1.5712268518530808</c:v>
                      </c:pt>
                      <c:pt idx="3899">
                        <c:v>1.5714699074072458</c:v>
                      </c:pt>
                      <c:pt idx="3900">
                        <c:v>1.5717129629614108</c:v>
                      </c:pt>
                      <c:pt idx="3901">
                        <c:v>1.5719560185155759</c:v>
                      </c:pt>
                      <c:pt idx="3902">
                        <c:v>1.5721990740697409</c:v>
                      </c:pt>
                      <c:pt idx="3903">
                        <c:v>1.5724421296311819</c:v>
                      </c:pt>
                      <c:pt idx="3904">
                        <c:v>1.5726851851853469</c:v>
                      </c:pt>
                      <c:pt idx="3905">
                        <c:v>1.572928240739512</c:v>
                      </c:pt>
                      <c:pt idx="3906">
                        <c:v>1.573171296293677</c:v>
                      </c:pt>
                      <c:pt idx="3907">
                        <c:v>1.5734143518478421</c:v>
                      </c:pt>
                      <c:pt idx="3908">
                        <c:v>1.5736574074092831</c:v>
                      </c:pt>
                      <c:pt idx="3909">
                        <c:v>1.5739004629634481</c:v>
                      </c:pt>
                      <c:pt idx="3910">
                        <c:v>1.5741435185176131</c:v>
                      </c:pt>
                      <c:pt idx="3911">
                        <c:v>1.5743865740717782</c:v>
                      </c:pt>
                      <c:pt idx="3912">
                        <c:v>1.5746296296259432</c:v>
                      </c:pt>
                      <c:pt idx="3913">
                        <c:v>1.5748726851801083</c:v>
                      </c:pt>
                      <c:pt idx="3914">
                        <c:v>1.5751157407415493</c:v>
                      </c:pt>
                      <c:pt idx="3915">
                        <c:v>1.5753587962957143</c:v>
                      </c:pt>
                      <c:pt idx="3916">
                        <c:v>1.5756018518498793</c:v>
                      </c:pt>
                      <c:pt idx="3917">
                        <c:v>1.5758449074040444</c:v>
                      </c:pt>
                      <c:pt idx="3918">
                        <c:v>1.5760879629582094</c:v>
                      </c:pt>
                      <c:pt idx="3919">
                        <c:v>1.5763310185196504</c:v>
                      </c:pt>
                      <c:pt idx="3920">
                        <c:v>1.5765740740738154</c:v>
                      </c:pt>
                      <c:pt idx="3921">
                        <c:v>1.5768171296279805</c:v>
                      </c:pt>
                      <c:pt idx="3922">
                        <c:v>1.5770601851821455</c:v>
                      </c:pt>
                      <c:pt idx="3923">
                        <c:v>1.5773032407363106</c:v>
                      </c:pt>
                      <c:pt idx="3924">
                        <c:v>1.5775462962977516</c:v>
                      </c:pt>
                      <c:pt idx="3925">
                        <c:v>1.5777893518519166</c:v>
                      </c:pt>
                      <c:pt idx="3926">
                        <c:v>1.5780324074060816</c:v>
                      </c:pt>
                      <c:pt idx="3927">
                        <c:v>1.5782754629602467</c:v>
                      </c:pt>
                      <c:pt idx="3928">
                        <c:v>1.5785185185144117</c:v>
                      </c:pt>
                      <c:pt idx="3929">
                        <c:v>1.5787615740758527</c:v>
                      </c:pt>
                      <c:pt idx="3930">
                        <c:v>1.5790046296300178</c:v>
                      </c:pt>
                      <c:pt idx="3931">
                        <c:v>1.5792476851841828</c:v>
                      </c:pt>
                      <c:pt idx="3932">
                        <c:v>1.5794907407383478</c:v>
                      </c:pt>
                      <c:pt idx="3933">
                        <c:v>1.5797337962925129</c:v>
                      </c:pt>
                      <c:pt idx="3934">
                        <c:v>1.5799768518539539</c:v>
                      </c:pt>
                      <c:pt idx="3935">
                        <c:v>1.5802199074081189</c:v>
                      </c:pt>
                      <c:pt idx="3936">
                        <c:v>1.5804745370390636</c:v>
                      </c:pt>
                      <c:pt idx="3937">
                        <c:v>1.5807175925932286</c:v>
                      </c:pt>
                      <c:pt idx="3938">
                        <c:v>1.5809606481473937</c:v>
                      </c:pt>
                      <c:pt idx="3939">
                        <c:v>1.5812037037015587</c:v>
                      </c:pt>
                      <c:pt idx="3940">
                        <c:v>1.5814467592557238</c:v>
                      </c:pt>
                      <c:pt idx="3941">
                        <c:v>1.5816898148098888</c:v>
                      </c:pt>
                      <c:pt idx="3942">
                        <c:v>1.5819328703713298</c:v>
                      </c:pt>
                      <c:pt idx="3943">
                        <c:v>1.5821759259254948</c:v>
                      </c:pt>
                      <c:pt idx="3944">
                        <c:v>1.5824189814796599</c:v>
                      </c:pt>
                      <c:pt idx="3945">
                        <c:v>1.5826620370338249</c:v>
                      </c:pt>
                      <c:pt idx="3946">
                        <c:v>1.5829050925879899</c:v>
                      </c:pt>
                      <c:pt idx="3947">
                        <c:v>1.5831481481494309</c:v>
                      </c:pt>
                      <c:pt idx="3948">
                        <c:v>1.583391203703596</c:v>
                      </c:pt>
                      <c:pt idx="3949">
                        <c:v>1.583634259257761</c:v>
                      </c:pt>
                      <c:pt idx="3950">
                        <c:v>1.5838773148119261</c:v>
                      </c:pt>
                      <c:pt idx="3951">
                        <c:v>1.5841203703660911</c:v>
                      </c:pt>
                      <c:pt idx="3952">
                        <c:v>1.5843634259275321</c:v>
                      </c:pt>
                      <c:pt idx="3953">
                        <c:v>1.5846064814816971</c:v>
                      </c:pt>
                      <c:pt idx="3954">
                        <c:v>1.5848495370358622</c:v>
                      </c:pt>
                      <c:pt idx="3955">
                        <c:v>1.5850925925900272</c:v>
                      </c:pt>
                      <c:pt idx="3956">
                        <c:v>1.5853356481441923</c:v>
                      </c:pt>
                      <c:pt idx="3957">
                        <c:v>1.5855787037056333</c:v>
                      </c:pt>
                      <c:pt idx="3958">
                        <c:v>1.5858217592597983</c:v>
                      </c:pt>
                      <c:pt idx="3959">
                        <c:v>1.5860648148139633</c:v>
                      </c:pt>
                      <c:pt idx="3960">
                        <c:v>1.5863078703681284</c:v>
                      </c:pt>
                      <c:pt idx="3961">
                        <c:v>1.5865509259222934</c:v>
                      </c:pt>
                      <c:pt idx="3962">
                        <c:v>1.5867939814764584</c:v>
                      </c:pt>
                      <c:pt idx="3963">
                        <c:v>1.5870370370378994</c:v>
                      </c:pt>
                      <c:pt idx="3964">
                        <c:v>1.5872800925920645</c:v>
                      </c:pt>
                      <c:pt idx="3965">
                        <c:v>1.5875231481462295</c:v>
                      </c:pt>
                      <c:pt idx="3966">
                        <c:v>1.5877662037003946</c:v>
                      </c:pt>
                      <c:pt idx="3967">
                        <c:v>1.5880092592545596</c:v>
                      </c:pt>
                      <c:pt idx="3968">
                        <c:v>1.5882523148160006</c:v>
                      </c:pt>
                      <c:pt idx="3969">
                        <c:v>1.5884953703701656</c:v>
                      </c:pt>
                      <c:pt idx="3970">
                        <c:v>1.5887384259243307</c:v>
                      </c:pt>
                      <c:pt idx="3971">
                        <c:v>1.5889814814784957</c:v>
                      </c:pt>
                      <c:pt idx="3972">
                        <c:v>1.5892245370326608</c:v>
                      </c:pt>
                      <c:pt idx="3973">
                        <c:v>1.5894675925941018</c:v>
                      </c:pt>
                      <c:pt idx="3974">
                        <c:v>1.5897106481482668</c:v>
                      </c:pt>
                      <c:pt idx="3975">
                        <c:v>1.5899537037024318</c:v>
                      </c:pt>
                      <c:pt idx="3976">
                        <c:v>1.5901967592565969</c:v>
                      </c:pt>
                      <c:pt idx="3977">
                        <c:v>1.5904398148107619</c:v>
                      </c:pt>
                      <c:pt idx="3978">
                        <c:v>1.5906828703722029</c:v>
                      </c:pt>
                      <c:pt idx="3979">
                        <c:v>1.5909259259263679</c:v>
                      </c:pt>
                      <c:pt idx="3980">
                        <c:v>1.591168981480533</c:v>
                      </c:pt>
                      <c:pt idx="3981">
                        <c:v>1.591412037034698</c:v>
                      </c:pt>
                      <c:pt idx="3982">
                        <c:v>1.5916550925888631</c:v>
                      </c:pt>
                      <c:pt idx="3983">
                        <c:v>1.5918981481430281</c:v>
                      </c:pt>
                      <c:pt idx="3984">
                        <c:v>1.5921412037044691</c:v>
                      </c:pt>
                      <c:pt idx="3985">
                        <c:v>1.5923958333354138</c:v>
                      </c:pt>
                      <c:pt idx="3986">
                        <c:v>1.5926388888895788</c:v>
                      </c:pt>
                      <c:pt idx="3987">
                        <c:v>1.5928819444437439</c:v>
                      </c:pt>
                      <c:pt idx="3988">
                        <c:v>1.5931249999979089</c:v>
                      </c:pt>
                      <c:pt idx="3989">
                        <c:v>1.5933680555520739</c:v>
                      </c:pt>
                      <c:pt idx="3990">
                        <c:v>1.593611111106239</c:v>
                      </c:pt>
                      <c:pt idx="3991">
                        <c:v>1.59385416666768</c:v>
                      </c:pt>
                      <c:pt idx="3992">
                        <c:v>1.594097222221845</c:v>
                      </c:pt>
                      <c:pt idx="3993">
                        <c:v>1.5943402777760101</c:v>
                      </c:pt>
                      <c:pt idx="3994">
                        <c:v>1.5945833333301751</c:v>
                      </c:pt>
                      <c:pt idx="3995">
                        <c:v>1.5948263888843401</c:v>
                      </c:pt>
                      <c:pt idx="3996">
                        <c:v>1.5950694444457811</c:v>
                      </c:pt>
                      <c:pt idx="3997">
                        <c:v>1.5953124999999462</c:v>
                      </c:pt>
                      <c:pt idx="3998">
                        <c:v>1.5955555555541112</c:v>
                      </c:pt>
                      <c:pt idx="3999">
                        <c:v>1.5957986111082763</c:v>
                      </c:pt>
                      <c:pt idx="4000">
                        <c:v>1.5960416666624413</c:v>
                      </c:pt>
                      <c:pt idx="4001">
                        <c:v>1.5962847222238823</c:v>
                      </c:pt>
                      <c:pt idx="4002">
                        <c:v>1.5965277777780473</c:v>
                      </c:pt>
                      <c:pt idx="4003">
                        <c:v>1.5967708333322124</c:v>
                      </c:pt>
                      <c:pt idx="4004">
                        <c:v>1.5970138888863774</c:v>
                      </c:pt>
                      <c:pt idx="4005">
                        <c:v>1.5972569444405424</c:v>
                      </c:pt>
                      <c:pt idx="4006">
                        <c:v>1.5975000000019834</c:v>
                      </c:pt>
                      <c:pt idx="4007">
                        <c:v>1.5977430555561485</c:v>
                      </c:pt>
                      <c:pt idx="4008">
                        <c:v>1.5979861111103135</c:v>
                      </c:pt>
                      <c:pt idx="4009">
                        <c:v>1.5982291666644786</c:v>
                      </c:pt>
                      <c:pt idx="4010">
                        <c:v>1.5984722222186436</c:v>
                      </c:pt>
                      <c:pt idx="4011">
                        <c:v>1.5987152777728086</c:v>
                      </c:pt>
                      <c:pt idx="4012">
                        <c:v>1.5989583333342496</c:v>
                      </c:pt>
                      <c:pt idx="4013">
                        <c:v>1.5992013888884147</c:v>
                      </c:pt>
                      <c:pt idx="4014">
                        <c:v>1.5994444444425797</c:v>
                      </c:pt>
                      <c:pt idx="4015">
                        <c:v>1.5996874999967448</c:v>
                      </c:pt>
                      <c:pt idx="4016">
                        <c:v>1.5999305555509098</c:v>
                      </c:pt>
                      <c:pt idx="4017">
                        <c:v>1.6001736111123508</c:v>
                      </c:pt>
                      <c:pt idx="4018">
                        <c:v>1.6004166666665158</c:v>
                      </c:pt>
                      <c:pt idx="4019">
                        <c:v>1.6006597222206809</c:v>
                      </c:pt>
                      <c:pt idx="4020">
                        <c:v>1.6009027777748459</c:v>
                      </c:pt>
                      <c:pt idx="4021">
                        <c:v>1.6011458333290109</c:v>
                      </c:pt>
                      <c:pt idx="4022">
                        <c:v>1.6013888888904519</c:v>
                      </c:pt>
                      <c:pt idx="4023">
                        <c:v>1.601631944444617</c:v>
                      </c:pt>
                      <c:pt idx="4024">
                        <c:v>1.601874999998782</c:v>
                      </c:pt>
                      <c:pt idx="4025">
                        <c:v>1.6021180555529471</c:v>
                      </c:pt>
                      <c:pt idx="4026">
                        <c:v>1.6023611111071121</c:v>
                      </c:pt>
                      <c:pt idx="4027">
                        <c:v>1.6026041666685531</c:v>
                      </c:pt>
                      <c:pt idx="4028">
                        <c:v>1.6028472222227181</c:v>
                      </c:pt>
                      <c:pt idx="4029">
                        <c:v>1.6030902777768832</c:v>
                      </c:pt>
                      <c:pt idx="4030">
                        <c:v>1.6033333333310482</c:v>
                      </c:pt>
                      <c:pt idx="4031">
                        <c:v>1.6035763888852133</c:v>
                      </c:pt>
                      <c:pt idx="4032">
                        <c:v>1.6038194444393783</c:v>
                      </c:pt>
                      <c:pt idx="4033">
                        <c:v>1.604074074070323</c:v>
                      </c:pt>
                      <c:pt idx="4034">
                        <c:v>1.604317129624488</c:v>
                      </c:pt>
                      <c:pt idx="4035">
                        <c:v>1.604560185185929</c:v>
                      </c:pt>
                      <c:pt idx="4036">
                        <c:v>1.6048032407400941</c:v>
                      </c:pt>
                      <c:pt idx="4037">
                        <c:v>1.6050462962942591</c:v>
                      </c:pt>
                      <c:pt idx="4038">
                        <c:v>1.6052893518484241</c:v>
                      </c:pt>
                      <c:pt idx="4039">
                        <c:v>1.6055324074025892</c:v>
                      </c:pt>
                      <c:pt idx="4040">
                        <c:v>1.6057754629640302</c:v>
                      </c:pt>
                      <c:pt idx="4041">
                        <c:v>1.6060185185181952</c:v>
                      </c:pt>
                      <c:pt idx="4042">
                        <c:v>1.6062615740723603</c:v>
                      </c:pt>
                      <c:pt idx="4043">
                        <c:v>1.6065046296265253</c:v>
                      </c:pt>
                      <c:pt idx="4044">
                        <c:v>1.6067476851806903</c:v>
                      </c:pt>
                      <c:pt idx="4045">
                        <c:v>1.6069907407421313</c:v>
                      </c:pt>
                      <c:pt idx="4046">
                        <c:v>1.6072337962962964</c:v>
                      </c:pt>
                      <c:pt idx="4047">
                        <c:v>1.6074768518504614</c:v>
                      </c:pt>
                      <c:pt idx="4048">
                        <c:v>1.6077199074046264</c:v>
                      </c:pt>
                      <c:pt idx="4049">
                        <c:v>1.6079629629587915</c:v>
                      </c:pt>
                      <c:pt idx="4050">
                        <c:v>1.6082060185202325</c:v>
                      </c:pt>
                      <c:pt idx="4051">
                        <c:v>1.6084490740743975</c:v>
                      </c:pt>
                      <c:pt idx="4052">
                        <c:v>1.6086921296285626</c:v>
                      </c:pt>
                      <c:pt idx="4053">
                        <c:v>1.6089351851827276</c:v>
                      </c:pt>
                      <c:pt idx="4054">
                        <c:v>1.6091782407368926</c:v>
                      </c:pt>
                      <c:pt idx="4055">
                        <c:v>1.6094212962983336</c:v>
                      </c:pt>
                      <c:pt idx="4056">
                        <c:v>1.6096643518524987</c:v>
                      </c:pt>
                      <c:pt idx="4057">
                        <c:v>1.6099074074066637</c:v>
                      </c:pt>
                      <c:pt idx="4058">
                        <c:v>1.6101504629608288</c:v>
                      </c:pt>
                      <c:pt idx="4059">
                        <c:v>1.6103935185149938</c:v>
                      </c:pt>
                      <c:pt idx="4060">
                        <c:v>1.6106365740691588</c:v>
                      </c:pt>
                      <c:pt idx="4061">
                        <c:v>1.6108796296305998</c:v>
                      </c:pt>
                      <c:pt idx="4062">
                        <c:v>1.6111226851847649</c:v>
                      </c:pt>
                      <c:pt idx="4063">
                        <c:v>1.6113657407389299</c:v>
                      </c:pt>
                      <c:pt idx="4064">
                        <c:v>1.6116087962930949</c:v>
                      </c:pt>
                      <c:pt idx="4065">
                        <c:v>1.61185185184726</c:v>
                      </c:pt>
                      <c:pt idx="4066">
                        <c:v>1.612094907408701</c:v>
                      </c:pt>
                      <c:pt idx="4067">
                        <c:v>1.612337962962866</c:v>
                      </c:pt>
                      <c:pt idx="4068">
                        <c:v>1.6125810185170311</c:v>
                      </c:pt>
                      <c:pt idx="4069">
                        <c:v>1.6128240740711961</c:v>
                      </c:pt>
                      <c:pt idx="4070">
                        <c:v>1.6130671296253611</c:v>
                      </c:pt>
                      <c:pt idx="4071">
                        <c:v>1.6133101851868021</c:v>
                      </c:pt>
                      <c:pt idx="4072">
                        <c:v>1.6135532407409672</c:v>
                      </c:pt>
                      <c:pt idx="4073">
                        <c:v>1.6137962962951322</c:v>
                      </c:pt>
                      <c:pt idx="4074">
                        <c:v>1.6140393518492973</c:v>
                      </c:pt>
                      <c:pt idx="4075">
                        <c:v>1.6142824074034623</c:v>
                      </c:pt>
                      <c:pt idx="4076">
                        <c:v>1.6145254629649033</c:v>
                      </c:pt>
                      <c:pt idx="4077">
                        <c:v>1.6147685185190683</c:v>
                      </c:pt>
                      <c:pt idx="4078">
                        <c:v>1.6150115740732334</c:v>
                      </c:pt>
                      <c:pt idx="4079">
                        <c:v>1.6152546296273984</c:v>
                      </c:pt>
                      <c:pt idx="4080">
                        <c:v>1.6154976851815634</c:v>
                      </c:pt>
                      <c:pt idx="4081">
                        <c:v>1.6157523148125081</c:v>
                      </c:pt>
                      <c:pt idx="4082">
                        <c:v>1.6159953703666732</c:v>
                      </c:pt>
                      <c:pt idx="4083">
                        <c:v>1.6162384259208382</c:v>
                      </c:pt>
                      <c:pt idx="4084">
                        <c:v>1.6164814814822792</c:v>
                      </c:pt>
                      <c:pt idx="4085">
                        <c:v>1.6167245370364443</c:v>
                      </c:pt>
                      <c:pt idx="4086">
                        <c:v>1.6169675925906093</c:v>
                      </c:pt>
                      <c:pt idx="4087">
                        <c:v>1.6172106481447743</c:v>
                      </c:pt>
                      <c:pt idx="4088">
                        <c:v>1.6174537036989394</c:v>
                      </c:pt>
                      <c:pt idx="4089">
                        <c:v>1.6176967592603804</c:v>
                      </c:pt>
                      <c:pt idx="4090">
                        <c:v>1.6179398148145454</c:v>
                      </c:pt>
                      <c:pt idx="4091">
                        <c:v>1.6181828703687104</c:v>
                      </c:pt>
                      <c:pt idx="4092">
                        <c:v>1.6184259259228755</c:v>
                      </c:pt>
                      <c:pt idx="4093">
                        <c:v>1.6186689814770405</c:v>
                      </c:pt>
                      <c:pt idx="4094">
                        <c:v>1.6189120370384815</c:v>
                      </c:pt>
                      <c:pt idx="4095">
                        <c:v>1.6191550925926466</c:v>
                      </c:pt>
                      <c:pt idx="4096">
                        <c:v>1.6193981481468116</c:v>
                      </c:pt>
                      <c:pt idx="4097">
                        <c:v>1.6196412037009766</c:v>
                      </c:pt>
                      <c:pt idx="4098">
                        <c:v>1.6198842592551417</c:v>
                      </c:pt>
                      <c:pt idx="4099">
                        <c:v>1.6201273148165827</c:v>
                      </c:pt>
                      <c:pt idx="4100">
                        <c:v>1.6203703703707477</c:v>
                      </c:pt>
                      <c:pt idx="4101">
                        <c:v>1.6206134259249128</c:v>
                      </c:pt>
                      <c:pt idx="4102">
                        <c:v>1.6208564814790778</c:v>
                      </c:pt>
                      <c:pt idx="4103">
                        <c:v>1.6210995370332428</c:v>
                      </c:pt>
                      <c:pt idx="4104">
                        <c:v>1.6213425925946838</c:v>
                      </c:pt>
                      <c:pt idx="4105">
                        <c:v>1.6215856481488489</c:v>
                      </c:pt>
                      <c:pt idx="4106">
                        <c:v>1.6218287037030139</c:v>
                      </c:pt>
                      <c:pt idx="4107">
                        <c:v>1.6220717592571789</c:v>
                      </c:pt>
                      <c:pt idx="4108">
                        <c:v>1.622314814811344</c:v>
                      </c:pt>
                      <c:pt idx="4109">
                        <c:v>1.622557870365509</c:v>
                      </c:pt>
                      <c:pt idx="4110">
                        <c:v>1.62280092592695</c:v>
                      </c:pt>
                      <c:pt idx="4111">
                        <c:v>1.6230439814811151</c:v>
                      </c:pt>
                      <c:pt idx="4112">
                        <c:v>1.6232870370352801</c:v>
                      </c:pt>
                      <c:pt idx="4113">
                        <c:v>1.6235300925894451</c:v>
                      </c:pt>
                      <c:pt idx="4114">
                        <c:v>1.6237731481436102</c:v>
                      </c:pt>
                      <c:pt idx="4115">
                        <c:v>1.6240162037050512</c:v>
                      </c:pt>
                      <c:pt idx="4116">
                        <c:v>1.6242592592592162</c:v>
                      </c:pt>
                      <c:pt idx="4117">
                        <c:v>1.6245023148133813</c:v>
                      </c:pt>
                      <c:pt idx="4118">
                        <c:v>1.6247453703675463</c:v>
                      </c:pt>
                      <c:pt idx="4119">
                        <c:v>1.6249884259217113</c:v>
                      </c:pt>
                      <c:pt idx="4120">
                        <c:v>1.6252314814831523</c:v>
                      </c:pt>
                      <c:pt idx="4121">
                        <c:v>1.6254745370373174</c:v>
                      </c:pt>
                      <c:pt idx="4122">
                        <c:v>1.6257175925914824</c:v>
                      </c:pt>
                      <c:pt idx="4123">
                        <c:v>1.6259606481456474</c:v>
                      </c:pt>
                      <c:pt idx="4124">
                        <c:v>1.6262037036998125</c:v>
                      </c:pt>
                      <c:pt idx="4125">
                        <c:v>1.6264467592612535</c:v>
                      </c:pt>
                      <c:pt idx="4126">
                        <c:v>1.6266898148154185</c:v>
                      </c:pt>
                      <c:pt idx="4127">
                        <c:v>1.6269328703695836</c:v>
                      </c:pt>
                      <c:pt idx="4128">
                        <c:v>1.6271759259237486</c:v>
                      </c:pt>
                      <c:pt idx="4129">
                        <c:v>1.6274305555546933</c:v>
                      </c:pt>
                      <c:pt idx="4130">
                        <c:v>1.6276736111088583</c:v>
                      </c:pt>
                      <c:pt idx="4131">
                        <c:v>1.6279166666630234</c:v>
                      </c:pt>
                      <c:pt idx="4132">
                        <c:v>1.6281597222171884</c:v>
                      </c:pt>
                      <c:pt idx="4133">
                        <c:v>1.6284027777786294</c:v>
                      </c:pt>
                      <c:pt idx="4134">
                        <c:v>1.6286458333327944</c:v>
                      </c:pt>
                      <c:pt idx="4135">
                        <c:v>1.6288888888869595</c:v>
                      </c:pt>
                      <c:pt idx="4136">
                        <c:v>1.6291319444411245</c:v>
                      </c:pt>
                      <c:pt idx="4137">
                        <c:v>1.6293749999952896</c:v>
                      </c:pt>
                      <c:pt idx="4138">
                        <c:v>1.6296180555567306</c:v>
                      </c:pt>
                      <c:pt idx="4139">
                        <c:v>1.6298611111108956</c:v>
                      </c:pt>
                      <c:pt idx="4140">
                        <c:v>1.6301041666650606</c:v>
                      </c:pt>
                      <c:pt idx="4141">
                        <c:v>1.6303472222192257</c:v>
                      </c:pt>
                      <c:pt idx="4142">
                        <c:v>1.6305902777733907</c:v>
                      </c:pt>
                      <c:pt idx="4143">
                        <c:v>1.6308333333348317</c:v>
                      </c:pt>
                      <c:pt idx="4144">
                        <c:v>1.6310763888889968</c:v>
                      </c:pt>
                      <c:pt idx="4145">
                        <c:v>1.6313194444431618</c:v>
                      </c:pt>
                      <c:pt idx="4146">
                        <c:v>1.6315624999973268</c:v>
                      </c:pt>
                      <c:pt idx="4147">
                        <c:v>1.6318055555514919</c:v>
                      </c:pt>
                      <c:pt idx="4148">
                        <c:v>1.6320486111129329</c:v>
                      </c:pt>
                      <c:pt idx="4149">
                        <c:v>1.6322916666670979</c:v>
                      </c:pt>
                      <c:pt idx="4150">
                        <c:v>1.6325347222212629</c:v>
                      </c:pt>
                      <c:pt idx="4151">
                        <c:v>1.632777777775428</c:v>
                      </c:pt>
                      <c:pt idx="4152">
                        <c:v>1.633020833329593</c:v>
                      </c:pt>
                      <c:pt idx="4153">
                        <c:v>1.6332638888837581</c:v>
                      </c:pt>
                      <c:pt idx="4154">
                        <c:v>1.6335069444451991</c:v>
                      </c:pt>
                      <c:pt idx="4155">
                        <c:v>1.6337499999993641</c:v>
                      </c:pt>
                      <c:pt idx="4156">
                        <c:v>1.6339930555535291</c:v>
                      </c:pt>
                      <c:pt idx="4157">
                        <c:v>1.6342361111076942</c:v>
                      </c:pt>
                      <c:pt idx="4158">
                        <c:v>1.6344791666618592</c:v>
                      </c:pt>
                      <c:pt idx="4159">
                        <c:v>1.6347222222233002</c:v>
                      </c:pt>
                      <c:pt idx="4160">
                        <c:v>1.6349652777774653</c:v>
                      </c:pt>
                      <c:pt idx="4161">
                        <c:v>1.6352083333316303</c:v>
                      </c:pt>
                      <c:pt idx="4162">
                        <c:v>1.6354513888857953</c:v>
                      </c:pt>
                      <c:pt idx="4163">
                        <c:v>1.6356944444399604</c:v>
                      </c:pt>
                      <c:pt idx="4164">
                        <c:v>1.6359375000014014</c:v>
                      </c:pt>
                      <c:pt idx="4165">
                        <c:v>1.6361805555555664</c:v>
                      </c:pt>
                      <c:pt idx="4166">
                        <c:v>1.6364236111097314</c:v>
                      </c:pt>
                      <c:pt idx="4167">
                        <c:v>1.6366666666638965</c:v>
                      </c:pt>
                      <c:pt idx="4168">
                        <c:v>1.6369097222180615</c:v>
                      </c:pt>
                      <c:pt idx="4169">
                        <c:v>1.6371527777795025</c:v>
                      </c:pt>
                      <c:pt idx="4170">
                        <c:v>1.6373958333336676</c:v>
                      </c:pt>
                      <c:pt idx="4171">
                        <c:v>1.6376388888878326</c:v>
                      </c:pt>
                      <c:pt idx="4172">
                        <c:v>1.6378819444419976</c:v>
                      </c:pt>
                      <c:pt idx="4173">
                        <c:v>1.6381249999961627</c:v>
                      </c:pt>
                      <c:pt idx="4174">
                        <c:v>1.6383680555576037</c:v>
                      </c:pt>
                      <c:pt idx="4175">
                        <c:v>1.6386111111117687</c:v>
                      </c:pt>
                      <c:pt idx="4176">
                        <c:v>1.6388541666659338</c:v>
                      </c:pt>
                      <c:pt idx="4177">
                        <c:v>1.6391087962968784</c:v>
                      </c:pt>
                      <c:pt idx="4178">
                        <c:v>1.6393518518510435</c:v>
                      </c:pt>
                      <c:pt idx="4179">
                        <c:v>1.6395949074052085</c:v>
                      </c:pt>
                      <c:pt idx="4180">
                        <c:v>1.6398379629593736</c:v>
                      </c:pt>
                      <c:pt idx="4181">
                        <c:v>1.6400810185135386</c:v>
                      </c:pt>
                      <c:pt idx="4182">
                        <c:v>1.6403240740749796</c:v>
                      </c:pt>
                      <c:pt idx="4183">
                        <c:v>1.6405671296291446</c:v>
                      </c:pt>
                      <c:pt idx="4184">
                        <c:v>1.6408101851833097</c:v>
                      </c:pt>
                      <c:pt idx="4185">
                        <c:v>1.6410532407374747</c:v>
                      </c:pt>
                      <c:pt idx="4186">
                        <c:v>1.6412962962916398</c:v>
                      </c:pt>
                      <c:pt idx="4187">
                        <c:v>1.6415393518530808</c:v>
                      </c:pt>
                      <c:pt idx="4188">
                        <c:v>1.6417824074072458</c:v>
                      </c:pt>
                      <c:pt idx="4189">
                        <c:v>1.6420254629614108</c:v>
                      </c:pt>
                      <c:pt idx="4190">
                        <c:v>1.6422685185155759</c:v>
                      </c:pt>
                      <c:pt idx="4191">
                        <c:v>1.6425115740697409</c:v>
                      </c:pt>
                      <c:pt idx="4192">
                        <c:v>1.6427546296311819</c:v>
                      </c:pt>
                      <c:pt idx="4193">
                        <c:v>1.6429976851853469</c:v>
                      </c:pt>
                      <c:pt idx="4194">
                        <c:v>1.643240740739512</c:v>
                      </c:pt>
                      <c:pt idx="4195">
                        <c:v>1.643483796293677</c:v>
                      </c:pt>
                      <c:pt idx="4196">
                        <c:v>1.6437268518478421</c:v>
                      </c:pt>
                      <c:pt idx="4197">
                        <c:v>1.6439699074092831</c:v>
                      </c:pt>
                      <c:pt idx="4198">
                        <c:v>1.6442129629634481</c:v>
                      </c:pt>
                      <c:pt idx="4199">
                        <c:v>1.6444560185176131</c:v>
                      </c:pt>
                      <c:pt idx="4200">
                        <c:v>1.6446990740717782</c:v>
                      </c:pt>
                      <c:pt idx="4201">
                        <c:v>1.6449421296259432</c:v>
                      </c:pt>
                      <c:pt idx="4202">
                        <c:v>1.6451851851801083</c:v>
                      </c:pt>
                      <c:pt idx="4203">
                        <c:v>1.6454282407415493</c:v>
                      </c:pt>
                      <c:pt idx="4204">
                        <c:v>1.6456712962957143</c:v>
                      </c:pt>
                      <c:pt idx="4205">
                        <c:v>1.6459143518498793</c:v>
                      </c:pt>
                      <c:pt idx="4206">
                        <c:v>1.6461574074040444</c:v>
                      </c:pt>
                      <c:pt idx="4207">
                        <c:v>1.6464004629582094</c:v>
                      </c:pt>
                      <c:pt idx="4208">
                        <c:v>1.6466435185196504</c:v>
                      </c:pt>
                      <c:pt idx="4209">
                        <c:v>1.6468865740738154</c:v>
                      </c:pt>
                      <c:pt idx="4210">
                        <c:v>1.6471296296279805</c:v>
                      </c:pt>
                      <c:pt idx="4211">
                        <c:v>1.6473726851821455</c:v>
                      </c:pt>
                      <c:pt idx="4212">
                        <c:v>1.6476157407363106</c:v>
                      </c:pt>
                      <c:pt idx="4213">
                        <c:v>1.6478587962977516</c:v>
                      </c:pt>
                      <c:pt idx="4214">
                        <c:v>1.6481018518519166</c:v>
                      </c:pt>
                      <c:pt idx="4215">
                        <c:v>1.6483449074060816</c:v>
                      </c:pt>
                      <c:pt idx="4216">
                        <c:v>1.6485879629602467</c:v>
                      </c:pt>
                      <c:pt idx="4217">
                        <c:v>1.6488310185144117</c:v>
                      </c:pt>
                      <c:pt idx="4218">
                        <c:v>1.6490740740758527</c:v>
                      </c:pt>
                      <c:pt idx="4219">
                        <c:v>1.6493171296300178</c:v>
                      </c:pt>
                      <c:pt idx="4220">
                        <c:v>1.6495601851841828</c:v>
                      </c:pt>
                      <c:pt idx="4221">
                        <c:v>1.6498032407383478</c:v>
                      </c:pt>
                      <c:pt idx="4222">
                        <c:v>1.6500462962925129</c:v>
                      </c:pt>
                      <c:pt idx="4223">
                        <c:v>1.6502893518539539</c:v>
                      </c:pt>
                      <c:pt idx="4224">
                        <c:v>1.6505324074081189</c:v>
                      </c:pt>
                      <c:pt idx="4225">
                        <c:v>1.6507754629622839</c:v>
                      </c:pt>
                      <c:pt idx="4226">
                        <c:v>1.6510300925932286</c:v>
                      </c:pt>
                      <c:pt idx="4227">
                        <c:v>1.6512731481473937</c:v>
                      </c:pt>
                      <c:pt idx="4228">
                        <c:v>1.6515162037015587</c:v>
                      </c:pt>
                      <c:pt idx="4229">
                        <c:v>1.6517592592557238</c:v>
                      </c:pt>
                      <c:pt idx="4230">
                        <c:v>1.6520023148098888</c:v>
                      </c:pt>
                      <c:pt idx="4231">
                        <c:v>1.6522453703713298</c:v>
                      </c:pt>
                      <c:pt idx="4232">
                        <c:v>1.6524884259254948</c:v>
                      </c:pt>
                      <c:pt idx="4233">
                        <c:v>1.6527314814796599</c:v>
                      </c:pt>
                      <c:pt idx="4234">
                        <c:v>1.6529745370338249</c:v>
                      </c:pt>
                      <c:pt idx="4235">
                        <c:v>1.6532175925879899</c:v>
                      </c:pt>
                      <c:pt idx="4236">
                        <c:v>1.6534606481494309</c:v>
                      </c:pt>
                      <c:pt idx="4237">
                        <c:v>1.653703703703596</c:v>
                      </c:pt>
                      <c:pt idx="4238">
                        <c:v>1.653946759257761</c:v>
                      </c:pt>
                      <c:pt idx="4239">
                        <c:v>1.6541898148119261</c:v>
                      </c:pt>
                      <c:pt idx="4240">
                        <c:v>1.6544328703660911</c:v>
                      </c:pt>
                      <c:pt idx="4241">
                        <c:v>1.6546759259275321</c:v>
                      </c:pt>
                      <c:pt idx="4242">
                        <c:v>1.6549189814816971</c:v>
                      </c:pt>
                      <c:pt idx="4243">
                        <c:v>1.6551620370358622</c:v>
                      </c:pt>
                      <c:pt idx="4244">
                        <c:v>1.6554050925900272</c:v>
                      </c:pt>
                      <c:pt idx="4245">
                        <c:v>1.6556481481441923</c:v>
                      </c:pt>
                      <c:pt idx="4246">
                        <c:v>1.6558912037056333</c:v>
                      </c:pt>
                      <c:pt idx="4247">
                        <c:v>1.6561342592597983</c:v>
                      </c:pt>
                      <c:pt idx="4248">
                        <c:v>1.6563773148139633</c:v>
                      </c:pt>
                      <c:pt idx="4249">
                        <c:v>1.6566203703681284</c:v>
                      </c:pt>
                      <c:pt idx="4250">
                        <c:v>1.6568634259222934</c:v>
                      </c:pt>
                      <c:pt idx="4251">
                        <c:v>1.6571064814764584</c:v>
                      </c:pt>
                      <c:pt idx="4252">
                        <c:v>1.6573495370378994</c:v>
                      </c:pt>
                      <c:pt idx="4253">
                        <c:v>1.6575925925920645</c:v>
                      </c:pt>
                      <c:pt idx="4254">
                        <c:v>1.6578356481462295</c:v>
                      </c:pt>
                      <c:pt idx="4255">
                        <c:v>1.6580787037003946</c:v>
                      </c:pt>
                      <c:pt idx="4256">
                        <c:v>1.6583217592545596</c:v>
                      </c:pt>
                      <c:pt idx="4257">
                        <c:v>1.6585648148160006</c:v>
                      </c:pt>
                      <c:pt idx="4258">
                        <c:v>1.6588078703701656</c:v>
                      </c:pt>
                      <c:pt idx="4259">
                        <c:v>1.6590509259243307</c:v>
                      </c:pt>
                      <c:pt idx="4260">
                        <c:v>1.6592939814784957</c:v>
                      </c:pt>
                      <c:pt idx="4261">
                        <c:v>1.6595370370326608</c:v>
                      </c:pt>
                      <c:pt idx="4262">
                        <c:v>1.6597800925941018</c:v>
                      </c:pt>
                      <c:pt idx="4263">
                        <c:v>1.6600231481482668</c:v>
                      </c:pt>
                      <c:pt idx="4264">
                        <c:v>1.6602662037024318</c:v>
                      </c:pt>
                      <c:pt idx="4265">
                        <c:v>1.6605092592565969</c:v>
                      </c:pt>
                      <c:pt idx="4266">
                        <c:v>1.6607523148107619</c:v>
                      </c:pt>
                      <c:pt idx="4267">
                        <c:v>1.6609953703722029</c:v>
                      </c:pt>
                      <c:pt idx="4268">
                        <c:v>1.6612384259263679</c:v>
                      </c:pt>
                      <c:pt idx="4269">
                        <c:v>1.661481481480533</c:v>
                      </c:pt>
                      <c:pt idx="4270">
                        <c:v>1.661724537034698</c:v>
                      </c:pt>
                      <c:pt idx="4271">
                        <c:v>1.6619675925888631</c:v>
                      </c:pt>
                      <c:pt idx="4272">
                        <c:v>1.6622106481430281</c:v>
                      </c:pt>
                      <c:pt idx="4273">
                        <c:v>1.6624537037044691</c:v>
                      </c:pt>
                      <c:pt idx="4274">
                        <c:v>1.6627083333354138</c:v>
                      </c:pt>
                      <c:pt idx="4275">
                        <c:v>1.6629513888895788</c:v>
                      </c:pt>
                      <c:pt idx="4276">
                        <c:v>1.6631944444437439</c:v>
                      </c:pt>
                      <c:pt idx="4277">
                        <c:v>1.6634374999979089</c:v>
                      </c:pt>
                      <c:pt idx="4278">
                        <c:v>1.6636805555520739</c:v>
                      </c:pt>
                      <c:pt idx="4279">
                        <c:v>1.663923611106239</c:v>
                      </c:pt>
                      <c:pt idx="4280">
                        <c:v>1.66416666666768</c:v>
                      </c:pt>
                      <c:pt idx="4281">
                        <c:v>1.664409722221845</c:v>
                      </c:pt>
                      <c:pt idx="4282">
                        <c:v>1.6646527777760101</c:v>
                      </c:pt>
                      <c:pt idx="4283">
                        <c:v>1.6648958333301751</c:v>
                      </c:pt>
                      <c:pt idx="4284">
                        <c:v>1.6651388888843401</c:v>
                      </c:pt>
                      <c:pt idx="4285">
                        <c:v>1.6653819444457811</c:v>
                      </c:pt>
                      <c:pt idx="4286">
                        <c:v>1.6656249999999462</c:v>
                      </c:pt>
                      <c:pt idx="4287">
                        <c:v>1.6658680555541112</c:v>
                      </c:pt>
                      <c:pt idx="4288">
                        <c:v>1.6661111111082763</c:v>
                      </c:pt>
                      <c:pt idx="4289">
                        <c:v>1.6663541666624413</c:v>
                      </c:pt>
                      <c:pt idx="4290">
                        <c:v>1.6665972222238823</c:v>
                      </c:pt>
                      <c:pt idx="4291">
                        <c:v>1.6668402777780473</c:v>
                      </c:pt>
                      <c:pt idx="4292">
                        <c:v>1.6670833333322124</c:v>
                      </c:pt>
                      <c:pt idx="4293">
                        <c:v>1.6673263888863774</c:v>
                      </c:pt>
                      <c:pt idx="4294">
                        <c:v>1.6675694444405424</c:v>
                      </c:pt>
                      <c:pt idx="4295">
                        <c:v>1.6678125000019834</c:v>
                      </c:pt>
                      <c:pt idx="4296">
                        <c:v>1.6680555555561485</c:v>
                      </c:pt>
                      <c:pt idx="4297">
                        <c:v>1.6682986111103135</c:v>
                      </c:pt>
                      <c:pt idx="4298">
                        <c:v>1.6685416666644786</c:v>
                      </c:pt>
                      <c:pt idx="4299">
                        <c:v>1.6687847222186436</c:v>
                      </c:pt>
                      <c:pt idx="4300">
                        <c:v>1.6690277777728086</c:v>
                      </c:pt>
                      <c:pt idx="4301">
                        <c:v>1.6692708333342496</c:v>
                      </c:pt>
                      <c:pt idx="4302">
                        <c:v>1.6695138888884147</c:v>
                      </c:pt>
                      <c:pt idx="4303">
                        <c:v>1.6697569444425797</c:v>
                      </c:pt>
                      <c:pt idx="4304">
                        <c:v>1.6699999999967448</c:v>
                      </c:pt>
                      <c:pt idx="4305">
                        <c:v>1.6702430555509098</c:v>
                      </c:pt>
                      <c:pt idx="4306">
                        <c:v>1.6704861111123508</c:v>
                      </c:pt>
                      <c:pt idx="4307">
                        <c:v>1.6707291666665158</c:v>
                      </c:pt>
                      <c:pt idx="4308">
                        <c:v>1.6709722222206809</c:v>
                      </c:pt>
                      <c:pt idx="4309">
                        <c:v>1.6712152777748459</c:v>
                      </c:pt>
                      <c:pt idx="4310">
                        <c:v>1.6714583333290109</c:v>
                      </c:pt>
                      <c:pt idx="4311">
                        <c:v>1.6717013888904519</c:v>
                      </c:pt>
                      <c:pt idx="4312">
                        <c:v>1.671944444444617</c:v>
                      </c:pt>
                      <c:pt idx="4313">
                        <c:v>1.672187499998782</c:v>
                      </c:pt>
                      <c:pt idx="4314">
                        <c:v>1.6724305555529471</c:v>
                      </c:pt>
                      <c:pt idx="4315">
                        <c:v>1.6726736111071121</c:v>
                      </c:pt>
                      <c:pt idx="4316">
                        <c:v>1.6729166666685531</c:v>
                      </c:pt>
                      <c:pt idx="4317">
                        <c:v>1.6731597222227181</c:v>
                      </c:pt>
                      <c:pt idx="4318">
                        <c:v>1.6734027777768832</c:v>
                      </c:pt>
                      <c:pt idx="4319">
                        <c:v>1.6736458333310482</c:v>
                      </c:pt>
                      <c:pt idx="4320">
                        <c:v>1.6738888888852133</c:v>
                      </c:pt>
                      <c:pt idx="4321">
                        <c:v>1.6741319444393783</c:v>
                      </c:pt>
                      <c:pt idx="4322">
                        <c:v>1.674386574070323</c:v>
                      </c:pt>
                      <c:pt idx="4323">
                        <c:v>1.674629629624488</c:v>
                      </c:pt>
                      <c:pt idx="4324">
                        <c:v>1.674872685185929</c:v>
                      </c:pt>
                      <c:pt idx="4325">
                        <c:v>1.6751157407400941</c:v>
                      </c:pt>
                      <c:pt idx="4326">
                        <c:v>1.6753587962942591</c:v>
                      </c:pt>
                      <c:pt idx="4327">
                        <c:v>1.6756018518484241</c:v>
                      </c:pt>
                      <c:pt idx="4328">
                        <c:v>1.6758449074025892</c:v>
                      </c:pt>
                      <c:pt idx="4329">
                        <c:v>1.6760879629640302</c:v>
                      </c:pt>
                      <c:pt idx="4330">
                        <c:v>1.6763310185181952</c:v>
                      </c:pt>
                      <c:pt idx="4331">
                        <c:v>1.6765740740723603</c:v>
                      </c:pt>
                      <c:pt idx="4332">
                        <c:v>1.6768171296265253</c:v>
                      </c:pt>
                      <c:pt idx="4333">
                        <c:v>1.6770601851806903</c:v>
                      </c:pt>
                      <c:pt idx="4334">
                        <c:v>1.6773032407421313</c:v>
                      </c:pt>
                      <c:pt idx="4335">
                        <c:v>1.6775462962962964</c:v>
                      </c:pt>
                      <c:pt idx="4336">
                        <c:v>1.6777893518504614</c:v>
                      </c:pt>
                      <c:pt idx="4337">
                        <c:v>1.6780324074046264</c:v>
                      </c:pt>
                      <c:pt idx="4338">
                        <c:v>1.6782754629587915</c:v>
                      </c:pt>
                      <c:pt idx="4339">
                        <c:v>1.6785185185202325</c:v>
                      </c:pt>
                      <c:pt idx="4340">
                        <c:v>1.6787615740743975</c:v>
                      </c:pt>
                      <c:pt idx="4341">
                        <c:v>1.6790046296285626</c:v>
                      </c:pt>
                      <c:pt idx="4342">
                        <c:v>1.6792476851827276</c:v>
                      </c:pt>
                      <c:pt idx="4343">
                        <c:v>1.6794907407368926</c:v>
                      </c:pt>
                      <c:pt idx="4344">
                        <c:v>1.6797337962983336</c:v>
                      </c:pt>
                      <c:pt idx="4345">
                        <c:v>1.6799768518524987</c:v>
                      </c:pt>
                      <c:pt idx="4346">
                        <c:v>1.6802199074066637</c:v>
                      </c:pt>
                      <c:pt idx="4347">
                        <c:v>1.6804629629608288</c:v>
                      </c:pt>
                      <c:pt idx="4348">
                        <c:v>1.6807060185149938</c:v>
                      </c:pt>
                      <c:pt idx="4349">
                        <c:v>1.6809490740691588</c:v>
                      </c:pt>
                      <c:pt idx="4350">
                        <c:v>1.6811921296305998</c:v>
                      </c:pt>
                      <c:pt idx="4351">
                        <c:v>1.6814351851847649</c:v>
                      </c:pt>
                      <c:pt idx="4352">
                        <c:v>1.6816782407389299</c:v>
                      </c:pt>
                      <c:pt idx="4353">
                        <c:v>1.6819212962930949</c:v>
                      </c:pt>
                      <c:pt idx="4354">
                        <c:v>1.68216435184726</c:v>
                      </c:pt>
                      <c:pt idx="4355">
                        <c:v>1.682407407408701</c:v>
                      </c:pt>
                      <c:pt idx="4356">
                        <c:v>1.682650462962866</c:v>
                      </c:pt>
                      <c:pt idx="4357">
                        <c:v>1.6828935185170311</c:v>
                      </c:pt>
                      <c:pt idx="4358">
                        <c:v>1.6831365740711961</c:v>
                      </c:pt>
                      <c:pt idx="4359">
                        <c:v>1.6833796296253611</c:v>
                      </c:pt>
                      <c:pt idx="4360">
                        <c:v>1.6836226851868021</c:v>
                      </c:pt>
                      <c:pt idx="4361">
                        <c:v>1.6838657407409672</c:v>
                      </c:pt>
                      <c:pt idx="4362">
                        <c:v>1.6841087962951322</c:v>
                      </c:pt>
                      <c:pt idx="4363">
                        <c:v>1.6843518518492973</c:v>
                      </c:pt>
                      <c:pt idx="4364">
                        <c:v>1.6845949074034623</c:v>
                      </c:pt>
                      <c:pt idx="4365">
                        <c:v>1.6848379629649033</c:v>
                      </c:pt>
                      <c:pt idx="4366">
                        <c:v>1.6850810185190683</c:v>
                      </c:pt>
                      <c:pt idx="4367">
                        <c:v>1.6853240740732334</c:v>
                      </c:pt>
                      <c:pt idx="4368">
                        <c:v>1.6855671296273984</c:v>
                      </c:pt>
                      <c:pt idx="4369">
                        <c:v>1.6858101851815634</c:v>
                      </c:pt>
                      <c:pt idx="4370">
                        <c:v>1.6860532407357285</c:v>
                      </c:pt>
                      <c:pt idx="4371">
                        <c:v>1.6863078703666732</c:v>
                      </c:pt>
                      <c:pt idx="4372">
                        <c:v>1.6865509259208382</c:v>
                      </c:pt>
                      <c:pt idx="4373">
                        <c:v>1.6867939814822792</c:v>
                      </c:pt>
                      <c:pt idx="4374">
                        <c:v>1.6870370370364443</c:v>
                      </c:pt>
                      <c:pt idx="4375">
                        <c:v>1.6872800925906093</c:v>
                      </c:pt>
                      <c:pt idx="4376">
                        <c:v>1.6875231481447743</c:v>
                      </c:pt>
                      <c:pt idx="4377">
                        <c:v>1.6877662036989394</c:v>
                      </c:pt>
                      <c:pt idx="4378">
                        <c:v>1.6880092592603804</c:v>
                      </c:pt>
                      <c:pt idx="4379">
                        <c:v>1.6882523148145454</c:v>
                      </c:pt>
                      <c:pt idx="4380">
                        <c:v>1.6884953703687104</c:v>
                      </c:pt>
                      <c:pt idx="4381">
                        <c:v>1.6887384259228755</c:v>
                      </c:pt>
                      <c:pt idx="4382">
                        <c:v>1.6889814814770405</c:v>
                      </c:pt>
                      <c:pt idx="4383">
                        <c:v>1.6892245370384815</c:v>
                      </c:pt>
                      <c:pt idx="4384">
                        <c:v>1.6894675925926466</c:v>
                      </c:pt>
                      <c:pt idx="4385">
                        <c:v>1.6897106481468116</c:v>
                      </c:pt>
                      <c:pt idx="4386">
                        <c:v>1.6899537037009766</c:v>
                      </c:pt>
                      <c:pt idx="4387">
                        <c:v>1.6901967592551417</c:v>
                      </c:pt>
                      <c:pt idx="4388">
                        <c:v>1.6904398148165827</c:v>
                      </c:pt>
                      <c:pt idx="4389">
                        <c:v>1.6906828703707477</c:v>
                      </c:pt>
                      <c:pt idx="4390">
                        <c:v>1.6909259259249128</c:v>
                      </c:pt>
                      <c:pt idx="4391">
                        <c:v>1.6911689814790778</c:v>
                      </c:pt>
                      <c:pt idx="4392">
                        <c:v>1.6914120370332428</c:v>
                      </c:pt>
                      <c:pt idx="4393">
                        <c:v>1.6916550925946838</c:v>
                      </c:pt>
                      <c:pt idx="4394">
                        <c:v>1.6918981481488489</c:v>
                      </c:pt>
                      <c:pt idx="4395">
                        <c:v>1.6921412037030139</c:v>
                      </c:pt>
                      <c:pt idx="4396">
                        <c:v>1.6923842592571789</c:v>
                      </c:pt>
                      <c:pt idx="4397">
                        <c:v>1.692627314811344</c:v>
                      </c:pt>
                      <c:pt idx="4398">
                        <c:v>1.692870370365509</c:v>
                      </c:pt>
                      <c:pt idx="4399">
                        <c:v>1.69311342592695</c:v>
                      </c:pt>
                      <c:pt idx="4400">
                        <c:v>1.6933564814811151</c:v>
                      </c:pt>
                      <c:pt idx="4401">
                        <c:v>1.6935995370352801</c:v>
                      </c:pt>
                      <c:pt idx="4402">
                        <c:v>1.6938425925894451</c:v>
                      </c:pt>
                      <c:pt idx="4403">
                        <c:v>1.6940856481436102</c:v>
                      </c:pt>
                      <c:pt idx="4404">
                        <c:v>1.6943287037050512</c:v>
                      </c:pt>
                      <c:pt idx="4405">
                        <c:v>1.6945717592592162</c:v>
                      </c:pt>
                      <c:pt idx="4406">
                        <c:v>1.6948148148133813</c:v>
                      </c:pt>
                      <c:pt idx="4407">
                        <c:v>1.6950578703675463</c:v>
                      </c:pt>
                      <c:pt idx="4408">
                        <c:v>1.6953009259217113</c:v>
                      </c:pt>
                      <c:pt idx="4409">
                        <c:v>1.6955439814831523</c:v>
                      </c:pt>
                      <c:pt idx="4410">
                        <c:v>1.6957870370373174</c:v>
                      </c:pt>
                      <c:pt idx="4411">
                        <c:v>1.6960300925914824</c:v>
                      </c:pt>
                      <c:pt idx="4412">
                        <c:v>1.6962731481456474</c:v>
                      </c:pt>
                      <c:pt idx="4413">
                        <c:v>1.6965162036998125</c:v>
                      </c:pt>
                      <c:pt idx="4414">
                        <c:v>1.6967592592612535</c:v>
                      </c:pt>
                      <c:pt idx="4415">
                        <c:v>1.6970023148154185</c:v>
                      </c:pt>
                      <c:pt idx="4416">
                        <c:v>1.6972453703695836</c:v>
                      </c:pt>
                      <c:pt idx="4417">
                        <c:v>1.6974884259237486</c:v>
                      </c:pt>
                      <c:pt idx="4418">
                        <c:v>1.6977314814779136</c:v>
                      </c:pt>
                      <c:pt idx="4419">
                        <c:v>1.6979861111088583</c:v>
                      </c:pt>
                      <c:pt idx="4420">
                        <c:v>1.6982291666630234</c:v>
                      </c:pt>
                      <c:pt idx="4421">
                        <c:v>1.6984722222171884</c:v>
                      </c:pt>
                      <c:pt idx="4422">
                        <c:v>1.6987152777786294</c:v>
                      </c:pt>
                      <c:pt idx="4423">
                        <c:v>1.6989583333327944</c:v>
                      </c:pt>
                      <c:pt idx="4424">
                        <c:v>1.6992013888869595</c:v>
                      </c:pt>
                      <c:pt idx="4425">
                        <c:v>1.6994444444411245</c:v>
                      </c:pt>
                      <c:pt idx="4426">
                        <c:v>1.6996874999952896</c:v>
                      </c:pt>
                      <c:pt idx="4427">
                        <c:v>1.6999305555567306</c:v>
                      </c:pt>
                      <c:pt idx="4428">
                        <c:v>1.7001736111108956</c:v>
                      </c:pt>
                      <c:pt idx="4429">
                        <c:v>1.7004166666650606</c:v>
                      </c:pt>
                      <c:pt idx="4430">
                        <c:v>1.7006597222192257</c:v>
                      </c:pt>
                      <c:pt idx="4431">
                        <c:v>1.7009027777733907</c:v>
                      </c:pt>
                      <c:pt idx="4432">
                        <c:v>1.7011458333348317</c:v>
                      </c:pt>
                      <c:pt idx="4433">
                        <c:v>1.7013888888889968</c:v>
                      </c:pt>
                      <c:pt idx="4434">
                        <c:v>1.7016319444431618</c:v>
                      </c:pt>
                      <c:pt idx="4435">
                        <c:v>1.7018749999973268</c:v>
                      </c:pt>
                      <c:pt idx="4436">
                        <c:v>1.7021180555514919</c:v>
                      </c:pt>
                      <c:pt idx="4437">
                        <c:v>1.7023611111129329</c:v>
                      </c:pt>
                      <c:pt idx="4438">
                        <c:v>1.7026041666670979</c:v>
                      </c:pt>
                      <c:pt idx="4439">
                        <c:v>1.7028472222212629</c:v>
                      </c:pt>
                      <c:pt idx="4440">
                        <c:v>1.703090277775428</c:v>
                      </c:pt>
                      <c:pt idx="4441">
                        <c:v>1.703333333329593</c:v>
                      </c:pt>
                      <c:pt idx="4442">
                        <c:v>1.7035763888837581</c:v>
                      </c:pt>
                      <c:pt idx="4443">
                        <c:v>1.7038194444451991</c:v>
                      </c:pt>
                      <c:pt idx="4444">
                        <c:v>1.7040624999993641</c:v>
                      </c:pt>
                      <c:pt idx="4445">
                        <c:v>1.7043055555535291</c:v>
                      </c:pt>
                      <c:pt idx="4446">
                        <c:v>1.7045486111076942</c:v>
                      </c:pt>
                      <c:pt idx="4447">
                        <c:v>1.7047916666618592</c:v>
                      </c:pt>
                      <c:pt idx="4448">
                        <c:v>1.7050347222233002</c:v>
                      </c:pt>
                      <c:pt idx="4449">
                        <c:v>1.7052777777774653</c:v>
                      </c:pt>
                      <c:pt idx="4450">
                        <c:v>1.7055208333316303</c:v>
                      </c:pt>
                      <c:pt idx="4451">
                        <c:v>1.7057638888857953</c:v>
                      </c:pt>
                      <c:pt idx="4452">
                        <c:v>1.7060069444399604</c:v>
                      </c:pt>
                      <c:pt idx="4453">
                        <c:v>1.7062500000014014</c:v>
                      </c:pt>
                      <c:pt idx="4454">
                        <c:v>1.7064930555555664</c:v>
                      </c:pt>
                      <c:pt idx="4455">
                        <c:v>1.7067361111097314</c:v>
                      </c:pt>
                      <c:pt idx="4456">
                        <c:v>1.7069791666638965</c:v>
                      </c:pt>
                      <c:pt idx="4457">
                        <c:v>1.7072222222180615</c:v>
                      </c:pt>
                      <c:pt idx="4458">
                        <c:v>1.7074652777795025</c:v>
                      </c:pt>
                      <c:pt idx="4459">
                        <c:v>1.7077083333336676</c:v>
                      </c:pt>
                      <c:pt idx="4460">
                        <c:v>1.7079513888878326</c:v>
                      </c:pt>
                      <c:pt idx="4461">
                        <c:v>1.7081944444419976</c:v>
                      </c:pt>
                      <c:pt idx="4462">
                        <c:v>1.7084374999961627</c:v>
                      </c:pt>
                      <c:pt idx="4463">
                        <c:v>1.7086805555576037</c:v>
                      </c:pt>
                      <c:pt idx="4464">
                        <c:v>1.7089236111117687</c:v>
                      </c:pt>
                      <c:pt idx="4465">
                        <c:v>1.7091666666659338</c:v>
                      </c:pt>
                      <c:pt idx="4466">
                        <c:v>1.7094097222200988</c:v>
                      </c:pt>
                      <c:pt idx="4467">
                        <c:v>1.7096643518510435</c:v>
                      </c:pt>
                      <c:pt idx="4468">
                        <c:v>1.7099074074052085</c:v>
                      </c:pt>
                      <c:pt idx="4469">
                        <c:v>1.7101504629593736</c:v>
                      </c:pt>
                      <c:pt idx="4470">
                        <c:v>1.7103935185135386</c:v>
                      </c:pt>
                      <c:pt idx="4471">
                        <c:v>1.7106365740749796</c:v>
                      </c:pt>
                      <c:pt idx="4472">
                        <c:v>1.7108796296291446</c:v>
                      </c:pt>
                      <c:pt idx="4473">
                        <c:v>1.7111226851833097</c:v>
                      </c:pt>
                      <c:pt idx="4474">
                        <c:v>1.7113657407374747</c:v>
                      </c:pt>
                      <c:pt idx="4475">
                        <c:v>1.7116087962916398</c:v>
                      </c:pt>
                      <c:pt idx="4476">
                        <c:v>1.7118518518530808</c:v>
                      </c:pt>
                      <c:pt idx="4477">
                        <c:v>1.7120949074072458</c:v>
                      </c:pt>
                      <c:pt idx="4478">
                        <c:v>1.7123379629614108</c:v>
                      </c:pt>
                      <c:pt idx="4479">
                        <c:v>1.7125810185155759</c:v>
                      </c:pt>
                      <c:pt idx="4480">
                        <c:v>1.7128240740697409</c:v>
                      </c:pt>
                      <c:pt idx="4481">
                        <c:v>1.7130671296311819</c:v>
                      </c:pt>
                      <c:pt idx="4482">
                        <c:v>1.7133101851853469</c:v>
                      </c:pt>
                      <c:pt idx="4483">
                        <c:v>1.713553240739512</c:v>
                      </c:pt>
                      <c:pt idx="4484">
                        <c:v>1.713796296293677</c:v>
                      </c:pt>
                      <c:pt idx="4485">
                        <c:v>1.7140393518478421</c:v>
                      </c:pt>
                      <c:pt idx="4486">
                        <c:v>1.7142824074092831</c:v>
                      </c:pt>
                      <c:pt idx="4487">
                        <c:v>1.7145254629634481</c:v>
                      </c:pt>
                      <c:pt idx="4488">
                        <c:v>1.7147685185176131</c:v>
                      </c:pt>
                      <c:pt idx="4489">
                        <c:v>1.7150115740717782</c:v>
                      </c:pt>
                      <c:pt idx="4490">
                        <c:v>1.7152546296259432</c:v>
                      </c:pt>
                      <c:pt idx="4491">
                        <c:v>1.7154976851801083</c:v>
                      </c:pt>
                      <c:pt idx="4492">
                        <c:v>1.7157407407415493</c:v>
                      </c:pt>
                      <c:pt idx="4493">
                        <c:v>1.7159837962957143</c:v>
                      </c:pt>
                      <c:pt idx="4494">
                        <c:v>1.7162268518498793</c:v>
                      </c:pt>
                      <c:pt idx="4495">
                        <c:v>1.7164699074040444</c:v>
                      </c:pt>
                      <c:pt idx="4496">
                        <c:v>1.7167129629582094</c:v>
                      </c:pt>
                      <c:pt idx="4497">
                        <c:v>1.7169560185196504</c:v>
                      </c:pt>
                      <c:pt idx="4498">
                        <c:v>1.7171990740738154</c:v>
                      </c:pt>
                      <c:pt idx="4499">
                        <c:v>1.7174421296279805</c:v>
                      </c:pt>
                      <c:pt idx="4500">
                        <c:v>1.7176851851821455</c:v>
                      </c:pt>
                      <c:pt idx="4501">
                        <c:v>1.7179282407363106</c:v>
                      </c:pt>
                      <c:pt idx="4502">
                        <c:v>1.7181712962977516</c:v>
                      </c:pt>
                      <c:pt idx="4503">
                        <c:v>1.7184143518519166</c:v>
                      </c:pt>
                      <c:pt idx="4504">
                        <c:v>1.7186574074060816</c:v>
                      </c:pt>
                      <c:pt idx="4505">
                        <c:v>1.7189004629602467</c:v>
                      </c:pt>
                      <c:pt idx="4506">
                        <c:v>1.7191435185144117</c:v>
                      </c:pt>
                      <c:pt idx="4507">
                        <c:v>1.7193865740758527</c:v>
                      </c:pt>
                      <c:pt idx="4508">
                        <c:v>1.7196296296300178</c:v>
                      </c:pt>
                      <c:pt idx="4509">
                        <c:v>1.7198726851841828</c:v>
                      </c:pt>
                      <c:pt idx="4510">
                        <c:v>1.7201157407383478</c:v>
                      </c:pt>
                      <c:pt idx="4511">
                        <c:v>1.7203587962925129</c:v>
                      </c:pt>
                      <c:pt idx="4512">
                        <c:v>1.7206018518539539</c:v>
                      </c:pt>
                      <c:pt idx="4513">
                        <c:v>1.7208449074081189</c:v>
                      </c:pt>
                      <c:pt idx="4514">
                        <c:v>1.7210879629622839</c:v>
                      </c:pt>
                      <c:pt idx="4515">
                        <c:v>1.721331018516449</c:v>
                      </c:pt>
                      <c:pt idx="4516">
                        <c:v>1.7215856481473937</c:v>
                      </c:pt>
                      <c:pt idx="4517">
                        <c:v>1.7218287037015587</c:v>
                      </c:pt>
                      <c:pt idx="4518">
                        <c:v>1.7220717592557238</c:v>
                      </c:pt>
                      <c:pt idx="4519">
                        <c:v>1.7223148148098888</c:v>
                      </c:pt>
                      <c:pt idx="4520">
                        <c:v>1.7225578703713298</c:v>
                      </c:pt>
                      <c:pt idx="4521">
                        <c:v>1.7228009259254948</c:v>
                      </c:pt>
                      <c:pt idx="4522">
                        <c:v>1.7230439814796599</c:v>
                      </c:pt>
                      <c:pt idx="4523">
                        <c:v>1.7232870370338249</c:v>
                      </c:pt>
                      <c:pt idx="4524">
                        <c:v>1.7235300925879899</c:v>
                      </c:pt>
                      <c:pt idx="4525">
                        <c:v>1.7237731481494309</c:v>
                      </c:pt>
                      <c:pt idx="4526">
                        <c:v>1.724016203703596</c:v>
                      </c:pt>
                      <c:pt idx="4527">
                        <c:v>1.724259259257761</c:v>
                      </c:pt>
                      <c:pt idx="4528">
                        <c:v>1.7245023148119261</c:v>
                      </c:pt>
                      <c:pt idx="4529">
                        <c:v>1.7247453703660911</c:v>
                      </c:pt>
                      <c:pt idx="4530">
                        <c:v>1.7249884259275321</c:v>
                      </c:pt>
                      <c:pt idx="4531">
                        <c:v>1.7252314814816971</c:v>
                      </c:pt>
                      <c:pt idx="4532">
                        <c:v>1.7254745370358622</c:v>
                      </c:pt>
                      <c:pt idx="4533">
                        <c:v>1.7257175925900272</c:v>
                      </c:pt>
                      <c:pt idx="4534">
                        <c:v>1.7259606481441923</c:v>
                      </c:pt>
                      <c:pt idx="4535">
                        <c:v>1.7262037037056333</c:v>
                      </c:pt>
                      <c:pt idx="4536">
                        <c:v>1.7264467592597983</c:v>
                      </c:pt>
                      <c:pt idx="4537">
                        <c:v>1.7266898148139633</c:v>
                      </c:pt>
                      <c:pt idx="4538">
                        <c:v>1.7269328703681284</c:v>
                      </c:pt>
                      <c:pt idx="4539">
                        <c:v>1.7271759259222934</c:v>
                      </c:pt>
                      <c:pt idx="4540">
                        <c:v>1.7274189814764584</c:v>
                      </c:pt>
                      <c:pt idx="4541">
                        <c:v>1.7276620370378994</c:v>
                      </c:pt>
                      <c:pt idx="4542">
                        <c:v>1.7279050925920645</c:v>
                      </c:pt>
                      <c:pt idx="4543">
                        <c:v>1.7281481481462295</c:v>
                      </c:pt>
                      <c:pt idx="4544">
                        <c:v>1.7283912037003946</c:v>
                      </c:pt>
                      <c:pt idx="4545">
                        <c:v>1.7286342592545596</c:v>
                      </c:pt>
                      <c:pt idx="4546">
                        <c:v>1.7288773148160006</c:v>
                      </c:pt>
                      <c:pt idx="4547">
                        <c:v>1.7291203703701656</c:v>
                      </c:pt>
                      <c:pt idx="4548">
                        <c:v>1.7293634259243307</c:v>
                      </c:pt>
                      <c:pt idx="4549">
                        <c:v>1.7296064814784957</c:v>
                      </c:pt>
                      <c:pt idx="4550">
                        <c:v>1.7298495370326608</c:v>
                      </c:pt>
                      <c:pt idx="4551">
                        <c:v>1.7300925925941018</c:v>
                      </c:pt>
                      <c:pt idx="4552">
                        <c:v>1.7303356481482668</c:v>
                      </c:pt>
                      <c:pt idx="4553">
                        <c:v>1.7305787037024318</c:v>
                      </c:pt>
                      <c:pt idx="4554">
                        <c:v>1.7308217592565969</c:v>
                      </c:pt>
                      <c:pt idx="4555">
                        <c:v>1.7310648148107619</c:v>
                      </c:pt>
                      <c:pt idx="4556">
                        <c:v>1.7313078703722029</c:v>
                      </c:pt>
                      <c:pt idx="4557">
                        <c:v>1.7315509259263679</c:v>
                      </c:pt>
                      <c:pt idx="4558">
                        <c:v>1.731793981480533</c:v>
                      </c:pt>
                      <c:pt idx="4559">
                        <c:v>1.732037037034698</c:v>
                      </c:pt>
                      <c:pt idx="4560">
                        <c:v>1.7322800925888631</c:v>
                      </c:pt>
                      <c:pt idx="4561">
                        <c:v>1.7325231481430281</c:v>
                      </c:pt>
                      <c:pt idx="4562">
                        <c:v>1.7327662037044691</c:v>
                      </c:pt>
                      <c:pt idx="4563">
                        <c:v>1.7330092592586341</c:v>
                      </c:pt>
                      <c:pt idx="4564">
                        <c:v>1.7332638888895788</c:v>
                      </c:pt>
                      <c:pt idx="4565">
                        <c:v>1.7335069444437439</c:v>
                      </c:pt>
                      <c:pt idx="4566">
                        <c:v>1.7337499999979089</c:v>
                      </c:pt>
                      <c:pt idx="4567">
                        <c:v>1.7339930555520739</c:v>
                      </c:pt>
                      <c:pt idx="4568">
                        <c:v>1.734236111106239</c:v>
                      </c:pt>
                      <c:pt idx="4569">
                        <c:v>1.73447916666768</c:v>
                      </c:pt>
                      <c:pt idx="4570">
                        <c:v>1.734722222221845</c:v>
                      </c:pt>
                      <c:pt idx="4571">
                        <c:v>1.7349652777760101</c:v>
                      </c:pt>
                      <c:pt idx="4572">
                        <c:v>1.7352083333301751</c:v>
                      </c:pt>
                      <c:pt idx="4573">
                        <c:v>1.7354513888843401</c:v>
                      </c:pt>
                      <c:pt idx="4574">
                        <c:v>1.7356944444457811</c:v>
                      </c:pt>
                      <c:pt idx="4575">
                        <c:v>1.7359374999999462</c:v>
                      </c:pt>
                      <c:pt idx="4576">
                        <c:v>1.7361805555541112</c:v>
                      </c:pt>
                      <c:pt idx="4577">
                        <c:v>1.7364236111082763</c:v>
                      </c:pt>
                      <c:pt idx="4578">
                        <c:v>1.7366666666624413</c:v>
                      </c:pt>
                      <c:pt idx="4579">
                        <c:v>1.7369097222238823</c:v>
                      </c:pt>
                      <c:pt idx="4580">
                        <c:v>1.7371527777780473</c:v>
                      </c:pt>
                      <c:pt idx="4581">
                        <c:v>1.7373958333322124</c:v>
                      </c:pt>
                      <c:pt idx="4582">
                        <c:v>1.7376388888863774</c:v>
                      </c:pt>
                      <c:pt idx="4583">
                        <c:v>1.7378819444405424</c:v>
                      </c:pt>
                      <c:pt idx="4584">
                        <c:v>1.7381250000019834</c:v>
                      </c:pt>
                      <c:pt idx="4585">
                        <c:v>1.7383680555561485</c:v>
                      </c:pt>
                      <c:pt idx="4586">
                        <c:v>1.7386111111103135</c:v>
                      </c:pt>
                      <c:pt idx="4587">
                        <c:v>1.7388541666644786</c:v>
                      </c:pt>
                      <c:pt idx="4588">
                        <c:v>1.7390972222186436</c:v>
                      </c:pt>
                      <c:pt idx="4589">
                        <c:v>1.7393402777728086</c:v>
                      </c:pt>
                      <c:pt idx="4590">
                        <c:v>1.7395833333342496</c:v>
                      </c:pt>
                      <c:pt idx="4591">
                        <c:v>1.7398263888884147</c:v>
                      </c:pt>
                      <c:pt idx="4592">
                        <c:v>1.7400694444425797</c:v>
                      </c:pt>
                      <c:pt idx="4593">
                        <c:v>1.7403124999967448</c:v>
                      </c:pt>
                      <c:pt idx="4594">
                        <c:v>1.7405555555509098</c:v>
                      </c:pt>
                      <c:pt idx="4595">
                        <c:v>1.7407986111123508</c:v>
                      </c:pt>
                      <c:pt idx="4596">
                        <c:v>1.7410416666665158</c:v>
                      </c:pt>
                      <c:pt idx="4597">
                        <c:v>1.7412847222206809</c:v>
                      </c:pt>
                      <c:pt idx="4598">
                        <c:v>1.7415277777748459</c:v>
                      </c:pt>
                      <c:pt idx="4599">
                        <c:v>1.7417708333290109</c:v>
                      </c:pt>
                      <c:pt idx="4600">
                        <c:v>1.7420138888904519</c:v>
                      </c:pt>
                      <c:pt idx="4601">
                        <c:v>1.742256944444617</c:v>
                      </c:pt>
                      <c:pt idx="4602">
                        <c:v>1.742499999998782</c:v>
                      </c:pt>
                      <c:pt idx="4603">
                        <c:v>1.7427430555529471</c:v>
                      </c:pt>
                      <c:pt idx="4604">
                        <c:v>1.7429861111071121</c:v>
                      </c:pt>
                      <c:pt idx="4605">
                        <c:v>1.7432291666685531</c:v>
                      </c:pt>
                      <c:pt idx="4606">
                        <c:v>1.7434722222227181</c:v>
                      </c:pt>
                      <c:pt idx="4607">
                        <c:v>1.7437152777768832</c:v>
                      </c:pt>
                      <c:pt idx="4608">
                        <c:v>1.7439583333310482</c:v>
                      </c:pt>
                      <c:pt idx="4609">
                        <c:v>1.7442013888852133</c:v>
                      </c:pt>
                      <c:pt idx="4610">
                        <c:v>1.7444444444393783</c:v>
                      </c:pt>
                      <c:pt idx="4611">
                        <c:v>1.7446875000008193</c:v>
                      </c:pt>
                      <c:pt idx="4612">
                        <c:v>1.744942129624488</c:v>
                      </c:pt>
                      <c:pt idx="4613">
                        <c:v>1.745185185185929</c:v>
                      </c:pt>
                      <c:pt idx="4614">
                        <c:v>1.7454282407400941</c:v>
                      </c:pt>
                      <c:pt idx="4615">
                        <c:v>1.7456712962942591</c:v>
                      </c:pt>
                      <c:pt idx="4616">
                        <c:v>1.7459143518484241</c:v>
                      </c:pt>
                      <c:pt idx="4617">
                        <c:v>1.7461574074025892</c:v>
                      </c:pt>
                      <c:pt idx="4618">
                        <c:v>1.7464004629640302</c:v>
                      </c:pt>
                      <c:pt idx="4619">
                        <c:v>1.7466435185181952</c:v>
                      </c:pt>
                      <c:pt idx="4620">
                        <c:v>1.7468865740723603</c:v>
                      </c:pt>
                      <c:pt idx="4621">
                        <c:v>1.7471296296265253</c:v>
                      </c:pt>
                      <c:pt idx="4622">
                        <c:v>1.7473726851806903</c:v>
                      </c:pt>
                      <c:pt idx="4623">
                        <c:v>1.7476157407421313</c:v>
                      </c:pt>
                      <c:pt idx="4624">
                        <c:v>1.7478587962962964</c:v>
                      </c:pt>
                      <c:pt idx="4625">
                        <c:v>1.7481018518504614</c:v>
                      </c:pt>
                      <c:pt idx="4626">
                        <c:v>1.7483449074046264</c:v>
                      </c:pt>
                      <c:pt idx="4627">
                        <c:v>1.7485879629587915</c:v>
                      </c:pt>
                      <c:pt idx="4628">
                        <c:v>1.7488310185202325</c:v>
                      </c:pt>
                      <c:pt idx="4629">
                        <c:v>1.7490740740743975</c:v>
                      </c:pt>
                      <c:pt idx="4630">
                        <c:v>1.7493171296285626</c:v>
                      </c:pt>
                      <c:pt idx="4631">
                        <c:v>1.7495601851827276</c:v>
                      </c:pt>
                      <c:pt idx="4632">
                        <c:v>1.7498032407368926</c:v>
                      </c:pt>
                      <c:pt idx="4633">
                        <c:v>1.7500462962983336</c:v>
                      </c:pt>
                      <c:pt idx="4634">
                        <c:v>1.7502893518524987</c:v>
                      </c:pt>
                      <c:pt idx="4635">
                        <c:v>1.7505324074066637</c:v>
                      </c:pt>
                      <c:pt idx="4636">
                        <c:v>1.7507754629608288</c:v>
                      </c:pt>
                      <c:pt idx="4637">
                        <c:v>1.7510185185149938</c:v>
                      </c:pt>
                      <c:pt idx="4638">
                        <c:v>1.7512615740691588</c:v>
                      </c:pt>
                      <c:pt idx="4639">
                        <c:v>1.7515046296305998</c:v>
                      </c:pt>
                      <c:pt idx="4640">
                        <c:v>1.7517476851847649</c:v>
                      </c:pt>
                      <c:pt idx="4641">
                        <c:v>1.7519907407389299</c:v>
                      </c:pt>
                      <c:pt idx="4642">
                        <c:v>1.7522337962930949</c:v>
                      </c:pt>
                      <c:pt idx="4643">
                        <c:v>1.75247685184726</c:v>
                      </c:pt>
                      <c:pt idx="4644">
                        <c:v>1.752719907408701</c:v>
                      </c:pt>
                      <c:pt idx="4645">
                        <c:v>1.752962962962866</c:v>
                      </c:pt>
                      <c:pt idx="4646">
                        <c:v>1.7532060185170311</c:v>
                      </c:pt>
                      <c:pt idx="4647">
                        <c:v>1.7534490740711961</c:v>
                      </c:pt>
                      <c:pt idx="4648">
                        <c:v>1.7536921296253611</c:v>
                      </c:pt>
                      <c:pt idx="4649">
                        <c:v>1.7539351851868021</c:v>
                      </c:pt>
                      <c:pt idx="4650">
                        <c:v>1.7541782407409672</c:v>
                      </c:pt>
                      <c:pt idx="4651">
                        <c:v>1.7544212962951322</c:v>
                      </c:pt>
                      <c:pt idx="4652">
                        <c:v>1.7546643518492973</c:v>
                      </c:pt>
                      <c:pt idx="4653">
                        <c:v>1.7549074074034623</c:v>
                      </c:pt>
                      <c:pt idx="4654">
                        <c:v>1.7551504629649033</c:v>
                      </c:pt>
                      <c:pt idx="4655">
                        <c:v>1.7553935185190683</c:v>
                      </c:pt>
                      <c:pt idx="4656">
                        <c:v>1.7556365740732334</c:v>
                      </c:pt>
                      <c:pt idx="4657">
                        <c:v>1.7558796296273984</c:v>
                      </c:pt>
                      <c:pt idx="4658">
                        <c:v>1.7561226851815634</c:v>
                      </c:pt>
                      <c:pt idx="4659">
                        <c:v>1.7563657407357285</c:v>
                      </c:pt>
                      <c:pt idx="4660">
                        <c:v>1.7566203703666732</c:v>
                      </c:pt>
                      <c:pt idx="4661">
                        <c:v>1.7568634259208382</c:v>
                      </c:pt>
                      <c:pt idx="4662">
                        <c:v>1.7571064814822792</c:v>
                      </c:pt>
                      <c:pt idx="4663">
                        <c:v>1.7573495370364443</c:v>
                      </c:pt>
                      <c:pt idx="4664">
                        <c:v>1.7575925925906093</c:v>
                      </c:pt>
                      <c:pt idx="4665">
                        <c:v>1.7578356481447743</c:v>
                      </c:pt>
                      <c:pt idx="4666">
                        <c:v>1.7580787036989394</c:v>
                      </c:pt>
                      <c:pt idx="4667">
                        <c:v>1.7583217592603804</c:v>
                      </c:pt>
                      <c:pt idx="4668">
                        <c:v>1.7585648148145454</c:v>
                      </c:pt>
                      <c:pt idx="4669">
                        <c:v>1.7588078703687104</c:v>
                      </c:pt>
                      <c:pt idx="4670">
                        <c:v>1.7590509259228755</c:v>
                      </c:pt>
                      <c:pt idx="4671">
                        <c:v>1.7592939814770405</c:v>
                      </c:pt>
                      <c:pt idx="4672">
                        <c:v>1.7595370370384815</c:v>
                      </c:pt>
                      <c:pt idx="4673">
                        <c:v>1.7597800925926466</c:v>
                      </c:pt>
                      <c:pt idx="4674">
                        <c:v>1.7600231481468116</c:v>
                      </c:pt>
                      <c:pt idx="4675">
                        <c:v>1.7602662037009766</c:v>
                      </c:pt>
                      <c:pt idx="4676">
                        <c:v>1.7605092592551417</c:v>
                      </c:pt>
                      <c:pt idx="4677">
                        <c:v>1.7607523148165827</c:v>
                      </c:pt>
                      <c:pt idx="4678">
                        <c:v>1.7609953703707477</c:v>
                      </c:pt>
                      <c:pt idx="4679">
                        <c:v>1.7612384259249128</c:v>
                      </c:pt>
                      <c:pt idx="4680">
                        <c:v>1.7614814814790778</c:v>
                      </c:pt>
                      <c:pt idx="4681">
                        <c:v>1.7617245370332428</c:v>
                      </c:pt>
                      <c:pt idx="4682">
                        <c:v>1.7619675925946838</c:v>
                      </c:pt>
                      <c:pt idx="4683">
                        <c:v>1.7622106481488489</c:v>
                      </c:pt>
                      <c:pt idx="4684">
                        <c:v>1.7624537037030139</c:v>
                      </c:pt>
                      <c:pt idx="4685">
                        <c:v>1.7626967592571789</c:v>
                      </c:pt>
                      <c:pt idx="4686">
                        <c:v>1.762939814811344</c:v>
                      </c:pt>
                      <c:pt idx="4687">
                        <c:v>1.763182870365509</c:v>
                      </c:pt>
                      <c:pt idx="4688">
                        <c:v>1.76342592592695</c:v>
                      </c:pt>
                      <c:pt idx="4689">
                        <c:v>1.7636689814811151</c:v>
                      </c:pt>
                      <c:pt idx="4690">
                        <c:v>1.7639120370352801</c:v>
                      </c:pt>
                      <c:pt idx="4691">
                        <c:v>1.7641550925894451</c:v>
                      </c:pt>
                      <c:pt idx="4692">
                        <c:v>1.7643981481436102</c:v>
                      </c:pt>
                      <c:pt idx="4693">
                        <c:v>1.7646412037050512</c:v>
                      </c:pt>
                      <c:pt idx="4694">
                        <c:v>1.7648842592592162</c:v>
                      </c:pt>
                      <c:pt idx="4695">
                        <c:v>1.7651273148133813</c:v>
                      </c:pt>
                      <c:pt idx="4696">
                        <c:v>1.7653703703675463</c:v>
                      </c:pt>
                      <c:pt idx="4697">
                        <c:v>1.7656134259217113</c:v>
                      </c:pt>
                      <c:pt idx="4698">
                        <c:v>1.7658564814831523</c:v>
                      </c:pt>
                      <c:pt idx="4699">
                        <c:v>1.7660995370373174</c:v>
                      </c:pt>
                      <c:pt idx="4700">
                        <c:v>1.7663425925914824</c:v>
                      </c:pt>
                      <c:pt idx="4701">
                        <c:v>1.7665856481456474</c:v>
                      </c:pt>
                      <c:pt idx="4702">
                        <c:v>1.7668287036998125</c:v>
                      </c:pt>
                      <c:pt idx="4703">
                        <c:v>1.7670717592612535</c:v>
                      </c:pt>
                      <c:pt idx="4704">
                        <c:v>1.7673148148154185</c:v>
                      </c:pt>
                      <c:pt idx="4705">
                        <c:v>1.7675578703695836</c:v>
                      </c:pt>
                      <c:pt idx="4706">
                        <c:v>1.7678009259237486</c:v>
                      </c:pt>
                      <c:pt idx="4707">
                        <c:v>1.7680439814779136</c:v>
                      </c:pt>
                      <c:pt idx="4708">
                        <c:v>1.7682870370320787</c:v>
                      </c:pt>
                      <c:pt idx="4709">
                        <c:v>1.7685416666630234</c:v>
                      </c:pt>
                      <c:pt idx="4710">
                        <c:v>1.7687847222171884</c:v>
                      </c:pt>
                      <c:pt idx="4711">
                        <c:v>1.7690277777786294</c:v>
                      </c:pt>
                      <c:pt idx="4712">
                        <c:v>1.7692708333327944</c:v>
                      </c:pt>
                      <c:pt idx="4713">
                        <c:v>1.7695138888869595</c:v>
                      </c:pt>
                      <c:pt idx="4714">
                        <c:v>1.7697569444411245</c:v>
                      </c:pt>
                      <c:pt idx="4715">
                        <c:v>1.7699999999952896</c:v>
                      </c:pt>
                      <c:pt idx="4716">
                        <c:v>1.7702430555567306</c:v>
                      </c:pt>
                      <c:pt idx="4717">
                        <c:v>1.7704861111108956</c:v>
                      </c:pt>
                      <c:pt idx="4718">
                        <c:v>1.7707291666650606</c:v>
                      </c:pt>
                      <c:pt idx="4719">
                        <c:v>1.7709722222192257</c:v>
                      </c:pt>
                      <c:pt idx="4720">
                        <c:v>1.7712152777733907</c:v>
                      </c:pt>
                      <c:pt idx="4721">
                        <c:v>1.7714583333348317</c:v>
                      </c:pt>
                      <c:pt idx="4722">
                        <c:v>1.7717013888889968</c:v>
                      </c:pt>
                      <c:pt idx="4723">
                        <c:v>1.7719444444431618</c:v>
                      </c:pt>
                      <c:pt idx="4724">
                        <c:v>1.7721874999973268</c:v>
                      </c:pt>
                      <c:pt idx="4725">
                        <c:v>1.7724305555514919</c:v>
                      </c:pt>
                      <c:pt idx="4726">
                        <c:v>1.7726736111129329</c:v>
                      </c:pt>
                      <c:pt idx="4727">
                        <c:v>1.7729166666670979</c:v>
                      </c:pt>
                      <c:pt idx="4728">
                        <c:v>1.7731597222212629</c:v>
                      </c:pt>
                      <c:pt idx="4729">
                        <c:v>1.773402777775428</c:v>
                      </c:pt>
                      <c:pt idx="4730">
                        <c:v>1.773645833329593</c:v>
                      </c:pt>
                      <c:pt idx="4731">
                        <c:v>1.7738888888837581</c:v>
                      </c:pt>
                      <c:pt idx="4732">
                        <c:v>1.7741319444451991</c:v>
                      </c:pt>
                      <c:pt idx="4733">
                        <c:v>1.7743749999993641</c:v>
                      </c:pt>
                      <c:pt idx="4734">
                        <c:v>1.7746180555535291</c:v>
                      </c:pt>
                      <c:pt idx="4735">
                        <c:v>1.7748611111076942</c:v>
                      </c:pt>
                      <c:pt idx="4736">
                        <c:v>1.7751041666618592</c:v>
                      </c:pt>
                      <c:pt idx="4737">
                        <c:v>1.7753472222233002</c:v>
                      </c:pt>
                      <c:pt idx="4738">
                        <c:v>1.7755902777774653</c:v>
                      </c:pt>
                      <c:pt idx="4739">
                        <c:v>1.7758333333316303</c:v>
                      </c:pt>
                      <c:pt idx="4740">
                        <c:v>1.7760763888857953</c:v>
                      </c:pt>
                      <c:pt idx="4741">
                        <c:v>1.7763194444399604</c:v>
                      </c:pt>
                      <c:pt idx="4742">
                        <c:v>1.7765625000014014</c:v>
                      </c:pt>
                      <c:pt idx="4743">
                        <c:v>1.7768055555555664</c:v>
                      </c:pt>
                      <c:pt idx="4744">
                        <c:v>1.7770486111097314</c:v>
                      </c:pt>
                      <c:pt idx="4745">
                        <c:v>1.7772916666638965</c:v>
                      </c:pt>
                      <c:pt idx="4746">
                        <c:v>1.7775347222180615</c:v>
                      </c:pt>
                      <c:pt idx="4747">
                        <c:v>1.7777777777795025</c:v>
                      </c:pt>
                      <c:pt idx="4748">
                        <c:v>1.7780208333336676</c:v>
                      </c:pt>
                      <c:pt idx="4749">
                        <c:v>1.7782638888878326</c:v>
                      </c:pt>
                      <c:pt idx="4750">
                        <c:v>1.7785069444419976</c:v>
                      </c:pt>
                      <c:pt idx="4751">
                        <c:v>1.7787499999961627</c:v>
                      </c:pt>
                      <c:pt idx="4752">
                        <c:v>1.7789930555576037</c:v>
                      </c:pt>
                      <c:pt idx="4753">
                        <c:v>1.7792361111117687</c:v>
                      </c:pt>
                      <c:pt idx="4754">
                        <c:v>1.7794791666659338</c:v>
                      </c:pt>
                      <c:pt idx="4755">
                        <c:v>1.7797222222200988</c:v>
                      </c:pt>
                      <c:pt idx="4756">
                        <c:v>1.7799652777742638</c:v>
                      </c:pt>
                      <c:pt idx="4757">
                        <c:v>1.7802199074052085</c:v>
                      </c:pt>
                      <c:pt idx="4758">
                        <c:v>1.7804629629593736</c:v>
                      </c:pt>
                      <c:pt idx="4759">
                        <c:v>1.7807060185135386</c:v>
                      </c:pt>
                      <c:pt idx="4760">
                        <c:v>1.7809490740749796</c:v>
                      </c:pt>
                      <c:pt idx="4761">
                        <c:v>1.7811921296291446</c:v>
                      </c:pt>
                      <c:pt idx="4762">
                        <c:v>1.7814351851833097</c:v>
                      </c:pt>
                      <c:pt idx="4763">
                        <c:v>1.7816782407374747</c:v>
                      </c:pt>
                      <c:pt idx="4764">
                        <c:v>1.7819212962916398</c:v>
                      </c:pt>
                      <c:pt idx="4765">
                        <c:v>1.7821643518530808</c:v>
                      </c:pt>
                      <c:pt idx="4766">
                        <c:v>1.7824074074072458</c:v>
                      </c:pt>
                      <c:pt idx="4767">
                        <c:v>1.7826504629614108</c:v>
                      </c:pt>
                      <c:pt idx="4768">
                        <c:v>1.7828935185155759</c:v>
                      </c:pt>
                      <c:pt idx="4769">
                        <c:v>1.7831365740697409</c:v>
                      </c:pt>
                      <c:pt idx="4770">
                        <c:v>1.7833796296311819</c:v>
                      </c:pt>
                      <c:pt idx="4771">
                        <c:v>1.7836226851853469</c:v>
                      </c:pt>
                      <c:pt idx="4772">
                        <c:v>1.783865740739512</c:v>
                      </c:pt>
                      <c:pt idx="4773">
                        <c:v>1.784108796293677</c:v>
                      </c:pt>
                      <c:pt idx="4774">
                        <c:v>1.7843518518478421</c:v>
                      </c:pt>
                      <c:pt idx="4775">
                        <c:v>1.7845949074092831</c:v>
                      </c:pt>
                      <c:pt idx="4776">
                        <c:v>1.7848379629634481</c:v>
                      </c:pt>
                      <c:pt idx="4777">
                        <c:v>1.7850810185176131</c:v>
                      </c:pt>
                      <c:pt idx="4778">
                        <c:v>1.7853240740717782</c:v>
                      </c:pt>
                      <c:pt idx="4779">
                        <c:v>1.7855671296259432</c:v>
                      </c:pt>
                      <c:pt idx="4780">
                        <c:v>1.7858101851801083</c:v>
                      </c:pt>
                      <c:pt idx="4781">
                        <c:v>1.7860532407415493</c:v>
                      </c:pt>
                      <c:pt idx="4782">
                        <c:v>1.7862962962957143</c:v>
                      </c:pt>
                      <c:pt idx="4783">
                        <c:v>1.7865393518498793</c:v>
                      </c:pt>
                      <c:pt idx="4784">
                        <c:v>1.7867824074040444</c:v>
                      </c:pt>
                      <c:pt idx="4785">
                        <c:v>1.7870254629582094</c:v>
                      </c:pt>
                      <c:pt idx="4786">
                        <c:v>1.7872685185196504</c:v>
                      </c:pt>
                      <c:pt idx="4787">
                        <c:v>1.7875115740738154</c:v>
                      </c:pt>
                      <c:pt idx="4788">
                        <c:v>1.7877546296279805</c:v>
                      </c:pt>
                      <c:pt idx="4789">
                        <c:v>1.7879976851821455</c:v>
                      </c:pt>
                      <c:pt idx="4790">
                        <c:v>1.7882407407363106</c:v>
                      </c:pt>
                      <c:pt idx="4791">
                        <c:v>1.7884837962977516</c:v>
                      </c:pt>
                      <c:pt idx="4792">
                        <c:v>1.7887268518519166</c:v>
                      </c:pt>
                      <c:pt idx="4793">
                        <c:v>1.7889699074060816</c:v>
                      </c:pt>
                      <c:pt idx="4794">
                        <c:v>1.7892129629602467</c:v>
                      </c:pt>
                      <c:pt idx="4795">
                        <c:v>1.7894560185144117</c:v>
                      </c:pt>
                      <c:pt idx="4796">
                        <c:v>1.7896990740758527</c:v>
                      </c:pt>
                      <c:pt idx="4797">
                        <c:v>1.7899421296300178</c:v>
                      </c:pt>
                      <c:pt idx="4798">
                        <c:v>1.7901851851841828</c:v>
                      </c:pt>
                      <c:pt idx="4799">
                        <c:v>1.7904282407383478</c:v>
                      </c:pt>
                      <c:pt idx="4800">
                        <c:v>1.7906712962925129</c:v>
                      </c:pt>
                      <c:pt idx="4801">
                        <c:v>1.7909143518539539</c:v>
                      </c:pt>
                      <c:pt idx="4802">
                        <c:v>1.7911574074081189</c:v>
                      </c:pt>
                      <c:pt idx="4803">
                        <c:v>1.7914004629622839</c:v>
                      </c:pt>
                      <c:pt idx="4804">
                        <c:v>1.791643518516449</c:v>
                      </c:pt>
                      <c:pt idx="4805">
                        <c:v>1.7918981481473937</c:v>
                      </c:pt>
                      <c:pt idx="4806">
                        <c:v>1.7921412037015587</c:v>
                      </c:pt>
                      <c:pt idx="4807">
                        <c:v>1.7923842592557238</c:v>
                      </c:pt>
                      <c:pt idx="4808">
                        <c:v>1.7926273148098888</c:v>
                      </c:pt>
                      <c:pt idx="4809">
                        <c:v>1.7928703703713298</c:v>
                      </c:pt>
                      <c:pt idx="4810">
                        <c:v>1.7931134259254948</c:v>
                      </c:pt>
                      <c:pt idx="4811">
                        <c:v>1.7933564814796599</c:v>
                      </c:pt>
                      <c:pt idx="4812">
                        <c:v>1.7935995370338249</c:v>
                      </c:pt>
                      <c:pt idx="4813">
                        <c:v>1.7938425925879899</c:v>
                      </c:pt>
                      <c:pt idx="4814">
                        <c:v>1.7940856481494309</c:v>
                      </c:pt>
                      <c:pt idx="4815">
                        <c:v>1.794328703703596</c:v>
                      </c:pt>
                      <c:pt idx="4816">
                        <c:v>1.794571759257761</c:v>
                      </c:pt>
                      <c:pt idx="4817">
                        <c:v>1.7948148148119261</c:v>
                      </c:pt>
                      <c:pt idx="4818">
                        <c:v>1.7950578703660911</c:v>
                      </c:pt>
                      <c:pt idx="4819">
                        <c:v>1.7953009259275321</c:v>
                      </c:pt>
                      <c:pt idx="4820">
                        <c:v>1.7955439814816971</c:v>
                      </c:pt>
                      <c:pt idx="4821">
                        <c:v>1.7957870370358622</c:v>
                      </c:pt>
                      <c:pt idx="4822">
                        <c:v>1.7960300925900272</c:v>
                      </c:pt>
                      <c:pt idx="4823">
                        <c:v>1.7962731481441923</c:v>
                      </c:pt>
                      <c:pt idx="4824">
                        <c:v>1.7965162037056333</c:v>
                      </c:pt>
                      <c:pt idx="4825">
                        <c:v>1.7967592592597983</c:v>
                      </c:pt>
                      <c:pt idx="4826">
                        <c:v>1.7970023148139633</c:v>
                      </c:pt>
                      <c:pt idx="4827">
                        <c:v>1.7972453703681284</c:v>
                      </c:pt>
                      <c:pt idx="4828">
                        <c:v>1.7974884259222934</c:v>
                      </c:pt>
                      <c:pt idx="4829">
                        <c:v>1.7977314814764584</c:v>
                      </c:pt>
                      <c:pt idx="4830">
                        <c:v>1.7979745370378994</c:v>
                      </c:pt>
                      <c:pt idx="4831">
                        <c:v>1.7982175925920645</c:v>
                      </c:pt>
                      <c:pt idx="4832">
                        <c:v>1.7984606481462295</c:v>
                      </c:pt>
                      <c:pt idx="4833">
                        <c:v>1.7987037037003946</c:v>
                      </c:pt>
                      <c:pt idx="4834">
                        <c:v>1.7989467592545596</c:v>
                      </c:pt>
                      <c:pt idx="4835">
                        <c:v>1.7991898148160006</c:v>
                      </c:pt>
                      <c:pt idx="4836">
                        <c:v>1.7994328703701656</c:v>
                      </c:pt>
                      <c:pt idx="4837">
                        <c:v>1.7996759259243307</c:v>
                      </c:pt>
                      <c:pt idx="4838">
                        <c:v>1.7999189814784957</c:v>
                      </c:pt>
                      <c:pt idx="4839">
                        <c:v>1.8001620370326608</c:v>
                      </c:pt>
                      <c:pt idx="4840">
                        <c:v>1.8004050925941018</c:v>
                      </c:pt>
                      <c:pt idx="4841">
                        <c:v>1.8006481481482668</c:v>
                      </c:pt>
                      <c:pt idx="4842">
                        <c:v>1.8008912037024318</c:v>
                      </c:pt>
                      <c:pt idx="4843">
                        <c:v>1.8011342592565969</c:v>
                      </c:pt>
                      <c:pt idx="4844">
                        <c:v>1.8013773148107619</c:v>
                      </c:pt>
                      <c:pt idx="4845">
                        <c:v>1.8016203703722029</c:v>
                      </c:pt>
                      <c:pt idx="4846">
                        <c:v>1.8018634259263679</c:v>
                      </c:pt>
                      <c:pt idx="4847">
                        <c:v>1.802106481480533</c:v>
                      </c:pt>
                      <c:pt idx="4848">
                        <c:v>1.802349537034698</c:v>
                      </c:pt>
                      <c:pt idx="4849">
                        <c:v>1.8025925925888631</c:v>
                      </c:pt>
                      <c:pt idx="4850">
                        <c:v>1.8028356481430281</c:v>
                      </c:pt>
                      <c:pt idx="4851">
                        <c:v>1.8030787037044691</c:v>
                      </c:pt>
                      <c:pt idx="4852">
                        <c:v>1.8033217592586341</c:v>
                      </c:pt>
                      <c:pt idx="4853">
                        <c:v>1.8035763888895788</c:v>
                      </c:pt>
                      <c:pt idx="4854">
                        <c:v>1.8038194444437439</c:v>
                      </c:pt>
                      <c:pt idx="4855">
                        <c:v>1.8040624999979089</c:v>
                      </c:pt>
                      <c:pt idx="4856">
                        <c:v>1.8043055555520739</c:v>
                      </c:pt>
                      <c:pt idx="4857">
                        <c:v>1.804548611106239</c:v>
                      </c:pt>
                      <c:pt idx="4858">
                        <c:v>1.80479166666768</c:v>
                      </c:pt>
                      <c:pt idx="4859">
                        <c:v>1.805034722221845</c:v>
                      </c:pt>
                      <c:pt idx="4860">
                        <c:v>1.8052777777760101</c:v>
                      </c:pt>
                      <c:pt idx="4861">
                        <c:v>1.8055208333301751</c:v>
                      </c:pt>
                      <c:pt idx="4862">
                        <c:v>1.8057638888843401</c:v>
                      </c:pt>
                      <c:pt idx="4863">
                        <c:v>1.8060069444457811</c:v>
                      </c:pt>
                      <c:pt idx="4864">
                        <c:v>1.8062499999999462</c:v>
                      </c:pt>
                      <c:pt idx="4865">
                        <c:v>1.8064930555541112</c:v>
                      </c:pt>
                      <c:pt idx="4866">
                        <c:v>1.8067361111082763</c:v>
                      </c:pt>
                      <c:pt idx="4867">
                        <c:v>1.8069791666624413</c:v>
                      </c:pt>
                      <c:pt idx="4868">
                        <c:v>1.8072222222238823</c:v>
                      </c:pt>
                      <c:pt idx="4869">
                        <c:v>1.8074652777780473</c:v>
                      </c:pt>
                      <c:pt idx="4870">
                        <c:v>1.8077083333322124</c:v>
                      </c:pt>
                      <c:pt idx="4871">
                        <c:v>1.8079513888863774</c:v>
                      </c:pt>
                      <c:pt idx="4872">
                        <c:v>1.8081944444405424</c:v>
                      </c:pt>
                      <c:pt idx="4873">
                        <c:v>1.8084375000019834</c:v>
                      </c:pt>
                      <c:pt idx="4874">
                        <c:v>1.8086805555561485</c:v>
                      </c:pt>
                      <c:pt idx="4875">
                        <c:v>1.8089236111103135</c:v>
                      </c:pt>
                      <c:pt idx="4876">
                        <c:v>1.8091666666644786</c:v>
                      </c:pt>
                      <c:pt idx="4877">
                        <c:v>1.8094097222186436</c:v>
                      </c:pt>
                      <c:pt idx="4878">
                        <c:v>1.8096527777728086</c:v>
                      </c:pt>
                      <c:pt idx="4879">
                        <c:v>1.8098958333342496</c:v>
                      </c:pt>
                      <c:pt idx="4880">
                        <c:v>1.8101388888884147</c:v>
                      </c:pt>
                      <c:pt idx="4881">
                        <c:v>1.8103819444425797</c:v>
                      </c:pt>
                      <c:pt idx="4882">
                        <c:v>1.8106249999967448</c:v>
                      </c:pt>
                      <c:pt idx="4883">
                        <c:v>1.8108680555509098</c:v>
                      </c:pt>
                      <c:pt idx="4884">
                        <c:v>1.8111111111123508</c:v>
                      </c:pt>
                      <c:pt idx="4885">
                        <c:v>1.8113541666665158</c:v>
                      </c:pt>
                      <c:pt idx="4886">
                        <c:v>1.8115972222206809</c:v>
                      </c:pt>
                      <c:pt idx="4887">
                        <c:v>1.8118402777748459</c:v>
                      </c:pt>
                      <c:pt idx="4888">
                        <c:v>1.8120833333290109</c:v>
                      </c:pt>
                      <c:pt idx="4889">
                        <c:v>1.8123263888904519</c:v>
                      </c:pt>
                      <c:pt idx="4890">
                        <c:v>1.812569444444617</c:v>
                      </c:pt>
                      <c:pt idx="4891">
                        <c:v>1.812812499998782</c:v>
                      </c:pt>
                      <c:pt idx="4892">
                        <c:v>1.8130555555529471</c:v>
                      </c:pt>
                      <c:pt idx="4893">
                        <c:v>1.8132986111071121</c:v>
                      </c:pt>
                      <c:pt idx="4894">
                        <c:v>1.8135416666685531</c:v>
                      </c:pt>
                      <c:pt idx="4895">
                        <c:v>1.8137847222227181</c:v>
                      </c:pt>
                      <c:pt idx="4896">
                        <c:v>1.8140277777768832</c:v>
                      </c:pt>
                      <c:pt idx="4897">
                        <c:v>1.8142708333310482</c:v>
                      </c:pt>
                      <c:pt idx="4898">
                        <c:v>1.8145138888852133</c:v>
                      </c:pt>
                      <c:pt idx="4899">
                        <c:v>1.8147569444393783</c:v>
                      </c:pt>
                      <c:pt idx="4900">
                        <c:v>1.8150000000008193</c:v>
                      </c:pt>
                      <c:pt idx="4901">
                        <c:v>1.815254629624488</c:v>
                      </c:pt>
                      <c:pt idx="4902">
                        <c:v>1.815497685185929</c:v>
                      </c:pt>
                      <c:pt idx="4903">
                        <c:v>1.8157407407400941</c:v>
                      </c:pt>
                      <c:pt idx="4904">
                        <c:v>1.8159837962942591</c:v>
                      </c:pt>
                      <c:pt idx="4905">
                        <c:v>1.8162268518484241</c:v>
                      </c:pt>
                      <c:pt idx="4906">
                        <c:v>1.8164699074025892</c:v>
                      </c:pt>
                      <c:pt idx="4907">
                        <c:v>1.8167129629640302</c:v>
                      </c:pt>
                      <c:pt idx="4908">
                        <c:v>1.8169560185181952</c:v>
                      </c:pt>
                      <c:pt idx="4909">
                        <c:v>1.8171990740723603</c:v>
                      </c:pt>
                      <c:pt idx="4910">
                        <c:v>1.8174421296265253</c:v>
                      </c:pt>
                      <c:pt idx="4911">
                        <c:v>1.8176851851806903</c:v>
                      </c:pt>
                      <c:pt idx="4912">
                        <c:v>1.8179282407421313</c:v>
                      </c:pt>
                      <c:pt idx="4913">
                        <c:v>1.8181712962962964</c:v>
                      </c:pt>
                      <c:pt idx="4914">
                        <c:v>1.8184143518504614</c:v>
                      </c:pt>
                      <c:pt idx="4915">
                        <c:v>1.8186574074046264</c:v>
                      </c:pt>
                      <c:pt idx="4916">
                        <c:v>1.8189004629587915</c:v>
                      </c:pt>
                      <c:pt idx="4917">
                        <c:v>1.8191435185202325</c:v>
                      </c:pt>
                      <c:pt idx="4918">
                        <c:v>1.8193865740743975</c:v>
                      </c:pt>
                      <c:pt idx="4919">
                        <c:v>1.8196296296285626</c:v>
                      </c:pt>
                      <c:pt idx="4920">
                        <c:v>1.8198726851827276</c:v>
                      </c:pt>
                      <c:pt idx="4921">
                        <c:v>1.8201157407368926</c:v>
                      </c:pt>
                      <c:pt idx="4922">
                        <c:v>1.8203587962983336</c:v>
                      </c:pt>
                      <c:pt idx="4923">
                        <c:v>1.8206018518524987</c:v>
                      </c:pt>
                      <c:pt idx="4924">
                        <c:v>1.8208449074066637</c:v>
                      </c:pt>
                      <c:pt idx="4925">
                        <c:v>1.8210879629608288</c:v>
                      </c:pt>
                      <c:pt idx="4926">
                        <c:v>1.8213310185149938</c:v>
                      </c:pt>
                      <c:pt idx="4927">
                        <c:v>1.8215740740691588</c:v>
                      </c:pt>
                      <c:pt idx="4928">
                        <c:v>1.8218171296305998</c:v>
                      </c:pt>
                      <c:pt idx="4929">
                        <c:v>1.8220601851847649</c:v>
                      </c:pt>
                      <c:pt idx="4930">
                        <c:v>1.8223032407389299</c:v>
                      </c:pt>
                      <c:pt idx="4931">
                        <c:v>1.8225462962930949</c:v>
                      </c:pt>
                      <c:pt idx="4932">
                        <c:v>1.82278935184726</c:v>
                      </c:pt>
                      <c:pt idx="4933">
                        <c:v>1.823032407408701</c:v>
                      </c:pt>
                      <c:pt idx="4934">
                        <c:v>1.823275462962866</c:v>
                      </c:pt>
                      <c:pt idx="4935">
                        <c:v>1.8235185185170311</c:v>
                      </c:pt>
                      <c:pt idx="4936">
                        <c:v>1.8237615740711961</c:v>
                      </c:pt>
                      <c:pt idx="4937">
                        <c:v>1.8240046296253611</c:v>
                      </c:pt>
                      <c:pt idx="4938">
                        <c:v>1.8242476851868021</c:v>
                      </c:pt>
                      <c:pt idx="4939">
                        <c:v>1.8244907407409672</c:v>
                      </c:pt>
                      <c:pt idx="4940">
                        <c:v>1.8247337962951322</c:v>
                      </c:pt>
                      <c:pt idx="4941">
                        <c:v>1.8249768518492973</c:v>
                      </c:pt>
                      <c:pt idx="4942">
                        <c:v>1.8252199074034623</c:v>
                      </c:pt>
                      <c:pt idx="4943">
                        <c:v>1.8254629629649033</c:v>
                      </c:pt>
                      <c:pt idx="4944">
                        <c:v>1.8257060185190683</c:v>
                      </c:pt>
                      <c:pt idx="4945">
                        <c:v>1.8259490740732334</c:v>
                      </c:pt>
                      <c:pt idx="4946">
                        <c:v>1.8261921296273984</c:v>
                      </c:pt>
                      <c:pt idx="4947">
                        <c:v>1.8264351851815634</c:v>
                      </c:pt>
                      <c:pt idx="4948">
                        <c:v>1.8266782407357285</c:v>
                      </c:pt>
                      <c:pt idx="4949">
                        <c:v>1.8269212962971695</c:v>
                      </c:pt>
                      <c:pt idx="4950">
                        <c:v>1.8271759259208382</c:v>
                      </c:pt>
                      <c:pt idx="4951">
                        <c:v>1.8274189814822792</c:v>
                      </c:pt>
                      <c:pt idx="4952">
                        <c:v>1.8276620370364443</c:v>
                      </c:pt>
                      <c:pt idx="4953">
                        <c:v>1.8279050925906093</c:v>
                      </c:pt>
                      <c:pt idx="4954">
                        <c:v>1.8281481481447743</c:v>
                      </c:pt>
                      <c:pt idx="4955">
                        <c:v>1.8283912036989394</c:v>
                      </c:pt>
                      <c:pt idx="4956">
                        <c:v>1.8286342592603804</c:v>
                      </c:pt>
                      <c:pt idx="4957">
                        <c:v>1.8288773148145454</c:v>
                      </c:pt>
                      <c:pt idx="4958">
                        <c:v>1.8291203703687104</c:v>
                      </c:pt>
                      <c:pt idx="4959">
                        <c:v>1.8293634259228755</c:v>
                      </c:pt>
                      <c:pt idx="4960">
                        <c:v>1.8296064814770405</c:v>
                      </c:pt>
                      <c:pt idx="4961">
                        <c:v>1.8298495370384815</c:v>
                      </c:pt>
                      <c:pt idx="4962">
                        <c:v>1.8300925925926466</c:v>
                      </c:pt>
                      <c:pt idx="4963">
                        <c:v>1.8303356481468116</c:v>
                      </c:pt>
                      <c:pt idx="4964">
                        <c:v>1.8305787037009766</c:v>
                      </c:pt>
                      <c:pt idx="4965">
                        <c:v>1.8308217592551417</c:v>
                      </c:pt>
                      <c:pt idx="4966">
                        <c:v>1.8310648148165827</c:v>
                      </c:pt>
                      <c:pt idx="4967">
                        <c:v>1.8313078703707477</c:v>
                      </c:pt>
                      <c:pt idx="4968">
                        <c:v>1.8315509259249128</c:v>
                      </c:pt>
                      <c:pt idx="4969">
                        <c:v>1.8317939814790778</c:v>
                      </c:pt>
                      <c:pt idx="4970">
                        <c:v>1.8320370370332428</c:v>
                      </c:pt>
                      <c:pt idx="4971">
                        <c:v>1.8322800925946838</c:v>
                      </c:pt>
                      <c:pt idx="4972">
                        <c:v>1.8325231481488489</c:v>
                      </c:pt>
                      <c:pt idx="4973">
                        <c:v>1.8327662037030139</c:v>
                      </c:pt>
                      <c:pt idx="4974">
                        <c:v>1.8330092592571789</c:v>
                      </c:pt>
                      <c:pt idx="4975">
                        <c:v>1.833252314811344</c:v>
                      </c:pt>
                      <c:pt idx="4976">
                        <c:v>1.833495370365509</c:v>
                      </c:pt>
                      <c:pt idx="4977">
                        <c:v>1.83373842592695</c:v>
                      </c:pt>
                      <c:pt idx="4978">
                        <c:v>1.8339814814811151</c:v>
                      </c:pt>
                      <c:pt idx="4979">
                        <c:v>1.8342245370352801</c:v>
                      </c:pt>
                      <c:pt idx="4980">
                        <c:v>1.8344675925894451</c:v>
                      </c:pt>
                      <c:pt idx="4981">
                        <c:v>1.8347106481436102</c:v>
                      </c:pt>
                      <c:pt idx="4982">
                        <c:v>1.8349537037050512</c:v>
                      </c:pt>
                      <c:pt idx="4983">
                        <c:v>1.8351967592592162</c:v>
                      </c:pt>
                      <c:pt idx="4984">
                        <c:v>1.8354398148133813</c:v>
                      </c:pt>
                      <c:pt idx="4985">
                        <c:v>1.8356828703675463</c:v>
                      </c:pt>
                      <c:pt idx="4986">
                        <c:v>1.8359259259217113</c:v>
                      </c:pt>
                      <c:pt idx="4987">
                        <c:v>1.8361689814831523</c:v>
                      </c:pt>
                      <c:pt idx="4988">
                        <c:v>1.8364120370373174</c:v>
                      </c:pt>
                      <c:pt idx="4989">
                        <c:v>1.8366550925914824</c:v>
                      </c:pt>
                      <c:pt idx="4990">
                        <c:v>1.8368981481456474</c:v>
                      </c:pt>
                      <c:pt idx="4991">
                        <c:v>1.8371412036998125</c:v>
                      </c:pt>
                      <c:pt idx="4992">
                        <c:v>1.8373842592612535</c:v>
                      </c:pt>
                      <c:pt idx="4993">
                        <c:v>1.8376273148154185</c:v>
                      </c:pt>
                      <c:pt idx="4994">
                        <c:v>1.8378703703695836</c:v>
                      </c:pt>
                      <c:pt idx="4995">
                        <c:v>1.8381134259237486</c:v>
                      </c:pt>
                      <c:pt idx="4996">
                        <c:v>1.8383564814779136</c:v>
                      </c:pt>
                      <c:pt idx="4997">
                        <c:v>1.8385995370320787</c:v>
                      </c:pt>
                      <c:pt idx="4998">
                        <c:v>1.8388541666630234</c:v>
                      </c:pt>
                      <c:pt idx="4999">
                        <c:v>1.8390972222171884</c:v>
                      </c:pt>
                      <c:pt idx="5000">
                        <c:v>1.8393402777786294</c:v>
                      </c:pt>
                      <c:pt idx="5001">
                        <c:v>1.8395833333327944</c:v>
                      </c:pt>
                      <c:pt idx="5002">
                        <c:v>1.8398263888869595</c:v>
                      </c:pt>
                      <c:pt idx="5003">
                        <c:v>1.8400694444411245</c:v>
                      </c:pt>
                      <c:pt idx="5004">
                        <c:v>1.8403124999952896</c:v>
                      </c:pt>
                      <c:pt idx="5005">
                        <c:v>1.8405555555567306</c:v>
                      </c:pt>
                      <c:pt idx="5006">
                        <c:v>1.8407986111108956</c:v>
                      </c:pt>
                      <c:pt idx="5007">
                        <c:v>1.8410416666650606</c:v>
                      </c:pt>
                      <c:pt idx="5008">
                        <c:v>1.8412847222192257</c:v>
                      </c:pt>
                      <c:pt idx="5009">
                        <c:v>1.8415277777733907</c:v>
                      </c:pt>
                      <c:pt idx="5010">
                        <c:v>1.8417708333348317</c:v>
                      </c:pt>
                      <c:pt idx="5011">
                        <c:v>1.8420138888889968</c:v>
                      </c:pt>
                      <c:pt idx="5012">
                        <c:v>1.8422569444431618</c:v>
                      </c:pt>
                      <c:pt idx="5013">
                        <c:v>1.8424999999973268</c:v>
                      </c:pt>
                      <c:pt idx="5014">
                        <c:v>1.8427430555514919</c:v>
                      </c:pt>
                      <c:pt idx="5015">
                        <c:v>1.8429861111129329</c:v>
                      </c:pt>
                      <c:pt idx="5016">
                        <c:v>1.8432291666670979</c:v>
                      </c:pt>
                      <c:pt idx="5017">
                        <c:v>1.8434722222212629</c:v>
                      </c:pt>
                      <c:pt idx="5018">
                        <c:v>1.843715277775428</c:v>
                      </c:pt>
                      <c:pt idx="5019">
                        <c:v>1.843958333329593</c:v>
                      </c:pt>
                      <c:pt idx="5020">
                        <c:v>1.8442013888837581</c:v>
                      </c:pt>
                      <c:pt idx="5021">
                        <c:v>1.8444444444451991</c:v>
                      </c:pt>
                      <c:pt idx="5022">
                        <c:v>1.8446874999993641</c:v>
                      </c:pt>
                      <c:pt idx="5023">
                        <c:v>1.8449305555535291</c:v>
                      </c:pt>
                      <c:pt idx="5024">
                        <c:v>1.8451736111076942</c:v>
                      </c:pt>
                      <c:pt idx="5025">
                        <c:v>1.8454166666618592</c:v>
                      </c:pt>
                      <c:pt idx="5026">
                        <c:v>1.8456597222233002</c:v>
                      </c:pt>
                      <c:pt idx="5027">
                        <c:v>1.8459027777774653</c:v>
                      </c:pt>
                      <c:pt idx="5028">
                        <c:v>1.8461458333316303</c:v>
                      </c:pt>
                      <c:pt idx="5029">
                        <c:v>1.8463888888857953</c:v>
                      </c:pt>
                      <c:pt idx="5030">
                        <c:v>1.8466319444399604</c:v>
                      </c:pt>
                      <c:pt idx="5031">
                        <c:v>1.8468750000014014</c:v>
                      </c:pt>
                      <c:pt idx="5032">
                        <c:v>1.8471180555555664</c:v>
                      </c:pt>
                      <c:pt idx="5033">
                        <c:v>1.8473611111097314</c:v>
                      </c:pt>
                      <c:pt idx="5034">
                        <c:v>1.8476041666638965</c:v>
                      </c:pt>
                      <c:pt idx="5035">
                        <c:v>1.8478472222180615</c:v>
                      </c:pt>
                      <c:pt idx="5036">
                        <c:v>1.8480902777795025</c:v>
                      </c:pt>
                      <c:pt idx="5037">
                        <c:v>1.8483333333336676</c:v>
                      </c:pt>
                      <c:pt idx="5038">
                        <c:v>1.8485763888878326</c:v>
                      </c:pt>
                      <c:pt idx="5039">
                        <c:v>1.8488194444419976</c:v>
                      </c:pt>
                      <c:pt idx="5040">
                        <c:v>1.8490624999961627</c:v>
                      </c:pt>
                      <c:pt idx="5041">
                        <c:v>1.8493055555576037</c:v>
                      </c:pt>
                      <c:pt idx="5042">
                        <c:v>1.8495486111117687</c:v>
                      </c:pt>
                      <c:pt idx="5043">
                        <c:v>1.8497916666659338</c:v>
                      </c:pt>
                      <c:pt idx="5044">
                        <c:v>1.8500347222200988</c:v>
                      </c:pt>
                      <c:pt idx="5045">
                        <c:v>1.8502777777742638</c:v>
                      </c:pt>
                      <c:pt idx="5046">
                        <c:v>1.8505208333284289</c:v>
                      </c:pt>
                      <c:pt idx="5047">
                        <c:v>1.8507754629593736</c:v>
                      </c:pt>
                      <c:pt idx="5048">
                        <c:v>1.8510185185135386</c:v>
                      </c:pt>
                      <c:pt idx="5049">
                        <c:v>1.8512615740749796</c:v>
                      </c:pt>
                      <c:pt idx="5050">
                        <c:v>1.8515046296291446</c:v>
                      </c:pt>
                      <c:pt idx="5051">
                        <c:v>1.8517476851833097</c:v>
                      </c:pt>
                      <c:pt idx="5052">
                        <c:v>1.8519907407374747</c:v>
                      </c:pt>
                      <c:pt idx="5053">
                        <c:v>1.8522337962916398</c:v>
                      </c:pt>
                      <c:pt idx="5054">
                        <c:v>1.8524768518530808</c:v>
                      </c:pt>
                      <c:pt idx="5055">
                        <c:v>1.8527199074072458</c:v>
                      </c:pt>
                      <c:pt idx="5056">
                        <c:v>1.8529629629614108</c:v>
                      </c:pt>
                      <c:pt idx="5057">
                        <c:v>1.8532060185155759</c:v>
                      </c:pt>
                      <c:pt idx="5058">
                        <c:v>1.8534490740697409</c:v>
                      </c:pt>
                      <c:pt idx="5059">
                        <c:v>1.8536921296311819</c:v>
                      </c:pt>
                      <c:pt idx="5060">
                        <c:v>1.8539351851853469</c:v>
                      </c:pt>
                      <c:pt idx="5061">
                        <c:v>1.854178240739512</c:v>
                      </c:pt>
                      <c:pt idx="5062">
                        <c:v>1.854421296293677</c:v>
                      </c:pt>
                      <c:pt idx="5063">
                        <c:v>1.8546643518478421</c:v>
                      </c:pt>
                      <c:pt idx="5064">
                        <c:v>1.8549074074092831</c:v>
                      </c:pt>
                      <c:pt idx="5065">
                        <c:v>1.8551504629634481</c:v>
                      </c:pt>
                      <c:pt idx="5066">
                        <c:v>1.8553935185176131</c:v>
                      </c:pt>
                      <c:pt idx="5067">
                        <c:v>1.8556365740717782</c:v>
                      </c:pt>
                      <c:pt idx="5068">
                        <c:v>1.8558796296259432</c:v>
                      </c:pt>
                      <c:pt idx="5069">
                        <c:v>1.8561226851801083</c:v>
                      </c:pt>
                      <c:pt idx="5070">
                        <c:v>1.8563657407415493</c:v>
                      </c:pt>
                      <c:pt idx="5071">
                        <c:v>1.8566087962957143</c:v>
                      </c:pt>
                      <c:pt idx="5072">
                        <c:v>1.8568518518498793</c:v>
                      </c:pt>
                      <c:pt idx="5073">
                        <c:v>1.8570949074040444</c:v>
                      </c:pt>
                      <c:pt idx="5074">
                        <c:v>1.8573379629582094</c:v>
                      </c:pt>
                      <c:pt idx="5075">
                        <c:v>1.8575810185196504</c:v>
                      </c:pt>
                      <c:pt idx="5076">
                        <c:v>1.8578240740738154</c:v>
                      </c:pt>
                      <c:pt idx="5077">
                        <c:v>1.8580671296279805</c:v>
                      </c:pt>
                      <c:pt idx="5078">
                        <c:v>1.8583101851821455</c:v>
                      </c:pt>
                      <c:pt idx="5079">
                        <c:v>1.8585532407363106</c:v>
                      </c:pt>
                      <c:pt idx="5080">
                        <c:v>1.8587962962977516</c:v>
                      </c:pt>
                      <c:pt idx="5081">
                        <c:v>1.8590393518519166</c:v>
                      </c:pt>
                      <c:pt idx="5082">
                        <c:v>1.8592824074060816</c:v>
                      </c:pt>
                      <c:pt idx="5083">
                        <c:v>1.8595254629602467</c:v>
                      </c:pt>
                      <c:pt idx="5084">
                        <c:v>1.8597685185144117</c:v>
                      </c:pt>
                      <c:pt idx="5085">
                        <c:v>1.8600115740758527</c:v>
                      </c:pt>
                      <c:pt idx="5086">
                        <c:v>1.8602546296300178</c:v>
                      </c:pt>
                      <c:pt idx="5087">
                        <c:v>1.8604976851841828</c:v>
                      </c:pt>
                      <c:pt idx="5088">
                        <c:v>1.8607407407383478</c:v>
                      </c:pt>
                      <c:pt idx="5089">
                        <c:v>1.8609837962925129</c:v>
                      </c:pt>
                      <c:pt idx="5090">
                        <c:v>1.8612268518539539</c:v>
                      </c:pt>
                      <c:pt idx="5091">
                        <c:v>1.8614699074081189</c:v>
                      </c:pt>
                      <c:pt idx="5092">
                        <c:v>1.8617129629622839</c:v>
                      </c:pt>
                      <c:pt idx="5093">
                        <c:v>1.861956018516449</c:v>
                      </c:pt>
                      <c:pt idx="5094">
                        <c:v>1.862199074070614</c:v>
                      </c:pt>
                      <c:pt idx="5095">
                        <c:v>1.8624537037015587</c:v>
                      </c:pt>
                      <c:pt idx="5096">
                        <c:v>1.8626967592557238</c:v>
                      </c:pt>
                      <c:pt idx="5097">
                        <c:v>1.8629398148098888</c:v>
                      </c:pt>
                      <c:pt idx="5098">
                        <c:v>1.8631828703713298</c:v>
                      </c:pt>
                      <c:pt idx="5099">
                        <c:v>1.8634259259254948</c:v>
                      </c:pt>
                      <c:pt idx="5100">
                        <c:v>1.8636689814796599</c:v>
                      </c:pt>
                      <c:pt idx="5101">
                        <c:v>1.8639120370338249</c:v>
                      </c:pt>
                      <c:pt idx="5102">
                        <c:v>1.8641550925879899</c:v>
                      </c:pt>
                      <c:pt idx="5103">
                        <c:v>1.8643981481494309</c:v>
                      </c:pt>
                      <c:pt idx="5104">
                        <c:v>1.864641203703596</c:v>
                      </c:pt>
                      <c:pt idx="5105">
                        <c:v>1.864884259257761</c:v>
                      </c:pt>
                      <c:pt idx="5106">
                        <c:v>1.8651273148119261</c:v>
                      </c:pt>
                      <c:pt idx="5107">
                        <c:v>1.8653703703660911</c:v>
                      </c:pt>
                      <c:pt idx="5108">
                        <c:v>1.8656134259275321</c:v>
                      </c:pt>
                      <c:pt idx="5109">
                        <c:v>1.8658564814816971</c:v>
                      </c:pt>
                      <c:pt idx="5110">
                        <c:v>1.8660995370358622</c:v>
                      </c:pt>
                      <c:pt idx="5111">
                        <c:v>1.8663425925900272</c:v>
                      </c:pt>
                      <c:pt idx="5112">
                        <c:v>1.8665856481441923</c:v>
                      </c:pt>
                      <c:pt idx="5113">
                        <c:v>1.8668287037056333</c:v>
                      </c:pt>
                      <c:pt idx="5114">
                        <c:v>1.8670717592597983</c:v>
                      </c:pt>
                      <c:pt idx="5115">
                        <c:v>1.8673148148139633</c:v>
                      </c:pt>
                      <c:pt idx="5116">
                        <c:v>1.8675578703681284</c:v>
                      </c:pt>
                      <c:pt idx="5117">
                        <c:v>1.8678009259222934</c:v>
                      </c:pt>
                      <c:pt idx="5118">
                        <c:v>1.8680439814764584</c:v>
                      </c:pt>
                      <c:pt idx="5119">
                        <c:v>1.8682870370378994</c:v>
                      </c:pt>
                      <c:pt idx="5120">
                        <c:v>1.8685300925920645</c:v>
                      </c:pt>
                      <c:pt idx="5121">
                        <c:v>1.8687731481462295</c:v>
                      </c:pt>
                      <c:pt idx="5122">
                        <c:v>1.8690162037003946</c:v>
                      </c:pt>
                      <c:pt idx="5123">
                        <c:v>1.8692592592545596</c:v>
                      </c:pt>
                      <c:pt idx="5124">
                        <c:v>1.8695023148160006</c:v>
                      </c:pt>
                      <c:pt idx="5125">
                        <c:v>1.8697453703701656</c:v>
                      </c:pt>
                      <c:pt idx="5126">
                        <c:v>1.8699884259243307</c:v>
                      </c:pt>
                      <c:pt idx="5127">
                        <c:v>1.8702314814784957</c:v>
                      </c:pt>
                      <c:pt idx="5128">
                        <c:v>1.8704745370326608</c:v>
                      </c:pt>
                      <c:pt idx="5129">
                        <c:v>1.8707175925941018</c:v>
                      </c:pt>
                      <c:pt idx="5130">
                        <c:v>1.8709606481482668</c:v>
                      </c:pt>
                      <c:pt idx="5131">
                        <c:v>1.8712037037024318</c:v>
                      </c:pt>
                      <c:pt idx="5132">
                        <c:v>1.8714467592565969</c:v>
                      </c:pt>
                      <c:pt idx="5133">
                        <c:v>1.8716898148107619</c:v>
                      </c:pt>
                      <c:pt idx="5134">
                        <c:v>1.8719328703722029</c:v>
                      </c:pt>
                      <c:pt idx="5135">
                        <c:v>1.8721759259263679</c:v>
                      </c:pt>
                      <c:pt idx="5136">
                        <c:v>1.872418981480533</c:v>
                      </c:pt>
                      <c:pt idx="5137">
                        <c:v>1.872662037034698</c:v>
                      </c:pt>
                      <c:pt idx="5138">
                        <c:v>1.8729050925888631</c:v>
                      </c:pt>
                      <c:pt idx="5139">
                        <c:v>1.8731481481430281</c:v>
                      </c:pt>
                      <c:pt idx="5140">
                        <c:v>1.8733912037044691</c:v>
                      </c:pt>
                      <c:pt idx="5141">
                        <c:v>1.8736342592586341</c:v>
                      </c:pt>
                      <c:pt idx="5142">
                        <c:v>1.8738773148127992</c:v>
                      </c:pt>
                      <c:pt idx="5143">
                        <c:v>1.8741319444437439</c:v>
                      </c:pt>
                      <c:pt idx="5144">
                        <c:v>1.8743749999979089</c:v>
                      </c:pt>
                      <c:pt idx="5145">
                        <c:v>1.8746180555520739</c:v>
                      </c:pt>
                      <c:pt idx="5146">
                        <c:v>1.874861111106239</c:v>
                      </c:pt>
                      <c:pt idx="5147">
                        <c:v>1.87510416666768</c:v>
                      </c:pt>
                      <c:pt idx="5148">
                        <c:v>1.875347222221845</c:v>
                      </c:pt>
                      <c:pt idx="5149">
                        <c:v>1.8755902777760101</c:v>
                      </c:pt>
                      <c:pt idx="5150">
                        <c:v>1.8758333333301751</c:v>
                      </c:pt>
                      <c:pt idx="5151">
                        <c:v>1.8760763888843401</c:v>
                      </c:pt>
                      <c:pt idx="5152">
                        <c:v>1.8763194444457811</c:v>
                      </c:pt>
                      <c:pt idx="5153">
                        <c:v>1.8765624999999462</c:v>
                      </c:pt>
                      <c:pt idx="5154">
                        <c:v>1.8768055555541112</c:v>
                      </c:pt>
                      <c:pt idx="5155">
                        <c:v>1.8770486111082763</c:v>
                      </c:pt>
                      <c:pt idx="5156">
                        <c:v>1.8772916666624413</c:v>
                      </c:pt>
                      <c:pt idx="5157">
                        <c:v>1.8775347222238823</c:v>
                      </c:pt>
                      <c:pt idx="5158">
                        <c:v>1.8777777777780473</c:v>
                      </c:pt>
                      <c:pt idx="5159">
                        <c:v>1.8780208333322124</c:v>
                      </c:pt>
                      <c:pt idx="5160">
                        <c:v>1.8782638888863774</c:v>
                      </c:pt>
                      <c:pt idx="5161">
                        <c:v>1.8785069444405424</c:v>
                      </c:pt>
                      <c:pt idx="5162">
                        <c:v>1.8787500000019834</c:v>
                      </c:pt>
                      <c:pt idx="5163">
                        <c:v>1.8789930555561485</c:v>
                      </c:pt>
                      <c:pt idx="5164">
                        <c:v>1.8792361111103135</c:v>
                      </c:pt>
                      <c:pt idx="5165">
                        <c:v>1.8794791666644786</c:v>
                      </c:pt>
                      <c:pt idx="5166">
                        <c:v>1.8797222222186436</c:v>
                      </c:pt>
                      <c:pt idx="5167">
                        <c:v>1.8799652777728086</c:v>
                      </c:pt>
                      <c:pt idx="5168">
                        <c:v>1.8802083333342496</c:v>
                      </c:pt>
                      <c:pt idx="5169">
                        <c:v>1.8804513888884147</c:v>
                      </c:pt>
                      <c:pt idx="5170">
                        <c:v>1.8806944444425797</c:v>
                      </c:pt>
                      <c:pt idx="5171">
                        <c:v>1.8809374999967448</c:v>
                      </c:pt>
                      <c:pt idx="5172">
                        <c:v>1.8811805555509098</c:v>
                      </c:pt>
                      <c:pt idx="5173">
                        <c:v>1.8814236111123508</c:v>
                      </c:pt>
                      <c:pt idx="5174">
                        <c:v>1.8816666666665158</c:v>
                      </c:pt>
                      <c:pt idx="5175">
                        <c:v>1.8819097222206809</c:v>
                      </c:pt>
                      <c:pt idx="5176">
                        <c:v>1.8821527777748459</c:v>
                      </c:pt>
                      <c:pt idx="5177">
                        <c:v>1.8823958333290109</c:v>
                      </c:pt>
                      <c:pt idx="5178">
                        <c:v>1.8826388888904519</c:v>
                      </c:pt>
                      <c:pt idx="5179">
                        <c:v>1.882881944444617</c:v>
                      </c:pt>
                      <c:pt idx="5180">
                        <c:v>1.883124999998782</c:v>
                      </c:pt>
                      <c:pt idx="5181">
                        <c:v>1.8833680555529471</c:v>
                      </c:pt>
                      <c:pt idx="5182">
                        <c:v>1.8836111111071121</c:v>
                      </c:pt>
                      <c:pt idx="5183">
                        <c:v>1.8838541666685531</c:v>
                      </c:pt>
                      <c:pt idx="5184">
                        <c:v>1.8840972222227181</c:v>
                      </c:pt>
                      <c:pt idx="5185">
                        <c:v>1.8843402777768832</c:v>
                      </c:pt>
                      <c:pt idx="5186">
                        <c:v>1.8845833333310482</c:v>
                      </c:pt>
                      <c:pt idx="5187">
                        <c:v>1.8848263888852133</c:v>
                      </c:pt>
                      <c:pt idx="5188">
                        <c:v>1.8850694444393783</c:v>
                      </c:pt>
                      <c:pt idx="5189">
                        <c:v>1.8853125000008193</c:v>
                      </c:pt>
                      <c:pt idx="5190">
                        <c:v>1.8855555555549843</c:v>
                      </c:pt>
                      <c:pt idx="5191">
                        <c:v>1.885810185185929</c:v>
                      </c:pt>
                      <c:pt idx="5192">
                        <c:v>1.8860532407400941</c:v>
                      </c:pt>
                      <c:pt idx="5193">
                        <c:v>1.8862962962942591</c:v>
                      </c:pt>
                      <c:pt idx="5194">
                        <c:v>1.8865393518484241</c:v>
                      </c:pt>
                      <c:pt idx="5195">
                        <c:v>1.8867824074025892</c:v>
                      </c:pt>
                      <c:pt idx="5196">
                        <c:v>1.8870254629640302</c:v>
                      </c:pt>
                      <c:pt idx="5197">
                        <c:v>1.8872685185181952</c:v>
                      </c:pt>
                      <c:pt idx="5198">
                        <c:v>1.8875115740723603</c:v>
                      </c:pt>
                      <c:pt idx="5199">
                        <c:v>1.8877546296265253</c:v>
                      </c:pt>
                      <c:pt idx="5200">
                        <c:v>1.8879976851806903</c:v>
                      </c:pt>
                      <c:pt idx="5201">
                        <c:v>1.8882407407421313</c:v>
                      </c:pt>
                      <c:pt idx="5202">
                        <c:v>1.8884837962962964</c:v>
                      </c:pt>
                      <c:pt idx="5203">
                        <c:v>1.8887268518504614</c:v>
                      </c:pt>
                      <c:pt idx="5204">
                        <c:v>1.8889699074046264</c:v>
                      </c:pt>
                      <c:pt idx="5205">
                        <c:v>1.8892129629587915</c:v>
                      </c:pt>
                      <c:pt idx="5206">
                        <c:v>1.8894560185202325</c:v>
                      </c:pt>
                      <c:pt idx="5207">
                        <c:v>1.8896990740743975</c:v>
                      </c:pt>
                      <c:pt idx="5208">
                        <c:v>1.8899421296285626</c:v>
                      </c:pt>
                      <c:pt idx="5209">
                        <c:v>1.8901851851827276</c:v>
                      </c:pt>
                      <c:pt idx="5210">
                        <c:v>1.8904282407368926</c:v>
                      </c:pt>
                      <c:pt idx="5211">
                        <c:v>1.8906712962983336</c:v>
                      </c:pt>
                      <c:pt idx="5212">
                        <c:v>1.8909143518524987</c:v>
                      </c:pt>
                      <c:pt idx="5213">
                        <c:v>1.8911574074066637</c:v>
                      </c:pt>
                      <c:pt idx="5214">
                        <c:v>1.8914004629608288</c:v>
                      </c:pt>
                      <c:pt idx="5215">
                        <c:v>1.8916435185149938</c:v>
                      </c:pt>
                      <c:pt idx="5216">
                        <c:v>1.8918865740691588</c:v>
                      </c:pt>
                      <c:pt idx="5217">
                        <c:v>1.8921296296305998</c:v>
                      </c:pt>
                      <c:pt idx="5218">
                        <c:v>1.8923726851847649</c:v>
                      </c:pt>
                      <c:pt idx="5219">
                        <c:v>1.8926157407389299</c:v>
                      </c:pt>
                      <c:pt idx="5220">
                        <c:v>1.8928587962930949</c:v>
                      </c:pt>
                      <c:pt idx="5221">
                        <c:v>1.89310185184726</c:v>
                      </c:pt>
                      <c:pt idx="5222">
                        <c:v>1.893344907408701</c:v>
                      </c:pt>
                      <c:pt idx="5223">
                        <c:v>1.893587962962866</c:v>
                      </c:pt>
                      <c:pt idx="5224">
                        <c:v>1.8938310185170311</c:v>
                      </c:pt>
                      <c:pt idx="5225">
                        <c:v>1.8940740740711961</c:v>
                      </c:pt>
                      <c:pt idx="5226">
                        <c:v>1.8943171296253611</c:v>
                      </c:pt>
                      <c:pt idx="5227">
                        <c:v>1.8945601851868021</c:v>
                      </c:pt>
                      <c:pt idx="5228">
                        <c:v>1.8948032407409672</c:v>
                      </c:pt>
                      <c:pt idx="5229">
                        <c:v>1.8950462962951322</c:v>
                      </c:pt>
                      <c:pt idx="5230">
                        <c:v>1.8952893518492973</c:v>
                      </c:pt>
                      <c:pt idx="5231">
                        <c:v>1.8955324074034623</c:v>
                      </c:pt>
                      <c:pt idx="5232">
                        <c:v>1.8957754629649033</c:v>
                      </c:pt>
                      <c:pt idx="5233">
                        <c:v>1.8960185185190683</c:v>
                      </c:pt>
                      <c:pt idx="5234">
                        <c:v>1.8962615740732334</c:v>
                      </c:pt>
                      <c:pt idx="5235">
                        <c:v>1.8965046296273984</c:v>
                      </c:pt>
                      <c:pt idx="5236">
                        <c:v>1.8967476851815634</c:v>
                      </c:pt>
                      <c:pt idx="5237">
                        <c:v>1.8969907407357285</c:v>
                      </c:pt>
                      <c:pt idx="5238">
                        <c:v>1.8972337962971695</c:v>
                      </c:pt>
                      <c:pt idx="5239">
                        <c:v>1.8974884259208382</c:v>
                      </c:pt>
                      <c:pt idx="5240">
                        <c:v>1.8977314814822792</c:v>
                      </c:pt>
                      <c:pt idx="5241">
                        <c:v>1.8979745370364443</c:v>
                      </c:pt>
                      <c:pt idx="5242">
                        <c:v>1.8982175925906093</c:v>
                      </c:pt>
                      <c:pt idx="5243">
                        <c:v>1.8984606481447743</c:v>
                      </c:pt>
                      <c:pt idx="5244">
                        <c:v>1.8987037036989394</c:v>
                      </c:pt>
                      <c:pt idx="5245">
                        <c:v>1.8989467592603804</c:v>
                      </c:pt>
                      <c:pt idx="5246">
                        <c:v>1.8991898148145454</c:v>
                      </c:pt>
                      <c:pt idx="5247">
                        <c:v>1.8994328703687104</c:v>
                      </c:pt>
                      <c:pt idx="5248">
                        <c:v>1.8996759259228755</c:v>
                      </c:pt>
                      <c:pt idx="5249">
                        <c:v>1.8999189814770405</c:v>
                      </c:pt>
                      <c:pt idx="5250">
                        <c:v>1.9001620370384815</c:v>
                      </c:pt>
                      <c:pt idx="5251">
                        <c:v>1.9004050925926466</c:v>
                      </c:pt>
                      <c:pt idx="5252">
                        <c:v>1.9006481481468116</c:v>
                      </c:pt>
                      <c:pt idx="5253">
                        <c:v>1.9008912037009766</c:v>
                      </c:pt>
                      <c:pt idx="5254">
                        <c:v>1.9011342592551417</c:v>
                      </c:pt>
                      <c:pt idx="5255">
                        <c:v>1.9013773148165827</c:v>
                      </c:pt>
                      <c:pt idx="5256">
                        <c:v>1.9016203703707477</c:v>
                      </c:pt>
                      <c:pt idx="5257">
                        <c:v>1.9018634259249128</c:v>
                      </c:pt>
                      <c:pt idx="5258">
                        <c:v>1.9021064814790778</c:v>
                      </c:pt>
                      <c:pt idx="5259">
                        <c:v>1.9023495370332428</c:v>
                      </c:pt>
                      <c:pt idx="5260">
                        <c:v>1.9025925925946838</c:v>
                      </c:pt>
                      <c:pt idx="5261">
                        <c:v>1.9028356481488489</c:v>
                      </c:pt>
                      <c:pt idx="5262">
                        <c:v>1.9030787037030139</c:v>
                      </c:pt>
                      <c:pt idx="5263">
                        <c:v>1.9033217592571789</c:v>
                      </c:pt>
                      <c:pt idx="5264">
                        <c:v>1.903564814811344</c:v>
                      </c:pt>
                      <c:pt idx="5265">
                        <c:v>1.903807870365509</c:v>
                      </c:pt>
                      <c:pt idx="5266">
                        <c:v>1.90405092592695</c:v>
                      </c:pt>
                      <c:pt idx="5267">
                        <c:v>1.9042939814811151</c:v>
                      </c:pt>
                      <c:pt idx="5268">
                        <c:v>1.9045370370352801</c:v>
                      </c:pt>
                      <c:pt idx="5269">
                        <c:v>1.9047800925894451</c:v>
                      </c:pt>
                      <c:pt idx="5270">
                        <c:v>1.9050231481436102</c:v>
                      </c:pt>
                      <c:pt idx="5271">
                        <c:v>1.9052662037050512</c:v>
                      </c:pt>
                      <c:pt idx="5272">
                        <c:v>1.9055092592592162</c:v>
                      </c:pt>
                      <c:pt idx="5273">
                        <c:v>1.9057523148133813</c:v>
                      </c:pt>
                      <c:pt idx="5274">
                        <c:v>1.9059953703675463</c:v>
                      </c:pt>
                      <c:pt idx="5275">
                        <c:v>1.9062384259217113</c:v>
                      </c:pt>
                      <c:pt idx="5276">
                        <c:v>1.9064814814831523</c:v>
                      </c:pt>
                      <c:pt idx="5277">
                        <c:v>1.9067245370373174</c:v>
                      </c:pt>
                      <c:pt idx="5278">
                        <c:v>1.9069675925914824</c:v>
                      </c:pt>
                      <c:pt idx="5279">
                        <c:v>1.9072106481456474</c:v>
                      </c:pt>
                      <c:pt idx="5280">
                        <c:v>1.9074537036998125</c:v>
                      </c:pt>
                      <c:pt idx="5281">
                        <c:v>1.9076967592612535</c:v>
                      </c:pt>
                      <c:pt idx="5282">
                        <c:v>1.9079398148154185</c:v>
                      </c:pt>
                      <c:pt idx="5283">
                        <c:v>1.9081828703695836</c:v>
                      </c:pt>
                      <c:pt idx="5284">
                        <c:v>1.9084259259237486</c:v>
                      </c:pt>
                      <c:pt idx="5285">
                        <c:v>1.9086689814779136</c:v>
                      </c:pt>
                      <c:pt idx="5286">
                        <c:v>1.9089120370320787</c:v>
                      </c:pt>
                      <c:pt idx="5287">
                        <c:v>1.9091550925935197</c:v>
                      </c:pt>
                      <c:pt idx="5288">
                        <c:v>1.9094097222171884</c:v>
                      </c:pt>
                      <c:pt idx="5289">
                        <c:v>1.9096527777786294</c:v>
                      </c:pt>
                      <c:pt idx="5290">
                        <c:v>1.9098958333327944</c:v>
                      </c:pt>
                      <c:pt idx="5291">
                        <c:v>1.9101388888869595</c:v>
                      </c:pt>
                      <c:pt idx="5292">
                        <c:v>1.9103819444411245</c:v>
                      </c:pt>
                      <c:pt idx="5293">
                        <c:v>1.9106249999952896</c:v>
                      </c:pt>
                      <c:pt idx="5294">
                        <c:v>1.9108680555567306</c:v>
                      </c:pt>
                      <c:pt idx="5295">
                        <c:v>1.9111111111108956</c:v>
                      </c:pt>
                      <c:pt idx="5296">
                        <c:v>1.9113541666650606</c:v>
                      </c:pt>
                      <c:pt idx="5297">
                        <c:v>1.9115972222192257</c:v>
                      </c:pt>
                      <c:pt idx="5298">
                        <c:v>1.9118402777733907</c:v>
                      </c:pt>
                      <c:pt idx="5299">
                        <c:v>1.9120833333348317</c:v>
                      </c:pt>
                      <c:pt idx="5300">
                        <c:v>1.9123263888889968</c:v>
                      </c:pt>
                      <c:pt idx="5301">
                        <c:v>1.9125694444431618</c:v>
                      </c:pt>
                      <c:pt idx="5302">
                        <c:v>1.9128124999973268</c:v>
                      </c:pt>
                      <c:pt idx="5303">
                        <c:v>1.9130555555514919</c:v>
                      </c:pt>
                      <c:pt idx="5304">
                        <c:v>1.9132986111129329</c:v>
                      </c:pt>
                      <c:pt idx="5305">
                        <c:v>1.9135416666670979</c:v>
                      </c:pt>
                      <c:pt idx="5306">
                        <c:v>1.9137847222212629</c:v>
                      </c:pt>
                      <c:pt idx="5307">
                        <c:v>1.914027777775428</c:v>
                      </c:pt>
                      <c:pt idx="5308">
                        <c:v>1.914270833329593</c:v>
                      </c:pt>
                      <c:pt idx="5309">
                        <c:v>1.9145138888837581</c:v>
                      </c:pt>
                      <c:pt idx="5310">
                        <c:v>1.9147569444451991</c:v>
                      </c:pt>
                      <c:pt idx="5311">
                        <c:v>1.9149999999993641</c:v>
                      </c:pt>
                      <c:pt idx="5312">
                        <c:v>1.9152430555535291</c:v>
                      </c:pt>
                      <c:pt idx="5313">
                        <c:v>1.9154861111076942</c:v>
                      </c:pt>
                      <c:pt idx="5314">
                        <c:v>1.9157291666618592</c:v>
                      </c:pt>
                      <c:pt idx="5315">
                        <c:v>1.9159722222233002</c:v>
                      </c:pt>
                      <c:pt idx="5316">
                        <c:v>1.9162152777774653</c:v>
                      </c:pt>
                      <c:pt idx="5317">
                        <c:v>1.9164583333316303</c:v>
                      </c:pt>
                      <c:pt idx="5318">
                        <c:v>1.9167013888857953</c:v>
                      </c:pt>
                      <c:pt idx="5319">
                        <c:v>1.9169444444399604</c:v>
                      </c:pt>
                      <c:pt idx="5320">
                        <c:v>1.9171875000014014</c:v>
                      </c:pt>
                      <c:pt idx="5321">
                        <c:v>1.9174305555555664</c:v>
                      </c:pt>
                      <c:pt idx="5322">
                        <c:v>1.9176736111097314</c:v>
                      </c:pt>
                      <c:pt idx="5323">
                        <c:v>1.9179166666638965</c:v>
                      </c:pt>
                      <c:pt idx="5324">
                        <c:v>1.9181597222180615</c:v>
                      </c:pt>
                      <c:pt idx="5325">
                        <c:v>1.9184027777795025</c:v>
                      </c:pt>
                      <c:pt idx="5326">
                        <c:v>1.9186458333336676</c:v>
                      </c:pt>
                      <c:pt idx="5327">
                        <c:v>1.9188888888878326</c:v>
                      </c:pt>
                      <c:pt idx="5328">
                        <c:v>1.9191319444419976</c:v>
                      </c:pt>
                      <c:pt idx="5329">
                        <c:v>1.9193749999961627</c:v>
                      </c:pt>
                      <c:pt idx="5330">
                        <c:v>1.9196180555576037</c:v>
                      </c:pt>
                      <c:pt idx="5331">
                        <c:v>1.9198611111117687</c:v>
                      </c:pt>
                      <c:pt idx="5332">
                        <c:v>1.9201041666659338</c:v>
                      </c:pt>
                      <c:pt idx="5333">
                        <c:v>1.9203472222200988</c:v>
                      </c:pt>
                      <c:pt idx="5334">
                        <c:v>1.9205902777742638</c:v>
                      </c:pt>
                      <c:pt idx="5335">
                        <c:v>1.9208333333284289</c:v>
                      </c:pt>
                      <c:pt idx="5336">
                        <c:v>1.9210879629593736</c:v>
                      </c:pt>
                      <c:pt idx="5337">
                        <c:v>1.9213310185135386</c:v>
                      </c:pt>
                      <c:pt idx="5338">
                        <c:v>1.9215740740749796</c:v>
                      </c:pt>
                      <c:pt idx="5339">
                        <c:v>1.9218171296291446</c:v>
                      </c:pt>
                      <c:pt idx="5340">
                        <c:v>1.9220601851833097</c:v>
                      </c:pt>
                      <c:pt idx="5341">
                        <c:v>1.9223032407374747</c:v>
                      </c:pt>
                      <c:pt idx="5342">
                        <c:v>1.9225462962916398</c:v>
                      </c:pt>
                      <c:pt idx="5343">
                        <c:v>1.9227893518530808</c:v>
                      </c:pt>
                      <c:pt idx="5344">
                        <c:v>1.9230324074072458</c:v>
                      </c:pt>
                      <c:pt idx="5345">
                        <c:v>1.9232754629614108</c:v>
                      </c:pt>
                      <c:pt idx="5346">
                        <c:v>1.9235185185155759</c:v>
                      </c:pt>
                      <c:pt idx="5347">
                        <c:v>1.9237615740697409</c:v>
                      </c:pt>
                      <c:pt idx="5348">
                        <c:v>1.9240046296311819</c:v>
                      </c:pt>
                      <c:pt idx="5349">
                        <c:v>1.9242476851853469</c:v>
                      </c:pt>
                      <c:pt idx="5350">
                        <c:v>1.924490740739512</c:v>
                      </c:pt>
                      <c:pt idx="5351">
                        <c:v>1.924733796293677</c:v>
                      </c:pt>
                      <c:pt idx="5352">
                        <c:v>1.9249768518478421</c:v>
                      </c:pt>
                      <c:pt idx="5353">
                        <c:v>1.9252199074092831</c:v>
                      </c:pt>
                      <c:pt idx="5354">
                        <c:v>1.9254629629634481</c:v>
                      </c:pt>
                      <c:pt idx="5355">
                        <c:v>1.9257060185176131</c:v>
                      </c:pt>
                      <c:pt idx="5356">
                        <c:v>1.9259490740717782</c:v>
                      </c:pt>
                      <c:pt idx="5357">
                        <c:v>1.9261921296259432</c:v>
                      </c:pt>
                      <c:pt idx="5358">
                        <c:v>1.9264351851801083</c:v>
                      </c:pt>
                      <c:pt idx="5359">
                        <c:v>1.9266782407415493</c:v>
                      </c:pt>
                      <c:pt idx="5360">
                        <c:v>1.9269212962957143</c:v>
                      </c:pt>
                      <c:pt idx="5361">
                        <c:v>1.9271643518498793</c:v>
                      </c:pt>
                      <c:pt idx="5362">
                        <c:v>1.9274074074040444</c:v>
                      </c:pt>
                      <c:pt idx="5363">
                        <c:v>1.9276504629582094</c:v>
                      </c:pt>
                      <c:pt idx="5364">
                        <c:v>1.9278935185196504</c:v>
                      </c:pt>
                      <c:pt idx="5365">
                        <c:v>1.9281365740738154</c:v>
                      </c:pt>
                      <c:pt idx="5366">
                        <c:v>1.9283796296279805</c:v>
                      </c:pt>
                      <c:pt idx="5367">
                        <c:v>1.9286226851821455</c:v>
                      </c:pt>
                      <c:pt idx="5368">
                        <c:v>1.9288657407363106</c:v>
                      </c:pt>
                      <c:pt idx="5369">
                        <c:v>1.9291087962977516</c:v>
                      </c:pt>
                      <c:pt idx="5370">
                        <c:v>1.9293518518519166</c:v>
                      </c:pt>
                      <c:pt idx="5371">
                        <c:v>1.9295949074060816</c:v>
                      </c:pt>
                      <c:pt idx="5372">
                        <c:v>1.9298379629602467</c:v>
                      </c:pt>
                      <c:pt idx="5373">
                        <c:v>1.9300810185144117</c:v>
                      </c:pt>
                      <c:pt idx="5374">
                        <c:v>1.9303240740758527</c:v>
                      </c:pt>
                      <c:pt idx="5375">
                        <c:v>1.9305671296300178</c:v>
                      </c:pt>
                      <c:pt idx="5376">
                        <c:v>1.9308101851841828</c:v>
                      </c:pt>
                      <c:pt idx="5377">
                        <c:v>1.9310532407383478</c:v>
                      </c:pt>
                      <c:pt idx="5378">
                        <c:v>1.9312962962925129</c:v>
                      </c:pt>
                      <c:pt idx="5379">
                        <c:v>1.9315393518539539</c:v>
                      </c:pt>
                      <c:pt idx="5380">
                        <c:v>1.9317824074081189</c:v>
                      </c:pt>
                      <c:pt idx="5381">
                        <c:v>1.9320254629622839</c:v>
                      </c:pt>
                      <c:pt idx="5382">
                        <c:v>1.932268518516449</c:v>
                      </c:pt>
                      <c:pt idx="5383">
                        <c:v>1.932511574070614</c:v>
                      </c:pt>
                      <c:pt idx="5384">
                        <c:v>1.9327662037015587</c:v>
                      </c:pt>
                      <c:pt idx="5385">
                        <c:v>1.9330092592557238</c:v>
                      </c:pt>
                      <c:pt idx="5386">
                        <c:v>1.9332523148098888</c:v>
                      </c:pt>
                      <c:pt idx="5387">
                        <c:v>1.9334953703713298</c:v>
                      </c:pt>
                      <c:pt idx="5388">
                        <c:v>1.9337384259254948</c:v>
                      </c:pt>
                      <c:pt idx="5389">
                        <c:v>1.9339814814796599</c:v>
                      </c:pt>
                      <c:pt idx="5390">
                        <c:v>1.9342245370338249</c:v>
                      </c:pt>
                      <c:pt idx="5391">
                        <c:v>1.9344675925879899</c:v>
                      </c:pt>
                      <c:pt idx="5392">
                        <c:v>1.9347106481494309</c:v>
                      </c:pt>
                      <c:pt idx="5393">
                        <c:v>1.934953703703596</c:v>
                      </c:pt>
                      <c:pt idx="5394">
                        <c:v>1.935196759257761</c:v>
                      </c:pt>
                      <c:pt idx="5395">
                        <c:v>1.9354398148119261</c:v>
                      </c:pt>
                      <c:pt idx="5396">
                        <c:v>1.9356828703660911</c:v>
                      </c:pt>
                      <c:pt idx="5397">
                        <c:v>1.9359259259275321</c:v>
                      </c:pt>
                      <c:pt idx="5398">
                        <c:v>1.9361689814816971</c:v>
                      </c:pt>
                      <c:pt idx="5399">
                        <c:v>1.9364120370358622</c:v>
                      </c:pt>
                      <c:pt idx="5400">
                        <c:v>1.9366550925900272</c:v>
                      </c:pt>
                      <c:pt idx="5401">
                        <c:v>1.9368981481441923</c:v>
                      </c:pt>
                      <c:pt idx="5402">
                        <c:v>1.9371412037056333</c:v>
                      </c:pt>
                      <c:pt idx="5403">
                        <c:v>1.9373842592597983</c:v>
                      </c:pt>
                      <c:pt idx="5404">
                        <c:v>1.9376273148139633</c:v>
                      </c:pt>
                      <c:pt idx="5405">
                        <c:v>1.9378703703681284</c:v>
                      </c:pt>
                      <c:pt idx="5406">
                        <c:v>1.9381134259222934</c:v>
                      </c:pt>
                      <c:pt idx="5407">
                        <c:v>1.9383564814764584</c:v>
                      </c:pt>
                      <c:pt idx="5408">
                        <c:v>1.9385995370378994</c:v>
                      </c:pt>
                      <c:pt idx="5409">
                        <c:v>1.9388425925920645</c:v>
                      </c:pt>
                      <c:pt idx="5410">
                        <c:v>1.9390856481462295</c:v>
                      </c:pt>
                      <c:pt idx="5411">
                        <c:v>1.9393287037003946</c:v>
                      </c:pt>
                      <c:pt idx="5412">
                        <c:v>1.9395717592545596</c:v>
                      </c:pt>
                      <c:pt idx="5413">
                        <c:v>1.9398148148160006</c:v>
                      </c:pt>
                      <c:pt idx="5414">
                        <c:v>1.9400578703701656</c:v>
                      </c:pt>
                      <c:pt idx="5415">
                        <c:v>1.9403009259243307</c:v>
                      </c:pt>
                      <c:pt idx="5416">
                        <c:v>1.9405439814784957</c:v>
                      </c:pt>
                      <c:pt idx="5417">
                        <c:v>1.9407870370326608</c:v>
                      </c:pt>
                      <c:pt idx="5418">
                        <c:v>1.9410300925941018</c:v>
                      </c:pt>
                      <c:pt idx="5419">
                        <c:v>1.9412731481482668</c:v>
                      </c:pt>
                      <c:pt idx="5420">
                        <c:v>1.9415162037024318</c:v>
                      </c:pt>
                      <c:pt idx="5421">
                        <c:v>1.9417592592565969</c:v>
                      </c:pt>
                      <c:pt idx="5422">
                        <c:v>1.9420023148107619</c:v>
                      </c:pt>
                      <c:pt idx="5423">
                        <c:v>1.9422453703722029</c:v>
                      </c:pt>
                      <c:pt idx="5424">
                        <c:v>1.9424884259263679</c:v>
                      </c:pt>
                      <c:pt idx="5425">
                        <c:v>1.942731481480533</c:v>
                      </c:pt>
                      <c:pt idx="5426">
                        <c:v>1.942974537034698</c:v>
                      </c:pt>
                      <c:pt idx="5427">
                        <c:v>1.9432175925888631</c:v>
                      </c:pt>
                      <c:pt idx="5428">
                        <c:v>1.9434606481430281</c:v>
                      </c:pt>
                      <c:pt idx="5429">
                        <c:v>1.9437037037044691</c:v>
                      </c:pt>
                      <c:pt idx="5430">
                        <c:v>1.9439467592586341</c:v>
                      </c:pt>
                      <c:pt idx="5431">
                        <c:v>1.9441898148127992</c:v>
                      </c:pt>
                      <c:pt idx="5432">
                        <c:v>1.9444444444437439</c:v>
                      </c:pt>
                      <c:pt idx="5433">
                        <c:v>1.9446874999979089</c:v>
                      </c:pt>
                      <c:pt idx="5434">
                        <c:v>1.9449305555520739</c:v>
                      </c:pt>
                      <c:pt idx="5435">
                        <c:v>1.945173611106239</c:v>
                      </c:pt>
                      <c:pt idx="5436">
                        <c:v>1.94541666666768</c:v>
                      </c:pt>
                      <c:pt idx="5437">
                        <c:v>1.945659722221845</c:v>
                      </c:pt>
                      <c:pt idx="5438">
                        <c:v>1.9459027777760101</c:v>
                      </c:pt>
                      <c:pt idx="5439">
                        <c:v>1.9461458333301751</c:v>
                      </c:pt>
                      <c:pt idx="5440">
                        <c:v>1.9463888888843401</c:v>
                      </c:pt>
                      <c:pt idx="5441">
                        <c:v>1.9466319444457811</c:v>
                      </c:pt>
                      <c:pt idx="5442">
                        <c:v>1.9468749999999462</c:v>
                      </c:pt>
                      <c:pt idx="5443">
                        <c:v>1.9471180555541112</c:v>
                      </c:pt>
                      <c:pt idx="5444">
                        <c:v>1.9473611111082763</c:v>
                      </c:pt>
                      <c:pt idx="5445">
                        <c:v>1.9476041666624413</c:v>
                      </c:pt>
                      <c:pt idx="5446">
                        <c:v>1.9478472222238823</c:v>
                      </c:pt>
                      <c:pt idx="5447">
                        <c:v>1.9480902777780473</c:v>
                      </c:pt>
                      <c:pt idx="5448">
                        <c:v>1.9483333333322124</c:v>
                      </c:pt>
                      <c:pt idx="5449">
                        <c:v>1.9485763888863774</c:v>
                      </c:pt>
                      <c:pt idx="5450">
                        <c:v>1.9488194444405424</c:v>
                      </c:pt>
                      <c:pt idx="5451">
                        <c:v>1.9490625000019834</c:v>
                      </c:pt>
                      <c:pt idx="5452">
                        <c:v>1.9493055555561485</c:v>
                      </c:pt>
                      <c:pt idx="5453">
                        <c:v>1.9495486111103135</c:v>
                      </c:pt>
                      <c:pt idx="5454">
                        <c:v>1.9497916666644786</c:v>
                      </c:pt>
                      <c:pt idx="5455">
                        <c:v>1.9500347222186436</c:v>
                      </c:pt>
                      <c:pt idx="5456">
                        <c:v>1.9502777777728086</c:v>
                      </c:pt>
                      <c:pt idx="5457">
                        <c:v>1.9505208333342496</c:v>
                      </c:pt>
                      <c:pt idx="5458">
                        <c:v>1.9507638888884147</c:v>
                      </c:pt>
                      <c:pt idx="5459">
                        <c:v>1.9510069444425797</c:v>
                      </c:pt>
                      <c:pt idx="5460">
                        <c:v>1.9512499999967448</c:v>
                      </c:pt>
                      <c:pt idx="5461">
                        <c:v>1.9514930555509098</c:v>
                      </c:pt>
                      <c:pt idx="5462">
                        <c:v>1.9517361111123508</c:v>
                      </c:pt>
                      <c:pt idx="5463">
                        <c:v>1.9519791666665158</c:v>
                      </c:pt>
                      <c:pt idx="5464">
                        <c:v>1.9522222222206809</c:v>
                      </c:pt>
                      <c:pt idx="5465">
                        <c:v>1.9524652777748459</c:v>
                      </c:pt>
                      <c:pt idx="5466">
                        <c:v>1.9527083333290109</c:v>
                      </c:pt>
                      <c:pt idx="5467">
                        <c:v>1.9529513888904519</c:v>
                      </c:pt>
                      <c:pt idx="5468">
                        <c:v>1.953194444444617</c:v>
                      </c:pt>
                      <c:pt idx="5469">
                        <c:v>1.953437499998782</c:v>
                      </c:pt>
                      <c:pt idx="5470">
                        <c:v>1.9536805555529471</c:v>
                      </c:pt>
                      <c:pt idx="5471">
                        <c:v>1.9539236111071121</c:v>
                      </c:pt>
                      <c:pt idx="5472">
                        <c:v>1.9541666666685531</c:v>
                      </c:pt>
                      <c:pt idx="5473">
                        <c:v>1.9544097222227181</c:v>
                      </c:pt>
                      <c:pt idx="5474">
                        <c:v>1.9546527777768832</c:v>
                      </c:pt>
                      <c:pt idx="5475">
                        <c:v>1.9548958333310482</c:v>
                      </c:pt>
                      <c:pt idx="5476">
                        <c:v>1.9551388888852133</c:v>
                      </c:pt>
                      <c:pt idx="5477">
                        <c:v>1.9553819444393783</c:v>
                      </c:pt>
                      <c:pt idx="5478">
                        <c:v>1.9556250000008193</c:v>
                      </c:pt>
                      <c:pt idx="5479">
                        <c:v>1.9558680555549843</c:v>
                      </c:pt>
                      <c:pt idx="5480">
                        <c:v>1.9561111111091494</c:v>
                      </c:pt>
                      <c:pt idx="5481">
                        <c:v>1.9563657407400941</c:v>
                      </c:pt>
                      <c:pt idx="5482">
                        <c:v>1.9566087962942591</c:v>
                      </c:pt>
                      <c:pt idx="5483">
                        <c:v>1.9568518518484241</c:v>
                      </c:pt>
                      <c:pt idx="5484">
                        <c:v>1.9570949074025892</c:v>
                      </c:pt>
                      <c:pt idx="5485">
                        <c:v>1.9573379629640302</c:v>
                      </c:pt>
                      <c:pt idx="5486">
                        <c:v>1.9575810185181952</c:v>
                      </c:pt>
                      <c:pt idx="5487">
                        <c:v>1.9578240740723603</c:v>
                      </c:pt>
                      <c:pt idx="5488">
                        <c:v>1.9580671296265253</c:v>
                      </c:pt>
                      <c:pt idx="5489">
                        <c:v>1.9583101851806903</c:v>
                      </c:pt>
                      <c:pt idx="5490">
                        <c:v>1.9585532407421313</c:v>
                      </c:pt>
                      <c:pt idx="5491">
                        <c:v>1.9587962962962964</c:v>
                      </c:pt>
                      <c:pt idx="5492">
                        <c:v>1.9590393518504614</c:v>
                      </c:pt>
                      <c:pt idx="5493">
                        <c:v>1.9592824074046264</c:v>
                      </c:pt>
                      <c:pt idx="5494">
                        <c:v>1.9595254629587915</c:v>
                      </c:pt>
                      <c:pt idx="5495">
                        <c:v>1.9597685185202325</c:v>
                      </c:pt>
                      <c:pt idx="5496">
                        <c:v>1.9600115740743975</c:v>
                      </c:pt>
                      <c:pt idx="5497">
                        <c:v>1.9602546296285626</c:v>
                      </c:pt>
                      <c:pt idx="5498">
                        <c:v>1.9604976851827276</c:v>
                      </c:pt>
                      <c:pt idx="5499">
                        <c:v>1.9607407407368926</c:v>
                      </c:pt>
                      <c:pt idx="5500">
                        <c:v>1.9609837962983336</c:v>
                      </c:pt>
                      <c:pt idx="5501">
                        <c:v>1.9612268518524987</c:v>
                      </c:pt>
                      <c:pt idx="5502">
                        <c:v>1.9614699074066637</c:v>
                      </c:pt>
                      <c:pt idx="5503">
                        <c:v>1.9617129629608288</c:v>
                      </c:pt>
                      <c:pt idx="5504">
                        <c:v>1.9619560185149938</c:v>
                      </c:pt>
                      <c:pt idx="5505">
                        <c:v>1.9621990740691588</c:v>
                      </c:pt>
                      <c:pt idx="5506">
                        <c:v>1.9624421296305998</c:v>
                      </c:pt>
                      <c:pt idx="5507">
                        <c:v>1.9626851851847649</c:v>
                      </c:pt>
                      <c:pt idx="5508">
                        <c:v>1.9629282407389299</c:v>
                      </c:pt>
                      <c:pt idx="5509">
                        <c:v>1.9631712962930949</c:v>
                      </c:pt>
                      <c:pt idx="5510">
                        <c:v>1.96341435184726</c:v>
                      </c:pt>
                      <c:pt idx="5511">
                        <c:v>1.963657407408701</c:v>
                      </c:pt>
                      <c:pt idx="5512">
                        <c:v>1.963900462962866</c:v>
                      </c:pt>
                      <c:pt idx="5513">
                        <c:v>1.9641435185170311</c:v>
                      </c:pt>
                      <c:pt idx="5514">
                        <c:v>1.9643865740711961</c:v>
                      </c:pt>
                      <c:pt idx="5515">
                        <c:v>1.9646296296253611</c:v>
                      </c:pt>
                      <c:pt idx="5516">
                        <c:v>1.9648726851868021</c:v>
                      </c:pt>
                      <c:pt idx="5517">
                        <c:v>1.9651157407409672</c:v>
                      </c:pt>
                      <c:pt idx="5518">
                        <c:v>1.9653587962951322</c:v>
                      </c:pt>
                      <c:pt idx="5519">
                        <c:v>1.9656018518492973</c:v>
                      </c:pt>
                      <c:pt idx="5520">
                        <c:v>1.9658449074034623</c:v>
                      </c:pt>
                      <c:pt idx="5521">
                        <c:v>1.9660879629649033</c:v>
                      </c:pt>
                      <c:pt idx="5522">
                        <c:v>1.9663310185190683</c:v>
                      </c:pt>
                      <c:pt idx="5523">
                        <c:v>1.9665740740732334</c:v>
                      </c:pt>
                      <c:pt idx="5524">
                        <c:v>1.9668171296273984</c:v>
                      </c:pt>
                      <c:pt idx="5525">
                        <c:v>1.9670601851815634</c:v>
                      </c:pt>
                      <c:pt idx="5526">
                        <c:v>1.9673032407357285</c:v>
                      </c:pt>
                      <c:pt idx="5527">
                        <c:v>1.9675462962971695</c:v>
                      </c:pt>
                      <c:pt idx="5528">
                        <c:v>1.9677893518513345</c:v>
                      </c:pt>
                      <c:pt idx="5529">
                        <c:v>1.9680439814822792</c:v>
                      </c:pt>
                      <c:pt idx="5530">
                        <c:v>1.9682870370364443</c:v>
                      </c:pt>
                      <c:pt idx="5531">
                        <c:v>1.9685300925906093</c:v>
                      </c:pt>
                      <c:pt idx="5532">
                        <c:v>1.9687731481447743</c:v>
                      </c:pt>
                      <c:pt idx="5533">
                        <c:v>1.9690162036989394</c:v>
                      </c:pt>
                      <c:pt idx="5534">
                        <c:v>1.9692592592603804</c:v>
                      </c:pt>
                      <c:pt idx="5535">
                        <c:v>1.9695023148145454</c:v>
                      </c:pt>
                      <c:pt idx="5536">
                        <c:v>1.9697453703687104</c:v>
                      </c:pt>
                      <c:pt idx="5537">
                        <c:v>1.9699884259228755</c:v>
                      </c:pt>
                      <c:pt idx="5538">
                        <c:v>1.9702314814770405</c:v>
                      </c:pt>
                      <c:pt idx="5539">
                        <c:v>1.9704745370384815</c:v>
                      </c:pt>
                      <c:pt idx="5540">
                        <c:v>1.9707175925926466</c:v>
                      </c:pt>
                      <c:pt idx="5541">
                        <c:v>1.9709606481468116</c:v>
                      </c:pt>
                      <c:pt idx="5542">
                        <c:v>1.9712037037009766</c:v>
                      </c:pt>
                      <c:pt idx="5543">
                        <c:v>1.9714467592551417</c:v>
                      </c:pt>
                      <c:pt idx="5544">
                        <c:v>1.9716898148165827</c:v>
                      </c:pt>
                      <c:pt idx="5545">
                        <c:v>1.9719328703707477</c:v>
                      </c:pt>
                      <c:pt idx="5546">
                        <c:v>1.9721759259249128</c:v>
                      </c:pt>
                      <c:pt idx="5547">
                        <c:v>1.9724189814790778</c:v>
                      </c:pt>
                      <c:pt idx="5548">
                        <c:v>1.9726620370332428</c:v>
                      </c:pt>
                      <c:pt idx="5549">
                        <c:v>1.9729050925946838</c:v>
                      </c:pt>
                      <c:pt idx="5550">
                        <c:v>1.9731481481488489</c:v>
                      </c:pt>
                      <c:pt idx="5551">
                        <c:v>1.9733912037030139</c:v>
                      </c:pt>
                      <c:pt idx="5552">
                        <c:v>1.9736342592571789</c:v>
                      </c:pt>
                      <c:pt idx="5553">
                        <c:v>1.973877314811344</c:v>
                      </c:pt>
                      <c:pt idx="5554">
                        <c:v>1.974120370365509</c:v>
                      </c:pt>
                      <c:pt idx="5555">
                        <c:v>1.97436342592695</c:v>
                      </c:pt>
                      <c:pt idx="5556">
                        <c:v>1.9746064814811151</c:v>
                      </c:pt>
                      <c:pt idx="5557">
                        <c:v>1.9748495370352801</c:v>
                      </c:pt>
                      <c:pt idx="5558">
                        <c:v>1.9750925925894451</c:v>
                      </c:pt>
                      <c:pt idx="5559">
                        <c:v>1.9753356481436102</c:v>
                      </c:pt>
                      <c:pt idx="5560">
                        <c:v>1.9755787037050512</c:v>
                      </c:pt>
                      <c:pt idx="5561">
                        <c:v>1.9758217592592162</c:v>
                      </c:pt>
                      <c:pt idx="5562">
                        <c:v>1.9760648148133813</c:v>
                      </c:pt>
                      <c:pt idx="5563">
                        <c:v>1.9763078703675463</c:v>
                      </c:pt>
                      <c:pt idx="5564">
                        <c:v>1.9765509259217113</c:v>
                      </c:pt>
                      <c:pt idx="5565">
                        <c:v>1.9767939814831523</c:v>
                      </c:pt>
                      <c:pt idx="5566">
                        <c:v>1.9770370370373174</c:v>
                      </c:pt>
                      <c:pt idx="5567">
                        <c:v>1.9772800925914824</c:v>
                      </c:pt>
                      <c:pt idx="5568">
                        <c:v>1.9775231481456474</c:v>
                      </c:pt>
                      <c:pt idx="5569">
                        <c:v>1.9777662036998125</c:v>
                      </c:pt>
                      <c:pt idx="5570">
                        <c:v>1.9780092592612535</c:v>
                      </c:pt>
                      <c:pt idx="5571">
                        <c:v>1.9782523148154185</c:v>
                      </c:pt>
                      <c:pt idx="5572">
                        <c:v>1.9784953703695836</c:v>
                      </c:pt>
                      <c:pt idx="5573">
                        <c:v>1.9787384259237486</c:v>
                      </c:pt>
                      <c:pt idx="5574">
                        <c:v>1.9789814814779136</c:v>
                      </c:pt>
                      <c:pt idx="5575">
                        <c:v>1.9792245370320787</c:v>
                      </c:pt>
                      <c:pt idx="5576">
                        <c:v>1.9794675925935197</c:v>
                      </c:pt>
                      <c:pt idx="5577">
                        <c:v>1.9797222222171884</c:v>
                      </c:pt>
                      <c:pt idx="5578">
                        <c:v>1.9799652777786294</c:v>
                      </c:pt>
                      <c:pt idx="5579">
                        <c:v>1.9802083333327944</c:v>
                      </c:pt>
                      <c:pt idx="5580">
                        <c:v>1.9804513888869595</c:v>
                      </c:pt>
                      <c:pt idx="5581">
                        <c:v>1.9806944444411245</c:v>
                      </c:pt>
                      <c:pt idx="5582">
                        <c:v>1.9809374999952896</c:v>
                      </c:pt>
                      <c:pt idx="5583">
                        <c:v>1.9811805555567306</c:v>
                      </c:pt>
                      <c:pt idx="5584">
                        <c:v>1.9814236111108956</c:v>
                      </c:pt>
                      <c:pt idx="5585">
                        <c:v>1.9816666666650606</c:v>
                      </c:pt>
                      <c:pt idx="5586">
                        <c:v>1.9819097222192257</c:v>
                      </c:pt>
                      <c:pt idx="5587">
                        <c:v>1.9821527777733907</c:v>
                      </c:pt>
                      <c:pt idx="5588">
                        <c:v>1.9823958333348317</c:v>
                      </c:pt>
                      <c:pt idx="5589">
                        <c:v>1.9826388888889968</c:v>
                      </c:pt>
                      <c:pt idx="5590">
                        <c:v>1.9828819444431618</c:v>
                      </c:pt>
                      <c:pt idx="5591">
                        <c:v>1.9831249999973268</c:v>
                      </c:pt>
                      <c:pt idx="5592">
                        <c:v>1.9833680555514919</c:v>
                      </c:pt>
                      <c:pt idx="5593">
                        <c:v>1.9836111111129329</c:v>
                      </c:pt>
                      <c:pt idx="5594">
                        <c:v>1.9838541666670979</c:v>
                      </c:pt>
                      <c:pt idx="5595">
                        <c:v>1.9840972222212629</c:v>
                      </c:pt>
                      <c:pt idx="5596">
                        <c:v>1.984340277775428</c:v>
                      </c:pt>
                      <c:pt idx="5597">
                        <c:v>1.984583333329593</c:v>
                      </c:pt>
                      <c:pt idx="5598">
                        <c:v>1.9848263888837581</c:v>
                      </c:pt>
                      <c:pt idx="5599">
                        <c:v>1.9850694444451991</c:v>
                      </c:pt>
                      <c:pt idx="5600">
                        <c:v>1.9853124999993641</c:v>
                      </c:pt>
                      <c:pt idx="5601">
                        <c:v>1.9855555555535291</c:v>
                      </c:pt>
                      <c:pt idx="5602">
                        <c:v>1.9857986111076942</c:v>
                      </c:pt>
                      <c:pt idx="5603">
                        <c:v>1.9860416666618592</c:v>
                      </c:pt>
                      <c:pt idx="5604">
                        <c:v>1.9862847222233002</c:v>
                      </c:pt>
                      <c:pt idx="5605">
                        <c:v>1.9865277777774653</c:v>
                      </c:pt>
                      <c:pt idx="5606">
                        <c:v>1.9867708333316303</c:v>
                      </c:pt>
                      <c:pt idx="5607">
                        <c:v>1.9870138888857953</c:v>
                      </c:pt>
                      <c:pt idx="5608">
                        <c:v>1.9872569444399604</c:v>
                      </c:pt>
                      <c:pt idx="5609">
                        <c:v>1.9875000000014014</c:v>
                      </c:pt>
                      <c:pt idx="5610">
                        <c:v>1.9877430555555664</c:v>
                      </c:pt>
                      <c:pt idx="5611">
                        <c:v>1.9879861111097314</c:v>
                      </c:pt>
                      <c:pt idx="5612">
                        <c:v>1.9882291666638965</c:v>
                      </c:pt>
                      <c:pt idx="5613">
                        <c:v>1.9884722222180615</c:v>
                      </c:pt>
                      <c:pt idx="5614">
                        <c:v>1.9887152777795025</c:v>
                      </c:pt>
                      <c:pt idx="5615">
                        <c:v>1.9889583333336676</c:v>
                      </c:pt>
                      <c:pt idx="5616">
                        <c:v>1.9892013888878326</c:v>
                      </c:pt>
                      <c:pt idx="5617">
                        <c:v>1.9894444444419976</c:v>
                      </c:pt>
                      <c:pt idx="5618">
                        <c:v>1.9896874999961627</c:v>
                      </c:pt>
                      <c:pt idx="5619">
                        <c:v>1.9899305555576037</c:v>
                      </c:pt>
                      <c:pt idx="5620">
                        <c:v>1.9901736111117687</c:v>
                      </c:pt>
                      <c:pt idx="5621">
                        <c:v>1.9904166666659338</c:v>
                      </c:pt>
                      <c:pt idx="5622">
                        <c:v>1.9906597222200988</c:v>
                      </c:pt>
                      <c:pt idx="5623">
                        <c:v>1.9909027777742638</c:v>
                      </c:pt>
                      <c:pt idx="5624">
                        <c:v>1.9911458333284289</c:v>
                      </c:pt>
                      <c:pt idx="5625">
                        <c:v>1.9914004629593736</c:v>
                      </c:pt>
                      <c:pt idx="5626">
                        <c:v>1.9916435185135386</c:v>
                      </c:pt>
                      <c:pt idx="5627">
                        <c:v>1.9918865740749796</c:v>
                      </c:pt>
                      <c:pt idx="5628">
                        <c:v>1.9921296296291446</c:v>
                      </c:pt>
                      <c:pt idx="5629">
                        <c:v>1.9923726851833097</c:v>
                      </c:pt>
                      <c:pt idx="5630">
                        <c:v>1.9926157407374747</c:v>
                      </c:pt>
                      <c:pt idx="5631">
                        <c:v>1.9928587962916398</c:v>
                      </c:pt>
                      <c:pt idx="5632">
                        <c:v>1.9931018518530808</c:v>
                      </c:pt>
                      <c:pt idx="5633">
                        <c:v>1.9933449074072458</c:v>
                      </c:pt>
                      <c:pt idx="5634">
                        <c:v>1.9935879629614108</c:v>
                      </c:pt>
                      <c:pt idx="5635">
                        <c:v>1.9938310185155759</c:v>
                      </c:pt>
                      <c:pt idx="5636">
                        <c:v>1.9940740740697409</c:v>
                      </c:pt>
                      <c:pt idx="5637">
                        <c:v>1.9943171296311819</c:v>
                      </c:pt>
                      <c:pt idx="5638">
                        <c:v>1.9945601851853469</c:v>
                      </c:pt>
                      <c:pt idx="5639">
                        <c:v>1.994803240739512</c:v>
                      </c:pt>
                      <c:pt idx="5640">
                        <c:v>1.995046296293677</c:v>
                      </c:pt>
                      <c:pt idx="5641">
                        <c:v>1.9952893518478421</c:v>
                      </c:pt>
                      <c:pt idx="5642">
                        <c:v>1.9955324074092831</c:v>
                      </c:pt>
                      <c:pt idx="5643">
                        <c:v>1.9957754629634481</c:v>
                      </c:pt>
                      <c:pt idx="5644">
                        <c:v>1.9960185185176131</c:v>
                      </c:pt>
                      <c:pt idx="5645">
                        <c:v>1.9962615740717782</c:v>
                      </c:pt>
                      <c:pt idx="5646">
                        <c:v>1.9965046296259432</c:v>
                      </c:pt>
                      <c:pt idx="5647">
                        <c:v>1.9967476851801083</c:v>
                      </c:pt>
                      <c:pt idx="5648">
                        <c:v>1.9969907407415493</c:v>
                      </c:pt>
                      <c:pt idx="5649">
                        <c:v>1.9972337962957143</c:v>
                      </c:pt>
                      <c:pt idx="5650">
                        <c:v>1.9974768518498793</c:v>
                      </c:pt>
                      <c:pt idx="5651">
                        <c:v>1.9977199074040444</c:v>
                      </c:pt>
                      <c:pt idx="5652">
                        <c:v>1.9979629629582094</c:v>
                      </c:pt>
                      <c:pt idx="5653">
                        <c:v>1.9982060185196504</c:v>
                      </c:pt>
                      <c:pt idx="5654">
                        <c:v>1.9984490740738154</c:v>
                      </c:pt>
                      <c:pt idx="5655">
                        <c:v>1.9986921296279805</c:v>
                      </c:pt>
                      <c:pt idx="5656">
                        <c:v>1.9989351851821455</c:v>
                      </c:pt>
                      <c:pt idx="5657">
                        <c:v>1.9991782407363106</c:v>
                      </c:pt>
                      <c:pt idx="5658">
                        <c:v>1.9994212962977516</c:v>
                      </c:pt>
                      <c:pt idx="5659">
                        <c:v>1.9996643518519166</c:v>
                      </c:pt>
                      <c:pt idx="5660">
                        <c:v>1.9999074074060816</c:v>
                      </c:pt>
                      <c:pt idx="5661">
                        <c:v>2.0001504629602467</c:v>
                      </c:pt>
                      <c:pt idx="5662">
                        <c:v>2.0003935185144117</c:v>
                      </c:pt>
                      <c:pt idx="5663">
                        <c:v>2.0006365740758527</c:v>
                      </c:pt>
                      <c:pt idx="5664">
                        <c:v>2.0008796296300178</c:v>
                      </c:pt>
                      <c:pt idx="5665">
                        <c:v>2.0011226851841828</c:v>
                      </c:pt>
                      <c:pt idx="5666">
                        <c:v>2.0013657407383478</c:v>
                      </c:pt>
                      <c:pt idx="5667">
                        <c:v>2.0016087962925129</c:v>
                      </c:pt>
                      <c:pt idx="5668">
                        <c:v>2.0018518518539539</c:v>
                      </c:pt>
                      <c:pt idx="5669">
                        <c:v>2.0020949074081189</c:v>
                      </c:pt>
                      <c:pt idx="5670">
                        <c:v>2.0023379629622839</c:v>
                      </c:pt>
                      <c:pt idx="5671">
                        <c:v>2.002581018516449</c:v>
                      </c:pt>
                      <c:pt idx="5672">
                        <c:v>2.002824074070614</c:v>
                      </c:pt>
                      <c:pt idx="5673">
                        <c:v>2.0030671296247791</c:v>
                      </c:pt>
                      <c:pt idx="5674">
                        <c:v>2.0033217592557238</c:v>
                      </c:pt>
                      <c:pt idx="5675">
                        <c:v>2.0035648148098888</c:v>
                      </c:pt>
                      <c:pt idx="5676">
                        <c:v>2.0038078703713298</c:v>
                      </c:pt>
                      <c:pt idx="5677">
                        <c:v>2.0040509259254948</c:v>
                      </c:pt>
                      <c:pt idx="5678">
                        <c:v>2.0042939814796599</c:v>
                      </c:pt>
                      <c:pt idx="5679">
                        <c:v>2.0045370370338249</c:v>
                      </c:pt>
                      <c:pt idx="5680">
                        <c:v>2.0047800925879899</c:v>
                      </c:pt>
                      <c:pt idx="5681">
                        <c:v>2.0050231481494309</c:v>
                      </c:pt>
                      <c:pt idx="5682">
                        <c:v>2.005266203703596</c:v>
                      </c:pt>
                      <c:pt idx="5683">
                        <c:v>2.005509259257761</c:v>
                      </c:pt>
                      <c:pt idx="5684">
                        <c:v>2.0057523148119261</c:v>
                      </c:pt>
                      <c:pt idx="5685">
                        <c:v>2.0059953703660911</c:v>
                      </c:pt>
                      <c:pt idx="5686">
                        <c:v>2.0062384259275321</c:v>
                      </c:pt>
                      <c:pt idx="5687">
                        <c:v>2.0064814814816971</c:v>
                      </c:pt>
                      <c:pt idx="5688">
                        <c:v>2.0067245370358622</c:v>
                      </c:pt>
                      <c:pt idx="5689">
                        <c:v>2.0069675925900272</c:v>
                      </c:pt>
                      <c:pt idx="5690">
                        <c:v>2.0072106481441923</c:v>
                      </c:pt>
                      <c:pt idx="5691">
                        <c:v>2.0074537037056333</c:v>
                      </c:pt>
                      <c:pt idx="5692">
                        <c:v>2.0076967592597983</c:v>
                      </c:pt>
                      <c:pt idx="5693">
                        <c:v>2.0079398148139633</c:v>
                      </c:pt>
                      <c:pt idx="5694">
                        <c:v>2.0081828703681284</c:v>
                      </c:pt>
                      <c:pt idx="5695">
                        <c:v>2.0084259259222934</c:v>
                      </c:pt>
                      <c:pt idx="5696">
                        <c:v>2.0086689814764584</c:v>
                      </c:pt>
                      <c:pt idx="5697">
                        <c:v>2.0089120370378994</c:v>
                      </c:pt>
                      <c:pt idx="5698">
                        <c:v>2.0091550925920645</c:v>
                      </c:pt>
                      <c:pt idx="5699">
                        <c:v>2.0093981481462295</c:v>
                      </c:pt>
                      <c:pt idx="5700">
                        <c:v>2.0096412037003946</c:v>
                      </c:pt>
                      <c:pt idx="5701">
                        <c:v>2.0098842592545596</c:v>
                      </c:pt>
                      <c:pt idx="5702">
                        <c:v>2.0101273148160006</c:v>
                      </c:pt>
                      <c:pt idx="5703">
                        <c:v>2.0103703703701656</c:v>
                      </c:pt>
                      <c:pt idx="5704">
                        <c:v>2.0106134259243307</c:v>
                      </c:pt>
                      <c:pt idx="5705">
                        <c:v>2.0108564814784957</c:v>
                      </c:pt>
                      <c:pt idx="5706">
                        <c:v>2.0110995370326608</c:v>
                      </c:pt>
                      <c:pt idx="5707">
                        <c:v>2.0113425925941018</c:v>
                      </c:pt>
                      <c:pt idx="5708">
                        <c:v>2.0115856481482668</c:v>
                      </c:pt>
                      <c:pt idx="5709">
                        <c:v>2.0118287037024318</c:v>
                      </c:pt>
                      <c:pt idx="5710">
                        <c:v>2.0120717592565969</c:v>
                      </c:pt>
                      <c:pt idx="5711">
                        <c:v>2.0123148148107619</c:v>
                      </c:pt>
                      <c:pt idx="5712">
                        <c:v>2.0125578703722029</c:v>
                      </c:pt>
                      <c:pt idx="5713">
                        <c:v>2.0128009259263679</c:v>
                      </c:pt>
                      <c:pt idx="5714">
                        <c:v>2.013043981480533</c:v>
                      </c:pt>
                      <c:pt idx="5715">
                        <c:v>2.013287037034698</c:v>
                      </c:pt>
                      <c:pt idx="5716">
                        <c:v>2.0135300925888631</c:v>
                      </c:pt>
                      <c:pt idx="5717">
                        <c:v>2.0137731481430281</c:v>
                      </c:pt>
                      <c:pt idx="5718">
                        <c:v>2.0140162037044691</c:v>
                      </c:pt>
                      <c:pt idx="5719">
                        <c:v>2.0142592592586341</c:v>
                      </c:pt>
                      <c:pt idx="5720">
                        <c:v>2.0145023148127992</c:v>
                      </c:pt>
                      <c:pt idx="5721">
                        <c:v>2.0147453703669642</c:v>
                      </c:pt>
                      <c:pt idx="5722">
                        <c:v>2.0149999999979089</c:v>
                      </c:pt>
                      <c:pt idx="5723">
                        <c:v>2.0152430555520739</c:v>
                      </c:pt>
                      <c:pt idx="5724">
                        <c:v>2.015486111106239</c:v>
                      </c:pt>
                      <c:pt idx="5725">
                        <c:v>2.01572916666768</c:v>
                      </c:pt>
                      <c:pt idx="5726">
                        <c:v>2.015972222221845</c:v>
                      </c:pt>
                      <c:pt idx="5727">
                        <c:v>2.0162152777760101</c:v>
                      </c:pt>
                      <c:pt idx="5728">
                        <c:v>2.0164583333301751</c:v>
                      </c:pt>
                      <c:pt idx="5729">
                        <c:v>2.0167013888843401</c:v>
                      </c:pt>
                      <c:pt idx="5730">
                        <c:v>2.0169444444457811</c:v>
                      </c:pt>
                      <c:pt idx="5731">
                        <c:v>2.0171874999999462</c:v>
                      </c:pt>
                      <c:pt idx="5732">
                        <c:v>2.0174305555541112</c:v>
                      </c:pt>
                      <c:pt idx="5733">
                        <c:v>2.0176736111082763</c:v>
                      </c:pt>
                      <c:pt idx="5734">
                        <c:v>2.0179166666624413</c:v>
                      </c:pt>
                      <c:pt idx="5735">
                        <c:v>2.0181597222238823</c:v>
                      </c:pt>
                      <c:pt idx="5736">
                        <c:v>2.0184027777780473</c:v>
                      </c:pt>
                      <c:pt idx="5737">
                        <c:v>2.0186458333322124</c:v>
                      </c:pt>
                      <c:pt idx="5738">
                        <c:v>2.0188888888863774</c:v>
                      </c:pt>
                      <c:pt idx="5739">
                        <c:v>2.0191319444405424</c:v>
                      </c:pt>
                      <c:pt idx="5740">
                        <c:v>2.0193750000019834</c:v>
                      </c:pt>
                      <c:pt idx="5741">
                        <c:v>2.0196180555561485</c:v>
                      </c:pt>
                      <c:pt idx="5742">
                        <c:v>2.0198611111103135</c:v>
                      </c:pt>
                      <c:pt idx="5743">
                        <c:v>2.0201041666644786</c:v>
                      </c:pt>
                      <c:pt idx="5744">
                        <c:v>2.0203472222186436</c:v>
                      </c:pt>
                      <c:pt idx="5745">
                        <c:v>2.0205902777728086</c:v>
                      </c:pt>
                      <c:pt idx="5746">
                        <c:v>2.0208333333342496</c:v>
                      </c:pt>
                      <c:pt idx="5747">
                        <c:v>2.0210763888884147</c:v>
                      </c:pt>
                      <c:pt idx="5748">
                        <c:v>2.0213194444425797</c:v>
                      </c:pt>
                      <c:pt idx="5749">
                        <c:v>2.0215624999967448</c:v>
                      </c:pt>
                      <c:pt idx="5750">
                        <c:v>2.0218055555509098</c:v>
                      </c:pt>
                      <c:pt idx="5751">
                        <c:v>2.0220486111123508</c:v>
                      </c:pt>
                      <c:pt idx="5752">
                        <c:v>2.0222916666665158</c:v>
                      </c:pt>
                      <c:pt idx="5753">
                        <c:v>2.0225347222206809</c:v>
                      </c:pt>
                      <c:pt idx="5754">
                        <c:v>2.0227777777748459</c:v>
                      </c:pt>
                      <c:pt idx="5755">
                        <c:v>2.0230208333290109</c:v>
                      </c:pt>
                      <c:pt idx="5756">
                        <c:v>2.0232638888904519</c:v>
                      </c:pt>
                      <c:pt idx="5757">
                        <c:v>2.023506944444617</c:v>
                      </c:pt>
                      <c:pt idx="5758">
                        <c:v>2.023749999998782</c:v>
                      </c:pt>
                      <c:pt idx="5759">
                        <c:v>2.0239930555529471</c:v>
                      </c:pt>
                      <c:pt idx="5760">
                        <c:v>2.0242361111071121</c:v>
                      </c:pt>
                      <c:pt idx="5761">
                        <c:v>2.0244791666685531</c:v>
                      </c:pt>
                      <c:pt idx="5762">
                        <c:v>2.0247222222227181</c:v>
                      </c:pt>
                      <c:pt idx="5763">
                        <c:v>2.0249652777768832</c:v>
                      </c:pt>
                      <c:pt idx="5764">
                        <c:v>2.0252083333310482</c:v>
                      </c:pt>
                      <c:pt idx="5765">
                        <c:v>2.0254513888852133</c:v>
                      </c:pt>
                      <c:pt idx="5766">
                        <c:v>2.0256944444393783</c:v>
                      </c:pt>
                      <c:pt idx="5767">
                        <c:v>2.0259375000008193</c:v>
                      </c:pt>
                      <c:pt idx="5768">
                        <c:v>2.0261805555549843</c:v>
                      </c:pt>
                      <c:pt idx="5769">
                        <c:v>2.0264236111091494</c:v>
                      </c:pt>
                      <c:pt idx="5770">
                        <c:v>2.0266782407400941</c:v>
                      </c:pt>
                      <c:pt idx="5771">
                        <c:v>2.0269212962942591</c:v>
                      </c:pt>
                      <c:pt idx="5772">
                        <c:v>2.0271643518484241</c:v>
                      </c:pt>
                      <c:pt idx="5773">
                        <c:v>2.0274074074025892</c:v>
                      </c:pt>
                      <c:pt idx="5774">
                        <c:v>2.0276504629640302</c:v>
                      </c:pt>
                      <c:pt idx="5775">
                        <c:v>2.0278935185181952</c:v>
                      </c:pt>
                      <c:pt idx="5776">
                        <c:v>2.0281365740723603</c:v>
                      </c:pt>
                      <c:pt idx="5777">
                        <c:v>2.0283796296265253</c:v>
                      </c:pt>
                      <c:pt idx="5778">
                        <c:v>2.0286226851806903</c:v>
                      </c:pt>
                      <c:pt idx="5779">
                        <c:v>2.0288657407421313</c:v>
                      </c:pt>
                      <c:pt idx="5780">
                        <c:v>2.0291087962962964</c:v>
                      </c:pt>
                      <c:pt idx="5781">
                        <c:v>2.0293518518504614</c:v>
                      </c:pt>
                      <c:pt idx="5782">
                        <c:v>2.0295949074046264</c:v>
                      </c:pt>
                      <c:pt idx="5783">
                        <c:v>2.0298379629587915</c:v>
                      </c:pt>
                      <c:pt idx="5784">
                        <c:v>2.0300810185202325</c:v>
                      </c:pt>
                      <c:pt idx="5785">
                        <c:v>2.0303240740743975</c:v>
                      </c:pt>
                      <c:pt idx="5786">
                        <c:v>2.0305671296285626</c:v>
                      </c:pt>
                      <c:pt idx="5787">
                        <c:v>2.0308101851827276</c:v>
                      </c:pt>
                      <c:pt idx="5788">
                        <c:v>2.0310532407368926</c:v>
                      </c:pt>
                      <c:pt idx="5789">
                        <c:v>2.0312962962983336</c:v>
                      </c:pt>
                      <c:pt idx="5790">
                        <c:v>2.0315393518524987</c:v>
                      </c:pt>
                      <c:pt idx="5791">
                        <c:v>2.0317824074066637</c:v>
                      </c:pt>
                      <c:pt idx="5792">
                        <c:v>2.0320254629608288</c:v>
                      </c:pt>
                      <c:pt idx="5793">
                        <c:v>2.0322685185149938</c:v>
                      </c:pt>
                      <c:pt idx="5794">
                        <c:v>2.0325115740691588</c:v>
                      </c:pt>
                      <c:pt idx="5795">
                        <c:v>2.0327546296305998</c:v>
                      </c:pt>
                      <c:pt idx="5796">
                        <c:v>2.0329976851847649</c:v>
                      </c:pt>
                      <c:pt idx="5797">
                        <c:v>2.0332407407389299</c:v>
                      </c:pt>
                      <c:pt idx="5798">
                        <c:v>2.0334837962930949</c:v>
                      </c:pt>
                      <c:pt idx="5799">
                        <c:v>2.03372685184726</c:v>
                      </c:pt>
                      <c:pt idx="5800">
                        <c:v>2.033969907408701</c:v>
                      </c:pt>
                      <c:pt idx="5801">
                        <c:v>2.034212962962866</c:v>
                      </c:pt>
                      <c:pt idx="5802">
                        <c:v>2.0344560185170311</c:v>
                      </c:pt>
                      <c:pt idx="5803">
                        <c:v>2.0346990740711961</c:v>
                      </c:pt>
                      <c:pt idx="5804">
                        <c:v>2.0349421296253611</c:v>
                      </c:pt>
                      <c:pt idx="5805">
                        <c:v>2.0351851851868021</c:v>
                      </c:pt>
                      <c:pt idx="5806">
                        <c:v>2.0354282407409672</c:v>
                      </c:pt>
                      <c:pt idx="5807">
                        <c:v>2.0356712962951322</c:v>
                      </c:pt>
                      <c:pt idx="5808">
                        <c:v>2.0359143518492973</c:v>
                      </c:pt>
                      <c:pt idx="5809">
                        <c:v>2.0361574074034623</c:v>
                      </c:pt>
                      <c:pt idx="5810">
                        <c:v>2.0364004629649033</c:v>
                      </c:pt>
                      <c:pt idx="5811">
                        <c:v>2.0366435185190683</c:v>
                      </c:pt>
                      <c:pt idx="5812">
                        <c:v>2.0368865740732334</c:v>
                      </c:pt>
                      <c:pt idx="5813">
                        <c:v>2.0371296296273984</c:v>
                      </c:pt>
                      <c:pt idx="5814">
                        <c:v>2.0373726851815634</c:v>
                      </c:pt>
                      <c:pt idx="5815">
                        <c:v>2.0376157407357285</c:v>
                      </c:pt>
                      <c:pt idx="5816">
                        <c:v>2.0378587962971695</c:v>
                      </c:pt>
                      <c:pt idx="5817">
                        <c:v>2.0381018518513345</c:v>
                      </c:pt>
                      <c:pt idx="5818">
                        <c:v>2.0383449074054996</c:v>
                      </c:pt>
                      <c:pt idx="5819">
                        <c:v>2.0385995370364443</c:v>
                      </c:pt>
                      <c:pt idx="5820">
                        <c:v>2.0388425925906093</c:v>
                      </c:pt>
                      <c:pt idx="5821">
                        <c:v>2.0390856481447743</c:v>
                      </c:pt>
                      <c:pt idx="5822">
                        <c:v>2.0393287036989394</c:v>
                      </c:pt>
                      <c:pt idx="5823">
                        <c:v>2.0395717592603804</c:v>
                      </c:pt>
                      <c:pt idx="5824">
                        <c:v>2.0398148148145454</c:v>
                      </c:pt>
                      <c:pt idx="5825">
                        <c:v>2.0400578703687104</c:v>
                      </c:pt>
                      <c:pt idx="5826">
                        <c:v>2.0403009259228755</c:v>
                      </c:pt>
                      <c:pt idx="5827">
                        <c:v>2.0405439814770405</c:v>
                      </c:pt>
                      <c:pt idx="5828">
                        <c:v>2.0407870370384815</c:v>
                      </c:pt>
                      <c:pt idx="5829">
                        <c:v>2.0410300925926466</c:v>
                      </c:pt>
                      <c:pt idx="5830">
                        <c:v>2.0412731481468116</c:v>
                      </c:pt>
                      <c:pt idx="5831">
                        <c:v>2.0415162037009766</c:v>
                      </c:pt>
                      <c:pt idx="5832">
                        <c:v>2.0417592592551417</c:v>
                      </c:pt>
                      <c:pt idx="5833">
                        <c:v>2.0420023148165827</c:v>
                      </c:pt>
                      <c:pt idx="5834">
                        <c:v>2.0422453703707477</c:v>
                      </c:pt>
                      <c:pt idx="5835">
                        <c:v>2.0424884259249128</c:v>
                      </c:pt>
                      <c:pt idx="5836">
                        <c:v>2.0427314814790778</c:v>
                      </c:pt>
                      <c:pt idx="5837">
                        <c:v>2.0429745370332428</c:v>
                      </c:pt>
                      <c:pt idx="5838">
                        <c:v>2.0432175925946838</c:v>
                      </c:pt>
                      <c:pt idx="5839">
                        <c:v>2.0434606481488489</c:v>
                      </c:pt>
                      <c:pt idx="5840">
                        <c:v>2.0437037037030139</c:v>
                      </c:pt>
                      <c:pt idx="5841">
                        <c:v>2.0439467592571789</c:v>
                      </c:pt>
                      <c:pt idx="5842">
                        <c:v>2.044189814811344</c:v>
                      </c:pt>
                      <c:pt idx="5843">
                        <c:v>2.044432870365509</c:v>
                      </c:pt>
                      <c:pt idx="5844">
                        <c:v>2.04467592592695</c:v>
                      </c:pt>
                      <c:pt idx="5845">
                        <c:v>2.0449189814811151</c:v>
                      </c:pt>
                      <c:pt idx="5846">
                        <c:v>2.0451620370352801</c:v>
                      </c:pt>
                      <c:pt idx="5847">
                        <c:v>2.0454050925894451</c:v>
                      </c:pt>
                      <c:pt idx="5848">
                        <c:v>2.0456481481436102</c:v>
                      </c:pt>
                      <c:pt idx="5849">
                        <c:v>2.0458912037050512</c:v>
                      </c:pt>
                      <c:pt idx="5850">
                        <c:v>2.0461342592592162</c:v>
                      </c:pt>
                      <c:pt idx="5851">
                        <c:v>2.0463773148133813</c:v>
                      </c:pt>
                      <c:pt idx="5852">
                        <c:v>2.0466203703675463</c:v>
                      </c:pt>
                      <c:pt idx="5853">
                        <c:v>2.0468634259217113</c:v>
                      </c:pt>
                      <c:pt idx="5854">
                        <c:v>2.0471064814831523</c:v>
                      </c:pt>
                      <c:pt idx="5855">
                        <c:v>2.0473495370373174</c:v>
                      </c:pt>
                      <c:pt idx="5856">
                        <c:v>2.0475925925914824</c:v>
                      </c:pt>
                      <c:pt idx="5857">
                        <c:v>2.0478356481456474</c:v>
                      </c:pt>
                      <c:pt idx="5858">
                        <c:v>2.0480787036998125</c:v>
                      </c:pt>
                      <c:pt idx="5859">
                        <c:v>2.0483217592612535</c:v>
                      </c:pt>
                      <c:pt idx="5860">
                        <c:v>2.0485648148154185</c:v>
                      </c:pt>
                      <c:pt idx="5861">
                        <c:v>2.0488078703695836</c:v>
                      </c:pt>
                      <c:pt idx="5862">
                        <c:v>2.0490509259237486</c:v>
                      </c:pt>
                      <c:pt idx="5863">
                        <c:v>2.0492939814779136</c:v>
                      </c:pt>
                      <c:pt idx="5864">
                        <c:v>2.0495370370320787</c:v>
                      </c:pt>
                      <c:pt idx="5865">
                        <c:v>2.0497800925935197</c:v>
                      </c:pt>
                      <c:pt idx="5866">
                        <c:v>2.0500347222171884</c:v>
                      </c:pt>
                      <c:pt idx="5867">
                        <c:v>2.0502777777786294</c:v>
                      </c:pt>
                      <c:pt idx="5868">
                        <c:v>2.0505208333327944</c:v>
                      </c:pt>
                      <c:pt idx="5869">
                        <c:v>2.0507638888869595</c:v>
                      </c:pt>
                      <c:pt idx="5870">
                        <c:v>2.0510069444411245</c:v>
                      </c:pt>
                      <c:pt idx="5871">
                        <c:v>2.0512499999952896</c:v>
                      </c:pt>
                      <c:pt idx="5872">
                        <c:v>2.0514930555567306</c:v>
                      </c:pt>
                      <c:pt idx="5873">
                        <c:v>2.0517361111108956</c:v>
                      </c:pt>
                      <c:pt idx="5874">
                        <c:v>2.0519791666650606</c:v>
                      </c:pt>
                      <c:pt idx="5875">
                        <c:v>2.0522222222192257</c:v>
                      </c:pt>
                      <c:pt idx="5876">
                        <c:v>2.0524652777733907</c:v>
                      </c:pt>
                      <c:pt idx="5877">
                        <c:v>2.0527083333348317</c:v>
                      </c:pt>
                      <c:pt idx="5878">
                        <c:v>2.0529513888889968</c:v>
                      </c:pt>
                      <c:pt idx="5879">
                        <c:v>2.0531944444431618</c:v>
                      </c:pt>
                      <c:pt idx="5880">
                        <c:v>2.0534374999973268</c:v>
                      </c:pt>
                      <c:pt idx="5881">
                        <c:v>2.0536805555514919</c:v>
                      </c:pt>
                      <c:pt idx="5882">
                        <c:v>2.0539236111129329</c:v>
                      </c:pt>
                      <c:pt idx="5883">
                        <c:v>2.0541666666670979</c:v>
                      </c:pt>
                      <c:pt idx="5884">
                        <c:v>2.0544097222212629</c:v>
                      </c:pt>
                      <c:pt idx="5885">
                        <c:v>2.054652777775428</c:v>
                      </c:pt>
                      <c:pt idx="5886">
                        <c:v>2.054895833329593</c:v>
                      </c:pt>
                      <c:pt idx="5887">
                        <c:v>2.0551388888837581</c:v>
                      </c:pt>
                      <c:pt idx="5888">
                        <c:v>2.0553819444451991</c:v>
                      </c:pt>
                      <c:pt idx="5889">
                        <c:v>2.0556249999993641</c:v>
                      </c:pt>
                      <c:pt idx="5890">
                        <c:v>2.0558680555535291</c:v>
                      </c:pt>
                      <c:pt idx="5891">
                        <c:v>2.0561111111076942</c:v>
                      </c:pt>
                      <c:pt idx="5892">
                        <c:v>2.0563541666618592</c:v>
                      </c:pt>
                      <c:pt idx="5893">
                        <c:v>2.0565972222233002</c:v>
                      </c:pt>
                      <c:pt idx="5894">
                        <c:v>2.0568402777774653</c:v>
                      </c:pt>
                      <c:pt idx="5895">
                        <c:v>2.0570833333316303</c:v>
                      </c:pt>
                      <c:pt idx="5896">
                        <c:v>2.0573263888857953</c:v>
                      </c:pt>
                      <c:pt idx="5897">
                        <c:v>2.0575694444399604</c:v>
                      </c:pt>
                      <c:pt idx="5898">
                        <c:v>2.0578125000014014</c:v>
                      </c:pt>
                      <c:pt idx="5899">
                        <c:v>2.0580555555555664</c:v>
                      </c:pt>
                      <c:pt idx="5900">
                        <c:v>2.0582986111097314</c:v>
                      </c:pt>
                      <c:pt idx="5901">
                        <c:v>2.0585416666638965</c:v>
                      </c:pt>
                      <c:pt idx="5902">
                        <c:v>2.0587847222180615</c:v>
                      </c:pt>
                      <c:pt idx="5903">
                        <c:v>2.0590277777795025</c:v>
                      </c:pt>
                      <c:pt idx="5904">
                        <c:v>2.0592708333336676</c:v>
                      </c:pt>
                      <c:pt idx="5905">
                        <c:v>2.0595138888878326</c:v>
                      </c:pt>
                      <c:pt idx="5906">
                        <c:v>2.0597569444419976</c:v>
                      </c:pt>
                      <c:pt idx="5907">
                        <c:v>2.0599999999961627</c:v>
                      </c:pt>
                      <c:pt idx="5908">
                        <c:v>2.0602430555576037</c:v>
                      </c:pt>
                      <c:pt idx="5909">
                        <c:v>2.0604861111117687</c:v>
                      </c:pt>
                      <c:pt idx="5910">
                        <c:v>2.0607291666659338</c:v>
                      </c:pt>
                      <c:pt idx="5911">
                        <c:v>2.0609722222200988</c:v>
                      </c:pt>
                      <c:pt idx="5912">
                        <c:v>2.0612152777742638</c:v>
                      </c:pt>
                      <c:pt idx="5913">
                        <c:v>2.0614583333284289</c:v>
                      </c:pt>
                      <c:pt idx="5914">
                        <c:v>2.0617013888898699</c:v>
                      </c:pt>
                      <c:pt idx="5915">
                        <c:v>2.0619560185135386</c:v>
                      </c:pt>
                      <c:pt idx="5916">
                        <c:v>2.0621990740749796</c:v>
                      </c:pt>
                      <c:pt idx="5917">
                        <c:v>2.0624421296291446</c:v>
                      </c:pt>
                      <c:pt idx="5918">
                        <c:v>2.0626851851833097</c:v>
                      </c:pt>
                      <c:pt idx="5919">
                        <c:v>2.0629282407374747</c:v>
                      </c:pt>
                      <c:pt idx="5920">
                        <c:v>2.0631712962916398</c:v>
                      </c:pt>
                      <c:pt idx="5921">
                        <c:v>2.0634143518530808</c:v>
                      </c:pt>
                      <c:pt idx="5922">
                        <c:v>2.0636574074072458</c:v>
                      </c:pt>
                      <c:pt idx="5923">
                        <c:v>2.0639004629614108</c:v>
                      </c:pt>
                      <c:pt idx="5924">
                        <c:v>2.0641435185155759</c:v>
                      </c:pt>
                      <c:pt idx="5925">
                        <c:v>2.0643865740697409</c:v>
                      </c:pt>
                      <c:pt idx="5926">
                        <c:v>2.0646296296311819</c:v>
                      </c:pt>
                      <c:pt idx="5927">
                        <c:v>2.0648726851853469</c:v>
                      </c:pt>
                      <c:pt idx="5928">
                        <c:v>2.065115740739512</c:v>
                      </c:pt>
                      <c:pt idx="5929">
                        <c:v>2.065358796293677</c:v>
                      </c:pt>
                      <c:pt idx="5930">
                        <c:v>2.0656018518478421</c:v>
                      </c:pt>
                      <c:pt idx="5931">
                        <c:v>2.0658449074092831</c:v>
                      </c:pt>
                      <c:pt idx="5932">
                        <c:v>2.0660879629634481</c:v>
                      </c:pt>
                      <c:pt idx="5933">
                        <c:v>2.0663310185176131</c:v>
                      </c:pt>
                      <c:pt idx="5934">
                        <c:v>2.0665740740717782</c:v>
                      </c:pt>
                      <c:pt idx="5935">
                        <c:v>2.0668171296259432</c:v>
                      </c:pt>
                      <c:pt idx="5936">
                        <c:v>2.0670601851801083</c:v>
                      </c:pt>
                      <c:pt idx="5937">
                        <c:v>2.0673032407415493</c:v>
                      </c:pt>
                      <c:pt idx="5938">
                        <c:v>2.0675462962957143</c:v>
                      </c:pt>
                      <c:pt idx="5939">
                        <c:v>2.0677893518498793</c:v>
                      </c:pt>
                      <c:pt idx="5940">
                        <c:v>2.0680324074040444</c:v>
                      </c:pt>
                      <c:pt idx="5941">
                        <c:v>2.0682754629582094</c:v>
                      </c:pt>
                      <c:pt idx="5942">
                        <c:v>2.0685185185196504</c:v>
                      </c:pt>
                      <c:pt idx="5943">
                        <c:v>2.0687615740738154</c:v>
                      </c:pt>
                      <c:pt idx="5944">
                        <c:v>2.0690046296279805</c:v>
                      </c:pt>
                      <c:pt idx="5945">
                        <c:v>2.0692476851821455</c:v>
                      </c:pt>
                      <c:pt idx="5946">
                        <c:v>2.0694907407363106</c:v>
                      </c:pt>
                      <c:pt idx="5947">
                        <c:v>2.0697337962977516</c:v>
                      </c:pt>
                      <c:pt idx="5948">
                        <c:v>2.0699768518519166</c:v>
                      </c:pt>
                      <c:pt idx="5949">
                        <c:v>2.0702199074060816</c:v>
                      </c:pt>
                      <c:pt idx="5950">
                        <c:v>2.0704629629602467</c:v>
                      </c:pt>
                      <c:pt idx="5951">
                        <c:v>2.0707060185144117</c:v>
                      </c:pt>
                      <c:pt idx="5952">
                        <c:v>2.0709490740758527</c:v>
                      </c:pt>
                      <c:pt idx="5953">
                        <c:v>2.0711921296300178</c:v>
                      </c:pt>
                      <c:pt idx="5954">
                        <c:v>2.0714351851841828</c:v>
                      </c:pt>
                      <c:pt idx="5955">
                        <c:v>2.0716782407383478</c:v>
                      </c:pt>
                      <c:pt idx="5956">
                        <c:v>2.0719212962925129</c:v>
                      </c:pt>
                      <c:pt idx="5957">
                        <c:v>2.0721643518539539</c:v>
                      </c:pt>
                      <c:pt idx="5958">
                        <c:v>2.0724074074081189</c:v>
                      </c:pt>
                      <c:pt idx="5959">
                        <c:v>2.0726504629622839</c:v>
                      </c:pt>
                      <c:pt idx="5960">
                        <c:v>2.072893518516449</c:v>
                      </c:pt>
                      <c:pt idx="5961">
                        <c:v>2.073136574070614</c:v>
                      </c:pt>
                      <c:pt idx="5962">
                        <c:v>2.0733796296247791</c:v>
                      </c:pt>
                      <c:pt idx="5963">
                        <c:v>2.0736342592557238</c:v>
                      </c:pt>
                      <c:pt idx="5964">
                        <c:v>2.0738773148098888</c:v>
                      </c:pt>
                      <c:pt idx="5965">
                        <c:v>2.0741203703713298</c:v>
                      </c:pt>
                      <c:pt idx="5966">
                        <c:v>2.0743634259254948</c:v>
                      </c:pt>
                      <c:pt idx="5967">
                        <c:v>2.0746064814796599</c:v>
                      </c:pt>
                      <c:pt idx="5968">
                        <c:v>2.0748495370338249</c:v>
                      </c:pt>
                      <c:pt idx="5969">
                        <c:v>2.0750925925879899</c:v>
                      </c:pt>
                      <c:pt idx="5970">
                        <c:v>2.0753356481494309</c:v>
                      </c:pt>
                      <c:pt idx="5971">
                        <c:v>2.075578703703596</c:v>
                      </c:pt>
                      <c:pt idx="5972">
                        <c:v>2.075821759257761</c:v>
                      </c:pt>
                      <c:pt idx="5973">
                        <c:v>2.0760648148119261</c:v>
                      </c:pt>
                      <c:pt idx="5974">
                        <c:v>2.0763078703660911</c:v>
                      </c:pt>
                      <c:pt idx="5975">
                        <c:v>2.0765509259275321</c:v>
                      </c:pt>
                      <c:pt idx="5976">
                        <c:v>2.0767939814816971</c:v>
                      </c:pt>
                      <c:pt idx="5977">
                        <c:v>2.0770370370358622</c:v>
                      </c:pt>
                      <c:pt idx="5978">
                        <c:v>2.0772800925900272</c:v>
                      </c:pt>
                      <c:pt idx="5979">
                        <c:v>2.0775231481441923</c:v>
                      </c:pt>
                      <c:pt idx="5980">
                        <c:v>2.0777662037056333</c:v>
                      </c:pt>
                      <c:pt idx="5981">
                        <c:v>2.0780092592597983</c:v>
                      </c:pt>
                      <c:pt idx="5982">
                        <c:v>2.0782523148139633</c:v>
                      </c:pt>
                      <c:pt idx="5983">
                        <c:v>2.0784953703681284</c:v>
                      </c:pt>
                      <c:pt idx="5984">
                        <c:v>2.0787384259222934</c:v>
                      </c:pt>
                      <c:pt idx="5985">
                        <c:v>2.0789814814764584</c:v>
                      </c:pt>
                      <c:pt idx="5986">
                        <c:v>2.0792245370378994</c:v>
                      </c:pt>
                      <c:pt idx="5987">
                        <c:v>2.0794675925920645</c:v>
                      </c:pt>
                      <c:pt idx="5988">
                        <c:v>2.0797106481462295</c:v>
                      </c:pt>
                      <c:pt idx="5989">
                        <c:v>2.0799537037003946</c:v>
                      </c:pt>
                      <c:pt idx="5990">
                        <c:v>2.0801967592545596</c:v>
                      </c:pt>
                      <c:pt idx="5991">
                        <c:v>2.0804398148160006</c:v>
                      </c:pt>
                      <c:pt idx="5992">
                        <c:v>2.0806828703701656</c:v>
                      </c:pt>
                      <c:pt idx="5993">
                        <c:v>2.0809259259243307</c:v>
                      </c:pt>
                      <c:pt idx="5994">
                        <c:v>2.0811689814784957</c:v>
                      </c:pt>
                      <c:pt idx="5995">
                        <c:v>2.0814120370326608</c:v>
                      </c:pt>
                      <c:pt idx="5996">
                        <c:v>2.0816550925941018</c:v>
                      </c:pt>
                      <c:pt idx="5997">
                        <c:v>2.0818981481482668</c:v>
                      </c:pt>
                      <c:pt idx="5998">
                        <c:v>2.0821412037024318</c:v>
                      </c:pt>
                      <c:pt idx="5999">
                        <c:v>2.0823842592565969</c:v>
                      </c:pt>
                      <c:pt idx="6000">
                        <c:v>2.0826273148107619</c:v>
                      </c:pt>
                      <c:pt idx="6001">
                        <c:v>2.0828703703722029</c:v>
                      </c:pt>
                      <c:pt idx="6002">
                        <c:v>2.0831134259263679</c:v>
                      </c:pt>
                      <c:pt idx="6003">
                        <c:v>2.083356481480533</c:v>
                      </c:pt>
                      <c:pt idx="6004">
                        <c:v>2.083599537034698</c:v>
                      </c:pt>
                      <c:pt idx="6005">
                        <c:v>2.0838425925888631</c:v>
                      </c:pt>
                      <c:pt idx="6006">
                        <c:v>2.0840856481430281</c:v>
                      </c:pt>
                      <c:pt idx="6007">
                        <c:v>2.0843287037044691</c:v>
                      </c:pt>
                      <c:pt idx="6008">
                        <c:v>2.0845717592586341</c:v>
                      </c:pt>
                      <c:pt idx="6009">
                        <c:v>2.0848148148127992</c:v>
                      </c:pt>
                      <c:pt idx="6010">
                        <c:v>2.0850578703669642</c:v>
                      </c:pt>
                      <c:pt idx="6011">
                        <c:v>2.0853124999979089</c:v>
                      </c:pt>
                      <c:pt idx="6012">
                        <c:v>2.0855555555520739</c:v>
                      </c:pt>
                      <c:pt idx="6013">
                        <c:v>2.085798611106239</c:v>
                      </c:pt>
                      <c:pt idx="6014">
                        <c:v>2.08604166666768</c:v>
                      </c:pt>
                      <c:pt idx="6015">
                        <c:v>2.086284722221845</c:v>
                      </c:pt>
                      <c:pt idx="6016">
                        <c:v>2.0865277777760101</c:v>
                      </c:pt>
                      <c:pt idx="6017">
                        <c:v>2.0867708333301751</c:v>
                      </c:pt>
                      <c:pt idx="6018">
                        <c:v>2.0870138888843401</c:v>
                      </c:pt>
                      <c:pt idx="6019">
                        <c:v>2.0872569444457811</c:v>
                      </c:pt>
                      <c:pt idx="6020">
                        <c:v>2.0874999999999462</c:v>
                      </c:pt>
                      <c:pt idx="6021">
                        <c:v>2.0877430555541112</c:v>
                      </c:pt>
                      <c:pt idx="6022">
                        <c:v>2.0879861111082763</c:v>
                      </c:pt>
                      <c:pt idx="6023">
                        <c:v>2.0882291666624413</c:v>
                      </c:pt>
                      <c:pt idx="6024">
                        <c:v>2.0884722222238823</c:v>
                      </c:pt>
                      <c:pt idx="6025">
                        <c:v>2.0887152777780473</c:v>
                      </c:pt>
                      <c:pt idx="6026">
                        <c:v>2.0889583333322124</c:v>
                      </c:pt>
                      <c:pt idx="6027">
                        <c:v>2.0892013888863774</c:v>
                      </c:pt>
                      <c:pt idx="6028">
                        <c:v>2.0894444444405424</c:v>
                      </c:pt>
                      <c:pt idx="6029">
                        <c:v>2.0896875000019834</c:v>
                      </c:pt>
                      <c:pt idx="6030">
                        <c:v>2.0899305555561485</c:v>
                      </c:pt>
                      <c:pt idx="6031">
                        <c:v>2.0901736111103135</c:v>
                      </c:pt>
                      <c:pt idx="6032">
                        <c:v>2.0904166666644786</c:v>
                      </c:pt>
                      <c:pt idx="6033">
                        <c:v>2.0906597222186436</c:v>
                      </c:pt>
                      <c:pt idx="6034">
                        <c:v>2.0909027777728086</c:v>
                      </c:pt>
                      <c:pt idx="6035">
                        <c:v>2.0911458333342496</c:v>
                      </c:pt>
                      <c:pt idx="6036">
                        <c:v>2.0913888888884147</c:v>
                      </c:pt>
                      <c:pt idx="6037">
                        <c:v>2.0916319444425797</c:v>
                      </c:pt>
                      <c:pt idx="6038">
                        <c:v>2.0918749999967448</c:v>
                      </c:pt>
                      <c:pt idx="6039">
                        <c:v>2.0921180555509098</c:v>
                      </c:pt>
                      <c:pt idx="6040">
                        <c:v>2.0923611111123508</c:v>
                      </c:pt>
                      <c:pt idx="6041">
                        <c:v>2.0926041666665158</c:v>
                      </c:pt>
                      <c:pt idx="6042">
                        <c:v>2.0928472222206809</c:v>
                      </c:pt>
                      <c:pt idx="6043">
                        <c:v>2.0930902777748459</c:v>
                      </c:pt>
                      <c:pt idx="6044">
                        <c:v>2.0933333333290109</c:v>
                      </c:pt>
                      <c:pt idx="6045">
                        <c:v>2.0935763888904519</c:v>
                      </c:pt>
                      <c:pt idx="6046">
                        <c:v>2.093819444444617</c:v>
                      </c:pt>
                      <c:pt idx="6047">
                        <c:v>2.094062499998782</c:v>
                      </c:pt>
                      <c:pt idx="6048">
                        <c:v>2.0943055555529471</c:v>
                      </c:pt>
                      <c:pt idx="6049">
                        <c:v>2.0945486111071121</c:v>
                      </c:pt>
                      <c:pt idx="6050">
                        <c:v>2.0947916666685531</c:v>
                      </c:pt>
                      <c:pt idx="6051">
                        <c:v>2.0950347222227181</c:v>
                      </c:pt>
                      <c:pt idx="6052">
                        <c:v>2.0952777777768832</c:v>
                      </c:pt>
                      <c:pt idx="6053">
                        <c:v>2.0955208333310482</c:v>
                      </c:pt>
                      <c:pt idx="6054">
                        <c:v>2.0957638888852133</c:v>
                      </c:pt>
                      <c:pt idx="6055">
                        <c:v>2.0960069444393783</c:v>
                      </c:pt>
                      <c:pt idx="6056">
                        <c:v>2.0962500000008193</c:v>
                      </c:pt>
                      <c:pt idx="6057">
                        <c:v>2.0964930555549843</c:v>
                      </c:pt>
                      <c:pt idx="6058">
                        <c:v>2.0967361111091494</c:v>
                      </c:pt>
                      <c:pt idx="6059">
                        <c:v>2.0969791666633144</c:v>
                      </c:pt>
                      <c:pt idx="6060">
                        <c:v>2.0972337962942591</c:v>
                      </c:pt>
                      <c:pt idx="6061">
                        <c:v>2.0974768518484241</c:v>
                      </c:pt>
                      <c:pt idx="6062">
                        <c:v>2.0977199074025892</c:v>
                      </c:pt>
                      <c:pt idx="6063">
                        <c:v>2.0979629629640302</c:v>
                      </c:pt>
                      <c:pt idx="6064">
                        <c:v>2.0982060185181952</c:v>
                      </c:pt>
                      <c:pt idx="6065">
                        <c:v>2.0984490740723603</c:v>
                      </c:pt>
                      <c:pt idx="6066">
                        <c:v>2.0986921296265253</c:v>
                      </c:pt>
                      <c:pt idx="6067">
                        <c:v>2.0989351851806903</c:v>
                      </c:pt>
                      <c:pt idx="6068">
                        <c:v>2.0991782407421313</c:v>
                      </c:pt>
                      <c:pt idx="6069">
                        <c:v>2.0994212962962964</c:v>
                      </c:pt>
                      <c:pt idx="6070">
                        <c:v>2.0996643518504614</c:v>
                      </c:pt>
                      <c:pt idx="6071">
                        <c:v>2.0999074074046264</c:v>
                      </c:pt>
                      <c:pt idx="6072">
                        <c:v>2.1001504629587915</c:v>
                      </c:pt>
                      <c:pt idx="6073">
                        <c:v>2.1003935185202325</c:v>
                      </c:pt>
                      <c:pt idx="6074">
                        <c:v>2.1006365740743975</c:v>
                      </c:pt>
                      <c:pt idx="6075">
                        <c:v>2.1008796296285626</c:v>
                      </c:pt>
                      <c:pt idx="6076">
                        <c:v>2.1011226851827276</c:v>
                      </c:pt>
                      <c:pt idx="6077">
                        <c:v>2.1013657407368926</c:v>
                      </c:pt>
                      <c:pt idx="6078">
                        <c:v>2.1016087962983336</c:v>
                      </c:pt>
                      <c:pt idx="6079">
                        <c:v>2.1018518518524987</c:v>
                      </c:pt>
                      <c:pt idx="6080">
                        <c:v>2.1020949074066637</c:v>
                      </c:pt>
                      <c:pt idx="6081">
                        <c:v>2.1023379629608288</c:v>
                      </c:pt>
                      <c:pt idx="6082">
                        <c:v>2.1025810185149938</c:v>
                      </c:pt>
                      <c:pt idx="6083">
                        <c:v>2.1028240740691588</c:v>
                      </c:pt>
                      <c:pt idx="6084">
                        <c:v>2.1030671296305998</c:v>
                      </c:pt>
                      <c:pt idx="6085">
                        <c:v>2.1033101851847649</c:v>
                      </c:pt>
                      <c:pt idx="6086">
                        <c:v>2.1035532407389299</c:v>
                      </c:pt>
                      <c:pt idx="6087">
                        <c:v>2.1037962962930949</c:v>
                      </c:pt>
                      <c:pt idx="6088">
                        <c:v>2.10403935184726</c:v>
                      </c:pt>
                      <c:pt idx="6089">
                        <c:v>2.104282407408701</c:v>
                      </c:pt>
                      <c:pt idx="6090">
                        <c:v>2.104525462962866</c:v>
                      </c:pt>
                      <c:pt idx="6091">
                        <c:v>2.1047685185170311</c:v>
                      </c:pt>
                      <c:pt idx="6092">
                        <c:v>2.1050115740711961</c:v>
                      </c:pt>
                      <c:pt idx="6093">
                        <c:v>2.1052546296253611</c:v>
                      </c:pt>
                      <c:pt idx="6094">
                        <c:v>2.1054976851868021</c:v>
                      </c:pt>
                      <c:pt idx="6095">
                        <c:v>2.1057407407409672</c:v>
                      </c:pt>
                      <c:pt idx="6096">
                        <c:v>2.1059837962951322</c:v>
                      </c:pt>
                      <c:pt idx="6097">
                        <c:v>2.1062268518492973</c:v>
                      </c:pt>
                      <c:pt idx="6098">
                        <c:v>2.1064699074034623</c:v>
                      </c:pt>
                      <c:pt idx="6099">
                        <c:v>2.1067129629649033</c:v>
                      </c:pt>
                      <c:pt idx="6100">
                        <c:v>2.1069560185190683</c:v>
                      </c:pt>
                      <c:pt idx="6101">
                        <c:v>2.1071990740732334</c:v>
                      </c:pt>
                      <c:pt idx="6102">
                        <c:v>2.1074421296273984</c:v>
                      </c:pt>
                      <c:pt idx="6103">
                        <c:v>2.1076851851815634</c:v>
                      </c:pt>
                      <c:pt idx="6104">
                        <c:v>2.1079282407357285</c:v>
                      </c:pt>
                      <c:pt idx="6105">
                        <c:v>2.1081712962971695</c:v>
                      </c:pt>
                      <c:pt idx="6106">
                        <c:v>2.1084143518513345</c:v>
                      </c:pt>
                      <c:pt idx="6107">
                        <c:v>2.1086689814822792</c:v>
                      </c:pt>
                      <c:pt idx="6108">
                        <c:v>2.1089120370364443</c:v>
                      </c:pt>
                      <c:pt idx="6109">
                        <c:v>2.1091550925906093</c:v>
                      </c:pt>
                      <c:pt idx="6110">
                        <c:v>2.1093981481447743</c:v>
                      </c:pt>
                      <c:pt idx="6111">
                        <c:v>2.1096412036989394</c:v>
                      </c:pt>
                      <c:pt idx="6112">
                        <c:v>2.1098842592603804</c:v>
                      </c:pt>
                      <c:pt idx="6113">
                        <c:v>2.1101273148145454</c:v>
                      </c:pt>
                      <c:pt idx="6114">
                        <c:v>2.1103703703687104</c:v>
                      </c:pt>
                      <c:pt idx="6115">
                        <c:v>2.1106134259228755</c:v>
                      </c:pt>
                      <c:pt idx="6116">
                        <c:v>2.1108564814770405</c:v>
                      </c:pt>
                      <c:pt idx="6117">
                        <c:v>2.1110995370384815</c:v>
                      </c:pt>
                      <c:pt idx="6118">
                        <c:v>2.1113425925926466</c:v>
                      </c:pt>
                      <c:pt idx="6119">
                        <c:v>2.1115856481468116</c:v>
                      </c:pt>
                      <c:pt idx="6120">
                        <c:v>2.1118287037009766</c:v>
                      </c:pt>
                      <c:pt idx="6121">
                        <c:v>2.1120717592551417</c:v>
                      </c:pt>
                      <c:pt idx="6122">
                        <c:v>2.1123148148165827</c:v>
                      </c:pt>
                      <c:pt idx="6123">
                        <c:v>2.1125578703707477</c:v>
                      </c:pt>
                      <c:pt idx="6124">
                        <c:v>2.1128009259249128</c:v>
                      </c:pt>
                      <c:pt idx="6125">
                        <c:v>2.1130439814790778</c:v>
                      </c:pt>
                      <c:pt idx="6126">
                        <c:v>2.1132870370332428</c:v>
                      </c:pt>
                      <c:pt idx="6127">
                        <c:v>2.1135300925946838</c:v>
                      </c:pt>
                      <c:pt idx="6128">
                        <c:v>2.1137731481488489</c:v>
                      </c:pt>
                      <c:pt idx="6129">
                        <c:v>2.1140162037030139</c:v>
                      </c:pt>
                      <c:pt idx="6130">
                        <c:v>2.1142592592571789</c:v>
                      </c:pt>
                      <c:pt idx="6131">
                        <c:v>2.114502314811344</c:v>
                      </c:pt>
                      <c:pt idx="6132">
                        <c:v>2.114745370365509</c:v>
                      </c:pt>
                      <c:pt idx="6133">
                        <c:v>2.11498842592695</c:v>
                      </c:pt>
                      <c:pt idx="6134">
                        <c:v>2.1152314814811151</c:v>
                      </c:pt>
                      <c:pt idx="6135">
                        <c:v>2.1154745370352801</c:v>
                      </c:pt>
                      <c:pt idx="6136">
                        <c:v>2.1157175925894451</c:v>
                      </c:pt>
                      <c:pt idx="6137">
                        <c:v>2.1159606481436102</c:v>
                      </c:pt>
                      <c:pt idx="6138">
                        <c:v>2.1162037037050512</c:v>
                      </c:pt>
                      <c:pt idx="6139">
                        <c:v>2.1164467592592162</c:v>
                      </c:pt>
                      <c:pt idx="6140">
                        <c:v>2.1166898148133813</c:v>
                      </c:pt>
                      <c:pt idx="6141">
                        <c:v>2.1169328703675463</c:v>
                      </c:pt>
                      <c:pt idx="6142">
                        <c:v>2.1171759259217113</c:v>
                      </c:pt>
                      <c:pt idx="6143">
                        <c:v>2.1174189814831523</c:v>
                      </c:pt>
                      <c:pt idx="6144">
                        <c:v>2.1176620370373174</c:v>
                      </c:pt>
                      <c:pt idx="6145">
                        <c:v>2.1179050925914824</c:v>
                      </c:pt>
                      <c:pt idx="6146">
                        <c:v>2.1181481481456474</c:v>
                      </c:pt>
                      <c:pt idx="6147">
                        <c:v>2.1183912036998125</c:v>
                      </c:pt>
                      <c:pt idx="6148">
                        <c:v>2.1186342592612535</c:v>
                      </c:pt>
                      <c:pt idx="6149">
                        <c:v>2.1188773148154185</c:v>
                      </c:pt>
                      <c:pt idx="6150">
                        <c:v>2.1191203703695836</c:v>
                      </c:pt>
                      <c:pt idx="6151">
                        <c:v>2.1193634259237486</c:v>
                      </c:pt>
                      <c:pt idx="6152">
                        <c:v>2.1196064814779136</c:v>
                      </c:pt>
                      <c:pt idx="6153">
                        <c:v>2.1198495370320787</c:v>
                      </c:pt>
                      <c:pt idx="6154">
                        <c:v>2.1200925925935197</c:v>
                      </c:pt>
                      <c:pt idx="6155">
                        <c:v>2.1203356481476847</c:v>
                      </c:pt>
                      <c:pt idx="6156">
                        <c:v>2.1205902777786294</c:v>
                      </c:pt>
                      <c:pt idx="6157">
                        <c:v>2.1208333333327944</c:v>
                      </c:pt>
                      <c:pt idx="6158">
                        <c:v>2.1210763888869595</c:v>
                      </c:pt>
                      <c:pt idx="6159">
                        <c:v>2.1213194444411245</c:v>
                      </c:pt>
                      <c:pt idx="6160">
                        <c:v>2.1215624999952896</c:v>
                      </c:pt>
                      <c:pt idx="6161">
                        <c:v>2.1218055555567306</c:v>
                      </c:pt>
                      <c:pt idx="6162">
                        <c:v>2.1220486111108956</c:v>
                      </c:pt>
                      <c:pt idx="6163">
                        <c:v>2.1222916666650606</c:v>
                      </c:pt>
                      <c:pt idx="6164">
                        <c:v>2.1225347222192257</c:v>
                      </c:pt>
                      <c:pt idx="6165">
                        <c:v>2.1227777777733907</c:v>
                      </c:pt>
                      <c:pt idx="6166">
                        <c:v>2.1230208333348317</c:v>
                      </c:pt>
                      <c:pt idx="6167">
                        <c:v>2.1232638888889968</c:v>
                      </c:pt>
                      <c:pt idx="6168">
                        <c:v>2.1235069444431618</c:v>
                      </c:pt>
                      <c:pt idx="6169">
                        <c:v>2.1237499999973268</c:v>
                      </c:pt>
                      <c:pt idx="6170">
                        <c:v>2.1239930555514919</c:v>
                      </c:pt>
                      <c:pt idx="6171">
                        <c:v>2.1242361111129329</c:v>
                      </c:pt>
                      <c:pt idx="6172">
                        <c:v>2.1244791666670979</c:v>
                      </c:pt>
                      <c:pt idx="6173">
                        <c:v>2.1247222222212629</c:v>
                      </c:pt>
                      <c:pt idx="6174">
                        <c:v>2.124965277775428</c:v>
                      </c:pt>
                      <c:pt idx="6175">
                        <c:v>2.125208333329593</c:v>
                      </c:pt>
                      <c:pt idx="6176">
                        <c:v>2.1254513888837581</c:v>
                      </c:pt>
                      <c:pt idx="6177">
                        <c:v>2.1256944444451991</c:v>
                      </c:pt>
                      <c:pt idx="6178">
                        <c:v>2.1259374999993641</c:v>
                      </c:pt>
                      <c:pt idx="6179">
                        <c:v>2.1261805555535291</c:v>
                      </c:pt>
                      <c:pt idx="6180">
                        <c:v>2.1264236111076942</c:v>
                      </c:pt>
                      <c:pt idx="6181">
                        <c:v>2.1266666666618592</c:v>
                      </c:pt>
                      <c:pt idx="6182">
                        <c:v>2.1269097222233002</c:v>
                      </c:pt>
                      <c:pt idx="6183">
                        <c:v>2.1271527777774653</c:v>
                      </c:pt>
                      <c:pt idx="6184">
                        <c:v>2.1273958333316303</c:v>
                      </c:pt>
                      <c:pt idx="6185">
                        <c:v>2.1276388888857953</c:v>
                      </c:pt>
                      <c:pt idx="6186">
                        <c:v>2.1278819444399604</c:v>
                      </c:pt>
                      <c:pt idx="6187">
                        <c:v>2.1281250000014014</c:v>
                      </c:pt>
                      <c:pt idx="6188">
                        <c:v>2.1283680555555664</c:v>
                      </c:pt>
                      <c:pt idx="6189">
                        <c:v>2.1286111111097314</c:v>
                      </c:pt>
                      <c:pt idx="6190">
                        <c:v>2.1288541666638965</c:v>
                      </c:pt>
                      <c:pt idx="6191">
                        <c:v>2.1290972222180615</c:v>
                      </c:pt>
                      <c:pt idx="6192">
                        <c:v>2.1293402777795025</c:v>
                      </c:pt>
                      <c:pt idx="6193">
                        <c:v>2.1295833333336676</c:v>
                      </c:pt>
                      <c:pt idx="6194">
                        <c:v>2.1298263888878326</c:v>
                      </c:pt>
                      <c:pt idx="6195">
                        <c:v>2.1300694444419976</c:v>
                      </c:pt>
                      <c:pt idx="6196">
                        <c:v>2.1303124999961627</c:v>
                      </c:pt>
                      <c:pt idx="6197">
                        <c:v>2.1305555555576037</c:v>
                      </c:pt>
                      <c:pt idx="6198">
                        <c:v>2.1307986111117687</c:v>
                      </c:pt>
                      <c:pt idx="6199">
                        <c:v>2.1310416666659338</c:v>
                      </c:pt>
                      <c:pt idx="6200">
                        <c:v>2.1312847222200988</c:v>
                      </c:pt>
                      <c:pt idx="6201">
                        <c:v>2.1315277777742638</c:v>
                      </c:pt>
                      <c:pt idx="6202">
                        <c:v>2.1317708333284289</c:v>
                      </c:pt>
                      <c:pt idx="6203">
                        <c:v>2.1320138888898699</c:v>
                      </c:pt>
                      <c:pt idx="6204">
                        <c:v>2.1322685185135386</c:v>
                      </c:pt>
                      <c:pt idx="6205">
                        <c:v>2.1325115740749796</c:v>
                      </c:pt>
                      <c:pt idx="6206">
                        <c:v>2.1327546296291446</c:v>
                      </c:pt>
                      <c:pt idx="6207">
                        <c:v>2.1329976851833097</c:v>
                      </c:pt>
                      <c:pt idx="6208">
                        <c:v>2.1332407407374747</c:v>
                      </c:pt>
                      <c:pt idx="6209">
                        <c:v>2.1334837962916398</c:v>
                      </c:pt>
                      <c:pt idx="6210">
                        <c:v>2.1337268518530808</c:v>
                      </c:pt>
                      <c:pt idx="6211">
                        <c:v>2.1339699074072458</c:v>
                      </c:pt>
                      <c:pt idx="6212">
                        <c:v>2.1342129629614108</c:v>
                      </c:pt>
                      <c:pt idx="6213">
                        <c:v>2.1344560185155759</c:v>
                      </c:pt>
                      <c:pt idx="6214">
                        <c:v>2.1346990740697409</c:v>
                      </c:pt>
                      <c:pt idx="6215">
                        <c:v>2.1349421296311819</c:v>
                      </c:pt>
                      <c:pt idx="6216">
                        <c:v>2.1351851851853469</c:v>
                      </c:pt>
                      <c:pt idx="6217">
                        <c:v>2.135428240739512</c:v>
                      </c:pt>
                      <c:pt idx="6218">
                        <c:v>2.135671296293677</c:v>
                      </c:pt>
                      <c:pt idx="6219">
                        <c:v>2.1359143518478421</c:v>
                      </c:pt>
                      <c:pt idx="6220">
                        <c:v>2.1361574074092831</c:v>
                      </c:pt>
                      <c:pt idx="6221">
                        <c:v>2.1364004629634481</c:v>
                      </c:pt>
                      <c:pt idx="6222">
                        <c:v>2.1366435185176131</c:v>
                      </c:pt>
                      <c:pt idx="6223">
                        <c:v>2.1368865740717782</c:v>
                      </c:pt>
                      <c:pt idx="6224">
                        <c:v>2.1371296296259432</c:v>
                      </c:pt>
                      <c:pt idx="6225">
                        <c:v>2.1373726851801083</c:v>
                      </c:pt>
                      <c:pt idx="6226">
                        <c:v>2.1376157407415493</c:v>
                      </c:pt>
                      <c:pt idx="6227">
                        <c:v>2.1378587962957143</c:v>
                      </c:pt>
                      <c:pt idx="6228">
                        <c:v>2.1381018518498793</c:v>
                      </c:pt>
                      <c:pt idx="6229">
                        <c:v>2.1383449074040444</c:v>
                      </c:pt>
                      <c:pt idx="6230">
                        <c:v>2.1385879629582094</c:v>
                      </c:pt>
                      <c:pt idx="6231">
                        <c:v>2.1388310185196504</c:v>
                      </c:pt>
                      <c:pt idx="6232">
                        <c:v>2.1390740740738154</c:v>
                      </c:pt>
                      <c:pt idx="6233">
                        <c:v>2.1393171296279805</c:v>
                      </c:pt>
                      <c:pt idx="6234">
                        <c:v>2.1395601851821455</c:v>
                      </c:pt>
                      <c:pt idx="6235">
                        <c:v>2.1398032407363106</c:v>
                      </c:pt>
                      <c:pt idx="6236">
                        <c:v>2.1400462962977516</c:v>
                      </c:pt>
                      <c:pt idx="6237">
                        <c:v>2.1402893518519166</c:v>
                      </c:pt>
                      <c:pt idx="6238">
                        <c:v>2.1405324074060816</c:v>
                      </c:pt>
                      <c:pt idx="6239">
                        <c:v>2.1407754629602467</c:v>
                      </c:pt>
                      <c:pt idx="6240">
                        <c:v>2.1410185185144117</c:v>
                      </c:pt>
                      <c:pt idx="6241">
                        <c:v>2.1412615740758527</c:v>
                      </c:pt>
                      <c:pt idx="6242">
                        <c:v>2.1415046296300178</c:v>
                      </c:pt>
                      <c:pt idx="6243">
                        <c:v>2.1417476851841828</c:v>
                      </c:pt>
                      <c:pt idx="6244">
                        <c:v>2.1419907407383478</c:v>
                      </c:pt>
                      <c:pt idx="6245">
                        <c:v>2.1422337962925129</c:v>
                      </c:pt>
                      <c:pt idx="6246">
                        <c:v>2.1424768518539539</c:v>
                      </c:pt>
                      <c:pt idx="6247">
                        <c:v>2.1427199074081189</c:v>
                      </c:pt>
                      <c:pt idx="6248">
                        <c:v>2.1429629629622839</c:v>
                      </c:pt>
                      <c:pt idx="6249">
                        <c:v>2.143206018516449</c:v>
                      </c:pt>
                      <c:pt idx="6250">
                        <c:v>2.143449074070614</c:v>
                      </c:pt>
                      <c:pt idx="6251">
                        <c:v>2.1436921296247791</c:v>
                      </c:pt>
                      <c:pt idx="6252">
                        <c:v>2.1439467592557238</c:v>
                      </c:pt>
                      <c:pt idx="6253">
                        <c:v>2.1441898148098888</c:v>
                      </c:pt>
                      <c:pt idx="6254">
                        <c:v>2.1444328703713298</c:v>
                      </c:pt>
                      <c:pt idx="6255">
                        <c:v>2.1446759259254948</c:v>
                      </c:pt>
                      <c:pt idx="6256">
                        <c:v>2.1449189814796599</c:v>
                      </c:pt>
                      <c:pt idx="6257">
                        <c:v>2.1451620370338249</c:v>
                      </c:pt>
                      <c:pt idx="6258">
                        <c:v>2.1454050925879899</c:v>
                      </c:pt>
                      <c:pt idx="6259">
                        <c:v>2.1456481481494309</c:v>
                      </c:pt>
                      <c:pt idx="6260">
                        <c:v>2.145891203703596</c:v>
                      </c:pt>
                      <c:pt idx="6261">
                        <c:v>2.146134259257761</c:v>
                      </c:pt>
                      <c:pt idx="6262">
                        <c:v>2.1463773148119261</c:v>
                      </c:pt>
                      <c:pt idx="6263">
                        <c:v>2.1466203703660911</c:v>
                      </c:pt>
                      <c:pt idx="6264">
                        <c:v>2.1468634259275321</c:v>
                      </c:pt>
                      <c:pt idx="6265">
                        <c:v>2.1471064814816971</c:v>
                      </c:pt>
                      <c:pt idx="6266">
                        <c:v>2.1473495370358622</c:v>
                      </c:pt>
                      <c:pt idx="6267">
                        <c:v>2.1475925925900272</c:v>
                      </c:pt>
                      <c:pt idx="6268">
                        <c:v>2.1478356481441923</c:v>
                      </c:pt>
                      <c:pt idx="6269">
                        <c:v>2.1480787037056333</c:v>
                      </c:pt>
                      <c:pt idx="6270">
                        <c:v>2.1483217592597983</c:v>
                      </c:pt>
                      <c:pt idx="6271">
                        <c:v>2.1485648148139633</c:v>
                      </c:pt>
                      <c:pt idx="6272">
                        <c:v>2.1488078703681284</c:v>
                      </c:pt>
                      <c:pt idx="6273">
                        <c:v>2.1490509259222934</c:v>
                      </c:pt>
                      <c:pt idx="6274">
                        <c:v>2.1492939814764584</c:v>
                      </c:pt>
                      <c:pt idx="6275">
                        <c:v>2.1495370370378994</c:v>
                      </c:pt>
                      <c:pt idx="6276">
                        <c:v>2.1497800925920645</c:v>
                      </c:pt>
                      <c:pt idx="6277">
                        <c:v>2.1500231481462295</c:v>
                      </c:pt>
                      <c:pt idx="6278">
                        <c:v>2.1502662037003946</c:v>
                      </c:pt>
                      <c:pt idx="6279">
                        <c:v>2.1505092592545596</c:v>
                      </c:pt>
                      <c:pt idx="6280">
                        <c:v>2.1507523148160006</c:v>
                      </c:pt>
                      <c:pt idx="6281">
                        <c:v>2.1509953703701656</c:v>
                      </c:pt>
                      <c:pt idx="6282">
                        <c:v>2.1512384259243307</c:v>
                      </c:pt>
                      <c:pt idx="6283">
                        <c:v>2.1514814814784957</c:v>
                      </c:pt>
                      <c:pt idx="6284">
                        <c:v>2.1517245370326608</c:v>
                      </c:pt>
                      <c:pt idx="6285">
                        <c:v>2.1519675925941018</c:v>
                      </c:pt>
                      <c:pt idx="6286">
                        <c:v>2.1522106481482668</c:v>
                      </c:pt>
                      <c:pt idx="6287">
                        <c:v>2.1524537037024318</c:v>
                      </c:pt>
                      <c:pt idx="6288">
                        <c:v>2.1526967592565969</c:v>
                      </c:pt>
                      <c:pt idx="6289">
                        <c:v>2.1529398148107619</c:v>
                      </c:pt>
                      <c:pt idx="6290">
                        <c:v>2.1531828703722029</c:v>
                      </c:pt>
                      <c:pt idx="6291">
                        <c:v>2.1534259259263679</c:v>
                      </c:pt>
                      <c:pt idx="6292">
                        <c:v>2.153668981480533</c:v>
                      </c:pt>
                      <c:pt idx="6293">
                        <c:v>2.153912037034698</c:v>
                      </c:pt>
                      <c:pt idx="6294">
                        <c:v>2.1541550925888631</c:v>
                      </c:pt>
                      <c:pt idx="6295">
                        <c:v>2.1543981481430281</c:v>
                      </c:pt>
                      <c:pt idx="6296">
                        <c:v>2.1546412037044691</c:v>
                      </c:pt>
                      <c:pt idx="6297">
                        <c:v>2.1548842592586341</c:v>
                      </c:pt>
                      <c:pt idx="6298">
                        <c:v>2.1551273148127992</c:v>
                      </c:pt>
                      <c:pt idx="6299">
                        <c:v>2.1553703703669642</c:v>
                      </c:pt>
                      <c:pt idx="6300">
                        <c:v>2.1556249999979089</c:v>
                      </c:pt>
                      <c:pt idx="6301">
                        <c:v>2.1558680555520739</c:v>
                      </c:pt>
                      <c:pt idx="6302">
                        <c:v>2.156111111106239</c:v>
                      </c:pt>
                      <c:pt idx="6303">
                        <c:v>2.15635416666768</c:v>
                      </c:pt>
                      <c:pt idx="6304">
                        <c:v>2.156597222221845</c:v>
                      </c:pt>
                      <c:pt idx="6305">
                        <c:v>2.1568402777760101</c:v>
                      </c:pt>
                      <c:pt idx="6306">
                        <c:v>2.1570833333301751</c:v>
                      </c:pt>
                      <c:pt idx="6307">
                        <c:v>2.1573263888843401</c:v>
                      </c:pt>
                      <c:pt idx="6308">
                        <c:v>2.1575694444457811</c:v>
                      </c:pt>
                      <c:pt idx="6309">
                        <c:v>2.1578124999999462</c:v>
                      </c:pt>
                      <c:pt idx="6310">
                        <c:v>2.1580555555541112</c:v>
                      </c:pt>
                      <c:pt idx="6311">
                        <c:v>2.1582986111082763</c:v>
                      </c:pt>
                      <c:pt idx="6312">
                        <c:v>2.1585416666624413</c:v>
                      </c:pt>
                      <c:pt idx="6313">
                        <c:v>2.1587847222238823</c:v>
                      </c:pt>
                      <c:pt idx="6314">
                        <c:v>2.1590277777780473</c:v>
                      </c:pt>
                      <c:pt idx="6315">
                        <c:v>2.1592708333322124</c:v>
                      </c:pt>
                      <c:pt idx="6316">
                        <c:v>2.1595138888863774</c:v>
                      </c:pt>
                      <c:pt idx="6317">
                        <c:v>2.1597569444405424</c:v>
                      </c:pt>
                      <c:pt idx="6318">
                        <c:v>2.1600000000019834</c:v>
                      </c:pt>
                      <c:pt idx="6319">
                        <c:v>2.1602430555561485</c:v>
                      </c:pt>
                      <c:pt idx="6320">
                        <c:v>2.1604861111103135</c:v>
                      </c:pt>
                      <c:pt idx="6321">
                        <c:v>2.1607291666644786</c:v>
                      </c:pt>
                      <c:pt idx="6322">
                        <c:v>2.1609722222186436</c:v>
                      </c:pt>
                      <c:pt idx="6323">
                        <c:v>2.1612152777728086</c:v>
                      </c:pt>
                      <c:pt idx="6324">
                        <c:v>2.1614583333342496</c:v>
                      </c:pt>
                      <c:pt idx="6325">
                        <c:v>2.1617013888884147</c:v>
                      </c:pt>
                      <c:pt idx="6326">
                        <c:v>2.1619444444425797</c:v>
                      </c:pt>
                      <c:pt idx="6327">
                        <c:v>2.1621874999967448</c:v>
                      </c:pt>
                      <c:pt idx="6328">
                        <c:v>2.1624305555509098</c:v>
                      </c:pt>
                      <c:pt idx="6329">
                        <c:v>2.1626736111123508</c:v>
                      </c:pt>
                      <c:pt idx="6330">
                        <c:v>2.1629166666665158</c:v>
                      </c:pt>
                      <c:pt idx="6331">
                        <c:v>2.1631597222206809</c:v>
                      </c:pt>
                      <c:pt idx="6332">
                        <c:v>2.1634027777748459</c:v>
                      </c:pt>
                      <c:pt idx="6333">
                        <c:v>2.1636458333290109</c:v>
                      </c:pt>
                      <c:pt idx="6334">
                        <c:v>2.1638888888904519</c:v>
                      </c:pt>
                      <c:pt idx="6335">
                        <c:v>2.164131944444617</c:v>
                      </c:pt>
                      <c:pt idx="6336">
                        <c:v>2.164374999998782</c:v>
                      </c:pt>
                      <c:pt idx="6337">
                        <c:v>2.1646180555529471</c:v>
                      </c:pt>
                      <c:pt idx="6338">
                        <c:v>2.1648611111071121</c:v>
                      </c:pt>
                      <c:pt idx="6339">
                        <c:v>2.1651041666685531</c:v>
                      </c:pt>
                      <c:pt idx="6340">
                        <c:v>2.1653472222227181</c:v>
                      </c:pt>
                      <c:pt idx="6341">
                        <c:v>2.1655902777768832</c:v>
                      </c:pt>
                      <c:pt idx="6342">
                        <c:v>2.1658333333310482</c:v>
                      </c:pt>
                      <c:pt idx="6343">
                        <c:v>2.1660763888852133</c:v>
                      </c:pt>
                      <c:pt idx="6344">
                        <c:v>2.1663194444393783</c:v>
                      </c:pt>
                      <c:pt idx="6345">
                        <c:v>2.1665625000008193</c:v>
                      </c:pt>
                      <c:pt idx="6346">
                        <c:v>2.1668055555549843</c:v>
                      </c:pt>
                      <c:pt idx="6347">
                        <c:v>2.1670486111091494</c:v>
                      </c:pt>
                      <c:pt idx="6348">
                        <c:v>2.1673032407400941</c:v>
                      </c:pt>
                      <c:pt idx="6349">
                        <c:v>2.1675462962942591</c:v>
                      </c:pt>
                      <c:pt idx="6350">
                        <c:v>2.1677893518484241</c:v>
                      </c:pt>
                      <c:pt idx="6351">
                        <c:v>2.1680324074025892</c:v>
                      </c:pt>
                      <c:pt idx="6352">
                        <c:v>2.1682754629640302</c:v>
                      </c:pt>
                      <c:pt idx="6353">
                        <c:v>2.1685185185181952</c:v>
                      </c:pt>
                      <c:pt idx="6354">
                        <c:v>2.1687615740723603</c:v>
                      </c:pt>
                      <c:pt idx="6355">
                        <c:v>2.1690046296265253</c:v>
                      </c:pt>
                      <c:pt idx="6356">
                        <c:v>2.1692476851806903</c:v>
                      </c:pt>
                      <c:pt idx="6357">
                        <c:v>2.1694907407421313</c:v>
                      </c:pt>
                      <c:pt idx="6358">
                        <c:v>2.1697337962962964</c:v>
                      </c:pt>
                      <c:pt idx="6359">
                        <c:v>2.1699768518504614</c:v>
                      </c:pt>
                      <c:pt idx="6360">
                        <c:v>2.1702199074046264</c:v>
                      </c:pt>
                      <c:pt idx="6361">
                        <c:v>2.1704629629587915</c:v>
                      </c:pt>
                      <c:pt idx="6362">
                        <c:v>2.1707060185202325</c:v>
                      </c:pt>
                      <c:pt idx="6363">
                        <c:v>2.1709490740743975</c:v>
                      </c:pt>
                      <c:pt idx="6364">
                        <c:v>2.1711921296285626</c:v>
                      </c:pt>
                      <c:pt idx="6365">
                        <c:v>2.1714351851827276</c:v>
                      </c:pt>
                      <c:pt idx="6366">
                        <c:v>2.1716782407368926</c:v>
                      </c:pt>
                      <c:pt idx="6367">
                        <c:v>2.1719212962983336</c:v>
                      </c:pt>
                      <c:pt idx="6368">
                        <c:v>2.1721643518524987</c:v>
                      </c:pt>
                      <c:pt idx="6369">
                        <c:v>2.1724074074066637</c:v>
                      </c:pt>
                      <c:pt idx="6370">
                        <c:v>2.1726504629608288</c:v>
                      </c:pt>
                      <c:pt idx="6371">
                        <c:v>2.1728935185149938</c:v>
                      </c:pt>
                      <c:pt idx="6372">
                        <c:v>2.1731365740691588</c:v>
                      </c:pt>
                      <c:pt idx="6373">
                        <c:v>2.1733796296305998</c:v>
                      </c:pt>
                      <c:pt idx="6374">
                        <c:v>2.1736226851847649</c:v>
                      </c:pt>
                      <c:pt idx="6375">
                        <c:v>2.1738657407389299</c:v>
                      </c:pt>
                      <c:pt idx="6376">
                        <c:v>2.1741087962930949</c:v>
                      </c:pt>
                      <c:pt idx="6377">
                        <c:v>2.17435185184726</c:v>
                      </c:pt>
                      <c:pt idx="6378">
                        <c:v>2.174594907408701</c:v>
                      </c:pt>
                      <c:pt idx="6379">
                        <c:v>2.174837962962866</c:v>
                      </c:pt>
                      <c:pt idx="6380">
                        <c:v>2.1750810185170311</c:v>
                      </c:pt>
                      <c:pt idx="6381">
                        <c:v>2.1753240740711961</c:v>
                      </c:pt>
                      <c:pt idx="6382">
                        <c:v>2.1755671296253611</c:v>
                      </c:pt>
                      <c:pt idx="6383">
                        <c:v>2.1758101851868021</c:v>
                      </c:pt>
                      <c:pt idx="6384">
                        <c:v>2.1760532407409672</c:v>
                      </c:pt>
                      <c:pt idx="6385">
                        <c:v>2.1762962962951322</c:v>
                      </c:pt>
                      <c:pt idx="6386">
                        <c:v>2.1765393518492973</c:v>
                      </c:pt>
                      <c:pt idx="6387">
                        <c:v>2.1767824074034623</c:v>
                      </c:pt>
                      <c:pt idx="6388">
                        <c:v>2.1770254629649033</c:v>
                      </c:pt>
                      <c:pt idx="6389">
                        <c:v>2.1772685185190683</c:v>
                      </c:pt>
                      <c:pt idx="6390">
                        <c:v>2.1775115740732334</c:v>
                      </c:pt>
                      <c:pt idx="6391">
                        <c:v>2.1777546296273984</c:v>
                      </c:pt>
                      <c:pt idx="6392">
                        <c:v>2.1779976851815634</c:v>
                      </c:pt>
                      <c:pt idx="6393">
                        <c:v>2.1782407407357285</c:v>
                      </c:pt>
                      <c:pt idx="6394">
                        <c:v>2.1784837962971695</c:v>
                      </c:pt>
                      <c:pt idx="6395">
                        <c:v>2.1787268518513345</c:v>
                      </c:pt>
                      <c:pt idx="6396">
                        <c:v>2.1789699074054996</c:v>
                      </c:pt>
                      <c:pt idx="6397">
                        <c:v>2.1792245370364443</c:v>
                      </c:pt>
                      <c:pt idx="6398">
                        <c:v>2.1794675925906093</c:v>
                      </c:pt>
                      <c:pt idx="6399">
                        <c:v>2.1797106481447743</c:v>
                      </c:pt>
                      <c:pt idx="6400">
                        <c:v>2.1799537036989394</c:v>
                      </c:pt>
                      <c:pt idx="6401">
                        <c:v>2.1801967592603804</c:v>
                      </c:pt>
                      <c:pt idx="6402">
                        <c:v>2.1804398148145454</c:v>
                      </c:pt>
                      <c:pt idx="6403">
                        <c:v>2.1806828703687104</c:v>
                      </c:pt>
                      <c:pt idx="6404">
                        <c:v>2.1809259259228755</c:v>
                      </c:pt>
                      <c:pt idx="6405">
                        <c:v>2.1811689814770405</c:v>
                      </c:pt>
                      <c:pt idx="6406">
                        <c:v>2.1814120370384815</c:v>
                      </c:pt>
                      <c:pt idx="6407">
                        <c:v>2.1816550925926466</c:v>
                      </c:pt>
                      <c:pt idx="6408">
                        <c:v>2.1818981481468116</c:v>
                      </c:pt>
                      <c:pt idx="6409">
                        <c:v>2.1821412037009766</c:v>
                      </c:pt>
                      <c:pt idx="6410">
                        <c:v>2.1823842592551417</c:v>
                      </c:pt>
                      <c:pt idx="6411">
                        <c:v>2.1826273148165827</c:v>
                      </c:pt>
                      <c:pt idx="6412">
                        <c:v>2.1828703703707477</c:v>
                      </c:pt>
                      <c:pt idx="6413">
                        <c:v>2.1831134259249128</c:v>
                      </c:pt>
                      <c:pt idx="6414">
                        <c:v>2.1833564814790778</c:v>
                      </c:pt>
                      <c:pt idx="6415">
                        <c:v>2.1835995370332428</c:v>
                      </c:pt>
                      <c:pt idx="6416">
                        <c:v>2.1838425925946838</c:v>
                      </c:pt>
                      <c:pt idx="6417">
                        <c:v>2.1840856481488489</c:v>
                      </c:pt>
                      <c:pt idx="6418">
                        <c:v>2.1843287037030139</c:v>
                      </c:pt>
                      <c:pt idx="6419">
                        <c:v>2.1845717592571789</c:v>
                      </c:pt>
                      <c:pt idx="6420">
                        <c:v>2.184814814811344</c:v>
                      </c:pt>
                      <c:pt idx="6421">
                        <c:v>2.185057870365509</c:v>
                      </c:pt>
                      <c:pt idx="6422">
                        <c:v>2.18530092592695</c:v>
                      </c:pt>
                      <c:pt idx="6423">
                        <c:v>2.1855439814811151</c:v>
                      </c:pt>
                      <c:pt idx="6424">
                        <c:v>2.1857870370352801</c:v>
                      </c:pt>
                      <c:pt idx="6425">
                        <c:v>2.1860300925894451</c:v>
                      </c:pt>
                      <c:pt idx="6426">
                        <c:v>2.1862731481436102</c:v>
                      </c:pt>
                      <c:pt idx="6427">
                        <c:v>2.1865162037050512</c:v>
                      </c:pt>
                      <c:pt idx="6428">
                        <c:v>2.1867592592592162</c:v>
                      </c:pt>
                      <c:pt idx="6429">
                        <c:v>2.1870023148133813</c:v>
                      </c:pt>
                      <c:pt idx="6430">
                        <c:v>2.1872453703675463</c:v>
                      </c:pt>
                      <c:pt idx="6431">
                        <c:v>2.1874884259217113</c:v>
                      </c:pt>
                      <c:pt idx="6432">
                        <c:v>2.1877314814831523</c:v>
                      </c:pt>
                      <c:pt idx="6433">
                        <c:v>2.1879745370373174</c:v>
                      </c:pt>
                      <c:pt idx="6434">
                        <c:v>2.1882175925914824</c:v>
                      </c:pt>
                      <c:pt idx="6435">
                        <c:v>2.1884606481456474</c:v>
                      </c:pt>
                      <c:pt idx="6436">
                        <c:v>2.1887037036998125</c:v>
                      </c:pt>
                      <c:pt idx="6437">
                        <c:v>2.1889467592612535</c:v>
                      </c:pt>
                      <c:pt idx="6438">
                        <c:v>2.1891898148154185</c:v>
                      </c:pt>
                      <c:pt idx="6439">
                        <c:v>2.1894328703695836</c:v>
                      </c:pt>
                      <c:pt idx="6440">
                        <c:v>2.1896759259237486</c:v>
                      </c:pt>
                      <c:pt idx="6441">
                        <c:v>2.1899189814779136</c:v>
                      </c:pt>
                      <c:pt idx="6442">
                        <c:v>2.1901620370320787</c:v>
                      </c:pt>
                      <c:pt idx="6443">
                        <c:v>2.1904050925935197</c:v>
                      </c:pt>
                      <c:pt idx="6444">
                        <c:v>2.1906481481476847</c:v>
                      </c:pt>
                      <c:pt idx="6445">
                        <c:v>2.1909027777786294</c:v>
                      </c:pt>
                      <c:pt idx="6446">
                        <c:v>2.1911458333327944</c:v>
                      </c:pt>
                      <c:pt idx="6447">
                        <c:v>2.1913888888869595</c:v>
                      </c:pt>
                      <c:pt idx="6448">
                        <c:v>2.1916319444411245</c:v>
                      </c:pt>
                      <c:pt idx="6449">
                        <c:v>2.1918749999952896</c:v>
                      </c:pt>
                      <c:pt idx="6450">
                        <c:v>2.1921180555567306</c:v>
                      </c:pt>
                      <c:pt idx="6451">
                        <c:v>2.1923611111108956</c:v>
                      </c:pt>
                      <c:pt idx="6452">
                        <c:v>2.1926041666650606</c:v>
                      </c:pt>
                      <c:pt idx="6453">
                        <c:v>2.1928472222192257</c:v>
                      </c:pt>
                      <c:pt idx="6454">
                        <c:v>2.1930902777733907</c:v>
                      </c:pt>
                      <c:pt idx="6455">
                        <c:v>2.1933333333348317</c:v>
                      </c:pt>
                      <c:pt idx="6456">
                        <c:v>2.1935763888889968</c:v>
                      </c:pt>
                      <c:pt idx="6457">
                        <c:v>2.1938194444431618</c:v>
                      </c:pt>
                      <c:pt idx="6458">
                        <c:v>2.1940624999973268</c:v>
                      </c:pt>
                      <c:pt idx="6459">
                        <c:v>2.1943055555514919</c:v>
                      </c:pt>
                      <c:pt idx="6460">
                        <c:v>2.1945486111129329</c:v>
                      </c:pt>
                      <c:pt idx="6461">
                        <c:v>2.1947916666670979</c:v>
                      </c:pt>
                      <c:pt idx="6462">
                        <c:v>2.1950347222212629</c:v>
                      </c:pt>
                      <c:pt idx="6463">
                        <c:v>2.195277777775428</c:v>
                      </c:pt>
                      <c:pt idx="6464">
                        <c:v>2.195520833329593</c:v>
                      </c:pt>
                      <c:pt idx="6465">
                        <c:v>2.1957638888837581</c:v>
                      </c:pt>
                      <c:pt idx="6466">
                        <c:v>2.1960069444451991</c:v>
                      </c:pt>
                      <c:pt idx="6467">
                        <c:v>2.1962499999993641</c:v>
                      </c:pt>
                      <c:pt idx="6468">
                        <c:v>2.1964930555535291</c:v>
                      </c:pt>
                      <c:pt idx="6469">
                        <c:v>2.1967361111076942</c:v>
                      </c:pt>
                      <c:pt idx="6470">
                        <c:v>2.1969791666618592</c:v>
                      </c:pt>
                      <c:pt idx="6471">
                        <c:v>2.1972222222233002</c:v>
                      </c:pt>
                      <c:pt idx="6472">
                        <c:v>2.1974652777774653</c:v>
                      </c:pt>
                      <c:pt idx="6473">
                        <c:v>2.1977083333316303</c:v>
                      </c:pt>
                      <c:pt idx="6474">
                        <c:v>2.1979513888857953</c:v>
                      </c:pt>
                      <c:pt idx="6475">
                        <c:v>2.1981944444399604</c:v>
                      </c:pt>
                      <c:pt idx="6476">
                        <c:v>2.1984375000014014</c:v>
                      </c:pt>
                      <c:pt idx="6477">
                        <c:v>2.1986805555555664</c:v>
                      </c:pt>
                      <c:pt idx="6478">
                        <c:v>2.1989236111097314</c:v>
                      </c:pt>
                      <c:pt idx="6479">
                        <c:v>2.1991666666638965</c:v>
                      </c:pt>
                      <c:pt idx="6480">
                        <c:v>2.1994097222180615</c:v>
                      </c:pt>
                      <c:pt idx="6481">
                        <c:v>2.1996527777795025</c:v>
                      </c:pt>
                      <c:pt idx="6482">
                        <c:v>2.1998958333336676</c:v>
                      </c:pt>
                      <c:pt idx="6483">
                        <c:v>2.2001388888878326</c:v>
                      </c:pt>
                      <c:pt idx="6484">
                        <c:v>2.2003819444419976</c:v>
                      </c:pt>
                      <c:pt idx="6485">
                        <c:v>2.2006249999961627</c:v>
                      </c:pt>
                      <c:pt idx="6486">
                        <c:v>2.2008680555576037</c:v>
                      </c:pt>
                      <c:pt idx="6487">
                        <c:v>2.2011111111117687</c:v>
                      </c:pt>
                      <c:pt idx="6488">
                        <c:v>2.2013541666659338</c:v>
                      </c:pt>
                      <c:pt idx="6489">
                        <c:v>2.2015972222200988</c:v>
                      </c:pt>
                      <c:pt idx="6490">
                        <c:v>2.2018402777742638</c:v>
                      </c:pt>
                      <c:pt idx="6491">
                        <c:v>2.2020833333284289</c:v>
                      </c:pt>
                      <c:pt idx="6492">
                        <c:v>2.2023263888898699</c:v>
                      </c:pt>
                      <c:pt idx="6493">
                        <c:v>2.2025810185135386</c:v>
                      </c:pt>
                      <c:pt idx="6494">
                        <c:v>2.2028240740749796</c:v>
                      </c:pt>
                      <c:pt idx="6495">
                        <c:v>2.2030671296291446</c:v>
                      </c:pt>
                      <c:pt idx="6496">
                        <c:v>2.2033101851833097</c:v>
                      </c:pt>
                      <c:pt idx="6497">
                        <c:v>2.2035532407374747</c:v>
                      </c:pt>
                      <c:pt idx="6498">
                        <c:v>2.2037962962916398</c:v>
                      </c:pt>
                      <c:pt idx="6499">
                        <c:v>2.2040393518530808</c:v>
                      </c:pt>
                      <c:pt idx="6500">
                        <c:v>2.2042824074072458</c:v>
                      </c:pt>
                      <c:pt idx="6501">
                        <c:v>2.2045254629614108</c:v>
                      </c:pt>
                      <c:pt idx="6502">
                        <c:v>2.2047685185155759</c:v>
                      </c:pt>
                      <c:pt idx="6503">
                        <c:v>2.2050115740697409</c:v>
                      </c:pt>
                      <c:pt idx="6504">
                        <c:v>2.2052546296311819</c:v>
                      </c:pt>
                      <c:pt idx="6505">
                        <c:v>2.2054976851853469</c:v>
                      </c:pt>
                      <c:pt idx="6506">
                        <c:v>2.205740740739512</c:v>
                      </c:pt>
                      <c:pt idx="6507">
                        <c:v>2.205983796293677</c:v>
                      </c:pt>
                      <c:pt idx="6508">
                        <c:v>2.2062268518478421</c:v>
                      </c:pt>
                      <c:pt idx="6509">
                        <c:v>2.2064699074092831</c:v>
                      </c:pt>
                      <c:pt idx="6510">
                        <c:v>2.2067129629634481</c:v>
                      </c:pt>
                      <c:pt idx="6511">
                        <c:v>2.2069560185176131</c:v>
                      </c:pt>
                      <c:pt idx="6512">
                        <c:v>2.2071990740717782</c:v>
                      </c:pt>
                      <c:pt idx="6513">
                        <c:v>2.2074421296259432</c:v>
                      </c:pt>
                      <c:pt idx="6514">
                        <c:v>2.2076851851801083</c:v>
                      </c:pt>
                      <c:pt idx="6515">
                        <c:v>2.2079282407415493</c:v>
                      </c:pt>
                      <c:pt idx="6516">
                        <c:v>2.2081712962957143</c:v>
                      </c:pt>
                      <c:pt idx="6517">
                        <c:v>2.2084143518498793</c:v>
                      </c:pt>
                      <c:pt idx="6518">
                        <c:v>2.2086574074040444</c:v>
                      </c:pt>
                      <c:pt idx="6519">
                        <c:v>2.2089004629582094</c:v>
                      </c:pt>
                      <c:pt idx="6520">
                        <c:v>2.2091435185196504</c:v>
                      </c:pt>
                      <c:pt idx="6521">
                        <c:v>2.2093865740738154</c:v>
                      </c:pt>
                      <c:pt idx="6522">
                        <c:v>2.2096296296279805</c:v>
                      </c:pt>
                      <c:pt idx="6523">
                        <c:v>2.2098726851821455</c:v>
                      </c:pt>
                      <c:pt idx="6524">
                        <c:v>2.2101157407363106</c:v>
                      </c:pt>
                      <c:pt idx="6525">
                        <c:v>2.2103587962977516</c:v>
                      </c:pt>
                      <c:pt idx="6526">
                        <c:v>2.2106018518519166</c:v>
                      </c:pt>
                      <c:pt idx="6527">
                        <c:v>2.2108449074060816</c:v>
                      </c:pt>
                      <c:pt idx="6528">
                        <c:v>2.2110879629602467</c:v>
                      </c:pt>
                      <c:pt idx="6529">
                        <c:v>2.2113310185144117</c:v>
                      </c:pt>
                      <c:pt idx="6530">
                        <c:v>2.2115740740758527</c:v>
                      </c:pt>
                      <c:pt idx="6531">
                        <c:v>2.2118171296300178</c:v>
                      </c:pt>
                      <c:pt idx="6532">
                        <c:v>2.2120601851841828</c:v>
                      </c:pt>
                      <c:pt idx="6533">
                        <c:v>2.2123032407383478</c:v>
                      </c:pt>
                      <c:pt idx="6534">
                        <c:v>2.2125462962925129</c:v>
                      </c:pt>
                      <c:pt idx="6535">
                        <c:v>2.2127893518539539</c:v>
                      </c:pt>
                      <c:pt idx="6536">
                        <c:v>2.2130324074081189</c:v>
                      </c:pt>
                      <c:pt idx="6537">
                        <c:v>2.2132754629622839</c:v>
                      </c:pt>
                      <c:pt idx="6538">
                        <c:v>2.213518518516449</c:v>
                      </c:pt>
                      <c:pt idx="6539">
                        <c:v>2.213761574070614</c:v>
                      </c:pt>
                      <c:pt idx="6540">
                        <c:v>2.2140046296247791</c:v>
                      </c:pt>
                      <c:pt idx="6541">
                        <c:v>2.2142592592557238</c:v>
                      </c:pt>
                      <c:pt idx="6542">
                        <c:v>2.2145023148098888</c:v>
                      </c:pt>
                      <c:pt idx="6543">
                        <c:v>2.2147453703713298</c:v>
                      </c:pt>
                      <c:pt idx="6544">
                        <c:v>2.2149884259254948</c:v>
                      </c:pt>
                      <c:pt idx="6545">
                        <c:v>2.2152314814796599</c:v>
                      </c:pt>
                      <c:pt idx="6546">
                        <c:v>2.2154745370338249</c:v>
                      </c:pt>
                      <c:pt idx="6547">
                        <c:v>2.2157175925879899</c:v>
                      </c:pt>
                      <c:pt idx="6548">
                        <c:v>2.2159606481494309</c:v>
                      </c:pt>
                      <c:pt idx="6549">
                        <c:v>2.216203703703596</c:v>
                      </c:pt>
                      <c:pt idx="6550">
                        <c:v>2.216446759257761</c:v>
                      </c:pt>
                      <c:pt idx="6551">
                        <c:v>2.2166898148119261</c:v>
                      </c:pt>
                      <c:pt idx="6552">
                        <c:v>2.2169328703660911</c:v>
                      </c:pt>
                      <c:pt idx="6553">
                        <c:v>2.2171759259275321</c:v>
                      </c:pt>
                      <c:pt idx="6554">
                        <c:v>2.2174189814816971</c:v>
                      </c:pt>
                      <c:pt idx="6555">
                        <c:v>2.2176620370358622</c:v>
                      </c:pt>
                      <c:pt idx="6556">
                        <c:v>2.2179050925900272</c:v>
                      </c:pt>
                      <c:pt idx="6557">
                        <c:v>2.2181481481441923</c:v>
                      </c:pt>
                      <c:pt idx="6558">
                        <c:v>2.2183912037056333</c:v>
                      </c:pt>
                      <c:pt idx="6559">
                        <c:v>2.2186342592597983</c:v>
                      </c:pt>
                      <c:pt idx="6560">
                        <c:v>2.2188773148139633</c:v>
                      </c:pt>
                      <c:pt idx="6561">
                        <c:v>2.2191203703681284</c:v>
                      </c:pt>
                      <c:pt idx="6562">
                        <c:v>2.2193634259222934</c:v>
                      </c:pt>
                      <c:pt idx="6563">
                        <c:v>2.2196064814764584</c:v>
                      </c:pt>
                      <c:pt idx="6564">
                        <c:v>2.2198495370378994</c:v>
                      </c:pt>
                      <c:pt idx="6565">
                        <c:v>2.2200925925920645</c:v>
                      </c:pt>
                      <c:pt idx="6566">
                        <c:v>2.2203356481462295</c:v>
                      </c:pt>
                      <c:pt idx="6567">
                        <c:v>2.2205787037003946</c:v>
                      </c:pt>
                      <c:pt idx="6568">
                        <c:v>2.2208217592545596</c:v>
                      </c:pt>
                      <c:pt idx="6569">
                        <c:v>2.2210648148160006</c:v>
                      </c:pt>
                      <c:pt idx="6570">
                        <c:v>2.2213078703701656</c:v>
                      </c:pt>
                      <c:pt idx="6571">
                        <c:v>2.2215509259243307</c:v>
                      </c:pt>
                      <c:pt idx="6572">
                        <c:v>2.2217939814784957</c:v>
                      </c:pt>
                      <c:pt idx="6573">
                        <c:v>2.2220370370326608</c:v>
                      </c:pt>
                      <c:pt idx="6574">
                        <c:v>2.2222800925941018</c:v>
                      </c:pt>
                      <c:pt idx="6575">
                        <c:v>2.2225231481482668</c:v>
                      </c:pt>
                      <c:pt idx="6576">
                        <c:v>2.2227662037024318</c:v>
                      </c:pt>
                      <c:pt idx="6577">
                        <c:v>2.2230092592565969</c:v>
                      </c:pt>
                      <c:pt idx="6578">
                        <c:v>2.2232523148107619</c:v>
                      </c:pt>
                      <c:pt idx="6579">
                        <c:v>2.2234953703722029</c:v>
                      </c:pt>
                      <c:pt idx="6580">
                        <c:v>2.2237384259263679</c:v>
                      </c:pt>
                      <c:pt idx="6581">
                        <c:v>2.223981481480533</c:v>
                      </c:pt>
                      <c:pt idx="6582">
                        <c:v>2.224224537034698</c:v>
                      </c:pt>
                      <c:pt idx="6583">
                        <c:v>2.2244675925888631</c:v>
                      </c:pt>
                      <c:pt idx="6584">
                        <c:v>2.2247106481430281</c:v>
                      </c:pt>
                      <c:pt idx="6585">
                        <c:v>2.2249537037044691</c:v>
                      </c:pt>
                      <c:pt idx="6586">
                        <c:v>2.2251967592586341</c:v>
                      </c:pt>
                      <c:pt idx="6587">
                        <c:v>2.2254398148127992</c:v>
                      </c:pt>
                      <c:pt idx="6588">
                        <c:v>2.2256828703669642</c:v>
                      </c:pt>
                      <c:pt idx="6589">
                        <c:v>2.2259374999979089</c:v>
                      </c:pt>
                      <c:pt idx="6590">
                        <c:v>2.2261805555520739</c:v>
                      </c:pt>
                      <c:pt idx="6591">
                        <c:v>2.226423611106239</c:v>
                      </c:pt>
                      <c:pt idx="6592">
                        <c:v>2.22666666666768</c:v>
                      </c:pt>
                      <c:pt idx="6593">
                        <c:v>2.226909722221845</c:v>
                      </c:pt>
                      <c:pt idx="6594">
                        <c:v>2.2271527777760101</c:v>
                      </c:pt>
                      <c:pt idx="6595">
                        <c:v>2.2273958333301751</c:v>
                      </c:pt>
                      <c:pt idx="6596">
                        <c:v>2.2276388888843401</c:v>
                      </c:pt>
                      <c:pt idx="6597">
                        <c:v>2.2278819444457811</c:v>
                      </c:pt>
                      <c:pt idx="6598">
                        <c:v>2.2281249999999462</c:v>
                      </c:pt>
                      <c:pt idx="6599">
                        <c:v>2.2283680555541112</c:v>
                      </c:pt>
                      <c:pt idx="6600">
                        <c:v>2.2286111111082763</c:v>
                      </c:pt>
                      <c:pt idx="6601">
                        <c:v>2.2288541666624413</c:v>
                      </c:pt>
                      <c:pt idx="6602">
                        <c:v>2.2290972222238823</c:v>
                      </c:pt>
                      <c:pt idx="6603">
                        <c:v>2.2293402777780473</c:v>
                      </c:pt>
                      <c:pt idx="6604">
                        <c:v>2.2295833333322124</c:v>
                      </c:pt>
                      <c:pt idx="6605">
                        <c:v>2.2298263888863774</c:v>
                      </c:pt>
                      <c:pt idx="6606">
                        <c:v>2.2300694444405424</c:v>
                      </c:pt>
                      <c:pt idx="6607">
                        <c:v>2.2303125000019834</c:v>
                      </c:pt>
                      <c:pt idx="6608">
                        <c:v>2.2305555555561485</c:v>
                      </c:pt>
                      <c:pt idx="6609">
                        <c:v>2.2307986111103135</c:v>
                      </c:pt>
                      <c:pt idx="6610">
                        <c:v>2.2310416666644786</c:v>
                      </c:pt>
                      <c:pt idx="6611">
                        <c:v>2.2312847222186436</c:v>
                      </c:pt>
                      <c:pt idx="6612">
                        <c:v>2.2315277777728086</c:v>
                      </c:pt>
                      <c:pt idx="6613">
                        <c:v>2.2317708333342496</c:v>
                      </c:pt>
                      <c:pt idx="6614">
                        <c:v>2.2320138888884147</c:v>
                      </c:pt>
                      <c:pt idx="6615">
                        <c:v>2.2322569444425797</c:v>
                      </c:pt>
                      <c:pt idx="6616">
                        <c:v>2.2324999999967448</c:v>
                      </c:pt>
                      <c:pt idx="6617">
                        <c:v>2.2327430555509098</c:v>
                      </c:pt>
                      <c:pt idx="6618">
                        <c:v>2.2329861111123508</c:v>
                      </c:pt>
                      <c:pt idx="6619">
                        <c:v>2.2332291666665158</c:v>
                      </c:pt>
                      <c:pt idx="6620">
                        <c:v>2.2334722222206809</c:v>
                      </c:pt>
                      <c:pt idx="6621">
                        <c:v>2.2337152777748459</c:v>
                      </c:pt>
                      <c:pt idx="6622">
                        <c:v>2.2339583333290109</c:v>
                      </c:pt>
                      <c:pt idx="6623">
                        <c:v>2.2342013888904519</c:v>
                      </c:pt>
                      <c:pt idx="6624">
                        <c:v>2.234444444444617</c:v>
                      </c:pt>
                      <c:pt idx="6625">
                        <c:v>2.234687499998782</c:v>
                      </c:pt>
                      <c:pt idx="6626">
                        <c:v>2.2349305555529471</c:v>
                      </c:pt>
                      <c:pt idx="6627">
                        <c:v>2.2351736111071121</c:v>
                      </c:pt>
                      <c:pt idx="6628">
                        <c:v>2.2354166666685531</c:v>
                      </c:pt>
                      <c:pt idx="6629">
                        <c:v>2.2356597222227181</c:v>
                      </c:pt>
                      <c:pt idx="6630">
                        <c:v>2.2359027777768832</c:v>
                      </c:pt>
                      <c:pt idx="6631">
                        <c:v>2.2361458333310482</c:v>
                      </c:pt>
                      <c:pt idx="6632">
                        <c:v>2.2363888888852133</c:v>
                      </c:pt>
                      <c:pt idx="6633">
                        <c:v>2.2366319444393783</c:v>
                      </c:pt>
                      <c:pt idx="6634">
                        <c:v>2.2368750000008193</c:v>
                      </c:pt>
                      <c:pt idx="6635">
                        <c:v>2.2371180555549843</c:v>
                      </c:pt>
                      <c:pt idx="6636">
                        <c:v>2.2373611111091494</c:v>
                      </c:pt>
                      <c:pt idx="6637">
                        <c:v>2.2376157407400941</c:v>
                      </c:pt>
                      <c:pt idx="6638">
                        <c:v>2.2378587962942591</c:v>
                      </c:pt>
                      <c:pt idx="6639">
                        <c:v>2.2381018518484241</c:v>
                      </c:pt>
                      <c:pt idx="6640">
                        <c:v>2.2383449074025892</c:v>
                      </c:pt>
                      <c:pt idx="6641">
                        <c:v>2.2385879629640302</c:v>
                      </c:pt>
                      <c:pt idx="6642">
                        <c:v>2.2388310185181952</c:v>
                      </c:pt>
                      <c:pt idx="6643">
                        <c:v>2.2390740740723603</c:v>
                      </c:pt>
                      <c:pt idx="6644">
                        <c:v>2.2393171296265253</c:v>
                      </c:pt>
                      <c:pt idx="6645">
                        <c:v>2.2395601851806903</c:v>
                      </c:pt>
                      <c:pt idx="6646">
                        <c:v>2.2398032407421313</c:v>
                      </c:pt>
                      <c:pt idx="6647">
                        <c:v>2.2400462962962964</c:v>
                      </c:pt>
                      <c:pt idx="6648">
                        <c:v>2.2402893518504614</c:v>
                      </c:pt>
                      <c:pt idx="6649">
                        <c:v>2.2405324074046264</c:v>
                      </c:pt>
                      <c:pt idx="6650">
                        <c:v>2.2407754629587915</c:v>
                      </c:pt>
                      <c:pt idx="6651">
                        <c:v>2.2410185185202325</c:v>
                      </c:pt>
                      <c:pt idx="6652">
                        <c:v>2.2412615740743975</c:v>
                      </c:pt>
                      <c:pt idx="6653">
                        <c:v>2.2415046296285626</c:v>
                      </c:pt>
                      <c:pt idx="6654">
                        <c:v>2.2417476851827276</c:v>
                      </c:pt>
                      <c:pt idx="6655">
                        <c:v>2.2419907407368926</c:v>
                      </c:pt>
                      <c:pt idx="6656">
                        <c:v>2.2422337962983336</c:v>
                      </c:pt>
                      <c:pt idx="6657">
                        <c:v>2.2424768518524987</c:v>
                      </c:pt>
                      <c:pt idx="6658">
                        <c:v>2.2427199074066637</c:v>
                      </c:pt>
                      <c:pt idx="6659">
                        <c:v>2.2429629629608288</c:v>
                      </c:pt>
                      <c:pt idx="6660">
                        <c:v>2.2432060185149938</c:v>
                      </c:pt>
                      <c:pt idx="6661">
                        <c:v>2.2434490740691588</c:v>
                      </c:pt>
                      <c:pt idx="6662">
                        <c:v>2.2436921296305998</c:v>
                      </c:pt>
                      <c:pt idx="6663">
                        <c:v>2.2439351851847649</c:v>
                      </c:pt>
                      <c:pt idx="6664">
                        <c:v>2.2441782407389299</c:v>
                      </c:pt>
                      <c:pt idx="6665">
                        <c:v>2.2444212962930949</c:v>
                      </c:pt>
                      <c:pt idx="6666">
                        <c:v>2.24466435184726</c:v>
                      </c:pt>
                      <c:pt idx="6667">
                        <c:v>2.244907407408701</c:v>
                      </c:pt>
                      <c:pt idx="6668">
                        <c:v>2.245150462962866</c:v>
                      </c:pt>
                      <c:pt idx="6669">
                        <c:v>2.2453935185170311</c:v>
                      </c:pt>
                      <c:pt idx="6670">
                        <c:v>2.2456365740711961</c:v>
                      </c:pt>
                      <c:pt idx="6671">
                        <c:v>2.2458796296253611</c:v>
                      </c:pt>
                      <c:pt idx="6672">
                        <c:v>2.2461226851868021</c:v>
                      </c:pt>
                      <c:pt idx="6673">
                        <c:v>2.2463657407409672</c:v>
                      </c:pt>
                      <c:pt idx="6674">
                        <c:v>2.2466087962951322</c:v>
                      </c:pt>
                      <c:pt idx="6675">
                        <c:v>2.2468518518492973</c:v>
                      </c:pt>
                      <c:pt idx="6676">
                        <c:v>2.2470949074034623</c:v>
                      </c:pt>
                      <c:pt idx="6677">
                        <c:v>2.2473379629649033</c:v>
                      </c:pt>
                      <c:pt idx="6678">
                        <c:v>2.2475810185190683</c:v>
                      </c:pt>
                      <c:pt idx="6679">
                        <c:v>2.2478240740732334</c:v>
                      </c:pt>
                      <c:pt idx="6680">
                        <c:v>2.2480671296273984</c:v>
                      </c:pt>
                      <c:pt idx="6681">
                        <c:v>2.2483101851815634</c:v>
                      </c:pt>
                      <c:pt idx="6682">
                        <c:v>2.2485532407357285</c:v>
                      </c:pt>
                      <c:pt idx="6683">
                        <c:v>2.2487962962971695</c:v>
                      </c:pt>
                      <c:pt idx="6684">
                        <c:v>2.2490393518513345</c:v>
                      </c:pt>
                      <c:pt idx="6685">
                        <c:v>2.2492939814822792</c:v>
                      </c:pt>
                      <c:pt idx="6686">
                        <c:v>2.2495370370364443</c:v>
                      </c:pt>
                      <c:pt idx="6687">
                        <c:v>2.2497800925906093</c:v>
                      </c:pt>
                      <c:pt idx="6688">
                        <c:v>2.2500231481447743</c:v>
                      </c:pt>
                      <c:pt idx="6689">
                        <c:v>2.2502662036989394</c:v>
                      </c:pt>
                      <c:pt idx="6690">
                        <c:v>2.2505092592603804</c:v>
                      </c:pt>
                      <c:pt idx="6691">
                        <c:v>2.2507523148145454</c:v>
                      </c:pt>
                      <c:pt idx="6692">
                        <c:v>2.2509953703687104</c:v>
                      </c:pt>
                      <c:pt idx="6693">
                        <c:v>2.2512384259228755</c:v>
                      </c:pt>
                      <c:pt idx="6694">
                        <c:v>2.2514814814770405</c:v>
                      </c:pt>
                      <c:pt idx="6695">
                        <c:v>2.2517245370384815</c:v>
                      </c:pt>
                      <c:pt idx="6696">
                        <c:v>2.2519675925926466</c:v>
                      </c:pt>
                      <c:pt idx="6697">
                        <c:v>2.2522106481468116</c:v>
                      </c:pt>
                      <c:pt idx="6698">
                        <c:v>2.2524537037009766</c:v>
                      </c:pt>
                      <c:pt idx="6699">
                        <c:v>2.2526967592551417</c:v>
                      </c:pt>
                      <c:pt idx="6700">
                        <c:v>2.2529398148165827</c:v>
                      </c:pt>
                      <c:pt idx="6701">
                        <c:v>2.2531828703707477</c:v>
                      </c:pt>
                      <c:pt idx="6702">
                        <c:v>2.2534259259249128</c:v>
                      </c:pt>
                      <c:pt idx="6703">
                        <c:v>2.2536689814790778</c:v>
                      </c:pt>
                      <c:pt idx="6704">
                        <c:v>2.2539120370332428</c:v>
                      </c:pt>
                      <c:pt idx="6705">
                        <c:v>2.2541550925946838</c:v>
                      </c:pt>
                      <c:pt idx="6706">
                        <c:v>2.2543981481488489</c:v>
                      </c:pt>
                      <c:pt idx="6707">
                        <c:v>2.2546412037030139</c:v>
                      </c:pt>
                      <c:pt idx="6708">
                        <c:v>2.2548842592571789</c:v>
                      </c:pt>
                      <c:pt idx="6709">
                        <c:v>2.255127314811344</c:v>
                      </c:pt>
                      <c:pt idx="6710">
                        <c:v>2.255370370365509</c:v>
                      </c:pt>
                      <c:pt idx="6711">
                        <c:v>2.25561342592695</c:v>
                      </c:pt>
                      <c:pt idx="6712">
                        <c:v>2.2558564814811151</c:v>
                      </c:pt>
                      <c:pt idx="6713">
                        <c:v>2.2560995370352801</c:v>
                      </c:pt>
                      <c:pt idx="6714">
                        <c:v>2.2563425925894451</c:v>
                      </c:pt>
                      <c:pt idx="6715">
                        <c:v>2.2565856481436102</c:v>
                      </c:pt>
                      <c:pt idx="6716">
                        <c:v>2.2568287037050512</c:v>
                      </c:pt>
                      <c:pt idx="6717">
                        <c:v>2.2570717592592162</c:v>
                      </c:pt>
                      <c:pt idx="6718">
                        <c:v>2.2573148148133813</c:v>
                      </c:pt>
                      <c:pt idx="6719">
                        <c:v>2.2575578703675463</c:v>
                      </c:pt>
                      <c:pt idx="6720">
                        <c:v>2.2578009259217113</c:v>
                      </c:pt>
                      <c:pt idx="6721">
                        <c:v>2.2580439814831523</c:v>
                      </c:pt>
                      <c:pt idx="6722">
                        <c:v>2.2582870370373174</c:v>
                      </c:pt>
                      <c:pt idx="6723">
                        <c:v>2.2585300925914824</c:v>
                      </c:pt>
                      <c:pt idx="6724">
                        <c:v>2.2587731481456474</c:v>
                      </c:pt>
                      <c:pt idx="6725">
                        <c:v>2.2590162036998125</c:v>
                      </c:pt>
                      <c:pt idx="6726">
                        <c:v>2.2592592592612535</c:v>
                      </c:pt>
                      <c:pt idx="6727">
                        <c:v>2.2595023148154185</c:v>
                      </c:pt>
                      <c:pt idx="6728">
                        <c:v>2.2597453703695836</c:v>
                      </c:pt>
                      <c:pt idx="6729">
                        <c:v>2.2599884259237486</c:v>
                      </c:pt>
                      <c:pt idx="6730">
                        <c:v>2.2602314814779136</c:v>
                      </c:pt>
                      <c:pt idx="6731">
                        <c:v>2.2604745370320787</c:v>
                      </c:pt>
                      <c:pt idx="6732">
                        <c:v>2.2607175925935197</c:v>
                      </c:pt>
                      <c:pt idx="6733">
                        <c:v>2.2609606481476847</c:v>
                      </c:pt>
                      <c:pt idx="6734">
                        <c:v>2.2612152777786294</c:v>
                      </c:pt>
                      <c:pt idx="6735">
                        <c:v>2.2614583333327944</c:v>
                      </c:pt>
                      <c:pt idx="6736">
                        <c:v>2.2617013888869595</c:v>
                      </c:pt>
                      <c:pt idx="6737">
                        <c:v>2.2619444444411245</c:v>
                      </c:pt>
                      <c:pt idx="6738">
                        <c:v>2.2621874999952896</c:v>
                      </c:pt>
                      <c:pt idx="6739">
                        <c:v>2.2624305555567306</c:v>
                      </c:pt>
                      <c:pt idx="6740">
                        <c:v>2.2626736111108956</c:v>
                      </c:pt>
                      <c:pt idx="6741">
                        <c:v>2.2629166666650606</c:v>
                      </c:pt>
                      <c:pt idx="6742">
                        <c:v>2.2631597222192257</c:v>
                      </c:pt>
                      <c:pt idx="6743">
                        <c:v>2.2634027777733907</c:v>
                      </c:pt>
                      <c:pt idx="6744">
                        <c:v>2.2636458333348317</c:v>
                      </c:pt>
                      <c:pt idx="6745">
                        <c:v>2.2638888888889968</c:v>
                      </c:pt>
                      <c:pt idx="6746">
                        <c:v>2.2641319444431618</c:v>
                      </c:pt>
                      <c:pt idx="6747">
                        <c:v>2.2643749999973268</c:v>
                      </c:pt>
                      <c:pt idx="6748">
                        <c:v>2.2646180555514919</c:v>
                      </c:pt>
                      <c:pt idx="6749">
                        <c:v>2.2648611111129329</c:v>
                      </c:pt>
                      <c:pt idx="6750">
                        <c:v>2.2651041666670979</c:v>
                      </c:pt>
                      <c:pt idx="6751">
                        <c:v>2.2653472222212629</c:v>
                      </c:pt>
                      <c:pt idx="6752">
                        <c:v>2.265590277775428</c:v>
                      </c:pt>
                      <c:pt idx="6753">
                        <c:v>2.265833333329593</c:v>
                      </c:pt>
                      <c:pt idx="6754">
                        <c:v>2.2660763888837581</c:v>
                      </c:pt>
                      <c:pt idx="6755">
                        <c:v>2.2663194444451991</c:v>
                      </c:pt>
                      <c:pt idx="6756">
                        <c:v>2.2665624999993641</c:v>
                      </c:pt>
                      <c:pt idx="6757">
                        <c:v>2.2668055555535291</c:v>
                      </c:pt>
                      <c:pt idx="6758">
                        <c:v>2.2670486111076942</c:v>
                      </c:pt>
                      <c:pt idx="6759">
                        <c:v>2.2672916666618592</c:v>
                      </c:pt>
                      <c:pt idx="6760">
                        <c:v>2.2675347222233002</c:v>
                      </c:pt>
                      <c:pt idx="6761">
                        <c:v>2.2677777777774653</c:v>
                      </c:pt>
                      <c:pt idx="6762">
                        <c:v>2.2680208333316303</c:v>
                      </c:pt>
                      <c:pt idx="6763">
                        <c:v>2.2682638888857953</c:v>
                      </c:pt>
                      <c:pt idx="6764">
                        <c:v>2.2685069444399604</c:v>
                      </c:pt>
                      <c:pt idx="6765">
                        <c:v>2.2687500000014014</c:v>
                      </c:pt>
                      <c:pt idx="6766">
                        <c:v>2.2689930555555664</c:v>
                      </c:pt>
                      <c:pt idx="6767">
                        <c:v>2.2692361111097314</c:v>
                      </c:pt>
                      <c:pt idx="6768">
                        <c:v>2.2694791666638965</c:v>
                      </c:pt>
                      <c:pt idx="6769">
                        <c:v>2.2697222222180615</c:v>
                      </c:pt>
                      <c:pt idx="6770">
                        <c:v>2.2699652777795025</c:v>
                      </c:pt>
                      <c:pt idx="6771">
                        <c:v>2.2702083333336676</c:v>
                      </c:pt>
                      <c:pt idx="6772">
                        <c:v>2.2704513888878326</c:v>
                      </c:pt>
                      <c:pt idx="6773">
                        <c:v>2.2706944444419976</c:v>
                      </c:pt>
                      <c:pt idx="6774">
                        <c:v>2.2709374999961627</c:v>
                      </c:pt>
                      <c:pt idx="6775">
                        <c:v>2.2711805555576037</c:v>
                      </c:pt>
                      <c:pt idx="6776">
                        <c:v>2.2714236111117687</c:v>
                      </c:pt>
                      <c:pt idx="6777">
                        <c:v>2.2716666666659338</c:v>
                      </c:pt>
                      <c:pt idx="6778">
                        <c:v>2.2719097222200988</c:v>
                      </c:pt>
                      <c:pt idx="6779">
                        <c:v>2.2721527777742638</c:v>
                      </c:pt>
                      <c:pt idx="6780">
                        <c:v>2.2723958333284289</c:v>
                      </c:pt>
                      <c:pt idx="6781">
                        <c:v>2.2726388888898699</c:v>
                      </c:pt>
                      <c:pt idx="6782">
                        <c:v>2.2728935185135386</c:v>
                      </c:pt>
                      <c:pt idx="6783">
                        <c:v>2.2731365740749796</c:v>
                      </c:pt>
                      <c:pt idx="6784">
                        <c:v>2.2733796296291446</c:v>
                      </c:pt>
                      <c:pt idx="6785">
                        <c:v>2.2736226851833097</c:v>
                      </c:pt>
                      <c:pt idx="6786">
                        <c:v>2.2738657407374747</c:v>
                      </c:pt>
                      <c:pt idx="6787">
                        <c:v>2.2741087962916398</c:v>
                      </c:pt>
                      <c:pt idx="6788">
                        <c:v>2.2743518518530808</c:v>
                      </c:pt>
                      <c:pt idx="6789">
                        <c:v>2.2745949074072458</c:v>
                      </c:pt>
                      <c:pt idx="6790">
                        <c:v>2.2748379629614108</c:v>
                      </c:pt>
                      <c:pt idx="6791">
                        <c:v>2.2750810185155759</c:v>
                      </c:pt>
                      <c:pt idx="6792">
                        <c:v>2.2753240740697409</c:v>
                      </c:pt>
                      <c:pt idx="6793">
                        <c:v>2.2755671296311819</c:v>
                      </c:pt>
                      <c:pt idx="6794">
                        <c:v>2.2758101851853469</c:v>
                      </c:pt>
                      <c:pt idx="6795">
                        <c:v>2.276053240739512</c:v>
                      </c:pt>
                      <c:pt idx="6796">
                        <c:v>2.276296296293677</c:v>
                      </c:pt>
                      <c:pt idx="6797">
                        <c:v>2.2765393518478421</c:v>
                      </c:pt>
                      <c:pt idx="6798">
                        <c:v>2.2767824074092831</c:v>
                      </c:pt>
                      <c:pt idx="6799">
                        <c:v>2.2770254629634481</c:v>
                      </c:pt>
                      <c:pt idx="6800">
                        <c:v>2.2772685185176131</c:v>
                      </c:pt>
                      <c:pt idx="6801">
                        <c:v>2.2775115740717782</c:v>
                      </c:pt>
                      <c:pt idx="6802">
                        <c:v>2.2777546296259432</c:v>
                      </c:pt>
                      <c:pt idx="6803">
                        <c:v>2.2779976851801083</c:v>
                      </c:pt>
                      <c:pt idx="6804">
                        <c:v>2.2782407407415493</c:v>
                      </c:pt>
                      <c:pt idx="6805">
                        <c:v>2.2784837962957143</c:v>
                      </c:pt>
                      <c:pt idx="6806">
                        <c:v>2.2787268518498793</c:v>
                      </c:pt>
                      <c:pt idx="6807">
                        <c:v>2.2789699074040444</c:v>
                      </c:pt>
                      <c:pt idx="6808">
                        <c:v>2.2792129629582094</c:v>
                      </c:pt>
                      <c:pt idx="6809">
                        <c:v>2.2794560185196504</c:v>
                      </c:pt>
                      <c:pt idx="6810">
                        <c:v>2.2796990740738154</c:v>
                      </c:pt>
                      <c:pt idx="6811">
                        <c:v>2.2799421296279805</c:v>
                      </c:pt>
                      <c:pt idx="6812">
                        <c:v>2.2801851851821455</c:v>
                      </c:pt>
                      <c:pt idx="6813">
                        <c:v>2.2804282407363106</c:v>
                      </c:pt>
                      <c:pt idx="6814">
                        <c:v>2.2806712962977516</c:v>
                      </c:pt>
                      <c:pt idx="6815">
                        <c:v>2.2809143518519166</c:v>
                      </c:pt>
                      <c:pt idx="6816">
                        <c:v>2.2811574074060816</c:v>
                      </c:pt>
                      <c:pt idx="6817">
                        <c:v>2.2814004629602467</c:v>
                      </c:pt>
                      <c:pt idx="6818">
                        <c:v>2.2816435185144117</c:v>
                      </c:pt>
                      <c:pt idx="6819">
                        <c:v>2.2818865740758527</c:v>
                      </c:pt>
                      <c:pt idx="6820">
                        <c:v>2.2821296296300178</c:v>
                      </c:pt>
                      <c:pt idx="6821">
                        <c:v>2.2823726851841828</c:v>
                      </c:pt>
                      <c:pt idx="6822">
                        <c:v>2.2826157407383478</c:v>
                      </c:pt>
                      <c:pt idx="6823">
                        <c:v>2.2828587962925129</c:v>
                      </c:pt>
                      <c:pt idx="6824">
                        <c:v>2.2831018518539539</c:v>
                      </c:pt>
                      <c:pt idx="6825">
                        <c:v>2.2833449074081189</c:v>
                      </c:pt>
                      <c:pt idx="6826">
                        <c:v>2.2835879629622839</c:v>
                      </c:pt>
                      <c:pt idx="6827">
                        <c:v>2.283831018516449</c:v>
                      </c:pt>
                      <c:pt idx="6828">
                        <c:v>2.284074074070614</c:v>
                      </c:pt>
                      <c:pt idx="6829">
                        <c:v>2.2843171296247791</c:v>
                      </c:pt>
                      <c:pt idx="6830">
                        <c:v>2.2845717592557238</c:v>
                      </c:pt>
                      <c:pt idx="6831">
                        <c:v>2.2848148148098888</c:v>
                      </c:pt>
                      <c:pt idx="6832">
                        <c:v>2.2850578703713298</c:v>
                      </c:pt>
                      <c:pt idx="6833">
                        <c:v>2.2853009259254948</c:v>
                      </c:pt>
                      <c:pt idx="6834">
                        <c:v>2.2855439814796599</c:v>
                      </c:pt>
                      <c:pt idx="6835">
                        <c:v>2.2857870370338249</c:v>
                      </c:pt>
                      <c:pt idx="6836">
                        <c:v>2.2860300925879899</c:v>
                      </c:pt>
                      <c:pt idx="6837">
                        <c:v>2.2862731481494309</c:v>
                      </c:pt>
                      <c:pt idx="6838">
                        <c:v>2.286516203703596</c:v>
                      </c:pt>
                      <c:pt idx="6839">
                        <c:v>2.286759259257761</c:v>
                      </c:pt>
                      <c:pt idx="6840">
                        <c:v>2.2870023148119261</c:v>
                      </c:pt>
                      <c:pt idx="6841">
                        <c:v>2.2872453703660911</c:v>
                      </c:pt>
                      <c:pt idx="6842">
                        <c:v>2.2874884259275321</c:v>
                      </c:pt>
                      <c:pt idx="6843">
                        <c:v>2.2877314814816971</c:v>
                      </c:pt>
                      <c:pt idx="6844">
                        <c:v>2.2879745370358622</c:v>
                      </c:pt>
                      <c:pt idx="6845">
                        <c:v>2.2882175925900272</c:v>
                      </c:pt>
                      <c:pt idx="6846">
                        <c:v>2.2884606481441923</c:v>
                      </c:pt>
                      <c:pt idx="6847">
                        <c:v>2.2887037037056333</c:v>
                      </c:pt>
                      <c:pt idx="6848">
                        <c:v>2.2889467592597983</c:v>
                      </c:pt>
                      <c:pt idx="6849">
                        <c:v>2.2891898148139633</c:v>
                      </c:pt>
                      <c:pt idx="6850">
                        <c:v>2.2894328703681284</c:v>
                      </c:pt>
                      <c:pt idx="6851">
                        <c:v>2.2896759259222934</c:v>
                      </c:pt>
                      <c:pt idx="6852">
                        <c:v>2.2899189814764584</c:v>
                      </c:pt>
                      <c:pt idx="6853">
                        <c:v>2.2901620370378994</c:v>
                      </c:pt>
                      <c:pt idx="6854">
                        <c:v>2.2904050925920645</c:v>
                      </c:pt>
                      <c:pt idx="6855">
                        <c:v>2.2906481481462295</c:v>
                      </c:pt>
                      <c:pt idx="6856">
                        <c:v>2.2908912037003946</c:v>
                      </c:pt>
                      <c:pt idx="6857">
                        <c:v>2.2911342592545596</c:v>
                      </c:pt>
                      <c:pt idx="6858">
                        <c:v>2.2913773148160006</c:v>
                      </c:pt>
                      <c:pt idx="6859">
                        <c:v>2.2916203703701656</c:v>
                      </c:pt>
                      <c:pt idx="6860">
                        <c:v>2.2918634259243307</c:v>
                      </c:pt>
                      <c:pt idx="6861">
                        <c:v>2.2921064814784957</c:v>
                      </c:pt>
                      <c:pt idx="6862">
                        <c:v>2.2923495370326608</c:v>
                      </c:pt>
                      <c:pt idx="6863">
                        <c:v>2.2925925925941018</c:v>
                      </c:pt>
                      <c:pt idx="6864">
                        <c:v>2.2928356481482668</c:v>
                      </c:pt>
                      <c:pt idx="6865">
                        <c:v>2.2930787037024318</c:v>
                      </c:pt>
                      <c:pt idx="6866">
                        <c:v>2.2933217592565969</c:v>
                      </c:pt>
                      <c:pt idx="6867">
                        <c:v>2.2935648148107619</c:v>
                      </c:pt>
                      <c:pt idx="6868">
                        <c:v>2.2938078703722029</c:v>
                      </c:pt>
                      <c:pt idx="6869">
                        <c:v>2.2940509259263679</c:v>
                      </c:pt>
                      <c:pt idx="6870">
                        <c:v>2.294293981480533</c:v>
                      </c:pt>
                      <c:pt idx="6871">
                        <c:v>2.294537037034698</c:v>
                      </c:pt>
                      <c:pt idx="6872">
                        <c:v>2.2947800925888631</c:v>
                      </c:pt>
                      <c:pt idx="6873">
                        <c:v>2.2950231481430281</c:v>
                      </c:pt>
                      <c:pt idx="6874">
                        <c:v>2.2952662037044691</c:v>
                      </c:pt>
                      <c:pt idx="6875">
                        <c:v>2.2955092592586341</c:v>
                      </c:pt>
                      <c:pt idx="6876">
                        <c:v>2.2957523148127992</c:v>
                      </c:pt>
                      <c:pt idx="6877">
                        <c:v>2.2959953703669642</c:v>
                      </c:pt>
                      <c:pt idx="6878">
                        <c:v>2.2962499999979089</c:v>
                      </c:pt>
                      <c:pt idx="6879">
                        <c:v>2.2964930555520739</c:v>
                      </c:pt>
                      <c:pt idx="6880">
                        <c:v>2.296736111106239</c:v>
                      </c:pt>
                      <c:pt idx="6881">
                        <c:v>2.29697916666768</c:v>
                      </c:pt>
                      <c:pt idx="6882">
                        <c:v>2.297222222221845</c:v>
                      </c:pt>
                      <c:pt idx="6883">
                        <c:v>2.2974652777760101</c:v>
                      </c:pt>
                      <c:pt idx="6884">
                        <c:v>2.2977083333301751</c:v>
                      </c:pt>
                      <c:pt idx="6885">
                        <c:v>2.2979513888843401</c:v>
                      </c:pt>
                      <c:pt idx="6886">
                        <c:v>2.2981944444457811</c:v>
                      </c:pt>
                      <c:pt idx="6887">
                        <c:v>2.2984374999999462</c:v>
                      </c:pt>
                      <c:pt idx="6888">
                        <c:v>2.2986805555541112</c:v>
                      </c:pt>
                      <c:pt idx="6889">
                        <c:v>2.2989236111082763</c:v>
                      </c:pt>
                      <c:pt idx="6890">
                        <c:v>2.2991666666624413</c:v>
                      </c:pt>
                      <c:pt idx="6891">
                        <c:v>2.2994097222238823</c:v>
                      </c:pt>
                      <c:pt idx="6892">
                        <c:v>2.2996527777780473</c:v>
                      </c:pt>
                      <c:pt idx="6893">
                        <c:v>2.2998958333322124</c:v>
                      </c:pt>
                      <c:pt idx="6894">
                        <c:v>2.3001388888863774</c:v>
                      </c:pt>
                      <c:pt idx="6895">
                        <c:v>2.3003819444405424</c:v>
                      </c:pt>
                      <c:pt idx="6896">
                        <c:v>2.3006250000019834</c:v>
                      </c:pt>
                      <c:pt idx="6897">
                        <c:v>2.3008680555561485</c:v>
                      </c:pt>
                      <c:pt idx="6898">
                        <c:v>2.3011111111103135</c:v>
                      </c:pt>
                      <c:pt idx="6899">
                        <c:v>2.3013541666644786</c:v>
                      </c:pt>
                      <c:pt idx="6900">
                        <c:v>2.3015972222186436</c:v>
                      </c:pt>
                      <c:pt idx="6901">
                        <c:v>2.3018402777728086</c:v>
                      </c:pt>
                      <c:pt idx="6902">
                        <c:v>2.3020833333342496</c:v>
                      </c:pt>
                      <c:pt idx="6903">
                        <c:v>2.3023263888884147</c:v>
                      </c:pt>
                      <c:pt idx="6904">
                        <c:v>2.3025694444425797</c:v>
                      </c:pt>
                      <c:pt idx="6905">
                        <c:v>2.3028124999967448</c:v>
                      </c:pt>
                      <c:pt idx="6906">
                        <c:v>2.3030555555509098</c:v>
                      </c:pt>
                      <c:pt idx="6907">
                        <c:v>2.3032986111123508</c:v>
                      </c:pt>
                      <c:pt idx="6908">
                        <c:v>2.3035416666665158</c:v>
                      </c:pt>
                      <c:pt idx="6909">
                        <c:v>2.3037847222206809</c:v>
                      </c:pt>
                      <c:pt idx="6910">
                        <c:v>2.3040277777748459</c:v>
                      </c:pt>
                      <c:pt idx="6911">
                        <c:v>2.3042708333290109</c:v>
                      </c:pt>
                      <c:pt idx="6912">
                        <c:v>2.3045138888904519</c:v>
                      </c:pt>
                      <c:pt idx="6913">
                        <c:v>2.304756944444617</c:v>
                      </c:pt>
                      <c:pt idx="6914">
                        <c:v>2.304999999998782</c:v>
                      </c:pt>
                      <c:pt idx="6915">
                        <c:v>2.3052430555529471</c:v>
                      </c:pt>
                      <c:pt idx="6916">
                        <c:v>2.3054861111071121</c:v>
                      </c:pt>
                      <c:pt idx="6917">
                        <c:v>2.3057291666685531</c:v>
                      </c:pt>
                      <c:pt idx="6918">
                        <c:v>2.3059722222227181</c:v>
                      </c:pt>
                      <c:pt idx="6919">
                        <c:v>2.3062152777768832</c:v>
                      </c:pt>
                      <c:pt idx="6920">
                        <c:v>2.3064583333310482</c:v>
                      </c:pt>
                      <c:pt idx="6921">
                        <c:v>2.3067013888852133</c:v>
                      </c:pt>
                      <c:pt idx="6922">
                        <c:v>2.3069444444393783</c:v>
                      </c:pt>
                      <c:pt idx="6923">
                        <c:v>2.3071875000008193</c:v>
                      </c:pt>
                      <c:pt idx="6924">
                        <c:v>2.3074305555549843</c:v>
                      </c:pt>
                      <c:pt idx="6925">
                        <c:v>2.3076736111091494</c:v>
                      </c:pt>
                      <c:pt idx="6926">
                        <c:v>2.3079282407400941</c:v>
                      </c:pt>
                      <c:pt idx="6927">
                        <c:v>2.3081712962942591</c:v>
                      </c:pt>
                      <c:pt idx="6928">
                        <c:v>2.3084143518484241</c:v>
                      </c:pt>
                      <c:pt idx="6929">
                        <c:v>2.3086574074025892</c:v>
                      </c:pt>
                      <c:pt idx="6930">
                        <c:v>2.3089004629640302</c:v>
                      </c:pt>
                      <c:pt idx="6931">
                        <c:v>2.3091435185181952</c:v>
                      </c:pt>
                      <c:pt idx="6932">
                        <c:v>2.3093865740723603</c:v>
                      </c:pt>
                      <c:pt idx="6933">
                        <c:v>2.3096296296265253</c:v>
                      </c:pt>
                      <c:pt idx="6934">
                        <c:v>2.3098726851806903</c:v>
                      </c:pt>
                      <c:pt idx="6935">
                        <c:v>2.3101157407421313</c:v>
                      </c:pt>
                      <c:pt idx="6936">
                        <c:v>2.3103587962962964</c:v>
                      </c:pt>
                      <c:pt idx="6937">
                        <c:v>2.3106018518504614</c:v>
                      </c:pt>
                      <c:pt idx="6938">
                        <c:v>2.3108449074046264</c:v>
                      </c:pt>
                      <c:pt idx="6939">
                        <c:v>2.3110879629587915</c:v>
                      </c:pt>
                      <c:pt idx="6940">
                        <c:v>2.3113310185202325</c:v>
                      </c:pt>
                      <c:pt idx="6941">
                        <c:v>2.3115740740743975</c:v>
                      </c:pt>
                      <c:pt idx="6942">
                        <c:v>2.3118171296285626</c:v>
                      </c:pt>
                      <c:pt idx="6943">
                        <c:v>2.3120601851827276</c:v>
                      </c:pt>
                      <c:pt idx="6944">
                        <c:v>2.3123032407368926</c:v>
                      </c:pt>
                      <c:pt idx="6945">
                        <c:v>2.3125462962983336</c:v>
                      </c:pt>
                      <c:pt idx="6946">
                        <c:v>2.3127893518524987</c:v>
                      </c:pt>
                      <c:pt idx="6947">
                        <c:v>2.3130324074066637</c:v>
                      </c:pt>
                      <c:pt idx="6948">
                        <c:v>2.3132754629608288</c:v>
                      </c:pt>
                      <c:pt idx="6949">
                        <c:v>2.3135185185149938</c:v>
                      </c:pt>
                      <c:pt idx="6950">
                        <c:v>2.3137615740691588</c:v>
                      </c:pt>
                      <c:pt idx="6951">
                        <c:v>2.3140046296305998</c:v>
                      </c:pt>
                      <c:pt idx="6952">
                        <c:v>2.3142476851847649</c:v>
                      </c:pt>
                      <c:pt idx="6953">
                        <c:v>2.3144907407389299</c:v>
                      </c:pt>
                      <c:pt idx="6954">
                        <c:v>2.3147337962930949</c:v>
                      </c:pt>
                      <c:pt idx="6955">
                        <c:v>2.31497685184726</c:v>
                      </c:pt>
                      <c:pt idx="6956">
                        <c:v>2.315219907408701</c:v>
                      </c:pt>
                      <c:pt idx="6957">
                        <c:v>2.315462962962866</c:v>
                      </c:pt>
                      <c:pt idx="6958">
                        <c:v>2.3157060185170311</c:v>
                      </c:pt>
                      <c:pt idx="6959">
                        <c:v>2.3159490740711961</c:v>
                      </c:pt>
                      <c:pt idx="6960">
                        <c:v>2.3161921296253611</c:v>
                      </c:pt>
                      <c:pt idx="6961">
                        <c:v>2.3164351851868021</c:v>
                      </c:pt>
                      <c:pt idx="6962">
                        <c:v>2.3166782407409672</c:v>
                      </c:pt>
                      <c:pt idx="6963">
                        <c:v>2.3169212962951322</c:v>
                      </c:pt>
                      <c:pt idx="6964">
                        <c:v>2.3171643518492973</c:v>
                      </c:pt>
                      <c:pt idx="6965">
                        <c:v>2.3174074074034623</c:v>
                      </c:pt>
                      <c:pt idx="6966">
                        <c:v>2.3176504629649033</c:v>
                      </c:pt>
                      <c:pt idx="6967">
                        <c:v>2.3178935185190683</c:v>
                      </c:pt>
                      <c:pt idx="6968">
                        <c:v>2.3181365740732334</c:v>
                      </c:pt>
                      <c:pt idx="6969">
                        <c:v>2.3183796296273984</c:v>
                      </c:pt>
                      <c:pt idx="6970">
                        <c:v>2.3186226851815634</c:v>
                      </c:pt>
                      <c:pt idx="6971">
                        <c:v>2.3188657407357285</c:v>
                      </c:pt>
                      <c:pt idx="6972">
                        <c:v>2.3191087962971695</c:v>
                      </c:pt>
                      <c:pt idx="6973">
                        <c:v>2.3193518518513345</c:v>
                      </c:pt>
                      <c:pt idx="6974">
                        <c:v>2.3195949074054996</c:v>
                      </c:pt>
                      <c:pt idx="6975">
                        <c:v>2.3198495370364443</c:v>
                      </c:pt>
                      <c:pt idx="6976">
                        <c:v>2.3200925925906093</c:v>
                      </c:pt>
                      <c:pt idx="6977">
                        <c:v>2.3203356481447743</c:v>
                      </c:pt>
                      <c:pt idx="6978">
                        <c:v>2.3205787036989394</c:v>
                      </c:pt>
                      <c:pt idx="6979">
                        <c:v>2.3208217592603804</c:v>
                      </c:pt>
                      <c:pt idx="6980">
                        <c:v>2.3210648148145454</c:v>
                      </c:pt>
                      <c:pt idx="6981">
                        <c:v>2.3213078703687104</c:v>
                      </c:pt>
                      <c:pt idx="6982">
                        <c:v>2.3215509259228755</c:v>
                      </c:pt>
                      <c:pt idx="6983">
                        <c:v>2.3217939814770405</c:v>
                      </c:pt>
                      <c:pt idx="6984">
                        <c:v>2.3220370370384815</c:v>
                      </c:pt>
                      <c:pt idx="6985">
                        <c:v>2.3222800925926466</c:v>
                      </c:pt>
                      <c:pt idx="6986">
                        <c:v>2.3225231481468116</c:v>
                      </c:pt>
                      <c:pt idx="6987">
                        <c:v>2.3227662037009766</c:v>
                      </c:pt>
                      <c:pt idx="6988">
                        <c:v>2.3230092592551417</c:v>
                      </c:pt>
                      <c:pt idx="6989">
                        <c:v>2.3232523148165827</c:v>
                      </c:pt>
                      <c:pt idx="6990">
                        <c:v>2.3234953703707477</c:v>
                      </c:pt>
                      <c:pt idx="6991">
                        <c:v>2.3237384259249128</c:v>
                      </c:pt>
                      <c:pt idx="6992">
                        <c:v>2.3239814814790778</c:v>
                      </c:pt>
                      <c:pt idx="6993">
                        <c:v>2.3242245370332428</c:v>
                      </c:pt>
                      <c:pt idx="6994">
                        <c:v>2.3244675925946838</c:v>
                      </c:pt>
                      <c:pt idx="6995">
                        <c:v>2.3247106481488489</c:v>
                      </c:pt>
                      <c:pt idx="6996">
                        <c:v>2.3249537037030139</c:v>
                      </c:pt>
                      <c:pt idx="6997">
                        <c:v>2.3251967592571789</c:v>
                      </c:pt>
                      <c:pt idx="6998">
                        <c:v>2.325439814811344</c:v>
                      </c:pt>
                      <c:pt idx="6999">
                        <c:v>2.325682870365509</c:v>
                      </c:pt>
                      <c:pt idx="7000">
                        <c:v>2.32592592592695</c:v>
                      </c:pt>
                      <c:pt idx="7001">
                        <c:v>2.3261689814811151</c:v>
                      </c:pt>
                      <c:pt idx="7002">
                        <c:v>2.3264120370352801</c:v>
                      </c:pt>
                      <c:pt idx="7003">
                        <c:v>2.3266550925894451</c:v>
                      </c:pt>
                      <c:pt idx="7004">
                        <c:v>2.3268981481436102</c:v>
                      </c:pt>
                      <c:pt idx="7005">
                        <c:v>2.3271412037050512</c:v>
                      </c:pt>
                      <c:pt idx="7006">
                        <c:v>2.3273842592592162</c:v>
                      </c:pt>
                      <c:pt idx="7007">
                        <c:v>2.3276273148133813</c:v>
                      </c:pt>
                      <c:pt idx="7008">
                        <c:v>2.3278703703675463</c:v>
                      </c:pt>
                      <c:pt idx="7009">
                        <c:v>2.3281134259217113</c:v>
                      </c:pt>
                      <c:pt idx="7010">
                        <c:v>2.3283564814831523</c:v>
                      </c:pt>
                      <c:pt idx="7011">
                        <c:v>2.3285995370373174</c:v>
                      </c:pt>
                      <c:pt idx="7012">
                        <c:v>2.3288425925914824</c:v>
                      </c:pt>
                      <c:pt idx="7013">
                        <c:v>2.3290856481456474</c:v>
                      </c:pt>
                      <c:pt idx="7014">
                        <c:v>2.3293287036998125</c:v>
                      </c:pt>
                      <c:pt idx="7015">
                        <c:v>2.3295717592612535</c:v>
                      </c:pt>
                      <c:pt idx="7016">
                        <c:v>2.3298148148154185</c:v>
                      </c:pt>
                      <c:pt idx="7017">
                        <c:v>2.3300578703695836</c:v>
                      </c:pt>
                      <c:pt idx="7018">
                        <c:v>2.3303009259237486</c:v>
                      </c:pt>
                      <c:pt idx="7019">
                        <c:v>2.3305439814779136</c:v>
                      </c:pt>
                      <c:pt idx="7020">
                        <c:v>2.3307870370320787</c:v>
                      </c:pt>
                      <c:pt idx="7021">
                        <c:v>2.3310300925935197</c:v>
                      </c:pt>
                      <c:pt idx="7022">
                        <c:v>2.3312731481476847</c:v>
                      </c:pt>
                      <c:pt idx="7023">
                        <c:v>2.3315277777786294</c:v>
                      </c:pt>
                      <c:pt idx="7024">
                        <c:v>2.3317708333327944</c:v>
                      </c:pt>
                      <c:pt idx="7025">
                        <c:v>2.3320138888869595</c:v>
                      </c:pt>
                      <c:pt idx="7026">
                        <c:v>2.3322569444411245</c:v>
                      </c:pt>
                      <c:pt idx="7027">
                        <c:v>2.3324999999952896</c:v>
                      </c:pt>
                      <c:pt idx="7028">
                        <c:v>2.3327430555567306</c:v>
                      </c:pt>
                      <c:pt idx="7029">
                        <c:v>2.3329861111108956</c:v>
                      </c:pt>
                      <c:pt idx="7030">
                        <c:v>2.3332291666650606</c:v>
                      </c:pt>
                      <c:pt idx="7031">
                        <c:v>2.3334722222192257</c:v>
                      </c:pt>
                      <c:pt idx="7032">
                        <c:v>2.3337152777733907</c:v>
                      </c:pt>
                      <c:pt idx="7033">
                        <c:v>2.3339583333348317</c:v>
                      </c:pt>
                      <c:pt idx="7034">
                        <c:v>2.3342013888889968</c:v>
                      </c:pt>
                      <c:pt idx="7035">
                        <c:v>2.3344444444431618</c:v>
                      </c:pt>
                      <c:pt idx="7036">
                        <c:v>2.3346874999973268</c:v>
                      </c:pt>
                      <c:pt idx="7037">
                        <c:v>2.3349305555514919</c:v>
                      </c:pt>
                      <c:pt idx="7038">
                        <c:v>2.3351736111129329</c:v>
                      </c:pt>
                      <c:pt idx="7039">
                        <c:v>2.3354166666670979</c:v>
                      </c:pt>
                      <c:pt idx="7040">
                        <c:v>2.3356597222212629</c:v>
                      </c:pt>
                      <c:pt idx="7041">
                        <c:v>2.335902777775428</c:v>
                      </c:pt>
                      <c:pt idx="7042">
                        <c:v>2.336145833329593</c:v>
                      </c:pt>
                      <c:pt idx="7043">
                        <c:v>2.3363888888837581</c:v>
                      </c:pt>
                      <c:pt idx="7044">
                        <c:v>2.3366319444451991</c:v>
                      </c:pt>
                      <c:pt idx="7045">
                        <c:v>2.3368749999993641</c:v>
                      </c:pt>
                      <c:pt idx="7046">
                        <c:v>2.3371180555535291</c:v>
                      </c:pt>
                      <c:pt idx="7047">
                        <c:v>2.3373611111076942</c:v>
                      </c:pt>
                      <c:pt idx="7048">
                        <c:v>2.3376041666618592</c:v>
                      </c:pt>
                      <c:pt idx="7049">
                        <c:v>2.3378472222233002</c:v>
                      </c:pt>
                      <c:pt idx="7050">
                        <c:v>2.3380902777774653</c:v>
                      </c:pt>
                      <c:pt idx="7051">
                        <c:v>2.3383333333316303</c:v>
                      </c:pt>
                      <c:pt idx="7052">
                        <c:v>2.3385763888857953</c:v>
                      </c:pt>
                      <c:pt idx="7053">
                        <c:v>2.3388194444399604</c:v>
                      </c:pt>
                      <c:pt idx="7054">
                        <c:v>2.3390625000014014</c:v>
                      </c:pt>
                      <c:pt idx="7055">
                        <c:v>2.3393055555555664</c:v>
                      </c:pt>
                      <c:pt idx="7056">
                        <c:v>2.3395486111097314</c:v>
                      </c:pt>
                      <c:pt idx="7057">
                        <c:v>2.3397916666638965</c:v>
                      </c:pt>
                      <c:pt idx="7058">
                        <c:v>2.3400347222180615</c:v>
                      </c:pt>
                      <c:pt idx="7059">
                        <c:v>2.3402777777795025</c:v>
                      </c:pt>
                      <c:pt idx="7060">
                        <c:v>2.3405208333336676</c:v>
                      </c:pt>
                      <c:pt idx="7061">
                        <c:v>2.3407638888878326</c:v>
                      </c:pt>
                      <c:pt idx="7062">
                        <c:v>2.3410069444419976</c:v>
                      </c:pt>
                      <c:pt idx="7063">
                        <c:v>2.3412499999961627</c:v>
                      </c:pt>
                      <c:pt idx="7064">
                        <c:v>2.3414930555576037</c:v>
                      </c:pt>
                      <c:pt idx="7065">
                        <c:v>2.3417361111117687</c:v>
                      </c:pt>
                      <c:pt idx="7066">
                        <c:v>2.3419791666659338</c:v>
                      </c:pt>
                      <c:pt idx="7067">
                        <c:v>2.3422222222200988</c:v>
                      </c:pt>
                      <c:pt idx="7068">
                        <c:v>2.3424652777742638</c:v>
                      </c:pt>
                      <c:pt idx="7069">
                        <c:v>2.3427083333284289</c:v>
                      </c:pt>
                      <c:pt idx="7070">
                        <c:v>2.3429513888898699</c:v>
                      </c:pt>
                      <c:pt idx="7071">
                        <c:v>2.3432060185135386</c:v>
                      </c:pt>
                      <c:pt idx="7072">
                        <c:v>2.3434490740749796</c:v>
                      </c:pt>
                      <c:pt idx="7073">
                        <c:v>2.3436921296291446</c:v>
                      </c:pt>
                      <c:pt idx="7074">
                        <c:v>2.3439351851833097</c:v>
                      </c:pt>
                      <c:pt idx="7075">
                        <c:v>2.3441782407374747</c:v>
                      </c:pt>
                      <c:pt idx="7076">
                        <c:v>2.3444212962916398</c:v>
                      </c:pt>
                      <c:pt idx="7077">
                        <c:v>2.3446643518530808</c:v>
                      </c:pt>
                      <c:pt idx="7078">
                        <c:v>2.3449074074072458</c:v>
                      </c:pt>
                      <c:pt idx="7079">
                        <c:v>2.3451504629614108</c:v>
                      </c:pt>
                      <c:pt idx="7080">
                        <c:v>2.3453935185155759</c:v>
                      </c:pt>
                      <c:pt idx="7081">
                        <c:v>2.3456365740697409</c:v>
                      </c:pt>
                      <c:pt idx="7082">
                        <c:v>2.3458796296311819</c:v>
                      </c:pt>
                      <c:pt idx="7083">
                        <c:v>2.3461226851853469</c:v>
                      </c:pt>
                      <c:pt idx="7084">
                        <c:v>2.346365740739512</c:v>
                      </c:pt>
                      <c:pt idx="7085">
                        <c:v>2.346608796293677</c:v>
                      </c:pt>
                      <c:pt idx="7086">
                        <c:v>2.3468518518478421</c:v>
                      </c:pt>
                      <c:pt idx="7087">
                        <c:v>2.3470949074092831</c:v>
                      </c:pt>
                      <c:pt idx="7088">
                        <c:v>2.3473379629634481</c:v>
                      </c:pt>
                      <c:pt idx="7089">
                        <c:v>2.3475810185176131</c:v>
                      </c:pt>
                      <c:pt idx="7090">
                        <c:v>2.3478240740717782</c:v>
                      </c:pt>
                      <c:pt idx="7091">
                        <c:v>2.3480671296259432</c:v>
                      </c:pt>
                      <c:pt idx="7092">
                        <c:v>2.3483101851801083</c:v>
                      </c:pt>
                      <c:pt idx="7093">
                        <c:v>2.3485532407415493</c:v>
                      </c:pt>
                      <c:pt idx="7094">
                        <c:v>2.3487962962957143</c:v>
                      </c:pt>
                      <c:pt idx="7095">
                        <c:v>2.3490393518498793</c:v>
                      </c:pt>
                      <c:pt idx="7096">
                        <c:v>2.3492824074040444</c:v>
                      </c:pt>
                      <c:pt idx="7097">
                        <c:v>2.3495254629582094</c:v>
                      </c:pt>
                      <c:pt idx="7098">
                        <c:v>2.3497685185196504</c:v>
                      </c:pt>
                      <c:pt idx="7099">
                        <c:v>2.3500115740738154</c:v>
                      </c:pt>
                      <c:pt idx="7100">
                        <c:v>2.3502546296279805</c:v>
                      </c:pt>
                      <c:pt idx="7101">
                        <c:v>2.3504976851821455</c:v>
                      </c:pt>
                      <c:pt idx="7102">
                        <c:v>2.3507407407363106</c:v>
                      </c:pt>
                      <c:pt idx="7103">
                        <c:v>2.3509837962977516</c:v>
                      </c:pt>
                      <c:pt idx="7104">
                        <c:v>2.3512268518519166</c:v>
                      </c:pt>
                      <c:pt idx="7105">
                        <c:v>2.3514699074060816</c:v>
                      </c:pt>
                      <c:pt idx="7106">
                        <c:v>2.3517129629602467</c:v>
                      </c:pt>
                      <c:pt idx="7107">
                        <c:v>2.3519560185144117</c:v>
                      </c:pt>
                      <c:pt idx="7108">
                        <c:v>2.3521990740758527</c:v>
                      </c:pt>
                      <c:pt idx="7109">
                        <c:v>2.3524421296300178</c:v>
                      </c:pt>
                      <c:pt idx="7110">
                        <c:v>2.3526851851841828</c:v>
                      </c:pt>
                      <c:pt idx="7111">
                        <c:v>2.3529282407383478</c:v>
                      </c:pt>
                      <c:pt idx="7112">
                        <c:v>2.3531712962925129</c:v>
                      </c:pt>
                      <c:pt idx="7113">
                        <c:v>2.3534143518539539</c:v>
                      </c:pt>
                      <c:pt idx="7114">
                        <c:v>2.3536574074081189</c:v>
                      </c:pt>
                      <c:pt idx="7115">
                        <c:v>2.3539004629622839</c:v>
                      </c:pt>
                      <c:pt idx="7116">
                        <c:v>2.354143518516449</c:v>
                      </c:pt>
                      <c:pt idx="7117">
                        <c:v>2.354386574070614</c:v>
                      </c:pt>
                      <c:pt idx="7118">
                        <c:v>2.3546296296247791</c:v>
                      </c:pt>
                      <c:pt idx="7119">
                        <c:v>2.3548842592557238</c:v>
                      </c:pt>
                      <c:pt idx="7120">
                        <c:v>2.3551273148098888</c:v>
                      </c:pt>
                      <c:pt idx="7121">
                        <c:v>2.3553703703713298</c:v>
                      </c:pt>
                      <c:pt idx="7122">
                        <c:v>2.3556134259254948</c:v>
                      </c:pt>
                      <c:pt idx="7123">
                        <c:v>2.3558564814796599</c:v>
                      </c:pt>
                      <c:pt idx="7124">
                        <c:v>2.3560995370338249</c:v>
                      </c:pt>
                      <c:pt idx="7125">
                        <c:v>2.3563425925879899</c:v>
                      </c:pt>
                      <c:pt idx="7126">
                        <c:v>2.3565856481494309</c:v>
                      </c:pt>
                      <c:pt idx="7127">
                        <c:v>2.356828703703596</c:v>
                      </c:pt>
                      <c:pt idx="7128">
                        <c:v>2.357071759257761</c:v>
                      </c:pt>
                      <c:pt idx="7129">
                        <c:v>2.3573148148119261</c:v>
                      </c:pt>
                      <c:pt idx="7130">
                        <c:v>2.3575578703660911</c:v>
                      </c:pt>
                      <c:pt idx="7131">
                        <c:v>2.3578009259275321</c:v>
                      </c:pt>
                      <c:pt idx="7132">
                        <c:v>2.3580439814816971</c:v>
                      </c:pt>
                      <c:pt idx="7133">
                        <c:v>2.3582870370358622</c:v>
                      </c:pt>
                      <c:pt idx="7134">
                        <c:v>2.3585300925900272</c:v>
                      </c:pt>
                      <c:pt idx="7135">
                        <c:v>2.3587731481441923</c:v>
                      </c:pt>
                      <c:pt idx="7136">
                        <c:v>2.3590162037056333</c:v>
                      </c:pt>
                      <c:pt idx="7137">
                        <c:v>2.3592592592597983</c:v>
                      </c:pt>
                      <c:pt idx="7138">
                        <c:v>2.3595023148139633</c:v>
                      </c:pt>
                      <c:pt idx="7139">
                        <c:v>2.3597453703681284</c:v>
                      </c:pt>
                      <c:pt idx="7140">
                        <c:v>2.3599884259222934</c:v>
                      </c:pt>
                      <c:pt idx="7141">
                        <c:v>2.3602314814764584</c:v>
                      </c:pt>
                      <c:pt idx="7142">
                        <c:v>2.3604745370378994</c:v>
                      </c:pt>
                      <c:pt idx="7143">
                        <c:v>2.3607175925920645</c:v>
                      </c:pt>
                      <c:pt idx="7144">
                        <c:v>2.3609606481462295</c:v>
                      </c:pt>
                      <c:pt idx="7145">
                        <c:v>2.3612037037003946</c:v>
                      </c:pt>
                      <c:pt idx="7146">
                        <c:v>2.3614467592545596</c:v>
                      </c:pt>
                      <c:pt idx="7147">
                        <c:v>2.3616898148160006</c:v>
                      </c:pt>
                      <c:pt idx="7148">
                        <c:v>2.3619328703701656</c:v>
                      </c:pt>
                      <c:pt idx="7149">
                        <c:v>2.3621759259243307</c:v>
                      </c:pt>
                      <c:pt idx="7150">
                        <c:v>2.3624189814784957</c:v>
                      </c:pt>
                      <c:pt idx="7151">
                        <c:v>2.3626620370326608</c:v>
                      </c:pt>
                      <c:pt idx="7152">
                        <c:v>2.3629050925941018</c:v>
                      </c:pt>
                      <c:pt idx="7153">
                        <c:v>2.3631481481482668</c:v>
                      </c:pt>
                      <c:pt idx="7154">
                        <c:v>2.3633912037024318</c:v>
                      </c:pt>
                      <c:pt idx="7155">
                        <c:v>2.3636342592565969</c:v>
                      </c:pt>
                      <c:pt idx="7156">
                        <c:v>2.3638773148107619</c:v>
                      </c:pt>
                      <c:pt idx="7157">
                        <c:v>2.3641203703722029</c:v>
                      </c:pt>
                      <c:pt idx="7158">
                        <c:v>2.3643634259263679</c:v>
                      </c:pt>
                      <c:pt idx="7159">
                        <c:v>2.364606481480533</c:v>
                      </c:pt>
                      <c:pt idx="7160">
                        <c:v>2.364849537034698</c:v>
                      </c:pt>
                      <c:pt idx="7161">
                        <c:v>2.3650925925888631</c:v>
                      </c:pt>
                      <c:pt idx="7162">
                        <c:v>2.3653356481430281</c:v>
                      </c:pt>
                      <c:pt idx="7163">
                        <c:v>2.3655787037044691</c:v>
                      </c:pt>
                      <c:pt idx="7164">
                        <c:v>2.3658217592586341</c:v>
                      </c:pt>
                      <c:pt idx="7165">
                        <c:v>2.3660648148127992</c:v>
                      </c:pt>
                      <c:pt idx="7166">
                        <c:v>2.3663078703669642</c:v>
                      </c:pt>
                      <c:pt idx="7167">
                        <c:v>2.3665624999979089</c:v>
                      </c:pt>
                      <c:pt idx="7168">
                        <c:v>2.3668055555520739</c:v>
                      </c:pt>
                      <c:pt idx="7169">
                        <c:v>2.367048611106239</c:v>
                      </c:pt>
                      <c:pt idx="7170">
                        <c:v>2.36729166666768</c:v>
                      </c:pt>
                      <c:pt idx="7171">
                        <c:v>2.367534722221845</c:v>
                      </c:pt>
                      <c:pt idx="7172">
                        <c:v>2.3677777777760101</c:v>
                      </c:pt>
                      <c:pt idx="7173">
                        <c:v>2.3680208333301751</c:v>
                      </c:pt>
                      <c:pt idx="7174">
                        <c:v>2.3682638888843401</c:v>
                      </c:pt>
                      <c:pt idx="7175">
                        <c:v>2.3685069444457811</c:v>
                      </c:pt>
                      <c:pt idx="7176">
                        <c:v>2.3687499999999462</c:v>
                      </c:pt>
                      <c:pt idx="7177">
                        <c:v>2.3689930555541112</c:v>
                      </c:pt>
                      <c:pt idx="7178">
                        <c:v>2.3692361111082763</c:v>
                      </c:pt>
                      <c:pt idx="7179">
                        <c:v>2.3694791666624413</c:v>
                      </c:pt>
                      <c:pt idx="7180">
                        <c:v>2.3697222222238823</c:v>
                      </c:pt>
                      <c:pt idx="7181">
                        <c:v>2.3699652777780473</c:v>
                      </c:pt>
                      <c:pt idx="7182">
                        <c:v>2.3702083333322124</c:v>
                      </c:pt>
                      <c:pt idx="7183">
                        <c:v>2.3704513888863774</c:v>
                      </c:pt>
                      <c:pt idx="7184">
                        <c:v>2.3706944444405424</c:v>
                      </c:pt>
                      <c:pt idx="7185">
                        <c:v>2.3709375000019834</c:v>
                      </c:pt>
                      <c:pt idx="7186">
                        <c:v>2.3711805555561485</c:v>
                      </c:pt>
                      <c:pt idx="7187">
                        <c:v>2.3714236111103135</c:v>
                      </c:pt>
                      <c:pt idx="7188">
                        <c:v>2.3716666666644786</c:v>
                      </c:pt>
                      <c:pt idx="7189">
                        <c:v>2.3719097222186436</c:v>
                      </c:pt>
                      <c:pt idx="7190">
                        <c:v>2.3721527777728086</c:v>
                      </c:pt>
                      <c:pt idx="7191">
                        <c:v>2.3723958333342496</c:v>
                      </c:pt>
                      <c:pt idx="7192">
                        <c:v>2.3726388888884147</c:v>
                      </c:pt>
                      <c:pt idx="7193">
                        <c:v>2.3728819444425797</c:v>
                      </c:pt>
                      <c:pt idx="7194">
                        <c:v>2.3731249999967448</c:v>
                      </c:pt>
                      <c:pt idx="7195">
                        <c:v>2.3733680555509098</c:v>
                      </c:pt>
                      <c:pt idx="7196">
                        <c:v>2.3736111111123508</c:v>
                      </c:pt>
                      <c:pt idx="7197">
                        <c:v>2.3738541666665158</c:v>
                      </c:pt>
                      <c:pt idx="7198">
                        <c:v>2.3740972222206809</c:v>
                      </c:pt>
                      <c:pt idx="7199">
                        <c:v>2.3743402777748459</c:v>
                      </c:pt>
                      <c:pt idx="7200">
                        <c:v>2.3745833333290109</c:v>
                      </c:pt>
                      <c:pt idx="7201">
                        <c:v>2.3748263888904519</c:v>
                      </c:pt>
                      <c:pt idx="7202">
                        <c:v>2.375069444444617</c:v>
                      </c:pt>
                      <c:pt idx="7203">
                        <c:v>2.375312499998782</c:v>
                      </c:pt>
                      <c:pt idx="7204">
                        <c:v>2.3755555555529471</c:v>
                      </c:pt>
                      <c:pt idx="7205">
                        <c:v>2.3757986111071121</c:v>
                      </c:pt>
                      <c:pt idx="7206">
                        <c:v>2.3760416666685531</c:v>
                      </c:pt>
                      <c:pt idx="7207">
                        <c:v>2.3762847222227181</c:v>
                      </c:pt>
                      <c:pt idx="7208">
                        <c:v>2.3765277777768832</c:v>
                      </c:pt>
                      <c:pt idx="7209">
                        <c:v>2.3767708333310482</c:v>
                      </c:pt>
                      <c:pt idx="7210">
                        <c:v>2.3770138888852133</c:v>
                      </c:pt>
                      <c:pt idx="7211">
                        <c:v>2.3772569444393783</c:v>
                      </c:pt>
                      <c:pt idx="7212">
                        <c:v>2.3775000000008193</c:v>
                      </c:pt>
                      <c:pt idx="7213">
                        <c:v>2.3777430555549843</c:v>
                      </c:pt>
                      <c:pt idx="7214">
                        <c:v>2.3779861111091494</c:v>
                      </c:pt>
                      <c:pt idx="7215">
                        <c:v>2.3782407407400941</c:v>
                      </c:pt>
                      <c:pt idx="7216">
                        <c:v>2.3784837962942591</c:v>
                      </c:pt>
                      <c:pt idx="7217">
                        <c:v>2.3787268518484241</c:v>
                      </c:pt>
                      <c:pt idx="7218">
                        <c:v>2.3789699074025892</c:v>
                      </c:pt>
                      <c:pt idx="7219">
                        <c:v>2.3792129629640302</c:v>
                      </c:pt>
                      <c:pt idx="7220">
                        <c:v>2.3794560185181952</c:v>
                      </c:pt>
                      <c:pt idx="7221">
                        <c:v>2.3796990740723603</c:v>
                      </c:pt>
                      <c:pt idx="7222">
                        <c:v>2.3799421296265253</c:v>
                      </c:pt>
                      <c:pt idx="7223">
                        <c:v>2.3801851851806903</c:v>
                      </c:pt>
                      <c:pt idx="7224">
                        <c:v>2.3804282407421313</c:v>
                      </c:pt>
                      <c:pt idx="7225">
                        <c:v>2.3806712962962964</c:v>
                      </c:pt>
                      <c:pt idx="7226">
                        <c:v>2.3809143518504614</c:v>
                      </c:pt>
                      <c:pt idx="7227">
                        <c:v>2.3811574074046264</c:v>
                      </c:pt>
                      <c:pt idx="7228">
                        <c:v>2.3814004629587915</c:v>
                      </c:pt>
                      <c:pt idx="7229">
                        <c:v>2.3816435185202325</c:v>
                      </c:pt>
                      <c:pt idx="7230">
                        <c:v>2.3818865740743975</c:v>
                      </c:pt>
                      <c:pt idx="7231">
                        <c:v>2.3821296296285626</c:v>
                      </c:pt>
                      <c:pt idx="7232">
                        <c:v>2.3823726851827276</c:v>
                      </c:pt>
                      <c:pt idx="7233">
                        <c:v>2.3826157407368926</c:v>
                      </c:pt>
                      <c:pt idx="7234">
                        <c:v>2.3828587962983336</c:v>
                      </c:pt>
                      <c:pt idx="7235">
                        <c:v>2.3831018518524987</c:v>
                      </c:pt>
                      <c:pt idx="7236">
                        <c:v>2.3833449074066637</c:v>
                      </c:pt>
                      <c:pt idx="7237">
                        <c:v>2.3835879629608288</c:v>
                      </c:pt>
                      <c:pt idx="7238">
                        <c:v>2.3838310185149938</c:v>
                      </c:pt>
                      <c:pt idx="7239">
                        <c:v>2.3840740740691588</c:v>
                      </c:pt>
                      <c:pt idx="7240">
                        <c:v>2.3843171296305998</c:v>
                      </c:pt>
                      <c:pt idx="7241">
                        <c:v>2.3845601851847649</c:v>
                      </c:pt>
                      <c:pt idx="7242">
                        <c:v>2.3848032407389299</c:v>
                      </c:pt>
                      <c:pt idx="7243">
                        <c:v>2.3850462962930949</c:v>
                      </c:pt>
                      <c:pt idx="7244">
                        <c:v>2.38528935184726</c:v>
                      </c:pt>
                      <c:pt idx="7245">
                        <c:v>2.385532407408701</c:v>
                      </c:pt>
                      <c:pt idx="7246">
                        <c:v>2.385775462962866</c:v>
                      </c:pt>
                      <c:pt idx="7247">
                        <c:v>2.3860185185170311</c:v>
                      </c:pt>
                      <c:pt idx="7248">
                        <c:v>2.3862615740711961</c:v>
                      </c:pt>
                      <c:pt idx="7249">
                        <c:v>2.3865046296253611</c:v>
                      </c:pt>
                      <c:pt idx="7250">
                        <c:v>2.3867476851868021</c:v>
                      </c:pt>
                      <c:pt idx="7251">
                        <c:v>2.3869907407409672</c:v>
                      </c:pt>
                      <c:pt idx="7252">
                        <c:v>2.3872337962951322</c:v>
                      </c:pt>
                      <c:pt idx="7253">
                        <c:v>2.3874768518492973</c:v>
                      </c:pt>
                      <c:pt idx="7254">
                        <c:v>2.3877199074034623</c:v>
                      </c:pt>
                      <c:pt idx="7255">
                        <c:v>2.3879629629649033</c:v>
                      </c:pt>
                      <c:pt idx="7256">
                        <c:v>2.3882060185190683</c:v>
                      </c:pt>
                      <c:pt idx="7257">
                        <c:v>2.3884490740732334</c:v>
                      </c:pt>
                      <c:pt idx="7258">
                        <c:v>2.3886921296273984</c:v>
                      </c:pt>
                      <c:pt idx="7259">
                        <c:v>2.3889351851815634</c:v>
                      </c:pt>
                      <c:pt idx="7260">
                        <c:v>2.3891782407357285</c:v>
                      </c:pt>
                      <c:pt idx="7261">
                        <c:v>2.3894212962971695</c:v>
                      </c:pt>
                      <c:pt idx="7262">
                        <c:v>2.3896643518513345</c:v>
                      </c:pt>
                      <c:pt idx="7263">
                        <c:v>2.3899189814822792</c:v>
                      </c:pt>
                      <c:pt idx="7264">
                        <c:v>2.3901620370364443</c:v>
                      </c:pt>
                      <c:pt idx="7265">
                        <c:v>2.3904050925906093</c:v>
                      </c:pt>
                      <c:pt idx="7266">
                        <c:v>2.3906481481447743</c:v>
                      </c:pt>
                      <c:pt idx="7267">
                        <c:v>2.3908912036989394</c:v>
                      </c:pt>
                      <c:pt idx="7268">
                        <c:v>2.3911342592603804</c:v>
                      </c:pt>
                      <c:pt idx="7269">
                        <c:v>2.3913773148145454</c:v>
                      </c:pt>
                      <c:pt idx="7270">
                        <c:v>2.3916203703687104</c:v>
                      </c:pt>
                      <c:pt idx="7271">
                        <c:v>2.3918634259228755</c:v>
                      </c:pt>
                      <c:pt idx="7272">
                        <c:v>2.3921064814770405</c:v>
                      </c:pt>
                      <c:pt idx="7273">
                        <c:v>2.3923495370384815</c:v>
                      </c:pt>
                      <c:pt idx="7274">
                        <c:v>2.3925925925926466</c:v>
                      </c:pt>
                      <c:pt idx="7275">
                        <c:v>2.3928356481468116</c:v>
                      </c:pt>
                      <c:pt idx="7276">
                        <c:v>2.3930787037009766</c:v>
                      </c:pt>
                      <c:pt idx="7277">
                        <c:v>2.3933217592551417</c:v>
                      </c:pt>
                      <c:pt idx="7278">
                        <c:v>2.3935648148165827</c:v>
                      </c:pt>
                      <c:pt idx="7279">
                        <c:v>2.3938078703707477</c:v>
                      </c:pt>
                      <c:pt idx="7280">
                        <c:v>2.3940509259249128</c:v>
                      </c:pt>
                      <c:pt idx="7281">
                        <c:v>2.3942939814790778</c:v>
                      </c:pt>
                      <c:pt idx="7282">
                        <c:v>2.3945370370332428</c:v>
                      </c:pt>
                      <c:pt idx="7283">
                        <c:v>2.3947800925946838</c:v>
                      </c:pt>
                      <c:pt idx="7284">
                        <c:v>2.3950231481488489</c:v>
                      </c:pt>
                      <c:pt idx="7285">
                        <c:v>2.3952662037030139</c:v>
                      </c:pt>
                      <c:pt idx="7286">
                        <c:v>2.3955092592571789</c:v>
                      </c:pt>
                      <c:pt idx="7287">
                        <c:v>2.395752314811344</c:v>
                      </c:pt>
                      <c:pt idx="7288">
                        <c:v>2.395995370365509</c:v>
                      </c:pt>
                      <c:pt idx="7289">
                        <c:v>2.39623842592695</c:v>
                      </c:pt>
                      <c:pt idx="7290">
                        <c:v>2.3964814814811151</c:v>
                      </c:pt>
                      <c:pt idx="7291">
                        <c:v>2.3967245370352801</c:v>
                      </c:pt>
                      <c:pt idx="7292">
                        <c:v>2.3969675925894451</c:v>
                      </c:pt>
                      <c:pt idx="7293">
                        <c:v>2.3972106481436102</c:v>
                      </c:pt>
                      <c:pt idx="7294">
                        <c:v>2.3974537037050512</c:v>
                      </c:pt>
                      <c:pt idx="7295">
                        <c:v>2.3976967592592162</c:v>
                      </c:pt>
                      <c:pt idx="7296">
                        <c:v>2.3979398148133813</c:v>
                      </c:pt>
                      <c:pt idx="7297">
                        <c:v>2.3981828703675463</c:v>
                      </c:pt>
                      <c:pt idx="7298">
                        <c:v>2.3984259259217113</c:v>
                      </c:pt>
                      <c:pt idx="7299">
                        <c:v>2.3986689814831523</c:v>
                      </c:pt>
                      <c:pt idx="7300">
                        <c:v>2.3989120370373174</c:v>
                      </c:pt>
                      <c:pt idx="7301">
                        <c:v>2.3991550925914824</c:v>
                      </c:pt>
                      <c:pt idx="7302">
                        <c:v>2.3993981481456474</c:v>
                      </c:pt>
                      <c:pt idx="7303">
                        <c:v>2.3996412036998125</c:v>
                      </c:pt>
                      <c:pt idx="7304">
                        <c:v>2.3998842592612535</c:v>
                      </c:pt>
                      <c:pt idx="7305">
                        <c:v>2.4001273148154185</c:v>
                      </c:pt>
                      <c:pt idx="7306">
                        <c:v>2.4003703703695836</c:v>
                      </c:pt>
                      <c:pt idx="7307">
                        <c:v>2.4006134259237486</c:v>
                      </c:pt>
                      <c:pt idx="7308">
                        <c:v>2.4008564814779136</c:v>
                      </c:pt>
                      <c:pt idx="7309">
                        <c:v>2.4010995370320787</c:v>
                      </c:pt>
                      <c:pt idx="7310">
                        <c:v>2.4013425925935197</c:v>
                      </c:pt>
                      <c:pt idx="7311">
                        <c:v>2.4015972222171884</c:v>
                      </c:pt>
                      <c:pt idx="7312">
                        <c:v>2.4018402777786294</c:v>
                      </c:pt>
                      <c:pt idx="7313">
                        <c:v>2.4020833333327944</c:v>
                      </c:pt>
                      <c:pt idx="7314">
                        <c:v>2.4023263888869595</c:v>
                      </c:pt>
                      <c:pt idx="7315">
                        <c:v>2.4025694444411245</c:v>
                      </c:pt>
                      <c:pt idx="7316">
                        <c:v>2.4028124999952896</c:v>
                      </c:pt>
                      <c:pt idx="7317">
                        <c:v>2.4030555555567306</c:v>
                      </c:pt>
                      <c:pt idx="7318">
                        <c:v>2.4032986111108956</c:v>
                      </c:pt>
                      <c:pt idx="7319">
                        <c:v>2.4035416666650606</c:v>
                      </c:pt>
                      <c:pt idx="7320">
                        <c:v>2.4037847222192257</c:v>
                      </c:pt>
                      <c:pt idx="7321">
                        <c:v>2.4040277777733907</c:v>
                      </c:pt>
                      <c:pt idx="7322">
                        <c:v>2.4042708333348317</c:v>
                      </c:pt>
                      <c:pt idx="7323">
                        <c:v>2.4045138888889968</c:v>
                      </c:pt>
                      <c:pt idx="7324">
                        <c:v>2.4047569444431618</c:v>
                      </c:pt>
                      <c:pt idx="7325">
                        <c:v>2.4049999999973268</c:v>
                      </c:pt>
                      <c:pt idx="7326">
                        <c:v>2.4052430555514919</c:v>
                      </c:pt>
                      <c:pt idx="7327">
                        <c:v>2.4054861111129329</c:v>
                      </c:pt>
                      <c:pt idx="7328">
                        <c:v>2.4057291666670979</c:v>
                      </c:pt>
                      <c:pt idx="7329">
                        <c:v>2.4059722222212629</c:v>
                      </c:pt>
                      <c:pt idx="7330">
                        <c:v>2.406215277775428</c:v>
                      </c:pt>
                      <c:pt idx="7331">
                        <c:v>2.406458333329593</c:v>
                      </c:pt>
                      <c:pt idx="7332">
                        <c:v>2.4067013888837581</c:v>
                      </c:pt>
                      <c:pt idx="7333">
                        <c:v>2.4069444444451991</c:v>
                      </c:pt>
                      <c:pt idx="7334">
                        <c:v>2.4071874999993641</c:v>
                      </c:pt>
                      <c:pt idx="7335">
                        <c:v>2.4074305555535291</c:v>
                      </c:pt>
                      <c:pt idx="7336">
                        <c:v>2.4076736111076942</c:v>
                      </c:pt>
                      <c:pt idx="7337">
                        <c:v>2.4079166666618592</c:v>
                      </c:pt>
                      <c:pt idx="7338">
                        <c:v>2.4081597222233002</c:v>
                      </c:pt>
                      <c:pt idx="7339">
                        <c:v>2.4084027777774653</c:v>
                      </c:pt>
                      <c:pt idx="7340">
                        <c:v>2.4086458333316303</c:v>
                      </c:pt>
                      <c:pt idx="7341">
                        <c:v>2.4088888888857953</c:v>
                      </c:pt>
                      <c:pt idx="7342">
                        <c:v>2.4091319444399604</c:v>
                      </c:pt>
                      <c:pt idx="7343">
                        <c:v>2.4093750000014014</c:v>
                      </c:pt>
                      <c:pt idx="7344">
                        <c:v>2.4096180555555664</c:v>
                      </c:pt>
                      <c:pt idx="7345">
                        <c:v>2.4098611111097314</c:v>
                      </c:pt>
                      <c:pt idx="7346">
                        <c:v>2.4101041666638965</c:v>
                      </c:pt>
                      <c:pt idx="7347">
                        <c:v>2.4103472222180615</c:v>
                      </c:pt>
                      <c:pt idx="7348">
                        <c:v>2.4105902777795025</c:v>
                      </c:pt>
                      <c:pt idx="7349">
                        <c:v>2.4108333333336676</c:v>
                      </c:pt>
                      <c:pt idx="7350">
                        <c:v>2.4110763888878326</c:v>
                      </c:pt>
                      <c:pt idx="7351">
                        <c:v>2.4113194444419976</c:v>
                      </c:pt>
                      <c:pt idx="7352">
                        <c:v>2.4115624999961627</c:v>
                      </c:pt>
                      <c:pt idx="7353">
                        <c:v>2.4118055555576037</c:v>
                      </c:pt>
                      <c:pt idx="7354">
                        <c:v>2.4120486111117687</c:v>
                      </c:pt>
                      <c:pt idx="7355">
                        <c:v>2.4122916666659338</c:v>
                      </c:pt>
                      <c:pt idx="7356">
                        <c:v>2.4125347222200988</c:v>
                      </c:pt>
                      <c:pt idx="7357">
                        <c:v>2.4127777777742638</c:v>
                      </c:pt>
                      <c:pt idx="7358">
                        <c:v>2.4130208333284289</c:v>
                      </c:pt>
                      <c:pt idx="7359">
                        <c:v>2.4132638888898699</c:v>
                      </c:pt>
                      <c:pt idx="7360">
                        <c:v>2.4135185185135386</c:v>
                      </c:pt>
                      <c:pt idx="7361">
                        <c:v>2.4137615740749796</c:v>
                      </c:pt>
                      <c:pt idx="7362">
                        <c:v>2.4140046296291446</c:v>
                      </c:pt>
                      <c:pt idx="7363">
                        <c:v>2.4142476851833097</c:v>
                      </c:pt>
                      <c:pt idx="7364">
                        <c:v>2.4144907407374747</c:v>
                      </c:pt>
                      <c:pt idx="7365">
                        <c:v>2.4147337962916398</c:v>
                      </c:pt>
                      <c:pt idx="7366">
                        <c:v>2.4149768518530808</c:v>
                      </c:pt>
                      <c:pt idx="7367">
                        <c:v>2.4152199074072458</c:v>
                      </c:pt>
                      <c:pt idx="7368">
                        <c:v>2.4154629629614108</c:v>
                      </c:pt>
                      <c:pt idx="7369">
                        <c:v>2.4157060185155759</c:v>
                      </c:pt>
                      <c:pt idx="7370">
                        <c:v>2.4159490740697409</c:v>
                      </c:pt>
                      <c:pt idx="7371">
                        <c:v>2.4161921296311819</c:v>
                      </c:pt>
                      <c:pt idx="7372">
                        <c:v>2.4164351851853469</c:v>
                      </c:pt>
                      <c:pt idx="7373">
                        <c:v>2.416678240739512</c:v>
                      </c:pt>
                      <c:pt idx="7374">
                        <c:v>2.416921296293677</c:v>
                      </c:pt>
                      <c:pt idx="7375">
                        <c:v>2.4171643518478421</c:v>
                      </c:pt>
                      <c:pt idx="7376">
                        <c:v>2.4174074074092831</c:v>
                      </c:pt>
                      <c:pt idx="7377">
                        <c:v>2.4176504629634481</c:v>
                      </c:pt>
                      <c:pt idx="7378">
                        <c:v>2.4178935185176131</c:v>
                      </c:pt>
                      <c:pt idx="7379">
                        <c:v>2.4181365740717782</c:v>
                      </c:pt>
                      <c:pt idx="7380">
                        <c:v>2.4183796296259432</c:v>
                      </c:pt>
                      <c:pt idx="7381">
                        <c:v>2.4186226851801083</c:v>
                      </c:pt>
                      <c:pt idx="7382">
                        <c:v>2.4188657407415493</c:v>
                      </c:pt>
                      <c:pt idx="7383">
                        <c:v>2.4191087962957143</c:v>
                      </c:pt>
                      <c:pt idx="7384">
                        <c:v>2.4193518518498793</c:v>
                      </c:pt>
                      <c:pt idx="7385">
                        <c:v>2.4195949074040444</c:v>
                      </c:pt>
                      <c:pt idx="7386">
                        <c:v>2.4198379629582094</c:v>
                      </c:pt>
                      <c:pt idx="7387">
                        <c:v>2.4200810185196504</c:v>
                      </c:pt>
                      <c:pt idx="7388">
                        <c:v>2.4203240740738154</c:v>
                      </c:pt>
                      <c:pt idx="7389">
                        <c:v>2.4205671296279805</c:v>
                      </c:pt>
                      <c:pt idx="7390">
                        <c:v>2.4208101851821455</c:v>
                      </c:pt>
                      <c:pt idx="7391">
                        <c:v>2.4210532407363106</c:v>
                      </c:pt>
                      <c:pt idx="7392">
                        <c:v>2.4212962962977516</c:v>
                      </c:pt>
                      <c:pt idx="7393">
                        <c:v>2.4215393518519166</c:v>
                      </c:pt>
                      <c:pt idx="7394">
                        <c:v>2.4217824074060816</c:v>
                      </c:pt>
                      <c:pt idx="7395">
                        <c:v>2.4220254629602467</c:v>
                      </c:pt>
                      <c:pt idx="7396">
                        <c:v>2.4222685185144117</c:v>
                      </c:pt>
                      <c:pt idx="7397">
                        <c:v>2.4225115740758527</c:v>
                      </c:pt>
                      <c:pt idx="7398">
                        <c:v>2.4227546296300178</c:v>
                      </c:pt>
                      <c:pt idx="7399">
                        <c:v>2.4229976851841828</c:v>
                      </c:pt>
                      <c:pt idx="7400">
                        <c:v>2.4232407407383478</c:v>
                      </c:pt>
                      <c:pt idx="7401">
                        <c:v>2.4234837962925129</c:v>
                      </c:pt>
                      <c:pt idx="7402">
                        <c:v>2.4237268518539539</c:v>
                      </c:pt>
                      <c:pt idx="7403">
                        <c:v>2.4239699074081189</c:v>
                      </c:pt>
                      <c:pt idx="7404">
                        <c:v>2.4242129629622839</c:v>
                      </c:pt>
                      <c:pt idx="7405">
                        <c:v>2.424456018516449</c:v>
                      </c:pt>
                      <c:pt idx="7406">
                        <c:v>2.424699074070614</c:v>
                      </c:pt>
                      <c:pt idx="7407">
                        <c:v>2.4249421296247791</c:v>
                      </c:pt>
                      <c:pt idx="7408">
                        <c:v>2.4251967592557238</c:v>
                      </c:pt>
                      <c:pt idx="7409">
                        <c:v>2.4254398148098888</c:v>
                      </c:pt>
                      <c:pt idx="7410">
                        <c:v>2.4256828703713298</c:v>
                      </c:pt>
                      <c:pt idx="7411">
                        <c:v>2.4259259259254948</c:v>
                      </c:pt>
                      <c:pt idx="7412">
                        <c:v>2.4261689814796599</c:v>
                      </c:pt>
                      <c:pt idx="7413">
                        <c:v>2.4264120370338249</c:v>
                      </c:pt>
                      <c:pt idx="7414">
                        <c:v>2.4266550925879899</c:v>
                      </c:pt>
                      <c:pt idx="7415">
                        <c:v>2.4268981481494309</c:v>
                      </c:pt>
                      <c:pt idx="7416">
                        <c:v>2.427141203703596</c:v>
                      </c:pt>
                      <c:pt idx="7417">
                        <c:v>2.427384259257761</c:v>
                      </c:pt>
                      <c:pt idx="7418">
                        <c:v>2.4276273148119261</c:v>
                      </c:pt>
                      <c:pt idx="7419">
                        <c:v>2.4278703703660911</c:v>
                      </c:pt>
                      <c:pt idx="7420">
                        <c:v>2.4281134259275321</c:v>
                      </c:pt>
                      <c:pt idx="7421">
                        <c:v>2.4283564814816971</c:v>
                      </c:pt>
                      <c:pt idx="7422">
                        <c:v>2.4285995370358622</c:v>
                      </c:pt>
                      <c:pt idx="7423">
                        <c:v>2.4288425925900272</c:v>
                      </c:pt>
                      <c:pt idx="7424">
                        <c:v>2.4290856481441923</c:v>
                      </c:pt>
                      <c:pt idx="7425">
                        <c:v>2.4293287037056333</c:v>
                      </c:pt>
                      <c:pt idx="7426">
                        <c:v>2.4295717592597983</c:v>
                      </c:pt>
                      <c:pt idx="7427">
                        <c:v>2.4298148148139633</c:v>
                      </c:pt>
                      <c:pt idx="7428">
                        <c:v>2.4300578703681284</c:v>
                      </c:pt>
                      <c:pt idx="7429">
                        <c:v>2.4303009259222934</c:v>
                      </c:pt>
                      <c:pt idx="7430">
                        <c:v>2.4305439814764584</c:v>
                      </c:pt>
                      <c:pt idx="7431">
                        <c:v>2.4307870370378994</c:v>
                      </c:pt>
                      <c:pt idx="7432">
                        <c:v>2.4310300925920645</c:v>
                      </c:pt>
                      <c:pt idx="7433">
                        <c:v>2.4312731481462295</c:v>
                      </c:pt>
                      <c:pt idx="7434">
                        <c:v>2.4315162037003946</c:v>
                      </c:pt>
                      <c:pt idx="7435">
                        <c:v>2.4317592592545596</c:v>
                      </c:pt>
                      <c:pt idx="7436">
                        <c:v>2.4320023148160006</c:v>
                      </c:pt>
                      <c:pt idx="7437">
                        <c:v>2.4322453703701656</c:v>
                      </c:pt>
                      <c:pt idx="7438">
                        <c:v>2.4324884259243307</c:v>
                      </c:pt>
                      <c:pt idx="7439">
                        <c:v>2.4327314814784957</c:v>
                      </c:pt>
                      <c:pt idx="7440">
                        <c:v>2.4329745370326608</c:v>
                      </c:pt>
                      <c:pt idx="7441">
                        <c:v>2.4332175925941018</c:v>
                      </c:pt>
                      <c:pt idx="7442">
                        <c:v>2.4334606481482668</c:v>
                      </c:pt>
                      <c:pt idx="7443">
                        <c:v>2.4337037037024318</c:v>
                      </c:pt>
                      <c:pt idx="7444">
                        <c:v>2.4339467592565969</c:v>
                      </c:pt>
                      <c:pt idx="7445">
                        <c:v>2.4341898148107619</c:v>
                      </c:pt>
                      <c:pt idx="7446">
                        <c:v>2.4344328703722029</c:v>
                      </c:pt>
                      <c:pt idx="7447">
                        <c:v>2.4346759259263679</c:v>
                      </c:pt>
                      <c:pt idx="7448">
                        <c:v>2.434918981480533</c:v>
                      </c:pt>
                      <c:pt idx="7449">
                        <c:v>2.435162037034698</c:v>
                      </c:pt>
                      <c:pt idx="7450">
                        <c:v>2.4354050925888631</c:v>
                      </c:pt>
                      <c:pt idx="7451">
                        <c:v>2.4356481481430281</c:v>
                      </c:pt>
                      <c:pt idx="7452">
                        <c:v>2.4358912037044691</c:v>
                      </c:pt>
                      <c:pt idx="7453">
                        <c:v>2.4361342592586341</c:v>
                      </c:pt>
                      <c:pt idx="7454">
                        <c:v>2.4363773148127992</c:v>
                      </c:pt>
                      <c:pt idx="7455">
                        <c:v>2.4366203703669642</c:v>
                      </c:pt>
                      <c:pt idx="7456">
                        <c:v>2.4368749999979089</c:v>
                      </c:pt>
                      <c:pt idx="7457">
                        <c:v>2.4371180555520739</c:v>
                      </c:pt>
                      <c:pt idx="7458">
                        <c:v>2.437361111106239</c:v>
                      </c:pt>
                      <c:pt idx="7459">
                        <c:v>2.43760416666768</c:v>
                      </c:pt>
                      <c:pt idx="7460">
                        <c:v>2.437847222221845</c:v>
                      </c:pt>
                      <c:pt idx="7461">
                        <c:v>2.4380902777760101</c:v>
                      </c:pt>
                      <c:pt idx="7462">
                        <c:v>2.4383333333301751</c:v>
                      </c:pt>
                      <c:pt idx="7463">
                        <c:v>2.4385763888843401</c:v>
                      </c:pt>
                      <c:pt idx="7464">
                        <c:v>2.4388194444457811</c:v>
                      </c:pt>
                      <c:pt idx="7465">
                        <c:v>2.4390624999999462</c:v>
                      </c:pt>
                      <c:pt idx="7466">
                        <c:v>2.4393055555541112</c:v>
                      </c:pt>
                      <c:pt idx="7467">
                        <c:v>2.4395486111082763</c:v>
                      </c:pt>
                      <c:pt idx="7468">
                        <c:v>2.4397916666624413</c:v>
                      </c:pt>
                      <c:pt idx="7469">
                        <c:v>2.4400347222238823</c:v>
                      </c:pt>
                      <c:pt idx="7470">
                        <c:v>2.4402777777780473</c:v>
                      </c:pt>
                      <c:pt idx="7471">
                        <c:v>2.4405208333322124</c:v>
                      </c:pt>
                      <c:pt idx="7472">
                        <c:v>2.4407638888863774</c:v>
                      </c:pt>
                      <c:pt idx="7473">
                        <c:v>2.4410069444405424</c:v>
                      </c:pt>
                      <c:pt idx="7474">
                        <c:v>2.4412500000019834</c:v>
                      </c:pt>
                      <c:pt idx="7475">
                        <c:v>2.4414930555561485</c:v>
                      </c:pt>
                      <c:pt idx="7476">
                        <c:v>2.4417361111103135</c:v>
                      </c:pt>
                      <c:pt idx="7477">
                        <c:v>2.4419791666644786</c:v>
                      </c:pt>
                      <c:pt idx="7478">
                        <c:v>2.4422222222186436</c:v>
                      </c:pt>
                      <c:pt idx="7479">
                        <c:v>2.4424652777728086</c:v>
                      </c:pt>
                      <c:pt idx="7480">
                        <c:v>2.4427083333342496</c:v>
                      </c:pt>
                      <c:pt idx="7481">
                        <c:v>2.4429513888884147</c:v>
                      </c:pt>
                      <c:pt idx="7482">
                        <c:v>2.4431944444425797</c:v>
                      </c:pt>
                      <c:pt idx="7483">
                        <c:v>2.4434374999967448</c:v>
                      </c:pt>
                      <c:pt idx="7484">
                        <c:v>2.4436805555509098</c:v>
                      </c:pt>
                      <c:pt idx="7485">
                        <c:v>2.4439236111123508</c:v>
                      </c:pt>
                      <c:pt idx="7486">
                        <c:v>2.4441666666665158</c:v>
                      </c:pt>
                      <c:pt idx="7487">
                        <c:v>2.4444097222206809</c:v>
                      </c:pt>
                      <c:pt idx="7488">
                        <c:v>2.4446527777748459</c:v>
                      </c:pt>
                      <c:pt idx="7489">
                        <c:v>2.4448958333290109</c:v>
                      </c:pt>
                      <c:pt idx="7490">
                        <c:v>2.4451388888904519</c:v>
                      </c:pt>
                      <c:pt idx="7491">
                        <c:v>2.445381944444617</c:v>
                      </c:pt>
                      <c:pt idx="7492">
                        <c:v>2.445624999998782</c:v>
                      </c:pt>
                      <c:pt idx="7493">
                        <c:v>2.4458680555529471</c:v>
                      </c:pt>
                      <c:pt idx="7494">
                        <c:v>2.4461111111071121</c:v>
                      </c:pt>
                      <c:pt idx="7495">
                        <c:v>2.4463541666685531</c:v>
                      </c:pt>
                      <c:pt idx="7496">
                        <c:v>2.4465972222227181</c:v>
                      </c:pt>
                      <c:pt idx="7497">
                        <c:v>2.4468402777768832</c:v>
                      </c:pt>
                      <c:pt idx="7498">
                        <c:v>2.4470833333310482</c:v>
                      </c:pt>
                      <c:pt idx="7499">
                        <c:v>2.4473263888852133</c:v>
                      </c:pt>
                      <c:pt idx="7500">
                        <c:v>2.4475694444393783</c:v>
                      </c:pt>
                      <c:pt idx="7501">
                        <c:v>2.4478125000008193</c:v>
                      </c:pt>
                      <c:pt idx="7502">
                        <c:v>2.4480555555549843</c:v>
                      </c:pt>
                      <c:pt idx="7503">
                        <c:v>2.4482986111091494</c:v>
                      </c:pt>
                      <c:pt idx="7504">
                        <c:v>2.4485532407400941</c:v>
                      </c:pt>
                      <c:pt idx="7505">
                        <c:v>2.4487962962942591</c:v>
                      </c:pt>
                      <c:pt idx="7506">
                        <c:v>2.4490393518484241</c:v>
                      </c:pt>
                      <c:pt idx="7507">
                        <c:v>2.4492824074025892</c:v>
                      </c:pt>
                      <c:pt idx="7508">
                        <c:v>2.4495254629640302</c:v>
                      </c:pt>
                      <c:pt idx="7509">
                        <c:v>2.4497685185181952</c:v>
                      </c:pt>
                      <c:pt idx="7510">
                        <c:v>2.4500115740723603</c:v>
                      </c:pt>
                      <c:pt idx="7511">
                        <c:v>2.4502546296265253</c:v>
                      </c:pt>
                      <c:pt idx="7512">
                        <c:v>2.4504976851806903</c:v>
                      </c:pt>
                      <c:pt idx="7513">
                        <c:v>2.4507407407421313</c:v>
                      </c:pt>
                      <c:pt idx="7514">
                        <c:v>2.4509837962962964</c:v>
                      </c:pt>
                      <c:pt idx="7515">
                        <c:v>2.4512268518504614</c:v>
                      </c:pt>
                      <c:pt idx="7516">
                        <c:v>2.4514699074046264</c:v>
                      </c:pt>
                      <c:pt idx="7517">
                        <c:v>2.4517129629587915</c:v>
                      </c:pt>
                      <c:pt idx="7518">
                        <c:v>2.4519560185202325</c:v>
                      </c:pt>
                      <c:pt idx="7519">
                        <c:v>2.4521990740743975</c:v>
                      </c:pt>
                      <c:pt idx="7520">
                        <c:v>2.4524421296285626</c:v>
                      </c:pt>
                      <c:pt idx="7521">
                        <c:v>2.4526851851827276</c:v>
                      </c:pt>
                      <c:pt idx="7522">
                        <c:v>2.4529282407368926</c:v>
                      </c:pt>
                      <c:pt idx="7523">
                        <c:v>2.4531712962983336</c:v>
                      </c:pt>
                      <c:pt idx="7524">
                        <c:v>2.4534143518524987</c:v>
                      </c:pt>
                      <c:pt idx="7525">
                        <c:v>2.4536574074066637</c:v>
                      </c:pt>
                      <c:pt idx="7526">
                        <c:v>2.4539004629608288</c:v>
                      </c:pt>
                      <c:pt idx="7527">
                        <c:v>2.4541435185149938</c:v>
                      </c:pt>
                      <c:pt idx="7528">
                        <c:v>2.4543865740691588</c:v>
                      </c:pt>
                      <c:pt idx="7529">
                        <c:v>2.4546296296305998</c:v>
                      </c:pt>
                      <c:pt idx="7530">
                        <c:v>2.4548726851847649</c:v>
                      </c:pt>
                      <c:pt idx="7531">
                        <c:v>2.4551157407389299</c:v>
                      </c:pt>
                      <c:pt idx="7532">
                        <c:v>2.4553587962930949</c:v>
                      </c:pt>
                      <c:pt idx="7533">
                        <c:v>2.45560185184726</c:v>
                      </c:pt>
                      <c:pt idx="7534">
                        <c:v>2.455844907408701</c:v>
                      </c:pt>
                      <c:pt idx="7535">
                        <c:v>2.456087962962866</c:v>
                      </c:pt>
                      <c:pt idx="7536">
                        <c:v>2.4563310185170311</c:v>
                      </c:pt>
                      <c:pt idx="7537">
                        <c:v>2.4565740740711961</c:v>
                      </c:pt>
                      <c:pt idx="7538">
                        <c:v>2.4568171296253611</c:v>
                      </c:pt>
                      <c:pt idx="7539">
                        <c:v>2.4570601851868021</c:v>
                      </c:pt>
                      <c:pt idx="7540">
                        <c:v>2.4573032407409672</c:v>
                      </c:pt>
                      <c:pt idx="7541">
                        <c:v>2.4575462962951322</c:v>
                      </c:pt>
                      <c:pt idx="7542">
                        <c:v>2.4577893518492973</c:v>
                      </c:pt>
                      <c:pt idx="7543">
                        <c:v>2.4580324074034623</c:v>
                      </c:pt>
                      <c:pt idx="7544">
                        <c:v>2.4582754629649033</c:v>
                      </c:pt>
                      <c:pt idx="7545">
                        <c:v>2.4585185185190683</c:v>
                      </c:pt>
                      <c:pt idx="7546">
                        <c:v>2.4587615740732334</c:v>
                      </c:pt>
                      <c:pt idx="7547">
                        <c:v>2.4590046296273984</c:v>
                      </c:pt>
                      <c:pt idx="7548">
                        <c:v>2.4592476851815634</c:v>
                      </c:pt>
                      <c:pt idx="7549">
                        <c:v>2.4594907407357285</c:v>
                      </c:pt>
                      <c:pt idx="7550">
                        <c:v>2.4597337962971695</c:v>
                      </c:pt>
                      <c:pt idx="7551">
                        <c:v>2.4599768518513345</c:v>
                      </c:pt>
                      <c:pt idx="7552">
                        <c:v>2.4602314814822792</c:v>
                      </c:pt>
                      <c:pt idx="7553">
                        <c:v>2.4604745370364443</c:v>
                      </c:pt>
                      <c:pt idx="7554">
                        <c:v>2.4607175925906093</c:v>
                      </c:pt>
                      <c:pt idx="7555">
                        <c:v>2.4609606481447743</c:v>
                      </c:pt>
                      <c:pt idx="7556">
                        <c:v>2.4612037036989394</c:v>
                      </c:pt>
                      <c:pt idx="7557">
                        <c:v>2.4614467592603804</c:v>
                      </c:pt>
                      <c:pt idx="7558">
                        <c:v>2.4616898148145454</c:v>
                      </c:pt>
                      <c:pt idx="7559">
                        <c:v>2.4619328703687104</c:v>
                      </c:pt>
                      <c:pt idx="7560">
                        <c:v>2.4621759259228755</c:v>
                      </c:pt>
                      <c:pt idx="7561">
                        <c:v>2.4624189814770405</c:v>
                      </c:pt>
                      <c:pt idx="7562">
                        <c:v>2.4626620370384815</c:v>
                      </c:pt>
                      <c:pt idx="7563">
                        <c:v>2.4629050925926466</c:v>
                      </c:pt>
                      <c:pt idx="7564">
                        <c:v>2.4631481481468116</c:v>
                      </c:pt>
                      <c:pt idx="7565">
                        <c:v>2.4633912037009766</c:v>
                      </c:pt>
                      <c:pt idx="7566">
                        <c:v>2.4636342592551417</c:v>
                      </c:pt>
                      <c:pt idx="7567">
                        <c:v>2.4638773148165827</c:v>
                      </c:pt>
                      <c:pt idx="7568">
                        <c:v>2.4641203703707477</c:v>
                      </c:pt>
                      <c:pt idx="7569">
                        <c:v>2.4643634259249128</c:v>
                      </c:pt>
                      <c:pt idx="7570">
                        <c:v>2.4646064814790778</c:v>
                      </c:pt>
                      <c:pt idx="7571">
                        <c:v>2.4648495370332428</c:v>
                      </c:pt>
                      <c:pt idx="7572">
                        <c:v>2.4650925925946838</c:v>
                      </c:pt>
                      <c:pt idx="7573">
                        <c:v>2.4653356481488489</c:v>
                      </c:pt>
                      <c:pt idx="7574">
                        <c:v>2.4655787037030139</c:v>
                      </c:pt>
                      <c:pt idx="7575">
                        <c:v>2.4658217592571789</c:v>
                      </c:pt>
                      <c:pt idx="7576">
                        <c:v>2.466064814811344</c:v>
                      </c:pt>
                      <c:pt idx="7577">
                        <c:v>2.466307870365509</c:v>
                      </c:pt>
                      <c:pt idx="7578">
                        <c:v>2.46655092592695</c:v>
                      </c:pt>
                      <c:pt idx="7579">
                        <c:v>2.4667939814811151</c:v>
                      </c:pt>
                      <c:pt idx="7580">
                        <c:v>2.4670370370352801</c:v>
                      </c:pt>
                      <c:pt idx="7581">
                        <c:v>2.4672800925894451</c:v>
                      </c:pt>
                      <c:pt idx="7582">
                        <c:v>2.4675231481436102</c:v>
                      </c:pt>
                      <c:pt idx="7583">
                        <c:v>2.4677662037050512</c:v>
                      </c:pt>
                      <c:pt idx="7584">
                        <c:v>2.4680092592592162</c:v>
                      </c:pt>
                      <c:pt idx="7585">
                        <c:v>2.4682523148133813</c:v>
                      </c:pt>
                      <c:pt idx="7586">
                        <c:v>2.4684953703675463</c:v>
                      </c:pt>
                      <c:pt idx="7587">
                        <c:v>2.4687384259217113</c:v>
                      </c:pt>
                      <c:pt idx="7588">
                        <c:v>2.4689814814831523</c:v>
                      </c:pt>
                      <c:pt idx="7589">
                        <c:v>2.4692245370373174</c:v>
                      </c:pt>
                      <c:pt idx="7590">
                        <c:v>2.4694675925914824</c:v>
                      </c:pt>
                      <c:pt idx="7591">
                        <c:v>2.4697106481456474</c:v>
                      </c:pt>
                      <c:pt idx="7592">
                        <c:v>2.4699537036998125</c:v>
                      </c:pt>
                      <c:pt idx="7593">
                        <c:v>2.4701967592612535</c:v>
                      </c:pt>
                      <c:pt idx="7594">
                        <c:v>2.4704398148154185</c:v>
                      </c:pt>
                      <c:pt idx="7595">
                        <c:v>2.4706828703695836</c:v>
                      </c:pt>
                      <c:pt idx="7596">
                        <c:v>2.4709259259237486</c:v>
                      </c:pt>
                      <c:pt idx="7597">
                        <c:v>2.4711689814779136</c:v>
                      </c:pt>
                      <c:pt idx="7598">
                        <c:v>2.4714120370320787</c:v>
                      </c:pt>
                      <c:pt idx="7599">
                        <c:v>2.4716550925935197</c:v>
                      </c:pt>
                      <c:pt idx="7600">
                        <c:v>2.4718981481476847</c:v>
                      </c:pt>
                      <c:pt idx="7601">
                        <c:v>2.4721527777786294</c:v>
                      </c:pt>
                      <c:pt idx="7602">
                        <c:v>2.4723958333327944</c:v>
                      </c:pt>
                      <c:pt idx="7603">
                        <c:v>2.4726388888869595</c:v>
                      </c:pt>
                      <c:pt idx="7604">
                        <c:v>2.4728819444411245</c:v>
                      </c:pt>
                      <c:pt idx="7605">
                        <c:v>2.4731249999952896</c:v>
                      </c:pt>
                      <c:pt idx="7606">
                        <c:v>2.4733680555567306</c:v>
                      </c:pt>
                      <c:pt idx="7607">
                        <c:v>2.4736111111108956</c:v>
                      </c:pt>
                      <c:pt idx="7608">
                        <c:v>2.4738541666650606</c:v>
                      </c:pt>
                      <c:pt idx="7609">
                        <c:v>2.4740972222192257</c:v>
                      </c:pt>
                      <c:pt idx="7610">
                        <c:v>2.4743402777733907</c:v>
                      </c:pt>
                      <c:pt idx="7611">
                        <c:v>2.4745833333348317</c:v>
                      </c:pt>
                      <c:pt idx="7612">
                        <c:v>2.4748263888889968</c:v>
                      </c:pt>
                      <c:pt idx="7613">
                        <c:v>2.4750694444431618</c:v>
                      </c:pt>
                      <c:pt idx="7614">
                        <c:v>2.4753124999973268</c:v>
                      </c:pt>
                      <c:pt idx="7615">
                        <c:v>2.4755555555514919</c:v>
                      </c:pt>
                      <c:pt idx="7616">
                        <c:v>2.4757986111129329</c:v>
                      </c:pt>
                      <c:pt idx="7617">
                        <c:v>2.4760416666670979</c:v>
                      </c:pt>
                      <c:pt idx="7618">
                        <c:v>2.4762847222212629</c:v>
                      </c:pt>
                      <c:pt idx="7619">
                        <c:v>2.476527777775428</c:v>
                      </c:pt>
                      <c:pt idx="7620">
                        <c:v>2.476770833329593</c:v>
                      </c:pt>
                      <c:pt idx="7621">
                        <c:v>2.4770138888837581</c:v>
                      </c:pt>
                      <c:pt idx="7622">
                        <c:v>2.4772569444451991</c:v>
                      </c:pt>
                      <c:pt idx="7623">
                        <c:v>2.4774999999993641</c:v>
                      </c:pt>
                      <c:pt idx="7624">
                        <c:v>2.4777430555535291</c:v>
                      </c:pt>
                      <c:pt idx="7625">
                        <c:v>2.4779861111076942</c:v>
                      </c:pt>
                      <c:pt idx="7626">
                        <c:v>2.4782291666618592</c:v>
                      </c:pt>
                      <c:pt idx="7627">
                        <c:v>2.4784722222233002</c:v>
                      </c:pt>
                      <c:pt idx="7628">
                        <c:v>2.4787152777774653</c:v>
                      </c:pt>
                      <c:pt idx="7629">
                        <c:v>2.4789583333316303</c:v>
                      </c:pt>
                      <c:pt idx="7630">
                        <c:v>2.4792013888857953</c:v>
                      </c:pt>
                      <c:pt idx="7631">
                        <c:v>2.4794444444399604</c:v>
                      </c:pt>
                      <c:pt idx="7632">
                        <c:v>2.4796875000014014</c:v>
                      </c:pt>
                      <c:pt idx="7633">
                        <c:v>2.4799305555555664</c:v>
                      </c:pt>
                      <c:pt idx="7634">
                        <c:v>2.4801736111097314</c:v>
                      </c:pt>
                      <c:pt idx="7635">
                        <c:v>2.4804166666638965</c:v>
                      </c:pt>
                      <c:pt idx="7636">
                        <c:v>2.4806597222180615</c:v>
                      </c:pt>
                      <c:pt idx="7637">
                        <c:v>2.4809027777795025</c:v>
                      </c:pt>
                      <c:pt idx="7638">
                        <c:v>2.4811458333336676</c:v>
                      </c:pt>
                      <c:pt idx="7639">
                        <c:v>2.4813888888878326</c:v>
                      </c:pt>
                      <c:pt idx="7640">
                        <c:v>2.4816319444419976</c:v>
                      </c:pt>
                      <c:pt idx="7641">
                        <c:v>2.4818749999961627</c:v>
                      </c:pt>
                      <c:pt idx="7642">
                        <c:v>2.4821180555576037</c:v>
                      </c:pt>
                      <c:pt idx="7643">
                        <c:v>2.4823611111117687</c:v>
                      </c:pt>
                      <c:pt idx="7644">
                        <c:v>2.4826041666659338</c:v>
                      </c:pt>
                      <c:pt idx="7645">
                        <c:v>2.4828472222200988</c:v>
                      </c:pt>
                      <c:pt idx="7646">
                        <c:v>2.4830902777742638</c:v>
                      </c:pt>
                      <c:pt idx="7647">
                        <c:v>2.4833333333284289</c:v>
                      </c:pt>
                      <c:pt idx="7648">
                        <c:v>2.4835763888898699</c:v>
                      </c:pt>
                      <c:pt idx="7649">
                        <c:v>2.4838310185135386</c:v>
                      </c:pt>
                      <c:pt idx="7650">
                        <c:v>2.4840740740749796</c:v>
                      </c:pt>
                      <c:pt idx="7651">
                        <c:v>2.4843171296291446</c:v>
                      </c:pt>
                      <c:pt idx="7652">
                        <c:v>2.4845601851833097</c:v>
                      </c:pt>
                      <c:pt idx="7653">
                        <c:v>2.4848032407374747</c:v>
                      </c:pt>
                      <c:pt idx="7654">
                        <c:v>2.4850462962916398</c:v>
                      </c:pt>
                      <c:pt idx="7655">
                        <c:v>2.4852893518530808</c:v>
                      </c:pt>
                      <c:pt idx="7656">
                        <c:v>2.4855324074072458</c:v>
                      </c:pt>
                      <c:pt idx="7657">
                        <c:v>2.4857754629614108</c:v>
                      </c:pt>
                      <c:pt idx="7658">
                        <c:v>2.4860185185155759</c:v>
                      </c:pt>
                      <c:pt idx="7659">
                        <c:v>2.4862615740697409</c:v>
                      </c:pt>
                      <c:pt idx="7660">
                        <c:v>2.4865046296311819</c:v>
                      </c:pt>
                      <c:pt idx="7661">
                        <c:v>2.4867476851853469</c:v>
                      </c:pt>
                      <c:pt idx="7662">
                        <c:v>2.486990740739512</c:v>
                      </c:pt>
                      <c:pt idx="7663">
                        <c:v>2.487233796293677</c:v>
                      </c:pt>
                      <c:pt idx="7664">
                        <c:v>2.4874768518478421</c:v>
                      </c:pt>
                      <c:pt idx="7665">
                        <c:v>2.4877199074092831</c:v>
                      </c:pt>
                      <c:pt idx="7666">
                        <c:v>2.4879629629634481</c:v>
                      </c:pt>
                      <c:pt idx="7667">
                        <c:v>2.4882060185176131</c:v>
                      </c:pt>
                      <c:pt idx="7668">
                        <c:v>2.4884490740717782</c:v>
                      </c:pt>
                      <c:pt idx="7669">
                        <c:v>2.4886921296259432</c:v>
                      </c:pt>
                      <c:pt idx="7670">
                        <c:v>2.4889351851801083</c:v>
                      </c:pt>
                      <c:pt idx="7671">
                        <c:v>2.4891782407415493</c:v>
                      </c:pt>
                      <c:pt idx="7672">
                        <c:v>2.4894212962957143</c:v>
                      </c:pt>
                      <c:pt idx="7673">
                        <c:v>2.4896643518498793</c:v>
                      </c:pt>
                      <c:pt idx="7674">
                        <c:v>2.4899074074040444</c:v>
                      </c:pt>
                      <c:pt idx="7675">
                        <c:v>2.4901504629582094</c:v>
                      </c:pt>
                      <c:pt idx="7676">
                        <c:v>2.4903935185196504</c:v>
                      </c:pt>
                      <c:pt idx="7677">
                        <c:v>2.4906365740738154</c:v>
                      </c:pt>
                      <c:pt idx="7678">
                        <c:v>2.4908796296279805</c:v>
                      </c:pt>
                      <c:pt idx="7679">
                        <c:v>2.4911226851821455</c:v>
                      </c:pt>
                      <c:pt idx="7680">
                        <c:v>2.4913657407363106</c:v>
                      </c:pt>
                      <c:pt idx="7681">
                        <c:v>2.4916087962977516</c:v>
                      </c:pt>
                      <c:pt idx="7682">
                        <c:v>2.4918518518519166</c:v>
                      </c:pt>
                      <c:pt idx="7683">
                        <c:v>2.4920949074060816</c:v>
                      </c:pt>
                      <c:pt idx="7684">
                        <c:v>2.4923379629602467</c:v>
                      </c:pt>
                      <c:pt idx="7685">
                        <c:v>2.4925810185144117</c:v>
                      </c:pt>
                      <c:pt idx="7686">
                        <c:v>2.4928240740758527</c:v>
                      </c:pt>
                      <c:pt idx="7687">
                        <c:v>2.4930671296300178</c:v>
                      </c:pt>
                      <c:pt idx="7688">
                        <c:v>2.4933101851841828</c:v>
                      </c:pt>
                      <c:pt idx="7689">
                        <c:v>2.4935532407383478</c:v>
                      </c:pt>
                      <c:pt idx="7690">
                        <c:v>2.4937962962925129</c:v>
                      </c:pt>
                      <c:pt idx="7691">
                        <c:v>2.4940393518539539</c:v>
                      </c:pt>
                      <c:pt idx="7692">
                        <c:v>2.4942824074081189</c:v>
                      </c:pt>
                      <c:pt idx="7693">
                        <c:v>2.4945254629622839</c:v>
                      </c:pt>
                      <c:pt idx="7694">
                        <c:v>2.494768518516449</c:v>
                      </c:pt>
                      <c:pt idx="7695">
                        <c:v>2.495011574070614</c:v>
                      </c:pt>
                      <c:pt idx="7696">
                        <c:v>2.4952546296247791</c:v>
                      </c:pt>
                      <c:pt idx="7697">
                        <c:v>2.4955092592557238</c:v>
                      </c:pt>
                      <c:pt idx="7698">
                        <c:v>2.4957523148098888</c:v>
                      </c:pt>
                      <c:pt idx="7699">
                        <c:v>2.4959953703713298</c:v>
                      </c:pt>
                      <c:pt idx="7700">
                        <c:v>2.4962384259254948</c:v>
                      </c:pt>
                      <c:pt idx="7701">
                        <c:v>2.4964814814796599</c:v>
                      </c:pt>
                      <c:pt idx="7702">
                        <c:v>2.4967245370338249</c:v>
                      </c:pt>
                      <c:pt idx="7703">
                        <c:v>2.4969675925879899</c:v>
                      </c:pt>
                      <c:pt idx="7704">
                        <c:v>2.4972106481494309</c:v>
                      </c:pt>
                      <c:pt idx="7705">
                        <c:v>2.497453703703596</c:v>
                      </c:pt>
                      <c:pt idx="7706">
                        <c:v>2.497696759257761</c:v>
                      </c:pt>
                      <c:pt idx="7707">
                        <c:v>2.4979398148119261</c:v>
                      </c:pt>
                      <c:pt idx="7708">
                        <c:v>2.4981828703660911</c:v>
                      </c:pt>
                      <c:pt idx="7709">
                        <c:v>2.4984259259275321</c:v>
                      </c:pt>
                      <c:pt idx="7710">
                        <c:v>2.4986689814816971</c:v>
                      </c:pt>
                      <c:pt idx="7711">
                        <c:v>2.4989120370358622</c:v>
                      </c:pt>
                      <c:pt idx="7712">
                        <c:v>2.4991550925900272</c:v>
                      </c:pt>
                      <c:pt idx="7713">
                        <c:v>2.4993981481441923</c:v>
                      </c:pt>
                      <c:pt idx="7714">
                        <c:v>2.4996412037056333</c:v>
                      </c:pt>
                      <c:pt idx="7715">
                        <c:v>2.4998842592597983</c:v>
                      </c:pt>
                      <c:pt idx="7716">
                        <c:v>2.5001273148139633</c:v>
                      </c:pt>
                      <c:pt idx="7717">
                        <c:v>2.5003703703681284</c:v>
                      </c:pt>
                      <c:pt idx="7718">
                        <c:v>2.5006134259222934</c:v>
                      </c:pt>
                      <c:pt idx="7719">
                        <c:v>2.5008564814764584</c:v>
                      </c:pt>
                      <c:pt idx="7720">
                        <c:v>2.5010995370378994</c:v>
                      </c:pt>
                      <c:pt idx="7721">
                        <c:v>2.5013425925920645</c:v>
                      </c:pt>
                      <c:pt idx="7722">
                        <c:v>2.5015856481462295</c:v>
                      </c:pt>
                      <c:pt idx="7723">
                        <c:v>2.5018287037003946</c:v>
                      </c:pt>
                      <c:pt idx="7724">
                        <c:v>2.5020717592545596</c:v>
                      </c:pt>
                      <c:pt idx="7725">
                        <c:v>2.5023148148160006</c:v>
                      </c:pt>
                      <c:pt idx="7726">
                        <c:v>2.5025578703701656</c:v>
                      </c:pt>
                      <c:pt idx="7727">
                        <c:v>2.5028009259243307</c:v>
                      </c:pt>
                      <c:pt idx="7728">
                        <c:v>2.5030439814784957</c:v>
                      </c:pt>
                      <c:pt idx="7729">
                        <c:v>2.5032870370326608</c:v>
                      </c:pt>
                      <c:pt idx="7730">
                        <c:v>2.5035300925941018</c:v>
                      </c:pt>
                      <c:pt idx="7731">
                        <c:v>2.5037731481482668</c:v>
                      </c:pt>
                      <c:pt idx="7732">
                        <c:v>2.5040162037024318</c:v>
                      </c:pt>
                      <c:pt idx="7733">
                        <c:v>2.5042592592565969</c:v>
                      </c:pt>
                      <c:pt idx="7734">
                        <c:v>2.5045023148107619</c:v>
                      </c:pt>
                      <c:pt idx="7735">
                        <c:v>2.5047453703722029</c:v>
                      </c:pt>
                      <c:pt idx="7736">
                        <c:v>2.5049884259263679</c:v>
                      </c:pt>
                      <c:pt idx="7737">
                        <c:v>2.505231481480533</c:v>
                      </c:pt>
                      <c:pt idx="7738">
                        <c:v>2.505474537034698</c:v>
                      </c:pt>
                      <c:pt idx="7739">
                        <c:v>2.5057175925888631</c:v>
                      </c:pt>
                      <c:pt idx="7740">
                        <c:v>2.5059606481430281</c:v>
                      </c:pt>
                      <c:pt idx="7741">
                        <c:v>2.5062037037044691</c:v>
                      </c:pt>
                      <c:pt idx="7742">
                        <c:v>2.5064467592586341</c:v>
                      </c:pt>
                      <c:pt idx="7743">
                        <c:v>2.5066898148127992</c:v>
                      </c:pt>
                      <c:pt idx="7744">
                        <c:v>2.5069328703669642</c:v>
                      </c:pt>
                      <c:pt idx="7745">
                        <c:v>2.5071874999979089</c:v>
                      </c:pt>
                      <c:pt idx="7746">
                        <c:v>2.5074305555520739</c:v>
                      </c:pt>
                      <c:pt idx="7747">
                        <c:v>2.507673611106239</c:v>
                      </c:pt>
                      <c:pt idx="7748">
                        <c:v>2.50791666666768</c:v>
                      </c:pt>
                      <c:pt idx="7749">
                        <c:v>2.508159722221845</c:v>
                      </c:pt>
                      <c:pt idx="7750">
                        <c:v>2.5084027777760101</c:v>
                      </c:pt>
                      <c:pt idx="7751">
                        <c:v>2.5086458333301751</c:v>
                      </c:pt>
                      <c:pt idx="7752">
                        <c:v>2.5088888888843401</c:v>
                      </c:pt>
                      <c:pt idx="7753">
                        <c:v>2.5091319444457811</c:v>
                      </c:pt>
                      <c:pt idx="7754">
                        <c:v>2.5093749999999462</c:v>
                      </c:pt>
                      <c:pt idx="7755">
                        <c:v>2.5096180555541112</c:v>
                      </c:pt>
                      <c:pt idx="7756">
                        <c:v>2.5098611111082763</c:v>
                      </c:pt>
                      <c:pt idx="7757">
                        <c:v>2.5101041666624413</c:v>
                      </c:pt>
                      <c:pt idx="7758">
                        <c:v>2.5103472222238823</c:v>
                      </c:pt>
                      <c:pt idx="7759">
                        <c:v>2.5105902777780473</c:v>
                      </c:pt>
                      <c:pt idx="7760">
                        <c:v>2.5108333333322124</c:v>
                      </c:pt>
                      <c:pt idx="7761">
                        <c:v>2.5110763888863774</c:v>
                      </c:pt>
                      <c:pt idx="7762">
                        <c:v>2.5113194444405424</c:v>
                      </c:pt>
                      <c:pt idx="7763">
                        <c:v>2.5115625000019834</c:v>
                      </c:pt>
                      <c:pt idx="7764">
                        <c:v>2.5118055555561485</c:v>
                      </c:pt>
                      <c:pt idx="7765">
                        <c:v>2.5120486111103135</c:v>
                      </c:pt>
                      <c:pt idx="7766">
                        <c:v>2.5122916666644786</c:v>
                      </c:pt>
                      <c:pt idx="7767">
                        <c:v>2.5125347222186436</c:v>
                      </c:pt>
                      <c:pt idx="7768">
                        <c:v>2.5127777777728086</c:v>
                      </c:pt>
                      <c:pt idx="7769">
                        <c:v>2.5130208333342496</c:v>
                      </c:pt>
                      <c:pt idx="7770">
                        <c:v>2.5132638888884147</c:v>
                      </c:pt>
                      <c:pt idx="7771">
                        <c:v>2.5135069444425797</c:v>
                      </c:pt>
                      <c:pt idx="7772">
                        <c:v>2.5137499999967448</c:v>
                      </c:pt>
                      <c:pt idx="7773">
                        <c:v>2.5139930555509098</c:v>
                      </c:pt>
                      <c:pt idx="7774">
                        <c:v>2.5142361111123508</c:v>
                      </c:pt>
                      <c:pt idx="7775">
                        <c:v>2.5144791666665158</c:v>
                      </c:pt>
                      <c:pt idx="7776">
                        <c:v>2.5147222222206809</c:v>
                      </c:pt>
                      <c:pt idx="7777">
                        <c:v>2.5149652777748459</c:v>
                      </c:pt>
                      <c:pt idx="7778">
                        <c:v>2.5152083333290109</c:v>
                      </c:pt>
                      <c:pt idx="7779">
                        <c:v>2.5154513888904519</c:v>
                      </c:pt>
                      <c:pt idx="7780">
                        <c:v>2.515694444444617</c:v>
                      </c:pt>
                      <c:pt idx="7781">
                        <c:v>2.515937499998782</c:v>
                      </c:pt>
                      <c:pt idx="7782">
                        <c:v>2.5161805555529471</c:v>
                      </c:pt>
                      <c:pt idx="7783">
                        <c:v>2.5164236111071121</c:v>
                      </c:pt>
                      <c:pt idx="7784">
                        <c:v>2.5166666666685531</c:v>
                      </c:pt>
                      <c:pt idx="7785">
                        <c:v>2.5169097222227181</c:v>
                      </c:pt>
                      <c:pt idx="7786">
                        <c:v>2.5171527777768832</c:v>
                      </c:pt>
                      <c:pt idx="7787">
                        <c:v>2.5173958333310482</c:v>
                      </c:pt>
                      <c:pt idx="7788">
                        <c:v>2.5176388888852133</c:v>
                      </c:pt>
                      <c:pt idx="7789">
                        <c:v>2.5178819444393783</c:v>
                      </c:pt>
                      <c:pt idx="7790">
                        <c:v>2.5181250000008193</c:v>
                      </c:pt>
                      <c:pt idx="7791">
                        <c:v>2.5183680555549843</c:v>
                      </c:pt>
                      <c:pt idx="7792">
                        <c:v>2.5186111111091494</c:v>
                      </c:pt>
                      <c:pt idx="7793">
                        <c:v>2.5188657407400941</c:v>
                      </c:pt>
                      <c:pt idx="7794">
                        <c:v>2.5191087962942591</c:v>
                      </c:pt>
                      <c:pt idx="7795">
                        <c:v>2.5193518518484241</c:v>
                      </c:pt>
                      <c:pt idx="7796">
                        <c:v>2.5195949074025892</c:v>
                      </c:pt>
                      <c:pt idx="7797">
                        <c:v>2.5198379629640302</c:v>
                      </c:pt>
                      <c:pt idx="7798">
                        <c:v>2.5200810185181952</c:v>
                      </c:pt>
                      <c:pt idx="7799">
                        <c:v>2.5203240740723603</c:v>
                      </c:pt>
                      <c:pt idx="7800">
                        <c:v>2.5205671296265253</c:v>
                      </c:pt>
                      <c:pt idx="7801">
                        <c:v>2.5208101851806903</c:v>
                      </c:pt>
                      <c:pt idx="7802">
                        <c:v>2.5210532407421313</c:v>
                      </c:pt>
                      <c:pt idx="7803">
                        <c:v>2.5212962962962964</c:v>
                      </c:pt>
                      <c:pt idx="7804">
                        <c:v>2.5215393518504614</c:v>
                      </c:pt>
                      <c:pt idx="7805">
                        <c:v>2.5217824074046264</c:v>
                      </c:pt>
                      <c:pt idx="7806">
                        <c:v>2.5220254629587915</c:v>
                      </c:pt>
                      <c:pt idx="7807">
                        <c:v>2.5222685185202325</c:v>
                      </c:pt>
                      <c:pt idx="7808">
                        <c:v>2.5225115740743975</c:v>
                      </c:pt>
                      <c:pt idx="7809">
                        <c:v>2.5227546296285626</c:v>
                      </c:pt>
                      <c:pt idx="7810">
                        <c:v>2.5229976851827276</c:v>
                      </c:pt>
                      <c:pt idx="7811">
                        <c:v>2.5232407407368926</c:v>
                      </c:pt>
                      <c:pt idx="7812">
                        <c:v>2.5234837962983336</c:v>
                      </c:pt>
                      <c:pt idx="7813">
                        <c:v>2.5237268518524987</c:v>
                      </c:pt>
                      <c:pt idx="7814">
                        <c:v>2.5239699074066637</c:v>
                      </c:pt>
                      <c:pt idx="7815">
                        <c:v>2.5242129629608288</c:v>
                      </c:pt>
                      <c:pt idx="7816">
                        <c:v>2.5244560185149938</c:v>
                      </c:pt>
                      <c:pt idx="7817">
                        <c:v>2.5246990740691588</c:v>
                      </c:pt>
                      <c:pt idx="7818">
                        <c:v>2.5249421296305998</c:v>
                      </c:pt>
                      <c:pt idx="7819">
                        <c:v>2.5251851851847649</c:v>
                      </c:pt>
                      <c:pt idx="7820">
                        <c:v>2.5254282407389299</c:v>
                      </c:pt>
                      <c:pt idx="7821">
                        <c:v>2.5256712962930949</c:v>
                      </c:pt>
                      <c:pt idx="7822">
                        <c:v>2.52591435184726</c:v>
                      </c:pt>
                      <c:pt idx="7823">
                        <c:v>2.526157407408701</c:v>
                      </c:pt>
                      <c:pt idx="7824">
                        <c:v>2.526400462962866</c:v>
                      </c:pt>
                      <c:pt idx="7825">
                        <c:v>2.5266435185170311</c:v>
                      </c:pt>
                      <c:pt idx="7826">
                        <c:v>2.5268865740711961</c:v>
                      </c:pt>
                      <c:pt idx="7827">
                        <c:v>2.5271296296253611</c:v>
                      </c:pt>
                      <c:pt idx="7828">
                        <c:v>2.5273726851868021</c:v>
                      </c:pt>
                      <c:pt idx="7829">
                        <c:v>2.5276157407409672</c:v>
                      </c:pt>
                      <c:pt idx="7830">
                        <c:v>2.5278587962951322</c:v>
                      </c:pt>
                      <c:pt idx="7831">
                        <c:v>2.5281018518492973</c:v>
                      </c:pt>
                      <c:pt idx="7832">
                        <c:v>2.5283449074034623</c:v>
                      </c:pt>
                      <c:pt idx="7833">
                        <c:v>2.5285879629649033</c:v>
                      </c:pt>
                      <c:pt idx="7834">
                        <c:v>2.5288310185190683</c:v>
                      </c:pt>
                      <c:pt idx="7835">
                        <c:v>2.5290740740732334</c:v>
                      </c:pt>
                      <c:pt idx="7836">
                        <c:v>2.5293171296273984</c:v>
                      </c:pt>
                      <c:pt idx="7837">
                        <c:v>2.5295601851815634</c:v>
                      </c:pt>
                      <c:pt idx="7838">
                        <c:v>2.5298032407357285</c:v>
                      </c:pt>
                      <c:pt idx="7839">
                        <c:v>2.5300462962971695</c:v>
                      </c:pt>
                      <c:pt idx="7840">
                        <c:v>2.5302893518513345</c:v>
                      </c:pt>
                      <c:pt idx="7841">
                        <c:v>2.5305324074054996</c:v>
                      </c:pt>
                      <c:pt idx="7842">
                        <c:v>2.5307870370364443</c:v>
                      </c:pt>
                      <c:pt idx="7843">
                        <c:v>2.5310300925906093</c:v>
                      </c:pt>
                      <c:pt idx="7844">
                        <c:v>2.5312731481447743</c:v>
                      </c:pt>
                      <c:pt idx="7845">
                        <c:v>2.5315162036989394</c:v>
                      </c:pt>
                      <c:pt idx="7846">
                        <c:v>2.5317592592603804</c:v>
                      </c:pt>
                      <c:pt idx="7847">
                        <c:v>2.5320023148145454</c:v>
                      </c:pt>
                      <c:pt idx="7848">
                        <c:v>2.5322453703687104</c:v>
                      </c:pt>
                      <c:pt idx="7849">
                        <c:v>2.5324884259228755</c:v>
                      </c:pt>
                      <c:pt idx="7850">
                        <c:v>2.5327314814770405</c:v>
                      </c:pt>
                      <c:pt idx="7851">
                        <c:v>2.5329745370384815</c:v>
                      </c:pt>
                      <c:pt idx="7852">
                        <c:v>2.5332175925926466</c:v>
                      </c:pt>
                      <c:pt idx="7853">
                        <c:v>2.5334606481468116</c:v>
                      </c:pt>
                      <c:pt idx="7854">
                        <c:v>2.5337037037009766</c:v>
                      </c:pt>
                      <c:pt idx="7855">
                        <c:v>2.5339467592551417</c:v>
                      </c:pt>
                      <c:pt idx="7856">
                        <c:v>2.5341898148165827</c:v>
                      </c:pt>
                      <c:pt idx="7857">
                        <c:v>2.5344328703707477</c:v>
                      </c:pt>
                      <c:pt idx="7858">
                        <c:v>2.5346759259249128</c:v>
                      </c:pt>
                      <c:pt idx="7859">
                        <c:v>2.5349189814790778</c:v>
                      </c:pt>
                      <c:pt idx="7860">
                        <c:v>2.5351620370332428</c:v>
                      </c:pt>
                      <c:pt idx="7861">
                        <c:v>2.5354050925946838</c:v>
                      </c:pt>
                      <c:pt idx="7862">
                        <c:v>2.5356481481488489</c:v>
                      </c:pt>
                      <c:pt idx="7863">
                        <c:v>2.5358912037030139</c:v>
                      </c:pt>
                      <c:pt idx="7864">
                        <c:v>2.5361342592571789</c:v>
                      </c:pt>
                      <c:pt idx="7865">
                        <c:v>2.536377314811344</c:v>
                      </c:pt>
                      <c:pt idx="7866">
                        <c:v>2.536620370365509</c:v>
                      </c:pt>
                      <c:pt idx="7867">
                        <c:v>2.53686342592695</c:v>
                      </c:pt>
                      <c:pt idx="7868">
                        <c:v>2.5371064814811151</c:v>
                      </c:pt>
                      <c:pt idx="7869">
                        <c:v>2.5373495370352801</c:v>
                      </c:pt>
                      <c:pt idx="7870">
                        <c:v>2.5375925925894451</c:v>
                      </c:pt>
                      <c:pt idx="7871">
                        <c:v>2.5378356481436102</c:v>
                      </c:pt>
                      <c:pt idx="7872">
                        <c:v>2.5380787037050512</c:v>
                      </c:pt>
                      <c:pt idx="7873">
                        <c:v>2.5383217592592162</c:v>
                      </c:pt>
                      <c:pt idx="7874">
                        <c:v>2.5385648148133813</c:v>
                      </c:pt>
                      <c:pt idx="7875">
                        <c:v>2.5388078703675463</c:v>
                      </c:pt>
                      <c:pt idx="7876">
                        <c:v>2.5390509259217113</c:v>
                      </c:pt>
                      <c:pt idx="7877">
                        <c:v>2.5392939814831523</c:v>
                      </c:pt>
                      <c:pt idx="7878">
                        <c:v>2.5395370370373174</c:v>
                      </c:pt>
                      <c:pt idx="7879">
                        <c:v>2.5397800925914824</c:v>
                      </c:pt>
                      <c:pt idx="7880">
                        <c:v>2.5400231481456474</c:v>
                      </c:pt>
                      <c:pt idx="7881">
                        <c:v>2.5402662036998125</c:v>
                      </c:pt>
                      <c:pt idx="7882">
                        <c:v>2.5405092592612535</c:v>
                      </c:pt>
                      <c:pt idx="7883">
                        <c:v>2.5407523148154185</c:v>
                      </c:pt>
                      <c:pt idx="7884">
                        <c:v>2.5409953703695836</c:v>
                      </c:pt>
                      <c:pt idx="7885">
                        <c:v>2.5412384259237486</c:v>
                      </c:pt>
                      <c:pt idx="7886">
                        <c:v>2.5414814814779136</c:v>
                      </c:pt>
                      <c:pt idx="7887">
                        <c:v>2.5417245370320787</c:v>
                      </c:pt>
                      <c:pt idx="7888">
                        <c:v>2.5419675925935197</c:v>
                      </c:pt>
                      <c:pt idx="7889">
                        <c:v>2.5422106481476847</c:v>
                      </c:pt>
                      <c:pt idx="7890">
                        <c:v>2.5424652777786294</c:v>
                      </c:pt>
                      <c:pt idx="7891">
                        <c:v>2.5427083333327944</c:v>
                      </c:pt>
                      <c:pt idx="7892">
                        <c:v>2.5429513888869595</c:v>
                      </c:pt>
                      <c:pt idx="7893">
                        <c:v>2.5431944444411245</c:v>
                      </c:pt>
                      <c:pt idx="7894">
                        <c:v>2.5434374999952896</c:v>
                      </c:pt>
                      <c:pt idx="7895">
                        <c:v>2.5436805555567306</c:v>
                      </c:pt>
                      <c:pt idx="7896">
                        <c:v>2.5439236111108956</c:v>
                      </c:pt>
                      <c:pt idx="7897">
                        <c:v>2.5441666666650606</c:v>
                      </c:pt>
                      <c:pt idx="7898">
                        <c:v>2.5444097222192257</c:v>
                      </c:pt>
                      <c:pt idx="7899">
                        <c:v>2.5446527777733907</c:v>
                      </c:pt>
                      <c:pt idx="7900">
                        <c:v>2.5448958333348317</c:v>
                      </c:pt>
                      <c:pt idx="7901">
                        <c:v>2.5451388888889968</c:v>
                      </c:pt>
                      <c:pt idx="7902">
                        <c:v>2.5453819444431618</c:v>
                      </c:pt>
                      <c:pt idx="7903">
                        <c:v>2.5456249999973268</c:v>
                      </c:pt>
                      <c:pt idx="7904">
                        <c:v>2.5458680555514919</c:v>
                      </c:pt>
                      <c:pt idx="7905">
                        <c:v>2.5461111111129329</c:v>
                      </c:pt>
                      <c:pt idx="7906">
                        <c:v>2.5463541666670979</c:v>
                      </c:pt>
                      <c:pt idx="7907">
                        <c:v>2.5465972222212629</c:v>
                      </c:pt>
                      <c:pt idx="7908">
                        <c:v>2.546840277775428</c:v>
                      </c:pt>
                      <c:pt idx="7909">
                        <c:v>2.547083333329593</c:v>
                      </c:pt>
                      <c:pt idx="7910">
                        <c:v>2.5473263888837581</c:v>
                      </c:pt>
                      <c:pt idx="7911">
                        <c:v>2.5475694444451991</c:v>
                      </c:pt>
                      <c:pt idx="7912">
                        <c:v>2.5478124999993641</c:v>
                      </c:pt>
                      <c:pt idx="7913">
                        <c:v>2.5480555555535291</c:v>
                      </c:pt>
                      <c:pt idx="7914">
                        <c:v>2.5482986111076942</c:v>
                      </c:pt>
                      <c:pt idx="7915">
                        <c:v>2.5485416666618592</c:v>
                      </c:pt>
                      <c:pt idx="7916">
                        <c:v>2.5487847222233002</c:v>
                      </c:pt>
                      <c:pt idx="7917">
                        <c:v>2.5490277777774653</c:v>
                      </c:pt>
                      <c:pt idx="7918">
                        <c:v>2.5492708333316303</c:v>
                      </c:pt>
                      <c:pt idx="7919">
                        <c:v>2.5495138888857953</c:v>
                      </c:pt>
                      <c:pt idx="7920">
                        <c:v>2.5497569444399604</c:v>
                      </c:pt>
                      <c:pt idx="7921">
                        <c:v>2.5500000000014014</c:v>
                      </c:pt>
                      <c:pt idx="7922">
                        <c:v>2.5502430555555664</c:v>
                      </c:pt>
                      <c:pt idx="7923">
                        <c:v>2.5504861111097314</c:v>
                      </c:pt>
                      <c:pt idx="7924">
                        <c:v>2.5507291666638965</c:v>
                      </c:pt>
                      <c:pt idx="7925">
                        <c:v>2.5509722222180615</c:v>
                      </c:pt>
                      <c:pt idx="7926">
                        <c:v>2.5512152777795025</c:v>
                      </c:pt>
                      <c:pt idx="7927">
                        <c:v>2.5514583333336676</c:v>
                      </c:pt>
                      <c:pt idx="7928">
                        <c:v>2.5517013888878326</c:v>
                      </c:pt>
                      <c:pt idx="7929">
                        <c:v>2.5519444444419976</c:v>
                      </c:pt>
                      <c:pt idx="7930">
                        <c:v>2.5521874999961627</c:v>
                      </c:pt>
                      <c:pt idx="7931">
                        <c:v>2.5524305555576037</c:v>
                      </c:pt>
                      <c:pt idx="7932">
                        <c:v>2.5526736111117687</c:v>
                      </c:pt>
                      <c:pt idx="7933">
                        <c:v>2.5529166666659338</c:v>
                      </c:pt>
                      <c:pt idx="7934">
                        <c:v>2.5531597222200988</c:v>
                      </c:pt>
                      <c:pt idx="7935">
                        <c:v>2.5534027777742638</c:v>
                      </c:pt>
                      <c:pt idx="7936">
                        <c:v>2.5536458333284289</c:v>
                      </c:pt>
                      <c:pt idx="7937">
                        <c:v>2.5538888888898699</c:v>
                      </c:pt>
                      <c:pt idx="7938">
                        <c:v>2.5541435185135386</c:v>
                      </c:pt>
                      <c:pt idx="7939">
                        <c:v>2.5543865740749796</c:v>
                      </c:pt>
                      <c:pt idx="7940">
                        <c:v>2.5546296296291446</c:v>
                      </c:pt>
                      <c:pt idx="7941">
                        <c:v>2.5548726851833097</c:v>
                      </c:pt>
                      <c:pt idx="7942">
                        <c:v>2.5551157407374747</c:v>
                      </c:pt>
                      <c:pt idx="7943">
                        <c:v>2.5553587962916398</c:v>
                      </c:pt>
                      <c:pt idx="7944">
                        <c:v>2.5556018518530808</c:v>
                      </c:pt>
                      <c:pt idx="7945">
                        <c:v>2.5558449074072458</c:v>
                      </c:pt>
                      <c:pt idx="7946">
                        <c:v>2.5560879629614108</c:v>
                      </c:pt>
                      <c:pt idx="7947">
                        <c:v>2.5563310185155759</c:v>
                      </c:pt>
                      <c:pt idx="7948">
                        <c:v>2.5565740740697409</c:v>
                      </c:pt>
                      <c:pt idx="7949">
                        <c:v>2.5568171296311819</c:v>
                      </c:pt>
                      <c:pt idx="7950">
                        <c:v>2.5570601851853469</c:v>
                      </c:pt>
                      <c:pt idx="7951">
                        <c:v>2.557303240739512</c:v>
                      </c:pt>
                      <c:pt idx="7952">
                        <c:v>2.557546296293677</c:v>
                      </c:pt>
                      <c:pt idx="7953">
                        <c:v>2.5577893518478421</c:v>
                      </c:pt>
                      <c:pt idx="7954">
                        <c:v>2.5580324074092831</c:v>
                      </c:pt>
                      <c:pt idx="7955">
                        <c:v>2.5582754629634481</c:v>
                      </c:pt>
                      <c:pt idx="7956">
                        <c:v>2.5585185185176131</c:v>
                      </c:pt>
                      <c:pt idx="7957">
                        <c:v>2.5587615740717782</c:v>
                      </c:pt>
                      <c:pt idx="7958">
                        <c:v>2.5590046296259432</c:v>
                      </c:pt>
                      <c:pt idx="7959">
                        <c:v>2.5592476851801083</c:v>
                      </c:pt>
                      <c:pt idx="7960">
                        <c:v>2.5594907407415493</c:v>
                      </c:pt>
                      <c:pt idx="7961">
                        <c:v>2.5597337962957143</c:v>
                      </c:pt>
                      <c:pt idx="7962">
                        <c:v>2.5599768518498793</c:v>
                      </c:pt>
                      <c:pt idx="7963">
                        <c:v>2.5602199074040444</c:v>
                      </c:pt>
                      <c:pt idx="7964">
                        <c:v>2.5604629629582094</c:v>
                      </c:pt>
                      <c:pt idx="7965">
                        <c:v>2.5607060185196504</c:v>
                      </c:pt>
                      <c:pt idx="7966">
                        <c:v>2.5609490740738154</c:v>
                      </c:pt>
                      <c:pt idx="7967">
                        <c:v>2.5611921296279805</c:v>
                      </c:pt>
                      <c:pt idx="7968">
                        <c:v>2.5614351851821455</c:v>
                      </c:pt>
                      <c:pt idx="7969">
                        <c:v>2.5616782407363106</c:v>
                      </c:pt>
                      <c:pt idx="7970">
                        <c:v>2.5619212962977516</c:v>
                      </c:pt>
                      <c:pt idx="7971">
                        <c:v>2.5621643518519166</c:v>
                      </c:pt>
                      <c:pt idx="7972">
                        <c:v>2.5624074074060816</c:v>
                      </c:pt>
                      <c:pt idx="7973">
                        <c:v>2.5626504629602467</c:v>
                      </c:pt>
                      <c:pt idx="7974">
                        <c:v>2.5628935185144117</c:v>
                      </c:pt>
                      <c:pt idx="7975">
                        <c:v>2.5631365740758527</c:v>
                      </c:pt>
                      <c:pt idx="7976">
                        <c:v>2.5633796296300178</c:v>
                      </c:pt>
                      <c:pt idx="7977">
                        <c:v>2.5636226851841828</c:v>
                      </c:pt>
                      <c:pt idx="7978">
                        <c:v>2.5638657407383478</c:v>
                      </c:pt>
                      <c:pt idx="7979">
                        <c:v>2.5641087962925129</c:v>
                      </c:pt>
                      <c:pt idx="7980">
                        <c:v>2.5643518518539539</c:v>
                      </c:pt>
                      <c:pt idx="7981">
                        <c:v>2.5645949074081189</c:v>
                      </c:pt>
                      <c:pt idx="7982">
                        <c:v>2.5648379629622839</c:v>
                      </c:pt>
                      <c:pt idx="7983">
                        <c:v>2.565081018516449</c:v>
                      </c:pt>
                      <c:pt idx="7984">
                        <c:v>2.565324074070614</c:v>
                      </c:pt>
                      <c:pt idx="7985">
                        <c:v>2.5655671296247791</c:v>
                      </c:pt>
                      <c:pt idx="7986">
                        <c:v>2.5658217592557238</c:v>
                      </c:pt>
                      <c:pt idx="7987">
                        <c:v>2.5660648148098888</c:v>
                      </c:pt>
                      <c:pt idx="7988">
                        <c:v>2.5663078703713298</c:v>
                      </c:pt>
                      <c:pt idx="7989">
                        <c:v>2.5665509259254948</c:v>
                      </c:pt>
                      <c:pt idx="7990">
                        <c:v>2.5667939814796599</c:v>
                      </c:pt>
                      <c:pt idx="7991">
                        <c:v>2.5670370370338249</c:v>
                      </c:pt>
                      <c:pt idx="7992">
                        <c:v>2.5672800925879899</c:v>
                      </c:pt>
                      <c:pt idx="7993">
                        <c:v>2.5675231481494309</c:v>
                      </c:pt>
                      <c:pt idx="7994">
                        <c:v>2.567766203703596</c:v>
                      </c:pt>
                      <c:pt idx="7995">
                        <c:v>2.568009259257761</c:v>
                      </c:pt>
                      <c:pt idx="7996">
                        <c:v>2.5682523148119261</c:v>
                      </c:pt>
                      <c:pt idx="7997">
                        <c:v>2.5684953703660911</c:v>
                      </c:pt>
                      <c:pt idx="7998">
                        <c:v>2.5687384259275321</c:v>
                      </c:pt>
                      <c:pt idx="7999">
                        <c:v>2.5689814814816971</c:v>
                      </c:pt>
                      <c:pt idx="8000">
                        <c:v>2.5692245370358622</c:v>
                      </c:pt>
                      <c:pt idx="8001">
                        <c:v>2.5694675925900272</c:v>
                      </c:pt>
                      <c:pt idx="8002">
                        <c:v>2.5697106481441923</c:v>
                      </c:pt>
                      <c:pt idx="8003">
                        <c:v>2.5699537037056333</c:v>
                      </c:pt>
                      <c:pt idx="8004">
                        <c:v>2.5701967592597983</c:v>
                      </c:pt>
                      <c:pt idx="8005">
                        <c:v>2.5704398148139633</c:v>
                      </c:pt>
                      <c:pt idx="8006">
                        <c:v>2.5706828703681284</c:v>
                      </c:pt>
                      <c:pt idx="8007">
                        <c:v>2.5709259259222934</c:v>
                      </c:pt>
                      <c:pt idx="8008">
                        <c:v>2.5711689814764584</c:v>
                      </c:pt>
                      <c:pt idx="8009">
                        <c:v>2.5714120370378994</c:v>
                      </c:pt>
                      <c:pt idx="8010">
                        <c:v>2.5716550925920645</c:v>
                      </c:pt>
                      <c:pt idx="8011">
                        <c:v>2.5718981481462295</c:v>
                      </c:pt>
                      <c:pt idx="8012">
                        <c:v>2.5721412037003946</c:v>
                      </c:pt>
                      <c:pt idx="8013">
                        <c:v>2.5723842592545596</c:v>
                      </c:pt>
                      <c:pt idx="8014">
                        <c:v>2.5726273148160006</c:v>
                      </c:pt>
                      <c:pt idx="8015">
                        <c:v>2.5728703703701656</c:v>
                      </c:pt>
                      <c:pt idx="8016">
                        <c:v>2.5731134259243307</c:v>
                      </c:pt>
                      <c:pt idx="8017">
                        <c:v>2.5733564814784957</c:v>
                      </c:pt>
                      <c:pt idx="8018">
                        <c:v>2.5735995370326608</c:v>
                      </c:pt>
                      <c:pt idx="8019">
                        <c:v>2.5738425925941018</c:v>
                      </c:pt>
                      <c:pt idx="8020">
                        <c:v>2.5740856481482668</c:v>
                      </c:pt>
                      <c:pt idx="8021">
                        <c:v>2.5743287037024318</c:v>
                      </c:pt>
                      <c:pt idx="8022">
                        <c:v>2.5745717592565969</c:v>
                      </c:pt>
                      <c:pt idx="8023">
                        <c:v>2.5748148148107619</c:v>
                      </c:pt>
                      <c:pt idx="8024">
                        <c:v>2.5750578703722029</c:v>
                      </c:pt>
                      <c:pt idx="8025">
                        <c:v>2.5753009259263679</c:v>
                      </c:pt>
                      <c:pt idx="8026">
                        <c:v>2.575543981480533</c:v>
                      </c:pt>
                      <c:pt idx="8027">
                        <c:v>2.575787037034698</c:v>
                      </c:pt>
                      <c:pt idx="8028">
                        <c:v>2.5760300925888631</c:v>
                      </c:pt>
                      <c:pt idx="8029">
                        <c:v>2.5762731481430281</c:v>
                      </c:pt>
                      <c:pt idx="8030">
                        <c:v>2.5765162037044691</c:v>
                      </c:pt>
                      <c:pt idx="8031">
                        <c:v>2.5767592592586341</c:v>
                      </c:pt>
                      <c:pt idx="8032">
                        <c:v>2.5770023148127992</c:v>
                      </c:pt>
                      <c:pt idx="8033">
                        <c:v>2.5772453703669642</c:v>
                      </c:pt>
                      <c:pt idx="8034">
                        <c:v>2.5774999999979089</c:v>
                      </c:pt>
                      <c:pt idx="8035">
                        <c:v>2.5777430555520739</c:v>
                      </c:pt>
                      <c:pt idx="8036">
                        <c:v>2.577986111106239</c:v>
                      </c:pt>
                      <c:pt idx="8037">
                        <c:v>2.57822916666768</c:v>
                      </c:pt>
                      <c:pt idx="8038">
                        <c:v>2.578472222221845</c:v>
                      </c:pt>
                      <c:pt idx="8039">
                        <c:v>2.5787152777760101</c:v>
                      </c:pt>
                      <c:pt idx="8040">
                        <c:v>2.5789583333301751</c:v>
                      </c:pt>
                      <c:pt idx="8041">
                        <c:v>2.5792013888843401</c:v>
                      </c:pt>
                      <c:pt idx="8042">
                        <c:v>2.5794444444457811</c:v>
                      </c:pt>
                      <c:pt idx="8043">
                        <c:v>2.5796874999999462</c:v>
                      </c:pt>
                      <c:pt idx="8044">
                        <c:v>2.5799305555541112</c:v>
                      </c:pt>
                      <c:pt idx="8045">
                        <c:v>2.5801736111082763</c:v>
                      </c:pt>
                      <c:pt idx="8046">
                        <c:v>2.5804166666624413</c:v>
                      </c:pt>
                      <c:pt idx="8047">
                        <c:v>2.5806597222238823</c:v>
                      </c:pt>
                      <c:pt idx="8048">
                        <c:v>2.5809027777780473</c:v>
                      </c:pt>
                      <c:pt idx="8049">
                        <c:v>2.5811458333322124</c:v>
                      </c:pt>
                      <c:pt idx="8050">
                        <c:v>2.5813888888863774</c:v>
                      </c:pt>
                      <c:pt idx="8051">
                        <c:v>2.5816319444405424</c:v>
                      </c:pt>
                      <c:pt idx="8052">
                        <c:v>2.5818750000019834</c:v>
                      </c:pt>
                      <c:pt idx="8053">
                        <c:v>2.5821180555561485</c:v>
                      </c:pt>
                      <c:pt idx="8054">
                        <c:v>2.5823611111103135</c:v>
                      </c:pt>
                      <c:pt idx="8055">
                        <c:v>2.5826041666644786</c:v>
                      </c:pt>
                      <c:pt idx="8056">
                        <c:v>2.5828472222186436</c:v>
                      </c:pt>
                      <c:pt idx="8057">
                        <c:v>2.5830902777728086</c:v>
                      </c:pt>
                      <c:pt idx="8058">
                        <c:v>2.5833333333342496</c:v>
                      </c:pt>
                      <c:pt idx="8059">
                        <c:v>2.5835763888884147</c:v>
                      </c:pt>
                      <c:pt idx="8060">
                        <c:v>2.5838194444425797</c:v>
                      </c:pt>
                      <c:pt idx="8061">
                        <c:v>2.5840624999967448</c:v>
                      </c:pt>
                      <c:pt idx="8062">
                        <c:v>2.5843055555509098</c:v>
                      </c:pt>
                      <c:pt idx="8063">
                        <c:v>2.5845486111123508</c:v>
                      </c:pt>
                      <c:pt idx="8064">
                        <c:v>2.5847916666665158</c:v>
                      </c:pt>
                      <c:pt idx="8065">
                        <c:v>2.5850347222206809</c:v>
                      </c:pt>
                      <c:pt idx="8066">
                        <c:v>2.5852777777748459</c:v>
                      </c:pt>
                      <c:pt idx="8067">
                        <c:v>2.5855208333290109</c:v>
                      </c:pt>
                      <c:pt idx="8068">
                        <c:v>2.5857638888904519</c:v>
                      </c:pt>
                      <c:pt idx="8069">
                        <c:v>2.586006944444617</c:v>
                      </c:pt>
                      <c:pt idx="8070">
                        <c:v>2.586249999998782</c:v>
                      </c:pt>
                      <c:pt idx="8071">
                        <c:v>2.5864930555529471</c:v>
                      </c:pt>
                      <c:pt idx="8072">
                        <c:v>2.5867361111071121</c:v>
                      </c:pt>
                      <c:pt idx="8073">
                        <c:v>2.5869791666685531</c:v>
                      </c:pt>
                      <c:pt idx="8074">
                        <c:v>2.5872222222227181</c:v>
                      </c:pt>
                      <c:pt idx="8075">
                        <c:v>2.5874652777768832</c:v>
                      </c:pt>
                      <c:pt idx="8076">
                        <c:v>2.5877083333310482</c:v>
                      </c:pt>
                      <c:pt idx="8077">
                        <c:v>2.5879513888852133</c:v>
                      </c:pt>
                      <c:pt idx="8078">
                        <c:v>2.5881944444393783</c:v>
                      </c:pt>
                      <c:pt idx="8079">
                        <c:v>2.5884375000008193</c:v>
                      </c:pt>
                      <c:pt idx="8080">
                        <c:v>2.5886805555549843</c:v>
                      </c:pt>
                      <c:pt idx="8081">
                        <c:v>2.5889236111091494</c:v>
                      </c:pt>
                      <c:pt idx="8082">
                        <c:v>2.5891666666633144</c:v>
                      </c:pt>
                      <c:pt idx="8083">
                        <c:v>2.5894212962942591</c:v>
                      </c:pt>
                      <c:pt idx="8084">
                        <c:v>2.5896643518484241</c:v>
                      </c:pt>
                      <c:pt idx="8085">
                        <c:v>2.5899074074025892</c:v>
                      </c:pt>
                      <c:pt idx="8086">
                        <c:v>2.5901504629640302</c:v>
                      </c:pt>
                      <c:pt idx="8087">
                        <c:v>2.5903935185181952</c:v>
                      </c:pt>
                      <c:pt idx="8088">
                        <c:v>2.5906365740723603</c:v>
                      </c:pt>
                      <c:pt idx="8089">
                        <c:v>2.5908796296265253</c:v>
                      </c:pt>
                      <c:pt idx="8090">
                        <c:v>2.5911226851806903</c:v>
                      </c:pt>
                      <c:pt idx="8091">
                        <c:v>2.5913657407421313</c:v>
                      </c:pt>
                      <c:pt idx="8092">
                        <c:v>2.5916087962962964</c:v>
                      </c:pt>
                      <c:pt idx="8093">
                        <c:v>2.5918518518504614</c:v>
                      </c:pt>
                      <c:pt idx="8094">
                        <c:v>2.5920949074046264</c:v>
                      </c:pt>
                      <c:pt idx="8095">
                        <c:v>2.5923379629587915</c:v>
                      </c:pt>
                      <c:pt idx="8096">
                        <c:v>2.5925810185202325</c:v>
                      </c:pt>
                      <c:pt idx="8097">
                        <c:v>2.5928240740743975</c:v>
                      </c:pt>
                      <c:pt idx="8098">
                        <c:v>2.5930671296285626</c:v>
                      </c:pt>
                      <c:pt idx="8099">
                        <c:v>2.5933101851827276</c:v>
                      </c:pt>
                      <c:pt idx="8100">
                        <c:v>2.5935532407368926</c:v>
                      </c:pt>
                      <c:pt idx="8101">
                        <c:v>2.5937962962983336</c:v>
                      </c:pt>
                      <c:pt idx="8102">
                        <c:v>2.5940393518524987</c:v>
                      </c:pt>
                      <c:pt idx="8103">
                        <c:v>2.5942824074066637</c:v>
                      </c:pt>
                      <c:pt idx="8104">
                        <c:v>2.5945254629608288</c:v>
                      </c:pt>
                      <c:pt idx="8105">
                        <c:v>2.5947685185149938</c:v>
                      </c:pt>
                      <c:pt idx="8106">
                        <c:v>2.5950115740691588</c:v>
                      </c:pt>
                      <c:pt idx="8107">
                        <c:v>2.5952546296305998</c:v>
                      </c:pt>
                      <c:pt idx="8108">
                        <c:v>2.5954976851847649</c:v>
                      </c:pt>
                      <c:pt idx="8109">
                        <c:v>2.5957407407389299</c:v>
                      </c:pt>
                      <c:pt idx="8110">
                        <c:v>2.5959837962930949</c:v>
                      </c:pt>
                      <c:pt idx="8111">
                        <c:v>2.59622685184726</c:v>
                      </c:pt>
                      <c:pt idx="8112">
                        <c:v>2.596469907408701</c:v>
                      </c:pt>
                      <c:pt idx="8113">
                        <c:v>2.596712962962866</c:v>
                      </c:pt>
                      <c:pt idx="8114">
                        <c:v>2.5969560185170311</c:v>
                      </c:pt>
                      <c:pt idx="8115">
                        <c:v>2.5971990740711961</c:v>
                      </c:pt>
                      <c:pt idx="8116">
                        <c:v>2.5974421296253611</c:v>
                      </c:pt>
                      <c:pt idx="8117">
                        <c:v>2.5976851851868021</c:v>
                      </c:pt>
                      <c:pt idx="8118">
                        <c:v>2.5979282407409672</c:v>
                      </c:pt>
                      <c:pt idx="8119">
                        <c:v>2.5981712962951322</c:v>
                      </c:pt>
                      <c:pt idx="8120">
                        <c:v>2.5984143518492973</c:v>
                      </c:pt>
                      <c:pt idx="8121">
                        <c:v>2.5986574074034623</c:v>
                      </c:pt>
                      <c:pt idx="8122">
                        <c:v>2.5989004629649033</c:v>
                      </c:pt>
                      <c:pt idx="8123">
                        <c:v>2.5991435185190683</c:v>
                      </c:pt>
                      <c:pt idx="8124">
                        <c:v>2.5993865740732334</c:v>
                      </c:pt>
                      <c:pt idx="8125">
                        <c:v>2.5996296296273984</c:v>
                      </c:pt>
                      <c:pt idx="8126">
                        <c:v>2.5998726851815634</c:v>
                      </c:pt>
                      <c:pt idx="8127">
                        <c:v>2.6001157407357285</c:v>
                      </c:pt>
                      <c:pt idx="8128">
                        <c:v>2.6003587962971695</c:v>
                      </c:pt>
                      <c:pt idx="8129">
                        <c:v>2.6006018518513345</c:v>
                      </c:pt>
                      <c:pt idx="8130">
                        <c:v>2.6008449074054996</c:v>
                      </c:pt>
                      <c:pt idx="8131">
                        <c:v>2.6010995370364443</c:v>
                      </c:pt>
                      <c:pt idx="8132">
                        <c:v>2.6013425925906093</c:v>
                      </c:pt>
                      <c:pt idx="8133">
                        <c:v>2.6015856481447743</c:v>
                      </c:pt>
                      <c:pt idx="8134">
                        <c:v>2.6018287036989394</c:v>
                      </c:pt>
                      <c:pt idx="8135">
                        <c:v>2.6020717592603804</c:v>
                      </c:pt>
                      <c:pt idx="8136">
                        <c:v>2.6023148148145454</c:v>
                      </c:pt>
                      <c:pt idx="8137">
                        <c:v>2.6025578703687104</c:v>
                      </c:pt>
                      <c:pt idx="8138">
                        <c:v>2.6028009259228755</c:v>
                      </c:pt>
                      <c:pt idx="8139">
                        <c:v>2.6030439814770405</c:v>
                      </c:pt>
                      <c:pt idx="8140">
                        <c:v>2.6032870370384815</c:v>
                      </c:pt>
                      <c:pt idx="8141">
                        <c:v>2.6035300925926466</c:v>
                      </c:pt>
                      <c:pt idx="8142">
                        <c:v>2.6037731481468116</c:v>
                      </c:pt>
                      <c:pt idx="8143">
                        <c:v>2.6040162037009766</c:v>
                      </c:pt>
                      <c:pt idx="8144">
                        <c:v>2.6042592592551417</c:v>
                      </c:pt>
                      <c:pt idx="8145">
                        <c:v>2.6045023148165827</c:v>
                      </c:pt>
                      <c:pt idx="8146">
                        <c:v>2.6047453703707477</c:v>
                      </c:pt>
                      <c:pt idx="8147">
                        <c:v>2.6049884259249128</c:v>
                      </c:pt>
                      <c:pt idx="8148">
                        <c:v>2.6052314814790778</c:v>
                      </c:pt>
                      <c:pt idx="8149">
                        <c:v>2.6054745370332428</c:v>
                      </c:pt>
                      <c:pt idx="8150">
                        <c:v>2.6057175925946838</c:v>
                      </c:pt>
                      <c:pt idx="8151">
                        <c:v>2.6059606481488489</c:v>
                      </c:pt>
                      <c:pt idx="8152">
                        <c:v>2.6062037037030139</c:v>
                      </c:pt>
                      <c:pt idx="8153">
                        <c:v>2.6064467592571789</c:v>
                      </c:pt>
                      <c:pt idx="8154">
                        <c:v>2.606689814811344</c:v>
                      </c:pt>
                      <c:pt idx="8155">
                        <c:v>2.606932870365509</c:v>
                      </c:pt>
                      <c:pt idx="8156">
                        <c:v>2.60717592592695</c:v>
                      </c:pt>
                      <c:pt idx="8157">
                        <c:v>2.6074189814811151</c:v>
                      </c:pt>
                      <c:pt idx="8158">
                        <c:v>2.6076620370352801</c:v>
                      </c:pt>
                      <c:pt idx="8159">
                        <c:v>2.6079050925894451</c:v>
                      </c:pt>
                      <c:pt idx="8160">
                        <c:v>2.6081481481436102</c:v>
                      </c:pt>
                      <c:pt idx="8161">
                        <c:v>2.6083912037050512</c:v>
                      </c:pt>
                      <c:pt idx="8162">
                        <c:v>2.6086342592592162</c:v>
                      </c:pt>
                      <c:pt idx="8163">
                        <c:v>2.6088773148133813</c:v>
                      </c:pt>
                      <c:pt idx="8164">
                        <c:v>2.6091203703675463</c:v>
                      </c:pt>
                      <c:pt idx="8165">
                        <c:v>2.6093634259217113</c:v>
                      </c:pt>
                      <c:pt idx="8166">
                        <c:v>2.6096064814831523</c:v>
                      </c:pt>
                      <c:pt idx="8167">
                        <c:v>2.6098495370373174</c:v>
                      </c:pt>
                      <c:pt idx="8168">
                        <c:v>2.6100925925914824</c:v>
                      </c:pt>
                      <c:pt idx="8169">
                        <c:v>2.6103356481456474</c:v>
                      </c:pt>
                      <c:pt idx="8170">
                        <c:v>2.6105787036998125</c:v>
                      </c:pt>
                      <c:pt idx="8171">
                        <c:v>2.6108217592612535</c:v>
                      </c:pt>
                      <c:pt idx="8172">
                        <c:v>2.6110648148154185</c:v>
                      </c:pt>
                      <c:pt idx="8173">
                        <c:v>2.6113078703695836</c:v>
                      </c:pt>
                      <c:pt idx="8174">
                        <c:v>2.6115509259237486</c:v>
                      </c:pt>
                      <c:pt idx="8175">
                        <c:v>2.6117939814779136</c:v>
                      </c:pt>
                      <c:pt idx="8176">
                        <c:v>2.6120370370320787</c:v>
                      </c:pt>
                      <c:pt idx="8177">
                        <c:v>2.6122800925935197</c:v>
                      </c:pt>
                      <c:pt idx="8178">
                        <c:v>2.6125231481476847</c:v>
                      </c:pt>
                      <c:pt idx="8179">
                        <c:v>2.6127777777786294</c:v>
                      </c:pt>
                      <c:pt idx="8180">
                        <c:v>2.6130208333327944</c:v>
                      </c:pt>
                      <c:pt idx="8181">
                        <c:v>2.6132638888869595</c:v>
                      </c:pt>
                      <c:pt idx="8182">
                        <c:v>2.6135069444411245</c:v>
                      </c:pt>
                      <c:pt idx="8183">
                        <c:v>2.6137499999952896</c:v>
                      </c:pt>
                      <c:pt idx="8184">
                        <c:v>2.6139930555567306</c:v>
                      </c:pt>
                      <c:pt idx="8185">
                        <c:v>2.6142361111108956</c:v>
                      </c:pt>
                      <c:pt idx="8186">
                        <c:v>2.6144791666650606</c:v>
                      </c:pt>
                      <c:pt idx="8187">
                        <c:v>2.6147222222192257</c:v>
                      </c:pt>
                      <c:pt idx="8188">
                        <c:v>2.6149652777733907</c:v>
                      </c:pt>
                      <c:pt idx="8189">
                        <c:v>2.6152083333348317</c:v>
                      </c:pt>
                      <c:pt idx="8190">
                        <c:v>2.6154513888889968</c:v>
                      </c:pt>
                      <c:pt idx="8191">
                        <c:v>2.6156944444431618</c:v>
                      </c:pt>
                      <c:pt idx="8192">
                        <c:v>2.6159374999973268</c:v>
                      </c:pt>
                      <c:pt idx="8193">
                        <c:v>2.6161805555514919</c:v>
                      </c:pt>
                      <c:pt idx="8194">
                        <c:v>2.6164236111129329</c:v>
                      </c:pt>
                      <c:pt idx="8195">
                        <c:v>2.6166666666670979</c:v>
                      </c:pt>
                      <c:pt idx="8196">
                        <c:v>2.6169097222212629</c:v>
                      </c:pt>
                      <c:pt idx="8197">
                        <c:v>2.617152777775428</c:v>
                      </c:pt>
                      <c:pt idx="8198">
                        <c:v>2.617395833329593</c:v>
                      </c:pt>
                      <c:pt idx="8199">
                        <c:v>2.6176388888837581</c:v>
                      </c:pt>
                      <c:pt idx="8200">
                        <c:v>2.6178819444451991</c:v>
                      </c:pt>
                      <c:pt idx="8201">
                        <c:v>2.6181249999993641</c:v>
                      </c:pt>
                      <c:pt idx="8202">
                        <c:v>2.6183680555535291</c:v>
                      </c:pt>
                      <c:pt idx="8203">
                        <c:v>2.6186111111076942</c:v>
                      </c:pt>
                      <c:pt idx="8204">
                        <c:v>2.6188541666618592</c:v>
                      </c:pt>
                      <c:pt idx="8205">
                        <c:v>2.6190972222233002</c:v>
                      </c:pt>
                      <c:pt idx="8206">
                        <c:v>2.6193402777774653</c:v>
                      </c:pt>
                      <c:pt idx="8207">
                        <c:v>2.6195833333316303</c:v>
                      </c:pt>
                      <c:pt idx="8208">
                        <c:v>2.6198263888857953</c:v>
                      </c:pt>
                      <c:pt idx="8209">
                        <c:v>2.6200694444399604</c:v>
                      </c:pt>
                      <c:pt idx="8210">
                        <c:v>2.6203125000014014</c:v>
                      </c:pt>
                      <c:pt idx="8211">
                        <c:v>2.6205555555555664</c:v>
                      </c:pt>
                      <c:pt idx="8212">
                        <c:v>2.6207986111097314</c:v>
                      </c:pt>
                      <c:pt idx="8213">
                        <c:v>2.6210416666638965</c:v>
                      </c:pt>
                      <c:pt idx="8214">
                        <c:v>2.6212847222180615</c:v>
                      </c:pt>
                      <c:pt idx="8215">
                        <c:v>2.6215277777795025</c:v>
                      </c:pt>
                      <c:pt idx="8216">
                        <c:v>2.6217708333336676</c:v>
                      </c:pt>
                      <c:pt idx="8217">
                        <c:v>2.6220138888878326</c:v>
                      </c:pt>
                      <c:pt idx="8218">
                        <c:v>2.6222569444419976</c:v>
                      </c:pt>
                      <c:pt idx="8219">
                        <c:v>2.6224999999961627</c:v>
                      </c:pt>
                      <c:pt idx="8220">
                        <c:v>2.6227430555576037</c:v>
                      </c:pt>
                      <c:pt idx="8221">
                        <c:v>2.6229861111117687</c:v>
                      </c:pt>
                      <c:pt idx="8222">
                        <c:v>2.6232291666659338</c:v>
                      </c:pt>
                      <c:pt idx="8223">
                        <c:v>2.6234722222200988</c:v>
                      </c:pt>
                      <c:pt idx="8224">
                        <c:v>2.6237152777742638</c:v>
                      </c:pt>
                      <c:pt idx="8225">
                        <c:v>2.6239583333284289</c:v>
                      </c:pt>
                      <c:pt idx="8226">
                        <c:v>2.6242013888898699</c:v>
                      </c:pt>
                      <c:pt idx="8227">
                        <c:v>2.6244560185135386</c:v>
                      </c:pt>
                      <c:pt idx="8228">
                        <c:v>2.6246990740749796</c:v>
                      </c:pt>
                      <c:pt idx="8229">
                        <c:v>2.6249421296291446</c:v>
                      </c:pt>
                      <c:pt idx="8230">
                        <c:v>2.6251851851833097</c:v>
                      </c:pt>
                      <c:pt idx="8231">
                        <c:v>2.6254282407374747</c:v>
                      </c:pt>
                      <c:pt idx="8232">
                        <c:v>2.6256712962916398</c:v>
                      </c:pt>
                      <c:pt idx="8233">
                        <c:v>2.6259143518530808</c:v>
                      </c:pt>
                      <c:pt idx="8234">
                        <c:v>2.6261574074072458</c:v>
                      </c:pt>
                      <c:pt idx="8235">
                        <c:v>2.6264004629614108</c:v>
                      </c:pt>
                      <c:pt idx="8236">
                        <c:v>2.6266435185155759</c:v>
                      </c:pt>
                      <c:pt idx="8237">
                        <c:v>2.6268865740697409</c:v>
                      </c:pt>
                      <c:pt idx="8238">
                        <c:v>2.6271296296311819</c:v>
                      </c:pt>
                      <c:pt idx="8239">
                        <c:v>2.6273726851853469</c:v>
                      </c:pt>
                      <c:pt idx="8240">
                        <c:v>2.627615740739512</c:v>
                      </c:pt>
                      <c:pt idx="8241">
                        <c:v>2.627858796293677</c:v>
                      </c:pt>
                      <c:pt idx="8242">
                        <c:v>2.6281018518478421</c:v>
                      </c:pt>
                      <c:pt idx="8243">
                        <c:v>2.6283449074092831</c:v>
                      </c:pt>
                      <c:pt idx="8244">
                        <c:v>2.6285879629634481</c:v>
                      </c:pt>
                      <c:pt idx="8245">
                        <c:v>2.6288310185176131</c:v>
                      </c:pt>
                      <c:pt idx="8246">
                        <c:v>2.6290740740717782</c:v>
                      </c:pt>
                      <c:pt idx="8247">
                        <c:v>2.6293171296259432</c:v>
                      </c:pt>
                      <c:pt idx="8248">
                        <c:v>2.6295601851801083</c:v>
                      </c:pt>
                      <c:pt idx="8249">
                        <c:v>2.6298032407415493</c:v>
                      </c:pt>
                      <c:pt idx="8250">
                        <c:v>2.6300462962957143</c:v>
                      </c:pt>
                      <c:pt idx="8251">
                        <c:v>2.6302893518498793</c:v>
                      </c:pt>
                      <c:pt idx="8252">
                        <c:v>2.6305324074040444</c:v>
                      </c:pt>
                      <c:pt idx="8253">
                        <c:v>2.6307754629582094</c:v>
                      </c:pt>
                      <c:pt idx="8254">
                        <c:v>2.6310185185196504</c:v>
                      </c:pt>
                      <c:pt idx="8255">
                        <c:v>2.6312615740738154</c:v>
                      </c:pt>
                      <c:pt idx="8256">
                        <c:v>2.6315046296279805</c:v>
                      </c:pt>
                      <c:pt idx="8257">
                        <c:v>2.6317476851821455</c:v>
                      </c:pt>
                      <c:pt idx="8258">
                        <c:v>2.6319907407363106</c:v>
                      </c:pt>
                      <c:pt idx="8259">
                        <c:v>2.6322337962977516</c:v>
                      </c:pt>
                      <c:pt idx="8260">
                        <c:v>2.6324768518519166</c:v>
                      </c:pt>
                      <c:pt idx="8261">
                        <c:v>2.6327199074060816</c:v>
                      </c:pt>
                      <c:pt idx="8262">
                        <c:v>2.6329629629602467</c:v>
                      </c:pt>
                      <c:pt idx="8263">
                        <c:v>2.6332060185144117</c:v>
                      </c:pt>
                      <c:pt idx="8264">
                        <c:v>2.6334490740758527</c:v>
                      </c:pt>
                      <c:pt idx="8265">
                        <c:v>2.6336921296300178</c:v>
                      </c:pt>
                      <c:pt idx="8266">
                        <c:v>2.6339351851841828</c:v>
                      </c:pt>
                      <c:pt idx="8267">
                        <c:v>2.6341782407383478</c:v>
                      </c:pt>
                      <c:pt idx="8268">
                        <c:v>2.6344212962925129</c:v>
                      </c:pt>
                      <c:pt idx="8269">
                        <c:v>2.6346643518539539</c:v>
                      </c:pt>
                      <c:pt idx="8270">
                        <c:v>2.6349074074081189</c:v>
                      </c:pt>
                      <c:pt idx="8271">
                        <c:v>2.6351504629622839</c:v>
                      </c:pt>
                      <c:pt idx="8272">
                        <c:v>2.635393518516449</c:v>
                      </c:pt>
                      <c:pt idx="8273">
                        <c:v>2.635636574070614</c:v>
                      </c:pt>
                      <c:pt idx="8274">
                        <c:v>2.6358796296247791</c:v>
                      </c:pt>
                      <c:pt idx="8275">
                        <c:v>2.6361342592557238</c:v>
                      </c:pt>
                      <c:pt idx="8276">
                        <c:v>2.6363773148098888</c:v>
                      </c:pt>
                      <c:pt idx="8277">
                        <c:v>2.6366203703713298</c:v>
                      </c:pt>
                      <c:pt idx="8278">
                        <c:v>2.6368634259254948</c:v>
                      </c:pt>
                      <c:pt idx="8279">
                        <c:v>2.6371064814796599</c:v>
                      </c:pt>
                      <c:pt idx="8280">
                        <c:v>2.6373495370338249</c:v>
                      </c:pt>
                      <c:pt idx="8281">
                        <c:v>2.6375925925879899</c:v>
                      </c:pt>
                      <c:pt idx="8282">
                        <c:v>2.6378356481494309</c:v>
                      </c:pt>
                      <c:pt idx="8283">
                        <c:v>2.638078703703596</c:v>
                      </c:pt>
                      <c:pt idx="8284">
                        <c:v>2.638321759257761</c:v>
                      </c:pt>
                      <c:pt idx="8285">
                        <c:v>2.6385648148119261</c:v>
                      </c:pt>
                      <c:pt idx="8286">
                        <c:v>2.6388078703660911</c:v>
                      </c:pt>
                      <c:pt idx="8287">
                        <c:v>2.6390509259275321</c:v>
                      </c:pt>
                      <c:pt idx="8288">
                        <c:v>2.6392939814816971</c:v>
                      </c:pt>
                      <c:pt idx="8289">
                        <c:v>2.6395370370358622</c:v>
                      </c:pt>
                      <c:pt idx="8290">
                        <c:v>2.6397800925900272</c:v>
                      </c:pt>
                      <c:pt idx="8291">
                        <c:v>2.6400231481441923</c:v>
                      </c:pt>
                      <c:pt idx="8292">
                        <c:v>2.6402662037056333</c:v>
                      </c:pt>
                      <c:pt idx="8293">
                        <c:v>2.6405092592597983</c:v>
                      </c:pt>
                      <c:pt idx="8294">
                        <c:v>2.6407523148139633</c:v>
                      </c:pt>
                      <c:pt idx="8295">
                        <c:v>2.6409953703681284</c:v>
                      </c:pt>
                      <c:pt idx="8296">
                        <c:v>2.6412384259222934</c:v>
                      </c:pt>
                      <c:pt idx="8297">
                        <c:v>2.6414814814764584</c:v>
                      </c:pt>
                      <c:pt idx="8298">
                        <c:v>2.6417245370378994</c:v>
                      </c:pt>
                      <c:pt idx="8299">
                        <c:v>2.6419675925920645</c:v>
                      </c:pt>
                      <c:pt idx="8300">
                        <c:v>2.6422106481462295</c:v>
                      </c:pt>
                      <c:pt idx="8301">
                        <c:v>2.6424537037003946</c:v>
                      </c:pt>
                      <c:pt idx="8302">
                        <c:v>2.6426967592545596</c:v>
                      </c:pt>
                      <c:pt idx="8303">
                        <c:v>2.6429398148160006</c:v>
                      </c:pt>
                      <c:pt idx="8304">
                        <c:v>2.6431828703701656</c:v>
                      </c:pt>
                      <c:pt idx="8305">
                        <c:v>2.6434259259243307</c:v>
                      </c:pt>
                      <c:pt idx="8306">
                        <c:v>2.6436689814784957</c:v>
                      </c:pt>
                      <c:pt idx="8307">
                        <c:v>2.6439120370326608</c:v>
                      </c:pt>
                      <c:pt idx="8308">
                        <c:v>2.6441550925941018</c:v>
                      </c:pt>
                      <c:pt idx="8309">
                        <c:v>2.6443981481482668</c:v>
                      </c:pt>
                      <c:pt idx="8310">
                        <c:v>2.6446412037024318</c:v>
                      </c:pt>
                      <c:pt idx="8311">
                        <c:v>2.6448842592565969</c:v>
                      </c:pt>
                      <c:pt idx="8312">
                        <c:v>2.6451273148107619</c:v>
                      </c:pt>
                      <c:pt idx="8313">
                        <c:v>2.6453703703722029</c:v>
                      </c:pt>
                      <c:pt idx="8314">
                        <c:v>2.6456134259263679</c:v>
                      </c:pt>
                      <c:pt idx="8315">
                        <c:v>2.645856481480533</c:v>
                      </c:pt>
                      <c:pt idx="8316">
                        <c:v>2.646099537034698</c:v>
                      </c:pt>
                      <c:pt idx="8317">
                        <c:v>2.6463425925888631</c:v>
                      </c:pt>
                      <c:pt idx="8318">
                        <c:v>2.6465856481430281</c:v>
                      </c:pt>
                      <c:pt idx="8319">
                        <c:v>2.6468287037044691</c:v>
                      </c:pt>
                      <c:pt idx="8320">
                        <c:v>2.6470717592586341</c:v>
                      </c:pt>
                      <c:pt idx="8321">
                        <c:v>2.6473148148127992</c:v>
                      </c:pt>
                      <c:pt idx="8322">
                        <c:v>2.6475578703669642</c:v>
                      </c:pt>
                      <c:pt idx="8323">
                        <c:v>2.6478009259211293</c:v>
                      </c:pt>
                      <c:pt idx="8324">
                        <c:v>2.6480555555520739</c:v>
                      </c:pt>
                      <c:pt idx="8325">
                        <c:v>2.648298611106239</c:v>
                      </c:pt>
                      <c:pt idx="8326">
                        <c:v>2.64854166666768</c:v>
                      </c:pt>
                      <c:pt idx="8327">
                        <c:v>2.648784722221845</c:v>
                      </c:pt>
                      <c:pt idx="8328">
                        <c:v>2.6490277777760101</c:v>
                      </c:pt>
                      <c:pt idx="8329">
                        <c:v>2.6492708333301751</c:v>
                      </c:pt>
                      <c:pt idx="8330">
                        <c:v>2.6495138888843401</c:v>
                      </c:pt>
                      <c:pt idx="8331">
                        <c:v>2.6497569444457811</c:v>
                      </c:pt>
                      <c:pt idx="8332">
                        <c:v>2.6499999999999462</c:v>
                      </c:pt>
                      <c:pt idx="8333">
                        <c:v>2.6502430555541112</c:v>
                      </c:pt>
                      <c:pt idx="8334">
                        <c:v>2.6504861111082763</c:v>
                      </c:pt>
                      <c:pt idx="8335">
                        <c:v>2.6507291666624413</c:v>
                      </c:pt>
                      <c:pt idx="8336">
                        <c:v>2.6509722222238823</c:v>
                      </c:pt>
                      <c:pt idx="8337">
                        <c:v>2.6512152777780473</c:v>
                      </c:pt>
                      <c:pt idx="8338">
                        <c:v>2.6514583333322124</c:v>
                      </c:pt>
                      <c:pt idx="8339">
                        <c:v>2.6517013888863774</c:v>
                      </c:pt>
                      <c:pt idx="8340">
                        <c:v>2.6519444444405424</c:v>
                      </c:pt>
                      <c:pt idx="8341">
                        <c:v>2.6521875000019834</c:v>
                      </c:pt>
                      <c:pt idx="8342">
                        <c:v>2.6524305555561485</c:v>
                      </c:pt>
                      <c:pt idx="8343">
                        <c:v>2.6526736111103135</c:v>
                      </c:pt>
                      <c:pt idx="8344">
                        <c:v>2.6529166666644786</c:v>
                      </c:pt>
                      <c:pt idx="8345">
                        <c:v>2.6531597222186436</c:v>
                      </c:pt>
                      <c:pt idx="8346">
                        <c:v>2.6534027777728086</c:v>
                      </c:pt>
                      <c:pt idx="8347">
                        <c:v>2.6536458333342496</c:v>
                      </c:pt>
                      <c:pt idx="8348">
                        <c:v>2.6538888888884147</c:v>
                      </c:pt>
                      <c:pt idx="8349">
                        <c:v>2.6541319444425797</c:v>
                      </c:pt>
                      <c:pt idx="8350">
                        <c:v>2.6543749999967448</c:v>
                      </c:pt>
                      <c:pt idx="8351">
                        <c:v>2.6546180555509098</c:v>
                      </c:pt>
                      <c:pt idx="8352">
                        <c:v>2.6548611111123508</c:v>
                      </c:pt>
                      <c:pt idx="8353">
                        <c:v>2.6551041666665158</c:v>
                      </c:pt>
                      <c:pt idx="8354">
                        <c:v>2.6553472222206809</c:v>
                      </c:pt>
                      <c:pt idx="8355">
                        <c:v>2.6555902777748459</c:v>
                      </c:pt>
                      <c:pt idx="8356">
                        <c:v>2.6558333333290109</c:v>
                      </c:pt>
                      <c:pt idx="8357">
                        <c:v>2.6560763888904519</c:v>
                      </c:pt>
                      <c:pt idx="8358">
                        <c:v>2.656319444444617</c:v>
                      </c:pt>
                      <c:pt idx="8359">
                        <c:v>2.656562499998782</c:v>
                      </c:pt>
                      <c:pt idx="8360">
                        <c:v>2.6568055555529471</c:v>
                      </c:pt>
                      <c:pt idx="8361">
                        <c:v>2.6570486111071121</c:v>
                      </c:pt>
                      <c:pt idx="8362">
                        <c:v>2.6572916666685531</c:v>
                      </c:pt>
                      <c:pt idx="8363">
                        <c:v>2.6575347222227181</c:v>
                      </c:pt>
                      <c:pt idx="8364">
                        <c:v>2.6577777777768832</c:v>
                      </c:pt>
                      <c:pt idx="8365">
                        <c:v>2.6580208333310482</c:v>
                      </c:pt>
                      <c:pt idx="8366">
                        <c:v>2.6582638888852133</c:v>
                      </c:pt>
                      <c:pt idx="8367">
                        <c:v>2.6585069444393783</c:v>
                      </c:pt>
                      <c:pt idx="8368">
                        <c:v>2.6587500000008193</c:v>
                      </c:pt>
                      <c:pt idx="8369">
                        <c:v>2.6589930555549843</c:v>
                      </c:pt>
                      <c:pt idx="8370">
                        <c:v>2.6592361111091494</c:v>
                      </c:pt>
                      <c:pt idx="8371">
                        <c:v>2.6594791666633144</c:v>
                      </c:pt>
                      <c:pt idx="8372">
                        <c:v>2.6597337962942591</c:v>
                      </c:pt>
                      <c:pt idx="8373">
                        <c:v>2.6599768518484241</c:v>
                      </c:pt>
                      <c:pt idx="8374">
                        <c:v>2.6602199074025892</c:v>
                      </c:pt>
                      <c:pt idx="8375">
                        <c:v>2.6604629629640302</c:v>
                      </c:pt>
                      <c:pt idx="8376">
                        <c:v>2.6607060185181952</c:v>
                      </c:pt>
                      <c:pt idx="8377">
                        <c:v>2.6609490740723603</c:v>
                      </c:pt>
                      <c:pt idx="8378">
                        <c:v>2.6611921296265253</c:v>
                      </c:pt>
                      <c:pt idx="8379">
                        <c:v>2.6614351851806903</c:v>
                      </c:pt>
                      <c:pt idx="8380">
                        <c:v>2.6616782407421313</c:v>
                      </c:pt>
                      <c:pt idx="8381">
                        <c:v>2.6619212962962964</c:v>
                      </c:pt>
                      <c:pt idx="8382">
                        <c:v>2.6621643518504614</c:v>
                      </c:pt>
                      <c:pt idx="8383">
                        <c:v>2.6624074074046264</c:v>
                      </c:pt>
                      <c:pt idx="8384">
                        <c:v>2.6626504629587915</c:v>
                      </c:pt>
                      <c:pt idx="8385">
                        <c:v>2.6628935185202325</c:v>
                      </c:pt>
                      <c:pt idx="8386">
                        <c:v>2.6631365740743975</c:v>
                      </c:pt>
                      <c:pt idx="8387">
                        <c:v>2.6633796296285626</c:v>
                      </c:pt>
                      <c:pt idx="8388">
                        <c:v>2.6636226851827276</c:v>
                      </c:pt>
                      <c:pt idx="8389">
                        <c:v>2.6638657407368926</c:v>
                      </c:pt>
                      <c:pt idx="8390">
                        <c:v>2.6641087962983336</c:v>
                      </c:pt>
                      <c:pt idx="8391">
                        <c:v>2.6643518518524987</c:v>
                      </c:pt>
                      <c:pt idx="8392">
                        <c:v>2.6645949074066637</c:v>
                      </c:pt>
                      <c:pt idx="8393">
                        <c:v>2.6648379629608288</c:v>
                      </c:pt>
                      <c:pt idx="8394">
                        <c:v>2.6650810185149938</c:v>
                      </c:pt>
                      <c:pt idx="8395">
                        <c:v>2.6653240740691588</c:v>
                      </c:pt>
                      <c:pt idx="8396">
                        <c:v>2.6655671296305998</c:v>
                      </c:pt>
                      <c:pt idx="8397">
                        <c:v>2.6658101851847649</c:v>
                      </c:pt>
                      <c:pt idx="8398">
                        <c:v>2.6660532407389299</c:v>
                      </c:pt>
                      <c:pt idx="8399">
                        <c:v>2.6662962962930949</c:v>
                      </c:pt>
                      <c:pt idx="8400">
                        <c:v>2.66653935184726</c:v>
                      </c:pt>
                      <c:pt idx="8401">
                        <c:v>2.666782407408701</c:v>
                      </c:pt>
                      <c:pt idx="8402">
                        <c:v>2.667025462962866</c:v>
                      </c:pt>
                      <c:pt idx="8403">
                        <c:v>2.6672685185170311</c:v>
                      </c:pt>
                      <c:pt idx="8404">
                        <c:v>2.6675115740711961</c:v>
                      </c:pt>
                      <c:pt idx="8405">
                        <c:v>2.6677546296253611</c:v>
                      </c:pt>
                      <c:pt idx="8406">
                        <c:v>2.6679976851868021</c:v>
                      </c:pt>
                      <c:pt idx="8407">
                        <c:v>2.6682407407409672</c:v>
                      </c:pt>
                      <c:pt idx="8408">
                        <c:v>2.6684837962951322</c:v>
                      </c:pt>
                      <c:pt idx="8409">
                        <c:v>2.6687268518492973</c:v>
                      </c:pt>
                      <c:pt idx="8410">
                        <c:v>2.6689699074034623</c:v>
                      </c:pt>
                      <c:pt idx="8411">
                        <c:v>2.6692129629649033</c:v>
                      </c:pt>
                      <c:pt idx="8412">
                        <c:v>2.6694560185190683</c:v>
                      </c:pt>
                      <c:pt idx="8413">
                        <c:v>2.6696990740732334</c:v>
                      </c:pt>
                      <c:pt idx="8414">
                        <c:v>2.6699421296273984</c:v>
                      </c:pt>
                      <c:pt idx="8415">
                        <c:v>2.6701851851815634</c:v>
                      </c:pt>
                      <c:pt idx="8416">
                        <c:v>2.6704282407357285</c:v>
                      </c:pt>
                      <c:pt idx="8417">
                        <c:v>2.6706712962971695</c:v>
                      </c:pt>
                      <c:pt idx="8418">
                        <c:v>2.6709143518513345</c:v>
                      </c:pt>
                      <c:pt idx="8419">
                        <c:v>2.6711574074054996</c:v>
                      </c:pt>
                      <c:pt idx="8420">
                        <c:v>2.6714120370364443</c:v>
                      </c:pt>
                      <c:pt idx="8421">
                        <c:v>2.6716550925906093</c:v>
                      </c:pt>
                      <c:pt idx="8422">
                        <c:v>2.6718981481447743</c:v>
                      </c:pt>
                      <c:pt idx="8423">
                        <c:v>2.6721412036989394</c:v>
                      </c:pt>
                      <c:pt idx="8424">
                        <c:v>2.6723842592603804</c:v>
                      </c:pt>
                      <c:pt idx="8425">
                        <c:v>2.6726273148145454</c:v>
                      </c:pt>
                      <c:pt idx="8426">
                        <c:v>2.6728703703687104</c:v>
                      </c:pt>
                      <c:pt idx="8427">
                        <c:v>2.6731134259228755</c:v>
                      </c:pt>
                      <c:pt idx="8428">
                        <c:v>2.6733564814770405</c:v>
                      </c:pt>
                      <c:pt idx="8429">
                        <c:v>2.6735995370384815</c:v>
                      </c:pt>
                      <c:pt idx="8430">
                        <c:v>2.6738425925926466</c:v>
                      </c:pt>
                      <c:pt idx="8431">
                        <c:v>2.6740856481468116</c:v>
                      </c:pt>
                      <c:pt idx="8432">
                        <c:v>2.6743287037009766</c:v>
                      </c:pt>
                      <c:pt idx="8433">
                        <c:v>2.6745717592551417</c:v>
                      </c:pt>
                      <c:pt idx="8434">
                        <c:v>2.6748148148165827</c:v>
                      </c:pt>
                      <c:pt idx="8435">
                        <c:v>2.6750578703707477</c:v>
                      </c:pt>
                      <c:pt idx="8436">
                        <c:v>2.6753009259249128</c:v>
                      </c:pt>
                      <c:pt idx="8437">
                        <c:v>2.6755439814790778</c:v>
                      </c:pt>
                      <c:pt idx="8438">
                        <c:v>2.6757870370332428</c:v>
                      </c:pt>
                      <c:pt idx="8439">
                        <c:v>2.6760300925946838</c:v>
                      </c:pt>
                      <c:pt idx="8440">
                        <c:v>2.6762731481488489</c:v>
                      </c:pt>
                      <c:pt idx="8441">
                        <c:v>2.6765162037030139</c:v>
                      </c:pt>
                      <c:pt idx="8442">
                        <c:v>2.6767592592571789</c:v>
                      </c:pt>
                      <c:pt idx="8443">
                        <c:v>2.677002314811344</c:v>
                      </c:pt>
                      <c:pt idx="8444">
                        <c:v>2.677245370365509</c:v>
                      </c:pt>
                      <c:pt idx="8445">
                        <c:v>2.67748842592695</c:v>
                      </c:pt>
                      <c:pt idx="8446">
                        <c:v>2.6777314814811151</c:v>
                      </c:pt>
                      <c:pt idx="8447">
                        <c:v>2.6779745370352801</c:v>
                      </c:pt>
                      <c:pt idx="8448">
                        <c:v>2.6782175925894451</c:v>
                      </c:pt>
                      <c:pt idx="8449">
                        <c:v>2.6784606481436102</c:v>
                      </c:pt>
                      <c:pt idx="8450">
                        <c:v>2.6787037037050512</c:v>
                      </c:pt>
                      <c:pt idx="8451">
                        <c:v>2.6789467592592162</c:v>
                      </c:pt>
                      <c:pt idx="8452">
                        <c:v>2.6791898148133813</c:v>
                      </c:pt>
                      <c:pt idx="8453">
                        <c:v>2.6794328703675463</c:v>
                      </c:pt>
                      <c:pt idx="8454">
                        <c:v>2.6796759259217113</c:v>
                      </c:pt>
                      <c:pt idx="8455">
                        <c:v>2.6799189814831523</c:v>
                      </c:pt>
                      <c:pt idx="8456">
                        <c:v>2.6801620370373174</c:v>
                      </c:pt>
                      <c:pt idx="8457">
                        <c:v>2.6804050925914824</c:v>
                      </c:pt>
                      <c:pt idx="8458">
                        <c:v>2.6806481481456474</c:v>
                      </c:pt>
                      <c:pt idx="8459">
                        <c:v>2.6808912036998125</c:v>
                      </c:pt>
                      <c:pt idx="8460">
                        <c:v>2.6811342592612535</c:v>
                      </c:pt>
                      <c:pt idx="8461">
                        <c:v>2.6813773148154185</c:v>
                      </c:pt>
                      <c:pt idx="8462">
                        <c:v>2.6816203703695836</c:v>
                      </c:pt>
                      <c:pt idx="8463">
                        <c:v>2.6818634259237486</c:v>
                      </c:pt>
                      <c:pt idx="8464">
                        <c:v>2.6821064814779136</c:v>
                      </c:pt>
                      <c:pt idx="8465">
                        <c:v>2.6823495370320787</c:v>
                      </c:pt>
                      <c:pt idx="8466">
                        <c:v>2.6825925925935197</c:v>
                      </c:pt>
                      <c:pt idx="8467">
                        <c:v>2.6828356481476847</c:v>
                      </c:pt>
                      <c:pt idx="8468">
                        <c:v>2.6830787037018498</c:v>
                      </c:pt>
                      <c:pt idx="8469">
                        <c:v>2.6833333333327944</c:v>
                      </c:pt>
                      <c:pt idx="8470">
                        <c:v>2.6835763888869595</c:v>
                      </c:pt>
                      <c:pt idx="8471">
                        <c:v>2.6838194444411245</c:v>
                      </c:pt>
                      <c:pt idx="8472">
                        <c:v>2.6840624999952896</c:v>
                      </c:pt>
                      <c:pt idx="8473">
                        <c:v>2.6843055555567306</c:v>
                      </c:pt>
                      <c:pt idx="8474">
                        <c:v>2.6845486111108956</c:v>
                      </c:pt>
                      <c:pt idx="8475">
                        <c:v>2.6847916666650606</c:v>
                      </c:pt>
                      <c:pt idx="8476">
                        <c:v>2.6850347222192257</c:v>
                      </c:pt>
                      <c:pt idx="8477">
                        <c:v>2.6852777777733907</c:v>
                      </c:pt>
                      <c:pt idx="8478">
                        <c:v>2.6855208333348317</c:v>
                      </c:pt>
                      <c:pt idx="8479">
                        <c:v>2.6857638888889968</c:v>
                      </c:pt>
                      <c:pt idx="8480">
                        <c:v>2.6860069444431618</c:v>
                      </c:pt>
                      <c:pt idx="8481">
                        <c:v>2.6862499999973268</c:v>
                      </c:pt>
                      <c:pt idx="8482">
                        <c:v>2.6864930555514919</c:v>
                      </c:pt>
                      <c:pt idx="8483">
                        <c:v>2.6867361111129329</c:v>
                      </c:pt>
                      <c:pt idx="8484">
                        <c:v>2.6869791666670979</c:v>
                      </c:pt>
                      <c:pt idx="8485">
                        <c:v>2.6872222222212629</c:v>
                      </c:pt>
                      <c:pt idx="8486">
                        <c:v>2.687465277775428</c:v>
                      </c:pt>
                      <c:pt idx="8487">
                        <c:v>2.687708333329593</c:v>
                      </c:pt>
                      <c:pt idx="8488">
                        <c:v>2.6879513888837581</c:v>
                      </c:pt>
                      <c:pt idx="8489">
                        <c:v>2.6881944444451991</c:v>
                      </c:pt>
                      <c:pt idx="8490">
                        <c:v>2.6884374999993641</c:v>
                      </c:pt>
                      <c:pt idx="8491">
                        <c:v>2.6886805555535291</c:v>
                      </c:pt>
                      <c:pt idx="8492">
                        <c:v>2.6889236111076942</c:v>
                      </c:pt>
                      <c:pt idx="8493">
                        <c:v>2.6891666666618592</c:v>
                      </c:pt>
                      <c:pt idx="8494">
                        <c:v>2.6894097222233002</c:v>
                      </c:pt>
                      <c:pt idx="8495">
                        <c:v>2.6896527777774653</c:v>
                      </c:pt>
                      <c:pt idx="8496">
                        <c:v>2.6898958333316303</c:v>
                      </c:pt>
                      <c:pt idx="8497">
                        <c:v>2.6901388888857953</c:v>
                      </c:pt>
                      <c:pt idx="8498">
                        <c:v>2.6903819444399604</c:v>
                      </c:pt>
                      <c:pt idx="8499">
                        <c:v>2.6906250000014014</c:v>
                      </c:pt>
                      <c:pt idx="8500">
                        <c:v>2.6908680555555664</c:v>
                      </c:pt>
                      <c:pt idx="8501">
                        <c:v>2.6911111111097314</c:v>
                      </c:pt>
                      <c:pt idx="8502">
                        <c:v>2.6913541666638965</c:v>
                      </c:pt>
                      <c:pt idx="8503">
                        <c:v>2.6915972222180615</c:v>
                      </c:pt>
                      <c:pt idx="8504">
                        <c:v>2.6918402777795025</c:v>
                      </c:pt>
                      <c:pt idx="8505">
                        <c:v>2.6920833333336676</c:v>
                      </c:pt>
                      <c:pt idx="8506">
                        <c:v>2.6923263888878326</c:v>
                      </c:pt>
                      <c:pt idx="8507">
                        <c:v>2.6925694444419976</c:v>
                      </c:pt>
                      <c:pt idx="8508">
                        <c:v>2.6928124999961627</c:v>
                      </c:pt>
                      <c:pt idx="8509">
                        <c:v>2.6930555555576037</c:v>
                      </c:pt>
                      <c:pt idx="8510">
                        <c:v>2.6932986111117687</c:v>
                      </c:pt>
                      <c:pt idx="8511">
                        <c:v>2.6935416666659338</c:v>
                      </c:pt>
                      <c:pt idx="8512">
                        <c:v>2.6937847222200988</c:v>
                      </c:pt>
                      <c:pt idx="8513">
                        <c:v>2.6940277777742638</c:v>
                      </c:pt>
                      <c:pt idx="8514">
                        <c:v>2.6942708333284289</c:v>
                      </c:pt>
                      <c:pt idx="8515">
                        <c:v>2.6945138888898699</c:v>
                      </c:pt>
                      <c:pt idx="8516">
                        <c:v>2.6947569444440349</c:v>
                      </c:pt>
                      <c:pt idx="8517">
                        <c:v>2.6950115740749796</c:v>
                      </c:pt>
                      <c:pt idx="8518">
                        <c:v>2.6952546296291446</c:v>
                      </c:pt>
                      <c:pt idx="8519">
                        <c:v>2.6954976851833097</c:v>
                      </c:pt>
                      <c:pt idx="8520">
                        <c:v>2.6957407407374747</c:v>
                      </c:pt>
                      <c:pt idx="8521">
                        <c:v>2.6959837962916398</c:v>
                      </c:pt>
                      <c:pt idx="8522">
                        <c:v>2.6962268518530808</c:v>
                      </c:pt>
                      <c:pt idx="8523">
                        <c:v>2.6964699074072458</c:v>
                      </c:pt>
                      <c:pt idx="8524">
                        <c:v>2.6967129629614108</c:v>
                      </c:pt>
                      <c:pt idx="8525">
                        <c:v>2.6969560185155759</c:v>
                      </c:pt>
                      <c:pt idx="8526">
                        <c:v>2.6971990740697409</c:v>
                      </c:pt>
                      <c:pt idx="8527">
                        <c:v>2.6974421296311819</c:v>
                      </c:pt>
                      <c:pt idx="8528">
                        <c:v>2.6976851851853469</c:v>
                      </c:pt>
                      <c:pt idx="8529">
                        <c:v>2.697928240739512</c:v>
                      </c:pt>
                      <c:pt idx="8530">
                        <c:v>2.698171296293677</c:v>
                      </c:pt>
                      <c:pt idx="8531">
                        <c:v>2.6984143518478421</c:v>
                      </c:pt>
                      <c:pt idx="8532">
                        <c:v>2.6986574074092831</c:v>
                      </c:pt>
                      <c:pt idx="8533">
                        <c:v>2.6989004629634481</c:v>
                      </c:pt>
                      <c:pt idx="8534">
                        <c:v>2.6991435185176131</c:v>
                      </c:pt>
                      <c:pt idx="8535">
                        <c:v>2.6993865740717782</c:v>
                      </c:pt>
                      <c:pt idx="8536">
                        <c:v>2.6996296296259432</c:v>
                      </c:pt>
                      <c:pt idx="8537">
                        <c:v>2.6998726851801083</c:v>
                      </c:pt>
                      <c:pt idx="8538">
                        <c:v>2.7001157407415493</c:v>
                      </c:pt>
                      <c:pt idx="8539">
                        <c:v>2.7003587962957143</c:v>
                      </c:pt>
                      <c:pt idx="8540">
                        <c:v>2.7006018518498793</c:v>
                      </c:pt>
                      <c:pt idx="8541">
                        <c:v>2.7008449074040444</c:v>
                      </c:pt>
                      <c:pt idx="8542">
                        <c:v>2.7010879629582094</c:v>
                      </c:pt>
                      <c:pt idx="8543">
                        <c:v>2.7013310185196504</c:v>
                      </c:pt>
                      <c:pt idx="8544">
                        <c:v>2.7015740740738154</c:v>
                      </c:pt>
                      <c:pt idx="8545">
                        <c:v>2.7018171296279805</c:v>
                      </c:pt>
                      <c:pt idx="8546">
                        <c:v>2.7020601851821455</c:v>
                      </c:pt>
                      <c:pt idx="8547">
                        <c:v>2.7023032407363106</c:v>
                      </c:pt>
                      <c:pt idx="8548">
                        <c:v>2.7025462962977516</c:v>
                      </c:pt>
                      <c:pt idx="8549">
                        <c:v>2.7027893518519166</c:v>
                      </c:pt>
                      <c:pt idx="8550">
                        <c:v>2.7030324074060816</c:v>
                      </c:pt>
                      <c:pt idx="8551">
                        <c:v>2.7032754629602467</c:v>
                      </c:pt>
                      <c:pt idx="8552">
                        <c:v>2.7035185185144117</c:v>
                      </c:pt>
                      <c:pt idx="8553">
                        <c:v>2.7037615740758527</c:v>
                      </c:pt>
                      <c:pt idx="8554">
                        <c:v>2.7040046296300178</c:v>
                      </c:pt>
                      <c:pt idx="8555">
                        <c:v>2.7042476851841828</c:v>
                      </c:pt>
                      <c:pt idx="8556">
                        <c:v>2.7044907407383478</c:v>
                      </c:pt>
                      <c:pt idx="8557">
                        <c:v>2.7047337962925129</c:v>
                      </c:pt>
                      <c:pt idx="8558">
                        <c:v>2.7049768518539539</c:v>
                      </c:pt>
                      <c:pt idx="8559">
                        <c:v>2.7052199074081189</c:v>
                      </c:pt>
                      <c:pt idx="8560">
                        <c:v>2.7054629629622839</c:v>
                      </c:pt>
                      <c:pt idx="8561">
                        <c:v>2.705706018516449</c:v>
                      </c:pt>
                      <c:pt idx="8562">
                        <c:v>2.705949074070614</c:v>
                      </c:pt>
                      <c:pt idx="8563">
                        <c:v>2.7061921296247791</c:v>
                      </c:pt>
                      <c:pt idx="8564">
                        <c:v>2.7064351851862201</c:v>
                      </c:pt>
                      <c:pt idx="8565">
                        <c:v>2.7066898148098888</c:v>
                      </c:pt>
                      <c:pt idx="8566">
                        <c:v>2.7069328703713298</c:v>
                      </c:pt>
                      <c:pt idx="8567">
                        <c:v>2.7071759259254948</c:v>
                      </c:pt>
                      <c:pt idx="8568">
                        <c:v>2.7074189814796599</c:v>
                      </c:pt>
                      <c:pt idx="8569">
                        <c:v>2.7076620370338249</c:v>
                      </c:pt>
                      <c:pt idx="8570">
                        <c:v>2.7079050925879899</c:v>
                      </c:pt>
                      <c:pt idx="8571">
                        <c:v>2.7081481481494309</c:v>
                      </c:pt>
                      <c:pt idx="8572">
                        <c:v>2.708391203703596</c:v>
                      </c:pt>
                      <c:pt idx="8573">
                        <c:v>2.708634259257761</c:v>
                      </c:pt>
                      <c:pt idx="8574">
                        <c:v>2.7088773148119261</c:v>
                      </c:pt>
                      <c:pt idx="8575">
                        <c:v>2.7091203703660911</c:v>
                      </c:pt>
                      <c:pt idx="8576">
                        <c:v>2.7093634259275321</c:v>
                      </c:pt>
                      <c:pt idx="8577">
                        <c:v>2.7096064814816971</c:v>
                      </c:pt>
                      <c:pt idx="8578">
                        <c:v>2.7098495370358622</c:v>
                      </c:pt>
                      <c:pt idx="8579">
                        <c:v>2.7100925925900272</c:v>
                      </c:pt>
                      <c:pt idx="8580">
                        <c:v>2.7103356481441923</c:v>
                      </c:pt>
                      <c:pt idx="8581">
                        <c:v>2.7105787037056333</c:v>
                      </c:pt>
                      <c:pt idx="8582">
                        <c:v>2.7108217592597983</c:v>
                      </c:pt>
                      <c:pt idx="8583">
                        <c:v>2.7110648148139633</c:v>
                      </c:pt>
                      <c:pt idx="8584">
                        <c:v>2.7113078703681284</c:v>
                      </c:pt>
                      <c:pt idx="8585">
                        <c:v>2.7115509259222934</c:v>
                      </c:pt>
                      <c:pt idx="8586">
                        <c:v>2.7117939814764584</c:v>
                      </c:pt>
                      <c:pt idx="8587">
                        <c:v>2.7120370370378994</c:v>
                      </c:pt>
                      <c:pt idx="8588">
                        <c:v>2.7122800925920645</c:v>
                      </c:pt>
                      <c:pt idx="8589">
                        <c:v>2.7125231481462295</c:v>
                      </c:pt>
                      <c:pt idx="8590">
                        <c:v>2.7127662037003946</c:v>
                      </c:pt>
                      <c:pt idx="8591">
                        <c:v>2.7130092592545596</c:v>
                      </c:pt>
                      <c:pt idx="8592">
                        <c:v>2.7132523148160006</c:v>
                      </c:pt>
                      <c:pt idx="8593">
                        <c:v>2.7134953703701656</c:v>
                      </c:pt>
                      <c:pt idx="8594">
                        <c:v>2.7137384259243307</c:v>
                      </c:pt>
                      <c:pt idx="8595">
                        <c:v>2.7139814814784957</c:v>
                      </c:pt>
                      <c:pt idx="8596">
                        <c:v>2.7142245370326608</c:v>
                      </c:pt>
                      <c:pt idx="8597">
                        <c:v>2.7144675925941018</c:v>
                      </c:pt>
                      <c:pt idx="8598">
                        <c:v>2.7147106481482668</c:v>
                      </c:pt>
                      <c:pt idx="8599">
                        <c:v>2.7149537037024318</c:v>
                      </c:pt>
                      <c:pt idx="8600">
                        <c:v>2.7151967592565969</c:v>
                      </c:pt>
                      <c:pt idx="8601">
                        <c:v>2.7154398148107619</c:v>
                      </c:pt>
                      <c:pt idx="8602">
                        <c:v>2.7156828703722029</c:v>
                      </c:pt>
                      <c:pt idx="8603">
                        <c:v>2.7159259259263679</c:v>
                      </c:pt>
                      <c:pt idx="8604">
                        <c:v>2.716168981480533</c:v>
                      </c:pt>
                      <c:pt idx="8605">
                        <c:v>2.716412037034698</c:v>
                      </c:pt>
                      <c:pt idx="8606">
                        <c:v>2.7166550925888631</c:v>
                      </c:pt>
                      <c:pt idx="8607">
                        <c:v>2.7168981481430281</c:v>
                      </c:pt>
                      <c:pt idx="8608">
                        <c:v>2.7171412037044691</c:v>
                      </c:pt>
                      <c:pt idx="8609">
                        <c:v>2.7173842592586341</c:v>
                      </c:pt>
                      <c:pt idx="8610">
                        <c:v>2.7176273148127992</c:v>
                      </c:pt>
                      <c:pt idx="8611">
                        <c:v>2.7178703703669642</c:v>
                      </c:pt>
                      <c:pt idx="8612">
                        <c:v>2.7181134259211293</c:v>
                      </c:pt>
                      <c:pt idx="8613">
                        <c:v>2.7183680555520739</c:v>
                      </c:pt>
                      <c:pt idx="8614">
                        <c:v>2.718611111106239</c:v>
                      </c:pt>
                      <c:pt idx="8615">
                        <c:v>2.71885416666768</c:v>
                      </c:pt>
                      <c:pt idx="8616">
                        <c:v>2.719097222221845</c:v>
                      </c:pt>
                      <c:pt idx="8617">
                        <c:v>2.7193402777760101</c:v>
                      </c:pt>
                      <c:pt idx="8618">
                        <c:v>2.7195833333301751</c:v>
                      </c:pt>
                      <c:pt idx="8619">
                        <c:v>2.7198263888843401</c:v>
                      </c:pt>
                      <c:pt idx="8620">
                        <c:v>2.7200694444457811</c:v>
                      </c:pt>
                      <c:pt idx="8621">
                        <c:v>2.7203124999999462</c:v>
                      </c:pt>
                      <c:pt idx="8622">
                        <c:v>2.7205555555541112</c:v>
                      </c:pt>
                      <c:pt idx="8623">
                        <c:v>2.7207986111082763</c:v>
                      </c:pt>
                      <c:pt idx="8624">
                        <c:v>2.7210416666624413</c:v>
                      </c:pt>
                      <c:pt idx="8625">
                        <c:v>2.7212847222238823</c:v>
                      </c:pt>
                      <c:pt idx="8626">
                        <c:v>2.7215277777780473</c:v>
                      </c:pt>
                      <c:pt idx="8627">
                        <c:v>2.7217708333322124</c:v>
                      </c:pt>
                      <c:pt idx="8628">
                        <c:v>2.7220138888863774</c:v>
                      </c:pt>
                      <c:pt idx="8629">
                        <c:v>2.7222569444405424</c:v>
                      </c:pt>
                      <c:pt idx="8630">
                        <c:v>2.7225000000019834</c:v>
                      </c:pt>
                      <c:pt idx="8631">
                        <c:v>2.7227430555561485</c:v>
                      </c:pt>
                      <c:pt idx="8632">
                        <c:v>2.7229861111103135</c:v>
                      </c:pt>
                      <c:pt idx="8633">
                        <c:v>2.7232291666644786</c:v>
                      </c:pt>
                      <c:pt idx="8634">
                        <c:v>2.7234722222186436</c:v>
                      </c:pt>
                      <c:pt idx="8635">
                        <c:v>2.7237152777728086</c:v>
                      </c:pt>
                      <c:pt idx="8636">
                        <c:v>2.7239583333342496</c:v>
                      </c:pt>
                      <c:pt idx="8637">
                        <c:v>2.7242013888884147</c:v>
                      </c:pt>
                      <c:pt idx="8638">
                        <c:v>2.7244444444425797</c:v>
                      </c:pt>
                      <c:pt idx="8639">
                        <c:v>2.7246874999967448</c:v>
                      </c:pt>
                      <c:pt idx="8640">
                        <c:v>2.7249305555509098</c:v>
                      </c:pt>
                      <c:pt idx="8641">
                        <c:v>2.7251736111123508</c:v>
                      </c:pt>
                      <c:pt idx="8642">
                        <c:v>2.7254166666665158</c:v>
                      </c:pt>
                      <c:pt idx="8643">
                        <c:v>2.7256597222206809</c:v>
                      </c:pt>
                      <c:pt idx="8644">
                        <c:v>2.7259027777748459</c:v>
                      </c:pt>
                      <c:pt idx="8645">
                        <c:v>2.7261458333290109</c:v>
                      </c:pt>
                      <c:pt idx="8646">
                        <c:v>2.7263888888904519</c:v>
                      </c:pt>
                      <c:pt idx="8647">
                        <c:v>2.726631944444617</c:v>
                      </c:pt>
                      <c:pt idx="8648">
                        <c:v>2.726874999998782</c:v>
                      </c:pt>
                      <c:pt idx="8649">
                        <c:v>2.7271180555529471</c:v>
                      </c:pt>
                      <c:pt idx="8650">
                        <c:v>2.7273611111071121</c:v>
                      </c:pt>
                      <c:pt idx="8651">
                        <c:v>2.7276041666685531</c:v>
                      </c:pt>
                      <c:pt idx="8652">
                        <c:v>2.7278472222227181</c:v>
                      </c:pt>
                      <c:pt idx="8653">
                        <c:v>2.7280902777768832</c:v>
                      </c:pt>
                      <c:pt idx="8654">
                        <c:v>2.7283333333310482</c:v>
                      </c:pt>
                      <c:pt idx="8655">
                        <c:v>2.7285763888852133</c:v>
                      </c:pt>
                      <c:pt idx="8656">
                        <c:v>2.7288194444393783</c:v>
                      </c:pt>
                      <c:pt idx="8657">
                        <c:v>2.7290625000008193</c:v>
                      </c:pt>
                      <c:pt idx="8658">
                        <c:v>2.7293055555549843</c:v>
                      </c:pt>
                      <c:pt idx="8659">
                        <c:v>2.7295486111091494</c:v>
                      </c:pt>
                      <c:pt idx="8660">
                        <c:v>2.7297916666633144</c:v>
                      </c:pt>
                      <c:pt idx="8661">
                        <c:v>2.7300462962942591</c:v>
                      </c:pt>
                      <c:pt idx="8662">
                        <c:v>2.7302893518484241</c:v>
                      </c:pt>
                      <c:pt idx="8663">
                        <c:v>2.7305324074025892</c:v>
                      </c:pt>
                      <c:pt idx="8664">
                        <c:v>2.7307754629640302</c:v>
                      </c:pt>
                      <c:pt idx="8665">
                        <c:v>2.7310185185181952</c:v>
                      </c:pt>
                      <c:pt idx="8666">
                        <c:v>2.7312615740723603</c:v>
                      </c:pt>
                      <c:pt idx="8667">
                        <c:v>2.7315046296265253</c:v>
                      </c:pt>
                      <c:pt idx="8668">
                        <c:v>2.7317476851806903</c:v>
                      </c:pt>
                      <c:pt idx="8669">
                        <c:v>2.7319907407421313</c:v>
                      </c:pt>
                      <c:pt idx="8670">
                        <c:v>2.7322337962962964</c:v>
                      </c:pt>
                      <c:pt idx="8671">
                        <c:v>2.7324768518504614</c:v>
                      </c:pt>
                      <c:pt idx="8672">
                        <c:v>2.7327199074046264</c:v>
                      </c:pt>
                      <c:pt idx="8673">
                        <c:v>2.7329629629587915</c:v>
                      </c:pt>
                      <c:pt idx="8674">
                        <c:v>2.7332060185202325</c:v>
                      </c:pt>
                      <c:pt idx="8675">
                        <c:v>2.7334490740743975</c:v>
                      </c:pt>
                      <c:pt idx="8676">
                        <c:v>2.7336921296285626</c:v>
                      </c:pt>
                      <c:pt idx="8677">
                        <c:v>2.7339351851827276</c:v>
                      </c:pt>
                      <c:pt idx="8678">
                        <c:v>2.7341782407368926</c:v>
                      </c:pt>
                      <c:pt idx="8679">
                        <c:v>2.7344212962983336</c:v>
                      </c:pt>
                      <c:pt idx="8680">
                        <c:v>2.7346643518524987</c:v>
                      </c:pt>
                      <c:pt idx="8681">
                        <c:v>2.7349074074066637</c:v>
                      </c:pt>
                      <c:pt idx="8682">
                        <c:v>2.7351504629608288</c:v>
                      </c:pt>
                      <c:pt idx="8683">
                        <c:v>2.7353935185149938</c:v>
                      </c:pt>
                      <c:pt idx="8684">
                        <c:v>2.7356365740691588</c:v>
                      </c:pt>
                      <c:pt idx="8685">
                        <c:v>2.7358796296305998</c:v>
                      </c:pt>
                      <c:pt idx="8686">
                        <c:v>2.7361226851847649</c:v>
                      </c:pt>
                      <c:pt idx="8687">
                        <c:v>2.7363657407389299</c:v>
                      </c:pt>
                      <c:pt idx="8688">
                        <c:v>2.7366087962930949</c:v>
                      </c:pt>
                      <c:pt idx="8689">
                        <c:v>2.73685185184726</c:v>
                      </c:pt>
                      <c:pt idx="8690">
                        <c:v>2.737094907408701</c:v>
                      </c:pt>
                      <c:pt idx="8691">
                        <c:v>2.737337962962866</c:v>
                      </c:pt>
                      <c:pt idx="8692">
                        <c:v>2.7375810185170311</c:v>
                      </c:pt>
                      <c:pt idx="8693">
                        <c:v>2.7378240740711961</c:v>
                      </c:pt>
                      <c:pt idx="8694">
                        <c:v>2.7380671296253611</c:v>
                      </c:pt>
                      <c:pt idx="8695">
                        <c:v>2.7383101851868021</c:v>
                      </c:pt>
                      <c:pt idx="8696">
                        <c:v>2.7385532407409672</c:v>
                      </c:pt>
                      <c:pt idx="8697">
                        <c:v>2.7387962962951322</c:v>
                      </c:pt>
                      <c:pt idx="8698">
                        <c:v>2.7390393518492973</c:v>
                      </c:pt>
                      <c:pt idx="8699">
                        <c:v>2.7392824074034623</c:v>
                      </c:pt>
                      <c:pt idx="8700">
                        <c:v>2.7395254629649033</c:v>
                      </c:pt>
                      <c:pt idx="8701">
                        <c:v>2.7397685185190683</c:v>
                      </c:pt>
                      <c:pt idx="8702">
                        <c:v>2.7400115740732334</c:v>
                      </c:pt>
                      <c:pt idx="8703">
                        <c:v>2.7402546296273984</c:v>
                      </c:pt>
                      <c:pt idx="8704">
                        <c:v>2.7404976851815634</c:v>
                      </c:pt>
                      <c:pt idx="8705">
                        <c:v>2.7407407407357285</c:v>
                      </c:pt>
                      <c:pt idx="8706">
                        <c:v>2.7409837962971695</c:v>
                      </c:pt>
                      <c:pt idx="8707">
                        <c:v>2.7412268518513345</c:v>
                      </c:pt>
                      <c:pt idx="8708">
                        <c:v>2.7414699074054996</c:v>
                      </c:pt>
                      <c:pt idx="8709">
                        <c:v>2.7417129629596646</c:v>
                      </c:pt>
                      <c:pt idx="8710">
                        <c:v>2.7419675925906093</c:v>
                      </c:pt>
                      <c:pt idx="8711">
                        <c:v>2.7422106481447743</c:v>
                      </c:pt>
                      <c:pt idx="8712">
                        <c:v>2.7424537036989394</c:v>
                      </c:pt>
                      <c:pt idx="8713">
                        <c:v>2.7426967592603804</c:v>
                      </c:pt>
                      <c:pt idx="8714">
                        <c:v>2.7429398148145454</c:v>
                      </c:pt>
                      <c:pt idx="8715">
                        <c:v>2.7431828703687104</c:v>
                      </c:pt>
                      <c:pt idx="8716">
                        <c:v>2.7434259259228755</c:v>
                      </c:pt>
                      <c:pt idx="8717">
                        <c:v>2.7436689814770405</c:v>
                      </c:pt>
                      <c:pt idx="8718">
                        <c:v>2.7439120370384815</c:v>
                      </c:pt>
                      <c:pt idx="8719">
                        <c:v>2.7441550925926466</c:v>
                      </c:pt>
                      <c:pt idx="8720">
                        <c:v>2.7443981481468116</c:v>
                      </c:pt>
                      <c:pt idx="8721">
                        <c:v>2.7446412037009766</c:v>
                      </c:pt>
                      <c:pt idx="8722">
                        <c:v>2.7448842592551417</c:v>
                      </c:pt>
                      <c:pt idx="8723">
                        <c:v>2.7451273148165827</c:v>
                      </c:pt>
                      <c:pt idx="8724">
                        <c:v>2.7453703703707477</c:v>
                      </c:pt>
                      <c:pt idx="8725">
                        <c:v>2.7456134259249128</c:v>
                      </c:pt>
                      <c:pt idx="8726">
                        <c:v>2.7458564814790778</c:v>
                      </c:pt>
                      <c:pt idx="8727">
                        <c:v>2.7460995370332428</c:v>
                      </c:pt>
                      <c:pt idx="8728">
                        <c:v>2.7463425925946838</c:v>
                      </c:pt>
                      <c:pt idx="8729">
                        <c:v>2.7465856481488489</c:v>
                      </c:pt>
                      <c:pt idx="8730">
                        <c:v>2.7468287037030139</c:v>
                      </c:pt>
                      <c:pt idx="8731">
                        <c:v>2.7470717592571789</c:v>
                      </c:pt>
                      <c:pt idx="8732">
                        <c:v>2.747314814811344</c:v>
                      </c:pt>
                      <c:pt idx="8733">
                        <c:v>2.747557870365509</c:v>
                      </c:pt>
                      <c:pt idx="8734">
                        <c:v>2.74780092592695</c:v>
                      </c:pt>
                      <c:pt idx="8735">
                        <c:v>2.7480439814811151</c:v>
                      </c:pt>
                      <c:pt idx="8736">
                        <c:v>2.7482870370352801</c:v>
                      </c:pt>
                      <c:pt idx="8737">
                        <c:v>2.7485300925894451</c:v>
                      </c:pt>
                      <c:pt idx="8738">
                        <c:v>2.7487731481436102</c:v>
                      </c:pt>
                      <c:pt idx="8739">
                        <c:v>2.7490162037050512</c:v>
                      </c:pt>
                      <c:pt idx="8740">
                        <c:v>2.7492592592592162</c:v>
                      </c:pt>
                      <c:pt idx="8741">
                        <c:v>2.7495023148133813</c:v>
                      </c:pt>
                      <c:pt idx="8742">
                        <c:v>2.7497453703675463</c:v>
                      </c:pt>
                      <c:pt idx="8743">
                        <c:v>2.7499884259217113</c:v>
                      </c:pt>
                      <c:pt idx="8744">
                        <c:v>2.7502314814831523</c:v>
                      </c:pt>
                      <c:pt idx="8745">
                        <c:v>2.7504745370373174</c:v>
                      </c:pt>
                      <c:pt idx="8746">
                        <c:v>2.7507175925914824</c:v>
                      </c:pt>
                      <c:pt idx="8747">
                        <c:v>2.7509606481456474</c:v>
                      </c:pt>
                      <c:pt idx="8748">
                        <c:v>2.7512037036998125</c:v>
                      </c:pt>
                      <c:pt idx="8749">
                        <c:v>2.7514467592612535</c:v>
                      </c:pt>
                      <c:pt idx="8750">
                        <c:v>2.7516898148154185</c:v>
                      </c:pt>
                      <c:pt idx="8751">
                        <c:v>2.7519328703695836</c:v>
                      </c:pt>
                      <c:pt idx="8752">
                        <c:v>2.7521759259237486</c:v>
                      </c:pt>
                      <c:pt idx="8753">
                        <c:v>2.7524189814779136</c:v>
                      </c:pt>
                      <c:pt idx="8754">
                        <c:v>2.7526620370320787</c:v>
                      </c:pt>
                      <c:pt idx="8755">
                        <c:v>2.7529050925935197</c:v>
                      </c:pt>
                      <c:pt idx="8756">
                        <c:v>2.7531481481476847</c:v>
                      </c:pt>
                      <c:pt idx="8757">
                        <c:v>2.7533912037018498</c:v>
                      </c:pt>
                      <c:pt idx="8758">
                        <c:v>2.7536458333327944</c:v>
                      </c:pt>
                      <c:pt idx="8759">
                        <c:v>2.7538888888869595</c:v>
                      </c:pt>
                      <c:pt idx="8760">
                        <c:v>2.7541319444411245</c:v>
                      </c:pt>
                      <c:pt idx="8761">
                        <c:v>2.7543749999952896</c:v>
                      </c:pt>
                      <c:pt idx="8762">
                        <c:v>2.7546180555567306</c:v>
                      </c:pt>
                      <c:pt idx="8763">
                        <c:v>2.7548611111108956</c:v>
                      </c:pt>
                      <c:pt idx="8764">
                        <c:v>2.7551041666650606</c:v>
                      </c:pt>
                      <c:pt idx="8765">
                        <c:v>2.7553472222192257</c:v>
                      </c:pt>
                      <c:pt idx="8766">
                        <c:v>2.7555902777733907</c:v>
                      </c:pt>
                      <c:pt idx="8767">
                        <c:v>2.7558333333348317</c:v>
                      </c:pt>
                      <c:pt idx="8768">
                        <c:v>2.7560763888889968</c:v>
                      </c:pt>
                      <c:pt idx="8769">
                        <c:v>2.7563194444431618</c:v>
                      </c:pt>
                      <c:pt idx="8770">
                        <c:v>2.7565624999973268</c:v>
                      </c:pt>
                      <c:pt idx="8771">
                        <c:v>2.7568055555514919</c:v>
                      </c:pt>
                      <c:pt idx="8772">
                        <c:v>2.7570486111129329</c:v>
                      </c:pt>
                      <c:pt idx="8773">
                        <c:v>2.7572916666670979</c:v>
                      </c:pt>
                      <c:pt idx="8774">
                        <c:v>2.7575347222212629</c:v>
                      </c:pt>
                      <c:pt idx="8775">
                        <c:v>2.757777777775428</c:v>
                      </c:pt>
                      <c:pt idx="8776">
                        <c:v>2.758020833329593</c:v>
                      </c:pt>
                      <c:pt idx="8777">
                        <c:v>2.7582638888837581</c:v>
                      </c:pt>
                      <c:pt idx="8778">
                        <c:v>2.7585069444451991</c:v>
                      </c:pt>
                      <c:pt idx="8779">
                        <c:v>2.7587499999993641</c:v>
                      </c:pt>
                      <c:pt idx="8780">
                        <c:v>2.7589930555535291</c:v>
                      </c:pt>
                      <c:pt idx="8781">
                        <c:v>2.7592361111076942</c:v>
                      </c:pt>
                      <c:pt idx="8782">
                        <c:v>2.7594791666618592</c:v>
                      </c:pt>
                      <c:pt idx="8783">
                        <c:v>2.7597222222233002</c:v>
                      </c:pt>
                      <c:pt idx="8784">
                        <c:v>2.7599652777774653</c:v>
                      </c:pt>
                      <c:pt idx="8785">
                        <c:v>2.7602083333316303</c:v>
                      </c:pt>
                      <c:pt idx="8786">
                        <c:v>2.7604513888857953</c:v>
                      </c:pt>
                      <c:pt idx="8787">
                        <c:v>2.7606944444399604</c:v>
                      </c:pt>
                      <c:pt idx="8788">
                        <c:v>2.7609375000014014</c:v>
                      </c:pt>
                      <c:pt idx="8789">
                        <c:v>2.7611805555555664</c:v>
                      </c:pt>
                      <c:pt idx="8790">
                        <c:v>2.7614236111097314</c:v>
                      </c:pt>
                      <c:pt idx="8791">
                        <c:v>2.7616666666638965</c:v>
                      </c:pt>
                      <c:pt idx="8792">
                        <c:v>2.7619097222180615</c:v>
                      </c:pt>
                      <c:pt idx="8793">
                        <c:v>2.7621527777795025</c:v>
                      </c:pt>
                      <c:pt idx="8794">
                        <c:v>2.7623958333336676</c:v>
                      </c:pt>
                      <c:pt idx="8795">
                        <c:v>2.7626388888878326</c:v>
                      </c:pt>
                      <c:pt idx="8796">
                        <c:v>2.7628819444419976</c:v>
                      </c:pt>
                      <c:pt idx="8797">
                        <c:v>2.7631249999961627</c:v>
                      </c:pt>
                      <c:pt idx="8798">
                        <c:v>2.7633680555576037</c:v>
                      </c:pt>
                      <c:pt idx="8799">
                        <c:v>2.7636111111117687</c:v>
                      </c:pt>
                      <c:pt idx="8800">
                        <c:v>2.7638541666659338</c:v>
                      </c:pt>
                      <c:pt idx="8801">
                        <c:v>2.7640972222200988</c:v>
                      </c:pt>
                      <c:pt idx="8802">
                        <c:v>2.7643402777742638</c:v>
                      </c:pt>
                      <c:pt idx="8803">
                        <c:v>2.7645833333284289</c:v>
                      </c:pt>
                      <c:pt idx="8804">
                        <c:v>2.7648263888898699</c:v>
                      </c:pt>
                      <c:pt idx="8805">
                        <c:v>2.7650694444440349</c:v>
                      </c:pt>
                      <c:pt idx="8806">
                        <c:v>2.7653240740749796</c:v>
                      </c:pt>
                      <c:pt idx="8807">
                        <c:v>2.7655671296291446</c:v>
                      </c:pt>
                      <c:pt idx="8808">
                        <c:v>2.7658101851833097</c:v>
                      </c:pt>
                      <c:pt idx="8809">
                        <c:v>2.7660532407374747</c:v>
                      </c:pt>
                      <c:pt idx="8810">
                        <c:v>2.7662962962916398</c:v>
                      </c:pt>
                      <c:pt idx="8811">
                        <c:v>2.7665393518530808</c:v>
                      </c:pt>
                      <c:pt idx="8812">
                        <c:v>2.7667824074072458</c:v>
                      </c:pt>
                      <c:pt idx="8813">
                        <c:v>2.7670254629614108</c:v>
                      </c:pt>
                      <c:pt idx="8814">
                        <c:v>2.7672685185155759</c:v>
                      </c:pt>
                      <c:pt idx="8815">
                        <c:v>2.7675115740697409</c:v>
                      </c:pt>
                      <c:pt idx="8816">
                        <c:v>2.7677546296311819</c:v>
                      </c:pt>
                      <c:pt idx="8817">
                        <c:v>2.7679976851853469</c:v>
                      </c:pt>
                      <c:pt idx="8818">
                        <c:v>2.768240740739512</c:v>
                      </c:pt>
                      <c:pt idx="8819">
                        <c:v>2.768483796293677</c:v>
                      </c:pt>
                      <c:pt idx="8820">
                        <c:v>2.7687268518478421</c:v>
                      </c:pt>
                      <c:pt idx="8821">
                        <c:v>2.7689699074092831</c:v>
                      </c:pt>
                      <c:pt idx="8822">
                        <c:v>2.7692129629634481</c:v>
                      </c:pt>
                      <c:pt idx="8823">
                        <c:v>2.7694560185176131</c:v>
                      </c:pt>
                      <c:pt idx="8824">
                        <c:v>2.7696990740717782</c:v>
                      </c:pt>
                      <c:pt idx="8825">
                        <c:v>2.7699421296259432</c:v>
                      </c:pt>
                      <c:pt idx="8826">
                        <c:v>2.7701851851801083</c:v>
                      </c:pt>
                      <c:pt idx="8827">
                        <c:v>2.7704282407415493</c:v>
                      </c:pt>
                      <c:pt idx="8828">
                        <c:v>2.7706712962957143</c:v>
                      </c:pt>
                      <c:pt idx="8829">
                        <c:v>2.7709143518498793</c:v>
                      </c:pt>
                      <c:pt idx="8830">
                        <c:v>2.7711574074040444</c:v>
                      </c:pt>
                      <c:pt idx="8831">
                        <c:v>2.7714004629582094</c:v>
                      </c:pt>
                      <c:pt idx="8832">
                        <c:v>2.7716435185196504</c:v>
                      </c:pt>
                      <c:pt idx="8833">
                        <c:v>2.7718865740738154</c:v>
                      </c:pt>
                      <c:pt idx="8834">
                        <c:v>2.7721296296279805</c:v>
                      </c:pt>
                      <c:pt idx="8835">
                        <c:v>2.7723726851821455</c:v>
                      </c:pt>
                      <c:pt idx="8836">
                        <c:v>2.7726157407363106</c:v>
                      </c:pt>
                      <c:pt idx="8837">
                        <c:v>2.7728587962977516</c:v>
                      </c:pt>
                      <c:pt idx="8838">
                        <c:v>2.7731018518519166</c:v>
                      </c:pt>
                      <c:pt idx="8839">
                        <c:v>2.7733449074060816</c:v>
                      </c:pt>
                      <c:pt idx="8840">
                        <c:v>2.7735879629602467</c:v>
                      </c:pt>
                      <c:pt idx="8841">
                        <c:v>2.7738310185144117</c:v>
                      </c:pt>
                      <c:pt idx="8842">
                        <c:v>2.7740740740758527</c:v>
                      </c:pt>
                      <c:pt idx="8843">
                        <c:v>2.7743171296300178</c:v>
                      </c:pt>
                      <c:pt idx="8844">
                        <c:v>2.7745601851841828</c:v>
                      </c:pt>
                      <c:pt idx="8845">
                        <c:v>2.7748032407383478</c:v>
                      </c:pt>
                      <c:pt idx="8846">
                        <c:v>2.7750462962925129</c:v>
                      </c:pt>
                      <c:pt idx="8847">
                        <c:v>2.7752893518539539</c:v>
                      </c:pt>
                      <c:pt idx="8848">
                        <c:v>2.7755324074081189</c:v>
                      </c:pt>
                      <c:pt idx="8849">
                        <c:v>2.7757754629622839</c:v>
                      </c:pt>
                      <c:pt idx="8850">
                        <c:v>2.776018518516449</c:v>
                      </c:pt>
                      <c:pt idx="8851">
                        <c:v>2.776261574070614</c:v>
                      </c:pt>
                      <c:pt idx="8852">
                        <c:v>2.7765046296247791</c:v>
                      </c:pt>
                      <c:pt idx="8853">
                        <c:v>2.7767476851862201</c:v>
                      </c:pt>
                      <c:pt idx="8854">
                        <c:v>2.7770023148098888</c:v>
                      </c:pt>
                      <c:pt idx="8855">
                        <c:v>2.7772453703713298</c:v>
                      </c:pt>
                      <c:pt idx="8856">
                        <c:v>2.7774884259254948</c:v>
                      </c:pt>
                      <c:pt idx="8857">
                        <c:v>2.7777314814796599</c:v>
                      </c:pt>
                      <c:pt idx="8858">
                        <c:v>2.7779745370338249</c:v>
                      </c:pt>
                      <c:pt idx="8859">
                        <c:v>2.7782175925879899</c:v>
                      </c:pt>
                      <c:pt idx="8860">
                        <c:v>2.7784606481494309</c:v>
                      </c:pt>
                      <c:pt idx="8861">
                        <c:v>2.778703703703596</c:v>
                      </c:pt>
                      <c:pt idx="8862">
                        <c:v>2.778946759257761</c:v>
                      </c:pt>
                      <c:pt idx="8863">
                        <c:v>2.7791898148119261</c:v>
                      </c:pt>
                      <c:pt idx="8864">
                        <c:v>2.7794328703660911</c:v>
                      </c:pt>
                      <c:pt idx="8865">
                        <c:v>2.7796759259275321</c:v>
                      </c:pt>
                      <c:pt idx="8866">
                        <c:v>2.7799189814816971</c:v>
                      </c:pt>
                      <c:pt idx="8867">
                        <c:v>2.7801620370358622</c:v>
                      </c:pt>
                      <c:pt idx="8868">
                        <c:v>2.7804050925900272</c:v>
                      </c:pt>
                      <c:pt idx="8869">
                        <c:v>2.7806481481441923</c:v>
                      </c:pt>
                      <c:pt idx="8870">
                        <c:v>2.7808912037056333</c:v>
                      </c:pt>
                      <c:pt idx="8871">
                        <c:v>2.7811342592597983</c:v>
                      </c:pt>
                      <c:pt idx="8872">
                        <c:v>2.7813773148139633</c:v>
                      </c:pt>
                      <c:pt idx="8873">
                        <c:v>2.7816203703681284</c:v>
                      </c:pt>
                      <c:pt idx="8874">
                        <c:v>2.7818634259222934</c:v>
                      </c:pt>
                      <c:pt idx="8875">
                        <c:v>2.7821064814764584</c:v>
                      </c:pt>
                      <c:pt idx="8876">
                        <c:v>2.7823495370378994</c:v>
                      </c:pt>
                      <c:pt idx="8877">
                        <c:v>2.7825925925920645</c:v>
                      </c:pt>
                      <c:pt idx="8878">
                        <c:v>2.7828356481462295</c:v>
                      </c:pt>
                      <c:pt idx="8879">
                        <c:v>2.7830787037003946</c:v>
                      </c:pt>
                      <c:pt idx="8880">
                        <c:v>2.7833217592545596</c:v>
                      </c:pt>
                      <c:pt idx="8881">
                        <c:v>2.7835648148160006</c:v>
                      </c:pt>
                      <c:pt idx="8882">
                        <c:v>2.7838078703701656</c:v>
                      </c:pt>
                      <c:pt idx="8883">
                        <c:v>2.7840509259243307</c:v>
                      </c:pt>
                      <c:pt idx="8884">
                        <c:v>2.7842939814784957</c:v>
                      </c:pt>
                      <c:pt idx="8885">
                        <c:v>2.7845370370326608</c:v>
                      </c:pt>
                      <c:pt idx="8886">
                        <c:v>2.7847800925941018</c:v>
                      </c:pt>
                      <c:pt idx="8887">
                        <c:v>2.7850231481482668</c:v>
                      </c:pt>
                      <c:pt idx="8888">
                        <c:v>2.7852662037024318</c:v>
                      </c:pt>
                      <c:pt idx="8889">
                        <c:v>2.7855092592565969</c:v>
                      </c:pt>
                      <c:pt idx="8890">
                        <c:v>2.7857523148107619</c:v>
                      </c:pt>
                      <c:pt idx="8891">
                        <c:v>2.7859953703722029</c:v>
                      </c:pt>
                      <c:pt idx="8892">
                        <c:v>2.7862384259263679</c:v>
                      </c:pt>
                      <c:pt idx="8893">
                        <c:v>2.786481481480533</c:v>
                      </c:pt>
                      <c:pt idx="8894">
                        <c:v>2.786724537034698</c:v>
                      </c:pt>
                      <c:pt idx="8895">
                        <c:v>2.7869675925888631</c:v>
                      </c:pt>
                      <c:pt idx="8896">
                        <c:v>2.7872106481430281</c:v>
                      </c:pt>
                      <c:pt idx="8897">
                        <c:v>2.7874537037044691</c:v>
                      </c:pt>
                      <c:pt idx="8898">
                        <c:v>2.7876967592586341</c:v>
                      </c:pt>
                      <c:pt idx="8899">
                        <c:v>2.7879398148127992</c:v>
                      </c:pt>
                      <c:pt idx="8900">
                        <c:v>2.7881828703669642</c:v>
                      </c:pt>
                      <c:pt idx="8901">
                        <c:v>2.7884259259211293</c:v>
                      </c:pt>
                      <c:pt idx="8902">
                        <c:v>2.7886689814825703</c:v>
                      </c:pt>
                      <c:pt idx="8903">
                        <c:v>2.788923611106239</c:v>
                      </c:pt>
                      <c:pt idx="8904">
                        <c:v>2.78916666666768</c:v>
                      </c:pt>
                      <c:pt idx="8905">
                        <c:v>2.789409722221845</c:v>
                      </c:pt>
                      <c:pt idx="8906">
                        <c:v>2.7896527777760101</c:v>
                      </c:pt>
                      <c:pt idx="8907">
                        <c:v>2.7898958333301751</c:v>
                      </c:pt>
                      <c:pt idx="8908">
                        <c:v>2.7901388888843401</c:v>
                      </c:pt>
                      <c:pt idx="8909">
                        <c:v>2.7903819444457811</c:v>
                      </c:pt>
                      <c:pt idx="8910">
                        <c:v>2.7906249999999462</c:v>
                      </c:pt>
                      <c:pt idx="8911">
                        <c:v>2.7908680555541112</c:v>
                      </c:pt>
                      <c:pt idx="8912">
                        <c:v>2.7911111111082763</c:v>
                      </c:pt>
                      <c:pt idx="8913">
                        <c:v>2.7913541666624413</c:v>
                      </c:pt>
                      <c:pt idx="8914">
                        <c:v>2.7915972222238823</c:v>
                      </c:pt>
                      <c:pt idx="8915">
                        <c:v>2.7918402777780473</c:v>
                      </c:pt>
                      <c:pt idx="8916">
                        <c:v>2.7920833333322124</c:v>
                      </c:pt>
                      <c:pt idx="8917">
                        <c:v>2.7923263888863774</c:v>
                      </c:pt>
                      <c:pt idx="8918">
                        <c:v>2.7925694444405424</c:v>
                      </c:pt>
                      <c:pt idx="8919">
                        <c:v>2.7928125000019834</c:v>
                      </c:pt>
                      <c:pt idx="8920">
                        <c:v>2.7930555555561485</c:v>
                      </c:pt>
                      <c:pt idx="8921">
                        <c:v>2.7932986111103135</c:v>
                      </c:pt>
                      <c:pt idx="8922">
                        <c:v>2.7935416666644786</c:v>
                      </c:pt>
                      <c:pt idx="8923">
                        <c:v>2.7937847222186436</c:v>
                      </c:pt>
                      <c:pt idx="8924">
                        <c:v>2.7940277777728086</c:v>
                      </c:pt>
                      <c:pt idx="8925">
                        <c:v>2.7942708333342496</c:v>
                      </c:pt>
                      <c:pt idx="8926">
                        <c:v>2.7945138888884147</c:v>
                      </c:pt>
                      <c:pt idx="8927">
                        <c:v>2.7947569444425797</c:v>
                      </c:pt>
                      <c:pt idx="8928">
                        <c:v>2.7949999999967448</c:v>
                      </c:pt>
                      <c:pt idx="8929">
                        <c:v>2.7952430555509098</c:v>
                      </c:pt>
                      <c:pt idx="8930">
                        <c:v>2.7954861111123508</c:v>
                      </c:pt>
                      <c:pt idx="8931">
                        <c:v>2.7957291666665158</c:v>
                      </c:pt>
                      <c:pt idx="8932">
                        <c:v>2.7959722222206809</c:v>
                      </c:pt>
                      <c:pt idx="8933">
                        <c:v>2.7962152777748459</c:v>
                      </c:pt>
                      <c:pt idx="8934">
                        <c:v>2.7964583333290109</c:v>
                      </c:pt>
                      <c:pt idx="8935">
                        <c:v>2.7967013888904519</c:v>
                      </c:pt>
                      <c:pt idx="8936">
                        <c:v>2.796944444444617</c:v>
                      </c:pt>
                      <c:pt idx="8937">
                        <c:v>2.797187499998782</c:v>
                      </c:pt>
                      <c:pt idx="8938">
                        <c:v>2.7974305555529471</c:v>
                      </c:pt>
                      <c:pt idx="8939">
                        <c:v>2.7976736111071121</c:v>
                      </c:pt>
                      <c:pt idx="8940">
                        <c:v>2.7979166666685531</c:v>
                      </c:pt>
                      <c:pt idx="8941">
                        <c:v>2.7981597222227181</c:v>
                      </c:pt>
                      <c:pt idx="8942">
                        <c:v>2.7984027777768832</c:v>
                      </c:pt>
                      <c:pt idx="8943">
                        <c:v>2.7986458333310482</c:v>
                      </c:pt>
                      <c:pt idx="8944">
                        <c:v>2.7988888888852133</c:v>
                      </c:pt>
                      <c:pt idx="8945">
                        <c:v>2.7991319444393783</c:v>
                      </c:pt>
                      <c:pt idx="8946">
                        <c:v>2.7993750000008193</c:v>
                      </c:pt>
                      <c:pt idx="8947">
                        <c:v>2.7996180555549843</c:v>
                      </c:pt>
                      <c:pt idx="8948">
                        <c:v>2.7998611111091494</c:v>
                      </c:pt>
                      <c:pt idx="8949">
                        <c:v>2.8001041666633144</c:v>
                      </c:pt>
                      <c:pt idx="8950">
                        <c:v>2.8003472222174794</c:v>
                      </c:pt>
                      <c:pt idx="8951">
                        <c:v>2.8006018518484241</c:v>
                      </c:pt>
                      <c:pt idx="8952">
                        <c:v>2.8008449074025892</c:v>
                      </c:pt>
                      <c:pt idx="8953">
                        <c:v>2.8010879629640302</c:v>
                      </c:pt>
                      <c:pt idx="8954">
                        <c:v>2.8013310185181952</c:v>
                      </c:pt>
                      <c:pt idx="8955">
                        <c:v>2.8015740740723603</c:v>
                      </c:pt>
                      <c:pt idx="8956">
                        <c:v>2.8018171296265253</c:v>
                      </c:pt>
                      <c:pt idx="8957">
                        <c:v>2.8020601851806903</c:v>
                      </c:pt>
                      <c:pt idx="8958">
                        <c:v>2.8023032407421313</c:v>
                      </c:pt>
                      <c:pt idx="8959">
                        <c:v>2.8025462962962964</c:v>
                      </c:pt>
                      <c:pt idx="8960">
                        <c:v>2.8027893518504614</c:v>
                      </c:pt>
                      <c:pt idx="8961">
                        <c:v>2.8030324074046264</c:v>
                      </c:pt>
                      <c:pt idx="8962">
                        <c:v>2.8032754629587915</c:v>
                      </c:pt>
                      <c:pt idx="8963">
                        <c:v>2.8035185185202325</c:v>
                      </c:pt>
                      <c:pt idx="8964">
                        <c:v>2.8037615740743975</c:v>
                      </c:pt>
                      <c:pt idx="8965">
                        <c:v>2.8040046296285626</c:v>
                      </c:pt>
                      <c:pt idx="8966">
                        <c:v>2.8042476851827276</c:v>
                      </c:pt>
                      <c:pt idx="8967">
                        <c:v>2.8044907407368926</c:v>
                      </c:pt>
                      <c:pt idx="8968">
                        <c:v>2.8047337962983336</c:v>
                      </c:pt>
                      <c:pt idx="8969">
                        <c:v>2.8049768518524987</c:v>
                      </c:pt>
                      <c:pt idx="8970">
                        <c:v>2.8052199074066637</c:v>
                      </c:pt>
                      <c:pt idx="8971">
                        <c:v>2.8054629629608288</c:v>
                      </c:pt>
                      <c:pt idx="8972">
                        <c:v>2.8057060185149938</c:v>
                      </c:pt>
                      <c:pt idx="8973">
                        <c:v>2.8059490740691588</c:v>
                      </c:pt>
                      <c:pt idx="8974">
                        <c:v>2.8061921296305998</c:v>
                      </c:pt>
                      <c:pt idx="8975">
                        <c:v>2.8064351851847649</c:v>
                      </c:pt>
                      <c:pt idx="8976">
                        <c:v>2.8066782407389299</c:v>
                      </c:pt>
                      <c:pt idx="8977">
                        <c:v>2.8069212962930949</c:v>
                      </c:pt>
                      <c:pt idx="8978">
                        <c:v>2.80716435184726</c:v>
                      </c:pt>
                      <c:pt idx="8979">
                        <c:v>2.807407407408701</c:v>
                      </c:pt>
                      <c:pt idx="8980">
                        <c:v>2.807650462962866</c:v>
                      </c:pt>
                      <c:pt idx="8981">
                        <c:v>2.8078935185170311</c:v>
                      </c:pt>
                      <c:pt idx="8982">
                        <c:v>2.8081365740711961</c:v>
                      </c:pt>
                      <c:pt idx="8983">
                        <c:v>2.8083796296253611</c:v>
                      </c:pt>
                      <c:pt idx="8984">
                        <c:v>2.8086226851868021</c:v>
                      </c:pt>
                      <c:pt idx="8985">
                        <c:v>2.8088657407409672</c:v>
                      </c:pt>
                      <c:pt idx="8986">
                        <c:v>2.8091087962951322</c:v>
                      </c:pt>
                      <c:pt idx="8987">
                        <c:v>2.8093518518492973</c:v>
                      </c:pt>
                      <c:pt idx="8988">
                        <c:v>2.8095949074034623</c:v>
                      </c:pt>
                      <c:pt idx="8989">
                        <c:v>2.8098379629649033</c:v>
                      </c:pt>
                      <c:pt idx="8990">
                        <c:v>2.8100810185190683</c:v>
                      </c:pt>
                      <c:pt idx="8991">
                        <c:v>2.8103240740732334</c:v>
                      </c:pt>
                      <c:pt idx="8992">
                        <c:v>2.8105671296273984</c:v>
                      </c:pt>
                      <c:pt idx="8993">
                        <c:v>2.8108101851815634</c:v>
                      </c:pt>
                      <c:pt idx="8994">
                        <c:v>2.8110532407357285</c:v>
                      </c:pt>
                      <c:pt idx="8995">
                        <c:v>2.8112962962971695</c:v>
                      </c:pt>
                      <c:pt idx="8996">
                        <c:v>2.8115393518513345</c:v>
                      </c:pt>
                      <c:pt idx="8997">
                        <c:v>2.8117824074054996</c:v>
                      </c:pt>
                      <c:pt idx="8998">
                        <c:v>2.8120254629596646</c:v>
                      </c:pt>
                      <c:pt idx="8999">
                        <c:v>2.8122800925906093</c:v>
                      </c:pt>
                      <c:pt idx="9000">
                        <c:v>2.8125231481447743</c:v>
                      </c:pt>
                      <c:pt idx="9001">
                        <c:v>2.8127662036989394</c:v>
                      </c:pt>
                      <c:pt idx="9002">
                        <c:v>2.8130092592603804</c:v>
                      </c:pt>
                      <c:pt idx="9003">
                        <c:v>2.8132523148145454</c:v>
                      </c:pt>
                      <c:pt idx="9004">
                        <c:v>2.8134953703687104</c:v>
                      </c:pt>
                      <c:pt idx="9005">
                        <c:v>2.8137384259228755</c:v>
                      </c:pt>
                      <c:pt idx="9006">
                        <c:v>2.8139814814770405</c:v>
                      </c:pt>
                      <c:pt idx="9007">
                        <c:v>2.8142245370384815</c:v>
                      </c:pt>
                      <c:pt idx="9008">
                        <c:v>2.8144675925926466</c:v>
                      </c:pt>
                      <c:pt idx="9009">
                        <c:v>2.8147106481468116</c:v>
                      </c:pt>
                      <c:pt idx="9010">
                        <c:v>2.8149537037009766</c:v>
                      </c:pt>
                      <c:pt idx="9011">
                        <c:v>2.8151967592551417</c:v>
                      </c:pt>
                      <c:pt idx="9012">
                        <c:v>2.8154398148165827</c:v>
                      </c:pt>
                      <c:pt idx="9013">
                        <c:v>2.8156828703707477</c:v>
                      </c:pt>
                      <c:pt idx="9014">
                        <c:v>2.8159259259249128</c:v>
                      </c:pt>
                      <c:pt idx="9015">
                        <c:v>2.8161689814790778</c:v>
                      </c:pt>
                      <c:pt idx="9016">
                        <c:v>2.8164120370332428</c:v>
                      </c:pt>
                      <c:pt idx="9017">
                        <c:v>2.8166550925946838</c:v>
                      </c:pt>
                      <c:pt idx="9018">
                        <c:v>2.8168981481488489</c:v>
                      </c:pt>
                      <c:pt idx="9019">
                        <c:v>2.8171412037030139</c:v>
                      </c:pt>
                      <c:pt idx="9020">
                        <c:v>2.8173842592571789</c:v>
                      </c:pt>
                      <c:pt idx="9021">
                        <c:v>2.817627314811344</c:v>
                      </c:pt>
                      <c:pt idx="9022">
                        <c:v>2.817870370365509</c:v>
                      </c:pt>
                      <c:pt idx="9023">
                        <c:v>2.81811342592695</c:v>
                      </c:pt>
                      <c:pt idx="9024">
                        <c:v>2.8183564814811151</c:v>
                      </c:pt>
                      <c:pt idx="9025">
                        <c:v>2.8185995370352801</c:v>
                      </c:pt>
                      <c:pt idx="9026">
                        <c:v>2.8188425925894451</c:v>
                      </c:pt>
                      <c:pt idx="9027">
                        <c:v>2.8190856481436102</c:v>
                      </c:pt>
                      <c:pt idx="9028">
                        <c:v>2.8193287037050512</c:v>
                      </c:pt>
                      <c:pt idx="9029">
                        <c:v>2.8195717592592162</c:v>
                      </c:pt>
                      <c:pt idx="9030">
                        <c:v>2.8198148148133813</c:v>
                      </c:pt>
                      <c:pt idx="9031">
                        <c:v>2.8200578703675463</c:v>
                      </c:pt>
                      <c:pt idx="9032">
                        <c:v>2.8203009259217113</c:v>
                      </c:pt>
                      <c:pt idx="9033">
                        <c:v>2.8205439814831523</c:v>
                      </c:pt>
                      <c:pt idx="9034">
                        <c:v>2.8207870370373174</c:v>
                      </c:pt>
                      <c:pt idx="9035">
                        <c:v>2.8210300925914824</c:v>
                      </c:pt>
                      <c:pt idx="9036">
                        <c:v>2.8212731481456474</c:v>
                      </c:pt>
                      <c:pt idx="9037">
                        <c:v>2.8215162036998125</c:v>
                      </c:pt>
                      <c:pt idx="9038">
                        <c:v>2.8217592592612535</c:v>
                      </c:pt>
                      <c:pt idx="9039">
                        <c:v>2.8220023148154185</c:v>
                      </c:pt>
                      <c:pt idx="9040">
                        <c:v>2.8222453703695836</c:v>
                      </c:pt>
                      <c:pt idx="9041">
                        <c:v>2.8224884259237486</c:v>
                      </c:pt>
                      <c:pt idx="9042">
                        <c:v>2.8227314814779136</c:v>
                      </c:pt>
                      <c:pt idx="9043">
                        <c:v>2.8229745370320787</c:v>
                      </c:pt>
                      <c:pt idx="9044">
                        <c:v>2.8232175925935197</c:v>
                      </c:pt>
                      <c:pt idx="9045">
                        <c:v>2.8234606481476847</c:v>
                      </c:pt>
                      <c:pt idx="9046">
                        <c:v>2.8237037037018498</c:v>
                      </c:pt>
                      <c:pt idx="9047">
                        <c:v>2.8239583333327944</c:v>
                      </c:pt>
                      <c:pt idx="9048">
                        <c:v>2.8242013888869595</c:v>
                      </c:pt>
                      <c:pt idx="9049">
                        <c:v>2.8244444444411245</c:v>
                      </c:pt>
                      <c:pt idx="9050">
                        <c:v>2.8246874999952896</c:v>
                      </c:pt>
                      <c:pt idx="9051">
                        <c:v>2.8249305555567306</c:v>
                      </c:pt>
                      <c:pt idx="9052">
                        <c:v>2.8251736111108956</c:v>
                      </c:pt>
                      <c:pt idx="9053">
                        <c:v>2.8254166666650606</c:v>
                      </c:pt>
                      <c:pt idx="9054">
                        <c:v>2.8256597222192257</c:v>
                      </c:pt>
                      <c:pt idx="9055">
                        <c:v>2.8259027777733907</c:v>
                      </c:pt>
                      <c:pt idx="9056">
                        <c:v>2.8261458333348317</c:v>
                      </c:pt>
                      <c:pt idx="9057">
                        <c:v>2.8263888888889968</c:v>
                      </c:pt>
                      <c:pt idx="9058">
                        <c:v>2.8266319444431618</c:v>
                      </c:pt>
                      <c:pt idx="9059">
                        <c:v>2.8268749999973268</c:v>
                      </c:pt>
                      <c:pt idx="9060">
                        <c:v>2.8271180555514919</c:v>
                      </c:pt>
                      <c:pt idx="9061">
                        <c:v>2.8273611111129329</c:v>
                      </c:pt>
                      <c:pt idx="9062">
                        <c:v>2.8276041666670979</c:v>
                      </c:pt>
                      <c:pt idx="9063">
                        <c:v>2.8278472222212629</c:v>
                      </c:pt>
                      <c:pt idx="9064">
                        <c:v>2.828090277775428</c:v>
                      </c:pt>
                      <c:pt idx="9065">
                        <c:v>2.828333333329593</c:v>
                      </c:pt>
                      <c:pt idx="9066">
                        <c:v>2.8285763888837581</c:v>
                      </c:pt>
                      <c:pt idx="9067">
                        <c:v>2.8288194444451991</c:v>
                      </c:pt>
                      <c:pt idx="9068">
                        <c:v>2.8290624999993641</c:v>
                      </c:pt>
                      <c:pt idx="9069">
                        <c:v>2.8293055555535291</c:v>
                      </c:pt>
                      <c:pt idx="9070">
                        <c:v>2.8295486111076942</c:v>
                      </c:pt>
                      <c:pt idx="9071">
                        <c:v>2.8297916666618592</c:v>
                      </c:pt>
                      <c:pt idx="9072">
                        <c:v>2.8300347222233002</c:v>
                      </c:pt>
                      <c:pt idx="9073">
                        <c:v>2.8302777777774653</c:v>
                      </c:pt>
                      <c:pt idx="9074">
                        <c:v>2.8305208333316303</c:v>
                      </c:pt>
                      <c:pt idx="9075">
                        <c:v>2.8307638888857953</c:v>
                      </c:pt>
                      <c:pt idx="9076">
                        <c:v>2.8310069444399604</c:v>
                      </c:pt>
                      <c:pt idx="9077">
                        <c:v>2.8312500000014014</c:v>
                      </c:pt>
                      <c:pt idx="9078">
                        <c:v>2.8314930555555664</c:v>
                      </c:pt>
                      <c:pt idx="9079">
                        <c:v>2.8317361111097314</c:v>
                      </c:pt>
                      <c:pt idx="9080">
                        <c:v>2.8319791666638965</c:v>
                      </c:pt>
                      <c:pt idx="9081">
                        <c:v>2.8322222222180615</c:v>
                      </c:pt>
                      <c:pt idx="9082">
                        <c:v>2.8324652777795025</c:v>
                      </c:pt>
                      <c:pt idx="9083">
                        <c:v>2.8327083333336676</c:v>
                      </c:pt>
                      <c:pt idx="9084">
                        <c:v>2.8329513888878326</c:v>
                      </c:pt>
                      <c:pt idx="9085">
                        <c:v>2.8331944444419976</c:v>
                      </c:pt>
                      <c:pt idx="9086">
                        <c:v>2.8334374999961627</c:v>
                      </c:pt>
                      <c:pt idx="9087">
                        <c:v>2.8336805555576037</c:v>
                      </c:pt>
                      <c:pt idx="9088">
                        <c:v>2.8339236111117687</c:v>
                      </c:pt>
                      <c:pt idx="9089">
                        <c:v>2.8341666666659338</c:v>
                      </c:pt>
                      <c:pt idx="9090">
                        <c:v>2.8344097222200988</c:v>
                      </c:pt>
                      <c:pt idx="9091">
                        <c:v>2.8346527777742638</c:v>
                      </c:pt>
                      <c:pt idx="9092">
                        <c:v>2.8348958333284289</c:v>
                      </c:pt>
                      <c:pt idx="9093">
                        <c:v>2.8351388888898699</c:v>
                      </c:pt>
                      <c:pt idx="9094">
                        <c:v>2.8353819444440349</c:v>
                      </c:pt>
                      <c:pt idx="9095">
                        <c:v>2.8356365740749796</c:v>
                      </c:pt>
                      <c:pt idx="9096">
                        <c:v>2.8358796296291446</c:v>
                      </c:pt>
                      <c:pt idx="9097">
                        <c:v>2.8361226851833097</c:v>
                      </c:pt>
                      <c:pt idx="9098">
                        <c:v>2.8363657407374747</c:v>
                      </c:pt>
                      <c:pt idx="9099">
                        <c:v>2.8366087962916398</c:v>
                      </c:pt>
                      <c:pt idx="9100">
                        <c:v>2.8368518518530808</c:v>
                      </c:pt>
                      <c:pt idx="9101">
                        <c:v>2.8370949074072458</c:v>
                      </c:pt>
                      <c:pt idx="9102">
                        <c:v>2.8373379629614108</c:v>
                      </c:pt>
                      <c:pt idx="9103">
                        <c:v>2.8375810185155759</c:v>
                      </c:pt>
                      <c:pt idx="9104">
                        <c:v>2.8378240740697409</c:v>
                      </c:pt>
                      <c:pt idx="9105">
                        <c:v>2.8380671296311819</c:v>
                      </c:pt>
                      <c:pt idx="9106">
                        <c:v>2.8383101851853469</c:v>
                      </c:pt>
                      <c:pt idx="9107">
                        <c:v>2.838553240739512</c:v>
                      </c:pt>
                      <c:pt idx="9108">
                        <c:v>2.838796296293677</c:v>
                      </c:pt>
                      <c:pt idx="9109">
                        <c:v>2.8390393518478421</c:v>
                      </c:pt>
                      <c:pt idx="9110">
                        <c:v>2.8392824074092831</c:v>
                      </c:pt>
                      <c:pt idx="9111">
                        <c:v>2.8395254629634481</c:v>
                      </c:pt>
                      <c:pt idx="9112">
                        <c:v>2.8397685185176131</c:v>
                      </c:pt>
                      <c:pt idx="9113">
                        <c:v>2.8400115740717782</c:v>
                      </c:pt>
                      <c:pt idx="9114">
                        <c:v>2.8402546296259432</c:v>
                      </c:pt>
                      <c:pt idx="9115">
                        <c:v>2.8404976851801083</c:v>
                      </c:pt>
                      <c:pt idx="9116">
                        <c:v>2.8407407407415493</c:v>
                      </c:pt>
                      <c:pt idx="9117">
                        <c:v>2.8409837962957143</c:v>
                      </c:pt>
                      <c:pt idx="9118">
                        <c:v>2.8412268518498793</c:v>
                      </c:pt>
                      <c:pt idx="9119">
                        <c:v>2.8414699074040444</c:v>
                      </c:pt>
                      <c:pt idx="9120">
                        <c:v>2.8417129629582094</c:v>
                      </c:pt>
                      <c:pt idx="9121">
                        <c:v>2.8419560185196504</c:v>
                      </c:pt>
                      <c:pt idx="9122">
                        <c:v>2.8421990740738154</c:v>
                      </c:pt>
                      <c:pt idx="9123">
                        <c:v>2.8424421296279805</c:v>
                      </c:pt>
                      <c:pt idx="9124">
                        <c:v>2.8426851851821455</c:v>
                      </c:pt>
                      <c:pt idx="9125">
                        <c:v>2.8429282407363106</c:v>
                      </c:pt>
                      <c:pt idx="9126">
                        <c:v>2.8431712962977516</c:v>
                      </c:pt>
                      <c:pt idx="9127">
                        <c:v>2.8434143518519166</c:v>
                      </c:pt>
                      <c:pt idx="9128">
                        <c:v>2.8436574074060816</c:v>
                      </c:pt>
                      <c:pt idx="9129">
                        <c:v>2.8439004629602467</c:v>
                      </c:pt>
                      <c:pt idx="9130">
                        <c:v>2.8441435185144117</c:v>
                      </c:pt>
                      <c:pt idx="9131">
                        <c:v>2.8443865740758527</c:v>
                      </c:pt>
                      <c:pt idx="9132">
                        <c:v>2.8446296296300178</c:v>
                      </c:pt>
                      <c:pt idx="9133">
                        <c:v>2.8448726851841828</c:v>
                      </c:pt>
                      <c:pt idx="9134">
                        <c:v>2.8451157407383478</c:v>
                      </c:pt>
                      <c:pt idx="9135">
                        <c:v>2.8453587962925129</c:v>
                      </c:pt>
                      <c:pt idx="9136">
                        <c:v>2.8456018518539539</c:v>
                      </c:pt>
                      <c:pt idx="9137">
                        <c:v>2.8458449074081189</c:v>
                      </c:pt>
                      <c:pt idx="9138">
                        <c:v>2.8460879629622839</c:v>
                      </c:pt>
                      <c:pt idx="9139">
                        <c:v>2.846331018516449</c:v>
                      </c:pt>
                      <c:pt idx="9140">
                        <c:v>2.846574074070614</c:v>
                      </c:pt>
                      <c:pt idx="9141">
                        <c:v>2.8468171296247791</c:v>
                      </c:pt>
                      <c:pt idx="9142">
                        <c:v>2.8470601851862201</c:v>
                      </c:pt>
                      <c:pt idx="9143">
                        <c:v>2.8473032407403851</c:v>
                      </c:pt>
                      <c:pt idx="9144">
                        <c:v>2.8475578703713298</c:v>
                      </c:pt>
                      <c:pt idx="9145">
                        <c:v>2.8478009259254948</c:v>
                      </c:pt>
                      <c:pt idx="9146">
                        <c:v>2.8480439814796599</c:v>
                      </c:pt>
                      <c:pt idx="9147">
                        <c:v>2.8482870370338249</c:v>
                      </c:pt>
                      <c:pt idx="9148">
                        <c:v>2.8485300925879899</c:v>
                      </c:pt>
                      <c:pt idx="9149">
                        <c:v>2.8487731481494309</c:v>
                      </c:pt>
                      <c:pt idx="9150">
                        <c:v>2.849016203703596</c:v>
                      </c:pt>
                      <c:pt idx="9151">
                        <c:v>2.849259259257761</c:v>
                      </c:pt>
                      <c:pt idx="9152">
                        <c:v>2.8495023148119261</c:v>
                      </c:pt>
                      <c:pt idx="9153">
                        <c:v>2.8497453703660911</c:v>
                      </c:pt>
                      <c:pt idx="9154">
                        <c:v>2.8499884259275321</c:v>
                      </c:pt>
                      <c:pt idx="9155">
                        <c:v>2.8502314814816971</c:v>
                      </c:pt>
                      <c:pt idx="9156">
                        <c:v>2.8504745370358622</c:v>
                      </c:pt>
                      <c:pt idx="9157">
                        <c:v>2.8507175925900272</c:v>
                      </c:pt>
                      <c:pt idx="9158">
                        <c:v>2.8509606481441923</c:v>
                      </c:pt>
                      <c:pt idx="9159">
                        <c:v>2.8512037037056333</c:v>
                      </c:pt>
                      <c:pt idx="9160">
                        <c:v>2.8514467592597983</c:v>
                      </c:pt>
                      <c:pt idx="9161">
                        <c:v>2.8516898148139633</c:v>
                      </c:pt>
                      <c:pt idx="9162">
                        <c:v>2.8519328703681284</c:v>
                      </c:pt>
                      <c:pt idx="9163">
                        <c:v>2.8521759259222934</c:v>
                      </c:pt>
                      <c:pt idx="9164">
                        <c:v>2.8524189814764584</c:v>
                      </c:pt>
                      <c:pt idx="9165">
                        <c:v>2.8526620370378994</c:v>
                      </c:pt>
                      <c:pt idx="9166">
                        <c:v>2.8529050925920645</c:v>
                      </c:pt>
                      <c:pt idx="9167">
                        <c:v>2.8531481481462295</c:v>
                      </c:pt>
                      <c:pt idx="9168">
                        <c:v>2.8533912037003946</c:v>
                      </c:pt>
                      <c:pt idx="9169">
                        <c:v>2.8536342592545596</c:v>
                      </c:pt>
                      <c:pt idx="9170">
                        <c:v>2.8538773148160006</c:v>
                      </c:pt>
                      <c:pt idx="9171">
                        <c:v>2.8541203703701656</c:v>
                      </c:pt>
                      <c:pt idx="9172">
                        <c:v>2.8543634259243307</c:v>
                      </c:pt>
                      <c:pt idx="9173">
                        <c:v>2.8546064814784957</c:v>
                      </c:pt>
                      <c:pt idx="9174">
                        <c:v>2.8548495370326608</c:v>
                      </c:pt>
                      <c:pt idx="9175">
                        <c:v>2.8550925925941018</c:v>
                      </c:pt>
                      <c:pt idx="9176">
                        <c:v>2.8553356481482668</c:v>
                      </c:pt>
                      <c:pt idx="9177">
                        <c:v>2.8555787037024318</c:v>
                      </c:pt>
                      <c:pt idx="9178">
                        <c:v>2.8558217592565969</c:v>
                      </c:pt>
                      <c:pt idx="9179">
                        <c:v>2.8560648148107619</c:v>
                      </c:pt>
                      <c:pt idx="9180">
                        <c:v>2.8563078703722029</c:v>
                      </c:pt>
                      <c:pt idx="9181">
                        <c:v>2.8565509259263679</c:v>
                      </c:pt>
                      <c:pt idx="9182">
                        <c:v>2.856793981480533</c:v>
                      </c:pt>
                      <c:pt idx="9183">
                        <c:v>2.857037037034698</c:v>
                      </c:pt>
                      <c:pt idx="9184">
                        <c:v>2.8572800925888631</c:v>
                      </c:pt>
                      <c:pt idx="9185">
                        <c:v>2.8575231481430281</c:v>
                      </c:pt>
                      <c:pt idx="9186">
                        <c:v>2.8577662037044691</c:v>
                      </c:pt>
                      <c:pt idx="9187">
                        <c:v>2.8580092592586341</c:v>
                      </c:pt>
                      <c:pt idx="9188">
                        <c:v>2.8582523148127992</c:v>
                      </c:pt>
                      <c:pt idx="9189">
                        <c:v>2.8584953703669642</c:v>
                      </c:pt>
                      <c:pt idx="9190">
                        <c:v>2.8587384259211293</c:v>
                      </c:pt>
                      <c:pt idx="9191">
                        <c:v>2.8589814814825703</c:v>
                      </c:pt>
                      <c:pt idx="9192">
                        <c:v>2.859236111106239</c:v>
                      </c:pt>
                      <c:pt idx="9193">
                        <c:v>2.85947916666768</c:v>
                      </c:pt>
                      <c:pt idx="9194">
                        <c:v>2.859722222221845</c:v>
                      </c:pt>
                      <c:pt idx="9195">
                        <c:v>2.8599652777760101</c:v>
                      </c:pt>
                      <c:pt idx="9196">
                        <c:v>2.8602083333301751</c:v>
                      </c:pt>
                      <c:pt idx="9197">
                        <c:v>2.8604513888843401</c:v>
                      </c:pt>
                      <c:pt idx="9198">
                        <c:v>2.8606944444457811</c:v>
                      </c:pt>
                      <c:pt idx="9199">
                        <c:v>2.8609374999999462</c:v>
                      </c:pt>
                      <c:pt idx="9200">
                        <c:v>2.8611805555541112</c:v>
                      </c:pt>
                      <c:pt idx="9201">
                        <c:v>2.8614236111082763</c:v>
                      </c:pt>
                      <c:pt idx="9202">
                        <c:v>2.8616666666624413</c:v>
                      </c:pt>
                      <c:pt idx="9203">
                        <c:v>2.8619097222238823</c:v>
                      </c:pt>
                      <c:pt idx="9204">
                        <c:v>2.8621527777780473</c:v>
                      </c:pt>
                      <c:pt idx="9205">
                        <c:v>2.8623958333322124</c:v>
                      </c:pt>
                      <c:pt idx="9206">
                        <c:v>2.8626388888863774</c:v>
                      </c:pt>
                      <c:pt idx="9207">
                        <c:v>2.8628819444405424</c:v>
                      </c:pt>
                      <c:pt idx="9208">
                        <c:v>2.8631250000019834</c:v>
                      </c:pt>
                      <c:pt idx="9209">
                        <c:v>2.8633680555561485</c:v>
                      </c:pt>
                      <c:pt idx="9210">
                        <c:v>2.8636111111103135</c:v>
                      </c:pt>
                      <c:pt idx="9211">
                        <c:v>2.8638541666644786</c:v>
                      </c:pt>
                      <c:pt idx="9212">
                        <c:v>2.8640972222186436</c:v>
                      </c:pt>
                      <c:pt idx="9213">
                        <c:v>2.8643402777728086</c:v>
                      </c:pt>
                      <c:pt idx="9214">
                        <c:v>2.8645833333342496</c:v>
                      </c:pt>
                      <c:pt idx="9215">
                        <c:v>2.8648263888884147</c:v>
                      </c:pt>
                      <c:pt idx="9216">
                        <c:v>2.8650694444425797</c:v>
                      </c:pt>
                      <c:pt idx="9217">
                        <c:v>2.8653124999967448</c:v>
                      </c:pt>
                      <c:pt idx="9218">
                        <c:v>2.8655555555509098</c:v>
                      </c:pt>
                      <c:pt idx="9219">
                        <c:v>2.8657986111123508</c:v>
                      </c:pt>
                      <c:pt idx="9220">
                        <c:v>2.8660416666665158</c:v>
                      </c:pt>
                      <c:pt idx="9221">
                        <c:v>2.8662847222206809</c:v>
                      </c:pt>
                      <c:pt idx="9222">
                        <c:v>2.8665277777748459</c:v>
                      </c:pt>
                      <c:pt idx="9223">
                        <c:v>2.8667708333290109</c:v>
                      </c:pt>
                      <c:pt idx="9224">
                        <c:v>2.8670138888904519</c:v>
                      </c:pt>
                      <c:pt idx="9225">
                        <c:v>2.867256944444617</c:v>
                      </c:pt>
                      <c:pt idx="9226">
                        <c:v>2.867499999998782</c:v>
                      </c:pt>
                      <c:pt idx="9227">
                        <c:v>2.8677430555529471</c:v>
                      </c:pt>
                      <c:pt idx="9228">
                        <c:v>2.8679861111071121</c:v>
                      </c:pt>
                      <c:pt idx="9229">
                        <c:v>2.8682291666685531</c:v>
                      </c:pt>
                      <c:pt idx="9230">
                        <c:v>2.8684722222227181</c:v>
                      </c:pt>
                      <c:pt idx="9231">
                        <c:v>2.8687152777768832</c:v>
                      </c:pt>
                      <c:pt idx="9232">
                        <c:v>2.8689583333310482</c:v>
                      </c:pt>
                      <c:pt idx="9233">
                        <c:v>2.8692013888852133</c:v>
                      </c:pt>
                      <c:pt idx="9234">
                        <c:v>2.8694444444393783</c:v>
                      </c:pt>
                      <c:pt idx="9235">
                        <c:v>2.8696875000008193</c:v>
                      </c:pt>
                      <c:pt idx="9236">
                        <c:v>2.8699305555549843</c:v>
                      </c:pt>
                      <c:pt idx="9237">
                        <c:v>2.8701736111091494</c:v>
                      </c:pt>
                      <c:pt idx="9238">
                        <c:v>2.8704166666633144</c:v>
                      </c:pt>
                      <c:pt idx="9239">
                        <c:v>2.8706597222174794</c:v>
                      </c:pt>
                      <c:pt idx="9240">
                        <c:v>2.8709027777789204</c:v>
                      </c:pt>
                      <c:pt idx="9241">
                        <c:v>2.8711574074025892</c:v>
                      </c:pt>
                      <c:pt idx="9242">
                        <c:v>2.8714004629640302</c:v>
                      </c:pt>
                      <c:pt idx="9243">
                        <c:v>2.8716435185181952</c:v>
                      </c:pt>
                      <c:pt idx="9244">
                        <c:v>2.8718865740723603</c:v>
                      </c:pt>
                      <c:pt idx="9245">
                        <c:v>2.8721296296265253</c:v>
                      </c:pt>
                      <c:pt idx="9246">
                        <c:v>2.8723726851806903</c:v>
                      </c:pt>
                      <c:pt idx="9247">
                        <c:v>2.8726157407421313</c:v>
                      </c:pt>
                      <c:pt idx="9248">
                        <c:v>2.8728587962962964</c:v>
                      </c:pt>
                      <c:pt idx="9249">
                        <c:v>2.8731018518504614</c:v>
                      </c:pt>
                      <c:pt idx="9250">
                        <c:v>2.8733449074046264</c:v>
                      </c:pt>
                      <c:pt idx="9251">
                        <c:v>2.8735879629587915</c:v>
                      </c:pt>
                      <c:pt idx="9252">
                        <c:v>2.8738310185202325</c:v>
                      </c:pt>
                      <c:pt idx="9253">
                        <c:v>2.8740740740743975</c:v>
                      </c:pt>
                      <c:pt idx="9254">
                        <c:v>2.8743171296285626</c:v>
                      </c:pt>
                      <c:pt idx="9255">
                        <c:v>2.8745601851827276</c:v>
                      </c:pt>
                      <c:pt idx="9256">
                        <c:v>2.8748032407368926</c:v>
                      </c:pt>
                      <c:pt idx="9257">
                        <c:v>2.8750462962983336</c:v>
                      </c:pt>
                      <c:pt idx="9258">
                        <c:v>2.8752893518524987</c:v>
                      </c:pt>
                      <c:pt idx="9259">
                        <c:v>2.8755324074066637</c:v>
                      </c:pt>
                      <c:pt idx="9260">
                        <c:v>2.8757754629608288</c:v>
                      </c:pt>
                      <c:pt idx="9261">
                        <c:v>2.8760185185149938</c:v>
                      </c:pt>
                      <c:pt idx="9262">
                        <c:v>2.8762615740691588</c:v>
                      </c:pt>
                      <c:pt idx="9263">
                        <c:v>2.8765046296305998</c:v>
                      </c:pt>
                      <c:pt idx="9264">
                        <c:v>2.8767476851847649</c:v>
                      </c:pt>
                      <c:pt idx="9265">
                        <c:v>2.8769907407389299</c:v>
                      </c:pt>
                      <c:pt idx="9266">
                        <c:v>2.8772337962930949</c:v>
                      </c:pt>
                      <c:pt idx="9267">
                        <c:v>2.87747685184726</c:v>
                      </c:pt>
                      <c:pt idx="9268">
                        <c:v>2.877719907408701</c:v>
                      </c:pt>
                      <c:pt idx="9269">
                        <c:v>2.877962962962866</c:v>
                      </c:pt>
                      <c:pt idx="9270">
                        <c:v>2.8782060185170311</c:v>
                      </c:pt>
                      <c:pt idx="9271">
                        <c:v>2.8784490740711961</c:v>
                      </c:pt>
                      <c:pt idx="9272">
                        <c:v>2.8786921296253611</c:v>
                      </c:pt>
                      <c:pt idx="9273">
                        <c:v>2.8789351851868021</c:v>
                      </c:pt>
                      <c:pt idx="9274">
                        <c:v>2.8791782407409672</c:v>
                      </c:pt>
                      <c:pt idx="9275">
                        <c:v>2.8794212962951322</c:v>
                      </c:pt>
                      <c:pt idx="9276">
                        <c:v>2.8796643518492973</c:v>
                      </c:pt>
                      <c:pt idx="9277">
                        <c:v>2.8799074074034623</c:v>
                      </c:pt>
                      <c:pt idx="9278">
                        <c:v>2.8801504629649033</c:v>
                      </c:pt>
                      <c:pt idx="9279">
                        <c:v>2.8803935185190683</c:v>
                      </c:pt>
                      <c:pt idx="9280">
                        <c:v>2.8806365740732334</c:v>
                      </c:pt>
                      <c:pt idx="9281">
                        <c:v>2.8808796296273984</c:v>
                      </c:pt>
                      <c:pt idx="9282">
                        <c:v>2.8811226851815634</c:v>
                      </c:pt>
                      <c:pt idx="9283">
                        <c:v>2.8813657407357285</c:v>
                      </c:pt>
                      <c:pt idx="9284">
                        <c:v>2.8816087962971695</c:v>
                      </c:pt>
                      <c:pt idx="9285">
                        <c:v>2.8818518518513345</c:v>
                      </c:pt>
                      <c:pt idx="9286">
                        <c:v>2.8820949074054996</c:v>
                      </c:pt>
                      <c:pt idx="9287">
                        <c:v>2.8823379629596646</c:v>
                      </c:pt>
                      <c:pt idx="9288">
                        <c:v>2.8825810185138296</c:v>
                      </c:pt>
                      <c:pt idx="9289">
                        <c:v>2.8828356481447743</c:v>
                      </c:pt>
                      <c:pt idx="9290">
                        <c:v>2.8830787036989394</c:v>
                      </c:pt>
                      <c:pt idx="9291">
                        <c:v>2.8833217592603804</c:v>
                      </c:pt>
                      <c:pt idx="9292">
                        <c:v>2.8835648148145454</c:v>
                      </c:pt>
                      <c:pt idx="9293">
                        <c:v>2.8838078703687104</c:v>
                      </c:pt>
                      <c:pt idx="9294">
                        <c:v>2.8840509259228755</c:v>
                      </c:pt>
                      <c:pt idx="9295">
                        <c:v>2.8842939814770405</c:v>
                      </c:pt>
                      <c:pt idx="9296">
                        <c:v>2.8845370370384815</c:v>
                      </c:pt>
                      <c:pt idx="9297">
                        <c:v>2.8847800925926466</c:v>
                      </c:pt>
                      <c:pt idx="9298">
                        <c:v>2.8850231481468116</c:v>
                      </c:pt>
                      <c:pt idx="9299">
                        <c:v>2.8852662037009766</c:v>
                      </c:pt>
                      <c:pt idx="9300">
                        <c:v>2.8855092592551417</c:v>
                      </c:pt>
                      <c:pt idx="9301">
                        <c:v>2.8857523148165827</c:v>
                      </c:pt>
                      <c:pt idx="9302">
                        <c:v>2.8859953703707477</c:v>
                      </c:pt>
                      <c:pt idx="9303">
                        <c:v>2.8862384259249128</c:v>
                      </c:pt>
                      <c:pt idx="9304">
                        <c:v>2.8864814814790778</c:v>
                      </c:pt>
                      <c:pt idx="9305">
                        <c:v>2.8867245370332428</c:v>
                      </c:pt>
                      <c:pt idx="9306">
                        <c:v>2.8869675925946838</c:v>
                      </c:pt>
                      <c:pt idx="9307">
                        <c:v>2.8872106481488489</c:v>
                      </c:pt>
                      <c:pt idx="9308">
                        <c:v>2.8874537037030139</c:v>
                      </c:pt>
                      <c:pt idx="9309">
                        <c:v>2.8876967592571789</c:v>
                      </c:pt>
                      <c:pt idx="9310">
                        <c:v>2.887939814811344</c:v>
                      </c:pt>
                      <c:pt idx="9311">
                        <c:v>2.888182870365509</c:v>
                      </c:pt>
                      <c:pt idx="9312">
                        <c:v>2.88842592592695</c:v>
                      </c:pt>
                      <c:pt idx="9313">
                        <c:v>2.8886689814811151</c:v>
                      </c:pt>
                      <c:pt idx="9314">
                        <c:v>2.8889120370352801</c:v>
                      </c:pt>
                      <c:pt idx="9315">
                        <c:v>2.8891550925894451</c:v>
                      </c:pt>
                      <c:pt idx="9316">
                        <c:v>2.8893981481436102</c:v>
                      </c:pt>
                      <c:pt idx="9317">
                        <c:v>2.8896412037050512</c:v>
                      </c:pt>
                      <c:pt idx="9318">
                        <c:v>2.8898842592592162</c:v>
                      </c:pt>
                      <c:pt idx="9319">
                        <c:v>2.8901273148133813</c:v>
                      </c:pt>
                      <c:pt idx="9320">
                        <c:v>2.8903703703675463</c:v>
                      </c:pt>
                      <c:pt idx="9321">
                        <c:v>2.8906134259217113</c:v>
                      </c:pt>
                      <c:pt idx="9322">
                        <c:v>2.8908564814831523</c:v>
                      </c:pt>
                      <c:pt idx="9323">
                        <c:v>2.8910995370373174</c:v>
                      </c:pt>
                      <c:pt idx="9324">
                        <c:v>2.8913425925914824</c:v>
                      </c:pt>
                      <c:pt idx="9325">
                        <c:v>2.8915856481456474</c:v>
                      </c:pt>
                      <c:pt idx="9326">
                        <c:v>2.8918287036998125</c:v>
                      </c:pt>
                      <c:pt idx="9327">
                        <c:v>2.8920717592612535</c:v>
                      </c:pt>
                      <c:pt idx="9328">
                        <c:v>2.8923148148154185</c:v>
                      </c:pt>
                      <c:pt idx="9329">
                        <c:v>2.8925578703695836</c:v>
                      </c:pt>
                      <c:pt idx="9330">
                        <c:v>2.8928009259237486</c:v>
                      </c:pt>
                      <c:pt idx="9331">
                        <c:v>2.8930439814779136</c:v>
                      </c:pt>
                      <c:pt idx="9332">
                        <c:v>2.8932870370320787</c:v>
                      </c:pt>
                      <c:pt idx="9333">
                        <c:v>2.8935300925935197</c:v>
                      </c:pt>
                      <c:pt idx="9334">
                        <c:v>2.8937731481476847</c:v>
                      </c:pt>
                      <c:pt idx="9335">
                        <c:v>2.8940162037018498</c:v>
                      </c:pt>
                      <c:pt idx="9336">
                        <c:v>2.8942592592560148</c:v>
                      </c:pt>
                      <c:pt idx="9337">
                        <c:v>2.8945138888869595</c:v>
                      </c:pt>
                      <c:pt idx="9338">
                        <c:v>2.8947569444411245</c:v>
                      </c:pt>
                      <c:pt idx="9339">
                        <c:v>2.8949999999952896</c:v>
                      </c:pt>
                      <c:pt idx="9340">
                        <c:v>2.8952430555567306</c:v>
                      </c:pt>
                      <c:pt idx="9341">
                        <c:v>2.8954861111108956</c:v>
                      </c:pt>
                      <c:pt idx="9342">
                        <c:v>2.8957291666650606</c:v>
                      </c:pt>
                      <c:pt idx="9343">
                        <c:v>2.8959722222192257</c:v>
                      </c:pt>
                      <c:pt idx="9344">
                        <c:v>2.8962152777733907</c:v>
                      </c:pt>
                      <c:pt idx="9345">
                        <c:v>2.8964583333348317</c:v>
                      </c:pt>
                      <c:pt idx="9346">
                        <c:v>2.8967013888889968</c:v>
                      </c:pt>
                      <c:pt idx="9347">
                        <c:v>2.8969444444431618</c:v>
                      </c:pt>
                      <c:pt idx="9348">
                        <c:v>2.8971874999973268</c:v>
                      </c:pt>
                      <c:pt idx="9349">
                        <c:v>2.8974305555514919</c:v>
                      </c:pt>
                      <c:pt idx="9350">
                        <c:v>2.8976736111129329</c:v>
                      </c:pt>
                      <c:pt idx="9351">
                        <c:v>2.8979166666670979</c:v>
                      </c:pt>
                      <c:pt idx="9352">
                        <c:v>2.8981597222212629</c:v>
                      </c:pt>
                      <c:pt idx="9353">
                        <c:v>2.898402777775428</c:v>
                      </c:pt>
                      <c:pt idx="9354">
                        <c:v>2.898645833329593</c:v>
                      </c:pt>
                      <c:pt idx="9355">
                        <c:v>2.8988888888837581</c:v>
                      </c:pt>
                      <c:pt idx="9356">
                        <c:v>2.8991319444451991</c:v>
                      </c:pt>
                      <c:pt idx="9357">
                        <c:v>2.8993749999993641</c:v>
                      </c:pt>
                      <c:pt idx="9358">
                        <c:v>2.8996180555535291</c:v>
                      </c:pt>
                      <c:pt idx="9359">
                        <c:v>2.8998611111076942</c:v>
                      </c:pt>
                      <c:pt idx="9360">
                        <c:v>2.9001041666618592</c:v>
                      </c:pt>
                      <c:pt idx="9361">
                        <c:v>2.9003472222233002</c:v>
                      </c:pt>
                      <c:pt idx="9362">
                        <c:v>2.9005902777774653</c:v>
                      </c:pt>
                      <c:pt idx="9363">
                        <c:v>2.9008333333316303</c:v>
                      </c:pt>
                      <c:pt idx="9364">
                        <c:v>2.9010763888857953</c:v>
                      </c:pt>
                      <c:pt idx="9365">
                        <c:v>2.9013194444399604</c:v>
                      </c:pt>
                      <c:pt idx="9366">
                        <c:v>2.9015625000014014</c:v>
                      </c:pt>
                      <c:pt idx="9367">
                        <c:v>2.9018055555555664</c:v>
                      </c:pt>
                      <c:pt idx="9368">
                        <c:v>2.9020486111097314</c:v>
                      </c:pt>
                      <c:pt idx="9369">
                        <c:v>2.9022916666638965</c:v>
                      </c:pt>
                      <c:pt idx="9370">
                        <c:v>2.9025347222180615</c:v>
                      </c:pt>
                      <c:pt idx="9371">
                        <c:v>2.9027777777795025</c:v>
                      </c:pt>
                      <c:pt idx="9372">
                        <c:v>2.9030208333336676</c:v>
                      </c:pt>
                      <c:pt idx="9373">
                        <c:v>2.9032638888878326</c:v>
                      </c:pt>
                      <c:pt idx="9374">
                        <c:v>2.9035069444419976</c:v>
                      </c:pt>
                      <c:pt idx="9375">
                        <c:v>2.9037499999961627</c:v>
                      </c:pt>
                      <c:pt idx="9376">
                        <c:v>2.9039930555576037</c:v>
                      </c:pt>
                      <c:pt idx="9377">
                        <c:v>2.9042361111117687</c:v>
                      </c:pt>
                      <c:pt idx="9378">
                        <c:v>2.9044791666659338</c:v>
                      </c:pt>
                      <c:pt idx="9379">
                        <c:v>2.9047222222200988</c:v>
                      </c:pt>
                      <c:pt idx="9380">
                        <c:v>2.9049652777742638</c:v>
                      </c:pt>
                      <c:pt idx="9381">
                        <c:v>2.9052083333284289</c:v>
                      </c:pt>
                      <c:pt idx="9382">
                        <c:v>2.9054513888898699</c:v>
                      </c:pt>
                      <c:pt idx="9383">
                        <c:v>2.9056944444440349</c:v>
                      </c:pt>
                      <c:pt idx="9384">
                        <c:v>2.9059374999981999</c:v>
                      </c:pt>
                      <c:pt idx="9385">
                        <c:v>2.9061921296291446</c:v>
                      </c:pt>
                      <c:pt idx="9386">
                        <c:v>2.9064351851833097</c:v>
                      </c:pt>
                      <c:pt idx="9387">
                        <c:v>2.9066782407374747</c:v>
                      </c:pt>
                      <c:pt idx="9388">
                        <c:v>2.9069212962916398</c:v>
                      </c:pt>
                      <c:pt idx="9389">
                        <c:v>2.9071643518530808</c:v>
                      </c:pt>
                      <c:pt idx="9390">
                        <c:v>2.9074074074072458</c:v>
                      </c:pt>
                      <c:pt idx="9391">
                        <c:v>2.9076504629614108</c:v>
                      </c:pt>
                      <c:pt idx="9392">
                        <c:v>2.9078935185155759</c:v>
                      </c:pt>
                      <c:pt idx="9393">
                        <c:v>2.9081365740697409</c:v>
                      </c:pt>
                      <c:pt idx="9394">
                        <c:v>2.9083796296311819</c:v>
                      </c:pt>
                      <c:pt idx="9395">
                        <c:v>2.9086226851853469</c:v>
                      </c:pt>
                      <c:pt idx="9396">
                        <c:v>2.908865740739512</c:v>
                      </c:pt>
                      <c:pt idx="9397">
                        <c:v>2.909108796293677</c:v>
                      </c:pt>
                      <c:pt idx="9398">
                        <c:v>2.9093518518478421</c:v>
                      </c:pt>
                      <c:pt idx="9399">
                        <c:v>2.9095949074092831</c:v>
                      </c:pt>
                      <c:pt idx="9400">
                        <c:v>2.9098379629634481</c:v>
                      </c:pt>
                      <c:pt idx="9401">
                        <c:v>2.9100810185176131</c:v>
                      </c:pt>
                      <c:pt idx="9402">
                        <c:v>2.9103240740717782</c:v>
                      </c:pt>
                      <c:pt idx="9403">
                        <c:v>2.9105671296259432</c:v>
                      </c:pt>
                      <c:pt idx="9404">
                        <c:v>2.9108101851801083</c:v>
                      </c:pt>
                      <c:pt idx="9405">
                        <c:v>2.9110532407415493</c:v>
                      </c:pt>
                      <c:pt idx="9406">
                        <c:v>2.9112962962957143</c:v>
                      </c:pt>
                      <c:pt idx="9407">
                        <c:v>2.9115393518498793</c:v>
                      </c:pt>
                      <c:pt idx="9408">
                        <c:v>2.9117824074040444</c:v>
                      </c:pt>
                      <c:pt idx="9409">
                        <c:v>2.9120254629582094</c:v>
                      </c:pt>
                      <c:pt idx="9410">
                        <c:v>2.9122685185196504</c:v>
                      </c:pt>
                      <c:pt idx="9411">
                        <c:v>2.9125115740738154</c:v>
                      </c:pt>
                      <c:pt idx="9412">
                        <c:v>2.9127546296279805</c:v>
                      </c:pt>
                      <c:pt idx="9413">
                        <c:v>2.9129976851821455</c:v>
                      </c:pt>
                      <c:pt idx="9414">
                        <c:v>2.9132407407363106</c:v>
                      </c:pt>
                      <c:pt idx="9415">
                        <c:v>2.9134837962977516</c:v>
                      </c:pt>
                      <c:pt idx="9416">
                        <c:v>2.9137268518519166</c:v>
                      </c:pt>
                      <c:pt idx="9417">
                        <c:v>2.9139699074060816</c:v>
                      </c:pt>
                      <c:pt idx="9418">
                        <c:v>2.9142129629602467</c:v>
                      </c:pt>
                      <c:pt idx="9419">
                        <c:v>2.9144560185144117</c:v>
                      </c:pt>
                      <c:pt idx="9420">
                        <c:v>2.9146990740758527</c:v>
                      </c:pt>
                      <c:pt idx="9421">
                        <c:v>2.9149421296300178</c:v>
                      </c:pt>
                      <c:pt idx="9422">
                        <c:v>2.9151851851841828</c:v>
                      </c:pt>
                      <c:pt idx="9423">
                        <c:v>2.9154282407383478</c:v>
                      </c:pt>
                      <c:pt idx="9424">
                        <c:v>2.9156712962925129</c:v>
                      </c:pt>
                      <c:pt idx="9425">
                        <c:v>2.9159143518539539</c:v>
                      </c:pt>
                      <c:pt idx="9426">
                        <c:v>2.9161574074081189</c:v>
                      </c:pt>
                      <c:pt idx="9427">
                        <c:v>2.9164004629622839</c:v>
                      </c:pt>
                      <c:pt idx="9428">
                        <c:v>2.916643518516449</c:v>
                      </c:pt>
                      <c:pt idx="9429">
                        <c:v>2.916886574070614</c:v>
                      </c:pt>
                      <c:pt idx="9430">
                        <c:v>2.9171296296247791</c:v>
                      </c:pt>
                      <c:pt idx="9431">
                        <c:v>2.9173726851862201</c:v>
                      </c:pt>
                      <c:pt idx="9432">
                        <c:v>2.9176157407403851</c:v>
                      </c:pt>
                      <c:pt idx="9433">
                        <c:v>2.9178703703713298</c:v>
                      </c:pt>
                      <c:pt idx="9434">
                        <c:v>2.9181134259254948</c:v>
                      </c:pt>
                      <c:pt idx="9435">
                        <c:v>2.9183564814796599</c:v>
                      </c:pt>
                      <c:pt idx="9436">
                        <c:v>2.9185995370338249</c:v>
                      </c:pt>
                      <c:pt idx="9437">
                        <c:v>2.9188425925879899</c:v>
                      </c:pt>
                      <c:pt idx="9438">
                        <c:v>2.9190856481494309</c:v>
                      </c:pt>
                      <c:pt idx="9439">
                        <c:v>2.919328703703596</c:v>
                      </c:pt>
                      <c:pt idx="9440">
                        <c:v>2.919571759257761</c:v>
                      </c:pt>
                      <c:pt idx="9441">
                        <c:v>2.9198148148119261</c:v>
                      </c:pt>
                      <c:pt idx="9442">
                        <c:v>2.9200578703660911</c:v>
                      </c:pt>
                      <c:pt idx="9443">
                        <c:v>2.9203009259275321</c:v>
                      </c:pt>
                      <c:pt idx="9444">
                        <c:v>2.9205439814816971</c:v>
                      </c:pt>
                      <c:pt idx="9445">
                        <c:v>2.9207870370358622</c:v>
                      </c:pt>
                      <c:pt idx="9446">
                        <c:v>2.9210300925900272</c:v>
                      </c:pt>
                      <c:pt idx="9447">
                        <c:v>2.9212731481441923</c:v>
                      </c:pt>
                      <c:pt idx="9448">
                        <c:v>2.9215162037056333</c:v>
                      </c:pt>
                      <c:pt idx="9449">
                        <c:v>2.9217592592597983</c:v>
                      </c:pt>
                      <c:pt idx="9450">
                        <c:v>2.9220023148139633</c:v>
                      </c:pt>
                      <c:pt idx="9451">
                        <c:v>2.9222453703681284</c:v>
                      </c:pt>
                      <c:pt idx="9452">
                        <c:v>2.9224884259222934</c:v>
                      </c:pt>
                      <c:pt idx="9453">
                        <c:v>2.9227314814764584</c:v>
                      </c:pt>
                      <c:pt idx="9454">
                        <c:v>2.9229745370378994</c:v>
                      </c:pt>
                      <c:pt idx="9455">
                        <c:v>2.9232175925920645</c:v>
                      </c:pt>
                      <c:pt idx="9456">
                        <c:v>2.9234606481462295</c:v>
                      </c:pt>
                      <c:pt idx="9457">
                        <c:v>2.9237037037003946</c:v>
                      </c:pt>
                      <c:pt idx="9458">
                        <c:v>2.9239467592545596</c:v>
                      </c:pt>
                      <c:pt idx="9459">
                        <c:v>2.9241898148160006</c:v>
                      </c:pt>
                      <c:pt idx="9460">
                        <c:v>2.9244328703701656</c:v>
                      </c:pt>
                      <c:pt idx="9461">
                        <c:v>2.9246759259243307</c:v>
                      </c:pt>
                      <c:pt idx="9462">
                        <c:v>2.9249189814784957</c:v>
                      </c:pt>
                      <c:pt idx="9463">
                        <c:v>2.9251620370326608</c:v>
                      </c:pt>
                      <c:pt idx="9464">
                        <c:v>2.9254050925941018</c:v>
                      </c:pt>
                      <c:pt idx="9465">
                        <c:v>2.9256481481482668</c:v>
                      </c:pt>
                      <c:pt idx="9466">
                        <c:v>2.9258912037024318</c:v>
                      </c:pt>
                      <c:pt idx="9467">
                        <c:v>2.9261342592565969</c:v>
                      </c:pt>
                      <c:pt idx="9468">
                        <c:v>2.9263773148107619</c:v>
                      </c:pt>
                      <c:pt idx="9469">
                        <c:v>2.9266203703722029</c:v>
                      </c:pt>
                      <c:pt idx="9470">
                        <c:v>2.9268634259263679</c:v>
                      </c:pt>
                      <c:pt idx="9471">
                        <c:v>2.927106481480533</c:v>
                      </c:pt>
                      <c:pt idx="9472">
                        <c:v>2.927349537034698</c:v>
                      </c:pt>
                      <c:pt idx="9473">
                        <c:v>2.9275925925888631</c:v>
                      </c:pt>
                      <c:pt idx="9474">
                        <c:v>2.9278356481430281</c:v>
                      </c:pt>
                      <c:pt idx="9475">
                        <c:v>2.9280787037044691</c:v>
                      </c:pt>
                      <c:pt idx="9476">
                        <c:v>2.9283217592586341</c:v>
                      </c:pt>
                      <c:pt idx="9477">
                        <c:v>2.9285648148127992</c:v>
                      </c:pt>
                      <c:pt idx="9478">
                        <c:v>2.9288078703669642</c:v>
                      </c:pt>
                      <c:pt idx="9479">
                        <c:v>2.9290509259211293</c:v>
                      </c:pt>
                      <c:pt idx="9480">
                        <c:v>2.9292939814825703</c:v>
                      </c:pt>
                      <c:pt idx="9481">
                        <c:v>2.9295370370367353</c:v>
                      </c:pt>
                      <c:pt idx="9482">
                        <c:v>2.92979166666768</c:v>
                      </c:pt>
                      <c:pt idx="9483">
                        <c:v>2.930034722221845</c:v>
                      </c:pt>
                      <c:pt idx="9484">
                        <c:v>2.9302777777760101</c:v>
                      </c:pt>
                      <c:pt idx="9485">
                        <c:v>2.9305208333301751</c:v>
                      </c:pt>
                      <c:pt idx="9486">
                        <c:v>2.9307638888843401</c:v>
                      </c:pt>
                      <c:pt idx="9487">
                        <c:v>2.9310069444457811</c:v>
                      </c:pt>
                      <c:pt idx="9488">
                        <c:v>2.9312499999999462</c:v>
                      </c:pt>
                      <c:pt idx="9489">
                        <c:v>2.9314930555541112</c:v>
                      </c:pt>
                      <c:pt idx="9490">
                        <c:v>2.9317361111082763</c:v>
                      </c:pt>
                      <c:pt idx="9491">
                        <c:v>2.9319791666624413</c:v>
                      </c:pt>
                      <c:pt idx="9492">
                        <c:v>2.9322222222238823</c:v>
                      </c:pt>
                      <c:pt idx="9493">
                        <c:v>2.9324652777780473</c:v>
                      </c:pt>
                      <c:pt idx="9494">
                        <c:v>2.9327083333322124</c:v>
                      </c:pt>
                      <c:pt idx="9495">
                        <c:v>2.9329513888863774</c:v>
                      </c:pt>
                      <c:pt idx="9496">
                        <c:v>2.9331944444405424</c:v>
                      </c:pt>
                      <c:pt idx="9497">
                        <c:v>2.9334375000019834</c:v>
                      </c:pt>
                      <c:pt idx="9498">
                        <c:v>2.9336805555561485</c:v>
                      </c:pt>
                      <c:pt idx="9499">
                        <c:v>2.9339236111103135</c:v>
                      </c:pt>
                      <c:pt idx="9500">
                        <c:v>2.9341666666644786</c:v>
                      </c:pt>
                      <c:pt idx="9501">
                        <c:v>2.9344097222186436</c:v>
                      </c:pt>
                      <c:pt idx="9502">
                        <c:v>2.9346527777728086</c:v>
                      </c:pt>
                      <c:pt idx="9503">
                        <c:v>2.9348958333342496</c:v>
                      </c:pt>
                      <c:pt idx="9504">
                        <c:v>2.9351388888884147</c:v>
                      </c:pt>
                      <c:pt idx="9505">
                        <c:v>2.9353819444425797</c:v>
                      </c:pt>
                      <c:pt idx="9506">
                        <c:v>2.9356249999967448</c:v>
                      </c:pt>
                      <c:pt idx="9507">
                        <c:v>2.9358680555509098</c:v>
                      </c:pt>
                      <c:pt idx="9508">
                        <c:v>2.9361111111123508</c:v>
                      </c:pt>
                      <c:pt idx="9509">
                        <c:v>2.9363541666665158</c:v>
                      </c:pt>
                      <c:pt idx="9510">
                        <c:v>2.9365972222206809</c:v>
                      </c:pt>
                      <c:pt idx="9511">
                        <c:v>2.9368402777748459</c:v>
                      </c:pt>
                      <c:pt idx="9512">
                        <c:v>2.9370833333290109</c:v>
                      </c:pt>
                      <c:pt idx="9513">
                        <c:v>2.9373263888904519</c:v>
                      </c:pt>
                      <c:pt idx="9514">
                        <c:v>2.937569444444617</c:v>
                      </c:pt>
                      <c:pt idx="9515">
                        <c:v>2.937812499998782</c:v>
                      </c:pt>
                      <c:pt idx="9516">
                        <c:v>2.9380555555529471</c:v>
                      </c:pt>
                      <c:pt idx="9517">
                        <c:v>2.9382986111071121</c:v>
                      </c:pt>
                      <c:pt idx="9518">
                        <c:v>2.9385416666685531</c:v>
                      </c:pt>
                      <c:pt idx="9519">
                        <c:v>2.9387847222227181</c:v>
                      </c:pt>
                      <c:pt idx="9520">
                        <c:v>2.9390277777768832</c:v>
                      </c:pt>
                      <c:pt idx="9521">
                        <c:v>2.9392708333310482</c:v>
                      </c:pt>
                      <c:pt idx="9522">
                        <c:v>2.9395138888852133</c:v>
                      </c:pt>
                      <c:pt idx="9523">
                        <c:v>2.9397569444393783</c:v>
                      </c:pt>
                      <c:pt idx="9524">
                        <c:v>2.9400000000008193</c:v>
                      </c:pt>
                      <c:pt idx="9525">
                        <c:v>2.9402430555549843</c:v>
                      </c:pt>
                      <c:pt idx="9526">
                        <c:v>2.9404861111091494</c:v>
                      </c:pt>
                      <c:pt idx="9527">
                        <c:v>2.9407291666633144</c:v>
                      </c:pt>
                      <c:pt idx="9528">
                        <c:v>2.9409722222174794</c:v>
                      </c:pt>
                      <c:pt idx="9529">
                        <c:v>2.9412152777789204</c:v>
                      </c:pt>
                      <c:pt idx="9530">
                        <c:v>2.9414699074025892</c:v>
                      </c:pt>
                      <c:pt idx="9531">
                        <c:v>2.9417129629640302</c:v>
                      </c:pt>
                      <c:pt idx="9532">
                        <c:v>2.9419560185181952</c:v>
                      </c:pt>
                      <c:pt idx="9533">
                        <c:v>2.9421990740723603</c:v>
                      </c:pt>
                      <c:pt idx="9534">
                        <c:v>2.9424421296265253</c:v>
                      </c:pt>
                      <c:pt idx="9535">
                        <c:v>2.9426851851806903</c:v>
                      </c:pt>
                      <c:pt idx="9536">
                        <c:v>2.9429282407421313</c:v>
                      </c:pt>
                      <c:pt idx="9537">
                        <c:v>2.9431712962962964</c:v>
                      </c:pt>
                      <c:pt idx="9538">
                        <c:v>2.9434143518504614</c:v>
                      </c:pt>
                      <c:pt idx="9539">
                        <c:v>2.9436574074046264</c:v>
                      </c:pt>
                      <c:pt idx="9540">
                        <c:v>2.9439004629587915</c:v>
                      </c:pt>
                      <c:pt idx="9541">
                        <c:v>2.9441435185202325</c:v>
                      </c:pt>
                      <c:pt idx="9542">
                        <c:v>2.9443865740743975</c:v>
                      </c:pt>
                      <c:pt idx="9543">
                        <c:v>2.9446296296285626</c:v>
                      </c:pt>
                      <c:pt idx="9544">
                        <c:v>2.9448726851827276</c:v>
                      </c:pt>
                      <c:pt idx="9545">
                        <c:v>2.9451157407368926</c:v>
                      </c:pt>
                      <c:pt idx="9546">
                        <c:v>2.9453587962983336</c:v>
                      </c:pt>
                      <c:pt idx="9547">
                        <c:v>2.9456018518524987</c:v>
                      </c:pt>
                      <c:pt idx="9548">
                        <c:v>2.9458449074066637</c:v>
                      </c:pt>
                      <c:pt idx="9549">
                        <c:v>2.9460879629608288</c:v>
                      </c:pt>
                      <c:pt idx="9550">
                        <c:v>2.9463310185149938</c:v>
                      </c:pt>
                      <c:pt idx="9551">
                        <c:v>2.9465740740691588</c:v>
                      </c:pt>
                      <c:pt idx="9552">
                        <c:v>2.9468171296305998</c:v>
                      </c:pt>
                      <c:pt idx="9553">
                        <c:v>2.9470601851847649</c:v>
                      </c:pt>
                      <c:pt idx="9554">
                        <c:v>2.9473032407389299</c:v>
                      </c:pt>
                      <c:pt idx="9555">
                        <c:v>2.9475462962930949</c:v>
                      </c:pt>
                      <c:pt idx="9556">
                        <c:v>2.94778935184726</c:v>
                      </c:pt>
                      <c:pt idx="9557">
                        <c:v>2.948032407408701</c:v>
                      </c:pt>
                      <c:pt idx="9558">
                        <c:v>2.948275462962866</c:v>
                      </c:pt>
                      <c:pt idx="9559">
                        <c:v>2.9485185185170311</c:v>
                      </c:pt>
                      <c:pt idx="9560">
                        <c:v>2.9487615740711961</c:v>
                      </c:pt>
                      <c:pt idx="9561">
                        <c:v>2.9490046296253611</c:v>
                      </c:pt>
                      <c:pt idx="9562">
                        <c:v>2.9492476851868021</c:v>
                      </c:pt>
                      <c:pt idx="9563">
                        <c:v>2.9494907407409672</c:v>
                      </c:pt>
                      <c:pt idx="9564">
                        <c:v>2.9497337962951322</c:v>
                      </c:pt>
                      <c:pt idx="9565">
                        <c:v>2.9499768518492973</c:v>
                      </c:pt>
                      <c:pt idx="9566">
                        <c:v>2.9502199074034623</c:v>
                      </c:pt>
                      <c:pt idx="9567">
                        <c:v>2.9504629629649033</c:v>
                      </c:pt>
                      <c:pt idx="9568">
                        <c:v>2.9507060185190683</c:v>
                      </c:pt>
                      <c:pt idx="9569">
                        <c:v>2.9509490740732334</c:v>
                      </c:pt>
                      <c:pt idx="9570">
                        <c:v>2.9511921296273984</c:v>
                      </c:pt>
                      <c:pt idx="9571">
                        <c:v>2.9514351851815634</c:v>
                      </c:pt>
                      <c:pt idx="9572">
                        <c:v>2.9516782407357285</c:v>
                      </c:pt>
                      <c:pt idx="9573">
                        <c:v>2.9519212962971695</c:v>
                      </c:pt>
                      <c:pt idx="9574">
                        <c:v>2.9521643518513345</c:v>
                      </c:pt>
                      <c:pt idx="9575">
                        <c:v>2.9524074074054996</c:v>
                      </c:pt>
                      <c:pt idx="9576">
                        <c:v>2.9526504629596646</c:v>
                      </c:pt>
                      <c:pt idx="9577">
                        <c:v>2.9528935185138296</c:v>
                      </c:pt>
                      <c:pt idx="9578">
                        <c:v>2.9531481481447743</c:v>
                      </c:pt>
                      <c:pt idx="9579">
                        <c:v>2.9533912036989394</c:v>
                      </c:pt>
                      <c:pt idx="9580">
                        <c:v>2.9536342592603804</c:v>
                      </c:pt>
                      <c:pt idx="9581">
                        <c:v>2.9538773148145454</c:v>
                      </c:pt>
                      <c:pt idx="9582">
                        <c:v>2.9541203703687104</c:v>
                      </c:pt>
                      <c:pt idx="9583">
                        <c:v>2.9543634259228755</c:v>
                      </c:pt>
                      <c:pt idx="9584">
                        <c:v>2.9546064814770405</c:v>
                      </c:pt>
                      <c:pt idx="9585">
                        <c:v>2.9548495370384815</c:v>
                      </c:pt>
                      <c:pt idx="9586">
                        <c:v>2.9550925925926466</c:v>
                      </c:pt>
                      <c:pt idx="9587">
                        <c:v>2.9553356481468116</c:v>
                      </c:pt>
                      <c:pt idx="9588">
                        <c:v>2.9555787037009766</c:v>
                      </c:pt>
                      <c:pt idx="9589">
                        <c:v>2.9558217592551417</c:v>
                      </c:pt>
                      <c:pt idx="9590">
                        <c:v>2.9560648148165827</c:v>
                      </c:pt>
                      <c:pt idx="9591">
                        <c:v>2.9563078703707477</c:v>
                      </c:pt>
                      <c:pt idx="9592">
                        <c:v>2.9565509259249128</c:v>
                      </c:pt>
                      <c:pt idx="9593">
                        <c:v>2.9567939814790778</c:v>
                      </c:pt>
                      <c:pt idx="9594">
                        <c:v>2.9570370370332428</c:v>
                      </c:pt>
                      <c:pt idx="9595">
                        <c:v>2.9572800925946838</c:v>
                      </c:pt>
                      <c:pt idx="9596">
                        <c:v>2.9575231481488489</c:v>
                      </c:pt>
                      <c:pt idx="9597">
                        <c:v>2.9577662037030139</c:v>
                      </c:pt>
                      <c:pt idx="9598">
                        <c:v>2.9580092592571789</c:v>
                      </c:pt>
                      <c:pt idx="9599">
                        <c:v>2.958252314811344</c:v>
                      </c:pt>
                      <c:pt idx="9600">
                        <c:v>2.958495370365509</c:v>
                      </c:pt>
                      <c:pt idx="9601">
                        <c:v>2.95873842592695</c:v>
                      </c:pt>
                      <c:pt idx="9602">
                        <c:v>2.9589814814811151</c:v>
                      </c:pt>
                      <c:pt idx="9603">
                        <c:v>2.9592245370352801</c:v>
                      </c:pt>
                      <c:pt idx="9604">
                        <c:v>2.9594675925894451</c:v>
                      </c:pt>
                      <c:pt idx="9605">
                        <c:v>2.9597106481436102</c:v>
                      </c:pt>
                      <c:pt idx="9606">
                        <c:v>2.9599537037050512</c:v>
                      </c:pt>
                      <c:pt idx="9607">
                        <c:v>2.9601967592592162</c:v>
                      </c:pt>
                      <c:pt idx="9608">
                        <c:v>2.9604398148133813</c:v>
                      </c:pt>
                      <c:pt idx="9609">
                        <c:v>2.9606828703675463</c:v>
                      </c:pt>
                      <c:pt idx="9610">
                        <c:v>2.9609259259217113</c:v>
                      </c:pt>
                      <c:pt idx="9611">
                        <c:v>2.9611689814831523</c:v>
                      </c:pt>
                      <c:pt idx="9612">
                        <c:v>2.9614120370373174</c:v>
                      </c:pt>
                      <c:pt idx="9613">
                        <c:v>2.9616550925914824</c:v>
                      </c:pt>
                      <c:pt idx="9614">
                        <c:v>2.9618981481456474</c:v>
                      </c:pt>
                      <c:pt idx="9615">
                        <c:v>2.9621412036998125</c:v>
                      </c:pt>
                      <c:pt idx="9616">
                        <c:v>2.9623842592612535</c:v>
                      </c:pt>
                      <c:pt idx="9617">
                        <c:v>2.9626273148154185</c:v>
                      </c:pt>
                      <c:pt idx="9618">
                        <c:v>2.9628703703695836</c:v>
                      </c:pt>
                      <c:pt idx="9619">
                        <c:v>2.9631134259237486</c:v>
                      </c:pt>
                      <c:pt idx="9620">
                        <c:v>2.9633564814779136</c:v>
                      </c:pt>
                      <c:pt idx="9621">
                        <c:v>2.9635995370320787</c:v>
                      </c:pt>
                      <c:pt idx="9622">
                        <c:v>2.9638425925935197</c:v>
                      </c:pt>
                      <c:pt idx="9623">
                        <c:v>2.9640856481476847</c:v>
                      </c:pt>
                      <c:pt idx="9624">
                        <c:v>2.9643287037018498</c:v>
                      </c:pt>
                      <c:pt idx="9625">
                        <c:v>2.9645717592560148</c:v>
                      </c:pt>
                      <c:pt idx="9626">
                        <c:v>2.9648263888869595</c:v>
                      </c:pt>
                      <c:pt idx="9627">
                        <c:v>2.9650694444411245</c:v>
                      </c:pt>
                      <c:pt idx="9628">
                        <c:v>2.9653124999952896</c:v>
                      </c:pt>
                      <c:pt idx="9629">
                        <c:v>2.9655555555567306</c:v>
                      </c:pt>
                      <c:pt idx="9630">
                        <c:v>2.9657986111108956</c:v>
                      </c:pt>
                      <c:pt idx="9631">
                        <c:v>2.9660416666650606</c:v>
                      </c:pt>
                      <c:pt idx="9632">
                        <c:v>2.9662847222192257</c:v>
                      </c:pt>
                      <c:pt idx="9633">
                        <c:v>2.9665277777733907</c:v>
                      </c:pt>
                      <c:pt idx="9634">
                        <c:v>2.9667708333348317</c:v>
                      </c:pt>
                      <c:pt idx="9635">
                        <c:v>2.9670138888889968</c:v>
                      </c:pt>
                      <c:pt idx="9636">
                        <c:v>2.9672569444431618</c:v>
                      </c:pt>
                      <c:pt idx="9637">
                        <c:v>2.9674999999973268</c:v>
                      </c:pt>
                      <c:pt idx="9638">
                        <c:v>2.9677430555514919</c:v>
                      </c:pt>
                      <c:pt idx="9639">
                        <c:v>2.9679861111129329</c:v>
                      </c:pt>
                      <c:pt idx="9640">
                        <c:v>2.9682291666670979</c:v>
                      </c:pt>
                      <c:pt idx="9641">
                        <c:v>2.9684722222212629</c:v>
                      </c:pt>
                      <c:pt idx="9642">
                        <c:v>2.968715277775428</c:v>
                      </c:pt>
                      <c:pt idx="9643">
                        <c:v>2.968958333329593</c:v>
                      </c:pt>
                      <c:pt idx="9644">
                        <c:v>2.9692013888837581</c:v>
                      </c:pt>
                      <c:pt idx="9645">
                        <c:v>2.9694444444451991</c:v>
                      </c:pt>
                      <c:pt idx="9646">
                        <c:v>2.9696874999993641</c:v>
                      </c:pt>
                      <c:pt idx="9647">
                        <c:v>2.9699305555535291</c:v>
                      </c:pt>
                      <c:pt idx="9648">
                        <c:v>2.9701736111076942</c:v>
                      </c:pt>
                      <c:pt idx="9649">
                        <c:v>2.9704166666618592</c:v>
                      </c:pt>
                      <c:pt idx="9650">
                        <c:v>2.9706597222233002</c:v>
                      </c:pt>
                      <c:pt idx="9651">
                        <c:v>2.9709027777774653</c:v>
                      </c:pt>
                      <c:pt idx="9652">
                        <c:v>2.9711458333316303</c:v>
                      </c:pt>
                      <c:pt idx="9653">
                        <c:v>2.9713888888857953</c:v>
                      </c:pt>
                      <c:pt idx="9654">
                        <c:v>2.9716319444399604</c:v>
                      </c:pt>
                      <c:pt idx="9655">
                        <c:v>2.9718750000014014</c:v>
                      </c:pt>
                      <c:pt idx="9656">
                        <c:v>2.9721180555555664</c:v>
                      </c:pt>
                      <c:pt idx="9657">
                        <c:v>2.9723611111097314</c:v>
                      </c:pt>
                      <c:pt idx="9658">
                        <c:v>2.9726041666638965</c:v>
                      </c:pt>
                      <c:pt idx="9659">
                        <c:v>2.9728472222180615</c:v>
                      </c:pt>
                      <c:pt idx="9660">
                        <c:v>2.9730902777795025</c:v>
                      </c:pt>
                      <c:pt idx="9661">
                        <c:v>2.9733333333336676</c:v>
                      </c:pt>
                      <c:pt idx="9662">
                        <c:v>2.9735763888878326</c:v>
                      </c:pt>
                      <c:pt idx="9663">
                        <c:v>2.9738194444419976</c:v>
                      </c:pt>
                      <c:pt idx="9664">
                        <c:v>2.9740624999961627</c:v>
                      </c:pt>
                      <c:pt idx="9665">
                        <c:v>2.9743055555576037</c:v>
                      </c:pt>
                      <c:pt idx="9666">
                        <c:v>2.9745486111117687</c:v>
                      </c:pt>
                      <c:pt idx="9667">
                        <c:v>2.9747916666659338</c:v>
                      </c:pt>
                      <c:pt idx="9668">
                        <c:v>2.9750347222200988</c:v>
                      </c:pt>
                      <c:pt idx="9669">
                        <c:v>2.9752777777742638</c:v>
                      </c:pt>
                      <c:pt idx="9670">
                        <c:v>2.9755208333284289</c:v>
                      </c:pt>
                      <c:pt idx="9671">
                        <c:v>2.9757638888898699</c:v>
                      </c:pt>
                      <c:pt idx="9672">
                        <c:v>2.9760069444440349</c:v>
                      </c:pt>
                      <c:pt idx="9673">
                        <c:v>2.9762499999981999</c:v>
                      </c:pt>
                      <c:pt idx="9674">
                        <c:v>2.9765046296291446</c:v>
                      </c:pt>
                      <c:pt idx="9675">
                        <c:v>2.9767476851833097</c:v>
                      </c:pt>
                      <c:pt idx="9676">
                        <c:v>2.9769907407374747</c:v>
                      </c:pt>
                      <c:pt idx="9677">
                        <c:v>2.9772337962916398</c:v>
                      </c:pt>
                      <c:pt idx="9678">
                        <c:v>2.9774768518530808</c:v>
                      </c:pt>
                      <c:pt idx="9679">
                        <c:v>2.9777199074072458</c:v>
                      </c:pt>
                      <c:pt idx="9680">
                        <c:v>2.9779629629614108</c:v>
                      </c:pt>
                      <c:pt idx="9681">
                        <c:v>2.9782060185155759</c:v>
                      </c:pt>
                      <c:pt idx="9682">
                        <c:v>2.9784490740697409</c:v>
                      </c:pt>
                      <c:pt idx="9683">
                        <c:v>2.9786921296311819</c:v>
                      </c:pt>
                      <c:pt idx="9684">
                        <c:v>2.9789351851853469</c:v>
                      </c:pt>
                      <c:pt idx="9685">
                        <c:v>2.979178240739512</c:v>
                      </c:pt>
                      <c:pt idx="9686">
                        <c:v>2.979421296293677</c:v>
                      </c:pt>
                      <c:pt idx="9687">
                        <c:v>2.9796643518478421</c:v>
                      </c:pt>
                      <c:pt idx="9688">
                        <c:v>2.9799074074092831</c:v>
                      </c:pt>
                      <c:pt idx="9689">
                        <c:v>2.9801504629634481</c:v>
                      </c:pt>
                      <c:pt idx="9690">
                        <c:v>2.9803935185176131</c:v>
                      </c:pt>
                      <c:pt idx="9691">
                        <c:v>2.9806365740717782</c:v>
                      </c:pt>
                      <c:pt idx="9692">
                        <c:v>2.9808796296259432</c:v>
                      </c:pt>
                      <c:pt idx="9693">
                        <c:v>2.9811226851801083</c:v>
                      </c:pt>
                      <c:pt idx="9694">
                        <c:v>2.9813657407415493</c:v>
                      </c:pt>
                      <c:pt idx="9695">
                        <c:v>2.9816087962957143</c:v>
                      </c:pt>
                      <c:pt idx="9696">
                        <c:v>2.9818518518498793</c:v>
                      </c:pt>
                      <c:pt idx="9697">
                        <c:v>2.9820949074040444</c:v>
                      </c:pt>
                      <c:pt idx="9698">
                        <c:v>2.9823379629582094</c:v>
                      </c:pt>
                      <c:pt idx="9699">
                        <c:v>2.9825810185196504</c:v>
                      </c:pt>
                      <c:pt idx="9700">
                        <c:v>2.9828240740738154</c:v>
                      </c:pt>
                      <c:pt idx="9701">
                        <c:v>2.9830671296279805</c:v>
                      </c:pt>
                      <c:pt idx="9702">
                        <c:v>2.9833101851821455</c:v>
                      </c:pt>
                      <c:pt idx="9703">
                        <c:v>2.9835532407363106</c:v>
                      </c:pt>
                      <c:pt idx="9704">
                        <c:v>2.9837962962977516</c:v>
                      </c:pt>
                      <c:pt idx="9705">
                        <c:v>2.9840393518519166</c:v>
                      </c:pt>
                      <c:pt idx="9706">
                        <c:v>2.9842824074060816</c:v>
                      </c:pt>
                      <c:pt idx="9707">
                        <c:v>2.9845254629602467</c:v>
                      </c:pt>
                      <c:pt idx="9708">
                        <c:v>2.9847685185144117</c:v>
                      </c:pt>
                      <c:pt idx="9709">
                        <c:v>2.9850115740758527</c:v>
                      </c:pt>
                      <c:pt idx="9710">
                        <c:v>2.9852546296300178</c:v>
                      </c:pt>
                      <c:pt idx="9711">
                        <c:v>2.9854976851841828</c:v>
                      </c:pt>
                      <c:pt idx="9712">
                        <c:v>2.9857407407383478</c:v>
                      </c:pt>
                      <c:pt idx="9713">
                        <c:v>2.9859837962925129</c:v>
                      </c:pt>
                      <c:pt idx="9714">
                        <c:v>2.9862268518539539</c:v>
                      </c:pt>
                      <c:pt idx="9715">
                        <c:v>2.9864699074081189</c:v>
                      </c:pt>
                      <c:pt idx="9716">
                        <c:v>2.9867129629622839</c:v>
                      </c:pt>
                      <c:pt idx="9717">
                        <c:v>2.986956018516449</c:v>
                      </c:pt>
                      <c:pt idx="9718">
                        <c:v>2.987199074070614</c:v>
                      </c:pt>
                      <c:pt idx="9719">
                        <c:v>2.9874421296247791</c:v>
                      </c:pt>
                      <c:pt idx="9720">
                        <c:v>2.9876851851862201</c:v>
                      </c:pt>
                      <c:pt idx="9721">
                        <c:v>2.9879282407403851</c:v>
                      </c:pt>
                      <c:pt idx="9722">
                        <c:v>2.9881712962945501</c:v>
                      </c:pt>
                      <c:pt idx="9723">
                        <c:v>2.9884259259254948</c:v>
                      </c:pt>
                      <c:pt idx="9724">
                        <c:v>2.9886689814796599</c:v>
                      </c:pt>
                      <c:pt idx="9725">
                        <c:v>2.9889120370338249</c:v>
                      </c:pt>
                      <c:pt idx="9726">
                        <c:v>2.9891550925879899</c:v>
                      </c:pt>
                      <c:pt idx="9727">
                        <c:v>2.9893981481494309</c:v>
                      </c:pt>
                      <c:pt idx="9728">
                        <c:v>2.989641203703596</c:v>
                      </c:pt>
                      <c:pt idx="9729">
                        <c:v>2.989884259257761</c:v>
                      </c:pt>
                      <c:pt idx="9730">
                        <c:v>2.9901273148119261</c:v>
                      </c:pt>
                      <c:pt idx="9731">
                        <c:v>2.9903703703660911</c:v>
                      </c:pt>
                      <c:pt idx="9732">
                        <c:v>2.9906134259275321</c:v>
                      </c:pt>
                      <c:pt idx="9733">
                        <c:v>2.9908564814816971</c:v>
                      </c:pt>
                      <c:pt idx="9734">
                        <c:v>2.9910995370358622</c:v>
                      </c:pt>
                      <c:pt idx="9735">
                        <c:v>2.9913425925900272</c:v>
                      </c:pt>
                      <c:pt idx="9736">
                        <c:v>2.9915856481441923</c:v>
                      </c:pt>
                      <c:pt idx="9737">
                        <c:v>2.9918287037056333</c:v>
                      </c:pt>
                      <c:pt idx="9738">
                        <c:v>2.9920717592597983</c:v>
                      </c:pt>
                      <c:pt idx="9739">
                        <c:v>2.9923148148139633</c:v>
                      </c:pt>
                      <c:pt idx="9740">
                        <c:v>2.9925578703681284</c:v>
                      </c:pt>
                      <c:pt idx="9741">
                        <c:v>2.9928009259222934</c:v>
                      </c:pt>
                      <c:pt idx="9742">
                        <c:v>2.9930439814764584</c:v>
                      </c:pt>
                      <c:pt idx="9743">
                        <c:v>2.9932870370378994</c:v>
                      </c:pt>
                      <c:pt idx="9744">
                        <c:v>2.9935300925920645</c:v>
                      </c:pt>
                      <c:pt idx="9745">
                        <c:v>2.9937731481462295</c:v>
                      </c:pt>
                      <c:pt idx="9746">
                        <c:v>2.9940162037003946</c:v>
                      </c:pt>
                      <c:pt idx="9747">
                        <c:v>2.9942592592545596</c:v>
                      </c:pt>
                      <c:pt idx="9748">
                        <c:v>2.9945023148160006</c:v>
                      </c:pt>
                      <c:pt idx="9749">
                        <c:v>2.9947453703701656</c:v>
                      </c:pt>
                      <c:pt idx="9750">
                        <c:v>2.9949884259243307</c:v>
                      </c:pt>
                      <c:pt idx="9751">
                        <c:v>2.9952314814784957</c:v>
                      </c:pt>
                      <c:pt idx="9752">
                        <c:v>2.9954745370326608</c:v>
                      </c:pt>
                      <c:pt idx="9753">
                        <c:v>2.9957175925941018</c:v>
                      </c:pt>
                      <c:pt idx="9754">
                        <c:v>2.9959606481482668</c:v>
                      </c:pt>
                      <c:pt idx="9755">
                        <c:v>2.9962037037024318</c:v>
                      </c:pt>
                      <c:pt idx="9756">
                        <c:v>2.9964467592565969</c:v>
                      </c:pt>
                      <c:pt idx="9757">
                        <c:v>2.9966898148107619</c:v>
                      </c:pt>
                      <c:pt idx="9758">
                        <c:v>2.9969328703722029</c:v>
                      </c:pt>
                      <c:pt idx="9759">
                        <c:v>2.9971759259263679</c:v>
                      </c:pt>
                      <c:pt idx="9760">
                        <c:v>2.997418981480533</c:v>
                      </c:pt>
                      <c:pt idx="9761">
                        <c:v>2.997662037034698</c:v>
                      </c:pt>
                      <c:pt idx="9762">
                        <c:v>2.9979050925888631</c:v>
                      </c:pt>
                      <c:pt idx="9763">
                        <c:v>2.9981481481430281</c:v>
                      </c:pt>
                      <c:pt idx="9764">
                        <c:v>2.9983912037044691</c:v>
                      </c:pt>
                      <c:pt idx="9765">
                        <c:v>2.9986342592586341</c:v>
                      </c:pt>
                      <c:pt idx="9766">
                        <c:v>2.9988773148127992</c:v>
                      </c:pt>
                      <c:pt idx="9767">
                        <c:v>2.9991203703669642</c:v>
                      </c:pt>
                      <c:pt idx="9768">
                        <c:v>2.9993634259211293</c:v>
                      </c:pt>
                      <c:pt idx="9769">
                        <c:v>2.9996064814825703</c:v>
                      </c:pt>
                      <c:pt idx="9770">
                        <c:v>2.9998495370367353</c:v>
                      </c:pt>
                      <c:pt idx="9771">
                        <c:v>3.00010416666768</c:v>
                      </c:pt>
                      <c:pt idx="9772">
                        <c:v>3.000347222221845</c:v>
                      </c:pt>
                      <c:pt idx="9773">
                        <c:v>3.0005902777760101</c:v>
                      </c:pt>
                      <c:pt idx="9774">
                        <c:v>3.0008333333301751</c:v>
                      </c:pt>
                      <c:pt idx="9775">
                        <c:v>3.0010763888843401</c:v>
                      </c:pt>
                      <c:pt idx="9776">
                        <c:v>3.0013194444457811</c:v>
                      </c:pt>
                      <c:pt idx="9777">
                        <c:v>3.0015624999999462</c:v>
                      </c:pt>
                      <c:pt idx="9778">
                        <c:v>3.0018055555541112</c:v>
                      </c:pt>
                      <c:pt idx="9779">
                        <c:v>3.0020486111082763</c:v>
                      </c:pt>
                      <c:pt idx="9780">
                        <c:v>3.0022916666624413</c:v>
                      </c:pt>
                      <c:pt idx="9781">
                        <c:v>3.0025347222238823</c:v>
                      </c:pt>
                      <c:pt idx="9782">
                        <c:v>3.0027777777780473</c:v>
                      </c:pt>
                      <c:pt idx="9783">
                        <c:v>3.0030208333322124</c:v>
                      </c:pt>
                      <c:pt idx="9784">
                        <c:v>3.0032638888863774</c:v>
                      </c:pt>
                      <c:pt idx="9785">
                        <c:v>3.0035069444405424</c:v>
                      </c:pt>
                      <c:pt idx="9786">
                        <c:v>3.0037500000019834</c:v>
                      </c:pt>
                      <c:pt idx="9787">
                        <c:v>3.0039930555561485</c:v>
                      </c:pt>
                      <c:pt idx="9788">
                        <c:v>3.0042361111103135</c:v>
                      </c:pt>
                      <c:pt idx="9789">
                        <c:v>3.0044791666644786</c:v>
                      </c:pt>
                      <c:pt idx="9790">
                        <c:v>3.0047222222186436</c:v>
                      </c:pt>
                      <c:pt idx="9791">
                        <c:v>3.0049652777728086</c:v>
                      </c:pt>
                      <c:pt idx="9792">
                        <c:v>3.0052083333342496</c:v>
                      </c:pt>
                      <c:pt idx="9793">
                        <c:v>3.0054513888884147</c:v>
                      </c:pt>
                      <c:pt idx="9794">
                        <c:v>3.0056944444425797</c:v>
                      </c:pt>
                      <c:pt idx="9795">
                        <c:v>3.0059374999967448</c:v>
                      </c:pt>
                      <c:pt idx="9796">
                        <c:v>3.0061805555509098</c:v>
                      </c:pt>
                      <c:pt idx="9797">
                        <c:v>3.0064236111123508</c:v>
                      </c:pt>
                      <c:pt idx="9798">
                        <c:v>3.0066666666665158</c:v>
                      </c:pt>
                      <c:pt idx="9799">
                        <c:v>3.0069097222206809</c:v>
                      </c:pt>
                      <c:pt idx="9800">
                        <c:v>3.0071527777748459</c:v>
                      </c:pt>
                      <c:pt idx="9801">
                        <c:v>3.0073958333290109</c:v>
                      </c:pt>
                      <c:pt idx="9802">
                        <c:v>3.0076388888904519</c:v>
                      </c:pt>
                      <c:pt idx="9803">
                        <c:v>3.007881944444617</c:v>
                      </c:pt>
                      <c:pt idx="9804">
                        <c:v>3.008124999998782</c:v>
                      </c:pt>
                      <c:pt idx="9805">
                        <c:v>3.0083680555529471</c:v>
                      </c:pt>
                      <c:pt idx="9806">
                        <c:v>3.0086111111071121</c:v>
                      </c:pt>
                      <c:pt idx="9807">
                        <c:v>3.0088541666685531</c:v>
                      </c:pt>
                      <c:pt idx="9808">
                        <c:v>3.0090972222227181</c:v>
                      </c:pt>
                      <c:pt idx="9809">
                        <c:v>3.0093402777768832</c:v>
                      </c:pt>
                      <c:pt idx="9810">
                        <c:v>3.0095833333310482</c:v>
                      </c:pt>
                      <c:pt idx="9811">
                        <c:v>3.0098263888852133</c:v>
                      </c:pt>
                      <c:pt idx="9812">
                        <c:v>3.0100694444393783</c:v>
                      </c:pt>
                      <c:pt idx="9813">
                        <c:v>3.0103125000008193</c:v>
                      </c:pt>
                      <c:pt idx="9814">
                        <c:v>3.0105555555549843</c:v>
                      </c:pt>
                      <c:pt idx="9815">
                        <c:v>3.0107986111091494</c:v>
                      </c:pt>
                      <c:pt idx="9816">
                        <c:v>3.0110416666633144</c:v>
                      </c:pt>
                      <c:pt idx="9817">
                        <c:v>3.0112847222174794</c:v>
                      </c:pt>
                      <c:pt idx="9818">
                        <c:v>3.0115277777789204</c:v>
                      </c:pt>
                      <c:pt idx="9819">
                        <c:v>3.0117824074025892</c:v>
                      </c:pt>
                      <c:pt idx="9820">
                        <c:v>3.0120254629640302</c:v>
                      </c:pt>
                      <c:pt idx="9821">
                        <c:v>3.0122685185181952</c:v>
                      </c:pt>
                      <c:pt idx="9822">
                        <c:v>3.0125115740723603</c:v>
                      </c:pt>
                      <c:pt idx="9823">
                        <c:v>3.0127546296265253</c:v>
                      </c:pt>
                      <c:pt idx="9824">
                        <c:v>3.0129976851806903</c:v>
                      </c:pt>
                      <c:pt idx="9825">
                        <c:v>3.0132407407421313</c:v>
                      </c:pt>
                      <c:pt idx="9826">
                        <c:v>3.0134837962962964</c:v>
                      </c:pt>
                      <c:pt idx="9827">
                        <c:v>3.0137268518504614</c:v>
                      </c:pt>
                      <c:pt idx="9828">
                        <c:v>3.0139699074046264</c:v>
                      </c:pt>
                      <c:pt idx="9829">
                        <c:v>3.0142129629587915</c:v>
                      </c:pt>
                      <c:pt idx="9830">
                        <c:v>3.0144560185202325</c:v>
                      </c:pt>
                      <c:pt idx="9831">
                        <c:v>3.0146990740743975</c:v>
                      </c:pt>
                      <c:pt idx="9832">
                        <c:v>3.0149421296285626</c:v>
                      </c:pt>
                      <c:pt idx="9833">
                        <c:v>3.0151851851827276</c:v>
                      </c:pt>
                      <c:pt idx="9834">
                        <c:v>3.0154282407368926</c:v>
                      </c:pt>
                      <c:pt idx="9835">
                        <c:v>3.0156712962983336</c:v>
                      </c:pt>
                      <c:pt idx="9836">
                        <c:v>3.0159143518524987</c:v>
                      </c:pt>
                      <c:pt idx="9837">
                        <c:v>3.0161574074066637</c:v>
                      </c:pt>
                      <c:pt idx="9838">
                        <c:v>3.0164004629608288</c:v>
                      </c:pt>
                      <c:pt idx="9839">
                        <c:v>3.0166435185149938</c:v>
                      </c:pt>
                      <c:pt idx="9840">
                        <c:v>3.0168865740691588</c:v>
                      </c:pt>
                      <c:pt idx="9841">
                        <c:v>3.0171296296305998</c:v>
                      </c:pt>
                      <c:pt idx="9842">
                        <c:v>3.0173726851847649</c:v>
                      </c:pt>
                      <c:pt idx="9843">
                        <c:v>3.0176157407389299</c:v>
                      </c:pt>
                      <c:pt idx="9844">
                        <c:v>3.0178587962930949</c:v>
                      </c:pt>
                      <c:pt idx="9845">
                        <c:v>3.01810185184726</c:v>
                      </c:pt>
                      <c:pt idx="9846">
                        <c:v>3.018344907408701</c:v>
                      </c:pt>
                      <c:pt idx="9847">
                        <c:v>3.018587962962866</c:v>
                      </c:pt>
                      <c:pt idx="9848">
                        <c:v>3.0188310185170311</c:v>
                      </c:pt>
                      <c:pt idx="9849">
                        <c:v>3.0190740740711961</c:v>
                      </c:pt>
                      <c:pt idx="9850">
                        <c:v>3.0193171296253611</c:v>
                      </c:pt>
                      <c:pt idx="9851">
                        <c:v>3.0195601851868021</c:v>
                      </c:pt>
                      <c:pt idx="9852">
                        <c:v>3.0198032407409672</c:v>
                      </c:pt>
                      <c:pt idx="9853">
                        <c:v>3.0200462962951322</c:v>
                      </c:pt>
                      <c:pt idx="9854">
                        <c:v>3.0202893518492973</c:v>
                      </c:pt>
                      <c:pt idx="9855">
                        <c:v>3.0205324074034623</c:v>
                      </c:pt>
                      <c:pt idx="9856">
                        <c:v>3.0207754629649033</c:v>
                      </c:pt>
                      <c:pt idx="9857">
                        <c:v>3.0210185185190683</c:v>
                      </c:pt>
                      <c:pt idx="9858">
                        <c:v>3.0212615740732334</c:v>
                      </c:pt>
                      <c:pt idx="9859">
                        <c:v>3.0215046296273984</c:v>
                      </c:pt>
                      <c:pt idx="9860">
                        <c:v>3.0217476851815634</c:v>
                      </c:pt>
                      <c:pt idx="9861">
                        <c:v>3.0219907407357285</c:v>
                      </c:pt>
                      <c:pt idx="9862">
                        <c:v>3.0222337962971695</c:v>
                      </c:pt>
                      <c:pt idx="9863">
                        <c:v>3.0224768518513345</c:v>
                      </c:pt>
                      <c:pt idx="9864">
                        <c:v>3.0227199074054996</c:v>
                      </c:pt>
                      <c:pt idx="9865">
                        <c:v>3.0229629629596646</c:v>
                      </c:pt>
                      <c:pt idx="9866">
                        <c:v>3.0232060185138296</c:v>
                      </c:pt>
                      <c:pt idx="9867">
                        <c:v>3.0234606481447743</c:v>
                      </c:pt>
                      <c:pt idx="9868">
                        <c:v>3.0237037036989394</c:v>
                      </c:pt>
                      <c:pt idx="9869">
                        <c:v>3.0239467592603804</c:v>
                      </c:pt>
                      <c:pt idx="9870">
                        <c:v>3.0241898148145454</c:v>
                      </c:pt>
                      <c:pt idx="9871">
                        <c:v>3.0244328703687104</c:v>
                      </c:pt>
                      <c:pt idx="9872">
                        <c:v>3.0246759259228755</c:v>
                      </c:pt>
                      <c:pt idx="9873">
                        <c:v>3.0249189814770405</c:v>
                      </c:pt>
                      <c:pt idx="9874">
                        <c:v>3.0251620370384815</c:v>
                      </c:pt>
                      <c:pt idx="9875">
                        <c:v>3.0254050925926466</c:v>
                      </c:pt>
                      <c:pt idx="9876">
                        <c:v>3.0256481481468116</c:v>
                      </c:pt>
                      <c:pt idx="9877">
                        <c:v>3.0258912037009766</c:v>
                      </c:pt>
                      <c:pt idx="9878">
                        <c:v>3.0261342592551417</c:v>
                      </c:pt>
                      <c:pt idx="9879">
                        <c:v>3.0263773148165827</c:v>
                      </c:pt>
                      <c:pt idx="9880">
                        <c:v>3.0266203703707477</c:v>
                      </c:pt>
                      <c:pt idx="9881">
                        <c:v>3.0268634259249128</c:v>
                      </c:pt>
                      <c:pt idx="9882">
                        <c:v>3.0271064814790778</c:v>
                      </c:pt>
                      <c:pt idx="9883">
                        <c:v>3.0273495370332428</c:v>
                      </c:pt>
                      <c:pt idx="9884">
                        <c:v>3.0275925925946838</c:v>
                      </c:pt>
                      <c:pt idx="9885">
                        <c:v>3.0278356481488489</c:v>
                      </c:pt>
                      <c:pt idx="9886">
                        <c:v>3.0280787037030139</c:v>
                      </c:pt>
                      <c:pt idx="9887">
                        <c:v>3.0283217592571789</c:v>
                      </c:pt>
                      <c:pt idx="9888">
                        <c:v>3.028564814811344</c:v>
                      </c:pt>
                      <c:pt idx="9889">
                        <c:v>3.028807870365509</c:v>
                      </c:pt>
                      <c:pt idx="9890">
                        <c:v>3.02905092592695</c:v>
                      </c:pt>
                      <c:pt idx="9891">
                        <c:v>3.0292939814811151</c:v>
                      </c:pt>
                      <c:pt idx="9892">
                        <c:v>3.0295370370352801</c:v>
                      </c:pt>
                      <c:pt idx="9893">
                        <c:v>3.0297800925894451</c:v>
                      </c:pt>
                      <c:pt idx="9894">
                        <c:v>3.0300231481436102</c:v>
                      </c:pt>
                      <c:pt idx="9895">
                        <c:v>3.0302662037050512</c:v>
                      </c:pt>
                      <c:pt idx="9896">
                        <c:v>3.0305092592592162</c:v>
                      </c:pt>
                      <c:pt idx="9897">
                        <c:v>3.0307523148133813</c:v>
                      </c:pt>
                      <c:pt idx="9898">
                        <c:v>3.0309953703675463</c:v>
                      </c:pt>
                      <c:pt idx="9899">
                        <c:v>3.0312384259217113</c:v>
                      </c:pt>
                      <c:pt idx="9900">
                        <c:v>3.0314814814831523</c:v>
                      </c:pt>
                      <c:pt idx="9901">
                        <c:v>3.0317245370373174</c:v>
                      </c:pt>
                      <c:pt idx="9902">
                        <c:v>3.0319675925914824</c:v>
                      </c:pt>
                      <c:pt idx="9903">
                        <c:v>3.0322106481456474</c:v>
                      </c:pt>
                      <c:pt idx="9904">
                        <c:v>3.0324537036998125</c:v>
                      </c:pt>
                      <c:pt idx="9905">
                        <c:v>3.0326967592612535</c:v>
                      </c:pt>
                      <c:pt idx="9906">
                        <c:v>3.0329398148154185</c:v>
                      </c:pt>
                      <c:pt idx="9907">
                        <c:v>3.0331828703695836</c:v>
                      </c:pt>
                      <c:pt idx="9908">
                        <c:v>3.0334259259237486</c:v>
                      </c:pt>
                      <c:pt idx="9909">
                        <c:v>3.0336689814779136</c:v>
                      </c:pt>
                      <c:pt idx="9910">
                        <c:v>3.0339120370320787</c:v>
                      </c:pt>
                      <c:pt idx="9911">
                        <c:v>3.0341550925935197</c:v>
                      </c:pt>
                      <c:pt idx="9912">
                        <c:v>3.0343981481476847</c:v>
                      </c:pt>
                      <c:pt idx="9913">
                        <c:v>3.0346412037018498</c:v>
                      </c:pt>
                      <c:pt idx="9914">
                        <c:v>3.0348842592560148</c:v>
                      </c:pt>
                      <c:pt idx="9915">
                        <c:v>3.0351388888869595</c:v>
                      </c:pt>
                      <c:pt idx="9916">
                        <c:v>3.0353819444411245</c:v>
                      </c:pt>
                      <c:pt idx="9917">
                        <c:v>3.0356249999952896</c:v>
                      </c:pt>
                      <c:pt idx="9918">
                        <c:v>3.0358680555567306</c:v>
                      </c:pt>
                      <c:pt idx="9919">
                        <c:v>3.0361111111108956</c:v>
                      </c:pt>
                      <c:pt idx="9920">
                        <c:v>3.0363541666650606</c:v>
                      </c:pt>
                      <c:pt idx="9921">
                        <c:v>3.0365972222192257</c:v>
                      </c:pt>
                      <c:pt idx="9922">
                        <c:v>3.0368402777733907</c:v>
                      </c:pt>
                      <c:pt idx="9923">
                        <c:v>3.0370833333348317</c:v>
                      </c:pt>
                      <c:pt idx="9924">
                        <c:v>3.0373263888889968</c:v>
                      </c:pt>
                      <c:pt idx="9925">
                        <c:v>3.0375694444431618</c:v>
                      </c:pt>
                      <c:pt idx="9926">
                        <c:v>3.0378124999973268</c:v>
                      </c:pt>
                      <c:pt idx="9927">
                        <c:v>3.0380555555514919</c:v>
                      </c:pt>
                      <c:pt idx="9928">
                        <c:v>3.0382986111129329</c:v>
                      </c:pt>
                      <c:pt idx="9929">
                        <c:v>3.0385416666670979</c:v>
                      </c:pt>
                      <c:pt idx="9930">
                        <c:v>3.0387847222212629</c:v>
                      </c:pt>
                      <c:pt idx="9931">
                        <c:v>3.039027777775428</c:v>
                      </c:pt>
                      <c:pt idx="9932">
                        <c:v>3.039270833329593</c:v>
                      </c:pt>
                      <c:pt idx="9933">
                        <c:v>3.0395138888837581</c:v>
                      </c:pt>
                      <c:pt idx="9934">
                        <c:v>3.0397569444451991</c:v>
                      </c:pt>
                      <c:pt idx="9935">
                        <c:v>3.0399999999993641</c:v>
                      </c:pt>
                      <c:pt idx="9936">
                        <c:v>3.0402430555535291</c:v>
                      </c:pt>
                      <c:pt idx="9937">
                        <c:v>3.0404861111076942</c:v>
                      </c:pt>
                      <c:pt idx="9938">
                        <c:v>3.0407291666618592</c:v>
                      </c:pt>
                      <c:pt idx="9939">
                        <c:v>3.0409722222233002</c:v>
                      </c:pt>
                      <c:pt idx="9940">
                        <c:v>3.0412152777774653</c:v>
                      </c:pt>
                      <c:pt idx="9941">
                        <c:v>3.0414583333316303</c:v>
                      </c:pt>
                      <c:pt idx="9942">
                        <c:v>3.0417013888857953</c:v>
                      </c:pt>
                      <c:pt idx="9943">
                        <c:v>3.0419444444399604</c:v>
                      </c:pt>
                      <c:pt idx="9944">
                        <c:v>3.0421875000014014</c:v>
                      </c:pt>
                      <c:pt idx="9945">
                        <c:v>3.0424305555555664</c:v>
                      </c:pt>
                      <c:pt idx="9946">
                        <c:v>3.0426736111097314</c:v>
                      </c:pt>
                      <c:pt idx="9947">
                        <c:v>3.0429166666638965</c:v>
                      </c:pt>
                      <c:pt idx="9948">
                        <c:v>3.0431597222180615</c:v>
                      </c:pt>
                      <c:pt idx="9949">
                        <c:v>3.0434027777795025</c:v>
                      </c:pt>
                      <c:pt idx="9950">
                        <c:v>3.0436458333336676</c:v>
                      </c:pt>
                      <c:pt idx="9951">
                        <c:v>3.0438888888878326</c:v>
                      </c:pt>
                      <c:pt idx="9952">
                        <c:v>3.0441319444419976</c:v>
                      </c:pt>
                      <c:pt idx="9953">
                        <c:v>3.0443749999961627</c:v>
                      </c:pt>
                      <c:pt idx="9954">
                        <c:v>3.0446180555576037</c:v>
                      </c:pt>
                      <c:pt idx="9955">
                        <c:v>3.0448611111117687</c:v>
                      </c:pt>
                      <c:pt idx="9956">
                        <c:v>3.0451041666659338</c:v>
                      </c:pt>
                      <c:pt idx="9957">
                        <c:v>3.0453472222200988</c:v>
                      </c:pt>
                      <c:pt idx="9958">
                        <c:v>3.0455902777742638</c:v>
                      </c:pt>
                      <c:pt idx="9959">
                        <c:v>3.0458333333284289</c:v>
                      </c:pt>
                      <c:pt idx="9960">
                        <c:v>3.0460763888898699</c:v>
                      </c:pt>
                      <c:pt idx="9961">
                        <c:v>3.0463194444440349</c:v>
                      </c:pt>
                      <c:pt idx="9962">
                        <c:v>3.0465624999981999</c:v>
                      </c:pt>
                      <c:pt idx="9963">
                        <c:v>3.046805555552365</c:v>
                      </c:pt>
                      <c:pt idx="9964">
                        <c:v>3.0470601851833097</c:v>
                      </c:pt>
                      <c:pt idx="9965">
                        <c:v>3.0473032407374747</c:v>
                      </c:pt>
                      <c:pt idx="9966">
                        <c:v>3.0475462962916398</c:v>
                      </c:pt>
                      <c:pt idx="9967">
                        <c:v>3.0477893518530808</c:v>
                      </c:pt>
                      <c:pt idx="9968">
                        <c:v>3.0480324074072458</c:v>
                      </c:pt>
                      <c:pt idx="9969">
                        <c:v>3.0482754629614108</c:v>
                      </c:pt>
                      <c:pt idx="9970">
                        <c:v>3.0485185185155759</c:v>
                      </c:pt>
                      <c:pt idx="9971">
                        <c:v>3.0487615740697409</c:v>
                      </c:pt>
                      <c:pt idx="9972">
                        <c:v>3.0490046296311819</c:v>
                      </c:pt>
                      <c:pt idx="9973">
                        <c:v>3.0492476851853469</c:v>
                      </c:pt>
                      <c:pt idx="9974">
                        <c:v>3.049490740739512</c:v>
                      </c:pt>
                      <c:pt idx="9975">
                        <c:v>3.049733796293677</c:v>
                      </c:pt>
                      <c:pt idx="9976">
                        <c:v>3.0499768518478421</c:v>
                      </c:pt>
                      <c:pt idx="9977">
                        <c:v>3.0502199074092831</c:v>
                      </c:pt>
                      <c:pt idx="9978">
                        <c:v>3.0504629629634481</c:v>
                      </c:pt>
                      <c:pt idx="9979">
                        <c:v>3.0507060185176131</c:v>
                      </c:pt>
                      <c:pt idx="9980">
                        <c:v>3.0509490740717782</c:v>
                      </c:pt>
                      <c:pt idx="9981">
                        <c:v>3.0511921296259432</c:v>
                      </c:pt>
                      <c:pt idx="9982">
                        <c:v>3.0514351851801083</c:v>
                      </c:pt>
                      <c:pt idx="9983">
                        <c:v>3.0516782407415493</c:v>
                      </c:pt>
                      <c:pt idx="9984">
                        <c:v>3.0519212962957143</c:v>
                      </c:pt>
                      <c:pt idx="9985">
                        <c:v>3.0521643518498793</c:v>
                      </c:pt>
                      <c:pt idx="9986">
                        <c:v>3.0524074074040444</c:v>
                      </c:pt>
                      <c:pt idx="9987">
                        <c:v>3.0526504629582094</c:v>
                      </c:pt>
                      <c:pt idx="9988">
                        <c:v>3.0528935185196504</c:v>
                      </c:pt>
                      <c:pt idx="9989">
                        <c:v>3.0531365740738154</c:v>
                      </c:pt>
                      <c:pt idx="9990">
                        <c:v>3.0533796296279805</c:v>
                      </c:pt>
                      <c:pt idx="9991">
                        <c:v>3.0536226851821455</c:v>
                      </c:pt>
                      <c:pt idx="9992">
                        <c:v>3.0538657407363106</c:v>
                      </c:pt>
                      <c:pt idx="9993">
                        <c:v>3.0541087962977516</c:v>
                      </c:pt>
                      <c:pt idx="9994">
                        <c:v>3.0543518518519166</c:v>
                      </c:pt>
                      <c:pt idx="9995">
                        <c:v>3.0545949074060816</c:v>
                      </c:pt>
                      <c:pt idx="9996">
                        <c:v>3.0548379629602467</c:v>
                      </c:pt>
                      <c:pt idx="9997">
                        <c:v>3.0550810185144117</c:v>
                      </c:pt>
                      <c:pt idx="9998">
                        <c:v>3.0553240740758527</c:v>
                      </c:pt>
                      <c:pt idx="9999">
                        <c:v>3.0555671296300178</c:v>
                      </c:pt>
                      <c:pt idx="10000">
                        <c:v>3.0558101851841828</c:v>
                      </c:pt>
                      <c:pt idx="10001">
                        <c:v>3.0560532407383478</c:v>
                      </c:pt>
                      <c:pt idx="10002">
                        <c:v>3.0562962962925129</c:v>
                      </c:pt>
                      <c:pt idx="10003">
                        <c:v>3.0565393518539539</c:v>
                      </c:pt>
                      <c:pt idx="10004">
                        <c:v>3.0567824074081189</c:v>
                      </c:pt>
                      <c:pt idx="10005">
                        <c:v>3.0570254629622839</c:v>
                      </c:pt>
                      <c:pt idx="10006">
                        <c:v>3.057268518516449</c:v>
                      </c:pt>
                      <c:pt idx="10007">
                        <c:v>3.057511574070614</c:v>
                      </c:pt>
                      <c:pt idx="10008">
                        <c:v>3.0577546296247791</c:v>
                      </c:pt>
                      <c:pt idx="10009">
                        <c:v>3.0579976851862201</c:v>
                      </c:pt>
                      <c:pt idx="10010">
                        <c:v>3.0582407407403851</c:v>
                      </c:pt>
                      <c:pt idx="10011">
                        <c:v>3.0584837962945501</c:v>
                      </c:pt>
                      <c:pt idx="10012">
                        <c:v>3.0587384259254948</c:v>
                      </c:pt>
                      <c:pt idx="10013">
                        <c:v>3.0589814814796599</c:v>
                      </c:pt>
                      <c:pt idx="10014">
                        <c:v>3.0592245370338249</c:v>
                      </c:pt>
                      <c:pt idx="10015">
                        <c:v>3.0594675925879899</c:v>
                      </c:pt>
                      <c:pt idx="10016">
                        <c:v>3.0597106481494309</c:v>
                      </c:pt>
                      <c:pt idx="10017">
                        <c:v>3.059953703703596</c:v>
                      </c:pt>
                      <c:pt idx="10018">
                        <c:v>3.060196759257761</c:v>
                      </c:pt>
                      <c:pt idx="10019">
                        <c:v>3.0604398148119261</c:v>
                      </c:pt>
                      <c:pt idx="10020">
                        <c:v>3.0606828703660911</c:v>
                      </c:pt>
                      <c:pt idx="10021">
                        <c:v>3.0609259259275321</c:v>
                      </c:pt>
                      <c:pt idx="10022">
                        <c:v>3.0611689814816971</c:v>
                      </c:pt>
                      <c:pt idx="10023">
                        <c:v>3.0614120370358622</c:v>
                      </c:pt>
                      <c:pt idx="10024">
                        <c:v>3.0616550925900272</c:v>
                      </c:pt>
                      <c:pt idx="10025">
                        <c:v>3.0618981481441923</c:v>
                      </c:pt>
                      <c:pt idx="10026">
                        <c:v>3.0621412037056333</c:v>
                      </c:pt>
                      <c:pt idx="10027">
                        <c:v>3.0623842592597983</c:v>
                      </c:pt>
                      <c:pt idx="10028">
                        <c:v>3.0626273148139633</c:v>
                      </c:pt>
                      <c:pt idx="10029">
                        <c:v>3.0628703703681284</c:v>
                      </c:pt>
                      <c:pt idx="10030">
                        <c:v>3.0631134259222934</c:v>
                      </c:pt>
                      <c:pt idx="10031">
                        <c:v>3.0633564814764584</c:v>
                      </c:pt>
                      <c:pt idx="10032">
                        <c:v>3.0635995370378994</c:v>
                      </c:pt>
                      <c:pt idx="10033">
                        <c:v>3.0638425925920645</c:v>
                      </c:pt>
                      <c:pt idx="10034">
                        <c:v>3.0640856481462295</c:v>
                      </c:pt>
                      <c:pt idx="10035">
                        <c:v>3.0643287037003946</c:v>
                      </c:pt>
                      <c:pt idx="10036">
                        <c:v>3.0645717592545596</c:v>
                      </c:pt>
                      <c:pt idx="10037">
                        <c:v>3.0648148148160006</c:v>
                      </c:pt>
                      <c:pt idx="10038">
                        <c:v>3.0650578703701656</c:v>
                      </c:pt>
                      <c:pt idx="10039">
                        <c:v>3.0653009259243307</c:v>
                      </c:pt>
                      <c:pt idx="10040">
                        <c:v>3.0655439814784957</c:v>
                      </c:pt>
                      <c:pt idx="10041">
                        <c:v>3.0657870370326608</c:v>
                      </c:pt>
                      <c:pt idx="10042">
                        <c:v>3.0660300925941018</c:v>
                      </c:pt>
                      <c:pt idx="10043">
                        <c:v>3.0662731481482668</c:v>
                      </c:pt>
                      <c:pt idx="10044">
                        <c:v>3.0665162037024318</c:v>
                      </c:pt>
                      <c:pt idx="10045">
                        <c:v>3.0667592592565969</c:v>
                      </c:pt>
                      <c:pt idx="10046">
                        <c:v>3.0670023148107619</c:v>
                      </c:pt>
                      <c:pt idx="10047">
                        <c:v>3.0672453703722029</c:v>
                      </c:pt>
                      <c:pt idx="10048">
                        <c:v>3.0674884259263679</c:v>
                      </c:pt>
                      <c:pt idx="10049">
                        <c:v>3.067731481480533</c:v>
                      </c:pt>
                      <c:pt idx="10050">
                        <c:v>3.067974537034698</c:v>
                      </c:pt>
                      <c:pt idx="10051">
                        <c:v>3.0682175925888631</c:v>
                      </c:pt>
                      <c:pt idx="10052">
                        <c:v>3.0684606481430281</c:v>
                      </c:pt>
                      <c:pt idx="10053">
                        <c:v>3.0687037037044691</c:v>
                      </c:pt>
                      <c:pt idx="10054">
                        <c:v>3.0689467592586341</c:v>
                      </c:pt>
                      <c:pt idx="10055">
                        <c:v>3.0691898148127992</c:v>
                      </c:pt>
                      <c:pt idx="10056">
                        <c:v>3.0694328703669642</c:v>
                      </c:pt>
                      <c:pt idx="10057">
                        <c:v>3.0696759259211293</c:v>
                      </c:pt>
                      <c:pt idx="10058">
                        <c:v>3.0699189814825703</c:v>
                      </c:pt>
                      <c:pt idx="10059">
                        <c:v>3.0701620370367353</c:v>
                      </c:pt>
                      <c:pt idx="10060">
                        <c:v>3.07041666666768</c:v>
                      </c:pt>
                      <c:pt idx="10061">
                        <c:v>3.070659722221845</c:v>
                      </c:pt>
                      <c:pt idx="10062">
                        <c:v>3.0709027777760101</c:v>
                      </c:pt>
                      <c:pt idx="10063">
                        <c:v>3.0711458333301751</c:v>
                      </c:pt>
                      <c:pt idx="10064">
                        <c:v>3.0713888888843401</c:v>
                      </c:pt>
                      <c:pt idx="10065">
                        <c:v>3.0716319444457811</c:v>
                      </c:pt>
                      <c:pt idx="10066">
                        <c:v>3.0718749999999462</c:v>
                      </c:pt>
                      <c:pt idx="10067">
                        <c:v>3.0721180555541112</c:v>
                      </c:pt>
                      <c:pt idx="10068">
                        <c:v>3.0723611111082763</c:v>
                      </c:pt>
                      <c:pt idx="10069">
                        <c:v>3.0726041666624413</c:v>
                      </c:pt>
                      <c:pt idx="10070">
                        <c:v>3.0728472222238823</c:v>
                      </c:pt>
                      <c:pt idx="10071">
                        <c:v>3.0730902777780473</c:v>
                      </c:pt>
                      <c:pt idx="10072">
                        <c:v>3.0733333333322124</c:v>
                      </c:pt>
                      <c:pt idx="10073">
                        <c:v>3.0735763888863774</c:v>
                      </c:pt>
                      <c:pt idx="10074">
                        <c:v>3.0738194444405424</c:v>
                      </c:pt>
                      <c:pt idx="10075">
                        <c:v>3.0740625000019834</c:v>
                      </c:pt>
                      <c:pt idx="10076">
                        <c:v>3.0743055555561485</c:v>
                      </c:pt>
                      <c:pt idx="10077">
                        <c:v>3.0745486111103135</c:v>
                      </c:pt>
                      <c:pt idx="10078">
                        <c:v>3.0747916666644786</c:v>
                      </c:pt>
                      <c:pt idx="10079">
                        <c:v>3.0750347222186436</c:v>
                      </c:pt>
                      <c:pt idx="10080">
                        <c:v>3.0752777777728086</c:v>
                      </c:pt>
                      <c:pt idx="10081">
                        <c:v>3.0755208333342496</c:v>
                      </c:pt>
                      <c:pt idx="10082">
                        <c:v>3.0757638888884147</c:v>
                      </c:pt>
                      <c:pt idx="10083">
                        <c:v>3.0760069444425797</c:v>
                      </c:pt>
                      <c:pt idx="10084">
                        <c:v>3.0762499999967448</c:v>
                      </c:pt>
                      <c:pt idx="10085">
                        <c:v>3.0764930555509098</c:v>
                      </c:pt>
                      <c:pt idx="10086">
                        <c:v>3.0767361111123508</c:v>
                      </c:pt>
                      <c:pt idx="10087">
                        <c:v>3.0769791666665158</c:v>
                      </c:pt>
                      <c:pt idx="10088">
                        <c:v>3.0772222222206809</c:v>
                      </c:pt>
                      <c:pt idx="10089">
                        <c:v>3.0774652777748459</c:v>
                      </c:pt>
                      <c:pt idx="10090">
                        <c:v>3.0777083333290109</c:v>
                      </c:pt>
                      <c:pt idx="10091">
                        <c:v>3.0779513888904519</c:v>
                      </c:pt>
                      <c:pt idx="10092">
                        <c:v>3.078194444444617</c:v>
                      </c:pt>
                      <c:pt idx="10093">
                        <c:v>3.078437499998782</c:v>
                      </c:pt>
                      <c:pt idx="10094">
                        <c:v>3.0786805555529471</c:v>
                      </c:pt>
                      <c:pt idx="10095">
                        <c:v>3.0789236111071121</c:v>
                      </c:pt>
                      <c:pt idx="10096">
                        <c:v>3.0791666666685531</c:v>
                      </c:pt>
                      <c:pt idx="10097">
                        <c:v>3.0794097222227181</c:v>
                      </c:pt>
                      <c:pt idx="10098">
                        <c:v>3.0796527777768832</c:v>
                      </c:pt>
                      <c:pt idx="10099">
                        <c:v>3.0798958333310482</c:v>
                      </c:pt>
                      <c:pt idx="10100">
                        <c:v>3.0801388888852133</c:v>
                      </c:pt>
                      <c:pt idx="10101">
                        <c:v>3.0803819444393783</c:v>
                      </c:pt>
                      <c:pt idx="10102">
                        <c:v>3.0806250000008193</c:v>
                      </c:pt>
                      <c:pt idx="10103">
                        <c:v>3.0808680555549843</c:v>
                      </c:pt>
                      <c:pt idx="10104">
                        <c:v>3.0811111111091494</c:v>
                      </c:pt>
                      <c:pt idx="10105">
                        <c:v>3.0813541666633144</c:v>
                      </c:pt>
                      <c:pt idx="10106">
                        <c:v>3.0815972222174794</c:v>
                      </c:pt>
                      <c:pt idx="10107">
                        <c:v>3.0818402777789204</c:v>
                      </c:pt>
                      <c:pt idx="10108">
                        <c:v>3.0820949074025892</c:v>
                      </c:pt>
                      <c:pt idx="10109">
                        <c:v>3.0823379629640302</c:v>
                      </c:pt>
                      <c:pt idx="10110">
                        <c:v>3.0825810185181952</c:v>
                      </c:pt>
                      <c:pt idx="10111">
                        <c:v>3.0828240740723603</c:v>
                      </c:pt>
                      <c:pt idx="10112">
                        <c:v>3.0830671296265253</c:v>
                      </c:pt>
                      <c:pt idx="10113">
                        <c:v>3.0833101851806903</c:v>
                      </c:pt>
                      <c:pt idx="10114">
                        <c:v>3.0835532407421313</c:v>
                      </c:pt>
                      <c:pt idx="10115">
                        <c:v>3.0837962962962964</c:v>
                      </c:pt>
                      <c:pt idx="10116">
                        <c:v>3.0840393518504614</c:v>
                      </c:pt>
                      <c:pt idx="10117">
                        <c:v>3.0842824074046264</c:v>
                      </c:pt>
                      <c:pt idx="10118">
                        <c:v>3.0845254629587915</c:v>
                      </c:pt>
                      <c:pt idx="10119">
                        <c:v>3.0847685185202325</c:v>
                      </c:pt>
                      <c:pt idx="10120">
                        <c:v>3.0850115740743975</c:v>
                      </c:pt>
                      <c:pt idx="10121">
                        <c:v>3.0852546296285626</c:v>
                      </c:pt>
                      <c:pt idx="10122">
                        <c:v>3.0854976851827276</c:v>
                      </c:pt>
                      <c:pt idx="10123">
                        <c:v>3.0857407407368926</c:v>
                      </c:pt>
                      <c:pt idx="10124">
                        <c:v>3.0859837962983336</c:v>
                      </c:pt>
                      <c:pt idx="10125">
                        <c:v>3.0862268518524987</c:v>
                      </c:pt>
                      <c:pt idx="10126">
                        <c:v>3.0864699074066637</c:v>
                      </c:pt>
                      <c:pt idx="10127">
                        <c:v>3.0867129629608288</c:v>
                      </c:pt>
                      <c:pt idx="10128">
                        <c:v>3.0869560185149938</c:v>
                      </c:pt>
                      <c:pt idx="10129">
                        <c:v>3.0871990740691588</c:v>
                      </c:pt>
                      <c:pt idx="10130">
                        <c:v>3.0874421296305998</c:v>
                      </c:pt>
                      <c:pt idx="10131">
                        <c:v>3.0876851851847649</c:v>
                      </c:pt>
                      <c:pt idx="10132">
                        <c:v>3.0879282407389299</c:v>
                      </c:pt>
                      <c:pt idx="10133">
                        <c:v>3.0881712962930949</c:v>
                      </c:pt>
                      <c:pt idx="10134">
                        <c:v>3.08841435184726</c:v>
                      </c:pt>
                      <c:pt idx="10135">
                        <c:v>3.088657407408701</c:v>
                      </c:pt>
                      <c:pt idx="10136">
                        <c:v>3.088900462962866</c:v>
                      </c:pt>
                      <c:pt idx="10137">
                        <c:v>3.0891435185170311</c:v>
                      </c:pt>
                      <c:pt idx="10138">
                        <c:v>3.0893865740711961</c:v>
                      </c:pt>
                      <c:pt idx="10139">
                        <c:v>3.0896296296253611</c:v>
                      </c:pt>
                      <c:pt idx="10140">
                        <c:v>3.0898726851868021</c:v>
                      </c:pt>
                      <c:pt idx="10141">
                        <c:v>3.0901157407409672</c:v>
                      </c:pt>
                      <c:pt idx="10142">
                        <c:v>3.0903587962951322</c:v>
                      </c:pt>
                      <c:pt idx="10143">
                        <c:v>3.0906018518492973</c:v>
                      </c:pt>
                      <c:pt idx="10144">
                        <c:v>3.0908449074034623</c:v>
                      </c:pt>
                      <c:pt idx="10145">
                        <c:v>3.0910879629649033</c:v>
                      </c:pt>
                      <c:pt idx="10146">
                        <c:v>3.0913310185190683</c:v>
                      </c:pt>
                      <c:pt idx="10147">
                        <c:v>3.0915740740732334</c:v>
                      </c:pt>
                      <c:pt idx="10148">
                        <c:v>3.0918171296273984</c:v>
                      </c:pt>
                      <c:pt idx="10149">
                        <c:v>3.0920601851815634</c:v>
                      </c:pt>
                      <c:pt idx="10150">
                        <c:v>3.0923032407357285</c:v>
                      </c:pt>
                      <c:pt idx="10151">
                        <c:v>3.0925462962971695</c:v>
                      </c:pt>
                      <c:pt idx="10152">
                        <c:v>3.0927893518513345</c:v>
                      </c:pt>
                      <c:pt idx="10153">
                        <c:v>3.0930324074054996</c:v>
                      </c:pt>
                      <c:pt idx="10154">
                        <c:v>3.0932754629596646</c:v>
                      </c:pt>
                      <c:pt idx="10155">
                        <c:v>3.0935185185138296</c:v>
                      </c:pt>
                      <c:pt idx="10156">
                        <c:v>3.0937731481447743</c:v>
                      </c:pt>
                      <c:pt idx="10157">
                        <c:v>3.0940162036989394</c:v>
                      </c:pt>
                      <c:pt idx="10158">
                        <c:v>3.0942592592603804</c:v>
                      </c:pt>
                      <c:pt idx="10159">
                        <c:v>3.0945023148145454</c:v>
                      </c:pt>
                      <c:pt idx="10160">
                        <c:v>3.0947453703687104</c:v>
                      </c:pt>
                      <c:pt idx="10161">
                        <c:v>3.0949884259228755</c:v>
                      </c:pt>
                      <c:pt idx="10162">
                        <c:v>3.0952314814770405</c:v>
                      </c:pt>
                      <c:pt idx="10163">
                        <c:v>3.0954745370384815</c:v>
                      </c:pt>
                      <c:pt idx="10164">
                        <c:v>3.0957175925926466</c:v>
                      </c:pt>
                      <c:pt idx="10165">
                        <c:v>3.0959606481468116</c:v>
                      </c:pt>
                      <c:pt idx="10166">
                        <c:v>3.0962037037009766</c:v>
                      </c:pt>
                      <c:pt idx="10167">
                        <c:v>3.0964467592551417</c:v>
                      </c:pt>
                      <c:pt idx="10168">
                        <c:v>3.0966898148165827</c:v>
                      </c:pt>
                      <c:pt idx="10169">
                        <c:v>3.0969328703707477</c:v>
                      </c:pt>
                      <c:pt idx="10170">
                        <c:v>3.0971759259249128</c:v>
                      </c:pt>
                      <c:pt idx="10171">
                        <c:v>3.0974189814790778</c:v>
                      </c:pt>
                      <c:pt idx="10172">
                        <c:v>3.0976620370332428</c:v>
                      </c:pt>
                      <c:pt idx="10173">
                        <c:v>3.0979050925946838</c:v>
                      </c:pt>
                      <c:pt idx="10174">
                        <c:v>3.0981481481488489</c:v>
                      </c:pt>
                      <c:pt idx="10175">
                        <c:v>3.0983912037030139</c:v>
                      </c:pt>
                      <c:pt idx="10176">
                        <c:v>3.0986342592571789</c:v>
                      </c:pt>
                      <c:pt idx="10177">
                        <c:v>3.098877314811344</c:v>
                      </c:pt>
                      <c:pt idx="10178">
                        <c:v>3.099120370365509</c:v>
                      </c:pt>
                      <c:pt idx="10179">
                        <c:v>3.09936342592695</c:v>
                      </c:pt>
                      <c:pt idx="10180">
                        <c:v>3.0996064814811151</c:v>
                      </c:pt>
                      <c:pt idx="10181">
                        <c:v>3.0998495370352801</c:v>
                      </c:pt>
                      <c:pt idx="10182">
                        <c:v>3.1000925925894451</c:v>
                      </c:pt>
                      <c:pt idx="10183">
                        <c:v>3.1003356481436102</c:v>
                      </c:pt>
                      <c:pt idx="10184">
                        <c:v>3.1005787037050512</c:v>
                      </c:pt>
                      <c:pt idx="10185">
                        <c:v>3.1008217592592162</c:v>
                      </c:pt>
                      <c:pt idx="10186">
                        <c:v>3.1010648148133813</c:v>
                      </c:pt>
                      <c:pt idx="10187">
                        <c:v>3.1013078703675463</c:v>
                      </c:pt>
                      <c:pt idx="10188">
                        <c:v>3.1015509259217113</c:v>
                      </c:pt>
                      <c:pt idx="10189">
                        <c:v>3.1017939814831523</c:v>
                      </c:pt>
                      <c:pt idx="10190">
                        <c:v>3.1020370370373174</c:v>
                      </c:pt>
                      <c:pt idx="10191">
                        <c:v>3.1022800925914824</c:v>
                      </c:pt>
                      <c:pt idx="10192">
                        <c:v>3.1025231481456474</c:v>
                      </c:pt>
                      <c:pt idx="10193">
                        <c:v>3.1027662036998125</c:v>
                      </c:pt>
                      <c:pt idx="10194">
                        <c:v>3.1030092592612535</c:v>
                      </c:pt>
                      <c:pt idx="10195">
                        <c:v>3.1032523148154185</c:v>
                      </c:pt>
                      <c:pt idx="10196">
                        <c:v>3.1034953703695836</c:v>
                      </c:pt>
                      <c:pt idx="10197">
                        <c:v>3.1037384259237486</c:v>
                      </c:pt>
                      <c:pt idx="10198">
                        <c:v>3.1039814814779136</c:v>
                      </c:pt>
                      <c:pt idx="10199">
                        <c:v>3.1042245370320787</c:v>
                      </c:pt>
                      <c:pt idx="10200">
                        <c:v>3.1044675925935197</c:v>
                      </c:pt>
                      <c:pt idx="10201">
                        <c:v>3.1047106481476847</c:v>
                      </c:pt>
                      <c:pt idx="10202">
                        <c:v>3.1049537037018498</c:v>
                      </c:pt>
                      <c:pt idx="10203">
                        <c:v>3.1051967592560148</c:v>
                      </c:pt>
                      <c:pt idx="10204">
                        <c:v>3.1054513888869595</c:v>
                      </c:pt>
                      <c:pt idx="10205">
                        <c:v>3.1056944444411245</c:v>
                      </c:pt>
                      <c:pt idx="10206">
                        <c:v>3.1059374999952896</c:v>
                      </c:pt>
                      <c:pt idx="10207">
                        <c:v>3.1061805555567306</c:v>
                      </c:pt>
                      <c:pt idx="10208">
                        <c:v>3.1064236111108956</c:v>
                      </c:pt>
                      <c:pt idx="10209">
                        <c:v>3.1066666666650606</c:v>
                      </c:pt>
                      <c:pt idx="10210">
                        <c:v>3.1069097222192257</c:v>
                      </c:pt>
                      <c:pt idx="10211">
                        <c:v>3.1071527777733907</c:v>
                      </c:pt>
                      <c:pt idx="10212">
                        <c:v>3.1073958333348317</c:v>
                      </c:pt>
                      <c:pt idx="10213">
                        <c:v>3.1076388888889968</c:v>
                      </c:pt>
                      <c:pt idx="10214">
                        <c:v>3.1078819444431618</c:v>
                      </c:pt>
                      <c:pt idx="10215">
                        <c:v>3.1081249999973268</c:v>
                      </c:pt>
                      <c:pt idx="10216">
                        <c:v>3.1083680555514919</c:v>
                      </c:pt>
                      <c:pt idx="10217">
                        <c:v>3.1086111111129329</c:v>
                      </c:pt>
                      <c:pt idx="10218">
                        <c:v>3.1088541666670979</c:v>
                      </c:pt>
                      <c:pt idx="10219">
                        <c:v>3.1090972222212629</c:v>
                      </c:pt>
                      <c:pt idx="10220">
                        <c:v>3.109340277775428</c:v>
                      </c:pt>
                      <c:pt idx="10221">
                        <c:v>3.109583333329593</c:v>
                      </c:pt>
                      <c:pt idx="10222">
                        <c:v>3.1098263888837581</c:v>
                      </c:pt>
                      <c:pt idx="10223">
                        <c:v>3.1100694444451991</c:v>
                      </c:pt>
                      <c:pt idx="10224">
                        <c:v>3.1103124999993641</c:v>
                      </c:pt>
                      <c:pt idx="10225">
                        <c:v>3.1105555555535291</c:v>
                      </c:pt>
                      <c:pt idx="10226">
                        <c:v>3.1107986111076942</c:v>
                      </c:pt>
                      <c:pt idx="10227">
                        <c:v>3.1110416666618592</c:v>
                      </c:pt>
                      <c:pt idx="10228">
                        <c:v>3.1112847222233002</c:v>
                      </c:pt>
                      <c:pt idx="10229">
                        <c:v>3.1115277777774653</c:v>
                      </c:pt>
                      <c:pt idx="10230">
                        <c:v>3.1117708333316303</c:v>
                      </c:pt>
                      <c:pt idx="10231">
                        <c:v>3.1120138888857953</c:v>
                      </c:pt>
                      <c:pt idx="10232">
                        <c:v>3.1122569444399604</c:v>
                      </c:pt>
                      <c:pt idx="10233">
                        <c:v>3.1125000000014014</c:v>
                      </c:pt>
                      <c:pt idx="10234">
                        <c:v>3.1127430555555664</c:v>
                      </c:pt>
                      <c:pt idx="10235">
                        <c:v>3.1129861111097314</c:v>
                      </c:pt>
                      <c:pt idx="10236">
                        <c:v>3.1132291666638965</c:v>
                      </c:pt>
                      <c:pt idx="10237">
                        <c:v>3.1134722222180615</c:v>
                      </c:pt>
                      <c:pt idx="10238">
                        <c:v>3.1137152777795025</c:v>
                      </c:pt>
                      <c:pt idx="10239">
                        <c:v>3.1139583333336676</c:v>
                      </c:pt>
                      <c:pt idx="10240">
                        <c:v>3.1142013888878326</c:v>
                      </c:pt>
                      <c:pt idx="10241">
                        <c:v>3.1144444444419976</c:v>
                      </c:pt>
                      <c:pt idx="10242">
                        <c:v>3.1146874999961627</c:v>
                      </c:pt>
                      <c:pt idx="10243">
                        <c:v>3.1149305555576037</c:v>
                      </c:pt>
                      <c:pt idx="10244">
                        <c:v>3.1151736111117687</c:v>
                      </c:pt>
                      <c:pt idx="10245">
                        <c:v>3.1154166666659338</c:v>
                      </c:pt>
                      <c:pt idx="10246">
                        <c:v>3.1156597222200988</c:v>
                      </c:pt>
                      <c:pt idx="10247">
                        <c:v>3.1159027777742638</c:v>
                      </c:pt>
                      <c:pt idx="10248">
                        <c:v>3.1161458333284289</c:v>
                      </c:pt>
                      <c:pt idx="10249">
                        <c:v>3.1163888888898699</c:v>
                      </c:pt>
                      <c:pt idx="10250">
                        <c:v>3.1166319444440349</c:v>
                      </c:pt>
                      <c:pt idx="10251">
                        <c:v>3.1168749999981999</c:v>
                      </c:pt>
                      <c:pt idx="10252">
                        <c:v>3.117118055552365</c:v>
                      </c:pt>
                      <c:pt idx="10253">
                        <c:v>3.1173726851833097</c:v>
                      </c:pt>
                      <c:pt idx="10254">
                        <c:v>3.1176157407374747</c:v>
                      </c:pt>
                      <c:pt idx="10255">
                        <c:v>3.1178587962916398</c:v>
                      </c:pt>
                      <c:pt idx="10256">
                        <c:v>3.1181018518530808</c:v>
                      </c:pt>
                      <c:pt idx="10257">
                        <c:v>3.1183449074072458</c:v>
                      </c:pt>
                      <c:pt idx="10258">
                        <c:v>3.1185879629614108</c:v>
                      </c:pt>
                      <c:pt idx="10259">
                        <c:v>3.1188310185155759</c:v>
                      </c:pt>
                      <c:pt idx="10260">
                        <c:v>3.1190740740697409</c:v>
                      </c:pt>
                      <c:pt idx="10261">
                        <c:v>3.1193171296311819</c:v>
                      </c:pt>
                      <c:pt idx="10262">
                        <c:v>3.1195601851853469</c:v>
                      </c:pt>
                      <c:pt idx="10263">
                        <c:v>3.119803240739512</c:v>
                      </c:pt>
                      <c:pt idx="10264">
                        <c:v>3.120046296293677</c:v>
                      </c:pt>
                      <c:pt idx="10265">
                        <c:v>3.1202893518478421</c:v>
                      </c:pt>
                      <c:pt idx="10266">
                        <c:v>3.1205324074092831</c:v>
                      </c:pt>
                      <c:pt idx="10267">
                        <c:v>3.1207754629634481</c:v>
                      </c:pt>
                      <c:pt idx="10268">
                        <c:v>3.1210185185176131</c:v>
                      </c:pt>
                      <c:pt idx="10269">
                        <c:v>3.1212615740717782</c:v>
                      </c:pt>
                      <c:pt idx="10270">
                        <c:v>3.1215046296259432</c:v>
                      </c:pt>
                      <c:pt idx="10271">
                        <c:v>3.1217476851801083</c:v>
                      </c:pt>
                      <c:pt idx="10272">
                        <c:v>3.1219907407415493</c:v>
                      </c:pt>
                      <c:pt idx="10273">
                        <c:v>3.1222337962957143</c:v>
                      </c:pt>
                      <c:pt idx="10274">
                        <c:v>3.1224768518498793</c:v>
                      </c:pt>
                      <c:pt idx="10275">
                        <c:v>3.1227199074040444</c:v>
                      </c:pt>
                      <c:pt idx="10276">
                        <c:v>3.1229629629582094</c:v>
                      </c:pt>
                      <c:pt idx="10277">
                        <c:v>3.1232060185196504</c:v>
                      </c:pt>
                      <c:pt idx="10278">
                        <c:v>3.1234490740738154</c:v>
                      </c:pt>
                      <c:pt idx="10279">
                        <c:v>3.1236921296279805</c:v>
                      </c:pt>
                      <c:pt idx="10280">
                        <c:v>3.1239351851821455</c:v>
                      </c:pt>
                      <c:pt idx="10281">
                        <c:v>3.1241782407363106</c:v>
                      </c:pt>
                      <c:pt idx="10282">
                        <c:v>3.1244212962977516</c:v>
                      </c:pt>
                      <c:pt idx="10283">
                        <c:v>3.1246643518519166</c:v>
                      </c:pt>
                      <c:pt idx="10284">
                        <c:v>3.1249074074060816</c:v>
                      </c:pt>
                      <c:pt idx="10285">
                        <c:v>3.1251504629602467</c:v>
                      </c:pt>
                      <c:pt idx="10286">
                        <c:v>3.1253935185144117</c:v>
                      </c:pt>
                      <c:pt idx="10287">
                        <c:v>3.1256365740758527</c:v>
                      </c:pt>
                      <c:pt idx="10288">
                        <c:v>3.1258796296300178</c:v>
                      </c:pt>
                      <c:pt idx="10289">
                        <c:v>3.1261226851841828</c:v>
                      </c:pt>
                      <c:pt idx="10290">
                        <c:v>3.1263657407383478</c:v>
                      </c:pt>
                      <c:pt idx="10291">
                        <c:v>3.1266087962925129</c:v>
                      </c:pt>
                      <c:pt idx="10292">
                        <c:v>3.1268518518539539</c:v>
                      </c:pt>
                      <c:pt idx="10293">
                        <c:v>3.1270949074081189</c:v>
                      </c:pt>
                      <c:pt idx="10294">
                        <c:v>3.1273379629622839</c:v>
                      </c:pt>
                      <c:pt idx="10295">
                        <c:v>3.127581018516449</c:v>
                      </c:pt>
                      <c:pt idx="10296">
                        <c:v>3.127824074070614</c:v>
                      </c:pt>
                      <c:pt idx="10297">
                        <c:v>3.1280671296247791</c:v>
                      </c:pt>
                      <c:pt idx="10298">
                        <c:v>3.1283101851862201</c:v>
                      </c:pt>
                      <c:pt idx="10299">
                        <c:v>3.1285532407403851</c:v>
                      </c:pt>
                      <c:pt idx="10300">
                        <c:v>3.1288078703713298</c:v>
                      </c:pt>
                      <c:pt idx="10301">
                        <c:v>3.1290509259254948</c:v>
                      </c:pt>
                      <c:pt idx="10302">
                        <c:v>3.1292939814796599</c:v>
                      </c:pt>
                      <c:pt idx="10303">
                        <c:v>3.1295370370338249</c:v>
                      </c:pt>
                      <c:pt idx="10304">
                        <c:v>3.1297800925879899</c:v>
                      </c:pt>
                      <c:pt idx="10305">
                        <c:v>3.1300231481494309</c:v>
                      </c:pt>
                      <c:pt idx="10306">
                        <c:v>3.130266203703596</c:v>
                      </c:pt>
                      <c:pt idx="10307">
                        <c:v>3.130509259257761</c:v>
                      </c:pt>
                      <c:pt idx="10308">
                        <c:v>3.1307523148119261</c:v>
                      </c:pt>
                      <c:pt idx="10309">
                        <c:v>3.1309953703660911</c:v>
                      </c:pt>
                      <c:pt idx="10310">
                        <c:v>3.1312384259275321</c:v>
                      </c:pt>
                      <c:pt idx="10311">
                        <c:v>3.1314814814816971</c:v>
                      </c:pt>
                      <c:pt idx="10312">
                        <c:v>3.1317245370358622</c:v>
                      </c:pt>
                      <c:pt idx="10313">
                        <c:v>3.1319675925900272</c:v>
                      </c:pt>
                      <c:pt idx="10314">
                        <c:v>3.1322106481441923</c:v>
                      </c:pt>
                      <c:pt idx="10315">
                        <c:v>3.1324537037056333</c:v>
                      </c:pt>
                      <c:pt idx="10316">
                        <c:v>3.1326967592597983</c:v>
                      </c:pt>
                      <c:pt idx="10317">
                        <c:v>3.1329398148139633</c:v>
                      </c:pt>
                      <c:pt idx="10318">
                        <c:v>3.1331828703681284</c:v>
                      </c:pt>
                      <c:pt idx="10319">
                        <c:v>3.1334259259222934</c:v>
                      </c:pt>
                      <c:pt idx="10320">
                        <c:v>3.1336689814764584</c:v>
                      </c:pt>
                      <c:pt idx="10321">
                        <c:v>3.1339120370378994</c:v>
                      </c:pt>
                      <c:pt idx="10322">
                        <c:v>3.1341550925920645</c:v>
                      </c:pt>
                      <c:pt idx="10323">
                        <c:v>3.1343981481462295</c:v>
                      </c:pt>
                      <c:pt idx="10324">
                        <c:v>3.1346412037003946</c:v>
                      </c:pt>
                      <c:pt idx="10325">
                        <c:v>3.1348842592545596</c:v>
                      </c:pt>
                      <c:pt idx="10326">
                        <c:v>3.1351273148160006</c:v>
                      </c:pt>
                      <c:pt idx="10327">
                        <c:v>3.1353703703701656</c:v>
                      </c:pt>
                      <c:pt idx="10328">
                        <c:v>3.1356134259243307</c:v>
                      </c:pt>
                      <c:pt idx="10329">
                        <c:v>3.1358564814784957</c:v>
                      </c:pt>
                      <c:pt idx="10330">
                        <c:v>3.1360995370326608</c:v>
                      </c:pt>
                      <c:pt idx="10331">
                        <c:v>3.1363425925941018</c:v>
                      </c:pt>
                      <c:pt idx="10332">
                        <c:v>3.1365856481482668</c:v>
                      </c:pt>
                      <c:pt idx="10333">
                        <c:v>3.1368287037024318</c:v>
                      </c:pt>
                      <c:pt idx="10334">
                        <c:v>3.1370717592565969</c:v>
                      </c:pt>
                      <c:pt idx="10335">
                        <c:v>3.1373148148107619</c:v>
                      </c:pt>
                      <c:pt idx="10336">
                        <c:v>3.1375578703722029</c:v>
                      </c:pt>
                      <c:pt idx="10337">
                        <c:v>3.1378009259263679</c:v>
                      </c:pt>
                      <c:pt idx="10338">
                        <c:v>3.138043981480533</c:v>
                      </c:pt>
                      <c:pt idx="10339">
                        <c:v>3.138287037034698</c:v>
                      </c:pt>
                      <c:pt idx="10340">
                        <c:v>3.1385300925888631</c:v>
                      </c:pt>
                      <c:pt idx="10341">
                        <c:v>3.1387731481430281</c:v>
                      </c:pt>
                      <c:pt idx="10342">
                        <c:v>3.1390162037044691</c:v>
                      </c:pt>
                      <c:pt idx="10343">
                        <c:v>3.1392592592586341</c:v>
                      </c:pt>
                      <c:pt idx="10344">
                        <c:v>3.1395023148127992</c:v>
                      </c:pt>
                      <c:pt idx="10345">
                        <c:v>3.1397453703669642</c:v>
                      </c:pt>
                      <c:pt idx="10346">
                        <c:v>3.1399884259211293</c:v>
                      </c:pt>
                      <c:pt idx="10347">
                        <c:v>3.1402314814825703</c:v>
                      </c:pt>
                      <c:pt idx="10348">
                        <c:v>3.1404745370367353</c:v>
                      </c:pt>
                      <c:pt idx="10349">
                        <c:v>3.14072916666768</c:v>
                      </c:pt>
                      <c:pt idx="10350">
                        <c:v>3.140972222221845</c:v>
                      </c:pt>
                      <c:pt idx="10351">
                        <c:v>3.1412152777760101</c:v>
                      </c:pt>
                      <c:pt idx="10352">
                        <c:v>3.1414583333301751</c:v>
                      </c:pt>
                      <c:pt idx="10353">
                        <c:v>3.1417013888843401</c:v>
                      </c:pt>
                      <c:pt idx="10354">
                        <c:v>3.1419444444457811</c:v>
                      </c:pt>
                      <c:pt idx="10355">
                        <c:v>3.1421874999999462</c:v>
                      </c:pt>
                      <c:pt idx="10356">
                        <c:v>3.1424305555541112</c:v>
                      </c:pt>
                      <c:pt idx="10357">
                        <c:v>3.1426736111082763</c:v>
                      </c:pt>
                      <c:pt idx="10358">
                        <c:v>3.1429166666624413</c:v>
                      </c:pt>
                      <c:pt idx="10359">
                        <c:v>3.1431597222238823</c:v>
                      </c:pt>
                      <c:pt idx="10360">
                        <c:v>3.1434027777780473</c:v>
                      </c:pt>
                      <c:pt idx="10361">
                        <c:v>3.1436458333322124</c:v>
                      </c:pt>
                      <c:pt idx="10362">
                        <c:v>3.1438888888863774</c:v>
                      </c:pt>
                      <c:pt idx="10363">
                        <c:v>3.1441319444405424</c:v>
                      </c:pt>
                      <c:pt idx="10364">
                        <c:v>3.1443750000019834</c:v>
                      </c:pt>
                      <c:pt idx="10365">
                        <c:v>3.1446180555561485</c:v>
                      </c:pt>
                      <c:pt idx="10366">
                        <c:v>3.1448611111103135</c:v>
                      </c:pt>
                      <c:pt idx="10367">
                        <c:v>3.1451041666644786</c:v>
                      </c:pt>
                      <c:pt idx="10368">
                        <c:v>3.1453472222186436</c:v>
                      </c:pt>
                      <c:pt idx="10369">
                        <c:v>3.1455902777728086</c:v>
                      </c:pt>
                      <c:pt idx="10370">
                        <c:v>3.1458333333342496</c:v>
                      </c:pt>
                      <c:pt idx="10371">
                        <c:v>3.1460763888884147</c:v>
                      </c:pt>
                      <c:pt idx="10372">
                        <c:v>3.1463194444425797</c:v>
                      </c:pt>
                      <c:pt idx="10373">
                        <c:v>3.1465624999967448</c:v>
                      </c:pt>
                      <c:pt idx="10374">
                        <c:v>3.1468055555509098</c:v>
                      </c:pt>
                      <c:pt idx="10375">
                        <c:v>3.1470486111123508</c:v>
                      </c:pt>
                      <c:pt idx="10376">
                        <c:v>3.1472916666665158</c:v>
                      </c:pt>
                      <c:pt idx="10377">
                        <c:v>3.1475347222206809</c:v>
                      </c:pt>
                      <c:pt idx="10378">
                        <c:v>3.1477777777748459</c:v>
                      </c:pt>
                      <c:pt idx="10379">
                        <c:v>3.1480208333290109</c:v>
                      </c:pt>
                      <c:pt idx="10380">
                        <c:v>3.1482638888904519</c:v>
                      </c:pt>
                      <c:pt idx="10381">
                        <c:v>3.148506944444617</c:v>
                      </c:pt>
                      <c:pt idx="10382">
                        <c:v>3.148749999998782</c:v>
                      </c:pt>
                      <c:pt idx="10383">
                        <c:v>3.1489930555529471</c:v>
                      </c:pt>
                      <c:pt idx="10384">
                        <c:v>3.1492361111071121</c:v>
                      </c:pt>
                      <c:pt idx="10385">
                        <c:v>3.1494791666685531</c:v>
                      </c:pt>
                      <c:pt idx="10386">
                        <c:v>3.1497222222227181</c:v>
                      </c:pt>
                      <c:pt idx="10387">
                        <c:v>3.1499652777768832</c:v>
                      </c:pt>
                      <c:pt idx="10388">
                        <c:v>3.1502083333310482</c:v>
                      </c:pt>
                      <c:pt idx="10389">
                        <c:v>3.1504513888852133</c:v>
                      </c:pt>
                      <c:pt idx="10390">
                        <c:v>3.1506944444393783</c:v>
                      </c:pt>
                      <c:pt idx="10391">
                        <c:v>3.1509375000008193</c:v>
                      </c:pt>
                      <c:pt idx="10392">
                        <c:v>3.1511805555549843</c:v>
                      </c:pt>
                      <c:pt idx="10393">
                        <c:v>3.1514236111091494</c:v>
                      </c:pt>
                      <c:pt idx="10394">
                        <c:v>3.1516666666633144</c:v>
                      </c:pt>
                      <c:pt idx="10395">
                        <c:v>3.1519097222174794</c:v>
                      </c:pt>
                      <c:pt idx="10396">
                        <c:v>3.1521527777789204</c:v>
                      </c:pt>
                      <c:pt idx="10397">
                        <c:v>3.1524074074025892</c:v>
                      </c:pt>
                      <c:pt idx="10398">
                        <c:v>3.1526504629640302</c:v>
                      </c:pt>
                      <c:pt idx="10399">
                        <c:v>3.1528935185181952</c:v>
                      </c:pt>
                      <c:pt idx="10400">
                        <c:v>3.1531365740723603</c:v>
                      </c:pt>
                      <c:pt idx="10401">
                        <c:v>3.1533796296265253</c:v>
                      </c:pt>
                      <c:pt idx="10402">
                        <c:v>3.1536226851806903</c:v>
                      </c:pt>
                      <c:pt idx="10403">
                        <c:v>3.1538657407421313</c:v>
                      </c:pt>
                      <c:pt idx="10404">
                        <c:v>3.1541087962962964</c:v>
                      </c:pt>
                      <c:pt idx="10405">
                        <c:v>3.1543518518504614</c:v>
                      </c:pt>
                      <c:pt idx="10406">
                        <c:v>3.1545949074046264</c:v>
                      </c:pt>
                      <c:pt idx="10407">
                        <c:v>3.1548379629587915</c:v>
                      </c:pt>
                      <c:pt idx="10408">
                        <c:v>3.1550810185202325</c:v>
                      </c:pt>
                      <c:pt idx="10409">
                        <c:v>3.1553240740743975</c:v>
                      </c:pt>
                      <c:pt idx="10410">
                        <c:v>3.1555671296285626</c:v>
                      </c:pt>
                      <c:pt idx="10411">
                        <c:v>3.1558101851827276</c:v>
                      </c:pt>
                      <c:pt idx="10412">
                        <c:v>3.1560532407368926</c:v>
                      </c:pt>
                      <c:pt idx="10413">
                        <c:v>3.1562962962983336</c:v>
                      </c:pt>
                      <c:pt idx="10414">
                        <c:v>3.1565393518524987</c:v>
                      </c:pt>
                      <c:pt idx="10415">
                        <c:v>3.1567824074066637</c:v>
                      </c:pt>
                      <c:pt idx="10416">
                        <c:v>3.1570254629608288</c:v>
                      </c:pt>
                      <c:pt idx="10417">
                        <c:v>3.1572685185149938</c:v>
                      </c:pt>
                      <c:pt idx="10418">
                        <c:v>3.1575115740691588</c:v>
                      </c:pt>
                      <c:pt idx="10419">
                        <c:v>3.1577546296305998</c:v>
                      </c:pt>
                      <c:pt idx="10420">
                        <c:v>3.1579976851847649</c:v>
                      </c:pt>
                      <c:pt idx="10421">
                        <c:v>3.1582407407389299</c:v>
                      </c:pt>
                      <c:pt idx="10422">
                        <c:v>3.1584837962930949</c:v>
                      </c:pt>
                      <c:pt idx="10423">
                        <c:v>3.15872685184726</c:v>
                      </c:pt>
                      <c:pt idx="10424">
                        <c:v>3.158969907408701</c:v>
                      </c:pt>
                      <c:pt idx="10425">
                        <c:v>3.159212962962866</c:v>
                      </c:pt>
                      <c:pt idx="10426">
                        <c:v>3.1594560185170311</c:v>
                      </c:pt>
                      <c:pt idx="10427">
                        <c:v>3.1596990740711961</c:v>
                      </c:pt>
                      <c:pt idx="10428">
                        <c:v>3.1599421296253611</c:v>
                      </c:pt>
                      <c:pt idx="10429">
                        <c:v>3.1601851851868021</c:v>
                      </c:pt>
                      <c:pt idx="10430">
                        <c:v>3.1604282407409672</c:v>
                      </c:pt>
                      <c:pt idx="10431">
                        <c:v>3.1606712962951322</c:v>
                      </c:pt>
                      <c:pt idx="10432">
                        <c:v>3.1609143518492973</c:v>
                      </c:pt>
                      <c:pt idx="10433">
                        <c:v>3.1611574074034623</c:v>
                      </c:pt>
                      <c:pt idx="10434">
                        <c:v>3.1614004629649033</c:v>
                      </c:pt>
                      <c:pt idx="10435">
                        <c:v>3.1616435185190683</c:v>
                      </c:pt>
                      <c:pt idx="10436">
                        <c:v>3.1618865740732334</c:v>
                      </c:pt>
                      <c:pt idx="10437">
                        <c:v>3.1621296296273984</c:v>
                      </c:pt>
                      <c:pt idx="10438">
                        <c:v>3.1623726851815634</c:v>
                      </c:pt>
                      <c:pt idx="10439">
                        <c:v>3.1626157407357285</c:v>
                      </c:pt>
                      <c:pt idx="10440">
                        <c:v>3.1628587962971695</c:v>
                      </c:pt>
                      <c:pt idx="10441">
                        <c:v>3.1631018518513345</c:v>
                      </c:pt>
                      <c:pt idx="10442">
                        <c:v>3.1633449074054996</c:v>
                      </c:pt>
                      <c:pt idx="10443">
                        <c:v>3.1635879629596646</c:v>
                      </c:pt>
                      <c:pt idx="10444">
                        <c:v>3.1638310185138296</c:v>
                      </c:pt>
                      <c:pt idx="10445">
                        <c:v>3.1640856481447743</c:v>
                      </c:pt>
                      <c:pt idx="10446">
                        <c:v>3.1643287036989394</c:v>
                      </c:pt>
                      <c:pt idx="10447">
                        <c:v>3.1645717592603804</c:v>
                      </c:pt>
                      <c:pt idx="10448">
                        <c:v>3.1648148148145454</c:v>
                      </c:pt>
                      <c:pt idx="10449">
                        <c:v>3.1650578703687104</c:v>
                      </c:pt>
                      <c:pt idx="10450">
                        <c:v>3.1653009259228755</c:v>
                      </c:pt>
                      <c:pt idx="10451">
                        <c:v>3.1655439814770405</c:v>
                      </c:pt>
                      <c:pt idx="10452">
                        <c:v>3.1657870370384815</c:v>
                      </c:pt>
                      <c:pt idx="10453">
                        <c:v>3.1660300925926466</c:v>
                      </c:pt>
                      <c:pt idx="10454">
                        <c:v>3.1662731481468116</c:v>
                      </c:pt>
                      <c:pt idx="10455">
                        <c:v>3.1665162037009766</c:v>
                      </c:pt>
                      <c:pt idx="10456">
                        <c:v>3.1667592592551417</c:v>
                      </c:pt>
                      <c:pt idx="10457">
                        <c:v>3.1670023148165827</c:v>
                      </c:pt>
                      <c:pt idx="10458">
                        <c:v>3.1672453703707477</c:v>
                      </c:pt>
                      <c:pt idx="10459">
                        <c:v>3.1674884259249128</c:v>
                      </c:pt>
                      <c:pt idx="10460">
                        <c:v>3.1677314814790778</c:v>
                      </c:pt>
                      <c:pt idx="10461">
                        <c:v>3.1679745370332428</c:v>
                      </c:pt>
                      <c:pt idx="10462">
                        <c:v>3.1682175925946838</c:v>
                      </c:pt>
                      <c:pt idx="10463">
                        <c:v>3.1684606481488489</c:v>
                      </c:pt>
                      <c:pt idx="10464">
                        <c:v>3.1687037037030139</c:v>
                      </c:pt>
                      <c:pt idx="10465">
                        <c:v>3.1689467592571789</c:v>
                      </c:pt>
                      <c:pt idx="10466">
                        <c:v>3.169189814811344</c:v>
                      </c:pt>
                      <c:pt idx="10467">
                        <c:v>3.169432870365509</c:v>
                      </c:pt>
                      <c:pt idx="10468">
                        <c:v>3.16967592592695</c:v>
                      </c:pt>
                      <c:pt idx="10469">
                        <c:v>3.1699189814811151</c:v>
                      </c:pt>
                      <c:pt idx="10470">
                        <c:v>3.1701620370352801</c:v>
                      </c:pt>
                      <c:pt idx="10471">
                        <c:v>3.1704050925894451</c:v>
                      </c:pt>
                      <c:pt idx="10472">
                        <c:v>3.1706481481436102</c:v>
                      </c:pt>
                      <c:pt idx="10473">
                        <c:v>3.1708912037050512</c:v>
                      </c:pt>
                      <c:pt idx="10474">
                        <c:v>3.1711342592592162</c:v>
                      </c:pt>
                      <c:pt idx="10475">
                        <c:v>3.1713773148133813</c:v>
                      </c:pt>
                      <c:pt idx="10476">
                        <c:v>3.1716203703675463</c:v>
                      </c:pt>
                      <c:pt idx="10477">
                        <c:v>3.1718634259217113</c:v>
                      </c:pt>
                      <c:pt idx="10478">
                        <c:v>3.1721064814831523</c:v>
                      </c:pt>
                      <c:pt idx="10479">
                        <c:v>3.1723495370373174</c:v>
                      </c:pt>
                      <c:pt idx="10480">
                        <c:v>3.1725925925914824</c:v>
                      </c:pt>
                      <c:pt idx="10481">
                        <c:v>3.1728356481456474</c:v>
                      </c:pt>
                      <c:pt idx="10482">
                        <c:v>3.1730787036998125</c:v>
                      </c:pt>
                      <c:pt idx="10483">
                        <c:v>3.1733217592612535</c:v>
                      </c:pt>
                      <c:pt idx="10484">
                        <c:v>3.1735648148154185</c:v>
                      </c:pt>
                      <c:pt idx="10485">
                        <c:v>3.1738078703695836</c:v>
                      </c:pt>
                      <c:pt idx="10486">
                        <c:v>3.1740509259237486</c:v>
                      </c:pt>
                      <c:pt idx="10487">
                        <c:v>3.1742939814779136</c:v>
                      </c:pt>
                      <c:pt idx="10488">
                        <c:v>3.1745370370320787</c:v>
                      </c:pt>
                      <c:pt idx="10489">
                        <c:v>3.1747800925935197</c:v>
                      </c:pt>
                      <c:pt idx="10490">
                        <c:v>3.1750231481476847</c:v>
                      </c:pt>
                      <c:pt idx="10491">
                        <c:v>3.1752662037018498</c:v>
                      </c:pt>
                      <c:pt idx="10492">
                        <c:v>3.1755092592560148</c:v>
                      </c:pt>
                      <c:pt idx="10493">
                        <c:v>3.1757638888869595</c:v>
                      </c:pt>
                      <c:pt idx="10494">
                        <c:v>3.1760069444411245</c:v>
                      </c:pt>
                      <c:pt idx="10495">
                        <c:v>3.1762499999952896</c:v>
                      </c:pt>
                      <c:pt idx="10496">
                        <c:v>3.1764930555567306</c:v>
                      </c:pt>
                      <c:pt idx="10497">
                        <c:v>3.1767361111108956</c:v>
                      </c:pt>
                      <c:pt idx="10498">
                        <c:v>3.1769791666650606</c:v>
                      </c:pt>
                      <c:pt idx="10499">
                        <c:v>3.1772222222192257</c:v>
                      </c:pt>
                      <c:pt idx="10500">
                        <c:v>3.1774652777733907</c:v>
                      </c:pt>
                      <c:pt idx="10501">
                        <c:v>3.1777083333348317</c:v>
                      </c:pt>
                      <c:pt idx="10502">
                        <c:v>3.1779513888889968</c:v>
                      </c:pt>
                      <c:pt idx="10503">
                        <c:v>3.1781944444431618</c:v>
                      </c:pt>
                      <c:pt idx="10504">
                        <c:v>3.1784374999973268</c:v>
                      </c:pt>
                      <c:pt idx="10505">
                        <c:v>3.1786805555514919</c:v>
                      </c:pt>
                      <c:pt idx="10506">
                        <c:v>3.1789236111129329</c:v>
                      </c:pt>
                      <c:pt idx="10507">
                        <c:v>3.1791666666670979</c:v>
                      </c:pt>
                      <c:pt idx="10508">
                        <c:v>3.1794097222212629</c:v>
                      </c:pt>
                      <c:pt idx="10509">
                        <c:v>3.179652777775428</c:v>
                      </c:pt>
                      <c:pt idx="10510">
                        <c:v>3.179895833329593</c:v>
                      </c:pt>
                      <c:pt idx="10511">
                        <c:v>3.1801388888837581</c:v>
                      </c:pt>
                      <c:pt idx="10512">
                        <c:v>3.1803819444451991</c:v>
                      </c:pt>
                      <c:pt idx="10513">
                        <c:v>3.1806249999993641</c:v>
                      </c:pt>
                      <c:pt idx="10514">
                        <c:v>3.1808680555535291</c:v>
                      </c:pt>
                      <c:pt idx="10515">
                        <c:v>3.1811111111076942</c:v>
                      </c:pt>
                      <c:pt idx="10516">
                        <c:v>3.1813541666618592</c:v>
                      </c:pt>
                      <c:pt idx="10517">
                        <c:v>3.1815972222233002</c:v>
                      </c:pt>
                      <c:pt idx="10518">
                        <c:v>3.1818402777774653</c:v>
                      </c:pt>
                      <c:pt idx="10519">
                        <c:v>3.1820833333316303</c:v>
                      </c:pt>
                      <c:pt idx="10520">
                        <c:v>3.1823263888857953</c:v>
                      </c:pt>
                      <c:pt idx="10521">
                        <c:v>3.1825694444399604</c:v>
                      </c:pt>
                      <c:pt idx="10522">
                        <c:v>3.1828125000014014</c:v>
                      </c:pt>
                      <c:pt idx="10523">
                        <c:v>3.1830555555555664</c:v>
                      </c:pt>
                      <c:pt idx="10524">
                        <c:v>3.1832986111097314</c:v>
                      </c:pt>
                      <c:pt idx="10525">
                        <c:v>3.1835416666638965</c:v>
                      </c:pt>
                      <c:pt idx="10526">
                        <c:v>3.1837847222180615</c:v>
                      </c:pt>
                      <c:pt idx="10527">
                        <c:v>3.1840277777795025</c:v>
                      </c:pt>
                      <c:pt idx="10528">
                        <c:v>3.1842708333336676</c:v>
                      </c:pt>
                      <c:pt idx="10529">
                        <c:v>3.1845138888878326</c:v>
                      </c:pt>
                      <c:pt idx="10530">
                        <c:v>3.1847569444419976</c:v>
                      </c:pt>
                      <c:pt idx="10531">
                        <c:v>3.1849999999961627</c:v>
                      </c:pt>
                      <c:pt idx="10532">
                        <c:v>3.1852430555576037</c:v>
                      </c:pt>
                      <c:pt idx="10533">
                        <c:v>3.1854861111117687</c:v>
                      </c:pt>
                      <c:pt idx="10534">
                        <c:v>3.1857291666659338</c:v>
                      </c:pt>
                      <c:pt idx="10535">
                        <c:v>3.1859722222200988</c:v>
                      </c:pt>
                      <c:pt idx="10536">
                        <c:v>3.1862152777742638</c:v>
                      </c:pt>
                      <c:pt idx="10537">
                        <c:v>3.1864583333284289</c:v>
                      </c:pt>
                      <c:pt idx="10538">
                        <c:v>3.1867013888898699</c:v>
                      </c:pt>
                      <c:pt idx="10539">
                        <c:v>3.1869444444440349</c:v>
                      </c:pt>
                      <c:pt idx="10540">
                        <c:v>3.1871874999981999</c:v>
                      </c:pt>
                      <c:pt idx="10541">
                        <c:v>3.1874421296291446</c:v>
                      </c:pt>
                      <c:pt idx="10542">
                        <c:v>3.1876851851833097</c:v>
                      </c:pt>
                      <c:pt idx="10543">
                        <c:v>3.1879282407374747</c:v>
                      </c:pt>
                      <c:pt idx="10544">
                        <c:v>3.1881712962916398</c:v>
                      </c:pt>
                      <c:pt idx="10545">
                        <c:v>3.1884143518530808</c:v>
                      </c:pt>
                      <c:pt idx="10546">
                        <c:v>3.1886574074072458</c:v>
                      </c:pt>
                      <c:pt idx="10547">
                        <c:v>3.1889004629614108</c:v>
                      </c:pt>
                      <c:pt idx="10548">
                        <c:v>3.1891435185155759</c:v>
                      </c:pt>
                      <c:pt idx="10549">
                        <c:v>3.1893865740697409</c:v>
                      </c:pt>
                      <c:pt idx="10550">
                        <c:v>3.1896296296311819</c:v>
                      </c:pt>
                      <c:pt idx="10551">
                        <c:v>3.1898726851853469</c:v>
                      </c:pt>
                      <c:pt idx="10552">
                        <c:v>3.190115740739512</c:v>
                      </c:pt>
                      <c:pt idx="10553">
                        <c:v>3.190358796293677</c:v>
                      </c:pt>
                      <c:pt idx="10554">
                        <c:v>3.1906018518478421</c:v>
                      </c:pt>
                      <c:pt idx="10555">
                        <c:v>3.1908449074092831</c:v>
                      </c:pt>
                      <c:pt idx="10556">
                        <c:v>3.1910879629634481</c:v>
                      </c:pt>
                      <c:pt idx="10557">
                        <c:v>3.1913310185176131</c:v>
                      </c:pt>
                      <c:pt idx="10558">
                        <c:v>3.1915740740717782</c:v>
                      </c:pt>
                      <c:pt idx="10559">
                        <c:v>3.1918171296259432</c:v>
                      </c:pt>
                      <c:pt idx="10560">
                        <c:v>3.1920601851801083</c:v>
                      </c:pt>
                      <c:pt idx="10561">
                        <c:v>3.1923032407415493</c:v>
                      </c:pt>
                      <c:pt idx="10562">
                        <c:v>3.1925462962957143</c:v>
                      </c:pt>
                      <c:pt idx="10563">
                        <c:v>3.1927893518498793</c:v>
                      </c:pt>
                      <c:pt idx="10564">
                        <c:v>3.1930324074040444</c:v>
                      </c:pt>
                      <c:pt idx="10565">
                        <c:v>3.1932754629582094</c:v>
                      </c:pt>
                      <c:pt idx="10566">
                        <c:v>3.1935185185196504</c:v>
                      </c:pt>
                      <c:pt idx="10567">
                        <c:v>3.1937615740738154</c:v>
                      </c:pt>
                      <c:pt idx="10568">
                        <c:v>3.1940046296279805</c:v>
                      </c:pt>
                      <c:pt idx="10569">
                        <c:v>3.1942476851821455</c:v>
                      </c:pt>
                      <c:pt idx="10570">
                        <c:v>3.1944907407363106</c:v>
                      </c:pt>
                      <c:pt idx="10571">
                        <c:v>3.1947337962977516</c:v>
                      </c:pt>
                      <c:pt idx="10572">
                        <c:v>3.1949768518519166</c:v>
                      </c:pt>
                      <c:pt idx="10573">
                        <c:v>3.1952199074060816</c:v>
                      </c:pt>
                      <c:pt idx="10574">
                        <c:v>3.1954629629602467</c:v>
                      </c:pt>
                      <c:pt idx="10575">
                        <c:v>3.1957060185144117</c:v>
                      </c:pt>
                      <c:pt idx="10576">
                        <c:v>3.1959490740758527</c:v>
                      </c:pt>
                      <c:pt idx="10577">
                        <c:v>3.1961921296300178</c:v>
                      </c:pt>
                      <c:pt idx="10578">
                        <c:v>3.1964351851841828</c:v>
                      </c:pt>
                      <c:pt idx="10579">
                        <c:v>3.1966782407383478</c:v>
                      </c:pt>
                      <c:pt idx="10580">
                        <c:v>3.1969212962925129</c:v>
                      </c:pt>
                      <c:pt idx="10581">
                        <c:v>3.1971643518539539</c:v>
                      </c:pt>
                      <c:pt idx="10582">
                        <c:v>3.1974074074081189</c:v>
                      </c:pt>
                      <c:pt idx="10583">
                        <c:v>3.1976504629622839</c:v>
                      </c:pt>
                      <c:pt idx="10584">
                        <c:v>3.197893518516449</c:v>
                      </c:pt>
                      <c:pt idx="10585">
                        <c:v>3.198136574070614</c:v>
                      </c:pt>
                      <c:pt idx="10586">
                        <c:v>3.1983796296247791</c:v>
                      </c:pt>
                      <c:pt idx="10587">
                        <c:v>3.1986226851862201</c:v>
                      </c:pt>
                      <c:pt idx="10588">
                        <c:v>3.1988657407403851</c:v>
                      </c:pt>
                      <c:pt idx="10589">
                        <c:v>3.1991087962945501</c:v>
                      </c:pt>
                      <c:pt idx="10590">
                        <c:v>3.1993634259254948</c:v>
                      </c:pt>
                      <c:pt idx="10591">
                        <c:v>3.1996064814796599</c:v>
                      </c:pt>
                      <c:pt idx="10592">
                        <c:v>3.1998495370338249</c:v>
                      </c:pt>
                      <c:pt idx="10593">
                        <c:v>3.2000925925879899</c:v>
                      </c:pt>
                      <c:pt idx="10594">
                        <c:v>3.2003356481494309</c:v>
                      </c:pt>
                      <c:pt idx="10595">
                        <c:v>3.200578703703596</c:v>
                      </c:pt>
                      <c:pt idx="10596">
                        <c:v>3.200821759257761</c:v>
                      </c:pt>
                      <c:pt idx="10597">
                        <c:v>3.2010648148119261</c:v>
                      </c:pt>
                      <c:pt idx="10598">
                        <c:v>3.2013078703660911</c:v>
                      </c:pt>
                      <c:pt idx="10599">
                        <c:v>3.2015509259275321</c:v>
                      </c:pt>
                      <c:pt idx="10600">
                        <c:v>3.2017939814816971</c:v>
                      </c:pt>
                      <c:pt idx="10601">
                        <c:v>3.2020370370358622</c:v>
                      </c:pt>
                      <c:pt idx="10602">
                        <c:v>3.2022800925900272</c:v>
                      </c:pt>
                      <c:pt idx="10603">
                        <c:v>3.2025231481441923</c:v>
                      </c:pt>
                      <c:pt idx="10604">
                        <c:v>3.2027662037056333</c:v>
                      </c:pt>
                      <c:pt idx="10605">
                        <c:v>3.2030092592597983</c:v>
                      </c:pt>
                      <c:pt idx="10606">
                        <c:v>3.2032523148139633</c:v>
                      </c:pt>
                      <c:pt idx="10607">
                        <c:v>3.2034953703681284</c:v>
                      </c:pt>
                      <c:pt idx="10608">
                        <c:v>3.2037384259222934</c:v>
                      </c:pt>
                      <c:pt idx="10609">
                        <c:v>3.2039814814764584</c:v>
                      </c:pt>
                      <c:pt idx="10610">
                        <c:v>3.2042245370378994</c:v>
                      </c:pt>
                      <c:pt idx="10611">
                        <c:v>3.2044675925920645</c:v>
                      </c:pt>
                      <c:pt idx="10612">
                        <c:v>3.2047106481462295</c:v>
                      </c:pt>
                      <c:pt idx="10613">
                        <c:v>3.2049537037003946</c:v>
                      </c:pt>
                      <c:pt idx="10614">
                        <c:v>3.2051967592545596</c:v>
                      </c:pt>
                      <c:pt idx="10615">
                        <c:v>3.2054398148160006</c:v>
                      </c:pt>
                      <c:pt idx="10616">
                        <c:v>3.2056828703701656</c:v>
                      </c:pt>
                      <c:pt idx="10617">
                        <c:v>3.2059259259243307</c:v>
                      </c:pt>
                      <c:pt idx="10618">
                        <c:v>3.2061689814784957</c:v>
                      </c:pt>
                      <c:pt idx="10619">
                        <c:v>3.2064120370326608</c:v>
                      </c:pt>
                      <c:pt idx="10620">
                        <c:v>3.2066550925941018</c:v>
                      </c:pt>
                      <c:pt idx="10621">
                        <c:v>3.2068981481482668</c:v>
                      </c:pt>
                      <c:pt idx="10622">
                        <c:v>3.2071412037024318</c:v>
                      </c:pt>
                      <c:pt idx="10623">
                        <c:v>3.2073842592565969</c:v>
                      </c:pt>
                      <c:pt idx="10624">
                        <c:v>3.2076273148107619</c:v>
                      </c:pt>
                      <c:pt idx="10625">
                        <c:v>3.2078703703722029</c:v>
                      </c:pt>
                      <c:pt idx="10626">
                        <c:v>3.2081134259263679</c:v>
                      </c:pt>
                      <c:pt idx="10627">
                        <c:v>3.208356481480533</c:v>
                      </c:pt>
                      <c:pt idx="10628">
                        <c:v>3.208599537034698</c:v>
                      </c:pt>
                      <c:pt idx="10629">
                        <c:v>3.2088425925888631</c:v>
                      </c:pt>
                      <c:pt idx="10630">
                        <c:v>3.2090856481430281</c:v>
                      </c:pt>
                      <c:pt idx="10631">
                        <c:v>3.2093287037044691</c:v>
                      </c:pt>
                      <c:pt idx="10632">
                        <c:v>3.2095717592586341</c:v>
                      </c:pt>
                      <c:pt idx="10633">
                        <c:v>3.2098148148127992</c:v>
                      </c:pt>
                      <c:pt idx="10634">
                        <c:v>3.2100578703669642</c:v>
                      </c:pt>
                      <c:pt idx="10635">
                        <c:v>3.2103009259211293</c:v>
                      </c:pt>
                      <c:pt idx="10636">
                        <c:v>3.2105439814825703</c:v>
                      </c:pt>
                      <c:pt idx="10637">
                        <c:v>3.2107870370367353</c:v>
                      </c:pt>
                      <c:pt idx="10638">
                        <c:v>3.21104166666768</c:v>
                      </c:pt>
                      <c:pt idx="10639">
                        <c:v>3.211284722221845</c:v>
                      </c:pt>
                      <c:pt idx="10640">
                        <c:v>3.2115277777760101</c:v>
                      </c:pt>
                      <c:pt idx="10641">
                        <c:v>3.2117708333301751</c:v>
                      </c:pt>
                      <c:pt idx="10642">
                        <c:v>3.2120138888843401</c:v>
                      </c:pt>
                      <c:pt idx="10643">
                        <c:v>3.2122569444457811</c:v>
                      </c:pt>
                      <c:pt idx="10644">
                        <c:v>3.2124999999999462</c:v>
                      </c:pt>
                      <c:pt idx="10645">
                        <c:v>3.2127430555541112</c:v>
                      </c:pt>
                      <c:pt idx="10646">
                        <c:v>3.2129861111082763</c:v>
                      </c:pt>
                      <c:pt idx="10647">
                        <c:v>3.2132291666624413</c:v>
                      </c:pt>
                      <c:pt idx="10648">
                        <c:v>3.2134722222238823</c:v>
                      </c:pt>
                      <c:pt idx="10649">
                        <c:v>3.2137152777780473</c:v>
                      </c:pt>
                      <c:pt idx="10650">
                        <c:v>3.2139583333322124</c:v>
                      </c:pt>
                      <c:pt idx="10651">
                        <c:v>3.2142013888863774</c:v>
                      </c:pt>
                      <c:pt idx="10652">
                        <c:v>3.2144444444405424</c:v>
                      </c:pt>
                      <c:pt idx="10653">
                        <c:v>3.2146875000019834</c:v>
                      </c:pt>
                      <c:pt idx="10654">
                        <c:v>3.2149305555561485</c:v>
                      </c:pt>
                      <c:pt idx="10655">
                        <c:v>3.2151736111103135</c:v>
                      </c:pt>
                      <c:pt idx="10656">
                        <c:v>3.2154166666644786</c:v>
                      </c:pt>
                      <c:pt idx="10657">
                        <c:v>3.2156597222186436</c:v>
                      </c:pt>
                      <c:pt idx="10658">
                        <c:v>3.2159027777728086</c:v>
                      </c:pt>
                      <c:pt idx="10659">
                        <c:v>3.2161458333342496</c:v>
                      </c:pt>
                      <c:pt idx="10660">
                        <c:v>3.2163888888884147</c:v>
                      </c:pt>
                      <c:pt idx="10661">
                        <c:v>3.2166319444425797</c:v>
                      </c:pt>
                      <c:pt idx="10662">
                        <c:v>3.2168749999967448</c:v>
                      </c:pt>
                      <c:pt idx="10663">
                        <c:v>3.2171180555509098</c:v>
                      </c:pt>
                      <c:pt idx="10664">
                        <c:v>3.2173611111123508</c:v>
                      </c:pt>
                      <c:pt idx="10665">
                        <c:v>3.2176041666665158</c:v>
                      </c:pt>
                      <c:pt idx="10666">
                        <c:v>3.2178472222206809</c:v>
                      </c:pt>
                      <c:pt idx="10667">
                        <c:v>3.2180902777748459</c:v>
                      </c:pt>
                      <c:pt idx="10668">
                        <c:v>3.2183333333290109</c:v>
                      </c:pt>
                      <c:pt idx="10669">
                        <c:v>3.2185763888904519</c:v>
                      </c:pt>
                      <c:pt idx="10670">
                        <c:v>3.218819444444617</c:v>
                      </c:pt>
                      <c:pt idx="10671">
                        <c:v>3.219062499998782</c:v>
                      </c:pt>
                      <c:pt idx="10672">
                        <c:v>3.2193055555529471</c:v>
                      </c:pt>
                      <c:pt idx="10673">
                        <c:v>3.2195486111071121</c:v>
                      </c:pt>
                      <c:pt idx="10674">
                        <c:v>3.2197916666685531</c:v>
                      </c:pt>
                      <c:pt idx="10675">
                        <c:v>3.2200347222227181</c:v>
                      </c:pt>
                      <c:pt idx="10676">
                        <c:v>3.2202777777768832</c:v>
                      </c:pt>
                      <c:pt idx="10677">
                        <c:v>3.2205208333310482</c:v>
                      </c:pt>
                      <c:pt idx="10678">
                        <c:v>3.2207638888852133</c:v>
                      </c:pt>
                      <c:pt idx="10679">
                        <c:v>3.2210069444393783</c:v>
                      </c:pt>
                      <c:pt idx="10680">
                        <c:v>3.2212500000008193</c:v>
                      </c:pt>
                      <c:pt idx="10681">
                        <c:v>3.2214930555549843</c:v>
                      </c:pt>
                      <c:pt idx="10682">
                        <c:v>3.2217361111091494</c:v>
                      </c:pt>
                      <c:pt idx="10683">
                        <c:v>3.2219791666633144</c:v>
                      </c:pt>
                      <c:pt idx="10684">
                        <c:v>3.2222222222174794</c:v>
                      </c:pt>
                      <c:pt idx="10685">
                        <c:v>3.2224652777789204</c:v>
                      </c:pt>
                      <c:pt idx="10686">
                        <c:v>3.2227199074025892</c:v>
                      </c:pt>
                      <c:pt idx="10687">
                        <c:v>3.2229629629640302</c:v>
                      </c:pt>
                      <c:pt idx="10688">
                        <c:v>3.2232060185181952</c:v>
                      </c:pt>
                      <c:pt idx="10689">
                        <c:v>3.2234490740723603</c:v>
                      </c:pt>
                      <c:pt idx="10690">
                        <c:v>3.2236921296265253</c:v>
                      </c:pt>
                      <c:pt idx="10691">
                        <c:v>3.2239351851806903</c:v>
                      </c:pt>
                      <c:pt idx="10692">
                        <c:v>3.2241782407421313</c:v>
                      </c:pt>
                      <c:pt idx="10693">
                        <c:v>3.2244212962962964</c:v>
                      </c:pt>
                      <c:pt idx="10694">
                        <c:v>3.2246643518504614</c:v>
                      </c:pt>
                      <c:pt idx="10695">
                        <c:v>3.2249074074046264</c:v>
                      </c:pt>
                      <c:pt idx="10696">
                        <c:v>3.2251504629587915</c:v>
                      </c:pt>
                      <c:pt idx="10697">
                        <c:v>3.2253935185202325</c:v>
                      </c:pt>
                      <c:pt idx="10698">
                        <c:v>3.2256365740743975</c:v>
                      </c:pt>
                      <c:pt idx="10699">
                        <c:v>3.2258796296285626</c:v>
                      </c:pt>
                      <c:pt idx="10700">
                        <c:v>3.2261226851827276</c:v>
                      </c:pt>
                      <c:pt idx="10701">
                        <c:v>3.2263657407368926</c:v>
                      </c:pt>
                      <c:pt idx="10702">
                        <c:v>3.2266087962983336</c:v>
                      </c:pt>
                      <c:pt idx="10703">
                        <c:v>3.2268518518524987</c:v>
                      </c:pt>
                      <c:pt idx="10704">
                        <c:v>3.2270949074066637</c:v>
                      </c:pt>
                      <c:pt idx="10705">
                        <c:v>3.2273379629608288</c:v>
                      </c:pt>
                      <c:pt idx="10706">
                        <c:v>3.2275810185149938</c:v>
                      </c:pt>
                      <c:pt idx="10707">
                        <c:v>3.2278240740691588</c:v>
                      </c:pt>
                      <c:pt idx="10708">
                        <c:v>3.2280671296305998</c:v>
                      </c:pt>
                      <c:pt idx="10709">
                        <c:v>3.2283101851847649</c:v>
                      </c:pt>
                      <c:pt idx="10710">
                        <c:v>3.2285532407389299</c:v>
                      </c:pt>
                      <c:pt idx="10711">
                        <c:v>3.2287962962930949</c:v>
                      </c:pt>
                      <c:pt idx="10712">
                        <c:v>3.22903935184726</c:v>
                      </c:pt>
                      <c:pt idx="10713">
                        <c:v>3.229282407408701</c:v>
                      </c:pt>
                      <c:pt idx="10714">
                        <c:v>3.229525462962866</c:v>
                      </c:pt>
                      <c:pt idx="10715">
                        <c:v>3.2297685185170311</c:v>
                      </c:pt>
                      <c:pt idx="10716">
                        <c:v>3.2300115740711961</c:v>
                      </c:pt>
                      <c:pt idx="10717">
                        <c:v>3.2302546296253611</c:v>
                      </c:pt>
                      <c:pt idx="10718">
                        <c:v>3.2304976851868021</c:v>
                      </c:pt>
                      <c:pt idx="10719">
                        <c:v>3.2307407407409672</c:v>
                      </c:pt>
                      <c:pt idx="10720">
                        <c:v>3.2309837962951322</c:v>
                      </c:pt>
                      <c:pt idx="10721">
                        <c:v>3.2312268518492973</c:v>
                      </c:pt>
                      <c:pt idx="10722">
                        <c:v>3.2314699074034623</c:v>
                      </c:pt>
                      <c:pt idx="10723">
                        <c:v>3.2317129629649033</c:v>
                      </c:pt>
                      <c:pt idx="10724">
                        <c:v>3.2319560185190683</c:v>
                      </c:pt>
                      <c:pt idx="10725">
                        <c:v>3.2321990740732334</c:v>
                      </c:pt>
                      <c:pt idx="10726">
                        <c:v>3.2324421296273984</c:v>
                      </c:pt>
                      <c:pt idx="10727">
                        <c:v>3.2326851851815634</c:v>
                      </c:pt>
                      <c:pt idx="10728">
                        <c:v>3.2329282407357285</c:v>
                      </c:pt>
                      <c:pt idx="10729">
                        <c:v>3.2331712962971695</c:v>
                      </c:pt>
                      <c:pt idx="10730">
                        <c:v>3.2334143518513345</c:v>
                      </c:pt>
                      <c:pt idx="10731">
                        <c:v>3.2336574074054996</c:v>
                      </c:pt>
                      <c:pt idx="10732">
                        <c:v>3.2339004629596646</c:v>
                      </c:pt>
                      <c:pt idx="10733">
                        <c:v>3.2341435185138296</c:v>
                      </c:pt>
                      <c:pt idx="10734">
                        <c:v>3.2343981481447743</c:v>
                      </c:pt>
                      <c:pt idx="10735">
                        <c:v>3.2346412036989394</c:v>
                      </c:pt>
                      <c:pt idx="10736">
                        <c:v>3.2348842592603804</c:v>
                      </c:pt>
                      <c:pt idx="10737">
                        <c:v>3.2351273148145454</c:v>
                      </c:pt>
                      <c:pt idx="10738">
                        <c:v>3.2353703703687104</c:v>
                      </c:pt>
                      <c:pt idx="10739">
                        <c:v>3.2356134259228755</c:v>
                      </c:pt>
                      <c:pt idx="10740">
                        <c:v>3.2358564814770405</c:v>
                      </c:pt>
                      <c:pt idx="10741">
                        <c:v>3.2360995370384815</c:v>
                      </c:pt>
                      <c:pt idx="10742">
                        <c:v>3.2363425925926466</c:v>
                      </c:pt>
                      <c:pt idx="10743">
                        <c:v>3.2365856481468116</c:v>
                      </c:pt>
                      <c:pt idx="10744">
                        <c:v>3.2368287037009766</c:v>
                      </c:pt>
                      <c:pt idx="10745">
                        <c:v>3.2370717592551417</c:v>
                      </c:pt>
                      <c:pt idx="10746">
                        <c:v>3.2373148148165827</c:v>
                      </c:pt>
                      <c:pt idx="10747">
                        <c:v>3.2375578703707477</c:v>
                      </c:pt>
                      <c:pt idx="10748">
                        <c:v>3.2378009259249128</c:v>
                      </c:pt>
                      <c:pt idx="10749">
                        <c:v>3.2380439814790778</c:v>
                      </c:pt>
                      <c:pt idx="10750">
                        <c:v>3.2382870370332428</c:v>
                      </c:pt>
                      <c:pt idx="10751">
                        <c:v>3.2385300925946838</c:v>
                      </c:pt>
                      <c:pt idx="10752">
                        <c:v>3.2387731481488489</c:v>
                      </c:pt>
                      <c:pt idx="10753">
                        <c:v>3.2390162037030139</c:v>
                      </c:pt>
                      <c:pt idx="10754">
                        <c:v>3.2392592592571789</c:v>
                      </c:pt>
                      <c:pt idx="10755">
                        <c:v>3.239502314811344</c:v>
                      </c:pt>
                      <c:pt idx="10756">
                        <c:v>3.239745370365509</c:v>
                      </c:pt>
                      <c:pt idx="10757">
                        <c:v>3.23998842592695</c:v>
                      </c:pt>
                      <c:pt idx="10758">
                        <c:v>3.2402314814811151</c:v>
                      </c:pt>
                      <c:pt idx="10759">
                        <c:v>3.2404745370352801</c:v>
                      </c:pt>
                      <c:pt idx="10760">
                        <c:v>3.2407175925894451</c:v>
                      </c:pt>
                      <c:pt idx="10761">
                        <c:v>3.2409606481436102</c:v>
                      </c:pt>
                      <c:pt idx="10762">
                        <c:v>3.2412037037050512</c:v>
                      </c:pt>
                      <c:pt idx="10763">
                        <c:v>3.2414467592592162</c:v>
                      </c:pt>
                      <c:pt idx="10764">
                        <c:v>3.2416898148133813</c:v>
                      </c:pt>
                      <c:pt idx="10765">
                        <c:v>3.2419328703675463</c:v>
                      </c:pt>
                      <c:pt idx="10766">
                        <c:v>3.2421759259217113</c:v>
                      </c:pt>
                      <c:pt idx="10767">
                        <c:v>3.2424189814831523</c:v>
                      </c:pt>
                      <c:pt idx="10768">
                        <c:v>3.2426620370373174</c:v>
                      </c:pt>
                      <c:pt idx="10769">
                        <c:v>3.2429050925914824</c:v>
                      </c:pt>
                      <c:pt idx="10770">
                        <c:v>3.2431481481456474</c:v>
                      </c:pt>
                      <c:pt idx="10771">
                        <c:v>3.2433912036998125</c:v>
                      </c:pt>
                      <c:pt idx="10772">
                        <c:v>3.2436342592612535</c:v>
                      </c:pt>
                      <c:pt idx="10773">
                        <c:v>3.2438773148154185</c:v>
                      </c:pt>
                      <c:pt idx="10774">
                        <c:v>3.2441203703695836</c:v>
                      </c:pt>
                      <c:pt idx="10775">
                        <c:v>3.2443634259237486</c:v>
                      </c:pt>
                      <c:pt idx="10776">
                        <c:v>3.2446064814779136</c:v>
                      </c:pt>
                      <c:pt idx="10777">
                        <c:v>3.2448495370320787</c:v>
                      </c:pt>
                      <c:pt idx="10778">
                        <c:v>3.2450925925935197</c:v>
                      </c:pt>
                      <c:pt idx="10779">
                        <c:v>3.2453356481476847</c:v>
                      </c:pt>
                      <c:pt idx="10780">
                        <c:v>3.2455787037018498</c:v>
                      </c:pt>
                      <c:pt idx="10781">
                        <c:v>3.2458217592560148</c:v>
                      </c:pt>
                      <c:pt idx="10782">
                        <c:v>3.2460763888869595</c:v>
                      </c:pt>
                      <c:pt idx="10783">
                        <c:v>3.2463194444411245</c:v>
                      </c:pt>
                      <c:pt idx="10784">
                        <c:v>3.2465624999952896</c:v>
                      </c:pt>
                      <c:pt idx="10785">
                        <c:v>3.2468055555567306</c:v>
                      </c:pt>
                      <c:pt idx="10786">
                        <c:v>3.2470486111108956</c:v>
                      </c:pt>
                      <c:pt idx="10787">
                        <c:v>3.2472916666650606</c:v>
                      </c:pt>
                      <c:pt idx="10788">
                        <c:v>3.2475347222192257</c:v>
                      </c:pt>
                      <c:pt idx="10789">
                        <c:v>3.2477777777733907</c:v>
                      </c:pt>
                      <c:pt idx="10790">
                        <c:v>3.2480208333348317</c:v>
                      </c:pt>
                      <c:pt idx="10791">
                        <c:v>3.2482638888889968</c:v>
                      </c:pt>
                      <c:pt idx="10792">
                        <c:v>3.2485069444431618</c:v>
                      </c:pt>
                      <c:pt idx="10793">
                        <c:v>3.2487499999973268</c:v>
                      </c:pt>
                      <c:pt idx="10794">
                        <c:v>3.2489930555514919</c:v>
                      </c:pt>
                      <c:pt idx="10795">
                        <c:v>3.2492361111129329</c:v>
                      </c:pt>
                      <c:pt idx="10796">
                        <c:v>3.2494791666670979</c:v>
                      </c:pt>
                      <c:pt idx="10797">
                        <c:v>3.2497222222212629</c:v>
                      </c:pt>
                      <c:pt idx="10798">
                        <c:v>3.249965277775428</c:v>
                      </c:pt>
                      <c:pt idx="10799">
                        <c:v>3.250208333329593</c:v>
                      </c:pt>
                      <c:pt idx="10800">
                        <c:v>3.2504513888837581</c:v>
                      </c:pt>
                      <c:pt idx="10801">
                        <c:v>3.2506944444451991</c:v>
                      </c:pt>
                      <c:pt idx="10802">
                        <c:v>3.2509374999993641</c:v>
                      </c:pt>
                      <c:pt idx="10803">
                        <c:v>3.2511805555535291</c:v>
                      </c:pt>
                      <c:pt idx="10804">
                        <c:v>3.2514236111076942</c:v>
                      </c:pt>
                      <c:pt idx="10805">
                        <c:v>3.2516666666618592</c:v>
                      </c:pt>
                      <c:pt idx="10806">
                        <c:v>3.2519097222233002</c:v>
                      </c:pt>
                      <c:pt idx="10807">
                        <c:v>3.2521527777774653</c:v>
                      </c:pt>
                      <c:pt idx="10808">
                        <c:v>3.2523958333316303</c:v>
                      </c:pt>
                      <c:pt idx="10809">
                        <c:v>3.2526388888857953</c:v>
                      </c:pt>
                      <c:pt idx="10810">
                        <c:v>3.2528819444399604</c:v>
                      </c:pt>
                      <c:pt idx="10811">
                        <c:v>3.2531250000014014</c:v>
                      </c:pt>
                      <c:pt idx="10812">
                        <c:v>3.2533680555555664</c:v>
                      </c:pt>
                      <c:pt idx="10813">
                        <c:v>3.2536111111097314</c:v>
                      </c:pt>
                      <c:pt idx="10814">
                        <c:v>3.2538541666638965</c:v>
                      </c:pt>
                      <c:pt idx="10815">
                        <c:v>3.2540972222180615</c:v>
                      </c:pt>
                      <c:pt idx="10816">
                        <c:v>3.2543402777795025</c:v>
                      </c:pt>
                      <c:pt idx="10817">
                        <c:v>3.2545833333336676</c:v>
                      </c:pt>
                      <c:pt idx="10818">
                        <c:v>3.2548263888878326</c:v>
                      </c:pt>
                      <c:pt idx="10819">
                        <c:v>3.2550694444419976</c:v>
                      </c:pt>
                      <c:pt idx="10820">
                        <c:v>3.2553124999961627</c:v>
                      </c:pt>
                      <c:pt idx="10821">
                        <c:v>3.2555555555576037</c:v>
                      </c:pt>
                      <c:pt idx="10822">
                        <c:v>3.2557986111117687</c:v>
                      </c:pt>
                      <c:pt idx="10823">
                        <c:v>3.2560416666659338</c:v>
                      </c:pt>
                      <c:pt idx="10824">
                        <c:v>3.2562847222200988</c:v>
                      </c:pt>
                      <c:pt idx="10825">
                        <c:v>3.2565277777742638</c:v>
                      </c:pt>
                      <c:pt idx="10826">
                        <c:v>3.2567708333284289</c:v>
                      </c:pt>
                      <c:pt idx="10827">
                        <c:v>3.2570138888898699</c:v>
                      </c:pt>
                      <c:pt idx="10828">
                        <c:v>3.2572569444440349</c:v>
                      </c:pt>
                      <c:pt idx="10829">
                        <c:v>3.2574999999981999</c:v>
                      </c:pt>
                      <c:pt idx="10830">
                        <c:v>3.2577546296291446</c:v>
                      </c:pt>
                      <c:pt idx="10831">
                        <c:v>3.2579976851833097</c:v>
                      </c:pt>
                      <c:pt idx="10832">
                        <c:v>3.2582407407374747</c:v>
                      </c:pt>
                      <c:pt idx="10833">
                        <c:v>3.2584837962916398</c:v>
                      </c:pt>
                      <c:pt idx="10834">
                        <c:v>3.2587268518530808</c:v>
                      </c:pt>
                      <c:pt idx="10835">
                        <c:v>3.2589699074072458</c:v>
                      </c:pt>
                      <c:pt idx="10836">
                        <c:v>3.2592129629614108</c:v>
                      </c:pt>
                      <c:pt idx="10837">
                        <c:v>3.2594560185155759</c:v>
                      </c:pt>
                      <c:pt idx="10838">
                        <c:v>3.2596990740697409</c:v>
                      </c:pt>
                      <c:pt idx="10839">
                        <c:v>3.2599421296311819</c:v>
                      </c:pt>
                      <c:pt idx="10840">
                        <c:v>3.2601851851853469</c:v>
                      </c:pt>
                      <c:pt idx="10841">
                        <c:v>3.260428240739512</c:v>
                      </c:pt>
                      <c:pt idx="10842">
                        <c:v>3.260671296293677</c:v>
                      </c:pt>
                      <c:pt idx="10843">
                        <c:v>3.2609143518478421</c:v>
                      </c:pt>
                      <c:pt idx="10844">
                        <c:v>3.2611574074092831</c:v>
                      </c:pt>
                      <c:pt idx="10845">
                        <c:v>3.2614004629634481</c:v>
                      </c:pt>
                      <c:pt idx="10846">
                        <c:v>3.2616435185176131</c:v>
                      </c:pt>
                      <c:pt idx="10847">
                        <c:v>3.2618865740717782</c:v>
                      </c:pt>
                      <c:pt idx="10848">
                        <c:v>3.2621296296259432</c:v>
                      </c:pt>
                      <c:pt idx="10849">
                        <c:v>3.2623726851801083</c:v>
                      </c:pt>
                      <c:pt idx="10850">
                        <c:v>3.2626157407415493</c:v>
                      </c:pt>
                      <c:pt idx="10851">
                        <c:v>3.2628587962957143</c:v>
                      </c:pt>
                      <c:pt idx="10852">
                        <c:v>3.2631018518498793</c:v>
                      </c:pt>
                      <c:pt idx="10853">
                        <c:v>3.2633449074040444</c:v>
                      </c:pt>
                      <c:pt idx="10854">
                        <c:v>3.2635879629582094</c:v>
                      </c:pt>
                      <c:pt idx="10855">
                        <c:v>3.2638310185196504</c:v>
                      </c:pt>
                      <c:pt idx="10856">
                        <c:v>3.2640740740738154</c:v>
                      </c:pt>
                      <c:pt idx="10857">
                        <c:v>3.2643171296279805</c:v>
                      </c:pt>
                      <c:pt idx="10858">
                        <c:v>3.2645601851821455</c:v>
                      </c:pt>
                      <c:pt idx="10859">
                        <c:v>3.2648032407363106</c:v>
                      </c:pt>
                      <c:pt idx="10860">
                        <c:v>3.2650462962977516</c:v>
                      </c:pt>
                      <c:pt idx="10861">
                        <c:v>3.2652893518519166</c:v>
                      </c:pt>
                      <c:pt idx="10862">
                        <c:v>3.2655324074060816</c:v>
                      </c:pt>
                      <c:pt idx="10863">
                        <c:v>3.2657754629602467</c:v>
                      </c:pt>
                      <c:pt idx="10864">
                        <c:v>3.2660185185144117</c:v>
                      </c:pt>
                      <c:pt idx="10865">
                        <c:v>3.2662615740758527</c:v>
                      </c:pt>
                      <c:pt idx="10866">
                        <c:v>3.2665046296300178</c:v>
                      </c:pt>
                      <c:pt idx="10867">
                        <c:v>3.2667476851841828</c:v>
                      </c:pt>
                      <c:pt idx="10868">
                        <c:v>3.2669907407383478</c:v>
                      </c:pt>
                      <c:pt idx="10869">
                        <c:v>3.2672337962925129</c:v>
                      </c:pt>
                      <c:pt idx="10870">
                        <c:v>3.2674768518539539</c:v>
                      </c:pt>
                      <c:pt idx="10871">
                        <c:v>3.2677199074081189</c:v>
                      </c:pt>
                      <c:pt idx="10872">
                        <c:v>3.2679629629622839</c:v>
                      </c:pt>
                      <c:pt idx="10873">
                        <c:v>3.268206018516449</c:v>
                      </c:pt>
                      <c:pt idx="10874">
                        <c:v>3.268449074070614</c:v>
                      </c:pt>
                      <c:pt idx="10875">
                        <c:v>3.2686921296247791</c:v>
                      </c:pt>
                      <c:pt idx="10876">
                        <c:v>3.2689351851862201</c:v>
                      </c:pt>
                      <c:pt idx="10877">
                        <c:v>3.2691782407403851</c:v>
                      </c:pt>
                      <c:pt idx="10878">
                        <c:v>3.2694328703713298</c:v>
                      </c:pt>
                      <c:pt idx="10879">
                        <c:v>3.2696759259254948</c:v>
                      </c:pt>
                      <c:pt idx="10880">
                        <c:v>3.2699189814796599</c:v>
                      </c:pt>
                      <c:pt idx="10881">
                        <c:v>3.2701620370338249</c:v>
                      </c:pt>
                      <c:pt idx="10882">
                        <c:v>3.2704050925879899</c:v>
                      </c:pt>
                      <c:pt idx="10883">
                        <c:v>3.2706481481494309</c:v>
                      </c:pt>
                      <c:pt idx="10884">
                        <c:v>3.270891203703596</c:v>
                      </c:pt>
                      <c:pt idx="10885">
                        <c:v>3.271134259257761</c:v>
                      </c:pt>
                      <c:pt idx="10886">
                        <c:v>3.2713773148119261</c:v>
                      </c:pt>
                      <c:pt idx="10887">
                        <c:v>3.2716203703660911</c:v>
                      </c:pt>
                      <c:pt idx="10888">
                        <c:v>3.2718634259275321</c:v>
                      </c:pt>
                      <c:pt idx="10889">
                        <c:v>3.2721064814816971</c:v>
                      </c:pt>
                      <c:pt idx="10890">
                        <c:v>3.2723495370358622</c:v>
                      </c:pt>
                      <c:pt idx="10891">
                        <c:v>3.2725925925900272</c:v>
                      </c:pt>
                      <c:pt idx="10892">
                        <c:v>3.2728356481441923</c:v>
                      </c:pt>
                      <c:pt idx="10893">
                        <c:v>3.2730787037056333</c:v>
                      </c:pt>
                      <c:pt idx="10894">
                        <c:v>3.2733217592597983</c:v>
                      </c:pt>
                      <c:pt idx="10895">
                        <c:v>3.2735648148139633</c:v>
                      </c:pt>
                      <c:pt idx="10896">
                        <c:v>3.2738078703681284</c:v>
                      </c:pt>
                      <c:pt idx="10897">
                        <c:v>3.2740509259222934</c:v>
                      </c:pt>
                      <c:pt idx="10898">
                        <c:v>3.2742939814764584</c:v>
                      </c:pt>
                      <c:pt idx="10899">
                        <c:v>3.2745370370378994</c:v>
                      </c:pt>
                      <c:pt idx="10900">
                        <c:v>3.2747800925920645</c:v>
                      </c:pt>
                      <c:pt idx="10901">
                        <c:v>3.2750231481462295</c:v>
                      </c:pt>
                      <c:pt idx="10902">
                        <c:v>3.2752662037003946</c:v>
                      </c:pt>
                      <c:pt idx="10903">
                        <c:v>3.2755092592545596</c:v>
                      </c:pt>
                      <c:pt idx="10904">
                        <c:v>3.2757523148160006</c:v>
                      </c:pt>
                      <c:pt idx="10905">
                        <c:v>3.2759953703701656</c:v>
                      </c:pt>
                      <c:pt idx="10906">
                        <c:v>3.2762384259243307</c:v>
                      </c:pt>
                      <c:pt idx="10907">
                        <c:v>3.2764814814784957</c:v>
                      </c:pt>
                      <c:pt idx="10908">
                        <c:v>3.2767245370326608</c:v>
                      </c:pt>
                      <c:pt idx="10909">
                        <c:v>3.2769675925941018</c:v>
                      </c:pt>
                      <c:pt idx="10910">
                        <c:v>3.2772106481482668</c:v>
                      </c:pt>
                      <c:pt idx="10911">
                        <c:v>3.2774537037024318</c:v>
                      </c:pt>
                      <c:pt idx="10912">
                        <c:v>3.2776967592565969</c:v>
                      </c:pt>
                      <c:pt idx="10913">
                        <c:v>3.2779398148107619</c:v>
                      </c:pt>
                      <c:pt idx="10914">
                        <c:v>3.2781828703722029</c:v>
                      </c:pt>
                      <c:pt idx="10915">
                        <c:v>3.2784259259263679</c:v>
                      </c:pt>
                      <c:pt idx="10916">
                        <c:v>3.278668981480533</c:v>
                      </c:pt>
                      <c:pt idx="10917">
                        <c:v>3.278912037034698</c:v>
                      </c:pt>
                      <c:pt idx="10918">
                        <c:v>3.2791550925888631</c:v>
                      </c:pt>
                      <c:pt idx="10919">
                        <c:v>3.2793981481430281</c:v>
                      </c:pt>
                      <c:pt idx="10920">
                        <c:v>3.2796412037044691</c:v>
                      </c:pt>
                      <c:pt idx="10921">
                        <c:v>3.2798842592586341</c:v>
                      </c:pt>
                      <c:pt idx="10922">
                        <c:v>3.2801273148127992</c:v>
                      </c:pt>
                      <c:pt idx="10923">
                        <c:v>3.2803703703669642</c:v>
                      </c:pt>
                      <c:pt idx="10924">
                        <c:v>3.2806134259211293</c:v>
                      </c:pt>
                      <c:pt idx="10925">
                        <c:v>3.2808564814825703</c:v>
                      </c:pt>
                      <c:pt idx="10926">
                        <c:v>3.2810995370367353</c:v>
                      </c:pt>
                      <c:pt idx="10927">
                        <c:v>3.28135416666768</c:v>
                      </c:pt>
                      <c:pt idx="10928">
                        <c:v>3.281597222221845</c:v>
                      </c:pt>
                      <c:pt idx="10929">
                        <c:v>3.2818402777760101</c:v>
                      </c:pt>
                      <c:pt idx="10930">
                        <c:v>3.2820833333301751</c:v>
                      </c:pt>
                      <c:pt idx="10931">
                        <c:v>3.2823263888843401</c:v>
                      </c:pt>
                      <c:pt idx="10932">
                        <c:v>3.2825694444457811</c:v>
                      </c:pt>
                      <c:pt idx="10933">
                        <c:v>3.2828124999999462</c:v>
                      </c:pt>
                      <c:pt idx="10934">
                        <c:v>3.2830555555541112</c:v>
                      </c:pt>
                      <c:pt idx="10935">
                        <c:v>3.2832986111082763</c:v>
                      </c:pt>
                      <c:pt idx="10936">
                        <c:v>3.2835416666624413</c:v>
                      </c:pt>
                      <c:pt idx="10937">
                        <c:v>3.2837847222238823</c:v>
                      </c:pt>
                      <c:pt idx="10938">
                        <c:v>3.2840277777780473</c:v>
                      </c:pt>
                      <c:pt idx="10939">
                        <c:v>3.2842708333322124</c:v>
                      </c:pt>
                      <c:pt idx="10940">
                        <c:v>3.2845138888863774</c:v>
                      </c:pt>
                      <c:pt idx="10941">
                        <c:v>3.2847569444405424</c:v>
                      </c:pt>
                      <c:pt idx="10942">
                        <c:v>3.2850000000019834</c:v>
                      </c:pt>
                      <c:pt idx="10943">
                        <c:v>3.2852430555561485</c:v>
                      </c:pt>
                      <c:pt idx="10944">
                        <c:v>3.2854861111103135</c:v>
                      </c:pt>
                      <c:pt idx="10945">
                        <c:v>3.2857291666644786</c:v>
                      </c:pt>
                      <c:pt idx="10946">
                        <c:v>3.2859722222186436</c:v>
                      </c:pt>
                      <c:pt idx="10947">
                        <c:v>3.2862152777728086</c:v>
                      </c:pt>
                      <c:pt idx="10948">
                        <c:v>3.2864583333342496</c:v>
                      </c:pt>
                      <c:pt idx="10949">
                        <c:v>3.2867013888884147</c:v>
                      </c:pt>
                      <c:pt idx="10950">
                        <c:v>3.2869444444425797</c:v>
                      </c:pt>
                      <c:pt idx="10951">
                        <c:v>3.2871874999967448</c:v>
                      </c:pt>
                      <c:pt idx="10952">
                        <c:v>3.2874305555509098</c:v>
                      </c:pt>
                      <c:pt idx="10953">
                        <c:v>3.2876736111123508</c:v>
                      </c:pt>
                      <c:pt idx="10954">
                        <c:v>3.2879166666665158</c:v>
                      </c:pt>
                      <c:pt idx="10955">
                        <c:v>3.2881597222206809</c:v>
                      </c:pt>
                      <c:pt idx="10956">
                        <c:v>3.2884027777748459</c:v>
                      </c:pt>
                      <c:pt idx="10957">
                        <c:v>3.2886458333290109</c:v>
                      </c:pt>
                      <c:pt idx="10958">
                        <c:v>3.2888888888904519</c:v>
                      </c:pt>
                      <c:pt idx="10959">
                        <c:v>3.289131944444617</c:v>
                      </c:pt>
                      <c:pt idx="10960">
                        <c:v>3.289374999998782</c:v>
                      </c:pt>
                      <c:pt idx="10961">
                        <c:v>3.2896180555529471</c:v>
                      </c:pt>
                      <c:pt idx="10962">
                        <c:v>3.2898611111071121</c:v>
                      </c:pt>
                      <c:pt idx="10963">
                        <c:v>3.2901041666685531</c:v>
                      </c:pt>
                      <c:pt idx="10964">
                        <c:v>3.2903472222227181</c:v>
                      </c:pt>
                      <c:pt idx="10965">
                        <c:v>3.2905902777768832</c:v>
                      </c:pt>
                      <c:pt idx="10966">
                        <c:v>3.2908333333310482</c:v>
                      </c:pt>
                      <c:pt idx="10967">
                        <c:v>3.2910763888852133</c:v>
                      </c:pt>
                      <c:pt idx="10968">
                        <c:v>3.2913194444393783</c:v>
                      </c:pt>
                      <c:pt idx="10969">
                        <c:v>3.2915625000008193</c:v>
                      </c:pt>
                      <c:pt idx="10970">
                        <c:v>3.2918055555549843</c:v>
                      </c:pt>
                      <c:pt idx="10971">
                        <c:v>3.2920486111091494</c:v>
                      </c:pt>
                      <c:pt idx="10972">
                        <c:v>3.2922916666633144</c:v>
                      </c:pt>
                      <c:pt idx="10973">
                        <c:v>3.2925347222174794</c:v>
                      </c:pt>
                      <c:pt idx="10974">
                        <c:v>3.2927777777789204</c:v>
                      </c:pt>
                      <c:pt idx="10975">
                        <c:v>3.2930324074025892</c:v>
                      </c:pt>
                      <c:pt idx="10976">
                        <c:v>3.2932754629640302</c:v>
                      </c:pt>
                      <c:pt idx="10977">
                        <c:v>3.2935185185181952</c:v>
                      </c:pt>
                      <c:pt idx="10978">
                        <c:v>3.2937615740723603</c:v>
                      </c:pt>
                      <c:pt idx="10979">
                        <c:v>3.2940046296265253</c:v>
                      </c:pt>
                      <c:pt idx="10980">
                        <c:v>3.2942476851806903</c:v>
                      </c:pt>
                      <c:pt idx="10981">
                        <c:v>3.2944907407421313</c:v>
                      </c:pt>
                      <c:pt idx="10982">
                        <c:v>3.2947337962962964</c:v>
                      </c:pt>
                      <c:pt idx="10983">
                        <c:v>3.2949768518504614</c:v>
                      </c:pt>
                      <c:pt idx="10984">
                        <c:v>3.2952199074046264</c:v>
                      </c:pt>
                      <c:pt idx="10985">
                        <c:v>3.2954629629587915</c:v>
                      </c:pt>
                      <c:pt idx="10986">
                        <c:v>3.2957060185202325</c:v>
                      </c:pt>
                      <c:pt idx="10987">
                        <c:v>3.2959490740743975</c:v>
                      </c:pt>
                      <c:pt idx="10988">
                        <c:v>3.2961921296285626</c:v>
                      </c:pt>
                      <c:pt idx="10989">
                        <c:v>3.2964351851827276</c:v>
                      </c:pt>
                      <c:pt idx="10990">
                        <c:v>3.2966782407368926</c:v>
                      </c:pt>
                      <c:pt idx="10991">
                        <c:v>3.2969212962983336</c:v>
                      </c:pt>
                      <c:pt idx="10992">
                        <c:v>3.2971643518524987</c:v>
                      </c:pt>
                      <c:pt idx="10993">
                        <c:v>3.2974074074066637</c:v>
                      </c:pt>
                      <c:pt idx="10994">
                        <c:v>3.2976504629608288</c:v>
                      </c:pt>
                      <c:pt idx="10995">
                        <c:v>3.2978935185149938</c:v>
                      </c:pt>
                      <c:pt idx="10996">
                        <c:v>3.2981365740691588</c:v>
                      </c:pt>
                      <c:pt idx="10997">
                        <c:v>3.2983796296305998</c:v>
                      </c:pt>
                      <c:pt idx="10998">
                        <c:v>3.2986226851847649</c:v>
                      </c:pt>
                      <c:pt idx="10999">
                        <c:v>3.2988657407389299</c:v>
                      </c:pt>
                      <c:pt idx="11000">
                        <c:v>3.2991087962930949</c:v>
                      </c:pt>
                      <c:pt idx="11001">
                        <c:v>3.29935185184726</c:v>
                      </c:pt>
                      <c:pt idx="11002">
                        <c:v>3.299594907408701</c:v>
                      </c:pt>
                      <c:pt idx="11003">
                        <c:v>3.299837962962866</c:v>
                      </c:pt>
                      <c:pt idx="11004">
                        <c:v>3.3000810185170311</c:v>
                      </c:pt>
                      <c:pt idx="11005">
                        <c:v>3.3003240740711961</c:v>
                      </c:pt>
                      <c:pt idx="11006">
                        <c:v>3.3005671296253611</c:v>
                      </c:pt>
                      <c:pt idx="11007">
                        <c:v>3.3008101851868021</c:v>
                      </c:pt>
                      <c:pt idx="11008">
                        <c:v>3.3010532407409672</c:v>
                      </c:pt>
                      <c:pt idx="11009">
                        <c:v>3.3012962962951322</c:v>
                      </c:pt>
                      <c:pt idx="11010">
                        <c:v>3.3015393518492973</c:v>
                      </c:pt>
                      <c:pt idx="11011">
                        <c:v>3.3017824074034623</c:v>
                      </c:pt>
                      <c:pt idx="11012">
                        <c:v>3.3020254629649033</c:v>
                      </c:pt>
                      <c:pt idx="11013">
                        <c:v>3.3022685185190683</c:v>
                      </c:pt>
                      <c:pt idx="11014">
                        <c:v>3.3025115740732334</c:v>
                      </c:pt>
                      <c:pt idx="11015">
                        <c:v>3.3027546296273984</c:v>
                      </c:pt>
                      <c:pt idx="11016">
                        <c:v>3.3029976851815634</c:v>
                      </c:pt>
                      <c:pt idx="11017">
                        <c:v>3.3032407407357285</c:v>
                      </c:pt>
                      <c:pt idx="11018">
                        <c:v>3.3034837962971695</c:v>
                      </c:pt>
                      <c:pt idx="11019">
                        <c:v>3.3037268518513345</c:v>
                      </c:pt>
                      <c:pt idx="11020">
                        <c:v>3.3039699074054996</c:v>
                      </c:pt>
                      <c:pt idx="11021">
                        <c:v>3.3042129629596646</c:v>
                      </c:pt>
                      <c:pt idx="11022">
                        <c:v>3.3044560185138296</c:v>
                      </c:pt>
                      <c:pt idx="11023">
                        <c:v>3.3047106481447743</c:v>
                      </c:pt>
                      <c:pt idx="11024">
                        <c:v>3.3049537036989394</c:v>
                      </c:pt>
                      <c:pt idx="11025">
                        <c:v>3.3051967592603804</c:v>
                      </c:pt>
                      <c:pt idx="11026">
                        <c:v>3.3054398148145454</c:v>
                      </c:pt>
                      <c:pt idx="11027">
                        <c:v>3.3056828703687104</c:v>
                      </c:pt>
                      <c:pt idx="11028">
                        <c:v>3.3059259259228755</c:v>
                      </c:pt>
                      <c:pt idx="11029">
                        <c:v>3.3061689814770405</c:v>
                      </c:pt>
                      <c:pt idx="11030">
                        <c:v>3.3064120370384815</c:v>
                      </c:pt>
                      <c:pt idx="11031">
                        <c:v>3.3066550925926466</c:v>
                      </c:pt>
                      <c:pt idx="11032">
                        <c:v>3.3068981481468116</c:v>
                      </c:pt>
                      <c:pt idx="11033">
                        <c:v>3.3071412037009766</c:v>
                      </c:pt>
                      <c:pt idx="11034">
                        <c:v>3.3073842592551417</c:v>
                      </c:pt>
                      <c:pt idx="11035">
                        <c:v>3.3076273148165827</c:v>
                      </c:pt>
                      <c:pt idx="11036">
                        <c:v>3.3078703703707477</c:v>
                      </c:pt>
                      <c:pt idx="11037">
                        <c:v>3.3081134259249128</c:v>
                      </c:pt>
                      <c:pt idx="11038">
                        <c:v>3.3083564814790778</c:v>
                      </c:pt>
                      <c:pt idx="11039">
                        <c:v>3.3085995370332428</c:v>
                      </c:pt>
                      <c:pt idx="11040">
                        <c:v>3.3088425925946838</c:v>
                      </c:pt>
                      <c:pt idx="11041">
                        <c:v>3.3090856481488489</c:v>
                      </c:pt>
                      <c:pt idx="11042">
                        <c:v>3.3093287037030139</c:v>
                      </c:pt>
                      <c:pt idx="11043">
                        <c:v>3.3095717592571789</c:v>
                      </c:pt>
                      <c:pt idx="11044">
                        <c:v>3.309814814811344</c:v>
                      </c:pt>
                      <c:pt idx="11045">
                        <c:v>3.310057870365509</c:v>
                      </c:pt>
                      <c:pt idx="11046">
                        <c:v>3.31030092592695</c:v>
                      </c:pt>
                      <c:pt idx="11047">
                        <c:v>3.3105439814811151</c:v>
                      </c:pt>
                      <c:pt idx="11048">
                        <c:v>3.3107870370352801</c:v>
                      </c:pt>
                      <c:pt idx="11049">
                        <c:v>3.3110300925894451</c:v>
                      </c:pt>
                      <c:pt idx="11050">
                        <c:v>3.3112731481436102</c:v>
                      </c:pt>
                      <c:pt idx="11051">
                        <c:v>3.3115162037050512</c:v>
                      </c:pt>
                      <c:pt idx="11052">
                        <c:v>3.3117592592592162</c:v>
                      </c:pt>
                      <c:pt idx="11053">
                        <c:v>3.3120023148133813</c:v>
                      </c:pt>
                      <c:pt idx="11054">
                        <c:v>3.3122453703675463</c:v>
                      </c:pt>
                      <c:pt idx="11055">
                        <c:v>3.3124884259217113</c:v>
                      </c:pt>
                      <c:pt idx="11056">
                        <c:v>3.3127314814831523</c:v>
                      </c:pt>
                      <c:pt idx="11057">
                        <c:v>3.3129745370373174</c:v>
                      </c:pt>
                      <c:pt idx="11058">
                        <c:v>3.3132175925914824</c:v>
                      </c:pt>
                      <c:pt idx="11059">
                        <c:v>3.3134606481456474</c:v>
                      </c:pt>
                      <c:pt idx="11060">
                        <c:v>3.3137037036998125</c:v>
                      </c:pt>
                      <c:pt idx="11061">
                        <c:v>3.3139467592612535</c:v>
                      </c:pt>
                      <c:pt idx="11062">
                        <c:v>3.3141898148154185</c:v>
                      </c:pt>
                      <c:pt idx="11063">
                        <c:v>3.3144328703695836</c:v>
                      </c:pt>
                      <c:pt idx="11064">
                        <c:v>3.3146759259237486</c:v>
                      </c:pt>
                      <c:pt idx="11065">
                        <c:v>3.3149189814779136</c:v>
                      </c:pt>
                      <c:pt idx="11066">
                        <c:v>3.3151620370320787</c:v>
                      </c:pt>
                      <c:pt idx="11067">
                        <c:v>3.3154050925935197</c:v>
                      </c:pt>
                      <c:pt idx="11068">
                        <c:v>3.3156481481476847</c:v>
                      </c:pt>
                      <c:pt idx="11069">
                        <c:v>3.3158912037018498</c:v>
                      </c:pt>
                      <c:pt idx="11070">
                        <c:v>3.3161342592560148</c:v>
                      </c:pt>
                      <c:pt idx="11071">
                        <c:v>3.3163888888869595</c:v>
                      </c:pt>
                      <c:pt idx="11072">
                        <c:v>3.3166319444411245</c:v>
                      </c:pt>
                      <c:pt idx="11073">
                        <c:v>3.3168749999952896</c:v>
                      </c:pt>
                      <c:pt idx="11074">
                        <c:v>3.3171180555567306</c:v>
                      </c:pt>
                      <c:pt idx="11075">
                        <c:v>3.3173611111108956</c:v>
                      </c:pt>
                      <c:pt idx="11076">
                        <c:v>3.3176041666650606</c:v>
                      </c:pt>
                      <c:pt idx="11077">
                        <c:v>3.3178472222192257</c:v>
                      </c:pt>
                      <c:pt idx="11078">
                        <c:v>3.3180902777733907</c:v>
                      </c:pt>
                      <c:pt idx="11079">
                        <c:v>3.3183333333348317</c:v>
                      </c:pt>
                      <c:pt idx="11080">
                        <c:v>3.3185763888889968</c:v>
                      </c:pt>
                      <c:pt idx="11081">
                        <c:v>3.3188194444431618</c:v>
                      </c:pt>
                      <c:pt idx="11082">
                        <c:v>3.3190624999973268</c:v>
                      </c:pt>
                      <c:pt idx="11083">
                        <c:v>3.3193055555514919</c:v>
                      </c:pt>
                      <c:pt idx="11084">
                        <c:v>3.3195486111129329</c:v>
                      </c:pt>
                      <c:pt idx="11085">
                        <c:v>3.3197916666670979</c:v>
                      </c:pt>
                      <c:pt idx="11086">
                        <c:v>3.3200347222212629</c:v>
                      </c:pt>
                      <c:pt idx="11087">
                        <c:v>3.320277777775428</c:v>
                      </c:pt>
                      <c:pt idx="11088">
                        <c:v>3.320520833329593</c:v>
                      </c:pt>
                      <c:pt idx="11089">
                        <c:v>3.3207638888837581</c:v>
                      </c:pt>
                      <c:pt idx="11090">
                        <c:v>3.3210069444451991</c:v>
                      </c:pt>
                      <c:pt idx="11091">
                        <c:v>3.3212499999993641</c:v>
                      </c:pt>
                      <c:pt idx="11092">
                        <c:v>3.3214930555535291</c:v>
                      </c:pt>
                      <c:pt idx="11093">
                        <c:v>3.3217361111076942</c:v>
                      </c:pt>
                      <c:pt idx="11094">
                        <c:v>3.3219791666618592</c:v>
                      </c:pt>
                      <c:pt idx="11095">
                        <c:v>3.3222222222233002</c:v>
                      </c:pt>
                      <c:pt idx="11096">
                        <c:v>3.3224652777774653</c:v>
                      </c:pt>
                      <c:pt idx="11097">
                        <c:v>3.3227083333316303</c:v>
                      </c:pt>
                      <c:pt idx="11098">
                        <c:v>3.3229513888857953</c:v>
                      </c:pt>
                      <c:pt idx="11099">
                        <c:v>3.3231944444399604</c:v>
                      </c:pt>
                      <c:pt idx="11100">
                        <c:v>3.3234375000014014</c:v>
                      </c:pt>
                      <c:pt idx="11101">
                        <c:v>3.3236805555555664</c:v>
                      </c:pt>
                      <c:pt idx="11102">
                        <c:v>3.3239236111097314</c:v>
                      </c:pt>
                      <c:pt idx="11103">
                        <c:v>3.3241666666638965</c:v>
                      </c:pt>
                      <c:pt idx="11104">
                        <c:v>3.3244097222180615</c:v>
                      </c:pt>
                      <c:pt idx="11105">
                        <c:v>3.3246527777795025</c:v>
                      </c:pt>
                      <c:pt idx="11106">
                        <c:v>3.3248958333336676</c:v>
                      </c:pt>
                      <c:pt idx="11107">
                        <c:v>3.3251388888878326</c:v>
                      </c:pt>
                      <c:pt idx="11108">
                        <c:v>3.3253819444419976</c:v>
                      </c:pt>
                      <c:pt idx="11109">
                        <c:v>3.3256249999961627</c:v>
                      </c:pt>
                      <c:pt idx="11110">
                        <c:v>3.3258680555576037</c:v>
                      </c:pt>
                      <c:pt idx="11111">
                        <c:v>3.3261111111117687</c:v>
                      </c:pt>
                      <c:pt idx="11112">
                        <c:v>3.3263541666659338</c:v>
                      </c:pt>
                      <c:pt idx="11113">
                        <c:v>3.3265972222200988</c:v>
                      </c:pt>
                      <c:pt idx="11114">
                        <c:v>3.3268402777742638</c:v>
                      </c:pt>
                      <c:pt idx="11115">
                        <c:v>3.3270833333284289</c:v>
                      </c:pt>
                      <c:pt idx="11116">
                        <c:v>3.3273263888898699</c:v>
                      </c:pt>
                      <c:pt idx="11117">
                        <c:v>3.3275694444440349</c:v>
                      </c:pt>
                      <c:pt idx="11118">
                        <c:v>3.3278124999981999</c:v>
                      </c:pt>
                      <c:pt idx="11119">
                        <c:v>3.3280671296291446</c:v>
                      </c:pt>
                      <c:pt idx="11120">
                        <c:v>3.3283101851833097</c:v>
                      </c:pt>
                      <c:pt idx="11121">
                        <c:v>3.3285532407374747</c:v>
                      </c:pt>
                      <c:pt idx="11122">
                        <c:v>3.3287962962916398</c:v>
                      </c:pt>
                      <c:pt idx="11123">
                        <c:v>3.3290393518530808</c:v>
                      </c:pt>
                      <c:pt idx="11124">
                        <c:v>3.3292824074072458</c:v>
                      </c:pt>
                      <c:pt idx="11125">
                        <c:v>3.3295254629614108</c:v>
                      </c:pt>
                      <c:pt idx="11126">
                        <c:v>3.3297685185155759</c:v>
                      </c:pt>
                      <c:pt idx="11127">
                        <c:v>3.3300115740697409</c:v>
                      </c:pt>
                      <c:pt idx="11128">
                        <c:v>3.3302546296311819</c:v>
                      </c:pt>
                      <c:pt idx="11129">
                        <c:v>3.3304976851853469</c:v>
                      </c:pt>
                      <c:pt idx="11130">
                        <c:v>3.330740740739512</c:v>
                      </c:pt>
                      <c:pt idx="11131">
                        <c:v>3.330983796293677</c:v>
                      </c:pt>
                      <c:pt idx="11132">
                        <c:v>3.3312268518478421</c:v>
                      </c:pt>
                      <c:pt idx="11133">
                        <c:v>3.3314699074092831</c:v>
                      </c:pt>
                      <c:pt idx="11134">
                        <c:v>3.3317129629634481</c:v>
                      </c:pt>
                      <c:pt idx="11135">
                        <c:v>3.3319560185176131</c:v>
                      </c:pt>
                      <c:pt idx="11136">
                        <c:v>3.3321990740717782</c:v>
                      </c:pt>
                      <c:pt idx="11137">
                        <c:v>3.3324421296259432</c:v>
                      </c:pt>
                      <c:pt idx="11138">
                        <c:v>3.3326851851801083</c:v>
                      </c:pt>
                      <c:pt idx="11139">
                        <c:v>3.3329282407415493</c:v>
                      </c:pt>
                      <c:pt idx="11140">
                        <c:v>3.3331712962957143</c:v>
                      </c:pt>
                      <c:pt idx="11141">
                        <c:v>3.3334143518498793</c:v>
                      </c:pt>
                      <c:pt idx="11142">
                        <c:v>3.3336574074040444</c:v>
                      </c:pt>
                      <c:pt idx="11143">
                        <c:v>3.3339004629582094</c:v>
                      </c:pt>
                      <c:pt idx="11144">
                        <c:v>3.3341435185196504</c:v>
                      </c:pt>
                      <c:pt idx="11145">
                        <c:v>3.3343865740738154</c:v>
                      </c:pt>
                      <c:pt idx="11146">
                        <c:v>3.3346296296279805</c:v>
                      </c:pt>
                      <c:pt idx="11147">
                        <c:v>3.3348726851821455</c:v>
                      </c:pt>
                      <c:pt idx="11148">
                        <c:v>3.3351157407363106</c:v>
                      </c:pt>
                      <c:pt idx="11149">
                        <c:v>3.3353587962977516</c:v>
                      </c:pt>
                      <c:pt idx="11150">
                        <c:v>3.3356018518519166</c:v>
                      </c:pt>
                      <c:pt idx="11151">
                        <c:v>3.3358449074060816</c:v>
                      </c:pt>
                      <c:pt idx="11152">
                        <c:v>3.3360879629602467</c:v>
                      </c:pt>
                      <c:pt idx="11153">
                        <c:v>3.3363310185144117</c:v>
                      </c:pt>
                      <c:pt idx="11154">
                        <c:v>3.3365740740758527</c:v>
                      </c:pt>
                      <c:pt idx="11155">
                        <c:v>3.3368171296300178</c:v>
                      </c:pt>
                      <c:pt idx="11156">
                        <c:v>3.3370601851841828</c:v>
                      </c:pt>
                      <c:pt idx="11157">
                        <c:v>3.3373032407383478</c:v>
                      </c:pt>
                      <c:pt idx="11158">
                        <c:v>3.3375462962925129</c:v>
                      </c:pt>
                      <c:pt idx="11159">
                        <c:v>3.3377893518539539</c:v>
                      </c:pt>
                      <c:pt idx="11160">
                        <c:v>3.3380324074081189</c:v>
                      </c:pt>
                      <c:pt idx="11161">
                        <c:v>3.3382754629622839</c:v>
                      </c:pt>
                      <c:pt idx="11162">
                        <c:v>3.338518518516449</c:v>
                      </c:pt>
                      <c:pt idx="11163">
                        <c:v>3.338761574070614</c:v>
                      </c:pt>
                      <c:pt idx="11164">
                        <c:v>3.3390046296247791</c:v>
                      </c:pt>
                      <c:pt idx="11165">
                        <c:v>3.3392476851862201</c:v>
                      </c:pt>
                      <c:pt idx="11166">
                        <c:v>3.3394907407403851</c:v>
                      </c:pt>
                      <c:pt idx="11167">
                        <c:v>3.3397453703713298</c:v>
                      </c:pt>
                      <c:pt idx="11168">
                        <c:v>3.3399884259254948</c:v>
                      </c:pt>
                      <c:pt idx="11169">
                        <c:v>3.3402314814796599</c:v>
                      </c:pt>
                      <c:pt idx="11170">
                        <c:v>3.3404745370338249</c:v>
                      </c:pt>
                      <c:pt idx="11171">
                        <c:v>3.3407175925879899</c:v>
                      </c:pt>
                      <c:pt idx="11172">
                        <c:v>3.3409606481494309</c:v>
                      </c:pt>
                      <c:pt idx="11173">
                        <c:v>3.341203703703596</c:v>
                      </c:pt>
                      <c:pt idx="11174">
                        <c:v>3.341446759257761</c:v>
                      </c:pt>
                      <c:pt idx="11175">
                        <c:v>3.3416898148119261</c:v>
                      </c:pt>
                      <c:pt idx="11176">
                        <c:v>3.3419328703660911</c:v>
                      </c:pt>
                      <c:pt idx="11177">
                        <c:v>3.3421759259275321</c:v>
                      </c:pt>
                      <c:pt idx="11178">
                        <c:v>3.3424189814816971</c:v>
                      </c:pt>
                      <c:pt idx="11179">
                        <c:v>3.3426620370358622</c:v>
                      </c:pt>
                      <c:pt idx="11180">
                        <c:v>3.3429050925900272</c:v>
                      </c:pt>
                      <c:pt idx="11181">
                        <c:v>3.3431481481441923</c:v>
                      </c:pt>
                      <c:pt idx="11182">
                        <c:v>3.3433912037056333</c:v>
                      </c:pt>
                      <c:pt idx="11183">
                        <c:v>3.3436342592597983</c:v>
                      </c:pt>
                      <c:pt idx="11184">
                        <c:v>3.3438773148139633</c:v>
                      </c:pt>
                      <c:pt idx="11185">
                        <c:v>3.3441203703681284</c:v>
                      </c:pt>
                      <c:pt idx="11186">
                        <c:v>3.3443634259222934</c:v>
                      </c:pt>
                      <c:pt idx="11187">
                        <c:v>3.3446064814764584</c:v>
                      </c:pt>
                      <c:pt idx="11188">
                        <c:v>3.3448495370378994</c:v>
                      </c:pt>
                      <c:pt idx="11189">
                        <c:v>3.3450925925920645</c:v>
                      </c:pt>
                      <c:pt idx="11190">
                        <c:v>3.3453356481462295</c:v>
                      </c:pt>
                      <c:pt idx="11191">
                        <c:v>3.3455787037003946</c:v>
                      </c:pt>
                      <c:pt idx="11192">
                        <c:v>3.3458217592545596</c:v>
                      </c:pt>
                      <c:pt idx="11193">
                        <c:v>3.3460648148160006</c:v>
                      </c:pt>
                      <c:pt idx="11194">
                        <c:v>3.3463078703701656</c:v>
                      </c:pt>
                      <c:pt idx="11195">
                        <c:v>3.3465509259243307</c:v>
                      </c:pt>
                      <c:pt idx="11196">
                        <c:v>3.3467939814784957</c:v>
                      </c:pt>
                      <c:pt idx="11197">
                        <c:v>3.3470370370326608</c:v>
                      </c:pt>
                      <c:pt idx="11198">
                        <c:v>3.3472800925941018</c:v>
                      </c:pt>
                      <c:pt idx="11199">
                        <c:v>3.3475231481482668</c:v>
                      </c:pt>
                      <c:pt idx="11200">
                        <c:v>3.3477662037024318</c:v>
                      </c:pt>
                      <c:pt idx="11201">
                        <c:v>3.3480092592565969</c:v>
                      </c:pt>
                      <c:pt idx="11202">
                        <c:v>3.3482523148107619</c:v>
                      </c:pt>
                      <c:pt idx="11203">
                        <c:v>3.3484953703722029</c:v>
                      </c:pt>
                      <c:pt idx="11204">
                        <c:v>3.3487384259263679</c:v>
                      </c:pt>
                      <c:pt idx="11205">
                        <c:v>3.348981481480533</c:v>
                      </c:pt>
                      <c:pt idx="11206">
                        <c:v>3.349224537034698</c:v>
                      </c:pt>
                      <c:pt idx="11207">
                        <c:v>3.3494675925888631</c:v>
                      </c:pt>
                      <c:pt idx="11208">
                        <c:v>3.3497106481430281</c:v>
                      </c:pt>
                      <c:pt idx="11209">
                        <c:v>3.3499537037044691</c:v>
                      </c:pt>
                      <c:pt idx="11210">
                        <c:v>3.3501967592586341</c:v>
                      </c:pt>
                      <c:pt idx="11211">
                        <c:v>3.3504398148127992</c:v>
                      </c:pt>
                      <c:pt idx="11212">
                        <c:v>3.3506828703669642</c:v>
                      </c:pt>
                      <c:pt idx="11213">
                        <c:v>3.3509259259211293</c:v>
                      </c:pt>
                      <c:pt idx="11214">
                        <c:v>3.3511689814825703</c:v>
                      </c:pt>
                      <c:pt idx="11215">
                        <c:v>3.3514120370367353</c:v>
                      </c:pt>
                      <c:pt idx="11216">
                        <c:v>3.35166666666768</c:v>
                      </c:pt>
                      <c:pt idx="11217">
                        <c:v>3.351909722221845</c:v>
                      </c:pt>
                      <c:pt idx="11218">
                        <c:v>3.3521527777760101</c:v>
                      </c:pt>
                      <c:pt idx="11219">
                        <c:v>3.3523958333301751</c:v>
                      </c:pt>
                      <c:pt idx="11220">
                        <c:v>3.3526388888843401</c:v>
                      </c:pt>
                      <c:pt idx="11221">
                        <c:v>3.3528819444457811</c:v>
                      </c:pt>
                      <c:pt idx="11222">
                        <c:v>3.3531249999999462</c:v>
                      </c:pt>
                      <c:pt idx="11223">
                        <c:v>3.3533680555541112</c:v>
                      </c:pt>
                      <c:pt idx="11224">
                        <c:v>3.3536111111082763</c:v>
                      </c:pt>
                      <c:pt idx="11225">
                        <c:v>3.3538541666624413</c:v>
                      </c:pt>
                      <c:pt idx="11226">
                        <c:v>3.3540972222238823</c:v>
                      </c:pt>
                      <c:pt idx="11227">
                        <c:v>3.3543402777780473</c:v>
                      </c:pt>
                      <c:pt idx="11228">
                        <c:v>3.3545833333322124</c:v>
                      </c:pt>
                      <c:pt idx="11229">
                        <c:v>3.3548263888863774</c:v>
                      </c:pt>
                      <c:pt idx="11230">
                        <c:v>3.3550694444405424</c:v>
                      </c:pt>
                      <c:pt idx="11231">
                        <c:v>3.3553125000019834</c:v>
                      </c:pt>
                      <c:pt idx="11232">
                        <c:v>3.3555555555561485</c:v>
                      </c:pt>
                      <c:pt idx="11233">
                        <c:v>3.3557986111103135</c:v>
                      </c:pt>
                      <c:pt idx="11234">
                        <c:v>3.3560416666644786</c:v>
                      </c:pt>
                      <c:pt idx="11235">
                        <c:v>3.3562847222186436</c:v>
                      </c:pt>
                      <c:pt idx="11236">
                        <c:v>3.3565277777728086</c:v>
                      </c:pt>
                      <c:pt idx="11237">
                        <c:v>3.3567708333342496</c:v>
                      </c:pt>
                      <c:pt idx="11238">
                        <c:v>3.3570138888884147</c:v>
                      </c:pt>
                      <c:pt idx="11239">
                        <c:v>3.3572569444425797</c:v>
                      </c:pt>
                      <c:pt idx="11240">
                        <c:v>3.3574999999967448</c:v>
                      </c:pt>
                      <c:pt idx="11241">
                        <c:v>3.3577430555509098</c:v>
                      </c:pt>
                      <c:pt idx="11242">
                        <c:v>3.3579861111123508</c:v>
                      </c:pt>
                      <c:pt idx="11243">
                        <c:v>3.3582291666665158</c:v>
                      </c:pt>
                      <c:pt idx="11244">
                        <c:v>3.3584722222206809</c:v>
                      </c:pt>
                      <c:pt idx="11245">
                        <c:v>3.3587152777748459</c:v>
                      </c:pt>
                      <c:pt idx="11246">
                        <c:v>3.3589583333290109</c:v>
                      </c:pt>
                      <c:pt idx="11247">
                        <c:v>3.3592013888904519</c:v>
                      </c:pt>
                      <c:pt idx="11248">
                        <c:v>3.359444444444617</c:v>
                      </c:pt>
                      <c:pt idx="11249">
                        <c:v>3.359687499998782</c:v>
                      </c:pt>
                      <c:pt idx="11250">
                        <c:v>3.3599305555529471</c:v>
                      </c:pt>
                      <c:pt idx="11251">
                        <c:v>3.3601736111071121</c:v>
                      </c:pt>
                      <c:pt idx="11252">
                        <c:v>3.3604166666685531</c:v>
                      </c:pt>
                      <c:pt idx="11253">
                        <c:v>3.3606597222227181</c:v>
                      </c:pt>
                      <c:pt idx="11254">
                        <c:v>3.3609027777768832</c:v>
                      </c:pt>
                      <c:pt idx="11255">
                        <c:v>3.3611458333310482</c:v>
                      </c:pt>
                      <c:pt idx="11256">
                        <c:v>3.3613888888852133</c:v>
                      </c:pt>
                      <c:pt idx="11257">
                        <c:v>3.3616319444393783</c:v>
                      </c:pt>
                      <c:pt idx="11258">
                        <c:v>3.3618750000008193</c:v>
                      </c:pt>
                      <c:pt idx="11259">
                        <c:v>3.3621180555549843</c:v>
                      </c:pt>
                      <c:pt idx="11260">
                        <c:v>3.3623611111091494</c:v>
                      </c:pt>
                      <c:pt idx="11261">
                        <c:v>3.3626041666633144</c:v>
                      </c:pt>
                      <c:pt idx="11262">
                        <c:v>3.3628472222174794</c:v>
                      </c:pt>
                      <c:pt idx="11263">
                        <c:v>3.3630902777789204</c:v>
                      </c:pt>
                      <c:pt idx="11264">
                        <c:v>3.3633449074025892</c:v>
                      </c:pt>
                      <c:pt idx="11265">
                        <c:v>3.3635879629640302</c:v>
                      </c:pt>
                      <c:pt idx="11266">
                        <c:v>3.3638310185181952</c:v>
                      </c:pt>
                      <c:pt idx="11267">
                        <c:v>3.3640740740723603</c:v>
                      </c:pt>
                      <c:pt idx="11268">
                        <c:v>3.3643171296265253</c:v>
                      </c:pt>
                      <c:pt idx="11269">
                        <c:v>3.3645601851806903</c:v>
                      </c:pt>
                      <c:pt idx="11270">
                        <c:v>3.3648032407421313</c:v>
                      </c:pt>
                      <c:pt idx="11271">
                        <c:v>3.3650462962962964</c:v>
                      </c:pt>
                      <c:pt idx="11272">
                        <c:v>3.3652893518504614</c:v>
                      </c:pt>
                      <c:pt idx="11273">
                        <c:v>3.3655324074046264</c:v>
                      </c:pt>
                      <c:pt idx="11274">
                        <c:v>3.3657754629587915</c:v>
                      </c:pt>
                      <c:pt idx="11275">
                        <c:v>3.3660185185202325</c:v>
                      </c:pt>
                      <c:pt idx="11276">
                        <c:v>3.3662615740743975</c:v>
                      </c:pt>
                      <c:pt idx="11277">
                        <c:v>3.3665046296285626</c:v>
                      </c:pt>
                      <c:pt idx="11278">
                        <c:v>3.3667476851827276</c:v>
                      </c:pt>
                      <c:pt idx="11279">
                        <c:v>3.3669907407368926</c:v>
                      </c:pt>
                      <c:pt idx="11280">
                        <c:v>3.3672337962983336</c:v>
                      </c:pt>
                      <c:pt idx="11281">
                        <c:v>3.3674768518524987</c:v>
                      </c:pt>
                      <c:pt idx="11282">
                        <c:v>3.3677199074066637</c:v>
                      </c:pt>
                      <c:pt idx="11283">
                        <c:v>3.3679629629608288</c:v>
                      </c:pt>
                      <c:pt idx="11284">
                        <c:v>3.3682060185149938</c:v>
                      </c:pt>
                      <c:pt idx="11285">
                        <c:v>3.3684490740691588</c:v>
                      </c:pt>
                      <c:pt idx="11286">
                        <c:v>3.3686921296305998</c:v>
                      </c:pt>
                      <c:pt idx="11287">
                        <c:v>3.3689351851847649</c:v>
                      </c:pt>
                      <c:pt idx="11288">
                        <c:v>3.3691782407389299</c:v>
                      </c:pt>
                      <c:pt idx="11289">
                        <c:v>3.3694212962930949</c:v>
                      </c:pt>
                      <c:pt idx="11290">
                        <c:v>3.36966435184726</c:v>
                      </c:pt>
                      <c:pt idx="11291">
                        <c:v>3.369907407408701</c:v>
                      </c:pt>
                      <c:pt idx="11292">
                        <c:v>3.370150462962866</c:v>
                      </c:pt>
                      <c:pt idx="11293">
                        <c:v>3.3703935185170311</c:v>
                      </c:pt>
                      <c:pt idx="11294">
                        <c:v>3.3706365740711961</c:v>
                      </c:pt>
                      <c:pt idx="11295">
                        <c:v>3.3708796296253611</c:v>
                      </c:pt>
                      <c:pt idx="11296">
                        <c:v>3.3711226851868021</c:v>
                      </c:pt>
                      <c:pt idx="11297">
                        <c:v>3.3713657407409672</c:v>
                      </c:pt>
                      <c:pt idx="11298">
                        <c:v>3.3716087962951322</c:v>
                      </c:pt>
                      <c:pt idx="11299">
                        <c:v>3.3718518518492973</c:v>
                      </c:pt>
                      <c:pt idx="11300">
                        <c:v>3.3720949074034623</c:v>
                      </c:pt>
                      <c:pt idx="11301">
                        <c:v>3.3723379629649033</c:v>
                      </c:pt>
                      <c:pt idx="11302">
                        <c:v>3.3725810185190683</c:v>
                      </c:pt>
                      <c:pt idx="11303">
                        <c:v>3.3728240740732334</c:v>
                      </c:pt>
                      <c:pt idx="11304">
                        <c:v>3.3730671296273984</c:v>
                      </c:pt>
                      <c:pt idx="11305">
                        <c:v>3.3733101851815634</c:v>
                      </c:pt>
                      <c:pt idx="11306">
                        <c:v>3.3735532407357285</c:v>
                      </c:pt>
                      <c:pt idx="11307">
                        <c:v>3.3737962962971695</c:v>
                      </c:pt>
                      <c:pt idx="11308">
                        <c:v>3.3740393518513345</c:v>
                      </c:pt>
                      <c:pt idx="11309">
                        <c:v>3.3742824074054996</c:v>
                      </c:pt>
                      <c:pt idx="11310">
                        <c:v>3.3745254629596646</c:v>
                      </c:pt>
                      <c:pt idx="11311">
                        <c:v>3.3747685185138296</c:v>
                      </c:pt>
                      <c:pt idx="11312">
                        <c:v>3.3750231481447743</c:v>
                      </c:pt>
                      <c:pt idx="11313">
                        <c:v>3.3752662036989394</c:v>
                      </c:pt>
                      <c:pt idx="11314">
                        <c:v>3.3755092592603804</c:v>
                      </c:pt>
                      <c:pt idx="11315">
                        <c:v>3.3757523148145454</c:v>
                      </c:pt>
                      <c:pt idx="11316">
                        <c:v>3.3759953703687104</c:v>
                      </c:pt>
                      <c:pt idx="11317">
                        <c:v>3.3762384259228755</c:v>
                      </c:pt>
                      <c:pt idx="11318">
                        <c:v>3.3764814814770405</c:v>
                      </c:pt>
                      <c:pt idx="11319">
                        <c:v>3.3767245370384815</c:v>
                      </c:pt>
                      <c:pt idx="11320">
                        <c:v>3.3769675925926466</c:v>
                      </c:pt>
                      <c:pt idx="11321">
                        <c:v>3.3772106481468116</c:v>
                      </c:pt>
                      <c:pt idx="11322">
                        <c:v>3.3774537037009766</c:v>
                      </c:pt>
                      <c:pt idx="11323">
                        <c:v>3.3776967592551417</c:v>
                      </c:pt>
                      <c:pt idx="11324">
                        <c:v>3.3779398148165827</c:v>
                      </c:pt>
                      <c:pt idx="11325">
                        <c:v>3.3781828703707477</c:v>
                      </c:pt>
                      <c:pt idx="11326">
                        <c:v>3.3784259259249128</c:v>
                      </c:pt>
                      <c:pt idx="11327">
                        <c:v>3.3786689814790778</c:v>
                      </c:pt>
                      <c:pt idx="11328">
                        <c:v>3.3789120370332428</c:v>
                      </c:pt>
                      <c:pt idx="11329">
                        <c:v>3.3791550925946838</c:v>
                      </c:pt>
                      <c:pt idx="11330">
                        <c:v>3.3793981481488489</c:v>
                      </c:pt>
                      <c:pt idx="11331">
                        <c:v>3.3796412037030139</c:v>
                      </c:pt>
                      <c:pt idx="11332">
                        <c:v>3.3798842592571789</c:v>
                      </c:pt>
                      <c:pt idx="11333">
                        <c:v>3.380127314811344</c:v>
                      </c:pt>
                      <c:pt idx="11334">
                        <c:v>3.380370370365509</c:v>
                      </c:pt>
                      <c:pt idx="11335">
                        <c:v>3.38061342592695</c:v>
                      </c:pt>
                      <c:pt idx="11336">
                        <c:v>3.3808564814811151</c:v>
                      </c:pt>
                      <c:pt idx="11337">
                        <c:v>3.3810995370352801</c:v>
                      </c:pt>
                      <c:pt idx="11338">
                        <c:v>3.3813425925894451</c:v>
                      </c:pt>
                      <c:pt idx="11339">
                        <c:v>3.3815856481436102</c:v>
                      </c:pt>
                      <c:pt idx="11340">
                        <c:v>3.3818287037050512</c:v>
                      </c:pt>
                      <c:pt idx="11341">
                        <c:v>3.3820717592592162</c:v>
                      </c:pt>
                      <c:pt idx="11342">
                        <c:v>3.3823148148133813</c:v>
                      </c:pt>
                      <c:pt idx="11343">
                        <c:v>3.3825578703675463</c:v>
                      </c:pt>
                      <c:pt idx="11344">
                        <c:v>3.3828009259217113</c:v>
                      </c:pt>
                      <c:pt idx="11345">
                        <c:v>3.3830439814831523</c:v>
                      </c:pt>
                      <c:pt idx="11346">
                        <c:v>3.3832870370373174</c:v>
                      </c:pt>
                      <c:pt idx="11347">
                        <c:v>3.3835300925914824</c:v>
                      </c:pt>
                      <c:pt idx="11348">
                        <c:v>3.3837731481456474</c:v>
                      </c:pt>
                      <c:pt idx="11349">
                        <c:v>3.3840162036998125</c:v>
                      </c:pt>
                      <c:pt idx="11350">
                        <c:v>3.3842592592612535</c:v>
                      </c:pt>
                      <c:pt idx="11351">
                        <c:v>3.3845023148154185</c:v>
                      </c:pt>
                      <c:pt idx="11352">
                        <c:v>3.3847453703695836</c:v>
                      </c:pt>
                      <c:pt idx="11353">
                        <c:v>3.3849884259237486</c:v>
                      </c:pt>
                      <c:pt idx="11354">
                        <c:v>3.3852314814779136</c:v>
                      </c:pt>
                      <c:pt idx="11355">
                        <c:v>3.3854745370320787</c:v>
                      </c:pt>
                      <c:pt idx="11356">
                        <c:v>3.3857175925935197</c:v>
                      </c:pt>
                      <c:pt idx="11357">
                        <c:v>3.3859606481476847</c:v>
                      </c:pt>
                      <c:pt idx="11358">
                        <c:v>3.3862037037018498</c:v>
                      </c:pt>
                      <c:pt idx="11359">
                        <c:v>3.3864467592560148</c:v>
                      </c:pt>
                      <c:pt idx="11360">
                        <c:v>3.3867013888869595</c:v>
                      </c:pt>
                      <c:pt idx="11361">
                        <c:v>3.3869444444411245</c:v>
                      </c:pt>
                      <c:pt idx="11362">
                        <c:v>3.3871874999952896</c:v>
                      </c:pt>
                      <c:pt idx="11363">
                        <c:v>3.3874305555567306</c:v>
                      </c:pt>
                      <c:pt idx="11364">
                        <c:v>3.3876736111108956</c:v>
                      </c:pt>
                      <c:pt idx="11365">
                        <c:v>3.3879166666650606</c:v>
                      </c:pt>
                      <c:pt idx="11366">
                        <c:v>3.3881597222192257</c:v>
                      </c:pt>
                      <c:pt idx="11367">
                        <c:v>3.3884027777733907</c:v>
                      </c:pt>
                      <c:pt idx="11368">
                        <c:v>3.3886458333348317</c:v>
                      </c:pt>
                      <c:pt idx="11369">
                        <c:v>3.3888888888889968</c:v>
                      </c:pt>
                      <c:pt idx="11370">
                        <c:v>3.3891319444431618</c:v>
                      </c:pt>
                      <c:pt idx="11371">
                        <c:v>3.3893749999973268</c:v>
                      </c:pt>
                      <c:pt idx="11372">
                        <c:v>3.3896180555514919</c:v>
                      </c:pt>
                      <c:pt idx="11373">
                        <c:v>3.3898611111129329</c:v>
                      </c:pt>
                      <c:pt idx="11374">
                        <c:v>3.3901041666670979</c:v>
                      </c:pt>
                      <c:pt idx="11375">
                        <c:v>3.3903472222212629</c:v>
                      </c:pt>
                      <c:pt idx="11376">
                        <c:v>3.390590277775428</c:v>
                      </c:pt>
                      <c:pt idx="11377">
                        <c:v>3.390833333329593</c:v>
                      </c:pt>
                      <c:pt idx="11378">
                        <c:v>3.3910763888837581</c:v>
                      </c:pt>
                      <c:pt idx="11379">
                        <c:v>3.3913194444451991</c:v>
                      </c:pt>
                      <c:pt idx="11380">
                        <c:v>3.3915624999993641</c:v>
                      </c:pt>
                      <c:pt idx="11381">
                        <c:v>3.3918055555535291</c:v>
                      </c:pt>
                      <c:pt idx="11382">
                        <c:v>3.3920486111076942</c:v>
                      </c:pt>
                      <c:pt idx="11383">
                        <c:v>3.3922916666618592</c:v>
                      </c:pt>
                      <c:pt idx="11384">
                        <c:v>3.3925347222233002</c:v>
                      </c:pt>
                      <c:pt idx="11385">
                        <c:v>3.3927777777774653</c:v>
                      </c:pt>
                      <c:pt idx="11386">
                        <c:v>3.3930208333316303</c:v>
                      </c:pt>
                      <c:pt idx="11387">
                        <c:v>3.3932638888857953</c:v>
                      </c:pt>
                      <c:pt idx="11388">
                        <c:v>3.3935069444399604</c:v>
                      </c:pt>
                      <c:pt idx="11389">
                        <c:v>3.3937500000014014</c:v>
                      </c:pt>
                      <c:pt idx="11390">
                        <c:v>3.3939930555555664</c:v>
                      </c:pt>
                      <c:pt idx="11391">
                        <c:v>3.3942361111097314</c:v>
                      </c:pt>
                      <c:pt idx="11392">
                        <c:v>3.3944791666638965</c:v>
                      </c:pt>
                      <c:pt idx="11393">
                        <c:v>3.3947222222180615</c:v>
                      </c:pt>
                      <c:pt idx="11394">
                        <c:v>3.3949652777795025</c:v>
                      </c:pt>
                      <c:pt idx="11395">
                        <c:v>3.3952083333336676</c:v>
                      </c:pt>
                      <c:pt idx="11396">
                        <c:v>3.3954513888878326</c:v>
                      </c:pt>
                      <c:pt idx="11397">
                        <c:v>3.3956944444419976</c:v>
                      </c:pt>
                      <c:pt idx="11398">
                        <c:v>3.3959374999961627</c:v>
                      </c:pt>
                      <c:pt idx="11399">
                        <c:v>3.3961805555576037</c:v>
                      </c:pt>
                      <c:pt idx="11400">
                        <c:v>3.3964236111117687</c:v>
                      </c:pt>
                      <c:pt idx="11401">
                        <c:v>3.3966666666659338</c:v>
                      </c:pt>
                      <c:pt idx="11402">
                        <c:v>3.3969097222200988</c:v>
                      </c:pt>
                      <c:pt idx="11403">
                        <c:v>3.3971527777742638</c:v>
                      </c:pt>
                      <c:pt idx="11404">
                        <c:v>3.3973958333284289</c:v>
                      </c:pt>
                      <c:pt idx="11405">
                        <c:v>3.3976388888898699</c:v>
                      </c:pt>
                      <c:pt idx="11406">
                        <c:v>3.3978819444440349</c:v>
                      </c:pt>
                      <c:pt idx="11407">
                        <c:v>3.3981249999981999</c:v>
                      </c:pt>
                      <c:pt idx="11408">
                        <c:v>3.3983796296291446</c:v>
                      </c:pt>
                      <c:pt idx="11409">
                        <c:v>3.3986226851833097</c:v>
                      </c:pt>
                      <c:pt idx="11410">
                        <c:v>3.3988657407374747</c:v>
                      </c:pt>
                      <c:pt idx="11411">
                        <c:v>3.3991087962916398</c:v>
                      </c:pt>
                      <c:pt idx="11412">
                        <c:v>3.3993518518530808</c:v>
                      </c:pt>
                      <c:pt idx="11413">
                        <c:v>3.3995949074072458</c:v>
                      </c:pt>
                      <c:pt idx="11414">
                        <c:v>3.3998379629614108</c:v>
                      </c:pt>
                      <c:pt idx="11415">
                        <c:v>3.4000810185155759</c:v>
                      </c:pt>
                      <c:pt idx="11416">
                        <c:v>3.4003240740697409</c:v>
                      </c:pt>
                      <c:pt idx="11417">
                        <c:v>3.4005671296311819</c:v>
                      </c:pt>
                      <c:pt idx="11418">
                        <c:v>3.4008101851853469</c:v>
                      </c:pt>
                      <c:pt idx="11419">
                        <c:v>3.401053240739512</c:v>
                      </c:pt>
                      <c:pt idx="11420">
                        <c:v>3.401296296293677</c:v>
                      </c:pt>
                      <c:pt idx="11421">
                        <c:v>3.4015393518478421</c:v>
                      </c:pt>
                      <c:pt idx="11422">
                        <c:v>3.4017824074092831</c:v>
                      </c:pt>
                      <c:pt idx="11423">
                        <c:v>3.4020254629634481</c:v>
                      </c:pt>
                      <c:pt idx="11424">
                        <c:v>3.4022685185176131</c:v>
                      </c:pt>
                      <c:pt idx="11425">
                        <c:v>3.4025115740717782</c:v>
                      </c:pt>
                      <c:pt idx="11426">
                        <c:v>3.4027546296259432</c:v>
                      </c:pt>
                      <c:pt idx="11427">
                        <c:v>3.4029976851801083</c:v>
                      </c:pt>
                      <c:pt idx="11428">
                        <c:v>3.4032407407415493</c:v>
                      </c:pt>
                      <c:pt idx="11429">
                        <c:v>3.4034837962957143</c:v>
                      </c:pt>
                      <c:pt idx="11430">
                        <c:v>3.4037268518498793</c:v>
                      </c:pt>
                      <c:pt idx="11431">
                        <c:v>3.4039699074040444</c:v>
                      </c:pt>
                      <c:pt idx="11432">
                        <c:v>3.4042129629582094</c:v>
                      </c:pt>
                      <c:pt idx="11433">
                        <c:v>3.4044560185196504</c:v>
                      </c:pt>
                      <c:pt idx="11434">
                        <c:v>3.4046990740738154</c:v>
                      </c:pt>
                      <c:pt idx="11435">
                        <c:v>3.4049421296279805</c:v>
                      </c:pt>
                      <c:pt idx="11436">
                        <c:v>3.4051851851821455</c:v>
                      </c:pt>
                      <c:pt idx="11437">
                        <c:v>3.4054282407363106</c:v>
                      </c:pt>
                      <c:pt idx="11438">
                        <c:v>3.4056712962977516</c:v>
                      </c:pt>
                      <c:pt idx="11439">
                        <c:v>3.4059143518519166</c:v>
                      </c:pt>
                      <c:pt idx="11440">
                        <c:v>3.4061574074060816</c:v>
                      </c:pt>
                      <c:pt idx="11441">
                        <c:v>3.4064004629602467</c:v>
                      </c:pt>
                      <c:pt idx="11442">
                        <c:v>3.4066435185144117</c:v>
                      </c:pt>
                      <c:pt idx="11443">
                        <c:v>3.4068865740758527</c:v>
                      </c:pt>
                      <c:pt idx="11444">
                        <c:v>3.4071296296300178</c:v>
                      </c:pt>
                      <c:pt idx="11445">
                        <c:v>3.4073726851841828</c:v>
                      </c:pt>
                      <c:pt idx="11446">
                        <c:v>3.4076157407383478</c:v>
                      </c:pt>
                      <c:pt idx="11447">
                        <c:v>3.4078587962925129</c:v>
                      </c:pt>
                      <c:pt idx="11448">
                        <c:v>3.4081018518539539</c:v>
                      </c:pt>
                      <c:pt idx="11449">
                        <c:v>3.4083449074081189</c:v>
                      </c:pt>
                      <c:pt idx="11450">
                        <c:v>3.4085879629622839</c:v>
                      </c:pt>
                      <c:pt idx="11451">
                        <c:v>3.408831018516449</c:v>
                      </c:pt>
                      <c:pt idx="11452">
                        <c:v>3.409074074070614</c:v>
                      </c:pt>
                      <c:pt idx="11453">
                        <c:v>3.4093171296247791</c:v>
                      </c:pt>
                      <c:pt idx="11454">
                        <c:v>3.4095601851862201</c:v>
                      </c:pt>
                      <c:pt idx="11455">
                        <c:v>3.4098032407403851</c:v>
                      </c:pt>
                      <c:pt idx="11456">
                        <c:v>3.4100578703713298</c:v>
                      </c:pt>
                      <c:pt idx="11457">
                        <c:v>3.4103009259254948</c:v>
                      </c:pt>
                      <c:pt idx="11458">
                        <c:v>3.4105439814796599</c:v>
                      </c:pt>
                      <c:pt idx="11459">
                        <c:v>3.4107870370338249</c:v>
                      </c:pt>
                      <c:pt idx="11460">
                        <c:v>3.4110300925879899</c:v>
                      </c:pt>
                      <c:pt idx="11461">
                        <c:v>3.4112731481494309</c:v>
                      </c:pt>
                      <c:pt idx="11462">
                        <c:v>3.411516203703596</c:v>
                      </c:pt>
                      <c:pt idx="11463">
                        <c:v>3.411759259257761</c:v>
                      </c:pt>
                      <c:pt idx="11464">
                        <c:v>3.4120023148119261</c:v>
                      </c:pt>
                      <c:pt idx="11465">
                        <c:v>3.4122453703660911</c:v>
                      </c:pt>
                      <c:pt idx="11466">
                        <c:v>3.4124884259275321</c:v>
                      </c:pt>
                      <c:pt idx="11467">
                        <c:v>3.4127314814816971</c:v>
                      </c:pt>
                      <c:pt idx="11468">
                        <c:v>3.4129745370358622</c:v>
                      </c:pt>
                      <c:pt idx="11469">
                        <c:v>3.4132175925900272</c:v>
                      </c:pt>
                      <c:pt idx="11470">
                        <c:v>3.4134606481441923</c:v>
                      </c:pt>
                      <c:pt idx="11471">
                        <c:v>3.4137037037056333</c:v>
                      </c:pt>
                      <c:pt idx="11472">
                        <c:v>3.4139467592597983</c:v>
                      </c:pt>
                      <c:pt idx="11473">
                        <c:v>3.4141898148139633</c:v>
                      </c:pt>
                      <c:pt idx="11474">
                        <c:v>3.4144328703681284</c:v>
                      </c:pt>
                      <c:pt idx="11475">
                        <c:v>3.4146759259222934</c:v>
                      </c:pt>
                      <c:pt idx="11476">
                        <c:v>3.4149189814764584</c:v>
                      </c:pt>
                      <c:pt idx="11477">
                        <c:v>3.4151620370378994</c:v>
                      </c:pt>
                      <c:pt idx="11478">
                        <c:v>3.4154050925920645</c:v>
                      </c:pt>
                      <c:pt idx="11479">
                        <c:v>3.4156481481462295</c:v>
                      </c:pt>
                      <c:pt idx="11480">
                        <c:v>3.4158912037003946</c:v>
                      </c:pt>
                      <c:pt idx="11481">
                        <c:v>3.4161342592545596</c:v>
                      </c:pt>
                      <c:pt idx="11482">
                        <c:v>3.4163773148160006</c:v>
                      </c:pt>
                      <c:pt idx="11483">
                        <c:v>3.4166203703701656</c:v>
                      </c:pt>
                      <c:pt idx="11484">
                        <c:v>3.4168634259243307</c:v>
                      </c:pt>
                      <c:pt idx="11485">
                        <c:v>3.4171064814784957</c:v>
                      </c:pt>
                      <c:pt idx="11486">
                        <c:v>3.4173495370326608</c:v>
                      </c:pt>
                      <c:pt idx="11487">
                        <c:v>3.4175925925941018</c:v>
                      </c:pt>
                      <c:pt idx="11488">
                        <c:v>3.4178356481482668</c:v>
                      </c:pt>
                      <c:pt idx="11489">
                        <c:v>3.4180787037024318</c:v>
                      </c:pt>
                      <c:pt idx="11490">
                        <c:v>3.4183217592565969</c:v>
                      </c:pt>
                      <c:pt idx="11491">
                        <c:v>3.4185648148107619</c:v>
                      </c:pt>
                      <c:pt idx="11492">
                        <c:v>3.4188078703722029</c:v>
                      </c:pt>
                      <c:pt idx="11493">
                        <c:v>3.4190509259263679</c:v>
                      </c:pt>
                      <c:pt idx="11494">
                        <c:v>3.419293981480533</c:v>
                      </c:pt>
                      <c:pt idx="11495">
                        <c:v>3.419537037034698</c:v>
                      </c:pt>
                      <c:pt idx="11496">
                        <c:v>3.4197800925888631</c:v>
                      </c:pt>
                      <c:pt idx="11497">
                        <c:v>3.4200231481430281</c:v>
                      </c:pt>
                      <c:pt idx="11498">
                        <c:v>3.4202662037044691</c:v>
                      </c:pt>
                      <c:pt idx="11499">
                        <c:v>3.4205092592586341</c:v>
                      </c:pt>
                      <c:pt idx="11500">
                        <c:v>3.4207523148127992</c:v>
                      </c:pt>
                      <c:pt idx="11501">
                        <c:v>3.4209953703669642</c:v>
                      </c:pt>
                      <c:pt idx="11502">
                        <c:v>3.4212384259211293</c:v>
                      </c:pt>
                      <c:pt idx="11503">
                        <c:v>3.4214814814825703</c:v>
                      </c:pt>
                      <c:pt idx="11504">
                        <c:v>3.421736111106239</c:v>
                      </c:pt>
                      <c:pt idx="11505">
                        <c:v>3.42197916666768</c:v>
                      </c:pt>
                      <c:pt idx="11506">
                        <c:v>3.422222222221845</c:v>
                      </c:pt>
                      <c:pt idx="11507">
                        <c:v>3.4224652777760101</c:v>
                      </c:pt>
                      <c:pt idx="11508">
                        <c:v>3.4227083333301751</c:v>
                      </c:pt>
                      <c:pt idx="11509">
                        <c:v>3.4229513888843401</c:v>
                      </c:pt>
                      <c:pt idx="11510">
                        <c:v>3.4231944444457811</c:v>
                      </c:pt>
                      <c:pt idx="11511">
                        <c:v>3.4234374999999462</c:v>
                      </c:pt>
                      <c:pt idx="11512">
                        <c:v>3.4236805555541112</c:v>
                      </c:pt>
                      <c:pt idx="11513">
                        <c:v>3.4239236111082763</c:v>
                      </c:pt>
                      <c:pt idx="11514">
                        <c:v>3.4241666666624413</c:v>
                      </c:pt>
                      <c:pt idx="11515">
                        <c:v>3.4244097222238823</c:v>
                      </c:pt>
                      <c:pt idx="11516">
                        <c:v>3.4246527777780473</c:v>
                      </c:pt>
                      <c:pt idx="11517">
                        <c:v>3.4248958333322124</c:v>
                      </c:pt>
                      <c:pt idx="11518">
                        <c:v>3.4251388888863774</c:v>
                      </c:pt>
                      <c:pt idx="11519">
                        <c:v>3.4253819444405424</c:v>
                      </c:pt>
                      <c:pt idx="11520">
                        <c:v>3.4256250000019834</c:v>
                      </c:pt>
                      <c:pt idx="11521">
                        <c:v>3.4258680555561485</c:v>
                      </c:pt>
                      <c:pt idx="11522">
                        <c:v>3.4261111111103135</c:v>
                      </c:pt>
                      <c:pt idx="11523">
                        <c:v>3.4263541666644786</c:v>
                      </c:pt>
                      <c:pt idx="11524">
                        <c:v>3.4265972222186436</c:v>
                      </c:pt>
                      <c:pt idx="11525">
                        <c:v>3.4268402777728086</c:v>
                      </c:pt>
                      <c:pt idx="11526">
                        <c:v>3.4270833333342496</c:v>
                      </c:pt>
                      <c:pt idx="11527">
                        <c:v>3.4273263888884147</c:v>
                      </c:pt>
                      <c:pt idx="11528">
                        <c:v>3.4275694444425797</c:v>
                      </c:pt>
                      <c:pt idx="11529">
                        <c:v>3.4278124999967448</c:v>
                      </c:pt>
                      <c:pt idx="11530">
                        <c:v>3.4280555555509098</c:v>
                      </c:pt>
                      <c:pt idx="11531">
                        <c:v>3.4282986111123508</c:v>
                      </c:pt>
                      <c:pt idx="11532">
                        <c:v>3.4285416666665158</c:v>
                      </c:pt>
                      <c:pt idx="11533">
                        <c:v>3.4287847222206809</c:v>
                      </c:pt>
                      <c:pt idx="11534">
                        <c:v>3.4290277777748459</c:v>
                      </c:pt>
                      <c:pt idx="11535">
                        <c:v>3.4292708333290109</c:v>
                      </c:pt>
                      <c:pt idx="11536">
                        <c:v>3.4295138888904519</c:v>
                      </c:pt>
                      <c:pt idx="11537">
                        <c:v>3.429756944444617</c:v>
                      </c:pt>
                      <c:pt idx="11538">
                        <c:v>3.429999999998782</c:v>
                      </c:pt>
                      <c:pt idx="11539">
                        <c:v>3.4302430555529471</c:v>
                      </c:pt>
                      <c:pt idx="11540">
                        <c:v>3.4304861111071121</c:v>
                      </c:pt>
                      <c:pt idx="11541">
                        <c:v>3.4307291666685531</c:v>
                      </c:pt>
                      <c:pt idx="11542">
                        <c:v>3.4309722222227181</c:v>
                      </c:pt>
                      <c:pt idx="11543">
                        <c:v>3.4312152777768832</c:v>
                      </c:pt>
                      <c:pt idx="11544">
                        <c:v>3.4314583333310482</c:v>
                      </c:pt>
                      <c:pt idx="11545">
                        <c:v>3.4317013888852133</c:v>
                      </c:pt>
                      <c:pt idx="11546">
                        <c:v>3.4319444444393783</c:v>
                      </c:pt>
                      <c:pt idx="11547">
                        <c:v>3.4321875000008193</c:v>
                      </c:pt>
                      <c:pt idx="11548">
                        <c:v>3.4324305555549843</c:v>
                      </c:pt>
                      <c:pt idx="11549">
                        <c:v>3.4326736111091494</c:v>
                      </c:pt>
                      <c:pt idx="11550">
                        <c:v>3.4329166666633144</c:v>
                      </c:pt>
                      <c:pt idx="11551">
                        <c:v>3.4331597222174794</c:v>
                      </c:pt>
                      <c:pt idx="11552">
                        <c:v>3.4334027777789204</c:v>
                      </c:pt>
                      <c:pt idx="11553">
                        <c:v>3.4336574074025892</c:v>
                      </c:pt>
                      <c:pt idx="11554">
                        <c:v>3.4339004629640302</c:v>
                      </c:pt>
                      <c:pt idx="11555">
                        <c:v>3.4341435185181952</c:v>
                      </c:pt>
                      <c:pt idx="11556">
                        <c:v>3.4343865740723603</c:v>
                      </c:pt>
                      <c:pt idx="11557">
                        <c:v>3.4346296296265253</c:v>
                      </c:pt>
                      <c:pt idx="11558">
                        <c:v>3.4348726851806903</c:v>
                      </c:pt>
                      <c:pt idx="11559">
                        <c:v>3.4351157407421313</c:v>
                      </c:pt>
                      <c:pt idx="11560">
                        <c:v>3.4353587962962964</c:v>
                      </c:pt>
                      <c:pt idx="11561">
                        <c:v>3.4356018518504614</c:v>
                      </c:pt>
                      <c:pt idx="11562">
                        <c:v>3.4358449074046264</c:v>
                      </c:pt>
                      <c:pt idx="11563">
                        <c:v>3.4360879629587915</c:v>
                      </c:pt>
                      <c:pt idx="11564">
                        <c:v>3.4363310185202325</c:v>
                      </c:pt>
                      <c:pt idx="11565">
                        <c:v>3.4365740740743975</c:v>
                      </c:pt>
                      <c:pt idx="11566">
                        <c:v>3.4368171296285626</c:v>
                      </c:pt>
                      <c:pt idx="11567">
                        <c:v>3.4370601851827276</c:v>
                      </c:pt>
                      <c:pt idx="11568">
                        <c:v>3.4373032407368926</c:v>
                      </c:pt>
                      <c:pt idx="11569">
                        <c:v>3.4375462962983336</c:v>
                      </c:pt>
                      <c:pt idx="11570">
                        <c:v>3.4377893518524987</c:v>
                      </c:pt>
                      <c:pt idx="11571">
                        <c:v>3.4380324074066637</c:v>
                      </c:pt>
                      <c:pt idx="11572">
                        <c:v>3.4382754629608288</c:v>
                      </c:pt>
                      <c:pt idx="11573">
                        <c:v>3.4385185185149938</c:v>
                      </c:pt>
                      <c:pt idx="11574">
                        <c:v>3.4387615740691588</c:v>
                      </c:pt>
                      <c:pt idx="11575">
                        <c:v>3.4390046296305998</c:v>
                      </c:pt>
                      <c:pt idx="11576">
                        <c:v>3.4392476851847649</c:v>
                      </c:pt>
                      <c:pt idx="11577">
                        <c:v>3.4394907407389299</c:v>
                      </c:pt>
                      <c:pt idx="11578">
                        <c:v>3.4397337962930949</c:v>
                      </c:pt>
                      <c:pt idx="11579">
                        <c:v>3.43997685184726</c:v>
                      </c:pt>
                      <c:pt idx="11580">
                        <c:v>3.440219907408701</c:v>
                      </c:pt>
                      <c:pt idx="11581">
                        <c:v>3.440462962962866</c:v>
                      </c:pt>
                      <c:pt idx="11582">
                        <c:v>3.4407060185170311</c:v>
                      </c:pt>
                      <c:pt idx="11583">
                        <c:v>3.4409490740711961</c:v>
                      </c:pt>
                      <c:pt idx="11584">
                        <c:v>3.4411921296253611</c:v>
                      </c:pt>
                      <c:pt idx="11585">
                        <c:v>3.4414351851868021</c:v>
                      </c:pt>
                      <c:pt idx="11586">
                        <c:v>3.4416782407409672</c:v>
                      </c:pt>
                      <c:pt idx="11587">
                        <c:v>3.4419212962951322</c:v>
                      </c:pt>
                      <c:pt idx="11588">
                        <c:v>3.4421643518492973</c:v>
                      </c:pt>
                      <c:pt idx="11589">
                        <c:v>3.4424074074034623</c:v>
                      </c:pt>
                      <c:pt idx="11590">
                        <c:v>3.4426504629649033</c:v>
                      </c:pt>
                      <c:pt idx="11591">
                        <c:v>3.4428935185190683</c:v>
                      </c:pt>
                      <c:pt idx="11592">
                        <c:v>3.4431365740732334</c:v>
                      </c:pt>
                      <c:pt idx="11593">
                        <c:v>3.4433796296273984</c:v>
                      </c:pt>
                      <c:pt idx="11594">
                        <c:v>3.4436226851815634</c:v>
                      </c:pt>
                      <c:pt idx="11595">
                        <c:v>3.4438657407357285</c:v>
                      </c:pt>
                      <c:pt idx="11596">
                        <c:v>3.4441087962971695</c:v>
                      </c:pt>
                      <c:pt idx="11597">
                        <c:v>3.4443518518513345</c:v>
                      </c:pt>
                      <c:pt idx="11598">
                        <c:v>3.4445949074054996</c:v>
                      </c:pt>
                      <c:pt idx="11599">
                        <c:v>3.4448379629596646</c:v>
                      </c:pt>
                      <c:pt idx="11600">
                        <c:v>3.4450925925906093</c:v>
                      </c:pt>
                      <c:pt idx="11601">
                        <c:v>3.4453356481447743</c:v>
                      </c:pt>
                      <c:pt idx="11602">
                        <c:v>3.4455787036989394</c:v>
                      </c:pt>
                      <c:pt idx="11603">
                        <c:v>3.4458217592603804</c:v>
                      </c:pt>
                      <c:pt idx="11604">
                        <c:v>3.4460648148145454</c:v>
                      </c:pt>
                      <c:pt idx="11605">
                        <c:v>3.4463078703687104</c:v>
                      </c:pt>
                      <c:pt idx="11606">
                        <c:v>3.4465509259228755</c:v>
                      </c:pt>
                      <c:pt idx="11607">
                        <c:v>3.4467939814770405</c:v>
                      </c:pt>
                      <c:pt idx="11608">
                        <c:v>3.4470370370384815</c:v>
                      </c:pt>
                      <c:pt idx="11609">
                        <c:v>3.4472800925926466</c:v>
                      </c:pt>
                      <c:pt idx="11610">
                        <c:v>3.4475231481468116</c:v>
                      </c:pt>
                      <c:pt idx="11611">
                        <c:v>3.4477662037009766</c:v>
                      </c:pt>
                      <c:pt idx="11612">
                        <c:v>3.4480092592551417</c:v>
                      </c:pt>
                      <c:pt idx="11613">
                        <c:v>3.4482523148165827</c:v>
                      </c:pt>
                      <c:pt idx="11614">
                        <c:v>3.4484953703707477</c:v>
                      </c:pt>
                      <c:pt idx="11615">
                        <c:v>3.4487384259249128</c:v>
                      </c:pt>
                      <c:pt idx="11616">
                        <c:v>3.4489814814790778</c:v>
                      </c:pt>
                      <c:pt idx="11617">
                        <c:v>3.4492245370332428</c:v>
                      </c:pt>
                      <c:pt idx="11618">
                        <c:v>3.4494675925946838</c:v>
                      </c:pt>
                      <c:pt idx="11619">
                        <c:v>3.4497106481488489</c:v>
                      </c:pt>
                      <c:pt idx="11620">
                        <c:v>3.4499537037030139</c:v>
                      </c:pt>
                      <c:pt idx="11621">
                        <c:v>3.4501967592571789</c:v>
                      </c:pt>
                      <c:pt idx="11622">
                        <c:v>3.450439814811344</c:v>
                      </c:pt>
                      <c:pt idx="11623">
                        <c:v>3.450682870365509</c:v>
                      </c:pt>
                      <c:pt idx="11624">
                        <c:v>3.45092592592695</c:v>
                      </c:pt>
                      <c:pt idx="11625">
                        <c:v>3.4511689814811151</c:v>
                      </c:pt>
                      <c:pt idx="11626">
                        <c:v>3.4514120370352801</c:v>
                      </c:pt>
                      <c:pt idx="11627">
                        <c:v>3.4516550925894451</c:v>
                      </c:pt>
                      <c:pt idx="11628">
                        <c:v>3.4518981481436102</c:v>
                      </c:pt>
                      <c:pt idx="11629">
                        <c:v>3.4521412037050512</c:v>
                      </c:pt>
                      <c:pt idx="11630">
                        <c:v>3.4523842592592162</c:v>
                      </c:pt>
                      <c:pt idx="11631">
                        <c:v>3.4526273148133813</c:v>
                      </c:pt>
                      <c:pt idx="11632">
                        <c:v>3.4528703703675463</c:v>
                      </c:pt>
                      <c:pt idx="11633">
                        <c:v>3.4531134259217113</c:v>
                      </c:pt>
                      <c:pt idx="11634">
                        <c:v>3.4533564814831523</c:v>
                      </c:pt>
                      <c:pt idx="11635">
                        <c:v>3.4535995370373174</c:v>
                      </c:pt>
                      <c:pt idx="11636">
                        <c:v>3.4538425925914824</c:v>
                      </c:pt>
                      <c:pt idx="11637">
                        <c:v>3.4540856481456474</c:v>
                      </c:pt>
                      <c:pt idx="11638">
                        <c:v>3.4543287036998125</c:v>
                      </c:pt>
                      <c:pt idx="11639">
                        <c:v>3.4545717592612535</c:v>
                      </c:pt>
                      <c:pt idx="11640">
                        <c:v>3.4548148148154185</c:v>
                      </c:pt>
                      <c:pt idx="11641">
                        <c:v>3.4550578703695836</c:v>
                      </c:pt>
                      <c:pt idx="11642">
                        <c:v>3.4553009259237486</c:v>
                      </c:pt>
                      <c:pt idx="11643">
                        <c:v>3.4555439814779136</c:v>
                      </c:pt>
                      <c:pt idx="11644">
                        <c:v>3.4557870370320787</c:v>
                      </c:pt>
                      <c:pt idx="11645">
                        <c:v>3.4560300925935197</c:v>
                      </c:pt>
                      <c:pt idx="11646">
                        <c:v>3.4562731481476847</c:v>
                      </c:pt>
                      <c:pt idx="11647">
                        <c:v>3.4565162037018498</c:v>
                      </c:pt>
                      <c:pt idx="11648">
                        <c:v>3.4567592592560148</c:v>
                      </c:pt>
                      <c:pt idx="11649">
                        <c:v>3.4570138888869595</c:v>
                      </c:pt>
                      <c:pt idx="11650">
                        <c:v>3.4572569444411245</c:v>
                      </c:pt>
                      <c:pt idx="11651">
                        <c:v>3.4574999999952896</c:v>
                      </c:pt>
                      <c:pt idx="11652">
                        <c:v>3.4577430555567306</c:v>
                      </c:pt>
                      <c:pt idx="11653">
                        <c:v>3.4579861111108956</c:v>
                      </c:pt>
                      <c:pt idx="11654">
                        <c:v>3.4582291666650606</c:v>
                      </c:pt>
                      <c:pt idx="11655">
                        <c:v>3.4584722222192257</c:v>
                      </c:pt>
                      <c:pt idx="11656">
                        <c:v>3.4587152777733907</c:v>
                      </c:pt>
                      <c:pt idx="11657">
                        <c:v>3.4589583333348317</c:v>
                      </c:pt>
                      <c:pt idx="11658">
                        <c:v>3.4592013888889968</c:v>
                      </c:pt>
                      <c:pt idx="11659">
                        <c:v>3.4594444444431618</c:v>
                      </c:pt>
                      <c:pt idx="11660">
                        <c:v>3.4596874999973268</c:v>
                      </c:pt>
                      <c:pt idx="11661">
                        <c:v>3.4599305555514919</c:v>
                      </c:pt>
                      <c:pt idx="11662">
                        <c:v>3.4601736111129329</c:v>
                      </c:pt>
                      <c:pt idx="11663">
                        <c:v>3.4604166666670979</c:v>
                      </c:pt>
                      <c:pt idx="11664">
                        <c:v>3.4606597222212629</c:v>
                      </c:pt>
                      <c:pt idx="11665">
                        <c:v>3.460902777775428</c:v>
                      </c:pt>
                      <c:pt idx="11666">
                        <c:v>3.461145833329593</c:v>
                      </c:pt>
                      <c:pt idx="11667">
                        <c:v>3.4613888888837581</c:v>
                      </c:pt>
                      <c:pt idx="11668">
                        <c:v>3.4616319444451991</c:v>
                      </c:pt>
                      <c:pt idx="11669">
                        <c:v>3.4618749999993641</c:v>
                      </c:pt>
                      <c:pt idx="11670">
                        <c:v>3.4621180555535291</c:v>
                      </c:pt>
                      <c:pt idx="11671">
                        <c:v>3.4623611111076942</c:v>
                      </c:pt>
                      <c:pt idx="11672">
                        <c:v>3.4626041666618592</c:v>
                      </c:pt>
                      <c:pt idx="11673">
                        <c:v>3.4628472222233002</c:v>
                      </c:pt>
                      <c:pt idx="11674">
                        <c:v>3.4630902777774653</c:v>
                      </c:pt>
                      <c:pt idx="11675">
                        <c:v>3.4633333333316303</c:v>
                      </c:pt>
                      <c:pt idx="11676">
                        <c:v>3.4635763888857953</c:v>
                      </c:pt>
                      <c:pt idx="11677">
                        <c:v>3.4638194444399604</c:v>
                      </c:pt>
                      <c:pt idx="11678">
                        <c:v>3.4640625000014014</c:v>
                      </c:pt>
                      <c:pt idx="11679">
                        <c:v>3.4643055555555664</c:v>
                      </c:pt>
                      <c:pt idx="11680">
                        <c:v>3.4645486111097314</c:v>
                      </c:pt>
                      <c:pt idx="11681">
                        <c:v>3.4647916666638965</c:v>
                      </c:pt>
                      <c:pt idx="11682">
                        <c:v>3.4650347222180615</c:v>
                      </c:pt>
                      <c:pt idx="11683">
                        <c:v>3.4652777777795025</c:v>
                      </c:pt>
                      <c:pt idx="11684">
                        <c:v>3.4655208333336676</c:v>
                      </c:pt>
                      <c:pt idx="11685">
                        <c:v>3.4657638888878326</c:v>
                      </c:pt>
                      <c:pt idx="11686">
                        <c:v>3.4660069444419976</c:v>
                      </c:pt>
                      <c:pt idx="11687">
                        <c:v>3.4662499999961627</c:v>
                      </c:pt>
                      <c:pt idx="11688">
                        <c:v>3.4664930555576037</c:v>
                      </c:pt>
                      <c:pt idx="11689">
                        <c:v>3.4667361111117687</c:v>
                      </c:pt>
                      <c:pt idx="11690">
                        <c:v>3.4669791666659338</c:v>
                      </c:pt>
                      <c:pt idx="11691">
                        <c:v>3.4672222222200988</c:v>
                      </c:pt>
                      <c:pt idx="11692">
                        <c:v>3.4674652777742638</c:v>
                      </c:pt>
                      <c:pt idx="11693">
                        <c:v>3.4677083333284289</c:v>
                      </c:pt>
                      <c:pt idx="11694">
                        <c:v>3.4679513888898699</c:v>
                      </c:pt>
                      <c:pt idx="11695">
                        <c:v>3.4681944444440349</c:v>
                      </c:pt>
                      <c:pt idx="11696">
                        <c:v>3.4684374999981999</c:v>
                      </c:pt>
                      <c:pt idx="11697">
                        <c:v>3.4686921296291446</c:v>
                      </c:pt>
                      <c:pt idx="11698">
                        <c:v>3.4689351851833097</c:v>
                      </c:pt>
                      <c:pt idx="11699">
                        <c:v>3.4691782407374747</c:v>
                      </c:pt>
                      <c:pt idx="11700">
                        <c:v>3.4694212962916398</c:v>
                      </c:pt>
                      <c:pt idx="11701">
                        <c:v>3.4696643518530808</c:v>
                      </c:pt>
                      <c:pt idx="11702">
                        <c:v>3.4699074074072458</c:v>
                      </c:pt>
                      <c:pt idx="11703">
                        <c:v>3.4701504629614108</c:v>
                      </c:pt>
                      <c:pt idx="11704">
                        <c:v>3.4703935185155759</c:v>
                      </c:pt>
                      <c:pt idx="11705">
                        <c:v>3.4706365740697409</c:v>
                      </c:pt>
                      <c:pt idx="11706">
                        <c:v>3.4708796296311819</c:v>
                      </c:pt>
                      <c:pt idx="11707">
                        <c:v>3.4711226851853469</c:v>
                      </c:pt>
                      <c:pt idx="11708">
                        <c:v>3.471365740739512</c:v>
                      </c:pt>
                      <c:pt idx="11709">
                        <c:v>3.471608796293677</c:v>
                      </c:pt>
                      <c:pt idx="11710">
                        <c:v>3.4718518518478421</c:v>
                      </c:pt>
                      <c:pt idx="11711">
                        <c:v>3.4720949074092831</c:v>
                      </c:pt>
                      <c:pt idx="11712">
                        <c:v>3.4723379629634481</c:v>
                      </c:pt>
                      <c:pt idx="11713">
                        <c:v>3.4725810185176131</c:v>
                      </c:pt>
                      <c:pt idx="11714">
                        <c:v>3.4728240740717782</c:v>
                      </c:pt>
                      <c:pt idx="11715">
                        <c:v>3.4730671296259432</c:v>
                      </c:pt>
                      <c:pt idx="11716">
                        <c:v>3.4733101851801083</c:v>
                      </c:pt>
                      <c:pt idx="11717">
                        <c:v>3.4735532407415493</c:v>
                      </c:pt>
                      <c:pt idx="11718">
                        <c:v>3.4737962962957143</c:v>
                      </c:pt>
                      <c:pt idx="11719">
                        <c:v>3.4740393518498793</c:v>
                      </c:pt>
                      <c:pt idx="11720">
                        <c:v>3.4742824074040444</c:v>
                      </c:pt>
                      <c:pt idx="11721">
                        <c:v>3.4745254629582094</c:v>
                      </c:pt>
                      <c:pt idx="11722">
                        <c:v>3.4747685185196504</c:v>
                      </c:pt>
                      <c:pt idx="11723">
                        <c:v>3.4750115740738154</c:v>
                      </c:pt>
                      <c:pt idx="11724">
                        <c:v>3.4752546296279805</c:v>
                      </c:pt>
                      <c:pt idx="11725">
                        <c:v>3.4754976851821455</c:v>
                      </c:pt>
                      <c:pt idx="11726">
                        <c:v>3.4757407407363106</c:v>
                      </c:pt>
                      <c:pt idx="11727">
                        <c:v>3.4759837962977516</c:v>
                      </c:pt>
                      <c:pt idx="11728">
                        <c:v>3.4762268518519166</c:v>
                      </c:pt>
                      <c:pt idx="11729">
                        <c:v>3.4764699074060816</c:v>
                      </c:pt>
                      <c:pt idx="11730">
                        <c:v>3.4767129629602467</c:v>
                      </c:pt>
                      <c:pt idx="11731">
                        <c:v>3.4769560185144117</c:v>
                      </c:pt>
                      <c:pt idx="11732">
                        <c:v>3.4771990740758527</c:v>
                      </c:pt>
                      <c:pt idx="11733">
                        <c:v>3.4774421296300178</c:v>
                      </c:pt>
                      <c:pt idx="11734">
                        <c:v>3.4776851851841828</c:v>
                      </c:pt>
                      <c:pt idx="11735">
                        <c:v>3.4779282407383478</c:v>
                      </c:pt>
                      <c:pt idx="11736">
                        <c:v>3.4781712962925129</c:v>
                      </c:pt>
                      <c:pt idx="11737">
                        <c:v>3.4784143518539539</c:v>
                      </c:pt>
                      <c:pt idx="11738">
                        <c:v>3.4786574074081189</c:v>
                      </c:pt>
                      <c:pt idx="11739">
                        <c:v>3.4789004629622839</c:v>
                      </c:pt>
                      <c:pt idx="11740">
                        <c:v>3.479143518516449</c:v>
                      </c:pt>
                      <c:pt idx="11741">
                        <c:v>3.479386574070614</c:v>
                      </c:pt>
                      <c:pt idx="11742">
                        <c:v>3.4796296296247791</c:v>
                      </c:pt>
                      <c:pt idx="11743">
                        <c:v>3.4798726851862201</c:v>
                      </c:pt>
                      <c:pt idx="11744">
                        <c:v>3.4801157407403851</c:v>
                      </c:pt>
                      <c:pt idx="11745">
                        <c:v>3.4803703703713298</c:v>
                      </c:pt>
                      <c:pt idx="11746">
                        <c:v>3.4806134259254948</c:v>
                      </c:pt>
                      <c:pt idx="11747">
                        <c:v>3.4808564814796599</c:v>
                      </c:pt>
                      <c:pt idx="11748">
                        <c:v>3.4810995370338249</c:v>
                      </c:pt>
                      <c:pt idx="11749">
                        <c:v>3.4813425925879899</c:v>
                      </c:pt>
                      <c:pt idx="11750">
                        <c:v>3.4815856481494309</c:v>
                      </c:pt>
                      <c:pt idx="11751">
                        <c:v>3.481828703703596</c:v>
                      </c:pt>
                      <c:pt idx="11752">
                        <c:v>3.482071759257761</c:v>
                      </c:pt>
                      <c:pt idx="11753">
                        <c:v>3.4823148148119261</c:v>
                      </c:pt>
                      <c:pt idx="11754">
                        <c:v>3.4825578703660911</c:v>
                      </c:pt>
                      <c:pt idx="11755">
                        <c:v>3.4828009259275321</c:v>
                      </c:pt>
                      <c:pt idx="11756">
                        <c:v>3.4830439814816971</c:v>
                      </c:pt>
                      <c:pt idx="11757">
                        <c:v>3.4832870370358622</c:v>
                      </c:pt>
                      <c:pt idx="11758">
                        <c:v>3.4835300925900272</c:v>
                      </c:pt>
                      <c:pt idx="11759">
                        <c:v>3.4837731481441923</c:v>
                      </c:pt>
                      <c:pt idx="11760">
                        <c:v>3.4840162037056333</c:v>
                      </c:pt>
                      <c:pt idx="11761">
                        <c:v>3.4842592592597983</c:v>
                      </c:pt>
                      <c:pt idx="11762">
                        <c:v>3.4845023148139633</c:v>
                      </c:pt>
                      <c:pt idx="11763">
                        <c:v>3.4847453703681284</c:v>
                      </c:pt>
                      <c:pt idx="11764">
                        <c:v>3.4849884259222934</c:v>
                      </c:pt>
                      <c:pt idx="11765">
                        <c:v>3.4852314814764584</c:v>
                      </c:pt>
                      <c:pt idx="11766">
                        <c:v>3.4854745370378994</c:v>
                      </c:pt>
                      <c:pt idx="11767">
                        <c:v>3.4857175925920645</c:v>
                      </c:pt>
                      <c:pt idx="11768">
                        <c:v>3.4859606481462295</c:v>
                      </c:pt>
                      <c:pt idx="11769">
                        <c:v>3.4862037037003946</c:v>
                      </c:pt>
                      <c:pt idx="11770">
                        <c:v>3.4864467592545596</c:v>
                      </c:pt>
                      <c:pt idx="11771">
                        <c:v>3.4866898148160006</c:v>
                      </c:pt>
                      <c:pt idx="11772">
                        <c:v>3.4869328703701656</c:v>
                      </c:pt>
                      <c:pt idx="11773">
                        <c:v>3.4871759259243307</c:v>
                      </c:pt>
                      <c:pt idx="11774">
                        <c:v>3.4874189814784957</c:v>
                      </c:pt>
                      <c:pt idx="11775">
                        <c:v>3.4876620370326608</c:v>
                      </c:pt>
                      <c:pt idx="11776">
                        <c:v>3.4879050925941018</c:v>
                      </c:pt>
                      <c:pt idx="11777">
                        <c:v>3.4881481481482668</c:v>
                      </c:pt>
                      <c:pt idx="11778">
                        <c:v>3.4883912037024318</c:v>
                      </c:pt>
                      <c:pt idx="11779">
                        <c:v>3.4886342592565969</c:v>
                      </c:pt>
                      <c:pt idx="11780">
                        <c:v>3.4888773148107619</c:v>
                      </c:pt>
                      <c:pt idx="11781">
                        <c:v>3.4891203703722029</c:v>
                      </c:pt>
                      <c:pt idx="11782">
                        <c:v>3.4893634259263679</c:v>
                      </c:pt>
                      <c:pt idx="11783">
                        <c:v>3.489606481480533</c:v>
                      </c:pt>
                      <c:pt idx="11784">
                        <c:v>3.489849537034698</c:v>
                      </c:pt>
                      <c:pt idx="11785">
                        <c:v>3.4900925925888631</c:v>
                      </c:pt>
                      <c:pt idx="11786">
                        <c:v>3.4903356481430281</c:v>
                      </c:pt>
                      <c:pt idx="11787">
                        <c:v>3.4905787037044691</c:v>
                      </c:pt>
                      <c:pt idx="11788">
                        <c:v>3.4908217592586341</c:v>
                      </c:pt>
                      <c:pt idx="11789">
                        <c:v>3.4910648148127992</c:v>
                      </c:pt>
                      <c:pt idx="11790">
                        <c:v>3.4913078703669642</c:v>
                      </c:pt>
                      <c:pt idx="11791">
                        <c:v>3.4915509259211293</c:v>
                      </c:pt>
                      <c:pt idx="11792">
                        <c:v>3.4917939814825703</c:v>
                      </c:pt>
                      <c:pt idx="11793">
                        <c:v>3.492048611106239</c:v>
                      </c:pt>
                      <c:pt idx="11794">
                        <c:v>3.49229166666768</c:v>
                      </c:pt>
                      <c:pt idx="11795">
                        <c:v>3.492534722221845</c:v>
                      </c:pt>
                      <c:pt idx="11796">
                        <c:v>3.4927777777760101</c:v>
                      </c:pt>
                      <c:pt idx="11797">
                        <c:v>3.4930208333301751</c:v>
                      </c:pt>
                      <c:pt idx="11798">
                        <c:v>3.4932638888843401</c:v>
                      </c:pt>
                      <c:pt idx="11799">
                        <c:v>3.4935069444457811</c:v>
                      </c:pt>
                      <c:pt idx="11800">
                        <c:v>3.4937499999999462</c:v>
                      </c:pt>
                      <c:pt idx="11801">
                        <c:v>3.4939930555541112</c:v>
                      </c:pt>
                      <c:pt idx="11802">
                        <c:v>3.4942361111082763</c:v>
                      </c:pt>
                      <c:pt idx="11803">
                        <c:v>3.4944791666624413</c:v>
                      </c:pt>
                      <c:pt idx="11804">
                        <c:v>3.4947222222238823</c:v>
                      </c:pt>
                      <c:pt idx="11805">
                        <c:v>3.4949652777780473</c:v>
                      </c:pt>
                      <c:pt idx="11806">
                        <c:v>3.4952083333322124</c:v>
                      </c:pt>
                      <c:pt idx="11807">
                        <c:v>3.4954513888863774</c:v>
                      </c:pt>
                      <c:pt idx="11808">
                        <c:v>3.4956944444405424</c:v>
                      </c:pt>
                      <c:pt idx="11809">
                        <c:v>3.4959375000019834</c:v>
                      </c:pt>
                      <c:pt idx="11810">
                        <c:v>3.4961805555561485</c:v>
                      </c:pt>
                      <c:pt idx="11811">
                        <c:v>3.4964236111103135</c:v>
                      </c:pt>
                      <c:pt idx="11812">
                        <c:v>3.4966666666644786</c:v>
                      </c:pt>
                      <c:pt idx="11813">
                        <c:v>3.4969097222186436</c:v>
                      </c:pt>
                      <c:pt idx="11814">
                        <c:v>3.4971527777728086</c:v>
                      </c:pt>
                      <c:pt idx="11815">
                        <c:v>3.4973958333342496</c:v>
                      </c:pt>
                      <c:pt idx="11816">
                        <c:v>3.4976388888884147</c:v>
                      </c:pt>
                      <c:pt idx="11817">
                        <c:v>3.4978819444425797</c:v>
                      </c:pt>
                      <c:pt idx="11818">
                        <c:v>3.4981249999967448</c:v>
                      </c:pt>
                      <c:pt idx="11819">
                        <c:v>3.4983680555509098</c:v>
                      </c:pt>
                      <c:pt idx="11820">
                        <c:v>3.4986111111123508</c:v>
                      </c:pt>
                      <c:pt idx="11821">
                        <c:v>3.4988541666665158</c:v>
                      </c:pt>
                      <c:pt idx="11822">
                        <c:v>3.4990972222206809</c:v>
                      </c:pt>
                      <c:pt idx="11823">
                        <c:v>3.4993402777748459</c:v>
                      </c:pt>
                      <c:pt idx="11824">
                        <c:v>3.4995833333290109</c:v>
                      </c:pt>
                      <c:pt idx="11825">
                        <c:v>3.4998263888904519</c:v>
                      </c:pt>
                      <c:pt idx="11826">
                        <c:v>3.500069444444617</c:v>
                      </c:pt>
                      <c:pt idx="11827">
                        <c:v>3.500312499998782</c:v>
                      </c:pt>
                      <c:pt idx="11828">
                        <c:v>3.5005555555529471</c:v>
                      </c:pt>
                      <c:pt idx="11829">
                        <c:v>3.5007986111071121</c:v>
                      </c:pt>
                      <c:pt idx="11830">
                        <c:v>3.5010416666685531</c:v>
                      </c:pt>
                      <c:pt idx="11831">
                        <c:v>3.5012847222227181</c:v>
                      </c:pt>
                      <c:pt idx="11832">
                        <c:v>3.5015277777768832</c:v>
                      </c:pt>
                      <c:pt idx="11833">
                        <c:v>3.5017708333310482</c:v>
                      </c:pt>
                      <c:pt idx="11834">
                        <c:v>3.5020138888852133</c:v>
                      </c:pt>
                      <c:pt idx="11835">
                        <c:v>3.5022569444393783</c:v>
                      </c:pt>
                      <c:pt idx="11836">
                        <c:v>3.5025000000008193</c:v>
                      </c:pt>
                      <c:pt idx="11837">
                        <c:v>3.5027430555549843</c:v>
                      </c:pt>
                      <c:pt idx="11838">
                        <c:v>3.5029861111091494</c:v>
                      </c:pt>
                      <c:pt idx="11839">
                        <c:v>3.5032291666633144</c:v>
                      </c:pt>
                      <c:pt idx="11840">
                        <c:v>3.5034722222174794</c:v>
                      </c:pt>
                      <c:pt idx="11841">
                        <c:v>3.5037268518484241</c:v>
                      </c:pt>
                      <c:pt idx="11842">
                        <c:v>3.5039699074025892</c:v>
                      </c:pt>
                      <c:pt idx="11843">
                        <c:v>3.5042129629640302</c:v>
                      </c:pt>
                      <c:pt idx="11844">
                        <c:v>3.5044560185181952</c:v>
                      </c:pt>
                      <c:pt idx="11845">
                        <c:v>3.5046990740723603</c:v>
                      </c:pt>
                      <c:pt idx="11846">
                        <c:v>3.5049421296265253</c:v>
                      </c:pt>
                      <c:pt idx="11847">
                        <c:v>3.5051851851806903</c:v>
                      </c:pt>
                      <c:pt idx="11848">
                        <c:v>3.5054282407421313</c:v>
                      </c:pt>
                      <c:pt idx="11849">
                        <c:v>3.5056712962962964</c:v>
                      </c:pt>
                      <c:pt idx="11850">
                        <c:v>3.5059143518504614</c:v>
                      </c:pt>
                      <c:pt idx="11851">
                        <c:v>3.5061574074046264</c:v>
                      </c:pt>
                      <c:pt idx="11852">
                        <c:v>3.5064004629587915</c:v>
                      </c:pt>
                      <c:pt idx="11853">
                        <c:v>3.5066435185202325</c:v>
                      </c:pt>
                      <c:pt idx="11854">
                        <c:v>3.5068865740743975</c:v>
                      </c:pt>
                      <c:pt idx="11855">
                        <c:v>3.5071296296285626</c:v>
                      </c:pt>
                      <c:pt idx="11856">
                        <c:v>3.5073726851827276</c:v>
                      </c:pt>
                      <c:pt idx="11857">
                        <c:v>3.5076157407368926</c:v>
                      </c:pt>
                      <c:pt idx="11858">
                        <c:v>3.5078587962983336</c:v>
                      </c:pt>
                      <c:pt idx="11859">
                        <c:v>3.5081018518524987</c:v>
                      </c:pt>
                      <c:pt idx="11860">
                        <c:v>3.5083449074066637</c:v>
                      </c:pt>
                      <c:pt idx="11861">
                        <c:v>3.5085879629608288</c:v>
                      </c:pt>
                      <c:pt idx="11862">
                        <c:v>3.5088310185149938</c:v>
                      </c:pt>
                      <c:pt idx="11863">
                        <c:v>3.5090740740691588</c:v>
                      </c:pt>
                      <c:pt idx="11864">
                        <c:v>3.5093171296305998</c:v>
                      </c:pt>
                      <c:pt idx="11865">
                        <c:v>3.5095601851847649</c:v>
                      </c:pt>
                      <c:pt idx="11866">
                        <c:v>3.5098032407389299</c:v>
                      </c:pt>
                      <c:pt idx="11867">
                        <c:v>3.5100462962930949</c:v>
                      </c:pt>
                      <c:pt idx="11868">
                        <c:v>3.51028935184726</c:v>
                      </c:pt>
                      <c:pt idx="11869">
                        <c:v>3.510532407408701</c:v>
                      </c:pt>
                      <c:pt idx="11870">
                        <c:v>3.510775462962866</c:v>
                      </c:pt>
                      <c:pt idx="11871">
                        <c:v>3.5110185185170311</c:v>
                      </c:pt>
                      <c:pt idx="11872">
                        <c:v>3.5112615740711961</c:v>
                      </c:pt>
                      <c:pt idx="11873">
                        <c:v>3.5115046296253611</c:v>
                      </c:pt>
                      <c:pt idx="11874">
                        <c:v>3.5117476851868021</c:v>
                      </c:pt>
                      <c:pt idx="11875">
                        <c:v>3.5119907407409672</c:v>
                      </c:pt>
                      <c:pt idx="11876">
                        <c:v>3.5122337962951322</c:v>
                      </c:pt>
                      <c:pt idx="11877">
                        <c:v>3.5124768518492973</c:v>
                      </c:pt>
                      <c:pt idx="11878">
                        <c:v>3.5127199074034623</c:v>
                      </c:pt>
                      <c:pt idx="11879">
                        <c:v>3.5129629629649033</c:v>
                      </c:pt>
                      <c:pt idx="11880">
                        <c:v>3.5132060185190683</c:v>
                      </c:pt>
                      <c:pt idx="11881">
                        <c:v>3.5134490740732334</c:v>
                      </c:pt>
                      <c:pt idx="11882">
                        <c:v>3.5136921296273984</c:v>
                      </c:pt>
                      <c:pt idx="11883">
                        <c:v>3.5139351851815634</c:v>
                      </c:pt>
                      <c:pt idx="11884">
                        <c:v>3.5141782407357285</c:v>
                      </c:pt>
                      <c:pt idx="11885">
                        <c:v>3.5144212962971695</c:v>
                      </c:pt>
                      <c:pt idx="11886">
                        <c:v>3.5146643518513345</c:v>
                      </c:pt>
                      <c:pt idx="11887">
                        <c:v>3.5149074074054996</c:v>
                      </c:pt>
                      <c:pt idx="11888">
                        <c:v>3.5151504629596646</c:v>
                      </c:pt>
                      <c:pt idx="11889">
                        <c:v>3.5153935185138296</c:v>
                      </c:pt>
                      <c:pt idx="11890">
                        <c:v>3.5156481481447743</c:v>
                      </c:pt>
                      <c:pt idx="11891">
                        <c:v>3.5158912036989394</c:v>
                      </c:pt>
                      <c:pt idx="11892">
                        <c:v>3.5161342592603804</c:v>
                      </c:pt>
                      <c:pt idx="11893">
                        <c:v>3.5163773148145454</c:v>
                      </c:pt>
                      <c:pt idx="11894">
                        <c:v>3.5166203703687104</c:v>
                      </c:pt>
                      <c:pt idx="11895">
                        <c:v>3.5168634259228755</c:v>
                      </c:pt>
                      <c:pt idx="11896">
                        <c:v>3.5171064814770405</c:v>
                      </c:pt>
                      <c:pt idx="11897">
                        <c:v>3.5173495370384815</c:v>
                      </c:pt>
                      <c:pt idx="11898">
                        <c:v>3.5175925925926466</c:v>
                      </c:pt>
                      <c:pt idx="11899">
                        <c:v>3.5178356481468116</c:v>
                      </c:pt>
                      <c:pt idx="11900">
                        <c:v>3.5180787037009766</c:v>
                      </c:pt>
                      <c:pt idx="11901">
                        <c:v>3.5183217592551417</c:v>
                      </c:pt>
                      <c:pt idx="11902">
                        <c:v>3.5185648148165827</c:v>
                      </c:pt>
                      <c:pt idx="11903">
                        <c:v>3.5188078703707477</c:v>
                      </c:pt>
                      <c:pt idx="11904">
                        <c:v>3.5190509259249128</c:v>
                      </c:pt>
                      <c:pt idx="11905">
                        <c:v>3.5192939814790778</c:v>
                      </c:pt>
                      <c:pt idx="11906">
                        <c:v>3.5195370370332428</c:v>
                      </c:pt>
                      <c:pt idx="11907">
                        <c:v>3.5197800925946838</c:v>
                      </c:pt>
                      <c:pt idx="11908">
                        <c:v>3.5200231481488489</c:v>
                      </c:pt>
                      <c:pt idx="11909">
                        <c:v>3.5202662037030139</c:v>
                      </c:pt>
                      <c:pt idx="11910">
                        <c:v>3.5205092592571789</c:v>
                      </c:pt>
                      <c:pt idx="11911">
                        <c:v>3.520752314811344</c:v>
                      </c:pt>
                      <c:pt idx="11912">
                        <c:v>3.520995370365509</c:v>
                      </c:pt>
                      <c:pt idx="11913">
                        <c:v>3.52123842592695</c:v>
                      </c:pt>
                      <c:pt idx="11914">
                        <c:v>3.5214814814811151</c:v>
                      </c:pt>
                      <c:pt idx="11915">
                        <c:v>3.5217245370352801</c:v>
                      </c:pt>
                      <c:pt idx="11916">
                        <c:v>3.5219675925894451</c:v>
                      </c:pt>
                      <c:pt idx="11917">
                        <c:v>3.5222106481436102</c:v>
                      </c:pt>
                      <c:pt idx="11918">
                        <c:v>3.5224537037050512</c:v>
                      </c:pt>
                      <c:pt idx="11919">
                        <c:v>3.5226967592592162</c:v>
                      </c:pt>
                      <c:pt idx="11920">
                        <c:v>3.5229398148133813</c:v>
                      </c:pt>
                      <c:pt idx="11921">
                        <c:v>3.5231828703675463</c:v>
                      </c:pt>
                      <c:pt idx="11922">
                        <c:v>3.5234259259217113</c:v>
                      </c:pt>
                      <c:pt idx="11923">
                        <c:v>3.5236689814831523</c:v>
                      </c:pt>
                      <c:pt idx="11924">
                        <c:v>3.5239120370373174</c:v>
                      </c:pt>
                      <c:pt idx="11925">
                        <c:v>3.5241550925914824</c:v>
                      </c:pt>
                      <c:pt idx="11926">
                        <c:v>3.5243981481456474</c:v>
                      </c:pt>
                      <c:pt idx="11927">
                        <c:v>3.5246412036998125</c:v>
                      </c:pt>
                      <c:pt idx="11928">
                        <c:v>3.5248842592612535</c:v>
                      </c:pt>
                      <c:pt idx="11929">
                        <c:v>3.5251273148154185</c:v>
                      </c:pt>
                      <c:pt idx="11930">
                        <c:v>3.5253703703695836</c:v>
                      </c:pt>
                      <c:pt idx="11931">
                        <c:v>3.5256134259237486</c:v>
                      </c:pt>
                      <c:pt idx="11932">
                        <c:v>3.5258564814779136</c:v>
                      </c:pt>
                      <c:pt idx="11933">
                        <c:v>3.5260995370320787</c:v>
                      </c:pt>
                      <c:pt idx="11934">
                        <c:v>3.5263425925935197</c:v>
                      </c:pt>
                      <c:pt idx="11935">
                        <c:v>3.5265856481476847</c:v>
                      </c:pt>
                      <c:pt idx="11936">
                        <c:v>3.5268287037018498</c:v>
                      </c:pt>
                      <c:pt idx="11937">
                        <c:v>3.5270717592560148</c:v>
                      </c:pt>
                      <c:pt idx="11938">
                        <c:v>3.5273263888869595</c:v>
                      </c:pt>
                      <c:pt idx="11939">
                        <c:v>3.5275694444411245</c:v>
                      </c:pt>
                      <c:pt idx="11940">
                        <c:v>3.5278124999952896</c:v>
                      </c:pt>
                      <c:pt idx="11941">
                        <c:v>3.5280555555567306</c:v>
                      </c:pt>
                      <c:pt idx="11942">
                        <c:v>3.5282986111108956</c:v>
                      </c:pt>
                      <c:pt idx="11943">
                        <c:v>3.5285416666650606</c:v>
                      </c:pt>
                      <c:pt idx="11944">
                        <c:v>3.5287847222192257</c:v>
                      </c:pt>
                      <c:pt idx="11945">
                        <c:v>3.5290277777733907</c:v>
                      </c:pt>
                      <c:pt idx="11946">
                        <c:v>3.5292708333348317</c:v>
                      </c:pt>
                      <c:pt idx="11947">
                        <c:v>3.5295138888889968</c:v>
                      </c:pt>
                      <c:pt idx="11948">
                        <c:v>3.5297569444431618</c:v>
                      </c:pt>
                      <c:pt idx="11949">
                        <c:v>3.5299999999973268</c:v>
                      </c:pt>
                      <c:pt idx="11950">
                        <c:v>3.5302430555514919</c:v>
                      </c:pt>
                      <c:pt idx="11951">
                        <c:v>3.5304861111129329</c:v>
                      </c:pt>
                      <c:pt idx="11952">
                        <c:v>3.5307291666670979</c:v>
                      </c:pt>
                      <c:pt idx="11953">
                        <c:v>3.5309722222212629</c:v>
                      </c:pt>
                      <c:pt idx="11954">
                        <c:v>3.531215277775428</c:v>
                      </c:pt>
                      <c:pt idx="11955">
                        <c:v>3.531458333329593</c:v>
                      </c:pt>
                      <c:pt idx="11956">
                        <c:v>3.5317013888837581</c:v>
                      </c:pt>
                      <c:pt idx="11957">
                        <c:v>3.5319444444451991</c:v>
                      </c:pt>
                      <c:pt idx="11958">
                        <c:v>3.5321874999993641</c:v>
                      </c:pt>
                      <c:pt idx="11959">
                        <c:v>3.5324305555535291</c:v>
                      </c:pt>
                      <c:pt idx="11960">
                        <c:v>3.5326736111076942</c:v>
                      </c:pt>
                      <c:pt idx="11961">
                        <c:v>3.5329166666618592</c:v>
                      </c:pt>
                      <c:pt idx="11962">
                        <c:v>3.5331597222233002</c:v>
                      </c:pt>
                      <c:pt idx="11963">
                        <c:v>3.5334027777774653</c:v>
                      </c:pt>
                      <c:pt idx="11964">
                        <c:v>3.5336458333316303</c:v>
                      </c:pt>
                      <c:pt idx="11965">
                        <c:v>3.5338888888857953</c:v>
                      </c:pt>
                      <c:pt idx="11966">
                        <c:v>3.5341319444399604</c:v>
                      </c:pt>
                      <c:pt idx="11967">
                        <c:v>3.5343750000014014</c:v>
                      </c:pt>
                      <c:pt idx="11968">
                        <c:v>3.5346180555555664</c:v>
                      </c:pt>
                      <c:pt idx="11969">
                        <c:v>3.5348611111097314</c:v>
                      </c:pt>
                      <c:pt idx="11970">
                        <c:v>3.5351041666638965</c:v>
                      </c:pt>
                      <c:pt idx="11971">
                        <c:v>3.5353472222180615</c:v>
                      </c:pt>
                      <c:pt idx="11972">
                        <c:v>3.5355902777795025</c:v>
                      </c:pt>
                      <c:pt idx="11973">
                        <c:v>3.5358333333336676</c:v>
                      </c:pt>
                      <c:pt idx="11974">
                        <c:v>3.5360763888878326</c:v>
                      </c:pt>
                      <c:pt idx="11975">
                        <c:v>3.5363194444419976</c:v>
                      </c:pt>
                      <c:pt idx="11976">
                        <c:v>3.5365624999961627</c:v>
                      </c:pt>
                      <c:pt idx="11977">
                        <c:v>3.5368055555576037</c:v>
                      </c:pt>
                      <c:pt idx="11978">
                        <c:v>3.5370486111117687</c:v>
                      </c:pt>
                      <c:pt idx="11979">
                        <c:v>3.5372916666659338</c:v>
                      </c:pt>
                      <c:pt idx="11980">
                        <c:v>3.5375347222200988</c:v>
                      </c:pt>
                      <c:pt idx="11981">
                        <c:v>3.5377777777742638</c:v>
                      </c:pt>
                      <c:pt idx="11982">
                        <c:v>3.5380208333284289</c:v>
                      </c:pt>
                      <c:pt idx="11983">
                        <c:v>3.5382638888898699</c:v>
                      </c:pt>
                      <c:pt idx="11984">
                        <c:v>3.5385069444440349</c:v>
                      </c:pt>
                      <c:pt idx="11985">
                        <c:v>3.5387499999981999</c:v>
                      </c:pt>
                      <c:pt idx="11986">
                        <c:v>3.5390046296291446</c:v>
                      </c:pt>
                      <c:pt idx="11987">
                        <c:v>3.5392476851833097</c:v>
                      </c:pt>
                      <c:pt idx="11988">
                        <c:v>3.5394907407374747</c:v>
                      </c:pt>
                      <c:pt idx="11989">
                        <c:v>3.5397337962916398</c:v>
                      </c:pt>
                      <c:pt idx="11990">
                        <c:v>3.5399768518530808</c:v>
                      </c:pt>
                      <c:pt idx="11991">
                        <c:v>3.5402199074072458</c:v>
                      </c:pt>
                      <c:pt idx="11992">
                        <c:v>3.5404629629614108</c:v>
                      </c:pt>
                      <c:pt idx="11993">
                        <c:v>3.5407060185155759</c:v>
                      </c:pt>
                      <c:pt idx="11994">
                        <c:v>3.5409490740697409</c:v>
                      </c:pt>
                      <c:pt idx="11995">
                        <c:v>3.5411921296311819</c:v>
                      </c:pt>
                      <c:pt idx="11996">
                        <c:v>3.5414351851853469</c:v>
                      </c:pt>
                      <c:pt idx="11997">
                        <c:v>3.541678240739512</c:v>
                      </c:pt>
                      <c:pt idx="11998">
                        <c:v>3.541921296293677</c:v>
                      </c:pt>
                      <c:pt idx="11999">
                        <c:v>3.5421643518478421</c:v>
                      </c:pt>
                      <c:pt idx="12000">
                        <c:v>3.5424074074092831</c:v>
                      </c:pt>
                      <c:pt idx="12001">
                        <c:v>3.5426504629634481</c:v>
                      </c:pt>
                      <c:pt idx="12002">
                        <c:v>3.5428935185176131</c:v>
                      </c:pt>
                      <c:pt idx="12003">
                        <c:v>3.5431365740717782</c:v>
                      </c:pt>
                      <c:pt idx="12004">
                        <c:v>3.5433796296259432</c:v>
                      </c:pt>
                      <c:pt idx="12005">
                        <c:v>3.5436226851801083</c:v>
                      </c:pt>
                      <c:pt idx="12006">
                        <c:v>3.5438657407415493</c:v>
                      </c:pt>
                      <c:pt idx="12007">
                        <c:v>3.5441087962957143</c:v>
                      </c:pt>
                      <c:pt idx="12008">
                        <c:v>3.5443518518498793</c:v>
                      </c:pt>
                      <c:pt idx="12009">
                        <c:v>3.5445949074040444</c:v>
                      </c:pt>
                      <c:pt idx="12010">
                        <c:v>3.5448379629582094</c:v>
                      </c:pt>
                      <c:pt idx="12011">
                        <c:v>3.5450810185196504</c:v>
                      </c:pt>
                      <c:pt idx="12012">
                        <c:v>3.5453240740738154</c:v>
                      </c:pt>
                      <c:pt idx="12013">
                        <c:v>3.5455671296279805</c:v>
                      </c:pt>
                      <c:pt idx="12014">
                        <c:v>3.5458101851821455</c:v>
                      </c:pt>
                      <c:pt idx="12015">
                        <c:v>3.5460532407363106</c:v>
                      </c:pt>
                      <c:pt idx="12016">
                        <c:v>3.5462962962977516</c:v>
                      </c:pt>
                      <c:pt idx="12017">
                        <c:v>3.5465393518519166</c:v>
                      </c:pt>
                      <c:pt idx="12018">
                        <c:v>3.5467824074060816</c:v>
                      </c:pt>
                      <c:pt idx="12019">
                        <c:v>3.5470254629602467</c:v>
                      </c:pt>
                      <c:pt idx="12020">
                        <c:v>3.5472685185144117</c:v>
                      </c:pt>
                      <c:pt idx="12021">
                        <c:v>3.5475115740758527</c:v>
                      </c:pt>
                      <c:pt idx="12022">
                        <c:v>3.5477546296300178</c:v>
                      </c:pt>
                      <c:pt idx="12023">
                        <c:v>3.5479976851841828</c:v>
                      </c:pt>
                      <c:pt idx="12024">
                        <c:v>3.5482407407383478</c:v>
                      </c:pt>
                      <c:pt idx="12025">
                        <c:v>3.5484837962925129</c:v>
                      </c:pt>
                      <c:pt idx="12026">
                        <c:v>3.5487268518539539</c:v>
                      </c:pt>
                      <c:pt idx="12027">
                        <c:v>3.5489699074081189</c:v>
                      </c:pt>
                      <c:pt idx="12028">
                        <c:v>3.5492129629622839</c:v>
                      </c:pt>
                      <c:pt idx="12029">
                        <c:v>3.549456018516449</c:v>
                      </c:pt>
                      <c:pt idx="12030">
                        <c:v>3.549699074070614</c:v>
                      </c:pt>
                      <c:pt idx="12031">
                        <c:v>3.5499421296247791</c:v>
                      </c:pt>
                      <c:pt idx="12032">
                        <c:v>3.5501851851862201</c:v>
                      </c:pt>
                      <c:pt idx="12033">
                        <c:v>3.5504282407403851</c:v>
                      </c:pt>
                      <c:pt idx="12034">
                        <c:v>3.5506828703713298</c:v>
                      </c:pt>
                      <c:pt idx="12035">
                        <c:v>3.5509259259254948</c:v>
                      </c:pt>
                      <c:pt idx="12036">
                        <c:v>3.5511689814796599</c:v>
                      </c:pt>
                      <c:pt idx="12037">
                        <c:v>3.5514120370338249</c:v>
                      </c:pt>
                      <c:pt idx="12038">
                        <c:v>3.5516550925879899</c:v>
                      </c:pt>
                      <c:pt idx="12039">
                        <c:v>3.5518981481494309</c:v>
                      </c:pt>
                      <c:pt idx="12040">
                        <c:v>3.552141203703596</c:v>
                      </c:pt>
                      <c:pt idx="12041">
                        <c:v>3.552384259257761</c:v>
                      </c:pt>
                      <c:pt idx="12042">
                        <c:v>3.5526273148119261</c:v>
                      </c:pt>
                      <c:pt idx="12043">
                        <c:v>3.5528703703660911</c:v>
                      </c:pt>
                      <c:pt idx="12044">
                        <c:v>3.5531134259275321</c:v>
                      </c:pt>
                      <c:pt idx="12045">
                        <c:v>3.5533564814816971</c:v>
                      </c:pt>
                      <c:pt idx="12046">
                        <c:v>3.5535995370358622</c:v>
                      </c:pt>
                      <c:pt idx="12047">
                        <c:v>3.5538425925900272</c:v>
                      </c:pt>
                      <c:pt idx="12048">
                        <c:v>3.5540856481441923</c:v>
                      </c:pt>
                      <c:pt idx="12049">
                        <c:v>3.5543287037056333</c:v>
                      </c:pt>
                      <c:pt idx="12050">
                        <c:v>3.5545717592597983</c:v>
                      </c:pt>
                      <c:pt idx="12051">
                        <c:v>3.5548148148139633</c:v>
                      </c:pt>
                      <c:pt idx="12052">
                        <c:v>3.5550578703681284</c:v>
                      </c:pt>
                      <c:pt idx="12053">
                        <c:v>3.5553009259222934</c:v>
                      </c:pt>
                      <c:pt idx="12054">
                        <c:v>3.5555439814764584</c:v>
                      </c:pt>
                      <c:pt idx="12055">
                        <c:v>3.5557870370378994</c:v>
                      </c:pt>
                      <c:pt idx="12056">
                        <c:v>3.5560300925920645</c:v>
                      </c:pt>
                      <c:pt idx="12057">
                        <c:v>3.5562731481462295</c:v>
                      </c:pt>
                      <c:pt idx="12058">
                        <c:v>3.5565162037003946</c:v>
                      </c:pt>
                      <c:pt idx="12059">
                        <c:v>3.5567592592545596</c:v>
                      </c:pt>
                      <c:pt idx="12060">
                        <c:v>3.5570023148160006</c:v>
                      </c:pt>
                      <c:pt idx="12061">
                        <c:v>3.5572453703701656</c:v>
                      </c:pt>
                      <c:pt idx="12062">
                        <c:v>3.5574884259243307</c:v>
                      </c:pt>
                      <c:pt idx="12063">
                        <c:v>3.5577314814784957</c:v>
                      </c:pt>
                      <c:pt idx="12064">
                        <c:v>3.5579745370326608</c:v>
                      </c:pt>
                      <c:pt idx="12065">
                        <c:v>3.5582175925941018</c:v>
                      </c:pt>
                      <c:pt idx="12066">
                        <c:v>3.5584606481482668</c:v>
                      </c:pt>
                      <c:pt idx="12067">
                        <c:v>3.5587037037024318</c:v>
                      </c:pt>
                      <c:pt idx="12068">
                        <c:v>3.5589467592565969</c:v>
                      </c:pt>
                      <c:pt idx="12069">
                        <c:v>3.5591898148107619</c:v>
                      </c:pt>
                      <c:pt idx="12070">
                        <c:v>3.5594328703722029</c:v>
                      </c:pt>
                      <c:pt idx="12071">
                        <c:v>3.5596759259263679</c:v>
                      </c:pt>
                      <c:pt idx="12072">
                        <c:v>3.559918981480533</c:v>
                      </c:pt>
                      <c:pt idx="12073">
                        <c:v>3.560162037034698</c:v>
                      </c:pt>
                      <c:pt idx="12074">
                        <c:v>3.5604050925888631</c:v>
                      </c:pt>
                      <c:pt idx="12075">
                        <c:v>3.5606481481430281</c:v>
                      </c:pt>
                      <c:pt idx="12076">
                        <c:v>3.5608912037044691</c:v>
                      </c:pt>
                      <c:pt idx="12077">
                        <c:v>3.5611342592586341</c:v>
                      </c:pt>
                      <c:pt idx="12078">
                        <c:v>3.5613773148127992</c:v>
                      </c:pt>
                      <c:pt idx="12079">
                        <c:v>3.5616203703669642</c:v>
                      </c:pt>
                      <c:pt idx="12080">
                        <c:v>3.5618634259211293</c:v>
                      </c:pt>
                      <c:pt idx="12081">
                        <c:v>3.5621064814825703</c:v>
                      </c:pt>
                      <c:pt idx="12082">
                        <c:v>3.562361111106239</c:v>
                      </c:pt>
                      <c:pt idx="12083">
                        <c:v>3.56260416666768</c:v>
                      </c:pt>
                      <c:pt idx="12084">
                        <c:v>3.562847222221845</c:v>
                      </c:pt>
                      <c:pt idx="12085">
                        <c:v>3.5630902777760101</c:v>
                      </c:pt>
                      <c:pt idx="12086">
                        <c:v>3.5633333333301751</c:v>
                      </c:pt>
                      <c:pt idx="12087">
                        <c:v>3.5635763888843401</c:v>
                      </c:pt>
                      <c:pt idx="12088">
                        <c:v>3.5638194444457811</c:v>
                      </c:pt>
                      <c:pt idx="12089">
                        <c:v>3.5640624999999462</c:v>
                      </c:pt>
                      <c:pt idx="12090">
                        <c:v>3.5643055555541112</c:v>
                      </c:pt>
                      <c:pt idx="12091">
                        <c:v>3.5645486111082763</c:v>
                      </c:pt>
                      <c:pt idx="12092">
                        <c:v>3.5647916666624413</c:v>
                      </c:pt>
                      <c:pt idx="12093">
                        <c:v>3.5650347222238823</c:v>
                      </c:pt>
                      <c:pt idx="12094">
                        <c:v>3.5652777777780473</c:v>
                      </c:pt>
                      <c:pt idx="12095">
                        <c:v>3.5655208333322124</c:v>
                      </c:pt>
                      <c:pt idx="12096">
                        <c:v>3.5657638888863774</c:v>
                      </c:pt>
                      <c:pt idx="12097">
                        <c:v>3.5660069444405424</c:v>
                      </c:pt>
                      <c:pt idx="12098">
                        <c:v>3.5662500000019834</c:v>
                      </c:pt>
                      <c:pt idx="12099">
                        <c:v>3.5664930555561485</c:v>
                      </c:pt>
                      <c:pt idx="12100">
                        <c:v>3.5667361111103135</c:v>
                      </c:pt>
                      <c:pt idx="12101">
                        <c:v>3.5669791666644786</c:v>
                      </c:pt>
                      <c:pt idx="12102">
                        <c:v>3.5672222222186436</c:v>
                      </c:pt>
                      <c:pt idx="12103">
                        <c:v>3.5674652777728086</c:v>
                      </c:pt>
                      <c:pt idx="12104">
                        <c:v>3.5677083333342496</c:v>
                      </c:pt>
                      <c:pt idx="12105">
                        <c:v>3.5679513888884147</c:v>
                      </c:pt>
                      <c:pt idx="12106">
                        <c:v>3.5681944444425797</c:v>
                      </c:pt>
                      <c:pt idx="12107">
                        <c:v>3.5684374999967448</c:v>
                      </c:pt>
                      <c:pt idx="12108">
                        <c:v>3.5686805555509098</c:v>
                      </c:pt>
                      <c:pt idx="12109">
                        <c:v>3.5689236111123508</c:v>
                      </c:pt>
                      <c:pt idx="12110">
                        <c:v>3.5691666666665158</c:v>
                      </c:pt>
                      <c:pt idx="12111">
                        <c:v>3.5694097222206809</c:v>
                      </c:pt>
                      <c:pt idx="12112">
                        <c:v>3.5696527777748459</c:v>
                      </c:pt>
                      <c:pt idx="12113">
                        <c:v>3.5698958333290109</c:v>
                      </c:pt>
                      <c:pt idx="12114">
                        <c:v>3.5701388888904519</c:v>
                      </c:pt>
                      <c:pt idx="12115">
                        <c:v>3.570381944444617</c:v>
                      </c:pt>
                      <c:pt idx="12116">
                        <c:v>3.570624999998782</c:v>
                      </c:pt>
                      <c:pt idx="12117">
                        <c:v>3.5708680555529471</c:v>
                      </c:pt>
                      <c:pt idx="12118">
                        <c:v>3.5711111111071121</c:v>
                      </c:pt>
                      <c:pt idx="12119">
                        <c:v>3.5713541666685531</c:v>
                      </c:pt>
                      <c:pt idx="12120">
                        <c:v>3.5715972222227181</c:v>
                      </c:pt>
                      <c:pt idx="12121">
                        <c:v>3.5718402777768832</c:v>
                      </c:pt>
                      <c:pt idx="12122">
                        <c:v>3.5720833333310482</c:v>
                      </c:pt>
                      <c:pt idx="12123">
                        <c:v>3.5723263888852133</c:v>
                      </c:pt>
                      <c:pt idx="12124">
                        <c:v>3.5725694444393783</c:v>
                      </c:pt>
                      <c:pt idx="12125">
                        <c:v>3.5728125000008193</c:v>
                      </c:pt>
                      <c:pt idx="12126">
                        <c:v>3.5730555555549843</c:v>
                      </c:pt>
                      <c:pt idx="12127">
                        <c:v>3.5732986111091494</c:v>
                      </c:pt>
                      <c:pt idx="12128">
                        <c:v>3.5735416666633144</c:v>
                      </c:pt>
                      <c:pt idx="12129">
                        <c:v>3.5737847222174794</c:v>
                      </c:pt>
                      <c:pt idx="12130">
                        <c:v>3.5740393518484241</c:v>
                      </c:pt>
                      <c:pt idx="12131">
                        <c:v>3.5742824074025892</c:v>
                      </c:pt>
                      <c:pt idx="12132">
                        <c:v>3.5745254629640302</c:v>
                      </c:pt>
                      <c:pt idx="12133">
                        <c:v>3.5747685185181952</c:v>
                      </c:pt>
                      <c:pt idx="12134">
                        <c:v>3.5750115740723603</c:v>
                      </c:pt>
                      <c:pt idx="12135">
                        <c:v>3.5752546296265253</c:v>
                      </c:pt>
                      <c:pt idx="12136">
                        <c:v>3.5754976851806903</c:v>
                      </c:pt>
                      <c:pt idx="12137">
                        <c:v>3.5757407407421313</c:v>
                      </c:pt>
                      <c:pt idx="12138">
                        <c:v>3.5759837962962964</c:v>
                      </c:pt>
                      <c:pt idx="12139">
                        <c:v>3.5762268518504614</c:v>
                      </c:pt>
                      <c:pt idx="12140">
                        <c:v>3.5764699074046264</c:v>
                      </c:pt>
                      <c:pt idx="12141">
                        <c:v>3.5767129629587915</c:v>
                      </c:pt>
                      <c:pt idx="12142">
                        <c:v>3.5769560185202325</c:v>
                      </c:pt>
                      <c:pt idx="12143">
                        <c:v>3.5771990740743975</c:v>
                      </c:pt>
                      <c:pt idx="12144">
                        <c:v>3.5774421296285626</c:v>
                      </c:pt>
                      <c:pt idx="12145">
                        <c:v>3.5776851851827276</c:v>
                      </c:pt>
                      <c:pt idx="12146">
                        <c:v>3.5779282407368926</c:v>
                      </c:pt>
                      <c:pt idx="12147">
                        <c:v>3.5781712962983336</c:v>
                      </c:pt>
                      <c:pt idx="12148">
                        <c:v>3.5784143518524987</c:v>
                      </c:pt>
                      <c:pt idx="12149">
                        <c:v>3.5786574074066637</c:v>
                      </c:pt>
                      <c:pt idx="12150">
                        <c:v>3.5789004629608288</c:v>
                      </c:pt>
                      <c:pt idx="12151">
                        <c:v>3.5791435185149938</c:v>
                      </c:pt>
                      <c:pt idx="12152">
                        <c:v>3.5793865740691588</c:v>
                      </c:pt>
                      <c:pt idx="12153">
                        <c:v>3.5796296296305998</c:v>
                      </c:pt>
                      <c:pt idx="12154">
                        <c:v>3.5798726851847649</c:v>
                      </c:pt>
                      <c:pt idx="12155">
                        <c:v>3.5801157407389299</c:v>
                      </c:pt>
                      <c:pt idx="12156">
                        <c:v>3.5803587962930949</c:v>
                      </c:pt>
                      <c:pt idx="12157">
                        <c:v>3.58060185184726</c:v>
                      </c:pt>
                      <c:pt idx="12158">
                        <c:v>3.580844907408701</c:v>
                      </c:pt>
                      <c:pt idx="12159">
                        <c:v>3.581087962962866</c:v>
                      </c:pt>
                      <c:pt idx="12160">
                        <c:v>3.5813310185170311</c:v>
                      </c:pt>
                      <c:pt idx="12161">
                        <c:v>3.5815740740711961</c:v>
                      </c:pt>
                      <c:pt idx="12162">
                        <c:v>3.5818171296253611</c:v>
                      </c:pt>
                      <c:pt idx="12163">
                        <c:v>3.5820601851868021</c:v>
                      </c:pt>
                      <c:pt idx="12164">
                        <c:v>3.5823032407409672</c:v>
                      </c:pt>
                      <c:pt idx="12165">
                        <c:v>3.5825462962951322</c:v>
                      </c:pt>
                      <c:pt idx="12166">
                        <c:v>3.5827893518492973</c:v>
                      </c:pt>
                      <c:pt idx="12167">
                        <c:v>3.5830324074034623</c:v>
                      </c:pt>
                      <c:pt idx="12168">
                        <c:v>3.5832754629649033</c:v>
                      </c:pt>
                      <c:pt idx="12169">
                        <c:v>3.5835185185190683</c:v>
                      </c:pt>
                      <c:pt idx="12170">
                        <c:v>3.5837615740732334</c:v>
                      </c:pt>
                      <c:pt idx="12171">
                        <c:v>3.5840046296273984</c:v>
                      </c:pt>
                      <c:pt idx="12172">
                        <c:v>3.5842476851815634</c:v>
                      </c:pt>
                      <c:pt idx="12173">
                        <c:v>3.5844907407357285</c:v>
                      </c:pt>
                      <c:pt idx="12174">
                        <c:v>3.5847337962971695</c:v>
                      </c:pt>
                      <c:pt idx="12175">
                        <c:v>3.5849768518513345</c:v>
                      </c:pt>
                      <c:pt idx="12176">
                        <c:v>3.5852199074054996</c:v>
                      </c:pt>
                      <c:pt idx="12177">
                        <c:v>3.5854629629596646</c:v>
                      </c:pt>
                      <c:pt idx="12178">
                        <c:v>3.5857060185138296</c:v>
                      </c:pt>
                      <c:pt idx="12179">
                        <c:v>3.5859606481447743</c:v>
                      </c:pt>
                      <c:pt idx="12180">
                        <c:v>3.5862037036989394</c:v>
                      </c:pt>
                      <c:pt idx="12181">
                        <c:v>3.5864467592603804</c:v>
                      </c:pt>
                      <c:pt idx="12182">
                        <c:v>3.5866898148145454</c:v>
                      </c:pt>
                      <c:pt idx="12183">
                        <c:v>3.5869328703687104</c:v>
                      </c:pt>
                      <c:pt idx="12184">
                        <c:v>3.5871759259228755</c:v>
                      </c:pt>
                      <c:pt idx="12185">
                        <c:v>3.5874189814770405</c:v>
                      </c:pt>
                      <c:pt idx="12186">
                        <c:v>3.5876620370384815</c:v>
                      </c:pt>
                      <c:pt idx="12187">
                        <c:v>3.5879050925926466</c:v>
                      </c:pt>
                      <c:pt idx="12188">
                        <c:v>3.5881481481468116</c:v>
                      </c:pt>
                      <c:pt idx="12189">
                        <c:v>3.5883912037009766</c:v>
                      </c:pt>
                      <c:pt idx="12190">
                        <c:v>3.5886342592551417</c:v>
                      </c:pt>
                      <c:pt idx="12191">
                        <c:v>3.5888773148165827</c:v>
                      </c:pt>
                      <c:pt idx="12192">
                        <c:v>3.5891203703707477</c:v>
                      </c:pt>
                      <c:pt idx="12193">
                        <c:v>3.5893634259249128</c:v>
                      </c:pt>
                      <c:pt idx="12194">
                        <c:v>3.5896064814790778</c:v>
                      </c:pt>
                      <c:pt idx="12195">
                        <c:v>3.5898495370332428</c:v>
                      </c:pt>
                      <c:pt idx="12196">
                        <c:v>3.5900925925946838</c:v>
                      </c:pt>
                      <c:pt idx="12197">
                        <c:v>3.5903356481488489</c:v>
                      </c:pt>
                      <c:pt idx="12198">
                        <c:v>3.5905787037030139</c:v>
                      </c:pt>
                      <c:pt idx="12199">
                        <c:v>3.5908217592571789</c:v>
                      </c:pt>
                      <c:pt idx="12200">
                        <c:v>3.591064814811344</c:v>
                      </c:pt>
                      <c:pt idx="12201">
                        <c:v>3.591307870365509</c:v>
                      </c:pt>
                      <c:pt idx="12202">
                        <c:v>3.59155092592695</c:v>
                      </c:pt>
                      <c:pt idx="12203">
                        <c:v>3.5917939814811151</c:v>
                      </c:pt>
                      <c:pt idx="12204">
                        <c:v>3.5920370370352801</c:v>
                      </c:pt>
                      <c:pt idx="12205">
                        <c:v>3.5922800925894451</c:v>
                      </c:pt>
                      <c:pt idx="12206">
                        <c:v>3.5925231481436102</c:v>
                      </c:pt>
                      <c:pt idx="12207">
                        <c:v>3.5927662037050512</c:v>
                      </c:pt>
                      <c:pt idx="12208">
                        <c:v>3.5930092592592162</c:v>
                      </c:pt>
                      <c:pt idx="12209">
                        <c:v>3.5932523148133813</c:v>
                      </c:pt>
                      <c:pt idx="12210">
                        <c:v>3.5934953703675463</c:v>
                      </c:pt>
                      <c:pt idx="12211">
                        <c:v>3.5937384259217113</c:v>
                      </c:pt>
                      <c:pt idx="12212">
                        <c:v>3.5939814814831523</c:v>
                      </c:pt>
                      <c:pt idx="12213">
                        <c:v>3.5942245370373174</c:v>
                      </c:pt>
                      <c:pt idx="12214">
                        <c:v>3.5944675925914824</c:v>
                      </c:pt>
                      <c:pt idx="12215">
                        <c:v>3.5947106481456474</c:v>
                      </c:pt>
                      <c:pt idx="12216">
                        <c:v>3.5949537036998125</c:v>
                      </c:pt>
                      <c:pt idx="12217">
                        <c:v>3.5951967592612535</c:v>
                      </c:pt>
                      <c:pt idx="12218">
                        <c:v>3.5954398148154185</c:v>
                      </c:pt>
                      <c:pt idx="12219">
                        <c:v>3.5956828703695836</c:v>
                      </c:pt>
                      <c:pt idx="12220">
                        <c:v>3.5959259259237486</c:v>
                      </c:pt>
                      <c:pt idx="12221">
                        <c:v>3.5961689814779136</c:v>
                      </c:pt>
                      <c:pt idx="12222">
                        <c:v>3.5964120370320787</c:v>
                      </c:pt>
                      <c:pt idx="12223">
                        <c:v>3.5966550925935197</c:v>
                      </c:pt>
                      <c:pt idx="12224">
                        <c:v>3.5968981481476847</c:v>
                      </c:pt>
                      <c:pt idx="12225">
                        <c:v>3.5971412037018498</c:v>
                      </c:pt>
                      <c:pt idx="12226">
                        <c:v>3.5973842592560148</c:v>
                      </c:pt>
                      <c:pt idx="12227">
                        <c:v>3.5976388888869595</c:v>
                      </c:pt>
                      <c:pt idx="12228">
                        <c:v>3.5978819444411245</c:v>
                      </c:pt>
                      <c:pt idx="12229">
                        <c:v>3.5981249999952896</c:v>
                      </c:pt>
                      <c:pt idx="12230">
                        <c:v>3.5983680555567306</c:v>
                      </c:pt>
                      <c:pt idx="12231">
                        <c:v>3.5986111111108956</c:v>
                      </c:pt>
                      <c:pt idx="12232">
                        <c:v>3.5988541666650606</c:v>
                      </c:pt>
                      <c:pt idx="12233">
                        <c:v>3.5990972222192257</c:v>
                      </c:pt>
                      <c:pt idx="12234">
                        <c:v>3.5993402777733907</c:v>
                      </c:pt>
                      <c:pt idx="12235">
                        <c:v>3.5995833333348317</c:v>
                      </c:pt>
                      <c:pt idx="12236">
                        <c:v>3.5998263888889968</c:v>
                      </c:pt>
                      <c:pt idx="12237">
                        <c:v>3.6000694444431618</c:v>
                      </c:pt>
                      <c:pt idx="12238">
                        <c:v>3.6003124999973268</c:v>
                      </c:pt>
                      <c:pt idx="12239">
                        <c:v>3.6005555555514919</c:v>
                      </c:pt>
                      <c:pt idx="12240">
                        <c:v>3.6007986111129329</c:v>
                      </c:pt>
                      <c:pt idx="12241">
                        <c:v>3.6010416666670979</c:v>
                      </c:pt>
                      <c:pt idx="12242">
                        <c:v>3.6012847222212629</c:v>
                      </c:pt>
                      <c:pt idx="12243">
                        <c:v>3.601527777775428</c:v>
                      </c:pt>
                      <c:pt idx="12244">
                        <c:v>3.601770833329593</c:v>
                      </c:pt>
                      <c:pt idx="12245">
                        <c:v>3.6020138888837581</c:v>
                      </c:pt>
                      <c:pt idx="12246">
                        <c:v>3.6022569444451991</c:v>
                      </c:pt>
                      <c:pt idx="12247">
                        <c:v>3.6024999999993641</c:v>
                      </c:pt>
                      <c:pt idx="12248">
                        <c:v>3.6027430555535291</c:v>
                      </c:pt>
                      <c:pt idx="12249">
                        <c:v>3.6029861111076942</c:v>
                      </c:pt>
                      <c:pt idx="12250">
                        <c:v>3.6032291666618592</c:v>
                      </c:pt>
                      <c:pt idx="12251">
                        <c:v>3.6034722222233002</c:v>
                      </c:pt>
                      <c:pt idx="12252">
                        <c:v>3.6037152777774653</c:v>
                      </c:pt>
                      <c:pt idx="12253">
                        <c:v>3.6039583333316303</c:v>
                      </c:pt>
                      <c:pt idx="12254">
                        <c:v>3.6042013888857953</c:v>
                      </c:pt>
                      <c:pt idx="12255">
                        <c:v>3.6044444444399604</c:v>
                      </c:pt>
                      <c:pt idx="12256">
                        <c:v>3.6046875000014014</c:v>
                      </c:pt>
                      <c:pt idx="12257">
                        <c:v>3.6049305555555664</c:v>
                      </c:pt>
                      <c:pt idx="12258">
                        <c:v>3.6051736111097314</c:v>
                      </c:pt>
                      <c:pt idx="12259">
                        <c:v>3.6054166666638965</c:v>
                      </c:pt>
                      <c:pt idx="12260">
                        <c:v>3.6056597222180615</c:v>
                      </c:pt>
                      <c:pt idx="12261">
                        <c:v>3.6059027777795025</c:v>
                      </c:pt>
                      <c:pt idx="12262">
                        <c:v>3.6061458333336676</c:v>
                      </c:pt>
                      <c:pt idx="12263">
                        <c:v>3.6063888888878326</c:v>
                      </c:pt>
                      <c:pt idx="12264">
                        <c:v>3.6066319444419976</c:v>
                      </c:pt>
                      <c:pt idx="12265">
                        <c:v>3.6068749999961627</c:v>
                      </c:pt>
                      <c:pt idx="12266">
                        <c:v>3.6071180555576037</c:v>
                      </c:pt>
                      <c:pt idx="12267">
                        <c:v>3.6073611111117687</c:v>
                      </c:pt>
                      <c:pt idx="12268">
                        <c:v>3.6076041666659338</c:v>
                      </c:pt>
                      <c:pt idx="12269">
                        <c:v>3.6078472222200988</c:v>
                      </c:pt>
                      <c:pt idx="12270">
                        <c:v>3.6080902777742638</c:v>
                      </c:pt>
                      <c:pt idx="12271">
                        <c:v>3.6083333333284289</c:v>
                      </c:pt>
                      <c:pt idx="12272">
                        <c:v>3.6085763888898699</c:v>
                      </c:pt>
                      <c:pt idx="12273">
                        <c:v>3.6088194444440349</c:v>
                      </c:pt>
                      <c:pt idx="12274">
                        <c:v>3.6090624999981999</c:v>
                      </c:pt>
                      <c:pt idx="12275">
                        <c:v>3.6093171296291446</c:v>
                      </c:pt>
                      <c:pt idx="12276">
                        <c:v>3.6095601851833097</c:v>
                      </c:pt>
                      <c:pt idx="12277">
                        <c:v>3.6098032407374747</c:v>
                      </c:pt>
                      <c:pt idx="12278">
                        <c:v>3.6100462962916398</c:v>
                      </c:pt>
                      <c:pt idx="12279">
                        <c:v>3.6102893518530808</c:v>
                      </c:pt>
                      <c:pt idx="12280">
                        <c:v>3.6105324074072458</c:v>
                      </c:pt>
                      <c:pt idx="12281">
                        <c:v>3.6107754629614108</c:v>
                      </c:pt>
                      <c:pt idx="12282">
                        <c:v>3.6110185185155759</c:v>
                      </c:pt>
                      <c:pt idx="12283">
                        <c:v>3.6112615740697409</c:v>
                      </c:pt>
                      <c:pt idx="12284">
                        <c:v>3.6115046296311819</c:v>
                      </c:pt>
                      <c:pt idx="12285">
                        <c:v>3.6117476851853469</c:v>
                      </c:pt>
                      <c:pt idx="12286">
                        <c:v>3.611990740739512</c:v>
                      </c:pt>
                      <c:pt idx="12287">
                        <c:v>3.612233796293677</c:v>
                      </c:pt>
                      <c:pt idx="12288">
                        <c:v>3.6124768518478421</c:v>
                      </c:pt>
                      <c:pt idx="12289">
                        <c:v>3.6127199074092831</c:v>
                      </c:pt>
                      <c:pt idx="12290">
                        <c:v>3.6129629629634481</c:v>
                      </c:pt>
                      <c:pt idx="12291">
                        <c:v>3.6132060185176131</c:v>
                      </c:pt>
                      <c:pt idx="12292">
                        <c:v>3.6134490740717782</c:v>
                      </c:pt>
                      <c:pt idx="12293">
                        <c:v>3.6136921296259432</c:v>
                      </c:pt>
                      <c:pt idx="12294">
                        <c:v>3.6139351851801083</c:v>
                      </c:pt>
                      <c:pt idx="12295">
                        <c:v>3.6141782407415493</c:v>
                      </c:pt>
                      <c:pt idx="12296">
                        <c:v>3.6144212962957143</c:v>
                      </c:pt>
                      <c:pt idx="12297">
                        <c:v>3.6146643518498793</c:v>
                      </c:pt>
                      <c:pt idx="12298">
                        <c:v>3.6149074074040444</c:v>
                      </c:pt>
                      <c:pt idx="12299">
                        <c:v>3.6151504629582094</c:v>
                      </c:pt>
                      <c:pt idx="12300">
                        <c:v>3.6153935185196504</c:v>
                      </c:pt>
                      <c:pt idx="12301">
                        <c:v>3.6156365740738154</c:v>
                      </c:pt>
                      <c:pt idx="12302">
                        <c:v>3.6158796296279805</c:v>
                      </c:pt>
                      <c:pt idx="12303">
                        <c:v>3.6161226851821455</c:v>
                      </c:pt>
                      <c:pt idx="12304">
                        <c:v>3.6163657407363106</c:v>
                      </c:pt>
                      <c:pt idx="12305">
                        <c:v>3.6166087962977516</c:v>
                      </c:pt>
                      <c:pt idx="12306">
                        <c:v>3.6168518518519166</c:v>
                      </c:pt>
                      <c:pt idx="12307">
                        <c:v>3.6170949074060816</c:v>
                      </c:pt>
                      <c:pt idx="12308">
                        <c:v>3.6173379629602467</c:v>
                      </c:pt>
                      <c:pt idx="12309">
                        <c:v>3.6175810185144117</c:v>
                      </c:pt>
                      <c:pt idx="12310">
                        <c:v>3.6178240740758527</c:v>
                      </c:pt>
                      <c:pt idx="12311">
                        <c:v>3.6180671296300178</c:v>
                      </c:pt>
                      <c:pt idx="12312">
                        <c:v>3.6183101851841828</c:v>
                      </c:pt>
                      <c:pt idx="12313">
                        <c:v>3.6185532407383478</c:v>
                      </c:pt>
                      <c:pt idx="12314">
                        <c:v>3.6187962962925129</c:v>
                      </c:pt>
                      <c:pt idx="12315">
                        <c:v>3.6190393518539539</c:v>
                      </c:pt>
                      <c:pt idx="12316">
                        <c:v>3.6192824074081189</c:v>
                      </c:pt>
                      <c:pt idx="12317">
                        <c:v>3.6195254629622839</c:v>
                      </c:pt>
                      <c:pt idx="12318">
                        <c:v>3.619768518516449</c:v>
                      </c:pt>
                      <c:pt idx="12319">
                        <c:v>3.620011574070614</c:v>
                      </c:pt>
                      <c:pt idx="12320">
                        <c:v>3.6202546296247791</c:v>
                      </c:pt>
                      <c:pt idx="12321">
                        <c:v>3.6204976851862201</c:v>
                      </c:pt>
                      <c:pt idx="12322">
                        <c:v>3.6207407407403851</c:v>
                      </c:pt>
                      <c:pt idx="12323">
                        <c:v>3.6209953703713298</c:v>
                      </c:pt>
                      <c:pt idx="12324">
                        <c:v>3.6212384259254948</c:v>
                      </c:pt>
                      <c:pt idx="12325">
                        <c:v>3.6214814814796599</c:v>
                      </c:pt>
                      <c:pt idx="12326">
                        <c:v>3.6217245370338249</c:v>
                      </c:pt>
                      <c:pt idx="12327">
                        <c:v>3.6219675925879899</c:v>
                      </c:pt>
                      <c:pt idx="12328">
                        <c:v>3.6222106481494309</c:v>
                      </c:pt>
                      <c:pt idx="12329">
                        <c:v>3.622453703703596</c:v>
                      </c:pt>
                      <c:pt idx="12330">
                        <c:v>3.622696759257761</c:v>
                      </c:pt>
                      <c:pt idx="12331">
                        <c:v>3.6229398148119261</c:v>
                      </c:pt>
                      <c:pt idx="12332">
                        <c:v>3.6231828703660911</c:v>
                      </c:pt>
                      <c:pt idx="12333">
                        <c:v>3.6234259259275321</c:v>
                      </c:pt>
                      <c:pt idx="12334">
                        <c:v>3.6236689814816971</c:v>
                      </c:pt>
                      <c:pt idx="12335">
                        <c:v>3.6239120370358622</c:v>
                      </c:pt>
                      <c:pt idx="12336">
                        <c:v>3.6241550925900272</c:v>
                      </c:pt>
                      <c:pt idx="12337">
                        <c:v>3.6243981481441923</c:v>
                      </c:pt>
                      <c:pt idx="12338">
                        <c:v>3.6246412037056333</c:v>
                      </c:pt>
                      <c:pt idx="12339">
                        <c:v>3.6248842592597983</c:v>
                      </c:pt>
                      <c:pt idx="12340">
                        <c:v>3.6251273148139633</c:v>
                      </c:pt>
                      <c:pt idx="12341">
                        <c:v>3.6253703703681284</c:v>
                      </c:pt>
                      <c:pt idx="12342">
                        <c:v>3.6256134259222934</c:v>
                      </c:pt>
                      <c:pt idx="12343">
                        <c:v>3.6258564814764584</c:v>
                      </c:pt>
                      <c:pt idx="12344">
                        <c:v>3.6260995370378994</c:v>
                      </c:pt>
                      <c:pt idx="12345">
                        <c:v>3.6263425925920645</c:v>
                      </c:pt>
                      <c:pt idx="12346">
                        <c:v>3.6265856481462295</c:v>
                      </c:pt>
                      <c:pt idx="12347">
                        <c:v>3.6268287037003946</c:v>
                      </c:pt>
                      <c:pt idx="12348">
                        <c:v>3.6270717592545596</c:v>
                      </c:pt>
                      <c:pt idx="12349">
                        <c:v>3.6273148148160006</c:v>
                      </c:pt>
                      <c:pt idx="12350">
                        <c:v>3.6275578703701656</c:v>
                      </c:pt>
                      <c:pt idx="12351">
                        <c:v>3.6278009259243307</c:v>
                      </c:pt>
                      <c:pt idx="12352">
                        <c:v>3.6280439814784957</c:v>
                      </c:pt>
                      <c:pt idx="12353">
                        <c:v>3.6282870370326608</c:v>
                      </c:pt>
                      <c:pt idx="12354">
                        <c:v>3.6285300925941018</c:v>
                      </c:pt>
                      <c:pt idx="12355">
                        <c:v>3.6287731481482668</c:v>
                      </c:pt>
                      <c:pt idx="12356">
                        <c:v>3.6290162037024318</c:v>
                      </c:pt>
                      <c:pt idx="12357">
                        <c:v>3.6292592592565969</c:v>
                      </c:pt>
                      <c:pt idx="12358">
                        <c:v>3.6295023148107619</c:v>
                      </c:pt>
                      <c:pt idx="12359">
                        <c:v>3.6297453703722029</c:v>
                      </c:pt>
                      <c:pt idx="12360">
                        <c:v>3.6299884259263679</c:v>
                      </c:pt>
                      <c:pt idx="12361">
                        <c:v>3.630231481480533</c:v>
                      </c:pt>
                      <c:pt idx="12362">
                        <c:v>3.630474537034698</c:v>
                      </c:pt>
                      <c:pt idx="12363">
                        <c:v>3.6307175925888631</c:v>
                      </c:pt>
                      <c:pt idx="12364">
                        <c:v>3.6309606481430281</c:v>
                      </c:pt>
                      <c:pt idx="12365">
                        <c:v>3.6312037037044691</c:v>
                      </c:pt>
                      <c:pt idx="12366">
                        <c:v>3.6314467592586341</c:v>
                      </c:pt>
                      <c:pt idx="12367">
                        <c:v>3.6316898148127992</c:v>
                      </c:pt>
                      <c:pt idx="12368">
                        <c:v>3.6319328703669642</c:v>
                      </c:pt>
                      <c:pt idx="12369">
                        <c:v>3.6321759259211293</c:v>
                      </c:pt>
                      <c:pt idx="12370">
                        <c:v>3.6324189814825703</c:v>
                      </c:pt>
                      <c:pt idx="12371">
                        <c:v>3.632673611106239</c:v>
                      </c:pt>
                      <c:pt idx="12372">
                        <c:v>3.63291666666768</c:v>
                      </c:pt>
                      <c:pt idx="12373">
                        <c:v>3.633159722221845</c:v>
                      </c:pt>
                      <c:pt idx="12374">
                        <c:v>3.6334027777760101</c:v>
                      </c:pt>
                      <c:pt idx="12375">
                        <c:v>3.6336458333301751</c:v>
                      </c:pt>
                      <c:pt idx="12376">
                        <c:v>3.6338888888843401</c:v>
                      </c:pt>
                      <c:pt idx="12377">
                        <c:v>3.6341319444457811</c:v>
                      </c:pt>
                      <c:pt idx="12378">
                        <c:v>3.6343749999999462</c:v>
                      </c:pt>
                      <c:pt idx="12379">
                        <c:v>3.6346180555541112</c:v>
                      </c:pt>
                      <c:pt idx="12380">
                        <c:v>3.6348611111082763</c:v>
                      </c:pt>
                      <c:pt idx="12381">
                        <c:v>3.6351041666624413</c:v>
                      </c:pt>
                      <c:pt idx="12382">
                        <c:v>3.6353472222238823</c:v>
                      </c:pt>
                      <c:pt idx="12383">
                        <c:v>3.6355902777780473</c:v>
                      </c:pt>
                      <c:pt idx="12384">
                        <c:v>3.6358333333322124</c:v>
                      </c:pt>
                      <c:pt idx="12385">
                        <c:v>3.6360763888863774</c:v>
                      </c:pt>
                      <c:pt idx="12386">
                        <c:v>3.6363194444405424</c:v>
                      </c:pt>
                      <c:pt idx="12387">
                        <c:v>3.6365625000019834</c:v>
                      </c:pt>
                      <c:pt idx="12388">
                        <c:v>3.6368055555561485</c:v>
                      </c:pt>
                      <c:pt idx="12389">
                        <c:v>3.6370486111103135</c:v>
                      </c:pt>
                      <c:pt idx="12390">
                        <c:v>3.6372916666644786</c:v>
                      </c:pt>
                      <c:pt idx="12391">
                        <c:v>3.6375347222186436</c:v>
                      </c:pt>
                      <c:pt idx="12392">
                        <c:v>3.6377777777728086</c:v>
                      </c:pt>
                      <c:pt idx="12393">
                        <c:v>3.6380208333342496</c:v>
                      </c:pt>
                      <c:pt idx="12394">
                        <c:v>3.6382638888884147</c:v>
                      </c:pt>
                      <c:pt idx="12395">
                        <c:v>3.6385069444425797</c:v>
                      </c:pt>
                      <c:pt idx="12396">
                        <c:v>3.6387499999967448</c:v>
                      </c:pt>
                      <c:pt idx="12397">
                        <c:v>3.6389930555509098</c:v>
                      </c:pt>
                      <c:pt idx="12398">
                        <c:v>3.6392361111123508</c:v>
                      </c:pt>
                      <c:pt idx="12399">
                        <c:v>3.6394791666665158</c:v>
                      </c:pt>
                      <c:pt idx="12400">
                        <c:v>3.6397222222206809</c:v>
                      </c:pt>
                      <c:pt idx="12401">
                        <c:v>3.6399652777748459</c:v>
                      </c:pt>
                      <c:pt idx="12402">
                        <c:v>3.6402083333290109</c:v>
                      </c:pt>
                      <c:pt idx="12403">
                        <c:v>3.6404513888904519</c:v>
                      </c:pt>
                      <c:pt idx="12404">
                        <c:v>3.640694444444617</c:v>
                      </c:pt>
                      <c:pt idx="12405">
                        <c:v>3.640937499998782</c:v>
                      </c:pt>
                      <c:pt idx="12406">
                        <c:v>3.6411805555529471</c:v>
                      </c:pt>
                      <c:pt idx="12407">
                        <c:v>3.6414236111071121</c:v>
                      </c:pt>
                      <c:pt idx="12408">
                        <c:v>3.6416666666685531</c:v>
                      </c:pt>
                      <c:pt idx="12409">
                        <c:v>3.6419097222227181</c:v>
                      </c:pt>
                      <c:pt idx="12410">
                        <c:v>3.6421527777768832</c:v>
                      </c:pt>
                      <c:pt idx="12411">
                        <c:v>3.6423958333310482</c:v>
                      </c:pt>
                      <c:pt idx="12412">
                        <c:v>3.6426388888852133</c:v>
                      </c:pt>
                      <c:pt idx="12413">
                        <c:v>3.6428819444393783</c:v>
                      </c:pt>
                      <c:pt idx="12414">
                        <c:v>3.6431250000008193</c:v>
                      </c:pt>
                      <c:pt idx="12415">
                        <c:v>3.6433680555549843</c:v>
                      </c:pt>
                      <c:pt idx="12416">
                        <c:v>3.6436111111091494</c:v>
                      </c:pt>
                      <c:pt idx="12417">
                        <c:v>3.6438541666633144</c:v>
                      </c:pt>
                      <c:pt idx="12418">
                        <c:v>3.6440972222174794</c:v>
                      </c:pt>
                      <c:pt idx="12419">
                        <c:v>3.6443402777789204</c:v>
                      </c:pt>
                      <c:pt idx="12420">
                        <c:v>3.6445949074025892</c:v>
                      </c:pt>
                      <c:pt idx="12421">
                        <c:v>3.6448379629640302</c:v>
                      </c:pt>
                      <c:pt idx="12422">
                        <c:v>3.6450810185181952</c:v>
                      </c:pt>
                      <c:pt idx="12423">
                        <c:v>3.6453240740723603</c:v>
                      </c:pt>
                      <c:pt idx="12424">
                        <c:v>3.6455671296265253</c:v>
                      </c:pt>
                      <c:pt idx="12425">
                        <c:v>3.6458101851806903</c:v>
                      </c:pt>
                      <c:pt idx="12426">
                        <c:v>3.6460532407421313</c:v>
                      </c:pt>
                      <c:pt idx="12427">
                        <c:v>3.6462962962962964</c:v>
                      </c:pt>
                      <c:pt idx="12428">
                        <c:v>3.6465393518504614</c:v>
                      </c:pt>
                      <c:pt idx="12429">
                        <c:v>3.6467824074046264</c:v>
                      </c:pt>
                      <c:pt idx="12430">
                        <c:v>3.6470254629587915</c:v>
                      </c:pt>
                      <c:pt idx="12431">
                        <c:v>3.6472685185202325</c:v>
                      </c:pt>
                      <c:pt idx="12432">
                        <c:v>3.6475115740743975</c:v>
                      </c:pt>
                      <c:pt idx="12433">
                        <c:v>3.6477546296285626</c:v>
                      </c:pt>
                      <c:pt idx="12434">
                        <c:v>3.6479976851827276</c:v>
                      </c:pt>
                      <c:pt idx="12435">
                        <c:v>3.6482407407368926</c:v>
                      </c:pt>
                      <c:pt idx="12436">
                        <c:v>3.6484837962983336</c:v>
                      </c:pt>
                      <c:pt idx="12437">
                        <c:v>3.6487268518524987</c:v>
                      </c:pt>
                      <c:pt idx="12438">
                        <c:v>3.6489699074066637</c:v>
                      </c:pt>
                      <c:pt idx="12439">
                        <c:v>3.6492129629608288</c:v>
                      </c:pt>
                      <c:pt idx="12440">
                        <c:v>3.6494560185149938</c:v>
                      </c:pt>
                      <c:pt idx="12441">
                        <c:v>3.6496990740691588</c:v>
                      </c:pt>
                      <c:pt idx="12442">
                        <c:v>3.6499421296305998</c:v>
                      </c:pt>
                      <c:pt idx="12443">
                        <c:v>3.6501851851847649</c:v>
                      </c:pt>
                      <c:pt idx="12444">
                        <c:v>3.6504282407389299</c:v>
                      </c:pt>
                      <c:pt idx="12445">
                        <c:v>3.6506712962930949</c:v>
                      </c:pt>
                      <c:pt idx="12446">
                        <c:v>3.65091435184726</c:v>
                      </c:pt>
                      <c:pt idx="12447">
                        <c:v>3.651157407408701</c:v>
                      </c:pt>
                      <c:pt idx="12448">
                        <c:v>3.651400462962866</c:v>
                      </c:pt>
                      <c:pt idx="12449">
                        <c:v>3.6516435185170311</c:v>
                      </c:pt>
                      <c:pt idx="12450">
                        <c:v>3.6518865740711961</c:v>
                      </c:pt>
                      <c:pt idx="12451">
                        <c:v>3.6521296296253611</c:v>
                      </c:pt>
                      <c:pt idx="12452">
                        <c:v>3.6523726851868021</c:v>
                      </c:pt>
                      <c:pt idx="12453">
                        <c:v>3.6526157407409672</c:v>
                      </c:pt>
                      <c:pt idx="12454">
                        <c:v>3.6528587962951322</c:v>
                      </c:pt>
                      <c:pt idx="12455">
                        <c:v>3.6531018518492973</c:v>
                      </c:pt>
                      <c:pt idx="12456">
                        <c:v>3.6533449074034623</c:v>
                      </c:pt>
                      <c:pt idx="12457">
                        <c:v>3.6535879629649033</c:v>
                      </c:pt>
                      <c:pt idx="12458">
                        <c:v>3.6538310185190683</c:v>
                      </c:pt>
                      <c:pt idx="12459">
                        <c:v>3.6540740740732334</c:v>
                      </c:pt>
                      <c:pt idx="12460">
                        <c:v>3.6543171296273984</c:v>
                      </c:pt>
                      <c:pt idx="12461">
                        <c:v>3.6545601851815634</c:v>
                      </c:pt>
                      <c:pt idx="12462">
                        <c:v>3.6548032407357285</c:v>
                      </c:pt>
                      <c:pt idx="12463">
                        <c:v>3.6550462962971695</c:v>
                      </c:pt>
                      <c:pt idx="12464">
                        <c:v>3.6552893518513345</c:v>
                      </c:pt>
                      <c:pt idx="12465">
                        <c:v>3.6555324074054996</c:v>
                      </c:pt>
                      <c:pt idx="12466">
                        <c:v>3.6557754629596646</c:v>
                      </c:pt>
                      <c:pt idx="12467">
                        <c:v>3.6560300925906093</c:v>
                      </c:pt>
                      <c:pt idx="12468">
                        <c:v>3.6562731481447743</c:v>
                      </c:pt>
                      <c:pt idx="12469">
                        <c:v>3.6565162036989394</c:v>
                      </c:pt>
                      <c:pt idx="12470">
                        <c:v>3.6567592592603804</c:v>
                      </c:pt>
                      <c:pt idx="12471">
                        <c:v>3.6570023148145454</c:v>
                      </c:pt>
                      <c:pt idx="12472">
                        <c:v>3.6572453703687104</c:v>
                      </c:pt>
                      <c:pt idx="12473">
                        <c:v>3.6574884259228755</c:v>
                      </c:pt>
                      <c:pt idx="12474">
                        <c:v>3.6577314814770405</c:v>
                      </c:pt>
                      <c:pt idx="12475">
                        <c:v>3.6579745370384815</c:v>
                      </c:pt>
                      <c:pt idx="12476">
                        <c:v>3.6582175925926466</c:v>
                      </c:pt>
                      <c:pt idx="12477">
                        <c:v>3.6584606481468116</c:v>
                      </c:pt>
                      <c:pt idx="12478">
                        <c:v>3.6587037037009766</c:v>
                      </c:pt>
                      <c:pt idx="12479">
                        <c:v>3.6589467592551417</c:v>
                      </c:pt>
                      <c:pt idx="12480">
                        <c:v>3.6591898148165827</c:v>
                      </c:pt>
                      <c:pt idx="12481">
                        <c:v>3.6594328703707477</c:v>
                      </c:pt>
                      <c:pt idx="12482">
                        <c:v>3.6596759259249128</c:v>
                      </c:pt>
                      <c:pt idx="12483">
                        <c:v>3.6599189814790778</c:v>
                      </c:pt>
                      <c:pt idx="12484">
                        <c:v>3.6601620370332428</c:v>
                      </c:pt>
                      <c:pt idx="12485">
                        <c:v>3.6604050925946838</c:v>
                      </c:pt>
                      <c:pt idx="12486">
                        <c:v>3.6606481481488489</c:v>
                      </c:pt>
                      <c:pt idx="12487">
                        <c:v>3.6608912037030139</c:v>
                      </c:pt>
                      <c:pt idx="12488">
                        <c:v>3.6611342592571789</c:v>
                      </c:pt>
                      <c:pt idx="12489">
                        <c:v>3.661377314811344</c:v>
                      </c:pt>
                      <c:pt idx="12490">
                        <c:v>3.661620370365509</c:v>
                      </c:pt>
                      <c:pt idx="12491">
                        <c:v>3.66186342592695</c:v>
                      </c:pt>
                      <c:pt idx="12492">
                        <c:v>3.6621064814811151</c:v>
                      </c:pt>
                      <c:pt idx="12493">
                        <c:v>3.6623495370352801</c:v>
                      </c:pt>
                      <c:pt idx="12494">
                        <c:v>3.6625925925894451</c:v>
                      </c:pt>
                      <c:pt idx="12495">
                        <c:v>3.6628356481436102</c:v>
                      </c:pt>
                      <c:pt idx="12496">
                        <c:v>3.6630787037050512</c:v>
                      </c:pt>
                      <c:pt idx="12497">
                        <c:v>3.6633217592592162</c:v>
                      </c:pt>
                      <c:pt idx="12498">
                        <c:v>3.6635648148133813</c:v>
                      </c:pt>
                      <c:pt idx="12499">
                        <c:v>3.6638078703675463</c:v>
                      </c:pt>
                      <c:pt idx="12500">
                        <c:v>3.6640509259217113</c:v>
                      </c:pt>
                      <c:pt idx="12501">
                        <c:v>3.6642939814831523</c:v>
                      </c:pt>
                      <c:pt idx="12502">
                        <c:v>3.6645370370373174</c:v>
                      </c:pt>
                      <c:pt idx="12503">
                        <c:v>3.6647800925914824</c:v>
                      </c:pt>
                      <c:pt idx="12504">
                        <c:v>3.6650231481456474</c:v>
                      </c:pt>
                      <c:pt idx="12505">
                        <c:v>3.6652662036998125</c:v>
                      </c:pt>
                      <c:pt idx="12506">
                        <c:v>3.6655092592612535</c:v>
                      </c:pt>
                      <c:pt idx="12507">
                        <c:v>3.6657523148154185</c:v>
                      </c:pt>
                      <c:pt idx="12508">
                        <c:v>3.6659953703695836</c:v>
                      </c:pt>
                      <c:pt idx="12509">
                        <c:v>3.6662384259237486</c:v>
                      </c:pt>
                      <c:pt idx="12510">
                        <c:v>3.6664814814779136</c:v>
                      </c:pt>
                      <c:pt idx="12511">
                        <c:v>3.6667245370320787</c:v>
                      </c:pt>
                      <c:pt idx="12512">
                        <c:v>3.6669675925935197</c:v>
                      </c:pt>
                      <c:pt idx="12513">
                        <c:v>3.6672106481476847</c:v>
                      </c:pt>
                      <c:pt idx="12514">
                        <c:v>3.6674537037018498</c:v>
                      </c:pt>
                      <c:pt idx="12515">
                        <c:v>3.6676967592560148</c:v>
                      </c:pt>
                      <c:pt idx="12516">
                        <c:v>3.6679513888869595</c:v>
                      </c:pt>
                      <c:pt idx="12517">
                        <c:v>3.6681944444411245</c:v>
                      </c:pt>
                      <c:pt idx="12518">
                        <c:v>3.6684374999952896</c:v>
                      </c:pt>
                      <c:pt idx="12519">
                        <c:v>3.6686805555567306</c:v>
                      </c:pt>
                      <c:pt idx="12520">
                        <c:v>3.6689236111108956</c:v>
                      </c:pt>
                      <c:pt idx="12521">
                        <c:v>3.6691666666650606</c:v>
                      </c:pt>
                      <c:pt idx="12522">
                        <c:v>3.6694097222192257</c:v>
                      </c:pt>
                      <c:pt idx="12523">
                        <c:v>3.6696527777733907</c:v>
                      </c:pt>
                      <c:pt idx="12524">
                        <c:v>3.6698958333348317</c:v>
                      </c:pt>
                      <c:pt idx="12525">
                        <c:v>3.6701388888889968</c:v>
                      </c:pt>
                      <c:pt idx="12526">
                        <c:v>3.6703819444431618</c:v>
                      </c:pt>
                      <c:pt idx="12527">
                        <c:v>3.6706249999973268</c:v>
                      </c:pt>
                      <c:pt idx="12528">
                        <c:v>3.6708680555514919</c:v>
                      </c:pt>
                      <c:pt idx="12529">
                        <c:v>3.6711111111129329</c:v>
                      </c:pt>
                      <c:pt idx="12530">
                        <c:v>3.6713541666670979</c:v>
                      </c:pt>
                      <c:pt idx="12531">
                        <c:v>3.6715972222212629</c:v>
                      </c:pt>
                      <c:pt idx="12532">
                        <c:v>3.671840277775428</c:v>
                      </c:pt>
                      <c:pt idx="12533">
                        <c:v>3.672083333329593</c:v>
                      </c:pt>
                      <c:pt idx="12534">
                        <c:v>3.6723263888837581</c:v>
                      </c:pt>
                      <c:pt idx="12535">
                        <c:v>3.6725694444451991</c:v>
                      </c:pt>
                      <c:pt idx="12536">
                        <c:v>3.6728124999993641</c:v>
                      </c:pt>
                      <c:pt idx="12537">
                        <c:v>3.6730555555535291</c:v>
                      </c:pt>
                      <c:pt idx="12538">
                        <c:v>3.6732986111076942</c:v>
                      </c:pt>
                      <c:pt idx="12539">
                        <c:v>3.6735416666618592</c:v>
                      </c:pt>
                      <c:pt idx="12540">
                        <c:v>3.6737847222233002</c:v>
                      </c:pt>
                      <c:pt idx="12541">
                        <c:v>3.6740277777774653</c:v>
                      </c:pt>
                      <c:pt idx="12542">
                        <c:v>3.6742708333316303</c:v>
                      </c:pt>
                      <c:pt idx="12543">
                        <c:v>3.6745138888857953</c:v>
                      </c:pt>
                      <c:pt idx="12544">
                        <c:v>3.6747569444399604</c:v>
                      </c:pt>
                      <c:pt idx="12545">
                        <c:v>3.6750000000014014</c:v>
                      </c:pt>
                      <c:pt idx="12546">
                        <c:v>3.6752430555555664</c:v>
                      </c:pt>
                      <c:pt idx="12547">
                        <c:v>3.6754861111097314</c:v>
                      </c:pt>
                      <c:pt idx="12548">
                        <c:v>3.6757291666638965</c:v>
                      </c:pt>
                      <c:pt idx="12549">
                        <c:v>3.6759722222180615</c:v>
                      </c:pt>
                      <c:pt idx="12550">
                        <c:v>3.6762152777795025</c:v>
                      </c:pt>
                      <c:pt idx="12551">
                        <c:v>3.6764583333336676</c:v>
                      </c:pt>
                      <c:pt idx="12552">
                        <c:v>3.6767013888878326</c:v>
                      </c:pt>
                      <c:pt idx="12553">
                        <c:v>3.6769444444419976</c:v>
                      </c:pt>
                      <c:pt idx="12554">
                        <c:v>3.6771874999961627</c:v>
                      </c:pt>
                      <c:pt idx="12555">
                        <c:v>3.6774305555576037</c:v>
                      </c:pt>
                      <c:pt idx="12556">
                        <c:v>3.6776736111117687</c:v>
                      </c:pt>
                      <c:pt idx="12557">
                        <c:v>3.6779166666659338</c:v>
                      </c:pt>
                      <c:pt idx="12558">
                        <c:v>3.6781597222200988</c:v>
                      </c:pt>
                      <c:pt idx="12559">
                        <c:v>3.6784027777742638</c:v>
                      </c:pt>
                      <c:pt idx="12560">
                        <c:v>3.6786458333284289</c:v>
                      </c:pt>
                      <c:pt idx="12561">
                        <c:v>3.6788888888898699</c:v>
                      </c:pt>
                      <c:pt idx="12562">
                        <c:v>3.6791319444440349</c:v>
                      </c:pt>
                      <c:pt idx="12563">
                        <c:v>3.6793749999981999</c:v>
                      </c:pt>
                      <c:pt idx="12564">
                        <c:v>3.6796296296291446</c:v>
                      </c:pt>
                      <c:pt idx="12565">
                        <c:v>3.6798726851833097</c:v>
                      </c:pt>
                      <c:pt idx="12566">
                        <c:v>3.6801157407374747</c:v>
                      </c:pt>
                      <c:pt idx="12567">
                        <c:v>3.6803587962916398</c:v>
                      </c:pt>
                      <c:pt idx="12568">
                        <c:v>3.6806018518530808</c:v>
                      </c:pt>
                      <c:pt idx="12569">
                        <c:v>3.6808449074072458</c:v>
                      </c:pt>
                      <c:pt idx="12570">
                        <c:v>3.6810879629614108</c:v>
                      </c:pt>
                      <c:pt idx="12571">
                        <c:v>3.6813310185155759</c:v>
                      </c:pt>
                      <c:pt idx="12572">
                        <c:v>3.6815740740697409</c:v>
                      </c:pt>
                      <c:pt idx="12573">
                        <c:v>3.6818171296311819</c:v>
                      </c:pt>
                      <c:pt idx="12574">
                        <c:v>3.6820601851853469</c:v>
                      </c:pt>
                      <c:pt idx="12575">
                        <c:v>3.682303240739512</c:v>
                      </c:pt>
                      <c:pt idx="12576">
                        <c:v>3.682546296293677</c:v>
                      </c:pt>
                      <c:pt idx="12577">
                        <c:v>3.6827893518478421</c:v>
                      </c:pt>
                      <c:pt idx="12578">
                        <c:v>3.6830324074092831</c:v>
                      </c:pt>
                      <c:pt idx="12579">
                        <c:v>3.6832754629634481</c:v>
                      </c:pt>
                      <c:pt idx="12580">
                        <c:v>3.6835185185176131</c:v>
                      </c:pt>
                      <c:pt idx="12581">
                        <c:v>3.6837615740717782</c:v>
                      </c:pt>
                      <c:pt idx="12582">
                        <c:v>3.6840046296259432</c:v>
                      </c:pt>
                      <c:pt idx="12583">
                        <c:v>3.6842476851801083</c:v>
                      </c:pt>
                      <c:pt idx="12584">
                        <c:v>3.6844907407415493</c:v>
                      </c:pt>
                      <c:pt idx="12585">
                        <c:v>3.6847337962957143</c:v>
                      </c:pt>
                      <c:pt idx="12586">
                        <c:v>3.6849768518498793</c:v>
                      </c:pt>
                      <c:pt idx="12587">
                        <c:v>3.6852199074040444</c:v>
                      </c:pt>
                      <c:pt idx="12588">
                        <c:v>3.6854629629582094</c:v>
                      </c:pt>
                      <c:pt idx="12589">
                        <c:v>3.6857060185196504</c:v>
                      </c:pt>
                      <c:pt idx="12590">
                        <c:v>3.6859490740738154</c:v>
                      </c:pt>
                      <c:pt idx="12591">
                        <c:v>3.6861921296279805</c:v>
                      </c:pt>
                      <c:pt idx="12592">
                        <c:v>3.6864351851821455</c:v>
                      </c:pt>
                      <c:pt idx="12593">
                        <c:v>3.6866782407363106</c:v>
                      </c:pt>
                      <c:pt idx="12594">
                        <c:v>3.6869212962977516</c:v>
                      </c:pt>
                      <c:pt idx="12595">
                        <c:v>3.6871643518519166</c:v>
                      </c:pt>
                      <c:pt idx="12596">
                        <c:v>3.6874074074060816</c:v>
                      </c:pt>
                      <c:pt idx="12597">
                        <c:v>3.6876504629602467</c:v>
                      </c:pt>
                      <c:pt idx="12598">
                        <c:v>3.6878935185144117</c:v>
                      </c:pt>
                      <c:pt idx="12599">
                        <c:v>3.6881365740758527</c:v>
                      </c:pt>
                      <c:pt idx="12600">
                        <c:v>3.6883796296300178</c:v>
                      </c:pt>
                      <c:pt idx="12601">
                        <c:v>3.6886226851841828</c:v>
                      </c:pt>
                      <c:pt idx="12602">
                        <c:v>3.6888657407383478</c:v>
                      </c:pt>
                      <c:pt idx="12603">
                        <c:v>3.6891087962925129</c:v>
                      </c:pt>
                      <c:pt idx="12604">
                        <c:v>3.6893518518539539</c:v>
                      </c:pt>
                      <c:pt idx="12605">
                        <c:v>3.6895949074081189</c:v>
                      </c:pt>
                      <c:pt idx="12606">
                        <c:v>3.6898379629622839</c:v>
                      </c:pt>
                      <c:pt idx="12607">
                        <c:v>3.690081018516449</c:v>
                      </c:pt>
                      <c:pt idx="12608">
                        <c:v>3.690324074070614</c:v>
                      </c:pt>
                      <c:pt idx="12609">
                        <c:v>3.6905671296247791</c:v>
                      </c:pt>
                      <c:pt idx="12610">
                        <c:v>3.6908101851862201</c:v>
                      </c:pt>
                      <c:pt idx="12611">
                        <c:v>3.6910532407403851</c:v>
                      </c:pt>
                      <c:pt idx="12612">
                        <c:v>3.6913078703713298</c:v>
                      </c:pt>
                      <c:pt idx="12613">
                        <c:v>3.6915509259254948</c:v>
                      </c:pt>
                      <c:pt idx="12614">
                        <c:v>3.6917939814796599</c:v>
                      </c:pt>
                      <c:pt idx="12615">
                        <c:v>3.6920370370338249</c:v>
                      </c:pt>
                      <c:pt idx="12616">
                        <c:v>3.6922800925879899</c:v>
                      </c:pt>
                      <c:pt idx="12617">
                        <c:v>3.6925231481494309</c:v>
                      </c:pt>
                      <c:pt idx="12618">
                        <c:v>3.692766203703596</c:v>
                      </c:pt>
                      <c:pt idx="12619">
                        <c:v>3.693009259257761</c:v>
                      </c:pt>
                      <c:pt idx="12620">
                        <c:v>3.6932523148119261</c:v>
                      </c:pt>
                      <c:pt idx="12621">
                        <c:v>3.6934953703660911</c:v>
                      </c:pt>
                      <c:pt idx="12622">
                        <c:v>3.6937384259275321</c:v>
                      </c:pt>
                      <c:pt idx="12623">
                        <c:v>3.6939814814816971</c:v>
                      </c:pt>
                      <c:pt idx="12624">
                        <c:v>3.6942245370358622</c:v>
                      </c:pt>
                      <c:pt idx="12625">
                        <c:v>3.6944675925900272</c:v>
                      </c:pt>
                      <c:pt idx="12626">
                        <c:v>3.6947106481441923</c:v>
                      </c:pt>
                      <c:pt idx="12627">
                        <c:v>3.6949537037056333</c:v>
                      </c:pt>
                      <c:pt idx="12628">
                        <c:v>3.6951967592597983</c:v>
                      </c:pt>
                      <c:pt idx="12629">
                        <c:v>3.6954398148139633</c:v>
                      </c:pt>
                      <c:pt idx="12630">
                        <c:v>3.6956828703681284</c:v>
                      </c:pt>
                      <c:pt idx="12631">
                        <c:v>3.6959259259222934</c:v>
                      </c:pt>
                      <c:pt idx="12632">
                        <c:v>3.6961689814764584</c:v>
                      </c:pt>
                      <c:pt idx="12633">
                        <c:v>3.6964120370378994</c:v>
                      </c:pt>
                      <c:pt idx="12634">
                        <c:v>3.6966550925920645</c:v>
                      </c:pt>
                      <c:pt idx="12635">
                        <c:v>3.6968981481462295</c:v>
                      </c:pt>
                      <c:pt idx="12636">
                        <c:v>3.6971412037003946</c:v>
                      </c:pt>
                      <c:pt idx="12637">
                        <c:v>3.6973842592545596</c:v>
                      </c:pt>
                      <c:pt idx="12638">
                        <c:v>3.6976273148160006</c:v>
                      </c:pt>
                      <c:pt idx="12639">
                        <c:v>3.6978703703701656</c:v>
                      </c:pt>
                      <c:pt idx="12640">
                        <c:v>3.6981134259243307</c:v>
                      </c:pt>
                      <c:pt idx="12641">
                        <c:v>3.6983564814784957</c:v>
                      </c:pt>
                      <c:pt idx="12642">
                        <c:v>3.6985995370326608</c:v>
                      </c:pt>
                      <c:pt idx="12643">
                        <c:v>3.6988425925941018</c:v>
                      </c:pt>
                      <c:pt idx="12644">
                        <c:v>3.6990856481482668</c:v>
                      </c:pt>
                      <c:pt idx="12645">
                        <c:v>3.6993287037024318</c:v>
                      </c:pt>
                      <c:pt idx="12646">
                        <c:v>3.6995717592565969</c:v>
                      </c:pt>
                      <c:pt idx="12647">
                        <c:v>3.6998148148107619</c:v>
                      </c:pt>
                      <c:pt idx="12648">
                        <c:v>3.7000578703722029</c:v>
                      </c:pt>
                      <c:pt idx="12649">
                        <c:v>3.7003009259263679</c:v>
                      </c:pt>
                      <c:pt idx="12650">
                        <c:v>3.700543981480533</c:v>
                      </c:pt>
                      <c:pt idx="12651">
                        <c:v>3.700787037034698</c:v>
                      </c:pt>
                      <c:pt idx="12652">
                        <c:v>3.7010300925888631</c:v>
                      </c:pt>
                      <c:pt idx="12653">
                        <c:v>3.7012731481430281</c:v>
                      </c:pt>
                      <c:pt idx="12654">
                        <c:v>3.7015162037044691</c:v>
                      </c:pt>
                      <c:pt idx="12655">
                        <c:v>3.7017592592586341</c:v>
                      </c:pt>
                      <c:pt idx="12656">
                        <c:v>3.7020023148127992</c:v>
                      </c:pt>
                      <c:pt idx="12657">
                        <c:v>3.7022453703669642</c:v>
                      </c:pt>
                      <c:pt idx="12658">
                        <c:v>3.7024884259211293</c:v>
                      </c:pt>
                      <c:pt idx="12659">
                        <c:v>3.7027314814825703</c:v>
                      </c:pt>
                      <c:pt idx="12660">
                        <c:v>3.7029745370367353</c:v>
                      </c:pt>
                      <c:pt idx="12661">
                        <c:v>3.70322916666768</c:v>
                      </c:pt>
                      <c:pt idx="12662">
                        <c:v>3.703472222221845</c:v>
                      </c:pt>
                      <c:pt idx="12663">
                        <c:v>3.7037152777760101</c:v>
                      </c:pt>
                      <c:pt idx="12664">
                        <c:v>3.7039583333301751</c:v>
                      </c:pt>
                      <c:pt idx="12665">
                        <c:v>3.7042013888843401</c:v>
                      </c:pt>
                      <c:pt idx="12666">
                        <c:v>3.7044444444457811</c:v>
                      </c:pt>
                      <c:pt idx="12667">
                        <c:v>3.7046874999999462</c:v>
                      </c:pt>
                      <c:pt idx="12668">
                        <c:v>3.7049305555541112</c:v>
                      </c:pt>
                      <c:pt idx="12669">
                        <c:v>3.7051736111082763</c:v>
                      </c:pt>
                      <c:pt idx="12670">
                        <c:v>3.7054166666624413</c:v>
                      </c:pt>
                      <c:pt idx="12671">
                        <c:v>3.7056597222238823</c:v>
                      </c:pt>
                      <c:pt idx="12672">
                        <c:v>3.7059027777780473</c:v>
                      </c:pt>
                      <c:pt idx="12673">
                        <c:v>3.7061458333322124</c:v>
                      </c:pt>
                      <c:pt idx="12674">
                        <c:v>3.7063888888863774</c:v>
                      </c:pt>
                      <c:pt idx="12675">
                        <c:v>3.7066319444405424</c:v>
                      </c:pt>
                      <c:pt idx="12676">
                        <c:v>3.7068750000019834</c:v>
                      </c:pt>
                      <c:pt idx="12677">
                        <c:v>3.7071180555561485</c:v>
                      </c:pt>
                      <c:pt idx="12678">
                        <c:v>3.7073611111103135</c:v>
                      </c:pt>
                      <c:pt idx="12679">
                        <c:v>3.7076041666644786</c:v>
                      </c:pt>
                      <c:pt idx="12680">
                        <c:v>3.7078472222186436</c:v>
                      </c:pt>
                      <c:pt idx="12681">
                        <c:v>3.7080902777728086</c:v>
                      </c:pt>
                      <c:pt idx="12682">
                        <c:v>3.7083333333342496</c:v>
                      </c:pt>
                      <c:pt idx="12683">
                        <c:v>3.7085763888884147</c:v>
                      </c:pt>
                      <c:pt idx="12684">
                        <c:v>3.7088194444425797</c:v>
                      </c:pt>
                      <c:pt idx="12685">
                        <c:v>3.7090624999967448</c:v>
                      </c:pt>
                      <c:pt idx="12686">
                        <c:v>3.7093055555509098</c:v>
                      </c:pt>
                      <c:pt idx="12687">
                        <c:v>3.7095486111123508</c:v>
                      </c:pt>
                      <c:pt idx="12688">
                        <c:v>3.7097916666665158</c:v>
                      </c:pt>
                      <c:pt idx="12689">
                        <c:v>3.7100347222206809</c:v>
                      </c:pt>
                      <c:pt idx="12690">
                        <c:v>3.7102777777748459</c:v>
                      </c:pt>
                      <c:pt idx="12691">
                        <c:v>3.7105208333290109</c:v>
                      </c:pt>
                      <c:pt idx="12692">
                        <c:v>3.7107638888904519</c:v>
                      </c:pt>
                      <c:pt idx="12693">
                        <c:v>3.711006944444617</c:v>
                      </c:pt>
                      <c:pt idx="12694">
                        <c:v>3.711249999998782</c:v>
                      </c:pt>
                      <c:pt idx="12695">
                        <c:v>3.7114930555529471</c:v>
                      </c:pt>
                      <c:pt idx="12696">
                        <c:v>3.7117361111071121</c:v>
                      </c:pt>
                      <c:pt idx="12697">
                        <c:v>3.7119791666685531</c:v>
                      </c:pt>
                      <c:pt idx="12698">
                        <c:v>3.7122222222227181</c:v>
                      </c:pt>
                      <c:pt idx="12699">
                        <c:v>3.7124652777768832</c:v>
                      </c:pt>
                      <c:pt idx="12700">
                        <c:v>3.7127083333310482</c:v>
                      </c:pt>
                      <c:pt idx="12701">
                        <c:v>3.7129513888852133</c:v>
                      </c:pt>
                      <c:pt idx="12702">
                        <c:v>3.7131944444393783</c:v>
                      </c:pt>
                      <c:pt idx="12703">
                        <c:v>3.7134375000008193</c:v>
                      </c:pt>
                      <c:pt idx="12704">
                        <c:v>3.7136805555549843</c:v>
                      </c:pt>
                      <c:pt idx="12705">
                        <c:v>3.7139236111091494</c:v>
                      </c:pt>
                      <c:pt idx="12706">
                        <c:v>3.7141666666633144</c:v>
                      </c:pt>
                      <c:pt idx="12707">
                        <c:v>3.7144097222174794</c:v>
                      </c:pt>
                      <c:pt idx="12708">
                        <c:v>3.7146643518484241</c:v>
                      </c:pt>
                      <c:pt idx="12709">
                        <c:v>3.7149074074025892</c:v>
                      </c:pt>
                      <c:pt idx="12710">
                        <c:v>3.7151504629640302</c:v>
                      </c:pt>
                      <c:pt idx="12711">
                        <c:v>3.7153935185181952</c:v>
                      </c:pt>
                      <c:pt idx="12712">
                        <c:v>3.7156365740723603</c:v>
                      </c:pt>
                      <c:pt idx="12713">
                        <c:v>3.7158796296265253</c:v>
                      </c:pt>
                      <c:pt idx="12714">
                        <c:v>3.7161226851806903</c:v>
                      </c:pt>
                      <c:pt idx="12715">
                        <c:v>3.7163657407421313</c:v>
                      </c:pt>
                      <c:pt idx="12716">
                        <c:v>3.7166087962962964</c:v>
                      </c:pt>
                      <c:pt idx="12717">
                        <c:v>3.7168518518504614</c:v>
                      </c:pt>
                      <c:pt idx="12718">
                        <c:v>3.7170949074046264</c:v>
                      </c:pt>
                      <c:pt idx="12719">
                        <c:v>3.7173379629587915</c:v>
                      </c:pt>
                      <c:pt idx="12720">
                        <c:v>3.7175810185202325</c:v>
                      </c:pt>
                      <c:pt idx="12721">
                        <c:v>3.7178240740743975</c:v>
                      </c:pt>
                      <c:pt idx="12722">
                        <c:v>3.7180671296285626</c:v>
                      </c:pt>
                      <c:pt idx="12723">
                        <c:v>3.7183101851827276</c:v>
                      </c:pt>
                      <c:pt idx="12724">
                        <c:v>3.7185532407368926</c:v>
                      </c:pt>
                      <c:pt idx="12725">
                        <c:v>3.7187962962983336</c:v>
                      </c:pt>
                      <c:pt idx="12726">
                        <c:v>3.7190393518524987</c:v>
                      </c:pt>
                      <c:pt idx="12727">
                        <c:v>3.7192824074066637</c:v>
                      </c:pt>
                      <c:pt idx="12728">
                        <c:v>3.7195254629608288</c:v>
                      </c:pt>
                      <c:pt idx="12729">
                        <c:v>3.7197685185149938</c:v>
                      </c:pt>
                      <c:pt idx="12730">
                        <c:v>3.7200115740691588</c:v>
                      </c:pt>
                      <c:pt idx="12731">
                        <c:v>3.7202546296305998</c:v>
                      </c:pt>
                      <c:pt idx="12732">
                        <c:v>3.7204976851847649</c:v>
                      </c:pt>
                      <c:pt idx="12733">
                        <c:v>3.7207407407389299</c:v>
                      </c:pt>
                      <c:pt idx="12734">
                        <c:v>3.7209837962930949</c:v>
                      </c:pt>
                      <c:pt idx="12735">
                        <c:v>3.72122685184726</c:v>
                      </c:pt>
                      <c:pt idx="12736">
                        <c:v>3.721469907408701</c:v>
                      </c:pt>
                      <c:pt idx="12737">
                        <c:v>3.721712962962866</c:v>
                      </c:pt>
                      <c:pt idx="12738">
                        <c:v>3.7219560185170311</c:v>
                      </c:pt>
                      <c:pt idx="12739">
                        <c:v>3.7221990740711961</c:v>
                      </c:pt>
                      <c:pt idx="12740">
                        <c:v>3.7224421296253611</c:v>
                      </c:pt>
                      <c:pt idx="12741">
                        <c:v>3.7226851851868021</c:v>
                      </c:pt>
                      <c:pt idx="12742">
                        <c:v>3.7229282407409672</c:v>
                      </c:pt>
                      <c:pt idx="12743">
                        <c:v>3.7231712962951322</c:v>
                      </c:pt>
                      <c:pt idx="12744">
                        <c:v>3.7234143518492973</c:v>
                      </c:pt>
                      <c:pt idx="12745">
                        <c:v>3.7236574074034623</c:v>
                      </c:pt>
                      <c:pt idx="12746">
                        <c:v>3.7239004629649033</c:v>
                      </c:pt>
                      <c:pt idx="12747">
                        <c:v>3.7241435185190683</c:v>
                      </c:pt>
                      <c:pt idx="12748">
                        <c:v>3.7243865740732334</c:v>
                      </c:pt>
                      <c:pt idx="12749">
                        <c:v>3.7246296296273984</c:v>
                      </c:pt>
                      <c:pt idx="12750">
                        <c:v>3.7248726851815634</c:v>
                      </c:pt>
                      <c:pt idx="12751">
                        <c:v>3.7251157407357285</c:v>
                      </c:pt>
                      <c:pt idx="12752">
                        <c:v>3.7253587962971695</c:v>
                      </c:pt>
                      <c:pt idx="12753">
                        <c:v>3.7256018518513345</c:v>
                      </c:pt>
                      <c:pt idx="12754">
                        <c:v>3.7258449074054996</c:v>
                      </c:pt>
                      <c:pt idx="12755">
                        <c:v>3.7260879629596646</c:v>
                      </c:pt>
                      <c:pt idx="12756">
                        <c:v>3.7263310185138296</c:v>
                      </c:pt>
                      <c:pt idx="12757">
                        <c:v>3.7265856481447743</c:v>
                      </c:pt>
                      <c:pt idx="12758">
                        <c:v>3.7268287036989394</c:v>
                      </c:pt>
                      <c:pt idx="12759">
                        <c:v>3.7270717592603804</c:v>
                      </c:pt>
                      <c:pt idx="12760">
                        <c:v>3.7273148148145454</c:v>
                      </c:pt>
                      <c:pt idx="12761">
                        <c:v>3.7275578703687104</c:v>
                      </c:pt>
                      <c:pt idx="12762">
                        <c:v>3.7278009259228755</c:v>
                      </c:pt>
                      <c:pt idx="12763">
                        <c:v>3.7280439814770405</c:v>
                      </c:pt>
                      <c:pt idx="12764">
                        <c:v>3.7282870370384815</c:v>
                      </c:pt>
                      <c:pt idx="12765">
                        <c:v>3.7285300925926466</c:v>
                      </c:pt>
                      <c:pt idx="12766">
                        <c:v>3.7287731481468116</c:v>
                      </c:pt>
                      <c:pt idx="12767">
                        <c:v>3.7290162037009766</c:v>
                      </c:pt>
                      <c:pt idx="12768">
                        <c:v>3.7292592592551417</c:v>
                      </c:pt>
                      <c:pt idx="12769">
                        <c:v>3.7295023148165827</c:v>
                      </c:pt>
                      <c:pt idx="12770">
                        <c:v>3.7297453703707477</c:v>
                      </c:pt>
                      <c:pt idx="12771">
                        <c:v>3.7299884259249128</c:v>
                      </c:pt>
                      <c:pt idx="12772">
                        <c:v>3.7302314814790778</c:v>
                      </c:pt>
                      <c:pt idx="12773">
                        <c:v>3.7304745370332428</c:v>
                      </c:pt>
                      <c:pt idx="12774">
                        <c:v>3.7307175925946838</c:v>
                      </c:pt>
                      <c:pt idx="12775">
                        <c:v>3.7309606481488489</c:v>
                      </c:pt>
                      <c:pt idx="12776">
                        <c:v>3.7312037037030139</c:v>
                      </c:pt>
                      <c:pt idx="12777">
                        <c:v>3.7314467592571789</c:v>
                      </c:pt>
                      <c:pt idx="12778">
                        <c:v>3.731689814811344</c:v>
                      </c:pt>
                      <c:pt idx="12779">
                        <c:v>3.731932870365509</c:v>
                      </c:pt>
                      <c:pt idx="12780">
                        <c:v>3.73217592592695</c:v>
                      </c:pt>
                      <c:pt idx="12781">
                        <c:v>3.7324189814811151</c:v>
                      </c:pt>
                      <c:pt idx="12782">
                        <c:v>3.7326620370352801</c:v>
                      </c:pt>
                      <c:pt idx="12783">
                        <c:v>3.7329050925894451</c:v>
                      </c:pt>
                      <c:pt idx="12784">
                        <c:v>3.7331481481436102</c:v>
                      </c:pt>
                      <c:pt idx="12785">
                        <c:v>3.7333912037050512</c:v>
                      </c:pt>
                      <c:pt idx="12786">
                        <c:v>3.7336342592592162</c:v>
                      </c:pt>
                      <c:pt idx="12787">
                        <c:v>3.7338773148133813</c:v>
                      </c:pt>
                      <c:pt idx="12788">
                        <c:v>3.7341203703675463</c:v>
                      </c:pt>
                      <c:pt idx="12789">
                        <c:v>3.7343634259217113</c:v>
                      </c:pt>
                      <c:pt idx="12790">
                        <c:v>3.7346064814831523</c:v>
                      </c:pt>
                      <c:pt idx="12791">
                        <c:v>3.7348495370373174</c:v>
                      </c:pt>
                      <c:pt idx="12792">
                        <c:v>3.7350925925914824</c:v>
                      </c:pt>
                      <c:pt idx="12793">
                        <c:v>3.7353356481456474</c:v>
                      </c:pt>
                      <c:pt idx="12794">
                        <c:v>3.7355787036998125</c:v>
                      </c:pt>
                      <c:pt idx="12795">
                        <c:v>3.7358217592612535</c:v>
                      </c:pt>
                      <c:pt idx="12796">
                        <c:v>3.7360648148154185</c:v>
                      </c:pt>
                      <c:pt idx="12797">
                        <c:v>3.7363078703695836</c:v>
                      </c:pt>
                      <c:pt idx="12798">
                        <c:v>3.7365509259237486</c:v>
                      </c:pt>
                      <c:pt idx="12799">
                        <c:v>3.7367939814779136</c:v>
                      </c:pt>
                      <c:pt idx="12800">
                        <c:v>3.7370370370320787</c:v>
                      </c:pt>
                      <c:pt idx="12801">
                        <c:v>3.7372800925935197</c:v>
                      </c:pt>
                      <c:pt idx="12802">
                        <c:v>3.7375231481476847</c:v>
                      </c:pt>
                      <c:pt idx="12803">
                        <c:v>3.7377662037018498</c:v>
                      </c:pt>
                      <c:pt idx="12804">
                        <c:v>3.7380092592560148</c:v>
                      </c:pt>
                      <c:pt idx="12805">
                        <c:v>3.7382638888869595</c:v>
                      </c:pt>
                      <c:pt idx="12806">
                        <c:v>3.7385069444411245</c:v>
                      </c:pt>
                      <c:pt idx="12807">
                        <c:v>3.7387499999952896</c:v>
                      </c:pt>
                      <c:pt idx="12808">
                        <c:v>3.7389930555567306</c:v>
                      </c:pt>
                      <c:pt idx="12809">
                        <c:v>3.7392361111108956</c:v>
                      </c:pt>
                      <c:pt idx="12810">
                        <c:v>3.7394791666650606</c:v>
                      </c:pt>
                      <c:pt idx="12811">
                        <c:v>3.7397222222192257</c:v>
                      </c:pt>
                      <c:pt idx="12812">
                        <c:v>3.7399652777733907</c:v>
                      </c:pt>
                      <c:pt idx="12813">
                        <c:v>3.7402083333348317</c:v>
                      </c:pt>
                      <c:pt idx="12814">
                        <c:v>3.7404513888889968</c:v>
                      </c:pt>
                      <c:pt idx="12815">
                        <c:v>3.7406944444431618</c:v>
                      </c:pt>
                      <c:pt idx="12816">
                        <c:v>3.7409374999973268</c:v>
                      </c:pt>
                      <c:pt idx="12817">
                        <c:v>3.7411805555514919</c:v>
                      </c:pt>
                      <c:pt idx="12818">
                        <c:v>3.7414236111129329</c:v>
                      </c:pt>
                      <c:pt idx="12819">
                        <c:v>3.7416666666670979</c:v>
                      </c:pt>
                      <c:pt idx="12820">
                        <c:v>3.7419097222212629</c:v>
                      </c:pt>
                      <c:pt idx="12821">
                        <c:v>3.742152777775428</c:v>
                      </c:pt>
                      <c:pt idx="12822">
                        <c:v>3.742395833329593</c:v>
                      </c:pt>
                      <c:pt idx="12823">
                        <c:v>3.7426388888837581</c:v>
                      </c:pt>
                      <c:pt idx="12824">
                        <c:v>3.7428819444451991</c:v>
                      </c:pt>
                      <c:pt idx="12825">
                        <c:v>3.7431249999993641</c:v>
                      </c:pt>
                      <c:pt idx="12826">
                        <c:v>3.7433680555535291</c:v>
                      </c:pt>
                      <c:pt idx="12827">
                        <c:v>3.7436111111076942</c:v>
                      </c:pt>
                      <c:pt idx="12828">
                        <c:v>3.7438541666618592</c:v>
                      </c:pt>
                      <c:pt idx="12829">
                        <c:v>3.7440972222233002</c:v>
                      </c:pt>
                      <c:pt idx="12830">
                        <c:v>3.7443402777774653</c:v>
                      </c:pt>
                      <c:pt idx="12831">
                        <c:v>3.7445833333316303</c:v>
                      </c:pt>
                      <c:pt idx="12832">
                        <c:v>3.7448263888857953</c:v>
                      </c:pt>
                      <c:pt idx="12833">
                        <c:v>3.7450694444399604</c:v>
                      </c:pt>
                      <c:pt idx="12834">
                        <c:v>3.7453125000014014</c:v>
                      </c:pt>
                      <c:pt idx="12835">
                        <c:v>3.7455555555555664</c:v>
                      </c:pt>
                      <c:pt idx="12836">
                        <c:v>3.7457986111097314</c:v>
                      </c:pt>
                      <c:pt idx="12837">
                        <c:v>3.7460416666638965</c:v>
                      </c:pt>
                      <c:pt idx="12838">
                        <c:v>3.7462847222180615</c:v>
                      </c:pt>
                      <c:pt idx="12839">
                        <c:v>3.7465277777795025</c:v>
                      </c:pt>
                      <c:pt idx="12840">
                        <c:v>3.7467708333336676</c:v>
                      </c:pt>
                      <c:pt idx="12841">
                        <c:v>3.7470138888878326</c:v>
                      </c:pt>
                      <c:pt idx="12842">
                        <c:v>3.7472569444419976</c:v>
                      </c:pt>
                      <c:pt idx="12843">
                        <c:v>3.7474999999961627</c:v>
                      </c:pt>
                      <c:pt idx="12844">
                        <c:v>3.7477430555576037</c:v>
                      </c:pt>
                      <c:pt idx="12845">
                        <c:v>3.7479861111117687</c:v>
                      </c:pt>
                      <c:pt idx="12846">
                        <c:v>3.7482291666659338</c:v>
                      </c:pt>
                      <c:pt idx="12847">
                        <c:v>3.7484722222200988</c:v>
                      </c:pt>
                      <c:pt idx="12848">
                        <c:v>3.7487152777742638</c:v>
                      </c:pt>
                      <c:pt idx="12849">
                        <c:v>3.7489583333284289</c:v>
                      </c:pt>
                      <c:pt idx="12850">
                        <c:v>3.7492013888898699</c:v>
                      </c:pt>
                      <c:pt idx="12851">
                        <c:v>3.7494444444440349</c:v>
                      </c:pt>
                      <c:pt idx="12852">
                        <c:v>3.7496874999981999</c:v>
                      </c:pt>
                      <c:pt idx="12853">
                        <c:v>3.7499421296291446</c:v>
                      </c:pt>
                      <c:pt idx="12854">
                        <c:v>3.7501851851833097</c:v>
                      </c:pt>
                      <c:pt idx="12855">
                        <c:v>3.7504282407374747</c:v>
                      </c:pt>
                      <c:pt idx="12856">
                        <c:v>3.7506712962916398</c:v>
                      </c:pt>
                      <c:pt idx="12857">
                        <c:v>3.7509143518530808</c:v>
                      </c:pt>
                      <c:pt idx="12858">
                        <c:v>3.7511574074072458</c:v>
                      </c:pt>
                      <c:pt idx="12859">
                        <c:v>3.7514004629614108</c:v>
                      </c:pt>
                      <c:pt idx="12860">
                        <c:v>3.7516435185155759</c:v>
                      </c:pt>
                      <c:pt idx="12861">
                        <c:v>3.7518865740697409</c:v>
                      </c:pt>
                      <c:pt idx="12862">
                        <c:v>3.7521296296311819</c:v>
                      </c:pt>
                      <c:pt idx="12863">
                        <c:v>3.7523726851853469</c:v>
                      </c:pt>
                      <c:pt idx="12864">
                        <c:v>3.752615740739512</c:v>
                      </c:pt>
                      <c:pt idx="12865">
                        <c:v>3.752858796293677</c:v>
                      </c:pt>
                      <c:pt idx="12866">
                        <c:v>3.7531018518478421</c:v>
                      </c:pt>
                      <c:pt idx="12867">
                        <c:v>3.7533449074092831</c:v>
                      </c:pt>
                      <c:pt idx="12868">
                        <c:v>3.7535879629634481</c:v>
                      </c:pt>
                      <c:pt idx="12869">
                        <c:v>3.7538310185176131</c:v>
                      </c:pt>
                      <c:pt idx="12870">
                        <c:v>3.7540740740717782</c:v>
                      </c:pt>
                      <c:pt idx="12871">
                        <c:v>3.7543171296259432</c:v>
                      </c:pt>
                      <c:pt idx="12872">
                        <c:v>3.7545601851801083</c:v>
                      </c:pt>
                      <c:pt idx="12873">
                        <c:v>3.7548032407415493</c:v>
                      </c:pt>
                      <c:pt idx="12874">
                        <c:v>3.7550462962957143</c:v>
                      </c:pt>
                      <c:pt idx="12875">
                        <c:v>3.7552893518498793</c:v>
                      </c:pt>
                      <c:pt idx="12876">
                        <c:v>3.7555324074040444</c:v>
                      </c:pt>
                      <c:pt idx="12877">
                        <c:v>3.7557754629582094</c:v>
                      </c:pt>
                      <c:pt idx="12878">
                        <c:v>3.7560185185196504</c:v>
                      </c:pt>
                      <c:pt idx="12879">
                        <c:v>3.7562615740738154</c:v>
                      </c:pt>
                      <c:pt idx="12880">
                        <c:v>3.7565046296279805</c:v>
                      </c:pt>
                      <c:pt idx="12881">
                        <c:v>3.7567476851821455</c:v>
                      </c:pt>
                      <c:pt idx="12882">
                        <c:v>3.7569907407363106</c:v>
                      </c:pt>
                      <c:pt idx="12883">
                        <c:v>3.7572337962977516</c:v>
                      </c:pt>
                      <c:pt idx="12884">
                        <c:v>3.7574768518519166</c:v>
                      </c:pt>
                      <c:pt idx="12885">
                        <c:v>3.7577199074060816</c:v>
                      </c:pt>
                      <c:pt idx="12886">
                        <c:v>3.7579629629602467</c:v>
                      </c:pt>
                      <c:pt idx="12887">
                        <c:v>3.7582060185144117</c:v>
                      </c:pt>
                      <c:pt idx="12888">
                        <c:v>3.7584490740758527</c:v>
                      </c:pt>
                      <c:pt idx="12889">
                        <c:v>3.7586921296300178</c:v>
                      </c:pt>
                      <c:pt idx="12890">
                        <c:v>3.7589351851841828</c:v>
                      </c:pt>
                      <c:pt idx="12891">
                        <c:v>3.7591782407383478</c:v>
                      </c:pt>
                      <c:pt idx="12892">
                        <c:v>3.7594212962925129</c:v>
                      </c:pt>
                      <c:pt idx="12893">
                        <c:v>3.7596643518539539</c:v>
                      </c:pt>
                      <c:pt idx="12894">
                        <c:v>3.7599074074081189</c:v>
                      </c:pt>
                      <c:pt idx="12895">
                        <c:v>3.7601504629622839</c:v>
                      </c:pt>
                      <c:pt idx="12896">
                        <c:v>3.760393518516449</c:v>
                      </c:pt>
                      <c:pt idx="12897">
                        <c:v>3.760636574070614</c:v>
                      </c:pt>
                      <c:pt idx="12898">
                        <c:v>3.7608796296247791</c:v>
                      </c:pt>
                      <c:pt idx="12899">
                        <c:v>3.7611226851862201</c:v>
                      </c:pt>
                      <c:pt idx="12900">
                        <c:v>3.7613657407403851</c:v>
                      </c:pt>
                      <c:pt idx="12901">
                        <c:v>3.7616087962945501</c:v>
                      </c:pt>
                      <c:pt idx="12902">
                        <c:v>3.7618634259254948</c:v>
                      </c:pt>
                      <c:pt idx="12903">
                        <c:v>3.7621064814796599</c:v>
                      </c:pt>
                      <c:pt idx="12904">
                        <c:v>3.7623495370338249</c:v>
                      </c:pt>
                      <c:pt idx="12905">
                        <c:v>3.7625925925879899</c:v>
                      </c:pt>
                      <c:pt idx="12906">
                        <c:v>3.7628356481494309</c:v>
                      </c:pt>
                      <c:pt idx="12907">
                        <c:v>3.763078703703596</c:v>
                      </c:pt>
                      <c:pt idx="12908">
                        <c:v>3.763321759257761</c:v>
                      </c:pt>
                      <c:pt idx="12909">
                        <c:v>3.7635648148119261</c:v>
                      </c:pt>
                      <c:pt idx="12910">
                        <c:v>3.7638078703660911</c:v>
                      </c:pt>
                      <c:pt idx="12911">
                        <c:v>3.7640509259275321</c:v>
                      </c:pt>
                      <c:pt idx="12912">
                        <c:v>3.7642939814816971</c:v>
                      </c:pt>
                      <c:pt idx="12913">
                        <c:v>3.7645370370358622</c:v>
                      </c:pt>
                      <c:pt idx="12914">
                        <c:v>3.7647800925900272</c:v>
                      </c:pt>
                      <c:pt idx="12915">
                        <c:v>3.7650231481441923</c:v>
                      </c:pt>
                      <c:pt idx="12916">
                        <c:v>3.7652662037056333</c:v>
                      </c:pt>
                      <c:pt idx="12917">
                        <c:v>3.7655092592597983</c:v>
                      </c:pt>
                      <c:pt idx="12918">
                        <c:v>3.7657523148139633</c:v>
                      </c:pt>
                      <c:pt idx="12919">
                        <c:v>3.7659953703681284</c:v>
                      </c:pt>
                      <c:pt idx="12920">
                        <c:v>3.7662384259222934</c:v>
                      </c:pt>
                      <c:pt idx="12921">
                        <c:v>3.7664814814764584</c:v>
                      </c:pt>
                      <c:pt idx="12922">
                        <c:v>3.7667245370378994</c:v>
                      </c:pt>
                      <c:pt idx="12923">
                        <c:v>3.7669675925920645</c:v>
                      </c:pt>
                      <c:pt idx="12924">
                        <c:v>3.7672106481462295</c:v>
                      </c:pt>
                      <c:pt idx="12925">
                        <c:v>3.7674537037003946</c:v>
                      </c:pt>
                      <c:pt idx="12926">
                        <c:v>3.7676967592545596</c:v>
                      </c:pt>
                      <c:pt idx="12927">
                        <c:v>3.7679398148160006</c:v>
                      </c:pt>
                      <c:pt idx="12928">
                        <c:v>3.7681828703701656</c:v>
                      </c:pt>
                      <c:pt idx="12929">
                        <c:v>3.7684259259243307</c:v>
                      </c:pt>
                      <c:pt idx="12930">
                        <c:v>3.7686689814784957</c:v>
                      </c:pt>
                      <c:pt idx="12931">
                        <c:v>3.7689120370326608</c:v>
                      </c:pt>
                      <c:pt idx="12932">
                        <c:v>3.7691550925941018</c:v>
                      </c:pt>
                      <c:pt idx="12933">
                        <c:v>3.7693981481482668</c:v>
                      </c:pt>
                      <c:pt idx="12934">
                        <c:v>3.7696412037024318</c:v>
                      </c:pt>
                      <c:pt idx="12935">
                        <c:v>3.7698842592565969</c:v>
                      </c:pt>
                      <c:pt idx="12936">
                        <c:v>3.7701273148107619</c:v>
                      </c:pt>
                      <c:pt idx="12937">
                        <c:v>3.7703703703722029</c:v>
                      </c:pt>
                      <c:pt idx="12938">
                        <c:v>3.7706134259263679</c:v>
                      </c:pt>
                      <c:pt idx="12939">
                        <c:v>3.770856481480533</c:v>
                      </c:pt>
                      <c:pt idx="12940">
                        <c:v>3.771099537034698</c:v>
                      </c:pt>
                      <c:pt idx="12941">
                        <c:v>3.7713425925888631</c:v>
                      </c:pt>
                      <c:pt idx="12942">
                        <c:v>3.7715856481430281</c:v>
                      </c:pt>
                      <c:pt idx="12943">
                        <c:v>3.7718287037044691</c:v>
                      </c:pt>
                      <c:pt idx="12944">
                        <c:v>3.7720717592586341</c:v>
                      </c:pt>
                      <c:pt idx="12945">
                        <c:v>3.7723148148127992</c:v>
                      </c:pt>
                      <c:pt idx="12946">
                        <c:v>3.7725578703669642</c:v>
                      </c:pt>
                      <c:pt idx="12947">
                        <c:v>3.7728009259211293</c:v>
                      </c:pt>
                      <c:pt idx="12948">
                        <c:v>3.7730439814825703</c:v>
                      </c:pt>
                      <c:pt idx="12949">
                        <c:v>3.773298611106239</c:v>
                      </c:pt>
                      <c:pt idx="12950">
                        <c:v>3.77354166666768</c:v>
                      </c:pt>
                      <c:pt idx="12951">
                        <c:v>3.773784722221845</c:v>
                      </c:pt>
                      <c:pt idx="12952">
                        <c:v>3.7740277777760101</c:v>
                      </c:pt>
                      <c:pt idx="12953">
                        <c:v>3.7742708333301751</c:v>
                      </c:pt>
                      <c:pt idx="12954">
                        <c:v>3.7745138888843401</c:v>
                      </c:pt>
                      <c:pt idx="12955">
                        <c:v>3.7747569444457811</c:v>
                      </c:pt>
                      <c:pt idx="12956">
                        <c:v>3.7749999999999462</c:v>
                      </c:pt>
                      <c:pt idx="12957">
                        <c:v>3.7752430555541112</c:v>
                      </c:pt>
                      <c:pt idx="12958">
                        <c:v>3.7754861111082763</c:v>
                      </c:pt>
                      <c:pt idx="12959">
                        <c:v>3.7757291666624413</c:v>
                      </c:pt>
                      <c:pt idx="12960">
                        <c:v>3.7759722222238823</c:v>
                      </c:pt>
                      <c:pt idx="12961">
                        <c:v>3.7762152777780473</c:v>
                      </c:pt>
                      <c:pt idx="12962">
                        <c:v>3.7764583333322124</c:v>
                      </c:pt>
                      <c:pt idx="12963">
                        <c:v>3.7767013888863774</c:v>
                      </c:pt>
                      <c:pt idx="12964">
                        <c:v>3.7769444444405424</c:v>
                      </c:pt>
                      <c:pt idx="12965">
                        <c:v>3.7771875000019834</c:v>
                      </c:pt>
                      <c:pt idx="12966">
                        <c:v>3.7774305555561485</c:v>
                      </c:pt>
                      <c:pt idx="12967">
                        <c:v>3.7776736111103135</c:v>
                      </c:pt>
                      <c:pt idx="12968">
                        <c:v>3.7779166666644786</c:v>
                      </c:pt>
                      <c:pt idx="12969">
                        <c:v>3.7781597222186436</c:v>
                      </c:pt>
                      <c:pt idx="12970">
                        <c:v>3.7784027777728086</c:v>
                      </c:pt>
                      <c:pt idx="12971">
                        <c:v>3.7786458333342496</c:v>
                      </c:pt>
                      <c:pt idx="12972">
                        <c:v>3.7788888888884147</c:v>
                      </c:pt>
                      <c:pt idx="12973">
                        <c:v>3.7791319444425797</c:v>
                      </c:pt>
                      <c:pt idx="12974">
                        <c:v>3.7793749999967448</c:v>
                      </c:pt>
                      <c:pt idx="12975">
                        <c:v>3.7796180555509098</c:v>
                      </c:pt>
                      <c:pt idx="12976">
                        <c:v>3.7798611111123508</c:v>
                      </c:pt>
                      <c:pt idx="12977">
                        <c:v>3.7801041666665158</c:v>
                      </c:pt>
                      <c:pt idx="12978">
                        <c:v>3.7803472222206809</c:v>
                      </c:pt>
                      <c:pt idx="12979">
                        <c:v>3.7805902777748459</c:v>
                      </c:pt>
                      <c:pt idx="12980">
                        <c:v>3.7808333333290109</c:v>
                      </c:pt>
                      <c:pt idx="12981">
                        <c:v>3.7810763888904519</c:v>
                      </c:pt>
                      <c:pt idx="12982">
                        <c:v>3.781319444444617</c:v>
                      </c:pt>
                      <c:pt idx="12983">
                        <c:v>3.781562499998782</c:v>
                      </c:pt>
                      <c:pt idx="12984">
                        <c:v>3.7818055555529471</c:v>
                      </c:pt>
                      <c:pt idx="12985">
                        <c:v>3.7820486111071121</c:v>
                      </c:pt>
                      <c:pt idx="12986">
                        <c:v>3.7822916666685531</c:v>
                      </c:pt>
                      <c:pt idx="12987">
                        <c:v>3.7825347222227181</c:v>
                      </c:pt>
                      <c:pt idx="12988">
                        <c:v>3.7827777777768832</c:v>
                      </c:pt>
                      <c:pt idx="12989">
                        <c:v>3.7830208333310482</c:v>
                      </c:pt>
                      <c:pt idx="12990">
                        <c:v>3.7832638888852133</c:v>
                      </c:pt>
                      <c:pt idx="12991">
                        <c:v>3.7835069444393783</c:v>
                      </c:pt>
                      <c:pt idx="12992">
                        <c:v>3.7837500000008193</c:v>
                      </c:pt>
                      <c:pt idx="12993">
                        <c:v>3.7839930555549843</c:v>
                      </c:pt>
                      <c:pt idx="12994">
                        <c:v>3.7842361111091494</c:v>
                      </c:pt>
                      <c:pt idx="12995">
                        <c:v>3.7844791666633144</c:v>
                      </c:pt>
                      <c:pt idx="12996">
                        <c:v>3.7847222222174794</c:v>
                      </c:pt>
                      <c:pt idx="12997">
                        <c:v>3.7849652777789204</c:v>
                      </c:pt>
                      <c:pt idx="12998">
                        <c:v>3.7852199074025892</c:v>
                      </c:pt>
                      <c:pt idx="12999">
                        <c:v>3.7854629629640302</c:v>
                      </c:pt>
                      <c:pt idx="13000">
                        <c:v>3.7857060185181952</c:v>
                      </c:pt>
                      <c:pt idx="13001">
                        <c:v>3.7859490740723603</c:v>
                      </c:pt>
                      <c:pt idx="13002">
                        <c:v>3.7861921296265253</c:v>
                      </c:pt>
                      <c:pt idx="13003">
                        <c:v>3.7864351851806903</c:v>
                      </c:pt>
                      <c:pt idx="13004">
                        <c:v>3.7866782407421313</c:v>
                      </c:pt>
                      <c:pt idx="13005">
                        <c:v>3.7869212962962964</c:v>
                      </c:pt>
                      <c:pt idx="13006">
                        <c:v>3.7871643518504614</c:v>
                      </c:pt>
                      <c:pt idx="13007">
                        <c:v>3.7874074074046264</c:v>
                      </c:pt>
                      <c:pt idx="13008">
                        <c:v>3.7876504629587915</c:v>
                      </c:pt>
                      <c:pt idx="13009">
                        <c:v>3.7878935185202325</c:v>
                      </c:pt>
                      <c:pt idx="13010">
                        <c:v>3.7881365740743975</c:v>
                      </c:pt>
                      <c:pt idx="13011">
                        <c:v>3.7883796296285626</c:v>
                      </c:pt>
                      <c:pt idx="13012">
                        <c:v>3.7886226851827276</c:v>
                      </c:pt>
                      <c:pt idx="13013">
                        <c:v>3.7888657407368926</c:v>
                      </c:pt>
                      <c:pt idx="13014">
                        <c:v>3.7891087962983336</c:v>
                      </c:pt>
                      <c:pt idx="13015">
                        <c:v>3.7893518518524987</c:v>
                      </c:pt>
                      <c:pt idx="13016">
                        <c:v>3.7895949074066637</c:v>
                      </c:pt>
                      <c:pt idx="13017">
                        <c:v>3.7898379629608288</c:v>
                      </c:pt>
                      <c:pt idx="13018">
                        <c:v>3.7900810185149938</c:v>
                      </c:pt>
                      <c:pt idx="13019">
                        <c:v>3.7903240740691588</c:v>
                      </c:pt>
                      <c:pt idx="13020">
                        <c:v>3.7905671296305998</c:v>
                      </c:pt>
                      <c:pt idx="13021">
                        <c:v>3.7908101851847649</c:v>
                      </c:pt>
                      <c:pt idx="13022">
                        <c:v>3.7910532407389299</c:v>
                      </c:pt>
                      <c:pt idx="13023">
                        <c:v>3.7912962962930949</c:v>
                      </c:pt>
                      <c:pt idx="13024">
                        <c:v>3.79153935184726</c:v>
                      </c:pt>
                      <c:pt idx="13025">
                        <c:v>3.791782407408701</c:v>
                      </c:pt>
                      <c:pt idx="13026">
                        <c:v>3.792025462962866</c:v>
                      </c:pt>
                      <c:pt idx="13027">
                        <c:v>3.7922685185170311</c:v>
                      </c:pt>
                      <c:pt idx="13028">
                        <c:v>3.7925115740711961</c:v>
                      </c:pt>
                      <c:pt idx="13029">
                        <c:v>3.7927546296253611</c:v>
                      </c:pt>
                      <c:pt idx="13030">
                        <c:v>3.7929976851868021</c:v>
                      </c:pt>
                      <c:pt idx="13031">
                        <c:v>3.7932407407409672</c:v>
                      </c:pt>
                      <c:pt idx="13032">
                        <c:v>3.7934837962951322</c:v>
                      </c:pt>
                      <c:pt idx="13033">
                        <c:v>3.7937268518492973</c:v>
                      </c:pt>
                      <c:pt idx="13034">
                        <c:v>3.7939699074034623</c:v>
                      </c:pt>
                      <c:pt idx="13035">
                        <c:v>3.7942129629649033</c:v>
                      </c:pt>
                      <c:pt idx="13036">
                        <c:v>3.7944560185190683</c:v>
                      </c:pt>
                      <c:pt idx="13037">
                        <c:v>3.7946990740732334</c:v>
                      </c:pt>
                      <c:pt idx="13038">
                        <c:v>3.7949421296273984</c:v>
                      </c:pt>
                      <c:pt idx="13039">
                        <c:v>3.7951851851815634</c:v>
                      </c:pt>
                      <c:pt idx="13040">
                        <c:v>3.7954282407357285</c:v>
                      </c:pt>
                      <c:pt idx="13041">
                        <c:v>3.7956712962971695</c:v>
                      </c:pt>
                      <c:pt idx="13042">
                        <c:v>3.7959143518513345</c:v>
                      </c:pt>
                      <c:pt idx="13043">
                        <c:v>3.7961574074054996</c:v>
                      </c:pt>
                      <c:pt idx="13044">
                        <c:v>3.7964004629596646</c:v>
                      </c:pt>
                      <c:pt idx="13045">
                        <c:v>3.7966435185138296</c:v>
                      </c:pt>
                      <c:pt idx="13046">
                        <c:v>3.7968981481447743</c:v>
                      </c:pt>
                      <c:pt idx="13047">
                        <c:v>3.7971412036989394</c:v>
                      </c:pt>
                      <c:pt idx="13048">
                        <c:v>3.7973842592603804</c:v>
                      </c:pt>
                      <c:pt idx="13049">
                        <c:v>3.7976273148145454</c:v>
                      </c:pt>
                      <c:pt idx="13050">
                        <c:v>3.7978703703687104</c:v>
                      </c:pt>
                      <c:pt idx="13051">
                        <c:v>3.7981134259228755</c:v>
                      </c:pt>
                      <c:pt idx="13052">
                        <c:v>3.7983564814770405</c:v>
                      </c:pt>
                      <c:pt idx="13053">
                        <c:v>3.7985995370384815</c:v>
                      </c:pt>
                      <c:pt idx="13054">
                        <c:v>3.7988425925926466</c:v>
                      </c:pt>
                      <c:pt idx="13055">
                        <c:v>3.7990856481468116</c:v>
                      </c:pt>
                      <c:pt idx="13056">
                        <c:v>3.7993287037009766</c:v>
                      </c:pt>
                      <c:pt idx="13057">
                        <c:v>3.7995717592551417</c:v>
                      </c:pt>
                      <c:pt idx="13058">
                        <c:v>3.7998148148165827</c:v>
                      </c:pt>
                      <c:pt idx="13059">
                        <c:v>3.8000578703707477</c:v>
                      </c:pt>
                      <c:pt idx="13060">
                        <c:v>3.8003009259249128</c:v>
                      </c:pt>
                      <c:pt idx="13061">
                        <c:v>3.8005439814790778</c:v>
                      </c:pt>
                      <c:pt idx="13062">
                        <c:v>3.8007870370332428</c:v>
                      </c:pt>
                      <c:pt idx="13063">
                        <c:v>3.8010300925946838</c:v>
                      </c:pt>
                      <c:pt idx="13064">
                        <c:v>3.8012731481488489</c:v>
                      </c:pt>
                      <c:pt idx="13065">
                        <c:v>3.8015162037030139</c:v>
                      </c:pt>
                      <c:pt idx="13066">
                        <c:v>3.8017592592571789</c:v>
                      </c:pt>
                      <c:pt idx="13067">
                        <c:v>3.802002314811344</c:v>
                      </c:pt>
                      <c:pt idx="13068">
                        <c:v>3.802245370365509</c:v>
                      </c:pt>
                      <c:pt idx="13069">
                        <c:v>3.80248842592695</c:v>
                      </c:pt>
                      <c:pt idx="13070">
                        <c:v>3.8027314814811151</c:v>
                      </c:pt>
                      <c:pt idx="13071">
                        <c:v>3.8029745370352801</c:v>
                      </c:pt>
                      <c:pt idx="13072">
                        <c:v>3.8032175925894451</c:v>
                      </c:pt>
                      <c:pt idx="13073">
                        <c:v>3.8034606481436102</c:v>
                      </c:pt>
                      <c:pt idx="13074">
                        <c:v>3.8037037037050512</c:v>
                      </c:pt>
                      <c:pt idx="13075">
                        <c:v>3.8039467592592162</c:v>
                      </c:pt>
                      <c:pt idx="13076">
                        <c:v>3.8041898148133813</c:v>
                      </c:pt>
                      <c:pt idx="13077">
                        <c:v>3.8044328703675463</c:v>
                      </c:pt>
                      <c:pt idx="13078">
                        <c:v>3.8046759259217113</c:v>
                      </c:pt>
                      <c:pt idx="13079">
                        <c:v>3.8049189814831523</c:v>
                      </c:pt>
                      <c:pt idx="13080">
                        <c:v>3.8051620370373174</c:v>
                      </c:pt>
                      <c:pt idx="13081">
                        <c:v>3.8054050925914824</c:v>
                      </c:pt>
                      <c:pt idx="13082">
                        <c:v>3.8056481481456474</c:v>
                      </c:pt>
                      <c:pt idx="13083">
                        <c:v>3.8058912036998125</c:v>
                      </c:pt>
                      <c:pt idx="13084">
                        <c:v>3.8061342592612535</c:v>
                      </c:pt>
                      <c:pt idx="13085">
                        <c:v>3.8063773148154185</c:v>
                      </c:pt>
                      <c:pt idx="13086">
                        <c:v>3.8066203703695836</c:v>
                      </c:pt>
                      <c:pt idx="13087">
                        <c:v>3.8068634259237486</c:v>
                      </c:pt>
                      <c:pt idx="13088">
                        <c:v>3.8071064814779136</c:v>
                      </c:pt>
                      <c:pt idx="13089">
                        <c:v>3.8073495370320787</c:v>
                      </c:pt>
                      <c:pt idx="13090">
                        <c:v>3.8075925925935197</c:v>
                      </c:pt>
                      <c:pt idx="13091">
                        <c:v>3.8078356481476847</c:v>
                      </c:pt>
                      <c:pt idx="13092">
                        <c:v>3.8080787037018498</c:v>
                      </c:pt>
                      <c:pt idx="13093">
                        <c:v>3.8083217592560148</c:v>
                      </c:pt>
                      <c:pt idx="13094">
                        <c:v>3.8085763888869595</c:v>
                      </c:pt>
                      <c:pt idx="13095">
                        <c:v>3.8088194444411245</c:v>
                      </c:pt>
                      <c:pt idx="13096">
                        <c:v>3.8090624999952896</c:v>
                      </c:pt>
                      <c:pt idx="13097">
                        <c:v>3.8093055555567306</c:v>
                      </c:pt>
                      <c:pt idx="13098">
                        <c:v>3.8095486111108956</c:v>
                      </c:pt>
                      <c:pt idx="13099">
                        <c:v>3.8097916666650606</c:v>
                      </c:pt>
                      <c:pt idx="13100">
                        <c:v>3.8100347222192257</c:v>
                      </c:pt>
                      <c:pt idx="13101">
                        <c:v>3.8102777777733907</c:v>
                      </c:pt>
                      <c:pt idx="13102">
                        <c:v>3.8105208333348317</c:v>
                      </c:pt>
                      <c:pt idx="13103">
                        <c:v>3.8107638888889968</c:v>
                      </c:pt>
                      <c:pt idx="13104">
                        <c:v>3.8110069444431618</c:v>
                      </c:pt>
                      <c:pt idx="13105">
                        <c:v>3.8112499999973268</c:v>
                      </c:pt>
                      <c:pt idx="13106">
                        <c:v>3.8114930555514919</c:v>
                      </c:pt>
                      <c:pt idx="13107">
                        <c:v>3.8117361111129329</c:v>
                      </c:pt>
                      <c:pt idx="13108">
                        <c:v>3.8119791666670979</c:v>
                      </c:pt>
                      <c:pt idx="13109">
                        <c:v>3.8122222222212629</c:v>
                      </c:pt>
                      <c:pt idx="13110">
                        <c:v>3.812465277775428</c:v>
                      </c:pt>
                      <c:pt idx="13111">
                        <c:v>3.812708333329593</c:v>
                      </c:pt>
                      <c:pt idx="13112">
                        <c:v>3.8129513888837581</c:v>
                      </c:pt>
                      <c:pt idx="13113">
                        <c:v>3.8131944444451991</c:v>
                      </c:pt>
                      <c:pt idx="13114">
                        <c:v>3.8134374999993641</c:v>
                      </c:pt>
                      <c:pt idx="13115">
                        <c:v>3.8136805555535291</c:v>
                      </c:pt>
                      <c:pt idx="13116">
                        <c:v>3.8139236111076942</c:v>
                      </c:pt>
                      <c:pt idx="13117">
                        <c:v>3.8141666666618592</c:v>
                      </c:pt>
                      <c:pt idx="13118">
                        <c:v>3.8144097222233002</c:v>
                      </c:pt>
                      <c:pt idx="13119">
                        <c:v>3.8146527777774653</c:v>
                      </c:pt>
                      <c:pt idx="13120">
                        <c:v>3.8148958333316303</c:v>
                      </c:pt>
                      <c:pt idx="13121">
                        <c:v>3.8151388888857953</c:v>
                      </c:pt>
                      <c:pt idx="13122">
                        <c:v>3.8153819444399604</c:v>
                      </c:pt>
                      <c:pt idx="13123">
                        <c:v>3.8156250000014014</c:v>
                      </c:pt>
                      <c:pt idx="13124">
                        <c:v>3.8158680555555664</c:v>
                      </c:pt>
                      <c:pt idx="13125">
                        <c:v>3.8161111111097314</c:v>
                      </c:pt>
                      <c:pt idx="13126">
                        <c:v>3.8163541666638965</c:v>
                      </c:pt>
                      <c:pt idx="13127">
                        <c:v>3.8165972222180615</c:v>
                      </c:pt>
                      <c:pt idx="13128">
                        <c:v>3.8168402777795025</c:v>
                      </c:pt>
                      <c:pt idx="13129">
                        <c:v>3.8170833333336676</c:v>
                      </c:pt>
                      <c:pt idx="13130">
                        <c:v>3.8173263888878326</c:v>
                      </c:pt>
                      <c:pt idx="13131">
                        <c:v>3.8175694444419976</c:v>
                      </c:pt>
                      <c:pt idx="13132">
                        <c:v>3.8178124999961627</c:v>
                      </c:pt>
                      <c:pt idx="13133">
                        <c:v>3.8180555555576037</c:v>
                      </c:pt>
                      <c:pt idx="13134">
                        <c:v>3.8182986111117687</c:v>
                      </c:pt>
                      <c:pt idx="13135">
                        <c:v>3.8185416666659338</c:v>
                      </c:pt>
                      <c:pt idx="13136">
                        <c:v>3.8187847222200988</c:v>
                      </c:pt>
                      <c:pt idx="13137">
                        <c:v>3.8190277777742638</c:v>
                      </c:pt>
                      <c:pt idx="13138">
                        <c:v>3.8192708333284289</c:v>
                      </c:pt>
                      <c:pt idx="13139">
                        <c:v>3.8195138888898699</c:v>
                      </c:pt>
                      <c:pt idx="13140">
                        <c:v>3.8197569444440349</c:v>
                      </c:pt>
                      <c:pt idx="13141">
                        <c:v>3.8199999999981999</c:v>
                      </c:pt>
                      <c:pt idx="13142">
                        <c:v>3.820243055552365</c:v>
                      </c:pt>
                      <c:pt idx="13143">
                        <c:v>3.8204976851833097</c:v>
                      </c:pt>
                      <c:pt idx="13144">
                        <c:v>3.8207407407374747</c:v>
                      </c:pt>
                      <c:pt idx="13145">
                        <c:v>3.8209837962916398</c:v>
                      </c:pt>
                      <c:pt idx="13146">
                        <c:v>3.8212268518530808</c:v>
                      </c:pt>
                      <c:pt idx="13147">
                        <c:v>3.8214699074072458</c:v>
                      </c:pt>
                      <c:pt idx="13148">
                        <c:v>3.8217129629614108</c:v>
                      </c:pt>
                      <c:pt idx="13149">
                        <c:v>3.8219560185155759</c:v>
                      </c:pt>
                      <c:pt idx="13150">
                        <c:v>3.8221990740697409</c:v>
                      </c:pt>
                      <c:pt idx="13151">
                        <c:v>3.8224421296311819</c:v>
                      </c:pt>
                      <c:pt idx="13152">
                        <c:v>3.8226851851853469</c:v>
                      </c:pt>
                      <c:pt idx="13153">
                        <c:v>3.822928240739512</c:v>
                      </c:pt>
                      <c:pt idx="13154">
                        <c:v>3.823171296293677</c:v>
                      </c:pt>
                      <c:pt idx="13155">
                        <c:v>3.8234143518478421</c:v>
                      </c:pt>
                      <c:pt idx="13156">
                        <c:v>3.8236574074092831</c:v>
                      </c:pt>
                      <c:pt idx="13157">
                        <c:v>3.8239004629634481</c:v>
                      </c:pt>
                      <c:pt idx="13158">
                        <c:v>3.8241435185176131</c:v>
                      </c:pt>
                      <c:pt idx="13159">
                        <c:v>3.8243865740717782</c:v>
                      </c:pt>
                      <c:pt idx="13160">
                        <c:v>3.8246296296259432</c:v>
                      </c:pt>
                      <c:pt idx="13161">
                        <c:v>3.8248726851801083</c:v>
                      </c:pt>
                      <c:pt idx="13162">
                        <c:v>3.8251157407415493</c:v>
                      </c:pt>
                      <c:pt idx="13163">
                        <c:v>3.8253587962957143</c:v>
                      </c:pt>
                      <c:pt idx="13164">
                        <c:v>3.8256018518498793</c:v>
                      </c:pt>
                      <c:pt idx="13165">
                        <c:v>3.8258449074040444</c:v>
                      </c:pt>
                      <c:pt idx="13166">
                        <c:v>3.8260879629582094</c:v>
                      </c:pt>
                      <c:pt idx="13167">
                        <c:v>3.8263310185196504</c:v>
                      </c:pt>
                      <c:pt idx="13168">
                        <c:v>3.8265740740738154</c:v>
                      </c:pt>
                      <c:pt idx="13169">
                        <c:v>3.8268171296279805</c:v>
                      </c:pt>
                      <c:pt idx="13170">
                        <c:v>3.8270601851821455</c:v>
                      </c:pt>
                      <c:pt idx="13171">
                        <c:v>3.8273032407363106</c:v>
                      </c:pt>
                      <c:pt idx="13172">
                        <c:v>3.8275462962977516</c:v>
                      </c:pt>
                      <c:pt idx="13173">
                        <c:v>3.8277893518519166</c:v>
                      </c:pt>
                      <c:pt idx="13174">
                        <c:v>3.8280324074060816</c:v>
                      </c:pt>
                      <c:pt idx="13175">
                        <c:v>3.8282754629602467</c:v>
                      </c:pt>
                      <c:pt idx="13176">
                        <c:v>3.8285185185144117</c:v>
                      </c:pt>
                      <c:pt idx="13177">
                        <c:v>3.8287615740758527</c:v>
                      </c:pt>
                      <c:pt idx="13178">
                        <c:v>3.8290046296300178</c:v>
                      </c:pt>
                      <c:pt idx="13179">
                        <c:v>3.8292476851841828</c:v>
                      </c:pt>
                      <c:pt idx="13180">
                        <c:v>3.8294907407383478</c:v>
                      </c:pt>
                      <c:pt idx="13181">
                        <c:v>3.8297337962925129</c:v>
                      </c:pt>
                      <c:pt idx="13182">
                        <c:v>3.8299768518539539</c:v>
                      </c:pt>
                      <c:pt idx="13183">
                        <c:v>3.8302199074081189</c:v>
                      </c:pt>
                      <c:pt idx="13184">
                        <c:v>3.8304629629622839</c:v>
                      </c:pt>
                      <c:pt idx="13185">
                        <c:v>3.830706018516449</c:v>
                      </c:pt>
                      <c:pt idx="13186">
                        <c:v>3.830949074070614</c:v>
                      </c:pt>
                      <c:pt idx="13187">
                        <c:v>3.8311921296247791</c:v>
                      </c:pt>
                      <c:pt idx="13188">
                        <c:v>3.8314351851862201</c:v>
                      </c:pt>
                      <c:pt idx="13189">
                        <c:v>3.8316782407403851</c:v>
                      </c:pt>
                      <c:pt idx="13190">
                        <c:v>3.8319328703713298</c:v>
                      </c:pt>
                      <c:pt idx="13191">
                        <c:v>3.8321759259254948</c:v>
                      </c:pt>
                      <c:pt idx="13192">
                        <c:v>3.8324189814796599</c:v>
                      </c:pt>
                      <c:pt idx="13193">
                        <c:v>3.8326620370338249</c:v>
                      </c:pt>
                      <c:pt idx="13194">
                        <c:v>3.8329050925879899</c:v>
                      </c:pt>
                      <c:pt idx="13195">
                        <c:v>3.8331481481494309</c:v>
                      </c:pt>
                      <c:pt idx="13196">
                        <c:v>3.833391203703596</c:v>
                      </c:pt>
                      <c:pt idx="13197">
                        <c:v>3.833634259257761</c:v>
                      </c:pt>
                      <c:pt idx="13198">
                        <c:v>3.8338773148119261</c:v>
                      </c:pt>
                      <c:pt idx="13199">
                        <c:v>3.8341203703660911</c:v>
                      </c:pt>
                      <c:pt idx="13200">
                        <c:v>3.8343634259275321</c:v>
                      </c:pt>
                      <c:pt idx="13201">
                        <c:v>3.8346064814816971</c:v>
                      </c:pt>
                      <c:pt idx="13202">
                        <c:v>3.8348495370358622</c:v>
                      </c:pt>
                      <c:pt idx="13203">
                        <c:v>3.8350925925900272</c:v>
                      </c:pt>
                      <c:pt idx="13204">
                        <c:v>3.8353356481441923</c:v>
                      </c:pt>
                      <c:pt idx="13205">
                        <c:v>3.8355787037056333</c:v>
                      </c:pt>
                      <c:pt idx="13206">
                        <c:v>3.8358217592597983</c:v>
                      </c:pt>
                      <c:pt idx="13207">
                        <c:v>3.8360648148139633</c:v>
                      </c:pt>
                      <c:pt idx="13208">
                        <c:v>3.8363078703681284</c:v>
                      </c:pt>
                      <c:pt idx="13209">
                        <c:v>3.8365509259222934</c:v>
                      </c:pt>
                      <c:pt idx="13210">
                        <c:v>3.8367939814764584</c:v>
                      </c:pt>
                      <c:pt idx="13211">
                        <c:v>3.8370370370378994</c:v>
                      </c:pt>
                      <c:pt idx="13212">
                        <c:v>3.8372800925920645</c:v>
                      </c:pt>
                      <c:pt idx="13213">
                        <c:v>3.8375231481462295</c:v>
                      </c:pt>
                      <c:pt idx="13214">
                        <c:v>3.8377662037003946</c:v>
                      </c:pt>
                      <c:pt idx="13215">
                        <c:v>3.8380092592545596</c:v>
                      </c:pt>
                      <c:pt idx="13216">
                        <c:v>3.8382523148160006</c:v>
                      </c:pt>
                      <c:pt idx="13217">
                        <c:v>3.8384953703701656</c:v>
                      </c:pt>
                      <c:pt idx="13218">
                        <c:v>3.8387384259243307</c:v>
                      </c:pt>
                      <c:pt idx="13219">
                        <c:v>3.8389814814784957</c:v>
                      </c:pt>
                      <c:pt idx="13220">
                        <c:v>3.8392245370326608</c:v>
                      </c:pt>
                      <c:pt idx="13221">
                        <c:v>3.8394675925941018</c:v>
                      </c:pt>
                      <c:pt idx="13222">
                        <c:v>3.8397106481482668</c:v>
                      </c:pt>
                      <c:pt idx="13223">
                        <c:v>3.8399537037024318</c:v>
                      </c:pt>
                      <c:pt idx="13224">
                        <c:v>3.8401967592565969</c:v>
                      </c:pt>
                      <c:pt idx="13225">
                        <c:v>3.8404398148107619</c:v>
                      </c:pt>
                      <c:pt idx="13226">
                        <c:v>3.8406828703722029</c:v>
                      </c:pt>
                      <c:pt idx="13227">
                        <c:v>3.8409259259263679</c:v>
                      </c:pt>
                      <c:pt idx="13228">
                        <c:v>3.841168981480533</c:v>
                      </c:pt>
                      <c:pt idx="13229">
                        <c:v>3.841412037034698</c:v>
                      </c:pt>
                      <c:pt idx="13230">
                        <c:v>3.8416550925888631</c:v>
                      </c:pt>
                      <c:pt idx="13231">
                        <c:v>3.8418981481430281</c:v>
                      </c:pt>
                      <c:pt idx="13232">
                        <c:v>3.8421412037044691</c:v>
                      </c:pt>
                      <c:pt idx="13233">
                        <c:v>3.8423842592586341</c:v>
                      </c:pt>
                      <c:pt idx="13234">
                        <c:v>3.8426273148127992</c:v>
                      </c:pt>
                      <c:pt idx="13235">
                        <c:v>3.8428703703669642</c:v>
                      </c:pt>
                      <c:pt idx="13236">
                        <c:v>3.8431134259211293</c:v>
                      </c:pt>
                      <c:pt idx="13237">
                        <c:v>3.8433564814825703</c:v>
                      </c:pt>
                      <c:pt idx="13238">
                        <c:v>3.8435995370367353</c:v>
                      </c:pt>
                      <c:pt idx="13239">
                        <c:v>3.84385416666768</c:v>
                      </c:pt>
                      <c:pt idx="13240">
                        <c:v>3.844097222221845</c:v>
                      </c:pt>
                      <c:pt idx="13241">
                        <c:v>3.8443402777760101</c:v>
                      </c:pt>
                      <c:pt idx="13242">
                        <c:v>3.8445833333301751</c:v>
                      </c:pt>
                      <c:pt idx="13243">
                        <c:v>3.8448263888843401</c:v>
                      </c:pt>
                      <c:pt idx="13244">
                        <c:v>3.8450694444457811</c:v>
                      </c:pt>
                      <c:pt idx="13245">
                        <c:v>3.8453124999999462</c:v>
                      </c:pt>
                      <c:pt idx="13246">
                        <c:v>3.8455555555541112</c:v>
                      </c:pt>
                      <c:pt idx="13247">
                        <c:v>3.8457986111082763</c:v>
                      </c:pt>
                      <c:pt idx="13248">
                        <c:v>3.8460416666624413</c:v>
                      </c:pt>
                      <c:pt idx="13249">
                        <c:v>3.8462847222238823</c:v>
                      </c:pt>
                      <c:pt idx="13250">
                        <c:v>3.8465277777780473</c:v>
                      </c:pt>
                      <c:pt idx="13251">
                        <c:v>3.8467708333322124</c:v>
                      </c:pt>
                      <c:pt idx="13252">
                        <c:v>3.8470138888863774</c:v>
                      </c:pt>
                      <c:pt idx="13253">
                        <c:v>3.8472569444405424</c:v>
                      </c:pt>
                      <c:pt idx="13254">
                        <c:v>3.8475000000019834</c:v>
                      </c:pt>
                      <c:pt idx="13255">
                        <c:v>3.8477430555561485</c:v>
                      </c:pt>
                      <c:pt idx="13256">
                        <c:v>3.8479861111103135</c:v>
                      </c:pt>
                      <c:pt idx="13257">
                        <c:v>3.8482291666644786</c:v>
                      </c:pt>
                      <c:pt idx="13258">
                        <c:v>3.8484722222186436</c:v>
                      </c:pt>
                      <c:pt idx="13259">
                        <c:v>3.8487152777728086</c:v>
                      </c:pt>
                      <c:pt idx="13260">
                        <c:v>3.8489583333342496</c:v>
                      </c:pt>
                      <c:pt idx="13261">
                        <c:v>3.8492013888884147</c:v>
                      </c:pt>
                      <c:pt idx="13262">
                        <c:v>3.8494444444425797</c:v>
                      </c:pt>
                      <c:pt idx="13263">
                        <c:v>3.8496874999967448</c:v>
                      </c:pt>
                      <c:pt idx="13264">
                        <c:v>3.8499305555509098</c:v>
                      </c:pt>
                      <c:pt idx="13265">
                        <c:v>3.8501736111123508</c:v>
                      </c:pt>
                      <c:pt idx="13266">
                        <c:v>3.8504166666665158</c:v>
                      </c:pt>
                      <c:pt idx="13267">
                        <c:v>3.8506597222206809</c:v>
                      </c:pt>
                      <c:pt idx="13268">
                        <c:v>3.8509027777748459</c:v>
                      </c:pt>
                      <c:pt idx="13269">
                        <c:v>3.8511458333290109</c:v>
                      </c:pt>
                      <c:pt idx="13270">
                        <c:v>3.8513888888904519</c:v>
                      </c:pt>
                      <c:pt idx="13271">
                        <c:v>3.851631944444617</c:v>
                      </c:pt>
                      <c:pt idx="13272">
                        <c:v>3.851874999998782</c:v>
                      </c:pt>
                      <c:pt idx="13273">
                        <c:v>3.8521180555529471</c:v>
                      </c:pt>
                      <c:pt idx="13274">
                        <c:v>3.8523611111071121</c:v>
                      </c:pt>
                      <c:pt idx="13275">
                        <c:v>3.8526041666685531</c:v>
                      </c:pt>
                      <c:pt idx="13276">
                        <c:v>3.8528472222227181</c:v>
                      </c:pt>
                      <c:pt idx="13277">
                        <c:v>3.8530902777768832</c:v>
                      </c:pt>
                      <c:pt idx="13278">
                        <c:v>3.8533333333310482</c:v>
                      </c:pt>
                      <c:pt idx="13279">
                        <c:v>3.8535763888852133</c:v>
                      </c:pt>
                      <c:pt idx="13280">
                        <c:v>3.8538194444393783</c:v>
                      </c:pt>
                      <c:pt idx="13281">
                        <c:v>3.8540625000008193</c:v>
                      </c:pt>
                      <c:pt idx="13282">
                        <c:v>3.8543055555549843</c:v>
                      </c:pt>
                      <c:pt idx="13283">
                        <c:v>3.8545486111091494</c:v>
                      </c:pt>
                      <c:pt idx="13284">
                        <c:v>3.8547916666633144</c:v>
                      </c:pt>
                      <c:pt idx="13285">
                        <c:v>3.8550347222174794</c:v>
                      </c:pt>
                      <c:pt idx="13286">
                        <c:v>3.8552777777789204</c:v>
                      </c:pt>
                      <c:pt idx="13287">
                        <c:v>3.8555324074025892</c:v>
                      </c:pt>
                      <c:pt idx="13288">
                        <c:v>3.8557754629640302</c:v>
                      </c:pt>
                      <c:pt idx="13289">
                        <c:v>3.8560185185181952</c:v>
                      </c:pt>
                      <c:pt idx="13290">
                        <c:v>3.8562615740723603</c:v>
                      </c:pt>
                      <c:pt idx="13291">
                        <c:v>3.8565046296265253</c:v>
                      </c:pt>
                      <c:pt idx="13292">
                        <c:v>3.8567476851806903</c:v>
                      </c:pt>
                      <c:pt idx="13293">
                        <c:v>3.8569907407421313</c:v>
                      </c:pt>
                      <c:pt idx="13294">
                        <c:v>3.8572337962962964</c:v>
                      </c:pt>
                      <c:pt idx="13295">
                        <c:v>3.8574768518504614</c:v>
                      </c:pt>
                      <c:pt idx="13296">
                        <c:v>3.8577199074046264</c:v>
                      </c:pt>
                      <c:pt idx="13297">
                        <c:v>3.8579629629587915</c:v>
                      </c:pt>
                      <c:pt idx="13298">
                        <c:v>3.8582060185202325</c:v>
                      </c:pt>
                      <c:pt idx="13299">
                        <c:v>3.8584490740743975</c:v>
                      </c:pt>
                      <c:pt idx="13300">
                        <c:v>3.8586921296285626</c:v>
                      </c:pt>
                      <c:pt idx="13301">
                        <c:v>3.8589351851827276</c:v>
                      </c:pt>
                      <c:pt idx="13302">
                        <c:v>3.8591782407368926</c:v>
                      </c:pt>
                      <c:pt idx="13303">
                        <c:v>3.8594212962983336</c:v>
                      </c:pt>
                      <c:pt idx="13304">
                        <c:v>3.8596643518524987</c:v>
                      </c:pt>
                      <c:pt idx="13305">
                        <c:v>3.8599074074066637</c:v>
                      </c:pt>
                      <c:pt idx="13306">
                        <c:v>3.8601504629608288</c:v>
                      </c:pt>
                      <c:pt idx="13307">
                        <c:v>3.8603935185149938</c:v>
                      </c:pt>
                      <c:pt idx="13308">
                        <c:v>3.8606365740691588</c:v>
                      </c:pt>
                      <c:pt idx="13309">
                        <c:v>3.8608796296305998</c:v>
                      </c:pt>
                      <c:pt idx="13310">
                        <c:v>3.8611226851847649</c:v>
                      </c:pt>
                      <c:pt idx="13311">
                        <c:v>3.8613657407389299</c:v>
                      </c:pt>
                      <c:pt idx="13312">
                        <c:v>3.8616087962930949</c:v>
                      </c:pt>
                      <c:pt idx="13313">
                        <c:v>3.86185185184726</c:v>
                      </c:pt>
                      <c:pt idx="13314">
                        <c:v>3.862094907408701</c:v>
                      </c:pt>
                      <c:pt idx="13315">
                        <c:v>3.862337962962866</c:v>
                      </c:pt>
                      <c:pt idx="13316">
                        <c:v>3.8625810185170311</c:v>
                      </c:pt>
                      <c:pt idx="13317">
                        <c:v>3.8628240740711961</c:v>
                      </c:pt>
                      <c:pt idx="13318">
                        <c:v>3.8630671296253611</c:v>
                      </c:pt>
                      <c:pt idx="13319">
                        <c:v>3.8633101851868021</c:v>
                      </c:pt>
                      <c:pt idx="13320">
                        <c:v>3.8635532407409672</c:v>
                      </c:pt>
                      <c:pt idx="13321">
                        <c:v>3.8637962962951322</c:v>
                      </c:pt>
                      <c:pt idx="13322">
                        <c:v>3.8640393518492973</c:v>
                      </c:pt>
                      <c:pt idx="13323">
                        <c:v>3.8642824074034623</c:v>
                      </c:pt>
                      <c:pt idx="13324">
                        <c:v>3.8645254629649033</c:v>
                      </c:pt>
                      <c:pt idx="13325">
                        <c:v>3.8647685185190683</c:v>
                      </c:pt>
                      <c:pt idx="13326">
                        <c:v>3.8650115740732334</c:v>
                      </c:pt>
                      <c:pt idx="13327">
                        <c:v>3.8652546296273984</c:v>
                      </c:pt>
                      <c:pt idx="13328">
                        <c:v>3.8654976851815634</c:v>
                      </c:pt>
                      <c:pt idx="13329">
                        <c:v>3.8657407407357285</c:v>
                      </c:pt>
                      <c:pt idx="13330">
                        <c:v>3.8659837962971695</c:v>
                      </c:pt>
                      <c:pt idx="13331">
                        <c:v>3.8662268518513345</c:v>
                      </c:pt>
                      <c:pt idx="13332">
                        <c:v>3.8664699074054996</c:v>
                      </c:pt>
                      <c:pt idx="13333">
                        <c:v>3.8667129629596646</c:v>
                      </c:pt>
                      <c:pt idx="13334">
                        <c:v>3.8669560185138296</c:v>
                      </c:pt>
                      <c:pt idx="13335">
                        <c:v>3.8672106481447743</c:v>
                      </c:pt>
                      <c:pt idx="13336">
                        <c:v>3.8674537036989394</c:v>
                      </c:pt>
                      <c:pt idx="13337">
                        <c:v>3.8676967592603804</c:v>
                      </c:pt>
                      <c:pt idx="13338">
                        <c:v>3.8679398148145454</c:v>
                      </c:pt>
                      <c:pt idx="13339">
                        <c:v>3.8681828703687104</c:v>
                      </c:pt>
                      <c:pt idx="13340">
                        <c:v>3.8684259259228755</c:v>
                      </c:pt>
                      <c:pt idx="13341">
                        <c:v>3.8686689814770405</c:v>
                      </c:pt>
                      <c:pt idx="13342">
                        <c:v>3.8689120370384815</c:v>
                      </c:pt>
                      <c:pt idx="13343">
                        <c:v>3.8691550925926466</c:v>
                      </c:pt>
                      <c:pt idx="13344">
                        <c:v>3.8693981481468116</c:v>
                      </c:pt>
                      <c:pt idx="13345">
                        <c:v>3.8696412037009766</c:v>
                      </c:pt>
                      <c:pt idx="13346">
                        <c:v>3.8698842592551417</c:v>
                      </c:pt>
                      <c:pt idx="13347">
                        <c:v>3.8701273148165827</c:v>
                      </c:pt>
                      <c:pt idx="13348">
                        <c:v>3.8703703703707477</c:v>
                      </c:pt>
                      <c:pt idx="13349">
                        <c:v>3.8706134259249128</c:v>
                      </c:pt>
                      <c:pt idx="13350">
                        <c:v>3.8708564814790778</c:v>
                      </c:pt>
                      <c:pt idx="13351">
                        <c:v>3.8710995370332428</c:v>
                      </c:pt>
                      <c:pt idx="13352">
                        <c:v>3.8713425925946838</c:v>
                      </c:pt>
                      <c:pt idx="13353">
                        <c:v>3.8715856481488489</c:v>
                      </c:pt>
                      <c:pt idx="13354">
                        <c:v>3.8718287037030139</c:v>
                      </c:pt>
                      <c:pt idx="13355">
                        <c:v>3.8720717592571789</c:v>
                      </c:pt>
                      <c:pt idx="13356">
                        <c:v>3.872314814811344</c:v>
                      </c:pt>
                      <c:pt idx="13357">
                        <c:v>3.872557870365509</c:v>
                      </c:pt>
                      <c:pt idx="13358">
                        <c:v>3.87280092592695</c:v>
                      </c:pt>
                      <c:pt idx="13359">
                        <c:v>3.8730439814811151</c:v>
                      </c:pt>
                      <c:pt idx="13360">
                        <c:v>3.8732870370352801</c:v>
                      </c:pt>
                      <c:pt idx="13361">
                        <c:v>3.8735300925894451</c:v>
                      </c:pt>
                      <c:pt idx="13362">
                        <c:v>3.8737731481436102</c:v>
                      </c:pt>
                      <c:pt idx="13363">
                        <c:v>3.8740162037050512</c:v>
                      </c:pt>
                      <c:pt idx="13364">
                        <c:v>3.8742592592592162</c:v>
                      </c:pt>
                      <c:pt idx="13365">
                        <c:v>3.8745023148133813</c:v>
                      </c:pt>
                      <c:pt idx="13366">
                        <c:v>3.8747453703675463</c:v>
                      </c:pt>
                      <c:pt idx="13367">
                        <c:v>3.8749884259217113</c:v>
                      </c:pt>
                      <c:pt idx="13368">
                        <c:v>3.8752314814831523</c:v>
                      </c:pt>
                      <c:pt idx="13369">
                        <c:v>3.8754745370373174</c:v>
                      </c:pt>
                      <c:pt idx="13370">
                        <c:v>3.8757175925914824</c:v>
                      </c:pt>
                      <c:pt idx="13371">
                        <c:v>3.8759606481456474</c:v>
                      </c:pt>
                      <c:pt idx="13372">
                        <c:v>3.8762037036998125</c:v>
                      </c:pt>
                      <c:pt idx="13373">
                        <c:v>3.8764467592612535</c:v>
                      </c:pt>
                      <c:pt idx="13374">
                        <c:v>3.8766898148154185</c:v>
                      </c:pt>
                      <c:pt idx="13375">
                        <c:v>3.8769328703695836</c:v>
                      </c:pt>
                      <c:pt idx="13376">
                        <c:v>3.8771759259237486</c:v>
                      </c:pt>
                      <c:pt idx="13377">
                        <c:v>3.8774189814779136</c:v>
                      </c:pt>
                      <c:pt idx="13378">
                        <c:v>3.8776620370320787</c:v>
                      </c:pt>
                      <c:pt idx="13379">
                        <c:v>3.8779050925935197</c:v>
                      </c:pt>
                      <c:pt idx="13380">
                        <c:v>3.8781481481476847</c:v>
                      </c:pt>
                      <c:pt idx="13381">
                        <c:v>3.8783912037018498</c:v>
                      </c:pt>
                      <c:pt idx="13382">
                        <c:v>3.8786342592560148</c:v>
                      </c:pt>
                      <c:pt idx="13383">
                        <c:v>3.8788888888869595</c:v>
                      </c:pt>
                      <c:pt idx="13384">
                        <c:v>3.8791319444411245</c:v>
                      </c:pt>
                      <c:pt idx="13385">
                        <c:v>3.8793749999952896</c:v>
                      </c:pt>
                      <c:pt idx="13386">
                        <c:v>3.8796180555567306</c:v>
                      </c:pt>
                      <c:pt idx="13387">
                        <c:v>3.8798611111108956</c:v>
                      </c:pt>
                      <c:pt idx="13388">
                        <c:v>3.8801041666650606</c:v>
                      </c:pt>
                      <c:pt idx="13389">
                        <c:v>3.8803472222192257</c:v>
                      </c:pt>
                      <c:pt idx="13390">
                        <c:v>3.8805902777733907</c:v>
                      </c:pt>
                      <c:pt idx="13391">
                        <c:v>3.8808333333348317</c:v>
                      </c:pt>
                      <c:pt idx="13392">
                        <c:v>3.8810763888889968</c:v>
                      </c:pt>
                      <c:pt idx="13393">
                        <c:v>3.8813194444431618</c:v>
                      </c:pt>
                      <c:pt idx="13394">
                        <c:v>3.8815624999973268</c:v>
                      </c:pt>
                      <c:pt idx="13395">
                        <c:v>3.8818055555514919</c:v>
                      </c:pt>
                      <c:pt idx="13396">
                        <c:v>3.8820486111129329</c:v>
                      </c:pt>
                      <c:pt idx="13397">
                        <c:v>3.8822916666670979</c:v>
                      </c:pt>
                      <c:pt idx="13398">
                        <c:v>3.8825347222212629</c:v>
                      </c:pt>
                      <c:pt idx="13399">
                        <c:v>3.882777777775428</c:v>
                      </c:pt>
                      <c:pt idx="13400">
                        <c:v>3.883020833329593</c:v>
                      </c:pt>
                      <c:pt idx="13401">
                        <c:v>3.8832638888837581</c:v>
                      </c:pt>
                      <c:pt idx="13402">
                        <c:v>3.8835069444451991</c:v>
                      </c:pt>
                      <c:pt idx="13403">
                        <c:v>3.8837499999993641</c:v>
                      </c:pt>
                      <c:pt idx="13404">
                        <c:v>3.8839930555535291</c:v>
                      </c:pt>
                      <c:pt idx="13405">
                        <c:v>3.8842361111076942</c:v>
                      </c:pt>
                      <c:pt idx="13406">
                        <c:v>3.8844791666618592</c:v>
                      </c:pt>
                      <c:pt idx="13407">
                        <c:v>3.8847222222233002</c:v>
                      </c:pt>
                      <c:pt idx="13408">
                        <c:v>3.8849652777774653</c:v>
                      </c:pt>
                      <c:pt idx="13409">
                        <c:v>3.8852083333316303</c:v>
                      </c:pt>
                      <c:pt idx="13410">
                        <c:v>3.8854513888857953</c:v>
                      </c:pt>
                      <c:pt idx="13411">
                        <c:v>3.8856944444399604</c:v>
                      </c:pt>
                      <c:pt idx="13412">
                        <c:v>3.8859375000014014</c:v>
                      </c:pt>
                      <c:pt idx="13413">
                        <c:v>3.8861805555555664</c:v>
                      </c:pt>
                      <c:pt idx="13414">
                        <c:v>3.8864236111097314</c:v>
                      </c:pt>
                      <c:pt idx="13415">
                        <c:v>3.8866666666638965</c:v>
                      </c:pt>
                      <c:pt idx="13416">
                        <c:v>3.8869097222180615</c:v>
                      </c:pt>
                      <c:pt idx="13417">
                        <c:v>3.8871527777795025</c:v>
                      </c:pt>
                      <c:pt idx="13418">
                        <c:v>3.8873958333336676</c:v>
                      </c:pt>
                      <c:pt idx="13419">
                        <c:v>3.8876388888878326</c:v>
                      </c:pt>
                      <c:pt idx="13420">
                        <c:v>3.8878819444419976</c:v>
                      </c:pt>
                      <c:pt idx="13421">
                        <c:v>3.8881249999961627</c:v>
                      </c:pt>
                      <c:pt idx="13422">
                        <c:v>3.8883680555576037</c:v>
                      </c:pt>
                      <c:pt idx="13423">
                        <c:v>3.8886111111117687</c:v>
                      </c:pt>
                      <c:pt idx="13424">
                        <c:v>3.8888541666659338</c:v>
                      </c:pt>
                      <c:pt idx="13425">
                        <c:v>3.8890972222200988</c:v>
                      </c:pt>
                      <c:pt idx="13426">
                        <c:v>3.8893402777742638</c:v>
                      </c:pt>
                      <c:pt idx="13427">
                        <c:v>3.8895833333284289</c:v>
                      </c:pt>
                      <c:pt idx="13428">
                        <c:v>3.8898263888898699</c:v>
                      </c:pt>
                      <c:pt idx="13429">
                        <c:v>3.8900694444440349</c:v>
                      </c:pt>
                      <c:pt idx="13430">
                        <c:v>3.8903124999981999</c:v>
                      </c:pt>
                      <c:pt idx="13431">
                        <c:v>3.890555555552365</c:v>
                      </c:pt>
                      <c:pt idx="13432">
                        <c:v>3.8908101851833097</c:v>
                      </c:pt>
                      <c:pt idx="13433">
                        <c:v>3.8910532407374747</c:v>
                      </c:pt>
                      <c:pt idx="13434">
                        <c:v>3.8912962962916398</c:v>
                      </c:pt>
                      <c:pt idx="13435">
                        <c:v>3.8915393518530808</c:v>
                      </c:pt>
                      <c:pt idx="13436">
                        <c:v>3.8917824074072458</c:v>
                      </c:pt>
                      <c:pt idx="13437">
                        <c:v>3.8920254629614108</c:v>
                      </c:pt>
                      <c:pt idx="13438">
                        <c:v>3.8922685185155759</c:v>
                      </c:pt>
                      <c:pt idx="13439">
                        <c:v>3.8925115740697409</c:v>
                      </c:pt>
                      <c:pt idx="13440">
                        <c:v>3.8927546296311819</c:v>
                      </c:pt>
                      <c:pt idx="13441">
                        <c:v>3.8929976851853469</c:v>
                      </c:pt>
                      <c:pt idx="13442">
                        <c:v>3.893240740739512</c:v>
                      </c:pt>
                      <c:pt idx="13443">
                        <c:v>3.893483796293677</c:v>
                      </c:pt>
                      <c:pt idx="13444">
                        <c:v>3.8937268518478421</c:v>
                      </c:pt>
                      <c:pt idx="13445">
                        <c:v>3.8939699074092831</c:v>
                      </c:pt>
                      <c:pt idx="13446">
                        <c:v>3.8942129629634481</c:v>
                      </c:pt>
                      <c:pt idx="13447">
                        <c:v>3.8944560185176131</c:v>
                      </c:pt>
                      <c:pt idx="13448">
                        <c:v>3.8946990740717782</c:v>
                      </c:pt>
                      <c:pt idx="13449">
                        <c:v>3.8949421296259432</c:v>
                      </c:pt>
                      <c:pt idx="13450">
                        <c:v>3.8951851851801083</c:v>
                      </c:pt>
                      <c:pt idx="13451">
                        <c:v>3.8954282407415493</c:v>
                      </c:pt>
                      <c:pt idx="13452">
                        <c:v>3.8956712962957143</c:v>
                      </c:pt>
                      <c:pt idx="13453">
                        <c:v>3.8959143518498793</c:v>
                      </c:pt>
                      <c:pt idx="13454">
                        <c:v>3.8961574074040444</c:v>
                      </c:pt>
                      <c:pt idx="13455">
                        <c:v>3.8964004629582094</c:v>
                      </c:pt>
                      <c:pt idx="13456">
                        <c:v>3.8966435185196504</c:v>
                      </c:pt>
                      <c:pt idx="13457">
                        <c:v>3.8968865740738154</c:v>
                      </c:pt>
                      <c:pt idx="13458">
                        <c:v>3.8971296296279805</c:v>
                      </c:pt>
                      <c:pt idx="13459">
                        <c:v>3.8973726851821455</c:v>
                      </c:pt>
                      <c:pt idx="13460">
                        <c:v>3.8976157407363106</c:v>
                      </c:pt>
                      <c:pt idx="13461">
                        <c:v>3.8978587962977516</c:v>
                      </c:pt>
                      <c:pt idx="13462">
                        <c:v>3.8981018518519166</c:v>
                      </c:pt>
                      <c:pt idx="13463">
                        <c:v>3.8983449074060816</c:v>
                      </c:pt>
                      <c:pt idx="13464">
                        <c:v>3.8985879629602467</c:v>
                      </c:pt>
                      <c:pt idx="13465">
                        <c:v>3.8988310185144117</c:v>
                      </c:pt>
                      <c:pt idx="13466">
                        <c:v>3.8990740740758527</c:v>
                      </c:pt>
                      <c:pt idx="13467">
                        <c:v>3.8993171296300178</c:v>
                      </c:pt>
                      <c:pt idx="13468">
                        <c:v>3.8995601851841828</c:v>
                      </c:pt>
                      <c:pt idx="13469">
                        <c:v>3.8998032407383478</c:v>
                      </c:pt>
                      <c:pt idx="13470">
                        <c:v>3.9000462962925129</c:v>
                      </c:pt>
                      <c:pt idx="13471">
                        <c:v>3.9002893518539539</c:v>
                      </c:pt>
                      <c:pt idx="13472">
                        <c:v>3.9005324074081189</c:v>
                      </c:pt>
                      <c:pt idx="13473">
                        <c:v>3.9007754629622839</c:v>
                      </c:pt>
                      <c:pt idx="13474">
                        <c:v>3.901018518516449</c:v>
                      </c:pt>
                      <c:pt idx="13475">
                        <c:v>3.901261574070614</c:v>
                      </c:pt>
                      <c:pt idx="13476">
                        <c:v>3.9015046296247791</c:v>
                      </c:pt>
                      <c:pt idx="13477">
                        <c:v>3.9017476851862201</c:v>
                      </c:pt>
                      <c:pt idx="13478">
                        <c:v>3.9019907407403851</c:v>
                      </c:pt>
                      <c:pt idx="13479">
                        <c:v>3.9022337962945501</c:v>
                      </c:pt>
                      <c:pt idx="13480">
                        <c:v>3.9024884259254948</c:v>
                      </c:pt>
                      <c:pt idx="13481">
                        <c:v>3.9027314814796599</c:v>
                      </c:pt>
                      <c:pt idx="13482">
                        <c:v>3.9029745370338249</c:v>
                      </c:pt>
                      <c:pt idx="13483">
                        <c:v>3.9032175925879899</c:v>
                      </c:pt>
                      <c:pt idx="13484">
                        <c:v>3.9034606481494309</c:v>
                      </c:pt>
                      <c:pt idx="13485">
                        <c:v>3.903703703703596</c:v>
                      </c:pt>
                      <c:pt idx="13486">
                        <c:v>3.903946759257761</c:v>
                      </c:pt>
                      <c:pt idx="13487">
                        <c:v>3.9041898148119261</c:v>
                      </c:pt>
                      <c:pt idx="13488">
                        <c:v>3.9044328703660911</c:v>
                      </c:pt>
                      <c:pt idx="13489">
                        <c:v>3.9046759259275321</c:v>
                      </c:pt>
                      <c:pt idx="13490">
                        <c:v>3.9049189814816971</c:v>
                      </c:pt>
                      <c:pt idx="13491">
                        <c:v>3.9051620370358622</c:v>
                      </c:pt>
                      <c:pt idx="13492">
                        <c:v>3.9054050925900272</c:v>
                      </c:pt>
                      <c:pt idx="13493">
                        <c:v>3.9056481481441923</c:v>
                      </c:pt>
                      <c:pt idx="13494">
                        <c:v>3.9058912037056333</c:v>
                      </c:pt>
                      <c:pt idx="13495">
                        <c:v>3.9061342592597983</c:v>
                      </c:pt>
                      <c:pt idx="13496">
                        <c:v>3.9063773148139633</c:v>
                      </c:pt>
                      <c:pt idx="13497">
                        <c:v>3.9066203703681284</c:v>
                      </c:pt>
                      <c:pt idx="13498">
                        <c:v>3.9068634259222934</c:v>
                      </c:pt>
                      <c:pt idx="13499">
                        <c:v>3.9071064814764584</c:v>
                      </c:pt>
                      <c:pt idx="13500">
                        <c:v>3.9073495370378994</c:v>
                      </c:pt>
                      <c:pt idx="13501">
                        <c:v>3.9075925925920645</c:v>
                      </c:pt>
                      <c:pt idx="13502">
                        <c:v>3.9078356481462295</c:v>
                      </c:pt>
                      <c:pt idx="13503">
                        <c:v>3.9080787037003946</c:v>
                      </c:pt>
                      <c:pt idx="13504">
                        <c:v>3.9083217592545596</c:v>
                      </c:pt>
                      <c:pt idx="13505">
                        <c:v>3.9085648148160006</c:v>
                      </c:pt>
                      <c:pt idx="13506">
                        <c:v>3.9088078703701656</c:v>
                      </c:pt>
                      <c:pt idx="13507">
                        <c:v>3.9090509259243307</c:v>
                      </c:pt>
                      <c:pt idx="13508">
                        <c:v>3.9092939814784957</c:v>
                      </c:pt>
                      <c:pt idx="13509">
                        <c:v>3.9095370370326608</c:v>
                      </c:pt>
                      <c:pt idx="13510">
                        <c:v>3.9097800925941018</c:v>
                      </c:pt>
                      <c:pt idx="13511">
                        <c:v>3.9100231481482668</c:v>
                      </c:pt>
                      <c:pt idx="13512">
                        <c:v>3.9102662037024318</c:v>
                      </c:pt>
                      <c:pt idx="13513">
                        <c:v>3.9105092592565969</c:v>
                      </c:pt>
                      <c:pt idx="13514">
                        <c:v>3.9107523148107619</c:v>
                      </c:pt>
                      <c:pt idx="13515">
                        <c:v>3.9109953703722029</c:v>
                      </c:pt>
                      <c:pt idx="13516">
                        <c:v>3.9112384259263679</c:v>
                      </c:pt>
                      <c:pt idx="13517">
                        <c:v>3.911481481480533</c:v>
                      </c:pt>
                      <c:pt idx="13518">
                        <c:v>3.911724537034698</c:v>
                      </c:pt>
                      <c:pt idx="13519">
                        <c:v>3.9119675925888631</c:v>
                      </c:pt>
                      <c:pt idx="13520">
                        <c:v>3.9122106481430281</c:v>
                      </c:pt>
                      <c:pt idx="13521">
                        <c:v>3.9124537037044691</c:v>
                      </c:pt>
                      <c:pt idx="13522">
                        <c:v>3.9126967592586341</c:v>
                      </c:pt>
                      <c:pt idx="13523">
                        <c:v>3.9129398148127992</c:v>
                      </c:pt>
                      <c:pt idx="13524">
                        <c:v>3.9131828703669642</c:v>
                      </c:pt>
                      <c:pt idx="13525">
                        <c:v>3.9134259259211293</c:v>
                      </c:pt>
                      <c:pt idx="13526">
                        <c:v>3.9136689814825703</c:v>
                      </c:pt>
                      <c:pt idx="13527">
                        <c:v>3.9139120370367353</c:v>
                      </c:pt>
                      <c:pt idx="13528">
                        <c:v>3.91416666666768</c:v>
                      </c:pt>
                      <c:pt idx="13529">
                        <c:v>3.914409722221845</c:v>
                      </c:pt>
                      <c:pt idx="13530">
                        <c:v>3.9146527777760101</c:v>
                      </c:pt>
                      <c:pt idx="13531">
                        <c:v>3.9148958333301751</c:v>
                      </c:pt>
                      <c:pt idx="13532">
                        <c:v>3.9151388888843401</c:v>
                      </c:pt>
                      <c:pt idx="13533">
                        <c:v>3.9153819444457811</c:v>
                      </c:pt>
                      <c:pt idx="13534">
                        <c:v>3.9156249999999462</c:v>
                      </c:pt>
                      <c:pt idx="13535">
                        <c:v>3.9158680555541112</c:v>
                      </c:pt>
                      <c:pt idx="13536">
                        <c:v>3.9161111111082763</c:v>
                      </c:pt>
                      <c:pt idx="13537">
                        <c:v>3.9163541666624413</c:v>
                      </c:pt>
                      <c:pt idx="13538">
                        <c:v>3.9165972222238823</c:v>
                      </c:pt>
                      <c:pt idx="13539">
                        <c:v>3.9168402777780473</c:v>
                      </c:pt>
                      <c:pt idx="13540">
                        <c:v>3.9170833333322124</c:v>
                      </c:pt>
                      <c:pt idx="13541">
                        <c:v>3.9173263888863774</c:v>
                      </c:pt>
                      <c:pt idx="13542">
                        <c:v>3.9175694444405424</c:v>
                      </c:pt>
                      <c:pt idx="13543">
                        <c:v>3.9178125000019834</c:v>
                      </c:pt>
                      <c:pt idx="13544">
                        <c:v>3.9180555555561485</c:v>
                      </c:pt>
                      <c:pt idx="13545">
                        <c:v>3.9182986111103135</c:v>
                      </c:pt>
                      <c:pt idx="13546">
                        <c:v>3.9185416666644786</c:v>
                      </c:pt>
                      <c:pt idx="13547">
                        <c:v>3.9187847222186436</c:v>
                      </c:pt>
                      <c:pt idx="13548">
                        <c:v>3.9190277777728086</c:v>
                      </c:pt>
                      <c:pt idx="13549">
                        <c:v>3.9192708333342496</c:v>
                      </c:pt>
                      <c:pt idx="13550">
                        <c:v>3.9195138888884147</c:v>
                      </c:pt>
                      <c:pt idx="13551">
                        <c:v>3.9197569444425797</c:v>
                      </c:pt>
                      <c:pt idx="13552">
                        <c:v>3.9199999999967448</c:v>
                      </c:pt>
                      <c:pt idx="13553">
                        <c:v>3.9202430555509098</c:v>
                      </c:pt>
                      <c:pt idx="13554">
                        <c:v>3.9204861111123508</c:v>
                      </c:pt>
                      <c:pt idx="13555">
                        <c:v>3.9207291666665158</c:v>
                      </c:pt>
                      <c:pt idx="13556">
                        <c:v>3.9209722222206809</c:v>
                      </c:pt>
                      <c:pt idx="13557">
                        <c:v>3.9212152777748459</c:v>
                      </c:pt>
                      <c:pt idx="13558">
                        <c:v>3.9214583333290109</c:v>
                      </c:pt>
                      <c:pt idx="13559">
                        <c:v>3.9217013888904519</c:v>
                      </c:pt>
                      <c:pt idx="13560">
                        <c:v>3.921944444444617</c:v>
                      </c:pt>
                      <c:pt idx="13561">
                        <c:v>3.922187499998782</c:v>
                      </c:pt>
                      <c:pt idx="13562">
                        <c:v>3.9224305555529471</c:v>
                      </c:pt>
                      <c:pt idx="13563">
                        <c:v>3.9226736111071121</c:v>
                      </c:pt>
                      <c:pt idx="13564">
                        <c:v>3.9229166666685531</c:v>
                      </c:pt>
                      <c:pt idx="13565">
                        <c:v>3.9231597222227181</c:v>
                      </c:pt>
                      <c:pt idx="13566">
                        <c:v>3.9234027777768832</c:v>
                      </c:pt>
                      <c:pt idx="13567">
                        <c:v>3.9236458333310482</c:v>
                      </c:pt>
                      <c:pt idx="13568">
                        <c:v>3.9238888888852133</c:v>
                      </c:pt>
                      <c:pt idx="13569">
                        <c:v>3.9241319444393783</c:v>
                      </c:pt>
                      <c:pt idx="13570">
                        <c:v>3.9243750000008193</c:v>
                      </c:pt>
                      <c:pt idx="13571">
                        <c:v>3.9246180555549843</c:v>
                      </c:pt>
                      <c:pt idx="13572">
                        <c:v>3.9248611111091494</c:v>
                      </c:pt>
                      <c:pt idx="13573">
                        <c:v>3.9251041666633144</c:v>
                      </c:pt>
                      <c:pt idx="13574">
                        <c:v>3.9253472222174794</c:v>
                      </c:pt>
                      <c:pt idx="13575">
                        <c:v>3.9255902777789204</c:v>
                      </c:pt>
                      <c:pt idx="13576">
                        <c:v>3.9258449074025892</c:v>
                      </c:pt>
                      <c:pt idx="13577">
                        <c:v>3.9260879629640302</c:v>
                      </c:pt>
                      <c:pt idx="13578">
                        <c:v>3.9263310185181952</c:v>
                      </c:pt>
                      <c:pt idx="13579">
                        <c:v>3.9265740740723603</c:v>
                      </c:pt>
                      <c:pt idx="13580">
                        <c:v>3.9268171296265253</c:v>
                      </c:pt>
                      <c:pt idx="13581">
                        <c:v>3.9270601851806903</c:v>
                      </c:pt>
                      <c:pt idx="13582">
                        <c:v>3.9273032407421313</c:v>
                      </c:pt>
                      <c:pt idx="13583">
                        <c:v>3.9275462962962964</c:v>
                      </c:pt>
                      <c:pt idx="13584">
                        <c:v>3.9277893518504614</c:v>
                      </c:pt>
                      <c:pt idx="13585">
                        <c:v>3.9280324074046264</c:v>
                      </c:pt>
                      <c:pt idx="13586">
                        <c:v>3.9282754629587915</c:v>
                      </c:pt>
                      <c:pt idx="13587">
                        <c:v>3.9285185185202325</c:v>
                      </c:pt>
                      <c:pt idx="13588">
                        <c:v>3.9287615740743975</c:v>
                      </c:pt>
                      <c:pt idx="13589">
                        <c:v>3.9290046296285626</c:v>
                      </c:pt>
                      <c:pt idx="13590">
                        <c:v>3.9292476851827276</c:v>
                      </c:pt>
                      <c:pt idx="13591">
                        <c:v>3.9294907407368926</c:v>
                      </c:pt>
                      <c:pt idx="13592">
                        <c:v>3.9297337962983336</c:v>
                      </c:pt>
                      <c:pt idx="13593">
                        <c:v>3.9299768518524987</c:v>
                      </c:pt>
                      <c:pt idx="13594">
                        <c:v>3.9302199074066637</c:v>
                      </c:pt>
                      <c:pt idx="13595">
                        <c:v>3.9304629629608288</c:v>
                      </c:pt>
                      <c:pt idx="13596">
                        <c:v>3.9307060185149938</c:v>
                      </c:pt>
                      <c:pt idx="13597">
                        <c:v>3.9309490740691588</c:v>
                      </c:pt>
                      <c:pt idx="13598">
                        <c:v>3.9311921296305998</c:v>
                      </c:pt>
                      <c:pt idx="13599">
                        <c:v>3.9314351851847649</c:v>
                      </c:pt>
                      <c:pt idx="13600">
                        <c:v>3.9316782407389299</c:v>
                      </c:pt>
                      <c:pt idx="13601">
                        <c:v>3.9319212962930949</c:v>
                      </c:pt>
                      <c:pt idx="13602">
                        <c:v>3.93216435184726</c:v>
                      </c:pt>
                      <c:pt idx="13603">
                        <c:v>3.932407407408701</c:v>
                      </c:pt>
                      <c:pt idx="13604">
                        <c:v>3.932650462962866</c:v>
                      </c:pt>
                      <c:pt idx="13605">
                        <c:v>3.9328935185170311</c:v>
                      </c:pt>
                      <c:pt idx="13606">
                        <c:v>3.9331365740711961</c:v>
                      </c:pt>
                      <c:pt idx="13607">
                        <c:v>3.9333796296253611</c:v>
                      </c:pt>
                      <c:pt idx="13608">
                        <c:v>3.9336226851868021</c:v>
                      </c:pt>
                      <c:pt idx="13609">
                        <c:v>3.9338657407409672</c:v>
                      </c:pt>
                      <c:pt idx="13610">
                        <c:v>3.9341087962951322</c:v>
                      </c:pt>
                      <c:pt idx="13611">
                        <c:v>3.9343518518492973</c:v>
                      </c:pt>
                      <c:pt idx="13612">
                        <c:v>3.9345949074034623</c:v>
                      </c:pt>
                      <c:pt idx="13613">
                        <c:v>3.9348379629649033</c:v>
                      </c:pt>
                      <c:pt idx="13614">
                        <c:v>3.9350810185190683</c:v>
                      </c:pt>
                      <c:pt idx="13615">
                        <c:v>3.9353240740732334</c:v>
                      </c:pt>
                      <c:pt idx="13616">
                        <c:v>3.9355671296273984</c:v>
                      </c:pt>
                      <c:pt idx="13617">
                        <c:v>3.9358101851815634</c:v>
                      </c:pt>
                      <c:pt idx="13618">
                        <c:v>3.9360532407357285</c:v>
                      </c:pt>
                      <c:pt idx="13619">
                        <c:v>3.9362962962971695</c:v>
                      </c:pt>
                      <c:pt idx="13620">
                        <c:v>3.9365393518513345</c:v>
                      </c:pt>
                      <c:pt idx="13621">
                        <c:v>3.9367824074054996</c:v>
                      </c:pt>
                      <c:pt idx="13622">
                        <c:v>3.9370254629596646</c:v>
                      </c:pt>
                      <c:pt idx="13623">
                        <c:v>3.9372685185138296</c:v>
                      </c:pt>
                      <c:pt idx="13624">
                        <c:v>3.9375231481447743</c:v>
                      </c:pt>
                      <c:pt idx="13625">
                        <c:v>3.9377662036989394</c:v>
                      </c:pt>
                      <c:pt idx="13626">
                        <c:v>3.9380092592603804</c:v>
                      </c:pt>
                      <c:pt idx="13627">
                        <c:v>3.9382523148145454</c:v>
                      </c:pt>
                      <c:pt idx="13628">
                        <c:v>3.9384953703687104</c:v>
                      </c:pt>
                      <c:pt idx="13629">
                        <c:v>3.9387384259228755</c:v>
                      </c:pt>
                      <c:pt idx="13630">
                        <c:v>3.9389814814770405</c:v>
                      </c:pt>
                      <c:pt idx="13631">
                        <c:v>3.9392245370384815</c:v>
                      </c:pt>
                      <c:pt idx="13632">
                        <c:v>3.9394675925926466</c:v>
                      </c:pt>
                      <c:pt idx="13633">
                        <c:v>3.9397106481468116</c:v>
                      </c:pt>
                      <c:pt idx="13634">
                        <c:v>3.9399537037009766</c:v>
                      </c:pt>
                      <c:pt idx="13635">
                        <c:v>3.9401967592551417</c:v>
                      </c:pt>
                      <c:pt idx="13636">
                        <c:v>3.9404398148165827</c:v>
                      </c:pt>
                      <c:pt idx="13637">
                        <c:v>3.9406828703707477</c:v>
                      </c:pt>
                      <c:pt idx="13638">
                        <c:v>3.9409259259249128</c:v>
                      </c:pt>
                      <c:pt idx="13639">
                        <c:v>3.9411689814790778</c:v>
                      </c:pt>
                      <c:pt idx="13640">
                        <c:v>3.9414120370332428</c:v>
                      </c:pt>
                      <c:pt idx="13641">
                        <c:v>3.9416550925946838</c:v>
                      </c:pt>
                      <c:pt idx="13642">
                        <c:v>3.9418981481488489</c:v>
                      </c:pt>
                      <c:pt idx="13643">
                        <c:v>3.9421412037030139</c:v>
                      </c:pt>
                      <c:pt idx="13644">
                        <c:v>3.9423842592571789</c:v>
                      </c:pt>
                      <c:pt idx="13645">
                        <c:v>3.942627314811344</c:v>
                      </c:pt>
                      <c:pt idx="13646">
                        <c:v>3.942870370365509</c:v>
                      </c:pt>
                      <c:pt idx="13647">
                        <c:v>3.94311342592695</c:v>
                      </c:pt>
                      <c:pt idx="13648">
                        <c:v>3.9433564814811151</c:v>
                      </c:pt>
                      <c:pt idx="13649">
                        <c:v>3.9435995370352801</c:v>
                      </c:pt>
                      <c:pt idx="13650">
                        <c:v>3.9438425925894451</c:v>
                      </c:pt>
                      <c:pt idx="13651">
                        <c:v>3.9440856481436102</c:v>
                      </c:pt>
                      <c:pt idx="13652">
                        <c:v>3.9443287037050512</c:v>
                      </c:pt>
                      <c:pt idx="13653">
                        <c:v>3.9445717592592162</c:v>
                      </c:pt>
                      <c:pt idx="13654">
                        <c:v>3.9448148148133813</c:v>
                      </c:pt>
                      <c:pt idx="13655">
                        <c:v>3.9450578703675463</c:v>
                      </c:pt>
                      <c:pt idx="13656">
                        <c:v>3.9453009259217113</c:v>
                      </c:pt>
                      <c:pt idx="13657">
                        <c:v>3.9455439814831523</c:v>
                      </c:pt>
                      <c:pt idx="13658">
                        <c:v>3.9457870370373174</c:v>
                      </c:pt>
                      <c:pt idx="13659">
                        <c:v>3.9460300925914824</c:v>
                      </c:pt>
                      <c:pt idx="13660">
                        <c:v>3.9462731481456474</c:v>
                      </c:pt>
                      <c:pt idx="13661">
                        <c:v>3.9465162036998125</c:v>
                      </c:pt>
                      <c:pt idx="13662">
                        <c:v>3.9467592592612535</c:v>
                      </c:pt>
                      <c:pt idx="13663">
                        <c:v>3.9470023148154185</c:v>
                      </c:pt>
                      <c:pt idx="13664">
                        <c:v>3.9472453703695836</c:v>
                      </c:pt>
                      <c:pt idx="13665">
                        <c:v>3.9474884259237486</c:v>
                      </c:pt>
                      <c:pt idx="13666">
                        <c:v>3.9477314814779136</c:v>
                      </c:pt>
                      <c:pt idx="13667">
                        <c:v>3.9479745370320787</c:v>
                      </c:pt>
                      <c:pt idx="13668">
                        <c:v>3.9482175925935197</c:v>
                      </c:pt>
                      <c:pt idx="13669">
                        <c:v>3.9484606481476847</c:v>
                      </c:pt>
                      <c:pt idx="13670">
                        <c:v>3.9487037037018498</c:v>
                      </c:pt>
                      <c:pt idx="13671">
                        <c:v>3.9489467592560148</c:v>
                      </c:pt>
                      <c:pt idx="13672">
                        <c:v>3.9492013888869595</c:v>
                      </c:pt>
                      <c:pt idx="13673">
                        <c:v>3.9494444444411245</c:v>
                      </c:pt>
                      <c:pt idx="13674">
                        <c:v>3.9496874999952896</c:v>
                      </c:pt>
                      <c:pt idx="13675">
                        <c:v>3.9499305555567306</c:v>
                      </c:pt>
                      <c:pt idx="13676">
                        <c:v>3.9501736111108956</c:v>
                      </c:pt>
                      <c:pt idx="13677">
                        <c:v>3.9504166666650606</c:v>
                      </c:pt>
                      <c:pt idx="13678">
                        <c:v>3.9506597222192257</c:v>
                      </c:pt>
                      <c:pt idx="13679">
                        <c:v>3.9509027777733907</c:v>
                      </c:pt>
                      <c:pt idx="13680">
                        <c:v>3.9511458333348317</c:v>
                      </c:pt>
                      <c:pt idx="13681">
                        <c:v>3.9513888888889968</c:v>
                      </c:pt>
                      <c:pt idx="13682">
                        <c:v>3.9516319444431618</c:v>
                      </c:pt>
                      <c:pt idx="13683">
                        <c:v>3.9518749999973268</c:v>
                      </c:pt>
                      <c:pt idx="13684">
                        <c:v>3.9521180555514919</c:v>
                      </c:pt>
                      <c:pt idx="13685">
                        <c:v>3.9523611111129329</c:v>
                      </c:pt>
                      <c:pt idx="13686">
                        <c:v>3.9526041666670979</c:v>
                      </c:pt>
                      <c:pt idx="13687">
                        <c:v>3.9528472222212629</c:v>
                      </c:pt>
                      <c:pt idx="13688">
                        <c:v>3.953090277775428</c:v>
                      </c:pt>
                      <c:pt idx="13689">
                        <c:v>3.953333333329593</c:v>
                      </c:pt>
                      <c:pt idx="13690">
                        <c:v>3.9535763888837581</c:v>
                      </c:pt>
                      <c:pt idx="13691">
                        <c:v>3.9538194444451991</c:v>
                      </c:pt>
                      <c:pt idx="13692">
                        <c:v>3.9540624999993641</c:v>
                      </c:pt>
                      <c:pt idx="13693">
                        <c:v>3.9543055555535291</c:v>
                      </c:pt>
                      <c:pt idx="13694">
                        <c:v>3.9545486111076942</c:v>
                      </c:pt>
                      <c:pt idx="13695">
                        <c:v>3.9547916666618592</c:v>
                      </c:pt>
                      <c:pt idx="13696">
                        <c:v>3.9550347222233002</c:v>
                      </c:pt>
                      <c:pt idx="13697">
                        <c:v>3.9552777777774653</c:v>
                      </c:pt>
                      <c:pt idx="13698">
                        <c:v>3.9555208333316303</c:v>
                      </c:pt>
                      <c:pt idx="13699">
                        <c:v>3.9557638888857953</c:v>
                      </c:pt>
                      <c:pt idx="13700">
                        <c:v>3.9560069444399604</c:v>
                      </c:pt>
                      <c:pt idx="13701">
                        <c:v>3.9562500000014014</c:v>
                      </c:pt>
                      <c:pt idx="13702">
                        <c:v>3.9564930555555664</c:v>
                      </c:pt>
                      <c:pt idx="13703">
                        <c:v>3.9567361111097314</c:v>
                      </c:pt>
                      <c:pt idx="13704">
                        <c:v>3.9569791666638965</c:v>
                      </c:pt>
                      <c:pt idx="13705">
                        <c:v>3.9572222222180615</c:v>
                      </c:pt>
                      <c:pt idx="13706">
                        <c:v>3.9574652777795025</c:v>
                      </c:pt>
                      <c:pt idx="13707">
                        <c:v>3.9577083333336676</c:v>
                      </c:pt>
                      <c:pt idx="13708">
                        <c:v>3.9579513888878326</c:v>
                      </c:pt>
                      <c:pt idx="13709">
                        <c:v>3.9581944444419976</c:v>
                      </c:pt>
                      <c:pt idx="13710">
                        <c:v>3.9584374999961627</c:v>
                      </c:pt>
                      <c:pt idx="13711">
                        <c:v>3.9586805555576037</c:v>
                      </c:pt>
                      <c:pt idx="13712">
                        <c:v>3.9589236111117687</c:v>
                      </c:pt>
                      <c:pt idx="13713">
                        <c:v>3.9591666666659338</c:v>
                      </c:pt>
                      <c:pt idx="13714">
                        <c:v>3.9594097222200988</c:v>
                      </c:pt>
                      <c:pt idx="13715">
                        <c:v>3.9596527777742638</c:v>
                      </c:pt>
                      <c:pt idx="13716">
                        <c:v>3.9598958333284289</c:v>
                      </c:pt>
                      <c:pt idx="13717">
                        <c:v>3.9601388888898699</c:v>
                      </c:pt>
                      <c:pt idx="13718">
                        <c:v>3.9603819444440349</c:v>
                      </c:pt>
                      <c:pt idx="13719">
                        <c:v>3.9606249999981999</c:v>
                      </c:pt>
                      <c:pt idx="13720">
                        <c:v>3.9608796296291446</c:v>
                      </c:pt>
                      <c:pt idx="13721">
                        <c:v>3.9611226851833097</c:v>
                      </c:pt>
                      <c:pt idx="13722">
                        <c:v>3.9613657407374747</c:v>
                      </c:pt>
                      <c:pt idx="13723">
                        <c:v>3.9616087962916398</c:v>
                      </c:pt>
                      <c:pt idx="13724">
                        <c:v>3.9618518518530808</c:v>
                      </c:pt>
                      <c:pt idx="13725">
                        <c:v>3.9620949074072458</c:v>
                      </c:pt>
                      <c:pt idx="13726">
                        <c:v>3.9623379629614108</c:v>
                      </c:pt>
                      <c:pt idx="13727">
                        <c:v>3.9625810185155759</c:v>
                      </c:pt>
                      <c:pt idx="13728">
                        <c:v>3.9628240740697409</c:v>
                      </c:pt>
                      <c:pt idx="13729">
                        <c:v>3.9630671296311819</c:v>
                      </c:pt>
                      <c:pt idx="13730">
                        <c:v>3.9633101851853469</c:v>
                      </c:pt>
                      <c:pt idx="13731">
                        <c:v>3.963553240739512</c:v>
                      </c:pt>
                      <c:pt idx="13732">
                        <c:v>3.963796296293677</c:v>
                      </c:pt>
                      <c:pt idx="13733">
                        <c:v>3.9640393518478421</c:v>
                      </c:pt>
                      <c:pt idx="13734">
                        <c:v>3.9642824074092831</c:v>
                      </c:pt>
                      <c:pt idx="13735">
                        <c:v>3.9645254629634481</c:v>
                      </c:pt>
                      <c:pt idx="13736">
                        <c:v>3.9647685185176131</c:v>
                      </c:pt>
                      <c:pt idx="13737">
                        <c:v>3.9650115740717782</c:v>
                      </c:pt>
                      <c:pt idx="13738">
                        <c:v>3.9652546296259432</c:v>
                      </c:pt>
                      <c:pt idx="13739">
                        <c:v>3.9654976851801083</c:v>
                      </c:pt>
                      <c:pt idx="13740">
                        <c:v>3.9657407407415493</c:v>
                      </c:pt>
                      <c:pt idx="13741">
                        <c:v>3.9659837962957143</c:v>
                      </c:pt>
                      <c:pt idx="13742">
                        <c:v>3.9662268518498793</c:v>
                      </c:pt>
                      <c:pt idx="13743">
                        <c:v>3.9664699074040444</c:v>
                      </c:pt>
                      <c:pt idx="13744">
                        <c:v>3.9667129629582094</c:v>
                      </c:pt>
                      <c:pt idx="13745">
                        <c:v>3.9669560185196504</c:v>
                      </c:pt>
                      <c:pt idx="13746">
                        <c:v>3.9671990740738154</c:v>
                      </c:pt>
                      <c:pt idx="13747">
                        <c:v>3.9674421296279805</c:v>
                      </c:pt>
                      <c:pt idx="13748">
                        <c:v>3.9676851851821455</c:v>
                      </c:pt>
                      <c:pt idx="13749">
                        <c:v>3.9679282407363106</c:v>
                      </c:pt>
                      <c:pt idx="13750">
                        <c:v>3.9681712962977516</c:v>
                      </c:pt>
                      <c:pt idx="13751">
                        <c:v>3.9684143518519166</c:v>
                      </c:pt>
                      <c:pt idx="13752">
                        <c:v>3.9686574074060816</c:v>
                      </c:pt>
                      <c:pt idx="13753">
                        <c:v>3.9689004629602467</c:v>
                      </c:pt>
                      <c:pt idx="13754">
                        <c:v>3.9691435185144117</c:v>
                      </c:pt>
                      <c:pt idx="13755">
                        <c:v>3.9693865740758527</c:v>
                      </c:pt>
                      <c:pt idx="13756">
                        <c:v>3.9696296296300178</c:v>
                      </c:pt>
                      <c:pt idx="13757">
                        <c:v>3.9698726851841828</c:v>
                      </c:pt>
                      <c:pt idx="13758">
                        <c:v>3.9701157407383478</c:v>
                      </c:pt>
                      <c:pt idx="13759">
                        <c:v>3.9703587962925129</c:v>
                      </c:pt>
                      <c:pt idx="13760">
                        <c:v>3.9706018518539539</c:v>
                      </c:pt>
                      <c:pt idx="13761">
                        <c:v>3.9708449074081189</c:v>
                      </c:pt>
                      <c:pt idx="13762">
                        <c:v>3.9710879629622839</c:v>
                      </c:pt>
                      <c:pt idx="13763">
                        <c:v>3.971331018516449</c:v>
                      </c:pt>
                      <c:pt idx="13764">
                        <c:v>3.971574074070614</c:v>
                      </c:pt>
                      <c:pt idx="13765">
                        <c:v>3.9718171296247791</c:v>
                      </c:pt>
                      <c:pt idx="13766">
                        <c:v>3.9720601851862201</c:v>
                      </c:pt>
                      <c:pt idx="13767">
                        <c:v>3.9723032407403851</c:v>
                      </c:pt>
                      <c:pt idx="13768">
                        <c:v>3.9725462962945501</c:v>
                      </c:pt>
                      <c:pt idx="13769">
                        <c:v>3.9728009259254948</c:v>
                      </c:pt>
                      <c:pt idx="13770">
                        <c:v>3.9730439814796599</c:v>
                      </c:pt>
                      <c:pt idx="13771">
                        <c:v>3.9732870370338249</c:v>
                      </c:pt>
                      <c:pt idx="13772">
                        <c:v>3.9735300925879899</c:v>
                      </c:pt>
                      <c:pt idx="13773">
                        <c:v>3.9737731481494309</c:v>
                      </c:pt>
                      <c:pt idx="13774">
                        <c:v>3.974016203703596</c:v>
                      </c:pt>
                      <c:pt idx="13775">
                        <c:v>3.974259259257761</c:v>
                      </c:pt>
                      <c:pt idx="13776">
                        <c:v>3.9745023148119261</c:v>
                      </c:pt>
                      <c:pt idx="13777">
                        <c:v>3.9747453703660911</c:v>
                      </c:pt>
                      <c:pt idx="13778">
                        <c:v>3.9749884259275321</c:v>
                      </c:pt>
                      <c:pt idx="13779">
                        <c:v>3.9752314814816971</c:v>
                      </c:pt>
                      <c:pt idx="13780">
                        <c:v>3.9754745370358622</c:v>
                      </c:pt>
                      <c:pt idx="13781">
                        <c:v>3.9757175925900272</c:v>
                      </c:pt>
                      <c:pt idx="13782">
                        <c:v>3.9759606481441923</c:v>
                      </c:pt>
                      <c:pt idx="13783">
                        <c:v>3.9762037037056333</c:v>
                      </c:pt>
                      <c:pt idx="13784">
                        <c:v>3.9764467592597983</c:v>
                      </c:pt>
                      <c:pt idx="13785">
                        <c:v>3.9766898148139633</c:v>
                      </c:pt>
                      <c:pt idx="13786">
                        <c:v>3.9769328703681284</c:v>
                      </c:pt>
                      <c:pt idx="13787">
                        <c:v>3.9771759259222934</c:v>
                      </c:pt>
                      <c:pt idx="13788">
                        <c:v>3.9774189814764584</c:v>
                      </c:pt>
                      <c:pt idx="13789">
                        <c:v>3.9776620370378994</c:v>
                      </c:pt>
                      <c:pt idx="13790">
                        <c:v>3.9779050925920645</c:v>
                      </c:pt>
                      <c:pt idx="13791">
                        <c:v>3.9781481481462295</c:v>
                      </c:pt>
                      <c:pt idx="13792">
                        <c:v>3.9783912037003946</c:v>
                      </c:pt>
                      <c:pt idx="13793">
                        <c:v>3.9786342592545596</c:v>
                      </c:pt>
                      <c:pt idx="13794">
                        <c:v>3.9788773148160006</c:v>
                      </c:pt>
                      <c:pt idx="13795">
                        <c:v>3.9791203703701656</c:v>
                      </c:pt>
                      <c:pt idx="13796">
                        <c:v>3.9793634259243307</c:v>
                      </c:pt>
                      <c:pt idx="13797">
                        <c:v>3.9796064814784957</c:v>
                      </c:pt>
                      <c:pt idx="13798">
                        <c:v>3.9798495370326608</c:v>
                      </c:pt>
                      <c:pt idx="13799">
                        <c:v>3.9800925925941018</c:v>
                      </c:pt>
                      <c:pt idx="13800">
                        <c:v>3.9803356481482668</c:v>
                      </c:pt>
                      <c:pt idx="13801">
                        <c:v>3.9805787037024318</c:v>
                      </c:pt>
                      <c:pt idx="13802">
                        <c:v>3.9808217592565969</c:v>
                      </c:pt>
                      <c:pt idx="13803">
                        <c:v>3.9810648148107619</c:v>
                      </c:pt>
                      <c:pt idx="13804">
                        <c:v>3.9813078703722029</c:v>
                      </c:pt>
                      <c:pt idx="13805">
                        <c:v>3.9815509259263679</c:v>
                      </c:pt>
                      <c:pt idx="13806">
                        <c:v>3.981793981480533</c:v>
                      </c:pt>
                      <c:pt idx="13807">
                        <c:v>3.982037037034698</c:v>
                      </c:pt>
                      <c:pt idx="13808">
                        <c:v>3.9822800925888631</c:v>
                      </c:pt>
                      <c:pt idx="13809">
                        <c:v>3.9825231481430281</c:v>
                      </c:pt>
                      <c:pt idx="13810">
                        <c:v>3.9827662037044691</c:v>
                      </c:pt>
                      <c:pt idx="13811">
                        <c:v>3.9830092592586341</c:v>
                      </c:pt>
                      <c:pt idx="13812">
                        <c:v>3.9832523148127992</c:v>
                      </c:pt>
                      <c:pt idx="13813">
                        <c:v>3.9834953703669642</c:v>
                      </c:pt>
                      <c:pt idx="13814">
                        <c:v>3.9837384259211293</c:v>
                      </c:pt>
                      <c:pt idx="13815">
                        <c:v>3.9839814814825703</c:v>
                      </c:pt>
                      <c:pt idx="13816">
                        <c:v>3.9842245370367353</c:v>
                      </c:pt>
                      <c:pt idx="13817">
                        <c:v>3.98447916666768</c:v>
                      </c:pt>
                      <c:pt idx="13818">
                        <c:v>3.984722222221845</c:v>
                      </c:pt>
                      <c:pt idx="13819">
                        <c:v>3.9849652777760101</c:v>
                      </c:pt>
                      <c:pt idx="13820">
                        <c:v>3.9852083333301751</c:v>
                      </c:pt>
                      <c:pt idx="13821">
                        <c:v>3.9854513888843401</c:v>
                      </c:pt>
                      <c:pt idx="13822">
                        <c:v>3.9856944444457811</c:v>
                      </c:pt>
                      <c:pt idx="13823">
                        <c:v>3.9859374999999462</c:v>
                      </c:pt>
                      <c:pt idx="13824">
                        <c:v>3.9861805555541112</c:v>
                      </c:pt>
                      <c:pt idx="13825">
                        <c:v>3.9864236111082763</c:v>
                      </c:pt>
                      <c:pt idx="13826">
                        <c:v>3.9866666666624413</c:v>
                      </c:pt>
                      <c:pt idx="13827">
                        <c:v>3.9869097222238823</c:v>
                      </c:pt>
                      <c:pt idx="13828">
                        <c:v>3.9871527777780473</c:v>
                      </c:pt>
                      <c:pt idx="13829">
                        <c:v>3.9873958333322124</c:v>
                      </c:pt>
                      <c:pt idx="13830">
                        <c:v>3.9876388888863774</c:v>
                      </c:pt>
                      <c:pt idx="13831">
                        <c:v>3.9878819444405424</c:v>
                      </c:pt>
                      <c:pt idx="13832">
                        <c:v>3.9881250000019834</c:v>
                      </c:pt>
                      <c:pt idx="13833">
                        <c:v>3.9883680555561485</c:v>
                      </c:pt>
                      <c:pt idx="13834">
                        <c:v>3.9886111111103135</c:v>
                      </c:pt>
                      <c:pt idx="13835">
                        <c:v>3.9888541666644786</c:v>
                      </c:pt>
                      <c:pt idx="13836">
                        <c:v>3.9890972222186436</c:v>
                      </c:pt>
                      <c:pt idx="13837">
                        <c:v>3.9893402777728086</c:v>
                      </c:pt>
                      <c:pt idx="13838">
                        <c:v>3.9895833333342496</c:v>
                      </c:pt>
                      <c:pt idx="13839">
                        <c:v>3.9898263888884147</c:v>
                      </c:pt>
                      <c:pt idx="13840">
                        <c:v>3.9900694444425797</c:v>
                      </c:pt>
                      <c:pt idx="13841">
                        <c:v>3.9903124999967448</c:v>
                      </c:pt>
                      <c:pt idx="13842">
                        <c:v>3.9905555555509098</c:v>
                      </c:pt>
                      <c:pt idx="13843">
                        <c:v>3.9907986111123508</c:v>
                      </c:pt>
                      <c:pt idx="13844">
                        <c:v>3.9910416666665158</c:v>
                      </c:pt>
                      <c:pt idx="13845">
                        <c:v>3.9912847222206809</c:v>
                      </c:pt>
                      <c:pt idx="13846">
                        <c:v>3.9915277777748459</c:v>
                      </c:pt>
                      <c:pt idx="13847">
                        <c:v>3.9917708333290109</c:v>
                      </c:pt>
                      <c:pt idx="13848">
                        <c:v>3.9920138888904519</c:v>
                      </c:pt>
                      <c:pt idx="13849">
                        <c:v>3.992256944444617</c:v>
                      </c:pt>
                      <c:pt idx="13850">
                        <c:v>3.992499999998782</c:v>
                      </c:pt>
                      <c:pt idx="13851">
                        <c:v>3.9927430555529471</c:v>
                      </c:pt>
                      <c:pt idx="13852">
                        <c:v>3.9929861111071121</c:v>
                      </c:pt>
                      <c:pt idx="13853">
                        <c:v>3.9932291666685531</c:v>
                      </c:pt>
                      <c:pt idx="13854">
                        <c:v>3.9934722222227181</c:v>
                      </c:pt>
                      <c:pt idx="13855">
                        <c:v>3.9937152777768832</c:v>
                      </c:pt>
                      <c:pt idx="13856">
                        <c:v>3.9939583333310482</c:v>
                      </c:pt>
                      <c:pt idx="13857">
                        <c:v>3.9942013888852133</c:v>
                      </c:pt>
                      <c:pt idx="13858">
                        <c:v>3.9944444444393783</c:v>
                      </c:pt>
                      <c:pt idx="13859">
                        <c:v>3.9946875000008193</c:v>
                      </c:pt>
                      <c:pt idx="13860">
                        <c:v>3.9949305555549843</c:v>
                      </c:pt>
                      <c:pt idx="13861">
                        <c:v>3.9951736111091494</c:v>
                      </c:pt>
                      <c:pt idx="13862">
                        <c:v>3.9954166666633144</c:v>
                      </c:pt>
                      <c:pt idx="13863">
                        <c:v>3.9956597222174794</c:v>
                      </c:pt>
                      <c:pt idx="13864">
                        <c:v>3.9959027777789204</c:v>
                      </c:pt>
                      <c:pt idx="13865">
                        <c:v>3.9961574074025892</c:v>
                      </c:pt>
                      <c:pt idx="13866">
                        <c:v>3.9964004629640302</c:v>
                      </c:pt>
                      <c:pt idx="13867">
                        <c:v>3.9966435185181952</c:v>
                      </c:pt>
                      <c:pt idx="13868">
                        <c:v>3.9968865740723603</c:v>
                      </c:pt>
                      <c:pt idx="13869">
                        <c:v>3.9971296296265253</c:v>
                      </c:pt>
                      <c:pt idx="13870">
                        <c:v>3.9973726851806903</c:v>
                      </c:pt>
                      <c:pt idx="13871">
                        <c:v>3.9976157407421313</c:v>
                      </c:pt>
                      <c:pt idx="13872">
                        <c:v>3.9978587962962964</c:v>
                      </c:pt>
                      <c:pt idx="13873">
                        <c:v>3.9981018518504614</c:v>
                      </c:pt>
                      <c:pt idx="13874">
                        <c:v>3.9983449074046264</c:v>
                      </c:pt>
                      <c:pt idx="13875">
                        <c:v>3.9985879629587915</c:v>
                      </c:pt>
                      <c:pt idx="13876">
                        <c:v>3.9988310185202325</c:v>
                      </c:pt>
                      <c:pt idx="13877">
                        <c:v>3.9990740740743975</c:v>
                      </c:pt>
                      <c:pt idx="13878">
                        <c:v>3.9993171296285626</c:v>
                      </c:pt>
                      <c:pt idx="13879">
                        <c:v>3.9995601851827276</c:v>
                      </c:pt>
                      <c:pt idx="13880">
                        <c:v>3.9998032407368926</c:v>
                      </c:pt>
                      <c:pt idx="13881">
                        <c:v>4.0000462962983336</c:v>
                      </c:pt>
                      <c:pt idx="13882">
                        <c:v>4.0002893518524987</c:v>
                      </c:pt>
                      <c:pt idx="13883">
                        <c:v>4.0005324074066637</c:v>
                      </c:pt>
                      <c:pt idx="13884">
                        <c:v>4.0007754629608288</c:v>
                      </c:pt>
                      <c:pt idx="13885">
                        <c:v>4.0010185185149938</c:v>
                      </c:pt>
                      <c:pt idx="13886">
                        <c:v>4.0012615740691588</c:v>
                      </c:pt>
                      <c:pt idx="13887">
                        <c:v>4.0015046296305998</c:v>
                      </c:pt>
                      <c:pt idx="13888">
                        <c:v>4.0017476851847649</c:v>
                      </c:pt>
                      <c:pt idx="13889">
                        <c:v>4.0019907407389299</c:v>
                      </c:pt>
                      <c:pt idx="13890">
                        <c:v>4.0022337962930949</c:v>
                      </c:pt>
                      <c:pt idx="13891">
                        <c:v>4.00247685184726</c:v>
                      </c:pt>
                      <c:pt idx="13892">
                        <c:v>4.002719907408701</c:v>
                      </c:pt>
                      <c:pt idx="13893">
                        <c:v>4.002962962962866</c:v>
                      </c:pt>
                      <c:pt idx="13894">
                        <c:v>4.0032060185170311</c:v>
                      </c:pt>
                      <c:pt idx="13895">
                        <c:v>4.0034490740711961</c:v>
                      </c:pt>
                      <c:pt idx="13896">
                        <c:v>4.0036921296253611</c:v>
                      </c:pt>
                      <c:pt idx="13897">
                        <c:v>4.0039351851868021</c:v>
                      </c:pt>
                      <c:pt idx="13898">
                        <c:v>4.0041782407409672</c:v>
                      </c:pt>
                      <c:pt idx="13899">
                        <c:v>4.0044212962951322</c:v>
                      </c:pt>
                      <c:pt idx="13900">
                        <c:v>4.0046643518492973</c:v>
                      </c:pt>
                      <c:pt idx="13901">
                        <c:v>4.0049074074034623</c:v>
                      </c:pt>
                      <c:pt idx="13902">
                        <c:v>4.0051504629649033</c:v>
                      </c:pt>
                      <c:pt idx="13903">
                        <c:v>4.0053935185190683</c:v>
                      </c:pt>
                      <c:pt idx="13904">
                        <c:v>4.0056365740732334</c:v>
                      </c:pt>
                      <c:pt idx="13905">
                        <c:v>4.0058796296273984</c:v>
                      </c:pt>
                      <c:pt idx="13906">
                        <c:v>4.0061226851815634</c:v>
                      </c:pt>
                      <c:pt idx="13907">
                        <c:v>4.0063657407357285</c:v>
                      </c:pt>
                      <c:pt idx="13908">
                        <c:v>4.0066087962971695</c:v>
                      </c:pt>
                      <c:pt idx="13909">
                        <c:v>4.0068518518513345</c:v>
                      </c:pt>
                      <c:pt idx="13910">
                        <c:v>4.0070949074054996</c:v>
                      </c:pt>
                      <c:pt idx="13911">
                        <c:v>4.0073379629596646</c:v>
                      </c:pt>
                      <c:pt idx="13912">
                        <c:v>4.0075810185138296</c:v>
                      </c:pt>
                      <c:pt idx="13913">
                        <c:v>4.0078356481447743</c:v>
                      </c:pt>
                      <c:pt idx="13914">
                        <c:v>4.0080787036989394</c:v>
                      </c:pt>
                      <c:pt idx="13915">
                        <c:v>4.0083217592603804</c:v>
                      </c:pt>
                      <c:pt idx="13916">
                        <c:v>4.0085648148145454</c:v>
                      </c:pt>
                      <c:pt idx="13917">
                        <c:v>4.0088078703687104</c:v>
                      </c:pt>
                      <c:pt idx="13918">
                        <c:v>4.0090509259228755</c:v>
                      </c:pt>
                      <c:pt idx="13919">
                        <c:v>4.0092939814770405</c:v>
                      </c:pt>
                      <c:pt idx="13920">
                        <c:v>4.0095370370384815</c:v>
                      </c:pt>
                      <c:pt idx="13921">
                        <c:v>4.0097800925926466</c:v>
                      </c:pt>
                      <c:pt idx="13922">
                        <c:v>4.0100231481468116</c:v>
                      </c:pt>
                      <c:pt idx="13923">
                        <c:v>4.0102662037009766</c:v>
                      </c:pt>
                      <c:pt idx="13924">
                        <c:v>4.0105092592551417</c:v>
                      </c:pt>
                      <c:pt idx="13925">
                        <c:v>4.0107523148165827</c:v>
                      </c:pt>
                      <c:pt idx="13926">
                        <c:v>4.0109953703707477</c:v>
                      </c:pt>
                      <c:pt idx="13927">
                        <c:v>4.0112384259249128</c:v>
                      </c:pt>
                      <c:pt idx="13928">
                        <c:v>4.0114814814790778</c:v>
                      </c:pt>
                      <c:pt idx="13929">
                        <c:v>4.0117245370332428</c:v>
                      </c:pt>
                      <c:pt idx="13930">
                        <c:v>4.0119675925946838</c:v>
                      </c:pt>
                      <c:pt idx="13931">
                        <c:v>4.0122106481488489</c:v>
                      </c:pt>
                      <c:pt idx="13932">
                        <c:v>4.0124537037030139</c:v>
                      </c:pt>
                      <c:pt idx="13933">
                        <c:v>4.0126967592571789</c:v>
                      </c:pt>
                      <c:pt idx="13934">
                        <c:v>4.012939814811344</c:v>
                      </c:pt>
                      <c:pt idx="13935">
                        <c:v>4.013182870365509</c:v>
                      </c:pt>
                      <c:pt idx="13936">
                        <c:v>4.01342592592695</c:v>
                      </c:pt>
                      <c:pt idx="13937">
                        <c:v>4.0136689814811151</c:v>
                      </c:pt>
                      <c:pt idx="13938">
                        <c:v>4.0139120370352801</c:v>
                      </c:pt>
                      <c:pt idx="13939">
                        <c:v>4.0141550925894451</c:v>
                      </c:pt>
                      <c:pt idx="13940">
                        <c:v>4.0143981481436102</c:v>
                      </c:pt>
                      <c:pt idx="13941">
                        <c:v>4.0146412037050512</c:v>
                      </c:pt>
                      <c:pt idx="13942">
                        <c:v>4.0148842592592162</c:v>
                      </c:pt>
                      <c:pt idx="13943">
                        <c:v>4.0151273148133813</c:v>
                      </c:pt>
                      <c:pt idx="13944">
                        <c:v>4.0153703703675463</c:v>
                      </c:pt>
                      <c:pt idx="13945">
                        <c:v>4.0156134259217113</c:v>
                      </c:pt>
                      <c:pt idx="13946">
                        <c:v>4.0158564814831523</c:v>
                      </c:pt>
                      <c:pt idx="13947">
                        <c:v>4.0160995370373174</c:v>
                      </c:pt>
                      <c:pt idx="13948">
                        <c:v>4.0163425925914824</c:v>
                      </c:pt>
                      <c:pt idx="13949">
                        <c:v>4.0165856481456474</c:v>
                      </c:pt>
                      <c:pt idx="13950">
                        <c:v>4.0168287036998125</c:v>
                      </c:pt>
                      <c:pt idx="13951">
                        <c:v>4.0170717592612535</c:v>
                      </c:pt>
                      <c:pt idx="13952">
                        <c:v>4.0173148148154185</c:v>
                      </c:pt>
                      <c:pt idx="13953">
                        <c:v>4.0175578703695836</c:v>
                      </c:pt>
                      <c:pt idx="13954">
                        <c:v>4.0178009259237486</c:v>
                      </c:pt>
                      <c:pt idx="13955">
                        <c:v>4.0180439814779136</c:v>
                      </c:pt>
                      <c:pt idx="13956">
                        <c:v>4.0182870370320787</c:v>
                      </c:pt>
                      <c:pt idx="13957">
                        <c:v>4.0185300925935197</c:v>
                      </c:pt>
                      <c:pt idx="13958">
                        <c:v>4.0187731481476847</c:v>
                      </c:pt>
                      <c:pt idx="13959">
                        <c:v>4.0190162037018498</c:v>
                      </c:pt>
                      <c:pt idx="13960">
                        <c:v>4.0192592592560148</c:v>
                      </c:pt>
                      <c:pt idx="13961">
                        <c:v>4.0195138888869595</c:v>
                      </c:pt>
                      <c:pt idx="13962">
                        <c:v>4.0197569444411245</c:v>
                      </c:pt>
                      <c:pt idx="13963">
                        <c:v>4.0199999999952896</c:v>
                      </c:pt>
                      <c:pt idx="13964">
                        <c:v>4.0202430555567306</c:v>
                      </c:pt>
                      <c:pt idx="13965">
                        <c:v>4.0204861111108956</c:v>
                      </c:pt>
                      <c:pt idx="13966">
                        <c:v>4.0207291666650606</c:v>
                      </c:pt>
                      <c:pt idx="13967">
                        <c:v>4.0209722222192257</c:v>
                      </c:pt>
                      <c:pt idx="13968">
                        <c:v>4.0212152777733907</c:v>
                      </c:pt>
                      <c:pt idx="13969">
                        <c:v>4.0214583333348317</c:v>
                      </c:pt>
                      <c:pt idx="13970">
                        <c:v>4.0217013888889968</c:v>
                      </c:pt>
                      <c:pt idx="13971">
                        <c:v>4.0219444444431618</c:v>
                      </c:pt>
                      <c:pt idx="13972">
                        <c:v>4.0221874999973268</c:v>
                      </c:pt>
                      <c:pt idx="13973">
                        <c:v>4.0224305555514919</c:v>
                      </c:pt>
                      <c:pt idx="13974">
                        <c:v>4.0226736111129329</c:v>
                      </c:pt>
                      <c:pt idx="13975">
                        <c:v>4.0229166666670979</c:v>
                      </c:pt>
                      <c:pt idx="13976">
                        <c:v>4.0231597222212629</c:v>
                      </c:pt>
                      <c:pt idx="13977">
                        <c:v>4.023402777775428</c:v>
                      </c:pt>
                      <c:pt idx="13978">
                        <c:v>4.023645833329593</c:v>
                      </c:pt>
                      <c:pt idx="13979">
                        <c:v>4.0238888888837581</c:v>
                      </c:pt>
                      <c:pt idx="13980">
                        <c:v>4.0241319444451991</c:v>
                      </c:pt>
                      <c:pt idx="13981">
                        <c:v>4.0243749999993641</c:v>
                      </c:pt>
                      <c:pt idx="13982">
                        <c:v>4.0246180555535291</c:v>
                      </c:pt>
                      <c:pt idx="13983">
                        <c:v>4.0248611111076942</c:v>
                      </c:pt>
                      <c:pt idx="13984">
                        <c:v>4.0251041666618592</c:v>
                      </c:pt>
                      <c:pt idx="13985">
                        <c:v>4.0253472222233002</c:v>
                      </c:pt>
                      <c:pt idx="13986">
                        <c:v>4.0255902777774653</c:v>
                      </c:pt>
                      <c:pt idx="13987">
                        <c:v>4.0258333333316303</c:v>
                      </c:pt>
                      <c:pt idx="13988">
                        <c:v>4.0260763888857953</c:v>
                      </c:pt>
                      <c:pt idx="13989">
                        <c:v>4.0263194444399604</c:v>
                      </c:pt>
                      <c:pt idx="13990">
                        <c:v>4.0265625000014014</c:v>
                      </c:pt>
                      <c:pt idx="13991">
                        <c:v>4.0268055555555664</c:v>
                      </c:pt>
                      <c:pt idx="13992">
                        <c:v>4.0270486111097314</c:v>
                      </c:pt>
                      <c:pt idx="13993">
                        <c:v>4.0272916666638965</c:v>
                      </c:pt>
                      <c:pt idx="13994">
                        <c:v>4.0275347222180615</c:v>
                      </c:pt>
                      <c:pt idx="13995">
                        <c:v>4.0277777777795025</c:v>
                      </c:pt>
                      <c:pt idx="13996">
                        <c:v>4.0280208333336676</c:v>
                      </c:pt>
                      <c:pt idx="13997">
                        <c:v>4.0282638888878326</c:v>
                      </c:pt>
                      <c:pt idx="13998">
                        <c:v>4.0285069444419976</c:v>
                      </c:pt>
                      <c:pt idx="13999">
                        <c:v>4.0287499999961627</c:v>
                      </c:pt>
                      <c:pt idx="14000">
                        <c:v>4.0289930555576037</c:v>
                      </c:pt>
                      <c:pt idx="14001">
                        <c:v>4.0292361111117687</c:v>
                      </c:pt>
                      <c:pt idx="14002">
                        <c:v>4.0294791666659338</c:v>
                      </c:pt>
                      <c:pt idx="14003">
                        <c:v>4.0297222222200988</c:v>
                      </c:pt>
                      <c:pt idx="14004">
                        <c:v>4.0299652777742638</c:v>
                      </c:pt>
                      <c:pt idx="14005">
                        <c:v>4.0302083333284289</c:v>
                      </c:pt>
                      <c:pt idx="14006">
                        <c:v>4.0304513888898699</c:v>
                      </c:pt>
                      <c:pt idx="14007">
                        <c:v>4.0306944444440349</c:v>
                      </c:pt>
                      <c:pt idx="14008">
                        <c:v>4.0309374999981999</c:v>
                      </c:pt>
                      <c:pt idx="14009">
                        <c:v>4.0311921296291446</c:v>
                      </c:pt>
                      <c:pt idx="14010">
                        <c:v>4.0314351851833097</c:v>
                      </c:pt>
                      <c:pt idx="14011">
                        <c:v>4.0316782407374747</c:v>
                      </c:pt>
                      <c:pt idx="14012">
                        <c:v>4.0319212962916398</c:v>
                      </c:pt>
                      <c:pt idx="14013">
                        <c:v>4.0321643518530808</c:v>
                      </c:pt>
                      <c:pt idx="14014">
                        <c:v>4.0324074074072458</c:v>
                      </c:pt>
                      <c:pt idx="14015">
                        <c:v>4.0326504629614108</c:v>
                      </c:pt>
                      <c:pt idx="14016">
                        <c:v>4.0328935185155759</c:v>
                      </c:pt>
                      <c:pt idx="14017">
                        <c:v>4.0331365740697409</c:v>
                      </c:pt>
                      <c:pt idx="14018">
                        <c:v>4.0333796296311819</c:v>
                      </c:pt>
                      <c:pt idx="14019">
                        <c:v>4.0336226851853469</c:v>
                      </c:pt>
                      <c:pt idx="14020">
                        <c:v>4.033865740739512</c:v>
                      </c:pt>
                      <c:pt idx="14021">
                        <c:v>4.034108796293677</c:v>
                      </c:pt>
                      <c:pt idx="14022">
                        <c:v>4.0343518518478421</c:v>
                      </c:pt>
                      <c:pt idx="14023">
                        <c:v>4.0345949074092831</c:v>
                      </c:pt>
                      <c:pt idx="14024">
                        <c:v>4.0348379629634481</c:v>
                      </c:pt>
                      <c:pt idx="14025">
                        <c:v>4.0350810185176131</c:v>
                      </c:pt>
                      <c:pt idx="14026">
                        <c:v>4.0353240740717782</c:v>
                      </c:pt>
                      <c:pt idx="14027">
                        <c:v>4.0355671296259432</c:v>
                      </c:pt>
                      <c:pt idx="14028">
                        <c:v>4.0358101851801083</c:v>
                      </c:pt>
                      <c:pt idx="14029">
                        <c:v>4.0360532407415493</c:v>
                      </c:pt>
                      <c:pt idx="14030">
                        <c:v>4.0362962962957143</c:v>
                      </c:pt>
                      <c:pt idx="14031">
                        <c:v>4.0365393518498793</c:v>
                      </c:pt>
                      <c:pt idx="14032">
                        <c:v>4.0367824074040444</c:v>
                      </c:pt>
                      <c:pt idx="14033">
                        <c:v>4.0370254629582094</c:v>
                      </c:pt>
                      <c:pt idx="14034">
                        <c:v>4.0372685185196504</c:v>
                      </c:pt>
                      <c:pt idx="14035">
                        <c:v>4.0375115740738154</c:v>
                      </c:pt>
                      <c:pt idx="14036">
                        <c:v>4.0377546296279805</c:v>
                      </c:pt>
                      <c:pt idx="14037">
                        <c:v>4.0379976851821455</c:v>
                      </c:pt>
                      <c:pt idx="14038">
                        <c:v>4.0382407407363106</c:v>
                      </c:pt>
                      <c:pt idx="14039">
                        <c:v>4.0384837962977516</c:v>
                      </c:pt>
                      <c:pt idx="14040">
                        <c:v>4.0387268518519166</c:v>
                      </c:pt>
                      <c:pt idx="14041">
                        <c:v>4.0389699074060816</c:v>
                      </c:pt>
                      <c:pt idx="14042">
                        <c:v>4.0392129629602467</c:v>
                      </c:pt>
                      <c:pt idx="14043">
                        <c:v>4.0394560185144117</c:v>
                      </c:pt>
                      <c:pt idx="14044">
                        <c:v>4.0396990740758527</c:v>
                      </c:pt>
                      <c:pt idx="14045">
                        <c:v>4.0399421296300178</c:v>
                      </c:pt>
                      <c:pt idx="14046">
                        <c:v>4.0401851851841828</c:v>
                      </c:pt>
                      <c:pt idx="14047">
                        <c:v>4.0404282407383478</c:v>
                      </c:pt>
                      <c:pt idx="14048">
                        <c:v>4.0406712962925129</c:v>
                      </c:pt>
                      <c:pt idx="14049">
                        <c:v>4.0409143518539539</c:v>
                      </c:pt>
                      <c:pt idx="14050">
                        <c:v>4.0411574074081189</c:v>
                      </c:pt>
                      <c:pt idx="14051">
                        <c:v>4.0414004629622839</c:v>
                      </c:pt>
                      <c:pt idx="14052">
                        <c:v>4.041643518516449</c:v>
                      </c:pt>
                      <c:pt idx="14053">
                        <c:v>4.041886574070614</c:v>
                      </c:pt>
                      <c:pt idx="14054">
                        <c:v>4.0421296296247791</c:v>
                      </c:pt>
                      <c:pt idx="14055">
                        <c:v>4.0423726851862201</c:v>
                      </c:pt>
                      <c:pt idx="14056">
                        <c:v>4.0426157407403851</c:v>
                      </c:pt>
                      <c:pt idx="14057">
                        <c:v>4.0428587962945501</c:v>
                      </c:pt>
                      <c:pt idx="14058">
                        <c:v>4.0431134259254948</c:v>
                      </c:pt>
                      <c:pt idx="14059">
                        <c:v>4.0433564814796599</c:v>
                      </c:pt>
                      <c:pt idx="14060">
                        <c:v>4.0435995370338249</c:v>
                      </c:pt>
                      <c:pt idx="14061">
                        <c:v>4.0438425925879899</c:v>
                      </c:pt>
                      <c:pt idx="14062">
                        <c:v>4.0440856481494309</c:v>
                      </c:pt>
                      <c:pt idx="14063">
                        <c:v>4.044328703703596</c:v>
                      </c:pt>
                      <c:pt idx="14064">
                        <c:v>4.044571759257761</c:v>
                      </c:pt>
                      <c:pt idx="14065">
                        <c:v>4.0448148148119261</c:v>
                      </c:pt>
                      <c:pt idx="14066">
                        <c:v>4.0450578703660911</c:v>
                      </c:pt>
                      <c:pt idx="14067">
                        <c:v>4.0453009259275321</c:v>
                      </c:pt>
                      <c:pt idx="14068">
                        <c:v>4.0455439814816971</c:v>
                      </c:pt>
                      <c:pt idx="14069">
                        <c:v>4.0457870370358622</c:v>
                      </c:pt>
                      <c:pt idx="14070">
                        <c:v>4.0460300925900272</c:v>
                      </c:pt>
                      <c:pt idx="14071">
                        <c:v>4.0462731481441923</c:v>
                      </c:pt>
                      <c:pt idx="14072">
                        <c:v>4.0465162037056333</c:v>
                      </c:pt>
                      <c:pt idx="14073">
                        <c:v>4.0467592592597983</c:v>
                      </c:pt>
                      <c:pt idx="14074">
                        <c:v>4.0470023148139633</c:v>
                      </c:pt>
                      <c:pt idx="14075">
                        <c:v>4.0472453703681284</c:v>
                      </c:pt>
                      <c:pt idx="14076">
                        <c:v>4.0474884259222934</c:v>
                      </c:pt>
                      <c:pt idx="14077">
                        <c:v>4.0477314814764584</c:v>
                      </c:pt>
                      <c:pt idx="14078">
                        <c:v>4.0479745370378994</c:v>
                      </c:pt>
                      <c:pt idx="14079">
                        <c:v>4.0482175925920645</c:v>
                      </c:pt>
                      <c:pt idx="14080">
                        <c:v>4.0484606481462295</c:v>
                      </c:pt>
                      <c:pt idx="14081">
                        <c:v>4.0487037037003946</c:v>
                      </c:pt>
                      <c:pt idx="14082">
                        <c:v>4.0489467592545596</c:v>
                      </c:pt>
                      <c:pt idx="14083">
                        <c:v>4.0491898148160006</c:v>
                      </c:pt>
                      <c:pt idx="14084">
                        <c:v>4.0494328703701656</c:v>
                      </c:pt>
                      <c:pt idx="14085">
                        <c:v>4.0496759259243307</c:v>
                      </c:pt>
                      <c:pt idx="14086">
                        <c:v>4.0499189814784957</c:v>
                      </c:pt>
                      <c:pt idx="14087">
                        <c:v>4.0501620370326608</c:v>
                      </c:pt>
                      <c:pt idx="14088">
                        <c:v>4.0504050925941018</c:v>
                      </c:pt>
                      <c:pt idx="14089">
                        <c:v>4.0506481481482668</c:v>
                      </c:pt>
                      <c:pt idx="14090">
                        <c:v>4.0508912037024318</c:v>
                      </c:pt>
                      <c:pt idx="14091">
                        <c:v>4.0511342592565969</c:v>
                      </c:pt>
                      <c:pt idx="14092">
                        <c:v>4.0513773148107619</c:v>
                      </c:pt>
                      <c:pt idx="14093">
                        <c:v>4.0516203703722029</c:v>
                      </c:pt>
                      <c:pt idx="14094">
                        <c:v>4.0518634259263679</c:v>
                      </c:pt>
                      <c:pt idx="14095">
                        <c:v>4.052106481480533</c:v>
                      </c:pt>
                      <c:pt idx="14096">
                        <c:v>4.052349537034698</c:v>
                      </c:pt>
                      <c:pt idx="14097">
                        <c:v>4.0525925925888631</c:v>
                      </c:pt>
                      <c:pt idx="14098">
                        <c:v>4.0528356481430281</c:v>
                      </c:pt>
                      <c:pt idx="14099">
                        <c:v>4.0530787037044691</c:v>
                      </c:pt>
                      <c:pt idx="14100">
                        <c:v>4.0533217592586341</c:v>
                      </c:pt>
                      <c:pt idx="14101">
                        <c:v>4.0535648148127992</c:v>
                      </c:pt>
                      <c:pt idx="14102">
                        <c:v>4.0538078703669642</c:v>
                      </c:pt>
                      <c:pt idx="14103">
                        <c:v>4.0540509259211293</c:v>
                      </c:pt>
                      <c:pt idx="14104">
                        <c:v>4.0542939814825703</c:v>
                      </c:pt>
                      <c:pt idx="14105">
                        <c:v>4.0545370370367353</c:v>
                      </c:pt>
                      <c:pt idx="14106">
                        <c:v>4.05479166666768</c:v>
                      </c:pt>
                      <c:pt idx="14107">
                        <c:v>4.055034722221845</c:v>
                      </c:pt>
                      <c:pt idx="14108">
                        <c:v>4.0552777777760101</c:v>
                      </c:pt>
                      <c:pt idx="14109">
                        <c:v>4.0555208333301751</c:v>
                      </c:pt>
                      <c:pt idx="14110">
                        <c:v>4.0557638888843401</c:v>
                      </c:pt>
                      <c:pt idx="14111">
                        <c:v>4.0560069444457811</c:v>
                      </c:pt>
                      <c:pt idx="14112">
                        <c:v>4.0562499999999462</c:v>
                      </c:pt>
                      <c:pt idx="14113">
                        <c:v>4.0564930555541112</c:v>
                      </c:pt>
                      <c:pt idx="14114">
                        <c:v>4.0567361111082763</c:v>
                      </c:pt>
                      <c:pt idx="14115">
                        <c:v>4.0569791666624413</c:v>
                      </c:pt>
                      <c:pt idx="14116">
                        <c:v>4.0572222222238823</c:v>
                      </c:pt>
                      <c:pt idx="14117">
                        <c:v>4.0574652777780473</c:v>
                      </c:pt>
                      <c:pt idx="14118">
                        <c:v>4.0577083333322124</c:v>
                      </c:pt>
                      <c:pt idx="14119">
                        <c:v>4.0579513888863774</c:v>
                      </c:pt>
                      <c:pt idx="14120">
                        <c:v>4.0581944444405424</c:v>
                      </c:pt>
                      <c:pt idx="14121">
                        <c:v>4.0584375000019834</c:v>
                      </c:pt>
                      <c:pt idx="14122">
                        <c:v>4.0586805555561485</c:v>
                      </c:pt>
                      <c:pt idx="14123">
                        <c:v>4.0589236111103135</c:v>
                      </c:pt>
                      <c:pt idx="14124">
                        <c:v>4.0591666666644786</c:v>
                      </c:pt>
                      <c:pt idx="14125">
                        <c:v>4.0594097222186436</c:v>
                      </c:pt>
                      <c:pt idx="14126">
                        <c:v>4.0596527777728086</c:v>
                      </c:pt>
                      <c:pt idx="14127">
                        <c:v>4.0598958333342496</c:v>
                      </c:pt>
                      <c:pt idx="14128">
                        <c:v>4.0601388888884147</c:v>
                      </c:pt>
                      <c:pt idx="14129">
                        <c:v>4.0603819444425797</c:v>
                      </c:pt>
                      <c:pt idx="14130">
                        <c:v>4.0606249999967448</c:v>
                      </c:pt>
                      <c:pt idx="14131">
                        <c:v>4.0608680555509098</c:v>
                      </c:pt>
                      <c:pt idx="14132">
                        <c:v>4.0611111111123508</c:v>
                      </c:pt>
                      <c:pt idx="14133">
                        <c:v>4.0613541666665158</c:v>
                      </c:pt>
                      <c:pt idx="14134">
                        <c:v>4.0615972222206809</c:v>
                      </c:pt>
                      <c:pt idx="14135">
                        <c:v>4.0618402777748459</c:v>
                      </c:pt>
                      <c:pt idx="14136">
                        <c:v>4.0620833333290109</c:v>
                      </c:pt>
                      <c:pt idx="14137">
                        <c:v>4.0623263888904519</c:v>
                      </c:pt>
                      <c:pt idx="14138">
                        <c:v>4.062569444444617</c:v>
                      </c:pt>
                      <c:pt idx="14139">
                        <c:v>4.062812499998782</c:v>
                      </c:pt>
                      <c:pt idx="14140">
                        <c:v>4.0630555555529471</c:v>
                      </c:pt>
                      <c:pt idx="14141">
                        <c:v>4.0632986111071121</c:v>
                      </c:pt>
                      <c:pt idx="14142">
                        <c:v>4.0635416666685531</c:v>
                      </c:pt>
                      <c:pt idx="14143">
                        <c:v>4.0637847222227181</c:v>
                      </c:pt>
                      <c:pt idx="14144">
                        <c:v>4.0640277777768832</c:v>
                      </c:pt>
                      <c:pt idx="14145">
                        <c:v>4.0642708333310482</c:v>
                      </c:pt>
                      <c:pt idx="14146">
                        <c:v>4.0645138888852133</c:v>
                      </c:pt>
                      <c:pt idx="14147">
                        <c:v>4.0647569444393783</c:v>
                      </c:pt>
                      <c:pt idx="14148">
                        <c:v>4.0650000000008193</c:v>
                      </c:pt>
                      <c:pt idx="14149">
                        <c:v>4.0652430555549843</c:v>
                      </c:pt>
                      <c:pt idx="14150">
                        <c:v>4.0654861111091494</c:v>
                      </c:pt>
                      <c:pt idx="14151">
                        <c:v>4.0657291666633144</c:v>
                      </c:pt>
                      <c:pt idx="14152">
                        <c:v>4.0659722222174794</c:v>
                      </c:pt>
                      <c:pt idx="14153">
                        <c:v>4.0662152777789204</c:v>
                      </c:pt>
                      <c:pt idx="14154">
                        <c:v>4.0664699074025892</c:v>
                      </c:pt>
                      <c:pt idx="14155">
                        <c:v>4.0667129629640302</c:v>
                      </c:pt>
                      <c:pt idx="14156">
                        <c:v>4.0669560185181952</c:v>
                      </c:pt>
                      <c:pt idx="14157">
                        <c:v>4.0671990740723603</c:v>
                      </c:pt>
                      <c:pt idx="14158">
                        <c:v>4.0674421296265253</c:v>
                      </c:pt>
                      <c:pt idx="14159">
                        <c:v>4.0676851851806903</c:v>
                      </c:pt>
                      <c:pt idx="14160">
                        <c:v>4.0679282407421313</c:v>
                      </c:pt>
                      <c:pt idx="14161">
                        <c:v>4.0681712962962964</c:v>
                      </c:pt>
                      <c:pt idx="14162">
                        <c:v>4.0684143518504614</c:v>
                      </c:pt>
                      <c:pt idx="14163">
                        <c:v>4.0686574074046264</c:v>
                      </c:pt>
                      <c:pt idx="14164">
                        <c:v>4.0689004629587915</c:v>
                      </c:pt>
                      <c:pt idx="14165">
                        <c:v>4.0691435185202325</c:v>
                      </c:pt>
                      <c:pt idx="14166">
                        <c:v>4.0693865740743975</c:v>
                      </c:pt>
                      <c:pt idx="14167">
                        <c:v>4.0696296296285626</c:v>
                      </c:pt>
                      <c:pt idx="14168">
                        <c:v>4.0698726851827276</c:v>
                      </c:pt>
                      <c:pt idx="14169">
                        <c:v>4.0701157407368926</c:v>
                      </c:pt>
                      <c:pt idx="14170">
                        <c:v>4.0703587962983336</c:v>
                      </c:pt>
                      <c:pt idx="14171">
                        <c:v>4.0706018518524987</c:v>
                      </c:pt>
                      <c:pt idx="14172">
                        <c:v>4.0708449074066637</c:v>
                      </c:pt>
                      <c:pt idx="14173">
                        <c:v>4.0710879629608288</c:v>
                      </c:pt>
                      <c:pt idx="14174">
                        <c:v>4.0713310185149938</c:v>
                      </c:pt>
                      <c:pt idx="14175">
                        <c:v>4.0715740740691588</c:v>
                      </c:pt>
                      <c:pt idx="14176">
                        <c:v>4.0718171296305998</c:v>
                      </c:pt>
                      <c:pt idx="14177">
                        <c:v>4.0720601851847649</c:v>
                      </c:pt>
                      <c:pt idx="14178">
                        <c:v>4.0723032407389299</c:v>
                      </c:pt>
                      <c:pt idx="14179">
                        <c:v>4.0725462962930949</c:v>
                      </c:pt>
                      <c:pt idx="14180">
                        <c:v>4.07278935184726</c:v>
                      </c:pt>
                      <c:pt idx="14181">
                        <c:v>4.073032407408701</c:v>
                      </c:pt>
                      <c:pt idx="14182">
                        <c:v>4.073275462962866</c:v>
                      </c:pt>
                      <c:pt idx="14183">
                        <c:v>4.0735185185170311</c:v>
                      </c:pt>
                      <c:pt idx="14184">
                        <c:v>4.0737615740711961</c:v>
                      </c:pt>
                      <c:pt idx="14185">
                        <c:v>4.0740046296253611</c:v>
                      </c:pt>
                      <c:pt idx="14186">
                        <c:v>4.0742476851868021</c:v>
                      </c:pt>
                      <c:pt idx="14187">
                        <c:v>4.0744907407409672</c:v>
                      </c:pt>
                      <c:pt idx="14188">
                        <c:v>4.0747337962951322</c:v>
                      </c:pt>
                      <c:pt idx="14189">
                        <c:v>4.0749768518492973</c:v>
                      </c:pt>
                      <c:pt idx="14190">
                        <c:v>4.0752199074034623</c:v>
                      </c:pt>
                      <c:pt idx="14191">
                        <c:v>4.0754629629649033</c:v>
                      </c:pt>
                      <c:pt idx="14192">
                        <c:v>4.0757060185190683</c:v>
                      </c:pt>
                      <c:pt idx="14193">
                        <c:v>4.0759490740732334</c:v>
                      </c:pt>
                      <c:pt idx="14194">
                        <c:v>4.0761921296273984</c:v>
                      </c:pt>
                      <c:pt idx="14195">
                        <c:v>4.0764351851815634</c:v>
                      </c:pt>
                      <c:pt idx="14196">
                        <c:v>4.0766782407357285</c:v>
                      </c:pt>
                      <c:pt idx="14197">
                        <c:v>4.0769212962971695</c:v>
                      </c:pt>
                      <c:pt idx="14198">
                        <c:v>4.0771643518513345</c:v>
                      </c:pt>
                      <c:pt idx="14199">
                        <c:v>4.0774074074054996</c:v>
                      </c:pt>
                      <c:pt idx="14200">
                        <c:v>4.0776504629596646</c:v>
                      </c:pt>
                      <c:pt idx="14201">
                        <c:v>4.0778935185138296</c:v>
                      </c:pt>
                      <c:pt idx="14202">
                        <c:v>4.0781481481447743</c:v>
                      </c:pt>
                      <c:pt idx="14203">
                        <c:v>4.0783912036989394</c:v>
                      </c:pt>
                      <c:pt idx="14204">
                        <c:v>4.0786342592603804</c:v>
                      </c:pt>
                      <c:pt idx="14205">
                        <c:v>4.0788773148145454</c:v>
                      </c:pt>
                      <c:pt idx="14206">
                        <c:v>4.0791203703687104</c:v>
                      </c:pt>
                      <c:pt idx="14207">
                        <c:v>4.0793634259228755</c:v>
                      </c:pt>
                      <c:pt idx="14208">
                        <c:v>4.0796064814770405</c:v>
                      </c:pt>
                      <c:pt idx="14209">
                        <c:v>4.0798495370384815</c:v>
                      </c:pt>
                      <c:pt idx="14210">
                        <c:v>4.0800925925926466</c:v>
                      </c:pt>
                      <c:pt idx="14211">
                        <c:v>4.0803356481468116</c:v>
                      </c:pt>
                      <c:pt idx="14212">
                        <c:v>4.0805787037009766</c:v>
                      </c:pt>
                      <c:pt idx="14213">
                        <c:v>4.0808217592551417</c:v>
                      </c:pt>
                      <c:pt idx="14214">
                        <c:v>4.0810648148165827</c:v>
                      </c:pt>
                      <c:pt idx="14215">
                        <c:v>4.0813078703707477</c:v>
                      </c:pt>
                      <c:pt idx="14216">
                        <c:v>4.0815509259249128</c:v>
                      </c:pt>
                      <c:pt idx="14217">
                        <c:v>4.0817939814790778</c:v>
                      </c:pt>
                      <c:pt idx="14218">
                        <c:v>4.0820370370332428</c:v>
                      </c:pt>
                      <c:pt idx="14219">
                        <c:v>4.0822800925946838</c:v>
                      </c:pt>
                      <c:pt idx="14220">
                        <c:v>4.0825231481488489</c:v>
                      </c:pt>
                      <c:pt idx="14221">
                        <c:v>4.0827662037030139</c:v>
                      </c:pt>
                      <c:pt idx="14222">
                        <c:v>4.0830092592571789</c:v>
                      </c:pt>
                      <c:pt idx="14223">
                        <c:v>4.083252314811344</c:v>
                      </c:pt>
                      <c:pt idx="14224">
                        <c:v>4.083495370365509</c:v>
                      </c:pt>
                      <c:pt idx="14225">
                        <c:v>4.08373842592695</c:v>
                      </c:pt>
                      <c:pt idx="14226">
                        <c:v>4.0839814814811151</c:v>
                      </c:pt>
                      <c:pt idx="14227">
                        <c:v>4.0842245370352801</c:v>
                      </c:pt>
                      <c:pt idx="14228">
                        <c:v>4.0844675925894451</c:v>
                      </c:pt>
                      <c:pt idx="14229">
                        <c:v>4.0847106481436102</c:v>
                      </c:pt>
                      <c:pt idx="14230">
                        <c:v>4.0849537037050512</c:v>
                      </c:pt>
                      <c:pt idx="14231">
                        <c:v>4.0851967592592162</c:v>
                      </c:pt>
                      <c:pt idx="14232">
                        <c:v>4.0854398148133813</c:v>
                      </c:pt>
                      <c:pt idx="14233">
                        <c:v>4.0856828703675463</c:v>
                      </c:pt>
                      <c:pt idx="14234">
                        <c:v>4.0859259259217113</c:v>
                      </c:pt>
                      <c:pt idx="14235">
                        <c:v>4.0861689814831523</c:v>
                      </c:pt>
                      <c:pt idx="14236">
                        <c:v>4.0864120370373174</c:v>
                      </c:pt>
                      <c:pt idx="14237">
                        <c:v>4.0866550925914824</c:v>
                      </c:pt>
                      <c:pt idx="14238">
                        <c:v>4.0868981481456474</c:v>
                      </c:pt>
                      <c:pt idx="14239">
                        <c:v>4.0871412036998125</c:v>
                      </c:pt>
                      <c:pt idx="14240">
                        <c:v>4.0873842592612535</c:v>
                      </c:pt>
                      <c:pt idx="14241">
                        <c:v>4.0876273148154185</c:v>
                      </c:pt>
                      <c:pt idx="14242">
                        <c:v>4.0878703703695836</c:v>
                      </c:pt>
                      <c:pt idx="14243">
                        <c:v>4.0881134259237486</c:v>
                      </c:pt>
                      <c:pt idx="14244">
                        <c:v>4.0883564814779136</c:v>
                      </c:pt>
                      <c:pt idx="14245">
                        <c:v>4.0885995370320787</c:v>
                      </c:pt>
                      <c:pt idx="14246">
                        <c:v>4.0888425925935197</c:v>
                      </c:pt>
                      <c:pt idx="14247">
                        <c:v>4.0890856481476847</c:v>
                      </c:pt>
                      <c:pt idx="14248">
                        <c:v>4.0893287037018498</c:v>
                      </c:pt>
                      <c:pt idx="14249">
                        <c:v>4.0895717592560148</c:v>
                      </c:pt>
                      <c:pt idx="14250">
                        <c:v>4.0898263888869595</c:v>
                      </c:pt>
                      <c:pt idx="14251">
                        <c:v>4.0900694444411245</c:v>
                      </c:pt>
                      <c:pt idx="14252">
                        <c:v>4.0903124999952896</c:v>
                      </c:pt>
                      <c:pt idx="14253">
                        <c:v>4.0905555555567306</c:v>
                      </c:pt>
                      <c:pt idx="14254">
                        <c:v>4.0907986111108956</c:v>
                      </c:pt>
                      <c:pt idx="14255">
                        <c:v>4.0910416666650606</c:v>
                      </c:pt>
                      <c:pt idx="14256">
                        <c:v>4.0912847222192257</c:v>
                      </c:pt>
                      <c:pt idx="14257">
                        <c:v>4.0915277777733907</c:v>
                      </c:pt>
                      <c:pt idx="14258">
                        <c:v>4.0917708333348317</c:v>
                      </c:pt>
                      <c:pt idx="14259">
                        <c:v>4.0920138888889968</c:v>
                      </c:pt>
                      <c:pt idx="14260">
                        <c:v>4.0922569444431618</c:v>
                      </c:pt>
                      <c:pt idx="14261">
                        <c:v>4.0924999999973268</c:v>
                      </c:pt>
                      <c:pt idx="14262">
                        <c:v>4.0927430555514919</c:v>
                      </c:pt>
                      <c:pt idx="14263">
                        <c:v>4.0929861111129329</c:v>
                      </c:pt>
                      <c:pt idx="14264">
                        <c:v>4.0932291666670979</c:v>
                      </c:pt>
                      <c:pt idx="14265">
                        <c:v>4.0934722222212629</c:v>
                      </c:pt>
                      <c:pt idx="14266">
                        <c:v>4.093715277775428</c:v>
                      </c:pt>
                      <c:pt idx="14267">
                        <c:v>4.093958333329593</c:v>
                      </c:pt>
                      <c:pt idx="14268">
                        <c:v>4.0942013888837581</c:v>
                      </c:pt>
                      <c:pt idx="14269">
                        <c:v>4.0944444444451991</c:v>
                      </c:pt>
                      <c:pt idx="14270">
                        <c:v>4.0946874999993641</c:v>
                      </c:pt>
                      <c:pt idx="14271">
                        <c:v>4.0949305555535291</c:v>
                      </c:pt>
                      <c:pt idx="14272">
                        <c:v>4.0951736111076942</c:v>
                      </c:pt>
                      <c:pt idx="14273">
                        <c:v>4.0954166666618592</c:v>
                      </c:pt>
                      <c:pt idx="14274">
                        <c:v>4.0956597222233002</c:v>
                      </c:pt>
                      <c:pt idx="14275">
                        <c:v>4.0959027777774653</c:v>
                      </c:pt>
                      <c:pt idx="14276">
                        <c:v>4.0961458333316303</c:v>
                      </c:pt>
                      <c:pt idx="14277">
                        <c:v>4.0963888888857953</c:v>
                      </c:pt>
                      <c:pt idx="14278">
                        <c:v>4.0966319444399604</c:v>
                      </c:pt>
                      <c:pt idx="14279">
                        <c:v>4.0968750000014014</c:v>
                      </c:pt>
                      <c:pt idx="14280">
                        <c:v>4.0971180555555664</c:v>
                      </c:pt>
                      <c:pt idx="14281">
                        <c:v>4.0973611111097314</c:v>
                      </c:pt>
                      <c:pt idx="14282">
                        <c:v>4.0976041666638965</c:v>
                      </c:pt>
                      <c:pt idx="14283">
                        <c:v>4.0978472222180615</c:v>
                      </c:pt>
                      <c:pt idx="14284">
                        <c:v>4.0980902777795025</c:v>
                      </c:pt>
                      <c:pt idx="14285">
                        <c:v>4.0983333333336676</c:v>
                      </c:pt>
                      <c:pt idx="14286">
                        <c:v>4.0985763888878326</c:v>
                      </c:pt>
                      <c:pt idx="14287">
                        <c:v>4.0988194444419976</c:v>
                      </c:pt>
                      <c:pt idx="14288">
                        <c:v>4.0990624999961627</c:v>
                      </c:pt>
                      <c:pt idx="14289">
                        <c:v>4.0993055555576037</c:v>
                      </c:pt>
                      <c:pt idx="14290">
                        <c:v>4.0995486111117687</c:v>
                      </c:pt>
                      <c:pt idx="14291">
                        <c:v>4.0997916666659338</c:v>
                      </c:pt>
                      <c:pt idx="14292">
                        <c:v>4.1000347222200988</c:v>
                      </c:pt>
                      <c:pt idx="14293">
                        <c:v>4.1002777777742638</c:v>
                      </c:pt>
                      <c:pt idx="14294">
                        <c:v>4.1005208333284289</c:v>
                      </c:pt>
                      <c:pt idx="14295">
                        <c:v>4.1007638888898699</c:v>
                      </c:pt>
                      <c:pt idx="14296">
                        <c:v>4.1010069444440349</c:v>
                      </c:pt>
                      <c:pt idx="14297">
                        <c:v>4.1012499999981999</c:v>
                      </c:pt>
                      <c:pt idx="14298">
                        <c:v>4.1015046296291446</c:v>
                      </c:pt>
                      <c:pt idx="14299">
                        <c:v>4.1017476851833097</c:v>
                      </c:pt>
                      <c:pt idx="14300">
                        <c:v>4.1019907407374747</c:v>
                      </c:pt>
                      <c:pt idx="14301">
                        <c:v>4.1022337962916398</c:v>
                      </c:pt>
                      <c:pt idx="14302">
                        <c:v>4.1024768518530808</c:v>
                      </c:pt>
                      <c:pt idx="14303">
                        <c:v>4.1027199074072458</c:v>
                      </c:pt>
                      <c:pt idx="14304">
                        <c:v>4.1029629629614108</c:v>
                      </c:pt>
                      <c:pt idx="14305">
                        <c:v>4.1032060185155759</c:v>
                      </c:pt>
                      <c:pt idx="14306">
                        <c:v>4.1034490740697409</c:v>
                      </c:pt>
                      <c:pt idx="14307">
                        <c:v>4.1036921296311819</c:v>
                      </c:pt>
                      <c:pt idx="14308">
                        <c:v>4.1039351851853469</c:v>
                      </c:pt>
                      <c:pt idx="14309">
                        <c:v>4.104178240739512</c:v>
                      </c:pt>
                      <c:pt idx="14310">
                        <c:v>4.104421296293677</c:v>
                      </c:pt>
                      <c:pt idx="14311">
                        <c:v>4.1046643518478421</c:v>
                      </c:pt>
                      <c:pt idx="14312">
                        <c:v>4.1049074074092831</c:v>
                      </c:pt>
                      <c:pt idx="14313">
                        <c:v>4.1051504629634481</c:v>
                      </c:pt>
                      <c:pt idx="14314">
                        <c:v>4.1053935185176131</c:v>
                      </c:pt>
                      <c:pt idx="14315">
                        <c:v>4.1056365740717782</c:v>
                      </c:pt>
                      <c:pt idx="14316">
                        <c:v>4.1058796296259432</c:v>
                      </c:pt>
                      <c:pt idx="14317">
                        <c:v>4.1061226851801083</c:v>
                      </c:pt>
                      <c:pt idx="14318">
                        <c:v>4.1063657407415493</c:v>
                      </c:pt>
                      <c:pt idx="14319">
                        <c:v>4.1066087962957143</c:v>
                      </c:pt>
                      <c:pt idx="14320">
                        <c:v>4.1068518518498793</c:v>
                      </c:pt>
                      <c:pt idx="14321">
                        <c:v>4.1070949074040444</c:v>
                      </c:pt>
                      <c:pt idx="14322">
                        <c:v>4.1073379629582094</c:v>
                      </c:pt>
                      <c:pt idx="14323">
                        <c:v>4.1075810185196504</c:v>
                      </c:pt>
                      <c:pt idx="14324">
                        <c:v>4.1078240740738154</c:v>
                      </c:pt>
                      <c:pt idx="14325">
                        <c:v>4.1080671296279805</c:v>
                      </c:pt>
                      <c:pt idx="14326">
                        <c:v>4.1083101851821455</c:v>
                      </c:pt>
                      <c:pt idx="14327">
                        <c:v>4.1085532407363106</c:v>
                      </c:pt>
                      <c:pt idx="14328">
                        <c:v>4.1087962962977516</c:v>
                      </c:pt>
                      <c:pt idx="14329">
                        <c:v>4.1090393518519166</c:v>
                      </c:pt>
                      <c:pt idx="14330">
                        <c:v>4.1092824074060816</c:v>
                      </c:pt>
                      <c:pt idx="14331">
                        <c:v>4.1095254629602467</c:v>
                      </c:pt>
                      <c:pt idx="14332">
                        <c:v>4.1097685185144117</c:v>
                      </c:pt>
                      <c:pt idx="14333">
                        <c:v>4.1100115740758527</c:v>
                      </c:pt>
                      <c:pt idx="14334">
                        <c:v>4.1102546296300178</c:v>
                      </c:pt>
                      <c:pt idx="14335">
                        <c:v>4.1104976851841828</c:v>
                      </c:pt>
                      <c:pt idx="14336">
                        <c:v>4.1107407407383478</c:v>
                      </c:pt>
                      <c:pt idx="14337">
                        <c:v>4.1109837962925129</c:v>
                      </c:pt>
                      <c:pt idx="14338">
                        <c:v>4.1112268518539539</c:v>
                      </c:pt>
                      <c:pt idx="14339">
                        <c:v>4.1114699074081189</c:v>
                      </c:pt>
                      <c:pt idx="14340">
                        <c:v>4.1117129629622839</c:v>
                      </c:pt>
                      <c:pt idx="14341">
                        <c:v>4.111956018516449</c:v>
                      </c:pt>
                      <c:pt idx="14342">
                        <c:v>4.112199074070614</c:v>
                      </c:pt>
                      <c:pt idx="14343">
                        <c:v>4.1124421296247791</c:v>
                      </c:pt>
                      <c:pt idx="14344">
                        <c:v>4.1126851851862201</c:v>
                      </c:pt>
                      <c:pt idx="14345">
                        <c:v>4.1129282407403851</c:v>
                      </c:pt>
                      <c:pt idx="14346">
                        <c:v>4.1131712962945501</c:v>
                      </c:pt>
                      <c:pt idx="14347">
                        <c:v>4.1134259259254948</c:v>
                      </c:pt>
                      <c:pt idx="14348">
                        <c:v>4.1136689814796599</c:v>
                      </c:pt>
                      <c:pt idx="14349">
                        <c:v>4.1139120370338249</c:v>
                      </c:pt>
                      <c:pt idx="14350">
                        <c:v>4.1141550925879899</c:v>
                      </c:pt>
                      <c:pt idx="14351">
                        <c:v>4.1143981481494309</c:v>
                      </c:pt>
                      <c:pt idx="14352">
                        <c:v>4.114641203703596</c:v>
                      </c:pt>
                      <c:pt idx="14353">
                        <c:v>4.114884259257761</c:v>
                      </c:pt>
                      <c:pt idx="14354">
                        <c:v>4.1151273148119261</c:v>
                      </c:pt>
                      <c:pt idx="14355">
                        <c:v>4.1153703703660911</c:v>
                      </c:pt>
                      <c:pt idx="14356">
                        <c:v>4.1156134259275321</c:v>
                      </c:pt>
                      <c:pt idx="14357">
                        <c:v>4.1158564814816971</c:v>
                      </c:pt>
                      <c:pt idx="14358">
                        <c:v>4.1160995370358622</c:v>
                      </c:pt>
                      <c:pt idx="14359">
                        <c:v>4.1163425925900272</c:v>
                      </c:pt>
                      <c:pt idx="14360">
                        <c:v>4.1165856481441923</c:v>
                      </c:pt>
                      <c:pt idx="14361">
                        <c:v>4.1168287037056333</c:v>
                      </c:pt>
                      <c:pt idx="14362">
                        <c:v>4.1170717592597983</c:v>
                      </c:pt>
                      <c:pt idx="14363">
                        <c:v>4.1173148148139633</c:v>
                      </c:pt>
                      <c:pt idx="14364">
                        <c:v>4.1175578703681284</c:v>
                      </c:pt>
                      <c:pt idx="14365">
                        <c:v>4.1178009259222934</c:v>
                      </c:pt>
                      <c:pt idx="14366">
                        <c:v>4.1180439814764584</c:v>
                      </c:pt>
                      <c:pt idx="14367">
                        <c:v>4.1182870370378994</c:v>
                      </c:pt>
                      <c:pt idx="14368">
                        <c:v>4.1185300925920645</c:v>
                      </c:pt>
                      <c:pt idx="14369">
                        <c:v>4.1187731481462295</c:v>
                      </c:pt>
                      <c:pt idx="14370">
                        <c:v>4.1190162037003946</c:v>
                      </c:pt>
                      <c:pt idx="14371">
                        <c:v>4.1192592592545596</c:v>
                      </c:pt>
                      <c:pt idx="14372">
                        <c:v>4.1195023148160006</c:v>
                      </c:pt>
                      <c:pt idx="14373">
                        <c:v>4.1197453703701656</c:v>
                      </c:pt>
                      <c:pt idx="14374">
                        <c:v>4.1199884259243307</c:v>
                      </c:pt>
                      <c:pt idx="14375">
                        <c:v>4.1202314814784957</c:v>
                      </c:pt>
                      <c:pt idx="14376">
                        <c:v>4.1204745370326608</c:v>
                      </c:pt>
                      <c:pt idx="14377">
                        <c:v>4.1207175925941018</c:v>
                      </c:pt>
                      <c:pt idx="14378">
                        <c:v>4.1209606481482668</c:v>
                      </c:pt>
                      <c:pt idx="14379">
                        <c:v>4.1212037037024318</c:v>
                      </c:pt>
                      <c:pt idx="14380">
                        <c:v>4.1214467592565969</c:v>
                      </c:pt>
                      <c:pt idx="14381">
                        <c:v>4.1216898148107619</c:v>
                      </c:pt>
                      <c:pt idx="14382">
                        <c:v>4.1219328703722029</c:v>
                      </c:pt>
                      <c:pt idx="14383">
                        <c:v>4.1221759259263679</c:v>
                      </c:pt>
                      <c:pt idx="14384">
                        <c:v>4.122418981480533</c:v>
                      </c:pt>
                      <c:pt idx="14385">
                        <c:v>4.122662037034698</c:v>
                      </c:pt>
                      <c:pt idx="14386">
                        <c:v>4.1229050925888631</c:v>
                      </c:pt>
                      <c:pt idx="14387">
                        <c:v>4.1231481481430281</c:v>
                      </c:pt>
                      <c:pt idx="14388">
                        <c:v>4.1233912037044691</c:v>
                      </c:pt>
                      <c:pt idx="14389">
                        <c:v>4.1236342592586341</c:v>
                      </c:pt>
                      <c:pt idx="14390">
                        <c:v>4.1238773148127992</c:v>
                      </c:pt>
                      <c:pt idx="14391">
                        <c:v>4.1241203703669642</c:v>
                      </c:pt>
                      <c:pt idx="14392">
                        <c:v>4.1243634259211293</c:v>
                      </c:pt>
                      <c:pt idx="14393">
                        <c:v>4.1246064814825703</c:v>
                      </c:pt>
                      <c:pt idx="14394">
                        <c:v>4.1248495370367353</c:v>
                      </c:pt>
                      <c:pt idx="14395">
                        <c:v>4.12510416666768</c:v>
                      </c:pt>
                      <c:pt idx="14396">
                        <c:v>4.125347222221845</c:v>
                      </c:pt>
                      <c:pt idx="14397">
                        <c:v>4.1255902777760101</c:v>
                      </c:pt>
                      <c:pt idx="14398">
                        <c:v>4.1258333333301751</c:v>
                      </c:pt>
                      <c:pt idx="14399">
                        <c:v>4.1260763888843401</c:v>
                      </c:pt>
                      <c:pt idx="14400">
                        <c:v>4.1263194444457811</c:v>
                      </c:pt>
                      <c:pt idx="14401">
                        <c:v>4.1265624999999462</c:v>
                      </c:pt>
                      <c:pt idx="14402">
                        <c:v>4.1268055555541112</c:v>
                      </c:pt>
                      <c:pt idx="14403">
                        <c:v>4.1270486111082763</c:v>
                      </c:pt>
                      <c:pt idx="14404">
                        <c:v>4.1272916666624413</c:v>
                      </c:pt>
                      <c:pt idx="14405">
                        <c:v>4.1275347222238823</c:v>
                      </c:pt>
                      <c:pt idx="14406">
                        <c:v>4.1277777777780473</c:v>
                      </c:pt>
                      <c:pt idx="14407">
                        <c:v>4.1280208333322124</c:v>
                      </c:pt>
                      <c:pt idx="14408">
                        <c:v>4.1282638888863774</c:v>
                      </c:pt>
                      <c:pt idx="14409">
                        <c:v>4.1285069444405424</c:v>
                      </c:pt>
                      <c:pt idx="14410">
                        <c:v>4.1287500000019834</c:v>
                      </c:pt>
                      <c:pt idx="14411">
                        <c:v>4.1289930555561485</c:v>
                      </c:pt>
                      <c:pt idx="14412">
                        <c:v>4.1292361111103135</c:v>
                      </c:pt>
                      <c:pt idx="14413">
                        <c:v>4.1294791666644786</c:v>
                      </c:pt>
                      <c:pt idx="14414">
                        <c:v>4.1297222222186436</c:v>
                      </c:pt>
                      <c:pt idx="14415">
                        <c:v>4.1299652777728086</c:v>
                      </c:pt>
                      <c:pt idx="14416">
                        <c:v>4.1302083333342496</c:v>
                      </c:pt>
                      <c:pt idx="14417">
                        <c:v>4.1304513888884147</c:v>
                      </c:pt>
                      <c:pt idx="14418">
                        <c:v>4.1306944444425797</c:v>
                      </c:pt>
                      <c:pt idx="14419">
                        <c:v>4.1309374999967448</c:v>
                      </c:pt>
                      <c:pt idx="14420">
                        <c:v>4.1311805555509098</c:v>
                      </c:pt>
                      <c:pt idx="14421">
                        <c:v>4.1314236111123508</c:v>
                      </c:pt>
                      <c:pt idx="14422">
                        <c:v>4.1316666666665158</c:v>
                      </c:pt>
                      <c:pt idx="14423">
                        <c:v>4.1319097222206809</c:v>
                      </c:pt>
                      <c:pt idx="14424">
                        <c:v>4.1321527777748459</c:v>
                      </c:pt>
                      <c:pt idx="14425">
                        <c:v>4.1323958333290109</c:v>
                      </c:pt>
                      <c:pt idx="14426">
                        <c:v>4.1326388888904519</c:v>
                      </c:pt>
                      <c:pt idx="14427">
                        <c:v>4.132881944444617</c:v>
                      </c:pt>
                      <c:pt idx="14428">
                        <c:v>4.133124999998782</c:v>
                      </c:pt>
                      <c:pt idx="14429">
                        <c:v>4.1333680555529471</c:v>
                      </c:pt>
                      <c:pt idx="14430">
                        <c:v>4.1336111111071121</c:v>
                      </c:pt>
                      <c:pt idx="14431">
                        <c:v>4.1338541666685531</c:v>
                      </c:pt>
                      <c:pt idx="14432">
                        <c:v>4.1340972222227181</c:v>
                      </c:pt>
                      <c:pt idx="14433">
                        <c:v>4.1343402777768832</c:v>
                      </c:pt>
                      <c:pt idx="14434">
                        <c:v>4.1345833333310482</c:v>
                      </c:pt>
                      <c:pt idx="14435">
                        <c:v>4.1348263888852133</c:v>
                      </c:pt>
                      <c:pt idx="14436">
                        <c:v>4.1350694444393783</c:v>
                      </c:pt>
                      <c:pt idx="14437">
                        <c:v>4.1353125000008193</c:v>
                      </c:pt>
                      <c:pt idx="14438">
                        <c:v>4.1355555555549843</c:v>
                      </c:pt>
                      <c:pt idx="14439">
                        <c:v>4.1357986111091494</c:v>
                      </c:pt>
                      <c:pt idx="14440">
                        <c:v>4.1360416666633144</c:v>
                      </c:pt>
                      <c:pt idx="14441">
                        <c:v>4.1362847222174794</c:v>
                      </c:pt>
                      <c:pt idx="14442">
                        <c:v>4.1365277777789204</c:v>
                      </c:pt>
                      <c:pt idx="14443">
                        <c:v>4.1367824074025892</c:v>
                      </c:pt>
                      <c:pt idx="14444">
                        <c:v>4.1370254629640302</c:v>
                      </c:pt>
                      <c:pt idx="14445">
                        <c:v>4.1372685185181952</c:v>
                      </c:pt>
                      <c:pt idx="14446">
                        <c:v>4.1375115740723603</c:v>
                      </c:pt>
                      <c:pt idx="14447">
                        <c:v>4.1377546296265253</c:v>
                      </c:pt>
                      <c:pt idx="14448">
                        <c:v>4.1379976851806903</c:v>
                      </c:pt>
                      <c:pt idx="14449">
                        <c:v>4.1382407407421313</c:v>
                      </c:pt>
                      <c:pt idx="14450">
                        <c:v>4.1384837962962964</c:v>
                      </c:pt>
                      <c:pt idx="14451">
                        <c:v>4.1387268518504614</c:v>
                      </c:pt>
                      <c:pt idx="14452">
                        <c:v>4.1389699074046264</c:v>
                      </c:pt>
                      <c:pt idx="14453">
                        <c:v>4.1392129629587915</c:v>
                      </c:pt>
                      <c:pt idx="14454">
                        <c:v>4.1394560185202325</c:v>
                      </c:pt>
                      <c:pt idx="14455">
                        <c:v>4.1396990740743975</c:v>
                      </c:pt>
                      <c:pt idx="14456">
                        <c:v>4.1399421296285626</c:v>
                      </c:pt>
                      <c:pt idx="14457">
                        <c:v>4.1401851851827276</c:v>
                      </c:pt>
                      <c:pt idx="14458">
                        <c:v>4.1404282407368926</c:v>
                      </c:pt>
                      <c:pt idx="14459">
                        <c:v>4.1406712962983336</c:v>
                      </c:pt>
                      <c:pt idx="14460">
                        <c:v>4.1409143518524987</c:v>
                      </c:pt>
                      <c:pt idx="14461">
                        <c:v>4.1411574074066637</c:v>
                      </c:pt>
                      <c:pt idx="14462">
                        <c:v>4.1414004629608288</c:v>
                      </c:pt>
                      <c:pt idx="14463">
                        <c:v>4.1416435185149938</c:v>
                      </c:pt>
                      <c:pt idx="14464">
                        <c:v>4.1418865740691588</c:v>
                      </c:pt>
                      <c:pt idx="14465">
                        <c:v>4.1421296296305998</c:v>
                      </c:pt>
                      <c:pt idx="14466">
                        <c:v>4.1423726851847649</c:v>
                      </c:pt>
                      <c:pt idx="14467">
                        <c:v>4.1426157407389299</c:v>
                      </c:pt>
                      <c:pt idx="14468">
                        <c:v>4.1428587962930949</c:v>
                      </c:pt>
                      <c:pt idx="14469">
                        <c:v>4.14310185184726</c:v>
                      </c:pt>
                      <c:pt idx="14470">
                        <c:v>4.143344907408701</c:v>
                      </c:pt>
                      <c:pt idx="14471">
                        <c:v>4.143587962962866</c:v>
                      </c:pt>
                      <c:pt idx="14472">
                        <c:v>4.1438310185170311</c:v>
                      </c:pt>
                      <c:pt idx="14473">
                        <c:v>4.1440740740711961</c:v>
                      </c:pt>
                      <c:pt idx="14474">
                        <c:v>4.1443171296253611</c:v>
                      </c:pt>
                      <c:pt idx="14475">
                        <c:v>4.1445601851868021</c:v>
                      </c:pt>
                      <c:pt idx="14476">
                        <c:v>4.1448032407409672</c:v>
                      </c:pt>
                      <c:pt idx="14477">
                        <c:v>4.1450462962951322</c:v>
                      </c:pt>
                      <c:pt idx="14478">
                        <c:v>4.1452893518492973</c:v>
                      </c:pt>
                      <c:pt idx="14479">
                        <c:v>4.1455324074034623</c:v>
                      </c:pt>
                      <c:pt idx="14480">
                        <c:v>4.1457754629649033</c:v>
                      </c:pt>
                      <c:pt idx="14481">
                        <c:v>4.1460185185190683</c:v>
                      </c:pt>
                      <c:pt idx="14482">
                        <c:v>4.1462615740732334</c:v>
                      </c:pt>
                      <c:pt idx="14483">
                        <c:v>4.1465046296273984</c:v>
                      </c:pt>
                      <c:pt idx="14484">
                        <c:v>4.1467476851815634</c:v>
                      </c:pt>
                      <c:pt idx="14485">
                        <c:v>4.1469907407357285</c:v>
                      </c:pt>
                      <c:pt idx="14486">
                        <c:v>4.1472337962971695</c:v>
                      </c:pt>
                      <c:pt idx="14487">
                        <c:v>4.1474768518513345</c:v>
                      </c:pt>
                      <c:pt idx="14488">
                        <c:v>4.1477199074054996</c:v>
                      </c:pt>
                      <c:pt idx="14489">
                        <c:v>4.1479629629596646</c:v>
                      </c:pt>
                      <c:pt idx="14490">
                        <c:v>4.1482060185138296</c:v>
                      </c:pt>
                      <c:pt idx="14491">
                        <c:v>4.1484606481447743</c:v>
                      </c:pt>
                      <c:pt idx="14492">
                        <c:v>4.1487037036989394</c:v>
                      </c:pt>
                      <c:pt idx="14493">
                        <c:v>4.1489467592603804</c:v>
                      </c:pt>
                      <c:pt idx="14494">
                        <c:v>4.1491898148145454</c:v>
                      </c:pt>
                      <c:pt idx="14495">
                        <c:v>4.1494328703687104</c:v>
                      </c:pt>
                      <c:pt idx="14496">
                        <c:v>4.1496759259228755</c:v>
                      </c:pt>
                      <c:pt idx="14497">
                        <c:v>4.1499189814770405</c:v>
                      </c:pt>
                      <c:pt idx="14498">
                        <c:v>4.1501620370384815</c:v>
                      </c:pt>
                      <c:pt idx="14499">
                        <c:v>4.1504050925926466</c:v>
                      </c:pt>
                      <c:pt idx="14500">
                        <c:v>4.1506481481468116</c:v>
                      </c:pt>
                      <c:pt idx="14501">
                        <c:v>4.1508912037009766</c:v>
                      </c:pt>
                      <c:pt idx="14502">
                        <c:v>4.1511342592551417</c:v>
                      </c:pt>
                      <c:pt idx="14503">
                        <c:v>4.1513773148165827</c:v>
                      </c:pt>
                      <c:pt idx="14504">
                        <c:v>4.1516203703707477</c:v>
                      </c:pt>
                      <c:pt idx="14505">
                        <c:v>4.1518634259249128</c:v>
                      </c:pt>
                      <c:pt idx="14506">
                        <c:v>4.1521064814790778</c:v>
                      </c:pt>
                      <c:pt idx="14507">
                        <c:v>4.1523495370332428</c:v>
                      </c:pt>
                      <c:pt idx="14508">
                        <c:v>4.1525925925946838</c:v>
                      </c:pt>
                      <c:pt idx="14509">
                        <c:v>4.1528356481488489</c:v>
                      </c:pt>
                      <c:pt idx="14510">
                        <c:v>4.1530787037030139</c:v>
                      </c:pt>
                      <c:pt idx="14511">
                        <c:v>4.1533217592571789</c:v>
                      </c:pt>
                      <c:pt idx="14512">
                        <c:v>4.153564814811344</c:v>
                      </c:pt>
                      <c:pt idx="14513">
                        <c:v>4.153807870365509</c:v>
                      </c:pt>
                      <c:pt idx="14514">
                        <c:v>4.15405092592695</c:v>
                      </c:pt>
                      <c:pt idx="14515">
                        <c:v>4.1542939814811151</c:v>
                      </c:pt>
                      <c:pt idx="14516">
                        <c:v>4.1545370370352801</c:v>
                      </c:pt>
                      <c:pt idx="14517">
                        <c:v>4.1547800925894451</c:v>
                      </c:pt>
                      <c:pt idx="14518">
                        <c:v>4.1550231481436102</c:v>
                      </c:pt>
                      <c:pt idx="14519">
                        <c:v>4.1552662037050512</c:v>
                      </c:pt>
                      <c:pt idx="14520">
                        <c:v>4.1555092592592162</c:v>
                      </c:pt>
                      <c:pt idx="14521">
                        <c:v>4.1557523148133813</c:v>
                      </c:pt>
                      <c:pt idx="14522">
                        <c:v>4.1559953703675463</c:v>
                      </c:pt>
                      <c:pt idx="14523">
                        <c:v>4.1562384259217113</c:v>
                      </c:pt>
                      <c:pt idx="14524">
                        <c:v>4.1564814814831523</c:v>
                      </c:pt>
                      <c:pt idx="14525">
                        <c:v>4.1567245370373174</c:v>
                      </c:pt>
                      <c:pt idx="14526">
                        <c:v>4.1569675925914824</c:v>
                      </c:pt>
                      <c:pt idx="14527">
                        <c:v>4.1572106481456474</c:v>
                      </c:pt>
                      <c:pt idx="14528">
                        <c:v>4.1574537036998125</c:v>
                      </c:pt>
                      <c:pt idx="14529">
                        <c:v>4.1576967592612535</c:v>
                      </c:pt>
                      <c:pt idx="14530">
                        <c:v>4.1579398148154185</c:v>
                      </c:pt>
                      <c:pt idx="14531">
                        <c:v>4.1581828703695836</c:v>
                      </c:pt>
                      <c:pt idx="14532">
                        <c:v>4.1584259259237486</c:v>
                      </c:pt>
                      <c:pt idx="14533">
                        <c:v>4.1586689814779136</c:v>
                      </c:pt>
                      <c:pt idx="14534">
                        <c:v>4.1589120370320787</c:v>
                      </c:pt>
                      <c:pt idx="14535">
                        <c:v>4.1591550925935197</c:v>
                      </c:pt>
                      <c:pt idx="14536">
                        <c:v>4.1593981481476847</c:v>
                      </c:pt>
                      <c:pt idx="14537">
                        <c:v>4.1596412037018498</c:v>
                      </c:pt>
                      <c:pt idx="14538">
                        <c:v>4.1598842592560148</c:v>
                      </c:pt>
                      <c:pt idx="14539">
                        <c:v>4.1601388888869595</c:v>
                      </c:pt>
                      <c:pt idx="14540">
                        <c:v>4.1603819444411245</c:v>
                      </c:pt>
                      <c:pt idx="14541">
                        <c:v>4.1606249999952896</c:v>
                      </c:pt>
                      <c:pt idx="14542">
                        <c:v>4.1608680555567306</c:v>
                      </c:pt>
                      <c:pt idx="14543">
                        <c:v>4.1611111111108956</c:v>
                      </c:pt>
                      <c:pt idx="14544">
                        <c:v>4.1613541666650606</c:v>
                      </c:pt>
                      <c:pt idx="14545">
                        <c:v>4.1615972222192257</c:v>
                      </c:pt>
                      <c:pt idx="14546">
                        <c:v>4.1618402777733907</c:v>
                      </c:pt>
                      <c:pt idx="14547">
                        <c:v>4.1620833333348317</c:v>
                      </c:pt>
                      <c:pt idx="14548">
                        <c:v>4.1623263888889968</c:v>
                      </c:pt>
                      <c:pt idx="14549">
                        <c:v>4.1625694444431618</c:v>
                      </c:pt>
                      <c:pt idx="14550">
                        <c:v>4.1628124999973268</c:v>
                      </c:pt>
                      <c:pt idx="14551">
                        <c:v>4.1630555555514919</c:v>
                      </c:pt>
                      <c:pt idx="14552">
                        <c:v>4.1632986111129329</c:v>
                      </c:pt>
                      <c:pt idx="14553">
                        <c:v>4.1635416666670979</c:v>
                      </c:pt>
                      <c:pt idx="14554">
                        <c:v>4.1637847222212629</c:v>
                      </c:pt>
                      <c:pt idx="14555">
                        <c:v>4.164027777775428</c:v>
                      </c:pt>
                      <c:pt idx="14556">
                        <c:v>4.164270833329593</c:v>
                      </c:pt>
                      <c:pt idx="14557">
                        <c:v>4.1645138888837581</c:v>
                      </c:pt>
                      <c:pt idx="14558">
                        <c:v>4.1647569444451991</c:v>
                      </c:pt>
                      <c:pt idx="14559">
                        <c:v>4.1649999999993641</c:v>
                      </c:pt>
                      <c:pt idx="14560">
                        <c:v>4.1652430555535291</c:v>
                      </c:pt>
                      <c:pt idx="14561">
                        <c:v>4.1654861111076942</c:v>
                      </c:pt>
                      <c:pt idx="14562">
                        <c:v>4.1657291666618592</c:v>
                      </c:pt>
                      <c:pt idx="14563">
                        <c:v>4.1659722222233002</c:v>
                      </c:pt>
                      <c:pt idx="14564">
                        <c:v>4.1662152777774653</c:v>
                      </c:pt>
                      <c:pt idx="14565">
                        <c:v>4.1664583333316303</c:v>
                      </c:pt>
                      <c:pt idx="14566">
                        <c:v>4.1667013888857953</c:v>
                      </c:pt>
                      <c:pt idx="14567">
                        <c:v>4.1669444444399604</c:v>
                      </c:pt>
                      <c:pt idx="14568">
                        <c:v>4.1671875000014014</c:v>
                      </c:pt>
                      <c:pt idx="14569">
                        <c:v>4.1674305555555664</c:v>
                      </c:pt>
                      <c:pt idx="14570">
                        <c:v>4.1676736111097314</c:v>
                      </c:pt>
                      <c:pt idx="14571">
                        <c:v>4.1679166666638965</c:v>
                      </c:pt>
                      <c:pt idx="14572">
                        <c:v>4.1681597222180615</c:v>
                      </c:pt>
                      <c:pt idx="14573">
                        <c:v>4.1684027777795025</c:v>
                      </c:pt>
                      <c:pt idx="14574">
                        <c:v>4.1686458333336676</c:v>
                      </c:pt>
                      <c:pt idx="14575">
                        <c:v>4.1688888888878326</c:v>
                      </c:pt>
                      <c:pt idx="14576">
                        <c:v>4.1691319444419976</c:v>
                      </c:pt>
                      <c:pt idx="14577">
                        <c:v>4.1693749999961627</c:v>
                      </c:pt>
                      <c:pt idx="14578">
                        <c:v>4.1696180555576037</c:v>
                      </c:pt>
                      <c:pt idx="14579">
                        <c:v>4.1698611111117687</c:v>
                      </c:pt>
                      <c:pt idx="14580">
                        <c:v>4.1701041666659338</c:v>
                      </c:pt>
                      <c:pt idx="14581">
                        <c:v>4.1703472222200988</c:v>
                      </c:pt>
                      <c:pt idx="14582">
                        <c:v>4.1705902777742638</c:v>
                      </c:pt>
                      <c:pt idx="14583">
                        <c:v>4.1708333333284289</c:v>
                      </c:pt>
                      <c:pt idx="14584">
                        <c:v>4.1710763888898699</c:v>
                      </c:pt>
                      <c:pt idx="14585">
                        <c:v>4.1713194444440349</c:v>
                      </c:pt>
                      <c:pt idx="14586">
                        <c:v>4.1715624999981999</c:v>
                      </c:pt>
                      <c:pt idx="14587">
                        <c:v>4.1718171296291446</c:v>
                      </c:pt>
                      <c:pt idx="14588">
                        <c:v>4.1720601851833097</c:v>
                      </c:pt>
                      <c:pt idx="14589">
                        <c:v>4.1723032407374747</c:v>
                      </c:pt>
                      <c:pt idx="14590">
                        <c:v>4.1725462962916398</c:v>
                      </c:pt>
                      <c:pt idx="14591">
                        <c:v>4.1727893518530808</c:v>
                      </c:pt>
                      <c:pt idx="14592">
                        <c:v>4.1730324074072458</c:v>
                      </c:pt>
                      <c:pt idx="14593">
                        <c:v>4.1732754629614108</c:v>
                      </c:pt>
                      <c:pt idx="14594">
                        <c:v>4.1735185185155759</c:v>
                      </c:pt>
                      <c:pt idx="14595">
                        <c:v>4.1737615740697409</c:v>
                      </c:pt>
                      <c:pt idx="14596">
                        <c:v>4.1740046296311819</c:v>
                      </c:pt>
                      <c:pt idx="14597">
                        <c:v>4.1742476851853469</c:v>
                      </c:pt>
                      <c:pt idx="14598">
                        <c:v>4.174490740739512</c:v>
                      </c:pt>
                      <c:pt idx="14599">
                        <c:v>4.174733796293677</c:v>
                      </c:pt>
                      <c:pt idx="14600">
                        <c:v>4.1749768518478421</c:v>
                      </c:pt>
                      <c:pt idx="14601">
                        <c:v>4.1752199074092831</c:v>
                      </c:pt>
                      <c:pt idx="14602">
                        <c:v>4.1754629629634481</c:v>
                      </c:pt>
                      <c:pt idx="14603">
                        <c:v>4.1757060185176131</c:v>
                      </c:pt>
                      <c:pt idx="14604">
                        <c:v>4.1759490740717782</c:v>
                      </c:pt>
                      <c:pt idx="14605">
                        <c:v>4.1761921296259432</c:v>
                      </c:pt>
                      <c:pt idx="14606">
                        <c:v>4.1764351851801083</c:v>
                      </c:pt>
                      <c:pt idx="14607">
                        <c:v>4.1766782407415493</c:v>
                      </c:pt>
                      <c:pt idx="14608">
                        <c:v>4.1769212962957143</c:v>
                      </c:pt>
                      <c:pt idx="14609">
                        <c:v>4.1771643518498793</c:v>
                      </c:pt>
                      <c:pt idx="14610">
                        <c:v>4.1774074074040444</c:v>
                      </c:pt>
                      <c:pt idx="14611">
                        <c:v>4.1776504629582094</c:v>
                      </c:pt>
                      <c:pt idx="14612">
                        <c:v>4.1778935185196504</c:v>
                      </c:pt>
                      <c:pt idx="14613">
                        <c:v>4.1781365740738154</c:v>
                      </c:pt>
                      <c:pt idx="14614">
                        <c:v>4.1783796296279805</c:v>
                      </c:pt>
                      <c:pt idx="14615">
                        <c:v>4.1786226851821455</c:v>
                      </c:pt>
                      <c:pt idx="14616">
                        <c:v>4.1788657407363106</c:v>
                      </c:pt>
                      <c:pt idx="14617">
                        <c:v>4.1791087962977516</c:v>
                      </c:pt>
                      <c:pt idx="14618">
                        <c:v>4.1793518518519166</c:v>
                      </c:pt>
                      <c:pt idx="14619">
                        <c:v>4.1795949074060816</c:v>
                      </c:pt>
                      <c:pt idx="14620">
                        <c:v>4.1798379629602467</c:v>
                      </c:pt>
                      <c:pt idx="14621">
                        <c:v>4.1800810185144117</c:v>
                      </c:pt>
                      <c:pt idx="14622">
                        <c:v>4.1803240740758527</c:v>
                      </c:pt>
                      <c:pt idx="14623">
                        <c:v>4.1805671296300178</c:v>
                      </c:pt>
                      <c:pt idx="14624">
                        <c:v>4.1808101851841828</c:v>
                      </c:pt>
                      <c:pt idx="14625">
                        <c:v>4.1810532407383478</c:v>
                      </c:pt>
                      <c:pt idx="14626">
                        <c:v>4.1812962962925129</c:v>
                      </c:pt>
                      <c:pt idx="14627">
                        <c:v>4.1815393518539539</c:v>
                      </c:pt>
                      <c:pt idx="14628">
                        <c:v>4.1817824074081189</c:v>
                      </c:pt>
                      <c:pt idx="14629">
                        <c:v>4.1820254629622839</c:v>
                      </c:pt>
                      <c:pt idx="14630">
                        <c:v>4.182268518516449</c:v>
                      </c:pt>
                      <c:pt idx="14631">
                        <c:v>4.182511574070614</c:v>
                      </c:pt>
                      <c:pt idx="14632">
                        <c:v>4.1827546296247791</c:v>
                      </c:pt>
                      <c:pt idx="14633">
                        <c:v>4.1829976851862201</c:v>
                      </c:pt>
                      <c:pt idx="14634">
                        <c:v>4.1832407407403851</c:v>
                      </c:pt>
                      <c:pt idx="14635">
                        <c:v>4.1834837962945501</c:v>
                      </c:pt>
                      <c:pt idx="14636">
                        <c:v>4.1837384259254948</c:v>
                      </c:pt>
                      <c:pt idx="14637">
                        <c:v>4.1839814814796599</c:v>
                      </c:pt>
                      <c:pt idx="14638">
                        <c:v>4.1842245370338249</c:v>
                      </c:pt>
                      <c:pt idx="14639">
                        <c:v>4.1844675925879899</c:v>
                      </c:pt>
                      <c:pt idx="14640">
                        <c:v>4.1847106481494309</c:v>
                      </c:pt>
                      <c:pt idx="14641">
                        <c:v>4.184953703703596</c:v>
                      </c:pt>
                      <c:pt idx="14642">
                        <c:v>4.185196759257761</c:v>
                      </c:pt>
                      <c:pt idx="14643">
                        <c:v>4.1854398148119261</c:v>
                      </c:pt>
                      <c:pt idx="14644">
                        <c:v>4.1856828703660911</c:v>
                      </c:pt>
                      <c:pt idx="14645">
                        <c:v>4.1859259259275321</c:v>
                      </c:pt>
                      <c:pt idx="14646">
                        <c:v>4.1861689814816971</c:v>
                      </c:pt>
                      <c:pt idx="14647">
                        <c:v>4.1864120370358622</c:v>
                      </c:pt>
                      <c:pt idx="14648">
                        <c:v>4.1866550925900272</c:v>
                      </c:pt>
                      <c:pt idx="14649">
                        <c:v>4.1868981481441923</c:v>
                      </c:pt>
                      <c:pt idx="14650">
                        <c:v>4.1871412037056333</c:v>
                      </c:pt>
                      <c:pt idx="14651">
                        <c:v>4.1873842592597983</c:v>
                      </c:pt>
                      <c:pt idx="14652">
                        <c:v>4.1876273148139633</c:v>
                      </c:pt>
                      <c:pt idx="14653">
                        <c:v>4.1878703703681284</c:v>
                      </c:pt>
                      <c:pt idx="14654">
                        <c:v>4.1881134259222934</c:v>
                      </c:pt>
                      <c:pt idx="14655">
                        <c:v>4.1883564814764584</c:v>
                      </c:pt>
                      <c:pt idx="14656">
                        <c:v>4.1885995370378994</c:v>
                      </c:pt>
                      <c:pt idx="14657">
                        <c:v>4.1888425925920645</c:v>
                      </c:pt>
                      <c:pt idx="14658">
                        <c:v>4.1890856481462295</c:v>
                      </c:pt>
                      <c:pt idx="14659">
                        <c:v>4.1893287037003946</c:v>
                      </c:pt>
                      <c:pt idx="14660">
                        <c:v>4.1895717592545596</c:v>
                      </c:pt>
                      <c:pt idx="14661">
                        <c:v>4.1898148148160006</c:v>
                      </c:pt>
                      <c:pt idx="14662">
                        <c:v>4.1900578703701656</c:v>
                      </c:pt>
                      <c:pt idx="14663">
                        <c:v>4.1903009259243307</c:v>
                      </c:pt>
                      <c:pt idx="14664">
                        <c:v>4.1905439814784957</c:v>
                      </c:pt>
                      <c:pt idx="14665">
                        <c:v>4.1907870370326608</c:v>
                      </c:pt>
                      <c:pt idx="14666">
                        <c:v>4.1910300925941018</c:v>
                      </c:pt>
                      <c:pt idx="14667">
                        <c:v>4.1912731481482668</c:v>
                      </c:pt>
                      <c:pt idx="14668">
                        <c:v>4.1915162037024318</c:v>
                      </c:pt>
                      <c:pt idx="14669">
                        <c:v>4.1917592592565969</c:v>
                      </c:pt>
                      <c:pt idx="14670">
                        <c:v>4.1920023148107619</c:v>
                      </c:pt>
                      <c:pt idx="14671">
                        <c:v>4.1922453703722029</c:v>
                      </c:pt>
                      <c:pt idx="14672">
                        <c:v>4.1924884259263679</c:v>
                      </c:pt>
                      <c:pt idx="14673">
                        <c:v>4.192731481480533</c:v>
                      </c:pt>
                      <c:pt idx="14674">
                        <c:v>4.192974537034698</c:v>
                      </c:pt>
                      <c:pt idx="14675">
                        <c:v>4.1932175925888631</c:v>
                      </c:pt>
                      <c:pt idx="14676">
                        <c:v>4.1934606481430281</c:v>
                      </c:pt>
                      <c:pt idx="14677">
                        <c:v>4.1937037037044691</c:v>
                      </c:pt>
                      <c:pt idx="14678">
                        <c:v>4.1939467592586341</c:v>
                      </c:pt>
                      <c:pt idx="14679">
                        <c:v>4.1941898148127992</c:v>
                      </c:pt>
                      <c:pt idx="14680">
                        <c:v>4.1944328703669642</c:v>
                      </c:pt>
                      <c:pt idx="14681">
                        <c:v>4.1946759259211293</c:v>
                      </c:pt>
                      <c:pt idx="14682">
                        <c:v>4.1949189814825703</c:v>
                      </c:pt>
                      <c:pt idx="14683">
                        <c:v>4.1951620370367353</c:v>
                      </c:pt>
                      <c:pt idx="14684">
                        <c:v>4.19541666666768</c:v>
                      </c:pt>
                      <c:pt idx="14685">
                        <c:v>4.195659722221845</c:v>
                      </c:pt>
                      <c:pt idx="14686">
                        <c:v>4.1959027777760101</c:v>
                      </c:pt>
                      <c:pt idx="14687">
                        <c:v>4.1961458333301751</c:v>
                      </c:pt>
                      <c:pt idx="14688">
                        <c:v>4.1963888888843401</c:v>
                      </c:pt>
                      <c:pt idx="14689">
                        <c:v>4.1966319444457811</c:v>
                      </c:pt>
                      <c:pt idx="14690">
                        <c:v>4.1968749999999462</c:v>
                      </c:pt>
                      <c:pt idx="14691">
                        <c:v>4.1971180555541112</c:v>
                      </c:pt>
                      <c:pt idx="14692">
                        <c:v>4.1973611111082763</c:v>
                      </c:pt>
                      <c:pt idx="14693">
                        <c:v>4.1976041666624413</c:v>
                      </c:pt>
                      <c:pt idx="14694">
                        <c:v>4.1978472222238823</c:v>
                      </c:pt>
                      <c:pt idx="14695">
                        <c:v>4.1980902777780473</c:v>
                      </c:pt>
                      <c:pt idx="14696">
                        <c:v>4.1983333333322124</c:v>
                      </c:pt>
                      <c:pt idx="14697">
                        <c:v>4.1985763888863774</c:v>
                      </c:pt>
                      <c:pt idx="14698">
                        <c:v>4.1988194444405424</c:v>
                      </c:pt>
                      <c:pt idx="14699">
                        <c:v>4.1990625000019834</c:v>
                      </c:pt>
                      <c:pt idx="14700">
                        <c:v>4.1993055555561485</c:v>
                      </c:pt>
                      <c:pt idx="14701">
                        <c:v>4.1995486111103135</c:v>
                      </c:pt>
                      <c:pt idx="14702">
                        <c:v>4.1997916666644786</c:v>
                      </c:pt>
                      <c:pt idx="14703">
                        <c:v>4.2000347222186436</c:v>
                      </c:pt>
                      <c:pt idx="14704">
                        <c:v>4.2002777777728086</c:v>
                      </c:pt>
                      <c:pt idx="14705">
                        <c:v>4.2005208333342496</c:v>
                      </c:pt>
                      <c:pt idx="14706">
                        <c:v>4.2007638888884147</c:v>
                      </c:pt>
                      <c:pt idx="14707">
                        <c:v>4.2010069444425797</c:v>
                      </c:pt>
                      <c:pt idx="14708">
                        <c:v>4.2012499999967448</c:v>
                      </c:pt>
                      <c:pt idx="14709">
                        <c:v>4.2014930555509098</c:v>
                      </c:pt>
                      <c:pt idx="14710">
                        <c:v>4.2017361111123508</c:v>
                      </c:pt>
                      <c:pt idx="14711">
                        <c:v>4.2019791666665158</c:v>
                      </c:pt>
                      <c:pt idx="14712">
                        <c:v>4.2022222222206809</c:v>
                      </c:pt>
                      <c:pt idx="14713">
                        <c:v>4.2024652777748459</c:v>
                      </c:pt>
                      <c:pt idx="14714">
                        <c:v>4.2027083333290109</c:v>
                      </c:pt>
                      <c:pt idx="14715">
                        <c:v>4.2029513888904519</c:v>
                      </c:pt>
                      <c:pt idx="14716">
                        <c:v>4.203194444444617</c:v>
                      </c:pt>
                      <c:pt idx="14717">
                        <c:v>4.203437499998782</c:v>
                      </c:pt>
                      <c:pt idx="14718">
                        <c:v>4.2036805555529471</c:v>
                      </c:pt>
                      <c:pt idx="14719">
                        <c:v>4.2039236111071121</c:v>
                      </c:pt>
                      <c:pt idx="14720">
                        <c:v>4.2041666666685531</c:v>
                      </c:pt>
                      <c:pt idx="14721">
                        <c:v>4.2044097222227181</c:v>
                      </c:pt>
                      <c:pt idx="14722">
                        <c:v>4.2046527777768832</c:v>
                      </c:pt>
                      <c:pt idx="14723">
                        <c:v>4.2048958333310482</c:v>
                      </c:pt>
                      <c:pt idx="14724">
                        <c:v>4.2051388888852133</c:v>
                      </c:pt>
                      <c:pt idx="14725">
                        <c:v>4.2053819444393783</c:v>
                      </c:pt>
                      <c:pt idx="14726">
                        <c:v>4.2056250000008193</c:v>
                      </c:pt>
                      <c:pt idx="14727">
                        <c:v>4.2058680555549843</c:v>
                      </c:pt>
                      <c:pt idx="14728">
                        <c:v>4.2061111111091494</c:v>
                      </c:pt>
                      <c:pt idx="14729">
                        <c:v>4.2063541666633144</c:v>
                      </c:pt>
                      <c:pt idx="14730">
                        <c:v>4.2065972222174794</c:v>
                      </c:pt>
                      <c:pt idx="14731">
                        <c:v>4.2068402777789204</c:v>
                      </c:pt>
                      <c:pt idx="14732">
                        <c:v>4.2070949074025892</c:v>
                      </c:pt>
                      <c:pt idx="14733">
                        <c:v>4.2073379629640302</c:v>
                      </c:pt>
                      <c:pt idx="14734">
                        <c:v>4.2075810185181952</c:v>
                      </c:pt>
                      <c:pt idx="14735">
                        <c:v>4.2078240740723603</c:v>
                      </c:pt>
                      <c:pt idx="14736">
                        <c:v>4.2080671296265253</c:v>
                      </c:pt>
                      <c:pt idx="14737">
                        <c:v>4.2083101851806903</c:v>
                      </c:pt>
                      <c:pt idx="14738">
                        <c:v>4.2085532407421313</c:v>
                      </c:pt>
                      <c:pt idx="14739">
                        <c:v>4.2087962962962964</c:v>
                      </c:pt>
                      <c:pt idx="14740">
                        <c:v>4.2090393518504614</c:v>
                      </c:pt>
                      <c:pt idx="14741">
                        <c:v>4.2092824074046264</c:v>
                      </c:pt>
                      <c:pt idx="14742">
                        <c:v>4.2095254629587915</c:v>
                      </c:pt>
                      <c:pt idx="14743">
                        <c:v>4.2097685185202325</c:v>
                      </c:pt>
                      <c:pt idx="14744">
                        <c:v>4.2100115740743975</c:v>
                      </c:pt>
                      <c:pt idx="14745">
                        <c:v>4.2102546296285626</c:v>
                      </c:pt>
                      <c:pt idx="14746">
                        <c:v>4.2104976851827276</c:v>
                      </c:pt>
                      <c:pt idx="14747">
                        <c:v>4.2107407407368926</c:v>
                      </c:pt>
                      <c:pt idx="14748">
                        <c:v>4.2109837962983336</c:v>
                      </c:pt>
                      <c:pt idx="14749">
                        <c:v>4.2112268518524987</c:v>
                      </c:pt>
                      <c:pt idx="14750">
                        <c:v>4.2114699074066637</c:v>
                      </c:pt>
                      <c:pt idx="14751">
                        <c:v>4.2117129629608288</c:v>
                      </c:pt>
                      <c:pt idx="14752">
                        <c:v>4.2119560185149938</c:v>
                      </c:pt>
                      <c:pt idx="14753">
                        <c:v>4.2121990740691588</c:v>
                      </c:pt>
                      <c:pt idx="14754">
                        <c:v>4.2124421296305998</c:v>
                      </c:pt>
                      <c:pt idx="14755">
                        <c:v>4.2126851851847649</c:v>
                      </c:pt>
                      <c:pt idx="14756">
                        <c:v>4.2129282407389299</c:v>
                      </c:pt>
                      <c:pt idx="14757">
                        <c:v>4.2131712962930949</c:v>
                      </c:pt>
                      <c:pt idx="14758">
                        <c:v>4.21341435184726</c:v>
                      </c:pt>
                      <c:pt idx="14759">
                        <c:v>4.213657407408701</c:v>
                      </c:pt>
                      <c:pt idx="14760">
                        <c:v>4.213900462962866</c:v>
                      </c:pt>
                      <c:pt idx="14761">
                        <c:v>4.2141435185170311</c:v>
                      </c:pt>
                      <c:pt idx="14762">
                        <c:v>4.2143865740711961</c:v>
                      </c:pt>
                      <c:pt idx="14763">
                        <c:v>4.2146296296253611</c:v>
                      </c:pt>
                      <c:pt idx="14764">
                        <c:v>4.2148726851868021</c:v>
                      </c:pt>
                      <c:pt idx="14765">
                        <c:v>4.2151157407409672</c:v>
                      </c:pt>
                      <c:pt idx="14766">
                        <c:v>4.2153587962951322</c:v>
                      </c:pt>
                      <c:pt idx="14767">
                        <c:v>4.2156018518492973</c:v>
                      </c:pt>
                      <c:pt idx="14768">
                        <c:v>4.2158449074034623</c:v>
                      </c:pt>
                      <c:pt idx="14769">
                        <c:v>4.2160879629649033</c:v>
                      </c:pt>
                      <c:pt idx="14770">
                        <c:v>4.2163310185190683</c:v>
                      </c:pt>
                      <c:pt idx="14771">
                        <c:v>4.2165740740732334</c:v>
                      </c:pt>
                      <c:pt idx="14772">
                        <c:v>4.2168171296273984</c:v>
                      </c:pt>
                      <c:pt idx="14773">
                        <c:v>4.2170601851815634</c:v>
                      </c:pt>
                      <c:pt idx="14774">
                        <c:v>4.2173032407357285</c:v>
                      </c:pt>
                      <c:pt idx="14775">
                        <c:v>4.2175462962971695</c:v>
                      </c:pt>
                      <c:pt idx="14776">
                        <c:v>4.2177893518513345</c:v>
                      </c:pt>
                      <c:pt idx="14777">
                        <c:v>4.2180324074054996</c:v>
                      </c:pt>
                      <c:pt idx="14778">
                        <c:v>4.2182754629596646</c:v>
                      </c:pt>
                      <c:pt idx="14779">
                        <c:v>4.2185185185138296</c:v>
                      </c:pt>
                      <c:pt idx="14780">
                        <c:v>4.2187731481447743</c:v>
                      </c:pt>
                      <c:pt idx="14781">
                        <c:v>4.2190162036989394</c:v>
                      </c:pt>
                      <c:pt idx="14782">
                        <c:v>4.2192592592603804</c:v>
                      </c:pt>
                      <c:pt idx="14783">
                        <c:v>4.2195023148145454</c:v>
                      </c:pt>
                      <c:pt idx="14784">
                        <c:v>4.2197453703687104</c:v>
                      </c:pt>
                      <c:pt idx="14785">
                        <c:v>4.2199884259228755</c:v>
                      </c:pt>
                      <c:pt idx="14786">
                        <c:v>4.2202314814770405</c:v>
                      </c:pt>
                      <c:pt idx="14787">
                        <c:v>4.2204745370384815</c:v>
                      </c:pt>
                      <c:pt idx="14788">
                        <c:v>4.2207175925926466</c:v>
                      </c:pt>
                      <c:pt idx="14789">
                        <c:v>4.2209606481468116</c:v>
                      </c:pt>
                      <c:pt idx="14790">
                        <c:v>4.2212037037009766</c:v>
                      </c:pt>
                      <c:pt idx="14791">
                        <c:v>4.2214467592551417</c:v>
                      </c:pt>
                      <c:pt idx="14792">
                        <c:v>4.2216898148165827</c:v>
                      </c:pt>
                      <c:pt idx="14793">
                        <c:v>4.2219328703707477</c:v>
                      </c:pt>
                      <c:pt idx="14794">
                        <c:v>4.2221759259249128</c:v>
                      </c:pt>
                      <c:pt idx="14795">
                        <c:v>4.2224189814790778</c:v>
                      </c:pt>
                      <c:pt idx="14796">
                        <c:v>4.2226620370332428</c:v>
                      </c:pt>
                      <c:pt idx="14797">
                        <c:v>4.2229050925946838</c:v>
                      </c:pt>
                      <c:pt idx="14798">
                        <c:v>4.2231481481488489</c:v>
                      </c:pt>
                      <c:pt idx="14799">
                        <c:v>4.2233912037030139</c:v>
                      </c:pt>
                      <c:pt idx="14800">
                        <c:v>4.2236342592571789</c:v>
                      </c:pt>
                      <c:pt idx="14801">
                        <c:v>4.223877314811344</c:v>
                      </c:pt>
                      <c:pt idx="14802">
                        <c:v>4.224120370365509</c:v>
                      </c:pt>
                      <c:pt idx="14803">
                        <c:v>4.22436342592695</c:v>
                      </c:pt>
                      <c:pt idx="14804">
                        <c:v>4.2246064814811151</c:v>
                      </c:pt>
                      <c:pt idx="14805">
                        <c:v>4.2248495370352801</c:v>
                      </c:pt>
                      <c:pt idx="14806">
                        <c:v>4.2250925925894451</c:v>
                      </c:pt>
                      <c:pt idx="14807">
                        <c:v>4.2253356481436102</c:v>
                      </c:pt>
                      <c:pt idx="14808">
                        <c:v>4.2255787037050512</c:v>
                      </c:pt>
                      <c:pt idx="14809">
                        <c:v>4.2258217592592162</c:v>
                      </c:pt>
                      <c:pt idx="14810">
                        <c:v>4.2260648148133813</c:v>
                      </c:pt>
                      <c:pt idx="14811">
                        <c:v>4.2263078703675463</c:v>
                      </c:pt>
                      <c:pt idx="14812">
                        <c:v>4.2265509259217113</c:v>
                      </c:pt>
                      <c:pt idx="14813">
                        <c:v>4.2267939814831523</c:v>
                      </c:pt>
                      <c:pt idx="14814">
                        <c:v>4.2270370370373174</c:v>
                      </c:pt>
                      <c:pt idx="14815">
                        <c:v>4.2272800925914824</c:v>
                      </c:pt>
                      <c:pt idx="14816">
                        <c:v>4.2275231481456474</c:v>
                      </c:pt>
                      <c:pt idx="14817">
                        <c:v>4.2277662036998125</c:v>
                      </c:pt>
                      <c:pt idx="14818">
                        <c:v>4.2280092592612535</c:v>
                      </c:pt>
                      <c:pt idx="14819">
                        <c:v>4.2282523148154185</c:v>
                      </c:pt>
                      <c:pt idx="14820">
                        <c:v>4.2284953703695836</c:v>
                      </c:pt>
                      <c:pt idx="14821">
                        <c:v>4.2287384259237486</c:v>
                      </c:pt>
                      <c:pt idx="14822">
                        <c:v>4.2289814814779136</c:v>
                      </c:pt>
                      <c:pt idx="14823">
                        <c:v>4.2292245370320787</c:v>
                      </c:pt>
                      <c:pt idx="14824">
                        <c:v>4.2294675925935197</c:v>
                      </c:pt>
                      <c:pt idx="14825">
                        <c:v>4.2297106481476847</c:v>
                      </c:pt>
                      <c:pt idx="14826">
                        <c:v>4.2299537037018498</c:v>
                      </c:pt>
                      <c:pt idx="14827">
                        <c:v>4.2301967592560148</c:v>
                      </c:pt>
                      <c:pt idx="14828">
                        <c:v>4.2304513888869595</c:v>
                      </c:pt>
                      <c:pt idx="14829">
                        <c:v>4.2306944444411245</c:v>
                      </c:pt>
                      <c:pt idx="14830">
                        <c:v>4.2309374999952896</c:v>
                      </c:pt>
                      <c:pt idx="14831">
                        <c:v>4.2311805555567306</c:v>
                      </c:pt>
                      <c:pt idx="14832">
                        <c:v>4.2314236111108956</c:v>
                      </c:pt>
                      <c:pt idx="14833">
                        <c:v>4.2316666666650606</c:v>
                      </c:pt>
                      <c:pt idx="14834">
                        <c:v>4.2319097222192257</c:v>
                      </c:pt>
                      <c:pt idx="14835">
                        <c:v>4.2321527777733907</c:v>
                      </c:pt>
                      <c:pt idx="14836">
                        <c:v>4.2323958333348317</c:v>
                      </c:pt>
                      <c:pt idx="14837">
                        <c:v>4.2326388888889968</c:v>
                      </c:pt>
                      <c:pt idx="14838">
                        <c:v>4.2328819444431618</c:v>
                      </c:pt>
                      <c:pt idx="14839">
                        <c:v>4.2331249999973268</c:v>
                      </c:pt>
                      <c:pt idx="14840">
                        <c:v>4.2333680555514919</c:v>
                      </c:pt>
                      <c:pt idx="14841">
                        <c:v>4.2336111111129329</c:v>
                      </c:pt>
                      <c:pt idx="14842">
                        <c:v>4.2338541666670979</c:v>
                      </c:pt>
                      <c:pt idx="14843">
                        <c:v>4.2340972222212629</c:v>
                      </c:pt>
                      <c:pt idx="14844">
                        <c:v>4.234340277775428</c:v>
                      </c:pt>
                      <c:pt idx="14845">
                        <c:v>4.234583333329593</c:v>
                      </c:pt>
                      <c:pt idx="14846">
                        <c:v>4.2348263888837581</c:v>
                      </c:pt>
                      <c:pt idx="14847">
                        <c:v>4.2350694444451991</c:v>
                      </c:pt>
                      <c:pt idx="14848">
                        <c:v>4.2353124999993641</c:v>
                      </c:pt>
                      <c:pt idx="14849">
                        <c:v>4.2355555555535291</c:v>
                      </c:pt>
                      <c:pt idx="14850">
                        <c:v>4.2357986111076942</c:v>
                      </c:pt>
                      <c:pt idx="14851">
                        <c:v>4.2360416666618592</c:v>
                      </c:pt>
                      <c:pt idx="14852">
                        <c:v>4.2362847222233002</c:v>
                      </c:pt>
                      <c:pt idx="14853">
                        <c:v>4.2365277777774653</c:v>
                      </c:pt>
                      <c:pt idx="14854">
                        <c:v>4.2367708333316303</c:v>
                      </c:pt>
                      <c:pt idx="14855">
                        <c:v>4.2370138888857953</c:v>
                      </c:pt>
                      <c:pt idx="14856">
                        <c:v>4.2372569444399604</c:v>
                      </c:pt>
                      <c:pt idx="14857">
                        <c:v>4.2375000000014014</c:v>
                      </c:pt>
                      <c:pt idx="14858">
                        <c:v>4.2377430555555664</c:v>
                      </c:pt>
                      <c:pt idx="14859">
                        <c:v>4.2379861111097314</c:v>
                      </c:pt>
                      <c:pt idx="14860">
                        <c:v>4.2382291666638965</c:v>
                      </c:pt>
                      <c:pt idx="14861">
                        <c:v>4.2384722222180615</c:v>
                      </c:pt>
                      <c:pt idx="14862">
                        <c:v>4.2387152777795025</c:v>
                      </c:pt>
                      <c:pt idx="14863">
                        <c:v>4.2389583333336676</c:v>
                      </c:pt>
                      <c:pt idx="14864">
                        <c:v>4.2392013888878326</c:v>
                      </c:pt>
                      <c:pt idx="14865">
                        <c:v>4.2394444444419976</c:v>
                      </c:pt>
                      <c:pt idx="14866">
                        <c:v>4.2396874999961627</c:v>
                      </c:pt>
                      <c:pt idx="14867">
                        <c:v>4.2399305555576037</c:v>
                      </c:pt>
                      <c:pt idx="14868">
                        <c:v>4.2401736111117687</c:v>
                      </c:pt>
                      <c:pt idx="14869">
                        <c:v>4.2404166666659338</c:v>
                      </c:pt>
                      <c:pt idx="14870">
                        <c:v>4.2406597222200988</c:v>
                      </c:pt>
                      <c:pt idx="14871">
                        <c:v>4.2409027777742638</c:v>
                      </c:pt>
                      <c:pt idx="14872">
                        <c:v>4.2411458333284289</c:v>
                      </c:pt>
                      <c:pt idx="14873">
                        <c:v>4.2413888888898699</c:v>
                      </c:pt>
                      <c:pt idx="14874">
                        <c:v>4.2416319444440349</c:v>
                      </c:pt>
                      <c:pt idx="14875">
                        <c:v>4.2418749999981999</c:v>
                      </c:pt>
                      <c:pt idx="14876">
                        <c:v>4.2421296296291446</c:v>
                      </c:pt>
                      <c:pt idx="14877">
                        <c:v>4.2423726851833097</c:v>
                      </c:pt>
                      <c:pt idx="14878">
                        <c:v>4.2426157407374747</c:v>
                      </c:pt>
                      <c:pt idx="14879">
                        <c:v>4.2428587962916398</c:v>
                      </c:pt>
                      <c:pt idx="14880">
                        <c:v>4.2431018518530808</c:v>
                      </c:pt>
                      <c:pt idx="14881">
                        <c:v>4.2433449074072458</c:v>
                      </c:pt>
                      <c:pt idx="14882">
                        <c:v>4.2435879629614108</c:v>
                      </c:pt>
                      <c:pt idx="14883">
                        <c:v>4.2438310185155759</c:v>
                      </c:pt>
                      <c:pt idx="14884">
                        <c:v>4.2440740740697409</c:v>
                      </c:pt>
                      <c:pt idx="14885">
                        <c:v>4.2443171296311819</c:v>
                      </c:pt>
                      <c:pt idx="14886">
                        <c:v>4.2445601851853469</c:v>
                      </c:pt>
                      <c:pt idx="14887">
                        <c:v>4.244803240739512</c:v>
                      </c:pt>
                      <c:pt idx="14888">
                        <c:v>4.245046296293677</c:v>
                      </c:pt>
                      <c:pt idx="14889">
                        <c:v>4.2452893518478421</c:v>
                      </c:pt>
                      <c:pt idx="14890">
                        <c:v>4.2455324074092831</c:v>
                      </c:pt>
                      <c:pt idx="14891">
                        <c:v>4.2457754629634481</c:v>
                      </c:pt>
                      <c:pt idx="14892">
                        <c:v>4.2460185185176131</c:v>
                      </c:pt>
                      <c:pt idx="14893">
                        <c:v>4.2462615740717782</c:v>
                      </c:pt>
                      <c:pt idx="14894">
                        <c:v>4.2465046296259432</c:v>
                      </c:pt>
                      <c:pt idx="14895">
                        <c:v>4.2467476851801083</c:v>
                      </c:pt>
                      <c:pt idx="14896">
                        <c:v>4.2469907407415493</c:v>
                      </c:pt>
                      <c:pt idx="14897">
                        <c:v>4.2472337962957143</c:v>
                      </c:pt>
                      <c:pt idx="14898">
                        <c:v>4.2474768518498793</c:v>
                      </c:pt>
                      <c:pt idx="14899">
                        <c:v>4.2477199074040444</c:v>
                      </c:pt>
                      <c:pt idx="14900">
                        <c:v>4.2479629629582094</c:v>
                      </c:pt>
                      <c:pt idx="14901">
                        <c:v>4.2482060185196504</c:v>
                      </c:pt>
                      <c:pt idx="14902">
                        <c:v>4.2484490740738154</c:v>
                      </c:pt>
                      <c:pt idx="14903">
                        <c:v>4.2486921296279805</c:v>
                      </c:pt>
                      <c:pt idx="14904">
                        <c:v>4.2489351851821455</c:v>
                      </c:pt>
                      <c:pt idx="14905">
                        <c:v>4.2491782407363106</c:v>
                      </c:pt>
                      <c:pt idx="14906">
                        <c:v>4.2494212962977516</c:v>
                      </c:pt>
                      <c:pt idx="14907">
                        <c:v>4.2496643518519166</c:v>
                      </c:pt>
                      <c:pt idx="14908">
                        <c:v>4.2499074074060816</c:v>
                      </c:pt>
                      <c:pt idx="14909">
                        <c:v>4.2501504629602467</c:v>
                      </c:pt>
                      <c:pt idx="14910">
                        <c:v>4.2503935185144117</c:v>
                      </c:pt>
                      <c:pt idx="14911">
                        <c:v>4.2506365740758527</c:v>
                      </c:pt>
                      <c:pt idx="14912">
                        <c:v>4.2508796296300178</c:v>
                      </c:pt>
                      <c:pt idx="14913">
                        <c:v>4.2511226851841828</c:v>
                      </c:pt>
                      <c:pt idx="14914">
                        <c:v>4.2513657407383478</c:v>
                      </c:pt>
                      <c:pt idx="14915">
                        <c:v>4.2516087962925129</c:v>
                      </c:pt>
                      <c:pt idx="14916">
                        <c:v>4.2518518518539539</c:v>
                      </c:pt>
                      <c:pt idx="14917">
                        <c:v>4.2520949074081189</c:v>
                      </c:pt>
                      <c:pt idx="14918">
                        <c:v>4.2523379629622839</c:v>
                      </c:pt>
                      <c:pt idx="14919">
                        <c:v>4.252581018516449</c:v>
                      </c:pt>
                      <c:pt idx="14920">
                        <c:v>4.252824074070614</c:v>
                      </c:pt>
                      <c:pt idx="14921">
                        <c:v>4.2530671296247791</c:v>
                      </c:pt>
                      <c:pt idx="14922">
                        <c:v>4.2533101851862201</c:v>
                      </c:pt>
                      <c:pt idx="14923">
                        <c:v>4.2535532407403851</c:v>
                      </c:pt>
                      <c:pt idx="14924">
                        <c:v>4.2538078703713298</c:v>
                      </c:pt>
                      <c:pt idx="14925">
                        <c:v>4.2540509259254948</c:v>
                      </c:pt>
                      <c:pt idx="14926">
                        <c:v>4.2542939814796599</c:v>
                      </c:pt>
                      <c:pt idx="14927">
                        <c:v>4.2545370370338249</c:v>
                      </c:pt>
                      <c:pt idx="14928">
                        <c:v>4.2547800925879899</c:v>
                      </c:pt>
                      <c:pt idx="14929">
                        <c:v>4.2550231481494309</c:v>
                      </c:pt>
                      <c:pt idx="14930">
                        <c:v>4.255266203703596</c:v>
                      </c:pt>
                      <c:pt idx="14931">
                        <c:v>4.255509259257761</c:v>
                      </c:pt>
                      <c:pt idx="14932">
                        <c:v>4.2557523148119261</c:v>
                      </c:pt>
                      <c:pt idx="14933">
                        <c:v>4.2559953703660911</c:v>
                      </c:pt>
                      <c:pt idx="14934">
                        <c:v>4.2562384259275321</c:v>
                      </c:pt>
                      <c:pt idx="14935">
                        <c:v>4.2564814814816971</c:v>
                      </c:pt>
                      <c:pt idx="14936">
                        <c:v>4.2567245370358622</c:v>
                      </c:pt>
                      <c:pt idx="14937">
                        <c:v>4.2569675925900272</c:v>
                      </c:pt>
                      <c:pt idx="14938">
                        <c:v>4.2572106481441923</c:v>
                      </c:pt>
                      <c:pt idx="14939">
                        <c:v>4.2574537037056333</c:v>
                      </c:pt>
                      <c:pt idx="14940">
                        <c:v>4.2576967592597983</c:v>
                      </c:pt>
                      <c:pt idx="14941">
                        <c:v>4.2579398148139633</c:v>
                      </c:pt>
                      <c:pt idx="14942">
                        <c:v>4.2581828703681284</c:v>
                      </c:pt>
                      <c:pt idx="14943">
                        <c:v>4.2584259259222934</c:v>
                      </c:pt>
                      <c:pt idx="14944">
                        <c:v>4.2586689814764584</c:v>
                      </c:pt>
                      <c:pt idx="14945">
                        <c:v>4.2589120370378994</c:v>
                      </c:pt>
                      <c:pt idx="14946">
                        <c:v>4.2591550925920645</c:v>
                      </c:pt>
                      <c:pt idx="14947">
                        <c:v>4.2593981481462295</c:v>
                      </c:pt>
                      <c:pt idx="14948">
                        <c:v>4.2596412037003946</c:v>
                      </c:pt>
                      <c:pt idx="14949">
                        <c:v>4.2598842592545596</c:v>
                      </c:pt>
                      <c:pt idx="14950">
                        <c:v>4.2601273148160006</c:v>
                      </c:pt>
                      <c:pt idx="14951">
                        <c:v>4.2603703703701656</c:v>
                      </c:pt>
                      <c:pt idx="14952">
                        <c:v>4.2606134259243307</c:v>
                      </c:pt>
                      <c:pt idx="14953">
                        <c:v>4.2608564814784957</c:v>
                      </c:pt>
                      <c:pt idx="14954">
                        <c:v>4.2610995370326608</c:v>
                      </c:pt>
                      <c:pt idx="14955">
                        <c:v>4.2613425925941018</c:v>
                      </c:pt>
                      <c:pt idx="14956">
                        <c:v>4.2615856481482668</c:v>
                      </c:pt>
                      <c:pt idx="14957">
                        <c:v>4.2618287037024318</c:v>
                      </c:pt>
                      <c:pt idx="14958">
                        <c:v>4.2620717592565969</c:v>
                      </c:pt>
                      <c:pt idx="14959">
                        <c:v>4.2623148148107619</c:v>
                      </c:pt>
                      <c:pt idx="14960">
                        <c:v>4.2625578703722029</c:v>
                      </c:pt>
                      <c:pt idx="14961">
                        <c:v>4.2628009259263679</c:v>
                      </c:pt>
                      <c:pt idx="14962">
                        <c:v>4.263043981480533</c:v>
                      </c:pt>
                      <c:pt idx="14963">
                        <c:v>4.263287037034698</c:v>
                      </c:pt>
                      <c:pt idx="14964">
                        <c:v>4.2635300925888631</c:v>
                      </c:pt>
                      <c:pt idx="14965">
                        <c:v>4.2637731481430281</c:v>
                      </c:pt>
                      <c:pt idx="14966">
                        <c:v>4.2640162037044691</c:v>
                      </c:pt>
                      <c:pt idx="14967">
                        <c:v>4.2642592592586341</c:v>
                      </c:pt>
                      <c:pt idx="14968">
                        <c:v>4.2645023148127992</c:v>
                      </c:pt>
                      <c:pt idx="14969">
                        <c:v>4.2647453703669642</c:v>
                      </c:pt>
                      <c:pt idx="14970">
                        <c:v>4.2649884259211293</c:v>
                      </c:pt>
                      <c:pt idx="14971">
                        <c:v>4.2652314814825703</c:v>
                      </c:pt>
                      <c:pt idx="14972">
                        <c:v>4.265486111106239</c:v>
                      </c:pt>
                      <c:pt idx="14973">
                        <c:v>4.26572916666768</c:v>
                      </c:pt>
                      <c:pt idx="14974">
                        <c:v>4.265972222221845</c:v>
                      </c:pt>
                      <c:pt idx="14975">
                        <c:v>4.2662152777760101</c:v>
                      </c:pt>
                      <c:pt idx="14976">
                        <c:v>4.2664583333301751</c:v>
                      </c:pt>
                      <c:pt idx="14977">
                        <c:v>4.2667013888843401</c:v>
                      </c:pt>
                      <c:pt idx="14978">
                        <c:v>4.2669444444457811</c:v>
                      </c:pt>
                      <c:pt idx="14979">
                        <c:v>4.2671874999999462</c:v>
                      </c:pt>
                      <c:pt idx="14980">
                        <c:v>4.2674305555541112</c:v>
                      </c:pt>
                      <c:pt idx="14981">
                        <c:v>4.2676736111082763</c:v>
                      </c:pt>
                      <c:pt idx="14982">
                        <c:v>4.2679166666624413</c:v>
                      </c:pt>
                      <c:pt idx="14983">
                        <c:v>4.2681597222238823</c:v>
                      </c:pt>
                      <c:pt idx="14984">
                        <c:v>4.2684027777780473</c:v>
                      </c:pt>
                      <c:pt idx="14985">
                        <c:v>4.2686458333322124</c:v>
                      </c:pt>
                      <c:pt idx="14986">
                        <c:v>4.2688888888863774</c:v>
                      </c:pt>
                      <c:pt idx="14987">
                        <c:v>4.2691319444405424</c:v>
                      </c:pt>
                      <c:pt idx="14988">
                        <c:v>4.2693750000019834</c:v>
                      </c:pt>
                      <c:pt idx="14989">
                        <c:v>4.2696180555561485</c:v>
                      </c:pt>
                      <c:pt idx="14990">
                        <c:v>4.2698611111103135</c:v>
                      </c:pt>
                      <c:pt idx="14991">
                        <c:v>4.2701041666644786</c:v>
                      </c:pt>
                      <c:pt idx="14992">
                        <c:v>4.2703472222186436</c:v>
                      </c:pt>
                      <c:pt idx="14993">
                        <c:v>4.2705902777728086</c:v>
                      </c:pt>
                      <c:pt idx="14994">
                        <c:v>4.2708333333342496</c:v>
                      </c:pt>
                      <c:pt idx="14995">
                        <c:v>4.2710763888884147</c:v>
                      </c:pt>
                      <c:pt idx="14996">
                        <c:v>4.2713194444425797</c:v>
                      </c:pt>
                      <c:pt idx="14997">
                        <c:v>4.2715624999967448</c:v>
                      </c:pt>
                      <c:pt idx="14998">
                        <c:v>4.2718055555509098</c:v>
                      </c:pt>
                      <c:pt idx="14999">
                        <c:v>4.2720486111123508</c:v>
                      </c:pt>
                      <c:pt idx="15000">
                        <c:v>4.2722916666665158</c:v>
                      </c:pt>
                      <c:pt idx="15001">
                        <c:v>4.2725347222206809</c:v>
                      </c:pt>
                      <c:pt idx="15002">
                        <c:v>4.2727777777748459</c:v>
                      </c:pt>
                      <c:pt idx="15003">
                        <c:v>4.2730208333290109</c:v>
                      </c:pt>
                      <c:pt idx="15004">
                        <c:v>4.2732638888904519</c:v>
                      </c:pt>
                      <c:pt idx="15005">
                        <c:v>4.273506944444617</c:v>
                      </c:pt>
                      <c:pt idx="15006">
                        <c:v>4.273749999998782</c:v>
                      </c:pt>
                      <c:pt idx="15007">
                        <c:v>4.2739930555529471</c:v>
                      </c:pt>
                      <c:pt idx="15008">
                        <c:v>4.2742361111071121</c:v>
                      </c:pt>
                      <c:pt idx="15009">
                        <c:v>4.2744791666685531</c:v>
                      </c:pt>
                      <c:pt idx="15010">
                        <c:v>4.2747222222227181</c:v>
                      </c:pt>
                      <c:pt idx="15011">
                        <c:v>4.2749652777768832</c:v>
                      </c:pt>
                      <c:pt idx="15012">
                        <c:v>4.2752083333310482</c:v>
                      </c:pt>
                      <c:pt idx="15013">
                        <c:v>4.2754513888852133</c:v>
                      </c:pt>
                      <c:pt idx="15014">
                        <c:v>4.2756944444393783</c:v>
                      </c:pt>
                      <c:pt idx="15015">
                        <c:v>4.2759375000008193</c:v>
                      </c:pt>
                      <c:pt idx="15016">
                        <c:v>4.2761805555549843</c:v>
                      </c:pt>
                      <c:pt idx="15017">
                        <c:v>4.2764236111091494</c:v>
                      </c:pt>
                      <c:pt idx="15018">
                        <c:v>4.2766666666633144</c:v>
                      </c:pt>
                      <c:pt idx="15019">
                        <c:v>4.2769097222174794</c:v>
                      </c:pt>
                      <c:pt idx="15020">
                        <c:v>4.2771643518484241</c:v>
                      </c:pt>
                      <c:pt idx="15021">
                        <c:v>4.2774074074025892</c:v>
                      </c:pt>
                      <c:pt idx="15022">
                        <c:v>4.2776504629640302</c:v>
                      </c:pt>
                      <c:pt idx="15023">
                        <c:v>4.2778935185181952</c:v>
                      </c:pt>
                      <c:pt idx="15024">
                        <c:v>4.2781365740723603</c:v>
                      </c:pt>
                      <c:pt idx="15025">
                        <c:v>4.2783796296265253</c:v>
                      </c:pt>
                      <c:pt idx="15026">
                        <c:v>4.2786226851806903</c:v>
                      </c:pt>
                      <c:pt idx="15027">
                        <c:v>4.2788657407421313</c:v>
                      </c:pt>
                      <c:pt idx="15028">
                        <c:v>4.2791087962962964</c:v>
                      </c:pt>
                      <c:pt idx="15029">
                        <c:v>4.2793518518504614</c:v>
                      </c:pt>
                      <c:pt idx="15030">
                        <c:v>4.2795949074046264</c:v>
                      </c:pt>
                      <c:pt idx="15031">
                        <c:v>4.2798379629587915</c:v>
                      </c:pt>
                      <c:pt idx="15032">
                        <c:v>4.2800810185202325</c:v>
                      </c:pt>
                      <c:pt idx="15033">
                        <c:v>4.2803240740743975</c:v>
                      </c:pt>
                      <c:pt idx="15034">
                        <c:v>4.2805671296285626</c:v>
                      </c:pt>
                      <c:pt idx="15035">
                        <c:v>4.2808101851827276</c:v>
                      </c:pt>
                      <c:pt idx="15036">
                        <c:v>4.2810532407368926</c:v>
                      </c:pt>
                      <c:pt idx="15037">
                        <c:v>4.2812962962983336</c:v>
                      </c:pt>
                      <c:pt idx="15038">
                        <c:v>4.2815393518524987</c:v>
                      </c:pt>
                      <c:pt idx="15039">
                        <c:v>4.2817824074066637</c:v>
                      </c:pt>
                      <c:pt idx="15040">
                        <c:v>4.2820254629608288</c:v>
                      </c:pt>
                      <c:pt idx="15041">
                        <c:v>4.2822685185149938</c:v>
                      </c:pt>
                      <c:pt idx="15042">
                        <c:v>4.2825115740691588</c:v>
                      </c:pt>
                      <c:pt idx="15043">
                        <c:v>4.2827546296305998</c:v>
                      </c:pt>
                      <c:pt idx="15044">
                        <c:v>4.2829976851847649</c:v>
                      </c:pt>
                      <c:pt idx="15045">
                        <c:v>4.2832407407389299</c:v>
                      </c:pt>
                      <c:pt idx="15046">
                        <c:v>4.2834837962930949</c:v>
                      </c:pt>
                      <c:pt idx="15047">
                        <c:v>4.28372685184726</c:v>
                      </c:pt>
                      <c:pt idx="15048">
                        <c:v>4.283969907408701</c:v>
                      </c:pt>
                      <c:pt idx="15049">
                        <c:v>4.284212962962866</c:v>
                      </c:pt>
                      <c:pt idx="15050">
                        <c:v>4.2844560185170311</c:v>
                      </c:pt>
                      <c:pt idx="15051">
                        <c:v>4.2846990740711961</c:v>
                      </c:pt>
                      <c:pt idx="15052">
                        <c:v>4.2849421296253611</c:v>
                      </c:pt>
                      <c:pt idx="15053">
                        <c:v>4.2851851851868021</c:v>
                      </c:pt>
                      <c:pt idx="15054">
                        <c:v>4.2854282407409672</c:v>
                      </c:pt>
                      <c:pt idx="15055">
                        <c:v>4.2856712962951322</c:v>
                      </c:pt>
                      <c:pt idx="15056">
                        <c:v>4.2859143518492973</c:v>
                      </c:pt>
                      <c:pt idx="15057">
                        <c:v>4.2861574074034623</c:v>
                      </c:pt>
                      <c:pt idx="15058">
                        <c:v>4.2864004629649033</c:v>
                      </c:pt>
                      <c:pt idx="15059">
                        <c:v>4.2866435185190683</c:v>
                      </c:pt>
                      <c:pt idx="15060">
                        <c:v>4.2868865740732334</c:v>
                      </c:pt>
                      <c:pt idx="15061">
                        <c:v>4.2871296296273984</c:v>
                      </c:pt>
                      <c:pt idx="15062">
                        <c:v>4.2873726851815634</c:v>
                      </c:pt>
                      <c:pt idx="15063">
                        <c:v>4.2876157407357285</c:v>
                      </c:pt>
                      <c:pt idx="15064">
                        <c:v>4.2878587962971695</c:v>
                      </c:pt>
                      <c:pt idx="15065">
                        <c:v>4.2881018518513345</c:v>
                      </c:pt>
                      <c:pt idx="15066">
                        <c:v>4.2883449074054996</c:v>
                      </c:pt>
                      <c:pt idx="15067">
                        <c:v>4.2885879629596646</c:v>
                      </c:pt>
                      <c:pt idx="15068">
                        <c:v>4.2888310185138296</c:v>
                      </c:pt>
                      <c:pt idx="15069">
                        <c:v>4.2890856481447743</c:v>
                      </c:pt>
                      <c:pt idx="15070">
                        <c:v>4.2893287036989394</c:v>
                      </c:pt>
                      <c:pt idx="15071">
                        <c:v>4.2895717592603804</c:v>
                      </c:pt>
                      <c:pt idx="15072">
                        <c:v>4.2898148148145454</c:v>
                      </c:pt>
                      <c:pt idx="15073">
                        <c:v>4.2900578703687104</c:v>
                      </c:pt>
                      <c:pt idx="15074">
                        <c:v>4.2903009259228755</c:v>
                      </c:pt>
                      <c:pt idx="15075">
                        <c:v>4.2905439814770405</c:v>
                      </c:pt>
                      <c:pt idx="15076">
                        <c:v>4.2907870370384815</c:v>
                      </c:pt>
                      <c:pt idx="15077">
                        <c:v>4.2910300925926466</c:v>
                      </c:pt>
                      <c:pt idx="15078">
                        <c:v>4.2912731481468116</c:v>
                      </c:pt>
                      <c:pt idx="15079">
                        <c:v>4.2915162037009766</c:v>
                      </c:pt>
                      <c:pt idx="15080">
                        <c:v>4.2917592592551417</c:v>
                      </c:pt>
                      <c:pt idx="15081">
                        <c:v>4.2920023148165827</c:v>
                      </c:pt>
                      <c:pt idx="15082">
                        <c:v>4.2922453703707477</c:v>
                      </c:pt>
                      <c:pt idx="15083">
                        <c:v>4.2924884259249128</c:v>
                      </c:pt>
                      <c:pt idx="15084">
                        <c:v>4.2927314814790778</c:v>
                      </c:pt>
                      <c:pt idx="15085">
                        <c:v>4.2929745370332428</c:v>
                      </c:pt>
                      <c:pt idx="15086">
                        <c:v>4.2932175925946838</c:v>
                      </c:pt>
                      <c:pt idx="15087">
                        <c:v>4.2934606481488489</c:v>
                      </c:pt>
                      <c:pt idx="15088">
                        <c:v>4.2937037037030139</c:v>
                      </c:pt>
                      <c:pt idx="15089">
                        <c:v>4.2939467592571789</c:v>
                      </c:pt>
                      <c:pt idx="15090">
                        <c:v>4.294189814811344</c:v>
                      </c:pt>
                      <c:pt idx="15091">
                        <c:v>4.294432870365509</c:v>
                      </c:pt>
                      <c:pt idx="15092">
                        <c:v>4.29467592592695</c:v>
                      </c:pt>
                      <c:pt idx="15093">
                        <c:v>4.2949189814811151</c:v>
                      </c:pt>
                      <c:pt idx="15094">
                        <c:v>4.2951620370352801</c:v>
                      </c:pt>
                      <c:pt idx="15095">
                        <c:v>4.2954050925894451</c:v>
                      </c:pt>
                      <c:pt idx="15096">
                        <c:v>4.2956481481436102</c:v>
                      </c:pt>
                      <c:pt idx="15097">
                        <c:v>4.2958912037050512</c:v>
                      </c:pt>
                      <c:pt idx="15098">
                        <c:v>4.2961342592592162</c:v>
                      </c:pt>
                      <c:pt idx="15099">
                        <c:v>4.2963773148133813</c:v>
                      </c:pt>
                      <c:pt idx="15100">
                        <c:v>4.2966203703675463</c:v>
                      </c:pt>
                      <c:pt idx="15101">
                        <c:v>4.2968634259217113</c:v>
                      </c:pt>
                      <c:pt idx="15102">
                        <c:v>4.2971064814831523</c:v>
                      </c:pt>
                      <c:pt idx="15103">
                        <c:v>4.2973495370373174</c:v>
                      </c:pt>
                      <c:pt idx="15104">
                        <c:v>4.2975925925914824</c:v>
                      </c:pt>
                      <c:pt idx="15105">
                        <c:v>4.2978356481456474</c:v>
                      </c:pt>
                      <c:pt idx="15106">
                        <c:v>4.2980787036998125</c:v>
                      </c:pt>
                      <c:pt idx="15107">
                        <c:v>4.2983217592612535</c:v>
                      </c:pt>
                      <c:pt idx="15108">
                        <c:v>4.2985648148154185</c:v>
                      </c:pt>
                      <c:pt idx="15109">
                        <c:v>4.2988078703695836</c:v>
                      </c:pt>
                      <c:pt idx="15110">
                        <c:v>4.2990509259237486</c:v>
                      </c:pt>
                      <c:pt idx="15111">
                        <c:v>4.2992939814779136</c:v>
                      </c:pt>
                      <c:pt idx="15112">
                        <c:v>4.2995370370320787</c:v>
                      </c:pt>
                      <c:pt idx="15113">
                        <c:v>4.2997800925935197</c:v>
                      </c:pt>
                      <c:pt idx="15114">
                        <c:v>4.3000231481476847</c:v>
                      </c:pt>
                      <c:pt idx="15115">
                        <c:v>4.3002662037018498</c:v>
                      </c:pt>
                      <c:pt idx="15116">
                        <c:v>4.3005092592560148</c:v>
                      </c:pt>
                      <c:pt idx="15117">
                        <c:v>4.3007638888869595</c:v>
                      </c:pt>
                      <c:pt idx="15118">
                        <c:v>4.3010069444411245</c:v>
                      </c:pt>
                      <c:pt idx="15119">
                        <c:v>4.3012499999952896</c:v>
                      </c:pt>
                      <c:pt idx="15120">
                        <c:v>4.3014930555567306</c:v>
                      </c:pt>
                      <c:pt idx="15121">
                        <c:v>4.3017361111108956</c:v>
                      </c:pt>
                      <c:pt idx="15122">
                        <c:v>4.3019791666650606</c:v>
                      </c:pt>
                      <c:pt idx="15123">
                        <c:v>4.3022222222192257</c:v>
                      </c:pt>
                      <c:pt idx="15124">
                        <c:v>4.3024652777733907</c:v>
                      </c:pt>
                      <c:pt idx="15125">
                        <c:v>4.3027083333348317</c:v>
                      </c:pt>
                      <c:pt idx="15126">
                        <c:v>4.3029513888889968</c:v>
                      </c:pt>
                      <c:pt idx="15127">
                        <c:v>4.3031944444431618</c:v>
                      </c:pt>
                      <c:pt idx="15128">
                        <c:v>4.3034374999973268</c:v>
                      </c:pt>
                      <c:pt idx="15129">
                        <c:v>4.3036805555514919</c:v>
                      </c:pt>
                      <c:pt idx="15130">
                        <c:v>4.3039236111129329</c:v>
                      </c:pt>
                      <c:pt idx="15131">
                        <c:v>4.3041666666670979</c:v>
                      </c:pt>
                      <c:pt idx="15132">
                        <c:v>4.3044097222212629</c:v>
                      </c:pt>
                      <c:pt idx="15133">
                        <c:v>4.304652777775428</c:v>
                      </c:pt>
                      <c:pt idx="15134">
                        <c:v>4.304895833329593</c:v>
                      </c:pt>
                      <c:pt idx="15135">
                        <c:v>4.3051388888837581</c:v>
                      </c:pt>
                      <c:pt idx="15136">
                        <c:v>4.3053819444451991</c:v>
                      </c:pt>
                      <c:pt idx="15137">
                        <c:v>4.3056249999993641</c:v>
                      </c:pt>
                      <c:pt idx="15138">
                        <c:v>4.3058680555535291</c:v>
                      </c:pt>
                      <c:pt idx="15139">
                        <c:v>4.3061111111076942</c:v>
                      </c:pt>
                      <c:pt idx="15140">
                        <c:v>4.3063541666618592</c:v>
                      </c:pt>
                      <c:pt idx="15141">
                        <c:v>4.3065972222233002</c:v>
                      </c:pt>
                      <c:pt idx="15142">
                        <c:v>4.3068402777774653</c:v>
                      </c:pt>
                      <c:pt idx="15143">
                        <c:v>4.3070833333316303</c:v>
                      </c:pt>
                      <c:pt idx="15144">
                        <c:v>4.3073263888857953</c:v>
                      </c:pt>
                      <c:pt idx="15145">
                        <c:v>4.3075694444399604</c:v>
                      </c:pt>
                      <c:pt idx="15146">
                        <c:v>4.3078125000014014</c:v>
                      </c:pt>
                      <c:pt idx="15147">
                        <c:v>4.3080555555555664</c:v>
                      </c:pt>
                      <c:pt idx="15148">
                        <c:v>4.3082986111097314</c:v>
                      </c:pt>
                      <c:pt idx="15149">
                        <c:v>4.3085416666638965</c:v>
                      </c:pt>
                      <c:pt idx="15150">
                        <c:v>4.3087847222180615</c:v>
                      </c:pt>
                      <c:pt idx="15151">
                        <c:v>4.3090277777795025</c:v>
                      </c:pt>
                      <c:pt idx="15152">
                        <c:v>4.3092708333336676</c:v>
                      </c:pt>
                      <c:pt idx="15153">
                        <c:v>4.3095138888878326</c:v>
                      </c:pt>
                      <c:pt idx="15154">
                        <c:v>4.3097569444419976</c:v>
                      </c:pt>
                      <c:pt idx="15155">
                        <c:v>4.3099999999961627</c:v>
                      </c:pt>
                      <c:pt idx="15156">
                        <c:v>4.3102430555576037</c:v>
                      </c:pt>
                      <c:pt idx="15157">
                        <c:v>4.3104861111117687</c:v>
                      </c:pt>
                      <c:pt idx="15158">
                        <c:v>4.3107291666659338</c:v>
                      </c:pt>
                      <c:pt idx="15159">
                        <c:v>4.3109722222200988</c:v>
                      </c:pt>
                      <c:pt idx="15160">
                        <c:v>4.3112152777742638</c:v>
                      </c:pt>
                      <c:pt idx="15161">
                        <c:v>4.3114583333284289</c:v>
                      </c:pt>
                      <c:pt idx="15162">
                        <c:v>4.3117013888898699</c:v>
                      </c:pt>
                      <c:pt idx="15163">
                        <c:v>4.3119444444440349</c:v>
                      </c:pt>
                      <c:pt idx="15164">
                        <c:v>4.3121874999981999</c:v>
                      </c:pt>
                      <c:pt idx="15165">
                        <c:v>4.3124421296291446</c:v>
                      </c:pt>
                      <c:pt idx="15166">
                        <c:v>4.3126851851833097</c:v>
                      </c:pt>
                      <c:pt idx="15167">
                        <c:v>4.3129282407374747</c:v>
                      </c:pt>
                      <c:pt idx="15168">
                        <c:v>4.3131712962916398</c:v>
                      </c:pt>
                      <c:pt idx="15169">
                        <c:v>4.3134143518530808</c:v>
                      </c:pt>
                      <c:pt idx="15170">
                        <c:v>4.3136574074072458</c:v>
                      </c:pt>
                      <c:pt idx="15171">
                        <c:v>4.3139004629614108</c:v>
                      </c:pt>
                      <c:pt idx="15172">
                        <c:v>4.3141435185155759</c:v>
                      </c:pt>
                      <c:pt idx="15173">
                        <c:v>4.3143865740697409</c:v>
                      </c:pt>
                      <c:pt idx="15174">
                        <c:v>4.3146296296311819</c:v>
                      </c:pt>
                      <c:pt idx="15175">
                        <c:v>4.3148726851853469</c:v>
                      </c:pt>
                      <c:pt idx="15176">
                        <c:v>4.315115740739512</c:v>
                      </c:pt>
                      <c:pt idx="15177">
                        <c:v>4.315358796293677</c:v>
                      </c:pt>
                      <c:pt idx="15178">
                        <c:v>4.3156018518478421</c:v>
                      </c:pt>
                      <c:pt idx="15179">
                        <c:v>4.3158449074092831</c:v>
                      </c:pt>
                      <c:pt idx="15180">
                        <c:v>4.3160879629634481</c:v>
                      </c:pt>
                      <c:pt idx="15181">
                        <c:v>4.3163310185176131</c:v>
                      </c:pt>
                      <c:pt idx="15182">
                        <c:v>4.3165740740717782</c:v>
                      </c:pt>
                      <c:pt idx="15183">
                        <c:v>4.3168171296259432</c:v>
                      </c:pt>
                      <c:pt idx="15184">
                        <c:v>4.3170601851801083</c:v>
                      </c:pt>
                      <c:pt idx="15185">
                        <c:v>4.3173032407415493</c:v>
                      </c:pt>
                      <c:pt idx="15186">
                        <c:v>4.3175462962957143</c:v>
                      </c:pt>
                      <c:pt idx="15187">
                        <c:v>4.3177893518498793</c:v>
                      </c:pt>
                      <c:pt idx="15188">
                        <c:v>4.3180324074040444</c:v>
                      </c:pt>
                      <c:pt idx="15189">
                        <c:v>4.3182754629582094</c:v>
                      </c:pt>
                      <c:pt idx="15190">
                        <c:v>4.3185185185196504</c:v>
                      </c:pt>
                      <c:pt idx="15191">
                        <c:v>4.3187615740738154</c:v>
                      </c:pt>
                      <c:pt idx="15192">
                        <c:v>4.3190046296279805</c:v>
                      </c:pt>
                      <c:pt idx="15193">
                        <c:v>4.3192476851821455</c:v>
                      </c:pt>
                      <c:pt idx="15194">
                        <c:v>4.3194907407363106</c:v>
                      </c:pt>
                      <c:pt idx="15195">
                        <c:v>4.3197337962977516</c:v>
                      </c:pt>
                      <c:pt idx="15196">
                        <c:v>4.3199768518519166</c:v>
                      </c:pt>
                      <c:pt idx="15197">
                        <c:v>4.3202199074060816</c:v>
                      </c:pt>
                      <c:pt idx="15198">
                        <c:v>4.3204629629602467</c:v>
                      </c:pt>
                      <c:pt idx="15199">
                        <c:v>4.3207060185144117</c:v>
                      </c:pt>
                      <c:pt idx="15200">
                        <c:v>4.3209490740758527</c:v>
                      </c:pt>
                      <c:pt idx="15201">
                        <c:v>4.3211921296300178</c:v>
                      </c:pt>
                      <c:pt idx="15202">
                        <c:v>4.3214351851841828</c:v>
                      </c:pt>
                      <c:pt idx="15203">
                        <c:v>4.3216782407383478</c:v>
                      </c:pt>
                      <c:pt idx="15204">
                        <c:v>4.3219212962925129</c:v>
                      </c:pt>
                      <c:pt idx="15205">
                        <c:v>4.3221643518539539</c:v>
                      </c:pt>
                      <c:pt idx="15206">
                        <c:v>4.3224074074081189</c:v>
                      </c:pt>
                      <c:pt idx="15207">
                        <c:v>4.3226504629622839</c:v>
                      </c:pt>
                      <c:pt idx="15208">
                        <c:v>4.322893518516449</c:v>
                      </c:pt>
                      <c:pt idx="15209">
                        <c:v>4.323136574070614</c:v>
                      </c:pt>
                      <c:pt idx="15210">
                        <c:v>4.3233796296247791</c:v>
                      </c:pt>
                      <c:pt idx="15211">
                        <c:v>4.3236226851862201</c:v>
                      </c:pt>
                      <c:pt idx="15212">
                        <c:v>4.3238657407403851</c:v>
                      </c:pt>
                      <c:pt idx="15213">
                        <c:v>4.3241203703713298</c:v>
                      </c:pt>
                      <c:pt idx="15214">
                        <c:v>4.3243634259254948</c:v>
                      </c:pt>
                      <c:pt idx="15215">
                        <c:v>4.3246064814796599</c:v>
                      </c:pt>
                      <c:pt idx="15216">
                        <c:v>4.3248495370338249</c:v>
                      </c:pt>
                      <c:pt idx="15217">
                        <c:v>4.3250925925879899</c:v>
                      </c:pt>
                      <c:pt idx="15218">
                        <c:v>4.3253356481494309</c:v>
                      </c:pt>
                      <c:pt idx="15219">
                        <c:v>4.325578703703596</c:v>
                      </c:pt>
                      <c:pt idx="15220">
                        <c:v>4.325821759257761</c:v>
                      </c:pt>
                      <c:pt idx="15221">
                        <c:v>4.3260648148119261</c:v>
                      </c:pt>
                      <c:pt idx="15222">
                        <c:v>4.3263078703660911</c:v>
                      </c:pt>
                      <c:pt idx="15223">
                        <c:v>4.3265509259275321</c:v>
                      </c:pt>
                      <c:pt idx="15224">
                        <c:v>4.3267939814816971</c:v>
                      </c:pt>
                      <c:pt idx="15225">
                        <c:v>4.3270370370358622</c:v>
                      </c:pt>
                      <c:pt idx="15226">
                        <c:v>4.3272800925900272</c:v>
                      </c:pt>
                      <c:pt idx="15227">
                        <c:v>4.3275231481441923</c:v>
                      </c:pt>
                      <c:pt idx="15228">
                        <c:v>4.3277662037056333</c:v>
                      </c:pt>
                      <c:pt idx="15229">
                        <c:v>4.3280092592597983</c:v>
                      </c:pt>
                      <c:pt idx="15230">
                        <c:v>4.3282523148139633</c:v>
                      </c:pt>
                      <c:pt idx="15231">
                        <c:v>4.3284953703681284</c:v>
                      </c:pt>
                      <c:pt idx="15232">
                        <c:v>4.3287384259222934</c:v>
                      </c:pt>
                      <c:pt idx="15233">
                        <c:v>4.3289814814764584</c:v>
                      </c:pt>
                      <c:pt idx="15234">
                        <c:v>4.3292245370378994</c:v>
                      </c:pt>
                      <c:pt idx="15235">
                        <c:v>4.3294675925920645</c:v>
                      </c:pt>
                      <c:pt idx="15236">
                        <c:v>4.3297106481462295</c:v>
                      </c:pt>
                      <c:pt idx="15237">
                        <c:v>4.3299537037003946</c:v>
                      </c:pt>
                      <c:pt idx="15238">
                        <c:v>4.3301967592545596</c:v>
                      </c:pt>
                      <c:pt idx="15239">
                        <c:v>4.3304398148160006</c:v>
                      </c:pt>
                      <c:pt idx="15240">
                        <c:v>4.3306828703701656</c:v>
                      </c:pt>
                      <c:pt idx="15241">
                        <c:v>4.3309259259243307</c:v>
                      </c:pt>
                      <c:pt idx="15242">
                        <c:v>4.3311689814784957</c:v>
                      </c:pt>
                      <c:pt idx="15243">
                        <c:v>4.3314120370326608</c:v>
                      </c:pt>
                      <c:pt idx="15244">
                        <c:v>4.3316550925941018</c:v>
                      </c:pt>
                      <c:pt idx="15245">
                        <c:v>4.3318981481482668</c:v>
                      </c:pt>
                      <c:pt idx="15246">
                        <c:v>4.3321412037024318</c:v>
                      </c:pt>
                      <c:pt idx="15247">
                        <c:v>4.3323842592565969</c:v>
                      </c:pt>
                      <c:pt idx="15248">
                        <c:v>4.3326273148107619</c:v>
                      </c:pt>
                      <c:pt idx="15249">
                        <c:v>4.3328703703722029</c:v>
                      </c:pt>
                      <c:pt idx="15250">
                        <c:v>4.3331134259263679</c:v>
                      </c:pt>
                      <c:pt idx="15251">
                        <c:v>4.333356481480533</c:v>
                      </c:pt>
                      <c:pt idx="15252">
                        <c:v>4.333599537034698</c:v>
                      </c:pt>
                      <c:pt idx="15253">
                        <c:v>4.3338425925888631</c:v>
                      </c:pt>
                      <c:pt idx="15254">
                        <c:v>4.3340856481430281</c:v>
                      </c:pt>
                      <c:pt idx="15255">
                        <c:v>4.3343287037044691</c:v>
                      </c:pt>
                      <c:pt idx="15256">
                        <c:v>4.3345717592586341</c:v>
                      </c:pt>
                      <c:pt idx="15257">
                        <c:v>4.3348148148127992</c:v>
                      </c:pt>
                      <c:pt idx="15258">
                        <c:v>4.3350578703669642</c:v>
                      </c:pt>
                      <c:pt idx="15259">
                        <c:v>4.3353009259211293</c:v>
                      </c:pt>
                      <c:pt idx="15260">
                        <c:v>4.3355439814825703</c:v>
                      </c:pt>
                      <c:pt idx="15261">
                        <c:v>4.335798611106239</c:v>
                      </c:pt>
                      <c:pt idx="15262">
                        <c:v>4.33604166666768</c:v>
                      </c:pt>
                      <c:pt idx="15263">
                        <c:v>4.336284722221845</c:v>
                      </c:pt>
                      <c:pt idx="15264">
                        <c:v>4.3365277777760101</c:v>
                      </c:pt>
                      <c:pt idx="15265">
                        <c:v>4.3367708333301751</c:v>
                      </c:pt>
                      <c:pt idx="15266">
                        <c:v>4.3370138888843401</c:v>
                      </c:pt>
                      <c:pt idx="15267">
                        <c:v>4.3372569444457811</c:v>
                      </c:pt>
                      <c:pt idx="15268">
                        <c:v>4.3374999999999462</c:v>
                      </c:pt>
                      <c:pt idx="15269">
                        <c:v>4.3377430555541112</c:v>
                      </c:pt>
                      <c:pt idx="15270">
                        <c:v>4.3379861111082763</c:v>
                      </c:pt>
                      <c:pt idx="15271">
                        <c:v>4.3382291666624413</c:v>
                      </c:pt>
                      <c:pt idx="15272">
                        <c:v>4.3384722222238823</c:v>
                      </c:pt>
                      <c:pt idx="15273">
                        <c:v>4.3387152777780473</c:v>
                      </c:pt>
                      <c:pt idx="15274">
                        <c:v>4.3389583333322124</c:v>
                      </c:pt>
                      <c:pt idx="15275">
                        <c:v>4.3392013888863774</c:v>
                      </c:pt>
                      <c:pt idx="15276">
                        <c:v>4.3394444444405424</c:v>
                      </c:pt>
                      <c:pt idx="15277">
                        <c:v>4.3396875000019834</c:v>
                      </c:pt>
                      <c:pt idx="15278">
                        <c:v>4.3399305555561485</c:v>
                      </c:pt>
                      <c:pt idx="15279">
                        <c:v>4.3401736111103135</c:v>
                      </c:pt>
                      <c:pt idx="15280">
                        <c:v>4.3404166666644786</c:v>
                      </c:pt>
                      <c:pt idx="15281">
                        <c:v>4.3406597222186436</c:v>
                      </c:pt>
                      <c:pt idx="15282">
                        <c:v>4.3409027777728086</c:v>
                      </c:pt>
                      <c:pt idx="15283">
                        <c:v>4.3411458333342496</c:v>
                      </c:pt>
                      <c:pt idx="15284">
                        <c:v>4.3413888888884147</c:v>
                      </c:pt>
                      <c:pt idx="15285">
                        <c:v>4.3416319444425797</c:v>
                      </c:pt>
                      <c:pt idx="15286">
                        <c:v>4.3418749999967448</c:v>
                      </c:pt>
                      <c:pt idx="15287">
                        <c:v>4.3421180555509098</c:v>
                      </c:pt>
                      <c:pt idx="15288">
                        <c:v>4.3423611111123508</c:v>
                      </c:pt>
                      <c:pt idx="15289">
                        <c:v>4.3426041666665158</c:v>
                      </c:pt>
                      <c:pt idx="15290">
                        <c:v>4.3428472222206809</c:v>
                      </c:pt>
                      <c:pt idx="15291">
                        <c:v>4.3430902777748459</c:v>
                      </c:pt>
                      <c:pt idx="15292">
                        <c:v>4.3433333333290109</c:v>
                      </c:pt>
                      <c:pt idx="15293">
                        <c:v>4.3435763888904519</c:v>
                      </c:pt>
                      <c:pt idx="15294">
                        <c:v>4.343819444444617</c:v>
                      </c:pt>
                      <c:pt idx="15295">
                        <c:v>4.344062499998782</c:v>
                      </c:pt>
                      <c:pt idx="15296">
                        <c:v>4.3443055555529471</c:v>
                      </c:pt>
                      <c:pt idx="15297">
                        <c:v>4.3445486111071121</c:v>
                      </c:pt>
                      <c:pt idx="15298">
                        <c:v>4.3447916666685531</c:v>
                      </c:pt>
                      <c:pt idx="15299">
                        <c:v>4.3450347222227181</c:v>
                      </c:pt>
                      <c:pt idx="15300">
                        <c:v>4.3452777777768832</c:v>
                      </c:pt>
                      <c:pt idx="15301">
                        <c:v>4.3455208333310482</c:v>
                      </c:pt>
                      <c:pt idx="15302">
                        <c:v>4.3457638888852133</c:v>
                      </c:pt>
                      <c:pt idx="15303">
                        <c:v>4.3460069444393783</c:v>
                      </c:pt>
                      <c:pt idx="15304">
                        <c:v>4.3462500000008193</c:v>
                      </c:pt>
                      <c:pt idx="15305">
                        <c:v>4.3464930555549843</c:v>
                      </c:pt>
                      <c:pt idx="15306">
                        <c:v>4.3467361111091494</c:v>
                      </c:pt>
                      <c:pt idx="15307">
                        <c:v>4.3469791666633144</c:v>
                      </c:pt>
                      <c:pt idx="15308">
                        <c:v>4.3472222222174794</c:v>
                      </c:pt>
                      <c:pt idx="15309">
                        <c:v>4.3474768518484241</c:v>
                      </c:pt>
                      <c:pt idx="15310">
                        <c:v>4.3477199074025892</c:v>
                      </c:pt>
                      <c:pt idx="15311">
                        <c:v>4.3479629629640302</c:v>
                      </c:pt>
                      <c:pt idx="15312">
                        <c:v>4.3482060185181952</c:v>
                      </c:pt>
                      <c:pt idx="15313">
                        <c:v>4.3484490740723603</c:v>
                      </c:pt>
                      <c:pt idx="15314">
                        <c:v>4.3486921296265253</c:v>
                      </c:pt>
                      <c:pt idx="15315">
                        <c:v>4.3489351851806903</c:v>
                      </c:pt>
                      <c:pt idx="15316">
                        <c:v>4.3491782407421313</c:v>
                      </c:pt>
                      <c:pt idx="15317">
                        <c:v>4.3494212962962964</c:v>
                      </c:pt>
                      <c:pt idx="15318">
                        <c:v>4.3496643518504614</c:v>
                      </c:pt>
                      <c:pt idx="15319">
                        <c:v>4.3499074074046264</c:v>
                      </c:pt>
                      <c:pt idx="15320">
                        <c:v>4.3501504629587915</c:v>
                      </c:pt>
                      <c:pt idx="15321">
                        <c:v>4.3503935185202325</c:v>
                      </c:pt>
                      <c:pt idx="15322">
                        <c:v>4.3506365740743975</c:v>
                      </c:pt>
                      <c:pt idx="15323">
                        <c:v>4.3508796296285626</c:v>
                      </c:pt>
                      <c:pt idx="15324">
                        <c:v>4.3511226851827276</c:v>
                      </c:pt>
                      <c:pt idx="15325">
                        <c:v>4.3513657407368926</c:v>
                      </c:pt>
                      <c:pt idx="15326">
                        <c:v>4.3516087962983336</c:v>
                      </c:pt>
                      <c:pt idx="15327">
                        <c:v>4.3518518518524987</c:v>
                      </c:pt>
                      <c:pt idx="15328">
                        <c:v>4.3520949074066637</c:v>
                      </c:pt>
                      <c:pt idx="15329">
                        <c:v>4.3523379629608288</c:v>
                      </c:pt>
                      <c:pt idx="15330">
                        <c:v>4.3525810185149938</c:v>
                      </c:pt>
                      <c:pt idx="15331">
                        <c:v>4.3528240740691588</c:v>
                      </c:pt>
                      <c:pt idx="15332">
                        <c:v>4.3530671296305998</c:v>
                      </c:pt>
                      <c:pt idx="15333">
                        <c:v>4.3533101851847649</c:v>
                      </c:pt>
                      <c:pt idx="15334">
                        <c:v>4.3535532407389299</c:v>
                      </c:pt>
                      <c:pt idx="15335">
                        <c:v>4.3537962962930949</c:v>
                      </c:pt>
                      <c:pt idx="15336">
                        <c:v>4.35403935184726</c:v>
                      </c:pt>
                      <c:pt idx="15337">
                        <c:v>4.354282407408701</c:v>
                      </c:pt>
                      <c:pt idx="15338">
                        <c:v>4.354525462962866</c:v>
                      </c:pt>
                      <c:pt idx="15339">
                        <c:v>4.3547685185170311</c:v>
                      </c:pt>
                      <c:pt idx="15340">
                        <c:v>4.3550115740711961</c:v>
                      </c:pt>
                      <c:pt idx="15341">
                        <c:v>4.3552546296253611</c:v>
                      </c:pt>
                      <c:pt idx="15342">
                        <c:v>4.3554976851868021</c:v>
                      </c:pt>
                      <c:pt idx="15343">
                        <c:v>4.3557407407409672</c:v>
                      </c:pt>
                      <c:pt idx="15344">
                        <c:v>4.3559837962951322</c:v>
                      </c:pt>
                      <c:pt idx="15345">
                        <c:v>4.3562268518492973</c:v>
                      </c:pt>
                      <c:pt idx="15346">
                        <c:v>4.3564699074034623</c:v>
                      </c:pt>
                      <c:pt idx="15347">
                        <c:v>4.3567129629649033</c:v>
                      </c:pt>
                      <c:pt idx="15348">
                        <c:v>4.3569560185190683</c:v>
                      </c:pt>
                      <c:pt idx="15349">
                        <c:v>4.3571990740732334</c:v>
                      </c:pt>
                      <c:pt idx="15350">
                        <c:v>4.3574421296273984</c:v>
                      </c:pt>
                      <c:pt idx="15351">
                        <c:v>4.3576851851815634</c:v>
                      </c:pt>
                      <c:pt idx="15352">
                        <c:v>4.3579282407357285</c:v>
                      </c:pt>
                      <c:pt idx="15353">
                        <c:v>4.3581712962971695</c:v>
                      </c:pt>
                      <c:pt idx="15354">
                        <c:v>4.3584143518513345</c:v>
                      </c:pt>
                      <c:pt idx="15355">
                        <c:v>4.3586574074054996</c:v>
                      </c:pt>
                      <c:pt idx="15356">
                        <c:v>4.3589004629596646</c:v>
                      </c:pt>
                      <c:pt idx="15357">
                        <c:v>4.3591435185138296</c:v>
                      </c:pt>
                      <c:pt idx="15358">
                        <c:v>4.3593981481447743</c:v>
                      </c:pt>
                      <c:pt idx="15359">
                        <c:v>4.3596412036989394</c:v>
                      </c:pt>
                      <c:pt idx="15360">
                        <c:v>4.3598842592603804</c:v>
                      </c:pt>
                      <c:pt idx="15361">
                        <c:v>4.3601273148145454</c:v>
                      </c:pt>
                      <c:pt idx="15362">
                        <c:v>4.3603703703687104</c:v>
                      </c:pt>
                      <c:pt idx="15363">
                        <c:v>4.3606134259228755</c:v>
                      </c:pt>
                      <c:pt idx="15364">
                        <c:v>4.3608564814770405</c:v>
                      </c:pt>
                      <c:pt idx="15365">
                        <c:v>4.3610995370384815</c:v>
                      </c:pt>
                      <c:pt idx="15366">
                        <c:v>4.3613425925926466</c:v>
                      </c:pt>
                      <c:pt idx="15367">
                        <c:v>4.3615856481468116</c:v>
                      </c:pt>
                      <c:pt idx="15368">
                        <c:v>4.3618287037009766</c:v>
                      </c:pt>
                      <c:pt idx="15369">
                        <c:v>4.3620717592551417</c:v>
                      </c:pt>
                      <c:pt idx="15370">
                        <c:v>4.3623148148165827</c:v>
                      </c:pt>
                      <c:pt idx="15371">
                        <c:v>4.3625578703707477</c:v>
                      </c:pt>
                      <c:pt idx="15372">
                        <c:v>4.3628009259249128</c:v>
                      </c:pt>
                      <c:pt idx="15373">
                        <c:v>4.3630439814790778</c:v>
                      </c:pt>
                      <c:pt idx="15374">
                        <c:v>4.3632870370332428</c:v>
                      </c:pt>
                      <c:pt idx="15375">
                        <c:v>4.3635300925946838</c:v>
                      </c:pt>
                      <c:pt idx="15376">
                        <c:v>4.3637731481488489</c:v>
                      </c:pt>
                      <c:pt idx="15377">
                        <c:v>4.3640162037030139</c:v>
                      </c:pt>
                      <c:pt idx="15378">
                        <c:v>4.3642592592571789</c:v>
                      </c:pt>
                      <c:pt idx="15379">
                        <c:v>4.364502314811344</c:v>
                      </c:pt>
                      <c:pt idx="15380">
                        <c:v>4.364745370365509</c:v>
                      </c:pt>
                      <c:pt idx="15381">
                        <c:v>4.36498842592695</c:v>
                      </c:pt>
                      <c:pt idx="15382">
                        <c:v>4.3652314814811151</c:v>
                      </c:pt>
                      <c:pt idx="15383">
                        <c:v>4.3654745370352801</c:v>
                      </c:pt>
                      <c:pt idx="15384">
                        <c:v>4.3657175925894451</c:v>
                      </c:pt>
                      <c:pt idx="15385">
                        <c:v>4.3659606481436102</c:v>
                      </c:pt>
                      <c:pt idx="15386">
                        <c:v>4.3662037037050512</c:v>
                      </c:pt>
                      <c:pt idx="15387">
                        <c:v>4.3664467592592162</c:v>
                      </c:pt>
                      <c:pt idx="15388">
                        <c:v>4.3666898148133813</c:v>
                      </c:pt>
                      <c:pt idx="15389">
                        <c:v>4.3669328703675463</c:v>
                      </c:pt>
                      <c:pt idx="15390">
                        <c:v>4.3671759259217113</c:v>
                      </c:pt>
                      <c:pt idx="15391">
                        <c:v>4.3674189814831523</c:v>
                      </c:pt>
                      <c:pt idx="15392">
                        <c:v>4.3676620370373174</c:v>
                      </c:pt>
                      <c:pt idx="15393">
                        <c:v>4.3679050925914824</c:v>
                      </c:pt>
                      <c:pt idx="15394">
                        <c:v>4.3681481481456474</c:v>
                      </c:pt>
                      <c:pt idx="15395">
                        <c:v>4.3683912036998125</c:v>
                      </c:pt>
                      <c:pt idx="15396">
                        <c:v>4.3686342592612535</c:v>
                      </c:pt>
                      <c:pt idx="15397">
                        <c:v>4.3688773148154185</c:v>
                      </c:pt>
                      <c:pt idx="15398">
                        <c:v>4.3691203703695836</c:v>
                      </c:pt>
                      <c:pt idx="15399">
                        <c:v>4.3693634259237486</c:v>
                      </c:pt>
                      <c:pt idx="15400">
                        <c:v>4.3696064814779136</c:v>
                      </c:pt>
                      <c:pt idx="15401">
                        <c:v>4.3698495370320787</c:v>
                      </c:pt>
                      <c:pt idx="15402">
                        <c:v>4.3700925925935197</c:v>
                      </c:pt>
                      <c:pt idx="15403">
                        <c:v>4.3703356481476847</c:v>
                      </c:pt>
                      <c:pt idx="15404">
                        <c:v>4.3705787037018498</c:v>
                      </c:pt>
                      <c:pt idx="15405">
                        <c:v>4.3708217592560148</c:v>
                      </c:pt>
                      <c:pt idx="15406">
                        <c:v>4.3710763888869595</c:v>
                      </c:pt>
                      <c:pt idx="15407">
                        <c:v>4.3713194444411245</c:v>
                      </c:pt>
                      <c:pt idx="15408">
                        <c:v>4.3715624999952896</c:v>
                      </c:pt>
                      <c:pt idx="15409">
                        <c:v>4.3718055555567306</c:v>
                      </c:pt>
                      <c:pt idx="15410">
                        <c:v>4.3720486111108956</c:v>
                      </c:pt>
                      <c:pt idx="15411">
                        <c:v>4.3722916666650606</c:v>
                      </c:pt>
                      <c:pt idx="15412">
                        <c:v>4.3725347222192257</c:v>
                      </c:pt>
                      <c:pt idx="15413">
                        <c:v>4.3727777777733907</c:v>
                      </c:pt>
                      <c:pt idx="15414">
                        <c:v>4.3730208333348317</c:v>
                      </c:pt>
                      <c:pt idx="15415">
                        <c:v>4.3732638888889968</c:v>
                      </c:pt>
                      <c:pt idx="15416">
                        <c:v>4.3735069444431618</c:v>
                      </c:pt>
                      <c:pt idx="15417">
                        <c:v>4.3737499999973268</c:v>
                      </c:pt>
                      <c:pt idx="15418">
                        <c:v>4.3739930555514919</c:v>
                      </c:pt>
                      <c:pt idx="15419">
                        <c:v>4.3742361111129329</c:v>
                      </c:pt>
                      <c:pt idx="15420">
                        <c:v>4.3744791666670979</c:v>
                      </c:pt>
                      <c:pt idx="15421">
                        <c:v>4.3747222222212629</c:v>
                      </c:pt>
                      <c:pt idx="15422">
                        <c:v>4.374965277775428</c:v>
                      </c:pt>
                      <c:pt idx="15423">
                        <c:v>4.375208333329593</c:v>
                      </c:pt>
                      <c:pt idx="15424">
                        <c:v>4.3754513888837581</c:v>
                      </c:pt>
                      <c:pt idx="15425">
                        <c:v>4.3756944444451991</c:v>
                      </c:pt>
                      <c:pt idx="15426">
                        <c:v>4.3759374999993641</c:v>
                      </c:pt>
                      <c:pt idx="15427">
                        <c:v>4.3761805555535291</c:v>
                      </c:pt>
                      <c:pt idx="15428">
                        <c:v>4.3764236111076942</c:v>
                      </c:pt>
                      <c:pt idx="15429">
                        <c:v>4.3766666666618592</c:v>
                      </c:pt>
                      <c:pt idx="15430">
                        <c:v>4.3769097222233002</c:v>
                      </c:pt>
                      <c:pt idx="15431">
                        <c:v>4.3771527777774653</c:v>
                      </c:pt>
                      <c:pt idx="15432">
                        <c:v>4.3773958333316303</c:v>
                      </c:pt>
                      <c:pt idx="15433">
                        <c:v>4.3776388888857953</c:v>
                      </c:pt>
                      <c:pt idx="15434">
                        <c:v>4.3778819444399604</c:v>
                      </c:pt>
                      <c:pt idx="15435">
                        <c:v>4.3781250000014014</c:v>
                      </c:pt>
                      <c:pt idx="15436">
                        <c:v>4.3783680555555664</c:v>
                      </c:pt>
                      <c:pt idx="15437">
                        <c:v>4.3786111111097314</c:v>
                      </c:pt>
                      <c:pt idx="15438">
                        <c:v>4.3788541666638965</c:v>
                      </c:pt>
                      <c:pt idx="15439">
                        <c:v>4.3790972222180615</c:v>
                      </c:pt>
                      <c:pt idx="15440">
                        <c:v>4.3793402777795025</c:v>
                      </c:pt>
                      <c:pt idx="15441">
                        <c:v>4.3795833333336676</c:v>
                      </c:pt>
                      <c:pt idx="15442">
                        <c:v>4.3798263888878326</c:v>
                      </c:pt>
                      <c:pt idx="15443">
                        <c:v>4.3800694444419976</c:v>
                      </c:pt>
                      <c:pt idx="15444">
                        <c:v>4.3803124999961627</c:v>
                      </c:pt>
                      <c:pt idx="15445">
                        <c:v>4.3805555555576037</c:v>
                      </c:pt>
                      <c:pt idx="15446">
                        <c:v>4.3807986111117687</c:v>
                      </c:pt>
                      <c:pt idx="15447">
                        <c:v>4.3810416666659338</c:v>
                      </c:pt>
                      <c:pt idx="15448">
                        <c:v>4.3812847222200988</c:v>
                      </c:pt>
                      <c:pt idx="15449">
                        <c:v>4.3815277777742638</c:v>
                      </c:pt>
                      <c:pt idx="15450">
                        <c:v>4.3817708333284289</c:v>
                      </c:pt>
                      <c:pt idx="15451">
                        <c:v>4.3820138888898699</c:v>
                      </c:pt>
                      <c:pt idx="15452">
                        <c:v>4.3822569444440349</c:v>
                      </c:pt>
                      <c:pt idx="15453">
                        <c:v>4.3825115740749796</c:v>
                      </c:pt>
                      <c:pt idx="15454">
                        <c:v>4.3827546296291446</c:v>
                      </c:pt>
                      <c:pt idx="15455">
                        <c:v>4.3829976851833097</c:v>
                      </c:pt>
                      <c:pt idx="15456">
                        <c:v>4.3832407407374747</c:v>
                      </c:pt>
                      <c:pt idx="15457">
                        <c:v>4.3834837962916398</c:v>
                      </c:pt>
                      <c:pt idx="15458">
                        <c:v>4.3837268518530808</c:v>
                      </c:pt>
                      <c:pt idx="15459">
                        <c:v>4.3839699074072458</c:v>
                      </c:pt>
                      <c:pt idx="15460">
                        <c:v>4.3842129629614108</c:v>
                      </c:pt>
                      <c:pt idx="15461">
                        <c:v>4.3844560185155759</c:v>
                      </c:pt>
                      <c:pt idx="15462">
                        <c:v>4.3846990740697409</c:v>
                      </c:pt>
                      <c:pt idx="15463">
                        <c:v>4.3849421296311819</c:v>
                      </c:pt>
                      <c:pt idx="15464">
                        <c:v>4.3851851851853469</c:v>
                      </c:pt>
                      <c:pt idx="15465">
                        <c:v>4.385428240739512</c:v>
                      </c:pt>
                      <c:pt idx="15466">
                        <c:v>4.385671296293677</c:v>
                      </c:pt>
                      <c:pt idx="15467">
                        <c:v>4.3859143518478421</c:v>
                      </c:pt>
                      <c:pt idx="15468">
                        <c:v>4.3861574074092831</c:v>
                      </c:pt>
                      <c:pt idx="15469">
                        <c:v>4.3864004629634481</c:v>
                      </c:pt>
                      <c:pt idx="15470">
                        <c:v>4.3866435185176131</c:v>
                      </c:pt>
                      <c:pt idx="15471">
                        <c:v>4.3868865740717782</c:v>
                      </c:pt>
                      <c:pt idx="15472">
                        <c:v>4.3871296296259432</c:v>
                      </c:pt>
                      <c:pt idx="15473">
                        <c:v>4.3873726851801083</c:v>
                      </c:pt>
                      <c:pt idx="15474">
                        <c:v>4.3876157407415493</c:v>
                      </c:pt>
                      <c:pt idx="15475">
                        <c:v>4.3878587962957143</c:v>
                      </c:pt>
                      <c:pt idx="15476">
                        <c:v>4.3881018518498793</c:v>
                      </c:pt>
                      <c:pt idx="15477">
                        <c:v>4.3883449074040444</c:v>
                      </c:pt>
                      <c:pt idx="15478">
                        <c:v>4.3885879629582094</c:v>
                      </c:pt>
                      <c:pt idx="15479">
                        <c:v>4.3888310185196504</c:v>
                      </c:pt>
                      <c:pt idx="15480">
                        <c:v>4.3890740740738154</c:v>
                      </c:pt>
                      <c:pt idx="15481">
                        <c:v>4.3893171296279805</c:v>
                      </c:pt>
                      <c:pt idx="15482">
                        <c:v>4.3895601851821455</c:v>
                      </c:pt>
                      <c:pt idx="15483">
                        <c:v>4.3898032407363106</c:v>
                      </c:pt>
                      <c:pt idx="15484">
                        <c:v>4.3900462962977516</c:v>
                      </c:pt>
                      <c:pt idx="15485">
                        <c:v>4.3902893518519166</c:v>
                      </c:pt>
                      <c:pt idx="15486">
                        <c:v>4.3905324074060816</c:v>
                      </c:pt>
                      <c:pt idx="15487">
                        <c:v>4.3907754629602467</c:v>
                      </c:pt>
                      <c:pt idx="15488">
                        <c:v>4.3910185185144117</c:v>
                      </c:pt>
                      <c:pt idx="15489">
                        <c:v>4.3912615740758527</c:v>
                      </c:pt>
                      <c:pt idx="15490">
                        <c:v>4.3915046296300178</c:v>
                      </c:pt>
                      <c:pt idx="15491">
                        <c:v>4.3917476851841828</c:v>
                      </c:pt>
                      <c:pt idx="15492">
                        <c:v>4.3919907407383478</c:v>
                      </c:pt>
                      <c:pt idx="15493">
                        <c:v>4.3922337962925129</c:v>
                      </c:pt>
                      <c:pt idx="15494">
                        <c:v>4.3924768518539539</c:v>
                      </c:pt>
                      <c:pt idx="15495">
                        <c:v>4.3927199074081189</c:v>
                      </c:pt>
                      <c:pt idx="15496">
                        <c:v>4.3929629629622839</c:v>
                      </c:pt>
                      <c:pt idx="15497">
                        <c:v>4.393206018516449</c:v>
                      </c:pt>
                      <c:pt idx="15498">
                        <c:v>4.393449074070614</c:v>
                      </c:pt>
                      <c:pt idx="15499">
                        <c:v>4.3936921296247791</c:v>
                      </c:pt>
                      <c:pt idx="15500">
                        <c:v>4.3939351851862201</c:v>
                      </c:pt>
                      <c:pt idx="15501">
                        <c:v>4.3941782407403851</c:v>
                      </c:pt>
                      <c:pt idx="15502">
                        <c:v>4.3944328703713298</c:v>
                      </c:pt>
                      <c:pt idx="15503">
                        <c:v>4.3946759259254948</c:v>
                      </c:pt>
                      <c:pt idx="15504">
                        <c:v>4.3949189814796599</c:v>
                      </c:pt>
                      <c:pt idx="15505">
                        <c:v>4.3951620370338249</c:v>
                      </c:pt>
                      <c:pt idx="15506">
                        <c:v>4.3954050925879899</c:v>
                      </c:pt>
                      <c:pt idx="15507">
                        <c:v>4.3956481481494309</c:v>
                      </c:pt>
                      <c:pt idx="15508">
                        <c:v>4.395891203703596</c:v>
                      </c:pt>
                      <c:pt idx="15509">
                        <c:v>4.396134259257761</c:v>
                      </c:pt>
                      <c:pt idx="15510">
                        <c:v>4.3963773148119261</c:v>
                      </c:pt>
                      <c:pt idx="15511">
                        <c:v>4.3966203703660911</c:v>
                      </c:pt>
                      <c:pt idx="15512">
                        <c:v>4.3968634259275321</c:v>
                      </c:pt>
                      <c:pt idx="15513">
                        <c:v>4.3971064814816971</c:v>
                      </c:pt>
                      <c:pt idx="15514">
                        <c:v>4.3973495370358622</c:v>
                      </c:pt>
                      <c:pt idx="15515">
                        <c:v>4.3975925925900272</c:v>
                      </c:pt>
                      <c:pt idx="15516">
                        <c:v>4.3978356481441923</c:v>
                      </c:pt>
                      <c:pt idx="15517">
                        <c:v>4.3980787037056333</c:v>
                      </c:pt>
                      <c:pt idx="15518">
                        <c:v>4.3983217592597983</c:v>
                      </c:pt>
                      <c:pt idx="15519">
                        <c:v>4.3985648148139633</c:v>
                      </c:pt>
                      <c:pt idx="15520">
                        <c:v>4.3988078703681284</c:v>
                      </c:pt>
                      <c:pt idx="15521">
                        <c:v>4.3990509259222934</c:v>
                      </c:pt>
                      <c:pt idx="15522">
                        <c:v>4.3992939814764584</c:v>
                      </c:pt>
                      <c:pt idx="15523">
                        <c:v>4.3995370370378994</c:v>
                      </c:pt>
                      <c:pt idx="15524">
                        <c:v>4.3997800925920645</c:v>
                      </c:pt>
                      <c:pt idx="15525">
                        <c:v>4.4000231481462295</c:v>
                      </c:pt>
                      <c:pt idx="15526">
                        <c:v>4.4002662037003946</c:v>
                      </c:pt>
                      <c:pt idx="15527">
                        <c:v>4.4005092592545596</c:v>
                      </c:pt>
                      <c:pt idx="15528">
                        <c:v>4.4007523148160006</c:v>
                      </c:pt>
                      <c:pt idx="15529">
                        <c:v>4.4009953703701656</c:v>
                      </c:pt>
                      <c:pt idx="15530">
                        <c:v>4.4012384259243307</c:v>
                      </c:pt>
                      <c:pt idx="15531">
                        <c:v>4.4014814814784957</c:v>
                      </c:pt>
                      <c:pt idx="15532">
                        <c:v>4.4017245370326608</c:v>
                      </c:pt>
                      <c:pt idx="15533">
                        <c:v>4.4019675925941018</c:v>
                      </c:pt>
                      <c:pt idx="15534">
                        <c:v>4.4022106481482668</c:v>
                      </c:pt>
                      <c:pt idx="15535">
                        <c:v>4.4024537037024318</c:v>
                      </c:pt>
                      <c:pt idx="15536">
                        <c:v>4.4026967592565969</c:v>
                      </c:pt>
                      <c:pt idx="15537">
                        <c:v>4.4029398148107619</c:v>
                      </c:pt>
                      <c:pt idx="15538">
                        <c:v>4.4031828703722029</c:v>
                      </c:pt>
                      <c:pt idx="15539">
                        <c:v>4.4034259259263679</c:v>
                      </c:pt>
                      <c:pt idx="15540">
                        <c:v>4.403668981480533</c:v>
                      </c:pt>
                      <c:pt idx="15541">
                        <c:v>4.403912037034698</c:v>
                      </c:pt>
                      <c:pt idx="15542">
                        <c:v>4.4041550925888631</c:v>
                      </c:pt>
                      <c:pt idx="15543">
                        <c:v>4.4043981481430281</c:v>
                      </c:pt>
                      <c:pt idx="15544">
                        <c:v>4.4046412037044691</c:v>
                      </c:pt>
                      <c:pt idx="15545">
                        <c:v>4.4048842592586341</c:v>
                      </c:pt>
                      <c:pt idx="15546">
                        <c:v>4.4051273148127992</c:v>
                      </c:pt>
                      <c:pt idx="15547">
                        <c:v>4.4053703703669642</c:v>
                      </c:pt>
                      <c:pt idx="15548">
                        <c:v>4.4056134259211293</c:v>
                      </c:pt>
                      <c:pt idx="15549">
                        <c:v>4.4058564814825703</c:v>
                      </c:pt>
                      <c:pt idx="15550">
                        <c:v>4.406111111106239</c:v>
                      </c:pt>
                      <c:pt idx="15551">
                        <c:v>4.40635416666768</c:v>
                      </c:pt>
                      <c:pt idx="15552">
                        <c:v>4.406597222221845</c:v>
                      </c:pt>
                      <c:pt idx="15553">
                        <c:v>4.4068402777760101</c:v>
                      </c:pt>
                      <c:pt idx="15554">
                        <c:v>4.4070833333301751</c:v>
                      </c:pt>
                      <c:pt idx="15555">
                        <c:v>4.4073263888843401</c:v>
                      </c:pt>
                      <c:pt idx="15556">
                        <c:v>4.4075694444457811</c:v>
                      </c:pt>
                      <c:pt idx="15557">
                        <c:v>4.4078124999999462</c:v>
                      </c:pt>
                      <c:pt idx="15558">
                        <c:v>4.4080555555541112</c:v>
                      </c:pt>
                      <c:pt idx="15559">
                        <c:v>4.4082986111082763</c:v>
                      </c:pt>
                      <c:pt idx="15560">
                        <c:v>4.4085416666624413</c:v>
                      </c:pt>
                      <c:pt idx="15561">
                        <c:v>4.4087847222238823</c:v>
                      </c:pt>
                      <c:pt idx="15562">
                        <c:v>4.4090277777780473</c:v>
                      </c:pt>
                      <c:pt idx="15563">
                        <c:v>4.4092708333322124</c:v>
                      </c:pt>
                      <c:pt idx="15564">
                        <c:v>4.4095138888863774</c:v>
                      </c:pt>
                      <c:pt idx="15565">
                        <c:v>4.4097569444405424</c:v>
                      </c:pt>
                      <c:pt idx="15566">
                        <c:v>4.4100000000019834</c:v>
                      </c:pt>
                      <c:pt idx="15567">
                        <c:v>4.4102430555561485</c:v>
                      </c:pt>
                      <c:pt idx="15568">
                        <c:v>4.4104861111103135</c:v>
                      </c:pt>
                      <c:pt idx="15569">
                        <c:v>4.4107291666644786</c:v>
                      </c:pt>
                      <c:pt idx="15570">
                        <c:v>4.4109722222186436</c:v>
                      </c:pt>
                      <c:pt idx="15571">
                        <c:v>4.4112152777728086</c:v>
                      </c:pt>
                      <c:pt idx="15572">
                        <c:v>4.4114583333342496</c:v>
                      </c:pt>
                      <c:pt idx="15573">
                        <c:v>4.4117013888884147</c:v>
                      </c:pt>
                      <c:pt idx="15574">
                        <c:v>4.4119444444425797</c:v>
                      </c:pt>
                      <c:pt idx="15575">
                        <c:v>4.4121874999967448</c:v>
                      </c:pt>
                      <c:pt idx="15576">
                        <c:v>4.4124305555509098</c:v>
                      </c:pt>
                      <c:pt idx="15577">
                        <c:v>4.4126736111123508</c:v>
                      </c:pt>
                      <c:pt idx="15578">
                        <c:v>4.4129166666665158</c:v>
                      </c:pt>
                      <c:pt idx="15579">
                        <c:v>4.4131597222206809</c:v>
                      </c:pt>
                      <c:pt idx="15580">
                        <c:v>4.4134027777748459</c:v>
                      </c:pt>
                      <c:pt idx="15581">
                        <c:v>4.4136458333290109</c:v>
                      </c:pt>
                      <c:pt idx="15582">
                        <c:v>4.4138888888904519</c:v>
                      </c:pt>
                      <c:pt idx="15583">
                        <c:v>4.414131944444617</c:v>
                      </c:pt>
                      <c:pt idx="15584">
                        <c:v>4.414374999998782</c:v>
                      </c:pt>
                      <c:pt idx="15585">
                        <c:v>4.4146180555529471</c:v>
                      </c:pt>
                      <c:pt idx="15586">
                        <c:v>4.4148611111071121</c:v>
                      </c:pt>
                      <c:pt idx="15587">
                        <c:v>4.4151041666685531</c:v>
                      </c:pt>
                      <c:pt idx="15588">
                        <c:v>4.4153472222227181</c:v>
                      </c:pt>
                      <c:pt idx="15589">
                        <c:v>4.4155902777768832</c:v>
                      </c:pt>
                      <c:pt idx="15590">
                        <c:v>4.4158333333310482</c:v>
                      </c:pt>
                      <c:pt idx="15591">
                        <c:v>4.4160763888852133</c:v>
                      </c:pt>
                      <c:pt idx="15592">
                        <c:v>4.4163194444393783</c:v>
                      </c:pt>
                      <c:pt idx="15593">
                        <c:v>4.4165625000008193</c:v>
                      </c:pt>
                      <c:pt idx="15594">
                        <c:v>4.4168055555549843</c:v>
                      </c:pt>
                      <c:pt idx="15595">
                        <c:v>4.4170486111091494</c:v>
                      </c:pt>
                      <c:pt idx="15596">
                        <c:v>4.4172916666633144</c:v>
                      </c:pt>
                      <c:pt idx="15597">
                        <c:v>4.4175347222174794</c:v>
                      </c:pt>
                      <c:pt idx="15598">
                        <c:v>4.4177893518484241</c:v>
                      </c:pt>
                      <c:pt idx="15599">
                        <c:v>4.4180324074025892</c:v>
                      </c:pt>
                      <c:pt idx="15600">
                        <c:v>4.4182754629640302</c:v>
                      </c:pt>
                      <c:pt idx="15601">
                        <c:v>4.4185185185181952</c:v>
                      </c:pt>
                      <c:pt idx="15602">
                        <c:v>4.4187615740723603</c:v>
                      </c:pt>
                      <c:pt idx="15603">
                        <c:v>4.4190046296265253</c:v>
                      </c:pt>
                      <c:pt idx="15604">
                        <c:v>4.4192476851806903</c:v>
                      </c:pt>
                      <c:pt idx="15605">
                        <c:v>4.4194907407421313</c:v>
                      </c:pt>
                      <c:pt idx="15606">
                        <c:v>4.4197337962962964</c:v>
                      </c:pt>
                      <c:pt idx="15607">
                        <c:v>4.4199768518504614</c:v>
                      </c:pt>
                      <c:pt idx="15608">
                        <c:v>4.4202199074046264</c:v>
                      </c:pt>
                      <c:pt idx="15609">
                        <c:v>4.4204629629587915</c:v>
                      </c:pt>
                      <c:pt idx="15610">
                        <c:v>4.4207060185202325</c:v>
                      </c:pt>
                      <c:pt idx="15611">
                        <c:v>4.4209490740743975</c:v>
                      </c:pt>
                      <c:pt idx="15612">
                        <c:v>4.4211921296285626</c:v>
                      </c:pt>
                      <c:pt idx="15613">
                        <c:v>4.4214351851827276</c:v>
                      </c:pt>
                      <c:pt idx="15614">
                        <c:v>4.4216782407368926</c:v>
                      </c:pt>
                      <c:pt idx="15615">
                        <c:v>4.4219212962983336</c:v>
                      </c:pt>
                      <c:pt idx="15616">
                        <c:v>4.4221643518524987</c:v>
                      </c:pt>
                      <c:pt idx="15617">
                        <c:v>4.4224074074066637</c:v>
                      </c:pt>
                      <c:pt idx="15618">
                        <c:v>4.4226504629608288</c:v>
                      </c:pt>
                      <c:pt idx="15619">
                        <c:v>4.4228935185149938</c:v>
                      </c:pt>
                      <c:pt idx="15620">
                        <c:v>4.4231365740691588</c:v>
                      </c:pt>
                      <c:pt idx="15621">
                        <c:v>4.4233796296305998</c:v>
                      </c:pt>
                      <c:pt idx="15622">
                        <c:v>4.4236226851847649</c:v>
                      </c:pt>
                      <c:pt idx="15623">
                        <c:v>4.4238657407389299</c:v>
                      </c:pt>
                      <c:pt idx="15624">
                        <c:v>4.4241087962930949</c:v>
                      </c:pt>
                      <c:pt idx="15625">
                        <c:v>4.42435185184726</c:v>
                      </c:pt>
                      <c:pt idx="15626">
                        <c:v>4.424594907408701</c:v>
                      </c:pt>
                      <c:pt idx="15627">
                        <c:v>4.424837962962866</c:v>
                      </c:pt>
                      <c:pt idx="15628">
                        <c:v>4.4250810185170311</c:v>
                      </c:pt>
                      <c:pt idx="15629">
                        <c:v>4.4253240740711961</c:v>
                      </c:pt>
                      <c:pt idx="15630">
                        <c:v>4.4255671296253611</c:v>
                      </c:pt>
                      <c:pt idx="15631">
                        <c:v>4.4258101851868021</c:v>
                      </c:pt>
                      <c:pt idx="15632">
                        <c:v>4.4260532407409672</c:v>
                      </c:pt>
                      <c:pt idx="15633">
                        <c:v>4.4262962962951322</c:v>
                      </c:pt>
                      <c:pt idx="15634">
                        <c:v>4.4265393518492973</c:v>
                      </c:pt>
                      <c:pt idx="15635">
                        <c:v>4.4267824074034623</c:v>
                      </c:pt>
                      <c:pt idx="15636">
                        <c:v>4.4270254629649033</c:v>
                      </c:pt>
                      <c:pt idx="15637">
                        <c:v>4.4272685185190683</c:v>
                      </c:pt>
                      <c:pt idx="15638">
                        <c:v>4.4275115740732334</c:v>
                      </c:pt>
                      <c:pt idx="15639">
                        <c:v>4.4277546296273984</c:v>
                      </c:pt>
                      <c:pt idx="15640">
                        <c:v>4.4279976851815634</c:v>
                      </c:pt>
                      <c:pt idx="15641">
                        <c:v>4.4282407407357285</c:v>
                      </c:pt>
                      <c:pt idx="15642">
                        <c:v>4.4284837962971695</c:v>
                      </c:pt>
                      <c:pt idx="15643">
                        <c:v>4.4287268518513345</c:v>
                      </c:pt>
                      <c:pt idx="15644">
                        <c:v>4.4289699074054996</c:v>
                      </c:pt>
                      <c:pt idx="15645">
                        <c:v>4.4292129629596646</c:v>
                      </c:pt>
                      <c:pt idx="15646">
                        <c:v>4.4294675925906093</c:v>
                      </c:pt>
                      <c:pt idx="15647">
                        <c:v>4.4297106481447743</c:v>
                      </c:pt>
                      <c:pt idx="15648">
                        <c:v>4.4299537036989394</c:v>
                      </c:pt>
                      <c:pt idx="15649">
                        <c:v>4.4301967592603804</c:v>
                      </c:pt>
                      <c:pt idx="15650">
                        <c:v>4.4304398148145454</c:v>
                      </c:pt>
                      <c:pt idx="15651">
                        <c:v>4.4306828703687104</c:v>
                      </c:pt>
                      <c:pt idx="15652">
                        <c:v>4.4309259259228755</c:v>
                      </c:pt>
                      <c:pt idx="15653">
                        <c:v>4.4311689814770405</c:v>
                      </c:pt>
                      <c:pt idx="15654">
                        <c:v>4.4314120370384815</c:v>
                      </c:pt>
                      <c:pt idx="15655">
                        <c:v>4.4316550925926466</c:v>
                      </c:pt>
                      <c:pt idx="15656">
                        <c:v>4.4318981481468116</c:v>
                      </c:pt>
                      <c:pt idx="15657">
                        <c:v>4.4321412037009766</c:v>
                      </c:pt>
                      <c:pt idx="15658">
                        <c:v>4.4323842592551417</c:v>
                      </c:pt>
                      <c:pt idx="15659">
                        <c:v>4.4326273148165827</c:v>
                      </c:pt>
                      <c:pt idx="15660">
                        <c:v>4.4328703703707477</c:v>
                      </c:pt>
                      <c:pt idx="15661">
                        <c:v>4.4331134259249128</c:v>
                      </c:pt>
                      <c:pt idx="15662">
                        <c:v>4.4333564814790778</c:v>
                      </c:pt>
                      <c:pt idx="15663">
                        <c:v>4.4335995370332428</c:v>
                      </c:pt>
                      <c:pt idx="15664">
                        <c:v>4.4338425925946838</c:v>
                      </c:pt>
                      <c:pt idx="15665">
                        <c:v>4.4340856481488489</c:v>
                      </c:pt>
                      <c:pt idx="15666">
                        <c:v>4.4343287037030139</c:v>
                      </c:pt>
                      <c:pt idx="15667">
                        <c:v>4.4345717592571789</c:v>
                      </c:pt>
                      <c:pt idx="15668">
                        <c:v>4.434814814811344</c:v>
                      </c:pt>
                      <c:pt idx="15669">
                        <c:v>4.435057870365509</c:v>
                      </c:pt>
                      <c:pt idx="15670">
                        <c:v>4.43530092592695</c:v>
                      </c:pt>
                      <c:pt idx="15671">
                        <c:v>4.4355439814811151</c:v>
                      </c:pt>
                      <c:pt idx="15672">
                        <c:v>4.4357870370352801</c:v>
                      </c:pt>
                      <c:pt idx="15673">
                        <c:v>4.4360300925894451</c:v>
                      </c:pt>
                      <c:pt idx="15674">
                        <c:v>4.4362731481436102</c:v>
                      </c:pt>
                      <c:pt idx="15675">
                        <c:v>4.4365162037050512</c:v>
                      </c:pt>
                      <c:pt idx="15676">
                        <c:v>4.4367592592592162</c:v>
                      </c:pt>
                      <c:pt idx="15677">
                        <c:v>4.4370023148133813</c:v>
                      </c:pt>
                      <c:pt idx="15678">
                        <c:v>4.4372453703675463</c:v>
                      </c:pt>
                      <c:pt idx="15679">
                        <c:v>4.4374884259217113</c:v>
                      </c:pt>
                      <c:pt idx="15680">
                        <c:v>4.4377314814831523</c:v>
                      </c:pt>
                      <c:pt idx="15681">
                        <c:v>4.4379745370373174</c:v>
                      </c:pt>
                      <c:pt idx="15682">
                        <c:v>4.4382175925914824</c:v>
                      </c:pt>
                      <c:pt idx="15683">
                        <c:v>4.4384606481456474</c:v>
                      </c:pt>
                      <c:pt idx="15684">
                        <c:v>4.4387037036998125</c:v>
                      </c:pt>
                      <c:pt idx="15685">
                        <c:v>4.4389467592612535</c:v>
                      </c:pt>
                      <c:pt idx="15686">
                        <c:v>4.4391898148154185</c:v>
                      </c:pt>
                      <c:pt idx="15687">
                        <c:v>4.4394328703695836</c:v>
                      </c:pt>
                      <c:pt idx="15688">
                        <c:v>4.4396759259237486</c:v>
                      </c:pt>
                      <c:pt idx="15689">
                        <c:v>4.4399189814779136</c:v>
                      </c:pt>
                      <c:pt idx="15690">
                        <c:v>4.4401620370320787</c:v>
                      </c:pt>
                      <c:pt idx="15691">
                        <c:v>4.4404050925935197</c:v>
                      </c:pt>
                      <c:pt idx="15692">
                        <c:v>4.4406481481476847</c:v>
                      </c:pt>
                      <c:pt idx="15693">
                        <c:v>4.4408912037018498</c:v>
                      </c:pt>
                      <c:pt idx="15694">
                        <c:v>4.4411458333327944</c:v>
                      </c:pt>
                      <c:pt idx="15695">
                        <c:v>4.4413888888869595</c:v>
                      </c:pt>
                      <c:pt idx="15696">
                        <c:v>4.4416319444411245</c:v>
                      </c:pt>
                      <c:pt idx="15697">
                        <c:v>4.4418749999952896</c:v>
                      </c:pt>
                      <c:pt idx="15698">
                        <c:v>4.4421180555567306</c:v>
                      </c:pt>
                      <c:pt idx="15699">
                        <c:v>4.4423611111108956</c:v>
                      </c:pt>
                      <c:pt idx="15700">
                        <c:v>4.4426041666650606</c:v>
                      </c:pt>
                      <c:pt idx="15701">
                        <c:v>4.4428472222192257</c:v>
                      </c:pt>
                      <c:pt idx="15702">
                        <c:v>4.4430902777733907</c:v>
                      </c:pt>
                      <c:pt idx="15703">
                        <c:v>4.4433333333348317</c:v>
                      </c:pt>
                      <c:pt idx="15704">
                        <c:v>4.4435763888889968</c:v>
                      </c:pt>
                      <c:pt idx="15705">
                        <c:v>4.4438194444431618</c:v>
                      </c:pt>
                      <c:pt idx="15706">
                        <c:v>4.4440624999973268</c:v>
                      </c:pt>
                      <c:pt idx="15707">
                        <c:v>4.4443055555514919</c:v>
                      </c:pt>
                      <c:pt idx="15708">
                        <c:v>4.4445486111129329</c:v>
                      </c:pt>
                      <c:pt idx="15709">
                        <c:v>4.4447916666670979</c:v>
                      </c:pt>
                      <c:pt idx="15710">
                        <c:v>4.4450347222212629</c:v>
                      </c:pt>
                      <c:pt idx="15711">
                        <c:v>4.445277777775428</c:v>
                      </c:pt>
                      <c:pt idx="15712">
                        <c:v>4.445520833329593</c:v>
                      </c:pt>
                      <c:pt idx="15713">
                        <c:v>4.4457638888837581</c:v>
                      </c:pt>
                      <c:pt idx="15714">
                        <c:v>4.4460069444451991</c:v>
                      </c:pt>
                      <c:pt idx="15715">
                        <c:v>4.4462499999993641</c:v>
                      </c:pt>
                      <c:pt idx="15716">
                        <c:v>4.4464930555535291</c:v>
                      </c:pt>
                      <c:pt idx="15717">
                        <c:v>4.4467361111076942</c:v>
                      </c:pt>
                      <c:pt idx="15718">
                        <c:v>4.4469791666618592</c:v>
                      </c:pt>
                      <c:pt idx="15719">
                        <c:v>4.4472222222233002</c:v>
                      </c:pt>
                      <c:pt idx="15720">
                        <c:v>4.4474652777774653</c:v>
                      </c:pt>
                      <c:pt idx="15721">
                        <c:v>4.4477083333316303</c:v>
                      </c:pt>
                      <c:pt idx="15722">
                        <c:v>4.4479513888857953</c:v>
                      </c:pt>
                      <c:pt idx="15723">
                        <c:v>4.4481944444399604</c:v>
                      </c:pt>
                      <c:pt idx="15724">
                        <c:v>4.4484375000014014</c:v>
                      </c:pt>
                      <c:pt idx="15725">
                        <c:v>4.4486805555555664</c:v>
                      </c:pt>
                      <c:pt idx="15726">
                        <c:v>4.4489236111097314</c:v>
                      </c:pt>
                      <c:pt idx="15727">
                        <c:v>4.4491666666638965</c:v>
                      </c:pt>
                      <c:pt idx="15728">
                        <c:v>4.4494097222180615</c:v>
                      </c:pt>
                      <c:pt idx="15729">
                        <c:v>4.4496527777795025</c:v>
                      </c:pt>
                      <c:pt idx="15730">
                        <c:v>4.4498958333336676</c:v>
                      </c:pt>
                      <c:pt idx="15731">
                        <c:v>4.4501388888878326</c:v>
                      </c:pt>
                      <c:pt idx="15732">
                        <c:v>4.4503819444419976</c:v>
                      </c:pt>
                      <c:pt idx="15733">
                        <c:v>4.4506249999961627</c:v>
                      </c:pt>
                      <c:pt idx="15734">
                        <c:v>4.4508680555576037</c:v>
                      </c:pt>
                      <c:pt idx="15735">
                        <c:v>4.4511111111117687</c:v>
                      </c:pt>
                      <c:pt idx="15736">
                        <c:v>4.4513541666659338</c:v>
                      </c:pt>
                      <c:pt idx="15737">
                        <c:v>4.4515972222200988</c:v>
                      </c:pt>
                      <c:pt idx="15738">
                        <c:v>4.4518402777742638</c:v>
                      </c:pt>
                      <c:pt idx="15739">
                        <c:v>4.4520833333284289</c:v>
                      </c:pt>
                      <c:pt idx="15740">
                        <c:v>4.4523263888898699</c:v>
                      </c:pt>
                      <c:pt idx="15741">
                        <c:v>4.4525694444440349</c:v>
                      </c:pt>
                      <c:pt idx="15742">
                        <c:v>4.4528240740749796</c:v>
                      </c:pt>
                      <c:pt idx="15743">
                        <c:v>4.4530671296291446</c:v>
                      </c:pt>
                      <c:pt idx="15744">
                        <c:v>4.4533101851833097</c:v>
                      </c:pt>
                      <c:pt idx="15745">
                        <c:v>4.4535532407374747</c:v>
                      </c:pt>
                      <c:pt idx="15746">
                        <c:v>4.4537962962916398</c:v>
                      </c:pt>
                      <c:pt idx="15747">
                        <c:v>4.4540393518530808</c:v>
                      </c:pt>
                      <c:pt idx="15748">
                        <c:v>4.4542824074072458</c:v>
                      </c:pt>
                      <c:pt idx="15749">
                        <c:v>4.4545254629614108</c:v>
                      </c:pt>
                      <c:pt idx="15750">
                        <c:v>4.4547685185155759</c:v>
                      </c:pt>
                      <c:pt idx="15751">
                        <c:v>4.4550115740697409</c:v>
                      </c:pt>
                      <c:pt idx="15752">
                        <c:v>4.4552546296311819</c:v>
                      </c:pt>
                      <c:pt idx="15753">
                        <c:v>4.4554976851853469</c:v>
                      </c:pt>
                      <c:pt idx="15754">
                        <c:v>4.455740740739512</c:v>
                      </c:pt>
                      <c:pt idx="15755">
                        <c:v>4.455983796293677</c:v>
                      </c:pt>
                      <c:pt idx="15756">
                        <c:v>4.4562268518478421</c:v>
                      </c:pt>
                      <c:pt idx="15757">
                        <c:v>4.4564699074092831</c:v>
                      </c:pt>
                      <c:pt idx="15758">
                        <c:v>4.4567129629634481</c:v>
                      </c:pt>
                      <c:pt idx="15759">
                        <c:v>4.4569560185176131</c:v>
                      </c:pt>
                      <c:pt idx="15760">
                        <c:v>4.4571990740717782</c:v>
                      </c:pt>
                      <c:pt idx="15761">
                        <c:v>4.4574421296259432</c:v>
                      </c:pt>
                      <c:pt idx="15762">
                        <c:v>4.4576851851801083</c:v>
                      </c:pt>
                      <c:pt idx="15763">
                        <c:v>4.4579282407415493</c:v>
                      </c:pt>
                      <c:pt idx="15764">
                        <c:v>4.4581712962957143</c:v>
                      </c:pt>
                      <c:pt idx="15765">
                        <c:v>4.4584143518498793</c:v>
                      </c:pt>
                      <c:pt idx="15766">
                        <c:v>4.4586574074040444</c:v>
                      </c:pt>
                      <c:pt idx="15767">
                        <c:v>4.4589004629582094</c:v>
                      </c:pt>
                      <c:pt idx="15768">
                        <c:v>4.4591435185196504</c:v>
                      </c:pt>
                      <c:pt idx="15769">
                        <c:v>4.4593865740738154</c:v>
                      </c:pt>
                      <c:pt idx="15770">
                        <c:v>4.4596296296279805</c:v>
                      </c:pt>
                      <c:pt idx="15771">
                        <c:v>4.4598726851821455</c:v>
                      </c:pt>
                      <c:pt idx="15772">
                        <c:v>4.4601157407363106</c:v>
                      </c:pt>
                      <c:pt idx="15773">
                        <c:v>4.4603587962977516</c:v>
                      </c:pt>
                      <c:pt idx="15774">
                        <c:v>4.4606018518519166</c:v>
                      </c:pt>
                      <c:pt idx="15775">
                        <c:v>4.4608449074060816</c:v>
                      </c:pt>
                      <c:pt idx="15776">
                        <c:v>4.4610879629602467</c:v>
                      </c:pt>
                      <c:pt idx="15777">
                        <c:v>4.4613310185144117</c:v>
                      </c:pt>
                      <c:pt idx="15778">
                        <c:v>4.4615740740758527</c:v>
                      </c:pt>
                      <c:pt idx="15779">
                        <c:v>4.4618171296300178</c:v>
                      </c:pt>
                      <c:pt idx="15780">
                        <c:v>4.4620601851841828</c:v>
                      </c:pt>
                      <c:pt idx="15781">
                        <c:v>4.4623032407383478</c:v>
                      </c:pt>
                      <c:pt idx="15782">
                        <c:v>4.4625462962925129</c:v>
                      </c:pt>
                      <c:pt idx="15783">
                        <c:v>4.4627893518539539</c:v>
                      </c:pt>
                      <c:pt idx="15784">
                        <c:v>4.4630324074081189</c:v>
                      </c:pt>
                      <c:pt idx="15785">
                        <c:v>4.4632754629622839</c:v>
                      </c:pt>
                      <c:pt idx="15786">
                        <c:v>4.463518518516449</c:v>
                      </c:pt>
                      <c:pt idx="15787">
                        <c:v>4.463761574070614</c:v>
                      </c:pt>
                      <c:pt idx="15788">
                        <c:v>4.4640046296247791</c:v>
                      </c:pt>
                      <c:pt idx="15789">
                        <c:v>4.4642476851862201</c:v>
                      </c:pt>
                      <c:pt idx="15790">
                        <c:v>4.4644907407403851</c:v>
                      </c:pt>
                      <c:pt idx="15791">
                        <c:v>4.4647453703713298</c:v>
                      </c:pt>
                      <c:pt idx="15792">
                        <c:v>4.4649884259254948</c:v>
                      </c:pt>
                      <c:pt idx="15793">
                        <c:v>4.4652314814796599</c:v>
                      </c:pt>
                      <c:pt idx="15794">
                        <c:v>4.4654745370338249</c:v>
                      </c:pt>
                      <c:pt idx="15795">
                        <c:v>4.4657175925879899</c:v>
                      </c:pt>
                      <c:pt idx="15796">
                        <c:v>4.4659606481494309</c:v>
                      </c:pt>
                      <c:pt idx="15797">
                        <c:v>4.466203703703596</c:v>
                      </c:pt>
                      <c:pt idx="15798">
                        <c:v>4.466446759257761</c:v>
                      </c:pt>
                      <c:pt idx="15799">
                        <c:v>4.4666898148119261</c:v>
                      </c:pt>
                      <c:pt idx="15800">
                        <c:v>4.4669328703660911</c:v>
                      </c:pt>
                      <c:pt idx="15801">
                        <c:v>4.4671759259275321</c:v>
                      </c:pt>
                      <c:pt idx="15802">
                        <c:v>4.4674189814816971</c:v>
                      </c:pt>
                      <c:pt idx="15803">
                        <c:v>4.4676620370358622</c:v>
                      </c:pt>
                      <c:pt idx="15804">
                        <c:v>4.4679050925900272</c:v>
                      </c:pt>
                      <c:pt idx="15805">
                        <c:v>4.4681481481441923</c:v>
                      </c:pt>
                      <c:pt idx="15806">
                        <c:v>4.4683912037056333</c:v>
                      </c:pt>
                      <c:pt idx="15807">
                        <c:v>4.4686342592597983</c:v>
                      </c:pt>
                      <c:pt idx="15808">
                        <c:v>4.4688773148139633</c:v>
                      </c:pt>
                      <c:pt idx="15809">
                        <c:v>4.4691203703681284</c:v>
                      </c:pt>
                      <c:pt idx="15810">
                        <c:v>4.4693634259222934</c:v>
                      </c:pt>
                      <c:pt idx="15811">
                        <c:v>4.4696064814764584</c:v>
                      </c:pt>
                      <c:pt idx="15812">
                        <c:v>4.4698495370378994</c:v>
                      </c:pt>
                      <c:pt idx="15813">
                        <c:v>4.4700925925920645</c:v>
                      </c:pt>
                      <c:pt idx="15814">
                        <c:v>4.4703356481462295</c:v>
                      </c:pt>
                      <c:pt idx="15815">
                        <c:v>4.4705787037003946</c:v>
                      </c:pt>
                      <c:pt idx="15816">
                        <c:v>4.4708217592545596</c:v>
                      </c:pt>
                      <c:pt idx="15817">
                        <c:v>4.4710648148160006</c:v>
                      </c:pt>
                      <c:pt idx="15818">
                        <c:v>4.4713078703701656</c:v>
                      </c:pt>
                      <c:pt idx="15819">
                        <c:v>4.4715509259243307</c:v>
                      </c:pt>
                      <c:pt idx="15820">
                        <c:v>4.4717939814784957</c:v>
                      </c:pt>
                      <c:pt idx="15821">
                        <c:v>4.4720370370326608</c:v>
                      </c:pt>
                      <c:pt idx="15822">
                        <c:v>4.4722800925941018</c:v>
                      </c:pt>
                      <c:pt idx="15823">
                        <c:v>4.4725231481482668</c:v>
                      </c:pt>
                      <c:pt idx="15824">
                        <c:v>4.4727662037024318</c:v>
                      </c:pt>
                      <c:pt idx="15825">
                        <c:v>4.4730092592565969</c:v>
                      </c:pt>
                      <c:pt idx="15826">
                        <c:v>4.4732523148107619</c:v>
                      </c:pt>
                      <c:pt idx="15827">
                        <c:v>4.4734953703722029</c:v>
                      </c:pt>
                      <c:pt idx="15828">
                        <c:v>4.4737384259263679</c:v>
                      </c:pt>
                      <c:pt idx="15829">
                        <c:v>4.473981481480533</c:v>
                      </c:pt>
                      <c:pt idx="15830">
                        <c:v>4.474224537034698</c:v>
                      </c:pt>
                      <c:pt idx="15831">
                        <c:v>4.4744675925888631</c:v>
                      </c:pt>
                      <c:pt idx="15832">
                        <c:v>4.4747106481430281</c:v>
                      </c:pt>
                      <c:pt idx="15833">
                        <c:v>4.4749537037044691</c:v>
                      </c:pt>
                      <c:pt idx="15834">
                        <c:v>4.4751967592586341</c:v>
                      </c:pt>
                      <c:pt idx="15835">
                        <c:v>4.4754398148127992</c:v>
                      </c:pt>
                      <c:pt idx="15836">
                        <c:v>4.4756828703669642</c:v>
                      </c:pt>
                      <c:pt idx="15837">
                        <c:v>4.4759259259211293</c:v>
                      </c:pt>
                      <c:pt idx="15838">
                        <c:v>4.4761689814825703</c:v>
                      </c:pt>
                      <c:pt idx="15839">
                        <c:v>4.476423611106239</c:v>
                      </c:pt>
                      <c:pt idx="15840">
                        <c:v>4.47666666666768</c:v>
                      </c:pt>
                      <c:pt idx="15841">
                        <c:v>4.476909722221845</c:v>
                      </c:pt>
                      <c:pt idx="15842">
                        <c:v>4.4771527777760101</c:v>
                      </c:pt>
                      <c:pt idx="15843">
                        <c:v>4.4773958333301751</c:v>
                      </c:pt>
                      <c:pt idx="15844">
                        <c:v>4.4776388888843401</c:v>
                      </c:pt>
                      <c:pt idx="15845">
                        <c:v>4.4778819444457811</c:v>
                      </c:pt>
                      <c:pt idx="15846">
                        <c:v>4.4781249999999462</c:v>
                      </c:pt>
                      <c:pt idx="15847">
                        <c:v>4.4783680555541112</c:v>
                      </c:pt>
                      <c:pt idx="15848">
                        <c:v>4.4786111111082763</c:v>
                      </c:pt>
                      <c:pt idx="15849">
                        <c:v>4.4788541666624413</c:v>
                      </c:pt>
                      <c:pt idx="15850">
                        <c:v>4.4790972222238823</c:v>
                      </c:pt>
                      <c:pt idx="15851">
                        <c:v>4.4793402777780473</c:v>
                      </c:pt>
                      <c:pt idx="15852">
                        <c:v>4.4795833333322124</c:v>
                      </c:pt>
                      <c:pt idx="15853">
                        <c:v>4.4798263888863774</c:v>
                      </c:pt>
                      <c:pt idx="15854">
                        <c:v>4.4800694444405424</c:v>
                      </c:pt>
                      <c:pt idx="15855">
                        <c:v>4.4803125000019834</c:v>
                      </c:pt>
                      <c:pt idx="15856">
                        <c:v>4.4805555555561485</c:v>
                      </c:pt>
                      <c:pt idx="15857">
                        <c:v>4.4807986111103135</c:v>
                      </c:pt>
                      <c:pt idx="15858">
                        <c:v>4.4810416666644786</c:v>
                      </c:pt>
                      <c:pt idx="15859">
                        <c:v>4.4812847222186436</c:v>
                      </c:pt>
                      <c:pt idx="15860">
                        <c:v>4.4815277777728086</c:v>
                      </c:pt>
                      <c:pt idx="15861">
                        <c:v>4.4817708333342496</c:v>
                      </c:pt>
                      <c:pt idx="15862">
                        <c:v>4.4820138888884147</c:v>
                      </c:pt>
                      <c:pt idx="15863">
                        <c:v>4.4822569444425797</c:v>
                      </c:pt>
                      <c:pt idx="15864">
                        <c:v>4.4824999999967448</c:v>
                      </c:pt>
                      <c:pt idx="15865">
                        <c:v>4.4827430555509098</c:v>
                      </c:pt>
                      <c:pt idx="15866">
                        <c:v>4.4829861111123508</c:v>
                      </c:pt>
                      <c:pt idx="15867">
                        <c:v>4.4832291666665158</c:v>
                      </c:pt>
                      <c:pt idx="15868">
                        <c:v>4.4834722222206809</c:v>
                      </c:pt>
                      <c:pt idx="15869">
                        <c:v>4.4837152777748459</c:v>
                      </c:pt>
                      <c:pt idx="15870">
                        <c:v>4.4839583333290109</c:v>
                      </c:pt>
                      <c:pt idx="15871">
                        <c:v>4.4842013888904519</c:v>
                      </c:pt>
                      <c:pt idx="15872">
                        <c:v>4.484444444444617</c:v>
                      </c:pt>
                      <c:pt idx="15873">
                        <c:v>4.484687499998782</c:v>
                      </c:pt>
                      <c:pt idx="15874">
                        <c:v>4.4849305555529471</c:v>
                      </c:pt>
                      <c:pt idx="15875">
                        <c:v>4.4851736111071121</c:v>
                      </c:pt>
                      <c:pt idx="15876">
                        <c:v>4.4854166666685531</c:v>
                      </c:pt>
                      <c:pt idx="15877">
                        <c:v>4.4856597222227181</c:v>
                      </c:pt>
                      <c:pt idx="15878">
                        <c:v>4.4859027777768832</c:v>
                      </c:pt>
                      <c:pt idx="15879">
                        <c:v>4.4861458333310482</c:v>
                      </c:pt>
                      <c:pt idx="15880">
                        <c:v>4.4863888888852133</c:v>
                      </c:pt>
                      <c:pt idx="15881">
                        <c:v>4.4866319444393783</c:v>
                      </c:pt>
                      <c:pt idx="15882">
                        <c:v>4.4868750000008193</c:v>
                      </c:pt>
                      <c:pt idx="15883">
                        <c:v>4.4871180555549843</c:v>
                      </c:pt>
                      <c:pt idx="15884">
                        <c:v>4.4873611111091494</c:v>
                      </c:pt>
                      <c:pt idx="15885">
                        <c:v>4.4876041666633144</c:v>
                      </c:pt>
                      <c:pt idx="15886">
                        <c:v>4.4878472222174794</c:v>
                      </c:pt>
                      <c:pt idx="15887">
                        <c:v>4.4881018518484241</c:v>
                      </c:pt>
                      <c:pt idx="15888">
                        <c:v>4.4883449074025892</c:v>
                      </c:pt>
                      <c:pt idx="15889">
                        <c:v>4.4885879629640302</c:v>
                      </c:pt>
                      <c:pt idx="15890">
                        <c:v>4.4888310185181952</c:v>
                      </c:pt>
                      <c:pt idx="15891">
                        <c:v>4.4890740740723603</c:v>
                      </c:pt>
                      <c:pt idx="15892">
                        <c:v>4.4893171296265253</c:v>
                      </c:pt>
                      <c:pt idx="15893">
                        <c:v>4.4895601851806903</c:v>
                      </c:pt>
                      <c:pt idx="15894">
                        <c:v>4.4898032407421313</c:v>
                      </c:pt>
                      <c:pt idx="15895">
                        <c:v>4.4900462962962964</c:v>
                      </c:pt>
                      <c:pt idx="15896">
                        <c:v>4.4902893518504614</c:v>
                      </c:pt>
                      <c:pt idx="15897">
                        <c:v>4.4905324074046264</c:v>
                      </c:pt>
                      <c:pt idx="15898">
                        <c:v>4.4907754629587915</c:v>
                      </c:pt>
                      <c:pt idx="15899">
                        <c:v>4.4910185185202325</c:v>
                      </c:pt>
                      <c:pt idx="15900">
                        <c:v>4.4912615740743975</c:v>
                      </c:pt>
                      <c:pt idx="15901">
                        <c:v>4.4915046296285626</c:v>
                      </c:pt>
                      <c:pt idx="15902">
                        <c:v>4.4917476851827276</c:v>
                      </c:pt>
                      <c:pt idx="15903">
                        <c:v>4.4919907407368926</c:v>
                      </c:pt>
                      <c:pt idx="15904">
                        <c:v>4.4922337962983336</c:v>
                      </c:pt>
                      <c:pt idx="15905">
                        <c:v>4.4924768518524987</c:v>
                      </c:pt>
                      <c:pt idx="15906">
                        <c:v>4.4927199074066637</c:v>
                      </c:pt>
                      <c:pt idx="15907">
                        <c:v>4.4929629629608288</c:v>
                      </c:pt>
                      <c:pt idx="15908">
                        <c:v>4.4932060185149938</c:v>
                      </c:pt>
                      <c:pt idx="15909">
                        <c:v>4.4934490740691588</c:v>
                      </c:pt>
                      <c:pt idx="15910">
                        <c:v>4.4936921296305998</c:v>
                      </c:pt>
                      <c:pt idx="15911">
                        <c:v>4.4939351851847649</c:v>
                      </c:pt>
                      <c:pt idx="15912">
                        <c:v>4.4941782407389299</c:v>
                      </c:pt>
                      <c:pt idx="15913">
                        <c:v>4.4944212962930949</c:v>
                      </c:pt>
                      <c:pt idx="15914">
                        <c:v>4.49466435184726</c:v>
                      </c:pt>
                      <c:pt idx="15915">
                        <c:v>4.494907407408701</c:v>
                      </c:pt>
                      <c:pt idx="15916">
                        <c:v>4.495150462962866</c:v>
                      </c:pt>
                      <c:pt idx="15917">
                        <c:v>4.4953935185170311</c:v>
                      </c:pt>
                      <c:pt idx="15918">
                        <c:v>4.4956365740711961</c:v>
                      </c:pt>
                      <c:pt idx="15919">
                        <c:v>4.4958796296253611</c:v>
                      </c:pt>
                      <c:pt idx="15920">
                        <c:v>4.4961226851868021</c:v>
                      </c:pt>
                      <c:pt idx="15921">
                        <c:v>4.4963657407409672</c:v>
                      </c:pt>
                      <c:pt idx="15922">
                        <c:v>4.4966087962951322</c:v>
                      </c:pt>
                      <c:pt idx="15923">
                        <c:v>4.4968518518492973</c:v>
                      </c:pt>
                      <c:pt idx="15924">
                        <c:v>4.4970949074034623</c:v>
                      </c:pt>
                      <c:pt idx="15925">
                        <c:v>4.4973379629649033</c:v>
                      </c:pt>
                      <c:pt idx="15926">
                        <c:v>4.4975810185190683</c:v>
                      </c:pt>
                      <c:pt idx="15927">
                        <c:v>4.4978240740732334</c:v>
                      </c:pt>
                      <c:pt idx="15928">
                        <c:v>4.4980671296273984</c:v>
                      </c:pt>
                      <c:pt idx="15929">
                        <c:v>4.4983101851815634</c:v>
                      </c:pt>
                      <c:pt idx="15930">
                        <c:v>4.4985532407357285</c:v>
                      </c:pt>
                      <c:pt idx="15931">
                        <c:v>4.4987962962971695</c:v>
                      </c:pt>
                      <c:pt idx="15932">
                        <c:v>4.4990393518513345</c:v>
                      </c:pt>
                      <c:pt idx="15933">
                        <c:v>4.4992824074054996</c:v>
                      </c:pt>
                      <c:pt idx="15934">
                        <c:v>4.4995370370364443</c:v>
                      </c:pt>
                      <c:pt idx="15935">
                        <c:v>4.4997800925906093</c:v>
                      </c:pt>
                      <c:pt idx="15936">
                        <c:v>4.5000231481447743</c:v>
                      </c:pt>
                      <c:pt idx="15937">
                        <c:v>4.5002662036989394</c:v>
                      </c:pt>
                      <c:pt idx="15938">
                        <c:v>4.5005092592603804</c:v>
                      </c:pt>
                      <c:pt idx="15939">
                        <c:v>4.5007523148145454</c:v>
                      </c:pt>
                      <c:pt idx="15940">
                        <c:v>4.5009953703687104</c:v>
                      </c:pt>
                      <c:pt idx="15941">
                        <c:v>4.5012384259228755</c:v>
                      </c:pt>
                      <c:pt idx="15942">
                        <c:v>4.5014814814770405</c:v>
                      </c:pt>
                      <c:pt idx="15943">
                        <c:v>4.5017245370384815</c:v>
                      </c:pt>
                      <c:pt idx="15944">
                        <c:v>4.5019675925926466</c:v>
                      </c:pt>
                      <c:pt idx="15945">
                        <c:v>4.5022106481468116</c:v>
                      </c:pt>
                      <c:pt idx="15946">
                        <c:v>4.5024537037009766</c:v>
                      </c:pt>
                      <c:pt idx="15947">
                        <c:v>4.5026967592551417</c:v>
                      </c:pt>
                      <c:pt idx="15948">
                        <c:v>4.5029398148165827</c:v>
                      </c:pt>
                      <c:pt idx="15949">
                        <c:v>4.5031828703707477</c:v>
                      </c:pt>
                      <c:pt idx="15950">
                        <c:v>4.5034259259249128</c:v>
                      </c:pt>
                      <c:pt idx="15951">
                        <c:v>4.5036689814790778</c:v>
                      </c:pt>
                      <c:pt idx="15952">
                        <c:v>4.5039120370332428</c:v>
                      </c:pt>
                      <c:pt idx="15953">
                        <c:v>4.5041550925946838</c:v>
                      </c:pt>
                      <c:pt idx="15954">
                        <c:v>4.5043981481488489</c:v>
                      </c:pt>
                      <c:pt idx="15955">
                        <c:v>4.5046412037030139</c:v>
                      </c:pt>
                      <c:pt idx="15956">
                        <c:v>4.5048842592571789</c:v>
                      </c:pt>
                      <c:pt idx="15957">
                        <c:v>4.505127314811344</c:v>
                      </c:pt>
                      <c:pt idx="15958">
                        <c:v>4.505370370365509</c:v>
                      </c:pt>
                      <c:pt idx="15959">
                        <c:v>4.50561342592695</c:v>
                      </c:pt>
                      <c:pt idx="15960">
                        <c:v>4.5058564814811151</c:v>
                      </c:pt>
                      <c:pt idx="15961">
                        <c:v>4.5060995370352801</c:v>
                      </c:pt>
                      <c:pt idx="15962">
                        <c:v>4.5063425925894451</c:v>
                      </c:pt>
                      <c:pt idx="15963">
                        <c:v>4.5065856481436102</c:v>
                      </c:pt>
                      <c:pt idx="15964">
                        <c:v>4.5068287037050512</c:v>
                      </c:pt>
                      <c:pt idx="15965">
                        <c:v>4.5070717592592162</c:v>
                      </c:pt>
                      <c:pt idx="15966">
                        <c:v>4.5073148148133813</c:v>
                      </c:pt>
                      <c:pt idx="15967">
                        <c:v>4.5075578703675463</c:v>
                      </c:pt>
                      <c:pt idx="15968">
                        <c:v>4.5078009259217113</c:v>
                      </c:pt>
                      <c:pt idx="15969">
                        <c:v>4.5080439814831523</c:v>
                      </c:pt>
                      <c:pt idx="15970">
                        <c:v>4.5082870370373174</c:v>
                      </c:pt>
                      <c:pt idx="15971">
                        <c:v>4.5085300925914824</c:v>
                      </c:pt>
                      <c:pt idx="15972">
                        <c:v>4.5087731481456474</c:v>
                      </c:pt>
                      <c:pt idx="15973">
                        <c:v>4.5090162036998125</c:v>
                      </c:pt>
                      <c:pt idx="15974">
                        <c:v>4.5092592592612535</c:v>
                      </c:pt>
                      <c:pt idx="15975">
                        <c:v>4.5095023148154185</c:v>
                      </c:pt>
                      <c:pt idx="15976">
                        <c:v>4.5097453703695836</c:v>
                      </c:pt>
                      <c:pt idx="15977">
                        <c:v>4.5099884259237486</c:v>
                      </c:pt>
                      <c:pt idx="15978">
                        <c:v>4.5102314814779136</c:v>
                      </c:pt>
                      <c:pt idx="15979">
                        <c:v>4.5104745370320787</c:v>
                      </c:pt>
                      <c:pt idx="15980">
                        <c:v>4.5107175925935197</c:v>
                      </c:pt>
                      <c:pt idx="15981">
                        <c:v>4.5109606481476847</c:v>
                      </c:pt>
                      <c:pt idx="15982">
                        <c:v>4.5112037037018498</c:v>
                      </c:pt>
                      <c:pt idx="15983">
                        <c:v>4.5114583333327944</c:v>
                      </c:pt>
                      <c:pt idx="15984">
                        <c:v>4.5117013888869595</c:v>
                      </c:pt>
                      <c:pt idx="15985">
                        <c:v>4.5119444444411245</c:v>
                      </c:pt>
                      <c:pt idx="15986">
                        <c:v>4.5121874999952896</c:v>
                      </c:pt>
                      <c:pt idx="15987">
                        <c:v>4.5124305555567306</c:v>
                      </c:pt>
                      <c:pt idx="15988">
                        <c:v>4.5126736111108956</c:v>
                      </c:pt>
                      <c:pt idx="15989">
                        <c:v>4.5129166666650606</c:v>
                      </c:pt>
                      <c:pt idx="15990">
                        <c:v>4.5131597222192257</c:v>
                      </c:pt>
                      <c:pt idx="15991">
                        <c:v>4.5134027777733907</c:v>
                      </c:pt>
                      <c:pt idx="15992">
                        <c:v>4.5136458333348317</c:v>
                      </c:pt>
                      <c:pt idx="15993">
                        <c:v>4.5138888888889968</c:v>
                      </c:pt>
                      <c:pt idx="15994">
                        <c:v>4.5141319444431618</c:v>
                      </c:pt>
                      <c:pt idx="15995">
                        <c:v>4.5143749999973268</c:v>
                      </c:pt>
                      <c:pt idx="15996">
                        <c:v>4.5146180555514919</c:v>
                      </c:pt>
                      <c:pt idx="15997">
                        <c:v>4.5148611111129329</c:v>
                      </c:pt>
                      <c:pt idx="15998">
                        <c:v>4.5151041666670979</c:v>
                      </c:pt>
                      <c:pt idx="15999">
                        <c:v>4.5153472222212629</c:v>
                      </c:pt>
                      <c:pt idx="16000">
                        <c:v>4.515590277775428</c:v>
                      </c:pt>
                      <c:pt idx="16001">
                        <c:v>4.515833333329593</c:v>
                      </c:pt>
                      <c:pt idx="16002">
                        <c:v>4.5160763888837581</c:v>
                      </c:pt>
                      <c:pt idx="16003">
                        <c:v>4.5163194444451991</c:v>
                      </c:pt>
                      <c:pt idx="16004">
                        <c:v>4.5165624999993641</c:v>
                      </c:pt>
                      <c:pt idx="16005">
                        <c:v>4.5168055555535291</c:v>
                      </c:pt>
                      <c:pt idx="16006">
                        <c:v>4.5170486111076942</c:v>
                      </c:pt>
                      <c:pt idx="16007">
                        <c:v>4.5172916666618592</c:v>
                      </c:pt>
                      <c:pt idx="16008">
                        <c:v>4.5175347222233002</c:v>
                      </c:pt>
                      <c:pt idx="16009">
                        <c:v>4.5177777777774653</c:v>
                      </c:pt>
                      <c:pt idx="16010">
                        <c:v>4.5180208333316303</c:v>
                      </c:pt>
                      <c:pt idx="16011">
                        <c:v>4.5182638888857953</c:v>
                      </c:pt>
                      <c:pt idx="16012">
                        <c:v>4.5185069444399604</c:v>
                      </c:pt>
                      <c:pt idx="16013">
                        <c:v>4.5187500000014014</c:v>
                      </c:pt>
                      <c:pt idx="16014">
                        <c:v>4.5189930555555664</c:v>
                      </c:pt>
                      <c:pt idx="16015">
                        <c:v>4.5192361111097314</c:v>
                      </c:pt>
                      <c:pt idx="16016">
                        <c:v>4.5194791666638965</c:v>
                      </c:pt>
                      <c:pt idx="16017">
                        <c:v>4.5197222222180615</c:v>
                      </c:pt>
                      <c:pt idx="16018">
                        <c:v>4.5199652777795025</c:v>
                      </c:pt>
                      <c:pt idx="16019">
                        <c:v>4.5202083333336676</c:v>
                      </c:pt>
                      <c:pt idx="16020">
                        <c:v>4.5204513888878326</c:v>
                      </c:pt>
                      <c:pt idx="16021">
                        <c:v>4.5206944444419976</c:v>
                      </c:pt>
                      <c:pt idx="16022">
                        <c:v>4.5209374999961627</c:v>
                      </c:pt>
                      <c:pt idx="16023">
                        <c:v>4.5211805555576037</c:v>
                      </c:pt>
                      <c:pt idx="16024">
                        <c:v>4.5214236111117687</c:v>
                      </c:pt>
                      <c:pt idx="16025">
                        <c:v>4.5216666666659338</c:v>
                      </c:pt>
                      <c:pt idx="16026">
                        <c:v>4.5219097222200988</c:v>
                      </c:pt>
                      <c:pt idx="16027">
                        <c:v>4.5221527777742638</c:v>
                      </c:pt>
                      <c:pt idx="16028">
                        <c:v>4.5223958333284289</c:v>
                      </c:pt>
                      <c:pt idx="16029">
                        <c:v>4.5226388888898699</c:v>
                      </c:pt>
                      <c:pt idx="16030">
                        <c:v>4.5228819444440349</c:v>
                      </c:pt>
                      <c:pt idx="16031">
                        <c:v>4.5231365740749796</c:v>
                      </c:pt>
                      <c:pt idx="16032">
                        <c:v>4.5233796296291446</c:v>
                      </c:pt>
                      <c:pt idx="16033">
                        <c:v>4.5236226851833097</c:v>
                      </c:pt>
                      <c:pt idx="16034">
                        <c:v>4.5238657407374747</c:v>
                      </c:pt>
                      <c:pt idx="16035">
                        <c:v>4.5241087962916398</c:v>
                      </c:pt>
                      <c:pt idx="16036">
                        <c:v>4.5243518518530808</c:v>
                      </c:pt>
                      <c:pt idx="16037">
                        <c:v>4.5245949074072458</c:v>
                      </c:pt>
                      <c:pt idx="16038">
                        <c:v>4.5248379629614108</c:v>
                      </c:pt>
                      <c:pt idx="16039">
                        <c:v>4.5250810185155759</c:v>
                      </c:pt>
                      <c:pt idx="16040">
                        <c:v>4.5253240740697409</c:v>
                      </c:pt>
                      <c:pt idx="16041">
                        <c:v>4.5255671296311819</c:v>
                      </c:pt>
                      <c:pt idx="16042">
                        <c:v>4.5258101851853469</c:v>
                      </c:pt>
                      <c:pt idx="16043">
                        <c:v>4.526053240739512</c:v>
                      </c:pt>
                      <c:pt idx="16044">
                        <c:v>4.526296296293677</c:v>
                      </c:pt>
                      <c:pt idx="16045">
                        <c:v>4.5265393518478421</c:v>
                      </c:pt>
                      <c:pt idx="16046">
                        <c:v>4.5267824074092831</c:v>
                      </c:pt>
                      <c:pt idx="16047">
                        <c:v>4.5270254629634481</c:v>
                      </c:pt>
                      <c:pt idx="16048">
                        <c:v>4.5272685185176131</c:v>
                      </c:pt>
                      <c:pt idx="16049">
                        <c:v>4.5275115740717782</c:v>
                      </c:pt>
                      <c:pt idx="16050">
                        <c:v>4.5277546296259432</c:v>
                      </c:pt>
                      <c:pt idx="16051">
                        <c:v>4.5279976851801083</c:v>
                      </c:pt>
                      <c:pt idx="16052">
                        <c:v>4.5282407407415493</c:v>
                      </c:pt>
                      <c:pt idx="16053">
                        <c:v>4.5284837962957143</c:v>
                      </c:pt>
                      <c:pt idx="16054">
                        <c:v>4.5287268518498793</c:v>
                      </c:pt>
                      <c:pt idx="16055">
                        <c:v>4.5289699074040444</c:v>
                      </c:pt>
                      <c:pt idx="16056">
                        <c:v>4.5292129629582094</c:v>
                      </c:pt>
                      <c:pt idx="16057">
                        <c:v>4.5294560185196504</c:v>
                      </c:pt>
                      <c:pt idx="16058">
                        <c:v>4.5296990740738154</c:v>
                      </c:pt>
                      <c:pt idx="16059">
                        <c:v>4.5299421296279805</c:v>
                      </c:pt>
                      <c:pt idx="16060">
                        <c:v>4.5301851851821455</c:v>
                      </c:pt>
                      <c:pt idx="16061">
                        <c:v>4.5304282407363106</c:v>
                      </c:pt>
                      <c:pt idx="16062">
                        <c:v>4.5306712962977516</c:v>
                      </c:pt>
                      <c:pt idx="16063">
                        <c:v>4.5309143518519166</c:v>
                      </c:pt>
                      <c:pt idx="16064">
                        <c:v>4.5311574074060816</c:v>
                      </c:pt>
                      <c:pt idx="16065">
                        <c:v>4.5314004629602467</c:v>
                      </c:pt>
                      <c:pt idx="16066">
                        <c:v>4.5316435185144117</c:v>
                      </c:pt>
                      <c:pt idx="16067">
                        <c:v>4.5318865740758527</c:v>
                      </c:pt>
                      <c:pt idx="16068">
                        <c:v>4.5321296296300178</c:v>
                      </c:pt>
                      <c:pt idx="16069">
                        <c:v>4.5323726851841828</c:v>
                      </c:pt>
                      <c:pt idx="16070">
                        <c:v>4.5326157407383478</c:v>
                      </c:pt>
                      <c:pt idx="16071">
                        <c:v>4.5328587962925129</c:v>
                      </c:pt>
                      <c:pt idx="16072">
                        <c:v>4.5331018518539539</c:v>
                      </c:pt>
                      <c:pt idx="16073">
                        <c:v>4.5333449074081189</c:v>
                      </c:pt>
                      <c:pt idx="16074">
                        <c:v>4.5335879629622839</c:v>
                      </c:pt>
                      <c:pt idx="16075">
                        <c:v>4.533831018516449</c:v>
                      </c:pt>
                      <c:pt idx="16076">
                        <c:v>4.534074074070614</c:v>
                      </c:pt>
                      <c:pt idx="16077">
                        <c:v>4.5343171296247791</c:v>
                      </c:pt>
                      <c:pt idx="16078">
                        <c:v>4.5345601851862201</c:v>
                      </c:pt>
                      <c:pt idx="16079">
                        <c:v>4.5348148148098888</c:v>
                      </c:pt>
                      <c:pt idx="16080">
                        <c:v>4.5350578703713298</c:v>
                      </c:pt>
                      <c:pt idx="16081">
                        <c:v>4.5353009259254948</c:v>
                      </c:pt>
                      <c:pt idx="16082">
                        <c:v>4.5355439814796599</c:v>
                      </c:pt>
                      <c:pt idx="16083">
                        <c:v>4.5357870370338249</c:v>
                      </c:pt>
                      <c:pt idx="16084">
                        <c:v>4.5360300925879899</c:v>
                      </c:pt>
                      <c:pt idx="16085">
                        <c:v>4.5362731481494309</c:v>
                      </c:pt>
                      <c:pt idx="16086">
                        <c:v>4.536516203703596</c:v>
                      </c:pt>
                      <c:pt idx="16087">
                        <c:v>4.536759259257761</c:v>
                      </c:pt>
                      <c:pt idx="16088">
                        <c:v>4.5370023148119261</c:v>
                      </c:pt>
                      <c:pt idx="16089">
                        <c:v>4.5372453703660911</c:v>
                      </c:pt>
                      <c:pt idx="16090">
                        <c:v>4.5374884259275321</c:v>
                      </c:pt>
                      <c:pt idx="16091">
                        <c:v>4.5377314814816971</c:v>
                      </c:pt>
                      <c:pt idx="16092">
                        <c:v>4.5379745370358622</c:v>
                      </c:pt>
                      <c:pt idx="16093">
                        <c:v>4.5382175925900272</c:v>
                      </c:pt>
                      <c:pt idx="16094">
                        <c:v>4.5384606481441923</c:v>
                      </c:pt>
                      <c:pt idx="16095">
                        <c:v>4.5387037037056333</c:v>
                      </c:pt>
                      <c:pt idx="16096">
                        <c:v>4.5389467592597983</c:v>
                      </c:pt>
                      <c:pt idx="16097">
                        <c:v>4.5391898148139633</c:v>
                      </c:pt>
                      <c:pt idx="16098">
                        <c:v>4.5394328703681284</c:v>
                      </c:pt>
                      <c:pt idx="16099">
                        <c:v>4.5396759259222934</c:v>
                      </c:pt>
                      <c:pt idx="16100">
                        <c:v>4.5399189814764584</c:v>
                      </c:pt>
                      <c:pt idx="16101">
                        <c:v>4.5401620370378994</c:v>
                      </c:pt>
                      <c:pt idx="16102">
                        <c:v>4.5404050925920645</c:v>
                      </c:pt>
                      <c:pt idx="16103">
                        <c:v>4.5406481481462295</c:v>
                      </c:pt>
                      <c:pt idx="16104">
                        <c:v>4.5408912037003946</c:v>
                      </c:pt>
                      <c:pt idx="16105">
                        <c:v>4.5411342592545596</c:v>
                      </c:pt>
                      <c:pt idx="16106">
                        <c:v>4.5413773148160006</c:v>
                      </c:pt>
                      <c:pt idx="16107">
                        <c:v>4.5416203703701656</c:v>
                      </c:pt>
                      <c:pt idx="16108">
                        <c:v>4.5418634259243307</c:v>
                      </c:pt>
                      <c:pt idx="16109">
                        <c:v>4.5421064814784957</c:v>
                      </c:pt>
                      <c:pt idx="16110">
                        <c:v>4.5423495370326608</c:v>
                      </c:pt>
                      <c:pt idx="16111">
                        <c:v>4.5425925925941018</c:v>
                      </c:pt>
                      <c:pt idx="16112">
                        <c:v>4.5428356481482668</c:v>
                      </c:pt>
                      <c:pt idx="16113">
                        <c:v>4.5430787037024318</c:v>
                      </c:pt>
                      <c:pt idx="16114">
                        <c:v>4.5433217592565969</c:v>
                      </c:pt>
                      <c:pt idx="16115">
                        <c:v>4.5435648148107619</c:v>
                      </c:pt>
                      <c:pt idx="16116">
                        <c:v>4.5438078703722029</c:v>
                      </c:pt>
                      <c:pt idx="16117">
                        <c:v>4.5440509259263679</c:v>
                      </c:pt>
                      <c:pt idx="16118">
                        <c:v>4.544293981480533</c:v>
                      </c:pt>
                      <c:pt idx="16119">
                        <c:v>4.544537037034698</c:v>
                      </c:pt>
                      <c:pt idx="16120">
                        <c:v>4.5447800925888631</c:v>
                      </c:pt>
                      <c:pt idx="16121">
                        <c:v>4.5450231481430281</c:v>
                      </c:pt>
                      <c:pt idx="16122">
                        <c:v>4.5452662037044691</c:v>
                      </c:pt>
                      <c:pt idx="16123">
                        <c:v>4.5455092592586341</c:v>
                      </c:pt>
                      <c:pt idx="16124">
                        <c:v>4.5457523148127992</c:v>
                      </c:pt>
                      <c:pt idx="16125">
                        <c:v>4.5459953703669642</c:v>
                      </c:pt>
                      <c:pt idx="16126">
                        <c:v>4.5462384259211293</c:v>
                      </c:pt>
                      <c:pt idx="16127">
                        <c:v>4.5464930555520739</c:v>
                      </c:pt>
                      <c:pt idx="16128">
                        <c:v>4.546736111106239</c:v>
                      </c:pt>
                      <c:pt idx="16129">
                        <c:v>4.54697916666768</c:v>
                      </c:pt>
                      <c:pt idx="16130">
                        <c:v>4.547222222221845</c:v>
                      </c:pt>
                      <c:pt idx="16131">
                        <c:v>4.5474652777760101</c:v>
                      </c:pt>
                      <c:pt idx="16132">
                        <c:v>4.5477083333301751</c:v>
                      </c:pt>
                      <c:pt idx="16133">
                        <c:v>4.5479513888843401</c:v>
                      </c:pt>
                      <c:pt idx="16134">
                        <c:v>4.5481944444457811</c:v>
                      </c:pt>
                      <c:pt idx="16135">
                        <c:v>4.5484374999999462</c:v>
                      </c:pt>
                      <c:pt idx="16136">
                        <c:v>4.5486805555541112</c:v>
                      </c:pt>
                      <c:pt idx="16137">
                        <c:v>4.5489236111082763</c:v>
                      </c:pt>
                      <c:pt idx="16138">
                        <c:v>4.5491666666624413</c:v>
                      </c:pt>
                      <c:pt idx="16139">
                        <c:v>4.5494097222238823</c:v>
                      </c:pt>
                      <c:pt idx="16140">
                        <c:v>4.5496527777780473</c:v>
                      </c:pt>
                      <c:pt idx="16141">
                        <c:v>4.5498958333322124</c:v>
                      </c:pt>
                      <c:pt idx="16142">
                        <c:v>4.5501388888863774</c:v>
                      </c:pt>
                      <c:pt idx="16143">
                        <c:v>4.5503819444405424</c:v>
                      </c:pt>
                      <c:pt idx="16144">
                        <c:v>4.5506250000019834</c:v>
                      </c:pt>
                      <c:pt idx="16145">
                        <c:v>4.5508680555561485</c:v>
                      </c:pt>
                      <c:pt idx="16146">
                        <c:v>4.5511111111103135</c:v>
                      </c:pt>
                      <c:pt idx="16147">
                        <c:v>4.5513541666644786</c:v>
                      </c:pt>
                      <c:pt idx="16148">
                        <c:v>4.5515972222186436</c:v>
                      </c:pt>
                      <c:pt idx="16149">
                        <c:v>4.5518402777728086</c:v>
                      </c:pt>
                      <c:pt idx="16150">
                        <c:v>4.5520833333342496</c:v>
                      </c:pt>
                      <c:pt idx="16151">
                        <c:v>4.5523263888884147</c:v>
                      </c:pt>
                      <c:pt idx="16152">
                        <c:v>4.5525694444425797</c:v>
                      </c:pt>
                      <c:pt idx="16153">
                        <c:v>4.5528124999967448</c:v>
                      </c:pt>
                      <c:pt idx="16154">
                        <c:v>4.5530555555509098</c:v>
                      </c:pt>
                      <c:pt idx="16155">
                        <c:v>4.5532986111123508</c:v>
                      </c:pt>
                      <c:pt idx="16156">
                        <c:v>4.5535416666665158</c:v>
                      </c:pt>
                      <c:pt idx="16157">
                        <c:v>4.5537847222206809</c:v>
                      </c:pt>
                      <c:pt idx="16158">
                        <c:v>4.5540277777748459</c:v>
                      </c:pt>
                      <c:pt idx="16159">
                        <c:v>4.5542708333290109</c:v>
                      </c:pt>
                      <c:pt idx="16160">
                        <c:v>4.5545138888904519</c:v>
                      </c:pt>
                      <c:pt idx="16161">
                        <c:v>4.554756944444617</c:v>
                      </c:pt>
                      <c:pt idx="16162">
                        <c:v>4.554999999998782</c:v>
                      </c:pt>
                      <c:pt idx="16163">
                        <c:v>4.5552430555529471</c:v>
                      </c:pt>
                      <c:pt idx="16164">
                        <c:v>4.5554861111071121</c:v>
                      </c:pt>
                      <c:pt idx="16165">
                        <c:v>4.5557291666685531</c:v>
                      </c:pt>
                      <c:pt idx="16166">
                        <c:v>4.5559722222227181</c:v>
                      </c:pt>
                      <c:pt idx="16167">
                        <c:v>4.5562152777768832</c:v>
                      </c:pt>
                      <c:pt idx="16168">
                        <c:v>4.5564583333310482</c:v>
                      </c:pt>
                      <c:pt idx="16169">
                        <c:v>4.5567013888852133</c:v>
                      </c:pt>
                      <c:pt idx="16170">
                        <c:v>4.5569444444393783</c:v>
                      </c:pt>
                      <c:pt idx="16171">
                        <c:v>4.5571875000008193</c:v>
                      </c:pt>
                      <c:pt idx="16172">
                        <c:v>4.5574305555549843</c:v>
                      </c:pt>
                      <c:pt idx="16173">
                        <c:v>4.5576736111091494</c:v>
                      </c:pt>
                      <c:pt idx="16174">
                        <c:v>4.5579166666633144</c:v>
                      </c:pt>
                      <c:pt idx="16175">
                        <c:v>4.5581712962942591</c:v>
                      </c:pt>
                      <c:pt idx="16176">
                        <c:v>4.5584143518484241</c:v>
                      </c:pt>
                      <c:pt idx="16177">
                        <c:v>4.5586574074025892</c:v>
                      </c:pt>
                      <c:pt idx="16178">
                        <c:v>4.5589004629640302</c:v>
                      </c:pt>
                      <c:pt idx="16179">
                        <c:v>4.5591435185181952</c:v>
                      </c:pt>
                      <c:pt idx="16180">
                        <c:v>4.5593865740723603</c:v>
                      </c:pt>
                      <c:pt idx="16181">
                        <c:v>4.5596296296265253</c:v>
                      </c:pt>
                      <c:pt idx="16182">
                        <c:v>4.5598726851806903</c:v>
                      </c:pt>
                      <c:pt idx="16183">
                        <c:v>4.5601157407421313</c:v>
                      </c:pt>
                      <c:pt idx="16184">
                        <c:v>4.5603587962962964</c:v>
                      </c:pt>
                      <c:pt idx="16185">
                        <c:v>4.5606018518504614</c:v>
                      </c:pt>
                      <c:pt idx="16186">
                        <c:v>4.5608449074046264</c:v>
                      </c:pt>
                      <c:pt idx="16187">
                        <c:v>4.5610879629587915</c:v>
                      </c:pt>
                      <c:pt idx="16188">
                        <c:v>4.5613310185202325</c:v>
                      </c:pt>
                      <c:pt idx="16189">
                        <c:v>4.5615740740743975</c:v>
                      </c:pt>
                      <c:pt idx="16190">
                        <c:v>4.5618171296285626</c:v>
                      </c:pt>
                      <c:pt idx="16191">
                        <c:v>4.5620601851827276</c:v>
                      </c:pt>
                      <c:pt idx="16192">
                        <c:v>4.5623032407368926</c:v>
                      </c:pt>
                      <c:pt idx="16193">
                        <c:v>4.5625462962983336</c:v>
                      </c:pt>
                      <c:pt idx="16194">
                        <c:v>4.5627893518524987</c:v>
                      </c:pt>
                      <c:pt idx="16195">
                        <c:v>4.5630324074066637</c:v>
                      </c:pt>
                      <c:pt idx="16196">
                        <c:v>4.5632754629608288</c:v>
                      </c:pt>
                      <c:pt idx="16197">
                        <c:v>4.5635185185149938</c:v>
                      </c:pt>
                      <c:pt idx="16198">
                        <c:v>4.5637615740691588</c:v>
                      </c:pt>
                      <c:pt idx="16199">
                        <c:v>4.5640046296305998</c:v>
                      </c:pt>
                      <c:pt idx="16200">
                        <c:v>4.5642476851847649</c:v>
                      </c:pt>
                      <c:pt idx="16201">
                        <c:v>4.5644907407389299</c:v>
                      </c:pt>
                      <c:pt idx="16202">
                        <c:v>4.5647337962930949</c:v>
                      </c:pt>
                      <c:pt idx="16203">
                        <c:v>4.56497685184726</c:v>
                      </c:pt>
                      <c:pt idx="16204">
                        <c:v>4.565219907408701</c:v>
                      </c:pt>
                      <c:pt idx="16205">
                        <c:v>4.565462962962866</c:v>
                      </c:pt>
                      <c:pt idx="16206">
                        <c:v>4.5657060185170311</c:v>
                      </c:pt>
                      <c:pt idx="16207">
                        <c:v>4.5659490740711961</c:v>
                      </c:pt>
                      <c:pt idx="16208">
                        <c:v>4.5661921296253611</c:v>
                      </c:pt>
                      <c:pt idx="16209">
                        <c:v>4.5664351851868021</c:v>
                      </c:pt>
                      <c:pt idx="16210">
                        <c:v>4.5666782407409672</c:v>
                      </c:pt>
                      <c:pt idx="16211">
                        <c:v>4.5669212962951322</c:v>
                      </c:pt>
                      <c:pt idx="16212">
                        <c:v>4.5671643518492973</c:v>
                      </c:pt>
                      <c:pt idx="16213">
                        <c:v>4.5674074074034623</c:v>
                      </c:pt>
                      <c:pt idx="16214">
                        <c:v>4.5676504629649033</c:v>
                      </c:pt>
                      <c:pt idx="16215">
                        <c:v>4.5678935185190683</c:v>
                      </c:pt>
                      <c:pt idx="16216">
                        <c:v>4.5681365740732334</c:v>
                      </c:pt>
                      <c:pt idx="16217">
                        <c:v>4.5683796296273984</c:v>
                      </c:pt>
                      <c:pt idx="16218">
                        <c:v>4.5686226851815634</c:v>
                      </c:pt>
                      <c:pt idx="16219">
                        <c:v>4.5688657407357285</c:v>
                      </c:pt>
                      <c:pt idx="16220">
                        <c:v>4.5691087962971695</c:v>
                      </c:pt>
                      <c:pt idx="16221">
                        <c:v>4.5693518518513345</c:v>
                      </c:pt>
                      <c:pt idx="16222">
                        <c:v>4.5695949074054996</c:v>
                      </c:pt>
                      <c:pt idx="16223">
                        <c:v>4.5698379629596646</c:v>
                      </c:pt>
                      <c:pt idx="16224">
                        <c:v>4.5700925925906093</c:v>
                      </c:pt>
                      <c:pt idx="16225">
                        <c:v>4.5703356481447743</c:v>
                      </c:pt>
                      <c:pt idx="16226">
                        <c:v>4.5705787036989394</c:v>
                      </c:pt>
                      <c:pt idx="16227">
                        <c:v>4.5708217592603804</c:v>
                      </c:pt>
                      <c:pt idx="16228">
                        <c:v>4.5710648148145454</c:v>
                      </c:pt>
                      <c:pt idx="16229">
                        <c:v>4.5713078703687104</c:v>
                      </c:pt>
                      <c:pt idx="16230">
                        <c:v>4.5715509259228755</c:v>
                      </c:pt>
                      <c:pt idx="16231">
                        <c:v>4.5717939814770405</c:v>
                      </c:pt>
                      <c:pt idx="16232">
                        <c:v>4.5720370370384815</c:v>
                      </c:pt>
                      <c:pt idx="16233">
                        <c:v>4.5722800925926466</c:v>
                      </c:pt>
                      <c:pt idx="16234">
                        <c:v>4.5725231481468116</c:v>
                      </c:pt>
                      <c:pt idx="16235">
                        <c:v>4.5727662037009766</c:v>
                      </c:pt>
                      <c:pt idx="16236">
                        <c:v>4.5730092592551417</c:v>
                      </c:pt>
                      <c:pt idx="16237">
                        <c:v>4.5732523148165827</c:v>
                      </c:pt>
                      <c:pt idx="16238">
                        <c:v>4.5734953703707477</c:v>
                      </c:pt>
                      <c:pt idx="16239">
                        <c:v>4.5737384259249128</c:v>
                      </c:pt>
                      <c:pt idx="16240">
                        <c:v>4.5739814814790778</c:v>
                      </c:pt>
                      <c:pt idx="16241">
                        <c:v>4.5742245370332428</c:v>
                      </c:pt>
                      <c:pt idx="16242">
                        <c:v>4.5744675925946838</c:v>
                      </c:pt>
                      <c:pt idx="16243">
                        <c:v>4.5747106481488489</c:v>
                      </c:pt>
                      <c:pt idx="16244">
                        <c:v>4.5749537037030139</c:v>
                      </c:pt>
                      <c:pt idx="16245">
                        <c:v>4.5751967592571789</c:v>
                      </c:pt>
                      <c:pt idx="16246">
                        <c:v>4.575439814811344</c:v>
                      </c:pt>
                      <c:pt idx="16247">
                        <c:v>4.575682870365509</c:v>
                      </c:pt>
                      <c:pt idx="16248">
                        <c:v>4.57592592592695</c:v>
                      </c:pt>
                      <c:pt idx="16249">
                        <c:v>4.5761689814811151</c:v>
                      </c:pt>
                      <c:pt idx="16250">
                        <c:v>4.5764120370352801</c:v>
                      </c:pt>
                      <c:pt idx="16251">
                        <c:v>4.5766550925894451</c:v>
                      </c:pt>
                      <c:pt idx="16252">
                        <c:v>4.5768981481436102</c:v>
                      </c:pt>
                      <c:pt idx="16253">
                        <c:v>4.5771412037050512</c:v>
                      </c:pt>
                      <c:pt idx="16254">
                        <c:v>4.5773842592592162</c:v>
                      </c:pt>
                      <c:pt idx="16255">
                        <c:v>4.5776273148133813</c:v>
                      </c:pt>
                      <c:pt idx="16256">
                        <c:v>4.5778703703675463</c:v>
                      </c:pt>
                      <c:pt idx="16257">
                        <c:v>4.5781134259217113</c:v>
                      </c:pt>
                      <c:pt idx="16258">
                        <c:v>4.5783564814831523</c:v>
                      </c:pt>
                      <c:pt idx="16259">
                        <c:v>4.5785995370373174</c:v>
                      </c:pt>
                      <c:pt idx="16260">
                        <c:v>4.5788425925914824</c:v>
                      </c:pt>
                      <c:pt idx="16261">
                        <c:v>4.5790856481456474</c:v>
                      </c:pt>
                      <c:pt idx="16262">
                        <c:v>4.5793287036998125</c:v>
                      </c:pt>
                      <c:pt idx="16263">
                        <c:v>4.5795717592612535</c:v>
                      </c:pt>
                      <c:pt idx="16264">
                        <c:v>4.5798148148154185</c:v>
                      </c:pt>
                      <c:pt idx="16265">
                        <c:v>4.5800578703695836</c:v>
                      </c:pt>
                      <c:pt idx="16266">
                        <c:v>4.5803009259237486</c:v>
                      </c:pt>
                      <c:pt idx="16267">
                        <c:v>4.5805439814779136</c:v>
                      </c:pt>
                      <c:pt idx="16268">
                        <c:v>4.5807870370320787</c:v>
                      </c:pt>
                      <c:pt idx="16269">
                        <c:v>4.5810300925935197</c:v>
                      </c:pt>
                      <c:pt idx="16270">
                        <c:v>4.5812731481476847</c:v>
                      </c:pt>
                      <c:pt idx="16271">
                        <c:v>4.5815162037018498</c:v>
                      </c:pt>
                      <c:pt idx="16272">
                        <c:v>4.5817708333327944</c:v>
                      </c:pt>
                      <c:pt idx="16273">
                        <c:v>4.5820138888869595</c:v>
                      </c:pt>
                      <c:pt idx="16274">
                        <c:v>4.5822569444411245</c:v>
                      </c:pt>
                      <c:pt idx="16275">
                        <c:v>4.5824999999952896</c:v>
                      </c:pt>
                      <c:pt idx="16276">
                        <c:v>4.5827430555567306</c:v>
                      </c:pt>
                      <c:pt idx="16277">
                        <c:v>4.5829861111108956</c:v>
                      </c:pt>
                      <c:pt idx="16278">
                        <c:v>4.5832291666650606</c:v>
                      </c:pt>
                      <c:pt idx="16279">
                        <c:v>4.5834722222192257</c:v>
                      </c:pt>
                      <c:pt idx="16280">
                        <c:v>4.5837152777733907</c:v>
                      </c:pt>
                      <c:pt idx="16281">
                        <c:v>4.5839583333348317</c:v>
                      </c:pt>
                      <c:pt idx="16282">
                        <c:v>4.5842013888889968</c:v>
                      </c:pt>
                      <c:pt idx="16283">
                        <c:v>4.5844444444431618</c:v>
                      </c:pt>
                      <c:pt idx="16284">
                        <c:v>4.5846874999973268</c:v>
                      </c:pt>
                      <c:pt idx="16285">
                        <c:v>4.5849305555514919</c:v>
                      </c:pt>
                      <c:pt idx="16286">
                        <c:v>4.5851736111129329</c:v>
                      </c:pt>
                      <c:pt idx="16287">
                        <c:v>4.5854166666670979</c:v>
                      </c:pt>
                      <c:pt idx="16288">
                        <c:v>4.5856597222212629</c:v>
                      </c:pt>
                      <c:pt idx="16289">
                        <c:v>4.585902777775428</c:v>
                      </c:pt>
                      <c:pt idx="16290">
                        <c:v>4.586145833329593</c:v>
                      </c:pt>
                      <c:pt idx="16291">
                        <c:v>4.5863888888837581</c:v>
                      </c:pt>
                      <c:pt idx="16292">
                        <c:v>4.5866319444451991</c:v>
                      </c:pt>
                      <c:pt idx="16293">
                        <c:v>4.5868749999993641</c:v>
                      </c:pt>
                      <c:pt idx="16294">
                        <c:v>4.5871180555535291</c:v>
                      </c:pt>
                      <c:pt idx="16295">
                        <c:v>4.5873611111076942</c:v>
                      </c:pt>
                      <c:pt idx="16296">
                        <c:v>4.5876041666618592</c:v>
                      </c:pt>
                      <c:pt idx="16297">
                        <c:v>4.5878472222233002</c:v>
                      </c:pt>
                      <c:pt idx="16298">
                        <c:v>4.5880902777774653</c:v>
                      </c:pt>
                      <c:pt idx="16299">
                        <c:v>4.5883333333316303</c:v>
                      </c:pt>
                      <c:pt idx="16300">
                        <c:v>4.5885763888857953</c:v>
                      </c:pt>
                      <c:pt idx="16301">
                        <c:v>4.5888194444399604</c:v>
                      </c:pt>
                      <c:pt idx="16302">
                        <c:v>4.5890625000014014</c:v>
                      </c:pt>
                      <c:pt idx="16303">
                        <c:v>4.5893055555555664</c:v>
                      </c:pt>
                      <c:pt idx="16304">
                        <c:v>4.5895486111097314</c:v>
                      </c:pt>
                      <c:pt idx="16305">
                        <c:v>4.5897916666638965</c:v>
                      </c:pt>
                      <c:pt idx="16306">
                        <c:v>4.5900347222180615</c:v>
                      </c:pt>
                      <c:pt idx="16307">
                        <c:v>4.5902777777795025</c:v>
                      </c:pt>
                      <c:pt idx="16308">
                        <c:v>4.5905208333336676</c:v>
                      </c:pt>
                      <c:pt idx="16309">
                        <c:v>4.5907638888878326</c:v>
                      </c:pt>
                      <c:pt idx="16310">
                        <c:v>4.5910069444419976</c:v>
                      </c:pt>
                      <c:pt idx="16311">
                        <c:v>4.5912499999961627</c:v>
                      </c:pt>
                      <c:pt idx="16312">
                        <c:v>4.5914930555576037</c:v>
                      </c:pt>
                      <c:pt idx="16313">
                        <c:v>4.5917361111117687</c:v>
                      </c:pt>
                      <c:pt idx="16314">
                        <c:v>4.5919791666659338</c:v>
                      </c:pt>
                      <c:pt idx="16315">
                        <c:v>4.5922222222200988</c:v>
                      </c:pt>
                      <c:pt idx="16316">
                        <c:v>4.5924652777742638</c:v>
                      </c:pt>
                      <c:pt idx="16317">
                        <c:v>4.5927083333284289</c:v>
                      </c:pt>
                      <c:pt idx="16318">
                        <c:v>4.5929513888898699</c:v>
                      </c:pt>
                      <c:pt idx="16319">
                        <c:v>4.5931944444440349</c:v>
                      </c:pt>
                      <c:pt idx="16320">
                        <c:v>4.5934490740749796</c:v>
                      </c:pt>
                      <c:pt idx="16321">
                        <c:v>4.5936921296291446</c:v>
                      </c:pt>
                      <c:pt idx="16322">
                        <c:v>4.5939351851833097</c:v>
                      </c:pt>
                      <c:pt idx="16323">
                        <c:v>4.5941782407374747</c:v>
                      </c:pt>
                      <c:pt idx="16324">
                        <c:v>4.5944212962916398</c:v>
                      </c:pt>
                      <c:pt idx="16325">
                        <c:v>4.5946643518530808</c:v>
                      </c:pt>
                      <c:pt idx="16326">
                        <c:v>4.5949074074072458</c:v>
                      </c:pt>
                      <c:pt idx="16327">
                        <c:v>4.5951504629614108</c:v>
                      </c:pt>
                      <c:pt idx="16328">
                        <c:v>4.5953935185155759</c:v>
                      </c:pt>
                      <c:pt idx="16329">
                        <c:v>4.5956365740697409</c:v>
                      </c:pt>
                      <c:pt idx="16330">
                        <c:v>4.5958796296311819</c:v>
                      </c:pt>
                      <c:pt idx="16331">
                        <c:v>4.5961226851853469</c:v>
                      </c:pt>
                      <c:pt idx="16332">
                        <c:v>4.596365740739512</c:v>
                      </c:pt>
                      <c:pt idx="16333">
                        <c:v>4.596608796293677</c:v>
                      </c:pt>
                      <c:pt idx="16334">
                        <c:v>4.5968518518478421</c:v>
                      </c:pt>
                      <c:pt idx="16335">
                        <c:v>4.5970949074092831</c:v>
                      </c:pt>
                      <c:pt idx="16336">
                        <c:v>4.5973379629634481</c:v>
                      </c:pt>
                      <c:pt idx="16337">
                        <c:v>4.5975810185176131</c:v>
                      </c:pt>
                      <c:pt idx="16338">
                        <c:v>4.5978240740717782</c:v>
                      </c:pt>
                      <c:pt idx="16339">
                        <c:v>4.5980671296259432</c:v>
                      </c:pt>
                      <c:pt idx="16340">
                        <c:v>4.5983101851801083</c:v>
                      </c:pt>
                      <c:pt idx="16341">
                        <c:v>4.5985532407415493</c:v>
                      </c:pt>
                      <c:pt idx="16342">
                        <c:v>4.5987962962957143</c:v>
                      </c:pt>
                      <c:pt idx="16343">
                        <c:v>4.5990393518498793</c:v>
                      </c:pt>
                      <c:pt idx="16344">
                        <c:v>4.5992824074040444</c:v>
                      </c:pt>
                      <c:pt idx="16345">
                        <c:v>4.5995254629582094</c:v>
                      </c:pt>
                      <c:pt idx="16346">
                        <c:v>4.5997685185196504</c:v>
                      </c:pt>
                      <c:pt idx="16347">
                        <c:v>4.6000115740738154</c:v>
                      </c:pt>
                      <c:pt idx="16348">
                        <c:v>4.6002546296279805</c:v>
                      </c:pt>
                      <c:pt idx="16349">
                        <c:v>4.6004976851821455</c:v>
                      </c:pt>
                      <c:pt idx="16350">
                        <c:v>4.6007407407363106</c:v>
                      </c:pt>
                      <c:pt idx="16351">
                        <c:v>4.6009837962977516</c:v>
                      </c:pt>
                      <c:pt idx="16352">
                        <c:v>4.6012268518519166</c:v>
                      </c:pt>
                      <c:pt idx="16353">
                        <c:v>4.6014699074060816</c:v>
                      </c:pt>
                      <c:pt idx="16354">
                        <c:v>4.6017129629602467</c:v>
                      </c:pt>
                      <c:pt idx="16355">
                        <c:v>4.6019560185144117</c:v>
                      </c:pt>
                      <c:pt idx="16356">
                        <c:v>4.6021990740758527</c:v>
                      </c:pt>
                      <c:pt idx="16357">
                        <c:v>4.6024421296300178</c:v>
                      </c:pt>
                      <c:pt idx="16358">
                        <c:v>4.6026851851841828</c:v>
                      </c:pt>
                      <c:pt idx="16359">
                        <c:v>4.6029282407383478</c:v>
                      </c:pt>
                      <c:pt idx="16360">
                        <c:v>4.6031712962925129</c:v>
                      </c:pt>
                      <c:pt idx="16361">
                        <c:v>4.6034143518539539</c:v>
                      </c:pt>
                      <c:pt idx="16362">
                        <c:v>4.6036574074081189</c:v>
                      </c:pt>
                      <c:pt idx="16363">
                        <c:v>4.6039004629622839</c:v>
                      </c:pt>
                      <c:pt idx="16364">
                        <c:v>4.604143518516449</c:v>
                      </c:pt>
                      <c:pt idx="16365">
                        <c:v>4.604386574070614</c:v>
                      </c:pt>
                      <c:pt idx="16366">
                        <c:v>4.6046296296247791</c:v>
                      </c:pt>
                      <c:pt idx="16367">
                        <c:v>4.6048726851862201</c:v>
                      </c:pt>
                      <c:pt idx="16368">
                        <c:v>4.6051273148098888</c:v>
                      </c:pt>
                      <c:pt idx="16369">
                        <c:v>4.6053703703713298</c:v>
                      </c:pt>
                      <c:pt idx="16370">
                        <c:v>4.6056134259254948</c:v>
                      </c:pt>
                      <c:pt idx="16371">
                        <c:v>4.6058564814796599</c:v>
                      </c:pt>
                      <c:pt idx="16372">
                        <c:v>4.6060995370338249</c:v>
                      </c:pt>
                      <c:pt idx="16373">
                        <c:v>4.6063425925879899</c:v>
                      </c:pt>
                      <c:pt idx="16374">
                        <c:v>4.6065856481494309</c:v>
                      </c:pt>
                      <c:pt idx="16375">
                        <c:v>4.606828703703596</c:v>
                      </c:pt>
                      <c:pt idx="16376">
                        <c:v>4.607071759257761</c:v>
                      </c:pt>
                      <c:pt idx="16377">
                        <c:v>4.6073148148119261</c:v>
                      </c:pt>
                      <c:pt idx="16378">
                        <c:v>4.6075578703660911</c:v>
                      </c:pt>
                      <c:pt idx="16379">
                        <c:v>4.6078009259275321</c:v>
                      </c:pt>
                      <c:pt idx="16380">
                        <c:v>4.6080439814816971</c:v>
                      </c:pt>
                      <c:pt idx="16381">
                        <c:v>4.6082870370358622</c:v>
                      </c:pt>
                      <c:pt idx="16382">
                        <c:v>4.6085300925900272</c:v>
                      </c:pt>
                      <c:pt idx="16383">
                        <c:v>4.6087731481441923</c:v>
                      </c:pt>
                      <c:pt idx="16384">
                        <c:v>4.6090162037056333</c:v>
                      </c:pt>
                      <c:pt idx="16385">
                        <c:v>4.6092592592597983</c:v>
                      </c:pt>
                      <c:pt idx="16386">
                        <c:v>4.6095023148139633</c:v>
                      </c:pt>
                      <c:pt idx="16387">
                        <c:v>4.6097453703681284</c:v>
                      </c:pt>
                      <c:pt idx="16388">
                        <c:v>4.6099884259222934</c:v>
                      </c:pt>
                      <c:pt idx="16389">
                        <c:v>4.6102314814764584</c:v>
                      </c:pt>
                      <c:pt idx="16390">
                        <c:v>4.6104745370378994</c:v>
                      </c:pt>
                      <c:pt idx="16391">
                        <c:v>4.6107175925920645</c:v>
                      </c:pt>
                      <c:pt idx="16392">
                        <c:v>4.6109606481462295</c:v>
                      </c:pt>
                      <c:pt idx="16393">
                        <c:v>4.6112037037003946</c:v>
                      </c:pt>
                      <c:pt idx="16394">
                        <c:v>4.6114467592545596</c:v>
                      </c:pt>
                      <c:pt idx="16395">
                        <c:v>4.6116898148160006</c:v>
                      </c:pt>
                      <c:pt idx="16396">
                        <c:v>4.6119328703701656</c:v>
                      </c:pt>
                      <c:pt idx="16397">
                        <c:v>4.6121759259243307</c:v>
                      </c:pt>
                      <c:pt idx="16398">
                        <c:v>4.6124189814784957</c:v>
                      </c:pt>
                      <c:pt idx="16399">
                        <c:v>4.6126620370326608</c:v>
                      </c:pt>
                      <c:pt idx="16400">
                        <c:v>4.6129050925941018</c:v>
                      </c:pt>
                      <c:pt idx="16401">
                        <c:v>4.6131481481482668</c:v>
                      </c:pt>
                      <c:pt idx="16402">
                        <c:v>4.6133912037024318</c:v>
                      </c:pt>
                      <c:pt idx="16403">
                        <c:v>4.6136342592565969</c:v>
                      </c:pt>
                      <c:pt idx="16404">
                        <c:v>4.6138773148107619</c:v>
                      </c:pt>
                      <c:pt idx="16405">
                        <c:v>4.6141203703722029</c:v>
                      </c:pt>
                      <c:pt idx="16406">
                        <c:v>4.6143634259263679</c:v>
                      </c:pt>
                      <c:pt idx="16407">
                        <c:v>4.614606481480533</c:v>
                      </c:pt>
                      <c:pt idx="16408">
                        <c:v>4.614849537034698</c:v>
                      </c:pt>
                      <c:pt idx="16409">
                        <c:v>4.6150925925888631</c:v>
                      </c:pt>
                      <c:pt idx="16410">
                        <c:v>4.6153356481430281</c:v>
                      </c:pt>
                      <c:pt idx="16411">
                        <c:v>4.6155787037044691</c:v>
                      </c:pt>
                      <c:pt idx="16412">
                        <c:v>4.6158217592586341</c:v>
                      </c:pt>
                      <c:pt idx="16413">
                        <c:v>4.6160648148127992</c:v>
                      </c:pt>
                      <c:pt idx="16414">
                        <c:v>4.6163078703669642</c:v>
                      </c:pt>
                      <c:pt idx="16415">
                        <c:v>4.6165509259211293</c:v>
                      </c:pt>
                      <c:pt idx="16416">
                        <c:v>4.6168055555520739</c:v>
                      </c:pt>
                      <c:pt idx="16417">
                        <c:v>4.617048611106239</c:v>
                      </c:pt>
                      <c:pt idx="16418">
                        <c:v>4.61729166666768</c:v>
                      </c:pt>
                      <c:pt idx="16419">
                        <c:v>4.617534722221845</c:v>
                      </c:pt>
                      <c:pt idx="16420">
                        <c:v>4.6177777777760101</c:v>
                      </c:pt>
                      <c:pt idx="16421">
                        <c:v>4.6180208333301751</c:v>
                      </c:pt>
                      <c:pt idx="16422">
                        <c:v>4.6182638888843401</c:v>
                      </c:pt>
                      <c:pt idx="16423">
                        <c:v>4.6185069444457811</c:v>
                      </c:pt>
                      <c:pt idx="16424">
                        <c:v>4.6187499999999462</c:v>
                      </c:pt>
                      <c:pt idx="16425">
                        <c:v>4.6189930555541112</c:v>
                      </c:pt>
                      <c:pt idx="16426">
                        <c:v>4.6192361111082763</c:v>
                      </c:pt>
                      <c:pt idx="16427">
                        <c:v>4.6194791666624413</c:v>
                      </c:pt>
                      <c:pt idx="16428">
                        <c:v>4.6197222222238823</c:v>
                      </c:pt>
                      <c:pt idx="16429">
                        <c:v>4.6199652777780473</c:v>
                      </c:pt>
                      <c:pt idx="16430">
                        <c:v>4.6202083333322124</c:v>
                      </c:pt>
                      <c:pt idx="16431">
                        <c:v>4.6204513888863774</c:v>
                      </c:pt>
                      <c:pt idx="16432">
                        <c:v>4.6206944444405424</c:v>
                      </c:pt>
                      <c:pt idx="16433">
                        <c:v>4.6209375000019834</c:v>
                      </c:pt>
                      <c:pt idx="16434">
                        <c:v>4.6211805555561485</c:v>
                      </c:pt>
                      <c:pt idx="16435">
                        <c:v>4.6214236111103135</c:v>
                      </c:pt>
                      <c:pt idx="16436">
                        <c:v>4.6216666666644786</c:v>
                      </c:pt>
                      <c:pt idx="16437">
                        <c:v>4.6219097222186436</c:v>
                      </c:pt>
                      <c:pt idx="16438">
                        <c:v>4.6221527777728086</c:v>
                      </c:pt>
                      <c:pt idx="16439">
                        <c:v>4.6223958333342496</c:v>
                      </c:pt>
                      <c:pt idx="16440">
                        <c:v>4.6226388888884147</c:v>
                      </c:pt>
                      <c:pt idx="16441">
                        <c:v>4.6228819444425797</c:v>
                      </c:pt>
                      <c:pt idx="16442">
                        <c:v>4.6231249999967448</c:v>
                      </c:pt>
                      <c:pt idx="16443">
                        <c:v>4.6233680555509098</c:v>
                      </c:pt>
                      <c:pt idx="16444">
                        <c:v>4.6236111111123508</c:v>
                      </c:pt>
                      <c:pt idx="16445">
                        <c:v>4.6238541666665158</c:v>
                      </c:pt>
                      <c:pt idx="16446">
                        <c:v>4.6240972222206809</c:v>
                      </c:pt>
                      <c:pt idx="16447">
                        <c:v>4.6243402777748459</c:v>
                      </c:pt>
                      <c:pt idx="16448">
                        <c:v>4.6245833333290109</c:v>
                      </c:pt>
                      <c:pt idx="16449">
                        <c:v>4.6248263888904519</c:v>
                      </c:pt>
                      <c:pt idx="16450">
                        <c:v>4.625069444444617</c:v>
                      </c:pt>
                      <c:pt idx="16451">
                        <c:v>4.625312499998782</c:v>
                      </c:pt>
                      <c:pt idx="16452">
                        <c:v>4.6255555555529471</c:v>
                      </c:pt>
                      <c:pt idx="16453">
                        <c:v>4.6257986111071121</c:v>
                      </c:pt>
                      <c:pt idx="16454">
                        <c:v>4.6260416666685531</c:v>
                      </c:pt>
                      <c:pt idx="16455">
                        <c:v>4.6262847222227181</c:v>
                      </c:pt>
                      <c:pt idx="16456">
                        <c:v>4.6265277777768832</c:v>
                      </c:pt>
                      <c:pt idx="16457">
                        <c:v>4.6267708333310482</c:v>
                      </c:pt>
                      <c:pt idx="16458">
                        <c:v>4.6270138888852133</c:v>
                      </c:pt>
                      <c:pt idx="16459">
                        <c:v>4.6272569444393783</c:v>
                      </c:pt>
                      <c:pt idx="16460">
                        <c:v>4.6275000000008193</c:v>
                      </c:pt>
                      <c:pt idx="16461">
                        <c:v>4.6277430555549843</c:v>
                      </c:pt>
                      <c:pt idx="16462">
                        <c:v>4.6279861111091494</c:v>
                      </c:pt>
                      <c:pt idx="16463">
                        <c:v>4.6282291666633144</c:v>
                      </c:pt>
                      <c:pt idx="16464">
                        <c:v>4.6284722222174794</c:v>
                      </c:pt>
                      <c:pt idx="16465">
                        <c:v>4.6287268518484241</c:v>
                      </c:pt>
                      <c:pt idx="16466">
                        <c:v>4.6289699074025892</c:v>
                      </c:pt>
                      <c:pt idx="16467">
                        <c:v>4.6292129629640302</c:v>
                      </c:pt>
                      <c:pt idx="16468">
                        <c:v>4.6294560185181952</c:v>
                      </c:pt>
                      <c:pt idx="16469">
                        <c:v>4.6296990740723603</c:v>
                      </c:pt>
                      <c:pt idx="16470">
                        <c:v>4.6299421296265253</c:v>
                      </c:pt>
                      <c:pt idx="16471">
                        <c:v>4.6301851851806903</c:v>
                      </c:pt>
                      <c:pt idx="16472">
                        <c:v>4.6304282407421313</c:v>
                      </c:pt>
                      <c:pt idx="16473">
                        <c:v>4.6306712962962964</c:v>
                      </c:pt>
                      <c:pt idx="16474">
                        <c:v>4.6309143518504614</c:v>
                      </c:pt>
                      <c:pt idx="16475">
                        <c:v>4.6311574074046264</c:v>
                      </c:pt>
                      <c:pt idx="16476">
                        <c:v>4.6314004629587915</c:v>
                      </c:pt>
                      <c:pt idx="16477">
                        <c:v>4.6316435185202325</c:v>
                      </c:pt>
                      <c:pt idx="16478">
                        <c:v>4.6318865740743975</c:v>
                      </c:pt>
                      <c:pt idx="16479">
                        <c:v>4.6321296296285626</c:v>
                      </c:pt>
                      <c:pt idx="16480">
                        <c:v>4.6323726851827276</c:v>
                      </c:pt>
                      <c:pt idx="16481">
                        <c:v>4.6326157407368926</c:v>
                      </c:pt>
                      <c:pt idx="16482">
                        <c:v>4.6328587962983336</c:v>
                      </c:pt>
                      <c:pt idx="16483">
                        <c:v>4.6331018518524987</c:v>
                      </c:pt>
                      <c:pt idx="16484">
                        <c:v>4.6333449074066637</c:v>
                      </c:pt>
                      <c:pt idx="16485">
                        <c:v>4.6335879629608288</c:v>
                      </c:pt>
                      <c:pt idx="16486">
                        <c:v>4.6338310185149938</c:v>
                      </c:pt>
                      <c:pt idx="16487">
                        <c:v>4.6340740740691588</c:v>
                      </c:pt>
                      <c:pt idx="16488">
                        <c:v>4.6343171296305998</c:v>
                      </c:pt>
                      <c:pt idx="16489">
                        <c:v>4.6345601851847649</c:v>
                      </c:pt>
                      <c:pt idx="16490">
                        <c:v>4.6348032407389299</c:v>
                      </c:pt>
                      <c:pt idx="16491">
                        <c:v>4.6350462962930949</c:v>
                      </c:pt>
                      <c:pt idx="16492">
                        <c:v>4.63528935184726</c:v>
                      </c:pt>
                      <c:pt idx="16493">
                        <c:v>4.635532407408701</c:v>
                      </c:pt>
                      <c:pt idx="16494">
                        <c:v>4.635775462962866</c:v>
                      </c:pt>
                      <c:pt idx="16495">
                        <c:v>4.6360185185170311</c:v>
                      </c:pt>
                      <c:pt idx="16496">
                        <c:v>4.6362615740711961</c:v>
                      </c:pt>
                      <c:pt idx="16497">
                        <c:v>4.6365046296253611</c:v>
                      </c:pt>
                      <c:pt idx="16498">
                        <c:v>4.6367476851868021</c:v>
                      </c:pt>
                      <c:pt idx="16499">
                        <c:v>4.6369907407409672</c:v>
                      </c:pt>
                      <c:pt idx="16500">
                        <c:v>4.6372337962951322</c:v>
                      </c:pt>
                      <c:pt idx="16501">
                        <c:v>4.6374768518492973</c:v>
                      </c:pt>
                      <c:pt idx="16502">
                        <c:v>4.6377199074034623</c:v>
                      </c:pt>
                      <c:pt idx="16503">
                        <c:v>4.6379629629649033</c:v>
                      </c:pt>
                      <c:pt idx="16504">
                        <c:v>4.6382060185190683</c:v>
                      </c:pt>
                      <c:pt idx="16505">
                        <c:v>4.6384490740732334</c:v>
                      </c:pt>
                      <c:pt idx="16506">
                        <c:v>4.6386921296273984</c:v>
                      </c:pt>
                      <c:pt idx="16507">
                        <c:v>4.6389351851815634</c:v>
                      </c:pt>
                      <c:pt idx="16508">
                        <c:v>4.6391782407357285</c:v>
                      </c:pt>
                      <c:pt idx="16509">
                        <c:v>4.6394212962971695</c:v>
                      </c:pt>
                      <c:pt idx="16510">
                        <c:v>4.6396643518513345</c:v>
                      </c:pt>
                      <c:pt idx="16511">
                        <c:v>4.6399074074054996</c:v>
                      </c:pt>
                      <c:pt idx="16512">
                        <c:v>4.6401504629596646</c:v>
                      </c:pt>
                      <c:pt idx="16513">
                        <c:v>4.6404050925906093</c:v>
                      </c:pt>
                      <c:pt idx="16514">
                        <c:v>4.6406481481447743</c:v>
                      </c:pt>
                      <c:pt idx="16515">
                        <c:v>4.6408912036989394</c:v>
                      </c:pt>
                      <c:pt idx="16516">
                        <c:v>4.6411342592603804</c:v>
                      </c:pt>
                      <c:pt idx="16517">
                        <c:v>4.6413773148145454</c:v>
                      </c:pt>
                      <c:pt idx="16518">
                        <c:v>4.6416203703687104</c:v>
                      </c:pt>
                      <c:pt idx="16519">
                        <c:v>4.6418634259228755</c:v>
                      </c:pt>
                      <c:pt idx="16520">
                        <c:v>4.6421064814770405</c:v>
                      </c:pt>
                      <c:pt idx="16521">
                        <c:v>4.6423495370384815</c:v>
                      </c:pt>
                      <c:pt idx="16522">
                        <c:v>4.6425925925926466</c:v>
                      </c:pt>
                      <c:pt idx="16523">
                        <c:v>4.6428356481468116</c:v>
                      </c:pt>
                      <c:pt idx="16524">
                        <c:v>4.6430787037009766</c:v>
                      </c:pt>
                      <c:pt idx="16525">
                        <c:v>4.6433217592551417</c:v>
                      </c:pt>
                      <c:pt idx="16526">
                        <c:v>4.6435648148165827</c:v>
                      </c:pt>
                      <c:pt idx="16527">
                        <c:v>4.6438078703707477</c:v>
                      </c:pt>
                      <c:pt idx="16528">
                        <c:v>4.6440509259249128</c:v>
                      </c:pt>
                      <c:pt idx="16529">
                        <c:v>4.6442939814790778</c:v>
                      </c:pt>
                      <c:pt idx="16530">
                        <c:v>4.6445370370332428</c:v>
                      </c:pt>
                      <c:pt idx="16531">
                        <c:v>4.6447800925946838</c:v>
                      </c:pt>
                      <c:pt idx="16532">
                        <c:v>4.6450231481488489</c:v>
                      </c:pt>
                      <c:pt idx="16533">
                        <c:v>4.6452662037030139</c:v>
                      </c:pt>
                      <c:pt idx="16534">
                        <c:v>4.6455092592571789</c:v>
                      </c:pt>
                      <c:pt idx="16535">
                        <c:v>4.645752314811344</c:v>
                      </c:pt>
                      <c:pt idx="16536">
                        <c:v>4.645995370365509</c:v>
                      </c:pt>
                      <c:pt idx="16537">
                        <c:v>4.64623842592695</c:v>
                      </c:pt>
                      <c:pt idx="16538">
                        <c:v>4.6464814814811151</c:v>
                      </c:pt>
                      <c:pt idx="16539">
                        <c:v>4.6467245370352801</c:v>
                      </c:pt>
                      <c:pt idx="16540">
                        <c:v>4.6469675925894451</c:v>
                      </c:pt>
                      <c:pt idx="16541">
                        <c:v>4.6472106481436102</c:v>
                      </c:pt>
                      <c:pt idx="16542">
                        <c:v>4.6474537037050512</c:v>
                      </c:pt>
                      <c:pt idx="16543">
                        <c:v>4.6476967592592162</c:v>
                      </c:pt>
                      <c:pt idx="16544">
                        <c:v>4.6479398148133813</c:v>
                      </c:pt>
                      <c:pt idx="16545">
                        <c:v>4.6481828703675463</c:v>
                      </c:pt>
                      <c:pt idx="16546">
                        <c:v>4.6484259259217113</c:v>
                      </c:pt>
                      <c:pt idx="16547">
                        <c:v>4.6486689814831523</c:v>
                      </c:pt>
                      <c:pt idx="16548">
                        <c:v>4.6489120370373174</c:v>
                      </c:pt>
                      <c:pt idx="16549">
                        <c:v>4.6491550925914824</c:v>
                      </c:pt>
                      <c:pt idx="16550">
                        <c:v>4.6493981481456474</c:v>
                      </c:pt>
                      <c:pt idx="16551">
                        <c:v>4.6496412036998125</c:v>
                      </c:pt>
                      <c:pt idx="16552">
                        <c:v>4.6498842592612535</c:v>
                      </c:pt>
                      <c:pt idx="16553">
                        <c:v>4.6501273148154185</c:v>
                      </c:pt>
                      <c:pt idx="16554">
                        <c:v>4.6503703703695836</c:v>
                      </c:pt>
                      <c:pt idx="16555">
                        <c:v>4.6506134259237486</c:v>
                      </c:pt>
                      <c:pt idx="16556">
                        <c:v>4.6508564814779136</c:v>
                      </c:pt>
                      <c:pt idx="16557">
                        <c:v>4.6510995370320787</c:v>
                      </c:pt>
                      <c:pt idx="16558">
                        <c:v>4.6513425925935197</c:v>
                      </c:pt>
                      <c:pt idx="16559">
                        <c:v>4.6515856481476847</c:v>
                      </c:pt>
                      <c:pt idx="16560">
                        <c:v>4.6518287037018498</c:v>
                      </c:pt>
                      <c:pt idx="16561">
                        <c:v>4.6520833333327944</c:v>
                      </c:pt>
                      <c:pt idx="16562">
                        <c:v>4.6523263888869595</c:v>
                      </c:pt>
                      <c:pt idx="16563">
                        <c:v>4.6525694444411245</c:v>
                      </c:pt>
                      <c:pt idx="16564">
                        <c:v>4.6528124999952896</c:v>
                      </c:pt>
                      <c:pt idx="16565">
                        <c:v>4.6530555555567306</c:v>
                      </c:pt>
                      <c:pt idx="16566">
                        <c:v>4.6532986111108956</c:v>
                      </c:pt>
                      <c:pt idx="16567">
                        <c:v>4.6535416666650606</c:v>
                      </c:pt>
                      <c:pt idx="16568">
                        <c:v>4.6537847222192257</c:v>
                      </c:pt>
                      <c:pt idx="16569">
                        <c:v>4.6540277777733907</c:v>
                      </c:pt>
                      <c:pt idx="16570">
                        <c:v>4.6542708333348317</c:v>
                      </c:pt>
                      <c:pt idx="16571">
                        <c:v>4.6545138888889968</c:v>
                      </c:pt>
                      <c:pt idx="16572">
                        <c:v>4.6547569444431618</c:v>
                      </c:pt>
                      <c:pt idx="16573">
                        <c:v>4.6549999999973268</c:v>
                      </c:pt>
                      <c:pt idx="16574">
                        <c:v>4.6552430555514919</c:v>
                      </c:pt>
                      <c:pt idx="16575">
                        <c:v>4.6554861111129329</c:v>
                      </c:pt>
                      <c:pt idx="16576">
                        <c:v>4.6557291666670979</c:v>
                      </c:pt>
                      <c:pt idx="16577">
                        <c:v>4.6559722222212629</c:v>
                      </c:pt>
                      <c:pt idx="16578">
                        <c:v>4.656215277775428</c:v>
                      </c:pt>
                      <c:pt idx="16579">
                        <c:v>4.656458333329593</c:v>
                      </c:pt>
                      <c:pt idx="16580">
                        <c:v>4.6567013888837581</c:v>
                      </c:pt>
                      <c:pt idx="16581">
                        <c:v>4.6569444444451991</c:v>
                      </c:pt>
                      <c:pt idx="16582">
                        <c:v>4.6571874999993641</c:v>
                      </c:pt>
                      <c:pt idx="16583">
                        <c:v>4.6574305555535291</c:v>
                      </c:pt>
                      <c:pt idx="16584">
                        <c:v>4.6576736111076942</c:v>
                      </c:pt>
                      <c:pt idx="16585">
                        <c:v>4.6579166666618592</c:v>
                      </c:pt>
                      <c:pt idx="16586">
                        <c:v>4.6581597222233002</c:v>
                      </c:pt>
                      <c:pt idx="16587">
                        <c:v>4.6584027777774653</c:v>
                      </c:pt>
                      <c:pt idx="16588">
                        <c:v>4.6586458333316303</c:v>
                      </c:pt>
                      <c:pt idx="16589">
                        <c:v>4.6588888888857953</c:v>
                      </c:pt>
                      <c:pt idx="16590">
                        <c:v>4.6591319444399604</c:v>
                      </c:pt>
                      <c:pt idx="16591">
                        <c:v>4.6593750000014014</c:v>
                      </c:pt>
                      <c:pt idx="16592">
                        <c:v>4.6596180555555664</c:v>
                      </c:pt>
                      <c:pt idx="16593">
                        <c:v>4.6598611111097314</c:v>
                      </c:pt>
                      <c:pt idx="16594">
                        <c:v>4.6601041666638965</c:v>
                      </c:pt>
                      <c:pt idx="16595">
                        <c:v>4.6603472222180615</c:v>
                      </c:pt>
                      <c:pt idx="16596">
                        <c:v>4.6605902777795025</c:v>
                      </c:pt>
                      <c:pt idx="16597">
                        <c:v>4.6608333333336676</c:v>
                      </c:pt>
                      <c:pt idx="16598">
                        <c:v>4.6610763888878326</c:v>
                      </c:pt>
                      <c:pt idx="16599">
                        <c:v>4.6613194444419976</c:v>
                      </c:pt>
                      <c:pt idx="16600">
                        <c:v>4.6615624999961627</c:v>
                      </c:pt>
                      <c:pt idx="16601">
                        <c:v>4.6618055555576037</c:v>
                      </c:pt>
                      <c:pt idx="16602">
                        <c:v>4.6620486111117687</c:v>
                      </c:pt>
                      <c:pt idx="16603">
                        <c:v>4.6622916666659338</c:v>
                      </c:pt>
                      <c:pt idx="16604">
                        <c:v>4.6625347222200988</c:v>
                      </c:pt>
                      <c:pt idx="16605">
                        <c:v>4.6627777777742638</c:v>
                      </c:pt>
                      <c:pt idx="16606">
                        <c:v>4.6630208333284289</c:v>
                      </c:pt>
                      <c:pt idx="16607">
                        <c:v>4.6632638888898699</c:v>
                      </c:pt>
                      <c:pt idx="16608">
                        <c:v>4.6635069444440349</c:v>
                      </c:pt>
                      <c:pt idx="16609">
                        <c:v>4.6637615740749796</c:v>
                      </c:pt>
                      <c:pt idx="16610">
                        <c:v>4.6640046296291446</c:v>
                      </c:pt>
                      <c:pt idx="16611">
                        <c:v>4.6642476851833097</c:v>
                      </c:pt>
                      <c:pt idx="16612">
                        <c:v>4.6644907407374747</c:v>
                      </c:pt>
                      <c:pt idx="16613">
                        <c:v>4.6647337962916398</c:v>
                      </c:pt>
                      <c:pt idx="16614">
                        <c:v>4.6649768518530808</c:v>
                      </c:pt>
                      <c:pt idx="16615">
                        <c:v>4.6652199074072458</c:v>
                      </c:pt>
                      <c:pt idx="16616">
                        <c:v>4.6654629629614108</c:v>
                      </c:pt>
                      <c:pt idx="16617">
                        <c:v>4.6657060185155759</c:v>
                      </c:pt>
                      <c:pt idx="16618">
                        <c:v>4.6659490740697409</c:v>
                      </c:pt>
                      <c:pt idx="16619">
                        <c:v>4.6661921296311819</c:v>
                      </c:pt>
                      <c:pt idx="16620">
                        <c:v>4.6664351851853469</c:v>
                      </c:pt>
                      <c:pt idx="16621">
                        <c:v>4.666678240739512</c:v>
                      </c:pt>
                      <c:pt idx="16622">
                        <c:v>4.666921296293677</c:v>
                      </c:pt>
                      <c:pt idx="16623">
                        <c:v>4.6671643518478421</c:v>
                      </c:pt>
                      <c:pt idx="16624">
                        <c:v>4.6674074074092831</c:v>
                      </c:pt>
                      <c:pt idx="16625">
                        <c:v>4.6676504629634481</c:v>
                      </c:pt>
                      <c:pt idx="16626">
                        <c:v>4.6678935185176131</c:v>
                      </c:pt>
                      <c:pt idx="16627">
                        <c:v>4.6681365740717782</c:v>
                      </c:pt>
                      <c:pt idx="16628">
                        <c:v>4.6683796296259432</c:v>
                      </c:pt>
                      <c:pt idx="16629">
                        <c:v>4.6686226851801083</c:v>
                      </c:pt>
                      <c:pt idx="16630">
                        <c:v>4.6688657407415493</c:v>
                      </c:pt>
                      <c:pt idx="16631">
                        <c:v>4.6691087962957143</c:v>
                      </c:pt>
                      <c:pt idx="16632">
                        <c:v>4.6693518518498793</c:v>
                      </c:pt>
                      <c:pt idx="16633">
                        <c:v>4.6695949074040444</c:v>
                      </c:pt>
                      <c:pt idx="16634">
                        <c:v>4.6698379629582094</c:v>
                      </c:pt>
                      <c:pt idx="16635">
                        <c:v>4.6700810185196504</c:v>
                      </c:pt>
                      <c:pt idx="16636">
                        <c:v>4.6703240740738154</c:v>
                      </c:pt>
                      <c:pt idx="16637">
                        <c:v>4.6705671296279805</c:v>
                      </c:pt>
                      <c:pt idx="16638">
                        <c:v>4.6708101851821455</c:v>
                      </c:pt>
                      <c:pt idx="16639">
                        <c:v>4.6710532407363106</c:v>
                      </c:pt>
                      <c:pt idx="16640">
                        <c:v>4.6712962962977516</c:v>
                      </c:pt>
                      <c:pt idx="16641">
                        <c:v>4.6715393518519166</c:v>
                      </c:pt>
                      <c:pt idx="16642">
                        <c:v>4.6717824074060816</c:v>
                      </c:pt>
                      <c:pt idx="16643">
                        <c:v>4.6720254629602467</c:v>
                      </c:pt>
                      <c:pt idx="16644">
                        <c:v>4.6722685185144117</c:v>
                      </c:pt>
                      <c:pt idx="16645">
                        <c:v>4.6725115740758527</c:v>
                      </c:pt>
                      <c:pt idx="16646">
                        <c:v>4.6727546296300178</c:v>
                      </c:pt>
                      <c:pt idx="16647">
                        <c:v>4.6729976851841828</c:v>
                      </c:pt>
                      <c:pt idx="16648">
                        <c:v>4.6732407407383478</c:v>
                      </c:pt>
                      <c:pt idx="16649">
                        <c:v>4.6734837962925129</c:v>
                      </c:pt>
                      <c:pt idx="16650">
                        <c:v>4.6737268518539539</c:v>
                      </c:pt>
                      <c:pt idx="16651">
                        <c:v>4.6739699074081189</c:v>
                      </c:pt>
                      <c:pt idx="16652">
                        <c:v>4.6742129629622839</c:v>
                      </c:pt>
                      <c:pt idx="16653">
                        <c:v>4.674456018516449</c:v>
                      </c:pt>
                      <c:pt idx="16654">
                        <c:v>4.674699074070614</c:v>
                      </c:pt>
                      <c:pt idx="16655">
                        <c:v>4.6749421296247791</c:v>
                      </c:pt>
                      <c:pt idx="16656">
                        <c:v>4.6751851851862201</c:v>
                      </c:pt>
                      <c:pt idx="16657">
                        <c:v>4.6754398148098888</c:v>
                      </c:pt>
                      <c:pt idx="16658">
                        <c:v>4.6756828703713298</c:v>
                      </c:pt>
                      <c:pt idx="16659">
                        <c:v>4.6759259259254948</c:v>
                      </c:pt>
                      <c:pt idx="16660">
                        <c:v>4.6761689814796599</c:v>
                      </c:pt>
                      <c:pt idx="16661">
                        <c:v>4.6764120370338249</c:v>
                      </c:pt>
                      <c:pt idx="16662">
                        <c:v>4.6766550925879899</c:v>
                      </c:pt>
                      <c:pt idx="16663">
                        <c:v>4.6768981481494309</c:v>
                      </c:pt>
                      <c:pt idx="16664">
                        <c:v>4.677141203703596</c:v>
                      </c:pt>
                      <c:pt idx="16665">
                        <c:v>4.677384259257761</c:v>
                      </c:pt>
                      <c:pt idx="16666">
                        <c:v>4.6776273148119261</c:v>
                      </c:pt>
                      <c:pt idx="16667">
                        <c:v>4.6778703703660911</c:v>
                      </c:pt>
                      <c:pt idx="16668">
                        <c:v>4.6781134259275321</c:v>
                      </c:pt>
                      <c:pt idx="16669">
                        <c:v>4.6783564814816971</c:v>
                      </c:pt>
                      <c:pt idx="16670">
                        <c:v>4.6785995370358622</c:v>
                      </c:pt>
                      <c:pt idx="16671">
                        <c:v>4.6788425925900272</c:v>
                      </c:pt>
                      <c:pt idx="16672">
                        <c:v>4.6790856481441923</c:v>
                      </c:pt>
                      <c:pt idx="16673">
                        <c:v>4.6793287037056333</c:v>
                      </c:pt>
                      <c:pt idx="16674">
                        <c:v>4.6795717592597983</c:v>
                      </c:pt>
                      <c:pt idx="16675">
                        <c:v>4.6798148148139633</c:v>
                      </c:pt>
                      <c:pt idx="16676">
                        <c:v>4.6800578703681284</c:v>
                      </c:pt>
                      <c:pt idx="16677">
                        <c:v>4.6803009259222934</c:v>
                      </c:pt>
                      <c:pt idx="16678">
                        <c:v>4.6805439814764584</c:v>
                      </c:pt>
                      <c:pt idx="16679">
                        <c:v>4.6807870370378994</c:v>
                      </c:pt>
                      <c:pt idx="16680">
                        <c:v>4.6810300925920645</c:v>
                      </c:pt>
                      <c:pt idx="16681">
                        <c:v>4.6812731481462295</c:v>
                      </c:pt>
                      <c:pt idx="16682">
                        <c:v>4.6815162037003946</c:v>
                      </c:pt>
                      <c:pt idx="16683">
                        <c:v>4.6817592592545596</c:v>
                      </c:pt>
                      <c:pt idx="16684">
                        <c:v>4.6820023148160006</c:v>
                      </c:pt>
                      <c:pt idx="16685">
                        <c:v>4.6822453703701656</c:v>
                      </c:pt>
                      <c:pt idx="16686">
                        <c:v>4.6824884259243307</c:v>
                      </c:pt>
                      <c:pt idx="16687">
                        <c:v>4.6827314814784957</c:v>
                      </c:pt>
                      <c:pt idx="16688">
                        <c:v>4.6829745370326608</c:v>
                      </c:pt>
                      <c:pt idx="16689">
                        <c:v>4.6832175925941018</c:v>
                      </c:pt>
                      <c:pt idx="16690">
                        <c:v>4.6834606481482668</c:v>
                      </c:pt>
                      <c:pt idx="16691">
                        <c:v>4.6837037037024318</c:v>
                      </c:pt>
                      <c:pt idx="16692">
                        <c:v>4.6839467592565969</c:v>
                      </c:pt>
                      <c:pt idx="16693">
                        <c:v>4.6841898148107619</c:v>
                      </c:pt>
                      <c:pt idx="16694">
                        <c:v>4.6844328703722029</c:v>
                      </c:pt>
                      <c:pt idx="16695">
                        <c:v>4.6846759259263679</c:v>
                      </c:pt>
                      <c:pt idx="16696">
                        <c:v>4.684918981480533</c:v>
                      </c:pt>
                      <c:pt idx="16697">
                        <c:v>4.685162037034698</c:v>
                      </c:pt>
                      <c:pt idx="16698">
                        <c:v>4.6854050925888631</c:v>
                      </c:pt>
                      <c:pt idx="16699">
                        <c:v>4.6856481481430281</c:v>
                      </c:pt>
                      <c:pt idx="16700">
                        <c:v>4.6858912037044691</c:v>
                      </c:pt>
                      <c:pt idx="16701">
                        <c:v>4.6861342592586341</c:v>
                      </c:pt>
                      <c:pt idx="16702">
                        <c:v>4.6863773148127992</c:v>
                      </c:pt>
                      <c:pt idx="16703">
                        <c:v>4.6866203703669642</c:v>
                      </c:pt>
                      <c:pt idx="16704">
                        <c:v>4.6868634259211293</c:v>
                      </c:pt>
                      <c:pt idx="16705">
                        <c:v>4.6871064814825703</c:v>
                      </c:pt>
                      <c:pt idx="16706">
                        <c:v>4.687361111106239</c:v>
                      </c:pt>
                      <c:pt idx="16707">
                        <c:v>4.68760416666768</c:v>
                      </c:pt>
                      <c:pt idx="16708">
                        <c:v>4.687847222221845</c:v>
                      </c:pt>
                      <c:pt idx="16709">
                        <c:v>4.6880902777760101</c:v>
                      </c:pt>
                      <c:pt idx="16710">
                        <c:v>4.6883333333301751</c:v>
                      </c:pt>
                      <c:pt idx="16711">
                        <c:v>4.6885763888843401</c:v>
                      </c:pt>
                      <c:pt idx="16712">
                        <c:v>4.6888194444457811</c:v>
                      </c:pt>
                      <c:pt idx="16713">
                        <c:v>4.6890624999999462</c:v>
                      </c:pt>
                      <c:pt idx="16714">
                        <c:v>4.6893055555541112</c:v>
                      </c:pt>
                      <c:pt idx="16715">
                        <c:v>4.6895486111082763</c:v>
                      </c:pt>
                      <c:pt idx="16716">
                        <c:v>4.6897916666624413</c:v>
                      </c:pt>
                      <c:pt idx="16717">
                        <c:v>4.6900347222238823</c:v>
                      </c:pt>
                      <c:pt idx="16718">
                        <c:v>4.6902777777780473</c:v>
                      </c:pt>
                      <c:pt idx="16719">
                        <c:v>4.6905208333322124</c:v>
                      </c:pt>
                      <c:pt idx="16720">
                        <c:v>4.6907638888863774</c:v>
                      </c:pt>
                      <c:pt idx="16721">
                        <c:v>4.6910069444405424</c:v>
                      </c:pt>
                      <c:pt idx="16722">
                        <c:v>4.6912500000019834</c:v>
                      </c:pt>
                      <c:pt idx="16723">
                        <c:v>4.6914930555561485</c:v>
                      </c:pt>
                      <c:pt idx="16724">
                        <c:v>4.6917361111103135</c:v>
                      </c:pt>
                      <c:pt idx="16725">
                        <c:v>4.6919791666644786</c:v>
                      </c:pt>
                      <c:pt idx="16726">
                        <c:v>4.6922222222186436</c:v>
                      </c:pt>
                      <c:pt idx="16727">
                        <c:v>4.6924652777728086</c:v>
                      </c:pt>
                      <c:pt idx="16728">
                        <c:v>4.6927083333342496</c:v>
                      </c:pt>
                      <c:pt idx="16729">
                        <c:v>4.6929513888884147</c:v>
                      </c:pt>
                      <c:pt idx="16730">
                        <c:v>4.6931944444425797</c:v>
                      </c:pt>
                      <c:pt idx="16731">
                        <c:v>4.6934374999967448</c:v>
                      </c:pt>
                      <c:pt idx="16732">
                        <c:v>4.6936805555509098</c:v>
                      </c:pt>
                      <c:pt idx="16733">
                        <c:v>4.6939236111123508</c:v>
                      </c:pt>
                      <c:pt idx="16734">
                        <c:v>4.6941666666665158</c:v>
                      </c:pt>
                      <c:pt idx="16735">
                        <c:v>4.6944097222206809</c:v>
                      </c:pt>
                      <c:pt idx="16736">
                        <c:v>4.6946527777748459</c:v>
                      </c:pt>
                      <c:pt idx="16737">
                        <c:v>4.6948958333290109</c:v>
                      </c:pt>
                      <c:pt idx="16738">
                        <c:v>4.6951388888904519</c:v>
                      </c:pt>
                      <c:pt idx="16739">
                        <c:v>4.695381944444617</c:v>
                      </c:pt>
                      <c:pt idx="16740">
                        <c:v>4.695624999998782</c:v>
                      </c:pt>
                      <c:pt idx="16741">
                        <c:v>4.6958680555529471</c:v>
                      </c:pt>
                      <c:pt idx="16742">
                        <c:v>4.6961111111071121</c:v>
                      </c:pt>
                      <c:pt idx="16743">
                        <c:v>4.6963541666685531</c:v>
                      </c:pt>
                      <c:pt idx="16744">
                        <c:v>4.6965972222227181</c:v>
                      </c:pt>
                      <c:pt idx="16745">
                        <c:v>4.6968402777768832</c:v>
                      </c:pt>
                      <c:pt idx="16746">
                        <c:v>4.6970833333310482</c:v>
                      </c:pt>
                      <c:pt idx="16747">
                        <c:v>4.6973263888852133</c:v>
                      </c:pt>
                      <c:pt idx="16748">
                        <c:v>4.6975694444393783</c:v>
                      </c:pt>
                      <c:pt idx="16749">
                        <c:v>4.6978125000008193</c:v>
                      </c:pt>
                      <c:pt idx="16750">
                        <c:v>4.6980555555549843</c:v>
                      </c:pt>
                      <c:pt idx="16751">
                        <c:v>4.6982986111091494</c:v>
                      </c:pt>
                      <c:pt idx="16752">
                        <c:v>4.6985416666633144</c:v>
                      </c:pt>
                      <c:pt idx="16753">
                        <c:v>4.6987847222174794</c:v>
                      </c:pt>
                      <c:pt idx="16754">
                        <c:v>4.6990393518484241</c:v>
                      </c:pt>
                      <c:pt idx="16755">
                        <c:v>4.6992824074025892</c:v>
                      </c:pt>
                      <c:pt idx="16756">
                        <c:v>4.6995254629640302</c:v>
                      </c:pt>
                      <c:pt idx="16757">
                        <c:v>4.6997685185181952</c:v>
                      </c:pt>
                      <c:pt idx="16758">
                        <c:v>4.7000115740723603</c:v>
                      </c:pt>
                      <c:pt idx="16759">
                        <c:v>4.7002546296265253</c:v>
                      </c:pt>
                      <c:pt idx="16760">
                        <c:v>4.7004976851806903</c:v>
                      </c:pt>
                      <c:pt idx="16761">
                        <c:v>4.7007407407421313</c:v>
                      </c:pt>
                      <c:pt idx="16762">
                        <c:v>4.7009837962962964</c:v>
                      </c:pt>
                      <c:pt idx="16763">
                        <c:v>4.7012268518504614</c:v>
                      </c:pt>
                      <c:pt idx="16764">
                        <c:v>4.7014699074046264</c:v>
                      </c:pt>
                      <c:pt idx="16765">
                        <c:v>4.7017129629587915</c:v>
                      </c:pt>
                      <c:pt idx="16766">
                        <c:v>4.7019560185202325</c:v>
                      </c:pt>
                      <c:pt idx="16767">
                        <c:v>4.7021990740743975</c:v>
                      </c:pt>
                      <c:pt idx="16768">
                        <c:v>4.7024421296285626</c:v>
                      </c:pt>
                      <c:pt idx="16769">
                        <c:v>4.7026851851827276</c:v>
                      </c:pt>
                      <c:pt idx="16770">
                        <c:v>4.7029282407368926</c:v>
                      </c:pt>
                      <c:pt idx="16771">
                        <c:v>4.7031712962983336</c:v>
                      </c:pt>
                      <c:pt idx="16772">
                        <c:v>4.7034143518524987</c:v>
                      </c:pt>
                      <c:pt idx="16773">
                        <c:v>4.7036574074066637</c:v>
                      </c:pt>
                      <c:pt idx="16774">
                        <c:v>4.7039004629608288</c:v>
                      </c:pt>
                      <c:pt idx="16775">
                        <c:v>4.7041435185149938</c:v>
                      </c:pt>
                      <c:pt idx="16776">
                        <c:v>4.7043865740691588</c:v>
                      </c:pt>
                      <c:pt idx="16777">
                        <c:v>4.7046296296305998</c:v>
                      </c:pt>
                      <c:pt idx="16778">
                        <c:v>4.7048726851847649</c:v>
                      </c:pt>
                      <c:pt idx="16779">
                        <c:v>4.7051157407389299</c:v>
                      </c:pt>
                      <c:pt idx="16780">
                        <c:v>4.7053587962930949</c:v>
                      </c:pt>
                      <c:pt idx="16781">
                        <c:v>4.70560185184726</c:v>
                      </c:pt>
                      <c:pt idx="16782">
                        <c:v>4.705844907408701</c:v>
                      </c:pt>
                      <c:pt idx="16783">
                        <c:v>4.706087962962866</c:v>
                      </c:pt>
                      <c:pt idx="16784">
                        <c:v>4.7063310185170311</c:v>
                      </c:pt>
                      <c:pt idx="16785">
                        <c:v>4.7065740740711961</c:v>
                      </c:pt>
                      <c:pt idx="16786">
                        <c:v>4.7068171296253611</c:v>
                      </c:pt>
                      <c:pt idx="16787">
                        <c:v>4.7070601851868021</c:v>
                      </c:pt>
                      <c:pt idx="16788">
                        <c:v>4.7073032407409672</c:v>
                      </c:pt>
                      <c:pt idx="16789">
                        <c:v>4.7075462962951322</c:v>
                      </c:pt>
                      <c:pt idx="16790">
                        <c:v>4.7077893518492973</c:v>
                      </c:pt>
                      <c:pt idx="16791">
                        <c:v>4.7080324074034623</c:v>
                      </c:pt>
                      <c:pt idx="16792">
                        <c:v>4.7082754629649033</c:v>
                      </c:pt>
                      <c:pt idx="16793">
                        <c:v>4.7085185185190683</c:v>
                      </c:pt>
                      <c:pt idx="16794">
                        <c:v>4.7087615740732334</c:v>
                      </c:pt>
                      <c:pt idx="16795">
                        <c:v>4.7090046296273984</c:v>
                      </c:pt>
                      <c:pt idx="16796">
                        <c:v>4.7092476851815634</c:v>
                      </c:pt>
                      <c:pt idx="16797">
                        <c:v>4.7094907407357285</c:v>
                      </c:pt>
                      <c:pt idx="16798">
                        <c:v>4.7097337962971695</c:v>
                      </c:pt>
                      <c:pt idx="16799">
                        <c:v>4.7099768518513345</c:v>
                      </c:pt>
                      <c:pt idx="16800">
                        <c:v>4.7102199074054996</c:v>
                      </c:pt>
                      <c:pt idx="16801">
                        <c:v>4.7104629629596646</c:v>
                      </c:pt>
                      <c:pt idx="16802">
                        <c:v>4.7107175925906093</c:v>
                      </c:pt>
                      <c:pt idx="16803">
                        <c:v>4.7109606481447743</c:v>
                      </c:pt>
                      <c:pt idx="16804">
                        <c:v>4.7112037036989394</c:v>
                      </c:pt>
                      <c:pt idx="16805">
                        <c:v>4.7114467592603804</c:v>
                      </c:pt>
                      <c:pt idx="16806">
                        <c:v>4.7116898148145454</c:v>
                      </c:pt>
                      <c:pt idx="16807">
                        <c:v>4.7119328703687104</c:v>
                      </c:pt>
                      <c:pt idx="16808">
                        <c:v>4.7121759259228755</c:v>
                      </c:pt>
                      <c:pt idx="16809">
                        <c:v>4.7124189814770405</c:v>
                      </c:pt>
                      <c:pt idx="16810">
                        <c:v>4.7126620370384815</c:v>
                      </c:pt>
                      <c:pt idx="16811">
                        <c:v>4.7129050925926466</c:v>
                      </c:pt>
                      <c:pt idx="16812">
                        <c:v>4.7131481481468116</c:v>
                      </c:pt>
                      <c:pt idx="16813">
                        <c:v>4.7133912037009766</c:v>
                      </c:pt>
                      <c:pt idx="16814">
                        <c:v>4.7136342592551417</c:v>
                      </c:pt>
                      <c:pt idx="16815">
                        <c:v>4.7138773148165827</c:v>
                      </c:pt>
                      <c:pt idx="16816">
                        <c:v>4.7141203703707477</c:v>
                      </c:pt>
                      <c:pt idx="16817">
                        <c:v>4.7143634259249128</c:v>
                      </c:pt>
                      <c:pt idx="16818">
                        <c:v>4.7146064814790778</c:v>
                      </c:pt>
                      <c:pt idx="16819">
                        <c:v>4.7148495370332428</c:v>
                      </c:pt>
                      <c:pt idx="16820">
                        <c:v>4.7150925925946838</c:v>
                      </c:pt>
                      <c:pt idx="16821">
                        <c:v>4.7153356481488489</c:v>
                      </c:pt>
                      <c:pt idx="16822">
                        <c:v>4.7155787037030139</c:v>
                      </c:pt>
                      <c:pt idx="16823">
                        <c:v>4.7158217592571789</c:v>
                      </c:pt>
                      <c:pt idx="16824">
                        <c:v>4.716064814811344</c:v>
                      </c:pt>
                      <c:pt idx="16825">
                        <c:v>4.716307870365509</c:v>
                      </c:pt>
                      <c:pt idx="16826">
                        <c:v>4.71655092592695</c:v>
                      </c:pt>
                      <c:pt idx="16827">
                        <c:v>4.7167939814811151</c:v>
                      </c:pt>
                      <c:pt idx="16828">
                        <c:v>4.7170370370352801</c:v>
                      </c:pt>
                      <c:pt idx="16829">
                        <c:v>4.7172800925894451</c:v>
                      </c:pt>
                      <c:pt idx="16830">
                        <c:v>4.7175231481436102</c:v>
                      </c:pt>
                      <c:pt idx="16831">
                        <c:v>4.7177662037050512</c:v>
                      </c:pt>
                      <c:pt idx="16832">
                        <c:v>4.7180092592592162</c:v>
                      </c:pt>
                      <c:pt idx="16833">
                        <c:v>4.7182523148133813</c:v>
                      </c:pt>
                      <c:pt idx="16834">
                        <c:v>4.7184953703675463</c:v>
                      </c:pt>
                      <c:pt idx="16835">
                        <c:v>4.7187384259217113</c:v>
                      </c:pt>
                      <c:pt idx="16836">
                        <c:v>4.7189814814831523</c:v>
                      </c:pt>
                      <c:pt idx="16837">
                        <c:v>4.7192245370373174</c:v>
                      </c:pt>
                      <c:pt idx="16838">
                        <c:v>4.7194675925914824</c:v>
                      </c:pt>
                      <c:pt idx="16839">
                        <c:v>4.7197106481456474</c:v>
                      </c:pt>
                      <c:pt idx="16840">
                        <c:v>4.7199537036998125</c:v>
                      </c:pt>
                      <c:pt idx="16841">
                        <c:v>4.7201967592612535</c:v>
                      </c:pt>
                      <c:pt idx="16842">
                        <c:v>4.7204398148154185</c:v>
                      </c:pt>
                      <c:pt idx="16843">
                        <c:v>4.7206828703695836</c:v>
                      </c:pt>
                      <c:pt idx="16844">
                        <c:v>4.7209259259237486</c:v>
                      </c:pt>
                      <c:pt idx="16845">
                        <c:v>4.7211689814779136</c:v>
                      </c:pt>
                      <c:pt idx="16846">
                        <c:v>4.7214120370320787</c:v>
                      </c:pt>
                      <c:pt idx="16847">
                        <c:v>4.7216550925935197</c:v>
                      </c:pt>
                      <c:pt idx="16848">
                        <c:v>4.7218981481476847</c:v>
                      </c:pt>
                      <c:pt idx="16849">
                        <c:v>4.7221412037018498</c:v>
                      </c:pt>
                      <c:pt idx="16850">
                        <c:v>4.7223958333327944</c:v>
                      </c:pt>
                      <c:pt idx="16851">
                        <c:v>4.7226388888869595</c:v>
                      </c:pt>
                      <c:pt idx="16852">
                        <c:v>4.7228819444411245</c:v>
                      </c:pt>
                      <c:pt idx="16853">
                        <c:v>4.7231249999952896</c:v>
                      </c:pt>
                      <c:pt idx="16854">
                        <c:v>4.7233680555567306</c:v>
                      </c:pt>
                      <c:pt idx="16855">
                        <c:v>4.7236111111108956</c:v>
                      </c:pt>
                      <c:pt idx="16856">
                        <c:v>4.7238541666650606</c:v>
                      </c:pt>
                      <c:pt idx="16857">
                        <c:v>4.7240972222192257</c:v>
                      </c:pt>
                      <c:pt idx="16858">
                        <c:v>4.7243402777733907</c:v>
                      </c:pt>
                      <c:pt idx="16859">
                        <c:v>4.7245833333348317</c:v>
                      </c:pt>
                      <c:pt idx="16860">
                        <c:v>4.7248263888889968</c:v>
                      </c:pt>
                      <c:pt idx="16861">
                        <c:v>4.7250694444431618</c:v>
                      </c:pt>
                      <c:pt idx="16862">
                        <c:v>4.7253124999973268</c:v>
                      </c:pt>
                      <c:pt idx="16863">
                        <c:v>4.7255555555514919</c:v>
                      </c:pt>
                      <c:pt idx="16864">
                        <c:v>4.7257986111129329</c:v>
                      </c:pt>
                      <c:pt idx="16865">
                        <c:v>4.7260416666670979</c:v>
                      </c:pt>
                      <c:pt idx="16866">
                        <c:v>4.7262847222212629</c:v>
                      </c:pt>
                      <c:pt idx="16867">
                        <c:v>4.726527777775428</c:v>
                      </c:pt>
                      <c:pt idx="16868">
                        <c:v>4.726770833329593</c:v>
                      </c:pt>
                      <c:pt idx="16869">
                        <c:v>4.7270138888837581</c:v>
                      </c:pt>
                      <c:pt idx="16870">
                        <c:v>4.7272569444451991</c:v>
                      </c:pt>
                      <c:pt idx="16871">
                        <c:v>4.7274999999993641</c:v>
                      </c:pt>
                      <c:pt idx="16872">
                        <c:v>4.7277430555535291</c:v>
                      </c:pt>
                      <c:pt idx="16873">
                        <c:v>4.7279861111076942</c:v>
                      </c:pt>
                      <c:pt idx="16874">
                        <c:v>4.7282291666618592</c:v>
                      </c:pt>
                      <c:pt idx="16875">
                        <c:v>4.7284722222233002</c:v>
                      </c:pt>
                      <c:pt idx="16876">
                        <c:v>4.7287152777774653</c:v>
                      </c:pt>
                      <c:pt idx="16877">
                        <c:v>4.7289583333316303</c:v>
                      </c:pt>
                      <c:pt idx="16878">
                        <c:v>4.7292013888857953</c:v>
                      </c:pt>
                      <c:pt idx="16879">
                        <c:v>4.7294444444399604</c:v>
                      </c:pt>
                      <c:pt idx="16880">
                        <c:v>4.7296875000014014</c:v>
                      </c:pt>
                      <c:pt idx="16881">
                        <c:v>4.7299305555555664</c:v>
                      </c:pt>
                      <c:pt idx="16882">
                        <c:v>4.7301736111097314</c:v>
                      </c:pt>
                      <c:pt idx="16883">
                        <c:v>4.7304166666638965</c:v>
                      </c:pt>
                      <c:pt idx="16884">
                        <c:v>4.7306597222180615</c:v>
                      </c:pt>
                      <c:pt idx="16885">
                        <c:v>4.7309027777795025</c:v>
                      </c:pt>
                      <c:pt idx="16886">
                        <c:v>4.7311458333336676</c:v>
                      </c:pt>
                      <c:pt idx="16887">
                        <c:v>4.7313888888878326</c:v>
                      </c:pt>
                      <c:pt idx="16888">
                        <c:v>4.7316319444419976</c:v>
                      </c:pt>
                      <c:pt idx="16889">
                        <c:v>4.7318749999961627</c:v>
                      </c:pt>
                      <c:pt idx="16890">
                        <c:v>4.7321180555576037</c:v>
                      </c:pt>
                      <c:pt idx="16891">
                        <c:v>4.7323611111117687</c:v>
                      </c:pt>
                      <c:pt idx="16892">
                        <c:v>4.7326041666659338</c:v>
                      </c:pt>
                      <c:pt idx="16893">
                        <c:v>4.7328472222200988</c:v>
                      </c:pt>
                      <c:pt idx="16894">
                        <c:v>4.7330902777742638</c:v>
                      </c:pt>
                      <c:pt idx="16895">
                        <c:v>4.7333333333284289</c:v>
                      </c:pt>
                      <c:pt idx="16896">
                        <c:v>4.7335763888898699</c:v>
                      </c:pt>
                      <c:pt idx="16897">
                        <c:v>4.7338194444440349</c:v>
                      </c:pt>
                      <c:pt idx="16898">
                        <c:v>4.7340740740749796</c:v>
                      </c:pt>
                      <c:pt idx="16899">
                        <c:v>4.7343171296291446</c:v>
                      </c:pt>
                      <c:pt idx="16900">
                        <c:v>4.7345601851833097</c:v>
                      </c:pt>
                      <c:pt idx="16901">
                        <c:v>4.7348032407374747</c:v>
                      </c:pt>
                      <c:pt idx="16902">
                        <c:v>4.7350462962916398</c:v>
                      </c:pt>
                      <c:pt idx="16903">
                        <c:v>4.7352893518530808</c:v>
                      </c:pt>
                      <c:pt idx="16904">
                        <c:v>4.7355324074072458</c:v>
                      </c:pt>
                      <c:pt idx="16905">
                        <c:v>4.7357754629614108</c:v>
                      </c:pt>
                      <c:pt idx="16906">
                        <c:v>4.7360185185155759</c:v>
                      </c:pt>
                      <c:pt idx="16907">
                        <c:v>4.7362615740697409</c:v>
                      </c:pt>
                      <c:pt idx="16908">
                        <c:v>4.7365046296311819</c:v>
                      </c:pt>
                      <c:pt idx="16909">
                        <c:v>4.7367476851853469</c:v>
                      </c:pt>
                      <c:pt idx="16910">
                        <c:v>4.736990740739512</c:v>
                      </c:pt>
                      <c:pt idx="16911">
                        <c:v>4.737233796293677</c:v>
                      </c:pt>
                      <c:pt idx="16912">
                        <c:v>4.7374768518478421</c:v>
                      </c:pt>
                      <c:pt idx="16913">
                        <c:v>4.7377199074092831</c:v>
                      </c:pt>
                      <c:pt idx="16914">
                        <c:v>4.7379629629634481</c:v>
                      </c:pt>
                      <c:pt idx="16915">
                        <c:v>4.7382060185176131</c:v>
                      </c:pt>
                      <c:pt idx="16916">
                        <c:v>4.7384490740717782</c:v>
                      </c:pt>
                      <c:pt idx="16917">
                        <c:v>4.7386921296259432</c:v>
                      </c:pt>
                      <c:pt idx="16918">
                        <c:v>4.7389351851801083</c:v>
                      </c:pt>
                      <c:pt idx="16919">
                        <c:v>4.7391782407415493</c:v>
                      </c:pt>
                      <c:pt idx="16920">
                        <c:v>4.7394212962957143</c:v>
                      </c:pt>
                      <c:pt idx="16921">
                        <c:v>4.7396643518498793</c:v>
                      </c:pt>
                      <c:pt idx="16922">
                        <c:v>4.7399074074040444</c:v>
                      </c:pt>
                      <c:pt idx="16923">
                        <c:v>4.7401504629582094</c:v>
                      </c:pt>
                      <c:pt idx="16924">
                        <c:v>4.7403935185196504</c:v>
                      </c:pt>
                      <c:pt idx="16925">
                        <c:v>4.7406365740738154</c:v>
                      </c:pt>
                      <c:pt idx="16926">
                        <c:v>4.7408796296279805</c:v>
                      </c:pt>
                      <c:pt idx="16927">
                        <c:v>4.7411226851821455</c:v>
                      </c:pt>
                      <c:pt idx="16928">
                        <c:v>4.7413657407363106</c:v>
                      </c:pt>
                      <c:pt idx="16929">
                        <c:v>4.7416087962977516</c:v>
                      </c:pt>
                      <c:pt idx="16930">
                        <c:v>4.7418518518519166</c:v>
                      </c:pt>
                      <c:pt idx="16931">
                        <c:v>4.7420949074060816</c:v>
                      </c:pt>
                      <c:pt idx="16932">
                        <c:v>4.7423379629602467</c:v>
                      </c:pt>
                      <c:pt idx="16933">
                        <c:v>4.7425810185144117</c:v>
                      </c:pt>
                      <c:pt idx="16934">
                        <c:v>4.7428240740758527</c:v>
                      </c:pt>
                      <c:pt idx="16935">
                        <c:v>4.7430671296300178</c:v>
                      </c:pt>
                      <c:pt idx="16936">
                        <c:v>4.7433101851841828</c:v>
                      </c:pt>
                      <c:pt idx="16937">
                        <c:v>4.7435532407383478</c:v>
                      </c:pt>
                      <c:pt idx="16938">
                        <c:v>4.7437962962925129</c:v>
                      </c:pt>
                      <c:pt idx="16939">
                        <c:v>4.7440393518539539</c:v>
                      </c:pt>
                      <c:pt idx="16940">
                        <c:v>4.7442824074081189</c:v>
                      </c:pt>
                      <c:pt idx="16941">
                        <c:v>4.7445254629622839</c:v>
                      </c:pt>
                      <c:pt idx="16942">
                        <c:v>4.744768518516449</c:v>
                      </c:pt>
                      <c:pt idx="16943">
                        <c:v>4.745011574070614</c:v>
                      </c:pt>
                      <c:pt idx="16944">
                        <c:v>4.7452546296247791</c:v>
                      </c:pt>
                      <c:pt idx="16945">
                        <c:v>4.7454976851862201</c:v>
                      </c:pt>
                      <c:pt idx="16946">
                        <c:v>4.7457407407403851</c:v>
                      </c:pt>
                      <c:pt idx="16947">
                        <c:v>4.7459953703713298</c:v>
                      </c:pt>
                      <c:pt idx="16948">
                        <c:v>4.7462384259254948</c:v>
                      </c:pt>
                      <c:pt idx="16949">
                        <c:v>4.7464814814796599</c:v>
                      </c:pt>
                      <c:pt idx="16950">
                        <c:v>4.7467245370338249</c:v>
                      </c:pt>
                      <c:pt idx="16951">
                        <c:v>4.7469675925879899</c:v>
                      </c:pt>
                      <c:pt idx="16952">
                        <c:v>4.7472106481494309</c:v>
                      </c:pt>
                      <c:pt idx="16953">
                        <c:v>4.747453703703596</c:v>
                      </c:pt>
                      <c:pt idx="16954">
                        <c:v>4.747696759257761</c:v>
                      </c:pt>
                      <c:pt idx="16955">
                        <c:v>4.7479398148119261</c:v>
                      </c:pt>
                      <c:pt idx="16956">
                        <c:v>4.7481828703660911</c:v>
                      </c:pt>
                      <c:pt idx="16957">
                        <c:v>4.7484259259275321</c:v>
                      </c:pt>
                      <c:pt idx="16958">
                        <c:v>4.7486689814816971</c:v>
                      </c:pt>
                      <c:pt idx="16959">
                        <c:v>4.7489120370358622</c:v>
                      </c:pt>
                      <c:pt idx="16960">
                        <c:v>4.7491550925900272</c:v>
                      </c:pt>
                      <c:pt idx="16961">
                        <c:v>4.7493981481441923</c:v>
                      </c:pt>
                      <c:pt idx="16962">
                        <c:v>4.7496412037056333</c:v>
                      </c:pt>
                      <c:pt idx="16963">
                        <c:v>4.7498842592597983</c:v>
                      </c:pt>
                      <c:pt idx="16964">
                        <c:v>4.7501273148139633</c:v>
                      </c:pt>
                      <c:pt idx="16965">
                        <c:v>4.7503703703681284</c:v>
                      </c:pt>
                      <c:pt idx="16966">
                        <c:v>4.7506134259222934</c:v>
                      </c:pt>
                      <c:pt idx="16967">
                        <c:v>4.7508564814764584</c:v>
                      </c:pt>
                      <c:pt idx="16968">
                        <c:v>4.7510995370378994</c:v>
                      </c:pt>
                      <c:pt idx="16969">
                        <c:v>4.7513425925920645</c:v>
                      </c:pt>
                      <c:pt idx="16970">
                        <c:v>4.7515856481462295</c:v>
                      </c:pt>
                      <c:pt idx="16971">
                        <c:v>4.7518287037003946</c:v>
                      </c:pt>
                      <c:pt idx="16972">
                        <c:v>4.7520717592545596</c:v>
                      </c:pt>
                      <c:pt idx="16973">
                        <c:v>4.7523148148160006</c:v>
                      </c:pt>
                      <c:pt idx="16974">
                        <c:v>4.7525578703701656</c:v>
                      </c:pt>
                      <c:pt idx="16975">
                        <c:v>4.7528009259243307</c:v>
                      </c:pt>
                      <c:pt idx="16976">
                        <c:v>4.7530439814784957</c:v>
                      </c:pt>
                      <c:pt idx="16977">
                        <c:v>4.7532870370326608</c:v>
                      </c:pt>
                      <c:pt idx="16978">
                        <c:v>4.7535300925941018</c:v>
                      </c:pt>
                      <c:pt idx="16979">
                        <c:v>4.7537731481482668</c:v>
                      </c:pt>
                      <c:pt idx="16980">
                        <c:v>4.7540162037024318</c:v>
                      </c:pt>
                      <c:pt idx="16981">
                        <c:v>4.7542592592565969</c:v>
                      </c:pt>
                      <c:pt idx="16982">
                        <c:v>4.7545023148107619</c:v>
                      </c:pt>
                      <c:pt idx="16983">
                        <c:v>4.7547453703722029</c:v>
                      </c:pt>
                      <c:pt idx="16984">
                        <c:v>4.7549884259263679</c:v>
                      </c:pt>
                      <c:pt idx="16985">
                        <c:v>4.755231481480533</c:v>
                      </c:pt>
                      <c:pt idx="16986">
                        <c:v>4.755474537034698</c:v>
                      </c:pt>
                      <c:pt idx="16987">
                        <c:v>4.7557175925888631</c:v>
                      </c:pt>
                      <c:pt idx="16988">
                        <c:v>4.7559606481430281</c:v>
                      </c:pt>
                      <c:pt idx="16989">
                        <c:v>4.7562037037044691</c:v>
                      </c:pt>
                      <c:pt idx="16990">
                        <c:v>4.7564467592586341</c:v>
                      </c:pt>
                      <c:pt idx="16991">
                        <c:v>4.7566898148127992</c:v>
                      </c:pt>
                      <c:pt idx="16992">
                        <c:v>4.7569328703669642</c:v>
                      </c:pt>
                      <c:pt idx="16993">
                        <c:v>4.7571759259211293</c:v>
                      </c:pt>
                      <c:pt idx="16994">
                        <c:v>4.7574189814825703</c:v>
                      </c:pt>
                      <c:pt idx="16995">
                        <c:v>4.757673611106239</c:v>
                      </c:pt>
                      <c:pt idx="16996">
                        <c:v>4.75791666666768</c:v>
                      </c:pt>
                      <c:pt idx="16997">
                        <c:v>4.758159722221845</c:v>
                      </c:pt>
                      <c:pt idx="16998">
                        <c:v>4.7584027777760101</c:v>
                      </c:pt>
                      <c:pt idx="16999">
                        <c:v>4.7586458333301751</c:v>
                      </c:pt>
                      <c:pt idx="17000">
                        <c:v>4.7588888888843401</c:v>
                      </c:pt>
                      <c:pt idx="17001">
                        <c:v>4.7591319444457811</c:v>
                      </c:pt>
                      <c:pt idx="17002">
                        <c:v>4.7593749999999462</c:v>
                      </c:pt>
                      <c:pt idx="17003">
                        <c:v>4.7596180555541112</c:v>
                      </c:pt>
                      <c:pt idx="17004">
                        <c:v>4.7598611111082763</c:v>
                      </c:pt>
                      <c:pt idx="17005">
                        <c:v>4.7601041666624413</c:v>
                      </c:pt>
                      <c:pt idx="17006">
                        <c:v>4.7603472222238823</c:v>
                      </c:pt>
                      <c:pt idx="17007">
                        <c:v>4.7605902777780473</c:v>
                      </c:pt>
                      <c:pt idx="17008">
                        <c:v>4.7608333333322124</c:v>
                      </c:pt>
                      <c:pt idx="17009">
                        <c:v>4.7610763888863774</c:v>
                      </c:pt>
                      <c:pt idx="17010">
                        <c:v>4.7613194444405424</c:v>
                      </c:pt>
                      <c:pt idx="17011">
                        <c:v>4.7615625000019834</c:v>
                      </c:pt>
                      <c:pt idx="17012">
                        <c:v>4.7618055555561485</c:v>
                      </c:pt>
                      <c:pt idx="17013">
                        <c:v>4.7620486111103135</c:v>
                      </c:pt>
                      <c:pt idx="17014">
                        <c:v>4.7622916666644786</c:v>
                      </c:pt>
                      <c:pt idx="17015">
                        <c:v>4.7625347222186436</c:v>
                      </c:pt>
                      <c:pt idx="17016">
                        <c:v>4.7627777777728086</c:v>
                      </c:pt>
                      <c:pt idx="17017">
                        <c:v>4.7630208333342496</c:v>
                      </c:pt>
                      <c:pt idx="17018">
                        <c:v>4.7632638888884147</c:v>
                      </c:pt>
                      <c:pt idx="17019">
                        <c:v>4.7635069444425797</c:v>
                      </c:pt>
                      <c:pt idx="17020">
                        <c:v>4.7637499999967448</c:v>
                      </c:pt>
                      <c:pt idx="17021">
                        <c:v>4.7639930555509098</c:v>
                      </c:pt>
                      <c:pt idx="17022">
                        <c:v>4.7642361111123508</c:v>
                      </c:pt>
                      <c:pt idx="17023">
                        <c:v>4.7644791666665158</c:v>
                      </c:pt>
                      <c:pt idx="17024">
                        <c:v>4.7647222222206809</c:v>
                      </c:pt>
                      <c:pt idx="17025">
                        <c:v>4.7649652777748459</c:v>
                      </c:pt>
                      <c:pt idx="17026">
                        <c:v>4.7652083333290109</c:v>
                      </c:pt>
                      <c:pt idx="17027">
                        <c:v>4.7654513888904519</c:v>
                      </c:pt>
                      <c:pt idx="17028">
                        <c:v>4.765694444444617</c:v>
                      </c:pt>
                      <c:pt idx="17029">
                        <c:v>4.765937499998782</c:v>
                      </c:pt>
                      <c:pt idx="17030">
                        <c:v>4.7661805555529471</c:v>
                      </c:pt>
                      <c:pt idx="17031">
                        <c:v>4.7664236111071121</c:v>
                      </c:pt>
                      <c:pt idx="17032">
                        <c:v>4.7666666666685531</c:v>
                      </c:pt>
                      <c:pt idx="17033">
                        <c:v>4.7669097222227181</c:v>
                      </c:pt>
                      <c:pt idx="17034">
                        <c:v>4.7671527777768832</c:v>
                      </c:pt>
                      <c:pt idx="17035">
                        <c:v>4.7673958333310482</c:v>
                      </c:pt>
                      <c:pt idx="17036">
                        <c:v>4.7676388888852133</c:v>
                      </c:pt>
                      <c:pt idx="17037">
                        <c:v>4.7678819444393783</c:v>
                      </c:pt>
                      <c:pt idx="17038">
                        <c:v>4.7681250000008193</c:v>
                      </c:pt>
                      <c:pt idx="17039">
                        <c:v>4.7683680555549843</c:v>
                      </c:pt>
                      <c:pt idx="17040">
                        <c:v>4.7686111111091494</c:v>
                      </c:pt>
                      <c:pt idx="17041">
                        <c:v>4.7688541666633144</c:v>
                      </c:pt>
                      <c:pt idx="17042">
                        <c:v>4.7690972222174794</c:v>
                      </c:pt>
                      <c:pt idx="17043">
                        <c:v>4.7693518518484241</c:v>
                      </c:pt>
                      <c:pt idx="17044">
                        <c:v>4.7695949074025892</c:v>
                      </c:pt>
                      <c:pt idx="17045">
                        <c:v>4.7698379629640302</c:v>
                      </c:pt>
                      <c:pt idx="17046">
                        <c:v>4.7700810185181952</c:v>
                      </c:pt>
                      <c:pt idx="17047">
                        <c:v>4.7703240740723603</c:v>
                      </c:pt>
                      <c:pt idx="17048">
                        <c:v>4.7705671296265253</c:v>
                      </c:pt>
                      <c:pt idx="17049">
                        <c:v>4.7708101851806903</c:v>
                      </c:pt>
                      <c:pt idx="17050">
                        <c:v>4.7710532407421313</c:v>
                      </c:pt>
                      <c:pt idx="17051">
                        <c:v>4.7712962962962964</c:v>
                      </c:pt>
                      <c:pt idx="17052">
                        <c:v>4.7715393518504614</c:v>
                      </c:pt>
                      <c:pt idx="17053">
                        <c:v>4.7717824074046264</c:v>
                      </c:pt>
                      <c:pt idx="17054">
                        <c:v>4.7720254629587915</c:v>
                      </c:pt>
                      <c:pt idx="17055">
                        <c:v>4.7722685185202325</c:v>
                      </c:pt>
                      <c:pt idx="17056">
                        <c:v>4.7725115740743975</c:v>
                      </c:pt>
                      <c:pt idx="17057">
                        <c:v>4.7727546296285626</c:v>
                      </c:pt>
                      <c:pt idx="17058">
                        <c:v>4.7729976851827276</c:v>
                      </c:pt>
                      <c:pt idx="17059">
                        <c:v>4.7732407407368926</c:v>
                      </c:pt>
                      <c:pt idx="17060">
                        <c:v>4.7734837962983336</c:v>
                      </c:pt>
                      <c:pt idx="17061">
                        <c:v>4.7737268518524987</c:v>
                      </c:pt>
                      <c:pt idx="17062">
                        <c:v>4.7739699074066637</c:v>
                      </c:pt>
                      <c:pt idx="17063">
                        <c:v>4.7742129629608288</c:v>
                      </c:pt>
                      <c:pt idx="17064">
                        <c:v>4.7744560185149938</c:v>
                      </c:pt>
                      <c:pt idx="17065">
                        <c:v>4.7746990740691588</c:v>
                      </c:pt>
                      <c:pt idx="17066">
                        <c:v>4.7749421296305998</c:v>
                      </c:pt>
                      <c:pt idx="17067">
                        <c:v>4.7751851851847649</c:v>
                      </c:pt>
                      <c:pt idx="17068">
                        <c:v>4.7754282407389299</c:v>
                      </c:pt>
                      <c:pt idx="17069">
                        <c:v>4.7756712962930949</c:v>
                      </c:pt>
                      <c:pt idx="17070">
                        <c:v>4.77591435184726</c:v>
                      </c:pt>
                      <c:pt idx="17071">
                        <c:v>4.776157407408701</c:v>
                      </c:pt>
                      <c:pt idx="17072">
                        <c:v>4.776400462962866</c:v>
                      </c:pt>
                      <c:pt idx="17073">
                        <c:v>4.7766435185170311</c:v>
                      </c:pt>
                      <c:pt idx="17074">
                        <c:v>4.7768865740711961</c:v>
                      </c:pt>
                      <c:pt idx="17075">
                        <c:v>4.7771296296253611</c:v>
                      </c:pt>
                      <c:pt idx="17076">
                        <c:v>4.7773726851868021</c:v>
                      </c:pt>
                      <c:pt idx="17077">
                        <c:v>4.7776157407409672</c:v>
                      </c:pt>
                      <c:pt idx="17078">
                        <c:v>4.7778587962951322</c:v>
                      </c:pt>
                      <c:pt idx="17079">
                        <c:v>4.7781018518492973</c:v>
                      </c:pt>
                      <c:pt idx="17080">
                        <c:v>4.7783449074034623</c:v>
                      </c:pt>
                      <c:pt idx="17081">
                        <c:v>4.7785879629649033</c:v>
                      </c:pt>
                      <c:pt idx="17082">
                        <c:v>4.7788310185190683</c:v>
                      </c:pt>
                      <c:pt idx="17083">
                        <c:v>4.7790740740732334</c:v>
                      </c:pt>
                      <c:pt idx="17084">
                        <c:v>4.7793171296273984</c:v>
                      </c:pt>
                      <c:pt idx="17085">
                        <c:v>4.7795601851815634</c:v>
                      </c:pt>
                      <c:pt idx="17086">
                        <c:v>4.7798032407357285</c:v>
                      </c:pt>
                      <c:pt idx="17087">
                        <c:v>4.7800462962971695</c:v>
                      </c:pt>
                      <c:pt idx="17088">
                        <c:v>4.7802893518513345</c:v>
                      </c:pt>
                      <c:pt idx="17089">
                        <c:v>4.7805324074054996</c:v>
                      </c:pt>
                      <c:pt idx="17090">
                        <c:v>4.7807754629596646</c:v>
                      </c:pt>
                      <c:pt idx="17091">
                        <c:v>4.7810300925906093</c:v>
                      </c:pt>
                      <c:pt idx="17092">
                        <c:v>4.7812731481447743</c:v>
                      </c:pt>
                      <c:pt idx="17093">
                        <c:v>4.7815162036989394</c:v>
                      </c:pt>
                      <c:pt idx="17094">
                        <c:v>4.7817592592603804</c:v>
                      </c:pt>
                      <c:pt idx="17095">
                        <c:v>4.7820023148145454</c:v>
                      </c:pt>
                      <c:pt idx="17096">
                        <c:v>4.7822453703687104</c:v>
                      </c:pt>
                      <c:pt idx="17097">
                        <c:v>4.7824884259228755</c:v>
                      </c:pt>
                      <c:pt idx="17098">
                        <c:v>4.7827314814770405</c:v>
                      </c:pt>
                      <c:pt idx="17099">
                        <c:v>4.7829745370384815</c:v>
                      </c:pt>
                      <c:pt idx="17100">
                        <c:v>4.7832175925926466</c:v>
                      </c:pt>
                      <c:pt idx="17101">
                        <c:v>4.7834606481468116</c:v>
                      </c:pt>
                      <c:pt idx="17102">
                        <c:v>4.7837037037009766</c:v>
                      </c:pt>
                      <c:pt idx="17103">
                        <c:v>4.7839467592551417</c:v>
                      </c:pt>
                      <c:pt idx="17104">
                        <c:v>4.7841898148165827</c:v>
                      </c:pt>
                      <c:pt idx="17105">
                        <c:v>4.7844328703707477</c:v>
                      </c:pt>
                      <c:pt idx="17106">
                        <c:v>4.7846759259249128</c:v>
                      </c:pt>
                      <c:pt idx="17107">
                        <c:v>4.7849189814790778</c:v>
                      </c:pt>
                      <c:pt idx="17108">
                        <c:v>4.7851620370332428</c:v>
                      </c:pt>
                      <c:pt idx="17109">
                        <c:v>4.7854050925946838</c:v>
                      </c:pt>
                      <c:pt idx="17110">
                        <c:v>4.7856481481488489</c:v>
                      </c:pt>
                      <c:pt idx="17111">
                        <c:v>4.7858912037030139</c:v>
                      </c:pt>
                      <c:pt idx="17112">
                        <c:v>4.7861342592571789</c:v>
                      </c:pt>
                      <c:pt idx="17113">
                        <c:v>4.786377314811344</c:v>
                      </c:pt>
                      <c:pt idx="17114">
                        <c:v>4.786620370365509</c:v>
                      </c:pt>
                      <c:pt idx="17115">
                        <c:v>4.78686342592695</c:v>
                      </c:pt>
                      <c:pt idx="17116">
                        <c:v>4.7871064814811151</c:v>
                      </c:pt>
                      <c:pt idx="17117">
                        <c:v>4.7873495370352801</c:v>
                      </c:pt>
                      <c:pt idx="17118">
                        <c:v>4.7875925925894451</c:v>
                      </c:pt>
                      <c:pt idx="17119">
                        <c:v>4.7878356481436102</c:v>
                      </c:pt>
                      <c:pt idx="17120">
                        <c:v>4.7880787037050512</c:v>
                      </c:pt>
                      <c:pt idx="17121">
                        <c:v>4.7883217592592162</c:v>
                      </c:pt>
                      <c:pt idx="17122">
                        <c:v>4.7885648148133813</c:v>
                      </c:pt>
                      <c:pt idx="17123">
                        <c:v>4.7888078703675463</c:v>
                      </c:pt>
                      <c:pt idx="17124">
                        <c:v>4.7890509259217113</c:v>
                      </c:pt>
                      <c:pt idx="17125">
                        <c:v>4.7892939814831523</c:v>
                      </c:pt>
                      <c:pt idx="17126">
                        <c:v>4.7895370370373174</c:v>
                      </c:pt>
                      <c:pt idx="17127">
                        <c:v>4.7897800925914824</c:v>
                      </c:pt>
                      <c:pt idx="17128">
                        <c:v>4.7900231481456474</c:v>
                      </c:pt>
                      <c:pt idx="17129">
                        <c:v>4.7902662036998125</c:v>
                      </c:pt>
                      <c:pt idx="17130">
                        <c:v>4.7905092592612535</c:v>
                      </c:pt>
                      <c:pt idx="17131">
                        <c:v>4.7907523148154185</c:v>
                      </c:pt>
                      <c:pt idx="17132">
                        <c:v>4.7909953703695836</c:v>
                      </c:pt>
                      <c:pt idx="17133">
                        <c:v>4.7912384259237486</c:v>
                      </c:pt>
                      <c:pt idx="17134">
                        <c:v>4.7914814814779136</c:v>
                      </c:pt>
                      <c:pt idx="17135">
                        <c:v>4.7917245370320787</c:v>
                      </c:pt>
                      <c:pt idx="17136">
                        <c:v>4.7919675925935197</c:v>
                      </c:pt>
                      <c:pt idx="17137">
                        <c:v>4.7922106481476847</c:v>
                      </c:pt>
                      <c:pt idx="17138">
                        <c:v>4.7924537037018498</c:v>
                      </c:pt>
                      <c:pt idx="17139">
                        <c:v>4.7927083333327944</c:v>
                      </c:pt>
                      <c:pt idx="17140">
                        <c:v>4.7929513888869595</c:v>
                      </c:pt>
                      <c:pt idx="17141">
                        <c:v>4.7931944444411245</c:v>
                      </c:pt>
                      <c:pt idx="17142">
                        <c:v>4.7934374999952896</c:v>
                      </c:pt>
                      <c:pt idx="17143">
                        <c:v>4.7936805555567306</c:v>
                      </c:pt>
                      <c:pt idx="17144">
                        <c:v>4.7939236111108956</c:v>
                      </c:pt>
                      <c:pt idx="17145">
                        <c:v>4.7941666666650606</c:v>
                      </c:pt>
                      <c:pt idx="17146">
                        <c:v>4.7944097222192257</c:v>
                      </c:pt>
                      <c:pt idx="17147">
                        <c:v>4.7946527777733907</c:v>
                      </c:pt>
                      <c:pt idx="17148">
                        <c:v>4.7948958333348317</c:v>
                      </c:pt>
                      <c:pt idx="17149">
                        <c:v>4.7951388888889968</c:v>
                      </c:pt>
                      <c:pt idx="17150">
                        <c:v>4.7953819444431618</c:v>
                      </c:pt>
                      <c:pt idx="17151">
                        <c:v>4.7956249999973268</c:v>
                      </c:pt>
                      <c:pt idx="17152">
                        <c:v>4.7958680555514919</c:v>
                      </c:pt>
                      <c:pt idx="17153">
                        <c:v>4.7961111111129329</c:v>
                      </c:pt>
                      <c:pt idx="17154">
                        <c:v>4.7963541666670979</c:v>
                      </c:pt>
                      <c:pt idx="17155">
                        <c:v>4.7965972222212629</c:v>
                      </c:pt>
                      <c:pt idx="17156">
                        <c:v>4.796840277775428</c:v>
                      </c:pt>
                      <c:pt idx="17157">
                        <c:v>4.797083333329593</c:v>
                      </c:pt>
                      <c:pt idx="17158">
                        <c:v>4.7973263888837581</c:v>
                      </c:pt>
                      <c:pt idx="17159">
                        <c:v>4.7975694444451991</c:v>
                      </c:pt>
                      <c:pt idx="17160">
                        <c:v>4.7978124999993641</c:v>
                      </c:pt>
                      <c:pt idx="17161">
                        <c:v>4.7980555555535291</c:v>
                      </c:pt>
                      <c:pt idx="17162">
                        <c:v>4.7982986111076942</c:v>
                      </c:pt>
                      <c:pt idx="17163">
                        <c:v>4.7985416666618592</c:v>
                      </c:pt>
                      <c:pt idx="17164">
                        <c:v>4.7987847222233002</c:v>
                      </c:pt>
                      <c:pt idx="17165">
                        <c:v>4.7990277777774653</c:v>
                      </c:pt>
                      <c:pt idx="17166">
                        <c:v>4.7992708333316303</c:v>
                      </c:pt>
                      <c:pt idx="17167">
                        <c:v>4.7995138888857953</c:v>
                      </c:pt>
                      <c:pt idx="17168">
                        <c:v>4.7997569444399604</c:v>
                      </c:pt>
                      <c:pt idx="17169">
                        <c:v>4.8000000000014014</c:v>
                      </c:pt>
                      <c:pt idx="17170">
                        <c:v>4.8002430555555664</c:v>
                      </c:pt>
                      <c:pt idx="17171">
                        <c:v>4.8004861111097314</c:v>
                      </c:pt>
                      <c:pt idx="17172">
                        <c:v>4.8007291666638965</c:v>
                      </c:pt>
                      <c:pt idx="17173">
                        <c:v>4.8009722222180615</c:v>
                      </c:pt>
                      <c:pt idx="17174">
                        <c:v>4.8012152777795025</c:v>
                      </c:pt>
                      <c:pt idx="17175">
                        <c:v>4.8014583333336676</c:v>
                      </c:pt>
                      <c:pt idx="17176">
                        <c:v>4.8017013888878326</c:v>
                      </c:pt>
                      <c:pt idx="17177">
                        <c:v>4.8019444444419976</c:v>
                      </c:pt>
                      <c:pt idx="17178">
                        <c:v>4.8021874999961627</c:v>
                      </c:pt>
                      <c:pt idx="17179">
                        <c:v>4.8024305555576037</c:v>
                      </c:pt>
                      <c:pt idx="17180">
                        <c:v>4.8026736111117687</c:v>
                      </c:pt>
                      <c:pt idx="17181">
                        <c:v>4.8029166666659338</c:v>
                      </c:pt>
                      <c:pt idx="17182">
                        <c:v>4.8031597222200988</c:v>
                      </c:pt>
                      <c:pt idx="17183">
                        <c:v>4.8034027777742638</c:v>
                      </c:pt>
                      <c:pt idx="17184">
                        <c:v>4.8036458333284289</c:v>
                      </c:pt>
                      <c:pt idx="17185">
                        <c:v>4.8038888888898699</c:v>
                      </c:pt>
                      <c:pt idx="17186">
                        <c:v>4.8041319444440349</c:v>
                      </c:pt>
                      <c:pt idx="17187">
                        <c:v>4.8043749999981999</c:v>
                      </c:pt>
                      <c:pt idx="17188">
                        <c:v>4.8046296296291446</c:v>
                      </c:pt>
                      <c:pt idx="17189">
                        <c:v>4.8048726851833097</c:v>
                      </c:pt>
                      <c:pt idx="17190">
                        <c:v>4.8051157407374747</c:v>
                      </c:pt>
                      <c:pt idx="17191">
                        <c:v>4.8053587962916398</c:v>
                      </c:pt>
                      <c:pt idx="17192">
                        <c:v>4.8056018518530808</c:v>
                      </c:pt>
                      <c:pt idx="17193">
                        <c:v>4.8058449074072458</c:v>
                      </c:pt>
                      <c:pt idx="17194">
                        <c:v>4.8060879629614108</c:v>
                      </c:pt>
                      <c:pt idx="17195">
                        <c:v>4.8063310185155759</c:v>
                      </c:pt>
                      <c:pt idx="17196">
                        <c:v>4.8065740740697409</c:v>
                      </c:pt>
                      <c:pt idx="17197">
                        <c:v>4.8068171296311819</c:v>
                      </c:pt>
                      <c:pt idx="17198">
                        <c:v>4.8070601851853469</c:v>
                      </c:pt>
                      <c:pt idx="17199">
                        <c:v>4.807303240739512</c:v>
                      </c:pt>
                      <c:pt idx="17200">
                        <c:v>4.807546296293677</c:v>
                      </c:pt>
                      <c:pt idx="17201">
                        <c:v>4.8077893518478421</c:v>
                      </c:pt>
                      <c:pt idx="17202">
                        <c:v>4.8080324074092831</c:v>
                      </c:pt>
                      <c:pt idx="17203">
                        <c:v>4.8082754629634481</c:v>
                      </c:pt>
                      <c:pt idx="17204">
                        <c:v>4.8085185185176131</c:v>
                      </c:pt>
                      <c:pt idx="17205">
                        <c:v>4.8087615740717782</c:v>
                      </c:pt>
                      <c:pt idx="17206">
                        <c:v>4.8090046296259432</c:v>
                      </c:pt>
                      <c:pt idx="17207">
                        <c:v>4.8092476851801083</c:v>
                      </c:pt>
                      <c:pt idx="17208">
                        <c:v>4.8094907407415493</c:v>
                      </c:pt>
                      <c:pt idx="17209">
                        <c:v>4.8097337962957143</c:v>
                      </c:pt>
                      <c:pt idx="17210">
                        <c:v>4.8099768518498793</c:v>
                      </c:pt>
                      <c:pt idx="17211">
                        <c:v>4.8102199074040444</c:v>
                      </c:pt>
                      <c:pt idx="17212">
                        <c:v>4.8104629629582094</c:v>
                      </c:pt>
                      <c:pt idx="17213">
                        <c:v>4.8107060185196504</c:v>
                      </c:pt>
                      <c:pt idx="17214">
                        <c:v>4.8109490740738154</c:v>
                      </c:pt>
                      <c:pt idx="17215">
                        <c:v>4.8111921296279805</c:v>
                      </c:pt>
                      <c:pt idx="17216">
                        <c:v>4.8114351851821455</c:v>
                      </c:pt>
                      <c:pt idx="17217">
                        <c:v>4.8116782407363106</c:v>
                      </c:pt>
                      <c:pt idx="17218">
                        <c:v>4.8119212962977516</c:v>
                      </c:pt>
                      <c:pt idx="17219">
                        <c:v>4.8121643518519166</c:v>
                      </c:pt>
                      <c:pt idx="17220">
                        <c:v>4.8124074074060816</c:v>
                      </c:pt>
                      <c:pt idx="17221">
                        <c:v>4.8126504629602467</c:v>
                      </c:pt>
                      <c:pt idx="17222">
                        <c:v>4.8128935185144117</c:v>
                      </c:pt>
                      <c:pt idx="17223">
                        <c:v>4.8131365740758527</c:v>
                      </c:pt>
                      <c:pt idx="17224">
                        <c:v>4.8133796296300178</c:v>
                      </c:pt>
                      <c:pt idx="17225">
                        <c:v>4.8136226851841828</c:v>
                      </c:pt>
                      <c:pt idx="17226">
                        <c:v>4.8138657407383478</c:v>
                      </c:pt>
                      <c:pt idx="17227">
                        <c:v>4.8141087962925129</c:v>
                      </c:pt>
                      <c:pt idx="17228">
                        <c:v>4.8143518518539539</c:v>
                      </c:pt>
                      <c:pt idx="17229">
                        <c:v>4.8145949074081189</c:v>
                      </c:pt>
                      <c:pt idx="17230">
                        <c:v>4.8148379629622839</c:v>
                      </c:pt>
                      <c:pt idx="17231">
                        <c:v>4.815081018516449</c:v>
                      </c:pt>
                      <c:pt idx="17232">
                        <c:v>4.815324074070614</c:v>
                      </c:pt>
                      <c:pt idx="17233">
                        <c:v>4.8155671296247791</c:v>
                      </c:pt>
                      <c:pt idx="17234">
                        <c:v>4.8158101851862201</c:v>
                      </c:pt>
                      <c:pt idx="17235">
                        <c:v>4.8160532407403851</c:v>
                      </c:pt>
                      <c:pt idx="17236">
                        <c:v>4.8163078703713298</c:v>
                      </c:pt>
                      <c:pt idx="17237">
                        <c:v>4.8165509259254948</c:v>
                      </c:pt>
                      <c:pt idx="17238">
                        <c:v>4.8167939814796599</c:v>
                      </c:pt>
                      <c:pt idx="17239">
                        <c:v>4.8170370370338249</c:v>
                      </c:pt>
                      <c:pt idx="17240">
                        <c:v>4.8172800925879899</c:v>
                      </c:pt>
                      <c:pt idx="17241">
                        <c:v>4.8175231481494309</c:v>
                      </c:pt>
                      <c:pt idx="17242">
                        <c:v>4.817766203703596</c:v>
                      </c:pt>
                      <c:pt idx="17243">
                        <c:v>4.818009259257761</c:v>
                      </c:pt>
                      <c:pt idx="17244">
                        <c:v>4.8182523148119261</c:v>
                      </c:pt>
                      <c:pt idx="17245">
                        <c:v>4.8184953703660911</c:v>
                      </c:pt>
                      <c:pt idx="17246">
                        <c:v>4.8187384259275321</c:v>
                      </c:pt>
                      <c:pt idx="17247">
                        <c:v>4.8189814814816971</c:v>
                      </c:pt>
                      <c:pt idx="17248">
                        <c:v>4.8192245370358622</c:v>
                      </c:pt>
                      <c:pt idx="17249">
                        <c:v>4.8194675925900272</c:v>
                      </c:pt>
                      <c:pt idx="17250">
                        <c:v>4.8197106481441923</c:v>
                      </c:pt>
                      <c:pt idx="17251">
                        <c:v>4.8199537037056333</c:v>
                      </c:pt>
                      <c:pt idx="17252">
                        <c:v>4.8201967592597983</c:v>
                      </c:pt>
                      <c:pt idx="17253">
                        <c:v>4.8204398148139633</c:v>
                      </c:pt>
                      <c:pt idx="17254">
                        <c:v>4.8206828703681284</c:v>
                      </c:pt>
                      <c:pt idx="17255">
                        <c:v>4.8209259259222934</c:v>
                      </c:pt>
                      <c:pt idx="17256">
                        <c:v>4.8211689814764584</c:v>
                      </c:pt>
                      <c:pt idx="17257">
                        <c:v>4.8214120370378994</c:v>
                      </c:pt>
                      <c:pt idx="17258">
                        <c:v>4.8216550925920645</c:v>
                      </c:pt>
                      <c:pt idx="17259">
                        <c:v>4.8218981481462295</c:v>
                      </c:pt>
                      <c:pt idx="17260">
                        <c:v>4.8221412037003946</c:v>
                      </c:pt>
                      <c:pt idx="17261">
                        <c:v>4.8223842592545596</c:v>
                      </c:pt>
                      <c:pt idx="17262">
                        <c:v>4.8226273148160006</c:v>
                      </c:pt>
                      <c:pt idx="17263">
                        <c:v>4.8228703703701656</c:v>
                      </c:pt>
                      <c:pt idx="17264">
                        <c:v>4.8231134259243307</c:v>
                      </c:pt>
                      <c:pt idx="17265">
                        <c:v>4.8233564814784957</c:v>
                      </c:pt>
                      <c:pt idx="17266">
                        <c:v>4.8235995370326608</c:v>
                      </c:pt>
                      <c:pt idx="17267">
                        <c:v>4.8238425925941018</c:v>
                      </c:pt>
                      <c:pt idx="17268">
                        <c:v>4.8240856481482668</c:v>
                      </c:pt>
                      <c:pt idx="17269">
                        <c:v>4.8243287037024318</c:v>
                      </c:pt>
                      <c:pt idx="17270">
                        <c:v>4.8245717592565969</c:v>
                      </c:pt>
                      <c:pt idx="17271">
                        <c:v>4.8248148148107619</c:v>
                      </c:pt>
                      <c:pt idx="17272">
                        <c:v>4.8250578703722029</c:v>
                      </c:pt>
                      <c:pt idx="17273">
                        <c:v>4.8253009259263679</c:v>
                      </c:pt>
                      <c:pt idx="17274">
                        <c:v>4.825543981480533</c:v>
                      </c:pt>
                      <c:pt idx="17275">
                        <c:v>4.825787037034698</c:v>
                      </c:pt>
                      <c:pt idx="17276">
                        <c:v>4.8260300925888631</c:v>
                      </c:pt>
                      <c:pt idx="17277">
                        <c:v>4.8262731481430281</c:v>
                      </c:pt>
                      <c:pt idx="17278">
                        <c:v>4.8265162037044691</c:v>
                      </c:pt>
                      <c:pt idx="17279">
                        <c:v>4.8267592592586341</c:v>
                      </c:pt>
                      <c:pt idx="17280">
                        <c:v>4.8270023148127992</c:v>
                      </c:pt>
                      <c:pt idx="17281">
                        <c:v>4.8272453703669642</c:v>
                      </c:pt>
                      <c:pt idx="17282">
                        <c:v>4.8274884259211293</c:v>
                      </c:pt>
                      <c:pt idx="17283">
                        <c:v>4.8277314814825703</c:v>
                      </c:pt>
                      <c:pt idx="17284">
                        <c:v>4.827986111106239</c:v>
                      </c:pt>
                      <c:pt idx="17285">
                        <c:v>4.82822916666768</c:v>
                      </c:pt>
                      <c:pt idx="17286">
                        <c:v>4.828472222221845</c:v>
                      </c:pt>
                      <c:pt idx="17287">
                        <c:v>4.8287152777760101</c:v>
                      </c:pt>
                      <c:pt idx="17288">
                        <c:v>4.8289583333301751</c:v>
                      </c:pt>
                      <c:pt idx="17289">
                        <c:v>4.8292013888843401</c:v>
                      </c:pt>
                      <c:pt idx="17290">
                        <c:v>4.8294444444457811</c:v>
                      </c:pt>
                      <c:pt idx="17291">
                        <c:v>4.8296874999999462</c:v>
                      </c:pt>
                      <c:pt idx="17292">
                        <c:v>4.8299305555541112</c:v>
                      </c:pt>
                      <c:pt idx="17293">
                        <c:v>4.8301736111082763</c:v>
                      </c:pt>
                      <c:pt idx="17294">
                        <c:v>4.8304166666624413</c:v>
                      </c:pt>
                      <c:pt idx="17295">
                        <c:v>4.8306597222238823</c:v>
                      </c:pt>
                      <c:pt idx="17296">
                        <c:v>4.8309027777780473</c:v>
                      </c:pt>
                      <c:pt idx="17297">
                        <c:v>4.8311458333322124</c:v>
                      </c:pt>
                      <c:pt idx="17298">
                        <c:v>4.8313888888863774</c:v>
                      </c:pt>
                      <c:pt idx="17299">
                        <c:v>4.8316319444405424</c:v>
                      </c:pt>
                      <c:pt idx="17300">
                        <c:v>4.8318750000019834</c:v>
                      </c:pt>
                      <c:pt idx="17301">
                        <c:v>4.8321180555561485</c:v>
                      </c:pt>
                      <c:pt idx="17302">
                        <c:v>4.8323611111103135</c:v>
                      </c:pt>
                      <c:pt idx="17303">
                        <c:v>4.8326041666644786</c:v>
                      </c:pt>
                      <c:pt idx="17304">
                        <c:v>4.8328472222186436</c:v>
                      </c:pt>
                      <c:pt idx="17305">
                        <c:v>4.8330902777728086</c:v>
                      </c:pt>
                      <c:pt idx="17306">
                        <c:v>4.8333333333342496</c:v>
                      </c:pt>
                      <c:pt idx="17307">
                        <c:v>4.8335763888884147</c:v>
                      </c:pt>
                      <c:pt idx="17308">
                        <c:v>4.8338194444425797</c:v>
                      </c:pt>
                      <c:pt idx="17309">
                        <c:v>4.8340624999967448</c:v>
                      </c:pt>
                      <c:pt idx="17310">
                        <c:v>4.8343055555509098</c:v>
                      </c:pt>
                      <c:pt idx="17311">
                        <c:v>4.8345486111123508</c:v>
                      </c:pt>
                      <c:pt idx="17312">
                        <c:v>4.8347916666665158</c:v>
                      </c:pt>
                      <c:pt idx="17313">
                        <c:v>4.8350347222206809</c:v>
                      </c:pt>
                      <c:pt idx="17314">
                        <c:v>4.8352777777748459</c:v>
                      </c:pt>
                      <c:pt idx="17315">
                        <c:v>4.8355208333290109</c:v>
                      </c:pt>
                      <c:pt idx="17316">
                        <c:v>4.8357638888904519</c:v>
                      </c:pt>
                      <c:pt idx="17317">
                        <c:v>4.836006944444617</c:v>
                      </c:pt>
                      <c:pt idx="17318">
                        <c:v>4.836249999998782</c:v>
                      </c:pt>
                      <c:pt idx="17319">
                        <c:v>4.8364930555529471</c:v>
                      </c:pt>
                      <c:pt idx="17320">
                        <c:v>4.8367361111071121</c:v>
                      </c:pt>
                      <c:pt idx="17321">
                        <c:v>4.8369791666685531</c:v>
                      </c:pt>
                      <c:pt idx="17322">
                        <c:v>4.8372222222227181</c:v>
                      </c:pt>
                      <c:pt idx="17323">
                        <c:v>4.8374652777768832</c:v>
                      </c:pt>
                      <c:pt idx="17324">
                        <c:v>4.8377083333310482</c:v>
                      </c:pt>
                      <c:pt idx="17325">
                        <c:v>4.8379513888852133</c:v>
                      </c:pt>
                      <c:pt idx="17326">
                        <c:v>4.8381944444393783</c:v>
                      </c:pt>
                      <c:pt idx="17327">
                        <c:v>4.8384375000008193</c:v>
                      </c:pt>
                      <c:pt idx="17328">
                        <c:v>4.8386805555549843</c:v>
                      </c:pt>
                      <c:pt idx="17329">
                        <c:v>4.8389236111091494</c:v>
                      </c:pt>
                      <c:pt idx="17330">
                        <c:v>4.8391666666633144</c:v>
                      </c:pt>
                      <c:pt idx="17331">
                        <c:v>4.8394097222174794</c:v>
                      </c:pt>
                      <c:pt idx="17332">
                        <c:v>4.8396643518484241</c:v>
                      </c:pt>
                      <c:pt idx="17333">
                        <c:v>4.8399074074025892</c:v>
                      </c:pt>
                      <c:pt idx="17334">
                        <c:v>4.8401504629640302</c:v>
                      </c:pt>
                      <c:pt idx="17335">
                        <c:v>4.8403935185181952</c:v>
                      </c:pt>
                      <c:pt idx="17336">
                        <c:v>4.8406365740723603</c:v>
                      </c:pt>
                      <c:pt idx="17337">
                        <c:v>4.8408796296265253</c:v>
                      </c:pt>
                      <c:pt idx="17338">
                        <c:v>4.8411226851806903</c:v>
                      </c:pt>
                      <c:pt idx="17339">
                        <c:v>4.8413657407421313</c:v>
                      </c:pt>
                      <c:pt idx="17340">
                        <c:v>4.8416087962962964</c:v>
                      </c:pt>
                      <c:pt idx="17341">
                        <c:v>4.8418518518504614</c:v>
                      </c:pt>
                      <c:pt idx="17342">
                        <c:v>4.8420949074046264</c:v>
                      </c:pt>
                      <c:pt idx="17343">
                        <c:v>4.8423379629587915</c:v>
                      </c:pt>
                      <c:pt idx="17344">
                        <c:v>4.8425810185202325</c:v>
                      </c:pt>
                      <c:pt idx="17345">
                        <c:v>4.8428240740743975</c:v>
                      </c:pt>
                      <c:pt idx="17346">
                        <c:v>4.8430671296285626</c:v>
                      </c:pt>
                      <c:pt idx="17347">
                        <c:v>4.8433101851827276</c:v>
                      </c:pt>
                      <c:pt idx="17348">
                        <c:v>4.8435532407368926</c:v>
                      </c:pt>
                      <c:pt idx="17349">
                        <c:v>4.8437962962983336</c:v>
                      </c:pt>
                      <c:pt idx="17350">
                        <c:v>4.8440393518524987</c:v>
                      </c:pt>
                      <c:pt idx="17351">
                        <c:v>4.8442824074066637</c:v>
                      </c:pt>
                      <c:pt idx="17352">
                        <c:v>4.8445254629608288</c:v>
                      </c:pt>
                      <c:pt idx="17353">
                        <c:v>4.8447685185149938</c:v>
                      </c:pt>
                      <c:pt idx="17354">
                        <c:v>4.8450115740691588</c:v>
                      </c:pt>
                      <c:pt idx="17355">
                        <c:v>4.8452546296305998</c:v>
                      </c:pt>
                      <c:pt idx="17356">
                        <c:v>4.8454976851847649</c:v>
                      </c:pt>
                      <c:pt idx="17357">
                        <c:v>4.8457407407389299</c:v>
                      </c:pt>
                      <c:pt idx="17358">
                        <c:v>4.8459837962930949</c:v>
                      </c:pt>
                      <c:pt idx="17359">
                        <c:v>4.84622685184726</c:v>
                      </c:pt>
                      <c:pt idx="17360">
                        <c:v>4.846469907408701</c:v>
                      </c:pt>
                      <c:pt idx="17361">
                        <c:v>4.846712962962866</c:v>
                      </c:pt>
                      <c:pt idx="17362">
                        <c:v>4.8469560185170311</c:v>
                      </c:pt>
                      <c:pt idx="17363">
                        <c:v>4.8471990740711961</c:v>
                      </c:pt>
                      <c:pt idx="17364">
                        <c:v>4.8474421296253611</c:v>
                      </c:pt>
                      <c:pt idx="17365">
                        <c:v>4.8476851851868021</c:v>
                      </c:pt>
                      <c:pt idx="17366">
                        <c:v>4.8479282407409672</c:v>
                      </c:pt>
                      <c:pt idx="17367">
                        <c:v>4.8481712962951322</c:v>
                      </c:pt>
                      <c:pt idx="17368">
                        <c:v>4.8484143518492973</c:v>
                      </c:pt>
                      <c:pt idx="17369">
                        <c:v>4.8486574074034623</c:v>
                      </c:pt>
                      <c:pt idx="17370">
                        <c:v>4.8489004629649033</c:v>
                      </c:pt>
                      <c:pt idx="17371">
                        <c:v>4.8491435185190683</c:v>
                      </c:pt>
                      <c:pt idx="17372">
                        <c:v>4.8493865740732334</c:v>
                      </c:pt>
                      <c:pt idx="17373">
                        <c:v>4.8496296296273984</c:v>
                      </c:pt>
                      <c:pt idx="17374">
                        <c:v>4.8498726851815634</c:v>
                      </c:pt>
                      <c:pt idx="17375">
                        <c:v>4.8501157407357285</c:v>
                      </c:pt>
                      <c:pt idx="17376">
                        <c:v>4.8503587962971695</c:v>
                      </c:pt>
                      <c:pt idx="17377">
                        <c:v>4.8506018518513345</c:v>
                      </c:pt>
                      <c:pt idx="17378">
                        <c:v>4.8508449074054996</c:v>
                      </c:pt>
                      <c:pt idx="17379">
                        <c:v>4.8510879629596646</c:v>
                      </c:pt>
                      <c:pt idx="17380">
                        <c:v>4.8513425925906093</c:v>
                      </c:pt>
                      <c:pt idx="17381">
                        <c:v>4.8515856481447743</c:v>
                      </c:pt>
                      <c:pt idx="17382">
                        <c:v>4.8518287036989394</c:v>
                      </c:pt>
                      <c:pt idx="17383">
                        <c:v>4.8520717592603804</c:v>
                      </c:pt>
                      <c:pt idx="17384">
                        <c:v>4.8523148148145454</c:v>
                      </c:pt>
                      <c:pt idx="17385">
                        <c:v>4.8525578703687104</c:v>
                      </c:pt>
                      <c:pt idx="17386">
                        <c:v>4.8528009259228755</c:v>
                      </c:pt>
                      <c:pt idx="17387">
                        <c:v>4.8530439814770405</c:v>
                      </c:pt>
                      <c:pt idx="17388">
                        <c:v>4.8532870370384815</c:v>
                      </c:pt>
                      <c:pt idx="17389">
                        <c:v>4.8535300925926466</c:v>
                      </c:pt>
                      <c:pt idx="17390">
                        <c:v>4.8537731481468116</c:v>
                      </c:pt>
                      <c:pt idx="17391">
                        <c:v>4.8540162037009766</c:v>
                      </c:pt>
                      <c:pt idx="17392">
                        <c:v>4.8542592592551417</c:v>
                      </c:pt>
                      <c:pt idx="17393">
                        <c:v>4.8545023148165827</c:v>
                      </c:pt>
                      <c:pt idx="17394">
                        <c:v>4.8547453703707477</c:v>
                      </c:pt>
                      <c:pt idx="17395">
                        <c:v>4.8549884259249128</c:v>
                      </c:pt>
                      <c:pt idx="17396">
                        <c:v>4.8552314814790778</c:v>
                      </c:pt>
                      <c:pt idx="17397">
                        <c:v>4.8554745370332428</c:v>
                      </c:pt>
                      <c:pt idx="17398">
                        <c:v>4.8557175925946838</c:v>
                      </c:pt>
                      <c:pt idx="17399">
                        <c:v>4.8559606481488489</c:v>
                      </c:pt>
                      <c:pt idx="17400">
                        <c:v>4.8562037037030139</c:v>
                      </c:pt>
                      <c:pt idx="17401">
                        <c:v>4.8564467592571789</c:v>
                      </c:pt>
                      <c:pt idx="17402">
                        <c:v>4.856689814811344</c:v>
                      </c:pt>
                      <c:pt idx="17403">
                        <c:v>4.856932870365509</c:v>
                      </c:pt>
                      <c:pt idx="17404">
                        <c:v>4.85717592592695</c:v>
                      </c:pt>
                      <c:pt idx="17405">
                        <c:v>4.8574189814811151</c:v>
                      </c:pt>
                      <c:pt idx="17406">
                        <c:v>4.8576620370352801</c:v>
                      </c:pt>
                      <c:pt idx="17407">
                        <c:v>4.8579050925894451</c:v>
                      </c:pt>
                      <c:pt idx="17408">
                        <c:v>4.8581481481436102</c:v>
                      </c:pt>
                      <c:pt idx="17409">
                        <c:v>4.8583912037050512</c:v>
                      </c:pt>
                      <c:pt idx="17410">
                        <c:v>4.8586342592592162</c:v>
                      </c:pt>
                      <c:pt idx="17411">
                        <c:v>4.8588773148133813</c:v>
                      </c:pt>
                      <c:pt idx="17412">
                        <c:v>4.8591203703675463</c:v>
                      </c:pt>
                      <c:pt idx="17413">
                        <c:v>4.8593634259217113</c:v>
                      </c:pt>
                      <c:pt idx="17414">
                        <c:v>4.8596064814831523</c:v>
                      </c:pt>
                      <c:pt idx="17415">
                        <c:v>4.8598495370373174</c:v>
                      </c:pt>
                      <c:pt idx="17416">
                        <c:v>4.8600925925914824</c:v>
                      </c:pt>
                      <c:pt idx="17417">
                        <c:v>4.8603356481456474</c:v>
                      </c:pt>
                      <c:pt idx="17418">
                        <c:v>4.8605787036998125</c:v>
                      </c:pt>
                      <c:pt idx="17419">
                        <c:v>4.8608217592612535</c:v>
                      </c:pt>
                      <c:pt idx="17420">
                        <c:v>4.8610648148154185</c:v>
                      </c:pt>
                      <c:pt idx="17421">
                        <c:v>4.8613078703695836</c:v>
                      </c:pt>
                      <c:pt idx="17422">
                        <c:v>4.8615509259237486</c:v>
                      </c:pt>
                      <c:pt idx="17423">
                        <c:v>4.8617939814779136</c:v>
                      </c:pt>
                      <c:pt idx="17424">
                        <c:v>4.8620370370320787</c:v>
                      </c:pt>
                      <c:pt idx="17425">
                        <c:v>4.8622800925935197</c:v>
                      </c:pt>
                      <c:pt idx="17426">
                        <c:v>4.8625231481476847</c:v>
                      </c:pt>
                      <c:pt idx="17427">
                        <c:v>4.8627662037018498</c:v>
                      </c:pt>
                      <c:pt idx="17428">
                        <c:v>4.8630208333327944</c:v>
                      </c:pt>
                      <c:pt idx="17429">
                        <c:v>4.8632638888869595</c:v>
                      </c:pt>
                      <c:pt idx="17430">
                        <c:v>4.8635069444411245</c:v>
                      </c:pt>
                      <c:pt idx="17431">
                        <c:v>4.8637499999952896</c:v>
                      </c:pt>
                      <c:pt idx="17432">
                        <c:v>4.8639930555567306</c:v>
                      </c:pt>
                      <c:pt idx="17433">
                        <c:v>4.8642361111108956</c:v>
                      </c:pt>
                      <c:pt idx="17434">
                        <c:v>4.8644791666650606</c:v>
                      </c:pt>
                      <c:pt idx="17435">
                        <c:v>4.8647222222192257</c:v>
                      </c:pt>
                      <c:pt idx="17436">
                        <c:v>4.8649652777733907</c:v>
                      </c:pt>
                      <c:pt idx="17437">
                        <c:v>4.8652083333348317</c:v>
                      </c:pt>
                      <c:pt idx="17438">
                        <c:v>4.8654513888889968</c:v>
                      </c:pt>
                      <c:pt idx="17439">
                        <c:v>4.8656944444431618</c:v>
                      </c:pt>
                      <c:pt idx="17440">
                        <c:v>4.8659374999973268</c:v>
                      </c:pt>
                      <c:pt idx="17441">
                        <c:v>4.8661805555514919</c:v>
                      </c:pt>
                      <c:pt idx="17442">
                        <c:v>4.8664236111129329</c:v>
                      </c:pt>
                      <c:pt idx="17443">
                        <c:v>4.8666666666670979</c:v>
                      </c:pt>
                      <c:pt idx="17444">
                        <c:v>4.8669097222212629</c:v>
                      </c:pt>
                      <c:pt idx="17445">
                        <c:v>4.867152777775428</c:v>
                      </c:pt>
                      <c:pt idx="17446">
                        <c:v>4.867395833329593</c:v>
                      </c:pt>
                      <c:pt idx="17447">
                        <c:v>4.8676388888837581</c:v>
                      </c:pt>
                      <c:pt idx="17448">
                        <c:v>4.8678819444451991</c:v>
                      </c:pt>
                      <c:pt idx="17449">
                        <c:v>4.8681249999993641</c:v>
                      </c:pt>
                      <c:pt idx="17450">
                        <c:v>4.8683680555535291</c:v>
                      </c:pt>
                      <c:pt idx="17451">
                        <c:v>4.8686111111076942</c:v>
                      </c:pt>
                      <c:pt idx="17452">
                        <c:v>4.8688541666618592</c:v>
                      </c:pt>
                      <c:pt idx="17453">
                        <c:v>4.8690972222233002</c:v>
                      </c:pt>
                      <c:pt idx="17454">
                        <c:v>4.8693402777774653</c:v>
                      </c:pt>
                      <c:pt idx="17455">
                        <c:v>4.8695833333316303</c:v>
                      </c:pt>
                      <c:pt idx="17456">
                        <c:v>4.8698263888857953</c:v>
                      </c:pt>
                      <c:pt idx="17457">
                        <c:v>4.8700694444399604</c:v>
                      </c:pt>
                      <c:pt idx="17458">
                        <c:v>4.8703125000014014</c:v>
                      </c:pt>
                      <c:pt idx="17459">
                        <c:v>4.8705555555555664</c:v>
                      </c:pt>
                      <c:pt idx="17460">
                        <c:v>4.8707986111097314</c:v>
                      </c:pt>
                      <c:pt idx="17461">
                        <c:v>4.8710416666638965</c:v>
                      </c:pt>
                      <c:pt idx="17462">
                        <c:v>4.8712847222180615</c:v>
                      </c:pt>
                      <c:pt idx="17463">
                        <c:v>4.8715277777795025</c:v>
                      </c:pt>
                      <c:pt idx="17464">
                        <c:v>4.8717708333336676</c:v>
                      </c:pt>
                      <c:pt idx="17465">
                        <c:v>4.8720138888878326</c:v>
                      </c:pt>
                      <c:pt idx="17466">
                        <c:v>4.8722569444419976</c:v>
                      </c:pt>
                      <c:pt idx="17467">
                        <c:v>4.8724999999961627</c:v>
                      </c:pt>
                      <c:pt idx="17468">
                        <c:v>4.8727430555576037</c:v>
                      </c:pt>
                      <c:pt idx="17469">
                        <c:v>4.8729861111117687</c:v>
                      </c:pt>
                      <c:pt idx="17470">
                        <c:v>4.8732291666659338</c:v>
                      </c:pt>
                      <c:pt idx="17471">
                        <c:v>4.8734722222200988</c:v>
                      </c:pt>
                      <c:pt idx="17472">
                        <c:v>4.8737152777742638</c:v>
                      </c:pt>
                      <c:pt idx="17473">
                        <c:v>4.8739583333284289</c:v>
                      </c:pt>
                      <c:pt idx="17474">
                        <c:v>4.8742013888898699</c:v>
                      </c:pt>
                      <c:pt idx="17475">
                        <c:v>4.8744444444440349</c:v>
                      </c:pt>
                      <c:pt idx="17476">
                        <c:v>4.8746990740749796</c:v>
                      </c:pt>
                      <c:pt idx="17477">
                        <c:v>4.8749421296291446</c:v>
                      </c:pt>
                      <c:pt idx="17478">
                        <c:v>4.8751851851833097</c:v>
                      </c:pt>
                      <c:pt idx="17479">
                        <c:v>4.8754282407374747</c:v>
                      </c:pt>
                      <c:pt idx="17480">
                        <c:v>4.8756712962916398</c:v>
                      </c:pt>
                      <c:pt idx="17481">
                        <c:v>4.8759143518530808</c:v>
                      </c:pt>
                      <c:pt idx="17482">
                        <c:v>4.8761574074072458</c:v>
                      </c:pt>
                      <c:pt idx="17483">
                        <c:v>4.8764004629614108</c:v>
                      </c:pt>
                      <c:pt idx="17484">
                        <c:v>4.8766435185155759</c:v>
                      </c:pt>
                      <c:pt idx="17485">
                        <c:v>4.8768865740697409</c:v>
                      </c:pt>
                      <c:pt idx="17486">
                        <c:v>4.8771296296311819</c:v>
                      </c:pt>
                      <c:pt idx="17487">
                        <c:v>4.8773726851853469</c:v>
                      </c:pt>
                      <c:pt idx="17488">
                        <c:v>4.877615740739512</c:v>
                      </c:pt>
                      <c:pt idx="17489">
                        <c:v>4.877858796293677</c:v>
                      </c:pt>
                      <c:pt idx="17490">
                        <c:v>4.8781018518478421</c:v>
                      </c:pt>
                      <c:pt idx="17491">
                        <c:v>4.8783449074092831</c:v>
                      </c:pt>
                      <c:pt idx="17492">
                        <c:v>4.8785879629634481</c:v>
                      </c:pt>
                      <c:pt idx="17493">
                        <c:v>4.8788310185176131</c:v>
                      </c:pt>
                      <c:pt idx="17494">
                        <c:v>4.8790740740717782</c:v>
                      </c:pt>
                      <c:pt idx="17495">
                        <c:v>4.8793171296259432</c:v>
                      </c:pt>
                      <c:pt idx="17496">
                        <c:v>4.8795601851801083</c:v>
                      </c:pt>
                      <c:pt idx="17497">
                        <c:v>4.8798032407415493</c:v>
                      </c:pt>
                      <c:pt idx="17498">
                        <c:v>4.8800462962957143</c:v>
                      </c:pt>
                      <c:pt idx="17499">
                        <c:v>4.8802893518498793</c:v>
                      </c:pt>
                      <c:pt idx="17500">
                        <c:v>4.8805324074040444</c:v>
                      </c:pt>
                      <c:pt idx="17501">
                        <c:v>4.8807754629582094</c:v>
                      </c:pt>
                      <c:pt idx="17502">
                        <c:v>4.8810185185196504</c:v>
                      </c:pt>
                      <c:pt idx="17503">
                        <c:v>4.8812615740738154</c:v>
                      </c:pt>
                      <c:pt idx="17504">
                        <c:v>4.8815046296279805</c:v>
                      </c:pt>
                      <c:pt idx="17505">
                        <c:v>4.8817476851821455</c:v>
                      </c:pt>
                      <c:pt idx="17506">
                        <c:v>4.8819907407363106</c:v>
                      </c:pt>
                      <c:pt idx="17507">
                        <c:v>4.8822337962977516</c:v>
                      </c:pt>
                      <c:pt idx="17508">
                        <c:v>4.8824768518519166</c:v>
                      </c:pt>
                      <c:pt idx="17509">
                        <c:v>4.8827199074060816</c:v>
                      </c:pt>
                      <c:pt idx="17510">
                        <c:v>4.8829629629602467</c:v>
                      </c:pt>
                      <c:pt idx="17511">
                        <c:v>4.8832060185144117</c:v>
                      </c:pt>
                      <c:pt idx="17512">
                        <c:v>4.8834490740758527</c:v>
                      </c:pt>
                      <c:pt idx="17513">
                        <c:v>4.8836921296300178</c:v>
                      </c:pt>
                      <c:pt idx="17514">
                        <c:v>4.8839351851841828</c:v>
                      </c:pt>
                      <c:pt idx="17515">
                        <c:v>4.8841782407383478</c:v>
                      </c:pt>
                      <c:pt idx="17516">
                        <c:v>4.8844212962925129</c:v>
                      </c:pt>
                      <c:pt idx="17517">
                        <c:v>4.8846643518539539</c:v>
                      </c:pt>
                      <c:pt idx="17518">
                        <c:v>4.8849074074081189</c:v>
                      </c:pt>
                      <c:pt idx="17519">
                        <c:v>4.8851504629622839</c:v>
                      </c:pt>
                      <c:pt idx="17520">
                        <c:v>4.885393518516449</c:v>
                      </c:pt>
                      <c:pt idx="17521">
                        <c:v>4.885636574070614</c:v>
                      </c:pt>
                      <c:pt idx="17522">
                        <c:v>4.8858796296247791</c:v>
                      </c:pt>
                      <c:pt idx="17523">
                        <c:v>4.8861226851862201</c:v>
                      </c:pt>
                      <c:pt idx="17524">
                        <c:v>4.8863657407403851</c:v>
                      </c:pt>
                      <c:pt idx="17525">
                        <c:v>4.8866203703713298</c:v>
                      </c:pt>
                      <c:pt idx="17526">
                        <c:v>4.8868634259254948</c:v>
                      </c:pt>
                      <c:pt idx="17527">
                        <c:v>4.8871064814796599</c:v>
                      </c:pt>
                      <c:pt idx="17528">
                        <c:v>4.8873495370338249</c:v>
                      </c:pt>
                      <c:pt idx="17529">
                        <c:v>4.8875925925879899</c:v>
                      </c:pt>
                      <c:pt idx="17530">
                        <c:v>4.8878356481494309</c:v>
                      </c:pt>
                      <c:pt idx="17531">
                        <c:v>4.888078703703596</c:v>
                      </c:pt>
                      <c:pt idx="17532">
                        <c:v>4.888321759257761</c:v>
                      </c:pt>
                      <c:pt idx="17533">
                        <c:v>4.8885648148119261</c:v>
                      </c:pt>
                      <c:pt idx="17534">
                        <c:v>4.8888078703660911</c:v>
                      </c:pt>
                      <c:pt idx="17535">
                        <c:v>4.8890509259275321</c:v>
                      </c:pt>
                      <c:pt idx="17536">
                        <c:v>4.8892939814816971</c:v>
                      </c:pt>
                      <c:pt idx="17537">
                        <c:v>4.8895370370358622</c:v>
                      </c:pt>
                      <c:pt idx="17538">
                        <c:v>4.8897800925900272</c:v>
                      </c:pt>
                      <c:pt idx="17539">
                        <c:v>4.8900231481441923</c:v>
                      </c:pt>
                      <c:pt idx="17540">
                        <c:v>4.8902662037056333</c:v>
                      </c:pt>
                      <c:pt idx="17541">
                        <c:v>4.8905092592597983</c:v>
                      </c:pt>
                      <c:pt idx="17542">
                        <c:v>4.8907523148139633</c:v>
                      </c:pt>
                      <c:pt idx="17543">
                        <c:v>4.8909953703681284</c:v>
                      </c:pt>
                      <c:pt idx="17544">
                        <c:v>4.8912384259222934</c:v>
                      </c:pt>
                      <c:pt idx="17545">
                        <c:v>4.8914814814764584</c:v>
                      </c:pt>
                      <c:pt idx="17546">
                        <c:v>4.8917245370378994</c:v>
                      </c:pt>
                      <c:pt idx="17547">
                        <c:v>4.8919675925920645</c:v>
                      </c:pt>
                      <c:pt idx="17548">
                        <c:v>4.8922106481462295</c:v>
                      </c:pt>
                      <c:pt idx="17549">
                        <c:v>4.8924537037003946</c:v>
                      </c:pt>
                      <c:pt idx="17550">
                        <c:v>4.8926967592545596</c:v>
                      </c:pt>
                      <c:pt idx="17551">
                        <c:v>4.8929398148160006</c:v>
                      </c:pt>
                      <c:pt idx="17552">
                        <c:v>4.8931828703701656</c:v>
                      </c:pt>
                      <c:pt idx="17553">
                        <c:v>4.8934259259243307</c:v>
                      </c:pt>
                      <c:pt idx="17554">
                        <c:v>4.8936689814784957</c:v>
                      </c:pt>
                      <c:pt idx="17555">
                        <c:v>4.8939120370326608</c:v>
                      </c:pt>
                      <c:pt idx="17556">
                        <c:v>4.8941550925941018</c:v>
                      </c:pt>
                      <c:pt idx="17557">
                        <c:v>4.8943981481482668</c:v>
                      </c:pt>
                      <c:pt idx="17558">
                        <c:v>4.8946412037024318</c:v>
                      </c:pt>
                      <c:pt idx="17559">
                        <c:v>4.8948842592565969</c:v>
                      </c:pt>
                      <c:pt idx="17560">
                        <c:v>4.8951273148107619</c:v>
                      </c:pt>
                      <c:pt idx="17561">
                        <c:v>4.8953703703722029</c:v>
                      </c:pt>
                      <c:pt idx="17562">
                        <c:v>4.8956134259263679</c:v>
                      </c:pt>
                      <c:pt idx="17563">
                        <c:v>4.895856481480533</c:v>
                      </c:pt>
                      <c:pt idx="17564">
                        <c:v>4.896099537034698</c:v>
                      </c:pt>
                      <c:pt idx="17565">
                        <c:v>4.8963425925888631</c:v>
                      </c:pt>
                      <c:pt idx="17566">
                        <c:v>4.8965856481430281</c:v>
                      </c:pt>
                      <c:pt idx="17567">
                        <c:v>4.8968287037044691</c:v>
                      </c:pt>
                      <c:pt idx="17568">
                        <c:v>4.8970717592586341</c:v>
                      </c:pt>
                      <c:pt idx="17569">
                        <c:v>4.8973148148127992</c:v>
                      </c:pt>
                      <c:pt idx="17570">
                        <c:v>4.8975578703669642</c:v>
                      </c:pt>
                      <c:pt idx="17571">
                        <c:v>4.8978009259211293</c:v>
                      </c:pt>
                      <c:pt idx="17572">
                        <c:v>4.8980439814825703</c:v>
                      </c:pt>
                      <c:pt idx="17573">
                        <c:v>4.898298611106239</c:v>
                      </c:pt>
                      <c:pt idx="17574">
                        <c:v>4.89854166666768</c:v>
                      </c:pt>
                      <c:pt idx="17575">
                        <c:v>4.898784722221845</c:v>
                      </c:pt>
                      <c:pt idx="17576">
                        <c:v>4.8990277777760101</c:v>
                      </c:pt>
                      <c:pt idx="17577">
                        <c:v>4.8992708333301751</c:v>
                      </c:pt>
                      <c:pt idx="17578">
                        <c:v>4.8995138888843401</c:v>
                      </c:pt>
                      <c:pt idx="17579">
                        <c:v>4.8997569444457811</c:v>
                      </c:pt>
                      <c:pt idx="17580">
                        <c:v>4.8999999999999462</c:v>
                      </c:pt>
                      <c:pt idx="17581">
                        <c:v>4.9002430555541112</c:v>
                      </c:pt>
                      <c:pt idx="17582">
                        <c:v>4.9004861111082763</c:v>
                      </c:pt>
                      <c:pt idx="17583">
                        <c:v>4.9007291666624413</c:v>
                      </c:pt>
                      <c:pt idx="17584">
                        <c:v>4.9009722222238823</c:v>
                      </c:pt>
                      <c:pt idx="17585">
                        <c:v>4.9012152777780473</c:v>
                      </c:pt>
                      <c:pt idx="17586">
                        <c:v>4.9014583333322124</c:v>
                      </c:pt>
                      <c:pt idx="17587">
                        <c:v>4.9017013888863774</c:v>
                      </c:pt>
                      <c:pt idx="17588">
                        <c:v>4.9019444444405424</c:v>
                      </c:pt>
                      <c:pt idx="17589">
                        <c:v>4.9021875000019834</c:v>
                      </c:pt>
                      <c:pt idx="17590">
                        <c:v>4.9024305555561485</c:v>
                      </c:pt>
                      <c:pt idx="17591">
                        <c:v>4.9026736111103135</c:v>
                      </c:pt>
                      <c:pt idx="17592">
                        <c:v>4.9029166666644786</c:v>
                      </c:pt>
                      <c:pt idx="17593">
                        <c:v>4.9031597222186436</c:v>
                      </c:pt>
                      <c:pt idx="17594">
                        <c:v>4.9034027777728086</c:v>
                      </c:pt>
                      <c:pt idx="17595">
                        <c:v>4.9036458333342496</c:v>
                      </c:pt>
                      <c:pt idx="17596">
                        <c:v>4.9038888888884147</c:v>
                      </c:pt>
                      <c:pt idx="17597">
                        <c:v>4.9041319444425797</c:v>
                      </c:pt>
                      <c:pt idx="17598">
                        <c:v>4.9043749999967448</c:v>
                      </c:pt>
                      <c:pt idx="17599">
                        <c:v>4.9046180555509098</c:v>
                      </c:pt>
                      <c:pt idx="17600">
                        <c:v>4.9048611111123508</c:v>
                      </c:pt>
                      <c:pt idx="17601">
                        <c:v>4.9051041666665158</c:v>
                      </c:pt>
                      <c:pt idx="17602">
                        <c:v>4.9053472222206809</c:v>
                      </c:pt>
                      <c:pt idx="17603">
                        <c:v>4.9055902777748459</c:v>
                      </c:pt>
                      <c:pt idx="17604">
                        <c:v>4.9058333333290109</c:v>
                      </c:pt>
                      <c:pt idx="17605">
                        <c:v>4.9060763888904519</c:v>
                      </c:pt>
                      <c:pt idx="17606">
                        <c:v>4.906319444444617</c:v>
                      </c:pt>
                      <c:pt idx="17607">
                        <c:v>4.906562499998782</c:v>
                      </c:pt>
                      <c:pt idx="17608">
                        <c:v>4.9068055555529471</c:v>
                      </c:pt>
                      <c:pt idx="17609">
                        <c:v>4.9070486111071121</c:v>
                      </c:pt>
                      <c:pt idx="17610">
                        <c:v>4.9072916666685531</c:v>
                      </c:pt>
                      <c:pt idx="17611">
                        <c:v>4.9075347222227181</c:v>
                      </c:pt>
                      <c:pt idx="17612">
                        <c:v>4.9077777777768832</c:v>
                      </c:pt>
                      <c:pt idx="17613">
                        <c:v>4.9080208333310482</c:v>
                      </c:pt>
                      <c:pt idx="17614">
                        <c:v>4.9082638888852133</c:v>
                      </c:pt>
                      <c:pt idx="17615">
                        <c:v>4.9085069444393783</c:v>
                      </c:pt>
                      <c:pt idx="17616">
                        <c:v>4.9087500000008193</c:v>
                      </c:pt>
                      <c:pt idx="17617">
                        <c:v>4.9089930555549843</c:v>
                      </c:pt>
                      <c:pt idx="17618">
                        <c:v>4.9092361111091494</c:v>
                      </c:pt>
                      <c:pt idx="17619">
                        <c:v>4.9094791666633144</c:v>
                      </c:pt>
                      <c:pt idx="17620">
                        <c:v>4.9097222222174794</c:v>
                      </c:pt>
                      <c:pt idx="17621">
                        <c:v>4.9099768518484241</c:v>
                      </c:pt>
                      <c:pt idx="17622">
                        <c:v>4.9102199074025892</c:v>
                      </c:pt>
                      <c:pt idx="17623">
                        <c:v>4.9104629629640302</c:v>
                      </c:pt>
                      <c:pt idx="17624">
                        <c:v>4.9107060185181952</c:v>
                      </c:pt>
                      <c:pt idx="17625">
                        <c:v>4.9109490740723603</c:v>
                      </c:pt>
                      <c:pt idx="17626">
                        <c:v>4.9111921296265253</c:v>
                      </c:pt>
                      <c:pt idx="17627">
                        <c:v>4.9114351851806903</c:v>
                      </c:pt>
                      <c:pt idx="17628">
                        <c:v>4.9116782407421313</c:v>
                      </c:pt>
                      <c:pt idx="17629">
                        <c:v>4.9119212962962964</c:v>
                      </c:pt>
                      <c:pt idx="17630">
                        <c:v>4.9121643518504614</c:v>
                      </c:pt>
                      <c:pt idx="17631">
                        <c:v>4.9124074074046264</c:v>
                      </c:pt>
                      <c:pt idx="17632">
                        <c:v>4.9126504629587915</c:v>
                      </c:pt>
                      <c:pt idx="17633">
                        <c:v>4.9128935185202325</c:v>
                      </c:pt>
                      <c:pt idx="17634">
                        <c:v>4.9131365740743975</c:v>
                      </c:pt>
                      <c:pt idx="17635">
                        <c:v>4.9133796296285626</c:v>
                      </c:pt>
                      <c:pt idx="17636">
                        <c:v>4.9136226851827276</c:v>
                      </c:pt>
                      <c:pt idx="17637">
                        <c:v>4.9138657407368926</c:v>
                      </c:pt>
                      <c:pt idx="17638">
                        <c:v>4.9141087962983336</c:v>
                      </c:pt>
                      <c:pt idx="17639">
                        <c:v>4.9143518518524987</c:v>
                      </c:pt>
                      <c:pt idx="17640">
                        <c:v>4.9145949074066637</c:v>
                      </c:pt>
                      <c:pt idx="17641">
                        <c:v>4.9148379629608288</c:v>
                      </c:pt>
                      <c:pt idx="17642">
                        <c:v>4.9150810185149938</c:v>
                      </c:pt>
                      <c:pt idx="17643">
                        <c:v>4.9153240740691588</c:v>
                      </c:pt>
                      <c:pt idx="17644">
                        <c:v>4.9155671296305998</c:v>
                      </c:pt>
                      <c:pt idx="17645">
                        <c:v>4.9158101851847649</c:v>
                      </c:pt>
                      <c:pt idx="17646">
                        <c:v>4.9160532407389299</c:v>
                      </c:pt>
                      <c:pt idx="17647">
                        <c:v>4.9162962962930949</c:v>
                      </c:pt>
                      <c:pt idx="17648">
                        <c:v>4.91653935184726</c:v>
                      </c:pt>
                      <c:pt idx="17649">
                        <c:v>4.916782407408701</c:v>
                      </c:pt>
                      <c:pt idx="17650">
                        <c:v>4.917025462962866</c:v>
                      </c:pt>
                      <c:pt idx="17651">
                        <c:v>4.9172685185170311</c:v>
                      </c:pt>
                      <c:pt idx="17652">
                        <c:v>4.9175115740711961</c:v>
                      </c:pt>
                      <c:pt idx="17653">
                        <c:v>4.9177546296253611</c:v>
                      </c:pt>
                      <c:pt idx="17654">
                        <c:v>4.9179976851868021</c:v>
                      </c:pt>
                      <c:pt idx="17655">
                        <c:v>4.9182407407409672</c:v>
                      </c:pt>
                      <c:pt idx="17656">
                        <c:v>4.9184837962951322</c:v>
                      </c:pt>
                      <c:pt idx="17657">
                        <c:v>4.9187268518492973</c:v>
                      </c:pt>
                      <c:pt idx="17658">
                        <c:v>4.9189699074034623</c:v>
                      </c:pt>
                      <c:pt idx="17659">
                        <c:v>4.9192129629649033</c:v>
                      </c:pt>
                      <c:pt idx="17660">
                        <c:v>4.9194560185190683</c:v>
                      </c:pt>
                      <c:pt idx="17661">
                        <c:v>4.9196990740732334</c:v>
                      </c:pt>
                      <c:pt idx="17662">
                        <c:v>4.9199421296273984</c:v>
                      </c:pt>
                      <c:pt idx="17663">
                        <c:v>4.9201851851815634</c:v>
                      </c:pt>
                      <c:pt idx="17664">
                        <c:v>4.9204282407357285</c:v>
                      </c:pt>
                      <c:pt idx="17665">
                        <c:v>4.9206712962971695</c:v>
                      </c:pt>
                      <c:pt idx="17666">
                        <c:v>4.9209143518513345</c:v>
                      </c:pt>
                      <c:pt idx="17667">
                        <c:v>4.9211574074054996</c:v>
                      </c:pt>
                      <c:pt idx="17668">
                        <c:v>4.9214004629596646</c:v>
                      </c:pt>
                      <c:pt idx="17669">
                        <c:v>4.9216550925906093</c:v>
                      </c:pt>
                      <c:pt idx="17670">
                        <c:v>4.9218981481447743</c:v>
                      </c:pt>
                      <c:pt idx="17671">
                        <c:v>4.9221412036989394</c:v>
                      </c:pt>
                      <c:pt idx="17672">
                        <c:v>4.9223842592603804</c:v>
                      </c:pt>
                      <c:pt idx="17673">
                        <c:v>4.9226273148145454</c:v>
                      </c:pt>
                      <c:pt idx="17674">
                        <c:v>4.9228703703687104</c:v>
                      </c:pt>
                      <c:pt idx="17675">
                        <c:v>4.9231134259228755</c:v>
                      </c:pt>
                      <c:pt idx="17676">
                        <c:v>4.9233564814770405</c:v>
                      </c:pt>
                      <c:pt idx="17677">
                        <c:v>4.9235995370384815</c:v>
                      </c:pt>
                      <c:pt idx="17678">
                        <c:v>4.9238425925926466</c:v>
                      </c:pt>
                      <c:pt idx="17679">
                        <c:v>4.9240856481468116</c:v>
                      </c:pt>
                      <c:pt idx="17680">
                        <c:v>4.9243287037009766</c:v>
                      </c:pt>
                      <c:pt idx="17681">
                        <c:v>4.9245717592551417</c:v>
                      </c:pt>
                      <c:pt idx="17682">
                        <c:v>4.9248148148165827</c:v>
                      </c:pt>
                      <c:pt idx="17683">
                        <c:v>4.9250578703707477</c:v>
                      </c:pt>
                      <c:pt idx="17684">
                        <c:v>4.9253009259249128</c:v>
                      </c:pt>
                      <c:pt idx="17685">
                        <c:v>4.9255439814790778</c:v>
                      </c:pt>
                      <c:pt idx="17686">
                        <c:v>4.9257870370332428</c:v>
                      </c:pt>
                      <c:pt idx="17687">
                        <c:v>4.9260300925946838</c:v>
                      </c:pt>
                      <c:pt idx="17688">
                        <c:v>4.9262731481488489</c:v>
                      </c:pt>
                      <c:pt idx="17689">
                        <c:v>4.9265162037030139</c:v>
                      </c:pt>
                      <c:pt idx="17690">
                        <c:v>4.9267592592571789</c:v>
                      </c:pt>
                      <c:pt idx="17691">
                        <c:v>4.927002314811344</c:v>
                      </c:pt>
                      <c:pt idx="17692">
                        <c:v>4.927245370365509</c:v>
                      </c:pt>
                      <c:pt idx="17693">
                        <c:v>4.92748842592695</c:v>
                      </c:pt>
                      <c:pt idx="17694">
                        <c:v>4.9277314814811151</c:v>
                      </c:pt>
                      <c:pt idx="17695">
                        <c:v>4.9279745370352801</c:v>
                      </c:pt>
                      <c:pt idx="17696">
                        <c:v>4.9282175925894451</c:v>
                      </c:pt>
                      <c:pt idx="17697">
                        <c:v>4.9284606481436102</c:v>
                      </c:pt>
                      <c:pt idx="17698">
                        <c:v>4.9287037037050512</c:v>
                      </c:pt>
                      <c:pt idx="17699">
                        <c:v>4.9289467592592162</c:v>
                      </c:pt>
                      <c:pt idx="17700">
                        <c:v>4.9291898148133813</c:v>
                      </c:pt>
                      <c:pt idx="17701">
                        <c:v>4.9294328703675463</c:v>
                      </c:pt>
                      <c:pt idx="17702">
                        <c:v>4.9296759259217113</c:v>
                      </c:pt>
                      <c:pt idx="17703">
                        <c:v>4.9299189814831523</c:v>
                      </c:pt>
                      <c:pt idx="17704">
                        <c:v>4.9301620370373174</c:v>
                      </c:pt>
                      <c:pt idx="17705">
                        <c:v>4.9304050925914824</c:v>
                      </c:pt>
                      <c:pt idx="17706">
                        <c:v>4.9306481481456474</c:v>
                      </c:pt>
                      <c:pt idx="17707">
                        <c:v>4.9308912036998125</c:v>
                      </c:pt>
                      <c:pt idx="17708">
                        <c:v>4.9311342592612535</c:v>
                      </c:pt>
                      <c:pt idx="17709">
                        <c:v>4.9313773148154185</c:v>
                      </c:pt>
                      <c:pt idx="17710">
                        <c:v>4.9316203703695836</c:v>
                      </c:pt>
                      <c:pt idx="17711">
                        <c:v>4.9318634259237486</c:v>
                      </c:pt>
                      <c:pt idx="17712">
                        <c:v>4.9321064814779136</c:v>
                      </c:pt>
                      <c:pt idx="17713">
                        <c:v>4.9323495370320787</c:v>
                      </c:pt>
                      <c:pt idx="17714">
                        <c:v>4.9325925925935197</c:v>
                      </c:pt>
                      <c:pt idx="17715">
                        <c:v>4.9328356481476847</c:v>
                      </c:pt>
                      <c:pt idx="17716">
                        <c:v>4.9330787037018498</c:v>
                      </c:pt>
                      <c:pt idx="17717">
                        <c:v>4.9333333333327944</c:v>
                      </c:pt>
                      <c:pt idx="17718">
                        <c:v>4.9335763888869595</c:v>
                      </c:pt>
                      <c:pt idx="17719">
                        <c:v>4.9338194444411245</c:v>
                      </c:pt>
                      <c:pt idx="17720">
                        <c:v>4.9340624999952896</c:v>
                      </c:pt>
                      <c:pt idx="17721">
                        <c:v>4.9343055555567306</c:v>
                      </c:pt>
                      <c:pt idx="17722">
                        <c:v>4.9345486111108956</c:v>
                      </c:pt>
                      <c:pt idx="17723">
                        <c:v>4.9347916666650606</c:v>
                      </c:pt>
                      <c:pt idx="17724">
                        <c:v>4.9350347222192257</c:v>
                      </c:pt>
                      <c:pt idx="17725">
                        <c:v>4.9352777777733907</c:v>
                      </c:pt>
                      <c:pt idx="17726">
                        <c:v>4.9355208333348317</c:v>
                      </c:pt>
                      <c:pt idx="17727">
                        <c:v>4.9357638888889968</c:v>
                      </c:pt>
                      <c:pt idx="17728">
                        <c:v>4.9360069444431618</c:v>
                      </c:pt>
                      <c:pt idx="17729">
                        <c:v>4.9362499999973268</c:v>
                      </c:pt>
                      <c:pt idx="17730">
                        <c:v>4.9364930555514919</c:v>
                      </c:pt>
                      <c:pt idx="17731">
                        <c:v>4.9367361111129329</c:v>
                      </c:pt>
                      <c:pt idx="17732">
                        <c:v>4.9369791666670979</c:v>
                      </c:pt>
                      <c:pt idx="17733">
                        <c:v>4.9372222222212629</c:v>
                      </c:pt>
                      <c:pt idx="17734">
                        <c:v>4.937465277775428</c:v>
                      </c:pt>
                      <c:pt idx="17735">
                        <c:v>4.937708333329593</c:v>
                      </c:pt>
                      <c:pt idx="17736">
                        <c:v>4.9379513888837581</c:v>
                      </c:pt>
                      <c:pt idx="17737">
                        <c:v>4.9381944444451991</c:v>
                      </c:pt>
                      <c:pt idx="17738">
                        <c:v>4.9384374999993641</c:v>
                      </c:pt>
                      <c:pt idx="17739">
                        <c:v>4.9386805555535291</c:v>
                      </c:pt>
                      <c:pt idx="17740">
                        <c:v>4.9389236111076942</c:v>
                      </c:pt>
                      <c:pt idx="17741">
                        <c:v>4.9391666666618592</c:v>
                      </c:pt>
                      <c:pt idx="17742">
                        <c:v>4.9394097222233002</c:v>
                      </c:pt>
                      <c:pt idx="17743">
                        <c:v>4.9396527777774653</c:v>
                      </c:pt>
                      <c:pt idx="17744">
                        <c:v>4.9398958333316303</c:v>
                      </c:pt>
                      <c:pt idx="17745">
                        <c:v>4.9401388888857953</c:v>
                      </c:pt>
                      <c:pt idx="17746">
                        <c:v>4.9403819444399604</c:v>
                      </c:pt>
                      <c:pt idx="17747">
                        <c:v>4.9406250000014014</c:v>
                      </c:pt>
                      <c:pt idx="17748">
                        <c:v>4.9408680555555664</c:v>
                      </c:pt>
                      <c:pt idx="17749">
                        <c:v>4.9411111111097314</c:v>
                      </c:pt>
                      <c:pt idx="17750">
                        <c:v>4.9413541666638965</c:v>
                      </c:pt>
                      <c:pt idx="17751">
                        <c:v>4.9415972222180615</c:v>
                      </c:pt>
                      <c:pt idx="17752">
                        <c:v>4.9418402777795025</c:v>
                      </c:pt>
                      <c:pt idx="17753">
                        <c:v>4.9420833333336676</c:v>
                      </c:pt>
                      <c:pt idx="17754">
                        <c:v>4.9423263888878326</c:v>
                      </c:pt>
                      <c:pt idx="17755">
                        <c:v>4.9425694444419976</c:v>
                      </c:pt>
                      <c:pt idx="17756">
                        <c:v>4.9428124999961627</c:v>
                      </c:pt>
                      <c:pt idx="17757">
                        <c:v>4.9430555555576037</c:v>
                      </c:pt>
                      <c:pt idx="17758">
                        <c:v>4.9432986111117687</c:v>
                      </c:pt>
                      <c:pt idx="17759">
                        <c:v>4.9435416666659338</c:v>
                      </c:pt>
                      <c:pt idx="17760">
                        <c:v>4.9437847222200988</c:v>
                      </c:pt>
                      <c:pt idx="17761">
                        <c:v>4.9440277777742638</c:v>
                      </c:pt>
                      <c:pt idx="17762">
                        <c:v>4.9442708333284289</c:v>
                      </c:pt>
                      <c:pt idx="17763">
                        <c:v>4.9445138888898699</c:v>
                      </c:pt>
                      <c:pt idx="17764">
                        <c:v>4.9447569444440349</c:v>
                      </c:pt>
                      <c:pt idx="17765">
                        <c:v>4.9449999999981999</c:v>
                      </c:pt>
                      <c:pt idx="17766">
                        <c:v>4.9452546296291446</c:v>
                      </c:pt>
                      <c:pt idx="17767">
                        <c:v>4.9454976851833097</c:v>
                      </c:pt>
                      <c:pt idx="17768">
                        <c:v>4.9457407407374747</c:v>
                      </c:pt>
                      <c:pt idx="17769">
                        <c:v>4.9459837962916398</c:v>
                      </c:pt>
                      <c:pt idx="17770">
                        <c:v>4.9462268518530808</c:v>
                      </c:pt>
                      <c:pt idx="17771">
                        <c:v>4.9464699074072458</c:v>
                      </c:pt>
                      <c:pt idx="17772">
                        <c:v>4.9467129629614108</c:v>
                      </c:pt>
                      <c:pt idx="17773">
                        <c:v>4.9469560185155759</c:v>
                      </c:pt>
                      <c:pt idx="17774">
                        <c:v>4.9471990740697409</c:v>
                      </c:pt>
                      <c:pt idx="17775">
                        <c:v>4.9474421296311819</c:v>
                      </c:pt>
                      <c:pt idx="17776">
                        <c:v>4.9476851851853469</c:v>
                      </c:pt>
                      <c:pt idx="17777">
                        <c:v>4.947928240739512</c:v>
                      </c:pt>
                      <c:pt idx="17778">
                        <c:v>4.948171296293677</c:v>
                      </c:pt>
                      <c:pt idx="17779">
                        <c:v>4.9484143518478421</c:v>
                      </c:pt>
                      <c:pt idx="17780">
                        <c:v>4.9486574074092831</c:v>
                      </c:pt>
                      <c:pt idx="17781">
                        <c:v>4.9489004629634481</c:v>
                      </c:pt>
                      <c:pt idx="17782">
                        <c:v>4.9491435185176131</c:v>
                      </c:pt>
                      <c:pt idx="17783">
                        <c:v>4.9493865740717782</c:v>
                      </c:pt>
                      <c:pt idx="17784">
                        <c:v>4.9496296296259432</c:v>
                      </c:pt>
                      <c:pt idx="17785">
                        <c:v>4.9498726851801083</c:v>
                      </c:pt>
                      <c:pt idx="17786">
                        <c:v>4.9501157407415493</c:v>
                      </c:pt>
                      <c:pt idx="17787">
                        <c:v>4.9503587962957143</c:v>
                      </c:pt>
                      <c:pt idx="17788">
                        <c:v>4.9506018518498793</c:v>
                      </c:pt>
                      <c:pt idx="17789">
                        <c:v>4.9508449074040444</c:v>
                      </c:pt>
                      <c:pt idx="17790">
                        <c:v>4.9510879629582094</c:v>
                      </c:pt>
                      <c:pt idx="17791">
                        <c:v>4.9513310185196504</c:v>
                      </c:pt>
                      <c:pt idx="17792">
                        <c:v>4.9515740740738154</c:v>
                      </c:pt>
                      <c:pt idx="17793">
                        <c:v>4.9518171296279805</c:v>
                      </c:pt>
                      <c:pt idx="17794">
                        <c:v>4.9520601851821455</c:v>
                      </c:pt>
                      <c:pt idx="17795">
                        <c:v>4.9523032407363106</c:v>
                      </c:pt>
                      <c:pt idx="17796">
                        <c:v>4.9525462962977516</c:v>
                      </c:pt>
                      <c:pt idx="17797">
                        <c:v>4.9527893518519166</c:v>
                      </c:pt>
                      <c:pt idx="17798">
                        <c:v>4.9530324074060816</c:v>
                      </c:pt>
                      <c:pt idx="17799">
                        <c:v>4.9532754629602467</c:v>
                      </c:pt>
                      <c:pt idx="17800">
                        <c:v>4.9535185185144117</c:v>
                      </c:pt>
                      <c:pt idx="17801">
                        <c:v>4.9537615740758527</c:v>
                      </c:pt>
                      <c:pt idx="17802">
                        <c:v>4.9540046296300178</c:v>
                      </c:pt>
                      <c:pt idx="17803">
                        <c:v>4.9542476851841828</c:v>
                      </c:pt>
                      <c:pt idx="17804">
                        <c:v>4.9544907407383478</c:v>
                      </c:pt>
                      <c:pt idx="17805">
                        <c:v>4.9547337962925129</c:v>
                      </c:pt>
                      <c:pt idx="17806">
                        <c:v>4.9549768518539539</c:v>
                      </c:pt>
                      <c:pt idx="17807">
                        <c:v>4.9552199074081189</c:v>
                      </c:pt>
                      <c:pt idx="17808">
                        <c:v>4.9554629629622839</c:v>
                      </c:pt>
                      <c:pt idx="17809">
                        <c:v>4.955706018516449</c:v>
                      </c:pt>
                      <c:pt idx="17810">
                        <c:v>4.955949074070614</c:v>
                      </c:pt>
                      <c:pt idx="17811">
                        <c:v>4.9561921296247791</c:v>
                      </c:pt>
                      <c:pt idx="17812">
                        <c:v>4.9564351851862201</c:v>
                      </c:pt>
                      <c:pt idx="17813">
                        <c:v>4.9566782407403851</c:v>
                      </c:pt>
                      <c:pt idx="17814">
                        <c:v>4.9569328703713298</c:v>
                      </c:pt>
                      <c:pt idx="17815">
                        <c:v>4.9571759259254948</c:v>
                      </c:pt>
                      <c:pt idx="17816">
                        <c:v>4.9574189814796599</c:v>
                      </c:pt>
                      <c:pt idx="17817">
                        <c:v>4.9576620370338249</c:v>
                      </c:pt>
                      <c:pt idx="17818">
                        <c:v>4.9579050925879899</c:v>
                      </c:pt>
                      <c:pt idx="17819">
                        <c:v>4.9581481481494309</c:v>
                      </c:pt>
                      <c:pt idx="17820">
                        <c:v>4.958391203703596</c:v>
                      </c:pt>
                      <c:pt idx="17821">
                        <c:v>4.958634259257761</c:v>
                      </c:pt>
                      <c:pt idx="17822">
                        <c:v>4.9588773148119261</c:v>
                      </c:pt>
                      <c:pt idx="17823">
                        <c:v>4.9591203703660911</c:v>
                      </c:pt>
                      <c:pt idx="17824">
                        <c:v>4.9593634259275321</c:v>
                      </c:pt>
                      <c:pt idx="17825">
                        <c:v>4.9596064814816971</c:v>
                      </c:pt>
                      <c:pt idx="17826">
                        <c:v>4.9598495370358622</c:v>
                      </c:pt>
                      <c:pt idx="17827">
                        <c:v>4.9600925925900272</c:v>
                      </c:pt>
                      <c:pt idx="17828">
                        <c:v>4.9603356481441923</c:v>
                      </c:pt>
                      <c:pt idx="17829">
                        <c:v>4.9605787037056333</c:v>
                      </c:pt>
                      <c:pt idx="17830">
                        <c:v>4.9608217592597983</c:v>
                      </c:pt>
                      <c:pt idx="17831">
                        <c:v>4.9610648148139633</c:v>
                      </c:pt>
                      <c:pt idx="17832">
                        <c:v>4.9613078703681284</c:v>
                      </c:pt>
                      <c:pt idx="17833">
                        <c:v>4.9615509259222934</c:v>
                      </c:pt>
                      <c:pt idx="17834">
                        <c:v>4.9617939814764584</c:v>
                      </c:pt>
                      <c:pt idx="17835">
                        <c:v>4.9620370370378994</c:v>
                      </c:pt>
                      <c:pt idx="17836">
                        <c:v>4.9622800925920645</c:v>
                      </c:pt>
                      <c:pt idx="17837">
                        <c:v>4.9625231481462295</c:v>
                      </c:pt>
                      <c:pt idx="17838">
                        <c:v>4.9627662037003946</c:v>
                      </c:pt>
                      <c:pt idx="17839">
                        <c:v>4.9630092592545596</c:v>
                      </c:pt>
                      <c:pt idx="17840">
                        <c:v>4.9632523148160006</c:v>
                      </c:pt>
                      <c:pt idx="17841">
                        <c:v>4.9634953703701656</c:v>
                      </c:pt>
                      <c:pt idx="17842">
                        <c:v>4.9637384259243307</c:v>
                      </c:pt>
                      <c:pt idx="17843">
                        <c:v>4.9639814814784957</c:v>
                      </c:pt>
                      <c:pt idx="17844">
                        <c:v>4.9642245370326608</c:v>
                      </c:pt>
                      <c:pt idx="17845">
                        <c:v>4.9644675925941018</c:v>
                      </c:pt>
                      <c:pt idx="17846">
                        <c:v>4.9647106481482668</c:v>
                      </c:pt>
                      <c:pt idx="17847">
                        <c:v>4.9649537037024318</c:v>
                      </c:pt>
                      <c:pt idx="17848">
                        <c:v>4.9651967592565969</c:v>
                      </c:pt>
                      <c:pt idx="17849">
                        <c:v>4.9654398148107619</c:v>
                      </c:pt>
                      <c:pt idx="17850">
                        <c:v>4.9656828703722029</c:v>
                      </c:pt>
                      <c:pt idx="17851">
                        <c:v>4.9659259259263679</c:v>
                      </c:pt>
                      <c:pt idx="17852">
                        <c:v>4.966168981480533</c:v>
                      </c:pt>
                      <c:pt idx="17853">
                        <c:v>4.966412037034698</c:v>
                      </c:pt>
                      <c:pt idx="17854">
                        <c:v>4.9666550925888631</c:v>
                      </c:pt>
                      <c:pt idx="17855">
                        <c:v>4.9668981481430281</c:v>
                      </c:pt>
                      <c:pt idx="17856">
                        <c:v>4.9671412037044691</c:v>
                      </c:pt>
                      <c:pt idx="17857">
                        <c:v>4.9673842592586341</c:v>
                      </c:pt>
                      <c:pt idx="17858">
                        <c:v>4.9676273148127992</c:v>
                      </c:pt>
                      <c:pt idx="17859">
                        <c:v>4.9678703703669642</c:v>
                      </c:pt>
                      <c:pt idx="17860">
                        <c:v>4.9681134259211293</c:v>
                      </c:pt>
                      <c:pt idx="17861">
                        <c:v>4.9683564814825703</c:v>
                      </c:pt>
                      <c:pt idx="17862">
                        <c:v>4.968611111106239</c:v>
                      </c:pt>
                      <c:pt idx="17863">
                        <c:v>4.96885416666768</c:v>
                      </c:pt>
                      <c:pt idx="17864">
                        <c:v>4.969097222221845</c:v>
                      </c:pt>
                      <c:pt idx="17865">
                        <c:v>4.9693402777760101</c:v>
                      </c:pt>
                      <c:pt idx="17866">
                        <c:v>4.9695833333301751</c:v>
                      </c:pt>
                      <c:pt idx="17867">
                        <c:v>4.9698263888843401</c:v>
                      </c:pt>
                      <c:pt idx="17868">
                        <c:v>4.9700694444457811</c:v>
                      </c:pt>
                      <c:pt idx="17869">
                        <c:v>4.9703124999999462</c:v>
                      </c:pt>
                      <c:pt idx="17870">
                        <c:v>4.9705555555541112</c:v>
                      </c:pt>
                      <c:pt idx="17871">
                        <c:v>4.9707986111082763</c:v>
                      </c:pt>
                      <c:pt idx="17872">
                        <c:v>4.9710416666624413</c:v>
                      </c:pt>
                      <c:pt idx="17873">
                        <c:v>4.9712847222238823</c:v>
                      </c:pt>
                      <c:pt idx="17874">
                        <c:v>4.9715277777780473</c:v>
                      </c:pt>
                      <c:pt idx="17875">
                        <c:v>4.9717708333322124</c:v>
                      </c:pt>
                      <c:pt idx="17876">
                        <c:v>4.9720138888863774</c:v>
                      </c:pt>
                      <c:pt idx="17877">
                        <c:v>4.9722569444405424</c:v>
                      </c:pt>
                      <c:pt idx="17878">
                        <c:v>4.9725000000019834</c:v>
                      </c:pt>
                      <c:pt idx="17879">
                        <c:v>4.9727430555561485</c:v>
                      </c:pt>
                      <c:pt idx="17880">
                        <c:v>4.9729861111103135</c:v>
                      </c:pt>
                      <c:pt idx="17881">
                        <c:v>4.9732291666644786</c:v>
                      </c:pt>
                      <c:pt idx="17882">
                        <c:v>4.9734722222186436</c:v>
                      </c:pt>
                      <c:pt idx="17883">
                        <c:v>4.9737152777728086</c:v>
                      </c:pt>
                      <c:pt idx="17884">
                        <c:v>4.9739583333342496</c:v>
                      </c:pt>
                      <c:pt idx="17885">
                        <c:v>4.9742013888884147</c:v>
                      </c:pt>
                      <c:pt idx="17886">
                        <c:v>4.9744444444425797</c:v>
                      </c:pt>
                      <c:pt idx="17887">
                        <c:v>4.9746874999967448</c:v>
                      </c:pt>
                      <c:pt idx="17888">
                        <c:v>4.9749305555509098</c:v>
                      </c:pt>
                      <c:pt idx="17889">
                        <c:v>4.9751736111123508</c:v>
                      </c:pt>
                      <c:pt idx="17890">
                        <c:v>4.9754166666665158</c:v>
                      </c:pt>
                      <c:pt idx="17891">
                        <c:v>4.9756597222206809</c:v>
                      </c:pt>
                      <c:pt idx="17892">
                        <c:v>4.9759027777748459</c:v>
                      </c:pt>
                      <c:pt idx="17893">
                        <c:v>4.9761458333290109</c:v>
                      </c:pt>
                      <c:pt idx="17894">
                        <c:v>4.9763888888904519</c:v>
                      </c:pt>
                      <c:pt idx="17895">
                        <c:v>4.976631944444617</c:v>
                      </c:pt>
                      <c:pt idx="17896">
                        <c:v>4.976874999998782</c:v>
                      </c:pt>
                      <c:pt idx="17897">
                        <c:v>4.9771180555529471</c:v>
                      </c:pt>
                      <c:pt idx="17898">
                        <c:v>4.9773611111071121</c:v>
                      </c:pt>
                      <c:pt idx="17899">
                        <c:v>4.9776041666685531</c:v>
                      </c:pt>
                      <c:pt idx="17900">
                        <c:v>4.9778472222227181</c:v>
                      </c:pt>
                      <c:pt idx="17901">
                        <c:v>4.9780902777768832</c:v>
                      </c:pt>
                      <c:pt idx="17902">
                        <c:v>4.9783333333310482</c:v>
                      </c:pt>
                      <c:pt idx="17903">
                        <c:v>4.9785763888852133</c:v>
                      </c:pt>
                      <c:pt idx="17904">
                        <c:v>4.9788194444393783</c:v>
                      </c:pt>
                      <c:pt idx="17905">
                        <c:v>4.9790625000008193</c:v>
                      </c:pt>
                      <c:pt idx="17906">
                        <c:v>4.9793055555549843</c:v>
                      </c:pt>
                      <c:pt idx="17907">
                        <c:v>4.9795486111091494</c:v>
                      </c:pt>
                      <c:pt idx="17908">
                        <c:v>4.9797916666633144</c:v>
                      </c:pt>
                      <c:pt idx="17909">
                        <c:v>4.9800347222174794</c:v>
                      </c:pt>
                      <c:pt idx="17910">
                        <c:v>4.9802893518484241</c:v>
                      </c:pt>
                      <c:pt idx="17911">
                        <c:v>4.9805324074025892</c:v>
                      </c:pt>
                      <c:pt idx="17912">
                        <c:v>4.9807754629640302</c:v>
                      </c:pt>
                      <c:pt idx="17913">
                        <c:v>4.9810185185181952</c:v>
                      </c:pt>
                      <c:pt idx="17914">
                        <c:v>4.9812615740723603</c:v>
                      </c:pt>
                      <c:pt idx="17915">
                        <c:v>4.9815046296265253</c:v>
                      </c:pt>
                      <c:pt idx="17916">
                        <c:v>4.9817476851806903</c:v>
                      </c:pt>
                      <c:pt idx="17917">
                        <c:v>4.9819907407421313</c:v>
                      </c:pt>
                      <c:pt idx="17918">
                        <c:v>4.9822337962962964</c:v>
                      </c:pt>
                      <c:pt idx="17919">
                        <c:v>4.9824768518504614</c:v>
                      </c:pt>
                      <c:pt idx="17920">
                        <c:v>4.9827199074046264</c:v>
                      </c:pt>
                      <c:pt idx="17921">
                        <c:v>4.9829629629587915</c:v>
                      </c:pt>
                      <c:pt idx="17922">
                        <c:v>4.9832060185202325</c:v>
                      </c:pt>
                      <c:pt idx="17923">
                        <c:v>4.9834490740743975</c:v>
                      </c:pt>
                      <c:pt idx="17924">
                        <c:v>4.9836921296285626</c:v>
                      </c:pt>
                      <c:pt idx="17925">
                        <c:v>4.9839351851827276</c:v>
                      </c:pt>
                      <c:pt idx="17926">
                        <c:v>4.9841782407368926</c:v>
                      </c:pt>
                      <c:pt idx="17927">
                        <c:v>4.9844212962983336</c:v>
                      </c:pt>
                      <c:pt idx="17928">
                        <c:v>4.9846643518524987</c:v>
                      </c:pt>
                      <c:pt idx="17929">
                        <c:v>4.9849074074066637</c:v>
                      </c:pt>
                      <c:pt idx="17930">
                        <c:v>4.9851504629608288</c:v>
                      </c:pt>
                      <c:pt idx="17931">
                        <c:v>4.9853935185149938</c:v>
                      </c:pt>
                      <c:pt idx="17932">
                        <c:v>4.9856365740691588</c:v>
                      </c:pt>
                      <c:pt idx="17933">
                        <c:v>4.9858796296305998</c:v>
                      </c:pt>
                      <c:pt idx="17934">
                        <c:v>4.9861226851847649</c:v>
                      </c:pt>
                      <c:pt idx="17935">
                        <c:v>4.9863657407389299</c:v>
                      </c:pt>
                      <c:pt idx="17936">
                        <c:v>4.9866087962930949</c:v>
                      </c:pt>
                      <c:pt idx="17937">
                        <c:v>4.98685185184726</c:v>
                      </c:pt>
                      <c:pt idx="17938">
                        <c:v>4.987094907408701</c:v>
                      </c:pt>
                      <c:pt idx="17939">
                        <c:v>4.987337962962866</c:v>
                      </c:pt>
                      <c:pt idx="17940">
                        <c:v>4.9875810185170311</c:v>
                      </c:pt>
                      <c:pt idx="17941">
                        <c:v>4.9878240740711961</c:v>
                      </c:pt>
                      <c:pt idx="17942">
                        <c:v>4.9880671296253611</c:v>
                      </c:pt>
                      <c:pt idx="17943">
                        <c:v>4.9883101851868021</c:v>
                      </c:pt>
                      <c:pt idx="17944">
                        <c:v>4.9885532407409672</c:v>
                      </c:pt>
                      <c:pt idx="17945">
                        <c:v>4.9887962962951322</c:v>
                      </c:pt>
                      <c:pt idx="17946">
                        <c:v>4.9890393518492973</c:v>
                      </c:pt>
                      <c:pt idx="17947">
                        <c:v>4.9892824074034623</c:v>
                      </c:pt>
                      <c:pt idx="17948">
                        <c:v>4.9895254629649033</c:v>
                      </c:pt>
                      <c:pt idx="17949">
                        <c:v>4.9897685185190683</c:v>
                      </c:pt>
                      <c:pt idx="17950">
                        <c:v>4.9900115740732334</c:v>
                      </c:pt>
                      <c:pt idx="17951">
                        <c:v>4.9902546296273984</c:v>
                      </c:pt>
                      <c:pt idx="17952">
                        <c:v>4.9904976851815634</c:v>
                      </c:pt>
                      <c:pt idx="17953">
                        <c:v>4.9907407407357285</c:v>
                      </c:pt>
                      <c:pt idx="17954">
                        <c:v>4.9909837962971695</c:v>
                      </c:pt>
                      <c:pt idx="17955">
                        <c:v>4.9912268518513345</c:v>
                      </c:pt>
                      <c:pt idx="17956">
                        <c:v>4.9914699074054996</c:v>
                      </c:pt>
                      <c:pt idx="17957">
                        <c:v>4.9917129629596646</c:v>
                      </c:pt>
                      <c:pt idx="17958">
                        <c:v>4.9919675925906093</c:v>
                      </c:pt>
                      <c:pt idx="17959">
                        <c:v>4.9922106481447743</c:v>
                      </c:pt>
                      <c:pt idx="17960">
                        <c:v>4.9924537036989394</c:v>
                      </c:pt>
                      <c:pt idx="17961">
                        <c:v>4.9926967592603804</c:v>
                      </c:pt>
                      <c:pt idx="17962">
                        <c:v>4.9929398148145454</c:v>
                      </c:pt>
                      <c:pt idx="17963">
                        <c:v>4.9931828703687104</c:v>
                      </c:pt>
                      <c:pt idx="17964">
                        <c:v>4.9934259259228755</c:v>
                      </c:pt>
                      <c:pt idx="17965">
                        <c:v>4.9936689814770405</c:v>
                      </c:pt>
                      <c:pt idx="17966">
                        <c:v>4.9939120370384815</c:v>
                      </c:pt>
                      <c:pt idx="17967">
                        <c:v>4.9941550925926466</c:v>
                      </c:pt>
                      <c:pt idx="17968">
                        <c:v>4.9943981481468116</c:v>
                      </c:pt>
                      <c:pt idx="17969">
                        <c:v>4.9946412037009766</c:v>
                      </c:pt>
                      <c:pt idx="17970">
                        <c:v>4.9948842592551417</c:v>
                      </c:pt>
                      <c:pt idx="17971">
                        <c:v>4.9951273148165827</c:v>
                      </c:pt>
                      <c:pt idx="17972">
                        <c:v>4.9953703703707477</c:v>
                      </c:pt>
                      <c:pt idx="17973">
                        <c:v>4.9956134259249128</c:v>
                      </c:pt>
                      <c:pt idx="17974">
                        <c:v>4.9958564814790778</c:v>
                      </c:pt>
                      <c:pt idx="17975">
                        <c:v>4.9960995370332428</c:v>
                      </c:pt>
                      <c:pt idx="17976">
                        <c:v>4.9963425925946838</c:v>
                      </c:pt>
                      <c:pt idx="17977">
                        <c:v>4.9965856481488489</c:v>
                      </c:pt>
                      <c:pt idx="17978">
                        <c:v>4.9968287037030139</c:v>
                      </c:pt>
                      <c:pt idx="17979">
                        <c:v>4.9970717592571789</c:v>
                      </c:pt>
                      <c:pt idx="17980">
                        <c:v>4.997314814811344</c:v>
                      </c:pt>
                      <c:pt idx="17981">
                        <c:v>4.997557870365509</c:v>
                      </c:pt>
                      <c:pt idx="17982">
                        <c:v>4.99780092592695</c:v>
                      </c:pt>
                      <c:pt idx="17983">
                        <c:v>4.9980439814811151</c:v>
                      </c:pt>
                      <c:pt idx="17984">
                        <c:v>4.9982870370352801</c:v>
                      </c:pt>
                      <c:pt idx="17985">
                        <c:v>4.9985300925894451</c:v>
                      </c:pt>
                      <c:pt idx="17986">
                        <c:v>4.9987731481436102</c:v>
                      </c:pt>
                      <c:pt idx="17987">
                        <c:v>4.9990162037050512</c:v>
                      </c:pt>
                      <c:pt idx="17988">
                        <c:v>4.9992592592592162</c:v>
                      </c:pt>
                      <c:pt idx="17989">
                        <c:v>4.9995023148133813</c:v>
                      </c:pt>
                      <c:pt idx="17990">
                        <c:v>4.9997453703675463</c:v>
                      </c:pt>
                      <c:pt idx="17991">
                        <c:v>4.9999884259217113</c:v>
                      </c:pt>
                      <c:pt idx="17992">
                        <c:v>5.0002314814831523</c:v>
                      </c:pt>
                      <c:pt idx="17993">
                        <c:v>5.0004745370373174</c:v>
                      </c:pt>
                      <c:pt idx="17994">
                        <c:v>5.0007175925914824</c:v>
                      </c:pt>
                      <c:pt idx="17995">
                        <c:v>5.0009606481456474</c:v>
                      </c:pt>
                      <c:pt idx="17996">
                        <c:v>5.0012037036998125</c:v>
                      </c:pt>
                      <c:pt idx="17997">
                        <c:v>5.0014467592612535</c:v>
                      </c:pt>
                      <c:pt idx="17998">
                        <c:v>5.0016898148154185</c:v>
                      </c:pt>
                      <c:pt idx="17999">
                        <c:v>5.0019328703695836</c:v>
                      </c:pt>
                      <c:pt idx="18000">
                        <c:v>5.0021759259237486</c:v>
                      </c:pt>
                      <c:pt idx="18001">
                        <c:v>5.0024189814779136</c:v>
                      </c:pt>
                      <c:pt idx="18002">
                        <c:v>5.0026620370320787</c:v>
                      </c:pt>
                      <c:pt idx="18003">
                        <c:v>5.0029050925935197</c:v>
                      </c:pt>
                      <c:pt idx="18004">
                        <c:v>5.0031481481476847</c:v>
                      </c:pt>
                      <c:pt idx="18005">
                        <c:v>5.0033912037018498</c:v>
                      </c:pt>
                      <c:pt idx="18006">
                        <c:v>5.0036342592560148</c:v>
                      </c:pt>
                      <c:pt idx="18007">
                        <c:v>5.0038888888869595</c:v>
                      </c:pt>
                      <c:pt idx="18008">
                        <c:v>5.0041319444411245</c:v>
                      </c:pt>
                      <c:pt idx="18009">
                        <c:v>5.0043749999952896</c:v>
                      </c:pt>
                      <c:pt idx="18010">
                        <c:v>5.0046180555567306</c:v>
                      </c:pt>
                      <c:pt idx="18011">
                        <c:v>5.0048611111108956</c:v>
                      </c:pt>
                      <c:pt idx="18012">
                        <c:v>5.0051041666650606</c:v>
                      </c:pt>
                      <c:pt idx="18013">
                        <c:v>5.0053472222192257</c:v>
                      </c:pt>
                      <c:pt idx="18014">
                        <c:v>5.0055902777733907</c:v>
                      </c:pt>
                      <c:pt idx="18015">
                        <c:v>5.0058333333348317</c:v>
                      </c:pt>
                      <c:pt idx="18016">
                        <c:v>5.0060763888889968</c:v>
                      </c:pt>
                      <c:pt idx="18017">
                        <c:v>5.0063194444431618</c:v>
                      </c:pt>
                      <c:pt idx="18018">
                        <c:v>5.0065624999973268</c:v>
                      </c:pt>
                      <c:pt idx="18019">
                        <c:v>5.0068055555514919</c:v>
                      </c:pt>
                      <c:pt idx="18020">
                        <c:v>5.0070486111129329</c:v>
                      </c:pt>
                      <c:pt idx="18021">
                        <c:v>5.0072916666670979</c:v>
                      </c:pt>
                      <c:pt idx="18022">
                        <c:v>5.0075347222212629</c:v>
                      </c:pt>
                      <c:pt idx="18023">
                        <c:v>5.007777777775428</c:v>
                      </c:pt>
                      <c:pt idx="18024">
                        <c:v>5.008020833329593</c:v>
                      </c:pt>
                      <c:pt idx="18025">
                        <c:v>5.0082638888837581</c:v>
                      </c:pt>
                      <c:pt idx="18026">
                        <c:v>5.0085069444451991</c:v>
                      </c:pt>
                      <c:pt idx="18027">
                        <c:v>5.0087499999993641</c:v>
                      </c:pt>
                      <c:pt idx="18028">
                        <c:v>5.0089930555535291</c:v>
                      </c:pt>
                      <c:pt idx="18029">
                        <c:v>5.0092361111076942</c:v>
                      </c:pt>
                      <c:pt idx="18030">
                        <c:v>5.0094791666618592</c:v>
                      </c:pt>
                      <c:pt idx="18031">
                        <c:v>5.0097222222233002</c:v>
                      </c:pt>
                      <c:pt idx="18032">
                        <c:v>5.0099652777774653</c:v>
                      </c:pt>
                      <c:pt idx="18033">
                        <c:v>5.0102083333316303</c:v>
                      </c:pt>
                      <c:pt idx="18034">
                        <c:v>5.0104513888857953</c:v>
                      </c:pt>
                      <c:pt idx="18035">
                        <c:v>5.0106944444399604</c:v>
                      </c:pt>
                      <c:pt idx="18036">
                        <c:v>5.0109375000014014</c:v>
                      </c:pt>
                      <c:pt idx="18037">
                        <c:v>5.0111805555555664</c:v>
                      </c:pt>
                      <c:pt idx="18038">
                        <c:v>5.0114236111097314</c:v>
                      </c:pt>
                      <c:pt idx="18039">
                        <c:v>5.0116666666638965</c:v>
                      </c:pt>
                      <c:pt idx="18040">
                        <c:v>5.0119097222180615</c:v>
                      </c:pt>
                      <c:pt idx="18041">
                        <c:v>5.0121527777795025</c:v>
                      </c:pt>
                      <c:pt idx="18042">
                        <c:v>5.0123958333336676</c:v>
                      </c:pt>
                      <c:pt idx="18043">
                        <c:v>5.0126388888878326</c:v>
                      </c:pt>
                      <c:pt idx="18044">
                        <c:v>5.0128819444419976</c:v>
                      </c:pt>
                      <c:pt idx="18045">
                        <c:v>5.0131249999961627</c:v>
                      </c:pt>
                      <c:pt idx="18046">
                        <c:v>5.0133680555576037</c:v>
                      </c:pt>
                      <c:pt idx="18047">
                        <c:v>5.0136111111117687</c:v>
                      </c:pt>
                      <c:pt idx="18048">
                        <c:v>5.0138541666659338</c:v>
                      </c:pt>
                      <c:pt idx="18049">
                        <c:v>5.0140972222200988</c:v>
                      </c:pt>
                      <c:pt idx="18050">
                        <c:v>5.0143402777742638</c:v>
                      </c:pt>
                      <c:pt idx="18051">
                        <c:v>5.0145833333284289</c:v>
                      </c:pt>
                      <c:pt idx="18052">
                        <c:v>5.0148263888898699</c:v>
                      </c:pt>
                      <c:pt idx="18053">
                        <c:v>5.0150694444440349</c:v>
                      </c:pt>
                      <c:pt idx="18054">
                        <c:v>5.0153124999981999</c:v>
                      </c:pt>
                      <c:pt idx="18055">
                        <c:v>5.0155671296291446</c:v>
                      </c:pt>
                      <c:pt idx="18056">
                        <c:v>5.0158101851833097</c:v>
                      </c:pt>
                      <c:pt idx="18057">
                        <c:v>5.0160532407374747</c:v>
                      </c:pt>
                      <c:pt idx="18058">
                        <c:v>5.0162962962916398</c:v>
                      </c:pt>
                      <c:pt idx="18059">
                        <c:v>5.0165393518530808</c:v>
                      </c:pt>
                      <c:pt idx="18060">
                        <c:v>5.0167824074072458</c:v>
                      </c:pt>
                      <c:pt idx="18061">
                        <c:v>5.0170254629614108</c:v>
                      </c:pt>
                      <c:pt idx="18062">
                        <c:v>5.0172685185155759</c:v>
                      </c:pt>
                      <c:pt idx="18063">
                        <c:v>5.0175115740697409</c:v>
                      </c:pt>
                      <c:pt idx="18064">
                        <c:v>5.0177546296311819</c:v>
                      </c:pt>
                      <c:pt idx="18065">
                        <c:v>5.0179976851853469</c:v>
                      </c:pt>
                      <c:pt idx="18066">
                        <c:v>5.018240740739512</c:v>
                      </c:pt>
                      <c:pt idx="18067">
                        <c:v>5.018483796293677</c:v>
                      </c:pt>
                      <c:pt idx="18068">
                        <c:v>5.0187268518478421</c:v>
                      </c:pt>
                      <c:pt idx="18069">
                        <c:v>5.0189699074092831</c:v>
                      </c:pt>
                      <c:pt idx="18070">
                        <c:v>5.0192129629634481</c:v>
                      </c:pt>
                      <c:pt idx="18071">
                        <c:v>5.0194560185176131</c:v>
                      </c:pt>
                      <c:pt idx="18072">
                        <c:v>5.0196990740717782</c:v>
                      </c:pt>
                      <c:pt idx="18073">
                        <c:v>5.0199421296259432</c:v>
                      </c:pt>
                      <c:pt idx="18074">
                        <c:v>5.0201851851801083</c:v>
                      </c:pt>
                      <c:pt idx="18075">
                        <c:v>5.0204282407415493</c:v>
                      </c:pt>
                      <c:pt idx="18076">
                        <c:v>5.0206712962957143</c:v>
                      </c:pt>
                      <c:pt idx="18077">
                        <c:v>5.0209143518498793</c:v>
                      </c:pt>
                      <c:pt idx="18078">
                        <c:v>5.0211574074040444</c:v>
                      </c:pt>
                      <c:pt idx="18079">
                        <c:v>5.0214004629582094</c:v>
                      </c:pt>
                      <c:pt idx="18080">
                        <c:v>5.0216435185196504</c:v>
                      </c:pt>
                      <c:pt idx="18081">
                        <c:v>5.0218865740738154</c:v>
                      </c:pt>
                      <c:pt idx="18082">
                        <c:v>5.0221296296279805</c:v>
                      </c:pt>
                      <c:pt idx="18083">
                        <c:v>5.0223726851821455</c:v>
                      </c:pt>
                      <c:pt idx="18084">
                        <c:v>5.0226157407363106</c:v>
                      </c:pt>
                      <c:pt idx="18085">
                        <c:v>5.0228587962977516</c:v>
                      </c:pt>
                      <c:pt idx="18086">
                        <c:v>5.0231018518519166</c:v>
                      </c:pt>
                      <c:pt idx="18087">
                        <c:v>5.0233449074060816</c:v>
                      </c:pt>
                      <c:pt idx="18088">
                        <c:v>5.0235879629602467</c:v>
                      </c:pt>
                      <c:pt idx="18089">
                        <c:v>5.0238310185144117</c:v>
                      </c:pt>
                      <c:pt idx="18090">
                        <c:v>5.0240740740758527</c:v>
                      </c:pt>
                      <c:pt idx="18091">
                        <c:v>5.0243171296300178</c:v>
                      </c:pt>
                      <c:pt idx="18092">
                        <c:v>5.0245601851841828</c:v>
                      </c:pt>
                      <c:pt idx="18093">
                        <c:v>5.0248032407383478</c:v>
                      </c:pt>
                      <c:pt idx="18094">
                        <c:v>5.0250462962925129</c:v>
                      </c:pt>
                      <c:pt idx="18095">
                        <c:v>5.0252893518539539</c:v>
                      </c:pt>
                      <c:pt idx="18096">
                        <c:v>5.0255324074081189</c:v>
                      </c:pt>
                      <c:pt idx="18097">
                        <c:v>5.0257754629622839</c:v>
                      </c:pt>
                      <c:pt idx="18098">
                        <c:v>5.026018518516449</c:v>
                      </c:pt>
                      <c:pt idx="18099">
                        <c:v>5.026261574070614</c:v>
                      </c:pt>
                      <c:pt idx="18100">
                        <c:v>5.0265046296247791</c:v>
                      </c:pt>
                      <c:pt idx="18101">
                        <c:v>5.0267476851862201</c:v>
                      </c:pt>
                      <c:pt idx="18102">
                        <c:v>5.0269907407403851</c:v>
                      </c:pt>
                      <c:pt idx="18103">
                        <c:v>5.0272453703713298</c:v>
                      </c:pt>
                      <c:pt idx="18104">
                        <c:v>5.0274884259254948</c:v>
                      </c:pt>
                      <c:pt idx="18105">
                        <c:v>5.0277314814796599</c:v>
                      </c:pt>
                      <c:pt idx="18106">
                        <c:v>5.0279745370338249</c:v>
                      </c:pt>
                      <c:pt idx="18107">
                        <c:v>5.0282175925879899</c:v>
                      </c:pt>
                      <c:pt idx="18108">
                        <c:v>5.0284606481494309</c:v>
                      </c:pt>
                      <c:pt idx="18109">
                        <c:v>5.028703703703596</c:v>
                      </c:pt>
                      <c:pt idx="18110">
                        <c:v>5.028946759257761</c:v>
                      </c:pt>
                      <c:pt idx="18111">
                        <c:v>5.0291898148119261</c:v>
                      </c:pt>
                      <c:pt idx="18112">
                        <c:v>5.0294328703660911</c:v>
                      </c:pt>
                      <c:pt idx="18113">
                        <c:v>5.0296759259275321</c:v>
                      </c:pt>
                      <c:pt idx="18114">
                        <c:v>5.0299189814816971</c:v>
                      </c:pt>
                      <c:pt idx="18115">
                        <c:v>5.0301620370358622</c:v>
                      </c:pt>
                      <c:pt idx="18116">
                        <c:v>5.0304050925900272</c:v>
                      </c:pt>
                      <c:pt idx="18117">
                        <c:v>5.0306481481441923</c:v>
                      </c:pt>
                      <c:pt idx="18118">
                        <c:v>5.0308912037056333</c:v>
                      </c:pt>
                      <c:pt idx="18119">
                        <c:v>5.0311342592597983</c:v>
                      </c:pt>
                      <c:pt idx="18120">
                        <c:v>5.0313773148139633</c:v>
                      </c:pt>
                      <c:pt idx="18121">
                        <c:v>5.0316203703681284</c:v>
                      </c:pt>
                      <c:pt idx="18122">
                        <c:v>5.0318634259222934</c:v>
                      </c:pt>
                      <c:pt idx="18123">
                        <c:v>5.0321064814764584</c:v>
                      </c:pt>
                      <c:pt idx="18124">
                        <c:v>5.0323495370378994</c:v>
                      </c:pt>
                      <c:pt idx="18125">
                        <c:v>5.0325925925920645</c:v>
                      </c:pt>
                      <c:pt idx="18126">
                        <c:v>5.0328356481462295</c:v>
                      </c:pt>
                      <c:pt idx="18127">
                        <c:v>5.0330787037003946</c:v>
                      </c:pt>
                      <c:pt idx="18128">
                        <c:v>5.0333217592545596</c:v>
                      </c:pt>
                      <c:pt idx="18129">
                        <c:v>5.0335648148160006</c:v>
                      </c:pt>
                      <c:pt idx="18130">
                        <c:v>5.0338078703701656</c:v>
                      </c:pt>
                      <c:pt idx="18131">
                        <c:v>5.0340509259243307</c:v>
                      </c:pt>
                      <c:pt idx="18132">
                        <c:v>5.0342939814784957</c:v>
                      </c:pt>
                      <c:pt idx="18133">
                        <c:v>5.0345370370326608</c:v>
                      </c:pt>
                      <c:pt idx="18134">
                        <c:v>5.0347800925941018</c:v>
                      </c:pt>
                      <c:pt idx="18135">
                        <c:v>5.0350231481482668</c:v>
                      </c:pt>
                      <c:pt idx="18136">
                        <c:v>5.0352662037024318</c:v>
                      </c:pt>
                      <c:pt idx="18137">
                        <c:v>5.0355092592565969</c:v>
                      </c:pt>
                      <c:pt idx="18138">
                        <c:v>5.0357523148107619</c:v>
                      </c:pt>
                      <c:pt idx="18139">
                        <c:v>5.0359953703722029</c:v>
                      </c:pt>
                      <c:pt idx="18140">
                        <c:v>5.0362384259263679</c:v>
                      </c:pt>
                      <c:pt idx="18141">
                        <c:v>5.036481481480533</c:v>
                      </c:pt>
                      <c:pt idx="18142">
                        <c:v>5.036724537034698</c:v>
                      </c:pt>
                      <c:pt idx="18143">
                        <c:v>5.0369675925888631</c:v>
                      </c:pt>
                      <c:pt idx="18144">
                        <c:v>5.0372106481430281</c:v>
                      </c:pt>
                      <c:pt idx="18145">
                        <c:v>5.0374537037044691</c:v>
                      </c:pt>
                      <c:pt idx="18146">
                        <c:v>5.0376967592586341</c:v>
                      </c:pt>
                      <c:pt idx="18147">
                        <c:v>5.0379398148127992</c:v>
                      </c:pt>
                      <c:pt idx="18148">
                        <c:v>5.0381828703669642</c:v>
                      </c:pt>
                      <c:pt idx="18149">
                        <c:v>5.0384259259211293</c:v>
                      </c:pt>
                      <c:pt idx="18150">
                        <c:v>5.0386689814825703</c:v>
                      </c:pt>
                      <c:pt idx="18151">
                        <c:v>5.038923611106239</c:v>
                      </c:pt>
                      <c:pt idx="18152">
                        <c:v>5.03916666666768</c:v>
                      </c:pt>
                      <c:pt idx="18153">
                        <c:v>5.039409722221845</c:v>
                      </c:pt>
                      <c:pt idx="18154">
                        <c:v>5.0396527777760101</c:v>
                      </c:pt>
                      <c:pt idx="18155">
                        <c:v>5.0398958333301751</c:v>
                      </c:pt>
                      <c:pt idx="18156">
                        <c:v>5.0401388888843401</c:v>
                      </c:pt>
                      <c:pt idx="18157">
                        <c:v>5.0403819444457811</c:v>
                      </c:pt>
                      <c:pt idx="18158">
                        <c:v>5.0406249999999462</c:v>
                      </c:pt>
                      <c:pt idx="18159">
                        <c:v>5.0408680555541112</c:v>
                      </c:pt>
                      <c:pt idx="18160">
                        <c:v>5.0411111111082763</c:v>
                      </c:pt>
                      <c:pt idx="18161">
                        <c:v>5.0413541666624413</c:v>
                      </c:pt>
                      <c:pt idx="18162">
                        <c:v>5.0415972222238823</c:v>
                      </c:pt>
                      <c:pt idx="18163">
                        <c:v>5.0418402777780473</c:v>
                      </c:pt>
                      <c:pt idx="18164">
                        <c:v>5.0420833333322124</c:v>
                      </c:pt>
                      <c:pt idx="18165">
                        <c:v>5.0423263888863774</c:v>
                      </c:pt>
                      <c:pt idx="18166">
                        <c:v>5.0425694444405424</c:v>
                      </c:pt>
                      <c:pt idx="18167">
                        <c:v>5.0428125000019834</c:v>
                      </c:pt>
                      <c:pt idx="18168">
                        <c:v>5.0430555555561485</c:v>
                      </c:pt>
                      <c:pt idx="18169">
                        <c:v>5.0432986111103135</c:v>
                      </c:pt>
                      <c:pt idx="18170">
                        <c:v>5.0435416666644786</c:v>
                      </c:pt>
                      <c:pt idx="18171">
                        <c:v>5.0437847222186436</c:v>
                      </c:pt>
                      <c:pt idx="18172">
                        <c:v>5.0440277777728086</c:v>
                      </c:pt>
                      <c:pt idx="18173">
                        <c:v>5.0442708333342496</c:v>
                      </c:pt>
                      <c:pt idx="18174">
                        <c:v>5.0445138888884147</c:v>
                      </c:pt>
                      <c:pt idx="18175">
                        <c:v>5.0447569444425797</c:v>
                      </c:pt>
                      <c:pt idx="18176">
                        <c:v>5.0449999999967448</c:v>
                      </c:pt>
                      <c:pt idx="18177">
                        <c:v>5.0452430555509098</c:v>
                      </c:pt>
                      <c:pt idx="18178">
                        <c:v>5.0454861111123508</c:v>
                      </c:pt>
                      <c:pt idx="18179">
                        <c:v>5.0457291666665158</c:v>
                      </c:pt>
                      <c:pt idx="18180">
                        <c:v>5.0459722222206809</c:v>
                      </c:pt>
                      <c:pt idx="18181">
                        <c:v>5.0462152777748459</c:v>
                      </c:pt>
                      <c:pt idx="18182">
                        <c:v>5.0464583333290109</c:v>
                      </c:pt>
                      <c:pt idx="18183">
                        <c:v>5.0467013888904519</c:v>
                      </c:pt>
                      <c:pt idx="18184">
                        <c:v>5.046944444444617</c:v>
                      </c:pt>
                      <c:pt idx="18185">
                        <c:v>5.047187499998782</c:v>
                      </c:pt>
                      <c:pt idx="18186">
                        <c:v>5.0474305555529471</c:v>
                      </c:pt>
                      <c:pt idx="18187">
                        <c:v>5.0476736111071121</c:v>
                      </c:pt>
                      <c:pt idx="18188">
                        <c:v>5.0479166666685531</c:v>
                      </c:pt>
                      <c:pt idx="18189">
                        <c:v>5.0481597222227181</c:v>
                      </c:pt>
                      <c:pt idx="18190">
                        <c:v>5.0484027777768832</c:v>
                      </c:pt>
                      <c:pt idx="18191">
                        <c:v>5.0486458333310482</c:v>
                      </c:pt>
                      <c:pt idx="18192">
                        <c:v>5.0488888888852133</c:v>
                      </c:pt>
                      <c:pt idx="18193">
                        <c:v>5.0491319444393783</c:v>
                      </c:pt>
                      <c:pt idx="18194">
                        <c:v>5.0493750000008193</c:v>
                      </c:pt>
                      <c:pt idx="18195">
                        <c:v>5.0496180555549843</c:v>
                      </c:pt>
                      <c:pt idx="18196">
                        <c:v>5.0498611111091494</c:v>
                      </c:pt>
                      <c:pt idx="18197">
                        <c:v>5.0501041666633144</c:v>
                      </c:pt>
                      <c:pt idx="18198">
                        <c:v>5.0503472222174794</c:v>
                      </c:pt>
                      <c:pt idx="18199">
                        <c:v>5.0506018518484241</c:v>
                      </c:pt>
                      <c:pt idx="18200">
                        <c:v>5.0508449074025892</c:v>
                      </c:pt>
                      <c:pt idx="18201">
                        <c:v>5.0510879629640302</c:v>
                      </c:pt>
                      <c:pt idx="18202">
                        <c:v>5.0513310185181952</c:v>
                      </c:pt>
                      <c:pt idx="18203">
                        <c:v>5.0515740740723603</c:v>
                      </c:pt>
                      <c:pt idx="18204">
                        <c:v>5.0518171296265253</c:v>
                      </c:pt>
                      <c:pt idx="18205">
                        <c:v>5.0520601851806903</c:v>
                      </c:pt>
                      <c:pt idx="18206">
                        <c:v>5.0523032407421313</c:v>
                      </c:pt>
                      <c:pt idx="18207">
                        <c:v>5.0525462962962964</c:v>
                      </c:pt>
                      <c:pt idx="18208">
                        <c:v>5.0527893518504614</c:v>
                      </c:pt>
                      <c:pt idx="18209">
                        <c:v>5.0530324074046264</c:v>
                      </c:pt>
                      <c:pt idx="18210">
                        <c:v>5.0532754629587915</c:v>
                      </c:pt>
                      <c:pt idx="18211">
                        <c:v>5.0535185185202325</c:v>
                      </c:pt>
                      <c:pt idx="18212">
                        <c:v>5.0537615740743975</c:v>
                      </c:pt>
                      <c:pt idx="18213">
                        <c:v>5.0540046296285626</c:v>
                      </c:pt>
                      <c:pt idx="18214">
                        <c:v>5.0542476851827276</c:v>
                      </c:pt>
                      <c:pt idx="18215">
                        <c:v>5.0544907407368926</c:v>
                      </c:pt>
                      <c:pt idx="18216">
                        <c:v>5.0547337962983336</c:v>
                      </c:pt>
                      <c:pt idx="18217">
                        <c:v>5.0549768518524987</c:v>
                      </c:pt>
                      <c:pt idx="18218">
                        <c:v>5.0552199074066637</c:v>
                      </c:pt>
                      <c:pt idx="18219">
                        <c:v>5.0554629629608288</c:v>
                      </c:pt>
                      <c:pt idx="18220">
                        <c:v>5.0557060185149938</c:v>
                      </c:pt>
                      <c:pt idx="18221">
                        <c:v>5.0559490740691588</c:v>
                      </c:pt>
                      <c:pt idx="18222">
                        <c:v>5.0561921296305998</c:v>
                      </c:pt>
                      <c:pt idx="18223">
                        <c:v>5.0564351851847649</c:v>
                      </c:pt>
                      <c:pt idx="18224">
                        <c:v>5.0566782407389299</c:v>
                      </c:pt>
                      <c:pt idx="18225">
                        <c:v>5.0569212962930949</c:v>
                      </c:pt>
                      <c:pt idx="18226">
                        <c:v>5.05716435184726</c:v>
                      </c:pt>
                      <c:pt idx="18227">
                        <c:v>5.057407407408701</c:v>
                      </c:pt>
                      <c:pt idx="18228">
                        <c:v>5.057650462962866</c:v>
                      </c:pt>
                      <c:pt idx="18229">
                        <c:v>5.0578935185170311</c:v>
                      </c:pt>
                      <c:pt idx="18230">
                        <c:v>5.0581365740711961</c:v>
                      </c:pt>
                      <c:pt idx="18231">
                        <c:v>5.0583796296253611</c:v>
                      </c:pt>
                      <c:pt idx="18232">
                        <c:v>5.0586226851868021</c:v>
                      </c:pt>
                      <c:pt idx="18233">
                        <c:v>5.0588657407409672</c:v>
                      </c:pt>
                      <c:pt idx="18234">
                        <c:v>5.0591087962951322</c:v>
                      </c:pt>
                      <c:pt idx="18235">
                        <c:v>5.0593518518492973</c:v>
                      </c:pt>
                      <c:pt idx="18236">
                        <c:v>5.0595949074034623</c:v>
                      </c:pt>
                      <c:pt idx="18237">
                        <c:v>5.0598379629649033</c:v>
                      </c:pt>
                      <c:pt idx="18238">
                        <c:v>5.0600810185190683</c:v>
                      </c:pt>
                      <c:pt idx="18239">
                        <c:v>5.0603240740732334</c:v>
                      </c:pt>
                      <c:pt idx="18240">
                        <c:v>5.0605671296273984</c:v>
                      </c:pt>
                      <c:pt idx="18241">
                        <c:v>5.0608101851815634</c:v>
                      </c:pt>
                      <c:pt idx="18242">
                        <c:v>5.0610532407357285</c:v>
                      </c:pt>
                      <c:pt idx="18243">
                        <c:v>5.0612962962971695</c:v>
                      </c:pt>
                      <c:pt idx="18244">
                        <c:v>5.0615393518513345</c:v>
                      </c:pt>
                      <c:pt idx="18245">
                        <c:v>5.0617824074054996</c:v>
                      </c:pt>
                      <c:pt idx="18246">
                        <c:v>5.0620254629596646</c:v>
                      </c:pt>
                      <c:pt idx="18247">
                        <c:v>5.0622685185138296</c:v>
                      </c:pt>
                      <c:pt idx="18248">
                        <c:v>5.0625231481447743</c:v>
                      </c:pt>
                      <c:pt idx="18249">
                        <c:v>5.0627662036989394</c:v>
                      </c:pt>
                      <c:pt idx="18250">
                        <c:v>5.0630092592603804</c:v>
                      </c:pt>
                      <c:pt idx="18251">
                        <c:v>5.0632523148145454</c:v>
                      </c:pt>
                      <c:pt idx="18252">
                        <c:v>5.0634953703687104</c:v>
                      </c:pt>
                      <c:pt idx="18253">
                        <c:v>5.0637384259228755</c:v>
                      </c:pt>
                      <c:pt idx="18254">
                        <c:v>5.0639814814770405</c:v>
                      </c:pt>
                      <c:pt idx="18255">
                        <c:v>5.0642245370384815</c:v>
                      </c:pt>
                      <c:pt idx="18256">
                        <c:v>5.0644675925926466</c:v>
                      </c:pt>
                      <c:pt idx="18257">
                        <c:v>5.0647106481468116</c:v>
                      </c:pt>
                      <c:pt idx="18258">
                        <c:v>5.0649537037009766</c:v>
                      </c:pt>
                      <c:pt idx="18259">
                        <c:v>5.0651967592551417</c:v>
                      </c:pt>
                      <c:pt idx="18260">
                        <c:v>5.0654398148165827</c:v>
                      </c:pt>
                      <c:pt idx="18261">
                        <c:v>5.0656828703707477</c:v>
                      </c:pt>
                      <c:pt idx="18262">
                        <c:v>5.0659259259249128</c:v>
                      </c:pt>
                      <c:pt idx="18263">
                        <c:v>5.0661689814790778</c:v>
                      </c:pt>
                      <c:pt idx="18264">
                        <c:v>5.0664120370332428</c:v>
                      </c:pt>
                      <c:pt idx="18265">
                        <c:v>5.0666550925946838</c:v>
                      </c:pt>
                      <c:pt idx="18266">
                        <c:v>5.0668981481488489</c:v>
                      </c:pt>
                      <c:pt idx="18267">
                        <c:v>5.0671412037030139</c:v>
                      </c:pt>
                      <c:pt idx="18268">
                        <c:v>5.0673842592571789</c:v>
                      </c:pt>
                      <c:pt idx="18269">
                        <c:v>5.067627314811344</c:v>
                      </c:pt>
                      <c:pt idx="18270">
                        <c:v>5.067870370365509</c:v>
                      </c:pt>
                      <c:pt idx="18271">
                        <c:v>5.06811342592695</c:v>
                      </c:pt>
                      <c:pt idx="18272">
                        <c:v>5.0683564814811151</c:v>
                      </c:pt>
                      <c:pt idx="18273">
                        <c:v>5.0685995370352801</c:v>
                      </c:pt>
                      <c:pt idx="18274">
                        <c:v>5.0688425925894451</c:v>
                      </c:pt>
                      <c:pt idx="18275">
                        <c:v>5.0690856481436102</c:v>
                      </c:pt>
                      <c:pt idx="18276">
                        <c:v>5.0693287037050512</c:v>
                      </c:pt>
                      <c:pt idx="18277">
                        <c:v>5.0695717592592162</c:v>
                      </c:pt>
                      <c:pt idx="18278">
                        <c:v>5.0698148148133813</c:v>
                      </c:pt>
                      <c:pt idx="18279">
                        <c:v>5.0700578703675463</c:v>
                      </c:pt>
                      <c:pt idx="18280">
                        <c:v>5.0703009259217113</c:v>
                      </c:pt>
                      <c:pt idx="18281">
                        <c:v>5.0705439814831523</c:v>
                      </c:pt>
                      <c:pt idx="18282">
                        <c:v>5.0707870370373174</c:v>
                      </c:pt>
                      <c:pt idx="18283">
                        <c:v>5.0710300925914824</c:v>
                      </c:pt>
                      <c:pt idx="18284">
                        <c:v>5.0712731481456474</c:v>
                      </c:pt>
                      <c:pt idx="18285">
                        <c:v>5.0715162036998125</c:v>
                      </c:pt>
                      <c:pt idx="18286">
                        <c:v>5.0717592592612535</c:v>
                      </c:pt>
                      <c:pt idx="18287">
                        <c:v>5.0720023148154185</c:v>
                      </c:pt>
                      <c:pt idx="18288">
                        <c:v>5.0722453703695836</c:v>
                      </c:pt>
                      <c:pt idx="18289">
                        <c:v>5.0724884259237486</c:v>
                      </c:pt>
                      <c:pt idx="18290">
                        <c:v>5.0727314814779136</c:v>
                      </c:pt>
                      <c:pt idx="18291">
                        <c:v>5.0729745370320787</c:v>
                      </c:pt>
                      <c:pt idx="18292">
                        <c:v>5.0732175925935197</c:v>
                      </c:pt>
                      <c:pt idx="18293">
                        <c:v>5.0734606481476847</c:v>
                      </c:pt>
                      <c:pt idx="18294">
                        <c:v>5.0737037037018498</c:v>
                      </c:pt>
                      <c:pt idx="18295">
                        <c:v>5.0739467592560148</c:v>
                      </c:pt>
                      <c:pt idx="18296">
                        <c:v>5.0742013888869595</c:v>
                      </c:pt>
                      <c:pt idx="18297">
                        <c:v>5.0744444444411245</c:v>
                      </c:pt>
                      <c:pt idx="18298">
                        <c:v>5.0746874999952896</c:v>
                      </c:pt>
                      <c:pt idx="18299">
                        <c:v>5.0749305555567306</c:v>
                      </c:pt>
                      <c:pt idx="18300">
                        <c:v>5.0751736111108956</c:v>
                      </c:pt>
                      <c:pt idx="18301">
                        <c:v>5.0754166666650606</c:v>
                      </c:pt>
                      <c:pt idx="18302">
                        <c:v>5.0756597222192257</c:v>
                      </c:pt>
                      <c:pt idx="18303">
                        <c:v>5.0759027777733907</c:v>
                      </c:pt>
                      <c:pt idx="18304">
                        <c:v>5.0761458333348317</c:v>
                      </c:pt>
                      <c:pt idx="18305">
                        <c:v>5.0763888888889968</c:v>
                      </c:pt>
                      <c:pt idx="18306">
                        <c:v>5.0766319444431618</c:v>
                      </c:pt>
                      <c:pt idx="18307">
                        <c:v>5.0768749999973268</c:v>
                      </c:pt>
                      <c:pt idx="18308">
                        <c:v>5.0771180555514919</c:v>
                      </c:pt>
                      <c:pt idx="18309">
                        <c:v>5.0773611111129329</c:v>
                      </c:pt>
                      <c:pt idx="18310">
                        <c:v>5.0776041666670979</c:v>
                      </c:pt>
                      <c:pt idx="18311">
                        <c:v>5.0778472222212629</c:v>
                      </c:pt>
                      <c:pt idx="18312">
                        <c:v>5.078090277775428</c:v>
                      </c:pt>
                      <c:pt idx="18313">
                        <c:v>5.078333333329593</c:v>
                      </c:pt>
                      <c:pt idx="18314">
                        <c:v>5.0785763888837581</c:v>
                      </c:pt>
                      <c:pt idx="18315">
                        <c:v>5.0788194444451991</c:v>
                      </c:pt>
                      <c:pt idx="18316">
                        <c:v>5.0790624999993641</c:v>
                      </c:pt>
                      <c:pt idx="18317">
                        <c:v>5.0793055555535291</c:v>
                      </c:pt>
                      <c:pt idx="18318">
                        <c:v>5.0795486111076942</c:v>
                      </c:pt>
                      <c:pt idx="18319">
                        <c:v>5.0797916666618592</c:v>
                      </c:pt>
                      <c:pt idx="18320">
                        <c:v>5.0800347222233002</c:v>
                      </c:pt>
                      <c:pt idx="18321">
                        <c:v>5.0802777777774653</c:v>
                      </c:pt>
                      <c:pt idx="18322">
                        <c:v>5.0805208333316303</c:v>
                      </c:pt>
                      <c:pt idx="18323">
                        <c:v>5.0807638888857953</c:v>
                      </c:pt>
                      <c:pt idx="18324">
                        <c:v>5.0810069444399604</c:v>
                      </c:pt>
                      <c:pt idx="18325">
                        <c:v>5.0812500000014014</c:v>
                      </c:pt>
                      <c:pt idx="18326">
                        <c:v>5.0814930555555664</c:v>
                      </c:pt>
                      <c:pt idx="18327">
                        <c:v>5.0817361111097314</c:v>
                      </c:pt>
                      <c:pt idx="18328">
                        <c:v>5.0819791666638965</c:v>
                      </c:pt>
                      <c:pt idx="18329">
                        <c:v>5.0822222222180615</c:v>
                      </c:pt>
                      <c:pt idx="18330">
                        <c:v>5.0824652777795025</c:v>
                      </c:pt>
                      <c:pt idx="18331">
                        <c:v>5.0827083333336676</c:v>
                      </c:pt>
                      <c:pt idx="18332">
                        <c:v>5.0829513888878326</c:v>
                      </c:pt>
                      <c:pt idx="18333">
                        <c:v>5.0831944444419976</c:v>
                      </c:pt>
                      <c:pt idx="18334">
                        <c:v>5.0834374999961627</c:v>
                      </c:pt>
                      <c:pt idx="18335">
                        <c:v>5.0836805555576037</c:v>
                      </c:pt>
                      <c:pt idx="18336">
                        <c:v>5.0839236111117687</c:v>
                      </c:pt>
                      <c:pt idx="18337">
                        <c:v>5.0841666666659338</c:v>
                      </c:pt>
                      <c:pt idx="18338">
                        <c:v>5.0844097222200988</c:v>
                      </c:pt>
                      <c:pt idx="18339">
                        <c:v>5.0846527777742638</c:v>
                      </c:pt>
                      <c:pt idx="18340">
                        <c:v>5.0848958333284289</c:v>
                      </c:pt>
                      <c:pt idx="18341">
                        <c:v>5.0851388888898699</c:v>
                      </c:pt>
                      <c:pt idx="18342">
                        <c:v>5.0853819444440349</c:v>
                      </c:pt>
                      <c:pt idx="18343">
                        <c:v>5.0856249999981999</c:v>
                      </c:pt>
                      <c:pt idx="18344">
                        <c:v>5.0858796296291446</c:v>
                      </c:pt>
                      <c:pt idx="18345">
                        <c:v>5.0861226851833097</c:v>
                      </c:pt>
                      <c:pt idx="18346">
                        <c:v>5.0863657407374747</c:v>
                      </c:pt>
                      <c:pt idx="18347">
                        <c:v>5.0866087962916398</c:v>
                      </c:pt>
                      <c:pt idx="18348">
                        <c:v>5.0868518518530808</c:v>
                      </c:pt>
                      <c:pt idx="18349">
                        <c:v>5.0870949074072458</c:v>
                      </c:pt>
                      <c:pt idx="18350">
                        <c:v>5.0873379629614108</c:v>
                      </c:pt>
                      <c:pt idx="18351">
                        <c:v>5.0875810185155759</c:v>
                      </c:pt>
                      <c:pt idx="18352">
                        <c:v>5.0878240740697409</c:v>
                      </c:pt>
                      <c:pt idx="18353">
                        <c:v>5.0880671296311819</c:v>
                      </c:pt>
                      <c:pt idx="18354">
                        <c:v>5.0883101851853469</c:v>
                      </c:pt>
                      <c:pt idx="18355">
                        <c:v>5.088553240739512</c:v>
                      </c:pt>
                      <c:pt idx="18356">
                        <c:v>5.088796296293677</c:v>
                      </c:pt>
                      <c:pt idx="18357">
                        <c:v>5.0890393518478421</c:v>
                      </c:pt>
                      <c:pt idx="18358">
                        <c:v>5.0892824074092831</c:v>
                      </c:pt>
                      <c:pt idx="18359">
                        <c:v>5.0895254629634481</c:v>
                      </c:pt>
                      <c:pt idx="18360">
                        <c:v>5.0897685185176131</c:v>
                      </c:pt>
                      <c:pt idx="18361">
                        <c:v>5.0900115740717782</c:v>
                      </c:pt>
                      <c:pt idx="18362">
                        <c:v>5.0902546296259432</c:v>
                      </c:pt>
                      <c:pt idx="18363">
                        <c:v>5.0904976851801083</c:v>
                      </c:pt>
                      <c:pt idx="18364">
                        <c:v>5.0907407407415493</c:v>
                      </c:pt>
                      <c:pt idx="18365">
                        <c:v>5.0909837962957143</c:v>
                      </c:pt>
                      <c:pt idx="18366">
                        <c:v>5.0912268518498793</c:v>
                      </c:pt>
                      <c:pt idx="18367">
                        <c:v>5.0914699074040444</c:v>
                      </c:pt>
                      <c:pt idx="18368">
                        <c:v>5.0917129629582094</c:v>
                      </c:pt>
                      <c:pt idx="18369">
                        <c:v>5.0919560185196504</c:v>
                      </c:pt>
                      <c:pt idx="18370">
                        <c:v>5.0921990740738154</c:v>
                      </c:pt>
                      <c:pt idx="18371">
                        <c:v>5.0924421296279805</c:v>
                      </c:pt>
                      <c:pt idx="18372">
                        <c:v>5.0926851851821455</c:v>
                      </c:pt>
                      <c:pt idx="18373">
                        <c:v>5.0929282407363106</c:v>
                      </c:pt>
                      <c:pt idx="18374">
                        <c:v>5.0931712962977516</c:v>
                      </c:pt>
                      <c:pt idx="18375">
                        <c:v>5.0934143518519166</c:v>
                      </c:pt>
                      <c:pt idx="18376">
                        <c:v>5.0936574074060816</c:v>
                      </c:pt>
                      <c:pt idx="18377">
                        <c:v>5.0939004629602467</c:v>
                      </c:pt>
                      <c:pt idx="18378">
                        <c:v>5.0941435185144117</c:v>
                      </c:pt>
                      <c:pt idx="18379">
                        <c:v>5.0943865740758527</c:v>
                      </c:pt>
                      <c:pt idx="18380">
                        <c:v>5.0946296296300178</c:v>
                      </c:pt>
                      <c:pt idx="18381">
                        <c:v>5.0948726851841828</c:v>
                      </c:pt>
                      <c:pt idx="18382">
                        <c:v>5.0951157407383478</c:v>
                      </c:pt>
                      <c:pt idx="18383">
                        <c:v>5.0953587962925129</c:v>
                      </c:pt>
                      <c:pt idx="18384">
                        <c:v>5.0956018518539539</c:v>
                      </c:pt>
                      <c:pt idx="18385">
                        <c:v>5.0958449074081189</c:v>
                      </c:pt>
                      <c:pt idx="18386">
                        <c:v>5.0960879629622839</c:v>
                      </c:pt>
                      <c:pt idx="18387">
                        <c:v>5.096331018516449</c:v>
                      </c:pt>
                      <c:pt idx="18388">
                        <c:v>5.096574074070614</c:v>
                      </c:pt>
                      <c:pt idx="18389">
                        <c:v>5.0968171296247791</c:v>
                      </c:pt>
                      <c:pt idx="18390">
                        <c:v>5.0970601851862201</c:v>
                      </c:pt>
                      <c:pt idx="18391">
                        <c:v>5.0973032407403851</c:v>
                      </c:pt>
                      <c:pt idx="18392">
                        <c:v>5.0975578703713298</c:v>
                      </c:pt>
                      <c:pt idx="18393">
                        <c:v>5.0978009259254948</c:v>
                      </c:pt>
                      <c:pt idx="18394">
                        <c:v>5.0980439814796599</c:v>
                      </c:pt>
                      <c:pt idx="18395">
                        <c:v>5.0982870370338249</c:v>
                      </c:pt>
                      <c:pt idx="18396">
                        <c:v>5.0985300925879899</c:v>
                      </c:pt>
                      <c:pt idx="18397">
                        <c:v>5.0987731481494309</c:v>
                      </c:pt>
                      <c:pt idx="18398">
                        <c:v>5.099016203703596</c:v>
                      </c:pt>
                      <c:pt idx="18399">
                        <c:v>5.099259259257761</c:v>
                      </c:pt>
                      <c:pt idx="18400">
                        <c:v>5.0995023148119261</c:v>
                      </c:pt>
                      <c:pt idx="18401">
                        <c:v>5.0997453703660911</c:v>
                      </c:pt>
                      <c:pt idx="18402">
                        <c:v>5.0999884259275321</c:v>
                      </c:pt>
                      <c:pt idx="18403">
                        <c:v>5.1002314814816971</c:v>
                      </c:pt>
                      <c:pt idx="18404">
                        <c:v>5.1004745370358622</c:v>
                      </c:pt>
                      <c:pt idx="18405">
                        <c:v>5.1007175925900272</c:v>
                      </c:pt>
                      <c:pt idx="18406">
                        <c:v>5.1009606481441923</c:v>
                      </c:pt>
                      <c:pt idx="18407">
                        <c:v>5.1012037037056333</c:v>
                      </c:pt>
                      <c:pt idx="18408">
                        <c:v>5.1014467592597983</c:v>
                      </c:pt>
                      <c:pt idx="18409">
                        <c:v>5.1016898148139633</c:v>
                      </c:pt>
                      <c:pt idx="18410">
                        <c:v>5.1019328703681284</c:v>
                      </c:pt>
                      <c:pt idx="18411">
                        <c:v>5.1021759259222934</c:v>
                      </c:pt>
                      <c:pt idx="18412">
                        <c:v>5.1024189814764584</c:v>
                      </c:pt>
                      <c:pt idx="18413">
                        <c:v>5.1026620370378994</c:v>
                      </c:pt>
                      <c:pt idx="18414">
                        <c:v>5.1029050925920645</c:v>
                      </c:pt>
                      <c:pt idx="18415">
                        <c:v>5.1031481481462295</c:v>
                      </c:pt>
                      <c:pt idx="18416">
                        <c:v>5.1033912037003946</c:v>
                      </c:pt>
                      <c:pt idx="18417">
                        <c:v>5.1036342592545596</c:v>
                      </c:pt>
                      <c:pt idx="18418">
                        <c:v>5.1038773148160006</c:v>
                      </c:pt>
                      <c:pt idx="18419">
                        <c:v>5.1041203703701656</c:v>
                      </c:pt>
                      <c:pt idx="18420">
                        <c:v>5.1043634259243307</c:v>
                      </c:pt>
                      <c:pt idx="18421">
                        <c:v>5.1046064814784957</c:v>
                      </c:pt>
                      <c:pt idx="18422">
                        <c:v>5.1048495370326608</c:v>
                      </c:pt>
                      <c:pt idx="18423">
                        <c:v>5.1050925925941018</c:v>
                      </c:pt>
                      <c:pt idx="18424">
                        <c:v>5.1053356481482668</c:v>
                      </c:pt>
                      <c:pt idx="18425">
                        <c:v>5.1055787037024318</c:v>
                      </c:pt>
                      <c:pt idx="18426">
                        <c:v>5.1058217592565969</c:v>
                      </c:pt>
                      <c:pt idx="18427">
                        <c:v>5.1060648148107619</c:v>
                      </c:pt>
                      <c:pt idx="18428">
                        <c:v>5.1063078703722029</c:v>
                      </c:pt>
                      <c:pt idx="18429">
                        <c:v>5.1065509259263679</c:v>
                      </c:pt>
                      <c:pt idx="18430">
                        <c:v>5.106793981480533</c:v>
                      </c:pt>
                      <c:pt idx="18431">
                        <c:v>5.107037037034698</c:v>
                      </c:pt>
                      <c:pt idx="18432">
                        <c:v>5.1072800925888631</c:v>
                      </c:pt>
                      <c:pt idx="18433">
                        <c:v>5.1075231481430281</c:v>
                      </c:pt>
                      <c:pt idx="18434">
                        <c:v>5.1077662037044691</c:v>
                      </c:pt>
                      <c:pt idx="18435">
                        <c:v>5.1080092592586341</c:v>
                      </c:pt>
                      <c:pt idx="18436">
                        <c:v>5.1082523148127992</c:v>
                      </c:pt>
                      <c:pt idx="18437">
                        <c:v>5.1084953703669642</c:v>
                      </c:pt>
                      <c:pt idx="18438">
                        <c:v>5.1087384259211293</c:v>
                      </c:pt>
                      <c:pt idx="18439">
                        <c:v>5.1089814814825703</c:v>
                      </c:pt>
                      <c:pt idx="18440">
                        <c:v>5.109236111106239</c:v>
                      </c:pt>
                      <c:pt idx="18441">
                        <c:v>5.10947916666768</c:v>
                      </c:pt>
                      <c:pt idx="18442">
                        <c:v>5.109722222221845</c:v>
                      </c:pt>
                      <c:pt idx="18443">
                        <c:v>5.1099652777760101</c:v>
                      </c:pt>
                      <c:pt idx="18444">
                        <c:v>5.1102083333301751</c:v>
                      </c:pt>
                      <c:pt idx="18445">
                        <c:v>5.1104513888843401</c:v>
                      </c:pt>
                      <c:pt idx="18446">
                        <c:v>5.1106944444457811</c:v>
                      </c:pt>
                      <c:pt idx="18447">
                        <c:v>5.1109374999999462</c:v>
                      </c:pt>
                      <c:pt idx="18448">
                        <c:v>5.1111805555541112</c:v>
                      </c:pt>
                      <c:pt idx="18449">
                        <c:v>5.1114236111082763</c:v>
                      </c:pt>
                      <c:pt idx="18450">
                        <c:v>5.1116666666624413</c:v>
                      </c:pt>
                      <c:pt idx="18451">
                        <c:v>5.1119097222238823</c:v>
                      </c:pt>
                      <c:pt idx="18452">
                        <c:v>5.1121527777780473</c:v>
                      </c:pt>
                      <c:pt idx="18453">
                        <c:v>5.1123958333322124</c:v>
                      </c:pt>
                      <c:pt idx="18454">
                        <c:v>5.1126388888863774</c:v>
                      </c:pt>
                      <c:pt idx="18455">
                        <c:v>5.1128819444405424</c:v>
                      </c:pt>
                      <c:pt idx="18456">
                        <c:v>5.1131250000019834</c:v>
                      </c:pt>
                      <c:pt idx="18457">
                        <c:v>5.1133680555561485</c:v>
                      </c:pt>
                      <c:pt idx="18458">
                        <c:v>5.1136111111103135</c:v>
                      </c:pt>
                      <c:pt idx="18459">
                        <c:v>5.1138541666644786</c:v>
                      </c:pt>
                      <c:pt idx="18460">
                        <c:v>5.1140972222186436</c:v>
                      </c:pt>
                      <c:pt idx="18461">
                        <c:v>5.1143402777728086</c:v>
                      </c:pt>
                      <c:pt idx="18462">
                        <c:v>5.1145833333342496</c:v>
                      </c:pt>
                      <c:pt idx="18463">
                        <c:v>5.1148263888884147</c:v>
                      </c:pt>
                      <c:pt idx="18464">
                        <c:v>5.1150694444425797</c:v>
                      </c:pt>
                      <c:pt idx="18465">
                        <c:v>5.1153124999967448</c:v>
                      </c:pt>
                      <c:pt idx="18466">
                        <c:v>5.1155555555509098</c:v>
                      </c:pt>
                      <c:pt idx="18467">
                        <c:v>5.1157986111123508</c:v>
                      </c:pt>
                      <c:pt idx="18468">
                        <c:v>5.1160416666665158</c:v>
                      </c:pt>
                      <c:pt idx="18469">
                        <c:v>5.1162847222206809</c:v>
                      </c:pt>
                      <c:pt idx="18470">
                        <c:v>5.1165277777748459</c:v>
                      </c:pt>
                      <c:pt idx="18471">
                        <c:v>5.1167708333290109</c:v>
                      </c:pt>
                      <c:pt idx="18472">
                        <c:v>5.1170138888904519</c:v>
                      </c:pt>
                      <c:pt idx="18473">
                        <c:v>5.117256944444617</c:v>
                      </c:pt>
                      <c:pt idx="18474">
                        <c:v>5.117499999998782</c:v>
                      </c:pt>
                      <c:pt idx="18475">
                        <c:v>5.1177430555529471</c:v>
                      </c:pt>
                      <c:pt idx="18476">
                        <c:v>5.1179861111071121</c:v>
                      </c:pt>
                      <c:pt idx="18477">
                        <c:v>5.1182291666685531</c:v>
                      </c:pt>
                      <c:pt idx="18478">
                        <c:v>5.1184722222227181</c:v>
                      </c:pt>
                      <c:pt idx="18479">
                        <c:v>5.1187152777768832</c:v>
                      </c:pt>
                      <c:pt idx="18480">
                        <c:v>5.1189583333310482</c:v>
                      </c:pt>
                      <c:pt idx="18481">
                        <c:v>5.1192013888852133</c:v>
                      </c:pt>
                      <c:pt idx="18482">
                        <c:v>5.1194444444393783</c:v>
                      </c:pt>
                      <c:pt idx="18483">
                        <c:v>5.1196875000008193</c:v>
                      </c:pt>
                      <c:pt idx="18484">
                        <c:v>5.1199305555549843</c:v>
                      </c:pt>
                      <c:pt idx="18485">
                        <c:v>5.1201736111091494</c:v>
                      </c:pt>
                      <c:pt idx="18486">
                        <c:v>5.1204166666633144</c:v>
                      </c:pt>
                      <c:pt idx="18487">
                        <c:v>5.1206597222174794</c:v>
                      </c:pt>
                      <c:pt idx="18488">
                        <c:v>5.1209143518484241</c:v>
                      </c:pt>
                      <c:pt idx="18489">
                        <c:v>5.1211574074025892</c:v>
                      </c:pt>
                      <c:pt idx="18490">
                        <c:v>5.1214004629640302</c:v>
                      </c:pt>
                      <c:pt idx="18491">
                        <c:v>5.1216435185181952</c:v>
                      </c:pt>
                      <c:pt idx="18492">
                        <c:v>5.1218865740723603</c:v>
                      </c:pt>
                      <c:pt idx="18493">
                        <c:v>5.1221296296265253</c:v>
                      </c:pt>
                      <c:pt idx="18494">
                        <c:v>5.1223726851806903</c:v>
                      </c:pt>
                      <c:pt idx="18495">
                        <c:v>5.1226157407421313</c:v>
                      </c:pt>
                      <c:pt idx="18496">
                        <c:v>5.1228587962962964</c:v>
                      </c:pt>
                      <c:pt idx="18497">
                        <c:v>5.1231018518504614</c:v>
                      </c:pt>
                      <c:pt idx="18498">
                        <c:v>5.1233449074046264</c:v>
                      </c:pt>
                      <c:pt idx="18499">
                        <c:v>5.1235879629587915</c:v>
                      </c:pt>
                      <c:pt idx="18500">
                        <c:v>5.1238310185202325</c:v>
                      </c:pt>
                      <c:pt idx="18501">
                        <c:v>5.1240740740743975</c:v>
                      </c:pt>
                      <c:pt idx="18502">
                        <c:v>5.1243171296285626</c:v>
                      </c:pt>
                      <c:pt idx="18503">
                        <c:v>5.1245601851827276</c:v>
                      </c:pt>
                      <c:pt idx="18504">
                        <c:v>5.1248032407368926</c:v>
                      </c:pt>
                      <c:pt idx="18505">
                        <c:v>5.1250462962983336</c:v>
                      </c:pt>
                      <c:pt idx="18506">
                        <c:v>5.1252893518524987</c:v>
                      </c:pt>
                      <c:pt idx="18507">
                        <c:v>5.1255324074066637</c:v>
                      </c:pt>
                      <c:pt idx="18508">
                        <c:v>5.1257754629608288</c:v>
                      </c:pt>
                      <c:pt idx="18509">
                        <c:v>5.1260185185149938</c:v>
                      </c:pt>
                      <c:pt idx="18510">
                        <c:v>5.1262615740691588</c:v>
                      </c:pt>
                      <c:pt idx="18511">
                        <c:v>5.1265046296305998</c:v>
                      </c:pt>
                      <c:pt idx="18512">
                        <c:v>5.1267476851847649</c:v>
                      </c:pt>
                      <c:pt idx="18513">
                        <c:v>5.1269907407389299</c:v>
                      </c:pt>
                      <c:pt idx="18514">
                        <c:v>5.1272337962930949</c:v>
                      </c:pt>
                      <c:pt idx="18515">
                        <c:v>5.12747685184726</c:v>
                      </c:pt>
                      <c:pt idx="18516">
                        <c:v>5.127719907408701</c:v>
                      </c:pt>
                      <c:pt idx="18517">
                        <c:v>5.127962962962866</c:v>
                      </c:pt>
                      <c:pt idx="18518">
                        <c:v>5.1282060185170311</c:v>
                      </c:pt>
                      <c:pt idx="18519">
                        <c:v>5.1284490740711961</c:v>
                      </c:pt>
                      <c:pt idx="18520">
                        <c:v>5.1286921296253611</c:v>
                      </c:pt>
                      <c:pt idx="18521">
                        <c:v>5.1289351851868021</c:v>
                      </c:pt>
                      <c:pt idx="18522">
                        <c:v>5.1291782407409672</c:v>
                      </c:pt>
                      <c:pt idx="18523">
                        <c:v>5.1294212962951322</c:v>
                      </c:pt>
                      <c:pt idx="18524">
                        <c:v>5.1296643518492973</c:v>
                      </c:pt>
                      <c:pt idx="18525">
                        <c:v>5.1299074074034623</c:v>
                      </c:pt>
                      <c:pt idx="18526">
                        <c:v>5.1301504629649033</c:v>
                      </c:pt>
                      <c:pt idx="18527">
                        <c:v>5.1303935185190683</c:v>
                      </c:pt>
                      <c:pt idx="18528">
                        <c:v>5.1306365740732334</c:v>
                      </c:pt>
                      <c:pt idx="18529">
                        <c:v>5.1308796296273984</c:v>
                      </c:pt>
                      <c:pt idx="18530">
                        <c:v>5.1311226851815634</c:v>
                      </c:pt>
                      <c:pt idx="18531">
                        <c:v>5.1313657407357285</c:v>
                      </c:pt>
                      <c:pt idx="18532">
                        <c:v>5.1316087962971695</c:v>
                      </c:pt>
                      <c:pt idx="18533">
                        <c:v>5.1318518518513345</c:v>
                      </c:pt>
                      <c:pt idx="18534">
                        <c:v>5.1320949074054996</c:v>
                      </c:pt>
                      <c:pt idx="18535">
                        <c:v>5.1323379629596646</c:v>
                      </c:pt>
                      <c:pt idx="18536">
                        <c:v>5.1325925925906093</c:v>
                      </c:pt>
                      <c:pt idx="18537">
                        <c:v>5.1328356481447743</c:v>
                      </c:pt>
                      <c:pt idx="18538">
                        <c:v>5.1330787036989394</c:v>
                      </c:pt>
                      <c:pt idx="18539">
                        <c:v>5.1333217592603804</c:v>
                      </c:pt>
                      <c:pt idx="18540">
                        <c:v>5.1335648148145454</c:v>
                      </c:pt>
                      <c:pt idx="18541">
                        <c:v>5.1338078703687104</c:v>
                      </c:pt>
                      <c:pt idx="18542">
                        <c:v>5.1340509259228755</c:v>
                      </c:pt>
                      <c:pt idx="18543">
                        <c:v>5.1342939814770405</c:v>
                      </c:pt>
                      <c:pt idx="18544">
                        <c:v>5.1345370370384815</c:v>
                      </c:pt>
                      <c:pt idx="18545">
                        <c:v>5.1347800925926466</c:v>
                      </c:pt>
                      <c:pt idx="18546">
                        <c:v>5.1350231481468116</c:v>
                      </c:pt>
                      <c:pt idx="18547">
                        <c:v>5.1352662037009766</c:v>
                      </c:pt>
                      <c:pt idx="18548">
                        <c:v>5.1355092592551417</c:v>
                      </c:pt>
                      <c:pt idx="18549">
                        <c:v>5.1357523148165827</c:v>
                      </c:pt>
                      <c:pt idx="18550">
                        <c:v>5.1359953703707477</c:v>
                      </c:pt>
                      <c:pt idx="18551">
                        <c:v>5.1362384259249128</c:v>
                      </c:pt>
                      <c:pt idx="18552">
                        <c:v>5.1364814814790778</c:v>
                      </c:pt>
                      <c:pt idx="18553">
                        <c:v>5.1367245370332428</c:v>
                      </c:pt>
                      <c:pt idx="18554">
                        <c:v>5.1369675925946838</c:v>
                      </c:pt>
                      <c:pt idx="18555">
                        <c:v>5.1372106481488489</c:v>
                      </c:pt>
                      <c:pt idx="18556">
                        <c:v>5.1374537037030139</c:v>
                      </c:pt>
                      <c:pt idx="18557">
                        <c:v>5.1376967592571789</c:v>
                      </c:pt>
                      <c:pt idx="18558">
                        <c:v>5.137939814811344</c:v>
                      </c:pt>
                      <c:pt idx="18559">
                        <c:v>5.138182870365509</c:v>
                      </c:pt>
                      <c:pt idx="18560">
                        <c:v>5.13842592592695</c:v>
                      </c:pt>
                      <c:pt idx="18561">
                        <c:v>5.1386689814811151</c:v>
                      </c:pt>
                      <c:pt idx="18562">
                        <c:v>5.1389120370352801</c:v>
                      </c:pt>
                      <c:pt idx="18563">
                        <c:v>5.1391550925894451</c:v>
                      </c:pt>
                      <c:pt idx="18564">
                        <c:v>5.1393981481436102</c:v>
                      </c:pt>
                      <c:pt idx="18565">
                        <c:v>5.1396412037050512</c:v>
                      </c:pt>
                      <c:pt idx="18566">
                        <c:v>5.1398842592592162</c:v>
                      </c:pt>
                      <c:pt idx="18567">
                        <c:v>5.1401273148133813</c:v>
                      </c:pt>
                      <c:pt idx="18568">
                        <c:v>5.1403703703675463</c:v>
                      </c:pt>
                      <c:pt idx="18569">
                        <c:v>5.1406134259217113</c:v>
                      </c:pt>
                      <c:pt idx="18570">
                        <c:v>5.1408564814831523</c:v>
                      </c:pt>
                      <c:pt idx="18571">
                        <c:v>5.1410995370373174</c:v>
                      </c:pt>
                      <c:pt idx="18572">
                        <c:v>5.1413425925914824</c:v>
                      </c:pt>
                      <c:pt idx="18573">
                        <c:v>5.1415856481456474</c:v>
                      </c:pt>
                      <c:pt idx="18574">
                        <c:v>5.1418287036998125</c:v>
                      </c:pt>
                      <c:pt idx="18575">
                        <c:v>5.1420717592612535</c:v>
                      </c:pt>
                      <c:pt idx="18576">
                        <c:v>5.1423148148154185</c:v>
                      </c:pt>
                      <c:pt idx="18577">
                        <c:v>5.1425578703695836</c:v>
                      </c:pt>
                      <c:pt idx="18578">
                        <c:v>5.1428009259237486</c:v>
                      </c:pt>
                      <c:pt idx="18579">
                        <c:v>5.1430439814779136</c:v>
                      </c:pt>
                      <c:pt idx="18580">
                        <c:v>5.1432870370320787</c:v>
                      </c:pt>
                      <c:pt idx="18581">
                        <c:v>5.1435300925935197</c:v>
                      </c:pt>
                      <c:pt idx="18582">
                        <c:v>5.1437731481476847</c:v>
                      </c:pt>
                      <c:pt idx="18583">
                        <c:v>5.1440162037018498</c:v>
                      </c:pt>
                      <c:pt idx="18584">
                        <c:v>5.1442708333327944</c:v>
                      </c:pt>
                      <c:pt idx="18585">
                        <c:v>5.1445138888869595</c:v>
                      </c:pt>
                      <c:pt idx="18586">
                        <c:v>5.1447569444411245</c:v>
                      </c:pt>
                      <c:pt idx="18587">
                        <c:v>5.1449999999952896</c:v>
                      </c:pt>
                      <c:pt idx="18588">
                        <c:v>5.1452430555567306</c:v>
                      </c:pt>
                      <c:pt idx="18589">
                        <c:v>5.1454861111108956</c:v>
                      </c:pt>
                      <c:pt idx="18590">
                        <c:v>5.1457291666650606</c:v>
                      </c:pt>
                      <c:pt idx="18591">
                        <c:v>5.1459722222192257</c:v>
                      </c:pt>
                      <c:pt idx="18592">
                        <c:v>5.1462152777733907</c:v>
                      </c:pt>
                      <c:pt idx="18593">
                        <c:v>5.1464583333348317</c:v>
                      </c:pt>
                      <c:pt idx="18594">
                        <c:v>5.1467013888889968</c:v>
                      </c:pt>
                      <c:pt idx="18595">
                        <c:v>5.1469444444431618</c:v>
                      </c:pt>
                      <c:pt idx="18596">
                        <c:v>5.1471874999973268</c:v>
                      </c:pt>
                      <c:pt idx="18597">
                        <c:v>5.1474305555514919</c:v>
                      </c:pt>
                      <c:pt idx="18598">
                        <c:v>5.1476736111129329</c:v>
                      </c:pt>
                      <c:pt idx="18599">
                        <c:v>5.1479166666670979</c:v>
                      </c:pt>
                      <c:pt idx="18600">
                        <c:v>5.1481597222212629</c:v>
                      </c:pt>
                      <c:pt idx="18601">
                        <c:v>5.148402777775428</c:v>
                      </c:pt>
                      <c:pt idx="18602">
                        <c:v>5.148645833329593</c:v>
                      </c:pt>
                      <c:pt idx="18603">
                        <c:v>5.1488888888837581</c:v>
                      </c:pt>
                      <c:pt idx="18604">
                        <c:v>5.1491319444451991</c:v>
                      </c:pt>
                      <c:pt idx="18605">
                        <c:v>5.1493749999993641</c:v>
                      </c:pt>
                      <c:pt idx="18606">
                        <c:v>5.1496180555535291</c:v>
                      </c:pt>
                      <c:pt idx="18607">
                        <c:v>5.1498611111076942</c:v>
                      </c:pt>
                      <c:pt idx="18608">
                        <c:v>5.1501041666618592</c:v>
                      </c:pt>
                      <c:pt idx="18609">
                        <c:v>5.1503472222233002</c:v>
                      </c:pt>
                      <c:pt idx="18610">
                        <c:v>5.1505902777774653</c:v>
                      </c:pt>
                      <c:pt idx="18611">
                        <c:v>5.1508333333316303</c:v>
                      </c:pt>
                      <c:pt idx="18612">
                        <c:v>5.1510763888857953</c:v>
                      </c:pt>
                      <c:pt idx="18613">
                        <c:v>5.1513194444399604</c:v>
                      </c:pt>
                      <c:pt idx="18614">
                        <c:v>5.1515625000014014</c:v>
                      </c:pt>
                      <c:pt idx="18615">
                        <c:v>5.1518055555555664</c:v>
                      </c:pt>
                      <c:pt idx="18616">
                        <c:v>5.1520486111097314</c:v>
                      </c:pt>
                      <c:pt idx="18617">
                        <c:v>5.1522916666638965</c:v>
                      </c:pt>
                      <c:pt idx="18618">
                        <c:v>5.1525347222180615</c:v>
                      </c:pt>
                      <c:pt idx="18619">
                        <c:v>5.1527777777795025</c:v>
                      </c:pt>
                      <c:pt idx="18620">
                        <c:v>5.1530208333336676</c:v>
                      </c:pt>
                      <c:pt idx="18621">
                        <c:v>5.1532638888878326</c:v>
                      </c:pt>
                      <c:pt idx="18622">
                        <c:v>5.1535069444419976</c:v>
                      </c:pt>
                      <c:pt idx="18623">
                        <c:v>5.1537499999961627</c:v>
                      </c:pt>
                      <c:pt idx="18624">
                        <c:v>5.1539930555576037</c:v>
                      </c:pt>
                      <c:pt idx="18625">
                        <c:v>5.1542361111117687</c:v>
                      </c:pt>
                      <c:pt idx="18626">
                        <c:v>5.1544791666659338</c:v>
                      </c:pt>
                      <c:pt idx="18627">
                        <c:v>5.1547222222200988</c:v>
                      </c:pt>
                      <c:pt idx="18628">
                        <c:v>5.1549652777742638</c:v>
                      </c:pt>
                      <c:pt idx="18629">
                        <c:v>5.1552083333284289</c:v>
                      </c:pt>
                      <c:pt idx="18630">
                        <c:v>5.1554513888898699</c:v>
                      </c:pt>
                      <c:pt idx="18631">
                        <c:v>5.1556944444440349</c:v>
                      </c:pt>
                      <c:pt idx="18632">
                        <c:v>5.1559490740749796</c:v>
                      </c:pt>
                      <c:pt idx="18633">
                        <c:v>5.1561921296291446</c:v>
                      </c:pt>
                      <c:pt idx="18634">
                        <c:v>5.1564351851833097</c:v>
                      </c:pt>
                      <c:pt idx="18635">
                        <c:v>5.1566782407374747</c:v>
                      </c:pt>
                      <c:pt idx="18636">
                        <c:v>5.1569212962916398</c:v>
                      </c:pt>
                      <c:pt idx="18637">
                        <c:v>5.1571643518530808</c:v>
                      </c:pt>
                      <c:pt idx="18638">
                        <c:v>5.1574074074072458</c:v>
                      </c:pt>
                      <c:pt idx="18639">
                        <c:v>5.1576504629614108</c:v>
                      </c:pt>
                      <c:pt idx="18640">
                        <c:v>5.1578935185155759</c:v>
                      </c:pt>
                      <c:pt idx="18641">
                        <c:v>5.1581365740697409</c:v>
                      </c:pt>
                      <c:pt idx="18642">
                        <c:v>5.1583796296311819</c:v>
                      </c:pt>
                      <c:pt idx="18643">
                        <c:v>5.1586226851853469</c:v>
                      </c:pt>
                      <c:pt idx="18644">
                        <c:v>5.158865740739512</c:v>
                      </c:pt>
                      <c:pt idx="18645">
                        <c:v>5.159108796293677</c:v>
                      </c:pt>
                      <c:pt idx="18646">
                        <c:v>5.1593518518478421</c:v>
                      </c:pt>
                      <c:pt idx="18647">
                        <c:v>5.1595949074092831</c:v>
                      </c:pt>
                      <c:pt idx="18648">
                        <c:v>5.1598379629634481</c:v>
                      </c:pt>
                      <c:pt idx="18649">
                        <c:v>5.1600810185176131</c:v>
                      </c:pt>
                      <c:pt idx="18650">
                        <c:v>5.1603240740717782</c:v>
                      </c:pt>
                      <c:pt idx="18651">
                        <c:v>5.1605671296259432</c:v>
                      </c:pt>
                      <c:pt idx="18652">
                        <c:v>5.1608101851801083</c:v>
                      </c:pt>
                      <c:pt idx="18653">
                        <c:v>5.1610532407415493</c:v>
                      </c:pt>
                      <c:pt idx="18654">
                        <c:v>5.1612962962957143</c:v>
                      </c:pt>
                      <c:pt idx="18655">
                        <c:v>5.1615393518498793</c:v>
                      </c:pt>
                      <c:pt idx="18656">
                        <c:v>5.1617824074040444</c:v>
                      </c:pt>
                      <c:pt idx="18657">
                        <c:v>5.1620254629582094</c:v>
                      </c:pt>
                      <c:pt idx="18658">
                        <c:v>5.1622685185196504</c:v>
                      </c:pt>
                      <c:pt idx="18659">
                        <c:v>5.1625115740738154</c:v>
                      </c:pt>
                      <c:pt idx="18660">
                        <c:v>5.1627546296279805</c:v>
                      </c:pt>
                      <c:pt idx="18661">
                        <c:v>5.1629976851821455</c:v>
                      </c:pt>
                      <c:pt idx="18662">
                        <c:v>5.1632407407363106</c:v>
                      </c:pt>
                      <c:pt idx="18663">
                        <c:v>5.1634837962977516</c:v>
                      </c:pt>
                      <c:pt idx="18664">
                        <c:v>5.1637268518519166</c:v>
                      </c:pt>
                      <c:pt idx="18665">
                        <c:v>5.1639699074060816</c:v>
                      </c:pt>
                      <c:pt idx="18666">
                        <c:v>5.1642129629602467</c:v>
                      </c:pt>
                      <c:pt idx="18667">
                        <c:v>5.1644560185144117</c:v>
                      </c:pt>
                      <c:pt idx="18668">
                        <c:v>5.1646990740758527</c:v>
                      </c:pt>
                      <c:pt idx="18669">
                        <c:v>5.1649421296300178</c:v>
                      </c:pt>
                      <c:pt idx="18670">
                        <c:v>5.1651851851841828</c:v>
                      </c:pt>
                      <c:pt idx="18671">
                        <c:v>5.1654282407383478</c:v>
                      </c:pt>
                      <c:pt idx="18672">
                        <c:v>5.1656712962925129</c:v>
                      </c:pt>
                      <c:pt idx="18673">
                        <c:v>5.1659143518539539</c:v>
                      </c:pt>
                      <c:pt idx="18674">
                        <c:v>5.1661574074081189</c:v>
                      </c:pt>
                      <c:pt idx="18675">
                        <c:v>5.1664004629622839</c:v>
                      </c:pt>
                      <c:pt idx="18676">
                        <c:v>5.166643518516449</c:v>
                      </c:pt>
                      <c:pt idx="18677">
                        <c:v>5.166886574070614</c:v>
                      </c:pt>
                      <c:pt idx="18678">
                        <c:v>5.1671296296247791</c:v>
                      </c:pt>
                      <c:pt idx="18679">
                        <c:v>5.1673726851862201</c:v>
                      </c:pt>
                      <c:pt idx="18680">
                        <c:v>5.1676273148098888</c:v>
                      </c:pt>
                      <c:pt idx="18681">
                        <c:v>5.1678703703713298</c:v>
                      </c:pt>
                      <c:pt idx="18682">
                        <c:v>5.1681134259254948</c:v>
                      </c:pt>
                      <c:pt idx="18683">
                        <c:v>5.1683564814796599</c:v>
                      </c:pt>
                      <c:pt idx="18684">
                        <c:v>5.1685995370338249</c:v>
                      </c:pt>
                      <c:pt idx="18685">
                        <c:v>5.1688425925879899</c:v>
                      </c:pt>
                      <c:pt idx="18686">
                        <c:v>5.1690856481494309</c:v>
                      </c:pt>
                      <c:pt idx="18687">
                        <c:v>5.169328703703596</c:v>
                      </c:pt>
                      <c:pt idx="18688">
                        <c:v>5.169571759257761</c:v>
                      </c:pt>
                      <c:pt idx="18689">
                        <c:v>5.1698148148119261</c:v>
                      </c:pt>
                      <c:pt idx="18690">
                        <c:v>5.1700578703660911</c:v>
                      </c:pt>
                      <c:pt idx="18691">
                        <c:v>5.1703009259275321</c:v>
                      </c:pt>
                      <c:pt idx="18692">
                        <c:v>5.1705439814816971</c:v>
                      </c:pt>
                      <c:pt idx="18693">
                        <c:v>5.1707870370358622</c:v>
                      </c:pt>
                      <c:pt idx="18694">
                        <c:v>5.1710300925900272</c:v>
                      </c:pt>
                      <c:pt idx="18695">
                        <c:v>5.1712731481441923</c:v>
                      </c:pt>
                      <c:pt idx="18696">
                        <c:v>5.1715162037056333</c:v>
                      </c:pt>
                      <c:pt idx="18697">
                        <c:v>5.1717592592597983</c:v>
                      </c:pt>
                      <c:pt idx="18698">
                        <c:v>5.1720023148139633</c:v>
                      </c:pt>
                      <c:pt idx="18699">
                        <c:v>5.1722453703681284</c:v>
                      </c:pt>
                      <c:pt idx="18700">
                        <c:v>5.1724884259222934</c:v>
                      </c:pt>
                      <c:pt idx="18701">
                        <c:v>5.1727314814764584</c:v>
                      </c:pt>
                      <c:pt idx="18702">
                        <c:v>5.1729745370378994</c:v>
                      </c:pt>
                      <c:pt idx="18703">
                        <c:v>5.1732175925920645</c:v>
                      </c:pt>
                      <c:pt idx="18704">
                        <c:v>5.1734606481462295</c:v>
                      </c:pt>
                      <c:pt idx="18705">
                        <c:v>5.1737037037003946</c:v>
                      </c:pt>
                      <c:pt idx="18706">
                        <c:v>5.1739467592545596</c:v>
                      </c:pt>
                      <c:pt idx="18707">
                        <c:v>5.1741898148160006</c:v>
                      </c:pt>
                      <c:pt idx="18708">
                        <c:v>5.1744328703701656</c:v>
                      </c:pt>
                      <c:pt idx="18709">
                        <c:v>5.1746759259243307</c:v>
                      </c:pt>
                      <c:pt idx="18710">
                        <c:v>5.1749189814784957</c:v>
                      </c:pt>
                      <c:pt idx="18711">
                        <c:v>5.1751620370326608</c:v>
                      </c:pt>
                      <c:pt idx="18712">
                        <c:v>5.1754050925941018</c:v>
                      </c:pt>
                      <c:pt idx="18713">
                        <c:v>5.1756481481482668</c:v>
                      </c:pt>
                      <c:pt idx="18714">
                        <c:v>5.1758912037024318</c:v>
                      </c:pt>
                      <c:pt idx="18715">
                        <c:v>5.1761342592565969</c:v>
                      </c:pt>
                      <c:pt idx="18716">
                        <c:v>5.1763773148107619</c:v>
                      </c:pt>
                      <c:pt idx="18717">
                        <c:v>5.1766203703722029</c:v>
                      </c:pt>
                      <c:pt idx="18718">
                        <c:v>5.1768634259263679</c:v>
                      </c:pt>
                      <c:pt idx="18719">
                        <c:v>5.177106481480533</c:v>
                      </c:pt>
                      <c:pt idx="18720">
                        <c:v>5.177349537034698</c:v>
                      </c:pt>
                      <c:pt idx="18721">
                        <c:v>5.1775925925888631</c:v>
                      </c:pt>
                      <c:pt idx="18722">
                        <c:v>5.1778356481430281</c:v>
                      </c:pt>
                      <c:pt idx="18723">
                        <c:v>5.1780787037044691</c:v>
                      </c:pt>
                      <c:pt idx="18724">
                        <c:v>5.1783217592586341</c:v>
                      </c:pt>
                      <c:pt idx="18725">
                        <c:v>5.1785648148127992</c:v>
                      </c:pt>
                      <c:pt idx="18726">
                        <c:v>5.1788078703669642</c:v>
                      </c:pt>
                      <c:pt idx="18727">
                        <c:v>5.1790509259211293</c:v>
                      </c:pt>
                      <c:pt idx="18728">
                        <c:v>5.1792939814825703</c:v>
                      </c:pt>
                      <c:pt idx="18729">
                        <c:v>5.179548611106239</c:v>
                      </c:pt>
                      <c:pt idx="18730">
                        <c:v>5.17979166666768</c:v>
                      </c:pt>
                      <c:pt idx="18731">
                        <c:v>5.180034722221845</c:v>
                      </c:pt>
                      <c:pt idx="18732">
                        <c:v>5.1802777777760101</c:v>
                      </c:pt>
                      <c:pt idx="18733">
                        <c:v>5.1805208333301751</c:v>
                      </c:pt>
                      <c:pt idx="18734">
                        <c:v>5.1807638888843401</c:v>
                      </c:pt>
                      <c:pt idx="18735">
                        <c:v>5.1810069444457811</c:v>
                      </c:pt>
                      <c:pt idx="18736">
                        <c:v>5.1812499999999462</c:v>
                      </c:pt>
                      <c:pt idx="18737">
                        <c:v>5.1814930555541112</c:v>
                      </c:pt>
                      <c:pt idx="18738">
                        <c:v>5.1817361111082763</c:v>
                      </c:pt>
                      <c:pt idx="18739">
                        <c:v>5.1819791666624413</c:v>
                      </c:pt>
                      <c:pt idx="18740">
                        <c:v>5.1822222222238823</c:v>
                      </c:pt>
                      <c:pt idx="18741">
                        <c:v>5.1824652777780473</c:v>
                      </c:pt>
                      <c:pt idx="18742">
                        <c:v>5.1827083333322124</c:v>
                      </c:pt>
                      <c:pt idx="18743">
                        <c:v>5.1829513888863774</c:v>
                      </c:pt>
                      <c:pt idx="18744">
                        <c:v>5.1831944444405424</c:v>
                      </c:pt>
                      <c:pt idx="18745">
                        <c:v>5.1834375000019834</c:v>
                      </c:pt>
                      <c:pt idx="18746">
                        <c:v>5.1836805555561485</c:v>
                      </c:pt>
                      <c:pt idx="18747">
                        <c:v>5.1839236111103135</c:v>
                      </c:pt>
                      <c:pt idx="18748">
                        <c:v>5.1841666666644786</c:v>
                      </c:pt>
                      <c:pt idx="18749">
                        <c:v>5.1844097222186436</c:v>
                      </c:pt>
                      <c:pt idx="18750">
                        <c:v>5.1846527777728086</c:v>
                      </c:pt>
                      <c:pt idx="18751">
                        <c:v>5.1848958333342496</c:v>
                      </c:pt>
                      <c:pt idx="18752">
                        <c:v>5.1851388888884147</c:v>
                      </c:pt>
                      <c:pt idx="18753">
                        <c:v>5.1853819444425797</c:v>
                      </c:pt>
                      <c:pt idx="18754">
                        <c:v>5.1856249999967448</c:v>
                      </c:pt>
                      <c:pt idx="18755">
                        <c:v>5.1858680555509098</c:v>
                      </c:pt>
                      <c:pt idx="18756">
                        <c:v>5.1861111111123508</c:v>
                      </c:pt>
                      <c:pt idx="18757">
                        <c:v>5.1863541666665158</c:v>
                      </c:pt>
                      <c:pt idx="18758">
                        <c:v>5.1865972222206809</c:v>
                      </c:pt>
                      <c:pt idx="18759">
                        <c:v>5.1868402777748459</c:v>
                      </c:pt>
                      <c:pt idx="18760">
                        <c:v>5.1870833333290109</c:v>
                      </c:pt>
                      <c:pt idx="18761">
                        <c:v>5.1873263888904519</c:v>
                      </c:pt>
                      <c:pt idx="18762">
                        <c:v>5.187569444444617</c:v>
                      </c:pt>
                      <c:pt idx="18763">
                        <c:v>5.187812499998782</c:v>
                      </c:pt>
                      <c:pt idx="18764">
                        <c:v>5.1880555555529471</c:v>
                      </c:pt>
                      <c:pt idx="18765">
                        <c:v>5.1882986111071121</c:v>
                      </c:pt>
                      <c:pt idx="18766">
                        <c:v>5.1885416666685531</c:v>
                      </c:pt>
                      <c:pt idx="18767">
                        <c:v>5.1887847222227181</c:v>
                      </c:pt>
                      <c:pt idx="18768">
                        <c:v>5.1890277777768832</c:v>
                      </c:pt>
                      <c:pt idx="18769">
                        <c:v>5.1892708333310482</c:v>
                      </c:pt>
                      <c:pt idx="18770">
                        <c:v>5.1895138888852133</c:v>
                      </c:pt>
                      <c:pt idx="18771">
                        <c:v>5.1897569444393783</c:v>
                      </c:pt>
                      <c:pt idx="18772">
                        <c:v>5.1900000000008193</c:v>
                      </c:pt>
                      <c:pt idx="18773">
                        <c:v>5.1902430555549843</c:v>
                      </c:pt>
                      <c:pt idx="18774">
                        <c:v>5.1904861111091494</c:v>
                      </c:pt>
                      <c:pt idx="18775">
                        <c:v>5.1907291666633144</c:v>
                      </c:pt>
                      <c:pt idx="18776">
                        <c:v>5.1909722222174794</c:v>
                      </c:pt>
                      <c:pt idx="18777">
                        <c:v>5.1912268518484241</c:v>
                      </c:pt>
                      <c:pt idx="18778">
                        <c:v>5.1914699074025892</c:v>
                      </c:pt>
                      <c:pt idx="18779">
                        <c:v>5.1917129629640302</c:v>
                      </c:pt>
                      <c:pt idx="18780">
                        <c:v>5.1919560185181952</c:v>
                      </c:pt>
                      <c:pt idx="18781">
                        <c:v>5.1921990740723603</c:v>
                      </c:pt>
                      <c:pt idx="18782">
                        <c:v>5.1924421296265253</c:v>
                      </c:pt>
                      <c:pt idx="18783">
                        <c:v>5.1926851851806903</c:v>
                      </c:pt>
                      <c:pt idx="18784">
                        <c:v>5.1929282407421313</c:v>
                      </c:pt>
                      <c:pt idx="18785">
                        <c:v>5.1931712962962964</c:v>
                      </c:pt>
                      <c:pt idx="18786">
                        <c:v>5.1934143518504614</c:v>
                      </c:pt>
                      <c:pt idx="18787">
                        <c:v>5.1936574074046264</c:v>
                      </c:pt>
                      <c:pt idx="18788">
                        <c:v>5.1939004629587915</c:v>
                      </c:pt>
                      <c:pt idx="18789">
                        <c:v>5.1941435185202325</c:v>
                      </c:pt>
                      <c:pt idx="18790">
                        <c:v>5.1943865740743975</c:v>
                      </c:pt>
                      <c:pt idx="18791">
                        <c:v>5.1946296296285626</c:v>
                      </c:pt>
                      <c:pt idx="18792">
                        <c:v>5.1948726851827276</c:v>
                      </c:pt>
                      <c:pt idx="18793">
                        <c:v>5.1951157407368926</c:v>
                      </c:pt>
                      <c:pt idx="18794">
                        <c:v>5.1953587962983336</c:v>
                      </c:pt>
                      <c:pt idx="18795">
                        <c:v>5.1956018518524987</c:v>
                      </c:pt>
                      <c:pt idx="18796">
                        <c:v>5.1958449074066637</c:v>
                      </c:pt>
                      <c:pt idx="18797">
                        <c:v>5.1960879629608288</c:v>
                      </c:pt>
                      <c:pt idx="18798">
                        <c:v>5.1963310185149938</c:v>
                      </c:pt>
                      <c:pt idx="18799">
                        <c:v>5.1965740740691588</c:v>
                      </c:pt>
                      <c:pt idx="18800">
                        <c:v>5.1968171296305998</c:v>
                      </c:pt>
                      <c:pt idx="18801">
                        <c:v>5.1970601851847649</c:v>
                      </c:pt>
                      <c:pt idx="18802">
                        <c:v>5.1973032407389299</c:v>
                      </c:pt>
                      <c:pt idx="18803">
                        <c:v>5.1975462962930949</c:v>
                      </c:pt>
                      <c:pt idx="18804">
                        <c:v>5.19778935184726</c:v>
                      </c:pt>
                      <c:pt idx="18805">
                        <c:v>5.198032407408701</c:v>
                      </c:pt>
                      <c:pt idx="18806">
                        <c:v>5.198275462962866</c:v>
                      </c:pt>
                      <c:pt idx="18807">
                        <c:v>5.1985185185170311</c:v>
                      </c:pt>
                      <c:pt idx="18808">
                        <c:v>5.1987615740711961</c:v>
                      </c:pt>
                      <c:pt idx="18809">
                        <c:v>5.1990046296253611</c:v>
                      </c:pt>
                      <c:pt idx="18810">
                        <c:v>5.1992476851868021</c:v>
                      </c:pt>
                      <c:pt idx="18811">
                        <c:v>5.1994907407409672</c:v>
                      </c:pt>
                      <c:pt idx="18812">
                        <c:v>5.1997337962951322</c:v>
                      </c:pt>
                      <c:pt idx="18813">
                        <c:v>5.1999768518492973</c:v>
                      </c:pt>
                      <c:pt idx="18814">
                        <c:v>5.2002199074034623</c:v>
                      </c:pt>
                      <c:pt idx="18815">
                        <c:v>5.2004629629649033</c:v>
                      </c:pt>
                      <c:pt idx="18816">
                        <c:v>5.2007060185190683</c:v>
                      </c:pt>
                      <c:pt idx="18817">
                        <c:v>5.2009490740732334</c:v>
                      </c:pt>
                      <c:pt idx="18818">
                        <c:v>5.2011921296273984</c:v>
                      </c:pt>
                      <c:pt idx="18819">
                        <c:v>5.2014351851815634</c:v>
                      </c:pt>
                      <c:pt idx="18820">
                        <c:v>5.2016782407357285</c:v>
                      </c:pt>
                      <c:pt idx="18821">
                        <c:v>5.2019212962971695</c:v>
                      </c:pt>
                      <c:pt idx="18822">
                        <c:v>5.2021643518513345</c:v>
                      </c:pt>
                      <c:pt idx="18823">
                        <c:v>5.2024074074054996</c:v>
                      </c:pt>
                      <c:pt idx="18824">
                        <c:v>5.2026504629596646</c:v>
                      </c:pt>
                      <c:pt idx="18825">
                        <c:v>5.2029050925906093</c:v>
                      </c:pt>
                      <c:pt idx="18826">
                        <c:v>5.2031481481447743</c:v>
                      </c:pt>
                      <c:pt idx="18827">
                        <c:v>5.2033912036989394</c:v>
                      </c:pt>
                      <c:pt idx="18828">
                        <c:v>5.2036342592603804</c:v>
                      </c:pt>
                      <c:pt idx="18829">
                        <c:v>5.2038773148145454</c:v>
                      </c:pt>
                      <c:pt idx="18830">
                        <c:v>5.2041203703687104</c:v>
                      </c:pt>
                      <c:pt idx="18831">
                        <c:v>5.2043634259228755</c:v>
                      </c:pt>
                      <c:pt idx="18832">
                        <c:v>5.2046064814770405</c:v>
                      </c:pt>
                      <c:pt idx="18833">
                        <c:v>5.2048495370384815</c:v>
                      </c:pt>
                      <c:pt idx="18834">
                        <c:v>5.2050925925926466</c:v>
                      </c:pt>
                      <c:pt idx="18835">
                        <c:v>5.2053356481468116</c:v>
                      </c:pt>
                      <c:pt idx="18836">
                        <c:v>5.2055787037009766</c:v>
                      </c:pt>
                      <c:pt idx="18837">
                        <c:v>5.2058217592551417</c:v>
                      </c:pt>
                      <c:pt idx="18838">
                        <c:v>5.2060648148165827</c:v>
                      </c:pt>
                      <c:pt idx="18839">
                        <c:v>5.2063078703707477</c:v>
                      </c:pt>
                      <c:pt idx="18840">
                        <c:v>5.2065509259249128</c:v>
                      </c:pt>
                      <c:pt idx="18841">
                        <c:v>5.2067939814790778</c:v>
                      </c:pt>
                      <c:pt idx="18842">
                        <c:v>5.2070370370332428</c:v>
                      </c:pt>
                      <c:pt idx="18843">
                        <c:v>5.2072800925946838</c:v>
                      </c:pt>
                      <c:pt idx="18844">
                        <c:v>5.2075231481488489</c:v>
                      </c:pt>
                      <c:pt idx="18845">
                        <c:v>5.2077662037030139</c:v>
                      </c:pt>
                      <c:pt idx="18846">
                        <c:v>5.2080092592571789</c:v>
                      </c:pt>
                      <c:pt idx="18847">
                        <c:v>5.208252314811344</c:v>
                      </c:pt>
                      <c:pt idx="18848">
                        <c:v>5.208495370365509</c:v>
                      </c:pt>
                      <c:pt idx="18849">
                        <c:v>5.20873842592695</c:v>
                      </c:pt>
                      <c:pt idx="18850">
                        <c:v>5.2089814814811151</c:v>
                      </c:pt>
                      <c:pt idx="18851">
                        <c:v>5.2092245370352801</c:v>
                      </c:pt>
                      <c:pt idx="18852">
                        <c:v>5.2094675925894451</c:v>
                      </c:pt>
                      <c:pt idx="18853">
                        <c:v>5.2097106481436102</c:v>
                      </c:pt>
                      <c:pt idx="18854">
                        <c:v>5.2099537037050512</c:v>
                      </c:pt>
                      <c:pt idx="18855">
                        <c:v>5.2101967592592162</c:v>
                      </c:pt>
                      <c:pt idx="18856">
                        <c:v>5.2104398148133813</c:v>
                      </c:pt>
                      <c:pt idx="18857">
                        <c:v>5.2106828703675463</c:v>
                      </c:pt>
                      <c:pt idx="18858">
                        <c:v>5.2109259259217113</c:v>
                      </c:pt>
                      <c:pt idx="18859">
                        <c:v>5.2111689814831523</c:v>
                      </c:pt>
                      <c:pt idx="18860">
                        <c:v>5.2114120370373174</c:v>
                      </c:pt>
                      <c:pt idx="18861">
                        <c:v>5.2116550925914824</c:v>
                      </c:pt>
                      <c:pt idx="18862">
                        <c:v>5.2118981481456474</c:v>
                      </c:pt>
                      <c:pt idx="18863">
                        <c:v>5.2121412036998125</c:v>
                      </c:pt>
                      <c:pt idx="18864">
                        <c:v>5.2123842592612535</c:v>
                      </c:pt>
                      <c:pt idx="18865">
                        <c:v>5.2126273148154185</c:v>
                      </c:pt>
                      <c:pt idx="18866">
                        <c:v>5.2128703703695836</c:v>
                      </c:pt>
                      <c:pt idx="18867">
                        <c:v>5.2131134259237486</c:v>
                      </c:pt>
                      <c:pt idx="18868">
                        <c:v>5.2133564814779136</c:v>
                      </c:pt>
                      <c:pt idx="18869">
                        <c:v>5.2135995370320787</c:v>
                      </c:pt>
                      <c:pt idx="18870">
                        <c:v>5.2138425925935197</c:v>
                      </c:pt>
                      <c:pt idx="18871">
                        <c:v>5.2140856481476847</c:v>
                      </c:pt>
                      <c:pt idx="18872">
                        <c:v>5.2143287037018498</c:v>
                      </c:pt>
                      <c:pt idx="18873">
                        <c:v>5.2145833333327944</c:v>
                      </c:pt>
                      <c:pt idx="18874">
                        <c:v>5.2148263888869595</c:v>
                      </c:pt>
                      <c:pt idx="18875">
                        <c:v>5.2150694444411245</c:v>
                      </c:pt>
                      <c:pt idx="18876">
                        <c:v>5.2153124999952896</c:v>
                      </c:pt>
                      <c:pt idx="18877">
                        <c:v>5.2155555555567306</c:v>
                      </c:pt>
                      <c:pt idx="18878">
                        <c:v>5.2157986111108956</c:v>
                      </c:pt>
                      <c:pt idx="18879">
                        <c:v>5.2160416666650606</c:v>
                      </c:pt>
                      <c:pt idx="18880">
                        <c:v>5.2162847222192257</c:v>
                      </c:pt>
                      <c:pt idx="18881">
                        <c:v>5.2165277777733907</c:v>
                      </c:pt>
                      <c:pt idx="18882">
                        <c:v>5.2167708333348317</c:v>
                      </c:pt>
                      <c:pt idx="18883">
                        <c:v>5.2170138888889968</c:v>
                      </c:pt>
                      <c:pt idx="18884">
                        <c:v>5.2172569444431618</c:v>
                      </c:pt>
                      <c:pt idx="18885">
                        <c:v>5.2174999999973268</c:v>
                      </c:pt>
                      <c:pt idx="18886">
                        <c:v>5.2177430555514919</c:v>
                      </c:pt>
                      <c:pt idx="18887">
                        <c:v>5.2179861111129329</c:v>
                      </c:pt>
                      <c:pt idx="18888">
                        <c:v>5.2182291666670979</c:v>
                      </c:pt>
                      <c:pt idx="18889">
                        <c:v>5.2184722222212629</c:v>
                      </c:pt>
                      <c:pt idx="18890">
                        <c:v>5.218715277775428</c:v>
                      </c:pt>
                      <c:pt idx="18891">
                        <c:v>5.218958333329593</c:v>
                      </c:pt>
                      <c:pt idx="18892">
                        <c:v>5.2192013888837581</c:v>
                      </c:pt>
                      <c:pt idx="18893">
                        <c:v>5.2194444444451991</c:v>
                      </c:pt>
                      <c:pt idx="18894">
                        <c:v>5.2196874999993641</c:v>
                      </c:pt>
                      <c:pt idx="18895">
                        <c:v>5.2199305555535291</c:v>
                      </c:pt>
                      <c:pt idx="18896">
                        <c:v>5.2201736111076942</c:v>
                      </c:pt>
                      <c:pt idx="18897">
                        <c:v>5.2204166666618592</c:v>
                      </c:pt>
                      <c:pt idx="18898">
                        <c:v>5.2206597222233002</c:v>
                      </c:pt>
                      <c:pt idx="18899">
                        <c:v>5.2209027777774653</c:v>
                      </c:pt>
                      <c:pt idx="18900">
                        <c:v>5.2211458333316303</c:v>
                      </c:pt>
                      <c:pt idx="18901">
                        <c:v>5.2213888888857953</c:v>
                      </c:pt>
                      <c:pt idx="18902">
                        <c:v>5.2216319444399604</c:v>
                      </c:pt>
                      <c:pt idx="18903">
                        <c:v>5.2218750000014014</c:v>
                      </c:pt>
                      <c:pt idx="18904">
                        <c:v>5.2221180555555664</c:v>
                      </c:pt>
                      <c:pt idx="18905">
                        <c:v>5.2223611111097314</c:v>
                      </c:pt>
                      <c:pt idx="18906">
                        <c:v>5.2226041666638965</c:v>
                      </c:pt>
                      <c:pt idx="18907">
                        <c:v>5.2228472222180615</c:v>
                      </c:pt>
                      <c:pt idx="18908">
                        <c:v>5.2230902777795025</c:v>
                      </c:pt>
                      <c:pt idx="18909">
                        <c:v>5.2233333333336676</c:v>
                      </c:pt>
                      <c:pt idx="18910">
                        <c:v>5.2235763888878326</c:v>
                      </c:pt>
                      <c:pt idx="18911">
                        <c:v>5.2238194444419976</c:v>
                      </c:pt>
                      <c:pt idx="18912">
                        <c:v>5.2240624999961627</c:v>
                      </c:pt>
                      <c:pt idx="18913">
                        <c:v>5.2243055555576037</c:v>
                      </c:pt>
                      <c:pt idx="18914">
                        <c:v>5.2245486111117687</c:v>
                      </c:pt>
                      <c:pt idx="18915">
                        <c:v>5.2247916666659338</c:v>
                      </c:pt>
                      <c:pt idx="18916">
                        <c:v>5.2250347222200988</c:v>
                      </c:pt>
                      <c:pt idx="18917">
                        <c:v>5.2252777777742638</c:v>
                      </c:pt>
                      <c:pt idx="18918">
                        <c:v>5.2255208333284289</c:v>
                      </c:pt>
                      <c:pt idx="18919">
                        <c:v>5.2257638888898699</c:v>
                      </c:pt>
                      <c:pt idx="18920">
                        <c:v>5.2260069444440349</c:v>
                      </c:pt>
                      <c:pt idx="18921">
                        <c:v>5.2262615740749796</c:v>
                      </c:pt>
                      <c:pt idx="18922">
                        <c:v>5.2265046296291446</c:v>
                      </c:pt>
                      <c:pt idx="18923">
                        <c:v>5.2267476851833097</c:v>
                      </c:pt>
                      <c:pt idx="18924">
                        <c:v>5.2269907407374747</c:v>
                      </c:pt>
                      <c:pt idx="18925">
                        <c:v>5.2272337962916398</c:v>
                      </c:pt>
                      <c:pt idx="18926">
                        <c:v>5.2274768518530808</c:v>
                      </c:pt>
                      <c:pt idx="18927">
                        <c:v>5.2277199074072458</c:v>
                      </c:pt>
                      <c:pt idx="18928">
                        <c:v>5.2279629629614108</c:v>
                      </c:pt>
                      <c:pt idx="18929">
                        <c:v>5.2282060185155759</c:v>
                      </c:pt>
                      <c:pt idx="18930">
                        <c:v>5.2284490740697409</c:v>
                      </c:pt>
                      <c:pt idx="18931">
                        <c:v>5.2286921296311819</c:v>
                      </c:pt>
                      <c:pt idx="18932">
                        <c:v>5.2289351851853469</c:v>
                      </c:pt>
                      <c:pt idx="18933">
                        <c:v>5.229178240739512</c:v>
                      </c:pt>
                      <c:pt idx="18934">
                        <c:v>5.229421296293677</c:v>
                      </c:pt>
                      <c:pt idx="18935">
                        <c:v>5.2296643518478421</c:v>
                      </c:pt>
                      <c:pt idx="18936">
                        <c:v>5.2299074074092831</c:v>
                      </c:pt>
                      <c:pt idx="18937">
                        <c:v>5.2301504629634481</c:v>
                      </c:pt>
                      <c:pt idx="18938">
                        <c:v>5.2303935185176131</c:v>
                      </c:pt>
                      <c:pt idx="18939">
                        <c:v>5.2306365740717782</c:v>
                      </c:pt>
                      <c:pt idx="18940">
                        <c:v>5.2308796296259432</c:v>
                      </c:pt>
                      <c:pt idx="18941">
                        <c:v>5.2311226851801083</c:v>
                      </c:pt>
                      <c:pt idx="18942">
                        <c:v>5.2313657407415493</c:v>
                      </c:pt>
                      <c:pt idx="18943">
                        <c:v>5.2316087962957143</c:v>
                      </c:pt>
                      <c:pt idx="18944">
                        <c:v>5.2318518518498793</c:v>
                      </c:pt>
                      <c:pt idx="18945">
                        <c:v>5.2320949074040444</c:v>
                      </c:pt>
                      <c:pt idx="18946">
                        <c:v>5.2323379629582094</c:v>
                      </c:pt>
                      <c:pt idx="18947">
                        <c:v>5.2325810185196504</c:v>
                      </c:pt>
                      <c:pt idx="18948">
                        <c:v>5.2328240740738154</c:v>
                      </c:pt>
                      <c:pt idx="18949">
                        <c:v>5.2330671296279805</c:v>
                      </c:pt>
                      <c:pt idx="18950">
                        <c:v>5.2333101851821455</c:v>
                      </c:pt>
                      <c:pt idx="18951">
                        <c:v>5.2335532407363106</c:v>
                      </c:pt>
                      <c:pt idx="18952">
                        <c:v>5.2337962962977516</c:v>
                      </c:pt>
                      <c:pt idx="18953">
                        <c:v>5.2340393518519166</c:v>
                      </c:pt>
                      <c:pt idx="18954">
                        <c:v>5.2342824074060816</c:v>
                      </c:pt>
                      <c:pt idx="18955">
                        <c:v>5.2345254629602467</c:v>
                      </c:pt>
                      <c:pt idx="18956">
                        <c:v>5.2347685185144117</c:v>
                      </c:pt>
                      <c:pt idx="18957">
                        <c:v>5.2350115740758527</c:v>
                      </c:pt>
                      <c:pt idx="18958">
                        <c:v>5.2352546296300178</c:v>
                      </c:pt>
                      <c:pt idx="18959">
                        <c:v>5.2354976851841828</c:v>
                      </c:pt>
                      <c:pt idx="18960">
                        <c:v>5.2357407407383478</c:v>
                      </c:pt>
                      <c:pt idx="18961">
                        <c:v>5.2359837962925129</c:v>
                      </c:pt>
                      <c:pt idx="18962">
                        <c:v>5.2362268518539539</c:v>
                      </c:pt>
                      <c:pt idx="18963">
                        <c:v>5.2364699074081189</c:v>
                      </c:pt>
                      <c:pt idx="18964">
                        <c:v>5.2367129629622839</c:v>
                      </c:pt>
                      <c:pt idx="18965">
                        <c:v>5.236956018516449</c:v>
                      </c:pt>
                      <c:pt idx="18966">
                        <c:v>5.237199074070614</c:v>
                      </c:pt>
                      <c:pt idx="18967">
                        <c:v>5.2374421296247791</c:v>
                      </c:pt>
                      <c:pt idx="18968">
                        <c:v>5.2376851851862201</c:v>
                      </c:pt>
                      <c:pt idx="18969">
                        <c:v>5.2379398148098888</c:v>
                      </c:pt>
                      <c:pt idx="18970">
                        <c:v>5.2381828703713298</c:v>
                      </c:pt>
                      <c:pt idx="18971">
                        <c:v>5.2384259259254948</c:v>
                      </c:pt>
                      <c:pt idx="18972">
                        <c:v>5.2386689814796599</c:v>
                      </c:pt>
                      <c:pt idx="18973">
                        <c:v>5.2389120370338249</c:v>
                      </c:pt>
                      <c:pt idx="18974">
                        <c:v>5.2391550925879899</c:v>
                      </c:pt>
                      <c:pt idx="18975">
                        <c:v>5.2393981481494309</c:v>
                      </c:pt>
                      <c:pt idx="18976">
                        <c:v>5.239641203703596</c:v>
                      </c:pt>
                      <c:pt idx="18977">
                        <c:v>5.239884259257761</c:v>
                      </c:pt>
                      <c:pt idx="18978">
                        <c:v>5.2401273148119261</c:v>
                      </c:pt>
                      <c:pt idx="18979">
                        <c:v>5.2403703703660911</c:v>
                      </c:pt>
                      <c:pt idx="18980">
                        <c:v>5.2406134259275321</c:v>
                      </c:pt>
                      <c:pt idx="18981">
                        <c:v>5.2408564814816971</c:v>
                      </c:pt>
                      <c:pt idx="18982">
                        <c:v>5.2410995370358622</c:v>
                      </c:pt>
                      <c:pt idx="18983">
                        <c:v>5.2413425925900272</c:v>
                      </c:pt>
                      <c:pt idx="18984">
                        <c:v>5.2415856481441923</c:v>
                      </c:pt>
                      <c:pt idx="18985">
                        <c:v>5.2418287037056333</c:v>
                      </c:pt>
                      <c:pt idx="18986">
                        <c:v>5.2420717592597983</c:v>
                      </c:pt>
                      <c:pt idx="18987">
                        <c:v>5.2423148148139633</c:v>
                      </c:pt>
                      <c:pt idx="18988">
                        <c:v>5.2425578703681284</c:v>
                      </c:pt>
                      <c:pt idx="18989">
                        <c:v>5.2428009259222934</c:v>
                      </c:pt>
                      <c:pt idx="18990">
                        <c:v>5.2430439814764584</c:v>
                      </c:pt>
                      <c:pt idx="18991">
                        <c:v>5.2432870370378994</c:v>
                      </c:pt>
                      <c:pt idx="18992">
                        <c:v>5.2435300925920645</c:v>
                      </c:pt>
                      <c:pt idx="18993">
                        <c:v>5.2437731481462295</c:v>
                      </c:pt>
                      <c:pt idx="18994">
                        <c:v>5.2440162037003946</c:v>
                      </c:pt>
                      <c:pt idx="18995">
                        <c:v>5.2442592592545596</c:v>
                      </c:pt>
                      <c:pt idx="18996">
                        <c:v>5.2445023148160006</c:v>
                      </c:pt>
                      <c:pt idx="18997">
                        <c:v>5.2447453703701656</c:v>
                      </c:pt>
                      <c:pt idx="18998">
                        <c:v>5.2449884259243307</c:v>
                      </c:pt>
                      <c:pt idx="18999">
                        <c:v>5.2452314814784957</c:v>
                      </c:pt>
                      <c:pt idx="19000">
                        <c:v>5.2454745370326608</c:v>
                      </c:pt>
                      <c:pt idx="19001">
                        <c:v>5.2457175925941018</c:v>
                      </c:pt>
                      <c:pt idx="19002">
                        <c:v>5.2459606481482668</c:v>
                      </c:pt>
                      <c:pt idx="19003">
                        <c:v>5.2462037037024318</c:v>
                      </c:pt>
                      <c:pt idx="19004">
                        <c:v>5.2464467592565969</c:v>
                      </c:pt>
                      <c:pt idx="19005">
                        <c:v>5.2466898148107619</c:v>
                      </c:pt>
                      <c:pt idx="19006">
                        <c:v>5.2469328703722029</c:v>
                      </c:pt>
                      <c:pt idx="19007">
                        <c:v>5.2471759259263679</c:v>
                      </c:pt>
                      <c:pt idx="19008">
                        <c:v>5.247418981480533</c:v>
                      </c:pt>
                      <c:pt idx="19009">
                        <c:v>5.247662037034698</c:v>
                      </c:pt>
                      <c:pt idx="19010">
                        <c:v>5.2479050925888631</c:v>
                      </c:pt>
                      <c:pt idx="19011">
                        <c:v>5.2481481481430281</c:v>
                      </c:pt>
                      <c:pt idx="19012">
                        <c:v>5.2483912037044691</c:v>
                      </c:pt>
                      <c:pt idx="19013">
                        <c:v>5.2486342592586341</c:v>
                      </c:pt>
                      <c:pt idx="19014">
                        <c:v>5.2488773148127992</c:v>
                      </c:pt>
                      <c:pt idx="19015">
                        <c:v>5.2491203703669642</c:v>
                      </c:pt>
                      <c:pt idx="19016">
                        <c:v>5.2493634259211293</c:v>
                      </c:pt>
                      <c:pt idx="19017">
                        <c:v>5.2496180555520739</c:v>
                      </c:pt>
                      <c:pt idx="19018">
                        <c:v>5.249861111106239</c:v>
                      </c:pt>
                      <c:pt idx="19019">
                        <c:v>5.25010416666768</c:v>
                      </c:pt>
                      <c:pt idx="19020">
                        <c:v>5.250347222221845</c:v>
                      </c:pt>
                      <c:pt idx="19021">
                        <c:v>5.2505902777760101</c:v>
                      </c:pt>
                      <c:pt idx="19022">
                        <c:v>5.2508333333301751</c:v>
                      </c:pt>
                      <c:pt idx="19023">
                        <c:v>5.2510763888843401</c:v>
                      </c:pt>
                      <c:pt idx="19024">
                        <c:v>5.2513194444457811</c:v>
                      </c:pt>
                      <c:pt idx="19025">
                        <c:v>5.2515624999999462</c:v>
                      </c:pt>
                      <c:pt idx="19026">
                        <c:v>5.2518055555541112</c:v>
                      </c:pt>
                      <c:pt idx="19027">
                        <c:v>5.2520486111082763</c:v>
                      </c:pt>
                      <c:pt idx="19028">
                        <c:v>5.2522916666624413</c:v>
                      </c:pt>
                      <c:pt idx="19029">
                        <c:v>5.2525347222238823</c:v>
                      </c:pt>
                      <c:pt idx="19030">
                        <c:v>5.2527777777780473</c:v>
                      </c:pt>
                      <c:pt idx="19031">
                        <c:v>5.2530208333322124</c:v>
                      </c:pt>
                      <c:pt idx="19032">
                        <c:v>5.2532638888863774</c:v>
                      </c:pt>
                      <c:pt idx="19033">
                        <c:v>5.2535069444405424</c:v>
                      </c:pt>
                      <c:pt idx="19034">
                        <c:v>5.2537500000019834</c:v>
                      </c:pt>
                      <c:pt idx="19035">
                        <c:v>5.2539930555561485</c:v>
                      </c:pt>
                      <c:pt idx="19036">
                        <c:v>5.2542361111103135</c:v>
                      </c:pt>
                      <c:pt idx="19037">
                        <c:v>5.2544791666644786</c:v>
                      </c:pt>
                      <c:pt idx="19038">
                        <c:v>5.2547222222186436</c:v>
                      </c:pt>
                      <c:pt idx="19039">
                        <c:v>5.2549652777728086</c:v>
                      </c:pt>
                      <c:pt idx="19040">
                        <c:v>5.2552083333342496</c:v>
                      </c:pt>
                      <c:pt idx="19041">
                        <c:v>5.2554513888884147</c:v>
                      </c:pt>
                      <c:pt idx="19042">
                        <c:v>5.2556944444425797</c:v>
                      </c:pt>
                      <c:pt idx="19043">
                        <c:v>5.2559374999967448</c:v>
                      </c:pt>
                      <c:pt idx="19044">
                        <c:v>5.2561805555509098</c:v>
                      </c:pt>
                      <c:pt idx="19045">
                        <c:v>5.2564236111123508</c:v>
                      </c:pt>
                      <c:pt idx="19046">
                        <c:v>5.2566666666665158</c:v>
                      </c:pt>
                      <c:pt idx="19047">
                        <c:v>5.2569097222206809</c:v>
                      </c:pt>
                      <c:pt idx="19048">
                        <c:v>5.2571527777748459</c:v>
                      </c:pt>
                      <c:pt idx="19049">
                        <c:v>5.2573958333290109</c:v>
                      </c:pt>
                      <c:pt idx="19050">
                        <c:v>5.2576388888904519</c:v>
                      </c:pt>
                      <c:pt idx="19051">
                        <c:v>5.257881944444617</c:v>
                      </c:pt>
                      <c:pt idx="19052">
                        <c:v>5.258124999998782</c:v>
                      </c:pt>
                      <c:pt idx="19053">
                        <c:v>5.2583680555529471</c:v>
                      </c:pt>
                      <c:pt idx="19054">
                        <c:v>5.2586111111071121</c:v>
                      </c:pt>
                      <c:pt idx="19055">
                        <c:v>5.2588541666685531</c:v>
                      </c:pt>
                      <c:pt idx="19056">
                        <c:v>5.2590972222227181</c:v>
                      </c:pt>
                      <c:pt idx="19057">
                        <c:v>5.2593402777768832</c:v>
                      </c:pt>
                      <c:pt idx="19058">
                        <c:v>5.2595833333310482</c:v>
                      </c:pt>
                      <c:pt idx="19059">
                        <c:v>5.2598263888852133</c:v>
                      </c:pt>
                      <c:pt idx="19060">
                        <c:v>5.2600694444393783</c:v>
                      </c:pt>
                      <c:pt idx="19061">
                        <c:v>5.2603125000008193</c:v>
                      </c:pt>
                      <c:pt idx="19062">
                        <c:v>5.2605555555549843</c:v>
                      </c:pt>
                      <c:pt idx="19063">
                        <c:v>5.2607986111091494</c:v>
                      </c:pt>
                      <c:pt idx="19064">
                        <c:v>5.2610416666633144</c:v>
                      </c:pt>
                      <c:pt idx="19065">
                        <c:v>5.2612962962942591</c:v>
                      </c:pt>
                      <c:pt idx="19066">
                        <c:v>5.2615393518484241</c:v>
                      </c:pt>
                      <c:pt idx="19067">
                        <c:v>5.2617824074025892</c:v>
                      </c:pt>
                      <c:pt idx="19068">
                        <c:v>5.2620254629640302</c:v>
                      </c:pt>
                      <c:pt idx="19069">
                        <c:v>5.2622685185181952</c:v>
                      </c:pt>
                      <c:pt idx="19070">
                        <c:v>5.2625115740723603</c:v>
                      </c:pt>
                      <c:pt idx="19071">
                        <c:v>5.2627546296265253</c:v>
                      </c:pt>
                      <c:pt idx="19072">
                        <c:v>5.2629976851806903</c:v>
                      </c:pt>
                      <c:pt idx="19073">
                        <c:v>5.2632407407421313</c:v>
                      </c:pt>
                      <c:pt idx="19074">
                        <c:v>5.2634837962962964</c:v>
                      </c:pt>
                      <c:pt idx="19075">
                        <c:v>5.2637268518504614</c:v>
                      </c:pt>
                      <c:pt idx="19076">
                        <c:v>5.2639699074046264</c:v>
                      </c:pt>
                      <c:pt idx="19077">
                        <c:v>5.2642129629587915</c:v>
                      </c:pt>
                      <c:pt idx="19078">
                        <c:v>5.2644560185202325</c:v>
                      </c:pt>
                      <c:pt idx="19079">
                        <c:v>5.2646990740743975</c:v>
                      </c:pt>
                      <c:pt idx="19080">
                        <c:v>5.2649421296285626</c:v>
                      </c:pt>
                      <c:pt idx="19081">
                        <c:v>5.2651851851827276</c:v>
                      </c:pt>
                      <c:pt idx="19082">
                        <c:v>5.2654282407368926</c:v>
                      </c:pt>
                      <c:pt idx="19083">
                        <c:v>5.2656712962983336</c:v>
                      </c:pt>
                      <c:pt idx="19084">
                        <c:v>5.2659143518524987</c:v>
                      </c:pt>
                      <c:pt idx="19085">
                        <c:v>5.2661574074066637</c:v>
                      </c:pt>
                      <c:pt idx="19086">
                        <c:v>5.2664004629608288</c:v>
                      </c:pt>
                      <c:pt idx="19087">
                        <c:v>5.2666435185149938</c:v>
                      </c:pt>
                      <c:pt idx="19088">
                        <c:v>5.2668865740691588</c:v>
                      </c:pt>
                      <c:pt idx="19089">
                        <c:v>5.2671296296305998</c:v>
                      </c:pt>
                      <c:pt idx="19090">
                        <c:v>5.2673726851847649</c:v>
                      </c:pt>
                      <c:pt idx="19091">
                        <c:v>5.2676157407389299</c:v>
                      </c:pt>
                      <c:pt idx="19092">
                        <c:v>5.2678587962930949</c:v>
                      </c:pt>
                      <c:pt idx="19093">
                        <c:v>5.26810185184726</c:v>
                      </c:pt>
                      <c:pt idx="19094">
                        <c:v>5.268344907408701</c:v>
                      </c:pt>
                      <c:pt idx="19095">
                        <c:v>5.268587962962866</c:v>
                      </c:pt>
                      <c:pt idx="19096">
                        <c:v>5.2688310185170311</c:v>
                      </c:pt>
                      <c:pt idx="19097">
                        <c:v>5.2690740740711961</c:v>
                      </c:pt>
                      <c:pt idx="19098">
                        <c:v>5.2693171296253611</c:v>
                      </c:pt>
                      <c:pt idx="19099">
                        <c:v>5.2695601851868021</c:v>
                      </c:pt>
                      <c:pt idx="19100">
                        <c:v>5.2698032407409672</c:v>
                      </c:pt>
                      <c:pt idx="19101">
                        <c:v>5.2700462962951322</c:v>
                      </c:pt>
                      <c:pt idx="19102">
                        <c:v>5.2702893518492973</c:v>
                      </c:pt>
                      <c:pt idx="19103">
                        <c:v>5.2705324074034623</c:v>
                      </c:pt>
                      <c:pt idx="19104">
                        <c:v>5.2707754629649033</c:v>
                      </c:pt>
                      <c:pt idx="19105">
                        <c:v>5.2710185185190683</c:v>
                      </c:pt>
                      <c:pt idx="19106">
                        <c:v>5.2712615740732334</c:v>
                      </c:pt>
                      <c:pt idx="19107">
                        <c:v>5.2715046296273984</c:v>
                      </c:pt>
                      <c:pt idx="19108">
                        <c:v>5.2717476851815634</c:v>
                      </c:pt>
                      <c:pt idx="19109">
                        <c:v>5.2719907407357285</c:v>
                      </c:pt>
                      <c:pt idx="19110">
                        <c:v>5.2722337962971695</c:v>
                      </c:pt>
                      <c:pt idx="19111">
                        <c:v>5.2724768518513345</c:v>
                      </c:pt>
                      <c:pt idx="19112">
                        <c:v>5.2727199074054996</c:v>
                      </c:pt>
                      <c:pt idx="19113">
                        <c:v>5.2729629629596646</c:v>
                      </c:pt>
                      <c:pt idx="19114">
                        <c:v>5.2732175925906093</c:v>
                      </c:pt>
                      <c:pt idx="19115">
                        <c:v>5.2734606481447743</c:v>
                      </c:pt>
                      <c:pt idx="19116">
                        <c:v>5.2737037036989394</c:v>
                      </c:pt>
                      <c:pt idx="19117">
                        <c:v>5.2739467592603804</c:v>
                      </c:pt>
                      <c:pt idx="19118">
                        <c:v>5.2741898148145454</c:v>
                      </c:pt>
                      <c:pt idx="19119">
                        <c:v>5.2744328703687104</c:v>
                      </c:pt>
                      <c:pt idx="19120">
                        <c:v>5.2746759259228755</c:v>
                      </c:pt>
                      <c:pt idx="19121">
                        <c:v>5.2749189814770405</c:v>
                      </c:pt>
                      <c:pt idx="19122">
                        <c:v>5.2751620370384815</c:v>
                      </c:pt>
                      <c:pt idx="19123">
                        <c:v>5.2754050925926466</c:v>
                      </c:pt>
                      <c:pt idx="19124">
                        <c:v>5.2756481481468116</c:v>
                      </c:pt>
                      <c:pt idx="19125">
                        <c:v>5.2758912037009766</c:v>
                      </c:pt>
                      <c:pt idx="19126">
                        <c:v>5.2761342592551417</c:v>
                      </c:pt>
                      <c:pt idx="19127">
                        <c:v>5.2763773148165827</c:v>
                      </c:pt>
                      <c:pt idx="19128">
                        <c:v>5.2766203703707477</c:v>
                      </c:pt>
                      <c:pt idx="19129">
                        <c:v>5.2768634259249128</c:v>
                      </c:pt>
                      <c:pt idx="19130">
                        <c:v>5.2771064814790778</c:v>
                      </c:pt>
                      <c:pt idx="19131">
                        <c:v>5.2773495370332428</c:v>
                      </c:pt>
                      <c:pt idx="19132">
                        <c:v>5.2775925925946838</c:v>
                      </c:pt>
                      <c:pt idx="19133">
                        <c:v>5.2778356481488489</c:v>
                      </c:pt>
                      <c:pt idx="19134">
                        <c:v>5.2780787037030139</c:v>
                      </c:pt>
                      <c:pt idx="19135">
                        <c:v>5.2783217592571789</c:v>
                      </c:pt>
                      <c:pt idx="19136">
                        <c:v>5.278564814811344</c:v>
                      </c:pt>
                      <c:pt idx="19137">
                        <c:v>5.278807870365509</c:v>
                      </c:pt>
                      <c:pt idx="19138">
                        <c:v>5.27905092592695</c:v>
                      </c:pt>
                      <c:pt idx="19139">
                        <c:v>5.2792939814811151</c:v>
                      </c:pt>
                      <c:pt idx="19140">
                        <c:v>5.2795370370352801</c:v>
                      </c:pt>
                      <c:pt idx="19141">
                        <c:v>5.2797800925894451</c:v>
                      </c:pt>
                      <c:pt idx="19142">
                        <c:v>5.2800231481436102</c:v>
                      </c:pt>
                      <c:pt idx="19143">
                        <c:v>5.2802662037050512</c:v>
                      </c:pt>
                      <c:pt idx="19144">
                        <c:v>5.2805092592592162</c:v>
                      </c:pt>
                      <c:pt idx="19145">
                        <c:v>5.2807523148133813</c:v>
                      </c:pt>
                      <c:pt idx="19146">
                        <c:v>5.2809953703675463</c:v>
                      </c:pt>
                      <c:pt idx="19147">
                        <c:v>5.2812384259217113</c:v>
                      </c:pt>
                      <c:pt idx="19148">
                        <c:v>5.2814814814831523</c:v>
                      </c:pt>
                      <c:pt idx="19149">
                        <c:v>5.2817245370373174</c:v>
                      </c:pt>
                      <c:pt idx="19150">
                        <c:v>5.2819675925914824</c:v>
                      </c:pt>
                      <c:pt idx="19151">
                        <c:v>5.2822106481456474</c:v>
                      </c:pt>
                      <c:pt idx="19152">
                        <c:v>5.2824537036998125</c:v>
                      </c:pt>
                      <c:pt idx="19153">
                        <c:v>5.2826967592612535</c:v>
                      </c:pt>
                      <c:pt idx="19154">
                        <c:v>5.2829398148154185</c:v>
                      </c:pt>
                      <c:pt idx="19155">
                        <c:v>5.2831828703695836</c:v>
                      </c:pt>
                      <c:pt idx="19156">
                        <c:v>5.2834259259237486</c:v>
                      </c:pt>
                      <c:pt idx="19157">
                        <c:v>5.2836689814779136</c:v>
                      </c:pt>
                      <c:pt idx="19158">
                        <c:v>5.2839120370320787</c:v>
                      </c:pt>
                      <c:pt idx="19159">
                        <c:v>5.2841550925935197</c:v>
                      </c:pt>
                      <c:pt idx="19160">
                        <c:v>5.2843981481476847</c:v>
                      </c:pt>
                      <c:pt idx="19161">
                        <c:v>5.2846527777786294</c:v>
                      </c:pt>
                      <c:pt idx="19162">
                        <c:v>5.2848958333327944</c:v>
                      </c:pt>
                      <c:pt idx="19163">
                        <c:v>5.2851388888869595</c:v>
                      </c:pt>
                      <c:pt idx="19164">
                        <c:v>5.2853819444411245</c:v>
                      </c:pt>
                      <c:pt idx="19165">
                        <c:v>5.2856249999952896</c:v>
                      </c:pt>
                      <c:pt idx="19166">
                        <c:v>5.2858680555567306</c:v>
                      </c:pt>
                      <c:pt idx="19167">
                        <c:v>5.2861111111108956</c:v>
                      </c:pt>
                      <c:pt idx="19168">
                        <c:v>5.2863541666650606</c:v>
                      </c:pt>
                      <c:pt idx="19169">
                        <c:v>5.2865972222192257</c:v>
                      </c:pt>
                      <c:pt idx="19170">
                        <c:v>5.2868402777733907</c:v>
                      </c:pt>
                      <c:pt idx="19171">
                        <c:v>5.2870833333348317</c:v>
                      </c:pt>
                      <c:pt idx="19172">
                        <c:v>5.2873263888889968</c:v>
                      </c:pt>
                      <c:pt idx="19173">
                        <c:v>5.2875694444431618</c:v>
                      </c:pt>
                      <c:pt idx="19174">
                        <c:v>5.2878124999973268</c:v>
                      </c:pt>
                      <c:pt idx="19175">
                        <c:v>5.2880555555514919</c:v>
                      </c:pt>
                      <c:pt idx="19176">
                        <c:v>5.2882986111129329</c:v>
                      </c:pt>
                      <c:pt idx="19177">
                        <c:v>5.2885416666670979</c:v>
                      </c:pt>
                      <c:pt idx="19178">
                        <c:v>5.2887847222212629</c:v>
                      </c:pt>
                      <c:pt idx="19179">
                        <c:v>5.289027777775428</c:v>
                      </c:pt>
                      <c:pt idx="19180">
                        <c:v>5.289270833329593</c:v>
                      </c:pt>
                      <c:pt idx="19181">
                        <c:v>5.2895138888837581</c:v>
                      </c:pt>
                      <c:pt idx="19182">
                        <c:v>5.2897569444451991</c:v>
                      </c:pt>
                      <c:pt idx="19183">
                        <c:v>5.2899999999993641</c:v>
                      </c:pt>
                      <c:pt idx="19184">
                        <c:v>5.2902430555535291</c:v>
                      </c:pt>
                      <c:pt idx="19185">
                        <c:v>5.2904861111076942</c:v>
                      </c:pt>
                      <c:pt idx="19186">
                        <c:v>5.2907291666618592</c:v>
                      </c:pt>
                      <c:pt idx="19187">
                        <c:v>5.2909722222233002</c:v>
                      </c:pt>
                      <c:pt idx="19188">
                        <c:v>5.2912152777774653</c:v>
                      </c:pt>
                      <c:pt idx="19189">
                        <c:v>5.2914583333316303</c:v>
                      </c:pt>
                      <c:pt idx="19190">
                        <c:v>5.2917013888857953</c:v>
                      </c:pt>
                      <c:pt idx="19191">
                        <c:v>5.2919444444399604</c:v>
                      </c:pt>
                      <c:pt idx="19192">
                        <c:v>5.2921875000014014</c:v>
                      </c:pt>
                      <c:pt idx="19193">
                        <c:v>5.2924305555555664</c:v>
                      </c:pt>
                      <c:pt idx="19194">
                        <c:v>5.2926736111097314</c:v>
                      </c:pt>
                      <c:pt idx="19195">
                        <c:v>5.2929166666638965</c:v>
                      </c:pt>
                      <c:pt idx="19196">
                        <c:v>5.2931597222180615</c:v>
                      </c:pt>
                      <c:pt idx="19197">
                        <c:v>5.2934027777795025</c:v>
                      </c:pt>
                      <c:pt idx="19198">
                        <c:v>5.2936458333336676</c:v>
                      </c:pt>
                      <c:pt idx="19199">
                        <c:v>5.2938888888878326</c:v>
                      </c:pt>
                      <c:pt idx="19200">
                        <c:v>5.2941319444419976</c:v>
                      </c:pt>
                      <c:pt idx="19201">
                        <c:v>5.2943749999961627</c:v>
                      </c:pt>
                      <c:pt idx="19202">
                        <c:v>5.2946180555576037</c:v>
                      </c:pt>
                      <c:pt idx="19203">
                        <c:v>5.2948611111117687</c:v>
                      </c:pt>
                      <c:pt idx="19204">
                        <c:v>5.2951041666659338</c:v>
                      </c:pt>
                      <c:pt idx="19205">
                        <c:v>5.2953472222200988</c:v>
                      </c:pt>
                      <c:pt idx="19206">
                        <c:v>5.2955902777742638</c:v>
                      </c:pt>
                      <c:pt idx="19207">
                        <c:v>5.2958333333284289</c:v>
                      </c:pt>
                      <c:pt idx="19208">
                        <c:v>5.2960763888898699</c:v>
                      </c:pt>
                      <c:pt idx="19209">
                        <c:v>5.2963194444440349</c:v>
                      </c:pt>
                      <c:pt idx="19210">
                        <c:v>5.2965740740749796</c:v>
                      </c:pt>
                      <c:pt idx="19211">
                        <c:v>5.2968171296291446</c:v>
                      </c:pt>
                      <c:pt idx="19212">
                        <c:v>5.2970601851833097</c:v>
                      </c:pt>
                      <c:pt idx="19213">
                        <c:v>5.2973032407374747</c:v>
                      </c:pt>
                      <c:pt idx="19214">
                        <c:v>5.2975462962916398</c:v>
                      </c:pt>
                      <c:pt idx="19215">
                        <c:v>5.2977893518530808</c:v>
                      </c:pt>
                      <c:pt idx="19216">
                        <c:v>5.2980324074072458</c:v>
                      </c:pt>
                      <c:pt idx="19217">
                        <c:v>5.2982754629614108</c:v>
                      </c:pt>
                      <c:pt idx="19218">
                        <c:v>5.2985185185155759</c:v>
                      </c:pt>
                      <c:pt idx="19219">
                        <c:v>5.2987615740697409</c:v>
                      </c:pt>
                      <c:pt idx="19220">
                        <c:v>5.2990046296311819</c:v>
                      </c:pt>
                      <c:pt idx="19221">
                        <c:v>5.2992476851853469</c:v>
                      </c:pt>
                      <c:pt idx="19222">
                        <c:v>5.299490740739512</c:v>
                      </c:pt>
                      <c:pt idx="19223">
                        <c:v>5.299733796293677</c:v>
                      </c:pt>
                      <c:pt idx="19224">
                        <c:v>5.2999768518478421</c:v>
                      </c:pt>
                      <c:pt idx="19225">
                        <c:v>5.3002199074092831</c:v>
                      </c:pt>
                      <c:pt idx="19226">
                        <c:v>5.3004629629634481</c:v>
                      </c:pt>
                      <c:pt idx="19227">
                        <c:v>5.3007060185176131</c:v>
                      </c:pt>
                      <c:pt idx="19228">
                        <c:v>5.3009490740717782</c:v>
                      </c:pt>
                      <c:pt idx="19229">
                        <c:v>5.3011921296259432</c:v>
                      </c:pt>
                      <c:pt idx="19230">
                        <c:v>5.3014351851801083</c:v>
                      </c:pt>
                      <c:pt idx="19231">
                        <c:v>5.3016782407415493</c:v>
                      </c:pt>
                      <c:pt idx="19232">
                        <c:v>5.3019212962957143</c:v>
                      </c:pt>
                      <c:pt idx="19233">
                        <c:v>5.3021643518498793</c:v>
                      </c:pt>
                      <c:pt idx="19234">
                        <c:v>5.3024074074040444</c:v>
                      </c:pt>
                      <c:pt idx="19235">
                        <c:v>5.3026504629582094</c:v>
                      </c:pt>
                      <c:pt idx="19236">
                        <c:v>5.3028935185196504</c:v>
                      </c:pt>
                      <c:pt idx="19237">
                        <c:v>5.3031365740738154</c:v>
                      </c:pt>
                      <c:pt idx="19238">
                        <c:v>5.3033796296279805</c:v>
                      </c:pt>
                      <c:pt idx="19239">
                        <c:v>5.3036226851821455</c:v>
                      </c:pt>
                      <c:pt idx="19240">
                        <c:v>5.3038657407363106</c:v>
                      </c:pt>
                      <c:pt idx="19241">
                        <c:v>5.3041087962977516</c:v>
                      </c:pt>
                      <c:pt idx="19242">
                        <c:v>5.3043518518519166</c:v>
                      </c:pt>
                      <c:pt idx="19243">
                        <c:v>5.3045949074060816</c:v>
                      </c:pt>
                      <c:pt idx="19244">
                        <c:v>5.3048379629602467</c:v>
                      </c:pt>
                      <c:pt idx="19245">
                        <c:v>5.3050810185144117</c:v>
                      </c:pt>
                      <c:pt idx="19246">
                        <c:v>5.3053240740758527</c:v>
                      </c:pt>
                      <c:pt idx="19247">
                        <c:v>5.3055671296300178</c:v>
                      </c:pt>
                      <c:pt idx="19248">
                        <c:v>5.3058101851841828</c:v>
                      </c:pt>
                      <c:pt idx="19249">
                        <c:v>5.3060532407383478</c:v>
                      </c:pt>
                      <c:pt idx="19250">
                        <c:v>5.3062962962925129</c:v>
                      </c:pt>
                      <c:pt idx="19251">
                        <c:v>5.3065393518539539</c:v>
                      </c:pt>
                      <c:pt idx="19252">
                        <c:v>5.3067824074081189</c:v>
                      </c:pt>
                      <c:pt idx="19253">
                        <c:v>5.3070254629622839</c:v>
                      </c:pt>
                      <c:pt idx="19254">
                        <c:v>5.307268518516449</c:v>
                      </c:pt>
                      <c:pt idx="19255">
                        <c:v>5.307511574070614</c:v>
                      </c:pt>
                      <c:pt idx="19256">
                        <c:v>5.3077546296247791</c:v>
                      </c:pt>
                      <c:pt idx="19257">
                        <c:v>5.3079976851862201</c:v>
                      </c:pt>
                      <c:pt idx="19258">
                        <c:v>5.3082523148098888</c:v>
                      </c:pt>
                      <c:pt idx="19259">
                        <c:v>5.3084953703713298</c:v>
                      </c:pt>
                      <c:pt idx="19260">
                        <c:v>5.3087384259254948</c:v>
                      </c:pt>
                      <c:pt idx="19261">
                        <c:v>5.3089814814796599</c:v>
                      </c:pt>
                      <c:pt idx="19262">
                        <c:v>5.3092245370338249</c:v>
                      </c:pt>
                      <c:pt idx="19263">
                        <c:v>5.3094675925879899</c:v>
                      </c:pt>
                      <c:pt idx="19264">
                        <c:v>5.3097106481494309</c:v>
                      </c:pt>
                      <c:pt idx="19265">
                        <c:v>5.309953703703596</c:v>
                      </c:pt>
                      <c:pt idx="19266">
                        <c:v>5.310196759257761</c:v>
                      </c:pt>
                      <c:pt idx="19267">
                        <c:v>5.3104398148119261</c:v>
                      </c:pt>
                      <c:pt idx="19268">
                        <c:v>5.3106828703660911</c:v>
                      </c:pt>
                      <c:pt idx="19269">
                        <c:v>5.3109259259275321</c:v>
                      </c:pt>
                      <c:pt idx="19270">
                        <c:v>5.3111689814816971</c:v>
                      </c:pt>
                      <c:pt idx="19271">
                        <c:v>5.3114120370358622</c:v>
                      </c:pt>
                      <c:pt idx="19272">
                        <c:v>5.3116550925900272</c:v>
                      </c:pt>
                      <c:pt idx="19273">
                        <c:v>5.3118981481441923</c:v>
                      </c:pt>
                      <c:pt idx="19274">
                        <c:v>5.3121412037056333</c:v>
                      </c:pt>
                      <c:pt idx="19275">
                        <c:v>5.3123842592597983</c:v>
                      </c:pt>
                      <c:pt idx="19276">
                        <c:v>5.3126273148139633</c:v>
                      </c:pt>
                      <c:pt idx="19277">
                        <c:v>5.3128703703681284</c:v>
                      </c:pt>
                      <c:pt idx="19278">
                        <c:v>5.3131134259222934</c:v>
                      </c:pt>
                      <c:pt idx="19279">
                        <c:v>5.3133564814764584</c:v>
                      </c:pt>
                      <c:pt idx="19280">
                        <c:v>5.3135995370378994</c:v>
                      </c:pt>
                      <c:pt idx="19281">
                        <c:v>5.3138425925920645</c:v>
                      </c:pt>
                      <c:pt idx="19282">
                        <c:v>5.3140856481462295</c:v>
                      </c:pt>
                      <c:pt idx="19283">
                        <c:v>5.3143287037003946</c:v>
                      </c:pt>
                      <c:pt idx="19284">
                        <c:v>5.3145717592545596</c:v>
                      </c:pt>
                      <c:pt idx="19285">
                        <c:v>5.3148148148160006</c:v>
                      </c:pt>
                      <c:pt idx="19286">
                        <c:v>5.3150578703701656</c:v>
                      </c:pt>
                      <c:pt idx="19287">
                        <c:v>5.3153009259243307</c:v>
                      </c:pt>
                      <c:pt idx="19288">
                        <c:v>5.3155439814784957</c:v>
                      </c:pt>
                      <c:pt idx="19289">
                        <c:v>5.3157870370326608</c:v>
                      </c:pt>
                      <c:pt idx="19290">
                        <c:v>5.3160300925941018</c:v>
                      </c:pt>
                      <c:pt idx="19291">
                        <c:v>5.3162731481482668</c:v>
                      </c:pt>
                      <c:pt idx="19292">
                        <c:v>5.3165162037024318</c:v>
                      </c:pt>
                      <c:pt idx="19293">
                        <c:v>5.3167592592565969</c:v>
                      </c:pt>
                      <c:pt idx="19294">
                        <c:v>5.3170023148107619</c:v>
                      </c:pt>
                      <c:pt idx="19295">
                        <c:v>5.3172453703722029</c:v>
                      </c:pt>
                      <c:pt idx="19296">
                        <c:v>5.3174884259263679</c:v>
                      </c:pt>
                      <c:pt idx="19297">
                        <c:v>5.317731481480533</c:v>
                      </c:pt>
                      <c:pt idx="19298">
                        <c:v>5.317974537034698</c:v>
                      </c:pt>
                      <c:pt idx="19299">
                        <c:v>5.3182175925888631</c:v>
                      </c:pt>
                      <c:pt idx="19300">
                        <c:v>5.3184606481430281</c:v>
                      </c:pt>
                      <c:pt idx="19301">
                        <c:v>5.3187037037044691</c:v>
                      </c:pt>
                      <c:pt idx="19302">
                        <c:v>5.3189467592586341</c:v>
                      </c:pt>
                      <c:pt idx="19303">
                        <c:v>5.3191898148127992</c:v>
                      </c:pt>
                      <c:pt idx="19304">
                        <c:v>5.3194328703669642</c:v>
                      </c:pt>
                      <c:pt idx="19305">
                        <c:v>5.3196759259211293</c:v>
                      </c:pt>
                      <c:pt idx="19306">
                        <c:v>5.3199305555520739</c:v>
                      </c:pt>
                      <c:pt idx="19307">
                        <c:v>5.320173611106239</c:v>
                      </c:pt>
                      <c:pt idx="19308">
                        <c:v>5.32041666666768</c:v>
                      </c:pt>
                      <c:pt idx="19309">
                        <c:v>5.320659722221845</c:v>
                      </c:pt>
                      <c:pt idx="19310">
                        <c:v>5.3209027777760101</c:v>
                      </c:pt>
                      <c:pt idx="19311">
                        <c:v>5.3211458333301751</c:v>
                      </c:pt>
                      <c:pt idx="19312">
                        <c:v>5.3213888888843401</c:v>
                      </c:pt>
                      <c:pt idx="19313">
                        <c:v>5.3216319444457811</c:v>
                      </c:pt>
                      <c:pt idx="19314">
                        <c:v>5.3218749999999462</c:v>
                      </c:pt>
                      <c:pt idx="19315">
                        <c:v>5.3221180555541112</c:v>
                      </c:pt>
                      <c:pt idx="19316">
                        <c:v>5.3223611111082763</c:v>
                      </c:pt>
                      <c:pt idx="19317">
                        <c:v>5.3226041666624413</c:v>
                      </c:pt>
                      <c:pt idx="19318">
                        <c:v>5.3228472222238823</c:v>
                      </c:pt>
                      <c:pt idx="19319">
                        <c:v>5.3230902777780473</c:v>
                      </c:pt>
                      <c:pt idx="19320">
                        <c:v>5.3233333333322124</c:v>
                      </c:pt>
                      <c:pt idx="19321">
                        <c:v>5.3235763888863774</c:v>
                      </c:pt>
                      <c:pt idx="19322">
                        <c:v>5.3238194444405424</c:v>
                      </c:pt>
                      <c:pt idx="19323">
                        <c:v>5.3240625000019834</c:v>
                      </c:pt>
                      <c:pt idx="19324">
                        <c:v>5.3243055555561485</c:v>
                      </c:pt>
                      <c:pt idx="19325">
                        <c:v>5.3245486111103135</c:v>
                      </c:pt>
                      <c:pt idx="19326">
                        <c:v>5.3247916666644786</c:v>
                      </c:pt>
                      <c:pt idx="19327">
                        <c:v>5.3250347222186436</c:v>
                      </c:pt>
                      <c:pt idx="19328">
                        <c:v>5.3252777777728086</c:v>
                      </c:pt>
                      <c:pt idx="19329">
                        <c:v>5.3255208333342496</c:v>
                      </c:pt>
                      <c:pt idx="19330">
                        <c:v>5.3257638888884147</c:v>
                      </c:pt>
                      <c:pt idx="19331">
                        <c:v>5.3260069444425797</c:v>
                      </c:pt>
                      <c:pt idx="19332">
                        <c:v>5.3262499999967448</c:v>
                      </c:pt>
                      <c:pt idx="19333">
                        <c:v>5.3264930555509098</c:v>
                      </c:pt>
                      <c:pt idx="19334">
                        <c:v>5.3267361111123508</c:v>
                      </c:pt>
                      <c:pt idx="19335">
                        <c:v>5.3269791666665158</c:v>
                      </c:pt>
                      <c:pt idx="19336">
                        <c:v>5.3272222222206809</c:v>
                      </c:pt>
                      <c:pt idx="19337">
                        <c:v>5.3274652777748459</c:v>
                      </c:pt>
                      <c:pt idx="19338">
                        <c:v>5.3277083333290109</c:v>
                      </c:pt>
                      <c:pt idx="19339">
                        <c:v>5.3279513888904519</c:v>
                      </c:pt>
                      <c:pt idx="19340">
                        <c:v>5.328194444444617</c:v>
                      </c:pt>
                      <c:pt idx="19341">
                        <c:v>5.328437499998782</c:v>
                      </c:pt>
                      <c:pt idx="19342">
                        <c:v>5.3286805555529471</c:v>
                      </c:pt>
                      <c:pt idx="19343">
                        <c:v>5.3289236111071121</c:v>
                      </c:pt>
                      <c:pt idx="19344">
                        <c:v>5.3291666666685531</c:v>
                      </c:pt>
                      <c:pt idx="19345">
                        <c:v>5.3294097222227181</c:v>
                      </c:pt>
                      <c:pt idx="19346">
                        <c:v>5.3296527777768832</c:v>
                      </c:pt>
                      <c:pt idx="19347">
                        <c:v>5.3298958333310482</c:v>
                      </c:pt>
                      <c:pt idx="19348">
                        <c:v>5.3301388888852133</c:v>
                      </c:pt>
                      <c:pt idx="19349">
                        <c:v>5.3303819444393783</c:v>
                      </c:pt>
                      <c:pt idx="19350">
                        <c:v>5.3306250000008193</c:v>
                      </c:pt>
                      <c:pt idx="19351">
                        <c:v>5.3308680555549843</c:v>
                      </c:pt>
                      <c:pt idx="19352">
                        <c:v>5.3311111111091494</c:v>
                      </c:pt>
                      <c:pt idx="19353">
                        <c:v>5.3313541666633144</c:v>
                      </c:pt>
                      <c:pt idx="19354">
                        <c:v>5.3316087962942591</c:v>
                      </c:pt>
                      <c:pt idx="19355">
                        <c:v>5.3318518518484241</c:v>
                      </c:pt>
                      <c:pt idx="19356">
                        <c:v>5.3320949074025892</c:v>
                      </c:pt>
                      <c:pt idx="19357">
                        <c:v>5.3323379629640302</c:v>
                      </c:pt>
                      <c:pt idx="19358">
                        <c:v>5.3325810185181952</c:v>
                      </c:pt>
                      <c:pt idx="19359">
                        <c:v>5.3328240740723603</c:v>
                      </c:pt>
                      <c:pt idx="19360">
                        <c:v>5.3330671296265253</c:v>
                      </c:pt>
                      <c:pt idx="19361">
                        <c:v>5.3333101851806903</c:v>
                      </c:pt>
                      <c:pt idx="19362">
                        <c:v>5.3335532407421313</c:v>
                      </c:pt>
                      <c:pt idx="19363">
                        <c:v>5.3337962962962964</c:v>
                      </c:pt>
                      <c:pt idx="19364">
                        <c:v>5.3340393518504614</c:v>
                      </c:pt>
                      <c:pt idx="19365">
                        <c:v>5.3342824074046264</c:v>
                      </c:pt>
                      <c:pt idx="19366">
                        <c:v>5.3345254629587915</c:v>
                      </c:pt>
                      <c:pt idx="19367">
                        <c:v>5.3347685185202325</c:v>
                      </c:pt>
                      <c:pt idx="19368">
                        <c:v>5.3350115740743975</c:v>
                      </c:pt>
                      <c:pt idx="19369">
                        <c:v>5.3352546296285626</c:v>
                      </c:pt>
                      <c:pt idx="19370">
                        <c:v>5.3354976851827276</c:v>
                      </c:pt>
                      <c:pt idx="19371">
                        <c:v>5.3357407407368926</c:v>
                      </c:pt>
                      <c:pt idx="19372">
                        <c:v>5.3359837962983336</c:v>
                      </c:pt>
                      <c:pt idx="19373">
                        <c:v>5.3362268518524987</c:v>
                      </c:pt>
                      <c:pt idx="19374">
                        <c:v>5.3364699074066637</c:v>
                      </c:pt>
                      <c:pt idx="19375">
                        <c:v>5.3367129629608288</c:v>
                      </c:pt>
                      <c:pt idx="19376">
                        <c:v>5.3369560185149938</c:v>
                      </c:pt>
                      <c:pt idx="19377">
                        <c:v>5.3371990740691588</c:v>
                      </c:pt>
                      <c:pt idx="19378">
                        <c:v>5.3374421296305998</c:v>
                      </c:pt>
                      <c:pt idx="19379">
                        <c:v>5.3376851851847649</c:v>
                      </c:pt>
                      <c:pt idx="19380">
                        <c:v>5.3379282407389299</c:v>
                      </c:pt>
                      <c:pt idx="19381">
                        <c:v>5.3381712962930949</c:v>
                      </c:pt>
                      <c:pt idx="19382">
                        <c:v>5.33841435184726</c:v>
                      </c:pt>
                      <c:pt idx="19383">
                        <c:v>5.338657407408701</c:v>
                      </c:pt>
                      <c:pt idx="19384">
                        <c:v>5.338900462962866</c:v>
                      </c:pt>
                      <c:pt idx="19385">
                        <c:v>5.3391435185170311</c:v>
                      </c:pt>
                      <c:pt idx="19386">
                        <c:v>5.3393865740711961</c:v>
                      </c:pt>
                      <c:pt idx="19387">
                        <c:v>5.3396296296253611</c:v>
                      </c:pt>
                      <c:pt idx="19388">
                        <c:v>5.3398726851868021</c:v>
                      </c:pt>
                      <c:pt idx="19389">
                        <c:v>5.3401157407409672</c:v>
                      </c:pt>
                      <c:pt idx="19390">
                        <c:v>5.3403587962951322</c:v>
                      </c:pt>
                      <c:pt idx="19391">
                        <c:v>5.3406018518492973</c:v>
                      </c:pt>
                      <c:pt idx="19392">
                        <c:v>5.3408449074034623</c:v>
                      </c:pt>
                      <c:pt idx="19393">
                        <c:v>5.3410879629649033</c:v>
                      </c:pt>
                      <c:pt idx="19394">
                        <c:v>5.3413310185190683</c:v>
                      </c:pt>
                      <c:pt idx="19395">
                        <c:v>5.3415740740732334</c:v>
                      </c:pt>
                      <c:pt idx="19396">
                        <c:v>5.3418171296273984</c:v>
                      </c:pt>
                      <c:pt idx="19397">
                        <c:v>5.3420601851815634</c:v>
                      </c:pt>
                      <c:pt idx="19398">
                        <c:v>5.3423032407357285</c:v>
                      </c:pt>
                      <c:pt idx="19399">
                        <c:v>5.3425462962971695</c:v>
                      </c:pt>
                      <c:pt idx="19400">
                        <c:v>5.3427893518513345</c:v>
                      </c:pt>
                      <c:pt idx="19401">
                        <c:v>5.3430324074054996</c:v>
                      </c:pt>
                      <c:pt idx="19402">
                        <c:v>5.3432870370364443</c:v>
                      </c:pt>
                      <c:pt idx="19403">
                        <c:v>5.3435300925906093</c:v>
                      </c:pt>
                      <c:pt idx="19404">
                        <c:v>5.3437731481447743</c:v>
                      </c:pt>
                      <c:pt idx="19405">
                        <c:v>5.3440162036989394</c:v>
                      </c:pt>
                      <c:pt idx="19406">
                        <c:v>5.3442592592603804</c:v>
                      </c:pt>
                      <c:pt idx="19407">
                        <c:v>5.3445023148145454</c:v>
                      </c:pt>
                      <c:pt idx="19408">
                        <c:v>5.3447453703687104</c:v>
                      </c:pt>
                      <c:pt idx="19409">
                        <c:v>5.3449884259228755</c:v>
                      </c:pt>
                      <c:pt idx="19410">
                        <c:v>5.3452314814770405</c:v>
                      </c:pt>
                      <c:pt idx="19411">
                        <c:v>5.3454745370384815</c:v>
                      </c:pt>
                      <c:pt idx="19412">
                        <c:v>5.3457175925926466</c:v>
                      </c:pt>
                      <c:pt idx="19413">
                        <c:v>5.3459606481468116</c:v>
                      </c:pt>
                      <c:pt idx="19414">
                        <c:v>5.3462037037009766</c:v>
                      </c:pt>
                      <c:pt idx="19415">
                        <c:v>5.3464467592551417</c:v>
                      </c:pt>
                      <c:pt idx="19416">
                        <c:v>5.3466898148165827</c:v>
                      </c:pt>
                      <c:pt idx="19417">
                        <c:v>5.3469328703707477</c:v>
                      </c:pt>
                      <c:pt idx="19418">
                        <c:v>5.3471759259249128</c:v>
                      </c:pt>
                      <c:pt idx="19419">
                        <c:v>5.3474189814790778</c:v>
                      </c:pt>
                      <c:pt idx="19420">
                        <c:v>5.3476620370332428</c:v>
                      </c:pt>
                      <c:pt idx="19421">
                        <c:v>5.3479050925946838</c:v>
                      </c:pt>
                      <c:pt idx="19422">
                        <c:v>5.3481481481488489</c:v>
                      </c:pt>
                      <c:pt idx="19423">
                        <c:v>5.3483912037030139</c:v>
                      </c:pt>
                      <c:pt idx="19424">
                        <c:v>5.3486342592571789</c:v>
                      </c:pt>
                      <c:pt idx="19425">
                        <c:v>5.348877314811344</c:v>
                      </c:pt>
                      <c:pt idx="19426">
                        <c:v>5.349120370365509</c:v>
                      </c:pt>
                      <c:pt idx="19427">
                        <c:v>5.34936342592695</c:v>
                      </c:pt>
                      <c:pt idx="19428">
                        <c:v>5.3496064814811151</c:v>
                      </c:pt>
                      <c:pt idx="19429">
                        <c:v>5.3498495370352801</c:v>
                      </c:pt>
                      <c:pt idx="19430">
                        <c:v>5.3500925925894451</c:v>
                      </c:pt>
                      <c:pt idx="19431">
                        <c:v>5.3503356481436102</c:v>
                      </c:pt>
                      <c:pt idx="19432">
                        <c:v>5.3505787037050512</c:v>
                      </c:pt>
                      <c:pt idx="19433">
                        <c:v>5.3508217592592162</c:v>
                      </c:pt>
                      <c:pt idx="19434">
                        <c:v>5.3510648148133813</c:v>
                      </c:pt>
                      <c:pt idx="19435">
                        <c:v>5.3513078703675463</c:v>
                      </c:pt>
                      <c:pt idx="19436">
                        <c:v>5.3515509259217113</c:v>
                      </c:pt>
                      <c:pt idx="19437">
                        <c:v>5.3517939814831523</c:v>
                      </c:pt>
                      <c:pt idx="19438">
                        <c:v>5.3520370370373174</c:v>
                      </c:pt>
                      <c:pt idx="19439">
                        <c:v>5.3522800925914824</c:v>
                      </c:pt>
                      <c:pt idx="19440">
                        <c:v>5.3525231481456474</c:v>
                      </c:pt>
                      <c:pt idx="19441">
                        <c:v>5.3527662036998125</c:v>
                      </c:pt>
                      <c:pt idx="19442">
                        <c:v>5.3530092592612535</c:v>
                      </c:pt>
                      <c:pt idx="19443">
                        <c:v>5.3532523148154185</c:v>
                      </c:pt>
                      <c:pt idx="19444">
                        <c:v>5.3534953703695836</c:v>
                      </c:pt>
                      <c:pt idx="19445">
                        <c:v>5.3537384259237486</c:v>
                      </c:pt>
                      <c:pt idx="19446">
                        <c:v>5.3539814814779136</c:v>
                      </c:pt>
                      <c:pt idx="19447">
                        <c:v>5.3542245370320787</c:v>
                      </c:pt>
                      <c:pt idx="19448">
                        <c:v>5.3544675925935197</c:v>
                      </c:pt>
                      <c:pt idx="19449">
                        <c:v>5.3547106481476847</c:v>
                      </c:pt>
                      <c:pt idx="19450">
                        <c:v>5.3549652777786294</c:v>
                      </c:pt>
                      <c:pt idx="19451">
                        <c:v>5.3552083333327944</c:v>
                      </c:pt>
                      <c:pt idx="19452">
                        <c:v>5.3554513888869595</c:v>
                      </c:pt>
                      <c:pt idx="19453">
                        <c:v>5.3556944444411245</c:v>
                      </c:pt>
                      <c:pt idx="19454">
                        <c:v>5.3559374999952896</c:v>
                      </c:pt>
                      <c:pt idx="19455">
                        <c:v>5.3561805555567306</c:v>
                      </c:pt>
                      <c:pt idx="19456">
                        <c:v>5.3564236111108956</c:v>
                      </c:pt>
                      <c:pt idx="19457">
                        <c:v>5.3566666666650606</c:v>
                      </c:pt>
                      <c:pt idx="19458">
                        <c:v>5.3569097222192257</c:v>
                      </c:pt>
                      <c:pt idx="19459">
                        <c:v>5.3571527777733907</c:v>
                      </c:pt>
                      <c:pt idx="19460">
                        <c:v>5.3573958333348317</c:v>
                      </c:pt>
                      <c:pt idx="19461">
                        <c:v>5.3576388888889968</c:v>
                      </c:pt>
                      <c:pt idx="19462">
                        <c:v>5.3578819444431618</c:v>
                      </c:pt>
                      <c:pt idx="19463">
                        <c:v>5.3581249999973268</c:v>
                      </c:pt>
                      <c:pt idx="19464">
                        <c:v>5.3583680555514919</c:v>
                      </c:pt>
                      <c:pt idx="19465">
                        <c:v>5.3586111111129329</c:v>
                      </c:pt>
                      <c:pt idx="19466">
                        <c:v>5.3588541666670979</c:v>
                      </c:pt>
                      <c:pt idx="19467">
                        <c:v>5.3590972222212629</c:v>
                      </c:pt>
                      <c:pt idx="19468">
                        <c:v>5.359340277775428</c:v>
                      </c:pt>
                      <c:pt idx="19469">
                        <c:v>5.359583333329593</c:v>
                      </c:pt>
                      <c:pt idx="19470">
                        <c:v>5.3598263888837581</c:v>
                      </c:pt>
                      <c:pt idx="19471">
                        <c:v>5.3600694444451991</c:v>
                      </c:pt>
                      <c:pt idx="19472">
                        <c:v>5.3603124999993641</c:v>
                      </c:pt>
                      <c:pt idx="19473">
                        <c:v>5.3605555555535291</c:v>
                      </c:pt>
                      <c:pt idx="19474">
                        <c:v>5.3607986111076942</c:v>
                      </c:pt>
                      <c:pt idx="19475">
                        <c:v>5.3610416666618592</c:v>
                      </c:pt>
                      <c:pt idx="19476">
                        <c:v>5.3612847222233002</c:v>
                      </c:pt>
                      <c:pt idx="19477">
                        <c:v>5.3615277777774653</c:v>
                      </c:pt>
                      <c:pt idx="19478">
                        <c:v>5.3617708333316303</c:v>
                      </c:pt>
                      <c:pt idx="19479">
                        <c:v>5.3620138888857953</c:v>
                      </c:pt>
                      <c:pt idx="19480">
                        <c:v>5.3622569444399604</c:v>
                      </c:pt>
                      <c:pt idx="19481">
                        <c:v>5.3625000000014014</c:v>
                      </c:pt>
                      <c:pt idx="19482">
                        <c:v>5.3627430555555664</c:v>
                      </c:pt>
                      <c:pt idx="19483">
                        <c:v>5.3629861111097314</c:v>
                      </c:pt>
                      <c:pt idx="19484">
                        <c:v>5.3632291666638965</c:v>
                      </c:pt>
                      <c:pt idx="19485">
                        <c:v>5.3634722222180615</c:v>
                      </c:pt>
                      <c:pt idx="19486">
                        <c:v>5.3637152777795025</c:v>
                      </c:pt>
                      <c:pt idx="19487">
                        <c:v>5.3639583333336676</c:v>
                      </c:pt>
                      <c:pt idx="19488">
                        <c:v>5.3642013888878326</c:v>
                      </c:pt>
                      <c:pt idx="19489">
                        <c:v>5.3644444444419976</c:v>
                      </c:pt>
                      <c:pt idx="19490">
                        <c:v>5.3646874999961627</c:v>
                      </c:pt>
                      <c:pt idx="19491">
                        <c:v>5.3649305555576037</c:v>
                      </c:pt>
                      <c:pt idx="19492">
                        <c:v>5.3651736111117687</c:v>
                      </c:pt>
                      <c:pt idx="19493">
                        <c:v>5.3654166666659338</c:v>
                      </c:pt>
                      <c:pt idx="19494">
                        <c:v>5.3656597222200988</c:v>
                      </c:pt>
                      <c:pt idx="19495">
                        <c:v>5.3659027777742638</c:v>
                      </c:pt>
                      <c:pt idx="19496">
                        <c:v>5.3661458333284289</c:v>
                      </c:pt>
                      <c:pt idx="19497">
                        <c:v>5.3663888888898699</c:v>
                      </c:pt>
                      <c:pt idx="19498">
                        <c:v>5.3666435185135386</c:v>
                      </c:pt>
                      <c:pt idx="19499">
                        <c:v>5.3668865740749796</c:v>
                      </c:pt>
                      <c:pt idx="19500">
                        <c:v>5.3671296296291446</c:v>
                      </c:pt>
                      <c:pt idx="19501">
                        <c:v>5.3673726851833097</c:v>
                      </c:pt>
                      <c:pt idx="19502">
                        <c:v>5.3676157407374747</c:v>
                      </c:pt>
                      <c:pt idx="19503">
                        <c:v>5.3678587962916398</c:v>
                      </c:pt>
                      <c:pt idx="19504">
                        <c:v>5.3681018518530808</c:v>
                      </c:pt>
                      <c:pt idx="19505">
                        <c:v>5.3683449074072458</c:v>
                      </c:pt>
                      <c:pt idx="19506">
                        <c:v>5.3685879629614108</c:v>
                      </c:pt>
                      <c:pt idx="19507">
                        <c:v>5.3688310185155759</c:v>
                      </c:pt>
                      <c:pt idx="19508">
                        <c:v>5.3690740740697409</c:v>
                      </c:pt>
                      <c:pt idx="19509">
                        <c:v>5.3693171296311819</c:v>
                      </c:pt>
                      <c:pt idx="19510">
                        <c:v>5.3695601851853469</c:v>
                      </c:pt>
                      <c:pt idx="19511">
                        <c:v>5.369803240739512</c:v>
                      </c:pt>
                      <c:pt idx="19512">
                        <c:v>5.370046296293677</c:v>
                      </c:pt>
                      <c:pt idx="19513">
                        <c:v>5.3702893518478421</c:v>
                      </c:pt>
                      <c:pt idx="19514">
                        <c:v>5.3705324074092831</c:v>
                      </c:pt>
                      <c:pt idx="19515">
                        <c:v>5.3707754629634481</c:v>
                      </c:pt>
                      <c:pt idx="19516">
                        <c:v>5.3710185185176131</c:v>
                      </c:pt>
                      <c:pt idx="19517">
                        <c:v>5.3712615740717782</c:v>
                      </c:pt>
                      <c:pt idx="19518">
                        <c:v>5.3715046296259432</c:v>
                      </c:pt>
                      <c:pt idx="19519">
                        <c:v>5.3717476851801083</c:v>
                      </c:pt>
                      <c:pt idx="19520">
                        <c:v>5.3719907407415493</c:v>
                      </c:pt>
                      <c:pt idx="19521">
                        <c:v>5.3722337962957143</c:v>
                      </c:pt>
                      <c:pt idx="19522">
                        <c:v>5.3724768518498793</c:v>
                      </c:pt>
                      <c:pt idx="19523">
                        <c:v>5.3727199074040444</c:v>
                      </c:pt>
                      <c:pt idx="19524">
                        <c:v>5.3729629629582094</c:v>
                      </c:pt>
                      <c:pt idx="19525">
                        <c:v>5.3732060185196504</c:v>
                      </c:pt>
                      <c:pt idx="19526">
                        <c:v>5.3734490740738154</c:v>
                      </c:pt>
                      <c:pt idx="19527">
                        <c:v>5.3736921296279805</c:v>
                      </c:pt>
                      <c:pt idx="19528">
                        <c:v>5.3739351851821455</c:v>
                      </c:pt>
                      <c:pt idx="19529">
                        <c:v>5.3741782407363106</c:v>
                      </c:pt>
                      <c:pt idx="19530">
                        <c:v>5.3744212962977516</c:v>
                      </c:pt>
                      <c:pt idx="19531">
                        <c:v>5.3746643518519166</c:v>
                      </c:pt>
                      <c:pt idx="19532">
                        <c:v>5.3749074074060816</c:v>
                      </c:pt>
                      <c:pt idx="19533">
                        <c:v>5.3751504629602467</c:v>
                      </c:pt>
                      <c:pt idx="19534">
                        <c:v>5.3753935185144117</c:v>
                      </c:pt>
                      <c:pt idx="19535">
                        <c:v>5.3756365740758527</c:v>
                      </c:pt>
                      <c:pt idx="19536">
                        <c:v>5.3758796296300178</c:v>
                      </c:pt>
                      <c:pt idx="19537">
                        <c:v>5.3761226851841828</c:v>
                      </c:pt>
                      <c:pt idx="19538">
                        <c:v>5.3763657407383478</c:v>
                      </c:pt>
                      <c:pt idx="19539">
                        <c:v>5.3766087962925129</c:v>
                      </c:pt>
                      <c:pt idx="19540">
                        <c:v>5.3768518518539539</c:v>
                      </c:pt>
                      <c:pt idx="19541">
                        <c:v>5.3770949074081189</c:v>
                      </c:pt>
                      <c:pt idx="19542">
                        <c:v>5.3773379629622839</c:v>
                      </c:pt>
                      <c:pt idx="19543">
                        <c:v>5.377581018516449</c:v>
                      </c:pt>
                      <c:pt idx="19544">
                        <c:v>5.377824074070614</c:v>
                      </c:pt>
                      <c:pt idx="19545">
                        <c:v>5.3780671296247791</c:v>
                      </c:pt>
                      <c:pt idx="19546">
                        <c:v>5.3783217592557238</c:v>
                      </c:pt>
                      <c:pt idx="19547">
                        <c:v>5.3785648148098888</c:v>
                      </c:pt>
                      <c:pt idx="19548">
                        <c:v>5.3788078703713298</c:v>
                      </c:pt>
                      <c:pt idx="19549">
                        <c:v>5.3790509259254948</c:v>
                      </c:pt>
                      <c:pt idx="19550">
                        <c:v>5.3792939814796599</c:v>
                      </c:pt>
                      <c:pt idx="19551">
                        <c:v>5.3795370370338249</c:v>
                      </c:pt>
                      <c:pt idx="19552">
                        <c:v>5.3797800925879899</c:v>
                      </c:pt>
                      <c:pt idx="19553">
                        <c:v>5.3800231481494309</c:v>
                      </c:pt>
                      <c:pt idx="19554">
                        <c:v>5.380266203703596</c:v>
                      </c:pt>
                      <c:pt idx="19555">
                        <c:v>5.380509259257761</c:v>
                      </c:pt>
                      <c:pt idx="19556">
                        <c:v>5.3807523148119261</c:v>
                      </c:pt>
                      <c:pt idx="19557">
                        <c:v>5.3809953703660911</c:v>
                      </c:pt>
                      <c:pt idx="19558">
                        <c:v>5.3812384259275321</c:v>
                      </c:pt>
                      <c:pt idx="19559">
                        <c:v>5.3814814814816971</c:v>
                      </c:pt>
                      <c:pt idx="19560">
                        <c:v>5.3817245370358622</c:v>
                      </c:pt>
                      <c:pt idx="19561">
                        <c:v>5.3819675925900272</c:v>
                      </c:pt>
                      <c:pt idx="19562">
                        <c:v>5.3822106481441923</c:v>
                      </c:pt>
                      <c:pt idx="19563">
                        <c:v>5.3824537037056333</c:v>
                      </c:pt>
                      <c:pt idx="19564">
                        <c:v>5.3826967592597983</c:v>
                      </c:pt>
                      <c:pt idx="19565">
                        <c:v>5.3829398148139633</c:v>
                      </c:pt>
                      <c:pt idx="19566">
                        <c:v>5.3831828703681284</c:v>
                      </c:pt>
                      <c:pt idx="19567">
                        <c:v>5.3834259259222934</c:v>
                      </c:pt>
                      <c:pt idx="19568">
                        <c:v>5.3836689814764584</c:v>
                      </c:pt>
                      <c:pt idx="19569">
                        <c:v>5.3839120370378994</c:v>
                      </c:pt>
                      <c:pt idx="19570">
                        <c:v>5.3841550925920645</c:v>
                      </c:pt>
                      <c:pt idx="19571">
                        <c:v>5.3843981481462295</c:v>
                      </c:pt>
                      <c:pt idx="19572">
                        <c:v>5.3846412037003946</c:v>
                      </c:pt>
                      <c:pt idx="19573">
                        <c:v>5.3848842592545596</c:v>
                      </c:pt>
                      <c:pt idx="19574">
                        <c:v>5.3851273148160006</c:v>
                      </c:pt>
                      <c:pt idx="19575">
                        <c:v>5.3853703703701656</c:v>
                      </c:pt>
                      <c:pt idx="19576">
                        <c:v>5.3856134259243307</c:v>
                      </c:pt>
                      <c:pt idx="19577">
                        <c:v>5.3858564814784957</c:v>
                      </c:pt>
                      <c:pt idx="19578">
                        <c:v>5.3860995370326608</c:v>
                      </c:pt>
                      <c:pt idx="19579">
                        <c:v>5.3863425925941018</c:v>
                      </c:pt>
                      <c:pt idx="19580">
                        <c:v>5.3865856481482668</c:v>
                      </c:pt>
                      <c:pt idx="19581">
                        <c:v>5.3868287037024318</c:v>
                      </c:pt>
                      <c:pt idx="19582">
                        <c:v>5.3870717592565969</c:v>
                      </c:pt>
                      <c:pt idx="19583">
                        <c:v>5.3873148148107619</c:v>
                      </c:pt>
                      <c:pt idx="19584">
                        <c:v>5.3875578703722029</c:v>
                      </c:pt>
                      <c:pt idx="19585">
                        <c:v>5.3878009259263679</c:v>
                      </c:pt>
                      <c:pt idx="19586">
                        <c:v>5.388043981480533</c:v>
                      </c:pt>
                      <c:pt idx="19587">
                        <c:v>5.388287037034698</c:v>
                      </c:pt>
                      <c:pt idx="19588">
                        <c:v>5.3885300925888631</c:v>
                      </c:pt>
                      <c:pt idx="19589">
                        <c:v>5.3887731481430281</c:v>
                      </c:pt>
                      <c:pt idx="19590">
                        <c:v>5.3890162037044691</c:v>
                      </c:pt>
                      <c:pt idx="19591">
                        <c:v>5.3892592592586341</c:v>
                      </c:pt>
                      <c:pt idx="19592">
                        <c:v>5.3895023148127992</c:v>
                      </c:pt>
                      <c:pt idx="19593">
                        <c:v>5.3897453703669642</c:v>
                      </c:pt>
                      <c:pt idx="19594">
                        <c:v>5.3899884259211293</c:v>
                      </c:pt>
                      <c:pt idx="19595">
                        <c:v>5.3902430555520739</c:v>
                      </c:pt>
                      <c:pt idx="19596">
                        <c:v>5.390486111106239</c:v>
                      </c:pt>
                      <c:pt idx="19597">
                        <c:v>5.39072916666768</c:v>
                      </c:pt>
                      <c:pt idx="19598">
                        <c:v>5.390972222221845</c:v>
                      </c:pt>
                      <c:pt idx="19599">
                        <c:v>5.3912152777760101</c:v>
                      </c:pt>
                      <c:pt idx="19600">
                        <c:v>5.3914583333301751</c:v>
                      </c:pt>
                      <c:pt idx="19601">
                        <c:v>5.3917013888843401</c:v>
                      </c:pt>
                      <c:pt idx="19602">
                        <c:v>5.3919444444457811</c:v>
                      </c:pt>
                      <c:pt idx="19603">
                        <c:v>5.3921874999999462</c:v>
                      </c:pt>
                      <c:pt idx="19604">
                        <c:v>5.3924305555541112</c:v>
                      </c:pt>
                      <c:pt idx="19605">
                        <c:v>5.3926736111082763</c:v>
                      </c:pt>
                      <c:pt idx="19606">
                        <c:v>5.3929166666624413</c:v>
                      </c:pt>
                      <c:pt idx="19607">
                        <c:v>5.3931597222238823</c:v>
                      </c:pt>
                      <c:pt idx="19608">
                        <c:v>5.3934027777780473</c:v>
                      </c:pt>
                      <c:pt idx="19609">
                        <c:v>5.3936458333322124</c:v>
                      </c:pt>
                      <c:pt idx="19610">
                        <c:v>5.3938888888863774</c:v>
                      </c:pt>
                      <c:pt idx="19611">
                        <c:v>5.3941319444405424</c:v>
                      </c:pt>
                      <c:pt idx="19612">
                        <c:v>5.3943750000019834</c:v>
                      </c:pt>
                      <c:pt idx="19613">
                        <c:v>5.3946180555561485</c:v>
                      </c:pt>
                      <c:pt idx="19614">
                        <c:v>5.3948611111103135</c:v>
                      </c:pt>
                      <c:pt idx="19615">
                        <c:v>5.3951041666644786</c:v>
                      </c:pt>
                      <c:pt idx="19616">
                        <c:v>5.3953472222186436</c:v>
                      </c:pt>
                      <c:pt idx="19617">
                        <c:v>5.3955902777728086</c:v>
                      </c:pt>
                      <c:pt idx="19618">
                        <c:v>5.3958333333342496</c:v>
                      </c:pt>
                      <c:pt idx="19619">
                        <c:v>5.3960763888884147</c:v>
                      </c:pt>
                      <c:pt idx="19620">
                        <c:v>5.3963194444425797</c:v>
                      </c:pt>
                      <c:pt idx="19621">
                        <c:v>5.3965624999967448</c:v>
                      </c:pt>
                      <c:pt idx="19622">
                        <c:v>5.3968055555509098</c:v>
                      </c:pt>
                      <c:pt idx="19623">
                        <c:v>5.3970486111123508</c:v>
                      </c:pt>
                      <c:pt idx="19624">
                        <c:v>5.3972916666665158</c:v>
                      </c:pt>
                      <c:pt idx="19625">
                        <c:v>5.3975347222206809</c:v>
                      </c:pt>
                      <c:pt idx="19626">
                        <c:v>5.3977777777748459</c:v>
                      </c:pt>
                      <c:pt idx="19627">
                        <c:v>5.3980208333290109</c:v>
                      </c:pt>
                      <c:pt idx="19628">
                        <c:v>5.3982638888904519</c:v>
                      </c:pt>
                      <c:pt idx="19629">
                        <c:v>5.398506944444617</c:v>
                      </c:pt>
                      <c:pt idx="19630">
                        <c:v>5.398749999998782</c:v>
                      </c:pt>
                      <c:pt idx="19631">
                        <c:v>5.3989930555529471</c:v>
                      </c:pt>
                      <c:pt idx="19632">
                        <c:v>5.3992361111071121</c:v>
                      </c:pt>
                      <c:pt idx="19633">
                        <c:v>5.3994791666685531</c:v>
                      </c:pt>
                      <c:pt idx="19634">
                        <c:v>5.3997222222227181</c:v>
                      </c:pt>
                      <c:pt idx="19635">
                        <c:v>5.3999652777768832</c:v>
                      </c:pt>
                      <c:pt idx="19636">
                        <c:v>5.4002083333310482</c:v>
                      </c:pt>
                      <c:pt idx="19637">
                        <c:v>5.4004513888852133</c:v>
                      </c:pt>
                      <c:pt idx="19638">
                        <c:v>5.4006944444393783</c:v>
                      </c:pt>
                      <c:pt idx="19639">
                        <c:v>5.4009375000008193</c:v>
                      </c:pt>
                      <c:pt idx="19640">
                        <c:v>5.4011805555549843</c:v>
                      </c:pt>
                      <c:pt idx="19641">
                        <c:v>5.4014236111091494</c:v>
                      </c:pt>
                      <c:pt idx="19642">
                        <c:v>5.4016666666633144</c:v>
                      </c:pt>
                      <c:pt idx="19643">
                        <c:v>5.4019212962942591</c:v>
                      </c:pt>
                      <c:pt idx="19644">
                        <c:v>5.4021643518484241</c:v>
                      </c:pt>
                      <c:pt idx="19645">
                        <c:v>5.4024074074025892</c:v>
                      </c:pt>
                      <c:pt idx="19646">
                        <c:v>5.4026504629640302</c:v>
                      </c:pt>
                      <c:pt idx="19647">
                        <c:v>5.4028935185181952</c:v>
                      </c:pt>
                      <c:pt idx="19648">
                        <c:v>5.4031365740723603</c:v>
                      </c:pt>
                      <c:pt idx="19649">
                        <c:v>5.4033796296265253</c:v>
                      </c:pt>
                      <c:pt idx="19650">
                        <c:v>5.4036226851806903</c:v>
                      </c:pt>
                      <c:pt idx="19651">
                        <c:v>5.4038657407421313</c:v>
                      </c:pt>
                      <c:pt idx="19652">
                        <c:v>5.4041087962962964</c:v>
                      </c:pt>
                      <c:pt idx="19653">
                        <c:v>5.4043518518504614</c:v>
                      </c:pt>
                      <c:pt idx="19654">
                        <c:v>5.4045949074046264</c:v>
                      </c:pt>
                      <c:pt idx="19655">
                        <c:v>5.4048379629587915</c:v>
                      </c:pt>
                      <c:pt idx="19656">
                        <c:v>5.4050810185202325</c:v>
                      </c:pt>
                      <c:pt idx="19657">
                        <c:v>5.4053240740743975</c:v>
                      </c:pt>
                      <c:pt idx="19658">
                        <c:v>5.4055671296285626</c:v>
                      </c:pt>
                      <c:pt idx="19659">
                        <c:v>5.4058101851827276</c:v>
                      </c:pt>
                      <c:pt idx="19660">
                        <c:v>5.4060532407368926</c:v>
                      </c:pt>
                      <c:pt idx="19661">
                        <c:v>5.4062962962983336</c:v>
                      </c:pt>
                      <c:pt idx="19662">
                        <c:v>5.4065393518524987</c:v>
                      </c:pt>
                      <c:pt idx="19663">
                        <c:v>5.4067824074066637</c:v>
                      </c:pt>
                      <c:pt idx="19664">
                        <c:v>5.4070254629608288</c:v>
                      </c:pt>
                      <c:pt idx="19665">
                        <c:v>5.4072685185149938</c:v>
                      </c:pt>
                      <c:pt idx="19666">
                        <c:v>5.4075115740691588</c:v>
                      </c:pt>
                      <c:pt idx="19667">
                        <c:v>5.4077546296305998</c:v>
                      </c:pt>
                      <c:pt idx="19668">
                        <c:v>5.4079976851847649</c:v>
                      </c:pt>
                      <c:pt idx="19669">
                        <c:v>5.4082407407389299</c:v>
                      </c:pt>
                      <c:pt idx="19670">
                        <c:v>5.4084837962930949</c:v>
                      </c:pt>
                      <c:pt idx="19671">
                        <c:v>5.40872685184726</c:v>
                      </c:pt>
                      <c:pt idx="19672">
                        <c:v>5.408969907408701</c:v>
                      </c:pt>
                      <c:pt idx="19673">
                        <c:v>5.409212962962866</c:v>
                      </c:pt>
                      <c:pt idx="19674">
                        <c:v>5.4094560185170311</c:v>
                      </c:pt>
                      <c:pt idx="19675">
                        <c:v>5.4096990740711961</c:v>
                      </c:pt>
                      <c:pt idx="19676">
                        <c:v>5.4099421296253611</c:v>
                      </c:pt>
                      <c:pt idx="19677">
                        <c:v>5.4101851851868021</c:v>
                      </c:pt>
                      <c:pt idx="19678">
                        <c:v>5.4104282407409672</c:v>
                      </c:pt>
                      <c:pt idx="19679">
                        <c:v>5.4106712962951322</c:v>
                      </c:pt>
                      <c:pt idx="19680">
                        <c:v>5.4109143518492973</c:v>
                      </c:pt>
                      <c:pt idx="19681">
                        <c:v>5.4111574074034623</c:v>
                      </c:pt>
                      <c:pt idx="19682">
                        <c:v>5.4114004629649033</c:v>
                      </c:pt>
                      <c:pt idx="19683">
                        <c:v>5.4116435185190683</c:v>
                      </c:pt>
                      <c:pt idx="19684">
                        <c:v>5.4118865740732334</c:v>
                      </c:pt>
                      <c:pt idx="19685">
                        <c:v>5.4121296296273984</c:v>
                      </c:pt>
                      <c:pt idx="19686">
                        <c:v>5.4123726851815634</c:v>
                      </c:pt>
                      <c:pt idx="19687">
                        <c:v>5.4126157407357285</c:v>
                      </c:pt>
                      <c:pt idx="19688">
                        <c:v>5.4128587962971695</c:v>
                      </c:pt>
                      <c:pt idx="19689">
                        <c:v>5.4131018518513345</c:v>
                      </c:pt>
                      <c:pt idx="19690">
                        <c:v>5.4133449074054996</c:v>
                      </c:pt>
                      <c:pt idx="19691">
                        <c:v>5.4135995370364443</c:v>
                      </c:pt>
                      <c:pt idx="19692">
                        <c:v>5.4138425925906093</c:v>
                      </c:pt>
                      <c:pt idx="19693">
                        <c:v>5.4140856481447743</c:v>
                      </c:pt>
                      <c:pt idx="19694">
                        <c:v>5.4143287036989394</c:v>
                      </c:pt>
                      <c:pt idx="19695">
                        <c:v>5.4145717592603804</c:v>
                      </c:pt>
                      <c:pt idx="19696">
                        <c:v>5.4148148148145454</c:v>
                      </c:pt>
                      <c:pt idx="19697">
                        <c:v>5.4150578703687104</c:v>
                      </c:pt>
                      <c:pt idx="19698">
                        <c:v>5.4153009259228755</c:v>
                      </c:pt>
                      <c:pt idx="19699">
                        <c:v>5.4155439814770405</c:v>
                      </c:pt>
                      <c:pt idx="19700">
                        <c:v>5.4157870370384815</c:v>
                      </c:pt>
                      <c:pt idx="19701">
                        <c:v>5.4160300925926466</c:v>
                      </c:pt>
                      <c:pt idx="19702">
                        <c:v>5.4162731481468116</c:v>
                      </c:pt>
                      <c:pt idx="19703">
                        <c:v>5.4165162037009766</c:v>
                      </c:pt>
                      <c:pt idx="19704">
                        <c:v>5.4167592592551417</c:v>
                      </c:pt>
                      <c:pt idx="19705">
                        <c:v>5.4170023148165827</c:v>
                      </c:pt>
                      <c:pt idx="19706">
                        <c:v>5.4172453703707477</c:v>
                      </c:pt>
                      <c:pt idx="19707">
                        <c:v>5.4174884259249128</c:v>
                      </c:pt>
                      <c:pt idx="19708">
                        <c:v>5.4177314814790778</c:v>
                      </c:pt>
                      <c:pt idx="19709">
                        <c:v>5.4179745370332428</c:v>
                      </c:pt>
                      <c:pt idx="19710">
                        <c:v>5.4182175925946838</c:v>
                      </c:pt>
                      <c:pt idx="19711">
                        <c:v>5.4184606481488489</c:v>
                      </c:pt>
                      <c:pt idx="19712">
                        <c:v>5.4187037037030139</c:v>
                      </c:pt>
                      <c:pt idx="19713">
                        <c:v>5.4189467592571789</c:v>
                      </c:pt>
                      <c:pt idx="19714">
                        <c:v>5.419189814811344</c:v>
                      </c:pt>
                      <c:pt idx="19715">
                        <c:v>5.419432870365509</c:v>
                      </c:pt>
                      <c:pt idx="19716">
                        <c:v>5.41967592592695</c:v>
                      </c:pt>
                      <c:pt idx="19717">
                        <c:v>5.4199189814811151</c:v>
                      </c:pt>
                      <c:pt idx="19718">
                        <c:v>5.4201620370352801</c:v>
                      </c:pt>
                      <c:pt idx="19719">
                        <c:v>5.4204050925894451</c:v>
                      </c:pt>
                      <c:pt idx="19720">
                        <c:v>5.4206481481436102</c:v>
                      </c:pt>
                      <c:pt idx="19721">
                        <c:v>5.4208912037050512</c:v>
                      </c:pt>
                      <c:pt idx="19722">
                        <c:v>5.4211342592592162</c:v>
                      </c:pt>
                      <c:pt idx="19723">
                        <c:v>5.4213773148133813</c:v>
                      </c:pt>
                      <c:pt idx="19724">
                        <c:v>5.4216203703675463</c:v>
                      </c:pt>
                      <c:pt idx="19725">
                        <c:v>5.4218634259217113</c:v>
                      </c:pt>
                      <c:pt idx="19726">
                        <c:v>5.4221064814831523</c:v>
                      </c:pt>
                      <c:pt idx="19727">
                        <c:v>5.4223495370373174</c:v>
                      </c:pt>
                      <c:pt idx="19728">
                        <c:v>5.4225925925914824</c:v>
                      </c:pt>
                      <c:pt idx="19729">
                        <c:v>5.4228356481456474</c:v>
                      </c:pt>
                      <c:pt idx="19730">
                        <c:v>5.4230787036998125</c:v>
                      </c:pt>
                      <c:pt idx="19731">
                        <c:v>5.4233217592612535</c:v>
                      </c:pt>
                      <c:pt idx="19732">
                        <c:v>5.4235648148154185</c:v>
                      </c:pt>
                      <c:pt idx="19733">
                        <c:v>5.4238078703695836</c:v>
                      </c:pt>
                      <c:pt idx="19734">
                        <c:v>5.4240509259237486</c:v>
                      </c:pt>
                      <c:pt idx="19735">
                        <c:v>5.4242939814779136</c:v>
                      </c:pt>
                      <c:pt idx="19736">
                        <c:v>5.4245370370320787</c:v>
                      </c:pt>
                      <c:pt idx="19737">
                        <c:v>5.4247800925935197</c:v>
                      </c:pt>
                      <c:pt idx="19738">
                        <c:v>5.4250231481476847</c:v>
                      </c:pt>
                      <c:pt idx="19739">
                        <c:v>5.4252777777786294</c:v>
                      </c:pt>
                      <c:pt idx="19740">
                        <c:v>5.4255208333327944</c:v>
                      </c:pt>
                      <c:pt idx="19741">
                        <c:v>5.4257638888869595</c:v>
                      </c:pt>
                      <c:pt idx="19742">
                        <c:v>5.4260069444411245</c:v>
                      </c:pt>
                      <c:pt idx="19743">
                        <c:v>5.4262499999952896</c:v>
                      </c:pt>
                      <c:pt idx="19744">
                        <c:v>5.4264930555567306</c:v>
                      </c:pt>
                      <c:pt idx="19745">
                        <c:v>5.4267361111108956</c:v>
                      </c:pt>
                      <c:pt idx="19746">
                        <c:v>5.4269791666650606</c:v>
                      </c:pt>
                      <c:pt idx="19747">
                        <c:v>5.4272222222192257</c:v>
                      </c:pt>
                      <c:pt idx="19748">
                        <c:v>5.4274652777733907</c:v>
                      </c:pt>
                      <c:pt idx="19749">
                        <c:v>5.4277083333348317</c:v>
                      </c:pt>
                      <c:pt idx="19750">
                        <c:v>5.4279513888889968</c:v>
                      </c:pt>
                      <c:pt idx="19751">
                        <c:v>5.4281944444431618</c:v>
                      </c:pt>
                      <c:pt idx="19752">
                        <c:v>5.4284374999973268</c:v>
                      </c:pt>
                      <c:pt idx="19753">
                        <c:v>5.4286805555514919</c:v>
                      </c:pt>
                      <c:pt idx="19754">
                        <c:v>5.4289236111129329</c:v>
                      </c:pt>
                      <c:pt idx="19755">
                        <c:v>5.4291666666670979</c:v>
                      </c:pt>
                      <c:pt idx="19756">
                        <c:v>5.4294097222212629</c:v>
                      </c:pt>
                      <c:pt idx="19757">
                        <c:v>5.429652777775428</c:v>
                      </c:pt>
                      <c:pt idx="19758">
                        <c:v>5.429895833329593</c:v>
                      </c:pt>
                      <c:pt idx="19759">
                        <c:v>5.4301388888837581</c:v>
                      </c:pt>
                      <c:pt idx="19760">
                        <c:v>5.4303819444451991</c:v>
                      </c:pt>
                      <c:pt idx="19761">
                        <c:v>5.4306249999993641</c:v>
                      </c:pt>
                      <c:pt idx="19762">
                        <c:v>5.4308680555535291</c:v>
                      </c:pt>
                      <c:pt idx="19763">
                        <c:v>5.4311111111076942</c:v>
                      </c:pt>
                      <c:pt idx="19764">
                        <c:v>5.4313541666618592</c:v>
                      </c:pt>
                      <c:pt idx="19765">
                        <c:v>5.4315972222233002</c:v>
                      </c:pt>
                      <c:pt idx="19766">
                        <c:v>5.4318402777774653</c:v>
                      </c:pt>
                      <c:pt idx="19767">
                        <c:v>5.4320833333316303</c:v>
                      </c:pt>
                      <c:pt idx="19768">
                        <c:v>5.4323263888857953</c:v>
                      </c:pt>
                      <c:pt idx="19769">
                        <c:v>5.4325694444399604</c:v>
                      </c:pt>
                      <c:pt idx="19770">
                        <c:v>5.4328125000014014</c:v>
                      </c:pt>
                      <c:pt idx="19771">
                        <c:v>5.4330555555555664</c:v>
                      </c:pt>
                      <c:pt idx="19772">
                        <c:v>5.4332986111097314</c:v>
                      </c:pt>
                      <c:pt idx="19773">
                        <c:v>5.4335416666638965</c:v>
                      </c:pt>
                      <c:pt idx="19774">
                        <c:v>5.4337847222180615</c:v>
                      </c:pt>
                      <c:pt idx="19775">
                        <c:v>5.4340277777795025</c:v>
                      </c:pt>
                      <c:pt idx="19776">
                        <c:v>5.4342708333336676</c:v>
                      </c:pt>
                      <c:pt idx="19777">
                        <c:v>5.4345138888878326</c:v>
                      </c:pt>
                      <c:pt idx="19778">
                        <c:v>5.4347569444419976</c:v>
                      </c:pt>
                      <c:pt idx="19779">
                        <c:v>5.4349999999961627</c:v>
                      </c:pt>
                      <c:pt idx="19780">
                        <c:v>5.4352430555576037</c:v>
                      </c:pt>
                      <c:pt idx="19781">
                        <c:v>5.4354861111117687</c:v>
                      </c:pt>
                      <c:pt idx="19782">
                        <c:v>5.4357291666659338</c:v>
                      </c:pt>
                      <c:pt idx="19783">
                        <c:v>5.4359722222200988</c:v>
                      </c:pt>
                      <c:pt idx="19784">
                        <c:v>5.4362152777742638</c:v>
                      </c:pt>
                      <c:pt idx="19785">
                        <c:v>5.4364583333284289</c:v>
                      </c:pt>
                      <c:pt idx="19786">
                        <c:v>5.4367013888898699</c:v>
                      </c:pt>
                      <c:pt idx="19787">
                        <c:v>5.4369560185135386</c:v>
                      </c:pt>
                      <c:pt idx="19788">
                        <c:v>5.4371990740749796</c:v>
                      </c:pt>
                      <c:pt idx="19789">
                        <c:v>5.4374421296291446</c:v>
                      </c:pt>
                      <c:pt idx="19790">
                        <c:v>5.4376851851833097</c:v>
                      </c:pt>
                      <c:pt idx="19791">
                        <c:v>5.4379282407374747</c:v>
                      </c:pt>
                      <c:pt idx="19792">
                        <c:v>5.4381712962916398</c:v>
                      </c:pt>
                      <c:pt idx="19793">
                        <c:v>5.4384143518530808</c:v>
                      </c:pt>
                      <c:pt idx="19794">
                        <c:v>5.4386574074072458</c:v>
                      </c:pt>
                      <c:pt idx="19795">
                        <c:v>5.4389004629614108</c:v>
                      </c:pt>
                      <c:pt idx="19796">
                        <c:v>5.4391435185155759</c:v>
                      </c:pt>
                      <c:pt idx="19797">
                        <c:v>5.4393865740697409</c:v>
                      </c:pt>
                      <c:pt idx="19798">
                        <c:v>5.4396296296311819</c:v>
                      </c:pt>
                      <c:pt idx="19799">
                        <c:v>5.4398726851853469</c:v>
                      </c:pt>
                      <c:pt idx="19800">
                        <c:v>5.440115740739512</c:v>
                      </c:pt>
                      <c:pt idx="19801">
                        <c:v>5.440358796293677</c:v>
                      </c:pt>
                      <c:pt idx="19802">
                        <c:v>5.4406018518478421</c:v>
                      </c:pt>
                      <c:pt idx="19803">
                        <c:v>5.4408449074092831</c:v>
                      </c:pt>
                      <c:pt idx="19804">
                        <c:v>5.4410879629634481</c:v>
                      </c:pt>
                      <c:pt idx="19805">
                        <c:v>5.4413310185176131</c:v>
                      </c:pt>
                      <c:pt idx="19806">
                        <c:v>5.4415740740717782</c:v>
                      </c:pt>
                      <c:pt idx="19807">
                        <c:v>5.4418171296259432</c:v>
                      </c:pt>
                      <c:pt idx="19808">
                        <c:v>5.4420601851801083</c:v>
                      </c:pt>
                      <c:pt idx="19809">
                        <c:v>5.4423032407415493</c:v>
                      </c:pt>
                      <c:pt idx="19810">
                        <c:v>5.4425462962957143</c:v>
                      </c:pt>
                      <c:pt idx="19811">
                        <c:v>5.4427893518498793</c:v>
                      </c:pt>
                      <c:pt idx="19812">
                        <c:v>5.4430324074040444</c:v>
                      </c:pt>
                      <c:pt idx="19813">
                        <c:v>5.4432754629582094</c:v>
                      </c:pt>
                      <c:pt idx="19814">
                        <c:v>5.4435185185196504</c:v>
                      </c:pt>
                      <c:pt idx="19815">
                        <c:v>5.4437615740738154</c:v>
                      </c:pt>
                      <c:pt idx="19816">
                        <c:v>5.4440046296279805</c:v>
                      </c:pt>
                      <c:pt idx="19817">
                        <c:v>5.4442476851821455</c:v>
                      </c:pt>
                      <c:pt idx="19818">
                        <c:v>5.4444907407363106</c:v>
                      </c:pt>
                      <c:pt idx="19819">
                        <c:v>5.4447337962977516</c:v>
                      </c:pt>
                      <c:pt idx="19820">
                        <c:v>5.4449768518519166</c:v>
                      </c:pt>
                      <c:pt idx="19821">
                        <c:v>5.4452199074060816</c:v>
                      </c:pt>
                      <c:pt idx="19822">
                        <c:v>5.4454629629602467</c:v>
                      </c:pt>
                      <c:pt idx="19823">
                        <c:v>5.4457060185144117</c:v>
                      </c:pt>
                      <c:pt idx="19824">
                        <c:v>5.4459490740758527</c:v>
                      </c:pt>
                      <c:pt idx="19825">
                        <c:v>5.4461921296300178</c:v>
                      </c:pt>
                      <c:pt idx="19826">
                        <c:v>5.4464351851841828</c:v>
                      </c:pt>
                      <c:pt idx="19827">
                        <c:v>5.4466782407383478</c:v>
                      </c:pt>
                      <c:pt idx="19828">
                        <c:v>5.4469212962925129</c:v>
                      </c:pt>
                      <c:pt idx="19829">
                        <c:v>5.4471643518539539</c:v>
                      </c:pt>
                      <c:pt idx="19830">
                        <c:v>5.4474074074081189</c:v>
                      </c:pt>
                      <c:pt idx="19831">
                        <c:v>5.4476504629622839</c:v>
                      </c:pt>
                      <c:pt idx="19832">
                        <c:v>5.447893518516449</c:v>
                      </c:pt>
                      <c:pt idx="19833">
                        <c:v>5.448136574070614</c:v>
                      </c:pt>
                      <c:pt idx="19834">
                        <c:v>5.4483796296247791</c:v>
                      </c:pt>
                      <c:pt idx="19835">
                        <c:v>5.4486342592557238</c:v>
                      </c:pt>
                      <c:pt idx="19836">
                        <c:v>5.4488773148098888</c:v>
                      </c:pt>
                      <c:pt idx="19837">
                        <c:v>5.4491203703713298</c:v>
                      </c:pt>
                      <c:pt idx="19838">
                        <c:v>5.4493634259254948</c:v>
                      </c:pt>
                      <c:pt idx="19839">
                        <c:v>5.4496064814796599</c:v>
                      </c:pt>
                      <c:pt idx="19840">
                        <c:v>5.4498495370338249</c:v>
                      </c:pt>
                      <c:pt idx="19841">
                        <c:v>5.4500925925879899</c:v>
                      </c:pt>
                      <c:pt idx="19842">
                        <c:v>5.4503356481494309</c:v>
                      </c:pt>
                      <c:pt idx="19843">
                        <c:v>5.450578703703596</c:v>
                      </c:pt>
                      <c:pt idx="19844">
                        <c:v>5.450821759257761</c:v>
                      </c:pt>
                      <c:pt idx="19845">
                        <c:v>5.4510648148119261</c:v>
                      </c:pt>
                      <c:pt idx="19846">
                        <c:v>5.4513078703660911</c:v>
                      </c:pt>
                      <c:pt idx="19847">
                        <c:v>5.4515509259275321</c:v>
                      </c:pt>
                      <c:pt idx="19848">
                        <c:v>5.4517939814816971</c:v>
                      </c:pt>
                      <c:pt idx="19849">
                        <c:v>5.4520370370358622</c:v>
                      </c:pt>
                      <c:pt idx="19850">
                        <c:v>5.4522800925900272</c:v>
                      </c:pt>
                      <c:pt idx="19851">
                        <c:v>5.4525231481441923</c:v>
                      </c:pt>
                      <c:pt idx="19852">
                        <c:v>5.4527662037056333</c:v>
                      </c:pt>
                      <c:pt idx="19853">
                        <c:v>5.4530092592597983</c:v>
                      </c:pt>
                      <c:pt idx="19854">
                        <c:v>5.4532523148139633</c:v>
                      </c:pt>
                      <c:pt idx="19855">
                        <c:v>5.4534953703681284</c:v>
                      </c:pt>
                      <c:pt idx="19856">
                        <c:v>5.4537384259222934</c:v>
                      </c:pt>
                      <c:pt idx="19857">
                        <c:v>5.4539814814764584</c:v>
                      </c:pt>
                      <c:pt idx="19858">
                        <c:v>5.4542245370378994</c:v>
                      </c:pt>
                      <c:pt idx="19859">
                        <c:v>5.4544675925920645</c:v>
                      </c:pt>
                      <c:pt idx="19860">
                        <c:v>5.4547106481462295</c:v>
                      </c:pt>
                      <c:pt idx="19861">
                        <c:v>5.4549537037003946</c:v>
                      </c:pt>
                      <c:pt idx="19862">
                        <c:v>5.4551967592545596</c:v>
                      </c:pt>
                      <c:pt idx="19863">
                        <c:v>5.4554398148160006</c:v>
                      </c:pt>
                      <c:pt idx="19864">
                        <c:v>5.4556828703701656</c:v>
                      </c:pt>
                      <c:pt idx="19865">
                        <c:v>5.4559259259243307</c:v>
                      </c:pt>
                      <c:pt idx="19866">
                        <c:v>5.4561689814784957</c:v>
                      </c:pt>
                      <c:pt idx="19867">
                        <c:v>5.4564120370326608</c:v>
                      </c:pt>
                      <c:pt idx="19868">
                        <c:v>5.4566550925941018</c:v>
                      </c:pt>
                      <c:pt idx="19869">
                        <c:v>5.4568981481482668</c:v>
                      </c:pt>
                      <c:pt idx="19870">
                        <c:v>5.4571412037024318</c:v>
                      </c:pt>
                      <c:pt idx="19871">
                        <c:v>5.4573842592565969</c:v>
                      </c:pt>
                      <c:pt idx="19872">
                        <c:v>5.4576273148107619</c:v>
                      </c:pt>
                      <c:pt idx="19873">
                        <c:v>5.4578703703722029</c:v>
                      </c:pt>
                      <c:pt idx="19874">
                        <c:v>5.4581134259263679</c:v>
                      </c:pt>
                      <c:pt idx="19875">
                        <c:v>5.458356481480533</c:v>
                      </c:pt>
                      <c:pt idx="19876">
                        <c:v>5.458599537034698</c:v>
                      </c:pt>
                      <c:pt idx="19877">
                        <c:v>5.4588425925888631</c:v>
                      </c:pt>
                      <c:pt idx="19878">
                        <c:v>5.4590856481430281</c:v>
                      </c:pt>
                      <c:pt idx="19879">
                        <c:v>5.4593287037044691</c:v>
                      </c:pt>
                      <c:pt idx="19880">
                        <c:v>5.4595717592586341</c:v>
                      </c:pt>
                      <c:pt idx="19881">
                        <c:v>5.4598148148127992</c:v>
                      </c:pt>
                      <c:pt idx="19882">
                        <c:v>5.4600578703669642</c:v>
                      </c:pt>
                      <c:pt idx="19883">
                        <c:v>5.4603124999979089</c:v>
                      </c:pt>
                      <c:pt idx="19884">
                        <c:v>5.4605555555520739</c:v>
                      </c:pt>
                      <c:pt idx="19885">
                        <c:v>5.460798611106239</c:v>
                      </c:pt>
                      <c:pt idx="19886">
                        <c:v>5.46104166666768</c:v>
                      </c:pt>
                      <c:pt idx="19887">
                        <c:v>5.461284722221845</c:v>
                      </c:pt>
                      <c:pt idx="19888">
                        <c:v>5.4615277777760101</c:v>
                      </c:pt>
                      <c:pt idx="19889">
                        <c:v>5.4617708333301751</c:v>
                      </c:pt>
                      <c:pt idx="19890">
                        <c:v>5.4620138888843401</c:v>
                      </c:pt>
                      <c:pt idx="19891">
                        <c:v>5.4622569444457811</c:v>
                      </c:pt>
                      <c:pt idx="19892">
                        <c:v>5.4624999999999462</c:v>
                      </c:pt>
                      <c:pt idx="19893">
                        <c:v>5.4627430555541112</c:v>
                      </c:pt>
                      <c:pt idx="19894">
                        <c:v>5.4629861111082763</c:v>
                      </c:pt>
                      <c:pt idx="19895">
                        <c:v>5.4632291666624413</c:v>
                      </c:pt>
                      <c:pt idx="19896">
                        <c:v>5.4634722222238823</c:v>
                      </c:pt>
                      <c:pt idx="19897">
                        <c:v>5.4637152777780473</c:v>
                      </c:pt>
                      <c:pt idx="19898">
                        <c:v>5.4639583333322124</c:v>
                      </c:pt>
                      <c:pt idx="19899">
                        <c:v>5.4642013888863774</c:v>
                      </c:pt>
                      <c:pt idx="19900">
                        <c:v>5.4644444444405424</c:v>
                      </c:pt>
                      <c:pt idx="19901">
                        <c:v>5.4646875000019834</c:v>
                      </c:pt>
                      <c:pt idx="19902">
                        <c:v>5.4649305555561485</c:v>
                      </c:pt>
                      <c:pt idx="19903">
                        <c:v>5.4651736111103135</c:v>
                      </c:pt>
                      <c:pt idx="19904">
                        <c:v>5.4654166666644786</c:v>
                      </c:pt>
                      <c:pt idx="19905">
                        <c:v>5.4656597222186436</c:v>
                      </c:pt>
                      <c:pt idx="19906">
                        <c:v>5.4659027777728086</c:v>
                      </c:pt>
                      <c:pt idx="19907">
                        <c:v>5.4661458333342496</c:v>
                      </c:pt>
                      <c:pt idx="19908">
                        <c:v>5.4663888888884147</c:v>
                      </c:pt>
                      <c:pt idx="19909">
                        <c:v>5.4666319444425797</c:v>
                      </c:pt>
                      <c:pt idx="19910">
                        <c:v>5.4668749999967448</c:v>
                      </c:pt>
                      <c:pt idx="19911">
                        <c:v>5.4671180555509098</c:v>
                      </c:pt>
                      <c:pt idx="19912">
                        <c:v>5.4673611111123508</c:v>
                      </c:pt>
                      <c:pt idx="19913">
                        <c:v>5.4676041666665158</c:v>
                      </c:pt>
                      <c:pt idx="19914">
                        <c:v>5.4678472222206809</c:v>
                      </c:pt>
                      <c:pt idx="19915">
                        <c:v>5.4680902777748459</c:v>
                      </c:pt>
                      <c:pt idx="19916">
                        <c:v>5.4683333333290109</c:v>
                      </c:pt>
                      <c:pt idx="19917">
                        <c:v>5.4685763888904519</c:v>
                      </c:pt>
                      <c:pt idx="19918">
                        <c:v>5.468819444444617</c:v>
                      </c:pt>
                      <c:pt idx="19919">
                        <c:v>5.469062499998782</c:v>
                      </c:pt>
                      <c:pt idx="19920">
                        <c:v>5.4693055555529471</c:v>
                      </c:pt>
                      <c:pt idx="19921">
                        <c:v>5.4695486111071121</c:v>
                      </c:pt>
                      <c:pt idx="19922">
                        <c:v>5.4697916666685531</c:v>
                      </c:pt>
                      <c:pt idx="19923">
                        <c:v>5.4700347222227181</c:v>
                      </c:pt>
                      <c:pt idx="19924">
                        <c:v>5.4702777777768832</c:v>
                      </c:pt>
                      <c:pt idx="19925">
                        <c:v>5.4705208333310482</c:v>
                      </c:pt>
                      <c:pt idx="19926">
                        <c:v>5.4707638888852133</c:v>
                      </c:pt>
                      <c:pt idx="19927">
                        <c:v>5.4710069444393783</c:v>
                      </c:pt>
                      <c:pt idx="19928">
                        <c:v>5.4712500000008193</c:v>
                      </c:pt>
                      <c:pt idx="19929">
                        <c:v>5.4714930555549843</c:v>
                      </c:pt>
                      <c:pt idx="19930">
                        <c:v>5.4717361111091494</c:v>
                      </c:pt>
                      <c:pt idx="19931">
                        <c:v>5.4719791666633144</c:v>
                      </c:pt>
                      <c:pt idx="19932">
                        <c:v>5.4722337962942591</c:v>
                      </c:pt>
                      <c:pt idx="19933">
                        <c:v>5.4724768518484241</c:v>
                      </c:pt>
                      <c:pt idx="19934">
                        <c:v>5.4727199074025892</c:v>
                      </c:pt>
                      <c:pt idx="19935">
                        <c:v>5.4729629629640302</c:v>
                      </c:pt>
                      <c:pt idx="19936">
                        <c:v>5.4732060185181952</c:v>
                      </c:pt>
                      <c:pt idx="19937">
                        <c:v>5.4734490740723603</c:v>
                      </c:pt>
                      <c:pt idx="19938">
                        <c:v>5.4736921296265253</c:v>
                      </c:pt>
                      <c:pt idx="19939">
                        <c:v>5.4739351851806903</c:v>
                      </c:pt>
                      <c:pt idx="19940">
                        <c:v>5.4741782407421313</c:v>
                      </c:pt>
                      <c:pt idx="19941">
                        <c:v>5.4744212962962964</c:v>
                      </c:pt>
                      <c:pt idx="19942">
                        <c:v>5.4746643518504614</c:v>
                      </c:pt>
                      <c:pt idx="19943">
                        <c:v>5.4749074074046264</c:v>
                      </c:pt>
                      <c:pt idx="19944">
                        <c:v>5.4751504629587915</c:v>
                      </c:pt>
                      <c:pt idx="19945">
                        <c:v>5.4753935185202325</c:v>
                      </c:pt>
                      <c:pt idx="19946">
                        <c:v>5.4756365740743975</c:v>
                      </c:pt>
                      <c:pt idx="19947">
                        <c:v>5.4758796296285626</c:v>
                      </c:pt>
                      <c:pt idx="19948">
                        <c:v>5.4761226851827276</c:v>
                      </c:pt>
                      <c:pt idx="19949">
                        <c:v>5.4763657407368926</c:v>
                      </c:pt>
                      <c:pt idx="19950">
                        <c:v>5.4766087962983336</c:v>
                      </c:pt>
                      <c:pt idx="19951">
                        <c:v>5.4768518518524987</c:v>
                      </c:pt>
                      <c:pt idx="19952">
                        <c:v>5.4770949074066637</c:v>
                      </c:pt>
                      <c:pt idx="19953">
                        <c:v>5.4773379629608288</c:v>
                      </c:pt>
                      <c:pt idx="19954">
                        <c:v>5.4775810185149938</c:v>
                      </c:pt>
                      <c:pt idx="19955">
                        <c:v>5.4778240740691588</c:v>
                      </c:pt>
                      <c:pt idx="19956">
                        <c:v>5.4780671296305998</c:v>
                      </c:pt>
                      <c:pt idx="19957">
                        <c:v>5.4783101851847649</c:v>
                      </c:pt>
                      <c:pt idx="19958">
                        <c:v>5.4785532407389299</c:v>
                      </c:pt>
                      <c:pt idx="19959">
                        <c:v>5.4787962962930949</c:v>
                      </c:pt>
                      <c:pt idx="19960">
                        <c:v>5.47903935184726</c:v>
                      </c:pt>
                      <c:pt idx="19961">
                        <c:v>5.479282407408701</c:v>
                      </c:pt>
                      <c:pt idx="19962">
                        <c:v>5.479525462962866</c:v>
                      </c:pt>
                      <c:pt idx="19963">
                        <c:v>5.4797685185170311</c:v>
                      </c:pt>
                      <c:pt idx="19964">
                        <c:v>5.4800115740711961</c:v>
                      </c:pt>
                      <c:pt idx="19965">
                        <c:v>5.4802546296253611</c:v>
                      </c:pt>
                      <c:pt idx="19966">
                        <c:v>5.4804976851868021</c:v>
                      </c:pt>
                      <c:pt idx="19967">
                        <c:v>5.4807407407409672</c:v>
                      </c:pt>
                      <c:pt idx="19968">
                        <c:v>5.4809837962951322</c:v>
                      </c:pt>
                      <c:pt idx="19969">
                        <c:v>5.4812268518492973</c:v>
                      </c:pt>
                      <c:pt idx="19970">
                        <c:v>5.4814699074034623</c:v>
                      </c:pt>
                      <c:pt idx="19971">
                        <c:v>5.4817129629649033</c:v>
                      </c:pt>
                      <c:pt idx="19972">
                        <c:v>5.4819560185190683</c:v>
                      </c:pt>
                      <c:pt idx="19973">
                        <c:v>5.4821990740732334</c:v>
                      </c:pt>
                      <c:pt idx="19974">
                        <c:v>5.4824421296273984</c:v>
                      </c:pt>
                      <c:pt idx="19975">
                        <c:v>5.4826851851815634</c:v>
                      </c:pt>
                      <c:pt idx="19976">
                        <c:v>5.4829282407357285</c:v>
                      </c:pt>
                      <c:pt idx="19977">
                        <c:v>5.4831712962971695</c:v>
                      </c:pt>
                      <c:pt idx="19978">
                        <c:v>5.4834143518513345</c:v>
                      </c:pt>
                      <c:pt idx="19979">
                        <c:v>5.4836574074054996</c:v>
                      </c:pt>
                      <c:pt idx="19980">
                        <c:v>5.4839120370364443</c:v>
                      </c:pt>
                      <c:pt idx="19981">
                        <c:v>5.4841550925906093</c:v>
                      </c:pt>
                      <c:pt idx="19982">
                        <c:v>5.4843981481447743</c:v>
                      </c:pt>
                      <c:pt idx="19983">
                        <c:v>5.4846412036989394</c:v>
                      </c:pt>
                      <c:pt idx="19984">
                        <c:v>5.4848842592603804</c:v>
                      </c:pt>
                      <c:pt idx="19985">
                        <c:v>5.4851273148145454</c:v>
                      </c:pt>
                      <c:pt idx="19986">
                        <c:v>5.4853703703687104</c:v>
                      </c:pt>
                      <c:pt idx="19987">
                        <c:v>5.4856134259228755</c:v>
                      </c:pt>
                      <c:pt idx="19988">
                        <c:v>5.4858564814770405</c:v>
                      </c:pt>
                      <c:pt idx="19989">
                        <c:v>5.4860995370384815</c:v>
                      </c:pt>
                      <c:pt idx="19990">
                        <c:v>5.4863425925926466</c:v>
                      </c:pt>
                      <c:pt idx="19991">
                        <c:v>5.4865856481468116</c:v>
                      </c:pt>
                      <c:pt idx="19992">
                        <c:v>5.4868287037009766</c:v>
                      </c:pt>
                      <c:pt idx="19993">
                        <c:v>5.4870717592551417</c:v>
                      </c:pt>
                      <c:pt idx="19994">
                        <c:v>5.4873148148165827</c:v>
                      </c:pt>
                      <c:pt idx="19995">
                        <c:v>5.4875578703707477</c:v>
                      </c:pt>
                      <c:pt idx="19996">
                        <c:v>5.4878009259249128</c:v>
                      </c:pt>
                      <c:pt idx="19997">
                        <c:v>5.4880439814790778</c:v>
                      </c:pt>
                      <c:pt idx="19998">
                        <c:v>5.4882870370332428</c:v>
                      </c:pt>
                      <c:pt idx="19999">
                        <c:v>5.4885300925946838</c:v>
                      </c:pt>
                      <c:pt idx="20000">
                        <c:v>5.4887731481488489</c:v>
                      </c:pt>
                      <c:pt idx="20001">
                        <c:v>5.4890162037030139</c:v>
                      </c:pt>
                      <c:pt idx="20002">
                        <c:v>5.4892592592571789</c:v>
                      </c:pt>
                      <c:pt idx="20003">
                        <c:v>5.489502314811344</c:v>
                      </c:pt>
                      <c:pt idx="20004">
                        <c:v>5.489745370365509</c:v>
                      </c:pt>
                      <c:pt idx="20005">
                        <c:v>5.48998842592695</c:v>
                      </c:pt>
                      <c:pt idx="20006">
                        <c:v>5.4902314814811151</c:v>
                      </c:pt>
                      <c:pt idx="20007">
                        <c:v>5.4904745370352801</c:v>
                      </c:pt>
                      <c:pt idx="20008">
                        <c:v>5.4907175925894451</c:v>
                      </c:pt>
                      <c:pt idx="20009">
                        <c:v>5.4909606481436102</c:v>
                      </c:pt>
                      <c:pt idx="20010">
                        <c:v>5.4912037037050512</c:v>
                      </c:pt>
                      <c:pt idx="20011">
                        <c:v>5.4914467592592162</c:v>
                      </c:pt>
                      <c:pt idx="20012">
                        <c:v>5.4916898148133813</c:v>
                      </c:pt>
                      <c:pt idx="20013">
                        <c:v>5.4919328703675463</c:v>
                      </c:pt>
                      <c:pt idx="20014">
                        <c:v>5.4921759259217113</c:v>
                      </c:pt>
                      <c:pt idx="20015">
                        <c:v>5.4924189814831523</c:v>
                      </c:pt>
                      <c:pt idx="20016">
                        <c:v>5.4926620370373174</c:v>
                      </c:pt>
                      <c:pt idx="20017">
                        <c:v>5.4929050925914824</c:v>
                      </c:pt>
                      <c:pt idx="20018">
                        <c:v>5.4931481481456474</c:v>
                      </c:pt>
                      <c:pt idx="20019">
                        <c:v>5.4933912036998125</c:v>
                      </c:pt>
                      <c:pt idx="20020">
                        <c:v>5.4936342592612535</c:v>
                      </c:pt>
                      <c:pt idx="20021">
                        <c:v>5.4938773148154185</c:v>
                      </c:pt>
                      <c:pt idx="20022">
                        <c:v>5.4941203703695836</c:v>
                      </c:pt>
                      <c:pt idx="20023">
                        <c:v>5.4943634259237486</c:v>
                      </c:pt>
                      <c:pt idx="20024">
                        <c:v>5.4946064814779136</c:v>
                      </c:pt>
                      <c:pt idx="20025">
                        <c:v>5.4948495370320787</c:v>
                      </c:pt>
                      <c:pt idx="20026">
                        <c:v>5.4950925925935197</c:v>
                      </c:pt>
                      <c:pt idx="20027">
                        <c:v>5.4953472222171884</c:v>
                      </c:pt>
                      <c:pt idx="20028">
                        <c:v>5.4955902777786294</c:v>
                      </c:pt>
                      <c:pt idx="20029">
                        <c:v>5.4958333333327944</c:v>
                      </c:pt>
                      <c:pt idx="20030">
                        <c:v>5.4960763888869595</c:v>
                      </c:pt>
                      <c:pt idx="20031">
                        <c:v>5.4963194444411245</c:v>
                      </c:pt>
                      <c:pt idx="20032">
                        <c:v>5.4965624999952896</c:v>
                      </c:pt>
                      <c:pt idx="20033">
                        <c:v>5.4968055555567306</c:v>
                      </c:pt>
                      <c:pt idx="20034">
                        <c:v>5.4970486111108956</c:v>
                      </c:pt>
                      <c:pt idx="20035">
                        <c:v>5.4972916666650606</c:v>
                      </c:pt>
                      <c:pt idx="20036">
                        <c:v>5.4975347222192257</c:v>
                      </c:pt>
                      <c:pt idx="20037">
                        <c:v>5.4977777777733907</c:v>
                      </c:pt>
                      <c:pt idx="20038">
                        <c:v>5.4980208333348317</c:v>
                      </c:pt>
                      <c:pt idx="20039">
                        <c:v>5.4982638888889968</c:v>
                      </c:pt>
                      <c:pt idx="20040">
                        <c:v>5.4985069444431618</c:v>
                      </c:pt>
                      <c:pt idx="20041">
                        <c:v>5.4987499999973268</c:v>
                      </c:pt>
                      <c:pt idx="20042">
                        <c:v>5.4989930555514919</c:v>
                      </c:pt>
                      <c:pt idx="20043">
                        <c:v>5.4992361111129329</c:v>
                      </c:pt>
                      <c:pt idx="20044">
                        <c:v>5.4994791666670979</c:v>
                      </c:pt>
                      <c:pt idx="20045">
                        <c:v>5.4997222222212629</c:v>
                      </c:pt>
                      <c:pt idx="20046">
                        <c:v>5.499965277775428</c:v>
                      </c:pt>
                      <c:pt idx="20047">
                        <c:v>5.500208333329593</c:v>
                      </c:pt>
                      <c:pt idx="20048">
                        <c:v>5.5004513888837581</c:v>
                      </c:pt>
                      <c:pt idx="20049">
                        <c:v>5.5006944444451991</c:v>
                      </c:pt>
                      <c:pt idx="20050">
                        <c:v>5.5009374999993641</c:v>
                      </c:pt>
                      <c:pt idx="20051">
                        <c:v>5.5011805555535291</c:v>
                      </c:pt>
                      <c:pt idx="20052">
                        <c:v>5.5014236111076942</c:v>
                      </c:pt>
                      <c:pt idx="20053">
                        <c:v>5.5016666666618592</c:v>
                      </c:pt>
                      <c:pt idx="20054">
                        <c:v>5.5019097222233002</c:v>
                      </c:pt>
                      <c:pt idx="20055">
                        <c:v>5.5021527777774653</c:v>
                      </c:pt>
                      <c:pt idx="20056">
                        <c:v>5.5023958333316303</c:v>
                      </c:pt>
                      <c:pt idx="20057">
                        <c:v>5.5026388888857953</c:v>
                      </c:pt>
                      <c:pt idx="20058">
                        <c:v>5.5028819444399604</c:v>
                      </c:pt>
                      <c:pt idx="20059">
                        <c:v>5.5031250000014014</c:v>
                      </c:pt>
                      <c:pt idx="20060">
                        <c:v>5.5033680555555664</c:v>
                      </c:pt>
                      <c:pt idx="20061">
                        <c:v>5.5036111111097314</c:v>
                      </c:pt>
                      <c:pt idx="20062">
                        <c:v>5.5038541666638965</c:v>
                      </c:pt>
                      <c:pt idx="20063">
                        <c:v>5.5040972222180615</c:v>
                      </c:pt>
                      <c:pt idx="20064">
                        <c:v>5.5043402777795025</c:v>
                      </c:pt>
                      <c:pt idx="20065">
                        <c:v>5.5045833333336676</c:v>
                      </c:pt>
                      <c:pt idx="20066">
                        <c:v>5.5048263888878326</c:v>
                      </c:pt>
                      <c:pt idx="20067">
                        <c:v>5.5050694444419976</c:v>
                      </c:pt>
                      <c:pt idx="20068">
                        <c:v>5.5053124999961627</c:v>
                      </c:pt>
                      <c:pt idx="20069">
                        <c:v>5.5055555555576037</c:v>
                      </c:pt>
                      <c:pt idx="20070">
                        <c:v>5.5057986111117687</c:v>
                      </c:pt>
                      <c:pt idx="20071">
                        <c:v>5.5060416666659338</c:v>
                      </c:pt>
                      <c:pt idx="20072">
                        <c:v>5.5062847222200988</c:v>
                      </c:pt>
                      <c:pt idx="20073">
                        <c:v>5.5065277777742638</c:v>
                      </c:pt>
                      <c:pt idx="20074">
                        <c:v>5.5067708333284289</c:v>
                      </c:pt>
                      <c:pt idx="20075">
                        <c:v>5.5070138888898699</c:v>
                      </c:pt>
                      <c:pt idx="20076">
                        <c:v>5.5072685185135386</c:v>
                      </c:pt>
                      <c:pt idx="20077">
                        <c:v>5.5075115740749796</c:v>
                      </c:pt>
                      <c:pt idx="20078">
                        <c:v>5.5077546296291446</c:v>
                      </c:pt>
                      <c:pt idx="20079">
                        <c:v>5.5079976851833097</c:v>
                      </c:pt>
                      <c:pt idx="20080">
                        <c:v>5.5082407407374747</c:v>
                      </c:pt>
                      <c:pt idx="20081">
                        <c:v>5.5084837962916398</c:v>
                      </c:pt>
                      <c:pt idx="20082">
                        <c:v>5.5087268518530808</c:v>
                      </c:pt>
                      <c:pt idx="20083">
                        <c:v>5.5089699074072458</c:v>
                      </c:pt>
                      <c:pt idx="20084">
                        <c:v>5.5092129629614108</c:v>
                      </c:pt>
                      <c:pt idx="20085">
                        <c:v>5.5094560185155759</c:v>
                      </c:pt>
                      <c:pt idx="20086">
                        <c:v>5.5096990740697409</c:v>
                      </c:pt>
                      <c:pt idx="20087">
                        <c:v>5.5099421296311819</c:v>
                      </c:pt>
                      <c:pt idx="20088">
                        <c:v>5.5101851851853469</c:v>
                      </c:pt>
                      <c:pt idx="20089">
                        <c:v>5.510428240739512</c:v>
                      </c:pt>
                      <c:pt idx="20090">
                        <c:v>5.510671296293677</c:v>
                      </c:pt>
                      <c:pt idx="20091">
                        <c:v>5.5109143518478421</c:v>
                      </c:pt>
                      <c:pt idx="20092">
                        <c:v>5.5111574074092831</c:v>
                      </c:pt>
                      <c:pt idx="20093">
                        <c:v>5.5114004629634481</c:v>
                      </c:pt>
                      <c:pt idx="20094">
                        <c:v>5.5116435185176131</c:v>
                      </c:pt>
                      <c:pt idx="20095">
                        <c:v>5.5118865740717782</c:v>
                      </c:pt>
                      <c:pt idx="20096">
                        <c:v>5.5121296296259432</c:v>
                      </c:pt>
                      <c:pt idx="20097">
                        <c:v>5.5123726851801083</c:v>
                      </c:pt>
                      <c:pt idx="20098">
                        <c:v>5.5126157407415493</c:v>
                      </c:pt>
                      <c:pt idx="20099">
                        <c:v>5.5128587962957143</c:v>
                      </c:pt>
                      <c:pt idx="20100">
                        <c:v>5.5131018518498793</c:v>
                      </c:pt>
                      <c:pt idx="20101">
                        <c:v>5.5133449074040444</c:v>
                      </c:pt>
                      <c:pt idx="20102">
                        <c:v>5.5135879629582094</c:v>
                      </c:pt>
                      <c:pt idx="20103">
                        <c:v>5.5138310185196504</c:v>
                      </c:pt>
                      <c:pt idx="20104">
                        <c:v>5.5140740740738154</c:v>
                      </c:pt>
                      <c:pt idx="20105">
                        <c:v>5.5143171296279805</c:v>
                      </c:pt>
                      <c:pt idx="20106">
                        <c:v>5.5145601851821455</c:v>
                      </c:pt>
                      <c:pt idx="20107">
                        <c:v>5.5148032407363106</c:v>
                      </c:pt>
                      <c:pt idx="20108">
                        <c:v>5.5150462962977516</c:v>
                      </c:pt>
                      <c:pt idx="20109">
                        <c:v>5.5152893518519166</c:v>
                      </c:pt>
                      <c:pt idx="20110">
                        <c:v>5.5155324074060816</c:v>
                      </c:pt>
                      <c:pt idx="20111">
                        <c:v>5.5157754629602467</c:v>
                      </c:pt>
                      <c:pt idx="20112">
                        <c:v>5.5160185185144117</c:v>
                      </c:pt>
                      <c:pt idx="20113">
                        <c:v>5.5162615740758527</c:v>
                      </c:pt>
                      <c:pt idx="20114">
                        <c:v>5.5165046296300178</c:v>
                      </c:pt>
                      <c:pt idx="20115">
                        <c:v>5.5167476851841828</c:v>
                      </c:pt>
                      <c:pt idx="20116">
                        <c:v>5.5169907407383478</c:v>
                      </c:pt>
                      <c:pt idx="20117">
                        <c:v>5.5172337962925129</c:v>
                      </c:pt>
                      <c:pt idx="20118">
                        <c:v>5.5174768518539539</c:v>
                      </c:pt>
                      <c:pt idx="20119">
                        <c:v>5.5177199074081189</c:v>
                      </c:pt>
                      <c:pt idx="20120">
                        <c:v>5.5179629629622839</c:v>
                      </c:pt>
                      <c:pt idx="20121">
                        <c:v>5.518206018516449</c:v>
                      </c:pt>
                      <c:pt idx="20122">
                        <c:v>5.518449074070614</c:v>
                      </c:pt>
                      <c:pt idx="20123">
                        <c:v>5.5186921296247791</c:v>
                      </c:pt>
                      <c:pt idx="20124">
                        <c:v>5.5189467592557238</c:v>
                      </c:pt>
                      <c:pt idx="20125">
                        <c:v>5.5191898148098888</c:v>
                      </c:pt>
                      <c:pt idx="20126">
                        <c:v>5.5194328703713298</c:v>
                      </c:pt>
                      <c:pt idx="20127">
                        <c:v>5.5196759259254948</c:v>
                      </c:pt>
                      <c:pt idx="20128">
                        <c:v>5.5199189814796599</c:v>
                      </c:pt>
                      <c:pt idx="20129">
                        <c:v>5.5201620370338249</c:v>
                      </c:pt>
                      <c:pt idx="20130">
                        <c:v>5.5204050925879899</c:v>
                      </c:pt>
                      <c:pt idx="20131">
                        <c:v>5.5206481481494309</c:v>
                      </c:pt>
                      <c:pt idx="20132">
                        <c:v>5.520891203703596</c:v>
                      </c:pt>
                      <c:pt idx="20133">
                        <c:v>5.521134259257761</c:v>
                      </c:pt>
                      <c:pt idx="20134">
                        <c:v>5.5213773148119261</c:v>
                      </c:pt>
                      <c:pt idx="20135">
                        <c:v>5.5216203703660911</c:v>
                      </c:pt>
                      <c:pt idx="20136">
                        <c:v>5.5218634259275321</c:v>
                      </c:pt>
                      <c:pt idx="20137">
                        <c:v>5.5221064814816971</c:v>
                      </c:pt>
                      <c:pt idx="20138">
                        <c:v>5.5223495370358622</c:v>
                      </c:pt>
                      <c:pt idx="20139">
                        <c:v>5.5225925925900272</c:v>
                      </c:pt>
                      <c:pt idx="20140">
                        <c:v>5.5228356481441923</c:v>
                      </c:pt>
                      <c:pt idx="20141">
                        <c:v>5.5230787037056333</c:v>
                      </c:pt>
                      <c:pt idx="20142">
                        <c:v>5.5233217592597983</c:v>
                      </c:pt>
                      <c:pt idx="20143">
                        <c:v>5.5235648148139633</c:v>
                      </c:pt>
                      <c:pt idx="20144">
                        <c:v>5.5238078703681284</c:v>
                      </c:pt>
                      <c:pt idx="20145">
                        <c:v>5.5240509259222934</c:v>
                      </c:pt>
                      <c:pt idx="20146">
                        <c:v>5.5242939814764584</c:v>
                      </c:pt>
                      <c:pt idx="20147">
                        <c:v>5.5245370370378994</c:v>
                      </c:pt>
                      <c:pt idx="20148">
                        <c:v>5.5247800925920645</c:v>
                      </c:pt>
                      <c:pt idx="20149">
                        <c:v>5.5250231481462295</c:v>
                      </c:pt>
                      <c:pt idx="20150">
                        <c:v>5.5252662037003946</c:v>
                      </c:pt>
                      <c:pt idx="20151">
                        <c:v>5.5255092592545596</c:v>
                      </c:pt>
                      <c:pt idx="20152">
                        <c:v>5.5257523148160006</c:v>
                      </c:pt>
                      <c:pt idx="20153">
                        <c:v>5.5259953703701656</c:v>
                      </c:pt>
                      <c:pt idx="20154">
                        <c:v>5.5262384259243307</c:v>
                      </c:pt>
                      <c:pt idx="20155">
                        <c:v>5.5264814814784957</c:v>
                      </c:pt>
                      <c:pt idx="20156">
                        <c:v>5.5267245370326608</c:v>
                      </c:pt>
                      <c:pt idx="20157">
                        <c:v>5.5269675925941018</c:v>
                      </c:pt>
                      <c:pt idx="20158">
                        <c:v>5.5272106481482668</c:v>
                      </c:pt>
                      <c:pt idx="20159">
                        <c:v>5.5274537037024318</c:v>
                      </c:pt>
                      <c:pt idx="20160">
                        <c:v>5.5276967592565969</c:v>
                      </c:pt>
                      <c:pt idx="20161">
                        <c:v>5.5279398148107619</c:v>
                      </c:pt>
                      <c:pt idx="20162">
                        <c:v>5.5281828703722029</c:v>
                      </c:pt>
                      <c:pt idx="20163">
                        <c:v>5.5284259259263679</c:v>
                      </c:pt>
                      <c:pt idx="20164">
                        <c:v>5.528668981480533</c:v>
                      </c:pt>
                      <c:pt idx="20165">
                        <c:v>5.528912037034698</c:v>
                      </c:pt>
                      <c:pt idx="20166">
                        <c:v>5.5291550925888631</c:v>
                      </c:pt>
                      <c:pt idx="20167">
                        <c:v>5.5293981481430281</c:v>
                      </c:pt>
                      <c:pt idx="20168">
                        <c:v>5.5296412037044691</c:v>
                      </c:pt>
                      <c:pt idx="20169">
                        <c:v>5.5298842592586341</c:v>
                      </c:pt>
                      <c:pt idx="20170">
                        <c:v>5.5301273148127992</c:v>
                      </c:pt>
                      <c:pt idx="20171">
                        <c:v>5.5303703703669642</c:v>
                      </c:pt>
                      <c:pt idx="20172">
                        <c:v>5.5306249999979089</c:v>
                      </c:pt>
                      <c:pt idx="20173">
                        <c:v>5.5308680555520739</c:v>
                      </c:pt>
                      <c:pt idx="20174">
                        <c:v>5.531111111106239</c:v>
                      </c:pt>
                      <c:pt idx="20175">
                        <c:v>5.53135416666768</c:v>
                      </c:pt>
                      <c:pt idx="20176">
                        <c:v>5.531597222221845</c:v>
                      </c:pt>
                      <c:pt idx="20177">
                        <c:v>5.5318402777760101</c:v>
                      </c:pt>
                      <c:pt idx="20178">
                        <c:v>5.5320833333301751</c:v>
                      </c:pt>
                      <c:pt idx="20179">
                        <c:v>5.5323263888843401</c:v>
                      </c:pt>
                      <c:pt idx="20180">
                        <c:v>5.5325694444457811</c:v>
                      </c:pt>
                      <c:pt idx="20181">
                        <c:v>5.5328124999999462</c:v>
                      </c:pt>
                      <c:pt idx="20182">
                        <c:v>5.5330555555541112</c:v>
                      </c:pt>
                      <c:pt idx="20183">
                        <c:v>5.5332986111082763</c:v>
                      </c:pt>
                      <c:pt idx="20184">
                        <c:v>5.5335416666624413</c:v>
                      </c:pt>
                      <c:pt idx="20185">
                        <c:v>5.5337847222238823</c:v>
                      </c:pt>
                      <c:pt idx="20186">
                        <c:v>5.5340277777780473</c:v>
                      </c:pt>
                      <c:pt idx="20187">
                        <c:v>5.5342708333322124</c:v>
                      </c:pt>
                      <c:pt idx="20188">
                        <c:v>5.5345138888863774</c:v>
                      </c:pt>
                      <c:pt idx="20189">
                        <c:v>5.5347569444405424</c:v>
                      </c:pt>
                      <c:pt idx="20190">
                        <c:v>5.5350000000019834</c:v>
                      </c:pt>
                      <c:pt idx="20191">
                        <c:v>5.5352430555561485</c:v>
                      </c:pt>
                      <c:pt idx="20192">
                        <c:v>5.5354861111103135</c:v>
                      </c:pt>
                      <c:pt idx="20193">
                        <c:v>5.5357291666644786</c:v>
                      </c:pt>
                      <c:pt idx="20194">
                        <c:v>5.5359722222186436</c:v>
                      </c:pt>
                      <c:pt idx="20195">
                        <c:v>5.5362152777728086</c:v>
                      </c:pt>
                      <c:pt idx="20196">
                        <c:v>5.5364583333342496</c:v>
                      </c:pt>
                      <c:pt idx="20197">
                        <c:v>5.5367013888884147</c:v>
                      </c:pt>
                      <c:pt idx="20198">
                        <c:v>5.5369444444425797</c:v>
                      </c:pt>
                      <c:pt idx="20199">
                        <c:v>5.5371874999967448</c:v>
                      </c:pt>
                      <c:pt idx="20200">
                        <c:v>5.5374305555509098</c:v>
                      </c:pt>
                      <c:pt idx="20201">
                        <c:v>5.5376736111123508</c:v>
                      </c:pt>
                      <c:pt idx="20202">
                        <c:v>5.5379166666665158</c:v>
                      </c:pt>
                      <c:pt idx="20203">
                        <c:v>5.5381597222206809</c:v>
                      </c:pt>
                      <c:pt idx="20204">
                        <c:v>5.5384027777748459</c:v>
                      </c:pt>
                      <c:pt idx="20205">
                        <c:v>5.5386458333290109</c:v>
                      </c:pt>
                      <c:pt idx="20206">
                        <c:v>5.5388888888904519</c:v>
                      </c:pt>
                      <c:pt idx="20207">
                        <c:v>5.539131944444617</c:v>
                      </c:pt>
                      <c:pt idx="20208">
                        <c:v>5.539374999998782</c:v>
                      </c:pt>
                      <c:pt idx="20209">
                        <c:v>5.5396180555529471</c:v>
                      </c:pt>
                      <c:pt idx="20210">
                        <c:v>5.5398611111071121</c:v>
                      </c:pt>
                      <c:pt idx="20211">
                        <c:v>5.5401041666685531</c:v>
                      </c:pt>
                      <c:pt idx="20212">
                        <c:v>5.5403472222227181</c:v>
                      </c:pt>
                      <c:pt idx="20213">
                        <c:v>5.5405902777768832</c:v>
                      </c:pt>
                      <c:pt idx="20214">
                        <c:v>5.5408333333310482</c:v>
                      </c:pt>
                      <c:pt idx="20215">
                        <c:v>5.5410763888852133</c:v>
                      </c:pt>
                      <c:pt idx="20216">
                        <c:v>5.5413194444393783</c:v>
                      </c:pt>
                      <c:pt idx="20217">
                        <c:v>5.5415625000008193</c:v>
                      </c:pt>
                      <c:pt idx="20218">
                        <c:v>5.5418055555549843</c:v>
                      </c:pt>
                      <c:pt idx="20219">
                        <c:v>5.5420486111091494</c:v>
                      </c:pt>
                      <c:pt idx="20220">
                        <c:v>5.5423032407400941</c:v>
                      </c:pt>
                      <c:pt idx="20221">
                        <c:v>5.5425462962942591</c:v>
                      </c:pt>
                      <c:pt idx="20222">
                        <c:v>5.5427893518484241</c:v>
                      </c:pt>
                      <c:pt idx="20223">
                        <c:v>5.5430324074025892</c:v>
                      </c:pt>
                      <c:pt idx="20224">
                        <c:v>5.5432754629640302</c:v>
                      </c:pt>
                      <c:pt idx="20225">
                        <c:v>5.5435185185181952</c:v>
                      </c:pt>
                      <c:pt idx="20226">
                        <c:v>5.5437615740723603</c:v>
                      </c:pt>
                      <c:pt idx="20227">
                        <c:v>5.5440046296265253</c:v>
                      </c:pt>
                      <c:pt idx="20228">
                        <c:v>5.5442476851806903</c:v>
                      </c:pt>
                      <c:pt idx="20229">
                        <c:v>5.5444907407421313</c:v>
                      </c:pt>
                      <c:pt idx="20230">
                        <c:v>5.5447337962962964</c:v>
                      </c:pt>
                      <c:pt idx="20231">
                        <c:v>5.5449768518504614</c:v>
                      </c:pt>
                      <c:pt idx="20232">
                        <c:v>5.5452199074046264</c:v>
                      </c:pt>
                      <c:pt idx="20233">
                        <c:v>5.5454629629587915</c:v>
                      </c:pt>
                      <c:pt idx="20234">
                        <c:v>5.5457060185202325</c:v>
                      </c:pt>
                      <c:pt idx="20235">
                        <c:v>5.5459490740743975</c:v>
                      </c:pt>
                      <c:pt idx="20236">
                        <c:v>5.5461921296285626</c:v>
                      </c:pt>
                      <c:pt idx="20237">
                        <c:v>5.5464351851827276</c:v>
                      </c:pt>
                      <c:pt idx="20238">
                        <c:v>5.5466782407368926</c:v>
                      </c:pt>
                      <c:pt idx="20239">
                        <c:v>5.5469212962983336</c:v>
                      </c:pt>
                      <c:pt idx="20240">
                        <c:v>5.5471643518524987</c:v>
                      </c:pt>
                      <c:pt idx="20241">
                        <c:v>5.5474074074066637</c:v>
                      </c:pt>
                      <c:pt idx="20242">
                        <c:v>5.5476504629608288</c:v>
                      </c:pt>
                      <c:pt idx="20243">
                        <c:v>5.5478935185149938</c:v>
                      </c:pt>
                      <c:pt idx="20244">
                        <c:v>5.5481365740691588</c:v>
                      </c:pt>
                      <c:pt idx="20245">
                        <c:v>5.5483796296305998</c:v>
                      </c:pt>
                      <c:pt idx="20246">
                        <c:v>5.5486226851847649</c:v>
                      </c:pt>
                      <c:pt idx="20247">
                        <c:v>5.5488657407389299</c:v>
                      </c:pt>
                      <c:pt idx="20248">
                        <c:v>5.5491087962930949</c:v>
                      </c:pt>
                      <c:pt idx="20249">
                        <c:v>5.54935185184726</c:v>
                      </c:pt>
                      <c:pt idx="20250">
                        <c:v>5.549594907408701</c:v>
                      </c:pt>
                      <c:pt idx="20251">
                        <c:v>5.549837962962866</c:v>
                      </c:pt>
                      <c:pt idx="20252">
                        <c:v>5.5500810185170311</c:v>
                      </c:pt>
                      <c:pt idx="20253">
                        <c:v>5.5503240740711961</c:v>
                      </c:pt>
                      <c:pt idx="20254">
                        <c:v>5.5505671296253611</c:v>
                      </c:pt>
                      <c:pt idx="20255">
                        <c:v>5.5508101851868021</c:v>
                      </c:pt>
                      <c:pt idx="20256">
                        <c:v>5.5510532407409672</c:v>
                      </c:pt>
                      <c:pt idx="20257">
                        <c:v>5.5512962962951322</c:v>
                      </c:pt>
                      <c:pt idx="20258">
                        <c:v>5.5515393518492973</c:v>
                      </c:pt>
                      <c:pt idx="20259">
                        <c:v>5.5517824074034623</c:v>
                      </c:pt>
                      <c:pt idx="20260">
                        <c:v>5.5520254629649033</c:v>
                      </c:pt>
                      <c:pt idx="20261">
                        <c:v>5.5522685185190683</c:v>
                      </c:pt>
                      <c:pt idx="20262">
                        <c:v>5.5525115740732334</c:v>
                      </c:pt>
                      <c:pt idx="20263">
                        <c:v>5.5527546296273984</c:v>
                      </c:pt>
                      <c:pt idx="20264">
                        <c:v>5.5529976851815634</c:v>
                      </c:pt>
                      <c:pt idx="20265">
                        <c:v>5.5532407407357285</c:v>
                      </c:pt>
                      <c:pt idx="20266">
                        <c:v>5.5534837962971695</c:v>
                      </c:pt>
                      <c:pt idx="20267">
                        <c:v>5.5537268518513345</c:v>
                      </c:pt>
                      <c:pt idx="20268">
                        <c:v>5.5539814814822792</c:v>
                      </c:pt>
                      <c:pt idx="20269">
                        <c:v>5.5542245370364443</c:v>
                      </c:pt>
                      <c:pt idx="20270">
                        <c:v>5.5544675925906093</c:v>
                      </c:pt>
                      <c:pt idx="20271">
                        <c:v>5.5547106481447743</c:v>
                      </c:pt>
                      <c:pt idx="20272">
                        <c:v>5.5549537036989394</c:v>
                      </c:pt>
                      <c:pt idx="20273">
                        <c:v>5.5551967592603804</c:v>
                      </c:pt>
                      <c:pt idx="20274">
                        <c:v>5.5554398148145454</c:v>
                      </c:pt>
                      <c:pt idx="20275">
                        <c:v>5.5556828703687104</c:v>
                      </c:pt>
                      <c:pt idx="20276">
                        <c:v>5.5559259259228755</c:v>
                      </c:pt>
                      <c:pt idx="20277">
                        <c:v>5.5561689814770405</c:v>
                      </c:pt>
                      <c:pt idx="20278">
                        <c:v>5.5564120370384815</c:v>
                      </c:pt>
                      <c:pt idx="20279">
                        <c:v>5.5566550925926466</c:v>
                      </c:pt>
                      <c:pt idx="20280">
                        <c:v>5.5568981481468116</c:v>
                      </c:pt>
                      <c:pt idx="20281">
                        <c:v>5.5571412037009766</c:v>
                      </c:pt>
                      <c:pt idx="20282">
                        <c:v>5.5573842592551417</c:v>
                      </c:pt>
                      <c:pt idx="20283">
                        <c:v>5.5576273148165827</c:v>
                      </c:pt>
                      <c:pt idx="20284">
                        <c:v>5.5578703703707477</c:v>
                      </c:pt>
                      <c:pt idx="20285">
                        <c:v>5.5581134259249128</c:v>
                      </c:pt>
                      <c:pt idx="20286">
                        <c:v>5.5583564814790778</c:v>
                      </c:pt>
                      <c:pt idx="20287">
                        <c:v>5.5585995370332428</c:v>
                      </c:pt>
                      <c:pt idx="20288">
                        <c:v>5.5588425925946838</c:v>
                      </c:pt>
                      <c:pt idx="20289">
                        <c:v>5.5590856481488489</c:v>
                      </c:pt>
                      <c:pt idx="20290">
                        <c:v>5.5593287037030139</c:v>
                      </c:pt>
                      <c:pt idx="20291">
                        <c:v>5.5595717592571789</c:v>
                      </c:pt>
                      <c:pt idx="20292">
                        <c:v>5.559814814811344</c:v>
                      </c:pt>
                      <c:pt idx="20293">
                        <c:v>5.560057870365509</c:v>
                      </c:pt>
                      <c:pt idx="20294">
                        <c:v>5.56030092592695</c:v>
                      </c:pt>
                      <c:pt idx="20295">
                        <c:v>5.5605439814811151</c:v>
                      </c:pt>
                      <c:pt idx="20296">
                        <c:v>5.5607870370352801</c:v>
                      </c:pt>
                      <c:pt idx="20297">
                        <c:v>5.5610300925894451</c:v>
                      </c:pt>
                      <c:pt idx="20298">
                        <c:v>5.5612731481436102</c:v>
                      </c:pt>
                      <c:pt idx="20299">
                        <c:v>5.5615162037050512</c:v>
                      </c:pt>
                      <c:pt idx="20300">
                        <c:v>5.5617592592592162</c:v>
                      </c:pt>
                      <c:pt idx="20301">
                        <c:v>5.5620023148133813</c:v>
                      </c:pt>
                      <c:pt idx="20302">
                        <c:v>5.5622453703675463</c:v>
                      </c:pt>
                      <c:pt idx="20303">
                        <c:v>5.5624884259217113</c:v>
                      </c:pt>
                      <c:pt idx="20304">
                        <c:v>5.5627314814831523</c:v>
                      </c:pt>
                      <c:pt idx="20305">
                        <c:v>5.5629745370373174</c:v>
                      </c:pt>
                      <c:pt idx="20306">
                        <c:v>5.5632175925914824</c:v>
                      </c:pt>
                      <c:pt idx="20307">
                        <c:v>5.5634606481456474</c:v>
                      </c:pt>
                      <c:pt idx="20308">
                        <c:v>5.5637037036998125</c:v>
                      </c:pt>
                      <c:pt idx="20309">
                        <c:v>5.5639467592612535</c:v>
                      </c:pt>
                      <c:pt idx="20310">
                        <c:v>5.5641898148154185</c:v>
                      </c:pt>
                      <c:pt idx="20311">
                        <c:v>5.5644328703695836</c:v>
                      </c:pt>
                      <c:pt idx="20312">
                        <c:v>5.5646759259237486</c:v>
                      </c:pt>
                      <c:pt idx="20313">
                        <c:v>5.5649189814779136</c:v>
                      </c:pt>
                      <c:pt idx="20314">
                        <c:v>5.5651620370320787</c:v>
                      </c:pt>
                      <c:pt idx="20315">
                        <c:v>5.5654050925935197</c:v>
                      </c:pt>
                      <c:pt idx="20316">
                        <c:v>5.5656481481476847</c:v>
                      </c:pt>
                      <c:pt idx="20317">
                        <c:v>5.5659027777786294</c:v>
                      </c:pt>
                      <c:pt idx="20318">
                        <c:v>5.5661458333327944</c:v>
                      </c:pt>
                      <c:pt idx="20319">
                        <c:v>5.5663888888869595</c:v>
                      </c:pt>
                      <c:pt idx="20320">
                        <c:v>5.5666319444411245</c:v>
                      </c:pt>
                      <c:pt idx="20321">
                        <c:v>5.5668749999952896</c:v>
                      </c:pt>
                      <c:pt idx="20322">
                        <c:v>5.5671180555567306</c:v>
                      </c:pt>
                      <c:pt idx="20323">
                        <c:v>5.5673611111108956</c:v>
                      </c:pt>
                      <c:pt idx="20324">
                        <c:v>5.5676041666650606</c:v>
                      </c:pt>
                      <c:pt idx="20325">
                        <c:v>5.5678472222192257</c:v>
                      </c:pt>
                      <c:pt idx="20326">
                        <c:v>5.5680902777733907</c:v>
                      </c:pt>
                      <c:pt idx="20327">
                        <c:v>5.5683333333348317</c:v>
                      </c:pt>
                      <c:pt idx="20328">
                        <c:v>5.5685763888889968</c:v>
                      </c:pt>
                      <c:pt idx="20329">
                        <c:v>5.5688194444431618</c:v>
                      </c:pt>
                      <c:pt idx="20330">
                        <c:v>5.5690624999973268</c:v>
                      </c:pt>
                      <c:pt idx="20331">
                        <c:v>5.5693055555514919</c:v>
                      </c:pt>
                      <c:pt idx="20332">
                        <c:v>5.5695486111129329</c:v>
                      </c:pt>
                      <c:pt idx="20333">
                        <c:v>5.5697916666670979</c:v>
                      </c:pt>
                      <c:pt idx="20334">
                        <c:v>5.5700347222212629</c:v>
                      </c:pt>
                      <c:pt idx="20335">
                        <c:v>5.570277777775428</c:v>
                      </c:pt>
                      <c:pt idx="20336">
                        <c:v>5.570520833329593</c:v>
                      </c:pt>
                      <c:pt idx="20337">
                        <c:v>5.5707638888837581</c:v>
                      </c:pt>
                      <c:pt idx="20338">
                        <c:v>5.5710069444451991</c:v>
                      </c:pt>
                      <c:pt idx="20339">
                        <c:v>5.5712499999993641</c:v>
                      </c:pt>
                      <c:pt idx="20340">
                        <c:v>5.5714930555535291</c:v>
                      </c:pt>
                      <c:pt idx="20341">
                        <c:v>5.5717361111076942</c:v>
                      </c:pt>
                      <c:pt idx="20342">
                        <c:v>5.5719791666618592</c:v>
                      </c:pt>
                      <c:pt idx="20343">
                        <c:v>5.5722222222233002</c:v>
                      </c:pt>
                      <c:pt idx="20344">
                        <c:v>5.5724652777774653</c:v>
                      </c:pt>
                      <c:pt idx="20345">
                        <c:v>5.5727083333316303</c:v>
                      </c:pt>
                      <c:pt idx="20346">
                        <c:v>5.5729513888857953</c:v>
                      </c:pt>
                      <c:pt idx="20347">
                        <c:v>5.5731944444399604</c:v>
                      </c:pt>
                      <c:pt idx="20348">
                        <c:v>5.5734375000014014</c:v>
                      </c:pt>
                      <c:pt idx="20349">
                        <c:v>5.5736805555555664</c:v>
                      </c:pt>
                      <c:pt idx="20350">
                        <c:v>5.5739236111097314</c:v>
                      </c:pt>
                      <c:pt idx="20351">
                        <c:v>5.5741666666638965</c:v>
                      </c:pt>
                      <c:pt idx="20352">
                        <c:v>5.5744097222180615</c:v>
                      </c:pt>
                      <c:pt idx="20353">
                        <c:v>5.5746527777795025</c:v>
                      </c:pt>
                      <c:pt idx="20354">
                        <c:v>5.5748958333336676</c:v>
                      </c:pt>
                      <c:pt idx="20355">
                        <c:v>5.5751388888878326</c:v>
                      </c:pt>
                      <c:pt idx="20356">
                        <c:v>5.5753819444419976</c:v>
                      </c:pt>
                      <c:pt idx="20357">
                        <c:v>5.5756249999961627</c:v>
                      </c:pt>
                      <c:pt idx="20358">
                        <c:v>5.5758680555576037</c:v>
                      </c:pt>
                      <c:pt idx="20359">
                        <c:v>5.5761111111117687</c:v>
                      </c:pt>
                      <c:pt idx="20360">
                        <c:v>5.5763541666659338</c:v>
                      </c:pt>
                      <c:pt idx="20361">
                        <c:v>5.5765972222200988</c:v>
                      </c:pt>
                      <c:pt idx="20362">
                        <c:v>5.5768402777742638</c:v>
                      </c:pt>
                      <c:pt idx="20363">
                        <c:v>5.5770833333284289</c:v>
                      </c:pt>
                      <c:pt idx="20364">
                        <c:v>5.5773263888898699</c:v>
                      </c:pt>
                      <c:pt idx="20365">
                        <c:v>5.5775810185135386</c:v>
                      </c:pt>
                      <c:pt idx="20366">
                        <c:v>5.5778240740749796</c:v>
                      </c:pt>
                      <c:pt idx="20367">
                        <c:v>5.5780671296291446</c:v>
                      </c:pt>
                      <c:pt idx="20368">
                        <c:v>5.5783101851833097</c:v>
                      </c:pt>
                      <c:pt idx="20369">
                        <c:v>5.5785532407374747</c:v>
                      </c:pt>
                      <c:pt idx="20370">
                        <c:v>5.5787962962916398</c:v>
                      </c:pt>
                      <c:pt idx="20371">
                        <c:v>5.5790393518530808</c:v>
                      </c:pt>
                      <c:pt idx="20372">
                        <c:v>5.5792824074072458</c:v>
                      </c:pt>
                      <c:pt idx="20373">
                        <c:v>5.5795254629614108</c:v>
                      </c:pt>
                      <c:pt idx="20374">
                        <c:v>5.5797685185155759</c:v>
                      </c:pt>
                      <c:pt idx="20375">
                        <c:v>5.5800115740697409</c:v>
                      </c:pt>
                      <c:pt idx="20376">
                        <c:v>5.5802546296311819</c:v>
                      </c:pt>
                      <c:pt idx="20377">
                        <c:v>5.5804976851853469</c:v>
                      </c:pt>
                      <c:pt idx="20378">
                        <c:v>5.580740740739512</c:v>
                      </c:pt>
                      <c:pt idx="20379">
                        <c:v>5.580983796293677</c:v>
                      </c:pt>
                      <c:pt idx="20380">
                        <c:v>5.5812268518478421</c:v>
                      </c:pt>
                      <c:pt idx="20381">
                        <c:v>5.5814699074092831</c:v>
                      </c:pt>
                      <c:pt idx="20382">
                        <c:v>5.5817129629634481</c:v>
                      </c:pt>
                      <c:pt idx="20383">
                        <c:v>5.5819560185176131</c:v>
                      </c:pt>
                      <c:pt idx="20384">
                        <c:v>5.5821990740717782</c:v>
                      </c:pt>
                      <c:pt idx="20385">
                        <c:v>5.5824421296259432</c:v>
                      </c:pt>
                      <c:pt idx="20386">
                        <c:v>5.5826851851801083</c:v>
                      </c:pt>
                      <c:pt idx="20387">
                        <c:v>5.5829282407415493</c:v>
                      </c:pt>
                      <c:pt idx="20388">
                        <c:v>5.5831712962957143</c:v>
                      </c:pt>
                      <c:pt idx="20389">
                        <c:v>5.5834143518498793</c:v>
                      </c:pt>
                      <c:pt idx="20390">
                        <c:v>5.5836574074040444</c:v>
                      </c:pt>
                      <c:pt idx="20391">
                        <c:v>5.5839004629582094</c:v>
                      </c:pt>
                      <c:pt idx="20392">
                        <c:v>5.5841435185196504</c:v>
                      </c:pt>
                      <c:pt idx="20393">
                        <c:v>5.5843865740738154</c:v>
                      </c:pt>
                      <c:pt idx="20394">
                        <c:v>5.5846296296279805</c:v>
                      </c:pt>
                      <c:pt idx="20395">
                        <c:v>5.5848726851821455</c:v>
                      </c:pt>
                      <c:pt idx="20396">
                        <c:v>5.5851157407363106</c:v>
                      </c:pt>
                      <c:pt idx="20397">
                        <c:v>5.5853587962977516</c:v>
                      </c:pt>
                      <c:pt idx="20398">
                        <c:v>5.5856018518519166</c:v>
                      </c:pt>
                      <c:pt idx="20399">
                        <c:v>5.5858449074060816</c:v>
                      </c:pt>
                      <c:pt idx="20400">
                        <c:v>5.5860879629602467</c:v>
                      </c:pt>
                      <c:pt idx="20401">
                        <c:v>5.5863310185144117</c:v>
                      </c:pt>
                      <c:pt idx="20402">
                        <c:v>5.5865740740758527</c:v>
                      </c:pt>
                      <c:pt idx="20403">
                        <c:v>5.5868171296300178</c:v>
                      </c:pt>
                      <c:pt idx="20404">
                        <c:v>5.5870601851841828</c:v>
                      </c:pt>
                      <c:pt idx="20405">
                        <c:v>5.5873032407383478</c:v>
                      </c:pt>
                      <c:pt idx="20406">
                        <c:v>5.5875462962925129</c:v>
                      </c:pt>
                      <c:pt idx="20407">
                        <c:v>5.5877893518539539</c:v>
                      </c:pt>
                      <c:pt idx="20408">
                        <c:v>5.5880324074081189</c:v>
                      </c:pt>
                      <c:pt idx="20409">
                        <c:v>5.5882754629622839</c:v>
                      </c:pt>
                      <c:pt idx="20410">
                        <c:v>5.588518518516449</c:v>
                      </c:pt>
                      <c:pt idx="20411">
                        <c:v>5.588761574070614</c:v>
                      </c:pt>
                      <c:pt idx="20412">
                        <c:v>5.5890046296247791</c:v>
                      </c:pt>
                      <c:pt idx="20413">
                        <c:v>5.5892592592557238</c:v>
                      </c:pt>
                      <c:pt idx="20414">
                        <c:v>5.5895023148098888</c:v>
                      </c:pt>
                      <c:pt idx="20415">
                        <c:v>5.5897453703713298</c:v>
                      </c:pt>
                      <c:pt idx="20416">
                        <c:v>5.5899884259254948</c:v>
                      </c:pt>
                      <c:pt idx="20417">
                        <c:v>5.5902314814796599</c:v>
                      </c:pt>
                      <c:pt idx="20418">
                        <c:v>5.5904745370338249</c:v>
                      </c:pt>
                      <c:pt idx="20419">
                        <c:v>5.5907175925879899</c:v>
                      </c:pt>
                      <c:pt idx="20420">
                        <c:v>5.5909606481494309</c:v>
                      </c:pt>
                      <c:pt idx="20421">
                        <c:v>5.591203703703596</c:v>
                      </c:pt>
                      <c:pt idx="20422">
                        <c:v>5.591446759257761</c:v>
                      </c:pt>
                      <c:pt idx="20423">
                        <c:v>5.5916898148119261</c:v>
                      </c:pt>
                      <c:pt idx="20424">
                        <c:v>5.5919328703660911</c:v>
                      </c:pt>
                      <c:pt idx="20425">
                        <c:v>5.5921759259275321</c:v>
                      </c:pt>
                      <c:pt idx="20426">
                        <c:v>5.5924189814816971</c:v>
                      </c:pt>
                      <c:pt idx="20427">
                        <c:v>5.5926620370358622</c:v>
                      </c:pt>
                      <c:pt idx="20428">
                        <c:v>5.5929050925900272</c:v>
                      </c:pt>
                      <c:pt idx="20429">
                        <c:v>5.5931481481441923</c:v>
                      </c:pt>
                      <c:pt idx="20430">
                        <c:v>5.5933912037056333</c:v>
                      </c:pt>
                      <c:pt idx="20431">
                        <c:v>5.5936342592597983</c:v>
                      </c:pt>
                      <c:pt idx="20432">
                        <c:v>5.5938773148139633</c:v>
                      </c:pt>
                      <c:pt idx="20433">
                        <c:v>5.5941203703681284</c:v>
                      </c:pt>
                      <c:pt idx="20434">
                        <c:v>5.5943634259222934</c:v>
                      </c:pt>
                      <c:pt idx="20435">
                        <c:v>5.5946064814764584</c:v>
                      </c:pt>
                      <c:pt idx="20436">
                        <c:v>5.5948495370378994</c:v>
                      </c:pt>
                      <c:pt idx="20437">
                        <c:v>5.5950925925920645</c:v>
                      </c:pt>
                      <c:pt idx="20438">
                        <c:v>5.5953356481462295</c:v>
                      </c:pt>
                      <c:pt idx="20439">
                        <c:v>5.5955787037003946</c:v>
                      </c:pt>
                      <c:pt idx="20440">
                        <c:v>5.5958217592545596</c:v>
                      </c:pt>
                      <c:pt idx="20441">
                        <c:v>5.5960648148160006</c:v>
                      </c:pt>
                      <c:pt idx="20442">
                        <c:v>5.5963078703701656</c:v>
                      </c:pt>
                      <c:pt idx="20443">
                        <c:v>5.5965509259243307</c:v>
                      </c:pt>
                      <c:pt idx="20444">
                        <c:v>5.5967939814784957</c:v>
                      </c:pt>
                      <c:pt idx="20445">
                        <c:v>5.5970370370326608</c:v>
                      </c:pt>
                      <c:pt idx="20446">
                        <c:v>5.5972800925941018</c:v>
                      </c:pt>
                      <c:pt idx="20447">
                        <c:v>5.5975231481482668</c:v>
                      </c:pt>
                      <c:pt idx="20448">
                        <c:v>5.5977662037024318</c:v>
                      </c:pt>
                      <c:pt idx="20449">
                        <c:v>5.5980092592565969</c:v>
                      </c:pt>
                      <c:pt idx="20450">
                        <c:v>5.5982523148107619</c:v>
                      </c:pt>
                      <c:pt idx="20451">
                        <c:v>5.5984953703722029</c:v>
                      </c:pt>
                      <c:pt idx="20452">
                        <c:v>5.5987384259263679</c:v>
                      </c:pt>
                      <c:pt idx="20453">
                        <c:v>5.598981481480533</c:v>
                      </c:pt>
                      <c:pt idx="20454">
                        <c:v>5.599224537034698</c:v>
                      </c:pt>
                      <c:pt idx="20455">
                        <c:v>5.5994675925888631</c:v>
                      </c:pt>
                      <c:pt idx="20456">
                        <c:v>5.5997106481430281</c:v>
                      </c:pt>
                      <c:pt idx="20457">
                        <c:v>5.5999537037044691</c:v>
                      </c:pt>
                      <c:pt idx="20458">
                        <c:v>5.6001967592586341</c:v>
                      </c:pt>
                      <c:pt idx="20459">
                        <c:v>5.6004398148127992</c:v>
                      </c:pt>
                      <c:pt idx="20460">
                        <c:v>5.6006828703669642</c:v>
                      </c:pt>
                      <c:pt idx="20461">
                        <c:v>5.6009374999979089</c:v>
                      </c:pt>
                      <c:pt idx="20462">
                        <c:v>5.6011805555520739</c:v>
                      </c:pt>
                      <c:pt idx="20463">
                        <c:v>5.601423611106239</c:v>
                      </c:pt>
                      <c:pt idx="20464">
                        <c:v>5.60166666666768</c:v>
                      </c:pt>
                      <c:pt idx="20465">
                        <c:v>5.601909722221845</c:v>
                      </c:pt>
                      <c:pt idx="20466">
                        <c:v>5.6021527777760101</c:v>
                      </c:pt>
                      <c:pt idx="20467">
                        <c:v>5.6023958333301751</c:v>
                      </c:pt>
                      <c:pt idx="20468">
                        <c:v>5.6026388888843401</c:v>
                      </c:pt>
                      <c:pt idx="20469">
                        <c:v>5.6028819444457811</c:v>
                      </c:pt>
                      <c:pt idx="20470">
                        <c:v>5.6031249999999462</c:v>
                      </c:pt>
                      <c:pt idx="20471">
                        <c:v>5.6033680555541112</c:v>
                      </c:pt>
                      <c:pt idx="20472">
                        <c:v>5.6036111111082763</c:v>
                      </c:pt>
                      <c:pt idx="20473">
                        <c:v>5.6038541666624413</c:v>
                      </c:pt>
                      <c:pt idx="20474">
                        <c:v>5.6040972222238823</c:v>
                      </c:pt>
                      <c:pt idx="20475">
                        <c:v>5.6043402777780473</c:v>
                      </c:pt>
                      <c:pt idx="20476">
                        <c:v>5.6045833333322124</c:v>
                      </c:pt>
                      <c:pt idx="20477">
                        <c:v>5.6048263888863774</c:v>
                      </c:pt>
                      <c:pt idx="20478">
                        <c:v>5.6050694444405424</c:v>
                      </c:pt>
                      <c:pt idx="20479">
                        <c:v>5.6053125000019834</c:v>
                      </c:pt>
                      <c:pt idx="20480">
                        <c:v>5.6055555555561485</c:v>
                      </c:pt>
                      <c:pt idx="20481">
                        <c:v>5.6057986111103135</c:v>
                      </c:pt>
                      <c:pt idx="20482">
                        <c:v>5.6060416666644786</c:v>
                      </c:pt>
                      <c:pt idx="20483">
                        <c:v>5.6062847222186436</c:v>
                      </c:pt>
                      <c:pt idx="20484">
                        <c:v>5.6065277777728086</c:v>
                      </c:pt>
                      <c:pt idx="20485">
                        <c:v>5.6067708333342496</c:v>
                      </c:pt>
                      <c:pt idx="20486">
                        <c:v>5.6070138888884147</c:v>
                      </c:pt>
                      <c:pt idx="20487">
                        <c:v>5.6072569444425797</c:v>
                      </c:pt>
                      <c:pt idx="20488">
                        <c:v>5.6074999999967448</c:v>
                      </c:pt>
                      <c:pt idx="20489">
                        <c:v>5.6077430555509098</c:v>
                      </c:pt>
                      <c:pt idx="20490">
                        <c:v>5.6079861111123508</c:v>
                      </c:pt>
                      <c:pt idx="20491">
                        <c:v>5.6082291666665158</c:v>
                      </c:pt>
                      <c:pt idx="20492">
                        <c:v>5.6084722222206809</c:v>
                      </c:pt>
                      <c:pt idx="20493">
                        <c:v>5.6087152777748459</c:v>
                      </c:pt>
                      <c:pt idx="20494">
                        <c:v>5.6089583333290109</c:v>
                      </c:pt>
                      <c:pt idx="20495">
                        <c:v>5.6092013888904519</c:v>
                      </c:pt>
                      <c:pt idx="20496">
                        <c:v>5.609444444444617</c:v>
                      </c:pt>
                      <c:pt idx="20497">
                        <c:v>5.609687499998782</c:v>
                      </c:pt>
                      <c:pt idx="20498">
                        <c:v>5.6099305555529471</c:v>
                      </c:pt>
                      <c:pt idx="20499">
                        <c:v>5.6101736111071121</c:v>
                      </c:pt>
                      <c:pt idx="20500">
                        <c:v>5.6104166666685531</c:v>
                      </c:pt>
                      <c:pt idx="20501">
                        <c:v>5.6106597222227181</c:v>
                      </c:pt>
                      <c:pt idx="20502">
                        <c:v>5.6109027777768832</c:v>
                      </c:pt>
                      <c:pt idx="20503">
                        <c:v>5.6111458333310482</c:v>
                      </c:pt>
                      <c:pt idx="20504">
                        <c:v>5.6113888888852133</c:v>
                      </c:pt>
                      <c:pt idx="20505">
                        <c:v>5.6116319444393783</c:v>
                      </c:pt>
                      <c:pt idx="20506">
                        <c:v>5.6118750000008193</c:v>
                      </c:pt>
                      <c:pt idx="20507">
                        <c:v>5.6121180555549843</c:v>
                      </c:pt>
                      <c:pt idx="20508">
                        <c:v>5.6123611111091494</c:v>
                      </c:pt>
                      <c:pt idx="20509">
                        <c:v>5.6126041666633144</c:v>
                      </c:pt>
                      <c:pt idx="20510">
                        <c:v>5.6128587962942591</c:v>
                      </c:pt>
                      <c:pt idx="20511">
                        <c:v>5.6131018518484241</c:v>
                      </c:pt>
                      <c:pt idx="20512">
                        <c:v>5.6133449074025892</c:v>
                      </c:pt>
                      <c:pt idx="20513">
                        <c:v>5.6135879629640302</c:v>
                      </c:pt>
                      <c:pt idx="20514">
                        <c:v>5.6138310185181952</c:v>
                      </c:pt>
                      <c:pt idx="20515">
                        <c:v>5.6140740740723603</c:v>
                      </c:pt>
                      <c:pt idx="20516">
                        <c:v>5.6143171296265253</c:v>
                      </c:pt>
                      <c:pt idx="20517">
                        <c:v>5.6145601851806903</c:v>
                      </c:pt>
                      <c:pt idx="20518">
                        <c:v>5.6148032407421313</c:v>
                      </c:pt>
                      <c:pt idx="20519">
                        <c:v>5.6150462962962964</c:v>
                      </c:pt>
                      <c:pt idx="20520">
                        <c:v>5.6152893518504614</c:v>
                      </c:pt>
                      <c:pt idx="20521">
                        <c:v>5.6155324074046264</c:v>
                      </c:pt>
                      <c:pt idx="20522">
                        <c:v>5.6157754629587915</c:v>
                      </c:pt>
                      <c:pt idx="20523">
                        <c:v>5.6160185185202325</c:v>
                      </c:pt>
                      <c:pt idx="20524">
                        <c:v>5.6162615740743975</c:v>
                      </c:pt>
                      <c:pt idx="20525">
                        <c:v>5.6165046296285626</c:v>
                      </c:pt>
                      <c:pt idx="20526">
                        <c:v>5.6167476851827276</c:v>
                      </c:pt>
                      <c:pt idx="20527">
                        <c:v>5.6169907407368926</c:v>
                      </c:pt>
                      <c:pt idx="20528">
                        <c:v>5.6172337962983336</c:v>
                      </c:pt>
                      <c:pt idx="20529">
                        <c:v>5.6174768518524987</c:v>
                      </c:pt>
                      <c:pt idx="20530">
                        <c:v>5.6177199074066637</c:v>
                      </c:pt>
                      <c:pt idx="20531">
                        <c:v>5.6179629629608288</c:v>
                      </c:pt>
                      <c:pt idx="20532">
                        <c:v>5.6182060185149938</c:v>
                      </c:pt>
                      <c:pt idx="20533">
                        <c:v>5.6184490740691588</c:v>
                      </c:pt>
                      <c:pt idx="20534">
                        <c:v>5.6186921296305998</c:v>
                      </c:pt>
                      <c:pt idx="20535">
                        <c:v>5.6189351851847649</c:v>
                      </c:pt>
                      <c:pt idx="20536">
                        <c:v>5.6191782407389299</c:v>
                      </c:pt>
                      <c:pt idx="20537">
                        <c:v>5.6194212962930949</c:v>
                      </c:pt>
                      <c:pt idx="20538">
                        <c:v>5.61966435184726</c:v>
                      </c:pt>
                      <c:pt idx="20539">
                        <c:v>5.619907407408701</c:v>
                      </c:pt>
                      <c:pt idx="20540">
                        <c:v>5.620150462962866</c:v>
                      </c:pt>
                      <c:pt idx="20541">
                        <c:v>5.6203935185170311</c:v>
                      </c:pt>
                      <c:pt idx="20542">
                        <c:v>5.6206365740711961</c:v>
                      </c:pt>
                      <c:pt idx="20543">
                        <c:v>5.6208796296253611</c:v>
                      </c:pt>
                      <c:pt idx="20544">
                        <c:v>5.6211226851868021</c:v>
                      </c:pt>
                      <c:pt idx="20545">
                        <c:v>5.6213657407409672</c:v>
                      </c:pt>
                      <c:pt idx="20546">
                        <c:v>5.6216087962951322</c:v>
                      </c:pt>
                      <c:pt idx="20547">
                        <c:v>5.6218518518492973</c:v>
                      </c:pt>
                      <c:pt idx="20548">
                        <c:v>5.6220949074034623</c:v>
                      </c:pt>
                      <c:pt idx="20549">
                        <c:v>5.6223379629649033</c:v>
                      </c:pt>
                      <c:pt idx="20550">
                        <c:v>5.6225810185190683</c:v>
                      </c:pt>
                      <c:pt idx="20551">
                        <c:v>5.6228240740732334</c:v>
                      </c:pt>
                      <c:pt idx="20552">
                        <c:v>5.6230671296273984</c:v>
                      </c:pt>
                      <c:pt idx="20553">
                        <c:v>5.6233101851815634</c:v>
                      </c:pt>
                      <c:pt idx="20554">
                        <c:v>5.6235532407357285</c:v>
                      </c:pt>
                      <c:pt idx="20555">
                        <c:v>5.6237962962971695</c:v>
                      </c:pt>
                      <c:pt idx="20556">
                        <c:v>5.6240393518513345</c:v>
                      </c:pt>
                      <c:pt idx="20557">
                        <c:v>5.6242824074054996</c:v>
                      </c:pt>
                      <c:pt idx="20558">
                        <c:v>5.6245370370364443</c:v>
                      </c:pt>
                      <c:pt idx="20559">
                        <c:v>5.6247800925906093</c:v>
                      </c:pt>
                      <c:pt idx="20560">
                        <c:v>5.6250231481447743</c:v>
                      </c:pt>
                      <c:pt idx="20561">
                        <c:v>5.6252662036989394</c:v>
                      </c:pt>
                      <c:pt idx="20562">
                        <c:v>5.6255092592603804</c:v>
                      </c:pt>
                      <c:pt idx="20563">
                        <c:v>5.6257523148145454</c:v>
                      </c:pt>
                      <c:pt idx="20564">
                        <c:v>5.6259953703687104</c:v>
                      </c:pt>
                      <c:pt idx="20565">
                        <c:v>5.6262384259228755</c:v>
                      </c:pt>
                      <c:pt idx="20566">
                        <c:v>5.6264814814770405</c:v>
                      </c:pt>
                      <c:pt idx="20567">
                        <c:v>5.6267245370384815</c:v>
                      </c:pt>
                      <c:pt idx="20568">
                        <c:v>5.6269675925926466</c:v>
                      </c:pt>
                      <c:pt idx="20569">
                        <c:v>5.6272106481468116</c:v>
                      </c:pt>
                      <c:pt idx="20570">
                        <c:v>5.6274537037009766</c:v>
                      </c:pt>
                      <c:pt idx="20571">
                        <c:v>5.6276967592551417</c:v>
                      </c:pt>
                      <c:pt idx="20572">
                        <c:v>5.6279398148165827</c:v>
                      </c:pt>
                      <c:pt idx="20573">
                        <c:v>5.6281828703707477</c:v>
                      </c:pt>
                      <c:pt idx="20574">
                        <c:v>5.6284259259249128</c:v>
                      </c:pt>
                      <c:pt idx="20575">
                        <c:v>5.6286689814790778</c:v>
                      </c:pt>
                      <c:pt idx="20576">
                        <c:v>5.6289120370332428</c:v>
                      </c:pt>
                      <c:pt idx="20577">
                        <c:v>5.6291550925946838</c:v>
                      </c:pt>
                      <c:pt idx="20578">
                        <c:v>5.6293981481488489</c:v>
                      </c:pt>
                      <c:pt idx="20579">
                        <c:v>5.6296412037030139</c:v>
                      </c:pt>
                      <c:pt idx="20580">
                        <c:v>5.6298842592571789</c:v>
                      </c:pt>
                      <c:pt idx="20581">
                        <c:v>5.630127314811344</c:v>
                      </c:pt>
                      <c:pt idx="20582">
                        <c:v>5.630370370365509</c:v>
                      </c:pt>
                      <c:pt idx="20583">
                        <c:v>5.63061342592695</c:v>
                      </c:pt>
                      <c:pt idx="20584">
                        <c:v>5.6308564814811151</c:v>
                      </c:pt>
                      <c:pt idx="20585">
                        <c:v>5.6310995370352801</c:v>
                      </c:pt>
                      <c:pt idx="20586">
                        <c:v>5.6313425925894451</c:v>
                      </c:pt>
                      <c:pt idx="20587">
                        <c:v>5.6315856481436102</c:v>
                      </c:pt>
                      <c:pt idx="20588">
                        <c:v>5.6318287037050512</c:v>
                      </c:pt>
                      <c:pt idx="20589">
                        <c:v>5.6320717592592162</c:v>
                      </c:pt>
                      <c:pt idx="20590">
                        <c:v>5.6323148148133813</c:v>
                      </c:pt>
                      <c:pt idx="20591">
                        <c:v>5.6325578703675463</c:v>
                      </c:pt>
                      <c:pt idx="20592">
                        <c:v>5.6328009259217113</c:v>
                      </c:pt>
                      <c:pt idx="20593">
                        <c:v>5.6330439814831523</c:v>
                      </c:pt>
                      <c:pt idx="20594">
                        <c:v>5.6332870370373174</c:v>
                      </c:pt>
                      <c:pt idx="20595">
                        <c:v>5.6335300925914824</c:v>
                      </c:pt>
                      <c:pt idx="20596">
                        <c:v>5.6337731481456474</c:v>
                      </c:pt>
                      <c:pt idx="20597">
                        <c:v>5.6340162036998125</c:v>
                      </c:pt>
                      <c:pt idx="20598">
                        <c:v>5.6342592592612535</c:v>
                      </c:pt>
                      <c:pt idx="20599">
                        <c:v>5.6345023148154185</c:v>
                      </c:pt>
                      <c:pt idx="20600">
                        <c:v>5.6347453703695836</c:v>
                      </c:pt>
                      <c:pt idx="20601">
                        <c:v>5.6349884259237486</c:v>
                      </c:pt>
                      <c:pt idx="20602">
                        <c:v>5.6352314814779136</c:v>
                      </c:pt>
                      <c:pt idx="20603">
                        <c:v>5.6354745370320787</c:v>
                      </c:pt>
                      <c:pt idx="20604">
                        <c:v>5.6357175925935197</c:v>
                      </c:pt>
                      <c:pt idx="20605">
                        <c:v>5.6359606481476847</c:v>
                      </c:pt>
                      <c:pt idx="20606">
                        <c:v>5.6362152777786294</c:v>
                      </c:pt>
                      <c:pt idx="20607">
                        <c:v>5.6364583333327944</c:v>
                      </c:pt>
                      <c:pt idx="20608">
                        <c:v>5.6367013888869595</c:v>
                      </c:pt>
                      <c:pt idx="20609">
                        <c:v>5.6369444444411245</c:v>
                      </c:pt>
                      <c:pt idx="20610">
                        <c:v>5.6371874999952896</c:v>
                      </c:pt>
                      <c:pt idx="20611">
                        <c:v>5.6374305555567306</c:v>
                      </c:pt>
                      <c:pt idx="20612">
                        <c:v>5.6376736111108956</c:v>
                      </c:pt>
                      <c:pt idx="20613">
                        <c:v>5.6379166666650606</c:v>
                      </c:pt>
                      <c:pt idx="20614">
                        <c:v>5.6381597222192257</c:v>
                      </c:pt>
                      <c:pt idx="20615">
                        <c:v>5.6384027777733907</c:v>
                      </c:pt>
                      <c:pt idx="20616">
                        <c:v>5.6386458333348317</c:v>
                      </c:pt>
                      <c:pt idx="20617">
                        <c:v>5.6388888888889968</c:v>
                      </c:pt>
                      <c:pt idx="20618">
                        <c:v>5.6391319444431618</c:v>
                      </c:pt>
                      <c:pt idx="20619">
                        <c:v>5.6393749999973268</c:v>
                      </c:pt>
                      <c:pt idx="20620">
                        <c:v>5.6396180555514919</c:v>
                      </c:pt>
                      <c:pt idx="20621">
                        <c:v>5.6398611111129329</c:v>
                      </c:pt>
                      <c:pt idx="20622">
                        <c:v>5.6401041666670979</c:v>
                      </c:pt>
                      <c:pt idx="20623">
                        <c:v>5.6403472222212629</c:v>
                      </c:pt>
                      <c:pt idx="20624">
                        <c:v>5.640590277775428</c:v>
                      </c:pt>
                      <c:pt idx="20625">
                        <c:v>5.640833333329593</c:v>
                      </c:pt>
                      <c:pt idx="20626">
                        <c:v>5.6410763888837581</c:v>
                      </c:pt>
                      <c:pt idx="20627">
                        <c:v>5.6413194444451991</c:v>
                      </c:pt>
                      <c:pt idx="20628">
                        <c:v>5.6415624999993641</c:v>
                      </c:pt>
                      <c:pt idx="20629">
                        <c:v>5.6418055555535291</c:v>
                      </c:pt>
                      <c:pt idx="20630">
                        <c:v>5.6420486111076942</c:v>
                      </c:pt>
                      <c:pt idx="20631">
                        <c:v>5.6422916666618592</c:v>
                      </c:pt>
                      <c:pt idx="20632">
                        <c:v>5.6425347222233002</c:v>
                      </c:pt>
                      <c:pt idx="20633">
                        <c:v>5.6427777777774653</c:v>
                      </c:pt>
                      <c:pt idx="20634">
                        <c:v>5.6430208333316303</c:v>
                      </c:pt>
                      <c:pt idx="20635">
                        <c:v>5.6432638888857953</c:v>
                      </c:pt>
                      <c:pt idx="20636">
                        <c:v>5.6435069444399604</c:v>
                      </c:pt>
                      <c:pt idx="20637">
                        <c:v>5.6437500000014014</c:v>
                      </c:pt>
                      <c:pt idx="20638">
                        <c:v>5.6439930555555664</c:v>
                      </c:pt>
                      <c:pt idx="20639">
                        <c:v>5.6442361111097314</c:v>
                      </c:pt>
                      <c:pt idx="20640">
                        <c:v>5.6444791666638965</c:v>
                      </c:pt>
                      <c:pt idx="20641">
                        <c:v>5.6447222222180615</c:v>
                      </c:pt>
                      <c:pt idx="20642">
                        <c:v>5.6449652777795025</c:v>
                      </c:pt>
                      <c:pt idx="20643">
                        <c:v>5.6452083333336676</c:v>
                      </c:pt>
                      <c:pt idx="20644">
                        <c:v>5.6454513888878326</c:v>
                      </c:pt>
                      <c:pt idx="20645">
                        <c:v>5.6456944444419976</c:v>
                      </c:pt>
                      <c:pt idx="20646">
                        <c:v>5.6459374999961627</c:v>
                      </c:pt>
                      <c:pt idx="20647">
                        <c:v>5.6461805555576037</c:v>
                      </c:pt>
                      <c:pt idx="20648">
                        <c:v>5.6464236111117687</c:v>
                      </c:pt>
                      <c:pt idx="20649">
                        <c:v>5.6466666666659338</c:v>
                      </c:pt>
                      <c:pt idx="20650">
                        <c:v>5.6469097222200988</c:v>
                      </c:pt>
                      <c:pt idx="20651">
                        <c:v>5.6471527777742638</c:v>
                      </c:pt>
                      <c:pt idx="20652">
                        <c:v>5.6473958333284289</c:v>
                      </c:pt>
                      <c:pt idx="20653">
                        <c:v>5.6476388888898699</c:v>
                      </c:pt>
                      <c:pt idx="20654">
                        <c:v>5.6478819444440349</c:v>
                      </c:pt>
                      <c:pt idx="20655">
                        <c:v>5.6481365740749796</c:v>
                      </c:pt>
                      <c:pt idx="20656">
                        <c:v>5.6483796296291446</c:v>
                      </c:pt>
                      <c:pt idx="20657">
                        <c:v>5.6486226851833097</c:v>
                      </c:pt>
                      <c:pt idx="20658">
                        <c:v>5.6488657407374747</c:v>
                      </c:pt>
                      <c:pt idx="20659">
                        <c:v>5.6491087962916398</c:v>
                      </c:pt>
                      <c:pt idx="20660">
                        <c:v>5.6493518518530808</c:v>
                      </c:pt>
                      <c:pt idx="20661">
                        <c:v>5.6495949074072458</c:v>
                      </c:pt>
                      <c:pt idx="20662">
                        <c:v>5.6498379629614108</c:v>
                      </c:pt>
                      <c:pt idx="20663">
                        <c:v>5.6500810185155759</c:v>
                      </c:pt>
                      <c:pt idx="20664">
                        <c:v>5.6503240740697409</c:v>
                      </c:pt>
                      <c:pt idx="20665">
                        <c:v>5.6505671296311819</c:v>
                      </c:pt>
                      <c:pt idx="20666">
                        <c:v>5.6508101851853469</c:v>
                      </c:pt>
                      <c:pt idx="20667">
                        <c:v>5.651053240739512</c:v>
                      </c:pt>
                      <c:pt idx="20668">
                        <c:v>5.651296296293677</c:v>
                      </c:pt>
                      <c:pt idx="20669">
                        <c:v>5.6515393518478421</c:v>
                      </c:pt>
                      <c:pt idx="20670">
                        <c:v>5.6517824074092831</c:v>
                      </c:pt>
                      <c:pt idx="20671">
                        <c:v>5.6520254629634481</c:v>
                      </c:pt>
                      <c:pt idx="20672">
                        <c:v>5.6522685185176131</c:v>
                      </c:pt>
                      <c:pt idx="20673">
                        <c:v>5.6525115740717782</c:v>
                      </c:pt>
                      <c:pt idx="20674">
                        <c:v>5.6527546296259432</c:v>
                      </c:pt>
                      <c:pt idx="20675">
                        <c:v>5.6529976851801083</c:v>
                      </c:pt>
                      <c:pt idx="20676">
                        <c:v>5.6532407407415493</c:v>
                      </c:pt>
                      <c:pt idx="20677">
                        <c:v>5.6534837962957143</c:v>
                      </c:pt>
                      <c:pt idx="20678">
                        <c:v>5.6537268518498793</c:v>
                      </c:pt>
                      <c:pt idx="20679">
                        <c:v>5.6539699074040444</c:v>
                      </c:pt>
                      <c:pt idx="20680">
                        <c:v>5.6542129629582094</c:v>
                      </c:pt>
                      <c:pt idx="20681">
                        <c:v>5.6544560185196504</c:v>
                      </c:pt>
                      <c:pt idx="20682">
                        <c:v>5.6546990740738154</c:v>
                      </c:pt>
                      <c:pt idx="20683">
                        <c:v>5.6549421296279805</c:v>
                      </c:pt>
                      <c:pt idx="20684">
                        <c:v>5.6551851851821455</c:v>
                      </c:pt>
                      <c:pt idx="20685">
                        <c:v>5.6554282407363106</c:v>
                      </c:pt>
                      <c:pt idx="20686">
                        <c:v>5.6556712962977516</c:v>
                      </c:pt>
                      <c:pt idx="20687">
                        <c:v>5.6559143518519166</c:v>
                      </c:pt>
                      <c:pt idx="20688">
                        <c:v>5.6561574074060816</c:v>
                      </c:pt>
                      <c:pt idx="20689">
                        <c:v>5.6564004629602467</c:v>
                      </c:pt>
                      <c:pt idx="20690">
                        <c:v>5.6566435185144117</c:v>
                      </c:pt>
                      <c:pt idx="20691">
                        <c:v>5.6568865740758527</c:v>
                      </c:pt>
                      <c:pt idx="20692">
                        <c:v>5.6571296296300178</c:v>
                      </c:pt>
                      <c:pt idx="20693">
                        <c:v>5.6573726851841828</c:v>
                      </c:pt>
                      <c:pt idx="20694">
                        <c:v>5.6576157407383478</c:v>
                      </c:pt>
                      <c:pt idx="20695">
                        <c:v>5.6578587962925129</c:v>
                      </c:pt>
                      <c:pt idx="20696">
                        <c:v>5.6581018518539539</c:v>
                      </c:pt>
                      <c:pt idx="20697">
                        <c:v>5.6583449074081189</c:v>
                      </c:pt>
                      <c:pt idx="20698">
                        <c:v>5.6585879629622839</c:v>
                      </c:pt>
                      <c:pt idx="20699">
                        <c:v>5.658831018516449</c:v>
                      </c:pt>
                      <c:pt idx="20700">
                        <c:v>5.659074074070614</c:v>
                      </c:pt>
                      <c:pt idx="20701">
                        <c:v>5.6593171296247791</c:v>
                      </c:pt>
                      <c:pt idx="20702">
                        <c:v>5.6595601851862201</c:v>
                      </c:pt>
                      <c:pt idx="20703">
                        <c:v>5.6598148148098888</c:v>
                      </c:pt>
                      <c:pt idx="20704">
                        <c:v>5.6600578703713298</c:v>
                      </c:pt>
                      <c:pt idx="20705">
                        <c:v>5.6603009259254948</c:v>
                      </c:pt>
                      <c:pt idx="20706">
                        <c:v>5.6605439814796599</c:v>
                      </c:pt>
                      <c:pt idx="20707">
                        <c:v>5.6607870370338249</c:v>
                      </c:pt>
                      <c:pt idx="20708">
                        <c:v>5.6610300925879899</c:v>
                      </c:pt>
                      <c:pt idx="20709">
                        <c:v>5.6612731481494309</c:v>
                      </c:pt>
                      <c:pt idx="20710">
                        <c:v>5.661516203703596</c:v>
                      </c:pt>
                      <c:pt idx="20711">
                        <c:v>5.661759259257761</c:v>
                      </c:pt>
                      <c:pt idx="20712">
                        <c:v>5.6620023148119261</c:v>
                      </c:pt>
                      <c:pt idx="20713">
                        <c:v>5.6622453703660911</c:v>
                      </c:pt>
                      <c:pt idx="20714">
                        <c:v>5.6624884259275321</c:v>
                      </c:pt>
                      <c:pt idx="20715">
                        <c:v>5.6627314814816971</c:v>
                      </c:pt>
                      <c:pt idx="20716">
                        <c:v>5.6629745370358622</c:v>
                      </c:pt>
                      <c:pt idx="20717">
                        <c:v>5.6632175925900272</c:v>
                      </c:pt>
                      <c:pt idx="20718">
                        <c:v>5.6634606481441923</c:v>
                      </c:pt>
                      <c:pt idx="20719">
                        <c:v>5.6637037037056333</c:v>
                      </c:pt>
                      <c:pt idx="20720">
                        <c:v>5.6639467592597983</c:v>
                      </c:pt>
                      <c:pt idx="20721">
                        <c:v>5.6641898148139633</c:v>
                      </c:pt>
                      <c:pt idx="20722">
                        <c:v>5.6644328703681284</c:v>
                      </c:pt>
                      <c:pt idx="20723">
                        <c:v>5.6646759259222934</c:v>
                      </c:pt>
                      <c:pt idx="20724">
                        <c:v>5.6649189814764584</c:v>
                      </c:pt>
                      <c:pt idx="20725">
                        <c:v>5.6651620370378994</c:v>
                      </c:pt>
                      <c:pt idx="20726">
                        <c:v>5.6654050925920645</c:v>
                      </c:pt>
                      <c:pt idx="20727">
                        <c:v>5.6656481481462295</c:v>
                      </c:pt>
                      <c:pt idx="20728">
                        <c:v>5.6658912037003946</c:v>
                      </c:pt>
                      <c:pt idx="20729">
                        <c:v>5.6661342592545596</c:v>
                      </c:pt>
                      <c:pt idx="20730">
                        <c:v>5.6663773148160006</c:v>
                      </c:pt>
                      <c:pt idx="20731">
                        <c:v>5.6666203703701656</c:v>
                      </c:pt>
                      <c:pt idx="20732">
                        <c:v>5.6668634259243307</c:v>
                      </c:pt>
                      <c:pt idx="20733">
                        <c:v>5.6671064814784957</c:v>
                      </c:pt>
                      <c:pt idx="20734">
                        <c:v>5.6673495370326608</c:v>
                      </c:pt>
                      <c:pt idx="20735">
                        <c:v>5.6675925925941018</c:v>
                      </c:pt>
                      <c:pt idx="20736">
                        <c:v>5.6678356481482668</c:v>
                      </c:pt>
                      <c:pt idx="20737">
                        <c:v>5.6680787037024318</c:v>
                      </c:pt>
                      <c:pt idx="20738">
                        <c:v>5.6683217592565969</c:v>
                      </c:pt>
                      <c:pt idx="20739">
                        <c:v>5.6685648148107619</c:v>
                      </c:pt>
                      <c:pt idx="20740">
                        <c:v>5.6688078703722029</c:v>
                      </c:pt>
                      <c:pt idx="20741">
                        <c:v>5.6690509259263679</c:v>
                      </c:pt>
                      <c:pt idx="20742">
                        <c:v>5.669293981480533</c:v>
                      </c:pt>
                      <c:pt idx="20743">
                        <c:v>5.669537037034698</c:v>
                      </c:pt>
                      <c:pt idx="20744">
                        <c:v>5.6697800925888631</c:v>
                      </c:pt>
                      <c:pt idx="20745">
                        <c:v>5.6700231481430281</c:v>
                      </c:pt>
                      <c:pt idx="20746">
                        <c:v>5.6702662037044691</c:v>
                      </c:pt>
                      <c:pt idx="20747">
                        <c:v>5.6705092592586341</c:v>
                      </c:pt>
                      <c:pt idx="20748">
                        <c:v>5.6707523148127992</c:v>
                      </c:pt>
                      <c:pt idx="20749">
                        <c:v>5.6709953703669642</c:v>
                      </c:pt>
                      <c:pt idx="20750">
                        <c:v>5.6712384259211293</c:v>
                      </c:pt>
                      <c:pt idx="20751">
                        <c:v>5.6714930555520739</c:v>
                      </c:pt>
                      <c:pt idx="20752">
                        <c:v>5.671736111106239</c:v>
                      </c:pt>
                      <c:pt idx="20753">
                        <c:v>5.67197916666768</c:v>
                      </c:pt>
                      <c:pt idx="20754">
                        <c:v>5.672222222221845</c:v>
                      </c:pt>
                      <c:pt idx="20755">
                        <c:v>5.6724652777760101</c:v>
                      </c:pt>
                      <c:pt idx="20756">
                        <c:v>5.6727083333301751</c:v>
                      </c:pt>
                      <c:pt idx="20757">
                        <c:v>5.6729513888843401</c:v>
                      </c:pt>
                      <c:pt idx="20758">
                        <c:v>5.6731944444457811</c:v>
                      </c:pt>
                      <c:pt idx="20759">
                        <c:v>5.6734374999999462</c:v>
                      </c:pt>
                      <c:pt idx="20760">
                        <c:v>5.6736805555541112</c:v>
                      </c:pt>
                      <c:pt idx="20761">
                        <c:v>5.6739236111082763</c:v>
                      </c:pt>
                      <c:pt idx="20762">
                        <c:v>5.6741666666624413</c:v>
                      </c:pt>
                      <c:pt idx="20763">
                        <c:v>5.6744097222238823</c:v>
                      </c:pt>
                      <c:pt idx="20764">
                        <c:v>5.6746527777780473</c:v>
                      </c:pt>
                      <c:pt idx="20765">
                        <c:v>5.6748958333322124</c:v>
                      </c:pt>
                      <c:pt idx="20766">
                        <c:v>5.6751388888863774</c:v>
                      </c:pt>
                      <c:pt idx="20767">
                        <c:v>5.6753819444405424</c:v>
                      </c:pt>
                      <c:pt idx="20768">
                        <c:v>5.6756250000019834</c:v>
                      </c:pt>
                      <c:pt idx="20769">
                        <c:v>5.6758680555561485</c:v>
                      </c:pt>
                      <c:pt idx="20770">
                        <c:v>5.6761111111103135</c:v>
                      </c:pt>
                      <c:pt idx="20771">
                        <c:v>5.6763541666644786</c:v>
                      </c:pt>
                      <c:pt idx="20772">
                        <c:v>5.6765972222186436</c:v>
                      </c:pt>
                      <c:pt idx="20773">
                        <c:v>5.6768402777728086</c:v>
                      </c:pt>
                      <c:pt idx="20774">
                        <c:v>5.6770833333342496</c:v>
                      </c:pt>
                      <c:pt idx="20775">
                        <c:v>5.6773263888884147</c:v>
                      </c:pt>
                      <c:pt idx="20776">
                        <c:v>5.6775694444425797</c:v>
                      </c:pt>
                      <c:pt idx="20777">
                        <c:v>5.6778124999967448</c:v>
                      </c:pt>
                      <c:pt idx="20778">
                        <c:v>5.6780555555509098</c:v>
                      </c:pt>
                      <c:pt idx="20779">
                        <c:v>5.6782986111123508</c:v>
                      </c:pt>
                      <c:pt idx="20780">
                        <c:v>5.6785416666665158</c:v>
                      </c:pt>
                      <c:pt idx="20781">
                        <c:v>5.6787847222206809</c:v>
                      </c:pt>
                      <c:pt idx="20782">
                        <c:v>5.6790277777748459</c:v>
                      </c:pt>
                      <c:pt idx="20783">
                        <c:v>5.6792708333290109</c:v>
                      </c:pt>
                      <c:pt idx="20784">
                        <c:v>5.6795138888904519</c:v>
                      </c:pt>
                      <c:pt idx="20785">
                        <c:v>5.679756944444617</c:v>
                      </c:pt>
                      <c:pt idx="20786">
                        <c:v>5.679999999998782</c:v>
                      </c:pt>
                      <c:pt idx="20787">
                        <c:v>5.6802430555529471</c:v>
                      </c:pt>
                      <c:pt idx="20788">
                        <c:v>5.6804861111071121</c:v>
                      </c:pt>
                      <c:pt idx="20789">
                        <c:v>5.6807291666685531</c:v>
                      </c:pt>
                      <c:pt idx="20790">
                        <c:v>5.6809722222227181</c:v>
                      </c:pt>
                      <c:pt idx="20791">
                        <c:v>5.6812152777768832</c:v>
                      </c:pt>
                      <c:pt idx="20792">
                        <c:v>5.6814583333310482</c:v>
                      </c:pt>
                      <c:pt idx="20793">
                        <c:v>5.6817013888852133</c:v>
                      </c:pt>
                      <c:pt idx="20794">
                        <c:v>5.6819444444393783</c:v>
                      </c:pt>
                      <c:pt idx="20795">
                        <c:v>5.6821875000008193</c:v>
                      </c:pt>
                      <c:pt idx="20796">
                        <c:v>5.6824305555549843</c:v>
                      </c:pt>
                      <c:pt idx="20797">
                        <c:v>5.6826736111091494</c:v>
                      </c:pt>
                      <c:pt idx="20798">
                        <c:v>5.6829166666633144</c:v>
                      </c:pt>
                      <c:pt idx="20799">
                        <c:v>5.6831712962942591</c:v>
                      </c:pt>
                      <c:pt idx="20800">
                        <c:v>5.6834143518484241</c:v>
                      </c:pt>
                      <c:pt idx="20801">
                        <c:v>5.6836574074025892</c:v>
                      </c:pt>
                      <c:pt idx="20802">
                        <c:v>5.6839004629640302</c:v>
                      </c:pt>
                      <c:pt idx="20803">
                        <c:v>5.6841435185181952</c:v>
                      </c:pt>
                      <c:pt idx="20804">
                        <c:v>5.6843865740723603</c:v>
                      </c:pt>
                      <c:pt idx="20805">
                        <c:v>5.6846296296265253</c:v>
                      </c:pt>
                      <c:pt idx="20806">
                        <c:v>5.6848726851806903</c:v>
                      </c:pt>
                      <c:pt idx="20807">
                        <c:v>5.6851157407421313</c:v>
                      </c:pt>
                      <c:pt idx="20808">
                        <c:v>5.6853587962962964</c:v>
                      </c:pt>
                      <c:pt idx="20809">
                        <c:v>5.6856018518504614</c:v>
                      </c:pt>
                      <c:pt idx="20810">
                        <c:v>5.6858449074046264</c:v>
                      </c:pt>
                      <c:pt idx="20811">
                        <c:v>5.6860879629587915</c:v>
                      </c:pt>
                      <c:pt idx="20812">
                        <c:v>5.6863310185202325</c:v>
                      </c:pt>
                      <c:pt idx="20813">
                        <c:v>5.6865740740743975</c:v>
                      </c:pt>
                      <c:pt idx="20814">
                        <c:v>5.6868171296285626</c:v>
                      </c:pt>
                      <c:pt idx="20815">
                        <c:v>5.6870601851827276</c:v>
                      </c:pt>
                      <c:pt idx="20816">
                        <c:v>5.6873032407368926</c:v>
                      </c:pt>
                      <c:pt idx="20817">
                        <c:v>5.6875462962983336</c:v>
                      </c:pt>
                      <c:pt idx="20818">
                        <c:v>5.6877893518524987</c:v>
                      </c:pt>
                      <c:pt idx="20819">
                        <c:v>5.6880324074066637</c:v>
                      </c:pt>
                      <c:pt idx="20820">
                        <c:v>5.6882754629608288</c:v>
                      </c:pt>
                      <c:pt idx="20821">
                        <c:v>5.6885185185149938</c:v>
                      </c:pt>
                      <c:pt idx="20822">
                        <c:v>5.6887615740691588</c:v>
                      </c:pt>
                      <c:pt idx="20823">
                        <c:v>5.6890046296305998</c:v>
                      </c:pt>
                      <c:pt idx="20824">
                        <c:v>5.6892476851847649</c:v>
                      </c:pt>
                      <c:pt idx="20825">
                        <c:v>5.6894907407389299</c:v>
                      </c:pt>
                      <c:pt idx="20826">
                        <c:v>5.6897337962930949</c:v>
                      </c:pt>
                      <c:pt idx="20827">
                        <c:v>5.68997685184726</c:v>
                      </c:pt>
                      <c:pt idx="20828">
                        <c:v>5.690219907408701</c:v>
                      </c:pt>
                      <c:pt idx="20829">
                        <c:v>5.690462962962866</c:v>
                      </c:pt>
                      <c:pt idx="20830">
                        <c:v>5.6907060185170311</c:v>
                      </c:pt>
                      <c:pt idx="20831">
                        <c:v>5.6909490740711961</c:v>
                      </c:pt>
                      <c:pt idx="20832">
                        <c:v>5.6911921296253611</c:v>
                      </c:pt>
                      <c:pt idx="20833">
                        <c:v>5.6914351851868021</c:v>
                      </c:pt>
                      <c:pt idx="20834">
                        <c:v>5.6916782407409672</c:v>
                      </c:pt>
                      <c:pt idx="20835">
                        <c:v>5.6919212962951322</c:v>
                      </c:pt>
                      <c:pt idx="20836">
                        <c:v>5.6921643518492973</c:v>
                      </c:pt>
                      <c:pt idx="20837">
                        <c:v>5.6924074074034623</c:v>
                      </c:pt>
                      <c:pt idx="20838">
                        <c:v>5.6926504629649033</c:v>
                      </c:pt>
                      <c:pt idx="20839">
                        <c:v>5.6928935185190683</c:v>
                      </c:pt>
                      <c:pt idx="20840">
                        <c:v>5.6931365740732334</c:v>
                      </c:pt>
                      <c:pt idx="20841">
                        <c:v>5.6933796296273984</c:v>
                      </c:pt>
                      <c:pt idx="20842">
                        <c:v>5.6936226851815634</c:v>
                      </c:pt>
                      <c:pt idx="20843">
                        <c:v>5.6938657407357285</c:v>
                      </c:pt>
                      <c:pt idx="20844">
                        <c:v>5.6941087962971695</c:v>
                      </c:pt>
                      <c:pt idx="20845">
                        <c:v>5.6943518518513345</c:v>
                      </c:pt>
                      <c:pt idx="20846">
                        <c:v>5.6945949074054996</c:v>
                      </c:pt>
                      <c:pt idx="20847">
                        <c:v>5.6948495370364443</c:v>
                      </c:pt>
                      <c:pt idx="20848">
                        <c:v>5.6950925925906093</c:v>
                      </c:pt>
                      <c:pt idx="20849">
                        <c:v>5.6953356481447743</c:v>
                      </c:pt>
                      <c:pt idx="20850">
                        <c:v>5.6955787036989394</c:v>
                      </c:pt>
                      <c:pt idx="20851">
                        <c:v>5.6958217592603804</c:v>
                      </c:pt>
                      <c:pt idx="20852">
                        <c:v>5.6960648148145454</c:v>
                      </c:pt>
                      <c:pt idx="20853">
                        <c:v>5.6963078703687104</c:v>
                      </c:pt>
                      <c:pt idx="20854">
                        <c:v>5.6965509259228755</c:v>
                      </c:pt>
                      <c:pt idx="20855">
                        <c:v>5.6967939814770405</c:v>
                      </c:pt>
                      <c:pt idx="20856">
                        <c:v>5.6970370370384815</c:v>
                      </c:pt>
                      <c:pt idx="20857">
                        <c:v>5.6972800925926466</c:v>
                      </c:pt>
                      <c:pt idx="20858">
                        <c:v>5.6975231481468116</c:v>
                      </c:pt>
                      <c:pt idx="20859">
                        <c:v>5.6977662037009766</c:v>
                      </c:pt>
                      <c:pt idx="20860">
                        <c:v>5.6980092592551417</c:v>
                      </c:pt>
                      <c:pt idx="20861">
                        <c:v>5.6982523148165827</c:v>
                      </c:pt>
                      <c:pt idx="20862">
                        <c:v>5.6984953703707477</c:v>
                      </c:pt>
                      <c:pt idx="20863">
                        <c:v>5.6987384259249128</c:v>
                      </c:pt>
                      <c:pt idx="20864">
                        <c:v>5.6989814814790778</c:v>
                      </c:pt>
                      <c:pt idx="20865">
                        <c:v>5.6992245370332428</c:v>
                      </c:pt>
                      <c:pt idx="20866">
                        <c:v>5.6994675925946838</c:v>
                      </c:pt>
                      <c:pt idx="20867">
                        <c:v>5.6997106481488489</c:v>
                      </c:pt>
                      <c:pt idx="20868">
                        <c:v>5.6999537037030139</c:v>
                      </c:pt>
                      <c:pt idx="20869">
                        <c:v>5.7001967592571789</c:v>
                      </c:pt>
                      <c:pt idx="20870">
                        <c:v>5.700439814811344</c:v>
                      </c:pt>
                      <c:pt idx="20871">
                        <c:v>5.700682870365509</c:v>
                      </c:pt>
                      <c:pt idx="20872">
                        <c:v>5.70092592592695</c:v>
                      </c:pt>
                      <c:pt idx="20873">
                        <c:v>5.7011689814811151</c:v>
                      </c:pt>
                      <c:pt idx="20874">
                        <c:v>5.7014120370352801</c:v>
                      </c:pt>
                      <c:pt idx="20875">
                        <c:v>5.7016550925894451</c:v>
                      </c:pt>
                      <c:pt idx="20876">
                        <c:v>5.7018981481436102</c:v>
                      </c:pt>
                      <c:pt idx="20877">
                        <c:v>5.7021412037050512</c:v>
                      </c:pt>
                      <c:pt idx="20878">
                        <c:v>5.7023842592592162</c:v>
                      </c:pt>
                      <c:pt idx="20879">
                        <c:v>5.7026273148133813</c:v>
                      </c:pt>
                      <c:pt idx="20880">
                        <c:v>5.7028703703675463</c:v>
                      </c:pt>
                      <c:pt idx="20881">
                        <c:v>5.7031134259217113</c:v>
                      </c:pt>
                      <c:pt idx="20882">
                        <c:v>5.7033564814831523</c:v>
                      </c:pt>
                      <c:pt idx="20883">
                        <c:v>5.7035995370373174</c:v>
                      </c:pt>
                      <c:pt idx="20884">
                        <c:v>5.7038425925914824</c:v>
                      </c:pt>
                      <c:pt idx="20885">
                        <c:v>5.7040856481456474</c:v>
                      </c:pt>
                      <c:pt idx="20886">
                        <c:v>5.7043287036998125</c:v>
                      </c:pt>
                      <c:pt idx="20887">
                        <c:v>5.7045717592612535</c:v>
                      </c:pt>
                      <c:pt idx="20888">
                        <c:v>5.7048148148154185</c:v>
                      </c:pt>
                      <c:pt idx="20889">
                        <c:v>5.7050578703695836</c:v>
                      </c:pt>
                      <c:pt idx="20890">
                        <c:v>5.7053009259237486</c:v>
                      </c:pt>
                      <c:pt idx="20891">
                        <c:v>5.7055439814779136</c:v>
                      </c:pt>
                      <c:pt idx="20892">
                        <c:v>5.7057870370320787</c:v>
                      </c:pt>
                      <c:pt idx="20893">
                        <c:v>5.7060300925935197</c:v>
                      </c:pt>
                      <c:pt idx="20894">
                        <c:v>5.7062731481476847</c:v>
                      </c:pt>
                      <c:pt idx="20895">
                        <c:v>5.7065162037018498</c:v>
                      </c:pt>
                      <c:pt idx="20896">
                        <c:v>5.7067708333327944</c:v>
                      </c:pt>
                      <c:pt idx="20897">
                        <c:v>5.7070138888869595</c:v>
                      </c:pt>
                      <c:pt idx="20898">
                        <c:v>5.7072569444411245</c:v>
                      </c:pt>
                      <c:pt idx="20899">
                        <c:v>5.7074999999952896</c:v>
                      </c:pt>
                      <c:pt idx="20900">
                        <c:v>5.7077430555567306</c:v>
                      </c:pt>
                      <c:pt idx="20901">
                        <c:v>5.7079861111108956</c:v>
                      </c:pt>
                      <c:pt idx="20902">
                        <c:v>5.7082291666650606</c:v>
                      </c:pt>
                      <c:pt idx="20903">
                        <c:v>5.7084722222192257</c:v>
                      </c:pt>
                      <c:pt idx="20904">
                        <c:v>5.7087152777733907</c:v>
                      </c:pt>
                      <c:pt idx="20905">
                        <c:v>5.7089583333348317</c:v>
                      </c:pt>
                      <c:pt idx="20906">
                        <c:v>5.7092013888889968</c:v>
                      </c:pt>
                      <c:pt idx="20907">
                        <c:v>5.7094444444431618</c:v>
                      </c:pt>
                      <c:pt idx="20908">
                        <c:v>5.7096874999973268</c:v>
                      </c:pt>
                      <c:pt idx="20909">
                        <c:v>5.7099305555514919</c:v>
                      </c:pt>
                      <c:pt idx="20910">
                        <c:v>5.7101736111129329</c:v>
                      </c:pt>
                      <c:pt idx="20911">
                        <c:v>5.7104166666670979</c:v>
                      </c:pt>
                      <c:pt idx="20912">
                        <c:v>5.7106597222212629</c:v>
                      </c:pt>
                      <c:pt idx="20913">
                        <c:v>5.710902777775428</c:v>
                      </c:pt>
                      <c:pt idx="20914">
                        <c:v>5.711145833329593</c:v>
                      </c:pt>
                      <c:pt idx="20915">
                        <c:v>5.7113888888837581</c:v>
                      </c:pt>
                      <c:pt idx="20916">
                        <c:v>5.7116319444451991</c:v>
                      </c:pt>
                      <c:pt idx="20917">
                        <c:v>5.7118749999993641</c:v>
                      </c:pt>
                      <c:pt idx="20918">
                        <c:v>5.7121180555535291</c:v>
                      </c:pt>
                      <c:pt idx="20919">
                        <c:v>5.7123611111076942</c:v>
                      </c:pt>
                      <c:pt idx="20920">
                        <c:v>5.7126041666618592</c:v>
                      </c:pt>
                      <c:pt idx="20921">
                        <c:v>5.7128472222233002</c:v>
                      </c:pt>
                      <c:pt idx="20922">
                        <c:v>5.7130902777774653</c:v>
                      </c:pt>
                      <c:pt idx="20923">
                        <c:v>5.7133333333316303</c:v>
                      </c:pt>
                      <c:pt idx="20924">
                        <c:v>5.7135763888857953</c:v>
                      </c:pt>
                      <c:pt idx="20925">
                        <c:v>5.7138194444399604</c:v>
                      </c:pt>
                      <c:pt idx="20926">
                        <c:v>5.7140625000014014</c:v>
                      </c:pt>
                      <c:pt idx="20927">
                        <c:v>5.7143055555555664</c:v>
                      </c:pt>
                      <c:pt idx="20928">
                        <c:v>5.7145486111097314</c:v>
                      </c:pt>
                      <c:pt idx="20929">
                        <c:v>5.7147916666638965</c:v>
                      </c:pt>
                      <c:pt idx="20930">
                        <c:v>5.7150347222180615</c:v>
                      </c:pt>
                      <c:pt idx="20931">
                        <c:v>5.7152777777795025</c:v>
                      </c:pt>
                      <c:pt idx="20932">
                        <c:v>5.7155208333336676</c:v>
                      </c:pt>
                      <c:pt idx="20933">
                        <c:v>5.7157638888878326</c:v>
                      </c:pt>
                      <c:pt idx="20934">
                        <c:v>5.7160069444419976</c:v>
                      </c:pt>
                      <c:pt idx="20935">
                        <c:v>5.7162499999961627</c:v>
                      </c:pt>
                      <c:pt idx="20936">
                        <c:v>5.7164930555576037</c:v>
                      </c:pt>
                      <c:pt idx="20937">
                        <c:v>5.7167361111117687</c:v>
                      </c:pt>
                      <c:pt idx="20938">
                        <c:v>5.7169791666659338</c:v>
                      </c:pt>
                      <c:pt idx="20939">
                        <c:v>5.7172222222200988</c:v>
                      </c:pt>
                      <c:pt idx="20940">
                        <c:v>5.7174652777742638</c:v>
                      </c:pt>
                      <c:pt idx="20941">
                        <c:v>5.7177083333284289</c:v>
                      </c:pt>
                      <c:pt idx="20942">
                        <c:v>5.7179513888898699</c:v>
                      </c:pt>
                      <c:pt idx="20943">
                        <c:v>5.7181944444440349</c:v>
                      </c:pt>
                      <c:pt idx="20944">
                        <c:v>5.7184490740749796</c:v>
                      </c:pt>
                      <c:pt idx="20945">
                        <c:v>5.7186921296291446</c:v>
                      </c:pt>
                      <c:pt idx="20946">
                        <c:v>5.7189351851833097</c:v>
                      </c:pt>
                      <c:pt idx="20947">
                        <c:v>5.7191782407374747</c:v>
                      </c:pt>
                      <c:pt idx="20948">
                        <c:v>5.7194212962916398</c:v>
                      </c:pt>
                      <c:pt idx="20949">
                        <c:v>5.7196643518530808</c:v>
                      </c:pt>
                      <c:pt idx="20950">
                        <c:v>5.7199074074072458</c:v>
                      </c:pt>
                      <c:pt idx="20951">
                        <c:v>5.7201504629614108</c:v>
                      </c:pt>
                      <c:pt idx="20952">
                        <c:v>5.7203935185155759</c:v>
                      </c:pt>
                      <c:pt idx="20953">
                        <c:v>5.7206365740697409</c:v>
                      </c:pt>
                      <c:pt idx="20954">
                        <c:v>5.7208796296311819</c:v>
                      </c:pt>
                      <c:pt idx="20955">
                        <c:v>5.7211226851853469</c:v>
                      </c:pt>
                      <c:pt idx="20956">
                        <c:v>5.721365740739512</c:v>
                      </c:pt>
                      <c:pt idx="20957">
                        <c:v>5.721608796293677</c:v>
                      </c:pt>
                      <c:pt idx="20958">
                        <c:v>5.7218518518478421</c:v>
                      </c:pt>
                      <c:pt idx="20959">
                        <c:v>5.7220949074092831</c:v>
                      </c:pt>
                      <c:pt idx="20960">
                        <c:v>5.7223379629634481</c:v>
                      </c:pt>
                      <c:pt idx="20961">
                        <c:v>5.7225810185176131</c:v>
                      </c:pt>
                      <c:pt idx="20962">
                        <c:v>5.7228240740717782</c:v>
                      </c:pt>
                      <c:pt idx="20963">
                        <c:v>5.7230671296259432</c:v>
                      </c:pt>
                      <c:pt idx="20964">
                        <c:v>5.7233101851801083</c:v>
                      </c:pt>
                      <c:pt idx="20965">
                        <c:v>5.7235532407415493</c:v>
                      </c:pt>
                      <c:pt idx="20966">
                        <c:v>5.7237962962957143</c:v>
                      </c:pt>
                      <c:pt idx="20967">
                        <c:v>5.7240393518498793</c:v>
                      </c:pt>
                      <c:pt idx="20968">
                        <c:v>5.7242824074040444</c:v>
                      </c:pt>
                      <c:pt idx="20969">
                        <c:v>5.7245254629582094</c:v>
                      </c:pt>
                      <c:pt idx="20970">
                        <c:v>5.7247685185196504</c:v>
                      </c:pt>
                      <c:pt idx="20971">
                        <c:v>5.7250115740738154</c:v>
                      </c:pt>
                      <c:pt idx="20972">
                        <c:v>5.7252546296279805</c:v>
                      </c:pt>
                      <c:pt idx="20973">
                        <c:v>5.7254976851821455</c:v>
                      </c:pt>
                      <c:pt idx="20974">
                        <c:v>5.7257407407363106</c:v>
                      </c:pt>
                      <c:pt idx="20975">
                        <c:v>5.7259837962977516</c:v>
                      </c:pt>
                      <c:pt idx="20976">
                        <c:v>5.7262268518519166</c:v>
                      </c:pt>
                      <c:pt idx="20977">
                        <c:v>5.7264699074060816</c:v>
                      </c:pt>
                      <c:pt idx="20978">
                        <c:v>5.7267129629602467</c:v>
                      </c:pt>
                      <c:pt idx="20979">
                        <c:v>5.7269560185144117</c:v>
                      </c:pt>
                      <c:pt idx="20980">
                        <c:v>5.7271990740758527</c:v>
                      </c:pt>
                      <c:pt idx="20981">
                        <c:v>5.7274421296300178</c:v>
                      </c:pt>
                      <c:pt idx="20982">
                        <c:v>5.7276851851841828</c:v>
                      </c:pt>
                      <c:pt idx="20983">
                        <c:v>5.7279282407383478</c:v>
                      </c:pt>
                      <c:pt idx="20984">
                        <c:v>5.7281712962925129</c:v>
                      </c:pt>
                      <c:pt idx="20985">
                        <c:v>5.7284143518539539</c:v>
                      </c:pt>
                      <c:pt idx="20986">
                        <c:v>5.7286574074081189</c:v>
                      </c:pt>
                      <c:pt idx="20987">
                        <c:v>5.7289004629622839</c:v>
                      </c:pt>
                      <c:pt idx="20988">
                        <c:v>5.729143518516449</c:v>
                      </c:pt>
                      <c:pt idx="20989">
                        <c:v>5.729386574070614</c:v>
                      </c:pt>
                      <c:pt idx="20990">
                        <c:v>5.7296296296247791</c:v>
                      </c:pt>
                      <c:pt idx="20991">
                        <c:v>5.7298726851862201</c:v>
                      </c:pt>
                      <c:pt idx="20992">
                        <c:v>5.7301273148098888</c:v>
                      </c:pt>
                      <c:pt idx="20993">
                        <c:v>5.7303703703713298</c:v>
                      </c:pt>
                      <c:pt idx="20994">
                        <c:v>5.7306134259254948</c:v>
                      </c:pt>
                      <c:pt idx="20995">
                        <c:v>5.7308564814796599</c:v>
                      </c:pt>
                      <c:pt idx="20996">
                        <c:v>5.7310995370338249</c:v>
                      </c:pt>
                      <c:pt idx="20997">
                        <c:v>5.7313425925879899</c:v>
                      </c:pt>
                      <c:pt idx="20998">
                        <c:v>5.7315856481494309</c:v>
                      </c:pt>
                      <c:pt idx="20999">
                        <c:v>5.731828703703596</c:v>
                      </c:pt>
                      <c:pt idx="21000">
                        <c:v>5.732071759257761</c:v>
                      </c:pt>
                      <c:pt idx="21001">
                        <c:v>5.7323148148119261</c:v>
                      </c:pt>
                      <c:pt idx="21002">
                        <c:v>5.7325578703660911</c:v>
                      </c:pt>
                      <c:pt idx="21003">
                        <c:v>5.7328009259275321</c:v>
                      </c:pt>
                      <c:pt idx="21004">
                        <c:v>5.7330439814816971</c:v>
                      </c:pt>
                      <c:pt idx="21005">
                        <c:v>5.7332870370358622</c:v>
                      </c:pt>
                      <c:pt idx="21006">
                        <c:v>5.7335300925900272</c:v>
                      </c:pt>
                      <c:pt idx="21007">
                        <c:v>5.7337731481441923</c:v>
                      </c:pt>
                      <c:pt idx="21008">
                        <c:v>5.7340162037056333</c:v>
                      </c:pt>
                      <c:pt idx="21009">
                        <c:v>5.7342592592597983</c:v>
                      </c:pt>
                      <c:pt idx="21010">
                        <c:v>5.7345023148139633</c:v>
                      </c:pt>
                      <c:pt idx="21011">
                        <c:v>5.7347453703681284</c:v>
                      </c:pt>
                      <c:pt idx="21012">
                        <c:v>5.7349884259222934</c:v>
                      </c:pt>
                      <c:pt idx="21013">
                        <c:v>5.7352314814764584</c:v>
                      </c:pt>
                      <c:pt idx="21014">
                        <c:v>5.7354745370378994</c:v>
                      </c:pt>
                      <c:pt idx="21015">
                        <c:v>5.7357175925920645</c:v>
                      </c:pt>
                      <c:pt idx="21016">
                        <c:v>5.7359606481462295</c:v>
                      </c:pt>
                      <c:pt idx="21017">
                        <c:v>5.7362037037003946</c:v>
                      </c:pt>
                      <c:pt idx="21018">
                        <c:v>5.7364467592545596</c:v>
                      </c:pt>
                      <c:pt idx="21019">
                        <c:v>5.7366898148160006</c:v>
                      </c:pt>
                      <c:pt idx="21020">
                        <c:v>5.7369328703701656</c:v>
                      </c:pt>
                      <c:pt idx="21021">
                        <c:v>5.7371759259243307</c:v>
                      </c:pt>
                      <c:pt idx="21022">
                        <c:v>5.7374189814784957</c:v>
                      </c:pt>
                      <c:pt idx="21023">
                        <c:v>5.7376620370326608</c:v>
                      </c:pt>
                      <c:pt idx="21024">
                        <c:v>5.7379050925941018</c:v>
                      </c:pt>
                      <c:pt idx="21025">
                        <c:v>5.7381481481482668</c:v>
                      </c:pt>
                      <c:pt idx="21026">
                        <c:v>5.7383912037024318</c:v>
                      </c:pt>
                      <c:pt idx="21027">
                        <c:v>5.7386342592565969</c:v>
                      </c:pt>
                      <c:pt idx="21028">
                        <c:v>5.7388773148107619</c:v>
                      </c:pt>
                      <c:pt idx="21029">
                        <c:v>5.7391203703722029</c:v>
                      </c:pt>
                      <c:pt idx="21030">
                        <c:v>5.7393634259263679</c:v>
                      </c:pt>
                      <c:pt idx="21031">
                        <c:v>5.739606481480533</c:v>
                      </c:pt>
                      <c:pt idx="21032">
                        <c:v>5.739849537034698</c:v>
                      </c:pt>
                      <c:pt idx="21033">
                        <c:v>5.7400925925888631</c:v>
                      </c:pt>
                      <c:pt idx="21034">
                        <c:v>5.7403356481430281</c:v>
                      </c:pt>
                      <c:pt idx="21035">
                        <c:v>5.7405787037044691</c:v>
                      </c:pt>
                      <c:pt idx="21036">
                        <c:v>5.7408217592586341</c:v>
                      </c:pt>
                      <c:pt idx="21037">
                        <c:v>5.7410648148127992</c:v>
                      </c:pt>
                      <c:pt idx="21038">
                        <c:v>5.7413078703669642</c:v>
                      </c:pt>
                      <c:pt idx="21039">
                        <c:v>5.7415509259211293</c:v>
                      </c:pt>
                      <c:pt idx="21040">
                        <c:v>5.7417939814825703</c:v>
                      </c:pt>
                      <c:pt idx="21041">
                        <c:v>5.742048611106239</c:v>
                      </c:pt>
                      <c:pt idx="21042">
                        <c:v>5.74229166666768</c:v>
                      </c:pt>
                      <c:pt idx="21043">
                        <c:v>5.742534722221845</c:v>
                      </c:pt>
                      <c:pt idx="21044">
                        <c:v>5.7427777777760101</c:v>
                      </c:pt>
                      <c:pt idx="21045">
                        <c:v>5.7430208333301751</c:v>
                      </c:pt>
                      <c:pt idx="21046">
                        <c:v>5.7432638888843401</c:v>
                      </c:pt>
                      <c:pt idx="21047">
                        <c:v>5.7435069444457811</c:v>
                      </c:pt>
                      <c:pt idx="21048">
                        <c:v>5.7437499999999462</c:v>
                      </c:pt>
                      <c:pt idx="21049">
                        <c:v>5.7439930555541112</c:v>
                      </c:pt>
                      <c:pt idx="21050">
                        <c:v>5.7442361111082763</c:v>
                      </c:pt>
                      <c:pt idx="21051">
                        <c:v>5.7444791666624413</c:v>
                      </c:pt>
                      <c:pt idx="21052">
                        <c:v>5.7447222222238823</c:v>
                      </c:pt>
                      <c:pt idx="21053">
                        <c:v>5.7449652777780473</c:v>
                      </c:pt>
                      <c:pt idx="21054">
                        <c:v>5.7452083333322124</c:v>
                      </c:pt>
                      <c:pt idx="21055">
                        <c:v>5.7454513888863774</c:v>
                      </c:pt>
                      <c:pt idx="21056">
                        <c:v>5.7456944444405424</c:v>
                      </c:pt>
                      <c:pt idx="21057">
                        <c:v>5.7459375000019834</c:v>
                      </c:pt>
                      <c:pt idx="21058">
                        <c:v>5.7461805555561485</c:v>
                      </c:pt>
                      <c:pt idx="21059">
                        <c:v>5.7464236111103135</c:v>
                      </c:pt>
                      <c:pt idx="21060">
                        <c:v>5.7466666666644786</c:v>
                      </c:pt>
                      <c:pt idx="21061">
                        <c:v>5.7469097222186436</c:v>
                      </c:pt>
                      <c:pt idx="21062">
                        <c:v>5.7471527777728086</c:v>
                      </c:pt>
                      <c:pt idx="21063">
                        <c:v>5.7473958333342496</c:v>
                      </c:pt>
                      <c:pt idx="21064">
                        <c:v>5.7476388888884147</c:v>
                      </c:pt>
                      <c:pt idx="21065">
                        <c:v>5.7478819444425797</c:v>
                      </c:pt>
                      <c:pt idx="21066">
                        <c:v>5.7481249999967448</c:v>
                      </c:pt>
                      <c:pt idx="21067">
                        <c:v>5.7483680555509098</c:v>
                      </c:pt>
                      <c:pt idx="21068">
                        <c:v>5.7486111111123508</c:v>
                      </c:pt>
                      <c:pt idx="21069">
                        <c:v>5.7488541666665158</c:v>
                      </c:pt>
                      <c:pt idx="21070">
                        <c:v>5.7490972222206809</c:v>
                      </c:pt>
                      <c:pt idx="21071">
                        <c:v>5.7493402777748459</c:v>
                      </c:pt>
                      <c:pt idx="21072">
                        <c:v>5.7495833333290109</c:v>
                      </c:pt>
                      <c:pt idx="21073">
                        <c:v>5.7498263888904519</c:v>
                      </c:pt>
                      <c:pt idx="21074">
                        <c:v>5.750069444444617</c:v>
                      </c:pt>
                      <c:pt idx="21075">
                        <c:v>5.750312499998782</c:v>
                      </c:pt>
                      <c:pt idx="21076">
                        <c:v>5.7505555555529471</c:v>
                      </c:pt>
                      <c:pt idx="21077">
                        <c:v>5.7507986111071121</c:v>
                      </c:pt>
                      <c:pt idx="21078">
                        <c:v>5.7510416666685531</c:v>
                      </c:pt>
                      <c:pt idx="21079">
                        <c:v>5.7512847222227181</c:v>
                      </c:pt>
                      <c:pt idx="21080">
                        <c:v>5.7515277777768832</c:v>
                      </c:pt>
                      <c:pt idx="21081">
                        <c:v>5.7517708333310482</c:v>
                      </c:pt>
                      <c:pt idx="21082">
                        <c:v>5.7520138888852133</c:v>
                      </c:pt>
                      <c:pt idx="21083">
                        <c:v>5.7522569444393783</c:v>
                      </c:pt>
                      <c:pt idx="21084">
                        <c:v>5.7525000000008193</c:v>
                      </c:pt>
                      <c:pt idx="21085">
                        <c:v>5.7527430555549843</c:v>
                      </c:pt>
                      <c:pt idx="21086">
                        <c:v>5.7529861111091494</c:v>
                      </c:pt>
                      <c:pt idx="21087">
                        <c:v>5.7532291666633144</c:v>
                      </c:pt>
                      <c:pt idx="21088">
                        <c:v>5.7534722222174794</c:v>
                      </c:pt>
                      <c:pt idx="21089">
                        <c:v>5.7537268518484241</c:v>
                      </c:pt>
                      <c:pt idx="21090">
                        <c:v>5.7539699074025892</c:v>
                      </c:pt>
                      <c:pt idx="21091">
                        <c:v>5.7542129629640302</c:v>
                      </c:pt>
                      <c:pt idx="21092">
                        <c:v>5.7544560185181952</c:v>
                      </c:pt>
                      <c:pt idx="21093">
                        <c:v>5.7546990740723603</c:v>
                      </c:pt>
                      <c:pt idx="21094">
                        <c:v>5.7549421296265253</c:v>
                      </c:pt>
                      <c:pt idx="21095">
                        <c:v>5.7551851851806903</c:v>
                      </c:pt>
                      <c:pt idx="21096">
                        <c:v>5.7554282407421313</c:v>
                      </c:pt>
                      <c:pt idx="21097">
                        <c:v>5.7556712962962964</c:v>
                      </c:pt>
                      <c:pt idx="21098">
                        <c:v>5.7559143518504614</c:v>
                      </c:pt>
                      <c:pt idx="21099">
                        <c:v>5.7561574074046264</c:v>
                      </c:pt>
                      <c:pt idx="21100">
                        <c:v>5.7564004629587915</c:v>
                      </c:pt>
                      <c:pt idx="21101">
                        <c:v>5.7566435185202325</c:v>
                      </c:pt>
                      <c:pt idx="21102">
                        <c:v>5.7568865740743975</c:v>
                      </c:pt>
                      <c:pt idx="21103">
                        <c:v>5.7571296296285626</c:v>
                      </c:pt>
                      <c:pt idx="21104">
                        <c:v>5.7573726851827276</c:v>
                      </c:pt>
                      <c:pt idx="21105">
                        <c:v>5.7576157407368926</c:v>
                      </c:pt>
                      <c:pt idx="21106">
                        <c:v>5.7578587962983336</c:v>
                      </c:pt>
                      <c:pt idx="21107">
                        <c:v>5.7581018518524987</c:v>
                      </c:pt>
                      <c:pt idx="21108">
                        <c:v>5.7583449074066637</c:v>
                      </c:pt>
                      <c:pt idx="21109">
                        <c:v>5.7585879629608288</c:v>
                      </c:pt>
                      <c:pt idx="21110">
                        <c:v>5.7588310185149938</c:v>
                      </c:pt>
                      <c:pt idx="21111">
                        <c:v>5.7590740740691588</c:v>
                      </c:pt>
                      <c:pt idx="21112">
                        <c:v>5.7593171296305998</c:v>
                      </c:pt>
                      <c:pt idx="21113">
                        <c:v>5.7595601851847649</c:v>
                      </c:pt>
                      <c:pt idx="21114">
                        <c:v>5.7598032407389299</c:v>
                      </c:pt>
                      <c:pt idx="21115">
                        <c:v>5.7600462962930949</c:v>
                      </c:pt>
                      <c:pt idx="21116">
                        <c:v>5.76028935184726</c:v>
                      </c:pt>
                      <c:pt idx="21117">
                        <c:v>5.760532407408701</c:v>
                      </c:pt>
                      <c:pt idx="21118">
                        <c:v>5.760775462962866</c:v>
                      </c:pt>
                      <c:pt idx="21119">
                        <c:v>5.7610185185170311</c:v>
                      </c:pt>
                      <c:pt idx="21120">
                        <c:v>5.7612615740711961</c:v>
                      </c:pt>
                      <c:pt idx="21121">
                        <c:v>5.7615046296253611</c:v>
                      </c:pt>
                      <c:pt idx="21122">
                        <c:v>5.7617476851868021</c:v>
                      </c:pt>
                      <c:pt idx="21123">
                        <c:v>5.7619907407409672</c:v>
                      </c:pt>
                      <c:pt idx="21124">
                        <c:v>5.7622337962951322</c:v>
                      </c:pt>
                      <c:pt idx="21125">
                        <c:v>5.7624768518492973</c:v>
                      </c:pt>
                      <c:pt idx="21126">
                        <c:v>5.7627199074034623</c:v>
                      </c:pt>
                      <c:pt idx="21127">
                        <c:v>5.7629629629649033</c:v>
                      </c:pt>
                      <c:pt idx="21128">
                        <c:v>5.7632060185190683</c:v>
                      </c:pt>
                      <c:pt idx="21129">
                        <c:v>5.7634490740732334</c:v>
                      </c:pt>
                      <c:pt idx="21130">
                        <c:v>5.7636921296273984</c:v>
                      </c:pt>
                      <c:pt idx="21131">
                        <c:v>5.7639351851815634</c:v>
                      </c:pt>
                      <c:pt idx="21132">
                        <c:v>5.7641782407357285</c:v>
                      </c:pt>
                      <c:pt idx="21133">
                        <c:v>5.7644212962971695</c:v>
                      </c:pt>
                      <c:pt idx="21134">
                        <c:v>5.7646643518513345</c:v>
                      </c:pt>
                      <c:pt idx="21135">
                        <c:v>5.7649074074054996</c:v>
                      </c:pt>
                      <c:pt idx="21136">
                        <c:v>5.7651504629596646</c:v>
                      </c:pt>
                      <c:pt idx="21137">
                        <c:v>5.7654050925906093</c:v>
                      </c:pt>
                      <c:pt idx="21138">
                        <c:v>5.7656481481447743</c:v>
                      </c:pt>
                      <c:pt idx="21139">
                        <c:v>5.7658912036989394</c:v>
                      </c:pt>
                      <c:pt idx="21140">
                        <c:v>5.7661342592603804</c:v>
                      </c:pt>
                      <c:pt idx="21141">
                        <c:v>5.7663773148145454</c:v>
                      </c:pt>
                      <c:pt idx="21142">
                        <c:v>5.7666203703687104</c:v>
                      </c:pt>
                      <c:pt idx="21143">
                        <c:v>5.7668634259228755</c:v>
                      </c:pt>
                      <c:pt idx="21144">
                        <c:v>5.7671064814770405</c:v>
                      </c:pt>
                      <c:pt idx="21145">
                        <c:v>5.7673495370384815</c:v>
                      </c:pt>
                      <c:pt idx="21146">
                        <c:v>5.7675925925926466</c:v>
                      </c:pt>
                      <c:pt idx="21147">
                        <c:v>5.7678356481468116</c:v>
                      </c:pt>
                      <c:pt idx="21148">
                        <c:v>5.7680787037009766</c:v>
                      </c:pt>
                      <c:pt idx="21149">
                        <c:v>5.7683217592551417</c:v>
                      </c:pt>
                      <c:pt idx="21150">
                        <c:v>5.7685648148165827</c:v>
                      </c:pt>
                      <c:pt idx="21151">
                        <c:v>5.7688078703707477</c:v>
                      </c:pt>
                      <c:pt idx="21152">
                        <c:v>5.7690509259249128</c:v>
                      </c:pt>
                      <c:pt idx="21153">
                        <c:v>5.7692939814790778</c:v>
                      </c:pt>
                      <c:pt idx="21154">
                        <c:v>5.7695370370332428</c:v>
                      </c:pt>
                      <c:pt idx="21155">
                        <c:v>5.7697800925946838</c:v>
                      </c:pt>
                      <c:pt idx="21156">
                        <c:v>5.7700231481488489</c:v>
                      </c:pt>
                      <c:pt idx="21157">
                        <c:v>5.7702662037030139</c:v>
                      </c:pt>
                      <c:pt idx="21158">
                        <c:v>5.7705092592571789</c:v>
                      </c:pt>
                      <c:pt idx="21159">
                        <c:v>5.770752314811344</c:v>
                      </c:pt>
                      <c:pt idx="21160">
                        <c:v>5.770995370365509</c:v>
                      </c:pt>
                      <c:pt idx="21161">
                        <c:v>5.77123842592695</c:v>
                      </c:pt>
                      <c:pt idx="21162">
                        <c:v>5.7714814814811151</c:v>
                      </c:pt>
                      <c:pt idx="21163">
                        <c:v>5.7717245370352801</c:v>
                      </c:pt>
                      <c:pt idx="21164">
                        <c:v>5.7719675925894451</c:v>
                      </c:pt>
                      <c:pt idx="21165">
                        <c:v>5.7722106481436102</c:v>
                      </c:pt>
                      <c:pt idx="21166">
                        <c:v>5.7724537037050512</c:v>
                      </c:pt>
                      <c:pt idx="21167">
                        <c:v>5.7726967592592162</c:v>
                      </c:pt>
                      <c:pt idx="21168">
                        <c:v>5.7729398148133813</c:v>
                      </c:pt>
                      <c:pt idx="21169">
                        <c:v>5.7731828703675463</c:v>
                      </c:pt>
                      <c:pt idx="21170">
                        <c:v>5.7734259259217113</c:v>
                      </c:pt>
                      <c:pt idx="21171">
                        <c:v>5.7736689814831523</c:v>
                      </c:pt>
                      <c:pt idx="21172">
                        <c:v>5.7739120370373174</c:v>
                      </c:pt>
                      <c:pt idx="21173">
                        <c:v>5.7741550925914824</c:v>
                      </c:pt>
                      <c:pt idx="21174">
                        <c:v>5.7743981481456474</c:v>
                      </c:pt>
                      <c:pt idx="21175">
                        <c:v>5.7746412036998125</c:v>
                      </c:pt>
                      <c:pt idx="21176">
                        <c:v>5.7748842592612535</c:v>
                      </c:pt>
                      <c:pt idx="21177">
                        <c:v>5.7751273148154185</c:v>
                      </c:pt>
                      <c:pt idx="21178">
                        <c:v>5.7753703703695836</c:v>
                      </c:pt>
                      <c:pt idx="21179">
                        <c:v>5.7756134259237486</c:v>
                      </c:pt>
                      <c:pt idx="21180">
                        <c:v>5.7758564814779136</c:v>
                      </c:pt>
                      <c:pt idx="21181">
                        <c:v>5.7760995370320787</c:v>
                      </c:pt>
                      <c:pt idx="21182">
                        <c:v>5.7763425925935197</c:v>
                      </c:pt>
                      <c:pt idx="21183">
                        <c:v>5.7765856481476847</c:v>
                      </c:pt>
                      <c:pt idx="21184">
                        <c:v>5.7768287037018498</c:v>
                      </c:pt>
                      <c:pt idx="21185">
                        <c:v>5.7770717592560148</c:v>
                      </c:pt>
                      <c:pt idx="21186">
                        <c:v>5.7773263888869595</c:v>
                      </c:pt>
                      <c:pt idx="21187">
                        <c:v>5.7775694444411245</c:v>
                      </c:pt>
                      <c:pt idx="21188">
                        <c:v>5.7778124999952896</c:v>
                      </c:pt>
                      <c:pt idx="21189">
                        <c:v>5.7780555555567306</c:v>
                      </c:pt>
                      <c:pt idx="21190">
                        <c:v>5.7782986111108956</c:v>
                      </c:pt>
                      <c:pt idx="21191">
                        <c:v>5.7785416666650606</c:v>
                      </c:pt>
                      <c:pt idx="21192">
                        <c:v>5.7787847222192257</c:v>
                      </c:pt>
                      <c:pt idx="21193">
                        <c:v>5.7790277777733907</c:v>
                      </c:pt>
                      <c:pt idx="21194">
                        <c:v>5.7792708333348317</c:v>
                      </c:pt>
                      <c:pt idx="21195">
                        <c:v>5.7795138888889968</c:v>
                      </c:pt>
                      <c:pt idx="21196">
                        <c:v>5.7797569444431618</c:v>
                      </c:pt>
                      <c:pt idx="21197">
                        <c:v>5.7799999999973268</c:v>
                      </c:pt>
                      <c:pt idx="21198">
                        <c:v>5.7802430555514919</c:v>
                      </c:pt>
                      <c:pt idx="21199">
                        <c:v>5.7804861111129329</c:v>
                      </c:pt>
                      <c:pt idx="21200">
                        <c:v>5.7807291666670979</c:v>
                      </c:pt>
                      <c:pt idx="21201">
                        <c:v>5.7809722222212629</c:v>
                      </c:pt>
                      <c:pt idx="21202">
                        <c:v>5.781215277775428</c:v>
                      </c:pt>
                      <c:pt idx="21203">
                        <c:v>5.781458333329593</c:v>
                      </c:pt>
                      <c:pt idx="21204">
                        <c:v>5.7817013888837581</c:v>
                      </c:pt>
                      <c:pt idx="21205">
                        <c:v>5.7819444444451991</c:v>
                      </c:pt>
                      <c:pt idx="21206">
                        <c:v>5.7821874999993641</c:v>
                      </c:pt>
                      <c:pt idx="21207">
                        <c:v>5.7824305555535291</c:v>
                      </c:pt>
                      <c:pt idx="21208">
                        <c:v>5.7826736111076942</c:v>
                      </c:pt>
                      <c:pt idx="21209">
                        <c:v>5.7829166666618592</c:v>
                      </c:pt>
                      <c:pt idx="21210">
                        <c:v>5.7831597222233002</c:v>
                      </c:pt>
                      <c:pt idx="21211">
                        <c:v>5.7834027777774653</c:v>
                      </c:pt>
                      <c:pt idx="21212">
                        <c:v>5.7836458333316303</c:v>
                      </c:pt>
                      <c:pt idx="21213">
                        <c:v>5.7838888888857953</c:v>
                      </c:pt>
                      <c:pt idx="21214">
                        <c:v>5.7841319444399604</c:v>
                      </c:pt>
                      <c:pt idx="21215">
                        <c:v>5.7843750000014014</c:v>
                      </c:pt>
                      <c:pt idx="21216">
                        <c:v>5.7846180555555664</c:v>
                      </c:pt>
                      <c:pt idx="21217">
                        <c:v>5.7848611111097314</c:v>
                      </c:pt>
                      <c:pt idx="21218">
                        <c:v>5.7851041666638965</c:v>
                      </c:pt>
                      <c:pt idx="21219">
                        <c:v>5.7853472222180615</c:v>
                      </c:pt>
                      <c:pt idx="21220">
                        <c:v>5.7855902777795025</c:v>
                      </c:pt>
                      <c:pt idx="21221">
                        <c:v>5.7858333333336676</c:v>
                      </c:pt>
                      <c:pt idx="21222">
                        <c:v>5.7860763888878326</c:v>
                      </c:pt>
                      <c:pt idx="21223">
                        <c:v>5.7863194444419976</c:v>
                      </c:pt>
                      <c:pt idx="21224">
                        <c:v>5.7865624999961627</c:v>
                      </c:pt>
                      <c:pt idx="21225">
                        <c:v>5.7868055555576037</c:v>
                      </c:pt>
                      <c:pt idx="21226">
                        <c:v>5.7870486111117687</c:v>
                      </c:pt>
                      <c:pt idx="21227">
                        <c:v>5.7872916666659338</c:v>
                      </c:pt>
                      <c:pt idx="21228">
                        <c:v>5.7875347222200988</c:v>
                      </c:pt>
                      <c:pt idx="21229">
                        <c:v>5.7877777777742638</c:v>
                      </c:pt>
                      <c:pt idx="21230">
                        <c:v>5.7880208333284289</c:v>
                      </c:pt>
                      <c:pt idx="21231">
                        <c:v>5.7882638888898699</c:v>
                      </c:pt>
                      <c:pt idx="21232">
                        <c:v>5.7885069444440349</c:v>
                      </c:pt>
                      <c:pt idx="21233">
                        <c:v>5.7887499999981999</c:v>
                      </c:pt>
                      <c:pt idx="21234">
                        <c:v>5.7890046296291446</c:v>
                      </c:pt>
                      <c:pt idx="21235">
                        <c:v>5.7892476851833097</c:v>
                      </c:pt>
                      <c:pt idx="21236">
                        <c:v>5.7894907407374747</c:v>
                      </c:pt>
                      <c:pt idx="21237">
                        <c:v>5.7897337962916398</c:v>
                      </c:pt>
                      <c:pt idx="21238">
                        <c:v>5.7899768518530808</c:v>
                      </c:pt>
                      <c:pt idx="21239">
                        <c:v>5.7902199074072458</c:v>
                      </c:pt>
                      <c:pt idx="21240">
                        <c:v>5.7904629629614108</c:v>
                      </c:pt>
                      <c:pt idx="21241">
                        <c:v>5.7907060185155759</c:v>
                      </c:pt>
                      <c:pt idx="21242">
                        <c:v>5.7909490740697409</c:v>
                      </c:pt>
                      <c:pt idx="21243">
                        <c:v>5.7911921296311819</c:v>
                      </c:pt>
                      <c:pt idx="21244">
                        <c:v>5.7914351851853469</c:v>
                      </c:pt>
                      <c:pt idx="21245">
                        <c:v>5.791678240739512</c:v>
                      </c:pt>
                      <c:pt idx="21246">
                        <c:v>5.791921296293677</c:v>
                      </c:pt>
                      <c:pt idx="21247">
                        <c:v>5.7921643518478421</c:v>
                      </c:pt>
                      <c:pt idx="21248">
                        <c:v>5.7924074074092831</c:v>
                      </c:pt>
                      <c:pt idx="21249">
                        <c:v>5.7926504629634481</c:v>
                      </c:pt>
                      <c:pt idx="21250">
                        <c:v>5.7928935185176131</c:v>
                      </c:pt>
                      <c:pt idx="21251">
                        <c:v>5.7931365740717782</c:v>
                      </c:pt>
                      <c:pt idx="21252">
                        <c:v>5.7933796296259432</c:v>
                      </c:pt>
                      <c:pt idx="21253">
                        <c:v>5.7936226851801083</c:v>
                      </c:pt>
                      <c:pt idx="21254">
                        <c:v>5.7938657407415493</c:v>
                      </c:pt>
                      <c:pt idx="21255">
                        <c:v>5.7941087962957143</c:v>
                      </c:pt>
                      <c:pt idx="21256">
                        <c:v>5.7943518518498793</c:v>
                      </c:pt>
                      <c:pt idx="21257">
                        <c:v>5.7945949074040444</c:v>
                      </c:pt>
                      <c:pt idx="21258">
                        <c:v>5.7948379629582094</c:v>
                      </c:pt>
                      <c:pt idx="21259">
                        <c:v>5.7950810185196504</c:v>
                      </c:pt>
                      <c:pt idx="21260">
                        <c:v>5.7953240740738154</c:v>
                      </c:pt>
                      <c:pt idx="21261">
                        <c:v>5.7955671296279805</c:v>
                      </c:pt>
                      <c:pt idx="21262">
                        <c:v>5.7958101851821455</c:v>
                      </c:pt>
                      <c:pt idx="21263">
                        <c:v>5.7960532407363106</c:v>
                      </c:pt>
                      <c:pt idx="21264">
                        <c:v>5.7962962962977516</c:v>
                      </c:pt>
                      <c:pt idx="21265">
                        <c:v>5.7965393518519166</c:v>
                      </c:pt>
                      <c:pt idx="21266">
                        <c:v>5.7967824074060816</c:v>
                      </c:pt>
                      <c:pt idx="21267">
                        <c:v>5.7970254629602467</c:v>
                      </c:pt>
                      <c:pt idx="21268">
                        <c:v>5.7972685185144117</c:v>
                      </c:pt>
                      <c:pt idx="21269">
                        <c:v>5.7975115740758527</c:v>
                      </c:pt>
                      <c:pt idx="21270">
                        <c:v>5.7977546296300178</c:v>
                      </c:pt>
                      <c:pt idx="21271">
                        <c:v>5.7979976851841828</c:v>
                      </c:pt>
                      <c:pt idx="21272">
                        <c:v>5.7982407407383478</c:v>
                      </c:pt>
                      <c:pt idx="21273">
                        <c:v>5.7984837962925129</c:v>
                      </c:pt>
                      <c:pt idx="21274">
                        <c:v>5.7987268518539539</c:v>
                      </c:pt>
                      <c:pt idx="21275">
                        <c:v>5.7989699074081189</c:v>
                      </c:pt>
                      <c:pt idx="21276">
                        <c:v>5.7992129629622839</c:v>
                      </c:pt>
                      <c:pt idx="21277">
                        <c:v>5.799456018516449</c:v>
                      </c:pt>
                      <c:pt idx="21278">
                        <c:v>5.799699074070614</c:v>
                      </c:pt>
                      <c:pt idx="21279">
                        <c:v>5.7999421296247791</c:v>
                      </c:pt>
                      <c:pt idx="21280">
                        <c:v>5.8001851851862201</c:v>
                      </c:pt>
                      <c:pt idx="21281">
                        <c:v>5.8004282407403851</c:v>
                      </c:pt>
                      <c:pt idx="21282">
                        <c:v>5.8006828703713298</c:v>
                      </c:pt>
                      <c:pt idx="21283">
                        <c:v>5.8009259259254948</c:v>
                      </c:pt>
                      <c:pt idx="21284">
                        <c:v>5.8011689814796599</c:v>
                      </c:pt>
                      <c:pt idx="21285">
                        <c:v>5.8014120370338249</c:v>
                      </c:pt>
                      <c:pt idx="21286">
                        <c:v>5.8016550925879899</c:v>
                      </c:pt>
                      <c:pt idx="21287">
                        <c:v>5.8018981481494309</c:v>
                      </c:pt>
                      <c:pt idx="21288">
                        <c:v>5.802141203703596</c:v>
                      </c:pt>
                      <c:pt idx="21289">
                        <c:v>5.802384259257761</c:v>
                      </c:pt>
                      <c:pt idx="21290">
                        <c:v>5.8026273148119261</c:v>
                      </c:pt>
                      <c:pt idx="21291">
                        <c:v>5.8028703703660911</c:v>
                      </c:pt>
                      <c:pt idx="21292">
                        <c:v>5.8031134259275321</c:v>
                      </c:pt>
                      <c:pt idx="21293">
                        <c:v>5.8033564814816971</c:v>
                      </c:pt>
                      <c:pt idx="21294">
                        <c:v>5.8035995370358622</c:v>
                      </c:pt>
                      <c:pt idx="21295">
                        <c:v>5.8038425925900272</c:v>
                      </c:pt>
                      <c:pt idx="21296">
                        <c:v>5.8040856481441923</c:v>
                      </c:pt>
                      <c:pt idx="21297">
                        <c:v>5.8043287037056333</c:v>
                      </c:pt>
                      <c:pt idx="21298">
                        <c:v>5.8045717592597983</c:v>
                      </c:pt>
                      <c:pt idx="21299">
                        <c:v>5.8048148148139633</c:v>
                      </c:pt>
                      <c:pt idx="21300">
                        <c:v>5.8050578703681284</c:v>
                      </c:pt>
                      <c:pt idx="21301">
                        <c:v>5.8053009259222934</c:v>
                      </c:pt>
                      <c:pt idx="21302">
                        <c:v>5.8055439814764584</c:v>
                      </c:pt>
                      <c:pt idx="21303">
                        <c:v>5.8057870370378994</c:v>
                      </c:pt>
                      <c:pt idx="21304">
                        <c:v>5.8060300925920645</c:v>
                      </c:pt>
                      <c:pt idx="21305">
                        <c:v>5.8062731481462295</c:v>
                      </c:pt>
                      <c:pt idx="21306">
                        <c:v>5.8065162037003946</c:v>
                      </c:pt>
                      <c:pt idx="21307">
                        <c:v>5.8067592592545596</c:v>
                      </c:pt>
                      <c:pt idx="21308">
                        <c:v>5.8070023148160006</c:v>
                      </c:pt>
                      <c:pt idx="21309">
                        <c:v>5.8072453703701656</c:v>
                      </c:pt>
                      <c:pt idx="21310">
                        <c:v>5.8074884259243307</c:v>
                      </c:pt>
                      <c:pt idx="21311">
                        <c:v>5.8077314814784957</c:v>
                      </c:pt>
                      <c:pt idx="21312">
                        <c:v>5.8079745370326608</c:v>
                      </c:pt>
                      <c:pt idx="21313">
                        <c:v>5.8082175925941018</c:v>
                      </c:pt>
                      <c:pt idx="21314">
                        <c:v>5.8084606481482668</c:v>
                      </c:pt>
                      <c:pt idx="21315">
                        <c:v>5.8087037037024318</c:v>
                      </c:pt>
                      <c:pt idx="21316">
                        <c:v>5.8089467592565969</c:v>
                      </c:pt>
                      <c:pt idx="21317">
                        <c:v>5.8091898148107619</c:v>
                      </c:pt>
                      <c:pt idx="21318">
                        <c:v>5.8094328703722029</c:v>
                      </c:pt>
                      <c:pt idx="21319">
                        <c:v>5.8096759259263679</c:v>
                      </c:pt>
                      <c:pt idx="21320">
                        <c:v>5.809918981480533</c:v>
                      </c:pt>
                      <c:pt idx="21321">
                        <c:v>5.810162037034698</c:v>
                      </c:pt>
                      <c:pt idx="21322">
                        <c:v>5.8104050925888631</c:v>
                      </c:pt>
                      <c:pt idx="21323">
                        <c:v>5.8106481481430281</c:v>
                      </c:pt>
                      <c:pt idx="21324">
                        <c:v>5.8108912037044691</c:v>
                      </c:pt>
                      <c:pt idx="21325">
                        <c:v>5.8111342592586341</c:v>
                      </c:pt>
                      <c:pt idx="21326">
                        <c:v>5.8113773148127992</c:v>
                      </c:pt>
                      <c:pt idx="21327">
                        <c:v>5.8116203703669642</c:v>
                      </c:pt>
                      <c:pt idx="21328">
                        <c:v>5.8118634259211293</c:v>
                      </c:pt>
                      <c:pt idx="21329">
                        <c:v>5.8121064814825703</c:v>
                      </c:pt>
                      <c:pt idx="21330">
                        <c:v>5.812361111106239</c:v>
                      </c:pt>
                      <c:pt idx="21331">
                        <c:v>5.81260416666768</c:v>
                      </c:pt>
                      <c:pt idx="21332">
                        <c:v>5.812847222221845</c:v>
                      </c:pt>
                      <c:pt idx="21333">
                        <c:v>5.8130902777760101</c:v>
                      </c:pt>
                      <c:pt idx="21334">
                        <c:v>5.8133333333301751</c:v>
                      </c:pt>
                      <c:pt idx="21335">
                        <c:v>5.8135763888843401</c:v>
                      </c:pt>
                      <c:pt idx="21336">
                        <c:v>5.8138194444457811</c:v>
                      </c:pt>
                      <c:pt idx="21337">
                        <c:v>5.8140624999999462</c:v>
                      </c:pt>
                      <c:pt idx="21338">
                        <c:v>5.8143055555541112</c:v>
                      </c:pt>
                      <c:pt idx="21339">
                        <c:v>5.8145486111082763</c:v>
                      </c:pt>
                      <c:pt idx="21340">
                        <c:v>5.8147916666624413</c:v>
                      </c:pt>
                      <c:pt idx="21341">
                        <c:v>5.8150347222238823</c:v>
                      </c:pt>
                      <c:pt idx="21342">
                        <c:v>5.8152777777780473</c:v>
                      </c:pt>
                      <c:pt idx="21343">
                        <c:v>5.8155208333322124</c:v>
                      </c:pt>
                      <c:pt idx="21344">
                        <c:v>5.8157638888863774</c:v>
                      </c:pt>
                      <c:pt idx="21345">
                        <c:v>5.8160069444405424</c:v>
                      </c:pt>
                      <c:pt idx="21346">
                        <c:v>5.8162500000019834</c:v>
                      </c:pt>
                      <c:pt idx="21347">
                        <c:v>5.8164930555561485</c:v>
                      </c:pt>
                      <c:pt idx="21348">
                        <c:v>5.8167361111103135</c:v>
                      </c:pt>
                      <c:pt idx="21349">
                        <c:v>5.8169791666644786</c:v>
                      </c:pt>
                      <c:pt idx="21350">
                        <c:v>5.8172222222186436</c:v>
                      </c:pt>
                      <c:pt idx="21351">
                        <c:v>5.8174652777728086</c:v>
                      </c:pt>
                      <c:pt idx="21352">
                        <c:v>5.8177083333342496</c:v>
                      </c:pt>
                      <c:pt idx="21353">
                        <c:v>5.8179513888884147</c:v>
                      </c:pt>
                      <c:pt idx="21354">
                        <c:v>5.8181944444425797</c:v>
                      </c:pt>
                      <c:pt idx="21355">
                        <c:v>5.8184374999967448</c:v>
                      </c:pt>
                      <c:pt idx="21356">
                        <c:v>5.8186805555509098</c:v>
                      </c:pt>
                      <c:pt idx="21357">
                        <c:v>5.8189236111123508</c:v>
                      </c:pt>
                      <c:pt idx="21358">
                        <c:v>5.8191666666665158</c:v>
                      </c:pt>
                      <c:pt idx="21359">
                        <c:v>5.8194097222206809</c:v>
                      </c:pt>
                      <c:pt idx="21360">
                        <c:v>5.8196527777748459</c:v>
                      </c:pt>
                      <c:pt idx="21361">
                        <c:v>5.8198958333290109</c:v>
                      </c:pt>
                      <c:pt idx="21362">
                        <c:v>5.8201388888904519</c:v>
                      </c:pt>
                      <c:pt idx="21363">
                        <c:v>5.820381944444617</c:v>
                      </c:pt>
                      <c:pt idx="21364">
                        <c:v>5.820624999998782</c:v>
                      </c:pt>
                      <c:pt idx="21365">
                        <c:v>5.8208680555529471</c:v>
                      </c:pt>
                      <c:pt idx="21366">
                        <c:v>5.8211111111071121</c:v>
                      </c:pt>
                      <c:pt idx="21367">
                        <c:v>5.8213541666685531</c:v>
                      </c:pt>
                      <c:pt idx="21368">
                        <c:v>5.8215972222227181</c:v>
                      </c:pt>
                      <c:pt idx="21369">
                        <c:v>5.8218402777768832</c:v>
                      </c:pt>
                      <c:pt idx="21370">
                        <c:v>5.8220833333310482</c:v>
                      </c:pt>
                      <c:pt idx="21371">
                        <c:v>5.8223263888852133</c:v>
                      </c:pt>
                      <c:pt idx="21372">
                        <c:v>5.8225694444393783</c:v>
                      </c:pt>
                      <c:pt idx="21373">
                        <c:v>5.8228125000008193</c:v>
                      </c:pt>
                      <c:pt idx="21374">
                        <c:v>5.8230555555549843</c:v>
                      </c:pt>
                      <c:pt idx="21375">
                        <c:v>5.8232986111091494</c:v>
                      </c:pt>
                      <c:pt idx="21376">
                        <c:v>5.8235416666633144</c:v>
                      </c:pt>
                      <c:pt idx="21377">
                        <c:v>5.8237847222174794</c:v>
                      </c:pt>
                      <c:pt idx="21378">
                        <c:v>5.8240393518484241</c:v>
                      </c:pt>
                      <c:pt idx="21379">
                        <c:v>5.8242824074025892</c:v>
                      </c:pt>
                      <c:pt idx="21380">
                        <c:v>5.8245254629640302</c:v>
                      </c:pt>
                      <c:pt idx="21381">
                        <c:v>5.8247685185181952</c:v>
                      </c:pt>
                      <c:pt idx="21382">
                        <c:v>5.8250115740723603</c:v>
                      </c:pt>
                      <c:pt idx="21383">
                        <c:v>5.8252546296265253</c:v>
                      </c:pt>
                      <c:pt idx="21384">
                        <c:v>5.8254976851806903</c:v>
                      </c:pt>
                      <c:pt idx="21385">
                        <c:v>5.8257407407421313</c:v>
                      </c:pt>
                      <c:pt idx="21386">
                        <c:v>5.8259837962962964</c:v>
                      </c:pt>
                      <c:pt idx="21387">
                        <c:v>5.8262268518504614</c:v>
                      </c:pt>
                      <c:pt idx="21388">
                        <c:v>5.8264699074046264</c:v>
                      </c:pt>
                      <c:pt idx="21389">
                        <c:v>5.8267129629587915</c:v>
                      </c:pt>
                      <c:pt idx="21390">
                        <c:v>5.8269560185202325</c:v>
                      </c:pt>
                      <c:pt idx="21391">
                        <c:v>5.8271990740743975</c:v>
                      </c:pt>
                      <c:pt idx="21392">
                        <c:v>5.8274421296285626</c:v>
                      </c:pt>
                      <c:pt idx="21393">
                        <c:v>5.8276851851827276</c:v>
                      </c:pt>
                      <c:pt idx="21394">
                        <c:v>5.8279282407368926</c:v>
                      </c:pt>
                      <c:pt idx="21395">
                        <c:v>5.8281712962983336</c:v>
                      </c:pt>
                      <c:pt idx="21396">
                        <c:v>5.8284143518524987</c:v>
                      </c:pt>
                      <c:pt idx="21397">
                        <c:v>5.8286574074066637</c:v>
                      </c:pt>
                      <c:pt idx="21398">
                        <c:v>5.8289004629608288</c:v>
                      </c:pt>
                      <c:pt idx="21399">
                        <c:v>5.8291435185149938</c:v>
                      </c:pt>
                      <c:pt idx="21400">
                        <c:v>5.8293865740691588</c:v>
                      </c:pt>
                      <c:pt idx="21401">
                        <c:v>5.8296296296305998</c:v>
                      </c:pt>
                      <c:pt idx="21402">
                        <c:v>5.8298726851847649</c:v>
                      </c:pt>
                      <c:pt idx="21403">
                        <c:v>5.8301157407389299</c:v>
                      </c:pt>
                      <c:pt idx="21404">
                        <c:v>5.8303587962930949</c:v>
                      </c:pt>
                      <c:pt idx="21405">
                        <c:v>5.83060185184726</c:v>
                      </c:pt>
                      <c:pt idx="21406">
                        <c:v>5.830844907408701</c:v>
                      </c:pt>
                      <c:pt idx="21407">
                        <c:v>5.831087962962866</c:v>
                      </c:pt>
                      <c:pt idx="21408">
                        <c:v>5.8313310185170311</c:v>
                      </c:pt>
                      <c:pt idx="21409">
                        <c:v>5.8315740740711961</c:v>
                      </c:pt>
                      <c:pt idx="21410">
                        <c:v>5.8318171296253611</c:v>
                      </c:pt>
                      <c:pt idx="21411">
                        <c:v>5.8320601851868021</c:v>
                      </c:pt>
                      <c:pt idx="21412">
                        <c:v>5.8323032407409672</c:v>
                      </c:pt>
                      <c:pt idx="21413">
                        <c:v>5.8325462962951322</c:v>
                      </c:pt>
                      <c:pt idx="21414">
                        <c:v>5.8327893518492973</c:v>
                      </c:pt>
                      <c:pt idx="21415">
                        <c:v>5.8330324074034623</c:v>
                      </c:pt>
                      <c:pt idx="21416">
                        <c:v>5.8332754629649033</c:v>
                      </c:pt>
                      <c:pt idx="21417">
                        <c:v>5.8335185185190683</c:v>
                      </c:pt>
                      <c:pt idx="21418">
                        <c:v>5.8337615740732334</c:v>
                      </c:pt>
                      <c:pt idx="21419">
                        <c:v>5.8340046296273984</c:v>
                      </c:pt>
                      <c:pt idx="21420">
                        <c:v>5.8342476851815634</c:v>
                      </c:pt>
                      <c:pt idx="21421">
                        <c:v>5.8344907407357285</c:v>
                      </c:pt>
                      <c:pt idx="21422">
                        <c:v>5.8347337962971695</c:v>
                      </c:pt>
                      <c:pt idx="21423">
                        <c:v>5.8349768518513345</c:v>
                      </c:pt>
                      <c:pt idx="21424">
                        <c:v>5.8352199074054996</c:v>
                      </c:pt>
                      <c:pt idx="21425">
                        <c:v>5.8354629629596646</c:v>
                      </c:pt>
                      <c:pt idx="21426">
                        <c:v>5.8357060185138296</c:v>
                      </c:pt>
                      <c:pt idx="21427">
                        <c:v>5.8359606481447743</c:v>
                      </c:pt>
                      <c:pt idx="21428">
                        <c:v>5.8362037036989394</c:v>
                      </c:pt>
                      <c:pt idx="21429">
                        <c:v>5.8364467592603804</c:v>
                      </c:pt>
                      <c:pt idx="21430">
                        <c:v>5.8366898148145454</c:v>
                      </c:pt>
                      <c:pt idx="21431">
                        <c:v>5.8369328703687104</c:v>
                      </c:pt>
                      <c:pt idx="21432">
                        <c:v>5.8371759259228755</c:v>
                      </c:pt>
                      <c:pt idx="21433">
                        <c:v>5.8374189814770405</c:v>
                      </c:pt>
                      <c:pt idx="21434">
                        <c:v>5.8376620370384815</c:v>
                      </c:pt>
                      <c:pt idx="21435">
                        <c:v>5.8379050925926466</c:v>
                      </c:pt>
                      <c:pt idx="21436">
                        <c:v>5.8381481481468116</c:v>
                      </c:pt>
                      <c:pt idx="21437">
                        <c:v>5.8383912037009766</c:v>
                      </c:pt>
                      <c:pt idx="21438">
                        <c:v>5.8386342592551417</c:v>
                      </c:pt>
                      <c:pt idx="21439">
                        <c:v>5.8388773148165827</c:v>
                      </c:pt>
                      <c:pt idx="21440">
                        <c:v>5.8391203703707477</c:v>
                      </c:pt>
                      <c:pt idx="21441">
                        <c:v>5.8393634259249128</c:v>
                      </c:pt>
                      <c:pt idx="21442">
                        <c:v>5.8396064814790778</c:v>
                      </c:pt>
                      <c:pt idx="21443">
                        <c:v>5.8398495370332428</c:v>
                      </c:pt>
                      <c:pt idx="21444">
                        <c:v>5.8400925925946838</c:v>
                      </c:pt>
                      <c:pt idx="21445">
                        <c:v>5.8403356481488489</c:v>
                      </c:pt>
                      <c:pt idx="21446">
                        <c:v>5.8405787037030139</c:v>
                      </c:pt>
                      <c:pt idx="21447">
                        <c:v>5.8408217592571789</c:v>
                      </c:pt>
                      <c:pt idx="21448">
                        <c:v>5.841064814811344</c:v>
                      </c:pt>
                      <c:pt idx="21449">
                        <c:v>5.841307870365509</c:v>
                      </c:pt>
                      <c:pt idx="21450">
                        <c:v>5.84155092592695</c:v>
                      </c:pt>
                      <c:pt idx="21451">
                        <c:v>5.8417939814811151</c:v>
                      </c:pt>
                      <c:pt idx="21452">
                        <c:v>5.8420370370352801</c:v>
                      </c:pt>
                      <c:pt idx="21453">
                        <c:v>5.8422800925894451</c:v>
                      </c:pt>
                      <c:pt idx="21454">
                        <c:v>5.8425231481436102</c:v>
                      </c:pt>
                      <c:pt idx="21455">
                        <c:v>5.8427662037050512</c:v>
                      </c:pt>
                      <c:pt idx="21456">
                        <c:v>5.8430092592592162</c:v>
                      </c:pt>
                      <c:pt idx="21457">
                        <c:v>5.8432523148133813</c:v>
                      </c:pt>
                      <c:pt idx="21458">
                        <c:v>5.8434953703675463</c:v>
                      </c:pt>
                      <c:pt idx="21459">
                        <c:v>5.8437384259217113</c:v>
                      </c:pt>
                      <c:pt idx="21460">
                        <c:v>5.8439814814831523</c:v>
                      </c:pt>
                      <c:pt idx="21461">
                        <c:v>5.8442245370373174</c:v>
                      </c:pt>
                      <c:pt idx="21462">
                        <c:v>5.8444675925914824</c:v>
                      </c:pt>
                      <c:pt idx="21463">
                        <c:v>5.8447106481456474</c:v>
                      </c:pt>
                      <c:pt idx="21464">
                        <c:v>5.8449537036998125</c:v>
                      </c:pt>
                      <c:pt idx="21465">
                        <c:v>5.8451967592612535</c:v>
                      </c:pt>
                      <c:pt idx="21466">
                        <c:v>5.8454398148154185</c:v>
                      </c:pt>
                      <c:pt idx="21467">
                        <c:v>5.8456828703695836</c:v>
                      </c:pt>
                      <c:pt idx="21468">
                        <c:v>5.8459259259237486</c:v>
                      </c:pt>
                      <c:pt idx="21469">
                        <c:v>5.8461689814779136</c:v>
                      </c:pt>
                      <c:pt idx="21470">
                        <c:v>5.8464120370320787</c:v>
                      </c:pt>
                      <c:pt idx="21471">
                        <c:v>5.8466550925935197</c:v>
                      </c:pt>
                      <c:pt idx="21472">
                        <c:v>5.8468981481476847</c:v>
                      </c:pt>
                      <c:pt idx="21473">
                        <c:v>5.8471412037018498</c:v>
                      </c:pt>
                      <c:pt idx="21474">
                        <c:v>5.8473842592560148</c:v>
                      </c:pt>
                      <c:pt idx="21475">
                        <c:v>5.8476388888869595</c:v>
                      </c:pt>
                      <c:pt idx="21476">
                        <c:v>5.8478819444411245</c:v>
                      </c:pt>
                      <c:pt idx="21477">
                        <c:v>5.8481249999952896</c:v>
                      </c:pt>
                      <c:pt idx="21478">
                        <c:v>5.8483680555567306</c:v>
                      </c:pt>
                      <c:pt idx="21479">
                        <c:v>5.8486111111108956</c:v>
                      </c:pt>
                      <c:pt idx="21480">
                        <c:v>5.8488541666650606</c:v>
                      </c:pt>
                      <c:pt idx="21481">
                        <c:v>5.8490972222192257</c:v>
                      </c:pt>
                      <c:pt idx="21482">
                        <c:v>5.8493402777733907</c:v>
                      </c:pt>
                      <c:pt idx="21483">
                        <c:v>5.8495833333348317</c:v>
                      </c:pt>
                      <c:pt idx="21484">
                        <c:v>5.8498263888889968</c:v>
                      </c:pt>
                      <c:pt idx="21485">
                        <c:v>5.8500694444431618</c:v>
                      </c:pt>
                      <c:pt idx="21486">
                        <c:v>5.8503124999973268</c:v>
                      </c:pt>
                      <c:pt idx="21487">
                        <c:v>5.8505555555514919</c:v>
                      </c:pt>
                      <c:pt idx="21488">
                        <c:v>5.8507986111129329</c:v>
                      </c:pt>
                      <c:pt idx="21489">
                        <c:v>5.8510416666670979</c:v>
                      </c:pt>
                      <c:pt idx="21490">
                        <c:v>5.8512847222212629</c:v>
                      </c:pt>
                      <c:pt idx="21491">
                        <c:v>5.851527777775428</c:v>
                      </c:pt>
                      <c:pt idx="21492">
                        <c:v>5.851770833329593</c:v>
                      </c:pt>
                      <c:pt idx="21493">
                        <c:v>5.8520138888837581</c:v>
                      </c:pt>
                      <c:pt idx="21494">
                        <c:v>5.8522569444451991</c:v>
                      </c:pt>
                      <c:pt idx="21495">
                        <c:v>5.8524999999993641</c:v>
                      </c:pt>
                      <c:pt idx="21496">
                        <c:v>5.8527430555535291</c:v>
                      </c:pt>
                      <c:pt idx="21497">
                        <c:v>5.8529861111076942</c:v>
                      </c:pt>
                      <c:pt idx="21498">
                        <c:v>5.8532291666618592</c:v>
                      </c:pt>
                      <c:pt idx="21499">
                        <c:v>5.8534722222233002</c:v>
                      </c:pt>
                      <c:pt idx="21500">
                        <c:v>5.8537152777774653</c:v>
                      </c:pt>
                      <c:pt idx="21501">
                        <c:v>5.8539583333316303</c:v>
                      </c:pt>
                      <c:pt idx="21502">
                        <c:v>5.8542013888857953</c:v>
                      </c:pt>
                      <c:pt idx="21503">
                        <c:v>5.8544444444399604</c:v>
                      </c:pt>
                      <c:pt idx="21504">
                        <c:v>5.8546875000014014</c:v>
                      </c:pt>
                      <c:pt idx="21505">
                        <c:v>5.8549305555555664</c:v>
                      </c:pt>
                      <c:pt idx="21506">
                        <c:v>5.8551736111097314</c:v>
                      </c:pt>
                      <c:pt idx="21507">
                        <c:v>5.8554166666638965</c:v>
                      </c:pt>
                      <c:pt idx="21508">
                        <c:v>5.8556597222180615</c:v>
                      </c:pt>
                      <c:pt idx="21509">
                        <c:v>5.8559027777795025</c:v>
                      </c:pt>
                      <c:pt idx="21510">
                        <c:v>5.8561458333336676</c:v>
                      </c:pt>
                      <c:pt idx="21511">
                        <c:v>5.8563888888878326</c:v>
                      </c:pt>
                      <c:pt idx="21512">
                        <c:v>5.8566319444419976</c:v>
                      </c:pt>
                      <c:pt idx="21513">
                        <c:v>5.8568749999961627</c:v>
                      </c:pt>
                      <c:pt idx="21514">
                        <c:v>5.8571180555576037</c:v>
                      </c:pt>
                      <c:pt idx="21515">
                        <c:v>5.8573611111117687</c:v>
                      </c:pt>
                      <c:pt idx="21516">
                        <c:v>5.8576041666659338</c:v>
                      </c:pt>
                      <c:pt idx="21517">
                        <c:v>5.8578472222200988</c:v>
                      </c:pt>
                      <c:pt idx="21518">
                        <c:v>5.8580902777742638</c:v>
                      </c:pt>
                      <c:pt idx="21519">
                        <c:v>5.8583333333284289</c:v>
                      </c:pt>
                      <c:pt idx="21520">
                        <c:v>5.8585763888898699</c:v>
                      </c:pt>
                      <c:pt idx="21521">
                        <c:v>5.8588194444440349</c:v>
                      </c:pt>
                      <c:pt idx="21522">
                        <c:v>5.8590624999981999</c:v>
                      </c:pt>
                      <c:pt idx="21523">
                        <c:v>5.8593171296291446</c:v>
                      </c:pt>
                      <c:pt idx="21524">
                        <c:v>5.8595601851833097</c:v>
                      </c:pt>
                      <c:pt idx="21525">
                        <c:v>5.8598032407374747</c:v>
                      </c:pt>
                      <c:pt idx="21526">
                        <c:v>5.8600462962916398</c:v>
                      </c:pt>
                      <c:pt idx="21527">
                        <c:v>5.8602893518530808</c:v>
                      </c:pt>
                      <c:pt idx="21528">
                        <c:v>5.8605324074072458</c:v>
                      </c:pt>
                      <c:pt idx="21529">
                        <c:v>5.8607754629614108</c:v>
                      </c:pt>
                      <c:pt idx="21530">
                        <c:v>5.8610185185155759</c:v>
                      </c:pt>
                      <c:pt idx="21531">
                        <c:v>5.8612615740697409</c:v>
                      </c:pt>
                      <c:pt idx="21532">
                        <c:v>5.8615046296311819</c:v>
                      </c:pt>
                      <c:pt idx="21533">
                        <c:v>5.8617476851853469</c:v>
                      </c:pt>
                      <c:pt idx="21534">
                        <c:v>5.861990740739512</c:v>
                      </c:pt>
                      <c:pt idx="21535">
                        <c:v>5.862233796293677</c:v>
                      </c:pt>
                      <c:pt idx="21536">
                        <c:v>5.8624768518478421</c:v>
                      </c:pt>
                      <c:pt idx="21537">
                        <c:v>5.8627199074092831</c:v>
                      </c:pt>
                      <c:pt idx="21538">
                        <c:v>5.8629629629634481</c:v>
                      </c:pt>
                      <c:pt idx="21539">
                        <c:v>5.8632060185176131</c:v>
                      </c:pt>
                      <c:pt idx="21540">
                        <c:v>5.8634490740717782</c:v>
                      </c:pt>
                      <c:pt idx="21541">
                        <c:v>5.8636921296259432</c:v>
                      </c:pt>
                      <c:pt idx="21542">
                        <c:v>5.8639351851801083</c:v>
                      </c:pt>
                      <c:pt idx="21543">
                        <c:v>5.8641782407415493</c:v>
                      </c:pt>
                      <c:pt idx="21544">
                        <c:v>5.8644212962957143</c:v>
                      </c:pt>
                      <c:pt idx="21545">
                        <c:v>5.8646643518498793</c:v>
                      </c:pt>
                      <c:pt idx="21546">
                        <c:v>5.8649074074040444</c:v>
                      </c:pt>
                      <c:pt idx="21547">
                        <c:v>5.8651504629582094</c:v>
                      </c:pt>
                      <c:pt idx="21548">
                        <c:v>5.8653935185196504</c:v>
                      </c:pt>
                      <c:pt idx="21549">
                        <c:v>5.8656365740738154</c:v>
                      </c:pt>
                      <c:pt idx="21550">
                        <c:v>5.8658796296279805</c:v>
                      </c:pt>
                      <c:pt idx="21551">
                        <c:v>5.8661226851821455</c:v>
                      </c:pt>
                      <c:pt idx="21552">
                        <c:v>5.8663657407363106</c:v>
                      </c:pt>
                      <c:pt idx="21553">
                        <c:v>5.8666087962977516</c:v>
                      </c:pt>
                      <c:pt idx="21554">
                        <c:v>5.8668518518519166</c:v>
                      </c:pt>
                      <c:pt idx="21555">
                        <c:v>5.8670949074060816</c:v>
                      </c:pt>
                      <c:pt idx="21556">
                        <c:v>5.8673379629602467</c:v>
                      </c:pt>
                      <c:pt idx="21557">
                        <c:v>5.8675810185144117</c:v>
                      </c:pt>
                      <c:pt idx="21558">
                        <c:v>5.8678240740758527</c:v>
                      </c:pt>
                      <c:pt idx="21559">
                        <c:v>5.8680671296300178</c:v>
                      </c:pt>
                      <c:pt idx="21560">
                        <c:v>5.8683101851841828</c:v>
                      </c:pt>
                      <c:pt idx="21561">
                        <c:v>5.8685532407383478</c:v>
                      </c:pt>
                      <c:pt idx="21562">
                        <c:v>5.8687962962925129</c:v>
                      </c:pt>
                      <c:pt idx="21563">
                        <c:v>5.8690393518539539</c:v>
                      </c:pt>
                      <c:pt idx="21564">
                        <c:v>5.8692824074081189</c:v>
                      </c:pt>
                      <c:pt idx="21565">
                        <c:v>5.8695254629622839</c:v>
                      </c:pt>
                      <c:pt idx="21566">
                        <c:v>5.869768518516449</c:v>
                      </c:pt>
                      <c:pt idx="21567">
                        <c:v>5.870011574070614</c:v>
                      </c:pt>
                      <c:pt idx="21568">
                        <c:v>5.8702546296247791</c:v>
                      </c:pt>
                      <c:pt idx="21569">
                        <c:v>5.8704976851862201</c:v>
                      </c:pt>
                      <c:pt idx="21570">
                        <c:v>5.8707407407403851</c:v>
                      </c:pt>
                      <c:pt idx="21571">
                        <c:v>5.8709953703713298</c:v>
                      </c:pt>
                      <c:pt idx="21572">
                        <c:v>5.8712384259254948</c:v>
                      </c:pt>
                      <c:pt idx="21573">
                        <c:v>5.8714814814796599</c:v>
                      </c:pt>
                      <c:pt idx="21574">
                        <c:v>5.8717245370338249</c:v>
                      </c:pt>
                      <c:pt idx="21575">
                        <c:v>5.8719675925879899</c:v>
                      </c:pt>
                      <c:pt idx="21576">
                        <c:v>5.8722106481494309</c:v>
                      </c:pt>
                      <c:pt idx="21577">
                        <c:v>5.872453703703596</c:v>
                      </c:pt>
                      <c:pt idx="21578">
                        <c:v>5.872696759257761</c:v>
                      </c:pt>
                      <c:pt idx="21579">
                        <c:v>5.8729398148119261</c:v>
                      </c:pt>
                      <c:pt idx="21580">
                        <c:v>5.8731828703660911</c:v>
                      </c:pt>
                      <c:pt idx="21581">
                        <c:v>5.8734259259275321</c:v>
                      </c:pt>
                      <c:pt idx="21582">
                        <c:v>5.8736689814816971</c:v>
                      </c:pt>
                      <c:pt idx="21583">
                        <c:v>5.8739120370358622</c:v>
                      </c:pt>
                      <c:pt idx="21584">
                        <c:v>5.8741550925900272</c:v>
                      </c:pt>
                      <c:pt idx="21585">
                        <c:v>5.8743981481441923</c:v>
                      </c:pt>
                      <c:pt idx="21586">
                        <c:v>5.8746412037056333</c:v>
                      </c:pt>
                      <c:pt idx="21587">
                        <c:v>5.8748842592597983</c:v>
                      </c:pt>
                      <c:pt idx="21588">
                        <c:v>5.8751273148139633</c:v>
                      </c:pt>
                      <c:pt idx="21589">
                        <c:v>5.8753703703681284</c:v>
                      </c:pt>
                      <c:pt idx="21590">
                        <c:v>5.8756134259222934</c:v>
                      </c:pt>
                      <c:pt idx="21591">
                        <c:v>5.8758564814764584</c:v>
                      </c:pt>
                      <c:pt idx="21592">
                        <c:v>5.8760995370378994</c:v>
                      </c:pt>
                      <c:pt idx="21593">
                        <c:v>5.8763425925920645</c:v>
                      </c:pt>
                      <c:pt idx="21594">
                        <c:v>5.8765856481462295</c:v>
                      </c:pt>
                      <c:pt idx="21595">
                        <c:v>5.8768287037003946</c:v>
                      </c:pt>
                      <c:pt idx="21596">
                        <c:v>5.8770717592545596</c:v>
                      </c:pt>
                      <c:pt idx="21597">
                        <c:v>5.8773148148160006</c:v>
                      </c:pt>
                      <c:pt idx="21598">
                        <c:v>5.8775578703701656</c:v>
                      </c:pt>
                      <c:pt idx="21599">
                        <c:v>5.8778009259243307</c:v>
                      </c:pt>
                      <c:pt idx="21600">
                        <c:v>5.8780439814784957</c:v>
                      </c:pt>
                      <c:pt idx="21601">
                        <c:v>5.8782870370326608</c:v>
                      </c:pt>
                      <c:pt idx="21602">
                        <c:v>5.8785300925941018</c:v>
                      </c:pt>
                      <c:pt idx="21603">
                        <c:v>5.8787731481482668</c:v>
                      </c:pt>
                      <c:pt idx="21604">
                        <c:v>5.8790162037024318</c:v>
                      </c:pt>
                      <c:pt idx="21605">
                        <c:v>5.8792592592565969</c:v>
                      </c:pt>
                      <c:pt idx="21606">
                        <c:v>5.8795023148107619</c:v>
                      </c:pt>
                      <c:pt idx="21607">
                        <c:v>5.8797453703722029</c:v>
                      </c:pt>
                      <c:pt idx="21608">
                        <c:v>5.8799884259263679</c:v>
                      </c:pt>
                      <c:pt idx="21609">
                        <c:v>5.880231481480533</c:v>
                      </c:pt>
                      <c:pt idx="21610">
                        <c:v>5.880474537034698</c:v>
                      </c:pt>
                      <c:pt idx="21611">
                        <c:v>5.8807175925888631</c:v>
                      </c:pt>
                      <c:pt idx="21612">
                        <c:v>5.8809606481430281</c:v>
                      </c:pt>
                      <c:pt idx="21613">
                        <c:v>5.8812037037044691</c:v>
                      </c:pt>
                      <c:pt idx="21614">
                        <c:v>5.8814467592586341</c:v>
                      </c:pt>
                      <c:pt idx="21615">
                        <c:v>5.8816898148127992</c:v>
                      </c:pt>
                      <c:pt idx="21616">
                        <c:v>5.8819328703669642</c:v>
                      </c:pt>
                      <c:pt idx="21617">
                        <c:v>5.8821759259211293</c:v>
                      </c:pt>
                      <c:pt idx="21618">
                        <c:v>5.8824189814825703</c:v>
                      </c:pt>
                      <c:pt idx="21619">
                        <c:v>5.8826620370367353</c:v>
                      </c:pt>
                      <c:pt idx="21620">
                        <c:v>5.88291666666768</c:v>
                      </c:pt>
                      <c:pt idx="21621">
                        <c:v>5.883159722221845</c:v>
                      </c:pt>
                      <c:pt idx="21622">
                        <c:v>5.8834027777760101</c:v>
                      </c:pt>
                      <c:pt idx="21623">
                        <c:v>5.8836458333301751</c:v>
                      </c:pt>
                      <c:pt idx="21624">
                        <c:v>5.8838888888843401</c:v>
                      </c:pt>
                      <c:pt idx="21625">
                        <c:v>5.8841319444457811</c:v>
                      </c:pt>
                      <c:pt idx="21626">
                        <c:v>5.8843749999999462</c:v>
                      </c:pt>
                      <c:pt idx="21627">
                        <c:v>5.8846180555541112</c:v>
                      </c:pt>
                      <c:pt idx="21628">
                        <c:v>5.8848611111082763</c:v>
                      </c:pt>
                      <c:pt idx="21629">
                        <c:v>5.8851041666624413</c:v>
                      </c:pt>
                      <c:pt idx="21630">
                        <c:v>5.8853472222238823</c:v>
                      </c:pt>
                      <c:pt idx="21631">
                        <c:v>5.8855902777780473</c:v>
                      </c:pt>
                      <c:pt idx="21632">
                        <c:v>5.8858333333322124</c:v>
                      </c:pt>
                      <c:pt idx="21633">
                        <c:v>5.8860763888863774</c:v>
                      </c:pt>
                      <c:pt idx="21634">
                        <c:v>5.8863194444405424</c:v>
                      </c:pt>
                      <c:pt idx="21635">
                        <c:v>5.8865625000019834</c:v>
                      </c:pt>
                      <c:pt idx="21636">
                        <c:v>5.8868055555561485</c:v>
                      </c:pt>
                      <c:pt idx="21637">
                        <c:v>5.8870486111103135</c:v>
                      </c:pt>
                      <c:pt idx="21638">
                        <c:v>5.8872916666644786</c:v>
                      </c:pt>
                      <c:pt idx="21639">
                        <c:v>5.8875347222186436</c:v>
                      </c:pt>
                      <c:pt idx="21640">
                        <c:v>5.8877777777728086</c:v>
                      </c:pt>
                      <c:pt idx="21641">
                        <c:v>5.8880208333342496</c:v>
                      </c:pt>
                      <c:pt idx="21642">
                        <c:v>5.8882638888884147</c:v>
                      </c:pt>
                      <c:pt idx="21643">
                        <c:v>5.8885069444425797</c:v>
                      </c:pt>
                      <c:pt idx="21644">
                        <c:v>5.8887499999967448</c:v>
                      </c:pt>
                      <c:pt idx="21645">
                        <c:v>5.8889930555509098</c:v>
                      </c:pt>
                      <c:pt idx="21646">
                        <c:v>5.8892361111123508</c:v>
                      </c:pt>
                      <c:pt idx="21647">
                        <c:v>5.8894791666665158</c:v>
                      </c:pt>
                      <c:pt idx="21648">
                        <c:v>5.8897222222206809</c:v>
                      </c:pt>
                      <c:pt idx="21649">
                        <c:v>5.8899652777748459</c:v>
                      </c:pt>
                      <c:pt idx="21650">
                        <c:v>5.8902083333290109</c:v>
                      </c:pt>
                      <c:pt idx="21651">
                        <c:v>5.8904513888904519</c:v>
                      </c:pt>
                      <c:pt idx="21652">
                        <c:v>5.890694444444617</c:v>
                      </c:pt>
                      <c:pt idx="21653">
                        <c:v>5.890937499998782</c:v>
                      </c:pt>
                      <c:pt idx="21654">
                        <c:v>5.8911805555529471</c:v>
                      </c:pt>
                      <c:pt idx="21655">
                        <c:v>5.8914236111071121</c:v>
                      </c:pt>
                      <c:pt idx="21656">
                        <c:v>5.8916666666685531</c:v>
                      </c:pt>
                      <c:pt idx="21657">
                        <c:v>5.8919097222227181</c:v>
                      </c:pt>
                      <c:pt idx="21658">
                        <c:v>5.8921527777768832</c:v>
                      </c:pt>
                      <c:pt idx="21659">
                        <c:v>5.8923958333310482</c:v>
                      </c:pt>
                      <c:pt idx="21660">
                        <c:v>5.8926388888852133</c:v>
                      </c:pt>
                      <c:pt idx="21661">
                        <c:v>5.8928819444393783</c:v>
                      </c:pt>
                      <c:pt idx="21662">
                        <c:v>5.8931250000008193</c:v>
                      </c:pt>
                      <c:pt idx="21663">
                        <c:v>5.8933680555549843</c:v>
                      </c:pt>
                      <c:pt idx="21664">
                        <c:v>5.8936111111091494</c:v>
                      </c:pt>
                      <c:pt idx="21665">
                        <c:v>5.8938541666633144</c:v>
                      </c:pt>
                      <c:pt idx="21666">
                        <c:v>5.8940972222174794</c:v>
                      </c:pt>
                      <c:pt idx="21667">
                        <c:v>5.8943402777789204</c:v>
                      </c:pt>
                      <c:pt idx="21668">
                        <c:v>5.8945949074025892</c:v>
                      </c:pt>
                      <c:pt idx="21669">
                        <c:v>5.8948379629640302</c:v>
                      </c:pt>
                      <c:pt idx="21670">
                        <c:v>5.8950810185181952</c:v>
                      </c:pt>
                      <c:pt idx="21671">
                        <c:v>5.8953240740723603</c:v>
                      </c:pt>
                      <c:pt idx="21672">
                        <c:v>5.8955671296265253</c:v>
                      </c:pt>
                      <c:pt idx="21673">
                        <c:v>5.8958101851806903</c:v>
                      </c:pt>
                      <c:pt idx="21674">
                        <c:v>5.8960532407421313</c:v>
                      </c:pt>
                      <c:pt idx="21675">
                        <c:v>5.8962962962962964</c:v>
                      </c:pt>
                      <c:pt idx="21676">
                        <c:v>5.8965393518504614</c:v>
                      </c:pt>
                      <c:pt idx="21677">
                        <c:v>5.8967824074046264</c:v>
                      </c:pt>
                      <c:pt idx="21678">
                        <c:v>5.8970254629587915</c:v>
                      </c:pt>
                      <c:pt idx="21679">
                        <c:v>5.8972685185202325</c:v>
                      </c:pt>
                      <c:pt idx="21680">
                        <c:v>5.8975115740743975</c:v>
                      </c:pt>
                      <c:pt idx="21681">
                        <c:v>5.8977546296285626</c:v>
                      </c:pt>
                      <c:pt idx="21682">
                        <c:v>5.8979976851827276</c:v>
                      </c:pt>
                      <c:pt idx="21683">
                        <c:v>5.8982407407368926</c:v>
                      </c:pt>
                      <c:pt idx="21684">
                        <c:v>5.8984837962983336</c:v>
                      </c:pt>
                      <c:pt idx="21685">
                        <c:v>5.8987268518524987</c:v>
                      </c:pt>
                      <c:pt idx="21686">
                        <c:v>5.8989699074066637</c:v>
                      </c:pt>
                      <c:pt idx="21687">
                        <c:v>5.8992129629608288</c:v>
                      </c:pt>
                      <c:pt idx="21688">
                        <c:v>5.8994560185149938</c:v>
                      </c:pt>
                      <c:pt idx="21689">
                        <c:v>5.8996990740691588</c:v>
                      </c:pt>
                      <c:pt idx="21690">
                        <c:v>5.8999421296305998</c:v>
                      </c:pt>
                      <c:pt idx="21691">
                        <c:v>5.9001851851847649</c:v>
                      </c:pt>
                      <c:pt idx="21692">
                        <c:v>5.9004282407389299</c:v>
                      </c:pt>
                      <c:pt idx="21693">
                        <c:v>5.9006712962930949</c:v>
                      </c:pt>
                      <c:pt idx="21694">
                        <c:v>5.90091435184726</c:v>
                      </c:pt>
                      <c:pt idx="21695">
                        <c:v>5.901157407408701</c:v>
                      </c:pt>
                      <c:pt idx="21696">
                        <c:v>5.901400462962866</c:v>
                      </c:pt>
                      <c:pt idx="21697">
                        <c:v>5.9016435185170311</c:v>
                      </c:pt>
                      <c:pt idx="21698">
                        <c:v>5.9018865740711961</c:v>
                      </c:pt>
                      <c:pt idx="21699">
                        <c:v>5.9021296296253611</c:v>
                      </c:pt>
                      <c:pt idx="21700">
                        <c:v>5.9023726851868021</c:v>
                      </c:pt>
                      <c:pt idx="21701">
                        <c:v>5.9026157407409672</c:v>
                      </c:pt>
                      <c:pt idx="21702">
                        <c:v>5.9028587962951322</c:v>
                      </c:pt>
                      <c:pt idx="21703">
                        <c:v>5.9031018518492973</c:v>
                      </c:pt>
                      <c:pt idx="21704">
                        <c:v>5.9033449074034623</c:v>
                      </c:pt>
                      <c:pt idx="21705">
                        <c:v>5.9035879629649033</c:v>
                      </c:pt>
                      <c:pt idx="21706">
                        <c:v>5.9038310185190683</c:v>
                      </c:pt>
                      <c:pt idx="21707">
                        <c:v>5.9040740740732334</c:v>
                      </c:pt>
                      <c:pt idx="21708">
                        <c:v>5.9043171296273984</c:v>
                      </c:pt>
                      <c:pt idx="21709">
                        <c:v>5.9045601851815634</c:v>
                      </c:pt>
                      <c:pt idx="21710">
                        <c:v>5.9048032407357285</c:v>
                      </c:pt>
                      <c:pt idx="21711">
                        <c:v>5.9050462962971695</c:v>
                      </c:pt>
                      <c:pt idx="21712">
                        <c:v>5.9052893518513345</c:v>
                      </c:pt>
                      <c:pt idx="21713">
                        <c:v>5.9055324074054996</c:v>
                      </c:pt>
                      <c:pt idx="21714">
                        <c:v>5.9057754629596646</c:v>
                      </c:pt>
                      <c:pt idx="21715">
                        <c:v>5.9060185185138296</c:v>
                      </c:pt>
                      <c:pt idx="21716">
                        <c:v>5.9062731481447743</c:v>
                      </c:pt>
                      <c:pt idx="21717">
                        <c:v>5.9065162036989394</c:v>
                      </c:pt>
                      <c:pt idx="21718">
                        <c:v>5.9067592592603804</c:v>
                      </c:pt>
                      <c:pt idx="21719">
                        <c:v>5.9070023148145454</c:v>
                      </c:pt>
                      <c:pt idx="21720">
                        <c:v>5.9072453703687104</c:v>
                      </c:pt>
                      <c:pt idx="21721">
                        <c:v>5.9074884259228755</c:v>
                      </c:pt>
                      <c:pt idx="21722">
                        <c:v>5.9077314814770405</c:v>
                      </c:pt>
                      <c:pt idx="21723">
                        <c:v>5.9079745370384815</c:v>
                      </c:pt>
                      <c:pt idx="21724">
                        <c:v>5.9082175925926466</c:v>
                      </c:pt>
                      <c:pt idx="21725">
                        <c:v>5.9084606481468116</c:v>
                      </c:pt>
                      <c:pt idx="21726">
                        <c:v>5.9087037037009766</c:v>
                      </c:pt>
                      <c:pt idx="21727">
                        <c:v>5.9089467592551417</c:v>
                      </c:pt>
                      <c:pt idx="21728">
                        <c:v>5.9091898148165827</c:v>
                      </c:pt>
                      <c:pt idx="21729">
                        <c:v>5.9094328703707477</c:v>
                      </c:pt>
                      <c:pt idx="21730">
                        <c:v>5.9096759259249128</c:v>
                      </c:pt>
                      <c:pt idx="21731">
                        <c:v>5.9099189814790778</c:v>
                      </c:pt>
                      <c:pt idx="21732">
                        <c:v>5.9101620370332428</c:v>
                      </c:pt>
                      <c:pt idx="21733">
                        <c:v>5.9104050925946838</c:v>
                      </c:pt>
                      <c:pt idx="21734">
                        <c:v>5.9106481481488489</c:v>
                      </c:pt>
                      <c:pt idx="21735">
                        <c:v>5.9108912037030139</c:v>
                      </c:pt>
                      <c:pt idx="21736">
                        <c:v>5.9111342592571789</c:v>
                      </c:pt>
                      <c:pt idx="21737">
                        <c:v>5.911377314811344</c:v>
                      </c:pt>
                      <c:pt idx="21738">
                        <c:v>5.911620370365509</c:v>
                      </c:pt>
                      <c:pt idx="21739">
                        <c:v>5.91186342592695</c:v>
                      </c:pt>
                      <c:pt idx="21740">
                        <c:v>5.9121064814811151</c:v>
                      </c:pt>
                      <c:pt idx="21741">
                        <c:v>5.9123495370352801</c:v>
                      </c:pt>
                      <c:pt idx="21742">
                        <c:v>5.9125925925894451</c:v>
                      </c:pt>
                      <c:pt idx="21743">
                        <c:v>5.9128356481436102</c:v>
                      </c:pt>
                      <c:pt idx="21744">
                        <c:v>5.9130787037050512</c:v>
                      </c:pt>
                      <c:pt idx="21745">
                        <c:v>5.9133217592592162</c:v>
                      </c:pt>
                      <c:pt idx="21746">
                        <c:v>5.9135648148133813</c:v>
                      </c:pt>
                      <c:pt idx="21747">
                        <c:v>5.9138078703675463</c:v>
                      </c:pt>
                      <c:pt idx="21748">
                        <c:v>5.9140509259217113</c:v>
                      </c:pt>
                      <c:pt idx="21749">
                        <c:v>5.9142939814831523</c:v>
                      </c:pt>
                      <c:pt idx="21750">
                        <c:v>5.9145370370373174</c:v>
                      </c:pt>
                      <c:pt idx="21751">
                        <c:v>5.9147800925914824</c:v>
                      </c:pt>
                      <c:pt idx="21752">
                        <c:v>5.9150231481456474</c:v>
                      </c:pt>
                      <c:pt idx="21753">
                        <c:v>5.9152662036998125</c:v>
                      </c:pt>
                      <c:pt idx="21754">
                        <c:v>5.9155092592612535</c:v>
                      </c:pt>
                      <c:pt idx="21755">
                        <c:v>5.9157523148154185</c:v>
                      </c:pt>
                      <c:pt idx="21756">
                        <c:v>5.9159953703695836</c:v>
                      </c:pt>
                      <c:pt idx="21757">
                        <c:v>5.9162384259237486</c:v>
                      </c:pt>
                      <c:pt idx="21758">
                        <c:v>5.9164814814779136</c:v>
                      </c:pt>
                      <c:pt idx="21759">
                        <c:v>5.9167245370320787</c:v>
                      </c:pt>
                      <c:pt idx="21760">
                        <c:v>5.9169675925935197</c:v>
                      </c:pt>
                      <c:pt idx="21761">
                        <c:v>5.9172106481476847</c:v>
                      </c:pt>
                      <c:pt idx="21762">
                        <c:v>5.9174537037018498</c:v>
                      </c:pt>
                      <c:pt idx="21763">
                        <c:v>5.9176967592560148</c:v>
                      </c:pt>
                      <c:pt idx="21764">
                        <c:v>5.9179398148101798</c:v>
                      </c:pt>
                      <c:pt idx="21765">
                        <c:v>5.9181944444411245</c:v>
                      </c:pt>
                      <c:pt idx="21766">
                        <c:v>5.9184374999952896</c:v>
                      </c:pt>
                      <c:pt idx="21767">
                        <c:v>5.9186805555567306</c:v>
                      </c:pt>
                      <c:pt idx="21768">
                        <c:v>5.9189236111108956</c:v>
                      </c:pt>
                      <c:pt idx="21769">
                        <c:v>5.9191666666650606</c:v>
                      </c:pt>
                      <c:pt idx="21770">
                        <c:v>5.9194097222192257</c:v>
                      </c:pt>
                      <c:pt idx="21771">
                        <c:v>5.9196527777733907</c:v>
                      </c:pt>
                      <c:pt idx="21772">
                        <c:v>5.9198958333348317</c:v>
                      </c:pt>
                      <c:pt idx="21773">
                        <c:v>5.9201388888889968</c:v>
                      </c:pt>
                      <c:pt idx="21774">
                        <c:v>5.9203819444431618</c:v>
                      </c:pt>
                      <c:pt idx="21775">
                        <c:v>5.9206249999973268</c:v>
                      </c:pt>
                      <c:pt idx="21776">
                        <c:v>5.9208680555514919</c:v>
                      </c:pt>
                      <c:pt idx="21777">
                        <c:v>5.9211111111129329</c:v>
                      </c:pt>
                      <c:pt idx="21778">
                        <c:v>5.9213541666670979</c:v>
                      </c:pt>
                      <c:pt idx="21779">
                        <c:v>5.9215972222212629</c:v>
                      </c:pt>
                      <c:pt idx="21780">
                        <c:v>5.921840277775428</c:v>
                      </c:pt>
                      <c:pt idx="21781">
                        <c:v>5.922083333329593</c:v>
                      </c:pt>
                      <c:pt idx="21782">
                        <c:v>5.9223263888837581</c:v>
                      </c:pt>
                      <c:pt idx="21783">
                        <c:v>5.9225694444451991</c:v>
                      </c:pt>
                      <c:pt idx="21784">
                        <c:v>5.9228124999993641</c:v>
                      </c:pt>
                      <c:pt idx="21785">
                        <c:v>5.9230555555535291</c:v>
                      </c:pt>
                      <c:pt idx="21786">
                        <c:v>5.9232986111076942</c:v>
                      </c:pt>
                      <c:pt idx="21787">
                        <c:v>5.9235416666618592</c:v>
                      </c:pt>
                      <c:pt idx="21788">
                        <c:v>5.9237847222233002</c:v>
                      </c:pt>
                      <c:pt idx="21789">
                        <c:v>5.9240277777774653</c:v>
                      </c:pt>
                      <c:pt idx="21790">
                        <c:v>5.9242708333316303</c:v>
                      </c:pt>
                      <c:pt idx="21791">
                        <c:v>5.9245138888857953</c:v>
                      </c:pt>
                      <c:pt idx="21792">
                        <c:v>5.9247569444399604</c:v>
                      </c:pt>
                      <c:pt idx="21793">
                        <c:v>5.9250000000014014</c:v>
                      </c:pt>
                      <c:pt idx="21794">
                        <c:v>5.9252430555555664</c:v>
                      </c:pt>
                      <c:pt idx="21795">
                        <c:v>5.9254861111097314</c:v>
                      </c:pt>
                      <c:pt idx="21796">
                        <c:v>5.9257291666638965</c:v>
                      </c:pt>
                      <c:pt idx="21797">
                        <c:v>5.9259722222180615</c:v>
                      </c:pt>
                      <c:pt idx="21798">
                        <c:v>5.9262152777795025</c:v>
                      </c:pt>
                      <c:pt idx="21799">
                        <c:v>5.9264583333336676</c:v>
                      </c:pt>
                      <c:pt idx="21800">
                        <c:v>5.9267013888878326</c:v>
                      </c:pt>
                      <c:pt idx="21801">
                        <c:v>5.9269444444419976</c:v>
                      </c:pt>
                      <c:pt idx="21802">
                        <c:v>5.9271874999961627</c:v>
                      </c:pt>
                      <c:pt idx="21803">
                        <c:v>5.9274305555576037</c:v>
                      </c:pt>
                      <c:pt idx="21804">
                        <c:v>5.9276736111117687</c:v>
                      </c:pt>
                      <c:pt idx="21805">
                        <c:v>5.9279166666659338</c:v>
                      </c:pt>
                      <c:pt idx="21806">
                        <c:v>5.9281597222200988</c:v>
                      </c:pt>
                      <c:pt idx="21807">
                        <c:v>5.9284027777742638</c:v>
                      </c:pt>
                      <c:pt idx="21808">
                        <c:v>5.9286458333284289</c:v>
                      </c:pt>
                      <c:pt idx="21809">
                        <c:v>5.9288888888898699</c:v>
                      </c:pt>
                      <c:pt idx="21810">
                        <c:v>5.9291319444440349</c:v>
                      </c:pt>
                      <c:pt idx="21811">
                        <c:v>5.9293749999981999</c:v>
                      </c:pt>
                      <c:pt idx="21812">
                        <c:v>5.929618055552365</c:v>
                      </c:pt>
                      <c:pt idx="21813">
                        <c:v>5.9298726851833097</c:v>
                      </c:pt>
                      <c:pt idx="21814">
                        <c:v>5.9301157407374747</c:v>
                      </c:pt>
                      <c:pt idx="21815">
                        <c:v>5.9303587962916398</c:v>
                      </c:pt>
                      <c:pt idx="21816">
                        <c:v>5.9306018518530808</c:v>
                      </c:pt>
                      <c:pt idx="21817">
                        <c:v>5.9308449074072458</c:v>
                      </c:pt>
                      <c:pt idx="21818">
                        <c:v>5.9310879629614108</c:v>
                      </c:pt>
                      <c:pt idx="21819">
                        <c:v>5.9313310185155759</c:v>
                      </c:pt>
                      <c:pt idx="21820">
                        <c:v>5.9315740740697409</c:v>
                      </c:pt>
                      <c:pt idx="21821">
                        <c:v>5.9318171296311819</c:v>
                      </c:pt>
                      <c:pt idx="21822">
                        <c:v>5.9320601851853469</c:v>
                      </c:pt>
                      <c:pt idx="21823">
                        <c:v>5.932303240739512</c:v>
                      </c:pt>
                      <c:pt idx="21824">
                        <c:v>5.932546296293677</c:v>
                      </c:pt>
                      <c:pt idx="21825">
                        <c:v>5.9327893518478421</c:v>
                      </c:pt>
                      <c:pt idx="21826">
                        <c:v>5.9330324074092831</c:v>
                      </c:pt>
                      <c:pt idx="21827">
                        <c:v>5.9332754629634481</c:v>
                      </c:pt>
                      <c:pt idx="21828">
                        <c:v>5.9335185185176131</c:v>
                      </c:pt>
                      <c:pt idx="21829">
                        <c:v>5.9337615740717782</c:v>
                      </c:pt>
                      <c:pt idx="21830">
                        <c:v>5.9340046296259432</c:v>
                      </c:pt>
                      <c:pt idx="21831">
                        <c:v>5.9342476851801083</c:v>
                      </c:pt>
                      <c:pt idx="21832">
                        <c:v>5.9344907407415493</c:v>
                      </c:pt>
                      <c:pt idx="21833">
                        <c:v>5.9347337962957143</c:v>
                      </c:pt>
                      <c:pt idx="21834">
                        <c:v>5.9349768518498793</c:v>
                      </c:pt>
                      <c:pt idx="21835">
                        <c:v>5.9352199074040444</c:v>
                      </c:pt>
                      <c:pt idx="21836">
                        <c:v>5.9354629629582094</c:v>
                      </c:pt>
                      <c:pt idx="21837">
                        <c:v>5.9357060185196504</c:v>
                      </c:pt>
                      <c:pt idx="21838">
                        <c:v>5.9359490740738154</c:v>
                      </c:pt>
                      <c:pt idx="21839">
                        <c:v>5.9361921296279805</c:v>
                      </c:pt>
                      <c:pt idx="21840">
                        <c:v>5.9364351851821455</c:v>
                      </c:pt>
                      <c:pt idx="21841">
                        <c:v>5.9366782407363106</c:v>
                      </c:pt>
                      <c:pt idx="21842">
                        <c:v>5.9369212962977516</c:v>
                      </c:pt>
                      <c:pt idx="21843">
                        <c:v>5.9371643518519166</c:v>
                      </c:pt>
                      <c:pt idx="21844">
                        <c:v>5.9374074074060816</c:v>
                      </c:pt>
                      <c:pt idx="21845">
                        <c:v>5.9376504629602467</c:v>
                      </c:pt>
                      <c:pt idx="21846">
                        <c:v>5.9378935185144117</c:v>
                      </c:pt>
                      <c:pt idx="21847">
                        <c:v>5.9381365740758527</c:v>
                      </c:pt>
                      <c:pt idx="21848">
                        <c:v>5.9383796296300178</c:v>
                      </c:pt>
                      <c:pt idx="21849">
                        <c:v>5.9386226851841828</c:v>
                      </c:pt>
                      <c:pt idx="21850">
                        <c:v>5.9388657407383478</c:v>
                      </c:pt>
                      <c:pt idx="21851">
                        <c:v>5.9391087962925129</c:v>
                      </c:pt>
                      <c:pt idx="21852">
                        <c:v>5.9393518518539539</c:v>
                      </c:pt>
                      <c:pt idx="21853">
                        <c:v>5.9395949074081189</c:v>
                      </c:pt>
                      <c:pt idx="21854">
                        <c:v>5.9398379629622839</c:v>
                      </c:pt>
                      <c:pt idx="21855">
                        <c:v>5.940081018516449</c:v>
                      </c:pt>
                      <c:pt idx="21856">
                        <c:v>5.940324074070614</c:v>
                      </c:pt>
                      <c:pt idx="21857">
                        <c:v>5.9405671296247791</c:v>
                      </c:pt>
                      <c:pt idx="21858">
                        <c:v>5.9408101851862201</c:v>
                      </c:pt>
                      <c:pt idx="21859">
                        <c:v>5.9410532407403851</c:v>
                      </c:pt>
                      <c:pt idx="21860">
                        <c:v>5.9412962962945501</c:v>
                      </c:pt>
                      <c:pt idx="21861">
                        <c:v>5.9415509259254948</c:v>
                      </c:pt>
                      <c:pt idx="21862">
                        <c:v>5.9417939814796599</c:v>
                      </c:pt>
                      <c:pt idx="21863">
                        <c:v>5.9420370370338249</c:v>
                      </c:pt>
                      <c:pt idx="21864">
                        <c:v>5.9422800925879899</c:v>
                      </c:pt>
                      <c:pt idx="21865">
                        <c:v>5.9425231481494309</c:v>
                      </c:pt>
                      <c:pt idx="21866">
                        <c:v>5.942766203703596</c:v>
                      </c:pt>
                      <c:pt idx="21867">
                        <c:v>5.943009259257761</c:v>
                      </c:pt>
                      <c:pt idx="21868">
                        <c:v>5.9432523148119261</c:v>
                      </c:pt>
                      <c:pt idx="21869">
                        <c:v>5.9434953703660911</c:v>
                      </c:pt>
                      <c:pt idx="21870">
                        <c:v>5.9437384259275321</c:v>
                      </c:pt>
                      <c:pt idx="21871">
                        <c:v>5.9439814814816971</c:v>
                      </c:pt>
                      <c:pt idx="21872">
                        <c:v>5.9442245370358622</c:v>
                      </c:pt>
                      <c:pt idx="21873">
                        <c:v>5.9444675925900272</c:v>
                      </c:pt>
                      <c:pt idx="21874">
                        <c:v>5.9447106481441923</c:v>
                      </c:pt>
                      <c:pt idx="21875">
                        <c:v>5.9449537037056333</c:v>
                      </c:pt>
                      <c:pt idx="21876">
                        <c:v>5.9451967592597983</c:v>
                      </c:pt>
                      <c:pt idx="21877">
                        <c:v>5.9454398148139633</c:v>
                      </c:pt>
                      <c:pt idx="21878">
                        <c:v>5.9456828703681284</c:v>
                      </c:pt>
                      <c:pt idx="21879">
                        <c:v>5.9459259259222934</c:v>
                      </c:pt>
                      <c:pt idx="21880">
                        <c:v>5.9461689814764584</c:v>
                      </c:pt>
                      <c:pt idx="21881">
                        <c:v>5.9464120370378994</c:v>
                      </c:pt>
                      <c:pt idx="21882">
                        <c:v>5.9466550925920645</c:v>
                      </c:pt>
                      <c:pt idx="21883">
                        <c:v>5.9468981481462295</c:v>
                      </c:pt>
                      <c:pt idx="21884">
                        <c:v>5.9471412037003946</c:v>
                      </c:pt>
                      <c:pt idx="21885">
                        <c:v>5.9473842592545596</c:v>
                      </c:pt>
                      <c:pt idx="21886">
                        <c:v>5.9476273148160006</c:v>
                      </c:pt>
                      <c:pt idx="21887">
                        <c:v>5.9478703703701656</c:v>
                      </c:pt>
                      <c:pt idx="21888">
                        <c:v>5.9481134259243307</c:v>
                      </c:pt>
                      <c:pt idx="21889">
                        <c:v>5.9483564814784957</c:v>
                      </c:pt>
                      <c:pt idx="21890">
                        <c:v>5.9485995370326608</c:v>
                      </c:pt>
                      <c:pt idx="21891">
                        <c:v>5.9488425925941018</c:v>
                      </c:pt>
                      <c:pt idx="21892">
                        <c:v>5.9490856481482668</c:v>
                      </c:pt>
                      <c:pt idx="21893">
                        <c:v>5.9493287037024318</c:v>
                      </c:pt>
                      <c:pt idx="21894">
                        <c:v>5.9495717592565969</c:v>
                      </c:pt>
                      <c:pt idx="21895">
                        <c:v>5.9498148148107619</c:v>
                      </c:pt>
                      <c:pt idx="21896">
                        <c:v>5.9500578703722029</c:v>
                      </c:pt>
                      <c:pt idx="21897">
                        <c:v>5.9503009259263679</c:v>
                      </c:pt>
                      <c:pt idx="21898">
                        <c:v>5.950543981480533</c:v>
                      </c:pt>
                      <c:pt idx="21899">
                        <c:v>5.950787037034698</c:v>
                      </c:pt>
                      <c:pt idx="21900">
                        <c:v>5.9510300925888631</c:v>
                      </c:pt>
                      <c:pt idx="21901">
                        <c:v>5.9512731481430281</c:v>
                      </c:pt>
                      <c:pt idx="21902">
                        <c:v>5.9515162037044691</c:v>
                      </c:pt>
                      <c:pt idx="21903">
                        <c:v>5.9517592592586341</c:v>
                      </c:pt>
                      <c:pt idx="21904">
                        <c:v>5.9520023148127992</c:v>
                      </c:pt>
                      <c:pt idx="21905">
                        <c:v>5.9522453703669642</c:v>
                      </c:pt>
                      <c:pt idx="21906">
                        <c:v>5.9524884259211293</c:v>
                      </c:pt>
                      <c:pt idx="21907">
                        <c:v>5.9527314814825703</c:v>
                      </c:pt>
                      <c:pt idx="21908">
                        <c:v>5.9529745370367353</c:v>
                      </c:pt>
                      <c:pt idx="21909">
                        <c:v>5.95322916666768</c:v>
                      </c:pt>
                      <c:pt idx="21910">
                        <c:v>5.953472222221845</c:v>
                      </c:pt>
                      <c:pt idx="21911">
                        <c:v>5.9537152777760101</c:v>
                      </c:pt>
                      <c:pt idx="21912">
                        <c:v>5.9539583333301751</c:v>
                      </c:pt>
                      <c:pt idx="21913">
                        <c:v>5.9542013888843401</c:v>
                      </c:pt>
                      <c:pt idx="21914">
                        <c:v>5.9544444444457811</c:v>
                      </c:pt>
                      <c:pt idx="21915">
                        <c:v>5.9546874999999462</c:v>
                      </c:pt>
                      <c:pt idx="21916">
                        <c:v>5.9549305555541112</c:v>
                      </c:pt>
                      <c:pt idx="21917">
                        <c:v>5.9551736111082763</c:v>
                      </c:pt>
                      <c:pt idx="21918">
                        <c:v>5.9554166666624413</c:v>
                      </c:pt>
                      <c:pt idx="21919">
                        <c:v>5.9556597222238823</c:v>
                      </c:pt>
                      <c:pt idx="21920">
                        <c:v>5.9559027777780473</c:v>
                      </c:pt>
                      <c:pt idx="21921">
                        <c:v>5.9561458333322124</c:v>
                      </c:pt>
                      <c:pt idx="21922">
                        <c:v>5.9563888888863774</c:v>
                      </c:pt>
                      <c:pt idx="21923">
                        <c:v>5.9566319444405424</c:v>
                      </c:pt>
                      <c:pt idx="21924">
                        <c:v>5.9568750000019834</c:v>
                      </c:pt>
                      <c:pt idx="21925">
                        <c:v>5.9571180555561485</c:v>
                      </c:pt>
                      <c:pt idx="21926">
                        <c:v>5.9573611111103135</c:v>
                      </c:pt>
                      <c:pt idx="21927">
                        <c:v>5.9576041666644786</c:v>
                      </c:pt>
                      <c:pt idx="21928">
                        <c:v>5.9578472222186436</c:v>
                      </c:pt>
                      <c:pt idx="21929">
                        <c:v>5.9580902777728086</c:v>
                      </c:pt>
                      <c:pt idx="21930">
                        <c:v>5.9583333333342496</c:v>
                      </c:pt>
                      <c:pt idx="21931">
                        <c:v>5.9585763888884147</c:v>
                      </c:pt>
                      <c:pt idx="21932">
                        <c:v>5.9588194444425797</c:v>
                      </c:pt>
                      <c:pt idx="21933">
                        <c:v>5.9590624999967448</c:v>
                      </c:pt>
                      <c:pt idx="21934">
                        <c:v>5.9593055555509098</c:v>
                      </c:pt>
                      <c:pt idx="21935">
                        <c:v>5.9595486111123508</c:v>
                      </c:pt>
                      <c:pt idx="21936">
                        <c:v>5.9597916666665158</c:v>
                      </c:pt>
                      <c:pt idx="21937">
                        <c:v>5.9600347222206809</c:v>
                      </c:pt>
                      <c:pt idx="21938">
                        <c:v>5.9602777777748459</c:v>
                      </c:pt>
                      <c:pt idx="21939">
                        <c:v>5.9605208333290109</c:v>
                      </c:pt>
                      <c:pt idx="21940">
                        <c:v>5.9607638888904519</c:v>
                      </c:pt>
                      <c:pt idx="21941">
                        <c:v>5.961006944444617</c:v>
                      </c:pt>
                      <c:pt idx="21942">
                        <c:v>5.961249999998782</c:v>
                      </c:pt>
                      <c:pt idx="21943">
                        <c:v>5.9614930555529471</c:v>
                      </c:pt>
                      <c:pt idx="21944">
                        <c:v>5.9617361111071121</c:v>
                      </c:pt>
                      <c:pt idx="21945">
                        <c:v>5.9619791666685531</c:v>
                      </c:pt>
                      <c:pt idx="21946">
                        <c:v>5.9622222222227181</c:v>
                      </c:pt>
                      <c:pt idx="21947">
                        <c:v>5.9624652777768832</c:v>
                      </c:pt>
                      <c:pt idx="21948">
                        <c:v>5.9627083333310482</c:v>
                      </c:pt>
                      <c:pt idx="21949">
                        <c:v>5.9629513888852133</c:v>
                      </c:pt>
                      <c:pt idx="21950">
                        <c:v>5.9631944444393783</c:v>
                      </c:pt>
                      <c:pt idx="21951">
                        <c:v>5.9634375000008193</c:v>
                      </c:pt>
                      <c:pt idx="21952">
                        <c:v>5.9636805555549843</c:v>
                      </c:pt>
                      <c:pt idx="21953">
                        <c:v>5.9639236111091494</c:v>
                      </c:pt>
                      <c:pt idx="21954">
                        <c:v>5.9641666666633144</c:v>
                      </c:pt>
                      <c:pt idx="21955">
                        <c:v>5.9644097222174794</c:v>
                      </c:pt>
                      <c:pt idx="21956">
                        <c:v>5.9646527777789204</c:v>
                      </c:pt>
                      <c:pt idx="21957">
                        <c:v>5.9648958333330855</c:v>
                      </c:pt>
                      <c:pt idx="21958">
                        <c:v>5.9651504629640302</c:v>
                      </c:pt>
                      <c:pt idx="21959">
                        <c:v>5.9653935185181952</c:v>
                      </c:pt>
                      <c:pt idx="21960">
                        <c:v>5.9656365740723603</c:v>
                      </c:pt>
                      <c:pt idx="21961">
                        <c:v>5.9658796296265253</c:v>
                      </c:pt>
                      <c:pt idx="21962">
                        <c:v>5.9661226851806903</c:v>
                      </c:pt>
                      <c:pt idx="21963">
                        <c:v>5.9663657407421313</c:v>
                      </c:pt>
                      <c:pt idx="21964">
                        <c:v>5.9666087962962964</c:v>
                      </c:pt>
                      <c:pt idx="21965">
                        <c:v>5.9668518518504614</c:v>
                      </c:pt>
                      <c:pt idx="21966">
                        <c:v>5.9670949074046264</c:v>
                      </c:pt>
                      <c:pt idx="21967">
                        <c:v>5.9673379629587915</c:v>
                      </c:pt>
                      <c:pt idx="21968">
                        <c:v>5.9675810185202325</c:v>
                      </c:pt>
                      <c:pt idx="21969">
                        <c:v>5.9678240740743975</c:v>
                      </c:pt>
                      <c:pt idx="21970">
                        <c:v>5.9680671296285626</c:v>
                      </c:pt>
                      <c:pt idx="21971">
                        <c:v>5.9683101851827276</c:v>
                      </c:pt>
                      <c:pt idx="21972">
                        <c:v>5.9685532407368926</c:v>
                      </c:pt>
                      <c:pt idx="21973">
                        <c:v>5.9687962962983336</c:v>
                      </c:pt>
                      <c:pt idx="21974">
                        <c:v>5.9690393518524987</c:v>
                      </c:pt>
                      <c:pt idx="21975">
                        <c:v>5.9692824074066637</c:v>
                      </c:pt>
                      <c:pt idx="21976">
                        <c:v>5.9695254629608288</c:v>
                      </c:pt>
                      <c:pt idx="21977">
                        <c:v>5.9697685185149938</c:v>
                      </c:pt>
                      <c:pt idx="21978">
                        <c:v>5.9700115740691588</c:v>
                      </c:pt>
                      <c:pt idx="21979">
                        <c:v>5.9702546296305998</c:v>
                      </c:pt>
                      <c:pt idx="21980">
                        <c:v>5.9704976851847649</c:v>
                      </c:pt>
                      <c:pt idx="21981">
                        <c:v>5.9707407407389299</c:v>
                      </c:pt>
                      <c:pt idx="21982">
                        <c:v>5.9709837962930949</c:v>
                      </c:pt>
                      <c:pt idx="21983">
                        <c:v>5.97122685184726</c:v>
                      </c:pt>
                      <c:pt idx="21984">
                        <c:v>5.971469907408701</c:v>
                      </c:pt>
                      <c:pt idx="21985">
                        <c:v>5.971712962962866</c:v>
                      </c:pt>
                      <c:pt idx="21986">
                        <c:v>5.9719560185170311</c:v>
                      </c:pt>
                      <c:pt idx="21987">
                        <c:v>5.9721990740711961</c:v>
                      </c:pt>
                      <c:pt idx="21988">
                        <c:v>5.9724421296253611</c:v>
                      </c:pt>
                      <c:pt idx="21989">
                        <c:v>5.9726851851868021</c:v>
                      </c:pt>
                      <c:pt idx="21990">
                        <c:v>5.9729282407409672</c:v>
                      </c:pt>
                      <c:pt idx="21991">
                        <c:v>5.9731712962951322</c:v>
                      </c:pt>
                      <c:pt idx="21992">
                        <c:v>5.9734143518492973</c:v>
                      </c:pt>
                      <c:pt idx="21993">
                        <c:v>5.9736574074034623</c:v>
                      </c:pt>
                      <c:pt idx="21994">
                        <c:v>5.9739004629649033</c:v>
                      </c:pt>
                      <c:pt idx="21995">
                        <c:v>5.9741435185190683</c:v>
                      </c:pt>
                      <c:pt idx="21996">
                        <c:v>5.9743865740732334</c:v>
                      </c:pt>
                      <c:pt idx="21997">
                        <c:v>5.9746296296273984</c:v>
                      </c:pt>
                      <c:pt idx="21998">
                        <c:v>5.9748726851815634</c:v>
                      </c:pt>
                      <c:pt idx="21999">
                        <c:v>5.9751157407357285</c:v>
                      </c:pt>
                      <c:pt idx="22000">
                        <c:v>5.9753587962971695</c:v>
                      </c:pt>
                      <c:pt idx="22001">
                        <c:v>5.9756018518513345</c:v>
                      </c:pt>
                      <c:pt idx="22002">
                        <c:v>5.9758449074054996</c:v>
                      </c:pt>
                      <c:pt idx="22003">
                        <c:v>5.9760879629596646</c:v>
                      </c:pt>
                      <c:pt idx="22004">
                        <c:v>5.9763310185138296</c:v>
                      </c:pt>
                      <c:pt idx="22005">
                        <c:v>5.9765740740752706</c:v>
                      </c:pt>
                      <c:pt idx="22006">
                        <c:v>5.9768287036989394</c:v>
                      </c:pt>
                      <c:pt idx="22007">
                        <c:v>5.9770717592603804</c:v>
                      </c:pt>
                      <c:pt idx="22008">
                        <c:v>5.9773148148145454</c:v>
                      </c:pt>
                      <c:pt idx="22009">
                        <c:v>5.9775578703687104</c:v>
                      </c:pt>
                      <c:pt idx="22010">
                        <c:v>5.9778009259228755</c:v>
                      </c:pt>
                      <c:pt idx="22011">
                        <c:v>5.9780439814770405</c:v>
                      </c:pt>
                      <c:pt idx="22012">
                        <c:v>5.9782870370384815</c:v>
                      </c:pt>
                      <c:pt idx="22013">
                        <c:v>5.9785300925926466</c:v>
                      </c:pt>
                      <c:pt idx="22014">
                        <c:v>5.9787731481468116</c:v>
                      </c:pt>
                      <c:pt idx="22015">
                        <c:v>5.9790162037009766</c:v>
                      </c:pt>
                      <c:pt idx="22016">
                        <c:v>5.9792592592551417</c:v>
                      </c:pt>
                      <c:pt idx="22017">
                        <c:v>5.9795023148165827</c:v>
                      </c:pt>
                      <c:pt idx="22018">
                        <c:v>5.9797453703707477</c:v>
                      </c:pt>
                      <c:pt idx="22019">
                        <c:v>5.9799884259249128</c:v>
                      </c:pt>
                      <c:pt idx="22020">
                        <c:v>5.9802314814790778</c:v>
                      </c:pt>
                      <c:pt idx="22021">
                        <c:v>5.9804745370332428</c:v>
                      </c:pt>
                      <c:pt idx="22022">
                        <c:v>5.9807175925946838</c:v>
                      </c:pt>
                      <c:pt idx="22023">
                        <c:v>5.9809606481488489</c:v>
                      </c:pt>
                      <c:pt idx="22024">
                        <c:v>5.9812037037030139</c:v>
                      </c:pt>
                      <c:pt idx="22025">
                        <c:v>5.9814467592571789</c:v>
                      </c:pt>
                      <c:pt idx="22026">
                        <c:v>5.981689814811344</c:v>
                      </c:pt>
                      <c:pt idx="22027">
                        <c:v>5.981932870365509</c:v>
                      </c:pt>
                      <c:pt idx="22028">
                        <c:v>5.98217592592695</c:v>
                      </c:pt>
                      <c:pt idx="22029">
                        <c:v>5.9824189814811151</c:v>
                      </c:pt>
                      <c:pt idx="22030">
                        <c:v>5.9826620370352801</c:v>
                      </c:pt>
                      <c:pt idx="22031">
                        <c:v>5.9829050925894451</c:v>
                      </c:pt>
                      <c:pt idx="22032">
                        <c:v>5.9831481481436102</c:v>
                      </c:pt>
                      <c:pt idx="22033">
                        <c:v>5.9833912037050512</c:v>
                      </c:pt>
                      <c:pt idx="22034">
                        <c:v>5.9836342592592162</c:v>
                      </c:pt>
                      <c:pt idx="22035">
                        <c:v>5.9838773148133813</c:v>
                      </c:pt>
                      <c:pt idx="22036">
                        <c:v>5.9841203703675463</c:v>
                      </c:pt>
                      <c:pt idx="22037">
                        <c:v>5.9843634259217113</c:v>
                      </c:pt>
                      <c:pt idx="22038">
                        <c:v>5.9846064814831523</c:v>
                      </c:pt>
                      <c:pt idx="22039">
                        <c:v>5.9848495370373174</c:v>
                      </c:pt>
                      <c:pt idx="22040">
                        <c:v>5.9850925925914824</c:v>
                      </c:pt>
                      <c:pt idx="22041">
                        <c:v>5.9853356481456474</c:v>
                      </c:pt>
                      <c:pt idx="22042">
                        <c:v>5.9855787036998125</c:v>
                      </c:pt>
                      <c:pt idx="22043">
                        <c:v>5.9858217592612535</c:v>
                      </c:pt>
                      <c:pt idx="22044">
                        <c:v>5.9860648148154185</c:v>
                      </c:pt>
                      <c:pt idx="22045">
                        <c:v>5.9863078703695836</c:v>
                      </c:pt>
                      <c:pt idx="22046">
                        <c:v>5.9865509259237486</c:v>
                      </c:pt>
                      <c:pt idx="22047">
                        <c:v>5.9867939814779136</c:v>
                      </c:pt>
                      <c:pt idx="22048">
                        <c:v>5.9870370370320787</c:v>
                      </c:pt>
                      <c:pt idx="22049">
                        <c:v>5.9872800925935197</c:v>
                      </c:pt>
                      <c:pt idx="22050">
                        <c:v>5.9875231481476847</c:v>
                      </c:pt>
                      <c:pt idx="22051">
                        <c:v>5.9877662037018498</c:v>
                      </c:pt>
                      <c:pt idx="22052">
                        <c:v>5.9880092592560148</c:v>
                      </c:pt>
                      <c:pt idx="22053">
                        <c:v>5.9882523148101798</c:v>
                      </c:pt>
                      <c:pt idx="22054">
                        <c:v>5.9885069444411245</c:v>
                      </c:pt>
                      <c:pt idx="22055">
                        <c:v>5.9887499999952896</c:v>
                      </c:pt>
                      <c:pt idx="22056">
                        <c:v>5.9889930555567306</c:v>
                      </c:pt>
                      <c:pt idx="22057">
                        <c:v>5.9892361111108956</c:v>
                      </c:pt>
                      <c:pt idx="22058">
                        <c:v>5.9894791666650606</c:v>
                      </c:pt>
                      <c:pt idx="22059">
                        <c:v>5.9897222222192257</c:v>
                      </c:pt>
                      <c:pt idx="22060">
                        <c:v>5.9899652777733907</c:v>
                      </c:pt>
                      <c:pt idx="22061">
                        <c:v>5.9902083333348317</c:v>
                      </c:pt>
                      <c:pt idx="22062">
                        <c:v>5.9904513888889968</c:v>
                      </c:pt>
                      <c:pt idx="22063">
                        <c:v>5.9906944444431618</c:v>
                      </c:pt>
                      <c:pt idx="22064">
                        <c:v>5.9909374999973268</c:v>
                      </c:pt>
                      <c:pt idx="22065">
                        <c:v>5.9911805555514919</c:v>
                      </c:pt>
                      <c:pt idx="22066">
                        <c:v>5.9914236111129329</c:v>
                      </c:pt>
                      <c:pt idx="22067">
                        <c:v>5.9916666666670979</c:v>
                      </c:pt>
                      <c:pt idx="22068">
                        <c:v>5.9919097222212629</c:v>
                      </c:pt>
                      <c:pt idx="22069">
                        <c:v>5.992152777775428</c:v>
                      </c:pt>
                      <c:pt idx="22070">
                        <c:v>5.992395833329593</c:v>
                      </c:pt>
                      <c:pt idx="22071">
                        <c:v>5.9926388888837581</c:v>
                      </c:pt>
                      <c:pt idx="22072">
                        <c:v>5.9928819444451991</c:v>
                      </c:pt>
                      <c:pt idx="22073">
                        <c:v>5.9931249999993641</c:v>
                      </c:pt>
                      <c:pt idx="22074">
                        <c:v>5.9933680555535291</c:v>
                      </c:pt>
                      <c:pt idx="22075">
                        <c:v>5.9936111111076942</c:v>
                      </c:pt>
                      <c:pt idx="22076">
                        <c:v>5.9938541666618592</c:v>
                      </c:pt>
                      <c:pt idx="22077">
                        <c:v>5.9940972222233002</c:v>
                      </c:pt>
                      <c:pt idx="22078">
                        <c:v>5.9943402777774653</c:v>
                      </c:pt>
                      <c:pt idx="22079">
                        <c:v>5.9945833333316303</c:v>
                      </c:pt>
                      <c:pt idx="22080">
                        <c:v>5.9948263888857953</c:v>
                      </c:pt>
                      <c:pt idx="22081">
                        <c:v>5.9950694444399604</c:v>
                      </c:pt>
                      <c:pt idx="22082">
                        <c:v>5.9953125000014014</c:v>
                      </c:pt>
                      <c:pt idx="22083">
                        <c:v>5.9955555555555664</c:v>
                      </c:pt>
                      <c:pt idx="22084">
                        <c:v>5.9957986111097314</c:v>
                      </c:pt>
                      <c:pt idx="22085">
                        <c:v>5.9960416666638965</c:v>
                      </c:pt>
                      <c:pt idx="22086">
                        <c:v>5.9962847222180615</c:v>
                      </c:pt>
                      <c:pt idx="22087">
                        <c:v>5.9965277777795025</c:v>
                      </c:pt>
                      <c:pt idx="22088">
                        <c:v>5.9967708333336676</c:v>
                      </c:pt>
                      <c:pt idx="22089">
                        <c:v>5.9970138888878326</c:v>
                      </c:pt>
                      <c:pt idx="22090">
                        <c:v>5.9972569444419976</c:v>
                      </c:pt>
                      <c:pt idx="22091">
                        <c:v>5.9974999999961627</c:v>
                      </c:pt>
                      <c:pt idx="22092">
                        <c:v>5.9977430555576037</c:v>
                      </c:pt>
                      <c:pt idx="22093">
                        <c:v>5.9979861111117687</c:v>
                      </c:pt>
                      <c:pt idx="22094">
                        <c:v>5.9982291666659338</c:v>
                      </c:pt>
                      <c:pt idx="22095">
                        <c:v>5.9984722222200988</c:v>
                      </c:pt>
                      <c:pt idx="22096">
                        <c:v>5.9987152777742638</c:v>
                      </c:pt>
                      <c:pt idx="22097">
                        <c:v>5.9989583333284289</c:v>
                      </c:pt>
                      <c:pt idx="22098">
                        <c:v>5.9992013888898699</c:v>
                      </c:pt>
                      <c:pt idx="22099">
                        <c:v>5.9994444444440349</c:v>
                      </c:pt>
                      <c:pt idx="22100">
                        <c:v>5.9996874999981999</c:v>
                      </c:pt>
                      <c:pt idx="22101">
                        <c:v>5.999930555552365</c:v>
                      </c:pt>
                      <c:pt idx="22102">
                        <c:v>6.0001851851833097</c:v>
                      </c:pt>
                      <c:pt idx="22103">
                        <c:v>6.0004282407374747</c:v>
                      </c:pt>
                      <c:pt idx="22104">
                        <c:v>6.0006712962916398</c:v>
                      </c:pt>
                      <c:pt idx="22105">
                        <c:v>6.0009143518530808</c:v>
                      </c:pt>
                      <c:pt idx="22106">
                        <c:v>6.0011574074072458</c:v>
                      </c:pt>
                      <c:pt idx="22107">
                        <c:v>6.0014004629614108</c:v>
                      </c:pt>
                      <c:pt idx="22108">
                        <c:v>6.0016435185155759</c:v>
                      </c:pt>
                      <c:pt idx="22109">
                        <c:v>6.0018865740697409</c:v>
                      </c:pt>
                      <c:pt idx="22110">
                        <c:v>6.0021296296311819</c:v>
                      </c:pt>
                      <c:pt idx="22111">
                        <c:v>6.0023726851853469</c:v>
                      </c:pt>
                      <c:pt idx="22112">
                        <c:v>6.002615740739512</c:v>
                      </c:pt>
                      <c:pt idx="22113">
                        <c:v>6.002858796293677</c:v>
                      </c:pt>
                      <c:pt idx="22114">
                        <c:v>6.0031018518478421</c:v>
                      </c:pt>
                      <c:pt idx="22115">
                        <c:v>6.0033449074092831</c:v>
                      </c:pt>
                      <c:pt idx="22116">
                        <c:v>6.0035879629634481</c:v>
                      </c:pt>
                      <c:pt idx="22117">
                        <c:v>6.0038310185176131</c:v>
                      </c:pt>
                      <c:pt idx="22118">
                        <c:v>6.0040740740717782</c:v>
                      </c:pt>
                      <c:pt idx="22119">
                        <c:v>6.0043171296259432</c:v>
                      </c:pt>
                      <c:pt idx="22120">
                        <c:v>6.0045601851801083</c:v>
                      </c:pt>
                      <c:pt idx="22121">
                        <c:v>6.0048032407415493</c:v>
                      </c:pt>
                      <c:pt idx="22122">
                        <c:v>6.0050462962957143</c:v>
                      </c:pt>
                      <c:pt idx="22123">
                        <c:v>6.0052893518498793</c:v>
                      </c:pt>
                      <c:pt idx="22124">
                        <c:v>6.0055324074040444</c:v>
                      </c:pt>
                      <c:pt idx="22125">
                        <c:v>6.0057754629582094</c:v>
                      </c:pt>
                      <c:pt idx="22126">
                        <c:v>6.0060185185196504</c:v>
                      </c:pt>
                      <c:pt idx="22127">
                        <c:v>6.0062615740738154</c:v>
                      </c:pt>
                      <c:pt idx="22128">
                        <c:v>6.0065046296279805</c:v>
                      </c:pt>
                      <c:pt idx="22129">
                        <c:v>6.0067476851821455</c:v>
                      </c:pt>
                      <c:pt idx="22130">
                        <c:v>6.0069907407363106</c:v>
                      </c:pt>
                      <c:pt idx="22131">
                        <c:v>6.0072337962977516</c:v>
                      </c:pt>
                      <c:pt idx="22132">
                        <c:v>6.0074768518519166</c:v>
                      </c:pt>
                      <c:pt idx="22133">
                        <c:v>6.0077199074060816</c:v>
                      </c:pt>
                      <c:pt idx="22134">
                        <c:v>6.0079629629602467</c:v>
                      </c:pt>
                      <c:pt idx="22135">
                        <c:v>6.0082060185144117</c:v>
                      </c:pt>
                      <c:pt idx="22136">
                        <c:v>6.0084490740758527</c:v>
                      </c:pt>
                      <c:pt idx="22137">
                        <c:v>6.0086921296300178</c:v>
                      </c:pt>
                      <c:pt idx="22138">
                        <c:v>6.0089351851841828</c:v>
                      </c:pt>
                      <c:pt idx="22139">
                        <c:v>6.0091782407383478</c:v>
                      </c:pt>
                      <c:pt idx="22140">
                        <c:v>6.0094212962925129</c:v>
                      </c:pt>
                      <c:pt idx="22141">
                        <c:v>6.0096643518539539</c:v>
                      </c:pt>
                      <c:pt idx="22142">
                        <c:v>6.0099074074081189</c:v>
                      </c:pt>
                      <c:pt idx="22143">
                        <c:v>6.0101504629622839</c:v>
                      </c:pt>
                      <c:pt idx="22144">
                        <c:v>6.010393518516449</c:v>
                      </c:pt>
                      <c:pt idx="22145">
                        <c:v>6.010636574070614</c:v>
                      </c:pt>
                      <c:pt idx="22146">
                        <c:v>6.0108796296247791</c:v>
                      </c:pt>
                      <c:pt idx="22147">
                        <c:v>6.0111226851862201</c:v>
                      </c:pt>
                      <c:pt idx="22148">
                        <c:v>6.0113657407403851</c:v>
                      </c:pt>
                      <c:pt idx="22149">
                        <c:v>6.0116087962945501</c:v>
                      </c:pt>
                      <c:pt idx="22150">
                        <c:v>6.0118634259254948</c:v>
                      </c:pt>
                      <c:pt idx="22151">
                        <c:v>6.0121064814796599</c:v>
                      </c:pt>
                      <c:pt idx="22152">
                        <c:v>6.0123495370338249</c:v>
                      </c:pt>
                      <c:pt idx="22153">
                        <c:v>6.0125925925879899</c:v>
                      </c:pt>
                      <c:pt idx="22154">
                        <c:v>6.0128356481494309</c:v>
                      </c:pt>
                      <c:pt idx="22155">
                        <c:v>6.013078703703596</c:v>
                      </c:pt>
                      <c:pt idx="22156">
                        <c:v>6.013321759257761</c:v>
                      </c:pt>
                      <c:pt idx="22157">
                        <c:v>6.0135648148119261</c:v>
                      </c:pt>
                      <c:pt idx="22158">
                        <c:v>6.0138078703660911</c:v>
                      </c:pt>
                      <c:pt idx="22159">
                        <c:v>6.0140509259275321</c:v>
                      </c:pt>
                      <c:pt idx="22160">
                        <c:v>6.0142939814816971</c:v>
                      </c:pt>
                      <c:pt idx="22161">
                        <c:v>6.0145370370358622</c:v>
                      </c:pt>
                      <c:pt idx="22162">
                        <c:v>6.0147800925900272</c:v>
                      </c:pt>
                      <c:pt idx="22163">
                        <c:v>6.0150231481441923</c:v>
                      </c:pt>
                      <c:pt idx="22164">
                        <c:v>6.0152662037056333</c:v>
                      </c:pt>
                      <c:pt idx="22165">
                        <c:v>6.0155092592597983</c:v>
                      </c:pt>
                      <c:pt idx="22166">
                        <c:v>6.0157523148139633</c:v>
                      </c:pt>
                      <c:pt idx="22167">
                        <c:v>6.0159953703681284</c:v>
                      </c:pt>
                      <c:pt idx="22168">
                        <c:v>6.0162384259222934</c:v>
                      </c:pt>
                      <c:pt idx="22169">
                        <c:v>6.0164814814764584</c:v>
                      </c:pt>
                      <c:pt idx="22170">
                        <c:v>6.0167245370378994</c:v>
                      </c:pt>
                      <c:pt idx="22171">
                        <c:v>6.0169675925920645</c:v>
                      </c:pt>
                      <c:pt idx="22172">
                        <c:v>6.0172106481462295</c:v>
                      </c:pt>
                      <c:pt idx="22173">
                        <c:v>6.0174537037003946</c:v>
                      </c:pt>
                      <c:pt idx="22174">
                        <c:v>6.0176967592545596</c:v>
                      </c:pt>
                      <c:pt idx="22175">
                        <c:v>6.0179398148160006</c:v>
                      </c:pt>
                      <c:pt idx="22176">
                        <c:v>6.0181828703701656</c:v>
                      </c:pt>
                      <c:pt idx="22177">
                        <c:v>6.0184259259243307</c:v>
                      </c:pt>
                      <c:pt idx="22178">
                        <c:v>6.0186689814784957</c:v>
                      </c:pt>
                      <c:pt idx="22179">
                        <c:v>6.0189120370326608</c:v>
                      </c:pt>
                      <c:pt idx="22180">
                        <c:v>6.0191550925941018</c:v>
                      </c:pt>
                      <c:pt idx="22181">
                        <c:v>6.0193981481482668</c:v>
                      </c:pt>
                      <c:pt idx="22182">
                        <c:v>6.0196412037024318</c:v>
                      </c:pt>
                      <c:pt idx="22183">
                        <c:v>6.0198842592565969</c:v>
                      </c:pt>
                      <c:pt idx="22184">
                        <c:v>6.0201273148107619</c:v>
                      </c:pt>
                      <c:pt idx="22185">
                        <c:v>6.0203703703722029</c:v>
                      </c:pt>
                      <c:pt idx="22186">
                        <c:v>6.0206134259263679</c:v>
                      </c:pt>
                      <c:pt idx="22187">
                        <c:v>6.020856481480533</c:v>
                      </c:pt>
                      <c:pt idx="22188">
                        <c:v>6.021099537034698</c:v>
                      </c:pt>
                      <c:pt idx="22189">
                        <c:v>6.0213425925888631</c:v>
                      </c:pt>
                      <c:pt idx="22190">
                        <c:v>6.0215856481430281</c:v>
                      </c:pt>
                      <c:pt idx="22191">
                        <c:v>6.0218287037044691</c:v>
                      </c:pt>
                      <c:pt idx="22192">
                        <c:v>6.0220717592586341</c:v>
                      </c:pt>
                      <c:pt idx="22193">
                        <c:v>6.0223148148127992</c:v>
                      </c:pt>
                      <c:pt idx="22194">
                        <c:v>6.0225578703669642</c:v>
                      </c:pt>
                      <c:pt idx="22195">
                        <c:v>6.0228009259211293</c:v>
                      </c:pt>
                      <c:pt idx="22196">
                        <c:v>6.0230439814825703</c:v>
                      </c:pt>
                      <c:pt idx="22197">
                        <c:v>6.0232870370367353</c:v>
                      </c:pt>
                      <c:pt idx="22198">
                        <c:v>6.0235300925909003</c:v>
                      </c:pt>
                      <c:pt idx="22199">
                        <c:v>6.023784722221845</c:v>
                      </c:pt>
                      <c:pt idx="22200">
                        <c:v>6.0240277777760101</c:v>
                      </c:pt>
                      <c:pt idx="22201">
                        <c:v>6.0242708333301751</c:v>
                      </c:pt>
                      <c:pt idx="22202">
                        <c:v>6.0245138888843401</c:v>
                      </c:pt>
                      <c:pt idx="22203">
                        <c:v>6.0247569444457811</c:v>
                      </c:pt>
                      <c:pt idx="22204">
                        <c:v>6.0249999999999462</c:v>
                      </c:pt>
                      <c:pt idx="22205">
                        <c:v>6.0252430555541112</c:v>
                      </c:pt>
                      <c:pt idx="22206">
                        <c:v>6.0254861111082763</c:v>
                      </c:pt>
                      <c:pt idx="22207">
                        <c:v>6.0257291666624413</c:v>
                      </c:pt>
                      <c:pt idx="22208">
                        <c:v>6.0259722222238823</c:v>
                      </c:pt>
                      <c:pt idx="22209">
                        <c:v>6.0262152777780473</c:v>
                      </c:pt>
                      <c:pt idx="22210">
                        <c:v>6.0264583333322124</c:v>
                      </c:pt>
                      <c:pt idx="22211">
                        <c:v>6.0267013888863774</c:v>
                      </c:pt>
                      <c:pt idx="22212">
                        <c:v>6.0269444444405424</c:v>
                      </c:pt>
                      <c:pt idx="22213">
                        <c:v>6.0271875000019834</c:v>
                      </c:pt>
                      <c:pt idx="22214">
                        <c:v>6.0274305555561485</c:v>
                      </c:pt>
                      <c:pt idx="22215">
                        <c:v>6.0276736111103135</c:v>
                      </c:pt>
                      <c:pt idx="22216">
                        <c:v>6.0279166666644786</c:v>
                      </c:pt>
                      <c:pt idx="22217">
                        <c:v>6.0281597222186436</c:v>
                      </c:pt>
                      <c:pt idx="22218">
                        <c:v>6.0284027777728086</c:v>
                      </c:pt>
                      <c:pt idx="22219">
                        <c:v>6.0286458333342496</c:v>
                      </c:pt>
                      <c:pt idx="22220">
                        <c:v>6.0288888888884147</c:v>
                      </c:pt>
                      <c:pt idx="22221">
                        <c:v>6.0291319444425797</c:v>
                      </c:pt>
                      <c:pt idx="22222">
                        <c:v>6.0293749999967448</c:v>
                      </c:pt>
                      <c:pt idx="22223">
                        <c:v>6.0296180555509098</c:v>
                      </c:pt>
                      <c:pt idx="22224">
                        <c:v>6.0298611111123508</c:v>
                      </c:pt>
                      <c:pt idx="22225">
                        <c:v>6.0301041666665158</c:v>
                      </c:pt>
                      <c:pt idx="22226">
                        <c:v>6.0303472222206809</c:v>
                      </c:pt>
                      <c:pt idx="22227">
                        <c:v>6.0305902777748459</c:v>
                      </c:pt>
                      <c:pt idx="22228">
                        <c:v>6.0308333333290109</c:v>
                      </c:pt>
                      <c:pt idx="22229">
                        <c:v>6.0310763888904519</c:v>
                      </c:pt>
                      <c:pt idx="22230">
                        <c:v>6.031319444444617</c:v>
                      </c:pt>
                      <c:pt idx="22231">
                        <c:v>6.031562499998782</c:v>
                      </c:pt>
                      <c:pt idx="22232">
                        <c:v>6.0318055555529471</c:v>
                      </c:pt>
                      <c:pt idx="22233">
                        <c:v>6.0320486111071121</c:v>
                      </c:pt>
                      <c:pt idx="22234">
                        <c:v>6.0322916666685531</c:v>
                      </c:pt>
                      <c:pt idx="22235">
                        <c:v>6.0325347222227181</c:v>
                      </c:pt>
                      <c:pt idx="22236">
                        <c:v>6.0327777777768832</c:v>
                      </c:pt>
                      <c:pt idx="22237">
                        <c:v>6.0330208333310482</c:v>
                      </c:pt>
                      <c:pt idx="22238">
                        <c:v>6.0332638888852133</c:v>
                      </c:pt>
                      <c:pt idx="22239">
                        <c:v>6.0335069444393783</c:v>
                      </c:pt>
                      <c:pt idx="22240">
                        <c:v>6.0337500000008193</c:v>
                      </c:pt>
                      <c:pt idx="22241">
                        <c:v>6.0339930555549843</c:v>
                      </c:pt>
                      <c:pt idx="22242">
                        <c:v>6.0342361111091494</c:v>
                      </c:pt>
                      <c:pt idx="22243">
                        <c:v>6.0344791666633144</c:v>
                      </c:pt>
                      <c:pt idx="22244">
                        <c:v>6.0347222222174794</c:v>
                      </c:pt>
                      <c:pt idx="22245">
                        <c:v>6.0349652777789204</c:v>
                      </c:pt>
                      <c:pt idx="22246">
                        <c:v>6.0352083333330855</c:v>
                      </c:pt>
                      <c:pt idx="22247">
                        <c:v>6.0354629629640302</c:v>
                      </c:pt>
                      <c:pt idx="22248">
                        <c:v>6.0357060185181952</c:v>
                      </c:pt>
                      <c:pt idx="22249">
                        <c:v>6.0359490740723603</c:v>
                      </c:pt>
                      <c:pt idx="22250">
                        <c:v>6.0361921296265253</c:v>
                      </c:pt>
                      <c:pt idx="22251">
                        <c:v>6.0364351851806903</c:v>
                      </c:pt>
                      <c:pt idx="22252">
                        <c:v>6.0366782407421313</c:v>
                      </c:pt>
                      <c:pt idx="22253">
                        <c:v>6.0369212962962964</c:v>
                      </c:pt>
                      <c:pt idx="22254">
                        <c:v>6.0371643518504614</c:v>
                      </c:pt>
                      <c:pt idx="22255">
                        <c:v>6.0374074074046264</c:v>
                      </c:pt>
                      <c:pt idx="22256">
                        <c:v>6.0376504629587915</c:v>
                      </c:pt>
                      <c:pt idx="22257">
                        <c:v>6.0378935185202325</c:v>
                      </c:pt>
                      <c:pt idx="22258">
                        <c:v>6.0381365740743975</c:v>
                      </c:pt>
                      <c:pt idx="22259">
                        <c:v>6.0383796296285626</c:v>
                      </c:pt>
                      <c:pt idx="22260">
                        <c:v>6.0386226851827276</c:v>
                      </c:pt>
                      <c:pt idx="22261">
                        <c:v>6.0388657407368926</c:v>
                      </c:pt>
                      <c:pt idx="22262">
                        <c:v>6.0391087962983336</c:v>
                      </c:pt>
                      <c:pt idx="22263">
                        <c:v>6.0393518518524987</c:v>
                      </c:pt>
                      <c:pt idx="22264">
                        <c:v>6.0395949074066637</c:v>
                      </c:pt>
                      <c:pt idx="22265">
                        <c:v>6.0398379629608288</c:v>
                      </c:pt>
                      <c:pt idx="22266">
                        <c:v>6.0400810185149938</c:v>
                      </c:pt>
                      <c:pt idx="22267">
                        <c:v>6.0403240740691588</c:v>
                      </c:pt>
                      <c:pt idx="22268">
                        <c:v>6.0405671296305998</c:v>
                      </c:pt>
                      <c:pt idx="22269">
                        <c:v>6.0408101851847649</c:v>
                      </c:pt>
                      <c:pt idx="22270">
                        <c:v>6.0410532407389299</c:v>
                      </c:pt>
                      <c:pt idx="22271">
                        <c:v>6.0412962962930949</c:v>
                      </c:pt>
                      <c:pt idx="22272">
                        <c:v>6.04153935184726</c:v>
                      </c:pt>
                      <c:pt idx="22273">
                        <c:v>6.041782407408701</c:v>
                      </c:pt>
                      <c:pt idx="22274">
                        <c:v>6.042025462962866</c:v>
                      </c:pt>
                      <c:pt idx="22275">
                        <c:v>6.0422685185170311</c:v>
                      </c:pt>
                      <c:pt idx="22276">
                        <c:v>6.0425115740711961</c:v>
                      </c:pt>
                      <c:pt idx="22277">
                        <c:v>6.0427546296253611</c:v>
                      </c:pt>
                      <c:pt idx="22278">
                        <c:v>6.0429976851868021</c:v>
                      </c:pt>
                      <c:pt idx="22279">
                        <c:v>6.0432407407409672</c:v>
                      </c:pt>
                      <c:pt idx="22280">
                        <c:v>6.0434837962951322</c:v>
                      </c:pt>
                      <c:pt idx="22281">
                        <c:v>6.0437268518492973</c:v>
                      </c:pt>
                      <c:pt idx="22282">
                        <c:v>6.0439699074034623</c:v>
                      </c:pt>
                      <c:pt idx="22283">
                        <c:v>6.0442129629649033</c:v>
                      </c:pt>
                      <c:pt idx="22284">
                        <c:v>6.0444560185190683</c:v>
                      </c:pt>
                      <c:pt idx="22285">
                        <c:v>6.0446990740732334</c:v>
                      </c:pt>
                      <c:pt idx="22286">
                        <c:v>6.0449421296273984</c:v>
                      </c:pt>
                      <c:pt idx="22287">
                        <c:v>6.0451851851815634</c:v>
                      </c:pt>
                      <c:pt idx="22288">
                        <c:v>6.0454282407357285</c:v>
                      </c:pt>
                      <c:pt idx="22289">
                        <c:v>6.0456712962971695</c:v>
                      </c:pt>
                      <c:pt idx="22290">
                        <c:v>6.0459143518513345</c:v>
                      </c:pt>
                      <c:pt idx="22291">
                        <c:v>6.0461574074054996</c:v>
                      </c:pt>
                      <c:pt idx="22292">
                        <c:v>6.0464004629596646</c:v>
                      </c:pt>
                      <c:pt idx="22293">
                        <c:v>6.0466435185138296</c:v>
                      </c:pt>
                      <c:pt idx="22294">
                        <c:v>6.0468865740752706</c:v>
                      </c:pt>
                      <c:pt idx="22295">
                        <c:v>6.0471412036989394</c:v>
                      </c:pt>
                      <c:pt idx="22296">
                        <c:v>6.0473842592603804</c:v>
                      </c:pt>
                      <c:pt idx="22297">
                        <c:v>6.0476273148145454</c:v>
                      </c:pt>
                      <c:pt idx="22298">
                        <c:v>6.0478703703687104</c:v>
                      </c:pt>
                      <c:pt idx="22299">
                        <c:v>6.0481134259228755</c:v>
                      </c:pt>
                      <c:pt idx="22300">
                        <c:v>6.0483564814770405</c:v>
                      </c:pt>
                      <c:pt idx="22301">
                        <c:v>6.0485995370384815</c:v>
                      </c:pt>
                      <c:pt idx="22302">
                        <c:v>6.0488425925926466</c:v>
                      </c:pt>
                      <c:pt idx="22303">
                        <c:v>6.0490856481468116</c:v>
                      </c:pt>
                      <c:pt idx="22304">
                        <c:v>6.0493287037009766</c:v>
                      </c:pt>
                      <c:pt idx="22305">
                        <c:v>6.0495717592551417</c:v>
                      </c:pt>
                      <c:pt idx="22306">
                        <c:v>6.0498148148165827</c:v>
                      </c:pt>
                      <c:pt idx="22307">
                        <c:v>6.0500578703707477</c:v>
                      </c:pt>
                      <c:pt idx="22308">
                        <c:v>6.0503009259249128</c:v>
                      </c:pt>
                      <c:pt idx="22309">
                        <c:v>6.0505439814790778</c:v>
                      </c:pt>
                      <c:pt idx="22310">
                        <c:v>6.0507870370332428</c:v>
                      </c:pt>
                      <c:pt idx="22311">
                        <c:v>6.0510300925946838</c:v>
                      </c:pt>
                      <c:pt idx="22312">
                        <c:v>6.0512731481488489</c:v>
                      </c:pt>
                      <c:pt idx="22313">
                        <c:v>6.0515162037030139</c:v>
                      </c:pt>
                      <c:pt idx="22314">
                        <c:v>6.0517592592571789</c:v>
                      </c:pt>
                      <c:pt idx="22315">
                        <c:v>6.052002314811344</c:v>
                      </c:pt>
                      <c:pt idx="22316">
                        <c:v>6.052245370365509</c:v>
                      </c:pt>
                      <c:pt idx="22317">
                        <c:v>6.05248842592695</c:v>
                      </c:pt>
                      <c:pt idx="22318">
                        <c:v>6.0527314814811151</c:v>
                      </c:pt>
                      <c:pt idx="22319">
                        <c:v>6.0529745370352801</c:v>
                      </c:pt>
                      <c:pt idx="22320">
                        <c:v>6.0532175925894451</c:v>
                      </c:pt>
                      <c:pt idx="22321">
                        <c:v>6.0534606481436102</c:v>
                      </c:pt>
                      <c:pt idx="22322">
                        <c:v>6.0537037037050512</c:v>
                      </c:pt>
                      <c:pt idx="22323">
                        <c:v>6.0539467592592162</c:v>
                      </c:pt>
                      <c:pt idx="22324">
                        <c:v>6.0541898148133813</c:v>
                      </c:pt>
                      <c:pt idx="22325">
                        <c:v>6.0544328703675463</c:v>
                      </c:pt>
                      <c:pt idx="22326">
                        <c:v>6.0546759259217113</c:v>
                      </c:pt>
                      <c:pt idx="22327">
                        <c:v>6.0549189814831523</c:v>
                      </c:pt>
                      <c:pt idx="22328">
                        <c:v>6.0551620370373174</c:v>
                      </c:pt>
                      <c:pt idx="22329">
                        <c:v>6.0554050925914824</c:v>
                      </c:pt>
                      <c:pt idx="22330">
                        <c:v>6.0556481481456474</c:v>
                      </c:pt>
                      <c:pt idx="22331">
                        <c:v>6.0558912036998125</c:v>
                      </c:pt>
                      <c:pt idx="22332">
                        <c:v>6.0561342592612535</c:v>
                      </c:pt>
                      <c:pt idx="22333">
                        <c:v>6.0563773148154185</c:v>
                      </c:pt>
                      <c:pt idx="22334">
                        <c:v>6.0566203703695836</c:v>
                      </c:pt>
                      <c:pt idx="22335">
                        <c:v>6.0568634259237486</c:v>
                      </c:pt>
                      <c:pt idx="22336">
                        <c:v>6.0571064814779136</c:v>
                      </c:pt>
                      <c:pt idx="22337">
                        <c:v>6.0573495370320787</c:v>
                      </c:pt>
                      <c:pt idx="22338">
                        <c:v>6.0575925925935197</c:v>
                      </c:pt>
                      <c:pt idx="22339">
                        <c:v>6.0578356481476847</c:v>
                      </c:pt>
                      <c:pt idx="22340">
                        <c:v>6.0580787037018498</c:v>
                      </c:pt>
                      <c:pt idx="22341">
                        <c:v>6.0583217592560148</c:v>
                      </c:pt>
                      <c:pt idx="22342">
                        <c:v>6.0585648148101798</c:v>
                      </c:pt>
                      <c:pt idx="22343">
                        <c:v>6.0588194444411245</c:v>
                      </c:pt>
                      <c:pt idx="22344">
                        <c:v>6.0590624999952896</c:v>
                      </c:pt>
                      <c:pt idx="22345">
                        <c:v>6.0593055555567306</c:v>
                      </c:pt>
                      <c:pt idx="22346">
                        <c:v>6.0595486111108956</c:v>
                      </c:pt>
                      <c:pt idx="22347">
                        <c:v>6.0597916666650606</c:v>
                      </c:pt>
                      <c:pt idx="22348">
                        <c:v>6.0600347222192257</c:v>
                      </c:pt>
                      <c:pt idx="22349">
                        <c:v>6.0602777777733907</c:v>
                      </c:pt>
                      <c:pt idx="22350">
                        <c:v>6.0605208333348317</c:v>
                      </c:pt>
                      <c:pt idx="22351">
                        <c:v>6.0607638888889968</c:v>
                      </c:pt>
                      <c:pt idx="22352">
                        <c:v>6.0610069444431618</c:v>
                      </c:pt>
                      <c:pt idx="22353">
                        <c:v>6.0612499999973268</c:v>
                      </c:pt>
                      <c:pt idx="22354">
                        <c:v>6.0614930555514919</c:v>
                      </c:pt>
                      <c:pt idx="22355">
                        <c:v>6.0617361111129329</c:v>
                      </c:pt>
                      <c:pt idx="22356">
                        <c:v>6.0619791666670979</c:v>
                      </c:pt>
                      <c:pt idx="22357">
                        <c:v>6.0622222222212629</c:v>
                      </c:pt>
                      <c:pt idx="22358">
                        <c:v>6.062465277775428</c:v>
                      </c:pt>
                      <c:pt idx="22359">
                        <c:v>6.062708333329593</c:v>
                      </c:pt>
                      <c:pt idx="22360">
                        <c:v>6.0629513888837581</c:v>
                      </c:pt>
                      <c:pt idx="22361">
                        <c:v>6.0631944444451991</c:v>
                      </c:pt>
                      <c:pt idx="22362">
                        <c:v>6.0634374999993641</c:v>
                      </c:pt>
                      <c:pt idx="22363">
                        <c:v>6.0636805555535291</c:v>
                      </c:pt>
                      <c:pt idx="22364">
                        <c:v>6.0639236111076942</c:v>
                      </c:pt>
                      <c:pt idx="22365">
                        <c:v>6.0641666666618592</c:v>
                      </c:pt>
                      <c:pt idx="22366">
                        <c:v>6.0644097222233002</c:v>
                      </c:pt>
                      <c:pt idx="22367">
                        <c:v>6.0646527777774653</c:v>
                      </c:pt>
                      <c:pt idx="22368">
                        <c:v>6.0648958333316303</c:v>
                      </c:pt>
                      <c:pt idx="22369">
                        <c:v>6.0651388888857953</c:v>
                      </c:pt>
                      <c:pt idx="22370">
                        <c:v>6.0653819444399604</c:v>
                      </c:pt>
                      <c:pt idx="22371">
                        <c:v>6.0656250000014014</c:v>
                      </c:pt>
                      <c:pt idx="22372">
                        <c:v>6.0658680555555664</c:v>
                      </c:pt>
                      <c:pt idx="22373">
                        <c:v>6.0661111111097314</c:v>
                      </c:pt>
                      <c:pt idx="22374">
                        <c:v>6.0663541666638965</c:v>
                      </c:pt>
                      <c:pt idx="22375">
                        <c:v>6.0665972222180615</c:v>
                      </c:pt>
                      <c:pt idx="22376">
                        <c:v>6.0668402777795025</c:v>
                      </c:pt>
                      <c:pt idx="22377">
                        <c:v>6.0670833333336676</c:v>
                      </c:pt>
                      <c:pt idx="22378">
                        <c:v>6.0673263888878326</c:v>
                      </c:pt>
                      <c:pt idx="22379">
                        <c:v>6.0675694444419976</c:v>
                      </c:pt>
                      <c:pt idx="22380">
                        <c:v>6.0678124999961627</c:v>
                      </c:pt>
                      <c:pt idx="22381">
                        <c:v>6.0680555555576037</c:v>
                      </c:pt>
                      <c:pt idx="22382">
                        <c:v>6.0682986111117687</c:v>
                      </c:pt>
                      <c:pt idx="22383">
                        <c:v>6.0685416666659338</c:v>
                      </c:pt>
                      <c:pt idx="22384">
                        <c:v>6.0687847222200988</c:v>
                      </c:pt>
                      <c:pt idx="22385">
                        <c:v>6.0690277777742638</c:v>
                      </c:pt>
                      <c:pt idx="22386">
                        <c:v>6.0692708333284289</c:v>
                      </c:pt>
                      <c:pt idx="22387">
                        <c:v>6.0695138888898699</c:v>
                      </c:pt>
                      <c:pt idx="22388">
                        <c:v>6.0697569444440349</c:v>
                      </c:pt>
                      <c:pt idx="22389">
                        <c:v>6.0699999999981999</c:v>
                      </c:pt>
                      <c:pt idx="22390">
                        <c:v>6.070243055552365</c:v>
                      </c:pt>
                      <c:pt idx="22391">
                        <c:v>6.0704976851833097</c:v>
                      </c:pt>
                      <c:pt idx="22392">
                        <c:v>6.0707407407374747</c:v>
                      </c:pt>
                      <c:pt idx="22393">
                        <c:v>6.0709837962916398</c:v>
                      </c:pt>
                      <c:pt idx="22394">
                        <c:v>6.0712268518530808</c:v>
                      </c:pt>
                      <c:pt idx="22395">
                        <c:v>6.0714699074072458</c:v>
                      </c:pt>
                      <c:pt idx="22396">
                        <c:v>6.0717129629614108</c:v>
                      </c:pt>
                      <c:pt idx="22397">
                        <c:v>6.0719560185155759</c:v>
                      </c:pt>
                      <c:pt idx="22398">
                        <c:v>6.0721990740697409</c:v>
                      </c:pt>
                      <c:pt idx="22399">
                        <c:v>6.0724421296311819</c:v>
                      </c:pt>
                      <c:pt idx="22400">
                        <c:v>6.0726851851853469</c:v>
                      </c:pt>
                      <c:pt idx="22401">
                        <c:v>6.072928240739512</c:v>
                      </c:pt>
                      <c:pt idx="22402">
                        <c:v>6.073171296293677</c:v>
                      </c:pt>
                      <c:pt idx="22403">
                        <c:v>6.0734143518478421</c:v>
                      </c:pt>
                      <c:pt idx="22404">
                        <c:v>6.0736574074092831</c:v>
                      </c:pt>
                      <c:pt idx="22405">
                        <c:v>6.0739004629634481</c:v>
                      </c:pt>
                      <c:pt idx="22406">
                        <c:v>6.0741435185176131</c:v>
                      </c:pt>
                      <c:pt idx="22407">
                        <c:v>6.0743865740717782</c:v>
                      </c:pt>
                      <c:pt idx="22408">
                        <c:v>6.0746296296259432</c:v>
                      </c:pt>
                      <c:pt idx="22409">
                        <c:v>6.0748726851801083</c:v>
                      </c:pt>
                      <c:pt idx="22410">
                        <c:v>6.0751157407415493</c:v>
                      </c:pt>
                      <c:pt idx="22411">
                        <c:v>6.0753587962957143</c:v>
                      </c:pt>
                      <c:pt idx="22412">
                        <c:v>6.0756018518498793</c:v>
                      </c:pt>
                      <c:pt idx="22413">
                        <c:v>6.0758449074040444</c:v>
                      </c:pt>
                      <c:pt idx="22414">
                        <c:v>6.0760879629582094</c:v>
                      </c:pt>
                      <c:pt idx="22415">
                        <c:v>6.0763310185196504</c:v>
                      </c:pt>
                      <c:pt idx="22416">
                        <c:v>6.0765740740738154</c:v>
                      </c:pt>
                      <c:pt idx="22417">
                        <c:v>6.0768171296279805</c:v>
                      </c:pt>
                      <c:pt idx="22418">
                        <c:v>6.0770601851821455</c:v>
                      </c:pt>
                      <c:pt idx="22419">
                        <c:v>6.0773032407363106</c:v>
                      </c:pt>
                      <c:pt idx="22420">
                        <c:v>6.0775462962977516</c:v>
                      </c:pt>
                      <c:pt idx="22421">
                        <c:v>6.0777893518519166</c:v>
                      </c:pt>
                      <c:pt idx="22422">
                        <c:v>6.0780324074060816</c:v>
                      </c:pt>
                      <c:pt idx="22423">
                        <c:v>6.0782754629602467</c:v>
                      </c:pt>
                      <c:pt idx="22424">
                        <c:v>6.0785185185144117</c:v>
                      </c:pt>
                      <c:pt idx="22425">
                        <c:v>6.0787615740758527</c:v>
                      </c:pt>
                      <c:pt idx="22426">
                        <c:v>6.0790046296300178</c:v>
                      </c:pt>
                      <c:pt idx="22427">
                        <c:v>6.0792476851841828</c:v>
                      </c:pt>
                      <c:pt idx="22428">
                        <c:v>6.0794907407383478</c:v>
                      </c:pt>
                      <c:pt idx="22429">
                        <c:v>6.0797337962925129</c:v>
                      </c:pt>
                      <c:pt idx="22430">
                        <c:v>6.0799768518539539</c:v>
                      </c:pt>
                      <c:pt idx="22431">
                        <c:v>6.0802199074081189</c:v>
                      </c:pt>
                      <c:pt idx="22432">
                        <c:v>6.0804629629622839</c:v>
                      </c:pt>
                      <c:pt idx="22433">
                        <c:v>6.080706018516449</c:v>
                      </c:pt>
                      <c:pt idx="22434">
                        <c:v>6.080949074070614</c:v>
                      </c:pt>
                      <c:pt idx="22435">
                        <c:v>6.0811921296247791</c:v>
                      </c:pt>
                      <c:pt idx="22436">
                        <c:v>6.0814351851862201</c:v>
                      </c:pt>
                      <c:pt idx="22437">
                        <c:v>6.0816782407403851</c:v>
                      </c:pt>
                      <c:pt idx="22438">
                        <c:v>6.0819212962945501</c:v>
                      </c:pt>
                      <c:pt idx="22439">
                        <c:v>6.0821643518487152</c:v>
                      </c:pt>
                      <c:pt idx="22440">
                        <c:v>6.0824189814796599</c:v>
                      </c:pt>
                      <c:pt idx="22441">
                        <c:v>6.0826620370338249</c:v>
                      </c:pt>
                      <c:pt idx="22442">
                        <c:v>6.0829050925879899</c:v>
                      </c:pt>
                      <c:pt idx="22443">
                        <c:v>6.0831481481494309</c:v>
                      </c:pt>
                      <c:pt idx="22444">
                        <c:v>6.083391203703596</c:v>
                      </c:pt>
                      <c:pt idx="22445">
                        <c:v>6.083634259257761</c:v>
                      </c:pt>
                      <c:pt idx="22446">
                        <c:v>6.0838773148119261</c:v>
                      </c:pt>
                      <c:pt idx="22447">
                        <c:v>6.0841203703660911</c:v>
                      </c:pt>
                      <c:pt idx="22448">
                        <c:v>6.0843634259275321</c:v>
                      </c:pt>
                      <c:pt idx="22449">
                        <c:v>6.0846064814816971</c:v>
                      </c:pt>
                      <c:pt idx="22450">
                        <c:v>6.0848495370358622</c:v>
                      </c:pt>
                      <c:pt idx="22451">
                        <c:v>6.0850925925900272</c:v>
                      </c:pt>
                      <c:pt idx="22452">
                        <c:v>6.0853356481441923</c:v>
                      </c:pt>
                      <c:pt idx="22453">
                        <c:v>6.0855787037056333</c:v>
                      </c:pt>
                      <c:pt idx="22454">
                        <c:v>6.0858217592597983</c:v>
                      </c:pt>
                      <c:pt idx="22455">
                        <c:v>6.0860648148139633</c:v>
                      </c:pt>
                      <c:pt idx="22456">
                        <c:v>6.0863078703681284</c:v>
                      </c:pt>
                      <c:pt idx="22457">
                        <c:v>6.0865509259222934</c:v>
                      </c:pt>
                      <c:pt idx="22458">
                        <c:v>6.0867939814764584</c:v>
                      </c:pt>
                      <c:pt idx="22459">
                        <c:v>6.0870370370378994</c:v>
                      </c:pt>
                      <c:pt idx="22460">
                        <c:v>6.0872800925920645</c:v>
                      </c:pt>
                      <c:pt idx="22461">
                        <c:v>6.0875231481462295</c:v>
                      </c:pt>
                      <c:pt idx="22462">
                        <c:v>6.0877662037003946</c:v>
                      </c:pt>
                      <c:pt idx="22463">
                        <c:v>6.0880092592545596</c:v>
                      </c:pt>
                      <c:pt idx="22464">
                        <c:v>6.0882523148160006</c:v>
                      </c:pt>
                      <c:pt idx="22465">
                        <c:v>6.0884953703701656</c:v>
                      </c:pt>
                      <c:pt idx="22466">
                        <c:v>6.0887384259243307</c:v>
                      </c:pt>
                      <c:pt idx="22467">
                        <c:v>6.0889814814784957</c:v>
                      </c:pt>
                      <c:pt idx="22468">
                        <c:v>6.0892245370326608</c:v>
                      </c:pt>
                      <c:pt idx="22469">
                        <c:v>6.0894675925941018</c:v>
                      </c:pt>
                      <c:pt idx="22470">
                        <c:v>6.0897106481482668</c:v>
                      </c:pt>
                      <c:pt idx="22471">
                        <c:v>6.0899537037024318</c:v>
                      </c:pt>
                      <c:pt idx="22472">
                        <c:v>6.0901967592565969</c:v>
                      </c:pt>
                      <c:pt idx="22473">
                        <c:v>6.0904398148107619</c:v>
                      </c:pt>
                      <c:pt idx="22474">
                        <c:v>6.0906828703722029</c:v>
                      </c:pt>
                      <c:pt idx="22475">
                        <c:v>6.0909259259263679</c:v>
                      </c:pt>
                      <c:pt idx="22476">
                        <c:v>6.091168981480533</c:v>
                      </c:pt>
                      <c:pt idx="22477">
                        <c:v>6.091412037034698</c:v>
                      </c:pt>
                      <c:pt idx="22478">
                        <c:v>6.0916550925888631</c:v>
                      </c:pt>
                      <c:pt idx="22479">
                        <c:v>6.0918981481430281</c:v>
                      </c:pt>
                      <c:pt idx="22480">
                        <c:v>6.0921412037044691</c:v>
                      </c:pt>
                      <c:pt idx="22481">
                        <c:v>6.0923842592586341</c:v>
                      </c:pt>
                      <c:pt idx="22482">
                        <c:v>6.0926273148127992</c:v>
                      </c:pt>
                      <c:pt idx="22483">
                        <c:v>6.0928703703669642</c:v>
                      </c:pt>
                      <c:pt idx="22484">
                        <c:v>6.0931134259211293</c:v>
                      </c:pt>
                      <c:pt idx="22485">
                        <c:v>6.0933564814825703</c:v>
                      </c:pt>
                      <c:pt idx="22486">
                        <c:v>6.0935995370367353</c:v>
                      </c:pt>
                      <c:pt idx="22487">
                        <c:v>6.0938425925909003</c:v>
                      </c:pt>
                      <c:pt idx="22488">
                        <c:v>6.094097222221845</c:v>
                      </c:pt>
                      <c:pt idx="22489">
                        <c:v>6.0943402777760101</c:v>
                      </c:pt>
                      <c:pt idx="22490">
                        <c:v>6.0945833333301751</c:v>
                      </c:pt>
                      <c:pt idx="22491">
                        <c:v>6.0948263888843401</c:v>
                      </c:pt>
                      <c:pt idx="22492">
                        <c:v>6.0950694444457811</c:v>
                      </c:pt>
                      <c:pt idx="22493">
                        <c:v>6.0953124999999462</c:v>
                      </c:pt>
                      <c:pt idx="22494">
                        <c:v>6.0955555555541112</c:v>
                      </c:pt>
                      <c:pt idx="22495">
                        <c:v>6.0957986111082763</c:v>
                      </c:pt>
                      <c:pt idx="22496">
                        <c:v>6.0960416666624413</c:v>
                      </c:pt>
                      <c:pt idx="22497">
                        <c:v>6.0962847222238823</c:v>
                      </c:pt>
                      <c:pt idx="22498">
                        <c:v>6.0965277777780473</c:v>
                      </c:pt>
                      <c:pt idx="22499">
                        <c:v>6.0967708333322124</c:v>
                      </c:pt>
                      <c:pt idx="22500">
                        <c:v>6.0970138888863774</c:v>
                      </c:pt>
                      <c:pt idx="22501">
                        <c:v>6.0972569444405424</c:v>
                      </c:pt>
                      <c:pt idx="22502">
                        <c:v>6.0975000000019834</c:v>
                      </c:pt>
                      <c:pt idx="22503">
                        <c:v>6.0977430555561485</c:v>
                      </c:pt>
                      <c:pt idx="22504">
                        <c:v>6.0979861111103135</c:v>
                      </c:pt>
                      <c:pt idx="22505">
                        <c:v>6.0982291666644786</c:v>
                      </c:pt>
                      <c:pt idx="22506">
                        <c:v>6.0984722222186436</c:v>
                      </c:pt>
                      <c:pt idx="22507">
                        <c:v>6.0987152777728086</c:v>
                      </c:pt>
                      <c:pt idx="22508">
                        <c:v>6.0989583333342496</c:v>
                      </c:pt>
                      <c:pt idx="22509">
                        <c:v>6.0992013888884147</c:v>
                      </c:pt>
                      <c:pt idx="22510">
                        <c:v>6.0994444444425797</c:v>
                      </c:pt>
                      <c:pt idx="22511">
                        <c:v>6.0996874999967448</c:v>
                      </c:pt>
                      <c:pt idx="22512">
                        <c:v>6.0999305555509098</c:v>
                      </c:pt>
                      <c:pt idx="22513">
                        <c:v>6.1001736111123508</c:v>
                      </c:pt>
                      <c:pt idx="22514">
                        <c:v>6.1004166666665158</c:v>
                      </c:pt>
                      <c:pt idx="22515">
                        <c:v>6.1006597222206809</c:v>
                      </c:pt>
                      <c:pt idx="22516">
                        <c:v>6.1009027777748459</c:v>
                      </c:pt>
                      <c:pt idx="22517">
                        <c:v>6.1011458333290109</c:v>
                      </c:pt>
                      <c:pt idx="22518">
                        <c:v>6.1013888888904519</c:v>
                      </c:pt>
                      <c:pt idx="22519">
                        <c:v>6.101631944444617</c:v>
                      </c:pt>
                      <c:pt idx="22520">
                        <c:v>6.101874999998782</c:v>
                      </c:pt>
                      <c:pt idx="22521">
                        <c:v>6.1021180555529471</c:v>
                      </c:pt>
                      <c:pt idx="22522">
                        <c:v>6.1023611111071121</c:v>
                      </c:pt>
                      <c:pt idx="22523">
                        <c:v>6.1026041666685531</c:v>
                      </c:pt>
                      <c:pt idx="22524">
                        <c:v>6.1028472222227181</c:v>
                      </c:pt>
                      <c:pt idx="22525">
                        <c:v>6.1030902777768832</c:v>
                      </c:pt>
                      <c:pt idx="22526">
                        <c:v>6.1033333333310482</c:v>
                      </c:pt>
                      <c:pt idx="22527">
                        <c:v>6.1035763888852133</c:v>
                      </c:pt>
                      <c:pt idx="22528">
                        <c:v>6.1038194444393783</c:v>
                      </c:pt>
                      <c:pt idx="22529">
                        <c:v>6.1040625000008193</c:v>
                      </c:pt>
                      <c:pt idx="22530">
                        <c:v>6.1043055555549843</c:v>
                      </c:pt>
                      <c:pt idx="22531">
                        <c:v>6.1045486111091494</c:v>
                      </c:pt>
                      <c:pt idx="22532">
                        <c:v>6.1047916666633144</c:v>
                      </c:pt>
                      <c:pt idx="22533">
                        <c:v>6.1050347222174794</c:v>
                      </c:pt>
                      <c:pt idx="22534">
                        <c:v>6.1052777777789204</c:v>
                      </c:pt>
                      <c:pt idx="22535">
                        <c:v>6.1055324074025892</c:v>
                      </c:pt>
                      <c:pt idx="22536">
                        <c:v>6.1057754629640302</c:v>
                      </c:pt>
                      <c:pt idx="22537">
                        <c:v>6.1060185185181952</c:v>
                      </c:pt>
                      <c:pt idx="22538">
                        <c:v>6.1062615740723603</c:v>
                      </c:pt>
                      <c:pt idx="22539">
                        <c:v>6.1065046296265253</c:v>
                      </c:pt>
                      <c:pt idx="22540">
                        <c:v>6.1067476851806903</c:v>
                      </c:pt>
                      <c:pt idx="22541">
                        <c:v>6.1069907407421313</c:v>
                      </c:pt>
                      <c:pt idx="22542">
                        <c:v>6.1072337962962964</c:v>
                      </c:pt>
                      <c:pt idx="22543">
                        <c:v>6.1074768518504614</c:v>
                      </c:pt>
                      <c:pt idx="22544">
                        <c:v>6.1077199074046264</c:v>
                      </c:pt>
                      <c:pt idx="22545">
                        <c:v>6.1079629629587915</c:v>
                      </c:pt>
                      <c:pt idx="22546">
                        <c:v>6.1082060185202325</c:v>
                      </c:pt>
                      <c:pt idx="22547">
                        <c:v>6.1084490740743975</c:v>
                      </c:pt>
                      <c:pt idx="22548">
                        <c:v>6.1086921296285626</c:v>
                      </c:pt>
                      <c:pt idx="22549">
                        <c:v>6.1089351851827276</c:v>
                      </c:pt>
                      <c:pt idx="22550">
                        <c:v>6.1091782407368926</c:v>
                      </c:pt>
                      <c:pt idx="22551">
                        <c:v>6.1094212962983336</c:v>
                      </c:pt>
                      <c:pt idx="22552">
                        <c:v>6.1096643518524987</c:v>
                      </c:pt>
                      <c:pt idx="22553">
                        <c:v>6.1099074074066637</c:v>
                      </c:pt>
                      <c:pt idx="22554">
                        <c:v>6.1101504629608288</c:v>
                      </c:pt>
                      <c:pt idx="22555">
                        <c:v>6.1103935185149938</c:v>
                      </c:pt>
                      <c:pt idx="22556">
                        <c:v>6.1106365740691588</c:v>
                      </c:pt>
                      <c:pt idx="22557">
                        <c:v>6.1108796296305998</c:v>
                      </c:pt>
                      <c:pt idx="22558">
                        <c:v>6.1111226851847649</c:v>
                      </c:pt>
                      <c:pt idx="22559">
                        <c:v>6.1113657407389299</c:v>
                      </c:pt>
                      <c:pt idx="22560">
                        <c:v>6.1116087962930949</c:v>
                      </c:pt>
                      <c:pt idx="22561">
                        <c:v>6.11185185184726</c:v>
                      </c:pt>
                      <c:pt idx="22562">
                        <c:v>6.112094907408701</c:v>
                      </c:pt>
                      <c:pt idx="22563">
                        <c:v>6.112337962962866</c:v>
                      </c:pt>
                      <c:pt idx="22564">
                        <c:v>6.1125810185170311</c:v>
                      </c:pt>
                      <c:pt idx="22565">
                        <c:v>6.1128240740711961</c:v>
                      </c:pt>
                      <c:pt idx="22566">
                        <c:v>6.1130671296253611</c:v>
                      </c:pt>
                      <c:pt idx="22567">
                        <c:v>6.1133101851868021</c:v>
                      </c:pt>
                      <c:pt idx="22568">
                        <c:v>6.1135532407409672</c:v>
                      </c:pt>
                      <c:pt idx="22569">
                        <c:v>6.1137962962951322</c:v>
                      </c:pt>
                      <c:pt idx="22570">
                        <c:v>6.1140393518492973</c:v>
                      </c:pt>
                      <c:pt idx="22571">
                        <c:v>6.1142824074034623</c:v>
                      </c:pt>
                      <c:pt idx="22572">
                        <c:v>6.1145254629649033</c:v>
                      </c:pt>
                      <c:pt idx="22573">
                        <c:v>6.1147685185190683</c:v>
                      </c:pt>
                      <c:pt idx="22574">
                        <c:v>6.1150115740732334</c:v>
                      </c:pt>
                      <c:pt idx="22575">
                        <c:v>6.1152546296273984</c:v>
                      </c:pt>
                      <c:pt idx="22576">
                        <c:v>6.1154976851815634</c:v>
                      </c:pt>
                      <c:pt idx="22577">
                        <c:v>6.1157407407357285</c:v>
                      </c:pt>
                      <c:pt idx="22578">
                        <c:v>6.1159837962971695</c:v>
                      </c:pt>
                      <c:pt idx="22579">
                        <c:v>6.1162268518513345</c:v>
                      </c:pt>
                      <c:pt idx="22580">
                        <c:v>6.1164699074054996</c:v>
                      </c:pt>
                      <c:pt idx="22581">
                        <c:v>6.1167129629596646</c:v>
                      </c:pt>
                      <c:pt idx="22582">
                        <c:v>6.1169560185138296</c:v>
                      </c:pt>
                      <c:pt idx="22583">
                        <c:v>6.1171990740752706</c:v>
                      </c:pt>
                      <c:pt idx="22584">
                        <c:v>6.1174537036989394</c:v>
                      </c:pt>
                      <c:pt idx="22585">
                        <c:v>6.1176967592603804</c:v>
                      </c:pt>
                      <c:pt idx="22586">
                        <c:v>6.1179398148145454</c:v>
                      </c:pt>
                      <c:pt idx="22587">
                        <c:v>6.1181828703687104</c:v>
                      </c:pt>
                      <c:pt idx="22588">
                        <c:v>6.1184259259228755</c:v>
                      </c:pt>
                      <c:pt idx="22589">
                        <c:v>6.1186689814770405</c:v>
                      </c:pt>
                      <c:pt idx="22590">
                        <c:v>6.1189120370384815</c:v>
                      </c:pt>
                      <c:pt idx="22591">
                        <c:v>6.1191550925926466</c:v>
                      </c:pt>
                      <c:pt idx="22592">
                        <c:v>6.1193981481468116</c:v>
                      </c:pt>
                      <c:pt idx="22593">
                        <c:v>6.1196412037009766</c:v>
                      </c:pt>
                      <c:pt idx="22594">
                        <c:v>6.1198842592551417</c:v>
                      </c:pt>
                      <c:pt idx="22595">
                        <c:v>6.1201273148165827</c:v>
                      </c:pt>
                      <c:pt idx="22596">
                        <c:v>6.1203703703707477</c:v>
                      </c:pt>
                      <c:pt idx="22597">
                        <c:v>6.1206134259249128</c:v>
                      </c:pt>
                      <c:pt idx="22598">
                        <c:v>6.1208564814790778</c:v>
                      </c:pt>
                      <c:pt idx="22599">
                        <c:v>6.1210995370332428</c:v>
                      </c:pt>
                      <c:pt idx="22600">
                        <c:v>6.1213425925946838</c:v>
                      </c:pt>
                      <c:pt idx="22601">
                        <c:v>6.1215856481488489</c:v>
                      </c:pt>
                      <c:pt idx="22602">
                        <c:v>6.1218287037030139</c:v>
                      </c:pt>
                      <c:pt idx="22603">
                        <c:v>6.1220717592571789</c:v>
                      </c:pt>
                      <c:pt idx="22604">
                        <c:v>6.122314814811344</c:v>
                      </c:pt>
                      <c:pt idx="22605">
                        <c:v>6.122557870365509</c:v>
                      </c:pt>
                      <c:pt idx="22606">
                        <c:v>6.12280092592695</c:v>
                      </c:pt>
                      <c:pt idx="22607">
                        <c:v>6.1230439814811151</c:v>
                      </c:pt>
                      <c:pt idx="22608">
                        <c:v>6.1232870370352801</c:v>
                      </c:pt>
                      <c:pt idx="22609">
                        <c:v>6.1235300925894451</c:v>
                      </c:pt>
                      <c:pt idx="22610">
                        <c:v>6.1237731481436102</c:v>
                      </c:pt>
                      <c:pt idx="22611">
                        <c:v>6.1240162037050512</c:v>
                      </c:pt>
                      <c:pt idx="22612">
                        <c:v>6.1242592592592162</c:v>
                      </c:pt>
                      <c:pt idx="22613">
                        <c:v>6.1245023148133813</c:v>
                      </c:pt>
                      <c:pt idx="22614">
                        <c:v>6.1247453703675463</c:v>
                      </c:pt>
                      <c:pt idx="22615">
                        <c:v>6.1249884259217113</c:v>
                      </c:pt>
                      <c:pt idx="22616">
                        <c:v>6.1252314814831523</c:v>
                      </c:pt>
                      <c:pt idx="22617">
                        <c:v>6.1254745370373174</c:v>
                      </c:pt>
                      <c:pt idx="22618">
                        <c:v>6.1257175925914824</c:v>
                      </c:pt>
                      <c:pt idx="22619">
                        <c:v>6.1259606481456474</c:v>
                      </c:pt>
                      <c:pt idx="22620">
                        <c:v>6.1262037036998125</c:v>
                      </c:pt>
                      <c:pt idx="22621">
                        <c:v>6.1264467592612535</c:v>
                      </c:pt>
                      <c:pt idx="22622">
                        <c:v>6.1266898148154185</c:v>
                      </c:pt>
                      <c:pt idx="22623">
                        <c:v>6.1269328703695836</c:v>
                      </c:pt>
                      <c:pt idx="22624">
                        <c:v>6.1271759259237486</c:v>
                      </c:pt>
                      <c:pt idx="22625">
                        <c:v>6.1274189814779136</c:v>
                      </c:pt>
                      <c:pt idx="22626">
                        <c:v>6.1276620370320787</c:v>
                      </c:pt>
                      <c:pt idx="22627">
                        <c:v>6.1279050925935197</c:v>
                      </c:pt>
                      <c:pt idx="22628">
                        <c:v>6.1281481481476847</c:v>
                      </c:pt>
                      <c:pt idx="22629">
                        <c:v>6.1283912037018498</c:v>
                      </c:pt>
                      <c:pt idx="22630">
                        <c:v>6.1286342592560148</c:v>
                      </c:pt>
                      <c:pt idx="22631">
                        <c:v>6.1288773148101798</c:v>
                      </c:pt>
                      <c:pt idx="22632">
                        <c:v>6.1291319444411245</c:v>
                      </c:pt>
                      <c:pt idx="22633">
                        <c:v>6.1293749999952896</c:v>
                      </c:pt>
                      <c:pt idx="22634">
                        <c:v>6.1296180555567306</c:v>
                      </c:pt>
                      <c:pt idx="22635">
                        <c:v>6.1298611111108956</c:v>
                      </c:pt>
                      <c:pt idx="22636">
                        <c:v>6.1301041666650606</c:v>
                      </c:pt>
                      <c:pt idx="22637">
                        <c:v>6.1303472222192257</c:v>
                      </c:pt>
                      <c:pt idx="22638">
                        <c:v>6.1305902777733907</c:v>
                      </c:pt>
                      <c:pt idx="22639">
                        <c:v>6.1308333333348317</c:v>
                      </c:pt>
                      <c:pt idx="22640">
                        <c:v>6.1310763888889968</c:v>
                      </c:pt>
                      <c:pt idx="22641">
                        <c:v>6.1313194444431618</c:v>
                      </c:pt>
                      <c:pt idx="22642">
                        <c:v>6.1315624999973268</c:v>
                      </c:pt>
                      <c:pt idx="22643">
                        <c:v>6.1318055555514919</c:v>
                      </c:pt>
                      <c:pt idx="22644">
                        <c:v>6.1320486111129329</c:v>
                      </c:pt>
                      <c:pt idx="22645">
                        <c:v>6.1322916666670979</c:v>
                      </c:pt>
                      <c:pt idx="22646">
                        <c:v>6.1325347222212629</c:v>
                      </c:pt>
                      <c:pt idx="22647">
                        <c:v>6.132777777775428</c:v>
                      </c:pt>
                      <c:pt idx="22648">
                        <c:v>6.133020833329593</c:v>
                      </c:pt>
                      <c:pt idx="22649">
                        <c:v>6.1332638888837581</c:v>
                      </c:pt>
                      <c:pt idx="22650">
                        <c:v>6.1335069444451991</c:v>
                      </c:pt>
                      <c:pt idx="22651">
                        <c:v>6.1337499999993641</c:v>
                      </c:pt>
                      <c:pt idx="22652">
                        <c:v>6.1339930555535291</c:v>
                      </c:pt>
                      <c:pt idx="22653">
                        <c:v>6.1342361111076942</c:v>
                      </c:pt>
                      <c:pt idx="22654">
                        <c:v>6.1344791666618592</c:v>
                      </c:pt>
                      <c:pt idx="22655">
                        <c:v>6.1347222222233002</c:v>
                      </c:pt>
                      <c:pt idx="22656">
                        <c:v>6.1349652777774653</c:v>
                      </c:pt>
                      <c:pt idx="22657">
                        <c:v>6.1352083333316303</c:v>
                      </c:pt>
                      <c:pt idx="22658">
                        <c:v>6.1354513888857953</c:v>
                      </c:pt>
                      <c:pt idx="22659">
                        <c:v>6.1356944444399604</c:v>
                      </c:pt>
                      <c:pt idx="22660">
                        <c:v>6.1359375000014014</c:v>
                      </c:pt>
                      <c:pt idx="22661">
                        <c:v>6.1361805555555664</c:v>
                      </c:pt>
                      <c:pt idx="22662">
                        <c:v>6.1364236111097314</c:v>
                      </c:pt>
                      <c:pt idx="22663">
                        <c:v>6.1366666666638965</c:v>
                      </c:pt>
                      <c:pt idx="22664">
                        <c:v>6.1369097222180615</c:v>
                      </c:pt>
                      <c:pt idx="22665">
                        <c:v>6.1371527777795025</c:v>
                      </c:pt>
                      <c:pt idx="22666">
                        <c:v>6.1373958333336676</c:v>
                      </c:pt>
                      <c:pt idx="22667">
                        <c:v>6.1376388888878326</c:v>
                      </c:pt>
                      <c:pt idx="22668">
                        <c:v>6.1378819444419976</c:v>
                      </c:pt>
                      <c:pt idx="22669">
                        <c:v>6.1381249999961627</c:v>
                      </c:pt>
                      <c:pt idx="22670">
                        <c:v>6.1383680555576037</c:v>
                      </c:pt>
                      <c:pt idx="22671">
                        <c:v>6.1386111111117687</c:v>
                      </c:pt>
                      <c:pt idx="22672">
                        <c:v>6.1388541666659338</c:v>
                      </c:pt>
                      <c:pt idx="22673">
                        <c:v>6.1390972222200988</c:v>
                      </c:pt>
                      <c:pt idx="22674">
                        <c:v>6.1393402777742638</c:v>
                      </c:pt>
                      <c:pt idx="22675">
                        <c:v>6.1395833333284289</c:v>
                      </c:pt>
                      <c:pt idx="22676">
                        <c:v>6.1398263888898699</c:v>
                      </c:pt>
                      <c:pt idx="22677">
                        <c:v>6.1400694444440349</c:v>
                      </c:pt>
                      <c:pt idx="22678">
                        <c:v>6.1403124999981999</c:v>
                      </c:pt>
                      <c:pt idx="22679">
                        <c:v>6.140555555552365</c:v>
                      </c:pt>
                      <c:pt idx="22680">
                        <c:v>6.1408101851833097</c:v>
                      </c:pt>
                      <c:pt idx="22681">
                        <c:v>6.1410532407374747</c:v>
                      </c:pt>
                      <c:pt idx="22682">
                        <c:v>6.1412962962916398</c:v>
                      </c:pt>
                      <c:pt idx="22683">
                        <c:v>6.1415393518530808</c:v>
                      </c:pt>
                      <c:pt idx="22684">
                        <c:v>6.1417824074072458</c:v>
                      </c:pt>
                      <c:pt idx="22685">
                        <c:v>6.1420254629614108</c:v>
                      </c:pt>
                      <c:pt idx="22686">
                        <c:v>6.1422685185155759</c:v>
                      </c:pt>
                      <c:pt idx="22687">
                        <c:v>6.1425115740697409</c:v>
                      </c:pt>
                      <c:pt idx="22688">
                        <c:v>6.1427546296311819</c:v>
                      </c:pt>
                      <c:pt idx="22689">
                        <c:v>6.1429976851853469</c:v>
                      </c:pt>
                      <c:pt idx="22690">
                        <c:v>6.143240740739512</c:v>
                      </c:pt>
                      <c:pt idx="22691">
                        <c:v>6.143483796293677</c:v>
                      </c:pt>
                      <c:pt idx="22692">
                        <c:v>6.1437268518478421</c:v>
                      </c:pt>
                      <c:pt idx="22693">
                        <c:v>6.1439699074092831</c:v>
                      </c:pt>
                      <c:pt idx="22694">
                        <c:v>6.1442129629634481</c:v>
                      </c:pt>
                      <c:pt idx="22695">
                        <c:v>6.1444560185176131</c:v>
                      </c:pt>
                      <c:pt idx="22696">
                        <c:v>6.1446990740717782</c:v>
                      </c:pt>
                      <c:pt idx="22697">
                        <c:v>6.1449421296259432</c:v>
                      </c:pt>
                      <c:pt idx="22698">
                        <c:v>6.1451851851801083</c:v>
                      </c:pt>
                      <c:pt idx="22699">
                        <c:v>6.1454282407415493</c:v>
                      </c:pt>
                      <c:pt idx="22700">
                        <c:v>6.1456712962957143</c:v>
                      </c:pt>
                      <c:pt idx="22701">
                        <c:v>6.1459143518498793</c:v>
                      </c:pt>
                      <c:pt idx="22702">
                        <c:v>6.1461574074040444</c:v>
                      </c:pt>
                      <c:pt idx="22703">
                        <c:v>6.1464004629582094</c:v>
                      </c:pt>
                      <c:pt idx="22704">
                        <c:v>6.1466435185196504</c:v>
                      </c:pt>
                      <c:pt idx="22705">
                        <c:v>6.1468865740738154</c:v>
                      </c:pt>
                      <c:pt idx="22706">
                        <c:v>6.1471296296279805</c:v>
                      </c:pt>
                      <c:pt idx="22707">
                        <c:v>6.1473726851821455</c:v>
                      </c:pt>
                      <c:pt idx="22708">
                        <c:v>6.1476157407363106</c:v>
                      </c:pt>
                      <c:pt idx="22709">
                        <c:v>6.1478587962977516</c:v>
                      </c:pt>
                      <c:pt idx="22710">
                        <c:v>6.1481018518519166</c:v>
                      </c:pt>
                      <c:pt idx="22711">
                        <c:v>6.1483449074060816</c:v>
                      </c:pt>
                      <c:pt idx="22712">
                        <c:v>6.1485879629602467</c:v>
                      </c:pt>
                      <c:pt idx="22713">
                        <c:v>6.1488310185144117</c:v>
                      </c:pt>
                      <c:pt idx="22714">
                        <c:v>6.1490740740758527</c:v>
                      </c:pt>
                      <c:pt idx="22715">
                        <c:v>6.1493171296300178</c:v>
                      </c:pt>
                      <c:pt idx="22716">
                        <c:v>6.1495601851841828</c:v>
                      </c:pt>
                      <c:pt idx="22717">
                        <c:v>6.1498032407383478</c:v>
                      </c:pt>
                      <c:pt idx="22718">
                        <c:v>6.1500462962925129</c:v>
                      </c:pt>
                      <c:pt idx="22719">
                        <c:v>6.1502893518539539</c:v>
                      </c:pt>
                      <c:pt idx="22720">
                        <c:v>6.1505324074081189</c:v>
                      </c:pt>
                      <c:pt idx="22721">
                        <c:v>6.1507754629622839</c:v>
                      </c:pt>
                      <c:pt idx="22722">
                        <c:v>6.151018518516449</c:v>
                      </c:pt>
                      <c:pt idx="22723">
                        <c:v>6.151261574070614</c:v>
                      </c:pt>
                      <c:pt idx="22724">
                        <c:v>6.1515046296247791</c:v>
                      </c:pt>
                      <c:pt idx="22725">
                        <c:v>6.1517476851862201</c:v>
                      </c:pt>
                      <c:pt idx="22726">
                        <c:v>6.1519907407403851</c:v>
                      </c:pt>
                      <c:pt idx="22727">
                        <c:v>6.1522337962945501</c:v>
                      </c:pt>
                      <c:pt idx="22728">
                        <c:v>6.1524884259254948</c:v>
                      </c:pt>
                      <c:pt idx="22729">
                        <c:v>6.1527314814796599</c:v>
                      </c:pt>
                      <c:pt idx="22730">
                        <c:v>6.1529745370338249</c:v>
                      </c:pt>
                      <c:pt idx="22731">
                        <c:v>6.1532175925879899</c:v>
                      </c:pt>
                      <c:pt idx="22732">
                        <c:v>6.1534606481494309</c:v>
                      </c:pt>
                      <c:pt idx="22733">
                        <c:v>6.153703703703596</c:v>
                      </c:pt>
                      <c:pt idx="22734">
                        <c:v>6.153946759257761</c:v>
                      </c:pt>
                      <c:pt idx="22735">
                        <c:v>6.1541898148119261</c:v>
                      </c:pt>
                      <c:pt idx="22736">
                        <c:v>6.1544328703660911</c:v>
                      </c:pt>
                      <c:pt idx="22737">
                        <c:v>6.1546759259275321</c:v>
                      </c:pt>
                      <c:pt idx="22738">
                        <c:v>6.1549189814816971</c:v>
                      </c:pt>
                      <c:pt idx="22739">
                        <c:v>6.1551620370358622</c:v>
                      </c:pt>
                      <c:pt idx="22740">
                        <c:v>6.1554050925900272</c:v>
                      </c:pt>
                      <c:pt idx="22741">
                        <c:v>6.1556481481441923</c:v>
                      </c:pt>
                      <c:pt idx="22742">
                        <c:v>6.1558912037056333</c:v>
                      </c:pt>
                      <c:pt idx="22743">
                        <c:v>6.1561342592597983</c:v>
                      </c:pt>
                      <c:pt idx="22744">
                        <c:v>6.1563773148139633</c:v>
                      </c:pt>
                      <c:pt idx="22745">
                        <c:v>6.1566203703681284</c:v>
                      </c:pt>
                      <c:pt idx="22746">
                        <c:v>6.1568634259222934</c:v>
                      </c:pt>
                      <c:pt idx="22747">
                        <c:v>6.1571064814764584</c:v>
                      </c:pt>
                      <c:pt idx="22748">
                        <c:v>6.1573495370378994</c:v>
                      </c:pt>
                      <c:pt idx="22749">
                        <c:v>6.1575925925920645</c:v>
                      </c:pt>
                      <c:pt idx="22750">
                        <c:v>6.1578356481462295</c:v>
                      </c:pt>
                      <c:pt idx="22751">
                        <c:v>6.1580787037003946</c:v>
                      </c:pt>
                      <c:pt idx="22752">
                        <c:v>6.1583217592545596</c:v>
                      </c:pt>
                      <c:pt idx="22753">
                        <c:v>6.1585648148160006</c:v>
                      </c:pt>
                      <c:pt idx="22754">
                        <c:v>6.1588078703701656</c:v>
                      </c:pt>
                      <c:pt idx="22755">
                        <c:v>6.1590509259243307</c:v>
                      </c:pt>
                      <c:pt idx="22756">
                        <c:v>6.1592939814784957</c:v>
                      </c:pt>
                      <c:pt idx="22757">
                        <c:v>6.1595370370326608</c:v>
                      </c:pt>
                      <c:pt idx="22758">
                        <c:v>6.1597800925941018</c:v>
                      </c:pt>
                      <c:pt idx="22759">
                        <c:v>6.1600231481482668</c:v>
                      </c:pt>
                      <c:pt idx="22760">
                        <c:v>6.1602662037024318</c:v>
                      </c:pt>
                      <c:pt idx="22761">
                        <c:v>6.1605092592565969</c:v>
                      </c:pt>
                      <c:pt idx="22762">
                        <c:v>6.1607523148107619</c:v>
                      </c:pt>
                      <c:pt idx="22763">
                        <c:v>6.1609953703722029</c:v>
                      </c:pt>
                      <c:pt idx="22764">
                        <c:v>6.1612384259263679</c:v>
                      </c:pt>
                      <c:pt idx="22765">
                        <c:v>6.161481481480533</c:v>
                      </c:pt>
                      <c:pt idx="22766">
                        <c:v>6.161724537034698</c:v>
                      </c:pt>
                      <c:pt idx="22767">
                        <c:v>6.1619675925888631</c:v>
                      </c:pt>
                      <c:pt idx="22768">
                        <c:v>6.1622106481430281</c:v>
                      </c:pt>
                      <c:pt idx="22769">
                        <c:v>6.1624537037044691</c:v>
                      </c:pt>
                      <c:pt idx="22770">
                        <c:v>6.1626967592586341</c:v>
                      </c:pt>
                      <c:pt idx="22771">
                        <c:v>6.1629398148127992</c:v>
                      </c:pt>
                      <c:pt idx="22772">
                        <c:v>6.1631828703669642</c:v>
                      </c:pt>
                      <c:pt idx="22773">
                        <c:v>6.1634259259211293</c:v>
                      </c:pt>
                      <c:pt idx="22774">
                        <c:v>6.1636689814825703</c:v>
                      </c:pt>
                      <c:pt idx="22775">
                        <c:v>6.1639120370367353</c:v>
                      </c:pt>
                      <c:pt idx="22776">
                        <c:v>6.16416666666768</c:v>
                      </c:pt>
                      <c:pt idx="22777">
                        <c:v>6.164409722221845</c:v>
                      </c:pt>
                      <c:pt idx="22778">
                        <c:v>6.1646527777760101</c:v>
                      </c:pt>
                      <c:pt idx="22779">
                        <c:v>6.1648958333301751</c:v>
                      </c:pt>
                      <c:pt idx="22780">
                        <c:v>6.1651388888843401</c:v>
                      </c:pt>
                      <c:pt idx="22781">
                        <c:v>6.1653819444457811</c:v>
                      </c:pt>
                      <c:pt idx="22782">
                        <c:v>6.1656249999999462</c:v>
                      </c:pt>
                      <c:pt idx="22783">
                        <c:v>6.1658680555541112</c:v>
                      </c:pt>
                      <c:pt idx="22784">
                        <c:v>6.1661111111082763</c:v>
                      </c:pt>
                      <c:pt idx="22785">
                        <c:v>6.1663541666624413</c:v>
                      </c:pt>
                      <c:pt idx="22786">
                        <c:v>6.1665972222238823</c:v>
                      </c:pt>
                      <c:pt idx="22787">
                        <c:v>6.1668402777780473</c:v>
                      </c:pt>
                      <c:pt idx="22788">
                        <c:v>6.1670833333322124</c:v>
                      </c:pt>
                      <c:pt idx="22789">
                        <c:v>6.1673263888863774</c:v>
                      </c:pt>
                      <c:pt idx="22790">
                        <c:v>6.1675694444405424</c:v>
                      </c:pt>
                      <c:pt idx="22791">
                        <c:v>6.1678125000019834</c:v>
                      </c:pt>
                      <c:pt idx="22792">
                        <c:v>6.1680555555561485</c:v>
                      </c:pt>
                      <c:pt idx="22793">
                        <c:v>6.1682986111103135</c:v>
                      </c:pt>
                      <c:pt idx="22794">
                        <c:v>6.1685416666644786</c:v>
                      </c:pt>
                      <c:pt idx="22795">
                        <c:v>6.1687847222186436</c:v>
                      </c:pt>
                      <c:pt idx="22796">
                        <c:v>6.1690277777728086</c:v>
                      </c:pt>
                      <c:pt idx="22797">
                        <c:v>6.1692708333342496</c:v>
                      </c:pt>
                      <c:pt idx="22798">
                        <c:v>6.1695138888884147</c:v>
                      </c:pt>
                      <c:pt idx="22799">
                        <c:v>6.1697569444425797</c:v>
                      </c:pt>
                      <c:pt idx="22800">
                        <c:v>6.1699999999967448</c:v>
                      </c:pt>
                      <c:pt idx="22801">
                        <c:v>6.1702430555509098</c:v>
                      </c:pt>
                      <c:pt idx="22802">
                        <c:v>6.1704861111123508</c:v>
                      </c:pt>
                      <c:pt idx="22803">
                        <c:v>6.1707291666665158</c:v>
                      </c:pt>
                      <c:pt idx="22804">
                        <c:v>6.1709722222206809</c:v>
                      </c:pt>
                      <c:pt idx="22805">
                        <c:v>6.1712152777748459</c:v>
                      </c:pt>
                      <c:pt idx="22806">
                        <c:v>6.1714583333290109</c:v>
                      </c:pt>
                      <c:pt idx="22807">
                        <c:v>6.1717013888904519</c:v>
                      </c:pt>
                      <c:pt idx="22808">
                        <c:v>6.171944444444617</c:v>
                      </c:pt>
                      <c:pt idx="22809">
                        <c:v>6.172187499998782</c:v>
                      </c:pt>
                      <c:pt idx="22810">
                        <c:v>6.1724305555529471</c:v>
                      </c:pt>
                      <c:pt idx="22811">
                        <c:v>6.1726736111071121</c:v>
                      </c:pt>
                      <c:pt idx="22812">
                        <c:v>6.1729166666685531</c:v>
                      </c:pt>
                      <c:pt idx="22813">
                        <c:v>6.1731597222227181</c:v>
                      </c:pt>
                      <c:pt idx="22814">
                        <c:v>6.1734027777768832</c:v>
                      </c:pt>
                      <c:pt idx="22815">
                        <c:v>6.1736458333310482</c:v>
                      </c:pt>
                      <c:pt idx="22816">
                        <c:v>6.1738888888852133</c:v>
                      </c:pt>
                      <c:pt idx="22817">
                        <c:v>6.1741319444393783</c:v>
                      </c:pt>
                      <c:pt idx="22818">
                        <c:v>6.1743750000008193</c:v>
                      </c:pt>
                      <c:pt idx="22819">
                        <c:v>6.1746180555549843</c:v>
                      </c:pt>
                      <c:pt idx="22820">
                        <c:v>6.1748611111091494</c:v>
                      </c:pt>
                      <c:pt idx="22821">
                        <c:v>6.1751041666633144</c:v>
                      </c:pt>
                      <c:pt idx="22822">
                        <c:v>6.1753472222174794</c:v>
                      </c:pt>
                      <c:pt idx="22823">
                        <c:v>6.1755902777789204</c:v>
                      </c:pt>
                      <c:pt idx="22824">
                        <c:v>6.1758333333330855</c:v>
                      </c:pt>
                      <c:pt idx="22825">
                        <c:v>6.1760879629640302</c:v>
                      </c:pt>
                      <c:pt idx="22826">
                        <c:v>6.1763310185181952</c:v>
                      </c:pt>
                      <c:pt idx="22827">
                        <c:v>6.1765740740723603</c:v>
                      </c:pt>
                      <c:pt idx="22828">
                        <c:v>6.1768171296265253</c:v>
                      </c:pt>
                      <c:pt idx="22829">
                        <c:v>6.1770601851806903</c:v>
                      </c:pt>
                      <c:pt idx="22830">
                        <c:v>6.1773032407421313</c:v>
                      </c:pt>
                      <c:pt idx="22831">
                        <c:v>6.1775462962962964</c:v>
                      </c:pt>
                      <c:pt idx="22832">
                        <c:v>6.1777893518504614</c:v>
                      </c:pt>
                      <c:pt idx="22833">
                        <c:v>6.1780324074046264</c:v>
                      </c:pt>
                      <c:pt idx="22834">
                        <c:v>6.1782754629587915</c:v>
                      </c:pt>
                      <c:pt idx="22835">
                        <c:v>6.1785185185202325</c:v>
                      </c:pt>
                      <c:pt idx="22836">
                        <c:v>6.1787615740743975</c:v>
                      </c:pt>
                      <c:pt idx="22837">
                        <c:v>6.1790046296285626</c:v>
                      </c:pt>
                      <c:pt idx="22838">
                        <c:v>6.1792476851827276</c:v>
                      </c:pt>
                      <c:pt idx="22839">
                        <c:v>6.1794907407368926</c:v>
                      </c:pt>
                      <c:pt idx="22840">
                        <c:v>6.1797337962983336</c:v>
                      </c:pt>
                      <c:pt idx="22841">
                        <c:v>6.1799768518524987</c:v>
                      </c:pt>
                      <c:pt idx="22842">
                        <c:v>6.1802199074066637</c:v>
                      </c:pt>
                      <c:pt idx="22843">
                        <c:v>6.1804629629608288</c:v>
                      </c:pt>
                      <c:pt idx="22844">
                        <c:v>6.1807060185149938</c:v>
                      </c:pt>
                      <c:pt idx="22845">
                        <c:v>6.1809490740691588</c:v>
                      </c:pt>
                      <c:pt idx="22846">
                        <c:v>6.1811921296305998</c:v>
                      </c:pt>
                      <c:pt idx="22847">
                        <c:v>6.1814351851847649</c:v>
                      </c:pt>
                      <c:pt idx="22848">
                        <c:v>6.1816782407389299</c:v>
                      </c:pt>
                      <c:pt idx="22849">
                        <c:v>6.1819212962930949</c:v>
                      </c:pt>
                      <c:pt idx="22850">
                        <c:v>6.18216435184726</c:v>
                      </c:pt>
                      <c:pt idx="22851">
                        <c:v>6.182407407408701</c:v>
                      </c:pt>
                      <c:pt idx="22852">
                        <c:v>6.182650462962866</c:v>
                      </c:pt>
                      <c:pt idx="22853">
                        <c:v>6.1828935185170311</c:v>
                      </c:pt>
                      <c:pt idx="22854">
                        <c:v>6.1831365740711961</c:v>
                      </c:pt>
                      <c:pt idx="22855">
                        <c:v>6.1833796296253611</c:v>
                      </c:pt>
                      <c:pt idx="22856">
                        <c:v>6.1836226851868021</c:v>
                      </c:pt>
                      <c:pt idx="22857">
                        <c:v>6.1838657407409672</c:v>
                      </c:pt>
                      <c:pt idx="22858">
                        <c:v>6.1841087962951322</c:v>
                      </c:pt>
                      <c:pt idx="22859">
                        <c:v>6.1843518518492973</c:v>
                      </c:pt>
                      <c:pt idx="22860">
                        <c:v>6.1845949074034623</c:v>
                      </c:pt>
                      <c:pt idx="22861">
                        <c:v>6.1848379629649033</c:v>
                      </c:pt>
                      <c:pt idx="22862">
                        <c:v>6.1850810185190683</c:v>
                      </c:pt>
                      <c:pt idx="22863">
                        <c:v>6.1853240740732334</c:v>
                      </c:pt>
                      <c:pt idx="22864">
                        <c:v>6.1855671296273984</c:v>
                      </c:pt>
                      <c:pt idx="22865">
                        <c:v>6.1858101851815634</c:v>
                      </c:pt>
                      <c:pt idx="22866">
                        <c:v>6.1860532407357285</c:v>
                      </c:pt>
                      <c:pt idx="22867">
                        <c:v>6.1862962962971695</c:v>
                      </c:pt>
                      <c:pt idx="22868">
                        <c:v>6.1865393518513345</c:v>
                      </c:pt>
                      <c:pt idx="22869">
                        <c:v>6.1867824074054996</c:v>
                      </c:pt>
                      <c:pt idx="22870">
                        <c:v>6.1870254629596646</c:v>
                      </c:pt>
                      <c:pt idx="22871">
                        <c:v>6.1872685185138296</c:v>
                      </c:pt>
                      <c:pt idx="22872">
                        <c:v>6.1875115740752706</c:v>
                      </c:pt>
                      <c:pt idx="22873">
                        <c:v>6.1877662036989394</c:v>
                      </c:pt>
                      <c:pt idx="22874">
                        <c:v>6.1880092592603804</c:v>
                      </c:pt>
                      <c:pt idx="22875">
                        <c:v>6.1882523148145454</c:v>
                      </c:pt>
                      <c:pt idx="22876">
                        <c:v>6.1884953703687104</c:v>
                      </c:pt>
                      <c:pt idx="22877">
                        <c:v>6.1887384259228755</c:v>
                      </c:pt>
                      <c:pt idx="22878">
                        <c:v>6.1889814814770405</c:v>
                      </c:pt>
                      <c:pt idx="22879">
                        <c:v>6.1892245370384815</c:v>
                      </c:pt>
                      <c:pt idx="22880">
                        <c:v>6.1894675925926466</c:v>
                      </c:pt>
                      <c:pt idx="22881">
                        <c:v>6.1897106481468116</c:v>
                      </c:pt>
                      <c:pt idx="22882">
                        <c:v>6.1899537037009766</c:v>
                      </c:pt>
                      <c:pt idx="22883">
                        <c:v>6.1901967592551417</c:v>
                      </c:pt>
                      <c:pt idx="22884">
                        <c:v>6.1904398148165827</c:v>
                      </c:pt>
                      <c:pt idx="22885">
                        <c:v>6.1906828703707477</c:v>
                      </c:pt>
                      <c:pt idx="22886">
                        <c:v>6.1909259259249128</c:v>
                      </c:pt>
                      <c:pt idx="22887">
                        <c:v>6.1911689814790778</c:v>
                      </c:pt>
                      <c:pt idx="22888">
                        <c:v>6.1914120370332428</c:v>
                      </c:pt>
                      <c:pt idx="22889">
                        <c:v>6.1916550925946838</c:v>
                      </c:pt>
                      <c:pt idx="22890">
                        <c:v>6.1918981481488489</c:v>
                      </c:pt>
                      <c:pt idx="22891">
                        <c:v>6.1921412037030139</c:v>
                      </c:pt>
                      <c:pt idx="22892">
                        <c:v>6.1923842592571789</c:v>
                      </c:pt>
                      <c:pt idx="22893">
                        <c:v>6.192627314811344</c:v>
                      </c:pt>
                      <c:pt idx="22894">
                        <c:v>6.192870370365509</c:v>
                      </c:pt>
                      <c:pt idx="22895">
                        <c:v>6.19311342592695</c:v>
                      </c:pt>
                      <c:pt idx="22896">
                        <c:v>6.1933564814811151</c:v>
                      </c:pt>
                      <c:pt idx="22897">
                        <c:v>6.1935995370352801</c:v>
                      </c:pt>
                      <c:pt idx="22898">
                        <c:v>6.1938425925894451</c:v>
                      </c:pt>
                      <c:pt idx="22899">
                        <c:v>6.1940856481436102</c:v>
                      </c:pt>
                      <c:pt idx="22900">
                        <c:v>6.1943287037050512</c:v>
                      </c:pt>
                      <c:pt idx="22901">
                        <c:v>6.1945717592592162</c:v>
                      </c:pt>
                      <c:pt idx="22902">
                        <c:v>6.1948148148133813</c:v>
                      </c:pt>
                      <c:pt idx="22903">
                        <c:v>6.1950578703675463</c:v>
                      </c:pt>
                      <c:pt idx="22904">
                        <c:v>6.1953009259217113</c:v>
                      </c:pt>
                      <c:pt idx="22905">
                        <c:v>6.1955439814831523</c:v>
                      </c:pt>
                      <c:pt idx="22906">
                        <c:v>6.1957870370373174</c:v>
                      </c:pt>
                      <c:pt idx="22907">
                        <c:v>6.1960300925914824</c:v>
                      </c:pt>
                      <c:pt idx="22908">
                        <c:v>6.1962731481456474</c:v>
                      </c:pt>
                      <c:pt idx="22909">
                        <c:v>6.1965162036998125</c:v>
                      </c:pt>
                      <c:pt idx="22910">
                        <c:v>6.1967592592612535</c:v>
                      </c:pt>
                      <c:pt idx="22911">
                        <c:v>6.1970023148154185</c:v>
                      </c:pt>
                      <c:pt idx="22912">
                        <c:v>6.1972453703695836</c:v>
                      </c:pt>
                      <c:pt idx="22913">
                        <c:v>6.1974884259237486</c:v>
                      </c:pt>
                      <c:pt idx="22914">
                        <c:v>6.1977314814779136</c:v>
                      </c:pt>
                      <c:pt idx="22915">
                        <c:v>6.1979745370320787</c:v>
                      </c:pt>
                      <c:pt idx="22916">
                        <c:v>6.1982175925935197</c:v>
                      </c:pt>
                      <c:pt idx="22917">
                        <c:v>6.1984606481476847</c:v>
                      </c:pt>
                      <c:pt idx="22918">
                        <c:v>6.1987037037018498</c:v>
                      </c:pt>
                      <c:pt idx="22919">
                        <c:v>6.1989467592560148</c:v>
                      </c:pt>
                      <c:pt idx="22920">
                        <c:v>6.1991898148101798</c:v>
                      </c:pt>
                      <c:pt idx="22921">
                        <c:v>6.1994444444411245</c:v>
                      </c:pt>
                      <c:pt idx="22922">
                        <c:v>6.1996874999952896</c:v>
                      </c:pt>
                      <c:pt idx="22923">
                        <c:v>6.1999305555567306</c:v>
                      </c:pt>
                      <c:pt idx="22924">
                        <c:v>6.2001736111108956</c:v>
                      </c:pt>
                      <c:pt idx="22925">
                        <c:v>6.2004166666650606</c:v>
                      </c:pt>
                      <c:pt idx="22926">
                        <c:v>6.2006597222192257</c:v>
                      </c:pt>
                      <c:pt idx="22927">
                        <c:v>6.2009027777733907</c:v>
                      </c:pt>
                      <c:pt idx="22928">
                        <c:v>6.2011458333348317</c:v>
                      </c:pt>
                      <c:pt idx="22929">
                        <c:v>6.2013888888889968</c:v>
                      </c:pt>
                      <c:pt idx="22930">
                        <c:v>6.2016319444431618</c:v>
                      </c:pt>
                      <c:pt idx="22931">
                        <c:v>6.2018749999973268</c:v>
                      </c:pt>
                      <c:pt idx="22932">
                        <c:v>6.2021180555514919</c:v>
                      </c:pt>
                      <c:pt idx="22933">
                        <c:v>6.2023611111129329</c:v>
                      </c:pt>
                      <c:pt idx="22934">
                        <c:v>6.2026041666670979</c:v>
                      </c:pt>
                      <c:pt idx="22935">
                        <c:v>6.2028472222212629</c:v>
                      </c:pt>
                      <c:pt idx="22936">
                        <c:v>6.203090277775428</c:v>
                      </c:pt>
                      <c:pt idx="22937">
                        <c:v>6.203333333329593</c:v>
                      </c:pt>
                      <c:pt idx="22938">
                        <c:v>6.2035763888837581</c:v>
                      </c:pt>
                      <c:pt idx="22939">
                        <c:v>6.2038194444451991</c:v>
                      </c:pt>
                      <c:pt idx="22940">
                        <c:v>6.2040624999993641</c:v>
                      </c:pt>
                      <c:pt idx="22941">
                        <c:v>6.2043055555535291</c:v>
                      </c:pt>
                      <c:pt idx="22942">
                        <c:v>6.2045486111076942</c:v>
                      </c:pt>
                      <c:pt idx="22943">
                        <c:v>6.2047916666618592</c:v>
                      </c:pt>
                      <c:pt idx="22944">
                        <c:v>6.2050347222233002</c:v>
                      </c:pt>
                      <c:pt idx="22945">
                        <c:v>6.2052777777774653</c:v>
                      </c:pt>
                      <c:pt idx="22946">
                        <c:v>6.2055208333316303</c:v>
                      </c:pt>
                      <c:pt idx="22947">
                        <c:v>6.2057638888857953</c:v>
                      </c:pt>
                      <c:pt idx="22948">
                        <c:v>6.2060069444399604</c:v>
                      </c:pt>
                      <c:pt idx="22949">
                        <c:v>6.2062500000014014</c:v>
                      </c:pt>
                      <c:pt idx="22950">
                        <c:v>6.2064930555555664</c:v>
                      </c:pt>
                      <c:pt idx="22951">
                        <c:v>6.2067361111097314</c:v>
                      </c:pt>
                      <c:pt idx="22952">
                        <c:v>6.2069791666638965</c:v>
                      </c:pt>
                      <c:pt idx="22953">
                        <c:v>6.2072222222180615</c:v>
                      </c:pt>
                      <c:pt idx="22954">
                        <c:v>6.2074652777795025</c:v>
                      </c:pt>
                      <c:pt idx="22955">
                        <c:v>6.2077083333336676</c:v>
                      </c:pt>
                      <c:pt idx="22956">
                        <c:v>6.2079513888878326</c:v>
                      </c:pt>
                      <c:pt idx="22957">
                        <c:v>6.2081944444419976</c:v>
                      </c:pt>
                      <c:pt idx="22958">
                        <c:v>6.2084374999961627</c:v>
                      </c:pt>
                      <c:pt idx="22959">
                        <c:v>6.2086805555576037</c:v>
                      </c:pt>
                      <c:pt idx="22960">
                        <c:v>6.2089236111117687</c:v>
                      </c:pt>
                      <c:pt idx="22961">
                        <c:v>6.2091666666659338</c:v>
                      </c:pt>
                      <c:pt idx="22962">
                        <c:v>6.2094097222200988</c:v>
                      </c:pt>
                      <c:pt idx="22963">
                        <c:v>6.2096527777742638</c:v>
                      </c:pt>
                      <c:pt idx="22964">
                        <c:v>6.2098958333284289</c:v>
                      </c:pt>
                      <c:pt idx="22965">
                        <c:v>6.2101388888898699</c:v>
                      </c:pt>
                      <c:pt idx="22966">
                        <c:v>6.2103819444440349</c:v>
                      </c:pt>
                      <c:pt idx="22967">
                        <c:v>6.2106249999981999</c:v>
                      </c:pt>
                      <c:pt idx="22968">
                        <c:v>6.210868055552365</c:v>
                      </c:pt>
                      <c:pt idx="22969">
                        <c:v>6.2111226851833097</c:v>
                      </c:pt>
                      <c:pt idx="22970">
                        <c:v>6.2113657407374747</c:v>
                      </c:pt>
                      <c:pt idx="22971">
                        <c:v>6.2116087962916398</c:v>
                      </c:pt>
                      <c:pt idx="22972">
                        <c:v>6.2118518518530808</c:v>
                      </c:pt>
                      <c:pt idx="22973">
                        <c:v>6.2120949074072458</c:v>
                      </c:pt>
                      <c:pt idx="22974">
                        <c:v>6.2123379629614108</c:v>
                      </c:pt>
                      <c:pt idx="22975">
                        <c:v>6.2125810185155759</c:v>
                      </c:pt>
                      <c:pt idx="22976">
                        <c:v>6.2128240740697409</c:v>
                      </c:pt>
                      <c:pt idx="22977">
                        <c:v>6.2130671296311819</c:v>
                      </c:pt>
                      <c:pt idx="22978">
                        <c:v>6.2133101851853469</c:v>
                      </c:pt>
                      <c:pt idx="22979">
                        <c:v>6.213553240739512</c:v>
                      </c:pt>
                      <c:pt idx="22980">
                        <c:v>6.213796296293677</c:v>
                      </c:pt>
                      <c:pt idx="22981">
                        <c:v>6.2140393518478421</c:v>
                      </c:pt>
                      <c:pt idx="22982">
                        <c:v>6.2142824074092831</c:v>
                      </c:pt>
                      <c:pt idx="22983">
                        <c:v>6.2145254629634481</c:v>
                      </c:pt>
                      <c:pt idx="22984">
                        <c:v>6.2147685185176131</c:v>
                      </c:pt>
                      <c:pt idx="22985">
                        <c:v>6.2150115740717782</c:v>
                      </c:pt>
                      <c:pt idx="22986">
                        <c:v>6.2152546296259432</c:v>
                      </c:pt>
                      <c:pt idx="22987">
                        <c:v>6.2154976851801083</c:v>
                      </c:pt>
                      <c:pt idx="22988">
                        <c:v>6.2157407407415493</c:v>
                      </c:pt>
                      <c:pt idx="22989">
                        <c:v>6.2159837962957143</c:v>
                      </c:pt>
                      <c:pt idx="22990">
                        <c:v>6.2162268518498793</c:v>
                      </c:pt>
                      <c:pt idx="22991">
                        <c:v>6.2164699074040444</c:v>
                      </c:pt>
                      <c:pt idx="22992">
                        <c:v>6.2167129629582094</c:v>
                      </c:pt>
                      <c:pt idx="22993">
                        <c:v>6.2169560185196504</c:v>
                      </c:pt>
                      <c:pt idx="22994">
                        <c:v>6.2171990740738154</c:v>
                      </c:pt>
                      <c:pt idx="22995">
                        <c:v>6.2174421296279805</c:v>
                      </c:pt>
                      <c:pt idx="22996">
                        <c:v>6.2176851851821455</c:v>
                      </c:pt>
                      <c:pt idx="22997">
                        <c:v>6.2179282407363106</c:v>
                      </c:pt>
                      <c:pt idx="22998">
                        <c:v>6.2181712962977516</c:v>
                      </c:pt>
                      <c:pt idx="22999">
                        <c:v>6.2184143518519166</c:v>
                      </c:pt>
                      <c:pt idx="23000">
                        <c:v>6.2186574074060816</c:v>
                      </c:pt>
                      <c:pt idx="23001">
                        <c:v>6.2189004629602467</c:v>
                      </c:pt>
                      <c:pt idx="23002">
                        <c:v>6.2191435185144117</c:v>
                      </c:pt>
                      <c:pt idx="23003">
                        <c:v>6.2193865740758527</c:v>
                      </c:pt>
                      <c:pt idx="23004">
                        <c:v>6.2196296296300178</c:v>
                      </c:pt>
                      <c:pt idx="23005">
                        <c:v>6.2198726851841828</c:v>
                      </c:pt>
                      <c:pt idx="23006">
                        <c:v>6.2201157407383478</c:v>
                      </c:pt>
                      <c:pt idx="23007">
                        <c:v>6.2203587962925129</c:v>
                      </c:pt>
                      <c:pt idx="23008">
                        <c:v>6.2206018518539539</c:v>
                      </c:pt>
                      <c:pt idx="23009">
                        <c:v>6.2208449074081189</c:v>
                      </c:pt>
                      <c:pt idx="23010">
                        <c:v>6.2210879629622839</c:v>
                      </c:pt>
                      <c:pt idx="23011">
                        <c:v>6.221331018516449</c:v>
                      </c:pt>
                      <c:pt idx="23012">
                        <c:v>6.221574074070614</c:v>
                      </c:pt>
                      <c:pt idx="23013">
                        <c:v>6.2218171296247791</c:v>
                      </c:pt>
                      <c:pt idx="23014">
                        <c:v>6.2220601851862201</c:v>
                      </c:pt>
                      <c:pt idx="23015">
                        <c:v>6.2223032407403851</c:v>
                      </c:pt>
                      <c:pt idx="23016">
                        <c:v>6.2225462962945501</c:v>
                      </c:pt>
                      <c:pt idx="23017">
                        <c:v>6.2228009259254948</c:v>
                      </c:pt>
                      <c:pt idx="23018">
                        <c:v>6.2230439814796599</c:v>
                      </c:pt>
                      <c:pt idx="23019">
                        <c:v>6.2232870370338249</c:v>
                      </c:pt>
                      <c:pt idx="23020">
                        <c:v>6.2235300925879899</c:v>
                      </c:pt>
                      <c:pt idx="23021">
                        <c:v>6.2237731481494309</c:v>
                      </c:pt>
                      <c:pt idx="23022">
                        <c:v>6.224016203703596</c:v>
                      </c:pt>
                      <c:pt idx="23023">
                        <c:v>6.224259259257761</c:v>
                      </c:pt>
                      <c:pt idx="23024">
                        <c:v>6.2245023148119261</c:v>
                      </c:pt>
                      <c:pt idx="23025">
                        <c:v>6.2247453703660911</c:v>
                      </c:pt>
                      <c:pt idx="23026">
                        <c:v>6.2249884259275321</c:v>
                      </c:pt>
                      <c:pt idx="23027">
                        <c:v>6.2252314814816971</c:v>
                      </c:pt>
                      <c:pt idx="23028">
                        <c:v>6.2254745370358622</c:v>
                      </c:pt>
                      <c:pt idx="23029">
                        <c:v>6.2257175925900272</c:v>
                      </c:pt>
                      <c:pt idx="23030">
                        <c:v>6.2259606481441923</c:v>
                      </c:pt>
                      <c:pt idx="23031">
                        <c:v>6.2262037037056333</c:v>
                      </c:pt>
                      <c:pt idx="23032">
                        <c:v>6.2264467592597983</c:v>
                      </c:pt>
                      <c:pt idx="23033">
                        <c:v>6.2266898148139633</c:v>
                      </c:pt>
                      <c:pt idx="23034">
                        <c:v>6.2269328703681284</c:v>
                      </c:pt>
                      <c:pt idx="23035">
                        <c:v>6.2271759259222934</c:v>
                      </c:pt>
                      <c:pt idx="23036">
                        <c:v>6.2274189814764584</c:v>
                      </c:pt>
                      <c:pt idx="23037">
                        <c:v>6.2276620370378994</c:v>
                      </c:pt>
                      <c:pt idx="23038">
                        <c:v>6.2279050925920645</c:v>
                      </c:pt>
                      <c:pt idx="23039">
                        <c:v>6.2281481481462295</c:v>
                      </c:pt>
                      <c:pt idx="23040">
                        <c:v>6.2283912037003946</c:v>
                      </c:pt>
                      <c:pt idx="23041">
                        <c:v>6.2286342592545596</c:v>
                      </c:pt>
                      <c:pt idx="23042">
                        <c:v>6.2288773148160006</c:v>
                      </c:pt>
                      <c:pt idx="23043">
                        <c:v>6.2291203703701656</c:v>
                      </c:pt>
                      <c:pt idx="23044">
                        <c:v>6.2293634259243307</c:v>
                      </c:pt>
                      <c:pt idx="23045">
                        <c:v>6.2296064814784957</c:v>
                      </c:pt>
                      <c:pt idx="23046">
                        <c:v>6.2298495370326608</c:v>
                      </c:pt>
                      <c:pt idx="23047">
                        <c:v>6.2300925925941018</c:v>
                      </c:pt>
                      <c:pt idx="23048">
                        <c:v>6.2303356481482668</c:v>
                      </c:pt>
                      <c:pt idx="23049">
                        <c:v>6.2305787037024318</c:v>
                      </c:pt>
                      <c:pt idx="23050">
                        <c:v>6.2308217592565969</c:v>
                      </c:pt>
                      <c:pt idx="23051">
                        <c:v>6.2310648148107619</c:v>
                      </c:pt>
                      <c:pt idx="23052">
                        <c:v>6.2313078703722029</c:v>
                      </c:pt>
                      <c:pt idx="23053">
                        <c:v>6.2315509259263679</c:v>
                      </c:pt>
                      <c:pt idx="23054">
                        <c:v>6.231793981480533</c:v>
                      </c:pt>
                      <c:pt idx="23055">
                        <c:v>6.232037037034698</c:v>
                      </c:pt>
                      <c:pt idx="23056">
                        <c:v>6.2322800925888631</c:v>
                      </c:pt>
                      <c:pt idx="23057">
                        <c:v>6.2325231481430281</c:v>
                      </c:pt>
                      <c:pt idx="23058">
                        <c:v>6.2327662037044691</c:v>
                      </c:pt>
                      <c:pt idx="23059">
                        <c:v>6.2330092592586341</c:v>
                      </c:pt>
                      <c:pt idx="23060">
                        <c:v>6.2332523148127992</c:v>
                      </c:pt>
                      <c:pt idx="23061">
                        <c:v>6.2334953703669642</c:v>
                      </c:pt>
                      <c:pt idx="23062">
                        <c:v>6.2337384259211293</c:v>
                      </c:pt>
                      <c:pt idx="23063">
                        <c:v>6.2339814814825703</c:v>
                      </c:pt>
                      <c:pt idx="23064">
                        <c:v>6.2342245370367353</c:v>
                      </c:pt>
                      <c:pt idx="23065">
                        <c:v>6.23447916666768</c:v>
                      </c:pt>
                      <c:pt idx="23066">
                        <c:v>6.234722222221845</c:v>
                      </c:pt>
                      <c:pt idx="23067">
                        <c:v>6.2349652777760101</c:v>
                      </c:pt>
                      <c:pt idx="23068">
                        <c:v>6.2352083333301751</c:v>
                      </c:pt>
                      <c:pt idx="23069">
                        <c:v>6.2354513888843401</c:v>
                      </c:pt>
                      <c:pt idx="23070">
                        <c:v>6.2356944444457811</c:v>
                      </c:pt>
                      <c:pt idx="23071">
                        <c:v>6.2359374999999462</c:v>
                      </c:pt>
                      <c:pt idx="23072">
                        <c:v>6.2361805555541112</c:v>
                      </c:pt>
                      <c:pt idx="23073">
                        <c:v>6.2364236111082763</c:v>
                      </c:pt>
                      <c:pt idx="23074">
                        <c:v>6.2366666666624413</c:v>
                      </c:pt>
                      <c:pt idx="23075">
                        <c:v>6.2369097222238823</c:v>
                      </c:pt>
                      <c:pt idx="23076">
                        <c:v>6.2371527777780473</c:v>
                      </c:pt>
                      <c:pt idx="23077">
                        <c:v>6.2373958333322124</c:v>
                      </c:pt>
                      <c:pt idx="23078">
                        <c:v>6.2376388888863774</c:v>
                      </c:pt>
                      <c:pt idx="23079">
                        <c:v>6.2378819444405424</c:v>
                      </c:pt>
                      <c:pt idx="23080">
                        <c:v>6.2381250000019834</c:v>
                      </c:pt>
                      <c:pt idx="23081">
                        <c:v>6.2383680555561485</c:v>
                      </c:pt>
                      <c:pt idx="23082">
                        <c:v>6.2386111111103135</c:v>
                      </c:pt>
                      <c:pt idx="23083">
                        <c:v>6.2388541666644786</c:v>
                      </c:pt>
                      <c:pt idx="23084">
                        <c:v>6.2390972222186436</c:v>
                      </c:pt>
                      <c:pt idx="23085">
                        <c:v>6.2393402777728086</c:v>
                      </c:pt>
                      <c:pt idx="23086">
                        <c:v>6.2395833333342496</c:v>
                      </c:pt>
                      <c:pt idx="23087">
                        <c:v>6.2398263888884147</c:v>
                      </c:pt>
                      <c:pt idx="23088">
                        <c:v>6.2400694444425797</c:v>
                      </c:pt>
                      <c:pt idx="23089">
                        <c:v>6.2403124999967448</c:v>
                      </c:pt>
                      <c:pt idx="23090">
                        <c:v>6.2405555555509098</c:v>
                      </c:pt>
                      <c:pt idx="23091">
                        <c:v>6.2407986111123508</c:v>
                      </c:pt>
                      <c:pt idx="23092">
                        <c:v>6.2410416666665158</c:v>
                      </c:pt>
                      <c:pt idx="23093">
                        <c:v>6.2412847222206809</c:v>
                      </c:pt>
                      <c:pt idx="23094">
                        <c:v>6.2415277777748459</c:v>
                      </c:pt>
                      <c:pt idx="23095">
                        <c:v>6.2417708333290109</c:v>
                      </c:pt>
                      <c:pt idx="23096">
                        <c:v>6.2420138888904519</c:v>
                      </c:pt>
                      <c:pt idx="23097">
                        <c:v>6.242256944444617</c:v>
                      </c:pt>
                      <c:pt idx="23098">
                        <c:v>6.242499999998782</c:v>
                      </c:pt>
                      <c:pt idx="23099">
                        <c:v>6.2427430555529471</c:v>
                      </c:pt>
                      <c:pt idx="23100">
                        <c:v>6.2429861111071121</c:v>
                      </c:pt>
                      <c:pt idx="23101">
                        <c:v>6.2432291666685531</c:v>
                      </c:pt>
                      <c:pt idx="23102">
                        <c:v>6.2434722222227181</c:v>
                      </c:pt>
                      <c:pt idx="23103">
                        <c:v>6.2437152777768832</c:v>
                      </c:pt>
                      <c:pt idx="23104">
                        <c:v>6.2439583333310482</c:v>
                      </c:pt>
                      <c:pt idx="23105">
                        <c:v>6.2442013888852133</c:v>
                      </c:pt>
                      <c:pt idx="23106">
                        <c:v>6.2444444444393783</c:v>
                      </c:pt>
                      <c:pt idx="23107">
                        <c:v>6.2446875000008193</c:v>
                      </c:pt>
                      <c:pt idx="23108">
                        <c:v>6.2449305555549843</c:v>
                      </c:pt>
                      <c:pt idx="23109">
                        <c:v>6.2451736111091494</c:v>
                      </c:pt>
                      <c:pt idx="23110">
                        <c:v>6.2454166666633144</c:v>
                      </c:pt>
                      <c:pt idx="23111">
                        <c:v>6.2456597222174794</c:v>
                      </c:pt>
                      <c:pt idx="23112">
                        <c:v>6.2459027777789204</c:v>
                      </c:pt>
                      <c:pt idx="23113">
                        <c:v>6.2461574074025892</c:v>
                      </c:pt>
                      <c:pt idx="23114">
                        <c:v>6.2464004629640302</c:v>
                      </c:pt>
                      <c:pt idx="23115">
                        <c:v>6.2466435185181952</c:v>
                      </c:pt>
                      <c:pt idx="23116">
                        <c:v>6.2468865740723603</c:v>
                      </c:pt>
                      <c:pt idx="23117">
                        <c:v>6.2471296296265253</c:v>
                      </c:pt>
                      <c:pt idx="23118">
                        <c:v>6.2473726851806903</c:v>
                      </c:pt>
                      <c:pt idx="23119">
                        <c:v>6.2476157407421313</c:v>
                      </c:pt>
                      <c:pt idx="23120">
                        <c:v>6.2478587962962964</c:v>
                      </c:pt>
                      <c:pt idx="23121">
                        <c:v>6.2481018518504614</c:v>
                      </c:pt>
                      <c:pt idx="23122">
                        <c:v>6.2483449074046264</c:v>
                      </c:pt>
                      <c:pt idx="23123">
                        <c:v>6.2485879629587915</c:v>
                      </c:pt>
                      <c:pt idx="23124">
                        <c:v>6.2488310185202325</c:v>
                      </c:pt>
                      <c:pt idx="23125">
                        <c:v>6.2490740740743975</c:v>
                      </c:pt>
                      <c:pt idx="23126">
                        <c:v>6.2493171296285626</c:v>
                      </c:pt>
                      <c:pt idx="23127">
                        <c:v>6.2495601851827276</c:v>
                      </c:pt>
                      <c:pt idx="23128">
                        <c:v>6.2498032407368926</c:v>
                      </c:pt>
                      <c:pt idx="23129">
                        <c:v>6.2500462962983336</c:v>
                      </c:pt>
                      <c:pt idx="23130">
                        <c:v>6.2502893518524987</c:v>
                      </c:pt>
                      <c:pt idx="23131">
                        <c:v>6.2505324074066637</c:v>
                      </c:pt>
                      <c:pt idx="23132">
                        <c:v>6.2507754629608288</c:v>
                      </c:pt>
                      <c:pt idx="23133">
                        <c:v>6.2510185185149938</c:v>
                      </c:pt>
                      <c:pt idx="23134">
                        <c:v>6.2512615740691588</c:v>
                      </c:pt>
                      <c:pt idx="23135">
                        <c:v>6.2515046296305998</c:v>
                      </c:pt>
                      <c:pt idx="23136">
                        <c:v>6.2517476851847649</c:v>
                      </c:pt>
                      <c:pt idx="23137">
                        <c:v>6.2519907407389299</c:v>
                      </c:pt>
                      <c:pt idx="23138">
                        <c:v>6.2522337962930949</c:v>
                      </c:pt>
                      <c:pt idx="23139">
                        <c:v>6.25247685184726</c:v>
                      </c:pt>
                      <c:pt idx="23140">
                        <c:v>6.252719907408701</c:v>
                      </c:pt>
                      <c:pt idx="23141">
                        <c:v>6.252962962962866</c:v>
                      </c:pt>
                      <c:pt idx="23142">
                        <c:v>6.2532060185170311</c:v>
                      </c:pt>
                      <c:pt idx="23143">
                        <c:v>6.2534490740711961</c:v>
                      </c:pt>
                      <c:pt idx="23144">
                        <c:v>6.2536921296253611</c:v>
                      </c:pt>
                      <c:pt idx="23145">
                        <c:v>6.2539351851868021</c:v>
                      </c:pt>
                      <c:pt idx="23146">
                        <c:v>6.2541782407409672</c:v>
                      </c:pt>
                      <c:pt idx="23147">
                        <c:v>6.2544212962951322</c:v>
                      </c:pt>
                      <c:pt idx="23148">
                        <c:v>6.2546643518492973</c:v>
                      </c:pt>
                      <c:pt idx="23149">
                        <c:v>6.2549074074034623</c:v>
                      </c:pt>
                      <c:pt idx="23150">
                        <c:v>6.2551504629649033</c:v>
                      </c:pt>
                      <c:pt idx="23151">
                        <c:v>6.2553935185190683</c:v>
                      </c:pt>
                      <c:pt idx="23152">
                        <c:v>6.2556365740732334</c:v>
                      </c:pt>
                      <c:pt idx="23153">
                        <c:v>6.2558796296273984</c:v>
                      </c:pt>
                      <c:pt idx="23154">
                        <c:v>6.2561226851815634</c:v>
                      </c:pt>
                      <c:pt idx="23155">
                        <c:v>6.2563657407357285</c:v>
                      </c:pt>
                      <c:pt idx="23156">
                        <c:v>6.2566087962971695</c:v>
                      </c:pt>
                      <c:pt idx="23157">
                        <c:v>6.2568518518513345</c:v>
                      </c:pt>
                      <c:pt idx="23158">
                        <c:v>6.2570949074054996</c:v>
                      </c:pt>
                      <c:pt idx="23159">
                        <c:v>6.2573379629596646</c:v>
                      </c:pt>
                      <c:pt idx="23160">
                        <c:v>6.2575810185138296</c:v>
                      </c:pt>
                      <c:pt idx="23161">
                        <c:v>6.2578240740752706</c:v>
                      </c:pt>
                      <c:pt idx="23162">
                        <c:v>6.2580787036989394</c:v>
                      </c:pt>
                      <c:pt idx="23163">
                        <c:v>6.2583217592603804</c:v>
                      </c:pt>
                      <c:pt idx="23164">
                        <c:v>6.2585648148145454</c:v>
                      </c:pt>
                      <c:pt idx="23165">
                        <c:v>6.2588078703687104</c:v>
                      </c:pt>
                      <c:pt idx="23166">
                        <c:v>6.2590509259228755</c:v>
                      </c:pt>
                      <c:pt idx="23167">
                        <c:v>6.2592939814770405</c:v>
                      </c:pt>
                      <c:pt idx="23168">
                        <c:v>6.2595370370384815</c:v>
                      </c:pt>
                      <c:pt idx="23169">
                        <c:v>6.2597800925926466</c:v>
                      </c:pt>
                      <c:pt idx="23170">
                        <c:v>6.2600231481468116</c:v>
                      </c:pt>
                      <c:pt idx="23171">
                        <c:v>6.2602662037009766</c:v>
                      </c:pt>
                      <c:pt idx="23172">
                        <c:v>6.2605092592551417</c:v>
                      </c:pt>
                      <c:pt idx="23173">
                        <c:v>6.2607523148165827</c:v>
                      </c:pt>
                      <c:pt idx="23174">
                        <c:v>6.2609953703707477</c:v>
                      </c:pt>
                      <c:pt idx="23175">
                        <c:v>6.2612384259249128</c:v>
                      </c:pt>
                      <c:pt idx="23176">
                        <c:v>6.2614814814790778</c:v>
                      </c:pt>
                      <c:pt idx="23177">
                        <c:v>6.2617245370332428</c:v>
                      </c:pt>
                      <c:pt idx="23178">
                        <c:v>6.2619675925946838</c:v>
                      </c:pt>
                      <c:pt idx="23179">
                        <c:v>6.2622106481488489</c:v>
                      </c:pt>
                      <c:pt idx="23180">
                        <c:v>6.2624537037030139</c:v>
                      </c:pt>
                      <c:pt idx="23181">
                        <c:v>6.2626967592571789</c:v>
                      </c:pt>
                      <c:pt idx="23182">
                        <c:v>6.262939814811344</c:v>
                      </c:pt>
                      <c:pt idx="23183">
                        <c:v>6.263182870365509</c:v>
                      </c:pt>
                      <c:pt idx="23184">
                        <c:v>6.26342592592695</c:v>
                      </c:pt>
                      <c:pt idx="23185">
                        <c:v>6.2636689814811151</c:v>
                      </c:pt>
                      <c:pt idx="23186">
                        <c:v>6.2639120370352801</c:v>
                      </c:pt>
                      <c:pt idx="23187">
                        <c:v>6.2641550925894451</c:v>
                      </c:pt>
                      <c:pt idx="23188">
                        <c:v>6.2643981481436102</c:v>
                      </c:pt>
                      <c:pt idx="23189">
                        <c:v>6.2646412037050512</c:v>
                      </c:pt>
                      <c:pt idx="23190">
                        <c:v>6.2648842592592162</c:v>
                      </c:pt>
                      <c:pt idx="23191">
                        <c:v>6.2651273148133813</c:v>
                      </c:pt>
                      <c:pt idx="23192">
                        <c:v>6.2653703703675463</c:v>
                      </c:pt>
                      <c:pt idx="23193">
                        <c:v>6.2656134259217113</c:v>
                      </c:pt>
                      <c:pt idx="23194">
                        <c:v>6.2658564814831523</c:v>
                      </c:pt>
                      <c:pt idx="23195">
                        <c:v>6.2660995370373174</c:v>
                      </c:pt>
                      <c:pt idx="23196">
                        <c:v>6.2663425925914824</c:v>
                      </c:pt>
                      <c:pt idx="23197">
                        <c:v>6.2665856481456474</c:v>
                      </c:pt>
                      <c:pt idx="23198">
                        <c:v>6.2668287036998125</c:v>
                      </c:pt>
                      <c:pt idx="23199">
                        <c:v>6.2670717592612535</c:v>
                      </c:pt>
                      <c:pt idx="23200">
                        <c:v>6.2673148148154185</c:v>
                      </c:pt>
                      <c:pt idx="23201">
                        <c:v>6.2675578703695836</c:v>
                      </c:pt>
                      <c:pt idx="23202">
                        <c:v>6.2678009259237486</c:v>
                      </c:pt>
                      <c:pt idx="23203">
                        <c:v>6.2680439814779136</c:v>
                      </c:pt>
                      <c:pt idx="23204">
                        <c:v>6.2682870370320787</c:v>
                      </c:pt>
                      <c:pt idx="23205">
                        <c:v>6.2685300925935197</c:v>
                      </c:pt>
                      <c:pt idx="23206">
                        <c:v>6.2687731481476847</c:v>
                      </c:pt>
                      <c:pt idx="23207">
                        <c:v>6.2690162037018498</c:v>
                      </c:pt>
                      <c:pt idx="23208">
                        <c:v>6.2692592592560148</c:v>
                      </c:pt>
                      <c:pt idx="23209">
                        <c:v>6.2695023148101798</c:v>
                      </c:pt>
                      <c:pt idx="23210">
                        <c:v>6.2697569444411245</c:v>
                      </c:pt>
                      <c:pt idx="23211">
                        <c:v>6.2699999999952896</c:v>
                      </c:pt>
                      <c:pt idx="23212">
                        <c:v>6.2702430555567306</c:v>
                      </c:pt>
                      <c:pt idx="23213">
                        <c:v>6.2704861111108956</c:v>
                      </c:pt>
                      <c:pt idx="23214">
                        <c:v>6.2707291666650606</c:v>
                      </c:pt>
                      <c:pt idx="23215">
                        <c:v>6.2709722222192257</c:v>
                      </c:pt>
                      <c:pt idx="23216">
                        <c:v>6.2712152777733907</c:v>
                      </c:pt>
                      <c:pt idx="23217">
                        <c:v>6.2714583333348317</c:v>
                      </c:pt>
                      <c:pt idx="23218">
                        <c:v>6.2717013888889968</c:v>
                      </c:pt>
                      <c:pt idx="23219">
                        <c:v>6.2719444444431618</c:v>
                      </c:pt>
                      <c:pt idx="23220">
                        <c:v>6.2721874999973268</c:v>
                      </c:pt>
                      <c:pt idx="23221">
                        <c:v>6.2724305555514919</c:v>
                      </c:pt>
                      <c:pt idx="23222">
                        <c:v>6.2726736111129329</c:v>
                      </c:pt>
                      <c:pt idx="23223">
                        <c:v>6.2729166666670979</c:v>
                      </c:pt>
                      <c:pt idx="23224">
                        <c:v>6.2731597222212629</c:v>
                      </c:pt>
                      <c:pt idx="23225">
                        <c:v>6.273402777775428</c:v>
                      </c:pt>
                      <c:pt idx="23226">
                        <c:v>6.273645833329593</c:v>
                      </c:pt>
                      <c:pt idx="23227">
                        <c:v>6.2738888888837581</c:v>
                      </c:pt>
                      <c:pt idx="23228">
                        <c:v>6.2741319444451991</c:v>
                      </c:pt>
                      <c:pt idx="23229">
                        <c:v>6.2743749999993641</c:v>
                      </c:pt>
                      <c:pt idx="23230">
                        <c:v>6.2746180555535291</c:v>
                      </c:pt>
                      <c:pt idx="23231">
                        <c:v>6.2748611111076942</c:v>
                      </c:pt>
                      <c:pt idx="23232">
                        <c:v>6.2751041666618592</c:v>
                      </c:pt>
                      <c:pt idx="23233">
                        <c:v>6.2753472222233002</c:v>
                      </c:pt>
                      <c:pt idx="23234">
                        <c:v>6.2755902777774653</c:v>
                      </c:pt>
                      <c:pt idx="23235">
                        <c:v>6.2758333333316303</c:v>
                      </c:pt>
                      <c:pt idx="23236">
                        <c:v>6.2760763888857953</c:v>
                      </c:pt>
                      <c:pt idx="23237">
                        <c:v>6.2763194444399604</c:v>
                      </c:pt>
                      <c:pt idx="23238">
                        <c:v>6.2765625000014014</c:v>
                      </c:pt>
                      <c:pt idx="23239">
                        <c:v>6.2768055555555664</c:v>
                      </c:pt>
                      <c:pt idx="23240">
                        <c:v>6.2770486111097314</c:v>
                      </c:pt>
                      <c:pt idx="23241">
                        <c:v>6.2772916666638965</c:v>
                      </c:pt>
                      <c:pt idx="23242">
                        <c:v>6.2775347222180615</c:v>
                      </c:pt>
                      <c:pt idx="23243">
                        <c:v>6.2777777777795025</c:v>
                      </c:pt>
                      <c:pt idx="23244">
                        <c:v>6.2780208333336676</c:v>
                      </c:pt>
                      <c:pt idx="23245">
                        <c:v>6.2782638888878326</c:v>
                      </c:pt>
                      <c:pt idx="23246">
                        <c:v>6.2785069444419976</c:v>
                      </c:pt>
                      <c:pt idx="23247">
                        <c:v>6.2787499999961627</c:v>
                      </c:pt>
                      <c:pt idx="23248">
                        <c:v>6.2789930555576037</c:v>
                      </c:pt>
                      <c:pt idx="23249">
                        <c:v>6.2792361111117687</c:v>
                      </c:pt>
                      <c:pt idx="23250">
                        <c:v>6.2794791666659338</c:v>
                      </c:pt>
                      <c:pt idx="23251">
                        <c:v>6.2797222222200988</c:v>
                      </c:pt>
                      <c:pt idx="23252">
                        <c:v>6.2799652777742638</c:v>
                      </c:pt>
                      <c:pt idx="23253">
                        <c:v>6.2802083333284289</c:v>
                      </c:pt>
                      <c:pt idx="23254">
                        <c:v>6.2804513888898699</c:v>
                      </c:pt>
                      <c:pt idx="23255">
                        <c:v>6.2806944444440349</c:v>
                      </c:pt>
                      <c:pt idx="23256">
                        <c:v>6.2809374999981999</c:v>
                      </c:pt>
                      <c:pt idx="23257">
                        <c:v>6.281180555552365</c:v>
                      </c:pt>
                      <c:pt idx="23258">
                        <c:v>6.2814351851833097</c:v>
                      </c:pt>
                      <c:pt idx="23259">
                        <c:v>6.2816782407374747</c:v>
                      </c:pt>
                      <c:pt idx="23260">
                        <c:v>6.2819212962916398</c:v>
                      </c:pt>
                      <c:pt idx="23261">
                        <c:v>6.2821643518530808</c:v>
                      </c:pt>
                      <c:pt idx="23262">
                        <c:v>6.2824074074072458</c:v>
                      </c:pt>
                      <c:pt idx="23263">
                        <c:v>6.2826504629614108</c:v>
                      </c:pt>
                      <c:pt idx="23264">
                        <c:v>6.2828935185155759</c:v>
                      </c:pt>
                      <c:pt idx="23265">
                        <c:v>6.2831365740697409</c:v>
                      </c:pt>
                      <c:pt idx="23266">
                        <c:v>6.2833796296311819</c:v>
                      </c:pt>
                      <c:pt idx="23267">
                        <c:v>6.2836226851853469</c:v>
                      </c:pt>
                      <c:pt idx="23268">
                        <c:v>6.283865740739512</c:v>
                      </c:pt>
                      <c:pt idx="23269">
                        <c:v>6.284108796293677</c:v>
                      </c:pt>
                      <c:pt idx="23270">
                        <c:v>6.2843518518478421</c:v>
                      </c:pt>
                      <c:pt idx="23271">
                        <c:v>6.2845949074092831</c:v>
                      </c:pt>
                      <c:pt idx="23272">
                        <c:v>6.2848379629634481</c:v>
                      </c:pt>
                      <c:pt idx="23273">
                        <c:v>6.2850810185176131</c:v>
                      </c:pt>
                      <c:pt idx="23274">
                        <c:v>6.2853240740717782</c:v>
                      </c:pt>
                      <c:pt idx="23275">
                        <c:v>6.2855671296259432</c:v>
                      </c:pt>
                      <c:pt idx="23276">
                        <c:v>6.2858101851801083</c:v>
                      </c:pt>
                      <c:pt idx="23277">
                        <c:v>6.2860532407415493</c:v>
                      </c:pt>
                      <c:pt idx="23278">
                        <c:v>6.2862962962957143</c:v>
                      </c:pt>
                      <c:pt idx="23279">
                        <c:v>6.2865393518498793</c:v>
                      </c:pt>
                      <c:pt idx="23280">
                        <c:v>6.2867824074040444</c:v>
                      </c:pt>
                      <c:pt idx="23281">
                        <c:v>6.2870254629582094</c:v>
                      </c:pt>
                      <c:pt idx="23282">
                        <c:v>6.2872685185196504</c:v>
                      </c:pt>
                      <c:pt idx="23283">
                        <c:v>6.2875115740738154</c:v>
                      </c:pt>
                      <c:pt idx="23284">
                        <c:v>6.2877546296279805</c:v>
                      </c:pt>
                      <c:pt idx="23285">
                        <c:v>6.2879976851821455</c:v>
                      </c:pt>
                      <c:pt idx="23286">
                        <c:v>6.2882407407363106</c:v>
                      </c:pt>
                      <c:pt idx="23287">
                        <c:v>6.2884837962977516</c:v>
                      </c:pt>
                      <c:pt idx="23288">
                        <c:v>6.2887268518519166</c:v>
                      </c:pt>
                      <c:pt idx="23289">
                        <c:v>6.2889699074060816</c:v>
                      </c:pt>
                      <c:pt idx="23290">
                        <c:v>6.2892129629602467</c:v>
                      </c:pt>
                      <c:pt idx="23291">
                        <c:v>6.2894560185144117</c:v>
                      </c:pt>
                      <c:pt idx="23292">
                        <c:v>6.2896990740758527</c:v>
                      </c:pt>
                      <c:pt idx="23293">
                        <c:v>6.2899421296300178</c:v>
                      </c:pt>
                      <c:pt idx="23294">
                        <c:v>6.2901851851841828</c:v>
                      </c:pt>
                      <c:pt idx="23295">
                        <c:v>6.2904282407383478</c:v>
                      </c:pt>
                      <c:pt idx="23296">
                        <c:v>6.2906712962925129</c:v>
                      </c:pt>
                      <c:pt idx="23297">
                        <c:v>6.2909143518539539</c:v>
                      </c:pt>
                      <c:pt idx="23298">
                        <c:v>6.2911574074081189</c:v>
                      </c:pt>
                      <c:pt idx="23299">
                        <c:v>6.2914004629622839</c:v>
                      </c:pt>
                      <c:pt idx="23300">
                        <c:v>6.291643518516449</c:v>
                      </c:pt>
                      <c:pt idx="23301">
                        <c:v>6.291886574070614</c:v>
                      </c:pt>
                      <c:pt idx="23302">
                        <c:v>6.2921296296247791</c:v>
                      </c:pt>
                      <c:pt idx="23303">
                        <c:v>6.2923726851862201</c:v>
                      </c:pt>
                      <c:pt idx="23304">
                        <c:v>6.2926157407403851</c:v>
                      </c:pt>
                      <c:pt idx="23305">
                        <c:v>6.2928587962945501</c:v>
                      </c:pt>
                      <c:pt idx="23306">
                        <c:v>6.2931134259254948</c:v>
                      </c:pt>
                      <c:pt idx="23307">
                        <c:v>6.2933564814796599</c:v>
                      </c:pt>
                      <c:pt idx="23308">
                        <c:v>6.2935995370338249</c:v>
                      </c:pt>
                      <c:pt idx="23309">
                        <c:v>6.2938425925879899</c:v>
                      </c:pt>
                      <c:pt idx="23310">
                        <c:v>6.2940856481494309</c:v>
                      </c:pt>
                      <c:pt idx="23311">
                        <c:v>6.294328703703596</c:v>
                      </c:pt>
                      <c:pt idx="23312">
                        <c:v>6.294571759257761</c:v>
                      </c:pt>
                      <c:pt idx="23313">
                        <c:v>6.2948148148119261</c:v>
                      </c:pt>
                      <c:pt idx="23314">
                        <c:v>6.2950578703660911</c:v>
                      </c:pt>
                      <c:pt idx="23315">
                        <c:v>6.2953009259275321</c:v>
                      </c:pt>
                      <c:pt idx="23316">
                        <c:v>6.2955439814816971</c:v>
                      </c:pt>
                      <c:pt idx="23317">
                        <c:v>6.2957870370358622</c:v>
                      </c:pt>
                      <c:pt idx="23318">
                        <c:v>6.2960300925900272</c:v>
                      </c:pt>
                      <c:pt idx="23319">
                        <c:v>6.2962731481441923</c:v>
                      </c:pt>
                      <c:pt idx="23320">
                        <c:v>6.2965162037056333</c:v>
                      </c:pt>
                      <c:pt idx="23321">
                        <c:v>6.2967592592597983</c:v>
                      </c:pt>
                      <c:pt idx="23322">
                        <c:v>6.2970023148139633</c:v>
                      </c:pt>
                      <c:pt idx="23323">
                        <c:v>6.2972453703681284</c:v>
                      </c:pt>
                      <c:pt idx="23324">
                        <c:v>6.2974884259222934</c:v>
                      </c:pt>
                      <c:pt idx="23325">
                        <c:v>6.2977314814764584</c:v>
                      </c:pt>
                      <c:pt idx="23326">
                        <c:v>6.2979745370378994</c:v>
                      </c:pt>
                      <c:pt idx="23327">
                        <c:v>6.2982175925920645</c:v>
                      </c:pt>
                      <c:pt idx="23328">
                        <c:v>6.2984606481462295</c:v>
                      </c:pt>
                      <c:pt idx="23329">
                        <c:v>6.2987037037003946</c:v>
                      </c:pt>
                      <c:pt idx="23330">
                        <c:v>6.2989467592545596</c:v>
                      </c:pt>
                      <c:pt idx="23331">
                        <c:v>6.2991898148160006</c:v>
                      </c:pt>
                      <c:pt idx="23332">
                        <c:v>6.2994328703701656</c:v>
                      </c:pt>
                      <c:pt idx="23333">
                        <c:v>6.2996759259243307</c:v>
                      </c:pt>
                      <c:pt idx="23334">
                        <c:v>6.2999189814784957</c:v>
                      </c:pt>
                      <c:pt idx="23335">
                        <c:v>6.3001620370326608</c:v>
                      </c:pt>
                      <c:pt idx="23336">
                        <c:v>6.3004050925941018</c:v>
                      </c:pt>
                      <c:pt idx="23337">
                        <c:v>6.3006481481482668</c:v>
                      </c:pt>
                      <c:pt idx="23338">
                        <c:v>6.3008912037024318</c:v>
                      </c:pt>
                      <c:pt idx="23339">
                        <c:v>6.3011342592565969</c:v>
                      </c:pt>
                      <c:pt idx="23340">
                        <c:v>6.3013773148107619</c:v>
                      </c:pt>
                      <c:pt idx="23341">
                        <c:v>6.3016203703722029</c:v>
                      </c:pt>
                      <c:pt idx="23342">
                        <c:v>6.3018634259263679</c:v>
                      </c:pt>
                      <c:pt idx="23343">
                        <c:v>6.302106481480533</c:v>
                      </c:pt>
                      <c:pt idx="23344">
                        <c:v>6.302349537034698</c:v>
                      </c:pt>
                      <c:pt idx="23345">
                        <c:v>6.3025925925888631</c:v>
                      </c:pt>
                      <c:pt idx="23346">
                        <c:v>6.3028356481430281</c:v>
                      </c:pt>
                      <c:pt idx="23347">
                        <c:v>6.3030787037044691</c:v>
                      </c:pt>
                      <c:pt idx="23348">
                        <c:v>6.3033217592586341</c:v>
                      </c:pt>
                      <c:pt idx="23349">
                        <c:v>6.3035648148127992</c:v>
                      </c:pt>
                      <c:pt idx="23350">
                        <c:v>6.3038078703669642</c:v>
                      </c:pt>
                      <c:pt idx="23351">
                        <c:v>6.3040509259211293</c:v>
                      </c:pt>
                      <c:pt idx="23352">
                        <c:v>6.3042939814825703</c:v>
                      </c:pt>
                      <c:pt idx="23353">
                        <c:v>6.3045370370367353</c:v>
                      </c:pt>
                      <c:pt idx="23354">
                        <c:v>6.30479166666768</c:v>
                      </c:pt>
                      <c:pt idx="23355">
                        <c:v>6.305034722221845</c:v>
                      </c:pt>
                      <c:pt idx="23356">
                        <c:v>6.3052777777760101</c:v>
                      </c:pt>
                      <c:pt idx="23357">
                        <c:v>6.3055208333301751</c:v>
                      </c:pt>
                      <c:pt idx="23358">
                        <c:v>6.3057638888843401</c:v>
                      </c:pt>
                      <c:pt idx="23359">
                        <c:v>6.3060069444457811</c:v>
                      </c:pt>
                      <c:pt idx="23360">
                        <c:v>6.3062499999999462</c:v>
                      </c:pt>
                      <c:pt idx="23361">
                        <c:v>6.3064930555541112</c:v>
                      </c:pt>
                      <c:pt idx="23362">
                        <c:v>6.3067361111082763</c:v>
                      </c:pt>
                      <c:pt idx="23363">
                        <c:v>6.3069791666624413</c:v>
                      </c:pt>
                      <c:pt idx="23364">
                        <c:v>6.3072222222238823</c:v>
                      </c:pt>
                      <c:pt idx="23365">
                        <c:v>6.3074652777780473</c:v>
                      </c:pt>
                      <c:pt idx="23366">
                        <c:v>6.3077083333322124</c:v>
                      </c:pt>
                      <c:pt idx="23367">
                        <c:v>6.3079513888863774</c:v>
                      </c:pt>
                      <c:pt idx="23368">
                        <c:v>6.3081944444405424</c:v>
                      </c:pt>
                      <c:pt idx="23369">
                        <c:v>6.3084375000019834</c:v>
                      </c:pt>
                      <c:pt idx="23370">
                        <c:v>6.3086805555561485</c:v>
                      </c:pt>
                      <c:pt idx="23371">
                        <c:v>6.3089236111103135</c:v>
                      </c:pt>
                      <c:pt idx="23372">
                        <c:v>6.3091666666644786</c:v>
                      </c:pt>
                      <c:pt idx="23373">
                        <c:v>6.3094097222186436</c:v>
                      </c:pt>
                      <c:pt idx="23374">
                        <c:v>6.3096527777728086</c:v>
                      </c:pt>
                      <c:pt idx="23375">
                        <c:v>6.3098958333342496</c:v>
                      </c:pt>
                      <c:pt idx="23376">
                        <c:v>6.3101388888884147</c:v>
                      </c:pt>
                      <c:pt idx="23377">
                        <c:v>6.3103819444425797</c:v>
                      </c:pt>
                      <c:pt idx="23378">
                        <c:v>6.3106249999967448</c:v>
                      </c:pt>
                      <c:pt idx="23379">
                        <c:v>6.3108680555509098</c:v>
                      </c:pt>
                      <c:pt idx="23380">
                        <c:v>6.3111111111123508</c:v>
                      </c:pt>
                      <c:pt idx="23381">
                        <c:v>6.3113541666665158</c:v>
                      </c:pt>
                      <c:pt idx="23382">
                        <c:v>6.3115972222206809</c:v>
                      </c:pt>
                      <c:pt idx="23383">
                        <c:v>6.3118402777748459</c:v>
                      </c:pt>
                      <c:pt idx="23384">
                        <c:v>6.3120833333290109</c:v>
                      </c:pt>
                      <c:pt idx="23385">
                        <c:v>6.3123263888904519</c:v>
                      </c:pt>
                      <c:pt idx="23386">
                        <c:v>6.312569444444617</c:v>
                      </c:pt>
                      <c:pt idx="23387">
                        <c:v>6.312812499998782</c:v>
                      </c:pt>
                      <c:pt idx="23388">
                        <c:v>6.3130555555529471</c:v>
                      </c:pt>
                      <c:pt idx="23389">
                        <c:v>6.3132986111071121</c:v>
                      </c:pt>
                      <c:pt idx="23390">
                        <c:v>6.3135416666685531</c:v>
                      </c:pt>
                      <c:pt idx="23391">
                        <c:v>6.3137847222227181</c:v>
                      </c:pt>
                      <c:pt idx="23392">
                        <c:v>6.3140277777768832</c:v>
                      </c:pt>
                      <c:pt idx="23393">
                        <c:v>6.3142708333310482</c:v>
                      </c:pt>
                      <c:pt idx="23394">
                        <c:v>6.3145138888852133</c:v>
                      </c:pt>
                      <c:pt idx="23395">
                        <c:v>6.3147569444393783</c:v>
                      </c:pt>
                      <c:pt idx="23396">
                        <c:v>6.3150000000008193</c:v>
                      </c:pt>
                      <c:pt idx="23397">
                        <c:v>6.3152430555549843</c:v>
                      </c:pt>
                      <c:pt idx="23398">
                        <c:v>6.3154861111091494</c:v>
                      </c:pt>
                      <c:pt idx="23399">
                        <c:v>6.3157291666633144</c:v>
                      </c:pt>
                      <c:pt idx="23400">
                        <c:v>6.3159722222174794</c:v>
                      </c:pt>
                      <c:pt idx="23401">
                        <c:v>6.3162152777789204</c:v>
                      </c:pt>
                      <c:pt idx="23402">
                        <c:v>6.3164699074025892</c:v>
                      </c:pt>
                      <c:pt idx="23403">
                        <c:v>6.3167129629640302</c:v>
                      </c:pt>
                      <c:pt idx="23404">
                        <c:v>6.3169560185181952</c:v>
                      </c:pt>
                      <c:pt idx="23405">
                        <c:v>6.3171990740723603</c:v>
                      </c:pt>
                      <c:pt idx="23406">
                        <c:v>6.3174421296265253</c:v>
                      </c:pt>
                      <c:pt idx="23407">
                        <c:v>6.3176851851806903</c:v>
                      </c:pt>
                      <c:pt idx="23408">
                        <c:v>6.3179282407421313</c:v>
                      </c:pt>
                      <c:pt idx="23409">
                        <c:v>6.3181712962962964</c:v>
                      </c:pt>
                      <c:pt idx="23410">
                        <c:v>6.3184143518504614</c:v>
                      </c:pt>
                      <c:pt idx="23411">
                        <c:v>6.3186574074046264</c:v>
                      </c:pt>
                      <c:pt idx="23412">
                        <c:v>6.3189004629587915</c:v>
                      </c:pt>
                      <c:pt idx="23413">
                        <c:v>6.3191435185202325</c:v>
                      </c:pt>
                      <c:pt idx="23414">
                        <c:v>6.3193865740743975</c:v>
                      </c:pt>
                      <c:pt idx="23415">
                        <c:v>6.3196296296285626</c:v>
                      </c:pt>
                      <c:pt idx="23416">
                        <c:v>6.3198726851827276</c:v>
                      </c:pt>
                      <c:pt idx="23417">
                        <c:v>6.3201157407368926</c:v>
                      </c:pt>
                      <c:pt idx="23418">
                        <c:v>6.3203587962983336</c:v>
                      </c:pt>
                      <c:pt idx="23419">
                        <c:v>6.3206018518524987</c:v>
                      </c:pt>
                      <c:pt idx="23420">
                        <c:v>6.3208449074066637</c:v>
                      </c:pt>
                      <c:pt idx="23421">
                        <c:v>6.3210879629608288</c:v>
                      </c:pt>
                      <c:pt idx="23422">
                        <c:v>6.3213310185149938</c:v>
                      </c:pt>
                      <c:pt idx="23423">
                        <c:v>6.3215740740691588</c:v>
                      </c:pt>
                      <c:pt idx="23424">
                        <c:v>6.3218171296305998</c:v>
                      </c:pt>
                      <c:pt idx="23425">
                        <c:v>6.3220601851847649</c:v>
                      </c:pt>
                      <c:pt idx="23426">
                        <c:v>6.3223032407389299</c:v>
                      </c:pt>
                      <c:pt idx="23427">
                        <c:v>6.3225462962930949</c:v>
                      </c:pt>
                      <c:pt idx="23428">
                        <c:v>6.32278935184726</c:v>
                      </c:pt>
                      <c:pt idx="23429">
                        <c:v>6.323032407408701</c:v>
                      </c:pt>
                      <c:pt idx="23430">
                        <c:v>6.323275462962866</c:v>
                      </c:pt>
                      <c:pt idx="23431">
                        <c:v>6.3235185185170311</c:v>
                      </c:pt>
                      <c:pt idx="23432">
                        <c:v>6.3237615740711961</c:v>
                      </c:pt>
                      <c:pt idx="23433">
                        <c:v>6.3240046296253611</c:v>
                      </c:pt>
                      <c:pt idx="23434">
                        <c:v>6.3242476851868021</c:v>
                      </c:pt>
                      <c:pt idx="23435">
                        <c:v>6.3244907407409672</c:v>
                      </c:pt>
                      <c:pt idx="23436">
                        <c:v>6.3247337962951322</c:v>
                      </c:pt>
                      <c:pt idx="23437">
                        <c:v>6.3249768518492973</c:v>
                      </c:pt>
                      <c:pt idx="23438">
                        <c:v>6.3252199074034623</c:v>
                      </c:pt>
                      <c:pt idx="23439">
                        <c:v>6.3254629629649033</c:v>
                      </c:pt>
                      <c:pt idx="23440">
                        <c:v>6.3257060185190683</c:v>
                      </c:pt>
                      <c:pt idx="23441">
                        <c:v>6.3259490740732334</c:v>
                      </c:pt>
                      <c:pt idx="23442">
                        <c:v>6.3261921296273984</c:v>
                      </c:pt>
                      <c:pt idx="23443">
                        <c:v>6.3264351851815634</c:v>
                      </c:pt>
                      <c:pt idx="23444">
                        <c:v>6.3266782407357285</c:v>
                      </c:pt>
                      <c:pt idx="23445">
                        <c:v>6.3269212962971695</c:v>
                      </c:pt>
                      <c:pt idx="23446">
                        <c:v>6.3271643518513345</c:v>
                      </c:pt>
                      <c:pt idx="23447">
                        <c:v>6.3274074074054996</c:v>
                      </c:pt>
                      <c:pt idx="23448">
                        <c:v>6.3276504629596646</c:v>
                      </c:pt>
                      <c:pt idx="23449">
                        <c:v>6.3278935185138296</c:v>
                      </c:pt>
                      <c:pt idx="23450">
                        <c:v>6.3281481481447743</c:v>
                      </c:pt>
                      <c:pt idx="23451">
                        <c:v>6.3283912036989394</c:v>
                      </c:pt>
                      <c:pt idx="23452">
                        <c:v>6.3286342592603804</c:v>
                      </c:pt>
                      <c:pt idx="23453">
                        <c:v>6.3288773148145454</c:v>
                      </c:pt>
                      <c:pt idx="23454">
                        <c:v>6.3291203703687104</c:v>
                      </c:pt>
                      <c:pt idx="23455">
                        <c:v>6.3293634259228755</c:v>
                      </c:pt>
                      <c:pt idx="23456">
                        <c:v>6.3296064814770405</c:v>
                      </c:pt>
                      <c:pt idx="23457">
                        <c:v>6.3298495370384815</c:v>
                      </c:pt>
                      <c:pt idx="23458">
                        <c:v>6.3300925925926466</c:v>
                      </c:pt>
                      <c:pt idx="23459">
                        <c:v>6.3303356481468116</c:v>
                      </c:pt>
                      <c:pt idx="23460">
                        <c:v>6.3305787037009766</c:v>
                      </c:pt>
                      <c:pt idx="23461">
                        <c:v>6.3308217592551417</c:v>
                      </c:pt>
                      <c:pt idx="23462">
                        <c:v>6.3310648148165827</c:v>
                      </c:pt>
                      <c:pt idx="23463">
                        <c:v>6.3313078703707477</c:v>
                      </c:pt>
                      <c:pt idx="23464">
                        <c:v>6.3315509259249128</c:v>
                      </c:pt>
                      <c:pt idx="23465">
                        <c:v>6.3317939814790778</c:v>
                      </c:pt>
                      <c:pt idx="23466">
                        <c:v>6.3320370370332428</c:v>
                      </c:pt>
                      <c:pt idx="23467">
                        <c:v>6.3322800925946838</c:v>
                      </c:pt>
                      <c:pt idx="23468">
                        <c:v>6.3325231481488489</c:v>
                      </c:pt>
                      <c:pt idx="23469">
                        <c:v>6.3327662037030139</c:v>
                      </c:pt>
                      <c:pt idx="23470">
                        <c:v>6.3330092592571789</c:v>
                      </c:pt>
                      <c:pt idx="23471">
                        <c:v>6.333252314811344</c:v>
                      </c:pt>
                      <c:pt idx="23472">
                        <c:v>6.333495370365509</c:v>
                      </c:pt>
                      <c:pt idx="23473">
                        <c:v>6.33373842592695</c:v>
                      </c:pt>
                      <c:pt idx="23474">
                        <c:v>6.3339814814811151</c:v>
                      </c:pt>
                      <c:pt idx="23475">
                        <c:v>6.3342245370352801</c:v>
                      </c:pt>
                      <c:pt idx="23476">
                        <c:v>6.3344675925894451</c:v>
                      </c:pt>
                      <c:pt idx="23477">
                        <c:v>6.3347106481436102</c:v>
                      </c:pt>
                      <c:pt idx="23478">
                        <c:v>6.3349537037050512</c:v>
                      </c:pt>
                      <c:pt idx="23479">
                        <c:v>6.3351967592592162</c:v>
                      </c:pt>
                      <c:pt idx="23480">
                        <c:v>6.3354398148133813</c:v>
                      </c:pt>
                      <c:pt idx="23481">
                        <c:v>6.3356828703675463</c:v>
                      </c:pt>
                      <c:pt idx="23482">
                        <c:v>6.3359259259217113</c:v>
                      </c:pt>
                      <c:pt idx="23483">
                        <c:v>6.3361689814831523</c:v>
                      </c:pt>
                      <c:pt idx="23484">
                        <c:v>6.3364120370373174</c:v>
                      </c:pt>
                      <c:pt idx="23485">
                        <c:v>6.3366550925914824</c:v>
                      </c:pt>
                      <c:pt idx="23486">
                        <c:v>6.3368981481456474</c:v>
                      </c:pt>
                      <c:pt idx="23487">
                        <c:v>6.3371412036998125</c:v>
                      </c:pt>
                      <c:pt idx="23488">
                        <c:v>6.3373842592612535</c:v>
                      </c:pt>
                      <c:pt idx="23489">
                        <c:v>6.3376273148154185</c:v>
                      </c:pt>
                      <c:pt idx="23490">
                        <c:v>6.3378703703695836</c:v>
                      </c:pt>
                      <c:pt idx="23491">
                        <c:v>6.3381134259237486</c:v>
                      </c:pt>
                      <c:pt idx="23492">
                        <c:v>6.3383564814779136</c:v>
                      </c:pt>
                      <c:pt idx="23493">
                        <c:v>6.3385995370320787</c:v>
                      </c:pt>
                      <c:pt idx="23494">
                        <c:v>6.3388425925935197</c:v>
                      </c:pt>
                      <c:pt idx="23495">
                        <c:v>6.3390856481476847</c:v>
                      </c:pt>
                      <c:pt idx="23496">
                        <c:v>6.3393287037018498</c:v>
                      </c:pt>
                      <c:pt idx="23497">
                        <c:v>6.3395717592560148</c:v>
                      </c:pt>
                      <c:pt idx="23498">
                        <c:v>6.3398263888869595</c:v>
                      </c:pt>
                      <c:pt idx="23499">
                        <c:v>6.3400694444411245</c:v>
                      </c:pt>
                      <c:pt idx="23500">
                        <c:v>6.3403124999952896</c:v>
                      </c:pt>
                      <c:pt idx="23501">
                        <c:v>6.3405555555567306</c:v>
                      </c:pt>
                      <c:pt idx="23502">
                        <c:v>6.3407986111108956</c:v>
                      </c:pt>
                      <c:pt idx="23503">
                        <c:v>6.3410416666650606</c:v>
                      </c:pt>
                      <c:pt idx="23504">
                        <c:v>6.3412847222192257</c:v>
                      </c:pt>
                      <c:pt idx="23505">
                        <c:v>6.3415277777733907</c:v>
                      </c:pt>
                      <c:pt idx="23506">
                        <c:v>6.3417708333348317</c:v>
                      </c:pt>
                      <c:pt idx="23507">
                        <c:v>6.3420138888889968</c:v>
                      </c:pt>
                      <c:pt idx="23508">
                        <c:v>6.3422569444431618</c:v>
                      </c:pt>
                      <c:pt idx="23509">
                        <c:v>6.3424999999973268</c:v>
                      </c:pt>
                      <c:pt idx="23510">
                        <c:v>6.3427430555514919</c:v>
                      </c:pt>
                      <c:pt idx="23511">
                        <c:v>6.3429861111129329</c:v>
                      </c:pt>
                      <c:pt idx="23512">
                        <c:v>6.3432291666670979</c:v>
                      </c:pt>
                      <c:pt idx="23513">
                        <c:v>6.3434722222212629</c:v>
                      </c:pt>
                      <c:pt idx="23514">
                        <c:v>6.343715277775428</c:v>
                      </c:pt>
                      <c:pt idx="23515">
                        <c:v>6.343958333329593</c:v>
                      </c:pt>
                      <c:pt idx="23516">
                        <c:v>6.3442013888837581</c:v>
                      </c:pt>
                      <c:pt idx="23517">
                        <c:v>6.3444444444451991</c:v>
                      </c:pt>
                      <c:pt idx="23518">
                        <c:v>6.3446874999993641</c:v>
                      </c:pt>
                      <c:pt idx="23519">
                        <c:v>6.3449305555535291</c:v>
                      </c:pt>
                      <c:pt idx="23520">
                        <c:v>6.3451736111076942</c:v>
                      </c:pt>
                      <c:pt idx="23521">
                        <c:v>6.3454166666618592</c:v>
                      </c:pt>
                      <c:pt idx="23522">
                        <c:v>6.3456597222233002</c:v>
                      </c:pt>
                      <c:pt idx="23523">
                        <c:v>6.3459027777774653</c:v>
                      </c:pt>
                      <c:pt idx="23524">
                        <c:v>6.3461458333316303</c:v>
                      </c:pt>
                      <c:pt idx="23525">
                        <c:v>6.3463888888857953</c:v>
                      </c:pt>
                      <c:pt idx="23526">
                        <c:v>6.3466319444399604</c:v>
                      </c:pt>
                      <c:pt idx="23527">
                        <c:v>6.3468750000014014</c:v>
                      </c:pt>
                      <c:pt idx="23528">
                        <c:v>6.3471180555555664</c:v>
                      </c:pt>
                      <c:pt idx="23529">
                        <c:v>6.3473611111097314</c:v>
                      </c:pt>
                      <c:pt idx="23530">
                        <c:v>6.3476041666638965</c:v>
                      </c:pt>
                      <c:pt idx="23531">
                        <c:v>6.3478472222180615</c:v>
                      </c:pt>
                      <c:pt idx="23532">
                        <c:v>6.3480902777795025</c:v>
                      </c:pt>
                      <c:pt idx="23533">
                        <c:v>6.3483333333336676</c:v>
                      </c:pt>
                      <c:pt idx="23534">
                        <c:v>6.3485763888878326</c:v>
                      </c:pt>
                      <c:pt idx="23535">
                        <c:v>6.3488194444419976</c:v>
                      </c:pt>
                      <c:pt idx="23536">
                        <c:v>6.3490624999961627</c:v>
                      </c:pt>
                      <c:pt idx="23537">
                        <c:v>6.3493055555576037</c:v>
                      </c:pt>
                      <c:pt idx="23538">
                        <c:v>6.3495486111117687</c:v>
                      </c:pt>
                      <c:pt idx="23539">
                        <c:v>6.3497916666659338</c:v>
                      </c:pt>
                      <c:pt idx="23540">
                        <c:v>6.3500347222200988</c:v>
                      </c:pt>
                      <c:pt idx="23541">
                        <c:v>6.3502777777742638</c:v>
                      </c:pt>
                      <c:pt idx="23542">
                        <c:v>6.3505208333284289</c:v>
                      </c:pt>
                      <c:pt idx="23543">
                        <c:v>6.3507638888898699</c:v>
                      </c:pt>
                      <c:pt idx="23544">
                        <c:v>6.3510069444440349</c:v>
                      </c:pt>
                      <c:pt idx="23545">
                        <c:v>6.3512499999981999</c:v>
                      </c:pt>
                      <c:pt idx="23546">
                        <c:v>6.351493055552365</c:v>
                      </c:pt>
                      <c:pt idx="23547">
                        <c:v>6.35173611110653</c:v>
                      </c:pt>
                      <c:pt idx="23548">
                        <c:v>6.3519907407374747</c:v>
                      </c:pt>
                      <c:pt idx="23549">
                        <c:v>6.3522337962916398</c:v>
                      </c:pt>
                      <c:pt idx="23550">
                        <c:v>6.3524768518530808</c:v>
                      </c:pt>
                      <c:pt idx="23551">
                        <c:v>6.3527199074072458</c:v>
                      </c:pt>
                      <c:pt idx="23552">
                        <c:v>6.3529629629614108</c:v>
                      </c:pt>
                      <c:pt idx="23553">
                        <c:v>6.3532060185155759</c:v>
                      </c:pt>
                      <c:pt idx="23554">
                        <c:v>6.3534490740697409</c:v>
                      </c:pt>
                      <c:pt idx="23555">
                        <c:v>6.3536921296311819</c:v>
                      </c:pt>
                      <c:pt idx="23556">
                        <c:v>6.3539351851853469</c:v>
                      </c:pt>
                      <c:pt idx="23557">
                        <c:v>6.354178240739512</c:v>
                      </c:pt>
                      <c:pt idx="23558">
                        <c:v>6.354421296293677</c:v>
                      </c:pt>
                      <c:pt idx="23559">
                        <c:v>6.3546643518478421</c:v>
                      </c:pt>
                      <c:pt idx="23560">
                        <c:v>6.3549074074092831</c:v>
                      </c:pt>
                      <c:pt idx="23561">
                        <c:v>6.3551504629634481</c:v>
                      </c:pt>
                      <c:pt idx="23562">
                        <c:v>6.3553935185176131</c:v>
                      </c:pt>
                      <c:pt idx="23563">
                        <c:v>6.3556365740717782</c:v>
                      </c:pt>
                      <c:pt idx="23564">
                        <c:v>6.3558796296259432</c:v>
                      </c:pt>
                      <c:pt idx="23565">
                        <c:v>6.3561226851801083</c:v>
                      </c:pt>
                      <c:pt idx="23566">
                        <c:v>6.3563657407415493</c:v>
                      </c:pt>
                      <c:pt idx="23567">
                        <c:v>6.3566087962957143</c:v>
                      </c:pt>
                      <c:pt idx="23568">
                        <c:v>6.3568518518498793</c:v>
                      </c:pt>
                      <c:pt idx="23569">
                        <c:v>6.3570949074040444</c:v>
                      </c:pt>
                      <c:pt idx="23570">
                        <c:v>6.3573379629582094</c:v>
                      </c:pt>
                      <c:pt idx="23571">
                        <c:v>6.3575810185196504</c:v>
                      </c:pt>
                      <c:pt idx="23572">
                        <c:v>6.3578240740738154</c:v>
                      </c:pt>
                      <c:pt idx="23573">
                        <c:v>6.3580671296279805</c:v>
                      </c:pt>
                      <c:pt idx="23574">
                        <c:v>6.3583101851821455</c:v>
                      </c:pt>
                      <c:pt idx="23575">
                        <c:v>6.3585532407363106</c:v>
                      </c:pt>
                      <c:pt idx="23576">
                        <c:v>6.3587962962977516</c:v>
                      </c:pt>
                      <c:pt idx="23577">
                        <c:v>6.3590393518519166</c:v>
                      </c:pt>
                      <c:pt idx="23578">
                        <c:v>6.3592824074060816</c:v>
                      </c:pt>
                      <c:pt idx="23579">
                        <c:v>6.3595254629602467</c:v>
                      </c:pt>
                      <c:pt idx="23580">
                        <c:v>6.3597685185144117</c:v>
                      </c:pt>
                      <c:pt idx="23581">
                        <c:v>6.3600115740758527</c:v>
                      </c:pt>
                      <c:pt idx="23582">
                        <c:v>6.3602546296300178</c:v>
                      </c:pt>
                      <c:pt idx="23583">
                        <c:v>6.3604976851841828</c:v>
                      </c:pt>
                      <c:pt idx="23584">
                        <c:v>6.3607407407383478</c:v>
                      </c:pt>
                      <c:pt idx="23585">
                        <c:v>6.3609837962925129</c:v>
                      </c:pt>
                      <c:pt idx="23586">
                        <c:v>6.3612268518539539</c:v>
                      </c:pt>
                      <c:pt idx="23587">
                        <c:v>6.3614699074081189</c:v>
                      </c:pt>
                      <c:pt idx="23588">
                        <c:v>6.3617129629622839</c:v>
                      </c:pt>
                      <c:pt idx="23589">
                        <c:v>6.361956018516449</c:v>
                      </c:pt>
                      <c:pt idx="23590">
                        <c:v>6.362199074070614</c:v>
                      </c:pt>
                      <c:pt idx="23591">
                        <c:v>6.3624421296247791</c:v>
                      </c:pt>
                      <c:pt idx="23592">
                        <c:v>6.3626851851862201</c:v>
                      </c:pt>
                      <c:pt idx="23593">
                        <c:v>6.3629282407403851</c:v>
                      </c:pt>
                      <c:pt idx="23594">
                        <c:v>6.3631712962945501</c:v>
                      </c:pt>
                      <c:pt idx="23595">
                        <c:v>6.3634143518487152</c:v>
                      </c:pt>
                      <c:pt idx="23596">
                        <c:v>6.3636689814796599</c:v>
                      </c:pt>
                      <c:pt idx="23597">
                        <c:v>6.3639120370338249</c:v>
                      </c:pt>
                      <c:pt idx="23598">
                        <c:v>6.3641550925879899</c:v>
                      </c:pt>
                      <c:pt idx="23599">
                        <c:v>6.3643981481494309</c:v>
                      </c:pt>
                      <c:pt idx="23600">
                        <c:v>6.364641203703596</c:v>
                      </c:pt>
                      <c:pt idx="23601">
                        <c:v>6.364884259257761</c:v>
                      </c:pt>
                      <c:pt idx="23602">
                        <c:v>6.3651273148119261</c:v>
                      </c:pt>
                      <c:pt idx="23603">
                        <c:v>6.3653703703660911</c:v>
                      </c:pt>
                      <c:pt idx="23604">
                        <c:v>6.3656134259275321</c:v>
                      </c:pt>
                      <c:pt idx="23605">
                        <c:v>6.3658564814816971</c:v>
                      </c:pt>
                      <c:pt idx="23606">
                        <c:v>6.3660995370358622</c:v>
                      </c:pt>
                      <c:pt idx="23607">
                        <c:v>6.3663425925900272</c:v>
                      </c:pt>
                      <c:pt idx="23608">
                        <c:v>6.3665856481441923</c:v>
                      </c:pt>
                      <c:pt idx="23609">
                        <c:v>6.3668287037056333</c:v>
                      </c:pt>
                      <c:pt idx="23610">
                        <c:v>6.3670717592597983</c:v>
                      </c:pt>
                      <c:pt idx="23611">
                        <c:v>6.3673148148139633</c:v>
                      </c:pt>
                      <c:pt idx="23612">
                        <c:v>6.3675578703681284</c:v>
                      </c:pt>
                      <c:pt idx="23613">
                        <c:v>6.3678009259222934</c:v>
                      </c:pt>
                      <c:pt idx="23614">
                        <c:v>6.3680439814764584</c:v>
                      </c:pt>
                      <c:pt idx="23615">
                        <c:v>6.3682870370378994</c:v>
                      </c:pt>
                      <c:pt idx="23616">
                        <c:v>6.3685300925920645</c:v>
                      </c:pt>
                      <c:pt idx="23617">
                        <c:v>6.3687731481462295</c:v>
                      </c:pt>
                      <c:pt idx="23618">
                        <c:v>6.3690162037003946</c:v>
                      </c:pt>
                      <c:pt idx="23619">
                        <c:v>6.3692592592545596</c:v>
                      </c:pt>
                      <c:pt idx="23620">
                        <c:v>6.3695023148160006</c:v>
                      </c:pt>
                      <c:pt idx="23621">
                        <c:v>6.3697453703701656</c:v>
                      </c:pt>
                      <c:pt idx="23622">
                        <c:v>6.3699884259243307</c:v>
                      </c:pt>
                      <c:pt idx="23623">
                        <c:v>6.3702314814784957</c:v>
                      </c:pt>
                      <c:pt idx="23624">
                        <c:v>6.3704745370326608</c:v>
                      </c:pt>
                      <c:pt idx="23625">
                        <c:v>6.3707175925941018</c:v>
                      </c:pt>
                      <c:pt idx="23626">
                        <c:v>6.3709606481482668</c:v>
                      </c:pt>
                      <c:pt idx="23627">
                        <c:v>6.3712037037024318</c:v>
                      </c:pt>
                      <c:pt idx="23628">
                        <c:v>6.3714467592565969</c:v>
                      </c:pt>
                      <c:pt idx="23629">
                        <c:v>6.3716898148107619</c:v>
                      </c:pt>
                      <c:pt idx="23630">
                        <c:v>6.3719328703722029</c:v>
                      </c:pt>
                      <c:pt idx="23631">
                        <c:v>6.3721759259263679</c:v>
                      </c:pt>
                      <c:pt idx="23632">
                        <c:v>6.372418981480533</c:v>
                      </c:pt>
                      <c:pt idx="23633">
                        <c:v>6.372662037034698</c:v>
                      </c:pt>
                      <c:pt idx="23634">
                        <c:v>6.3729050925888631</c:v>
                      </c:pt>
                      <c:pt idx="23635">
                        <c:v>6.3731481481430281</c:v>
                      </c:pt>
                      <c:pt idx="23636">
                        <c:v>6.3733912037044691</c:v>
                      </c:pt>
                      <c:pt idx="23637">
                        <c:v>6.3736342592586341</c:v>
                      </c:pt>
                      <c:pt idx="23638">
                        <c:v>6.3738773148127992</c:v>
                      </c:pt>
                      <c:pt idx="23639">
                        <c:v>6.3741203703669642</c:v>
                      </c:pt>
                      <c:pt idx="23640">
                        <c:v>6.3743634259211293</c:v>
                      </c:pt>
                      <c:pt idx="23641">
                        <c:v>6.3746064814825703</c:v>
                      </c:pt>
                      <c:pt idx="23642">
                        <c:v>6.3748495370367353</c:v>
                      </c:pt>
                      <c:pt idx="23643">
                        <c:v>6.3750925925909003</c:v>
                      </c:pt>
                      <c:pt idx="23644">
                        <c:v>6.3753356481450654</c:v>
                      </c:pt>
                      <c:pt idx="23645">
                        <c:v>6.3755902777760101</c:v>
                      </c:pt>
                      <c:pt idx="23646">
                        <c:v>6.3758333333301751</c:v>
                      </c:pt>
                      <c:pt idx="23647">
                        <c:v>6.3760763888843401</c:v>
                      </c:pt>
                      <c:pt idx="23648">
                        <c:v>6.3763194444457811</c:v>
                      </c:pt>
                      <c:pt idx="23649">
                        <c:v>6.3765624999999462</c:v>
                      </c:pt>
                      <c:pt idx="23650">
                        <c:v>6.3768055555541112</c:v>
                      </c:pt>
                      <c:pt idx="23651">
                        <c:v>6.3770486111082763</c:v>
                      </c:pt>
                      <c:pt idx="23652">
                        <c:v>6.3772916666624413</c:v>
                      </c:pt>
                      <c:pt idx="23653">
                        <c:v>6.3775347222238823</c:v>
                      </c:pt>
                      <c:pt idx="23654">
                        <c:v>6.3777777777780473</c:v>
                      </c:pt>
                      <c:pt idx="23655">
                        <c:v>6.3780208333322124</c:v>
                      </c:pt>
                      <c:pt idx="23656">
                        <c:v>6.3782638888863774</c:v>
                      </c:pt>
                      <c:pt idx="23657">
                        <c:v>6.3785069444405424</c:v>
                      </c:pt>
                      <c:pt idx="23658">
                        <c:v>6.3787500000019834</c:v>
                      </c:pt>
                      <c:pt idx="23659">
                        <c:v>6.3789930555561485</c:v>
                      </c:pt>
                      <c:pt idx="23660">
                        <c:v>6.3792361111103135</c:v>
                      </c:pt>
                      <c:pt idx="23661">
                        <c:v>6.3794791666644786</c:v>
                      </c:pt>
                      <c:pt idx="23662">
                        <c:v>6.3797222222186436</c:v>
                      </c:pt>
                      <c:pt idx="23663">
                        <c:v>6.3799652777728086</c:v>
                      </c:pt>
                      <c:pt idx="23664">
                        <c:v>6.3802083333342496</c:v>
                      </c:pt>
                      <c:pt idx="23665">
                        <c:v>6.3804513888884147</c:v>
                      </c:pt>
                      <c:pt idx="23666">
                        <c:v>6.3806944444425797</c:v>
                      </c:pt>
                      <c:pt idx="23667">
                        <c:v>6.3809374999967448</c:v>
                      </c:pt>
                      <c:pt idx="23668">
                        <c:v>6.3811805555509098</c:v>
                      </c:pt>
                      <c:pt idx="23669">
                        <c:v>6.3814236111123508</c:v>
                      </c:pt>
                      <c:pt idx="23670">
                        <c:v>6.3816666666665158</c:v>
                      </c:pt>
                      <c:pt idx="23671">
                        <c:v>6.3819097222206809</c:v>
                      </c:pt>
                      <c:pt idx="23672">
                        <c:v>6.3821527777748459</c:v>
                      </c:pt>
                      <c:pt idx="23673">
                        <c:v>6.3823958333290109</c:v>
                      </c:pt>
                      <c:pt idx="23674">
                        <c:v>6.3826388888904519</c:v>
                      </c:pt>
                      <c:pt idx="23675">
                        <c:v>6.382881944444617</c:v>
                      </c:pt>
                      <c:pt idx="23676">
                        <c:v>6.383124999998782</c:v>
                      </c:pt>
                      <c:pt idx="23677">
                        <c:v>6.3833680555529471</c:v>
                      </c:pt>
                      <c:pt idx="23678">
                        <c:v>6.3836111111071121</c:v>
                      </c:pt>
                      <c:pt idx="23679">
                        <c:v>6.3838541666685531</c:v>
                      </c:pt>
                      <c:pt idx="23680">
                        <c:v>6.3840972222227181</c:v>
                      </c:pt>
                      <c:pt idx="23681">
                        <c:v>6.3843402777768832</c:v>
                      </c:pt>
                      <c:pt idx="23682">
                        <c:v>6.3845833333310482</c:v>
                      </c:pt>
                      <c:pt idx="23683">
                        <c:v>6.3848263888852133</c:v>
                      </c:pt>
                      <c:pt idx="23684">
                        <c:v>6.3850694444393783</c:v>
                      </c:pt>
                      <c:pt idx="23685">
                        <c:v>6.3853125000008193</c:v>
                      </c:pt>
                      <c:pt idx="23686">
                        <c:v>6.3855555555549843</c:v>
                      </c:pt>
                      <c:pt idx="23687">
                        <c:v>6.3857986111091494</c:v>
                      </c:pt>
                      <c:pt idx="23688">
                        <c:v>6.3860416666633144</c:v>
                      </c:pt>
                      <c:pt idx="23689">
                        <c:v>6.3862847222174794</c:v>
                      </c:pt>
                      <c:pt idx="23690">
                        <c:v>6.3865277777789204</c:v>
                      </c:pt>
                      <c:pt idx="23691">
                        <c:v>6.3867824074025892</c:v>
                      </c:pt>
                      <c:pt idx="23692">
                        <c:v>6.3870254629640302</c:v>
                      </c:pt>
                      <c:pt idx="23693">
                        <c:v>6.3872685185181952</c:v>
                      </c:pt>
                      <c:pt idx="23694">
                        <c:v>6.3875115740723603</c:v>
                      </c:pt>
                      <c:pt idx="23695">
                        <c:v>6.3877546296265253</c:v>
                      </c:pt>
                      <c:pt idx="23696">
                        <c:v>6.3879976851806903</c:v>
                      </c:pt>
                      <c:pt idx="23697">
                        <c:v>6.3882407407421313</c:v>
                      </c:pt>
                      <c:pt idx="23698">
                        <c:v>6.3884837962962964</c:v>
                      </c:pt>
                      <c:pt idx="23699">
                        <c:v>6.3887268518504614</c:v>
                      </c:pt>
                      <c:pt idx="23700">
                        <c:v>6.3889699074046264</c:v>
                      </c:pt>
                      <c:pt idx="23701">
                        <c:v>6.3892129629587915</c:v>
                      </c:pt>
                      <c:pt idx="23702">
                        <c:v>6.3894560185202325</c:v>
                      </c:pt>
                      <c:pt idx="23703">
                        <c:v>6.3896990740743975</c:v>
                      </c:pt>
                      <c:pt idx="23704">
                        <c:v>6.3899421296285626</c:v>
                      </c:pt>
                      <c:pt idx="23705">
                        <c:v>6.3901851851827276</c:v>
                      </c:pt>
                      <c:pt idx="23706">
                        <c:v>6.3904282407368926</c:v>
                      </c:pt>
                      <c:pt idx="23707">
                        <c:v>6.3906712962983336</c:v>
                      </c:pt>
                      <c:pt idx="23708">
                        <c:v>6.3909143518524987</c:v>
                      </c:pt>
                      <c:pt idx="23709">
                        <c:v>6.3911574074066637</c:v>
                      </c:pt>
                      <c:pt idx="23710">
                        <c:v>6.3914004629608288</c:v>
                      </c:pt>
                      <c:pt idx="23711">
                        <c:v>6.3916435185149938</c:v>
                      </c:pt>
                      <c:pt idx="23712">
                        <c:v>6.3918865740691588</c:v>
                      </c:pt>
                      <c:pt idx="23713">
                        <c:v>6.3921296296305998</c:v>
                      </c:pt>
                      <c:pt idx="23714">
                        <c:v>6.3923726851847649</c:v>
                      </c:pt>
                      <c:pt idx="23715">
                        <c:v>6.3926157407389299</c:v>
                      </c:pt>
                      <c:pt idx="23716">
                        <c:v>6.3928587962930949</c:v>
                      </c:pt>
                      <c:pt idx="23717">
                        <c:v>6.39310185184726</c:v>
                      </c:pt>
                      <c:pt idx="23718">
                        <c:v>6.393344907408701</c:v>
                      </c:pt>
                      <c:pt idx="23719">
                        <c:v>6.393587962962866</c:v>
                      </c:pt>
                      <c:pt idx="23720">
                        <c:v>6.3938310185170311</c:v>
                      </c:pt>
                      <c:pt idx="23721">
                        <c:v>6.3940740740711961</c:v>
                      </c:pt>
                      <c:pt idx="23722">
                        <c:v>6.3943171296253611</c:v>
                      </c:pt>
                      <c:pt idx="23723">
                        <c:v>6.3945601851868021</c:v>
                      </c:pt>
                      <c:pt idx="23724">
                        <c:v>6.3948032407409672</c:v>
                      </c:pt>
                      <c:pt idx="23725">
                        <c:v>6.3950462962951322</c:v>
                      </c:pt>
                      <c:pt idx="23726">
                        <c:v>6.3952893518492973</c:v>
                      </c:pt>
                      <c:pt idx="23727">
                        <c:v>6.3955324074034623</c:v>
                      </c:pt>
                      <c:pt idx="23728">
                        <c:v>6.3957754629649033</c:v>
                      </c:pt>
                      <c:pt idx="23729">
                        <c:v>6.3960185185190683</c:v>
                      </c:pt>
                      <c:pt idx="23730">
                        <c:v>6.3962615740732334</c:v>
                      </c:pt>
                      <c:pt idx="23731">
                        <c:v>6.3965046296273984</c:v>
                      </c:pt>
                      <c:pt idx="23732">
                        <c:v>6.3967476851815634</c:v>
                      </c:pt>
                      <c:pt idx="23733">
                        <c:v>6.3969907407357285</c:v>
                      </c:pt>
                      <c:pt idx="23734">
                        <c:v>6.3972337962971695</c:v>
                      </c:pt>
                      <c:pt idx="23735">
                        <c:v>6.3974768518513345</c:v>
                      </c:pt>
                      <c:pt idx="23736">
                        <c:v>6.3977199074054996</c:v>
                      </c:pt>
                      <c:pt idx="23737">
                        <c:v>6.3979629629596646</c:v>
                      </c:pt>
                      <c:pt idx="23738">
                        <c:v>6.3982060185138296</c:v>
                      </c:pt>
                      <c:pt idx="23739">
                        <c:v>6.3984606481447743</c:v>
                      </c:pt>
                      <c:pt idx="23740">
                        <c:v>6.3987037036989394</c:v>
                      </c:pt>
                      <c:pt idx="23741">
                        <c:v>6.3989467592603804</c:v>
                      </c:pt>
                      <c:pt idx="23742">
                        <c:v>6.3991898148145454</c:v>
                      </c:pt>
                      <c:pt idx="23743">
                        <c:v>6.3994328703687104</c:v>
                      </c:pt>
                      <c:pt idx="23744">
                        <c:v>6.3996759259228755</c:v>
                      </c:pt>
                      <c:pt idx="23745">
                        <c:v>6.3999189814770405</c:v>
                      </c:pt>
                      <c:pt idx="23746">
                        <c:v>6.4001620370384815</c:v>
                      </c:pt>
                      <c:pt idx="23747">
                        <c:v>6.4004050925926466</c:v>
                      </c:pt>
                      <c:pt idx="23748">
                        <c:v>6.4006481481468116</c:v>
                      </c:pt>
                      <c:pt idx="23749">
                        <c:v>6.4008912037009766</c:v>
                      </c:pt>
                      <c:pt idx="23750">
                        <c:v>6.4011342592551417</c:v>
                      </c:pt>
                      <c:pt idx="23751">
                        <c:v>6.4013773148165827</c:v>
                      </c:pt>
                      <c:pt idx="23752">
                        <c:v>6.4016203703707477</c:v>
                      </c:pt>
                      <c:pt idx="23753">
                        <c:v>6.4018634259249128</c:v>
                      </c:pt>
                      <c:pt idx="23754">
                        <c:v>6.4021064814790778</c:v>
                      </c:pt>
                      <c:pt idx="23755">
                        <c:v>6.4023495370332428</c:v>
                      </c:pt>
                      <c:pt idx="23756">
                        <c:v>6.4025925925946838</c:v>
                      </c:pt>
                      <c:pt idx="23757">
                        <c:v>6.4028356481488489</c:v>
                      </c:pt>
                      <c:pt idx="23758">
                        <c:v>6.4030787037030139</c:v>
                      </c:pt>
                      <c:pt idx="23759">
                        <c:v>6.4033217592571789</c:v>
                      </c:pt>
                      <c:pt idx="23760">
                        <c:v>6.403564814811344</c:v>
                      </c:pt>
                      <c:pt idx="23761">
                        <c:v>6.403807870365509</c:v>
                      </c:pt>
                      <c:pt idx="23762">
                        <c:v>6.40405092592695</c:v>
                      </c:pt>
                      <c:pt idx="23763">
                        <c:v>6.4042939814811151</c:v>
                      </c:pt>
                      <c:pt idx="23764">
                        <c:v>6.4045370370352801</c:v>
                      </c:pt>
                      <c:pt idx="23765">
                        <c:v>6.4047800925894451</c:v>
                      </c:pt>
                      <c:pt idx="23766">
                        <c:v>6.4050231481436102</c:v>
                      </c:pt>
                      <c:pt idx="23767">
                        <c:v>6.4052662037050512</c:v>
                      </c:pt>
                      <c:pt idx="23768">
                        <c:v>6.4055092592592162</c:v>
                      </c:pt>
                      <c:pt idx="23769">
                        <c:v>6.4057523148133813</c:v>
                      </c:pt>
                      <c:pt idx="23770">
                        <c:v>6.4059953703675463</c:v>
                      </c:pt>
                      <c:pt idx="23771">
                        <c:v>6.4062384259217113</c:v>
                      </c:pt>
                      <c:pt idx="23772">
                        <c:v>6.4064814814831523</c:v>
                      </c:pt>
                      <c:pt idx="23773">
                        <c:v>6.4067245370373174</c:v>
                      </c:pt>
                      <c:pt idx="23774">
                        <c:v>6.4069675925914824</c:v>
                      </c:pt>
                      <c:pt idx="23775">
                        <c:v>6.4072106481456474</c:v>
                      </c:pt>
                      <c:pt idx="23776">
                        <c:v>6.4074537036998125</c:v>
                      </c:pt>
                      <c:pt idx="23777">
                        <c:v>6.4076967592612535</c:v>
                      </c:pt>
                      <c:pt idx="23778">
                        <c:v>6.4079398148154185</c:v>
                      </c:pt>
                      <c:pt idx="23779">
                        <c:v>6.4081828703695836</c:v>
                      </c:pt>
                      <c:pt idx="23780">
                        <c:v>6.4084259259237486</c:v>
                      </c:pt>
                      <c:pt idx="23781">
                        <c:v>6.4086689814779136</c:v>
                      </c:pt>
                      <c:pt idx="23782">
                        <c:v>6.4089120370320787</c:v>
                      </c:pt>
                      <c:pt idx="23783">
                        <c:v>6.4091550925935197</c:v>
                      </c:pt>
                      <c:pt idx="23784">
                        <c:v>6.4093981481476847</c:v>
                      </c:pt>
                      <c:pt idx="23785">
                        <c:v>6.4096412037018498</c:v>
                      </c:pt>
                      <c:pt idx="23786">
                        <c:v>6.4098842592560148</c:v>
                      </c:pt>
                      <c:pt idx="23787">
                        <c:v>6.4101388888869595</c:v>
                      </c:pt>
                      <c:pt idx="23788">
                        <c:v>6.4103819444411245</c:v>
                      </c:pt>
                      <c:pt idx="23789">
                        <c:v>6.4106249999952896</c:v>
                      </c:pt>
                      <c:pt idx="23790">
                        <c:v>6.4108680555567306</c:v>
                      </c:pt>
                      <c:pt idx="23791">
                        <c:v>6.4111111111108956</c:v>
                      </c:pt>
                      <c:pt idx="23792">
                        <c:v>6.4113541666650606</c:v>
                      </c:pt>
                      <c:pt idx="23793">
                        <c:v>6.4115972222192257</c:v>
                      </c:pt>
                      <c:pt idx="23794">
                        <c:v>6.4118402777733907</c:v>
                      </c:pt>
                      <c:pt idx="23795">
                        <c:v>6.4120833333348317</c:v>
                      </c:pt>
                      <c:pt idx="23796">
                        <c:v>6.4123263888889968</c:v>
                      </c:pt>
                      <c:pt idx="23797">
                        <c:v>6.4125694444431618</c:v>
                      </c:pt>
                      <c:pt idx="23798">
                        <c:v>6.4128124999973268</c:v>
                      </c:pt>
                      <c:pt idx="23799">
                        <c:v>6.4130555555514919</c:v>
                      </c:pt>
                      <c:pt idx="23800">
                        <c:v>6.4132986111129329</c:v>
                      </c:pt>
                      <c:pt idx="23801">
                        <c:v>6.4135416666670979</c:v>
                      </c:pt>
                      <c:pt idx="23802">
                        <c:v>6.4137847222212629</c:v>
                      </c:pt>
                      <c:pt idx="23803">
                        <c:v>6.414027777775428</c:v>
                      </c:pt>
                      <c:pt idx="23804">
                        <c:v>6.414270833329593</c:v>
                      </c:pt>
                      <c:pt idx="23805">
                        <c:v>6.4145138888837581</c:v>
                      </c:pt>
                      <c:pt idx="23806">
                        <c:v>6.4147569444451991</c:v>
                      </c:pt>
                      <c:pt idx="23807">
                        <c:v>6.4149999999993641</c:v>
                      </c:pt>
                      <c:pt idx="23808">
                        <c:v>6.4152430555535291</c:v>
                      </c:pt>
                      <c:pt idx="23809">
                        <c:v>6.4154861111076942</c:v>
                      </c:pt>
                      <c:pt idx="23810">
                        <c:v>6.4157291666618592</c:v>
                      </c:pt>
                      <c:pt idx="23811">
                        <c:v>6.4159722222233002</c:v>
                      </c:pt>
                      <c:pt idx="23812">
                        <c:v>6.4162152777774653</c:v>
                      </c:pt>
                      <c:pt idx="23813">
                        <c:v>6.4164583333316303</c:v>
                      </c:pt>
                      <c:pt idx="23814">
                        <c:v>6.4167013888857953</c:v>
                      </c:pt>
                      <c:pt idx="23815">
                        <c:v>6.4169444444399604</c:v>
                      </c:pt>
                      <c:pt idx="23816">
                        <c:v>6.4171875000014014</c:v>
                      </c:pt>
                      <c:pt idx="23817">
                        <c:v>6.4174305555555664</c:v>
                      </c:pt>
                      <c:pt idx="23818">
                        <c:v>6.4176736111097314</c:v>
                      </c:pt>
                      <c:pt idx="23819">
                        <c:v>6.4179166666638965</c:v>
                      </c:pt>
                      <c:pt idx="23820">
                        <c:v>6.4181597222180615</c:v>
                      </c:pt>
                      <c:pt idx="23821">
                        <c:v>6.4184027777795025</c:v>
                      </c:pt>
                      <c:pt idx="23822">
                        <c:v>6.4186458333336676</c:v>
                      </c:pt>
                      <c:pt idx="23823">
                        <c:v>6.4188888888878326</c:v>
                      </c:pt>
                      <c:pt idx="23824">
                        <c:v>6.4191319444419976</c:v>
                      </c:pt>
                      <c:pt idx="23825">
                        <c:v>6.4193749999961627</c:v>
                      </c:pt>
                      <c:pt idx="23826">
                        <c:v>6.4196180555576037</c:v>
                      </c:pt>
                      <c:pt idx="23827">
                        <c:v>6.4198611111117687</c:v>
                      </c:pt>
                      <c:pt idx="23828">
                        <c:v>6.4201041666659338</c:v>
                      </c:pt>
                      <c:pt idx="23829">
                        <c:v>6.4203472222200988</c:v>
                      </c:pt>
                      <c:pt idx="23830">
                        <c:v>6.4205902777742638</c:v>
                      </c:pt>
                      <c:pt idx="23831">
                        <c:v>6.4208333333284289</c:v>
                      </c:pt>
                      <c:pt idx="23832">
                        <c:v>6.4210763888898699</c:v>
                      </c:pt>
                      <c:pt idx="23833">
                        <c:v>6.4213194444440349</c:v>
                      </c:pt>
                      <c:pt idx="23834">
                        <c:v>6.4215624999981999</c:v>
                      </c:pt>
                      <c:pt idx="23835">
                        <c:v>6.4218171296291446</c:v>
                      </c:pt>
                      <c:pt idx="23836">
                        <c:v>6.4220601851833097</c:v>
                      </c:pt>
                      <c:pt idx="23837">
                        <c:v>6.4223032407374747</c:v>
                      </c:pt>
                      <c:pt idx="23838">
                        <c:v>6.4225462962916398</c:v>
                      </c:pt>
                      <c:pt idx="23839">
                        <c:v>6.4227893518530808</c:v>
                      </c:pt>
                      <c:pt idx="23840">
                        <c:v>6.4230324074072458</c:v>
                      </c:pt>
                      <c:pt idx="23841">
                        <c:v>6.4232754629614108</c:v>
                      </c:pt>
                      <c:pt idx="23842">
                        <c:v>6.4235185185155759</c:v>
                      </c:pt>
                      <c:pt idx="23843">
                        <c:v>6.4237615740697409</c:v>
                      </c:pt>
                      <c:pt idx="23844">
                        <c:v>6.4240046296311819</c:v>
                      </c:pt>
                      <c:pt idx="23845">
                        <c:v>6.4242476851853469</c:v>
                      </c:pt>
                      <c:pt idx="23846">
                        <c:v>6.424490740739512</c:v>
                      </c:pt>
                      <c:pt idx="23847">
                        <c:v>6.424733796293677</c:v>
                      </c:pt>
                      <c:pt idx="23848">
                        <c:v>6.4249768518478421</c:v>
                      </c:pt>
                      <c:pt idx="23849">
                        <c:v>6.4252199074092831</c:v>
                      </c:pt>
                      <c:pt idx="23850">
                        <c:v>6.4254629629634481</c:v>
                      </c:pt>
                      <c:pt idx="23851">
                        <c:v>6.4257060185176131</c:v>
                      </c:pt>
                      <c:pt idx="23852">
                        <c:v>6.4259490740717782</c:v>
                      </c:pt>
                      <c:pt idx="23853">
                        <c:v>6.4261921296259432</c:v>
                      </c:pt>
                      <c:pt idx="23854">
                        <c:v>6.4264351851801083</c:v>
                      </c:pt>
                      <c:pt idx="23855">
                        <c:v>6.4266782407415493</c:v>
                      </c:pt>
                      <c:pt idx="23856">
                        <c:v>6.4269212962957143</c:v>
                      </c:pt>
                      <c:pt idx="23857">
                        <c:v>6.4271643518498793</c:v>
                      </c:pt>
                      <c:pt idx="23858">
                        <c:v>6.4274074074040444</c:v>
                      </c:pt>
                      <c:pt idx="23859">
                        <c:v>6.4276504629582094</c:v>
                      </c:pt>
                      <c:pt idx="23860">
                        <c:v>6.4278935185196504</c:v>
                      </c:pt>
                      <c:pt idx="23861">
                        <c:v>6.4281365740738154</c:v>
                      </c:pt>
                      <c:pt idx="23862">
                        <c:v>6.4283796296279805</c:v>
                      </c:pt>
                      <c:pt idx="23863">
                        <c:v>6.4286226851821455</c:v>
                      </c:pt>
                      <c:pt idx="23864">
                        <c:v>6.4288657407363106</c:v>
                      </c:pt>
                      <c:pt idx="23865">
                        <c:v>6.4291087962977516</c:v>
                      </c:pt>
                      <c:pt idx="23866">
                        <c:v>6.4293518518519166</c:v>
                      </c:pt>
                      <c:pt idx="23867">
                        <c:v>6.4295949074060816</c:v>
                      </c:pt>
                      <c:pt idx="23868">
                        <c:v>6.4298379629602467</c:v>
                      </c:pt>
                      <c:pt idx="23869">
                        <c:v>6.4300810185144117</c:v>
                      </c:pt>
                      <c:pt idx="23870">
                        <c:v>6.4303240740758527</c:v>
                      </c:pt>
                      <c:pt idx="23871">
                        <c:v>6.4305671296300178</c:v>
                      </c:pt>
                      <c:pt idx="23872">
                        <c:v>6.4308101851841828</c:v>
                      </c:pt>
                      <c:pt idx="23873">
                        <c:v>6.4310532407383478</c:v>
                      </c:pt>
                      <c:pt idx="23874">
                        <c:v>6.4312962962925129</c:v>
                      </c:pt>
                      <c:pt idx="23875">
                        <c:v>6.4315393518539539</c:v>
                      </c:pt>
                      <c:pt idx="23876">
                        <c:v>6.4317824074081189</c:v>
                      </c:pt>
                      <c:pt idx="23877">
                        <c:v>6.4320254629622839</c:v>
                      </c:pt>
                      <c:pt idx="23878">
                        <c:v>6.432268518516449</c:v>
                      </c:pt>
                      <c:pt idx="23879">
                        <c:v>6.432511574070614</c:v>
                      </c:pt>
                      <c:pt idx="23880">
                        <c:v>6.4327546296247791</c:v>
                      </c:pt>
                      <c:pt idx="23881">
                        <c:v>6.4329976851862201</c:v>
                      </c:pt>
                      <c:pt idx="23882">
                        <c:v>6.4332407407403851</c:v>
                      </c:pt>
                      <c:pt idx="23883">
                        <c:v>6.4334837962945501</c:v>
                      </c:pt>
                      <c:pt idx="23884">
                        <c:v>6.4337384259254948</c:v>
                      </c:pt>
                      <c:pt idx="23885">
                        <c:v>6.4339814814796599</c:v>
                      </c:pt>
                      <c:pt idx="23886">
                        <c:v>6.4342245370338249</c:v>
                      </c:pt>
                      <c:pt idx="23887">
                        <c:v>6.4344675925879899</c:v>
                      </c:pt>
                      <c:pt idx="23888">
                        <c:v>6.4347106481494309</c:v>
                      </c:pt>
                      <c:pt idx="23889">
                        <c:v>6.434953703703596</c:v>
                      </c:pt>
                      <c:pt idx="23890">
                        <c:v>6.435196759257761</c:v>
                      </c:pt>
                      <c:pt idx="23891">
                        <c:v>6.4354398148119261</c:v>
                      </c:pt>
                      <c:pt idx="23892">
                        <c:v>6.4356828703660911</c:v>
                      </c:pt>
                      <c:pt idx="23893">
                        <c:v>6.4359259259275321</c:v>
                      </c:pt>
                      <c:pt idx="23894">
                        <c:v>6.4361689814816971</c:v>
                      </c:pt>
                      <c:pt idx="23895">
                        <c:v>6.4364120370358622</c:v>
                      </c:pt>
                      <c:pt idx="23896">
                        <c:v>6.4366550925900272</c:v>
                      </c:pt>
                      <c:pt idx="23897">
                        <c:v>6.4368981481441923</c:v>
                      </c:pt>
                      <c:pt idx="23898">
                        <c:v>6.4371412037056333</c:v>
                      </c:pt>
                      <c:pt idx="23899">
                        <c:v>6.4373842592597983</c:v>
                      </c:pt>
                      <c:pt idx="23900">
                        <c:v>6.4376273148139633</c:v>
                      </c:pt>
                      <c:pt idx="23901">
                        <c:v>6.4378703703681284</c:v>
                      </c:pt>
                      <c:pt idx="23902">
                        <c:v>6.4381134259222934</c:v>
                      </c:pt>
                      <c:pt idx="23903">
                        <c:v>6.4383564814764584</c:v>
                      </c:pt>
                      <c:pt idx="23904">
                        <c:v>6.4385995370378994</c:v>
                      </c:pt>
                      <c:pt idx="23905">
                        <c:v>6.4388425925920645</c:v>
                      </c:pt>
                      <c:pt idx="23906">
                        <c:v>6.4390856481462295</c:v>
                      </c:pt>
                      <c:pt idx="23907">
                        <c:v>6.4393287037003946</c:v>
                      </c:pt>
                      <c:pt idx="23908">
                        <c:v>6.4395717592545596</c:v>
                      </c:pt>
                      <c:pt idx="23909">
                        <c:v>6.4398148148160006</c:v>
                      </c:pt>
                      <c:pt idx="23910">
                        <c:v>6.4400578703701656</c:v>
                      </c:pt>
                      <c:pt idx="23911">
                        <c:v>6.4403009259243307</c:v>
                      </c:pt>
                      <c:pt idx="23912">
                        <c:v>6.4405439814784957</c:v>
                      </c:pt>
                      <c:pt idx="23913">
                        <c:v>6.4407870370326608</c:v>
                      </c:pt>
                      <c:pt idx="23914">
                        <c:v>6.4410300925941018</c:v>
                      </c:pt>
                      <c:pt idx="23915">
                        <c:v>6.4412731481482668</c:v>
                      </c:pt>
                      <c:pt idx="23916">
                        <c:v>6.4415162037024318</c:v>
                      </c:pt>
                      <c:pt idx="23917">
                        <c:v>6.4417592592565969</c:v>
                      </c:pt>
                      <c:pt idx="23918">
                        <c:v>6.4420023148107619</c:v>
                      </c:pt>
                      <c:pt idx="23919">
                        <c:v>6.4422453703722029</c:v>
                      </c:pt>
                      <c:pt idx="23920">
                        <c:v>6.4424884259263679</c:v>
                      </c:pt>
                      <c:pt idx="23921">
                        <c:v>6.442731481480533</c:v>
                      </c:pt>
                      <c:pt idx="23922">
                        <c:v>6.442974537034698</c:v>
                      </c:pt>
                      <c:pt idx="23923">
                        <c:v>6.4432175925888631</c:v>
                      </c:pt>
                      <c:pt idx="23924">
                        <c:v>6.4434606481430281</c:v>
                      </c:pt>
                      <c:pt idx="23925">
                        <c:v>6.4437037037044691</c:v>
                      </c:pt>
                      <c:pt idx="23926">
                        <c:v>6.4439467592586341</c:v>
                      </c:pt>
                      <c:pt idx="23927">
                        <c:v>6.4441898148127992</c:v>
                      </c:pt>
                      <c:pt idx="23928">
                        <c:v>6.4444328703669642</c:v>
                      </c:pt>
                      <c:pt idx="23929">
                        <c:v>6.4446759259211293</c:v>
                      </c:pt>
                      <c:pt idx="23930">
                        <c:v>6.4449189814825703</c:v>
                      </c:pt>
                      <c:pt idx="23931">
                        <c:v>6.4451620370367353</c:v>
                      </c:pt>
                      <c:pt idx="23932">
                        <c:v>6.44541666666768</c:v>
                      </c:pt>
                      <c:pt idx="23933">
                        <c:v>6.445659722221845</c:v>
                      </c:pt>
                      <c:pt idx="23934">
                        <c:v>6.4459027777760101</c:v>
                      </c:pt>
                      <c:pt idx="23935">
                        <c:v>6.4461458333301751</c:v>
                      </c:pt>
                      <c:pt idx="23936">
                        <c:v>6.4463888888843401</c:v>
                      </c:pt>
                      <c:pt idx="23937">
                        <c:v>6.4466319444457811</c:v>
                      </c:pt>
                      <c:pt idx="23938">
                        <c:v>6.4468749999999462</c:v>
                      </c:pt>
                      <c:pt idx="23939">
                        <c:v>6.4471180555541112</c:v>
                      </c:pt>
                      <c:pt idx="23940">
                        <c:v>6.4473611111082763</c:v>
                      </c:pt>
                      <c:pt idx="23941">
                        <c:v>6.4476041666624413</c:v>
                      </c:pt>
                      <c:pt idx="23942">
                        <c:v>6.4478472222238823</c:v>
                      </c:pt>
                      <c:pt idx="23943">
                        <c:v>6.4480902777780473</c:v>
                      </c:pt>
                      <c:pt idx="23944">
                        <c:v>6.4483333333322124</c:v>
                      </c:pt>
                      <c:pt idx="23945">
                        <c:v>6.4485763888863774</c:v>
                      </c:pt>
                      <c:pt idx="23946">
                        <c:v>6.4488194444405424</c:v>
                      </c:pt>
                      <c:pt idx="23947">
                        <c:v>6.4490625000019834</c:v>
                      </c:pt>
                      <c:pt idx="23948">
                        <c:v>6.4493055555561485</c:v>
                      </c:pt>
                      <c:pt idx="23949">
                        <c:v>6.4495486111103135</c:v>
                      </c:pt>
                      <c:pt idx="23950">
                        <c:v>6.4497916666644786</c:v>
                      </c:pt>
                      <c:pt idx="23951">
                        <c:v>6.4500347222186436</c:v>
                      </c:pt>
                      <c:pt idx="23952">
                        <c:v>6.4502777777728086</c:v>
                      </c:pt>
                      <c:pt idx="23953">
                        <c:v>6.4505208333342496</c:v>
                      </c:pt>
                      <c:pt idx="23954">
                        <c:v>6.4507638888884147</c:v>
                      </c:pt>
                      <c:pt idx="23955">
                        <c:v>6.4510069444425797</c:v>
                      </c:pt>
                      <c:pt idx="23956">
                        <c:v>6.4512499999967448</c:v>
                      </c:pt>
                      <c:pt idx="23957">
                        <c:v>6.4514930555509098</c:v>
                      </c:pt>
                      <c:pt idx="23958">
                        <c:v>6.4517361111123508</c:v>
                      </c:pt>
                      <c:pt idx="23959">
                        <c:v>6.4519791666665158</c:v>
                      </c:pt>
                      <c:pt idx="23960">
                        <c:v>6.4522222222206809</c:v>
                      </c:pt>
                      <c:pt idx="23961">
                        <c:v>6.4524652777748459</c:v>
                      </c:pt>
                      <c:pt idx="23962">
                        <c:v>6.4527083333290109</c:v>
                      </c:pt>
                      <c:pt idx="23963">
                        <c:v>6.4529513888904519</c:v>
                      </c:pt>
                      <c:pt idx="23964">
                        <c:v>6.453194444444617</c:v>
                      </c:pt>
                      <c:pt idx="23965">
                        <c:v>6.453437499998782</c:v>
                      </c:pt>
                      <c:pt idx="23966">
                        <c:v>6.4536805555529471</c:v>
                      </c:pt>
                      <c:pt idx="23967">
                        <c:v>6.4539236111071121</c:v>
                      </c:pt>
                      <c:pt idx="23968">
                        <c:v>6.4541666666685531</c:v>
                      </c:pt>
                      <c:pt idx="23969">
                        <c:v>6.4544097222227181</c:v>
                      </c:pt>
                      <c:pt idx="23970">
                        <c:v>6.4546527777768832</c:v>
                      </c:pt>
                      <c:pt idx="23971">
                        <c:v>6.4548958333310482</c:v>
                      </c:pt>
                      <c:pt idx="23972">
                        <c:v>6.4551388888852133</c:v>
                      </c:pt>
                      <c:pt idx="23973">
                        <c:v>6.4553819444393783</c:v>
                      </c:pt>
                      <c:pt idx="23974">
                        <c:v>6.4556250000008193</c:v>
                      </c:pt>
                      <c:pt idx="23975">
                        <c:v>6.4558680555549843</c:v>
                      </c:pt>
                      <c:pt idx="23976">
                        <c:v>6.4561111111091494</c:v>
                      </c:pt>
                      <c:pt idx="23977">
                        <c:v>6.4563541666633144</c:v>
                      </c:pt>
                      <c:pt idx="23978">
                        <c:v>6.4565972222174794</c:v>
                      </c:pt>
                      <c:pt idx="23979">
                        <c:v>6.4568402777789204</c:v>
                      </c:pt>
                      <c:pt idx="23980">
                        <c:v>6.4570949074025892</c:v>
                      </c:pt>
                      <c:pt idx="23981">
                        <c:v>6.4573379629640302</c:v>
                      </c:pt>
                      <c:pt idx="23982">
                        <c:v>6.4575810185181952</c:v>
                      </c:pt>
                      <c:pt idx="23983">
                        <c:v>6.4578240740723603</c:v>
                      </c:pt>
                      <c:pt idx="23984">
                        <c:v>6.4580671296265253</c:v>
                      </c:pt>
                      <c:pt idx="23985">
                        <c:v>6.4583101851806903</c:v>
                      </c:pt>
                      <c:pt idx="23986">
                        <c:v>6.4585532407421313</c:v>
                      </c:pt>
                      <c:pt idx="23987">
                        <c:v>6.4587962962962964</c:v>
                      </c:pt>
                      <c:pt idx="23988">
                        <c:v>6.4590393518504614</c:v>
                      </c:pt>
                      <c:pt idx="23989">
                        <c:v>6.4592824074046264</c:v>
                      </c:pt>
                      <c:pt idx="23990">
                        <c:v>6.4595254629587915</c:v>
                      </c:pt>
                      <c:pt idx="23991">
                        <c:v>6.4597685185202325</c:v>
                      </c:pt>
                      <c:pt idx="23992">
                        <c:v>6.4600115740743975</c:v>
                      </c:pt>
                      <c:pt idx="23993">
                        <c:v>6.4602546296285626</c:v>
                      </c:pt>
                      <c:pt idx="23994">
                        <c:v>6.4604976851827276</c:v>
                      </c:pt>
                      <c:pt idx="23995">
                        <c:v>6.4607407407368926</c:v>
                      </c:pt>
                      <c:pt idx="23996">
                        <c:v>6.4609837962983336</c:v>
                      </c:pt>
                      <c:pt idx="23997">
                        <c:v>6.4612268518524987</c:v>
                      </c:pt>
                      <c:pt idx="23998">
                        <c:v>6.4614699074066637</c:v>
                      </c:pt>
                      <c:pt idx="23999">
                        <c:v>6.4617129629608288</c:v>
                      </c:pt>
                      <c:pt idx="24000">
                        <c:v>6.4619560185149938</c:v>
                      </c:pt>
                      <c:pt idx="24001">
                        <c:v>6.4621990740691588</c:v>
                      </c:pt>
                      <c:pt idx="24002">
                        <c:v>6.4624421296305998</c:v>
                      </c:pt>
                      <c:pt idx="24003">
                        <c:v>6.4626851851847649</c:v>
                      </c:pt>
                      <c:pt idx="24004">
                        <c:v>6.4629282407389299</c:v>
                      </c:pt>
                      <c:pt idx="24005">
                        <c:v>6.4631712962930949</c:v>
                      </c:pt>
                      <c:pt idx="24006">
                        <c:v>6.46341435184726</c:v>
                      </c:pt>
                      <c:pt idx="24007">
                        <c:v>6.463657407408701</c:v>
                      </c:pt>
                      <c:pt idx="24008">
                        <c:v>6.463900462962866</c:v>
                      </c:pt>
                      <c:pt idx="24009">
                        <c:v>6.4641435185170311</c:v>
                      </c:pt>
                      <c:pt idx="24010">
                        <c:v>6.4643865740711961</c:v>
                      </c:pt>
                      <c:pt idx="24011">
                        <c:v>6.4646296296253611</c:v>
                      </c:pt>
                      <c:pt idx="24012">
                        <c:v>6.4648726851868021</c:v>
                      </c:pt>
                      <c:pt idx="24013">
                        <c:v>6.4651157407409672</c:v>
                      </c:pt>
                      <c:pt idx="24014">
                        <c:v>6.4653587962951322</c:v>
                      </c:pt>
                      <c:pt idx="24015">
                        <c:v>6.4656018518492973</c:v>
                      </c:pt>
                      <c:pt idx="24016">
                        <c:v>6.4658449074034623</c:v>
                      </c:pt>
                      <c:pt idx="24017">
                        <c:v>6.4660879629649033</c:v>
                      </c:pt>
                      <c:pt idx="24018">
                        <c:v>6.4663310185190683</c:v>
                      </c:pt>
                      <c:pt idx="24019">
                        <c:v>6.4665740740732334</c:v>
                      </c:pt>
                      <c:pt idx="24020">
                        <c:v>6.4668171296273984</c:v>
                      </c:pt>
                      <c:pt idx="24021">
                        <c:v>6.4670601851815634</c:v>
                      </c:pt>
                      <c:pt idx="24022">
                        <c:v>6.4673032407357285</c:v>
                      </c:pt>
                      <c:pt idx="24023">
                        <c:v>6.4675462962971695</c:v>
                      </c:pt>
                      <c:pt idx="24024">
                        <c:v>6.4677893518513345</c:v>
                      </c:pt>
                      <c:pt idx="24025">
                        <c:v>6.4680324074054996</c:v>
                      </c:pt>
                      <c:pt idx="24026">
                        <c:v>6.4682754629596646</c:v>
                      </c:pt>
                      <c:pt idx="24027">
                        <c:v>6.4685185185138296</c:v>
                      </c:pt>
                      <c:pt idx="24028">
                        <c:v>6.4687731481447743</c:v>
                      </c:pt>
                      <c:pt idx="24029">
                        <c:v>6.4690162036989394</c:v>
                      </c:pt>
                      <c:pt idx="24030">
                        <c:v>6.4692592592603804</c:v>
                      </c:pt>
                      <c:pt idx="24031">
                        <c:v>6.4695023148145454</c:v>
                      </c:pt>
                      <c:pt idx="24032">
                        <c:v>6.4697453703687104</c:v>
                      </c:pt>
                      <c:pt idx="24033">
                        <c:v>6.4699884259228755</c:v>
                      </c:pt>
                      <c:pt idx="24034">
                        <c:v>6.4702314814770405</c:v>
                      </c:pt>
                      <c:pt idx="24035">
                        <c:v>6.4704745370384815</c:v>
                      </c:pt>
                      <c:pt idx="24036">
                        <c:v>6.4707175925926466</c:v>
                      </c:pt>
                      <c:pt idx="24037">
                        <c:v>6.4709606481468116</c:v>
                      </c:pt>
                      <c:pt idx="24038">
                        <c:v>6.4712037037009766</c:v>
                      </c:pt>
                      <c:pt idx="24039">
                        <c:v>6.4714467592551417</c:v>
                      </c:pt>
                      <c:pt idx="24040">
                        <c:v>6.4716898148165827</c:v>
                      </c:pt>
                      <c:pt idx="24041">
                        <c:v>6.4719328703707477</c:v>
                      </c:pt>
                      <c:pt idx="24042">
                        <c:v>6.4721759259249128</c:v>
                      </c:pt>
                      <c:pt idx="24043">
                        <c:v>6.4724189814790778</c:v>
                      </c:pt>
                      <c:pt idx="24044">
                        <c:v>6.4726620370332428</c:v>
                      </c:pt>
                      <c:pt idx="24045">
                        <c:v>6.4729050925946838</c:v>
                      </c:pt>
                      <c:pt idx="24046">
                        <c:v>6.4731481481488489</c:v>
                      </c:pt>
                      <c:pt idx="24047">
                        <c:v>6.4733912037030139</c:v>
                      </c:pt>
                      <c:pt idx="24048">
                        <c:v>6.4736342592571789</c:v>
                      </c:pt>
                      <c:pt idx="24049">
                        <c:v>6.473877314811344</c:v>
                      </c:pt>
                      <c:pt idx="24050">
                        <c:v>6.474120370365509</c:v>
                      </c:pt>
                      <c:pt idx="24051">
                        <c:v>6.47436342592695</c:v>
                      </c:pt>
                      <c:pt idx="24052">
                        <c:v>6.4746064814811151</c:v>
                      </c:pt>
                      <c:pt idx="24053">
                        <c:v>6.4748495370352801</c:v>
                      </c:pt>
                      <c:pt idx="24054">
                        <c:v>6.4750925925894451</c:v>
                      </c:pt>
                      <c:pt idx="24055">
                        <c:v>6.4753356481436102</c:v>
                      </c:pt>
                      <c:pt idx="24056">
                        <c:v>6.4755787037050512</c:v>
                      </c:pt>
                      <c:pt idx="24057">
                        <c:v>6.4758217592592162</c:v>
                      </c:pt>
                      <c:pt idx="24058">
                        <c:v>6.4760648148133813</c:v>
                      </c:pt>
                      <c:pt idx="24059">
                        <c:v>6.4763078703675463</c:v>
                      </c:pt>
                      <c:pt idx="24060">
                        <c:v>6.4765509259217113</c:v>
                      </c:pt>
                      <c:pt idx="24061">
                        <c:v>6.4767939814831523</c:v>
                      </c:pt>
                      <c:pt idx="24062">
                        <c:v>6.4770370370373174</c:v>
                      </c:pt>
                      <c:pt idx="24063">
                        <c:v>6.4772800925914824</c:v>
                      </c:pt>
                      <c:pt idx="24064">
                        <c:v>6.4775231481456474</c:v>
                      </c:pt>
                      <c:pt idx="24065">
                        <c:v>6.4777662036998125</c:v>
                      </c:pt>
                      <c:pt idx="24066">
                        <c:v>6.4780092592612535</c:v>
                      </c:pt>
                      <c:pt idx="24067">
                        <c:v>6.4782523148154185</c:v>
                      </c:pt>
                      <c:pt idx="24068">
                        <c:v>6.4784953703695836</c:v>
                      </c:pt>
                      <c:pt idx="24069">
                        <c:v>6.4787384259237486</c:v>
                      </c:pt>
                      <c:pt idx="24070">
                        <c:v>6.4789814814779136</c:v>
                      </c:pt>
                      <c:pt idx="24071">
                        <c:v>6.4792245370320787</c:v>
                      </c:pt>
                      <c:pt idx="24072">
                        <c:v>6.4794675925935197</c:v>
                      </c:pt>
                      <c:pt idx="24073">
                        <c:v>6.4797106481476847</c:v>
                      </c:pt>
                      <c:pt idx="24074">
                        <c:v>6.4799537037018498</c:v>
                      </c:pt>
                      <c:pt idx="24075">
                        <c:v>6.4801967592560148</c:v>
                      </c:pt>
                      <c:pt idx="24076">
                        <c:v>6.4804513888869595</c:v>
                      </c:pt>
                      <c:pt idx="24077">
                        <c:v>6.4806944444411245</c:v>
                      </c:pt>
                      <c:pt idx="24078">
                        <c:v>6.4809374999952896</c:v>
                      </c:pt>
                      <c:pt idx="24079">
                        <c:v>6.4811805555567306</c:v>
                      </c:pt>
                      <c:pt idx="24080">
                        <c:v>6.4814236111108956</c:v>
                      </c:pt>
                      <c:pt idx="24081">
                        <c:v>6.4816666666650606</c:v>
                      </c:pt>
                      <c:pt idx="24082">
                        <c:v>6.4819097222192257</c:v>
                      </c:pt>
                      <c:pt idx="24083">
                        <c:v>6.4821527777733907</c:v>
                      </c:pt>
                      <c:pt idx="24084">
                        <c:v>6.4823958333348317</c:v>
                      </c:pt>
                      <c:pt idx="24085">
                        <c:v>6.4826388888889968</c:v>
                      </c:pt>
                      <c:pt idx="24086">
                        <c:v>6.4828819444431618</c:v>
                      </c:pt>
                      <c:pt idx="24087">
                        <c:v>6.4831249999973268</c:v>
                      </c:pt>
                      <c:pt idx="24088">
                        <c:v>6.4833680555514919</c:v>
                      </c:pt>
                      <c:pt idx="24089">
                        <c:v>6.4836111111129329</c:v>
                      </c:pt>
                      <c:pt idx="24090">
                        <c:v>6.4838541666670979</c:v>
                      </c:pt>
                      <c:pt idx="24091">
                        <c:v>6.4840972222212629</c:v>
                      </c:pt>
                      <c:pt idx="24092">
                        <c:v>6.484340277775428</c:v>
                      </c:pt>
                      <c:pt idx="24093">
                        <c:v>6.484583333329593</c:v>
                      </c:pt>
                      <c:pt idx="24094">
                        <c:v>6.4848263888837581</c:v>
                      </c:pt>
                      <c:pt idx="24095">
                        <c:v>6.4850694444451991</c:v>
                      </c:pt>
                      <c:pt idx="24096">
                        <c:v>6.4853124999993641</c:v>
                      </c:pt>
                      <c:pt idx="24097">
                        <c:v>6.4855555555535291</c:v>
                      </c:pt>
                      <c:pt idx="24098">
                        <c:v>6.4857986111076942</c:v>
                      </c:pt>
                      <c:pt idx="24099">
                        <c:v>6.4860416666618592</c:v>
                      </c:pt>
                      <c:pt idx="24100">
                        <c:v>6.4862847222233002</c:v>
                      </c:pt>
                      <c:pt idx="24101">
                        <c:v>6.4865277777774653</c:v>
                      </c:pt>
                      <c:pt idx="24102">
                        <c:v>6.4867708333316303</c:v>
                      </c:pt>
                      <c:pt idx="24103">
                        <c:v>6.4870138888857953</c:v>
                      </c:pt>
                      <c:pt idx="24104">
                        <c:v>6.4872569444399604</c:v>
                      </c:pt>
                      <c:pt idx="24105">
                        <c:v>6.4875000000014014</c:v>
                      </c:pt>
                      <c:pt idx="24106">
                        <c:v>6.4877430555555664</c:v>
                      </c:pt>
                      <c:pt idx="24107">
                        <c:v>6.4879861111097314</c:v>
                      </c:pt>
                      <c:pt idx="24108">
                        <c:v>6.4882291666638965</c:v>
                      </c:pt>
                      <c:pt idx="24109">
                        <c:v>6.4884722222180615</c:v>
                      </c:pt>
                      <c:pt idx="24110">
                        <c:v>6.4887152777795025</c:v>
                      </c:pt>
                      <c:pt idx="24111">
                        <c:v>6.4889583333336676</c:v>
                      </c:pt>
                      <c:pt idx="24112">
                        <c:v>6.4892013888878326</c:v>
                      </c:pt>
                      <c:pt idx="24113">
                        <c:v>6.4894444444419976</c:v>
                      </c:pt>
                      <c:pt idx="24114">
                        <c:v>6.4896874999961627</c:v>
                      </c:pt>
                      <c:pt idx="24115">
                        <c:v>6.4899305555576037</c:v>
                      </c:pt>
                      <c:pt idx="24116">
                        <c:v>6.4901736111117687</c:v>
                      </c:pt>
                      <c:pt idx="24117">
                        <c:v>6.4904166666659338</c:v>
                      </c:pt>
                      <c:pt idx="24118">
                        <c:v>6.4906597222200988</c:v>
                      </c:pt>
                      <c:pt idx="24119">
                        <c:v>6.4909027777742638</c:v>
                      </c:pt>
                      <c:pt idx="24120">
                        <c:v>6.4911458333284289</c:v>
                      </c:pt>
                      <c:pt idx="24121">
                        <c:v>6.4913888888898699</c:v>
                      </c:pt>
                      <c:pt idx="24122">
                        <c:v>6.4916319444440349</c:v>
                      </c:pt>
                      <c:pt idx="24123">
                        <c:v>6.4918749999981999</c:v>
                      </c:pt>
                      <c:pt idx="24124">
                        <c:v>6.492118055552365</c:v>
                      </c:pt>
                      <c:pt idx="24125">
                        <c:v>6.4923726851833097</c:v>
                      </c:pt>
                      <c:pt idx="24126">
                        <c:v>6.4926157407374747</c:v>
                      </c:pt>
                      <c:pt idx="24127">
                        <c:v>6.4928587962916398</c:v>
                      </c:pt>
                      <c:pt idx="24128">
                        <c:v>6.4931018518530808</c:v>
                      </c:pt>
                      <c:pt idx="24129">
                        <c:v>6.4933449074072458</c:v>
                      </c:pt>
                      <c:pt idx="24130">
                        <c:v>6.4935879629614108</c:v>
                      </c:pt>
                      <c:pt idx="24131">
                        <c:v>6.4938310185155759</c:v>
                      </c:pt>
                      <c:pt idx="24132">
                        <c:v>6.4940740740697409</c:v>
                      </c:pt>
                      <c:pt idx="24133">
                        <c:v>6.4943171296311819</c:v>
                      </c:pt>
                      <c:pt idx="24134">
                        <c:v>6.4945601851853469</c:v>
                      </c:pt>
                      <c:pt idx="24135">
                        <c:v>6.494803240739512</c:v>
                      </c:pt>
                      <c:pt idx="24136">
                        <c:v>6.495046296293677</c:v>
                      </c:pt>
                      <c:pt idx="24137">
                        <c:v>6.4952893518478421</c:v>
                      </c:pt>
                      <c:pt idx="24138">
                        <c:v>6.4955324074092831</c:v>
                      </c:pt>
                      <c:pt idx="24139">
                        <c:v>6.4957754629634481</c:v>
                      </c:pt>
                      <c:pt idx="24140">
                        <c:v>6.4960185185176131</c:v>
                      </c:pt>
                      <c:pt idx="24141">
                        <c:v>6.4962615740717782</c:v>
                      </c:pt>
                      <c:pt idx="24142">
                        <c:v>6.4965046296259432</c:v>
                      </c:pt>
                      <c:pt idx="24143">
                        <c:v>6.4967476851801083</c:v>
                      </c:pt>
                      <c:pt idx="24144">
                        <c:v>6.4969907407415493</c:v>
                      </c:pt>
                      <c:pt idx="24145">
                        <c:v>6.4972337962957143</c:v>
                      </c:pt>
                      <c:pt idx="24146">
                        <c:v>6.4974768518498793</c:v>
                      </c:pt>
                      <c:pt idx="24147">
                        <c:v>6.4977199074040444</c:v>
                      </c:pt>
                      <c:pt idx="24148">
                        <c:v>6.4979629629582094</c:v>
                      </c:pt>
                      <c:pt idx="24149">
                        <c:v>6.4982060185196504</c:v>
                      </c:pt>
                      <c:pt idx="24150">
                        <c:v>6.4984490740738154</c:v>
                      </c:pt>
                      <c:pt idx="24151">
                        <c:v>6.4986921296279805</c:v>
                      </c:pt>
                      <c:pt idx="24152">
                        <c:v>6.4989351851821455</c:v>
                      </c:pt>
                      <c:pt idx="24153">
                        <c:v>6.4991782407363106</c:v>
                      </c:pt>
                      <c:pt idx="24154">
                        <c:v>6.4994212962977516</c:v>
                      </c:pt>
                      <c:pt idx="24155">
                        <c:v>6.4996643518519166</c:v>
                      </c:pt>
                      <c:pt idx="24156">
                        <c:v>6.4999074074060816</c:v>
                      </c:pt>
                      <c:pt idx="24157">
                        <c:v>6.5001504629602467</c:v>
                      </c:pt>
                      <c:pt idx="24158">
                        <c:v>6.5003935185144117</c:v>
                      </c:pt>
                      <c:pt idx="24159">
                        <c:v>6.5006365740758527</c:v>
                      </c:pt>
                      <c:pt idx="24160">
                        <c:v>6.5008796296300178</c:v>
                      </c:pt>
                      <c:pt idx="24161">
                        <c:v>6.5011226851841828</c:v>
                      </c:pt>
                      <c:pt idx="24162">
                        <c:v>6.5013657407383478</c:v>
                      </c:pt>
                      <c:pt idx="24163">
                        <c:v>6.5016087962925129</c:v>
                      </c:pt>
                      <c:pt idx="24164">
                        <c:v>6.5018518518539539</c:v>
                      </c:pt>
                      <c:pt idx="24165">
                        <c:v>6.5020949074081189</c:v>
                      </c:pt>
                      <c:pt idx="24166">
                        <c:v>6.5023379629622839</c:v>
                      </c:pt>
                      <c:pt idx="24167">
                        <c:v>6.502581018516449</c:v>
                      </c:pt>
                      <c:pt idx="24168">
                        <c:v>6.502824074070614</c:v>
                      </c:pt>
                      <c:pt idx="24169">
                        <c:v>6.5030671296247791</c:v>
                      </c:pt>
                      <c:pt idx="24170">
                        <c:v>6.5033101851862201</c:v>
                      </c:pt>
                      <c:pt idx="24171">
                        <c:v>6.5035532407403851</c:v>
                      </c:pt>
                      <c:pt idx="24172">
                        <c:v>6.5037962962945501</c:v>
                      </c:pt>
                      <c:pt idx="24173">
                        <c:v>6.5040509259254948</c:v>
                      </c:pt>
                      <c:pt idx="24174">
                        <c:v>6.5042939814796599</c:v>
                      </c:pt>
                      <c:pt idx="24175">
                        <c:v>6.5045370370338249</c:v>
                      </c:pt>
                      <c:pt idx="24176">
                        <c:v>6.5047800925879899</c:v>
                      </c:pt>
                      <c:pt idx="24177">
                        <c:v>6.5050231481494309</c:v>
                      </c:pt>
                      <c:pt idx="24178">
                        <c:v>6.505266203703596</c:v>
                      </c:pt>
                      <c:pt idx="24179">
                        <c:v>6.505509259257761</c:v>
                      </c:pt>
                      <c:pt idx="24180">
                        <c:v>6.5057523148119261</c:v>
                      </c:pt>
                      <c:pt idx="24181">
                        <c:v>6.5059953703660911</c:v>
                      </c:pt>
                      <c:pt idx="24182">
                        <c:v>6.5062384259275321</c:v>
                      </c:pt>
                      <c:pt idx="24183">
                        <c:v>6.5064814814816971</c:v>
                      </c:pt>
                      <c:pt idx="24184">
                        <c:v>6.5067245370358622</c:v>
                      </c:pt>
                      <c:pt idx="24185">
                        <c:v>6.5069675925900272</c:v>
                      </c:pt>
                      <c:pt idx="24186">
                        <c:v>6.5072106481441923</c:v>
                      </c:pt>
                      <c:pt idx="24187">
                        <c:v>6.5074537037056333</c:v>
                      </c:pt>
                      <c:pt idx="24188">
                        <c:v>6.5076967592597983</c:v>
                      </c:pt>
                      <c:pt idx="24189">
                        <c:v>6.5079398148139633</c:v>
                      </c:pt>
                      <c:pt idx="24190">
                        <c:v>6.5081828703681284</c:v>
                      </c:pt>
                      <c:pt idx="24191">
                        <c:v>6.5084259259222934</c:v>
                      </c:pt>
                      <c:pt idx="24192">
                        <c:v>6.5086689814764584</c:v>
                      </c:pt>
                      <c:pt idx="24193">
                        <c:v>6.5089120370378994</c:v>
                      </c:pt>
                      <c:pt idx="24194">
                        <c:v>6.5091550925920645</c:v>
                      </c:pt>
                      <c:pt idx="24195">
                        <c:v>6.5093981481462295</c:v>
                      </c:pt>
                      <c:pt idx="24196">
                        <c:v>6.5096412037003946</c:v>
                      </c:pt>
                      <c:pt idx="24197">
                        <c:v>6.5098842592545596</c:v>
                      </c:pt>
                      <c:pt idx="24198">
                        <c:v>6.5101273148160006</c:v>
                      </c:pt>
                      <c:pt idx="24199">
                        <c:v>6.5103703703701656</c:v>
                      </c:pt>
                      <c:pt idx="24200">
                        <c:v>6.5106134259243307</c:v>
                      </c:pt>
                      <c:pt idx="24201">
                        <c:v>6.5108564814784957</c:v>
                      </c:pt>
                      <c:pt idx="24202">
                        <c:v>6.5110995370326608</c:v>
                      </c:pt>
                      <c:pt idx="24203">
                        <c:v>6.5113425925941018</c:v>
                      </c:pt>
                      <c:pt idx="24204">
                        <c:v>6.5115856481482668</c:v>
                      </c:pt>
                      <c:pt idx="24205">
                        <c:v>6.5118287037024318</c:v>
                      </c:pt>
                      <c:pt idx="24206">
                        <c:v>6.5120717592565969</c:v>
                      </c:pt>
                      <c:pt idx="24207">
                        <c:v>6.5123148148107619</c:v>
                      </c:pt>
                      <c:pt idx="24208">
                        <c:v>6.5125578703722029</c:v>
                      </c:pt>
                      <c:pt idx="24209">
                        <c:v>6.5128009259263679</c:v>
                      </c:pt>
                      <c:pt idx="24210">
                        <c:v>6.513043981480533</c:v>
                      </c:pt>
                      <c:pt idx="24211">
                        <c:v>6.513287037034698</c:v>
                      </c:pt>
                      <c:pt idx="24212">
                        <c:v>6.5135300925888631</c:v>
                      </c:pt>
                      <c:pt idx="24213">
                        <c:v>6.5137731481430281</c:v>
                      </c:pt>
                      <c:pt idx="24214">
                        <c:v>6.5140162037044691</c:v>
                      </c:pt>
                      <c:pt idx="24215">
                        <c:v>6.5142592592586341</c:v>
                      </c:pt>
                      <c:pt idx="24216">
                        <c:v>6.5145023148127992</c:v>
                      </c:pt>
                      <c:pt idx="24217">
                        <c:v>6.5147453703669642</c:v>
                      </c:pt>
                      <c:pt idx="24218">
                        <c:v>6.5149884259211293</c:v>
                      </c:pt>
                      <c:pt idx="24219">
                        <c:v>6.5152314814825703</c:v>
                      </c:pt>
                      <c:pt idx="24220">
                        <c:v>6.5154745370367353</c:v>
                      </c:pt>
                      <c:pt idx="24221">
                        <c:v>6.51572916666768</c:v>
                      </c:pt>
                      <c:pt idx="24222">
                        <c:v>6.515972222221845</c:v>
                      </c:pt>
                      <c:pt idx="24223">
                        <c:v>6.5162152777760101</c:v>
                      </c:pt>
                      <c:pt idx="24224">
                        <c:v>6.5164583333301751</c:v>
                      </c:pt>
                      <c:pt idx="24225">
                        <c:v>6.5167013888843401</c:v>
                      </c:pt>
                      <c:pt idx="24226">
                        <c:v>6.5169444444457811</c:v>
                      </c:pt>
                      <c:pt idx="24227">
                        <c:v>6.5171874999999462</c:v>
                      </c:pt>
                      <c:pt idx="24228">
                        <c:v>6.5174305555541112</c:v>
                      </c:pt>
                      <c:pt idx="24229">
                        <c:v>6.5176736111082763</c:v>
                      </c:pt>
                      <c:pt idx="24230">
                        <c:v>6.5179166666624413</c:v>
                      </c:pt>
                      <c:pt idx="24231">
                        <c:v>6.5181597222238823</c:v>
                      </c:pt>
                      <c:pt idx="24232">
                        <c:v>6.5184027777780473</c:v>
                      </c:pt>
                      <c:pt idx="24233">
                        <c:v>6.5186458333322124</c:v>
                      </c:pt>
                      <c:pt idx="24234">
                        <c:v>6.5188888888863774</c:v>
                      </c:pt>
                      <c:pt idx="24235">
                        <c:v>6.5191319444405424</c:v>
                      </c:pt>
                      <c:pt idx="24236">
                        <c:v>6.5193750000019834</c:v>
                      </c:pt>
                      <c:pt idx="24237">
                        <c:v>6.5196180555561485</c:v>
                      </c:pt>
                      <c:pt idx="24238">
                        <c:v>6.5198611111103135</c:v>
                      </c:pt>
                      <c:pt idx="24239">
                        <c:v>6.5201041666644786</c:v>
                      </c:pt>
                      <c:pt idx="24240">
                        <c:v>6.5203472222186436</c:v>
                      </c:pt>
                      <c:pt idx="24241">
                        <c:v>6.5205902777728086</c:v>
                      </c:pt>
                      <c:pt idx="24242">
                        <c:v>6.5208333333342496</c:v>
                      </c:pt>
                      <c:pt idx="24243">
                        <c:v>6.5210763888884147</c:v>
                      </c:pt>
                      <c:pt idx="24244">
                        <c:v>6.5213194444425797</c:v>
                      </c:pt>
                      <c:pt idx="24245">
                        <c:v>6.5215624999967448</c:v>
                      </c:pt>
                      <c:pt idx="24246">
                        <c:v>6.5218055555509098</c:v>
                      </c:pt>
                      <c:pt idx="24247">
                        <c:v>6.5220486111123508</c:v>
                      </c:pt>
                      <c:pt idx="24248">
                        <c:v>6.5222916666665158</c:v>
                      </c:pt>
                      <c:pt idx="24249">
                        <c:v>6.5225347222206809</c:v>
                      </c:pt>
                      <c:pt idx="24250">
                        <c:v>6.5227777777748459</c:v>
                      </c:pt>
                      <c:pt idx="24251">
                        <c:v>6.5230208333290109</c:v>
                      </c:pt>
                      <c:pt idx="24252">
                        <c:v>6.5232638888904519</c:v>
                      </c:pt>
                      <c:pt idx="24253">
                        <c:v>6.523506944444617</c:v>
                      </c:pt>
                      <c:pt idx="24254">
                        <c:v>6.523749999998782</c:v>
                      </c:pt>
                      <c:pt idx="24255">
                        <c:v>6.5239930555529471</c:v>
                      </c:pt>
                      <c:pt idx="24256">
                        <c:v>6.5242361111071121</c:v>
                      </c:pt>
                      <c:pt idx="24257">
                        <c:v>6.5244791666685531</c:v>
                      </c:pt>
                      <c:pt idx="24258">
                        <c:v>6.5247222222227181</c:v>
                      </c:pt>
                      <c:pt idx="24259">
                        <c:v>6.5249652777768832</c:v>
                      </c:pt>
                      <c:pt idx="24260">
                        <c:v>6.5252083333310482</c:v>
                      </c:pt>
                      <c:pt idx="24261">
                        <c:v>6.5254513888852133</c:v>
                      </c:pt>
                      <c:pt idx="24262">
                        <c:v>6.5256944444393783</c:v>
                      </c:pt>
                      <c:pt idx="24263">
                        <c:v>6.5259375000008193</c:v>
                      </c:pt>
                      <c:pt idx="24264">
                        <c:v>6.5261805555549843</c:v>
                      </c:pt>
                      <c:pt idx="24265">
                        <c:v>6.5264236111091494</c:v>
                      </c:pt>
                      <c:pt idx="24266">
                        <c:v>6.5266666666633144</c:v>
                      </c:pt>
                      <c:pt idx="24267">
                        <c:v>6.5269097222174794</c:v>
                      </c:pt>
                      <c:pt idx="24268">
                        <c:v>6.5271527777789204</c:v>
                      </c:pt>
                      <c:pt idx="24269">
                        <c:v>6.5273958333330855</c:v>
                      </c:pt>
                      <c:pt idx="24270">
                        <c:v>6.5276504629640302</c:v>
                      </c:pt>
                      <c:pt idx="24271">
                        <c:v>6.5278935185181952</c:v>
                      </c:pt>
                      <c:pt idx="24272">
                        <c:v>6.5281365740723603</c:v>
                      </c:pt>
                      <c:pt idx="24273">
                        <c:v>6.5283796296265253</c:v>
                      </c:pt>
                      <c:pt idx="24274">
                        <c:v>6.5286226851806903</c:v>
                      </c:pt>
                      <c:pt idx="24275">
                        <c:v>6.5288657407421313</c:v>
                      </c:pt>
                      <c:pt idx="24276">
                        <c:v>6.5291087962962964</c:v>
                      </c:pt>
                      <c:pt idx="24277">
                        <c:v>6.5293518518504614</c:v>
                      </c:pt>
                      <c:pt idx="24278">
                        <c:v>6.5295949074046264</c:v>
                      </c:pt>
                      <c:pt idx="24279">
                        <c:v>6.5298379629587915</c:v>
                      </c:pt>
                      <c:pt idx="24280">
                        <c:v>6.5300810185202325</c:v>
                      </c:pt>
                      <c:pt idx="24281">
                        <c:v>6.5303240740743975</c:v>
                      </c:pt>
                      <c:pt idx="24282">
                        <c:v>6.5305671296285626</c:v>
                      </c:pt>
                      <c:pt idx="24283">
                        <c:v>6.5308101851827276</c:v>
                      </c:pt>
                      <c:pt idx="24284">
                        <c:v>6.5310532407368926</c:v>
                      </c:pt>
                      <c:pt idx="24285">
                        <c:v>6.5312962962983336</c:v>
                      </c:pt>
                      <c:pt idx="24286">
                        <c:v>6.5315393518524987</c:v>
                      </c:pt>
                      <c:pt idx="24287">
                        <c:v>6.5317824074066637</c:v>
                      </c:pt>
                      <c:pt idx="24288">
                        <c:v>6.5320254629608288</c:v>
                      </c:pt>
                      <c:pt idx="24289">
                        <c:v>6.5322685185149938</c:v>
                      </c:pt>
                      <c:pt idx="24290">
                        <c:v>6.5325115740691588</c:v>
                      </c:pt>
                      <c:pt idx="24291">
                        <c:v>6.5327546296305998</c:v>
                      </c:pt>
                      <c:pt idx="24292">
                        <c:v>6.5329976851847649</c:v>
                      </c:pt>
                      <c:pt idx="24293">
                        <c:v>6.5332407407389299</c:v>
                      </c:pt>
                      <c:pt idx="24294">
                        <c:v>6.5334837962930949</c:v>
                      </c:pt>
                      <c:pt idx="24295">
                        <c:v>6.53372685184726</c:v>
                      </c:pt>
                      <c:pt idx="24296">
                        <c:v>6.533969907408701</c:v>
                      </c:pt>
                      <c:pt idx="24297">
                        <c:v>6.534212962962866</c:v>
                      </c:pt>
                      <c:pt idx="24298">
                        <c:v>6.5344560185170311</c:v>
                      </c:pt>
                      <c:pt idx="24299">
                        <c:v>6.5346990740711961</c:v>
                      </c:pt>
                      <c:pt idx="24300">
                        <c:v>6.5349421296253611</c:v>
                      </c:pt>
                      <c:pt idx="24301">
                        <c:v>6.5351851851868021</c:v>
                      </c:pt>
                      <c:pt idx="24302">
                        <c:v>6.5354282407409672</c:v>
                      </c:pt>
                      <c:pt idx="24303">
                        <c:v>6.5356712962951322</c:v>
                      </c:pt>
                      <c:pt idx="24304">
                        <c:v>6.5359143518492973</c:v>
                      </c:pt>
                      <c:pt idx="24305">
                        <c:v>6.5361574074034623</c:v>
                      </c:pt>
                      <c:pt idx="24306">
                        <c:v>6.5364004629649033</c:v>
                      </c:pt>
                      <c:pt idx="24307">
                        <c:v>6.5366435185190683</c:v>
                      </c:pt>
                      <c:pt idx="24308">
                        <c:v>6.5368865740732334</c:v>
                      </c:pt>
                      <c:pt idx="24309">
                        <c:v>6.5371296296273984</c:v>
                      </c:pt>
                      <c:pt idx="24310">
                        <c:v>6.5373726851815634</c:v>
                      </c:pt>
                      <c:pt idx="24311">
                        <c:v>6.5376157407357285</c:v>
                      </c:pt>
                      <c:pt idx="24312">
                        <c:v>6.5378587962971695</c:v>
                      </c:pt>
                      <c:pt idx="24313">
                        <c:v>6.5381018518513345</c:v>
                      </c:pt>
                      <c:pt idx="24314">
                        <c:v>6.5383449074054996</c:v>
                      </c:pt>
                      <c:pt idx="24315">
                        <c:v>6.5385879629596646</c:v>
                      </c:pt>
                      <c:pt idx="24316">
                        <c:v>6.5388310185138296</c:v>
                      </c:pt>
                      <c:pt idx="24317">
                        <c:v>6.5390740740752706</c:v>
                      </c:pt>
                      <c:pt idx="24318">
                        <c:v>6.5393287036989394</c:v>
                      </c:pt>
                      <c:pt idx="24319">
                        <c:v>6.5395717592603804</c:v>
                      </c:pt>
                      <c:pt idx="24320">
                        <c:v>6.5398148148145454</c:v>
                      </c:pt>
                      <c:pt idx="24321">
                        <c:v>6.5400578703687104</c:v>
                      </c:pt>
                      <c:pt idx="24322">
                        <c:v>6.5403009259228755</c:v>
                      </c:pt>
                      <c:pt idx="24323">
                        <c:v>6.5405439814770405</c:v>
                      </c:pt>
                      <c:pt idx="24324">
                        <c:v>6.5407870370384815</c:v>
                      </c:pt>
                      <c:pt idx="24325">
                        <c:v>6.5410300925926466</c:v>
                      </c:pt>
                      <c:pt idx="24326">
                        <c:v>6.5412731481468116</c:v>
                      </c:pt>
                      <c:pt idx="24327">
                        <c:v>6.5415162037009766</c:v>
                      </c:pt>
                      <c:pt idx="24328">
                        <c:v>6.5417592592551417</c:v>
                      </c:pt>
                      <c:pt idx="24329">
                        <c:v>6.5420023148165827</c:v>
                      </c:pt>
                      <c:pt idx="24330">
                        <c:v>6.5422453703707477</c:v>
                      </c:pt>
                      <c:pt idx="24331">
                        <c:v>6.5424884259249128</c:v>
                      </c:pt>
                      <c:pt idx="24332">
                        <c:v>6.5427314814790778</c:v>
                      </c:pt>
                      <c:pt idx="24333">
                        <c:v>6.5429745370332428</c:v>
                      </c:pt>
                      <c:pt idx="24334">
                        <c:v>6.5432175925946838</c:v>
                      </c:pt>
                      <c:pt idx="24335">
                        <c:v>6.5434606481488489</c:v>
                      </c:pt>
                      <c:pt idx="24336">
                        <c:v>6.5437037037030139</c:v>
                      </c:pt>
                      <c:pt idx="24337">
                        <c:v>6.5439467592571789</c:v>
                      </c:pt>
                      <c:pt idx="24338">
                        <c:v>6.544189814811344</c:v>
                      </c:pt>
                      <c:pt idx="24339">
                        <c:v>6.544432870365509</c:v>
                      </c:pt>
                      <c:pt idx="24340">
                        <c:v>6.54467592592695</c:v>
                      </c:pt>
                      <c:pt idx="24341">
                        <c:v>6.5449189814811151</c:v>
                      </c:pt>
                      <c:pt idx="24342">
                        <c:v>6.5451620370352801</c:v>
                      </c:pt>
                      <c:pt idx="24343">
                        <c:v>6.5454050925894451</c:v>
                      </c:pt>
                      <c:pt idx="24344">
                        <c:v>6.5456481481436102</c:v>
                      </c:pt>
                      <c:pt idx="24345">
                        <c:v>6.5458912037050512</c:v>
                      </c:pt>
                      <c:pt idx="24346">
                        <c:v>6.5461342592592162</c:v>
                      </c:pt>
                      <c:pt idx="24347">
                        <c:v>6.5463773148133813</c:v>
                      </c:pt>
                      <c:pt idx="24348">
                        <c:v>6.5466203703675463</c:v>
                      </c:pt>
                      <c:pt idx="24349">
                        <c:v>6.5468634259217113</c:v>
                      </c:pt>
                      <c:pt idx="24350">
                        <c:v>6.5471064814831523</c:v>
                      </c:pt>
                      <c:pt idx="24351">
                        <c:v>6.5473495370373174</c:v>
                      </c:pt>
                      <c:pt idx="24352">
                        <c:v>6.5475925925914824</c:v>
                      </c:pt>
                      <c:pt idx="24353">
                        <c:v>6.5478356481456474</c:v>
                      </c:pt>
                      <c:pt idx="24354">
                        <c:v>6.5480787036998125</c:v>
                      </c:pt>
                      <c:pt idx="24355">
                        <c:v>6.5483217592612535</c:v>
                      </c:pt>
                      <c:pt idx="24356">
                        <c:v>6.5485648148154185</c:v>
                      </c:pt>
                      <c:pt idx="24357">
                        <c:v>6.5488078703695836</c:v>
                      </c:pt>
                      <c:pt idx="24358">
                        <c:v>6.5490509259237486</c:v>
                      </c:pt>
                      <c:pt idx="24359">
                        <c:v>6.5492939814779136</c:v>
                      </c:pt>
                      <c:pt idx="24360">
                        <c:v>6.5495370370320787</c:v>
                      </c:pt>
                      <c:pt idx="24361">
                        <c:v>6.5497800925935197</c:v>
                      </c:pt>
                      <c:pt idx="24362">
                        <c:v>6.5500231481476847</c:v>
                      </c:pt>
                      <c:pt idx="24363">
                        <c:v>6.5502662037018498</c:v>
                      </c:pt>
                      <c:pt idx="24364">
                        <c:v>6.5505092592560148</c:v>
                      </c:pt>
                      <c:pt idx="24365">
                        <c:v>6.5507523148101798</c:v>
                      </c:pt>
                      <c:pt idx="24366">
                        <c:v>6.5510069444411245</c:v>
                      </c:pt>
                      <c:pt idx="24367">
                        <c:v>6.5512499999952896</c:v>
                      </c:pt>
                      <c:pt idx="24368">
                        <c:v>6.5514930555567306</c:v>
                      </c:pt>
                      <c:pt idx="24369">
                        <c:v>6.5517361111108956</c:v>
                      </c:pt>
                      <c:pt idx="24370">
                        <c:v>6.5519791666650606</c:v>
                      </c:pt>
                      <c:pt idx="24371">
                        <c:v>6.5522222222192257</c:v>
                      </c:pt>
                      <c:pt idx="24372">
                        <c:v>6.5524652777733907</c:v>
                      </c:pt>
                      <c:pt idx="24373">
                        <c:v>6.5527083333348317</c:v>
                      </c:pt>
                      <c:pt idx="24374">
                        <c:v>6.5529513888889968</c:v>
                      </c:pt>
                      <c:pt idx="24375">
                        <c:v>6.5531944444431618</c:v>
                      </c:pt>
                      <c:pt idx="24376">
                        <c:v>6.5534374999973268</c:v>
                      </c:pt>
                      <c:pt idx="24377">
                        <c:v>6.5536805555514919</c:v>
                      </c:pt>
                      <c:pt idx="24378">
                        <c:v>6.5539236111129329</c:v>
                      </c:pt>
                      <c:pt idx="24379">
                        <c:v>6.5541666666670979</c:v>
                      </c:pt>
                      <c:pt idx="24380">
                        <c:v>6.5544097222212629</c:v>
                      </c:pt>
                      <c:pt idx="24381">
                        <c:v>6.554652777775428</c:v>
                      </c:pt>
                      <c:pt idx="24382">
                        <c:v>6.554895833329593</c:v>
                      </c:pt>
                      <c:pt idx="24383">
                        <c:v>6.5551388888837581</c:v>
                      </c:pt>
                      <c:pt idx="24384">
                        <c:v>6.5553819444451991</c:v>
                      </c:pt>
                      <c:pt idx="24385">
                        <c:v>6.5556249999993641</c:v>
                      </c:pt>
                      <c:pt idx="24386">
                        <c:v>6.5558680555535291</c:v>
                      </c:pt>
                      <c:pt idx="24387">
                        <c:v>6.5561111111076942</c:v>
                      </c:pt>
                      <c:pt idx="24388">
                        <c:v>6.5563541666618592</c:v>
                      </c:pt>
                      <c:pt idx="24389">
                        <c:v>6.5565972222233002</c:v>
                      </c:pt>
                      <c:pt idx="24390">
                        <c:v>6.5568402777774653</c:v>
                      </c:pt>
                      <c:pt idx="24391">
                        <c:v>6.5570833333316303</c:v>
                      </c:pt>
                      <c:pt idx="24392">
                        <c:v>6.5573263888857953</c:v>
                      </c:pt>
                      <c:pt idx="24393">
                        <c:v>6.5575694444399604</c:v>
                      </c:pt>
                      <c:pt idx="24394">
                        <c:v>6.5578125000014014</c:v>
                      </c:pt>
                      <c:pt idx="24395">
                        <c:v>6.5580555555555664</c:v>
                      </c:pt>
                      <c:pt idx="24396">
                        <c:v>6.5582986111097314</c:v>
                      </c:pt>
                      <c:pt idx="24397">
                        <c:v>6.5585416666638965</c:v>
                      </c:pt>
                      <c:pt idx="24398">
                        <c:v>6.5587847222180615</c:v>
                      </c:pt>
                      <c:pt idx="24399">
                        <c:v>6.5590277777795025</c:v>
                      </c:pt>
                      <c:pt idx="24400">
                        <c:v>6.5592708333336676</c:v>
                      </c:pt>
                      <c:pt idx="24401">
                        <c:v>6.5595138888878326</c:v>
                      </c:pt>
                      <c:pt idx="24402">
                        <c:v>6.5597569444419976</c:v>
                      </c:pt>
                      <c:pt idx="24403">
                        <c:v>6.5599999999961627</c:v>
                      </c:pt>
                      <c:pt idx="24404">
                        <c:v>6.5602430555576037</c:v>
                      </c:pt>
                      <c:pt idx="24405">
                        <c:v>6.5604861111117687</c:v>
                      </c:pt>
                      <c:pt idx="24406">
                        <c:v>6.5607291666659338</c:v>
                      </c:pt>
                      <c:pt idx="24407">
                        <c:v>6.5609722222200988</c:v>
                      </c:pt>
                      <c:pt idx="24408">
                        <c:v>6.5612152777742638</c:v>
                      </c:pt>
                      <c:pt idx="24409">
                        <c:v>6.5614583333284289</c:v>
                      </c:pt>
                      <c:pt idx="24410">
                        <c:v>6.5617013888898699</c:v>
                      </c:pt>
                      <c:pt idx="24411">
                        <c:v>6.5619444444440349</c:v>
                      </c:pt>
                      <c:pt idx="24412">
                        <c:v>6.5621874999981999</c:v>
                      </c:pt>
                      <c:pt idx="24413">
                        <c:v>6.562430555552365</c:v>
                      </c:pt>
                      <c:pt idx="24414">
                        <c:v>6.56267361110653</c:v>
                      </c:pt>
                      <c:pt idx="24415">
                        <c:v>6.5629282407374747</c:v>
                      </c:pt>
                      <c:pt idx="24416">
                        <c:v>6.5631712962916398</c:v>
                      </c:pt>
                      <c:pt idx="24417">
                        <c:v>6.5634143518530808</c:v>
                      </c:pt>
                      <c:pt idx="24418">
                        <c:v>6.5636574074072458</c:v>
                      </c:pt>
                      <c:pt idx="24419">
                        <c:v>6.5639004629614108</c:v>
                      </c:pt>
                      <c:pt idx="24420">
                        <c:v>6.5641435185155759</c:v>
                      </c:pt>
                      <c:pt idx="24421">
                        <c:v>6.5643865740697409</c:v>
                      </c:pt>
                      <c:pt idx="24422">
                        <c:v>6.5646296296311819</c:v>
                      </c:pt>
                      <c:pt idx="24423">
                        <c:v>6.5648726851853469</c:v>
                      </c:pt>
                      <c:pt idx="24424">
                        <c:v>6.565115740739512</c:v>
                      </c:pt>
                      <c:pt idx="24425">
                        <c:v>6.565358796293677</c:v>
                      </c:pt>
                      <c:pt idx="24426">
                        <c:v>6.5656018518478421</c:v>
                      </c:pt>
                      <c:pt idx="24427">
                        <c:v>6.5658449074092831</c:v>
                      </c:pt>
                      <c:pt idx="24428">
                        <c:v>6.5660879629634481</c:v>
                      </c:pt>
                      <c:pt idx="24429">
                        <c:v>6.5663310185176131</c:v>
                      </c:pt>
                      <c:pt idx="24430">
                        <c:v>6.5665740740717782</c:v>
                      </c:pt>
                      <c:pt idx="24431">
                        <c:v>6.5668171296259432</c:v>
                      </c:pt>
                      <c:pt idx="24432">
                        <c:v>6.5670601851801083</c:v>
                      </c:pt>
                      <c:pt idx="24433">
                        <c:v>6.5673032407415493</c:v>
                      </c:pt>
                      <c:pt idx="24434">
                        <c:v>6.5675462962957143</c:v>
                      </c:pt>
                      <c:pt idx="24435">
                        <c:v>6.5677893518498793</c:v>
                      </c:pt>
                      <c:pt idx="24436">
                        <c:v>6.5680324074040444</c:v>
                      </c:pt>
                      <c:pt idx="24437">
                        <c:v>6.5682754629582094</c:v>
                      </c:pt>
                      <c:pt idx="24438">
                        <c:v>6.5685185185196504</c:v>
                      </c:pt>
                      <c:pt idx="24439">
                        <c:v>6.5687615740738154</c:v>
                      </c:pt>
                      <c:pt idx="24440">
                        <c:v>6.5690046296279805</c:v>
                      </c:pt>
                      <c:pt idx="24441">
                        <c:v>6.5692476851821455</c:v>
                      </c:pt>
                      <c:pt idx="24442">
                        <c:v>6.5694907407363106</c:v>
                      </c:pt>
                      <c:pt idx="24443">
                        <c:v>6.5697337962977516</c:v>
                      </c:pt>
                      <c:pt idx="24444">
                        <c:v>6.5699768518519166</c:v>
                      </c:pt>
                      <c:pt idx="24445">
                        <c:v>6.5702199074060816</c:v>
                      </c:pt>
                      <c:pt idx="24446">
                        <c:v>6.5704629629602467</c:v>
                      </c:pt>
                      <c:pt idx="24447">
                        <c:v>6.5707060185144117</c:v>
                      </c:pt>
                      <c:pt idx="24448">
                        <c:v>6.5709490740758527</c:v>
                      </c:pt>
                      <c:pt idx="24449">
                        <c:v>6.5711921296300178</c:v>
                      </c:pt>
                      <c:pt idx="24450">
                        <c:v>6.5714351851841828</c:v>
                      </c:pt>
                      <c:pt idx="24451">
                        <c:v>6.5716782407383478</c:v>
                      </c:pt>
                      <c:pt idx="24452">
                        <c:v>6.5719212962925129</c:v>
                      </c:pt>
                      <c:pt idx="24453">
                        <c:v>6.5721643518539539</c:v>
                      </c:pt>
                      <c:pt idx="24454">
                        <c:v>6.5724074074081189</c:v>
                      </c:pt>
                      <c:pt idx="24455">
                        <c:v>6.5726504629622839</c:v>
                      </c:pt>
                      <c:pt idx="24456">
                        <c:v>6.572893518516449</c:v>
                      </c:pt>
                      <c:pt idx="24457">
                        <c:v>6.573136574070614</c:v>
                      </c:pt>
                      <c:pt idx="24458">
                        <c:v>6.5733796296247791</c:v>
                      </c:pt>
                      <c:pt idx="24459">
                        <c:v>6.5736226851862201</c:v>
                      </c:pt>
                      <c:pt idx="24460">
                        <c:v>6.5738657407403851</c:v>
                      </c:pt>
                      <c:pt idx="24461">
                        <c:v>6.5741087962945501</c:v>
                      </c:pt>
                      <c:pt idx="24462">
                        <c:v>6.5743634259254948</c:v>
                      </c:pt>
                      <c:pt idx="24463">
                        <c:v>6.5746064814796599</c:v>
                      </c:pt>
                      <c:pt idx="24464">
                        <c:v>6.5748495370338249</c:v>
                      </c:pt>
                      <c:pt idx="24465">
                        <c:v>6.5750925925879899</c:v>
                      </c:pt>
                      <c:pt idx="24466">
                        <c:v>6.5753356481494309</c:v>
                      </c:pt>
                      <c:pt idx="24467">
                        <c:v>6.575578703703596</c:v>
                      </c:pt>
                      <c:pt idx="24468">
                        <c:v>6.575821759257761</c:v>
                      </c:pt>
                      <c:pt idx="24469">
                        <c:v>6.5760648148119261</c:v>
                      </c:pt>
                      <c:pt idx="24470">
                        <c:v>6.5763078703660911</c:v>
                      </c:pt>
                      <c:pt idx="24471">
                        <c:v>6.5765509259275321</c:v>
                      </c:pt>
                      <c:pt idx="24472">
                        <c:v>6.5767939814816971</c:v>
                      </c:pt>
                      <c:pt idx="24473">
                        <c:v>6.5770370370358622</c:v>
                      </c:pt>
                      <c:pt idx="24474">
                        <c:v>6.5772800925900272</c:v>
                      </c:pt>
                      <c:pt idx="24475">
                        <c:v>6.5775231481441923</c:v>
                      </c:pt>
                      <c:pt idx="24476">
                        <c:v>6.5777662037056333</c:v>
                      </c:pt>
                      <c:pt idx="24477">
                        <c:v>6.5780092592597983</c:v>
                      </c:pt>
                      <c:pt idx="24478">
                        <c:v>6.5782523148139633</c:v>
                      </c:pt>
                      <c:pt idx="24479">
                        <c:v>6.5784953703681284</c:v>
                      </c:pt>
                      <c:pt idx="24480">
                        <c:v>6.5787384259222934</c:v>
                      </c:pt>
                      <c:pt idx="24481">
                        <c:v>6.5789814814764584</c:v>
                      </c:pt>
                      <c:pt idx="24482">
                        <c:v>6.5792245370378994</c:v>
                      </c:pt>
                      <c:pt idx="24483">
                        <c:v>6.5794675925920645</c:v>
                      </c:pt>
                      <c:pt idx="24484">
                        <c:v>6.5797106481462295</c:v>
                      </c:pt>
                      <c:pt idx="24485">
                        <c:v>6.5799537037003946</c:v>
                      </c:pt>
                      <c:pt idx="24486">
                        <c:v>6.5801967592545596</c:v>
                      </c:pt>
                      <c:pt idx="24487">
                        <c:v>6.5804398148160006</c:v>
                      </c:pt>
                      <c:pt idx="24488">
                        <c:v>6.5806828703701656</c:v>
                      </c:pt>
                      <c:pt idx="24489">
                        <c:v>6.5809259259243307</c:v>
                      </c:pt>
                      <c:pt idx="24490">
                        <c:v>6.5811689814784957</c:v>
                      </c:pt>
                      <c:pt idx="24491">
                        <c:v>6.5814120370326608</c:v>
                      </c:pt>
                      <c:pt idx="24492">
                        <c:v>6.5816550925941018</c:v>
                      </c:pt>
                      <c:pt idx="24493">
                        <c:v>6.5818981481482668</c:v>
                      </c:pt>
                      <c:pt idx="24494">
                        <c:v>6.5821412037024318</c:v>
                      </c:pt>
                      <c:pt idx="24495">
                        <c:v>6.5823842592565969</c:v>
                      </c:pt>
                      <c:pt idx="24496">
                        <c:v>6.5826273148107619</c:v>
                      </c:pt>
                      <c:pt idx="24497">
                        <c:v>6.5828703703722029</c:v>
                      </c:pt>
                      <c:pt idx="24498">
                        <c:v>6.5831134259263679</c:v>
                      </c:pt>
                      <c:pt idx="24499">
                        <c:v>6.583356481480533</c:v>
                      </c:pt>
                      <c:pt idx="24500">
                        <c:v>6.583599537034698</c:v>
                      </c:pt>
                      <c:pt idx="24501">
                        <c:v>6.5838425925888631</c:v>
                      </c:pt>
                      <c:pt idx="24502">
                        <c:v>6.5840856481430281</c:v>
                      </c:pt>
                      <c:pt idx="24503">
                        <c:v>6.5843287037044691</c:v>
                      </c:pt>
                      <c:pt idx="24504">
                        <c:v>6.5845717592586341</c:v>
                      </c:pt>
                      <c:pt idx="24505">
                        <c:v>6.5848148148127992</c:v>
                      </c:pt>
                      <c:pt idx="24506">
                        <c:v>6.5850578703669642</c:v>
                      </c:pt>
                      <c:pt idx="24507">
                        <c:v>6.5853009259211293</c:v>
                      </c:pt>
                      <c:pt idx="24508">
                        <c:v>6.5855439814825703</c:v>
                      </c:pt>
                      <c:pt idx="24509">
                        <c:v>6.5857870370367353</c:v>
                      </c:pt>
                      <c:pt idx="24510">
                        <c:v>6.5860300925909003</c:v>
                      </c:pt>
                      <c:pt idx="24511">
                        <c:v>6.586284722221845</c:v>
                      </c:pt>
                      <c:pt idx="24512">
                        <c:v>6.5865277777760101</c:v>
                      </c:pt>
                      <c:pt idx="24513">
                        <c:v>6.5867708333301751</c:v>
                      </c:pt>
                      <c:pt idx="24514">
                        <c:v>6.5870138888843401</c:v>
                      </c:pt>
                      <c:pt idx="24515">
                        <c:v>6.5872569444457811</c:v>
                      </c:pt>
                      <c:pt idx="24516">
                        <c:v>6.5874999999999462</c:v>
                      </c:pt>
                      <c:pt idx="24517">
                        <c:v>6.5877430555541112</c:v>
                      </c:pt>
                      <c:pt idx="24518">
                        <c:v>6.5879861111082763</c:v>
                      </c:pt>
                      <c:pt idx="24519">
                        <c:v>6.5882291666624413</c:v>
                      </c:pt>
                      <c:pt idx="24520">
                        <c:v>6.5884722222238823</c:v>
                      </c:pt>
                      <c:pt idx="24521">
                        <c:v>6.5887152777780473</c:v>
                      </c:pt>
                      <c:pt idx="24522">
                        <c:v>6.5889583333322124</c:v>
                      </c:pt>
                      <c:pt idx="24523">
                        <c:v>6.5892013888863774</c:v>
                      </c:pt>
                      <c:pt idx="24524">
                        <c:v>6.5894444444405424</c:v>
                      </c:pt>
                      <c:pt idx="24525">
                        <c:v>6.5896875000019834</c:v>
                      </c:pt>
                      <c:pt idx="24526">
                        <c:v>6.5899305555561485</c:v>
                      </c:pt>
                      <c:pt idx="24527">
                        <c:v>6.5901736111103135</c:v>
                      </c:pt>
                      <c:pt idx="24528">
                        <c:v>6.5904166666644786</c:v>
                      </c:pt>
                      <c:pt idx="24529">
                        <c:v>6.5906597222186436</c:v>
                      </c:pt>
                      <c:pt idx="24530">
                        <c:v>6.5909027777728086</c:v>
                      </c:pt>
                      <c:pt idx="24531">
                        <c:v>6.5911458333342496</c:v>
                      </c:pt>
                      <c:pt idx="24532">
                        <c:v>6.5913888888884147</c:v>
                      </c:pt>
                      <c:pt idx="24533">
                        <c:v>6.5916319444425797</c:v>
                      </c:pt>
                      <c:pt idx="24534">
                        <c:v>6.5918749999967448</c:v>
                      </c:pt>
                      <c:pt idx="24535">
                        <c:v>6.5921180555509098</c:v>
                      </c:pt>
                      <c:pt idx="24536">
                        <c:v>6.5923611111123508</c:v>
                      </c:pt>
                      <c:pt idx="24537">
                        <c:v>6.5926041666665158</c:v>
                      </c:pt>
                      <c:pt idx="24538">
                        <c:v>6.5928472222206809</c:v>
                      </c:pt>
                      <c:pt idx="24539">
                        <c:v>6.5930902777748459</c:v>
                      </c:pt>
                      <c:pt idx="24540">
                        <c:v>6.5933333333290109</c:v>
                      </c:pt>
                      <c:pt idx="24541">
                        <c:v>6.5935763888904519</c:v>
                      </c:pt>
                      <c:pt idx="24542">
                        <c:v>6.593819444444617</c:v>
                      </c:pt>
                      <c:pt idx="24543">
                        <c:v>6.594062499998782</c:v>
                      </c:pt>
                      <c:pt idx="24544">
                        <c:v>6.5943055555529471</c:v>
                      </c:pt>
                      <c:pt idx="24545">
                        <c:v>6.5945486111071121</c:v>
                      </c:pt>
                      <c:pt idx="24546">
                        <c:v>6.5947916666685531</c:v>
                      </c:pt>
                      <c:pt idx="24547">
                        <c:v>6.5950347222227181</c:v>
                      </c:pt>
                      <c:pt idx="24548">
                        <c:v>6.5952777777768832</c:v>
                      </c:pt>
                      <c:pt idx="24549">
                        <c:v>6.5955208333310482</c:v>
                      </c:pt>
                      <c:pt idx="24550">
                        <c:v>6.5957638888852133</c:v>
                      </c:pt>
                      <c:pt idx="24551">
                        <c:v>6.5960069444393783</c:v>
                      </c:pt>
                      <c:pt idx="24552">
                        <c:v>6.5962500000008193</c:v>
                      </c:pt>
                      <c:pt idx="24553">
                        <c:v>6.5964930555549843</c:v>
                      </c:pt>
                      <c:pt idx="24554">
                        <c:v>6.5967361111091494</c:v>
                      </c:pt>
                      <c:pt idx="24555">
                        <c:v>6.5969791666633144</c:v>
                      </c:pt>
                      <c:pt idx="24556">
                        <c:v>6.5972222222174794</c:v>
                      </c:pt>
                      <c:pt idx="24557">
                        <c:v>6.5974652777789204</c:v>
                      </c:pt>
                      <c:pt idx="24558">
                        <c:v>6.5977083333330855</c:v>
                      </c:pt>
                      <c:pt idx="24559">
                        <c:v>6.5979629629640302</c:v>
                      </c:pt>
                      <c:pt idx="24560">
                        <c:v>6.5982060185181952</c:v>
                      </c:pt>
                      <c:pt idx="24561">
                        <c:v>6.5984490740723603</c:v>
                      </c:pt>
                      <c:pt idx="24562">
                        <c:v>6.5986921296265253</c:v>
                      </c:pt>
                      <c:pt idx="24563">
                        <c:v>6.5989351851806903</c:v>
                      </c:pt>
                      <c:pt idx="24564">
                        <c:v>6.5991782407421313</c:v>
                      </c:pt>
                      <c:pt idx="24565">
                        <c:v>6.5994212962962964</c:v>
                      </c:pt>
                      <c:pt idx="24566">
                        <c:v>6.5996643518504614</c:v>
                      </c:pt>
                      <c:pt idx="24567">
                        <c:v>6.5999074074046264</c:v>
                      </c:pt>
                      <c:pt idx="24568">
                        <c:v>6.6001504629587915</c:v>
                      </c:pt>
                      <c:pt idx="24569">
                        <c:v>6.6003935185202325</c:v>
                      </c:pt>
                      <c:pt idx="24570">
                        <c:v>6.6006365740743975</c:v>
                      </c:pt>
                      <c:pt idx="24571">
                        <c:v>6.6008796296285626</c:v>
                      </c:pt>
                      <c:pt idx="24572">
                        <c:v>6.6011226851827276</c:v>
                      </c:pt>
                      <c:pt idx="24573">
                        <c:v>6.6013657407368926</c:v>
                      </c:pt>
                      <c:pt idx="24574">
                        <c:v>6.6016087962983336</c:v>
                      </c:pt>
                      <c:pt idx="24575">
                        <c:v>6.6018518518524987</c:v>
                      </c:pt>
                      <c:pt idx="24576">
                        <c:v>6.6020949074066637</c:v>
                      </c:pt>
                      <c:pt idx="24577">
                        <c:v>6.6023379629608288</c:v>
                      </c:pt>
                      <c:pt idx="24578">
                        <c:v>6.6025810185149938</c:v>
                      </c:pt>
                      <c:pt idx="24579">
                        <c:v>6.6028240740691588</c:v>
                      </c:pt>
                      <c:pt idx="24580">
                        <c:v>6.6030671296305998</c:v>
                      </c:pt>
                      <c:pt idx="24581">
                        <c:v>6.6033101851847649</c:v>
                      </c:pt>
                      <c:pt idx="24582">
                        <c:v>6.6035532407389299</c:v>
                      </c:pt>
                      <c:pt idx="24583">
                        <c:v>6.6037962962930949</c:v>
                      </c:pt>
                      <c:pt idx="24584">
                        <c:v>6.60403935184726</c:v>
                      </c:pt>
                      <c:pt idx="24585">
                        <c:v>6.604282407408701</c:v>
                      </c:pt>
                      <c:pt idx="24586">
                        <c:v>6.604525462962866</c:v>
                      </c:pt>
                      <c:pt idx="24587">
                        <c:v>6.6047685185170311</c:v>
                      </c:pt>
                      <c:pt idx="24588">
                        <c:v>6.6050115740711961</c:v>
                      </c:pt>
                      <c:pt idx="24589">
                        <c:v>6.6052546296253611</c:v>
                      </c:pt>
                      <c:pt idx="24590">
                        <c:v>6.6054976851868021</c:v>
                      </c:pt>
                      <c:pt idx="24591">
                        <c:v>6.6057407407409672</c:v>
                      </c:pt>
                      <c:pt idx="24592">
                        <c:v>6.6059837962951322</c:v>
                      </c:pt>
                      <c:pt idx="24593">
                        <c:v>6.6062268518492973</c:v>
                      </c:pt>
                      <c:pt idx="24594">
                        <c:v>6.6064699074034623</c:v>
                      </c:pt>
                      <c:pt idx="24595">
                        <c:v>6.6067129629649033</c:v>
                      </c:pt>
                      <c:pt idx="24596">
                        <c:v>6.6069560185190683</c:v>
                      </c:pt>
                      <c:pt idx="24597">
                        <c:v>6.6071990740732334</c:v>
                      </c:pt>
                      <c:pt idx="24598">
                        <c:v>6.6074421296273984</c:v>
                      </c:pt>
                      <c:pt idx="24599">
                        <c:v>6.6076851851815634</c:v>
                      </c:pt>
                      <c:pt idx="24600">
                        <c:v>6.6079282407357285</c:v>
                      </c:pt>
                      <c:pt idx="24601">
                        <c:v>6.6081712962971695</c:v>
                      </c:pt>
                      <c:pt idx="24602">
                        <c:v>6.6084143518513345</c:v>
                      </c:pt>
                      <c:pt idx="24603">
                        <c:v>6.6086574074054996</c:v>
                      </c:pt>
                      <c:pt idx="24604">
                        <c:v>6.6089004629596646</c:v>
                      </c:pt>
                      <c:pt idx="24605">
                        <c:v>6.6091435185138296</c:v>
                      </c:pt>
                      <c:pt idx="24606">
                        <c:v>6.6093865740752706</c:v>
                      </c:pt>
                      <c:pt idx="24607">
                        <c:v>6.6096296296294357</c:v>
                      </c:pt>
                      <c:pt idx="24608">
                        <c:v>6.6098842592603804</c:v>
                      </c:pt>
                      <c:pt idx="24609">
                        <c:v>6.6101273148145454</c:v>
                      </c:pt>
                      <c:pt idx="24610">
                        <c:v>6.6103703703687104</c:v>
                      </c:pt>
                      <c:pt idx="24611">
                        <c:v>6.6106134259228755</c:v>
                      </c:pt>
                      <c:pt idx="24612">
                        <c:v>6.6108564814770405</c:v>
                      </c:pt>
                      <c:pt idx="24613">
                        <c:v>6.6110995370384815</c:v>
                      </c:pt>
                      <c:pt idx="24614">
                        <c:v>6.6113425925926466</c:v>
                      </c:pt>
                      <c:pt idx="24615">
                        <c:v>6.6115856481468116</c:v>
                      </c:pt>
                      <c:pt idx="24616">
                        <c:v>6.6118287037009766</c:v>
                      </c:pt>
                      <c:pt idx="24617">
                        <c:v>6.6120717592551417</c:v>
                      </c:pt>
                      <c:pt idx="24618">
                        <c:v>6.6123148148165827</c:v>
                      </c:pt>
                      <c:pt idx="24619">
                        <c:v>6.6125578703707477</c:v>
                      </c:pt>
                      <c:pt idx="24620">
                        <c:v>6.6128009259249128</c:v>
                      </c:pt>
                      <c:pt idx="24621">
                        <c:v>6.6130439814790778</c:v>
                      </c:pt>
                      <c:pt idx="24622">
                        <c:v>6.6132870370332428</c:v>
                      </c:pt>
                      <c:pt idx="24623">
                        <c:v>6.6135300925946838</c:v>
                      </c:pt>
                      <c:pt idx="24624">
                        <c:v>6.6137731481488489</c:v>
                      </c:pt>
                      <c:pt idx="24625">
                        <c:v>6.6140162037030139</c:v>
                      </c:pt>
                      <c:pt idx="24626">
                        <c:v>6.6142592592571789</c:v>
                      </c:pt>
                      <c:pt idx="24627">
                        <c:v>6.614502314811344</c:v>
                      </c:pt>
                      <c:pt idx="24628">
                        <c:v>6.614745370365509</c:v>
                      </c:pt>
                      <c:pt idx="24629">
                        <c:v>6.61498842592695</c:v>
                      </c:pt>
                      <c:pt idx="24630">
                        <c:v>6.6152314814811151</c:v>
                      </c:pt>
                      <c:pt idx="24631">
                        <c:v>6.6154745370352801</c:v>
                      </c:pt>
                      <c:pt idx="24632">
                        <c:v>6.6157175925894451</c:v>
                      </c:pt>
                      <c:pt idx="24633">
                        <c:v>6.6159606481436102</c:v>
                      </c:pt>
                      <c:pt idx="24634">
                        <c:v>6.6162037037050512</c:v>
                      </c:pt>
                      <c:pt idx="24635">
                        <c:v>6.6164467592592162</c:v>
                      </c:pt>
                      <c:pt idx="24636">
                        <c:v>6.6166898148133813</c:v>
                      </c:pt>
                      <c:pt idx="24637">
                        <c:v>6.6169328703675463</c:v>
                      </c:pt>
                      <c:pt idx="24638">
                        <c:v>6.6171759259217113</c:v>
                      </c:pt>
                      <c:pt idx="24639">
                        <c:v>6.6174189814831523</c:v>
                      </c:pt>
                      <c:pt idx="24640">
                        <c:v>6.6176620370373174</c:v>
                      </c:pt>
                      <c:pt idx="24641">
                        <c:v>6.6179050925914824</c:v>
                      </c:pt>
                      <c:pt idx="24642">
                        <c:v>6.6181481481456474</c:v>
                      </c:pt>
                      <c:pt idx="24643">
                        <c:v>6.6183912036998125</c:v>
                      </c:pt>
                      <c:pt idx="24644">
                        <c:v>6.6186342592612535</c:v>
                      </c:pt>
                      <c:pt idx="24645">
                        <c:v>6.6188773148154185</c:v>
                      </c:pt>
                      <c:pt idx="24646">
                        <c:v>6.6191203703695836</c:v>
                      </c:pt>
                      <c:pt idx="24647">
                        <c:v>6.6193634259237486</c:v>
                      </c:pt>
                      <c:pt idx="24648">
                        <c:v>6.6196064814779136</c:v>
                      </c:pt>
                      <c:pt idx="24649">
                        <c:v>6.6198495370320787</c:v>
                      </c:pt>
                      <c:pt idx="24650">
                        <c:v>6.6200925925935197</c:v>
                      </c:pt>
                      <c:pt idx="24651">
                        <c:v>6.6203356481476847</c:v>
                      </c:pt>
                      <c:pt idx="24652">
                        <c:v>6.6205787037018498</c:v>
                      </c:pt>
                      <c:pt idx="24653">
                        <c:v>6.6208217592560148</c:v>
                      </c:pt>
                      <c:pt idx="24654">
                        <c:v>6.6210648148101798</c:v>
                      </c:pt>
                      <c:pt idx="24655">
                        <c:v>6.6213078703716208</c:v>
                      </c:pt>
                      <c:pt idx="24656">
                        <c:v>6.6215624999952896</c:v>
                      </c:pt>
                      <c:pt idx="24657">
                        <c:v>6.6218055555567306</c:v>
                      </c:pt>
                      <c:pt idx="24658">
                        <c:v>6.6220486111108956</c:v>
                      </c:pt>
                      <c:pt idx="24659">
                        <c:v>6.6222916666650606</c:v>
                      </c:pt>
                      <c:pt idx="24660">
                        <c:v>6.6225347222192257</c:v>
                      </c:pt>
                      <c:pt idx="24661">
                        <c:v>6.6227777777733907</c:v>
                      </c:pt>
                      <c:pt idx="24662">
                        <c:v>6.6230208333348317</c:v>
                      </c:pt>
                      <c:pt idx="24663">
                        <c:v>6.6232638888889968</c:v>
                      </c:pt>
                      <c:pt idx="24664">
                        <c:v>6.6235069444431618</c:v>
                      </c:pt>
                      <c:pt idx="24665">
                        <c:v>6.6237499999973268</c:v>
                      </c:pt>
                      <c:pt idx="24666">
                        <c:v>6.6239930555514919</c:v>
                      </c:pt>
                      <c:pt idx="24667">
                        <c:v>6.6242361111129329</c:v>
                      </c:pt>
                      <c:pt idx="24668">
                        <c:v>6.6244791666670979</c:v>
                      </c:pt>
                      <c:pt idx="24669">
                        <c:v>6.6247222222212629</c:v>
                      </c:pt>
                      <c:pt idx="24670">
                        <c:v>6.624965277775428</c:v>
                      </c:pt>
                      <c:pt idx="24671">
                        <c:v>6.625208333329593</c:v>
                      </c:pt>
                      <c:pt idx="24672">
                        <c:v>6.6254513888837581</c:v>
                      </c:pt>
                      <c:pt idx="24673">
                        <c:v>6.6256944444451991</c:v>
                      </c:pt>
                      <c:pt idx="24674">
                        <c:v>6.6259374999993641</c:v>
                      </c:pt>
                      <c:pt idx="24675">
                        <c:v>6.6261805555535291</c:v>
                      </c:pt>
                      <c:pt idx="24676">
                        <c:v>6.6264236111076942</c:v>
                      </c:pt>
                      <c:pt idx="24677">
                        <c:v>6.6266666666618592</c:v>
                      </c:pt>
                      <c:pt idx="24678">
                        <c:v>6.6269097222233002</c:v>
                      </c:pt>
                      <c:pt idx="24679">
                        <c:v>6.6271527777774653</c:v>
                      </c:pt>
                      <c:pt idx="24680">
                        <c:v>6.6273958333316303</c:v>
                      </c:pt>
                      <c:pt idx="24681">
                        <c:v>6.6276388888857953</c:v>
                      </c:pt>
                      <c:pt idx="24682">
                        <c:v>6.6278819444399604</c:v>
                      </c:pt>
                      <c:pt idx="24683">
                        <c:v>6.6281250000014014</c:v>
                      </c:pt>
                      <c:pt idx="24684">
                        <c:v>6.6283680555555664</c:v>
                      </c:pt>
                      <c:pt idx="24685">
                        <c:v>6.6286111111097314</c:v>
                      </c:pt>
                      <c:pt idx="24686">
                        <c:v>6.6288541666638965</c:v>
                      </c:pt>
                      <c:pt idx="24687">
                        <c:v>6.6290972222180615</c:v>
                      </c:pt>
                      <c:pt idx="24688">
                        <c:v>6.6293402777795025</c:v>
                      </c:pt>
                      <c:pt idx="24689">
                        <c:v>6.6295833333336676</c:v>
                      </c:pt>
                      <c:pt idx="24690">
                        <c:v>6.6298263888878326</c:v>
                      </c:pt>
                      <c:pt idx="24691">
                        <c:v>6.6300694444419976</c:v>
                      </c:pt>
                      <c:pt idx="24692">
                        <c:v>6.6303124999961627</c:v>
                      </c:pt>
                      <c:pt idx="24693">
                        <c:v>6.6305555555576037</c:v>
                      </c:pt>
                      <c:pt idx="24694">
                        <c:v>6.6307986111117687</c:v>
                      </c:pt>
                      <c:pt idx="24695">
                        <c:v>6.6310416666659338</c:v>
                      </c:pt>
                      <c:pt idx="24696">
                        <c:v>6.6312847222200988</c:v>
                      </c:pt>
                      <c:pt idx="24697">
                        <c:v>6.6315277777742638</c:v>
                      </c:pt>
                      <c:pt idx="24698">
                        <c:v>6.6317708333284289</c:v>
                      </c:pt>
                      <c:pt idx="24699">
                        <c:v>6.6320138888898699</c:v>
                      </c:pt>
                      <c:pt idx="24700">
                        <c:v>6.6322569444440349</c:v>
                      </c:pt>
                      <c:pt idx="24701">
                        <c:v>6.6324999999981999</c:v>
                      </c:pt>
                      <c:pt idx="24702">
                        <c:v>6.632743055552365</c:v>
                      </c:pt>
                      <c:pt idx="24703">
                        <c:v>6.63298611110653</c:v>
                      </c:pt>
                      <c:pt idx="24704">
                        <c:v>6.6332407407374747</c:v>
                      </c:pt>
                      <c:pt idx="24705">
                        <c:v>6.6334837962916398</c:v>
                      </c:pt>
                      <c:pt idx="24706">
                        <c:v>6.6337268518530808</c:v>
                      </c:pt>
                      <c:pt idx="24707">
                        <c:v>6.6339699074072458</c:v>
                      </c:pt>
                      <c:pt idx="24708">
                        <c:v>6.6342129629614108</c:v>
                      </c:pt>
                      <c:pt idx="24709">
                        <c:v>6.6344560185155759</c:v>
                      </c:pt>
                      <c:pt idx="24710">
                        <c:v>6.6346990740697409</c:v>
                      </c:pt>
                      <c:pt idx="24711">
                        <c:v>6.6349421296311819</c:v>
                      </c:pt>
                      <c:pt idx="24712">
                        <c:v>6.6351851851853469</c:v>
                      </c:pt>
                      <c:pt idx="24713">
                        <c:v>6.635428240739512</c:v>
                      </c:pt>
                      <c:pt idx="24714">
                        <c:v>6.635671296293677</c:v>
                      </c:pt>
                      <c:pt idx="24715">
                        <c:v>6.6359143518478421</c:v>
                      </c:pt>
                      <c:pt idx="24716">
                        <c:v>6.6361574074092831</c:v>
                      </c:pt>
                      <c:pt idx="24717">
                        <c:v>6.6364004629634481</c:v>
                      </c:pt>
                      <c:pt idx="24718">
                        <c:v>6.6366435185176131</c:v>
                      </c:pt>
                      <c:pt idx="24719">
                        <c:v>6.6368865740717782</c:v>
                      </c:pt>
                      <c:pt idx="24720">
                        <c:v>6.6371296296259432</c:v>
                      </c:pt>
                      <c:pt idx="24721">
                        <c:v>6.6373726851801083</c:v>
                      </c:pt>
                      <c:pt idx="24722">
                        <c:v>6.6376157407415493</c:v>
                      </c:pt>
                      <c:pt idx="24723">
                        <c:v>6.6378587962957143</c:v>
                      </c:pt>
                      <c:pt idx="24724">
                        <c:v>6.6381018518498793</c:v>
                      </c:pt>
                      <c:pt idx="24725">
                        <c:v>6.6383449074040444</c:v>
                      </c:pt>
                      <c:pt idx="24726">
                        <c:v>6.6385879629582094</c:v>
                      </c:pt>
                      <c:pt idx="24727">
                        <c:v>6.6388310185196504</c:v>
                      </c:pt>
                      <c:pt idx="24728">
                        <c:v>6.6390740740738154</c:v>
                      </c:pt>
                      <c:pt idx="24729">
                        <c:v>6.6393171296279805</c:v>
                      </c:pt>
                      <c:pt idx="24730">
                        <c:v>6.6395601851821455</c:v>
                      </c:pt>
                      <c:pt idx="24731">
                        <c:v>6.6398032407363106</c:v>
                      </c:pt>
                      <c:pt idx="24732">
                        <c:v>6.6400462962977516</c:v>
                      </c:pt>
                      <c:pt idx="24733">
                        <c:v>6.6402893518519166</c:v>
                      </c:pt>
                      <c:pt idx="24734">
                        <c:v>6.6405324074060816</c:v>
                      </c:pt>
                      <c:pt idx="24735">
                        <c:v>6.6407754629602467</c:v>
                      </c:pt>
                      <c:pt idx="24736">
                        <c:v>6.6410185185144117</c:v>
                      </c:pt>
                      <c:pt idx="24737">
                        <c:v>6.6412615740758527</c:v>
                      </c:pt>
                      <c:pt idx="24738">
                        <c:v>6.6415046296300178</c:v>
                      </c:pt>
                      <c:pt idx="24739">
                        <c:v>6.6417476851841828</c:v>
                      </c:pt>
                      <c:pt idx="24740">
                        <c:v>6.6419907407383478</c:v>
                      </c:pt>
                      <c:pt idx="24741">
                        <c:v>6.6422337962925129</c:v>
                      </c:pt>
                      <c:pt idx="24742">
                        <c:v>6.6424768518539539</c:v>
                      </c:pt>
                      <c:pt idx="24743">
                        <c:v>6.6427199074081189</c:v>
                      </c:pt>
                      <c:pt idx="24744">
                        <c:v>6.6429629629622839</c:v>
                      </c:pt>
                      <c:pt idx="24745">
                        <c:v>6.643206018516449</c:v>
                      </c:pt>
                      <c:pt idx="24746">
                        <c:v>6.643449074070614</c:v>
                      </c:pt>
                      <c:pt idx="24747">
                        <c:v>6.6436921296247791</c:v>
                      </c:pt>
                      <c:pt idx="24748">
                        <c:v>6.6439351851862201</c:v>
                      </c:pt>
                      <c:pt idx="24749">
                        <c:v>6.6441782407403851</c:v>
                      </c:pt>
                      <c:pt idx="24750">
                        <c:v>6.6444212962945501</c:v>
                      </c:pt>
                      <c:pt idx="24751">
                        <c:v>6.6446643518487152</c:v>
                      </c:pt>
                      <c:pt idx="24752">
                        <c:v>6.6449074074028802</c:v>
                      </c:pt>
                      <c:pt idx="24753">
                        <c:v>6.6451620370338249</c:v>
                      </c:pt>
                      <c:pt idx="24754">
                        <c:v>6.6454050925879899</c:v>
                      </c:pt>
                      <c:pt idx="24755">
                        <c:v>6.6456481481494309</c:v>
                      </c:pt>
                      <c:pt idx="24756">
                        <c:v>6.645891203703596</c:v>
                      </c:pt>
                      <c:pt idx="24757">
                        <c:v>6.646134259257761</c:v>
                      </c:pt>
                      <c:pt idx="24758">
                        <c:v>6.6463773148119261</c:v>
                      </c:pt>
                      <c:pt idx="24759">
                        <c:v>6.6466203703660911</c:v>
                      </c:pt>
                      <c:pt idx="24760">
                        <c:v>6.6468634259275321</c:v>
                      </c:pt>
                      <c:pt idx="24761">
                        <c:v>6.6471064814816971</c:v>
                      </c:pt>
                      <c:pt idx="24762">
                        <c:v>6.6473495370358622</c:v>
                      </c:pt>
                      <c:pt idx="24763">
                        <c:v>6.6475925925900272</c:v>
                      </c:pt>
                      <c:pt idx="24764">
                        <c:v>6.6478356481441923</c:v>
                      </c:pt>
                      <c:pt idx="24765">
                        <c:v>6.6480787037056333</c:v>
                      </c:pt>
                      <c:pt idx="24766">
                        <c:v>6.6483217592597983</c:v>
                      </c:pt>
                      <c:pt idx="24767">
                        <c:v>6.6485648148139633</c:v>
                      </c:pt>
                      <c:pt idx="24768">
                        <c:v>6.6488078703681284</c:v>
                      </c:pt>
                      <c:pt idx="24769">
                        <c:v>6.6490509259222934</c:v>
                      </c:pt>
                      <c:pt idx="24770">
                        <c:v>6.6492939814764584</c:v>
                      </c:pt>
                      <c:pt idx="24771">
                        <c:v>6.6495370370378994</c:v>
                      </c:pt>
                      <c:pt idx="24772">
                        <c:v>6.6497800925920645</c:v>
                      </c:pt>
                      <c:pt idx="24773">
                        <c:v>6.6500231481462295</c:v>
                      </c:pt>
                      <c:pt idx="24774">
                        <c:v>6.6502662037003946</c:v>
                      </c:pt>
                      <c:pt idx="24775">
                        <c:v>6.6505092592545596</c:v>
                      </c:pt>
                      <c:pt idx="24776">
                        <c:v>6.6507523148160006</c:v>
                      </c:pt>
                      <c:pt idx="24777">
                        <c:v>6.6509953703701656</c:v>
                      </c:pt>
                      <c:pt idx="24778">
                        <c:v>6.6512384259243307</c:v>
                      </c:pt>
                      <c:pt idx="24779">
                        <c:v>6.6514814814784957</c:v>
                      </c:pt>
                      <c:pt idx="24780">
                        <c:v>6.6517245370326608</c:v>
                      </c:pt>
                      <c:pt idx="24781">
                        <c:v>6.6519675925941018</c:v>
                      </c:pt>
                      <c:pt idx="24782">
                        <c:v>6.6522106481482668</c:v>
                      </c:pt>
                      <c:pt idx="24783">
                        <c:v>6.6524537037024318</c:v>
                      </c:pt>
                      <c:pt idx="24784">
                        <c:v>6.6526967592565969</c:v>
                      </c:pt>
                      <c:pt idx="24785">
                        <c:v>6.6529398148107619</c:v>
                      </c:pt>
                      <c:pt idx="24786">
                        <c:v>6.6531828703722029</c:v>
                      </c:pt>
                      <c:pt idx="24787">
                        <c:v>6.6534259259263679</c:v>
                      </c:pt>
                      <c:pt idx="24788">
                        <c:v>6.653668981480533</c:v>
                      </c:pt>
                      <c:pt idx="24789">
                        <c:v>6.653912037034698</c:v>
                      </c:pt>
                      <c:pt idx="24790">
                        <c:v>6.6541550925888631</c:v>
                      </c:pt>
                      <c:pt idx="24791">
                        <c:v>6.6543981481430281</c:v>
                      </c:pt>
                      <c:pt idx="24792">
                        <c:v>6.6546412037044691</c:v>
                      </c:pt>
                      <c:pt idx="24793">
                        <c:v>6.6548842592586341</c:v>
                      </c:pt>
                      <c:pt idx="24794">
                        <c:v>6.6551273148127992</c:v>
                      </c:pt>
                      <c:pt idx="24795">
                        <c:v>6.6553703703669642</c:v>
                      </c:pt>
                      <c:pt idx="24796">
                        <c:v>6.6556134259211293</c:v>
                      </c:pt>
                      <c:pt idx="24797">
                        <c:v>6.6558564814825703</c:v>
                      </c:pt>
                      <c:pt idx="24798">
                        <c:v>6.6560995370367353</c:v>
                      </c:pt>
                      <c:pt idx="24799">
                        <c:v>6.6563425925909003</c:v>
                      </c:pt>
                      <c:pt idx="24800">
                        <c:v>6.6565856481450654</c:v>
                      </c:pt>
                      <c:pt idx="24801">
                        <c:v>6.6568402777760101</c:v>
                      </c:pt>
                      <c:pt idx="24802">
                        <c:v>6.6570833333301751</c:v>
                      </c:pt>
                      <c:pt idx="24803">
                        <c:v>6.6573263888843401</c:v>
                      </c:pt>
                      <c:pt idx="24804">
                        <c:v>6.6575694444457811</c:v>
                      </c:pt>
                      <c:pt idx="24805">
                        <c:v>6.6578124999999462</c:v>
                      </c:pt>
                      <c:pt idx="24806">
                        <c:v>6.6580555555541112</c:v>
                      </c:pt>
                      <c:pt idx="24807">
                        <c:v>6.6582986111082763</c:v>
                      </c:pt>
                      <c:pt idx="24808">
                        <c:v>6.6585416666624413</c:v>
                      </c:pt>
                      <c:pt idx="24809">
                        <c:v>6.6587847222238823</c:v>
                      </c:pt>
                      <c:pt idx="24810">
                        <c:v>6.6590277777780473</c:v>
                      </c:pt>
                      <c:pt idx="24811">
                        <c:v>6.6592708333322124</c:v>
                      </c:pt>
                      <c:pt idx="24812">
                        <c:v>6.6595138888863774</c:v>
                      </c:pt>
                      <c:pt idx="24813">
                        <c:v>6.6597569444405424</c:v>
                      </c:pt>
                      <c:pt idx="24814">
                        <c:v>6.6600000000019834</c:v>
                      </c:pt>
                      <c:pt idx="24815">
                        <c:v>6.6602430555561485</c:v>
                      </c:pt>
                      <c:pt idx="24816">
                        <c:v>6.6604861111103135</c:v>
                      </c:pt>
                      <c:pt idx="24817">
                        <c:v>6.6607291666644786</c:v>
                      </c:pt>
                      <c:pt idx="24818">
                        <c:v>6.6609722222186436</c:v>
                      </c:pt>
                      <c:pt idx="24819">
                        <c:v>6.6612152777728086</c:v>
                      </c:pt>
                      <c:pt idx="24820">
                        <c:v>6.6614583333342496</c:v>
                      </c:pt>
                      <c:pt idx="24821">
                        <c:v>6.6617013888884147</c:v>
                      </c:pt>
                      <c:pt idx="24822">
                        <c:v>6.6619444444425797</c:v>
                      </c:pt>
                      <c:pt idx="24823">
                        <c:v>6.6621874999967448</c:v>
                      </c:pt>
                      <c:pt idx="24824">
                        <c:v>6.6624305555509098</c:v>
                      </c:pt>
                      <c:pt idx="24825">
                        <c:v>6.6626736111123508</c:v>
                      </c:pt>
                      <c:pt idx="24826">
                        <c:v>6.6629166666665158</c:v>
                      </c:pt>
                      <c:pt idx="24827">
                        <c:v>6.6631597222206809</c:v>
                      </c:pt>
                      <c:pt idx="24828">
                        <c:v>6.6634027777748459</c:v>
                      </c:pt>
                      <c:pt idx="24829">
                        <c:v>6.6636458333290109</c:v>
                      </c:pt>
                      <c:pt idx="24830">
                        <c:v>6.6638888888904519</c:v>
                      </c:pt>
                      <c:pt idx="24831">
                        <c:v>6.664131944444617</c:v>
                      </c:pt>
                      <c:pt idx="24832">
                        <c:v>6.664374999998782</c:v>
                      </c:pt>
                      <c:pt idx="24833">
                        <c:v>6.6646180555529471</c:v>
                      </c:pt>
                      <c:pt idx="24834">
                        <c:v>6.6648611111071121</c:v>
                      </c:pt>
                      <c:pt idx="24835">
                        <c:v>6.6651041666685531</c:v>
                      </c:pt>
                      <c:pt idx="24836">
                        <c:v>6.6653472222227181</c:v>
                      </c:pt>
                      <c:pt idx="24837">
                        <c:v>6.6655902777768832</c:v>
                      </c:pt>
                      <c:pt idx="24838">
                        <c:v>6.6658333333310482</c:v>
                      </c:pt>
                      <c:pt idx="24839">
                        <c:v>6.6660763888852133</c:v>
                      </c:pt>
                      <c:pt idx="24840">
                        <c:v>6.6663194444393783</c:v>
                      </c:pt>
                      <c:pt idx="24841">
                        <c:v>6.6665625000008193</c:v>
                      </c:pt>
                      <c:pt idx="24842">
                        <c:v>6.6668055555549843</c:v>
                      </c:pt>
                      <c:pt idx="24843">
                        <c:v>6.6670486111091494</c:v>
                      </c:pt>
                      <c:pt idx="24844">
                        <c:v>6.6672916666633144</c:v>
                      </c:pt>
                      <c:pt idx="24845">
                        <c:v>6.6675347222174794</c:v>
                      </c:pt>
                      <c:pt idx="24846">
                        <c:v>6.6677777777789204</c:v>
                      </c:pt>
                      <c:pt idx="24847">
                        <c:v>6.6680208333330855</c:v>
                      </c:pt>
                      <c:pt idx="24848">
                        <c:v>6.6682638888872505</c:v>
                      </c:pt>
                      <c:pt idx="24849">
                        <c:v>6.6685185185181952</c:v>
                      </c:pt>
                      <c:pt idx="24850">
                        <c:v>6.6687615740723603</c:v>
                      </c:pt>
                      <c:pt idx="24851">
                        <c:v>6.6690046296265253</c:v>
                      </c:pt>
                      <c:pt idx="24852">
                        <c:v>6.6692476851806903</c:v>
                      </c:pt>
                      <c:pt idx="24853">
                        <c:v>6.6694907407421313</c:v>
                      </c:pt>
                      <c:pt idx="24854">
                        <c:v>6.6697337962962964</c:v>
                      </c:pt>
                      <c:pt idx="24855">
                        <c:v>6.6699768518504614</c:v>
                      </c:pt>
                      <c:pt idx="24856">
                        <c:v>6.6702199074046264</c:v>
                      </c:pt>
                      <c:pt idx="24857">
                        <c:v>6.6704629629587915</c:v>
                      </c:pt>
                      <c:pt idx="24858">
                        <c:v>6.6707060185202325</c:v>
                      </c:pt>
                      <c:pt idx="24859">
                        <c:v>6.6709490740743975</c:v>
                      </c:pt>
                      <c:pt idx="24860">
                        <c:v>6.6711921296285626</c:v>
                      </c:pt>
                      <c:pt idx="24861">
                        <c:v>6.6714351851827276</c:v>
                      </c:pt>
                      <c:pt idx="24862">
                        <c:v>6.6716782407368926</c:v>
                      </c:pt>
                      <c:pt idx="24863">
                        <c:v>6.6719212962983336</c:v>
                      </c:pt>
                      <c:pt idx="24864">
                        <c:v>6.6721643518524987</c:v>
                      </c:pt>
                      <c:pt idx="24865">
                        <c:v>6.6724074074066637</c:v>
                      </c:pt>
                      <c:pt idx="24866">
                        <c:v>6.6726504629608288</c:v>
                      </c:pt>
                      <c:pt idx="24867">
                        <c:v>6.6728935185149938</c:v>
                      </c:pt>
                      <c:pt idx="24868">
                        <c:v>6.6731365740691588</c:v>
                      </c:pt>
                      <c:pt idx="24869">
                        <c:v>6.6733796296305998</c:v>
                      </c:pt>
                      <c:pt idx="24870">
                        <c:v>6.6736226851847649</c:v>
                      </c:pt>
                      <c:pt idx="24871">
                        <c:v>6.6738657407389299</c:v>
                      </c:pt>
                      <c:pt idx="24872">
                        <c:v>6.6741087962930949</c:v>
                      </c:pt>
                      <c:pt idx="24873">
                        <c:v>6.67435185184726</c:v>
                      </c:pt>
                      <c:pt idx="24874">
                        <c:v>6.674594907408701</c:v>
                      </c:pt>
                      <c:pt idx="24875">
                        <c:v>6.674837962962866</c:v>
                      </c:pt>
                      <c:pt idx="24876">
                        <c:v>6.6750810185170311</c:v>
                      </c:pt>
                      <c:pt idx="24877">
                        <c:v>6.6753240740711961</c:v>
                      </c:pt>
                      <c:pt idx="24878">
                        <c:v>6.6755671296253611</c:v>
                      </c:pt>
                      <c:pt idx="24879">
                        <c:v>6.6758101851868021</c:v>
                      </c:pt>
                      <c:pt idx="24880">
                        <c:v>6.6760532407409672</c:v>
                      </c:pt>
                      <c:pt idx="24881">
                        <c:v>6.6762962962951322</c:v>
                      </c:pt>
                      <c:pt idx="24882">
                        <c:v>6.6765393518492973</c:v>
                      </c:pt>
                      <c:pt idx="24883">
                        <c:v>6.6767824074034623</c:v>
                      </c:pt>
                      <c:pt idx="24884">
                        <c:v>6.6770254629649033</c:v>
                      </c:pt>
                      <c:pt idx="24885">
                        <c:v>6.6772685185190683</c:v>
                      </c:pt>
                      <c:pt idx="24886">
                        <c:v>6.6775115740732334</c:v>
                      </c:pt>
                      <c:pt idx="24887">
                        <c:v>6.6777546296273984</c:v>
                      </c:pt>
                      <c:pt idx="24888">
                        <c:v>6.6779976851815634</c:v>
                      </c:pt>
                      <c:pt idx="24889">
                        <c:v>6.6782407407357285</c:v>
                      </c:pt>
                      <c:pt idx="24890">
                        <c:v>6.6784837962971695</c:v>
                      </c:pt>
                      <c:pt idx="24891">
                        <c:v>6.6787268518513345</c:v>
                      </c:pt>
                      <c:pt idx="24892">
                        <c:v>6.6789699074054996</c:v>
                      </c:pt>
                      <c:pt idx="24893">
                        <c:v>6.6792129629596646</c:v>
                      </c:pt>
                      <c:pt idx="24894">
                        <c:v>6.6794560185138296</c:v>
                      </c:pt>
                      <c:pt idx="24895">
                        <c:v>6.6796990740752706</c:v>
                      </c:pt>
                      <c:pt idx="24896">
                        <c:v>6.6799421296294357</c:v>
                      </c:pt>
                      <c:pt idx="24897">
                        <c:v>6.6801851851836007</c:v>
                      </c:pt>
                      <c:pt idx="24898">
                        <c:v>6.6804398148145454</c:v>
                      </c:pt>
                      <c:pt idx="24899">
                        <c:v>6.6806828703687104</c:v>
                      </c:pt>
                      <c:pt idx="24900">
                        <c:v>6.6809259259228755</c:v>
                      </c:pt>
                      <c:pt idx="24901">
                        <c:v>6.6811689814770405</c:v>
                      </c:pt>
                      <c:pt idx="24902">
                        <c:v>6.6814120370384815</c:v>
                      </c:pt>
                      <c:pt idx="24903">
                        <c:v>6.6816550925926466</c:v>
                      </c:pt>
                      <c:pt idx="24904">
                        <c:v>6.6818981481468116</c:v>
                      </c:pt>
                      <c:pt idx="24905">
                        <c:v>6.6821412037009766</c:v>
                      </c:pt>
                      <c:pt idx="24906">
                        <c:v>6.6823842592551417</c:v>
                      </c:pt>
                      <c:pt idx="24907">
                        <c:v>6.6826273148165827</c:v>
                      </c:pt>
                      <c:pt idx="24908">
                        <c:v>6.6828703703707477</c:v>
                      </c:pt>
                      <c:pt idx="24909">
                        <c:v>6.6831134259249128</c:v>
                      </c:pt>
                      <c:pt idx="24910">
                        <c:v>6.6833564814790778</c:v>
                      </c:pt>
                      <c:pt idx="24911">
                        <c:v>6.6835995370332428</c:v>
                      </c:pt>
                      <c:pt idx="24912">
                        <c:v>6.6838425925946838</c:v>
                      </c:pt>
                      <c:pt idx="24913">
                        <c:v>6.6840856481488489</c:v>
                      </c:pt>
                      <c:pt idx="24914">
                        <c:v>6.6843287037030139</c:v>
                      </c:pt>
                      <c:pt idx="24915">
                        <c:v>6.6845717592571789</c:v>
                      </c:pt>
                      <c:pt idx="24916">
                        <c:v>6.684814814811344</c:v>
                      </c:pt>
                      <c:pt idx="24917">
                        <c:v>6.685057870365509</c:v>
                      </c:pt>
                      <c:pt idx="24918">
                        <c:v>6.68530092592695</c:v>
                      </c:pt>
                      <c:pt idx="24919">
                        <c:v>6.6855439814811151</c:v>
                      </c:pt>
                      <c:pt idx="24920">
                        <c:v>6.6857870370352801</c:v>
                      </c:pt>
                      <c:pt idx="24921">
                        <c:v>6.6860300925894451</c:v>
                      </c:pt>
                      <c:pt idx="24922">
                        <c:v>6.6862731481436102</c:v>
                      </c:pt>
                      <c:pt idx="24923">
                        <c:v>6.6865162037050512</c:v>
                      </c:pt>
                      <c:pt idx="24924">
                        <c:v>6.6867592592592162</c:v>
                      </c:pt>
                      <c:pt idx="24925">
                        <c:v>6.6870023148133813</c:v>
                      </c:pt>
                      <c:pt idx="24926">
                        <c:v>6.6872453703675463</c:v>
                      </c:pt>
                      <c:pt idx="24927">
                        <c:v>6.6874884259217113</c:v>
                      </c:pt>
                      <c:pt idx="24928">
                        <c:v>6.6877314814831523</c:v>
                      </c:pt>
                      <c:pt idx="24929">
                        <c:v>6.6879745370373174</c:v>
                      </c:pt>
                      <c:pt idx="24930">
                        <c:v>6.6882175925914824</c:v>
                      </c:pt>
                      <c:pt idx="24931">
                        <c:v>6.6884606481456474</c:v>
                      </c:pt>
                      <c:pt idx="24932">
                        <c:v>6.6887037036998125</c:v>
                      </c:pt>
                      <c:pt idx="24933">
                        <c:v>6.6889467592612535</c:v>
                      </c:pt>
                      <c:pt idx="24934">
                        <c:v>6.6891898148154185</c:v>
                      </c:pt>
                      <c:pt idx="24935">
                        <c:v>6.6894328703695836</c:v>
                      </c:pt>
                      <c:pt idx="24936">
                        <c:v>6.6896759259237486</c:v>
                      </c:pt>
                      <c:pt idx="24937">
                        <c:v>6.6899189814779136</c:v>
                      </c:pt>
                      <c:pt idx="24938">
                        <c:v>6.6901620370320787</c:v>
                      </c:pt>
                      <c:pt idx="24939">
                        <c:v>6.6904050925935197</c:v>
                      </c:pt>
                      <c:pt idx="24940">
                        <c:v>6.6906481481476847</c:v>
                      </c:pt>
                      <c:pt idx="24941">
                        <c:v>6.6908912037018498</c:v>
                      </c:pt>
                      <c:pt idx="24942">
                        <c:v>6.6911342592560148</c:v>
                      </c:pt>
                      <c:pt idx="24943">
                        <c:v>6.6913773148101798</c:v>
                      </c:pt>
                      <c:pt idx="24944">
                        <c:v>6.6916203703716208</c:v>
                      </c:pt>
                      <c:pt idx="24945">
                        <c:v>6.6918634259257859</c:v>
                      </c:pt>
                      <c:pt idx="24946">
                        <c:v>6.6921180555567306</c:v>
                      </c:pt>
                      <c:pt idx="24947">
                        <c:v>6.6923611111108956</c:v>
                      </c:pt>
                      <c:pt idx="24948">
                        <c:v>6.6926041666650606</c:v>
                      </c:pt>
                      <c:pt idx="24949">
                        <c:v>6.6928472222192257</c:v>
                      </c:pt>
                      <c:pt idx="24950">
                        <c:v>6.6930902777733907</c:v>
                      </c:pt>
                      <c:pt idx="24951">
                        <c:v>6.6933333333348317</c:v>
                      </c:pt>
                      <c:pt idx="24952">
                        <c:v>6.6935763888889968</c:v>
                      </c:pt>
                      <c:pt idx="24953">
                        <c:v>6.6938194444431618</c:v>
                      </c:pt>
                      <c:pt idx="24954">
                        <c:v>6.6940624999973268</c:v>
                      </c:pt>
                      <c:pt idx="24955">
                        <c:v>6.6943055555514919</c:v>
                      </c:pt>
                      <c:pt idx="24956">
                        <c:v>6.6945486111129329</c:v>
                      </c:pt>
                      <c:pt idx="24957">
                        <c:v>6.6947916666670979</c:v>
                      </c:pt>
                      <c:pt idx="24958">
                        <c:v>6.6950347222212629</c:v>
                      </c:pt>
                      <c:pt idx="24959">
                        <c:v>6.695277777775428</c:v>
                      </c:pt>
                      <c:pt idx="24960">
                        <c:v>6.695520833329593</c:v>
                      </c:pt>
                      <c:pt idx="24961">
                        <c:v>6.6957638888837581</c:v>
                      </c:pt>
                      <c:pt idx="24962">
                        <c:v>6.6960069444451991</c:v>
                      </c:pt>
                      <c:pt idx="24963">
                        <c:v>6.6962499999993641</c:v>
                      </c:pt>
                      <c:pt idx="24964">
                        <c:v>6.6964930555535291</c:v>
                      </c:pt>
                      <c:pt idx="24965">
                        <c:v>6.6967361111076942</c:v>
                      </c:pt>
                      <c:pt idx="24966">
                        <c:v>6.6969791666618592</c:v>
                      </c:pt>
                      <c:pt idx="24967">
                        <c:v>6.6972222222233002</c:v>
                      </c:pt>
                      <c:pt idx="24968">
                        <c:v>6.6974652777774653</c:v>
                      </c:pt>
                      <c:pt idx="24969">
                        <c:v>6.6977083333316303</c:v>
                      </c:pt>
                      <c:pt idx="24970">
                        <c:v>6.6979513888857953</c:v>
                      </c:pt>
                      <c:pt idx="24971">
                        <c:v>6.6981944444399604</c:v>
                      </c:pt>
                      <c:pt idx="24972">
                        <c:v>6.6984375000014014</c:v>
                      </c:pt>
                      <c:pt idx="24973">
                        <c:v>6.6986805555555664</c:v>
                      </c:pt>
                      <c:pt idx="24974">
                        <c:v>6.6989236111097314</c:v>
                      </c:pt>
                      <c:pt idx="24975">
                        <c:v>6.6991666666638965</c:v>
                      </c:pt>
                      <c:pt idx="24976">
                        <c:v>6.6994097222180615</c:v>
                      </c:pt>
                      <c:pt idx="24977">
                        <c:v>6.6996527777795025</c:v>
                      </c:pt>
                      <c:pt idx="24978">
                        <c:v>6.6998958333336676</c:v>
                      </c:pt>
                      <c:pt idx="24979">
                        <c:v>6.7001388888878326</c:v>
                      </c:pt>
                      <c:pt idx="24980">
                        <c:v>6.7003819444419976</c:v>
                      </c:pt>
                      <c:pt idx="24981">
                        <c:v>6.7006249999961627</c:v>
                      </c:pt>
                      <c:pt idx="24982">
                        <c:v>6.7008680555576037</c:v>
                      </c:pt>
                      <c:pt idx="24983">
                        <c:v>6.7011111111117687</c:v>
                      </c:pt>
                      <c:pt idx="24984">
                        <c:v>6.7013541666659338</c:v>
                      </c:pt>
                      <c:pt idx="24985">
                        <c:v>6.7015972222200988</c:v>
                      </c:pt>
                      <c:pt idx="24986">
                        <c:v>6.7018402777742638</c:v>
                      </c:pt>
                      <c:pt idx="24987">
                        <c:v>6.7020833333284289</c:v>
                      </c:pt>
                      <c:pt idx="24988">
                        <c:v>6.7023263888898699</c:v>
                      </c:pt>
                      <c:pt idx="24989">
                        <c:v>6.7025694444440349</c:v>
                      </c:pt>
                      <c:pt idx="24990">
                        <c:v>6.7028124999981999</c:v>
                      </c:pt>
                      <c:pt idx="24991">
                        <c:v>6.703055555552365</c:v>
                      </c:pt>
                      <c:pt idx="24992">
                        <c:v>6.70329861110653</c:v>
                      </c:pt>
                      <c:pt idx="24993">
                        <c:v>6.703541666667971</c:v>
                      </c:pt>
                      <c:pt idx="24994">
                        <c:v>6.7037962962916398</c:v>
                      </c:pt>
                      <c:pt idx="24995">
                        <c:v>6.7040393518530808</c:v>
                      </c:pt>
                      <c:pt idx="24996">
                        <c:v>6.7042824074072458</c:v>
                      </c:pt>
                      <c:pt idx="24997">
                        <c:v>6.7045254629614108</c:v>
                      </c:pt>
                      <c:pt idx="24998">
                        <c:v>6.7047685185155759</c:v>
                      </c:pt>
                      <c:pt idx="24999">
                        <c:v>6.7050115740697409</c:v>
                      </c:pt>
                      <c:pt idx="25000">
                        <c:v>6.7052546296311819</c:v>
                      </c:pt>
                      <c:pt idx="25001">
                        <c:v>6.7054976851853469</c:v>
                      </c:pt>
                      <c:pt idx="25002">
                        <c:v>6.705740740739512</c:v>
                      </c:pt>
                      <c:pt idx="25003">
                        <c:v>6.705983796293677</c:v>
                      </c:pt>
                      <c:pt idx="25004">
                        <c:v>6.7062268518478421</c:v>
                      </c:pt>
                      <c:pt idx="25005">
                        <c:v>6.7064699074092831</c:v>
                      </c:pt>
                      <c:pt idx="25006">
                        <c:v>6.7067129629634481</c:v>
                      </c:pt>
                      <c:pt idx="25007">
                        <c:v>6.7069560185176131</c:v>
                      </c:pt>
                      <c:pt idx="25008">
                        <c:v>6.7071990740717782</c:v>
                      </c:pt>
                      <c:pt idx="25009">
                        <c:v>6.7074421296259432</c:v>
                      </c:pt>
                      <c:pt idx="25010">
                        <c:v>6.7076851851801083</c:v>
                      </c:pt>
                      <c:pt idx="25011">
                        <c:v>6.7079282407415493</c:v>
                      </c:pt>
                      <c:pt idx="25012">
                        <c:v>6.7081712962957143</c:v>
                      </c:pt>
                      <c:pt idx="25013">
                        <c:v>6.7084143518498793</c:v>
                      </c:pt>
                      <c:pt idx="25014">
                        <c:v>6.7086574074040444</c:v>
                      </c:pt>
                      <c:pt idx="25015">
                        <c:v>6.7089004629582094</c:v>
                      </c:pt>
                      <c:pt idx="25016">
                        <c:v>6.7091435185196504</c:v>
                      </c:pt>
                      <c:pt idx="25017">
                        <c:v>6.7093865740738154</c:v>
                      </c:pt>
                      <c:pt idx="25018">
                        <c:v>6.7096296296279805</c:v>
                      </c:pt>
                      <c:pt idx="25019">
                        <c:v>6.7098726851821455</c:v>
                      </c:pt>
                      <c:pt idx="25020">
                        <c:v>6.7101157407363106</c:v>
                      </c:pt>
                      <c:pt idx="25021">
                        <c:v>6.7103587962977516</c:v>
                      </c:pt>
                      <c:pt idx="25022">
                        <c:v>6.7106018518519166</c:v>
                      </c:pt>
                      <c:pt idx="25023">
                        <c:v>6.7108449074060816</c:v>
                      </c:pt>
                      <c:pt idx="25024">
                        <c:v>6.7110879629602467</c:v>
                      </c:pt>
                      <c:pt idx="25025">
                        <c:v>6.7113310185144117</c:v>
                      </c:pt>
                      <c:pt idx="25026">
                        <c:v>6.7115740740758527</c:v>
                      </c:pt>
                      <c:pt idx="25027">
                        <c:v>6.7118171296300178</c:v>
                      </c:pt>
                      <c:pt idx="25028">
                        <c:v>6.7120601851841828</c:v>
                      </c:pt>
                      <c:pt idx="25029">
                        <c:v>6.7123032407383478</c:v>
                      </c:pt>
                      <c:pt idx="25030">
                        <c:v>6.7125462962925129</c:v>
                      </c:pt>
                      <c:pt idx="25031">
                        <c:v>6.7127893518539539</c:v>
                      </c:pt>
                      <c:pt idx="25032">
                        <c:v>6.7130324074081189</c:v>
                      </c:pt>
                      <c:pt idx="25033">
                        <c:v>6.7132754629622839</c:v>
                      </c:pt>
                      <c:pt idx="25034">
                        <c:v>6.713518518516449</c:v>
                      </c:pt>
                      <c:pt idx="25035">
                        <c:v>6.713761574070614</c:v>
                      </c:pt>
                      <c:pt idx="25036">
                        <c:v>6.7140046296247791</c:v>
                      </c:pt>
                      <c:pt idx="25037">
                        <c:v>6.7142476851862201</c:v>
                      </c:pt>
                      <c:pt idx="25038">
                        <c:v>6.7144907407403851</c:v>
                      </c:pt>
                      <c:pt idx="25039">
                        <c:v>6.7147337962945501</c:v>
                      </c:pt>
                      <c:pt idx="25040">
                        <c:v>6.7149768518487152</c:v>
                      </c:pt>
                      <c:pt idx="25041">
                        <c:v>6.7152199074028802</c:v>
                      </c:pt>
                      <c:pt idx="25042">
                        <c:v>6.7154629629643212</c:v>
                      </c:pt>
                      <c:pt idx="25043">
                        <c:v>6.7157175925879899</c:v>
                      </c:pt>
                      <c:pt idx="25044">
                        <c:v>6.7159606481494309</c:v>
                      </c:pt>
                      <c:pt idx="25045">
                        <c:v>6.716203703703596</c:v>
                      </c:pt>
                      <c:pt idx="25046">
                        <c:v>6.716446759257761</c:v>
                      </c:pt>
                      <c:pt idx="25047">
                        <c:v>6.7166898148119261</c:v>
                      </c:pt>
                      <c:pt idx="25048">
                        <c:v>6.7169328703660911</c:v>
                      </c:pt>
                      <c:pt idx="25049">
                        <c:v>6.7171759259275321</c:v>
                      </c:pt>
                      <c:pt idx="25050">
                        <c:v>6.7174189814816971</c:v>
                      </c:pt>
                      <c:pt idx="25051">
                        <c:v>6.7176620370358622</c:v>
                      </c:pt>
                      <c:pt idx="25052">
                        <c:v>6.7179050925900272</c:v>
                      </c:pt>
                      <c:pt idx="25053">
                        <c:v>6.7181481481441923</c:v>
                      </c:pt>
                      <c:pt idx="25054">
                        <c:v>6.7183912037056333</c:v>
                      </c:pt>
                      <c:pt idx="25055">
                        <c:v>6.7186342592597983</c:v>
                      </c:pt>
                      <c:pt idx="25056">
                        <c:v>6.7188773148139633</c:v>
                      </c:pt>
                      <c:pt idx="25057">
                        <c:v>6.7191203703681284</c:v>
                      </c:pt>
                      <c:pt idx="25058">
                        <c:v>6.7193634259222934</c:v>
                      </c:pt>
                      <c:pt idx="25059">
                        <c:v>6.7196064814764584</c:v>
                      </c:pt>
                      <c:pt idx="25060">
                        <c:v>6.7198495370378994</c:v>
                      </c:pt>
                      <c:pt idx="25061">
                        <c:v>6.7200925925920645</c:v>
                      </c:pt>
                      <c:pt idx="25062">
                        <c:v>6.7203356481462295</c:v>
                      </c:pt>
                      <c:pt idx="25063">
                        <c:v>6.7205787037003946</c:v>
                      </c:pt>
                      <c:pt idx="25064">
                        <c:v>6.7208217592545596</c:v>
                      </c:pt>
                      <c:pt idx="25065">
                        <c:v>6.7210648148160006</c:v>
                      </c:pt>
                      <c:pt idx="25066">
                        <c:v>6.7213078703701656</c:v>
                      </c:pt>
                      <c:pt idx="25067">
                        <c:v>6.7215509259243307</c:v>
                      </c:pt>
                      <c:pt idx="25068">
                        <c:v>6.7217939814784957</c:v>
                      </c:pt>
                      <c:pt idx="25069">
                        <c:v>6.7220370370326608</c:v>
                      </c:pt>
                      <c:pt idx="25070">
                        <c:v>6.7222800925941018</c:v>
                      </c:pt>
                      <c:pt idx="25071">
                        <c:v>6.7225231481482668</c:v>
                      </c:pt>
                      <c:pt idx="25072">
                        <c:v>6.7227662037024318</c:v>
                      </c:pt>
                      <c:pt idx="25073">
                        <c:v>6.7230092592565969</c:v>
                      </c:pt>
                      <c:pt idx="25074">
                        <c:v>6.7232523148107619</c:v>
                      </c:pt>
                      <c:pt idx="25075">
                        <c:v>6.7234953703722029</c:v>
                      </c:pt>
                      <c:pt idx="25076">
                        <c:v>6.7237384259263679</c:v>
                      </c:pt>
                      <c:pt idx="25077">
                        <c:v>6.723981481480533</c:v>
                      </c:pt>
                      <c:pt idx="25078">
                        <c:v>6.724224537034698</c:v>
                      </c:pt>
                      <c:pt idx="25079">
                        <c:v>6.7244675925888631</c:v>
                      </c:pt>
                      <c:pt idx="25080">
                        <c:v>6.7247106481430281</c:v>
                      </c:pt>
                      <c:pt idx="25081">
                        <c:v>6.7249537037044691</c:v>
                      </c:pt>
                      <c:pt idx="25082">
                        <c:v>6.7251967592586341</c:v>
                      </c:pt>
                      <c:pt idx="25083">
                        <c:v>6.7254398148127992</c:v>
                      </c:pt>
                      <c:pt idx="25084">
                        <c:v>6.7256828703669642</c:v>
                      </c:pt>
                      <c:pt idx="25085">
                        <c:v>6.7259259259211293</c:v>
                      </c:pt>
                      <c:pt idx="25086">
                        <c:v>6.7261689814825703</c:v>
                      </c:pt>
                      <c:pt idx="25087">
                        <c:v>6.7264120370367353</c:v>
                      </c:pt>
                      <c:pt idx="25088">
                        <c:v>6.7266550925909003</c:v>
                      </c:pt>
                      <c:pt idx="25089">
                        <c:v>6.7268981481450654</c:v>
                      </c:pt>
                      <c:pt idx="25090">
                        <c:v>6.7271412036992304</c:v>
                      </c:pt>
                      <c:pt idx="25091">
                        <c:v>6.7273958333301751</c:v>
                      </c:pt>
                      <c:pt idx="25092">
                        <c:v>6.7276388888843401</c:v>
                      </c:pt>
                      <c:pt idx="25093">
                        <c:v>6.7278819444457811</c:v>
                      </c:pt>
                      <c:pt idx="25094">
                        <c:v>6.7281249999999462</c:v>
                      </c:pt>
                      <c:pt idx="25095">
                        <c:v>6.7283680555541112</c:v>
                      </c:pt>
                      <c:pt idx="25096">
                        <c:v>6.7286111111082763</c:v>
                      </c:pt>
                      <c:pt idx="25097">
                        <c:v>6.7288541666624413</c:v>
                      </c:pt>
                      <c:pt idx="25098">
                        <c:v>6.7290972222238823</c:v>
                      </c:pt>
                      <c:pt idx="25099">
                        <c:v>6.7293402777780473</c:v>
                      </c:pt>
                      <c:pt idx="25100">
                        <c:v>6.7295833333322124</c:v>
                      </c:pt>
                      <c:pt idx="25101">
                        <c:v>6.7298263888863774</c:v>
                      </c:pt>
                      <c:pt idx="25102">
                        <c:v>6.7300694444405424</c:v>
                      </c:pt>
                      <c:pt idx="25103">
                        <c:v>6.7303125000019834</c:v>
                      </c:pt>
                      <c:pt idx="25104">
                        <c:v>6.7305555555561485</c:v>
                      </c:pt>
                      <c:pt idx="25105">
                        <c:v>6.7307986111103135</c:v>
                      </c:pt>
                      <c:pt idx="25106">
                        <c:v>6.7310416666644786</c:v>
                      </c:pt>
                      <c:pt idx="25107">
                        <c:v>6.7312847222186436</c:v>
                      </c:pt>
                      <c:pt idx="25108">
                        <c:v>6.7315277777728086</c:v>
                      </c:pt>
                      <c:pt idx="25109">
                        <c:v>6.7317708333342496</c:v>
                      </c:pt>
                      <c:pt idx="25110">
                        <c:v>6.7320138888884147</c:v>
                      </c:pt>
                      <c:pt idx="25111">
                        <c:v>6.7322569444425797</c:v>
                      </c:pt>
                      <c:pt idx="25112">
                        <c:v>6.7324999999967448</c:v>
                      </c:pt>
                      <c:pt idx="25113">
                        <c:v>6.7327430555509098</c:v>
                      </c:pt>
                      <c:pt idx="25114">
                        <c:v>6.7329861111123508</c:v>
                      </c:pt>
                      <c:pt idx="25115">
                        <c:v>6.7332291666665158</c:v>
                      </c:pt>
                      <c:pt idx="25116">
                        <c:v>6.7334722222206809</c:v>
                      </c:pt>
                      <c:pt idx="25117">
                        <c:v>6.7337152777748459</c:v>
                      </c:pt>
                      <c:pt idx="25118">
                        <c:v>6.7339583333290109</c:v>
                      </c:pt>
                      <c:pt idx="25119">
                        <c:v>6.7342013888904519</c:v>
                      </c:pt>
                      <c:pt idx="25120">
                        <c:v>6.734444444444617</c:v>
                      </c:pt>
                      <c:pt idx="25121">
                        <c:v>6.734687499998782</c:v>
                      </c:pt>
                      <c:pt idx="25122">
                        <c:v>6.7349305555529471</c:v>
                      </c:pt>
                      <c:pt idx="25123">
                        <c:v>6.7351736111071121</c:v>
                      </c:pt>
                      <c:pt idx="25124">
                        <c:v>6.7354166666685531</c:v>
                      </c:pt>
                      <c:pt idx="25125">
                        <c:v>6.7356597222227181</c:v>
                      </c:pt>
                      <c:pt idx="25126">
                        <c:v>6.7359027777768832</c:v>
                      </c:pt>
                      <c:pt idx="25127">
                        <c:v>6.7361458333310482</c:v>
                      </c:pt>
                      <c:pt idx="25128">
                        <c:v>6.7363888888852133</c:v>
                      </c:pt>
                      <c:pt idx="25129">
                        <c:v>6.7366319444393783</c:v>
                      </c:pt>
                      <c:pt idx="25130">
                        <c:v>6.7368750000008193</c:v>
                      </c:pt>
                      <c:pt idx="25131">
                        <c:v>6.7371180555549843</c:v>
                      </c:pt>
                      <c:pt idx="25132">
                        <c:v>6.7373611111091494</c:v>
                      </c:pt>
                      <c:pt idx="25133">
                        <c:v>6.7376041666633144</c:v>
                      </c:pt>
                      <c:pt idx="25134">
                        <c:v>6.7378472222174794</c:v>
                      </c:pt>
                      <c:pt idx="25135">
                        <c:v>6.7380902777789204</c:v>
                      </c:pt>
                      <c:pt idx="25136">
                        <c:v>6.7383333333330855</c:v>
                      </c:pt>
                      <c:pt idx="25137">
                        <c:v>6.7385763888872505</c:v>
                      </c:pt>
                      <c:pt idx="25138">
                        <c:v>6.7388194444414156</c:v>
                      </c:pt>
                      <c:pt idx="25139">
                        <c:v>6.7390740740723603</c:v>
                      </c:pt>
                      <c:pt idx="25140">
                        <c:v>6.7393171296265253</c:v>
                      </c:pt>
                      <c:pt idx="25141">
                        <c:v>6.7395601851806903</c:v>
                      </c:pt>
                      <c:pt idx="25142">
                        <c:v>6.7398032407421313</c:v>
                      </c:pt>
                      <c:pt idx="25143">
                        <c:v>6.7400462962962964</c:v>
                      </c:pt>
                      <c:pt idx="25144">
                        <c:v>6.7402893518504614</c:v>
                      </c:pt>
                      <c:pt idx="25145">
                        <c:v>6.7405324074046264</c:v>
                      </c:pt>
                      <c:pt idx="25146">
                        <c:v>6.7407754629587915</c:v>
                      </c:pt>
                      <c:pt idx="25147">
                        <c:v>6.7410185185202325</c:v>
                      </c:pt>
                      <c:pt idx="25148">
                        <c:v>6.7412615740743975</c:v>
                      </c:pt>
                      <c:pt idx="25149">
                        <c:v>6.7415046296285626</c:v>
                      </c:pt>
                      <c:pt idx="25150">
                        <c:v>6.7417476851827276</c:v>
                      </c:pt>
                      <c:pt idx="25151">
                        <c:v>6.7419907407368926</c:v>
                      </c:pt>
                      <c:pt idx="25152">
                        <c:v>6.7422337962983336</c:v>
                      </c:pt>
                      <c:pt idx="25153">
                        <c:v>6.7424768518524987</c:v>
                      </c:pt>
                      <c:pt idx="25154">
                        <c:v>6.7427199074066637</c:v>
                      </c:pt>
                      <c:pt idx="25155">
                        <c:v>6.7429629629608288</c:v>
                      </c:pt>
                      <c:pt idx="25156">
                        <c:v>6.7432060185149938</c:v>
                      </c:pt>
                      <c:pt idx="25157">
                        <c:v>6.7434490740691588</c:v>
                      </c:pt>
                      <c:pt idx="25158">
                        <c:v>6.7436921296305998</c:v>
                      </c:pt>
                      <c:pt idx="25159">
                        <c:v>6.7439351851847649</c:v>
                      </c:pt>
                      <c:pt idx="25160">
                        <c:v>6.7441782407389299</c:v>
                      </c:pt>
                      <c:pt idx="25161">
                        <c:v>6.7444212962930949</c:v>
                      </c:pt>
                      <c:pt idx="25162">
                        <c:v>6.74466435184726</c:v>
                      </c:pt>
                      <c:pt idx="25163">
                        <c:v>6.744907407408701</c:v>
                      </c:pt>
                      <c:pt idx="25164">
                        <c:v>6.745150462962866</c:v>
                      </c:pt>
                      <c:pt idx="25165">
                        <c:v>6.7453935185170311</c:v>
                      </c:pt>
                      <c:pt idx="25166">
                        <c:v>6.7456365740711961</c:v>
                      </c:pt>
                      <c:pt idx="25167">
                        <c:v>6.7458796296253611</c:v>
                      </c:pt>
                      <c:pt idx="25168">
                        <c:v>6.7461226851868021</c:v>
                      </c:pt>
                      <c:pt idx="25169">
                        <c:v>6.7463657407409672</c:v>
                      </c:pt>
                      <c:pt idx="25170">
                        <c:v>6.7466087962951322</c:v>
                      </c:pt>
                      <c:pt idx="25171">
                        <c:v>6.7468518518492973</c:v>
                      </c:pt>
                      <c:pt idx="25172">
                        <c:v>6.7470949074034623</c:v>
                      </c:pt>
                      <c:pt idx="25173">
                        <c:v>6.7473379629649033</c:v>
                      </c:pt>
                      <c:pt idx="25174">
                        <c:v>6.7475810185190683</c:v>
                      </c:pt>
                      <c:pt idx="25175">
                        <c:v>6.7478240740732334</c:v>
                      </c:pt>
                      <c:pt idx="25176">
                        <c:v>6.7480671296273984</c:v>
                      </c:pt>
                      <c:pt idx="25177">
                        <c:v>6.7483101851815634</c:v>
                      </c:pt>
                      <c:pt idx="25178">
                        <c:v>6.7485532407357285</c:v>
                      </c:pt>
                      <c:pt idx="25179">
                        <c:v>6.7487962962971695</c:v>
                      </c:pt>
                      <c:pt idx="25180">
                        <c:v>6.7490393518513345</c:v>
                      </c:pt>
                      <c:pt idx="25181">
                        <c:v>6.7492824074054996</c:v>
                      </c:pt>
                      <c:pt idx="25182">
                        <c:v>6.7495254629596646</c:v>
                      </c:pt>
                      <c:pt idx="25183">
                        <c:v>6.7497685185138296</c:v>
                      </c:pt>
                      <c:pt idx="25184">
                        <c:v>6.7500115740752706</c:v>
                      </c:pt>
                      <c:pt idx="25185">
                        <c:v>6.7502546296294357</c:v>
                      </c:pt>
                      <c:pt idx="25186">
                        <c:v>6.7504976851836007</c:v>
                      </c:pt>
                      <c:pt idx="25187">
                        <c:v>6.7507407407377658</c:v>
                      </c:pt>
                      <c:pt idx="25188">
                        <c:v>6.7509953703687104</c:v>
                      </c:pt>
                      <c:pt idx="25189">
                        <c:v>6.7512384259228755</c:v>
                      </c:pt>
                      <c:pt idx="25190">
                        <c:v>6.7514814814770405</c:v>
                      </c:pt>
                      <c:pt idx="25191">
                        <c:v>6.7517245370384815</c:v>
                      </c:pt>
                      <c:pt idx="25192">
                        <c:v>6.7519675925926466</c:v>
                      </c:pt>
                      <c:pt idx="25193">
                        <c:v>6.7522106481468116</c:v>
                      </c:pt>
                      <c:pt idx="25194">
                        <c:v>6.7524537037009766</c:v>
                      </c:pt>
                      <c:pt idx="25195">
                        <c:v>6.7526967592551417</c:v>
                      </c:pt>
                      <c:pt idx="25196">
                        <c:v>6.7529398148165827</c:v>
                      </c:pt>
                      <c:pt idx="25197">
                        <c:v>6.7531828703707477</c:v>
                      </c:pt>
                      <c:pt idx="25198">
                        <c:v>6.7534259259249128</c:v>
                      </c:pt>
                      <c:pt idx="25199">
                        <c:v>6.7536689814790778</c:v>
                      </c:pt>
                      <c:pt idx="25200">
                        <c:v>6.7539120370332428</c:v>
                      </c:pt>
                      <c:pt idx="25201">
                        <c:v>6.7541550925946838</c:v>
                      </c:pt>
                      <c:pt idx="25202">
                        <c:v>6.7543981481488489</c:v>
                      </c:pt>
                      <c:pt idx="25203">
                        <c:v>6.7546412037030139</c:v>
                      </c:pt>
                      <c:pt idx="25204">
                        <c:v>6.7548842592571789</c:v>
                      </c:pt>
                      <c:pt idx="25205">
                        <c:v>6.755127314811344</c:v>
                      </c:pt>
                      <c:pt idx="25206">
                        <c:v>6.755370370365509</c:v>
                      </c:pt>
                      <c:pt idx="25207">
                        <c:v>6.75561342592695</c:v>
                      </c:pt>
                      <c:pt idx="25208">
                        <c:v>6.7558564814811151</c:v>
                      </c:pt>
                      <c:pt idx="25209">
                        <c:v>6.7560995370352801</c:v>
                      </c:pt>
                      <c:pt idx="25210">
                        <c:v>6.7563425925894451</c:v>
                      </c:pt>
                      <c:pt idx="25211">
                        <c:v>6.7565856481436102</c:v>
                      </c:pt>
                      <c:pt idx="25212">
                        <c:v>6.7568287037050512</c:v>
                      </c:pt>
                      <c:pt idx="25213">
                        <c:v>6.7570717592592162</c:v>
                      </c:pt>
                      <c:pt idx="25214">
                        <c:v>6.7573148148133813</c:v>
                      </c:pt>
                      <c:pt idx="25215">
                        <c:v>6.7575578703675463</c:v>
                      </c:pt>
                      <c:pt idx="25216">
                        <c:v>6.7578009259217113</c:v>
                      </c:pt>
                      <c:pt idx="25217">
                        <c:v>6.7580439814831523</c:v>
                      </c:pt>
                      <c:pt idx="25218">
                        <c:v>6.7582870370373174</c:v>
                      </c:pt>
                      <c:pt idx="25219">
                        <c:v>6.7585300925914824</c:v>
                      </c:pt>
                      <c:pt idx="25220">
                        <c:v>6.7587731481456474</c:v>
                      </c:pt>
                      <c:pt idx="25221">
                        <c:v>6.7590162036998125</c:v>
                      </c:pt>
                      <c:pt idx="25222">
                        <c:v>6.7592592592612535</c:v>
                      </c:pt>
                      <c:pt idx="25223">
                        <c:v>6.7595023148154185</c:v>
                      </c:pt>
                      <c:pt idx="25224">
                        <c:v>6.7597453703695836</c:v>
                      </c:pt>
                      <c:pt idx="25225">
                        <c:v>6.7599884259237486</c:v>
                      </c:pt>
                      <c:pt idx="25226">
                        <c:v>6.7602314814779136</c:v>
                      </c:pt>
                      <c:pt idx="25227">
                        <c:v>6.7604745370320787</c:v>
                      </c:pt>
                      <c:pt idx="25228">
                        <c:v>6.7607175925935197</c:v>
                      </c:pt>
                      <c:pt idx="25229">
                        <c:v>6.7609606481476847</c:v>
                      </c:pt>
                      <c:pt idx="25230">
                        <c:v>6.7612037037018498</c:v>
                      </c:pt>
                      <c:pt idx="25231">
                        <c:v>6.7614467592560148</c:v>
                      </c:pt>
                      <c:pt idx="25232">
                        <c:v>6.7616898148101798</c:v>
                      </c:pt>
                      <c:pt idx="25233">
                        <c:v>6.7619328703716208</c:v>
                      </c:pt>
                      <c:pt idx="25234">
                        <c:v>6.7621759259257859</c:v>
                      </c:pt>
                      <c:pt idx="25235">
                        <c:v>6.7624189814799509</c:v>
                      </c:pt>
                      <c:pt idx="25236">
                        <c:v>6.7626736111108956</c:v>
                      </c:pt>
                      <c:pt idx="25237">
                        <c:v>6.7629166666650606</c:v>
                      </c:pt>
                      <c:pt idx="25238">
                        <c:v>6.7631597222192257</c:v>
                      </c:pt>
                      <c:pt idx="25239">
                        <c:v>6.7634027777733907</c:v>
                      </c:pt>
                      <c:pt idx="25240">
                        <c:v>6.7636458333348317</c:v>
                      </c:pt>
                      <c:pt idx="25241">
                        <c:v>6.7638888888889968</c:v>
                      </c:pt>
                      <c:pt idx="25242">
                        <c:v>6.7641319444431618</c:v>
                      </c:pt>
                      <c:pt idx="25243">
                        <c:v>6.7643749999973268</c:v>
                      </c:pt>
                      <c:pt idx="25244">
                        <c:v>6.7646180555514919</c:v>
                      </c:pt>
                      <c:pt idx="25245">
                        <c:v>6.7648611111129329</c:v>
                      </c:pt>
                      <c:pt idx="25246">
                        <c:v>6.7651041666670979</c:v>
                      </c:pt>
                      <c:pt idx="25247">
                        <c:v>6.7653472222212629</c:v>
                      </c:pt>
                      <c:pt idx="25248">
                        <c:v>6.765590277775428</c:v>
                      </c:pt>
                      <c:pt idx="25249">
                        <c:v>6.765833333329593</c:v>
                      </c:pt>
                      <c:pt idx="25250">
                        <c:v>6.7660763888837581</c:v>
                      </c:pt>
                      <c:pt idx="25251">
                        <c:v>6.7663194444451991</c:v>
                      </c:pt>
                      <c:pt idx="25252">
                        <c:v>6.7665624999993641</c:v>
                      </c:pt>
                      <c:pt idx="25253">
                        <c:v>6.7668055555535291</c:v>
                      </c:pt>
                      <c:pt idx="25254">
                        <c:v>6.7670486111076942</c:v>
                      </c:pt>
                      <c:pt idx="25255">
                        <c:v>6.7672916666618592</c:v>
                      </c:pt>
                      <c:pt idx="25256">
                        <c:v>6.7675347222233002</c:v>
                      </c:pt>
                      <c:pt idx="25257">
                        <c:v>6.7677777777774653</c:v>
                      </c:pt>
                      <c:pt idx="25258">
                        <c:v>6.7680208333316303</c:v>
                      </c:pt>
                      <c:pt idx="25259">
                        <c:v>6.7682638888857953</c:v>
                      </c:pt>
                      <c:pt idx="25260">
                        <c:v>6.7685069444399604</c:v>
                      </c:pt>
                      <c:pt idx="25261">
                        <c:v>6.7687500000014014</c:v>
                      </c:pt>
                      <c:pt idx="25262">
                        <c:v>6.7689930555555664</c:v>
                      </c:pt>
                      <c:pt idx="25263">
                        <c:v>6.7692361111097314</c:v>
                      </c:pt>
                      <c:pt idx="25264">
                        <c:v>6.7694791666638965</c:v>
                      </c:pt>
                      <c:pt idx="25265">
                        <c:v>6.7697222222180615</c:v>
                      </c:pt>
                      <c:pt idx="25266">
                        <c:v>6.7699652777795025</c:v>
                      </c:pt>
                      <c:pt idx="25267">
                        <c:v>6.7702083333336676</c:v>
                      </c:pt>
                      <c:pt idx="25268">
                        <c:v>6.7704513888878326</c:v>
                      </c:pt>
                      <c:pt idx="25269">
                        <c:v>6.7706944444419976</c:v>
                      </c:pt>
                      <c:pt idx="25270">
                        <c:v>6.7709374999961627</c:v>
                      </c:pt>
                      <c:pt idx="25271">
                        <c:v>6.7711805555576037</c:v>
                      </c:pt>
                      <c:pt idx="25272">
                        <c:v>6.7714236111117687</c:v>
                      </c:pt>
                      <c:pt idx="25273">
                        <c:v>6.7716666666659338</c:v>
                      </c:pt>
                      <c:pt idx="25274">
                        <c:v>6.7719097222200988</c:v>
                      </c:pt>
                      <c:pt idx="25275">
                        <c:v>6.7721527777742638</c:v>
                      </c:pt>
                      <c:pt idx="25276">
                        <c:v>6.7723958333284289</c:v>
                      </c:pt>
                      <c:pt idx="25277">
                        <c:v>6.7726388888898699</c:v>
                      </c:pt>
                      <c:pt idx="25278">
                        <c:v>6.7728819444440349</c:v>
                      </c:pt>
                      <c:pt idx="25279">
                        <c:v>6.7731249999981999</c:v>
                      </c:pt>
                      <c:pt idx="25280">
                        <c:v>6.773368055552365</c:v>
                      </c:pt>
                      <c:pt idx="25281">
                        <c:v>6.77361111110653</c:v>
                      </c:pt>
                      <c:pt idx="25282">
                        <c:v>6.773854166667971</c:v>
                      </c:pt>
                      <c:pt idx="25283">
                        <c:v>6.7740972222221361</c:v>
                      </c:pt>
                      <c:pt idx="25284">
                        <c:v>6.7743518518530808</c:v>
                      </c:pt>
                      <c:pt idx="25285">
                        <c:v>6.7745949074072458</c:v>
                      </c:pt>
                      <c:pt idx="25286">
                        <c:v>6.7748379629614108</c:v>
                      </c:pt>
                      <c:pt idx="25287">
                        <c:v>6.7750810185155759</c:v>
                      </c:pt>
                      <c:pt idx="25288">
                        <c:v>6.7753240740697409</c:v>
                      </c:pt>
                      <c:pt idx="25289">
                        <c:v>6.7755671296311819</c:v>
                      </c:pt>
                      <c:pt idx="25290">
                        <c:v>6.7758101851853469</c:v>
                      </c:pt>
                      <c:pt idx="25291">
                        <c:v>6.776053240739512</c:v>
                      </c:pt>
                      <c:pt idx="25292">
                        <c:v>6.776296296293677</c:v>
                      </c:pt>
                      <c:pt idx="25293">
                        <c:v>6.7765393518478421</c:v>
                      </c:pt>
                      <c:pt idx="25294">
                        <c:v>6.7767824074092831</c:v>
                      </c:pt>
                      <c:pt idx="25295">
                        <c:v>6.7770254629634481</c:v>
                      </c:pt>
                      <c:pt idx="25296">
                        <c:v>6.7772685185176131</c:v>
                      </c:pt>
                      <c:pt idx="25297">
                        <c:v>6.7775115740717782</c:v>
                      </c:pt>
                      <c:pt idx="25298">
                        <c:v>6.7777546296259432</c:v>
                      </c:pt>
                      <c:pt idx="25299">
                        <c:v>6.7779976851801083</c:v>
                      </c:pt>
                      <c:pt idx="25300">
                        <c:v>6.7782407407415493</c:v>
                      </c:pt>
                      <c:pt idx="25301">
                        <c:v>6.7784837962957143</c:v>
                      </c:pt>
                      <c:pt idx="25302">
                        <c:v>6.7787268518498793</c:v>
                      </c:pt>
                      <c:pt idx="25303">
                        <c:v>6.7789699074040444</c:v>
                      </c:pt>
                      <c:pt idx="25304">
                        <c:v>6.7792129629582094</c:v>
                      </c:pt>
                      <c:pt idx="25305">
                        <c:v>6.7794560185196504</c:v>
                      </c:pt>
                      <c:pt idx="25306">
                        <c:v>6.7796990740738154</c:v>
                      </c:pt>
                      <c:pt idx="25307">
                        <c:v>6.7799421296279805</c:v>
                      </c:pt>
                      <c:pt idx="25308">
                        <c:v>6.7801851851821455</c:v>
                      </c:pt>
                      <c:pt idx="25309">
                        <c:v>6.7804282407363106</c:v>
                      </c:pt>
                      <c:pt idx="25310">
                        <c:v>6.7806712962977516</c:v>
                      </c:pt>
                      <c:pt idx="25311">
                        <c:v>6.7809143518519166</c:v>
                      </c:pt>
                      <c:pt idx="25312">
                        <c:v>6.7811574074060816</c:v>
                      </c:pt>
                      <c:pt idx="25313">
                        <c:v>6.7814004629602467</c:v>
                      </c:pt>
                      <c:pt idx="25314">
                        <c:v>6.7816435185144117</c:v>
                      </c:pt>
                      <c:pt idx="25315">
                        <c:v>6.7818865740758527</c:v>
                      </c:pt>
                      <c:pt idx="25316">
                        <c:v>6.7821296296300178</c:v>
                      </c:pt>
                      <c:pt idx="25317">
                        <c:v>6.7823726851841828</c:v>
                      </c:pt>
                      <c:pt idx="25318">
                        <c:v>6.7826157407383478</c:v>
                      </c:pt>
                      <c:pt idx="25319">
                        <c:v>6.7828587962925129</c:v>
                      </c:pt>
                      <c:pt idx="25320">
                        <c:v>6.7831018518539539</c:v>
                      </c:pt>
                      <c:pt idx="25321">
                        <c:v>6.7833449074081189</c:v>
                      </c:pt>
                      <c:pt idx="25322">
                        <c:v>6.7835879629622839</c:v>
                      </c:pt>
                      <c:pt idx="25323">
                        <c:v>6.783831018516449</c:v>
                      </c:pt>
                      <c:pt idx="25324">
                        <c:v>6.784074074070614</c:v>
                      </c:pt>
                      <c:pt idx="25325">
                        <c:v>6.7843171296247791</c:v>
                      </c:pt>
                      <c:pt idx="25326">
                        <c:v>6.7845601851862201</c:v>
                      </c:pt>
                      <c:pt idx="25327">
                        <c:v>6.7848032407403851</c:v>
                      </c:pt>
                      <c:pt idx="25328">
                        <c:v>6.7850462962945501</c:v>
                      </c:pt>
                      <c:pt idx="25329">
                        <c:v>6.7852893518487152</c:v>
                      </c:pt>
                      <c:pt idx="25330">
                        <c:v>6.7855324074028802</c:v>
                      </c:pt>
                      <c:pt idx="25331">
                        <c:v>6.7857754629643212</c:v>
                      </c:pt>
                      <c:pt idx="25332">
                        <c:v>6.7860185185184863</c:v>
                      </c:pt>
                      <c:pt idx="25333">
                        <c:v>6.7862731481494309</c:v>
                      </c:pt>
                      <c:pt idx="25334">
                        <c:v>6.786516203703596</c:v>
                      </c:pt>
                      <c:pt idx="25335">
                        <c:v>6.786759259257761</c:v>
                      </c:pt>
                      <c:pt idx="25336">
                        <c:v>6.7870023148119261</c:v>
                      </c:pt>
                      <c:pt idx="25337">
                        <c:v>6.7872453703660911</c:v>
                      </c:pt>
                      <c:pt idx="25338">
                        <c:v>6.7874884259275321</c:v>
                      </c:pt>
                      <c:pt idx="25339">
                        <c:v>6.7877314814816971</c:v>
                      </c:pt>
                      <c:pt idx="25340">
                        <c:v>6.7879745370358622</c:v>
                      </c:pt>
                      <c:pt idx="25341">
                        <c:v>6.7882175925900272</c:v>
                      </c:pt>
                      <c:pt idx="25342">
                        <c:v>6.7884606481441923</c:v>
                      </c:pt>
                      <c:pt idx="25343">
                        <c:v>6.7887037037056333</c:v>
                      </c:pt>
                      <c:pt idx="25344">
                        <c:v>6.7889467592597983</c:v>
                      </c:pt>
                      <c:pt idx="25345">
                        <c:v>6.7891898148139633</c:v>
                      </c:pt>
                      <c:pt idx="25346">
                        <c:v>6.7894328703681284</c:v>
                      </c:pt>
                      <c:pt idx="25347">
                        <c:v>6.7896759259222934</c:v>
                      </c:pt>
                      <c:pt idx="25348">
                        <c:v>6.7899189814764584</c:v>
                      </c:pt>
                      <c:pt idx="25349">
                        <c:v>6.7901620370378994</c:v>
                      </c:pt>
                      <c:pt idx="25350">
                        <c:v>6.7904050925920645</c:v>
                      </c:pt>
                      <c:pt idx="25351">
                        <c:v>6.7906481481462295</c:v>
                      </c:pt>
                      <c:pt idx="25352">
                        <c:v>6.7908912037003946</c:v>
                      </c:pt>
                      <c:pt idx="25353">
                        <c:v>6.7911342592545596</c:v>
                      </c:pt>
                      <c:pt idx="25354">
                        <c:v>6.7913773148160006</c:v>
                      </c:pt>
                      <c:pt idx="25355">
                        <c:v>6.7916203703701656</c:v>
                      </c:pt>
                      <c:pt idx="25356">
                        <c:v>6.7918634259243307</c:v>
                      </c:pt>
                      <c:pt idx="25357">
                        <c:v>6.7921064814784957</c:v>
                      </c:pt>
                      <c:pt idx="25358">
                        <c:v>6.7923495370326608</c:v>
                      </c:pt>
                      <c:pt idx="25359">
                        <c:v>6.7925925925941018</c:v>
                      </c:pt>
                      <c:pt idx="25360">
                        <c:v>6.7928356481482668</c:v>
                      </c:pt>
                      <c:pt idx="25361">
                        <c:v>6.7930787037024318</c:v>
                      </c:pt>
                      <c:pt idx="25362">
                        <c:v>6.7933217592565969</c:v>
                      </c:pt>
                      <c:pt idx="25363">
                        <c:v>6.7935648148107619</c:v>
                      </c:pt>
                      <c:pt idx="25364">
                        <c:v>6.7938078703722029</c:v>
                      </c:pt>
                      <c:pt idx="25365">
                        <c:v>6.7940509259263679</c:v>
                      </c:pt>
                      <c:pt idx="25366">
                        <c:v>6.794293981480533</c:v>
                      </c:pt>
                      <c:pt idx="25367">
                        <c:v>6.794537037034698</c:v>
                      </c:pt>
                      <c:pt idx="25368">
                        <c:v>6.7947800925888631</c:v>
                      </c:pt>
                      <c:pt idx="25369">
                        <c:v>6.7950231481430281</c:v>
                      </c:pt>
                      <c:pt idx="25370">
                        <c:v>6.7952662037044691</c:v>
                      </c:pt>
                      <c:pt idx="25371">
                        <c:v>6.7955092592586341</c:v>
                      </c:pt>
                      <c:pt idx="25372">
                        <c:v>6.7957523148127992</c:v>
                      </c:pt>
                      <c:pt idx="25373">
                        <c:v>6.7959953703669642</c:v>
                      </c:pt>
                      <c:pt idx="25374">
                        <c:v>6.7962384259211293</c:v>
                      </c:pt>
                      <c:pt idx="25375">
                        <c:v>6.7964814814825703</c:v>
                      </c:pt>
                      <c:pt idx="25376">
                        <c:v>6.7967245370367353</c:v>
                      </c:pt>
                      <c:pt idx="25377">
                        <c:v>6.7969675925909003</c:v>
                      </c:pt>
                      <c:pt idx="25378">
                        <c:v>6.7972106481450654</c:v>
                      </c:pt>
                      <c:pt idx="25379">
                        <c:v>6.7974537036992304</c:v>
                      </c:pt>
                      <c:pt idx="25380">
                        <c:v>6.7976967592606714</c:v>
                      </c:pt>
                      <c:pt idx="25381">
                        <c:v>6.7979513888843401</c:v>
                      </c:pt>
                      <c:pt idx="25382">
                        <c:v>6.7981944444457811</c:v>
                      </c:pt>
                      <c:pt idx="25383">
                        <c:v>6.7984374999999462</c:v>
                      </c:pt>
                      <c:pt idx="25384">
                        <c:v>6.7986805555541112</c:v>
                      </c:pt>
                      <c:pt idx="25385">
                        <c:v>6.7989236111082763</c:v>
                      </c:pt>
                      <c:pt idx="25386">
                        <c:v>6.7991666666624413</c:v>
                      </c:pt>
                      <c:pt idx="25387">
                        <c:v>6.7994097222238823</c:v>
                      </c:pt>
                      <c:pt idx="25388">
                        <c:v>6.7996527777780473</c:v>
                      </c:pt>
                      <c:pt idx="25389">
                        <c:v>6.7998958333322124</c:v>
                      </c:pt>
                      <c:pt idx="25390">
                        <c:v>6.8001388888863774</c:v>
                      </c:pt>
                      <c:pt idx="25391">
                        <c:v>6.8003819444405424</c:v>
                      </c:pt>
                      <c:pt idx="25392">
                        <c:v>6.8006250000019834</c:v>
                      </c:pt>
                      <c:pt idx="25393">
                        <c:v>6.8008680555561485</c:v>
                      </c:pt>
                      <c:pt idx="25394">
                        <c:v>6.8011111111103135</c:v>
                      </c:pt>
                      <c:pt idx="25395">
                        <c:v>6.8013541666644786</c:v>
                      </c:pt>
                      <c:pt idx="25396">
                        <c:v>6.8015972222186436</c:v>
                      </c:pt>
                      <c:pt idx="25397">
                        <c:v>6.8018402777728086</c:v>
                      </c:pt>
                      <c:pt idx="25398">
                        <c:v>6.8020833333342496</c:v>
                      </c:pt>
                      <c:pt idx="25399">
                        <c:v>6.8023263888884147</c:v>
                      </c:pt>
                      <c:pt idx="25400">
                        <c:v>6.8025694444425797</c:v>
                      </c:pt>
                      <c:pt idx="25401">
                        <c:v>6.8028124999967448</c:v>
                      </c:pt>
                      <c:pt idx="25402">
                        <c:v>6.8030555555509098</c:v>
                      </c:pt>
                      <c:pt idx="25403">
                        <c:v>6.8032986111123508</c:v>
                      </c:pt>
                      <c:pt idx="25404">
                        <c:v>6.8035416666665158</c:v>
                      </c:pt>
                      <c:pt idx="25405">
                        <c:v>6.8037847222206809</c:v>
                      </c:pt>
                      <c:pt idx="25406">
                        <c:v>6.8040277777748459</c:v>
                      </c:pt>
                      <c:pt idx="25407">
                        <c:v>6.8042708333290109</c:v>
                      </c:pt>
                      <c:pt idx="25408">
                        <c:v>6.8045138888904519</c:v>
                      </c:pt>
                      <c:pt idx="25409">
                        <c:v>6.804756944444617</c:v>
                      </c:pt>
                      <c:pt idx="25410">
                        <c:v>6.804999999998782</c:v>
                      </c:pt>
                      <c:pt idx="25411">
                        <c:v>6.8052430555529471</c:v>
                      </c:pt>
                      <c:pt idx="25412">
                        <c:v>6.8054861111071121</c:v>
                      </c:pt>
                      <c:pt idx="25413">
                        <c:v>6.8057291666685531</c:v>
                      </c:pt>
                      <c:pt idx="25414">
                        <c:v>6.8059722222227181</c:v>
                      </c:pt>
                      <c:pt idx="25415">
                        <c:v>6.8062152777768832</c:v>
                      </c:pt>
                      <c:pt idx="25416">
                        <c:v>6.8064583333310482</c:v>
                      </c:pt>
                      <c:pt idx="25417">
                        <c:v>6.8067013888852133</c:v>
                      </c:pt>
                      <c:pt idx="25418">
                        <c:v>6.8069444444393783</c:v>
                      </c:pt>
                      <c:pt idx="25419">
                        <c:v>6.8071875000008193</c:v>
                      </c:pt>
                      <c:pt idx="25420">
                        <c:v>6.8074305555549843</c:v>
                      </c:pt>
                      <c:pt idx="25421">
                        <c:v>6.8076736111091494</c:v>
                      </c:pt>
                      <c:pt idx="25422">
                        <c:v>6.8079166666633144</c:v>
                      </c:pt>
                      <c:pt idx="25423">
                        <c:v>6.8081597222174794</c:v>
                      </c:pt>
                      <c:pt idx="25424">
                        <c:v>6.8084027777789204</c:v>
                      </c:pt>
                      <c:pt idx="25425">
                        <c:v>6.8086458333330855</c:v>
                      </c:pt>
                      <c:pt idx="25426">
                        <c:v>6.8088888888872505</c:v>
                      </c:pt>
                      <c:pt idx="25427">
                        <c:v>6.8091319444414156</c:v>
                      </c:pt>
                      <c:pt idx="25428">
                        <c:v>6.8093749999955806</c:v>
                      </c:pt>
                      <c:pt idx="25429">
                        <c:v>6.8096180555570216</c:v>
                      </c:pt>
                      <c:pt idx="25430">
                        <c:v>6.8098726851806903</c:v>
                      </c:pt>
                      <c:pt idx="25431">
                        <c:v>6.8101157407421313</c:v>
                      </c:pt>
                      <c:pt idx="25432">
                        <c:v>6.8103587962962964</c:v>
                      </c:pt>
                      <c:pt idx="25433">
                        <c:v>6.8106018518504614</c:v>
                      </c:pt>
                      <c:pt idx="25434">
                        <c:v>6.8108449074046264</c:v>
                      </c:pt>
                      <c:pt idx="25435">
                        <c:v>6.8110879629587915</c:v>
                      </c:pt>
                      <c:pt idx="25436">
                        <c:v>6.8113310185202325</c:v>
                      </c:pt>
                      <c:pt idx="25437">
                        <c:v>6.8115740740743975</c:v>
                      </c:pt>
                      <c:pt idx="25438">
                        <c:v>6.8118171296285626</c:v>
                      </c:pt>
                      <c:pt idx="25439">
                        <c:v>6.8120601851827276</c:v>
                      </c:pt>
                      <c:pt idx="25440">
                        <c:v>6.8123032407368926</c:v>
                      </c:pt>
                      <c:pt idx="25441">
                        <c:v>6.8125462962983336</c:v>
                      </c:pt>
                      <c:pt idx="25442">
                        <c:v>6.8127893518524987</c:v>
                      </c:pt>
                      <c:pt idx="25443">
                        <c:v>6.8130324074066637</c:v>
                      </c:pt>
                      <c:pt idx="25444">
                        <c:v>6.8132754629608288</c:v>
                      </c:pt>
                      <c:pt idx="25445">
                        <c:v>6.8135185185149938</c:v>
                      </c:pt>
                      <c:pt idx="25446">
                        <c:v>6.8137615740691588</c:v>
                      </c:pt>
                      <c:pt idx="25447">
                        <c:v>6.8140046296305998</c:v>
                      </c:pt>
                      <c:pt idx="25448">
                        <c:v>6.8142476851847649</c:v>
                      </c:pt>
                      <c:pt idx="25449">
                        <c:v>6.8144907407389299</c:v>
                      </c:pt>
                      <c:pt idx="25450">
                        <c:v>6.8147337962930949</c:v>
                      </c:pt>
                      <c:pt idx="25451">
                        <c:v>6.81497685184726</c:v>
                      </c:pt>
                      <c:pt idx="25452">
                        <c:v>6.815219907408701</c:v>
                      </c:pt>
                      <c:pt idx="25453">
                        <c:v>6.815462962962866</c:v>
                      </c:pt>
                      <c:pt idx="25454">
                        <c:v>6.8157060185170311</c:v>
                      </c:pt>
                      <c:pt idx="25455">
                        <c:v>6.8159490740711961</c:v>
                      </c:pt>
                      <c:pt idx="25456">
                        <c:v>6.8161921296253611</c:v>
                      </c:pt>
                      <c:pt idx="25457">
                        <c:v>6.8164351851868021</c:v>
                      </c:pt>
                      <c:pt idx="25458">
                        <c:v>6.8166782407409672</c:v>
                      </c:pt>
                      <c:pt idx="25459">
                        <c:v>6.8169212962951322</c:v>
                      </c:pt>
                      <c:pt idx="25460">
                        <c:v>6.8171643518492973</c:v>
                      </c:pt>
                      <c:pt idx="25461">
                        <c:v>6.8174074074034623</c:v>
                      </c:pt>
                      <c:pt idx="25462">
                        <c:v>6.8176504629649033</c:v>
                      </c:pt>
                      <c:pt idx="25463">
                        <c:v>6.8178935185190683</c:v>
                      </c:pt>
                      <c:pt idx="25464">
                        <c:v>6.8181365740732334</c:v>
                      </c:pt>
                      <c:pt idx="25465">
                        <c:v>6.8183796296273984</c:v>
                      </c:pt>
                      <c:pt idx="25466">
                        <c:v>6.8186226851815634</c:v>
                      </c:pt>
                      <c:pt idx="25467">
                        <c:v>6.8188657407357285</c:v>
                      </c:pt>
                      <c:pt idx="25468">
                        <c:v>6.8191087962971695</c:v>
                      </c:pt>
                      <c:pt idx="25469">
                        <c:v>6.8193518518513345</c:v>
                      </c:pt>
                      <c:pt idx="25470">
                        <c:v>6.8195949074054996</c:v>
                      </c:pt>
                      <c:pt idx="25471">
                        <c:v>6.8198379629596646</c:v>
                      </c:pt>
                      <c:pt idx="25472">
                        <c:v>6.8200810185138296</c:v>
                      </c:pt>
                      <c:pt idx="25473">
                        <c:v>6.8203240740752706</c:v>
                      </c:pt>
                      <c:pt idx="25474">
                        <c:v>6.8205671296294357</c:v>
                      </c:pt>
                      <c:pt idx="25475">
                        <c:v>6.8208101851836007</c:v>
                      </c:pt>
                      <c:pt idx="25476">
                        <c:v>6.8210532407377658</c:v>
                      </c:pt>
                      <c:pt idx="25477">
                        <c:v>6.8212962962919308</c:v>
                      </c:pt>
                      <c:pt idx="25478">
                        <c:v>6.8215509259228755</c:v>
                      </c:pt>
                      <c:pt idx="25479">
                        <c:v>6.8217939814770405</c:v>
                      </c:pt>
                      <c:pt idx="25480">
                        <c:v>6.8220370370384815</c:v>
                      </c:pt>
                      <c:pt idx="25481">
                        <c:v>6.8222800925926466</c:v>
                      </c:pt>
                      <c:pt idx="25482">
                        <c:v>6.8225231481468116</c:v>
                      </c:pt>
                      <c:pt idx="25483">
                        <c:v>6.8227662037009766</c:v>
                      </c:pt>
                      <c:pt idx="25484">
                        <c:v>6.8230092592551417</c:v>
                      </c:pt>
                      <c:pt idx="25485">
                        <c:v>6.8232523148165827</c:v>
                      </c:pt>
                      <c:pt idx="25486">
                        <c:v>6.8234953703707477</c:v>
                      </c:pt>
                      <c:pt idx="25487">
                        <c:v>6.8237384259249128</c:v>
                      </c:pt>
                      <c:pt idx="25488">
                        <c:v>6.8239814814790778</c:v>
                      </c:pt>
                      <c:pt idx="25489">
                        <c:v>6.8242245370332428</c:v>
                      </c:pt>
                      <c:pt idx="25490">
                        <c:v>6.8244675925946838</c:v>
                      </c:pt>
                      <c:pt idx="25491">
                        <c:v>6.8247106481488489</c:v>
                      </c:pt>
                      <c:pt idx="25492">
                        <c:v>6.8249537037030139</c:v>
                      </c:pt>
                      <c:pt idx="25493">
                        <c:v>6.8251967592571789</c:v>
                      </c:pt>
                      <c:pt idx="25494">
                        <c:v>6.825439814811344</c:v>
                      </c:pt>
                      <c:pt idx="25495">
                        <c:v>6.825682870365509</c:v>
                      </c:pt>
                      <c:pt idx="25496">
                        <c:v>6.82592592592695</c:v>
                      </c:pt>
                      <c:pt idx="25497">
                        <c:v>6.8261689814811151</c:v>
                      </c:pt>
                      <c:pt idx="25498">
                        <c:v>6.8264120370352801</c:v>
                      </c:pt>
                      <c:pt idx="25499">
                        <c:v>6.8266550925894451</c:v>
                      </c:pt>
                      <c:pt idx="25500">
                        <c:v>6.8268981481436102</c:v>
                      </c:pt>
                      <c:pt idx="25501">
                        <c:v>6.8271412037050512</c:v>
                      </c:pt>
                      <c:pt idx="25502">
                        <c:v>6.8273842592592162</c:v>
                      </c:pt>
                      <c:pt idx="25503">
                        <c:v>6.8276273148133813</c:v>
                      </c:pt>
                      <c:pt idx="25504">
                        <c:v>6.8278703703675463</c:v>
                      </c:pt>
                      <c:pt idx="25505">
                        <c:v>6.8281134259217113</c:v>
                      </c:pt>
                      <c:pt idx="25506">
                        <c:v>6.8283564814831523</c:v>
                      </c:pt>
                      <c:pt idx="25507">
                        <c:v>6.8285995370373174</c:v>
                      </c:pt>
                      <c:pt idx="25508">
                        <c:v>6.8288425925914824</c:v>
                      </c:pt>
                      <c:pt idx="25509">
                        <c:v>6.8290856481456474</c:v>
                      </c:pt>
                      <c:pt idx="25510">
                        <c:v>6.8293287036998125</c:v>
                      </c:pt>
                      <c:pt idx="25511">
                        <c:v>6.8295717592612535</c:v>
                      </c:pt>
                      <c:pt idx="25512">
                        <c:v>6.8298148148154185</c:v>
                      </c:pt>
                      <c:pt idx="25513">
                        <c:v>6.8300578703695836</c:v>
                      </c:pt>
                      <c:pt idx="25514">
                        <c:v>6.8303009259237486</c:v>
                      </c:pt>
                      <c:pt idx="25515">
                        <c:v>6.8305439814779136</c:v>
                      </c:pt>
                      <c:pt idx="25516">
                        <c:v>6.8307870370320787</c:v>
                      </c:pt>
                      <c:pt idx="25517">
                        <c:v>6.8310300925935197</c:v>
                      </c:pt>
                      <c:pt idx="25518">
                        <c:v>6.8312731481476847</c:v>
                      </c:pt>
                      <c:pt idx="25519">
                        <c:v>6.8315162037018498</c:v>
                      </c:pt>
                      <c:pt idx="25520">
                        <c:v>6.8317592592560148</c:v>
                      </c:pt>
                      <c:pt idx="25521">
                        <c:v>6.8320023148101798</c:v>
                      </c:pt>
                      <c:pt idx="25522">
                        <c:v>6.8322453703716208</c:v>
                      </c:pt>
                      <c:pt idx="25523">
                        <c:v>6.8324884259257859</c:v>
                      </c:pt>
                      <c:pt idx="25524">
                        <c:v>6.8327314814799509</c:v>
                      </c:pt>
                      <c:pt idx="25525">
                        <c:v>6.8329745370341159</c:v>
                      </c:pt>
                      <c:pt idx="25526">
                        <c:v>6.8332291666650606</c:v>
                      </c:pt>
                      <c:pt idx="25527">
                        <c:v>6.8334722222192257</c:v>
                      </c:pt>
                      <c:pt idx="25528">
                        <c:v>6.8337152777733907</c:v>
                      </c:pt>
                      <c:pt idx="25529">
                        <c:v>6.8339583333348317</c:v>
                      </c:pt>
                      <c:pt idx="25530">
                        <c:v>6.8342013888889968</c:v>
                      </c:pt>
                      <c:pt idx="25531">
                        <c:v>6.8344444444431618</c:v>
                      </c:pt>
                      <c:pt idx="25532">
                        <c:v>6.8346874999973268</c:v>
                      </c:pt>
                      <c:pt idx="25533">
                        <c:v>6.8349305555514919</c:v>
                      </c:pt>
                      <c:pt idx="25534">
                        <c:v>6.8351736111129329</c:v>
                      </c:pt>
                      <c:pt idx="25535">
                        <c:v>6.8354166666670979</c:v>
                      </c:pt>
                      <c:pt idx="25536">
                        <c:v>6.8356597222212629</c:v>
                      </c:pt>
                      <c:pt idx="25537">
                        <c:v>6.835902777775428</c:v>
                      </c:pt>
                      <c:pt idx="25538">
                        <c:v>6.836145833329593</c:v>
                      </c:pt>
                      <c:pt idx="25539">
                        <c:v>6.8363888888837581</c:v>
                      </c:pt>
                      <c:pt idx="25540">
                        <c:v>6.8366319444451991</c:v>
                      </c:pt>
                      <c:pt idx="25541">
                        <c:v>6.8368749999993641</c:v>
                      </c:pt>
                      <c:pt idx="25542">
                        <c:v>6.8371180555535291</c:v>
                      </c:pt>
                      <c:pt idx="25543">
                        <c:v>6.8373611111076942</c:v>
                      </c:pt>
                      <c:pt idx="25544">
                        <c:v>6.8376041666618592</c:v>
                      </c:pt>
                      <c:pt idx="25545">
                        <c:v>6.8378472222233002</c:v>
                      </c:pt>
                      <c:pt idx="25546">
                        <c:v>6.8380902777774653</c:v>
                      </c:pt>
                      <c:pt idx="25547">
                        <c:v>6.8383333333316303</c:v>
                      </c:pt>
                      <c:pt idx="25548">
                        <c:v>6.8385763888857953</c:v>
                      </c:pt>
                      <c:pt idx="25549">
                        <c:v>6.8388194444399604</c:v>
                      </c:pt>
                      <c:pt idx="25550">
                        <c:v>6.8390625000014014</c:v>
                      </c:pt>
                      <c:pt idx="25551">
                        <c:v>6.8393055555555664</c:v>
                      </c:pt>
                      <c:pt idx="25552">
                        <c:v>6.8395486111097314</c:v>
                      </c:pt>
                      <c:pt idx="25553">
                        <c:v>6.8397916666638965</c:v>
                      </c:pt>
                      <c:pt idx="25554">
                        <c:v>6.8400347222180615</c:v>
                      </c:pt>
                      <c:pt idx="25555">
                        <c:v>6.8402777777795025</c:v>
                      </c:pt>
                      <c:pt idx="25556">
                        <c:v>6.8405208333336676</c:v>
                      </c:pt>
                      <c:pt idx="25557">
                        <c:v>6.8407638888878326</c:v>
                      </c:pt>
                      <c:pt idx="25558">
                        <c:v>6.8410069444419976</c:v>
                      </c:pt>
                      <c:pt idx="25559">
                        <c:v>6.8412499999961627</c:v>
                      </c:pt>
                      <c:pt idx="25560">
                        <c:v>6.8414930555576037</c:v>
                      </c:pt>
                      <c:pt idx="25561">
                        <c:v>6.8417361111117687</c:v>
                      </c:pt>
                      <c:pt idx="25562">
                        <c:v>6.8419791666659338</c:v>
                      </c:pt>
                      <c:pt idx="25563">
                        <c:v>6.8422222222200988</c:v>
                      </c:pt>
                      <c:pt idx="25564">
                        <c:v>6.8424652777742638</c:v>
                      </c:pt>
                      <c:pt idx="25565">
                        <c:v>6.8427083333284289</c:v>
                      </c:pt>
                      <c:pt idx="25566">
                        <c:v>6.8429513888898699</c:v>
                      </c:pt>
                      <c:pt idx="25567">
                        <c:v>6.8431944444440349</c:v>
                      </c:pt>
                      <c:pt idx="25568">
                        <c:v>6.8434374999981999</c:v>
                      </c:pt>
                      <c:pt idx="25569">
                        <c:v>6.843680555552365</c:v>
                      </c:pt>
                      <c:pt idx="25570">
                        <c:v>6.84392361110653</c:v>
                      </c:pt>
                      <c:pt idx="25571">
                        <c:v>6.844166666667971</c:v>
                      </c:pt>
                      <c:pt idx="25572">
                        <c:v>6.8444097222221361</c:v>
                      </c:pt>
                      <c:pt idx="25573">
                        <c:v>6.8446527777763011</c:v>
                      </c:pt>
                      <c:pt idx="25574">
                        <c:v>6.8448958333304661</c:v>
                      </c:pt>
                      <c:pt idx="25575">
                        <c:v>6.8451504629614108</c:v>
                      </c:pt>
                      <c:pt idx="25576">
                        <c:v>6.8453935185155759</c:v>
                      </c:pt>
                      <c:pt idx="25577">
                        <c:v>6.8456365740697409</c:v>
                      </c:pt>
                      <c:pt idx="25578">
                        <c:v>6.8458796296311819</c:v>
                      </c:pt>
                      <c:pt idx="25579">
                        <c:v>6.8461226851853469</c:v>
                      </c:pt>
                      <c:pt idx="25580">
                        <c:v>6.846365740739512</c:v>
                      </c:pt>
                      <c:pt idx="25581">
                        <c:v>6.846608796293677</c:v>
                      </c:pt>
                      <c:pt idx="25582">
                        <c:v>6.8468518518478421</c:v>
                      </c:pt>
                      <c:pt idx="25583">
                        <c:v>6.8470949074092831</c:v>
                      </c:pt>
                      <c:pt idx="25584">
                        <c:v>6.8473379629634481</c:v>
                      </c:pt>
                      <c:pt idx="25585">
                        <c:v>6.8475810185176131</c:v>
                      </c:pt>
                      <c:pt idx="25586">
                        <c:v>6.8478240740717782</c:v>
                      </c:pt>
                      <c:pt idx="25587">
                        <c:v>6.8480671296259432</c:v>
                      </c:pt>
                      <c:pt idx="25588">
                        <c:v>6.8483101851801083</c:v>
                      </c:pt>
                      <c:pt idx="25589">
                        <c:v>6.8485532407415493</c:v>
                      </c:pt>
                      <c:pt idx="25590">
                        <c:v>6.8487962962957143</c:v>
                      </c:pt>
                      <c:pt idx="25591">
                        <c:v>6.8490393518498793</c:v>
                      </c:pt>
                      <c:pt idx="25592">
                        <c:v>6.8492824074040444</c:v>
                      </c:pt>
                      <c:pt idx="25593">
                        <c:v>6.8495254629582094</c:v>
                      </c:pt>
                      <c:pt idx="25594">
                        <c:v>6.8497685185196504</c:v>
                      </c:pt>
                      <c:pt idx="25595">
                        <c:v>6.8500115740738154</c:v>
                      </c:pt>
                      <c:pt idx="25596">
                        <c:v>6.8502546296279805</c:v>
                      </c:pt>
                      <c:pt idx="25597">
                        <c:v>6.8504976851821455</c:v>
                      </c:pt>
                      <c:pt idx="25598">
                        <c:v>6.8507407407363106</c:v>
                      </c:pt>
                      <c:pt idx="25599">
                        <c:v>6.8509837962977516</c:v>
                      </c:pt>
                      <c:pt idx="25600">
                        <c:v>6.8512268518519166</c:v>
                      </c:pt>
                      <c:pt idx="25601">
                        <c:v>6.8514699074060816</c:v>
                      </c:pt>
                      <c:pt idx="25602">
                        <c:v>6.8517129629602467</c:v>
                      </c:pt>
                      <c:pt idx="25603">
                        <c:v>6.8519560185144117</c:v>
                      </c:pt>
                      <c:pt idx="25604">
                        <c:v>6.8521990740758527</c:v>
                      </c:pt>
                      <c:pt idx="25605">
                        <c:v>6.8524421296300178</c:v>
                      </c:pt>
                      <c:pt idx="25606">
                        <c:v>6.8526851851841828</c:v>
                      </c:pt>
                      <c:pt idx="25607">
                        <c:v>6.8529282407383478</c:v>
                      </c:pt>
                      <c:pt idx="25608">
                        <c:v>6.8531712962925129</c:v>
                      </c:pt>
                      <c:pt idx="25609">
                        <c:v>6.8534143518539539</c:v>
                      </c:pt>
                      <c:pt idx="25610">
                        <c:v>6.8536574074081189</c:v>
                      </c:pt>
                      <c:pt idx="25611">
                        <c:v>6.8539004629622839</c:v>
                      </c:pt>
                      <c:pt idx="25612">
                        <c:v>6.854143518516449</c:v>
                      </c:pt>
                      <c:pt idx="25613">
                        <c:v>6.854386574070614</c:v>
                      </c:pt>
                      <c:pt idx="25614">
                        <c:v>6.8546296296247791</c:v>
                      </c:pt>
                      <c:pt idx="25615">
                        <c:v>6.8548726851862201</c:v>
                      </c:pt>
                      <c:pt idx="25616">
                        <c:v>6.8551157407403851</c:v>
                      </c:pt>
                      <c:pt idx="25617">
                        <c:v>6.8553587962945501</c:v>
                      </c:pt>
                      <c:pt idx="25618">
                        <c:v>6.8556018518487152</c:v>
                      </c:pt>
                      <c:pt idx="25619">
                        <c:v>6.8558449074028802</c:v>
                      </c:pt>
                      <c:pt idx="25620">
                        <c:v>6.8560879629643212</c:v>
                      </c:pt>
                      <c:pt idx="25621">
                        <c:v>6.8563310185184863</c:v>
                      </c:pt>
                      <c:pt idx="25622">
                        <c:v>6.8565740740726513</c:v>
                      </c:pt>
                      <c:pt idx="25623">
                        <c:v>6.856828703703596</c:v>
                      </c:pt>
                      <c:pt idx="25624">
                        <c:v>6.857071759257761</c:v>
                      </c:pt>
                      <c:pt idx="25625">
                        <c:v>6.8573148148119261</c:v>
                      </c:pt>
                      <c:pt idx="25626">
                        <c:v>6.8575578703660911</c:v>
                      </c:pt>
                      <c:pt idx="25627">
                        <c:v>6.8578009259275321</c:v>
                      </c:pt>
                      <c:pt idx="25628">
                        <c:v>6.8580439814816971</c:v>
                      </c:pt>
                      <c:pt idx="25629">
                        <c:v>6.8582870370358622</c:v>
                      </c:pt>
                      <c:pt idx="25630">
                        <c:v>6.8585300925900272</c:v>
                      </c:pt>
                      <c:pt idx="25631">
                        <c:v>6.8587731481441923</c:v>
                      </c:pt>
                      <c:pt idx="25632">
                        <c:v>6.8590162037056333</c:v>
                      </c:pt>
                      <c:pt idx="25633">
                        <c:v>6.8592592592597983</c:v>
                      </c:pt>
                      <c:pt idx="25634">
                        <c:v>6.8595023148139633</c:v>
                      </c:pt>
                      <c:pt idx="25635">
                        <c:v>6.8597453703681284</c:v>
                      </c:pt>
                      <c:pt idx="25636">
                        <c:v>6.8599884259222934</c:v>
                      </c:pt>
                      <c:pt idx="25637">
                        <c:v>6.8602314814764584</c:v>
                      </c:pt>
                      <c:pt idx="25638">
                        <c:v>6.8604745370378994</c:v>
                      </c:pt>
                      <c:pt idx="25639">
                        <c:v>6.8607175925920645</c:v>
                      </c:pt>
                      <c:pt idx="25640">
                        <c:v>6.8609606481462295</c:v>
                      </c:pt>
                      <c:pt idx="25641">
                        <c:v>6.8612037037003946</c:v>
                      </c:pt>
                      <c:pt idx="25642">
                        <c:v>6.8614467592545596</c:v>
                      </c:pt>
                      <c:pt idx="25643">
                        <c:v>6.8616898148160006</c:v>
                      </c:pt>
                      <c:pt idx="25644">
                        <c:v>6.8619328703701656</c:v>
                      </c:pt>
                      <c:pt idx="25645">
                        <c:v>6.8621759259243307</c:v>
                      </c:pt>
                      <c:pt idx="25646">
                        <c:v>6.8624189814784957</c:v>
                      </c:pt>
                      <c:pt idx="25647">
                        <c:v>6.8626620370326608</c:v>
                      </c:pt>
                      <c:pt idx="25648">
                        <c:v>6.8629050925941018</c:v>
                      </c:pt>
                      <c:pt idx="25649">
                        <c:v>6.8631481481482668</c:v>
                      </c:pt>
                      <c:pt idx="25650">
                        <c:v>6.8633912037024318</c:v>
                      </c:pt>
                      <c:pt idx="25651">
                        <c:v>6.8636342592565969</c:v>
                      </c:pt>
                      <c:pt idx="25652">
                        <c:v>6.8638773148107619</c:v>
                      </c:pt>
                      <c:pt idx="25653">
                        <c:v>6.8641203703722029</c:v>
                      </c:pt>
                      <c:pt idx="25654">
                        <c:v>6.8643634259263679</c:v>
                      </c:pt>
                      <c:pt idx="25655">
                        <c:v>6.864606481480533</c:v>
                      </c:pt>
                      <c:pt idx="25656">
                        <c:v>6.864849537034698</c:v>
                      </c:pt>
                      <c:pt idx="25657">
                        <c:v>6.8650925925888631</c:v>
                      </c:pt>
                      <c:pt idx="25658">
                        <c:v>6.8653356481430281</c:v>
                      </c:pt>
                      <c:pt idx="25659">
                        <c:v>6.8655787037044691</c:v>
                      </c:pt>
                      <c:pt idx="25660">
                        <c:v>6.8658217592586341</c:v>
                      </c:pt>
                      <c:pt idx="25661">
                        <c:v>6.8660648148127992</c:v>
                      </c:pt>
                      <c:pt idx="25662">
                        <c:v>6.8663078703669642</c:v>
                      </c:pt>
                      <c:pt idx="25663">
                        <c:v>6.8665509259211293</c:v>
                      </c:pt>
                      <c:pt idx="25664">
                        <c:v>6.8667939814825703</c:v>
                      </c:pt>
                      <c:pt idx="25665">
                        <c:v>6.8670370370367353</c:v>
                      </c:pt>
                      <c:pt idx="25666">
                        <c:v>6.8672800925909003</c:v>
                      </c:pt>
                      <c:pt idx="25667">
                        <c:v>6.8675231481450654</c:v>
                      </c:pt>
                      <c:pt idx="25668">
                        <c:v>6.8677662036992304</c:v>
                      </c:pt>
                      <c:pt idx="25669">
                        <c:v>6.8680092592606714</c:v>
                      </c:pt>
                      <c:pt idx="25670">
                        <c:v>6.8682523148148364</c:v>
                      </c:pt>
                      <c:pt idx="25671">
                        <c:v>6.8684953703690015</c:v>
                      </c:pt>
                      <c:pt idx="25672">
                        <c:v>6.8687499999999462</c:v>
                      </c:pt>
                      <c:pt idx="25673">
                        <c:v>6.8689930555541112</c:v>
                      </c:pt>
                      <c:pt idx="25674">
                        <c:v>6.8692361111082763</c:v>
                      </c:pt>
                      <c:pt idx="25675">
                        <c:v>6.8694791666624413</c:v>
                      </c:pt>
                      <c:pt idx="25676">
                        <c:v>6.8697222222238823</c:v>
                      </c:pt>
                      <c:pt idx="25677">
                        <c:v>6.8699652777780473</c:v>
                      </c:pt>
                      <c:pt idx="25678">
                        <c:v>6.8702083333322124</c:v>
                      </c:pt>
                      <c:pt idx="25679">
                        <c:v>6.8704513888863774</c:v>
                      </c:pt>
                      <c:pt idx="25680">
                        <c:v>6.8706944444405424</c:v>
                      </c:pt>
                      <c:pt idx="25681">
                        <c:v>6.8709375000019834</c:v>
                      </c:pt>
                      <c:pt idx="25682">
                        <c:v>6.8711805555561485</c:v>
                      </c:pt>
                      <c:pt idx="25683">
                        <c:v>6.8714236111103135</c:v>
                      </c:pt>
                      <c:pt idx="25684">
                        <c:v>6.8716666666644786</c:v>
                      </c:pt>
                      <c:pt idx="25685">
                        <c:v>6.8719097222186436</c:v>
                      </c:pt>
                      <c:pt idx="25686">
                        <c:v>6.8721527777728086</c:v>
                      </c:pt>
                      <c:pt idx="25687">
                        <c:v>6.8723958333342496</c:v>
                      </c:pt>
                      <c:pt idx="25688">
                        <c:v>6.8726388888884147</c:v>
                      </c:pt>
                      <c:pt idx="25689">
                        <c:v>6.8728819444425797</c:v>
                      </c:pt>
                      <c:pt idx="25690">
                        <c:v>6.8731249999967448</c:v>
                      </c:pt>
                      <c:pt idx="25691">
                        <c:v>6.8733680555509098</c:v>
                      </c:pt>
                      <c:pt idx="25692">
                        <c:v>6.8736111111123508</c:v>
                      </c:pt>
                      <c:pt idx="25693">
                        <c:v>6.8738541666665158</c:v>
                      </c:pt>
                      <c:pt idx="25694">
                        <c:v>6.8740972222206809</c:v>
                      </c:pt>
                      <c:pt idx="25695">
                        <c:v>6.8743402777748459</c:v>
                      </c:pt>
                      <c:pt idx="25696">
                        <c:v>6.8745833333290109</c:v>
                      </c:pt>
                      <c:pt idx="25697">
                        <c:v>6.8748263888904519</c:v>
                      </c:pt>
                      <c:pt idx="25698">
                        <c:v>6.875069444444617</c:v>
                      </c:pt>
                      <c:pt idx="25699">
                        <c:v>6.875312499998782</c:v>
                      </c:pt>
                      <c:pt idx="25700">
                        <c:v>6.8755555555529471</c:v>
                      </c:pt>
                      <c:pt idx="25701">
                        <c:v>6.8757986111071121</c:v>
                      </c:pt>
                      <c:pt idx="25702">
                        <c:v>6.8760416666685531</c:v>
                      </c:pt>
                      <c:pt idx="25703">
                        <c:v>6.8762847222227181</c:v>
                      </c:pt>
                      <c:pt idx="25704">
                        <c:v>6.8765277777768832</c:v>
                      </c:pt>
                      <c:pt idx="25705">
                        <c:v>6.8767708333310482</c:v>
                      </c:pt>
                      <c:pt idx="25706">
                        <c:v>6.8770138888852133</c:v>
                      </c:pt>
                      <c:pt idx="25707">
                        <c:v>6.8772569444393783</c:v>
                      </c:pt>
                      <c:pt idx="25708">
                        <c:v>6.8775000000008193</c:v>
                      </c:pt>
                      <c:pt idx="25709">
                        <c:v>6.8777430555549843</c:v>
                      </c:pt>
                      <c:pt idx="25710">
                        <c:v>6.8779861111091494</c:v>
                      </c:pt>
                      <c:pt idx="25711">
                        <c:v>6.8782291666633144</c:v>
                      </c:pt>
                      <c:pt idx="25712">
                        <c:v>6.8784722222174794</c:v>
                      </c:pt>
                      <c:pt idx="25713">
                        <c:v>6.8787152777789204</c:v>
                      </c:pt>
                      <c:pt idx="25714">
                        <c:v>6.8789583333330855</c:v>
                      </c:pt>
                      <c:pt idx="25715">
                        <c:v>6.8792013888872505</c:v>
                      </c:pt>
                      <c:pt idx="25716">
                        <c:v>6.8794444444414156</c:v>
                      </c:pt>
                      <c:pt idx="25717">
                        <c:v>6.8796874999955806</c:v>
                      </c:pt>
                      <c:pt idx="25718">
                        <c:v>6.8799305555570216</c:v>
                      </c:pt>
                      <c:pt idx="25719">
                        <c:v>6.8801736111111866</c:v>
                      </c:pt>
                      <c:pt idx="25720">
                        <c:v>6.8804282407421313</c:v>
                      </c:pt>
                      <c:pt idx="25721">
                        <c:v>6.8806712962962964</c:v>
                      </c:pt>
                      <c:pt idx="25722">
                        <c:v>6.8809143518504614</c:v>
                      </c:pt>
                      <c:pt idx="25723">
                        <c:v>6.8811574074046264</c:v>
                      </c:pt>
                      <c:pt idx="25724">
                        <c:v>6.8814004629587915</c:v>
                      </c:pt>
                      <c:pt idx="25725">
                        <c:v>6.8816435185202325</c:v>
                      </c:pt>
                      <c:pt idx="25726">
                        <c:v>6.8818865740743975</c:v>
                      </c:pt>
                      <c:pt idx="25727">
                        <c:v>6.8821296296285626</c:v>
                      </c:pt>
                      <c:pt idx="25728">
                        <c:v>6.8823726851827276</c:v>
                      </c:pt>
                      <c:pt idx="25729">
                        <c:v>6.8826157407368926</c:v>
                      </c:pt>
                      <c:pt idx="25730">
                        <c:v>6.8828587962983336</c:v>
                      </c:pt>
                      <c:pt idx="25731">
                        <c:v>6.8831018518524987</c:v>
                      </c:pt>
                      <c:pt idx="25732">
                        <c:v>6.8833449074066637</c:v>
                      </c:pt>
                      <c:pt idx="25733">
                        <c:v>6.8835879629608288</c:v>
                      </c:pt>
                      <c:pt idx="25734">
                        <c:v>6.8838310185149938</c:v>
                      </c:pt>
                      <c:pt idx="25735">
                        <c:v>6.8840740740691588</c:v>
                      </c:pt>
                      <c:pt idx="25736">
                        <c:v>6.8843171296305998</c:v>
                      </c:pt>
                      <c:pt idx="25737">
                        <c:v>6.8845601851847649</c:v>
                      </c:pt>
                      <c:pt idx="25738">
                        <c:v>6.8848032407389299</c:v>
                      </c:pt>
                      <c:pt idx="25739">
                        <c:v>6.8850462962930949</c:v>
                      </c:pt>
                      <c:pt idx="25740">
                        <c:v>6.88528935184726</c:v>
                      </c:pt>
                      <c:pt idx="25741">
                        <c:v>6.885532407408701</c:v>
                      </c:pt>
                      <c:pt idx="25742">
                        <c:v>6.885775462962866</c:v>
                      </c:pt>
                      <c:pt idx="25743">
                        <c:v>6.8860185185170311</c:v>
                      </c:pt>
                      <c:pt idx="25744">
                        <c:v>6.8862615740711961</c:v>
                      </c:pt>
                      <c:pt idx="25745">
                        <c:v>6.8865046296253611</c:v>
                      </c:pt>
                      <c:pt idx="25746">
                        <c:v>6.8867476851868021</c:v>
                      </c:pt>
                      <c:pt idx="25747">
                        <c:v>6.8869907407409672</c:v>
                      </c:pt>
                      <c:pt idx="25748">
                        <c:v>6.8872337962951322</c:v>
                      </c:pt>
                      <c:pt idx="25749">
                        <c:v>6.8874768518492973</c:v>
                      </c:pt>
                      <c:pt idx="25750">
                        <c:v>6.8877199074034623</c:v>
                      </c:pt>
                      <c:pt idx="25751">
                        <c:v>6.8879629629649033</c:v>
                      </c:pt>
                      <c:pt idx="25752">
                        <c:v>6.8882060185190683</c:v>
                      </c:pt>
                      <c:pt idx="25753">
                        <c:v>6.8884490740732334</c:v>
                      </c:pt>
                      <c:pt idx="25754">
                        <c:v>6.8886921296273984</c:v>
                      </c:pt>
                      <c:pt idx="25755">
                        <c:v>6.8889351851815634</c:v>
                      </c:pt>
                      <c:pt idx="25756">
                        <c:v>6.8891782407357285</c:v>
                      </c:pt>
                      <c:pt idx="25757">
                        <c:v>6.8894212962971695</c:v>
                      </c:pt>
                      <c:pt idx="25758">
                        <c:v>6.8896643518513345</c:v>
                      </c:pt>
                      <c:pt idx="25759">
                        <c:v>6.8899074074054996</c:v>
                      </c:pt>
                      <c:pt idx="25760">
                        <c:v>6.8901504629596646</c:v>
                      </c:pt>
                      <c:pt idx="25761">
                        <c:v>6.8903935185138296</c:v>
                      </c:pt>
                      <c:pt idx="25762">
                        <c:v>6.8906365740752706</c:v>
                      </c:pt>
                      <c:pt idx="25763">
                        <c:v>6.8908796296294357</c:v>
                      </c:pt>
                      <c:pt idx="25764">
                        <c:v>6.8911226851836007</c:v>
                      </c:pt>
                      <c:pt idx="25765">
                        <c:v>6.8913657407377658</c:v>
                      </c:pt>
                      <c:pt idx="25766">
                        <c:v>6.8916087962919308</c:v>
                      </c:pt>
                      <c:pt idx="25767">
                        <c:v>6.8918518518533718</c:v>
                      </c:pt>
                      <c:pt idx="25768">
                        <c:v>6.8921064814770405</c:v>
                      </c:pt>
                      <c:pt idx="25769">
                        <c:v>6.8923495370384815</c:v>
                      </c:pt>
                      <c:pt idx="25770">
                        <c:v>6.8925925925926466</c:v>
                      </c:pt>
                      <c:pt idx="25771">
                        <c:v>6.8928356481468116</c:v>
                      </c:pt>
                      <c:pt idx="25772">
                        <c:v>6.8930787037009766</c:v>
                      </c:pt>
                      <c:pt idx="25773">
                        <c:v>6.8933217592551417</c:v>
                      </c:pt>
                      <c:pt idx="25774">
                        <c:v>6.8935648148165827</c:v>
                      </c:pt>
                      <c:pt idx="25775">
                        <c:v>6.8938078703707477</c:v>
                      </c:pt>
                      <c:pt idx="25776">
                        <c:v>6.8940509259249128</c:v>
                      </c:pt>
                      <c:pt idx="25777">
                        <c:v>6.8942939814790778</c:v>
                      </c:pt>
                      <c:pt idx="25778">
                        <c:v>6.8945370370332428</c:v>
                      </c:pt>
                      <c:pt idx="25779">
                        <c:v>6.8947800925946838</c:v>
                      </c:pt>
                      <c:pt idx="25780">
                        <c:v>6.8950231481488489</c:v>
                      </c:pt>
                      <c:pt idx="25781">
                        <c:v>6.8952662037030139</c:v>
                      </c:pt>
                      <c:pt idx="25782">
                        <c:v>6.8955092592571789</c:v>
                      </c:pt>
                      <c:pt idx="25783">
                        <c:v>6.895752314811344</c:v>
                      </c:pt>
                      <c:pt idx="25784">
                        <c:v>6.895995370365509</c:v>
                      </c:pt>
                      <c:pt idx="25785">
                        <c:v>6.89623842592695</c:v>
                      </c:pt>
                      <c:pt idx="25786">
                        <c:v>6.8964814814811151</c:v>
                      </c:pt>
                      <c:pt idx="25787">
                        <c:v>6.8967245370352801</c:v>
                      </c:pt>
                      <c:pt idx="25788">
                        <c:v>6.8969675925894451</c:v>
                      </c:pt>
                      <c:pt idx="25789">
                        <c:v>6.8972106481436102</c:v>
                      </c:pt>
                      <c:pt idx="25790">
                        <c:v>6.8974537037050512</c:v>
                      </c:pt>
                      <c:pt idx="25791">
                        <c:v>6.8976967592592162</c:v>
                      </c:pt>
                      <c:pt idx="25792">
                        <c:v>6.8979398148133813</c:v>
                      </c:pt>
                      <c:pt idx="25793">
                        <c:v>6.8981828703675463</c:v>
                      </c:pt>
                      <c:pt idx="25794">
                        <c:v>6.8984259259217113</c:v>
                      </c:pt>
                      <c:pt idx="25795">
                        <c:v>6.8986689814831523</c:v>
                      </c:pt>
                      <c:pt idx="25796">
                        <c:v>6.8989120370373174</c:v>
                      </c:pt>
                      <c:pt idx="25797">
                        <c:v>6.8991550925914824</c:v>
                      </c:pt>
                      <c:pt idx="25798">
                        <c:v>6.8993981481456474</c:v>
                      </c:pt>
                      <c:pt idx="25799">
                        <c:v>6.8996412036998125</c:v>
                      </c:pt>
                      <c:pt idx="25800">
                        <c:v>6.8998842592612535</c:v>
                      </c:pt>
                      <c:pt idx="25801">
                        <c:v>6.9001273148154185</c:v>
                      </c:pt>
                      <c:pt idx="25802">
                        <c:v>6.9003703703695836</c:v>
                      </c:pt>
                      <c:pt idx="25803">
                        <c:v>6.9006134259237486</c:v>
                      </c:pt>
                      <c:pt idx="25804">
                        <c:v>6.9008564814779136</c:v>
                      </c:pt>
                      <c:pt idx="25805">
                        <c:v>6.9010995370320787</c:v>
                      </c:pt>
                      <c:pt idx="25806">
                        <c:v>6.9013425925935197</c:v>
                      </c:pt>
                      <c:pt idx="25807">
                        <c:v>6.9015856481476847</c:v>
                      </c:pt>
                      <c:pt idx="25808">
                        <c:v>6.9018287037018498</c:v>
                      </c:pt>
                      <c:pt idx="25809">
                        <c:v>6.9020717592560148</c:v>
                      </c:pt>
                      <c:pt idx="25810">
                        <c:v>6.9023148148101798</c:v>
                      </c:pt>
                      <c:pt idx="25811">
                        <c:v>6.9025578703716208</c:v>
                      </c:pt>
                      <c:pt idx="25812">
                        <c:v>6.9028009259257859</c:v>
                      </c:pt>
                      <c:pt idx="25813">
                        <c:v>6.9030439814799509</c:v>
                      </c:pt>
                      <c:pt idx="25814">
                        <c:v>6.9032870370341159</c:v>
                      </c:pt>
                      <c:pt idx="25815">
                        <c:v>6.903530092588281</c:v>
                      </c:pt>
                      <c:pt idx="25816">
                        <c:v>6.903773148149722</c:v>
                      </c:pt>
                      <c:pt idx="25817">
                        <c:v>6.9040277777733907</c:v>
                      </c:pt>
                      <c:pt idx="25818">
                        <c:v>6.9042708333348317</c:v>
                      </c:pt>
                      <c:pt idx="25819">
                        <c:v>6.9045138888889968</c:v>
                      </c:pt>
                      <c:pt idx="25820">
                        <c:v>6.9047569444431618</c:v>
                      </c:pt>
                      <c:pt idx="25821">
                        <c:v>6.9049999999973268</c:v>
                      </c:pt>
                      <c:pt idx="25822">
                        <c:v>6.9052430555514919</c:v>
                      </c:pt>
                      <c:pt idx="25823">
                        <c:v>6.9054861111129329</c:v>
                      </c:pt>
                      <c:pt idx="25824">
                        <c:v>6.9057291666670979</c:v>
                      </c:pt>
                      <c:pt idx="25825">
                        <c:v>6.9059722222212629</c:v>
                      </c:pt>
                      <c:pt idx="25826">
                        <c:v>6.906215277775428</c:v>
                      </c:pt>
                      <c:pt idx="25827">
                        <c:v>6.906458333329593</c:v>
                      </c:pt>
                      <c:pt idx="25828">
                        <c:v>6.9067013888837581</c:v>
                      </c:pt>
                      <c:pt idx="25829">
                        <c:v>6.9069444444451991</c:v>
                      </c:pt>
                      <c:pt idx="25830">
                        <c:v>6.9071874999993641</c:v>
                      </c:pt>
                      <c:pt idx="25831">
                        <c:v>6.9074305555535291</c:v>
                      </c:pt>
                      <c:pt idx="25832">
                        <c:v>6.9076736111076942</c:v>
                      </c:pt>
                      <c:pt idx="25833">
                        <c:v>6.9079166666618592</c:v>
                      </c:pt>
                      <c:pt idx="25834">
                        <c:v>6.9081597222233002</c:v>
                      </c:pt>
                      <c:pt idx="25835">
                        <c:v>6.9084027777774653</c:v>
                      </c:pt>
                      <c:pt idx="25836">
                        <c:v>6.9086458333316303</c:v>
                      </c:pt>
                      <c:pt idx="25837">
                        <c:v>6.9088888888857953</c:v>
                      </c:pt>
                      <c:pt idx="25838">
                        <c:v>6.9091319444399604</c:v>
                      </c:pt>
                      <c:pt idx="25839">
                        <c:v>6.9093750000014014</c:v>
                      </c:pt>
                      <c:pt idx="25840">
                        <c:v>6.9096180555555664</c:v>
                      </c:pt>
                      <c:pt idx="25841">
                        <c:v>6.9098611111097314</c:v>
                      </c:pt>
                      <c:pt idx="25842">
                        <c:v>6.9101041666638965</c:v>
                      </c:pt>
                      <c:pt idx="25843">
                        <c:v>6.9103472222180615</c:v>
                      </c:pt>
                      <c:pt idx="25844">
                        <c:v>6.9105902777795025</c:v>
                      </c:pt>
                      <c:pt idx="25845">
                        <c:v>6.9108333333336676</c:v>
                      </c:pt>
                      <c:pt idx="25846">
                        <c:v>6.9110763888878326</c:v>
                      </c:pt>
                      <c:pt idx="25847">
                        <c:v>6.9113194444419976</c:v>
                      </c:pt>
                      <c:pt idx="25848">
                        <c:v>6.9115624999961627</c:v>
                      </c:pt>
                      <c:pt idx="25849">
                        <c:v>6.9118055555576037</c:v>
                      </c:pt>
                      <c:pt idx="25850">
                        <c:v>6.9120486111117687</c:v>
                      </c:pt>
                      <c:pt idx="25851">
                        <c:v>6.9122916666659338</c:v>
                      </c:pt>
                      <c:pt idx="25852">
                        <c:v>6.9125347222200988</c:v>
                      </c:pt>
                      <c:pt idx="25853">
                        <c:v>6.9127777777742638</c:v>
                      </c:pt>
                      <c:pt idx="25854">
                        <c:v>6.9130208333284289</c:v>
                      </c:pt>
                      <c:pt idx="25855">
                        <c:v>6.9132638888898699</c:v>
                      </c:pt>
                      <c:pt idx="25856">
                        <c:v>6.9135069444440349</c:v>
                      </c:pt>
                      <c:pt idx="25857">
                        <c:v>6.9137499999981999</c:v>
                      </c:pt>
                      <c:pt idx="25858">
                        <c:v>6.913993055552365</c:v>
                      </c:pt>
                      <c:pt idx="25859">
                        <c:v>6.91423611110653</c:v>
                      </c:pt>
                      <c:pt idx="25860">
                        <c:v>6.914479166667971</c:v>
                      </c:pt>
                      <c:pt idx="25861">
                        <c:v>6.9147222222221361</c:v>
                      </c:pt>
                      <c:pt idx="25862">
                        <c:v>6.9149652777763011</c:v>
                      </c:pt>
                      <c:pt idx="25863">
                        <c:v>6.9152083333304661</c:v>
                      </c:pt>
                      <c:pt idx="25864">
                        <c:v>6.9154513888846312</c:v>
                      </c:pt>
                      <c:pt idx="25865">
                        <c:v>6.9157060185155759</c:v>
                      </c:pt>
                      <c:pt idx="25866">
                        <c:v>6.9159490740697409</c:v>
                      </c:pt>
                      <c:pt idx="25867">
                        <c:v>6.9161921296311819</c:v>
                      </c:pt>
                      <c:pt idx="25868">
                        <c:v>6.9164351851853469</c:v>
                      </c:pt>
                      <c:pt idx="25869">
                        <c:v>6.916678240739512</c:v>
                      </c:pt>
                      <c:pt idx="25870">
                        <c:v>6.916921296293677</c:v>
                      </c:pt>
                      <c:pt idx="25871">
                        <c:v>6.9171643518478421</c:v>
                      </c:pt>
                      <c:pt idx="25872">
                        <c:v>6.9174074074092831</c:v>
                      </c:pt>
                      <c:pt idx="25873">
                        <c:v>6.9176504629634481</c:v>
                      </c:pt>
                      <c:pt idx="25874">
                        <c:v>6.9178935185176131</c:v>
                      </c:pt>
                      <c:pt idx="25875">
                        <c:v>6.9181365740717782</c:v>
                      </c:pt>
                      <c:pt idx="25876">
                        <c:v>6.9183796296259432</c:v>
                      </c:pt>
                      <c:pt idx="25877">
                        <c:v>6.9186226851801083</c:v>
                      </c:pt>
                      <c:pt idx="25878">
                        <c:v>6.9188657407415493</c:v>
                      </c:pt>
                      <c:pt idx="25879">
                        <c:v>6.9191087962957143</c:v>
                      </c:pt>
                      <c:pt idx="25880">
                        <c:v>6.9193518518498793</c:v>
                      </c:pt>
                      <c:pt idx="25881">
                        <c:v>6.9195949074040444</c:v>
                      </c:pt>
                      <c:pt idx="25882">
                        <c:v>6.9198379629582094</c:v>
                      </c:pt>
                      <c:pt idx="25883">
                        <c:v>6.9200810185196504</c:v>
                      </c:pt>
                      <c:pt idx="25884">
                        <c:v>6.9203240740738154</c:v>
                      </c:pt>
                      <c:pt idx="25885">
                        <c:v>6.9205671296279805</c:v>
                      </c:pt>
                      <c:pt idx="25886">
                        <c:v>6.9208101851821455</c:v>
                      </c:pt>
                      <c:pt idx="25887">
                        <c:v>6.9210532407363106</c:v>
                      </c:pt>
                      <c:pt idx="25888">
                        <c:v>6.9212962962977516</c:v>
                      </c:pt>
                      <c:pt idx="25889">
                        <c:v>6.9215393518519166</c:v>
                      </c:pt>
                      <c:pt idx="25890">
                        <c:v>6.9217824074060816</c:v>
                      </c:pt>
                      <c:pt idx="25891">
                        <c:v>6.9220254629602467</c:v>
                      </c:pt>
                      <c:pt idx="25892">
                        <c:v>6.9222685185144117</c:v>
                      </c:pt>
                      <c:pt idx="25893">
                        <c:v>6.9225115740758527</c:v>
                      </c:pt>
                      <c:pt idx="25894">
                        <c:v>6.9227546296300178</c:v>
                      </c:pt>
                      <c:pt idx="25895">
                        <c:v>6.9229976851841828</c:v>
                      </c:pt>
                      <c:pt idx="25896">
                        <c:v>6.9232407407383478</c:v>
                      </c:pt>
                      <c:pt idx="25897">
                        <c:v>6.9234837962925129</c:v>
                      </c:pt>
                      <c:pt idx="25898">
                        <c:v>6.9237268518539539</c:v>
                      </c:pt>
                      <c:pt idx="25899">
                        <c:v>6.9239699074081189</c:v>
                      </c:pt>
                      <c:pt idx="25900">
                        <c:v>6.9242129629622839</c:v>
                      </c:pt>
                      <c:pt idx="25901">
                        <c:v>6.924456018516449</c:v>
                      </c:pt>
                      <c:pt idx="25902">
                        <c:v>6.924699074070614</c:v>
                      </c:pt>
                      <c:pt idx="25903">
                        <c:v>6.9249421296247791</c:v>
                      </c:pt>
                      <c:pt idx="25904">
                        <c:v>6.9251851851862201</c:v>
                      </c:pt>
                      <c:pt idx="25905">
                        <c:v>6.9254282407403851</c:v>
                      </c:pt>
                      <c:pt idx="25906">
                        <c:v>6.9256712962945501</c:v>
                      </c:pt>
                      <c:pt idx="25907">
                        <c:v>6.9259143518487152</c:v>
                      </c:pt>
                      <c:pt idx="25908">
                        <c:v>6.9261574074028802</c:v>
                      </c:pt>
                      <c:pt idx="25909">
                        <c:v>6.9264004629643212</c:v>
                      </c:pt>
                      <c:pt idx="25910">
                        <c:v>6.9266435185184863</c:v>
                      </c:pt>
                      <c:pt idx="25911">
                        <c:v>6.9268865740726513</c:v>
                      </c:pt>
                      <c:pt idx="25912">
                        <c:v>6.9271296296268163</c:v>
                      </c:pt>
                      <c:pt idx="25913">
                        <c:v>6.927384259257761</c:v>
                      </c:pt>
                      <c:pt idx="25914">
                        <c:v>6.9276273148119261</c:v>
                      </c:pt>
                      <c:pt idx="25915">
                        <c:v>6.9278703703660911</c:v>
                      </c:pt>
                      <c:pt idx="25916">
                        <c:v>6.9281134259275321</c:v>
                      </c:pt>
                      <c:pt idx="25917">
                        <c:v>6.9283564814816971</c:v>
                      </c:pt>
                      <c:pt idx="25918">
                        <c:v>6.9285995370358622</c:v>
                      </c:pt>
                      <c:pt idx="25919">
                        <c:v>6.9288425925900272</c:v>
                      </c:pt>
                      <c:pt idx="25920">
                        <c:v>6.9290856481441923</c:v>
                      </c:pt>
                      <c:pt idx="25921">
                        <c:v>6.9293287037056333</c:v>
                      </c:pt>
                      <c:pt idx="25922">
                        <c:v>6.9295717592597983</c:v>
                      </c:pt>
                      <c:pt idx="25923">
                        <c:v>6.9298148148139633</c:v>
                      </c:pt>
                      <c:pt idx="25924">
                        <c:v>6.9300578703681284</c:v>
                      </c:pt>
                      <c:pt idx="25925">
                        <c:v>6.9303009259222934</c:v>
                      </c:pt>
                      <c:pt idx="25926">
                        <c:v>6.9305439814764584</c:v>
                      </c:pt>
                      <c:pt idx="25927">
                        <c:v>6.9307870370378994</c:v>
                      </c:pt>
                      <c:pt idx="25928">
                        <c:v>6.9310300925920645</c:v>
                      </c:pt>
                      <c:pt idx="25929">
                        <c:v>6.9312731481462295</c:v>
                      </c:pt>
                      <c:pt idx="25930">
                        <c:v>6.9315162037003946</c:v>
                      </c:pt>
                      <c:pt idx="25931">
                        <c:v>6.9317592592545596</c:v>
                      </c:pt>
                      <c:pt idx="25932">
                        <c:v>6.9320023148160006</c:v>
                      </c:pt>
                      <c:pt idx="25933">
                        <c:v>6.9322453703701656</c:v>
                      </c:pt>
                      <c:pt idx="25934">
                        <c:v>6.9324884259243307</c:v>
                      </c:pt>
                      <c:pt idx="25935">
                        <c:v>6.9327314814784957</c:v>
                      </c:pt>
                      <c:pt idx="25936">
                        <c:v>6.9329745370326608</c:v>
                      </c:pt>
                      <c:pt idx="25937">
                        <c:v>6.9332175925941018</c:v>
                      </c:pt>
                      <c:pt idx="25938">
                        <c:v>6.9334606481482668</c:v>
                      </c:pt>
                      <c:pt idx="25939">
                        <c:v>6.9337037037024318</c:v>
                      </c:pt>
                      <c:pt idx="25940">
                        <c:v>6.9339467592565969</c:v>
                      </c:pt>
                      <c:pt idx="25941">
                        <c:v>6.9341898148107619</c:v>
                      </c:pt>
                      <c:pt idx="25942">
                        <c:v>6.9344328703722029</c:v>
                      </c:pt>
                      <c:pt idx="25943">
                        <c:v>6.9346759259263679</c:v>
                      </c:pt>
                      <c:pt idx="25944">
                        <c:v>6.934918981480533</c:v>
                      </c:pt>
                      <c:pt idx="25945">
                        <c:v>6.935162037034698</c:v>
                      </c:pt>
                      <c:pt idx="25946">
                        <c:v>6.9354050925888631</c:v>
                      </c:pt>
                      <c:pt idx="25947">
                        <c:v>6.9356481481430281</c:v>
                      </c:pt>
                      <c:pt idx="25948">
                        <c:v>6.9358912037044691</c:v>
                      </c:pt>
                      <c:pt idx="25949">
                        <c:v>6.9361342592586341</c:v>
                      </c:pt>
                      <c:pt idx="25950">
                        <c:v>6.9363773148127992</c:v>
                      </c:pt>
                      <c:pt idx="25951">
                        <c:v>6.9366203703669642</c:v>
                      </c:pt>
                      <c:pt idx="25952">
                        <c:v>6.9368634259211293</c:v>
                      </c:pt>
                      <c:pt idx="25953">
                        <c:v>6.9371064814825703</c:v>
                      </c:pt>
                      <c:pt idx="25954">
                        <c:v>6.9373495370367353</c:v>
                      </c:pt>
                      <c:pt idx="25955">
                        <c:v>6.9375925925909003</c:v>
                      </c:pt>
                      <c:pt idx="25956">
                        <c:v>6.9378356481450654</c:v>
                      </c:pt>
                      <c:pt idx="25957">
                        <c:v>6.9380787036992304</c:v>
                      </c:pt>
                      <c:pt idx="25958">
                        <c:v>6.9383217592606714</c:v>
                      </c:pt>
                      <c:pt idx="25959">
                        <c:v>6.9385648148148364</c:v>
                      </c:pt>
                      <c:pt idx="25960">
                        <c:v>6.9388078703690015</c:v>
                      </c:pt>
                      <c:pt idx="25961">
                        <c:v>6.9390509259231665</c:v>
                      </c:pt>
                      <c:pt idx="25962">
                        <c:v>6.9393055555541112</c:v>
                      </c:pt>
                      <c:pt idx="25963">
                        <c:v>6.9395486111082763</c:v>
                      </c:pt>
                      <c:pt idx="25964">
                        <c:v>6.9397916666624413</c:v>
                      </c:pt>
                      <c:pt idx="25965">
                        <c:v>6.9400347222238823</c:v>
                      </c:pt>
                      <c:pt idx="25966">
                        <c:v>6.9402777777780473</c:v>
                      </c:pt>
                      <c:pt idx="25967">
                        <c:v>6.9405208333322124</c:v>
                      </c:pt>
                      <c:pt idx="25968">
                        <c:v>6.9407638888863774</c:v>
                      </c:pt>
                      <c:pt idx="25969">
                        <c:v>6.9410069444405424</c:v>
                      </c:pt>
                      <c:pt idx="25970">
                        <c:v>6.9412500000019834</c:v>
                      </c:pt>
                      <c:pt idx="25971">
                        <c:v>6.9414930555561485</c:v>
                      </c:pt>
                      <c:pt idx="25972">
                        <c:v>6.9417361111103135</c:v>
                      </c:pt>
                      <c:pt idx="25973">
                        <c:v>6.9419791666644786</c:v>
                      </c:pt>
                      <c:pt idx="25974">
                        <c:v>6.9422222222186436</c:v>
                      </c:pt>
                      <c:pt idx="25975">
                        <c:v>6.9424652777728086</c:v>
                      </c:pt>
                      <c:pt idx="25976">
                        <c:v>6.9427083333342496</c:v>
                      </c:pt>
                      <c:pt idx="25977">
                        <c:v>6.9429513888884147</c:v>
                      </c:pt>
                      <c:pt idx="25978">
                        <c:v>6.9431944444425797</c:v>
                      </c:pt>
                      <c:pt idx="25979">
                        <c:v>6.9434374999967448</c:v>
                      </c:pt>
                      <c:pt idx="25980">
                        <c:v>6.9436805555509098</c:v>
                      </c:pt>
                      <c:pt idx="25981">
                        <c:v>6.9439236111123508</c:v>
                      </c:pt>
                      <c:pt idx="25982">
                        <c:v>6.9441666666665158</c:v>
                      </c:pt>
                      <c:pt idx="25983">
                        <c:v>6.9444097222206809</c:v>
                      </c:pt>
                      <c:pt idx="25984">
                        <c:v>6.9446527777748459</c:v>
                      </c:pt>
                      <c:pt idx="25985">
                        <c:v>6.9448958333290109</c:v>
                      </c:pt>
                      <c:pt idx="25986">
                        <c:v>6.9451388888904519</c:v>
                      </c:pt>
                      <c:pt idx="25987">
                        <c:v>6.945381944444617</c:v>
                      </c:pt>
                      <c:pt idx="25988">
                        <c:v>6.945624999998782</c:v>
                      </c:pt>
                      <c:pt idx="25989">
                        <c:v>6.9458680555529471</c:v>
                      </c:pt>
                      <c:pt idx="25990">
                        <c:v>6.9461111111071121</c:v>
                      </c:pt>
                      <c:pt idx="25991">
                        <c:v>6.9463541666685531</c:v>
                      </c:pt>
                      <c:pt idx="25992">
                        <c:v>6.9465972222227181</c:v>
                      </c:pt>
                      <c:pt idx="25993">
                        <c:v>6.9468402777768832</c:v>
                      </c:pt>
                      <c:pt idx="25994">
                        <c:v>6.9470833333310482</c:v>
                      </c:pt>
                      <c:pt idx="25995">
                        <c:v>6.9473263888852133</c:v>
                      </c:pt>
                      <c:pt idx="25996">
                        <c:v>6.9475694444393783</c:v>
                      </c:pt>
                      <c:pt idx="25997">
                        <c:v>6.9478125000008193</c:v>
                      </c:pt>
                      <c:pt idx="25998">
                        <c:v>6.9480555555549843</c:v>
                      </c:pt>
                      <c:pt idx="25999">
                        <c:v>6.9482986111091494</c:v>
                      </c:pt>
                      <c:pt idx="26000">
                        <c:v>6.9485416666633144</c:v>
                      </c:pt>
                      <c:pt idx="26001">
                        <c:v>6.9487847222174794</c:v>
                      </c:pt>
                      <c:pt idx="26002">
                        <c:v>6.9490277777789204</c:v>
                      </c:pt>
                      <c:pt idx="26003">
                        <c:v>6.9492708333330855</c:v>
                      </c:pt>
                      <c:pt idx="26004">
                        <c:v>6.9495138888872505</c:v>
                      </c:pt>
                      <c:pt idx="26005">
                        <c:v>6.9497569444414156</c:v>
                      </c:pt>
                      <c:pt idx="26006">
                        <c:v>6.9499999999955806</c:v>
                      </c:pt>
                      <c:pt idx="26007">
                        <c:v>6.9502430555570216</c:v>
                      </c:pt>
                      <c:pt idx="26008">
                        <c:v>6.9504861111111866</c:v>
                      </c:pt>
                      <c:pt idx="26009">
                        <c:v>6.9507291666653517</c:v>
                      </c:pt>
                      <c:pt idx="26010">
                        <c:v>6.9509837962962964</c:v>
                      </c:pt>
                      <c:pt idx="26011">
                        <c:v>6.9512268518504614</c:v>
                      </c:pt>
                      <c:pt idx="26012">
                        <c:v>6.9514699074046264</c:v>
                      </c:pt>
                      <c:pt idx="26013">
                        <c:v>6.9517129629587915</c:v>
                      </c:pt>
                      <c:pt idx="26014">
                        <c:v>6.9519560185202325</c:v>
                      </c:pt>
                      <c:pt idx="26015">
                        <c:v>6.9521990740743975</c:v>
                      </c:pt>
                      <c:pt idx="26016">
                        <c:v>6.9524421296285626</c:v>
                      </c:pt>
                      <c:pt idx="26017">
                        <c:v>6.9526851851827276</c:v>
                      </c:pt>
                      <c:pt idx="26018">
                        <c:v>6.9529282407368926</c:v>
                      </c:pt>
                      <c:pt idx="26019">
                        <c:v>6.9531712962983336</c:v>
                      </c:pt>
                      <c:pt idx="26020">
                        <c:v>6.9534143518524987</c:v>
                      </c:pt>
                      <c:pt idx="26021">
                        <c:v>6.9536574074066637</c:v>
                      </c:pt>
                      <c:pt idx="26022">
                        <c:v>6.9539004629608288</c:v>
                      </c:pt>
                      <c:pt idx="26023">
                        <c:v>6.9541435185149938</c:v>
                      </c:pt>
                      <c:pt idx="26024">
                        <c:v>6.9543865740691588</c:v>
                      </c:pt>
                      <c:pt idx="26025">
                        <c:v>6.9546296296305998</c:v>
                      </c:pt>
                      <c:pt idx="26026">
                        <c:v>6.9548726851847649</c:v>
                      </c:pt>
                      <c:pt idx="26027">
                        <c:v>6.9551157407389299</c:v>
                      </c:pt>
                      <c:pt idx="26028">
                        <c:v>6.9553587962930949</c:v>
                      </c:pt>
                      <c:pt idx="26029">
                        <c:v>6.95560185184726</c:v>
                      </c:pt>
                      <c:pt idx="26030">
                        <c:v>6.955844907408701</c:v>
                      </c:pt>
                      <c:pt idx="26031">
                        <c:v>6.956087962962866</c:v>
                      </c:pt>
                      <c:pt idx="26032">
                        <c:v>6.9563310185170311</c:v>
                      </c:pt>
                      <c:pt idx="26033">
                        <c:v>6.9565740740711961</c:v>
                      </c:pt>
                      <c:pt idx="26034">
                        <c:v>6.9568171296253611</c:v>
                      </c:pt>
                      <c:pt idx="26035">
                        <c:v>6.9570601851868021</c:v>
                      </c:pt>
                      <c:pt idx="26036">
                        <c:v>6.9573032407409672</c:v>
                      </c:pt>
                      <c:pt idx="26037">
                        <c:v>6.9575462962951322</c:v>
                      </c:pt>
                      <c:pt idx="26038">
                        <c:v>6.9577893518492973</c:v>
                      </c:pt>
                      <c:pt idx="26039">
                        <c:v>6.9580324074034623</c:v>
                      </c:pt>
                      <c:pt idx="26040">
                        <c:v>6.9582754629649033</c:v>
                      </c:pt>
                      <c:pt idx="26041">
                        <c:v>6.9585185185190683</c:v>
                      </c:pt>
                      <c:pt idx="26042">
                        <c:v>6.9587615740732334</c:v>
                      </c:pt>
                      <c:pt idx="26043">
                        <c:v>6.9590046296273984</c:v>
                      </c:pt>
                      <c:pt idx="26044">
                        <c:v>6.9592476851815634</c:v>
                      </c:pt>
                      <c:pt idx="26045">
                        <c:v>6.9594907407357285</c:v>
                      </c:pt>
                      <c:pt idx="26046">
                        <c:v>6.9597337962971695</c:v>
                      </c:pt>
                      <c:pt idx="26047">
                        <c:v>6.9599768518513345</c:v>
                      </c:pt>
                      <c:pt idx="26048">
                        <c:v>6.9602199074054996</c:v>
                      </c:pt>
                      <c:pt idx="26049">
                        <c:v>6.9604629629596646</c:v>
                      </c:pt>
                      <c:pt idx="26050">
                        <c:v>6.9607060185138296</c:v>
                      </c:pt>
                      <c:pt idx="26051">
                        <c:v>6.9609490740752706</c:v>
                      </c:pt>
                      <c:pt idx="26052">
                        <c:v>6.9611921296294357</c:v>
                      </c:pt>
                      <c:pt idx="26053">
                        <c:v>6.9614351851836007</c:v>
                      </c:pt>
                      <c:pt idx="26054">
                        <c:v>6.9616782407377658</c:v>
                      </c:pt>
                      <c:pt idx="26055">
                        <c:v>6.9619212962919308</c:v>
                      </c:pt>
                      <c:pt idx="26056">
                        <c:v>6.9621643518533718</c:v>
                      </c:pt>
                      <c:pt idx="26057">
                        <c:v>6.9624074074075368</c:v>
                      </c:pt>
                      <c:pt idx="26058">
                        <c:v>6.9626620370384815</c:v>
                      </c:pt>
                      <c:pt idx="26059">
                        <c:v>6.9629050925926466</c:v>
                      </c:pt>
                      <c:pt idx="26060">
                        <c:v>6.9631481481468116</c:v>
                      </c:pt>
                      <c:pt idx="26061">
                        <c:v>6.9633912037009766</c:v>
                      </c:pt>
                      <c:pt idx="26062">
                        <c:v>6.9636342592551417</c:v>
                      </c:pt>
                      <c:pt idx="26063">
                        <c:v>6.9638773148165827</c:v>
                      </c:pt>
                      <c:pt idx="26064">
                        <c:v>6.9641203703707477</c:v>
                      </c:pt>
                      <c:pt idx="26065">
                        <c:v>6.9643634259249128</c:v>
                      </c:pt>
                      <c:pt idx="26066">
                        <c:v>6.9646064814790778</c:v>
                      </c:pt>
                      <c:pt idx="26067">
                        <c:v>6.9648495370332428</c:v>
                      </c:pt>
                      <c:pt idx="26068">
                        <c:v>6.9650925925946838</c:v>
                      </c:pt>
                      <c:pt idx="26069">
                        <c:v>6.9653356481488489</c:v>
                      </c:pt>
                      <c:pt idx="26070">
                        <c:v>6.9655787037030139</c:v>
                      </c:pt>
                      <c:pt idx="26071">
                        <c:v>6.9658217592571789</c:v>
                      </c:pt>
                      <c:pt idx="26072">
                        <c:v>6.966064814811344</c:v>
                      </c:pt>
                      <c:pt idx="26073">
                        <c:v>6.966307870365509</c:v>
                      </c:pt>
                      <c:pt idx="26074">
                        <c:v>6.96655092592695</c:v>
                      </c:pt>
                      <c:pt idx="26075">
                        <c:v>6.9667939814811151</c:v>
                      </c:pt>
                      <c:pt idx="26076">
                        <c:v>6.9670370370352801</c:v>
                      </c:pt>
                      <c:pt idx="26077">
                        <c:v>6.9672800925894451</c:v>
                      </c:pt>
                      <c:pt idx="26078">
                        <c:v>6.9675231481436102</c:v>
                      </c:pt>
                      <c:pt idx="26079">
                        <c:v>6.9677662037050512</c:v>
                      </c:pt>
                      <c:pt idx="26080">
                        <c:v>6.9680092592592162</c:v>
                      </c:pt>
                      <c:pt idx="26081">
                        <c:v>6.9682523148133813</c:v>
                      </c:pt>
                      <c:pt idx="26082">
                        <c:v>6.9684953703675463</c:v>
                      </c:pt>
                      <c:pt idx="26083">
                        <c:v>6.9687384259217113</c:v>
                      </c:pt>
                      <c:pt idx="26084">
                        <c:v>6.9689814814831523</c:v>
                      </c:pt>
                      <c:pt idx="26085">
                        <c:v>6.9692245370373174</c:v>
                      </c:pt>
                      <c:pt idx="26086">
                        <c:v>6.9694675925914824</c:v>
                      </c:pt>
                      <c:pt idx="26087">
                        <c:v>6.9697106481456474</c:v>
                      </c:pt>
                      <c:pt idx="26088">
                        <c:v>6.9699537036998125</c:v>
                      </c:pt>
                      <c:pt idx="26089">
                        <c:v>6.9701967592612535</c:v>
                      </c:pt>
                      <c:pt idx="26090">
                        <c:v>6.9704398148154185</c:v>
                      </c:pt>
                      <c:pt idx="26091">
                        <c:v>6.9706828703695836</c:v>
                      </c:pt>
                      <c:pt idx="26092">
                        <c:v>6.9709259259237486</c:v>
                      </c:pt>
                      <c:pt idx="26093">
                        <c:v>6.9711689814779136</c:v>
                      </c:pt>
                      <c:pt idx="26094">
                        <c:v>6.9714120370320787</c:v>
                      </c:pt>
                      <c:pt idx="26095">
                        <c:v>6.9716550925935197</c:v>
                      </c:pt>
                      <c:pt idx="26096">
                        <c:v>6.9718981481476847</c:v>
                      </c:pt>
                      <c:pt idx="26097">
                        <c:v>6.9721412037018498</c:v>
                      </c:pt>
                      <c:pt idx="26098">
                        <c:v>6.9723842592560148</c:v>
                      </c:pt>
                      <c:pt idx="26099">
                        <c:v>6.9726273148101798</c:v>
                      </c:pt>
                      <c:pt idx="26100">
                        <c:v>6.9728703703716208</c:v>
                      </c:pt>
                      <c:pt idx="26101">
                        <c:v>6.9731134259257859</c:v>
                      </c:pt>
                      <c:pt idx="26102">
                        <c:v>6.9733564814799509</c:v>
                      </c:pt>
                      <c:pt idx="26103">
                        <c:v>6.9735995370341159</c:v>
                      </c:pt>
                      <c:pt idx="26104">
                        <c:v>6.973842592588281</c:v>
                      </c:pt>
                      <c:pt idx="26105">
                        <c:v>6.974085648149722</c:v>
                      </c:pt>
                      <c:pt idx="26106">
                        <c:v>6.9743402777733907</c:v>
                      </c:pt>
                      <c:pt idx="26107">
                        <c:v>6.9745833333348317</c:v>
                      </c:pt>
                      <c:pt idx="26108">
                        <c:v>6.9748263888889968</c:v>
                      </c:pt>
                      <c:pt idx="26109">
                        <c:v>6.9750694444431618</c:v>
                      </c:pt>
                      <c:pt idx="26110">
                        <c:v>6.9753124999973268</c:v>
                      </c:pt>
                      <c:pt idx="26111">
                        <c:v>6.9755555555514919</c:v>
                      </c:pt>
                      <c:pt idx="26112">
                        <c:v>6.9757986111129329</c:v>
                      </c:pt>
                      <c:pt idx="26113">
                        <c:v>6.9760416666670979</c:v>
                      </c:pt>
                      <c:pt idx="26114">
                        <c:v>6.9762847222212629</c:v>
                      </c:pt>
                      <c:pt idx="26115">
                        <c:v>6.976527777775428</c:v>
                      </c:pt>
                      <c:pt idx="26116">
                        <c:v>6.976770833329593</c:v>
                      </c:pt>
                      <c:pt idx="26117">
                        <c:v>6.9770138888837581</c:v>
                      </c:pt>
                      <c:pt idx="26118">
                        <c:v>6.9772569444451991</c:v>
                      </c:pt>
                      <c:pt idx="26119">
                        <c:v>6.9774999999993641</c:v>
                      </c:pt>
                      <c:pt idx="26120">
                        <c:v>6.9777430555535291</c:v>
                      </c:pt>
                      <c:pt idx="26121">
                        <c:v>6.9779861111076942</c:v>
                      </c:pt>
                      <c:pt idx="26122">
                        <c:v>6.9782291666618592</c:v>
                      </c:pt>
                      <c:pt idx="26123">
                        <c:v>6.9784722222233002</c:v>
                      </c:pt>
                      <c:pt idx="26124">
                        <c:v>6.9787152777774653</c:v>
                      </c:pt>
                      <c:pt idx="26125">
                        <c:v>6.9789583333316303</c:v>
                      </c:pt>
                      <c:pt idx="26126">
                        <c:v>6.9792013888857953</c:v>
                      </c:pt>
                      <c:pt idx="26127">
                        <c:v>6.9794444444399604</c:v>
                      </c:pt>
                      <c:pt idx="26128">
                        <c:v>6.9796875000014014</c:v>
                      </c:pt>
                      <c:pt idx="26129">
                        <c:v>6.9799305555555664</c:v>
                      </c:pt>
                      <c:pt idx="26130">
                        <c:v>6.9801736111097314</c:v>
                      </c:pt>
                      <c:pt idx="26131">
                        <c:v>6.9804166666638965</c:v>
                      </c:pt>
                      <c:pt idx="26132">
                        <c:v>6.9806597222180615</c:v>
                      </c:pt>
                      <c:pt idx="26133">
                        <c:v>6.9809027777795025</c:v>
                      </c:pt>
                      <c:pt idx="26134">
                        <c:v>6.9811458333336676</c:v>
                      </c:pt>
                      <c:pt idx="26135">
                        <c:v>6.9813888888878326</c:v>
                      </c:pt>
                      <c:pt idx="26136">
                        <c:v>6.9816319444419976</c:v>
                      </c:pt>
                      <c:pt idx="26137">
                        <c:v>6.9818749999961627</c:v>
                      </c:pt>
                      <c:pt idx="26138">
                        <c:v>6.9821180555576037</c:v>
                      </c:pt>
                      <c:pt idx="26139">
                        <c:v>6.9823611111117687</c:v>
                      </c:pt>
                      <c:pt idx="26140">
                        <c:v>6.9826041666659338</c:v>
                      </c:pt>
                      <c:pt idx="26141">
                        <c:v>6.9828472222200988</c:v>
                      </c:pt>
                      <c:pt idx="26142">
                        <c:v>6.9830902777742638</c:v>
                      </c:pt>
                      <c:pt idx="26143">
                        <c:v>6.9833333333284289</c:v>
                      </c:pt>
                      <c:pt idx="26144">
                        <c:v>6.9835763888898699</c:v>
                      </c:pt>
                      <c:pt idx="26145">
                        <c:v>6.9838194444440349</c:v>
                      </c:pt>
                      <c:pt idx="26146">
                        <c:v>6.9840624999981999</c:v>
                      </c:pt>
                      <c:pt idx="26147">
                        <c:v>6.984305555552365</c:v>
                      </c:pt>
                      <c:pt idx="26148">
                        <c:v>6.98454861110653</c:v>
                      </c:pt>
                      <c:pt idx="26149">
                        <c:v>6.984791666667971</c:v>
                      </c:pt>
                      <c:pt idx="26150">
                        <c:v>6.9850347222221361</c:v>
                      </c:pt>
                      <c:pt idx="26151">
                        <c:v>6.9852777777763011</c:v>
                      </c:pt>
                      <c:pt idx="26152">
                        <c:v>6.9855208333304661</c:v>
                      </c:pt>
                      <c:pt idx="26153">
                        <c:v>6.9857638888846312</c:v>
                      </c:pt>
                      <c:pt idx="26154">
                        <c:v>6.9860069444460722</c:v>
                      </c:pt>
                      <c:pt idx="26155">
                        <c:v>6.9862615740697409</c:v>
                      </c:pt>
                      <c:pt idx="26156">
                        <c:v>6.9865046296311819</c:v>
                      </c:pt>
                      <c:pt idx="26157">
                        <c:v>6.9867476851853469</c:v>
                      </c:pt>
                      <c:pt idx="26158">
                        <c:v>6.986990740739512</c:v>
                      </c:pt>
                      <c:pt idx="26159">
                        <c:v>6.987233796293677</c:v>
                      </c:pt>
                      <c:pt idx="26160">
                        <c:v>6.9874768518478421</c:v>
                      </c:pt>
                      <c:pt idx="26161">
                        <c:v>6.9877199074092831</c:v>
                      </c:pt>
                      <c:pt idx="26162">
                        <c:v>6.9879629629634481</c:v>
                      </c:pt>
                      <c:pt idx="26163">
                        <c:v>6.9882060185176131</c:v>
                      </c:pt>
                      <c:pt idx="26164">
                        <c:v>6.9884490740717782</c:v>
                      </c:pt>
                      <c:pt idx="26165">
                        <c:v>6.9886921296259432</c:v>
                      </c:pt>
                      <c:pt idx="26166">
                        <c:v>6.9889351851801083</c:v>
                      </c:pt>
                      <c:pt idx="26167">
                        <c:v>6.9891782407415493</c:v>
                      </c:pt>
                      <c:pt idx="26168">
                        <c:v>6.9894212962957143</c:v>
                      </c:pt>
                      <c:pt idx="26169">
                        <c:v>6.9896643518498793</c:v>
                      </c:pt>
                      <c:pt idx="26170">
                        <c:v>6.9899074074040444</c:v>
                      </c:pt>
                      <c:pt idx="26171">
                        <c:v>6.9901504629582094</c:v>
                      </c:pt>
                      <c:pt idx="26172">
                        <c:v>6.9903935185196504</c:v>
                      </c:pt>
                      <c:pt idx="26173">
                        <c:v>6.9906365740738154</c:v>
                      </c:pt>
                      <c:pt idx="26174">
                        <c:v>6.9908796296279805</c:v>
                      </c:pt>
                      <c:pt idx="26175">
                        <c:v>6.9911226851821455</c:v>
                      </c:pt>
                      <c:pt idx="26176">
                        <c:v>6.9913657407363106</c:v>
                      </c:pt>
                      <c:pt idx="26177">
                        <c:v>6.9916087962977516</c:v>
                      </c:pt>
                      <c:pt idx="26178">
                        <c:v>6.9918518518519166</c:v>
                      </c:pt>
                      <c:pt idx="26179">
                        <c:v>6.9920949074060816</c:v>
                      </c:pt>
                      <c:pt idx="26180">
                        <c:v>6.9923379629602467</c:v>
                      </c:pt>
                      <c:pt idx="26181">
                        <c:v>6.9925810185144117</c:v>
                      </c:pt>
                      <c:pt idx="26182">
                        <c:v>6.9928240740758527</c:v>
                      </c:pt>
                      <c:pt idx="26183">
                        <c:v>6.9930671296300178</c:v>
                      </c:pt>
                      <c:pt idx="26184">
                        <c:v>6.9933101851841828</c:v>
                      </c:pt>
                      <c:pt idx="26185">
                        <c:v>6.9935532407383478</c:v>
                      </c:pt>
                      <c:pt idx="26186">
                        <c:v>6.9937962962925129</c:v>
                      </c:pt>
                      <c:pt idx="26187">
                        <c:v>6.9940393518539539</c:v>
                      </c:pt>
                      <c:pt idx="26188">
                        <c:v>6.9942824074081189</c:v>
                      </c:pt>
                      <c:pt idx="26189">
                        <c:v>6.9945254629622839</c:v>
                      </c:pt>
                      <c:pt idx="26190">
                        <c:v>6.994768518516449</c:v>
                      </c:pt>
                      <c:pt idx="26191">
                        <c:v>6.995011574070614</c:v>
                      </c:pt>
                      <c:pt idx="26192">
                        <c:v>6.9952546296247791</c:v>
                      </c:pt>
                      <c:pt idx="26193">
                        <c:v>6.9954976851862201</c:v>
                      </c:pt>
                      <c:pt idx="26194">
                        <c:v>6.9957407407403851</c:v>
                      </c:pt>
                      <c:pt idx="26195">
                        <c:v>6.9959837962945501</c:v>
                      </c:pt>
                      <c:pt idx="26196">
                        <c:v>6.9962268518487152</c:v>
                      </c:pt>
                      <c:pt idx="26197">
                        <c:v>6.9964699074028802</c:v>
                      </c:pt>
                      <c:pt idx="26198">
                        <c:v>6.9967129629643212</c:v>
                      </c:pt>
                      <c:pt idx="26199">
                        <c:v>6.9969560185184863</c:v>
                      </c:pt>
                      <c:pt idx="26200">
                        <c:v>6.9971990740726513</c:v>
                      </c:pt>
                      <c:pt idx="26201">
                        <c:v>6.9974421296268163</c:v>
                      </c:pt>
                      <c:pt idx="26202">
                        <c:v>6.9976851851809814</c:v>
                      </c:pt>
                      <c:pt idx="26203">
                        <c:v>6.9979398148119261</c:v>
                      </c:pt>
                      <c:pt idx="26204">
                        <c:v>6.9981828703660911</c:v>
                      </c:pt>
                      <c:pt idx="26205">
                        <c:v>6.9984259259275321</c:v>
                      </c:pt>
                      <c:pt idx="26206">
                        <c:v>6.9986689814816971</c:v>
                      </c:pt>
                      <c:pt idx="26207">
                        <c:v>6.9989120370358622</c:v>
                      </c:pt>
                      <c:pt idx="26208">
                        <c:v>6.9991550925900272</c:v>
                      </c:pt>
                      <c:pt idx="26209">
                        <c:v>6.9993981481441923</c:v>
                      </c:pt>
                      <c:pt idx="26210">
                        <c:v>6.9996412037056333</c:v>
                      </c:pt>
                      <c:pt idx="26211">
                        <c:v>6.9998842592597983</c:v>
                      </c:pt>
                      <c:pt idx="26212">
                        <c:v>7.0001273148139633</c:v>
                      </c:pt>
                      <c:pt idx="26213">
                        <c:v>7.0003703703681284</c:v>
                      </c:pt>
                      <c:pt idx="26214">
                        <c:v>7.0006134259222934</c:v>
                      </c:pt>
                      <c:pt idx="26215">
                        <c:v>7.0008564814764584</c:v>
                      </c:pt>
                      <c:pt idx="26216">
                        <c:v>7.0010995370378994</c:v>
                      </c:pt>
                      <c:pt idx="26217">
                        <c:v>7.0013425925920645</c:v>
                      </c:pt>
                      <c:pt idx="26218">
                        <c:v>7.0015856481462295</c:v>
                      </c:pt>
                      <c:pt idx="26219">
                        <c:v>7.0018287037003946</c:v>
                      </c:pt>
                      <c:pt idx="26220">
                        <c:v>7.0020717592545596</c:v>
                      </c:pt>
                      <c:pt idx="26221">
                        <c:v>7.0023148148160006</c:v>
                      </c:pt>
                      <c:pt idx="26222">
                        <c:v>7.0025578703701656</c:v>
                      </c:pt>
                      <c:pt idx="26223">
                        <c:v>7.0028009259243307</c:v>
                      </c:pt>
                      <c:pt idx="26224">
                        <c:v>7.0030439814784957</c:v>
                      </c:pt>
                      <c:pt idx="26225">
                        <c:v>7.0032870370326608</c:v>
                      </c:pt>
                      <c:pt idx="26226">
                        <c:v>7.0035300925941018</c:v>
                      </c:pt>
                      <c:pt idx="26227">
                        <c:v>7.0037731481482668</c:v>
                      </c:pt>
                      <c:pt idx="26228">
                        <c:v>7.0040162037024318</c:v>
                      </c:pt>
                      <c:pt idx="26229">
                        <c:v>7.0042592592565969</c:v>
                      </c:pt>
                      <c:pt idx="26230">
                        <c:v>7.0045023148107619</c:v>
                      </c:pt>
                      <c:pt idx="26231">
                        <c:v>7.0047453703722029</c:v>
                      </c:pt>
                      <c:pt idx="26232">
                        <c:v>7.0049884259263679</c:v>
                      </c:pt>
                      <c:pt idx="26233">
                        <c:v>7.005231481480533</c:v>
                      </c:pt>
                      <c:pt idx="26234">
                        <c:v>7.005474537034698</c:v>
                      </c:pt>
                      <c:pt idx="26235">
                        <c:v>7.0057175925888631</c:v>
                      </c:pt>
                      <c:pt idx="26236">
                        <c:v>7.0059606481430281</c:v>
                      </c:pt>
                      <c:pt idx="26237">
                        <c:v>7.0062037037044691</c:v>
                      </c:pt>
                      <c:pt idx="26238">
                        <c:v>7.0064467592586341</c:v>
                      </c:pt>
                      <c:pt idx="26239">
                        <c:v>7.0066898148127992</c:v>
                      </c:pt>
                      <c:pt idx="26240">
                        <c:v>7.0069328703669642</c:v>
                      </c:pt>
                      <c:pt idx="26241">
                        <c:v>7.0071759259211293</c:v>
                      </c:pt>
                      <c:pt idx="26242">
                        <c:v>7.0074189814825703</c:v>
                      </c:pt>
                      <c:pt idx="26243">
                        <c:v>7.0076620370367353</c:v>
                      </c:pt>
                      <c:pt idx="26244">
                        <c:v>7.0079050925909003</c:v>
                      </c:pt>
                      <c:pt idx="26245">
                        <c:v>7.0081481481450654</c:v>
                      </c:pt>
                      <c:pt idx="26246">
                        <c:v>7.0083912036992304</c:v>
                      </c:pt>
                      <c:pt idx="26247">
                        <c:v>7.0086342592606714</c:v>
                      </c:pt>
                      <c:pt idx="26248">
                        <c:v>7.0088773148148364</c:v>
                      </c:pt>
                      <c:pt idx="26249">
                        <c:v>7.0091203703690015</c:v>
                      </c:pt>
                      <c:pt idx="26250">
                        <c:v>7.0093634259231665</c:v>
                      </c:pt>
                      <c:pt idx="26251">
                        <c:v>7.0096064814773316</c:v>
                      </c:pt>
                      <c:pt idx="26252">
                        <c:v>7.0098611111082763</c:v>
                      </c:pt>
                      <c:pt idx="26253">
                        <c:v>7.0101041666624413</c:v>
                      </c:pt>
                      <c:pt idx="26254">
                        <c:v>7.0103472222238823</c:v>
                      </c:pt>
                      <c:pt idx="26255">
                        <c:v>7.0105902777780473</c:v>
                      </c:pt>
                      <c:pt idx="26256">
                        <c:v>7.0108333333322124</c:v>
                      </c:pt>
                      <c:pt idx="26257">
                        <c:v>7.0110763888863774</c:v>
                      </c:pt>
                      <c:pt idx="26258">
                        <c:v>7.0113194444405424</c:v>
                      </c:pt>
                      <c:pt idx="26259">
                        <c:v>7.0115625000019834</c:v>
                      </c:pt>
                      <c:pt idx="26260">
                        <c:v>7.0118055555561485</c:v>
                      </c:pt>
                      <c:pt idx="26261">
                        <c:v>7.0120486111103135</c:v>
                      </c:pt>
                      <c:pt idx="26262">
                        <c:v>7.0122916666644786</c:v>
                      </c:pt>
                      <c:pt idx="26263">
                        <c:v>7.0125347222186436</c:v>
                      </c:pt>
                      <c:pt idx="26264">
                        <c:v>7.0127777777728086</c:v>
                      </c:pt>
                      <c:pt idx="26265">
                        <c:v>7.0130208333342496</c:v>
                      </c:pt>
                      <c:pt idx="26266">
                        <c:v>7.0132638888884147</c:v>
                      </c:pt>
                      <c:pt idx="26267">
                        <c:v>7.0135069444425797</c:v>
                      </c:pt>
                      <c:pt idx="26268">
                        <c:v>7.0137499999967448</c:v>
                      </c:pt>
                      <c:pt idx="26269">
                        <c:v>7.0139930555509098</c:v>
                      </c:pt>
                      <c:pt idx="26270">
                        <c:v>7.0142361111123508</c:v>
                      </c:pt>
                      <c:pt idx="26271">
                        <c:v>7.0144791666665158</c:v>
                      </c:pt>
                      <c:pt idx="26272">
                        <c:v>7.0147222222206809</c:v>
                      </c:pt>
                      <c:pt idx="26273">
                        <c:v>7.0149652777748459</c:v>
                      </c:pt>
                      <c:pt idx="26274">
                        <c:v>7.0152083333290109</c:v>
                      </c:pt>
                      <c:pt idx="26275">
                        <c:v>7.0154513888904519</c:v>
                      </c:pt>
                      <c:pt idx="26276">
                        <c:v>7.015694444444617</c:v>
                      </c:pt>
                      <c:pt idx="26277">
                        <c:v>7.015937499998782</c:v>
                      </c:pt>
                      <c:pt idx="26278">
                        <c:v>7.0161805555529471</c:v>
                      </c:pt>
                      <c:pt idx="26279">
                        <c:v>7.0164236111071121</c:v>
                      </c:pt>
                      <c:pt idx="26280">
                        <c:v>7.0166666666685531</c:v>
                      </c:pt>
                      <c:pt idx="26281">
                        <c:v>7.0169097222227181</c:v>
                      </c:pt>
                      <c:pt idx="26282">
                        <c:v>7.0171527777768832</c:v>
                      </c:pt>
                      <c:pt idx="26283">
                        <c:v>7.0173958333310482</c:v>
                      </c:pt>
                      <c:pt idx="26284">
                        <c:v>7.0176388888852133</c:v>
                      </c:pt>
                      <c:pt idx="26285">
                        <c:v>7.0178819444393783</c:v>
                      </c:pt>
                      <c:pt idx="26286">
                        <c:v>7.0181250000008193</c:v>
                      </c:pt>
                      <c:pt idx="26287">
                        <c:v>7.0183680555549843</c:v>
                      </c:pt>
                      <c:pt idx="26288">
                        <c:v>7.0186111111091494</c:v>
                      </c:pt>
                      <c:pt idx="26289">
                        <c:v>7.0188541666633144</c:v>
                      </c:pt>
                      <c:pt idx="26290">
                        <c:v>7.0190972222174794</c:v>
                      </c:pt>
                      <c:pt idx="26291">
                        <c:v>7.0193402777789204</c:v>
                      </c:pt>
                      <c:pt idx="26292">
                        <c:v>7.0195833333330855</c:v>
                      </c:pt>
                      <c:pt idx="26293">
                        <c:v>7.0198263888872505</c:v>
                      </c:pt>
                      <c:pt idx="26294">
                        <c:v>7.0200694444414156</c:v>
                      </c:pt>
                      <c:pt idx="26295">
                        <c:v>7.0203124999955806</c:v>
                      </c:pt>
                      <c:pt idx="26296">
                        <c:v>7.0205555555570216</c:v>
                      </c:pt>
                      <c:pt idx="26297">
                        <c:v>7.0207986111111866</c:v>
                      </c:pt>
                      <c:pt idx="26298">
                        <c:v>7.0210416666653517</c:v>
                      </c:pt>
                      <c:pt idx="26299">
                        <c:v>7.0212847222195167</c:v>
                      </c:pt>
                      <c:pt idx="26300">
                        <c:v>7.0215393518504614</c:v>
                      </c:pt>
                      <c:pt idx="26301">
                        <c:v>7.0217824074046264</c:v>
                      </c:pt>
                      <c:pt idx="26302">
                        <c:v>7.0220254629587915</c:v>
                      </c:pt>
                      <c:pt idx="26303">
                        <c:v>7.0222685185202325</c:v>
                      </c:pt>
                      <c:pt idx="26304">
                        <c:v>7.0225115740743975</c:v>
                      </c:pt>
                      <c:pt idx="26305">
                        <c:v>7.0227546296285626</c:v>
                      </c:pt>
                      <c:pt idx="26306">
                        <c:v>7.0229976851827276</c:v>
                      </c:pt>
                      <c:pt idx="26307">
                        <c:v>7.0232407407368926</c:v>
                      </c:pt>
                      <c:pt idx="26308">
                        <c:v>7.0234837962983336</c:v>
                      </c:pt>
                      <c:pt idx="26309">
                        <c:v>7.0237268518524987</c:v>
                      </c:pt>
                      <c:pt idx="26310">
                        <c:v>7.0239699074066637</c:v>
                      </c:pt>
                      <c:pt idx="26311">
                        <c:v>7.0242129629608288</c:v>
                      </c:pt>
                      <c:pt idx="26312">
                        <c:v>7.0244560185149938</c:v>
                      </c:pt>
                      <c:pt idx="26313">
                        <c:v>7.0246990740691588</c:v>
                      </c:pt>
                      <c:pt idx="26314">
                        <c:v>7.0249421296305998</c:v>
                      </c:pt>
                      <c:pt idx="26315">
                        <c:v>7.0251851851847649</c:v>
                      </c:pt>
                      <c:pt idx="26316">
                        <c:v>7.0254282407389299</c:v>
                      </c:pt>
                      <c:pt idx="26317">
                        <c:v>7.0256712962930949</c:v>
                      </c:pt>
                      <c:pt idx="26318">
                        <c:v>7.02591435184726</c:v>
                      </c:pt>
                      <c:pt idx="26319">
                        <c:v>7.026157407408701</c:v>
                      </c:pt>
                      <c:pt idx="26320">
                        <c:v>7.026400462962866</c:v>
                      </c:pt>
                      <c:pt idx="26321">
                        <c:v>7.0266435185170311</c:v>
                      </c:pt>
                      <c:pt idx="26322">
                        <c:v>7.0268865740711961</c:v>
                      </c:pt>
                      <c:pt idx="26323">
                        <c:v>7.0271296296253611</c:v>
                      </c:pt>
                      <c:pt idx="26324">
                        <c:v>7.0273726851868021</c:v>
                      </c:pt>
                      <c:pt idx="26325">
                        <c:v>7.0276157407409672</c:v>
                      </c:pt>
                      <c:pt idx="26326">
                        <c:v>7.0278587962951322</c:v>
                      </c:pt>
                      <c:pt idx="26327">
                        <c:v>7.0281018518492973</c:v>
                      </c:pt>
                      <c:pt idx="26328">
                        <c:v>7.0283449074034623</c:v>
                      </c:pt>
                      <c:pt idx="26329">
                        <c:v>7.0285879629649033</c:v>
                      </c:pt>
                      <c:pt idx="26330">
                        <c:v>7.0288310185190683</c:v>
                      </c:pt>
                      <c:pt idx="26331">
                        <c:v>7.0290740740732334</c:v>
                      </c:pt>
                      <c:pt idx="26332">
                        <c:v>7.0293171296273984</c:v>
                      </c:pt>
                      <c:pt idx="26333">
                        <c:v>7.0295601851815634</c:v>
                      </c:pt>
                      <c:pt idx="26334">
                        <c:v>7.0298032407357285</c:v>
                      </c:pt>
                      <c:pt idx="26335">
                        <c:v>7.0300462962971695</c:v>
                      </c:pt>
                      <c:pt idx="26336">
                        <c:v>7.0302893518513345</c:v>
                      </c:pt>
                      <c:pt idx="26337">
                        <c:v>7.0305324074054996</c:v>
                      </c:pt>
                      <c:pt idx="26338">
                        <c:v>7.0307754629596646</c:v>
                      </c:pt>
                      <c:pt idx="26339">
                        <c:v>7.0310185185138296</c:v>
                      </c:pt>
                      <c:pt idx="26340">
                        <c:v>7.0312615740752706</c:v>
                      </c:pt>
                      <c:pt idx="26341">
                        <c:v>7.0315046296294357</c:v>
                      </c:pt>
                      <c:pt idx="26342">
                        <c:v>7.0317476851836007</c:v>
                      </c:pt>
                      <c:pt idx="26343">
                        <c:v>7.0319907407377658</c:v>
                      </c:pt>
                      <c:pt idx="26344">
                        <c:v>7.0322337962919308</c:v>
                      </c:pt>
                      <c:pt idx="26345">
                        <c:v>7.0324768518533718</c:v>
                      </c:pt>
                      <c:pt idx="26346">
                        <c:v>7.0327199074075368</c:v>
                      </c:pt>
                      <c:pt idx="26347">
                        <c:v>7.0329629629617019</c:v>
                      </c:pt>
                      <c:pt idx="26348">
                        <c:v>7.0332175925926466</c:v>
                      </c:pt>
                      <c:pt idx="26349">
                        <c:v>7.0334606481468116</c:v>
                      </c:pt>
                      <c:pt idx="26350">
                        <c:v>7.0337037037009766</c:v>
                      </c:pt>
                      <c:pt idx="26351">
                        <c:v>7.0339467592551417</c:v>
                      </c:pt>
                      <c:pt idx="26352">
                        <c:v>7.0341898148165827</c:v>
                      </c:pt>
                      <c:pt idx="26353">
                        <c:v>7.0344328703707477</c:v>
                      </c:pt>
                      <c:pt idx="26354">
                        <c:v>7.0346759259249128</c:v>
                      </c:pt>
                      <c:pt idx="26355">
                        <c:v>7.0349189814790778</c:v>
                      </c:pt>
                      <c:pt idx="26356">
                        <c:v>7.0351620370332428</c:v>
                      </c:pt>
                      <c:pt idx="26357">
                        <c:v>7.0354050925946838</c:v>
                      </c:pt>
                      <c:pt idx="26358">
                        <c:v>7.0356481481488489</c:v>
                      </c:pt>
                      <c:pt idx="26359">
                        <c:v>7.0358912037030139</c:v>
                      </c:pt>
                      <c:pt idx="26360">
                        <c:v>7.0361342592571789</c:v>
                      </c:pt>
                      <c:pt idx="26361">
                        <c:v>7.036377314811344</c:v>
                      </c:pt>
                      <c:pt idx="26362">
                        <c:v>7.036620370365509</c:v>
                      </c:pt>
                      <c:pt idx="26363">
                        <c:v>7.03686342592695</c:v>
                      </c:pt>
                      <c:pt idx="26364">
                        <c:v>7.0371064814811151</c:v>
                      </c:pt>
                      <c:pt idx="26365">
                        <c:v>7.0373495370352801</c:v>
                      </c:pt>
                      <c:pt idx="26366">
                        <c:v>7.0375925925894451</c:v>
                      </c:pt>
                      <c:pt idx="26367">
                        <c:v>7.0378356481436102</c:v>
                      </c:pt>
                      <c:pt idx="26368">
                        <c:v>7.0380787037050512</c:v>
                      </c:pt>
                      <c:pt idx="26369">
                        <c:v>7.0383217592592162</c:v>
                      </c:pt>
                      <c:pt idx="26370">
                        <c:v>7.0385648148133813</c:v>
                      </c:pt>
                      <c:pt idx="26371">
                        <c:v>7.0388078703675463</c:v>
                      </c:pt>
                      <c:pt idx="26372">
                        <c:v>7.0390509259217113</c:v>
                      </c:pt>
                      <c:pt idx="26373">
                        <c:v>7.0392939814831523</c:v>
                      </c:pt>
                      <c:pt idx="26374">
                        <c:v>7.0395370370373174</c:v>
                      </c:pt>
                      <c:pt idx="26375">
                        <c:v>7.0397800925914824</c:v>
                      </c:pt>
                      <c:pt idx="26376">
                        <c:v>7.0400231481456474</c:v>
                      </c:pt>
                      <c:pt idx="26377">
                        <c:v>7.0402662036998125</c:v>
                      </c:pt>
                      <c:pt idx="26378">
                        <c:v>7.0405092592612535</c:v>
                      </c:pt>
                      <c:pt idx="26379">
                        <c:v>7.0407523148154185</c:v>
                      </c:pt>
                      <c:pt idx="26380">
                        <c:v>7.0409953703695836</c:v>
                      </c:pt>
                      <c:pt idx="26381">
                        <c:v>7.0412384259237486</c:v>
                      </c:pt>
                      <c:pt idx="26382">
                        <c:v>7.0414814814779136</c:v>
                      </c:pt>
                      <c:pt idx="26383">
                        <c:v>7.0417245370320787</c:v>
                      </c:pt>
                      <c:pt idx="26384">
                        <c:v>7.0419675925935197</c:v>
                      </c:pt>
                      <c:pt idx="26385">
                        <c:v>7.0422106481476847</c:v>
                      </c:pt>
                      <c:pt idx="26386">
                        <c:v>7.0424537037018498</c:v>
                      </c:pt>
                      <c:pt idx="26387">
                        <c:v>7.0426967592560148</c:v>
                      </c:pt>
                      <c:pt idx="26388">
                        <c:v>7.0429398148101798</c:v>
                      </c:pt>
                      <c:pt idx="26389">
                        <c:v>7.0431828703716208</c:v>
                      </c:pt>
                      <c:pt idx="26390">
                        <c:v>7.0434259259257859</c:v>
                      </c:pt>
                      <c:pt idx="26391">
                        <c:v>7.0436689814799509</c:v>
                      </c:pt>
                      <c:pt idx="26392">
                        <c:v>7.0439120370341159</c:v>
                      </c:pt>
                      <c:pt idx="26393">
                        <c:v>7.044155092588281</c:v>
                      </c:pt>
                      <c:pt idx="26394">
                        <c:v>7.044398148149722</c:v>
                      </c:pt>
                      <c:pt idx="26395">
                        <c:v>7.044641203703887</c:v>
                      </c:pt>
                      <c:pt idx="26396">
                        <c:v>7.0448958333348317</c:v>
                      </c:pt>
                      <c:pt idx="26397">
                        <c:v>7.0451388888889968</c:v>
                      </c:pt>
                      <c:pt idx="26398">
                        <c:v>7.0453819444431618</c:v>
                      </c:pt>
                      <c:pt idx="26399">
                        <c:v>7.0456249999973268</c:v>
                      </c:pt>
                      <c:pt idx="26400">
                        <c:v>7.0458680555514919</c:v>
                      </c:pt>
                      <c:pt idx="26401">
                        <c:v>7.0461111111129329</c:v>
                      </c:pt>
                      <c:pt idx="26402">
                        <c:v>7.0463541666670979</c:v>
                      </c:pt>
                      <c:pt idx="26403">
                        <c:v>7.0465972222212629</c:v>
                      </c:pt>
                      <c:pt idx="26404">
                        <c:v>7.046840277775428</c:v>
                      </c:pt>
                      <c:pt idx="26405">
                        <c:v>7.047083333329593</c:v>
                      </c:pt>
                      <c:pt idx="26406">
                        <c:v>7.0473263888837581</c:v>
                      </c:pt>
                      <c:pt idx="26407">
                        <c:v>7.0475694444451991</c:v>
                      </c:pt>
                      <c:pt idx="26408">
                        <c:v>7.0478124999993641</c:v>
                      </c:pt>
                      <c:pt idx="26409">
                        <c:v>7.0480555555535291</c:v>
                      </c:pt>
                      <c:pt idx="26410">
                        <c:v>7.0482986111076942</c:v>
                      </c:pt>
                      <c:pt idx="26411">
                        <c:v>7.0485416666618592</c:v>
                      </c:pt>
                      <c:pt idx="26412">
                        <c:v>7.0487847222233002</c:v>
                      </c:pt>
                      <c:pt idx="26413">
                        <c:v>7.0490277777774653</c:v>
                      </c:pt>
                      <c:pt idx="26414">
                        <c:v>7.0492708333316303</c:v>
                      </c:pt>
                      <c:pt idx="26415">
                        <c:v>7.0495138888857953</c:v>
                      </c:pt>
                      <c:pt idx="26416">
                        <c:v>7.0497569444399604</c:v>
                      </c:pt>
                      <c:pt idx="26417">
                        <c:v>7.0500000000014014</c:v>
                      </c:pt>
                      <c:pt idx="26418">
                        <c:v>7.0502430555555664</c:v>
                      </c:pt>
                      <c:pt idx="26419">
                        <c:v>7.0504861111097314</c:v>
                      </c:pt>
                      <c:pt idx="26420">
                        <c:v>7.0507291666638965</c:v>
                      </c:pt>
                      <c:pt idx="26421">
                        <c:v>7.0509722222180615</c:v>
                      </c:pt>
                      <c:pt idx="26422">
                        <c:v>7.0512152777795025</c:v>
                      </c:pt>
                      <c:pt idx="26423">
                        <c:v>7.0514583333336676</c:v>
                      </c:pt>
                      <c:pt idx="26424">
                        <c:v>7.0517013888878326</c:v>
                      </c:pt>
                      <c:pt idx="26425">
                        <c:v>7.0519444444419976</c:v>
                      </c:pt>
                      <c:pt idx="26426">
                        <c:v>7.0521874999961627</c:v>
                      </c:pt>
                      <c:pt idx="26427">
                        <c:v>7.0524305555576037</c:v>
                      </c:pt>
                      <c:pt idx="26428">
                        <c:v>7.0526736111117687</c:v>
                      </c:pt>
                      <c:pt idx="26429">
                        <c:v>7.0529166666659338</c:v>
                      </c:pt>
                      <c:pt idx="26430">
                        <c:v>7.0531597222200988</c:v>
                      </c:pt>
                      <c:pt idx="26431">
                        <c:v>7.0534027777742638</c:v>
                      </c:pt>
                      <c:pt idx="26432">
                        <c:v>7.0536458333284289</c:v>
                      </c:pt>
                      <c:pt idx="26433">
                        <c:v>7.0538888888898699</c:v>
                      </c:pt>
                      <c:pt idx="26434">
                        <c:v>7.0541319444440349</c:v>
                      </c:pt>
                      <c:pt idx="26435">
                        <c:v>7.0543749999981999</c:v>
                      </c:pt>
                      <c:pt idx="26436">
                        <c:v>7.054618055552365</c:v>
                      </c:pt>
                      <c:pt idx="26437">
                        <c:v>7.05486111110653</c:v>
                      </c:pt>
                      <c:pt idx="26438">
                        <c:v>7.055104166667971</c:v>
                      </c:pt>
                      <c:pt idx="26439">
                        <c:v>7.0553472222221361</c:v>
                      </c:pt>
                      <c:pt idx="26440">
                        <c:v>7.0555902777763011</c:v>
                      </c:pt>
                      <c:pt idx="26441">
                        <c:v>7.0558333333304661</c:v>
                      </c:pt>
                      <c:pt idx="26442">
                        <c:v>7.0560763888846312</c:v>
                      </c:pt>
                      <c:pt idx="26443">
                        <c:v>7.0563194444460722</c:v>
                      </c:pt>
                      <c:pt idx="26444">
                        <c:v>7.0565625000002372</c:v>
                      </c:pt>
                      <c:pt idx="26445">
                        <c:v>7.0568171296311819</c:v>
                      </c:pt>
                      <c:pt idx="26446">
                        <c:v>7.0570601851853469</c:v>
                      </c:pt>
                      <c:pt idx="26447">
                        <c:v>7.057303240739512</c:v>
                      </c:pt>
                      <c:pt idx="26448">
                        <c:v>7.057546296293677</c:v>
                      </c:pt>
                      <c:pt idx="26449">
                        <c:v>7.0577893518478421</c:v>
                      </c:pt>
                      <c:pt idx="26450">
                        <c:v>7.0580324074092831</c:v>
                      </c:pt>
                      <c:pt idx="26451">
                        <c:v>7.0582754629634481</c:v>
                      </c:pt>
                      <c:pt idx="26452">
                        <c:v>7.0585185185176131</c:v>
                      </c:pt>
                      <c:pt idx="26453">
                        <c:v>7.0587615740717782</c:v>
                      </c:pt>
                      <c:pt idx="26454">
                        <c:v>7.0590046296259432</c:v>
                      </c:pt>
                      <c:pt idx="26455">
                        <c:v>7.0592476851801083</c:v>
                      </c:pt>
                      <c:pt idx="26456">
                        <c:v>7.0594907407415493</c:v>
                      </c:pt>
                      <c:pt idx="26457">
                        <c:v>7.0597337962957143</c:v>
                      </c:pt>
                      <c:pt idx="26458">
                        <c:v>7.0599768518498793</c:v>
                      </c:pt>
                      <c:pt idx="26459">
                        <c:v>7.0602199074040444</c:v>
                      </c:pt>
                      <c:pt idx="26460">
                        <c:v>7.0604629629582094</c:v>
                      </c:pt>
                      <c:pt idx="26461">
                        <c:v>7.0607060185196504</c:v>
                      </c:pt>
                      <c:pt idx="26462">
                        <c:v>7.0609490740738154</c:v>
                      </c:pt>
                      <c:pt idx="26463">
                        <c:v>7.0611921296279805</c:v>
                      </c:pt>
                      <c:pt idx="26464">
                        <c:v>7.0614351851821455</c:v>
                      </c:pt>
                      <c:pt idx="26465">
                        <c:v>7.0616782407363106</c:v>
                      </c:pt>
                      <c:pt idx="26466">
                        <c:v>7.0619212962977516</c:v>
                      </c:pt>
                      <c:pt idx="26467">
                        <c:v>7.0621643518519166</c:v>
                      </c:pt>
                      <c:pt idx="26468">
                        <c:v>7.0624074074060816</c:v>
                      </c:pt>
                      <c:pt idx="26469">
                        <c:v>7.0626504629602467</c:v>
                      </c:pt>
                      <c:pt idx="26470">
                        <c:v>7.0628935185144117</c:v>
                      </c:pt>
                      <c:pt idx="26471">
                        <c:v>7.0631365740758527</c:v>
                      </c:pt>
                      <c:pt idx="26472">
                        <c:v>7.0633796296300178</c:v>
                      </c:pt>
                      <c:pt idx="26473">
                        <c:v>7.0636226851841828</c:v>
                      </c:pt>
                      <c:pt idx="26474">
                        <c:v>7.0638657407383478</c:v>
                      </c:pt>
                      <c:pt idx="26475">
                        <c:v>7.0641087962925129</c:v>
                      </c:pt>
                      <c:pt idx="26476">
                        <c:v>7.0643518518539539</c:v>
                      </c:pt>
                      <c:pt idx="26477">
                        <c:v>7.0645949074081189</c:v>
                      </c:pt>
                      <c:pt idx="26478">
                        <c:v>7.0648379629622839</c:v>
                      </c:pt>
                      <c:pt idx="26479">
                        <c:v>7.065081018516449</c:v>
                      </c:pt>
                      <c:pt idx="26480">
                        <c:v>7.065324074070614</c:v>
                      </c:pt>
                      <c:pt idx="26481">
                        <c:v>7.0655671296247791</c:v>
                      </c:pt>
                      <c:pt idx="26482">
                        <c:v>7.0658101851862201</c:v>
                      </c:pt>
                      <c:pt idx="26483">
                        <c:v>7.0660532407403851</c:v>
                      </c:pt>
                      <c:pt idx="26484">
                        <c:v>7.0662962962945501</c:v>
                      </c:pt>
                      <c:pt idx="26485">
                        <c:v>7.0665393518487152</c:v>
                      </c:pt>
                      <c:pt idx="26486">
                        <c:v>7.0667824074028802</c:v>
                      </c:pt>
                      <c:pt idx="26487">
                        <c:v>7.0670254629643212</c:v>
                      </c:pt>
                      <c:pt idx="26488">
                        <c:v>7.0672685185184863</c:v>
                      </c:pt>
                      <c:pt idx="26489">
                        <c:v>7.0675115740726513</c:v>
                      </c:pt>
                      <c:pt idx="26490">
                        <c:v>7.0677546296268163</c:v>
                      </c:pt>
                      <c:pt idx="26491">
                        <c:v>7.0679976851809814</c:v>
                      </c:pt>
                      <c:pt idx="26492">
                        <c:v>7.0682407407424224</c:v>
                      </c:pt>
                      <c:pt idx="26493">
                        <c:v>7.0684953703660911</c:v>
                      </c:pt>
                      <c:pt idx="26494">
                        <c:v>7.0687384259275321</c:v>
                      </c:pt>
                      <c:pt idx="26495">
                        <c:v>7.0689814814816971</c:v>
                      </c:pt>
                      <c:pt idx="26496">
                        <c:v>7.0692245370358622</c:v>
                      </c:pt>
                      <c:pt idx="26497">
                        <c:v>7.0694675925900272</c:v>
                      </c:pt>
                      <c:pt idx="26498">
                        <c:v>7.0697106481441923</c:v>
                      </c:pt>
                      <c:pt idx="26499">
                        <c:v>7.0699537037056333</c:v>
                      </c:pt>
                      <c:pt idx="26500">
                        <c:v>7.0701967592597983</c:v>
                      </c:pt>
                      <c:pt idx="26501">
                        <c:v>7.0704398148139633</c:v>
                      </c:pt>
                      <c:pt idx="26502">
                        <c:v>7.0706828703681284</c:v>
                      </c:pt>
                      <c:pt idx="26503">
                        <c:v>7.0709259259222934</c:v>
                      </c:pt>
                      <c:pt idx="26504">
                        <c:v>7.0711689814764584</c:v>
                      </c:pt>
                      <c:pt idx="26505">
                        <c:v>7.0714120370378994</c:v>
                      </c:pt>
                      <c:pt idx="26506">
                        <c:v>7.0716550925920645</c:v>
                      </c:pt>
                      <c:pt idx="26507">
                        <c:v>7.0718981481462295</c:v>
                      </c:pt>
                      <c:pt idx="26508">
                        <c:v>7.0721412037003946</c:v>
                      </c:pt>
                      <c:pt idx="26509">
                        <c:v>7.0723842592545596</c:v>
                      </c:pt>
                      <c:pt idx="26510">
                        <c:v>7.0726273148160006</c:v>
                      </c:pt>
                      <c:pt idx="26511">
                        <c:v>7.0728703703701656</c:v>
                      </c:pt>
                      <c:pt idx="26512">
                        <c:v>7.0731134259243307</c:v>
                      </c:pt>
                      <c:pt idx="26513">
                        <c:v>7.0733564814784957</c:v>
                      </c:pt>
                      <c:pt idx="26514">
                        <c:v>7.0735995370326608</c:v>
                      </c:pt>
                      <c:pt idx="26515">
                        <c:v>7.0738425925941018</c:v>
                      </c:pt>
                      <c:pt idx="26516">
                        <c:v>7.0740856481482668</c:v>
                      </c:pt>
                      <c:pt idx="26517">
                        <c:v>7.0743287037024318</c:v>
                      </c:pt>
                      <c:pt idx="26518">
                        <c:v>7.0745717592565969</c:v>
                      </c:pt>
                      <c:pt idx="26519">
                        <c:v>7.0748148148107619</c:v>
                      </c:pt>
                      <c:pt idx="26520">
                        <c:v>7.0750578703722029</c:v>
                      </c:pt>
                      <c:pt idx="26521">
                        <c:v>7.0753009259263679</c:v>
                      </c:pt>
                      <c:pt idx="26522">
                        <c:v>7.075543981480533</c:v>
                      </c:pt>
                      <c:pt idx="26523">
                        <c:v>7.075787037034698</c:v>
                      </c:pt>
                      <c:pt idx="26524">
                        <c:v>7.0760300925888631</c:v>
                      </c:pt>
                      <c:pt idx="26525">
                        <c:v>7.0762731481430281</c:v>
                      </c:pt>
                      <c:pt idx="26526">
                        <c:v>7.0765162037044691</c:v>
                      </c:pt>
                      <c:pt idx="26527">
                        <c:v>7.0767592592586341</c:v>
                      </c:pt>
                      <c:pt idx="26528">
                        <c:v>7.0770023148127992</c:v>
                      </c:pt>
                      <c:pt idx="26529">
                        <c:v>7.0772453703669642</c:v>
                      </c:pt>
                      <c:pt idx="26530">
                        <c:v>7.0774884259211293</c:v>
                      </c:pt>
                      <c:pt idx="26531">
                        <c:v>7.0777314814825703</c:v>
                      </c:pt>
                      <c:pt idx="26532">
                        <c:v>7.0779745370367353</c:v>
                      </c:pt>
                      <c:pt idx="26533">
                        <c:v>7.0782175925909003</c:v>
                      </c:pt>
                      <c:pt idx="26534">
                        <c:v>7.0784606481450654</c:v>
                      </c:pt>
                      <c:pt idx="26535">
                        <c:v>7.0787037036992304</c:v>
                      </c:pt>
                      <c:pt idx="26536">
                        <c:v>7.0789467592606714</c:v>
                      </c:pt>
                      <c:pt idx="26537">
                        <c:v>7.0791898148148364</c:v>
                      </c:pt>
                      <c:pt idx="26538">
                        <c:v>7.0794328703690015</c:v>
                      </c:pt>
                      <c:pt idx="26539">
                        <c:v>7.0796759259231665</c:v>
                      </c:pt>
                      <c:pt idx="26540">
                        <c:v>7.0799189814773316</c:v>
                      </c:pt>
                      <c:pt idx="26541">
                        <c:v>7.0801736111082763</c:v>
                      </c:pt>
                      <c:pt idx="26542">
                        <c:v>7.0804166666624413</c:v>
                      </c:pt>
                      <c:pt idx="26543">
                        <c:v>7.0806597222238823</c:v>
                      </c:pt>
                      <c:pt idx="26544">
                        <c:v>7.0809027777780473</c:v>
                      </c:pt>
                      <c:pt idx="26545">
                        <c:v>7.0811458333322124</c:v>
                      </c:pt>
                      <c:pt idx="26546">
                        <c:v>7.0813888888863774</c:v>
                      </c:pt>
                      <c:pt idx="26547">
                        <c:v>7.0816319444405424</c:v>
                      </c:pt>
                      <c:pt idx="26548">
                        <c:v>7.0818750000019834</c:v>
                      </c:pt>
                      <c:pt idx="26549">
                        <c:v>7.0821180555561485</c:v>
                      </c:pt>
                      <c:pt idx="26550">
                        <c:v>7.0823611111103135</c:v>
                      </c:pt>
                      <c:pt idx="26551">
                        <c:v>7.0826041666644786</c:v>
                      </c:pt>
                      <c:pt idx="26552">
                        <c:v>7.0828472222186436</c:v>
                      </c:pt>
                      <c:pt idx="26553">
                        <c:v>7.0830902777728086</c:v>
                      </c:pt>
                      <c:pt idx="26554">
                        <c:v>7.0833333333342496</c:v>
                      </c:pt>
                      <c:pt idx="26555">
                        <c:v>7.0835763888884147</c:v>
                      </c:pt>
                      <c:pt idx="26556">
                        <c:v>7.0838194444425797</c:v>
                      </c:pt>
                      <c:pt idx="26557">
                        <c:v>7.0840624999967448</c:v>
                      </c:pt>
                      <c:pt idx="26558">
                        <c:v>7.0843055555509098</c:v>
                      </c:pt>
                      <c:pt idx="26559">
                        <c:v>7.0845486111123508</c:v>
                      </c:pt>
                      <c:pt idx="26560">
                        <c:v>7.0847916666665158</c:v>
                      </c:pt>
                      <c:pt idx="26561">
                        <c:v>7.0850347222206809</c:v>
                      </c:pt>
                      <c:pt idx="26562">
                        <c:v>7.0852777777748459</c:v>
                      </c:pt>
                      <c:pt idx="26563">
                        <c:v>7.0855208333290109</c:v>
                      </c:pt>
                      <c:pt idx="26564">
                        <c:v>7.0857638888904519</c:v>
                      </c:pt>
                      <c:pt idx="26565">
                        <c:v>7.086006944444617</c:v>
                      </c:pt>
                      <c:pt idx="26566">
                        <c:v>7.086249999998782</c:v>
                      </c:pt>
                      <c:pt idx="26567">
                        <c:v>7.0864930555529471</c:v>
                      </c:pt>
                      <c:pt idx="26568">
                        <c:v>7.0867361111071121</c:v>
                      </c:pt>
                      <c:pt idx="26569">
                        <c:v>7.0869791666685531</c:v>
                      </c:pt>
                      <c:pt idx="26570">
                        <c:v>7.0872222222227181</c:v>
                      </c:pt>
                      <c:pt idx="26571">
                        <c:v>7.0874652777768832</c:v>
                      </c:pt>
                      <c:pt idx="26572">
                        <c:v>7.0877083333310482</c:v>
                      </c:pt>
                      <c:pt idx="26573">
                        <c:v>7.0879513888852133</c:v>
                      </c:pt>
                      <c:pt idx="26574">
                        <c:v>7.0881944444393783</c:v>
                      </c:pt>
                      <c:pt idx="26575">
                        <c:v>7.0884375000008193</c:v>
                      </c:pt>
                      <c:pt idx="26576">
                        <c:v>7.0886805555549843</c:v>
                      </c:pt>
                      <c:pt idx="26577">
                        <c:v>7.0889236111091494</c:v>
                      </c:pt>
                      <c:pt idx="26578">
                        <c:v>7.0891666666633144</c:v>
                      </c:pt>
                      <c:pt idx="26579">
                        <c:v>7.0894097222174794</c:v>
                      </c:pt>
                      <c:pt idx="26580">
                        <c:v>7.0896527777789204</c:v>
                      </c:pt>
                      <c:pt idx="26581">
                        <c:v>7.0898958333330855</c:v>
                      </c:pt>
                      <c:pt idx="26582">
                        <c:v>7.0901388888872505</c:v>
                      </c:pt>
                      <c:pt idx="26583">
                        <c:v>7.0903819444414156</c:v>
                      </c:pt>
                      <c:pt idx="26584">
                        <c:v>7.0906249999955806</c:v>
                      </c:pt>
                      <c:pt idx="26585">
                        <c:v>7.0908680555570216</c:v>
                      </c:pt>
                      <c:pt idx="26586">
                        <c:v>7.0911111111111866</c:v>
                      </c:pt>
                      <c:pt idx="26587">
                        <c:v>7.0913541666653517</c:v>
                      </c:pt>
                      <c:pt idx="26588">
                        <c:v>7.0915972222195167</c:v>
                      </c:pt>
                      <c:pt idx="26589">
                        <c:v>7.0918518518504614</c:v>
                      </c:pt>
                      <c:pt idx="26590">
                        <c:v>7.0920949074046264</c:v>
                      </c:pt>
                      <c:pt idx="26591">
                        <c:v>7.0923379629587915</c:v>
                      </c:pt>
                      <c:pt idx="26592">
                        <c:v>7.0925810185202325</c:v>
                      </c:pt>
                      <c:pt idx="26593">
                        <c:v>7.0928240740743975</c:v>
                      </c:pt>
                      <c:pt idx="26594">
                        <c:v>7.0930671296285626</c:v>
                      </c:pt>
                      <c:pt idx="26595">
                        <c:v>7.0933101851827276</c:v>
                      </c:pt>
                      <c:pt idx="26596">
                        <c:v>7.0935532407368926</c:v>
                      </c:pt>
                      <c:pt idx="26597">
                        <c:v>7.0937962962983336</c:v>
                      </c:pt>
                      <c:pt idx="26598">
                        <c:v>7.0940393518524987</c:v>
                      </c:pt>
                      <c:pt idx="26599">
                        <c:v>7.0942824074066637</c:v>
                      </c:pt>
                      <c:pt idx="26600">
                        <c:v>7.0945254629608288</c:v>
                      </c:pt>
                      <c:pt idx="26601">
                        <c:v>7.0947685185149938</c:v>
                      </c:pt>
                      <c:pt idx="26602">
                        <c:v>7.0950115740691588</c:v>
                      </c:pt>
                      <c:pt idx="26603">
                        <c:v>7.0952546296305998</c:v>
                      </c:pt>
                      <c:pt idx="26604">
                        <c:v>7.0954976851847649</c:v>
                      </c:pt>
                      <c:pt idx="26605">
                        <c:v>7.0957407407389299</c:v>
                      </c:pt>
                      <c:pt idx="26606">
                        <c:v>7.0959837962930949</c:v>
                      </c:pt>
                      <c:pt idx="26607">
                        <c:v>7.09622685184726</c:v>
                      </c:pt>
                      <c:pt idx="26608">
                        <c:v>7.096469907408701</c:v>
                      </c:pt>
                      <c:pt idx="26609">
                        <c:v>7.096712962962866</c:v>
                      </c:pt>
                      <c:pt idx="26610">
                        <c:v>7.0969560185170311</c:v>
                      </c:pt>
                      <c:pt idx="26611">
                        <c:v>7.0971990740711961</c:v>
                      </c:pt>
                      <c:pt idx="26612">
                        <c:v>7.0974421296253611</c:v>
                      </c:pt>
                      <c:pt idx="26613">
                        <c:v>7.0976851851868021</c:v>
                      </c:pt>
                      <c:pt idx="26614">
                        <c:v>7.0979282407409672</c:v>
                      </c:pt>
                      <c:pt idx="26615">
                        <c:v>7.0981712962951322</c:v>
                      </c:pt>
                      <c:pt idx="26616">
                        <c:v>7.0984143518492973</c:v>
                      </c:pt>
                      <c:pt idx="26617">
                        <c:v>7.0986574074034623</c:v>
                      </c:pt>
                      <c:pt idx="26618">
                        <c:v>7.0989004629649033</c:v>
                      </c:pt>
                      <c:pt idx="26619">
                        <c:v>7.0991435185190683</c:v>
                      </c:pt>
                      <c:pt idx="26620">
                        <c:v>7.0993865740732334</c:v>
                      </c:pt>
                      <c:pt idx="26621">
                        <c:v>7.0996296296273984</c:v>
                      </c:pt>
                      <c:pt idx="26622">
                        <c:v>7.0998726851815634</c:v>
                      </c:pt>
                      <c:pt idx="26623">
                        <c:v>7.1001157407357285</c:v>
                      </c:pt>
                      <c:pt idx="26624">
                        <c:v>7.1003587962971695</c:v>
                      </c:pt>
                      <c:pt idx="26625">
                        <c:v>7.1006018518513345</c:v>
                      </c:pt>
                      <c:pt idx="26626">
                        <c:v>7.1008449074054996</c:v>
                      </c:pt>
                      <c:pt idx="26627">
                        <c:v>7.1010879629596646</c:v>
                      </c:pt>
                      <c:pt idx="26628">
                        <c:v>7.1013310185138296</c:v>
                      </c:pt>
                      <c:pt idx="26629">
                        <c:v>7.1015740740752706</c:v>
                      </c:pt>
                      <c:pt idx="26630">
                        <c:v>7.1018171296294357</c:v>
                      </c:pt>
                      <c:pt idx="26631">
                        <c:v>7.1020601851836007</c:v>
                      </c:pt>
                      <c:pt idx="26632">
                        <c:v>7.1023032407377658</c:v>
                      </c:pt>
                      <c:pt idx="26633">
                        <c:v>7.1025462962919308</c:v>
                      </c:pt>
                      <c:pt idx="26634">
                        <c:v>7.1027893518533718</c:v>
                      </c:pt>
                      <c:pt idx="26635">
                        <c:v>7.1030324074075368</c:v>
                      </c:pt>
                      <c:pt idx="26636">
                        <c:v>7.1032754629617019</c:v>
                      </c:pt>
                      <c:pt idx="26637">
                        <c:v>7.1035185185158669</c:v>
                      </c:pt>
                      <c:pt idx="26638">
                        <c:v>7.1037731481468116</c:v>
                      </c:pt>
                      <c:pt idx="26639">
                        <c:v>7.1040162037009766</c:v>
                      </c:pt>
                      <c:pt idx="26640">
                        <c:v>7.1042592592551417</c:v>
                      </c:pt>
                      <c:pt idx="26641">
                        <c:v>7.1045023148165827</c:v>
                      </c:pt>
                      <c:pt idx="26642">
                        <c:v>7.1047453703707477</c:v>
                      </c:pt>
                      <c:pt idx="26643">
                        <c:v>7.1049884259249128</c:v>
                      </c:pt>
                      <c:pt idx="26644">
                        <c:v>7.1052314814790778</c:v>
                      </c:pt>
                      <c:pt idx="26645">
                        <c:v>7.1054745370332428</c:v>
                      </c:pt>
                      <c:pt idx="26646">
                        <c:v>7.1057175925946838</c:v>
                      </c:pt>
                      <c:pt idx="26647">
                        <c:v>7.1059606481488489</c:v>
                      </c:pt>
                      <c:pt idx="26648">
                        <c:v>7.1062037037030139</c:v>
                      </c:pt>
                      <c:pt idx="26649">
                        <c:v>7.1064467592571789</c:v>
                      </c:pt>
                      <c:pt idx="26650">
                        <c:v>7.106689814811344</c:v>
                      </c:pt>
                      <c:pt idx="26651">
                        <c:v>7.106932870365509</c:v>
                      </c:pt>
                      <c:pt idx="26652">
                        <c:v>7.10717592592695</c:v>
                      </c:pt>
                      <c:pt idx="26653">
                        <c:v>7.1074189814811151</c:v>
                      </c:pt>
                      <c:pt idx="26654">
                        <c:v>7.1076620370352801</c:v>
                      </c:pt>
                      <c:pt idx="26655">
                        <c:v>7.1079050925894451</c:v>
                      </c:pt>
                      <c:pt idx="26656">
                        <c:v>7.1081481481436102</c:v>
                      </c:pt>
                      <c:pt idx="26657">
                        <c:v>7.1083912037050512</c:v>
                      </c:pt>
                      <c:pt idx="26658">
                        <c:v>7.1086342592592162</c:v>
                      </c:pt>
                      <c:pt idx="26659">
                        <c:v>7.1088773148133813</c:v>
                      </c:pt>
                      <c:pt idx="26660">
                        <c:v>7.1091203703675463</c:v>
                      </c:pt>
                      <c:pt idx="26661">
                        <c:v>7.1093634259217113</c:v>
                      </c:pt>
                      <c:pt idx="26662">
                        <c:v>7.1096064814831523</c:v>
                      </c:pt>
                      <c:pt idx="26663">
                        <c:v>7.1098495370373174</c:v>
                      </c:pt>
                      <c:pt idx="26664">
                        <c:v>7.1100925925914824</c:v>
                      </c:pt>
                      <c:pt idx="26665">
                        <c:v>7.1103356481456474</c:v>
                      </c:pt>
                      <c:pt idx="26666">
                        <c:v>7.1105787036998125</c:v>
                      </c:pt>
                      <c:pt idx="26667">
                        <c:v>7.1108217592612535</c:v>
                      </c:pt>
                      <c:pt idx="26668">
                        <c:v>7.1110648148154185</c:v>
                      </c:pt>
                      <c:pt idx="26669">
                        <c:v>7.1113078703695836</c:v>
                      </c:pt>
                      <c:pt idx="26670">
                        <c:v>7.1115509259237486</c:v>
                      </c:pt>
                      <c:pt idx="26671">
                        <c:v>7.1117939814779136</c:v>
                      </c:pt>
                      <c:pt idx="26672">
                        <c:v>7.1120370370320787</c:v>
                      </c:pt>
                      <c:pt idx="26673">
                        <c:v>7.1122800925935197</c:v>
                      </c:pt>
                      <c:pt idx="26674">
                        <c:v>7.1125231481476847</c:v>
                      </c:pt>
                      <c:pt idx="26675">
                        <c:v>7.1127662037018498</c:v>
                      </c:pt>
                      <c:pt idx="26676">
                        <c:v>7.1130092592560148</c:v>
                      </c:pt>
                      <c:pt idx="26677">
                        <c:v>7.1132523148101798</c:v>
                      </c:pt>
                      <c:pt idx="26678">
                        <c:v>7.1134953703716208</c:v>
                      </c:pt>
                      <c:pt idx="26679">
                        <c:v>7.1137384259257859</c:v>
                      </c:pt>
                      <c:pt idx="26680">
                        <c:v>7.1139814814799509</c:v>
                      </c:pt>
                      <c:pt idx="26681">
                        <c:v>7.1142245370341159</c:v>
                      </c:pt>
                      <c:pt idx="26682">
                        <c:v>7.114467592588281</c:v>
                      </c:pt>
                      <c:pt idx="26683">
                        <c:v>7.114710648149722</c:v>
                      </c:pt>
                      <c:pt idx="26684">
                        <c:v>7.114953703703887</c:v>
                      </c:pt>
                      <c:pt idx="26685">
                        <c:v>7.1151967592580521</c:v>
                      </c:pt>
                      <c:pt idx="26686">
                        <c:v>7.1154513888889968</c:v>
                      </c:pt>
                      <c:pt idx="26687">
                        <c:v>7.1156944444431618</c:v>
                      </c:pt>
                      <c:pt idx="26688">
                        <c:v>7.1159374999973268</c:v>
                      </c:pt>
                      <c:pt idx="26689">
                        <c:v>7.1161805555514919</c:v>
                      </c:pt>
                      <c:pt idx="26690">
                        <c:v>7.1164236111129329</c:v>
                      </c:pt>
                      <c:pt idx="26691">
                        <c:v>7.1166666666670979</c:v>
                      </c:pt>
                      <c:pt idx="26692">
                        <c:v>7.1169097222212629</c:v>
                      </c:pt>
                      <c:pt idx="26693">
                        <c:v>7.117152777775428</c:v>
                      </c:pt>
                      <c:pt idx="26694">
                        <c:v>7.117395833329593</c:v>
                      </c:pt>
                      <c:pt idx="26695">
                        <c:v>7.1176388888837581</c:v>
                      </c:pt>
                      <c:pt idx="26696">
                        <c:v>7.1178819444451991</c:v>
                      </c:pt>
                      <c:pt idx="26697">
                        <c:v>7.1181249999993641</c:v>
                      </c:pt>
                      <c:pt idx="26698">
                        <c:v>7.1183680555535291</c:v>
                      </c:pt>
                      <c:pt idx="26699">
                        <c:v>7.1186111111076942</c:v>
                      </c:pt>
                      <c:pt idx="26700">
                        <c:v>7.1188541666618592</c:v>
                      </c:pt>
                      <c:pt idx="26701">
                        <c:v>7.1190972222233002</c:v>
                      </c:pt>
                      <c:pt idx="26702">
                        <c:v>7.1193402777774653</c:v>
                      </c:pt>
                      <c:pt idx="26703">
                        <c:v>7.1195833333316303</c:v>
                      </c:pt>
                      <c:pt idx="26704">
                        <c:v>7.1198263888857953</c:v>
                      </c:pt>
                      <c:pt idx="26705">
                        <c:v>7.1200694444399604</c:v>
                      </c:pt>
                      <c:pt idx="26706">
                        <c:v>7.1203125000014014</c:v>
                      </c:pt>
                      <c:pt idx="26707">
                        <c:v>7.1205555555555664</c:v>
                      </c:pt>
                      <c:pt idx="26708">
                        <c:v>7.1207986111097314</c:v>
                      </c:pt>
                      <c:pt idx="26709">
                        <c:v>7.1210416666638965</c:v>
                      </c:pt>
                      <c:pt idx="26710">
                        <c:v>7.1212847222180615</c:v>
                      </c:pt>
                      <c:pt idx="26711">
                        <c:v>7.1215277777795025</c:v>
                      </c:pt>
                      <c:pt idx="26712">
                        <c:v>7.1217708333336676</c:v>
                      </c:pt>
                      <c:pt idx="26713">
                        <c:v>7.1220138888878326</c:v>
                      </c:pt>
                      <c:pt idx="26714">
                        <c:v>7.1222569444419976</c:v>
                      </c:pt>
                      <c:pt idx="26715">
                        <c:v>7.1224999999961627</c:v>
                      </c:pt>
                      <c:pt idx="26716">
                        <c:v>7.1227430555576037</c:v>
                      </c:pt>
                      <c:pt idx="26717">
                        <c:v>7.1229861111117687</c:v>
                      </c:pt>
                      <c:pt idx="26718">
                        <c:v>7.1232291666659338</c:v>
                      </c:pt>
                      <c:pt idx="26719">
                        <c:v>7.1234722222200988</c:v>
                      </c:pt>
                      <c:pt idx="26720">
                        <c:v>7.1237152777742638</c:v>
                      </c:pt>
                      <c:pt idx="26721">
                        <c:v>7.1239583333284289</c:v>
                      </c:pt>
                      <c:pt idx="26722">
                        <c:v>7.1242013888898699</c:v>
                      </c:pt>
                      <c:pt idx="26723">
                        <c:v>7.1244444444440349</c:v>
                      </c:pt>
                      <c:pt idx="26724">
                        <c:v>7.1246874999981999</c:v>
                      </c:pt>
                      <c:pt idx="26725">
                        <c:v>7.124930555552365</c:v>
                      </c:pt>
                      <c:pt idx="26726">
                        <c:v>7.12517361110653</c:v>
                      </c:pt>
                      <c:pt idx="26727">
                        <c:v>7.125416666667971</c:v>
                      </c:pt>
                      <c:pt idx="26728">
                        <c:v>7.1256597222221361</c:v>
                      </c:pt>
                      <c:pt idx="26729">
                        <c:v>7.1259027777763011</c:v>
                      </c:pt>
                      <c:pt idx="26730">
                        <c:v>7.1261458333304661</c:v>
                      </c:pt>
                      <c:pt idx="26731">
                        <c:v>7.1263888888846312</c:v>
                      </c:pt>
                      <c:pt idx="26732">
                        <c:v>7.1266319444460722</c:v>
                      </c:pt>
                      <c:pt idx="26733">
                        <c:v>7.1268750000002372</c:v>
                      </c:pt>
                      <c:pt idx="26734">
                        <c:v>7.1271296296311819</c:v>
                      </c:pt>
                      <c:pt idx="26735">
                        <c:v>7.1273726851853469</c:v>
                      </c:pt>
                      <c:pt idx="26736">
                        <c:v>7.127615740739512</c:v>
                      </c:pt>
                      <c:pt idx="26737">
                        <c:v>7.127858796293677</c:v>
                      </c:pt>
                      <c:pt idx="26738">
                        <c:v>7.1281018518478421</c:v>
                      </c:pt>
                      <c:pt idx="26739">
                        <c:v>7.1283449074092831</c:v>
                      </c:pt>
                      <c:pt idx="26740">
                        <c:v>7.1285879629634481</c:v>
                      </c:pt>
                      <c:pt idx="26741">
                        <c:v>7.1288310185176131</c:v>
                      </c:pt>
                      <c:pt idx="26742">
                        <c:v>7.1290740740717782</c:v>
                      </c:pt>
                      <c:pt idx="26743">
                        <c:v>7.1293171296259432</c:v>
                      </c:pt>
                      <c:pt idx="26744">
                        <c:v>7.1295601851801083</c:v>
                      </c:pt>
                      <c:pt idx="26745">
                        <c:v>7.1298032407415493</c:v>
                      </c:pt>
                      <c:pt idx="26746">
                        <c:v>7.1300462962957143</c:v>
                      </c:pt>
                      <c:pt idx="26747">
                        <c:v>7.1302893518498793</c:v>
                      </c:pt>
                      <c:pt idx="26748">
                        <c:v>7.1305324074040444</c:v>
                      </c:pt>
                      <c:pt idx="26749">
                        <c:v>7.1307754629582094</c:v>
                      </c:pt>
                      <c:pt idx="26750">
                        <c:v>7.1310185185196504</c:v>
                      </c:pt>
                      <c:pt idx="26751">
                        <c:v>7.1312615740738154</c:v>
                      </c:pt>
                      <c:pt idx="26752">
                        <c:v>7.1315046296279805</c:v>
                      </c:pt>
                      <c:pt idx="26753">
                        <c:v>7.1317476851821455</c:v>
                      </c:pt>
                      <c:pt idx="26754">
                        <c:v>7.1319907407363106</c:v>
                      </c:pt>
                      <c:pt idx="26755">
                        <c:v>7.1322337962977516</c:v>
                      </c:pt>
                      <c:pt idx="26756">
                        <c:v>7.1324768518519166</c:v>
                      </c:pt>
                      <c:pt idx="26757">
                        <c:v>7.1327199074060816</c:v>
                      </c:pt>
                      <c:pt idx="26758">
                        <c:v>7.1329629629602467</c:v>
                      </c:pt>
                      <c:pt idx="26759">
                        <c:v>7.1332060185144117</c:v>
                      </c:pt>
                      <c:pt idx="26760">
                        <c:v>7.1334490740758527</c:v>
                      </c:pt>
                      <c:pt idx="26761">
                        <c:v>7.1336921296300178</c:v>
                      </c:pt>
                      <c:pt idx="26762">
                        <c:v>7.1339351851841828</c:v>
                      </c:pt>
                      <c:pt idx="26763">
                        <c:v>7.1341782407383478</c:v>
                      </c:pt>
                      <c:pt idx="26764">
                        <c:v>7.1344212962925129</c:v>
                      </c:pt>
                      <c:pt idx="26765">
                        <c:v>7.1346643518539539</c:v>
                      </c:pt>
                      <c:pt idx="26766">
                        <c:v>7.1349074074081189</c:v>
                      </c:pt>
                      <c:pt idx="26767">
                        <c:v>7.1351504629622839</c:v>
                      </c:pt>
                      <c:pt idx="26768">
                        <c:v>7.135393518516449</c:v>
                      </c:pt>
                      <c:pt idx="26769">
                        <c:v>7.135636574070614</c:v>
                      </c:pt>
                      <c:pt idx="26770">
                        <c:v>7.1358796296247791</c:v>
                      </c:pt>
                      <c:pt idx="26771">
                        <c:v>7.1361226851862201</c:v>
                      </c:pt>
                      <c:pt idx="26772">
                        <c:v>7.1363657407403851</c:v>
                      </c:pt>
                      <c:pt idx="26773">
                        <c:v>7.1366087962945501</c:v>
                      </c:pt>
                      <c:pt idx="26774">
                        <c:v>7.1368518518487152</c:v>
                      </c:pt>
                      <c:pt idx="26775">
                        <c:v>7.1370949074028802</c:v>
                      </c:pt>
                      <c:pt idx="26776">
                        <c:v>7.1373379629643212</c:v>
                      </c:pt>
                      <c:pt idx="26777">
                        <c:v>7.1375810185184863</c:v>
                      </c:pt>
                      <c:pt idx="26778">
                        <c:v>7.1378240740726513</c:v>
                      </c:pt>
                      <c:pt idx="26779">
                        <c:v>7.1380671296268163</c:v>
                      </c:pt>
                      <c:pt idx="26780">
                        <c:v>7.1383101851809814</c:v>
                      </c:pt>
                      <c:pt idx="26781">
                        <c:v>7.1385532407424224</c:v>
                      </c:pt>
                      <c:pt idx="26782">
                        <c:v>7.1387962962965874</c:v>
                      </c:pt>
                      <c:pt idx="26783">
                        <c:v>7.1390509259275321</c:v>
                      </c:pt>
                      <c:pt idx="26784">
                        <c:v>7.1392939814816971</c:v>
                      </c:pt>
                      <c:pt idx="26785">
                        <c:v>7.1395370370358622</c:v>
                      </c:pt>
                      <c:pt idx="26786">
                        <c:v>7.1397800925900272</c:v>
                      </c:pt>
                      <c:pt idx="26787">
                        <c:v>7.1400231481441923</c:v>
                      </c:pt>
                      <c:pt idx="26788">
                        <c:v>7.1402662037056333</c:v>
                      </c:pt>
                      <c:pt idx="26789">
                        <c:v>7.1405092592597983</c:v>
                      </c:pt>
                      <c:pt idx="26790">
                        <c:v>7.1407523148139633</c:v>
                      </c:pt>
                      <c:pt idx="26791">
                        <c:v>7.1409953703681284</c:v>
                      </c:pt>
                      <c:pt idx="26792">
                        <c:v>7.1412384259222934</c:v>
                      </c:pt>
                      <c:pt idx="26793">
                        <c:v>7.1414814814764584</c:v>
                      </c:pt>
                      <c:pt idx="26794">
                        <c:v>7.1417245370378994</c:v>
                      </c:pt>
                      <c:pt idx="26795">
                        <c:v>7.1419675925920645</c:v>
                      </c:pt>
                      <c:pt idx="26796">
                        <c:v>7.1422106481462295</c:v>
                      </c:pt>
                      <c:pt idx="26797">
                        <c:v>7.1424537037003946</c:v>
                      </c:pt>
                      <c:pt idx="26798">
                        <c:v>7.1426967592545596</c:v>
                      </c:pt>
                      <c:pt idx="26799">
                        <c:v>7.1429398148160006</c:v>
                      </c:pt>
                      <c:pt idx="26800">
                        <c:v>7.1431828703701656</c:v>
                      </c:pt>
                      <c:pt idx="26801">
                        <c:v>7.1434259259243307</c:v>
                      </c:pt>
                      <c:pt idx="26802">
                        <c:v>7.1436689814784957</c:v>
                      </c:pt>
                      <c:pt idx="26803">
                        <c:v>7.1439120370326608</c:v>
                      </c:pt>
                      <c:pt idx="26804">
                        <c:v>7.1441550925941018</c:v>
                      </c:pt>
                      <c:pt idx="26805">
                        <c:v>7.1443981481482668</c:v>
                      </c:pt>
                      <c:pt idx="26806">
                        <c:v>7.1446412037024318</c:v>
                      </c:pt>
                      <c:pt idx="26807">
                        <c:v>7.1448842592565969</c:v>
                      </c:pt>
                      <c:pt idx="26808">
                        <c:v>7.1451273148107619</c:v>
                      </c:pt>
                      <c:pt idx="26809">
                        <c:v>7.1453703703722029</c:v>
                      </c:pt>
                      <c:pt idx="26810">
                        <c:v>7.1456134259263679</c:v>
                      </c:pt>
                      <c:pt idx="26811">
                        <c:v>7.145856481480533</c:v>
                      </c:pt>
                      <c:pt idx="26812">
                        <c:v>7.146099537034698</c:v>
                      </c:pt>
                      <c:pt idx="26813">
                        <c:v>7.1463425925888631</c:v>
                      </c:pt>
                      <c:pt idx="26814">
                        <c:v>7.1465856481430281</c:v>
                      </c:pt>
                      <c:pt idx="26815">
                        <c:v>7.1468287037044691</c:v>
                      </c:pt>
                      <c:pt idx="26816">
                        <c:v>7.1470717592586341</c:v>
                      </c:pt>
                      <c:pt idx="26817">
                        <c:v>7.1473148148127992</c:v>
                      </c:pt>
                      <c:pt idx="26818">
                        <c:v>7.1475578703669642</c:v>
                      </c:pt>
                      <c:pt idx="26819">
                        <c:v>7.1478009259211293</c:v>
                      </c:pt>
                      <c:pt idx="26820">
                        <c:v>7.1480439814825703</c:v>
                      </c:pt>
                      <c:pt idx="26821">
                        <c:v>7.1482870370367353</c:v>
                      </c:pt>
                      <c:pt idx="26822">
                        <c:v>7.1485300925909003</c:v>
                      </c:pt>
                      <c:pt idx="26823">
                        <c:v>7.1487731481450654</c:v>
                      </c:pt>
                      <c:pt idx="26824">
                        <c:v>7.1490162036992304</c:v>
                      </c:pt>
                      <c:pt idx="26825">
                        <c:v>7.1492592592606714</c:v>
                      </c:pt>
                      <c:pt idx="26826">
                        <c:v>7.1495023148148364</c:v>
                      </c:pt>
                      <c:pt idx="26827">
                        <c:v>7.1497453703690015</c:v>
                      </c:pt>
                      <c:pt idx="26828">
                        <c:v>7.1499884259231665</c:v>
                      </c:pt>
                      <c:pt idx="26829">
                        <c:v>7.1502314814773316</c:v>
                      </c:pt>
                      <c:pt idx="26830">
                        <c:v>7.1504861111082763</c:v>
                      </c:pt>
                      <c:pt idx="26831">
                        <c:v>7.1507291666624413</c:v>
                      </c:pt>
                      <c:pt idx="26832">
                        <c:v>7.1509722222238823</c:v>
                      </c:pt>
                      <c:pt idx="26833">
                        <c:v>7.1512152777780473</c:v>
                      </c:pt>
                      <c:pt idx="26834">
                        <c:v>7.1514583333322124</c:v>
                      </c:pt>
                      <c:pt idx="26835">
                        <c:v>7.1517013888863774</c:v>
                      </c:pt>
                      <c:pt idx="26836">
                        <c:v>7.1519444444405424</c:v>
                      </c:pt>
                      <c:pt idx="26837">
                        <c:v>7.1521875000019834</c:v>
                      </c:pt>
                      <c:pt idx="26838">
                        <c:v>7.1524305555561485</c:v>
                      </c:pt>
                      <c:pt idx="26839">
                        <c:v>7.1526736111103135</c:v>
                      </c:pt>
                      <c:pt idx="26840">
                        <c:v>7.1529166666644786</c:v>
                      </c:pt>
                      <c:pt idx="26841">
                        <c:v>7.1531597222186436</c:v>
                      </c:pt>
                      <c:pt idx="26842">
                        <c:v>7.1534027777728086</c:v>
                      </c:pt>
                      <c:pt idx="26843">
                        <c:v>7.1536458333342496</c:v>
                      </c:pt>
                      <c:pt idx="26844">
                        <c:v>7.1538888888884147</c:v>
                      </c:pt>
                      <c:pt idx="26845">
                        <c:v>7.1541319444425797</c:v>
                      </c:pt>
                      <c:pt idx="26846">
                        <c:v>7.1543749999967448</c:v>
                      </c:pt>
                      <c:pt idx="26847">
                        <c:v>7.1546180555509098</c:v>
                      </c:pt>
                      <c:pt idx="26848">
                        <c:v>7.1548611111123508</c:v>
                      </c:pt>
                      <c:pt idx="26849">
                        <c:v>7.1551041666665158</c:v>
                      </c:pt>
                      <c:pt idx="26850">
                        <c:v>7.1553472222206809</c:v>
                      </c:pt>
                      <c:pt idx="26851">
                        <c:v>7.1555902777748459</c:v>
                      </c:pt>
                      <c:pt idx="26852">
                        <c:v>7.1558333333290109</c:v>
                      </c:pt>
                      <c:pt idx="26853">
                        <c:v>7.1560763888904519</c:v>
                      </c:pt>
                      <c:pt idx="26854">
                        <c:v>7.156319444444617</c:v>
                      </c:pt>
                      <c:pt idx="26855">
                        <c:v>7.156562499998782</c:v>
                      </c:pt>
                      <c:pt idx="26856">
                        <c:v>7.1568055555529471</c:v>
                      </c:pt>
                      <c:pt idx="26857">
                        <c:v>7.1570486111071121</c:v>
                      </c:pt>
                      <c:pt idx="26858">
                        <c:v>7.1572916666685531</c:v>
                      </c:pt>
                      <c:pt idx="26859">
                        <c:v>7.1575347222227181</c:v>
                      </c:pt>
                      <c:pt idx="26860">
                        <c:v>7.1577777777768832</c:v>
                      </c:pt>
                      <c:pt idx="26861">
                        <c:v>7.1580208333310482</c:v>
                      </c:pt>
                      <c:pt idx="26862">
                        <c:v>7.1582638888852133</c:v>
                      </c:pt>
                      <c:pt idx="26863">
                        <c:v>7.1585069444393783</c:v>
                      </c:pt>
                      <c:pt idx="26864">
                        <c:v>7.1587500000008193</c:v>
                      </c:pt>
                      <c:pt idx="26865">
                        <c:v>7.1589930555549843</c:v>
                      </c:pt>
                      <c:pt idx="26866">
                        <c:v>7.1592361111091494</c:v>
                      </c:pt>
                      <c:pt idx="26867">
                        <c:v>7.1594791666633144</c:v>
                      </c:pt>
                      <c:pt idx="26868">
                        <c:v>7.1597222222174794</c:v>
                      </c:pt>
                      <c:pt idx="26869">
                        <c:v>7.1599652777789204</c:v>
                      </c:pt>
                      <c:pt idx="26870">
                        <c:v>7.1602083333330855</c:v>
                      </c:pt>
                      <c:pt idx="26871">
                        <c:v>7.1604513888872505</c:v>
                      </c:pt>
                      <c:pt idx="26872">
                        <c:v>7.1606944444414156</c:v>
                      </c:pt>
                      <c:pt idx="26873">
                        <c:v>7.1609374999955806</c:v>
                      </c:pt>
                      <c:pt idx="26874">
                        <c:v>7.1611805555570216</c:v>
                      </c:pt>
                      <c:pt idx="26875">
                        <c:v>7.1614236111111866</c:v>
                      </c:pt>
                      <c:pt idx="26876">
                        <c:v>7.1616666666653517</c:v>
                      </c:pt>
                      <c:pt idx="26877">
                        <c:v>7.1619097222195167</c:v>
                      </c:pt>
                      <c:pt idx="26878">
                        <c:v>7.1621527777736818</c:v>
                      </c:pt>
                      <c:pt idx="26879">
                        <c:v>7.1624074074046264</c:v>
                      </c:pt>
                      <c:pt idx="26880">
                        <c:v>7.1626504629587915</c:v>
                      </c:pt>
                      <c:pt idx="26881">
                        <c:v>7.1628935185202325</c:v>
                      </c:pt>
                      <c:pt idx="26882">
                        <c:v>7.1631365740743975</c:v>
                      </c:pt>
                      <c:pt idx="26883">
                        <c:v>7.1633796296285626</c:v>
                      </c:pt>
                      <c:pt idx="26884">
                        <c:v>7.1636226851827276</c:v>
                      </c:pt>
                      <c:pt idx="26885">
                        <c:v>7.1638657407368926</c:v>
                      </c:pt>
                      <c:pt idx="26886">
                        <c:v>7.1641087962983336</c:v>
                      </c:pt>
                      <c:pt idx="26887">
                        <c:v>7.1643518518524987</c:v>
                      </c:pt>
                      <c:pt idx="26888">
                        <c:v>7.1645949074066637</c:v>
                      </c:pt>
                      <c:pt idx="26889">
                        <c:v>7.1648379629608288</c:v>
                      </c:pt>
                      <c:pt idx="26890">
                        <c:v>7.1650810185149938</c:v>
                      </c:pt>
                      <c:pt idx="26891">
                        <c:v>7.1653240740691588</c:v>
                      </c:pt>
                      <c:pt idx="26892">
                        <c:v>7.1655671296305998</c:v>
                      </c:pt>
                      <c:pt idx="26893">
                        <c:v>7.1658101851847649</c:v>
                      </c:pt>
                      <c:pt idx="26894">
                        <c:v>7.1660532407389299</c:v>
                      </c:pt>
                      <c:pt idx="26895">
                        <c:v>7.1662962962930949</c:v>
                      </c:pt>
                      <c:pt idx="26896">
                        <c:v>7.16653935184726</c:v>
                      </c:pt>
                      <c:pt idx="26897">
                        <c:v>7.166782407408701</c:v>
                      </c:pt>
                      <c:pt idx="26898">
                        <c:v>7.167025462962866</c:v>
                      </c:pt>
                      <c:pt idx="26899">
                        <c:v>7.1672685185170311</c:v>
                      </c:pt>
                      <c:pt idx="26900">
                        <c:v>7.1675115740711961</c:v>
                      </c:pt>
                      <c:pt idx="26901">
                        <c:v>7.1677546296253611</c:v>
                      </c:pt>
                      <c:pt idx="26902">
                        <c:v>7.1679976851868021</c:v>
                      </c:pt>
                      <c:pt idx="26903">
                        <c:v>7.1682407407409672</c:v>
                      </c:pt>
                      <c:pt idx="26904">
                        <c:v>7.1684837962951322</c:v>
                      </c:pt>
                      <c:pt idx="26905">
                        <c:v>7.1687268518492973</c:v>
                      </c:pt>
                      <c:pt idx="26906">
                        <c:v>7.1689699074034623</c:v>
                      </c:pt>
                      <c:pt idx="26907">
                        <c:v>7.1692129629649033</c:v>
                      </c:pt>
                      <c:pt idx="26908">
                        <c:v>7.1694560185190683</c:v>
                      </c:pt>
                      <c:pt idx="26909">
                        <c:v>7.1696990740732334</c:v>
                      </c:pt>
                      <c:pt idx="26910">
                        <c:v>7.1699421296273984</c:v>
                      </c:pt>
                      <c:pt idx="26911">
                        <c:v>7.1701851851815634</c:v>
                      </c:pt>
                      <c:pt idx="26912">
                        <c:v>7.1704282407357285</c:v>
                      </c:pt>
                      <c:pt idx="26913">
                        <c:v>7.1706712962971695</c:v>
                      </c:pt>
                      <c:pt idx="26914">
                        <c:v>7.1709143518513345</c:v>
                      </c:pt>
                      <c:pt idx="26915">
                        <c:v>7.1711574074054996</c:v>
                      </c:pt>
                      <c:pt idx="26916">
                        <c:v>7.1714004629596646</c:v>
                      </c:pt>
                      <c:pt idx="26917">
                        <c:v>7.1716435185138296</c:v>
                      </c:pt>
                      <c:pt idx="26918">
                        <c:v>7.1718865740752706</c:v>
                      </c:pt>
                      <c:pt idx="26919">
                        <c:v>7.1721296296294357</c:v>
                      </c:pt>
                      <c:pt idx="26920">
                        <c:v>7.1723726851836007</c:v>
                      </c:pt>
                      <c:pt idx="26921">
                        <c:v>7.1726157407377658</c:v>
                      </c:pt>
                      <c:pt idx="26922">
                        <c:v>7.1728587962919308</c:v>
                      </c:pt>
                      <c:pt idx="26923">
                        <c:v>7.1731018518533718</c:v>
                      </c:pt>
                      <c:pt idx="26924">
                        <c:v>7.1733449074075368</c:v>
                      </c:pt>
                      <c:pt idx="26925">
                        <c:v>7.1735879629617019</c:v>
                      </c:pt>
                      <c:pt idx="26926">
                        <c:v>7.1738310185158669</c:v>
                      </c:pt>
                      <c:pt idx="26927">
                        <c:v>7.1740856481468116</c:v>
                      </c:pt>
                      <c:pt idx="26928">
                        <c:v>7.1743287037009766</c:v>
                      </c:pt>
                      <c:pt idx="26929">
                        <c:v>7.1745717592551417</c:v>
                      </c:pt>
                      <c:pt idx="26930">
                        <c:v>7.1748148148165827</c:v>
                      </c:pt>
                      <c:pt idx="26931">
                        <c:v>7.1750578703707477</c:v>
                      </c:pt>
                      <c:pt idx="26932">
                        <c:v>7.1753009259249128</c:v>
                      </c:pt>
                      <c:pt idx="26933">
                        <c:v>7.1755439814790778</c:v>
                      </c:pt>
                      <c:pt idx="26934">
                        <c:v>7.1757870370332428</c:v>
                      </c:pt>
                      <c:pt idx="26935">
                        <c:v>7.1760300925946838</c:v>
                      </c:pt>
                      <c:pt idx="26936">
                        <c:v>7.1762731481488489</c:v>
                      </c:pt>
                      <c:pt idx="26937">
                        <c:v>7.1765162037030139</c:v>
                      </c:pt>
                      <c:pt idx="26938">
                        <c:v>7.1767592592571789</c:v>
                      </c:pt>
                      <c:pt idx="26939">
                        <c:v>7.177002314811344</c:v>
                      </c:pt>
                      <c:pt idx="26940">
                        <c:v>7.177245370365509</c:v>
                      </c:pt>
                      <c:pt idx="26941">
                        <c:v>7.17748842592695</c:v>
                      </c:pt>
                      <c:pt idx="26942">
                        <c:v>7.1777314814811151</c:v>
                      </c:pt>
                      <c:pt idx="26943">
                        <c:v>7.1779745370352801</c:v>
                      </c:pt>
                      <c:pt idx="26944">
                        <c:v>7.1782175925894451</c:v>
                      </c:pt>
                      <c:pt idx="26945">
                        <c:v>7.1784606481436102</c:v>
                      </c:pt>
                      <c:pt idx="26946">
                        <c:v>7.1787037037050512</c:v>
                      </c:pt>
                      <c:pt idx="26947">
                        <c:v>7.1789467592592162</c:v>
                      </c:pt>
                      <c:pt idx="26948">
                        <c:v>7.1791898148133813</c:v>
                      </c:pt>
                      <c:pt idx="26949">
                        <c:v>7.1794328703675463</c:v>
                      </c:pt>
                      <c:pt idx="26950">
                        <c:v>7.1796759259217113</c:v>
                      </c:pt>
                      <c:pt idx="26951">
                        <c:v>7.1799189814831523</c:v>
                      </c:pt>
                      <c:pt idx="26952">
                        <c:v>7.1801620370373174</c:v>
                      </c:pt>
                      <c:pt idx="26953">
                        <c:v>7.1804050925914824</c:v>
                      </c:pt>
                      <c:pt idx="26954">
                        <c:v>7.1806481481456474</c:v>
                      </c:pt>
                      <c:pt idx="26955">
                        <c:v>7.1808912036998125</c:v>
                      </c:pt>
                      <c:pt idx="26956">
                        <c:v>7.1811342592612535</c:v>
                      </c:pt>
                      <c:pt idx="26957">
                        <c:v>7.1813773148154185</c:v>
                      </c:pt>
                      <c:pt idx="26958">
                        <c:v>7.1816203703695836</c:v>
                      </c:pt>
                      <c:pt idx="26959">
                        <c:v>7.1818634259237486</c:v>
                      </c:pt>
                      <c:pt idx="26960">
                        <c:v>7.1821064814779136</c:v>
                      </c:pt>
                      <c:pt idx="26961">
                        <c:v>7.1823495370320787</c:v>
                      </c:pt>
                      <c:pt idx="26962">
                        <c:v>7.1825925925935197</c:v>
                      </c:pt>
                      <c:pt idx="26963">
                        <c:v>7.1828356481476847</c:v>
                      </c:pt>
                      <c:pt idx="26964">
                        <c:v>7.1830787037018498</c:v>
                      </c:pt>
                      <c:pt idx="26965">
                        <c:v>7.1833217592560148</c:v>
                      </c:pt>
                      <c:pt idx="26966">
                        <c:v>7.1835648148101798</c:v>
                      </c:pt>
                      <c:pt idx="26967">
                        <c:v>7.1838078703716208</c:v>
                      </c:pt>
                      <c:pt idx="26968">
                        <c:v>7.1840509259257859</c:v>
                      </c:pt>
                      <c:pt idx="26969">
                        <c:v>7.1842939814799509</c:v>
                      </c:pt>
                      <c:pt idx="26970">
                        <c:v>7.1845370370341159</c:v>
                      </c:pt>
                      <c:pt idx="26971">
                        <c:v>7.184780092588281</c:v>
                      </c:pt>
                      <c:pt idx="26972">
                        <c:v>7.185023148149722</c:v>
                      </c:pt>
                      <c:pt idx="26973">
                        <c:v>7.185266203703887</c:v>
                      </c:pt>
                      <c:pt idx="26974">
                        <c:v>7.1855092592580521</c:v>
                      </c:pt>
                      <c:pt idx="26975">
                        <c:v>7.1857638888889968</c:v>
                      </c:pt>
                      <c:pt idx="26976">
                        <c:v>7.1860069444431618</c:v>
                      </c:pt>
                      <c:pt idx="26977">
                        <c:v>7.1862499999973268</c:v>
                      </c:pt>
                      <c:pt idx="26978">
                        <c:v>7.1864930555514919</c:v>
                      </c:pt>
                      <c:pt idx="26979">
                        <c:v>7.1867361111129329</c:v>
                      </c:pt>
                      <c:pt idx="26980">
                        <c:v>7.1869791666670979</c:v>
                      </c:pt>
                      <c:pt idx="26981">
                        <c:v>7.1872222222212629</c:v>
                      </c:pt>
                      <c:pt idx="26982">
                        <c:v>7.187465277775428</c:v>
                      </c:pt>
                      <c:pt idx="26983">
                        <c:v>7.187708333329593</c:v>
                      </c:pt>
                      <c:pt idx="26984">
                        <c:v>7.1879513888837581</c:v>
                      </c:pt>
                      <c:pt idx="26985">
                        <c:v>7.1881944444451991</c:v>
                      </c:pt>
                      <c:pt idx="26986">
                        <c:v>7.1884374999993641</c:v>
                      </c:pt>
                      <c:pt idx="26987">
                        <c:v>7.1886805555535291</c:v>
                      </c:pt>
                      <c:pt idx="26988">
                        <c:v>7.1889236111076942</c:v>
                      </c:pt>
                      <c:pt idx="26989">
                        <c:v>7.1891666666618592</c:v>
                      </c:pt>
                      <c:pt idx="26990">
                        <c:v>7.1894097222233002</c:v>
                      </c:pt>
                      <c:pt idx="26991">
                        <c:v>7.1896527777774653</c:v>
                      </c:pt>
                      <c:pt idx="26992">
                        <c:v>7.1898958333316303</c:v>
                      </c:pt>
                      <c:pt idx="26993">
                        <c:v>7.1901388888857953</c:v>
                      </c:pt>
                      <c:pt idx="26994">
                        <c:v>7.1903819444399604</c:v>
                      </c:pt>
                      <c:pt idx="26995">
                        <c:v>7.1906250000014014</c:v>
                      </c:pt>
                      <c:pt idx="26996">
                        <c:v>7.1908680555555664</c:v>
                      </c:pt>
                      <c:pt idx="26997">
                        <c:v>7.1911111111097314</c:v>
                      </c:pt>
                      <c:pt idx="26998">
                        <c:v>7.1913541666638965</c:v>
                      </c:pt>
                      <c:pt idx="26999">
                        <c:v>7.1915972222180615</c:v>
                      </c:pt>
                      <c:pt idx="27000">
                        <c:v>7.1918402777795025</c:v>
                      </c:pt>
                      <c:pt idx="27001">
                        <c:v>7.1920833333336676</c:v>
                      </c:pt>
                      <c:pt idx="27002">
                        <c:v>7.1923263888878326</c:v>
                      </c:pt>
                      <c:pt idx="27003">
                        <c:v>7.1925694444419976</c:v>
                      </c:pt>
                      <c:pt idx="27004">
                        <c:v>7.1928124999961627</c:v>
                      </c:pt>
                      <c:pt idx="27005">
                        <c:v>7.1930555555576037</c:v>
                      </c:pt>
                      <c:pt idx="27006">
                        <c:v>7.1932986111117687</c:v>
                      </c:pt>
                      <c:pt idx="27007">
                        <c:v>7.1935416666659338</c:v>
                      </c:pt>
                      <c:pt idx="27008">
                        <c:v>7.1937847222200988</c:v>
                      </c:pt>
                      <c:pt idx="27009">
                        <c:v>7.1940277777742638</c:v>
                      </c:pt>
                      <c:pt idx="27010">
                        <c:v>7.1942708333284289</c:v>
                      </c:pt>
                      <c:pt idx="27011">
                        <c:v>7.1945138888898699</c:v>
                      </c:pt>
                      <c:pt idx="27012">
                        <c:v>7.1947569444440349</c:v>
                      </c:pt>
                      <c:pt idx="27013">
                        <c:v>7.1949999999981999</c:v>
                      </c:pt>
                      <c:pt idx="27014">
                        <c:v>7.195243055552365</c:v>
                      </c:pt>
                      <c:pt idx="27015">
                        <c:v>7.19548611110653</c:v>
                      </c:pt>
                      <c:pt idx="27016">
                        <c:v>7.195729166667971</c:v>
                      </c:pt>
                      <c:pt idx="27017">
                        <c:v>7.1959722222221361</c:v>
                      </c:pt>
                      <c:pt idx="27018">
                        <c:v>7.1962152777763011</c:v>
                      </c:pt>
                      <c:pt idx="27019">
                        <c:v>7.1964583333304661</c:v>
                      </c:pt>
                      <c:pt idx="27020">
                        <c:v>7.1967013888846312</c:v>
                      </c:pt>
                      <c:pt idx="27021">
                        <c:v>7.1969444444460722</c:v>
                      </c:pt>
                      <c:pt idx="27022">
                        <c:v>7.1971875000002372</c:v>
                      </c:pt>
                      <c:pt idx="27023">
                        <c:v>7.1974305555544023</c:v>
                      </c:pt>
                      <c:pt idx="27024">
                        <c:v>7.1976851851853469</c:v>
                      </c:pt>
                      <c:pt idx="27025">
                        <c:v>7.197928240739512</c:v>
                      </c:pt>
                      <c:pt idx="27026">
                        <c:v>7.198171296293677</c:v>
                      </c:pt>
                      <c:pt idx="27027">
                        <c:v>7.1984143518478421</c:v>
                      </c:pt>
                      <c:pt idx="27028">
                        <c:v>7.1986574074092831</c:v>
                      </c:pt>
                      <c:pt idx="27029">
                        <c:v>7.1989004629634481</c:v>
                      </c:pt>
                      <c:pt idx="27030">
                        <c:v>7.1991435185176131</c:v>
                      </c:pt>
                      <c:pt idx="27031">
                        <c:v>7.1993865740717782</c:v>
                      </c:pt>
                      <c:pt idx="27032">
                        <c:v>7.1996296296259432</c:v>
                      </c:pt>
                      <c:pt idx="27033">
                        <c:v>7.1998726851801083</c:v>
                      </c:pt>
                      <c:pt idx="27034">
                        <c:v>7.2001157407415493</c:v>
                      </c:pt>
                      <c:pt idx="27035">
                        <c:v>7.2003587962957143</c:v>
                      </c:pt>
                      <c:pt idx="27036">
                        <c:v>7.2006018518498793</c:v>
                      </c:pt>
                      <c:pt idx="27037">
                        <c:v>7.2008449074040444</c:v>
                      </c:pt>
                      <c:pt idx="27038">
                        <c:v>7.2010879629582094</c:v>
                      </c:pt>
                      <c:pt idx="27039">
                        <c:v>7.2013310185196504</c:v>
                      </c:pt>
                      <c:pt idx="27040">
                        <c:v>7.2015740740738154</c:v>
                      </c:pt>
                      <c:pt idx="27041">
                        <c:v>7.2018171296279805</c:v>
                      </c:pt>
                      <c:pt idx="27042">
                        <c:v>7.2020601851821455</c:v>
                      </c:pt>
                      <c:pt idx="27043">
                        <c:v>7.2023032407363106</c:v>
                      </c:pt>
                      <c:pt idx="27044">
                        <c:v>7.2025462962977516</c:v>
                      </c:pt>
                      <c:pt idx="27045">
                        <c:v>7.2027893518519166</c:v>
                      </c:pt>
                      <c:pt idx="27046">
                        <c:v>7.2030324074060816</c:v>
                      </c:pt>
                      <c:pt idx="27047">
                        <c:v>7.2032754629602467</c:v>
                      </c:pt>
                      <c:pt idx="27048">
                        <c:v>7.2035185185144117</c:v>
                      </c:pt>
                      <c:pt idx="27049">
                        <c:v>7.2037615740758527</c:v>
                      </c:pt>
                      <c:pt idx="27050">
                        <c:v>7.2040046296300178</c:v>
                      </c:pt>
                      <c:pt idx="27051">
                        <c:v>7.2042476851841828</c:v>
                      </c:pt>
                      <c:pt idx="27052">
                        <c:v>7.2044907407383478</c:v>
                      </c:pt>
                      <c:pt idx="27053">
                        <c:v>7.2047337962925129</c:v>
                      </c:pt>
                      <c:pt idx="27054">
                        <c:v>7.2049768518539539</c:v>
                      </c:pt>
                      <c:pt idx="27055">
                        <c:v>7.2052199074081189</c:v>
                      </c:pt>
                      <c:pt idx="27056">
                        <c:v>7.2054629629622839</c:v>
                      </c:pt>
                      <c:pt idx="27057">
                        <c:v>7.205706018516449</c:v>
                      </c:pt>
                      <c:pt idx="27058">
                        <c:v>7.205949074070614</c:v>
                      </c:pt>
                      <c:pt idx="27059">
                        <c:v>7.2061921296247791</c:v>
                      </c:pt>
                      <c:pt idx="27060">
                        <c:v>7.2064351851862201</c:v>
                      </c:pt>
                      <c:pt idx="27061">
                        <c:v>7.2066782407403851</c:v>
                      </c:pt>
                      <c:pt idx="27062">
                        <c:v>7.2069212962945501</c:v>
                      </c:pt>
                      <c:pt idx="27063">
                        <c:v>7.2071643518487152</c:v>
                      </c:pt>
                      <c:pt idx="27064">
                        <c:v>7.2074074074028802</c:v>
                      </c:pt>
                      <c:pt idx="27065">
                        <c:v>7.2076504629643212</c:v>
                      </c:pt>
                      <c:pt idx="27066">
                        <c:v>7.2078935185184863</c:v>
                      </c:pt>
                      <c:pt idx="27067">
                        <c:v>7.2081365740726513</c:v>
                      </c:pt>
                      <c:pt idx="27068">
                        <c:v>7.2083796296268163</c:v>
                      </c:pt>
                      <c:pt idx="27069">
                        <c:v>7.2086226851809814</c:v>
                      </c:pt>
                      <c:pt idx="27070">
                        <c:v>7.2088657407424224</c:v>
                      </c:pt>
                      <c:pt idx="27071">
                        <c:v>7.2091087962965874</c:v>
                      </c:pt>
                      <c:pt idx="27072">
                        <c:v>7.2093634259275321</c:v>
                      </c:pt>
                      <c:pt idx="27073">
                        <c:v>7.2096064814816971</c:v>
                      </c:pt>
                      <c:pt idx="27074">
                        <c:v>7.2098495370358622</c:v>
                      </c:pt>
                      <c:pt idx="27075">
                        <c:v>7.2100925925900272</c:v>
                      </c:pt>
                      <c:pt idx="27076">
                        <c:v>7.2103356481441923</c:v>
                      </c:pt>
                      <c:pt idx="27077">
                        <c:v>7.2105787037056333</c:v>
                      </c:pt>
                      <c:pt idx="27078">
                        <c:v>7.2108217592597983</c:v>
                      </c:pt>
                      <c:pt idx="27079">
                        <c:v>7.2110648148139633</c:v>
                      </c:pt>
                      <c:pt idx="27080">
                        <c:v>7.2113078703681284</c:v>
                      </c:pt>
                      <c:pt idx="27081">
                        <c:v>7.2115509259222934</c:v>
                      </c:pt>
                      <c:pt idx="27082">
                        <c:v>7.2117939814764584</c:v>
                      </c:pt>
                      <c:pt idx="27083">
                        <c:v>7.2120370370378994</c:v>
                      </c:pt>
                      <c:pt idx="27084">
                        <c:v>7.2122800925920645</c:v>
                      </c:pt>
                      <c:pt idx="27085">
                        <c:v>7.2125231481462295</c:v>
                      </c:pt>
                      <c:pt idx="27086">
                        <c:v>7.2127662037003946</c:v>
                      </c:pt>
                      <c:pt idx="27087">
                        <c:v>7.2130092592545596</c:v>
                      </c:pt>
                      <c:pt idx="27088">
                        <c:v>7.2132523148160006</c:v>
                      </c:pt>
                      <c:pt idx="27089">
                        <c:v>7.2134953703701656</c:v>
                      </c:pt>
                      <c:pt idx="27090">
                        <c:v>7.2137384259243307</c:v>
                      </c:pt>
                      <c:pt idx="27091">
                        <c:v>7.2139814814784957</c:v>
                      </c:pt>
                      <c:pt idx="27092">
                        <c:v>7.2142245370326608</c:v>
                      </c:pt>
                      <c:pt idx="27093">
                        <c:v>7.2144675925941018</c:v>
                      </c:pt>
                      <c:pt idx="27094">
                        <c:v>7.2147106481482668</c:v>
                      </c:pt>
                      <c:pt idx="27095">
                        <c:v>7.2149537037024318</c:v>
                      </c:pt>
                      <c:pt idx="27096">
                        <c:v>7.2151967592565969</c:v>
                      </c:pt>
                      <c:pt idx="27097">
                        <c:v>7.2154398148107619</c:v>
                      </c:pt>
                      <c:pt idx="27098">
                        <c:v>7.2156828703722029</c:v>
                      </c:pt>
                      <c:pt idx="27099">
                        <c:v>7.2159259259263679</c:v>
                      </c:pt>
                      <c:pt idx="27100">
                        <c:v>7.216168981480533</c:v>
                      </c:pt>
                      <c:pt idx="27101">
                        <c:v>7.216412037034698</c:v>
                      </c:pt>
                      <c:pt idx="27102">
                        <c:v>7.2166550925888631</c:v>
                      </c:pt>
                      <c:pt idx="27103">
                        <c:v>7.2168981481430281</c:v>
                      </c:pt>
                      <c:pt idx="27104">
                        <c:v>7.2171412037044691</c:v>
                      </c:pt>
                      <c:pt idx="27105">
                        <c:v>7.2173842592586341</c:v>
                      </c:pt>
                      <c:pt idx="27106">
                        <c:v>7.2176273148127992</c:v>
                      </c:pt>
                      <c:pt idx="27107">
                        <c:v>7.2178703703669642</c:v>
                      </c:pt>
                      <c:pt idx="27108">
                        <c:v>7.2181134259211293</c:v>
                      </c:pt>
                      <c:pt idx="27109">
                        <c:v>7.2183564814825703</c:v>
                      </c:pt>
                      <c:pt idx="27110">
                        <c:v>7.2185995370367353</c:v>
                      </c:pt>
                      <c:pt idx="27111">
                        <c:v>7.2188425925909003</c:v>
                      </c:pt>
                      <c:pt idx="27112">
                        <c:v>7.2190856481450654</c:v>
                      </c:pt>
                      <c:pt idx="27113">
                        <c:v>7.2193287036992304</c:v>
                      </c:pt>
                      <c:pt idx="27114">
                        <c:v>7.2195717592606714</c:v>
                      </c:pt>
                      <c:pt idx="27115">
                        <c:v>7.2198148148148364</c:v>
                      </c:pt>
                      <c:pt idx="27116">
                        <c:v>7.2200578703690015</c:v>
                      </c:pt>
                      <c:pt idx="27117">
                        <c:v>7.2203009259231665</c:v>
                      </c:pt>
                      <c:pt idx="27118">
                        <c:v>7.2205439814773316</c:v>
                      </c:pt>
                      <c:pt idx="27119">
                        <c:v>7.2207870370387726</c:v>
                      </c:pt>
                      <c:pt idx="27120">
                        <c:v>7.2210416666624413</c:v>
                      </c:pt>
                      <c:pt idx="27121">
                        <c:v>7.2212847222238823</c:v>
                      </c:pt>
                      <c:pt idx="27122">
                        <c:v>7.2215277777780473</c:v>
                      </c:pt>
                      <c:pt idx="27123">
                        <c:v>7.2217708333322124</c:v>
                      </c:pt>
                      <c:pt idx="27124">
                        <c:v>7.2220138888863774</c:v>
                      </c:pt>
                      <c:pt idx="27125">
                        <c:v>7.2222569444405424</c:v>
                      </c:pt>
                      <c:pt idx="27126">
                        <c:v>7.2225000000019834</c:v>
                      </c:pt>
                      <c:pt idx="27127">
                        <c:v>7.2227430555561485</c:v>
                      </c:pt>
                      <c:pt idx="27128">
                        <c:v>7.2229861111103135</c:v>
                      </c:pt>
                      <c:pt idx="27129">
                        <c:v>7.2232291666644786</c:v>
                      </c:pt>
                      <c:pt idx="27130">
                        <c:v>7.2234722222186436</c:v>
                      </c:pt>
                      <c:pt idx="27131">
                        <c:v>7.2237152777728086</c:v>
                      </c:pt>
                      <c:pt idx="27132">
                        <c:v>7.2239583333342496</c:v>
                      </c:pt>
                      <c:pt idx="27133">
                        <c:v>7.2242013888884147</c:v>
                      </c:pt>
                      <c:pt idx="27134">
                        <c:v>7.2244444444425797</c:v>
                      </c:pt>
                      <c:pt idx="27135">
                        <c:v>7.2246874999967448</c:v>
                      </c:pt>
                      <c:pt idx="27136">
                        <c:v>7.2249305555509098</c:v>
                      </c:pt>
                      <c:pt idx="27137">
                        <c:v>7.2251736111123508</c:v>
                      </c:pt>
                      <c:pt idx="27138">
                        <c:v>7.2254166666665158</c:v>
                      </c:pt>
                      <c:pt idx="27139">
                        <c:v>7.2256597222206809</c:v>
                      </c:pt>
                      <c:pt idx="27140">
                        <c:v>7.2259027777748459</c:v>
                      </c:pt>
                      <c:pt idx="27141">
                        <c:v>7.2261458333290109</c:v>
                      </c:pt>
                      <c:pt idx="27142">
                        <c:v>7.2263888888904519</c:v>
                      </c:pt>
                      <c:pt idx="27143">
                        <c:v>7.226631944444617</c:v>
                      </c:pt>
                      <c:pt idx="27144">
                        <c:v>7.226874999998782</c:v>
                      </c:pt>
                      <c:pt idx="27145">
                        <c:v>7.2271180555529471</c:v>
                      </c:pt>
                      <c:pt idx="27146">
                        <c:v>7.2273611111071121</c:v>
                      </c:pt>
                      <c:pt idx="27147">
                        <c:v>7.2276041666685531</c:v>
                      </c:pt>
                      <c:pt idx="27148">
                        <c:v>7.2278472222227181</c:v>
                      </c:pt>
                      <c:pt idx="27149">
                        <c:v>7.2280902777768832</c:v>
                      </c:pt>
                      <c:pt idx="27150">
                        <c:v>7.2283333333310482</c:v>
                      </c:pt>
                      <c:pt idx="27151">
                        <c:v>7.2285763888852133</c:v>
                      </c:pt>
                      <c:pt idx="27152">
                        <c:v>7.2288194444393783</c:v>
                      </c:pt>
                      <c:pt idx="27153">
                        <c:v>7.2290625000008193</c:v>
                      </c:pt>
                      <c:pt idx="27154">
                        <c:v>7.2293055555549843</c:v>
                      </c:pt>
                      <c:pt idx="27155">
                        <c:v>7.2295486111091494</c:v>
                      </c:pt>
                      <c:pt idx="27156">
                        <c:v>7.2297916666633144</c:v>
                      </c:pt>
                      <c:pt idx="27157">
                        <c:v>7.2300347222174794</c:v>
                      </c:pt>
                      <c:pt idx="27158">
                        <c:v>7.2302777777789204</c:v>
                      </c:pt>
                      <c:pt idx="27159">
                        <c:v>7.2305208333330855</c:v>
                      </c:pt>
                      <c:pt idx="27160">
                        <c:v>7.2307638888872505</c:v>
                      </c:pt>
                      <c:pt idx="27161">
                        <c:v>7.2310069444414156</c:v>
                      </c:pt>
                      <c:pt idx="27162">
                        <c:v>7.2312499999955806</c:v>
                      </c:pt>
                      <c:pt idx="27163">
                        <c:v>7.2314930555570216</c:v>
                      </c:pt>
                      <c:pt idx="27164">
                        <c:v>7.2317361111111866</c:v>
                      </c:pt>
                      <c:pt idx="27165">
                        <c:v>7.2319791666653517</c:v>
                      </c:pt>
                      <c:pt idx="27166">
                        <c:v>7.2322222222195167</c:v>
                      </c:pt>
                      <c:pt idx="27167">
                        <c:v>7.2324652777736818</c:v>
                      </c:pt>
                      <c:pt idx="27168">
                        <c:v>7.2327199074046264</c:v>
                      </c:pt>
                      <c:pt idx="27169">
                        <c:v>7.2329629629587915</c:v>
                      </c:pt>
                      <c:pt idx="27170">
                        <c:v>7.2332060185202325</c:v>
                      </c:pt>
                      <c:pt idx="27171">
                        <c:v>7.2334490740743975</c:v>
                      </c:pt>
                      <c:pt idx="27172">
                        <c:v>7.2336921296285626</c:v>
                      </c:pt>
                      <c:pt idx="27173">
                        <c:v>7.2339351851827276</c:v>
                      </c:pt>
                      <c:pt idx="27174">
                        <c:v>7.2341782407368926</c:v>
                      </c:pt>
                      <c:pt idx="27175">
                        <c:v>7.2344212962983336</c:v>
                      </c:pt>
                      <c:pt idx="27176">
                        <c:v>7.2346643518524987</c:v>
                      </c:pt>
                      <c:pt idx="27177">
                        <c:v>7.2349074074066637</c:v>
                      </c:pt>
                      <c:pt idx="27178">
                        <c:v>7.2351504629608288</c:v>
                      </c:pt>
                      <c:pt idx="27179">
                        <c:v>7.2353935185149938</c:v>
                      </c:pt>
                      <c:pt idx="27180">
                        <c:v>7.2356365740691588</c:v>
                      </c:pt>
                      <c:pt idx="27181">
                        <c:v>7.2358796296305998</c:v>
                      </c:pt>
                      <c:pt idx="27182">
                        <c:v>7.2361226851847649</c:v>
                      </c:pt>
                      <c:pt idx="27183">
                        <c:v>7.2363657407389299</c:v>
                      </c:pt>
                      <c:pt idx="27184">
                        <c:v>7.2366087962930949</c:v>
                      </c:pt>
                      <c:pt idx="27185">
                        <c:v>7.23685185184726</c:v>
                      </c:pt>
                      <c:pt idx="27186">
                        <c:v>7.237094907408701</c:v>
                      </c:pt>
                      <c:pt idx="27187">
                        <c:v>7.237337962962866</c:v>
                      </c:pt>
                      <c:pt idx="27188">
                        <c:v>7.2375810185170311</c:v>
                      </c:pt>
                      <c:pt idx="27189">
                        <c:v>7.2378240740711961</c:v>
                      </c:pt>
                      <c:pt idx="27190">
                        <c:v>7.2380671296253611</c:v>
                      </c:pt>
                      <c:pt idx="27191">
                        <c:v>7.2383101851868021</c:v>
                      </c:pt>
                      <c:pt idx="27192">
                        <c:v>7.2385532407409672</c:v>
                      </c:pt>
                      <c:pt idx="27193">
                        <c:v>7.2387962962951322</c:v>
                      </c:pt>
                      <c:pt idx="27194">
                        <c:v>7.2390393518492973</c:v>
                      </c:pt>
                      <c:pt idx="27195">
                        <c:v>7.2392824074034623</c:v>
                      </c:pt>
                      <c:pt idx="27196">
                        <c:v>7.2395254629649033</c:v>
                      </c:pt>
                      <c:pt idx="27197">
                        <c:v>7.2397685185190683</c:v>
                      </c:pt>
                      <c:pt idx="27198">
                        <c:v>7.2400115740732334</c:v>
                      </c:pt>
                      <c:pt idx="27199">
                        <c:v>7.2402546296273984</c:v>
                      </c:pt>
                      <c:pt idx="27200">
                        <c:v>7.2404976851815634</c:v>
                      </c:pt>
                      <c:pt idx="27201">
                        <c:v>7.2407407407357285</c:v>
                      </c:pt>
                      <c:pt idx="27202">
                        <c:v>7.2409837962971695</c:v>
                      </c:pt>
                      <c:pt idx="27203">
                        <c:v>7.2412268518513345</c:v>
                      </c:pt>
                      <c:pt idx="27204">
                        <c:v>7.2414699074054996</c:v>
                      </c:pt>
                      <c:pt idx="27205">
                        <c:v>7.2417129629596646</c:v>
                      </c:pt>
                      <c:pt idx="27206">
                        <c:v>7.2419560185138296</c:v>
                      </c:pt>
                      <c:pt idx="27207">
                        <c:v>7.2421990740752706</c:v>
                      </c:pt>
                      <c:pt idx="27208">
                        <c:v>7.2424421296294357</c:v>
                      </c:pt>
                      <c:pt idx="27209">
                        <c:v>7.2426851851836007</c:v>
                      </c:pt>
                      <c:pt idx="27210">
                        <c:v>7.2429282407377658</c:v>
                      </c:pt>
                      <c:pt idx="27211">
                        <c:v>7.2431712962919308</c:v>
                      </c:pt>
                      <c:pt idx="27212">
                        <c:v>7.2434143518533718</c:v>
                      </c:pt>
                      <c:pt idx="27213">
                        <c:v>7.2436574074075368</c:v>
                      </c:pt>
                      <c:pt idx="27214">
                        <c:v>7.2439004629617019</c:v>
                      </c:pt>
                      <c:pt idx="27215">
                        <c:v>7.2441435185158669</c:v>
                      </c:pt>
                      <c:pt idx="27216">
                        <c:v>7.2443981481468116</c:v>
                      </c:pt>
                      <c:pt idx="27217">
                        <c:v>7.2446412037009766</c:v>
                      </c:pt>
                      <c:pt idx="27218">
                        <c:v>7.2448842592551417</c:v>
                      </c:pt>
                      <c:pt idx="27219">
                        <c:v>7.2451273148165827</c:v>
                      </c:pt>
                      <c:pt idx="27220">
                        <c:v>7.2453703703707477</c:v>
                      </c:pt>
                      <c:pt idx="27221">
                        <c:v>7.2456134259249128</c:v>
                      </c:pt>
                      <c:pt idx="27222">
                        <c:v>7.2458564814790778</c:v>
                      </c:pt>
                      <c:pt idx="27223">
                        <c:v>7.2460995370332428</c:v>
                      </c:pt>
                      <c:pt idx="27224">
                        <c:v>7.2463425925946838</c:v>
                      </c:pt>
                      <c:pt idx="27225">
                        <c:v>7.2465856481488489</c:v>
                      </c:pt>
                      <c:pt idx="27226">
                        <c:v>7.2468287037030139</c:v>
                      </c:pt>
                      <c:pt idx="27227">
                        <c:v>7.2470717592571789</c:v>
                      </c:pt>
                      <c:pt idx="27228">
                        <c:v>7.247314814811344</c:v>
                      </c:pt>
                      <c:pt idx="27229">
                        <c:v>7.247557870365509</c:v>
                      </c:pt>
                      <c:pt idx="27230">
                        <c:v>7.24780092592695</c:v>
                      </c:pt>
                      <c:pt idx="27231">
                        <c:v>7.2480439814811151</c:v>
                      </c:pt>
                      <c:pt idx="27232">
                        <c:v>7.2482870370352801</c:v>
                      </c:pt>
                      <c:pt idx="27233">
                        <c:v>7.2485300925894451</c:v>
                      </c:pt>
                      <c:pt idx="27234">
                        <c:v>7.2487731481436102</c:v>
                      </c:pt>
                      <c:pt idx="27235">
                        <c:v>7.2490162037050512</c:v>
                      </c:pt>
                      <c:pt idx="27236">
                        <c:v>7.2492592592592162</c:v>
                      </c:pt>
                      <c:pt idx="27237">
                        <c:v>7.2495023148133813</c:v>
                      </c:pt>
                      <c:pt idx="27238">
                        <c:v>7.2497453703675463</c:v>
                      </c:pt>
                      <c:pt idx="27239">
                        <c:v>7.2499884259217113</c:v>
                      </c:pt>
                      <c:pt idx="27240">
                        <c:v>7.2502314814831523</c:v>
                      </c:pt>
                      <c:pt idx="27241">
                        <c:v>7.2504745370373174</c:v>
                      </c:pt>
                      <c:pt idx="27242">
                        <c:v>7.2507175925914824</c:v>
                      </c:pt>
                      <c:pt idx="27243">
                        <c:v>7.2509606481456474</c:v>
                      </c:pt>
                      <c:pt idx="27244">
                        <c:v>7.2512037036998125</c:v>
                      </c:pt>
                      <c:pt idx="27245">
                        <c:v>7.2514467592612535</c:v>
                      </c:pt>
                      <c:pt idx="27246">
                        <c:v>7.2516898148154185</c:v>
                      </c:pt>
                      <c:pt idx="27247">
                        <c:v>7.2519328703695836</c:v>
                      </c:pt>
                      <c:pt idx="27248">
                        <c:v>7.2521759259237486</c:v>
                      </c:pt>
                      <c:pt idx="27249">
                        <c:v>7.2524189814779136</c:v>
                      </c:pt>
                      <c:pt idx="27250">
                        <c:v>7.2526620370320787</c:v>
                      </c:pt>
                      <c:pt idx="27251">
                        <c:v>7.2529050925935197</c:v>
                      </c:pt>
                      <c:pt idx="27252">
                        <c:v>7.2531481481476847</c:v>
                      </c:pt>
                      <c:pt idx="27253">
                        <c:v>7.2533912037018498</c:v>
                      </c:pt>
                      <c:pt idx="27254">
                        <c:v>7.2536342592560148</c:v>
                      </c:pt>
                      <c:pt idx="27255">
                        <c:v>7.2538773148101798</c:v>
                      </c:pt>
                      <c:pt idx="27256">
                        <c:v>7.2541203703716208</c:v>
                      </c:pt>
                      <c:pt idx="27257">
                        <c:v>7.2543634259257859</c:v>
                      </c:pt>
                      <c:pt idx="27258">
                        <c:v>7.2546064814799509</c:v>
                      </c:pt>
                      <c:pt idx="27259">
                        <c:v>7.2548495370341159</c:v>
                      </c:pt>
                      <c:pt idx="27260">
                        <c:v>7.255092592588281</c:v>
                      </c:pt>
                      <c:pt idx="27261">
                        <c:v>7.255335648149722</c:v>
                      </c:pt>
                      <c:pt idx="27262">
                        <c:v>7.255578703703887</c:v>
                      </c:pt>
                      <c:pt idx="27263">
                        <c:v>7.2558217592580521</c:v>
                      </c:pt>
                      <c:pt idx="27264">
                        <c:v>7.2560648148122171</c:v>
                      </c:pt>
                      <c:pt idx="27265">
                        <c:v>7.2563194444431618</c:v>
                      </c:pt>
                      <c:pt idx="27266">
                        <c:v>7.2565624999973268</c:v>
                      </c:pt>
                      <c:pt idx="27267">
                        <c:v>7.2568055555514919</c:v>
                      </c:pt>
                      <c:pt idx="27268">
                        <c:v>7.2570486111129329</c:v>
                      </c:pt>
                      <c:pt idx="27269">
                        <c:v>7.2572916666670979</c:v>
                      </c:pt>
                      <c:pt idx="27270">
                        <c:v>7.2575347222212629</c:v>
                      </c:pt>
                      <c:pt idx="27271">
                        <c:v>7.257777777775428</c:v>
                      </c:pt>
                      <c:pt idx="27272">
                        <c:v>7.258020833329593</c:v>
                      </c:pt>
                      <c:pt idx="27273">
                        <c:v>7.2582638888837581</c:v>
                      </c:pt>
                      <c:pt idx="27274">
                        <c:v>7.2585069444451991</c:v>
                      </c:pt>
                      <c:pt idx="27275">
                        <c:v>7.2587499999993641</c:v>
                      </c:pt>
                      <c:pt idx="27276">
                        <c:v>7.2589930555535291</c:v>
                      </c:pt>
                      <c:pt idx="27277">
                        <c:v>7.2592361111076942</c:v>
                      </c:pt>
                      <c:pt idx="27278">
                        <c:v>7.2594791666618592</c:v>
                      </c:pt>
                      <c:pt idx="27279">
                        <c:v>7.2597222222233002</c:v>
                      </c:pt>
                      <c:pt idx="27280">
                        <c:v>7.2599652777774653</c:v>
                      </c:pt>
                      <c:pt idx="27281">
                        <c:v>7.2602083333316303</c:v>
                      </c:pt>
                      <c:pt idx="27282">
                        <c:v>7.2604513888857953</c:v>
                      </c:pt>
                      <c:pt idx="27283">
                        <c:v>7.2606944444399604</c:v>
                      </c:pt>
                      <c:pt idx="27284">
                        <c:v>7.2609375000014014</c:v>
                      </c:pt>
                      <c:pt idx="27285">
                        <c:v>7.2611805555555664</c:v>
                      </c:pt>
                      <c:pt idx="27286">
                        <c:v>7.2614236111097314</c:v>
                      </c:pt>
                      <c:pt idx="27287">
                        <c:v>7.2616666666638965</c:v>
                      </c:pt>
                      <c:pt idx="27288">
                        <c:v>7.2619097222180615</c:v>
                      </c:pt>
                      <c:pt idx="27289">
                        <c:v>7.2621527777795025</c:v>
                      </c:pt>
                      <c:pt idx="27290">
                        <c:v>7.2623958333336676</c:v>
                      </c:pt>
                      <c:pt idx="27291">
                        <c:v>7.2626388888878326</c:v>
                      </c:pt>
                      <c:pt idx="27292">
                        <c:v>7.2628819444419976</c:v>
                      </c:pt>
                      <c:pt idx="27293">
                        <c:v>7.2631249999961627</c:v>
                      </c:pt>
                      <c:pt idx="27294">
                        <c:v>7.2633680555576037</c:v>
                      </c:pt>
                      <c:pt idx="27295">
                        <c:v>7.2636111111117687</c:v>
                      </c:pt>
                      <c:pt idx="27296">
                        <c:v>7.2638541666659338</c:v>
                      </c:pt>
                      <c:pt idx="27297">
                        <c:v>7.2640972222200988</c:v>
                      </c:pt>
                      <c:pt idx="27298">
                        <c:v>7.2643402777742638</c:v>
                      </c:pt>
                      <c:pt idx="27299">
                        <c:v>7.2645833333284289</c:v>
                      </c:pt>
                      <c:pt idx="27300">
                        <c:v>7.2648263888898699</c:v>
                      </c:pt>
                      <c:pt idx="27301">
                        <c:v>7.2650694444440349</c:v>
                      </c:pt>
                      <c:pt idx="27302">
                        <c:v>7.2653124999981999</c:v>
                      </c:pt>
                      <c:pt idx="27303">
                        <c:v>7.265555555552365</c:v>
                      </c:pt>
                      <c:pt idx="27304">
                        <c:v>7.26579861110653</c:v>
                      </c:pt>
                      <c:pt idx="27305">
                        <c:v>7.266041666667971</c:v>
                      </c:pt>
                      <c:pt idx="27306">
                        <c:v>7.2662847222221361</c:v>
                      </c:pt>
                      <c:pt idx="27307">
                        <c:v>7.2665277777763011</c:v>
                      </c:pt>
                      <c:pt idx="27308">
                        <c:v>7.2667708333304661</c:v>
                      </c:pt>
                      <c:pt idx="27309">
                        <c:v>7.2670138888846312</c:v>
                      </c:pt>
                      <c:pt idx="27310">
                        <c:v>7.2672569444460722</c:v>
                      </c:pt>
                      <c:pt idx="27311">
                        <c:v>7.2675000000002372</c:v>
                      </c:pt>
                      <c:pt idx="27312">
                        <c:v>7.2677430555544023</c:v>
                      </c:pt>
                      <c:pt idx="27313">
                        <c:v>7.2679976851853469</c:v>
                      </c:pt>
                      <c:pt idx="27314">
                        <c:v>7.268240740739512</c:v>
                      </c:pt>
                      <c:pt idx="27315">
                        <c:v>7.268483796293677</c:v>
                      </c:pt>
                      <c:pt idx="27316">
                        <c:v>7.2687268518478421</c:v>
                      </c:pt>
                      <c:pt idx="27317">
                        <c:v>7.2689699074092831</c:v>
                      </c:pt>
                      <c:pt idx="27318">
                        <c:v>7.2692129629634481</c:v>
                      </c:pt>
                      <c:pt idx="27319">
                        <c:v>7.2694560185176131</c:v>
                      </c:pt>
                      <c:pt idx="27320">
                        <c:v>7.2696990740717782</c:v>
                      </c:pt>
                      <c:pt idx="27321">
                        <c:v>7.2699421296259432</c:v>
                      </c:pt>
                      <c:pt idx="27322">
                        <c:v>7.2701851851801083</c:v>
                      </c:pt>
                      <c:pt idx="27323">
                        <c:v>7.2704282407415493</c:v>
                      </c:pt>
                      <c:pt idx="27324">
                        <c:v>7.2706712962957143</c:v>
                      </c:pt>
                      <c:pt idx="27325">
                        <c:v>7.2709143518498793</c:v>
                      </c:pt>
                      <c:pt idx="27326">
                        <c:v>7.2711574074040444</c:v>
                      </c:pt>
                      <c:pt idx="27327">
                        <c:v>7.2714004629582094</c:v>
                      </c:pt>
                      <c:pt idx="27328">
                        <c:v>7.2716435185196504</c:v>
                      </c:pt>
                      <c:pt idx="27329">
                        <c:v>7.2718865740738154</c:v>
                      </c:pt>
                      <c:pt idx="27330">
                        <c:v>7.2721296296279805</c:v>
                      </c:pt>
                      <c:pt idx="27331">
                        <c:v>7.2723726851821455</c:v>
                      </c:pt>
                      <c:pt idx="27332">
                        <c:v>7.2726157407363106</c:v>
                      </c:pt>
                      <c:pt idx="27333">
                        <c:v>7.2728587962977516</c:v>
                      </c:pt>
                      <c:pt idx="27334">
                        <c:v>7.2731018518519166</c:v>
                      </c:pt>
                      <c:pt idx="27335">
                        <c:v>7.2733449074060816</c:v>
                      </c:pt>
                      <c:pt idx="27336">
                        <c:v>7.2735879629602467</c:v>
                      </c:pt>
                      <c:pt idx="27337">
                        <c:v>7.2738310185144117</c:v>
                      </c:pt>
                      <c:pt idx="27338">
                        <c:v>7.2740740740758527</c:v>
                      </c:pt>
                      <c:pt idx="27339">
                        <c:v>7.2743171296300178</c:v>
                      </c:pt>
                      <c:pt idx="27340">
                        <c:v>7.2745601851841828</c:v>
                      </c:pt>
                      <c:pt idx="27341">
                        <c:v>7.2748032407383478</c:v>
                      </c:pt>
                      <c:pt idx="27342">
                        <c:v>7.2750462962925129</c:v>
                      </c:pt>
                      <c:pt idx="27343">
                        <c:v>7.2752893518539539</c:v>
                      </c:pt>
                      <c:pt idx="27344">
                        <c:v>7.2755324074081189</c:v>
                      </c:pt>
                      <c:pt idx="27345">
                        <c:v>7.2757754629622839</c:v>
                      </c:pt>
                      <c:pt idx="27346">
                        <c:v>7.276018518516449</c:v>
                      </c:pt>
                      <c:pt idx="27347">
                        <c:v>7.276261574070614</c:v>
                      </c:pt>
                      <c:pt idx="27348">
                        <c:v>7.2765046296247791</c:v>
                      </c:pt>
                      <c:pt idx="27349">
                        <c:v>7.2767476851862201</c:v>
                      </c:pt>
                      <c:pt idx="27350">
                        <c:v>7.2769907407403851</c:v>
                      </c:pt>
                      <c:pt idx="27351">
                        <c:v>7.2772337962945501</c:v>
                      </c:pt>
                      <c:pt idx="27352">
                        <c:v>7.2774768518487152</c:v>
                      </c:pt>
                      <c:pt idx="27353">
                        <c:v>7.2777199074028802</c:v>
                      </c:pt>
                      <c:pt idx="27354">
                        <c:v>7.2779629629643212</c:v>
                      </c:pt>
                      <c:pt idx="27355">
                        <c:v>7.2782060185184863</c:v>
                      </c:pt>
                      <c:pt idx="27356">
                        <c:v>7.2784490740726513</c:v>
                      </c:pt>
                      <c:pt idx="27357">
                        <c:v>7.2786921296268163</c:v>
                      </c:pt>
                      <c:pt idx="27358">
                        <c:v>7.2789351851809814</c:v>
                      </c:pt>
                      <c:pt idx="27359">
                        <c:v>7.2791782407424224</c:v>
                      </c:pt>
                      <c:pt idx="27360">
                        <c:v>7.2794212962965874</c:v>
                      </c:pt>
                      <c:pt idx="27361">
                        <c:v>7.2796759259275321</c:v>
                      </c:pt>
                      <c:pt idx="27362">
                        <c:v>7.2799189814816971</c:v>
                      </c:pt>
                      <c:pt idx="27363">
                        <c:v>7.2801620370358622</c:v>
                      </c:pt>
                      <c:pt idx="27364">
                        <c:v>7.2804050925900272</c:v>
                      </c:pt>
                      <c:pt idx="27365">
                        <c:v>7.2806481481441923</c:v>
                      </c:pt>
                      <c:pt idx="27366">
                        <c:v>7.2808912037056333</c:v>
                      </c:pt>
                      <c:pt idx="27367">
                        <c:v>7.2811342592597983</c:v>
                      </c:pt>
                      <c:pt idx="27368">
                        <c:v>7.2813773148139633</c:v>
                      </c:pt>
                      <c:pt idx="27369">
                        <c:v>7.2816203703681284</c:v>
                      </c:pt>
                      <c:pt idx="27370">
                        <c:v>7.2818634259222934</c:v>
                      </c:pt>
                      <c:pt idx="27371">
                        <c:v>7.2821064814764584</c:v>
                      </c:pt>
                      <c:pt idx="27372">
                        <c:v>7.2823495370378994</c:v>
                      </c:pt>
                      <c:pt idx="27373">
                        <c:v>7.2825925925920645</c:v>
                      </c:pt>
                      <c:pt idx="27374">
                        <c:v>7.2828356481462295</c:v>
                      </c:pt>
                      <c:pt idx="27375">
                        <c:v>7.2830787037003946</c:v>
                      </c:pt>
                      <c:pt idx="27376">
                        <c:v>7.2833217592545596</c:v>
                      </c:pt>
                      <c:pt idx="27377">
                        <c:v>7.2835648148160006</c:v>
                      </c:pt>
                      <c:pt idx="27378">
                        <c:v>7.2838078703701656</c:v>
                      </c:pt>
                      <c:pt idx="27379">
                        <c:v>7.2840509259243307</c:v>
                      </c:pt>
                      <c:pt idx="27380">
                        <c:v>7.2842939814784957</c:v>
                      </c:pt>
                      <c:pt idx="27381">
                        <c:v>7.2845370370326608</c:v>
                      </c:pt>
                      <c:pt idx="27382">
                        <c:v>7.2847800925941018</c:v>
                      </c:pt>
                      <c:pt idx="27383">
                        <c:v>7.2850231481482668</c:v>
                      </c:pt>
                      <c:pt idx="27384">
                        <c:v>7.2852662037024318</c:v>
                      </c:pt>
                      <c:pt idx="27385">
                        <c:v>7.2855092592565969</c:v>
                      </c:pt>
                      <c:pt idx="27386">
                        <c:v>7.2857523148107619</c:v>
                      </c:pt>
                      <c:pt idx="27387">
                        <c:v>7.2859953703722029</c:v>
                      </c:pt>
                      <c:pt idx="27388">
                        <c:v>7.2862384259263679</c:v>
                      </c:pt>
                      <c:pt idx="27389">
                        <c:v>7.286481481480533</c:v>
                      </c:pt>
                      <c:pt idx="27390">
                        <c:v>7.286724537034698</c:v>
                      </c:pt>
                      <c:pt idx="27391">
                        <c:v>7.2869675925888631</c:v>
                      </c:pt>
                      <c:pt idx="27392">
                        <c:v>7.2872106481430281</c:v>
                      </c:pt>
                      <c:pt idx="27393">
                        <c:v>7.2874537037044691</c:v>
                      </c:pt>
                      <c:pt idx="27394">
                        <c:v>7.2876967592586341</c:v>
                      </c:pt>
                      <c:pt idx="27395">
                        <c:v>7.2879398148127992</c:v>
                      </c:pt>
                      <c:pt idx="27396">
                        <c:v>7.2881828703669642</c:v>
                      </c:pt>
                      <c:pt idx="27397">
                        <c:v>7.2884259259211293</c:v>
                      </c:pt>
                      <c:pt idx="27398">
                        <c:v>7.2886689814825703</c:v>
                      </c:pt>
                      <c:pt idx="27399">
                        <c:v>7.2889120370367353</c:v>
                      </c:pt>
                      <c:pt idx="27400">
                        <c:v>7.2891550925909003</c:v>
                      </c:pt>
                      <c:pt idx="27401">
                        <c:v>7.2893981481450654</c:v>
                      </c:pt>
                      <c:pt idx="27402">
                        <c:v>7.2896412036992304</c:v>
                      </c:pt>
                      <c:pt idx="27403">
                        <c:v>7.2898842592606714</c:v>
                      </c:pt>
                      <c:pt idx="27404">
                        <c:v>7.2901273148148364</c:v>
                      </c:pt>
                      <c:pt idx="27405">
                        <c:v>7.2903703703690015</c:v>
                      </c:pt>
                      <c:pt idx="27406">
                        <c:v>7.2906134259231665</c:v>
                      </c:pt>
                      <c:pt idx="27407">
                        <c:v>7.2908564814773316</c:v>
                      </c:pt>
                      <c:pt idx="27408">
                        <c:v>7.2910995370387726</c:v>
                      </c:pt>
                      <c:pt idx="27409">
                        <c:v>7.2913541666624413</c:v>
                      </c:pt>
                      <c:pt idx="27410">
                        <c:v>7.2915972222238823</c:v>
                      </c:pt>
                      <c:pt idx="27411">
                        <c:v>7.2918402777780473</c:v>
                      </c:pt>
                      <c:pt idx="27412">
                        <c:v>7.2920833333322124</c:v>
                      </c:pt>
                      <c:pt idx="27413">
                        <c:v>7.2923263888863774</c:v>
                      </c:pt>
                      <c:pt idx="27414">
                        <c:v>7.2925694444405424</c:v>
                      </c:pt>
                      <c:pt idx="27415">
                        <c:v>7.2928125000019834</c:v>
                      </c:pt>
                      <c:pt idx="27416">
                        <c:v>7.2930555555561485</c:v>
                      </c:pt>
                      <c:pt idx="27417">
                        <c:v>7.2932986111103135</c:v>
                      </c:pt>
                      <c:pt idx="27418">
                        <c:v>7.2935416666644786</c:v>
                      </c:pt>
                      <c:pt idx="27419">
                        <c:v>7.2937847222186436</c:v>
                      </c:pt>
                      <c:pt idx="27420">
                        <c:v>7.2940277777728086</c:v>
                      </c:pt>
                      <c:pt idx="27421">
                        <c:v>7.2942708333342496</c:v>
                      </c:pt>
                      <c:pt idx="27422">
                        <c:v>7.2945138888884147</c:v>
                      </c:pt>
                      <c:pt idx="27423">
                        <c:v>7.2947569444425797</c:v>
                      </c:pt>
                      <c:pt idx="27424">
                        <c:v>7.2949999999967448</c:v>
                      </c:pt>
                      <c:pt idx="27425">
                        <c:v>7.2952430555509098</c:v>
                      </c:pt>
                      <c:pt idx="27426">
                        <c:v>7.2954861111123508</c:v>
                      </c:pt>
                      <c:pt idx="27427">
                        <c:v>7.2957291666665158</c:v>
                      </c:pt>
                      <c:pt idx="27428">
                        <c:v>7.2959722222206809</c:v>
                      </c:pt>
                      <c:pt idx="27429">
                        <c:v>7.2962152777748459</c:v>
                      </c:pt>
                      <c:pt idx="27430">
                        <c:v>7.2964583333290109</c:v>
                      </c:pt>
                      <c:pt idx="27431">
                        <c:v>7.2967013888904519</c:v>
                      </c:pt>
                      <c:pt idx="27432">
                        <c:v>7.296944444444617</c:v>
                      </c:pt>
                      <c:pt idx="27433">
                        <c:v>7.297187499998782</c:v>
                      </c:pt>
                      <c:pt idx="27434">
                        <c:v>7.2974305555529471</c:v>
                      </c:pt>
                      <c:pt idx="27435">
                        <c:v>7.2976736111071121</c:v>
                      </c:pt>
                      <c:pt idx="27436">
                        <c:v>7.2979166666685531</c:v>
                      </c:pt>
                      <c:pt idx="27437">
                        <c:v>7.2981597222227181</c:v>
                      </c:pt>
                      <c:pt idx="27438">
                        <c:v>7.2984027777768832</c:v>
                      </c:pt>
                      <c:pt idx="27439">
                        <c:v>7.2986458333310482</c:v>
                      </c:pt>
                      <c:pt idx="27440">
                        <c:v>7.2988888888852133</c:v>
                      </c:pt>
                      <c:pt idx="27441">
                        <c:v>7.2991319444393783</c:v>
                      </c:pt>
                      <c:pt idx="27442">
                        <c:v>7.2993750000008193</c:v>
                      </c:pt>
                      <c:pt idx="27443">
                        <c:v>7.2996180555549843</c:v>
                      </c:pt>
                      <c:pt idx="27444">
                        <c:v>7.2998611111091494</c:v>
                      </c:pt>
                      <c:pt idx="27445">
                        <c:v>7.3001041666633144</c:v>
                      </c:pt>
                      <c:pt idx="27446">
                        <c:v>7.3003472222174794</c:v>
                      </c:pt>
                      <c:pt idx="27447">
                        <c:v>7.3005902777789204</c:v>
                      </c:pt>
                      <c:pt idx="27448">
                        <c:v>7.3008333333330855</c:v>
                      </c:pt>
                      <c:pt idx="27449">
                        <c:v>7.3010763888872505</c:v>
                      </c:pt>
                      <c:pt idx="27450">
                        <c:v>7.3013194444414156</c:v>
                      </c:pt>
                      <c:pt idx="27451">
                        <c:v>7.3015624999955806</c:v>
                      </c:pt>
                      <c:pt idx="27452">
                        <c:v>7.3018055555570216</c:v>
                      </c:pt>
                      <c:pt idx="27453">
                        <c:v>7.3020486111111866</c:v>
                      </c:pt>
                      <c:pt idx="27454">
                        <c:v>7.3022916666653517</c:v>
                      </c:pt>
                      <c:pt idx="27455">
                        <c:v>7.3025347222195167</c:v>
                      </c:pt>
                      <c:pt idx="27456">
                        <c:v>7.3027777777736818</c:v>
                      </c:pt>
                      <c:pt idx="27457">
                        <c:v>7.3030324074046264</c:v>
                      </c:pt>
                      <c:pt idx="27458">
                        <c:v>7.3032754629587915</c:v>
                      </c:pt>
                      <c:pt idx="27459">
                        <c:v>7.3035185185202325</c:v>
                      </c:pt>
                      <c:pt idx="27460">
                        <c:v>7.3037615740743975</c:v>
                      </c:pt>
                      <c:pt idx="27461">
                        <c:v>7.3040046296285626</c:v>
                      </c:pt>
                      <c:pt idx="27462">
                        <c:v>7.3042476851827276</c:v>
                      </c:pt>
                      <c:pt idx="27463">
                        <c:v>7.3044907407368926</c:v>
                      </c:pt>
                      <c:pt idx="27464">
                        <c:v>7.3047337962983336</c:v>
                      </c:pt>
                      <c:pt idx="27465">
                        <c:v>7.3049768518524987</c:v>
                      </c:pt>
                      <c:pt idx="27466">
                        <c:v>7.3052199074066637</c:v>
                      </c:pt>
                      <c:pt idx="27467">
                        <c:v>7.3054629629608288</c:v>
                      </c:pt>
                      <c:pt idx="27468">
                        <c:v>7.3057060185149938</c:v>
                      </c:pt>
                      <c:pt idx="27469">
                        <c:v>7.3059490740691588</c:v>
                      </c:pt>
                      <c:pt idx="27470">
                        <c:v>7.3061921296305998</c:v>
                      </c:pt>
                      <c:pt idx="27471">
                        <c:v>7.3064351851847649</c:v>
                      </c:pt>
                      <c:pt idx="27472">
                        <c:v>7.3066782407389299</c:v>
                      </c:pt>
                      <c:pt idx="27473">
                        <c:v>7.3069212962930949</c:v>
                      </c:pt>
                      <c:pt idx="27474">
                        <c:v>7.30716435184726</c:v>
                      </c:pt>
                      <c:pt idx="27475">
                        <c:v>7.307407407408701</c:v>
                      </c:pt>
                      <c:pt idx="27476">
                        <c:v>7.307650462962866</c:v>
                      </c:pt>
                      <c:pt idx="27477">
                        <c:v>7.3078935185170311</c:v>
                      </c:pt>
                      <c:pt idx="27478">
                        <c:v>7.3081365740711961</c:v>
                      </c:pt>
                      <c:pt idx="27479">
                        <c:v>7.3083796296253611</c:v>
                      </c:pt>
                      <c:pt idx="27480">
                        <c:v>7.3086226851868021</c:v>
                      </c:pt>
                      <c:pt idx="27481">
                        <c:v>7.3088657407409672</c:v>
                      </c:pt>
                      <c:pt idx="27482">
                        <c:v>7.3091087962951322</c:v>
                      </c:pt>
                      <c:pt idx="27483">
                        <c:v>7.3093518518492973</c:v>
                      </c:pt>
                      <c:pt idx="27484">
                        <c:v>7.3095949074034623</c:v>
                      </c:pt>
                      <c:pt idx="27485">
                        <c:v>7.3098379629649033</c:v>
                      </c:pt>
                      <c:pt idx="27486">
                        <c:v>7.3100810185190683</c:v>
                      </c:pt>
                      <c:pt idx="27487">
                        <c:v>7.3103240740732334</c:v>
                      </c:pt>
                      <c:pt idx="27488">
                        <c:v>7.3105671296273984</c:v>
                      </c:pt>
                      <c:pt idx="27489">
                        <c:v>7.3108101851815634</c:v>
                      </c:pt>
                      <c:pt idx="27490">
                        <c:v>7.3110532407357285</c:v>
                      </c:pt>
                      <c:pt idx="27491">
                        <c:v>7.3112962962971695</c:v>
                      </c:pt>
                      <c:pt idx="27492">
                        <c:v>7.3115393518513345</c:v>
                      </c:pt>
                      <c:pt idx="27493">
                        <c:v>7.3117824074054996</c:v>
                      </c:pt>
                      <c:pt idx="27494">
                        <c:v>7.3120254629596646</c:v>
                      </c:pt>
                      <c:pt idx="27495">
                        <c:v>7.3122685185138296</c:v>
                      </c:pt>
                      <c:pt idx="27496">
                        <c:v>7.3125115740752706</c:v>
                      </c:pt>
                      <c:pt idx="27497">
                        <c:v>7.3127546296294357</c:v>
                      </c:pt>
                      <c:pt idx="27498">
                        <c:v>7.3129976851836007</c:v>
                      </c:pt>
                      <c:pt idx="27499">
                        <c:v>7.3132407407377658</c:v>
                      </c:pt>
                      <c:pt idx="27500">
                        <c:v>7.3134837962919308</c:v>
                      </c:pt>
                      <c:pt idx="27501">
                        <c:v>7.3137268518533718</c:v>
                      </c:pt>
                      <c:pt idx="27502">
                        <c:v>7.3139699074075368</c:v>
                      </c:pt>
                      <c:pt idx="27503">
                        <c:v>7.3142129629617019</c:v>
                      </c:pt>
                      <c:pt idx="27504">
                        <c:v>7.3144560185158669</c:v>
                      </c:pt>
                      <c:pt idx="27505">
                        <c:v>7.3146990740700319</c:v>
                      </c:pt>
                      <c:pt idx="27506">
                        <c:v>7.3149537037009766</c:v>
                      </c:pt>
                      <c:pt idx="27507">
                        <c:v>7.3151967592551417</c:v>
                      </c:pt>
                      <c:pt idx="27508">
                        <c:v>7.3154398148165827</c:v>
                      </c:pt>
                      <c:pt idx="27509">
                        <c:v>7.3156828703707477</c:v>
                      </c:pt>
                      <c:pt idx="27510">
                        <c:v>7.3159259259249128</c:v>
                      </c:pt>
                      <c:pt idx="27511">
                        <c:v>7.3161689814790778</c:v>
                      </c:pt>
                      <c:pt idx="27512">
                        <c:v>7.3164120370332428</c:v>
                      </c:pt>
                      <c:pt idx="27513">
                        <c:v>7.3166550925946838</c:v>
                      </c:pt>
                      <c:pt idx="27514">
                        <c:v>7.3168981481488489</c:v>
                      </c:pt>
                      <c:pt idx="27515">
                        <c:v>7.3171412037030139</c:v>
                      </c:pt>
                      <c:pt idx="27516">
                        <c:v>7.3173842592571789</c:v>
                      </c:pt>
                      <c:pt idx="27517">
                        <c:v>7.317627314811344</c:v>
                      </c:pt>
                      <c:pt idx="27518">
                        <c:v>7.317870370365509</c:v>
                      </c:pt>
                      <c:pt idx="27519">
                        <c:v>7.31811342592695</c:v>
                      </c:pt>
                      <c:pt idx="27520">
                        <c:v>7.3183564814811151</c:v>
                      </c:pt>
                      <c:pt idx="27521">
                        <c:v>7.3185995370352801</c:v>
                      </c:pt>
                      <c:pt idx="27522">
                        <c:v>7.3188425925894451</c:v>
                      </c:pt>
                      <c:pt idx="27523">
                        <c:v>7.3190856481436102</c:v>
                      </c:pt>
                      <c:pt idx="27524">
                        <c:v>7.3193287037050512</c:v>
                      </c:pt>
                      <c:pt idx="27525">
                        <c:v>7.3195717592592162</c:v>
                      </c:pt>
                      <c:pt idx="27526">
                        <c:v>7.3198148148133813</c:v>
                      </c:pt>
                      <c:pt idx="27527">
                        <c:v>7.3200578703675463</c:v>
                      </c:pt>
                      <c:pt idx="27528">
                        <c:v>7.3203009259217113</c:v>
                      </c:pt>
                      <c:pt idx="27529">
                        <c:v>7.3205439814831523</c:v>
                      </c:pt>
                      <c:pt idx="27530">
                        <c:v>7.3207870370373174</c:v>
                      </c:pt>
                      <c:pt idx="27531">
                        <c:v>7.3210300925914824</c:v>
                      </c:pt>
                      <c:pt idx="27532">
                        <c:v>7.3212731481456474</c:v>
                      </c:pt>
                      <c:pt idx="27533">
                        <c:v>7.3215162036998125</c:v>
                      </c:pt>
                      <c:pt idx="27534">
                        <c:v>7.3217592592612535</c:v>
                      </c:pt>
                      <c:pt idx="27535">
                        <c:v>7.3220023148154185</c:v>
                      </c:pt>
                      <c:pt idx="27536">
                        <c:v>7.3222453703695836</c:v>
                      </c:pt>
                      <c:pt idx="27537">
                        <c:v>7.3224884259237486</c:v>
                      </c:pt>
                      <c:pt idx="27538">
                        <c:v>7.3227314814779136</c:v>
                      </c:pt>
                      <c:pt idx="27539">
                        <c:v>7.3229745370320787</c:v>
                      </c:pt>
                      <c:pt idx="27540">
                        <c:v>7.3232175925935197</c:v>
                      </c:pt>
                      <c:pt idx="27541">
                        <c:v>7.3234606481476847</c:v>
                      </c:pt>
                      <c:pt idx="27542">
                        <c:v>7.3237037037018498</c:v>
                      </c:pt>
                      <c:pt idx="27543">
                        <c:v>7.3239467592560148</c:v>
                      </c:pt>
                      <c:pt idx="27544">
                        <c:v>7.3241898148101798</c:v>
                      </c:pt>
                      <c:pt idx="27545">
                        <c:v>7.3244328703716208</c:v>
                      </c:pt>
                      <c:pt idx="27546">
                        <c:v>7.3246759259257859</c:v>
                      </c:pt>
                      <c:pt idx="27547">
                        <c:v>7.3249189814799509</c:v>
                      </c:pt>
                      <c:pt idx="27548">
                        <c:v>7.3251620370341159</c:v>
                      </c:pt>
                      <c:pt idx="27549">
                        <c:v>7.325405092588281</c:v>
                      </c:pt>
                      <c:pt idx="27550">
                        <c:v>7.325648148149722</c:v>
                      </c:pt>
                      <c:pt idx="27551">
                        <c:v>7.325891203703887</c:v>
                      </c:pt>
                      <c:pt idx="27552">
                        <c:v>7.3261342592580521</c:v>
                      </c:pt>
                      <c:pt idx="27553">
                        <c:v>7.3263773148122171</c:v>
                      </c:pt>
                      <c:pt idx="27554">
                        <c:v>7.3266319444431618</c:v>
                      </c:pt>
                      <c:pt idx="27555">
                        <c:v>7.3268749999973268</c:v>
                      </c:pt>
                      <c:pt idx="27556">
                        <c:v>7.3271180555514919</c:v>
                      </c:pt>
                      <c:pt idx="27557">
                        <c:v>7.3273611111129329</c:v>
                      </c:pt>
                      <c:pt idx="27558">
                        <c:v>7.3276041666670979</c:v>
                      </c:pt>
                      <c:pt idx="27559">
                        <c:v>7.3278472222212629</c:v>
                      </c:pt>
                      <c:pt idx="27560">
                        <c:v>7.328090277775428</c:v>
                      </c:pt>
                      <c:pt idx="27561">
                        <c:v>7.328333333329593</c:v>
                      </c:pt>
                      <c:pt idx="27562">
                        <c:v>7.3285763888837581</c:v>
                      </c:pt>
                      <c:pt idx="27563">
                        <c:v>7.3288194444451991</c:v>
                      </c:pt>
                      <c:pt idx="27564">
                        <c:v>7.3290624999993641</c:v>
                      </c:pt>
                      <c:pt idx="27565">
                        <c:v>7.3293055555535291</c:v>
                      </c:pt>
                      <c:pt idx="27566">
                        <c:v>7.3295486111076942</c:v>
                      </c:pt>
                      <c:pt idx="27567">
                        <c:v>7.3297916666618592</c:v>
                      </c:pt>
                      <c:pt idx="27568">
                        <c:v>7.3300347222233002</c:v>
                      </c:pt>
                      <c:pt idx="27569">
                        <c:v>7.3302777777774653</c:v>
                      </c:pt>
                      <c:pt idx="27570">
                        <c:v>7.3305208333316303</c:v>
                      </c:pt>
                      <c:pt idx="27571">
                        <c:v>7.3307638888857953</c:v>
                      </c:pt>
                      <c:pt idx="27572">
                        <c:v>7.3310069444399604</c:v>
                      </c:pt>
                      <c:pt idx="27573">
                        <c:v>7.3312500000014014</c:v>
                      </c:pt>
                      <c:pt idx="27574">
                        <c:v>7.3314930555555664</c:v>
                      </c:pt>
                      <c:pt idx="27575">
                        <c:v>7.3317361111097314</c:v>
                      </c:pt>
                      <c:pt idx="27576">
                        <c:v>7.3319791666638965</c:v>
                      </c:pt>
                      <c:pt idx="27577">
                        <c:v>7.3322222222180615</c:v>
                      </c:pt>
                      <c:pt idx="27578">
                        <c:v>7.3324652777795025</c:v>
                      </c:pt>
                      <c:pt idx="27579">
                        <c:v>7.3327083333336676</c:v>
                      </c:pt>
                      <c:pt idx="27580">
                        <c:v>7.3329513888878326</c:v>
                      </c:pt>
                      <c:pt idx="27581">
                        <c:v>7.3331944444419976</c:v>
                      </c:pt>
                      <c:pt idx="27582">
                        <c:v>7.3334374999961627</c:v>
                      </c:pt>
                      <c:pt idx="27583">
                        <c:v>7.3336805555576037</c:v>
                      </c:pt>
                      <c:pt idx="27584">
                        <c:v>7.3339236111117687</c:v>
                      </c:pt>
                      <c:pt idx="27585">
                        <c:v>7.3341666666659338</c:v>
                      </c:pt>
                      <c:pt idx="27586">
                        <c:v>7.3344097222200988</c:v>
                      </c:pt>
                      <c:pt idx="27587">
                        <c:v>7.3346527777742638</c:v>
                      </c:pt>
                      <c:pt idx="27588">
                        <c:v>7.3348958333284289</c:v>
                      </c:pt>
                      <c:pt idx="27589">
                        <c:v>7.3351388888898699</c:v>
                      </c:pt>
                      <c:pt idx="27590">
                        <c:v>7.3353819444440349</c:v>
                      </c:pt>
                      <c:pt idx="27591">
                        <c:v>7.3356249999981999</c:v>
                      </c:pt>
                      <c:pt idx="27592">
                        <c:v>7.335868055552365</c:v>
                      </c:pt>
                      <c:pt idx="27593">
                        <c:v>7.33611111110653</c:v>
                      </c:pt>
                      <c:pt idx="27594">
                        <c:v>7.336354166667971</c:v>
                      </c:pt>
                      <c:pt idx="27595">
                        <c:v>7.3365972222221361</c:v>
                      </c:pt>
                      <c:pt idx="27596">
                        <c:v>7.3368402777763011</c:v>
                      </c:pt>
                      <c:pt idx="27597">
                        <c:v>7.3370833333304661</c:v>
                      </c:pt>
                      <c:pt idx="27598">
                        <c:v>7.3373263888846312</c:v>
                      </c:pt>
                      <c:pt idx="27599">
                        <c:v>7.3375694444460722</c:v>
                      </c:pt>
                      <c:pt idx="27600">
                        <c:v>7.3378125000002372</c:v>
                      </c:pt>
                      <c:pt idx="27601">
                        <c:v>7.3380555555544023</c:v>
                      </c:pt>
                      <c:pt idx="27602">
                        <c:v>7.3383101851853469</c:v>
                      </c:pt>
                      <c:pt idx="27603">
                        <c:v>7.338553240739512</c:v>
                      </c:pt>
                      <c:pt idx="27604">
                        <c:v>7.338796296293677</c:v>
                      </c:pt>
                      <c:pt idx="27605">
                        <c:v>7.3390393518478421</c:v>
                      </c:pt>
                      <c:pt idx="27606">
                        <c:v>7.3392824074092831</c:v>
                      </c:pt>
                      <c:pt idx="27607">
                        <c:v>7.3395254629634481</c:v>
                      </c:pt>
                      <c:pt idx="27608">
                        <c:v>7.3397685185176131</c:v>
                      </c:pt>
                      <c:pt idx="27609">
                        <c:v>7.3400115740717782</c:v>
                      </c:pt>
                      <c:pt idx="27610">
                        <c:v>7.3402546296259432</c:v>
                      </c:pt>
                      <c:pt idx="27611">
                        <c:v>7.3404976851801083</c:v>
                      </c:pt>
                      <c:pt idx="27612">
                        <c:v>7.3407407407415493</c:v>
                      </c:pt>
                      <c:pt idx="27613">
                        <c:v>7.3409837962957143</c:v>
                      </c:pt>
                      <c:pt idx="27614">
                        <c:v>7.3412268518498793</c:v>
                      </c:pt>
                      <c:pt idx="27615">
                        <c:v>7.3414699074040444</c:v>
                      </c:pt>
                      <c:pt idx="27616">
                        <c:v>7.3417129629582094</c:v>
                      </c:pt>
                      <c:pt idx="27617">
                        <c:v>7.3419560185196504</c:v>
                      </c:pt>
                      <c:pt idx="27618">
                        <c:v>7.3421990740738154</c:v>
                      </c:pt>
                      <c:pt idx="27619">
                        <c:v>7.3424421296279805</c:v>
                      </c:pt>
                      <c:pt idx="27620">
                        <c:v>7.3426851851821455</c:v>
                      </c:pt>
                      <c:pt idx="27621">
                        <c:v>7.3429282407363106</c:v>
                      </c:pt>
                      <c:pt idx="27622">
                        <c:v>7.3431712962977516</c:v>
                      </c:pt>
                      <c:pt idx="27623">
                        <c:v>7.3434143518519166</c:v>
                      </c:pt>
                      <c:pt idx="27624">
                        <c:v>7.3436574074060816</c:v>
                      </c:pt>
                      <c:pt idx="27625">
                        <c:v>7.3439004629602467</c:v>
                      </c:pt>
                      <c:pt idx="27626">
                        <c:v>7.3441435185144117</c:v>
                      </c:pt>
                      <c:pt idx="27627">
                        <c:v>7.3443865740758527</c:v>
                      </c:pt>
                      <c:pt idx="27628">
                        <c:v>7.3446296296300178</c:v>
                      </c:pt>
                      <c:pt idx="27629">
                        <c:v>7.3448726851841828</c:v>
                      </c:pt>
                      <c:pt idx="27630">
                        <c:v>7.3451157407383478</c:v>
                      </c:pt>
                      <c:pt idx="27631">
                        <c:v>7.3453587962925129</c:v>
                      </c:pt>
                      <c:pt idx="27632">
                        <c:v>7.3456018518539539</c:v>
                      </c:pt>
                      <c:pt idx="27633">
                        <c:v>7.3458449074081189</c:v>
                      </c:pt>
                      <c:pt idx="27634">
                        <c:v>7.3460879629622839</c:v>
                      </c:pt>
                      <c:pt idx="27635">
                        <c:v>7.346331018516449</c:v>
                      </c:pt>
                      <c:pt idx="27636">
                        <c:v>7.346574074070614</c:v>
                      </c:pt>
                      <c:pt idx="27637">
                        <c:v>7.3468171296247791</c:v>
                      </c:pt>
                      <c:pt idx="27638">
                        <c:v>7.3470601851862201</c:v>
                      </c:pt>
                      <c:pt idx="27639">
                        <c:v>7.3473032407403851</c:v>
                      </c:pt>
                      <c:pt idx="27640">
                        <c:v>7.3475462962945501</c:v>
                      </c:pt>
                      <c:pt idx="27641">
                        <c:v>7.3477893518487152</c:v>
                      </c:pt>
                      <c:pt idx="27642">
                        <c:v>7.3480324074028802</c:v>
                      </c:pt>
                      <c:pt idx="27643">
                        <c:v>7.3482754629643212</c:v>
                      </c:pt>
                      <c:pt idx="27644">
                        <c:v>7.3485185185184863</c:v>
                      </c:pt>
                      <c:pt idx="27645">
                        <c:v>7.3487615740726513</c:v>
                      </c:pt>
                      <c:pt idx="27646">
                        <c:v>7.3490046296268163</c:v>
                      </c:pt>
                      <c:pt idx="27647">
                        <c:v>7.3492476851809814</c:v>
                      </c:pt>
                      <c:pt idx="27648">
                        <c:v>7.3494907407424224</c:v>
                      </c:pt>
                      <c:pt idx="27649">
                        <c:v>7.3497337962965874</c:v>
                      </c:pt>
                      <c:pt idx="27650">
                        <c:v>7.3499884259275321</c:v>
                      </c:pt>
                      <c:pt idx="27651">
                        <c:v>7.3502314814816971</c:v>
                      </c:pt>
                      <c:pt idx="27652">
                        <c:v>7.3504745370358622</c:v>
                      </c:pt>
                      <c:pt idx="27653">
                        <c:v>7.3507175925900272</c:v>
                      </c:pt>
                      <c:pt idx="27654">
                        <c:v>7.3509606481441923</c:v>
                      </c:pt>
                      <c:pt idx="27655">
                        <c:v>7.3512037037056333</c:v>
                      </c:pt>
                      <c:pt idx="27656">
                        <c:v>7.3514467592597983</c:v>
                      </c:pt>
                      <c:pt idx="27657">
                        <c:v>7.3516898148139633</c:v>
                      </c:pt>
                      <c:pt idx="27658">
                        <c:v>7.3519328703681284</c:v>
                      </c:pt>
                      <c:pt idx="27659">
                        <c:v>7.3521759259222934</c:v>
                      </c:pt>
                      <c:pt idx="27660">
                        <c:v>7.3524189814764584</c:v>
                      </c:pt>
                      <c:pt idx="27661">
                        <c:v>7.3526620370378994</c:v>
                      </c:pt>
                      <c:pt idx="27662">
                        <c:v>7.3529050925920645</c:v>
                      </c:pt>
                      <c:pt idx="27663">
                        <c:v>7.3531481481462295</c:v>
                      </c:pt>
                      <c:pt idx="27664">
                        <c:v>7.3533912037003946</c:v>
                      </c:pt>
                      <c:pt idx="27665">
                        <c:v>7.3536342592545596</c:v>
                      </c:pt>
                      <c:pt idx="27666">
                        <c:v>7.3538773148160006</c:v>
                      </c:pt>
                      <c:pt idx="27667">
                        <c:v>7.3541203703701656</c:v>
                      </c:pt>
                      <c:pt idx="27668">
                        <c:v>7.3543634259243307</c:v>
                      </c:pt>
                      <c:pt idx="27669">
                        <c:v>7.3546064814784957</c:v>
                      </c:pt>
                      <c:pt idx="27670">
                        <c:v>7.3548495370326608</c:v>
                      </c:pt>
                      <c:pt idx="27671">
                        <c:v>7.3550925925941018</c:v>
                      </c:pt>
                      <c:pt idx="27672">
                        <c:v>7.3553356481482668</c:v>
                      </c:pt>
                      <c:pt idx="27673">
                        <c:v>7.3555787037024318</c:v>
                      </c:pt>
                      <c:pt idx="27674">
                        <c:v>7.3558217592565969</c:v>
                      </c:pt>
                      <c:pt idx="27675">
                        <c:v>7.3560648148107619</c:v>
                      </c:pt>
                      <c:pt idx="27676">
                        <c:v>7.3563078703722029</c:v>
                      </c:pt>
                      <c:pt idx="27677">
                        <c:v>7.3565509259263679</c:v>
                      </c:pt>
                      <c:pt idx="27678">
                        <c:v>7.356793981480533</c:v>
                      </c:pt>
                      <c:pt idx="27679">
                        <c:v>7.357037037034698</c:v>
                      </c:pt>
                      <c:pt idx="27680">
                        <c:v>7.3572800925888631</c:v>
                      </c:pt>
                      <c:pt idx="27681">
                        <c:v>7.3575231481430281</c:v>
                      </c:pt>
                      <c:pt idx="27682">
                        <c:v>7.3577662037044691</c:v>
                      </c:pt>
                      <c:pt idx="27683">
                        <c:v>7.3580092592586341</c:v>
                      </c:pt>
                      <c:pt idx="27684">
                        <c:v>7.3582523148127992</c:v>
                      </c:pt>
                      <c:pt idx="27685">
                        <c:v>7.3584953703669642</c:v>
                      </c:pt>
                      <c:pt idx="27686">
                        <c:v>7.3587384259211293</c:v>
                      </c:pt>
                      <c:pt idx="27687">
                        <c:v>7.3589814814825703</c:v>
                      </c:pt>
                      <c:pt idx="27688">
                        <c:v>7.3592245370367353</c:v>
                      </c:pt>
                      <c:pt idx="27689">
                        <c:v>7.3594675925909003</c:v>
                      </c:pt>
                      <c:pt idx="27690">
                        <c:v>7.3597106481450654</c:v>
                      </c:pt>
                      <c:pt idx="27691">
                        <c:v>7.3599537036992304</c:v>
                      </c:pt>
                      <c:pt idx="27692">
                        <c:v>7.3601967592606714</c:v>
                      </c:pt>
                      <c:pt idx="27693">
                        <c:v>7.3604398148148364</c:v>
                      </c:pt>
                      <c:pt idx="27694">
                        <c:v>7.3606828703690015</c:v>
                      </c:pt>
                      <c:pt idx="27695">
                        <c:v>7.3609259259231665</c:v>
                      </c:pt>
                      <c:pt idx="27696">
                        <c:v>7.3611689814773316</c:v>
                      </c:pt>
                      <c:pt idx="27697">
                        <c:v>7.3614120370387726</c:v>
                      </c:pt>
                      <c:pt idx="27698">
                        <c:v>7.3616666666624413</c:v>
                      </c:pt>
                      <c:pt idx="27699">
                        <c:v>7.3619097222238823</c:v>
                      </c:pt>
                      <c:pt idx="27700">
                        <c:v>7.3621527777780473</c:v>
                      </c:pt>
                      <c:pt idx="27701">
                        <c:v>7.3623958333322124</c:v>
                      </c:pt>
                      <c:pt idx="27702">
                        <c:v>7.3626388888863774</c:v>
                      </c:pt>
                      <c:pt idx="27703">
                        <c:v>7.3628819444405424</c:v>
                      </c:pt>
                      <c:pt idx="27704">
                        <c:v>7.3631250000019834</c:v>
                      </c:pt>
                      <c:pt idx="27705">
                        <c:v>7.3633680555561485</c:v>
                      </c:pt>
                      <c:pt idx="27706">
                        <c:v>7.3636111111103135</c:v>
                      </c:pt>
                      <c:pt idx="27707">
                        <c:v>7.3638541666644786</c:v>
                      </c:pt>
                      <c:pt idx="27708">
                        <c:v>7.3640972222186436</c:v>
                      </c:pt>
                      <c:pt idx="27709">
                        <c:v>7.3643402777728086</c:v>
                      </c:pt>
                      <c:pt idx="27710">
                        <c:v>7.3645833333342496</c:v>
                      </c:pt>
                      <c:pt idx="27711">
                        <c:v>7.3648263888884147</c:v>
                      </c:pt>
                      <c:pt idx="27712">
                        <c:v>7.3650694444425797</c:v>
                      </c:pt>
                      <c:pt idx="27713">
                        <c:v>7.3653124999967448</c:v>
                      </c:pt>
                      <c:pt idx="27714">
                        <c:v>7.3655555555509098</c:v>
                      </c:pt>
                      <c:pt idx="27715">
                        <c:v>7.3657986111123508</c:v>
                      </c:pt>
                      <c:pt idx="27716">
                        <c:v>7.3660416666665158</c:v>
                      </c:pt>
                      <c:pt idx="27717">
                        <c:v>7.3662847222206809</c:v>
                      </c:pt>
                      <c:pt idx="27718">
                        <c:v>7.3665277777748459</c:v>
                      </c:pt>
                      <c:pt idx="27719">
                        <c:v>7.3667708333290109</c:v>
                      </c:pt>
                      <c:pt idx="27720">
                        <c:v>7.3670138888904519</c:v>
                      </c:pt>
                      <c:pt idx="27721">
                        <c:v>7.367256944444617</c:v>
                      </c:pt>
                      <c:pt idx="27722">
                        <c:v>7.367499999998782</c:v>
                      </c:pt>
                      <c:pt idx="27723">
                        <c:v>7.3677430555529471</c:v>
                      </c:pt>
                      <c:pt idx="27724">
                        <c:v>7.3679861111071121</c:v>
                      </c:pt>
                      <c:pt idx="27725">
                        <c:v>7.3682291666685531</c:v>
                      </c:pt>
                      <c:pt idx="27726">
                        <c:v>7.3684722222227181</c:v>
                      </c:pt>
                      <c:pt idx="27727">
                        <c:v>7.3687152777768832</c:v>
                      </c:pt>
                      <c:pt idx="27728">
                        <c:v>7.3689583333310482</c:v>
                      </c:pt>
                      <c:pt idx="27729">
                        <c:v>7.3692013888852133</c:v>
                      </c:pt>
                      <c:pt idx="27730">
                        <c:v>7.3694444444393783</c:v>
                      </c:pt>
                      <c:pt idx="27731">
                        <c:v>7.3696875000008193</c:v>
                      </c:pt>
                      <c:pt idx="27732">
                        <c:v>7.3699305555549843</c:v>
                      </c:pt>
                      <c:pt idx="27733">
                        <c:v>7.3701736111091494</c:v>
                      </c:pt>
                      <c:pt idx="27734">
                        <c:v>7.3704166666633144</c:v>
                      </c:pt>
                      <c:pt idx="27735">
                        <c:v>7.3706597222174794</c:v>
                      </c:pt>
                      <c:pt idx="27736">
                        <c:v>7.3709027777789204</c:v>
                      </c:pt>
                      <c:pt idx="27737">
                        <c:v>7.3711458333330855</c:v>
                      </c:pt>
                      <c:pt idx="27738">
                        <c:v>7.3713888888872505</c:v>
                      </c:pt>
                      <c:pt idx="27739">
                        <c:v>7.3716319444414156</c:v>
                      </c:pt>
                      <c:pt idx="27740">
                        <c:v>7.3718749999955806</c:v>
                      </c:pt>
                      <c:pt idx="27741">
                        <c:v>7.3721180555570216</c:v>
                      </c:pt>
                      <c:pt idx="27742">
                        <c:v>7.3723611111111866</c:v>
                      </c:pt>
                      <c:pt idx="27743">
                        <c:v>7.3726041666653517</c:v>
                      </c:pt>
                      <c:pt idx="27744">
                        <c:v>7.3728472222195167</c:v>
                      </c:pt>
                      <c:pt idx="27745">
                        <c:v>7.3730902777736818</c:v>
                      </c:pt>
                      <c:pt idx="27746">
                        <c:v>7.3733333333351228</c:v>
                      </c:pt>
                      <c:pt idx="27747">
                        <c:v>7.3735879629587915</c:v>
                      </c:pt>
                      <c:pt idx="27748">
                        <c:v>7.3738310185202325</c:v>
                      </c:pt>
                      <c:pt idx="27749">
                        <c:v>7.3740740740743975</c:v>
                      </c:pt>
                      <c:pt idx="27750">
                        <c:v>7.3743171296285626</c:v>
                      </c:pt>
                      <c:pt idx="27751">
                        <c:v>7.3745601851827276</c:v>
                      </c:pt>
                      <c:pt idx="27752">
                        <c:v>7.3748032407368926</c:v>
                      </c:pt>
                      <c:pt idx="27753">
                        <c:v>7.3750462962983336</c:v>
                      </c:pt>
                      <c:pt idx="27754">
                        <c:v>7.3752893518524987</c:v>
                      </c:pt>
                      <c:pt idx="27755">
                        <c:v>7.3755324074066637</c:v>
                      </c:pt>
                      <c:pt idx="27756">
                        <c:v>7.3757754629608288</c:v>
                      </c:pt>
                      <c:pt idx="27757">
                        <c:v>7.3760185185149938</c:v>
                      </c:pt>
                      <c:pt idx="27758">
                        <c:v>7.3762615740691588</c:v>
                      </c:pt>
                      <c:pt idx="27759">
                        <c:v>7.3765046296305998</c:v>
                      </c:pt>
                      <c:pt idx="27760">
                        <c:v>7.3767476851847649</c:v>
                      </c:pt>
                      <c:pt idx="27761">
                        <c:v>7.3769907407389299</c:v>
                      </c:pt>
                      <c:pt idx="27762">
                        <c:v>7.3772337962930949</c:v>
                      </c:pt>
                      <c:pt idx="27763">
                        <c:v>7.37747685184726</c:v>
                      </c:pt>
                      <c:pt idx="27764">
                        <c:v>7.377719907408701</c:v>
                      </c:pt>
                      <c:pt idx="27765">
                        <c:v>7.377962962962866</c:v>
                      </c:pt>
                      <c:pt idx="27766">
                        <c:v>7.3782060185170311</c:v>
                      </c:pt>
                      <c:pt idx="27767">
                        <c:v>7.3784490740711961</c:v>
                      </c:pt>
                      <c:pt idx="27768">
                        <c:v>7.3786921296253611</c:v>
                      </c:pt>
                      <c:pt idx="27769">
                        <c:v>7.3789351851868021</c:v>
                      </c:pt>
                      <c:pt idx="27770">
                        <c:v>7.3791782407409672</c:v>
                      </c:pt>
                      <c:pt idx="27771">
                        <c:v>7.3794212962951322</c:v>
                      </c:pt>
                      <c:pt idx="27772">
                        <c:v>7.3796643518492973</c:v>
                      </c:pt>
                      <c:pt idx="27773">
                        <c:v>7.3799074074034623</c:v>
                      </c:pt>
                      <c:pt idx="27774">
                        <c:v>7.3801504629649033</c:v>
                      </c:pt>
                      <c:pt idx="27775">
                        <c:v>7.3803935185190683</c:v>
                      </c:pt>
                      <c:pt idx="27776">
                        <c:v>7.3806365740732334</c:v>
                      </c:pt>
                      <c:pt idx="27777">
                        <c:v>7.3808796296273984</c:v>
                      </c:pt>
                      <c:pt idx="27778">
                        <c:v>7.3811226851815634</c:v>
                      </c:pt>
                      <c:pt idx="27779">
                        <c:v>7.3813657407357285</c:v>
                      </c:pt>
                      <c:pt idx="27780">
                        <c:v>7.3816087962971695</c:v>
                      </c:pt>
                      <c:pt idx="27781">
                        <c:v>7.3818518518513345</c:v>
                      </c:pt>
                      <c:pt idx="27782">
                        <c:v>7.3820949074054996</c:v>
                      </c:pt>
                      <c:pt idx="27783">
                        <c:v>7.3823379629596646</c:v>
                      </c:pt>
                      <c:pt idx="27784">
                        <c:v>7.3825810185138296</c:v>
                      </c:pt>
                      <c:pt idx="27785">
                        <c:v>7.3828240740752706</c:v>
                      </c:pt>
                      <c:pt idx="27786">
                        <c:v>7.3830671296294357</c:v>
                      </c:pt>
                      <c:pt idx="27787">
                        <c:v>7.3833101851836007</c:v>
                      </c:pt>
                      <c:pt idx="27788">
                        <c:v>7.3835532407377658</c:v>
                      </c:pt>
                      <c:pt idx="27789">
                        <c:v>7.3837962962919308</c:v>
                      </c:pt>
                      <c:pt idx="27790">
                        <c:v>7.3840393518533718</c:v>
                      </c:pt>
                      <c:pt idx="27791">
                        <c:v>7.3842824074075368</c:v>
                      </c:pt>
                      <c:pt idx="27792">
                        <c:v>7.3845254629617019</c:v>
                      </c:pt>
                      <c:pt idx="27793">
                        <c:v>7.3847685185158669</c:v>
                      </c:pt>
                      <c:pt idx="27794">
                        <c:v>7.3850115740700319</c:v>
                      </c:pt>
                      <c:pt idx="27795">
                        <c:v>7.3852662037009766</c:v>
                      </c:pt>
                      <c:pt idx="27796">
                        <c:v>7.3855092592551417</c:v>
                      </c:pt>
                      <c:pt idx="27797">
                        <c:v>7.3857523148165827</c:v>
                      </c:pt>
                      <c:pt idx="27798">
                        <c:v>7.3859953703707477</c:v>
                      </c:pt>
                      <c:pt idx="27799">
                        <c:v>7.3862384259249128</c:v>
                      </c:pt>
                      <c:pt idx="27800">
                        <c:v>7.3864814814790778</c:v>
                      </c:pt>
                      <c:pt idx="27801">
                        <c:v>7.3867245370332428</c:v>
                      </c:pt>
                      <c:pt idx="27802">
                        <c:v>7.3869675925946838</c:v>
                      </c:pt>
                      <c:pt idx="27803">
                        <c:v>7.3872106481488489</c:v>
                      </c:pt>
                      <c:pt idx="27804">
                        <c:v>7.3874537037030139</c:v>
                      </c:pt>
                      <c:pt idx="27805">
                        <c:v>7.3876967592571789</c:v>
                      </c:pt>
                      <c:pt idx="27806">
                        <c:v>7.387939814811344</c:v>
                      </c:pt>
                      <c:pt idx="27807">
                        <c:v>7.388182870365509</c:v>
                      </c:pt>
                      <c:pt idx="27808">
                        <c:v>7.38842592592695</c:v>
                      </c:pt>
                      <c:pt idx="27809">
                        <c:v>7.3886689814811151</c:v>
                      </c:pt>
                      <c:pt idx="27810">
                        <c:v>7.3889120370352801</c:v>
                      </c:pt>
                      <c:pt idx="27811">
                        <c:v>7.3891550925894451</c:v>
                      </c:pt>
                      <c:pt idx="27812">
                        <c:v>7.3893981481436102</c:v>
                      </c:pt>
                      <c:pt idx="27813">
                        <c:v>7.3896412037050512</c:v>
                      </c:pt>
                      <c:pt idx="27814">
                        <c:v>7.3898842592592162</c:v>
                      </c:pt>
                      <c:pt idx="27815">
                        <c:v>7.3901273148133813</c:v>
                      </c:pt>
                      <c:pt idx="27816">
                        <c:v>7.3903703703675463</c:v>
                      </c:pt>
                      <c:pt idx="27817">
                        <c:v>7.3906134259217113</c:v>
                      </c:pt>
                      <c:pt idx="27818">
                        <c:v>7.3908564814831523</c:v>
                      </c:pt>
                      <c:pt idx="27819">
                        <c:v>7.3910995370373174</c:v>
                      </c:pt>
                      <c:pt idx="27820">
                        <c:v>7.3913425925914824</c:v>
                      </c:pt>
                      <c:pt idx="27821">
                        <c:v>7.3915856481456474</c:v>
                      </c:pt>
                      <c:pt idx="27822">
                        <c:v>7.3918287036998125</c:v>
                      </c:pt>
                      <c:pt idx="27823">
                        <c:v>7.3920717592612535</c:v>
                      </c:pt>
                      <c:pt idx="27824">
                        <c:v>7.3923148148154185</c:v>
                      </c:pt>
                      <c:pt idx="27825">
                        <c:v>7.3925578703695836</c:v>
                      </c:pt>
                      <c:pt idx="27826">
                        <c:v>7.3928009259237486</c:v>
                      </c:pt>
                      <c:pt idx="27827">
                        <c:v>7.3930439814779136</c:v>
                      </c:pt>
                      <c:pt idx="27828">
                        <c:v>7.3932870370320787</c:v>
                      </c:pt>
                      <c:pt idx="27829">
                        <c:v>7.3935300925935197</c:v>
                      </c:pt>
                      <c:pt idx="27830">
                        <c:v>7.3937731481476847</c:v>
                      </c:pt>
                      <c:pt idx="27831">
                        <c:v>7.3940162037018498</c:v>
                      </c:pt>
                      <c:pt idx="27832">
                        <c:v>7.3942592592560148</c:v>
                      </c:pt>
                      <c:pt idx="27833">
                        <c:v>7.3945023148101798</c:v>
                      </c:pt>
                      <c:pt idx="27834">
                        <c:v>7.3947453703716208</c:v>
                      </c:pt>
                      <c:pt idx="27835">
                        <c:v>7.3949884259257859</c:v>
                      </c:pt>
                      <c:pt idx="27836">
                        <c:v>7.3952314814799509</c:v>
                      </c:pt>
                      <c:pt idx="27837">
                        <c:v>7.3954745370341159</c:v>
                      </c:pt>
                      <c:pt idx="27838">
                        <c:v>7.395717592588281</c:v>
                      </c:pt>
                      <c:pt idx="27839">
                        <c:v>7.395960648149722</c:v>
                      </c:pt>
                      <c:pt idx="27840">
                        <c:v>7.396203703703887</c:v>
                      </c:pt>
                      <c:pt idx="27841">
                        <c:v>7.3964467592580521</c:v>
                      </c:pt>
                      <c:pt idx="27842">
                        <c:v>7.3966898148122171</c:v>
                      </c:pt>
                      <c:pt idx="27843">
                        <c:v>7.3969444444431618</c:v>
                      </c:pt>
                      <c:pt idx="27844">
                        <c:v>7.3971874999973268</c:v>
                      </c:pt>
                      <c:pt idx="27845">
                        <c:v>7.3974305555514919</c:v>
                      </c:pt>
                      <c:pt idx="27846">
                        <c:v>7.3976736111129329</c:v>
                      </c:pt>
                      <c:pt idx="27847">
                        <c:v>7.3979166666670979</c:v>
                      </c:pt>
                      <c:pt idx="27848">
                        <c:v>7.3981597222212629</c:v>
                      </c:pt>
                      <c:pt idx="27849">
                        <c:v>7.398402777775428</c:v>
                      </c:pt>
                      <c:pt idx="27850">
                        <c:v>7.398645833329593</c:v>
                      </c:pt>
                      <c:pt idx="27851">
                        <c:v>7.3988888888837581</c:v>
                      </c:pt>
                      <c:pt idx="27852">
                        <c:v>7.3991319444451991</c:v>
                      </c:pt>
                      <c:pt idx="27853">
                        <c:v>7.3993749999993641</c:v>
                      </c:pt>
                      <c:pt idx="27854">
                        <c:v>7.3996180555535291</c:v>
                      </c:pt>
                      <c:pt idx="27855">
                        <c:v>7.3998611111076942</c:v>
                      </c:pt>
                      <c:pt idx="27856">
                        <c:v>7.4001041666618592</c:v>
                      </c:pt>
                      <c:pt idx="27857">
                        <c:v>7.4003472222233002</c:v>
                      </c:pt>
                      <c:pt idx="27858">
                        <c:v>7.4005902777774653</c:v>
                      </c:pt>
                      <c:pt idx="27859">
                        <c:v>7.4008333333316303</c:v>
                      </c:pt>
                      <c:pt idx="27860">
                        <c:v>7.4010763888857953</c:v>
                      </c:pt>
                      <c:pt idx="27861">
                        <c:v>7.4013194444399604</c:v>
                      </c:pt>
                      <c:pt idx="27862">
                        <c:v>7.4015625000014014</c:v>
                      </c:pt>
                      <c:pt idx="27863">
                        <c:v>7.4018055555555664</c:v>
                      </c:pt>
                      <c:pt idx="27864">
                        <c:v>7.4020486111097314</c:v>
                      </c:pt>
                      <c:pt idx="27865">
                        <c:v>7.4022916666638965</c:v>
                      </c:pt>
                      <c:pt idx="27866">
                        <c:v>7.4025347222180615</c:v>
                      </c:pt>
                      <c:pt idx="27867">
                        <c:v>7.4027777777795025</c:v>
                      </c:pt>
                      <c:pt idx="27868">
                        <c:v>7.4030208333336676</c:v>
                      </c:pt>
                      <c:pt idx="27869">
                        <c:v>7.4032638888878326</c:v>
                      </c:pt>
                      <c:pt idx="27870">
                        <c:v>7.4035069444419976</c:v>
                      </c:pt>
                      <c:pt idx="27871">
                        <c:v>7.4037499999961627</c:v>
                      </c:pt>
                      <c:pt idx="27872">
                        <c:v>7.4039930555576037</c:v>
                      </c:pt>
                      <c:pt idx="27873">
                        <c:v>7.4042361111117687</c:v>
                      </c:pt>
                      <c:pt idx="27874">
                        <c:v>7.4044791666659338</c:v>
                      </c:pt>
                      <c:pt idx="27875">
                        <c:v>7.4047222222200988</c:v>
                      </c:pt>
                      <c:pt idx="27876">
                        <c:v>7.4049652777742638</c:v>
                      </c:pt>
                      <c:pt idx="27877">
                        <c:v>7.4052083333284289</c:v>
                      </c:pt>
                      <c:pt idx="27878">
                        <c:v>7.4054513888898699</c:v>
                      </c:pt>
                      <c:pt idx="27879">
                        <c:v>7.4056944444440349</c:v>
                      </c:pt>
                      <c:pt idx="27880">
                        <c:v>7.4059374999981999</c:v>
                      </c:pt>
                      <c:pt idx="27881">
                        <c:v>7.406180555552365</c:v>
                      </c:pt>
                      <c:pt idx="27882">
                        <c:v>7.40642361110653</c:v>
                      </c:pt>
                      <c:pt idx="27883">
                        <c:v>7.406666666667971</c:v>
                      </c:pt>
                      <c:pt idx="27884">
                        <c:v>7.4069097222221361</c:v>
                      </c:pt>
                      <c:pt idx="27885">
                        <c:v>7.4071527777763011</c:v>
                      </c:pt>
                      <c:pt idx="27886">
                        <c:v>7.4073958333304661</c:v>
                      </c:pt>
                      <c:pt idx="27887">
                        <c:v>7.4076388888846312</c:v>
                      </c:pt>
                      <c:pt idx="27888">
                        <c:v>7.4078819444460722</c:v>
                      </c:pt>
                      <c:pt idx="27889">
                        <c:v>7.4081250000002372</c:v>
                      </c:pt>
                      <c:pt idx="27890">
                        <c:v>7.4083680555544023</c:v>
                      </c:pt>
                      <c:pt idx="27891">
                        <c:v>7.4086226851853469</c:v>
                      </c:pt>
                      <c:pt idx="27892">
                        <c:v>7.408865740739512</c:v>
                      </c:pt>
                      <c:pt idx="27893">
                        <c:v>7.409108796293677</c:v>
                      </c:pt>
                      <c:pt idx="27894">
                        <c:v>7.4093518518478421</c:v>
                      </c:pt>
                      <c:pt idx="27895">
                        <c:v>7.4095949074092831</c:v>
                      </c:pt>
                      <c:pt idx="27896">
                        <c:v>7.4098379629634481</c:v>
                      </c:pt>
                      <c:pt idx="27897">
                        <c:v>7.4100810185176131</c:v>
                      </c:pt>
                      <c:pt idx="27898">
                        <c:v>7.4103240740717782</c:v>
                      </c:pt>
                      <c:pt idx="27899">
                        <c:v>7.4105671296259432</c:v>
                      </c:pt>
                      <c:pt idx="27900">
                        <c:v>7.4108101851801083</c:v>
                      </c:pt>
                      <c:pt idx="27901">
                        <c:v>7.4110532407415493</c:v>
                      </c:pt>
                      <c:pt idx="27902">
                        <c:v>7.4112962962957143</c:v>
                      </c:pt>
                      <c:pt idx="27903">
                        <c:v>7.4115393518498793</c:v>
                      </c:pt>
                      <c:pt idx="27904">
                        <c:v>7.4117824074040444</c:v>
                      </c:pt>
                      <c:pt idx="27905">
                        <c:v>7.4120254629582094</c:v>
                      </c:pt>
                      <c:pt idx="27906">
                        <c:v>7.4122685185196504</c:v>
                      </c:pt>
                      <c:pt idx="27907">
                        <c:v>7.4125115740738154</c:v>
                      </c:pt>
                      <c:pt idx="27908">
                        <c:v>7.4127546296279805</c:v>
                      </c:pt>
                      <c:pt idx="27909">
                        <c:v>7.4129976851821455</c:v>
                      </c:pt>
                      <c:pt idx="27910">
                        <c:v>7.4132407407363106</c:v>
                      </c:pt>
                      <c:pt idx="27911">
                        <c:v>7.4134837962977516</c:v>
                      </c:pt>
                      <c:pt idx="27912">
                        <c:v>7.4137268518519166</c:v>
                      </c:pt>
                      <c:pt idx="27913">
                        <c:v>7.4139699074060816</c:v>
                      </c:pt>
                      <c:pt idx="27914">
                        <c:v>7.4142129629602467</c:v>
                      </c:pt>
                      <c:pt idx="27915">
                        <c:v>7.4144560185144117</c:v>
                      </c:pt>
                      <c:pt idx="27916">
                        <c:v>7.4146990740758527</c:v>
                      </c:pt>
                      <c:pt idx="27917">
                        <c:v>7.4149421296300178</c:v>
                      </c:pt>
                      <c:pt idx="27918">
                        <c:v>7.4151851851841828</c:v>
                      </c:pt>
                      <c:pt idx="27919">
                        <c:v>7.4154282407383478</c:v>
                      </c:pt>
                      <c:pt idx="27920">
                        <c:v>7.4156712962925129</c:v>
                      </c:pt>
                      <c:pt idx="27921">
                        <c:v>7.4159143518539539</c:v>
                      </c:pt>
                      <c:pt idx="27922">
                        <c:v>7.4161574074081189</c:v>
                      </c:pt>
                      <c:pt idx="27923">
                        <c:v>7.4164004629622839</c:v>
                      </c:pt>
                      <c:pt idx="27924">
                        <c:v>7.416643518516449</c:v>
                      </c:pt>
                      <c:pt idx="27925">
                        <c:v>7.416886574070614</c:v>
                      </c:pt>
                      <c:pt idx="27926">
                        <c:v>7.4171296296247791</c:v>
                      </c:pt>
                      <c:pt idx="27927">
                        <c:v>7.4173726851862201</c:v>
                      </c:pt>
                      <c:pt idx="27928">
                        <c:v>7.4176157407403851</c:v>
                      </c:pt>
                      <c:pt idx="27929">
                        <c:v>7.4178587962945501</c:v>
                      </c:pt>
                      <c:pt idx="27930">
                        <c:v>7.4181018518487152</c:v>
                      </c:pt>
                      <c:pt idx="27931">
                        <c:v>7.4183449074028802</c:v>
                      </c:pt>
                      <c:pt idx="27932">
                        <c:v>7.4185879629643212</c:v>
                      </c:pt>
                      <c:pt idx="27933">
                        <c:v>7.4188310185184863</c:v>
                      </c:pt>
                      <c:pt idx="27934">
                        <c:v>7.4190740740726513</c:v>
                      </c:pt>
                      <c:pt idx="27935">
                        <c:v>7.4193171296268163</c:v>
                      </c:pt>
                      <c:pt idx="27936">
                        <c:v>7.4195601851809814</c:v>
                      </c:pt>
                      <c:pt idx="27937">
                        <c:v>7.4198032407424224</c:v>
                      </c:pt>
                      <c:pt idx="27938">
                        <c:v>7.4200462962965874</c:v>
                      </c:pt>
                      <c:pt idx="27939">
                        <c:v>7.4203009259275321</c:v>
                      </c:pt>
                      <c:pt idx="27940">
                        <c:v>7.4205439814816971</c:v>
                      </c:pt>
                      <c:pt idx="27941">
                        <c:v>7.4207870370358622</c:v>
                      </c:pt>
                      <c:pt idx="27942">
                        <c:v>7.4210300925900272</c:v>
                      </c:pt>
                      <c:pt idx="27943">
                        <c:v>7.4212731481441923</c:v>
                      </c:pt>
                      <c:pt idx="27944">
                        <c:v>7.4215162037056333</c:v>
                      </c:pt>
                      <c:pt idx="27945">
                        <c:v>7.4217592592597983</c:v>
                      </c:pt>
                      <c:pt idx="27946">
                        <c:v>7.4220023148139633</c:v>
                      </c:pt>
                      <c:pt idx="27947">
                        <c:v>7.4222453703681284</c:v>
                      </c:pt>
                      <c:pt idx="27948">
                        <c:v>7.4224884259222934</c:v>
                      </c:pt>
                      <c:pt idx="27949">
                        <c:v>7.4227314814764584</c:v>
                      </c:pt>
                      <c:pt idx="27950">
                        <c:v>7.4229745370378994</c:v>
                      </c:pt>
                      <c:pt idx="27951">
                        <c:v>7.4232175925920645</c:v>
                      </c:pt>
                      <c:pt idx="27952">
                        <c:v>7.4234606481462295</c:v>
                      </c:pt>
                      <c:pt idx="27953">
                        <c:v>7.4237037037003946</c:v>
                      </c:pt>
                      <c:pt idx="27954">
                        <c:v>7.4239467592545596</c:v>
                      </c:pt>
                      <c:pt idx="27955">
                        <c:v>7.4241898148160006</c:v>
                      </c:pt>
                      <c:pt idx="27956">
                        <c:v>7.4244328703701656</c:v>
                      </c:pt>
                      <c:pt idx="27957">
                        <c:v>7.4246759259243307</c:v>
                      </c:pt>
                      <c:pt idx="27958">
                        <c:v>7.4249189814784957</c:v>
                      </c:pt>
                      <c:pt idx="27959">
                        <c:v>7.4251620370326608</c:v>
                      </c:pt>
                      <c:pt idx="27960">
                        <c:v>7.4254050925941018</c:v>
                      </c:pt>
                      <c:pt idx="27961">
                        <c:v>7.4256481481482668</c:v>
                      </c:pt>
                      <c:pt idx="27962">
                        <c:v>7.4258912037024318</c:v>
                      </c:pt>
                      <c:pt idx="27963">
                        <c:v>7.4261342592565969</c:v>
                      </c:pt>
                      <c:pt idx="27964">
                        <c:v>7.4263773148107619</c:v>
                      </c:pt>
                      <c:pt idx="27965">
                        <c:v>7.4266203703722029</c:v>
                      </c:pt>
                      <c:pt idx="27966">
                        <c:v>7.4268634259263679</c:v>
                      </c:pt>
                      <c:pt idx="27967">
                        <c:v>7.427106481480533</c:v>
                      </c:pt>
                      <c:pt idx="27968">
                        <c:v>7.427349537034698</c:v>
                      </c:pt>
                      <c:pt idx="27969">
                        <c:v>7.4275925925888631</c:v>
                      </c:pt>
                      <c:pt idx="27970">
                        <c:v>7.4278356481430281</c:v>
                      </c:pt>
                      <c:pt idx="27971">
                        <c:v>7.4280787037044691</c:v>
                      </c:pt>
                      <c:pt idx="27972">
                        <c:v>7.4283217592586341</c:v>
                      </c:pt>
                      <c:pt idx="27973">
                        <c:v>7.4285648148127992</c:v>
                      </c:pt>
                      <c:pt idx="27974">
                        <c:v>7.4288078703669642</c:v>
                      </c:pt>
                      <c:pt idx="27975">
                        <c:v>7.4290509259211293</c:v>
                      </c:pt>
                      <c:pt idx="27976">
                        <c:v>7.4292939814825703</c:v>
                      </c:pt>
                      <c:pt idx="27977">
                        <c:v>7.4295370370367353</c:v>
                      </c:pt>
                      <c:pt idx="27978">
                        <c:v>7.4297800925909003</c:v>
                      </c:pt>
                      <c:pt idx="27979">
                        <c:v>7.4300231481450654</c:v>
                      </c:pt>
                      <c:pt idx="27980">
                        <c:v>7.4302662036992304</c:v>
                      </c:pt>
                      <c:pt idx="27981">
                        <c:v>7.4305092592606714</c:v>
                      </c:pt>
                      <c:pt idx="27982">
                        <c:v>7.4307523148148364</c:v>
                      </c:pt>
                      <c:pt idx="27983">
                        <c:v>7.4309953703690015</c:v>
                      </c:pt>
                      <c:pt idx="27984">
                        <c:v>7.4312384259231665</c:v>
                      </c:pt>
                      <c:pt idx="27985">
                        <c:v>7.4314814814773316</c:v>
                      </c:pt>
                      <c:pt idx="27986">
                        <c:v>7.4317245370387726</c:v>
                      </c:pt>
                      <c:pt idx="27987">
                        <c:v>7.4319675925929376</c:v>
                      </c:pt>
                      <c:pt idx="27988">
                        <c:v>7.4322222222238823</c:v>
                      </c:pt>
                      <c:pt idx="27989">
                        <c:v>7.4324652777780473</c:v>
                      </c:pt>
                      <c:pt idx="27990">
                        <c:v>7.4327083333322124</c:v>
                      </c:pt>
                      <c:pt idx="27991">
                        <c:v>7.4329513888863774</c:v>
                      </c:pt>
                      <c:pt idx="27992">
                        <c:v>7.4331944444405424</c:v>
                      </c:pt>
                      <c:pt idx="27993">
                        <c:v>7.4334375000019834</c:v>
                      </c:pt>
                      <c:pt idx="27994">
                        <c:v>7.4336805555561485</c:v>
                      </c:pt>
                      <c:pt idx="27995">
                        <c:v>7.4339236111103135</c:v>
                      </c:pt>
                      <c:pt idx="27996">
                        <c:v>7.4341666666644786</c:v>
                      </c:pt>
                      <c:pt idx="27997">
                        <c:v>7.4344097222186436</c:v>
                      </c:pt>
                      <c:pt idx="27998">
                        <c:v>7.4346527777728086</c:v>
                      </c:pt>
                      <c:pt idx="27999">
                        <c:v>7.4348958333342496</c:v>
                      </c:pt>
                      <c:pt idx="28000">
                        <c:v>7.4351388888884147</c:v>
                      </c:pt>
                      <c:pt idx="28001">
                        <c:v>7.4353819444425797</c:v>
                      </c:pt>
                      <c:pt idx="28002">
                        <c:v>7.4356249999967448</c:v>
                      </c:pt>
                      <c:pt idx="28003">
                        <c:v>7.4358680555509098</c:v>
                      </c:pt>
                      <c:pt idx="28004">
                        <c:v>7.4361111111123508</c:v>
                      </c:pt>
                      <c:pt idx="28005">
                        <c:v>7.4363541666665158</c:v>
                      </c:pt>
                      <c:pt idx="28006">
                        <c:v>7.4365972222206809</c:v>
                      </c:pt>
                      <c:pt idx="28007">
                        <c:v>7.4368402777748459</c:v>
                      </c:pt>
                      <c:pt idx="28008">
                        <c:v>7.4370833333290109</c:v>
                      </c:pt>
                      <c:pt idx="28009">
                        <c:v>7.4373263888904519</c:v>
                      </c:pt>
                      <c:pt idx="28010">
                        <c:v>7.437569444444617</c:v>
                      </c:pt>
                      <c:pt idx="28011">
                        <c:v>7.437812499998782</c:v>
                      </c:pt>
                      <c:pt idx="28012">
                        <c:v>7.4380555555529471</c:v>
                      </c:pt>
                      <c:pt idx="28013">
                        <c:v>7.4382986111071121</c:v>
                      </c:pt>
                      <c:pt idx="28014">
                        <c:v>7.4385416666685531</c:v>
                      </c:pt>
                      <c:pt idx="28015">
                        <c:v>7.4387847222227181</c:v>
                      </c:pt>
                      <c:pt idx="28016">
                        <c:v>7.4390277777768832</c:v>
                      </c:pt>
                      <c:pt idx="28017">
                        <c:v>7.4392708333310482</c:v>
                      </c:pt>
                      <c:pt idx="28018">
                        <c:v>7.4395138888852133</c:v>
                      </c:pt>
                      <c:pt idx="28019">
                        <c:v>7.4397569444393783</c:v>
                      </c:pt>
                      <c:pt idx="28020">
                        <c:v>7.4400000000008193</c:v>
                      </c:pt>
                      <c:pt idx="28021">
                        <c:v>7.4402430555549843</c:v>
                      </c:pt>
                      <c:pt idx="28022">
                        <c:v>7.4404861111091494</c:v>
                      </c:pt>
                      <c:pt idx="28023">
                        <c:v>7.4407291666633144</c:v>
                      </c:pt>
                      <c:pt idx="28024">
                        <c:v>7.4409722222174794</c:v>
                      </c:pt>
                      <c:pt idx="28025">
                        <c:v>7.4412152777789204</c:v>
                      </c:pt>
                      <c:pt idx="28026">
                        <c:v>7.4414583333330855</c:v>
                      </c:pt>
                      <c:pt idx="28027">
                        <c:v>7.4417013888872505</c:v>
                      </c:pt>
                      <c:pt idx="28028">
                        <c:v>7.4419444444414156</c:v>
                      </c:pt>
                      <c:pt idx="28029">
                        <c:v>7.4421874999955806</c:v>
                      </c:pt>
                      <c:pt idx="28030">
                        <c:v>7.4424305555570216</c:v>
                      </c:pt>
                      <c:pt idx="28031">
                        <c:v>7.4426736111111866</c:v>
                      </c:pt>
                      <c:pt idx="28032">
                        <c:v>7.4429166666653517</c:v>
                      </c:pt>
                      <c:pt idx="28033">
                        <c:v>7.4431597222195167</c:v>
                      </c:pt>
                      <c:pt idx="28034">
                        <c:v>7.4434027777736818</c:v>
                      </c:pt>
                      <c:pt idx="28035">
                        <c:v>7.4436458333351228</c:v>
                      </c:pt>
                      <c:pt idx="28036">
                        <c:v>7.4439004629587915</c:v>
                      </c:pt>
                      <c:pt idx="28037">
                        <c:v>7.4441435185202325</c:v>
                      </c:pt>
                      <c:pt idx="28038">
                        <c:v>7.4443865740743975</c:v>
                      </c:pt>
                      <c:pt idx="28039">
                        <c:v>7.4446296296285626</c:v>
                      </c:pt>
                      <c:pt idx="28040">
                        <c:v>7.4448726851827276</c:v>
                      </c:pt>
                      <c:pt idx="28041">
                        <c:v>7.4451157407368926</c:v>
                      </c:pt>
                      <c:pt idx="28042">
                        <c:v>7.4453587962983336</c:v>
                      </c:pt>
                      <c:pt idx="28043">
                        <c:v>7.4456018518524987</c:v>
                      </c:pt>
                      <c:pt idx="28044">
                        <c:v>7.4458449074066637</c:v>
                      </c:pt>
                      <c:pt idx="28045">
                        <c:v>7.4460879629608288</c:v>
                      </c:pt>
                      <c:pt idx="28046">
                        <c:v>7.4463310185149938</c:v>
                      </c:pt>
                      <c:pt idx="28047">
                        <c:v>7.4465740740691588</c:v>
                      </c:pt>
                      <c:pt idx="28048">
                        <c:v>7.4468171296305998</c:v>
                      </c:pt>
                      <c:pt idx="28049">
                        <c:v>7.4470601851847649</c:v>
                      </c:pt>
                      <c:pt idx="28050">
                        <c:v>7.4473032407389299</c:v>
                      </c:pt>
                      <c:pt idx="28051">
                        <c:v>7.4475462962930949</c:v>
                      </c:pt>
                      <c:pt idx="28052">
                        <c:v>7.44778935184726</c:v>
                      </c:pt>
                      <c:pt idx="28053">
                        <c:v>7.448032407408701</c:v>
                      </c:pt>
                      <c:pt idx="28054">
                        <c:v>7.448275462962866</c:v>
                      </c:pt>
                      <c:pt idx="28055">
                        <c:v>7.4485185185170311</c:v>
                      </c:pt>
                      <c:pt idx="28056">
                        <c:v>7.4487615740711961</c:v>
                      </c:pt>
                      <c:pt idx="28057">
                        <c:v>7.4490046296253611</c:v>
                      </c:pt>
                      <c:pt idx="28058">
                        <c:v>7.4492476851868021</c:v>
                      </c:pt>
                      <c:pt idx="28059">
                        <c:v>7.4494907407409672</c:v>
                      </c:pt>
                      <c:pt idx="28060">
                        <c:v>7.4497337962951322</c:v>
                      </c:pt>
                      <c:pt idx="28061">
                        <c:v>7.4499768518492973</c:v>
                      </c:pt>
                      <c:pt idx="28062">
                        <c:v>7.4502199074034623</c:v>
                      </c:pt>
                      <c:pt idx="28063">
                        <c:v>7.4504629629649033</c:v>
                      </c:pt>
                      <c:pt idx="28064">
                        <c:v>7.4507060185190683</c:v>
                      </c:pt>
                      <c:pt idx="28065">
                        <c:v>7.4509490740732334</c:v>
                      </c:pt>
                      <c:pt idx="28066">
                        <c:v>7.4511921296273984</c:v>
                      </c:pt>
                      <c:pt idx="28067">
                        <c:v>7.4514351851815634</c:v>
                      </c:pt>
                      <c:pt idx="28068">
                        <c:v>7.4516782407357285</c:v>
                      </c:pt>
                      <c:pt idx="28069">
                        <c:v>7.4519212962971695</c:v>
                      </c:pt>
                      <c:pt idx="28070">
                        <c:v>7.4521643518513345</c:v>
                      </c:pt>
                      <c:pt idx="28071">
                        <c:v>7.4524074074054996</c:v>
                      </c:pt>
                      <c:pt idx="28072">
                        <c:v>7.4526504629596646</c:v>
                      </c:pt>
                      <c:pt idx="28073">
                        <c:v>7.4528935185138296</c:v>
                      </c:pt>
                      <c:pt idx="28074">
                        <c:v>7.4531365740752706</c:v>
                      </c:pt>
                      <c:pt idx="28075">
                        <c:v>7.4533796296294357</c:v>
                      </c:pt>
                      <c:pt idx="28076">
                        <c:v>7.4536226851836007</c:v>
                      </c:pt>
                      <c:pt idx="28077">
                        <c:v>7.4538657407377658</c:v>
                      </c:pt>
                      <c:pt idx="28078">
                        <c:v>7.4541087962919308</c:v>
                      </c:pt>
                      <c:pt idx="28079">
                        <c:v>7.4543518518533718</c:v>
                      </c:pt>
                      <c:pt idx="28080">
                        <c:v>7.4545949074075368</c:v>
                      </c:pt>
                      <c:pt idx="28081">
                        <c:v>7.4548379629617019</c:v>
                      </c:pt>
                      <c:pt idx="28082">
                        <c:v>7.4550810185158669</c:v>
                      </c:pt>
                      <c:pt idx="28083">
                        <c:v>7.4553240740700319</c:v>
                      </c:pt>
                      <c:pt idx="28084">
                        <c:v>7.4555787037009766</c:v>
                      </c:pt>
                      <c:pt idx="28085">
                        <c:v>7.4558217592551417</c:v>
                      </c:pt>
                      <c:pt idx="28086">
                        <c:v>7.4560648148165827</c:v>
                      </c:pt>
                      <c:pt idx="28087">
                        <c:v>7.4563078703707477</c:v>
                      </c:pt>
                      <c:pt idx="28088">
                        <c:v>7.4565509259249128</c:v>
                      </c:pt>
                      <c:pt idx="28089">
                        <c:v>7.4567939814790778</c:v>
                      </c:pt>
                      <c:pt idx="28090">
                        <c:v>7.4570370370332428</c:v>
                      </c:pt>
                      <c:pt idx="28091">
                        <c:v>7.4572800925946838</c:v>
                      </c:pt>
                      <c:pt idx="28092">
                        <c:v>7.4575231481488489</c:v>
                      </c:pt>
                      <c:pt idx="28093">
                        <c:v>7.4577662037030139</c:v>
                      </c:pt>
                      <c:pt idx="28094">
                        <c:v>7.4580092592571789</c:v>
                      </c:pt>
                      <c:pt idx="28095">
                        <c:v>7.458252314811344</c:v>
                      </c:pt>
                      <c:pt idx="28096">
                        <c:v>7.458495370365509</c:v>
                      </c:pt>
                      <c:pt idx="28097">
                        <c:v>7.45873842592695</c:v>
                      </c:pt>
                      <c:pt idx="28098">
                        <c:v>7.4589814814811151</c:v>
                      </c:pt>
                      <c:pt idx="28099">
                        <c:v>7.4592245370352801</c:v>
                      </c:pt>
                      <c:pt idx="28100">
                        <c:v>7.4594675925894451</c:v>
                      </c:pt>
                      <c:pt idx="28101">
                        <c:v>7.4597106481436102</c:v>
                      </c:pt>
                      <c:pt idx="28102">
                        <c:v>7.4599537037050512</c:v>
                      </c:pt>
                      <c:pt idx="28103">
                        <c:v>7.4601967592592162</c:v>
                      </c:pt>
                      <c:pt idx="28104">
                        <c:v>7.4604398148133813</c:v>
                      </c:pt>
                      <c:pt idx="28105">
                        <c:v>7.4606828703675463</c:v>
                      </c:pt>
                      <c:pt idx="28106">
                        <c:v>7.4609259259217113</c:v>
                      </c:pt>
                      <c:pt idx="28107">
                        <c:v>7.4611689814831523</c:v>
                      </c:pt>
                      <c:pt idx="28108">
                        <c:v>7.4614120370373174</c:v>
                      </c:pt>
                      <c:pt idx="28109">
                        <c:v>7.4616550925914824</c:v>
                      </c:pt>
                      <c:pt idx="28110">
                        <c:v>7.4618981481456474</c:v>
                      </c:pt>
                      <c:pt idx="28111">
                        <c:v>7.4621412036998125</c:v>
                      </c:pt>
                      <c:pt idx="28112">
                        <c:v>7.4623842592612535</c:v>
                      </c:pt>
                      <c:pt idx="28113">
                        <c:v>7.4626273148154185</c:v>
                      </c:pt>
                      <c:pt idx="28114">
                        <c:v>7.4628703703695836</c:v>
                      </c:pt>
                      <c:pt idx="28115">
                        <c:v>7.4631134259237486</c:v>
                      </c:pt>
                      <c:pt idx="28116">
                        <c:v>7.4633564814779136</c:v>
                      </c:pt>
                      <c:pt idx="28117">
                        <c:v>7.4635995370320787</c:v>
                      </c:pt>
                      <c:pt idx="28118">
                        <c:v>7.4638425925935197</c:v>
                      </c:pt>
                      <c:pt idx="28119">
                        <c:v>7.4640856481476847</c:v>
                      </c:pt>
                      <c:pt idx="28120">
                        <c:v>7.4643287037018498</c:v>
                      </c:pt>
                      <c:pt idx="28121">
                        <c:v>7.4645717592560148</c:v>
                      </c:pt>
                      <c:pt idx="28122">
                        <c:v>7.4648148148101798</c:v>
                      </c:pt>
                      <c:pt idx="28123">
                        <c:v>7.4650578703716208</c:v>
                      </c:pt>
                      <c:pt idx="28124">
                        <c:v>7.4653009259257859</c:v>
                      </c:pt>
                      <c:pt idx="28125">
                        <c:v>7.4655439814799509</c:v>
                      </c:pt>
                      <c:pt idx="28126">
                        <c:v>7.4657870370341159</c:v>
                      </c:pt>
                      <c:pt idx="28127">
                        <c:v>7.466030092588281</c:v>
                      </c:pt>
                      <c:pt idx="28128">
                        <c:v>7.466273148149722</c:v>
                      </c:pt>
                      <c:pt idx="28129">
                        <c:v>7.466516203703887</c:v>
                      </c:pt>
                      <c:pt idx="28130">
                        <c:v>7.4667592592580521</c:v>
                      </c:pt>
                      <c:pt idx="28131">
                        <c:v>7.4670023148122171</c:v>
                      </c:pt>
                      <c:pt idx="28132">
                        <c:v>7.4672569444431618</c:v>
                      </c:pt>
                      <c:pt idx="28133">
                        <c:v>7.4674999999973268</c:v>
                      </c:pt>
                      <c:pt idx="28134">
                        <c:v>7.4677430555514919</c:v>
                      </c:pt>
                      <c:pt idx="28135">
                        <c:v>7.4679861111129329</c:v>
                      </c:pt>
                      <c:pt idx="28136">
                        <c:v>7.4682291666670979</c:v>
                      </c:pt>
                      <c:pt idx="28137">
                        <c:v>7.4684722222212629</c:v>
                      </c:pt>
                      <c:pt idx="28138">
                        <c:v>7.468715277775428</c:v>
                      </c:pt>
                      <c:pt idx="28139">
                        <c:v>7.468958333329593</c:v>
                      </c:pt>
                      <c:pt idx="28140">
                        <c:v>7.4692013888837581</c:v>
                      </c:pt>
                      <c:pt idx="28141">
                        <c:v>7.4694444444451991</c:v>
                      </c:pt>
                      <c:pt idx="28142">
                        <c:v>7.4696874999993641</c:v>
                      </c:pt>
                      <c:pt idx="28143">
                        <c:v>7.4699305555535291</c:v>
                      </c:pt>
                      <c:pt idx="28144">
                        <c:v>7.4701736111076942</c:v>
                      </c:pt>
                      <c:pt idx="28145">
                        <c:v>7.4704166666618592</c:v>
                      </c:pt>
                      <c:pt idx="28146">
                        <c:v>7.4706597222233002</c:v>
                      </c:pt>
                      <c:pt idx="28147">
                        <c:v>7.4709027777774653</c:v>
                      </c:pt>
                      <c:pt idx="28148">
                        <c:v>7.4711458333316303</c:v>
                      </c:pt>
                      <c:pt idx="28149">
                        <c:v>7.4713888888857953</c:v>
                      </c:pt>
                      <c:pt idx="28150">
                        <c:v>7.4716319444399604</c:v>
                      </c:pt>
                      <c:pt idx="28151">
                        <c:v>7.4718750000014014</c:v>
                      </c:pt>
                      <c:pt idx="28152">
                        <c:v>7.4721180555555664</c:v>
                      </c:pt>
                      <c:pt idx="28153">
                        <c:v>7.4723611111097314</c:v>
                      </c:pt>
                      <c:pt idx="28154">
                        <c:v>7.4726041666638965</c:v>
                      </c:pt>
                      <c:pt idx="28155">
                        <c:v>7.4728472222180615</c:v>
                      </c:pt>
                      <c:pt idx="28156">
                        <c:v>7.4730902777795025</c:v>
                      </c:pt>
                      <c:pt idx="28157">
                        <c:v>7.4733333333336676</c:v>
                      </c:pt>
                      <c:pt idx="28158">
                        <c:v>7.4735763888878326</c:v>
                      </c:pt>
                      <c:pt idx="28159">
                        <c:v>7.4738194444419976</c:v>
                      </c:pt>
                      <c:pt idx="28160">
                        <c:v>7.4740624999961627</c:v>
                      </c:pt>
                      <c:pt idx="28161">
                        <c:v>7.4743055555576037</c:v>
                      </c:pt>
                      <c:pt idx="28162">
                        <c:v>7.4745486111117687</c:v>
                      </c:pt>
                      <c:pt idx="28163">
                        <c:v>7.4747916666659338</c:v>
                      </c:pt>
                      <c:pt idx="28164">
                        <c:v>7.4750347222200988</c:v>
                      </c:pt>
                      <c:pt idx="28165">
                        <c:v>7.4752777777742638</c:v>
                      </c:pt>
                      <c:pt idx="28166">
                        <c:v>7.4755208333284289</c:v>
                      </c:pt>
                      <c:pt idx="28167">
                        <c:v>7.4757638888898699</c:v>
                      </c:pt>
                      <c:pt idx="28168">
                        <c:v>7.4760069444440349</c:v>
                      </c:pt>
                      <c:pt idx="28169">
                        <c:v>7.4762499999981999</c:v>
                      </c:pt>
                      <c:pt idx="28170">
                        <c:v>7.476493055552365</c:v>
                      </c:pt>
                      <c:pt idx="28171">
                        <c:v>7.47673611110653</c:v>
                      </c:pt>
                      <c:pt idx="28172">
                        <c:v>7.476979166667971</c:v>
                      </c:pt>
                      <c:pt idx="28173">
                        <c:v>7.4772222222221361</c:v>
                      </c:pt>
                      <c:pt idx="28174">
                        <c:v>7.4774652777763011</c:v>
                      </c:pt>
                      <c:pt idx="28175">
                        <c:v>7.4777083333304661</c:v>
                      </c:pt>
                      <c:pt idx="28176">
                        <c:v>7.4779513888846312</c:v>
                      </c:pt>
                      <c:pt idx="28177">
                        <c:v>7.4781944444460722</c:v>
                      </c:pt>
                      <c:pt idx="28178">
                        <c:v>7.4784375000002372</c:v>
                      </c:pt>
                      <c:pt idx="28179">
                        <c:v>7.4786805555544023</c:v>
                      </c:pt>
                      <c:pt idx="28180">
                        <c:v>7.4789236111085673</c:v>
                      </c:pt>
                      <c:pt idx="28181">
                        <c:v>7.479178240739512</c:v>
                      </c:pt>
                      <c:pt idx="28182">
                        <c:v>7.479421296293677</c:v>
                      </c:pt>
                      <c:pt idx="28183">
                        <c:v>7.4796643518478421</c:v>
                      </c:pt>
                      <c:pt idx="28184">
                        <c:v>7.4799074074092831</c:v>
                      </c:pt>
                      <c:pt idx="28185">
                        <c:v>7.4801504629634481</c:v>
                      </c:pt>
                      <c:pt idx="28186">
                        <c:v>7.4803935185176131</c:v>
                      </c:pt>
                      <c:pt idx="28187">
                        <c:v>7.4806365740717782</c:v>
                      </c:pt>
                      <c:pt idx="28188">
                        <c:v>7.4808796296259432</c:v>
                      </c:pt>
                      <c:pt idx="28189">
                        <c:v>7.4811226851801083</c:v>
                      </c:pt>
                      <c:pt idx="28190">
                        <c:v>7.4813657407415493</c:v>
                      </c:pt>
                      <c:pt idx="28191">
                        <c:v>7.4816087962957143</c:v>
                      </c:pt>
                      <c:pt idx="28192">
                        <c:v>7.4818518518498793</c:v>
                      </c:pt>
                      <c:pt idx="28193">
                        <c:v>7.4820949074040444</c:v>
                      </c:pt>
                      <c:pt idx="28194">
                        <c:v>7.4823379629582094</c:v>
                      </c:pt>
                      <c:pt idx="28195">
                        <c:v>7.4825810185196504</c:v>
                      </c:pt>
                      <c:pt idx="28196">
                        <c:v>7.4828240740738154</c:v>
                      </c:pt>
                      <c:pt idx="28197">
                        <c:v>7.4830671296279805</c:v>
                      </c:pt>
                      <c:pt idx="28198">
                        <c:v>7.4833101851821455</c:v>
                      </c:pt>
                      <c:pt idx="28199">
                        <c:v>7.4835532407363106</c:v>
                      </c:pt>
                      <c:pt idx="28200">
                        <c:v>7.4837962962977516</c:v>
                      </c:pt>
                      <c:pt idx="28201">
                        <c:v>7.4840393518519166</c:v>
                      </c:pt>
                      <c:pt idx="28202">
                        <c:v>7.4842824074060816</c:v>
                      </c:pt>
                      <c:pt idx="28203">
                        <c:v>7.4845254629602467</c:v>
                      </c:pt>
                      <c:pt idx="28204">
                        <c:v>7.4847685185144117</c:v>
                      </c:pt>
                      <c:pt idx="28205">
                        <c:v>7.4850115740758527</c:v>
                      </c:pt>
                      <c:pt idx="28206">
                        <c:v>7.4852546296300178</c:v>
                      </c:pt>
                      <c:pt idx="28207">
                        <c:v>7.4854976851841828</c:v>
                      </c:pt>
                      <c:pt idx="28208">
                        <c:v>7.4857407407383478</c:v>
                      </c:pt>
                      <c:pt idx="28209">
                        <c:v>7.4859837962925129</c:v>
                      </c:pt>
                      <c:pt idx="28210">
                        <c:v>7.4862268518539539</c:v>
                      </c:pt>
                      <c:pt idx="28211">
                        <c:v>7.4864699074081189</c:v>
                      </c:pt>
                      <c:pt idx="28212">
                        <c:v>7.4867129629622839</c:v>
                      </c:pt>
                      <c:pt idx="28213">
                        <c:v>7.486956018516449</c:v>
                      </c:pt>
                      <c:pt idx="28214">
                        <c:v>7.487199074070614</c:v>
                      </c:pt>
                      <c:pt idx="28215">
                        <c:v>7.4874421296247791</c:v>
                      </c:pt>
                      <c:pt idx="28216">
                        <c:v>7.4876851851862201</c:v>
                      </c:pt>
                      <c:pt idx="28217">
                        <c:v>7.4879282407403851</c:v>
                      </c:pt>
                      <c:pt idx="28218">
                        <c:v>7.4881712962945501</c:v>
                      </c:pt>
                      <c:pt idx="28219">
                        <c:v>7.4884143518487152</c:v>
                      </c:pt>
                      <c:pt idx="28220">
                        <c:v>7.4886574074028802</c:v>
                      </c:pt>
                      <c:pt idx="28221">
                        <c:v>7.4889004629643212</c:v>
                      </c:pt>
                      <c:pt idx="28222">
                        <c:v>7.4891435185184863</c:v>
                      </c:pt>
                      <c:pt idx="28223">
                        <c:v>7.4893865740726513</c:v>
                      </c:pt>
                      <c:pt idx="28224">
                        <c:v>7.4896296296268163</c:v>
                      </c:pt>
                      <c:pt idx="28225">
                        <c:v>7.4898726851809814</c:v>
                      </c:pt>
                      <c:pt idx="28226">
                        <c:v>7.4901157407424224</c:v>
                      </c:pt>
                      <c:pt idx="28227">
                        <c:v>7.4903587962965874</c:v>
                      </c:pt>
                      <c:pt idx="28228">
                        <c:v>7.4906018518507524</c:v>
                      </c:pt>
                      <c:pt idx="28229">
                        <c:v>7.4908564814816971</c:v>
                      </c:pt>
                      <c:pt idx="28230">
                        <c:v>7.4910995370358622</c:v>
                      </c:pt>
                      <c:pt idx="28231">
                        <c:v>7.4913425925900272</c:v>
                      </c:pt>
                      <c:pt idx="28232">
                        <c:v>7.4915856481441923</c:v>
                      </c:pt>
                      <c:pt idx="28233">
                        <c:v>7.4918287037056333</c:v>
                      </c:pt>
                      <c:pt idx="28234">
                        <c:v>7.4920717592597983</c:v>
                      </c:pt>
                      <c:pt idx="28235">
                        <c:v>7.4923148148139633</c:v>
                      </c:pt>
                      <c:pt idx="28236">
                        <c:v>7.4925578703681284</c:v>
                      </c:pt>
                      <c:pt idx="28237">
                        <c:v>7.4928009259222934</c:v>
                      </c:pt>
                      <c:pt idx="28238">
                        <c:v>7.4930439814764584</c:v>
                      </c:pt>
                      <c:pt idx="28239">
                        <c:v>7.4932870370378994</c:v>
                      </c:pt>
                      <c:pt idx="28240">
                        <c:v>7.4935300925920645</c:v>
                      </c:pt>
                      <c:pt idx="28241">
                        <c:v>7.4937731481462295</c:v>
                      </c:pt>
                      <c:pt idx="28242">
                        <c:v>7.4940162037003946</c:v>
                      </c:pt>
                      <c:pt idx="28243">
                        <c:v>7.4942592592545596</c:v>
                      </c:pt>
                      <c:pt idx="28244">
                        <c:v>7.4945023148160006</c:v>
                      </c:pt>
                      <c:pt idx="28245">
                        <c:v>7.4947453703701656</c:v>
                      </c:pt>
                      <c:pt idx="28246">
                        <c:v>7.4949884259243307</c:v>
                      </c:pt>
                      <c:pt idx="28247">
                        <c:v>7.4952314814784957</c:v>
                      </c:pt>
                      <c:pt idx="28248">
                        <c:v>7.4954745370326608</c:v>
                      </c:pt>
                      <c:pt idx="28249">
                        <c:v>7.4957175925941018</c:v>
                      </c:pt>
                      <c:pt idx="28250">
                        <c:v>7.4959606481482668</c:v>
                      </c:pt>
                      <c:pt idx="28251">
                        <c:v>7.4962037037024318</c:v>
                      </c:pt>
                      <c:pt idx="28252">
                        <c:v>7.4964467592565969</c:v>
                      </c:pt>
                      <c:pt idx="28253">
                        <c:v>7.4966898148107619</c:v>
                      </c:pt>
                      <c:pt idx="28254">
                        <c:v>7.4969328703722029</c:v>
                      </c:pt>
                      <c:pt idx="28255">
                        <c:v>7.4971759259263679</c:v>
                      </c:pt>
                      <c:pt idx="28256">
                        <c:v>7.497418981480533</c:v>
                      </c:pt>
                      <c:pt idx="28257">
                        <c:v>7.497662037034698</c:v>
                      </c:pt>
                      <c:pt idx="28258">
                        <c:v>7.4979050925888631</c:v>
                      </c:pt>
                      <c:pt idx="28259">
                        <c:v>7.4981481481430281</c:v>
                      </c:pt>
                      <c:pt idx="28260">
                        <c:v>7.4983912037044691</c:v>
                      </c:pt>
                      <c:pt idx="28261">
                        <c:v>7.4986342592586341</c:v>
                      </c:pt>
                      <c:pt idx="28262">
                        <c:v>7.4988773148127992</c:v>
                      </c:pt>
                      <c:pt idx="28263">
                        <c:v>7.4991203703669642</c:v>
                      </c:pt>
                      <c:pt idx="28264">
                        <c:v>7.4993634259211293</c:v>
                      </c:pt>
                      <c:pt idx="28265">
                        <c:v>7.4996064814825703</c:v>
                      </c:pt>
                      <c:pt idx="28266">
                        <c:v>7.4998495370367353</c:v>
                      </c:pt>
                      <c:pt idx="28267">
                        <c:v>7.5000925925909003</c:v>
                      </c:pt>
                      <c:pt idx="28268">
                        <c:v>7.5003356481450654</c:v>
                      </c:pt>
                      <c:pt idx="28269">
                        <c:v>7.5005787036992304</c:v>
                      </c:pt>
                      <c:pt idx="28270">
                        <c:v>7.5008217592606714</c:v>
                      </c:pt>
                      <c:pt idx="28271">
                        <c:v>7.5010648148148364</c:v>
                      </c:pt>
                      <c:pt idx="28272">
                        <c:v>7.5013078703690015</c:v>
                      </c:pt>
                      <c:pt idx="28273">
                        <c:v>7.5015509259231665</c:v>
                      </c:pt>
                      <c:pt idx="28274">
                        <c:v>7.5017939814773316</c:v>
                      </c:pt>
                      <c:pt idx="28275">
                        <c:v>7.5020370370387726</c:v>
                      </c:pt>
                      <c:pt idx="28276">
                        <c:v>7.5022800925929376</c:v>
                      </c:pt>
                      <c:pt idx="28277">
                        <c:v>7.5025231481471026</c:v>
                      </c:pt>
                      <c:pt idx="28278">
                        <c:v>7.5027777777780473</c:v>
                      </c:pt>
                      <c:pt idx="28279">
                        <c:v>7.5030208333322124</c:v>
                      </c:pt>
                      <c:pt idx="28280">
                        <c:v>7.5032638888863774</c:v>
                      </c:pt>
                      <c:pt idx="28281">
                        <c:v>7.5035069444405424</c:v>
                      </c:pt>
                      <c:pt idx="28282">
                        <c:v>7.5037500000019834</c:v>
                      </c:pt>
                      <c:pt idx="28283">
                        <c:v>7.5039930555561485</c:v>
                      </c:pt>
                      <c:pt idx="28284">
                        <c:v>7.5042361111103135</c:v>
                      </c:pt>
                      <c:pt idx="28285">
                        <c:v>7.5044791666644786</c:v>
                      </c:pt>
                      <c:pt idx="28286">
                        <c:v>7.5047222222186436</c:v>
                      </c:pt>
                      <c:pt idx="28287">
                        <c:v>7.5049652777728086</c:v>
                      </c:pt>
                      <c:pt idx="28288">
                        <c:v>7.5052083333342496</c:v>
                      </c:pt>
                      <c:pt idx="28289">
                        <c:v>7.5054513888884147</c:v>
                      </c:pt>
                      <c:pt idx="28290">
                        <c:v>7.5056944444425797</c:v>
                      </c:pt>
                      <c:pt idx="28291">
                        <c:v>7.5059374999967448</c:v>
                      </c:pt>
                      <c:pt idx="28292">
                        <c:v>7.5061805555509098</c:v>
                      </c:pt>
                      <c:pt idx="28293">
                        <c:v>7.5064236111123508</c:v>
                      </c:pt>
                      <c:pt idx="28294">
                        <c:v>7.5066666666665158</c:v>
                      </c:pt>
                      <c:pt idx="28295">
                        <c:v>7.5069097222206809</c:v>
                      </c:pt>
                      <c:pt idx="28296">
                        <c:v>7.5071527777748459</c:v>
                      </c:pt>
                      <c:pt idx="28297">
                        <c:v>7.5073958333290109</c:v>
                      </c:pt>
                      <c:pt idx="28298">
                        <c:v>7.5076388888904519</c:v>
                      </c:pt>
                      <c:pt idx="28299">
                        <c:v>7.507881944444617</c:v>
                      </c:pt>
                      <c:pt idx="28300">
                        <c:v>7.508124999998782</c:v>
                      </c:pt>
                      <c:pt idx="28301">
                        <c:v>7.5083680555529471</c:v>
                      </c:pt>
                      <c:pt idx="28302">
                        <c:v>7.5086111111071121</c:v>
                      </c:pt>
                      <c:pt idx="28303">
                        <c:v>7.5088541666685531</c:v>
                      </c:pt>
                      <c:pt idx="28304">
                        <c:v>7.5090972222227181</c:v>
                      </c:pt>
                      <c:pt idx="28305">
                        <c:v>7.5093402777768832</c:v>
                      </c:pt>
                      <c:pt idx="28306">
                        <c:v>7.5095833333310482</c:v>
                      </c:pt>
                      <c:pt idx="28307">
                        <c:v>7.5098263888852133</c:v>
                      </c:pt>
                      <c:pt idx="28308">
                        <c:v>7.5100694444393783</c:v>
                      </c:pt>
                      <c:pt idx="28309">
                        <c:v>7.5103125000008193</c:v>
                      </c:pt>
                      <c:pt idx="28310">
                        <c:v>7.5105555555549843</c:v>
                      </c:pt>
                      <c:pt idx="28311">
                        <c:v>7.5107986111091494</c:v>
                      </c:pt>
                      <c:pt idx="28312">
                        <c:v>7.5110416666633144</c:v>
                      </c:pt>
                      <c:pt idx="28313">
                        <c:v>7.5112847222174794</c:v>
                      </c:pt>
                      <c:pt idx="28314">
                        <c:v>7.5115277777789204</c:v>
                      </c:pt>
                      <c:pt idx="28315">
                        <c:v>7.5117708333330855</c:v>
                      </c:pt>
                      <c:pt idx="28316">
                        <c:v>7.5120138888872505</c:v>
                      </c:pt>
                      <c:pt idx="28317">
                        <c:v>7.5122569444414156</c:v>
                      </c:pt>
                      <c:pt idx="28318">
                        <c:v>7.5124999999955806</c:v>
                      </c:pt>
                      <c:pt idx="28319">
                        <c:v>7.5127430555570216</c:v>
                      </c:pt>
                      <c:pt idx="28320">
                        <c:v>7.5129861111111866</c:v>
                      </c:pt>
                      <c:pt idx="28321">
                        <c:v>7.5132291666653517</c:v>
                      </c:pt>
                      <c:pt idx="28322">
                        <c:v>7.5134722222195167</c:v>
                      </c:pt>
                      <c:pt idx="28323">
                        <c:v>7.5137152777736818</c:v>
                      </c:pt>
                      <c:pt idx="28324">
                        <c:v>7.5139583333351228</c:v>
                      </c:pt>
                      <c:pt idx="28325">
                        <c:v>7.5142013888892878</c:v>
                      </c:pt>
                      <c:pt idx="28326">
                        <c:v>7.5144560185202325</c:v>
                      </c:pt>
                      <c:pt idx="28327">
                        <c:v>7.5146990740743975</c:v>
                      </c:pt>
                      <c:pt idx="28328">
                        <c:v>7.5149421296285626</c:v>
                      </c:pt>
                      <c:pt idx="28329">
                        <c:v>7.5151851851827276</c:v>
                      </c:pt>
                      <c:pt idx="28330">
                        <c:v>7.5154282407368926</c:v>
                      </c:pt>
                      <c:pt idx="28331">
                        <c:v>7.5156712962983336</c:v>
                      </c:pt>
                      <c:pt idx="28332">
                        <c:v>7.5159143518524987</c:v>
                      </c:pt>
                      <c:pt idx="28333">
                        <c:v>7.5161574074066637</c:v>
                      </c:pt>
                      <c:pt idx="28334">
                        <c:v>7.5164004629608288</c:v>
                      </c:pt>
                      <c:pt idx="28335">
                        <c:v>7.5166435185149938</c:v>
                      </c:pt>
                      <c:pt idx="28336">
                        <c:v>7.5168865740691588</c:v>
                      </c:pt>
                      <c:pt idx="28337">
                        <c:v>7.5171296296305998</c:v>
                      </c:pt>
                      <c:pt idx="28338">
                        <c:v>7.5173726851847649</c:v>
                      </c:pt>
                      <c:pt idx="28339">
                        <c:v>7.5176157407389299</c:v>
                      </c:pt>
                      <c:pt idx="28340">
                        <c:v>7.5178587962930949</c:v>
                      </c:pt>
                      <c:pt idx="28341">
                        <c:v>7.51810185184726</c:v>
                      </c:pt>
                      <c:pt idx="28342">
                        <c:v>7.518344907408701</c:v>
                      </c:pt>
                      <c:pt idx="28343">
                        <c:v>7.518587962962866</c:v>
                      </c:pt>
                      <c:pt idx="28344">
                        <c:v>7.5188310185170311</c:v>
                      </c:pt>
                      <c:pt idx="28345">
                        <c:v>7.5190740740711961</c:v>
                      </c:pt>
                      <c:pt idx="28346">
                        <c:v>7.5193171296253611</c:v>
                      </c:pt>
                      <c:pt idx="28347">
                        <c:v>7.5195601851868021</c:v>
                      </c:pt>
                      <c:pt idx="28348">
                        <c:v>7.5198032407409672</c:v>
                      </c:pt>
                      <c:pt idx="28349">
                        <c:v>7.5200462962951322</c:v>
                      </c:pt>
                      <c:pt idx="28350">
                        <c:v>7.5202893518492973</c:v>
                      </c:pt>
                      <c:pt idx="28351">
                        <c:v>7.5205324074034623</c:v>
                      </c:pt>
                      <c:pt idx="28352">
                        <c:v>7.5207754629649033</c:v>
                      </c:pt>
                      <c:pt idx="28353">
                        <c:v>7.5210185185190683</c:v>
                      </c:pt>
                      <c:pt idx="28354">
                        <c:v>7.5212615740732334</c:v>
                      </c:pt>
                      <c:pt idx="28355">
                        <c:v>7.5215046296273984</c:v>
                      </c:pt>
                      <c:pt idx="28356">
                        <c:v>7.5217476851815634</c:v>
                      </c:pt>
                    </c:numCache>
                  </c:numRef>
                </c:xVal>
                <c:yVal>
                  <c:numRef>
                    <c:extLst>
                      <c:ext uri="{02D57815-91ED-43cb-92C2-25804820EDAC}">
                        <c15:formulaRef>
                          <c15:sqref>ventilation!$F$2:$F$28358</c15:sqref>
                        </c15:formulaRef>
                      </c:ext>
                    </c:extLst>
                    <c:numCache>
                      <c:formatCode>General</c:formatCode>
                      <c:ptCount val="28357"/>
                      <c:pt idx="0">
                        <c:v>0.2</c:v>
                      </c:pt>
                      <c:pt idx="1">
                        <c:v>0.4</c:v>
                      </c:pt>
                      <c:pt idx="2">
                        <c:v>0.1</c:v>
                      </c:pt>
                      <c:pt idx="3">
                        <c:v>0.8</c:v>
                      </c:pt>
                      <c:pt idx="4">
                        <c:v>0.3</c:v>
                      </c:pt>
                      <c:pt idx="5">
                        <c:v>0.7</c:v>
                      </c:pt>
                      <c:pt idx="6">
                        <c:v>0.6</c:v>
                      </c:pt>
                      <c:pt idx="7">
                        <c:v>0.5</c:v>
                      </c:pt>
                      <c:pt idx="8">
                        <c:v>0</c:v>
                      </c:pt>
                      <c:pt idx="9">
                        <c:v>0.8</c:v>
                      </c:pt>
                      <c:pt idx="10">
                        <c:v>0.5</c:v>
                      </c:pt>
                      <c:pt idx="11">
                        <c:v>0.1</c:v>
                      </c:pt>
                      <c:pt idx="12">
                        <c:v>0.2</c:v>
                      </c:pt>
                      <c:pt idx="13">
                        <c:v>0.2</c:v>
                      </c:pt>
                      <c:pt idx="14">
                        <c:v>0.4</c:v>
                      </c:pt>
                      <c:pt idx="15">
                        <c:v>0.7</c:v>
                      </c:pt>
                      <c:pt idx="16">
                        <c:v>0.4</c:v>
                      </c:pt>
                      <c:pt idx="17">
                        <c:v>0.3</c:v>
                      </c:pt>
                      <c:pt idx="18">
                        <c:v>0.2</c:v>
                      </c:pt>
                      <c:pt idx="19">
                        <c:v>0.5</c:v>
                      </c:pt>
                      <c:pt idx="20">
                        <c:v>0.3</c:v>
                      </c:pt>
                      <c:pt idx="21">
                        <c:v>0.5</c:v>
                      </c:pt>
                      <c:pt idx="22">
                        <c:v>0.3</c:v>
                      </c:pt>
                      <c:pt idx="23">
                        <c:v>0.5</c:v>
                      </c:pt>
                      <c:pt idx="24">
                        <c:v>0.4</c:v>
                      </c:pt>
                      <c:pt idx="25">
                        <c:v>0.2</c:v>
                      </c:pt>
                      <c:pt idx="26">
                        <c:v>0.2</c:v>
                      </c:pt>
                      <c:pt idx="27">
                        <c:v>0.5</c:v>
                      </c:pt>
                      <c:pt idx="28">
                        <c:v>0.3</c:v>
                      </c:pt>
                      <c:pt idx="29">
                        <c:v>0</c:v>
                      </c:pt>
                      <c:pt idx="30">
                        <c:v>0.5</c:v>
                      </c:pt>
                      <c:pt idx="31">
                        <c:v>0.3</c:v>
                      </c:pt>
                      <c:pt idx="32">
                        <c:v>0.1</c:v>
                      </c:pt>
                      <c:pt idx="33">
                        <c:v>0.2</c:v>
                      </c:pt>
                      <c:pt idx="34">
                        <c:v>0.1</c:v>
                      </c:pt>
                      <c:pt idx="35">
                        <c:v>0.3</c:v>
                      </c:pt>
                      <c:pt idx="36">
                        <c:v>0.4</c:v>
                      </c:pt>
                      <c:pt idx="37">
                        <c:v>0.2</c:v>
                      </c:pt>
                      <c:pt idx="38">
                        <c:v>0.3</c:v>
                      </c:pt>
                      <c:pt idx="39">
                        <c:v>0.2</c:v>
                      </c:pt>
                      <c:pt idx="40">
                        <c:v>0.2</c:v>
                      </c:pt>
                      <c:pt idx="41">
                        <c:v>0.4</c:v>
                      </c:pt>
                      <c:pt idx="42">
                        <c:v>0.2</c:v>
                      </c:pt>
                      <c:pt idx="43">
                        <c:v>0.1</c:v>
                      </c:pt>
                      <c:pt idx="44">
                        <c:v>0.2</c:v>
                      </c:pt>
                      <c:pt idx="45">
                        <c:v>0.2</c:v>
                      </c:pt>
                      <c:pt idx="46">
                        <c:v>0.2</c:v>
                      </c:pt>
                      <c:pt idx="47">
                        <c:v>0.1</c:v>
                      </c:pt>
                      <c:pt idx="48">
                        <c:v>0.2</c:v>
                      </c:pt>
                      <c:pt idx="49">
                        <c:v>0.1</c:v>
                      </c:pt>
                      <c:pt idx="50">
                        <c:v>0.3</c:v>
                      </c:pt>
                      <c:pt idx="51">
                        <c:v>0.2</c:v>
                      </c:pt>
                      <c:pt idx="52">
                        <c:v>0</c:v>
                      </c:pt>
                      <c:pt idx="53">
                        <c:v>0.1</c:v>
                      </c:pt>
                      <c:pt idx="54">
                        <c:v>0.1</c:v>
                      </c:pt>
                      <c:pt idx="55">
                        <c:v>0.2</c:v>
                      </c:pt>
                      <c:pt idx="56">
                        <c:v>0.2</c:v>
                      </c:pt>
                      <c:pt idx="57">
                        <c:v>0.2</c:v>
                      </c:pt>
                      <c:pt idx="58">
                        <c:v>0</c:v>
                      </c:pt>
                      <c:pt idx="59">
                        <c:v>0.3</c:v>
                      </c:pt>
                      <c:pt idx="60">
                        <c:v>0</c:v>
                      </c:pt>
                      <c:pt idx="61">
                        <c:v>0.1</c:v>
                      </c:pt>
                      <c:pt idx="62">
                        <c:v>0.1</c:v>
                      </c:pt>
                      <c:pt idx="63">
                        <c:v>0</c:v>
                      </c:pt>
                      <c:pt idx="64">
                        <c:v>0</c:v>
                      </c:pt>
                      <c:pt idx="65">
                        <c:v>0.1</c:v>
                      </c:pt>
                      <c:pt idx="66">
                        <c:v>0.2</c:v>
                      </c:pt>
                      <c:pt idx="67">
                        <c:v>0.1</c:v>
                      </c:pt>
                      <c:pt idx="68">
                        <c:v>0.2</c:v>
                      </c:pt>
                      <c:pt idx="69">
                        <c:v>0.1</c:v>
                      </c:pt>
                      <c:pt idx="70">
                        <c:v>0.1</c:v>
                      </c:pt>
                      <c:pt idx="71">
                        <c:v>0</c:v>
                      </c:pt>
                      <c:pt idx="72">
                        <c:v>0.1</c:v>
                      </c:pt>
                      <c:pt idx="73">
                        <c:v>0.1</c:v>
                      </c:pt>
                      <c:pt idx="74">
                        <c:v>0.1</c:v>
                      </c:pt>
                      <c:pt idx="75">
                        <c:v>0.1</c:v>
                      </c:pt>
                      <c:pt idx="76">
                        <c:v>0</c:v>
                      </c:pt>
                      <c:pt idx="77">
                        <c:v>0.1</c:v>
                      </c:pt>
                      <c:pt idx="78">
                        <c:v>0</c:v>
                      </c:pt>
                      <c:pt idx="79">
                        <c:v>0</c:v>
                      </c:pt>
                      <c:pt idx="80">
                        <c:v>0.1</c:v>
                      </c:pt>
                      <c:pt idx="81">
                        <c:v>0</c:v>
                      </c:pt>
                      <c:pt idx="82">
                        <c:v>0</c:v>
                      </c:pt>
                      <c:pt idx="83">
                        <c:v>0</c:v>
                      </c:pt>
                      <c:pt idx="84">
                        <c:v>0</c:v>
                      </c:pt>
                      <c:pt idx="85">
                        <c:v>0</c:v>
                      </c:pt>
                      <c:pt idx="86">
                        <c:v>0.1</c:v>
                      </c:pt>
                      <c:pt idx="87">
                        <c:v>0.1</c:v>
                      </c:pt>
                      <c:pt idx="88">
                        <c:v>0.2</c:v>
                      </c:pt>
                      <c:pt idx="89">
                        <c:v>0</c:v>
                      </c:pt>
                      <c:pt idx="90">
                        <c:v>0.1</c:v>
                      </c:pt>
                      <c:pt idx="91">
                        <c:v>0</c:v>
                      </c:pt>
                      <c:pt idx="92">
                        <c:v>0</c:v>
                      </c:pt>
                      <c:pt idx="93">
                        <c:v>0.1</c:v>
                      </c:pt>
                      <c:pt idx="94">
                        <c:v>0.2</c:v>
                      </c:pt>
                      <c:pt idx="95">
                        <c:v>0</c:v>
                      </c:pt>
                      <c:pt idx="96">
                        <c:v>0.2</c:v>
                      </c:pt>
                      <c:pt idx="97">
                        <c:v>0.1</c:v>
                      </c:pt>
                      <c:pt idx="98">
                        <c:v>0</c:v>
                      </c:pt>
                      <c:pt idx="99">
                        <c:v>0.1</c:v>
                      </c:pt>
                      <c:pt idx="100">
                        <c:v>0.2</c:v>
                      </c:pt>
                      <c:pt idx="101">
                        <c:v>0.3</c:v>
                      </c:pt>
                      <c:pt idx="102">
                        <c:v>0.1</c:v>
                      </c:pt>
                      <c:pt idx="103">
                        <c:v>0</c:v>
                      </c:pt>
                      <c:pt idx="104">
                        <c:v>0</c:v>
                      </c:pt>
                      <c:pt idx="105">
                        <c:v>0.1</c:v>
                      </c:pt>
                      <c:pt idx="106">
                        <c:v>0.1</c:v>
                      </c:pt>
                      <c:pt idx="107">
                        <c:v>0.4</c:v>
                      </c:pt>
                      <c:pt idx="108">
                        <c:v>0.1</c:v>
                      </c:pt>
                      <c:pt idx="109">
                        <c:v>0.1</c:v>
                      </c:pt>
                      <c:pt idx="110">
                        <c:v>0</c:v>
                      </c:pt>
                      <c:pt idx="111">
                        <c:v>0</c:v>
                      </c:pt>
                      <c:pt idx="112">
                        <c:v>0</c:v>
                      </c:pt>
                      <c:pt idx="113">
                        <c:v>0.3</c:v>
                      </c:pt>
                      <c:pt idx="114">
                        <c:v>0.1</c:v>
                      </c:pt>
                      <c:pt idx="115">
                        <c:v>0</c:v>
                      </c:pt>
                      <c:pt idx="116">
                        <c:v>0.1</c:v>
                      </c:pt>
                      <c:pt idx="117">
                        <c:v>0.2</c:v>
                      </c:pt>
                      <c:pt idx="118">
                        <c:v>0</c:v>
                      </c:pt>
                      <c:pt idx="119">
                        <c:v>0.1</c:v>
                      </c:pt>
                      <c:pt idx="120">
                        <c:v>0.2</c:v>
                      </c:pt>
                      <c:pt idx="121">
                        <c:v>0.1</c:v>
                      </c:pt>
                      <c:pt idx="122">
                        <c:v>0</c:v>
                      </c:pt>
                      <c:pt idx="123">
                        <c:v>0</c:v>
                      </c:pt>
                      <c:pt idx="124">
                        <c:v>0</c:v>
                      </c:pt>
                      <c:pt idx="125">
                        <c:v>0.1</c:v>
                      </c:pt>
                      <c:pt idx="126">
                        <c:v>0</c:v>
                      </c:pt>
                      <c:pt idx="127">
                        <c:v>0.1</c:v>
                      </c:pt>
                      <c:pt idx="128">
                        <c:v>0</c:v>
                      </c:pt>
                      <c:pt idx="129">
                        <c:v>0.2</c:v>
                      </c:pt>
                      <c:pt idx="130">
                        <c:v>0</c:v>
                      </c:pt>
                      <c:pt idx="131">
                        <c:v>0</c:v>
                      </c:pt>
                      <c:pt idx="132">
                        <c:v>0.1</c:v>
                      </c:pt>
                      <c:pt idx="133">
                        <c:v>0</c:v>
                      </c:pt>
                      <c:pt idx="134">
                        <c:v>0.1</c:v>
                      </c:pt>
                      <c:pt idx="135">
                        <c:v>0.2</c:v>
                      </c:pt>
                      <c:pt idx="136">
                        <c:v>0</c:v>
                      </c:pt>
                      <c:pt idx="137">
                        <c:v>0.1</c:v>
                      </c:pt>
                      <c:pt idx="138">
                        <c:v>0</c:v>
                      </c:pt>
                      <c:pt idx="139">
                        <c:v>0.1</c:v>
                      </c:pt>
                      <c:pt idx="140">
                        <c:v>0.1</c:v>
                      </c:pt>
                      <c:pt idx="141">
                        <c:v>0</c:v>
                      </c:pt>
                      <c:pt idx="142">
                        <c:v>0.1</c:v>
                      </c:pt>
                      <c:pt idx="143">
                        <c:v>0.1</c:v>
                      </c:pt>
                      <c:pt idx="144">
                        <c:v>0.1</c:v>
                      </c:pt>
                      <c:pt idx="145">
                        <c:v>0.1</c:v>
                      </c:pt>
                      <c:pt idx="146">
                        <c:v>0.2</c:v>
                      </c:pt>
                      <c:pt idx="147">
                        <c:v>0.1</c:v>
                      </c:pt>
                      <c:pt idx="148">
                        <c:v>0</c:v>
                      </c:pt>
                      <c:pt idx="149">
                        <c:v>0</c:v>
                      </c:pt>
                      <c:pt idx="150">
                        <c:v>0.1</c:v>
                      </c:pt>
                      <c:pt idx="151">
                        <c:v>0.2</c:v>
                      </c:pt>
                      <c:pt idx="152">
                        <c:v>0</c:v>
                      </c:pt>
                      <c:pt idx="153">
                        <c:v>0.1</c:v>
                      </c:pt>
                      <c:pt idx="154">
                        <c:v>0.1</c:v>
                      </c:pt>
                      <c:pt idx="155">
                        <c:v>0.1</c:v>
                      </c:pt>
                      <c:pt idx="156">
                        <c:v>0.1</c:v>
                      </c:pt>
                      <c:pt idx="157">
                        <c:v>0.1</c:v>
                      </c:pt>
                      <c:pt idx="158">
                        <c:v>0</c:v>
                      </c:pt>
                      <c:pt idx="159">
                        <c:v>0.1</c:v>
                      </c:pt>
                      <c:pt idx="160">
                        <c:v>0.2</c:v>
                      </c:pt>
                      <c:pt idx="161">
                        <c:v>0.1</c:v>
                      </c:pt>
                      <c:pt idx="162">
                        <c:v>0</c:v>
                      </c:pt>
                      <c:pt idx="163">
                        <c:v>0</c:v>
                      </c:pt>
                      <c:pt idx="164">
                        <c:v>0.2</c:v>
                      </c:pt>
                      <c:pt idx="165">
                        <c:v>0</c:v>
                      </c:pt>
                      <c:pt idx="166">
                        <c:v>0</c:v>
                      </c:pt>
                      <c:pt idx="167">
                        <c:v>0.2</c:v>
                      </c:pt>
                      <c:pt idx="168">
                        <c:v>0.1</c:v>
                      </c:pt>
                      <c:pt idx="169">
                        <c:v>0.2</c:v>
                      </c:pt>
                      <c:pt idx="170">
                        <c:v>0.1</c:v>
                      </c:pt>
                      <c:pt idx="171">
                        <c:v>0.1</c:v>
                      </c:pt>
                      <c:pt idx="172">
                        <c:v>0.1</c:v>
                      </c:pt>
                      <c:pt idx="173">
                        <c:v>0.1</c:v>
                      </c:pt>
                      <c:pt idx="174">
                        <c:v>0.1</c:v>
                      </c:pt>
                      <c:pt idx="175">
                        <c:v>0.2</c:v>
                      </c:pt>
                      <c:pt idx="176">
                        <c:v>0.2</c:v>
                      </c:pt>
                      <c:pt idx="177">
                        <c:v>0.1</c:v>
                      </c:pt>
                      <c:pt idx="178">
                        <c:v>0.1</c:v>
                      </c:pt>
                      <c:pt idx="179">
                        <c:v>0.1</c:v>
                      </c:pt>
                      <c:pt idx="180">
                        <c:v>0</c:v>
                      </c:pt>
                      <c:pt idx="181">
                        <c:v>0.2</c:v>
                      </c:pt>
                      <c:pt idx="182">
                        <c:v>0.1</c:v>
                      </c:pt>
                      <c:pt idx="183">
                        <c:v>0.1</c:v>
                      </c:pt>
                      <c:pt idx="184">
                        <c:v>0.1</c:v>
                      </c:pt>
                      <c:pt idx="185">
                        <c:v>0.1</c:v>
                      </c:pt>
                      <c:pt idx="186">
                        <c:v>0.2</c:v>
                      </c:pt>
                      <c:pt idx="187">
                        <c:v>0.2</c:v>
                      </c:pt>
                      <c:pt idx="188">
                        <c:v>0.3</c:v>
                      </c:pt>
                      <c:pt idx="189">
                        <c:v>0</c:v>
                      </c:pt>
                      <c:pt idx="190">
                        <c:v>0.2</c:v>
                      </c:pt>
                      <c:pt idx="191">
                        <c:v>0.1</c:v>
                      </c:pt>
                      <c:pt idx="192">
                        <c:v>0.1</c:v>
                      </c:pt>
                      <c:pt idx="193">
                        <c:v>0.1</c:v>
                      </c:pt>
                      <c:pt idx="194">
                        <c:v>0.2</c:v>
                      </c:pt>
                      <c:pt idx="195">
                        <c:v>0.2</c:v>
                      </c:pt>
                      <c:pt idx="196">
                        <c:v>0.2</c:v>
                      </c:pt>
                      <c:pt idx="197">
                        <c:v>0.2</c:v>
                      </c:pt>
                      <c:pt idx="198">
                        <c:v>0.1</c:v>
                      </c:pt>
                      <c:pt idx="199">
                        <c:v>0.1</c:v>
                      </c:pt>
                      <c:pt idx="200">
                        <c:v>0.2</c:v>
                      </c:pt>
                      <c:pt idx="201">
                        <c:v>0.1</c:v>
                      </c:pt>
                      <c:pt idx="202">
                        <c:v>0.2</c:v>
                      </c:pt>
                      <c:pt idx="203">
                        <c:v>0.1</c:v>
                      </c:pt>
                      <c:pt idx="204">
                        <c:v>0.3</c:v>
                      </c:pt>
                      <c:pt idx="205">
                        <c:v>0.3</c:v>
                      </c:pt>
                      <c:pt idx="206">
                        <c:v>0.1</c:v>
                      </c:pt>
                      <c:pt idx="207">
                        <c:v>0.1</c:v>
                      </c:pt>
                      <c:pt idx="208">
                        <c:v>0.2</c:v>
                      </c:pt>
                      <c:pt idx="209">
                        <c:v>0.2</c:v>
                      </c:pt>
                      <c:pt idx="210">
                        <c:v>0.1</c:v>
                      </c:pt>
                      <c:pt idx="211">
                        <c:v>0.1</c:v>
                      </c:pt>
                      <c:pt idx="212">
                        <c:v>0.3</c:v>
                      </c:pt>
                      <c:pt idx="213">
                        <c:v>0.2</c:v>
                      </c:pt>
                      <c:pt idx="214">
                        <c:v>0.2</c:v>
                      </c:pt>
                      <c:pt idx="215">
                        <c:v>0.1</c:v>
                      </c:pt>
                      <c:pt idx="216">
                        <c:v>0.2</c:v>
                      </c:pt>
                      <c:pt idx="217">
                        <c:v>0.3</c:v>
                      </c:pt>
                      <c:pt idx="218">
                        <c:v>0.2</c:v>
                      </c:pt>
                      <c:pt idx="219">
                        <c:v>0.1</c:v>
                      </c:pt>
                      <c:pt idx="220">
                        <c:v>0.1</c:v>
                      </c:pt>
                      <c:pt idx="221">
                        <c:v>0.1</c:v>
                      </c:pt>
                      <c:pt idx="222">
                        <c:v>0.2</c:v>
                      </c:pt>
                      <c:pt idx="223">
                        <c:v>0.2</c:v>
                      </c:pt>
                      <c:pt idx="224">
                        <c:v>0.1</c:v>
                      </c:pt>
                      <c:pt idx="225">
                        <c:v>0.1</c:v>
                      </c:pt>
                      <c:pt idx="226">
                        <c:v>0.2</c:v>
                      </c:pt>
                      <c:pt idx="227">
                        <c:v>0.1</c:v>
                      </c:pt>
                      <c:pt idx="228">
                        <c:v>0.1</c:v>
                      </c:pt>
                      <c:pt idx="229">
                        <c:v>0.1</c:v>
                      </c:pt>
                      <c:pt idx="230">
                        <c:v>0.1</c:v>
                      </c:pt>
                      <c:pt idx="231">
                        <c:v>0.2</c:v>
                      </c:pt>
                      <c:pt idx="232">
                        <c:v>0.2</c:v>
                      </c:pt>
                      <c:pt idx="233">
                        <c:v>0.1</c:v>
                      </c:pt>
                      <c:pt idx="234">
                        <c:v>0.1</c:v>
                      </c:pt>
                      <c:pt idx="235">
                        <c:v>0.2</c:v>
                      </c:pt>
                      <c:pt idx="236">
                        <c:v>0.1</c:v>
                      </c:pt>
                      <c:pt idx="237">
                        <c:v>0.1</c:v>
                      </c:pt>
                      <c:pt idx="238">
                        <c:v>0.1</c:v>
                      </c:pt>
                      <c:pt idx="239">
                        <c:v>0.2</c:v>
                      </c:pt>
                      <c:pt idx="240">
                        <c:v>0.1</c:v>
                      </c:pt>
                      <c:pt idx="241">
                        <c:v>0.1</c:v>
                      </c:pt>
                      <c:pt idx="242">
                        <c:v>0.1</c:v>
                      </c:pt>
                      <c:pt idx="243">
                        <c:v>0.1</c:v>
                      </c:pt>
                      <c:pt idx="244">
                        <c:v>0.1</c:v>
                      </c:pt>
                      <c:pt idx="245">
                        <c:v>0.1</c:v>
                      </c:pt>
                      <c:pt idx="246">
                        <c:v>0.1</c:v>
                      </c:pt>
                      <c:pt idx="247">
                        <c:v>0.1</c:v>
                      </c:pt>
                      <c:pt idx="248">
                        <c:v>0.1</c:v>
                      </c:pt>
                      <c:pt idx="249">
                        <c:v>0.1</c:v>
                      </c:pt>
                      <c:pt idx="250">
                        <c:v>0.2</c:v>
                      </c:pt>
                      <c:pt idx="251">
                        <c:v>0.2</c:v>
                      </c:pt>
                      <c:pt idx="252">
                        <c:v>0.1</c:v>
                      </c:pt>
                      <c:pt idx="253">
                        <c:v>0.2</c:v>
                      </c:pt>
                      <c:pt idx="254">
                        <c:v>0.1</c:v>
                      </c:pt>
                      <c:pt idx="255">
                        <c:v>0.2</c:v>
                      </c:pt>
                      <c:pt idx="256">
                        <c:v>0.2</c:v>
                      </c:pt>
                      <c:pt idx="257">
                        <c:v>0.1</c:v>
                      </c:pt>
                      <c:pt idx="258">
                        <c:v>0.1</c:v>
                      </c:pt>
                      <c:pt idx="259">
                        <c:v>0.1</c:v>
                      </c:pt>
                      <c:pt idx="260">
                        <c:v>0.2</c:v>
                      </c:pt>
                      <c:pt idx="261">
                        <c:v>0.2</c:v>
                      </c:pt>
                      <c:pt idx="262">
                        <c:v>0.2</c:v>
                      </c:pt>
                      <c:pt idx="263">
                        <c:v>0.2</c:v>
                      </c:pt>
                      <c:pt idx="264">
                        <c:v>0.1</c:v>
                      </c:pt>
                      <c:pt idx="265">
                        <c:v>0.2</c:v>
                      </c:pt>
                      <c:pt idx="266">
                        <c:v>0.1</c:v>
                      </c:pt>
                      <c:pt idx="267">
                        <c:v>0.2</c:v>
                      </c:pt>
                      <c:pt idx="268">
                        <c:v>0.1</c:v>
                      </c:pt>
                      <c:pt idx="269">
                        <c:v>0.2</c:v>
                      </c:pt>
                      <c:pt idx="270">
                        <c:v>0.1</c:v>
                      </c:pt>
                      <c:pt idx="271">
                        <c:v>0.2</c:v>
                      </c:pt>
                      <c:pt idx="272">
                        <c:v>0.2</c:v>
                      </c:pt>
                      <c:pt idx="273">
                        <c:v>0.2</c:v>
                      </c:pt>
                      <c:pt idx="274">
                        <c:v>0.2</c:v>
                      </c:pt>
                      <c:pt idx="275">
                        <c:v>0.1</c:v>
                      </c:pt>
                      <c:pt idx="276">
                        <c:v>0.2</c:v>
                      </c:pt>
                      <c:pt idx="277">
                        <c:v>0.2</c:v>
                      </c:pt>
                      <c:pt idx="278">
                        <c:v>0.2</c:v>
                      </c:pt>
                      <c:pt idx="279">
                        <c:v>0.2</c:v>
                      </c:pt>
                      <c:pt idx="280">
                        <c:v>0.2</c:v>
                      </c:pt>
                      <c:pt idx="281">
                        <c:v>0.1</c:v>
                      </c:pt>
                      <c:pt idx="282">
                        <c:v>0.2</c:v>
                      </c:pt>
                      <c:pt idx="283">
                        <c:v>0.3</c:v>
                      </c:pt>
                      <c:pt idx="284">
                        <c:v>0.1</c:v>
                      </c:pt>
                      <c:pt idx="285">
                        <c:v>0.2</c:v>
                      </c:pt>
                      <c:pt idx="286">
                        <c:v>0.2</c:v>
                      </c:pt>
                      <c:pt idx="287">
                        <c:v>0.1</c:v>
                      </c:pt>
                      <c:pt idx="288">
                        <c:v>0.2</c:v>
                      </c:pt>
                      <c:pt idx="289">
                        <c:v>0.2</c:v>
                      </c:pt>
                      <c:pt idx="290">
                        <c:v>0.1</c:v>
                      </c:pt>
                      <c:pt idx="291">
                        <c:v>0.1</c:v>
                      </c:pt>
                      <c:pt idx="292">
                        <c:v>0.2</c:v>
                      </c:pt>
                      <c:pt idx="293">
                        <c:v>0.2</c:v>
                      </c:pt>
                      <c:pt idx="294">
                        <c:v>0.2</c:v>
                      </c:pt>
                      <c:pt idx="295">
                        <c:v>0.1</c:v>
                      </c:pt>
                      <c:pt idx="296">
                        <c:v>0.1</c:v>
                      </c:pt>
                      <c:pt idx="297">
                        <c:v>0.1</c:v>
                      </c:pt>
                      <c:pt idx="298">
                        <c:v>0.2</c:v>
                      </c:pt>
                      <c:pt idx="299">
                        <c:v>0.2</c:v>
                      </c:pt>
                      <c:pt idx="300">
                        <c:v>0.1</c:v>
                      </c:pt>
                      <c:pt idx="301">
                        <c:v>0.2</c:v>
                      </c:pt>
                      <c:pt idx="302">
                        <c:v>0.2</c:v>
                      </c:pt>
                      <c:pt idx="303">
                        <c:v>0.3</c:v>
                      </c:pt>
                      <c:pt idx="304">
                        <c:v>0.2</c:v>
                      </c:pt>
                      <c:pt idx="305">
                        <c:v>0.2</c:v>
                      </c:pt>
                      <c:pt idx="306">
                        <c:v>0.1</c:v>
                      </c:pt>
                      <c:pt idx="307">
                        <c:v>0.2</c:v>
                      </c:pt>
                      <c:pt idx="308">
                        <c:v>0.2</c:v>
                      </c:pt>
                      <c:pt idx="309">
                        <c:v>0.1</c:v>
                      </c:pt>
                      <c:pt idx="310">
                        <c:v>0.1</c:v>
                      </c:pt>
                      <c:pt idx="311">
                        <c:v>0.1</c:v>
                      </c:pt>
                      <c:pt idx="312">
                        <c:v>0.2</c:v>
                      </c:pt>
                      <c:pt idx="313">
                        <c:v>0.2</c:v>
                      </c:pt>
                      <c:pt idx="314">
                        <c:v>0.2</c:v>
                      </c:pt>
                      <c:pt idx="315">
                        <c:v>0.2</c:v>
                      </c:pt>
                      <c:pt idx="316">
                        <c:v>0.2</c:v>
                      </c:pt>
                      <c:pt idx="317">
                        <c:v>0.2</c:v>
                      </c:pt>
                      <c:pt idx="318">
                        <c:v>0.2</c:v>
                      </c:pt>
                      <c:pt idx="319">
                        <c:v>0.1</c:v>
                      </c:pt>
                      <c:pt idx="320">
                        <c:v>0.2</c:v>
                      </c:pt>
                      <c:pt idx="321">
                        <c:v>0.2</c:v>
                      </c:pt>
                      <c:pt idx="322">
                        <c:v>0.3</c:v>
                      </c:pt>
                      <c:pt idx="323">
                        <c:v>0.2</c:v>
                      </c:pt>
                      <c:pt idx="324">
                        <c:v>0.2</c:v>
                      </c:pt>
                      <c:pt idx="325">
                        <c:v>0.2</c:v>
                      </c:pt>
                      <c:pt idx="326">
                        <c:v>0.2</c:v>
                      </c:pt>
                      <c:pt idx="327">
                        <c:v>0.1</c:v>
                      </c:pt>
                      <c:pt idx="328">
                        <c:v>0.2</c:v>
                      </c:pt>
                      <c:pt idx="329">
                        <c:v>0</c:v>
                      </c:pt>
                      <c:pt idx="330">
                        <c:v>0.2</c:v>
                      </c:pt>
                      <c:pt idx="331">
                        <c:v>0.1</c:v>
                      </c:pt>
                      <c:pt idx="332">
                        <c:v>0.2</c:v>
                      </c:pt>
                      <c:pt idx="333">
                        <c:v>0.2</c:v>
                      </c:pt>
                      <c:pt idx="334">
                        <c:v>0.1</c:v>
                      </c:pt>
                      <c:pt idx="335">
                        <c:v>0.2</c:v>
                      </c:pt>
                      <c:pt idx="336">
                        <c:v>0.3</c:v>
                      </c:pt>
                      <c:pt idx="337">
                        <c:v>0.1</c:v>
                      </c:pt>
                      <c:pt idx="338">
                        <c:v>0.1</c:v>
                      </c:pt>
                      <c:pt idx="339">
                        <c:v>0.1</c:v>
                      </c:pt>
                      <c:pt idx="340">
                        <c:v>0.2</c:v>
                      </c:pt>
                      <c:pt idx="341">
                        <c:v>0.2</c:v>
                      </c:pt>
                      <c:pt idx="342">
                        <c:v>0.2</c:v>
                      </c:pt>
                      <c:pt idx="343">
                        <c:v>0.1</c:v>
                      </c:pt>
                      <c:pt idx="344">
                        <c:v>0.2</c:v>
                      </c:pt>
                      <c:pt idx="345">
                        <c:v>0.1</c:v>
                      </c:pt>
                      <c:pt idx="346">
                        <c:v>0.2</c:v>
                      </c:pt>
                      <c:pt idx="347">
                        <c:v>0.1</c:v>
                      </c:pt>
                      <c:pt idx="348">
                        <c:v>0.1</c:v>
                      </c:pt>
                      <c:pt idx="349">
                        <c:v>0.1</c:v>
                      </c:pt>
                      <c:pt idx="350">
                        <c:v>0.2</c:v>
                      </c:pt>
                      <c:pt idx="351">
                        <c:v>0.1</c:v>
                      </c:pt>
                      <c:pt idx="352">
                        <c:v>0.2</c:v>
                      </c:pt>
                      <c:pt idx="353">
                        <c:v>0.2</c:v>
                      </c:pt>
                      <c:pt idx="354">
                        <c:v>0.1</c:v>
                      </c:pt>
                      <c:pt idx="355">
                        <c:v>0.2</c:v>
                      </c:pt>
                      <c:pt idx="356">
                        <c:v>0.2</c:v>
                      </c:pt>
                      <c:pt idx="357">
                        <c:v>0.2</c:v>
                      </c:pt>
                      <c:pt idx="358">
                        <c:v>0.1</c:v>
                      </c:pt>
                      <c:pt idx="359">
                        <c:v>0.2</c:v>
                      </c:pt>
                      <c:pt idx="360">
                        <c:v>0.1</c:v>
                      </c:pt>
                      <c:pt idx="361">
                        <c:v>0.1</c:v>
                      </c:pt>
                      <c:pt idx="362">
                        <c:v>0.2</c:v>
                      </c:pt>
                      <c:pt idx="363">
                        <c:v>0.2</c:v>
                      </c:pt>
                      <c:pt idx="364">
                        <c:v>0.1</c:v>
                      </c:pt>
                      <c:pt idx="365">
                        <c:v>0.1</c:v>
                      </c:pt>
                      <c:pt idx="366">
                        <c:v>0.1</c:v>
                      </c:pt>
                      <c:pt idx="367">
                        <c:v>0.2</c:v>
                      </c:pt>
                      <c:pt idx="368">
                        <c:v>0.2</c:v>
                      </c:pt>
                      <c:pt idx="369">
                        <c:v>0.1</c:v>
                      </c:pt>
                      <c:pt idx="370">
                        <c:v>0.2</c:v>
                      </c:pt>
                      <c:pt idx="371">
                        <c:v>0.1</c:v>
                      </c:pt>
                      <c:pt idx="372">
                        <c:v>0.2</c:v>
                      </c:pt>
                      <c:pt idx="373">
                        <c:v>0.2</c:v>
                      </c:pt>
                      <c:pt idx="374">
                        <c:v>0.2</c:v>
                      </c:pt>
                      <c:pt idx="375">
                        <c:v>0.2</c:v>
                      </c:pt>
                      <c:pt idx="376">
                        <c:v>0.1</c:v>
                      </c:pt>
                      <c:pt idx="377">
                        <c:v>0.2</c:v>
                      </c:pt>
                      <c:pt idx="378">
                        <c:v>0.2</c:v>
                      </c:pt>
                      <c:pt idx="379">
                        <c:v>0.1</c:v>
                      </c:pt>
                      <c:pt idx="380">
                        <c:v>0.2</c:v>
                      </c:pt>
                      <c:pt idx="381">
                        <c:v>0.1</c:v>
                      </c:pt>
                      <c:pt idx="382">
                        <c:v>0.1</c:v>
                      </c:pt>
                      <c:pt idx="383">
                        <c:v>0.2</c:v>
                      </c:pt>
                      <c:pt idx="384">
                        <c:v>0.1</c:v>
                      </c:pt>
                      <c:pt idx="385">
                        <c:v>0.1</c:v>
                      </c:pt>
                      <c:pt idx="386">
                        <c:v>0.1</c:v>
                      </c:pt>
                      <c:pt idx="387">
                        <c:v>0.2</c:v>
                      </c:pt>
                      <c:pt idx="388">
                        <c:v>0.1</c:v>
                      </c:pt>
                      <c:pt idx="389">
                        <c:v>0.2</c:v>
                      </c:pt>
                      <c:pt idx="390">
                        <c:v>0.1</c:v>
                      </c:pt>
                      <c:pt idx="391">
                        <c:v>0.1</c:v>
                      </c:pt>
                      <c:pt idx="392">
                        <c:v>0.2</c:v>
                      </c:pt>
                      <c:pt idx="393">
                        <c:v>0.3</c:v>
                      </c:pt>
                      <c:pt idx="394">
                        <c:v>0.2</c:v>
                      </c:pt>
                      <c:pt idx="395">
                        <c:v>0.1</c:v>
                      </c:pt>
                      <c:pt idx="396">
                        <c:v>0.1</c:v>
                      </c:pt>
                      <c:pt idx="397">
                        <c:v>0.1</c:v>
                      </c:pt>
                      <c:pt idx="398">
                        <c:v>0.2</c:v>
                      </c:pt>
                      <c:pt idx="399">
                        <c:v>0.2</c:v>
                      </c:pt>
                      <c:pt idx="400">
                        <c:v>0.2</c:v>
                      </c:pt>
                      <c:pt idx="401">
                        <c:v>0.1</c:v>
                      </c:pt>
                      <c:pt idx="402">
                        <c:v>0.2</c:v>
                      </c:pt>
                      <c:pt idx="403">
                        <c:v>0.2</c:v>
                      </c:pt>
                      <c:pt idx="404">
                        <c:v>0.3</c:v>
                      </c:pt>
                      <c:pt idx="405">
                        <c:v>0.2</c:v>
                      </c:pt>
                      <c:pt idx="406">
                        <c:v>0.3</c:v>
                      </c:pt>
                      <c:pt idx="407">
                        <c:v>0.2</c:v>
                      </c:pt>
                      <c:pt idx="408">
                        <c:v>0.2</c:v>
                      </c:pt>
                      <c:pt idx="409">
                        <c:v>0.2</c:v>
                      </c:pt>
                      <c:pt idx="410">
                        <c:v>0.1</c:v>
                      </c:pt>
                      <c:pt idx="411">
                        <c:v>0.2</c:v>
                      </c:pt>
                      <c:pt idx="412">
                        <c:v>0.2</c:v>
                      </c:pt>
                      <c:pt idx="413">
                        <c:v>0.3</c:v>
                      </c:pt>
                      <c:pt idx="414">
                        <c:v>0.2</c:v>
                      </c:pt>
                      <c:pt idx="415">
                        <c:v>0.1</c:v>
                      </c:pt>
                      <c:pt idx="416">
                        <c:v>0.2</c:v>
                      </c:pt>
                      <c:pt idx="417">
                        <c:v>0.2</c:v>
                      </c:pt>
                      <c:pt idx="418">
                        <c:v>0.2</c:v>
                      </c:pt>
                      <c:pt idx="419">
                        <c:v>0.2</c:v>
                      </c:pt>
                      <c:pt idx="420">
                        <c:v>0.2</c:v>
                      </c:pt>
                      <c:pt idx="421">
                        <c:v>0.2</c:v>
                      </c:pt>
                      <c:pt idx="422">
                        <c:v>0.3</c:v>
                      </c:pt>
                      <c:pt idx="423">
                        <c:v>0.2</c:v>
                      </c:pt>
                      <c:pt idx="424">
                        <c:v>0.2</c:v>
                      </c:pt>
                      <c:pt idx="425">
                        <c:v>0.1</c:v>
                      </c:pt>
                      <c:pt idx="426">
                        <c:v>0.2</c:v>
                      </c:pt>
                      <c:pt idx="427">
                        <c:v>0.2</c:v>
                      </c:pt>
                      <c:pt idx="428">
                        <c:v>0.2</c:v>
                      </c:pt>
                      <c:pt idx="429">
                        <c:v>0.2</c:v>
                      </c:pt>
                      <c:pt idx="430">
                        <c:v>0.2</c:v>
                      </c:pt>
                      <c:pt idx="431">
                        <c:v>0.1</c:v>
                      </c:pt>
                      <c:pt idx="432">
                        <c:v>0.1</c:v>
                      </c:pt>
                      <c:pt idx="433">
                        <c:v>0.2</c:v>
                      </c:pt>
                      <c:pt idx="434">
                        <c:v>0.2</c:v>
                      </c:pt>
                      <c:pt idx="435">
                        <c:v>0.1</c:v>
                      </c:pt>
                      <c:pt idx="436">
                        <c:v>0.1</c:v>
                      </c:pt>
                      <c:pt idx="437">
                        <c:v>0.2</c:v>
                      </c:pt>
                      <c:pt idx="438">
                        <c:v>0.3</c:v>
                      </c:pt>
                      <c:pt idx="439">
                        <c:v>0.2</c:v>
                      </c:pt>
                      <c:pt idx="440">
                        <c:v>0.2</c:v>
                      </c:pt>
                      <c:pt idx="441">
                        <c:v>0.3</c:v>
                      </c:pt>
                      <c:pt idx="442">
                        <c:v>0.2</c:v>
                      </c:pt>
                      <c:pt idx="443">
                        <c:v>0.2</c:v>
                      </c:pt>
                      <c:pt idx="444">
                        <c:v>0.2</c:v>
                      </c:pt>
                      <c:pt idx="445">
                        <c:v>0.2</c:v>
                      </c:pt>
                      <c:pt idx="446">
                        <c:v>0.1</c:v>
                      </c:pt>
                      <c:pt idx="447">
                        <c:v>0.2</c:v>
                      </c:pt>
                      <c:pt idx="448">
                        <c:v>0.2</c:v>
                      </c:pt>
                      <c:pt idx="449">
                        <c:v>0.2</c:v>
                      </c:pt>
                      <c:pt idx="450">
                        <c:v>0.2</c:v>
                      </c:pt>
                      <c:pt idx="451">
                        <c:v>0.2</c:v>
                      </c:pt>
                      <c:pt idx="452">
                        <c:v>0.2</c:v>
                      </c:pt>
                      <c:pt idx="453">
                        <c:v>0.2</c:v>
                      </c:pt>
                      <c:pt idx="454">
                        <c:v>0.2</c:v>
                      </c:pt>
                      <c:pt idx="455">
                        <c:v>0.2</c:v>
                      </c:pt>
                      <c:pt idx="456">
                        <c:v>0.2</c:v>
                      </c:pt>
                      <c:pt idx="457">
                        <c:v>0.2</c:v>
                      </c:pt>
                      <c:pt idx="458">
                        <c:v>0.2</c:v>
                      </c:pt>
                      <c:pt idx="459">
                        <c:v>0.2</c:v>
                      </c:pt>
                      <c:pt idx="460">
                        <c:v>0.2</c:v>
                      </c:pt>
                      <c:pt idx="461">
                        <c:v>0.1</c:v>
                      </c:pt>
                      <c:pt idx="462">
                        <c:v>0.2</c:v>
                      </c:pt>
                      <c:pt idx="463">
                        <c:v>0.1</c:v>
                      </c:pt>
                      <c:pt idx="464">
                        <c:v>0.2</c:v>
                      </c:pt>
                      <c:pt idx="465">
                        <c:v>0.2</c:v>
                      </c:pt>
                      <c:pt idx="466">
                        <c:v>0.2</c:v>
                      </c:pt>
                      <c:pt idx="467">
                        <c:v>0.2</c:v>
                      </c:pt>
                      <c:pt idx="468">
                        <c:v>0.2</c:v>
                      </c:pt>
                      <c:pt idx="469">
                        <c:v>0.2</c:v>
                      </c:pt>
                      <c:pt idx="470">
                        <c:v>0.2</c:v>
                      </c:pt>
                      <c:pt idx="471">
                        <c:v>0.1</c:v>
                      </c:pt>
                      <c:pt idx="472">
                        <c:v>0.2</c:v>
                      </c:pt>
                      <c:pt idx="473">
                        <c:v>0.1</c:v>
                      </c:pt>
                      <c:pt idx="474">
                        <c:v>0.2</c:v>
                      </c:pt>
                      <c:pt idx="475">
                        <c:v>0.1</c:v>
                      </c:pt>
                      <c:pt idx="476">
                        <c:v>0.1</c:v>
                      </c:pt>
                      <c:pt idx="477">
                        <c:v>0.2</c:v>
                      </c:pt>
                      <c:pt idx="478">
                        <c:v>0.2</c:v>
                      </c:pt>
                      <c:pt idx="479">
                        <c:v>0.1</c:v>
                      </c:pt>
                      <c:pt idx="480">
                        <c:v>0.1</c:v>
                      </c:pt>
                      <c:pt idx="481">
                        <c:v>0.2</c:v>
                      </c:pt>
                      <c:pt idx="482">
                        <c:v>0.2</c:v>
                      </c:pt>
                      <c:pt idx="483">
                        <c:v>0.2</c:v>
                      </c:pt>
                      <c:pt idx="484">
                        <c:v>0.2</c:v>
                      </c:pt>
                      <c:pt idx="485">
                        <c:v>0.2</c:v>
                      </c:pt>
                      <c:pt idx="486">
                        <c:v>0.1</c:v>
                      </c:pt>
                      <c:pt idx="487">
                        <c:v>0.1</c:v>
                      </c:pt>
                      <c:pt idx="488">
                        <c:v>0.1</c:v>
                      </c:pt>
                      <c:pt idx="489">
                        <c:v>0.2</c:v>
                      </c:pt>
                      <c:pt idx="490">
                        <c:v>0.1</c:v>
                      </c:pt>
                      <c:pt idx="491">
                        <c:v>0.2</c:v>
                      </c:pt>
                      <c:pt idx="492">
                        <c:v>0.2</c:v>
                      </c:pt>
                      <c:pt idx="493">
                        <c:v>0.3</c:v>
                      </c:pt>
                      <c:pt idx="494">
                        <c:v>0.2</c:v>
                      </c:pt>
                      <c:pt idx="495">
                        <c:v>0.1</c:v>
                      </c:pt>
                      <c:pt idx="496">
                        <c:v>0.1</c:v>
                      </c:pt>
                      <c:pt idx="497">
                        <c:v>0.1</c:v>
                      </c:pt>
                      <c:pt idx="498">
                        <c:v>0.3</c:v>
                      </c:pt>
                      <c:pt idx="499">
                        <c:v>0.1</c:v>
                      </c:pt>
                      <c:pt idx="500">
                        <c:v>0.2</c:v>
                      </c:pt>
                      <c:pt idx="501">
                        <c:v>0.1</c:v>
                      </c:pt>
                      <c:pt idx="502">
                        <c:v>0.2</c:v>
                      </c:pt>
                      <c:pt idx="503">
                        <c:v>0.1</c:v>
                      </c:pt>
                      <c:pt idx="504">
                        <c:v>0.2</c:v>
                      </c:pt>
                      <c:pt idx="505">
                        <c:v>0.1</c:v>
                      </c:pt>
                      <c:pt idx="506">
                        <c:v>0.1</c:v>
                      </c:pt>
                      <c:pt idx="507">
                        <c:v>0.1</c:v>
                      </c:pt>
                      <c:pt idx="508">
                        <c:v>0.1</c:v>
                      </c:pt>
                      <c:pt idx="509">
                        <c:v>0.2</c:v>
                      </c:pt>
                      <c:pt idx="510">
                        <c:v>0.2</c:v>
                      </c:pt>
                      <c:pt idx="511">
                        <c:v>0.2</c:v>
                      </c:pt>
                      <c:pt idx="512">
                        <c:v>0.2</c:v>
                      </c:pt>
                      <c:pt idx="513">
                        <c:v>0.3</c:v>
                      </c:pt>
                      <c:pt idx="514">
                        <c:v>0.2</c:v>
                      </c:pt>
                      <c:pt idx="515">
                        <c:v>0.2</c:v>
                      </c:pt>
                      <c:pt idx="516">
                        <c:v>0.3</c:v>
                      </c:pt>
                      <c:pt idx="517">
                        <c:v>0.3</c:v>
                      </c:pt>
                      <c:pt idx="518">
                        <c:v>0.2</c:v>
                      </c:pt>
                      <c:pt idx="519">
                        <c:v>0.2</c:v>
                      </c:pt>
                      <c:pt idx="520">
                        <c:v>0.2</c:v>
                      </c:pt>
                      <c:pt idx="521">
                        <c:v>0.3</c:v>
                      </c:pt>
                      <c:pt idx="522">
                        <c:v>0.2</c:v>
                      </c:pt>
                      <c:pt idx="523">
                        <c:v>0.1</c:v>
                      </c:pt>
                      <c:pt idx="524">
                        <c:v>0.2</c:v>
                      </c:pt>
                      <c:pt idx="525">
                        <c:v>0.1</c:v>
                      </c:pt>
                      <c:pt idx="526">
                        <c:v>0.2</c:v>
                      </c:pt>
                      <c:pt idx="527">
                        <c:v>0.3</c:v>
                      </c:pt>
                      <c:pt idx="528">
                        <c:v>0.2</c:v>
                      </c:pt>
                      <c:pt idx="529">
                        <c:v>0.1</c:v>
                      </c:pt>
                      <c:pt idx="530">
                        <c:v>0.1</c:v>
                      </c:pt>
                      <c:pt idx="531">
                        <c:v>0.1</c:v>
                      </c:pt>
                      <c:pt idx="532">
                        <c:v>0.2</c:v>
                      </c:pt>
                      <c:pt idx="533">
                        <c:v>0.2</c:v>
                      </c:pt>
                      <c:pt idx="534">
                        <c:v>0.1</c:v>
                      </c:pt>
                      <c:pt idx="535">
                        <c:v>0.3</c:v>
                      </c:pt>
                      <c:pt idx="536">
                        <c:v>0.2</c:v>
                      </c:pt>
                      <c:pt idx="537">
                        <c:v>0.2</c:v>
                      </c:pt>
                      <c:pt idx="538">
                        <c:v>0.2</c:v>
                      </c:pt>
                      <c:pt idx="539">
                        <c:v>0.2</c:v>
                      </c:pt>
                      <c:pt idx="540">
                        <c:v>0.1</c:v>
                      </c:pt>
                      <c:pt idx="541">
                        <c:v>0.2</c:v>
                      </c:pt>
                      <c:pt idx="542">
                        <c:v>0.2</c:v>
                      </c:pt>
                      <c:pt idx="543">
                        <c:v>0.2</c:v>
                      </c:pt>
                      <c:pt idx="544">
                        <c:v>0.2</c:v>
                      </c:pt>
                      <c:pt idx="545">
                        <c:v>0.1</c:v>
                      </c:pt>
                      <c:pt idx="546">
                        <c:v>0.1</c:v>
                      </c:pt>
                      <c:pt idx="547">
                        <c:v>0.2</c:v>
                      </c:pt>
                      <c:pt idx="548">
                        <c:v>0.1</c:v>
                      </c:pt>
                      <c:pt idx="549">
                        <c:v>0.2</c:v>
                      </c:pt>
                      <c:pt idx="550">
                        <c:v>0.2</c:v>
                      </c:pt>
                      <c:pt idx="551">
                        <c:v>0.2</c:v>
                      </c:pt>
                      <c:pt idx="552">
                        <c:v>0.2</c:v>
                      </c:pt>
                      <c:pt idx="553">
                        <c:v>0.2</c:v>
                      </c:pt>
                      <c:pt idx="554">
                        <c:v>0.2</c:v>
                      </c:pt>
                      <c:pt idx="555">
                        <c:v>0.2</c:v>
                      </c:pt>
                      <c:pt idx="556">
                        <c:v>0.2</c:v>
                      </c:pt>
                      <c:pt idx="557">
                        <c:v>0.1</c:v>
                      </c:pt>
                      <c:pt idx="558">
                        <c:v>0.2</c:v>
                      </c:pt>
                      <c:pt idx="559">
                        <c:v>0.2</c:v>
                      </c:pt>
                      <c:pt idx="560">
                        <c:v>0.2</c:v>
                      </c:pt>
                      <c:pt idx="561">
                        <c:v>0.3</c:v>
                      </c:pt>
                      <c:pt idx="562">
                        <c:v>0.2</c:v>
                      </c:pt>
                      <c:pt idx="563">
                        <c:v>0.2</c:v>
                      </c:pt>
                      <c:pt idx="564">
                        <c:v>0.2</c:v>
                      </c:pt>
                      <c:pt idx="565">
                        <c:v>0.2</c:v>
                      </c:pt>
                      <c:pt idx="566">
                        <c:v>0.1</c:v>
                      </c:pt>
                      <c:pt idx="567">
                        <c:v>0.2</c:v>
                      </c:pt>
                      <c:pt idx="568">
                        <c:v>0.3</c:v>
                      </c:pt>
                      <c:pt idx="569">
                        <c:v>0.1</c:v>
                      </c:pt>
                      <c:pt idx="570">
                        <c:v>0.2</c:v>
                      </c:pt>
                      <c:pt idx="571">
                        <c:v>0.2</c:v>
                      </c:pt>
                      <c:pt idx="572">
                        <c:v>0.1</c:v>
                      </c:pt>
                      <c:pt idx="573">
                        <c:v>0.3</c:v>
                      </c:pt>
                      <c:pt idx="574">
                        <c:v>0.2</c:v>
                      </c:pt>
                      <c:pt idx="575">
                        <c:v>0.2</c:v>
                      </c:pt>
                      <c:pt idx="576">
                        <c:v>0.2</c:v>
                      </c:pt>
                      <c:pt idx="577">
                        <c:v>0.2</c:v>
                      </c:pt>
                      <c:pt idx="578">
                        <c:v>0.1</c:v>
                      </c:pt>
                      <c:pt idx="579">
                        <c:v>0.1</c:v>
                      </c:pt>
                      <c:pt idx="580">
                        <c:v>0.2</c:v>
                      </c:pt>
                      <c:pt idx="581">
                        <c:v>0.2</c:v>
                      </c:pt>
                      <c:pt idx="582">
                        <c:v>0.2</c:v>
                      </c:pt>
                      <c:pt idx="583">
                        <c:v>0.1</c:v>
                      </c:pt>
                      <c:pt idx="584">
                        <c:v>0.2</c:v>
                      </c:pt>
                      <c:pt idx="585">
                        <c:v>0.2</c:v>
                      </c:pt>
                      <c:pt idx="586">
                        <c:v>0.2</c:v>
                      </c:pt>
                      <c:pt idx="587">
                        <c:v>0.3</c:v>
                      </c:pt>
                      <c:pt idx="588">
                        <c:v>0.2</c:v>
                      </c:pt>
                      <c:pt idx="589">
                        <c:v>0.2</c:v>
                      </c:pt>
                      <c:pt idx="590">
                        <c:v>0.3</c:v>
                      </c:pt>
                      <c:pt idx="591">
                        <c:v>0.3</c:v>
                      </c:pt>
                      <c:pt idx="592">
                        <c:v>0.2</c:v>
                      </c:pt>
                      <c:pt idx="593">
                        <c:v>0.2</c:v>
                      </c:pt>
                      <c:pt idx="594">
                        <c:v>0.2</c:v>
                      </c:pt>
                      <c:pt idx="595">
                        <c:v>0.3</c:v>
                      </c:pt>
                      <c:pt idx="596">
                        <c:v>0.3</c:v>
                      </c:pt>
                      <c:pt idx="597">
                        <c:v>0.2</c:v>
                      </c:pt>
                      <c:pt idx="598">
                        <c:v>0.2</c:v>
                      </c:pt>
                      <c:pt idx="599">
                        <c:v>0.2</c:v>
                      </c:pt>
                      <c:pt idx="600">
                        <c:v>0.2</c:v>
                      </c:pt>
                      <c:pt idx="601">
                        <c:v>0.1</c:v>
                      </c:pt>
                      <c:pt idx="602">
                        <c:v>0.2</c:v>
                      </c:pt>
                      <c:pt idx="603">
                        <c:v>0.3</c:v>
                      </c:pt>
                      <c:pt idx="604">
                        <c:v>0.2</c:v>
                      </c:pt>
                      <c:pt idx="605">
                        <c:v>0.2</c:v>
                      </c:pt>
                      <c:pt idx="606">
                        <c:v>0.2</c:v>
                      </c:pt>
                      <c:pt idx="607">
                        <c:v>0.2</c:v>
                      </c:pt>
                      <c:pt idx="608">
                        <c:v>0.3</c:v>
                      </c:pt>
                      <c:pt idx="609">
                        <c:v>0.2</c:v>
                      </c:pt>
                      <c:pt idx="610">
                        <c:v>0.3</c:v>
                      </c:pt>
                      <c:pt idx="611">
                        <c:v>0.1</c:v>
                      </c:pt>
                      <c:pt idx="612">
                        <c:v>0.2</c:v>
                      </c:pt>
                      <c:pt idx="613">
                        <c:v>0.1</c:v>
                      </c:pt>
                      <c:pt idx="614">
                        <c:v>0.3</c:v>
                      </c:pt>
                      <c:pt idx="615">
                        <c:v>0.2</c:v>
                      </c:pt>
                      <c:pt idx="616">
                        <c:v>0.3</c:v>
                      </c:pt>
                      <c:pt idx="617">
                        <c:v>0.1</c:v>
                      </c:pt>
                      <c:pt idx="618">
                        <c:v>0.1</c:v>
                      </c:pt>
                      <c:pt idx="619">
                        <c:v>0.2</c:v>
                      </c:pt>
                      <c:pt idx="620">
                        <c:v>0.2</c:v>
                      </c:pt>
                      <c:pt idx="621">
                        <c:v>0.3</c:v>
                      </c:pt>
                      <c:pt idx="622">
                        <c:v>0.2</c:v>
                      </c:pt>
                      <c:pt idx="623">
                        <c:v>0.2</c:v>
                      </c:pt>
                      <c:pt idx="624">
                        <c:v>0.2</c:v>
                      </c:pt>
                      <c:pt idx="625">
                        <c:v>0.4</c:v>
                      </c:pt>
                      <c:pt idx="626">
                        <c:v>0.2</c:v>
                      </c:pt>
                      <c:pt idx="627">
                        <c:v>0.2</c:v>
                      </c:pt>
                      <c:pt idx="628">
                        <c:v>0.2</c:v>
                      </c:pt>
                      <c:pt idx="629">
                        <c:v>0.2</c:v>
                      </c:pt>
                      <c:pt idx="630">
                        <c:v>0.2</c:v>
                      </c:pt>
                      <c:pt idx="631">
                        <c:v>0.1</c:v>
                      </c:pt>
                      <c:pt idx="632">
                        <c:v>0.2</c:v>
                      </c:pt>
                      <c:pt idx="633">
                        <c:v>0.2</c:v>
                      </c:pt>
                      <c:pt idx="634">
                        <c:v>0.2</c:v>
                      </c:pt>
                      <c:pt idx="635">
                        <c:v>0.1</c:v>
                      </c:pt>
                      <c:pt idx="636">
                        <c:v>0.2</c:v>
                      </c:pt>
                      <c:pt idx="637">
                        <c:v>0.1</c:v>
                      </c:pt>
                      <c:pt idx="638">
                        <c:v>0.2</c:v>
                      </c:pt>
                      <c:pt idx="639">
                        <c:v>0.3</c:v>
                      </c:pt>
                      <c:pt idx="640">
                        <c:v>0.2</c:v>
                      </c:pt>
                      <c:pt idx="641">
                        <c:v>0.2</c:v>
                      </c:pt>
                      <c:pt idx="642">
                        <c:v>0.2</c:v>
                      </c:pt>
                      <c:pt idx="643">
                        <c:v>0.3</c:v>
                      </c:pt>
                      <c:pt idx="644">
                        <c:v>0.2</c:v>
                      </c:pt>
                      <c:pt idx="645">
                        <c:v>0.2</c:v>
                      </c:pt>
                      <c:pt idx="646">
                        <c:v>0.2</c:v>
                      </c:pt>
                      <c:pt idx="647">
                        <c:v>0.1</c:v>
                      </c:pt>
                      <c:pt idx="648">
                        <c:v>0.1</c:v>
                      </c:pt>
                      <c:pt idx="649">
                        <c:v>0.3</c:v>
                      </c:pt>
                      <c:pt idx="650">
                        <c:v>0.2</c:v>
                      </c:pt>
                      <c:pt idx="651">
                        <c:v>0.2</c:v>
                      </c:pt>
                      <c:pt idx="652">
                        <c:v>0.1</c:v>
                      </c:pt>
                      <c:pt idx="653">
                        <c:v>0.2</c:v>
                      </c:pt>
                      <c:pt idx="654">
                        <c:v>0.2</c:v>
                      </c:pt>
                      <c:pt idx="655">
                        <c:v>0.2</c:v>
                      </c:pt>
                      <c:pt idx="656">
                        <c:v>0.3</c:v>
                      </c:pt>
                      <c:pt idx="657">
                        <c:v>0.2</c:v>
                      </c:pt>
                      <c:pt idx="658">
                        <c:v>0.1</c:v>
                      </c:pt>
                      <c:pt idx="659">
                        <c:v>0.2</c:v>
                      </c:pt>
                      <c:pt idx="660">
                        <c:v>0.2</c:v>
                      </c:pt>
                      <c:pt idx="661">
                        <c:v>0.1</c:v>
                      </c:pt>
                      <c:pt idx="662">
                        <c:v>0.3</c:v>
                      </c:pt>
                      <c:pt idx="663">
                        <c:v>0.3</c:v>
                      </c:pt>
                      <c:pt idx="664">
                        <c:v>0.3</c:v>
                      </c:pt>
                      <c:pt idx="665">
                        <c:v>0.2</c:v>
                      </c:pt>
                      <c:pt idx="666">
                        <c:v>0.2</c:v>
                      </c:pt>
                      <c:pt idx="667">
                        <c:v>0.2</c:v>
                      </c:pt>
                      <c:pt idx="668">
                        <c:v>0.1</c:v>
                      </c:pt>
                      <c:pt idx="669">
                        <c:v>0.2</c:v>
                      </c:pt>
                      <c:pt idx="670">
                        <c:v>0.2</c:v>
                      </c:pt>
                      <c:pt idx="671">
                        <c:v>0.2</c:v>
                      </c:pt>
                      <c:pt idx="672">
                        <c:v>0.2</c:v>
                      </c:pt>
                      <c:pt idx="673">
                        <c:v>0.2</c:v>
                      </c:pt>
                      <c:pt idx="674">
                        <c:v>0.2</c:v>
                      </c:pt>
                      <c:pt idx="675">
                        <c:v>0.2</c:v>
                      </c:pt>
                      <c:pt idx="676">
                        <c:v>0.2</c:v>
                      </c:pt>
                      <c:pt idx="677">
                        <c:v>0.3</c:v>
                      </c:pt>
                      <c:pt idx="678">
                        <c:v>0.3</c:v>
                      </c:pt>
                      <c:pt idx="679">
                        <c:v>0.2</c:v>
                      </c:pt>
                      <c:pt idx="680">
                        <c:v>0.1</c:v>
                      </c:pt>
                      <c:pt idx="681">
                        <c:v>0.3</c:v>
                      </c:pt>
                      <c:pt idx="682">
                        <c:v>0.2</c:v>
                      </c:pt>
                      <c:pt idx="683">
                        <c:v>0.2</c:v>
                      </c:pt>
                      <c:pt idx="684">
                        <c:v>0.2</c:v>
                      </c:pt>
                      <c:pt idx="685">
                        <c:v>0.2</c:v>
                      </c:pt>
                      <c:pt idx="686">
                        <c:v>0.2</c:v>
                      </c:pt>
                      <c:pt idx="687">
                        <c:v>0.3</c:v>
                      </c:pt>
                      <c:pt idx="688">
                        <c:v>0.3</c:v>
                      </c:pt>
                      <c:pt idx="689">
                        <c:v>0.3</c:v>
                      </c:pt>
                      <c:pt idx="690">
                        <c:v>0.3</c:v>
                      </c:pt>
                      <c:pt idx="691">
                        <c:v>0.2</c:v>
                      </c:pt>
                      <c:pt idx="692">
                        <c:v>0.4</c:v>
                      </c:pt>
                      <c:pt idx="693">
                        <c:v>0.3</c:v>
                      </c:pt>
                      <c:pt idx="694">
                        <c:v>0.2</c:v>
                      </c:pt>
                      <c:pt idx="695">
                        <c:v>0.1</c:v>
                      </c:pt>
                      <c:pt idx="696">
                        <c:v>0.1</c:v>
                      </c:pt>
                      <c:pt idx="697">
                        <c:v>0.3</c:v>
                      </c:pt>
                      <c:pt idx="698">
                        <c:v>0.3</c:v>
                      </c:pt>
                      <c:pt idx="699">
                        <c:v>0.2</c:v>
                      </c:pt>
                      <c:pt idx="700">
                        <c:v>0.3</c:v>
                      </c:pt>
                      <c:pt idx="701">
                        <c:v>0.2</c:v>
                      </c:pt>
                      <c:pt idx="702">
                        <c:v>0.3</c:v>
                      </c:pt>
                      <c:pt idx="703">
                        <c:v>0.2</c:v>
                      </c:pt>
                      <c:pt idx="704">
                        <c:v>0.2</c:v>
                      </c:pt>
                      <c:pt idx="705">
                        <c:v>0.2</c:v>
                      </c:pt>
                      <c:pt idx="706">
                        <c:v>0.2</c:v>
                      </c:pt>
                      <c:pt idx="707">
                        <c:v>0.2</c:v>
                      </c:pt>
                      <c:pt idx="708">
                        <c:v>0.2</c:v>
                      </c:pt>
                      <c:pt idx="709">
                        <c:v>0.2</c:v>
                      </c:pt>
                      <c:pt idx="710">
                        <c:v>0.2</c:v>
                      </c:pt>
                      <c:pt idx="711">
                        <c:v>0.2</c:v>
                      </c:pt>
                      <c:pt idx="712">
                        <c:v>0.2</c:v>
                      </c:pt>
                      <c:pt idx="713">
                        <c:v>0.2</c:v>
                      </c:pt>
                      <c:pt idx="714">
                        <c:v>0.2</c:v>
                      </c:pt>
                      <c:pt idx="715">
                        <c:v>0.3</c:v>
                      </c:pt>
                      <c:pt idx="716">
                        <c:v>0.3</c:v>
                      </c:pt>
                      <c:pt idx="717">
                        <c:v>0.3</c:v>
                      </c:pt>
                      <c:pt idx="718">
                        <c:v>0.3</c:v>
                      </c:pt>
                      <c:pt idx="719">
                        <c:v>0.2</c:v>
                      </c:pt>
                      <c:pt idx="720">
                        <c:v>0.2</c:v>
                      </c:pt>
                      <c:pt idx="721">
                        <c:v>0.5</c:v>
                      </c:pt>
                      <c:pt idx="722">
                        <c:v>0.2</c:v>
                      </c:pt>
                      <c:pt idx="723">
                        <c:v>0.1</c:v>
                      </c:pt>
                      <c:pt idx="724">
                        <c:v>0.2</c:v>
                      </c:pt>
                      <c:pt idx="725">
                        <c:v>0</c:v>
                      </c:pt>
                      <c:pt idx="726">
                        <c:v>0.5</c:v>
                      </c:pt>
                      <c:pt idx="727">
                        <c:v>0.2</c:v>
                      </c:pt>
                      <c:pt idx="728">
                        <c:v>0.3</c:v>
                      </c:pt>
                      <c:pt idx="729">
                        <c:v>0.3</c:v>
                      </c:pt>
                      <c:pt idx="730">
                        <c:v>0.3</c:v>
                      </c:pt>
                      <c:pt idx="731">
                        <c:v>0.3</c:v>
                      </c:pt>
                      <c:pt idx="732">
                        <c:v>0.1</c:v>
                      </c:pt>
                      <c:pt idx="733">
                        <c:v>0.2</c:v>
                      </c:pt>
                      <c:pt idx="734">
                        <c:v>0.2</c:v>
                      </c:pt>
                      <c:pt idx="735">
                        <c:v>0.3</c:v>
                      </c:pt>
                      <c:pt idx="736">
                        <c:v>0.2</c:v>
                      </c:pt>
                      <c:pt idx="737">
                        <c:v>0.2</c:v>
                      </c:pt>
                      <c:pt idx="738">
                        <c:v>0.2</c:v>
                      </c:pt>
                      <c:pt idx="739">
                        <c:v>0.1</c:v>
                      </c:pt>
                      <c:pt idx="740">
                        <c:v>0.2</c:v>
                      </c:pt>
                      <c:pt idx="741">
                        <c:v>0.3</c:v>
                      </c:pt>
                      <c:pt idx="742">
                        <c:v>0.2</c:v>
                      </c:pt>
                      <c:pt idx="743">
                        <c:v>0.2</c:v>
                      </c:pt>
                      <c:pt idx="744">
                        <c:v>0.2</c:v>
                      </c:pt>
                      <c:pt idx="745">
                        <c:v>0.2</c:v>
                      </c:pt>
                      <c:pt idx="746">
                        <c:v>0.2</c:v>
                      </c:pt>
                      <c:pt idx="747">
                        <c:v>0.1</c:v>
                      </c:pt>
                      <c:pt idx="748">
                        <c:v>0.3</c:v>
                      </c:pt>
                      <c:pt idx="749">
                        <c:v>0.2</c:v>
                      </c:pt>
                      <c:pt idx="750">
                        <c:v>0.2</c:v>
                      </c:pt>
                      <c:pt idx="751">
                        <c:v>0.2</c:v>
                      </c:pt>
                      <c:pt idx="752">
                        <c:v>0.1</c:v>
                      </c:pt>
                      <c:pt idx="753">
                        <c:v>0.2</c:v>
                      </c:pt>
                      <c:pt idx="754">
                        <c:v>0.2</c:v>
                      </c:pt>
                      <c:pt idx="755">
                        <c:v>0.2</c:v>
                      </c:pt>
                      <c:pt idx="756">
                        <c:v>0.1</c:v>
                      </c:pt>
                      <c:pt idx="757">
                        <c:v>0.1</c:v>
                      </c:pt>
                      <c:pt idx="758">
                        <c:v>0.1</c:v>
                      </c:pt>
                      <c:pt idx="759">
                        <c:v>0.2</c:v>
                      </c:pt>
                      <c:pt idx="760">
                        <c:v>0.1</c:v>
                      </c:pt>
                      <c:pt idx="761">
                        <c:v>0.2</c:v>
                      </c:pt>
                      <c:pt idx="762">
                        <c:v>0.2</c:v>
                      </c:pt>
                      <c:pt idx="763">
                        <c:v>0.2</c:v>
                      </c:pt>
                      <c:pt idx="764">
                        <c:v>0.2</c:v>
                      </c:pt>
                      <c:pt idx="765">
                        <c:v>0.1</c:v>
                      </c:pt>
                      <c:pt idx="766">
                        <c:v>0.3</c:v>
                      </c:pt>
                      <c:pt idx="767">
                        <c:v>0.2</c:v>
                      </c:pt>
                      <c:pt idx="768">
                        <c:v>0.2</c:v>
                      </c:pt>
                      <c:pt idx="769">
                        <c:v>0</c:v>
                      </c:pt>
                      <c:pt idx="770">
                        <c:v>0.2</c:v>
                      </c:pt>
                      <c:pt idx="771">
                        <c:v>0.1</c:v>
                      </c:pt>
                      <c:pt idx="772">
                        <c:v>0.1</c:v>
                      </c:pt>
                      <c:pt idx="773">
                        <c:v>0.1</c:v>
                      </c:pt>
                      <c:pt idx="774">
                        <c:v>0.2</c:v>
                      </c:pt>
                      <c:pt idx="775">
                        <c:v>0.2</c:v>
                      </c:pt>
                      <c:pt idx="776">
                        <c:v>0.1</c:v>
                      </c:pt>
                      <c:pt idx="777">
                        <c:v>0.1</c:v>
                      </c:pt>
                      <c:pt idx="778">
                        <c:v>0.1</c:v>
                      </c:pt>
                      <c:pt idx="779">
                        <c:v>0.2</c:v>
                      </c:pt>
                      <c:pt idx="780">
                        <c:v>0.3</c:v>
                      </c:pt>
                      <c:pt idx="781">
                        <c:v>0.2</c:v>
                      </c:pt>
                      <c:pt idx="782">
                        <c:v>0.3</c:v>
                      </c:pt>
                      <c:pt idx="783">
                        <c:v>0.2</c:v>
                      </c:pt>
                      <c:pt idx="784">
                        <c:v>0.3</c:v>
                      </c:pt>
                      <c:pt idx="785">
                        <c:v>0.2</c:v>
                      </c:pt>
                      <c:pt idx="786">
                        <c:v>0.2</c:v>
                      </c:pt>
                      <c:pt idx="787">
                        <c:v>0.2</c:v>
                      </c:pt>
                      <c:pt idx="788">
                        <c:v>0.2</c:v>
                      </c:pt>
                      <c:pt idx="789">
                        <c:v>0.2</c:v>
                      </c:pt>
                      <c:pt idx="790">
                        <c:v>0.2</c:v>
                      </c:pt>
                      <c:pt idx="791">
                        <c:v>0.3</c:v>
                      </c:pt>
                      <c:pt idx="792">
                        <c:v>0.2</c:v>
                      </c:pt>
                      <c:pt idx="793">
                        <c:v>0.1</c:v>
                      </c:pt>
                      <c:pt idx="794">
                        <c:v>0.3</c:v>
                      </c:pt>
                      <c:pt idx="795">
                        <c:v>0.2</c:v>
                      </c:pt>
                      <c:pt idx="796">
                        <c:v>0.2</c:v>
                      </c:pt>
                      <c:pt idx="797">
                        <c:v>0.3</c:v>
                      </c:pt>
                      <c:pt idx="798">
                        <c:v>0.2</c:v>
                      </c:pt>
                      <c:pt idx="799">
                        <c:v>0.2</c:v>
                      </c:pt>
                      <c:pt idx="800">
                        <c:v>0.2</c:v>
                      </c:pt>
                      <c:pt idx="801">
                        <c:v>0.2</c:v>
                      </c:pt>
                      <c:pt idx="802">
                        <c:v>0.3</c:v>
                      </c:pt>
                      <c:pt idx="803">
                        <c:v>0.3</c:v>
                      </c:pt>
                      <c:pt idx="804">
                        <c:v>0.3</c:v>
                      </c:pt>
                      <c:pt idx="805">
                        <c:v>0.2</c:v>
                      </c:pt>
                      <c:pt idx="806">
                        <c:v>0.3</c:v>
                      </c:pt>
                      <c:pt idx="807">
                        <c:v>0.2</c:v>
                      </c:pt>
                      <c:pt idx="808">
                        <c:v>0.2</c:v>
                      </c:pt>
                      <c:pt idx="809">
                        <c:v>0.2</c:v>
                      </c:pt>
                      <c:pt idx="810">
                        <c:v>0.3</c:v>
                      </c:pt>
                      <c:pt idx="811">
                        <c:v>0.3</c:v>
                      </c:pt>
                      <c:pt idx="812">
                        <c:v>0.2</c:v>
                      </c:pt>
                      <c:pt idx="813">
                        <c:v>0.3</c:v>
                      </c:pt>
                      <c:pt idx="814">
                        <c:v>0.2</c:v>
                      </c:pt>
                      <c:pt idx="815">
                        <c:v>0.3</c:v>
                      </c:pt>
                      <c:pt idx="816">
                        <c:v>0.2</c:v>
                      </c:pt>
                      <c:pt idx="817">
                        <c:v>0.3</c:v>
                      </c:pt>
                      <c:pt idx="818">
                        <c:v>0.3</c:v>
                      </c:pt>
                      <c:pt idx="819">
                        <c:v>0.2</c:v>
                      </c:pt>
                      <c:pt idx="820">
                        <c:v>0.2</c:v>
                      </c:pt>
                      <c:pt idx="821">
                        <c:v>0.3</c:v>
                      </c:pt>
                      <c:pt idx="822">
                        <c:v>0.2</c:v>
                      </c:pt>
                      <c:pt idx="823">
                        <c:v>0.2</c:v>
                      </c:pt>
                      <c:pt idx="824">
                        <c:v>0.3</c:v>
                      </c:pt>
                      <c:pt idx="825">
                        <c:v>0.3</c:v>
                      </c:pt>
                      <c:pt idx="826">
                        <c:v>0.4</c:v>
                      </c:pt>
                      <c:pt idx="827">
                        <c:v>0.3</c:v>
                      </c:pt>
                      <c:pt idx="828">
                        <c:v>0.3</c:v>
                      </c:pt>
                      <c:pt idx="829">
                        <c:v>0.2</c:v>
                      </c:pt>
                      <c:pt idx="830">
                        <c:v>0.3</c:v>
                      </c:pt>
                      <c:pt idx="831">
                        <c:v>0.3</c:v>
                      </c:pt>
                      <c:pt idx="832">
                        <c:v>0.4</c:v>
                      </c:pt>
                      <c:pt idx="833">
                        <c:v>0.4</c:v>
                      </c:pt>
                      <c:pt idx="834">
                        <c:v>0.3</c:v>
                      </c:pt>
                      <c:pt idx="835">
                        <c:v>0.3</c:v>
                      </c:pt>
                      <c:pt idx="836">
                        <c:v>0.6</c:v>
                      </c:pt>
                      <c:pt idx="837">
                        <c:v>0.2</c:v>
                      </c:pt>
                      <c:pt idx="838">
                        <c:v>0.3</c:v>
                      </c:pt>
                      <c:pt idx="839">
                        <c:v>0.2</c:v>
                      </c:pt>
                      <c:pt idx="840">
                        <c:v>0.3</c:v>
                      </c:pt>
                      <c:pt idx="841">
                        <c:v>0.3</c:v>
                      </c:pt>
                      <c:pt idx="842">
                        <c:v>0.3</c:v>
                      </c:pt>
                      <c:pt idx="843">
                        <c:v>0.3</c:v>
                      </c:pt>
                      <c:pt idx="844">
                        <c:v>0.3</c:v>
                      </c:pt>
                      <c:pt idx="845">
                        <c:v>0.2</c:v>
                      </c:pt>
                      <c:pt idx="846">
                        <c:v>0.3</c:v>
                      </c:pt>
                      <c:pt idx="847">
                        <c:v>0.3</c:v>
                      </c:pt>
                      <c:pt idx="848">
                        <c:v>0.3</c:v>
                      </c:pt>
                      <c:pt idx="849">
                        <c:v>0.3</c:v>
                      </c:pt>
                      <c:pt idx="850">
                        <c:v>0.1</c:v>
                      </c:pt>
                      <c:pt idx="851">
                        <c:v>0.6</c:v>
                      </c:pt>
                      <c:pt idx="852">
                        <c:v>0.4</c:v>
                      </c:pt>
                      <c:pt idx="853">
                        <c:v>0.3</c:v>
                      </c:pt>
                      <c:pt idx="854">
                        <c:v>0.4</c:v>
                      </c:pt>
                      <c:pt idx="855">
                        <c:v>0.3</c:v>
                      </c:pt>
                      <c:pt idx="856">
                        <c:v>0.3</c:v>
                      </c:pt>
                      <c:pt idx="857">
                        <c:v>0.4</c:v>
                      </c:pt>
                      <c:pt idx="858">
                        <c:v>0.3</c:v>
                      </c:pt>
                      <c:pt idx="859">
                        <c:v>0.3</c:v>
                      </c:pt>
                      <c:pt idx="860">
                        <c:v>0.3</c:v>
                      </c:pt>
                      <c:pt idx="861">
                        <c:v>0.3</c:v>
                      </c:pt>
                      <c:pt idx="862">
                        <c:v>0.2</c:v>
                      </c:pt>
                      <c:pt idx="863">
                        <c:v>0.3</c:v>
                      </c:pt>
                      <c:pt idx="864">
                        <c:v>0.3</c:v>
                      </c:pt>
                      <c:pt idx="865">
                        <c:v>0.3</c:v>
                      </c:pt>
                      <c:pt idx="866">
                        <c:v>0.2</c:v>
                      </c:pt>
                      <c:pt idx="867">
                        <c:v>0.2</c:v>
                      </c:pt>
                      <c:pt idx="868">
                        <c:v>0.3</c:v>
                      </c:pt>
                      <c:pt idx="869">
                        <c:v>0.2</c:v>
                      </c:pt>
                      <c:pt idx="870">
                        <c:v>0.3</c:v>
                      </c:pt>
                      <c:pt idx="871">
                        <c:v>0.4</c:v>
                      </c:pt>
                      <c:pt idx="872">
                        <c:v>0.2</c:v>
                      </c:pt>
                      <c:pt idx="873">
                        <c:v>0.2</c:v>
                      </c:pt>
                      <c:pt idx="874">
                        <c:v>0.3</c:v>
                      </c:pt>
                      <c:pt idx="875">
                        <c:v>0.3</c:v>
                      </c:pt>
                      <c:pt idx="876">
                        <c:v>0.3</c:v>
                      </c:pt>
                      <c:pt idx="877">
                        <c:v>0.1</c:v>
                      </c:pt>
                      <c:pt idx="878">
                        <c:v>0.2</c:v>
                      </c:pt>
                      <c:pt idx="879">
                        <c:v>0.2</c:v>
                      </c:pt>
                      <c:pt idx="880">
                        <c:v>0.3</c:v>
                      </c:pt>
                      <c:pt idx="881">
                        <c:v>0.3</c:v>
                      </c:pt>
                      <c:pt idx="882">
                        <c:v>0.2</c:v>
                      </c:pt>
                      <c:pt idx="883">
                        <c:v>0.2</c:v>
                      </c:pt>
                      <c:pt idx="884">
                        <c:v>0.2</c:v>
                      </c:pt>
                      <c:pt idx="885">
                        <c:v>0.3</c:v>
                      </c:pt>
                      <c:pt idx="886">
                        <c:v>0.3</c:v>
                      </c:pt>
                      <c:pt idx="887">
                        <c:v>0.3</c:v>
                      </c:pt>
                      <c:pt idx="888">
                        <c:v>0.2</c:v>
                      </c:pt>
                      <c:pt idx="889">
                        <c:v>0.3</c:v>
                      </c:pt>
                      <c:pt idx="890">
                        <c:v>0.3</c:v>
                      </c:pt>
                      <c:pt idx="891">
                        <c:v>0.3</c:v>
                      </c:pt>
                      <c:pt idx="892">
                        <c:v>0.2</c:v>
                      </c:pt>
                      <c:pt idx="893">
                        <c:v>0.3</c:v>
                      </c:pt>
                      <c:pt idx="894">
                        <c:v>0.3</c:v>
                      </c:pt>
                      <c:pt idx="895">
                        <c:v>0.3</c:v>
                      </c:pt>
                      <c:pt idx="896">
                        <c:v>0.3</c:v>
                      </c:pt>
                      <c:pt idx="897">
                        <c:v>0.2</c:v>
                      </c:pt>
                      <c:pt idx="898">
                        <c:v>0.3</c:v>
                      </c:pt>
                      <c:pt idx="899">
                        <c:v>0.3</c:v>
                      </c:pt>
                      <c:pt idx="900">
                        <c:v>0.2</c:v>
                      </c:pt>
                      <c:pt idx="901">
                        <c:v>0.3</c:v>
                      </c:pt>
                      <c:pt idx="902">
                        <c:v>0.3</c:v>
                      </c:pt>
                      <c:pt idx="903">
                        <c:v>0.3</c:v>
                      </c:pt>
                      <c:pt idx="904">
                        <c:v>0.2</c:v>
                      </c:pt>
                      <c:pt idx="905">
                        <c:v>0.3</c:v>
                      </c:pt>
                      <c:pt idx="906">
                        <c:v>0.2</c:v>
                      </c:pt>
                      <c:pt idx="907">
                        <c:v>0.3</c:v>
                      </c:pt>
                      <c:pt idx="908">
                        <c:v>0.3</c:v>
                      </c:pt>
                      <c:pt idx="909">
                        <c:v>0.3</c:v>
                      </c:pt>
                      <c:pt idx="910">
                        <c:v>0.2</c:v>
                      </c:pt>
                      <c:pt idx="911">
                        <c:v>0.2</c:v>
                      </c:pt>
                      <c:pt idx="912">
                        <c:v>0.3</c:v>
                      </c:pt>
                      <c:pt idx="913">
                        <c:v>0.3</c:v>
                      </c:pt>
                      <c:pt idx="914">
                        <c:v>0.3</c:v>
                      </c:pt>
                      <c:pt idx="915">
                        <c:v>0.3</c:v>
                      </c:pt>
                      <c:pt idx="916">
                        <c:v>0.3</c:v>
                      </c:pt>
                      <c:pt idx="917">
                        <c:v>0.3</c:v>
                      </c:pt>
                      <c:pt idx="918">
                        <c:v>0.2</c:v>
                      </c:pt>
                      <c:pt idx="919">
                        <c:v>0.3</c:v>
                      </c:pt>
                      <c:pt idx="920">
                        <c:v>0.3</c:v>
                      </c:pt>
                      <c:pt idx="921">
                        <c:v>0.3</c:v>
                      </c:pt>
                      <c:pt idx="922">
                        <c:v>0.3</c:v>
                      </c:pt>
                      <c:pt idx="923">
                        <c:v>0.3</c:v>
                      </c:pt>
                      <c:pt idx="924">
                        <c:v>0.3</c:v>
                      </c:pt>
                      <c:pt idx="925">
                        <c:v>0.3</c:v>
                      </c:pt>
                      <c:pt idx="926">
                        <c:v>0.3</c:v>
                      </c:pt>
                      <c:pt idx="927">
                        <c:v>0.3</c:v>
                      </c:pt>
                      <c:pt idx="928">
                        <c:v>0.2</c:v>
                      </c:pt>
                      <c:pt idx="929">
                        <c:v>0.3</c:v>
                      </c:pt>
                      <c:pt idx="930">
                        <c:v>0.2</c:v>
                      </c:pt>
                      <c:pt idx="931">
                        <c:v>0.2</c:v>
                      </c:pt>
                      <c:pt idx="932">
                        <c:v>0.3</c:v>
                      </c:pt>
                      <c:pt idx="933">
                        <c:v>0.2</c:v>
                      </c:pt>
                      <c:pt idx="934">
                        <c:v>0.3</c:v>
                      </c:pt>
                      <c:pt idx="935">
                        <c:v>0.3</c:v>
                      </c:pt>
                      <c:pt idx="936">
                        <c:v>0.3</c:v>
                      </c:pt>
                      <c:pt idx="937">
                        <c:v>0.3</c:v>
                      </c:pt>
                      <c:pt idx="938">
                        <c:v>0.2</c:v>
                      </c:pt>
                      <c:pt idx="939">
                        <c:v>0.3</c:v>
                      </c:pt>
                      <c:pt idx="940">
                        <c:v>0.3</c:v>
                      </c:pt>
                      <c:pt idx="941">
                        <c:v>0.2</c:v>
                      </c:pt>
                      <c:pt idx="942">
                        <c:v>0.3</c:v>
                      </c:pt>
                      <c:pt idx="943">
                        <c:v>0.2</c:v>
                      </c:pt>
                      <c:pt idx="944">
                        <c:v>0.3</c:v>
                      </c:pt>
                      <c:pt idx="945">
                        <c:v>0.3</c:v>
                      </c:pt>
                      <c:pt idx="946">
                        <c:v>0.2</c:v>
                      </c:pt>
                      <c:pt idx="947">
                        <c:v>0.2</c:v>
                      </c:pt>
                      <c:pt idx="948">
                        <c:v>0.3</c:v>
                      </c:pt>
                      <c:pt idx="949">
                        <c:v>0.3</c:v>
                      </c:pt>
                      <c:pt idx="950">
                        <c:v>0.3</c:v>
                      </c:pt>
                      <c:pt idx="951">
                        <c:v>0.3</c:v>
                      </c:pt>
                      <c:pt idx="952">
                        <c:v>0.2</c:v>
                      </c:pt>
                      <c:pt idx="953">
                        <c:v>0.2</c:v>
                      </c:pt>
                      <c:pt idx="954">
                        <c:v>0.3</c:v>
                      </c:pt>
                      <c:pt idx="955">
                        <c:v>0.3</c:v>
                      </c:pt>
                      <c:pt idx="956">
                        <c:v>0.3</c:v>
                      </c:pt>
                      <c:pt idx="957">
                        <c:v>0.3</c:v>
                      </c:pt>
                      <c:pt idx="958">
                        <c:v>0.3</c:v>
                      </c:pt>
                      <c:pt idx="959">
                        <c:v>0.2</c:v>
                      </c:pt>
                      <c:pt idx="960">
                        <c:v>0.3</c:v>
                      </c:pt>
                      <c:pt idx="961">
                        <c:v>0.3</c:v>
                      </c:pt>
                      <c:pt idx="962">
                        <c:v>0.3</c:v>
                      </c:pt>
                      <c:pt idx="963">
                        <c:v>0.3</c:v>
                      </c:pt>
                      <c:pt idx="964">
                        <c:v>0.3</c:v>
                      </c:pt>
                      <c:pt idx="965">
                        <c:v>0.2</c:v>
                      </c:pt>
                      <c:pt idx="966">
                        <c:v>0.2</c:v>
                      </c:pt>
                      <c:pt idx="967">
                        <c:v>0.3</c:v>
                      </c:pt>
                      <c:pt idx="968">
                        <c:v>0.3</c:v>
                      </c:pt>
                      <c:pt idx="969">
                        <c:v>0.4</c:v>
                      </c:pt>
                      <c:pt idx="970">
                        <c:v>0.3</c:v>
                      </c:pt>
                      <c:pt idx="971">
                        <c:v>0.3</c:v>
                      </c:pt>
                      <c:pt idx="972">
                        <c:v>0.3</c:v>
                      </c:pt>
                      <c:pt idx="973">
                        <c:v>0.3</c:v>
                      </c:pt>
                      <c:pt idx="974">
                        <c:v>0.3</c:v>
                      </c:pt>
                      <c:pt idx="975">
                        <c:v>0.3</c:v>
                      </c:pt>
                      <c:pt idx="976">
                        <c:v>0.3</c:v>
                      </c:pt>
                      <c:pt idx="977">
                        <c:v>0.3</c:v>
                      </c:pt>
                      <c:pt idx="978">
                        <c:v>0.3</c:v>
                      </c:pt>
                      <c:pt idx="979">
                        <c:v>0.3</c:v>
                      </c:pt>
                      <c:pt idx="980">
                        <c:v>0.3</c:v>
                      </c:pt>
                      <c:pt idx="981">
                        <c:v>0.3</c:v>
                      </c:pt>
                      <c:pt idx="982">
                        <c:v>0.3</c:v>
                      </c:pt>
                      <c:pt idx="983">
                        <c:v>0.3</c:v>
                      </c:pt>
                      <c:pt idx="984">
                        <c:v>0.3</c:v>
                      </c:pt>
                      <c:pt idx="985">
                        <c:v>0.4</c:v>
                      </c:pt>
                      <c:pt idx="986">
                        <c:v>0.3</c:v>
                      </c:pt>
                      <c:pt idx="987">
                        <c:v>0.3</c:v>
                      </c:pt>
                      <c:pt idx="988">
                        <c:v>0.3</c:v>
                      </c:pt>
                      <c:pt idx="989">
                        <c:v>0.2</c:v>
                      </c:pt>
                      <c:pt idx="990">
                        <c:v>0.3</c:v>
                      </c:pt>
                      <c:pt idx="991">
                        <c:v>0.2</c:v>
                      </c:pt>
                      <c:pt idx="992">
                        <c:v>0.3</c:v>
                      </c:pt>
                      <c:pt idx="993">
                        <c:v>0.4</c:v>
                      </c:pt>
                      <c:pt idx="994">
                        <c:v>0.3</c:v>
                      </c:pt>
                      <c:pt idx="995">
                        <c:v>0.3</c:v>
                      </c:pt>
                      <c:pt idx="996">
                        <c:v>0.3</c:v>
                      </c:pt>
                      <c:pt idx="997">
                        <c:v>0.3</c:v>
                      </c:pt>
                      <c:pt idx="998">
                        <c:v>0.3</c:v>
                      </c:pt>
                      <c:pt idx="999">
                        <c:v>0.3</c:v>
                      </c:pt>
                      <c:pt idx="1000">
                        <c:v>0.3</c:v>
                      </c:pt>
                      <c:pt idx="1001">
                        <c:v>0.2</c:v>
                      </c:pt>
                      <c:pt idx="1002">
                        <c:v>0.3</c:v>
                      </c:pt>
                      <c:pt idx="1003">
                        <c:v>0.3</c:v>
                      </c:pt>
                      <c:pt idx="1004">
                        <c:v>0.4</c:v>
                      </c:pt>
                      <c:pt idx="1005">
                        <c:v>0.2</c:v>
                      </c:pt>
                      <c:pt idx="1006">
                        <c:v>0.4</c:v>
                      </c:pt>
                      <c:pt idx="1007">
                        <c:v>0.3</c:v>
                      </c:pt>
                      <c:pt idx="1008">
                        <c:v>0.3</c:v>
                      </c:pt>
                      <c:pt idx="1009">
                        <c:v>0.3</c:v>
                      </c:pt>
                      <c:pt idx="1010">
                        <c:v>0.3</c:v>
                      </c:pt>
                      <c:pt idx="1011">
                        <c:v>0.2</c:v>
                      </c:pt>
                      <c:pt idx="1012">
                        <c:v>0.4</c:v>
                      </c:pt>
                      <c:pt idx="1013">
                        <c:v>0.3</c:v>
                      </c:pt>
                      <c:pt idx="1014">
                        <c:v>0.3</c:v>
                      </c:pt>
                      <c:pt idx="1015">
                        <c:v>0.3</c:v>
                      </c:pt>
                      <c:pt idx="1016">
                        <c:v>0.3</c:v>
                      </c:pt>
                      <c:pt idx="1017">
                        <c:v>0.3</c:v>
                      </c:pt>
                      <c:pt idx="1018">
                        <c:v>0.2</c:v>
                      </c:pt>
                      <c:pt idx="1019">
                        <c:v>0.3</c:v>
                      </c:pt>
                      <c:pt idx="1020">
                        <c:v>0.3</c:v>
                      </c:pt>
                      <c:pt idx="1021">
                        <c:v>0.3</c:v>
                      </c:pt>
                      <c:pt idx="1022">
                        <c:v>0.3</c:v>
                      </c:pt>
                      <c:pt idx="1023">
                        <c:v>0.4</c:v>
                      </c:pt>
                      <c:pt idx="1024">
                        <c:v>0.4</c:v>
                      </c:pt>
                      <c:pt idx="1025">
                        <c:v>0.3</c:v>
                      </c:pt>
                      <c:pt idx="1026">
                        <c:v>0.3</c:v>
                      </c:pt>
                      <c:pt idx="1027">
                        <c:v>0.3</c:v>
                      </c:pt>
                      <c:pt idx="1028">
                        <c:v>0.3</c:v>
                      </c:pt>
                      <c:pt idx="1029">
                        <c:v>0.4</c:v>
                      </c:pt>
                      <c:pt idx="1030">
                        <c:v>0.3</c:v>
                      </c:pt>
                      <c:pt idx="1031">
                        <c:v>0.3</c:v>
                      </c:pt>
                      <c:pt idx="1032">
                        <c:v>0.3</c:v>
                      </c:pt>
                      <c:pt idx="1033">
                        <c:v>0.5</c:v>
                      </c:pt>
                      <c:pt idx="1034">
                        <c:v>0.3</c:v>
                      </c:pt>
                      <c:pt idx="1035">
                        <c:v>0.3</c:v>
                      </c:pt>
                      <c:pt idx="1036">
                        <c:v>0.2</c:v>
                      </c:pt>
                      <c:pt idx="1037">
                        <c:v>0.3</c:v>
                      </c:pt>
                      <c:pt idx="1038">
                        <c:v>0.3</c:v>
                      </c:pt>
                      <c:pt idx="1039">
                        <c:v>0.3</c:v>
                      </c:pt>
                      <c:pt idx="1040">
                        <c:v>0.3</c:v>
                      </c:pt>
                      <c:pt idx="1041">
                        <c:v>0.2</c:v>
                      </c:pt>
                      <c:pt idx="1042">
                        <c:v>0.5</c:v>
                      </c:pt>
                      <c:pt idx="1043">
                        <c:v>0.2</c:v>
                      </c:pt>
                      <c:pt idx="1044">
                        <c:v>0.3</c:v>
                      </c:pt>
                      <c:pt idx="1045">
                        <c:v>0.3</c:v>
                      </c:pt>
                      <c:pt idx="1046">
                        <c:v>0.4</c:v>
                      </c:pt>
                      <c:pt idx="1047">
                        <c:v>0.3</c:v>
                      </c:pt>
                      <c:pt idx="1048">
                        <c:v>0.3</c:v>
                      </c:pt>
                      <c:pt idx="1049">
                        <c:v>0.3</c:v>
                      </c:pt>
                      <c:pt idx="1050">
                        <c:v>0.3</c:v>
                      </c:pt>
                      <c:pt idx="1051">
                        <c:v>0.2</c:v>
                      </c:pt>
                      <c:pt idx="1052">
                        <c:v>0.3</c:v>
                      </c:pt>
                      <c:pt idx="1053">
                        <c:v>0.3</c:v>
                      </c:pt>
                      <c:pt idx="1054">
                        <c:v>0.3</c:v>
                      </c:pt>
                      <c:pt idx="1055">
                        <c:v>0.3</c:v>
                      </c:pt>
                      <c:pt idx="1056">
                        <c:v>0.3</c:v>
                      </c:pt>
                      <c:pt idx="1057">
                        <c:v>0.3</c:v>
                      </c:pt>
                      <c:pt idx="1058">
                        <c:v>0.3</c:v>
                      </c:pt>
                      <c:pt idx="1059">
                        <c:v>0.2</c:v>
                      </c:pt>
                      <c:pt idx="1060">
                        <c:v>0.3</c:v>
                      </c:pt>
                      <c:pt idx="1061">
                        <c:v>0.1</c:v>
                      </c:pt>
                      <c:pt idx="1062">
                        <c:v>0</c:v>
                      </c:pt>
                      <c:pt idx="1063">
                        <c:v>0</c:v>
                      </c:pt>
                      <c:pt idx="1064">
                        <c:v>0.3</c:v>
                      </c:pt>
                      <c:pt idx="1065">
                        <c:v>0.3</c:v>
                      </c:pt>
                      <c:pt idx="1066">
                        <c:v>0.3</c:v>
                      </c:pt>
                      <c:pt idx="1067">
                        <c:v>0.2</c:v>
                      </c:pt>
                      <c:pt idx="1068">
                        <c:v>0.3</c:v>
                      </c:pt>
                      <c:pt idx="1069">
                        <c:v>0.3</c:v>
                      </c:pt>
                      <c:pt idx="1070">
                        <c:v>0.3</c:v>
                      </c:pt>
                      <c:pt idx="1071">
                        <c:v>0.3</c:v>
                      </c:pt>
                      <c:pt idx="1072">
                        <c:v>0.2</c:v>
                      </c:pt>
                      <c:pt idx="1073">
                        <c:v>0.2</c:v>
                      </c:pt>
                      <c:pt idx="1074">
                        <c:v>0.3</c:v>
                      </c:pt>
                      <c:pt idx="1075">
                        <c:v>0.3</c:v>
                      </c:pt>
                      <c:pt idx="1076">
                        <c:v>0.3</c:v>
                      </c:pt>
                      <c:pt idx="1077">
                        <c:v>0.3</c:v>
                      </c:pt>
                      <c:pt idx="1078">
                        <c:v>0.3</c:v>
                      </c:pt>
                      <c:pt idx="1079">
                        <c:v>0.3</c:v>
                      </c:pt>
                      <c:pt idx="1080">
                        <c:v>0.3</c:v>
                      </c:pt>
                      <c:pt idx="1081">
                        <c:v>0.3</c:v>
                      </c:pt>
                      <c:pt idx="1082">
                        <c:v>0.3</c:v>
                      </c:pt>
                      <c:pt idx="1083">
                        <c:v>0.3</c:v>
                      </c:pt>
                      <c:pt idx="1084">
                        <c:v>0.3</c:v>
                      </c:pt>
                      <c:pt idx="1085">
                        <c:v>0.3</c:v>
                      </c:pt>
                      <c:pt idx="1086">
                        <c:v>0.3</c:v>
                      </c:pt>
                      <c:pt idx="1087">
                        <c:v>0.3</c:v>
                      </c:pt>
                      <c:pt idx="1088">
                        <c:v>0.3</c:v>
                      </c:pt>
                      <c:pt idx="1089">
                        <c:v>0.2</c:v>
                      </c:pt>
                      <c:pt idx="1090">
                        <c:v>0.3</c:v>
                      </c:pt>
                      <c:pt idx="1091">
                        <c:v>0.3</c:v>
                      </c:pt>
                      <c:pt idx="1092">
                        <c:v>0.3</c:v>
                      </c:pt>
                      <c:pt idx="1093">
                        <c:v>0.3</c:v>
                      </c:pt>
                      <c:pt idx="1094">
                        <c:v>0.3</c:v>
                      </c:pt>
                      <c:pt idx="1095">
                        <c:v>0.3</c:v>
                      </c:pt>
                      <c:pt idx="1096">
                        <c:v>0.3</c:v>
                      </c:pt>
                      <c:pt idx="1097">
                        <c:v>0.3</c:v>
                      </c:pt>
                      <c:pt idx="1098">
                        <c:v>0.4</c:v>
                      </c:pt>
                      <c:pt idx="1099">
                        <c:v>0.3</c:v>
                      </c:pt>
                      <c:pt idx="1100">
                        <c:v>0.4</c:v>
                      </c:pt>
                      <c:pt idx="1101">
                        <c:v>0.3</c:v>
                      </c:pt>
                      <c:pt idx="1102">
                        <c:v>0.3</c:v>
                      </c:pt>
                      <c:pt idx="1103">
                        <c:v>0.3</c:v>
                      </c:pt>
                      <c:pt idx="1104">
                        <c:v>0.3</c:v>
                      </c:pt>
                      <c:pt idx="1105">
                        <c:v>0.3</c:v>
                      </c:pt>
                      <c:pt idx="1106">
                        <c:v>0.3</c:v>
                      </c:pt>
                      <c:pt idx="1107">
                        <c:v>0.4</c:v>
                      </c:pt>
                      <c:pt idx="1108">
                        <c:v>0.4</c:v>
                      </c:pt>
                      <c:pt idx="1109">
                        <c:v>0.3</c:v>
                      </c:pt>
                      <c:pt idx="1110">
                        <c:v>0.4</c:v>
                      </c:pt>
                      <c:pt idx="1111">
                        <c:v>0.3</c:v>
                      </c:pt>
                      <c:pt idx="1112">
                        <c:v>0.3</c:v>
                      </c:pt>
                      <c:pt idx="1113">
                        <c:v>0.2</c:v>
                      </c:pt>
                      <c:pt idx="1114">
                        <c:v>0.4</c:v>
                      </c:pt>
                      <c:pt idx="1115">
                        <c:v>0.3</c:v>
                      </c:pt>
                      <c:pt idx="1116">
                        <c:v>0.4</c:v>
                      </c:pt>
                      <c:pt idx="1117">
                        <c:v>0.4</c:v>
                      </c:pt>
                      <c:pt idx="1118">
                        <c:v>0.3</c:v>
                      </c:pt>
                      <c:pt idx="1119">
                        <c:v>0.3</c:v>
                      </c:pt>
                      <c:pt idx="1120">
                        <c:v>0.3</c:v>
                      </c:pt>
                      <c:pt idx="1121">
                        <c:v>0.4</c:v>
                      </c:pt>
                      <c:pt idx="1122">
                        <c:v>0.4</c:v>
                      </c:pt>
                      <c:pt idx="1123">
                        <c:v>0.4</c:v>
                      </c:pt>
                      <c:pt idx="1124">
                        <c:v>0.3</c:v>
                      </c:pt>
                      <c:pt idx="1125">
                        <c:v>0.3</c:v>
                      </c:pt>
                      <c:pt idx="1126">
                        <c:v>0.4</c:v>
                      </c:pt>
                      <c:pt idx="1127">
                        <c:v>0.3</c:v>
                      </c:pt>
                      <c:pt idx="1128">
                        <c:v>0.4</c:v>
                      </c:pt>
                      <c:pt idx="1129">
                        <c:v>0.4</c:v>
                      </c:pt>
                      <c:pt idx="1130">
                        <c:v>0.4</c:v>
                      </c:pt>
                      <c:pt idx="1131">
                        <c:v>0.2</c:v>
                      </c:pt>
                      <c:pt idx="1132">
                        <c:v>0.3</c:v>
                      </c:pt>
                      <c:pt idx="1133">
                        <c:v>0.4</c:v>
                      </c:pt>
                      <c:pt idx="1134">
                        <c:v>0.4</c:v>
                      </c:pt>
                      <c:pt idx="1135">
                        <c:v>0.4</c:v>
                      </c:pt>
                      <c:pt idx="1136">
                        <c:v>0.3</c:v>
                      </c:pt>
                      <c:pt idx="1137">
                        <c:v>0.3</c:v>
                      </c:pt>
                      <c:pt idx="1138">
                        <c:v>0.3</c:v>
                      </c:pt>
                      <c:pt idx="1139">
                        <c:v>0.2</c:v>
                      </c:pt>
                      <c:pt idx="1140">
                        <c:v>0.4</c:v>
                      </c:pt>
                      <c:pt idx="1141">
                        <c:v>0.4</c:v>
                      </c:pt>
                      <c:pt idx="1142">
                        <c:v>0.3</c:v>
                      </c:pt>
                      <c:pt idx="1143">
                        <c:v>0.3</c:v>
                      </c:pt>
                      <c:pt idx="1144">
                        <c:v>0.3</c:v>
                      </c:pt>
                      <c:pt idx="1145">
                        <c:v>0.3</c:v>
                      </c:pt>
                      <c:pt idx="1146">
                        <c:v>0.4</c:v>
                      </c:pt>
                      <c:pt idx="1147">
                        <c:v>0.4</c:v>
                      </c:pt>
                      <c:pt idx="1148">
                        <c:v>0.4</c:v>
                      </c:pt>
                      <c:pt idx="1149">
                        <c:v>0.3</c:v>
                      </c:pt>
                      <c:pt idx="1150">
                        <c:v>0.3</c:v>
                      </c:pt>
                      <c:pt idx="1151">
                        <c:v>0.3</c:v>
                      </c:pt>
                      <c:pt idx="1152">
                        <c:v>0.4</c:v>
                      </c:pt>
                      <c:pt idx="1153">
                        <c:v>0.3</c:v>
                      </c:pt>
                      <c:pt idx="1154">
                        <c:v>0.3</c:v>
                      </c:pt>
                      <c:pt idx="1155">
                        <c:v>0.4</c:v>
                      </c:pt>
                      <c:pt idx="1156">
                        <c:v>0.4</c:v>
                      </c:pt>
                      <c:pt idx="1157">
                        <c:v>0.4</c:v>
                      </c:pt>
                      <c:pt idx="1158">
                        <c:v>0.4</c:v>
                      </c:pt>
                      <c:pt idx="1159">
                        <c:v>0.4</c:v>
                      </c:pt>
                      <c:pt idx="1160">
                        <c:v>0.4</c:v>
                      </c:pt>
                      <c:pt idx="1161">
                        <c:v>0.3</c:v>
                      </c:pt>
                      <c:pt idx="1162">
                        <c:v>0.3</c:v>
                      </c:pt>
                      <c:pt idx="1163">
                        <c:v>0.4</c:v>
                      </c:pt>
                      <c:pt idx="1164">
                        <c:v>0.4</c:v>
                      </c:pt>
                      <c:pt idx="1165">
                        <c:v>0.4</c:v>
                      </c:pt>
                      <c:pt idx="1166">
                        <c:v>0.3</c:v>
                      </c:pt>
                      <c:pt idx="1167">
                        <c:v>0.3</c:v>
                      </c:pt>
                      <c:pt idx="1168">
                        <c:v>0.4</c:v>
                      </c:pt>
                      <c:pt idx="1169">
                        <c:v>0.3</c:v>
                      </c:pt>
                      <c:pt idx="1170">
                        <c:v>0.4</c:v>
                      </c:pt>
                      <c:pt idx="1171">
                        <c:v>0.4</c:v>
                      </c:pt>
                      <c:pt idx="1172">
                        <c:v>0.3</c:v>
                      </c:pt>
                      <c:pt idx="1173">
                        <c:v>0.4</c:v>
                      </c:pt>
                      <c:pt idx="1174">
                        <c:v>0.4</c:v>
                      </c:pt>
                      <c:pt idx="1175">
                        <c:v>0.3</c:v>
                      </c:pt>
                      <c:pt idx="1176">
                        <c:v>0.3</c:v>
                      </c:pt>
                      <c:pt idx="1177">
                        <c:v>0.3</c:v>
                      </c:pt>
                      <c:pt idx="1178">
                        <c:v>0.4</c:v>
                      </c:pt>
                      <c:pt idx="1179">
                        <c:v>0.4</c:v>
                      </c:pt>
                      <c:pt idx="1180">
                        <c:v>0.4</c:v>
                      </c:pt>
                      <c:pt idx="1181">
                        <c:v>0.3</c:v>
                      </c:pt>
                      <c:pt idx="1182">
                        <c:v>0.3</c:v>
                      </c:pt>
                      <c:pt idx="1183">
                        <c:v>0.3</c:v>
                      </c:pt>
                      <c:pt idx="1184">
                        <c:v>0.3</c:v>
                      </c:pt>
                      <c:pt idx="1185">
                        <c:v>0.3</c:v>
                      </c:pt>
                      <c:pt idx="1186">
                        <c:v>0.3</c:v>
                      </c:pt>
                      <c:pt idx="1187">
                        <c:v>0.3</c:v>
                      </c:pt>
                      <c:pt idx="1188">
                        <c:v>0.4</c:v>
                      </c:pt>
                      <c:pt idx="1189">
                        <c:v>0.3</c:v>
                      </c:pt>
                      <c:pt idx="1190">
                        <c:v>0.4</c:v>
                      </c:pt>
                      <c:pt idx="1191">
                        <c:v>0.4</c:v>
                      </c:pt>
                      <c:pt idx="1192">
                        <c:v>0.4</c:v>
                      </c:pt>
                      <c:pt idx="1193">
                        <c:v>0.4</c:v>
                      </c:pt>
                      <c:pt idx="1194">
                        <c:v>0.4</c:v>
                      </c:pt>
                      <c:pt idx="1195">
                        <c:v>0.4</c:v>
                      </c:pt>
                      <c:pt idx="1196">
                        <c:v>0.3</c:v>
                      </c:pt>
                      <c:pt idx="1197">
                        <c:v>0.3</c:v>
                      </c:pt>
                      <c:pt idx="1198">
                        <c:v>0.4</c:v>
                      </c:pt>
                      <c:pt idx="1199">
                        <c:v>0.4</c:v>
                      </c:pt>
                      <c:pt idx="1200">
                        <c:v>0.3</c:v>
                      </c:pt>
                      <c:pt idx="1201">
                        <c:v>0.4</c:v>
                      </c:pt>
                      <c:pt idx="1202">
                        <c:v>0.3</c:v>
                      </c:pt>
                      <c:pt idx="1203">
                        <c:v>0.3</c:v>
                      </c:pt>
                      <c:pt idx="1204">
                        <c:v>0.3</c:v>
                      </c:pt>
                      <c:pt idx="1205">
                        <c:v>0.3</c:v>
                      </c:pt>
                      <c:pt idx="1206">
                        <c:v>0.3</c:v>
                      </c:pt>
                      <c:pt idx="1207">
                        <c:v>0.4</c:v>
                      </c:pt>
                      <c:pt idx="1208">
                        <c:v>0.3</c:v>
                      </c:pt>
                      <c:pt idx="1209">
                        <c:v>0.4</c:v>
                      </c:pt>
                      <c:pt idx="1210">
                        <c:v>0.4</c:v>
                      </c:pt>
                      <c:pt idx="1211">
                        <c:v>0.3</c:v>
                      </c:pt>
                      <c:pt idx="1212">
                        <c:v>0.3</c:v>
                      </c:pt>
                      <c:pt idx="1213">
                        <c:v>0.4</c:v>
                      </c:pt>
                      <c:pt idx="1214">
                        <c:v>0.4</c:v>
                      </c:pt>
                      <c:pt idx="1215">
                        <c:v>0.3</c:v>
                      </c:pt>
                      <c:pt idx="1216">
                        <c:v>0.4</c:v>
                      </c:pt>
                      <c:pt idx="1217">
                        <c:v>0.4</c:v>
                      </c:pt>
                      <c:pt idx="1218">
                        <c:v>0.4</c:v>
                      </c:pt>
                      <c:pt idx="1219">
                        <c:v>0.4</c:v>
                      </c:pt>
                      <c:pt idx="1220">
                        <c:v>0.4</c:v>
                      </c:pt>
                      <c:pt idx="1221">
                        <c:v>0.3</c:v>
                      </c:pt>
                      <c:pt idx="1222">
                        <c:v>0.3</c:v>
                      </c:pt>
                      <c:pt idx="1223">
                        <c:v>0.4</c:v>
                      </c:pt>
                      <c:pt idx="1224">
                        <c:v>0.4</c:v>
                      </c:pt>
                      <c:pt idx="1225">
                        <c:v>0.4</c:v>
                      </c:pt>
                      <c:pt idx="1226">
                        <c:v>0.3</c:v>
                      </c:pt>
                      <c:pt idx="1227">
                        <c:v>0.3</c:v>
                      </c:pt>
                      <c:pt idx="1228">
                        <c:v>0.4</c:v>
                      </c:pt>
                      <c:pt idx="1229">
                        <c:v>0.4</c:v>
                      </c:pt>
                      <c:pt idx="1230">
                        <c:v>0.3</c:v>
                      </c:pt>
                      <c:pt idx="1231">
                        <c:v>0.3</c:v>
                      </c:pt>
                      <c:pt idx="1232">
                        <c:v>0.3</c:v>
                      </c:pt>
                      <c:pt idx="1233">
                        <c:v>0.3</c:v>
                      </c:pt>
                      <c:pt idx="1234">
                        <c:v>0.4</c:v>
                      </c:pt>
                      <c:pt idx="1235">
                        <c:v>0.3</c:v>
                      </c:pt>
                      <c:pt idx="1236">
                        <c:v>0.4</c:v>
                      </c:pt>
                      <c:pt idx="1237">
                        <c:v>0.4</c:v>
                      </c:pt>
                      <c:pt idx="1238">
                        <c:v>0.3</c:v>
                      </c:pt>
                      <c:pt idx="1239">
                        <c:v>0.3</c:v>
                      </c:pt>
                      <c:pt idx="1240">
                        <c:v>0.3</c:v>
                      </c:pt>
                      <c:pt idx="1241">
                        <c:v>0.4</c:v>
                      </c:pt>
                      <c:pt idx="1242">
                        <c:v>0.2</c:v>
                      </c:pt>
                      <c:pt idx="1243">
                        <c:v>0.4</c:v>
                      </c:pt>
                      <c:pt idx="1244">
                        <c:v>0.3</c:v>
                      </c:pt>
                      <c:pt idx="1245">
                        <c:v>0.3</c:v>
                      </c:pt>
                      <c:pt idx="1246">
                        <c:v>0.4</c:v>
                      </c:pt>
                      <c:pt idx="1247">
                        <c:v>0.2</c:v>
                      </c:pt>
                      <c:pt idx="1248">
                        <c:v>0.3</c:v>
                      </c:pt>
                      <c:pt idx="1249">
                        <c:v>0.2</c:v>
                      </c:pt>
                      <c:pt idx="1250">
                        <c:v>0.2</c:v>
                      </c:pt>
                      <c:pt idx="1251">
                        <c:v>0.4</c:v>
                      </c:pt>
                      <c:pt idx="1252">
                        <c:v>0.3</c:v>
                      </c:pt>
                      <c:pt idx="1253">
                        <c:v>0.3</c:v>
                      </c:pt>
                      <c:pt idx="1254">
                        <c:v>0.4</c:v>
                      </c:pt>
                      <c:pt idx="1255">
                        <c:v>0.3</c:v>
                      </c:pt>
                      <c:pt idx="1256">
                        <c:v>0.2</c:v>
                      </c:pt>
                      <c:pt idx="1257">
                        <c:v>0.3</c:v>
                      </c:pt>
                      <c:pt idx="1258">
                        <c:v>0.4</c:v>
                      </c:pt>
                      <c:pt idx="1259">
                        <c:v>0.4</c:v>
                      </c:pt>
                      <c:pt idx="1260">
                        <c:v>0.4</c:v>
                      </c:pt>
                      <c:pt idx="1261">
                        <c:v>0.3</c:v>
                      </c:pt>
                      <c:pt idx="1262">
                        <c:v>0.3</c:v>
                      </c:pt>
                      <c:pt idx="1263">
                        <c:v>0.3</c:v>
                      </c:pt>
                      <c:pt idx="1264">
                        <c:v>0.3</c:v>
                      </c:pt>
                      <c:pt idx="1265">
                        <c:v>0.3</c:v>
                      </c:pt>
                      <c:pt idx="1266">
                        <c:v>0.4</c:v>
                      </c:pt>
                      <c:pt idx="1267">
                        <c:v>0.4</c:v>
                      </c:pt>
                      <c:pt idx="1268">
                        <c:v>0.4</c:v>
                      </c:pt>
                      <c:pt idx="1269">
                        <c:v>0.4</c:v>
                      </c:pt>
                      <c:pt idx="1270">
                        <c:v>0.3</c:v>
                      </c:pt>
                      <c:pt idx="1271">
                        <c:v>0.4</c:v>
                      </c:pt>
                      <c:pt idx="1272">
                        <c:v>0.3</c:v>
                      </c:pt>
                      <c:pt idx="1273">
                        <c:v>0.2</c:v>
                      </c:pt>
                      <c:pt idx="1274">
                        <c:v>0.4</c:v>
                      </c:pt>
                      <c:pt idx="1275">
                        <c:v>0.3</c:v>
                      </c:pt>
                      <c:pt idx="1276">
                        <c:v>0.3</c:v>
                      </c:pt>
                      <c:pt idx="1277">
                        <c:v>0.3</c:v>
                      </c:pt>
                      <c:pt idx="1278">
                        <c:v>0.3</c:v>
                      </c:pt>
                      <c:pt idx="1279">
                        <c:v>0.4</c:v>
                      </c:pt>
                      <c:pt idx="1280">
                        <c:v>0.3</c:v>
                      </c:pt>
                      <c:pt idx="1281">
                        <c:v>0.3</c:v>
                      </c:pt>
                      <c:pt idx="1282">
                        <c:v>0.3</c:v>
                      </c:pt>
                      <c:pt idx="1283">
                        <c:v>0.4</c:v>
                      </c:pt>
                      <c:pt idx="1284">
                        <c:v>0.4</c:v>
                      </c:pt>
                      <c:pt idx="1285">
                        <c:v>0.4</c:v>
                      </c:pt>
                      <c:pt idx="1286">
                        <c:v>0.3</c:v>
                      </c:pt>
                      <c:pt idx="1287">
                        <c:v>0.3</c:v>
                      </c:pt>
                      <c:pt idx="1288">
                        <c:v>0.3</c:v>
                      </c:pt>
                      <c:pt idx="1289">
                        <c:v>0.4</c:v>
                      </c:pt>
                      <c:pt idx="1290">
                        <c:v>0.4</c:v>
                      </c:pt>
                      <c:pt idx="1291">
                        <c:v>0.3</c:v>
                      </c:pt>
                      <c:pt idx="1292">
                        <c:v>0.3</c:v>
                      </c:pt>
                      <c:pt idx="1293">
                        <c:v>0.4</c:v>
                      </c:pt>
                      <c:pt idx="1294">
                        <c:v>0.3</c:v>
                      </c:pt>
                      <c:pt idx="1295">
                        <c:v>0.4</c:v>
                      </c:pt>
                      <c:pt idx="1296">
                        <c:v>0.4</c:v>
                      </c:pt>
                      <c:pt idx="1297">
                        <c:v>0.3</c:v>
                      </c:pt>
                      <c:pt idx="1298">
                        <c:v>0.4</c:v>
                      </c:pt>
                      <c:pt idx="1299">
                        <c:v>0.4</c:v>
                      </c:pt>
                      <c:pt idx="1300">
                        <c:v>0.4</c:v>
                      </c:pt>
                      <c:pt idx="1301">
                        <c:v>0.4</c:v>
                      </c:pt>
                      <c:pt idx="1302">
                        <c:v>0.3</c:v>
                      </c:pt>
                      <c:pt idx="1303">
                        <c:v>0.3</c:v>
                      </c:pt>
                      <c:pt idx="1304">
                        <c:v>0.3</c:v>
                      </c:pt>
                      <c:pt idx="1305">
                        <c:v>0.4</c:v>
                      </c:pt>
                      <c:pt idx="1306">
                        <c:v>0.3</c:v>
                      </c:pt>
                      <c:pt idx="1307">
                        <c:v>0.5</c:v>
                      </c:pt>
                      <c:pt idx="1308">
                        <c:v>0.4</c:v>
                      </c:pt>
                      <c:pt idx="1309">
                        <c:v>0.4</c:v>
                      </c:pt>
                      <c:pt idx="1310">
                        <c:v>0.4</c:v>
                      </c:pt>
                      <c:pt idx="1311">
                        <c:v>0.3</c:v>
                      </c:pt>
                      <c:pt idx="1312">
                        <c:v>0.3</c:v>
                      </c:pt>
                      <c:pt idx="1313">
                        <c:v>0.3</c:v>
                      </c:pt>
                      <c:pt idx="1314">
                        <c:v>0.4</c:v>
                      </c:pt>
                      <c:pt idx="1315">
                        <c:v>0.4</c:v>
                      </c:pt>
                      <c:pt idx="1316">
                        <c:v>0.4</c:v>
                      </c:pt>
                      <c:pt idx="1317">
                        <c:v>0.4</c:v>
                      </c:pt>
                      <c:pt idx="1318">
                        <c:v>0.4</c:v>
                      </c:pt>
                      <c:pt idx="1319">
                        <c:v>0.4</c:v>
                      </c:pt>
                      <c:pt idx="1320">
                        <c:v>0.4</c:v>
                      </c:pt>
                      <c:pt idx="1321">
                        <c:v>0.3</c:v>
                      </c:pt>
                      <c:pt idx="1322">
                        <c:v>0.3</c:v>
                      </c:pt>
                      <c:pt idx="1323">
                        <c:v>0.4</c:v>
                      </c:pt>
                      <c:pt idx="1324">
                        <c:v>0.3</c:v>
                      </c:pt>
                      <c:pt idx="1325">
                        <c:v>0.3</c:v>
                      </c:pt>
                      <c:pt idx="1326">
                        <c:v>0.3</c:v>
                      </c:pt>
                      <c:pt idx="1327">
                        <c:v>0.3</c:v>
                      </c:pt>
                      <c:pt idx="1328">
                        <c:v>0.4</c:v>
                      </c:pt>
                      <c:pt idx="1329">
                        <c:v>0.5</c:v>
                      </c:pt>
                      <c:pt idx="1330">
                        <c:v>0.3</c:v>
                      </c:pt>
                      <c:pt idx="1331">
                        <c:v>0.4</c:v>
                      </c:pt>
                      <c:pt idx="1332">
                        <c:v>0.3</c:v>
                      </c:pt>
                      <c:pt idx="1333">
                        <c:v>0.3</c:v>
                      </c:pt>
                      <c:pt idx="1334">
                        <c:v>0.4</c:v>
                      </c:pt>
                      <c:pt idx="1335">
                        <c:v>0.4</c:v>
                      </c:pt>
                      <c:pt idx="1336">
                        <c:v>0.4</c:v>
                      </c:pt>
                      <c:pt idx="1337">
                        <c:v>0.4</c:v>
                      </c:pt>
                      <c:pt idx="1338">
                        <c:v>0.4</c:v>
                      </c:pt>
                      <c:pt idx="1339">
                        <c:v>0.4</c:v>
                      </c:pt>
                      <c:pt idx="1340">
                        <c:v>0.4</c:v>
                      </c:pt>
                      <c:pt idx="1341">
                        <c:v>0.4</c:v>
                      </c:pt>
                      <c:pt idx="1342">
                        <c:v>0.3</c:v>
                      </c:pt>
                      <c:pt idx="1343">
                        <c:v>0.4</c:v>
                      </c:pt>
                      <c:pt idx="1344">
                        <c:v>0.2</c:v>
                      </c:pt>
                      <c:pt idx="1345">
                        <c:v>0.3</c:v>
                      </c:pt>
                      <c:pt idx="1346">
                        <c:v>0.4</c:v>
                      </c:pt>
                      <c:pt idx="1347">
                        <c:v>0.4</c:v>
                      </c:pt>
                      <c:pt idx="1348">
                        <c:v>0.4</c:v>
                      </c:pt>
                      <c:pt idx="1349">
                        <c:v>0.5</c:v>
                      </c:pt>
                      <c:pt idx="1350">
                        <c:v>0.4</c:v>
                      </c:pt>
                      <c:pt idx="1351">
                        <c:v>0.4</c:v>
                      </c:pt>
                      <c:pt idx="1352">
                        <c:v>0.4</c:v>
                      </c:pt>
                      <c:pt idx="1353">
                        <c:v>0.4</c:v>
                      </c:pt>
                      <c:pt idx="1354">
                        <c:v>0.4</c:v>
                      </c:pt>
                      <c:pt idx="1355">
                        <c:v>0.4</c:v>
                      </c:pt>
                      <c:pt idx="1356">
                        <c:v>0.4</c:v>
                      </c:pt>
                      <c:pt idx="1357">
                        <c:v>0.4</c:v>
                      </c:pt>
                      <c:pt idx="1358">
                        <c:v>0.3</c:v>
                      </c:pt>
                      <c:pt idx="1359">
                        <c:v>0.5</c:v>
                      </c:pt>
                      <c:pt idx="1360">
                        <c:v>0.4</c:v>
                      </c:pt>
                      <c:pt idx="1361">
                        <c:v>0.4</c:v>
                      </c:pt>
                      <c:pt idx="1362">
                        <c:v>0.5</c:v>
                      </c:pt>
                      <c:pt idx="1363">
                        <c:v>0.3</c:v>
                      </c:pt>
                      <c:pt idx="1364">
                        <c:v>0.3</c:v>
                      </c:pt>
                      <c:pt idx="1365">
                        <c:v>0.3</c:v>
                      </c:pt>
                      <c:pt idx="1366">
                        <c:v>0.4</c:v>
                      </c:pt>
                      <c:pt idx="1367">
                        <c:v>0.4</c:v>
                      </c:pt>
                      <c:pt idx="1368">
                        <c:v>0.3</c:v>
                      </c:pt>
                      <c:pt idx="1369">
                        <c:v>0.3</c:v>
                      </c:pt>
                      <c:pt idx="1370">
                        <c:v>0.3</c:v>
                      </c:pt>
                      <c:pt idx="1371">
                        <c:v>0.3</c:v>
                      </c:pt>
                      <c:pt idx="1372">
                        <c:v>0.3</c:v>
                      </c:pt>
                      <c:pt idx="1373">
                        <c:v>0.3</c:v>
                      </c:pt>
                      <c:pt idx="1374">
                        <c:v>0.4</c:v>
                      </c:pt>
                      <c:pt idx="1375">
                        <c:v>0.4</c:v>
                      </c:pt>
                      <c:pt idx="1376">
                        <c:v>0.2</c:v>
                      </c:pt>
                      <c:pt idx="1377">
                        <c:v>0.3</c:v>
                      </c:pt>
                      <c:pt idx="1378">
                        <c:v>0.5</c:v>
                      </c:pt>
                      <c:pt idx="1379">
                        <c:v>0.3</c:v>
                      </c:pt>
                      <c:pt idx="1380">
                        <c:v>0.3</c:v>
                      </c:pt>
                      <c:pt idx="1381">
                        <c:v>0.3</c:v>
                      </c:pt>
                      <c:pt idx="1382">
                        <c:v>0.3</c:v>
                      </c:pt>
                      <c:pt idx="1383">
                        <c:v>0.4</c:v>
                      </c:pt>
                      <c:pt idx="1384">
                        <c:v>0.3</c:v>
                      </c:pt>
                      <c:pt idx="1385">
                        <c:v>0.4</c:v>
                      </c:pt>
                      <c:pt idx="1386">
                        <c:v>0.4</c:v>
                      </c:pt>
                      <c:pt idx="1387">
                        <c:v>0.3</c:v>
                      </c:pt>
                      <c:pt idx="1388">
                        <c:v>0.3</c:v>
                      </c:pt>
                      <c:pt idx="1389">
                        <c:v>0.4</c:v>
                      </c:pt>
                      <c:pt idx="1390">
                        <c:v>0.4</c:v>
                      </c:pt>
                      <c:pt idx="1391">
                        <c:v>0.3</c:v>
                      </c:pt>
                      <c:pt idx="1392">
                        <c:v>0.3</c:v>
                      </c:pt>
                      <c:pt idx="1393">
                        <c:v>0.3</c:v>
                      </c:pt>
                      <c:pt idx="1394">
                        <c:v>0.3</c:v>
                      </c:pt>
                      <c:pt idx="1395">
                        <c:v>0.3</c:v>
                      </c:pt>
                      <c:pt idx="1396">
                        <c:v>0.3</c:v>
                      </c:pt>
                      <c:pt idx="1397">
                        <c:v>0.3</c:v>
                      </c:pt>
                      <c:pt idx="1398">
                        <c:v>0.3</c:v>
                      </c:pt>
                      <c:pt idx="1399">
                        <c:v>0.3</c:v>
                      </c:pt>
                      <c:pt idx="1400">
                        <c:v>0.4</c:v>
                      </c:pt>
                      <c:pt idx="1401">
                        <c:v>0.4</c:v>
                      </c:pt>
                      <c:pt idx="1402">
                        <c:v>0.4</c:v>
                      </c:pt>
                      <c:pt idx="1403">
                        <c:v>0.4</c:v>
                      </c:pt>
                      <c:pt idx="1404">
                        <c:v>0.3</c:v>
                      </c:pt>
                      <c:pt idx="1405">
                        <c:v>0.4</c:v>
                      </c:pt>
                      <c:pt idx="1406">
                        <c:v>0.3</c:v>
                      </c:pt>
                      <c:pt idx="1407">
                        <c:v>0.3</c:v>
                      </c:pt>
                      <c:pt idx="1408">
                        <c:v>0.3</c:v>
                      </c:pt>
                      <c:pt idx="1409">
                        <c:v>0.3</c:v>
                      </c:pt>
                      <c:pt idx="1410">
                        <c:v>0.3</c:v>
                      </c:pt>
                      <c:pt idx="1411">
                        <c:v>0.2</c:v>
                      </c:pt>
                      <c:pt idx="1412">
                        <c:v>0.3</c:v>
                      </c:pt>
                      <c:pt idx="1413">
                        <c:v>0.2</c:v>
                      </c:pt>
                      <c:pt idx="1414">
                        <c:v>0.4</c:v>
                      </c:pt>
                      <c:pt idx="1415">
                        <c:v>0.3</c:v>
                      </c:pt>
                      <c:pt idx="1416">
                        <c:v>0.3</c:v>
                      </c:pt>
                      <c:pt idx="1417">
                        <c:v>0.3</c:v>
                      </c:pt>
                      <c:pt idx="1418">
                        <c:v>0.3</c:v>
                      </c:pt>
                      <c:pt idx="1419">
                        <c:v>0.3</c:v>
                      </c:pt>
                      <c:pt idx="1420">
                        <c:v>0.3</c:v>
                      </c:pt>
                      <c:pt idx="1421">
                        <c:v>0.3</c:v>
                      </c:pt>
                      <c:pt idx="1422">
                        <c:v>0.3</c:v>
                      </c:pt>
                      <c:pt idx="1423">
                        <c:v>0.3</c:v>
                      </c:pt>
                      <c:pt idx="1424">
                        <c:v>0.3</c:v>
                      </c:pt>
                      <c:pt idx="1425">
                        <c:v>0.3</c:v>
                      </c:pt>
                      <c:pt idx="1426">
                        <c:v>0.3</c:v>
                      </c:pt>
                      <c:pt idx="1427">
                        <c:v>0.4</c:v>
                      </c:pt>
                      <c:pt idx="1428">
                        <c:v>0.3</c:v>
                      </c:pt>
                      <c:pt idx="1429">
                        <c:v>0.4</c:v>
                      </c:pt>
                      <c:pt idx="1430">
                        <c:v>0.4</c:v>
                      </c:pt>
                      <c:pt idx="1431">
                        <c:v>0.5</c:v>
                      </c:pt>
                      <c:pt idx="1432">
                        <c:v>0.3</c:v>
                      </c:pt>
                      <c:pt idx="1433">
                        <c:v>0.2</c:v>
                      </c:pt>
                      <c:pt idx="1434">
                        <c:v>0.3</c:v>
                      </c:pt>
                      <c:pt idx="1435">
                        <c:v>0.4</c:v>
                      </c:pt>
                      <c:pt idx="1436">
                        <c:v>0.3</c:v>
                      </c:pt>
                      <c:pt idx="1437">
                        <c:v>0.3</c:v>
                      </c:pt>
                      <c:pt idx="1438">
                        <c:v>0.3</c:v>
                      </c:pt>
                      <c:pt idx="1439">
                        <c:v>0.3</c:v>
                      </c:pt>
                      <c:pt idx="1440">
                        <c:v>0.3</c:v>
                      </c:pt>
                      <c:pt idx="1441">
                        <c:v>0.3</c:v>
                      </c:pt>
                      <c:pt idx="1442">
                        <c:v>0.3</c:v>
                      </c:pt>
                      <c:pt idx="1443">
                        <c:v>0.3</c:v>
                      </c:pt>
                      <c:pt idx="1444">
                        <c:v>0.3</c:v>
                      </c:pt>
                      <c:pt idx="1445">
                        <c:v>0.3</c:v>
                      </c:pt>
                      <c:pt idx="1446">
                        <c:v>0.3</c:v>
                      </c:pt>
                      <c:pt idx="1447">
                        <c:v>0.3</c:v>
                      </c:pt>
                      <c:pt idx="1448">
                        <c:v>0.3</c:v>
                      </c:pt>
                      <c:pt idx="1449">
                        <c:v>0.3</c:v>
                      </c:pt>
                      <c:pt idx="1450">
                        <c:v>0.2</c:v>
                      </c:pt>
                      <c:pt idx="1451">
                        <c:v>0.3</c:v>
                      </c:pt>
                      <c:pt idx="1452">
                        <c:v>1.9</c:v>
                      </c:pt>
                      <c:pt idx="1453">
                        <c:v>0.3</c:v>
                      </c:pt>
                      <c:pt idx="1454">
                        <c:v>0.4</c:v>
                      </c:pt>
                      <c:pt idx="1455">
                        <c:v>0.4</c:v>
                      </c:pt>
                      <c:pt idx="1456">
                        <c:v>0.4</c:v>
                      </c:pt>
                      <c:pt idx="1457">
                        <c:v>0.3</c:v>
                      </c:pt>
                      <c:pt idx="1458">
                        <c:v>0.3</c:v>
                      </c:pt>
                      <c:pt idx="1459">
                        <c:v>0.2</c:v>
                      </c:pt>
                      <c:pt idx="1460">
                        <c:v>0.3</c:v>
                      </c:pt>
                      <c:pt idx="1461">
                        <c:v>0.4</c:v>
                      </c:pt>
                      <c:pt idx="1462">
                        <c:v>0.4</c:v>
                      </c:pt>
                      <c:pt idx="1463">
                        <c:v>0.3</c:v>
                      </c:pt>
                      <c:pt idx="1464">
                        <c:v>0.3</c:v>
                      </c:pt>
                      <c:pt idx="1465">
                        <c:v>0.4</c:v>
                      </c:pt>
                      <c:pt idx="1466">
                        <c:v>0.4</c:v>
                      </c:pt>
                      <c:pt idx="1467">
                        <c:v>0.3</c:v>
                      </c:pt>
                      <c:pt idx="1468">
                        <c:v>0.3</c:v>
                      </c:pt>
                      <c:pt idx="1469">
                        <c:v>0.3</c:v>
                      </c:pt>
                      <c:pt idx="1470">
                        <c:v>0.3</c:v>
                      </c:pt>
                      <c:pt idx="1471">
                        <c:v>0.3</c:v>
                      </c:pt>
                      <c:pt idx="1472">
                        <c:v>0.3</c:v>
                      </c:pt>
                      <c:pt idx="1473">
                        <c:v>0.3</c:v>
                      </c:pt>
                      <c:pt idx="1474">
                        <c:v>0.3</c:v>
                      </c:pt>
                      <c:pt idx="1475">
                        <c:v>0.3</c:v>
                      </c:pt>
                      <c:pt idx="1476">
                        <c:v>0.3</c:v>
                      </c:pt>
                      <c:pt idx="1477">
                        <c:v>0.3</c:v>
                      </c:pt>
                      <c:pt idx="1478">
                        <c:v>0.4</c:v>
                      </c:pt>
                      <c:pt idx="1479">
                        <c:v>0.4</c:v>
                      </c:pt>
                      <c:pt idx="1480">
                        <c:v>0.4</c:v>
                      </c:pt>
                      <c:pt idx="1481">
                        <c:v>0.3</c:v>
                      </c:pt>
                      <c:pt idx="1482">
                        <c:v>0.3</c:v>
                      </c:pt>
                      <c:pt idx="1483">
                        <c:v>0.4</c:v>
                      </c:pt>
                      <c:pt idx="1484">
                        <c:v>0.4</c:v>
                      </c:pt>
                      <c:pt idx="1485">
                        <c:v>0.2</c:v>
                      </c:pt>
                      <c:pt idx="1486">
                        <c:v>0.4</c:v>
                      </c:pt>
                      <c:pt idx="1487">
                        <c:v>0.4</c:v>
                      </c:pt>
                      <c:pt idx="1488">
                        <c:v>0.4</c:v>
                      </c:pt>
                      <c:pt idx="1489">
                        <c:v>0.3</c:v>
                      </c:pt>
                      <c:pt idx="1490">
                        <c:v>0.4</c:v>
                      </c:pt>
                      <c:pt idx="1491">
                        <c:v>0.3</c:v>
                      </c:pt>
                      <c:pt idx="1492">
                        <c:v>0.4</c:v>
                      </c:pt>
                      <c:pt idx="1493">
                        <c:v>0.4</c:v>
                      </c:pt>
                      <c:pt idx="1494">
                        <c:v>0.3</c:v>
                      </c:pt>
                      <c:pt idx="1495">
                        <c:v>0.4</c:v>
                      </c:pt>
                      <c:pt idx="1496">
                        <c:v>0.4</c:v>
                      </c:pt>
                      <c:pt idx="1497">
                        <c:v>0.4</c:v>
                      </c:pt>
                      <c:pt idx="1498">
                        <c:v>0.3</c:v>
                      </c:pt>
                      <c:pt idx="1499">
                        <c:v>0.3</c:v>
                      </c:pt>
                      <c:pt idx="1500">
                        <c:v>0.4</c:v>
                      </c:pt>
                      <c:pt idx="1501">
                        <c:v>0.4</c:v>
                      </c:pt>
                      <c:pt idx="1502">
                        <c:v>0.4</c:v>
                      </c:pt>
                      <c:pt idx="1503">
                        <c:v>0.3</c:v>
                      </c:pt>
                      <c:pt idx="1504">
                        <c:v>0.3</c:v>
                      </c:pt>
                      <c:pt idx="1505">
                        <c:v>0.3</c:v>
                      </c:pt>
                      <c:pt idx="1506">
                        <c:v>0.4</c:v>
                      </c:pt>
                      <c:pt idx="1507">
                        <c:v>0.3</c:v>
                      </c:pt>
                      <c:pt idx="1508">
                        <c:v>0.3</c:v>
                      </c:pt>
                      <c:pt idx="1509">
                        <c:v>0.4</c:v>
                      </c:pt>
                      <c:pt idx="1510">
                        <c:v>0.3</c:v>
                      </c:pt>
                      <c:pt idx="1511">
                        <c:v>0.3</c:v>
                      </c:pt>
                      <c:pt idx="1512">
                        <c:v>0.3</c:v>
                      </c:pt>
                      <c:pt idx="1513">
                        <c:v>0.3</c:v>
                      </c:pt>
                      <c:pt idx="1514">
                        <c:v>0.4</c:v>
                      </c:pt>
                      <c:pt idx="1515">
                        <c:v>0.3</c:v>
                      </c:pt>
                      <c:pt idx="1516">
                        <c:v>0.3</c:v>
                      </c:pt>
                      <c:pt idx="1517">
                        <c:v>0.4</c:v>
                      </c:pt>
                      <c:pt idx="1518">
                        <c:v>0.3</c:v>
                      </c:pt>
                      <c:pt idx="1519">
                        <c:v>0.3</c:v>
                      </c:pt>
                      <c:pt idx="1520">
                        <c:v>0.4</c:v>
                      </c:pt>
                      <c:pt idx="1521">
                        <c:v>0.3</c:v>
                      </c:pt>
                      <c:pt idx="1522">
                        <c:v>0.4</c:v>
                      </c:pt>
                      <c:pt idx="1523">
                        <c:v>0.4</c:v>
                      </c:pt>
                      <c:pt idx="1524">
                        <c:v>0.3</c:v>
                      </c:pt>
                      <c:pt idx="1525">
                        <c:v>0.4</c:v>
                      </c:pt>
                      <c:pt idx="1526">
                        <c:v>0.3</c:v>
                      </c:pt>
                      <c:pt idx="1527">
                        <c:v>0.3</c:v>
                      </c:pt>
                      <c:pt idx="1528">
                        <c:v>0.4</c:v>
                      </c:pt>
                      <c:pt idx="1529">
                        <c:v>0.4</c:v>
                      </c:pt>
                      <c:pt idx="1530">
                        <c:v>0.4</c:v>
                      </c:pt>
                      <c:pt idx="1531">
                        <c:v>0.3</c:v>
                      </c:pt>
                      <c:pt idx="1532">
                        <c:v>0.3</c:v>
                      </c:pt>
                      <c:pt idx="1533">
                        <c:v>0.4</c:v>
                      </c:pt>
                      <c:pt idx="1534">
                        <c:v>0.4</c:v>
                      </c:pt>
                      <c:pt idx="1535">
                        <c:v>0.4</c:v>
                      </c:pt>
                      <c:pt idx="1536">
                        <c:v>0.3</c:v>
                      </c:pt>
                      <c:pt idx="1537">
                        <c:v>0.3</c:v>
                      </c:pt>
                      <c:pt idx="1538">
                        <c:v>0.4</c:v>
                      </c:pt>
                      <c:pt idx="1539">
                        <c:v>0.4</c:v>
                      </c:pt>
                      <c:pt idx="1540">
                        <c:v>0.4</c:v>
                      </c:pt>
                      <c:pt idx="1541">
                        <c:v>0.4</c:v>
                      </c:pt>
                      <c:pt idx="1542">
                        <c:v>0.4</c:v>
                      </c:pt>
                      <c:pt idx="1543">
                        <c:v>0.4</c:v>
                      </c:pt>
                      <c:pt idx="1544">
                        <c:v>0.3</c:v>
                      </c:pt>
                      <c:pt idx="1545">
                        <c:v>0.3</c:v>
                      </c:pt>
                      <c:pt idx="1546">
                        <c:v>0.4</c:v>
                      </c:pt>
                      <c:pt idx="1547">
                        <c:v>0.4</c:v>
                      </c:pt>
                      <c:pt idx="1548">
                        <c:v>0.3</c:v>
                      </c:pt>
                      <c:pt idx="1549">
                        <c:v>0.4</c:v>
                      </c:pt>
                      <c:pt idx="1550">
                        <c:v>0.4</c:v>
                      </c:pt>
                      <c:pt idx="1551">
                        <c:v>0.4</c:v>
                      </c:pt>
                      <c:pt idx="1552">
                        <c:v>0.4</c:v>
                      </c:pt>
                      <c:pt idx="1553">
                        <c:v>0.3</c:v>
                      </c:pt>
                      <c:pt idx="1554">
                        <c:v>0.5</c:v>
                      </c:pt>
                      <c:pt idx="1555">
                        <c:v>0.5</c:v>
                      </c:pt>
                      <c:pt idx="1556">
                        <c:v>0.4</c:v>
                      </c:pt>
                      <c:pt idx="1557">
                        <c:v>0.3</c:v>
                      </c:pt>
                      <c:pt idx="1558">
                        <c:v>0.4</c:v>
                      </c:pt>
                      <c:pt idx="1559">
                        <c:v>0.3</c:v>
                      </c:pt>
                      <c:pt idx="1560">
                        <c:v>0.4</c:v>
                      </c:pt>
                      <c:pt idx="1561">
                        <c:v>0.5</c:v>
                      </c:pt>
                      <c:pt idx="1562">
                        <c:v>0.4</c:v>
                      </c:pt>
                      <c:pt idx="1563">
                        <c:v>0.4</c:v>
                      </c:pt>
                      <c:pt idx="1564">
                        <c:v>0.4</c:v>
                      </c:pt>
                      <c:pt idx="1565">
                        <c:v>0.4</c:v>
                      </c:pt>
                      <c:pt idx="1566">
                        <c:v>0.4</c:v>
                      </c:pt>
                      <c:pt idx="1567">
                        <c:v>0.4</c:v>
                      </c:pt>
                      <c:pt idx="1568">
                        <c:v>0.4</c:v>
                      </c:pt>
                      <c:pt idx="1569">
                        <c:v>0.4</c:v>
                      </c:pt>
                      <c:pt idx="1570">
                        <c:v>0.4</c:v>
                      </c:pt>
                      <c:pt idx="1571">
                        <c:v>0.4</c:v>
                      </c:pt>
                      <c:pt idx="1572">
                        <c:v>0.4</c:v>
                      </c:pt>
                      <c:pt idx="1573">
                        <c:v>0.3</c:v>
                      </c:pt>
                      <c:pt idx="1574">
                        <c:v>0.4</c:v>
                      </c:pt>
                      <c:pt idx="1575">
                        <c:v>0.4</c:v>
                      </c:pt>
                      <c:pt idx="1576">
                        <c:v>0.4</c:v>
                      </c:pt>
                      <c:pt idx="1577">
                        <c:v>0.4</c:v>
                      </c:pt>
                      <c:pt idx="1578">
                        <c:v>0.4</c:v>
                      </c:pt>
                      <c:pt idx="1579">
                        <c:v>0.4</c:v>
                      </c:pt>
                      <c:pt idx="1580">
                        <c:v>0.4</c:v>
                      </c:pt>
                      <c:pt idx="1581">
                        <c:v>0.4</c:v>
                      </c:pt>
                      <c:pt idx="1582">
                        <c:v>0.4</c:v>
                      </c:pt>
                      <c:pt idx="1583">
                        <c:v>0.4</c:v>
                      </c:pt>
                      <c:pt idx="1584">
                        <c:v>0.4</c:v>
                      </c:pt>
                      <c:pt idx="1585">
                        <c:v>0.4</c:v>
                      </c:pt>
                      <c:pt idx="1586">
                        <c:v>0.4</c:v>
                      </c:pt>
                      <c:pt idx="1587">
                        <c:v>0.4</c:v>
                      </c:pt>
                      <c:pt idx="1588">
                        <c:v>0.4</c:v>
                      </c:pt>
                      <c:pt idx="1589">
                        <c:v>0.4</c:v>
                      </c:pt>
                      <c:pt idx="1590">
                        <c:v>0.4</c:v>
                      </c:pt>
                      <c:pt idx="1591">
                        <c:v>0.4</c:v>
                      </c:pt>
                      <c:pt idx="1592">
                        <c:v>0.4</c:v>
                      </c:pt>
                      <c:pt idx="1593">
                        <c:v>0.5</c:v>
                      </c:pt>
                      <c:pt idx="1594">
                        <c:v>0.4</c:v>
                      </c:pt>
                      <c:pt idx="1595">
                        <c:v>0.4</c:v>
                      </c:pt>
                      <c:pt idx="1596">
                        <c:v>0.5</c:v>
                      </c:pt>
                      <c:pt idx="1597">
                        <c:v>0.4</c:v>
                      </c:pt>
                      <c:pt idx="1598">
                        <c:v>0.4</c:v>
                      </c:pt>
                      <c:pt idx="1599">
                        <c:v>0.5</c:v>
                      </c:pt>
                      <c:pt idx="1600">
                        <c:v>0.4</c:v>
                      </c:pt>
                      <c:pt idx="1601">
                        <c:v>0.5</c:v>
                      </c:pt>
                      <c:pt idx="1602">
                        <c:v>0.4</c:v>
                      </c:pt>
                      <c:pt idx="1603">
                        <c:v>0.5</c:v>
                      </c:pt>
                      <c:pt idx="1604">
                        <c:v>0.4</c:v>
                      </c:pt>
                      <c:pt idx="1605">
                        <c:v>0.4</c:v>
                      </c:pt>
                      <c:pt idx="1606">
                        <c:v>0.4</c:v>
                      </c:pt>
                      <c:pt idx="1607">
                        <c:v>0.5</c:v>
                      </c:pt>
                      <c:pt idx="1608">
                        <c:v>0.5</c:v>
                      </c:pt>
                      <c:pt idx="1609">
                        <c:v>0.5</c:v>
                      </c:pt>
                      <c:pt idx="1610">
                        <c:v>0.4</c:v>
                      </c:pt>
                      <c:pt idx="1611">
                        <c:v>0.5</c:v>
                      </c:pt>
                      <c:pt idx="1612">
                        <c:v>0.4</c:v>
                      </c:pt>
                      <c:pt idx="1613">
                        <c:v>0.5</c:v>
                      </c:pt>
                      <c:pt idx="1614">
                        <c:v>0.4</c:v>
                      </c:pt>
                      <c:pt idx="1615">
                        <c:v>0.4</c:v>
                      </c:pt>
                      <c:pt idx="1616">
                        <c:v>0.3</c:v>
                      </c:pt>
                      <c:pt idx="1617">
                        <c:v>0.4</c:v>
                      </c:pt>
                      <c:pt idx="1618">
                        <c:v>0.4</c:v>
                      </c:pt>
                      <c:pt idx="1619">
                        <c:v>0.4</c:v>
                      </c:pt>
                      <c:pt idx="1620">
                        <c:v>0.5</c:v>
                      </c:pt>
                      <c:pt idx="1621">
                        <c:v>0.5</c:v>
                      </c:pt>
                      <c:pt idx="1622">
                        <c:v>0.4</c:v>
                      </c:pt>
                      <c:pt idx="1623">
                        <c:v>0.4</c:v>
                      </c:pt>
                      <c:pt idx="1624">
                        <c:v>0.4</c:v>
                      </c:pt>
                      <c:pt idx="1625">
                        <c:v>0.4</c:v>
                      </c:pt>
                      <c:pt idx="1626">
                        <c:v>0.4</c:v>
                      </c:pt>
                      <c:pt idx="1627">
                        <c:v>0.4</c:v>
                      </c:pt>
                      <c:pt idx="1628">
                        <c:v>0.4</c:v>
                      </c:pt>
                      <c:pt idx="1629">
                        <c:v>0.4</c:v>
                      </c:pt>
                      <c:pt idx="1630">
                        <c:v>0.4</c:v>
                      </c:pt>
                      <c:pt idx="1631">
                        <c:v>0.4</c:v>
                      </c:pt>
                      <c:pt idx="1632">
                        <c:v>0.4</c:v>
                      </c:pt>
                      <c:pt idx="1633">
                        <c:v>0.4</c:v>
                      </c:pt>
                      <c:pt idx="1634">
                        <c:v>0.4</c:v>
                      </c:pt>
                      <c:pt idx="1635">
                        <c:v>0.4</c:v>
                      </c:pt>
                      <c:pt idx="1636">
                        <c:v>0.5</c:v>
                      </c:pt>
                      <c:pt idx="1637">
                        <c:v>0.5</c:v>
                      </c:pt>
                      <c:pt idx="1638">
                        <c:v>0.5</c:v>
                      </c:pt>
                      <c:pt idx="1639">
                        <c:v>0.4</c:v>
                      </c:pt>
                      <c:pt idx="1640">
                        <c:v>0.4</c:v>
                      </c:pt>
                      <c:pt idx="1641">
                        <c:v>0.3</c:v>
                      </c:pt>
                      <c:pt idx="1642">
                        <c:v>0.5</c:v>
                      </c:pt>
                      <c:pt idx="1643">
                        <c:v>0.4</c:v>
                      </c:pt>
                      <c:pt idx="1644">
                        <c:v>0.4</c:v>
                      </c:pt>
                      <c:pt idx="1645">
                        <c:v>0.5</c:v>
                      </c:pt>
                      <c:pt idx="1646">
                        <c:v>0.4</c:v>
                      </c:pt>
                      <c:pt idx="1647">
                        <c:v>0.4</c:v>
                      </c:pt>
                      <c:pt idx="1648">
                        <c:v>0.4</c:v>
                      </c:pt>
                      <c:pt idx="1649">
                        <c:v>0.5</c:v>
                      </c:pt>
                      <c:pt idx="1650">
                        <c:v>0.4</c:v>
                      </c:pt>
                      <c:pt idx="1651">
                        <c:v>0.4</c:v>
                      </c:pt>
                      <c:pt idx="1652">
                        <c:v>0.4</c:v>
                      </c:pt>
                      <c:pt idx="1653">
                        <c:v>0.4</c:v>
                      </c:pt>
                      <c:pt idx="1654">
                        <c:v>0.4</c:v>
                      </c:pt>
                      <c:pt idx="1655">
                        <c:v>0.4</c:v>
                      </c:pt>
                      <c:pt idx="1656">
                        <c:v>0.4</c:v>
                      </c:pt>
                      <c:pt idx="1657">
                        <c:v>0.4</c:v>
                      </c:pt>
                      <c:pt idx="1658">
                        <c:v>0.4</c:v>
                      </c:pt>
                      <c:pt idx="1659">
                        <c:v>0.4</c:v>
                      </c:pt>
                      <c:pt idx="1660">
                        <c:v>0.5</c:v>
                      </c:pt>
                      <c:pt idx="1661">
                        <c:v>0.3</c:v>
                      </c:pt>
                      <c:pt idx="1662">
                        <c:v>0.4</c:v>
                      </c:pt>
                      <c:pt idx="1663">
                        <c:v>0.4</c:v>
                      </c:pt>
                      <c:pt idx="1664">
                        <c:v>0.4</c:v>
                      </c:pt>
                      <c:pt idx="1665">
                        <c:v>0.5</c:v>
                      </c:pt>
                      <c:pt idx="1666">
                        <c:v>0.4</c:v>
                      </c:pt>
                      <c:pt idx="1667">
                        <c:v>0.4</c:v>
                      </c:pt>
                      <c:pt idx="1668">
                        <c:v>0.4</c:v>
                      </c:pt>
                      <c:pt idx="1669">
                        <c:v>0.4</c:v>
                      </c:pt>
                      <c:pt idx="1670">
                        <c:v>0.4</c:v>
                      </c:pt>
                      <c:pt idx="1671">
                        <c:v>0.4</c:v>
                      </c:pt>
                      <c:pt idx="1672">
                        <c:v>0.4</c:v>
                      </c:pt>
                      <c:pt idx="1673">
                        <c:v>0.5</c:v>
                      </c:pt>
                      <c:pt idx="1674">
                        <c:v>0.5</c:v>
                      </c:pt>
                      <c:pt idx="1675">
                        <c:v>0.5</c:v>
                      </c:pt>
                      <c:pt idx="1676">
                        <c:v>0.5</c:v>
                      </c:pt>
                      <c:pt idx="1677">
                        <c:v>0.4</c:v>
                      </c:pt>
                      <c:pt idx="1678">
                        <c:v>0.5</c:v>
                      </c:pt>
                      <c:pt idx="1679">
                        <c:v>0.3</c:v>
                      </c:pt>
                      <c:pt idx="1680">
                        <c:v>0.5</c:v>
                      </c:pt>
                      <c:pt idx="1681">
                        <c:v>0.4</c:v>
                      </c:pt>
                      <c:pt idx="1682">
                        <c:v>0.4</c:v>
                      </c:pt>
                      <c:pt idx="1683">
                        <c:v>0.4</c:v>
                      </c:pt>
                      <c:pt idx="1684">
                        <c:v>0.4</c:v>
                      </c:pt>
                      <c:pt idx="1685">
                        <c:v>0.4</c:v>
                      </c:pt>
                      <c:pt idx="1686">
                        <c:v>0.4</c:v>
                      </c:pt>
                      <c:pt idx="1687">
                        <c:v>0.5</c:v>
                      </c:pt>
                      <c:pt idx="1688">
                        <c:v>0.4</c:v>
                      </c:pt>
                      <c:pt idx="1689">
                        <c:v>0.4</c:v>
                      </c:pt>
                      <c:pt idx="1690">
                        <c:v>0.4</c:v>
                      </c:pt>
                      <c:pt idx="1691">
                        <c:v>0.4</c:v>
                      </c:pt>
                      <c:pt idx="1692">
                        <c:v>0.4</c:v>
                      </c:pt>
                      <c:pt idx="1693">
                        <c:v>0.4</c:v>
                      </c:pt>
                      <c:pt idx="1694">
                        <c:v>0.4</c:v>
                      </c:pt>
                      <c:pt idx="1695">
                        <c:v>0.4</c:v>
                      </c:pt>
                      <c:pt idx="1696">
                        <c:v>0.4</c:v>
                      </c:pt>
                      <c:pt idx="1697">
                        <c:v>0.4</c:v>
                      </c:pt>
                      <c:pt idx="1698">
                        <c:v>0.4</c:v>
                      </c:pt>
                      <c:pt idx="1699">
                        <c:v>0.4</c:v>
                      </c:pt>
                      <c:pt idx="1700">
                        <c:v>0.4</c:v>
                      </c:pt>
                      <c:pt idx="1701">
                        <c:v>0.4</c:v>
                      </c:pt>
                      <c:pt idx="1702">
                        <c:v>0.4</c:v>
                      </c:pt>
                      <c:pt idx="1703">
                        <c:v>0.4</c:v>
                      </c:pt>
                      <c:pt idx="1704">
                        <c:v>0.4</c:v>
                      </c:pt>
                      <c:pt idx="1705">
                        <c:v>0.5</c:v>
                      </c:pt>
                      <c:pt idx="1706">
                        <c:v>0.3</c:v>
                      </c:pt>
                      <c:pt idx="1707">
                        <c:v>0.3</c:v>
                      </c:pt>
                      <c:pt idx="1708">
                        <c:v>0.4</c:v>
                      </c:pt>
                      <c:pt idx="1709">
                        <c:v>0.4</c:v>
                      </c:pt>
                      <c:pt idx="1710">
                        <c:v>0.4</c:v>
                      </c:pt>
                      <c:pt idx="1711">
                        <c:v>0.4</c:v>
                      </c:pt>
                      <c:pt idx="1712">
                        <c:v>0.4</c:v>
                      </c:pt>
                      <c:pt idx="1713">
                        <c:v>0.4</c:v>
                      </c:pt>
                      <c:pt idx="1714">
                        <c:v>0.5</c:v>
                      </c:pt>
                      <c:pt idx="1715">
                        <c:v>0.5</c:v>
                      </c:pt>
                      <c:pt idx="1716">
                        <c:v>0.4</c:v>
                      </c:pt>
                      <c:pt idx="1717">
                        <c:v>0.4</c:v>
                      </c:pt>
                      <c:pt idx="1718">
                        <c:v>0.4</c:v>
                      </c:pt>
                      <c:pt idx="1719">
                        <c:v>0.4</c:v>
                      </c:pt>
                      <c:pt idx="1720">
                        <c:v>0.4</c:v>
                      </c:pt>
                      <c:pt idx="1721">
                        <c:v>0.5</c:v>
                      </c:pt>
                      <c:pt idx="1722">
                        <c:v>0.4</c:v>
                      </c:pt>
                      <c:pt idx="1723">
                        <c:v>0.3</c:v>
                      </c:pt>
                      <c:pt idx="1724">
                        <c:v>0.4</c:v>
                      </c:pt>
                      <c:pt idx="1725">
                        <c:v>0.4</c:v>
                      </c:pt>
                      <c:pt idx="1726">
                        <c:v>0.5</c:v>
                      </c:pt>
                      <c:pt idx="1727">
                        <c:v>0.5</c:v>
                      </c:pt>
                      <c:pt idx="1728">
                        <c:v>0.4</c:v>
                      </c:pt>
                      <c:pt idx="1729">
                        <c:v>0.5</c:v>
                      </c:pt>
                      <c:pt idx="1730">
                        <c:v>0.5</c:v>
                      </c:pt>
                      <c:pt idx="1731">
                        <c:v>0.4</c:v>
                      </c:pt>
                      <c:pt idx="1732">
                        <c:v>0.4</c:v>
                      </c:pt>
                      <c:pt idx="1733">
                        <c:v>0.5</c:v>
                      </c:pt>
                      <c:pt idx="1734">
                        <c:v>0.4</c:v>
                      </c:pt>
                      <c:pt idx="1735">
                        <c:v>0.5</c:v>
                      </c:pt>
                      <c:pt idx="1736">
                        <c:v>0.5</c:v>
                      </c:pt>
                      <c:pt idx="1737">
                        <c:v>0.4</c:v>
                      </c:pt>
                      <c:pt idx="1738">
                        <c:v>0.5</c:v>
                      </c:pt>
                      <c:pt idx="1739">
                        <c:v>0.5</c:v>
                      </c:pt>
                      <c:pt idx="1740">
                        <c:v>0.4</c:v>
                      </c:pt>
                      <c:pt idx="1741">
                        <c:v>0.4</c:v>
                      </c:pt>
                      <c:pt idx="1742">
                        <c:v>0.4</c:v>
                      </c:pt>
                      <c:pt idx="1743">
                        <c:v>0.4</c:v>
                      </c:pt>
                      <c:pt idx="1744">
                        <c:v>0.4</c:v>
                      </c:pt>
                      <c:pt idx="1745">
                        <c:v>0.5</c:v>
                      </c:pt>
                      <c:pt idx="1746">
                        <c:v>0.4</c:v>
                      </c:pt>
                      <c:pt idx="1747">
                        <c:v>0.4</c:v>
                      </c:pt>
                      <c:pt idx="1748">
                        <c:v>0.5</c:v>
                      </c:pt>
                      <c:pt idx="1749">
                        <c:v>0.4</c:v>
                      </c:pt>
                      <c:pt idx="1750">
                        <c:v>0.5</c:v>
                      </c:pt>
                      <c:pt idx="1751">
                        <c:v>0.4</c:v>
                      </c:pt>
                      <c:pt idx="1752">
                        <c:v>0.5</c:v>
                      </c:pt>
                      <c:pt idx="1753">
                        <c:v>0.4</c:v>
                      </c:pt>
                      <c:pt idx="1754">
                        <c:v>0.5</c:v>
                      </c:pt>
                      <c:pt idx="1755">
                        <c:v>0.5</c:v>
                      </c:pt>
                      <c:pt idx="1756">
                        <c:v>0.4</c:v>
                      </c:pt>
                      <c:pt idx="1757">
                        <c:v>0.4</c:v>
                      </c:pt>
                      <c:pt idx="1758">
                        <c:v>0.4</c:v>
                      </c:pt>
                      <c:pt idx="1759">
                        <c:v>0.5</c:v>
                      </c:pt>
                      <c:pt idx="1760">
                        <c:v>0.4</c:v>
                      </c:pt>
                      <c:pt idx="1761">
                        <c:v>0.4</c:v>
                      </c:pt>
                      <c:pt idx="1762">
                        <c:v>0.4</c:v>
                      </c:pt>
                      <c:pt idx="1763">
                        <c:v>0.5</c:v>
                      </c:pt>
                      <c:pt idx="1764">
                        <c:v>0.5</c:v>
                      </c:pt>
                      <c:pt idx="1765">
                        <c:v>0.4</c:v>
                      </c:pt>
                      <c:pt idx="1766">
                        <c:v>0.3</c:v>
                      </c:pt>
                      <c:pt idx="1767">
                        <c:v>0.4</c:v>
                      </c:pt>
                      <c:pt idx="1768">
                        <c:v>0.4</c:v>
                      </c:pt>
                      <c:pt idx="1769">
                        <c:v>0.4</c:v>
                      </c:pt>
                      <c:pt idx="1770">
                        <c:v>0.5</c:v>
                      </c:pt>
                      <c:pt idx="1771">
                        <c:v>0.5</c:v>
                      </c:pt>
                      <c:pt idx="1772">
                        <c:v>0.5</c:v>
                      </c:pt>
                      <c:pt idx="1773">
                        <c:v>0.4</c:v>
                      </c:pt>
                      <c:pt idx="1774">
                        <c:v>0.4</c:v>
                      </c:pt>
                      <c:pt idx="1775">
                        <c:v>0.4</c:v>
                      </c:pt>
                      <c:pt idx="1776">
                        <c:v>0.4</c:v>
                      </c:pt>
                      <c:pt idx="1777">
                        <c:v>0.4</c:v>
                      </c:pt>
                      <c:pt idx="1778">
                        <c:v>0.4</c:v>
                      </c:pt>
                      <c:pt idx="1779">
                        <c:v>0.4</c:v>
                      </c:pt>
                      <c:pt idx="1780">
                        <c:v>0.4</c:v>
                      </c:pt>
                      <c:pt idx="1781">
                        <c:v>0.4</c:v>
                      </c:pt>
                      <c:pt idx="1782">
                        <c:v>0.4</c:v>
                      </c:pt>
                      <c:pt idx="1783">
                        <c:v>0.4</c:v>
                      </c:pt>
                      <c:pt idx="1784">
                        <c:v>0.4</c:v>
                      </c:pt>
                      <c:pt idx="1785">
                        <c:v>0.4</c:v>
                      </c:pt>
                      <c:pt idx="1786">
                        <c:v>0.3</c:v>
                      </c:pt>
                      <c:pt idx="1787">
                        <c:v>0.3</c:v>
                      </c:pt>
                      <c:pt idx="1788">
                        <c:v>0.5</c:v>
                      </c:pt>
                      <c:pt idx="1789">
                        <c:v>0.5</c:v>
                      </c:pt>
                      <c:pt idx="1790">
                        <c:v>0.4</c:v>
                      </c:pt>
                      <c:pt idx="1791">
                        <c:v>0.4</c:v>
                      </c:pt>
                      <c:pt idx="1792">
                        <c:v>0.4</c:v>
                      </c:pt>
                      <c:pt idx="1793">
                        <c:v>0.4</c:v>
                      </c:pt>
                      <c:pt idx="1794">
                        <c:v>0.4</c:v>
                      </c:pt>
                      <c:pt idx="1795">
                        <c:v>0.4</c:v>
                      </c:pt>
                      <c:pt idx="1796">
                        <c:v>0.4</c:v>
                      </c:pt>
                      <c:pt idx="1797">
                        <c:v>0.3</c:v>
                      </c:pt>
                      <c:pt idx="1798">
                        <c:v>0.3</c:v>
                      </c:pt>
                      <c:pt idx="1799">
                        <c:v>0.3</c:v>
                      </c:pt>
                      <c:pt idx="1800">
                        <c:v>0.4</c:v>
                      </c:pt>
                      <c:pt idx="1801">
                        <c:v>0.3</c:v>
                      </c:pt>
                      <c:pt idx="1802">
                        <c:v>0.4</c:v>
                      </c:pt>
                      <c:pt idx="1803">
                        <c:v>0.5</c:v>
                      </c:pt>
                      <c:pt idx="1804">
                        <c:v>0.3</c:v>
                      </c:pt>
                      <c:pt idx="1805">
                        <c:v>0.3</c:v>
                      </c:pt>
                      <c:pt idx="1806">
                        <c:v>0.4</c:v>
                      </c:pt>
                      <c:pt idx="1807">
                        <c:v>0.4</c:v>
                      </c:pt>
                      <c:pt idx="1808">
                        <c:v>0.5</c:v>
                      </c:pt>
                      <c:pt idx="1809">
                        <c:v>0.4</c:v>
                      </c:pt>
                      <c:pt idx="1810">
                        <c:v>0.4</c:v>
                      </c:pt>
                      <c:pt idx="1811">
                        <c:v>0.4</c:v>
                      </c:pt>
                      <c:pt idx="1812">
                        <c:v>0.3</c:v>
                      </c:pt>
                      <c:pt idx="1813">
                        <c:v>0.3</c:v>
                      </c:pt>
                      <c:pt idx="1814">
                        <c:v>0.4</c:v>
                      </c:pt>
                      <c:pt idx="1815">
                        <c:v>0.3</c:v>
                      </c:pt>
                      <c:pt idx="1816">
                        <c:v>0.4</c:v>
                      </c:pt>
                      <c:pt idx="1817">
                        <c:v>0.3</c:v>
                      </c:pt>
                      <c:pt idx="1818">
                        <c:v>0.3</c:v>
                      </c:pt>
                      <c:pt idx="1819">
                        <c:v>0.3</c:v>
                      </c:pt>
                      <c:pt idx="1820">
                        <c:v>0.4</c:v>
                      </c:pt>
                      <c:pt idx="1821">
                        <c:v>0.3</c:v>
                      </c:pt>
                      <c:pt idx="1822">
                        <c:v>0.4</c:v>
                      </c:pt>
                      <c:pt idx="1823">
                        <c:v>0.4</c:v>
                      </c:pt>
                      <c:pt idx="1824">
                        <c:v>0.3</c:v>
                      </c:pt>
                      <c:pt idx="1825">
                        <c:v>0.3</c:v>
                      </c:pt>
                      <c:pt idx="1826">
                        <c:v>0.4</c:v>
                      </c:pt>
                      <c:pt idx="1827">
                        <c:v>0.3</c:v>
                      </c:pt>
                      <c:pt idx="1828">
                        <c:v>0.3</c:v>
                      </c:pt>
                      <c:pt idx="1829">
                        <c:v>0.4</c:v>
                      </c:pt>
                      <c:pt idx="1830">
                        <c:v>0.4</c:v>
                      </c:pt>
                      <c:pt idx="1831">
                        <c:v>0.4</c:v>
                      </c:pt>
                      <c:pt idx="1832">
                        <c:v>0.3</c:v>
                      </c:pt>
                      <c:pt idx="1833">
                        <c:v>0.3</c:v>
                      </c:pt>
                      <c:pt idx="1834">
                        <c:v>0.3</c:v>
                      </c:pt>
                      <c:pt idx="1835">
                        <c:v>0.3</c:v>
                      </c:pt>
                      <c:pt idx="1836">
                        <c:v>0.4</c:v>
                      </c:pt>
                      <c:pt idx="1837">
                        <c:v>0.5</c:v>
                      </c:pt>
                      <c:pt idx="1838">
                        <c:v>0.4</c:v>
                      </c:pt>
                      <c:pt idx="1839">
                        <c:v>0.4</c:v>
                      </c:pt>
                      <c:pt idx="1840">
                        <c:v>0.4</c:v>
                      </c:pt>
                      <c:pt idx="1841">
                        <c:v>0.4</c:v>
                      </c:pt>
                      <c:pt idx="1842">
                        <c:v>0.3</c:v>
                      </c:pt>
                      <c:pt idx="1843">
                        <c:v>0.4</c:v>
                      </c:pt>
                      <c:pt idx="1844">
                        <c:v>0.4</c:v>
                      </c:pt>
                      <c:pt idx="1845">
                        <c:v>0.3</c:v>
                      </c:pt>
                      <c:pt idx="1846">
                        <c:v>0.4</c:v>
                      </c:pt>
                      <c:pt idx="1847">
                        <c:v>0.3</c:v>
                      </c:pt>
                      <c:pt idx="1848">
                        <c:v>0.4</c:v>
                      </c:pt>
                      <c:pt idx="1849">
                        <c:v>0.4</c:v>
                      </c:pt>
                      <c:pt idx="1850">
                        <c:v>0.4</c:v>
                      </c:pt>
                      <c:pt idx="1851">
                        <c:v>0.3</c:v>
                      </c:pt>
                      <c:pt idx="1852">
                        <c:v>0.4</c:v>
                      </c:pt>
                      <c:pt idx="1853">
                        <c:v>0.3</c:v>
                      </c:pt>
                      <c:pt idx="1854">
                        <c:v>0.3</c:v>
                      </c:pt>
                      <c:pt idx="1855">
                        <c:v>0.4</c:v>
                      </c:pt>
                      <c:pt idx="1856">
                        <c:v>0.4</c:v>
                      </c:pt>
                      <c:pt idx="1857">
                        <c:v>0.3</c:v>
                      </c:pt>
                      <c:pt idx="1858">
                        <c:v>0.3</c:v>
                      </c:pt>
                      <c:pt idx="1859">
                        <c:v>0.4</c:v>
                      </c:pt>
                      <c:pt idx="1860">
                        <c:v>0.5</c:v>
                      </c:pt>
                      <c:pt idx="1861">
                        <c:v>0.4</c:v>
                      </c:pt>
                      <c:pt idx="1862">
                        <c:v>0.4</c:v>
                      </c:pt>
                      <c:pt idx="1863">
                        <c:v>0.4</c:v>
                      </c:pt>
                      <c:pt idx="1864">
                        <c:v>0.3</c:v>
                      </c:pt>
                      <c:pt idx="1865">
                        <c:v>0.4</c:v>
                      </c:pt>
                      <c:pt idx="1866">
                        <c:v>0.4</c:v>
                      </c:pt>
                      <c:pt idx="1867">
                        <c:v>0.4</c:v>
                      </c:pt>
                      <c:pt idx="1868">
                        <c:v>0.4</c:v>
                      </c:pt>
                      <c:pt idx="1869">
                        <c:v>0.3</c:v>
                      </c:pt>
                      <c:pt idx="1870">
                        <c:v>0.4</c:v>
                      </c:pt>
                      <c:pt idx="1871">
                        <c:v>0.4</c:v>
                      </c:pt>
                      <c:pt idx="1872">
                        <c:v>0.4</c:v>
                      </c:pt>
                      <c:pt idx="1873">
                        <c:v>0.3</c:v>
                      </c:pt>
                      <c:pt idx="1874">
                        <c:v>0.4</c:v>
                      </c:pt>
                      <c:pt idx="1875">
                        <c:v>0.3</c:v>
                      </c:pt>
                      <c:pt idx="1876">
                        <c:v>0.4</c:v>
                      </c:pt>
                      <c:pt idx="1877">
                        <c:v>0.4</c:v>
                      </c:pt>
                      <c:pt idx="1878">
                        <c:v>0.4</c:v>
                      </c:pt>
                      <c:pt idx="1879">
                        <c:v>0.4</c:v>
                      </c:pt>
                      <c:pt idx="1880">
                        <c:v>0.4</c:v>
                      </c:pt>
                      <c:pt idx="1881">
                        <c:v>0.4</c:v>
                      </c:pt>
                      <c:pt idx="1882">
                        <c:v>0.5</c:v>
                      </c:pt>
                      <c:pt idx="1883">
                        <c:v>0.3</c:v>
                      </c:pt>
                      <c:pt idx="1884">
                        <c:v>0.3</c:v>
                      </c:pt>
                      <c:pt idx="1885">
                        <c:v>0.3</c:v>
                      </c:pt>
                      <c:pt idx="1886">
                        <c:v>0.3</c:v>
                      </c:pt>
                      <c:pt idx="1887">
                        <c:v>0.4</c:v>
                      </c:pt>
                      <c:pt idx="1888">
                        <c:v>0.4</c:v>
                      </c:pt>
                      <c:pt idx="1889">
                        <c:v>0.4</c:v>
                      </c:pt>
                      <c:pt idx="1890">
                        <c:v>0.3</c:v>
                      </c:pt>
                      <c:pt idx="1891">
                        <c:v>0.5</c:v>
                      </c:pt>
                      <c:pt idx="1892">
                        <c:v>0.3</c:v>
                      </c:pt>
                      <c:pt idx="1893">
                        <c:v>0.4</c:v>
                      </c:pt>
                      <c:pt idx="1894">
                        <c:v>0.4</c:v>
                      </c:pt>
                      <c:pt idx="1895">
                        <c:v>0.3</c:v>
                      </c:pt>
                      <c:pt idx="1896">
                        <c:v>0.3</c:v>
                      </c:pt>
                      <c:pt idx="1897">
                        <c:v>0.4</c:v>
                      </c:pt>
                      <c:pt idx="1898">
                        <c:v>0.4</c:v>
                      </c:pt>
                      <c:pt idx="1899">
                        <c:v>0.3</c:v>
                      </c:pt>
                      <c:pt idx="1900">
                        <c:v>0.4</c:v>
                      </c:pt>
                      <c:pt idx="1901">
                        <c:v>0.4</c:v>
                      </c:pt>
                      <c:pt idx="1902">
                        <c:v>0.4</c:v>
                      </c:pt>
                      <c:pt idx="1903">
                        <c:v>0.4</c:v>
                      </c:pt>
                      <c:pt idx="1904">
                        <c:v>0.4</c:v>
                      </c:pt>
                      <c:pt idx="1905">
                        <c:v>0.4</c:v>
                      </c:pt>
                      <c:pt idx="1906">
                        <c:v>0.4</c:v>
                      </c:pt>
                      <c:pt idx="1907">
                        <c:v>0.4</c:v>
                      </c:pt>
                      <c:pt idx="1908">
                        <c:v>0.4</c:v>
                      </c:pt>
                      <c:pt idx="1909">
                        <c:v>0.3</c:v>
                      </c:pt>
                      <c:pt idx="1910">
                        <c:v>0.4</c:v>
                      </c:pt>
                      <c:pt idx="1911">
                        <c:v>0.3</c:v>
                      </c:pt>
                      <c:pt idx="1912">
                        <c:v>0.4</c:v>
                      </c:pt>
                      <c:pt idx="1913">
                        <c:v>0.4</c:v>
                      </c:pt>
                      <c:pt idx="1914">
                        <c:v>0.4</c:v>
                      </c:pt>
                      <c:pt idx="1915">
                        <c:v>0.4</c:v>
                      </c:pt>
                      <c:pt idx="1916">
                        <c:v>0.3</c:v>
                      </c:pt>
                      <c:pt idx="1917">
                        <c:v>0.4</c:v>
                      </c:pt>
                      <c:pt idx="1918">
                        <c:v>0.4</c:v>
                      </c:pt>
                      <c:pt idx="1919">
                        <c:v>0.3</c:v>
                      </c:pt>
                      <c:pt idx="1920">
                        <c:v>0.3</c:v>
                      </c:pt>
                      <c:pt idx="1921">
                        <c:v>0.3</c:v>
                      </c:pt>
                      <c:pt idx="1922">
                        <c:v>0.3</c:v>
                      </c:pt>
                      <c:pt idx="1923">
                        <c:v>0.4</c:v>
                      </c:pt>
                      <c:pt idx="1924">
                        <c:v>0.3</c:v>
                      </c:pt>
                      <c:pt idx="1925">
                        <c:v>0.3</c:v>
                      </c:pt>
                      <c:pt idx="1926">
                        <c:v>0.3</c:v>
                      </c:pt>
                      <c:pt idx="1927">
                        <c:v>0.2</c:v>
                      </c:pt>
                      <c:pt idx="1928">
                        <c:v>0.2</c:v>
                      </c:pt>
                      <c:pt idx="1929">
                        <c:v>0.4</c:v>
                      </c:pt>
                      <c:pt idx="1930">
                        <c:v>0.3</c:v>
                      </c:pt>
                      <c:pt idx="1931">
                        <c:v>0.2</c:v>
                      </c:pt>
                      <c:pt idx="1932">
                        <c:v>0.3</c:v>
                      </c:pt>
                      <c:pt idx="1933">
                        <c:v>0.4</c:v>
                      </c:pt>
                      <c:pt idx="1934">
                        <c:v>0.3</c:v>
                      </c:pt>
                      <c:pt idx="1935">
                        <c:v>0.3</c:v>
                      </c:pt>
                      <c:pt idx="1936">
                        <c:v>0.3</c:v>
                      </c:pt>
                      <c:pt idx="1937">
                        <c:v>0.3</c:v>
                      </c:pt>
                      <c:pt idx="1938">
                        <c:v>0.3</c:v>
                      </c:pt>
                      <c:pt idx="1939">
                        <c:v>0.4</c:v>
                      </c:pt>
                      <c:pt idx="1940">
                        <c:v>0.4</c:v>
                      </c:pt>
                      <c:pt idx="1941">
                        <c:v>0.4</c:v>
                      </c:pt>
                      <c:pt idx="1942">
                        <c:v>0.3</c:v>
                      </c:pt>
                      <c:pt idx="1943">
                        <c:v>0.3</c:v>
                      </c:pt>
                      <c:pt idx="1944">
                        <c:v>0.2</c:v>
                      </c:pt>
                      <c:pt idx="1945">
                        <c:v>0.3</c:v>
                      </c:pt>
                      <c:pt idx="1946">
                        <c:v>0.3</c:v>
                      </c:pt>
                      <c:pt idx="1947">
                        <c:v>0.2</c:v>
                      </c:pt>
                      <c:pt idx="1948">
                        <c:v>0.3</c:v>
                      </c:pt>
                      <c:pt idx="1949">
                        <c:v>0.3</c:v>
                      </c:pt>
                      <c:pt idx="1950">
                        <c:v>0.4</c:v>
                      </c:pt>
                      <c:pt idx="1951">
                        <c:v>0.2</c:v>
                      </c:pt>
                      <c:pt idx="1952">
                        <c:v>0.3</c:v>
                      </c:pt>
                      <c:pt idx="1953">
                        <c:v>0.3</c:v>
                      </c:pt>
                      <c:pt idx="1954">
                        <c:v>0.3</c:v>
                      </c:pt>
                      <c:pt idx="1955">
                        <c:v>0.2</c:v>
                      </c:pt>
                      <c:pt idx="1956">
                        <c:v>0.3</c:v>
                      </c:pt>
                      <c:pt idx="1957">
                        <c:v>0.3</c:v>
                      </c:pt>
                      <c:pt idx="1958">
                        <c:v>0.3</c:v>
                      </c:pt>
                      <c:pt idx="1959">
                        <c:v>0.4</c:v>
                      </c:pt>
                      <c:pt idx="1960">
                        <c:v>0.4</c:v>
                      </c:pt>
                      <c:pt idx="1961">
                        <c:v>0.3</c:v>
                      </c:pt>
                      <c:pt idx="1962">
                        <c:v>0.3</c:v>
                      </c:pt>
                      <c:pt idx="1963">
                        <c:v>0.3</c:v>
                      </c:pt>
                      <c:pt idx="1964">
                        <c:v>0.3</c:v>
                      </c:pt>
                      <c:pt idx="1965">
                        <c:v>0.2</c:v>
                      </c:pt>
                      <c:pt idx="1966">
                        <c:v>0.3</c:v>
                      </c:pt>
                      <c:pt idx="1967">
                        <c:v>0.2</c:v>
                      </c:pt>
                      <c:pt idx="1968">
                        <c:v>0.4</c:v>
                      </c:pt>
                      <c:pt idx="1969">
                        <c:v>0.4</c:v>
                      </c:pt>
                      <c:pt idx="1970">
                        <c:v>0.3</c:v>
                      </c:pt>
                      <c:pt idx="1971">
                        <c:v>0.3</c:v>
                      </c:pt>
                      <c:pt idx="1972">
                        <c:v>0.3</c:v>
                      </c:pt>
                      <c:pt idx="1973">
                        <c:v>0.3</c:v>
                      </c:pt>
                      <c:pt idx="1974">
                        <c:v>0.3</c:v>
                      </c:pt>
                      <c:pt idx="1975">
                        <c:v>0.3</c:v>
                      </c:pt>
                      <c:pt idx="1976">
                        <c:v>0.3</c:v>
                      </c:pt>
                      <c:pt idx="1977">
                        <c:v>0.6</c:v>
                      </c:pt>
                      <c:pt idx="1978">
                        <c:v>0.3</c:v>
                      </c:pt>
                      <c:pt idx="1979">
                        <c:v>0.4</c:v>
                      </c:pt>
                      <c:pt idx="1980">
                        <c:v>0.3</c:v>
                      </c:pt>
                      <c:pt idx="1981">
                        <c:v>0.4</c:v>
                      </c:pt>
                      <c:pt idx="1982">
                        <c:v>0.3</c:v>
                      </c:pt>
                      <c:pt idx="1983">
                        <c:v>0.2</c:v>
                      </c:pt>
                      <c:pt idx="1984">
                        <c:v>0.3</c:v>
                      </c:pt>
                      <c:pt idx="1985">
                        <c:v>0.4</c:v>
                      </c:pt>
                      <c:pt idx="1986">
                        <c:v>0.3</c:v>
                      </c:pt>
                      <c:pt idx="1987">
                        <c:v>0.3</c:v>
                      </c:pt>
                      <c:pt idx="1988">
                        <c:v>0.4</c:v>
                      </c:pt>
                      <c:pt idx="1989">
                        <c:v>0.2</c:v>
                      </c:pt>
                      <c:pt idx="1990">
                        <c:v>0.4</c:v>
                      </c:pt>
                      <c:pt idx="1991">
                        <c:v>0.4</c:v>
                      </c:pt>
                      <c:pt idx="1992">
                        <c:v>0.4</c:v>
                      </c:pt>
                      <c:pt idx="1993">
                        <c:v>0.3</c:v>
                      </c:pt>
                      <c:pt idx="1994">
                        <c:v>0.2</c:v>
                      </c:pt>
                      <c:pt idx="1995">
                        <c:v>0.4</c:v>
                      </c:pt>
                      <c:pt idx="1996">
                        <c:v>0.3</c:v>
                      </c:pt>
                      <c:pt idx="1997">
                        <c:v>0.3</c:v>
                      </c:pt>
                      <c:pt idx="1998">
                        <c:v>0.3</c:v>
                      </c:pt>
                      <c:pt idx="1999">
                        <c:v>0.3</c:v>
                      </c:pt>
                      <c:pt idx="2000">
                        <c:v>0.3</c:v>
                      </c:pt>
                      <c:pt idx="2001">
                        <c:v>0.4</c:v>
                      </c:pt>
                      <c:pt idx="2002">
                        <c:v>0.4</c:v>
                      </c:pt>
                      <c:pt idx="2003">
                        <c:v>0.4</c:v>
                      </c:pt>
                      <c:pt idx="2004">
                        <c:v>0.3</c:v>
                      </c:pt>
                      <c:pt idx="2005">
                        <c:v>0.3</c:v>
                      </c:pt>
                      <c:pt idx="2006">
                        <c:v>0.3</c:v>
                      </c:pt>
                      <c:pt idx="2007">
                        <c:v>0.4</c:v>
                      </c:pt>
                      <c:pt idx="2008">
                        <c:v>0.4</c:v>
                      </c:pt>
                      <c:pt idx="2009">
                        <c:v>0.3</c:v>
                      </c:pt>
                      <c:pt idx="2010">
                        <c:v>0.4</c:v>
                      </c:pt>
                      <c:pt idx="2011">
                        <c:v>0.4</c:v>
                      </c:pt>
                      <c:pt idx="2012">
                        <c:v>0.4</c:v>
                      </c:pt>
                      <c:pt idx="2013">
                        <c:v>0.9</c:v>
                      </c:pt>
                      <c:pt idx="2014">
                        <c:v>1.6</c:v>
                      </c:pt>
                      <c:pt idx="2015">
                        <c:v>0.2</c:v>
                      </c:pt>
                      <c:pt idx="2016">
                        <c:v>1.2</c:v>
                      </c:pt>
                      <c:pt idx="2017">
                        <c:v>0.1</c:v>
                      </c:pt>
                      <c:pt idx="2018">
                        <c:v>0.2</c:v>
                      </c:pt>
                      <c:pt idx="2019">
                        <c:v>0.5</c:v>
                      </c:pt>
                      <c:pt idx="2020">
                        <c:v>0.5</c:v>
                      </c:pt>
                      <c:pt idx="2021">
                        <c:v>0.4</c:v>
                      </c:pt>
                      <c:pt idx="2022">
                        <c:v>0.9</c:v>
                      </c:pt>
                      <c:pt idx="2023">
                        <c:v>0.7</c:v>
                      </c:pt>
                      <c:pt idx="2024">
                        <c:v>0.4</c:v>
                      </c:pt>
                      <c:pt idx="2025">
                        <c:v>1</c:v>
                      </c:pt>
                      <c:pt idx="2026">
                        <c:v>0</c:v>
                      </c:pt>
                      <c:pt idx="2027">
                        <c:v>0.1</c:v>
                      </c:pt>
                      <c:pt idx="2028">
                        <c:v>0</c:v>
                      </c:pt>
                      <c:pt idx="2029">
                        <c:v>1</c:v>
                      </c:pt>
                      <c:pt idx="2030">
                        <c:v>0.1</c:v>
                      </c:pt>
                      <c:pt idx="2031">
                        <c:v>0.9</c:v>
                      </c:pt>
                      <c:pt idx="2032">
                        <c:v>0.4</c:v>
                      </c:pt>
                      <c:pt idx="2033">
                        <c:v>0.9</c:v>
                      </c:pt>
                      <c:pt idx="2034">
                        <c:v>0.1</c:v>
                      </c:pt>
                      <c:pt idx="2035">
                        <c:v>0.5</c:v>
                      </c:pt>
                      <c:pt idx="2036">
                        <c:v>1.5</c:v>
                      </c:pt>
                      <c:pt idx="2037">
                        <c:v>0.4</c:v>
                      </c:pt>
                      <c:pt idx="2038">
                        <c:v>0.9</c:v>
                      </c:pt>
                      <c:pt idx="2039">
                        <c:v>0.1</c:v>
                      </c:pt>
                      <c:pt idx="2040">
                        <c:v>0.2</c:v>
                      </c:pt>
                      <c:pt idx="2041">
                        <c:v>0.2</c:v>
                      </c:pt>
                      <c:pt idx="2042">
                        <c:v>0.4</c:v>
                      </c:pt>
                      <c:pt idx="2043">
                        <c:v>0.4</c:v>
                      </c:pt>
                      <c:pt idx="2044">
                        <c:v>0.3</c:v>
                      </c:pt>
                      <c:pt idx="2045">
                        <c:v>0.4</c:v>
                      </c:pt>
                      <c:pt idx="2046">
                        <c:v>0.3</c:v>
                      </c:pt>
                      <c:pt idx="2047">
                        <c:v>0.2</c:v>
                      </c:pt>
                      <c:pt idx="2048">
                        <c:v>0.4</c:v>
                      </c:pt>
                      <c:pt idx="2049">
                        <c:v>0.4</c:v>
                      </c:pt>
                      <c:pt idx="2050">
                        <c:v>0.5</c:v>
                      </c:pt>
                      <c:pt idx="2051">
                        <c:v>0.6</c:v>
                      </c:pt>
                      <c:pt idx="2052">
                        <c:v>1.8</c:v>
                      </c:pt>
                      <c:pt idx="2053">
                        <c:v>0.3</c:v>
                      </c:pt>
                      <c:pt idx="2054">
                        <c:v>0.5</c:v>
                      </c:pt>
                      <c:pt idx="2055">
                        <c:v>0.7</c:v>
                      </c:pt>
                      <c:pt idx="2056">
                        <c:v>1</c:v>
                      </c:pt>
                      <c:pt idx="2057">
                        <c:v>0.7</c:v>
                      </c:pt>
                      <c:pt idx="2058">
                        <c:v>0.5</c:v>
                      </c:pt>
                      <c:pt idx="2059">
                        <c:v>0.8</c:v>
                      </c:pt>
                      <c:pt idx="2060">
                        <c:v>0.4</c:v>
                      </c:pt>
                      <c:pt idx="2061">
                        <c:v>0.8</c:v>
                      </c:pt>
                      <c:pt idx="2062">
                        <c:v>0.7</c:v>
                      </c:pt>
                      <c:pt idx="2063">
                        <c:v>1</c:v>
                      </c:pt>
                      <c:pt idx="2064">
                        <c:v>0.1</c:v>
                      </c:pt>
                      <c:pt idx="2065">
                        <c:v>0.1</c:v>
                      </c:pt>
                      <c:pt idx="2066">
                        <c:v>0.4</c:v>
                      </c:pt>
                      <c:pt idx="2067">
                        <c:v>2.5</c:v>
                      </c:pt>
                      <c:pt idx="2068">
                        <c:v>0.4</c:v>
                      </c:pt>
                      <c:pt idx="2069">
                        <c:v>0.4</c:v>
                      </c:pt>
                      <c:pt idx="2070">
                        <c:v>1</c:v>
                      </c:pt>
                      <c:pt idx="2071">
                        <c:v>0.4</c:v>
                      </c:pt>
                      <c:pt idx="2072">
                        <c:v>1.4</c:v>
                      </c:pt>
                      <c:pt idx="2073">
                        <c:v>0.5</c:v>
                      </c:pt>
                      <c:pt idx="2074">
                        <c:v>0.3</c:v>
                      </c:pt>
                      <c:pt idx="2075">
                        <c:v>0.1</c:v>
                      </c:pt>
                      <c:pt idx="2076">
                        <c:v>0.2</c:v>
                      </c:pt>
                      <c:pt idx="2077">
                        <c:v>0.4</c:v>
                      </c:pt>
                      <c:pt idx="2078">
                        <c:v>0.4</c:v>
                      </c:pt>
                      <c:pt idx="2079">
                        <c:v>0.5</c:v>
                      </c:pt>
                      <c:pt idx="2080">
                        <c:v>0.5</c:v>
                      </c:pt>
                      <c:pt idx="2081">
                        <c:v>0.5</c:v>
                      </c:pt>
                      <c:pt idx="2082">
                        <c:v>1.8</c:v>
                      </c:pt>
                      <c:pt idx="2083">
                        <c:v>0.4</c:v>
                      </c:pt>
                      <c:pt idx="2084">
                        <c:v>0.3</c:v>
                      </c:pt>
                      <c:pt idx="2085">
                        <c:v>0.2</c:v>
                      </c:pt>
                      <c:pt idx="2086">
                        <c:v>0.4</c:v>
                      </c:pt>
                      <c:pt idx="2087">
                        <c:v>0.5</c:v>
                      </c:pt>
                      <c:pt idx="2088">
                        <c:v>0.5</c:v>
                      </c:pt>
                      <c:pt idx="2089">
                        <c:v>0.4</c:v>
                      </c:pt>
                      <c:pt idx="2090">
                        <c:v>1.7</c:v>
                      </c:pt>
                      <c:pt idx="2091">
                        <c:v>1.1000000000000001</c:v>
                      </c:pt>
                      <c:pt idx="2092">
                        <c:v>0.2</c:v>
                      </c:pt>
                      <c:pt idx="2093">
                        <c:v>0.4</c:v>
                      </c:pt>
                      <c:pt idx="2094">
                        <c:v>0.4</c:v>
                      </c:pt>
                      <c:pt idx="2095">
                        <c:v>0.4</c:v>
                      </c:pt>
                      <c:pt idx="2096">
                        <c:v>0.3</c:v>
                      </c:pt>
                      <c:pt idx="2097">
                        <c:v>0.5</c:v>
                      </c:pt>
                      <c:pt idx="2098">
                        <c:v>0.4</c:v>
                      </c:pt>
                      <c:pt idx="2099">
                        <c:v>0.4</c:v>
                      </c:pt>
                      <c:pt idx="2100">
                        <c:v>0.5</c:v>
                      </c:pt>
                      <c:pt idx="2101">
                        <c:v>0.6</c:v>
                      </c:pt>
                      <c:pt idx="2102">
                        <c:v>0.8</c:v>
                      </c:pt>
                      <c:pt idx="2103">
                        <c:v>1.1000000000000001</c:v>
                      </c:pt>
                      <c:pt idx="2104">
                        <c:v>0.8</c:v>
                      </c:pt>
                      <c:pt idx="2105">
                        <c:v>0</c:v>
                      </c:pt>
                      <c:pt idx="2106">
                        <c:v>0.1</c:v>
                      </c:pt>
                      <c:pt idx="2107">
                        <c:v>0.5</c:v>
                      </c:pt>
                      <c:pt idx="2108">
                        <c:v>0.4</c:v>
                      </c:pt>
                      <c:pt idx="2109">
                        <c:v>0.4</c:v>
                      </c:pt>
                      <c:pt idx="2110">
                        <c:v>0.4</c:v>
                      </c:pt>
                      <c:pt idx="2111">
                        <c:v>0.9</c:v>
                      </c:pt>
                      <c:pt idx="2112">
                        <c:v>1.4</c:v>
                      </c:pt>
                      <c:pt idx="2113">
                        <c:v>0.4</c:v>
                      </c:pt>
                      <c:pt idx="2114">
                        <c:v>0.1</c:v>
                      </c:pt>
                      <c:pt idx="2115">
                        <c:v>1</c:v>
                      </c:pt>
                      <c:pt idx="2116">
                        <c:v>0.1</c:v>
                      </c:pt>
                      <c:pt idx="2117">
                        <c:v>0.3</c:v>
                      </c:pt>
                      <c:pt idx="2118">
                        <c:v>0.1</c:v>
                      </c:pt>
                      <c:pt idx="2119">
                        <c:v>0.5</c:v>
                      </c:pt>
                      <c:pt idx="2120">
                        <c:v>0.6</c:v>
                      </c:pt>
                      <c:pt idx="2121">
                        <c:v>0.5</c:v>
                      </c:pt>
                      <c:pt idx="2122">
                        <c:v>1.1000000000000001</c:v>
                      </c:pt>
                      <c:pt idx="2123">
                        <c:v>1.3</c:v>
                      </c:pt>
                      <c:pt idx="2124">
                        <c:v>2.6</c:v>
                      </c:pt>
                      <c:pt idx="2125">
                        <c:v>0.3</c:v>
                      </c:pt>
                      <c:pt idx="2126">
                        <c:v>0.4</c:v>
                      </c:pt>
                      <c:pt idx="2127">
                        <c:v>0.5</c:v>
                      </c:pt>
                      <c:pt idx="2128">
                        <c:v>0.4</c:v>
                      </c:pt>
                      <c:pt idx="2129">
                        <c:v>0.5</c:v>
                      </c:pt>
                      <c:pt idx="2130">
                        <c:v>1.9</c:v>
                      </c:pt>
                      <c:pt idx="2131">
                        <c:v>0.4</c:v>
                      </c:pt>
                      <c:pt idx="2132">
                        <c:v>0.7</c:v>
                      </c:pt>
                      <c:pt idx="2133">
                        <c:v>0.3</c:v>
                      </c:pt>
                      <c:pt idx="2134">
                        <c:v>0.4</c:v>
                      </c:pt>
                      <c:pt idx="2135">
                        <c:v>0.5</c:v>
                      </c:pt>
                      <c:pt idx="2136">
                        <c:v>0.5</c:v>
                      </c:pt>
                      <c:pt idx="2137">
                        <c:v>0.6</c:v>
                      </c:pt>
                      <c:pt idx="2138">
                        <c:v>0.7</c:v>
                      </c:pt>
                      <c:pt idx="2139">
                        <c:v>1.6</c:v>
                      </c:pt>
                      <c:pt idx="2140">
                        <c:v>0.5</c:v>
                      </c:pt>
                      <c:pt idx="2141">
                        <c:v>1.5</c:v>
                      </c:pt>
                      <c:pt idx="2142">
                        <c:v>0.5</c:v>
                      </c:pt>
                      <c:pt idx="2143">
                        <c:v>1.2</c:v>
                      </c:pt>
                      <c:pt idx="2144">
                        <c:v>0</c:v>
                      </c:pt>
                      <c:pt idx="2145">
                        <c:v>0.3</c:v>
                      </c:pt>
                      <c:pt idx="2146">
                        <c:v>0.8</c:v>
                      </c:pt>
                      <c:pt idx="2147">
                        <c:v>1.5</c:v>
                      </c:pt>
                      <c:pt idx="2148">
                        <c:v>0.2</c:v>
                      </c:pt>
                      <c:pt idx="2149">
                        <c:v>1.4</c:v>
                      </c:pt>
                      <c:pt idx="2150">
                        <c:v>0.5</c:v>
                      </c:pt>
                      <c:pt idx="2151">
                        <c:v>0.2</c:v>
                      </c:pt>
                      <c:pt idx="2152">
                        <c:v>0.5</c:v>
                      </c:pt>
                      <c:pt idx="2153">
                        <c:v>1.9</c:v>
                      </c:pt>
                      <c:pt idx="2154">
                        <c:v>2.6</c:v>
                      </c:pt>
                      <c:pt idx="2155">
                        <c:v>2.6</c:v>
                      </c:pt>
                      <c:pt idx="2156">
                        <c:v>0.4</c:v>
                      </c:pt>
                      <c:pt idx="2157">
                        <c:v>0.4</c:v>
                      </c:pt>
                      <c:pt idx="2158">
                        <c:v>0.4</c:v>
                      </c:pt>
                      <c:pt idx="2159">
                        <c:v>0.4</c:v>
                      </c:pt>
                      <c:pt idx="2160">
                        <c:v>0.4</c:v>
                      </c:pt>
                      <c:pt idx="2161">
                        <c:v>0.4</c:v>
                      </c:pt>
                      <c:pt idx="2162">
                        <c:v>0.4</c:v>
                      </c:pt>
                      <c:pt idx="2163">
                        <c:v>0.3</c:v>
                      </c:pt>
                      <c:pt idx="2164">
                        <c:v>0.4</c:v>
                      </c:pt>
                      <c:pt idx="2165">
                        <c:v>0.3</c:v>
                      </c:pt>
                      <c:pt idx="2166">
                        <c:v>0.4</c:v>
                      </c:pt>
                      <c:pt idx="2167">
                        <c:v>0.4</c:v>
                      </c:pt>
                      <c:pt idx="2168">
                        <c:v>0.4</c:v>
                      </c:pt>
                      <c:pt idx="2169">
                        <c:v>0.4</c:v>
                      </c:pt>
                      <c:pt idx="2170">
                        <c:v>0.4</c:v>
                      </c:pt>
                      <c:pt idx="2171">
                        <c:v>0.4</c:v>
                      </c:pt>
                      <c:pt idx="2172">
                        <c:v>0.5</c:v>
                      </c:pt>
                      <c:pt idx="2173">
                        <c:v>0.4</c:v>
                      </c:pt>
                      <c:pt idx="2174">
                        <c:v>0.3</c:v>
                      </c:pt>
                      <c:pt idx="2175">
                        <c:v>0.4</c:v>
                      </c:pt>
                      <c:pt idx="2176">
                        <c:v>0.4</c:v>
                      </c:pt>
                      <c:pt idx="2177">
                        <c:v>0.4</c:v>
                      </c:pt>
                      <c:pt idx="2178">
                        <c:v>0.5</c:v>
                      </c:pt>
                      <c:pt idx="2179">
                        <c:v>0.4</c:v>
                      </c:pt>
                      <c:pt idx="2180">
                        <c:v>0.4</c:v>
                      </c:pt>
                      <c:pt idx="2181">
                        <c:v>0.4</c:v>
                      </c:pt>
                      <c:pt idx="2182">
                        <c:v>0.4</c:v>
                      </c:pt>
                      <c:pt idx="2183">
                        <c:v>0.4</c:v>
                      </c:pt>
                      <c:pt idx="2184">
                        <c:v>0.4</c:v>
                      </c:pt>
                      <c:pt idx="2185">
                        <c:v>0.4</c:v>
                      </c:pt>
                      <c:pt idx="2186">
                        <c:v>0.4</c:v>
                      </c:pt>
                      <c:pt idx="2187">
                        <c:v>0.4</c:v>
                      </c:pt>
                      <c:pt idx="2188">
                        <c:v>0.4</c:v>
                      </c:pt>
                      <c:pt idx="2189">
                        <c:v>0.4</c:v>
                      </c:pt>
                      <c:pt idx="2190">
                        <c:v>0.4</c:v>
                      </c:pt>
                      <c:pt idx="2191">
                        <c:v>0.5</c:v>
                      </c:pt>
                      <c:pt idx="2192">
                        <c:v>0.3</c:v>
                      </c:pt>
                      <c:pt idx="2193">
                        <c:v>0.2</c:v>
                      </c:pt>
                      <c:pt idx="2194">
                        <c:v>0.4</c:v>
                      </c:pt>
                      <c:pt idx="2195">
                        <c:v>0.4</c:v>
                      </c:pt>
                      <c:pt idx="2196">
                        <c:v>0.4</c:v>
                      </c:pt>
                      <c:pt idx="2197">
                        <c:v>0.4</c:v>
                      </c:pt>
                      <c:pt idx="2198">
                        <c:v>0.4</c:v>
                      </c:pt>
                      <c:pt idx="2199">
                        <c:v>0.4</c:v>
                      </c:pt>
                      <c:pt idx="2200">
                        <c:v>0.4</c:v>
                      </c:pt>
                      <c:pt idx="2201">
                        <c:v>0.4</c:v>
                      </c:pt>
                      <c:pt idx="2202">
                        <c:v>0.4</c:v>
                      </c:pt>
                      <c:pt idx="2203">
                        <c:v>0.4</c:v>
                      </c:pt>
                      <c:pt idx="2204">
                        <c:v>0.5</c:v>
                      </c:pt>
                      <c:pt idx="2205">
                        <c:v>0.4</c:v>
                      </c:pt>
                      <c:pt idx="2206">
                        <c:v>0.3</c:v>
                      </c:pt>
                      <c:pt idx="2207">
                        <c:v>0.3</c:v>
                      </c:pt>
                      <c:pt idx="2208">
                        <c:v>0.4</c:v>
                      </c:pt>
                      <c:pt idx="2209">
                        <c:v>0.4</c:v>
                      </c:pt>
                      <c:pt idx="2210">
                        <c:v>0.4</c:v>
                      </c:pt>
                      <c:pt idx="2211">
                        <c:v>0.4</c:v>
                      </c:pt>
                      <c:pt idx="2212">
                        <c:v>0.4</c:v>
                      </c:pt>
                      <c:pt idx="2213">
                        <c:v>0.4</c:v>
                      </c:pt>
                      <c:pt idx="2214">
                        <c:v>0.4</c:v>
                      </c:pt>
                      <c:pt idx="2215">
                        <c:v>0.4</c:v>
                      </c:pt>
                      <c:pt idx="2216">
                        <c:v>0.3</c:v>
                      </c:pt>
                      <c:pt idx="2217">
                        <c:v>0.5</c:v>
                      </c:pt>
                      <c:pt idx="2218">
                        <c:v>0.4</c:v>
                      </c:pt>
                      <c:pt idx="2219">
                        <c:v>0.4</c:v>
                      </c:pt>
                      <c:pt idx="2220">
                        <c:v>0.5</c:v>
                      </c:pt>
                      <c:pt idx="2221">
                        <c:v>0.4</c:v>
                      </c:pt>
                      <c:pt idx="2222">
                        <c:v>0.4</c:v>
                      </c:pt>
                      <c:pt idx="2223">
                        <c:v>0.4</c:v>
                      </c:pt>
                      <c:pt idx="2224">
                        <c:v>0.3</c:v>
                      </c:pt>
                      <c:pt idx="2225">
                        <c:v>0.4</c:v>
                      </c:pt>
                      <c:pt idx="2226">
                        <c:v>0.4</c:v>
                      </c:pt>
                      <c:pt idx="2227">
                        <c:v>0.4</c:v>
                      </c:pt>
                      <c:pt idx="2228">
                        <c:v>0.4</c:v>
                      </c:pt>
                      <c:pt idx="2229">
                        <c:v>0.5</c:v>
                      </c:pt>
                      <c:pt idx="2230">
                        <c:v>0.4</c:v>
                      </c:pt>
                      <c:pt idx="2231">
                        <c:v>0.3</c:v>
                      </c:pt>
                      <c:pt idx="2232">
                        <c:v>0.4</c:v>
                      </c:pt>
                      <c:pt idx="2233">
                        <c:v>0.4</c:v>
                      </c:pt>
                      <c:pt idx="2234">
                        <c:v>0.4</c:v>
                      </c:pt>
                      <c:pt idx="2235">
                        <c:v>0.3</c:v>
                      </c:pt>
                      <c:pt idx="2236">
                        <c:v>0.5</c:v>
                      </c:pt>
                      <c:pt idx="2237">
                        <c:v>0.4</c:v>
                      </c:pt>
                      <c:pt idx="2238">
                        <c:v>0.3</c:v>
                      </c:pt>
                      <c:pt idx="2239">
                        <c:v>0.4</c:v>
                      </c:pt>
                      <c:pt idx="2240">
                        <c:v>0.4</c:v>
                      </c:pt>
                      <c:pt idx="2241">
                        <c:v>0.4</c:v>
                      </c:pt>
                      <c:pt idx="2242">
                        <c:v>0.4</c:v>
                      </c:pt>
                      <c:pt idx="2243">
                        <c:v>0.5</c:v>
                      </c:pt>
                      <c:pt idx="2244">
                        <c:v>0.5</c:v>
                      </c:pt>
                      <c:pt idx="2245">
                        <c:v>0.4</c:v>
                      </c:pt>
                      <c:pt idx="2246">
                        <c:v>0.5</c:v>
                      </c:pt>
                      <c:pt idx="2247">
                        <c:v>0.4</c:v>
                      </c:pt>
                      <c:pt idx="2248">
                        <c:v>0.4</c:v>
                      </c:pt>
                      <c:pt idx="2249">
                        <c:v>0.4</c:v>
                      </c:pt>
                      <c:pt idx="2250">
                        <c:v>0.4</c:v>
                      </c:pt>
                      <c:pt idx="2251">
                        <c:v>0.5</c:v>
                      </c:pt>
                      <c:pt idx="2252">
                        <c:v>0.4</c:v>
                      </c:pt>
                      <c:pt idx="2253">
                        <c:v>0.5</c:v>
                      </c:pt>
                      <c:pt idx="2254">
                        <c:v>0.4</c:v>
                      </c:pt>
                      <c:pt idx="2255">
                        <c:v>0.5</c:v>
                      </c:pt>
                      <c:pt idx="2256">
                        <c:v>0.5</c:v>
                      </c:pt>
                      <c:pt idx="2257">
                        <c:v>0.4</c:v>
                      </c:pt>
                      <c:pt idx="2258">
                        <c:v>0.4</c:v>
                      </c:pt>
                      <c:pt idx="2259">
                        <c:v>0.4</c:v>
                      </c:pt>
                      <c:pt idx="2260">
                        <c:v>0.4</c:v>
                      </c:pt>
                      <c:pt idx="2261">
                        <c:v>0.4</c:v>
                      </c:pt>
                      <c:pt idx="2262">
                        <c:v>0.4</c:v>
                      </c:pt>
                      <c:pt idx="2263">
                        <c:v>0.4</c:v>
                      </c:pt>
                      <c:pt idx="2264">
                        <c:v>0.4</c:v>
                      </c:pt>
                      <c:pt idx="2265">
                        <c:v>0.4</c:v>
                      </c:pt>
                      <c:pt idx="2266">
                        <c:v>0.4</c:v>
                      </c:pt>
                      <c:pt idx="2267">
                        <c:v>0.4</c:v>
                      </c:pt>
                      <c:pt idx="2268">
                        <c:v>0.4</c:v>
                      </c:pt>
                      <c:pt idx="2269">
                        <c:v>0.4</c:v>
                      </c:pt>
                      <c:pt idx="2270">
                        <c:v>0.4</c:v>
                      </c:pt>
                      <c:pt idx="2271">
                        <c:v>0.5</c:v>
                      </c:pt>
                      <c:pt idx="2272">
                        <c:v>0.4</c:v>
                      </c:pt>
                      <c:pt idx="2273">
                        <c:v>0.5</c:v>
                      </c:pt>
                      <c:pt idx="2274">
                        <c:v>0.5</c:v>
                      </c:pt>
                      <c:pt idx="2275">
                        <c:v>0.4</c:v>
                      </c:pt>
                      <c:pt idx="2276">
                        <c:v>0.3</c:v>
                      </c:pt>
                      <c:pt idx="2277">
                        <c:v>0.3</c:v>
                      </c:pt>
                      <c:pt idx="2278">
                        <c:v>0.4</c:v>
                      </c:pt>
                      <c:pt idx="2279">
                        <c:v>0.5</c:v>
                      </c:pt>
                      <c:pt idx="2280">
                        <c:v>0.4</c:v>
                      </c:pt>
                      <c:pt idx="2281">
                        <c:v>0.3</c:v>
                      </c:pt>
                      <c:pt idx="2282">
                        <c:v>0.3</c:v>
                      </c:pt>
                      <c:pt idx="2283">
                        <c:v>1.1000000000000001</c:v>
                      </c:pt>
                      <c:pt idx="2284">
                        <c:v>0.4</c:v>
                      </c:pt>
                      <c:pt idx="2285">
                        <c:v>0.4</c:v>
                      </c:pt>
                      <c:pt idx="2286">
                        <c:v>0.4</c:v>
                      </c:pt>
                      <c:pt idx="2287">
                        <c:v>0.4</c:v>
                      </c:pt>
                      <c:pt idx="2288">
                        <c:v>0.4</c:v>
                      </c:pt>
                      <c:pt idx="2289">
                        <c:v>0.4</c:v>
                      </c:pt>
                      <c:pt idx="2290">
                        <c:v>0.5</c:v>
                      </c:pt>
                      <c:pt idx="2291">
                        <c:v>0.4</c:v>
                      </c:pt>
                      <c:pt idx="2292">
                        <c:v>0.4</c:v>
                      </c:pt>
                      <c:pt idx="2293">
                        <c:v>0.4</c:v>
                      </c:pt>
                      <c:pt idx="2294">
                        <c:v>0.4</c:v>
                      </c:pt>
                      <c:pt idx="2295">
                        <c:v>0.5</c:v>
                      </c:pt>
                      <c:pt idx="2296">
                        <c:v>0.4</c:v>
                      </c:pt>
                      <c:pt idx="2297">
                        <c:v>0.4</c:v>
                      </c:pt>
                      <c:pt idx="2298">
                        <c:v>0.4</c:v>
                      </c:pt>
                      <c:pt idx="2299">
                        <c:v>0.4</c:v>
                      </c:pt>
                      <c:pt idx="2300">
                        <c:v>0.4</c:v>
                      </c:pt>
                      <c:pt idx="2301">
                        <c:v>0.5</c:v>
                      </c:pt>
                      <c:pt idx="2302">
                        <c:v>0.4</c:v>
                      </c:pt>
                      <c:pt idx="2303">
                        <c:v>0.4</c:v>
                      </c:pt>
                      <c:pt idx="2304">
                        <c:v>0.5</c:v>
                      </c:pt>
                      <c:pt idx="2305">
                        <c:v>0.4</c:v>
                      </c:pt>
                      <c:pt idx="2306">
                        <c:v>0.3</c:v>
                      </c:pt>
                      <c:pt idx="2307">
                        <c:v>0.4</c:v>
                      </c:pt>
                      <c:pt idx="2308">
                        <c:v>0.4</c:v>
                      </c:pt>
                      <c:pt idx="2309">
                        <c:v>0.4</c:v>
                      </c:pt>
                      <c:pt idx="2310">
                        <c:v>0.4</c:v>
                      </c:pt>
                      <c:pt idx="2311">
                        <c:v>0.5</c:v>
                      </c:pt>
                      <c:pt idx="2312">
                        <c:v>0.4</c:v>
                      </c:pt>
                      <c:pt idx="2313">
                        <c:v>0.4</c:v>
                      </c:pt>
                      <c:pt idx="2314">
                        <c:v>0.5</c:v>
                      </c:pt>
                      <c:pt idx="2315">
                        <c:v>0.5</c:v>
                      </c:pt>
                      <c:pt idx="2316">
                        <c:v>0.4</c:v>
                      </c:pt>
                      <c:pt idx="2317">
                        <c:v>0.5</c:v>
                      </c:pt>
                      <c:pt idx="2318">
                        <c:v>0.4</c:v>
                      </c:pt>
                      <c:pt idx="2319">
                        <c:v>0.4</c:v>
                      </c:pt>
                      <c:pt idx="2320">
                        <c:v>0.4</c:v>
                      </c:pt>
                      <c:pt idx="2321">
                        <c:v>0.4</c:v>
                      </c:pt>
                      <c:pt idx="2322">
                        <c:v>0.4</c:v>
                      </c:pt>
                      <c:pt idx="2323">
                        <c:v>0.4</c:v>
                      </c:pt>
                      <c:pt idx="2324">
                        <c:v>0.4</c:v>
                      </c:pt>
                      <c:pt idx="2325">
                        <c:v>0.4</c:v>
                      </c:pt>
                      <c:pt idx="2326">
                        <c:v>0.4</c:v>
                      </c:pt>
                      <c:pt idx="2327">
                        <c:v>0.4</c:v>
                      </c:pt>
                      <c:pt idx="2328">
                        <c:v>0.5</c:v>
                      </c:pt>
                      <c:pt idx="2329">
                        <c:v>0.4</c:v>
                      </c:pt>
                      <c:pt idx="2330">
                        <c:v>0.4</c:v>
                      </c:pt>
                      <c:pt idx="2331">
                        <c:v>0.4</c:v>
                      </c:pt>
                      <c:pt idx="2332">
                        <c:v>0.5</c:v>
                      </c:pt>
                      <c:pt idx="2333">
                        <c:v>0.5</c:v>
                      </c:pt>
                      <c:pt idx="2334">
                        <c:v>0.4</c:v>
                      </c:pt>
                      <c:pt idx="2335">
                        <c:v>0.3</c:v>
                      </c:pt>
                      <c:pt idx="2336">
                        <c:v>0.4</c:v>
                      </c:pt>
                      <c:pt idx="2337">
                        <c:v>0.4</c:v>
                      </c:pt>
                      <c:pt idx="2338">
                        <c:v>0.4</c:v>
                      </c:pt>
                      <c:pt idx="2339">
                        <c:v>0.4</c:v>
                      </c:pt>
                      <c:pt idx="2340">
                        <c:v>0.4</c:v>
                      </c:pt>
                      <c:pt idx="2341">
                        <c:v>0.4</c:v>
                      </c:pt>
                      <c:pt idx="2342">
                        <c:v>0.4</c:v>
                      </c:pt>
                      <c:pt idx="2343">
                        <c:v>0.4</c:v>
                      </c:pt>
                      <c:pt idx="2344">
                        <c:v>0.5</c:v>
                      </c:pt>
                      <c:pt idx="2345">
                        <c:v>0.4</c:v>
                      </c:pt>
                      <c:pt idx="2346">
                        <c:v>0.3</c:v>
                      </c:pt>
                      <c:pt idx="2347">
                        <c:v>0.4</c:v>
                      </c:pt>
                      <c:pt idx="2348">
                        <c:v>0.3</c:v>
                      </c:pt>
                      <c:pt idx="2349">
                        <c:v>0.4</c:v>
                      </c:pt>
                      <c:pt idx="2350">
                        <c:v>0.5</c:v>
                      </c:pt>
                      <c:pt idx="2351">
                        <c:v>0.3</c:v>
                      </c:pt>
                      <c:pt idx="2352">
                        <c:v>0.5</c:v>
                      </c:pt>
                      <c:pt idx="2353">
                        <c:v>0.4</c:v>
                      </c:pt>
                      <c:pt idx="2354">
                        <c:v>0.4</c:v>
                      </c:pt>
                      <c:pt idx="2355">
                        <c:v>0.3</c:v>
                      </c:pt>
                      <c:pt idx="2356">
                        <c:v>0.4</c:v>
                      </c:pt>
                      <c:pt idx="2357">
                        <c:v>0.5</c:v>
                      </c:pt>
                      <c:pt idx="2358">
                        <c:v>0.4</c:v>
                      </c:pt>
                      <c:pt idx="2359">
                        <c:v>0.4</c:v>
                      </c:pt>
                      <c:pt idx="2360">
                        <c:v>0.4</c:v>
                      </c:pt>
                      <c:pt idx="2361">
                        <c:v>0.4</c:v>
                      </c:pt>
                      <c:pt idx="2362">
                        <c:v>0.4</c:v>
                      </c:pt>
                      <c:pt idx="2363">
                        <c:v>0.5</c:v>
                      </c:pt>
                      <c:pt idx="2364">
                        <c:v>0.4</c:v>
                      </c:pt>
                      <c:pt idx="2365">
                        <c:v>0.4</c:v>
                      </c:pt>
                      <c:pt idx="2366">
                        <c:v>0.4</c:v>
                      </c:pt>
                      <c:pt idx="2367">
                        <c:v>0.5</c:v>
                      </c:pt>
                      <c:pt idx="2368">
                        <c:v>0.5</c:v>
                      </c:pt>
                      <c:pt idx="2369">
                        <c:v>0.4</c:v>
                      </c:pt>
                      <c:pt idx="2370">
                        <c:v>0.3</c:v>
                      </c:pt>
                      <c:pt idx="2371">
                        <c:v>0.4</c:v>
                      </c:pt>
                      <c:pt idx="2372">
                        <c:v>0.4</c:v>
                      </c:pt>
                      <c:pt idx="2373">
                        <c:v>0.4</c:v>
                      </c:pt>
                      <c:pt idx="2374">
                        <c:v>0.4</c:v>
                      </c:pt>
                      <c:pt idx="2375">
                        <c:v>0.4</c:v>
                      </c:pt>
                      <c:pt idx="2376">
                        <c:v>0.4</c:v>
                      </c:pt>
                      <c:pt idx="2377">
                        <c:v>0.3</c:v>
                      </c:pt>
                      <c:pt idx="2378">
                        <c:v>0.4</c:v>
                      </c:pt>
                      <c:pt idx="2379">
                        <c:v>0.4</c:v>
                      </c:pt>
                      <c:pt idx="2380">
                        <c:v>0.4</c:v>
                      </c:pt>
                      <c:pt idx="2381">
                        <c:v>0.4</c:v>
                      </c:pt>
                      <c:pt idx="2382">
                        <c:v>0.4</c:v>
                      </c:pt>
                      <c:pt idx="2383">
                        <c:v>0.4</c:v>
                      </c:pt>
                      <c:pt idx="2384">
                        <c:v>0.4</c:v>
                      </c:pt>
                      <c:pt idx="2385">
                        <c:v>0.4</c:v>
                      </c:pt>
                      <c:pt idx="2386">
                        <c:v>0.5</c:v>
                      </c:pt>
                      <c:pt idx="2387">
                        <c:v>0.4</c:v>
                      </c:pt>
                      <c:pt idx="2388">
                        <c:v>0.4</c:v>
                      </c:pt>
                      <c:pt idx="2389">
                        <c:v>0.5</c:v>
                      </c:pt>
                      <c:pt idx="2390">
                        <c:v>0.4</c:v>
                      </c:pt>
                      <c:pt idx="2391">
                        <c:v>0.5</c:v>
                      </c:pt>
                      <c:pt idx="2392">
                        <c:v>0.5</c:v>
                      </c:pt>
                      <c:pt idx="2393">
                        <c:v>0.4</c:v>
                      </c:pt>
                      <c:pt idx="2394">
                        <c:v>0.5</c:v>
                      </c:pt>
                      <c:pt idx="2395">
                        <c:v>0.4</c:v>
                      </c:pt>
                      <c:pt idx="2396">
                        <c:v>0.5</c:v>
                      </c:pt>
                      <c:pt idx="2397">
                        <c:v>0.4</c:v>
                      </c:pt>
                      <c:pt idx="2398">
                        <c:v>0.4</c:v>
                      </c:pt>
                      <c:pt idx="2399">
                        <c:v>0.5</c:v>
                      </c:pt>
                      <c:pt idx="2400">
                        <c:v>0.4</c:v>
                      </c:pt>
                      <c:pt idx="2401">
                        <c:v>0.6</c:v>
                      </c:pt>
                      <c:pt idx="2402">
                        <c:v>0.5</c:v>
                      </c:pt>
                      <c:pt idx="2403">
                        <c:v>0.4</c:v>
                      </c:pt>
                      <c:pt idx="2404">
                        <c:v>0.5</c:v>
                      </c:pt>
                      <c:pt idx="2405">
                        <c:v>0.4</c:v>
                      </c:pt>
                      <c:pt idx="2406">
                        <c:v>0.4</c:v>
                      </c:pt>
                      <c:pt idx="2407">
                        <c:v>0.4</c:v>
                      </c:pt>
                      <c:pt idx="2408">
                        <c:v>0.4</c:v>
                      </c:pt>
                      <c:pt idx="2409">
                        <c:v>0.5</c:v>
                      </c:pt>
                      <c:pt idx="2410">
                        <c:v>0.5</c:v>
                      </c:pt>
                      <c:pt idx="2411">
                        <c:v>0.5</c:v>
                      </c:pt>
                      <c:pt idx="2412">
                        <c:v>0.5</c:v>
                      </c:pt>
                      <c:pt idx="2413">
                        <c:v>0.4</c:v>
                      </c:pt>
                      <c:pt idx="2414">
                        <c:v>0.4</c:v>
                      </c:pt>
                      <c:pt idx="2415">
                        <c:v>0.5</c:v>
                      </c:pt>
                      <c:pt idx="2416">
                        <c:v>0.5</c:v>
                      </c:pt>
                      <c:pt idx="2417">
                        <c:v>0.4</c:v>
                      </c:pt>
                      <c:pt idx="2418">
                        <c:v>0.4</c:v>
                      </c:pt>
                      <c:pt idx="2419">
                        <c:v>0.4</c:v>
                      </c:pt>
                      <c:pt idx="2420">
                        <c:v>0.5</c:v>
                      </c:pt>
                      <c:pt idx="2421">
                        <c:v>0.4</c:v>
                      </c:pt>
                      <c:pt idx="2422">
                        <c:v>0.5</c:v>
                      </c:pt>
                      <c:pt idx="2423">
                        <c:v>0.5</c:v>
                      </c:pt>
                      <c:pt idx="2424">
                        <c:v>0.4</c:v>
                      </c:pt>
                      <c:pt idx="2425">
                        <c:v>0.4</c:v>
                      </c:pt>
                      <c:pt idx="2426">
                        <c:v>0.5</c:v>
                      </c:pt>
                      <c:pt idx="2427">
                        <c:v>0.4</c:v>
                      </c:pt>
                      <c:pt idx="2428">
                        <c:v>0.4</c:v>
                      </c:pt>
                      <c:pt idx="2429">
                        <c:v>0.5</c:v>
                      </c:pt>
                      <c:pt idx="2430">
                        <c:v>0.5</c:v>
                      </c:pt>
                      <c:pt idx="2431">
                        <c:v>0.5</c:v>
                      </c:pt>
                      <c:pt idx="2432">
                        <c:v>0.4</c:v>
                      </c:pt>
                      <c:pt idx="2433">
                        <c:v>0.4</c:v>
                      </c:pt>
                      <c:pt idx="2434">
                        <c:v>0.5</c:v>
                      </c:pt>
                      <c:pt idx="2435">
                        <c:v>0.4</c:v>
                      </c:pt>
                      <c:pt idx="2436">
                        <c:v>0.5</c:v>
                      </c:pt>
                      <c:pt idx="2437">
                        <c:v>0.5</c:v>
                      </c:pt>
                      <c:pt idx="2438">
                        <c:v>0.4</c:v>
                      </c:pt>
                      <c:pt idx="2439">
                        <c:v>0.4</c:v>
                      </c:pt>
                      <c:pt idx="2440">
                        <c:v>0.5</c:v>
                      </c:pt>
                      <c:pt idx="2441">
                        <c:v>0.5</c:v>
                      </c:pt>
                      <c:pt idx="2442">
                        <c:v>0.4</c:v>
                      </c:pt>
                      <c:pt idx="2443">
                        <c:v>0.4</c:v>
                      </c:pt>
                      <c:pt idx="2444">
                        <c:v>0.5</c:v>
                      </c:pt>
                      <c:pt idx="2445">
                        <c:v>0.5</c:v>
                      </c:pt>
                      <c:pt idx="2446">
                        <c:v>0.5</c:v>
                      </c:pt>
                      <c:pt idx="2447">
                        <c:v>0.5</c:v>
                      </c:pt>
                      <c:pt idx="2448">
                        <c:v>0.4</c:v>
                      </c:pt>
                      <c:pt idx="2449">
                        <c:v>0.4</c:v>
                      </c:pt>
                      <c:pt idx="2450">
                        <c:v>0.5</c:v>
                      </c:pt>
                      <c:pt idx="2451">
                        <c:v>0.4</c:v>
                      </c:pt>
                      <c:pt idx="2452">
                        <c:v>0.4</c:v>
                      </c:pt>
                      <c:pt idx="2453">
                        <c:v>0.4</c:v>
                      </c:pt>
                      <c:pt idx="2454">
                        <c:v>0.5</c:v>
                      </c:pt>
                      <c:pt idx="2455">
                        <c:v>0.4</c:v>
                      </c:pt>
                      <c:pt idx="2456">
                        <c:v>0.3</c:v>
                      </c:pt>
                      <c:pt idx="2457">
                        <c:v>0.5</c:v>
                      </c:pt>
                      <c:pt idx="2458">
                        <c:v>0.5</c:v>
                      </c:pt>
                      <c:pt idx="2459">
                        <c:v>0.4</c:v>
                      </c:pt>
                      <c:pt idx="2460">
                        <c:v>0.4</c:v>
                      </c:pt>
                      <c:pt idx="2461">
                        <c:v>0.5</c:v>
                      </c:pt>
                      <c:pt idx="2462">
                        <c:v>0.4</c:v>
                      </c:pt>
                      <c:pt idx="2463">
                        <c:v>0.4</c:v>
                      </c:pt>
                      <c:pt idx="2464">
                        <c:v>0.5</c:v>
                      </c:pt>
                      <c:pt idx="2465">
                        <c:v>0.4</c:v>
                      </c:pt>
                      <c:pt idx="2466">
                        <c:v>0.5</c:v>
                      </c:pt>
                      <c:pt idx="2467">
                        <c:v>0.4</c:v>
                      </c:pt>
                      <c:pt idx="2468">
                        <c:v>0.4</c:v>
                      </c:pt>
                      <c:pt idx="2469">
                        <c:v>0.4</c:v>
                      </c:pt>
                      <c:pt idx="2470">
                        <c:v>0.3</c:v>
                      </c:pt>
                      <c:pt idx="2471">
                        <c:v>0.4</c:v>
                      </c:pt>
                      <c:pt idx="2472">
                        <c:v>0.4</c:v>
                      </c:pt>
                      <c:pt idx="2473">
                        <c:v>0.4</c:v>
                      </c:pt>
                      <c:pt idx="2474">
                        <c:v>0.4</c:v>
                      </c:pt>
                      <c:pt idx="2475">
                        <c:v>0.4</c:v>
                      </c:pt>
                      <c:pt idx="2476">
                        <c:v>0.3</c:v>
                      </c:pt>
                      <c:pt idx="2477">
                        <c:v>0.2</c:v>
                      </c:pt>
                      <c:pt idx="2478">
                        <c:v>0.4</c:v>
                      </c:pt>
                      <c:pt idx="2479">
                        <c:v>0.5</c:v>
                      </c:pt>
                      <c:pt idx="2480">
                        <c:v>0.4</c:v>
                      </c:pt>
                      <c:pt idx="2481">
                        <c:v>0.5</c:v>
                      </c:pt>
                      <c:pt idx="2482">
                        <c:v>0.4</c:v>
                      </c:pt>
                      <c:pt idx="2483">
                        <c:v>0.4</c:v>
                      </c:pt>
                      <c:pt idx="2484">
                        <c:v>0.4</c:v>
                      </c:pt>
                      <c:pt idx="2485">
                        <c:v>0.4</c:v>
                      </c:pt>
                      <c:pt idx="2486">
                        <c:v>0.4</c:v>
                      </c:pt>
                      <c:pt idx="2487">
                        <c:v>0.3</c:v>
                      </c:pt>
                      <c:pt idx="2488">
                        <c:v>0.4</c:v>
                      </c:pt>
                      <c:pt idx="2489">
                        <c:v>0.4</c:v>
                      </c:pt>
                      <c:pt idx="2490">
                        <c:v>0.5</c:v>
                      </c:pt>
                      <c:pt idx="2491">
                        <c:v>0.4</c:v>
                      </c:pt>
                      <c:pt idx="2492">
                        <c:v>0.4</c:v>
                      </c:pt>
                      <c:pt idx="2493">
                        <c:v>0.3</c:v>
                      </c:pt>
                      <c:pt idx="2494">
                        <c:v>0.4</c:v>
                      </c:pt>
                      <c:pt idx="2495">
                        <c:v>0.4</c:v>
                      </c:pt>
                      <c:pt idx="2496">
                        <c:v>0.4</c:v>
                      </c:pt>
                      <c:pt idx="2497">
                        <c:v>0.3</c:v>
                      </c:pt>
                      <c:pt idx="2498">
                        <c:v>0.4</c:v>
                      </c:pt>
                      <c:pt idx="2499">
                        <c:v>0.4</c:v>
                      </c:pt>
                      <c:pt idx="2500">
                        <c:v>0.3</c:v>
                      </c:pt>
                      <c:pt idx="2501">
                        <c:v>0.4</c:v>
                      </c:pt>
                      <c:pt idx="2502">
                        <c:v>0.5</c:v>
                      </c:pt>
                      <c:pt idx="2503">
                        <c:v>0.4</c:v>
                      </c:pt>
                      <c:pt idx="2504">
                        <c:v>0.4</c:v>
                      </c:pt>
                      <c:pt idx="2505">
                        <c:v>0.4</c:v>
                      </c:pt>
                      <c:pt idx="2506">
                        <c:v>0.3</c:v>
                      </c:pt>
                      <c:pt idx="2507">
                        <c:v>0.4</c:v>
                      </c:pt>
                      <c:pt idx="2508">
                        <c:v>0.5</c:v>
                      </c:pt>
                      <c:pt idx="2509">
                        <c:v>0.4</c:v>
                      </c:pt>
                      <c:pt idx="2510">
                        <c:v>0.4</c:v>
                      </c:pt>
                      <c:pt idx="2511">
                        <c:v>0.4</c:v>
                      </c:pt>
                      <c:pt idx="2512">
                        <c:v>0.4</c:v>
                      </c:pt>
                      <c:pt idx="2513">
                        <c:v>0.4</c:v>
                      </c:pt>
                      <c:pt idx="2514">
                        <c:v>0.3</c:v>
                      </c:pt>
                      <c:pt idx="2515">
                        <c:v>0.4</c:v>
                      </c:pt>
                      <c:pt idx="2516">
                        <c:v>0.4</c:v>
                      </c:pt>
                      <c:pt idx="2517">
                        <c:v>0.4</c:v>
                      </c:pt>
                      <c:pt idx="2518">
                        <c:v>0.5</c:v>
                      </c:pt>
                      <c:pt idx="2519">
                        <c:v>0.4</c:v>
                      </c:pt>
                      <c:pt idx="2520">
                        <c:v>0.4</c:v>
                      </c:pt>
                      <c:pt idx="2521">
                        <c:v>0.4</c:v>
                      </c:pt>
                      <c:pt idx="2522">
                        <c:v>0.4</c:v>
                      </c:pt>
                      <c:pt idx="2523">
                        <c:v>0.4</c:v>
                      </c:pt>
                      <c:pt idx="2524">
                        <c:v>0.4</c:v>
                      </c:pt>
                      <c:pt idx="2525">
                        <c:v>0.3</c:v>
                      </c:pt>
                      <c:pt idx="2526">
                        <c:v>0.3</c:v>
                      </c:pt>
                      <c:pt idx="2527">
                        <c:v>0.4</c:v>
                      </c:pt>
                      <c:pt idx="2528">
                        <c:v>0.4</c:v>
                      </c:pt>
                      <c:pt idx="2529">
                        <c:v>0.5</c:v>
                      </c:pt>
                      <c:pt idx="2530">
                        <c:v>0.4</c:v>
                      </c:pt>
                      <c:pt idx="2531">
                        <c:v>0.4</c:v>
                      </c:pt>
                      <c:pt idx="2532">
                        <c:v>0.4</c:v>
                      </c:pt>
                      <c:pt idx="2533">
                        <c:v>0.4</c:v>
                      </c:pt>
                      <c:pt idx="2534">
                        <c:v>0.4</c:v>
                      </c:pt>
                      <c:pt idx="2535">
                        <c:v>0.4</c:v>
                      </c:pt>
                      <c:pt idx="2536">
                        <c:v>0.4</c:v>
                      </c:pt>
                      <c:pt idx="2537">
                        <c:v>0.5</c:v>
                      </c:pt>
                      <c:pt idx="2538">
                        <c:v>0.4</c:v>
                      </c:pt>
                      <c:pt idx="2539">
                        <c:v>0.4</c:v>
                      </c:pt>
                      <c:pt idx="2540">
                        <c:v>0.4</c:v>
                      </c:pt>
                      <c:pt idx="2541">
                        <c:v>0.4</c:v>
                      </c:pt>
                      <c:pt idx="2542">
                        <c:v>0.4</c:v>
                      </c:pt>
                      <c:pt idx="2543">
                        <c:v>0.5</c:v>
                      </c:pt>
                      <c:pt idx="2544">
                        <c:v>0.4</c:v>
                      </c:pt>
                      <c:pt idx="2545">
                        <c:v>0.4</c:v>
                      </c:pt>
                      <c:pt idx="2546">
                        <c:v>0.5</c:v>
                      </c:pt>
                      <c:pt idx="2547">
                        <c:v>0.4</c:v>
                      </c:pt>
                      <c:pt idx="2548">
                        <c:v>0.3</c:v>
                      </c:pt>
                      <c:pt idx="2549">
                        <c:v>0.4</c:v>
                      </c:pt>
                      <c:pt idx="2550">
                        <c:v>0.4</c:v>
                      </c:pt>
                      <c:pt idx="2551">
                        <c:v>0.4</c:v>
                      </c:pt>
                      <c:pt idx="2552">
                        <c:v>0.4</c:v>
                      </c:pt>
                      <c:pt idx="2553">
                        <c:v>0.4</c:v>
                      </c:pt>
                      <c:pt idx="2554">
                        <c:v>0.3</c:v>
                      </c:pt>
                      <c:pt idx="2555">
                        <c:v>0.4</c:v>
                      </c:pt>
                      <c:pt idx="2556">
                        <c:v>0.4</c:v>
                      </c:pt>
                      <c:pt idx="2557">
                        <c:v>0.3</c:v>
                      </c:pt>
                      <c:pt idx="2558">
                        <c:v>0.4</c:v>
                      </c:pt>
                      <c:pt idx="2559">
                        <c:v>0.5</c:v>
                      </c:pt>
                      <c:pt idx="2560">
                        <c:v>0.4</c:v>
                      </c:pt>
                      <c:pt idx="2561">
                        <c:v>0.4</c:v>
                      </c:pt>
                      <c:pt idx="2562">
                        <c:v>0.4</c:v>
                      </c:pt>
                      <c:pt idx="2563">
                        <c:v>0.3</c:v>
                      </c:pt>
                      <c:pt idx="2564">
                        <c:v>0.4</c:v>
                      </c:pt>
                      <c:pt idx="2565">
                        <c:v>0.2</c:v>
                      </c:pt>
                      <c:pt idx="2566">
                        <c:v>0.4</c:v>
                      </c:pt>
                      <c:pt idx="2567">
                        <c:v>0.4</c:v>
                      </c:pt>
                      <c:pt idx="2568">
                        <c:v>0.4</c:v>
                      </c:pt>
                      <c:pt idx="2569">
                        <c:v>0.3</c:v>
                      </c:pt>
                      <c:pt idx="2570">
                        <c:v>0.4</c:v>
                      </c:pt>
                      <c:pt idx="2571">
                        <c:v>0.4</c:v>
                      </c:pt>
                      <c:pt idx="2572">
                        <c:v>0.3</c:v>
                      </c:pt>
                      <c:pt idx="2573">
                        <c:v>0.4</c:v>
                      </c:pt>
                      <c:pt idx="2574">
                        <c:v>0.4</c:v>
                      </c:pt>
                      <c:pt idx="2575">
                        <c:v>0.4</c:v>
                      </c:pt>
                      <c:pt idx="2576">
                        <c:v>0.4</c:v>
                      </c:pt>
                      <c:pt idx="2577">
                        <c:v>0.4</c:v>
                      </c:pt>
                      <c:pt idx="2578">
                        <c:v>0.4</c:v>
                      </c:pt>
                      <c:pt idx="2579">
                        <c:v>0.3</c:v>
                      </c:pt>
                      <c:pt idx="2580">
                        <c:v>0.4</c:v>
                      </c:pt>
                      <c:pt idx="2581">
                        <c:v>0.4</c:v>
                      </c:pt>
                      <c:pt idx="2582">
                        <c:v>0.4</c:v>
                      </c:pt>
                      <c:pt idx="2583">
                        <c:v>0.4</c:v>
                      </c:pt>
                      <c:pt idx="2584">
                        <c:v>0.4</c:v>
                      </c:pt>
                      <c:pt idx="2585">
                        <c:v>0.4</c:v>
                      </c:pt>
                      <c:pt idx="2586">
                        <c:v>0.4</c:v>
                      </c:pt>
                      <c:pt idx="2587">
                        <c:v>0.4</c:v>
                      </c:pt>
                      <c:pt idx="2588">
                        <c:v>0.4</c:v>
                      </c:pt>
                      <c:pt idx="2589">
                        <c:v>0.3</c:v>
                      </c:pt>
                      <c:pt idx="2590">
                        <c:v>0.3</c:v>
                      </c:pt>
                      <c:pt idx="2591">
                        <c:v>0.4</c:v>
                      </c:pt>
                      <c:pt idx="2592">
                        <c:v>0.5</c:v>
                      </c:pt>
                      <c:pt idx="2593">
                        <c:v>0.3</c:v>
                      </c:pt>
                      <c:pt idx="2594">
                        <c:v>0.5</c:v>
                      </c:pt>
                      <c:pt idx="2595">
                        <c:v>0.4</c:v>
                      </c:pt>
                      <c:pt idx="2596">
                        <c:v>0.3</c:v>
                      </c:pt>
                      <c:pt idx="2597">
                        <c:v>0.2</c:v>
                      </c:pt>
                      <c:pt idx="2598">
                        <c:v>0.4</c:v>
                      </c:pt>
                      <c:pt idx="2599">
                        <c:v>0.4</c:v>
                      </c:pt>
                      <c:pt idx="2600">
                        <c:v>0.3</c:v>
                      </c:pt>
                      <c:pt idx="2601">
                        <c:v>0.4</c:v>
                      </c:pt>
                      <c:pt idx="2602">
                        <c:v>0.4</c:v>
                      </c:pt>
                      <c:pt idx="2603">
                        <c:v>0.4</c:v>
                      </c:pt>
                      <c:pt idx="2604">
                        <c:v>0.3</c:v>
                      </c:pt>
                      <c:pt idx="2605">
                        <c:v>0.4</c:v>
                      </c:pt>
                      <c:pt idx="2606">
                        <c:v>0.3</c:v>
                      </c:pt>
                      <c:pt idx="2607">
                        <c:v>0.3</c:v>
                      </c:pt>
                      <c:pt idx="2608">
                        <c:v>0.4</c:v>
                      </c:pt>
                      <c:pt idx="2609">
                        <c:v>0.4</c:v>
                      </c:pt>
                      <c:pt idx="2610">
                        <c:v>0.3</c:v>
                      </c:pt>
                      <c:pt idx="2611">
                        <c:v>0.4</c:v>
                      </c:pt>
                      <c:pt idx="2612">
                        <c:v>0.4</c:v>
                      </c:pt>
                      <c:pt idx="2613">
                        <c:v>0.4</c:v>
                      </c:pt>
                      <c:pt idx="2614">
                        <c:v>0.4</c:v>
                      </c:pt>
                      <c:pt idx="2615">
                        <c:v>0.4</c:v>
                      </c:pt>
                      <c:pt idx="2616">
                        <c:v>0.4</c:v>
                      </c:pt>
                      <c:pt idx="2617">
                        <c:v>0.4</c:v>
                      </c:pt>
                      <c:pt idx="2618">
                        <c:v>0.4</c:v>
                      </c:pt>
                      <c:pt idx="2619">
                        <c:v>0.4</c:v>
                      </c:pt>
                      <c:pt idx="2620">
                        <c:v>0.3</c:v>
                      </c:pt>
                      <c:pt idx="2621">
                        <c:v>0.4</c:v>
                      </c:pt>
                      <c:pt idx="2622">
                        <c:v>0.4</c:v>
                      </c:pt>
                      <c:pt idx="2623">
                        <c:v>0.4</c:v>
                      </c:pt>
                      <c:pt idx="2624">
                        <c:v>0.4</c:v>
                      </c:pt>
                      <c:pt idx="2625">
                        <c:v>0.4</c:v>
                      </c:pt>
                      <c:pt idx="2626">
                        <c:v>0.4</c:v>
                      </c:pt>
                      <c:pt idx="2627">
                        <c:v>0.4</c:v>
                      </c:pt>
                      <c:pt idx="2628">
                        <c:v>0.3</c:v>
                      </c:pt>
                      <c:pt idx="2629">
                        <c:v>0.3</c:v>
                      </c:pt>
                      <c:pt idx="2630">
                        <c:v>0.4</c:v>
                      </c:pt>
                      <c:pt idx="2631">
                        <c:v>0.2</c:v>
                      </c:pt>
                      <c:pt idx="2632">
                        <c:v>0.3</c:v>
                      </c:pt>
                      <c:pt idx="2633">
                        <c:v>0.5</c:v>
                      </c:pt>
                      <c:pt idx="2634">
                        <c:v>0.4</c:v>
                      </c:pt>
                      <c:pt idx="2635">
                        <c:v>0.4</c:v>
                      </c:pt>
                      <c:pt idx="2636">
                        <c:v>0.4</c:v>
                      </c:pt>
                      <c:pt idx="2637">
                        <c:v>0.4</c:v>
                      </c:pt>
                      <c:pt idx="2638">
                        <c:v>0.4</c:v>
                      </c:pt>
                      <c:pt idx="2639">
                        <c:v>0.5</c:v>
                      </c:pt>
                      <c:pt idx="2640">
                        <c:v>0.4</c:v>
                      </c:pt>
                      <c:pt idx="2641">
                        <c:v>0.4</c:v>
                      </c:pt>
                      <c:pt idx="2642">
                        <c:v>0.4</c:v>
                      </c:pt>
                      <c:pt idx="2643">
                        <c:v>0.4</c:v>
                      </c:pt>
                      <c:pt idx="2644">
                        <c:v>0.4</c:v>
                      </c:pt>
                      <c:pt idx="2645">
                        <c:v>0.4</c:v>
                      </c:pt>
                      <c:pt idx="2646">
                        <c:v>0.4</c:v>
                      </c:pt>
                      <c:pt idx="2647">
                        <c:v>0.5</c:v>
                      </c:pt>
                      <c:pt idx="2648">
                        <c:v>0.4</c:v>
                      </c:pt>
                      <c:pt idx="2649">
                        <c:v>0.4</c:v>
                      </c:pt>
                      <c:pt idx="2650">
                        <c:v>0.5</c:v>
                      </c:pt>
                      <c:pt idx="2651">
                        <c:v>0.4</c:v>
                      </c:pt>
                      <c:pt idx="2652">
                        <c:v>0.3</c:v>
                      </c:pt>
                      <c:pt idx="2653">
                        <c:v>0.4</c:v>
                      </c:pt>
                      <c:pt idx="2654">
                        <c:v>0.4</c:v>
                      </c:pt>
                      <c:pt idx="2655">
                        <c:v>0.3</c:v>
                      </c:pt>
                      <c:pt idx="2656">
                        <c:v>0.4</c:v>
                      </c:pt>
                      <c:pt idx="2657">
                        <c:v>0.4</c:v>
                      </c:pt>
                      <c:pt idx="2658">
                        <c:v>0.4</c:v>
                      </c:pt>
                      <c:pt idx="2659">
                        <c:v>0.3</c:v>
                      </c:pt>
                      <c:pt idx="2660">
                        <c:v>0.4</c:v>
                      </c:pt>
                      <c:pt idx="2661">
                        <c:v>0.3</c:v>
                      </c:pt>
                      <c:pt idx="2662">
                        <c:v>0.4</c:v>
                      </c:pt>
                      <c:pt idx="2663">
                        <c:v>0.4</c:v>
                      </c:pt>
                      <c:pt idx="2664">
                        <c:v>0.4</c:v>
                      </c:pt>
                      <c:pt idx="2665">
                        <c:v>0.4</c:v>
                      </c:pt>
                      <c:pt idx="2666">
                        <c:v>0.4</c:v>
                      </c:pt>
                      <c:pt idx="2667">
                        <c:v>0.4</c:v>
                      </c:pt>
                      <c:pt idx="2668">
                        <c:v>0.4</c:v>
                      </c:pt>
                      <c:pt idx="2669">
                        <c:v>0.4</c:v>
                      </c:pt>
                      <c:pt idx="2670">
                        <c:v>0.3</c:v>
                      </c:pt>
                      <c:pt idx="2671">
                        <c:v>0.4</c:v>
                      </c:pt>
                      <c:pt idx="2672">
                        <c:v>0.4</c:v>
                      </c:pt>
                      <c:pt idx="2673">
                        <c:v>0.3</c:v>
                      </c:pt>
                      <c:pt idx="2674">
                        <c:v>0.3</c:v>
                      </c:pt>
                      <c:pt idx="2675">
                        <c:v>0.4</c:v>
                      </c:pt>
                      <c:pt idx="2676">
                        <c:v>0.3</c:v>
                      </c:pt>
                      <c:pt idx="2677">
                        <c:v>0.4</c:v>
                      </c:pt>
                      <c:pt idx="2678">
                        <c:v>0.3</c:v>
                      </c:pt>
                      <c:pt idx="2679">
                        <c:v>0.3</c:v>
                      </c:pt>
                      <c:pt idx="2680">
                        <c:v>0.3</c:v>
                      </c:pt>
                      <c:pt idx="2681">
                        <c:v>0.4</c:v>
                      </c:pt>
                      <c:pt idx="2682">
                        <c:v>0.4</c:v>
                      </c:pt>
                      <c:pt idx="2683">
                        <c:v>0.4</c:v>
                      </c:pt>
                      <c:pt idx="2684">
                        <c:v>0.4</c:v>
                      </c:pt>
                      <c:pt idx="2685">
                        <c:v>0.3</c:v>
                      </c:pt>
                      <c:pt idx="2686">
                        <c:v>0.4</c:v>
                      </c:pt>
                      <c:pt idx="2687">
                        <c:v>0.4</c:v>
                      </c:pt>
                      <c:pt idx="2688">
                        <c:v>0.3</c:v>
                      </c:pt>
                      <c:pt idx="2689">
                        <c:v>0.4</c:v>
                      </c:pt>
                      <c:pt idx="2690">
                        <c:v>0.3</c:v>
                      </c:pt>
                      <c:pt idx="2691">
                        <c:v>0.4</c:v>
                      </c:pt>
                      <c:pt idx="2692">
                        <c:v>0.3</c:v>
                      </c:pt>
                      <c:pt idx="2693">
                        <c:v>0.3</c:v>
                      </c:pt>
                      <c:pt idx="2694">
                        <c:v>0.4</c:v>
                      </c:pt>
                      <c:pt idx="2695">
                        <c:v>0.3</c:v>
                      </c:pt>
                      <c:pt idx="2696">
                        <c:v>0.3</c:v>
                      </c:pt>
                      <c:pt idx="2697">
                        <c:v>0.3</c:v>
                      </c:pt>
                      <c:pt idx="2698">
                        <c:v>0.4</c:v>
                      </c:pt>
                      <c:pt idx="2699">
                        <c:v>0.4</c:v>
                      </c:pt>
                      <c:pt idx="2700">
                        <c:v>0.4</c:v>
                      </c:pt>
                      <c:pt idx="2701">
                        <c:v>0.4</c:v>
                      </c:pt>
                      <c:pt idx="2702">
                        <c:v>0.3</c:v>
                      </c:pt>
                      <c:pt idx="2703">
                        <c:v>0.4</c:v>
                      </c:pt>
                      <c:pt idx="2704">
                        <c:v>0.4</c:v>
                      </c:pt>
                      <c:pt idx="2705">
                        <c:v>0.3</c:v>
                      </c:pt>
                      <c:pt idx="2706">
                        <c:v>0.4</c:v>
                      </c:pt>
                      <c:pt idx="2707">
                        <c:v>0.3</c:v>
                      </c:pt>
                      <c:pt idx="2708">
                        <c:v>0.3</c:v>
                      </c:pt>
                      <c:pt idx="2709">
                        <c:v>0.3</c:v>
                      </c:pt>
                      <c:pt idx="2710">
                        <c:v>0.3</c:v>
                      </c:pt>
                      <c:pt idx="2711">
                        <c:v>0.3</c:v>
                      </c:pt>
                      <c:pt idx="2712">
                        <c:v>0.3</c:v>
                      </c:pt>
                      <c:pt idx="2713">
                        <c:v>0.4</c:v>
                      </c:pt>
                      <c:pt idx="2714">
                        <c:v>0.3</c:v>
                      </c:pt>
                      <c:pt idx="2715">
                        <c:v>0.3</c:v>
                      </c:pt>
                      <c:pt idx="2716">
                        <c:v>0.4</c:v>
                      </c:pt>
                      <c:pt idx="2717">
                        <c:v>0.3</c:v>
                      </c:pt>
                      <c:pt idx="2718">
                        <c:v>0.4</c:v>
                      </c:pt>
                      <c:pt idx="2719">
                        <c:v>0.4</c:v>
                      </c:pt>
                      <c:pt idx="2720">
                        <c:v>0.4</c:v>
                      </c:pt>
                      <c:pt idx="2721">
                        <c:v>0.4</c:v>
                      </c:pt>
                      <c:pt idx="2722">
                        <c:v>0.3</c:v>
                      </c:pt>
                      <c:pt idx="2723">
                        <c:v>0.3</c:v>
                      </c:pt>
                      <c:pt idx="2724">
                        <c:v>0.4</c:v>
                      </c:pt>
                      <c:pt idx="2725">
                        <c:v>0.3</c:v>
                      </c:pt>
                      <c:pt idx="2726">
                        <c:v>0.4</c:v>
                      </c:pt>
                      <c:pt idx="2727">
                        <c:v>0.4</c:v>
                      </c:pt>
                      <c:pt idx="2728">
                        <c:v>0.3</c:v>
                      </c:pt>
                      <c:pt idx="2729">
                        <c:v>0.4</c:v>
                      </c:pt>
                      <c:pt idx="2730">
                        <c:v>0.3</c:v>
                      </c:pt>
                      <c:pt idx="2731">
                        <c:v>0.4</c:v>
                      </c:pt>
                      <c:pt idx="2732">
                        <c:v>0.4</c:v>
                      </c:pt>
                      <c:pt idx="2733">
                        <c:v>0.3</c:v>
                      </c:pt>
                      <c:pt idx="2734">
                        <c:v>0.3</c:v>
                      </c:pt>
                      <c:pt idx="2735">
                        <c:v>0.3</c:v>
                      </c:pt>
                      <c:pt idx="2736">
                        <c:v>0.4</c:v>
                      </c:pt>
                      <c:pt idx="2737">
                        <c:v>0.3</c:v>
                      </c:pt>
                      <c:pt idx="2738">
                        <c:v>0.3</c:v>
                      </c:pt>
                      <c:pt idx="2739">
                        <c:v>1.6</c:v>
                      </c:pt>
                      <c:pt idx="2740">
                        <c:v>0.4</c:v>
                      </c:pt>
                      <c:pt idx="2741">
                        <c:v>0.5</c:v>
                      </c:pt>
                      <c:pt idx="2742">
                        <c:v>0.5</c:v>
                      </c:pt>
                      <c:pt idx="2743">
                        <c:v>0.4</c:v>
                      </c:pt>
                      <c:pt idx="2744">
                        <c:v>0.4</c:v>
                      </c:pt>
                      <c:pt idx="2745">
                        <c:v>0.4</c:v>
                      </c:pt>
                      <c:pt idx="2746">
                        <c:v>0.4</c:v>
                      </c:pt>
                      <c:pt idx="2747">
                        <c:v>0.4</c:v>
                      </c:pt>
                      <c:pt idx="2748">
                        <c:v>0.4</c:v>
                      </c:pt>
                      <c:pt idx="2749">
                        <c:v>0.4</c:v>
                      </c:pt>
                      <c:pt idx="2750">
                        <c:v>0.4</c:v>
                      </c:pt>
                      <c:pt idx="2751">
                        <c:v>0.4</c:v>
                      </c:pt>
                      <c:pt idx="2752">
                        <c:v>0.4</c:v>
                      </c:pt>
                      <c:pt idx="2753">
                        <c:v>0.4</c:v>
                      </c:pt>
                      <c:pt idx="2754">
                        <c:v>0.4</c:v>
                      </c:pt>
                      <c:pt idx="2755">
                        <c:v>0.4</c:v>
                      </c:pt>
                      <c:pt idx="2756">
                        <c:v>0.4</c:v>
                      </c:pt>
                      <c:pt idx="2757">
                        <c:v>0.4</c:v>
                      </c:pt>
                      <c:pt idx="2758">
                        <c:v>0.3</c:v>
                      </c:pt>
                      <c:pt idx="2759">
                        <c:v>0.4</c:v>
                      </c:pt>
                      <c:pt idx="2760">
                        <c:v>0.5</c:v>
                      </c:pt>
                      <c:pt idx="2761">
                        <c:v>0.4</c:v>
                      </c:pt>
                      <c:pt idx="2762">
                        <c:v>0.4</c:v>
                      </c:pt>
                      <c:pt idx="2763">
                        <c:v>0.4</c:v>
                      </c:pt>
                      <c:pt idx="2764">
                        <c:v>0.4</c:v>
                      </c:pt>
                      <c:pt idx="2765">
                        <c:v>0.4</c:v>
                      </c:pt>
                      <c:pt idx="2766">
                        <c:v>0.4</c:v>
                      </c:pt>
                      <c:pt idx="2767">
                        <c:v>0.4</c:v>
                      </c:pt>
                      <c:pt idx="2768">
                        <c:v>0.4</c:v>
                      </c:pt>
                      <c:pt idx="2769">
                        <c:v>0.5</c:v>
                      </c:pt>
                      <c:pt idx="2770">
                        <c:v>0.4</c:v>
                      </c:pt>
                      <c:pt idx="2771">
                        <c:v>0.4</c:v>
                      </c:pt>
                      <c:pt idx="2772">
                        <c:v>0.3</c:v>
                      </c:pt>
                      <c:pt idx="2773">
                        <c:v>0.5</c:v>
                      </c:pt>
                      <c:pt idx="2774">
                        <c:v>0.5</c:v>
                      </c:pt>
                      <c:pt idx="2775">
                        <c:v>0.4</c:v>
                      </c:pt>
                      <c:pt idx="2776">
                        <c:v>0.4</c:v>
                      </c:pt>
                      <c:pt idx="2777">
                        <c:v>0.4</c:v>
                      </c:pt>
                      <c:pt idx="2778">
                        <c:v>0.5</c:v>
                      </c:pt>
                      <c:pt idx="2779">
                        <c:v>0.4</c:v>
                      </c:pt>
                      <c:pt idx="2780">
                        <c:v>0.4</c:v>
                      </c:pt>
                      <c:pt idx="2781">
                        <c:v>0.4</c:v>
                      </c:pt>
                      <c:pt idx="2782">
                        <c:v>0.4</c:v>
                      </c:pt>
                      <c:pt idx="2783">
                        <c:v>0.4</c:v>
                      </c:pt>
                      <c:pt idx="2784">
                        <c:v>0.4</c:v>
                      </c:pt>
                      <c:pt idx="2785">
                        <c:v>0.4</c:v>
                      </c:pt>
                      <c:pt idx="2786">
                        <c:v>0.4</c:v>
                      </c:pt>
                      <c:pt idx="2787">
                        <c:v>0.4</c:v>
                      </c:pt>
                      <c:pt idx="2788">
                        <c:v>0.4</c:v>
                      </c:pt>
                      <c:pt idx="2789">
                        <c:v>0.4</c:v>
                      </c:pt>
                      <c:pt idx="2790">
                        <c:v>0.4</c:v>
                      </c:pt>
                      <c:pt idx="2791">
                        <c:v>0.4</c:v>
                      </c:pt>
                      <c:pt idx="2792">
                        <c:v>0.4</c:v>
                      </c:pt>
                      <c:pt idx="2793">
                        <c:v>0.4</c:v>
                      </c:pt>
                      <c:pt idx="2794">
                        <c:v>0.4</c:v>
                      </c:pt>
                      <c:pt idx="2795">
                        <c:v>0.4</c:v>
                      </c:pt>
                      <c:pt idx="2796">
                        <c:v>0.4</c:v>
                      </c:pt>
                      <c:pt idx="2797">
                        <c:v>0.4</c:v>
                      </c:pt>
                      <c:pt idx="2798">
                        <c:v>0.4</c:v>
                      </c:pt>
                      <c:pt idx="2799">
                        <c:v>0.4</c:v>
                      </c:pt>
                      <c:pt idx="2800">
                        <c:v>0.4</c:v>
                      </c:pt>
                      <c:pt idx="2801">
                        <c:v>0.4</c:v>
                      </c:pt>
                      <c:pt idx="2802">
                        <c:v>0.4</c:v>
                      </c:pt>
                      <c:pt idx="2803">
                        <c:v>0.5</c:v>
                      </c:pt>
                      <c:pt idx="2804">
                        <c:v>0.4</c:v>
                      </c:pt>
                      <c:pt idx="2805">
                        <c:v>0.4</c:v>
                      </c:pt>
                      <c:pt idx="2806">
                        <c:v>0.4</c:v>
                      </c:pt>
                      <c:pt idx="2807">
                        <c:v>0.4</c:v>
                      </c:pt>
                      <c:pt idx="2808">
                        <c:v>0.4</c:v>
                      </c:pt>
                      <c:pt idx="2809">
                        <c:v>0.4</c:v>
                      </c:pt>
                      <c:pt idx="2810">
                        <c:v>0.3</c:v>
                      </c:pt>
                      <c:pt idx="2811">
                        <c:v>0.5</c:v>
                      </c:pt>
                      <c:pt idx="2812">
                        <c:v>0.4</c:v>
                      </c:pt>
                      <c:pt idx="2813">
                        <c:v>0.4</c:v>
                      </c:pt>
                      <c:pt idx="2814">
                        <c:v>0.5</c:v>
                      </c:pt>
                      <c:pt idx="2815">
                        <c:v>0.5</c:v>
                      </c:pt>
                      <c:pt idx="2816">
                        <c:v>0.4</c:v>
                      </c:pt>
                      <c:pt idx="2817">
                        <c:v>0.5</c:v>
                      </c:pt>
                      <c:pt idx="2818">
                        <c:v>0.4</c:v>
                      </c:pt>
                      <c:pt idx="2819">
                        <c:v>0.4</c:v>
                      </c:pt>
                      <c:pt idx="2820">
                        <c:v>0.4</c:v>
                      </c:pt>
                      <c:pt idx="2821">
                        <c:v>0.4</c:v>
                      </c:pt>
                      <c:pt idx="2822">
                        <c:v>0.4</c:v>
                      </c:pt>
                      <c:pt idx="2823">
                        <c:v>0.4</c:v>
                      </c:pt>
                      <c:pt idx="2824">
                        <c:v>0.4</c:v>
                      </c:pt>
                      <c:pt idx="2825">
                        <c:v>0.3</c:v>
                      </c:pt>
                      <c:pt idx="2826">
                        <c:v>0.4</c:v>
                      </c:pt>
                      <c:pt idx="2827">
                        <c:v>0.4</c:v>
                      </c:pt>
                      <c:pt idx="2828">
                        <c:v>0.3</c:v>
                      </c:pt>
                      <c:pt idx="2829">
                        <c:v>0.4</c:v>
                      </c:pt>
                      <c:pt idx="2830">
                        <c:v>0.4</c:v>
                      </c:pt>
                      <c:pt idx="2831">
                        <c:v>0.4</c:v>
                      </c:pt>
                      <c:pt idx="2832">
                        <c:v>0.4</c:v>
                      </c:pt>
                      <c:pt idx="2833">
                        <c:v>0.4</c:v>
                      </c:pt>
                      <c:pt idx="2834">
                        <c:v>0.4</c:v>
                      </c:pt>
                      <c:pt idx="2835">
                        <c:v>0.3</c:v>
                      </c:pt>
                      <c:pt idx="2836">
                        <c:v>0.4</c:v>
                      </c:pt>
                      <c:pt idx="2837">
                        <c:v>0.3</c:v>
                      </c:pt>
                      <c:pt idx="2838">
                        <c:v>0.4</c:v>
                      </c:pt>
                      <c:pt idx="2839">
                        <c:v>0.5</c:v>
                      </c:pt>
                      <c:pt idx="2840">
                        <c:v>0.4</c:v>
                      </c:pt>
                      <c:pt idx="2841">
                        <c:v>0.4</c:v>
                      </c:pt>
                      <c:pt idx="2842">
                        <c:v>0.4</c:v>
                      </c:pt>
                      <c:pt idx="2843">
                        <c:v>0.3</c:v>
                      </c:pt>
                      <c:pt idx="2844">
                        <c:v>0.4</c:v>
                      </c:pt>
                      <c:pt idx="2845">
                        <c:v>0.4</c:v>
                      </c:pt>
                      <c:pt idx="2846">
                        <c:v>0.4</c:v>
                      </c:pt>
                      <c:pt idx="2847">
                        <c:v>0.3</c:v>
                      </c:pt>
                      <c:pt idx="2848">
                        <c:v>0.4</c:v>
                      </c:pt>
                      <c:pt idx="2849">
                        <c:v>0.4</c:v>
                      </c:pt>
                      <c:pt idx="2850">
                        <c:v>0.3</c:v>
                      </c:pt>
                      <c:pt idx="2851">
                        <c:v>0.3</c:v>
                      </c:pt>
                      <c:pt idx="2852">
                        <c:v>0.4</c:v>
                      </c:pt>
                      <c:pt idx="2853">
                        <c:v>0.4</c:v>
                      </c:pt>
                      <c:pt idx="2854">
                        <c:v>0.4</c:v>
                      </c:pt>
                      <c:pt idx="2855">
                        <c:v>0.4</c:v>
                      </c:pt>
                      <c:pt idx="2856">
                        <c:v>0.4</c:v>
                      </c:pt>
                      <c:pt idx="2857">
                        <c:v>0.4</c:v>
                      </c:pt>
                      <c:pt idx="2858">
                        <c:v>0.4</c:v>
                      </c:pt>
                      <c:pt idx="2859">
                        <c:v>0.5</c:v>
                      </c:pt>
                      <c:pt idx="2860">
                        <c:v>0.4</c:v>
                      </c:pt>
                      <c:pt idx="2861">
                        <c:v>0.5</c:v>
                      </c:pt>
                      <c:pt idx="2862">
                        <c:v>0.4</c:v>
                      </c:pt>
                      <c:pt idx="2863">
                        <c:v>0.4</c:v>
                      </c:pt>
                      <c:pt idx="2864">
                        <c:v>0.4</c:v>
                      </c:pt>
                      <c:pt idx="2865">
                        <c:v>0.3</c:v>
                      </c:pt>
                      <c:pt idx="2866">
                        <c:v>1.2</c:v>
                      </c:pt>
                      <c:pt idx="2867">
                        <c:v>0.5</c:v>
                      </c:pt>
                      <c:pt idx="2868">
                        <c:v>0.4</c:v>
                      </c:pt>
                      <c:pt idx="2869">
                        <c:v>0.4</c:v>
                      </c:pt>
                      <c:pt idx="2870">
                        <c:v>0.4</c:v>
                      </c:pt>
                      <c:pt idx="2871">
                        <c:v>0.4</c:v>
                      </c:pt>
                      <c:pt idx="2872">
                        <c:v>0.4</c:v>
                      </c:pt>
                      <c:pt idx="2873">
                        <c:v>0.4</c:v>
                      </c:pt>
                      <c:pt idx="2874">
                        <c:v>0.4</c:v>
                      </c:pt>
                      <c:pt idx="2875">
                        <c:v>0.3</c:v>
                      </c:pt>
                      <c:pt idx="2876">
                        <c:v>0.5</c:v>
                      </c:pt>
                      <c:pt idx="2877">
                        <c:v>0.4</c:v>
                      </c:pt>
                      <c:pt idx="2878">
                        <c:v>0.4</c:v>
                      </c:pt>
                      <c:pt idx="2879">
                        <c:v>0.3</c:v>
                      </c:pt>
                      <c:pt idx="2880">
                        <c:v>0.4</c:v>
                      </c:pt>
                      <c:pt idx="2881">
                        <c:v>0.4</c:v>
                      </c:pt>
                      <c:pt idx="2882">
                        <c:v>0.4</c:v>
                      </c:pt>
                      <c:pt idx="2883">
                        <c:v>0.3</c:v>
                      </c:pt>
                      <c:pt idx="2884">
                        <c:v>0.3</c:v>
                      </c:pt>
                      <c:pt idx="2885">
                        <c:v>0.3</c:v>
                      </c:pt>
                      <c:pt idx="2886">
                        <c:v>0.4</c:v>
                      </c:pt>
                      <c:pt idx="2887">
                        <c:v>0.4</c:v>
                      </c:pt>
                      <c:pt idx="2888">
                        <c:v>0.3</c:v>
                      </c:pt>
                      <c:pt idx="2889">
                        <c:v>0.3</c:v>
                      </c:pt>
                      <c:pt idx="2890">
                        <c:v>0.4</c:v>
                      </c:pt>
                      <c:pt idx="2891">
                        <c:v>0.4</c:v>
                      </c:pt>
                      <c:pt idx="2892">
                        <c:v>0.4</c:v>
                      </c:pt>
                      <c:pt idx="2893">
                        <c:v>0.4</c:v>
                      </c:pt>
                      <c:pt idx="2894">
                        <c:v>0.3</c:v>
                      </c:pt>
                      <c:pt idx="2895">
                        <c:v>0.4</c:v>
                      </c:pt>
                      <c:pt idx="2896">
                        <c:v>0.4</c:v>
                      </c:pt>
                      <c:pt idx="2897">
                        <c:v>0.4</c:v>
                      </c:pt>
                      <c:pt idx="2898">
                        <c:v>0.2</c:v>
                      </c:pt>
                      <c:pt idx="2899">
                        <c:v>0.4</c:v>
                      </c:pt>
                      <c:pt idx="2900">
                        <c:v>0.4</c:v>
                      </c:pt>
                      <c:pt idx="2901">
                        <c:v>0.3</c:v>
                      </c:pt>
                      <c:pt idx="2902">
                        <c:v>0.4</c:v>
                      </c:pt>
                      <c:pt idx="2903">
                        <c:v>0.3</c:v>
                      </c:pt>
                      <c:pt idx="2904">
                        <c:v>0.4</c:v>
                      </c:pt>
                      <c:pt idx="2905">
                        <c:v>0.4</c:v>
                      </c:pt>
                      <c:pt idx="2906">
                        <c:v>0.4</c:v>
                      </c:pt>
                      <c:pt idx="2907">
                        <c:v>0.4</c:v>
                      </c:pt>
                      <c:pt idx="2908">
                        <c:v>0.4</c:v>
                      </c:pt>
                      <c:pt idx="2909">
                        <c:v>0.4</c:v>
                      </c:pt>
                      <c:pt idx="2910">
                        <c:v>0.4</c:v>
                      </c:pt>
                      <c:pt idx="2911">
                        <c:v>0.4</c:v>
                      </c:pt>
                      <c:pt idx="2912">
                        <c:v>0.4</c:v>
                      </c:pt>
                      <c:pt idx="2913">
                        <c:v>0.4</c:v>
                      </c:pt>
                      <c:pt idx="2914">
                        <c:v>0.4</c:v>
                      </c:pt>
                      <c:pt idx="2915">
                        <c:v>0.4</c:v>
                      </c:pt>
                      <c:pt idx="2916">
                        <c:v>0.5</c:v>
                      </c:pt>
                      <c:pt idx="2917">
                        <c:v>0.5</c:v>
                      </c:pt>
                      <c:pt idx="2918">
                        <c:v>0.4</c:v>
                      </c:pt>
                      <c:pt idx="2919">
                        <c:v>0.4</c:v>
                      </c:pt>
                      <c:pt idx="2920">
                        <c:v>0.5</c:v>
                      </c:pt>
                      <c:pt idx="2921">
                        <c:v>0.4</c:v>
                      </c:pt>
                      <c:pt idx="2922">
                        <c:v>0.5</c:v>
                      </c:pt>
                      <c:pt idx="2923">
                        <c:v>0.5</c:v>
                      </c:pt>
                      <c:pt idx="2924">
                        <c:v>0.4</c:v>
                      </c:pt>
                      <c:pt idx="2925">
                        <c:v>0.4</c:v>
                      </c:pt>
                      <c:pt idx="2926">
                        <c:v>0.4</c:v>
                      </c:pt>
                      <c:pt idx="2927">
                        <c:v>0.4</c:v>
                      </c:pt>
                      <c:pt idx="2928">
                        <c:v>0.4</c:v>
                      </c:pt>
                      <c:pt idx="2929">
                        <c:v>0.4</c:v>
                      </c:pt>
                      <c:pt idx="2930">
                        <c:v>0.4</c:v>
                      </c:pt>
                      <c:pt idx="2931">
                        <c:v>0.4</c:v>
                      </c:pt>
                      <c:pt idx="2932">
                        <c:v>0.4</c:v>
                      </c:pt>
                      <c:pt idx="2933">
                        <c:v>0.4</c:v>
                      </c:pt>
                      <c:pt idx="2934">
                        <c:v>0.4</c:v>
                      </c:pt>
                      <c:pt idx="2935">
                        <c:v>0.4</c:v>
                      </c:pt>
                      <c:pt idx="2936">
                        <c:v>0.4</c:v>
                      </c:pt>
                      <c:pt idx="2937">
                        <c:v>0.4</c:v>
                      </c:pt>
                      <c:pt idx="2938">
                        <c:v>0.4</c:v>
                      </c:pt>
                      <c:pt idx="2939">
                        <c:v>0.4</c:v>
                      </c:pt>
                      <c:pt idx="2940">
                        <c:v>0.5</c:v>
                      </c:pt>
                      <c:pt idx="2941">
                        <c:v>0.4</c:v>
                      </c:pt>
                      <c:pt idx="2942">
                        <c:v>0.4</c:v>
                      </c:pt>
                      <c:pt idx="2943">
                        <c:v>0.4</c:v>
                      </c:pt>
                      <c:pt idx="2944">
                        <c:v>0.4</c:v>
                      </c:pt>
                      <c:pt idx="2945">
                        <c:v>0.4</c:v>
                      </c:pt>
                      <c:pt idx="2946">
                        <c:v>0.4</c:v>
                      </c:pt>
                      <c:pt idx="2947">
                        <c:v>0.4</c:v>
                      </c:pt>
                      <c:pt idx="2948">
                        <c:v>0.4</c:v>
                      </c:pt>
                      <c:pt idx="2949">
                        <c:v>0.4</c:v>
                      </c:pt>
                      <c:pt idx="2950">
                        <c:v>0.4</c:v>
                      </c:pt>
                      <c:pt idx="2951">
                        <c:v>0.4</c:v>
                      </c:pt>
                      <c:pt idx="2952">
                        <c:v>0.4</c:v>
                      </c:pt>
                      <c:pt idx="2953">
                        <c:v>0.5</c:v>
                      </c:pt>
                      <c:pt idx="2954">
                        <c:v>0.4</c:v>
                      </c:pt>
                      <c:pt idx="2955">
                        <c:v>0.4</c:v>
                      </c:pt>
                      <c:pt idx="2956">
                        <c:v>0.3</c:v>
                      </c:pt>
                      <c:pt idx="2957">
                        <c:v>0.4</c:v>
                      </c:pt>
                      <c:pt idx="2958">
                        <c:v>0.4</c:v>
                      </c:pt>
                      <c:pt idx="2959">
                        <c:v>0.4</c:v>
                      </c:pt>
                      <c:pt idx="2960">
                        <c:v>0.5</c:v>
                      </c:pt>
                      <c:pt idx="2961">
                        <c:v>0.5</c:v>
                      </c:pt>
                      <c:pt idx="2962">
                        <c:v>0.5</c:v>
                      </c:pt>
                      <c:pt idx="2963">
                        <c:v>0.5</c:v>
                      </c:pt>
                      <c:pt idx="2964">
                        <c:v>0.4</c:v>
                      </c:pt>
                      <c:pt idx="2965">
                        <c:v>0.4</c:v>
                      </c:pt>
                      <c:pt idx="2966">
                        <c:v>0.4</c:v>
                      </c:pt>
                      <c:pt idx="2967">
                        <c:v>0.4</c:v>
                      </c:pt>
                      <c:pt idx="2968">
                        <c:v>0.4</c:v>
                      </c:pt>
                      <c:pt idx="2969">
                        <c:v>0.5</c:v>
                      </c:pt>
                      <c:pt idx="2970">
                        <c:v>0.4</c:v>
                      </c:pt>
                      <c:pt idx="2971">
                        <c:v>0.5</c:v>
                      </c:pt>
                      <c:pt idx="2972">
                        <c:v>0.4</c:v>
                      </c:pt>
                      <c:pt idx="2973">
                        <c:v>0.4</c:v>
                      </c:pt>
                      <c:pt idx="2974">
                        <c:v>0.5</c:v>
                      </c:pt>
                      <c:pt idx="2975">
                        <c:v>0.5</c:v>
                      </c:pt>
                      <c:pt idx="2976">
                        <c:v>0.4</c:v>
                      </c:pt>
                      <c:pt idx="2977">
                        <c:v>0.4</c:v>
                      </c:pt>
                      <c:pt idx="2978">
                        <c:v>0.4</c:v>
                      </c:pt>
                      <c:pt idx="2979">
                        <c:v>0.4</c:v>
                      </c:pt>
                      <c:pt idx="2980">
                        <c:v>0.3</c:v>
                      </c:pt>
                      <c:pt idx="2981">
                        <c:v>0.5</c:v>
                      </c:pt>
                      <c:pt idx="2982">
                        <c:v>0.3</c:v>
                      </c:pt>
                      <c:pt idx="2983">
                        <c:v>0.4</c:v>
                      </c:pt>
                      <c:pt idx="2984">
                        <c:v>0.4</c:v>
                      </c:pt>
                      <c:pt idx="2985">
                        <c:v>0.4</c:v>
                      </c:pt>
                      <c:pt idx="2986">
                        <c:v>0.4</c:v>
                      </c:pt>
                      <c:pt idx="2987">
                        <c:v>0.4</c:v>
                      </c:pt>
                      <c:pt idx="2988">
                        <c:v>0.5</c:v>
                      </c:pt>
                      <c:pt idx="2989">
                        <c:v>0.4</c:v>
                      </c:pt>
                      <c:pt idx="2990">
                        <c:v>0.4</c:v>
                      </c:pt>
                      <c:pt idx="2991">
                        <c:v>0.4</c:v>
                      </c:pt>
                      <c:pt idx="2992">
                        <c:v>0.4</c:v>
                      </c:pt>
                      <c:pt idx="2993">
                        <c:v>0.4</c:v>
                      </c:pt>
                      <c:pt idx="2994">
                        <c:v>0.4</c:v>
                      </c:pt>
                      <c:pt idx="2995">
                        <c:v>0.3</c:v>
                      </c:pt>
                      <c:pt idx="2996">
                        <c:v>0.4</c:v>
                      </c:pt>
                      <c:pt idx="2997">
                        <c:v>0.5</c:v>
                      </c:pt>
                      <c:pt idx="2998">
                        <c:v>0.5</c:v>
                      </c:pt>
                      <c:pt idx="2999">
                        <c:v>0.4</c:v>
                      </c:pt>
                      <c:pt idx="3000">
                        <c:v>0.5</c:v>
                      </c:pt>
                      <c:pt idx="3001">
                        <c:v>0.4</c:v>
                      </c:pt>
                      <c:pt idx="3002">
                        <c:v>0.5</c:v>
                      </c:pt>
                      <c:pt idx="3003">
                        <c:v>0.5</c:v>
                      </c:pt>
                      <c:pt idx="3004">
                        <c:v>0.3</c:v>
                      </c:pt>
                      <c:pt idx="3005">
                        <c:v>0.4</c:v>
                      </c:pt>
                      <c:pt idx="3006">
                        <c:v>0.4</c:v>
                      </c:pt>
                      <c:pt idx="3007">
                        <c:v>0.4</c:v>
                      </c:pt>
                      <c:pt idx="3008">
                        <c:v>0.4</c:v>
                      </c:pt>
                      <c:pt idx="3009">
                        <c:v>0.4</c:v>
                      </c:pt>
                      <c:pt idx="3010">
                        <c:v>0.4</c:v>
                      </c:pt>
                      <c:pt idx="3011">
                        <c:v>0.4</c:v>
                      </c:pt>
                      <c:pt idx="3012">
                        <c:v>0.4</c:v>
                      </c:pt>
                      <c:pt idx="3013">
                        <c:v>0.4</c:v>
                      </c:pt>
                      <c:pt idx="3014">
                        <c:v>0.4</c:v>
                      </c:pt>
                      <c:pt idx="3015">
                        <c:v>0.4</c:v>
                      </c:pt>
                      <c:pt idx="3016">
                        <c:v>0.5</c:v>
                      </c:pt>
                      <c:pt idx="3017">
                        <c:v>0.4</c:v>
                      </c:pt>
                      <c:pt idx="3018">
                        <c:v>0.4</c:v>
                      </c:pt>
                      <c:pt idx="3019">
                        <c:v>0.4</c:v>
                      </c:pt>
                      <c:pt idx="3020">
                        <c:v>0.4</c:v>
                      </c:pt>
                      <c:pt idx="3021">
                        <c:v>0.4</c:v>
                      </c:pt>
                      <c:pt idx="3022">
                        <c:v>0.4</c:v>
                      </c:pt>
                      <c:pt idx="3023">
                        <c:v>0.3</c:v>
                      </c:pt>
                      <c:pt idx="3024">
                        <c:v>0.4</c:v>
                      </c:pt>
                      <c:pt idx="3025">
                        <c:v>0.4</c:v>
                      </c:pt>
                      <c:pt idx="3026">
                        <c:v>0.4</c:v>
                      </c:pt>
                      <c:pt idx="3027">
                        <c:v>0.4</c:v>
                      </c:pt>
                      <c:pt idx="3028">
                        <c:v>0.4</c:v>
                      </c:pt>
                      <c:pt idx="3029">
                        <c:v>0.4</c:v>
                      </c:pt>
                      <c:pt idx="3030">
                        <c:v>0.5</c:v>
                      </c:pt>
                      <c:pt idx="3031">
                        <c:v>0.4</c:v>
                      </c:pt>
                      <c:pt idx="3032">
                        <c:v>0.4</c:v>
                      </c:pt>
                      <c:pt idx="3033">
                        <c:v>0.3</c:v>
                      </c:pt>
                      <c:pt idx="3034">
                        <c:v>0.5</c:v>
                      </c:pt>
                      <c:pt idx="3035">
                        <c:v>0.4</c:v>
                      </c:pt>
                      <c:pt idx="3036">
                        <c:v>0.4</c:v>
                      </c:pt>
                      <c:pt idx="3037">
                        <c:v>0.4</c:v>
                      </c:pt>
                      <c:pt idx="3038">
                        <c:v>0.4</c:v>
                      </c:pt>
                      <c:pt idx="3039">
                        <c:v>0.4</c:v>
                      </c:pt>
                      <c:pt idx="3040">
                        <c:v>0.4</c:v>
                      </c:pt>
                      <c:pt idx="3041">
                        <c:v>0.4</c:v>
                      </c:pt>
                      <c:pt idx="3042">
                        <c:v>0.3</c:v>
                      </c:pt>
                      <c:pt idx="3043">
                        <c:v>0.5</c:v>
                      </c:pt>
                      <c:pt idx="3044">
                        <c:v>0.4</c:v>
                      </c:pt>
                      <c:pt idx="3045">
                        <c:v>0.4</c:v>
                      </c:pt>
                      <c:pt idx="3046">
                        <c:v>0.4</c:v>
                      </c:pt>
                      <c:pt idx="3047">
                        <c:v>0.4</c:v>
                      </c:pt>
                      <c:pt idx="3048">
                        <c:v>0.4</c:v>
                      </c:pt>
                      <c:pt idx="3049">
                        <c:v>0.4</c:v>
                      </c:pt>
                      <c:pt idx="3050">
                        <c:v>0.3</c:v>
                      </c:pt>
                      <c:pt idx="3051">
                        <c:v>0.4</c:v>
                      </c:pt>
                      <c:pt idx="3052">
                        <c:v>0.4</c:v>
                      </c:pt>
                      <c:pt idx="3053">
                        <c:v>0.4</c:v>
                      </c:pt>
                      <c:pt idx="3054">
                        <c:v>0.5</c:v>
                      </c:pt>
                      <c:pt idx="3055">
                        <c:v>0.4</c:v>
                      </c:pt>
                      <c:pt idx="3056">
                        <c:v>0.4</c:v>
                      </c:pt>
                      <c:pt idx="3057">
                        <c:v>0.4</c:v>
                      </c:pt>
                      <c:pt idx="3058">
                        <c:v>0.4</c:v>
                      </c:pt>
                      <c:pt idx="3059">
                        <c:v>0.3</c:v>
                      </c:pt>
                      <c:pt idx="3060">
                        <c:v>0.3</c:v>
                      </c:pt>
                      <c:pt idx="3061">
                        <c:v>0.4</c:v>
                      </c:pt>
                      <c:pt idx="3062">
                        <c:v>0.4</c:v>
                      </c:pt>
                      <c:pt idx="3063">
                        <c:v>0.4</c:v>
                      </c:pt>
                      <c:pt idx="3064">
                        <c:v>0.3</c:v>
                      </c:pt>
                      <c:pt idx="3065">
                        <c:v>0.4</c:v>
                      </c:pt>
                      <c:pt idx="3066">
                        <c:v>0.3</c:v>
                      </c:pt>
                      <c:pt idx="3067">
                        <c:v>0.4</c:v>
                      </c:pt>
                      <c:pt idx="3068">
                        <c:v>0.4</c:v>
                      </c:pt>
                      <c:pt idx="3069">
                        <c:v>0.4</c:v>
                      </c:pt>
                      <c:pt idx="3070">
                        <c:v>0.4</c:v>
                      </c:pt>
                      <c:pt idx="3071">
                        <c:v>0.3</c:v>
                      </c:pt>
                      <c:pt idx="3072">
                        <c:v>0.4</c:v>
                      </c:pt>
                      <c:pt idx="3073">
                        <c:v>0.4</c:v>
                      </c:pt>
                      <c:pt idx="3074">
                        <c:v>0.3</c:v>
                      </c:pt>
                      <c:pt idx="3075">
                        <c:v>0.4</c:v>
                      </c:pt>
                      <c:pt idx="3076">
                        <c:v>0.4</c:v>
                      </c:pt>
                      <c:pt idx="3077">
                        <c:v>0.3</c:v>
                      </c:pt>
                      <c:pt idx="3078">
                        <c:v>0.4</c:v>
                      </c:pt>
                      <c:pt idx="3079">
                        <c:v>0.4</c:v>
                      </c:pt>
                      <c:pt idx="3080">
                        <c:v>0.3</c:v>
                      </c:pt>
                      <c:pt idx="3081">
                        <c:v>0.4</c:v>
                      </c:pt>
                      <c:pt idx="3082">
                        <c:v>0.3</c:v>
                      </c:pt>
                      <c:pt idx="3083">
                        <c:v>0.4</c:v>
                      </c:pt>
                      <c:pt idx="3084">
                        <c:v>0.4</c:v>
                      </c:pt>
                      <c:pt idx="3085">
                        <c:v>0.3</c:v>
                      </c:pt>
                      <c:pt idx="3086">
                        <c:v>0.4</c:v>
                      </c:pt>
                      <c:pt idx="3087">
                        <c:v>0.3</c:v>
                      </c:pt>
                      <c:pt idx="3088">
                        <c:v>0.3</c:v>
                      </c:pt>
                      <c:pt idx="3089">
                        <c:v>0.4</c:v>
                      </c:pt>
                      <c:pt idx="3090">
                        <c:v>0.4</c:v>
                      </c:pt>
                      <c:pt idx="3091">
                        <c:v>0.4</c:v>
                      </c:pt>
                      <c:pt idx="3092">
                        <c:v>0.4</c:v>
                      </c:pt>
                      <c:pt idx="3093">
                        <c:v>0.5</c:v>
                      </c:pt>
                      <c:pt idx="3094">
                        <c:v>0.4</c:v>
                      </c:pt>
                      <c:pt idx="3095">
                        <c:v>0.3</c:v>
                      </c:pt>
                      <c:pt idx="3096">
                        <c:v>0.3</c:v>
                      </c:pt>
                      <c:pt idx="3097">
                        <c:v>0.3</c:v>
                      </c:pt>
                      <c:pt idx="3098">
                        <c:v>0.3</c:v>
                      </c:pt>
                      <c:pt idx="3099">
                        <c:v>0.4</c:v>
                      </c:pt>
                      <c:pt idx="3100">
                        <c:v>0.4</c:v>
                      </c:pt>
                      <c:pt idx="3101">
                        <c:v>0.4</c:v>
                      </c:pt>
                      <c:pt idx="3102">
                        <c:v>0.3</c:v>
                      </c:pt>
                      <c:pt idx="3103">
                        <c:v>0.3</c:v>
                      </c:pt>
                      <c:pt idx="3104">
                        <c:v>0.3</c:v>
                      </c:pt>
                      <c:pt idx="3105">
                        <c:v>0.4</c:v>
                      </c:pt>
                      <c:pt idx="3106">
                        <c:v>0.3</c:v>
                      </c:pt>
                      <c:pt idx="3107">
                        <c:v>0.3</c:v>
                      </c:pt>
                      <c:pt idx="3108">
                        <c:v>0.4</c:v>
                      </c:pt>
                      <c:pt idx="3109">
                        <c:v>0.3</c:v>
                      </c:pt>
                      <c:pt idx="3110">
                        <c:v>0.3</c:v>
                      </c:pt>
                      <c:pt idx="3111">
                        <c:v>0.3</c:v>
                      </c:pt>
                      <c:pt idx="3112">
                        <c:v>0.3</c:v>
                      </c:pt>
                      <c:pt idx="3113">
                        <c:v>0.4</c:v>
                      </c:pt>
                      <c:pt idx="3114">
                        <c:v>0.3</c:v>
                      </c:pt>
                      <c:pt idx="3115">
                        <c:v>0.3</c:v>
                      </c:pt>
                      <c:pt idx="3116">
                        <c:v>0.4</c:v>
                      </c:pt>
                      <c:pt idx="3117">
                        <c:v>0.3</c:v>
                      </c:pt>
                      <c:pt idx="3118">
                        <c:v>0.3</c:v>
                      </c:pt>
                      <c:pt idx="3119">
                        <c:v>0.3</c:v>
                      </c:pt>
                      <c:pt idx="3120">
                        <c:v>0.3</c:v>
                      </c:pt>
                      <c:pt idx="3121">
                        <c:v>0.4</c:v>
                      </c:pt>
                      <c:pt idx="3122">
                        <c:v>0.4</c:v>
                      </c:pt>
                      <c:pt idx="3123">
                        <c:v>0.3</c:v>
                      </c:pt>
                      <c:pt idx="3124">
                        <c:v>0.3</c:v>
                      </c:pt>
                      <c:pt idx="3125">
                        <c:v>0.4</c:v>
                      </c:pt>
                      <c:pt idx="3126">
                        <c:v>0.4</c:v>
                      </c:pt>
                      <c:pt idx="3127">
                        <c:v>0.3</c:v>
                      </c:pt>
                      <c:pt idx="3128">
                        <c:v>0.4</c:v>
                      </c:pt>
                      <c:pt idx="3129">
                        <c:v>0.3</c:v>
                      </c:pt>
                      <c:pt idx="3130">
                        <c:v>0.3</c:v>
                      </c:pt>
                      <c:pt idx="3131">
                        <c:v>0.3</c:v>
                      </c:pt>
                      <c:pt idx="3132">
                        <c:v>0.3</c:v>
                      </c:pt>
                      <c:pt idx="3133">
                        <c:v>0.4</c:v>
                      </c:pt>
                      <c:pt idx="3134">
                        <c:v>0.3</c:v>
                      </c:pt>
                      <c:pt idx="3135">
                        <c:v>0.4</c:v>
                      </c:pt>
                      <c:pt idx="3136">
                        <c:v>0.3</c:v>
                      </c:pt>
                      <c:pt idx="3137">
                        <c:v>0.4</c:v>
                      </c:pt>
                      <c:pt idx="3138">
                        <c:v>0.3</c:v>
                      </c:pt>
                      <c:pt idx="3139">
                        <c:v>0.3</c:v>
                      </c:pt>
                      <c:pt idx="3140">
                        <c:v>0.4</c:v>
                      </c:pt>
                      <c:pt idx="3141">
                        <c:v>0.4</c:v>
                      </c:pt>
                      <c:pt idx="3142">
                        <c:v>0.4</c:v>
                      </c:pt>
                      <c:pt idx="3143">
                        <c:v>0.4</c:v>
                      </c:pt>
                      <c:pt idx="3144">
                        <c:v>0.3</c:v>
                      </c:pt>
                      <c:pt idx="3145">
                        <c:v>0.3</c:v>
                      </c:pt>
                      <c:pt idx="3146">
                        <c:v>0.3</c:v>
                      </c:pt>
                      <c:pt idx="3147">
                        <c:v>0.4</c:v>
                      </c:pt>
                      <c:pt idx="3148">
                        <c:v>0.3</c:v>
                      </c:pt>
                      <c:pt idx="3149">
                        <c:v>0.3</c:v>
                      </c:pt>
                      <c:pt idx="3150">
                        <c:v>0.4</c:v>
                      </c:pt>
                      <c:pt idx="3151">
                        <c:v>0.3</c:v>
                      </c:pt>
                      <c:pt idx="3152">
                        <c:v>0.4</c:v>
                      </c:pt>
                      <c:pt idx="3153">
                        <c:v>0.4</c:v>
                      </c:pt>
                      <c:pt idx="3154">
                        <c:v>0.4</c:v>
                      </c:pt>
                      <c:pt idx="3155">
                        <c:v>0.3</c:v>
                      </c:pt>
                      <c:pt idx="3156">
                        <c:v>0.3</c:v>
                      </c:pt>
                      <c:pt idx="3157">
                        <c:v>0.4</c:v>
                      </c:pt>
                      <c:pt idx="3158">
                        <c:v>0.4</c:v>
                      </c:pt>
                      <c:pt idx="3159">
                        <c:v>0.3</c:v>
                      </c:pt>
                      <c:pt idx="3160">
                        <c:v>0.3</c:v>
                      </c:pt>
                      <c:pt idx="3161">
                        <c:v>0.3</c:v>
                      </c:pt>
                      <c:pt idx="3162">
                        <c:v>0.4</c:v>
                      </c:pt>
                      <c:pt idx="3163">
                        <c:v>0.3</c:v>
                      </c:pt>
                      <c:pt idx="3164">
                        <c:v>0.4</c:v>
                      </c:pt>
                      <c:pt idx="3165">
                        <c:v>0.3</c:v>
                      </c:pt>
                      <c:pt idx="3166">
                        <c:v>0.4</c:v>
                      </c:pt>
                      <c:pt idx="3167">
                        <c:v>0.4</c:v>
                      </c:pt>
                      <c:pt idx="3168">
                        <c:v>0.4</c:v>
                      </c:pt>
                      <c:pt idx="3169">
                        <c:v>0.3</c:v>
                      </c:pt>
                      <c:pt idx="3170">
                        <c:v>0.4</c:v>
                      </c:pt>
                      <c:pt idx="3171">
                        <c:v>0.4</c:v>
                      </c:pt>
                      <c:pt idx="3172">
                        <c:v>0.3</c:v>
                      </c:pt>
                      <c:pt idx="3173">
                        <c:v>0.3</c:v>
                      </c:pt>
                      <c:pt idx="3174">
                        <c:v>0.3</c:v>
                      </c:pt>
                      <c:pt idx="3175">
                        <c:v>0.3</c:v>
                      </c:pt>
                      <c:pt idx="3176">
                        <c:v>0.4</c:v>
                      </c:pt>
                      <c:pt idx="3177">
                        <c:v>0.3</c:v>
                      </c:pt>
                      <c:pt idx="3178">
                        <c:v>0.2</c:v>
                      </c:pt>
                      <c:pt idx="3179">
                        <c:v>0.3</c:v>
                      </c:pt>
                      <c:pt idx="3180">
                        <c:v>0.3</c:v>
                      </c:pt>
                      <c:pt idx="3181">
                        <c:v>0.3</c:v>
                      </c:pt>
                      <c:pt idx="3182">
                        <c:v>0.2</c:v>
                      </c:pt>
                      <c:pt idx="3183">
                        <c:v>0.3</c:v>
                      </c:pt>
                      <c:pt idx="3184">
                        <c:v>0.3</c:v>
                      </c:pt>
                      <c:pt idx="3185">
                        <c:v>0.2</c:v>
                      </c:pt>
                      <c:pt idx="3186">
                        <c:v>0.2</c:v>
                      </c:pt>
                      <c:pt idx="3187">
                        <c:v>0.3</c:v>
                      </c:pt>
                      <c:pt idx="3188">
                        <c:v>0.2</c:v>
                      </c:pt>
                      <c:pt idx="3189">
                        <c:v>0.2</c:v>
                      </c:pt>
                      <c:pt idx="3190">
                        <c:v>0.3</c:v>
                      </c:pt>
                      <c:pt idx="3191">
                        <c:v>0.3</c:v>
                      </c:pt>
                      <c:pt idx="3192">
                        <c:v>0.2</c:v>
                      </c:pt>
                      <c:pt idx="3193">
                        <c:v>0.2</c:v>
                      </c:pt>
                      <c:pt idx="3194">
                        <c:v>0.2</c:v>
                      </c:pt>
                      <c:pt idx="3195">
                        <c:v>0.2</c:v>
                      </c:pt>
                      <c:pt idx="3196">
                        <c:v>0.2</c:v>
                      </c:pt>
                      <c:pt idx="3197">
                        <c:v>0.3</c:v>
                      </c:pt>
                      <c:pt idx="3198">
                        <c:v>0.1</c:v>
                      </c:pt>
                      <c:pt idx="3199">
                        <c:v>0.2</c:v>
                      </c:pt>
                      <c:pt idx="3200">
                        <c:v>0.2</c:v>
                      </c:pt>
                      <c:pt idx="3201">
                        <c:v>0.1</c:v>
                      </c:pt>
                      <c:pt idx="3202">
                        <c:v>0.2</c:v>
                      </c:pt>
                      <c:pt idx="3203">
                        <c:v>0.2</c:v>
                      </c:pt>
                      <c:pt idx="3204">
                        <c:v>0.2</c:v>
                      </c:pt>
                      <c:pt idx="3205">
                        <c:v>0.2</c:v>
                      </c:pt>
                      <c:pt idx="3206">
                        <c:v>0.1</c:v>
                      </c:pt>
                      <c:pt idx="3207">
                        <c:v>0.2</c:v>
                      </c:pt>
                      <c:pt idx="3208">
                        <c:v>0.2</c:v>
                      </c:pt>
                      <c:pt idx="3209">
                        <c:v>0.1</c:v>
                      </c:pt>
                      <c:pt idx="3210">
                        <c:v>0.2</c:v>
                      </c:pt>
                      <c:pt idx="3211">
                        <c:v>0.1</c:v>
                      </c:pt>
                      <c:pt idx="3212">
                        <c:v>0.2</c:v>
                      </c:pt>
                      <c:pt idx="3213">
                        <c:v>0.1</c:v>
                      </c:pt>
                      <c:pt idx="3214">
                        <c:v>0.2</c:v>
                      </c:pt>
                      <c:pt idx="3215">
                        <c:v>0.1</c:v>
                      </c:pt>
                      <c:pt idx="3216">
                        <c:v>0.1</c:v>
                      </c:pt>
                      <c:pt idx="3217">
                        <c:v>0.1</c:v>
                      </c:pt>
                      <c:pt idx="3218">
                        <c:v>0.1</c:v>
                      </c:pt>
                      <c:pt idx="3219">
                        <c:v>0.1</c:v>
                      </c:pt>
                      <c:pt idx="3220">
                        <c:v>0.1</c:v>
                      </c:pt>
                      <c:pt idx="3221">
                        <c:v>0.1</c:v>
                      </c:pt>
                      <c:pt idx="3222">
                        <c:v>0.1</c:v>
                      </c:pt>
                      <c:pt idx="3223">
                        <c:v>0.3</c:v>
                      </c:pt>
                      <c:pt idx="3224">
                        <c:v>0.1</c:v>
                      </c:pt>
                      <c:pt idx="3225">
                        <c:v>0.1</c:v>
                      </c:pt>
                      <c:pt idx="3226">
                        <c:v>0.2</c:v>
                      </c:pt>
                      <c:pt idx="3227">
                        <c:v>0.1</c:v>
                      </c:pt>
                      <c:pt idx="3228">
                        <c:v>0.2</c:v>
                      </c:pt>
                      <c:pt idx="3229">
                        <c:v>0.1</c:v>
                      </c:pt>
                      <c:pt idx="3230">
                        <c:v>0.1</c:v>
                      </c:pt>
                      <c:pt idx="3231">
                        <c:v>0.1</c:v>
                      </c:pt>
                      <c:pt idx="3232">
                        <c:v>0.1</c:v>
                      </c:pt>
                      <c:pt idx="3233">
                        <c:v>0.1</c:v>
                      </c:pt>
                      <c:pt idx="3234">
                        <c:v>0.1</c:v>
                      </c:pt>
                      <c:pt idx="3235">
                        <c:v>0.1</c:v>
                      </c:pt>
                      <c:pt idx="3236">
                        <c:v>0.2</c:v>
                      </c:pt>
                      <c:pt idx="3237">
                        <c:v>0.1</c:v>
                      </c:pt>
                      <c:pt idx="3238">
                        <c:v>0.1</c:v>
                      </c:pt>
                      <c:pt idx="3239">
                        <c:v>0.1</c:v>
                      </c:pt>
                      <c:pt idx="3240">
                        <c:v>0.1</c:v>
                      </c:pt>
                      <c:pt idx="3241">
                        <c:v>0.1</c:v>
                      </c:pt>
                      <c:pt idx="3242">
                        <c:v>0.1</c:v>
                      </c:pt>
                      <c:pt idx="3243">
                        <c:v>0</c:v>
                      </c:pt>
                      <c:pt idx="3244">
                        <c:v>0.1</c:v>
                      </c:pt>
                      <c:pt idx="3245">
                        <c:v>0</c:v>
                      </c:pt>
                      <c:pt idx="3246">
                        <c:v>0.1</c:v>
                      </c:pt>
                      <c:pt idx="3247">
                        <c:v>0</c:v>
                      </c:pt>
                      <c:pt idx="3248">
                        <c:v>0</c:v>
                      </c:pt>
                      <c:pt idx="3249">
                        <c:v>0</c:v>
                      </c:pt>
                      <c:pt idx="3250">
                        <c:v>0</c:v>
                      </c:pt>
                      <c:pt idx="3251">
                        <c:v>0.1</c:v>
                      </c:pt>
                      <c:pt idx="3252">
                        <c:v>0.1</c:v>
                      </c:pt>
                      <c:pt idx="3253">
                        <c:v>0.1</c:v>
                      </c:pt>
                      <c:pt idx="3254">
                        <c:v>0</c:v>
                      </c:pt>
                      <c:pt idx="3255">
                        <c:v>0</c:v>
                      </c:pt>
                      <c:pt idx="3256">
                        <c:v>0.1</c:v>
                      </c:pt>
                      <c:pt idx="3257">
                        <c:v>0</c:v>
                      </c:pt>
                      <c:pt idx="3258">
                        <c:v>0.1</c:v>
                      </c:pt>
                      <c:pt idx="3259">
                        <c:v>0</c:v>
                      </c:pt>
                      <c:pt idx="3260">
                        <c:v>0</c:v>
                      </c:pt>
                      <c:pt idx="3261">
                        <c:v>0</c:v>
                      </c:pt>
                      <c:pt idx="3262">
                        <c:v>0.1</c:v>
                      </c:pt>
                      <c:pt idx="3263">
                        <c:v>0</c:v>
                      </c:pt>
                      <c:pt idx="3264">
                        <c:v>0</c:v>
                      </c:pt>
                      <c:pt idx="3265">
                        <c:v>0.1</c:v>
                      </c:pt>
                      <c:pt idx="3266">
                        <c:v>0</c:v>
                      </c:pt>
                      <c:pt idx="3267">
                        <c:v>0.1</c:v>
                      </c:pt>
                      <c:pt idx="3268">
                        <c:v>0.1</c:v>
                      </c:pt>
                      <c:pt idx="3269">
                        <c:v>0</c:v>
                      </c:pt>
                      <c:pt idx="3270">
                        <c:v>0.1</c:v>
                      </c:pt>
                      <c:pt idx="3271">
                        <c:v>0</c:v>
                      </c:pt>
                      <c:pt idx="3272">
                        <c:v>0</c:v>
                      </c:pt>
                      <c:pt idx="3273">
                        <c:v>0.1</c:v>
                      </c:pt>
                      <c:pt idx="3274">
                        <c:v>0</c:v>
                      </c:pt>
                      <c:pt idx="3275">
                        <c:v>0</c:v>
                      </c:pt>
                      <c:pt idx="3276">
                        <c:v>0.1</c:v>
                      </c:pt>
                      <c:pt idx="3277">
                        <c:v>0</c:v>
                      </c:pt>
                      <c:pt idx="3278">
                        <c:v>0.1</c:v>
                      </c:pt>
                      <c:pt idx="3279">
                        <c:v>0</c:v>
                      </c:pt>
                      <c:pt idx="3280">
                        <c:v>0</c:v>
                      </c:pt>
                      <c:pt idx="3281">
                        <c:v>0.1</c:v>
                      </c:pt>
                      <c:pt idx="3282">
                        <c:v>0</c:v>
                      </c:pt>
                      <c:pt idx="3283">
                        <c:v>0</c:v>
                      </c:pt>
                      <c:pt idx="3284">
                        <c:v>0.1</c:v>
                      </c:pt>
                      <c:pt idx="3285">
                        <c:v>0</c:v>
                      </c:pt>
                      <c:pt idx="3286">
                        <c:v>0.1</c:v>
                      </c:pt>
                      <c:pt idx="3287">
                        <c:v>0</c:v>
                      </c:pt>
                      <c:pt idx="3288">
                        <c:v>0.1</c:v>
                      </c:pt>
                      <c:pt idx="3289">
                        <c:v>0.1</c:v>
                      </c:pt>
                      <c:pt idx="3290">
                        <c:v>0.1</c:v>
                      </c:pt>
                      <c:pt idx="3291">
                        <c:v>0.1</c:v>
                      </c:pt>
                      <c:pt idx="3292">
                        <c:v>0.1</c:v>
                      </c:pt>
                      <c:pt idx="3293">
                        <c:v>0.1</c:v>
                      </c:pt>
                      <c:pt idx="3294">
                        <c:v>0.1</c:v>
                      </c:pt>
                      <c:pt idx="3295">
                        <c:v>0.1</c:v>
                      </c:pt>
                      <c:pt idx="3296">
                        <c:v>0.1</c:v>
                      </c:pt>
                      <c:pt idx="3297">
                        <c:v>0.1</c:v>
                      </c:pt>
                      <c:pt idx="3298">
                        <c:v>0.1</c:v>
                      </c:pt>
                      <c:pt idx="3299">
                        <c:v>0</c:v>
                      </c:pt>
                      <c:pt idx="3300">
                        <c:v>0.1</c:v>
                      </c:pt>
                      <c:pt idx="3301">
                        <c:v>0.1</c:v>
                      </c:pt>
                      <c:pt idx="3302">
                        <c:v>0.1</c:v>
                      </c:pt>
                      <c:pt idx="3303">
                        <c:v>0.1</c:v>
                      </c:pt>
                      <c:pt idx="3304">
                        <c:v>0.1</c:v>
                      </c:pt>
                      <c:pt idx="3305">
                        <c:v>0</c:v>
                      </c:pt>
                      <c:pt idx="3306">
                        <c:v>0.1</c:v>
                      </c:pt>
                      <c:pt idx="3307">
                        <c:v>0.1</c:v>
                      </c:pt>
                      <c:pt idx="3308">
                        <c:v>0.1</c:v>
                      </c:pt>
                      <c:pt idx="3309">
                        <c:v>0.1</c:v>
                      </c:pt>
                      <c:pt idx="3310">
                        <c:v>0.1</c:v>
                      </c:pt>
                      <c:pt idx="3311">
                        <c:v>0</c:v>
                      </c:pt>
                      <c:pt idx="3312">
                        <c:v>0.1</c:v>
                      </c:pt>
                      <c:pt idx="3313">
                        <c:v>0</c:v>
                      </c:pt>
                      <c:pt idx="3314">
                        <c:v>0.1</c:v>
                      </c:pt>
                      <c:pt idx="3315">
                        <c:v>0</c:v>
                      </c:pt>
                      <c:pt idx="3316">
                        <c:v>0.2</c:v>
                      </c:pt>
                      <c:pt idx="3317">
                        <c:v>0.1</c:v>
                      </c:pt>
                      <c:pt idx="3318">
                        <c:v>0</c:v>
                      </c:pt>
                      <c:pt idx="3319">
                        <c:v>0</c:v>
                      </c:pt>
                      <c:pt idx="3320">
                        <c:v>0.1</c:v>
                      </c:pt>
                      <c:pt idx="3321">
                        <c:v>0.1</c:v>
                      </c:pt>
                      <c:pt idx="3322">
                        <c:v>0</c:v>
                      </c:pt>
                      <c:pt idx="3323">
                        <c:v>0.1</c:v>
                      </c:pt>
                      <c:pt idx="3324">
                        <c:v>0.1</c:v>
                      </c:pt>
                      <c:pt idx="3325">
                        <c:v>0</c:v>
                      </c:pt>
                      <c:pt idx="3326">
                        <c:v>0.1</c:v>
                      </c:pt>
                      <c:pt idx="3327">
                        <c:v>0</c:v>
                      </c:pt>
                      <c:pt idx="3328">
                        <c:v>0</c:v>
                      </c:pt>
                      <c:pt idx="3329">
                        <c:v>0.1</c:v>
                      </c:pt>
                      <c:pt idx="3330">
                        <c:v>0.1</c:v>
                      </c:pt>
                      <c:pt idx="3331">
                        <c:v>0.1</c:v>
                      </c:pt>
                      <c:pt idx="3332">
                        <c:v>0.1</c:v>
                      </c:pt>
                      <c:pt idx="3333">
                        <c:v>0.1</c:v>
                      </c:pt>
                      <c:pt idx="3334">
                        <c:v>0</c:v>
                      </c:pt>
                      <c:pt idx="3335">
                        <c:v>0</c:v>
                      </c:pt>
                      <c:pt idx="3336">
                        <c:v>0</c:v>
                      </c:pt>
                      <c:pt idx="3337">
                        <c:v>0</c:v>
                      </c:pt>
                      <c:pt idx="3338">
                        <c:v>0</c:v>
                      </c:pt>
                      <c:pt idx="3339">
                        <c:v>0.1</c:v>
                      </c:pt>
                      <c:pt idx="3340">
                        <c:v>0.1</c:v>
                      </c:pt>
                      <c:pt idx="3341">
                        <c:v>0</c:v>
                      </c:pt>
                      <c:pt idx="3342">
                        <c:v>0.1</c:v>
                      </c:pt>
                      <c:pt idx="3343">
                        <c:v>0</c:v>
                      </c:pt>
                      <c:pt idx="3344">
                        <c:v>0</c:v>
                      </c:pt>
                      <c:pt idx="3345">
                        <c:v>0</c:v>
                      </c:pt>
                      <c:pt idx="3346">
                        <c:v>0</c:v>
                      </c:pt>
                      <c:pt idx="3347">
                        <c:v>0</c:v>
                      </c:pt>
                      <c:pt idx="3348">
                        <c:v>0.1</c:v>
                      </c:pt>
                      <c:pt idx="3349">
                        <c:v>0</c:v>
                      </c:pt>
                      <c:pt idx="3350">
                        <c:v>0.1</c:v>
                      </c:pt>
                      <c:pt idx="3351">
                        <c:v>0</c:v>
                      </c:pt>
                      <c:pt idx="3352">
                        <c:v>0</c:v>
                      </c:pt>
                      <c:pt idx="3353">
                        <c:v>0</c:v>
                      </c:pt>
                      <c:pt idx="3354">
                        <c:v>0</c:v>
                      </c:pt>
                      <c:pt idx="3355">
                        <c:v>0.1</c:v>
                      </c:pt>
                      <c:pt idx="3356">
                        <c:v>0.1</c:v>
                      </c:pt>
                      <c:pt idx="3357">
                        <c:v>0</c:v>
                      </c:pt>
                      <c:pt idx="3358">
                        <c:v>0</c:v>
                      </c:pt>
                      <c:pt idx="3359">
                        <c:v>0.1</c:v>
                      </c:pt>
                      <c:pt idx="3360">
                        <c:v>0.1</c:v>
                      </c:pt>
                      <c:pt idx="3361">
                        <c:v>0</c:v>
                      </c:pt>
                      <c:pt idx="3362">
                        <c:v>0</c:v>
                      </c:pt>
                      <c:pt idx="3363">
                        <c:v>0.1</c:v>
                      </c:pt>
                      <c:pt idx="3364">
                        <c:v>0.1</c:v>
                      </c:pt>
                      <c:pt idx="3365">
                        <c:v>0.2</c:v>
                      </c:pt>
                      <c:pt idx="3366">
                        <c:v>0.1</c:v>
                      </c:pt>
                      <c:pt idx="3367">
                        <c:v>0.1</c:v>
                      </c:pt>
                      <c:pt idx="3368">
                        <c:v>0.2</c:v>
                      </c:pt>
                      <c:pt idx="3369">
                        <c:v>0.1</c:v>
                      </c:pt>
                      <c:pt idx="3370">
                        <c:v>0.1</c:v>
                      </c:pt>
                      <c:pt idx="3371">
                        <c:v>0</c:v>
                      </c:pt>
                      <c:pt idx="3372">
                        <c:v>0.1</c:v>
                      </c:pt>
                      <c:pt idx="3373">
                        <c:v>0.1</c:v>
                      </c:pt>
                      <c:pt idx="3374">
                        <c:v>0.1</c:v>
                      </c:pt>
                      <c:pt idx="3375">
                        <c:v>0.1</c:v>
                      </c:pt>
                      <c:pt idx="3376">
                        <c:v>0.1</c:v>
                      </c:pt>
                      <c:pt idx="3377">
                        <c:v>0.1</c:v>
                      </c:pt>
                      <c:pt idx="3378">
                        <c:v>0.1</c:v>
                      </c:pt>
                      <c:pt idx="3379">
                        <c:v>0</c:v>
                      </c:pt>
                      <c:pt idx="3380">
                        <c:v>0.1</c:v>
                      </c:pt>
                      <c:pt idx="3381">
                        <c:v>0.1</c:v>
                      </c:pt>
                      <c:pt idx="3382">
                        <c:v>0.1</c:v>
                      </c:pt>
                      <c:pt idx="3383">
                        <c:v>0.1</c:v>
                      </c:pt>
                      <c:pt idx="3384">
                        <c:v>0</c:v>
                      </c:pt>
                      <c:pt idx="3385">
                        <c:v>0.1</c:v>
                      </c:pt>
                      <c:pt idx="3386">
                        <c:v>0.1</c:v>
                      </c:pt>
                      <c:pt idx="3387">
                        <c:v>0.1</c:v>
                      </c:pt>
                      <c:pt idx="3388">
                        <c:v>0</c:v>
                      </c:pt>
                      <c:pt idx="3389">
                        <c:v>0</c:v>
                      </c:pt>
                      <c:pt idx="3390">
                        <c:v>0.1</c:v>
                      </c:pt>
                      <c:pt idx="3391">
                        <c:v>0</c:v>
                      </c:pt>
                      <c:pt idx="3392">
                        <c:v>0</c:v>
                      </c:pt>
                      <c:pt idx="3393">
                        <c:v>0.1</c:v>
                      </c:pt>
                      <c:pt idx="3394">
                        <c:v>0.1</c:v>
                      </c:pt>
                      <c:pt idx="3395">
                        <c:v>0.1</c:v>
                      </c:pt>
                      <c:pt idx="3396">
                        <c:v>0</c:v>
                      </c:pt>
                      <c:pt idx="3397">
                        <c:v>0.1</c:v>
                      </c:pt>
                      <c:pt idx="3398">
                        <c:v>0.1</c:v>
                      </c:pt>
                      <c:pt idx="3399">
                        <c:v>0</c:v>
                      </c:pt>
                      <c:pt idx="3400">
                        <c:v>0.1</c:v>
                      </c:pt>
                      <c:pt idx="3401">
                        <c:v>0.1</c:v>
                      </c:pt>
                      <c:pt idx="3402">
                        <c:v>0.1</c:v>
                      </c:pt>
                      <c:pt idx="3403">
                        <c:v>0.1</c:v>
                      </c:pt>
                      <c:pt idx="3404">
                        <c:v>0</c:v>
                      </c:pt>
                      <c:pt idx="3405">
                        <c:v>0.1</c:v>
                      </c:pt>
                      <c:pt idx="3406">
                        <c:v>0.1</c:v>
                      </c:pt>
                      <c:pt idx="3407">
                        <c:v>0.1</c:v>
                      </c:pt>
                      <c:pt idx="3408">
                        <c:v>0.1</c:v>
                      </c:pt>
                      <c:pt idx="3409">
                        <c:v>0.2</c:v>
                      </c:pt>
                      <c:pt idx="3410">
                        <c:v>0.2</c:v>
                      </c:pt>
                      <c:pt idx="3411">
                        <c:v>0.1</c:v>
                      </c:pt>
                      <c:pt idx="3412">
                        <c:v>0</c:v>
                      </c:pt>
                      <c:pt idx="3413">
                        <c:v>0.1</c:v>
                      </c:pt>
                      <c:pt idx="3414">
                        <c:v>0.2</c:v>
                      </c:pt>
                      <c:pt idx="3415">
                        <c:v>0.1</c:v>
                      </c:pt>
                      <c:pt idx="3416">
                        <c:v>0.1</c:v>
                      </c:pt>
                      <c:pt idx="3417">
                        <c:v>0.1</c:v>
                      </c:pt>
                      <c:pt idx="3418">
                        <c:v>0.2</c:v>
                      </c:pt>
                      <c:pt idx="3419">
                        <c:v>0.2</c:v>
                      </c:pt>
                      <c:pt idx="3420">
                        <c:v>0.2</c:v>
                      </c:pt>
                      <c:pt idx="3421">
                        <c:v>0.2</c:v>
                      </c:pt>
                      <c:pt idx="3422">
                        <c:v>0.2</c:v>
                      </c:pt>
                      <c:pt idx="3423">
                        <c:v>0.1</c:v>
                      </c:pt>
                      <c:pt idx="3424">
                        <c:v>0.2</c:v>
                      </c:pt>
                      <c:pt idx="3425">
                        <c:v>0.1</c:v>
                      </c:pt>
                      <c:pt idx="3426">
                        <c:v>0.1</c:v>
                      </c:pt>
                      <c:pt idx="3427">
                        <c:v>0.1</c:v>
                      </c:pt>
                      <c:pt idx="3428">
                        <c:v>0.1</c:v>
                      </c:pt>
                      <c:pt idx="3429">
                        <c:v>0.1</c:v>
                      </c:pt>
                      <c:pt idx="3430">
                        <c:v>0.1</c:v>
                      </c:pt>
                      <c:pt idx="3431">
                        <c:v>0.2</c:v>
                      </c:pt>
                      <c:pt idx="3432">
                        <c:v>0.1</c:v>
                      </c:pt>
                      <c:pt idx="3433">
                        <c:v>0.1</c:v>
                      </c:pt>
                      <c:pt idx="3434">
                        <c:v>0.1</c:v>
                      </c:pt>
                      <c:pt idx="3435">
                        <c:v>0.2</c:v>
                      </c:pt>
                      <c:pt idx="3436">
                        <c:v>0.1</c:v>
                      </c:pt>
                      <c:pt idx="3437">
                        <c:v>0.1</c:v>
                      </c:pt>
                      <c:pt idx="3438">
                        <c:v>0.2</c:v>
                      </c:pt>
                      <c:pt idx="3439">
                        <c:v>0.1</c:v>
                      </c:pt>
                      <c:pt idx="3440">
                        <c:v>0.1</c:v>
                      </c:pt>
                      <c:pt idx="3441">
                        <c:v>0.1</c:v>
                      </c:pt>
                      <c:pt idx="3442">
                        <c:v>0.1</c:v>
                      </c:pt>
                      <c:pt idx="3443">
                        <c:v>0</c:v>
                      </c:pt>
                      <c:pt idx="3444">
                        <c:v>0</c:v>
                      </c:pt>
                      <c:pt idx="3445">
                        <c:v>0</c:v>
                      </c:pt>
                      <c:pt idx="3446">
                        <c:v>0.1</c:v>
                      </c:pt>
                      <c:pt idx="3447">
                        <c:v>0.1</c:v>
                      </c:pt>
                      <c:pt idx="3448">
                        <c:v>0.1</c:v>
                      </c:pt>
                      <c:pt idx="3449">
                        <c:v>0.1</c:v>
                      </c:pt>
                      <c:pt idx="3450">
                        <c:v>0.1</c:v>
                      </c:pt>
                      <c:pt idx="3451">
                        <c:v>0.1</c:v>
                      </c:pt>
                      <c:pt idx="3452">
                        <c:v>0.1</c:v>
                      </c:pt>
                      <c:pt idx="3453">
                        <c:v>0.1</c:v>
                      </c:pt>
                      <c:pt idx="3454">
                        <c:v>0.1</c:v>
                      </c:pt>
                      <c:pt idx="3455">
                        <c:v>0.1</c:v>
                      </c:pt>
                      <c:pt idx="3456">
                        <c:v>0.1</c:v>
                      </c:pt>
                      <c:pt idx="3457">
                        <c:v>0.1</c:v>
                      </c:pt>
                      <c:pt idx="3458">
                        <c:v>0</c:v>
                      </c:pt>
                      <c:pt idx="3459">
                        <c:v>0.1</c:v>
                      </c:pt>
                      <c:pt idx="3460">
                        <c:v>0.2</c:v>
                      </c:pt>
                      <c:pt idx="3461">
                        <c:v>0.2</c:v>
                      </c:pt>
                      <c:pt idx="3462">
                        <c:v>0.1</c:v>
                      </c:pt>
                      <c:pt idx="3463">
                        <c:v>0</c:v>
                      </c:pt>
                      <c:pt idx="3464">
                        <c:v>0.1</c:v>
                      </c:pt>
                      <c:pt idx="3465">
                        <c:v>0.1</c:v>
                      </c:pt>
                      <c:pt idx="3466">
                        <c:v>0.1</c:v>
                      </c:pt>
                      <c:pt idx="3467">
                        <c:v>0.1</c:v>
                      </c:pt>
                      <c:pt idx="3468">
                        <c:v>0.1</c:v>
                      </c:pt>
                      <c:pt idx="3469">
                        <c:v>0</c:v>
                      </c:pt>
                      <c:pt idx="3470">
                        <c:v>0.2</c:v>
                      </c:pt>
                      <c:pt idx="3471">
                        <c:v>0.1</c:v>
                      </c:pt>
                      <c:pt idx="3472">
                        <c:v>0</c:v>
                      </c:pt>
                      <c:pt idx="3473">
                        <c:v>0.2</c:v>
                      </c:pt>
                      <c:pt idx="3474">
                        <c:v>0.2</c:v>
                      </c:pt>
                      <c:pt idx="3475">
                        <c:v>0.1</c:v>
                      </c:pt>
                      <c:pt idx="3476">
                        <c:v>0.1</c:v>
                      </c:pt>
                      <c:pt idx="3477">
                        <c:v>0.1</c:v>
                      </c:pt>
                      <c:pt idx="3478">
                        <c:v>0.1</c:v>
                      </c:pt>
                      <c:pt idx="3479">
                        <c:v>0.1</c:v>
                      </c:pt>
                      <c:pt idx="3480">
                        <c:v>0.2</c:v>
                      </c:pt>
                      <c:pt idx="3481">
                        <c:v>0.1</c:v>
                      </c:pt>
                      <c:pt idx="3482">
                        <c:v>0.1</c:v>
                      </c:pt>
                      <c:pt idx="3483">
                        <c:v>0.1</c:v>
                      </c:pt>
                      <c:pt idx="3484">
                        <c:v>0.1</c:v>
                      </c:pt>
                      <c:pt idx="3485">
                        <c:v>0.1</c:v>
                      </c:pt>
                      <c:pt idx="3486">
                        <c:v>0.2</c:v>
                      </c:pt>
                      <c:pt idx="3487">
                        <c:v>0.1</c:v>
                      </c:pt>
                      <c:pt idx="3488">
                        <c:v>0.1</c:v>
                      </c:pt>
                      <c:pt idx="3489">
                        <c:v>0.1</c:v>
                      </c:pt>
                      <c:pt idx="3490">
                        <c:v>0.1</c:v>
                      </c:pt>
                      <c:pt idx="3491">
                        <c:v>0.1</c:v>
                      </c:pt>
                      <c:pt idx="3492">
                        <c:v>0.1</c:v>
                      </c:pt>
                      <c:pt idx="3493">
                        <c:v>0.2</c:v>
                      </c:pt>
                      <c:pt idx="3494">
                        <c:v>0.2</c:v>
                      </c:pt>
                      <c:pt idx="3495">
                        <c:v>0.1</c:v>
                      </c:pt>
                      <c:pt idx="3496">
                        <c:v>0.1</c:v>
                      </c:pt>
                      <c:pt idx="3497">
                        <c:v>0.2</c:v>
                      </c:pt>
                      <c:pt idx="3498">
                        <c:v>0.1</c:v>
                      </c:pt>
                      <c:pt idx="3499">
                        <c:v>0.1</c:v>
                      </c:pt>
                      <c:pt idx="3500">
                        <c:v>0.1</c:v>
                      </c:pt>
                      <c:pt idx="3501">
                        <c:v>0.1</c:v>
                      </c:pt>
                      <c:pt idx="3502">
                        <c:v>0.1</c:v>
                      </c:pt>
                      <c:pt idx="3503">
                        <c:v>0.1</c:v>
                      </c:pt>
                      <c:pt idx="3504">
                        <c:v>0.2</c:v>
                      </c:pt>
                      <c:pt idx="3505">
                        <c:v>0.2</c:v>
                      </c:pt>
                      <c:pt idx="3506">
                        <c:v>0.2</c:v>
                      </c:pt>
                      <c:pt idx="3507">
                        <c:v>0.2</c:v>
                      </c:pt>
                      <c:pt idx="3508">
                        <c:v>0.2</c:v>
                      </c:pt>
                      <c:pt idx="3509">
                        <c:v>0.2</c:v>
                      </c:pt>
                      <c:pt idx="3510">
                        <c:v>0.2</c:v>
                      </c:pt>
                      <c:pt idx="3511">
                        <c:v>0.1</c:v>
                      </c:pt>
                      <c:pt idx="3512">
                        <c:v>0.1</c:v>
                      </c:pt>
                      <c:pt idx="3513">
                        <c:v>0.2</c:v>
                      </c:pt>
                      <c:pt idx="3514">
                        <c:v>0.2</c:v>
                      </c:pt>
                      <c:pt idx="3515">
                        <c:v>0.1</c:v>
                      </c:pt>
                      <c:pt idx="3516">
                        <c:v>0.1</c:v>
                      </c:pt>
                      <c:pt idx="3517">
                        <c:v>0.1</c:v>
                      </c:pt>
                      <c:pt idx="3518">
                        <c:v>0.1</c:v>
                      </c:pt>
                      <c:pt idx="3519">
                        <c:v>0.1</c:v>
                      </c:pt>
                      <c:pt idx="3520">
                        <c:v>0.1</c:v>
                      </c:pt>
                      <c:pt idx="3521">
                        <c:v>0.2</c:v>
                      </c:pt>
                      <c:pt idx="3522">
                        <c:v>0.1</c:v>
                      </c:pt>
                      <c:pt idx="3523">
                        <c:v>0.1</c:v>
                      </c:pt>
                      <c:pt idx="3524">
                        <c:v>0.1</c:v>
                      </c:pt>
                      <c:pt idx="3525">
                        <c:v>0.1</c:v>
                      </c:pt>
                      <c:pt idx="3526">
                        <c:v>0.1</c:v>
                      </c:pt>
                      <c:pt idx="3527">
                        <c:v>0.1</c:v>
                      </c:pt>
                      <c:pt idx="3528">
                        <c:v>0.1</c:v>
                      </c:pt>
                      <c:pt idx="3529">
                        <c:v>0.2</c:v>
                      </c:pt>
                      <c:pt idx="3530">
                        <c:v>0.1</c:v>
                      </c:pt>
                      <c:pt idx="3531">
                        <c:v>0.1</c:v>
                      </c:pt>
                      <c:pt idx="3532">
                        <c:v>0.2</c:v>
                      </c:pt>
                      <c:pt idx="3533">
                        <c:v>0.1</c:v>
                      </c:pt>
                      <c:pt idx="3534">
                        <c:v>0.2</c:v>
                      </c:pt>
                      <c:pt idx="3535">
                        <c:v>0.1</c:v>
                      </c:pt>
                      <c:pt idx="3536">
                        <c:v>0.2</c:v>
                      </c:pt>
                      <c:pt idx="3537">
                        <c:v>0.2</c:v>
                      </c:pt>
                      <c:pt idx="3538">
                        <c:v>0.2</c:v>
                      </c:pt>
                      <c:pt idx="3539">
                        <c:v>0.2</c:v>
                      </c:pt>
                      <c:pt idx="3540">
                        <c:v>0.1</c:v>
                      </c:pt>
                      <c:pt idx="3541">
                        <c:v>0.1</c:v>
                      </c:pt>
                      <c:pt idx="3542">
                        <c:v>0.2</c:v>
                      </c:pt>
                      <c:pt idx="3543">
                        <c:v>0.1</c:v>
                      </c:pt>
                      <c:pt idx="3544">
                        <c:v>0.1</c:v>
                      </c:pt>
                      <c:pt idx="3545">
                        <c:v>0.2</c:v>
                      </c:pt>
                      <c:pt idx="3546">
                        <c:v>0.1</c:v>
                      </c:pt>
                      <c:pt idx="3547">
                        <c:v>0.2</c:v>
                      </c:pt>
                      <c:pt idx="3548">
                        <c:v>0.1</c:v>
                      </c:pt>
                      <c:pt idx="3549">
                        <c:v>0.2</c:v>
                      </c:pt>
                      <c:pt idx="3550">
                        <c:v>0.1</c:v>
                      </c:pt>
                      <c:pt idx="3551">
                        <c:v>0.1</c:v>
                      </c:pt>
                      <c:pt idx="3552">
                        <c:v>0.2</c:v>
                      </c:pt>
                      <c:pt idx="3553">
                        <c:v>0.1</c:v>
                      </c:pt>
                      <c:pt idx="3554">
                        <c:v>0.1</c:v>
                      </c:pt>
                      <c:pt idx="3555">
                        <c:v>0.2</c:v>
                      </c:pt>
                      <c:pt idx="3556">
                        <c:v>0.2</c:v>
                      </c:pt>
                      <c:pt idx="3557">
                        <c:v>0.1</c:v>
                      </c:pt>
                      <c:pt idx="3558">
                        <c:v>0.1</c:v>
                      </c:pt>
                      <c:pt idx="3559">
                        <c:v>0.1</c:v>
                      </c:pt>
                      <c:pt idx="3560">
                        <c:v>0.1</c:v>
                      </c:pt>
                      <c:pt idx="3561">
                        <c:v>0.2</c:v>
                      </c:pt>
                      <c:pt idx="3562">
                        <c:v>0.2</c:v>
                      </c:pt>
                      <c:pt idx="3563">
                        <c:v>0.2</c:v>
                      </c:pt>
                      <c:pt idx="3564">
                        <c:v>0.1</c:v>
                      </c:pt>
                      <c:pt idx="3565">
                        <c:v>0.2</c:v>
                      </c:pt>
                      <c:pt idx="3566">
                        <c:v>0.2</c:v>
                      </c:pt>
                      <c:pt idx="3567">
                        <c:v>0.2</c:v>
                      </c:pt>
                      <c:pt idx="3568">
                        <c:v>0.2</c:v>
                      </c:pt>
                      <c:pt idx="3569">
                        <c:v>0.2</c:v>
                      </c:pt>
                      <c:pt idx="3570">
                        <c:v>0.2</c:v>
                      </c:pt>
                      <c:pt idx="3571">
                        <c:v>0.2</c:v>
                      </c:pt>
                      <c:pt idx="3572">
                        <c:v>0.2</c:v>
                      </c:pt>
                      <c:pt idx="3573">
                        <c:v>0.3</c:v>
                      </c:pt>
                      <c:pt idx="3574">
                        <c:v>0.2</c:v>
                      </c:pt>
                      <c:pt idx="3575">
                        <c:v>0.2</c:v>
                      </c:pt>
                      <c:pt idx="3576">
                        <c:v>0.2</c:v>
                      </c:pt>
                      <c:pt idx="3577">
                        <c:v>0.2</c:v>
                      </c:pt>
                      <c:pt idx="3578">
                        <c:v>0.2</c:v>
                      </c:pt>
                      <c:pt idx="3579">
                        <c:v>0.2</c:v>
                      </c:pt>
                      <c:pt idx="3580">
                        <c:v>0.2</c:v>
                      </c:pt>
                      <c:pt idx="3581">
                        <c:v>0.1</c:v>
                      </c:pt>
                      <c:pt idx="3582">
                        <c:v>0.2</c:v>
                      </c:pt>
                      <c:pt idx="3583">
                        <c:v>0.2</c:v>
                      </c:pt>
                      <c:pt idx="3584">
                        <c:v>0.2</c:v>
                      </c:pt>
                      <c:pt idx="3585">
                        <c:v>0.2</c:v>
                      </c:pt>
                      <c:pt idx="3586">
                        <c:v>0.2</c:v>
                      </c:pt>
                      <c:pt idx="3587">
                        <c:v>0.2</c:v>
                      </c:pt>
                      <c:pt idx="3588">
                        <c:v>0.1</c:v>
                      </c:pt>
                      <c:pt idx="3589">
                        <c:v>0.2</c:v>
                      </c:pt>
                      <c:pt idx="3590">
                        <c:v>0.1</c:v>
                      </c:pt>
                      <c:pt idx="3591">
                        <c:v>0.2</c:v>
                      </c:pt>
                      <c:pt idx="3592">
                        <c:v>0.2</c:v>
                      </c:pt>
                      <c:pt idx="3593">
                        <c:v>0.2</c:v>
                      </c:pt>
                      <c:pt idx="3594">
                        <c:v>0.1</c:v>
                      </c:pt>
                      <c:pt idx="3595">
                        <c:v>0.1</c:v>
                      </c:pt>
                      <c:pt idx="3596">
                        <c:v>0.1</c:v>
                      </c:pt>
                      <c:pt idx="3597">
                        <c:v>0.1</c:v>
                      </c:pt>
                      <c:pt idx="3598">
                        <c:v>0.2</c:v>
                      </c:pt>
                      <c:pt idx="3599">
                        <c:v>0.2</c:v>
                      </c:pt>
                      <c:pt idx="3600">
                        <c:v>0.2</c:v>
                      </c:pt>
                      <c:pt idx="3601">
                        <c:v>0.1</c:v>
                      </c:pt>
                      <c:pt idx="3602">
                        <c:v>0.2</c:v>
                      </c:pt>
                      <c:pt idx="3603">
                        <c:v>0.2</c:v>
                      </c:pt>
                      <c:pt idx="3604">
                        <c:v>0.1</c:v>
                      </c:pt>
                      <c:pt idx="3605">
                        <c:v>0.1</c:v>
                      </c:pt>
                      <c:pt idx="3606">
                        <c:v>0.2</c:v>
                      </c:pt>
                      <c:pt idx="3607">
                        <c:v>0.2</c:v>
                      </c:pt>
                      <c:pt idx="3608">
                        <c:v>0.1</c:v>
                      </c:pt>
                      <c:pt idx="3609">
                        <c:v>0.1</c:v>
                      </c:pt>
                      <c:pt idx="3610">
                        <c:v>0.1</c:v>
                      </c:pt>
                      <c:pt idx="3611">
                        <c:v>0.1</c:v>
                      </c:pt>
                      <c:pt idx="3612">
                        <c:v>0.1</c:v>
                      </c:pt>
                      <c:pt idx="3613">
                        <c:v>0.2</c:v>
                      </c:pt>
                      <c:pt idx="3614">
                        <c:v>0.2</c:v>
                      </c:pt>
                      <c:pt idx="3615">
                        <c:v>0.2</c:v>
                      </c:pt>
                      <c:pt idx="3616">
                        <c:v>0.2</c:v>
                      </c:pt>
                      <c:pt idx="3617">
                        <c:v>0.2</c:v>
                      </c:pt>
                      <c:pt idx="3618">
                        <c:v>0.2</c:v>
                      </c:pt>
                      <c:pt idx="3619">
                        <c:v>0.2</c:v>
                      </c:pt>
                      <c:pt idx="3620">
                        <c:v>0.1</c:v>
                      </c:pt>
                      <c:pt idx="3621">
                        <c:v>0.2</c:v>
                      </c:pt>
                      <c:pt idx="3622">
                        <c:v>0.2</c:v>
                      </c:pt>
                      <c:pt idx="3623">
                        <c:v>0.2</c:v>
                      </c:pt>
                      <c:pt idx="3624">
                        <c:v>0.2</c:v>
                      </c:pt>
                      <c:pt idx="3625">
                        <c:v>0.2</c:v>
                      </c:pt>
                      <c:pt idx="3626">
                        <c:v>0.2</c:v>
                      </c:pt>
                      <c:pt idx="3627">
                        <c:v>0.1</c:v>
                      </c:pt>
                      <c:pt idx="3628">
                        <c:v>0.2</c:v>
                      </c:pt>
                      <c:pt idx="3629">
                        <c:v>0.2</c:v>
                      </c:pt>
                      <c:pt idx="3630">
                        <c:v>0.2</c:v>
                      </c:pt>
                      <c:pt idx="3631">
                        <c:v>0.3</c:v>
                      </c:pt>
                      <c:pt idx="3632">
                        <c:v>0.2</c:v>
                      </c:pt>
                      <c:pt idx="3633">
                        <c:v>0.3</c:v>
                      </c:pt>
                      <c:pt idx="3634">
                        <c:v>0.2</c:v>
                      </c:pt>
                      <c:pt idx="3635">
                        <c:v>0.1</c:v>
                      </c:pt>
                      <c:pt idx="3636">
                        <c:v>0.2</c:v>
                      </c:pt>
                      <c:pt idx="3637">
                        <c:v>0.2</c:v>
                      </c:pt>
                      <c:pt idx="3638">
                        <c:v>0.2</c:v>
                      </c:pt>
                      <c:pt idx="3639">
                        <c:v>0.2</c:v>
                      </c:pt>
                      <c:pt idx="3640">
                        <c:v>0.2</c:v>
                      </c:pt>
                      <c:pt idx="3641">
                        <c:v>0.2</c:v>
                      </c:pt>
                      <c:pt idx="3642">
                        <c:v>0.3</c:v>
                      </c:pt>
                      <c:pt idx="3643">
                        <c:v>0.2</c:v>
                      </c:pt>
                      <c:pt idx="3644">
                        <c:v>0.2</c:v>
                      </c:pt>
                      <c:pt idx="3645">
                        <c:v>0.3</c:v>
                      </c:pt>
                      <c:pt idx="3646">
                        <c:v>0.3</c:v>
                      </c:pt>
                      <c:pt idx="3647">
                        <c:v>0.3</c:v>
                      </c:pt>
                      <c:pt idx="3648">
                        <c:v>0.2</c:v>
                      </c:pt>
                      <c:pt idx="3649">
                        <c:v>0.2</c:v>
                      </c:pt>
                      <c:pt idx="3650">
                        <c:v>0.2</c:v>
                      </c:pt>
                      <c:pt idx="3651">
                        <c:v>0.3</c:v>
                      </c:pt>
                      <c:pt idx="3652">
                        <c:v>0.2</c:v>
                      </c:pt>
                      <c:pt idx="3653">
                        <c:v>0.3</c:v>
                      </c:pt>
                      <c:pt idx="3654">
                        <c:v>0.2</c:v>
                      </c:pt>
                      <c:pt idx="3655">
                        <c:v>0.2</c:v>
                      </c:pt>
                      <c:pt idx="3656">
                        <c:v>0.2</c:v>
                      </c:pt>
                      <c:pt idx="3657">
                        <c:v>0.2</c:v>
                      </c:pt>
                      <c:pt idx="3658">
                        <c:v>0.2</c:v>
                      </c:pt>
                      <c:pt idx="3659">
                        <c:v>0.3</c:v>
                      </c:pt>
                      <c:pt idx="3660">
                        <c:v>0.2</c:v>
                      </c:pt>
                      <c:pt idx="3661">
                        <c:v>0.3</c:v>
                      </c:pt>
                      <c:pt idx="3662">
                        <c:v>0.2</c:v>
                      </c:pt>
                      <c:pt idx="3663">
                        <c:v>0.3</c:v>
                      </c:pt>
                      <c:pt idx="3664">
                        <c:v>0.2</c:v>
                      </c:pt>
                      <c:pt idx="3665">
                        <c:v>0.3</c:v>
                      </c:pt>
                      <c:pt idx="3666">
                        <c:v>0.2</c:v>
                      </c:pt>
                      <c:pt idx="3667">
                        <c:v>0.3</c:v>
                      </c:pt>
                      <c:pt idx="3668">
                        <c:v>0.3</c:v>
                      </c:pt>
                      <c:pt idx="3669">
                        <c:v>0.2</c:v>
                      </c:pt>
                      <c:pt idx="3670">
                        <c:v>0.3</c:v>
                      </c:pt>
                      <c:pt idx="3671">
                        <c:v>0.3</c:v>
                      </c:pt>
                      <c:pt idx="3672">
                        <c:v>0.3</c:v>
                      </c:pt>
                      <c:pt idx="3673">
                        <c:v>0.2</c:v>
                      </c:pt>
                      <c:pt idx="3674">
                        <c:v>0.2</c:v>
                      </c:pt>
                      <c:pt idx="3675">
                        <c:v>0.2</c:v>
                      </c:pt>
                      <c:pt idx="3676">
                        <c:v>0.2</c:v>
                      </c:pt>
                      <c:pt idx="3677">
                        <c:v>0.2</c:v>
                      </c:pt>
                      <c:pt idx="3678">
                        <c:v>0.3</c:v>
                      </c:pt>
                      <c:pt idx="3679">
                        <c:v>0.2</c:v>
                      </c:pt>
                      <c:pt idx="3680">
                        <c:v>0.1</c:v>
                      </c:pt>
                      <c:pt idx="3681">
                        <c:v>0.2</c:v>
                      </c:pt>
                      <c:pt idx="3682">
                        <c:v>0.2</c:v>
                      </c:pt>
                      <c:pt idx="3683">
                        <c:v>0.3</c:v>
                      </c:pt>
                      <c:pt idx="3684">
                        <c:v>0.2</c:v>
                      </c:pt>
                      <c:pt idx="3685">
                        <c:v>0.2</c:v>
                      </c:pt>
                      <c:pt idx="3686">
                        <c:v>0.2</c:v>
                      </c:pt>
                      <c:pt idx="3687">
                        <c:v>0.3</c:v>
                      </c:pt>
                      <c:pt idx="3688">
                        <c:v>0.2</c:v>
                      </c:pt>
                      <c:pt idx="3689">
                        <c:v>0.2</c:v>
                      </c:pt>
                      <c:pt idx="3690">
                        <c:v>0.2</c:v>
                      </c:pt>
                      <c:pt idx="3691">
                        <c:v>0.2</c:v>
                      </c:pt>
                      <c:pt idx="3692">
                        <c:v>0.3</c:v>
                      </c:pt>
                      <c:pt idx="3693">
                        <c:v>0.2</c:v>
                      </c:pt>
                      <c:pt idx="3694">
                        <c:v>0.1</c:v>
                      </c:pt>
                      <c:pt idx="3695">
                        <c:v>0.2</c:v>
                      </c:pt>
                      <c:pt idx="3696">
                        <c:v>0.1</c:v>
                      </c:pt>
                      <c:pt idx="3697">
                        <c:v>0.2</c:v>
                      </c:pt>
                      <c:pt idx="3698">
                        <c:v>0.2</c:v>
                      </c:pt>
                      <c:pt idx="3699">
                        <c:v>0.3</c:v>
                      </c:pt>
                      <c:pt idx="3700">
                        <c:v>0.2</c:v>
                      </c:pt>
                      <c:pt idx="3701">
                        <c:v>0.2</c:v>
                      </c:pt>
                      <c:pt idx="3702">
                        <c:v>0.1</c:v>
                      </c:pt>
                      <c:pt idx="3703">
                        <c:v>0.2</c:v>
                      </c:pt>
                      <c:pt idx="3704">
                        <c:v>0.4</c:v>
                      </c:pt>
                      <c:pt idx="3705">
                        <c:v>0.3</c:v>
                      </c:pt>
                      <c:pt idx="3706">
                        <c:v>0.2</c:v>
                      </c:pt>
                      <c:pt idx="3707">
                        <c:v>0.3</c:v>
                      </c:pt>
                      <c:pt idx="3708">
                        <c:v>0.2</c:v>
                      </c:pt>
                      <c:pt idx="3709">
                        <c:v>0.3</c:v>
                      </c:pt>
                      <c:pt idx="3710">
                        <c:v>0.2</c:v>
                      </c:pt>
                      <c:pt idx="3711">
                        <c:v>0.2</c:v>
                      </c:pt>
                      <c:pt idx="3712">
                        <c:v>0.2</c:v>
                      </c:pt>
                      <c:pt idx="3713">
                        <c:v>0.2</c:v>
                      </c:pt>
                      <c:pt idx="3714">
                        <c:v>0.2</c:v>
                      </c:pt>
                      <c:pt idx="3715">
                        <c:v>0.3</c:v>
                      </c:pt>
                      <c:pt idx="3716">
                        <c:v>0.3</c:v>
                      </c:pt>
                      <c:pt idx="3717">
                        <c:v>0.2</c:v>
                      </c:pt>
                      <c:pt idx="3718">
                        <c:v>0.3</c:v>
                      </c:pt>
                      <c:pt idx="3719">
                        <c:v>0.3</c:v>
                      </c:pt>
                      <c:pt idx="3720">
                        <c:v>0.2</c:v>
                      </c:pt>
                      <c:pt idx="3721">
                        <c:v>0.2</c:v>
                      </c:pt>
                      <c:pt idx="3722">
                        <c:v>0.2</c:v>
                      </c:pt>
                      <c:pt idx="3723">
                        <c:v>0.2</c:v>
                      </c:pt>
                      <c:pt idx="3724">
                        <c:v>0.2</c:v>
                      </c:pt>
                      <c:pt idx="3725">
                        <c:v>0.3</c:v>
                      </c:pt>
                      <c:pt idx="3726">
                        <c:v>0.2</c:v>
                      </c:pt>
                      <c:pt idx="3727">
                        <c:v>0.2</c:v>
                      </c:pt>
                      <c:pt idx="3728">
                        <c:v>0.2</c:v>
                      </c:pt>
                      <c:pt idx="3729">
                        <c:v>0.2</c:v>
                      </c:pt>
                      <c:pt idx="3730">
                        <c:v>0.3</c:v>
                      </c:pt>
                      <c:pt idx="3731">
                        <c:v>0.2</c:v>
                      </c:pt>
                      <c:pt idx="3732">
                        <c:v>0.2</c:v>
                      </c:pt>
                      <c:pt idx="3733">
                        <c:v>0.2</c:v>
                      </c:pt>
                      <c:pt idx="3734">
                        <c:v>0.2</c:v>
                      </c:pt>
                      <c:pt idx="3735">
                        <c:v>0.2</c:v>
                      </c:pt>
                      <c:pt idx="3736">
                        <c:v>0.1</c:v>
                      </c:pt>
                      <c:pt idx="3737">
                        <c:v>0.2</c:v>
                      </c:pt>
                      <c:pt idx="3738">
                        <c:v>0.2</c:v>
                      </c:pt>
                      <c:pt idx="3739">
                        <c:v>0.2</c:v>
                      </c:pt>
                      <c:pt idx="3740">
                        <c:v>0.2</c:v>
                      </c:pt>
                      <c:pt idx="3741">
                        <c:v>0.2</c:v>
                      </c:pt>
                      <c:pt idx="3742">
                        <c:v>0.2</c:v>
                      </c:pt>
                      <c:pt idx="3743">
                        <c:v>0.1</c:v>
                      </c:pt>
                      <c:pt idx="3744">
                        <c:v>0.2</c:v>
                      </c:pt>
                      <c:pt idx="3745">
                        <c:v>0.1</c:v>
                      </c:pt>
                      <c:pt idx="3746">
                        <c:v>0.3</c:v>
                      </c:pt>
                      <c:pt idx="3747">
                        <c:v>0.2</c:v>
                      </c:pt>
                      <c:pt idx="3748">
                        <c:v>0.2</c:v>
                      </c:pt>
                      <c:pt idx="3749">
                        <c:v>0.1</c:v>
                      </c:pt>
                      <c:pt idx="3750">
                        <c:v>0.1</c:v>
                      </c:pt>
                      <c:pt idx="3751">
                        <c:v>0.2</c:v>
                      </c:pt>
                      <c:pt idx="3752">
                        <c:v>0.2</c:v>
                      </c:pt>
                      <c:pt idx="3753">
                        <c:v>0.2</c:v>
                      </c:pt>
                      <c:pt idx="3754">
                        <c:v>0.2</c:v>
                      </c:pt>
                      <c:pt idx="3755">
                        <c:v>0.1</c:v>
                      </c:pt>
                      <c:pt idx="3756">
                        <c:v>0.2</c:v>
                      </c:pt>
                      <c:pt idx="3757">
                        <c:v>0.2</c:v>
                      </c:pt>
                      <c:pt idx="3758">
                        <c:v>0.2</c:v>
                      </c:pt>
                      <c:pt idx="3759">
                        <c:v>0.2</c:v>
                      </c:pt>
                      <c:pt idx="3760">
                        <c:v>0.1</c:v>
                      </c:pt>
                      <c:pt idx="3761">
                        <c:v>0.2</c:v>
                      </c:pt>
                      <c:pt idx="3762">
                        <c:v>0.1</c:v>
                      </c:pt>
                      <c:pt idx="3763">
                        <c:v>0.2</c:v>
                      </c:pt>
                      <c:pt idx="3764">
                        <c:v>0.2</c:v>
                      </c:pt>
                      <c:pt idx="3765">
                        <c:v>0.1</c:v>
                      </c:pt>
                      <c:pt idx="3766">
                        <c:v>0.1</c:v>
                      </c:pt>
                      <c:pt idx="3767">
                        <c:v>0.1</c:v>
                      </c:pt>
                      <c:pt idx="3768">
                        <c:v>0.1</c:v>
                      </c:pt>
                      <c:pt idx="3769">
                        <c:v>0.2</c:v>
                      </c:pt>
                      <c:pt idx="3770">
                        <c:v>0.1</c:v>
                      </c:pt>
                      <c:pt idx="3771">
                        <c:v>0.1</c:v>
                      </c:pt>
                      <c:pt idx="3772">
                        <c:v>0.1</c:v>
                      </c:pt>
                      <c:pt idx="3773">
                        <c:v>0.1</c:v>
                      </c:pt>
                      <c:pt idx="3774">
                        <c:v>0.2</c:v>
                      </c:pt>
                      <c:pt idx="3775">
                        <c:v>0.1</c:v>
                      </c:pt>
                      <c:pt idx="3776">
                        <c:v>0.2</c:v>
                      </c:pt>
                      <c:pt idx="3777">
                        <c:v>0.1</c:v>
                      </c:pt>
                      <c:pt idx="3778">
                        <c:v>0.1</c:v>
                      </c:pt>
                      <c:pt idx="3779">
                        <c:v>0.2</c:v>
                      </c:pt>
                      <c:pt idx="3780">
                        <c:v>0.2</c:v>
                      </c:pt>
                      <c:pt idx="3781">
                        <c:v>0.1</c:v>
                      </c:pt>
                      <c:pt idx="3782">
                        <c:v>0.1</c:v>
                      </c:pt>
                      <c:pt idx="3783">
                        <c:v>0.1</c:v>
                      </c:pt>
                      <c:pt idx="3784">
                        <c:v>0.1</c:v>
                      </c:pt>
                      <c:pt idx="3785">
                        <c:v>0.1</c:v>
                      </c:pt>
                      <c:pt idx="3786">
                        <c:v>0.2</c:v>
                      </c:pt>
                      <c:pt idx="3787">
                        <c:v>0.1</c:v>
                      </c:pt>
                      <c:pt idx="3788">
                        <c:v>0.2</c:v>
                      </c:pt>
                      <c:pt idx="3789">
                        <c:v>0.1</c:v>
                      </c:pt>
                      <c:pt idx="3790">
                        <c:v>0.1</c:v>
                      </c:pt>
                      <c:pt idx="3791">
                        <c:v>0.1</c:v>
                      </c:pt>
                      <c:pt idx="3792">
                        <c:v>0.1</c:v>
                      </c:pt>
                      <c:pt idx="3793">
                        <c:v>0.1</c:v>
                      </c:pt>
                      <c:pt idx="3794">
                        <c:v>0.1</c:v>
                      </c:pt>
                      <c:pt idx="3795">
                        <c:v>0.2</c:v>
                      </c:pt>
                      <c:pt idx="3796">
                        <c:v>0.2</c:v>
                      </c:pt>
                      <c:pt idx="3797">
                        <c:v>0.1</c:v>
                      </c:pt>
                      <c:pt idx="3798">
                        <c:v>0.2</c:v>
                      </c:pt>
                      <c:pt idx="3799">
                        <c:v>0.1</c:v>
                      </c:pt>
                      <c:pt idx="3800">
                        <c:v>0.2</c:v>
                      </c:pt>
                      <c:pt idx="3801">
                        <c:v>0.2</c:v>
                      </c:pt>
                      <c:pt idx="3802">
                        <c:v>0.1</c:v>
                      </c:pt>
                      <c:pt idx="3803">
                        <c:v>0.1</c:v>
                      </c:pt>
                      <c:pt idx="3804">
                        <c:v>0.1</c:v>
                      </c:pt>
                      <c:pt idx="3805">
                        <c:v>0.2</c:v>
                      </c:pt>
                      <c:pt idx="3806">
                        <c:v>0.1</c:v>
                      </c:pt>
                      <c:pt idx="3807">
                        <c:v>0.1</c:v>
                      </c:pt>
                      <c:pt idx="3808">
                        <c:v>0.2</c:v>
                      </c:pt>
                      <c:pt idx="3809">
                        <c:v>0.2</c:v>
                      </c:pt>
                      <c:pt idx="3810">
                        <c:v>0.2</c:v>
                      </c:pt>
                      <c:pt idx="3811">
                        <c:v>0.1</c:v>
                      </c:pt>
                      <c:pt idx="3812">
                        <c:v>0.1</c:v>
                      </c:pt>
                      <c:pt idx="3813">
                        <c:v>0.2</c:v>
                      </c:pt>
                      <c:pt idx="3814">
                        <c:v>0.2</c:v>
                      </c:pt>
                      <c:pt idx="3815">
                        <c:v>0.1</c:v>
                      </c:pt>
                      <c:pt idx="3816">
                        <c:v>0.2</c:v>
                      </c:pt>
                      <c:pt idx="3817">
                        <c:v>0.1</c:v>
                      </c:pt>
                      <c:pt idx="3818">
                        <c:v>0.2</c:v>
                      </c:pt>
                      <c:pt idx="3819">
                        <c:v>0.2</c:v>
                      </c:pt>
                      <c:pt idx="3820">
                        <c:v>0.2</c:v>
                      </c:pt>
                      <c:pt idx="3821">
                        <c:v>0.2</c:v>
                      </c:pt>
                      <c:pt idx="3822">
                        <c:v>0.1</c:v>
                      </c:pt>
                      <c:pt idx="3823">
                        <c:v>0.1</c:v>
                      </c:pt>
                      <c:pt idx="3824">
                        <c:v>0.2</c:v>
                      </c:pt>
                      <c:pt idx="3825">
                        <c:v>0.2</c:v>
                      </c:pt>
                      <c:pt idx="3826">
                        <c:v>0.1</c:v>
                      </c:pt>
                      <c:pt idx="3827">
                        <c:v>0.1</c:v>
                      </c:pt>
                      <c:pt idx="3828">
                        <c:v>0.2</c:v>
                      </c:pt>
                      <c:pt idx="3829">
                        <c:v>0.2</c:v>
                      </c:pt>
                      <c:pt idx="3830">
                        <c:v>0.1</c:v>
                      </c:pt>
                      <c:pt idx="3831">
                        <c:v>0.2</c:v>
                      </c:pt>
                      <c:pt idx="3832">
                        <c:v>0.2</c:v>
                      </c:pt>
                      <c:pt idx="3833">
                        <c:v>0.1</c:v>
                      </c:pt>
                      <c:pt idx="3834">
                        <c:v>0.2</c:v>
                      </c:pt>
                      <c:pt idx="3835">
                        <c:v>0.2</c:v>
                      </c:pt>
                      <c:pt idx="3836">
                        <c:v>0.1</c:v>
                      </c:pt>
                      <c:pt idx="3837">
                        <c:v>0.1</c:v>
                      </c:pt>
                      <c:pt idx="3838">
                        <c:v>0.1</c:v>
                      </c:pt>
                      <c:pt idx="3839">
                        <c:v>0.1</c:v>
                      </c:pt>
                      <c:pt idx="3840">
                        <c:v>0.1</c:v>
                      </c:pt>
                      <c:pt idx="3841">
                        <c:v>0.1</c:v>
                      </c:pt>
                      <c:pt idx="3842">
                        <c:v>0.2</c:v>
                      </c:pt>
                      <c:pt idx="3843">
                        <c:v>0.1</c:v>
                      </c:pt>
                      <c:pt idx="3844">
                        <c:v>0.2</c:v>
                      </c:pt>
                      <c:pt idx="3845">
                        <c:v>0.1</c:v>
                      </c:pt>
                      <c:pt idx="3846">
                        <c:v>0.1</c:v>
                      </c:pt>
                      <c:pt idx="3847">
                        <c:v>0.1</c:v>
                      </c:pt>
                      <c:pt idx="3848">
                        <c:v>0.1</c:v>
                      </c:pt>
                      <c:pt idx="3849">
                        <c:v>0.1</c:v>
                      </c:pt>
                      <c:pt idx="3850">
                        <c:v>0.1</c:v>
                      </c:pt>
                      <c:pt idx="3851">
                        <c:v>0.1</c:v>
                      </c:pt>
                      <c:pt idx="3852">
                        <c:v>0.1</c:v>
                      </c:pt>
                      <c:pt idx="3853">
                        <c:v>0.2</c:v>
                      </c:pt>
                      <c:pt idx="3854">
                        <c:v>0.1</c:v>
                      </c:pt>
                      <c:pt idx="3855">
                        <c:v>0.1</c:v>
                      </c:pt>
                      <c:pt idx="3856">
                        <c:v>0.1</c:v>
                      </c:pt>
                      <c:pt idx="3857">
                        <c:v>0.1</c:v>
                      </c:pt>
                      <c:pt idx="3858">
                        <c:v>0.1</c:v>
                      </c:pt>
                      <c:pt idx="3859">
                        <c:v>0.1</c:v>
                      </c:pt>
                      <c:pt idx="3860">
                        <c:v>0.2</c:v>
                      </c:pt>
                      <c:pt idx="3861">
                        <c:v>0.2</c:v>
                      </c:pt>
                      <c:pt idx="3862">
                        <c:v>0.2</c:v>
                      </c:pt>
                      <c:pt idx="3863">
                        <c:v>0.1</c:v>
                      </c:pt>
                      <c:pt idx="3864">
                        <c:v>0.1</c:v>
                      </c:pt>
                      <c:pt idx="3865">
                        <c:v>0.1</c:v>
                      </c:pt>
                      <c:pt idx="3866">
                        <c:v>0.2</c:v>
                      </c:pt>
                      <c:pt idx="3867">
                        <c:v>0.1</c:v>
                      </c:pt>
                      <c:pt idx="3868">
                        <c:v>0.1</c:v>
                      </c:pt>
                      <c:pt idx="3869">
                        <c:v>0.1</c:v>
                      </c:pt>
                      <c:pt idx="3870">
                        <c:v>0.2</c:v>
                      </c:pt>
                      <c:pt idx="3871">
                        <c:v>0.2</c:v>
                      </c:pt>
                      <c:pt idx="3872">
                        <c:v>0.1</c:v>
                      </c:pt>
                      <c:pt idx="3873">
                        <c:v>0.1</c:v>
                      </c:pt>
                      <c:pt idx="3874">
                        <c:v>0.1</c:v>
                      </c:pt>
                      <c:pt idx="3875">
                        <c:v>0.1</c:v>
                      </c:pt>
                      <c:pt idx="3876">
                        <c:v>0.2</c:v>
                      </c:pt>
                      <c:pt idx="3877">
                        <c:v>0.1</c:v>
                      </c:pt>
                      <c:pt idx="3878">
                        <c:v>0.2</c:v>
                      </c:pt>
                      <c:pt idx="3879">
                        <c:v>0.1</c:v>
                      </c:pt>
                      <c:pt idx="3880">
                        <c:v>0.1</c:v>
                      </c:pt>
                      <c:pt idx="3881">
                        <c:v>0.2</c:v>
                      </c:pt>
                      <c:pt idx="3882">
                        <c:v>0.2</c:v>
                      </c:pt>
                      <c:pt idx="3883">
                        <c:v>0.2</c:v>
                      </c:pt>
                      <c:pt idx="3884">
                        <c:v>0.1</c:v>
                      </c:pt>
                      <c:pt idx="3885">
                        <c:v>0.1</c:v>
                      </c:pt>
                      <c:pt idx="3886">
                        <c:v>0.1</c:v>
                      </c:pt>
                      <c:pt idx="3887">
                        <c:v>0.1</c:v>
                      </c:pt>
                      <c:pt idx="3888">
                        <c:v>0.1</c:v>
                      </c:pt>
                      <c:pt idx="3889">
                        <c:v>0.1</c:v>
                      </c:pt>
                      <c:pt idx="3890">
                        <c:v>0.2</c:v>
                      </c:pt>
                      <c:pt idx="3891">
                        <c:v>0.1</c:v>
                      </c:pt>
                      <c:pt idx="3892">
                        <c:v>0.2</c:v>
                      </c:pt>
                      <c:pt idx="3893">
                        <c:v>0.1</c:v>
                      </c:pt>
                      <c:pt idx="3894">
                        <c:v>0.1</c:v>
                      </c:pt>
                      <c:pt idx="3895">
                        <c:v>0.1</c:v>
                      </c:pt>
                      <c:pt idx="3896">
                        <c:v>0.1</c:v>
                      </c:pt>
                      <c:pt idx="3897">
                        <c:v>0.1</c:v>
                      </c:pt>
                      <c:pt idx="3898">
                        <c:v>0.1</c:v>
                      </c:pt>
                      <c:pt idx="3899">
                        <c:v>0.2</c:v>
                      </c:pt>
                      <c:pt idx="3900">
                        <c:v>0.2</c:v>
                      </c:pt>
                      <c:pt idx="3901">
                        <c:v>0.1</c:v>
                      </c:pt>
                      <c:pt idx="3902">
                        <c:v>0.1</c:v>
                      </c:pt>
                      <c:pt idx="3903">
                        <c:v>0.2</c:v>
                      </c:pt>
                      <c:pt idx="3904">
                        <c:v>0.1</c:v>
                      </c:pt>
                      <c:pt idx="3905">
                        <c:v>0.1</c:v>
                      </c:pt>
                      <c:pt idx="3906">
                        <c:v>0.1</c:v>
                      </c:pt>
                      <c:pt idx="3907">
                        <c:v>0.1</c:v>
                      </c:pt>
                      <c:pt idx="3908">
                        <c:v>0.1</c:v>
                      </c:pt>
                      <c:pt idx="3909">
                        <c:v>0.1</c:v>
                      </c:pt>
                      <c:pt idx="3910">
                        <c:v>0.1</c:v>
                      </c:pt>
                      <c:pt idx="3911">
                        <c:v>0.2</c:v>
                      </c:pt>
                      <c:pt idx="3912">
                        <c:v>0.1</c:v>
                      </c:pt>
                      <c:pt idx="3913">
                        <c:v>0.1</c:v>
                      </c:pt>
                      <c:pt idx="3914">
                        <c:v>0.1</c:v>
                      </c:pt>
                      <c:pt idx="3915">
                        <c:v>0.1</c:v>
                      </c:pt>
                      <c:pt idx="3916">
                        <c:v>0.1</c:v>
                      </c:pt>
                      <c:pt idx="3917">
                        <c:v>0.1</c:v>
                      </c:pt>
                      <c:pt idx="3918">
                        <c:v>0.1</c:v>
                      </c:pt>
                      <c:pt idx="3919">
                        <c:v>0.1</c:v>
                      </c:pt>
                      <c:pt idx="3920">
                        <c:v>0.2</c:v>
                      </c:pt>
                      <c:pt idx="3921">
                        <c:v>0.1</c:v>
                      </c:pt>
                      <c:pt idx="3922">
                        <c:v>0.2</c:v>
                      </c:pt>
                      <c:pt idx="3923">
                        <c:v>0.1</c:v>
                      </c:pt>
                      <c:pt idx="3924">
                        <c:v>0.1</c:v>
                      </c:pt>
                      <c:pt idx="3925">
                        <c:v>0.1</c:v>
                      </c:pt>
                      <c:pt idx="3926">
                        <c:v>0.1</c:v>
                      </c:pt>
                      <c:pt idx="3927">
                        <c:v>0.1</c:v>
                      </c:pt>
                      <c:pt idx="3928">
                        <c:v>0.1</c:v>
                      </c:pt>
                      <c:pt idx="3929">
                        <c:v>0.1</c:v>
                      </c:pt>
                      <c:pt idx="3930">
                        <c:v>0.1</c:v>
                      </c:pt>
                      <c:pt idx="3931">
                        <c:v>0.2</c:v>
                      </c:pt>
                      <c:pt idx="3932">
                        <c:v>0.2</c:v>
                      </c:pt>
                      <c:pt idx="3933">
                        <c:v>0.1</c:v>
                      </c:pt>
                      <c:pt idx="3934">
                        <c:v>0</c:v>
                      </c:pt>
                      <c:pt idx="3935">
                        <c:v>0.2</c:v>
                      </c:pt>
                      <c:pt idx="3936">
                        <c:v>0.2</c:v>
                      </c:pt>
                      <c:pt idx="3937">
                        <c:v>0.2</c:v>
                      </c:pt>
                      <c:pt idx="3938">
                        <c:v>0.2</c:v>
                      </c:pt>
                      <c:pt idx="3939">
                        <c:v>0.2</c:v>
                      </c:pt>
                      <c:pt idx="3940">
                        <c:v>0.1</c:v>
                      </c:pt>
                      <c:pt idx="3941">
                        <c:v>0.2</c:v>
                      </c:pt>
                      <c:pt idx="3942">
                        <c:v>0.1</c:v>
                      </c:pt>
                      <c:pt idx="3943">
                        <c:v>0.2</c:v>
                      </c:pt>
                      <c:pt idx="3944">
                        <c:v>0.1</c:v>
                      </c:pt>
                      <c:pt idx="3945">
                        <c:v>0.1</c:v>
                      </c:pt>
                      <c:pt idx="3946">
                        <c:v>0.1</c:v>
                      </c:pt>
                      <c:pt idx="3947">
                        <c:v>0.1</c:v>
                      </c:pt>
                      <c:pt idx="3948">
                        <c:v>0.1</c:v>
                      </c:pt>
                      <c:pt idx="3949">
                        <c:v>0.1</c:v>
                      </c:pt>
                      <c:pt idx="3950">
                        <c:v>0.2</c:v>
                      </c:pt>
                      <c:pt idx="3951">
                        <c:v>0.2</c:v>
                      </c:pt>
                      <c:pt idx="3952">
                        <c:v>0.1</c:v>
                      </c:pt>
                      <c:pt idx="3953">
                        <c:v>0</c:v>
                      </c:pt>
                      <c:pt idx="3954">
                        <c:v>0.1</c:v>
                      </c:pt>
                      <c:pt idx="3955">
                        <c:v>0.1</c:v>
                      </c:pt>
                      <c:pt idx="3956">
                        <c:v>0.1</c:v>
                      </c:pt>
                      <c:pt idx="3957">
                        <c:v>0.1</c:v>
                      </c:pt>
                      <c:pt idx="3958">
                        <c:v>0.1</c:v>
                      </c:pt>
                      <c:pt idx="3959">
                        <c:v>0.1</c:v>
                      </c:pt>
                      <c:pt idx="3960">
                        <c:v>0.1</c:v>
                      </c:pt>
                      <c:pt idx="3961">
                        <c:v>0.1</c:v>
                      </c:pt>
                      <c:pt idx="3962">
                        <c:v>0.1</c:v>
                      </c:pt>
                      <c:pt idx="3963">
                        <c:v>0.1</c:v>
                      </c:pt>
                      <c:pt idx="3964">
                        <c:v>0.1</c:v>
                      </c:pt>
                      <c:pt idx="3965">
                        <c:v>0.1</c:v>
                      </c:pt>
                      <c:pt idx="3966">
                        <c:v>0.1</c:v>
                      </c:pt>
                      <c:pt idx="3967">
                        <c:v>0</c:v>
                      </c:pt>
                      <c:pt idx="3968">
                        <c:v>0.1</c:v>
                      </c:pt>
                      <c:pt idx="3969">
                        <c:v>0.1</c:v>
                      </c:pt>
                      <c:pt idx="3970">
                        <c:v>0</c:v>
                      </c:pt>
                      <c:pt idx="3971">
                        <c:v>0</c:v>
                      </c:pt>
                      <c:pt idx="3972">
                        <c:v>0.1</c:v>
                      </c:pt>
                      <c:pt idx="3973">
                        <c:v>0.1</c:v>
                      </c:pt>
                      <c:pt idx="3974">
                        <c:v>0.1</c:v>
                      </c:pt>
                      <c:pt idx="3975">
                        <c:v>0.1</c:v>
                      </c:pt>
                      <c:pt idx="3976">
                        <c:v>0.1</c:v>
                      </c:pt>
                      <c:pt idx="3977">
                        <c:v>0.1</c:v>
                      </c:pt>
                      <c:pt idx="3978">
                        <c:v>0.1</c:v>
                      </c:pt>
                      <c:pt idx="3979">
                        <c:v>0</c:v>
                      </c:pt>
                      <c:pt idx="3980">
                        <c:v>0.1</c:v>
                      </c:pt>
                      <c:pt idx="3981">
                        <c:v>0.1</c:v>
                      </c:pt>
                      <c:pt idx="3982">
                        <c:v>0.1</c:v>
                      </c:pt>
                      <c:pt idx="3983">
                        <c:v>0</c:v>
                      </c:pt>
                      <c:pt idx="3984">
                        <c:v>0.1</c:v>
                      </c:pt>
                      <c:pt idx="3985">
                        <c:v>0.1</c:v>
                      </c:pt>
                      <c:pt idx="3986">
                        <c:v>0.1</c:v>
                      </c:pt>
                      <c:pt idx="3987">
                        <c:v>0.1</c:v>
                      </c:pt>
                      <c:pt idx="3988">
                        <c:v>0.1</c:v>
                      </c:pt>
                      <c:pt idx="3989">
                        <c:v>0</c:v>
                      </c:pt>
                      <c:pt idx="3990">
                        <c:v>0</c:v>
                      </c:pt>
                      <c:pt idx="3991">
                        <c:v>0.1</c:v>
                      </c:pt>
                      <c:pt idx="3992">
                        <c:v>0.1</c:v>
                      </c:pt>
                      <c:pt idx="3993">
                        <c:v>0</c:v>
                      </c:pt>
                      <c:pt idx="3994">
                        <c:v>0</c:v>
                      </c:pt>
                      <c:pt idx="3995">
                        <c:v>0</c:v>
                      </c:pt>
                      <c:pt idx="3996">
                        <c:v>0.1</c:v>
                      </c:pt>
                      <c:pt idx="3997">
                        <c:v>0.1</c:v>
                      </c:pt>
                      <c:pt idx="3998">
                        <c:v>0.1</c:v>
                      </c:pt>
                      <c:pt idx="3999">
                        <c:v>0</c:v>
                      </c:pt>
                      <c:pt idx="4000">
                        <c:v>0</c:v>
                      </c:pt>
                      <c:pt idx="4001">
                        <c:v>0</c:v>
                      </c:pt>
                      <c:pt idx="4002">
                        <c:v>0.1</c:v>
                      </c:pt>
                      <c:pt idx="4003">
                        <c:v>0</c:v>
                      </c:pt>
                      <c:pt idx="4004">
                        <c:v>0</c:v>
                      </c:pt>
                      <c:pt idx="4005">
                        <c:v>0</c:v>
                      </c:pt>
                      <c:pt idx="4006">
                        <c:v>0</c:v>
                      </c:pt>
                      <c:pt idx="4007">
                        <c:v>0</c:v>
                      </c:pt>
                      <c:pt idx="4008">
                        <c:v>0.1</c:v>
                      </c:pt>
                      <c:pt idx="4009">
                        <c:v>0</c:v>
                      </c:pt>
                      <c:pt idx="4010">
                        <c:v>0</c:v>
                      </c:pt>
                      <c:pt idx="4011">
                        <c:v>0.1</c:v>
                      </c:pt>
                      <c:pt idx="4012">
                        <c:v>0</c:v>
                      </c:pt>
                      <c:pt idx="4013">
                        <c:v>0</c:v>
                      </c:pt>
                      <c:pt idx="4014">
                        <c:v>0</c:v>
                      </c:pt>
                      <c:pt idx="4015">
                        <c:v>0</c:v>
                      </c:pt>
                      <c:pt idx="4016">
                        <c:v>0</c:v>
                      </c:pt>
                      <c:pt idx="4017">
                        <c:v>0</c:v>
                      </c:pt>
                      <c:pt idx="4018">
                        <c:v>0.1</c:v>
                      </c:pt>
                      <c:pt idx="4019">
                        <c:v>0</c:v>
                      </c:pt>
                      <c:pt idx="4020">
                        <c:v>0.1</c:v>
                      </c:pt>
                      <c:pt idx="4021">
                        <c:v>0</c:v>
                      </c:pt>
                      <c:pt idx="4022">
                        <c:v>0</c:v>
                      </c:pt>
                      <c:pt idx="4023">
                        <c:v>0</c:v>
                      </c:pt>
                      <c:pt idx="4024">
                        <c:v>0.1</c:v>
                      </c:pt>
                      <c:pt idx="4025">
                        <c:v>0</c:v>
                      </c:pt>
                      <c:pt idx="4026">
                        <c:v>0</c:v>
                      </c:pt>
                      <c:pt idx="4027">
                        <c:v>0</c:v>
                      </c:pt>
                      <c:pt idx="4028">
                        <c:v>0</c:v>
                      </c:pt>
                      <c:pt idx="4029">
                        <c:v>0</c:v>
                      </c:pt>
                      <c:pt idx="4030">
                        <c:v>0</c:v>
                      </c:pt>
                      <c:pt idx="4031">
                        <c:v>0.1</c:v>
                      </c:pt>
                      <c:pt idx="4032">
                        <c:v>0.1</c:v>
                      </c:pt>
                      <c:pt idx="4033">
                        <c:v>0.1</c:v>
                      </c:pt>
                      <c:pt idx="4034">
                        <c:v>0</c:v>
                      </c:pt>
                      <c:pt idx="4035">
                        <c:v>0.1</c:v>
                      </c:pt>
                      <c:pt idx="4036">
                        <c:v>0</c:v>
                      </c:pt>
                      <c:pt idx="4037">
                        <c:v>0</c:v>
                      </c:pt>
                      <c:pt idx="4038">
                        <c:v>0</c:v>
                      </c:pt>
                      <c:pt idx="4039">
                        <c:v>0.1</c:v>
                      </c:pt>
                      <c:pt idx="4040">
                        <c:v>0</c:v>
                      </c:pt>
                      <c:pt idx="4041">
                        <c:v>0</c:v>
                      </c:pt>
                      <c:pt idx="4042">
                        <c:v>0.1</c:v>
                      </c:pt>
                      <c:pt idx="4043">
                        <c:v>0</c:v>
                      </c:pt>
                      <c:pt idx="4044">
                        <c:v>0.1</c:v>
                      </c:pt>
                      <c:pt idx="4045">
                        <c:v>0</c:v>
                      </c:pt>
                      <c:pt idx="4046">
                        <c:v>0</c:v>
                      </c:pt>
                      <c:pt idx="4047">
                        <c:v>0</c:v>
                      </c:pt>
                      <c:pt idx="4048">
                        <c:v>0</c:v>
                      </c:pt>
                      <c:pt idx="4049">
                        <c:v>0</c:v>
                      </c:pt>
                      <c:pt idx="4050">
                        <c:v>0</c:v>
                      </c:pt>
                      <c:pt idx="4051">
                        <c:v>0</c:v>
                      </c:pt>
                      <c:pt idx="4052">
                        <c:v>0.1</c:v>
                      </c:pt>
                      <c:pt idx="4053">
                        <c:v>0</c:v>
                      </c:pt>
                      <c:pt idx="4054">
                        <c:v>0.1</c:v>
                      </c:pt>
                      <c:pt idx="4055">
                        <c:v>0.1</c:v>
                      </c:pt>
                      <c:pt idx="4056">
                        <c:v>0</c:v>
                      </c:pt>
                      <c:pt idx="4057">
                        <c:v>0.1</c:v>
                      </c:pt>
                      <c:pt idx="4058">
                        <c:v>0</c:v>
                      </c:pt>
                      <c:pt idx="4059">
                        <c:v>0</c:v>
                      </c:pt>
                      <c:pt idx="4060">
                        <c:v>0</c:v>
                      </c:pt>
                      <c:pt idx="4061">
                        <c:v>0.1</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0.1</c:v>
                      </c:pt>
                      <c:pt idx="4075">
                        <c:v>0</c:v>
                      </c:pt>
                      <c:pt idx="4076">
                        <c:v>0.1</c:v>
                      </c:pt>
                      <c:pt idx="4077">
                        <c:v>0.1</c:v>
                      </c:pt>
                      <c:pt idx="4078">
                        <c:v>0.1</c:v>
                      </c:pt>
                      <c:pt idx="4079">
                        <c:v>0</c:v>
                      </c:pt>
                      <c:pt idx="4080">
                        <c:v>0</c:v>
                      </c:pt>
                      <c:pt idx="4081">
                        <c:v>0.1</c:v>
                      </c:pt>
                      <c:pt idx="4082">
                        <c:v>0.1</c:v>
                      </c:pt>
                      <c:pt idx="4083">
                        <c:v>0</c:v>
                      </c:pt>
                      <c:pt idx="4084">
                        <c:v>0</c:v>
                      </c:pt>
                      <c:pt idx="4085">
                        <c:v>0</c:v>
                      </c:pt>
                      <c:pt idx="4086">
                        <c:v>0</c:v>
                      </c:pt>
                      <c:pt idx="4087">
                        <c:v>0</c:v>
                      </c:pt>
                      <c:pt idx="4088">
                        <c:v>0</c:v>
                      </c:pt>
                      <c:pt idx="4089">
                        <c:v>0.1</c:v>
                      </c:pt>
                      <c:pt idx="4090">
                        <c:v>0.1</c:v>
                      </c:pt>
                      <c:pt idx="4091">
                        <c:v>0.1</c:v>
                      </c:pt>
                      <c:pt idx="4092">
                        <c:v>0</c:v>
                      </c:pt>
                      <c:pt idx="4093">
                        <c:v>0.1</c:v>
                      </c:pt>
                      <c:pt idx="4094">
                        <c:v>0</c:v>
                      </c:pt>
                      <c:pt idx="4095">
                        <c:v>0</c:v>
                      </c:pt>
                      <c:pt idx="4096">
                        <c:v>0.1</c:v>
                      </c:pt>
                      <c:pt idx="4097">
                        <c:v>0</c:v>
                      </c:pt>
                      <c:pt idx="4098">
                        <c:v>0.1</c:v>
                      </c:pt>
                      <c:pt idx="4099">
                        <c:v>0.1</c:v>
                      </c:pt>
                      <c:pt idx="4100">
                        <c:v>0</c:v>
                      </c:pt>
                      <c:pt idx="4101">
                        <c:v>0</c:v>
                      </c:pt>
                      <c:pt idx="4102">
                        <c:v>0</c:v>
                      </c:pt>
                      <c:pt idx="4103">
                        <c:v>0.1</c:v>
                      </c:pt>
                      <c:pt idx="4104">
                        <c:v>0</c:v>
                      </c:pt>
                      <c:pt idx="4105">
                        <c:v>0</c:v>
                      </c:pt>
                      <c:pt idx="4106">
                        <c:v>0</c:v>
                      </c:pt>
                      <c:pt idx="4107">
                        <c:v>0</c:v>
                      </c:pt>
                      <c:pt idx="4108">
                        <c:v>0</c:v>
                      </c:pt>
                      <c:pt idx="4109">
                        <c:v>0</c:v>
                      </c:pt>
                      <c:pt idx="4110">
                        <c:v>0</c:v>
                      </c:pt>
                      <c:pt idx="4111">
                        <c:v>0</c:v>
                      </c:pt>
                      <c:pt idx="4112">
                        <c:v>0</c:v>
                      </c:pt>
                      <c:pt idx="4113">
                        <c:v>0.1</c:v>
                      </c:pt>
                      <c:pt idx="4114">
                        <c:v>0.1</c:v>
                      </c:pt>
                      <c:pt idx="4115">
                        <c:v>0.1</c:v>
                      </c:pt>
                      <c:pt idx="4116">
                        <c:v>0</c:v>
                      </c:pt>
                      <c:pt idx="4117">
                        <c:v>0</c:v>
                      </c:pt>
                      <c:pt idx="4118">
                        <c:v>0</c:v>
                      </c:pt>
                      <c:pt idx="4119">
                        <c:v>0</c:v>
                      </c:pt>
                      <c:pt idx="4120">
                        <c:v>0</c:v>
                      </c:pt>
                      <c:pt idx="4121">
                        <c:v>0</c:v>
                      </c:pt>
                      <c:pt idx="4122">
                        <c:v>0</c:v>
                      </c:pt>
                      <c:pt idx="4123">
                        <c:v>0.1</c:v>
                      </c:pt>
                      <c:pt idx="4124">
                        <c:v>0</c:v>
                      </c:pt>
                      <c:pt idx="4125">
                        <c:v>0.1</c:v>
                      </c:pt>
                      <c:pt idx="4126">
                        <c:v>0.1</c:v>
                      </c:pt>
                      <c:pt idx="4127">
                        <c:v>0.1</c:v>
                      </c:pt>
                      <c:pt idx="4128">
                        <c:v>0</c:v>
                      </c:pt>
                      <c:pt idx="4129">
                        <c:v>0</c:v>
                      </c:pt>
                      <c:pt idx="4130">
                        <c:v>0</c:v>
                      </c:pt>
                      <c:pt idx="4131">
                        <c:v>0</c:v>
                      </c:pt>
                      <c:pt idx="4132">
                        <c:v>0</c:v>
                      </c:pt>
                      <c:pt idx="4133">
                        <c:v>0</c:v>
                      </c:pt>
                      <c:pt idx="4134">
                        <c:v>0</c:v>
                      </c:pt>
                      <c:pt idx="4135">
                        <c:v>0.1</c:v>
                      </c:pt>
                      <c:pt idx="4136">
                        <c:v>0.1</c:v>
                      </c:pt>
                      <c:pt idx="4137">
                        <c:v>0</c:v>
                      </c:pt>
                      <c:pt idx="4138">
                        <c:v>0.1</c:v>
                      </c:pt>
                      <c:pt idx="4139">
                        <c:v>0</c:v>
                      </c:pt>
                      <c:pt idx="4140">
                        <c:v>0</c:v>
                      </c:pt>
                      <c:pt idx="4141">
                        <c:v>0.1</c:v>
                      </c:pt>
                      <c:pt idx="4142">
                        <c:v>0</c:v>
                      </c:pt>
                      <c:pt idx="4143">
                        <c:v>0.1</c:v>
                      </c:pt>
                      <c:pt idx="4144">
                        <c:v>0.1</c:v>
                      </c:pt>
                      <c:pt idx="4145">
                        <c:v>0</c:v>
                      </c:pt>
                      <c:pt idx="4146">
                        <c:v>0.1</c:v>
                      </c:pt>
                      <c:pt idx="4147">
                        <c:v>0</c:v>
                      </c:pt>
                      <c:pt idx="4148">
                        <c:v>0.1</c:v>
                      </c:pt>
                      <c:pt idx="4149">
                        <c:v>0</c:v>
                      </c:pt>
                      <c:pt idx="4150">
                        <c:v>0</c:v>
                      </c:pt>
                      <c:pt idx="4151">
                        <c:v>0.1</c:v>
                      </c:pt>
                      <c:pt idx="4152">
                        <c:v>0</c:v>
                      </c:pt>
                      <c:pt idx="4153">
                        <c:v>0.1</c:v>
                      </c:pt>
                      <c:pt idx="4154">
                        <c:v>0.1</c:v>
                      </c:pt>
                      <c:pt idx="4155">
                        <c:v>0.1</c:v>
                      </c:pt>
                      <c:pt idx="4156">
                        <c:v>0.1</c:v>
                      </c:pt>
                      <c:pt idx="4157">
                        <c:v>0</c:v>
                      </c:pt>
                      <c:pt idx="4158">
                        <c:v>0</c:v>
                      </c:pt>
                      <c:pt idx="4159">
                        <c:v>0</c:v>
                      </c:pt>
                      <c:pt idx="4160">
                        <c:v>0</c:v>
                      </c:pt>
                      <c:pt idx="4161">
                        <c:v>0.1</c:v>
                      </c:pt>
                      <c:pt idx="4162">
                        <c:v>0.1</c:v>
                      </c:pt>
                      <c:pt idx="4163">
                        <c:v>0.1</c:v>
                      </c:pt>
                      <c:pt idx="4164">
                        <c:v>0</c:v>
                      </c:pt>
                      <c:pt idx="4165">
                        <c:v>0.1</c:v>
                      </c:pt>
                      <c:pt idx="4166">
                        <c:v>0.1</c:v>
                      </c:pt>
                      <c:pt idx="4167">
                        <c:v>0</c:v>
                      </c:pt>
                      <c:pt idx="4168">
                        <c:v>0.1</c:v>
                      </c:pt>
                      <c:pt idx="4169">
                        <c:v>0.1</c:v>
                      </c:pt>
                      <c:pt idx="4170">
                        <c:v>0</c:v>
                      </c:pt>
                      <c:pt idx="4171">
                        <c:v>0.2</c:v>
                      </c:pt>
                      <c:pt idx="4172">
                        <c:v>0</c:v>
                      </c:pt>
                      <c:pt idx="4173">
                        <c:v>0</c:v>
                      </c:pt>
                      <c:pt idx="4174">
                        <c:v>0.1</c:v>
                      </c:pt>
                      <c:pt idx="4175">
                        <c:v>0.1</c:v>
                      </c:pt>
                      <c:pt idx="4176">
                        <c:v>0.1</c:v>
                      </c:pt>
                      <c:pt idx="4177">
                        <c:v>0.1</c:v>
                      </c:pt>
                      <c:pt idx="4178">
                        <c:v>0.1</c:v>
                      </c:pt>
                      <c:pt idx="4179">
                        <c:v>0.1</c:v>
                      </c:pt>
                      <c:pt idx="4180">
                        <c:v>0</c:v>
                      </c:pt>
                      <c:pt idx="4181">
                        <c:v>0.1</c:v>
                      </c:pt>
                      <c:pt idx="4182">
                        <c:v>0.1</c:v>
                      </c:pt>
                      <c:pt idx="4183">
                        <c:v>0</c:v>
                      </c:pt>
                      <c:pt idx="4184">
                        <c:v>0.1</c:v>
                      </c:pt>
                      <c:pt idx="4185">
                        <c:v>0.1</c:v>
                      </c:pt>
                      <c:pt idx="4186">
                        <c:v>0.1</c:v>
                      </c:pt>
                      <c:pt idx="4187">
                        <c:v>0.1</c:v>
                      </c:pt>
                      <c:pt idx="4188">
                        <c:v>0</c:v>
                      </c:pt>
                      <c:pt idx="4189">
                        <c:v>0.1</c:v>
                      </c:pt>
                      <c:pt idx="4190">
                        <c:v>0</c:v>
                      </c:pt>
                      <c:pt idx="4191">
                        <c:v>0.1</c:v>
                      </c:pt>
                      <c:pt idx="4192">
                        <c:v>0.1</c:v>
                      </c:pt>
                      <c:pt idx="4193">
                        <c:v>0</c:v>
                      </c:pt>
                      <c:pt idx="4194">
                        <c:v>0.1</c:v>
                      </c:pt>
                      <c:pt idx="4195">
                        <c:v>0.1</c:v>
                      </c:pt>
                      <c:pt idx="4196">
                        <c:v>0.1</c:v>
                      </c:pt>
                      <c:pt idx="4197">
                        <c:v>0.1</c:v>
                      </c:pt>
                      <c:pt idx="4198">
                        <c:v>0.1</c:v>
                      </c:pt>
                      <c:pt idx="4199">
                        <c:v>0.1</c:v>
                      </c:pt>
                      <c:pt idx="4200">
                        <c:v>0.1</c:v>
                      </c:pt>
                      <c:pt idx="4201">
                        <c:v>0.1</c:v>
                      </c:pt>
                      <c:pt idx="4202">
                        <c:v>0.1</c:v>
                      </c:pt>
                      <c:pt idx="4203">
                        <c:v>0.1</c:v>
                      </c:pt>
                      <c:pt idx="4204">
                        <c:v>0.1</c:v>
                      </c:pt>
                      <c:pt idx="4205">
                        <c:v>0.1</c:v>
                      </c:pt>
                      <c:pt idx="4206">
                        <c:v>0.1</c:v>
                      </c:pt>
                      <c:pt idx="4207">
                        <c:v>0</c:v>
                      </c:pt>
                      <c:pt idx="4208">
                        <c:v>0.1</c:v>
                      </c:pt>
                      <c:pt idx="4209">
                        <c:v>0.1</c:v>
                      </c:pt>
                      <c:pt idx="4210">
                        <c:v>0</c:v>
                      </c:pt>
                      <c:pt idx="4211">
                        <c:v>0.1</c:v>
                      </c:pt>
                      <c:pt idx="4212">
                        <c:v>0.1</c:v>
                      </c:pt>
                      <c:pt idx="4213">
                        <c:v>0.1</c:v>
                      </c:pt>
                      <c:pt idx="4214">
                        <c:v>0.1</c:v>
                      </c:pt>
                      <c:pt idx="4215">
                        <c:v>0.1</c:v>
                      </c:pt>
                      <c:pt idx="4216">
                        <c:v>0.1</c:v>
                      </c:pt>
                      <c:pt idx="4217">
                        <c:v>0.1</c:v>
                      </c:pt>
                      <c:pt idx="4218">
                        <c:v>0.1</c:v>
                      </c:pt>
                      <c:pt idx="4219">
                        <c:v>0</c:v>
                      </c:pt>
                      <c:pt idx="4220">
                        <c:v>0.1</c:v>
                      </c:pt>
                      <c:pt idx="4221">
                        <c:v>0.2</c:v>
                      </c:pt>
                      <c:pt idx="4222">
                        <c:v>0.1</c:v>
                      </c:pt>
                      <c:pt idx="4223">
                        <c:v>0</c:v>
                      </c:pt>
                      <c:pt idx="4224">
                        <c:v>0.1</c:v>
                      </c:pt>
                      <c:pt idx="4225">
                        <c:v>0.1</c:v>
                      </c:pt>
                      <c:pt idx="4226">
                        <c:v>0.1</c:v>
                      </c:pt>
                      <c:pt idx="4227">
                        <c:v>0</c:v>
                      </c:pt>
                      <c:pt idx="4228">
                        <c:v>0.1</c:v>
                      </c:pt>
                      <c:pt idx="4229">
                        <c:v>0.1</c:v>
                      </c:pt>
                      <c:pt idx="4230">
                        <c:v>0.1</c:v>
                      </c:pt>
                      <c:pt idx="4231">
                        <c:v>0.1</c:v>
                      </c:pt>
                      <c:pt idx="4232">
                        <c:v>0.1</c:v>
                      </c:pt>
                      <c:pt idx="4233">
                        <c:v>0.1</c:v>
                      </c:pt>
                      <c:pt idx="4234">
                        <c:v>0.1</c:v>
                      </c:pt>
                      <c:pt idx="4235">
                        <c:v>0.1</c:v>
                      </c:pt>
                      <c:pt idx="4236">
                        <c:v>0.1</c:v>
                      </c:pt>
                      <c:pt idx="4237">
                        <c:v>0.1</c:v>
                      </c:pt>
                      <c:pt idx="4238">
                        <c:v>0.1</c:v>
                      </c:pt>
                      <c:pt idx="4239">
                        <c:v>0</c:v>
                      </c:pt>
                      <c:pt idx="4240">
                        <c:v>0.1</c:v>
                      </c:pt>
                      <c:pt idx="4241">
                        <c:v>0.1</c:v>
                      </c:pt>
                      <c:pt idx="4242">
                        <c:v>0.1</c:v>
                      </c:pt>
                      <c:pt idx="4243">
                        <c:v>0.1</c:v>
                      </c:pt>
                      <c:pt idx="4244">
                        <c:v>0.1</c:v>
                      </c:pt>
                      <c:pt idx="4245">
                        <c:v>0.1</c:v>
                      </c:pt>
                      <c:pt idx="4246">
                        <c:v>0.1</c:v>
                      </c:pt>
                      <c:pt idx="4247">
                        <c:v>0.1</c:v>
                      </c:pt>
                      <c:pt idx="4248">
                        <c:v>0</c:v>
                      </c:pt>
                      <c:pt idx="4249">
                        <c:v>0.1</c:v>
                      </c:pt>
                      <c:pt idx="4250">
                        <c:v>0.1</c:v>
                      </c:pt>
                      <c:pt idx="4251">
                        <c:v>0.1</c:v>
                      </c:pt>
                      <c:pt idx="4252">
                        <c:v>0.1</c:v>
                      </c:pt>
                      <c:pt idx="4253">
                        <c:v>0.1</c:v>
                      </c:pt>
                      <c:pt idx="4254">
                        <c:v>0.1</c:v>
                      </c:pt>
                      <c:pt idx="4255">
                        <c:v>0.1</c:v>
                      </c:pt>
                      <c:pt idx="4256">
                        <c:v>0.1</c:v>
                      </c:pt>
                      <c:pt idx="4257">
                        <c:v>0.1</c:v>
                      </c:pt>
                      <c:pt idx="4258">
                        <c:v>0.1</c:v>
                      </c:pt>
                      <c:pt idx="4259">
                        <c:v>0.1</c:v>
                      </c:pt>
                      <c:pt idx="4260">
                        <c:v>0.1</c:v>
                      </c:pt>
                      <c:pt idx="4261">
                        <c:v>0.2</c:v>
                      </c:pt>
                      <c:pt idx="4262">
                        <c:v>0.1</c:v>
                      </c:pt>
                      <c:pt idx="4263">
                        <c:v>0.1</c:v>
                      </c:pt>
                      <c:pt idx="4264">
                        <c:v>0.1</c:v>
                      </c:pt>
                      <c:pt idx="4265">
                        <c:v>0.1</c:v>
                      </c:pt>
                      <c:pt idx="4266">
                        <c:v>0.1</c:v>
                      </c:pt>
                      <c:pt idx="4267">
                        <c:v>0.2</c:v>
                      </c:pt>
                      <c:pt idx="4268">
                        <c:v>0.1</c:v>
                      </c:pt>
                      <c:pt idx="4269">
                        <c:v>0.1</c:v>
                      </c:pt>
                      <c:pt idx="4270">
                        <c:v>0.1</c:v>
                      </c:pt>
                      <c:pt idx="4271">
                        <c:v>0.1</c:v>
                      </c:pt>
                      <c:pt idx="4272">
                        <c:v>0.1</c:v>
                      </c:pt>
                      <c:pt idx="4273">
                        <c:v>0.1</c:v>
                      </c:pt>
                      <c:pt idx="4274">
                        <c:v>0</c:v>
                      </c:pt>
                      <c:pt idx="4275">
                        <c:v>0.1</c:v>
                      </c:pt>
                      <c:pt idx="4276">
                        <c:v>0.1</c:v>
                      </c:pt>
                      <c:pt idx="4277">
                        <c:v>0.1</c:v>
                      </c:pt>
                      <c:pt idx="4278">
                        <c:v>0.1</c:v>
                      </c:pt>
                      <c:pt idx="4279">
                        <c:v>0.1</c:v>
                      </c:pt>
                      <c:pt idx="4280">
                        <c:v>0.2</c:v>
                      </c:pt>
                      <c:pt idx="4281">
                        <c:v>0.1</c:v>
                      </c:pt>
                      <c:pt idx="4282">
                        <c:v>0.1</c:v>
                      </c:pt>
                      <c:pt idx="4283">
                        <c:v>0.1</c:v>
                      </c:pt>
                      <c:pt idx="4284">
                        <c:v>0.2</c:v>
                      </c:pt>
                      <c:pt idx="4285">
                        <c:v>0.1</c:v>
                      </c:pt>
                      <c:pt idx="4286">
                        <c:v>0.1</c:v>
                      </c:pt>
                      <c:pt idx="4287">
                        <c:v>0.1</c:v>
                      </c:pt>
                      <c:pt idx="4288">
                        <c:v>0.1</c:v>
                      </c:pt>
                      <c:pt idx="4289">
                        <c:v>0.1</c:v>
                      </c:pt>
                      <c:pt idx="4290">
                        <c:v>0.1</c:v>
                      </c:pt>
                      <c:pt idx="4291">
                        <c:v>0.1</c:v>
                      </c:pt>
                      <c:pt idx="4292">
                        <c:v>0.1</c:v>
                      </c:pt>
                      <c:pt idx="4293">
                        <c:v>0.1</c:v>
                      </c:pt>
                      <c:pt idx="4294">
                        <c:v>0.1</c:v>
                      </c:pt>
                      <c:pt idx="4295">
                        <c:v>0.1</c:v>
                      </c:pt>
                      <c:pt idx="4296">
                        <c:v>0.1</c:v>
                      </c:pt>
                      <c:pt idx="4297">
                        <c:v>0.1</c:v>
                      </c:pt>
                      <c:pt idx="4298">
                        <c:v>0.2</c:v>
                      </c:pt>
                      <c:pt idx="4299">
                        <c:v>0.1</c:v>
                      </c:pt>
                      <c:pt idx="4300">
                        <c:v>0.1</c:v>
                      </c:pt>
                      <c:pt idx="4301">
                        <c:v>0.1</c:v>
                      </c:pt>
                      <c:pt idx="4302">
                        <c:v>0.1</c:v>
                      </c:pt>
                      <c:pt idx="4303">
                        <c:v>0.2</c:v>
                      </c:pt>
                      <c:pt idx="4304">
                        <c:v>0.1</c:v>
                      </c:pt>
                      <c:pt idx="4305">
                        <c:v>0.2</c:v>
                      </c:pt>
                      <c:pt idx="4306">
                        <c:v>0.1</c:v>
                      </c:pt>
                      <c:pt idx="4307">
                        <c:v>0.1</c:v>
                      </c:pt>
                      <c:pt idx="4308">
                        <c:v>0.2</c:v>
                      </c:pt>
                      <c:pt idx="4309">
                        <c:v>0.1</c:v>
                      </c:pt>
                      <c:pt idx="4310">
                        <c:v>0.1</c:v>
                      </c:pt>
                      <c:pt idx="4311">
                        <c:v>0.2</c:v>
                      </c:pt>
                      <c:pt idx="4312">
                        <c:v>0.1</c:v>
                      </c:pt>
                      <c:pt idx="4313">
                        <c:v>0.2</c:v>
                      </c:pt>
                      <c:pt idx="4314">
                        <c:v>0.1</c:v>
                      </c:pt>
                      <c:pt idx="4315">
                        <c:v>0.1</c:v>
                      </c:pt>
                      <c:pt idx="4316">
                        <c:v>0.1</c:v>
                      </c:pt>
                      <c:pt idx="4317">
                        <c:v>0.2</c:v>
                      </c:pt>
                      <c:pt idx="4318">
                        <c:v>0.1</c:v>
                      </c:pt>
                      <c:pt idx="4319">
                        <c:v>0</c:v>
                      </c:pt>
                      <c:pt idx="4320">
                        <c:v>0.1</c:v>
                      </c:pt>
                      <c:pt idx="4321">
                        <c:v>0.1</c:v>
                      </c:pt>
                      <c:pt idx="4322">
                        <c:v>0.2</c:v>
                      </c:pt>
                      <c:pt idx="4323">
                        <c:v>0.1</c:v>
                      </c:pt>
                      <c:pt idx="4324">
                        <c:v>0.1</c:v>
                      </c:pt>
                      <c:pt idx="4325">
                        <c:v>0.2</c:v>
                      </c:pt>
                      <c:pt idx="4326">
                        <c:v>0.1</c:v>
                      </c:pt>
                      <c:pt idx="4327">
                        <c:v>0.1</c:v>
                      </c:pt>
                      <c:pt idx="4328">
                        <c:v>0.1</c:v>
                      </c:pt>
                      <c:pt idx="4329">
                        <c:v>0.2</c:v>
                      </c:pt>
                      <c:pt idx="4330">
                        <c:v>0.1</c:v>
                      </c:pt>
                      <c:pt idx="4331">
                        <c:v>0.1</c:v>
                      </c:pt>
                      <c:pt idx="4332">
                        <c:v>0.1</c:v>
                      </c:pt>
                      <c:pt idx="4333">
                        <c:v>0.1</c:v>
                      </c:pt>
                      <c:pt idx="4334">
                        <c:v>0.1</c:v>
                      </c:pt>
                      <c:pt idx="4335">
                        <c:v>0.1</c:v>
                      </c:pt>
                      <c:pt idx="4336">
                        <c:v>0.1</c:v>
                      </c:pt>
                      <c:pt idx="4337">
                        <c:v>0.1</c:v>
                      </c:pt>
                      <c:pt idx="4338">
                        <c:v>0.1</c:v>
                      </c:pt>
                      <c:pt idx="4339">
                        <c:v>0.1</c:v>
                      </c:pt>
                      <c:pt idx="4340">
                        <c:v>0.1</c:v>
                      </c:pt>
                      <c:pt idx="4341">
                        <c:v>0</c:v>
                      </c:pt>
                      <c:pt idx="4342">
                        <c:v>0.1</c:v>
                      </c:pt>
                      <c:pt idx="4343">
                        <c:v>0</c:v>
                      </c:pt>
                      <c:pt idx="4344">
                        <c:v>0.1</c:v>
                      </c:pt>
                      <c:pt idx="4345">
                        <c:v>0.1</c:v>
                      </c:pt>
                      <c:pt idx="4346">
                        <c:v>0.1</c:v>
                      </c:pt>
                      <c:pt idx="4347">
                        <c:v>0.1</c:v>
                      </c:pt>
                      <c:pt idx="4348">
                        <c:v>0.1</c:v>
                      </c:pt>
                      <c:pt idx="4349">
                        <c:v>0.2</c:v>
                      </c:pt>
                      <c:pt idx="4350">
                        <c:v>0.1</c:v>
                      </c:pt>
                      <c:pt idx="4351">
                        <c:v>0.1</c:v>
                      </c:pt>
                      <c:pt idx="4352">
                        <c:v>0.1</c:v>
                      </c:pt>
                      <c:pt idx="4353">
                        <c:v>0</c:v>
                      </c:pt>
                      <c:pt idx="4354">
                        <c:v>0.1</c:v>
                      </c:pt>
                      <c:pt idx="4355">
                        <c:v>0.1</c:v>
                      </c:pt>
                      <c:pt idx="4356">
                        <c:v>0</c:v>
                      </c:pt>
                      <c:pt idx="4357">
                        <c:v>0.1</c:v>
                      </c:pt>
                      <c:pt idx="4358">
                        <c:v>0.1</c:v>
                      </c:pt>
                      <c:pt idx="4359">
                        <c:v>0.1</c:v>
                      </c:pt>
                      <c:pt idx="4360">
                        <c:v>0.2</c:v>
                      </c:pt>
                      <c:pt idx="4361">
                        <c:v>0.1</c:v>
                      </c:pt>
                      <c:pt idx="4362">
                        <c:v>0.1</c:v>
                      </c:pt>
                      <c:pt idx="4363">
                        <c:v>0</c:v>
                      </c:pt>
                      <c:pt idx="4364">
                        <c:v>0.2</c:v>
                      </c:pt>
                      <c:pt idx="4365">
                        <c:v>0.1</c:v>
                      </c:pt>
                      <c:pt idx="4366">
                        <c:v>0.1</c:v>
                      </c:pt>
                      <c:pt idx="4367">
                        <c:v>0.1</c:v>
                      </c:pt>
                      <c:pt idx="4368">
                        <c:v>0.1</c:v>
                      </c:pt>
                      <c:pt idx="4369">
                        <c:v>0.1</c:v>
                      </c:pt>
                      <c:pt idx="4370">
                        <c:v>0.1</c:v>
                      </c:pt>
                      <c:pt idx="4371">
                        <c:v>0.1</c:v>
                      </c:pt>
                      <c:pt idx="4372">
                        <c:v>0.1</c:v>
                      </c:pt>
                      <c:pt idx="4373">
                        <c:v>0.1</c:v>
                      </c:pt>
                      <c:pt idx="4374">
                        <c:v>0.1</c:v>
                      </c:pt>
                      <c:pt idx="4375">
                        <c:v>0.1</c:v>
                      </c:pt>
                      <c:pt idx="4376">
                        <c:v>0</c:v>
                      </c:pt>
                      <c:pt idx="4377">
                        <c:v>0.1</c:v>
                      </c:pt>
                      <c:pt idx="4378">
                        <c:v>0.1</c:v>
                      </c:pt>
                      <c:pt idx="4379">
                        <c:v>0.1</c:v>
                      </c:pt>
                      <c:pt idx="4380">
                        <c:v>0.1</c:v>
                      </c:pt>
                      <c:pt idx="4381">
                        <c:v>0.1</c:v>
                      </c:pt>
                      <c:pt idx="4382">
                        <c:v>0.1</c:v>
                      </c:pt>
                      <c:pt idx="4383">
                        <c:v>0.1</c:v>
                      </c:pt>
                      <c:pt idx="4384">
                        <c:v>0.1</c:v>
                      </c:pt>
                      <c:pt idx="4385">
                        <c:v>0.1</c:v>
                      </c:pt>
                      <c:pt idx="4386">
                        <c:v>0.1</c:v>
                      </c:pt>
                      <c:pt idx="4387">
                        <c:v>0.1</c:v>
                      </c:pt>
                      <c:pt idx="4388">
                        <c:v>0.2</c:v>
                      </c:pt>
                      <c:pt idx="4389">
                        <c:v>0.1</c:v>
                      </c:pt>
                      <c:pt idx="4390">
                        <c:v>0.1</c:v>
                      </c:pt>
                      <c:pt idx="4391">
                        <c:v>0.1</c:v>
                      </c:pt>
                      <c:pt idx="4392">
                        <c:v>0.1</c:v>
                      </c:pt>
                      <c:pt idx="4393">
                        <c:v>0.1</c:v>
                      </c:pt>
                      <c:pt idx="4394">
                        <c:v>0.1</c:v>
                      </c:pt>
                      <c:pt idx="4395">
                        <c:v>0.1</c:v>
                      </c:pt>
                      <c:pt idx="4396">
                        <c:v>0.1</c:v>
                      </c:pt>
                      <c:pt idx="4397">
                        <c:v>0</c:v>
                      </c:pt>
                      <c:pt idx="4398">
                        <c:v>0.1</c:v>
                      </c:pt>
                      <c:pt idx="4399">
                        <c:v>0.1</c:v>
                      </c:pt>
                      <c:pt idx="4400">
                        <c:v>0.1</c:v>
                      </c:pt>
                      <c:pt idx="4401">
                        <c:v>0.1</c:v>
                      </c:pt>
                      <c:pt idx="4402">
                        <c:v>0.1</c:v>
                      </c:pt>
                      <c:pt idx="4403">
                        <c:v>0.1</c:v>
                      </c:pt>
                      <c:pt idx="4404">
                        <c:v>0.1</c:v>
                      </c:pt>
                      <c:pt idx="4405">
                        <c:v>0.1</c:v>
                      </c:pt>
                      <c:pt idx="4406">
                        <c:v>0.2</c:v>
                      </c:pt>
                      <c:pt idx="4407">
                        <c:v>0.1</c:v>
                      </c:pt>
                      <c:pt idx="4408">
                        <c:v>0.1</c:v>
                      </c:pt>
                      <c:pt idx="4409">
                        <c:v>0.1</c:v>
                      </c:pt>
                      <c:pt idx="4410">
                        <c:v>0.1</c:v>
                      </c:pt>
                      <c:pt idx="4411">
                        <c:v>0.1</c:v>
                      </c:pt>
                      <c:pt idx="4412">
                        <c:v>0.1</c:v>
                      </c:pt>
                      <c:pt idx="4413">
                        <c:v>0.1</c:v>
                      </c:pt>
                      <c:pt idx="4414">
                        <c:v>0.2</c:v>
                      </c:pt>
                      <c:pt idx="4415">
                        <c:v>0.1</c:v>
                      </c:pt>
                      <c:pt idx="4416">
                        <c:v>0.2</c:v>
                      </c:pt>
                      <c:pt idx="4417">
                        <c:v>0.1</c:v>
                      </c:pt>
                      <c:pt idx="4418">
                        <c:v>0.1</c:v>
                      </c:pt>
                      <c:pt idx="4419">
                        <c:v>0.2</c:v>
                      </c:pt>
                      <c:pt idx="4420">
                        <c:v>0.1</c:v>
                      </c:pt>
                      <c:pt idx="4421">
                        <c:v>0</c:v>
                      </c:pt>
                      <c:pt idx="4422">
                        <c:v>0.1</c:v>
                      </c:pt>
                      <c:pt idx="4423">
                        <c:v>0.1</c:v>
                      </c:pt>
                      <c:pt idx="4424">
                        <c:v>0.1</c:v>
                      </c:pt>
                      <c:pt idx="4425">
                        <c:v>0.1</c:v>
                      </c:pt>
                      <c:pt idx="4426">
                        <c:v>0.1</c:v>
                      </c:pt>
                      <c:pt idx="4427">
                        <c:v>0.1</c:v>
                      </c:pt>
                      <c:pt idx="4428">
                        <c:v>0.1</c:v>
                      </c:pt>
                      <c:pt idx="4429">
                        <c:v>0.1</c:v>
                      </c:pt>
                      <c:pt idx="4430">
                        <c:v>0.1</c:v>
                      </c:pt>
                      <c:pt idx="4431">
                        <c:v>0</c:v>
                      </c:pt>
                      <c:pt idx="4432">
                        <c:v>0.2</c:v>
                      </c:pt>
                      <c:pt idx="4433">
                        <c:v>0.1</c:v>
                      </c:pt>
                      <c:pt idx="4434">
                        <c:v>0.1</c:v>
                      </c:pt>
                      <c:pt idx="4435">
                        <c:v>0.1</c:v>
                      </c:pt>
                      <c:pt idx="4436">
                        <c:v>0.1</c:v>
                      </c:pt>
                      <c:pt idx="4437">
                        <c:v>0.2</c:v>
                      </c:pt>
                      <c:pt idx="4438">
                        <c:v>0.1</c:v>
                      </c:pt>
                      <c:pt idx="4439">
                        <c:v>0.2</c:v>
                      </c:pt>
                      <c:pt idx="4440">
                        <c:v>0.1</c:v>
                      </c:pt>
                      <c:pt idx="4441">
                        <c:v>0.1</c:v>
                      </c:pt>
                      <c:pt idx="4442">
                        <c:v>0.1</c:v>
                      </c:pt>
                      <c:pt idx="4443">
                        <c:v>0.1</c:v>
                      </c:pt>
                      <c:pt idx="4444">
                        <c:v>0.1</c:v>
                      </c:pt>
                      <c:pt idx="4445">
                        <c:v>0.1</c:v>
                      </c:pt>
                      <c:pt idx="4446">
                        <c:v>0.1</c:v>
                      </c:pt>
                      <c:pt idx="4447">
                        <c:v>0.1</c:v>
                      </c:pt>
                      <c:pt idx="4448">
                        <c:v>0.1</c:v>
                      </c:pt>
                      <c:pt idx="4449">
                        <c:v>0.1</c:v>
                      </c:pt>
                      <c:pt idx="4450">
                        <c:v>0.1</c:v>
                      </c:pt>
                      <c:pt idx="4451">
                        <c:v>0.2</c:v>
                      </c:pt>
                      <c:pt idx="4452">
                        <c:v>0.1</c:v>
                      </c:pt>
                      <c:pt idx="4453">
                        <c:v>0.1</c:v>
                      </c:pt>
                      <c:pt idx="4454">
                        <c:v>0.1</c:v>
                      </c:pt>
                      <c:pt idx="4455">
                        <c:v>0.1</c:v>
                      </c:pt>
                      <c:pt idx="4456">
                        <c:v>0.1</c:v>
                      </c:pt>
                      <c:pt idx="4457">
                        <c:v>0.1</c:v>
                      </c:pt>
                      <c:pt idx="4458">
                        <c:v>0.2</c:v>
                      </c:pt>
                      <c:pt idx="4459">
                        <c:v>0.1</c:v>
                      </c:pt>
                      <c:pt idx="4460">
                        <c:v>0.1</c:v>
                      </c:pt>
                      <c:pt idx="4461">
                        <c:v>0.1</c:v>
                      </c:pt>
                      <c:pt idx="4462">
                        <c:v>0.2</c:v>
                      </c:pt>
                      <c:pt idx="4463">
                        <c:v>0.1</c:v>
                      </c:pt>
                      <c:pt idx="4464">
                        <c:v>0.2</c:v>
                      </c:pt>
                      <c:pt idx="4465">
                        <c:v>0.1</c:v>
                      </c:pt>
                      <c:pt idx="4466">
                        <c:v>0.1</c:v>
                      </c:pt>
                      <c:pt idx="4467">
                        <c:v>0</c:v>
                      </c:pt>
                      <c:pt idx="4468">
                        <c:v>0.2</c:v>
                      </c:pt>
                      <c:pt idx="4469">
                        <c:v>0.1</c:v>
                      </c:pt>
                      <c:pt idx="4470">
                        <c:v>0.1</c:v>
                      </c:pt>
                      <c:pt idx="4471">
                        <c:v>0.1</c:v>
                      </c:pt>
                      <c:pt idx="4472">
                        <c:v>0.1</c:v>
                      </c:pt>
                      <c:pt idx="4473">
                        <c:v>0.1</c:v>
                      </c:pt>
                      <c:pt idx="4474">
                        <c:v>0.1</c:v>
                      </c:pt>
                      <c:pt idx="4475">
                        <c:v>0.1</c:v>
                      </c:pt>
                      <c:pt idx="4476">
                        <c:v>0.1</c:v>
                      </c:pt>
                      <c:pt idx="4477">
                        <c:v>0.1</c:v>
                      </c:pt>
                      <c:pt idx="4478">
                        <c:v>0</c:v>
                      </c:pt>
                      <c:pt idx="4479">
                        <c:v>0.1</c:v>
                      </c:pt>
                      <c:pt idx="4480">
                        <c:v>0.1</c:v>
                      </c:pt>
                      <c:pt idx="4481">
                        <c:v>0.1</c:v>
                      </c:pt>
                      <c:pt idx="4482">
                        <c:v>0.1</c:v>
                      </c:pt>
                      <c:pt idx="4483">
                        <c:v>0.1</c:v>
                      </c:pt>
                      <c:pt idx="4484">
                        <c:v>0.1</c:v>
                      </c:pt>
                      <c:pt idx="4485">
                        <c:v>0.1</c:v>
                      </c:pt>
                      <c:pt idx="4486">
                        <c:v>0.1</c:v>
                      </c:pt>
                      <c:pt idx="4487">
                        <c:v>0</c:v>
                      </c:pt>
                      <c:pt idx="4488">
                        <c:v>0.1</c:v>
                      </c:pt>
                      <c:pt idx="4489">
                        <c:v>0.1</c:v>
                      </c:pt>
                      <c:pt idx="4490">
                        <c:v>0.2</c:v>
                      </c:pt>
                      <c:pt idx="4491">
                        <c:v>0.1</c:v>
                      </c:pt>
                      <c:pt idx="4492">
                        <c:v>0.1</c:v>
                      </c:pt>
                      <c:pt idx="4493">
                        <c:v>0.1</c:v>
                      </c:pt>
                      <c:pt idx="4494">
                        <c:v>0.1</c:v>
                      </c:pt>
                      <c:pt idx="4495">
                        <c:v>0.1</c:v>
                      </c:pt>
                      <c:pt idx="4496">
                        <c:v>0.1</c:v>
                      </c:pt>
                      <c:pt idx="4497">
                        <c:v>0.1</c:v>
                      </c:pt>
                      <c:pt idx="4498">
                        <c:v>0</c:v>
                      </c:pt>
                      <c:pt idx="4499">
                        <c:v>0.1</c:v>
                      </c:pt>
                      <c:pt idx="4500">
                        <c:v>0</c:v>
                      </c:pt>
                      <c:pt idx="4501">
                        <c:v>0.1</c:v>
                      </c:pt>
                      <c:pt idx="4502">
                        <c:v>0.1</c:v>
                      </c:pt>
                      <c:pt idx="4503">
                        <c:v>0</c:v>
                      </c:pt>
                      <c:pt idx="4504">
                        <c:v>0</c:v>
                      </c:pt>
                      <c:pt idx="4505">
                        <c:v>0.1</c:v>
                      </c:pt>
                      <c:pt idx="4506">
                        <c:v>0.1</c:v>
                      </c:pt>
                      <c:pt idx="4507">
                        <c:v>0.2</c:v>
                      </c:pt>
                      <c:pt idx="4508">
                        <c:v>0.1</c:v>
                      </c:pt>
                      <c:pt idx="4509">
                        <c:v>0</c:v>
                      </c:pt>
                      <c:pt idx="4510">
                        <c:v>0.2</c:v>
                      </c:pt>
                      <c:pt idx="4511">
                        <c:v>0.1</c:v>
                      </c:pt>
                      <c:pt idx="4512">
                        <c:v>0.1</c:v>
                      </c:pt>
                      <c:pt idx="4513">
                        <c:v>0.1</c:v>
                      </c:pt>
                      <c:pt idx="4514">
                        <c:v>0.1</c:v>
                      </c:pt>
                      <c:pt idx="4515">
                        <c:v>0.1</c:v>
                      </c:pt>
                      <c:pt idx="4516">
                        <c:v>0.1</c:v>
                      </c:pt>
                      <c:pt idx="4517">
                        <c:v>0.1</c:v>
                      </c:pt>
                      <c:pt idx="4518">
                        <c:v>0.2</c:v>
                      </c:pt>
                      <c:pt idx="4519">
                        <c:v>0.1</c:v>
                      </c:pt>
                      <c:pt idx="4520">
                        <c:v>0.1</c:v>
                      </c:pt>
                      <c:pt idx="4521">
                        <c:v>0.1</c:v>
                      </c:pt>
                      <c:pt idx="4522">
                        <c:v>0.1</c:v>
                      </c:pt>
                      <c:pt idx="4523">
                        <c:v>0.1</c:v>
                      </c:pt>
                      <c:pt idx="4524">
                        <c:v>0</c:v>
                      </c:pt>
                      <c:pt idx="4525">
                        <c:v>0.1</c:v>
                      </c:pt>
                      <c:pt idx="4526">
                        <c:v>0.1</c:v>
                      </c:pt>
                      <c:pt idx="4527">
                        <c:v>0.2</c:v>
                      </c:pt>
                      <c:pt idx="4528">
                        <c:v>0.2</c:v>
                      </c:pt>
                      <c:pt idx="4529">
                        <c:v>0.2</c:v>
                      </c:pt>
                      <c:pt idx="4530">
                        <c:v>0.1</c:v>
                      </c:pt>
                      <c:pt idx="4531">
                        <c:v>0.1</c:v>
                      </c:pt>
                      <c:pt idx="4532">
                        <c:v>0.1</c:v>
                      </c:pt>
                      <c:pt idx="4533">
                        <c:v>0.1</c:v>
                      </c:pt>
                      <c:pt idx="4534">
                        <c:v>0.1</c:v>
                      </c:pt>
                      <c:pt idx="4535">
                        <c:v>0.1</c:v>
                      </c:pt>
                      <c:pt idx="4536">
                        <c:v>0.1</c:v>
                      </c:pt>
                      <c:pt idx="4537">
                        <c:v>0.1</c:v>
                      </c:pt>
                      <c:pt idx="4538">
                        <c:v>0.1</c:v>
                      </c:pt>
                      <c:pt idx="4539">
                        <c:v>0</c:v>
                      </c:pt>
                      <c:pt idx="4540">
                        <c:v>0.1</c:v>
                      </c:pt>
                      <c:pt idx="4541">
                        <c:v>0.1</c:v>
                      </c:pt>
                      <c:pt idx="4542">
                        <c:v>0.1</c:v>
                      </c:pt>
                      <c:pt idx="4543">
                        <c:v>0.1</c:v>
                      </c:pt>
                      <c:pt idx="4544">
                        <c:v>0.2</c:v>
                      </c:pt>
                      <c:pt idx="4545">
                        <c:v>0.1</c:v>
                      </c:pt>
                      <c:pt idx="4546">
                        <c:v>0.1</c:v>
                      </c:pt>
                      <c:pt idx="4547">
                        <c:v>0.1</c:v>
                      </c:pt>
                      <c:pt idx="4548">
                        <c:v>0.1</c:v>
                      </c:pt>
                      <c:pt idx="4549">
                        <c:v>0.1</c:v>
                      </c:pt>
                      <c:pt idx="4550">
                        <c:v>0.1</c:v>
                      </c:pt>
                      <c:pt idx="4551">
                        <c:v>0.1</c:v>
                      </c:pt>
                      <c:pt idx="4552">
                        <c:v>0.1</c:v>
                      </c:pt>
                      <c:pt idx="4553">
                        <c:v>0.1</c:v>
                      </c:pt>
                      <c:pt idx="4554">
                        <c:v>0.1</c:v>
                      </c:pt>
                      <c:pt idx="4555">
                        <c:v>0</c:v>
                      </c:pt>
                      <c:pt idx="4556">
                        <c:v>0</c:v>
                      </c:pt>
                      <c:pt idx="4557">
                        <c:v>0</c:v>
                      </c:pt>
                      <c:pt idx="4558">
                        <c:v>0.1</c:v>
                      </c:pt>
                      <c:pt idx="4559">
                        <c:v>0.1</c:v>
                      </c:pt>
                      <c:pt idx="4560">
                        <c:v>0.1</c:v>
                      </c:pt>
                      <c:pt idx="4561">
                        <c:v>0.1</c:v>
                      </c:pt>
                      <c:pt idx="4562">
                        <c:v>0.1</c:v>
                      </c:pt>
                      <c:pt idx="4563">
                        <c:v>0</c:v>
                      </c:pt>
                      <c:pt idx="4564">
                        <c:v>0.1</c:v>
                      </c:pt>
                      <c:pt idx="4565">
                        <c:v>0.1</c:v>
                      </c:pt>
                      <c:pt idx="4566">
                        <c:v>0.1</c:v>
                      </c:pt>
                      <c:pt idx="4567">
                        <c:v>0</c:v>
                      </c:pt>
                      <c:pt idx="4568">
                        <c:v>0</c:v>
                      </c:pt>
                      <c:pt idx="4569">
                        <c:v>0.1</c:v>
                      </c:pt>
                      <c:pt idx="4570">
                        <c:v>0.1</c:v>
                      </c:pt>
                      <c:pt idx="4571">
                        <c:v>0.1</c:v>
                      </c:pt>
                      <c:pt idx="4572">
                        <c:v>0.1</c:v>
                      </c:pt>
                      <c:pt idx="4573">
                        <c:v>0.2</c:v>
                      </c:pt>
                      <c:pt idx="4574">
                        <c:v>0.1</c:v>
                      </c:pt>
                      <c:pt idx="4575">
                        <c:v>0.1</c:v>
                      </c:pt>
                      <c:pt idx="4576">
                        <c:v>0.1</c:v>
                      </c:pt>
                      <c:pt idx="4577">
                        <c:v>0</c:v>
                      </c:pt>
                      <c:pt idx="4578">
                        <c:v>0.1</c:v>
                      </c:pt>
                      <c:pt idx="4579">
                        <c:v>0.1</c:v>
                      </c:pt>
                      <c:pt idx="4580">
                        <c:v>0.2</c:v>
                      </c:pt>
                      <c:pt idx="4581">
                        <c:v>0.2</c:v>
                      </c:pt>
                      <c:pt idx="4582">
                        <c:v>0.1</c:v>
                      </c:pt>
                      <c:pt idx="4583">
                        <c:v>0.1</c:v>
                      </c:pt>
                      <c:pt idx="4584">
                        <c:v>0.1</c:v>
                      </c:pt>
                      <c:pt idx="4585">
                        <c:v>0.1</c:v>
                      </c:pt>
                      <c:pt idx="4586">
                        <c:v>0.1</c:v>
                      </c:pt>
                      <c:pt idx="4587">
                        <c:v>0.1</c:v>
                      </c:pt>
                      <c:pt idx="4588">
                        <c:v>0.1</c:v>
                      </c:pt>
                      <c:pt idx="4589">
                        <c:v>0.1</c:v>
                      </c:pt>
                      <c:pt idx="4590">
                        <c:v>0.1</c:v>
                      </c:pt>
                      <c:pt idx="4591">
                        <c:v>0.1</c:v>
                      </c:pt>
                      <c:pt idx="4592">
                        <c:v>0</c:v>
                      </c:pt>
                      <c:pt idx="4593">
                        <c:v>0.1</c:v>
                      </c:pt>
                      <c:pt idx="4594">
                        <c:v>0</c:v>
                      </c:pt>
                      <c:pt idx="4595">
                        <c:v>0.1</c:v>
                      </c:pt>
                      <c:pt idx="4596">
                        <c:v>0.1</c:v>
                      </c:pt>
                      <c:pt idx="4597">
                        <c:v>0.1</c:v>
                      </c:pt>
                      <c:pt idx="4598">
                        <c:v>0</c:v>
                      </c:pt>
                      <c:pt idx="4599">
                        <c:v>0.1</c:v>
                      </c:pt>
                      <c:pt idx="4600">
                        <c:v>0.1</c:v>
                      </c:pt>
                      <c:pt idx="4601">
                        <c:v>0.1</c:v>
                      </c:pt>
                      <c:pt idx="4602">
                        <c:v>0</c:v>
                      </c:pt>
                      <c:pt idx="4603">
                        <c:v>0.1</c:v>
                      </c:pt>
                      <c:pt idx="4604">
                        <c:v>0.1</c:v>
                      </c:pt>
                      <c:pt idx="4605">
                        <c:v>0.2</c:v>
                      </c:pt>
                      <c:pt idx="4606">
                        <c:v>0.2</c:v>
                      </c:pt>
                      <c:pt idx="4607">
                        <c:v>0.1</c:v>
                      </c:pt>
                      <c:pt idx="4608">
                        <c:v>0.1</c:v>
                      </c:pt>
                      <c:pt idx="4609">
                        <c:v>0.1</c:v>
                      </c:pt>
                      <c:pt idx="4610">
                        <c:v>0</c:v>
                      </c:pt>
                      <c:pt idx="4611">
                        <c:v>0.1</c:v>
                      </c:pt>
                      <c:pt idx="4612">
                        <c:v>0.1</c:v>
                      </c:pt>
                      <c:pt idx="4613">
                        <c:v>0.1</c:v>
                      </c:pt>
                      <c:pt idx="4614">
                        <c:v>0.1</c:v>
                      </c:pt>
                      <c:pt idx="4615">
                        <c:v>0.1</c:v>
                      </c:pt>
                      <c:pt idx="4616">
                        <c:v>0</c:v>
                      </c:pt>
                      <c:pt idx="4617">
                        <c:v>0.1</c:v>
                      </c:pt>
                      <c:pt idx="4618">
                        <c:v>0.1</c:v>
                      </c:pt>
                      <c:pt idx="4619">
                        <c:v>0.1</c:v>
                      </c:pt>
                      <c:pt idx="4620">
                        <c:v>0</c:v>
                      </c:pt>
                      <c:pt idx="4621">
                        <c:v>0.1</c:v>
                      </c:pt>
                      <c:pt idx="4622">
                        <c:v>0.1</c:v>
                      </c:pt>
                      <c:pt idx="4623">
                        <c:v>0.1</c:v>
                      </c:pt>
                      <c:pt idx="4624">
                        <c:v>0.1</c:v>
                      </c:pt>
                      <c:pt idx="4625">
                        <c:v>0.1</c:v>
                      </c:pt>
                      <c:pt idx="4626">
                        <c:v>0.1</c:v>
                      </c:pt>
                      <c:pt idx="4627">
                        <c:v>0.1</c:v>
                      </c:pt>
                      <c:pt idx="4628">
                        <c:v>0.1</c:v>
                      </c:pt>
                      <c:pt idx="4629">
                        <c:v>0.1</c:v>
                      </c:pt>
                      <c:pt idx="4630">
                        <c:v>0.1</c:v>
                      </c:pt>
                      <c:pt idx="4631">
                        <c:v>0.1</c:v>
                      </c:pt>
                      <c:pt idx="4632">
                        <c:v>0.1</c:v>
                      </c:pt>
                      <c:pt idx="4633">
                        <c:v>0.1</c:v>
                      </c:pt>
                      <c:pt idx="4634">
                        <c:v>0.1</c:v>
                      </c:pt>
                      <c:pt idx="4635">
                        <c:v>0.1</c:v>
                      </c:pt>
                      <c:pt idx="4636">
                        <c:v>0.1</c:v>
                      </c:pt>
                      <c:pt idx="4637">
                        <c:v>0.1</c:v>
                      </c:pt>
                      <c:pt idx="4638">
                        <c:v>0.1</c:v>
                      </c:pt>
                      <c:pt idx="4639">
                        <c:v>0.1</c:v>
                      </c:pt>
                      <c:pt idx="4640">
                        <c:v>0</c:v>
                      </c:pt>
                      <c:pt idx="4641">
                        <c:v>0.1</c:v>
                      </c:pt>
                      <c:pt idx="4642">
                        <c:v>0.1</c:v>
                      </c:pt>
                      <c:pt idx="4643">
                        <c:v>0.1</c:v>
                      </c:pt>
                      <c:pt idx="4644">
                        <c:v>0.1</c:v>
                      </c:pt>
                      <c:pt idx="4645">
                        <c:v>0.1</c:v>
                      </c:pt>
                      <c:pt idx="4646">
                        <c:v>0</c:v>
                      </c:pt>
                      <c:pt idx="4647">
                        <c:v>0.1</c:v>
                      </c:pt>
                      <c:pt idx="4648">
                        <c:v>0.1</c:v>
                      </c:pt>
                      <c:pt idx="4649">
                        <c:v>0.1</c:v>
                      </c:pt>
                      <c:pt idx="4650">
                        <c:v>0.1</c:v>
                      </c:pt>
                      <c:pt idx="4651">
                        <c:v>0.1</c:v>
                      </c:pt>
                      <c:pt idx="4652">
                        <c:v>0</c:v>
                      </c:pt>
                      <c:pt idx="4653">
                        <c:v>0</c:v>
                      </c:pt>
                      <c:pt idx="4654">
                        <c:v>0.1</c:v>
                      </c:pt>
                      <c:pt idx="4655">
                        <c:v>0.1</c:v>
                      </c:pt>
                      <c:pt idx="4656">
                        <c:v>0</c:v>
                      </c:pt>
                      <c:pt idx="4657">
                        <c:v>0.1</c:v>
                      </c:pt>
                      <c:pt idx="4658">
                        <c:v>0.1</c:v>
                      </c:pt>
                      <c:pt idx="4659">
                        <c:v>0</c:v>
                      </c:pt>
                      <c:pt idx="4660">
                        <c:v>0</c:v>
                      </c:pt>
                      <c:pt idx="4661">
                        <c:v>0.1</c:v>
                      </c:pt>
                      <c:pt idx="4662">
                        <c:v>0.1</c:v>
                      </c:pt>
                      <c:pt idx="4663">
                        <c:v>0.1</c:v>
                      </c:pt>
                      <c:pt idx="4664">
                        <c:v>0</c:v>
                      </c:pt>
                      <c:pt idx="4665">
                        <c:v>0.2</c:v>
                      </c:pt>
                      <c:pt idx="4666">
                        <c:v>0.1</c:v>
                      </c:pt>
                      <c:pt idx="4667">
                        <c:v>0.1</c:v>
                      </c:pt>
                      <c:pt idx="4668">
                        <c:v>0</c:v>
                      </c:pt>
                      <c:pt idx="4669">
                        <c:v>0.1</c:v>
                      </c:pt>
                      <c:pt idx="4670">
                        <c:v>0.1</c:v>
                      </c:pt>
                      <c:pt idx="4671">
                        <c:v>0.1</c:v>
                      </c:pt>
                      <c:pt idx="4672">
                        <c:v>0.1</c:v>
                      </c:pt>
                      <c:pt idx="4673">
                        <c:v>0</c:v>
                      </c:pt>
                      <c:pt idx="4674">
                        <c:v>0.1</c:v>
                      </c:pt>
                      <c:pt idx="4675">
                        <c:v>0.2</c:v>
                      </c:pt>
                      <c:pt idx="4676">
                        <c:v>0.1</c:v>
                      </c:pt>
                      <c:pt idx="4677">
                        <c:v>0.1</c:v>
                      </c:pt>
                      <c:pt idx="4678">
                        <c:v>0</c:v>
                      </c:pt>
                      <c:pt idx="4679">
                        <c:v>0.1</c:v>
                      </c:pt>
                      <c:pt idx="4680">
                        <c:v>0.1</c:v>
                      </c:pt>
                      <c:pt idx="4681">
                        <c:v>0.1</c:v>
                      </c:pt>
                      <c:pt idx="4682">
                        <c:v>0.1</c:v>
                      </c:pt>
                      <c:pt idx="4683">
                        <c:v>0.1</c:v>
                      </c:pt>
                      <c:pt idx="4684">
                        <c:v>0</c:v>
                      </c:pt>
                      <c:pt idx="4685">
                        <c:v>0.1</c:v>
                      </c:pt>
                      <c:pt idx="4686">
                        <c:v>0.1</c:v>
                      </c:pt>
                      <c:pt idx="4687">
                        <c:v>0.1</c:v>
                      </c:pt>
                      <c:pt idx="4688">
                        <c:v>0.1</c:v>
                      </c:pt>
                      <c:pt idx="4689">
                        <c:v>0.1</c:v>
                      </c:pt>
                      <c:pt idx="4690">
                        <c:v>0.1</c:v>
                      </c:pt>
                      <c:pt idx="4691">
                        <c:v>0.1</c:v>
                      </c:pt>
                      <c:pt idx="4692">
                        <c:v>0.1</c:v>
                      </c:pt>
                      <c:pt idx="4693">
                        <c:v>0</c:v>
                      </c:pt>
                      <c:pt idx="4694">
                        <c:v>0.1</c:v>
                      </c:pt>
                      <c:pt idx="4695">
                        <c:v>0.1</c:v>
                      </c:pt>
                      <c:pt idx="4696">
                        <c:v>0.1</c:v>
                      </c:pt>
                      <c:pt idx="4697">
                        <c:v>0.2</c:v>
                      </c:pt>
                      <c:pt idx="4698">
                        <c:v>0.1</c:v>
                      </c:pt>
                      <c:pt idx="4699">
                        <c:v>0.2</c:v>
                      </c:pt>
                      <c:pt idx="4700">
                        <c:v>0.1</c:v>
                      </c:pt>
                      <c:pt idx="4701">
                        <c:v>0.1</c:v>
                      </c:pt>
                      <c:pt idx="4702">
                        <c:v>0.1</c:v>
                      </c:pt>
                      <c:pt idx="4703">
                        <c:v>0.2</c:v>
                      </c:pt>
                      <c:pt idx="4704">
                        <c:v>0.1</c:v>
                      </c:pt>
                      <c:pt idx="4705">
                        <c:v>0.1</c:v>
                      </c:pt>
                      <c:pt idx="4706">
                        <c:v>0.1</c:v>
                      </c:pt>
                      <c:pt idx="4707">
                        <c:v>0.1</c:v>
                      </c:pt>
                      <c:pt idx="4708">
                        <c:v>0.1</c:v>
                      </c:pt>
                      <c:pt idx="4709">
                        <c:v>0.2</c:v>
                      </c:pt>
                      <c:pt idx="4710">
                        <c:v>0.1</c:v>
                      </c:pt>
                      <c:pt idx="4711">
                        <c:v>0.1</c:v>
                      </c:pt>
                      <c:pt idx="4712">
                        <c:v>0.2</c:v>
                      </c:pt>
                      <c:pt idx="4713">
                        <c:v>0.1</c:v>
                      </c:pt>
                      <c:pt idx="4714">
                        <c:v>0.1</c:v>
                      </c:pt>
                      <c:pt idx="4715">
                        <c:v>0.1</c:v>
                      </c:pt>
                      <c:pt idx="4716">
                        <c:v>0.1</c:v>
                      </c:pt>
                      <c:pt idx="4717">
                        <c:v>0.1</c:v>
                      </c:pt>
                      <c:pt idx="4718">
                        <c:v>0.1</c:v>
                      </c:pt>
                      <c:pt idx="4719">
                        <c:v>0.1</c:v>
                      </c:pt>
                      <c:pt idx="4720">
                        <c:v>0.1</c:v>
                      </c:pt>
                      <c:pt idx="4721">
                        <c:v>0.1</c:v>
                      </c:pt>
                      <c:pt idx="4722">
                        <c:v>0.1</c:v>
                      </c:pt>
                      <c:pt idx="4723">
                        <c:v>0.1</c:v>
                      </c:pt>
                      <c:pt idx="4724">
                        <c:v>0</c:v>
                      </c:pt>
                      <c:pt idx="4725">
                        <c:v>0.1</c:v>
                      </c:pt>
                      <c:pt idx="4726">
                        <c:v>0.1</c:v>
                      </c:pt>
                      <c:pt idx="4727">
                        <c:v>0.1</c:v>
                      </c:pt>
                      <c:pt idx="4728">
                        <c:v>0.1</c:v>
                      </c:pt>
                      <c:pt idx="4729">
                        <c:v>0.2</c:v>
                      </c:pt>
                      <c:pt idx="4730">
                        <c:v>0.1</c:v>
                      </c:pt>
                      <c:pt idx="4731">
                        <c:v>0.1</c:v>
                      </c:pt>
                      <c:pt idx="4732">
                        <c:v>0.1</c:v>
                      </c:pt>
                      <c:pt idx="4733">
                        <c:v>0.1</c:v>
                      </c:pt>
                      <c:pt idx="4734">
                        <c:v>0.2</c:v>
                      </c:pt>
                      <c:pt idx="4735">
                        <c:v>0.1</c:v>
                      </c:pt>
                      <c:pt idx="4736">
                        <c:v>0.1</c:v>
                      </c:pt>
                      <c:pt idx="4737">
                        <c:v>0.1</c:v>
                      </c:pt>
                      <c:pt idx="4738">
                        <c:v>0.1</c:v>
                      </c:pt>
                      <c:pt idx="4739">
                        <c:v>0</c:v>
                      </c:pt>
                      <c:pt idx="4740">
                        <c:v>0.1</c:v>
                      </c:pt>
                      <c:pt idx="4741">
                        <c:v>0.1</c:v>
                      </c:pt>
                      <c:pt idx="4742">
                        <c:v>0</c:v>
                      </c:pt>
                      <c:pt idx="4743">
                        <c:v>0.1</c:v>
                      </c:pt>
                      <c:pt idx="4744">
                        <c:v>0.1</c:v>
                      </c:pt>
                      <c:pt idx="4745">
                        <c:v>0</c:v>
                      </c:pt>
                      <c:pt idx="4746">
                        <c:v>0</c:v>
                      </c:pt>
                      <c:pt idx="4747">
                        <c:v>0.1</c:v>
                      </c:pt>
                      <c:pt idx="4748">
                        <c:v>0.2</c:v>
                      </c:pt>
                      <c:pt idx="4749">
                        <c:v>0.1</c:v>
                      </c:pt>
                      <c:pt idx="4750">
                        <c:v>0.1</c:v>
                      </c:pt>
                      <c:pt idx="4751">
                        <c:v>0</c:v>
                      </c:pt>
                      <c:pt idx="4752">
                        <c:v>0</c:v>
                      </c:pt>
                      <c:pt idx="4753">
                        <c:v>0</c:v>
                      </c:pt>
                      <c:pt idx="4754">
                        <c:v>0.1</c:v>
                      </c:pt>
                      <c:pt idx="4755">
                        <c:v>0.1</c:v>
                      </c:pt>
                      <c:pt idx="4756">
                        <c:v>0.2</c:v>
                      </c:pt>
                      <c:pt idx="4757">
                        <c:v>0.1</c:v>
                      </c:pt>
                      <c:pt idx="4758">
                        <c:v>0.1</c:v>
                      </c:pt>
                      <c:pt idx="4759">
                        <c:v>0.1</c:v>
                      </c:pt>
                      <c:pt idx="4760">
                        <c:v>0.1</c:v>
                      </c:pt>
                      <c:pt idx="4761">
                        <c:v>0.1</c:v>
                      </c:pt>
                      <c:pt idx="4762">
                        <c:v>0.2</c:v>
                      </c:pt>
                      <c:pt idx="4763">
                        <c:v>0.1</c:v>
                      </c:pt>
                      <c:pt idx="4764">
                        <c:v>0.1</c:v>
                      </c:pt>
                      <c:pt idx="4765">
                        <c:v>0.1</c:v>
                      </c:pt>
                      <c:pt idx="4766">
                        <c:v>0.1</c:v>
                      </c:pt>
                      <c:pt idx="4767">
                        <c:v>0.1</c:v>
                      </c:pt>
                      <c:pt idx="4768">
                        <c:v>0.1</c:v>
                      </c:pt>
                      <c:pt idx="4769">
                        <c:v>0.2</c:v>
                      </c:pt>
                      <c:pt idx="4770">
                        <c:v>0.2</c:v>
                      </c:pt>
                      <c:pt idx="4771">
                        <c:v>0.1</c:v>
                      </c:pt>
                      <c:pt idx="4772">
                        <c:v>0.2</c:v>
                      </c:pt>
                      <c:pt idx="4773">
                        <c:v>0.1</c:v>
                      </c:pt>
                      <c:pt idx="4774">
                        <c:v>0.1</c:v>
                      </c:pt>
                      <c:pt idx="4775">
                        <c:v>0.1</c:v>
                      </c:pt>
                      <c:pt idx="4776">
                        <c:v>0.1</c:v>
                      </c:pt>
                      <c:pt idx="4777">
                        <c:v>0.1</c:v>
                      </c:pt>
                      <c:pt idx="4778">
                        <c:v>0.1</c:v>
                      </c:pt>
                      <c:pt idx="4779">
                        <c:v>0.2</c:v>
                      </c:pt>
                      <c:pt idx="4780">
                        <c:v>0.2</c:v>
                      </c:pt>
                      <c:pt idx="4781">
                        <c:v>0.2</c:v>
                      </c:pt>
                      <c:pt idx="4782">
                        <c:v>0.1</c:v>
                      </c:pt>
                      <c:pt idx="4783">
                        <c:v>0.1</c:v>
                      </c:pt>
                      <c:pt idx="4784">
                        <c:v>0.1</c:v>
                      </c:pt>
                      <c:pt idx="4785">
                        <c:v>0.2</c:v>
                      </c:pt>
                      <c:pt idx="4786">
                        <c:v>0.1</c:v>
                      </c:pt>
                      <c:pt idx="4787">
                        <c:v>0.2</c:v>
                      </c:pt>
                      <c:pt idx="4788">
                        <c:v>0.2</c:v>
                      </c:pt>
                      <c:pt idx="4789">
                        <c:v>0.2</c:v>
                      </c:pt>
                      <c:pt idx="4790">
                        <c:v>0.1</c:v>
                      </c:pt>
                      <c:pt idx="4791">
                        <c:v>0.2</c:v>
                      </c:pt>
                      <c:pt idx="4792">
                        <c:v>0.1</c:v>
                      </c:pt>
                      <c:pt idx="4793">
                        <c:v>0.2</c:v>
                      </c:pt>
                      <c:pt idx="4794">
                        <c:v>0.1</c:v>
                      </c:pt>
                      <c:pt idx="4795">
                        <c:v>0.2</c:v>
                      </c:pt>
                      <c:pt idx="4796">
                        <c:v>0.2</c:v>
                      </c:pt>
                      <c:pt idx="4797">
                        <c:v>0</c:v>
                      </c:pt>
                      <c:pt idx="4798">
                        <c:v>0.1</c:v>
                      </c:pt>
                      <c:pt idx="4799">
                        <c:v>0.2</c:v>
                      </c:pt>
                      <c:pt idx="4800">
                        <c:v>0.1</c:v>
                      </c:pt>
                      <c:pt idx="4801">
                        <c:v>0.2</c:v>
                      </c:pt>
                      <c:pt idx="4802">
                        <c:v>0.1</c:v>
                      </c:pt>
                      <c:pt idx="4803">
                        <c:v>0.2</c:v>
                      </c:pt>
                      <c:pt idx="4804">
                        <c:v>0.2</c:v>
                      </c:pt>
                      <c:pt idx="4805">
                        <c:v>0.1</c:v>
                      </c:pt>
                      <c:pt idx="4806">
                        <c:v>0.1</c:v>
                      </c:pt>
                      <c:pt idx="4807">
                        <c:v>0.1</c:v>
                      </c:pt>
                      <c:pt idx="4808">
                        <c:v>0.1</c:v>
                      </c:pt>
                      <c:pt idx="4809">
                        <c:v>0.2</c:v>
                      </c:pt>
                      <c:pt idx="4810">
                        <c:v>0.2</c:v>
                      </c:pt>
                      <c:pt idx="4811">
                        <c:v>0.1</c:v>
                      </c:pt>
                      <c:pt idx="4812">
                        <c:v>0.1</c:v>
                      </c:pt>
                      <c:pt idx="4813">
                        <c:v>0.1</c:v>
                      </c:pt>
                      <c:pt idx="4814">
                        <c:v>0.1</c:v>
                      </c:pt>
                      <c:pt idx="4815">
                        <c:v>0.2</c:v>
                      </c:pt>
                      <c:pt idx="4816">
                        <c:v>0.2</c:v>
                      </c:pt>
                      <c:pt idx="4817">
                        <c:v>0.1</c:v>
                      </c:pt>
                      <c:pt idx="4818">
                        <c:v>0.2</c:v>
                      </c:pt>
                      <c:pt idx="4819">
                        <c:v>0.2</c:v>
                      </c:pt>
                      <c:pt idx="4820">
                        <c:v>0.1</c:v>
                      </c:pt>
                      <c:pt idx="4821">
                        <c:v>0.1</c:v>
                      </c:pt>
                      <c:pt idx="4822">
                        <c:v>0.1</c:v>
                      </c:pt>
                      <c:pt idx="4823">
                        <c:v>0.2</c:v>
                      </c:pt>
                      <c:pt idx="4824">
                        <c:v>0.1</c:v>
                      </c:pt>
                      <c:pt idx="4825">
                        <c:v>0.2</c:v>
                      </c:pt>
                      <c:pt idx="4826">
                        <c:v>0.2</c:v>
                      </c:pt>
                      <c:pt idx="4827">
                        <c:v>0.2</c:v>
                      </c:pt>
                      <c:pt idx="4828">
                        <c:v>0.2</c:v>
                      </c:pt>
                      <c:pt idx="4829">
                        <c:v>0.1</c:v>
                      </c:pt>
                      <c:pt idx="4830">
                        <c:v>0.2</c:v>
                      </c:pt>
                      <c:pt idx="4831">
                        <c:v>0.2</c:v>
                      </c:pt>
                      <c:pt idx="4832">
                        <c:v>0.1</c:v>
                      </c:pt>
                      <c:pt idx="4833">
                        <c:v>0.2</c:v>
                      </c:pt>
                      <c:pt idx="4834">
                        <c:v>0.1</c:v>
                      </c:pt>
                      <c:pt idx="4835">
                        <c:v>0.2</c:v>
                      </c:pt>
                      <c:pt idx="4836">
                        <c:v>0.2</c:v>
                      </c:pt>
                      <c:pt idx="4837">
                        <c:v>0.3</c:v>
                      </c:pt>
                      <c:pt idx="4838">
                        <c:v>0.2</c:v>
                      </c:pt>
                      <c:pt idx="4839">
                        <c:v>0.2</c:v>
                      </c:pt>
                      <c:pt idx="4840">
                        <c:v>0.2</c:v>
                      </c:pt>
                      <c:pt idx="4841">
                        <c:v>0.2</c:v>
                      </c:pt>
                      <c:pt idx="4842">
                        <c:v>0.2</c:v>
                      </c:pt>
                      <c:pt idx="4843">
                        <c:v>0.1</c:v>
                      </c:pt>
                      <c:pt idx="4844">
                        <c:v>0.2</c:v>
                      </c:pt>
                      <c:pt idx="4845">
                        <c:v>0.1</c:v>
                      </c:pt>
                      <c:pt idx="4846">
                        <c:v>0.2</c:v>
                      </c:pt>
                      <c:pt idx="4847">
                        <c:v>0.2</c:v>
                      </c:pt>
                      <c:pt idx="4848">
                        <c:v>0.3</c:v>
                      </c:pt>
                      <c:pt idx="4849">
                        <c:v>0.2</c:v>
                      </c:pt>
                      <c:pt idx="4850">
                        <c:v>0.1</c:v>
                      </c:pt>
                      <c:pt idx="4851">
                        <c:v>0.1</c:v>
                      </c:pt>
                      <c:pt idx="4852">
                        <c:v>0.1</c:v>
                      </c:pt>
                      <c:pt idx="4853">
                        <c:v>0.1</c:v>
                      </c:pt>
                      <c:pt idx="4854">
                        <c:v>0.2</c:v>
                      </c:pt>
                      <c:pt idx="4855">
                        <c:v>0.1</c:v>
                      </c:pt>
                      <c:pt idx="4856">
                        <c:v>0</c:v>
                      </c:pt>
                      <c:pt idx="4857">
                        <c:v>0.2</c:v>
                      </c:pt>
                      <c:pt idx="4858">
                        <c:v>0.2</c:v>
                      </c:pt>
                      <c:pt idx="4859">
                        <c:v>0.1</c:v>
                      </c:pt>
                      <c:pt idx="4860">
                        <c:v>0.2</c:v>
                      </c:pt>
                      <c:pt idx="4861">
                        <c:v>0.2</c:v>
                      </c:pt>
                      <c:pt idx="4862">
                        <c:v>0.2</c:v>
                      </c:pt>
                      <c:pt idx="4863">
                        <c:v>0.2</c:v>
                      </c:pt>
                      <c:pt idx="4864">
                        <c:v>0.2</c:v>
                      </c:pt>
                      <c:pt idx="4865">
                        <c:v>0.1</c:v>
                      </c:pt>
                      <c:pt idx="4866">
                        <c:v>0.1</c:v>
                      </c:pt>
                      <c:pt idx="4867">
                        <c:v>0.2</c:v>
                      </c:pt>
                      <c:pt idx="4868">
                        <c:v>0.2</c:v>
                      </c:pt>
                      <c:pt idx="4869">
                        <c:v>0.1</c:v>
                      </c:pt>
                      <c:pt idx="4870">
                        <c:v>0.2</c:v>
                      </c:pt>
                      <c:pt idx="4871">
                        <c:v>0.2</c:v>
                      </c:pt>
                      <c:pt idx="4872">
                        <c:v>0.2</c:v>
                      </c:pt>
                      <c:pt idx="4873">
                        <c:v>0.2</c:v>
                      </c:pt>
                      <c:pt idx="4874">
                        <c:v>0.2</c:v>
                      </c:pt>
                      <c:pt idx="4875">
                        <c:v>0.2</c:v>
                      </c:pt>
                      <c:pt idx="4876">
                        <c:v>0.1</c:v>
                      </c:pt>
                      <c:pt idx="4877">
                        <c:v>0.2</c:v>
                      </c:pt>
                      <c:pt idx="4878">
                        <c:v>0.2</c:v>
                      </c:pt>
                      <c:pt idx="4879">
                        <c:v>0.2</c:v>
                      </c:pt>
                      <c:pt idx="4880">
                        <c:v>0.2</c:v>
                      </c:pt>
                      <c:pt idx="4881">
                        <c:v>0.1</c:v>
                      </c:pt>
                      <c:pt idx="4882">
                        <c:v>0.2</c:v>
                      </c:pt>
                      <c:pt idx="4883">
                        <c:v>0.1</c:v>
                      </c:pt>
                      <c:pt idx="4884">
                        <c:v>0.2</c:v>
                      </c:pt>
                      <c:pt idx="4885">
                        <c:v>0.2</c:v>
                      </c:pt>
                      <c:pt idx="4886">
                        <c:v>0.2</c:v>
                      </c:pt>
                      <c:pt idx="4887">
                        <c:v>0.2</c:v>
                      </c:pt>
                      <c:pt idx="4888">
                        <c:v>0.2</c:v>
                      </c:pt>
                      <c:pt idx="4889">
                        <c:v>0.2</c:v>
                      </c:pt>
                      <c:pt idx="4890">
                        <c:v>0.2</c:v>
                      </c:pt>
                      <c:pt idx="4891">
                        <c:v>0.2</c:v>
                      </c:pt>
                      <c:pt idx="4892">
                        <c:v>0.2</c:v>
                      </c:pt>
                      <c:pt idx="4893">
                        <c:v>0.2</c:v>
                      </c:pt>
                      <c:pt idx="4894">
                        <c:v>0.1</c:v>
                      </c:pt>
                      <c:pt idx="4895">
                        <c:v>0.2</c:v>
                      </c:pt>
                      <c:pt idx="4896">
                        <c:v>0.2</c:v>
                      </c:pt>
                      <c:pt idx="4897">
                        <c:v>0.1</c:v>
                      </c:pt>
                      <c:pt idx="4898">
                        <c:v>0.1</c:v>
                      </c:pt>
                      <c:pt idx="4899">
                        <c:v>0.2</c:v>
                      </c:pt>
                      <c:pt idx="4900">
                        <c:v>0.2</c:v>
                      </c:pt>
                      <c:pt idx="4901">
                        <c:v>0.3</c:v>
                      </c:pt>
                      <c:pt idx="4902">
                        <c:v>0.1</c:v>
                      </c:pt>
                      <c:pt idx="4903">
                        <c:v>0.2</c:v>
                      </c:pt>
                      <c:pt idx="4904">
                        <c:v>0.2</c:v>
                      </c:pt>
                      <c:pt idx="4905">
                        <c:v>0.2</c:v>
                      </c:pt>
                      <c:pt idx="4906">
                        <c:v>0.2</c:v>
                      </c:pt>
                      <c:pt idx="4907">
                        <c:v>0.3</c:v>
                      </c:pt>
                      <c:pt idx="4908">
                        <c:v>0.2</c:v>
                      </c:pt>
                      <c:pt idx="4909">
                        <c:v>0.2</c:v>
                      </c:pt>
                      <c:pt idx="4910">
                        <c:v>0.2</c:v>
                      </c:pt>
                      <c:pt idx="4911">
                        <c:v>0.3</c:v>
                      </c:pt>
                      <c:pt idx="4912">
                        <c:v>0.2</c:v>
                      </c:pt>
                      <c:pt idx="4913">
                        <c:v>0.2</c:v>
                      </c:pt>
                      <c:pt idx="4914">
                        <c:v>0.2</c:v>
                      </c:pt>
                      <c:pt idx="4915">
                        <c:v>0.2</c:v>
                      </c:pt>
                      <c:pt idx="4916">
                        <c:v>0.2</c:v>
                      </c:pt>
                      <c:pt idx="4917">
                        <c:v>0.2</c:v>
                      </c:pt>
                      <c:pt idx="4918">
                        <c:v>0.2</c:v>
                      </c:pt>
                      <c:pt idx="4919">
                        <c:v>0.3</c:v>
                      </c:pt>
                      <c:pt idx="4920">
                        <c:v>0.2</c:v>
                      </c:pt>
                      <c:pt idx="4921">
                        <c:v>0.2</c:v>
                      </c:pt>
                      <c:pt idx="4922">
                        <c:v>0.2</c:v>
                      </c:pt>
                      <c:pt idx="4923">
                        <c:v>0.1</c:v>
                      </c:pt>
                      <c:pt idx="4924">
                        <c:v>0.2</c:v>
                      </c:pt>
                      <c:pt idx="4925">
                        <c:v>0.2</c:v>
                      </c:pt>
                      <c:pt idx="4926">
                        <c:v>0.1</c:v>
                      </c:pt>
                      <c:pt idx="4927">
                        <c:v>0.2</c:v>
                      </c:pt>
                      <c:pt idx="4928">
                        <c:v>0.3</c:v>
                      </c:pt>
                      <c:pt idx="4929">
                        <c:v>0.2</c:v>
                      </c:pt>
                      <c:pt idx="4930">
                        <c:v>0.2</c:v>
                      </c:pt>
                      <c:pt idx="4931">
                        <c:v>0.2</c:v>
                      </c:pt>
                      <c:pt idx="4932">
                        <c:v>0.2</c:v>
                      </c:pt>
                      <c:pt idx="4933">
                        <c:v>0.2</c:v>
                      </c:pt>
                      <c:pt idx="4934">
                        <c:v>0.2</c:v>
                      </c:pt>
                      <c:pt idx="4935">
                        <c:v>0.2</c:v>
                      </c:pt>
                      <c:pt idx="4936">
                        <c:v>0.1</c:v>
                      </c:pt>
                      <c:pt idx="4937">
                        <c:v>0.3</c:v>
                      </c:pt>
                      <c:pt idx="4938">
                        <c:v>0.2</c:v>
                      </c:pt>
                      <c:pt idx="4939">
                        <c:v>0.3</c:v>
                      </c:pt>
                      <c:pt idx="4940">
                        <c:v>0.2</c:v>
                      </c:pt>
                      <c:pt idx="4941">
                        <c:v>0.2</c:v>
                      </c:pt>
                      <c:pt idx="4942">
                        <c:v>0.2</c:v>
                      </c:pt>
                      <c:pt idx="4943">
                        <c:v>0.2</c:v>
                      </c:pt>
                      <c:pt idx="4944">
                        <c:v>0.1</c:v>
                      </c:pt>
                      <c:pt idx="4945">
                        <c:v>0.2</c:v>
                      </c:pt>
                      <c:pt idx="4946">
                        <c:v>0.3</c:v>
                      </c:pt>
                      <c:pt idx="4947">
                        <c:v>0.3</c:v>
                      </c:pt>
                      <c:pt idx="4948">
                        <c:v>0.2</c:v>
                      </c:pt>
                      <c:pt idx="4949">
                        <c:v>0.2</c:v>
                      </c:pt>
                      <c:pt idx="4950">
                        <c:v>0.2</c:v>
                      </c:pt>
                      <c:pt idx="4951">
                        <c:v>0.2</c:v>
                      </c:pt>
                      <c:pt idx="4952">
                        <c:v>0.2</c:v>
                      </c:pt>
                      <c:pt idx="4953">
                        <c:v>0.2</c:v>
                      </c:pt>
                      <c:pt idx="4954">
                        <c:v>0.2</c:v>
                      </c:pt>
                      <c:pt idx="4955">
                        <c:v>0.2</c:v>
                      </c:pt>
                      <c:pt idx="4956">
                        <c:v>0.1</c:v>
                      </c:pt>
                      <c:pt idx="4957">
                        <c:v>0.2</c:v>
                      </c:pt>
                      <c:pt idx="4958">
                        <c:v>0.3</c:v>
                      </c:pt>
                      <c:pt idx="4959">
                        <c:v>0.2</c:v>
                      </c:pt>
                      <c:pt idx="4960">
                        <c:v>0.2</c:v>
                      </c:pt>
                      <c:pt idx="4961">
                        <c:v>0.3</c:v>
                      </c:pt>
                      <c:pt idx="4962">
                        <c:v>0.2</c:v>
                      </c:pt>
                      <c:pt idx="4963">
                        <c:v>0.3</c:v>
                      </c:pt>
                      <c:pt idx="4964">
                        <c:v>0.2</c:v>
                      </c:pt>
                      <c:pt idx="4965">
                        <c:v>0.2</c:v>
                      </c:pt>
                      <c:pt idx="4966">
                        <c:v>0.2</c:v>
                      </c:pt>
                      <c:pt idx="4967">
                        <c:v>0.3</c:v>
                      </c:pt>
                      <c:pt idx="4968">
                        <c:v>0.2</c:v>
                      </c:pt>
                      <c:pt idx="4969">
                        <c:v>0.2</c:v>
                      </c:pt>
                      <c:pt idx="4970">
                        <c:v>0.2</c:v>
                      </c:pt>
                      <c:pt idx="4971">
                        <c:v>0.2</c:v>
                      </c:pt>
                      <c:pt idx="4972">
                        <c:v>0.2</c:v>
                      </c:pt>
                      <c:pt idx="4973">
                        <c:v>0.2</c:v>
                      </c:pt>
                      <c:pt idx="4974">
                        <c:v>0.2</c:v>
                      </c:pt>
                      <c:pt idx="4975">
                        <c:v>0.2</c:v>
                      </c:pt>
                      <c:pt idx="4976">
                        <c:v>0.2</c:v>
                      </c:pt>
                      <c:pt idx="4977">
                        <c:v>0.2</c:v>
                      </c:pt>
                      <c:pt idx="4978">
                        <c:v>0.2</c:v>
                      </c:pt>
                      <c:pt idx="4979">
                        <c:v>0.3</c:v>
                      </c:pt>
                      <c:pt idx="4980">
                        <c:v>0.2</c:v>
                      </c:pt>
                      <c:pt idx="4981">
                        <c:v>0.3</c:v>
                      </c:pt>
                      <c:pt idx="4982">
                        <c:v>0.2</c:v>
                      </c:pt>
                      <c:pt idx="4983">
                        <c:v>0.2</c:v>
                      </c:pt>
                      <c:pt idx="4984">
                        <c:v>0.2</c:v>
                      </c:pt>
                      <c:pt idx="4985">
                        <c:v>0.2</c:v>
                      </c:pt>
                      <c:pt idx="4986">
                        <c:v>0.2</c:v>
                      </c:pt>
                      <c:pt idx="4987">
                        <c:v>0.2</c:v>
                      </c:pt>
                      <c:pt idx="4988">
                        <c:v>0.3</c:v>
                      </c:pt>
                      <c:pt idx="4989">
                        <c:v>0.3</c:v>
                      </c:pt>
                      <c:pt idx="4990">
                        <c:v>0.2</c:v>
                      </c:pt>
                      <c:pt idx="4991">
                        <c:v>0.1</c:v>
                      </c:pt>
                      <c:pt idx="4992">
                        <c:v>0.2</c:v>
                      </c:pt>
                      <c:pt idx="4993">
                        <c:v>0.2</c:v>
                      </c:pt>
                      <c:pt idx="4994">
                        <c:v>0.2</c:v>
                      </c:pt>
                      <c:pt idx="4995">
                        <c:v>0.3</c:v>
                      </c:pt>
                      <c:pt idx="4996">
                        <c:v>0.2</c:v>
                      </c:pt>
                      <c:pt idx="4997">
                        <c:v>0.2</c:v>
                      </c:pt>
                      <c:pt idx="4998">
                        <c:v>0.2</c:v>
                      </c:pt>
                      <c:pt idx="4999">
                        <c:v>0.2</c:v>
                      </c:pt>
                      <c:pt idx="5000">
                        <c:v>0.3</c:v>
                      </c:pt>
                      <c:pt idx="5001">
                        <c:v>0.2</c:v>
                      </c:pt>
                      <c:pt idx="5002">
                        <c:v>0.1</c:v>
                      </c:pt>
                      <c:pt idx="5003">
                        <c:v>0.1</c:v>
                      </c:pt>
                      <c:pt idx="5004">
                        <c:v>0.2</c:v>
                      </c:pt>
                      <c:pt idx="5005">
                        <c:v>0.2</c:v>
                      </c:pt>
                      <c:pt idx="5006">
                        <c:v>0.2</c:v>
                      </c:pt>
                      <c:pt idx="5007">
                        <c:v>0.1</c:v>
                      </c:pt>
                      <c:pt idx="5008">
                        <c:v>0.1</c:v>
                      </c:pt>
                      <c:pt idx="5009">
                        <c:v>0.2</c:v>
                      </c:pt>
                      <c:pt idx="5010">
                        <c:v>0.2</c:v>
                      </c:pt>
                      <c:pt idx="5011">
                        <c:v>0.1</c:v>
                      </c:pt>
                      <c:pt idx="5012">
                        <c:v>0</c:v>
                      </c:pt>
                      <c:pt idx="5013">
                        <c:v>0.2</c:v>
                      </c:pt>
                      <c:pt idx="5014">
                        <c:v>0.1</c:v>
                      </c:pt>
                      <c:pt idx="5015">
                        <c:v>0</c:v>
                      </c:pt>
                      <c:pt idx="5016">
                        <c:v>0.1</c:v>
                      </c:pt>
                      <c:pt idx="5017">
                        <c:v>0.1</c:v>
                      </c:pt>
                      <c:pt idx="5018">
                        <c:v>0.1</c:v>
                      </c:pt>
                      <c:pt idx="5019">
                        <c:v>0.1</c:v>
                      </c:pt>
                      <c:pt idx="5020">
                        <c:v>0.1</c:v>
                      </c:pt>
                      <c:pt idx="5021">
                        <c:v>0</c:v>
                      </c:pt>
                      <c:pt idx="5022">
                        <c:v>0.1</c:v>
                      </c:pt>
                      <c:pt idx="5023">
                        <c:v>0.2</c:v>
                      </c:pt>
                      <c:pt idx="5024">
                        <c:v>0</c:v>
                      </c:pt>
                      <c:pt idx="5025">
                        <c:v>0.1</c:v>
                      </c:pt>
                      <c:pt idx="5026">
                        <c:v>0.1</c:v>
                      </c:pt>
                      <c:pt idx="5027">
                        <c:v>0.1</c:v>
                      </c:pt>
                      <c:pt idx="5028">
                        <c:v>0.1</c:v>
                      </c:pt>
                      <c:pt idx="5029">
                        <c:v>0.1</c:v>
                      </c:pt>
                      <c:pt idx="5030">
                        <c:v>0</c:v>
                      </c:pt>
                      <c:pt idx="5031">
                        <c:v>0</c:v>
                      </c:pt>
                      <c:pt idx="5032">
                        <c:v>0.1</c:v>
                      </c:pt>
                      <c:pt idx="5033">
                        <c:v>0</c:v>
                      </c:pt>
                      <c:pt idx="5034">
                        <c:v>0</c:v>
                      </c:pt>
                      <c:pt idx="5035">
                        <c:v>0.2</c:v>
                      </c:pt>
                      <c:pt idx="5036">
                        <c:v>0.1</c:v>
                      </c:pt>
                      <c:pt idx="5037">
                        <c:v>0.1</c:v>
                      </c:pt>
                      <c:pt idx="5038">
                        <c:v>0.1</c:v>
                      </c:pt>
                      <c:pt idx="5039">
                        <c:v>0.1</c:v>
                      </c:pt>
                      <c:pt idx="5040">
                        <c:v>0.1</c:v>
                      </c:pt>
                      <c:pt idx="5041">
                        <c:v>0.2</c:v>
                      </c:pt>
                      <c:pt idx="5042">
                        <c:v>0.1</c:v>
                      </c:pt>
                      <c:pt idx="5043">
                        <c:v>0</c:v>
                      </c:pt>
                      <c:pt idx="5044">
                        <c:v>0.1</c:v>
                      </c:pt>
                      <c:pt idx="5045">
                        <c:v>0.1</c:v>
                      </c:pt>
                      <c:pt idx="5046">
                        <c:v>0.1</c:v>
                      </c:pt>
                      <c:pt idx="5047">
                        <c:v>0.1</c:v>
                      </c:pt>
                      <c:pt idx="5048">
                        <c:v>0.1</c:v>
                      </c:pt>
                      <c:pt idx="5049">
                        <c:v>0.1</c:v>
                      </c:pt>
                      <c:pt idx="5050">
                        <c:v>0.1</c:v>
                      </c:pt>
                      <c:pt idx="5051">
                        <c:v>0.1</c:v>
                      </c:pt>
                      <c:pt idx="5052">
                        <c:v>0.2</c:v>
                      </c:pt>
                      <c:pt idx="5053">
                        <c:v>0.1</c:v>
                      </c:pt>
                      <c:pt idx="5054">
                        <c:v>0.1</c:v>
                      </c:pt>
                      <c:pt idx="5055">
                        <c:v>0</c:v>
                      </c:pt>
                      <c:pt idx="5056">
                        <c:v>0.2</c:v>
                      </c:pt>
                      <c:pt idx="5057">
                        <c:v>0.2</c:v>
                      </c:pt>
                      <c:pt idx="5058">
                        <c:v>0.2</c:v>
                      </c:pt>
                      <c:pt idx="5059">
                        <c:v>0.2</c:v>
                      </c:pt>
                      <c:pt idx="5060">
                        <c:v>0.1</c:v>
                      </c:pt>
                      <c:pt idx="5061">
                        <c:v>0.2</c:v>
                      </c:pt>
                      <c:pt idx="5062">
                        <c:v>0.2</c:v>
                      </c:pt>
                      <c:pt idx="5063">
                        <c:v>0.1</c:v>
                      </c:pt>
                      <c:pt idx="5064">
                        <c:v>0.1</c:v>
                      </c:pt>
                      <c:pt idx="5065">
                        <c:v>0.1</c:v>
                      </c:pt>
                      <c:pt idx="5066">
                        <c:v>0.2</c:v>
                      </c:pt>
                      <c:pt idx="5067">
                        <c:v>0.2</c:v>
                      </c:pt>
                      <c:pt idx="5068">
                        <c:v>0.2</c:v>
                      </c:pt>
                      <c:pt idx="5069">
                        <c:v>0.2</c:v>
                      </c:pt>
                      <c:pt idx="5070">
                        <c:v>0.2</c:v>
                      </c:pt>
                      <c:pt idx="5071">
                        <c:v>0.2</c:v>
                      </c:pt>
                      <c:pt idx="5072">
                        <c:v>0.2</c:v>
                      </c:pt>
                      <c:pt idx="5073">
                        <c:v>0.2</c:v>
                      </c:pt>
                      <c:pt idx="5074">
                        <c:v>0.1</c:v>
                      </c:pt>
                      <c:pt idx="5075">
                        <c:v>0.2</c:v>
                      </c:pt>
                      <c:pt idx="5076">
                        <c:v>0.2</c:v>
                      </c:pt>
                      <c:pt idx="5077">
                        <c:v>0.2</c:v>
                      </c:pt>
                      <c:pt idx="5078">
                        <c:v>0.2</c:v>
                      </c:pt>
                      <c:pt idx="5079">
                        <c:v>0.2</c:v>
                      </c:pt>
                      <c:pt idx="5080">
                        <c:v>0.2</c:v>
                      </c:pt>
                      <c:pt idx="5081">
                        <c:v>0.2</c:v>
                      </c:pt>
                      <c:pt idx="5082">
                        <c:v>0.2</c:v>
                      </c:pt>
                      <c:pt idx="5083">
                        <c:v>0.2</c:v>
                      </c:pt>
                      <c:pt idx="5084">
                        <c:v>0.2</c:v>
                      </c:pt>
                      <c:pt idx="5085">
                        <c:v>0.1</c:v>
                      </c:pt>
                      <c:pt idx="5086">
                        <c:v>0.2</c:v>
                      </c:pt>
                      <c:pt idx="5087">
                        <c:v>0.2</c:v>
                      </c:pt>
                      <c:pt idx="5088">
                        <c:v>0.1</c:v>
                      </c:pt>
                      <c:pt idx="5089">
                        <c:v>0.1</c:v>
                      </c:pt>
                      <c:pt idx="5090">
                        <c:v>0.2</c:v>
                      </c:pt>
                      <c:pt idx="5091">
                        <c:v>0.2</c:v>
                      </c:pt>
                      <c:pt idx="5092">
                        <c:v>0.2</c:v>
                      </c:pt>
                      <c:pt idx="5093">
                        <c:v>0.2</c:v>
                      </c:pt>
                      <c:pt idx="5094">
                        <c:v>0.2</c:v>
                      </c:pt>
                      <c:pt idx="5095">
                        <c:v>0.1</c:v>
                      </c:pt>
                      <c:pt idx="5096">
                        <c:v>0.2</c:v>
                      </c:pt>
                      <c:pt idx="5097">
                        <c:v>0.2</c:v>
                      </c:pt>
                      <c:pt idx="5098">
                        <c:v>0.2</c:v>
                      </c:pt>
                      <c:pt idx="5099">
                        <c:v>0.2</c:v>
                      </c:pt>
                      <c:pt idx="5100">
                        <c:v>0.1</c:v>
                      </c:pt>
                      <c:pt idx="5101">
                        <c:v>0.2</c:v>
                      </c:pt>
                      <c:pt idx="5102">
                        <c:v>0.2</c:v>
                      </c:pt>
                      <c:pt idx="5103">
                        <c:v>0.2</c:v>
                      </c:pt>
                      <c:pt idx="5104">
                        <c:v>0.2</c:v>
                      </c:pt>
                      <c:pt idx="5105">
                        <c:v>0.2</c:v>
                      </c:pt>
                      <c:pt idx="5106">
                        <c:v>0.2</c:v>
                      </c:pt>
                      <c:pt idx="5107">
                        <c:v>0.2</c:v>
                      </c:pt>
                      <c:pt idx="5108">
                        <c:v>0.2</c:v>
                      </c:pt>
                      <c:pt idx="5109">
                        <c:v>0.2</c:v>
                      </c:pt>
                      <c:pt idx="5110">
                        <c:v>0.2</c:v>
                      </c:pt>
                      <c:pt idx="5111">
                        <c:v>0.2</c:v>
                      </c:pt>
                      <c:pt idx="5112">
                        <c:v>0.2</c:v>
                      </c:pt>
                      <c:pt idx="5113">
                        <c:v>0.2</c:v>
                      </c:pt>
                      <c:pt idx="5114">
                        <c:v>0.2</c:v>
                      </c:pt>
                      <c:pt idx="5115">
                        <c:v>0.2</c:v>
                      </c:pt>
                      <c:pt idx="5116">
                        <c:v>0.2</c:v>
                      </c:pt>
                      <c:pt idx="5117">
                        <c:v>0.2</c:v>
                      </c:pt>
                      <c:pt idx="5118">
                        <c:v>0.2</c:v>
                      </c:pt>
                      <c:pt idx="5119">
                        <c:v>0.2</c:v>
                      </c:pt>
                      <c:pt idx="5120">
                        <c:v>0.2</c:v>
                      </c:pt>
                      <c:pt idx="5121">
                        <c:v>0.2</c:v>
                      </c:pt>
                      <c:pt idx="5122">
                        <c:v>0.2</c:v>
                      </c:pt>
                      <c:pt idx="5123">
                        <c:v>0.2</c:v>
                      </c:pt>
                      <c:pt idx="5124">
                        <c:v>0.2</c:v>
                      </c:pt>
                      <c:pt idx="5125">
                        <c:v>0.1</c:v>
                      </c:pt>
                      <c:pt idx="5126">
                        <c:v>0.1</c:v>
                      </c:pt>
                      <c:pt idx="5127">
                        <c:v>0.2</c:v>
                      </c:pt>
                      <c:pt idx="5128">
                        <c:v>0.2</c:v>
                      </c:pt>
                      <c:pt idx="5129">
                        <c:v>0.2</c:v>
                      </c:pt>
                      <c:pt idx="5130">
                        <c:v>0.2</c:v>
                      </c:pt>
                      <c:pt idx="5131">
                        <c:v>0.1</c:v>
                      </c:pt>
                      <c:pt idx="5132">
                        <c:v>0.2</c:v>
                      </c:pt>
                      <c:pt idx="5133">
                        <c:v>0.2</c:v>
                      </c:pt>
                      <c:pt idx="5134">
                        <c:v>0.2</c:v>
                      </c:pt>
                      <c:pt idx="5135">
                        <c:v>0.2</c:v>
                      </c:pt>
                      <c:pt idx="5136">
                        <c:v>0.2</c:v>
                      </c:pt>
                      <c:pt idx="5137">
                        <c:v>0.2</c:v>
                      </c:pt>
                      <c:pt idx="5138">
                        <c:v>0.2</c:v>
                      </c:pt>
                      <c:pt idx="5139">
                        <c:v>0.2</c:v>
                      </c:pt>
                      <c:pt idx="5140">
                        <c:v>0.2</c:v>
                      </c:pt>
                      <c:pt idx="5141">
                        <c:v>0.2</c:v>
                      </c:pt>
                      <c:pt idx="5142">
                        <c:v>0.2</c:v>
                      </c:pt>
                      <c:pt idx="5143">
                        <c:v>0.2</c:v>
                      </c:pt>
                      <c:pt idx="5144">
                        <c:v>0.2</c:v>
                      </c:pt>
                      <c:pt idx="5145">
                        <c:v>0.2</c:v>
                      </c:pt>
                      <c:pt idx="5146">
                        <c:v>0.2</c:v>
                      </c:pt>
                      <c:pt idx="5147">
                        <c:v>0.2</c:v>
                      </c:pt>
                      <c:pt idx="5148">
                        <c:v>0.2</c:v>
                      </c:pt>
                      <c:pt idx="5149">
                        <c:v>0.2</c:v>
                      </c:pt>
                      <c:pt idx="5150">
                        <c:v>0.3</c:v>
                      </c:pt>
                      <c:pt idx="5151">
                        <c:v>0.2</c:v>
                      </c:pt>
                      <c:pt idx="5152">
                        <c:v>0.2</c:v>
                      </c:pt>
                      <c:pt idx="5153">
                        <c:v>0.2</c:v>
                      </c:pt>
                      <c:pt idx="5154">
                        <c:v>0.2</c:v>
                      </c:pt>
                      <c:pt idx="5155">
                        <c:v>0.2</c:v>
                      </c:pt>
                      <c:pt idx="5156">
                        <c:v>0.2</c:v>
                      </c:pt>
                      <c:pt idx="5157">
                        <c:v>0.2</c:v>
                      </c:pt>
                      <c:pt idx="5158">
                        <c:v>0.2</c:v>
                      </c:pt>
                      <c:pt idx="5159">
                        <c:v>0.3</c:v>
                      </c:pt>
                      <c:pt idx="5160">
                        <c:v>0.3</c:v>
                      </c:pt>
                      <c:pt idx="5161">
                        <c:v>0.2</c:v>
                      </c:pt>
                      <c:pt idx="5162">
                        <c:v>0.2</c:v>
                      </c:pt>
                      <c:pt idx="5163">
                        <c:v>0.2</c:v>
                      </c:pt>
                      <c:pt idx="5164">
                        <c:v>0.2</c:v>
                      </c:pt>
                      <c:pt idx="5165">
                        <c:v>0.3</c:v>
                      </c:pt>
                      <c:pt idx="5166">
                        <c:v>0.2</c:v>
                      </c:pt>
                      <c:pt idx="5167">
                        <c:v>0.2</c:v>
                      </c:pt>
                      <c:pt idx="5168">
                        <c:v>0.3</c:v>
                      </c:pt>
                      <c:pt idx="5169">
                        <c:v>0.3</c:v>
                      </c:pt>
                      <c:pt idx="5170">
                        <c:v>0.2</c:v>
                      </c:pt>
                      <c:pt idx="5171">
                        <c:v>0.2</c:v>
                      </c:pt>
                      <c:pt idx="5172">
                        <c:v>0.2</c:v>
                      </c:pt>
                      <c:pt idx="5173">
                        <c:v>0.2</c:v>
                      </c:pt>
                      <c:pt idx="5174">
                        <c:v>0.2</c:v>
                      </c:pt>
                      <c:pt idx="5175">
                        <c:v>0.3</c:v>
                      </c:pt>
                      <c:pt idx="5176">
                        <c:v>0.2</c:v>
                      </c:pt>
                      <c:pt idx="5177">
                        <c:v>0.2</c:v>
                      </c:pt>
                      <c:pt idx="5178">
                        <c:v>0.2</c:v>
                      </c:pt>
                      <c:pt idx="5179">
                        <c:v>0.2</c:v>
                      </c:pt>
                      <c:pt idx="5180">
                        <c:v>0.2</c:v>
                      </c:pt>
                      <c:pt idx="5181">
                        <c:v>0.3</c:v>
                      </c:pt>
                      <c:pt idx="5182">
                        <c:v>0.3</c:v>
                      </c:pt>
                      <c:pt idx="5183">
                        <c:v>0.3</c:v>
                      </c:pt>
                      <c:pt idx="5184">
                        <c:v>0.2</c:v>
                      </c:pt>
                      <c:pt idx="5185">
                        <c:v>0.2</c:v>
                      </c:pt>
                      <c:pt idx="5186">
                        <c:v>0.2</c:v>
                      </c:pt>
                      <c:pt idx="5187">
                        <c:v>0.3</c:v>
                      </c:pt>
                      <c:pt idx="5188">
                        <c:v>0.2</c:v>
                      </c:pt>
                      <c:pt idx="5189">
                        <c:v>0.2</c:v>
                      </c:pt>
                      <c:pt idx="5190">
                        <c:v>0.2</c:v>
                      </c:pt>
                      <c:pt idx="5191">
                        <c:v>0.3</c:v>
                      </c:pt>
                      <c:pt idx="5192">
                        <c:v>0.2</c:v>
                      </c:pt>
                      <c:pt idx="5193">
                        <c:v>0.2</c:v>
                      </c:pt>
                      <c:pt idx="5194">
                        <c:v>0.3</c:v>
                      </c:pt>
                      <c:pt idx="5195">
                        <c:v>0.2</c:v>
                      </c:pt>
                      <c:pt idx="5196">
                        <c:v>0.2</c:v>
                      </c:pt>
                      <c:pt idx="5197">
                        <c:v>0.2</c:v>
                      </c:pt>
                      <c:pt idx="5198">
                        <c:v>0.2</c:v>
                      </c:pt>
                      <c:pt idx="5199">
                        <c:v>0.2</c:v>
                      </c:pt>
                      <c:pt idx="5200">
                        <c:v>0.3</c:v>
                      </c:pt>
                      <c:pt idx="5201">
                        <c:v>0.2</c:v>
                      </c:pt>
                      <c:pt idx="5202">
                        <c:v>0.2</c:v>
                      </c:pt>
                      <c:pt idx="5203">
                        <c:v>0.2</c:v>
                      </c:pt>
                      <c:pt idx="5204">
                        <c:v>0.2</c:v>
                      </c:pt>
                      <c:pt idx="5205">
                        <c:v>0.2</c:v>
                      </c:pt>
                      <c:pt idx="5206">
                        <c:v>0.3</c:v>
                      </c:pt>
                      <c:pt idx="5207">
                        <c:v>0.2</c:v>
                      </c:pt>
                      <c:pt idx="5208">
                        <c:v>0.2</c:v>
                      </c:pt>
                      <c:pt idx="5209">
                        <c:v>0.2</c:v>
                      </c:pt>
                      <c:pt idx="5210">
                        <c:v>0.2</c:v>
                      </c:pt>
                      <c:pt idx="5211">
                        <c:v>0.2</c:v>
                      </c:pt>
                      <c:pt idx="5212">
                        <c:v>0.2</c:v>
                      </c:pt>
                      <c:pt idx="5213">
                        <c:v>0.2</c:v>
                      </c:pt>
                      <c:pt idx="5214">
                        <c:v>0.2</c:v>
                      </c:pt>
                      <c:pt idx="5215">
                        <c:v>0.3</c:v>
                      </c:pt>
                      <c:pt idx="5216">
                        <c:v>0.3</c:v>
                      </c:pt>
                      <c:pt idx="5217">
                        <c:v>0.2</c:v>
                      </c:pt>
                      <c:pt idx="5218">
                        <c:v>0.2</c:v>
                      </c:pt>
                      <c:pt idx="5219">
                        <c:v>0.2</c:v>
                      </c:pt>
                      <c:pt idx="5220">
                        <c:v>0.2</c:v>
                      </c:pt>
                      <c:pt idx="5221">
                        <c:v>0.2</c:v>
                      </c:pt>
                      <c:pt idx="5222">
                        <c:v>0.2</c:v>
                      </c:pt>
                      <c:pt idx="5223">
                        <c:v>0.2</c:v>
                      </c:pt>
                      <c:pt idx="5224">
                        <c:v>0.2</c:v>
                      </c:pt>
                      <c:pt idx="5225">
                        <c:v>0.2</c:v>
                      </c:pt>
                      <c:pt idx="5226">
                        <c:v>0.2</c:v>
                      </c:pt>
                      <c:pt idx="5227">
                        <c:v>0.3</c:v>
                      </c:pt>
                      <c:pt idx="5228">
                        <c:v>0.3</c:v>
                      </c:pt>
                      <c:pt idx="5229">
                        <c:v>0.2</c:v>
                      </c:pt>
                      <c:pt idx="5230">
                        <c:v>0.1</c:v>
                      </c:pt>
                      <c:pt idx="5231">
                        <c:v>0.2</c:v>
                      </c:pt>
                      <c:pt idx="5232">
                        <c:v>0.2</c:v>
                      </c:pt>
                      <c:pt idx="5233">
                        <c:v>0.2</c:v>
                      </c:pt>
                      <c:pt idx="5234">
                        <c:v>0.2</c:v>
                      </c:pt>
                      <c:pt idx="5235">
                        <c:v>0.2</c:v>
                      </c:pt>
                      <c:pt idx="5236">
                        <c:v>0.2</c:v>
                      </c:pt>
                      <c:pt idx="5237">
                        <c:v>0.1</c:v>
                      </c:pt>
                      <c:pt idx="5238">
                        <c:v>0.1</c:v>
                      </c:pt>
                      <c:pt idx="5239">
                        <c:v>0.2</c:v>
                      </c:pt>
                      <c:pt idx="5240">
                        <c:v>0.1</c:v>
                      </c:pt>
                      <c:pt idx="5241">
                        <c:v>0.1</c:v>
                      </c:pt>
                      <c:pt idx="5242">
                        <c:v>0.1</c:v>
                      </c:pt>
                      <c:pt idx="5243">
                        <c:v>0.1</c:v>
                      </c:pt>
                      <c:pt idx="5244">
                        <c:v>0.1</c:v>
                      </c:pt>
                      <c:pt idx="5245">
                        <c:v>0.2</c:v>
                      </c:pt>
                      <c:pt idx="5246">
                        <c:v>0.1</c:v>
                      </c:pt>
                      <c:pt idx="5247">
                        <c:v>0.1</c:v>
                      </c:pt>
                      <c:pt idx="5248">
                        <c:v>0.2</c:v>
                      </c:pt>
                      <c:pt idx="5249">
                        <c:v>0.2</c:v>
                      </c:pt>
                      <c:pt idx="5250">
                        <c:v>0.1</c:v>
                      </c:pt>
                      <c:pt idx="5251">
                        <c:v>0.1</c:v>
                      </c:pt>
                      <c:pt idx="5252">
                        <c:v>0.1</c:v>
                      </c:pt>
                      <c:pt idx="5253">
                        <c:v>0.2</c:v>
                      </c:pt>
                      <c:pt idx="5254">
                        <c:v>0.1</c:v>
                      </c:pt>
                      <c:pt idx="5255">
                        <c:v>0.1</c:v>
                      </c:pt>
                      <c:pt idx="5256">
                        <c:v>0</c:v>
                      </c:pt>
                      <c:pt idx="5257">
                        <c:v>0.1</c:v>
                      </c:pt>
                      <c:pt idx="5258">
                        <c:v>0.1</c:v>
                      </c:pt>
                      <c:pt idx="5259">
                        <c:v>0.1</c:v>
                      </c:pt>
                      <c:pt idx="5260">
                        <c:v>0.1</c:v>
                      </c:pt>
                      <c:pt idx="5261">
                        <c:v>0.2</c:v>
                      </c:pt>
                      <c:pt idx="5262">
                        <c:v>0.1</c:v>
                      </c:pt>
                      <c:pt idx="5263">
                        <c:v>0</c:v>
                      </c:pt>
                      <c:pt idx="5264">
                        <c:v>0.1</c:v>
                      </c:pt>
                      <c:pt idx="5265">
                        <c:v>0</c:v>
                      </c:pt>
                      <c:pt idx="5266">
                        <c:v>0</c:v>
                      </c:pt>
                      <c:pt idx="5267">
                        <c:v>0.2</c:v>
                      </c:pt>
                      <c:pt idx="5268">
                        <c:v>0.1</c:v>
                      </c:pt>
                      <c:pt idx="5269">
                        <c:v>0.1</c:v>
                      </c:pt>
                      <c:pt idx="5270">
                        <c:v>0.1</c:v>
                      </c:pt>
                      <c:pt idx="5271">
                        <c:v>0</c:v>
                      </c:pt>
                      <c:pt idx="5272">
                        <c:v>0</c:v>
                      </c:pt>
                      <c:pt idx="5273">
                        <c:v>0.1</c:v>
                      </c:pt>
                      <c:pt idx="5274">
                        <c:v>0</c:v>
                      </c:pt>
                      <c:pt idx="5275">
                        <c:v>0.1</c:v>
                      </c:pt>
                      <c:pt idx="5276">
                        <c:v>0.1</c:v>
                      </c:pt>
                      <c:pt idx="5277">
                        <c:v>0</c:v>
                      </c:pt>
                      <c:pt idx="5278">
                        <c:v>0.1</c:v>
                      </c:pt>
                      <c:pt idx="5279">
                        <c:v>0.1</c:v>
                      </c:pt>
                      <c:pt idx="5280">
                        <c:v>0</c:v>
                      </c:pt>
                      <c:pt idx="5281">
                        <c:v>0.1</c:v>
                      </c:pt>
                      <c:pt idx="5282">
                        <c:v>0.1</c:v>
                      </c:pt>
                      <c:pt idx="5283">
                        <c:v>0</c:v>
                      </c:pt>
                      <c:pt idx="5284">
                        <c:v>0</c:v>
                      </c:pt>
                      <c:pt idx="5285">
                        <c:v>0</c:v>
                      </c:pt>
                      <c:pt idx="5286">
                        <c:v>0</c:v>
                      </c:pt>
                      <c:pt idx="5287">
                        <c:v>0.1</c:v>
                      </c:pt>
                      <c:pt idx="5288">
                        <c:v>0</c:v>
                      </c:pt>
                      <c:pt idx="5289">
                        <c:v>0</c:v>
                      </c:pt>
                      <c:pt idx="5290">
                        <c:v>0</c:v>
                      </c:pt>
                      <c:pt idx="5291">
                        <c:v>0</c:v>
                      </c:pt>
                      <c:pt idx="5292">
                        <c:v>0</c:v>
                      </c:pt>
                      <c:pt idx="5293">
                        <c:v>0</c:v>
                      </c:pt>
                      <c:pt idx="5294">
                        <c:v>0.1</c:v>
                      </c:pt>
                      <c:pt idx="5295">
                        <c:v>0.1</c:v>
                      </c:pt>
                      <c:pt idx="5296">
                        <c:v>0</c:v>
                      </c:pt>
                      <c:pt idx="5297">
                        <c:v>0</c:v>
                      </c:pt>
                      <c:pt idx="5298">
                        <c:v>0.1</c:v>
                      </c:pt>
                      <c:pt idx="5299">
                        <c:v>0.1</c:v>
                      </c:pt>
                      <c:pt idx="5300">
                        <c:v>0.1</c:v>
                      </c:pt>
                      <c:pt idx="5301">
                        <c:v>0</c:v>
                      </c:pt>
                      <c:pt idx="5302">
                        <c:v>0</c:v>
                      </c:pt>
                      <c:pt idx="5303">
                        <c:v>0.1</c:v>
                      </c:pt>
                      <c:pt idx="5304">
                        <c:v>0</c:v>
                      </c:pt>
                      <c:pt idx="5305">
                        <c:v>0.1</c:v>
                      </c:pt>
                      <c:pt idx="5306">
                        <c:v>0.1</c:v>
                      </c:pt>
                      <c:pt idx="5307">
                        <c:v>0.1</c:v>
                      </c:pt>
                      <c:pt idx="5308">
                        <c:v>0.1</c:v>
                      </c:pt>
                      <c:pt idx="5309">
                        <c:v>0.1</c:v>
                      </c:pt>
                      <c:pt idx="5310">
                        <c:v>0</c:v>
                      </c:pt>
                      <c:pt idx="5311">
                        <c:v>0.1</c:v>
                      </c:pt>
                      <c:pt idx="5312">
                        <c:v>0.1</c:v>
                      </c:pt>
                      <c:pt idx="5313">
                        <c:v>0.2</c:v>
                      </c:pt>
                      <c:pt idx="5314">
                        <c:v>0.1</c:v>
                      </c:pt>
                      <c:pt idx="5315">
                        <c:v>0.1</c:v>
                      </c:pt>
                      <c:pt idx="5316">
                        <c:v>0.1</c:v>
                      </c:pt>
                      <c:pt idx="5317">
                        <c:v>0</c:v>
                      </c:pt>
                      <c:pt idx="5318">
                        <c:v>0.1</c:v>
                      </c:pt>
                      <c:pt idx="5319">
                        <c:v>0.2</c:v>
                      </c:pt>
                      <c:pt idx="5320">
                        <c:v>0.1</c:v>
                      </c:pt>
                      <c:pt idx="5321">
                        <c:v>0.1</c:v>
                      </c:pt>
                      <c:pt idx="5322">
                        <c:v>0</c:v>
                      </c:pt>
                      <c:pt idx="5323">
                        <c:v>0.2</c:v>
                      </c:pt>
                      <c:pt idx="5324">
                        <c:v>0.1</c:v>
                      </c:pt>
                      <c:pt idx="5325">
                        <c:v>0.2</c:v>
                      </c:pt>
                      <c:pt idx="5326">
                        <c:v>0.1</c:v>
                      </c:pt>
                      <c:pt idx="5327">
                        <c:v>0.1</c:v>
                      </c:pt>
                      <c:pt idx="5328">
                        <c:v>0.1</c:v>
                      </c:pt>
                      <c:pt idx="5329">
                        <c:v>0.1</c:v>
                      </c:pt>
                      <c:pt idx="5330">
                        <c:v>0.2</c:v>
                      </c:pt>
                      <c:pt idx="5331">
                        <c:v>0.1</c:v>
                      </c:pt>
                      <c:pt idx="5332">
                        <c:v>0.1</c:v>
                      </c:pt>
                      <c:pt idx="5333">
                        <c:v>0.1</c:v>
                      </c:pt>
                      <c:pt idx="5334">
                        <c:v>0.1</c:v>
                      </c:pt>
                      <c:pt idx="5335">
                        <c:v>0.2</c:v>
                      </c:pt>
                      <c:pt idx="5336">
                        <c:v>0.2</c:v>
                      </c:pt>
                      <c:pt idx="5337">
                        <c:v>0.1</c:v>
                      </c:pt>
                      <c:pt idx="5338">
                        <c:v>0.2</c:v>
                      </c:pt>
                      <c:pt idx="5339">
                        <c:v>0.1</c:v>
                      </c:pt>
                      <c:pt idx="5340">
                        <c:v>0.1</c:v>
                      </c:pt>
                      <c:pt idx="5341">
                        <c:v>0.1</c:v>
                      </c:pt>
                      <c:pt idx="5342">
                        <c:v>0.2</c:v>
                      </c:pt>
                      <c:pt idx="5343">
                        <c:v>0.2</c:v>
                      </c:pt>
                      <c:pt idx="5344">
                        <c:v>0.2</c:v>
                      </c:pt>
                      <c:pt idx="5345">
                        <c:v>0.2</c:v>
                      </c:pt>
                      <c:pt idx="5346">
                        <c:v>0.3</c:v>
                      </c:pt>
                      <c:pt idx="5347">
                        <c:v>0.3</c:v>
                      </c:pt>
                      <c:pt idx="5348">
                        <c:v>0.2</c:v>
                      </c:pt>
                      <c:pt idx="5349">
                        <c:v>0.2</c:v>
                      </c:pt>
                      <c:pt idx="5350">
                        <c:v>0.1</c:v>
                      </c:pt>
                      <c:pt idx="5351">
                        <c:v>0.2</c:v>
                      </c:pt>
                      <c:pt idx="5352">
                        <c:v>0.2</c:v>
                      </c:pt>
                      <c:pt idx="5353">
                        <c:v>0.1</c:v>
                      </c:pt>
                      <c:pt idx="5354">
                        <c:v>0.2</c:v>
                      </c:pt>
                      <c:pt idx="5355">
                        <c:v>0.2</c:v>
                      </c:pt>
                      <c:pt idx="5356">
                        <c:v>0.2</c:v>
                      </c:pt>
                      <c:pt idx="5357">
                        <c:v>0.3</c:v>
                      </c:pt>
                      <c:pt idx="5358">
                        <c:v>0.2</c:v>
                      </c:pt>
                      <c:pt idx="5359">
                        <c:v>0.3</c:v>
                      </c:pt>
                      <c:pt idx="5360">
                        <c:v>0.2</c:v>
                      </c:pt>
                      <c:pt idx="5361">
                        <c:v>0.2</c:v>
                      </c:pt>
                      <c:pt idx="5362">
                        <c:v>0.2</c:v>
                      </c:pt>
                      <c:pt idx="5363">
                        <c:v>0.2</c:v>
                      </c:pt>
                      <c:pt idx="5364">
                        <c:v>0.2</c:v>
                      </c:pt>
                      <c:pt idx="5365">
                        <c:v>0.2</c:v>
                      </c:pt>
                      <c:pt idx="5366">
                        <c:v>0.2</c:v>
                      </c:pt>
                      <c:pt idx="5367">
                        <c:v>0.3</c:v>
                      </c:pt>
                      <c:pt idx="5368">
                        <c:v>0.3</c:v>
                      </c:pt>
                      <c:pt idx="5369">
                        <c:v>0.3</c:v>
                      </c:pt>
                      <c:pt idx="5370">
                        <c:v>0.3</c:v>
                      </c:pt>
                      <c:pt idx="5371">
                        <c:v>0.2</c:v>
                      </c:pt>
                      <c:pt idx="5372">
                        <c:v>0.2</c:v>
                      </c:pt>
                      <c:pt idx="5373">
                        <c:v>0.3</c:v>
                      </c:pt>
                      <c:pt idx="5374">
                        <c:v>0.3</c:v>
                      </c:pt>
                      <c:pt idx="5375">
                        <c:v>0.4</c:v>
                      </c:pt>
                      <c:pt idx="5376">
                        <c:v>0.3</c:v>
                      </c:pt>
                      <c:pt idx="5377">
                        <c:v>0.3</c:v>
                      </c:pt>
                      <c:pt idx="5378">
                        <c:v>0.2</c:v>
                      </c:pt>
                      <c:pt idx="5379">
                        <c:v>0.3</c:v>
                      </c:pt>
                      <c:pt idx="5380">
                        <c:v>0.3</c:v>
                      </c:pt>
                      <c:pt idx="5381">
                        <c:v>0.3</c:v>
                      </c:pt>
                      <c:pt idx="5382">
                        <c:v>0.3</c:v>
                      </c:pt>
                      <c:pt idx="5383">
                        <c:v>0.3</c:v>
                      </c:pt>
                      <c:pt idx="5384">
                        <c:v>0.2</c:v>
                      </c:pt>
                      <c:pt idx="5385">
                        <c:v>0.3</c:v>
                      </c:pt>
                      <c:pt idx="5386">
                        <c:v>0.3</c:v>
                      </c:pt>
                      <c:pt idx="5387">
                        <c:v>0.4</c:v>
                      </c:pt>
                      <c:pt idx="5388">
                        <c:v>0.3</c:v>
                      </c:pt>
                      <c:pt idx="5389">
                        <c:v>0.3</c:v>
                      </c:pt>
                      <c:pt idx="5390">
                        <c:v>0.3</c:v>
                      </c:pt>
                      <c:pt idx="5391">
                        <c:v>0.3</c:v>
                      </c:pt>
                      <c:pt idx="5392">
                        <c:v>0.3</c:v>
                      </c:pt>
                      <c:pt idx="5393">
                        <c:v>0.4</c:v>
                      </c:pt>
                      <c:pt idx="5394">
                        <c:v>0.4</c:v>
                      </c:pt>
                      <c:pt idx="5395">
                        <c:v>0.3</c:v>
                      </c:pt>
                      <c:pt idx="5396">
                        <c:v>0.4</c:v>
                      </c:pt>
                      <c:pt idx="5397">
                        <c:v>0.3</c:v>
                      </c:pt>
                      <c:pt idx="5398">
                        <c:v>0.3</c:v>
                      </c:pt>
                      <c:pt idx="5399">
                        <c:v>0.4</c:v>
                      </c:pt>
                      <c:pt idx="5400">
                        <c:v>0.3</c:v>
                      </c:pt>
                      <c:pt idx="5401">
                        <c:v>0.2</c:v>
                      </c:pt>
                      <c:pt idx="5402">
                        <c:v>0.3</c:v>
                      </c:pt>
                      <c:pt idx="5403">
                        <c:v>0.4</c:v>
                      </c:pt>
                      <c:pt idx="5404">
                        <c:v>0.3</c:v>
                      </c:pt>
                      <c:pt idx="5405">
                        <c:v>0.3</c:v>
                      </c:pt>
                      <c:pt idx="5406">
                        <c:v>0.4</c:v>
                      </c:pt>
                      <c:pt idx="5407">
                        <c:v>0.4</c:v>
                      </c:pt>
                      <c:pt idx="5408">
                        <c:v>0.4</c:v>
                      </c:pt>
                      <c:pt idx="5409">
                        <c:v>0.4</c:v>
                      </c:pt>
                      <c:pt idx="5410">
                        <c:v>0.5</c:v>
                      </c:pt>
                      <c:pt idx="5411">
                        <c:v>0.3</c:v>
                      </c:pt>
                      <c:pt idx="5412">
                        <c:v>0.4</c:v>
                      </c:pt>
                      <c:pt idx="5413">
                        <c:v>0.4</c:v>
                      </c:pt>
                      <c:pt idx="5414">
                        <c:v>0.4</c:v>
                      </c:pt>
                      <c:pt idx="5415">
                        <c:v>0.4</c:v>
                      </c:pt>
                      <c:pt idx="5416">
                        <c:v>0.3</c:v>
                      </c:pt>
                      <c:pt idx="5417">
                        <c:v>0.4</c:v>
                      </c:pt>
                      <c:pt idx="5418">
                        <c:v>0.4</c:v>
                      </c:pt>
                      <c:pt idx="5419">
                        <c:v>0.4</c:v>
                      </c:pt>
                      <c:pt idx="5420">
                        <c:v>0.4</c:v>
                      </c:pt>
                      <c:pt idx="5421">
                        <c:v>0.4</c:v>
                      </c:pt>
                      <c:pt idx="5422">
                        <c:v>0.4</c:v>
                      </c:pt>
                      <c:pt idx="5423">
                        <c:v>0.3</c:v>
                      </c:pt>
                      <c:pt idx="5424">
                        <c:v>0.4</c:v>
                      </c:pt>
                      <c:pt idx="5425">
                        <c:v>0.4</c:v>
                      </c:pt>
                      <c:pt idx="5426">
                        <c:v>0.4</c:v>
                      </c:pt>
                      <c:pt idx="5427">
                        <c:v>0.4</c:v>
                      </c:pt>
                      <c:pt idx="5428">
                        <c:v>0.4</c:v>
                      </c:pt>
                      <c:pt idx="5429">
                        <c:v>0.4</c:v>
                      </c:pt>
                      <c:pt idx="5430">
                        <c:v>0.4</c:v>
                      </c:pt>
                      <c:pt idx="5431">
                        <c:v>0.3</c:v>
                      </c:pt>
                      <c:pt idx="5432">
                        <c:v>0.4</c:v>
                      </c:pt>
                      <c:pt idx="5433">
                        <c:v>0.4</c:v>
                      </c:pt>
                      <c:pt idx="5434">
                        <c:v>0.4</c:v>
                      </c:pt>
                      <c:pt idx="5435">
                        <c:v>0.5</c:v>
                      </c:pt>
                      <c:pt idx="5436">
                        <c:v>0.4</c:v>
                      </c:pt>
                      <c:pt idx="5437">
                        <c:v>0.4</c:v>
                      </c:pt>
                      <c:pt idx="5438">
                        <c:v>0.5</c:v>
                      </c:pt>
                      <c:pt idx="5439">
                        <c:v>0.5</c:v>
                      </c:pt>
                      <c:pt idx="5440">
                        <c:v>0.5</c:v>
                      </c:pt>
                      <c:pt idx="5441">
                        <c:v>0.4</c:v>
                      </c:pt>
                      <c:pt idx="5442">
                        <c:v>0.5</c:v>
                      </c:pt>
                      <c:pt idx="5443">
                        <c:v>0.5</c:v>
                      </c:pt>
                      <c:pt idx="5444">
                        <c:v>0.5</c:v>
                      </c:pt>
                      <c:pt idx="5445">
                        <c:v>0.5</c:v>
                      </c:pt>
                      <c:pt idx="5446">
                        <c:v>0.4</c:v>
                      </c:pt>
                      <c:pt idx="5447">
                        <c:v>0.5</c:v>
                      </c:pt>
                      <c:pt idx="5448">
                        <c:v>0.5</c:v>
                      </c:pt>
                      <c:pt idx="5449">
                        <c:v>0.3</c:v>
                      </c:pt>
                      <c:pt idx="5450">
                        <c:v>0.4</c:v>
                      </c:pt>
                      <c:pt idx="5451">
                        <c:v>0.5</c:v>
                      </c:pt>
                      <c:pt idx="5452">
                        <c:v>0.4</c:v>
                      </c:pt>
                      <c:pt idx="5453">
                        <c:v>0.5</c:v>
                      </c:pt>
                      <c:pt idx="5454">
                        <c:v>0.4</c:v>
                      </c:pt>
                      <c:pt idx="5455">
                        <c:v>0.5</c:v>
                      </c:pt>
                      <c:pt idx="5456">
                        <c:v>0.4</c:v>
                      </c:pt>
                      <c:pt idx="5457">
                        <c:v>0.4</c:v>
                      </c:pt>
                      <c:pt idx="5458">
                        <c:v>0.5</c:v>
                      </c:pt>
                      <c:pt idx="5459">
                        <c:v>0.4</c:v>
                      </c:pt>
                      <c:pt idx="5460">
                        <c:v>0.5</c:v>
                      </c:pt>
                      <c:pt idx="5461">
                        <c:v>0.5</c:v>
                      </c:pt>
                      <c:pt idx="5462">
                        <c:v>0.5</c:v>
                      </c:pt>
                      <c:pt idx="5463">
                        <c:v>0.4</c:v>
                      </c:pt>
                      <c:pt idx="5464">
                        <c:v>0.5</c:v>
                      </c:pt>
                      <c:pt idx="5465">
                        <c:v>0.5</c:v>
                      </c:pt>
                      <c:pt idx="5466">
                        <c:v>0.5</c:v>
                      </c:pt>
                      <c:pt idx="5467">
                        <c:v>0.5</c:v>
                      </c:pt>
                      <c:pt idx="5468">
                        <c:v>0.5</c:v>
                      </c:pt>
                      <c:pt idx="5469">
                        <c:v>0.5</c:v>
                      </c:pt>
                      <c:pt idx="5470">
                        <c:v>0.5</c:v>
                      </c:pt>
                      <c:pt idx="5471">
                        <c:v>0.5</c:v>
                      </c:pt>
                      <c:pt idx="5472">
                        <c:v>0.5</c:v>
                      </c:pt>
                      <c:pt idx="5473">
                        <c:v>0.5</c:v>
                      </c:pt>
                      <c:pt idx="5474">
                        <c:v>0.5</c:v>
                      </c:pt>
                      <c:pt idx="5475">
                        <c:v>0.6</c:v>
                      </c:pt>
                      <c:pt idx="5476">
                        <c:v>0.5</c:v>
                      </c:pt>
                      <c:pt idx="5477">
                        <c:v>0.5</c:v>
                      </c:pt>
                      <c:pt idx="5478">
                        <c:v>0.5</c:v>
                      </c:pt>
                      <c:pt idx="5479">
                        <c:v>0.5</c:v>
                      </c:pt>
                      <c:pt idx="5480">
                        <c:v>0.5</c:v>
                      </c:pt>
                      <c:pt idx="5481">
                        <c:v>0.5</c:v>
                      </c:pt>
                      <c:pt idx="5482">
                        <c:v>0.5</c:v>
                      </c:pt>
                      <c:pt idx="5483">
                        <c:v>0.5</c:v>
                      </c:pt>
                      <c:pt idx="5484">
                        <c:v>0.5</c:v>
                      </c:pt>
                      <c:pt idx="5485">
                        <c:v>0.6</c:v>
                      </c:pt>
                      <c:pt idx="5486">
                        <c:v>0.5</c:v>
                      </c:pt>
                      <c:pt idx="5487">
                        <c:v>0.5</c:v>
                      </c:pt>
                      <c:pt idx="5488">
                        <c:v>0.6</c:v>
                      </c:pt>
                      <c:pt idx="5489">
                        <c:v>0.6</c:v>
                      </c:pt>
                      <c:pt idx="5490">
                        <c:v>0.5</c:v>
                      </c:pt>
                      <c:pt idx="5491">
                        <c:v>0.5</c:v>
                      </c:pt>
                      <c:pt idx="5492">
                        <c:v>0.5</c:v>
                      </c:pt>
                      <c:pt idx="5493">
                        <c:v>0.6</c:v>
                      </c:pt>
                      <c:pt idx="5494">
                        <c:v>0.5</c:v>
                      </c:pt>
                      <c:pt idx="5495">
                        <c:v>0.5</c:v>
                      </c:pt>
                      <c:pt idx="5496">
                        <c:v>0.5</c:v>
                      </c:pt>
                      <c:pt idx="5497">
                        <c:v>0.6</c:v>
                      </c:pt>
                      <c:pt idx="5498">
                        <c:v>0.5</c:v>
                      </c:pt>
                      <c:pt idx="5499">
                        <c:v>0.6</c:v>
                      </c:pt>
                      <c:pt idx="5500">
                        <c:v>0.5</c:v>
                      </c:pt>
                      <c:pt idx="5501">
                        <c:v>0.6</c:v>
                      </c:pt>
                      <c:pt idx="5502">
                        <c:v>0.5</c:v>
                      </c:pt>
                      <c:pt idx="5503">
                        <c:v>0.5</c:v>
                      </c:pt>
                      <c:pt idx="5504">
                        <c:v>0.6</c:v>
                      </c:pt>
                      <c:pt idx="5505">
                        <c:v>0.6</c:v>
                      </c:pt>
                      <c:pt idx="5506">
                        <c:v>0.6</c:v>
                      </c:pt>
                      <c:pt idx="5507">
                        <c:v>0.5</c:v>
                      </c:pt>
                      <c:pt idx="5508">
                        <c:v>0.5</c:v>
                      </c:pt>
                      <c:pt idx="5509">
                        <c:v>0.5</c:v>
                      </c:pt>
                      <c:pt idx="5510">
                        <c:v>0.5</c:v>
                      </c:pt>
                      <c:pt idx="5511">
                        <c:v>0.6</c:v>
                      </c:pt>
                      <c:pt idx="5512">
                        <c:v>0.5</c:v>
                      </c:pt>
                      <c:pt idx="5513">
                        <c:v>0.6</c:v>
                      </c:pt>
                      <c:pt idx="5514">
                        <c:v>0.5</c:v>
                      </c:pt>
                      <c:pt idx="5515">
                        <c:v>0.5</c:v>
                      </c:pt>
                      <c:pt idx="5516">
                        <c:v>0.6</c:v>
                      </c:pt>
                      <c:pt idx="5517">
                        <c:v>0.6</c:v>
                      </c:pt>
                      <c:pt idx="5518">
                        <c:v>0.6</c:v>
                      </c:pt>
                      <c:pt idx="5519">
                        <c:v>0.6</c:v>
                      </c:pt>
                      <c:pt idx="5520">
                        <c:v>0.6</c:v>
                      </c:pt>
                      <c:pt idx="5521">
                        <c:v>0.6</c:v>
                      </c:pt>
                      <c:pt idx="5522">
                        <c:v>0.6</c:v>
                      </c:pt>
                      <c:pt idx="5523">
                        <c:v>0.6</c:v>
                      </c:pt>
                      <c:pt idx="5524">
                        <c:v>0.6</c:v>
                      </c:pt>
                      <c:pt idx="5525">
                        <c:v>0.6</c:v>
                      </c:pt>
                      <c:pt idx="5526">
                        <c:v>0.6</c:v>
                      </c:pt>
                      <c:pt idx="5527">
                        <c:v>0.5</c:v>
                      </c:pt>
                      <c:pt idx="5528">
                        <c:v>0.6</c:v>
                      </c:pt>
                      <c:pt idx="5529">
                        <c:v>0.5</c:v>
                      </c:pt>
                      <c:pt idx="5530">
                        <c:v>0.5</c:v>
                      </c:pt>
                      <c:pt idx="5531">
                        <c:v>0.6</c:v>
                      </c:pt>
                      <c:pt idx="5532">
                        <c:v>0.6</c:v>
                      </c:pt>
                      <c:pt idx="5533">
                        <c:v>0.5</c:v>
                      </c:pt>
                      <c:pt idx="5534">
                        <c:v>0.5</c:v>
                      </c:pt>
                      <c:pt idx="5535">
                        <c:v>0.5</c:v>
                      </c:pt>
                      <c:pt idx="5536">
                        <c:v>0.5</c:v>
                      </c:pt>
                      <c:pt idx="5537">
                        <c:v>0.6</c:v>
                      </c:pt>
                      <c:pt idx="5538">
                        <c:v>0.5</c:v>
                      </c:pt>
                      <c:pt idx="5539">
                        <c:v>0.5</c:v>
                      </c:pt>
                      <c:pt idx="5540">
                        <c:v>0.6</c:v>
                      </c:pt>
                      <c:pt idx="5541">
                        <c:v>0.5</c:v>
                      </c:pt>
                      <c:pt idx="5542">
                        <c:v>0.5</c:v>
                      </c:pt>
                      <c:pt idx="5543">
                        <c:v>0.6</c:v>
                      </c:pt>
                      <c:pt idx="5544">
                        <c:v>0.5</c:v>
                      </c:pt>
                      <c:pt idx="5545">
                        <c:v>0.5</c:v>
                      </c:pt>
                      <c:pt idx="5546">
                        <c:v>0.6</c:v>
                      </c:pt>
                      <c:pt idx="5547">
                        <c:v>0.5</c:v>
                      </c:pt>
                      <c:pt idx="5548">
                        <c:v>0.5</c:v>
                      </c:pt>
                      <c:pt idx="5549">
                        <c:v>0.5</c:v>
                      </c:pt>
                      <c:pt idx="5550">
                        <c:v>0.5</c:v>
                      </c:pt>
                      <c:pt idx="5551">
                        <c:v>0.5</c:v>
                      </c:pt>
                      <c:pt idx="5552">
                        <c:v>0.5</c:v>
                      </c:pt>
                      <c:pt idx="5553">
                        <c:v>0.5</c:v>
                      </c:pt>
                      <c:pt idx="5554">
                        <c:v>0.5</c:v>
                      </c:pt>
                      <c:pt idx="5555">
                        <c:v>0.5</c:v>
                      </c:pt>
                      <c:pt idx="5556">
                        <c:v>0.5</c:v>
                      </c:pt>
                      <c:pt idx="5557">
                        <c:v>0.6</c:v>
                      </c:pt>
                      <c:pt idx="5558">
                        <c:v>0.5</c:v>
                      </c:pt>
                      <c:pt idx="5559">
                        <c:v>0.5</c:v>
                      </c:pt>
                      <c:pt idx="5560">
                        <c:v>0.5</c:v>
                      </c:pt>
                      <c:pt idx="5561">
                        <c:v>0.5</c:v>
                      </c:pt>
                      <c:pt idx="5562">
                        <c:v>0.5</c:v>
                      </c:pt>
                      <c:pt idx="5563">
                        <c:v>0.5</c:v>
                      </c:pt>
                      <c:pt idx="5564">
                        <c:v>0.5</c:v>
                      </c:pt>
                      <c:pt idx="5565">
                        <c:v>0.5</c:v>
                      </c:pt>
                      <c:pt idx="5566">
                        <c:v>0.5</c:v>
                      </c:pt>
                      <c:pt idx="5567">
                        <c:v>0.5</c:v>
                      </c:pt>
                      <c:pt idx="5568">
                        <c:v>0.6</c:v>
                      </c:pt>
                      <c:pt idx="5569">
                        <c:v>0.6</c:v>
                      </c:pt>
                      <c:pt idx="5570">
                        <c:v>0.6</c:v>
                      </c:pt>
                      <c:pt idx="5571">
                        <c:v>0.5</c:v>
                      </c:pt>
                      <c:pt idx="5572">
                        <c:v>0.6</c:v>
                      </c:pt>
                      <c:pt idx="5573">
                        <c:v>0.5</c:v>
                      </c:pt>
                      <c:pt idx="5574">
                        <c:v>0.5</c:v>
                      </c:pt>
                      <c:pt idx="5575">
                        <c:v>0.5</c:v>
                      </c:pt>
                      <c:pt idx="5576">
                        <c:v>0.5</c:v>
                      </c:pt>
                      <c:pt idx="5577">
                        <c:v>0.5</c:v>
                      </c:pt>
                      <c:pt idx="5578">
                        <c:v>0.5</c:v>
                      </c:pt>
                      <c:pt idx="5579">
                        <c:v>0.4</c:v>
                      </c:pt>
                      <c:pt idx="5580">
                        <c:v>0.5</c:v>
                      </c:pt>
                      <c:pt idx="5581">
                        <c:v>0.5</c:v>
                      </c:pt>
                      <c:pt idx="5582">
                        <c:v>0.5</c:v>
                      </c:pt>
                      <c:pt idx="5583">
                        <c:v>0.5</c:v>
                      </c:pt>
                      <c:pt idx="5584">
                        <c:v>0.5</c:v>
                      </c:pt>
                      <c:pt idx="5585">
                        <c:v>0.5</c:v>
                      </c:pt>
                      <c:pt idx="5586">
                        <c:v>0.5</c:v>
                      </c:pt>
                      <c:pt idx="5587">
                        <c:v>0.5</c:v>
                      </c:pt>
                      <c:pt idx="5588">
                        <c:v>0.5</c:v>
                      </c:pt>
                      <c:pt idx="5589">
                        <c:v>0.5</c:v>
                      </c:pt>
                      <c:pt idx="5590">
                        <c:v>0.5</c:v>
                      </c:pt>
                      <c:pt idx="5591">
                        <c:v>0.6</c:v>
                      </c:pt>
                      <c:pt idx="5592">
                        <c:v>0.5</c:v>
                      </c:pt>
                      <c:pt idx="5593">
                        <c:v>0.5</c:v>
                      </c:pt>
                      <c:pt idx="5594">
                        <c:v>0.4</c:v>
                      </c:pt>
                      <c:pt idx="5595">
                        <c:v>0.4</c:v>
                      </c:pt>
                      <c:pt idx="5596">
                        <c:v>0.4</c:v>
                      </c:pt>
                      <c:pt idx="5597">
                        <c:v>0.5</c:v>
                      </c:pt>
                      <c:pt idx="5598">
                        <c:v>0.5</c:v>
                      </c:pt>
                      <c:pt idx="5599">
                        <c:v>0.5</c:v>
                      </c:pt>
                      <c:pt idx="5600">
                        <c:v>0.5</c:v>
                      </c:pt>
                      <c:pt idx="5601">
                        <c:v>0.5</c:v>
                      </c:pt>
                      <c:pt idx="5602">
                        <c:v>0.5</c:v>
                      </c:pt>
                      <c:pt idx="5603">
                        <c:v>0.4</c:v>
                      </c:pt>
                      <c:pt idx="5604">
                        <c:v>0.5</c:v>
                      </c:pt>
                      <c:pt idx="5605">
                        <c:v>0.5</c:v>
                      </c:pt>
                      <c:pt idx="5606">
                        <c:v>0.5</c:v>
                      </c:pt>
                      <c:pt idx="5607">
                        <c:v>0.5</c:v>
                      </c:pt>
                      <c:pt idx="5608">
                        <c:v>0.5</c:v>
                      </c:pt>
                      <c:pt idx="5609">
                        <c:v>0.5</c:v>
                      </c:pt>
                      <c:pt idx="5610">
                        <c:v>0.5</c:v>
                      </c:pt>
                      <c:pt idx="5611">
                        <c:v>0.4</c:v>
                      </c:pt>
                      <c:pt idx="5612">
                        <c:v>0.4</c:v>
                      </c:pt>
                      <c:pt idx="5613">
                        <c:v>0.5</c:v>
                      </c:pt>
                      <c:pt idx="5614">
                        <c:v>0.5</c:v>
                      </c:pt>
                      <c:pt idx="5615">
                        <c:v>0.5</c:v>
                      </c:pt>
                      <c:pt idx="5616">
                        <c:v>0.5</c:v>
                      </c:pt>
                      <c:pt idx="5617">
                        <c:v>0.4</c:v>
                      </c:pt>
                      <c:pt idx="5618">
                        <c:v>0.5</c:v>
                      </c:pt>
                      <c:pt idx="5619">
                        <c:v>0.5</c:v>
                      </c:pt>
                      <c:pt idx="5620">
                        <c:v>0.5</c:v>
                      </c:pt>
                      <c:pt idx="5621">
                        <c:v>0.4</c:v>
                      </c:pt>
                      <c:pt idx="5622">
                        <c:v>0.5</c:v>
                      </c:pt>
                      <c:pt idx="5623">
                        <c:v>0.5</c:v>
                      </c:pt>
                      <c:pt idx="5624">
                        <c:v>0.5</c:v>
                      </c:pt>
                      <c:pt idx="5625">
                        <c:v>0.5</c:v>
                      </c:pt>
                      <c:pt idx="5626">
                        <c:v>0.5</c:v>
                      </c:pt>
                      <c:pt idx="5627">
                        <c:v>0.4</c:v>
                      </c:pt>
                      <c:pt idx="5628">
                        <c:v>0.4</c:v>
                      </c:pt>
                      <c:pt idx="5629">
                        <c:v>0.5</c:v>
                      </c:pt>
                      <c:pt idx="5630">
                        <c:v>0.4</c:v>
                      </c:pt>
                      <c:pt idx="5631">
                        <c:v>0.4</c:v>
                      </c:pt>
                      <c:pt idx="5632">
                        <c:v>0.4</c:v>
                      </c:pt>
                      <c:pt idx="5633">
                        <c:v>0.3</c:v>
                      </c:pt>
                      <c:pt idx="5634">
                        <c:v>0.4</c:v>
                      </c:pt>
                      <c:pt idx="5635">
                        <c:v>0.4</c:v>
                      </c:pt>
                      <c:pt idx="5636">
                        <c:v>0.4</c:v>
                      </c:pt>
                      <c:pt idx="5637">
                        <c:v>0.4</c:v>
                      </c:pt>
                      <c:pt idx="5638">
                        <c:v>0.5</c:v>
                      </c:pt>
                      <c:pt idx="5639">
                        <c:v>0.4</c:v>
                      </c:pt>
                      <c:pt idx="5640">
                        <c:v>0.4</c:v>
                      </c:pt>
                      <c:pt idx="5641">
                        <c:v>0.4</c:v>
                      </c:pt>
                      <c:pt idx="5642">
                        <c:v>0.4</c:v>
                      </c:pt>
                      <c:pt idx="5643">
                        <c:v>0.3</c:v>
                      </c:pt>
                      <c:pt idx="5644">
                        <c:v>0.4</c:v>
                      </c:pt>
                      <c:pt idx="5645">
                        <c:v>0.4</c:v>
                      </c:pt>
                      <c:pt idx="5646">
                        <c:v>0.4</c:v>
                      </c:pt>
                      <c:pt idx="5647">
                        <c:v>0.4</c:v>
                      </c:pt>
                      <c:pt idx="5648">
                        <c:v>0.4</c:v>
                      </c:pt>
                      <c:pt idx="5649">
                        <c:v>0.4</c:v>
                      </c:pt>
                      <c:pt idx="5650">
                        <c:v>0.4</c:v>
                      </c:pt>
                      <c:pt idx="5651">
                        <c:v>0.4</c:v>
                      </c:pt>
                      <c:pt idx="5652">
                        <c:v>0.4</c:v>
                      </c:pt>
                      <c:pt idx="5653">
                        <c:v>0.4</c:v>
                      </c:pt>
                      <c:pt idx="5654">
                        <c:v>0.4</c:v>
                      </c:pt>
                      <c:pt idx="5655">
                        <c:v>0.4</c:v>
                      </c:pt>
                      <c:pt idx="5656">
                        <c:v>0.4</c:v>
                      </c:pt>
                      <c:pt idx="5657">
                        <c:v>0.4</c:v>
                      </c:pt>
                      <c:pt idx="5658">
                        <c:v>0.3</c:v>
                      </c:pt>
                      <c:pt idx="5659">
                        <c:v>0.4</c:v>
                      </c:pt>
                      <c:pt idx="5660">
                        <c:v>0.4</c:v>
                      </c:pt>
                      <c:pt idx="5661">
                        <c:v>0.4</c:v>
                      </c:pt>
                      <c:pt idx="5662">
                        <c:v>0.4</c:v>
                      </c:pt>
                      <c:pt idx="5663">
                        <c:v>0.4</c:v>
                      </c:pt>
                      <c:pt idx="5664">
                        <c:v>0.4</c:v>
                      </c:pt>
                      <c:pt idx="5665">
                        <c:v>0.4</c:v>
                      </c:pt>
                      <c:pt idx="5666">
                        <c:v>0.4</c:v>
                      </c:pt>
                      <c:pt idx="5667">
                        <c:v>0.3</c:v>
                      </c:pt>
                      <c:pt idx="5668">
                        <c:v>0.4</c:v>
                      </c:pt>
                      <c:pt idx="5669">
                        <c:v>0.4</c:v>
                      </c:pt>
                      <c:pt idx="5670">
                        <c:v>0.4</c:v>
                      </c:pt>
                      <c:pt idx="5671">
                        <c:v>0.4</c:v>
                      </c:pt>
                      <c:pt idx="5672">
                        <c:v>0.4</c:v>
                      </c:pt>
                      <c:pt idx="5673">
                        <c:v>0.4</c:v>
                      </c:pt>
                      <c:pt idx="5674">
                        <c:v>0.4</c:v>
                      </c:pt>
                      <c:pt idx="5675">
                        <c:v>0.3</c:v>
                      </c:pt>
                      <c:pt idx="5676">
                        <c:v>0.4</c:v>
                      </c:pt>
                      <c:pt idx="5677">
                        <c:v>0.4</c:v>
                      </c:pt>
                      <c:pt idx="5678">
                        <c:v>0.4</c:v>
                      </c:pt>
                      <c:pt idx="5679">
                        <c:v>0.4</c:v>
                      </c:pt>
                      <c:pt idx="5680">
                        <c:v>0.4</c:v>
                      </c:pt>
                      <c:pt idx="5681">
                        <c:v>0.4</c:v>
                      </c:pt>
                      <c:pt idx="5682">
                        <c:v>0.3</c:v>
                      </c:pt>
                      <c:pt idx="5683">
                        <c:v>0.4</c:v>
                      </c:pt>
                      <c:pt idx="5684">
                        <c:v>0.4</c:v>
                      </c:pt>
                      <c:pt idx="5685">
                        <c:v>0.3</c:v>
                      </c:pt>
                      <c:pt idx="5686">
                        <c:v>0.4</c:v>
                      </c:pt>
                      <c:pt idx="5687">
                        <c:v>0.4</c:v>
                      </c:pt>
                      <c:pt idx="5688">
                        <c:v>0.4</c:v>
                      </c:pt>
                      <c:pt idx="5689">
                        <c:v>0.4</c:v>
                      </c:pt>
                      <c:pt idx="5690">
                        <c:v>0.3</c:v>
                      </c:pt>
                      <c:pt idx="5691">
                        <c:v>0.4</c:v>
                      </c:pt>
                      <c:pt idx="5692">
                        <c:v>0.3</c:v>
                      </c:pt>
                      <c:pt idx="5693">
                        <c:v>0.4</c:v>
                      </c:pt>
                      <c:pt idx="5694">
                        <c:v>0.4</c:v>
                      </c:pt>
                      <c:pt idx="5695">
                        <c:v>0.4</c:v>
                      </c:pt>
                      <c:pt idx="5696">
                        <c:v>0.3</c:v>
                      </c:pt>
                      <c:pt idx="5697">
                        <c:v>0.4</c:v>
                      </c:pt>
                      <c:pt idx="5698">
                        <c:v>0.4</c:v>
                      </c:pt>
                      <c:pt idx="5699">
                        <c:v>0.4</c:v>
                      </c:pt>
                      <c:pt idx="5700">
                        <c:v>0.4</c:v>
                      </c:pt>
                      <c:pt idx="5701">
                        <c:v>0.4</c:v>
                      </c:pt>
                      <c:pt idx="5702">
                        <c:v>0.4</c:v>
                      </c:pt>
                      <c:pt idx="5703">
                        <c:v>0.4</c:v>
                      </c:pt>
                      <c:pt idx="5704">
                        <c:v>0.4</c:v>
                      </c:pt>
                      <c:pt idx="5705">
                        <c:v>0.3</c:v>
                      </c:pt>
                      <c:pt idx="5706">
                        <c:v>0.4</c:v>
                      </c:pt>
                      <c:pt idx="5707">
                        <c:v>0.4</c:v>
                      </c:pt>
                      <c:pt idx="5708">
                        <c:v>0.4</c:v>
                      </c:pt>
                      <c:pt idx="5709">
                        <c:v>0.3</c:v>
                      </c:pt>
                      <c:pt idx="5710">
                        <c:v>0.4</c:v>
                      </c:pt>
                      <c:pt idx="5711">
                        <c:v>0.4</c:v>
                      </c:pt>
                      <c:pt idx="5712">
                        <c:v>0.4</c:v>
                      </c:pt>
                      <c:pt idx="5713">
                        <c:v>0.3</c:v>
                      </c:pt>
                      <c:pt idx="5714">
                        <c:v>0.4</c:v>
                      </c:pt>
                      <c:pt idx="5715">
                        <c:v>0.4</c:v>
                      </c:pt>
                      <c:pt idx="5716">
                        <c:v>0.4</c:v>
                      </c:pt>
                      <c:pt idx="5717">
                        <c:v>0.3</c:v>
                      </c:pt>
                      <c:pt idx="5718">
                        <c:v>0.3</c:v>
                      </c:pt>
                      <c:pt idx="5719">
                        <c:v>0.3</c:v>
                      </c:pt>
                      <c:pt idx="5720">
                        <c:v>0.4</c:v>
                      </c:pt>
                      <c:pt idx="5721">
                        <c:v>0.3</c:v>
                      </c:pt>
                      <c:pt idx="5722">
                        <c:v>0.3</c:v>
                      </c:pt>
                      <c:pt idx="5723">
                        <c:v>0.3</c:v>
                      </c:pt>
                      <c:pt idx="5724">
                        <c:v>0.4</c:v>
                      </c:pt>
                      <c:pt idx="5725">
                        <c:v>0.3</c:v>
                      </c:pt>
                      <c:pt idx="5726">
                        <c:v>0.3</c:v>
                      </c:pt>
                      <c:pt idx="5727">
                        <c:v>0.3</c:v>
                      </c:pt>
                      <c:pt idx="5728">
                        <c:v>0.4</c:v>
                      </c:pt>
                      <c:pt idx="5729">
                        <c:v>0.2</c:v>
                      </c:pt>
                      <c:pt idx="5730">
                        <c:v>0.4</c:v>
                      </c:pt>
                      <c:pt idx="5731">
                        <c:v>0.3</c:v>
                      </c:pt>
                      <c:pt idx="5732">
                        <c:v>0.4</c:v>
                      </c:pt>
                      <c:pt idx="5733">
                        <c:v>0.3</c:v>
                      </c:pt>
                      <c:pt idx="5734">
                        <c:v>0.3</c:v>
                      </c:pt>
                      <c:pt idx="5735">
                        <c:v>0.3</c:v>
                      </c:pt>
                      <c:pt idx="5736">
                        <c:v>0.3</c:v>
                      </c:pt>
                      <c:pt idx="5737">
                        <c:v>0.2</c:v>
                      </c:pt>
                      <c:pt idx="5738">
                        <c:v>0.3</c:v>
                      </c:pt>
                      <c:pt idx="5739">
                        <c:v>0.3</c:v>
                      </c:pt>
                      <c:pt idx="5740">
                        <c:v>0.3</c:v>
                      </c:pt>
                      <c:pt idx="5741">
                        <c:v>0.2</c:v>
                      </c:pt>
                      <c:pt idx="5742">
                        <c:v>0.3</c:v>
                      </c:pt>
                      <c:pt idx="5743">
                        <c:v>0.3</c:v>
                      </c:pt>
                      <c:pt idx="5744">
                        <c:v>0.3</c:v>
                      </c:pt>
                      <c:pt idx="5745">
                        <c:v>0.3</c:v>
                      </c:pt>
                      <c:pt idx="5746">
                        <c:v>0.3</c:v>
                      </c:pt>
                      <c:pt idx="5747">
                        <c:v>0.3</c:v>
                      </c:pt>
                      <c:pt idx="5748">
                        <c:v>0.3</c:v>
                      </c:pt>
                      <c:pt idx="5749">
                        <c:v>0.3</c:v>
                      </c:pt>
                      <c:pt idx="5750">
                        <c:v>0.3</c:v>
                      </c:pt>
                      <c:pt idx="5751">
                        <c:v>0.3</c:v>
                      </c:pt>
                      <c:pt idx="5752">
                        <c:v>0.3</c:v>
                      </c:pt>
                      <c:pt idx="5753">
                        <c:v>0.3</c:v>
                      </c:pt>
                      <c:pt idx="5754">
                        <c:v>0.2</c:v>
                      </c:pt>
                      <c:pt idx="5755">
                        <c:v>0.3</c:v>
                      </c:pt>
                      <c:pt idx="5756">
                        <c:v>0.3</c:v>
                      </c:pt>
                      <c:pt idx="5757">
                        <c:v>0.3</c:v>
                      </c:pt>
                      <c:pt idx="5758">
                        <c:v>0.3</c:v>
                      </c:pt>
                      <c:pt idx="5759">
                        <c:v>0.2</c:v>
                      </c:pt>
                      <c:pt idx="5760">
                        <c:v>0.3</c:v>
                      </c:pt>
                      <c:pt idx="5761">
                        <c:v>0.3</c:v>
                      </c:pt>
                      <c:pt idx="5762">
                        <c:v>0.4</c:v>
                      </c:pt>
                      <c:pt idx="5763">
                        <c:v>0.3</c:v>
                      </c:pt>
                      <c:pt idx="5764">
                        <c:v>0.3</c:v>
                      </c:pt>
                      <c:pt idx="5765">
                        <c:v>0.3</c:v>
                      </c:pt>
                      <c:pt idx="5766">
                        <c:v>0.4</c:v>
                      </c:pt>
                      <c:pt idx="5767">
                        <c:v>0.3</c:v>
                      </c:pt>
                      <c:pt idx="5768">
                        <c:v>0.3</c:v>
                      </c:pt>
                      <c:pt idx="5769">
                        <c:v>0.3</c:v>
                      </c:pt>
                      <c:pt idx="5770">
                        <c:v>0.3</c:v>
                      </c:pt>
                      <c:pt idx="5771">
                        <c:v>0.3</c:v>
                      </c:pt>
                      <c:pt idx="5772">
                        <c:v>0.3</c:v>
                      </c:pt>
                      <c:pt idx="5773">
                        <c:v>0.3</c:v>
                      </c:pt>
                      <c:pt idx="5774">
                        <c:v>0.4</c:v>
                      </c:pt>
                      <c:pt idx="5775">
                        <c:v>0.4</c:v>
                      </c:pt>
                      <c:pt idx="5776">
                        <c:v>0.3</c:v>
                      </c:pt>
                      <c:pt idx="5777">
                        <c:v>0.4</c:v>
                      </c:pt>
                      <c:pt idx="5778">
                        <c:v>0.4</c:v>
                      </c:pt>
                      <c:pt idx="5779">
                        <c:v>0.3</c:v>
                      </c:pt>
                      <c:pt idx="5780">
                        <c:v>0.3</c:v>
                      </c:pt>
                      <c:pt idx="5781">
                        <c:v>0.3</c:v>
                      </c:pt>
                      <c:pt idx="5782">
                        <c:v>0.3</c:v>
                      </c:pt>
                      <c:pt idx="5783">
                        <c:v>0.3</c:v>
                      </c:pt>
                      <c:pt idx="5784">
                        <c:v>0.3</c:v>
                      </c:pt>
                      <c:pt idx="5785">
                        <c:v>0.4</c:v>
                      </c:pt>
                      <c:pt idx="5786">
                        <c:v>0.3</c:v>
                      </c:pt>
                      <c:pt idx="5787">
                        <c:v>0.3</c:v>
                      </c:pt>
                      <c:pt idx="5788">
                        <c:v>0.3</c:v>
                      </c:pt>
                      <c:pt idx="5789">
                        <c:v>0.4</c:v>
                      </c:pt>
                      <c:pt idx="5790">
                        <c:v>0.4</c:v>
                      </c:pt>
                      <c:pt idx="5791">
                        <c:v>0.3</c:v>
                      </c:pt>
                      <c:pt idx="5792">
                        <c:v>0.4</c:v>
                      </c:pt>
                      <c:pt idx="5793">
                        <c:v>0.3</c:v>
                      </c:pt>
                      <c:pt idx="5794">
                        <c:v>0.3</c:v>
                      </c:pt>
                      <c:pt idx="5795">
                        <c:v>0.3</c:v>
                      </c:pt>
                      <c:pt idx="5796">
                        <c:v>0.4</c:v>
                      </c:pt>
                      <c:pt idx="5797">
                        <c:v>0.4</c:v>
                      </c:pt>
                      <c:pt idx="5798">
                        <c:v>0.3</c:v>
                      </c:pt>
                      <c:pt idx="5799">
                        <c:v>0.3</c:v>
                      </c:pt>
                      <c:pt idx="5800">
                        <c:v>0.2</c:v>
                      </c:pt>
                      <c:pt idx="5801">
                        <c:v>0.4</c:v>
                      </c:pt>
                      <c:pt idx="5802">
                        <c:v>0.3</c:v>
                      </c:pt>
                      <c:pt idx="5803">
                        <c:v>0.3</c:v>
                      </c:pt>
                      <c:pt idx="5804">
                        <c:v>0.3</c:v>
                      </c:pt>
                      <c:pt idx="5805">
                        <c:v>0.3</c:v>
                      </c:pt>
                      <c:pt idx="5806">
                        <c:v>0.3</c:v>
                      </c:pt>
                      <c:pt idx="5807">
                        <c:v>0.3</c:v>
                      </c:pt>
                      <c:pt idx="5808">
                        <c:v>0.2</c:v>
                      </c:pt>
                      <c:pt idx="5809">
                        <c:v>0.3</c:v>
                      </c:pt>
                      <c:pt idx="5810">
                        <c:v>0.3</c:v>
                      </c:pt>
                      <c:pt idx="5811">
                        <c:v>0.3</c:v>
                      </c:pt>
                      <c:pt idx="5812">
                        <c:v>0.3</c:v>
                      </c:pt>
                      <c:pt idx="5813">
                        <c:v>0.3</c:v>
                      </c:pt>
                      <c:pt idx="5814">
                        <c:v>0.3</c:v>
                      </c:pt>
                      <c:pt idx="5815">
                        <c:v>0.3</c:v>
                      </c:pt>
                      <c:pt idx="5816">
                        <c:v>0.3</c:v>
                      </c:pt>
                      <c:pt idx="5817">
                        <c:v>0.3</c:v>
                      </c:pt>
                      <c:pt idx="5818">
                        <c:v>0.3</c:v>
                      </c:pt>
                      <c:pt idx="5819">
                        <c:v>0.3</c:v>
                      </c:pt>
                      <c:pt idx="5820">
                        <c:v>0.3</c:v>
                      </c:pt>
                      <c:pt idx="5821">
                        <c:v>0.3</c:v>
                      </c:pt>
                      <c:pt idx="5822">
                        <c:v>0.2</c:v>
                      </c:pt>
                      <c:pt idx="5823">
                        <c:v>0.3</c:v>
                      </c:pt>
                      <c:pt idx="5824">
                        <c:v>0.3</c:v>
                      </c:pt>
                      <c:pt idx="5825">
                        <c:v>0.3</c:v>
                      </c:pt>
                      <c:pt idx="5826">
                        <c:v>0.3</c:v>
                      </c:pt>
                      <c:pt idx="5827">
                        <c:v>0.3</c:v>
                      </c:pt>
                      <c:pt idx="5828">
                        <c:v>0.2</c:v>
                      </c:pt>
                      <c:pt idx="5829">
                        <c:v>0.2</c:v>
                      </c:pt>
                      <c:pt idx="5830">
                        <c:v>0.2</c:v>
                      </c:pt>
                      <c:pt idx="5831">
                        <c:v>0.3</c:v>
                      </c:pt>
                      <c:pt idx="5832">
                        <c:v>0.3</c:v>
                      </c:pt>
                      <c:pt idx="5833">
                        <c:v>0.3</c:v>
                      </c:pt>
                      <c:pt idx="5834">
                        <c:v>0.3</c:v>
                      </c:pt>
                      <c:pt idx="5835">
                        <c:v>0.3</c:v>
                      </c:pt>
                      <c:pt idx="5836">
                        <c:v>0.3</c:v>
                      </c:pt>
                      <c:pt idx="5837">
                        <c:v>0.3</c:v>
                      </c:pt>
                      <c:pt idx="5838">
                        <c:v>0.2</c:v>
                      </c:pt>
                      <c:pt idx="5839">
                        <c:v>0.2</c:v>
                      </c:pt>
                      <c:pt idx="5840">
                        <c:v>0.3</c:v>
                      </c:pt>
                      <c:pt idx="5841">
                        <c:v>0.3</c:v>
                      </c:pt>
                      <c:pt idx="5842">
                        <c:v>0.2</c:v>
                      </c:pt>
                      <c:pt idx="5843">
                        <c:v>0.2</c:v>
                      </c:pt>
                      <c:pt idx="5844">
                        <c:v>0.3</c:v>
                      </c:pt>
                      <c:pt idx="5845">
                        <c:v>0.3</c:v>
                      </c:pt>
                      <c:pt idx="5846">
                        <c:v>0.3</c:v>
                      </c:pt>
                      <c:pt idx="5847">
                        <c:v>0.2</c:v>
                      </c:pt>
                      <c:pt idx="5848">
                        <c:v>0.3</c:v>
                      </c:pt>
                      <c:pt idx="5849">
                        <c:v>0.2</c:v>
                      </c:pt>
                      <c:pt idx="5850">
                        <c:v>0.3</c:v>
                      </c:pt>
                      <c:pt idx="5851">
                        <c:v>0.3</c:v>
                      </c:pt>
                      <c:pt idx="5852">
                        <c:v>0.3</c:v>
                      </c:pt>
                      <c:pt idx="5853">
                        <c:v>0.3</c:v>
                      </c:pt>
                      <c:pt idx="5854">
                        <c:v>0.2</c:v>
                      </c:pt>
                      <c:pt idx="5855">
                        <c:v>0.2</c:v>
                      </c:pt>
                      <c:pt idx="5856">
                        <c:v>0.3</c:v>
                      </c:pt>
                      <c:pt idx="5857">
                        <c:v>0.3</c:v>
                      </c:pt>
                      <c:pt idx="5858">
                        <c:v>0.3</c:v>
                      </c:pt>
                      <c:pt idx="5859">
                        <c:v>0.2</c:v>
                      </c:pt>
                      <c:pt idx="5860">
                        <c:v>0.2</c:v>
                      </c:pt>
                      <c:pt idx="5861">
                        <c:v>0.2</c:v>
                      </c:pt>
                      <c:pt idx="5862">
                        <c:v>0.2</c:v>
                      </c:pt>
                      <c:pt idx="5863">
                        <c:v>0.3</c:v>
                      </c:pt>
                      <c:pt idx="5864">
                        <c:v>0.3</c:v>
                      </c:pt>
                      <c:pt idx="5865">
                        <c:v>0.3</c:v>
                      </c:pt>
                      <c:pt idx="5866">
                        <c:v>0.3</c:v>
                      </c:pt>
                      <c:pt idx="5867">
                        <c:v>0.3</c:v>
                      </c:pt>
                      <c:pt idx="5868">
                        <c:v>0.3</c:v>
                      </c:pt>
                      <c:pt idx="5869">
                        <c:v>0.3</c:v>
                      </c:pt>
                      <c:pt idx="5870">
                        <c:v>0.3</c:v>
                      </c:pt>
                      <c:pt idx="5871">
                        <c:v>0.3</c:v>
                      </c:pt>
                      <c:pt idx="5872">
                        <c:v>0.3</c:v>
                      </c:pt>
                      <c:pt idx="5873">
                        <c:v>0.4</c:v>
                      </c:pt>
                      <c:pt idx="5874">
                        <c:v>0.2</c:v>
                      </c:pt>
                      <c:pt idx="5875">
                        <c:v>0.3</c:v>
                      </c:pt>
                      <c:pt idx="5876">
                        <c:v>0.2</c:v>
                      </c:pt>
                      <c:pt idx="5877">
                        <c:v>0.2</c:v>
                      </c:pt>
                      <c:pt idx="5878">
                        <c:v>0.2</c:v>
                      </c:pt>
                      <c:pt idx="5879">
                        <c:v>0.3</c:v>
                      </c:pt>
                      <c:pt idx="5880">
                        <c:v>0.3</c:v>
                      </c:pt>
                      <c:pt idx="5881">
                        <c:v>0.3</c:v>
                      </c:pt>
                      <c:pt idx="5882">
                        <c:v>0.3</c:v>
                      </c:pt>
                      <c:pt idx="5883">
                        <c:v>0.3</c:v>
                      </c:pt>
                      <c:pt idx="5884">
                        <c:v>0.2</c:v>
                      </c:pt>
                      <c:pt idx="5885">
                        <c:v>0.3</c:v>
                      </c:pt>
                      <c:pt idx="5886">
                        <c:v>0.3</c:v>
                      </c:pt>
                      <c:pt idx="5887">
                        <c:v>0.3</c:v>
                      </c:pt>
                      <c:pt idx="5888">
                        <c:v>0.3</c:v>
                      </c:pt>
                      <c:pt idx="5889">
                        <c:v>0.2</c:v>
                      </c:pt>
                      <c:pt idx="5890">
                        <c:v>0.3</c:v>
                      </c:pt>
                      <c:pt idx="5891">
                        <c:v>0.2</c:v>
                      </c:pt>
                      <c:pt idx="5892">
                        <c:v>0.3</c:v>
                      </c:pt>
                      <c:pt idx="5893">
                        <c:v>0.3</c:v>
                      </c:pt>
                      <c:pt idx="5894">
                        <c:v>0.3</c:v>
                      </c:pt>
                      <c:pt idx="5895">
                        <c:v>0.3</c:v>
                      </c:pt>
                      <c:pt idx="5896">
                        <c:v>0.3</c:v>
                      </c:pt>
                      <c:pt idx="5897">
                        <c:v>0.3</c:v>
                      </c:pt>
                      <c:pt idx="5898">
                        <c:v>0.2</c:v>
                      </c:pt>
                      <c:pt idx="5899">
                        <c:v>0.3</c:v>
                      </c:pt>
                      <c:pt idx="5900">
                        <c:v>0.3</c:v>
                      </c:pt>
                      <c:pt idx="5901">
                        <c:v>0.2</c:v>
                      </c:pt>
                      <c:pt idx="5902">
                        <c:v>0.2</c:v>
                      </c:pt>
                      <c:pt idx="5903">
                        <c:v>0.3</c:v>
                      </c:pt>
                      <c:pt idx="5904">
                        <c:v>0.3</c:v>
                      </c:pt>
                      <c:pt idx="5905">
                        <c:v>0.3</c:v>
                      </c:pt>
                      <c:pt idx="5906">
                        <c:v>0.3</c:v>
                      </c:pt>
                      <c:pt idx="5907">
                        <c:v>0.3</c:v>
                      </c:pt>
                      <c:pt idx="5908">
                        <c:v>0.3</c:v>
                      </c:pt>
                      <c:pt idx="5909">
                        <c:v>0.2</c:v>
                      </c:pt>
                      <c:pt idx="5910">
                        <c:v>0.3</c:v>
                      </c:pt>
                      <c:pt idx="5911">
                        <c:v>0.3</c:v>
                      </c:pt>
                      <c:pt idx="5912">
                        <c:v>0.3</c:v>
                      </c:pt>
                      <c:pt idx="5913">
                        <c:v>0.2</c:v>
                      </c:pt>
                      <c:pt idx="5914">
                        <c:v>0.3</c:v>
                      </c:pt>
                      <c:pt idx="5915">
                        <c:v>0.2</c:v>
                      </c:pt>
                      <c:pt idx="5916">
                        <c:v>0.3</c:v>
                      </c:pt>
                      <c:pt idx="5917">
                        <c:v>0.3</c:v>
                      </c:pt>
                      <c:pt idx="5918">
                        <c:v>0.3</c:v>
                      </c:pt>
                      <c:pt idx="5919">
                        <c:v>0.2</c:v>
                      </c:pt>
                      <c:pt idx="5920">
                        <c:v>0.3</c:v>
                      </c:pt>
                      <c:pt idx="5921">
                        <c:v>0.2</c:v>
                      </c:pt>
                      <c:pt idx="5922">
                        <c:v>0.2</c:v>
                      </c:pt>
                      <c:pt idx="5923">
                        <c:v>0.2</c:v>
                      </c:pt>
                      <c:pt idx="5924">
                        <c:v>0.3</c:v>
                      </c:pt>
                      <c:pt idx="5925">
                        <c:v>0.2</c:v>
                      </c:pt>
                      <c:pt idx="5926">
                        <c:v>0.2</c:v>
                      </c:pt>
                      <c:pt idx="5927">
                        <c:v>0.3</c:v>
                      </c:pt>
                      <c:pt idx="5928">
                        <c:v>0.2</c:v>
                      </c:pt>
                      <c:pt idx="5929">
                        <c:v>0.3</c:v>
                      </c:pt>
                      <c:pt idx="5930">
                        <c:v>0.2</c:v>
                      </c:pt>
                      <c:pt idx="5931">
                        <c:v>0.2</c:v>
                      </c:pt>
                      <c:pt idx="5932">
                        <c:v>0.2</c:v>
                      </c:pt>
                      <c:pt idx="5933">
                        <c:v>0.3</c:v>
                      </c:pt>
                      <c:pt idx="5934">
                        <c:v>0.2</c:v>
                      </c:pt>
                      <c:pt idx="5935">
                        <c:v>0.3</c:v>
                      </c:pt>
                      <c:pt idx="5936">
                        <c:v>0.3</c:v>
                      </c:pt>
                      <c:pt idx="5937">
                        <c:v>0.2</c:v>
                      </c:pt>
                      <c:pt idx="5938">
                        <c:v>0.2</c:v>
                      </c:pt>
                      <c:pt idx="5939">
                        <c:v>0.3</c:v>
                      </c:pt>
                      <c:pt idx="5940">
                        <c:v>0.2</c:v>
                      </c:pt>
                      <c:pt idx="5941">
                        <c:v>0.2</c:v>
                      </c:pt>
                      <c:pt idx="5942">
                        <c:v>0.2</c:v>
                      </c:pt>
                      <c:pt idx="5943">
                        <c:v>0.2</c:v>
                      </c:pt>
                      <c:pt idx="5944">
                        <c:v>0.2</c:v>
                      </c:pt>
                      <c:pt idx="5945">
                        <c:v>0.2</c:v>
                      </c:pt>
                      <c:pt idx="5946">
                        <c:v>0.2</c:v>
                      </c:pt>
                      <c:pt idx="5947">
                        <c:v>0.2</c:v>
                      </c:pt>
                      <c:pt idx="5948">
                        <c:v>0.2</c:v>
                      </c:pt>
                      <c:pt idx="5949">
                        <c:v>0.2</c:v>
                      </c:pt>
                      <c:pt idx="5950">
                        <c:v>0.2</c:v>
                      </c:pt>
                      <c:pt idx="5951">
                        <c:v>0.2</c:v>
                      </c:pt>
                      <c:pt idx="5952">
                        <c:v>0.2</c:v>
                      </c:pt>
                      <c:pt idx="5953">
                        <c:v>0.2</c:v>
                      </c:pt>
                      <c:pt idx="5954">
                        <c:v>0.2</c:v>
                      </c:pt>
                      <c:pt idx="5955">
                        <c:v>0.2</c:v>
                      </c:pt>
                      <c:pt idx="5956">
                        <c:v>0.2</c:v>
                      </c:pt>
                      <c:pt idx="5957">
                        <c:v>0.2</c:v>
                      </c:pt>
                      <c:pt idx="5958">
                        <c:v>0.3</c:v>
                      </c:pt>
                      <c:pt idx="5959">
                        <c:v>0.2</c:v>
                      </c:pt>
                      <c:pt idx="5960">
                        <c:v>0.2</c:v>
                      </c:pt>
                      <c:pt idx="5961">
                        <c:v>0.3</c:v>
                      </c:pt>
                      <c:pt idx="5962">
                        <c:v>0.1</c:v>
                      </c:pt>
                      <c:pt idx="5963">
                        <c:v>0.1</c:v>
                      </c:pt>
                      <c:pt idx="5964">
                        <c:v>0.2</c:v>
                      </c:pt>
                      <c:pt idx="5965">
                        <c:v>0.2</c:v>
                      </c:pt>
                      <c:pt idx="5966">
                        <c:v>0.2</c:v>
                      </c:pt>
                      <c:pt idx="5967">
                        <c:v>0.2</c:v>
                      </c:pt>
                      <c:pt idx="5968">
                        <c:v>0.2</c:v>
                      </c:pt>
                      <c:pt idx="5969">
                        <c:v>0.3</c:v>
                      </c:pt>
                      <c:pt idx="5970">
                        <c:v>0.2</c:v>
                      </c:pt>
                      <c:pt idx="5971">
                        <c:v>0.2</c:v>
                      </c:pt>
                      <c:pt idx="5972">
                        <c:v>0.2</c:v>
                      </c:pt>
                      <c:pt idx="5973">
                        <c:v>0.2</c:v>
                      </c:pt>
                      <c:pt idx="5974">
                        <c:v>0.2</c:v>
                      </c:pt>
                      <c:pt idx="5975">
                        <c:v>0.2</c:v>
                      </c:pt>
                      <c:pt idx="5976">
                        <c:v>0.2</c:v>
                      </c:pt>
                      <c:pt idx="5977">
                        <c:v>0.3</c:v>
                      </c:pt>
                      <c:pt idx="5978">
                        <c:v>0.2</c:v>
                      </c:pt>
                      <c:pt idx="5979">
                        <c:v>0.2</c:v>
                      </c:pt>
                      <c:pt idx="5980">
                        <c:v>0.1</c:v>
                      </c:pt>
                      <c:pt idx="5981">
                        <c:v>0.2</c:v>
                      </c:pt>
                      <c:pt idx="5982">
                        <c:v>0.2</c:v>
                      </c:pt>
                      <c:pt idx="5983">
                        <c:v>0.2</c:v>
                      </c:pt>
                      <c:pt idx="5984">
                        <c:v>0.2</c:v>
                      </c:pt>
                      <c:pt idx="5985">
                        <c:v>0.3</c:v>
                      </c:pt>
                      <c:pt idx="5986">
                        <c:v>0.2</c:v>
                      </c:pt>
                      <c:pt idx="5987">
                        <c:v>0.2</c:v>
                      </c:pt>
                      <c:pt idx="5988">
                        <c:v>0.2</c:v>
                      </c:pt>
                      <c:pt idx="5989">
                        <c:v>0.3</c:v>
                      </c:pt>
                      <c:pt idx="5990">
                        <c:v>0.2</c:v>
                      </c:pt>
                      <c:pt idx="5991">
                        <c:v>0.2</c:v>
                      </c:pt>
                      <c:pt idx="5992">
                        <c:v>0.2</c:v>
                      </c:pt>
                      <c:pt idx="5993">
                        <c:v>0.2</c:v>
                      </c:pt>
                      <c:pt idx="5994">
                        <c:v>0.2</c:v>
                      </c:pt>
                      <c:pt idx="5995">
                        <c:v>0.1</c:v>
                      </c:pt>
                      <c:pt idx="5996">
                        <c:v>0.2</c:v>
                      </c:pt>
                      <c:pt idx="5997">
                        <c:v>0.2</c:v>
                      </c:pt>
                      <c:pt idx="5998">
                        <c:v>0.2</c:v>
                      </c:pt>
                      <c:pt idx="5999">
                        <c:v>0.2</c:v>
                      </c:pt>
                      <c:pt idx="6000">
                        <c:v>0.2</c:v>
                      </c:pt>
                      <c:pt idx="6001">
                        <c:v>0.3</c:v>
                      </c:pt>
                      <c:pt idx="6002">
                        <c:v>0.2</c:v>
                      </c:pt>
                      <c:pt idx="6003">
                        <c:v>0.2</c:v>
                      </c:pt>
                      <c:pt idx="6004">
                        <c:v>0.2</c:v>
                      </c:pt>
                      <c:pt idx="6005">
                        <c:v>0.2</c:v>
                      </c:pt>
                      <c:pt idx="6006">
                        <c:v>0.2</c:v>
                      </c:pt>
                      <c:pt idx="6007">
                        <c:v>0.2</c:v>
                      </c:pt>
                      <c:pt idx="6008">
                        <c:v>0.2</c:v>
                      </c:pt>
                      <c:pt idx="6009">
                        <c:v>0.2</c:v>
                      </c:pt>
                      <c:pt idx="6010">
                        <c:v>0.2</c:v>
                      </c:pt>
                      <c:pt idx="6011">
                        <c:v>0.2</c:v>
                      </c:pt>
                      <c:pt idx="6012">
                        <c:v>0.1</c:v>
                      </c:pt>
                      <c:pt idx="6013">
                        <c:v>0.2</c:v>
                      </c:pt>
                      <c:pt idx="6014">
                        <c:v>0.2</c:v>
                      </c:pt>
                      <c:pt idx="6015">
                        <c:v>0.1</c:v>
                      </c:pt>
                      <c:pt idx="6016">
                        <c:v>0.3</c:v>
                      </c:pt>
                      <c:pt idx="6017">
                        <c:v>0.2</c:v>
                      </c:pt>
                      <c:pt idx="6018">
                        <c:v>0.3</c:v>
                      </c:pt>
                      <c:pt idx="6019">
                        <c:v>0.1</c:v>
                      </c:pt>
                      <c:pt idx="6020">
                        <c:v>0.2</c:v>
                      </c:pt>
                      <c:pt idx="6021">
                        <c:v>0.2</c:v>
                      </c:pt>
                      <c:pt idx="6022">
                        <c:v>0.2</c:v>
                      </c:pt>
                      <c:pt idx="6023">
                        <c:v>0.2</c:v>
                      </c:pt>
                      <c:pt idx="6024">
                        <c:v>0.2</c:v>
                      </c:pt>
                      <c:pt idx="6025">
                        <c:v>0.2</c:v>
                      </c:pt>
                      <c:pt idx="6026">
                        <c:v>0.2</c:v>
                      </c:pt>
                      <c:pt idx="6027">
                        <c:v>0.2</c:v>
                      </c:pt>
                      <c:pt idx="6028">
                        <c:v>0.2</c:v>
                      </c:pt>
                      <c:pt idx="6029">
                        <c:v>0.2</c:v>
                      </c:pt>
                      <c:pt idx="6030">
                        <c:v>0.2</c:v>
                      </c:pt>
                      <c:pt idx="6031">
                        <c:v>0.2</c:v>
                      </c:pt>
                      <c:pt idx="6032">
                        <c:v>0.2</c:v>
                      </c:pt>
                      <c:pt idx="6033">
                        <c:v>0.2</c:v>
                      </c:pt>
                      <c:pt idx="6034">
                        <c:v>0.2</c:v>
                      </c:pt>
                      <c:pt idx="6035">
                        <c:v>0.2</c:v>
                      </c:pt>
                      <c:pt idx="6036">
                        <c:v>0.2</c:v>
                      </c:pt>
                      <c:pt idx="6037">
                        <c:v>0.3</c:v>
                      </c:pt>
                      <c:pt idx="6038">
                        <c:v>0.2</c:v>
                      </c:pt>
                      <c:pt idx="6039">
                        <c:v>0.2</c:v>
                      </c:pt>
                      <c:pt idx="6040">
                        <c:v>0.2</c:v>
                      </c:pt>
                      <c:pt idx="6041">
                        <c:v>0.2</c:v>
                      </c:pt>
                      <c:pt idx="6042">
                        <c:v>0.1</c:v>
                      </c:pt>
                      <c:pt idx="6043">
                        <c:v>0.2</c:v>
                      </c:pt>
                      <c:pt idx="6044">
                        <c:v>0.2</c:v>
                      </c:pt>
                      <c:pt idx="6045">
                        <c:v>0.2</c:v>
                      </c:pt>
                      <c:pt idx="6046">
                        <c:v>0.1</c:v>
                      </c:pt>
                      <c:pt idx="6047">
                        <c:v>0.2</c:v>
                      </c:pt>
                      <c:pt idx="6048">
                        <c:v>0.2</c:v>
                      </c:pt>
                      <c:pt idx="6049">
                        <c:v>0.2</c:v>
                      </c:pt>
                      <c:pt idx="6050">
                        <c:v>0.2</c:v>
                      </c:pt>
                      <c:pt idx="6051">
                        <c:v>0.2</c:v>
                      </c:pt>
                      <c:pt idx="6052">
                        <c:v>0.2</c:v>
                      </c:pt>
                      <c:pt idx="6053">
                        <c:v>0.2</c:v>
                      </c:pt>
                      <c:pt idx="6054">
                        <c:v>0.1</c:v>
                      </c:pt>
                      <c:pt idx="6055">
                        <c:v>0.2</c:v>
                      </c:pt>
                      <c:pt idx="6056">
                        <c:v>0.2</c:v>
                      </c:pt>
                      <c:pt idx="6057">
                        <c:v>0.2</c:v>
                      </c:pt>
                      <c:pt idx="6058">
                        <c:v>0.2</c:v>
                      </c:pt>
                      <c:pt idx="6059">
                        <c:v>0.2</c:v>
                      </c:pt>
                      <c:pt idx="6060">
                        <c:v>0.2</c:v>
                      </c:pt>
                      <c:pt idx="6061">
                        <c:v>0.2</c:v>
                      </c:pt>
                      <c:pt idx="6062">
                        <c:v>0.2</c:v>
                      </c:pt>
                      <c:pt idx="6063">
                        <c:v>0.1</c:v>
                      </c:pt>
                      <c:pt idx="6064">
                        <c:v>0.2</c:v>
                      </c:pt>
                      <c:pt idx="6065">
                        <c:v>0.2</c:v>
                      </c:pt>
                      <c:pt idx="6066">
                        <c:v>0.2</c:v>
                      </c:pt>
                      <c:pt idx="6067">
                        <c:v>0.2</c:v>
                      </c:pt>
                      <c:pt idx="6068">
                        <c:v>0.2</c:v>
                      </c:pt>
                      <c:pt idx="6069">
                        <c:v>0.2</c:v>
                      </c:pt>
                      <c:pt idx="6070">
                        <c:v>0.2</c:v>
                      </c:pt>
                      <c:pt idx="6071">
                        <c:v>0.1</c:v>
                      </c:pt>
                      <c:pt idx="6072">
                        <c:v>0.2</c:v>
                      </c:pt>
                      <c:pt idx="6073">
                        <c:v>0.2</c:v>
                      </c:pt>
                      <c:pt idx="6074">
                        <c:v>0.3</c:v>
                      </c:pt>
                      <c:pt idx="6075">
                        <c:v>0.1</c:v>
                      </c:pt>
                      <c:pt idx="6076">
                        <c:v>0.1</c:v>
                      </c:pt>
                      <c:pt idx="6077">
                        <c:v>0.1</c:v>
                      </c:pt>
                      <c:pt idx="6078">
                        <c:v>0.1</c:v>
                      </c:pt>
                      <c:pt idx="6079">
                        <c:v>0.2</c:v>
                      </c:pt>
                      <c:pt idx="6080">
                        <c:v>0.2</c:v>
                      </c:pt>
                      <c:pt idx="6081">
                        <c:v>0.2</c:v>
                      </c:pt>
                      <c:pt idx="6082">
                        <c:v>0.2</c:v>
                      </c:pt>
                      <c:pt idx="6083">
                        <c:v>0.2</c:v>
                      </c:pt>
                      <c:pt idx="6084">
                        <c:v>0.2</c:v>
                      </c:pt>
                      <c:pt idx="6085">
                        <c:v>0.2</c:v>
                      </c:pt>
                      <c:pt idx="6086">
                        <c:v>0.1</c:v>
                      </c:pt>
                      <c:pt idx="6087">
                        <c:v>0.2</c:v>
                      </c:pt>
                      <c:pt idx="6088">
                        <c:v>0.2</c:v>
                      </c:pt>
                      <c:pt idx="6089">
                        <c:v>0.2</c:v>
                      </c:pt>
                      <c:pt idx="6090">
                        <c:v>0.2</c:v>
                      </c:pt>
                      <c:pt idx="6091">
                        <c:v>0.1</c:v>
                      </c:pt>
                      <c:pt idx="6092">
                        <c:v>0.1</c:v>
                      </c:pt>
                      <c:pt idx="6093">
                        <c:v>0.2</c:v>
                      </c:pt>
                      <c:pt idx="6094">
                        <c:v>0.1</c:v>
                      </c:pt>
                      <c:pt idx="6095">
                        <c:v>0.2</c:v>
                      </c:pt>
                      <c:pt idx="6096">
                        <c:v>0.1</c:v>
                      </c:pt>
                      <c:pt idx="6097">
                        <c:v>0.2</c:v>
                      </c:pt>
                      <c:pt idx="6098">
                        <c:v>0.2</c:v>
                      </c:pt>
                      <c:pt idx="6099">
                        <c:v>0.1</c:v>
                      </c:pt>
                      <c:pt idx="6100">
                        <c:v>0.2</c:v>
                      </c:pt>
                      <c:pt idx="6101">
                        <c:v>0.2</c:v>
                      </c:pt>
                      <c:pt idx="6102">
                        <c:v>0.1</c:v>
                      </c:pt>
                      <c:pt idx="6103">
                        <c:v>0.2</c:v>
                      </c:pt>
                      <c:pt idx="6104">
                        <c:v>0.2</c:v>
                      </c:pt>
                      <c:pt idx="6105">
                        <c:v>0.1</c:v>
                      </c:pt>
                      <c:pt idx="6106">
                        <c:v>0.2</c:v>
                      </c:pt>
                      <c:pt idx="6107">
                        <c:v>0.1</c:v>
                      </c:pt>
                      <c:pt idx="6108">
                        <c:v>0.1</c:v>
                      </c:pt>
                      <c:pt idx="6109">
                        <c:v>0.1</c:v>
                      </c:pt>
                      <c:pt idx="6110">
                        <c:v>0.2</c:v>
                      </c:pt>
                      <c:pt idx="6111">
                        <c:v>0.2</c:v>
                      </c:pt>
                      <c:pt idx="6112">
                        <c:v>0.1</c:v>
                      </c:pt>
                      <c:pt idx="6113">
                        <c:v>0.1</c:v>
                      </c:pt>
                      <c:pt idx="6114">
                        <c:v>0.2</c:v>
                      </c:pt>
                      <c:pt idx="6115">
                        <c:v>0.2</c:v>
                      </c:pt>
                      <c:pt idx="6116">
                        <c:v>0.2</c:v>
                      </c:pt>
                      <c:pt idx="6117">
                        <c:v>0.1</c:v>
                      </c:pt>
                      <c:pt idx="6118">
                        <c:v>0.3</c:v>
                      </c:pt>
                      <c:pt idx="6119">
                        <c:v>0.2</c:v>
                      </c:pt>
                      <c:pt idx="6120">
                        <c:v>0.2</c:v>
                      </c:pt>
                      <c:pt idx="6121">
                        <c:v>0.2</c:v>
                      </c:pt>
                      <c:pt idx="6122">
                        <c:v>0.2</c:v>
                      </c:pt>
                      <c:pt idx="6123">
                        <c:v>0.2</c:v>
                      </c:pt>
                      <c:pt idx="6124">
                        <c:v>0.3</c:v>
                      </c:pt>
                      <c:pt idx="6125">
                        <c:v>0.2</c:v>
                      </c:pt>
                      <c:pt idx="6126">
                        <c:v>0.2</c:v>
                      </c:pt>
                      <c:pt idx="6127">
                        <c:v>0.2</c:v>
                      </c:pt>
                      <c:pt idx="6128">
                        <c:v>0.2</c:v>
                      </c:pt>
                      <c:pt idx="6129">
                        <c:v>0.2</c:v>
                      </c:pt>
                      <c:pt idx="6130">
                        <c:v>0.2</c:v>
                      </c:pt>
                      <c:pt idx="6131">
                        <c:v>0.2</c:v>
                      </c:pt>
                      <c:pt idx="6132">
                        <c:v>0.2</c:v>
                      </c:pt>
                      <c:pt idx="6133">
                        <c:v>0.1</c:v>
                      </c:pt>
                      <c:pt idx="6134">
                        <c:v>0.2</c:v>
                      </c:pt>
                      <c:pt idx="6135">
                        <c:v>0.3</c:v>
                      </c:pt>
                      <c:pt idx="6136">
                        <c:v>0.2</c:v>
                      </c:pt>
                      <c:pt idx="6137">
                        <c:v>0.2</c:v>
                      </c:pt>
                      <c:pt idx="6138">
                        <c:v>0.2</c:v>
                      </c:pt>
                      <c:pt idx="6139">
                        <c:v>0.2</c:v>
                      </c:pt>
                      <c:pt idx="6140">
                        <c:v>0.3</c:v>
                      </c:pt>
                      <c:pt idx="6141">
                        <c:v>0.2</c:v>
                      </c:pt>
                      <c:pt idx="6142">
                        <c:v>0.2</c:v>
                      </c:pt>
                      <c:pt idx="6143">
                        <c:v>0.1</c:v>
                      </c:pt>
                      <c:pt idx="6144">
                        <c:v>0.2</c:v>
                      </c:pt>
                      <c:pt idx="6145">
                        <c:v>0.3</c:v>
                      </c:pt>
                      <c:pt idx="6146">
                        <c:v>0.1</c:v>
                      </c:pt>
                      <c:pt idx="6147">
                        <c:v>0.2</c:v>
                      </c:pt>
                      <c:pt idx="6148">
                        <c:v>0.2</c:v>
                      </c:pt>
                      <c:pt idx="6149">
                        <c:v>0.2</c:v>
                      </c:pt>
                      <c:pt idx="6150">
                        <c:v>0.2</c:v>
                      </c:pt>
                      <c:pt idx="6151">
                        <c:v>0.3</c:v>
                      </c:pt>
                      <c:pt idx="6152">
                        <c:v>0.3</c:v>
                      </c:pt>
                      <c:pt idx="6153">
                        <c:v>0.2</c:v>
                      </c:pt>
                      <c:pt idx="6154">
                        <c:v>0.2</c:v>
                      </c:pt>
                      <c:pt idx="6155">
                        <c:v>0.2</c:v>
                      </c:pt>
                      <c:pt idx="6156">
                        <c:v>0.2</c:v>
                      </c:pt>
                      <c:pt idx="6157">
                        <c:v>0.1</c:v>
                      </c:pt>
                      <c:pt idx="6158">
                        <c:v>0.2</c:v>
                      </c:pt>
                      <c:pt idx="6159">
                        <c:v>0.2</c:v>
                      </c:pt>
                      <c:pt idx="6160">
                        <c:v>0.2</c:v>
                      </c:pt>
                      <c:pt idx="6161">
                        <c:v>0.1</c:v>
                      </c:pt>
                      <c:pt idx="6162">
                        <c:v>0.2</c:v>
                      </c:pt>
                      <c:pt idx="6163">
                        <c:v>0.2</c:v>
                      </c:pt>
                      <c:pt idx="6164">
                        <c:v>0.1</c:v>
                      </c:pt>
                      <c:pt idx="6165">
                        <c:v>0.1</c:v>
                      </c:pt>
                      <c:pt idx="6166">
                        <c:v>0.2</c:v>
                      </c:pt>
                      <c:pt idx="6167">
                        <c:v>0.2</c:v>
                      </c:pt>
                      <c:pt idx="6168">
                        <c:v>0.2</c:v>
                      </c:pt>
                      <c:pt idx="6169">
                        <c:v>0.2</c:v>
                      </c:pt>
                      <c:pt idx="6170">
                        <c:v>0.2</c:v>
                      </c:pt>
                      <c:pt idx="6171">
                        <c:v>0.1</c:v>
                      </c:pt>
                      <c:pt idx="6172">
                        <c:v>0.2</c:v>
                      </c:pt>
                      <c:pt idx="6173">
                        <c:v>0.2</c:v>
                      </c:pt>
                      <c:pt idx="6174">
                        <c:v>0.2</c:v>
                      </c:pt>
                      <c:pt idx="6175">
                        <c:v>0.1</c:v>
                      </c:pt>
                      <c:pt idx="6176">
                        <c:v>0.1</c:v>
                      </c:pt>
                      <c:pt idx="6177">
                        <c:v>0.2</c:v>
                      </c:pt>
                      <c:pt idx="6178">
                        <c:v>0.2</c:v>
                      </c:pt>
                      <c:pt idx="6179">
                        <c:v>0.2</c:v>
                      </c:pt>
                      <c:pt idx="6180">
                        <c:v>0.2</c:v>
                      </c:pt>
                      <c:pt idx="6181">
                        <c:v>0.1</c:v>
                      </c:pt>
                      <c:pt idx="6182">
                        <c:v>0.1</c:v>
                      </c:pt>
                      <c:pt idx="6183">
                        <c:v>0.2</c:v>
                      </c:pt>
                      <c:pt idx="6184">
                        <c:v>0.2</c:v>
                      </c:pt>
                      <c:pt idx="6185">
                        <c:v>0.1</c:v>
                      </c:pt>
                      <c:pt idx="6186">
                        <c:v>0.2</c:v>
                      </c:pt>
                      <c:pt idx="6187">
                        <c:v>0.1</c:v>
                      </c:pt>
                      <c:pt idx="6188">
                        <c:v>0.1</c:v>
                      </c:pt>
                      <c:pt idx="6189">
                        <c:v>0.1</c:v>
                      </c:pt>
                      <c:pt idx="6190">
                        <c:v>0.1</c:v>
                      </c:pt>
                      <c:pt idx="6191">
                        <c:v>0.1</c:v>
                      </c:pt>
                      <c:pt idx="6192">
                        <c:v>0.1</c:v>
                      </c:pt>
                      <c:pt idx="6193">
                        <c:v>0.2</c:v>
                      </c:pt>
                      <c:pt idx="6194">
                        <c:v>0.2</c:v>
                      </c:pt>
                      <c:pt idx="6195">
                        <c:v>0.1</c:v>
                      </c:pt>
                      <c:pt idx="6196">
                        <c:v>0.1</c:v>
                      </c:pt>
                      <c:pt idx="6197">
                        <c:v>0.1</c:v>
                      </c:pt>
                      <c:pt idx="6198">
                        <c:v>0.2</c:v>
                      </c:pt>
                      <c:pt idx="6199">
                        <c:v>0.1</c:v>
                      </c:pt>
                      <c:pt idx="6200">
                        <c:v>0.2</c:v>
                      </c:pt>
                      <c:pt idx="6201">
                        <c:v>0.1</c:v>
                      </c:pt>
                      <c:pt idx="6202">
                        <c:v>0.1</c:v>
                      </c:pt>
                      <c:pt idx="6203">
                        <c:v>0.1</c:v>
                      </c:pt>
                      <c:pt idx="6204">
                        <c:v>0.2</c:v>
                      </c:pt>
                      <c:pt idx="6205">
                        <c:v>0.2</c:v>
                      </c:pt>
                      <c:pt idx="6206">
                        <c:v>0.1</c:v>
                      </c:pt>
                      <c:pt idx="6207">
                        <c:v>0.1</c:v>
                      </c:pt>
                      <c:pt idx="6208">
                        <c:v>0.2</c:v>
                      </c:pt>
                      <c:pt idx="6209">
                        <c:v>0.1</c:v>
                      </c:pt>
                      <c:pt idx="6210">
                        <c:v>0.2</c:v>
                      </c:pt>
                      <c:pt idx="6211">
                        <c:v>0.2</c:v>
                      </c:pt>
                      <c:pt idx="6212">
                        <c:v>0.1</c:v>
                      </c:pt>
                      <c:pt idx="6213">
                        <c:v>0.1</c:v>
                      </c:pt>
                      <c:pt idx="6214">
                        <c:v>0.2</c:v>
                      </c:pt>
                      <c:pt idx="6215">
                        <c:v>0.1</c:v>
                      </c:pt>
                      <c:pt idx="6216">
                        <c:v>0.1</c:v>
                      </c:pt>
                      <c:pt idx="6217">
                        <c:v>0.1</c:v>
                      </c:pt>
                      <c:pt idx="6218">
                        <c:v>0.2</c:v>
                      </c:pt>
                      <c:pt idx="6219">
                        <c:v>0.1</c:v>
                      </c:pt>
                      <c:pt idx="6220">
                        <c:v>0.1</c:v>
                      </c:pt>
                      <c:pt idx="6221">
                        <c:v>0.1</c:v>
                      </c:pt>
                      <c:pt idx="6222">
                        <c:v>0.2</c:v>
                      </c:pt>
                      <c:pt idx="6223">
                        <c:v>0.2</c:v>
                      </c:pt>
                      <c:pt idx="6224">
                        <c:v>0.1</c:v>
                      </c:pt>
                      <c:pt idx="6225">
                        <c:v>0.1</c:v>
                      </c:pt>
                      <c:pt idx="6226">
                        <c:v>0.2</c:v>
                      </c:pt>
                      <c:pt idx="6227">
                        <c:v>0.1</c:v>
                      </c:pt>
                      <c:pt idx="6228">
                        <c:v>0.1</c:v>
                      </c:pt>
                      <c:pt idx="6229">
                        <c:v>0.2</c:v>
                      </c:pt>
                      <c:pt idx="6230">
                        <c:v>0.1</c:v>
                      </c:pt>
                      <c:pt idx="6231">
                        <c:v>0.1</c:v>
                      </c:pt>
                      <c:pt idx="6232">
                        <c:v>0.1</c:v>
                      </c:pt>
                      <c:pt idx="6233">
                        <c:v>0.1</c:v>
                      </c:pt>
                      <c:pt idx="6234">
                        <c:v>0.1</c:v>
                      </c:pt>
                      <c:pt idx="6235">
                        <c:v>0.1</c:v>
                      </c:pt>
                      <c:pt idx="6236">
                        <c:v>0.1</c:v>
                      </c:pt>
                      <c:pt idx="6237">
                        <c:v>0.1</c:v>
                      </c:pt>
                      <c:pt idx="6238">
                        <c:v>0.2</c:v>
                      </c:pt>
                      <c:pt idx="6239">
                        <c:v>0.1</c:v>
                      </c:pt>
                      <c:pt idx="6240">
                        <c:v>0.1</c:v>
                      </c:pt>
                      <c:pt idx="6241">
                        <c:v>0.1</c:v>
                      </c:pt>
                      <c:pt idx="6242">
                        <c:v>0.1</c:v>
                      </c:pt>
                      <c:pt idx="6243">
                        <c:v>0.1</c:v>
                      </c:pt>
                      <c:pt idx="6244">
                        <c:v>0.1</c:v>
                      </c:pt>
                      <c:pt idx="6245">
                        <c:v>0.1</c:v>
                      </c:pt>
                      <c:pt idx="6246">
                        <c:v>0.1</c:v>
                      </c:pt>
                      <c:pt idx="6247">
                        <c:v>0.1</c:v>
                      </c:pt>
                      <c:pt idx="6248">
                        <c:v>0.1</c:v>
                      </c:pt>
                      <c:pt idx="6249">
                        <c:v>0.1</c:v>
                      </c:pt>
                      <c:pt idx="6250">
                        <c:v>0.1</c:v>
                      </c:pt>
                      <c:pt idx="6251">
                        <c:v>0.1</c:v>
                      </c:pt>
                      <c:pt idx="6252">
                        <c:v>0.1</c:v>
                      </c:pt>
                      <c:pt idx="6253">
                        <c:v>0.2</c:v>
                      </c:pt>
                      <c:pt idx="6254">
                        <c:v>0.2</c:v>
                      </c:pt>
                      <c:pt idx="6255">
                        <c:v>0.1</c:v>
                      </c:pt>
                      <c:pt idx="6256">
                        <c:v>0.1</c:v>
                      </c:pt>
                      <c:pt idx="6257">
                        <c:v>0.1</c:v>
                      </c:pt>
                      <c:pt idx="6258">
                        <c:v>0.1</c:v>
                      </c:pt>
                      <c:pt idx="6259">
                        <c:v>0.1</c:v>
                      </c:pt>
                      <c:pt idx="6260">
                        <c:v>0.1</c:v>
                      </c:pt>
                      <c:pt idx="6261">
                        <c:v>0.1</c:v>
                      </c:pt>
                      <c:pt idx="6262">
                        <c:v>0.1</c:v>
                      </c:pt>
                      <c:pt idx="6263">
                        <c:v>0.1</c:v>
                      </c:pt>
                      <c:pt idx="6264">
                        <c:v>0.1</c:v>
                      </c:pt>
                      <c:pt idx="6265">
                        <c:v>0.1</c:v>
                      </c:pt>
                      <c:pt idx="6266">
                        <c:v>0.1</c:v>
                      </c:pt>
                      <c:pt idx="6267">
                        <c:v>0.1</c:v>
                      </c:pt>
                      <c:pt idx="6268">
                        <c:v>0</c:v>
                      </c:pt>
                      <c:pt idx="6269">
                        <c:v>0.1</c:v>
                      </c:pt>
                      <c:pt idx="6270">
                        <c:v>0.1</c:v>
                      </c:pt>
                      <c:pt idx="6271">
                        <c:v>0.1</c:v>
                      </c:pt>
                      <c:pt idx="6272">
                        <c:v>0.1</c:v>
                      </c:pt>
                      <c:pt idx="6273">
                        <c:v>0.1</c:v>
                      </c:pt>
                      <c:pt idx="6274">
                        <c:v>0.1</c:v>
                      </c:pt>
                      <c:pt idx="6275">
                        <c:v>0.2</c:v>
                      </c:pt>
                      <c:pt idx="6276">
                        <c:v>0.2</c:v>
                      </c:pt>
                      <c:pt idx="6277">
                        <c:v>0.1</c:v>
                      </c:pt>
                      <c:pt idx="6278">
                        <c:v>0.2</c:v>
                      </c:pt>
                      <c:pt idx="6279">
                        <c:v>0.1</c:v>
                      </c:pt>
                      <c:pt idx="6280">
                        <c:v>0.1</c:v>
                      </c:pt>
                      <c:pt idx="6281">
                        <c:v>0.1</c:v>
                      </c:pt>
                      <c:pt idx="6282">
                        <c:v>0.1</c:v>
                      </c:pt>
                      <c:pt idx="6283">
                        <c:v>0.1</c:v>
                      </c:pt>
                      <c:pt idx="6284">
                        <c:v>0.2</c:v>
                      </c:pt>
                      <c:pt idx="6285">
                        <c:v>0.2</c:v>
                      </c:pt>
                      <c:pt idx="6286">
                        <c:v>0</c:v>
                      </c:pt>
                      <c:pt idx="6287">
                        <c:v>0.1</c:v>
                      </c:pt>
                      <c:pt idx="6288">
                        <c:v>0.2</c:v>
                      </c:pt>
                      <c:pt idx="6289">
                        <c:v>0.1</c:v>
                      </c:pt>
                      <c:pt idx="6290">
                        <c:v>0.1</c:v>
                      </c:pt>
                      <c:pt idx="6291">
                        <c:v>0.1</c:v>
                      </c:pt>
                      <c:pt idx="6292">
                        <c:v>0.2</c:v>
                      </c:pt>
                      <c:pt idx="6293">
                        <c:v>0.2</c:v>
                      </c:pt>
                      <c:pt idx="6294">
                        <c:v>0.2</c:v>
                      </c:pt>
                      <c:pt idx="6295">
                        <c:v>0.2</c:v>
                      </c:pt>
                      <c:pt idx="6296">
                        <c:v>0.1</c:v>
                      </c:pt>
                      <c:pt idx="6297">
                        <c:v>0.1</c:v>
                      </c:pt>
                      <c:pt idx="6298">
                        <c:v>0.1</c:v>
                      </c:pt>
                      <c:pt idx="6299">
                        <c:v>0.2</c:v>
                      </c:pt>
                      <c:pt idx="6300">
                        <c:v>0.2</c:v>
                      </c:pt>
                      <c:pt idx="6301">
                        <c:v>0.1</c:v>
                      </c:pt>
                      <c:pt idx="6302">
                        <c:v>0.1</c:v>
                      </c:pt>
                      <c:pt idx="6303">
                        <c:v>0.2</c:v>
                      </c:pt>
                      <c:pt idx="6304">
                        <c:v>0.2</c:v>
                      </c:pt>
                      <c:pt idx="6305">
                        <c:v>0.1</c:v>
                      </c:pt>
                      <c:pt idx="6306">
                        <c:v>0.2</c:v>
                      </c:pt>
                      <c:pt idx="6307">
                        <c:v>0.1</c:v>
                      </c:pt>
                      <c:pt idx="6308">
                        <c:v>0.1</c:v>
                      </c:pt>
                      <c:pt idx="6309">
                        <c:v>0.1</c:v>
                      </c:pt>
                      <c:pt idx="6310">
                        <c:v>0.1</c:v>
                      </c:pt>
                      <c:pt idx="6311">
                        <c:v>0.2</c:v>
                      </c:pt>
                      <c:pt idx="6312">
                        <c:v>0.2</c:v>
                      </c:pt>
                      <c:pt idx="6313">
                        <c:v>0.2</c:v>
                      </c:pt>
                      <c:pt idx="6314">
                        <c:v>0.2</c:v>
                      </c:pt>
                      <c:pt idx="6315">
                        <c:v>0.2</c:v>
                      </c:pt>
                      <c:pt idx="6316">
                        <c:v>0.2</c:v>
                      </c:pt>
                      <c:pt idx="6317">
                        <c:v>0.1</c:v>
                      </c:pt>
                      <c:pt idx="6318">
                        <c:v>0.2</c:v>
                      </c:pt>
                      <c:pt idx="6319">
                        <c:v>0.2</c:v>
                      </c:pt>
                      <c:pt idx="6320">
                        <c:v>0.2</c:v>
                      </c:pt>
                      <c:pt idx="6321">
                        <c:v>0.1</c:v>
                      </c:pt>
                      <c:pt idx="6322">
                        <c:v>0.1</c:v>
                      </c:pt>
                      <c:pt idx="6323">
                        <c:v>0.2</c:v>
                      </c:pt>
                      <c:pt idx="6324">
                        <c:v>0.1</c:v>
                      </c:pt>
                      <c:pt idx="6325">
                        <c:v>0.2</c:v>
                      </c:pt>
                      <c:pt idx="6326">
                        <c:v>0.2</c:v>
                      </c:pt>
                      <c:pt idx="6327">
                        <c:v>0.1</c:v>
                      </c:pt>
                      <c:pt idx="6328">
                        <c:v>0.2</c:v>
                      </c:pt>
                      <c:pt idx="6329">
                        <c:v>0.2</c:v>
                      </c:pt>
                      <c:pt idx="6330">
                        <c:v>0.2</c:v>
                      </c:pt>
                      <c:pt idx="6331">
                        <c:v>0.2</c:v>
                      </c:pt>
                      <c:pt idx="6332">
                        <c:v>0.1</c:v>
                      </c:pt>
                      <c:pt idx="6333">
                        <c:v>0.1</c:v>
                      </c:pt>
                      <c:pt idx="6334">
                        <c:v>0.3</c:v>
                      </c:pt>
                      <c:pt idx="6335">
                        <c:v>0.2</c:v>
                      </c:pt>
                      <c:pt idx="6336">
                        <c:v>0.1</c:v>
                      </c:pt>
                      <c:pt idx="6337">
                        <c:v>0.2</c:v>
                      </c:pt>
                      <c:pt idx="6338">
                        <c:v>0.3</c:v>
                      </c:pt>
                      <c:pt idx="6339">
                        <c:v>0.2</c:v>
                      </c:pt>
                      <c:pt idx="6340">
                        <c:v>0.3</c:v>
                      </c:pt>
                      <c:pt idx="6341">
                        <c:v>0.2</c:v>
                      </c:pt>
                      <c:pt idx="6342">
                        <c:v>0.2</c:v>
                      </c:pt>
                      <c:pt idx="6343">
                        <c:v>0.2</c:v>
                      </c:pt>
                      <c:pt idx="6344">
                        <c:v>0.2</c:v>
                      </c:pt>
                      <c:pt idx="6345">
                        <c:v>0.2</c:v>
                      </c:pt>
                      <c:pt idx="6346">
                        <c:v>0.2</c:v>
                      </c:pt>
                      <c:pt idx="6347">
                        <c:v>0.3</c:v>
                      </c:pt>
                      <c:pt idx="6348">
                        <c:v>0.3</c:v>
                      </c:pt>
                      <c:pt idx="6349">
                        <c:v>0.2</c:v>
                      </c:pt>
                      <c:pt idx="6350">
                        <c:v>0.3</c:v>
                      </c:pt>
                      <c:pt idx="6351">
                        <c:v>0.2</c:v>
                      </c:pt>
                      <c:pt idx="6352">
                        <c:v>0.3</c:v>
                      </c:pt>
                      <c:pt idx="6353">
                        <c:v>0.2</c:v>
                      </c:pt>
                      <c:pt idx="6354">
                        <c:v>0.2</c:v>
                      </c:pt>
                      <c:pt idx="6355">
                        <c:v>0.2</c:v>
                      </c:pt>
                      <c:pt idx="6356">
                        <c:v>0.2</c:v>
                      </c:pt>
                      <c:pt idx="6357">
                        <c:v>0.2</c:v>
                      </c:pt>
                      <c:pt idx="6358">
                        <c:v>0.2</c:v>
                      </c:pt>
                      <c:pt idx="6359">
                        <c:v>0.2</c:v>
                      </c:pt>
                      <c:pt idx="6360">
                        <c:v>0.2</c:v>
                      </c:pt>
                      <c:pt idx="6361">
                        <c:v>0.2</c:v>
                      </c:pt>
                      <c:pt idx="6362">
                        <c:v>0.2</c:v>
                      </c:pt>
                      <c:pt idx="6363">
                        <c:v>0.3</c:v>
                      </c:pt>
                      <c:pt idx="6364">
                        <c:v>0.2</c:v>
                      </c:pt>
                      <c:pt idx="6365">
                        <c:v>0.3</c:v>
                      </c:pt>
                      <c:pt idx="6366">
                        <c:v>0.1</c:v>
                      </c:pt>
                      <c:pt idx="6367">
                        <c:v>0.2</c:v>
                      </c:pt>
                      <c:pt idx="6368">
                        <c:v>0.3</c:v>
                      </c:pt>
                      <c:pt idx="6369">
                        <c:v>0.2</c:v>
                      </c:pt>
                      <c:pt idx="6370">
                        <c:v>0.1</c:v>
                      </c:pt>
                      <c:pt idx="6371">
                        <c:v>0.2</c:v>
                      </c:pt>
                      <c:pt idx="6372">
                        <c:v>0.2</c:v>
                      </c:pt>
                      <c:pt idx="6373">
                        <c:v>0.3</c:v>
                      </c:pt>
                      <c:pt idx="6374">
                        <c:v>0.2</c:v>
                      </c:pt>
                      <c:pt idx="6375">
                        <c:v>0.2</c:v>
                      </c:pt>
                      <c:pt idx="6376">
                        <c:v>0.2</c:v>
                      </c:pt>
                      <c:pt idx="6377">
                        <c:v>0.2</c:v>
                      </c:pt>
                      <c:pt idx="6378">
                        <c:v>0.2</c:v>
                      </c:pt>
                      <c:pt idx="6379">
                        <c:v>0.3</c:v>
                      </c:pt>
                      <c:pt idx="6380">
                        <c:v>0.2</c:v>
                      </c:pt>
                      <c:pt idx="6381">
                        <c:v>0.2</c:v>
                      </c:pt>
                      <c:pt idx="6382">
                        <c:v>0.2</c:v>
                      </c:pt>
                      <c:pt idx="6383">
                        <c:v>0.2</c:v>
                      </c:pt>
                      <c:pt idx="6384">
                        <c:v>0.1</c:v>
                      </c:pt>
                      <c:pt idx="6385">
                        <c:v>0.2</c:v>
                      </c:pt>
                      <c:pt idx="6386">
                        <c:v>0.2</c:v>
                      </c:pt>
                      <c:pt idx="6387">
                        <c:v>0.2</c:v>
                      </c:pt>
                      <c:pt idx="6388">
                        <c:v>0.2</c:v>
                      </c:pt>
                      <c:pt idx="6389">
                        <c:v>0.2</c:v>
                      </c:pt>
                      <c:pt idx="6390">
                        <c:v>0.2</c:v>
                      </c:pt>
                      <c:pt idx="6391">
                        <c:v>0.1</c:v>
                      </c:pt>
                      <c:pt idx="6392">
                        <c:v>0.2</c:v>
                      </c:pt>
                      <c:pt idx="6393">
                        <c:v>0.2</c:v>
                      </c:pt>
                      <c:pt idx="6394">
                        <c:v>0.1</c:v>
                      </c:pt>
                      <c:pt idx="6395">
                        <c:v>0.2</c:v>
                      </c:pt>
                      <c:pt idx="6396">
                        <c:v>0.2</c:v>
                      </c:pt>
                      <c:pt idx="6397">
                        <c:v>0.2</c:v>
                      </c:pt>
                      <c:pt idx="6398">
                        <c:v>0.2</c:v>
                      </c:pt>
                      <c:pt idx="6399">
                        <c:v>0.2</c:v>
                      </c:pt>
                      <c:pt idx="6400">
                        <c:v>0.2</c:v>
                      </c:pt>
                      <c:pt idx="6401">
                        <c:v>0.2</c:v>
                      </c:pt>
                      <c:pt idx="6402">
                        <c:v>0.2</c:v>
                      </c:pt>
                      <c:pt idx="6403">
                        <c:v>0.1</c:v>
                      </c:pt>
                      <c:pt idx="6404">
                        <c:v>0.2</c:v>
                      </c:pt>
                      <c:pt idx="6405">
                        <c:v>0.1</c:v>
                      </c:pt>
                      <c:pt idx="6406">
                        <c:v>0.1</c:v>
                      </c:pt>
                      <c:pt idx="6407">
                        <c:v>0.2</c:v>
                      </c:pt>
                      <c:pt idx="6408">
                        <c:v>0.1</c:v>
                      </c:pt>
                      <c:pt idx="6409">
                        <c:v>0.2</c:v>
                      </c:pt>
                      <c:pt idx="6410">
                        <c:v>0.1</c:v>
                      </c:pt>
                      <c:pt idx="6411">
                        <c:v>0.2</c:v>
                      </c:pt>
                      <c:pt idx="6412">
                        <c:v>0.1</c:v>
                      </c:pt>
                      <c:pt idx="6413">
                        <c:v>0.2</c:v>
                      </c:pt>
                      <c:pt idx="6414">
                        <c:v>0.1</c:v>
                      </c:pt>
                      <c:pt idx="6415">
                        <c:v>0.2</c:v>
                      </c:pt>
                      <c:pt idx="6416">
                        <c:v>0.1</c:v>
                      </c:pt>
                      <c:pt idx="6417">
                        <c:v>0.1</c:v>
                      </c:pt>
                      <c:pt idx="6418">
                        <c:v>0.2</c:v>
                      </c:pt>
                      <c:pt idx="6419">
                        <c:v>0.1</c:v>
                      </c:pt>
                      <c:pt idx="6420">
                        <c:v>0.2</c:v>
                      </c:pt>
                      <c:pt idx="6421">
                        <c:v>0.2</c:v>
                      </c:pt>
                      <c:pt idx="6422">
                        <c:v>0.2</c:v>
                      </c:pt>
                      <c:pt idx="6423">
                        <c:v>0.2</c:v>
                      </c:pt>
                      <c:pt idx="6424">
                        <c:v>0.1</c:v>
                      </c:pt>
                      <c:pt idx="6425">
                        <c:v>0.2</c:v>
                      </c:pt>
                      <c:pt idx="6426">
                        <c:v>0.1</c:v>
                      </c:pt>
                      <c:pt idx="6427">
                        <c:v>0.2</c:v>
                      </c:pt>
                      <c:pt idx="6428">
                        <c:v>0.1</c:v>
                      </c:pt>
                      <c:pt idx="6429">
                        <c:v>0.2</c:v>
                      </c:pt>
                      <c:pt idx="6430">
                        <c:v>0.1</c:v>
                      </c:pt>
                      <c:pt idx="6431">
                        <c:v>0.1</c:v>
                      </c:pt>
                      <c:pt idx="6432">
                        <c:v>0.2</c:v>
                      </c:pt>
                      <c:pt idx="6433">
                        <c:v>0.1</c:v>
                      </c:pt>
                      <c:pt idx="6434">
                        <c:v>0.1</c:v>
                      </c:pt>
                      <c:pt idx="6435">
                        <c:v>0.2</c:v>
                      </c:pt>
                      <c:pt idx="6436">
                        <c:v>0.2</c:v>
                      </c:pt>
                      <c:pt idx="6437">
                        <c:v>0.1</c:v>
                      </c:pt>
                      <c:pt idx="6438">
                        <c:v>0.1</c:v>
                      </c:pt>
                      <c:pt idx="6439">
                        <c:v>0.1</c:v>
                      </c:pt>
                      <c:pt idx="6440">
                        <c:v>0.2</c:v>
                      </c:pt>
                      <c:pt idx="6441">
                        <c:v>0.2</c:v>
                      </c:pt>
                      <c:pt idx="6442">
                        <c:v>0.1</c:v>
                      </c:pt>
                      <c:pt idx="6443">
                        <c:v>0.2</c:v>
                      </c:pt>
                      <c:pt idx="6444">
                        <c:v>0.1</c:v>
                      </c:pt>
                      <c:pt idx="6445">
                        <c:v>0.1</c:v>
                      </c:pt>
                      <c:pt idx="6446">
                        <c:v>0.1</c:v>
                      </c:pt>
                      <c:pt idx="6447">
                        <c:v>0.2</c:v>
                      </c:pt>
                      <c:pt idx="6448">
                        <c:v>0.2</c:v>
                      </c:pt>
                      <c:pt idx="6449">
                        <c:v>0.2</c:v>
                      </c:pt>
                      <c:pt idx="6450">
                        <c:v>0.2</c:v>
                      </c:pt>
                      <c:pt idx="6451">
                        <c:v>0.1</c:v>
                      </c:pt>
                      <c:pt idx="6452">
                        <c:v>0.1</c:v>
                      </c:pt>
                      <c:pt idx="6453">
                        <c:v>0.1</c:v>
                      </c:pt>
                      <c:pt idx="6454">
                        <c:v>0.1</c:v>
                      </c:pt>
                      <c:pt idx="6455">
                        <c:v>0.1</c:v>
                      </c:pt>
                      <c:pt idx="6456">
                        <c:v>0.2</c:v>
                      </c:pt>
                      <c:pt idx="6457">
                        <c:v>0.2</c:v>
                      </c:pt>
                      <c:pt idx="6458">
                        <c:v>0.1</c:v>
                      </c:pt>
                      <c:pt idx="6459">
                        <c:v>0.1</c:v>
                      </c:pt>
                      <c:pt idx="6460">
                        <c:v>0.1</c:v>
                      </c:pt>
                      <c:pt idx="6461">
                        <c:v>0.1</c:v>
                      </c:pt>
                      <c:pt idx="6462">
                        <c:v>0.1</c:v>
                      </c:pt>
                      <c:pt idx="6463">
                        <c:v>0.1</c:v>
                      </c:pt>
                      <c:pt idx="6464">
                        <c:v>0.1</c:v>
                      </c:pt>
                      <c:pt idx="6465">
                        <c:v>0.1</c:v>
                      </c:pt>
                      <c:pt idx="6466">
                        <c:v>0.2</c:v>
                      </c:pt>
                      <c:pt idx="6467">
                        <c:v>0.1</c:v>
                      </c:pt>
                      <c:pt idx="6468">
                        <c:v>0.2</c:v>
                      </c:pt>
                      <c:pt idx="6469">
                        <c:v>0.1</c:v>
                      </c:pt>
                      <c:pt idx="6470">
                        <c:v>0.1</c:v>
                      </c:pt>
                      <c:pt idx="6471">
                        <c:v>0.1</c:v>
                      </c:pt>
                      <c:pt idx="6472">
                        <c:v>0.1</c:v>
                      </c:pt>
                      <c:pt idx="6473">
                        <c:v>0.1</c:v>
                      </c:pt>
                      <c:pt idx="6474">
                        <c:v>0.2</c:v>
                      </c:pt>
                      <c:pt idx="6475">
                        <c:v>0.1</c:v>
                      </c:pt>
                      <c:pt idx="6476">
                        <c:v>0.1</c:v>
                      </c:pt>
                      <c:pt idx="6477">
                        <c:v>0.1</c:v>
                      </c:pt>
                      <c:pt idx="6478">
                        <c:v>0.1</c:v>
                      </c:pt>
                      <c:pt idx="6479">
                        <c:v>0.1</c:v>
                      </c:pt>
                      <c:pt idx="6480">
                        <c:v>0.1</c:v>
                      </c:pt>
                      <c:pt idx="6481">
                        <c:v>0.1</c:v>
                      </c:pt>
                      <c:pt idx="6482">
                        <c:v>0.1</c:v>
                      </c:pt>
                      <c:pt idx="6483">
                        <c:v>0.1</c:v>
                      </c:pt>
                      <c:pt idx="6484">
                        <c:v>0.1</c:v>
                      </c:pt>
                      <c:pt idx="6485">
                        <c:v>0.1</c:v>
                      </c:pt>
                      <c:pt idx="6486">
                        <c:v>0.1</c:v>
                      </c:pt>
                      <c:pt idx="6487">
                        <c:v>0.1</c:v>
                      </c:pt>
                      <c:pt idx="6488">
                        <c:v>0.1</c:v>
                      </c:pt>
                      <c:pt idx="6489">
                        <c:v>0.1</c:v>
                      </c:pt>
                      <c:pt idx="6490">
                        <c:v>0.1</c:v>
                      </c:pt>
                      <c:pt idx="6491">
                        <c:v>0.1</c:v>
                      </c:pt>
                      <c:pt idx="6492">
                        <c:v>0.1</c:v>
                      </c:pt>
                      <c:pt idx="6493">
                        <c:v>0</c:v>
                      </c:pt>
                      <c:pt idx="6494">
                        <c:v>0.1</c:v>
                      </c:pt>
                      <c:pt idx="6495">
                        <c:v>0.2</c:v>
                      </c:pt>
                      <c:pt idx="6496">
                        <c:v>0.1</c:v>
                      </c:pt>
                      <c:pt idx="6497">
                        <c:v>0.1</c:v>
                      </c:pt>
                      <c:pt idx="6498">
                        <c:v>0.1</c:v>
                      </c:pt>
                      <c:pt idx="6499">
                        <c:v>0.1</c:v>
                      </c:pt>
                      <c:pt idx="6500">
                        <c:v>0.1</c:v>
                      </c:pt>
                      <c:pt idx="6501">
                        <c:v>0.1</c:v>
                      </c:pt>
                      <c:pt idx="6502">
                        <c:v>0.1</c:v>
                      </c:pt>
                      <c:pt idx="6503">
                        <c:v>0.1</c:v>
                      </c:pt>
                      <c:pt idx="6504">
                        <c:v>0</c:v>
                      </c:pt>
                      <c:pt idx="6505">
                        <c:v>0.1</c:v>
                      </c:pt>
                      <c:pt idx="6506">
                        <c:v>0.1</c:v>
                      </c:pt>
                      <c:pt idx="6507">
                        <c:v>0.1</c:v>
                      </c:pt>
                      <c:pt idx="6508">
                        <c:v>0</c:v>
                      </c:pt>
                      <c:pt idx="6509">
                        <c:v>0.1</c:v>
                      </c:pt>
                      <c:pt idx="6510">
                        <c:v>0.1</c:v>
                      </c:pt>
                      <c:pt idx="6511">
                        <c:v>0.1</c:v>
                      </c:pt>
                      <c:pt idx="6512">
                        <c:v>0.1</c:v>
                      </c:pt>
                      <c:pt idx="6513">
                        <c:v>0.1</c:v>
                      </c:pt>
                      <c:pt idx="6514">
                        <c:v>0.1</c:v>
                      </c:pt>
                      <c:pt idx="6515">
                        <c:v>0.1</c:v>
                      </c:pt>
                      <c:pt idx="6516">
                        <c:v>0.1</c:v>
                      </c:pt>
                      <c:pt idx="6517">
                        <c:v>0.1</c:v>
                      </c:pt>
                      <c:pt idx="6518">
                        <c:v>0.1</c:v>
                      </c:pt>
                      <c:pt idx="6519">
                        <c:v>0</c:v>
                      </c:pt>
                      <c:pt idx="6520">
                        <c:v>0.1</c:v>
                      </c:pt>
                      <c:pt idx="6521">
                        <c:v>0</c:v>
                      </c:pt>
                      <c:pt idx="6522">
                        <c:v>0.2</c:v>
                      </c:pt>
                      <c:pt idx="6523">
                        <c:v>0.1</c:v>
                      </c:pt>
                      <c:pt idx="6524">
                        <c:v>0.1</c:v>
                      </c:pt>
                      <c:pt idx="6525">
                        <c:v>0.1</c:v>
                      </c:pt>
                      <c:pt idx="6526">
                        <c:v>0.1</c:v>
                      </c:pt>
                      <c:pt idx="6527">
                        <c:v>0.1</c:v>
                      </c:pt>
                      <c:pt idx="6528">
                        <c:v>0.1</c:v>
                      </c:pt>
                      <c:pt idx="6529">
                        <c:v>0.1</c:v>
                      </c:pt>
                      <c:pt idx="6530">
                        <c:v>0.1</c:v>
                      </c:pt>
                      <c:pt idx="6531">
                        <c:v>0.1</c:v>
                      </c:pt>
                      <c:pt idx="6532">
                        <c:v>0.1</c:v>
                      </c:pt>
                      <c:pt idx="6533">
                        <c:v>0.1</c:v>
                      </c:pt>
                      <c:pt idx="6534">
                        <c:v>0</c:v>
                      </c:pt>
                      <c:pt idx="6535">
                        <c:v>0.1</c:v>
                      </c:pt>
                      <c:pt idx="6536">
                        <c:v>0.2</c:v>
                      </c:pt>
                      <c:pt idx="6537">
                        <c:v>0</c:v>
                      </c:pt>
                      <c:pt idx="6538">
                        <c:v>0.1</c:v>
                      </c:pt>
                      <c:pt idx="6539">
                        <c:v>0.1</c:v>
                      </c:pt>
                      <c:pt idx="6540">
                        <c:v>0</c:v>
                      </c:pt>
                      <c:pt idx="6541">
                        <c:v>0.1</c:v>
                      </c:pt>
                      <c:pt idx="6542">
                        <c:v>0.1</c:v>
                      </c:pt>
                      <c:pt idx="6543">
                        <c:v>0.1</c:v>
                      </c:pt>
                      <c:pt idx="6544">
                        <c:v>0.1</c:v>
                      </c:pt>
                      <c:pt idx="6545">
                        <c:v>0.2</c:v>
                      </c:pt>
                      <c:pt idx="6546">
                        <c:v>0.1</c:v>
                      </c:pt>
                      <c:pt idx="6547">
                        <c:v>0</c:v>
                      </c:pt>
                      <c:pt idx="6548">
                        <c:v>0.1</c:v>
                      </c:pt>
                      <c:pt idx="6549">
                        <c:v>0.1</c:v>
                      </c:pt>
                      <c:pt idx="6550">
                        <c:v>0</c:v>
                      </c:pt>
                      <c:pt idx="6551">
                        <c:v>0.1</c:v>
                      </c:pt>
                      <c:pt idx="6552">
                        <c:v>0.1</c:v>
                      </c:pt>
                      <c:pt idx="6553">
                        <c:v>0.1</c:v>
                      </c:pt>
                      <c:pt idx="6554">
                        <c:v>0</c:v>
                      </c:pt>
                      <c:pt idx="6555">
                        <c:v>0.1</c:v>
                      </c:pt>
                      <c:pt idx="6556">
                        <c:v>0</c:v>
                      </c:pt>
                      <c:pt idx="6557">
                        <c:v>0.1</c:v>
                      </c:pt>
                      <c:pt idx="6558">
                        <c:v>0.2</c:v>
                      </c:pt>
                      <c:pt idx="6559">
                        <c:v>0.1</c:v>
                      </c:pt>
                      <c:pt idx="6560">
                        <c:v>0.1</c:v>
                      </c:pt>
                      <c:pt idx="6561">
                        <c:v>0.1</c:v>
                      </c:pt>
                      <c:pt idx="6562">
                        <c:v>0.1</c:v>
                      </c:pt>
                      <c:pt idx="6563">
                        <c:v>0</c:v>
                      </c:pt>
                      <c:pt idx="6564">
                        <c:v>0.1</c:v>
                      </c:pt>
                      <c:pt idx="6565">
                        <c:v>0.1</c:v>
                      </c:pt>
                      <c:pt idx="6566">
                        <c:v>0.2</c:v>
                      </c:pt>
                      <c:pt idx="6567">
                        <c:v>0.1</c:v>
                      </c:pt>
                      <c:pt idx="6568">
                        <c:v>0.1</c:v>
                      </c:pt>
                      <c:pt idx="6569">
                        <c:v>0.1</c:v>
                      </c:pt>
                      <c:pt idx="6570">
                        <c:v>0.1</c:v>
                      </c:pt>
                      <c:pt idx="6571">
                        <c:v>0.1</c:v>
                      </c:pt>
                      <c:pt idx="6572">
                        <c:v>0.1</c:v>
                      </c:pt>
                      <c:pt idx="6573">
                        <c:v>0.2</c:v>
                      </c:pt>
                      <c:pt idx="6574">
                        <c:v>0.1</c:v>
                      </c:pt>
                      <c:pt idx="6575">
                        <c:v>0.1</c:v>
                      </c:pt>
                      <c:pt idx="6576">
                        <c:v>0.1</c:v>
                      </c:pt>
                      <c:pt idx="6577">
                        <c:v>0.1</c:v>
                      </c:pt>
                      <c:pt idx="6578">
                        <c:v>0.1</c:v>
                      </c:pt>
                      <c:pt idx="6579">
                        <c:v>0.1</c:v>
                      </c:pt>
                      <c:pt idx="6580">
                        <c:v>0.1</c:v>
                      </c:pt>
                      <c:pt idx="6581">
                        <c:v>0</c:v>
                      </c:pt>
                      <c:pt idx="6582">
                        <c:v>0.1</c:v>
                      </c:pt>
                      <c:pt idx="6583">
                        <c:v>0.1</c:v>
                      </c:pt>
                      <c:pt idx="6584">
                        <c:v>0.1</c:v>
                      </c:pt>
                      <c:pt idx="6585">
                        <c:v>0.1</c:v>
                      </c:pt>
                      <c:pt idx="6586">
                        <c:v>0.1</c:v>
                      </c:pt>
                      <c:pt idx="6587">
                        <c:v>0.1</c:v>
                      </c:pt>
                      <c:pt idx="6588">
                        <c:v>0.1</c:v>
                      </c:pt>
                      <c:pt idx="6589">
                        <c:v>0.1</c:v>
                      </c:pt>
                      <c:pt idx="6590">
                        <c:v>0.1</c:v>
                      </c:pt>
                      <c:pt idx="6591">
                        <c:v>0.1</c:v>
                      </c:pt>
                      <c:pt idx="6592">
                        <c:v>0.1</c:v>
                      </c:pt>
                      <c:pt idx="6593">
                        <c:v>0.1</c:v>
                      </c:pt>
                      <c:pt idx="6594">
                        <c:v>0</c:v>
                      </c:pt>
                      <c:pt idx="6595">
                        <c:v>0.1</c:v>
                      </c:pt>
                      <c:pt idx="6596">
                        <c:v>0.1</c:v>
                      </c:pt>
                      <c:pt idx="6597">
                        <c:v>0.1</c:v>
                      </c:pt>
                      <c:pt idx="6598">
                        <c:v>0.1</c:v>
                      </c:pt>
                      <c:pt idx="6599">
                        <c:v>0</c:v>
                      </c:pt>
                      <c:pt idx="6600">
                        <c:v>0.1</c:v>
                      </c:pt>
                      <c:pt idx="6601">
                        <c:v>0.1</c:v>
                      </c:pt>
                      <c:pt idx="6602">
                        <c:v>0.1</c:v>
                      </c:pt>
                      <c:pt idx="6603">
                        <c:v>0.1</c:v>
                      </c:pt>
                      <c:pt idx="6604">
                        <c:v>0</c:v>
                      </c:pt>
                      <c:pt idx="6605">
                        <c:v>0.1</c:v>
                      </c:pt>
                      <c:pt idx="6606">
                        <c:v>0.1</c:v>
                      </c:pt>
                      <c:pt idx="6607">
                        <c:v>0.1</c:v>
                      </c:pt>
                      <c:pt idx="6608">
                        <c:v>0</c:v>
                      </c:pt>
                      <c:pt idx="6609">
                        <c:v>0.1</c:v>
                      </c:pt>
                      <c:pt idx="6610">
                        <c:v>0.1</c:v>
                      </c:pt>
                      <c:pt idx="6611">
                        <c:v>0.1</c:v>
                      </c:pt>
                      <c:pt idx="6612">
                        <c:v>0.1</c:v>
                      </c:pt>
                      <c:pt idx="6613">
                        <c:v>0</c:v>
                      </c:pt>
                      <c:pt idx="6614">
                        <c:v>0</c:v>
                      </c:pt>
                      <c:pt idx="6615">
                        <c:v>0.1</c:v>
                      </c:pt>
                      <c:pt idx="6616">
                        <c:v>0</c:v>
                      </c:pt>
                      <c:pt idx="6617">
                        <c:v>0.1</c:v>
                      </c:pt>
                      <c:pt idx="6618">
                        <c:v>0</c:v>
                      </c:pt>
                      <c:pt idx="6619">
                        <c:v>0.1</c:v>
                      </c:pt>
                      <c:pt idx="6620">
                        <c:v>0.1</c:v>
                      </c:pt>
                      <c:pt idx="6621">
                        <c:v>0</c:v>
                      </c:pt>
                      <c:pt idx="6622">
                        <c:v>0</c:v>
                      </c:pt>
                      <c:pt idx="6623">
                        <c:v>0</c:v>
                      </c:pt>
                      <c:pt idx="6624">
                        <c:v>0</c:v>
                      </c:pt>
                      <c:pt idx="6625">
                        <c:v>0.1</c:v>
                      </c:pt>
                      <c:pt idx="6626">
                        <c:v>0.1</c:v>
                      </c:pt>
                      <c:pt idx="6627">
                        <c:v>0</c:v>
                      </c:pt>
                      <c:pt idx="6628">
                        <c:v>0.1</c:v>
                      </c:pt>
                      <c:pt idx="6629">
                        <c:v>0.1</c:v>
                      </c:pt>
                      <c:pt idx="6630">
                        <c:v>0.1</c:v>
                      </c:pt>
                      <c:pt idx="6631">
                        <c:v>0.1</c:v>
                      </c:pt>
                      <c:pt idx="6632">
                        <c:v>0.1</c:v>
                      </c:pt>
                      <c:pt idx="6633">
                        <c:v>0.1</c:v>
                      </c:pt>
                      <c:pt idx="6634">
                        <c:v>0</c:v>
                      </c:pt>
                      <c:pt idx="6635">
                        <c:v>0.1</c:v>
                      </c:pt>
                      <c:pt idx="6636">
                        <c:v>0.1</c:v>
                      </c:pt>
                      <c:pt idx="6637">
                        <c:v>0.1</c:v>
                      </c:pt>
                      <c:pt idx="6638">
                        <c:v>0.1</c:v>
                      </c:pt>
                      <c:pt idx="6639">
                        <c:v>0.1</c:v>
                      </c:pt>
                      <c:pt idx="6640">
                        <c:v>0.1</c:v>
                      </c:pt>
                      <c:pt idx="6641">
                        <c:v>0</c:v>
                      </c:pt>
                      <c:pt idx="6642">
                        <c:v>0.1</c:v>
                      </c:pt>
                      <c:pt idx="6643">
                        <c:v>0.1</c:v>
                      </c:pt>
                      <c:pt idx="6644">
                        <c:v>0.1</c:v>
                      </c:pt>
                      <c:pt idx="6645">
                        <c:v>0</c:v>
                      </c:pt>
                      <c:pt idx="6646">
                        <c:v>0.1</c:v>
                      </c:pt>
                      <c:pt idx="6647">
                        <c:v>0</c:v>
                      </c:pt>
                      <c:pt idx="6648">
                        <c:v>0.1</c:v>
                      </c:pt>
                      <c:pt idx="6649">
                        <c:v>0.1</c:v>
                      </c:pt>
                      <c:pt idx="6650">
                        <c:v>0.2</c:v>
                      </c:pt>
                      <c:pt idx="6651">
                        <c:v>0.1</c:v>
                      </c:pt>
                      <c:pt idx="6652">
                        <c:v>0.1</c:v>
                      </c:pt>
                      <c:pt idx="6653">
                        <c:v>0.1</c:v>
                      </c:pt>
                      <c:pt idx="6654">
                        <c:v>0.1</c:v>
                      </c:pt>
                      <c:pt idx="6655">
                        <c:v>0.1</c:v>
                      </c:pt>
                      <c:pt idx="6656">
                        <c:v>0.1</c:v>
                      </c:pt>
                      <c:pt idx="6657">
                        <c:v>0.1</c:v>
                      </c:pt>
                      <c:pt idx="6658">
                        <c:v>0.1</c:v>
                      </c:pt>
                      <c:pt idx="6659">
                        <c:v>0.1</c:v>
                      </c:pt>
                      <c:pt idx="6660">
                        <c:v>0.1</c:v>
                      </c:pt>
                      <c:pt idx="6661">
                        <c:v>0.1</c:v>
                      </c:pt>
                      <c:pt idx="6662">
                        <c:v>0</c:v>
                      </c:pt>
                      <c:pt idx="6663">
                        <c:v>0.1</c:v>
                      </c:pt>
                      <c:pt idx="6664">
                        <c:v>0.1</c:v>
                      </c:pt>
                      <c:pt idx="6665">
                        <c:v>0.1</c:v>
                      </c:pt>
                      <c:pt idx="6666">
                        <c:v>0.2</c:v>
                      </c:pt>
                      <c:pt idx="6667">
                        <c:v>0</c:v>
                      </c:pt>
                      <c:pt idx="6668">
                        <c:v>0.1</c:v>
                      </c:pt>
                      <c:pt idx="6669">
                        <c:v>0.1</c:v>
                      </c:pt>
                      <c:pt idx="6670">
                        <c:v>0.1</c:v>
                      </c:pt>
                      <c:pt idx="6671">
                        <c:v>0</c:v>
                      </c:pt>
                      <c:pt idx="6672">
                        <c:v>0</c:v>
                      </c:pt>
                      <c:pt idx="6673">
                        <c:v>0.1</c:v>
                      </c:pt>
                      <c:pt idx="6674">
                        <c:v>0.1</c:v>
                      </c:pt>
                      <c:pt idx="6675">
                        <c:v>0.1</c:v>
                      </c:pt>
                      <c:pt idx="6676">
                        <c:v>0</c:v>
                      </c:pt>
                      <c:pt idx="6677">
                        <c:v>0.2</c:v>
                      </c:pt>
                      <c:pt idx="6678">
                        <c:v>0</c:v>
                      </c:pt>
                      <c:pt idx="6679">
                        <c:v>0.1</c:v>
                      </c:pt>
                      <c:pt idx="6680">
                        <c:v>0.1</c:v>
                      </c:pt>
                      <c:pt idx="6681">
                        <c:v>0</c:v>
                      </c:pt>
                      <c:pt idx="6682">
                        <c:v>0.1</c:v>
                      </c:pt>
                      <c:pt idx="6683">
                        <c:v>0</c:v>
                      </c:pt>
                      <c:pt idx="6684">
                        <c:v>0.1</c:v>
                      </c:pt>
                      <c:pt idx="6685">
                        <c:v>0.1</c:v>
                      </c:pt>
                      <c:pt idx="6686">
                        <c:v>0.2</c:v>
                      </c:pt>
                      <c:pt idx="6687">
                        <c:v>0.1</c:v>
                      </c:pt>
                      <c:pt idx="6688">
                        <c:v>0.1</c:v>
                      </c:pt>
                      <c:pt idx="6689">
                        <c:v>0.1</c:v>
                      </c:pt>
                      <c:pt idx="6690">
                        <c:v>0</c:v>
                      </c:pt>
                      <c:pt idx="6691">
                        <c:v>0.1</c:v>
                      </c:pt>
                      <c:pt idx="6692">
                        <c:v>0.1</c:v>
                      </c:pt>
                      <c:pt idx="6693">
                        <c:v>0.1</c:v>
                      </c:pt>
                      <c:pt idx="6694">
                        <c:v>0.1</c:v>
                      </c:pt>
                      <c:pt idx="6695">
                        <c:v>0</c:v>
                      </c:pt>
                      <c:pt idx="6696">
                        <c:v>0.1</c:v>
                      </c:pt>
                      <c:pt idx="6697">
                        <c:v>0.1</c:v>
                      </c:pt>
                      <c:pt idx="6698">
                        <c:v>0.1</c:v>
                      </c:pt>
                      <c:pt idx="6699">
                        <c:v>0.1</c:v>
                      </c:pt>
                      <c:pt idx="6700">
                        <c:v>0.1</c:v>
                      </c:pt>
                      <c:pt idx="6701">
                        <c:v>0</c:v>
                      </c:pt>
                      <c:pt idx="6702">
                        <c:v>0</c:v>
                      </c:pt>
                      <c:pt idx="6703">
                        <c:v>0.1</c:v>
                      </c:pt>
                      <c:pt idx="6704">
                        <c:v>0.1</c:v>
                      </c:pt>
                      <c:pt idx="6705">
                        <c:v>0.1</c:v>
                      </c:pt>
                      <c:pt idx="6706">
                        <c:v>0.1</c:v>
                      </c:pt>
                      <c:pt idx="6707">
                        <c:v>0</c:v>
                      </c:pt>
                      <c:pt idx="6708">
                        <c:v>0.1</c:v>
                      </c:pt>
                      <c:pt idx="6709">
                        <c:v>0</c:v>
                      </c:pt>
                      <c:pt idx="6710">
                        <c:v>0.1</c:v>
                      </c:pt>
                      <c:pt idx="6711">
                        <c:v>0.1</c:v>
                      </c:pt>
                      <c:pt idx="6712">
                        <c:v>0.1</c:v>
                      </c:pt>
                      <c:pt idx="6713">
                        <c:v>0.1</c:v>
                      </c:pt>
                      <c:pt idx="6714">
                        <c:v>0.1</c:v>
                      </c:pt>
                      <c:pt idx="6715">
                        <c:v>0.1</c:v>
                      </c:pt>
                      <c:pt idx="6716">
                        <c:v>0.1</c:v>
                      </c:pt>
                      <c:pt idx="6717">
                        <c:v>0.1</c:v>
                      </c:pt>
                      <c:pt idx="6718">
                        <c:v>0</c:v>
                      </c:pt>
                      <c:pt idx="6719">
                        <c:v>0.1</c:v>
                      </c:pt>
                      <c:pt idx="6720">
                        <c:v>0.1</c:v>
                      </c:pt>
                      <c:pt idx="6721">
                        <c:v>0.1</c:v>
                      </c:pt>
                      <c:pt idx="6722">
                        <c:v>0.1</c:v>
                      </c:pt>
                      <c:pt idx="6723">
                        <c:v>0</c:v>
                      </c:pt>
                      <c:pt idx="6724">
                        <c:v>0</c:v>
                      </c:pt>
                      <c:pt idx="6725">
                        <c:v>0.1</c:v>
                      </c:pt>
                      <c:pt idx="6726">
                        <c:v>0.1</c:v>
                      </c:pt>
                      <c:pt idx="6727">
                        <c:v>0</c:v>
                      </c:pt>
                      <c:pt idx="6728">
                        <c:v>0.1</c:v>
                      </c:pt>
                      <c:pt idx="6729">
                        <c:v>0.1</c:v>
                      </c:pt>
                      <c:pt idx="6730">
                        <c:v>0.1</c:v>
                      </c:pt>
                      <c:pt idx="6731">
                        <c:v>0.1</c:v>
                      </c:pt>
                      <c:pt idx="6732">
                        <c:v>0</c:v>
                      </c:pt>
                      <c:pt idx="6733">
                        <c:v>0.1</c:v>
                      </c:pt>
                      <c:pt idx="6734">
                        <c:v>0.1</c:v>
                      </c:pt>
                      <c:pt idx="6735">
                        <c:v>0.1</c:v>
                      </c:pt>
                      <c:pt idx="6736">
                        <c:v>0.1</c:v>
                      </c:pt>
                      <c:pt idx="6737">
                        <c:v>0.1</c:v>
                      </c:pt>
                      <c:pt idx="6738">
                        <c:v>0.1</c:v>
                      </c:pt>
                      <c:pt idx="6739">
                        <c:v>0.1</c:v>
                      </c:pt>
                      <c:pt idx="6740">
                        <c:v>0.1</c:v>
                      </c:pt>
                      <c:pt idx="6741">
                        <c:v>0.1</c:v>
                      </c:pt>
                      <c:pt idx="6742">
                        <c:v>0.1</c:v>
                      </c:pt>
                      <c:pt idx="6743">
                        <c:v>0.1</c:v>
                      </c:pt>
                      <c:pt idx="6744">
                        <c:v>0.1</c:v>
                      </c:pt>
                      <c:pt idx="6745">
                        <c:v>0.2</c:v>
                      </c:pt>
                      <c:pt idx="6746">
                        <c:v>0.1</c:v>
                      </c:pt>
                      <c:pt idx="6747">
                        <c:v>0.1</c:v>
                      </c:pt>
                      <c:pt idx="6748">
                        <c:v>0.2</c:v>
                      </c:pt>
                      <c:pt idx="6749">
                        <c:v>0.2</c:v>
                      </c:pt>
                      <c:pt idx="6750">
                        <c:v>0.2</c:v>
                      </c:pt>
                      <c:pt idx="6751">
                        <c:v>0.1</c:v>
                      </c:pt>
                      <c:pt idx="6752">
                        <c:v>0.1</c:v>
                      </c:pt>
                      <c:pt idx="6753">
                        <c:v>0.1</c:v>
                      </c:pt>
                      <c:pt idx="6754">
                        <c:v>0.1</c:v>
                      </c:pt>
                      <c:pt idx="6755">
                        <c:v>0.1</c:v>
                      </c:pt>
                      <c:pt idx="6756">
                        <c:v>0.2</c:v>
                      </c:pt>
                      <c:pt idx="6757">
                        <c:v>0.1</c:v>
                      </c:pt>
                      <c:pt idx="6758">
                        <c:v>0.2</c:v>
                      </c:pt>
                      <c:pt idx="6759">
                        <c:v>0.3</c:v>
                      </c:pt>
                      <c:pt idx="6760">
                        <c:v>0.1</c:v>
                      </c:pt>
                      <c:pt idx="6761">
                        <c:v>0.1</c:v>
                      </c:pt>
                      <c:pt idx="6762">
                        <c:v>0.1</c:v>
                      </c:pt>
                      <c:pt idx="6763">
                        <c:v>0.1</c:v>
                      </c:pt>
                      <c:pt idx="6764">
                        <c:v>0.1</c:v>
                      </c:pt>
                      <c:pt idx="6765">
                        <c:v>0.1</c:v>
                      </c:pt>
                      <c:pt idx="6766">
                        <c:v>0.1</c:v>
                      </c:pt>
                      <c:pt idx="6767">
                        <c:v>0.1</c:v>
                      </c:pt>
                      <c:pt idx="6768">
                        <c:v>0.1</c:v>
                      </c:pt>
                      <c:pt idx="6769">
                        <c:v>0.1</c:v>
                      </c:pt>
                      <c:pt idx="6770">
                        <c:v>0.1</c:v>
                      </c:pt>
                      <c:pt idx="6771">
                        <c:v>0.2</c:v>
                      </c:pt>
                      <c:pt idx="6772">
                        <c:v>0.2</c:v>
                      </c:pt>
                      <c:pt idx="6773">
                        <c:v>0.2</c:v>
                      </c:pt>
                      <c:pt idx="6774">
                        <c:v>0.1</c:v>
                      </c:pt>
                      <c:pt idx="6775">
                        <c:v>0.1</c:v>
                      </c:pt>
                      <c:pt idx="6776">
                        <c:v>0.2</c:v>
                      </c:pt>
                      <c:pt idx="6777">
                        <c:v>0.1</c:v>
                      </c:pt>
                      <c:pt idx="6778">
                        <c:v>0.1</c:v>
                      </c:pt>
                      <c:pt idx="6779">
                        <c:v>0.1</c:v>
                      </c:pt>
                      <c:pt idx="6780">
                        <c:v>0.1</c:v>
                      </c:pt>
                      <c:pt idx="6781">
                        <c:v>0.1</c:v>
                      </c:pt>
                      <c:pt idx="6782">
                        <c:v>0.1</c:v>
                      </c:pt>
                      <c:pt idx="6783">
                        <c:v>0.1</c:v>
                      </c:pt>
                      <c:pt idx="6784">
                        <c:v>0.2</c:v>
                      </c:pt>
                      <c:pt idx="6785">
                        <c:v>0.1</c:v>
                      </c:pt>
                      <c:pt idx="6786">
                        <c:v>0.2</c:v>
                      </c:pt>
                      <c:pt idx="6787">
                        <c:v>0.2</c:v>
                      </c:pt>
                      <c:pt idx="6788">
                        <c:v>0.1</c:v>
                      </c:pt>
                      <c:pt idx="6789">
                        <c:v>0.1</c:v>
                      </c:pt>
                      <c:pt idx="6790">
                        <c:v>0.2</c:v>
                      </c:pt>
                      <c:pt idx="6791">
                        <c:v>0.3</c:v>
                      </c:pt>
                      <c:pt idx="6792">
                        <c:v>0.2</c:v>
                      </c:pt>
                      <c:pt idx="6793">
                        <c:v>0.1</c:v>
                      </c:pt>
                      <c:pt idx="6794">
                        <c:v>0.2</c:v>
                      </c:pt>
                      <c:pt idx="6795">
                        <c:v>0.2</c:v>
                      </c:pt>
                      <c:pt idx="6796">
                        <c:v>0.1</c:v>
                      </c:pt>
                      <c:pt idx="6797">
                        <c:v>0.1</c:v>
                      </c:pt>
                      <c:pt idx="6798">
                        <c:v>0.2</c:v>
                      </c:pt>
                      <c:pt idx="6799">
                        <c:v>0.2</c:v>
                      </c:pt>
                      <c:pt idx="6800">
                        <c:v>0.1</c:v>
                      </c:pt>
                      <c:pt idx="6801">
                        <c:v>0.1</c:v>
                      </c:pt>
                      <c:pt idx="6802">
                        <c:v>0.1</c:v>
                      </c:pt>
                      <c:pt idx="6803">
                        <c:v>0.1</c:v>
                      </c:pt>
                      <c:pt idx="6804">
                        <c:v>0.2</c:v>
                      </c:pt>
                      <c:pt idx="6805">
                        <c:v>0.1</c:v>
                      </c:pt>
                      <c:pt idx="6806">
                        <c:v>0.1</c:v>
                      </c:pt>
                      <c:pt idx="6807">
                        <c:v>0.1</c:v>
                      </c:pt>
                      <c:pt idx="6808">
                        <c:v>0.2</c:v>
                      </c:pt>
                      <c:pt idx="6809">
                        <c:v>0.1</c:v>
                      </c:pt>
                      <c:pt idx="6810">
                        <c:v>0.1</c:v>
                      </c:pt>
                      <c:pt idx="6811">
                        <c:v>0.1</c:v>
                      </c:pt>
                      <c:pt idx="6812">
                        <c:v>0.2</c:v>
                      </c:pt>
                      <c:pt idx="6813">
                        <c:v>0.1</c:v>
                      </c:pt>
                      <c:pt idx="6814">
                        <c:v>0.1</c:v>
                      </c:pt>
                      <c:pt idx="6815">
                        <c:v>0.1</c:v>
                      </c:pt>
                      <c:pt idx="6816">
                        <c:v>0.1</c:v>
                      </c:pt>
                      <c:pt idx="6817">
                        <c:v>0.2</c:v>
                      </c:pt>
                      <c:pt idx="6818">
                        <c:v>0.1</c:v>
                      </c:pt>
                      <c:pt idx="6819">
                        <c:v>0.2</c:v>
                      </c:pt>
                      <c:pt idx="6820">
                        <c:v>0.1</c:v>
                      </c:pt>
                      <c:pt idx="6821">
                        <c:v>0.1</c:v>
                      </c:pt>
                      <c:pt idx="6822">
                        <c:v>0.1</c:v>
                      </c:pt>
                      <c:pt idx="6823">
                        <c:v>0.1</c:v>
                      </c:pt>
                      <c:pt idx="6824">
                        <c:v>0.1</c:v>
                      </c:pt>
                      <c:pt idx="6825">
                        <c:v>0.2</c:v>
                      </c:pt>
                      <c:pt idx="6826">
                        <c:v>0.1</c:v>
                      </c:pt>
                      <c:pt idx="6827">
                        <c:v>0.1</c:v>
                      </c:pt>
                      <c:pt idx="6828">
                        <c:v>0.1</c:v>
                      </c:pt>
                      <c:pt idx="6829">
                        <c:v>0.1</c:v>
                      </c:pt>
                      <c:pt idx="6830">
                        <c:v>0.1</c:v>
                      </c:pt>
                      <c:pt idx="6831">
                        <c:v>0.1</c:v>
                      </c:pt>
                      <c:pt idx="6832">
                        <c:v>0.1</c:v>
                      </c:pt>
                      <c:pt idx="6833">
                        <c:v>0.1</c:v>
                      </c:pt>
                      <c:pt idx="6834">
                        <c:v>0.1</c:v>
                      </c:pt>
                      <c:pt idx="6835">
                        <c:v>0.1</c:v>
                      </c:pt>
                      <c:pt idx="6836">
                        <c:v>0.1</c:v>
                      </c:pt>
                      <c:pt idx="6837">
                        <c:v>0.1</c:v>
                      </c:pt>
                      <c:pt idx="6838">
                        <c:v>0.1</c:v>
                      </c:pt>
                      <c:pt idx="6839">
                        <c:v>0.1</c:v>
                      </c:pt>
                      <c:pt idx="6840">
                        <c:v>0.1</c:v>
                      </c:pt>
                      <c:pt idx="6841">
                        <c:v>0.2</c:v>
                      </c:pt>
                      <c:pt idx="6842">
                        <c:v>0.1</c:v>
                      </c:pt>
                      <c:pt idx="6843">
                        <c:v>0</c:v>
                      </c:pt>
                      <c:pt idx="6844">
                        <c:v>0.1</c:v>
                      </c:pt>
                      <c:pt idx="6845">
                        <c:v>0.1</c:v>
                      </c:pt>
                      <c:pt idx="6846">
                        <c:v>0.1</c:v>
                      </c:pt>
                      <c:pt idx="6847">
                        <c:v>0.1</c:v>
                      </c:pt>
                      <c:pt idx="6848">
                        <c:v>0.1</c:v>
                      </c:pt>
                      <c:pt idx="6849">
                        <c:v>0.1</c:v>
                      </c:pt>
                      <c:pt idx="6850">
                        <c:v>0.1</c:v>
                      </c:pt>
                      <c:pt idx="6851">
                        <c:v>0.1</c:v>
                      </c:pt>
                      <c:pt idx="6852">
                        <c:v>0.1</c:v>
                      </c:pt>
                      <c:pt idx="6853">
                        <c:v>0.1</c:v>
                      </c:pt>
                      <c:pt idx="6854">
                        <c:v>0.1</c:v>
                      </c:pt>
                      <c:pt idx="6855">
                        <c:v>0</c:v>
                      </c:pt>
                      <c:pt idx="6856">
                        <c:v>0</c:v>
                      </c:pt>
                      <c:pt idx="6857">
                        <c:v>0.1</c:v>
                      </c:pt>
                      <c:pt idx="6858">
                        <c:v>0.1</c:v>
                      </c:pt>
                      <c:pt idx="6859">
                        <c:v>0.2</c:v>
                      </c:pt>
                      <c:pt idx="6860">
                        <c:v>0.1</c:v>
                      </c:pt>
                      <c:pt idx="6861">
                        <c:v>0.1</c:v>
                      </c:pt>
                      <c:pt idx="6862">
                        <c:v>0.1</c:v>
                      </c:pt>
                      <c:pt idx="6863">
                        <c:v>0</c:v>
                      </c:pt>
                      <c:pt idx="6864">
                        <c:v>0.1</c:v>
                      </c:pt>
                      <c:pt idx="6865">
                        <c:v>0</c:v>
                      </c:pt>
                      <c:pt idx="6866">
                        <c:v>0</c:v>
                      </c:pt>
                      <c:pt idx="6867">
                        <c:v>0.1</c:v>
                      </c:pt>
                      <c:pt idx="6868">
                        <c:v>0.1</c:v>
                      </c:pt>
                      <c:pt idx="6869">
                        <c:v>0.1</c:v>
                      </c:pt>
                      <c:pt idx="6870">
                        <c:v>0.1</c:v>
                      </c:pt>
                      <c:pt idx="6871">
                        <c:v>0.1</c:v>
                      </c:pt>
                      <c:pt idx="6872">
                        <c:v>0.1</c:v>
                      </c:pt>
                      <c:pt idx="6873">
                        <c:v>0.1</c:v>
                      </c:pt>
                      <c:pt idx="6874">
                        <c:v>0.1</c:v>
                      </c:pt>
                      <c:pt idx="6875">
                        <c:v>0.1</c:v>
                      </c:pt>
                      <c:pt idx="6876">
                        <c:v>0.1</c:v>
                      </c:pt>
                      <c:pt idx="6877">
                        <c:v>0.1</c:v>
                      </c:pt>
                      <c:pt idx="6878">
                        <c:v>0.1</c:v>
                      </c:pt>
                      <c:pt idx="6879">
                        <c:v>0</c:v>
                      </c:pt>
                      <c:pt idx="6880">
                        <c:v>0.1</c:v>
                      </c:pt>
                      <c:pt idx="6881">
                        <c:v>0.1</c:v>
                      </c:pt>
                      <c:pt idx="6882">
                        <c:v>0</c:v>
                      </c:pt>
                      <c:pt idx="6883">
                        <c:v>0.1</c:v>
                      </c:pt>
                      <c:pt idx="6884">
                        <c:v>0.1</c:v>
                      </c:pt>
                      <c:pt idx="6885">
                        <c:v>0.1</c:v>
                      </c:pt>
                      <c:pt idx="6886">
                        <c:v>0.1</c:v>
                      </c:pt>
                      <c:pt idx="6887">
                        <c:v>0</c:v>
                      </c:pt>
                      <c:pt idx="6888">
                        <c:v>0</c:v>
                      </c:pt>
                      <c:pt idx="6889">
                        <c:v>0.1</c:v>
                      </c:pt>
                      <c:pt idx="6890">
                        <c:v>0.1</c:v>
                      </c:pt>
                      <c:pt idx="6891">
                        <c:v>0.1</c:v>
                      </c:pt>
                      <c:pt idx="6892">
                        <c:v>0.1</c:v>
                      </c:pt>
                      <c:pt idx="6893">
                        <c:v>0</c:v>
                      </c:pt>
                      <c:pt idx="6894">
                        <c:v>0.2</c:v>
                      </c:pt>
                      <c:pt idx="6895">
                        <c:v>0</c:v>
                      </c:pt>
                      <c:pt idx="6896">
                        <c:v>0.2</c:v>
                      </c:pt>
                      <c:pt idx="6897">
                        <c:v>0</c:v>
                      </c:pt>
                      <c:pt idx="6898">
                        <c:v>0.1</c:v>
                      </c:pt>
                      <c:pt idx="6899">
                        <c:v>0</c:v>
                      </c:pt>
                      <c:pt idx="6900">
                        <c:v>0.1</c:v>
                      </c:pt>
                      <c:pt idx="6901">
                        <c:v>0.1</c:v>
                      </c:pt>
                      <c:pt idx="6902">
                        <c:v>0.1</c:v>
                      </c:pt>
                      <c:pt idx="6903">
                        <c:v>0.1</c:v>
                      </c:pt>
                      <c:pt idx="6904">
                        <c:v>0</c:v>
                      </c:pt>
                      <c:pt idx="6905">
                        <c:v>0.1</c:v>
                      </c:pt>
                      <c:pt idx="6906">
                        <c:v>0.1</c:v>
                      </c:pt>
                      <c:pt idx="6907">
                        <c:v>0.1</c:v>
                      </c:pt>
                      <c:pt idx="6908">
                        <c:v>0.2</c:v>
                      </c:pt>
                      <c:pt idx="6909">
                        <c:v>0.1</c:v>
                      </c:pt>
                      <c:pt idx="6910">
                        <c:v>0.1</c:v>
                      </c:pt>
                      <c:pt idx="6911">
                        <c:v>0.1</c:v>
                      </c:pt>
                      <c:pt idx="6912">
                        <c:v>0.1</c:v>
                      </c:pt>
                      <c:pt idx="6913">
                        <c:v>0.1</c:v>
                      </c:pt>
                      <c:pt idx="6914">
                        <c:v>0.1</c:v>
                      </c:pt>
                      <c:pt idx="6915">
                        <c:v>0</c:v>
                      </c:pt>
                      <c:pt idx="6916">
                        <c:v>0</c:v>
                      </c:pt>
                      <c:pt idx="6917">
                        <c:v>0.1</c:v>
                      </c:pt>
                      <c:pt idx="6918">
                        <c:v>0.1</c:v>
                      </c:pt>
                      <c:pt idx="6919">
                        <c:v>0.1</c:v>
                      </c:pt>
                      <c:pt idx="6920">
                        <c:v>0.1</c:v>
                      </c:pt>
                      <c:pt idx="6921">
                        <c:v>0.1</c:v>
                      </c:pt>
                      <c:pt idx="6922">
                        <c:v>0.1</c:v>
                      </c:pt>
                      <c:pt idx="6923">
                        <c:v>0.1</c:v>
                      </c:pt>
                      <c:pt idx="6924">
                        <c:v>0</c:v>
                      </c:pt>
                      <c:pt idx="6925">
                        <c:v>0</c:v>
                      </c:pt>
                      <c:pt idx="6926">
                        <c:v>0.1</c:v>
                      </c:pt>
                      <c:pt idx="6927">
                        <c:v>0</c:v>
                      </c:pt>
                      <c:pt idx="6928">
                        <c:v>0.1</c:v>
                      </c:pt>
                      <c:pt idx="6929">
                        <c:v>0.1</c:v>
                      </c:pt>
                      <c:pt idx="6930">
                        <c:v>0</c:v>
                      </c:pt>
                      <c:pt idx="6931">
                        <c:v>0.1</c:v>
                      </c:pt>
                      <c:pt idx="6932">
                        <c:v>0.1</c:v>
                      </c:pt>
                      <c:pt idx="6933">
                        <c:v>0.1</c:v>
                      </c:pt>
                      <c:pt idx="6934">
                        <c:v>0</c:v>
                      </c:pt>
                      <c:pt idx="6935">
                        <c:v>0</c:v>
                      </c:pt>
                      <c:pt idx="6936">
                        <c:v>0.1</c:v>
                      </c:pt>
                      <c:pt idx="6937">
                        <c:v>0.1</c:v>
                      </c:pt>
                      <c:pt idx="6938">
                        <c:v>0.1</c:v>
                      </c:pt>
                      <c:pt idx="6939">
                        <c:v>0.1</c:v>
                      </c:pt>
                      <c:pt idx="6940">
                        <c:v>0.1</c:v>
                      </c:pt>
                      <c:pt idx="6941">
                        <c:v>0.1</c:v>
                      </c:pt>
                      <c:pt idx="6942">
                        <c:v>0.1</c:v>
                      </c:pt>
                      <c:pt idx="6943">
                        <c:v>0.1</c:v>
                      </c:pt>
                      <c:pt idx="6944">
                        <c:v>0</c:v>
                      </c:pt>
                      <c:pt idx="6945">
                        <c:v>0</c:v>
                      </c:pt>
                      <c:pt idx="6946">
                        <c:v>0.1</c:v>
                      </c:pt>
                      <c:pt idx="6947">
                        <c:v>0.1</c:v>
                      </c:pt>
                      <c:pt idx="6948">
                        <c:v>0</c:v>
                      </c:pt>
                      <c:pt idx="6949">
                        <c:v>0.1</c:v>
                      </c:pt>
                      <c:pt idx="6950">
                        <c:v>0.1</c:v>
                      </c:pt>
                      <c:pt idx="6951">
                        <c:v>0.1</c:v>
                      </c:pt>
                      <c:pt idx="6952">
                        <c:v>0.1</c:v>
                      </c:pt>
                      <c:pt idx="6953">
                        <c:v>0.1</c:v>
                      </c:pt>
                      <c:pt idx="6954">
                        <c:v>0.1</c:v>
                      </c:pt>
                      <c:pt idx="6955">
                        <c:v>0</c:v>
                      </c:pt>
                      <c:pt idx="6956">
                        <c:v>0</c:v>
                      </c:pt>
                      <c:pt idx="6957">
                        <c:v>0.1</c:v>
                      </c:pt>
                      <c:pt idx="6958">
                        <c:v>0</c:v>
                      </c:pt>
                      <c:pt idx="6959">
                        <c:v>0.1</c:v>
                      </c:pt>
                      <c:pt idx="6960">
                        <c:v>0.1</c:v>
                      </c:pt>
                      <c:pt idx="6961">
                        <c:v>0.1</c:v>
                      </c:pt>
                      <c:pt idx="6962">
                        <c:v>0</c:v>
                      </c:pt>
                      <c:pt idx="6963">
                        <c:v>0</c:v>
                      </c:pt>
                      <c:pt idx="6964">
                        <c:v>0.1</c:v>
                      </c:pt>
                      <c:pt idx="6965">
                        <c:v>0.1</c:v>
                      </c:pt>
                      <c:pt idx="6966">
                        <c:v>0.2</c:v>
                      </c:pt>
                      <c:pt idx="6967">
                        <c:v>0.1</c:v>
                      </c:pt>
                      <c:pt idx="6968">
                        <c:v>0</c:v>
                      </c:pt>
                      <c:pt idx="6969">
                        <c:v>0.1</c:v>
                      </c:pt>
                      <c:pt idx="6970">
                        <c:v>0.1</c:v>
                      </c:pt>
                      <c:pt idx="6971">
                        <c:v>0</c:v>
                      </c:pt>
                      <c:pt idx="6972">
                        <c:v>0.1</c:v>
                      </c:pt>
                      <c:pt idx="6973">
                        <c:v>0</c:v>
                      </c:pt>
                      <c:pt idx="6974">
                        <c:v>0.1</c:v>
                      </c:pt>
                      <c:pt idx="6975">
                        <c:v>0.1</c:v>
                      </c:pt>
                      <c:pt idx="6976">
                        <c:v>0.1</c:v>
                      </c:pt>
                      <c:pt idx="6977">
                        <c:v>0</c:v>
                      </c:pt>
                      <c:pt idx="6978">
                        <c:v>0</c:v>
                      </c:pt>
                      <c:pt idx="6979">
                        <c:v>0.1</c:v>
                      </c:pt>
                      <c:pt idx="6980">
                        <c:v>0.1</c:v>
                      </c:pt>
                      <c:pt idx="6981">
                        <c:v>0.1</c:v>
                      </c:pt>
                      <c:pt idx="6982">
                        <c:v>0.1</c:v>
                      </c:pt>
                      <c:pt idx="6983">
                        <c:v>0.1</c:v>
                      </c:pt>
                      <c:pt idx="6984">
                        <c:v>0.1</c:v>
                      </c:pt>
                      <c:pt idx="6985">
                        <c:v>0</c:v>
                      </c:pt>
                      <c:pt idx="6986">
                        <c:v>0.1</c:v>
                      </c:pt>
                      <c:pt idx="6987">
                        <c:v>0</c:v>
                      </c:pt>
                      <c:pt idx="6988">
                        <c:v>0.2</c:v>
                      </c:pt>
                      <c:pt idx="6989">
                        <c:v>0.1</c:v>
                      </c:pt>
                      <c:pt idx="6990">
                        <c:v>0.2</c:v>
                      </c:pt>
                      <c:pt idx="6991">
                        <c:v>0</c:v>
                      </c:pt>
                      <c:pt idx="6992">
                        <c:v>0.1</c:v>
                      </c:pt>
                      <c:pt idx="6993">
                        <c:v>0.1</c:v>
                      </c:pt>
                      <c:pt idx="6994">
                        <c:v>0.1</c:v>
                      </c:pt>
                      <c:pt idx="6995">
                        <c:v>0.1</c:v>
                      </c:pt>
                      <c:pt idx="6996">
                        <c:v>0.1</c:v>
                      </c:pt>
                      <c:pt idx="6997">
                        <c:v>0</c:v>
                      </c:pt>
                      <c:pt idx="6998">
                        <c:v>0.1</c:v>
                      </c:pt>
                      <c:pt idx="6999">
                        <c:v>0</c:v>
                      </c:pt>
                      <c:pt idx="7000">
                        <c:v>0</c:v>
                      </c:pt>
                      <c:pt idx="7001">
                        <c:v>0.1</c:v>
                      </c:pt>
                      <c:pt idx="7002">
                        <c:v>0</c:v>
                      </c:pt>
                      <c:pt idx="7003">
                        <c:v>0</c:v>
                      </c:pt>
                      <c:pt idx="7004">
                        <c:v>0.1</c:v>
                      </c:pt>
                      <c:pt idx="7005">
                        <c:v>0.1</c:v>
                      </c:pt>
                      <c:pt idx="7006">
                        <c:v>0.1</c:v>
                      </c:pt>
                      <c:pt idx="7007">
                        <c:v>0.1</c:v>
                      </c:pt>
                      <c:pt idx="7008">
                        <c:v>0</c:v>
                      </c:pt>
                      <c:pt idx="7009">
                        <c:v>0.1</c:v>
                      </c:pt>
                      <c:pt idx="7010">
                        <c:v>0</c:v>
                      </c:pt>
                      <c:pt idx="7011">
                        <c:v>0</c:v>
                      </c:pt>
                      <c:pt idx="7012">
                        <c:v>0.1</c:v>
                      </c:pt>
                      <c:pt idx="7013">
                        <c:v>0</c:v>
                      </c:pt>
                      <c:pt idx="7014">
                        <c:v>0</c:v>
                      </c:pt>
                      <c:pt idx="7015">
                        <c:v>0</c:v>
                      </c:pt>
                      <c:pt idx="7016">
                        <c:v>0.1</c:v>
                      </c:pt>
                      <c:pt idx="7017">
                        <c:v>0.1</c:v>
                      </c:pt>
                      <c:pt idx="7018">
                        <c:v>0.1</c:v>
                      </c:pt>
                      <c:pt idx="7019">
                        <c:v>0.1</c:v>
                      </c:pt>
                      <c:pt idx="7020">
                        <c:v>0.1</c:v>
                      </c:pt>
                      <c:pt idx="7021">
                        <c:v>0</c:v>
                      </c:pt>
                      <c:pt idx="7022">
                        <c:v>0</c:v>
                      </c:pt>
                      <c:pt idx="7023">
                        <c:v>0.1</c:v>
                      </c:pt>
                      <c:pt idx="7024">
                        <c:v>0.1</c:v>
                      </c:pt>
                      <c:pt idx="7025">
                        <c:v>0.1</c:v>
                      </c:pt>
                      <c:pt idx="7026">
                        <c:v>0.1</c:v>
                      </c:pt>
                      <c:pt idx="7027">
                        <c:v>0.1</c:v>
                      </c:pt>
                      <c:pt idx="7028">
                        <c:v>0.1</c:v>
                      </c:pt>
                      <c:pt idx="7029">
                        <c:v>0</c:v>
                      </c:pt>
                      <c:pt idx="7030">
                        <c:v>0.1</c:v>
                      </c:pt>
                      <c:pt idx="7031">
                        <c:v>0</c:v>
                      </c:pt>
                      <c:pt idx="7032">
                        <c:v>0.1</c:v>
                      </c:pt>
                      <c:pt idx="7033">
                        <c:v>0</c:v>
                      </c:pt>
                      <c:pt idx="7034">
                        <c:v>0</c:v>
                      </c:pt>
                      <c:pt idx="7035">
                        <c:v>0</c:v>
                      </c:pt>
                      <c:pt idx="7036">
                        <c:v>0</c:v>
                      </c:pt>
                      <c:pt idx="7037">
                        <c:v>0</c:v>
                      </c:pt>
                      <c:pt idx="7038">
                        <c:v>0</c:v>
                      </c:pt>
                      <c:pt idx="7039">
                        <c:v>0</c:v>
                      </c:pt>
                      <c:pt idx="7040">
                        <c:v>0.1</c:v>
                      </c:pt>
                      <c:pt idx="7041">
                        <c:v>0.1</c:v>
                      </c:pt>
                      <c:pt idx="7042">
                        <c:v>0.1</c:v>
                      </c:pt>
                      <c:pt idx="7043">
                        <c:v>0</c:v>
                      </c:pt>
                      <c:pt idx="7044">
                        <c:v>0</c:v>
                      </c:pt>
                      <c:pt idx="7045">
                        <c:v>0</c:v>
                      </c:pt>
                      <c:pt idx="7046">
                        <c:v>0.1</c:v>
                      </c:pt>
                      <c:pt idx="7047">
                        <c:v>0.1</c:v>
                      </c:pt>
                      <c:pt idx="7048">
                        <c:v>0.1</c:v>
                      </c:pt>
                      <c:pt idx="7049">
                        <c:v>0.1</c:v>
                      </c:pt>
                      <c:pt idx="7050">
                        <c:v>0.1</c:v>
                      </c:pt>
                      <c:pt idx="7051">
                        <c:v>0.1</c:v>
                      </c:pt>
                      <c:pt idx="7052">
                        <c:v>0</c:v>
                      </c:pt>
                      <c:pt idx="7053">
                        <c:v>0</c:v>
                      </c:pt>
                      <c:pt idx="7054">
                        <c:v>0</c:v>
                      </c:pt>
                      <c:pt idx="7055">
                        <c:v>0</c:v>
                      </c:pt>
                      <c:pt idx="7056">
                        <c:v>0.1</c:v>
                      </c:pt>
                      <c:pt idx="7057">
                        <c:v>0.2</c:v>
                      </c:pt>
                      <c:pt idx="7058">
                        <c:v>0</c:v>
                      </c:pt>
                      <c:pt idx="7059">
                        <c:v>0</c:v>
                      </c:pt>
                      <c:pt idx="7060">
                        <c:v>0.1</c:v>
                      </c:pt>
                      <c:pt idx="7061">
                        <c:v>0</c:v>
                      </c:pt>
                      <c:pt idx="7062">
                        <c:v>0.1</c:v>
                      </c:pt>
                      <c:pt idx="7063">
                        <c:v>0</c:v>
                      </c:pt>
                      <c:pt idx="7064">
                        <c:v>0.1</c:v>
                      </c:pt>
                      <c:pt idx="7065">
                        <c:v>0</c:v>
                      </c:pt>
                      <c:pt idx="7066">
                        <c:v>0</c:v>
                      </c:pt>
                      <c:pt idx="7067">
                        <c:v>0</c:v>
                      </c:pt>
                      <c:pt idx="7068">
                        <c:v>0.1</c:v>
                      </c:pt>
                      <c:pt idx="7069">
                        <c:v>0.1</c:v>
                      </c:pt>
                      <c:pt idx="7070">
                        <c:v>0</c:v>
                      </c:pt>
                      <c:pt idx="7071">
                        <c:v>0.1</c:v>
                      </c:pt>
                      <c:pt idx="7072">
                        <c:v>0</c:v>
                      </c:pt>
                      <c:pt idx="7073">
                        <c:v>0</c:v>
                      </c:pt>
                      <c:pt idx="7074">
                        <c:v>0</c:v>
                      </c:pt>
                      <c:pt idx="7075">
                        <c:v>0</c:v>
                      </c:pt>
                      <c:pt idx="7076">
                        <c:v>0.1</c:v>
                      </c:pt>
                      <c:pt idx="7077">
                        <c:v>0.1</c:v>
                      </c:pt>
                      <c:pt idx="7078">
                        <c:v>0</c:v>
                      </c:pt>
                      <c:pt idx="7079">
                        <c:v>0.1</c:v>
                      </c:pt>
                      <c:pt idx="7080">
                        <c:v>0</c:v>
                      </c:pt>
                      <c:pt idx="7081">
                        <c:v>0</c:v>
                      </c:pt>
                      <c:pt idx="7082">
                        <c:v>0.1</c:v>
                      </c:pt>
                      <c:pt idx="7083">
                        <c:v>0.1</c:v>
                      </c:pt>
                      <c:pt idx="7084">
                        <c:v>0.1</c:v>
                      </c:pt>
                      <c:pt idx="7085">
                        <c:v>0</c:v>
                      </c:pt>
                      <c:pt idx="7086">
                        <c:v>0.1</c:v>
                      </c:pt>
                      <c:pt idx="7087">
                        <c:v>0</c:v>
                      </c:pt>
                      <c:pt idx="7088">
                        <c:v>0</c:v>
                      </c:pt>
                      <c:pt idx="7089">
                        <c:v>0.1</c:v>
                      </c:pt>
                      <c:pt idx="7090">
                        <c:v>0</c:v>
                      </c:pt>
                      <c:pt idx="7091">
                        <c:v>0</c:v>
                      </c:pt>
                      <c:pt idx="7092">
                        <c:v>0</c:v>
                      </c:pt>
                      <c:pt idx="7093">
                        <c:v>0.1</c:v>
                      </c:pt>
                      <c:pt idx="7094">
                        <c:v>0.1</c:v>
                      </c:pt>
                      <c:pt idx="7095">
                        <c:v>0.1</c:v>
                      </c:pt>
                      <c:pt idx="7096">
                        <c:v>0</c:v>
                      </c:pt>
                      <c:pt idx="7097">
                        <c:v>0.1</c:v>
                      </c:pt>
                      <c:pt idx="7098">
                        <c:v>0</c:v>
                      </c:pt>
                      <c:pt idx="7099">
                        <c:v>0.1</c:v>
                      </c:pt>
                      <c:pt idx="7100">
                        <c:v>0.2</c:v>
                      </c:pt>
                      <c:pt idx="7101">
                        <c:v>0.1</c:v>
                      </c:pt>
                      <c:pt idx="7102">
                        <c:v>0</c:v>
                      </c:pt>
                      <c:pt idx="7103">
                        <c:v>0.1</c:v>
                      </c:pt>
                      <c:pt idx="7104">
                        <c:v>0</c:v>
                      </c:pt>
                      <c:pt idx="7105">
                        <c:v>0.1</c:v>
                      </c:pt>
                      <c:pt idx="7106">
                        <c:v>0</c:v>
                      </c:pt>
                      <c:pt idx="7107">
                        <c:v>0</c:v>
                      </c:pt>
                      <c:pt idx="7108">
                        <c:v>0.1</c:v>
                      </c:pt>
                      <c:pt idx="7109">
                        <c:v>0.1</c:v>
                      </c:pt>
                      <c:pt idx="7110">
                        <c:v>0</c:v>
                      </c:pt>
                      <c:pt idx="7111">
                        <c:v>0</c:v>
                      </c:pt>
                      <c:pt idx="7112">
                        <c:v>0.1</c:v>
                      </c:pt>
                      <c:pt idx="7113">
                        <c:v>0.1</c:v>
                      </c:pt>
                      <c:pt idx="7114">
                        <c:v>0.1</c:v>
                      </c:pt>
                      <c:pt idx="7115">
                        <c:v>0.1</c:v>
                      </c:pt>
                      <c:pt idx="7116">
                        <c:v>0</c:v>
                      </c:pt>
                      <c:pt idx="7117">
                        <c:v>0.1</c:v>
                      </c:pt>
                      <c:pt idx="7118">
                        <c:v>0</c:v>
                      </c:pt>
                      <c:pt idx="7119">
                        <c:v>0</c:v>
                      </c:pt>
                      <c:pt idx="7120">
                        <c:v>0.1</c:v>
                      </c:pt>
                      <c:pt idx="7121">
                        <c:v>0.1</c:v>
                      </c:pt>
                      <c:pt idx="7122">
                        <c:v>0.1</c:v>
                      </c:pt>
                      <c:pt idx="7123">
                        <c:v>0.1</c:v>
                      </c:pt>
                      <c:pt idx="7124">
                        <c:v>0.1</c:v>
                      </c:pt>
                      <c:pt idx="7125">
                        <c:v>0.1</c:v>
                      </c:pt>
                      <c:pt idx="7126">
                        <c:v>0</c:v>
                      </c:pt>
                      <c:pt idx="7127">
                        <c:v>0</c:v>
                      </c:pt>
                      <c:pt idx="7128">
                        <c:v>0</c:v>
                      </c:pt>
                      <c:pt idx="7129">
                        <c:v>0</c:v>
                      </c:pt>
                      <c:pt idx="7130">
                        <c:v>0</c:v>
                      </c:pt>
                      <c:pt idx="7131">
                        <c:v>0</c:v>
                      </c:pt>
                      <c:pt idx="7132">
                        <c:v>0</c:v>
                      </c:pt>
                      <c:pt idx="7133">
                        <c:v>0.1</c:v>
                      </c:pt>
                      <c:pt idx="7134">
                        <c:v>0.1</c:v>
                      </c:pt>
                      <c:pt idx="7135">
                        <c:v>0</c:v>
                      </c:pt>
                      <c:pt idx="7136">
                        <c:v>0.1</c:v>
                      </c:pt>
                      <c:pt idx="7137">
                        <c:v>0.1</c:v>
                      </c:pt>
                      <c:pt idx="7138">
                        <c:v>0</c:v>
                      </c:pt>
                      <c:pt idx="7139">
                        <c:v>0</c:v>
                      </c:pt>
                      <c:pt idx="7140">
                        <c:v>0</c:v>
                      </c:pt>
                      <c:pt idx="7141">
                        <c:v>0</c:v>
                      </c:pt>
                      <c:pt idx="7142">
                        <c:v>0</c:v>
                      </c:pt>
                      <c:pt idx="7143">
                        <c:v>0</c:v>
                      </c:pt>
                      <c:pt idx="7144">
                        <c:v>0.1</c:v>
                      </c:pt>
                      <c:pt idx="7145">
                        <c:v>0</c:v>
                      </c:pt>
                      <c:pt idx="7146">
                        <c:v>0.1</c:v>
                      </c:pt>
                      <c:pt idx="7147">
                        <c:v>0</c:v>
                      </c:pt>
                      <c:pt idx="7148">
                        <c:v>0</c:v>
                      </c:pt>
                      <c:pt idx="7149">
                        <c:v>0</c:v>
                      </c:pt>
                      <c:pt idx="7150">
                        <c:v>0</c:v>
                      </c:pt>
                      <c:pt idx="7151">
                        <c:v>0.1</c:v>
                      </c:pt>
                      <c:pt idx="7152">
                        <c:v>0.1</c:v>
                      </c:pt>
                      <c:pt idx="7153">
                        <c:v>0.1</c:v>
                      </c:pt>
                      <c:pt idx="7154">
                        <c:v>0</c:v>
                      </c:pt>
                      <c:pt idx="7155">
                        <c:v>0.1</c:v>
                      </c:pt>
                      <c:pt idx="7156">
                        <c:v>0.1</c:v>
                      </c:pt>
                      <c:pt idx="7157">
                        <c:v>0</c:v>
                      </c:pt>
                      <c:pt idx="7158">
                        <c:v>0.1</c:v>
                      </c:pt>
                      <c:pt idx="7159">
                        <c:v>0</c:v>
                      </c:pt>
                      <c:pt idx="7160">
                        <c:v>0</c:v>
                      </c:pt>
                      <c:pt idx="7161">
                        <c:v>0.1</c:v>
                      </c:pt>
                      <c:pt idx="7162">
                        <c:v>0</c:v>
                      </c:pt>
                      <c:pt idx="7163">
                        <c:v>0</c:v>
                      </c:pt>
                      <c:pt idx="7164">
                        <c:v>0.1</c:v>
                      </c:pt>
                      <c:pt idx="7165">
                        <c:v>0.1</c:v>
                      </c:pt>
                      <c:pt idx="7166">
                        <c:v>0</c:v>
                      </c:pt>
                      <c:pt idx="7167">
                        <c:v>0</c:v>
                      </c:pt>
                      <c:pt idx="7168">
                        <c:v>0</c:v>
                      </c:pt>
                      <c:pt idx="7169">
                        <c:v>0.1</c:v>
                      </c:pt>
                      <c:pt idx="7170">
                        <c:v>0.1</c:v>
                      </c:pt>
                      <c:pt idx="7171">
                        <c:v>0.1</c:v>
                      </c:pt>
                      <c:pt idx="7172">
                        <c:v>0.1</c:v>
                      </c:pt>
                      <c:pt idx="7173">
                        <c:v>0.1</c:v>
                      </c:pt>
                      <c:pt idx="7174">
                        <c:v>0</c:v>
                      </c:pt>
                      <c:pt idx="7175">
                        <c:v>0.1</c:v>
                      </c:pt>
                      <c:pt idx="7176">
                        <c:v>0</c:v>
                      </c:pt>
                      <c:pt idx="7177">
                        <c:v>0</c:v>
                      </c:pt>
                      <c:pt idx="7178">
                        <c:v>0.1</c:v>
                      </c:pt>
                      <c:pt idx="7179">
                        <c:v>0</c:v>
                      </c:pt>
                      <c:pt idx="7180">
                        <c:v>0</c:v>
                      </c:pt>
                      <c:pt idx="7181">
                        <c:v>0.1</c:v>
                      </c:pt>
                      <c:pt idx="7182">
                        <c:v>0.1</c:v>
                      </c:pt>
                      <c:pt idx="7183">
                        <c:v>0</c:v>
                      </c:pt>
                      <c:pt idx="7184">
                        <c:v>0</c:v>
                      </c:pt>
                      <c:pt idx="7185">
                        <c:v>0</c:v>
                      </c:pt>
                      <c:pt idx="7186">
                        <c:v>0.1</c:v>
                      </c:pt>
                      <c:pt idx="7187">
                        <c:v>0</c:v>
                      </c:pt>
                      <c:pt idx="7188">
                        <c:v>0.1</c:v>
                      </c:pt>
                      <c:pt idx="7189">
                        <c:v>0.1</c:v>
                      </c:pt>
                      <c:pt idx="7190">
                        <c:v>0</c:v>
                      </c:pt>
                      <c:pt idx="7191">
                        <c:v>0.1</c:v>
                      </c:pt>
                      <c:pt idx="7192">
                        <c:v>0.1</c:v>
                      </c:pt>
                      <c:pt idx="7193">
                        <c:v>0</c:v>
                      </c:pt>
                      <c:pt idx="7194">
                        <c:v>0.1</c:v>
                      </c:pt>
                      <c:pt idx="7195">
                        <c:v>0.1</c:v>
                      </c:pt>
                      <c:pt idx="7196">
                        <c:v>0.1</c:v>
                      </c:pt>
                      <c:pt idx="7197">
                        <c:v>0.1</c:v>
                      </c:pt>
                      <c:pt idx="7198">
                        <c:v>0</c:v>
                      </c:pt>
                      <c:pt idx="7199">
                        <c:v>0</c:v>
                      </c:pt>
                      <c:pt idx="7200">
                        <c:v>0</c:v>
                      </c:pt>
                      <c:pt idx="7201">
                        <c:v>0</c:v>
                      </c:pt>
                      <c:pt idx="7202">
                        <c:v>0</c:v>
                      </c:pt>
                      <c:pt idx="7203">
                        <c:v>0</c:v>
                      </c:pt>
                      <c:pt idx="7204">
                        <c:v>0</c:v>
                      </c:pt>
                      <c:pt idx="7205">
                        <c:v>0.1</c:v>
                      </c:pt>
                      <c:pt idx="7206">
                        <c:v>0</c:v>
                      </c:pt>
                      <c:pt idx="7207">
                        <c:v>0.1</c:v>
                      </c:pt>
                      <c:pt idx="7208">
                        <c:v>0.1</c:v>
                      </c:pt>
                      <c:pt idx="7209">
                        <c:v>0</c:v>
                      </c:pt>
                      <c:pt idx="7210">
                        <c:v>0</c:v>
                      </c:pt>
                      <c:pt idx="7211">
                        <c:v>0</c:v>
                      </c:pt>
                      <c:pt idx="7212">
                        <c:v>0.1</c:v>
                      </c:pt>
                      <c:pt idx="7213">
                        <c:v>0.1</c:v>
                      </c:pt>
                      <c:pt idx="7214">
                        <c:v>0</c:v>
                      </c:pt>
                      <c:pt idx="7215">
                        <c:v>0.1</c:v>
                      </c:pt>
                      <c:pt idx="7216">
                        <c:v>0</c:v>
                      </c:pt>
                      <c:pt idx="7217">
                        <c:v>0</c:v>
                      </c:pt>
                      <c:pt idx="7218">
                        <c:v>0</c:v>
                      </c:pt>
                      <c:pt idx="7219">
                        <c:v>0.1</c:v>
                      </c:pt>
                      <c:pt idx="7220">
                        <c:v>0</c:v>
                      </c:pt>
                      <c:pt idx="7221">
                        <c:v>0.1</c:v>
                      </c:pt>
                      <c:pt idx="7222">
                        <c:v>0.1</c:v>
                      </c:pt>
                      <c:pt idx="7223">
                        <c:v>0</c:v>
                      </c:pt>
                      <c:pt idx="7224">
                        <c:v>0.1</c:v>
                      </c:pt>
                      <c:pt idx="7225">
                        <c:v>0</c:v>
                      </c:pt>
                      <c:pt idx="7226">
                        <c:v>0</c:v>
                      </c:pt>
                      <c:pt idx="7227">
                        <c:v>0.1</c:v>
                      </c:pt>
                      <c:pt idx="7228">
                        <c:v>0.1</c:v>
                      </c:pt>
                      <c:pt idx="7229">
                        <c:v>0.1</c:v>
                      </c:pt>
                      <c:pt idx="7230">
                        <c:v>0</c:v>
                      </c:pt>
                      <c:pt idx="7231">
                        <c:v>0.1</c:v>
                      </c:pt>
                      <c:pt idx="7232">
                        <c:v>0.1</c:v>
                      </c:pt>
                      <c:pt idx="7233">
                        <c:v>0.1</c:v>
                      </c:pt>
                      <c:pt idx="7234">
                        <c:v>0.1</c:v>
                      </c:pt>
                      <c:pt idx="7235">
                        <c:v>0</c:v>
                      </c:pt>
                      <c:pt idx="7236">
                        <c:v>0.1</c:v>
                      </c:pt>
                      <c:pt idx="7237">
                        <c:v>0</c:v>
                      </c:pt>
                      <c:pt idx="7238">
                        <c:v>0</c:v>
                      </c:pt>
                      <c:pt idx="7239">
                        <c:v>0.1</c:v>
                      </c:pt>
                      <c:pt idx="7240">
                        <c:v>0</c:v>
                      </c:pt>
                      <c:pt idx="7241">
                        <c:v>0</c:v>
                      </c:pt>
                      <c:pt idx="7242">
                        <c:v>0</c:v>
                      </c:pt>
                      <c:pt idx="7243">
                        <c:v>0.1</c:v>
                      </c:pt>
                      <c:pt idx="7244">
                        <c:v>0</c:v>
                      </c:pt>
                      <c:pt idx="7245">
                        <c:v>0</c:v>
                      </c:pt>
                      <c:pt idx="7246">
                        <c:v>0.1</c:v>
                      </c:pt>
                      <c:pt idx="7247">
                        <c:v>0.1</c:v>
                      </c:pt>
                      <c:pt idx="7248">
                        <c:v>0.1</c:v>
                      </c:pt>
                      <c:pt idx="7249">
                        <c:v>0</c:v>
                      </c:pt>
                      <c:pt idx="7250">
                        <c:v>0</c:v>
                      </c:pt>
                      <c:pt idx="7251">
                        <c:v>0.1</c:v>
                      </c:pt>
                      <c:pt idx="7252">
                        <c:v>0.1</c:v>
                      </c:pt>
                      <c:pt idx="7253">
                        <c:v>0.1</c:v>
                      </c:pt>
                      <c:pt idx="7254">
                        <c:v>0.1</c:v>
                      </c:pt>
                      <c:pt idx="7255">
                        <c:v>0.1</c:v>
                      </c:pt>
                      <c:pt idx="7256">
                        <c:v>0</c:v>
                      </c:pt>
                      <c:pt idx="7257">
                        <c:v>0.1</c:v>
                      </c:pt>
                      <c:pt idx="7258">
                        <c:v>0</c:v>
                      </c:pt>
                      <c:pt idx="7259">
                        <c:v>0</c:v>
                      </c:pt>
                      <c:pt idx="7260">
                        <c:v>0.1</c:v>
                      </c:pt>
                      <c:pt idx="7261">
                        <c:v>0</c:v>
                      </c:pt>
                      <c:pt idx="7262">
                        <c:v>0.1</c:v>
                      </c:pt>
                      <c:pt idx="7263">
                        <c:v>0</c:v>
                      </c:pt>
                      <c:pt idx="7264">
                        <c:v>0</c:v>
                      </c:pt>
                      <c:pt idx="7265">
                        <c:v>0</c:v>
                      </c:pt>
                      <c:pt idx="7266">
                        <c:v>0</c:v>
                      </c:pt>
                      <c:pt idx="7267">
                        <c:v>0.1</c:v>
                      </c:pt>
                      <c:pt idx="7268">
                        <c:v>0</c:v>
                      </c:pt>
                      <c:pt idx="7269">
                        <c:v>0.1</c:v>
                      </c:pt>
                      <c:pt idx="7270">
                        <c:v>0</c:v>
                      </c:pt>
                      <c:pt idx="7271">
                        <c:v>0</c:v>
                      </c:pt>
                      <c:pt idx="7272">
                        <c:v>0.1</c:v>
                      </c:pt>
                      <c:pt idx="7273">
                        <c:v>0</c:v>
                      </c:pt>
                      <c:pt idx="7274">
                        <c:v>0.1</c:v>
                      </c:pt>
                      <c:pt idx="7275">
                        <c:v>0</c:v>
                      </c:pt>
                      <c:pt idx="7276">
                        <c:v>0.1</c:v>
                      </c:pt>
                      <c:pt idx="7277">
                        <c:v>0</c:v>
                      </c:pt>
                      <c:pt idx="7278">
                        <c:v>0.1</c:v>
                      </c:pt>
                      <c:pt idx="7279">
                        <c:v>0.1</c:v>
                      </c:pt>
                      <c:pt idx="7280">
                        <c:v>0.1</c:v>
                      </c:pt>
                      <c:pt idx="7281">
                        <c:v>0.1</c:v>
                      </c:pt>
                      <c:pt idx="7282">
                        <c:v>0.1</c:v>
                      </c:pt>
                      <c:pt idx="7283">
                        <c:v>0.1</c:v>
                      </c:pt>
                      <c:pt idx="7284">
                        <c:v>0</c:v>
                      </c:pt>
                      <c:pt idx="7285">
                        <c:v>0</c:v>
                      </c:pt>
                      <c:pt idx="7286">
                        <c:v>0</c:v>
                      </c:pt>
                      <c:pt idx="7287">
                        <c:v>0</c:v>
                      </c:pt>
                      <c:pt idx="7288">
                        <c:v>0</c:v>
                      </c:pt>
                      <c:pt idx="7289">
                        <c:v>0.1</c:v>
                      </c:pt>
                      <c:pt idx="7290">
                        <c:v>0.1</c:v>
                      </c:pt>
                      <c:pt idx="7291">
                        <c:v>0.1</c:v>
                      </c:pt>
                      <c:pt idx="7292">
                        <c:v>0.1</c:v>
                      </c:pt>
                      <c:pt idx="7293">
                        <c:v>0.1</c:v>
                      </c:pt>
                      <c:pt idx="7294">
                        <c:v>0</c:v>
                      </c:pt>
                      <c:pt idx="7295">
                        <c:v>0</c:v>
                      </c:pt>
                      <c:pt idx="7296">
                        <c:v>0</c:v>
                      </c:pt>
                      <c:pt idx="7297">
                        <c:v>0</c:v>
                      </c:pt>
                      <c:pt idx="7298">
                        <c:v>0.1</c:v>
                      </c:pt>
                      <c:pt idx="7299">
                        <c:v>0.1</c:v>
                      </c:pt>
                      <c:pt idx="7300">
                        <c:v>0</c:v>
                      </c:pt>
                      <c:pt idx="7301">
                        <c:v>0</c:v>
                      </c:pt>
                      <c:pt idx="7302">
                        <c:v>0.1</c:v>
                      </c:pt>
                      <c:pt idx="7303">
                        <c:v>0</c:v>
                      </c:pt>
                      <c:pt idx="7304">
                        <c:v>0.1</c:v>
                      </c:pt>
                      <c:pt idx="7305">
                        <c:v>0</c:v>
                      </c:pt>
                      <c:pt idx="7306">
                        <c:v>0.1</c:v>
                      </c:pt>
                      <c:pt idx="7307">
                        <c:v>0</c:v>
                      </c:pt>
                      <c:pt idx="7308">
                        <c:v>0.1</c:v>
                      </c:pt>
                      <c:pt idx="7309">
                        <c:v>0</c:v>
                      </c:pt>
                      <c:pt idx="7310">
                        <c:v>0</c:v>
                      </c:pt>
                      <c:pt idx="7311">
                        <c:v>0.1</c:v>
                      </c:pt>
                      <c:pt idx="7312">
                        <c:v>0.1</c:v>
                      </c:pt>
                      <c:pt idx="7313">
                        <c:v>0.1</c:v>
                      </c:pt>
                      <c:pt idx="7314">
                        <c:v>0.1</c:v>
                      </c:pt>
                      <c:pt idx="7315">
                        <c:v>0</c:v>
                      </c:pt>
                      <c:pt idx="7316">
                        <c:v>0</c:v>
                      </c:pt>
                      <c:pt idx="7317">
                        <c:v>0</c:v>
                      </c:pt>
                      <c:pt idx="7318">
                        <c:v>0.1</c:v>
                      </c:pt>
                      <c:pt idx="7319">
                        <c:v>0.1</c:v>
                      </c:pt>
                      <c:pt idx="7320">
                        <c:v>0.2</c:v>
                      </c:pt>
                      <c:pt idx="7321">
                        <c:v>0.1</c:v>
                      </c:pt>
                      <c:pt idx="7322">
                        <c:v>0.1</c:v>
                      </c:pt>
                      <c:pt idx="7323">
                        <c:v>0</c:v>
                      </c:pt>
                      <c:pt idx="7324">
                        <c:v>0.1</c:v>
                      </c:pt>
                      <c:pt idx="7325">
                        <c:v>0</c:v>
                      </c:pt>
                      <c:pt idx="7326">
                        <c:v>0.1</c:v>
                      </c:pt>
                      <c:pt idx="7327">
                        <c:v>0</c:v>
                      </c:pt>
                      <c:pt idx="7328">
                        <c:v>0.1</c:v>
                      </c:pt>
                      <c:pt idx="7329">
                        <c:v>0.1</c:v>
                      </c:pt>
                      <c:pt idx="7330">
                        <c:v>0.1</c:v>
                      </c:pt>
                      <c:pt idx="7331">
                        <c:v>0</c:v>
                      </c:pt>
                      <c:pt idx="7332">
                        <c:v>0</c:v>
                      </c:pt>
                      <c:pt idx="7333">
                        <c:v>0.1</c:v>
                      </c:pt>
                      <c:pt idx="7334">
                        <c:v>0</c:v>
                      </c:pt>
                      <c:pt idx="7335">
                        <c:v>0.1</c:v>
                      </c:pt>
                      <c:pt idx="7336">
                        <c:v>0</c:v>
                      </c:pt>
                      <c:pt idx="7337">
                        <c:v>0.1</c:v>
                      </c:pt>
                      <c:pt idx="7338">
                        <c:v>0.1</c:v>
                      </c:pt>
                      <c:pt idx="7339">
                        <c:v>0</c:v>
                      </c:pt>
                      <c:pt idx="7340">
                        <c:v>0.1</c:v>
                      </c:pt>
                      <c:pt idx="7341">
                        <c:v>0</c:v>
                      </c:pt>
                      <c:pt idx="7342">
                        <c:v>0.1</c:v>
                      </c:pt>
                      <c:pt idx="7343">
                        <c:v>0</c:v>
                      </c:pt>
                      <c:pt idx="7344">
                        <c:v>0</c:v>
                      </c:pt>
                      <c:pt idx="7345">
                        <c:v>0.1</c:v>
                      </c:pt>
                      <c:pt idx="7346">
                        <c:v>0</c:v>
                      </c:pt>
                      <c:pt idx="7347">
                        <c:v>0.1</c:v>
                      </c:pt>
                      <c:pt idx="7348">
                        <c:v>0.1</c:v>
                      </c:pt>
                      <c:pt idx="7349">
                        <c:v>0</c:v>
                      </c:pt>
                      <c:pt idx="7350">
                        <c:v>0.1</c:v>
                      </c:pt>
                      <c:pt idx="7351">
                        <c:v>0.1</c:v>
                      </c:pt>
                      <c:pt idx="7352">
                        <c:v>0</c:v>
                      </c:pt>
                      <c:pt idx="7353">
                        <c:v>0.1</c:v>
                      </c:pt>
                      <c:pt idx="7354">
                        <c:v>0</c:v>
                      </c:pt>
                      <c:pt idx="7355">
                        <c:v>0.1</c:v>
                      </c:pt>
                      <c:pt idx="7356">
                        <c:v>0.1</c:v>
                      </c:pt>
                      <c:pt idx="7357">
                        <c:v>0.1</c:v>
                      </c:pt>
                      <c:pt idx="7358">
                        <c:v>0</c:v>
                      </c:pt>
                      <c:pt idx="7359">
                        <c:v>0.1</c:v>
                      </c:pt>
                      <c:pt idx="7360">
                        <c:v>0.1</c:v>
                      </c:pt>
                      <c:pt idx="7361">
                        <c:v>0</c:v>
                      </c:pt>
                      <c:pt idx="7362">
                        <c:v>0.1</c:v>
                      </c:pt>
                      <c:pt idx="7363">
                        <c:v>0.1</c:v>
                      </c:pt>
                      <c:pt idx="7364">
                        <c:v>0</c:v>
                      </c:pt>
                      <c:pt idx="7365">
                        <c:v>0.1</c:v>
                      </c:pt>
                      <c:pt idx="7366">
                        <c:v>0</c:v>
                      </c:pt>
                      <c:pt idx="7367">
                        <c:v>0.1</c:v>
                      </c:pt>
                      <c:pt idx="7368">
                        <c:v>0.1</c:v>
                      </c:pt>
                      <c:pt idx="7369">
                        <c:v>0.1</c:v>
                      </c:pt>
                      <c:pt idx="7370">
                        <c:v>0</c:v>
                      </c:pt>
                      <c:pt idx="7371">
                        <c:v>0.1</c:v>
                      </c:pt>
                      <c:pt idx="7372">
                        <c:v>0.1</c:v>
                      </c:pt>
                      <c:pt idx="7373">
                        <c:v>0.1</c:v>
                      </c:pt>
                      <c:pt idx="7374">
                        <c:v>0</c:v>
                      </c:pt>
                      <c:pt idx="7375">
                        <c:v>0.1</c:v>
                      </c:pt>
                      <c:pt idx="7376">
                        <c:v>0.1</c:v>
                      </c:pt>
                      <c:pt idx="7377">
                        <c:v>0.1</c:v>
                      </c:pt>
                      <c:pt idx="7378">
                        <c:v>0.2</c:v>
                      </c:pt>
                      <c:pt idx="7379">
                        <c:v>0.1</c:v>
                      </c:pt>
                      <c:pt idx="7380">
                        <c:v>0.1</c:v>
                      </c:pt>
                      <c:pt idx="7381">
                        <c:v>0.1</c:v>
                      </c:pt>
                      <c:pt idx="7382">
                        <c:v>0.1</c:v>
                      </c:pt>
                      <c:pt idx="7383">
                        <c:v>0.2</c:v>
                      </c:pt>
                      <c:pt idx="7384">
                        <c:v>0.1</c:v>
                      </c:pt>
                      <c:pt idx="7385">
                        <c:v>0.1</c:v>
                      </c:pt>
                      <c:pt idx="7386">
                        <c:v>0.1</c:v>
                      </c:pt>
                      <c:pt idx="7387">
                        <c:v>0.1</c:v>
                      </c:pt>
                      <c:pt idx="7388">
                        <c:v>0.1</c:v>
                      </c:pt>
                      <c:pt idx="7389">
                        <c:v>0.1</c:v>
                      </c:pt>
                      <c:pt idx="7390">
                        <c:v>0.1</c:v>
                      </c:pt>
                      <c:pt idx="7391">
                        <c:v>0.1</c:v>
                      </c:pt>
                      <c:pt idx="7392">
                        <c:v>0.1</c:v>
                      </c:pt>
                      <c:pt idx="7393">
                        <c:v>0</c:v>
                      </c:pt>
                      <c:pt idx="7394">
                        <c:v>0.1</c:v>
                      </c:pt>
                      <c:pt idx="7395">
                        <c:v>0.1</c:v>
                      </c:pt>
                      <c:pt idx="7396">
                        <c:v>0.1</c:v>
                      </c:pt>
                      <c:pt idx="7397">
                        <c:v>0.2</c:v>
                      </c:pt>
                      <c:pt idx="7398">
                        <c:v>0.1</c:v>
                      </c:pt>
                      <c:pt idx="7399">
                        <c:v>0</c:v>
                      </c:pt>
                      <c:pt idx="7400">
                        <c:v>0</c:v>
                      </c:pt>
                      <c:pt idx="7401">
                        <c:v>0</c:v>
                      </c:pt>
                      <c:pt idx="7402">
                        <c:v>0.1</c:v>
                      </c:pt>
                      <c:pt idx="7403">
                        <c:v>0.1</c:v>
                      </c:pt>
                      <c:pt idx="7404">
                        <c:v>0.2</c:v>
                      </c:pt>
                      <c:pt idx="7405">
                        <c:v>0.1</c:v>
                      </c:pt>
                      <c:pt idx="7406">
                        <c:v>0.1</c:v>
                      </c:pt>
                      <c:pt idx="7407">
                        <c:v>0</c:v>
                      </c:pt>
                      <c:pt idx="7408">
                        <c:v>0</c:v>
                      </c:pt>
                      <c:pt idx="7409">
                        <c:v>0.1</c:v>
                      </c:pt>
                      <c:pt idx="7410">
                        <c:v>0.1</c:v>
                      </c:pt>
                      <c:pt idx="7411">
                        <c:v>0.1</c:v>
                      </c:pt>
                      <c:pt idx="7412">
                        <c:v>0</c:v>
                      </c:pt>
                      <c:pt idx="7413">
                        <c:v>0.1</c:v>
                      </c:pt>
                      <c:pt idx="7414">
                        <c:v>0</c:v>
                      </c:pt>
                      <c:pt idx="7415">
                        <c:v>0.1</c:v>
                      </c:pt>
                      <c:pt idx="7416">
                        <c:v>0</c:v>
                      </c:pt>
                      <c:pt idx="7417">
                        <c:v>0</c:v>
                      </c:pt>
                      <c:pt idx="7418">
                        <c:v>0</c:v>
                      </c:pt>
                      <c:pt idx="7419">
                        <c:v>0</c:v>
                      </c:pt>
                      <c:pt idx="7420">
                        <c:v>0.1</c:v>
                      </c:pt>
                      <c:pt idx="7421">
                        <c:v>0.1</c:v>
                      </c:pt>
                      <c:pt idx="7422">
                        <c:v>0.1</c:v>
                      </c:pt>
                      <c:pt idx="7423">
                        <c:v>0.1</c:v>
                      </c:pt>
                      <c:pt idx="7424">
                        <c:v>0</c:v>
                      </c:pt>
                      <c:pt idx="7425">
                        <c:v>0.1</c:v>
                      </c:pt>
                      <c:pt idx="7426">
                        <c:v>0</c:v>
                      </c:pt>
                      <c:pt idx="7427">
                        <c:v>0.1</c:v>
                      </c:pt>
                      <c:pt idx="7428">
                        <c:v>0</c:v>
                      </c:pt>
                      <c:pt idx="7429">
                        <c:v>0</c:v>
                      </c:pt>
                      <c:pt idx="7430">
                        <c:v>0</c:v>
                      </c:pt>
                      <c:pt idx="7431">
                        <c:v>0.1</c:v>
                      </c:pt>
                      <c:pt idx="7432">
                        <c:v>0</c:v>
                      </c:pt>
                      <c:pt idx="7433">
                        <c:v>0</c:v>
                      </c:pt>
                      <c:pt idx="7434">
                        <c:v>0.1</c:v>
                      </c:pt>
                      <c:pt idx="7435">
                        <c:v>0</c:v>
                      </c:pt>
                      <c:pt idx="7436">
                        <c:v>0</c:v>
                      </c:pt>
                      <c:pt idx="7437">
                        <c:v>0</c:v>
                      </c:pt>
                      <c:pt idx="7438">
                        <c:v>0</c:v>
                      </c:pt>
                      <c:pt idx="7439">
                        <c:v>0.1</c:v>
                      </c:pt>
                      <c:pt idx="7440">
                        <c:v>0</c:v>
                      </c:pt>
                      <c:pt idx="7441">
                        <c:v>0</c:v>
                      </c:pt>
                      <c:pt idx="7442">
                        <c:v>0.1</c:v>
                      </c:pt>
                      <c:pt idx="7443">
                        <c:v>0</c:v>
                      </c:pt>
                      <c:pt idx="7444">
                        <c:v>0.1</c:v>
                      </c:pt>
                      <c:pt idx="7445">
                        <c:v>0</c:v>
                      </c:pt>
                      <c:pt idx="7446">
                        <c:v>0</c:v>
                      </c:pt>
                      <c:pt idx="7447">
                        <c:v>0</c:v>
                      </c:pt>
                      <c:pt idx="7448">
                        <c:v>0</c:v>
                      </c:pt>
                      <c:pt idx="7449">
                        <c:v>0</c:v>
                      </c:pt>
                      <c:pt idx="7450">
                        <c:v>0</c:v>
                      </c:pt>
                      <c:pt idx="7451">
                        <c:v>0.1</c:v>
                      </c:pt>
                      <c:pt idx="7452">
                        <c:v>0</c:v>
                      </c:pt>
                      <c:pt idx="7453">
                        <c:v>0</c:v>
                      </c:pt>
                      <c:pt idx="7454">
                        <c:v>0</c:v>
                      </c:pt>
                      <c:pt idx="7455">
                        <c:v>0</c:v>
                      </c:pt>
                      <c:pt idx="7456">
                        <c:v>0</c:v>
                      </c:pt>
                      <c:pt idx="7457">
                        <c:v>0.1</c:v>
                      </c:pt>
                      <c:pt idx="7458">
                        <c:v>0</c:v>
                      </c:pt>
                      <c:pt idx="7459">
                        <c:v>0.1</c:v>
                      </c:pt>
                      <c:pt idx="7460">
                        <c:v>0.1</c:v>
                      </c:pt>
                      <c:pt idx="7461">
                        <c:v>0</c:v>
                      </c:pt>
                      <c:pt idx="7462">
                        <c:v>0</c:v>
                      </c:pt>
                      <c:pt idx="7463">
                        <c:v>0</c:v>
                      </c:pt>
                      <c:pt idx="7464">
                        <c:v>0</c:v>
                      </c:pt>
                      <c:pt idx="7465">
                        <c:v>0</c:v>
                      </c:pt>
                      <c:pt idx="7466">
                        <c:v>0</c:v>
                      </c:pt>
                      <c:pt idx="7467">
                        <c:v>0</c:v>
                      </c:pt>
                      <c:pt idx="7468">
                        <c:v>0</c:v>
                      </c:pt>
                      <c:pt idx="7469">
                        <c:v>0.1</c:v>
                      </c:pt>
                      <c:pt idx="7470">
                        <c:v>0</c:v>
                      </c:pt>
                      <c:pt idx="7471">
                        <c:v>0.1</c:v>
                      </c:pt>
                      <c:pt idx="7472">
                        <c:v>0</c:v>
                      </c:pt>
                      <c:pt idx="7473">
                        <c:v>0</c:v>
                      </c:pt>
                      <c:pt idx="7474">
                        <c:v>0</c:v>
                      </c:pt>
                      <c:pt idx="7475">
                        <c:v>0</c:v>
                      </c:pt>
                      <c:pt idx="7476">
                        <c:v>0.1</c:v>
                      </c:pt>
                      <c:pt idx="7477">
                        <c:v>0</c:v>
                      </c:pt>
                      <c:pt idx="7478">
                        <c:v>0</c:v>
                      </c:pt>
                      <c:pt idx="7479">
                        <c:v>0.1</c:v>
                      </c:pt>
                      <c:pt idx="7480">
                        <c:v>0</c:v>
                      </c:pt>
                      <c:pt idx="7481">
                        <c:v>0.1</c:v>
                      </c:pt>
                      <c:pt idx="7482">
                        <c:v>0</c:v>
                      </c:pt>
                      <c:pt idx="7483">
                        <c:v>0</c:v>
                      </c:pt>
                      <c:pt idx="7484">
                        <c:v>0</c:v>
                      </c:pt>
                      <c:pt idx="7485">
                        <c:v>0</c:v>
                      </c:pt>
                      <c:pt idx="7486">
                        <c:v>0.1</c:v>
                      </c:pt>
                      <c:pt idx="7487">
                        <c:v>0.1</c:v>
                      </c:pt>
                      <c:pt idx="7488">
                        <c:v>0.2</c:v>
                      </c:pt>
                      <c:pt idx="7489">
                        <c:v>0.1</c:v>
                      </c:pt>
                      <c:pt idx="7490">
                        <c:v>0</c:v>
                      </c:pt>
                      <c:pt idx="7491">
                        <c:v>0.1</c:v>
                      </c:pt>
                      <c:pt idx="7492">
                        <c:v>0.1</c:v>
                      </c:pt>
                      <c:pt idx="7493">
                        <c:v>0</c:v>
                      </c:pt>
                      <c:pt idx="7494">
                        <c:v>0</c:v>
                      </c:pt>
                      <c:pt idx="7495">
                        <c:v>0</c:v>
                      </c:pt>
                      <c:pt idx="7496">
                        <c:v>0.1</c:v>
                      </c:pt>
                      <c:pt idx="7497">
                        <c:v>0</c:v>
                      </c:pt>
                      <c:pt idx="7498">
                        <c:v>0</c:v>
                      </c:pt>
                      <c:pt idx="7499">
                        <c:v>0.1</c:v>
                      </c:pt>
                      <c:pt idx="7500">
                        <c:v>0</c:v>
                      </c:pt>
                      <c:pt idx="7501">
                        <c:v>0</c:v>
                      </c:pt>
                      <c:pt idx="7502">
                        <c:v>0</c:v>
                      </c:pt>
                      <c:pt idx="7503">
                        <c:v>0.1</c:v>
                      </c:pt>
                      <c:pt idx="7504">
                        <c:v>0.1</c:v>
                      </c:pt>
                      <c:pt idx="7505">
                        <c:v>0.1</c:v>
                      </c:pt>
                      <c:pt idx="7506">
                        <c:v>0.1</c:v>
                      </c:pt>
                      <c:pt idx="7507">
                        <c:v>0.1</c:v>
                      </c:pt>
                      <c:pt idx="7508">
                        <c:v>0</c:v>
                      </c:pt>
                      <c:pt idx="7509">
                        <c:v>0.1</c:v>
                      </c:pt>
                      <c:pt idx="7510">
                        <c:v>0</c:v>
                      </c:pt>
                      <c:pt idx="7511">
                        <c:v>0.1</c:v>
                      </c:pt>
                      <c:pt idx="7512">
                        <c:v>0</c:v>
                      </c:pt>
                      <c:pt idx="7513">
                        <c:v>0</c:v>
                      </c:pt>
                      <c:pt idx="7514">
                        <c:v>0.1</c:v>
                      </c:pt>
                      <c:pt idx="7515">
                        <c:v>0.2</c:v>
                      </c:pt>
                      <c:pt idx="7516">
                        <c:v>0</c:v>
                      </c:pt>
                      <c:pt idx="7517">
                        <c:v>0</c:v>
                      </c:pt>
                      <c:pt idx="7518">
                        <c:v>0.1</c:v>
                      </c:pt>
                      <c:pt idx="7519">
                        <c:v>0.1</c:v>
                      </c:pt>
                      <c:pt idx="7520">
                        <c:v>0</c:v>
                      </c:pt>
                      <c:pt idx="7521">
                        <c:v>0.1</c:v>
                      </c:pt>
                      <c:pt idx="7522">
                        <c:v>0</c:v>
                      </c:pt>
                      <c:pt idx="7523">
                        <c:v>0</c:v>
                      </c:pt>
                      <c:pt idx="7524">
                        <c:v>0</c:v>
                      </c:pt>
                      <c:pt idx="7525">
                        <c:v>0.1</c:v>
                      </c:pt>
                      <c:pt idx="7526">
                        <c:v>0</c:v>
                      </c:pt>
                      <c:pt idx="7527">
                        <c:v>0.1</c:v>
                      </c:pt>
                      <c:pt idx="7528">
                        <c:v>0.1</c:v>
                      </c:pt>
                      <c:pt idx="7529">
                        <c:v>0</c:v>
                      </c:pt>
                      <c:pt idx="7530">
                        <c:v>0</c:v>
                      </c:pt>
                      <c:pt idx="7531">
                        <c:v>0.1</c:v>
                      </c:pt>
                      <c:pt idx="7532">
                        <c:v>0.1</c:v>
                      </c:pt>
                      <c:pt idx="7533">
                        <c:v>0</c:v>
                      </c:pt>
                      <c:pt idx="7534">
                        <c:v>0</c:v>
                      </c:pt>
                      <c:pt idx="7535">
                        <c:v>0.1</c:v>
                      </c:pt>
                      <c:pt idx="7536">
                        <c:v>0</c:v>
                      </c:pt>
                      <c:pt idx="7537">
                        <c:v>0.1</c:v>
                      </c:pt>
                      <c:pt idx="7538">
                        <c:v>0</c:v>
                      </c:pt>
                      <c:pt idx="7539">
                        <c:v>0.1</c:v>
                      </c:pt>
                      <c:pt idx="7540">
                        <c:v>0</c:v>
                      </c:pt>
                      <c:pt idx="7541">
                        <c:v>0</c:v>
                      </c:pt>
                      <c:pt idx="7542">
                        <c:v>0.1</c:v>
                      </c:pt>
                      <c:pt idx="7543">
                        <c:v>0.1</c:v>
                      </c:pt>
                      <c:pt idx="7544">
                        <c:v>0.1</c:v>
                      </c:pt>
                      <c:pt idx="7545">
                        <c:v>0</c:v>
                      </c:pt>
                      <c:pt idx="7546">
                        <c:v>0</c:v>
                      </c:pt>
                      <c:pt idx="7547">
                        <c:v>0.1</c:v>
                      </c:pt>
                      <c:pt idx="7548">
                        <c:v>0.1</c:v>
                      </c:pt>
                      <c:pt idx="7549">
                        <c:v>0.1</c:v>
                      </c:pt>
                      <c:pt idx="7550">
                        <c:v>0</c:v>
                      </c:pt>
                      <c:pt idx="7551">
                        <c:v>0</c:v>
                      </c:pt>
                      <c:pt idx="7552">
                        <c:v>0</c:v>
                      </c:pt>
                      <c:pt idx="7553">
                        <c:v>0.1</c:v>
                      </c:pt>
                      <c:pt idx="7554">
                        <c:v>0</c:v>
                      </c:pt>
                      <c:pt idx="7555">
                        <c:v>0</c:v>
                      </c:pt>
                      <c:pt idx="7556">
                        <c:v>0.1</c:v>
                      </c:pt>
                      <c:pt idx="7557">
                        <c:v>0.1</c:v>
                      </c:pt>
                      <c:pt idx="7558">
                        <c:v>0</c:v>
                      </c:pt>
                      <c:pt idx="7559">
                        <c:v>0.1</c:v>
                      </c:pt>
                      <c:pt idx="7560">
                        <c:v>0</c:v>
                      </c:pt>
                      <c:pt idx="7561">
                        <c:v>0</c:v>
                      </c:pt>
                      <c:pt idx="7562">
                        <c:v>0.1</c:v>
                      </c:pt>
                      <c:pt idx="7563">
                        <c:v>0</c:v>
                      </c:pt>
                      <c:pt idx="7564">
                        <c:v>0.1</c:v>
                      </c:pt>
                      <c:pt idx="7565">
                        <c:v>0</c:v>
                      </c:pt>
                      <c:pt idx="7566">
                        <c:v>0.1</c:v>
                      </c:pt>
                      <c:pt idx="7567">
                        <c:v>0.1</c:v>
                      </c:pt>
                      <c:pt idx="7568">
                        <c:v>0.1</c:v>
                      </c:pt>
                      <c:pt idx="7569">
                        <c:v>0.1</c:v>
                      </c:pt>
                      <c:pt idx="7570">
                        <c:v>0.2</c:v>
                      </c:pt>
                      <c:pt idx="7571">
                        <c:v>0</c:v>
                      </c:pt>
                      <c:pt idx="7572">
                        <c:v>0</c:v>
                      </c:pt>
                      <c:pt idx="7573">
                        <c:v>0</c:v>
                      </c:pt>
                      <c:pt idx="7574">
                        <c:v>0.1</c:v>
                      </c:pt>
                      <c:pt idx="7575">
                        <c:v>0.1</c:v>
                      </c:pt>
                      <c:pt idx="7576">
                        <c:v>0</c:v>
                      </c:pt>
                      <c:pt idx="7577">
                        <c:v>0</c:v>
                      </c:pt>
                      <c:pt idx="7578">
                        <c:v>0</c:v>
                      </c:pt>
                      <c:pt idx="7579">
                        <c:v>0.1</c:v>
                      </c:pt>
                      <c:pt idx="7580">
                        <c:v>0</c:v>
                      </c:pt>
                      <c:pt idx="7581">
                        <c:v>0</c:v>
                      </c:pt>
                      <c:pt idx="7582">
                        <c:v>0.1</c:v>
                      </c:pt>
                      <c:pt idx="7583">
                        <c:v>0</c:v>
                      </c:pt>
                      <c:pt idx="7584">
                        <c:v>0</c:v>
                      </c:pt>
                      <c:pt idx="7585">
                        <c:v>0</c:v>
                      </c:pt>
                      <c:pt idx="7586">
                        <c:v>0</c:v>
                      </c:pt>
                      <c:pt idx="7587">
                        <c:v>0</c:v>
                      </c:pt>
                      <c:pt idx="7588">
                        <c:v>0</c:v>
                      </c:pt>
                      <c:pt idx="7589">
                        <c:v>0.1</c:v>
                      </c:pt>
                      <c:pt idx="7590">
                        <c:v>0.1</c:v>
                      </c:pt>
                      <c:pt idx="7591">
                        <c:v>0.1</c:v>
                      </c:pt>
                      <c:pt idx="7592">
                        <c:v>0.1</c:v>
                      </c:pt>
                      <c:pt idx="7593">
                        <c:v>0</c:v>
                      </c:pt>
                      <c:pt idx="7594">
                        <c:v>0.1</c:v>
                      </c:pt>
                      <c:pt idx="7595">
                        <c:v>0</c:v>
                      </c:pt>
                      <c:pt idx="7596">
                        <c:v>0</c:v>
                      </c:pt>
                      <c:pt idx="7597">
                        <c:v>0.1</c:v>
                      </c:pt>
                      <c:pt idx="7598">
                        <c:v>0</c:v>
                      </c:pt>
                      <c:pt idx="7599">
                        <c:v>0</c:v>
                      </c:pt>
                      <c:pt idx="7600">
                        <c:v>0</c:v>
                      </c:pt>
                      <c:pt idx="7601">
                        <c:v>0</c:v>
                      </c:pt>
                      <c:pt idx="7602">
                        <c:v>0</c:v>
                      </c:pt>
                      <c:pt idx="7603">
                        <c:v>0</c:v>
                      </c:pt>
                      <c:pt idx="7604">
                        <c:v>0</c:v>
                      </c:pt>
                      <c:pt idx="7605">
                        <c:v>0.1</c:v>
                      </c:pt>
                      <c:pt idx="7606">
                        <c:v>0</c:v>
                      </c:pt>
                      <c:pt idx="7607">
                        <c:v>0</c:v>
                      </c:pt>
                      <c:pt idx="7608">
                        <c:v>0</c:v>
                      </c:pt>
                      <c:pt idx="7609">
                        <c:v>0</c:v>
                      </c:pt>
                      <c:pt idx="7610">
                        <c:v>0</c:v>
                      </c:pt>
                      <c:pt idx="7611">
                        <c:v>0</c:v>
                      </c:pt>
                      <c:pt idx="7612">
                        <c:v>0.1</c:v>
                      </c:pt>
                      <c:pt idx="7613">
                        <c:v>0.1</c:v>
                      </c:pt>
                      <c:pt idx="7614">
                        <c:v>0</c:v>
                      </c:pt>
                      <c:pt idx="7615">
                        <c:v>0.1</c:v>
                      </c:pt>
                      <c:pt idx="7616">
                        <c:v>0</c:v>
                      </c:pt>
                      <c:pt idx="7617">
                        <c:v>0</c:v>
                      </c:pt>
                      <c:pt idx="7618">
                        <c:v>0</c:v>
                      </c:pt>
                      <c:pt idx="7619">
                        <c:v>0</c:v>
                      </c:pt>
                      <c:pt idx="7620">
                        <c:v>0</c:v>
                      </c:pt>
                      <c:pt idx="7621">
                        <c:v>0</c:v>
                      </c:pt>
                      <c:pt idx="7622">
                        <c:v>0.1</c:v>
                      </c:pt>
                      <c:pt idx="7623">
                        <c:v>0</c:v>
                      </c:pt>
                      <c:pt idx="7624">
                        <c:v>0.1</c:v>
                      </c:pt>
                      <c:pt idx="7625">
                        <c:v>0.1</c:v>
                      </c:pt>
                      <c:pt idx="7626">
                        <c:v>0</c:v>
                      </c:pt>
                      <c:pt idx="7627">
                        <c:v>0.1</c:v>
                      </c:pt>
                      <c:pt idx="7628">
                        <c:v>0.1</c:v>
                      </c:pt>
                      <c:pt idx="7629">
                        <c:v>0</c:v>
                      </c:pt>
                      <c:pt idx="7630">
                        <c:v>0.2</c:v>
                      </c:pt>
                      <c:pt idx="7631">
                        <c:v>0.1</c:v>
                      </c:pt>
                      <c:pt idx="7632">
                        <c:v>0.1</c:v>
                      </c:pt>
                      <c:pt idx="7633">
                        <c:v>0.2</c:v>
                      </c:pt>
                      <c:pt idx="7634">
                        <c:v>0.1</c:v>
                      </c:pt>
                      <c:pt idx="7635">
                        <c:v>0</c:v>
                      </c:pt>
                      <c:pt idx="7636">
                        <c:v>0.1</c:v>
                      </c:pt>
                      <c:pt idx="7637">
                        <c:v>0.1</c:v>
                      </c:pt>
                      <c:pt idx="7638">
                        <c:v>0.1</c:v>
                      </c:pt>
                      <c:pt idx="7639">
                        <c:v>0.1</c:v>
                      </c:pt>
                      <c:pt idx="7640">
                        <c:v>0.1</c:v>
                      </c:pt>
                      <c:pt idx="7641">
                        <c:v>0</c:v>
                      </c:pt>
                      <c:pt idx="7642">
                        <c:v>0.1</c:v>
                      </c:pt>
                      <c:pt idx="7643">
                        <c:v>0.1</c:v>
                      </c:pt>
                      <c:pt idx="7644">
                        <c:v>0</c:v>
                      </c:pt>
                      <c:pt idx="7645">
                        <c:v>0</c:v>
                      </c:pt>
                      <c:pt idx="7646">
                        <c:v>0</c:v>
                      </c:pt>
                      <c:pt idx="7647">
                        <c:v>0.1</c:v>
                      </c:pt>
                      <c:pt idx="7648">
                        <c:v>0.1</c:v>
                      </c:pt>
                      <c:pt idx="7649">
                        <c:v>0</c:v>
                      </c:pt>
                      <c:pt idx="7650">
                        <c:v>0.1</c:v>
                      </c:pt>
                      <c:pt idx="7651">
                        <c:v>0</c:v>
                      </c:pt>
                      <c:pt idx="7652">
                        <c:v>0.1</c:v>
                      </c:pt>
                      <c:pt idx="7653">
                        <c:v>0.2</c:v>
                      </c:pt>
                      <c:pt idx="7654">
                        <c:v>0</c:v>
                      </c:pt>
                      <c:pt idx="7655">
                        <c:v>0.1</c:v>
                      </c:pt>
                      <c:pt idx="7656">
                        <c:v>0.1</c:v>
                      </c:pt>
                      <c:pt idx="7657">
                        <c:v>0.1</c:v>
                      </c:pt>
                      <c:pt idx="7658">
                        <c:v>0.1</c:v>
                      </c:pt>
                      <c:pt idx="7659">
                        <c:v>0.1</c:v>
                      </c:pt>
                      <c:pt idx="7660">
                        <c:v>0.1</c:v>
                      </c:pt>
                      <c:pt idx="7661">
                        <c:v>0.1</c:v>
                      </c:pt>
                      <c:pt idx="7662">
                        <c:v>0.1</c:v>
                      </c:pt>
                      <c:pt idx="7663">
                        <c:v>0.1</c:v>
                      </c:pt>
                      <c:pt idx="7664">
                        <c:v>0</c:v>
                      </c:pt>
                      <c:pt idx="7665">
                        <c:v>0.1</c:v>
                      </c:pt>
                      <c:pt idx="7666">
                        <c:v>0</c:v>
                      </c:pt>
                      <c:pt idx="7667">
                        <c:v>0</c:v>
                      </c:pt>
                      <c:pt idx="7668">
                        <c:v>0</c:v>
                      </c:pt>
                      <c:pt idx="7669">
                        <c:v>0</c:v>
                      </c:pt>
                      <c:pt idx="7670">
                        <c:v>0.1</c:v>
                      </c:pt>
                      <c:pt idx="7671">
                        <c:v>0.1</c:v>
                      </c:pt>
                      <c:pt idx="7672">
                        <c:v>0</c:v>
                      </c:pt>
                      <c:pt idx="7673">
                        <c:v>0</c:v>
                      </c:pt>
                      <c:pt idx="7674">
                        <c:v>0</c:v>
                      </c:pt>
                      <c:pt idx="7675">
                        <c:v>0</c:v>
                      </c:pt>
                      <c:pt idx="7676">
                        <c:v>0.1</c:v>
                      </c:pt>
                      <c:pt idx="7677">
                        <c:v>0.4</c:v>
                      </c:pt>
                      <c:pt idx="7678">
                        <c:v>0.4</c:v>
                      </c:pt>
                      <c:pt idx="7679">
                        <c:v>0.2</c:v>
                      </c:pt>
                      <c:pt idx="7680">
                        <c:v>0</c:v>
                      </c:pt>
                      <c:pt idx="7681">
                        <c:v>0</c:v>
                      </c:pt>
                      <c:pt idx="7682">
                        <c:v>0.3</c:v>
                      </c:pt>
                      <c:pt idx="7683">
                        <c:v>0</c:v>
                      </c:pt>
                      <c:pt idx="7684">
                        <c:v>0.4</c:v>
                      </c:pt>
                      <c:pt idx="7685">
                        <c:v>0</c:v>
                      </c:pt>
                      <c:pt idx="7686">
                        <c:v>0</c:v>
                      </c:pt>
                      <c:pt idx="7687">
                        <c:v>0</c:v>
                      </c:pt>
                      <c:pt idx="7688">
                        <c:v>0</c:v>
                      </c:pt>
                      <c:pt idx="7689">
                        <c:v>0</c:v>
                      </c:pt>
                      <c:pt idx="7690">
                        <c:v>0</c:v>
                      </c:pt>
                      <c:pt idx="7691">
                        <c:v>0</c:v>
                      </c:pt>
                      <c:pt idx="7692">
                        <c:v>0</c:v>
                      </c:pt>
                      <c:pt idx="7693">
                        <c:v>0</c:v>
                      </c:pt>
                      <c:pt idx="7694">
                        <c:v>0</c:v>
                      </c:pt>
                      <c:pt idx="7695">
                        <c:v>0</c:v>
                      </c:pt>
                      <c:pt idx="7696">
                        <c:v>0.1</c:v>
                      </c:pt>
                      <c:pt idx="7697">
                        <c:v>0.1</c:v>
                      </c:pt>
                      <c:pt idx="7698">
                        <c:v>0</c:v>
                      </c:pt>
                      <c:pt idx="7699">
                        <c:v>0</c:v>
                      </c:pt>
                      <c:pt idx="7700">
                        <c:v>0</c:v>
                      </c:pt>
                      <c:pt idx="7701">
                        <c:v>0</c:v>
                      </c:pt>
                      <c:pt idx="7702">
                        <c:v>0</c:v>
                      </c:pt>
                      <c:pt idx="7703">
                        <c:v>0</c:v>
                      </c:pt>
                      <c:pt idx="7704">
                        <c:v>0</c:v>
                      </c:pt>
                      <c:pt idx="7705">
                        <c:v>0</c:v>
                      </c:pt>
                      <c:pt idx="7706">
                        <c:v>0</c:v>
                      </c:pt>
                      <c:pt idx="7707">
                        <c:v>0</c:v>
                      </c:pt>
                      <c:pt idx="7708">
                        <c:v>0.1</c:v>
                      </c:pt>
                      <c:pt idx="7709">
                        <c:v>0.1</c:v>
                      </c:pt>
                      <c:pt idx="7710">
                        <c:v>0</c:v>
                      </c:pt>
                      <c:pt idx="7711">
                        <c:v>0.1</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0.1</c:v>
                      </c:pt>
                      <c:pt idx="7740">
                        <c:v>0</c:v>
                      </c:pt>
                      <c:pt idx="7741">
                        <c:v>0</c:v>
                      </c:pt>
                      <c:pt idx="7742">
                        <c:v>0</c:v>
                      </c:pt>
                      <c:pt idx="7743">
                        <c:v>0.1</c:v>
                      </c:pt>
                      <c:pt idx="7744">
                        <c:v>0</c:v>
                      </c:pt>
                      <c:pt idx="7745">
                        <c:v>0.1</c:v>
                      </c:pt>
                      <c:pt idx="7746">
                        <c:v>0</c:v>
                      </c:pt>
                      <c:pt idx="7747">
                        <c:v>0.1</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0.1</c:v>
                      </c:pt>
                      <c:pt idx="7764">
                        <c:v>0.1</c:v>
                      </c:pt>
                      <c:pt idx="7765">
                        <c:v>0.1</c:v>
                      </c:pt>
                      <c:pt idx="7766">
                        <c:v>0</c:v>
                      </c:pt>
                      <c:pt idx="7767">
                        <c:v>0</c:v>
                      </c:pt>
                      <c:pt idx="7768">
                        <c:v>0.1</c:v>
                      </c:pt>
                      <c:pt idx="7769">
                        <c:v>0.1</c:v>
                      </c:pt>
                      <c:pt idx="7770">
                        <c:v>0</c:v>
                      </c:pt>
                      <c:pt idx="7771">
                        <c:v>0</c:v>
                      </c:pt>
                      <c:pt idx="7772">
                        <c:v>0</c:v>
                      </c:pt>
                      <c:pt idx="7773">
                        <c:v>0</c:v>
                      </c:pt>
                      <c:pt idx="7774">
                        <c:v>0.1</c:v>
                      </c:pt>
                      <c:pt idx="7775">
                        <c:v>0.1</c:v>
                      </c:pt>
                      <c:pt idx="7776">
                        <c:v>0.1</c:v>
                      </c:pt>
                      <c:pt idx="7777">
                        <c:v>0.1</c:v>
                      </c:pt>
                      <c:pt idx="7778">
                        <c:v>0.1</c:v>
                      </c:pt>
                      <c:pt idx="7779">
                        <c:v>0</c:v>
                      </c:pt>
                      <c:pt idx="7780">
                        <c:v>0.1</c:v>
                      </c:pt>
                      <c:pt idx="7781">
                        <c:v>0.1</c:v>
                      </c:pt>
                      <c:pt idx="7782">
                        <c:v>0</c:v>
                      </c:pt>
                      <c:pt idx="7783">
                        <c:v>0.1</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0.1</c:v>
                      </c:pt>
                      <c:pt idx="7799">
                        <c:v>0.1</c:v>
                      </c:pt>
                      <c:pt idx="7800">
                        <c:v>0</c:v>
                      </c:pt>
                      <c:pt idx="7801">
                        <c:v>0</c:v>
                      </c:pt>
                      <c:pt idx="7802">
                        <c:v>0</c:v>
                      </c:pt>
                      <c:pt idx="7803">
                        <c:v>0</c:v>
                      </c:pt>
                      <c:pt idx="7804">
                        <c:v>0.1</c:v>
                      </c:pt>
                      <c:pt idx="7805">
                        <c:v>0</c:v>
                      </c:pt>
                      <c:pt idx="7806">
                        <c:v>0.1</c:v>
                      </c:pt>
                      <c:pt idx="7807">
                        <c:v>0</c:v>
                      </c:pt>
                      <c:pt idx="7808">
                        <c:v>0</c:v>
                      </c:pt>
                      <c:pt idx="7809">
                        <c:v>0.1</c:v>
                      </c:pt>
                      <c:pt idx="7810">
                        <c:v>0</c:v>
                      </c:pt>
                      <c:pt idx="7811">
                        <c:v>0</c:v>
                      </c:pt>
                      <c:pt idx="7812">
                        <c:v>0</c:v>
                      </c:pt>
                      <c:pt idx="7813">
                        <c:v>0.1</c:v>
                      </c:pt>
                      <c:pt idx="7814">
                        <c:v>0</c:v>
                      </c:pt>
                      <c:pt idx="7815">
                        <c:v>0.1</c:v>
                      </c:pt>
                      <c:pt idx="7816">
                        <c:v>0</c:v>
                      </c:pt>
                      <c:pt idx="7817">
                        <c:v>0</c:v>
                      </c:pt>
                      <c:pt idx="7818">
                        <c:v>0</c:v>
                      </c:pt>
                      <c:pt idx="7819">
                        <c:v>0.1</c:v>
                      </c:pt>
                      <c:pt idx="7820">
                        <c:v>0</c:v>
                      </c:pt>
                      <c:pt idx="7821">
                        <c:v>0</c:v>
                      </c:pt>
                      <c:pt idx="7822">
                        <c:v>0</c:v>
                      </c:pt>
                      <c:pt idx="7823">
                        <c:v>0.1</c:v>
                      </c:pt>
                      <c:pt idx="7824">
                        <c:v>0</c:v>
                      </c:pt>
                      <c:pt idx="7825">
                        <c:v>0</c:v>
                      </c:pt>
                      <c:pt idx="7826">
                        <c:v>0</c:v>
                      </c:pt>
                      <c:pt idx="7827">
                        <c:v>0.8</c:v>
                      </c:pt>
                      <c:pt idx="7828">
                        <c:v>0.6</c:v>
                      </c:pt>
                      <c:pt idx="7829">
                        <c:v>0</c:v>
                      </c:pt>
                      <c:pt idx="7830">
                        <c:v>0.1</c:v>
                      </c:pt>
                      <c:pt idx="7831">
                        <c:v>0.2</c:v>
                      </c:pt>
                      <c:pt idx="7832">
                        <c:v>0</c:v>
                      </c:pt>
                      <c:pt idx="7833">
                        <c:v>0</c:v>
                      </c:pt>
                      <c:pt idx="7834">
                        <c:v>0</c:v>
                      </c:pt>
                      <c:pt idx="7835">
                        <c:v>0.1</c:v>
                      </c:pt>
                      <c:pt idx="7836">
                        <c:v>0.1</c:v>
                      </c:pt>
                      <c:pt idx="7837">
                        <c:v>0.2</c:v>
                      </c:pt>
                      <c:pt idx="7838">
                        <c:v>0</c:v>
                      </c:pt>
                      <c:pt idx="7839">
                        <c:v>0</c:v>
                      </c:pt>
                      <c:pt idx="7840">
                        <c:v>0</c:v>
                      </c:pt>
                      <c:pt idx="7841">
                        <c:v>0</c:v>
                      </c:pt>
                      <c:pt idx="7842">
                        <c:v>0</c:v>
                      </c:pt>
                      <c:pt idx="7843">
                        <c:v>0</c:v>
                      </c:pt>
                      <c:pt idx="7844">
                        <c:v>0</c:v>
                      </c:pt>
                      <c:pt idx="7845">
                        <c:v>0</c:v>
                      </c:pt>
                      <c:pt idx="7846">
                        <c:v>0.1</c:v>
                      </c:pt>
                      <c:pt idx="7847">
                        <c:v>0.1</c:v>
                      </c:pt>
                      <c:pt idx="7848">
                        <c:v>0</c:v>
                      </c:pt>
                      <c:pt idx="7849">
                        <c:v>0</c:v>
                      </c:pt>
                      <c:pt idx="7850">
                        <c:v>0.1</c:v>
                      </c:pt>
                      <c:pt idx="7851">
                        <c:v>0</c:v>
                      </c:pt>
                      <c:pt idx="7852">
                        <c:v>0</c:v>
                      </c:pt>
                      <c:pt idx="7853">
                        <c:v>0</c:v>
                      </c:pt>
                      <c:pt idx="7854">
                        <c:v>0</c:v>
                      </c:pt>
                      <c:pt idx="7855">
                        <c:v>0</c:v>
                      </c:pt>
                      <c:pt idx="7856">
                        <c:v>0.1</c:v>
                      </c:pt>
                      <c:pt idx="7857">
                        <c:v>0.1</c:v>
                      </c:pt>
                      <c:pt idx="7858">
                        <c:v>0.1</c:v>
                      </c:pt>
                      <c:pt idx="7859">
                        <c:v>0</c:v>
                      </c:pt>
                      <c:pt idx="7860">
                        <c:v>0</c:v>
                      </c:pt>
                      <c:pt idx="7861">
                        <c:v>0.1</c:v>
                      </c:pt>
                      <c:pt idx="7862">
                        <c:v>0</c:v>
                      </c:pt>
                      <c:pt idx="7863">
                        <c:v>0</c:v>
                      </c:pt>
                      <c:pt idx="7864">
                        <c:v>0</c:v>
                      </c:pt>
                      <c:pt idx="7865">
                        <c:v>0</c:v>
                      </c:pt>
                      <c:pt idx="7866">
                        <c:v>0</c:v>
                      </c:pt>
                      <c:pt idx="7867">
                        <c:v>0.1</c:v>
                      </c:pt>
                      <c:pt idx="7868">
                        <c:v>0</c:v>
                      </c:pt>
                      <c:pt idx="7869">
                        <c:v>0</c:v>
                      </c:pt>
                      <c:pt idx="7870">
                        <c:v>0</c:v>
                      </c:pt>
                      <c:pt idx="7871">
                        <c:v>0</c:v>
                      </c:pt>
                      <c:pt idx="7872">
                        <c:v>0.1</c:v>
                      </c:pt>
                      <c:pt idx="7873">
                        <c:v>0</c:v>
                      </c:pt>
                      <c:pt idx="7874">
                        <c:v>0</c:v>
                      </c:pt>
                      <c:pt idx="7875">
                        <c:v>0</c:v>
                      </c:pt>
                      <c:pt idx="7876">
                        <c:v>0.1</c:v>
                      </c:pt>
                      <c:pt idx="7877">
                        <c:v>0</c:v>
                      </c:pt>
                      <c:pt idx="7878">
                        <c:v>0</c:v>
                      </c:pt>
                      <c:pt idx="7879">
                        <c:v>0</c:v>
                      </c:pt>
                      <c:pt idx="7880">
                        <c:v>0</c:v>
                      </c:pt>
                      <c:pt idx="7881">
                        <c:v>0</c:v>
                      </c:pt>
                      <c:pt idx="7882">
                        <c:v>0</c:v>
                      </c:pt>
                      <c:pt idx="7883">
                        <c:v>0</c:v>
                      </c:pt>
                      <c:pt idx="7884">
                        <c:v>0.1</c:v>
                      </c:pt>
                      <c:pt idx="7885">
                        <c:v>0</c:v>
                      </c:pt>
                      <c:pt idx="7886">
                        <c:v>0</c:v>
                      </c:pt>
                      <c:pt idx="7887">
                        <c:v>0.1</c:v>
                      </c:pt>
                      <c:pt idx="7888">
                        <c:v>0</c:v>
                      </c:pt>
                      <c:pt idx="7889">
                        <c:v>0</c:v>
                      </c:pt>
                      <c:pt idx="7890">
                        <c:v>0.1</c:v>
                      </c:pt>
                      <c:pt idx="7891">
                        <c:v>0</c:v>
                      </c:pt>
                      <c:pt idx="7892">
                        <c:v>0</c:v>
                      </c:pt>
                      <c:pt idx="7893">
                        <c:v>0</c:v>
                      </c:pt>
                      <c:pt idx="7894">
                        <c:v>0</c:v>
                      </c:pt>
                      <c:pt idx="7895">
                        <c:v>0</c:v>
                      </c:pt>
                      <c:pt idx="7896">
                        <c:v>0</c:v>
                      </c:pt>
                      <c:pt idx="7897">
                        <c:v>0</c:v>
                      </c:pt>
                      <c:pt idx="7898">
                        <c:v>0</c:v>
                      </c:pt>
                      <c:pt idx="7899">
                        <c:v>0.1</c:v>
                      </c:pt>
                      <c:pt idx="7900">
                        <c:v>0.1</c:v>
                      </c:pt>
                      <c:pt idx="7901">
                        <c:v>0</c:v>
                      </c:pt>
                      <c:pt idx="7902">
                        <c:v>0</c:v>
                      </c:pt>
                      <c:pt idx="7903">
                        <c:v>0.1</c:v>
                      </c:pt>
                      <c:pt idx="7904">
                        <c:v>0.1</c:v>
                      </c:pt>
                      <c:pt idx="7905">
                        <c:v>0.1</c:v>
                      </c:pt>
                      <c:pt idx="7906">
                        <c:v>0</c:v>
                      </c:pt>
                      <c:pt idx="7907">
                        <c:v>0.1</c:v>
                      </c:pt>
                      <c:pt idx="7908">
                        <c:v>0</c:v>
                      </c:pt>
                      <c:pt idx="7909">
                        <c:v>0</c:v>
                      </c:pt>
                      <c:pt idx="7910">
                        <c:v>0</c:v>
                      </c:pt>
                      <c:pt idx="7911">
                        <c:v>0</c:v>
                      </c:pt>
                      <c:pt idx="7912">
                        <c:v>0</c:v>
                      </c:pt>
                      <c:pt idx="7913">
                        <c:v>0</c:v>
                      </c:pt>
                      <c:pt idx="7914">
                        <c:v>0</c:v>
                      </c:pt>
                      <c:pt idx="7915">
                        <c:v>0</c:v>
                      </c:pt>
                      <c:pt idx="7916">
                        <c:v>0</c:v>
                      </c:pt>
                      <c:pt idx="7917">
                        <c:v>0</c:v>
                      </c:pt>
                      <c:pt idx="7918">
                        <c:v>0</c:v>
                      </c:pt>
                      <c:pt idx="7919">
                        <c:v>0.1</c:v>
                      </c:pt>
                      <c:pt idx="7920">
                        <c:v>0</c:v>
                      </c:pt>
                      <c:pt idx="7921">
                        <c:v>0</c:v>
                      </c:pt>
                      <c:pt idx="7922">
                        <c:v>0</c:v>
                      </c:pt>
                      <c:pt idx="7923">
                        <c:v>0</c:v>
                      </c:pt>
                      <c:pt idx="7924">
                        <c:v>0.1</c:v>
                      </c:pt>
                      <c:pt idx="7925">
                        <c:v>0</c:v>
                      </c:pt>
                      <c:pt idx="7926">
                        <c:v>0</c:v>
                      </c:pt>
                      <c:pt idx="7927">
                        <c:v>0.1</c:v>
                      </c:pt>
                      <c:pt idx="7928">
                        <c:v>0</c:v>
                      </c:pt>
                      <c:pt idx="7929">
                        <c:v>0</c:v>
                      </c:pt>
                      <c:pt idx="7930">
                        <c:v>0.1</c:v>
                      </c:pt>
                      <c:pt idx="7931">
                        <c:v>0.1</c:v>
                      </c:pt>
                      <c:pt idx="7932">
                        <c:v>0</c:v>
                      </c:pt>
                      <c:pt idx="7933">
                        <c:v>0</c:v>
                      </c:pt>
                      <c:pt idx="7934">
                        <c:v>0.1</c:v>
                      </c:pt>
                      <c:pt idx="7935">
                        <c:v>0.1</c:v>
                      </c:pt>
                      <c:pt idx="7936">
                        <c:v>0</c:v>
                      </c:pt>
                      <c:pt idx="7937">
                        <c:v>0.1</c:v>
                      </c:pt>
                      <c:pt idx="7938">
                        <c:v>0</c:v>
                      </c:pt>
                      <c:pt idx="7939">
                        <c:v>0.1</c:v>
                      </c:pt>
                      <c:pt idx="7940">
                        <c:v>0</c:v>
                      </c:pt>
                      <c:pt idx="7941">
                        <c:v>0.1</c:v>
                      </c:pt>
                      <c:pt idx="7942">
                        <c:v>0.1</c:v>
                      </c:pt>
                      <c:pt idx="7943">
                        <c:v>0.1</c:v>
                      </c:pt>
                      <c:pt idx="7944">
                        <c:v>0</c:v>
                      </c:pt>
                      <c:pt idx="7945">
                        <c:v>0.1</c:v>
                      </c:pt>
                      <c:pt idx="7946">
                        <c:v>0.1</c:v>
                      </c:pt>
                      <c:pt idx="7947">
                        <c:v>0</c:v>
                      </c:pt>
                      <c:pt idx="7948">
                        <c:v>0</c:v>
                      </c:pt>
                      <c:pt idx="7949">
                        <c:v>0.1</c:v>
                      </c:pt>
                      <c:pt idx="7950">
                        <c:v>0.1</c:v>
                      </c:pt>
                      <c:pt idx="7951">
                        <c:v>0.1</c:v>
                      </c:pt>
                      <c:pt idx="7952">
                        <c:v>0</c:v>
                      </c:pt>
                      <c:pt idx="7953">
                        <c:v>0.1</c:v>
                      </c:pt>
                      <c:pt idx="7954">
                        <c:v>0.1</c:v>
                      </c:pt>
                      <c:pt idx="7955">
                        <c:v>0.1</c:v>
                      </c:pt>
                      <c:pt idx="7956">
                        <c:v>0.1</c:v>
                      </c:pt>
                      <c:pt idx="7957">
                        <c:v>0</c:v>
                      </c:pt>
                      <c:pt idx="7958">
                        <c:v>0</c:v>
                      </c:pt>
                      <c:pt idx="7959">
                        <c:v>0.1</c:v>
                      </c:pt>
                      <c:pt idx="7960">
                        <c:v>0.1</c:v>
                      </c:pt>
                      <c:pt idx="7961">
                        <c:v>0</c:v>
                      </c:pt>
                      <c:pt idx="7962">
                        <c:v>0</c:v>
                      </c:pt>
                      <c:pt idx="7963">
                        <c:v>0.1</c:v>
                      </c:pt>
                      <c:pt idx="7964">
                        <c:v>0.1</c:v>
                      </c:pt>
                      <c:pt idx="7965">
                        <c:v>0</c:v>
                      </c:pt>
                      <c:pt idx="7966">
                        <c:v>0</c:v>
                      </c:pt>
                      <c:pt idx="7967">
                        <c:v>0.1</c:v>
                      </c:pt>
                      <c:pt idx="7968">
                        <c:v>0</c:v>
                      </c:pt>
                      <c:pt idx="7969">
                        <c:v>0</c:v>
                      </c:pt>
                      <c:pt idx="7970">
                        <c:v>0</c:v>
                      </c:pt>
                      <c:pt idx="7971">
                        <c:v>0</c:v>
                      </c:pt>
                      <c:pt idx="7972">
                        <c:v>0</c:v>
                      </c:pt>
                      <c:pt idx="7973">
                        <c:v>0</c:v>
                      </c:pt>
                      <c:pt idx="7974">
                        <c:v>0</c:v>
                      </c:pt>
                      <c:pt idx="7975">
                        <c:v>0</c:v>
                      </c:pt>
                      <c:pt idx="7976">
                        <c:v>0</c:v>
                      </c:pt>
                      <c:pt idx="7977">
                        <c:v>0</c:v>
                      </c:pt>
                      <c:pt idx="7978">
                        <c:v>0</c:v>
                      </c:pt>
                      <c:pt idx="7979">
                        <c:v>0.1</c:v>
                      </c:pt>
                      <c:pt idx="7980">
                        <c:v>0</c:v>
                      </c:pt>
                      <c:pt idx="7981">
                        <c:v>0</c:v>
                      </c:pt>
                      <c:pt idx="7982">
                        <c:v>0</c:v>
                      </c:pt>
                      <c:pt idx="7983">
                        <c:v>0</c:v>
                      </c:pt>
                      <c:pt idx="7984">
                        <c:v>0.1</c:v>
                      </c:pt>
                      <c:pt idx="7985">
                        <c:v>0</c:v>
                      </c:pt>
                      <c:pt idx="7986">
                        <c:v>0</c:v>
                      </c:pt>
                      <c:pt idx="7987">
                        <c:v>0</c:v>
                      </c:pt>
                      <c:pt idx="7988">
                        <c:v>0.1</c:v>
                      </c:pt>
                      <c:pt idx="7989">
                        <c:v>0</c:v>
                      </c:pt>
                      <c:pt idx="7990">
                        <c:v>0</c:v>
                      </c:pt>
                      <c:pt idx="7991">
                        <c:v>0.1</c:v>
                      </c:pt>
                      <c:pt idx="7992">
                        <c:v>0</c:v>
                      </c:pt>
                      <c:pt idx="7993">
                        <c:v>0</c:v>
                      </c:pt>
                      <c:pt idx="7994">
                        <c:v>0.1</c:v>
                      </c:pt>
                      <c:pt idx="7995">
                        <c:v>0</c:v>
                      </c:pt>
                      <c:pt idx="7996">
                        <c:v>0</c:v>
                      </c:pt>
                      <c:pt idx="7997">
                        <c:v>0</c:v>
                      </c:pt>
                      <c:pt idx="7998">
                        <c:v>0.1</c:v>
                      </c:pt>
                      <c:pt idx="7999">
                        <c:v>0</c:v>
                      </c:pt>
                      <c:pt idx="8000">
                        <c:v>0</c:v>
                      </c:pt>
                      <c:pt idx="8001">
                        <c:v>0.1</c:v>
                      </c:pt>
                      <c:pt idx="8002">
                        <c:v>0</c:v>
                      </c:pt>
                      <c:pt idx="8003">
                        <c:v>0.1</c:v>
                      </c:pt>
                      <c:pt idx="8004">
                        <c:v>0.1</c:v>
                      </c:pt>
                      <c:pt idx="8005">
                        <c:v>0.1</c:v>
                      </c:pt>
                      <c:pt idx="8006">
                        <c:v>0</c:v>
                      </c:pt>
                      <c:pt idx="8007">
                        <c:v>0</c:v>
                      </c:pt>
                      <c:pt idx="8008">
                        <c:v>0.1</c:v>
                      </c:pt>
                      <c:pt idx="8009">
                        <c:v>0</c:v>
                      </c:pt>
                      <c:pt idx="8010">
                        <c:v>0</c:v>
                      </c:pt>
                      <c:pt idx="8011">
                        <c:v>0.1</c:v>
                      </c:pt>
                      <c:pt idx="8012">
                        <c:v>0.1</c:v>
                      </c:pt>
                      <c:pt idx="8013">
                        <c:v>0</c:v>
                      </c:pt>
                      <c:pt idx="8014">
                        <c:v>0</c:v>
                      </c:pt>
                      <c:pt idx="8015">
                        <c:v>0</c:v>
                      </c:pt>
                      <c:pt idx="8016">
                        <c:v>0</c:v>
                      </c:pt>
                      <c:pt idx="8017">
                        <c:v>0</c:v>
                      </c:pt>
                      <c:pt idx="8018">
                        <c:v>0</c:v>
                      </c:pt>
                      <c:pt idx="8019">
                        <c:v>0.1</c:v>
                      </c:pt>
                      <c:pt idx="8020">
                        <c:v>0</c:v>
                      </c:pt>
                      <c:pt idx="8021">
                        <c:v>0.1</c:v>
                      </c:pt>
                      <c:pt idx="8022">
                        <c:v>0</c:v>
                      </c:pt>
                      <c:pt idx="8023">
                        <c:v>0</c:v>
                      </c:pt>
                      <c:pt idx="8024">
                        <c:v>0.1</c:v>
                      </c:pt>
                      <c:pt idx="8025">
                        <c:v>0</c:v>
                      </c:pt>
                      <c:pt idx="8026">
                        <c:v>0.1</c:v>
                      </c:pt>
                      <c:pt idx="8027">
                        <c:v>0.1</c:v>
                      </c:pt>
                      <c:pt idx="8028">
                        <c:v>0</c:v>
                      </c:pt>
                      <c:pt idx="8029">
                        <c:v>0</c:v>
                      </c:pt>
                      <c:pt idx="8030">
                        <c:v>0.1</c:v>
                      </c:pt>
                      <c:pt idx="8031">
                        <c:v>0</c:v>
                      </c:pt>
                      <c:pt idx="8032">
                        <c:v>0</c:v>
                      </c:pt>
                      <c:pt idx="8033">
                        <c:v>0.1</c:v>
                      </c:pt>
                      <c:pt idx="8034">
                        <c:v>0</c:v>
                      </c:pt>
                      <c:pt idx="8035">
                        <c:v>0</c:v>
                      </c:pt>
                      <c:pt idx="8036">
                        <c:v>0</c:v>
                      </c:pt>
                      <c:pt idx="8037">
                        <c:v>0</c:v>
                      </c:pt>
                      <c:pt idx="8038">
                        <c:v>0.1</c:v>
                      </c:pt>
                      <c:pt idx="8039">
                        <c:v>0</c:v>
                      </c:pt>
                      <c:pt idx="8040">
                        <c:v>0</c:v>
                      </c:pt>
                      <c:pt idx="8041">
                        <c:v>0.1</c:v>
                      </c:pt>
                      <c:pt idx="8042">
                        <c:v>0</c:v>
                      </c:pt>
                      <c:pt idx="8043">
                        <c:v>0</c:v>
                      </c:pt>
                      <c:pt idx="8044">
                        <c:v>0</c:v>
                      </c:pt>
                      <c:pt idx="8045">
                        <c:v>0</c:v>
                      </c:pt>
                      <c:pt idx="8046">
                        <c:v>0</c:v>
                      </c:pt>
                      <c:pt idx="8047">
                        <c:v>0</c:v>
                      </c:pt>
                      <c:pt idx="8048">
                        <c:v>0</c:v>
                      </c:pt>
                      <c:pt idx="8049">
                        <c:v>0.1</c:v>
                      </c:pt>
                      <c:pt idx="8050">
                        <c:v>0</c:v>
                      </c:pt>
                      <c:pt idx="8051">
                        <c:v>0.1</c:v>
                      </c:pt>
                      <c:pt idx="8052">
                        <c:v>0.1</c:v>
                      </c:pt>
                      <c:pt idx="8053">
                        <c:v>0</c:v>
                      </c:pt>
                      <c:pt idx="8054">
                        <c:v>0.1</c:v>
                      </c:pt>
                      <c:pt idx="8055">
                        <c:v>0.1</c:v>
                      </c:pt>
                      <c:pt idx="8056">
                        <c:v>0.1</c:v>
                      </c:pt>
                      <c:pt idx="8057">
                        <c:v>0.1</c:v>
                      </c:pt>
                      <c:pt idx="8058">
                        <c:v>0.1</c:v>
                      </c:pt>
                      <c:pt idx="8059">
                        <c:v>0</c:v>
                      </c:pt>
                      <c:pt idx="8060">
                        <c:v>0.1</c:v>
                      </c:pt>
                      <c:pt idx="8061">
                        <c:v>0</c:v>
                      </c:pt>
                      <c:pt idx="8062">
                        <c:v>0</c:v>
                      </c:pt>
                      <c:pt idx="8063">
                        <c:v>0.1</c:v>
                      </c:pt>
                      <c:pt idx="8064">
                        <c:v>0</c:v>
                      </c:pt>
                      <c:pt idx="8065">
                        <c:v>0</c:v>
                      </c:pt>
                      <c:pt idx="8066">
                        <c:v>0</c:v>
                      </c:pt>
                      <c:pt idx="8067">
                        <c:v>0</c:v>
                      </c:pt>
                      <c:pt idx="8068">
                        <c:v>0</c:v>
                      </c:pt>
                      <c:pt idx="8069">
                        <c:v>0</c:v>
                      </c:pt>
                      <c:pt idx="8070">
                        <c:v>0.1</c:v>
                      </c:pt>
                      <c:pt idx="8071">
                        <c:v>0</c:v>
                      </c:pt>
                      <c:pt idx="8072">
                        <c:v>0.1</c:v>
                      </c:pt>
                      <c:pt idx="8073">
                        <c:v>0</c:v>
                      </c:pt>
                      <c:pt idx="8074">
                        <c:v>0</c:v>
                      </c:pt>
                      <c:pt idx="8075">
                        <c:v>0.1</c:v>
                      </c:pt>
                      <c:pt idx="8076">
                        <c:v>0</c:v>
                      </c:pt>
                      <c:pt idx="8077">
                        <c:v>0</c:v>
                      </c:pt>
                      <c:pt idx="8078">
                        <c:v>0</c:v>
                      </c:pt>
                      <c:pt idx="8079">
                        <c:v>0.1</c:v>
                      </c:pt>
                      <c:pt idx="8080">
                        <c:v>0</c:v>
                      </c:pt>
                      <c:pt idx="8081">
                        <c:v>0.1</c:v>
                      </c:pt>
                      <c:pt idx="8082">
                        <c:v>0.1</c:v>
                      </c:pt>
                      <c:pt idx="8083">
                        <c:v>0.1</c:v>
                      </c:pt>
                      <c:pt idx="8084">
                        <c:v>0</c:v>
                      </c:pt>
                      <c:pt idx="8085">
                        <c:v>0.1</c:v>
                      </c:pt>
                      <c:pt idx="8086">
                        <c:v>0</c:v>
                      </c:pt>
                      <c:pt idx="8087">
                        <c:v>0.1</c:v>
                      </c:pt>
                      <c:pt idx="8088">
                        <c:v>0</c:v>
                      </c:pt>
                      <c:pt idx="8089">
                        <c:v>0</c:v>
                      </c:pt>
                      <c:pt idx="8090">
                        <c:v>0.1</c:v>
                      </c:pt>
                      <c:pt idx="8091">
                        <c:v>0.1</c:v>
                      </c:pt>
                      <c:pt idx="8092">
                        <c:v>0</c:v>
                      </c:pt>
                      <c:pt idx="8093">
                        <c:v>0</c:v>
                      </c:pt>
                      <c:pt idx="8094">
                        <c:v>0.1</c:v>
                      </c:pt>
                      <c:pt idx="8095">
                        <c:v>0.1</c:v>
                      </c:pt>
                      <c:pt idx="8096">
                        <c:v>0.1</c:v>
                      </c:pt>
                      <c:pt idx="8097">
                        <c:v>0.1</c:v>
                      </c:pt>
                      <c:pt idx="8098">
                        <c:v>0.1</c:v>
                      </c:pt>
                      <c:pt idx="8099">
                        <c:v>0.1</c:v>
                      </c:pt>
                      <c:pt idx="8100">
                        <c:v>0</c:v>
                      </c:pt>
                      <c:pt idx="8101">
                        <c:v>0</c:v>
                      </c:pt>
                      <c:pt idx="8102">
                        <c:v>0</c:v>
                      </c:pt>
                      <c:pt idx="8103">
                        <c:v>0.1</c:v>
                      </c:pt>
                      <c:pt idx="8104">
                        <c:v>0.1</c:v>
                      </c:pt>
                      <c:pt idx="8105">
                        <c:v>0</c:v>
                      </c:pt>
                      <c:pt idx="8106">
                        <c:v>0</c:v>
                      </c:pt>
                      <c:pt idx="8107">
                        <c:v>0.1</c:v>
                      </c:pt>
                      <c:pt idx="8108">
                        <c:v>0.1</c:v>
                      </c:pt>
                      <c:pt idx="8109">
                        <c:v>0.1</c:v>
                      </c:pt>
                      <c:pt idx="8110">
                        <c:v>0.1</c:v>
                      </c:pt>
                      <c:pt idx="8111">
                        <c:v>0</c:v>
                      </c:pt>
                      <c:pt idx="8112">
                        <c:v>0</c:v>
                      </c:pt>
                      <c:pt idx="8113">
                        <c:v>0.1</c:v>
                      </c:pt>
                      <c:pt idx="8114">
                        <c:v>0</c:v>
                      </c:pt>
                      <c:pt idx="8115">
                        <c:v>0</c:v>
                      </c:pt>
                      <c:pt idx="8116">
                        <c:v>0</c:v>
                      </c:pt>
                      <c:pt idx="8117">
                        <c:v>0.1</c:v>
                      </c:pt>
                      <c:pt idx="8118">
                        <c:v>0</c:v>
                      </c:pt>
                      <c:pt idx="8119">
                        <c:v>0</c:v>
                      </c:pt>
                      <c:pt idx="8120">
                        <c:v>0.1</c:v>
                      </c:pt>
                      <c:pt idx="8121">
                        <c:v>0</c:v>
                      </c:pt>
                      <c:pt idx="8122">
                        <c:v>0.1</c:v>
                      </c:pt>
                      <c:pt idx="8123">
                        <c:v>0.1</c:v>
                      </c:pt>
                      <c:pt idx="8124">
                        <c:v>0.1</c:v>
                      </c:pt>
                      <c:pt idx="8125">
                        <c:v>0</c:v>
                      </c:pt>
                      <c:pt idx="8126">
                        <c:v>0</c:v>
                      </c:pt>
                      <c:pt idx="8127">
                        <c:v>0</c:v>
                      </c:pt>
                      <c:pt idx="8128">
                        <c:v>0</c:v>
                      </c:pt>
                      <c:pt idx="8129">
                        <c:v>0</c:v>
                      </c:pt>
                      <c:pt idx="8130">
                        <c:v>0.1</c:v>
                      </c:pt>
                      <c:pt idx="8131">
                        <c:v>0.1</c:v>
                      </c:pt>
                      <c:pt idx="8132">
                        <c:v>0</c:v>
                      </c:pt>
                      <c:pt idx="8133">
                        <c:v>0</c:v>
                      </c:pt>
                      <c:pt idx="8134">
                        <c:v>0</c:v>
                      </c:pt>
                      <c:pt idx="8135">
                        <c:v>0.1</c:v>
                      </c:pt>
                      <c:pt idx="8136">
                        <c:v>0</c:v>
                      </c:pt>
                      <c:pt idx="8137">
                        <c:v>0</c:v>
                      </c:pt>
                      <c:pt idx="8138">
                        <c:v>0</c:v>
                      </c:pt>
                      <c:pt idx="8139">
                        <c:v>0</c:v>
                      </c:pt>
                      <c:pt idx="8140">
                        <c:v>0.1</c:v>
                      </c:pt>
                      <c:pt idx="8141">
                        <c:v>0</c:v>
                      </c:pt>
                      <c:pt idx="8142">
                        <c:v>0</c:v>
                      </c:pt>
                      <c:pt idx="8143">
                        <c:v>0.1</c:v>
                      </c:pt>
                      <c:pt idx="8144">
                        <c:v>0.1</c:v>
                      </c:pt>
                      <c:pt idx="8145">
                        <c:v>0.1</c:v>
                      </c:pt>
                      <c:pt idx="8146">
                        <c:v>0.1</c:v>
                      </c:pt>
                      <c:pt idx="8147">
                        <c:v>0.1</c:v>
                      </c:pt>
                      <c:pt idx="8148">
                        <c:v>0</c:v>
                      </c:pt>
                      <c:pt idx="8149">
                        <c:v>0</c:v>
                      </c:pt>
                      <c:pt idx="8150">
                        <c:v>0</c:v>
                      </c:pt>
                      <c:pt idx="8151">
                        <c:v>0.1</c:v>
                      </c:pt>
                      <c:pt idx="8152">
                        <c:v>0</c:v>
                      </c:pt>
                      <c:pt idx="8153">
                        <c:v>0</c:v>
                      </c:pt>
                      <c:pt idx="8154">
                        <c:v>0</c:v>
                      </c:pt>
                      <c:pt idx="8155">
                        <c:v>0</c:v>
                      </c:pt>
                      <c:pt idx="8156">
                        <c:v>0.1</c:v>
                      </c:pt>
                      <c:pt idx="8157">
                        <c:v>0</c:v>
                      </c:pt>
                      <c:pt idx="8158">
                        <c:v>0.1</c:v>
                      </c:pt>
                      <c:pt idx="8159">
                        <c:v>0</c:v>
                      </c:pt>
                      <c:pt idx="8160">
                        <c:v>0.1</c:v>
                      </c:pt>
                      <c:pt idx="8161">
                        <c:v>0.1</c:v>
                      </c:pt>
                      <c:pt idx="8162">
                        <c:v>0</c:v>
                      </c:pt>
                      <c:pt idx="8163">
                        <c:v>0.1</c:v>
                      </c:pt>
                      <c:pt idx="8164">
                        <c:v>0.1</c:v>
                      </c:pt>
                      <c:pt idx="8165">
                        <c:v>0.1</c:v>
                      </c:pt>
                      <c:pt idx="8166">
                        <c:v>0.1</c:v>
                      </c:pt>
                      <c:pt idx="8167">
                        <c:v>0</c:v>
                      </c:pt>
                      <c:pt idx="8168">
                        <c:v>0.1</c:v>
                      </c:pt>
                      <c:pt idx="8169">
                        <c:v>0.1</c:v>
                      </c:pt>
                      <c:pt idx="8170">
                        <c:v>0.1</c:v>
                      </c:pt>
                      <c:pt idx="8171">
                        <c:v>0.1</c:v>
                      </c:pt>
                      <c:pt idx="8172">
                        <c:v>0</c:v>
                      </c:pt>
                      <c:pt idx="8173">
                        <c:v>0.1</c:v>
                      </c:pt>
                      <c:pt idx="8174">
                        <c:v>0</c:v>
                      </c:pt>
                      <c:pt idx="8175">
                        <c:v>0.1</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0.1</c:v>
                      </c:pt>
                      <c:pt idx="8195">
                        <c:v>0</c:v>
                      </c:pt>
                      <c:pt idx="8196">
                        <c:v>0.1</c:v>
                      </c:pt>
                      <c:pt idx="8197">
                        <c:v>0.1</c:v>
                      </c:pt>
                      <c:pt idx="8198">
                        <c:v>0</c:v>
                      </c:pt>
                      <c:pt idx="8199">
                        <c:v>0</c:v>
                      </c:pt>
                      <c:pt idx="8200">
                        <c:v>0.1</c:v>
                      </c:pt>
                      <c:pt idx="8201">
                        <c:v>0.1</c:v>
                      </c:pt>
                      <c:pt idx="8202">
                        <c:v>0</c:v>
                      </c:pt>
                      <c:pt idx="8203">
                        <c:v>0</c:v>
                      </c:pt>
                      <c:pt idx="8204">
                        <c:v>0</c:v>
                      </c:pt>
                      <c:pt idx="8205">
                        <c:v>0.1</c:v>
                      </c:pt>
                      <c:pt idx="8206">
                        <c:v>0</c:v>
                      </c:pt>
                      <c:pt idx="8207">
                        <c:v>0.1</c:v>
                      </c:pt>
                      <c:pt idx="8208">
                        <c:v>0</c:v>
                      </c:pt>
                      <c:pt idx="8209">
                        <c:v>0</c:v>
                      </c:pt>
                      <c:pt idx="8210">
                        <c:v>0</c:v>
                      </c:pt>
                      <c:pt idx="8211">
                        <c:v>0.1</c:v>
                      </c:pt>
                      <c:pt idx="8212">
                        <c:v>0</c:v>
                      </c:pt>
                      <c:pt idx="8213">
                        <c:v>0</c:v>
                      </c:pt>
                      <c:pt idx="8214">
                        <c:v>0.1</c:v>
                      </c:pt>
                      <c:pt idx="8215">
                        <c:v>0</c:v>
                      </c:pt>
                      <c:pt idx="8216">
                        <c:v>0</c:v>
                      </c:pt>
                      <c:pt idx="8217">
                        <c:v>0</c:v>
                      </c:pt>
                      <c:pt idx="8218">
                        <c:v>0.1</c:v>
                      </c:pt>
                      <c:pt idx="8219">
                        <c:v>0.1</c:v>
                      </c:pt>
                      <c:pt idx="8220">
                        <c:v>0.1</c:v>
                      </c:pt>
                      <c:pt idx="8221">
                        <c:v>0</c:v>
                      </c:pt>
                      <c:pt idx="8222">
                        <c:v>0</c:v>
                      </c:pt>
                      <c:pt idx="8223">
                        <c:v>0</c:v>
                      </c:pt>
                      <c:pt idx="8224">
                        <c:v>0</c:v>
                      </c:pt>
                      <c:pt idx="8225">
                        <c:v>0</c:v>
                      </c:pt>
                      <c:pt idx="8226">
                        <c:v>0</c:v>
                      </c:pt>
                      <c:pt idx="8227">
                        <c:v>0.1</c:v>
                      </c:pt>
                      <c:pt idx="8228">
                        <c:v>0</c:v>
                      </c:pt>
                      <c:pt idx="8229">
                        <c:v>0</c:v>
                      </c:pt>
                      <c:pt idx="8230">
                        <c:v>0.1</c:v>
                      </c:pt>
                      <c:pt idx="8231">
                        <c:v>0</c:v>
                      </c:pt>
                      <c:pt idx="8232">
                        <c:v>0</c:v>
                      </c:pt>
                      <c:pt idx="8233">
                        <c:v>0.1</c:v>
                      </c:pt>
                      <c:pt idx="8234">
                        <c:v>0</c:v>
                      </c:pt>
                      <c:pt idx="8235">
                        <c:v>0.1</c:v>
                      </c:pt>
                      <c:pt idx="8236">
                        <c:v>0</c:v>
                      </c:pt>
                      <c:pt idx="8237">
                        <c:v>0</c:v>
                      </c:pt>
                      <c:pt idx="8238">
                        <c:v>0</c:v>
                      </c:pt>
                      <c:pt idx="8239">
                        <c:v>0.1</c:v>
                      </c:pt>
                      <c:pt idx="8240">
                        <c:v>0.1</c:v>
                      </c:pt>
                      <c:pt idx="8241">
                        <c:v>0</c:v>
                      </c:pt>
                      <c:pt idx="8242">
                        <c:v>0.1</c:v>
                      </c:pt>
                      <c:pt idx="8243">
                        <c:v>0</c:v>
                      </c:pt>
                      <c:pt idx="8244">
                        <c:v>0.1</c:v>
                      </c:pt>
                      <c:pt idx="8245">
                        <c:v>0</c:v>
                      </c:pt>
                      <c:pt idx="8246">
                        <c:v>0</c:v>
                      </c:pt>
                      <c:pt idx="8247">
                        <c:v>0.1</c:v>
                      </c:pt>
                      <c:pt idx="8248">
                        <c:v>0.1</c:v>
                      </c:pt>
                      <c:pt idx="8249">
                        <c:v>0.1</c:v>
                      </c:pt>
                      <c:pt idx="8250">
                        <c:v>0</c:v>
                      </c:pt>
                      <c:pt idx="8251">
                        <c:v>0</c:v>
                      </c:pt>
                      <c:pt idx="8252">
                        <c:v>0</c:v>
                      </c:pt>
                      <c:pt idx="8253">
                        <c:v>0</c:v>
                      </c:pt>
                      <c:pt idx="8254">
                        <c:v>0</c:v>
                      </c:pt>
                      <c:pt idx="8255">
                        <c:v>0.1</c:v>
                      </c:pt>
                      <c:pt idx="8256">
                        <c:v>0</c:v>
                      </c:pt>
                      <c:pt idx="8257">
                        <c:v>0</c:v>
                      </c:pt>
                      <c:pt idx="8258">
                        <c:v>0</c:v>
                      </c:pt>
                      <c:pt idx="8259">
                        <c:v>0</c:v>
                      </c:pt>
                      <c:pt idx="8260">
                        <c:v>0.1</c:v>
                      </c:pt>
                      <c:pt idx="8261">
                        <c:v>0</c:v>
                      </c:pt>
                      <c:pt idx="8262">
                        <c:v>0</c:v>
                      </c:pt>
                      <c:pt idx="8263">
                        <c:v>0</c:v>
                      </c:pt>
                      <c:pt idx="8264">
                        <c:v>0</c:v>
                      </c:pt>
                      <c:pt idx="8265">
                        <c:v>0</c:v>
                      </c:pt>
                      <c:pt idx="8266">
                        <c:v>0</c:v>
                      </c:pt>
                      <c:pt idx="8267">
                        <c:v>0.1</c:v>
                      </c:pt>
                      <c:pt idx="8268">
                        <c:v>0.1</c:v>
                      </c:pt>
                      <c:pt idx="8269">
                        <c:v>0</c:v>
                      </c:pt>
                      <c:pt idx="8270">
                        <c:v>0</c:v>
                      </c:pt>
                      <c:pt idx="8271">
                        <c:v>0</c:v>
                      </c:pt>
                      <c:pt idx="8272">
                        <c:v>0</c:v>
                      </c:pt>
                      <c:pt idx="8273">
                        <c:v>0.1</c:v>
                      </c:pt>
                      <c:pt idx="8274">
                        <c:v>0</c:v>
                      </c:pt>
                      <c:pt idx="8275">
                        <c:v>0</c:v>
                      </c:pt>
                      <c:pt idx="8276">
                        <c:v>0.1</c:v>
                      </c:pt>
                      <c:pt idx="8277">
                        <c:v>0</c:v>
                      </c:pt>
                      <c:pt idx="8278">
                        <c:v>0</c:v>
                      </c:pt>
                      <c:pt idx="8279">
                        <c:v>0</c:v>
                      </c:pt>
                      <c:pt idx="8280">
                        <c:v>0</c:v>
                      </c:pt>
                      <c:pt idx="8281">
                        <c:v>0</c:v>
                      </c:pt>
                      <c:pt idx="8282">
                        <c:v>0</c:v>
                      </c:pt>
                      <c:pt idx="8283">
                        <c:v>0.1</c:v>
                      </c:pt>
                      <c:pt idx="8284">
                        <c:v>0.1</c:v>
                      </c:pt>
                      <c:pt idx="8285">
                        <c:v>0</c:v>
                      </c:pt>
                      <c:pt idx="8286">
                        <c:v>0</c:v>
                      </c:pt>
                      <c:pt idx="8287">
                        <c:v>0</c:v>
                      </c:pt>
                      <c:pt idx="8288">
                        <c:v>0.1</c:v>
                      </c:pt>
                      <c:pt idx="8289">
                        <c:v>0</c:v>
                      </c:pt>
                      <c:pt idx="8290">
                        <c:v>0</c:v>
                      </c:pt>
                      <c:pt idx="8291">
                        <c:v>0.1</c:v>
                      </c:pt>
                      <c:pt idx="8292">
                        <c:v>0</c:v>
                      </c:pt>
                      <c:pt idx="8293">
                        <c:v>0.1</c:v>
                      </c:pt>
                      <c:pt idx="8294">
                        <c:v>0</c:v>
                      </c:pt>
                      <c:pt idx="8295">
                        <c:v>0.1</c:v>
                      </c:pt>
                      <c:pt idx="8296">
                        <c:v>0</c:v>
                      </c:pt>
                      <c:pt idx="8297">
                        <c:v>0.1</c:v>
                      </c:pt>
                      <c:pt idx="8298">
                        <c:v>0</c:v>
                      </c:pt>
                      <c:pt idx="8299">
                        <c:v>0</c:v>
                      </c:pt>
                      <c:pt idx="8300">
                        <c:v>0</c:v>
                      </c:pt>
                      <c:pt idx="8301">
                        <c:v>0.1</c:v>
                      </c:pt>
                      <c:pt idx="8302">
                        <c:v>0.1</c:v>
                      </c:pt>
                      <c:pt idx="8303">
                        <c:v>0.1</c:v>
                      </c:pt>
                      <c:pt idx="8304">
                        <c:v>0.1</c:v>
                      </c:pt>
                      <c:pt idx="8305">
                        <c:v>0.1</c:v>
                      </c:pt>
                      <c:pt idx="8306">
                        <c:v>0.1</c:v>
                      </c:pt>
                      <c:pt idx="8307">
                        <c:v>0.1</c:v>
                      </c:pt>
                      <c:pt idx="8308">
                        <c:v>0</c:v>
                      </c:pt>
                      <c:pt idx="8309">
                        <c:v>0.1</c:v>
                      </c:pt>
                      <c:pt idx="8310">
                        <c:v>0</c:v>
                      </c:pt>
                      <c:pt idx="8311">
                        <c:v>0</c:v>
                      </c:pt>
                      <c:pt idx="8312">
                        <c:v>0.1</c:v>
                      </c:pt>
                      <c:pt idx="8313">
                        <c:v>0</c:v>
                      </c:pt>
                      <c:pt idx="8314">
                        <c:v>0</c:v>
                      </c:pt>
                      <c:pt idx="8315">
                        <c:v>0</c:v>
                      </c:pt>
                      <c:pt idx="8316">
                        <c:v>0</c:v>
                      </c:pt>
                      <c:pt idx="8317">
                        <c:v>0.1</c:v>
                      </c:pt>
                      <c:pt idx="8318">
                        <c:v>0</c:v>
                      </c:pt>
                      <c:pt idx="8319">
                        <c:v>0</c:v>
                      </c:pt>
                      <c:pt idx="8320">
                        <c:v>0.1</c:v>
                      </c:pt>
                      <c:pt idx="8321">
                        <c:v>0</c:v>
                      </c:pt>
                      <c:pt idx="8322">
                        <c:v>0</c:v>
                      </c:pt>
                      <c:pt idx="8323">
                        <c:v>0.1</c:v>
                      </c:pt>
                      <c:pt idx="8324">
                        <c:v>0</c:v>
                      </c:pt>
                      <c:pt idx="8325">
                        <c:v>0</c:v>
                      </c:pt>
                      <c:pt idx="8326">
                        <c:v>0.1</c:v>
                      </c:pt>
                      <c:pt idx="8327">
                        <c:v>0.1</c:v>
                      </c:pt>
                      <c:pt idx="8328">
                        <c:v>0</c:v>
                      </c:pt>
                      <c:pt idx="8329">
                        <c:v>0</c:v>
                      </c:pt>
                      <c:pt idx="8330">
                        <c:v>0</c:v>
                      </c:pt>
                      <c:pt idx="8331">
                        <c:v>0.1</c:v>
                      </c:pt>
                      <c:pt idx="8332">
                        <c:v>0</c:v>
                      </c:pt>
                      <c:pt idx="8333">
                        <c:v>0</c:v>
                      </c:pt>
                      <c:pt idx="8334">
                        <c:v>0.1</c:v>
                      </c:pt>
                      <c:pt idx="8335">
                        <c:v>0</c:v>
                      </c:pt>
                      <c:pt idx="8336">
                        <c:v>0.1</c:v>
                      </c:pt>
                      <c:pt idx="8337">
                        <c:v>0</c:v>
                      </c:pt>
                      <c:pt idx="8338">
                        <c:v>0.1</c:v>
                      </c:pt>
                      <c:pt idx="8339">
                        <c:v>0</c:v>
                      </c:pt>
                      <c:pt idx="8340">
                        <c:v>0.1</c:v>
                      </c:pt>
                      <c:pt idx="8341">
                        <c:v>0.1</c:v>
                      </c:pt>
                      <c:pt idx="8342">
                        <c:v>0.1</c:v>
                      </c:pt>
                      <c:pt idx="8343">
                        <c:v>0.1</c:v>
                      </c:pt>
                      <c:pt idx="8344">
                        <c:v>0</c:v>
                      </c:pt>
                      <c:pt idx="8345">
                        <c:v>0.1</c:v>
                      </c:pt>
                      <c:pt idx="8346">
                        <c:v>0.1</c:v>
                      </c:pt>
                      <c:pt idx="8347">
                        <c:v>0</c:v>
                      </c:pt>
                      <c:pt idx="8348">
                        <c:v>0.1</c:v>
                      </c:pt>
                      <c:pt idx="8349">
                        <c:v>0</c:v>
                      </c:pt>
                      <c:pt idx="8350">
                        <c:v>0</c:v>
                      </c:pt>
                      <c:pt idx="8351">
                        <c:v>0.1</c:v>
                      </c:pt>
                      <c:pt idx="8352">
                        <c:v>0</c:v>
                      </c:pt>
                      <c:pt idx="8353">
                        <c:v>0</c:v>
                      </c:pt>
                      <c:pt idx="8354">
                        <c:v>0</c:v>
                      </c:pt>
                      <c:pt idx="8355">
                        <c:v>0.1</c:v>
                      </c:pt>
                      <c:pt idx="8356">
                        <c:v>0</c:v>
                      </c:pt>
                      <c:pt idx="8357">
                        <c:v>0</c:v>
                      </c:pt>
                      <c:pt idx="8358">
                        <c:v>0</c:v>
                      </c:pt>
                      <c:pt idx="8359">
                        <c:v>0</c:v>
                      </c:pt>
                      <c:pt idx="8360">
                        <c:v>0</c:v>
                      </c:pt>
                      <c:pt idx="8361">
                        <c:v>0.1</c:v>
                      </c:pt>
                      <c:pt idx="8362">
                        <c:v>0</c:v>
                      </c:pt>
                      <c:pt idx="8363">
                        <c:v>0.1</c:v>
                      </c:pt>
                      <c:pt idx="8364">
                        <c:v>0.1</c:v>
                      </c:pt>
                      <c:pt idx="8365">
                        <c:v>0.1</c:v>
                      </c:pt>
                      <c:pt idx="8366">
                        <c:v>0.1</c:v>
                      </c:pt>
                      <c:pt idx="8367">
                        <c:v>0.1</c:v>
                      </c:pt>
                      <c:pt idx="8368">
                        <c:v>0</c:v>
                      </c:pt>
                      <c:pt idx="8369">
                        <c:v>0</c:v>
                      </c:pt>
                      <c:pt idx="8370">
                        <c:v>0.1</c:v>
                      </c:pt>
                      <c:pt idx="8371">
                        <c:v>0.1</c:v>
                      </c:pt>
                      <c:pt idx="8372">
                        <c:v>0.1</c:v>
                      </c:pt>
                      <c:pt idx="8373">
                        <c:v>0.1</c:v>
                      </c:pt>
                      <c:pt idx="8374">
                        <c:v>0</c:v>
                      </c:pt>
                      <c:pt idx="8375">
                        <c:v>0.1</c:v>
                      </c:pt>
                      <c:pt idx="8376">
                        <c:v>0.1</c:v>
                      </c:pt>
                      <c:pt idx="8377">
                        <c:v>0</c:v>
                      </c:pt>
                      <c:pt idx="8378">
                        <c:v>0</c:v>
                      </c:pt>
                      <c:pt idx="8379">
                        <c:v>0.1</c:v>
                      </c:pt>
                      <c:pt idx="8380">
                        <c:v>0.1</c:v>
                      </c:pt>
                      <c:pt idx="8381">
                        <c:v>0.1</c:v>
                      </c:pt>
                      <c:pt idx="8382">
                        <c:v>0.1</c:v>
                      </c:pt>
                      <c:pt idx="8383">
                        <c:v>0</c:v>
                      </c:pt>
                      <c:pt idx="8384">
                        <c:v>0.1</c:v>
                      </c:pt>
                      <c:pt idx="8385">
                        <c:v>0</c:v>
                      </c:pt>
                      <c:pt idx="8386">
                        <c:v>0</c:v>
                      </c:pt>
                      <c:pt idx="8387">
                        <c:v>0.1</c:v>
                      </c:pt>
                      <c:pt idx="8388">
                        <c:v>0.1</c:v>
                      </c:pt>
                      <c:pt idx="8389">
                        <c:v>0</c:v>
                      </c:pt>
                      <c:pt idx="8390">
                        <c:v>0</c:v>
                      </c:pt>
                      <c:pt idx="8391">
                        <c:v>0.1</c:v>
                      </c:pt>
                      <c:pt idx="8392">
                        <c:v>0</c:v>
                      </c:pt>
                      <c:pt idx="8393">
                        <c:v>0.1</c:v>
                      </c:pt>
                      <c:pt idx="8394">
                        <c:v>0.1</c:v>
                      </c:pt>
                      <c:pt idx="8395">
                        <c:v>0.2</c:v>
                      </c:pt>
                      <c:pt idx="8396">
                        <c:v>0.6</c:v>
                      </c:pt>
                      <c:pt idx="8397">
                        <c:v>0.1</c:v>
                      </c:pt>
                      <c:pt idx="8398">
                        <c:v>0</c:v>
                      </c:pt>
                      <c:pt idx="8399">
                        <c:v>0.8</c:v>
                      </c:pt>
                      <c:pt idx="8400">
                        <c:v>0</c:v>
                      </c:pt>
                      <c:pt idx="8401">
                        <c:v>0.2</c:v>
                      </c:pt>
                      <c:pt idx="8402">
                        <c:v>0</c:v>
                      </c:pt>
                      <c:pt idx="8403">
                        <c:v>0.1</c:v>
                      </c:pt>
                      <c:pt idx="8404">
                        <c:v>0.1</c:v>
                      </c:pt>
                      <c:pt idx="8405">
                        <c:v>0</c:v>
                      </c:pt>
                      <c:pt idx="8406">
                        <c:v>0.1</c:v>
                      </c:pt>
                      <c:pt idx="8407">
                        <c:v>0.7</c:v>
                      </c:pt>
                      <c:pt idx="8408">
                        <c:v>0</c:v>
                      </c:pt>
                      <c:pt idx="8409">
                        <c:v>0</c:v>
                      </c:pt>
                      <c:pt idx="8410">
                        <c:v>0</c:v>
                      </c:pt>
                      <c:pt idx="8411">
                        <c:v>0.1</c:v>
                      </c:pt>
                      <c:pt idx="8412">
                        <c:v>0.1</c:v>
                      </c:pt>
                      <c:pt idx="8413">
                        <c:v>0</c:v>
                      </c:pt>
                      <c:pt idx="8414">
                        <c:v>0</c:v>
                      </c:pt>
                      <c:pt idx="8415">
                        <c:v>0.1</c:v>
                      </c:pt>
                      <c:pt idx="8416">
                        <c:v>0</c:v>
                      </c:pt>
                      <c:pt idx="8417">
                        <c:v>0.1</c:v>
                      </c:pt>
                      <c:pt idx="8418">
                        <c:v>0</c:v>
                      </c:pt>
                      <c:pt idx="8419">
                        <c:v>0</c:v>
                      </c:pt>
                      <c:pt idx="8420">
                        <c:v>0</c:v>
                      </c:pt>
                      <c:pt idx="8421">
                        <c:v>0.1</c:v>
                      </c:pt>
                      <c:pt idx="8422">
                        <c:v>0</c:v>
                      </c:pt>
                      <c:pt idx="8423">
                        <c:v>0.1</c:v>
                      </c:pt>
                      <c:pt idx="8424">
                        <c:v>0</c:v>
                      </c:pt>
                      <c:pt idx="8425">
                        <c:v>0.1</c:v>
                      </c:pt>
                      <c:pt idx="8426">
                        <c:v>0</c:v>
                      </c:pt>
                      <c:pt idx="8427">
                        <c:v>0</c:v>
                      </c:pt>
                      <c:pt idx="8428">
                        <c:v>0</c:v>
                      </c:pt>
                      <c:pt idx="8429">
                        <c:v>0</c:v>
                      </c:pt>
                      <c:pt idx="8430">
                        <c:v>0.1</c:v>
                      </c:pt>
                      <c:pt idx="8431">
                        <c:v>0.6</c:v>
                      </c:pt>
                      <c:pt idx="8432">
                        <c:v>0</c:v>
                      </c:pt>
                      <c:pt idx="8433">
                        <c:v>0</c:v>
                      </c:pt>
                      <c:pt idx="8434">
                        <c:v>0.1</c:v>
                      </c:pt>
                      <c:pt idx="8435">
                        <c:v>0</c:v>
                      </c:pt>
                      <c:pt idx="8436">
                        <c:v>0</c:v>
                      </c:pt>
                      <c:pt idx="8437">
                        <c:v>0</c:v>
                      </c:pt>
                      <c:pt idx="8438">
                        <c:v>0</c:v>
                      </c:pt>
                      <c:pt idx="8439">
                        <c:v>0.2</c:v>
                      </c:pt>
                      <c:pt idx="8440">
                        <c:v>0.1</c:v>
                      </c:pt>
                      <c:pt idx="8441">
                        <c:v>0.1</c:v>
                      </c:pt>
                      <c:pt idx="8442">
                        <c:v>0</c:v>
                      </c:pt>
                      <c:pt idx="8443">
                        <c:v>0.1</c:v>
                      </c:pt>
                      <c:pt idx="8444">
                        <c:v>0</c:v>
                      </c:pt>
                      <c:pt idx="8445">
                        <c:v>0</c:v>
                      </c:pt>
                      <c:pt idx="8446">
                        <c:v>0</c:v>
                      </c:pt>
                      <c:pt idx="8447">
                        <c:v>0</c:v>
                      </c:pt>
                      <c:pt idx="8448">
                        <c:v>0.1</c:v>
                      </c:pt>
                      <c:pt idx="8449">
                        <c:v>0.1</c:v>
                      </c:pt>
                      <c:pt idx="8450">
                        <c:v>0</c:v>
                      </c:pt>
                      <c:pt idx="8451">
                        <c:v>0</c:v>
                      </c:pt>
                      <c:pt idx="8452">
                        <c:v>0.1</c:v>
                      </c:pt>
                      <c:pt idx="8453">
                        <c:v>0</c:v>
                      </c:pt>
                      <c:pt idx="8454">
                        <c:v>0</c:v>
                      </c:pt>
                      <c:pt idx="8455">
                        <c:v>0</c:v>
                      </c:pt>
                      <c:pt idx="8456">
                        <c:v>0</c:v>
                      </c:pt>
                      <c:pt idx="8457">
                        <c:v>0</c:v>
                      </c:pt>
                      <c:pt idx="8458">
                        <c:v>0</c:v>
                      </c:pt>
                      <c:pt idx="8459">
                        <c:v>0</c:v>
                      </c:pt>
                      <c:pt idx="8460">
                        <c:v>0.1</c:v>
                      </c:pt>
                      <c:pt idx="8461">
                        <c:v>0.1</c:v>
                      </c:pt>
                      <c:pt idx="8462">
                        <c:v>0.1</c:v>
                      </c:pt>
                      <c:pt idx="8463">
                        <c:v>0.1</c:v>
                      </c:pt>
                      <c:pt idx="8464">
                        <c:v>0.2</c:v>
                      </c:pt>
                      <c:pt idx="8465">
                        <c:v>0</c:v>
                      </c:pt>
                      <c:pt idx="8466">
                        <c:v>0</c:v>
                      </c:pt>
                      <c:pt idx="8467">
                        <c:v>0</c:v>
                      </c:pt>
                      <c:pt idx="8468">
                        <c:v>0.1</c:v>
                      </c:pt>
                      <c:pt idx="8469">
                        <c:v>0</c:v>
                      </c:pt>
                      <c:pt idx="8470">
                        <c:v>0</c:v>
                      </c:pt>
                      <c:pt idx="8471">
                        <c:v>0.1</c:v>
                      </c:pt>
                      <c:pt idx="8472">
                        <c:v>0.1</c:v>
                      </c:pt>
                      <c:pt idx="8473">
                        <c:v>0</c:v>
                      </c:pt>
                      <c:pt idx="8474">
                        <c:v>0</c:v>
                      </c:pt>
                      <c:pt idx="8475">
                        <c:v>0</c:v>
                      </c:pt>
                      <c:pt idx="8476">
                        <c:v>0.1</c:v>
                      </c:pt>
                      <c:pt idx="8477">
                        <c:v>0.1</c:v>
                      </c:pt>
                      <c:pt idx="8478">
                        <c:v>0.1</c:v>
                      </c:pt>
                      <c:pt idx="8479">
                        <c:v>0.1</c:v>
                      </c:pt>
                      <c:pt idx="8480">
                        <c:v>0</c:v>
                      </c:pt>
                      <c:pt idx="8481">
                        <c:v>0.1</c:v>
                      </c:pt>
                      <c:pt idx="8482">
                        <c:v>0.1</c:v>
                      </c:pt>
                      <c:pt idx="8483">
                        <c:v>0.1</c:v>
                      </c:pt>
                      <c:pt idx="8484">
                        <c:v>0.1</c:v>
                      </c:pt>
                      <c:pt idx="8485">
                        <c:v>0</c:v>
                      </c:pt>
                      <c:pt idx="8486">
                        <c:v>0</c:v>
                      </c:pt>
                      <c:pt idx="8487">
                        <c:v>0</c:v>
                      </c:pt>
                      <c:pt idx="8488">
                        <c:v>0</c:v>
                      </c:pt>
                      <c:pt idx="8489">
                        <c:v>0</c:v>
                      </c:pt>
                      <c:pt idx="8490">
                        <c:v>0</c:v>
                      </c:pt>
                      <c:pt idx="8491">
                        <c:v>0.1</c:v>
                      </c:pt>
                      <c:pt idx="8492">
                        <c:v>0.1</c:v>
                      </c:pt>
                      <c:pt idx="8493">
                        <c:v>0</c:v>
                      </c:pt>
                      <c:pt idx="8494">
                        <c:v>0</c:v>
                      </c:pt>
                      <c:pt idx="8495">
                        <c:v>0.1</c:v>
                      </c:pt>
                      <c:pt idx="8496">
                        <c:v>0</c:v>
                      </c:pt>
                      <c:pt idx="8497">
                        <c:v>0</c:v>
                      </c:pt>
                      <c:pt idx="8498">
                        <c:v>0.1</c:v>
                      </c:pt>
                      <c:pt idx="8499">
                        <c:v>0</c:v>
                      </c:pt>
                      <c:pt idx="8500">
                        <c:v>0.1</c:v>
                      </c:pt>
                      <c:pt idx="8501">
                        <c:v>0</c:v>
                      </c:pt>
                      <c:pt idx="8502">
                        <c:v>0</c:v>
                      </c:pt>
                      <c:pt idx="8503">
                        <c:v>0</c:v>
                      </c:pt>
                      <c:pt idx="8504">
                        <c:v>0</c:v>
                      </c:pt>
                      <c:pt idx="8505">
                        <c:v>0</c:v>
                      </c:pt>
                      <c:pt idx="8506">
                        <c:v>0.1</c:v>
                      </c:pt>
                      <c:pt idx="8507">
                        <c:v>0</c:v>
                      </c:pt>
                      <c:pt idx="8508">
                        <c:v>0.1</c:v>
                      </c:pt>
                      <c:pt idx="8509">
                        <c:v>0.1</c:v>
                      </c:pt>
                      <c:pt idx="8510">
                        <c:v>0</c:v>
                      </c:pt>
                      <c:pt idx="8511">
                        <c:v>0</c:v>
                      </c:pt>
                      <c:pt idx="8512">
                        <c:v>0</c:v>
                      </c:pt>
                      <c:pt idx="8513">
                        <c:v>0.1</c:v>
                      </c:pt>
                      <c:pt idx="8514">
                        <c:v>0</c:v>
                      </c:pt>
                      <c:pt idx="8515">
                        <c:v>0.1</c:v>
                      </c:pt>
                      <c:pt idx="8516">
                        <c:v>0</c:v>
                      </c:pt>
                      <c:pt idx="8517">
                        <c:v>0</c:v>
                      </c:pt>
                      <c:pt idx="8518">
                        <c:v>0</c:v>
                      </c:pt>
                      <c:pt idx="8519">
                        <c:v>0</c:v>
                      </c:pt>
                      <c:pt idx="8520">
                        <c:v>0.1</c:v>
                      </c:pt>
                      <c:pt idx="8521">
                        <c:v>0.1</c:v>
                      </c:pt>
                      <c:pt idx="8522">
                        <c:v>0</c:v>
                      </c:pt>
                      <c:pt idx="8523">
                        <c:v>0</c:v>
                      </c:pt>
                      <c:pt idx="8524">
                        <c:v>0</c:v>
                      </c:pt>
                      <c:pt idx="8525">
                        <c:v>0</c:v>
                      </c:pt>
                      <c:pt idx="8526">
                        <c:v>0</c:v>
                      </c:pt>
                      <c:pt idx="8527">
                        <c:v>0</c:v>
                      </c:pt>
                      <c:pt idx="8528">
                        <c:v>0</c:v>
                      </c:pt>
                      <c:pt idx="8529">
                        <c:v>0.1</c:v>
                      </c:pt>
                      <c:pt idx="8530">
                        <c:v>0.1</c:v>
                      </c:pt>
                      <c:pt idx="8531">
                        <c:v>0</c:v>
                      </c:pt>
                      <c:pt idx="8532">
                        <c:v>0</c:v>
                      </c:pt>
                      <c:pt idx="8533">
                        <c:v>0</c:v>
                      </c:pt>
                      <c:pt idx="8534">
                        <c:v>0.1</c:v>
                      </c:pt>
                      <c:pt idx="8535">
                        <c:v>0</c:v>
                      </c:pt>
                      <c:pt idx="8536">
                        <c:v>0</c:v>
                      </c:pt>
                      <c:pt idx="8537">
                        <c:v>0</c:v>
                      </c:pt>
                      <c:pt idx="8538">
                        <c:v>0</c:v>
                      </c:pt>
                      <c:pt idx="8539">
                        <c:v>0</c:v>
                      </c:pt>
                      <c:pt idx="8540">
                        <c:v>0</c:v>
                      </c:pt>
                      <c:pt idx="8541">
                        <c:v>0</c:v>
                      </c:pt>
                      <c:pt idx="8542">
                        <c:v>0.1</c:v>
                      </c:pt>
                      <c:pt idx="8543">
                        <c:v>0</c:v>
                      </c:pt>
                      <c:pt idx="8544">
                        <c:v>0.1</c:v>
                      </c:pt>
                      <c:pt idx="8545">
                        <c:v>0</c:v>
                      </c:pt>
                      <c:pt idx="8546">
                        <c:v>0</c:v>
                      </c:pt>
                      <c:pt idx="8547">
                        <c:v>0.1</c:v>
                      </c:pt>
                      <c:pt idx="8548">
                        <c:v>0.1</c:v>
                      </c:pt>
                      <c:pt idx="8549">
                        <c:v>0</c:v>
                      </c:pt>
                      <c:pt idx="8550">
                        <c:v>0.1</c:v>
                      </c:pt>
                      <c:pt idx="8551">
                        <c:v>0.1</c:v>
                      </c:pt>
                      <c:pt idx="8552">
                        <c:v>0.1</c:v>
                      </c:pt>
                      <c:pt idx="8553">
                        <c:v>0</c:v>
                      </c:pt>
                      <c:pt idx="8554">
                        <c:v>0.1</c:v>
                      </c:pt>
                      <c:pt idx="8555">
                        <c:v>0</c:v>
                      </c:pt>
                      <c:pt idx="8556">
                        <c:v>0.1</c:v>
                      </c:pt>
                      <c:pt idx="8557">
                        <c:v>0.1</c:v>
                      </c:pt>
                      <c:pt idx="8558">
                        <c:v>0.1</c:v>
                      </c:pt>
                      <c:pt idx="8559">
                        <c:v>0</c:v>
                      </c:pt>
                      <c:pt idx="8560">
                        <c:v>0.1</c:v>
                      </c:pt>
                      <c:pt idx="8561">
                        <c:v>0.1</c:v>
                      </c:pt>
                      <c:pt idx="8562">
                        <c:v>0</c:v>
                      </c:pt>
                      <c:pt idx="8563">
                        <c:v>0.1</c:v>
                      </c:pt>
                      <c:pt idx="8564">
                        <c:v>0</c:v>
                      </c:pt>
                      <c:pt idx="8565">
                        <c:v>0</c:v>
                      </c:pt>
                      <c:pt idx="8566">
                        <c:v>0</c:v>
                      </c:pt>
                      <c:pt idx="8567">
                        <c:v>0</c:v>
                      </c:pt>
                      <c:pt idx="8568">
                        <c:v>0</c:v>
                      </c:pt>
                      <c:pt idx="8569">
                        <c:v>0.1</c:v>
                      </c:pt>
                      <c:pt idx="8570">
                        <c:v>0</c:v>
                      </c:pt>
                      <c:pt idx="8571">
                        <c:v>0.1</c:v>
                      </c:pt>
                      <c:pt idx="8572">
                        <c:v>0</c:v>
                      </c:pt>
                      <c:pt idx="8573">
                        <c:v>0</c:v>
                      </c:pt>
                      <c:pt idx="8574">
                        <c:v>0</c:v>
                      </c:pt>
                      <c:pt idx="8575">
                        <c:v>0.1</c:v>
                      </c:pt>
                      <c:pt idx="8576">
                        <c:v>0</c:v>
                      </c:pt>
                      <c:pt idx="8577">
                        <c:v>0.1</c:v>
                      </c:pt>
                      <c:pt idx="8578">
                        <c:v>0.1</c:v>
                      </c:pt>
                      <c:pt idx="8579">
                        <c:v>0</c:v>
                      </c:pt>
                      <c:pt idx="8580">
                        <c:v>0.1</c:v>
                      </c:pt>
                      <c:pt idx="8581">
                        <c:v>0</c:v>
                      </c:pt>
                      <c:pt idx="8582">
                        <c:v>0.1</c:v>
                      </c:pt>
                      <c:pt idx="8583">
                        <c:v>0</c:v>
                      </c:pt>
                      <c:pt idx="8584">
                        <c:v>0</c:v>
                      </c:pt>
                      <c:pt idx="8585">
                        <c:v>0</c:v>
                      </c:pt>
                      <c:pt idx="8586">
                        <c:v>0</c:v>
                      </c:pt>
                      <c:pt idx="8587">
                        <c:v>0.1</c:v>
                      </c:pt>
                      <c:pt idx="8588">
                        <c:v>0</c:v>
                      </c:pt>
                      <c:pt idx="8589">
                        <c:v>0.1</c:v>
                      </c:pt>
                      <c:pt idx="8590">
                        <c:v>0</c:v>
                      </c:pt>
                      <c:pt idx="8591">
                        <c:v>0</c:v>
                      </c:pt>
                      <c:pt idx="8592">
                        <c:v>0</c:v>
                      </c:pt>
                      <c:pt idx="8593">
                        <c:v>0</c:v>
                      </c:pt>
                      <c:pt idx="8594">
                        <c:v>0</c:v>
                      </c:pt>
                      <c:pt idx="8595">
                        <c:v>0.1</c:v>
                      </c:pt>
                      <c:pt idx="8596">
                        <c:v>0.1</c:v>
                      </c:pt>
                      <c:pt idx="8597">
                        <c:v>0.1</c:v>
                      </c:pt>
                      <c:pt idx="8598">
                        <c:v>0.1</c:v>
                      </c:pt>
                      <c:pt idx="8599">
                        <c:v>0</c:v>
                      </c:pt>
                      <c:pt idx="8600">
                        <c:v>0.1</c:v>
                      </c:pt>
                      <c:pt idx="8601">
                        <c:v>0</c:v>
                      </c:pt>
                      <c:pt idx="8602">
                        <c:v>0.1</c:v>
                      </c:pt>
                      <c:pt idx="8603">
                        <c:v>0.1</c:v>
                      </c:pt>
                      <c:pt idx="8604">
                        <c:v>0</c:v>
                      </c:pt>
                      <c:pt idx="8605">
                        <c:v>0.1</c:v>
                      </c:pt>
                      <c:pt idx="8606">
                        <c:v>0</c:v>
                      </c:pt>
                      <c:pt idx="8607">
                        <c:v>0</c:v>
                      </c:pt>
                      <c:pt idx="8608">
                        <c:v>0</c:v>
                      </c:pt>
                      <c:pt idx="8609">
                        <c:v>0</c:v>
                      </c:pt>
                      <c:pt idx="8610">
                        <c:v>0</c:v>
                      </c:pt>
                      <c:pt idx="8611">
                        <c:v>0</c:v>
                      </c:pt>
                      <c:pt idx="8612">
                        <c:v>0.1</c:v>
                      </c:pt>
                      <c:pt idx="8613">
                        <c:v>0.1</c:v>
                      </c:pt>
                      <c:pt idx="8614">
                        <c:v>0.1</c:v>
                      </c:pt>
                      <c:pt idx="8615">
                        <c:v>0</c:v>
                      </c:pt>
                      <c:pt idx="8616">
                        <c:v>0.1</c:v>
                      </c:pt>
                      <c:pt idx="8617">
                        <c:v>0</c:v>
                      </c:pt>
                      <c:pt idx="8618">
                        <c:v>0.1</c:v>
                      </c:pt>
                      <c:pt idx="8619">
                        <c:v>0.1</c:v>
                      </c:pt>
                      <c:pt idx="8620">
                        <c:v>0.1</c:v>
                      </c:pt>
                      <c:pt idx="8621">
                        <c:v>0</c:v>
                      </c:pt>
                      <c:pt idx="8622">
                        <c:v>0.1</c:v>
                      </c:pt>
                      <c:pt idx="8623">
                        <c:v>0.1</c:v>
                      </c:pt>
                      <c:pt idx="8624">
                        <c:v>0.1</c:v>
                      </c:pt>
                      <c:pt idx="8625">
                        <c:v>0</c:v>
                      </c:pt>
                      <c:pt idx="8626">
                        <c:v>0</c:v>
                      </c:pt>
                      <c:pt idx="8627">
                        <c:v>0</c:v>
                      </c:pt>
                      <c:pt idx="8628">
                        <c:v>0</c:v>
                      </c:pt>
                      <c:pt idx="8629">
                        <c:v>0.1</c:v>
                      </c:pt>
                      <c:pt idx="8630">
                        <c:v>0</c:v>
                      </c:pt>
                      <c:pt idx="8631">
                        <c:v>0.1</c:v>
                      </c:pt>
                      <c:pt idx="8632">
                        <c:v>0.1</c:v>
                      </c:pt>
                      <c:pt idx="8633">
                        <c:v>0.1</c:v>
                      </c:pt>
                      <c:pt idx="8634">
                        <c:v>0.1</c:v>
                      </c:pt>
                      <c:pt idx="8635">
                        <c:v>0.1</c:v>
                      </c:pt>
                      <c:pt idx="8636">
                        <c:v>0.1</c:v>
                      </c:pt>
                      <c:pt idx="8637">
                        <c:v>0</c:v>
                      </c:pt>
                      <c:pt idx="8638">
                        <c:v>0</c:v>
                      </c:pt>
                      <c:pt idx="8639">
                        <c:v>0.1</c:v>
                      </c:pt>
                      <c:pt idx="8640">
                        <c:v>0.1</c:v>
                      </c:pt>
                      <c:pt idx="8641">
                        <c:v>0.1</c:v>
                      </c:pt>
                      <c:pt idx="8642">
                        <c:v>0</c:v>
                      </c:pt>
                      <c:pt idx="8643">
                        <c:v>0</c:v>
                      </c:pt>
                      <c:pt idx="8644">
                        <c:v>0</c:v>
                      </c:pt>
                      <c:pt idx="8645">
                        <c:v>0</c:v>
                      </c:pt>
                      <c:pt idx="8646">
                        <c:v>0.1</c:v>
                      </c:pt>
                      <c:pt idx="8647">
                        <c:v>0</c:v>
                      </c:pt>
                      <c:pt idx="8648">
                        <c:v>0.1</c:v>
                      </c:pt>
                      <c:pt idx="8649">
                        <c:v>0.1</c:v>
                      </c:pt>
                      <c:pt idx="8650">
                        <c:v>0</c:v>
                      </c:pt>
                      <c:pt idx="8651">
                        <c:v>0</c:v>
                      </c:pt>
                      <c:pt idx="8652">
                        <c:v>0</c:v>
                      </c:pt>
                      <c:pt idx="8653">
                        <c:v>0</c:v>
                      </c:pt>
                      <c:pt idx="8654">
                        <c:v>0.1</c:v>
                      </c:pt>
                      <c:pt idx="8655">
                        <c:v>0</c:v>
                      </c:pt>
                      <c:pt idx="8656">
                        <c:v>0.1</c:v>
                      </c:pt>
                      <c:pt idx="8657">
                        <c:v>0</c:v>
                      </c:pt>
                      <c:pt idx="8658">
                        <c:v>0</c:v>
                      </c:pt>
                      <c:pt idx="8659">
                        <c:v>0</c:v>
                      </c:pt>
                      <c:pt idx="8660">
                        <c:v>0.1</c:v>
                      </c:pt>
                      <c:pt idx="8661">
                        <c:v>0</c:v>
                      </c:pt>
                      <c:pt idx="8662">
                        <c:v>0</c:v>
                      </c:pt>
                      <c:pt idx="8663">
                        <c:v>0.1</c:v>
                      </c:pt>
                      <c:pt idx="8664">
                        <c:v>0.1</c:v>
                      </c:pt>
                      <c:pt idx="8665">
                        <c:v>0.1</c:v>
                      </c:pt>
                      <c:pt idx="8666">
                        <c:v>0</c:v>
                      </c:pt>
                      <c:pt idx="8667">
                        <c:v>0</c:v>
                      </c:pt>
                      <c:pt idx="8668">
                        <c:v>0.1</c:v>
                      </c:pt>
                      <c:pt idx="8669">
                        <c:v>0.1</c:v>
                      </c:pt>
                      <c:pt idx="8670">
                        <c:v>0</c:v>
                      </c:pt>
                      <c:pt idx="8671">
                        <c:v>0</c:v>
                      </c:pt>
                      <c:pt idx="8672">
                        <c:v>0</c:v>
                      </c:pt>
                      <c:pt idx="8673">
                        <c:v>0</c:v>
                      </c:pt>
                      <c:pt idx="8674">
                        <c:v>0</c:v>
                      </c:pt>
                      <c:pt idx="8675">
                        <c:v>0</c:v>
                      </c:pt>
                      <c:pt idx="8676">
                        <c:v>0</c:v>
                      </c:pt>
                      <c:pt idx="8677">
                        <c:v>0.1</c:v>
                      </c:pt>
                      <c:pt idx="8678">
                        <c:v>0</c:v>
                      </c:pt>
                      <c:pt idx="8679">
                        <c:v>0</c:v>
                      </c:pt>
                      <c:pt idx="8680">
                        <c:v>0</c:v>
                      </c:pt>
                      <c:pt idx="8681">
                        <c:v>0.1</c:v>
                      </c:pt>
                      <c:pt idx="8682">
                        <c:v>0.1</c:v>
                      </c:pt>
                      <c:pt idx="8683">
                        <c:v>0</c:v>
                      </c:pt>
                      <c:pt idx="8684">
                        <c:v>0</c:v>
                      </c:pt>
                      <c:pt idx="8685">
                        <c:v>0</c:v>
                      </c:pt>
                      <c:pt idx="8686">
                        <c:v>0</c:v>
                      </c:pt>
                      <c:pt idx="8687">
                        <c:v>0.1</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0.1</c:v>
                      </c:pt>
                      <c:pt idx="8704">
                        <c:v>0</c:v>
                      </c:pt>
                      <c:pt idx="8705">
                        <c:v>0</c:v>
                      </c:pt>
                      <c:pt idx="8706">
                        <c:v>0</c:v>
                      </c:pt>
                      <c:pt idx="8707">
                        <c:v>0.1</c:v>
                      </c:pt>
                      <c:pt idx="8708">
                        <c:v>0</c:v>
                      </c:pt>
                      <c:pt idx="8709">
                        <c:v>0</c:v>
                      </c:pt>
                      <c:pt idx="8710">
                        <c:v>0</c:v>
                      </c:pt>
                      <c:pt idx="8711">
                        <c:v>0.1</c:v>
                      </c:pt>
                      <c:pt idx="8712">
                        <c:v>0.1</c:v>
                      </c:pt>
                      <c:pt idx="8713">
                        <c:v>0</c:v>
                      </c:pt>
                      <c:pt idx="8714">
                        <c:v>0.1</c:v>
                      </c:pt>
                      <c:pt idx="8715">
                        <c:v>0.1</c:v>
                      </c:pt>
                      <c:pt idx="8716">
                        <c:v>0.1</c:v>
                      </c:pt>
                      <c:pt idx="8717">
                        <c:v>0.1</c:v>
                      </c:pt>
                      <c:pt idx="8718">
                        <c:v>0</c:v>
                      </c:pt>
                      <c:pt idx="8719">
                        <c:v>0.1</c:v>
                      </c:pt>
                      <c:pt idx="8720">
                        <c:v>0.1</c:v>
                      </c:pt>
                      <c:pt idx="8721">
                        <c:v>0.1</c:v>
                      </c:pt>
                      <c:pt idx="8722">
                        <c:v>0.1</c:v>
                      </c:pt>
                      <c:pt idx="8723">
                        <c:v>0.1</c:v>
                      </c:pt>
                      <c:pt idx="8724">
                        <c:v>0.1</c:v>
                      </c:pt>
                      <c:pt idx="8725">
                        <c:v>0</c:v>
                      </c:pt>
                      <c:pt idx="8726">
                        <c:v>0</c:v>
                      </c:pt>
                      <c:pt idx="8727">
                        <c:v>0.1</c:v>
                      </c:pt>
                      <c:pt idx="8728">
                        <c:v>0.1</c:v>
                      </c:pt>
                      <c:pt idx="8729">
                        <c:v>0</c:v>
                      </c:pt>
                      <c:pt idx="8730">
                        <c:v>0</c:v>
                      </c:pt>
                      <c:pt idx="8731">
                        <c:v>0</c:v>
                      </c:pt>
                      <c:pt idx="8732">
                        <c:v>0</c:v>
                      </c:pt>
                      <c:pt idx="8733">
                        <c:v>0</c:v>
                      </c:pt>
                      <c:pt idx="8734">
                        <c:v>0</c:v>
                      </c:pt>
                      <c:pt idx="8735">
                        <c:v>0.1</c:v>
                      </c:pt>
                      <c:pt idx="8736">
                        <c:v>0.1</c:v>
                      </c:pt>
                      <c:pt idx="8737">
                        <c:v>0.1</c:v>
                      </c:pt>
                      <c:pt idx="8738">
                        <c:v>0.1</c:v>
                      </c:pt>
                      <c:pt idx="8739">
                        <c:v>0.1</c:v>
                      </c:pt>
                      <c:pt idx="8740">
                        <c:v>0.1</c:v>
                      </c:pt>
                      <c:pt idx="8741">
                        <c:v>0.1</c:v>
                      </c:pt>
                      <c:pt idx="8742">
                        <c:v>0.1</c:v>
                      </c:pt>
                      <c:pt idx="8743">
                        <c:v>0.1</c:v>
                      </c:pt>
                      <c:pt idx="8744">
                        <c:v>0.1</c:v>
                      </c:pt>
                      <c:pt idx="8745">
                        <c:v>0</c:v>
                      </c:pt>
                      <c:pt idx="8746">
                        <c:v>0.1</c:v>
                      </c:pt>
                      <c:pt idx="8747">
                        <c:v>0.1</c:v>
                      </c:pt>
                      <c:pt idx="8748">
                        <c:v>0.1</c:v>
                      </c:pt>
                      <c:pt idx="8749">
                        <c:v>0.1</c:v>
                      </c:pt>
                      <c:pt idx="8750">
                        <c:v>0.1</c:v>
                      </c:pt>
                      <c:pt idx="8751">
                        <c:v>0.1</c:v>
                      </c:pt>
                      <c:pt idx="8752">
                        <c:v>0.1</c:v>
                      </c:pt>
                      <c:pt idx="8753">
                        <c:v>0.1</c:v>
                      </c:pt>
                      <c:pt idx="8754">
                        <c:v>0.1</c:v>
                      </c:pt>
                      <c:pt idx="8755">
                        <c:v>0</c:v>
                      </c:pt>
                      <c:pt idx="8756">
                        <c:v>0</c:v>
                      </c:pt>
                      <c:pt idx="8757">
                        <c:v>0</c:v>
                      </c:pt>
                      <c:pt idx="8758">
                        <c:v>0.1</c:v>
                      </c:pt>
                      <c:pt idx="8759">
                        <c:v>0</c:v>
                      </c:pt>
                      <c:pt idx="8760">
                        <c:v>0.1</c:v>
                      </c:pt>
                      <c:pt idx="8761">
                        <c:v>0.1</c:v>
                      </c:pt>
                      <c:pt idx="8762">
                        <c:v>0.1</c:v>
                      </c:pt>
                      <c:pt idx="8763">
                        <c:v>0</c:v>
                      </c:pt>
                      <c:pt idx="8764">
                        <c:v>0</c:v>
                      </c:pt>
                      <c:pt idx="8765">
                        <c:v>0</c:v>
                      </c:pt>
                      <c:pt idx="8766">
                        <c:v>0.1</c:v>
                      </c:pt>
                      <c:pt idx="8767">
                        <c:v>0.1</c:v>
                      </c:pt>
                      <c:pt idx="8768">
                        <c:v>0</c:v>
                      </c:pt>
                      <c:pt idx="8769">
                        <c:v>0</c:v>
                      </c:pt>
                      <c:pt idx="8770">
                        <c:v>0</c:v>
                      </c:pt>
                      <c:pt idx="8771">
                        <c:v>0</c:v>
                      </c:pt>
                      <c:pt idx="8772">
                        <c:v>0.1</c:v>
                      </c:pt>
                      <c:pt idx="8773">
                        <c:v>0.1</c:v>
                      </c:pt>
                      <c:pt idx="8774">
                        <c:v>0</c:v>
                      </c:pt>
                      <c:pt idx="8775">
                        <c:v>0</c:v>
                      </c:pt>
                      <c:pt idx="8776">
                        <c:v>0.1</c:v>
                      </c:pt>
                      <c:pt idx="8777">
                        <c:v>0.1</c:v>
                      </c:pt>
                      <c:pt idx="8778">
                        <c:v>0</c:v>
                      </c:pt>
                      <c:pt idx="8779">
                        <c:v>0</c:v>
                      </c:pt>
                      <c:pt idx="8780">
                        <c:v>0.1</c:v>
                      </c:pt>
                      <c:pt idx="8781">
                        <c:v>0</c:v>
                      </c:pt>
                      <c:pt idx="8782">
                        <c:v>0.1</c:v>
                      </c:pt>
                      <c:pt idx="8783">
                        <c:v>0</c:v>
                      </c:pt>
                      <c:pt idx="8784">
                        <c:v>0</c:v>
                      </c:pt>
                      <c:pt idx="8785">
                        <c:v>0</c:v>
                      </c:pt>
                      <c:pt idx="8786">
                        <c:v>0</c:v>
                      </c:pt>
                      <c:pt idx="8787">
                        <c:v>0</c:v>
                      </c:pt>
                      <c:pt idx="8788">
                        <c:v>0</c:v>
                      </c:pt>
                      <c:pt idx="8789">
                        <c:v>0.1</c:v>
                      </c:pt>
                      <c:pt idx="8790">
                        <c:v>0</c:v>
                      </c:pt>
                      <c:pt idx="8791">
                        <c:v>0</c:v>
                      </c:pt>
                      <c:pt idx="8792">
                        <c:v>0.1</c:v>
                      </c:pt>
                      <c:pt idx="8793">
                        <c:v>0</c:v>
                      </c:pt>
                      <c:pt idx="8794">
                        <c:v>0.1</c:v>
                      </c:pt>
                      <c:pt idx="8795">
                        <c:v>0</c:v>
                      </c:pt>
                      <c:pt idx="8796">
                        <c:v>0</c:v>
                      </c:pt>
                      <c:pt idx="8797">
                        <c:v>0.1</c:v>
                      </c:pt>
                      <c:pt idx="8798">
                        <c:v>0</c:v>
                      </c:pt>
                      <c:pt idx="8799">
                        <c:v>0.1</c:v>
                      </c:pt>
                      <c:pt idx="8800">
                        <c:v>0</c:v>
                      </c:pt>
                      <c:pt idx="8801">
                        <c:v>0</c:v>
                      </c:pt>
                      <c:pt idx="8802">
                        <c:v>0.1</c:v>
                      </c:pt>
                      <c:pt idx="8803">
                        <c:v>0</c:v>
                      </c:pt>
                      <c:pt idx="8804">
                        <c:v>0</c:v>
                      </c:pt>
                      <c:pt idx="8805">
                        <c:v>0</c:v>
                      </c:pt>
                      <c:pt idx="8806">
                        <c:v>0</c:v>
                      </c:pt>
                      <c:pt idx="8807">
                        <c:v>0</c:v>
                      </c:pt>
                      <c:pt idx="8808">
                        <c:v>0</c:v>
                      </c:pt>
                      <c:pt idx="8809">
                        <c:v>0</c:v>
                      </c:pt>
                      <c:pt idx="8810">
                        <c:v>0</c:v>
                      </c:pt>
                      <c:pt idx="8811">
                        <c:v>0</c:v>
                      </c:pt>
                      <c:pt idx="8812">
                        <c:v>0.1</c:v>
                      </c:pt>
                      <c:pt idx="8813">
                        <c:v>0.1</c:v>
                      </c:pt>
                      <c:pt idx="8814">
                        <c:v>0.1</c:v>
                      </c:pt>
                      <c:pt idx="8815">
                        <c:v>0</c:v>
                      </c:pt>
                      <c:pt idx="8816">
                        <c:v>0.1</c:v>
                      </c:pt>
                      <c:pt idx="8817">
                        <c:v>0</c:v>
                      </c:pt>
                      <c:pt idx="8818">
                        <c:v>0.1</c:v>
                      </c:pt>
                      <c:pt idx="8819">
                        <c:v>0.1</c:v>
                      </c:pt>
                      <c:pt idx="8820">
                        <c:v>0.1</c:v>
                      </c:pt>
                      <c:pt idx="8821">
                        <c:v>0</c:v>
                      </c:pt>
                      <c:pt idx="8822">
                        <c:v>0.1</c:v>
                      </c:pt>
                      <c:pt idx="8823">
                        <c:v>0.1</c:v>
                      </c:pt>
                      <c:pt idx="8824">
                        <c:v>0.1</c:v>
                      </c:pt>
                      <c:pt idx="8825">
                        <c:v>0</c:v>
                      </c:pt>
                      <c:pt idx="8826">
                        <c:v>0</c:v>
                      </c:pt>
                      <c:pt idx="8827">
                        <c:v>0.1</c:v>
                      </c:pt>
                      <c:pt idx="8828">
                        <c:v>0</c:v>
                      </c:pt>
                      <c:pt idx="8829">
                        <c:v>0.1</c:v>
                      </c:pt>
                      <c:pt idx="8830">
                        <c:v>0</c:v>
                      </c:pt>
                      <c:pt idx="8831">
                        <c:v>0</c:v>
                      </c:pt>
                      <c:pt idx="8832">
                        <c:v>0</c:v>
                      </c:pt>
                      <c:pt idx="8833">
                        <c:v>0.1</c:v>
                      </c:pt>
                      <c:pt idx="8834">
                        <c:v>0</c:v>
                      </c:pt>
                      <c:pt idx="8835">
                        <c:v>0.1</c:v>
                      </c:pt>
                      <c:pt idx="8836">
                        <c:v>0.1</c:v>
                      </c:pt>
                      <c:pt idx="8837">
                        <c:v>0</c:v>
                      </c:pt>
                      <c:pt idx="8838">
                        <c:v>0</c:v>
                      </c:pt>
                      <c:pt idx="8839">
                        <c:v>0</c:v>
                      </c:pt>
                      <c:pt idx="8840">
                        <c:v>0.1</c:v>
                      </c:pt>
                      <c:pt idx="8841">
                        <c:v>0</c:v>
                      </c:pt>
                      <c:pt idx="8842">
                        <c:v>0</c:v>
                      </c:pt>
                      <c:pt idx="8843">
                        <c:v>0</c:v>
                      </c:pt>
                      <c:pt idx="8844">
                        <c:v>0.1</c:v>
                      </c:pt>
                      <c:pt idx="8845">
                        <c:v>0.1</c:v>
                      </c:pt>
                      <c:pt idx="8846">
                        <c:v>0.1</c:v>
                      </c:pt>
                      <c:pt idx="8847">
                        <c:v>0</c:v>
                      </c:pt>
                      <c:pt idx="8848">
                        <c:v>0</c:v>
                      </c:pt>
                      <c:pt idx="8849">
                        <c:v>0</c:v>
                      </c:pt>
                      <c:pt idx="8850">
                        <c:v>0</c:v>
                      </c:pt>
                      <c:pt idx="8851">
                        <c:v>0</c:v>
                      </c:pt>
                      <c:pt idx="8852">
                        <c:v>0.1</c:v>
                      </c:pt>
                      <c:pt idx="8853">
                        <c:v>0</c:v>
                      </c:pt>
                      <c:pt idx="8854">
                        <c:v>0.1</c:v>
                      </c:pt>
                      <c:pt idx="8855">
                        <c:v>0</c:v>
                      </c:pt>
                      <c:pt idx="8856">
                        <c:v>0</c:v>
                      </c:pt>
                      <c:pt idx="8857">
                        <c:v>0.1</c:v>
                      </c:pt>
                      <c:pt idx="8858">
                        <c:v>0</c:v>
                      </c:pt>
                      <c:pt idx="8859">
                        <c:v>0</c:v>
                      </c:pt>
                      <c:pt idx="8860">
                        <c:v>0</c:v>
                      </c:pt>
                      <c:pt idx="8861">
                        <c:v>0.1</c:v>
                      </c:pt>
                      <c:pt idx="8862">
                        <c:v>0</c:v>
                      </c:pt>
                      <c:pt idx="8863">
                        <c:v>0.1</c:v>
                      </c:pt>
                      <c:pt idx="8864">
                        <c:v>0</c:v>
                      </c:pt>
                      <c:pt idx="8865">
                        <c:v>0</c:v>
                      </c:pt>
                      <c:pt idx="8866">
                        <c:v>0</c:v>
                      </c:pt>
                      <c:pt idx="8867">
                        <c:v>0.1</c:v>
                      </c:pt>
                      <c:pt idx="8868">
                        <c:v>0</c:v>
                      </c:pt>
                      <c:pt idx="8869">
                        <c:v>0</c:v>
                      </c:pt>
                      <c:pt idx="8870">
                        <c:v>0</c:v>
                      </c:pt>
                      <c:pt idx="8871">
                        <c:v>0</c:v>
                      </c:pt>
                      <c:pt idx="8872">
                        <c:v>0.1</c:v>
                      </c:pt>
                      <c:pt idx="8873">
                        <c:v>0</c:v>
                      </c:pt>
                      <c:pt idx="8874">
                        <c:v>0</c:v>
                      </c:pt>
                      <c:pt idx="8875">
                        <c:v>0.1</c:v>
                      </c:pt>
                      <c:pt idx="8876">
                        <c:v>0.1</c:v>
                      </c:pt>
                      <c:pt idx="8877">
                        <c:v>0</c:v>
                      </c:pt>
                      <c:pt idx="8878">
                        <c:v>0</c:v>
                      </c:pt>
                      <c:pt idx="8879">
                        <c:v>0.1</c:v>
                      </c:pt>
                      <c:pt idx="8880">
                        <c:v>0</c:v>
                      </c:pt>
                      <c:pt idx="8881">
                        <c:v>0</c:v>
                      </c:pt>
                      <c:pt idx="8882">
                        <c:v>0.1</c:v>
                      </c:pt>
                      <c:pt idx="8883">
                        <c:v>0.1</c:v>
                      </c:pt>
                      <c:pt idx="8884">
                        <c:v>0</c:v>
                      </c:pt>
                      <c:pt idx="8885">
                        <c:v>0</c:v>
                      </c:pt>
                      <c:pt idx="8886">
                        <c:v>0.1</c:v>
                      </c:pt>
                      <c:pt idx="8887">
                        <c:v>0.1</c:v>
                      </c:pt>
                      <c:pt idx="8888">
                        <c:v>0.1</c:v>
                      </c:pt>
                      <c:pt idx="8889">
                        <c:v>0.1</c:v>
                      </c:pt>
                      <c:pt idx="8890">
                        <c:v>0.1</c:v>
                      </c:pt>
                      <c:pt idx="8891">
                        <c:v>0.1</c:v>
                      </c:pt>
                      <c:pt idx="8892">
                        <c:v>0</c:v>
                      </c:pt>
                      <c:pt idx="8893">
                        <c:v>0</c:v>
                      </c:pt>
                      <c:pt idx="8894">
                        <c:v>0</c:v>
                      </c:pt>
                      <c:pt idx="8895">
                        <c:v>0.1</c:v>
                      </c:pt>
                      <c:pt idx="8896">
                        <c:v>0.1</c:v>
                      </c:pt>
                      <c:pt idx="8897">
                        <c:v>0.1</c:v>
                      </c:pt>
                      <c:pt idx="8898">
                        <c:v>0.1</c:v>
                      </c:pt>
                      <c:pt idx="8899">
                        <c:v>0</c:v>
                      </c:pt>
                      <c:pt idx="8900">
                        <c:v>0</c:v>
                      </c:pt>
                      <c:pt idx="8901">
                        <c:v>0</c:v>
                      </c:pt>
                      <c:pt idx="8902">
                        <c:v>0.1</c:v>
                      </c:pt>
                      <c:pt idx="8903">
                        <c:v>0.1</c:v>
                      </c:pt>
                      <c:pt idx="8904">
                        <c:v>0</c:v>
                      </c:pt>
                      <c:pt idx="8905">
                        <c:v>0</c:v>
                      </c:pt>
                      <c:pt idx="8906">
                        <c:v>0</c:v>
                      </c:pt>
                      <c:pt idx="8907">
                        <c:v>0.1</c:v>
                      </c:pt>
                      <c:pt idx="8908">
                        <c:v>0</c:v>
                      </c:pt>
                      <c:pt idx="8909">
                        <c:v>0</c:v>
                      </c:pt>
                      <c:pt idx="8910">
                        <c:v>0</c:v>
                      </c:pt>
                      <c:pt idx="8911">
                        <c:v>0.1</c:v>
                      </c:pt>
                      <c:pt idx="8912">
                        <c:v>0</c:v>
                      </c:pt>
                      <c:pt idx="8913">
                        <c:v>0</c:v>
                      </c:pt>
                      <c:pt idx="8914">
                        <c:v>0.1</c:v>
                      </c:pt>
                      <c:pt idx="8915">
                        <c:v>0.1</c:v>
                      </c:pt>
                      <c:pt idx="8916">
                        <c:v>0.1</c:v>
                      </c:pt>
                      <c:pt idx="8917">
                        <c:v>0</c:v>
                      </c:pt>
                      <c:pt idx="8918">
                        <c:v>0</c:v>
                      </c:pt>
                      <c:pt idx="8919">
                        <c:v>0.1</c:v>
                      </c:pt>
                      <c:pt idx="8920">
                        <c:v>0.1</c:v>
                      </c:pt>
                      <c:pt idx="8921">
                        <c:v>0</c:v>
                      </c:pt>
                      <c:pt idx="8922">
                        <c:v>0</c:v>
                      </c:pt>
                      <c:pt idx="8923">
                        <c:v>0.1</c:v>
                      </c:pt>
                      <c:pt idx="8924">
                        <c:v>0.1</c:v>
                      </c:pt>
                      <c:pt idx="8925">
                        <c:v>0.1</c:v>
                      </c:pt>
                      <c:pt idx="8926">
                        <c:v>0.1</c:v>
                      </c:pt>
                      <c:pt idx="8927">
                        <c:v>0</c:v>
                      </c:pt>
                      <c:pt idx="8928">
                        <c:v>0</c:v>
                      </c:pt>
                      <c:pt idx="8929">
                        <c:v>0.1</c:v>
                      </c:pt>
                      <c:pt idx="8930">
                        <c:v>0</c:v>
                      </c:pt>
                      <c:pt idx="8931">
                        <c:v>0.1</c:v>
                      </c:pt>
                      <c:pt idx="8932">
                        <c:v>0.1</c:v>
                      </c:pt>
                      <c:pt idx="8933">
                        <c:v>0.1</c:v>
                      </c:pt>
                      <c:pt idx="8934">
                        <c:v>0.1</c:v>
                      </c:pt>
                      <c:pt idx="8935">
                        <c:v>0.1</c:v>
                      </c:pt>
                      <c:pt idx="8936">
                        <c:v>0.1</c:v>
                      </c:pt>
                      <c:pt idx="8937">
                        <c:v>0.1</c:v>
                      </c:pt>
                      <c:pt idx="8938">
                        <c:v>0.1</c:v>
                      </c:pt>
                      <c:pt idx="8939">
                        <c:v>0.1</c:v>
                      </c:pt>
                      <c:pt idx="8940">
                        <c:v>0.1</c:v>
                      </c:pt>
                      <c:pt idx="8941">
                        <c:v>0.1</c:v>
                      </c:pt>
                      <c:pt idx="8942">
                        <c:v>0.1</c:v>
                      </c:pt>
                      <c:pt idx="8943">
                        <c:v>0.1</c:v>
                      </c:pt>
                      <c:pt idx="8944">
                        <c:v>0.1</c:v>
                      </c:pt>
                      <c:pt idx="8945">
                        <c:v>0.1</c:v>
                      </c:pt>
                      <c:pt idx="8946">
                        <c:v>0</c:v>
                      </c:pt>
                      <c:pt idx="8947">
                        <c:v>0</c:v>
                      </c:pt>
                      <c:pt idx="8948">
                        <c:v>0.1</c:v>
                      </c:pt>
                      <c:pt idx="8949">
                        <c:v>0</c:v>
                      </c:pt>
                      <c:pt idx="8950">
                        <c:v>0.1</c:v>
                      </c:pt>
                      <c:pt idx="8951">
                        <c:v>0</c:v>
                      </c:pt>
                      <c:pt idx="8952">
                        <c:v>0.1</c:v>
                      </c:pt>
                      <c:pt idx="8953">
                        <c:v>0</c:v>
                      </c:pt>
                      <c:pt idx="8954">
                        <c:v>0.1</c:v>
                      </c:pt>
                      <c:pt idx="8955">
                        <c:v>0.1</c:v>
                      </c:pt>
                      <c:pt idx="8956">
                        <c:v>0.1</c:v>
                      </c:pt>
                      <c:pt idx="8957">
                        <c:v>0.1</c:v>
                      </c:pt>
                      <c:pt idx="8958">
                        <c:v>0</c:v>
                      </c:pt>
                      <c:pt idx="8959">
                        <c:v>0.1</c:v>
                      </c:pt>
                      <c:pt idx="8960">
                        <c:v>0.1</c:v>
                      </c:pt>
                      <c:pt idx="8961">
                        <c:v>0.1</c:v>
                      </c:pt>
                      <c:pt idx="8962">
                        <c:v>0.1</c:v>
                      </c:pt>
                      <c:pt idx="8963">
                        <c:v>0.1</c:v>
                      </c:pt>
                      <c:pt idx="8964">
                        <c:v>0.1</c:v>
                      </c:pt>
                      <c:pt idx="8965">
                        <c:v>0.1</c:v>
                      </c:pt>
                      <c:pt idx="8966">
                        <c:v>0.1</c:v>
                      </c:pt>
                      <c:pt idx="8967">
                        <c:v>0.1</c:v>
                      </c:pt>
                      <c:pt idx="8968">
                        <c:v>0.1</c:v>
                      </c:pt>
                      <c:pt idx="8969">
                        <c:v>0</c:v>
                      </c:pt>
                      <c:pt idx="8970">
                        <c:v>0.1</c:v>
                      </c:pt>
                      <c:pt idx="8971">
                        <c:v>0.2</c:v>
                      </c:pt>
                      <c:pt idx="8972">
                        <c:v>0.2</c:v>
                      </c:pt>
                      <c:pt idx="8973">
                        <c:v>0</c:v>
                      </c:pt>
                      <c:pt idx="8974">
                        <c:v>0.1</c:v>
                      </c:pt>
                      <c:pt idx="8975">
                        <c:v>0</c:v>
                      </c:pt>
                      <c:pt idx="8976">
                        <c:v>0.1</c:v>
                      </c:pt>
                      <c:pt idx="8977">
                        <c:v>0.1</c:v>
                      </c:pt>
                      <c:pt idx="8978">
                        <c:v>0.1</c:v>
                      </c:pt>
                      <c:pt idx="8979">
                        <c:v>0.1</c:v>
                      </c:pt>
                      <c:pt idx="8980">
                        <c:v>0.1</c:v>
                      </c:pt>
                      <c:pt idx="8981">
                        <c:v>0.1</c:v>
                      </c:pt>
                      <c:pt idx="8982">
                        <c:v>0</c:v>
                      </c:pt>
                      <c:pt idx="8983">
                        <c:v>0</c:v>
                      </c:pt>
                      <c:pt idx="8984">
                        <c:v>0</c:v>
                      </c:pt>
                      <c:pt idx="8985">
                        <c:v>0.1</c:v>
                      </c:pt>
                      <c:pt idx="8986">
                        <c:v>0</c:v>
                      </c:pt>
                      <c:pt idx="8987">
                        <c:v>0.1</c:v>
                      </c:pt>
                      <c:pt idx="8988">
                        <c:v>0.2</c:v>
                      </c:pt>
                      <c:pt idx="8989">
                        <c:v>0.1</c:v>
                      </c:pt>
                      <c:pt idx="8990">
                        <c:v>0</c:v>
                      </c:pt>
                      <c:pt idx="8991">
                        <c:v>0.1</c:v>
                      </c:pt>
                      <c:pt idx="8992">
                        <c:v>0</c:v>
                      </c:pt>
                      <c:pt idx="8993">
                        <c:v>0</c:v>
                      </c:pt>
                      <c:pt idx="8994">
                        <c:v>0.1</c:v>
                      </c:pt>
                      <c:pt idx="8995">
                        <c:v>0</c:v>
                      </c:pt>
                      <c:pt idx="8996">
                        <c:v>0</c:v>
                      </c:pt>
                      <c:pt idx="8997">
                        <c:v>0</c:v>
                      </c:pt>
                      <c:pt idx="8998">
                        <c:v>0.1</c:v>
                      </c:pt>
                      <c:pt idx="8999">
                        <c:v>0.1</c:v>
                      </c:pt>
                      <c:pt idx="9000">
                        <c:v>0</c:v>
                      </c:pt>
                      <c:pt idx="9001">
                        <c:v>0.1</c:v>
                      </c:pt>
                      <c:pt idx="9002">
                        <c:v>0.1</c:v>
                      </c:pt>
                      <c:pt idx="9003">
                        <c:v>0</c:v>
                      </c:pt>
                      <c:pt idx="9004">
                        <c:v>0.1</c:v>
                      </c:pt>
                      <c:pt idx="9005">
                        <c:v>0</c:v>
                      </c:pt>
                      <c:pt idx="9006">
                        <c:v>0.1</c:v>
                      </c:pt>
                      <c:pt idx="9007">
                        <c:v>0.1</c:v>
                      </c:pt>
                      <c:pt idx="9008">
                        <c:v>0.1</c:v>
                      </c:pt>
                      <c:pt idx="9009">
                        <c:v>0.1</c:v>
                      </c:pt>
                      <c:pt idx="9010">
                        <c:v>0.1</c:v>
                      </c:pt>
                      <c:pt idx="9011">
                        <c:v>0.1</c:v>
                      </c:pt>
                      <c:pt idx="9012">
                        <c:v>0</c:v>
                      </c:pt>
                      <c:pt idx="9013">
                        <c:v>0.1</c:v>
                      </c:pt>
                      <c:pt idx="9014">
                        <c:v>0</c:v>
                      </c:pt>
                      <c:pt idx="9015">
                        <c:v>0.1</c:v>
                      </c:pt>
                      <c:pt idx="9016">
                        <c:v>0.1</c:v>
                      </c:pt>
                      <c:pt idx="9017">
                        <c:v>0.1</c:v>
                      </c:pt>
                      <c:pt idx="9018">
                        <c:v>0.2</c:v>
                      </c:pt>
                      <c:pt idx="9019">
                        <c:v>0</c:v>
                      </c:pt>
                      <c:pt idx="9020">
                        <c:v>0</c:v>
                      </c:pt>
                      <c:pt idx="9021">
                        <c:v>0.1</c:v>
                      </c:pt>
                      <c:pt idx="9022">
                        <c:v>0.1</c:v>
                      </c:pt>
                      <c:pt idx="9023">
                        <c:v>0.1</c:v>
                      </c:pt>
                      <c:pt idx="9024">
                        <c:v>0.1</c:v>
                      </c:pt>
                      <c:pt idx="9025">
                        <c:v>0</c:v>
                      </c:pt>
                      <c:pt idx="9026">
                        <c:v>0.2</c:v>
                      </c:pt>
                      <c:pt idx="9027">
                        <c:v>0.1</c:v>
                      </c:pt>
                      <c:pt idx="9028">
                        <c:v>0.1</c:v>
                      </c:pt>
                      <c:pt idx="9029">
                        <c:v>0.1</c:v>
                      </c:pt>
                      <c:pt idx="9030">
                        <c:v>0.1</c:v>
                      </c:pt>
                      <c:pt idx="9031">
                        <c:v>0.1</c:v>
                      </c:pt>
                      <c:pt idx="9032">
                        <c:v>0.1</c:v>
                      </c:pt>
                      <c:pt idx="9033">
                        <c:v>0.2</c:v>
                      </c:pt>
                      <c:pt idx="9034">
                        <c:v>0.1</c:v>
                      </c:pt>
                      <c:pt idx="9035">
                        <c:v>0.2</c:v>
                      </c:pt>
                      <c:pt idx="9036">
                        <c:v>0.1</c:v>
                      </c:pt>
                      <c:pt idx="9037">
                        <c:v>0.1</c:v>
                      </c:pt>
                      <c:pt idx="9038">
                        <c:v>0.1</c:v>
                      </c:pt>
                      <c:pt idx="9039">
                        <c:v>0.2</c:v>
                      </c:pt>
                      <c:pt idx="9040">
                        <c:v>0.1</c:v>
                      </c:pt>
                      <c:pt idx="9041">
                        <c:v>0.1</c:v>
                      </c:pt>
                      <c:pt idx="9042">
                        <c:v>0.1</c:v>
                      </c:pt>
                      <c:pt idx="9043">
                        <c:v>0.2</c:v>
                      </c:pt>
                      <c:pt idx="9044">
                        <c:v>0.2</c:v>
                      </c:pt>
                      <c:pt idx="9045">
                        <c:v>0.1</c:v>
                      </c:pt>
                      <c:pt idx="9046">
                        <c:v>0.2</c:v>
                      </c:pt>
                      <c:pt idx="9047">
                        <c:v>0.1</c:v>
                      </c:pt>
                      <c:pt idx="9048">
                        <c:v>0.1</c:v>
                      </c:pt>
                      <c:pt idx="9049">
                        <c:v>0.1</c:v>
                      </c:pt>
                      <c:pt idx="9050">
                        <c:v>0.2</c:v>
                      </c:pt>
                      <c:pt idx="9051">
                        <c:v>0.1</c:v>
                      </c:pt>
                      <c:pt idx="9052">
                        <c:v>0.1</c:v>
                      </c:pt>
                      <c:pt idx="9053">
                        <c:v>0.1</c:v>
                      </c:pt>
                      <c:pt idx="9054">
                        <c:v>0.1</c:v>
                      </c:pt>
                      <c:pt idx="9055">
                        <c:v>0.1</c:v>
                      </c:pt>
                      <c:pt idx="9056">
                        <c:v>0.1</c:v>
                      </c:pt>
                      <c:pt idx="9057">
                        <c:v>0.2</c:v>
                      </c:pt>
                      <c:pt idx="9058">
                        <c:v>0.1</c:v>
                      </c:pt>
                      <c:pt idx="9059">
                        <c:v>0.1</c:v>
                      </c:pt>
                      <c:pt idx="9060">
                        <c:v>0.2</c:v>
                      </c:pt>
                      <c:pt idx="9061">
                        <c:v>0.1</c:v>
                      </c:pt>
                      <c:pt idx="9062">
                        <c:v>0.1</c:v>
                      </c:pt>
                      <c:pt idx="9063">
                        <c:v>0.1</c:v>
                      </c:pt>
                      <c:pt idx="9064">
                        <c:v>0.1</c:v>
                      </c:pt>
                      <c:pt idx="9065">
                        <c:v>0.1</c:v>
                      </c:pt>
                      <c:pt idx="9066">
                        <c:v>0.1</c:v>
                      </c:pt>
                      <c:pt idx="9067">
                        <c:v>0.1</c:v>
                      </c:pt>
                      <c:pt idx="9068">
                        <c:v>0.1</c:v>
                      </c:pt>
                      <c:pt idx="9069">
                        <c:v>0.1</c:v>
                      </c:pt>
                      <c:pt idx="9070">
                        <c:v>0.2</c:v>
                      </c:pt>
                      <c:pt idx="9071">
                        <c:v>0.1</c:v>
                      </c:pt>
                      <c:pt idx="9072">
                        <c:v>0</c:v>
                      </c:pt>
                      <c:pt idx="9073">
                        <c:v>0.1</c:v>
                      </c:pt>
                      <c:pt idx="9074">
                        <c:v>0.1</c:v>
                      </c:pt>
                      <c:pt idx="9075">
                        <c:v>0.1</c:v>
                      </c:pt>
                      <c:pt idx="9076">
                        <c:v>0.1</c:v>
                      </c:pt>
                      <c:pt idx="9077">
                        <c:v>0.1</c:v>
                      </c:pt>
                      <c:pt idx="9078">
                        <c:v>0.1</c:v>
                      </c:pt>
                      <c:pt idx="9079">
                        <c:v>0</c:v>
                      </c:pt>
                      <c:pt idx="9080">
                        <c:v>0.1</c:v>
                      </c:pt>
                      <c:pt idx="9081">
                        <c:v>0.1</c:v>
                      </c:pt>
                      <c:pt idx="9082">
                        <c:v>0.1</c:v>
                      </c:pt>
                      <c:pt idx="9083">
                        <c:v>0.1</c:v>
                      </c:pt>
                      <c:pt idx="9084">
                        <c:v>0.1</c:v>
                      </c:pt>
                      <c:pt idx="9085">
                        <c:v>0.1</c:v>
                      </c:pt>
                      <c:pt idx="9086">
                        <c:v>0.1</c:v>
                      </c:pt>
                      <c:pt idx="9087">
                        <c:v>0.1</c:v>
                      </c:pt>
                      <c:pt idx="9088">
                        <c:v>0</c:v>
                      </c:pt>
                      <c:pt idx="9089">
                        <c:v>0.1</c:v>
                      </c:pt>
                      <c:pt idx="9090">
                        <c:v>0.1</c:v>
                      </c:pt>
                      <c:pt idx="9091">
                        <c:v>0.1</c:v>
                      </c:pt>
                      <c:pt idx="9092">
                        <c:v>0.1</c:v>
                      </c:pt>
                      <c:pt idx="9093">
                        <c:v>0.1</c:v>
                      </c:pt>
                      <c:pt idx="9094">
                        <c:v>0.1</c:v>
                      </c:pt>
                      <c:pt idx="9095">
                        <c:v>0</c:v>
                      </c:pt>
                      <c:pt idx="9096">
                        <c:v>0</c:v>
                      </c:pt>
                      <c:pt idx="9097">
                        <c:v>0.1</c:v>
                      </c:pt>
                      <c:pt idx="9098">
                        <c:v>0.1</c:v>
                      </c:pt>
                      <c:pt idx="9099">
                        <c:v>0</c:v>
                      </c:pt>
                      <c:pt idx="9100">
                        <c:v>0</c:v>
                      </c:pt>
                      <c:pt idx="9101">
                        <c:v>0</c:v>
                      </c:pt>
                      <c:pt idx="9102">
                        <c:v>0.1</c:v>
                      </c:pt>
                      <c:pt idx="9103">
                        <c:v>0.1</c:v>
                      </c:pt>
                      <c:pt idx="9104">
                        <c:v>0.1</c:v>
                      </c:pt>
                      <c:pt idx="9105">
                        <c:v>0.1</c:v>
                      </c:pt>
                      <c:pt idx="9106">
                        <c:v>0</c:v>
                      </c:pt>
                      <c:pt idx="9107">
                        <c:v>0</c:v>
                      </c:pt>
                      <c:pt idx="9108">
                        <c:v>0.1</c:v>
                      </c:pt>
                      <c:pt idx="9109">
                        <c:v>0.1</c:v>
                      </c:pt>
                      <c:pt idx="9110">
                        <c:v>0</c:v>
                      </c:pt>
                      <c:pt idx="9111">
                        <c:v>0.1</c:v>
                      </c:pt>
                      <c:pt idx="9112">
                        <c:v>0.1</c:v>
                      </c:pt>
                      <c:pt idx="9113">
                        <c:v>0</c:v>
                      </c:pt>
                      <c:pt idx="9114">
                        <c:v>0</c:v>
                      </c:pt>
                      <c:pt idx="9115">
                        <c:v>0.1</c:v>
                      </c:pt>
                      <c:pt idx="9116">
                        <c:v>0</c:v>
                      </c:pt>
                      <c:pt idx="9117">
                        <c:v>0</c:v>
                      </c:pt>
                      <c:pt idx="9118">
                        <c:v>0.1</c:v>
                      </c:pt>
                      <c:pt idx="9119">
                        <c:v>0.1</c:v>
                      </c:pt>
                      <c:pt idx="9120">
                        <c:v>0</c:v>
                      </c:pt>
                      <c:pt idx="9121">
                        <c:v>0.1</c:v>
                      </c:pt>
                      <c:pt idx="9122">
                        <c:v>0.1</c:v>
                      </c:pt>
                      <c:pt idx="9123">
                        <c:v>0</c:v>
                      </c:pt>
                      <c:pt idx="9124">
                        <c:v>0</c:v>
                      </c:pt>
                      <c:pt idx="9125">
                        <c:v>0</c:v>
                      </c:pt>
                      <c:pt idx="9126">
                        <c:v>0.1</c:v>
                      </c:pt>
                      <c:pt idx="9127">
                        <c:v>0.1</c:v>
                      </c:pt>
                      <c:pt idx="9128">
                        <c:v>0.1</c:v>
                      </c:pt>
                      <c:pt idx="9129">
                        <c:v>0</c:v>
                      </c:pt>
                      <c:pt idx="9130">
                        <c:v>0</c:v>
                      </c:pt>
                      <c:pt idx="9131">
                        <c:v>0.1</c:v>
                      </c:pt>
                      <c:pt idx="9132">
                        <c:v>0.1</c:v>
                      </c:pt>
                      <c:pt idx="9133">
                        <c:v>0.1</c:v>
                      </c:pt>
                      <c:pt idx="9134">
                        <c:v>0.1</c:v>
                      </c:pt>
                      <c:pt idx="9135">
                        <c:v>0.1</c:v>
                      </c:pt>
                      <c:pt idx="9136">
                        <c:v>0</c:v>
                      </c:pt>
                      <c:pt idx="9137">
                        <c:v>0.1</c:v>
                      </c:pt>
                      <c:pt idx="9138">
                        <c:v>0.1</c:v>
                      </c:pt>
                      <c:pt idx="9139">
                        <c:v>0</c:v>
                      </c:pt>
                      <c:pt idx="9140">
                        <c:v>0.1</c:v>
                      </c:pt>
                      <c:pt idx="9141">
                        <c:v>0</c:v>
                      </c:pt>
                      <c:pt idx="9142">
                        <c:v>0.1</c:v>
                      </c:pt>
                      <c:pt idx="9143">
                        <c:v>0.1</c:v>
                      </c:pt>
                      <c:pt idx="9144">
                        <c:v>0</c:v>
                      </c:pt>
                      <c:pt idx="9145">
                        <c:v>0.1</c:v>
                      </c:pt>
                      <c:pt idx="9146">
                        <c:v>0.1</c:v>
                      </c:pt>
                      <c:pt idx="9147">
                        <c:v>0.1</c:v>
                      </c:pt>
                      <c:pt idx="9148">
                        <c:v>0.1</c:v>
                      </c:pt>
                      <c:pt idx="9149">
                        <c:v>0.1</c:v>
                      </c:pt>
                      <c:pt idx="9150">
                        <c:v>0.1</c:v>
                      </c:pt>
                      <c:pt idx="9151">
                        <c:v>0.1</c:v>
                      </c:pt>
                      <c:pt idx="9152">
                        <c:v>0</c:v>
                      </c:pt>
                      <c:pt idx="9153">
                        <c:v>0.1</c:v>
                      </c:pt>
                      <c:pt idx="9154">
                        <c:v>0.1</c:v>
                      </c:pt>
                      <c:pt idx="9155">
                        <c:v>0.1</c:v>
                      </c:pt>
                      <c:pt idx="9156">
                        <c:v>0.1</c:v>
                      </c:pt>
                      <c:pt idx="9157">
                        <c:v>0.1</c:v>
                      </c:pt>
                      <c:pt idx="9158">
                        <c:v>0.1</c:v>
                      </c:pt>
                      <c:pt idx="9159">
                        <c:v>0.1</c:v>
                      </c:pt>
                      <c:pt idx="9160">
                        <c:v>0.1</c:v>
                      </c:pt>
                      <c:pt idx="9161">
                        <c:v>0.1</c:v>
                      </c:pt>
                      <c:pt idx="9162">
                        <c:v>0.1</c:v>
                      </c:pt>
                      <c:pt idx="9163">
                        <c:v>0.1</c:v>
                      </c:pt>
                      <c:pt idx="9164">
                        <c:v>0.1</c:v>
                      </c:pt>
                      <c:pt idx="9165">
                        <c:v>0.1</c:v>
                      </c:pt>
                      <c:pt idx="9166">
                        <c:v>0</c:v>
                      </c:pt>
                      <c:pt idx="9167">
                        <c:v>0.1</c:v>
                      </c:pt>
                      <c:pt idx="9168">
                        <c:v>0.2</c:v>
                      </c:pt>
                      <c:pt idx="9169">
                        <c:v>0.1</c:v>
                      </c:pt>
                      <c:pt idx="9170">
                        <c:v>0.1</c:v>
                      </c:pt>
                      <c:pt idx="9171">
                        <c:v>0.1</c:v>
                      </c:pt>
                      <c:pt idx="9172">
                        <c:v>0.1</c:v>
                      </c:pt>
                      <c:pt idx="9173">
                        <c:v>0.1</c:v>
                      </c:pt>
                      <c:pt idx="9174">
                        <c:v>0.1</c:v>
                      </c:pt>
                      <c:pt idx="9175">
                        <c:v>0.1</c:v>
                      </c:pt>
                      <c:pt idx="9176">
                        <c:v>0.1</c:v>
                      </c:pt>
                      <c:pt idx="9177">
                        <c:v>0</c:v>
                      </c:pt>
                      <c:pt idx="9178">
                        <c:v>0.1</c:v>
                      </c:pt>
                      <c:pt idx="9179">
                        <c:v>0.1</c:v>
                      </c:pt>
                      <c:pt idx="9180">
                        <c:v>0.1</c:v>
                      </c:pt>
                      <c:pt idx="9181">
                        <c:v>0.1</c:v>
                      </c:pt>
                      <c:pt idx="9182">
                        <c:v>0</c:v>
                      </c:pt>
                      <c:pt idx="9183">
                        <c:v>0.1</c:v>
                      </c:pt>
                      <c:pt idx="9184">
                        <c:v>0.1</c:v>
                      </c:pt>
                      <c:pt idx="9185">
                        <c:v>0.1</c:v>
                      </c:pt>
                      <c:pt idx="9186">
                        <c:v>0.1</c:v>
                      </c:pt>
                      <c:pt idx="9187">
                        <c:v>0.1</c:v>
                      </c:pt>
                      <c:pt idx="9188">
                        <c:v>0.1</c:v>
                      </c:pt>
                      <c:pt idx="9189">
                        <c:v>0.1</c:v>
                      </c:pt>
                      <c:pt idx="9190">
                        <c:v>0.1</c:v>
                      </c:pt>
                      <c:pt idx="9191">
                        <c:v>0.1</c:v>
                      </c:pt>
                      <c:pt idx="9192">
                        <c:v>0.1</c:v>
                      </c:pt>
                      <c:pt idx="9193">
                        <c:v>0.1</c:v>
                      </c:pt>
                      <c:pt idx="9194">
                        <c:v>0.1</c:v>
                      </c:pt>
                      <c:pt idx="9195">
                        <c:v>0.2</c:v>
                      </c:pt>
                      <c:pt idx="9196">
                        <c:v>0</c:v>
                      </c:pt>
                      <c:pt idx="9197">
                        <c:v>0.1</c:v>
                      </c:pt>
                      <c:pt idx="9198">
                        <c:v>0.1</c:v>
                      </c:pt>
                      <c:pt idx="9199">
                        <c:v>0.1</c:v>
                      </c:pt>
                      <c:pt idx="9200">
                        <c:v>0.1</c:v>
                      </c:pt>
                      <c:pt idx="9201">
                        <c:v>0.1</c:v>
                      </c:pt>
                      <c:pt idx="9202">
                        <c:v>0</c:v>
                      </c:pt>
                      <c:pt idx="9203">
                        <c:v>0.1</c:v>
                      </c:pt>
                      <c:pt idx="9204">
                        <c:v>0.1</c:v>
                      </c:pt>
                      <c:pt idx="9205">
                        <c:v>0</c:v>
                      </c:pt>
                      <c:pt idx="9206">
                        <c:v>0.1</c:v>
                      </c:pt>
                      <c:pt idx="9207">
                        <c:v>0</c:v>
                      </c:pt>
                      <c:pt idx="9208">
                        <c:v>0.1</c:v>
                      </c:pt>
                      <c:pt idx="9209">
                        <c:v>0.1</c:v>
                      </c:pt>
                      <c:pt idx="9210">
                        <c:v>0</c:v>
                      </c:pt>
                      <c:pt idx="9211">
                        <c:v>0.1</c:v>
                      </c:pt>
                      <c:pt idx="9212">
                        <c:v>0.1</c:v>
                      </c:pt>
                      <c:pt idx="9213">
                        <c:v>0</c:v>
                      </c:pt>
                      <c:pt idx="9214">
                        <c:v>0</c:v>
                      </c:pt>
                      <c:pt idx="9215">
                        <c:v>0.1</c:v>
                      </c:pt>
                      <c:pt idx="9216">
                        <c:v>0.1</c:v>
                      </c:pt>
                      <c:pt idx="9217">
                        <c:v>0</c:v>
                      </c:pt>
                      <c:pt idx="9218">
                        <c:v>0.1</c:v>
                      </c:pt>
                      <c:pt idx="9219">
                        <c:v>0.1</c:v>
                      </c:pt>
                      <c:pt idx="9220">
                        <c:v>0.1</c:v>
                      </c:pt>
                      <c:pt idx="9221">
                        <c:v>0.1</c:v>
                      </c:pt>
                      <c:pt idx="9222">
                        <c:v>0.1</c:v>
                      </c:pt>
                      <c:pt idx="9223">
                        <c:v>0.1</c:v>
                      </c:pt>
                      <c:pt idx="9224">
                        <c:v>0.1</c:v>
                      </c:pt>
                      <c:pt idx="9225">
                        <c:v>0.1</c:v>
                      </c:pt>
                      <c:pt idx="9226">
                        <c:v>0.1</c:v>
                      </c:pt>
                      <c:pt idx="9227">
                        <c:v>0.2</c:v>
                      </c:pt>
                      <c:pt idx="9228">
                        <c:v>0.1</c:v>
                      </c:pt>
                      <c:pt idx="9229">
                        <c:v>0</c:v>
                      </c:pt>
                      <c:pt idx="9230">
                        <c:v>0.1</c:v>
                      </c:pt>
                      <c:pt idx="9231">
                        <c:v>0.1</c:v>
                      </c:pt>
                      <c:pt idx="9232">
                        <c:v>0.1</c:v>
                      </c:pt>
                      <c:pt idx="9233">
                        <c:v>0.1</c:v>
                      </c:pt>
                      <c:pt idx="9234">
                        <c:v>0.1</c:v>
                      </c:pt>
                      <c:pt idx="9235">
                        <c:v>0.1</c:v>
                      </c:pt>
                      <c:pt idx="9236">
                        <c:v>0.1</c:v>
                      </c:pt>
                      <c:pt idx="9237">
                        <c:v>0.1</c:v>
                      </c:pt>
                      <c:pt idx="9238">
                        <c:v>0.1</c:v>
                      </c:pt>
                      <c:pt idx="9239">
                        <c:v>0.1</c:v>
                      </c:pt>
                      <c:pt idx="9240">
                        <c:v>0.1</c:v>
                      </c:pt>
                      <c:pt idx="9241">
                        <c:v>0.1</c:v>
                      </c:pt>
                      <c:pt idx="9242">
                        <c:v>0</c:v>
                      </c:pt>
                      <c:pt idx="9243">
                        <c:v>0.2</c:v>
                      </c:pt>
                      <c:pt idx="9244">
                        <c:v>0.1</c:v>
                      </c:pt>
                      <c:pt idx="9245">
                        <c:v>0.2</c:v>
                      </c:pt>
                      <c:pt idx="9246">
                        <c:v>0.1</c:v>
                      </c:pt>
                      <c:pt idx="9247">
                        <c:v>0.1</c:v>
                      </c:pt>
                      <c:pt idx="9248">
                        <c:v>0.1</c:v>
                      </c:pt>
                      <c:pt idx="9249">
                        <c:v>0</c:v>
                      </c:pt>
                      <c:pt idx="9250">
                        <c:v>0.2</c:v>
                      </c:pt>
                      <c:pt idx="9251">
                        <c:v>0.2</c:v>
                      </c:pt>
                      <c:pt idx="9252">
                        <c:v>0.2</c:v>
                      </c:pt>
                      <c:pt idx="9253">
                        <c:v>0.1</c:v>
                      </c:pt>
                      <c:pt idx="9254">
                        <c:v>0.1</c:v>
                      </c:pt>
                      <c:pt idx="9255">
                        <c:v>0.1</c:v>
                      </c:pt>
                      <c:pt idx="9256">
                        <c:v>0</c:v>
                      </c:pt>
                      <c:pt idx="9257">
                        <c:v>0</c:v>
                      </c:pt>
                      <c:pt idx="9258">
                        <c:v>0.1</c:v>
                      </c:pt>
                      <c:pt idx="9259">
                        <c:v>0.1</c:v>
                      </c:pt>
                      <c:pt idx="9260">
                        <c:v>0.2</c:v>
                      </c:pt>
                      <c:pt idx="9261">
                        <c:v>0.1</c:v>
                      </c:pt>
                      <c:pt idx="9262">
                        <c:v>0.1</c:v>
                      </c:pt>
                      <c:pt idx="9263">
                        <c:v>0.1</c:v>
                      </c:pt>
                      <c:pt idx="9264">
                        <c:v>0.1</c:v>
                      </c:pt>
                      <c:pt idx="9265">
                        <c:v>0.1</c:v>
                      </c:pt>
                      <c:pt idx="9266">
                        <c:v>0.1</c:v>
                      </c:pt>
                      <c:pt idx="9267">
                        <c:v>0.1</c:v>
                      </c:pt>
                      <c:pt idx="9268">
                        <c:v>0.1</c:v>
                      </c:pt>
                      <c:pt idx="9269">
                        <c:v>0</c:v>
                      </c:pt>
                      <c:pt idx="9270">
                        <c:v>0.2</c:v>
                      </c:pt>
                      <c:pt idx="9271">
                        <c:v>0</c:v>
                      </c:pt>
                      <c:pt idx="9272">
                        <c:v>0.1</c:v>
                      </c:pt>
                      <c:pt idx="9273">
                        <c:v>0</c:v>
                      </c:pt>
                      <c:pt idx="9274">
                        <c:v>0.1</c:v>
                      </c:pt>
                      <c:pt idx="9275">
                        <c:v>0.1</c:v>
                      </c:pt>
                      <c:pt idx="9276">
                        <c:v>0.1</c:v>
                      </c:pt>
                      <c:pt idx="9277">
                        <c:v>0.1</c:v>
                      </c:pt>
                      <c:pt idx="9278">
                        <c:v>0.1</c:v>
                      </c:pt>
                      <c:pt idx="9279">
                        <c:v>0.1</c:v>
                      </c:pt>
                      <c:pt idx="9280">
                        <c:v>0.1</c:v>
                      </c:pt>
                      <c:pt idx="9281">
                        <c:v>0.1</c:v>
                      </c:pt>
                      <c:pt idx="9282">
                        <c:v>0.1</c:v>
                      </c:pt>
                      <c:pt idx="9283">
                        <c:v>0.2</c:v>
                      </c:pt>
                      <c:pt idx="9284">
                        <c:v>0.2</c:v>
                      </c:pt>
                      <c:pt idx="9285">
                        <c:v>0.1</c:v>
                      </c:pt>
                      <c:pt idx="9286">
                        <c:v>0.1</c:v>
                      </c:pt>
                      <c:pt idx="9287">
                        <c:v>0.1</c:v>
                      </c:pt>
                      <c:pt idx="9288">
                        <c:v>0.1</c:v>
                      </c:pt>
                      <c:pt idx="9289">
                        <c:v>0.1</c:v>
                      </c:pt>
                      <c:pt idx="9290">
                        <c:v>0.2</c:v>
                      </c:pt>
                      <c:pt idx="9291">
                        <c:v>0.1</c:v>
                      </c:pt>
                      <c:pt idx="9292">
                        <c:v>0.1</c:v>
                      </c:pt>
                      <c:pt idx="9293">
                        <c:v>0.1</c:v>
                      </c:pt>
                      <c:pt idx="9294">
                        <c:v>0.1</c:v>
                      </c:pt>
                      <c:pt idx="9295">
                        <c:v>0.1</c:v>
                      </c:pt>
                      <c:pt idx="9296">
                        <c:v>0.2</c:v>
                      </c:pt>
                      <c:pt idx="9297">
                        <c:v>0.1</c:v>
                      </c:pt>
                      <c:pt idx="9298">
                        <c:v>0.1</c:v>
                      </c:pt>
                      <c:pt idx="9299">
                        <c:v>0.1</c:v>
                      </c:pt>
                      <c:pt idx="9300">
                        <c:v>0.1</c:v>
                      </c:pt>
                      <c:pt idx="9301">
                        <c:v>0.2</c:v>
                      </c:pt>
                      <c:pt idx="9302">
                        <c:v>0.2</c:v>
                      </c:pt>
                      <c:pt idx="9303">
                        <c:v>0.1</c:v>
                      </c:pt>
                      <c:pt idx="9304">
                        <c:v>0.1</c:v>
                      </c:pt>
                      <c:pt idx="9305">
                        <c:v>0.2</c:v>
                      </c:pt>
                      <c:pt idx="9306">
                        <c:v>0.1</c:v>
                      </c:pt>
                      <c:pt idx="9307">
                        <c:v>0.1</c:v>
                      </c:pt>
                      <c:pt idx="9308">
                        <c:v>0.1</c:v>
                      </c:pt>
                      <c:pt idx="9309">
                        <c:v>0.1</c:v>
                      </c:pt>
                      <c:pt idx="9310">
                        <c:v>0.2</c:v>
                      </c:pt>
                      <c:pt idx="9311">
                        <c:v>0.2</c:v>
                      </c:pt>
                      <c:pt idx="9312">
                        <c:v>0.1</c:v>
                      </c:pt>
                      <c:pt idx="9313">
                        <c:v>0.1</c:v>
                      </c:pt>
                      <c:pt idx="9314">
                        <c:v>0.1</c:v>
                      </c:pt>
                      <c:pt idx="9315">
                        <c:v>0.1</c:v>
                      </c:pt>
                      <c:pt idx="9316">
                        <c:v>0.1</c:v>
                      </c:pt>
                      <c:pt idx="9317">
                        <c:v>0.1</c:v>
                      </c:pt>
                      <c:pt idx="9318">
                        <c:v>0</c:v>
                      </c:pt>
                      <c:pt idx="9319">
                        <c:v>0.1</c:v>
                      </c:pt>
                      <c:pt idx="9320">
                        <c:v>0.1</c:v>
                      </c:pt>
                      <c:pt idx="9321">
                        <c:v>0.1</c:v>
                      </c:pt>
                      <c:pt idx="9322">
                        <c:v>0.1</c:v>
                      </c:pt>
                      <c:pt idx="9323">
                        <c:v>0.1</c:v>
                      </c:pt>
                      <c:pt idx="9324">
                        <c:v>0</c:v>
                      </c:pt>
                      <c:pt idx="9325">
                        <c:v>0</c:v>
                      </c:pt>
                      <c:pt idx="9326">
                        <c:v>0.1</c:v>
                      </c:pt>
                      <c:pt idx="9327">
                        <c:v>0.1</c:v>
                      </c:pt>
                      <c:pt idx="9328">
                        <c:v>0.1</c:v>
                      </c:pt>
                      <c:pt idx="9329">
                        <c:v>0</c:v>
                      </c:pt>
                      <c:pt idx="9330">
                        <c:v>0</c:v>
                      </c:pt>
                      <c:pt idx="9331">
                        <c:v>0.1</c:v>
                      </c:pt>
                      <c:pt idx="9332">
                        <c:v>0.1</c:v>
                      </c:pt>
                      <c:pt idx="9333">
                        <c:v>0</c:v>
                      </c:pt>
                      <c:pt idx="9334">
                        <c:v>0</c:v>
                      </c:pt>
                      <c:pt idx="9335">
                        <c:v>0</c:v>
                      </c:pt>
                      <c:pt idx="9336">
                        <c:v>0</c:v>
                      </c:pt>
                      <c:pt idx="9337">
                        <c:v>0.1</c:v>
                      </c:pt>
                      <c:pt idx="9338">
                        <c:v>0.1</c:v>
                      </c:pt>
                      <c:pt idx="9339">
                        <c:v>0.1</c:v>
                      </c:pt>
                      <c:pt idx="9340">
                        <c:v>0</c:v>
                      </c:pt>
                      <c:pt idx="9341">
                        <c:v>0</c:v>
                      </c:pt>
                      <c:pt idx="9342">
                        <c:v>0.1</c:v>
                      </c:pt>
                      <c:pt idx="9343">
                        <c:v>0.1</c:v>
                      </c:pt>
                      <c:pt idx="9344">
                        <c:v>0</c:v>
                      </c:pt>
                      <c:pt idx="9345">
                        <c:v>0</c:v>
                      </c:pt>
                      <c:pt idx="9346">
                        <c:v>0.1</c:v>
                      </c:pt>
                      <c:pt idx="9347">
                        <c:v>0.1</c:v>
                      </c:pt>
                      <c:pt idx="9348">
                        <c:v>0.1</c:v>
                      </c:pt>
                      <c:pt idx="9349">
                        <c:v>0.1</c:v>
                      </c:pt>
                      <c:pt idx="9350">
                        <c:v>0</c:v>
                      </c:pt>
                      <c:pt idx="9351">
                        <c:v>0.1</c:v>
                      </c:pt>
                      <c:pt idx="9352">
                        <c:v>0.1</c:v>
                      </c:pt>
                      <c:pt idx="9353">
                        <c:v>0.1</c:v>
                      </c:pt>
                      <c:pt idx="9354">
                        <c:v>0.1</c:v>
                      </c:pt>
                      <c:pt idx="9355">
                        <c:v>0.1</c:v>
                      </c:pt>
                      <c:pt idx="9356">
                        <c:v>0</c:v>
                      </c:pt>
                      <c:pt idx="9357">
                        <c:v>0.1</c:v>
                      </c:pt>
                      <c:pt idx="9358">
                        <c:v>0.1</c:v>
                      </c:pt>
                      <c:pt idx="9359">
                        <c:v>0.1</c:v>
                      </c:pt>
                      <c:pt idx="9360">
                        <c:v>0.1</c:v>
                      </c:pt>
                      <c:pt idx="9361">
                        <c:v>0.1</c:v>
                      </c:pt>
                      <c:pt idx="9362">
                        <c:v>0.1</c:v>
                      </c:pt>
                      <c:pt idx="9363">
                        <c:v>0.1</c:v>
                      </c:pt>
                      <c:pt idx="9364">
                        <c:v>0.1</c:v>
                      </c:pt>
                      <c:pt idx="9365">
                        <c:v>0.2</c:v>
                      </c:pt>
                      <c:pt idx="9366">
                        <c:v>0.1</c:v>
                      </c:pt>
                      <c:pt idx="9367">
                        <c:v>0.1</c:v>
                      </c:pt>
                      <c:pt idx="9368">
                        <c:v>0.1</c:v>
                      </c:pt>
                      <c:pt idx="9369">
                        <c:v>0.1</c:v>
                      </c:pt>
                      <c:pt idx="9370">
                        <c:v>0.1</c:v>
                      </c:pt>
                      <c:pt idx="9371">
                        <c:v>0.1</c:v>
                      </c:pt>
                      <c:pt idx="9372">
                        <c:v>0.1</c:v>
                      </c:pt>
                      <c:pt idx="9373">
                        <c:v>0.1</c:v>
                      </c:pt>
                      <c:pt idx="9374">
                        <c:v>0.1</c:v>
                      </c:pt>
                      <c:pt idx="9375">
                        <c:v>0.1</c:v>
                      </c:pt>
                      <c:pt idx="9376">
                        <c:v>0.1</c:v>
                      </c:pt>
                      <c:pt idx="9377">
                        <c:v>0.1</c:v>
                      </c:pt>
                      <c:pt idx="9378">
                        <c:v>0.1</c:v>
                      </c:pt>
                      <c:pt idx="9379">
                        <c:v>0.1</c:v>
                      </c:pt>
                      <c:pt idx="9380">
                        <c:v>0.1</c:v>
                      </c:pt>
                      <c:pt idx="9381">
                        <c:v>0.1</c:v>
                      </c:pt>
                      <c:pt idx="9382">
                        <c:v>0.1</c:v>
                      </c:pt>
                      <c:pt idx="9383">
                        <c:v>0.1</c:v>
                      </c:pt>
                      <c:pt idx="9384">
                        <c:v>0.1</c:v>
                      </c:pt>
                      <c:pt idx="9385">
                        <c:v>0.1</c:v>
                      </c:pt>
                      <c:pt idx="9386">
                        <c:v>0.1</c:v>
                      </c:pt>
                      <c:pt idx="9387">
                        <c:v>0.2</c:v>
                      </c:pt>
                      <c:pt idx="9388">
                        <c:v>0.1</c:v>
                      </c:pt>
                      <c:pt idx="9389">
                        <c:v>0.1</c:v>
                      </c:pt>
                      <c:pt idx="9390">
                        <c:v>0.1</c:v>
                      </c:pt>
                      <c:pt idx="9391">
                        <c:v>0.1</c:v>
                      </c:pt>
                      <c:pt idx="9392">
                        <c:v>0.1</c:v>
                      </c:pt>
                      <c:pt idx="9393">
                        <c:v>0.1</c:v>
                      </c:pt>
                      <c:pt idx="9394">
                        <c:v>0.1</c:v>
                      </c:pt>
                      <c:pt idx="9395">
                        <c:v>0.1</c:v>
                      </c:pt>
                      <c:pt idx="9396">
                        <c:v>0.2</c:v>
                      </c:pt>
                      <c:pt idx="9397">
                        <c:v>0.1</c:v>
                      </c:pt>
                      <c:pt idx="9398">
                        <c:v>0.1</c:v>
                      </c:pt>
                      <c:pt idx="9399">
                        <c:v>0.1</c:v>
                      </c:pt>
                      <c:pt idx="9400">
                        <c:v>0.2</c:v>
                      </c:pt>
                      <c:pt idx="9401">
                        <c:v>0.1</c:v>
                      </c:pt>
                      <c:pt idx="9402">
                        <c:v>0.1</c:v>
                      </c:pt>
                      <c:pt idx="9403">
                        <c:v>0.1</c:v>
                      </c:pt>
                      <c:pt idx="9404">
                        <c:v>0.1</c:v>
                      </c:pt>
                      <c:pt idx="9405">
                        <c:v>0.2</c:v>
                      </c:pt>
                      <c:pt idx="9406">
                        <c:v>0.1</c:v>
                      </c:pt>
                      <c:pt idx="9407">
                        <c:v>0.1</c:v>
                      </c:pt>
                      <c:pt idx="9408">
                        <c:v>0.1</c:v>
                      </c:pt>
                      <c:pt idx="9409">
                        <c:v>0.1</c:v>
                      </c:pt>
                      <c:pt idx="9410">
                        <c:v>0.1</c:v>
                      </c:pt>
                      <c:pt idx="9411">
                        <c:v>0.1</c:v>
                      </c:pt>
                      <c:pt idx="9412">
                        <c:v>0</c:v>
                      </c:pt>
                      <c:pt idx="9413">
                        <c:v>0.1</c:v>
                      </c:pt>
                      <c:pt idx="9414">
                        <c:v>0.1</c:v>
                      </c:pt>
                      <c:pt idx="9415">
                        <c:v>0.1</c:v>
                      </c:pt>
                      <c:pt idx="9416">
                        <c:v>0.1</c:v>
                      </c:pt>
                      <c:pt idx="9417">
                        <c:v>0.1</c:v>
                      </c:pt>
                      <c:pt idx="9418">
                        <c:v>0.2</c:v>
                      </c:pt>
                      <c:pt idx="9419">
                        <c:v>0.1</c:v>
                      </c:pt>
                      <c:pt idx="9420">
                        <c:v>0.1</c:v>
                      </c:pt>
                      <c:pt idx="9421">
                        <c:v>0.1</c:v>
                      </c:pt>
                      <c:pt idx="9422">
                        <c:v>0.2</c:v>
                      </c:pt>
                      <c:pt idx="9423">
                        <c:v>0.1</c:v>
                      </c:pt>
                      <c:pt idx="9424">
                        <c:v>0.1</c:v>
                      </c:pt>
                      <c:pt idx="9425">
                        <c:v>0.1</c:v>
                      </c:pt>
                      <c:pt idx="9426">
                        <c:v>0.2</c:v>
                      </c:pt>
                      <c:pt idx="9427">
                        <c:v>0.1</c:v>
                      </c:pt>
                      <c:pt idx="9428">
                        <c:v>0</c:v>
                      </c:pt>
                      <c:pt idx="9429">
                        <c:v>0.1</c:v>
                      </c:pt>
                      <c:pt idx="9430">
                        <c:v>0.1</c:v>
                      </c:pt>
                      <c:pt idx="9431">
                        <c:v>0.2</c:v>
                      </c:pt>
                      <c:pt idx="9432">
                        <c:v>0.1</c:v>
                      </c:pt>
                      <c:pt idx="9433">
                        <c:v>0.1</c:v>
                      </c:pt>
                      <c:pt idx="9434">
                        <c:v>0.1</c:v>
                      </c:pt>
                      <c:pt idx="9435">
                        <c:v>0.1</c:v>
                      </c:pt>
                      <c:pt idx="9436">
                        <c:v>0.2</c:v>
                      </c:pt>
                      <c:pt idx="9437">
                        <c:v>0.1</c:v>
                      </c:pt>
                      <c:pt idx="9438">
                        <c:v>0.2</c:v>
                      </c:pt>
                      <c:pt idx="9439">
                        <c:v>0.1</c:v>
                      </c:pt>
                      <c:pt idx="9440">
                        <c:v>0.1</c:v>
                      </c:pt>
                      <c:pt idx="9441">
                        <c:v>0.2</c:v>
                      </c:pt>
                      <c:pt idx="9442">
                        <c:v>0.1</c:v>
                      </c:pt>
                      <c:pt idx="9443">
                        <c:v>0.1</c:v>
                      </c:pt>
                      <c:pt idx="9444">
                        <c:v>0.1</c:v>
                      </c:pt>
                      <c:pt idx="9445">
                        <c:v>0.1</c:v>
                      </c:pt>
                      <c:pt idx="9446">
                        <c:v>0.1</c:v>
                      </c:pt>
                      <c:pt idx="9447">
                        <c:v>0.2</c:v>
                      </c:pt>
                      <c:pt idx="9448">
                        <c:v>0.1</c:v>
                      </c:pt>
                      <c:pt idx="9449">
                        <c:v>0.1</c:v>
                      </c:pt>
                      <c:pt idx="9450">
                        <c:v>0.1</c:v>
                      </c:pt>
                      <c:pt idx="9451">
                        <c:v>0.1</c:v>
                      </c:pt>
                      <c:pt idx="9452">
                        <c:v>0.1</c:v>
                      </c:pt>
                      <c:pt idx="9453">
                        <c:v>0.2</c:v>
                      </c:pt>
                      <c:pt idx="9454">
                        <c:v>0.1</c:v>
                      </c:pt>
                      <c:pt idx="9455">
                        <c:v>0.1</c:v>
                      </c:pt>
                      <c:pt idx="9456">
                        <c:v>0.1</c:v>
                      </c:pt>
                      <c:pt idx="9457">
                        <c:v>0</c:v>
                      </c:pt>
                      <c:pt idx="9458">
                        <c:v>0.2</c:v>
                      </c:pt>
                      <c:pt idx="9459">
                        <c:v>0.1</c:v>
                      </c:pt>
                      <c:pt idx="9460">
                        <c:v>0.1</c:v>
                      </c:pt>
                      <c:pt idx="9461">
                        <c:v>0.1</c:v>
                      </c:pt>
                      <c:pt idx="9462">
                        <c:v>0.1</c:v>
                      </c:pt>
                      <c:pt idx="9463">
                        <c:v>0.1</c:v>
                      </c:pt>
                      <c:pt idx="9464">
                        <c:v>0.1</c:v>
                      </c:pt>
                      <c:pt idx="9465">
                        <c:v>0.1</c:v>
                      </c:pt>
                      <c:pt idx="9466">
                        <c:v>0.1</c:v>
                      </c:pt>
                      <c:pt idx="9467">
                        <c:v>0.1</c:v>
                      </c:pt>
                      <c:pt idx="9468">
                        <c:v>0.1</c:v>
                      </c:pt>
                      <c:pt idx="9469">
                        <c:v>0.1</c:v>
                      </c:pt>
                      <c:pt idx="9470">
                        <c:v>0.2</c:v>
                      </c:pt>
                      <c:pt idx="9471">
                        <c:v>0.1</c:v>
                      </c:pt>
                      <c:pt idx="9472">
                        <c:v>0.1</c:v>
                      </c:pt>
                      <c:pt idx="9473">
                        <c:v>0.1</c:v>
                      </c:pt>
                      <c:pt idx="9474">
                        <c:v>0.1</c:v>
                      </c:pt>
                      <c:pt idx="9475">
                        <c:v>0</c:v>
                      </c:pt>
                      <c:pt idx="9476">
                        <c:v>0.1</c:v>
                      </c:pt>
                      <c:pt idx="9477">
                        <c:v>0.2</c:v>
                      </c:pt>
                      <c:pt idx="9478">
                        <c:v>0.1</c:v>
                      </c:pt>
                      <c:pt idx="9479">
                        <c:v>0</c:v>
                      </c:pt>
                      <c:pt idx="9480">
                        <c:v>0.1</c:v>
                      </c:pt>
                      <c:pt idx="9481">
                        <c:v>0.1</c:v>
                      </c:pt>
                      <c:pt idx="9482">
                        <c:v>0.1</c:v>
                      </c:pt>
                      <c:pt idx="9483">
                        <c:v>0</c:v>
                      </c:pt>
                      <c:pt idx="9484">
                        <c:v>0.1</c:v>
                      </c:pt>
                      <c:pt idx="9485">
                        <c:v>0.1</c:v>
                      </c:pt>
                      <c:pt idx="9486">
                        <c:v>0.1</c:v>
                      </c:pt>
                      <c:pt idx="9487">
                        <c:v>0.1</c:v>
                      </c:pt>
                      <c:pt idx="9488">
                        <c:v>0.1</c:v>
                      </c:pt>
                      <c:pt idx="9489">
                        <c:v>0.1</c:v>
                      </c:pt>
                      <c:pt idx="9490">
                        <c:v>0.1</c:v>
                      </c:pt>
                      <c:pt idx="9491">
                        <c:v>0.1</c:v>
                      </c:pt>
                      <c:pt idx="9492">
                        <c:v>0.1</c:v>
                      </c:pt>
                      <c:pt idx="9493">
                        <c:v>0.1</c:v>
                      </c:pt>
                      <c:pt idx="9494">
                        <c:v>0.1</c:v>
                      </c:pt>
                      <c:pt idx="9495">
                        <c:v>0.1</c:v>
                      </c:pt>
                      <c:pt idx="9496">
                        <c:v>0.1</c:v>
                      </c:pt>
                      <c:pt idx="9497">
                        <c:v>0.1</c:v>
                      </c:pt>
                      <c:pt idx="9498">
                        <c:v>0.1</c:v>
                      </c:pt>
                      <c:pt idx="9499">
                        <c:v>0</c:v>
                      </c:pt>
                      <c:pt idx="9500">
                        <c:v>0.1</c:v>
                      </c:pt>
                      <c:pt idx="9501">
                        <c:v>0.1</c:v>
                      </c:pt>
                      <c:pt idx="9502">
                        <c:v>0.1</c:v>
                      </c:pt>
                      <c:pt idx="9503">
                        <c:v>0.1</c:v>
                      </c:pt>
                      <c:pt idx="9504">
                        <c:v>0.1</c:v>
                      </c:pt>
                      <c:pt idx="9505">
                        <c:v>0</c:v>
                      </c:pt>
                      <c:pt idx="9506">
                        <c:v>0.1</c:v>
                      </c:pt>
                      <c:pt idx="9507">
                        <c:v>0</c:v>
                      </c:pt>
                      <c:pt idx="9508">
                        <c:v>0.1</c:v>
                      </c:pt>
                      <c:pt idx="9509">
                        <c:v>0.1</c:v>
                      </c:pt>
                      <c:pt idx="9510">
                        <c:v>0.2</c:v>
                      </c:pt>
                      <c:pt idx="9511">
                        <c:v>0.1</c:v>
                      </c:pt>
                      <c:pt idx="9512">
                        <c:v>0.1</c:v>
                      </c:pt>
                      <c:pt idx="9513">
                        <c:v>0.2</c:v>
                      </c:pt>
                      <c:pt idx="9514">
                        <c:v>0.1</c:v>
                      </c:pt>
                      <c:pt idx="9515">
                        <c:v>0.1</c:v>
                      </c:pt>
                      <c:pt idx="9516">
                        <c:v>0.1</c:v>
                      </c:pt>
                      <c:pt idx="9517">
                        <c:v>0.1</c:v>
                      </c:pt>
                      <c:pt idx="9518">
                        <c:v>0</c:v>
                      </c:pt>
                      <c:pt idx="9519">
                        <c:v>0.1</c:v>
                      </c:pt>
                      <c:pt idx="9520">
                        <c:v>0.1</c:v>
                      </c:pt>
                      <c:pt idx="9521">
                        <c:v>0.2</c:v>
                      </c:pt>
                      <c:pt idx="9522">
                        <c:v>0.1</c:v>
                      </c:pt>
                      <c:pt idx="9523">
                        <c:v>0</c:v>
                      </c:pt>
                      <c:pt idx="9524">
                        <c:v>0</c:v>
                      </c:pt>
                      <c:pt idx="9525">
                        <c:v>0.1</c:v>
                      </c:pt>
                      <c:pt idx="9526">
                        <c:v>0</c:v>
                      </c:pt>
                      <c:pt idx="9527">
                        <c:v>0.1</c:v>
                      </c:pt>
                      <c:pt idx="9528">
                        <c:v>0</c:v>
                      </c:pt>
                      <c:pt idx="9529">
                        <c:v>0.2</c:v>
                      </c:pt>
                      <c:pt idx="9530">
                        <c:v>0.2</c:v>
                      </c:pt>
                      <c:pt idx="9531">
                        <c:v>0.2</c:v>
                      </c:pt>
                      <c:pt idx="9532">
                        <c:v>0.1</c:v>
                      </c:pt>
                      <c:pt idx="9533">
                        <c:v>0.1</c:v>
                      </c:pt>
                      <c:pt idx="9534">
                        <c:v>0.2</c:v>
                      </c:pt>
                      <c:pt idx="9535">
                        <c:v>0.1</c:v>
                      </c:pt>
                      <c:pt idx="9536">
                        <c:v>0.1</c:v>
                      </c:pt>
                      <c:pt idx="9537">
                        <c:v>0.1</c:v>
                      </c:pt>
                      <c:pt idx="9538">
                        <c:v>0.1</c:v>
                      </c:pt>
                      <c:pt idx="9539">
                        <c:v>0.1</c:v>
                      </c:pt>
                      <c:pt idx="9540">
                        <c:v>0.1</c:v>
                      </c:pt>
                      <c:pt idx="9541">
                        <c:v>0.2</c:v>
                      </c:pt>
                      <c:pt idx="9542">
                        <c:v>0</c:v>
                      </c:pt>
                      <c:pt idx="9543">
                        <c:v>0.1</c:v>
                      </c:pt>
                      <c:pt idx="9544">
                        <c:v>0.1</c:v>
                      </c:pt>
                      <c:pt idx="9545">
                        <c:v>0.1</c:v>
                      </c:pt>
                      <c:pt idx="9546">
                        <c:v>0.1</c:v>
                      </c:pt>
                      <c:pt idx="9547">
                        <c:v>0</c:v>
                      </c:pt>
                      <c:pt idx="9548">
                        <c:v>0.1</c:v>
                      </c:pt>
                      <c:pt idx="9549">
                        <c:v>0</c:v>
                      </c:pt>
                      <c:pt idx="9550">
                        <c:v>0.1</c:v>
                      </c:pt>
                      <c:pt idx="9551">
                        <c:v>0.1</c:v>
                      </c:pt>
                      <c:pt idx="9552">
                        <c:v>0</c:v>
                      </c:pt>
                      <c:pt idx="9553">
                        <c:v>0.1</c:v>
                      </c:pt>
                      <c:pt idx="9554">
                        <c:v>0.1</c:v>
                      </c:pt>
                      <c:pt idx="9555">
                        <c:v>0.1</c:v>
                      </c:pt>
                      <c:pt idx="9556">
                        <c:v>0.1</c:v>
                      </c:pt>
                      <c:pt idx="9557">
                        <c:v>0.1</c:v>
                      </c:pt>
                      <c:pt idx="9558">
                        <c:v>0</c:v>
                      </c:pt>
                      <c:pt idx="9559">
                        <c:v>0.1</c:v>
                      </c:pt>
                      <c:pt idx="9560">
                        <c:v>0.1</c:v>
                      </c:pt>
                      <c:pt idx="9561">
                        <c:v>0.1</c:v>
                      </c:pt>
                      <c:pt idx="9562">
                        <c:v>0</c:v>
                      </c:pt>
                      <c:pt idx="9563">
                        <c:v>0.1</c:v>
                      </c:pt>
                      <c:pt idx="9564">
                        <c:v>0.1</c:v>
                      </c:pt>
                      <c:pt idx="9565">
                        <c:v>0.1</c:v>
                      </c:pt>
                      <c:pt idx="9566">
                        <c:v>0</c:v>
                      </c:pt>
                      <c:pt idx="9567">
                        <c:v>0.1</c:v>
                      </c:pt>
                      <c:pt idx="9568">
                        <c:v>0</c:v>
                      </c:pt>
                      <c:pt idx="9569">
                        <c:v>0</c:v>
                      </c:pt>
                      <c:pt idx="9570">
                        <c:v>0.1</c:v>
                      </c:pt>
                      <c:pt idx="9571">
                        <c:v>0</c:v>
                      </c:pt>
                      <c:pt idx="9572">
                        <c:v>0</c:v>
                      </c:pt>
                      <c:pt idx="9573">
                        <c:v>0.1</c:v>
                      </c:pt>
                      <c:pt idx="9574">
                        <c:v>0</c:v>
                      </c:pt>
                      <c:pt idx="9575">
                        <c:v>0</c:v>
                      </c:pt>
                      <c:pt idx="9576">
                        <c:v>0.1</c:v>
                      </c:pt>
                      <c:pt idx="9577">
                        <c:v>0</c:v>
                      </c:pt>
                      <c:pt idx="9578">
                        <c:v>0</c:v>
                      </c:pt>
                      <c:pt idx="9579">
                        <c:v>0</c:v>
                      </c:pt>
                      <c:pt idx="9580">
                        <c:v>0</c:v>
                      </c:pt>
                      <c:pt idx="9581">
                        <c:v>0</c:v>
                      </c:pt>
                      <c:pt idx="9582">
                        <c:v>0</c:v>
                      </c:pt>
                      <c:pt idx="9583">
                        <c:v>0.1</c:v>
                      </c:pt>
                      <c:pt idx="9584">
                        <c:v>0</c:v>
                      </c:pt>
                      <c:pt idx="9585">
                        <c:v>0</c:v>
                      </c:pt>
                      <c:pt idx="9586">
                        <c:v>0.1</c:v>
                      </c:pt>
                      <c:pt idx="9587">
                        <c:v>0</c:v>
                      </c:pt>
                      <c:pt idx="9588">
                        <c:v>0</c:v>
                      </c:pt>
                      <c:pt idx="9589">
                        <c:v>0</c:v>
                      </c:pt>
                      <c:pt idx="9590">
                        <c:v>0.1</c:v>
                      </c:pt>
                      <c:pt idx="9591">
                        <c:v>0</c:v>
                      </c:pt>
                      <c:pt idx="9592">
                        <c:v>0.1</c:v>
                      </c:pt>
                      <c:pt idx="9593">
                        <c:v>0</c:v>
                      </c:pt>
                      <c:pt idx="9594">
                        <c:v>0</c:v>
                      </c:pt>
                      <c:pt idx="9595">
                        <c:v>0</c:v>
                      </c:pt>
                      <c:pt idx="9596">
                        <c:v>0</c:v>
                      </c:pt>
                      <c:pt idx="9597">
                        <c:v>0</c:v>
                      </c:pt>
                      <c:pt idx="9598">
                        <c:v>0</c:v>
                      </c:pt>
                      <c:pt idx="9599">
                        <c:v>0.1</c:v>
                      </c:pt>
                      <c:pt idx="9600">
                        <c:v>0.1</c:v>
                      </c:pt>
                      <c:pt idx="9601">
                        <c:v>0</c:v>
                      </c:pt>
                      <c:pt idx="9602">
                        <c:v>0</c:v>
                      </c:pt>
                      <c:pt idx="9603">
                        <c:v>0</c:v>
                      </c:pt>
                      <c:pt idx="9604">
                        <c:v>0.1</c:v>
                      </c:pt>
                      <c:pt idx="9605">
                        <c:v>0</c:v>
                      </c:pt>
                      <c:pt idx="9606">
                        <c:v>0.1</c:v>
                      </c:pt>
                      <c:pt idx="9607">
                        <c:v>0</c:v>
                      </c:pt>
                      <c:pt idx="9608">
                        <c:v>0.1</c:v>
                      </c:pt>
                      <c:pt idx="9609">
                        <c:v>0</c:v>
                      </c:pt>
                      <c:pt idx="9610">
                        <c:v>0.1</c:v>
                      </c:pt>
                      <c:pt idx="9611">
                        <c:v>0.1</c:v>
                      </c:pt>
                      <c:pt idx="9612">
                        <c:v>0.1</c:v>
                      </c:pt>
                      <c:pt idx="9613">
                        <c:v>0</c:v>
                      </c:pt>
                      <c:pt idx="9614">
                        <c:v>0</c:v>
                      </c:pt>
                      <c:pt idx="9615">
                        <c:v>0.1</c:v>
                      </c:pt>
                      <c:pt idx="9616">
                        <c:v>0</c:v>
                      </c:pt>
                      <c:pt idx="9617">
                        <c:v>0.1</c:v>
                      </c:pt>
                      <c:pt idx="9618">
                        <c:v>0.1</c:v>
                      </c:pt>
                      <c:pt idx="9619">
                        <c:v>0.1</c:v>
                      </c:pt>
                      <c:pt idx="9620">
                        <c:v>0.1</c:v>
                      </c:pt>
                      <c:pt idx="9621">
                        <c:v>0.1</c:v>
                      </c:pt>
                      <c:pt idx="9622">
                        <c:v>0.1</c:v>
                      </c:pt>
                      <c:pt idx="9623">
                        <c:v>0</c:v>
                      </c:pt>
                      <c:pt idx="9624">
                        <c:v>0</c:v>
                      </c:pt>
                      <c:pt idx="9625">
                        <c:v>0.1</c:v>
                      </c:pt>
                      <c:pt idx="9626">
                        <c:v>0.1</c:v>
                      </c:pt>
                      <c:pt idx="9627">
                        <c:v>0.1</c:v>
                      </c:pt>
                      <c:pt idx="9628">
                        <c:v>0.1</c:v>
                      </c:pt>
                      <c:pt idx="9629">
                        <c:v>0</c:v>
                      </c:pt>
                      <c:pt idx="9630">
                        <c:v>0.1</c:v>
                      </c:pt>
                      <c:pt idx="9631">
                        <c:v>0</c:v>
                      </c:pt>
                      <c:pt idx="9632">
                        <c:v>0</c:v>
                      </c:pt>
                      <c:pt idx="9633">
                        <c:v>0</c:v>
                      </c:pt>
                      <c:pt idx="9634">
                        <c:v>0</c:v>
                      </c:pt>
                      <c:pt idx="9635">
                        <c:v>0.1</c:v>
                      </c:pt>
                      <c:pt idx="9636">
                        <c:v>0.1</c:v>
                      </c:pt>
                      <c:pt idx="9637">
                        <c:v>0.1</c:v>
                      </c:pt>
                      <c:pt idx="9638">
                        <c:v>0</c:v>
                      </c:pt>
                      <c:pt idx="9639">
                        <c:v>0</c:v>
                      </c:pt>
                      <c:pt idx="9640">
                        <c:v>0.1</c:v>
                      </c:pt>
                      <c:pt idx="9641">
                        <c:v>0.1</c:v>
                      </c:pt>
                      <c:pt idx="9642">
                        <c:v>0</c:v>
                      </c:pt>
                      <c:pt idx="9643">
                        <c:v>0.1</c:v>
                      </c:pt>
                      <c:pt idx="9644">
                        <c:v>0.1</c:v>
                      </c:pt>
                      <c:pt idx="9645">
                        <c:v>0.1</c:v>
                      </c:pt>
                      <c:pt idx="9646">
                        <c:v>0.1</c:v>
                      </c:pt>
                      <c:pt idx="9647">
                        <c:v>0.1</c:v>
                      </c:pt>
                      <c:pt idx="9648">
                        <c:v>0.1</c:v>
                      </c:pt>
                      <c:pt idx="9649">
                        <c:v>0.1</c:v>
                      </c:pt>
                      <c:pt idx="9650">
                        <c:v>0</c:v>
                      </c:pt>
                      <c:pt idx="9651">
                        <c:v>0.1</c:v>
                      </c:pt>
                      <c:pt idx="9652">
                        <c:v>0.1</c:v>
                      </c:pt>
                      <c:pt idx="9653">
                        <c:v>0.1</c:v>
                      </c:pt>
                      <c:pt idx="9654">
                        <c:v>0.1</c:v>
                      </c:pt>
                      <c:pt idx="9655">
                        <c:v>0.1</c:v>
                      </c:pt>
                      <c:pt idx="9656">
                        <c:v>0</c:v>
                      </c:pt>
                      <c:pt idx="9657">
                        <c:v>0.1</c:v>
                      </c:pt>
                      <c:pt idx="9658">
                        <c:v>0.1</c:v>
                      </c:pt>
                      <c:pt idx="9659">
                        <c:v>0</c:v>
                      </c:pt>
                      <c:pt idx="9660">
                        <c:v>0.1</c:v>
                      </c:pt>
                      <c:pt idx="9661">
                        <c:v>0.1</c:v>
                      </c:pt>
                      <c:pt idx="9662">
                        <c:v>0.1</c:v>
                      </c:pt>
                      <c:pt idx="9663">
                        <c:v>0.1</c:v>
                      </c:pt>
                      <c:pt idx="9664">
                        <c:v>0</c:v>
                      </c:pt>
                      <c:pt idx="9665">
                        <c:v>0.1</c:v>
                      </c:pt>
                      <c:pt idx="9666">
                        <c:v>0.1</c:v>
                      </c:pt>
                      <c:pt idx="9667">
                        <c:v>0.1</c:v>
                      </c:pt>
                      <c:pt idx="9668">
                        <c:v>0.1</c:v>
                      </c:pt>
                      <c:pt idx="9669">
                        <c:v>0.1</c:v>
                      </c:pt>
                      <c:pt idx="9670">
                        <c:v>0.1</c:v>
                      </c:pt>
                      <c:pt idx="9671">
                        <c:v>0</c:v>
                      </c:pt>
                      <c:pt idx="9672">
                        <c:v>0.1</c:v>
                      </c:pt>
                      <c:pt idx="9673">
                        <c:v>0.1</c:v>
                      </c:pt>
                      <c:pt idx="9674">
                        <c:v>0.1</c:v>
                      </c:pt>
                      <c:pt idx="9675">
                        <c:v>0.1</c:v>
                      </c:pt>
                      <c:pt idx="9676">
                        <c:v>0.1</c:v>
                      </c:pt>
                      <c:pt idx="9677">
                        <c:v>0.1</c:v>
                      </c:pt>
                      <c:pt idx="9678">
                        <c:v>0.1</c:v>
                      </c:pt>
                      <c:pt idx="9679">
                        <c:v>0.1</c:v>
                      </c:pt>
                      <c:pt idx="9680">
                        <c:v>0.1</c:v>
                      </c:pt>
                      <c:pt idx="9681">
                        <c:v>0.1</c:v>
                      </c:pt>
                      <c:pt idx="9682">
                        <c:v>0.1</c:v>
                      </c:pt>
                      <c:pt idx="9683">
                        <c:v>0.1</c:v>
                      </c:pt>
                      <c:pt idx="9684">
                        <c:v>0</c:v>
                      </c:pt>
                      <c:pt idx="9685">
                        <c:v>0</c:v>
                      </c:pt>
                      <c:pt idx="9686">
                        <c:v>0.1</c:v>
                      </c:pt>
                      <c:pt idx="9687">
                        <c:v>0</c:v>
                      </c:pt>
                      <c:pt idx="9688">
                        <c:v>0.1</c:v>
                      </c:pt>
                      <c:pt idx="9689">
                        <c:v>0.1</c:v>
                      </c:pt>
                      <c:pt idx="9690">
                        <c:v>0.1</c:v>
                      </c:pt>
                      <c:pt idx="9691">
                        <c:v>0.2</c:v>
                      </c:pt>
                      <c:pt idx="9692">
                        <c:v>0</c:v>
                      </c:pt>
                      <c:pt idx="9693">
                        <c:v>0</c:v>
                      </c:pt>
                      <c:pt idx="9694">
                        <c:v>0.2</c:v>
                      </c:pt>
                      <c:pt idx="9695">
                        <c:v>0</c:v>
                      </c:pt>
                      <c:pt idx="9696">
                        <c:v>0.1</c:v>
                      </c:pt>
                      <c:pt idx="9697">
                        <c:v>0</c:v>
                      </c:pt>
                      <c:pt idx="9698">
                        <c:v>0.1</c:v>
                      </c:pt>
                      <c:pt idx="9699">
                        <c:v>0.1</c:v>
                      </c:pt>
                      <c:pt idx="9700">
                        <c:v>0.1</c:v>
                      </c:pt>
                      <c:pt idx="9701">
                        <c:v>0.1</c:v>
                      </c:pt>
                      <c:pt idx="9702">
                        <c:v>0.1</c:v>
                      </c:pt>
                      <c:pt idx="9703">
                        <c:v>0</c:v>
                      </c:pt>
                      <c:pt idx="9704">
                        <c:v>0.1</c:v>
                      </c:pt>
                      <c:pt idx="9705">
                        <c:v>0.1</c:v>
                      </c:pt>
                      <c:pt idx="9706">
                        <c:v>0.1</c:v>
                      </c:pt>
                      <c:pt idx="9707">
                        <c:v>0</c:v>
                      </c:pt>
                      <c:pt idx="9708">
                        <c:v>0</c:v>
                      </c:pt>
                      <c:pt idx="9709">
                        <c:v>0.1</c:v>
                      </c:pt>
                      <c:pt idx="9710">
                        <c:v>0.1</c:v>
                      </c:pt>
                      <c:pt idx="9711">
                        <c:v>0.1</c:v>
                      </c:pt>
                      <c:pt idx="9712">
                        <c:v>0.2</c:v>
                      </c:pt>
                      <c:pt idx="9713">
                        <c:v>0.1</c:v>
                      </c:pt>
                      <c:pt idx="9714">
                        <c:v>0.1</c:v>
                      </c:pt>
                      <c:pt idx="9715">
                        <c:v>0</c:v>
                      </c:pt>
                      <c:pt idx="9716">
                        <c:v>0.1</c:v>
                      </c:pt>
                      <c:pt idx="9717">
                        <c:v>0.1</c:v>
                      </c:pt>
                      <c:pt idx="9718">
                        <c:v>0</c:v>
                      </c:pt>
                      <c:pt idx="9719">
                        <c:v>0</c:v>
                      </c:pt>
                      <c:pt idx="9720">
                        <c:v>0.2</c:v>
                      </c:pt>
                      <c:pt idx="9721">
                        <c:v>0.1</c:v>
                      </c:pt>
                      <c:pt idx="9722">
                        <c:v>0</c:v>
                      </c:pt>
                      <c:pt idx="9723">
                        <c:v>0.1</c:v>
                      </c:pt>
                      <c:pt idx="9724">
                        <c:v>0.1</c:v>
                      </c:pt>
                      <c:pt idx="9725">
                        <c:v>0.1</c:v>
                      </c:pt>
                      <c:pt idx="9726">
                        <c:v>0.1</c:v>
                      </c:pt>
                      <c:pt idx="9727">
                        <c:v>0</c:v>
                      </c:pt>
                      <c:pt idx="9728">
                        <c:v>0.1</c:v>
                      </c:pt>
                      <c:pt idx="9729">
                        <c:v>0.1</c:v>
                      </c:pt>
                      <c:pt idx="9730">
                        <c:v>0.1</c:v>
                      </c:pt>
                      <c:pt idx="9731">
                        <c:v>0.1</c:v>
                      </c:pt>
                      <c:pt idx="9732">
                        <c:v>0</c:v>
                      </c:pt>
                      <c:pt idx="9733">
                        <c:v>0.1</c:v>
                      </c:pt>
                      <c:pt idx="9734">
                        <c:v>0.1</c:v>
                      </c:pt>
                      <c:pt idx="9735">
                        <c:v>0.1</c:v>
                      </c:pt>
                      <c:pt idx="9736">
                        <c:v>0</c:v>
                      </c:pt>
                      <c:pt idx="9737">
                        <c:v>0.1</c:v>
                      </c:pt>
                      <c:pt idx="9738">
                        <c:v>0.1</c:v>
                      </c:pt>
                      <c:pt idx="9739">
                        <c:v>0.1</c:v>
                      </c:pt>
                      <c:pt idx="9740">
                        <c:v>0.1</c:v>
                      </c:pt>
                      <c:pt idx="9741">
                        <c:v>0.1</c:v>
                      </c:pt>
                      <c:pt idx="9742">
                        <c:v>0.1</c:v>
                      </c:pt>
                      <c:pt idx="9743">
                        <c:v>0</c:v>
                      </c:pt>
                      <c:pt idx="9744">
                        <c:v>0.1</c:v>
                      </c:pt>
                      <c:pt idx="9745">
                        <c:v>0</c:v>
                      </c:pt>
                      <c:pt idx="9746">
                        <c:v>0</c:v>
                      </c:pt>
                      <c:pt idx="9747">
                        <c:v>0</c:v>
                      </c:pt>
                      <c:pt idx="9748">
                        <c:v>0.1</c:v>
                      </c:pt>
                      <c:pt idx="9749">
                        <c:v>0.1</c:v>
                      </c:pt>
                      <c:pt idx="9750">
                        <c:v>0.1</c:v>
                      </c:pt>
                      <c:pt idx="9751">
                        <c:v>0.1</c:v>
                      </c:pt>
                      <c:pt idx="9752">
                        <c:v>0</c:v>
                      </c:pt>
                      <c:pt idx="9753">
                        <c:v>0.1</c:v>
                      </c:pt>
                      <c:pt idx="9754">
                        <c:v>0</c:v>
                      </c:pt>
                      <c:pt idx="9755">
                        <c:v>0.1</c:v>
                      </c:pt>
                      <c:pt idx="9756">
                        <c:v>0.1</c:v>
                      </c:pt>
                      <c:pt idx="9757">
                        <c:v>0.1</c:v>
                      </c:pt>
                      <c:pt idx="9758">
                        <c:v>0.1</c:v>
                      </c:pt>
                      <c:pt idx="9759">
                        <c:v>0.1</c:v>
                      </c:pt>
                      <c:pt idx="9760">
                        <c:v>0.1</c:v>
                      </c:pt>
                      <c:pt idx="9761">
                        <c:v>0</c:v>
                      </c:pt>
                      <c:pt idx="9762">
                        <c:v>0.1</c:v>
                      </c:pt>
                      <c:pt idx="9763">
                        <c:v>0.1</c:v>
                      </c:pt>
                      <c:pt idx="9764">
                        <c:v>0.1</c:v>
                      </c:pt>
                      <c:pt idx="9765">
                        <c:v>0.1</c:v>
                      </c:pt>
                      <c:pt idx="9766">
                        <c:v>0</c:v>
                      </c:pt>
                      <c:pt idx="9767">
                        <c:v>0</c:v>
                      </c:pt>
                      <c:pt idx="9768">
                        <c:v>0.1</c:v>
                      </c:pt>
                      <c:pt idx="9769">
                        <c:v>0</c:v>
                      </c:pt>
                      <c:pt idx="9770">
                        <c:v>0</c:v>
                      </c:pt>
                      <c:pt idx="9771">
                        <c:v>0.1</c:v>
                      </c:pt>
                      <c:pt idx="9772">
                        <c:v>0.1</c:v>
                      </c:pt>
                      <c:pt idx="9773">
                        <c:v>0.1</c:v>
                      </c:pt>
                      <c:pt idx="9774">
                        <c:v>0.1</c:v>
                      </c:pt>
                      <c:pt idx="9775">
                        <c:v>0.1</c:v>
                      </c:pt>
                      <c:pt idx="9776">
                        <c:v>0.1</c:v>
                      </c:pt>
                      <c:pt idx="9777">
                        <c:v>0.1</c:v>
                      </c:pt>
                      <c:pt idx="9778">
                        <c:v>0.1</c:v>
                      </c:pt>
                      <c:pt idx="9779">
                        <c:v>0.1</c:v>
                      </c:pt>
                      <c:pt idx="9780">
                        <c:v>0.1</c:v>
                      </c:pt>
                      <c:pt idx="9781">
                        <c:v>0.1</c:v>
                      </c:pt>
                      <c:pt idx="9782">
                        <c:v>0.1</c:v>
                      </c:pt>
                      <c:pt idx="9783">
                        <c:v>0.1</c:v>
                      </c:pt>
                      <c:pt idx="9784">
                        <c:v>0.1</c:v>
                      </c:pt>
                      <c:pt idx="9785">
                        <c:v>0</c:v>
                      </c:pt>
                      <c:pt idx="9786">
                        <c:v>0.1</c:v>
                      </c:pt>
                      <c:pt idx="9787">
                        <c:v>0.1</c:v>
                      </c:pt>
                      <c:pt idx="9788">
                        <c:v>0.1</c:v>
                      </c:pt>
                      <c:pt idx="9789">
                        <c:v>0</c:v>
                      </c:pt>
                      <c:pt idx="9790">
                        <c:v>0.1</c:v>
                      </c:pt>
                      <c:pt idx="9791">
                        <c:v>0.1</c:v>
                      </c:pt>
                      <c:pt idx="9792">
                        <c:v>0</c:v>
                      </c:pt>
                      <c:pt idx="9793">
                        <c:v>0.1</c:v>
                      </c:pt>
                      <c:pt idx="9794">
                        <c:v>0.1</c:v>
                      </c:pt>
                      <c:pt idx="9795">
                        <c:v>0.1</c:v>
                      </c:pt>
                      <c:pt idx="9796">
                        <c:v>0.1</c:v>
                      </c:pt>
                      <c:pt idx="9797">
                        <c:v>0</c:v>
                      </c:pt>
                      <c:pt idx="9798">
                        <c:v>0</c:v>
                      </c:pt>
                      <c:pt idx="9799">
                        <c:v>0</c:v>
                      </c:pt>
                      <c:pt idx="9800">
                        <c:v>0.1</c:v>
                      </c:pt>
                      <c:pt idx="9801">
                        <c:v>0.1</c:v>
                      </c:pt>
                      <c:pt idx="9802">
                        <c:v>0.1</c:v>
                      </c:pt>
                      <c:pt idx="9803">
                        <c:v>0.1</c:v>
                      </c:pt>
                      <c:pt idx="9804">
                        <c:v>0.1</c:v>
                      </c:pt>
                      <c:pt idx="9805">
                        <c:v>0.1</c:v>
                      </c:pt>
                      <c:pt idx="9806">
                        <c:v>0.1</c:v>
                      </c:pt>
                      <c:pt idx="9807">
                        <c:v>0.1</c:v>
                      </c:pt>
                      <c:pt idx="9808">
                        <c:v>0.1</c:v>
                      </c:pt>
                      <c:pt idx="9809">
                        <c:v>0.1</c:v>
                      </c:pt>
                      <c:pt idx="9810">
                        <c:v>0.1</c:v>
                      </c:pt>
                      <c:pt idx="9811">
                        <c:v>0.1</c:v>
                      </c:pt>
                      <c:pt idx="9812">
                        <c:v>0</c:v>
                      </c:pt>
                      <c:pt idx="9813">
                        <c:v>0</c:v>
                      </c:pt>
                      <c:pt idx="9814">
                        <c:v>0.1</c:v>
                      </c:pt>
                      <c:pt idx="9815">
                        <c:v>0.1</c:v>
                      </c:pt>
                      <c:pt idx="9816">
                        <c:v>0.1</c:v>
                      </c:pt>
                      <c:pt idx="9817">
                        <c:v>0</c:v>
                      </c:pt>
                      <c:pt idx="9818">
                        <c:v>0</c:v>
                      </c:pt>
                      <c:pt idx="9819">
                        <c:v>0</c:v>
                      </c:pt>
                      <c:pt idx="9820">
                        <c:v>0.1</c:v>
                      </c:pt>
                      <c:pt idx="9821">
                        <c:v>0.1</c:v>
                      </c:pt>
                      <c:pt idx="9822">
                        <c:v>0.1</c:v>
                      </c:pt>
                      <c:pt idx="9823">
                        <c:v>0.1</c:v>
                      </c:pt>
                      <c:pt idx="9824">
                        <c:v>0.1</c:v>
                      </c:pt>
                      <c:pt idx="9825">
                        <c:v>0</c:v>
                      </c:pt>
                      <c:pt idx="9826">
                        <c:v>0</c:v>
                      </c:pt>
                      <c:pt idx="9827">
                        <c:v>0</c:v>
                      </c:pt>
                      <c:pt idx="9828">
                        <c:v>0.1</c:v>
                      </c:pt>
                      <c:pt idx="9829">
                        <c:v>0.1</c:v>
                      </c:pt>
                      <c:pt idx="9830">
                        <c:v>0.1</c:v>
                      </c:pt>
                      <c:pt idx="9831">
                        <c:v>0.1</c:v>
                      </c:pt>
                      <c:pt idx="9832">
                        <c:v>0.1</c:v>
                      </c:pt>
                      <c:pt idx="9833">
                        <c:v>0</c:v>
                      </c:pt>
                      <c:pt idx="9834">
                        <c:v>0</c:v>
                      </c:pt>
                      <c:pt idx="9835">
                        <c:v>0.1</c:v>
                      </c:pt>
                      <c:pt idx="9836">
                        <c:v>0.1</c:v>
                      </c:pt>
                      <c:pt idx="9837">
                        <c:v>0.1</c:v>
                      </c:pt>
                      <c:pt idx="9838">
                        <c:v>0</c:v>
                      </c:pt>
                      <c:pt idx="9839">
                        <c:v>0</c:v>
                      </c:pt>
                      <c:pt idx="9840">
                        <c:v>0.1</c:v>
                      </c:pt>
                      <c:pt idx="9841">
                        <c:v>0.1</c:v>
                      </c:pt>
                      <c:pt idx="9842">
                        <c:v>0</c:v>
                      </c:pt>
                      <c:pt idx="9843">
                        <c:v>0.1</c:v>
                      </c:pt>
                      <c:pt idx="9844">
                        <c:v>0.1</c:v>
                      </c:pt>
                      <c:pt idx="9845">
                        <c:v>0.2</c:v>
                      </c:pt>
                      <c:pt idx="9846">
                        <c:v>0.1</c:v>
                      </c:pt>
                      <c:pt idx="9847">
                        <c:v>0.1</c:v>
                      </c:pt>
                      <c:pt idx="9848">
                        <c:v>0.1</c:v>
                      </c:pt>
                      <c:pt idx="9849">
                        <c:v>0.1</c:v>
                      </c:pt>
                      <c:pt idx="9850">
                        <c:v>0.1</c:v>
                      </c:pt>
                      <c:pt idx="9851">
                        <c:v>0.1</c:v>
                      </c:pt>
                      <c:pt idx="9852">
                        <c:v>0.1</c:v>
                      </c:pt>
                      <c:pt idx="9853">
                        <c:v>0.1</c:v>
                      </c:pt>
                      <c:pt idx="9854">
                        <c:v>0.1</c:v>
                      </c:pt>
                      <c:pt idx="9855">
                        <c:v>0.2</c:v>
                      </c:pt>
                      <c:pt idx="9856">
                        <c:v>0.1</c:v>
                      </c:pt>
                      <c:pt idx="9857">
                        <c:v>0.1</c:v>
                      </c:pt>
                      <c:pt idx="9858">
                        <c:v>0.1</c:v>
                      </c:pt>
                      <c:pt idx="9859">
                        <c:v>0.1</c:v>
                      </c:pt>
                      <c:pt idx="9860">
                        <c:v>0.1</c:v>
                      </c:pt>
                      <c:pt idx="9861">
                        <c:v>0.1</c:v>
                      </c:pt>
                      <c:pt idx="9862">
                        <c:v>0.1</c:v>
                      </c:pt>
                      <c:pt idx="9863">
                        <c:v>0.1</c:v>
                      </c:pt>
                      <c:pt idx="9864">
                        <c:v>0.1</c:v>
                      </c:pt>
                      <c:pt idx="9865">
                        <c:v>0.1</c:v>
                      </c:pt>
                      <c:pt idx="9866">
                        <c:v>0.1</c:v>
                      </c:pt>
                      <c:pt idx="9867">
                        <c:v>0.1</c:v>
                      </c:pt>
                      <c:pt idx="9868">
                        <c:v>0.1</c:v>
                      </c:pt>
                      <c:pt idx="9869">
                        <c:v>0</c:v>
                      </c:pt>
                      <c:pt idx="9870">
                        <c:v>0.1</c:v>
                      </c:pt>
                      <c:pt idx="9871">
                        <c:v>0.1</c:v>
                      </c:pt>
                      <c:pt idx="9872">
                        <c:v>0.1</c:v>
                      </c:pt>
                      <c:pt idx="9873">
                        <c:v>0.1</c:v>
                      </c:pt>
                      <c:pt idx="9874">
                        <c:v>0.1</c:v>
                      </c:pt>
                      <c:pt idx="9875">
                        <c:v>0.1</c:v>
                      </c:pt>
                      <c:pt idx="9876">
                        <c:v>0.1</c:v>
                      </c:pt>
                      <c:pt idx="9877">
                        <c:v>0.1</c:v>
                      </c:pt>
                      <c:pt idx="9878">
                        <c:v>0.1</c:v>
                      </c:pt>
                      <c:pt idx="9879">
                        <c:v>0.1</c:v>
                      </c:pt>
                      <c:pt idx="9880">
                        <c:v>0.1</c:v>
                      </c:pt>
                      <c:pt idx="9881">
                        <c:v>0.1</c:v>
                      </c:pt>
                      <c:pt idx="9882">
                        <c:v>0.1</c:v>
                      </c:pt>
                      <c:pt idx="9883">
                        <c:v>0</c:v>
                      </c:pt>
                      <c:pt idx="9884">
                        <c:v>0.1</c:v>
                      </c:pt>
                      <c:pt idx="9885">
                        <c:v>0.1</c:v>
                      </c:pt>
                      <c:pt idx="9886">
                        <c:v>0.1</c:v>
                      </c:pt>
                      <c:pt idx="9887">
                        <c:v>0</c:v>
                      </c:pt>
                      <c:pt idx="9888">
                        <c:v>0</c:v>
                      </c:pt>
                      <c:pt idx="9889">
                        <c:v>0.1</c:v>
                      </c:pt>
                      <c:pt idx="9890">
                        <c:v>0</c:v>
                      </c:pt>
                      <c:pt idx="9891">
                        <c:v>0</c:v>
                      </c:pt>
                      <c:pt idx="9892">
                        <c:v>0</c:v>
                      </c:pt>
                      <c:pt idx="9893">
                        <c:v>0.1</c:v>
                      </c:pt>
                      <c:pt idx="9894">
                        <c:v>0.1</c:v>
                      </c:pt>
                      <c:pt idx="9895">
                        <c:v>0.1</c:v>
                      </c:pt>
                      <c:pt idx="9896">
                        <c:v>0</c:v>
                      </c:pt>
                      <c:pt idx="9897">
                        <c:v>0.1</c:v>
                      </c:pt>
                      <c:pt idx="9898">
                        <c:v>0</c:v>
                      </c:pt>
                      <c:pt idx="9899">
                        <c:v>0.1</c:v>
                      </c:pt>
                      <c:pt idx="9900">
                        <c:v>0</c:v>
                      </c:pt>
                      <c:pt idx="9901">
                        <c:v>0.1</c:v>
                      </c:pt>
                      <c:pt idx="9902">
                        <c:v>0.1</c:v>
                      </c:pt>
                      <c:pt idx="9903">
                        <c:v>0</c:v>
                      </c:pt>
                      <c:pt idx="9904">
                        <c:v>0.1</c:v>
                      </c:pt>
                      <c:pt idx="9905">
                        <c:v>0.1</c:v>
                      </c:pt>
                      <c:pt idx="9906">
                        <c:v>0</c:v>
                      </c:pt>
                      <c:pt idx="9907">
                        <c:v>0</c:v>
                      </c:pt>
                      <c:pt idx="9908">
                        <c:v>0.1</c:v>
                      </c:pt>
                      <c:pt idx="9909">
                        <c:v>0</c:v>
                      </c:pt>
                      <c:pt idx="9910">
                        <c:v>0</c:v>
                      </c:pt>
                      <c:pt idx="9911">
                        <c:v>0</c:v>
                      </c:pt>
                      <c:pt idx="9912">
                        <c:v>0</c:v>
                      </c:pt>
                      <c:pt idx="9913">
                        <c:v>0</c:v>
                      </c:pt>
                      <c:pt idx="9914">
                        <c:v>0.1</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0.1</c:v>
                      </c:pt>
                      <c:pt idx="9933">
                        <c:v>0.1</c:v>
                      </c:pt>
                      <c:pt idx="9934">
                        <c:v>0</c:v>
                      </c:pt>
                      <c:pt idx="9935">
                        <c:v>0</c:v>
                      </c:pt>
                      <c:pt idx="9936">
                        <c:v>0</c:v>
                      </c:pt>
                      <c:pt idx="9937">
                        <c:v>0.1</c:v>
                      </c:pt>
                      <c:pt idx="9938">
                        <c:v>0</c:v>
                      </c:pt>
                      <c:pt idx="9939">
                        <c:v>0</c:v>
                      </c:pt>
                      <c:pt idx="9940">
                        <c:v>0.1</c:v>
                      </c:pt>
                      <c:pt idx="9941">
                        <c:v>0</c:v>
                      </c:pt>
                      <c:pt idx="9942">
                        <c:v>0</c:v>
                      </c:pt>
                      <c:pt idx="9943">
                        <c:v>0</c:v>
                      </c:pt>
                      <c:pt idx="9944">
                        <c:v>0.1</c:v>
                      </c:pt>
                      <c:pt idx="9945">
                        <c:v>0</c:v>
                      </c:pt>
                      <c:pt idx="9946">
                        <c:v>0.1</c:v>
                      </c:pt>
                      <c:pt idx="9947">
                        <c:v>0</c:v>
                      </c:pt>
                      <c:pt idx="9948">
                        <c:v>0.1</c:v>
                      </c:pt>
                      <c:pt idx="9949">
                        <c:v>0</c:v>
                      </c:pt>
                      <c:pt idx="9950">
                        <c:v>0</c:v>
                      </c:pt>
                      <c:pt idx="9951">
                        <c:v>0.1</c:v>
                      </c:pt>
                      <c:pt idx="9952">
                        <c:v>0</c:v>
                      </c:pt>
                      <c:pt idx="9953">
                        <c:v>0.1</c:v>
                      </c:pt>
                      <c:pt idx="9954">
                        <c:v>0</c:v>
                      </c:pt>
                      <c:pt idx="9955">
                        <c:v>0</c:v>
                      </c:pt>
                      <c:pt idx="9956">
                        <c:v>0</c:v>
                      </c:pt>
                      <c:pt idx="9957">
                        <c:v>0.1</c:v>
                      </c:pt>
                      <c:pt idx="9958">
                        <c:v>0.1</c:v>
                      </c:pt>
                      <c:pt idx="9959">
                        <c:v>0.1</c:v>
                      </c:pt>
                      <c:pt idx="9960">
                        <c:v>0.1</c:v>
                      </c:pt>
                      <c:pt idx="9961">
                        <c:v>0.1</c:v>
                      </c:pt>
                      <c:pt idx="9962">
                        <c:v>0.1</c:v>
                      </c:pt>
                      <c:pt idx="9963">
                        <c:v>0.1</c:v>
                      </c:pt>
                      <c:pt idx="9964">
                        <c:v>0.1</c:v>
                      </c:pt>
                      <c:pt idx="9965">
                        <c:v>0.1</c:v>
                      </c:pt>
                      <c:pt idx="9966">
                        <c:v>0.1</c:v>
                      </c:pt>
                      <c:pt idx="9967">
                        <c:v>0.1</c:v>
                      </c:pt>
                      <c:pt idx="9968">
                        <c:v>0.1</c:v>
                      </c:pt>
                      <c:pt idx="9969">
                        <c:v>0.1</c:v>
                      </c:pt>
                      <c:pt idx="9970">
                        <c:v>0.1</c:v>
                      </c:pt>
                      <c:pt idx="9971">
                        <c:v>0.1</c:v>
                      </c:pt>
                      <c:pt idx="9972">
                        <c:v>0.1</c:v>
                      </c:pt>
                      <c:pt idx="9973">
                        <c:v>0.1</c:v>
                      </c:pt>
                      <c:pt idx="9974">
                        <c:v>0</c:v>
                      </c:pt>
                      <c:pt idx="9975">
                        <c:v>0</c:v>
                      </c:pt>
                      <c:pt idx="9976">
                        <c:v>0.2</c:v>
                      </c:pt>
                      <c:pt idx="9977">
                        <c:v>0.1</c:v>
                      </c:pt>
                      <c:pt idx="9978">
                        <c:v>0</c:v>
                      </c:pt>
                      <c:pt idx="9979">
                        <c:v>0.1</c:v>
                      </c:pt>
                      <c:pt idx="9980">
                        <c:v>0.1</c:v>
                      </c:pt>
                      <c:pt idx="9981">
                        <c:v>0.1</c:v>
                      </c:pt>
                      <c:pt idx="9982">
                        <c:v>0.1</c:v>
                      </c:pt>
                      <c:pt idx="9983">
                        <c:v>0.1</c:v>
                      </c:pt>
                      <c:pt idx="9984">
                        <c:v>0.1</c:v>
                      </c:pt>
                      <c:pt idx="9985">
                        <c:v>0.1</c:v>
                      </c:pt>
                      <c:pt idx="9986">
                        <c:v>0.1</c:v>
                      </c:pt>
                      <c:pt idx="9987">
                        <c:v>0.2</c:v>
                      </c:pt>
                      <c:pt idx="9988">
                        <c:v>0.1</c:v>
                      </c:pt>
                      <c:pt idx="9989">
                        <c:v>0.1</c:v>
                      </c:pt>
                      <c:pt idx="9990">
                        <c:v>0.1</c:v>
                      </c:pt>
                      <c:pt idx="9991">
                        <c:v>0.1</c:v>
                      </c:pt>
                      <c:pt idx="9992">
                        <c:v>0</c:v>
                      </c:pt>
                      <c:pt idx="9993">
                        <c:v>0</c:v>
                      </c:pt>
                      <c:pt idx="9994">
                        <c:v>0.1</c:v>
                      </c:pt>
                      <c:pt idx="9995">
                        <c:v>0.1</c:v>
                      </c:pt>
                      <c:pt idx="9996">
                        <c:v>0.1</c:v>
                      </c:pt>
                      <c:pt idx="9997">
                        <c:v>0</c:v>
                      </c:pt>
                      <c:pt idx="9998">
                        <c:v>0</c:v>
                      </c:pt>
                      <c:pt idx="9999">
                        <c:v>0</c:v>
                      </c:pt>
                      <c:pt idx="10000">
                        <c:v>0</c:v>
                      </c:pt>
                      <c:pt idx="10001">
                        <c:v>0</c:v>
                      </c:pt>
                      <c:pt idx="10002">
                        <c:v>0.1</c:v>
                      </c:pt>
                      <c:pt idx="10003">
                        <c:v>0</c:v>
                      </c:pt>
                      <c:pt idx="10004">
                        <c:v>0</c:v>
                      </c:pt>
                      <c:pt idx="10005">
                        <c:v>0.1</c:v>
                      </c:pt>
                      <c:pt idx="10006">
                        <c:v>0</c:v>
                      </c:pt>
                      <c:pt idx="10007">
                        <c:v>0</c:v>
                      </c:pt>
                      <c:pt idx="10008">
                        <c:v>0</c:v>
                      </c:pt>
                      <c:pt idx="10009">
                        <c:v>0</c:v>
                      </c:pt>
                      <c:pt idx="10010">
                        <c:v>0</c:v>
                      </c:pt>
                      <c:pt idx="10011">
                        <c:v>0</c:v>
                      </c:pt>
                      <c:pt idx="10012">
                        <c:v>0</c:v>
                      </c:pt>
                      <c:pt idx="10013">
                        <c:v>0</c:v>
                      </c:pt>
                      <c:pt idx="10014">
                        <c:v>0</c:v>
                      </c:pt>
                      <c:pt idx="10015">
                        <c:v>0</c:v>
                      </c:pt>
                      <c:pt idx="10016">
                        <c:v>0.1</c:v>
                      </c:pt>
                      <c:pt idx="10017">
                        <c:v>0</c:v>
                      </c:pt>
                      <c:pt idx="10018">
                        <c:v>0.1</c:v>
                      </c:pt>
                      <c:pt idx="10019">
                        <c:v>0</c:v>
                      </c:pt>
                      <c:pt idx="10020">
                        <c:v>0.1</c:v>
                      </c:pt>
                      <c:pt idx="10021">
                        <c:v>0</c:v>
                      </c:pt>
                      <c:pt idx="10022">
                        <c:v>0</c:v>
                      </c:pt>
                      <c:pt idx="10023">
                        <c:v>0</c:v>
                      </c:pt>
                      <c:pt idx="10024">
                        <c:v>0.1</c:v>
                      </c:pt>
                      <c:pt idx="10025">
                        <c:v>0</c:v>
                      </c:pt>
                      <c:pt idx="10026">
                        <c:v>0</c:v>
                      </c:pt>
                      <c:pt idx="10027">
                        <c:v>0</c:v>
                      </c:pt>
                      <c:pt idx="10028">
                        <c:v>0</c:v>
                      </c:pt>
                      <c:pt idx="10029">
                        <c:v>0.1</c:v>
                      </c:pt>
                      <c:pt idx="10030">
                        <c:v>0</c:v>
                      </c:pt>
                      <c:pt idx="10031">
                        <c:v>0.1</c:v>
                      </c:pt>
                      <c:pt idx="10032">
                        <c:v>0</c:v>
                      </c:pt>
                      <c:pt idx="10033">
                        <c:v>0.1</c:v>
                      </c:pt>
                      <c:pt idx="10034">
                        <c:v>0.1</c:v>
                      </c:pt>
                      <c:pt idx="10035">
                        <c:v>0</c:v>
                      </c:pt>
                      <c:pt idx="10036">
                        <c:v>0.1</c:v>
                      </c:pt>
                      <c:pt idx="10037">
                        <c:v>0.1</c:v>
                      </c:pt>
                      <c:pt idx="10038">
                        <c:v>0.1</c:v>
                      </c:pt>
                      <c:pt idx="10039">
                        <c:v>0.1</c:v>
                      </c:pt>
                      <c:pt idx="10040">
                        <c:v>0.1</c:v>
                      </c:pt>
                      <c:pt idx="10041">
                        <c:v>0</c:v>
                      </c:pt>
                      <c:pt idx="10042">
                        <c:v>0</c:v>
                      </c:pt>
                      <c:pt idx="10043">
                        <c:v>0</c:v>
                      </c:pt>
                      <c:pt idx="10044">
                        <c:v>0</c:v>
                      </c:pt>
                      <c:pt idx="10045">
                        <c:v>0.1</c:v>
                      </c:pt>
                      <c:pt idx="10046">
                        <c:v>0</c:v>
                      </c:pt>
                      <c:pt idx="10047">
                        <c:v>0.1</c:v>
                      </c:pt>
                      <c:pt idx="10048">
                        <c:v>0.2</c:v>
                      </c:pt>
                      <c:pt idx="10049">
                        <c:v>0.1</c:v>
                      </c:pt>
                      <c:pt idx="10050">
                        <c:v>0.1</c:v>
                      </c:pt>
                      <c:pt idx="10051">
                        <c:v>0.1</c:v>
                      </c:pt>
                      <c:pt idx="10052">
                        <c:v>0.1</c:v>
                      </c:pt>
                      <c:pt idx="10053">
                        <c:v>0.1</c:v>
                      </c:pt>
                      <c:pt idx="10054">
                        <c:v>0.1</c:v>
                      </c:pt>
                      <c:pt idx="10055">
                        <c:v>0.1</c:v>
                      </c:pt>
                      <c:pt idx="10056">
                        <c:v>0.1</c:v>
                      </c:pt>
                      <c:pt idx="10057">
                        <c:v>0.1</c:v>
                      </c:pt>
                      <c:pt idx="10058">
                        <c:v>0.1</c:v>
                      </c:pt>
                      <c:pt idx="10059">
                        <c:v>0.1</c:v>
                      </c:pt>
                      <c:pt idx="10060">
                        <c:v>0.1</c:v>
                      </c:pt>
                      <c:pt idx="10061">
                        <c:v>0.1</c:v>
                      </c:pt>
                      <c:pt idx="10062">
                        <c:v>0.1</c:v>
                      </c:pt>
                      <c:pt idx="10063">
                        <c:v>0.1</c:v>
                      </c:pt>
                      <c:pt idx="10064">
                        <c:v>0.1</c:v>
                      </c:pt>
                      <c:pt idx="10065">
                        <c:v>0.1</c:v>
                      </c:pt>
                      <c:pt idx="10066">
                        <c:v>0.1</c:v>
                      </c:pt>
                      <c:pt idx="10067">
                        <c:v>0.1</c:v>
                      </c:pt>
                      <c:pt idx="10068">
                        <c:v>0.1</c:v>
                      </c:pt>
                      <c:pt idx="10069">
                        <c:v>0.1</c:v>
                      </c:pt>
                      <c:pt idx="10070">
                        <c:v>0.1</c:v>
                      </c:pt>
                      <c:pt idx="10071">
                        <c:v>0.1</c:v>
                      </c:pt>
                      <c:pt idx="10072">
                        <c:v>0.1</c:v>
                      </c:pt>
                      <c:pt idx="10073">
                        <c:v>0.1</c:v>
                      </c:pt>
                      <c:pt idx="10074">
                        <c:v>0</c:v>
                      </c:pt>
                      <c:pt idx="10075">
                        <c:v>0.1</c:v>
                      </c:pt>
                      <c:pt idx="10076">
                        <c:v>0.1</c:v>
                      </c:pt>
                      <c:pt idx="10077">
                        <c:v>0</c:v>
                      </c:pt>
                      <c:pt idx="10078">
                        <c:v>0</c:v>
                      </c:pt>
                      <c:pt idx="10079">
                        <c:v>0</c:v>
                      </c:pt>
                      <c:pt idx="10080">
                        <c:v>0.1</c:v>
                      </c:pt>
                      <c:pt idx="10081">
                        <c:v>0.1</c:v>
                      </c:pt>
                      <c:pt idx="10082">
                        <c:v>0.1</c:v>
                      </c:pt>
                      <c:pt idx="10083">
                        <c:v>0</c:v>
                      </c:pt>
                      <c:pt idx="10084">
                        <c:v>0</c:v>
                      </c:pt>
                      <c:pt idx="10085">
                        <c:v>0</c:v>
                      </c:pt>
                      <c:pt idx="10086">
                        <c:v>0.1</c:v>
                      </c:pt>
                      <c:pt idx="10087">
                        <c:v>0.1</c:v>
                      </c:pt>
                      <c:pt idx="10088">
                        <c:v>0.1</c:v>
                      </c:pt>
                      <c:pt idx="10089">
                        <c:v>0.1</c:v>
                      </c:pt>
                      <c:pt idx="10090">
                        <c:v>0</c:v>
                      </c:pt>
                      <c:pt idx="10091">
                        <c:v>0.1</c:v>
                      </c:pt>
                      <c:pt idx="10092">
                        <c:v>0.1</c:v>
                      </c:pt>
                      <c:pt idx="10093">
                        <c:v>0.1</c:v>
                      </c:pt>
                      <c:pt idx="10094">
                        <c:v>0.1</c:v>
                      </c:pt>
                      <c:pt idx="10095">
                        <c:v>0.1</c:v>
                      </c:pt>
                      <c:pt idx="10096">
                        <c:v>0</c:v>
                      </c:pt>
                      <c:pt idx="10097">
                        <c:v>0</c:v>
                      </c:pt>
                      <c:pt idx="10098">
                        <c:v>0</c:v>
                      </c:pt>
                      <c:pt idx="10099">
                        <c:v>0.1</c:v>
                      </c:pt>
                      <c:pt idx="10100">
                        <c:v>0.1</c:v>
                      </c:pt>
                      <c:pt idx="10101">
                        <c:v>0</c:v>
                      </c:pt>
                      <c:pt idx="10102">
                        <c:v>0</c:v>
                      </c:pt>
                      <c:pt idx="10103">
                        <c:v>0.2</c:v>
                      </c:pt>
                      <c:pt idx="10104">
                        <c:v>0.1</c:v>
                      </c:pt>
                      <c:pt idx="10105">
                        <c:v>0.1</c:v>
                      </c:pt>
                      <c:pt idx="10106">
                        <c:v>0.1</c:v>
                      </c:pt>
                      <c:pt idx="10107">
                        <c:v>0.1</c:v>
                      </c:pt>
                      <c:pt idx="10108">
                        <c:v>0.1</c:v>
                      </c:pt>
                      <c:pt idx="10109">
                        <c:v>0.1</c:v>
                      </c:pt>
                      <c:pt idx="10110">
                        <c:v>0</c:v>
                      </c:pt>
                      <c:pt idx="10111">
                        <c:v>0</c:v>
                      </c:pt>
                      <c:pt idx="10112">
                        <c:v>0</c:v>
                      </c:pt>
                      <c:pt idx="10113">
                        <c:v>0.1</c:v>
                      </c:pt>
                      <c:pt idx="10114">
                        <c:v>0.1</c:v>
                      </c:pt>
                      <c:pt idx="10115">
                        <c:v>0.1</c:v>
                      </c:pt>
                      <c:pt idx="10116">
                        <c:v>0.1</c:v>
                      </c:pt>
                      <c:pt idx="10117">
                        <c:v>0.1</c:v>
                      </c:pt>
                      <c:pt idx="10118">
                        <c:v>0</c:v>
                      </c:pt>
                      <c:pt idx="10119">
                        <c:v>0.1</c:v>
                      </c:pt>
                      <c:pt idx="10120">
                        <c:v>0</c:v>
                      </c:pt>
                      <c:pt idx="10121">
                        <c:v>0</c:v>
                      </c:pt>
                      <c:pt idx="10122">
                        <c:v>0</c:v>
                      </c:pt>
                      <c:pt idx="10123">
                        <c:v>0.1</c:v>
                      </c:pt>
                      <c:pt idx="10124">
                        <c:v>0</c:v>
                      </c:pt>
                      <c:pt idx="10125">
                        <c:v>0</c:v>
                      </c:pt>
                      <c:pt idx="10126">
                        <c:v>0.1</c:v>
                      </c:pt>
                      <c:pt idx="10127">
                        <c:v>0.1</c:v>
                      </c:pt>
                      <c:pt idx="10128">
                        <c:v>0</c:v>
                      </c:pt>
                      <c:pt idx="10129">
                        <c:v>0</c:v>
                      </c:pt>
                      <c:pt idx="10130">
                        <c:v>0</c:v>
                      </c:pt>
                      <c:pt idx="10131">
                        <c:v>0.1</c:v>
                      </c:pt>
                      <c:pt idx="10132">
                        <c:v>0.1</c:v>
                      </c:pt>
                      <c:pt idx="10133">
                        <c:v>0.1</c:v>
                      </c:pt>
                      <c:pt idx="10134">
                        <c:v>0</c:v>
                      </c:pt>
                      <c:pt idx="10135">
                        <c:v>0</c:v>
                      </c:pt>
                      <c:pt idx="10136">
                        <c:v>0</c:v>
                      </c:pt>
                      <c:pt idx="10137">
                        <c:v>0</c:v>
                      </c:pt>
                      <c:pt idx="10138">
                        <c:v>0</c:v>
                      </c:pt>
                      <c:pt idx="10139">
                        <c:v>0</c:v>
                      </c:pt>
                      <c:pt idx="10140">
                        <c:v>0</c:v>
                      </c:pt>
                      <c:pt idx="10141">
                        <c:v>0.1</c:v>
                      </c:pt>
                      <c:pt idx="10142">
                        <c:v>0</c:v>
                      </c:pt>
                      <c:pt idx="10143">
                        <c:v>0</c:v>
                      </c:pt>
                      <c:pt idx="10144">
                        <c:v>0</c:v>
                      </c:pt>
                      <c:pt idx="10145">
                        <c:v>0</c:v>
                      </c:pt>
                      <c:pt idx="10146">
                        <c:v>0.1</c:v>
                      </c:pt>
                      <c:pt idx="10147">
                        <c:v>0</c:v>
                      </c:pt>
                      <c:pt idx="10148">
                        <c:v>0</c:v>
                      </c:pt>
                      <c:pt idx="10149">
                        <c:v>0</c:v>
                      </c:pt>
                      <c:pt idx="10150">
                        <c:v>0</c:v>
                      </c:pt>
                      <c:pt idx="10151">
                        <c:v>0</c:v>
                      </c:pt>
                      <c:pt idx="10152">
                        <c:v>0</c:v>
                      </c:pt>
                      <c:pt idx="10153">
                        <c:v>0.1</c:v>
                      </c:pt>
                      <c:pt idx="10154">
                        <c:v>0</c:v>
                      </c:pt>
                      <c:pt idx="10155">
                        <c:v>0.1</c:v>
                      </c:pt>
                      <c:pt idx="10156">
                        <c:v>0</c:v>
                      </c:pt>
                      <c:pt idx="10157">
                        <c:v>0.1</c:v>
                      </c:pt>
                      <c:pt idx="10158">
                        <c:v>0</c:v>
                      </c:pt>
                      <c:pt idx="10159">
                        <c:v>0</c:v>
                      </c:pt>
                      <c:pt idx="10160">
                        <c:v>0</c:v>
                      </c:pt>
                      <c:pt idx="10161">
                        <c:v>0</c:v>
                      </c:pt>
                      <c:pt idx="10162">
                        <c:v>0</c:v>
                      </c:pt>
                      <c:pt idx="10163">
                        <c:v>0</c:v>
                      </c:pt>
                      <c:pt idx="10164">
                        <c:v>0.1</c:v>
                      </c:pt>
                      <c:pt idx="10165">
                        <c:v>0.1</c:v>
                      </c:pt>
                      <c:pt idx="10166">
                        <c:v>0</c:v>
                      </c:pt>
                      <c:pt idx="10167">
                        <c:v>0</c:v>
                      </c:pt>
                      <c:pt idx="10168">
                        <c:v>0</c:v>
                      </c:pt>
                      <c:pt idx="10169">
                        <c:v>0</c:v>
                      </c:pt>
                      <c:pt idx="10170">
                        <c:v>0.1</c:v>
                      </c:pt>
                      <c:pt idx="10171">
                        <c:v>0</c:v>
                      </c:pt>
                      <c:pt idx="10172">
                        <c:v>0</c:v>
                      </c:pt>
                      <c:pt idx="10173">
                        <c:v>0</c:v>
                      </c:pt>
                      <c:pt idx="10174">
                        <c:v>0.1</c:v>
                      </c:pt>
                      <c:pt idx="10175">
                        <c:v>0</c:v>
                      </c:pt>
                      <c:pt idx="10176">
                        <c:v>0</c:v>
                      </c:pt>
                      <c:pt idx="10177">
                        <c:v>0</c:v>
                      </c:pt>
                      <c:pt idx="10178">
                        <c:v>0</c:v>
                      </c:pt>
                      <c:pt idx="10179">
                        <c:v>0.1</c:v>
                      </c:pt>
                      <c:pt idx="10180">
                        <c:v>0</c:v>
                      </c:pt>
                      <c:pt idx="10181">
                        <c:v>0.1</c:v>
                      </c:pt>
                      <c:pt idx="10182">
                        <c:v>0</c:v>
                      </c:pt>
                      <c:pt idx="10183">
                        <c:v>0</c:v>
                      </c:pt>
                      <c:pt idx="10184">
                        <c:v>0.1</c:v>
                      </c:pt>
                      <c:pt idx="10185">
                        <c:v>0</c:v>
                      </c:pt>
                      <c:pt idx="10186">
                        <c:v>0.1</c:v>
                      </c:pt>
                      <c:pt idx="10187">
                        <c:v>0.1</c:v>
                      </c:pt>
                      <c:pt idx="10188">
                        <c:v>0</c:v>
                      </c:pt>
                      <c:pt idx="10189">
                        <c:v>0.1</c:v>
                      </c:pt>
                      <c:pt idx="10190">
                        <c:v>0.1</c:v>
                      </c:pt>
                      <c:pt idx="10191">
                        <c:v>0.1</c:v>
                      </c:pt>
                      <c:pt idx="10192">
                        <c:v>0</c:v>
                      </c:pt>
                      <c:pt idx="10193">
                        <c:v>0</c:v>
                      </c:pt>
                      <c:pt idx="10194">
                        <c:v>0.1</c:v>
                      </c:pt>
                      <c:pt idx="10195">
                        <c:v>0</c:v>
                      </c:pt>
                      <c:pt idx="10196">
                        <c:v>0</c:v>
                      </c:pt>
                      <c:pt idx="10197">
                        <c:v>0</c:v>
                      </c:pt>
                      <c:pt idx="10198">
                        <c:v>0.1</c:v>
                      </c:pt>
                      <c:pt idx="10199">
                        <c:v>0</c:v>
                      </c:pt>
                      <c:pt idx="10200">
                        <c:v>0.1</c:v>
                      </c:pt>
                      <c:pt idx="10201">
                        <c:v>0</c:v>
                      </c:pt>
                      <c:pt idx="10202">
                        <c:v>0</c:v>
                      </c:pt>
                      <c:pt idx="10203">
                        <c:v>0</c:v>
                      </c:pt>
                      <c:pt idx="10204">
                        <c:v>0</c:v>
                      </c:pt>
                      <c:pt idx="10205">
                        <c:v>0</c:v>
                      </c:pt>
                      <c:pt idx="10206">
                        <c:v>0.1</c:v>
                      </c:pt>
                      <c:pt idx="10207">
                        <c:v>0</c:v>
                      </c:pt>
                      <c:pt idx="10208">
                        <c:v>0</c:v>
                      </c:pt>
                      <c:pt idx="10209">
                        <c:v>0</c:v>
                      </c:pt>
                      <c:pt idx="10210">
                        <c:v>0</c:v>
                      </c:pt>
                      <c:pt idx="10211">
                        <c:v>0</c:v>
                      </c:pt>
                      <c:pt idx="10212">
                        <c:v>0</c:v>
                      </c:pt>
                      <c:pt idx="10213">
                        <c:v>0</c:v>
                      </c:pt>
                      <c:pt idx="10214">
                        <c:v>0</c:v>
                      </c:pt>
                      <c:pt idx="10215">
                        <c:v>0</c:v>
                      </c:pt>
                      <c:pt idx="10216">
                        <c:v>0</c:v>
                      </c:pt>
                      <c:pt idx="10217">
                        <c:v>0.1</c:v>
                      </c:pt>
                      <c:pt idx="10218">
                        <c:v>0</c:v>
                      </c:pt>
                      <c:pt idx="10219">
                        <c:v>0.1</c:v>
                      </c:pt>
                      <c:pt idx="10220">
                        <c:v>0</c:v>
                      </c:pt>
                      <c:pt idx="10221">
                        <c:v>0</c:v>
                      </c:pt>
                      <c:pt idx="10222">
                        <c:v>0</c:v>
                      </c:pt>
                      <c:pt idx="10223">
                        <c:v>0.1</c:v>
                      </c:pt>
                      <c:pt idx="10224">
                        <c:v>0</c:v>
                      </c:pt>
                      <c:pt idx="10225">
                        <c:v>0</c:v>
                      </c:pt>
                      <c:pt idx="10226">
                        <c:v>0</c:v>
                      </c:pt>
                      <c:pt idx="10227">
                        <c:v>0</c:v>
                      </c:pt>
                      <c:pt idx="10228">
                        <c:v>0</c:v>
                      </c:pt>
                      <c:pt idx="10229">
                        <c:v>0</c:v>
                      </c:pt>
                      <c:pt idx="10230">
                        <c:v>0</c:v>
                      </c:pt>
                      <c:pt idx="10231">
                        <c:v>0</c:v>
                      </c:pt>
                      <c:pt idx="10232">
                        <c:v>0.1</c:v>
                      </c:pt>
                      <c:pt idx="10233">
                        <c:v>0.1</c:v>
                      </c:pt>
                      <c:pt idx="10234">
                        <c:v>0.1</c:v>
                      </c:pt>
                      <c:pt idx="10235">
                        <c:v>0</c:v>
                      </c:pt>
                      <c:pt idx="10236">
                        <c:v>0</c:v>
                      </c:pt>
                      <c:pt idx="10237">
                        <c:v>0</c:v>
                      </c:pt>
                      <c:pt idx="10238">
                        <c:v>0</c:v>
                      </c:pt>
                      <c:pt idx="10239">
                        <c:v>0</c:v>
                      </c:pt>
                      <c:pt idx="10240">
                        <c:v>0.1</c:v>
                      </c:pt>
                      <c:pt idx="10241">
                        <c:v>0</c:v>
                      </c:pt>
                      <c:pt idx="10242">
                        <c:v>0</c:v>
                      </c:pt>
                      <c:pt idx="10243">
                        <c:v>0</c:v>
                      </c:pt>
                      <c:pt idx="10244">
                        <c:v>0</c:v>
                      </c:pt>
                      <c:pt idx="10245">
                        <c:v>0.1</c:v>
                      </c:pt>
                      <c:pt idx="10246">
                        <c:v>0</c:v>
                      </c:pt>
                      <c:pt idx="10247">
                        <c:v>0</c:v>
                      </c:pt>
                      <c:pt idx="10248">
                        <c:v>0</c:v>
                      </c:pt>
                      <c:pt idx="10249">
                        <c:v>0</c:v>
                      </c:pt>
                      <c:pt idx="10250">
                        <c:v>0.1</c:v>
                      </c:pt>
                      <c:pt idx="10251">
                        <c:v>0.1</c:v>
                      </c:pt>
                      <c:pt idx="10252">
                        <c:v>0</c:v>
                      </c:pt>
                      <c:pt idx="10253">
                        <c:v>0</c:v>
                      </c:pt>
                      <c:pt idx="10254">
                        <c:v>0</c:v>
                      </c:pt>
                      <c:pt idx="10255">
                        <c:v>0.1</c:v>
                      </c:pt>
                      <c:pt idx="10256">
                        <c:v>0</c:v>
                      </c:pt>
                      <c:pt idx="10257">
                        <c:v>0</c:v>
                      </c:pt>
                      <c:pt idx="10258">
                        <c:v>0.1</c:v>
                      </c:pt>
                      <c:pt idx="10259">
                        <c:v>0</c:v>
                      </c:pt>
                      <c:pt idx="10260">
                        <c:v>0</c:v>
                      </c:pt>
                      <c:pt idx="10261">
                        <c:v>0.1</c:v>
                      </c:pt>
                      <c:pt idx="10262">
                        <c:v>0</c:v>
                      </c:pt>
                      <c:pt idx="10263">
                        <c:v>0</c:v>
                      </c:pt>
                      <c:pt idx="10264">
                        <c:v>0</c:v>
                      </c:pt>
                      <c:pt idx="10265">
                        <c:v>0</c:v>
                      </c:pt>
                      <c:pt idx="10266">
                        <c:v>0</c:v>
                      </c:pt>
                      <c:pt idx="10267">
                        <c:v>0</c:v>
                      </c:pt>
                      <c:pt idx="10268">
                        <c:v>0</c:v>
                      </c:pt>
                      <c:pt idx="10269">
                        <c:v>0</c:v>
                      </c:pt>
                      <c:pt idx="10270">
                        <c:v>0</c:v>
                      </c:pt>
                      <c:pt idx="10271">
                        <c:v>0.1</c:v>
                      </c:pt>
                      <c:pt idx="10272">
                        <c:v>0</c:v>
                      </c:pt>
                      <c:pt idx="10273">
                        <c:v>0</c:v>
                      </c:pt>
                      <c:pt idx="10274">
                        <c:v>0</c:v>
                      </c:pt>
                      <c:pt idx="10275">
                        <c:v>0</c:v>
                      </c:pt>
                      <c:pt idx="10276">
                        <c:v>0</c:v>
                      </c:pt>
                      <c:pt idx="10277">
                        <c:v>0</c:v>
                      </c:pt>
                      <c:pt idx="10278">
                        <c:v>0.1</c:v>
                      </c:pt>
                      <c:pt idx="10279">
                        <c:v>0</c:v>
                      </c:pt>
                      <c:pt idx="10280">
                        <c:v>0</c:v>
                      </c:pt>
                      <c:pt idx="10281">
                        <c:v>0.1</c:v>
                      </c:pt>
                      <c:pt idx="10282">
                        <c:v>0</c:v>
                      </c:pt>
                      <c:pt idx="10283">
                        <c:v>0</c:v>
                      </c:pt>
                      <c:pt idx="10284">
                        <c:v>0.1</c:v>
                      </c:pt>
                      <c:pt idx="10285">
                        <c:v>0</c:v>
                      </c:pt>
                      <c:pt idx="10286">
                        <c:v>0.1</c:v>
                      </c:pt>
                      <c:pt idx="10287">
                        <c:v>0</c:v>
                      </c:pt>
                      <c:pt idx="10288">
                        <c:v>0</c:v>
                      </c:pt>
                      <c:pt idx="10289">
                        <c:v>0</c:v>
                      </c:pt>
                      <c:pt idx="10290">
                        <c:v>0</c:v>
                      </c:pt>
                      <c:pt idx="10291">
                        <c:v>0.1</c:v>
                      </c:pt>
                      <c:pt idx="10292">
                        <c:v>0</c:v>
                      </c:pt>
                      <c:pt idx="10293">
                        <c:v>0</c:v>
                      </c:pt>
                      <c:pt idx="10294">
                        <c:v>0</c:v>
                      </c:pt>
                      <c:pt idx="10295">
                        <c:v>0</c:v>
                      </c:pt>
                      <c:pt idx="10296">
                        <c:v>0</c:v>
                      </c:pt>
                      <c:pt idx="10297">
                        <c:v>0</c:v>
                      </c:pt>
                      <c:pt idx="10298">
                        <c:v>0</c:v>
                      </c:pt>
                      <c:pt idx="10299">
                        <c:v>0</c:v>
                      </c:pt>
                      <c:pt idx="10300">
                        <c:v>0</c:v>
                      </c:pt>
                      <c:pt idx="10301">
                        <c:v>0</c:v>
                      </c:pt>
                      <c:pt idx="10302">
                        <c:v>0.1</c:v>
                      </c:pt>
                      <c:pt idx="10303">
                        <c:v>0</c:v>
                      </c:pt>
                      <c:pt idx="10304">
                        <c:v>0.1</c:v>
                      </c:pt>
                      <c:pt idx="10305">
                        <c:v>0</c:v>
                      </c:pt>
                      <c:pt idx="10306">
                        <c:v>0.1</c:v>
                      </c:pt>
                      <c:pt idx="10307">
                        <c:v>0</c:v>
                      </c:pt>
                      <c:pt idx="10308">
                        <c:v>0</c:v>
                      </c:pt>
                      <c:pt idx="10309">
                        <c:v>0</c:v>
                      </c:pt>
                      <c:pt idx="10310">
                        <c:v>0</c:v>
                      </c:pt>
                      <c:pt idx="10311">
                        <c:v>0</c:v>
                      </c:pt>
                      <c:pt idx="10312">
                        <c:v>0.1</c:v>
                      </c:pt>
                      <c:pt idx="10313">
                        <c:v>0</c:v>
                      </c:pt>
                      <c:pt idx="10314">
                        <c:v>0</c:v>
                      </c:pt>
                      <c:pt idx="10315">
                        <c:v>0</c:v>
                      </c:pt>
                      <c:pt idx="10316">
                        <c:v>0</c:v>
                      </c:pt>
                      <c:pt idx="10317">
                        <c:v>0.1</c:v>
                      </c:pt>
                      <c:pt idx="10318">
                        <c:v>0</c:v>
                      </c:pt>
                      <c:pt idx="10319">
                        <c:v>0</c:v>
                      </c:pt>
                      <c:pt idx="10320">
                        <c:v>0.1</c:v>
                      </c:pt>
                      <c:pt idx="10321">
                        <c:v>0</c:v>
                      </c:pt>
                      <c:pt idx="10322">
                        <c:v>0.1</c:v>
                      </c:pt>
                      <c:pt idx="10323">
                        <c:v>0</c:v>
                      </c:pt>
                      <c:pt idx="10324">
                        <c:v>0</c:v>
                      </c:pt>
                      <c:pt idx="10325">
                        <c:v>0</c:v>
                      </c:pt>
                      <c:pt idx="10326">
                        <c:v>0.1</c:v>
                      </c:pt>
                      <c:pt idx="10327">
                        <c:v>0</c:v>
                      </c:pt>
                      <c:pt idx="10328">
                        <c:v>0</c:v>
                      </c:pt>
                      <c:pt idx="10329">
                        <c:v>0</c:v>
                      </c:pt>
                      <c:pt idx="10330">
                        <c:v>0.1</c:v>
                      </c:pt>
                      <c:pt idx="10331">
                        <c:v>0</c:v>
                      </c:pt>
                      <c:pt idx="10332">
                        <c:v>0.1</c:v>
                      </c:pt>
                      <c:pt idx="10333">
                        <c:v>0</c:v>
                      </c:pt>
                      <c:pt idx="10334">
                        <c:v>0</c:v>
                      </c:pt>
                      <c:pt idx="10335">
                        <c:v>0.1</c:v>
                      </c:pt>
                      <c:pt idx="10336">
                        <c:v>0</c:v>
                      </c:pt>
                      <c:pt idx="10337">
                        <c:v>0</c:v>
                      </c:pt>
                      <c:pt idx="10338">
                        <c:v>0</c:v>
                      </c:pt>
                      <c:pt idx="10339">
                        <c:v>0</c:v>
                      </c:pt>
                      <c:pt idx="10340">
                        <c:v>0.1</c:v>
                      </c:pt>
                      <c:pt idx="10341">
                        <c:v>0.1</c:v>
                      </c:pt>
                      <c:pt idx="10342">
                        <c:v>0.1</c:v>
                      </c:pt>
                      <c:pt idx="10343">
                        <c:v>0</c:v>
                      </c:pt>
                      <c:pt idx="10344">
                        <c:v>0</c:v>
                      </c:pt>
                      <c:pt idx="10345">
                        <c:v>0</c:v>
                      </c:pt>
                      <c:pt idx="10346">
                        <c:v>0</c:v>
                      </c:pt>
                      <c:pt idx="10347">
                        <c:v>0</c:v>
                      </c:pt>
                      <c:pt idx="10348">
                        <c:v>0</c:v>
                      </c:pt>
                      <c:pt idx="10349">
                        <c:v>0</c:v>
                      </c:pt>
                      <c:pt idx="10350">
                        <c:v>0</c:v>
                      </c:pt>
                      <c:pt idx="10351">
                        <c:v>0</c:v>
                      </c:pt>
                      <c:pt idx="10352">
                        <c:v>0</c:v>
                      </c:pt>
                      <c:pt idx="10353">
                        <c:v>0</c:v>
                      </c:pt>
                      <c:pt idx="10354">
                        <c:v>0</c:v>
                      </c:pt>
                      <c:pt idx="10355">
                        <c:v>0</c:v>
                      </c:pt>
                      <c:pt idx="10356">
                        <c:v>0.1</c:v>
                      </c:pt>
                      <c:pt idx="10357">
                        <c:v>0</c:v>
                      </c:pt>
                      <c:pt idx="10358">
                        <c:v>0</c:v>
                      </c:pt>
                      <c:pt idx="10359">
                        <c:v>0.1</c:v>
                      </c:pt>
                      <c:pt idx="10360">
                        <c:v>0</c:v>
                      </c:pt>
                      <c:pt idx="10361">
                        <c:v>0</c:v>
                      </c:pt>
                      <c:pt idx="10362">
                        <c:v>0</c:v>
                      </c:pt>
                      <c:pt idx="10363">
                        <c:v>0.1</c:v>
                      </c:pt>
                      <c:pt idx="10364">
                        <c:v>0</c:v>
                      </c:pt>
                      <c:pt idx="10365">
                        <c:v>0</c:v>
                      </c:pt>
                      <c:pt idx="10366">
                        <c:v>0</c:v>
                      </c:pt>
                      <c:pt idx="10367">
                        <c:v>0</c:v>
                      </c:pt>
                      <c:pt idx="10368">
                        <c:v>0</c:v>
                      </c:pt>
                      <c:pt idx="10369">
                        <c:v>0</c:v>
                      </c:pt>
                      <c:pt idx="10370">
                        <c:v>0</c:v>
                      </c:pt>
                      <c:pt idx="10371">
                        <c:v>0</c:v>
                      </c:pt>
                      <c:pt idx="10372">
                        <c:v>0</c:v>
                      </c:pt>
                      <c:pt idx="10373">
                        <c:v>0</c:v>
                      </c:pt>
                      <c:pt idx="10374">
                        <c:v>0</c:v>
                      </c:pt>
                      <c:pt idx="10375">
                        <c:v>0</c:v>
                      </c:pt>
                      <c:pt idx="10376">
                        <c:v>0</c:v>
                      </c:pt>
                      <c:pt idx="10377">
                        <c:v>0</c:v>
                      </c:pt>
                      <c:pt idx="10378">
                        <c:v>0</c:v>
                      </c:pt>
                      <c:pt idx="10379">
                        <c:v>0</c:v>
                      </c:pt>
                      <c:pt idx="10380">
                        <c:v>0</c:v>
                      </c:pt>
                      <c:pt idx="10381">
                        <c:v>0</c:v>
                      </c:pt>
                      <c:pt idx="10382">
                        <c:v>0.1</c:v>
                      </c:pt>
                      <c:pt idx="10383">
                        <c:v>0</c:v>
                      </c:pt>
                      <c:pt idx="10384">
                        <c:v>0</c:v>
                      </c:pt>
                      <c:pt idx="10385">
                        <c:v>0</c:v>
                      </c:pt>
                      <c:pt idx="10386">
                        <c:v>0</c:v>
                      </c:pt>
                      <c:pt idx="10387">
                        <c:v>0</c:v>
                      </c:pt>
                      <c:pt idx="10388">
                        <c:v>0.1</c:v>
                      </c:pt>
                      <c:pt idx="10389">
                        <c:v>0</c:v>
                      </c:pt>
                      <c:pt idx="10390">
                        <c:v>0.1</c:v>
                      </c:pt>
                      <c:pt idx="10391">
                        <c:v>0</c:v>
                      </c:pt>
                      <c:pt idx="10392">
                        <c:v>0</c:v>
                      </c:pt>
                      <c:pt idx="10393">
                        <c:v>0</c:v>
                      </c:pt>
                      <c:pt idx="10394">
                        <c:v>0</c:v>
                      </c:pt>
                      <c:pt idx="10395">
                        <c:v>0</c:v>
                      </c:pt>
                      <c:pt idx="10396">
                        <c:v>0</c:v>
                      </c:pt>
                      <c:pt idx="10397">
                        <c:v>0.1</c:v>
                      </c:pt>
                      <c:pt idx="10398">
                        <c:v>0</c:v>
                      </c:pt>
                      <c:pt idx="10399">
                        <c:v>0.1</c:v>
                      </c:pt>
                      <c:pt idx="10400">
                        <c:v>0.1</c:v>
                      </c:pt>
                      <c:pt idx="10401">
                        <c:v>0</c:v>
                      </c:pt>
                      <c:pt idx="10402">
                        <c:v>0</c:v>
                      </c:pt>
                      <c:pt idx="10403">
                        <c:v>0</c:v>
                      </c:pt>
                      <c:pt idx="10404">
                        <c:v>0</c:v>
                      </c:pt>
                      <c:pt idx="10405">
                        <c:v>0.1</c:v>
                      </c:pt>
                      <c:pt idx="10406">
                        <c:v>0.1</c:v>
                      </c:pt>
                      <c:pt idx="10407">
                        <c:v>0</c:v>
                      </c:pt>
                      <c:pt idx="10408">
                        <c:v>0</c:v>
                      </c:pt>
                      <c:pt idx="10409">
                        <c:v>0</c:v>
                      </c:pt>
                      <c:pt idx="10410">
                        <c:v>0</c:v>
                      </c:pt>
                      <c:pt idx="10411">
                        <c:v>0</c:v>
                      </c:pt>
                      <c:pt idx="10412">
                        <c:v>0</c:v>
                      </c:pt>
                      <c:pt idx="10413">
                        <c:v>0.1</c:v>
                      </c:pt>
                      <c:pt idx="10414">
                        <c:v>0.1</c:v>
                      </c:pt>
                      <c:pt idx="10415">
                        <c:v>0.1</c:v>
                      </c:pt>
                      <c:pt idx="10416">
                        <c:v>0.1</c:v>
                      </c:pt>
                      <c:pt idx="10417">
                        <c:v>0</c:v>
                      </c:pt>
                      <c:pt idx="10418">
                        <c:v>0</c:v>
                      </c:pt>
                      <c:pt idx="10419">
                        <c:v>0.1</c:v>
                      </c:pt>
                      <c:pt idx="10420">
                        <c:v>0</c:v>
                      </c:pt>
                      <c:pt idx="10421">
                        <c:v>0</c:v>
                      </c:pt>
                      <c:pt idx="10422">
                        <c:v>0</c:v>
                      </c:pt>
                      <c:pt idx="10423">
                        <c:v>0</c:v>
                      </c:pt>
                      <c:pt idx="10424">
                        <c:v>0</c:v>
                      </c:pt>
                      <c:pt idx="10425">
                        <c:v>0.1</c:v>
                      </c:pt>
                      <c:pt idx="10426">
                        <c:v>0.1</c:v>
                      </c:pt>
                      <c:pt idx="10427">
                        <c:v>0</c:v>
                      </c:pt>
                      <c:pt idx="10428">
                        <c:v>0</c:v>
                      </c:pt>
                      <c:pt idx="10429">
                        <c:v>0</c:v>
                      </c:pt>
                      <c:pt idx="10430">
                        <c:v>0</c:v>
                      </c:pt>
                      <c:pt idx="10431">
                        <c:v>0</c:v>
                      </c:pt>
                      <c:pt idx="10432">
                        <c:v>0</c:v>
                      </c:pt>
                      <c:pt idx="10433">
                        <c:v>0</c:v>
                      </c:pt>
                      <c:pt idx="10434">
                        <c:v>0</c:v>
                      </c:pt>
                      <c:pt idx="10435">
                        <c:v>0</c:v>
                      </c:pt>
                      <c:pt idx="10436">
                        <c:v>0.1</c:v>
                      </c:pt>
                      <c:pt idx="10437">
                        <c:v>0</c:v>
                      </c:pt>
                      <c:pt idx="10438">
                        <c:v>0</c:v>
                      </c:pt>
                      <c:pt idx="10439">
                        <c:v>0</c:v>
                      </c:pt>
                      <c:pt idx="10440">
                        <c:v>0.1</c:v>
                      </c:pt>
                      <c:pt idx="10441">
                        <c:v>0</c:v>
                      </c:pt>
                      <c:pt idx="10442">
                        <c:v>0</c:v>
                      </c:pt>
                      <c:pt idx="10443">
                        <c:v>0</c:v>
                      </c:pt>
                      <c:pt idx="10444">
                        <c:v>0</c:v>
                      </c:pt>
                      <c:pt idx="10445">
                        <c:v>0.1</c:v>
                      </c:pt>
                      <c:pt idx="10446">
                        <c:v>0.1</c:v>
                      </c:pt>
                      <c:pt idx="10447">
                        <c:v>0.1</c:v>
                      </c:pt>
                      <c:pt idx="10448">
                        <c:v>0.1</c:v>
                      </c:pt>
                      <c:pt idx="10449">
                        <c:v>0</c:v>
                      </c:pt>
                      <c:pt idx="10450">
                        <c:v>0.1</c:v>
                      </c:pt>
                      <c:pt idx="10451">
                        <c:v>0.1</c:v>
                      </c:pt>
                      <c:pt idx="10452">
                        <c:v>0.1</c:v>
                      </c:pt>
                      <c:pt idx="10453">
                        <c:v>0</c:v>
                      </c:pt>
                      <c:pt idx="10454">
                        <c:v>0</c:v>
                      </c:pt>
                      <c:pt idx="10455">
                        <c:v>0</c:v>
                      </c:pt>
                      <c:pt idx="10456">
                        <c:v>0</c:v>
                      </c:pt>
                      <c:pt idx="10457">
                        <c:v>0</c:v>
                      </c:pt>
                      <c:pt idx="10458">
                        <c:v>0</c:v>
                      </c:pt>
                      <c:pt idx="10459">
                        <c:v>0</c:v>
                      </c:pt>
                      <c:pt idx="10460">
                        <c:v>0</c:v>
                      </c:pt>
                      <c:pt idx="10461">
                        <c:v>0</c:v>
                      </c:pt>
                      <c:pt idx="10462">
                        <c:v>0</c:v>
                      </c:pt>
                      <c:pt idx="10463">
                        <c:v>0</c:v>
                      </c:pt>
                      <c:pt idx="10464">
                        <c:v>0</c:v>
                      </c:pt>
                      <c:pt idx="10465">
                        <c:v>0</c:v>
                      </c:pt>
                      <c:pt idx="10466">
                        <c:v>0.1</c:v>
                      </c:pt>
                      <c:pt idx="10467">
                        <c:v>0</c:v>
                      </c:pt>
                      <c:pt idx="10468">
                        <c:v>0</c:v>
                      </c:pt>
                      <c:pt idx="10469">
                        <c:v>0.1</c:v>
                      </c:pt>
                      <c:pt idx="10470">
                        <c:v>0</c:v>
                      </c:pt>
                      <c:pt idx="10471">
                        <c:v>0</c:v>
                      </c:pt>
                      <c:pt idx="10472">
                        <c:v>0.1</c:v>
                      </c:pt>
                      <c:pt idx="10473">
                        <c:v>0</c:v>
                      </c:pt>
                      <c:pt idx="10474">
                        <c:v>0.1</c:v>
                      </c:pt>
                      <c:pt idx="10475">
                        <c:v>0.1</c:v>
                      </c:pt>
                      <c:pt idx="10476">
                        <c:v>0</c:v>
                      </c:pt>
                      <c:pt idx="10477">
                        <c:v>0.1</c:v>
                      </c:pt>
                      <c:pt idx="10478">
                        <c:v>0.1</c:v>
                      </c:pt>
                      <c:pt idx="10479">
                        <c:v>0</c:v>
                      </c:pt>
                      <c:pt idx="10480">
                        <c:v>0.1</c:v>
                      </c:pt>
                      <c:pt idx="10481">
                        <c:v>0</c:v>
                      </c:pt>
                      <c:pt idx="10482">
                        <c:v>0</c:v>
                      </c:pt>
                      <c:pt idx="10483">
                        <c:v>0</c:v>
                      </c:pt>
                      <c:pt idx="10484">
                        <c:v>0</c:v>
                      </c:pt>
                      <c:pt idx="10485">
                        <c:v>0</c:v>
                      </c:pt>
                      <c:pt idx="10486">
                        <c:v>0.1</c:v>
                      </c:pt>
                      <c:pt idx="10487">
                        <c:v>0</c:v>
                      </c:pt>
                      <c:pt idx="10488">
                        <c:v>0</c:v>
                      </c:pt>
                      <c:pt idx="10489">
                        <c:v>0</c:v>
                      </c:pt>
                      <c:pt idx="10490">
                        <c:v>0</c:v>
                      </c:pt>
                      <c:pt idx="10491">
                        <c:v>0</c:v>
                      </c:pt>
                      <c:pt idx="10492">
                        <c:v>0.1</c:v>
                      </c:pt>
                      <c:pt idx="10493">
                        <c:v>0.1</c:v>
                      </c:pt>
                      <c:pt idx="10494">
                        <c:v>0</c:v>
                      </c:pt>
                      <c:pt idx="10495">
                        <c:v>0</c:v>
                      </c:pt>
                      <c:pt idx="10496">
                        <c:v>0</c:v>
                      </c:pt>
                      <c:pt idx="10497">
                        <c:v>0</c:v>
                      </c:pt>
                      <c:pt idx="10498">
                        <c:v>0</c:v>
                      </c:pt>
                      <c:pt idx="10499">
                        <c:v>0</c:v>
                      </c:pt>
                      <c:pt idx="10500">
                        <c:v>0</c:v>
                      </c:pt>
                      <c:pt idx="10501">
                        <c:v>0</c:v>
                      </c:pt>
                      <c:pt idx="10502">
                        <c:v>0</c:v>
                      </c:pt>
                      <c:pt idx="10503">
                        <c:v>0</c:v>
                      </c:pt>
                      <c:pt idx="10504">
                        <c:v>0</c:v>
                      </c:pt>
                      <c:pt idx="10505">
                        <c:v>0</c:v>
                      </c:pt>
                      <c:pt idx="10506">
                        <c:v>0</c:v>
                      </c:pt>
                      <c:pt idx="10507">
                        <c:v>0</c:v>
                      </c:pt>
                      <c:pt idx="10508">
                        <c:v>0</c:v>
                      </c:pt>
                      <c:pt idx="10509">
                        <c:v>0</c:v>
                      </c:pt>
                      <c:pt idx="10510">
                        <c:v>0.1</c:v>
                      </c:pt>
                      <c:pt idx="10511">
                        <c:v>0.1</c:v>
                      </c:pt>
                      <c:pt idx="10512">
                        <c:v>0</c:v>
                      </c:pt>
                      <c:pt idx="10513">
                        <c:v>0</c:v>
                      </c:pt>
                      <c:pt idx="10514">
                        <c:v>0</c:v>
                      </c:pt>
                      <c:pt idx="10515">
                        <c:v>0</c:v>
                      </c:pt>
                      <c:pt idx="10516">
                        <c:v>0</c:v>
                      </c:pt>
                      <c:pt idx="10517">
                        <c:v>0</c:v>
                      </c:pt>
                      <c:pt idx="10518">
                        <c:v>0</c:v>
                      </c:pt>
                      <c:pt idx="10519">
                        <c:v>0</c:v>
                      </c:pt>
                      <c:pt idx="10520">
                        <c:v>0</c:v>
                      </c:pt>
                      <c:pt idx="10521">
                        <c:v>0.1</c:v>
                      </c:pt>
                      <c:pt idx="10522">
                        <c:v>0</c:v>
                      </c:pt>
                      <c:pt idx="10523">
                        <c:v>0.1</c:v>
                      </c:pt>
                      <c:pt idx="10524">
                        <c:v>0.1</c:v>
                      </c:pt>
                      <c:pt idx="10525">
                        <c:v>0</c:v>
                      </c:pt>
                      <c:pt idx="10526">
                        <c:v>0</c:v>
                      </c:pt>
                      <c:pt idx="10527">
                        <c:v>0</c:v>
                      </c:pt>
                      <c:pt idx="10528">
                        <c:v>0</c:v>
                      </c:pt>
                      <c:pt idx="10529">
                        <c:v>0</c:v>
                      </c:pt>
                      <c:pt idx="10530">
                        <c:v>0</c:v>
                      </c:pt>
                      <c:pt idx="10531">
                        <c:v>0.1</c:v>
                      </c:pt>
                      <c:pt idx="10532">
                        <c:v>0.1</c:v>
                      </c:pt>
                      <c:pt idx="10533">
                        <c:v>0</c:v>
                      </c:pt>
                      <c:pt idx="10534">
                        <c:v>0</c:v>
                      </c:pt>
                      <c:pt idx="10535">
                        <c:v>0</c:v>
                      </c:pt>
                      <c:pt idx="10536">
                        <c:v>0.1</c:v>
                      </c:pt>
                      <c:pt idx="10537">
                        <c:v>0.1</c:v>
                      </c:pt>
                      <c:pt idx="10538">
                        <c:v>0</c:v>
                      </c:pt>
                      <c:pt idx="10539">
                        <c:v>0</c:v>
                      </c:pt>
                      <c:pt idx="10540">
                        <c:v>0.1</c:v>
                      </c:pt>
                      <c:pt idx="10541">
                        <c:v>0</c:v>
                      </c:pt>
                      <c:pt idx="10542">
                        <c:v>0.1</c:v>
                      </c:pt>
                      <c:pt idx="10543">
                        <c:v>0.1</c:v>
                      </c:pt>
                      <c:pt idx="10544">
                        <c:v>0</c:v>
                      </c:pt>
                      <c:pt idx="10545">
                        <c:v>0</c:v>
                      </c:pt>
                      <c:pt idx="10546">
                        <c:v>0</c:v>
                      </c:pt>
                      <c:pt idx="10547">
                        <c:v>0</c:v>
                      </c:pt>
                      <c:pt idx="10548">
                        <c:v>0</c:v>
                      </c:pt>
                      <c:pt idx="10549">
                        <c:v>0.1</c:v>
                      </c:pt>
                      <c:pt idx="10550">
                        <c:v>0.1</c:v>
                      </c:pt>
                      <c:pt idx="10551">
                        <c:v>0</c:v>
                      </c:pt>
                      <c:pt idx="10552">
                        <c:v>0.1</c:v>
                      </c:pt>
                      <c:pt idx="10553">
                        <c:v>0</c:v>
                      </c:pt>
                      <c:pt idx="10554">
                        <c:v>0</c:v>
                      </c:pt>
                      <c:pt idx="10555">
                        <c:v>0</c:v>
                      </c:pt>
                      <c:pt idx="10556">
                        <c:v>0</c:v>
                      </c:pt>
                      <c:pt idx="10557">
                        <c:v>0.1</c:v>
                      </c:pt>
                      <c:pt idx="10558">
                        <c:v>0</c:v>
                      </c:pt>
                      <c:pt idx="10559">
                        <c:v>0.1</c:v>
                      </c:pt>
                      <c:pt idx="10560">
                        <c:v>0</c:v>
                      </c:pt>
                      <c:pt idx="10561">
                        <c:v>0</c:v>
                      </c:pt>
                      <c:pt idx="10562">
                        <c:v>0</c:v>
                      </c:pt>
                      <c:pt idx="10563">
                        <c:v>0</c:v>
                      </c:pt>
                      <c:pt idx="10564">
                        <c:v>0</c:v>
                      </c:pt>
                      <c:pt idx="10565">
                        <c:v>0</c:v>
                      </c:pt>
                      <c:pt idx="10566">
                        <c:v>0</c:v>
                      </c:pt>
                      <c:pt idx="10567">
                        <c:v>0.1</c:v>
                      </c:pt>
                      <c:pt idx="10568">
                        <c:v>0</c:v>
                      </c:pt>
                      <c:pt idx="10569">
                        <c:v>0</c:v>
                      </c:pt>
                      <c:pt idx="10570">
                        <c:v>0</c:v>
                      </c:pt>
                      <c:pt idx="10571">
                        <c:v>0</c:v>
                      </c:pt>
                      <c:pt idx="10572">
                        <c:v>0</c:v>
                      </c:pt>
                      <c:pt idx="10573">
                        <c:v>0</c:v>
                      </c:pt>
                      <c:pt idx="10574">
                        <c:v>0</c:v>
                      </c:pt>
                      <c:pt idx="10575">
                        <c:v>0</c:v>
                      </c:pt>
                      <c:pt idx="10576">
                        <c:v>0</c:v>
                      </c:pt>
                      <c:pt idx="10577">
                        <c:v>0.1</c:v>
                      </c:pt>
                      <c:pt idx="10578">
                        <c:v>0</c:v>
                      </c:pt>
                      <c:pt idx="10579">
                        <c:v>0</c:v>
                      </c:pt>
                      <c:pt idx="10580">
                        <c:v>0</c:v>
                      </c:pt>
                      <c:pt idx="10581">
                        <c:v>0</c:v>
                      </c:pt>
                      <c:pt idx="10582">
                        <c:v>0.1</c:v>
                      </c:pt>
                      <c:pt idx="10583">
                        <c:v>0</c:v>
                      </c:pt>
                      <c:pt idx="10584">
                        <c:v>0</c:v>
                      </c:pt>
                      <c:pt idx="10585">
                        <c:v>0</c:v>
                      </c:pt>
                      <c:pt idx="10586">
                        <c:v>0</c:v>
                      </c:pt>
                      <c:pt idx="10587">
                        <c:v>0</c:v>
                      </c:pt>
                      <c:pt idx="10588">
                        <c:v>0</c:v>
                      </c:pt>
                      <c:pt idx="10589">
                        <c:v>0</c:v>
                      </c:pt>
                      <c:pt idx="10590">
                        <c:v>0.1</c:v>
                      </c:pt>
                      <c:pt idx="10591">
                        <c:v>0</c:v>
                      </c:pt>
                      <c:pt idx="10592">
                        <c:v>0</c:v>
                      </c:pt>
                      <c:pt idx="10593">
                        <c:v>0</c:v>
                      </c:pt>
                      <c:pt idx="10594">
                        <c:v>0.1</c:v>
                      </c:pt>
                      <c:pt idx="10595">
                        <c:v>0.1</c:v>
                      </c:pt>
                      <c:pt idx="10596">
                        <c:v>0</c:v>
                      </c:pt>
                      <c:pt idx="10597">
                        <c:v>0</c:v>
                      </c:pt>
                      <c:pt idx="10598">
                        <c:v>0</c:v>
                      </c:pt>
                      <c:pt idx="10599">
                        <c:v>0.1</c:v>
                      </c:pt>
                      <c:pt idx="10600">
                        <c:v>0</c:v>
                      </c:pt>
                      <c:pt idx="10601">
                        <c:v>0</c:v>
                      </c:pt>
                      <c:pt idx="10602">
                        <c:v>0</c:v>
                      </c:pt>
                      <c:pt idx="10603">
                        <c:v>0</c:v>
                      </c:pt>
                      <c:pt idx="10604">
                        <c:v>0</c:v>
                      </c:pt>
                      <c:pt idx="10605">
                        <c:v>0</c:v>
                      </c:pt>
                      <c:pt idx="10606">
                        <c:v>0</c:v>
                      </c:pt>
                      <c:pt idx="10607">
                        <c:v>0.1</c:v>
                      </c:pt>
                      <c:pt idx="10608">
                        <c:v>0</c:v>
                      </c:pt>
                      <c:pt idx="10609">
                        <c:v>0</c:v>
                      </c:pt>
                      <c:pt idx="10610">
                        <c:v>0</c:v>
                      </c:pt>
                      <c:pt idx="10611">
                        <c:v>0</c:v>
                      </c:pt>
                      <c:pt idx="10612">
                        <c:v>0</c:v>
                      </c:pt>
                      <c:pt idx="10613">
                        <c:v>0</c:v>
                      </c:pt>
                      <c:pt idx="10614">
                        <c:v>0</c:v>
                      </c:pt>
                      <c:pt idx="10615">
                        <c:v>0</c:v>
                      </c:pt>
                      <c:pt idx="10616">
                        <c:v>0.1</c:v>
                      </c:pt>
                      <c:pt idx="10617">
                        <c:v>0.1</c:v>
                      </c:pt>
                      <c:pt idx="10618">
                        <c:v>0</c:v>
                      </c:pt>
                      <c:pt idx="10619">
                        <c:v>0.1</c:v>
                      </c:pt>
                      <c:pt idx="10620">
                        <c:v>0</c:v>
                      </c:pt>
                      <c:pt idx="10621">
                        <c:v>0</c:v>
                      </c:pt>
                      <c:pt idx="10622">
                        <c:v>0.1</c:v>
                      </c:pt>
                      <c:pt idx="10623">
                        <c:v>0</c:v>
                      </c:pt>
                      <c:pt idx="10624">
                        <c:v>0</c:v>
                      </c:pt>
                      <c:pt idx="10625">
                        <c:v>0</c:v>
                      </c:pt>
                      <c:pt idx="10626">
                        <c:v>0</c:v>
                      </c:pt>
                      <c:pt idx="10627">
                        <c:v>0.1</c:v>
                      </c:pt>
                      <c:pt idx="10628">
                        <c:v>0.1</c:v>
                      </c:pt>
                      <c:pt idx="10629">
                        <c:v>0</c:v>
                      </c:pt>
                      <c:pt idx="10630">
                        <c:v>0</c:v>
                      </c:pt>
                      <c:pt idx="10631">
                        <c:v>0.1</c:v>
                      </c:pt>
                      <c:pt idx="10632">
                        <c:v>0</c:v>
                      </c:pt>
                      <c:pt idx="10633">
                        <c:v>0</c:v>
                      </c:pt>
                      <c:pt idx="10634">
                        <c:v>0.1</c:v>
                      </c:pt>
                      <c:pt idx="10635">
                        <c:v>0.1</c:v>
                      </c:pt>
                      <c:pt idx="10636">
                        <c:v>0</c:v>
                      </c:pt>
                      <c:pt idx="10637">
                        <c:v>0.1</c:v>
                      </c:pt>
                      <c:pt idx="10638">
                        <c:v>0</c:v>
                      </c:pt>
                      <c:pt idx="10639">
                        <c:v>0</c:v>
                      </c:pt>
                      <c:pt idx="10640">
                        <c:v>0</c:v>
                      </c:pt>
                      <c:pt idx="10641">
                        <c:v>0</c:v>
                      </c:pt>
                      <c:pt idx="10642">
                        <c:v>0.1</c:v>
                      </c:pt>
                      <c:pt idx="10643">
                        <c:v>0</c:v>
                      </c:pt>
                      <c:pt idx="10644">
                        <c:v>0</c:v>
                      </c:pt>
                      <c:pt idx="10645">
                        <c:v>0.1</c:v>
                      </c:pt>
                      <c:pt idx="10646">
                        <c:v>0.1</c:v>
                      </c:pt>
                      <c:pt idx="10647">
                        <c:v>0.1</c:v>
                      </c:pt>
                      <c:pt idx="10648">
                        <c:v>0.1</c:v>
                      </c:pt>
                      <c:pt idx="10649">
                        <c:v>0</c:v>
                      </c:pt>
                      <c:pt idx="10650">
                        <c:v>0</c:v>
                      </c:pt>
                      <c:pt idx="10651">
                        <c:v>0</c:v>
                      </c:pt>
                      <c:pt idx="10652">
                        <c:v>0</c:v>
                      </c:pt>
                      <c:pt idx="10653">
                        <c:v>0</c:v>
                      </c:pt>
                      <c:pt idx="10654">
                        <c:v>0</c:v>
                      </c:pt>
                      <c:pt idx="10655">
                        <c:v>0.1</c:v>
                      </c:pt>
                      <c:pt idx="10656">
                        <c:v>0</c:v>
                      </c:pt>
                      <c:pt idx="10657">
                        <c:v>0</c:v>
                      </c:pt>
                      <c:pt idx="10658">
                        <c:v>0.1</c:v>
                      </c:pt>
                      <c:pt idx="10659">
                        <c:v>0.1</c:v>
                      </c:pt>
                      <c:pt idx="10660">
                        <c:v>0.1</c:v>
                      </c:pt>
                      <c:pt idx="10661">
                        <c:v>0</c:v>
                      </c:pt>
                      <c:pt idx="10662">
                        <c:v>0.1</c:v>
                      </c:pt>
                      <c:pt idx="10663">
                        <c:v>0</c:v>
                      </c:pt>
                      <c:pt idx="10664">
                        <c:v>0.1</c:v>
                      </c:pt>
                      <c:pt idx="10665">
                        <c:v>0.1</c:v>
                      </c:pt>
                      <c:pt idx="10666">
                        <c:v>0.1</c:v>
                      </c:pt>
                      <c:pt idx="10667">
                        <c:v>0</c:v>
                      </c:pt>
                      <c:pt idx="10668">
                        <c:v>0</c:v>
                      </c:pt>
                      <c:pt idx="10669">
                        <c:v>0</c:v>
                      </c:pt>
                      <c:pt idx="10670">
                        <c:v>0</c:v>
                      </c:pt>
                      <c:pt idx="10671">
                        <c:v>0.1</c:v>
                      </c:pt>
                      <c:pt idx="10672">
                        <c:v>0</c:v>
                      </c:pt>
                      <c:pt idx="10673">
                        <c:v>0.1</c:v>
                      </c:pt>
                      <c:pt idx="10674">
                        <c:v>0</c:v>
                      </c:pt>
                      <c:pt idx="10675">
                        <c:v>0.1</c:v>
                      </c:pt>
                      <c:pt idx="10676">
                        <c:v>0.1</c:v>
                      </c:pt>
                      <c:pt idx="10677">
                        <c:v>0</c:v>
                      </c:pt>
                      <c:pt idx="10678">
                        <c:v>0.1</c:v>
                      </c:pt>
                      <c:pt idx="10679">
                        <c:v>0</c:v>
                      </c:pt>
                      <c:pt idx="10680">
                        <c:v>0</c:v>
                      </c:pt>
                      <c:pt idx="10681">
                        <c:v>0</c:v>
                      </c:pt>
                      <c:pt idx="10682">
                        <c:v>0</c:v>
                      </c:pt>
                      <c:pt idx="10683">
                        <c:v>0</c:v>
                      </c:pt>
                      <c:pt idx="10684">
                        <c:v>0.1</c:v>
                      </c:pt>
                      <c:pt idx="10685">
                        <c:v>0.1</c:v>
                      </c:pt>
                      <c:pt idx="10686">
                        <c:v>0</c:v>
                      </c:pt>
                      <c:pt idx="10687">
                        <c:v>0</c:v>
                      </c:pt>
                      <c:pt idx="10688">
                        <c:v>0.1</c:v>
                      </c:pt>
                      <c:pt idx="10689">
                        <c:v>0</c:v>
                      </c:pt>
                      <c:pt idx="10690">
                        <c:v>0</c:v>
                      </c:pt>
                      <c:pt idx="10691">
                        <c:v>0.1</c:v>
                      </c:pt>
                      <c:pt idx="10692">
                        <c:v>0</c:v>
                      </c:pt>
                      <c:pt idx="10693">
                        <c:v>0.1</c:v>
                      </c:pt>
                      <c:pt idx="10694">
                        <c:v>0</c:v>
                      </c:pt>
                      <c:pt idx="10695">
                        <c:v>0</c:v>
                      </c:pt>
                      <c:pt idx="10696">
                        <c:v>0</c:v>
                      </c:pt>
                      <c:pt idx="10697">
                        <c:v>0</c:v>
                      </c:pt>
                      <c:pt idx="10698">
                        <c:v>0</c:v>
                      </c:pt>
                      <c:pt idx="10699">
                        <c:v>0</c:v>
                      </c:pt>
                      <c:pt idx="10700">
                        <c:v>0</c:v>
                      </c:pt>
                      <c:pt idx="10701">
                        <c:v>0</c:v>
                      </c:pt>
                      <c:pt idx="10702">
                        <c:v>0</c:v>
                      </c:pt>
                      <c:pt idx="10703">
                        <c:v>0.1</c:v>
                      </c:pt>
                      <c:pt idx="10704">
                        <c:v>0</c:v>
                      </c:pt>
                      <c:pt idx="10705">
                        <c:v>0.1</c:v>
                      </c:pt>
                      <c:pt idx="10706">
                        <c:v>0.1</c:v>
                      </c:pt>
                      <c:pt idx="10707">
                        <c:v>0.1</c:v>
                      </c:pt>
                      <c:pt idx="10708">
                        <c:v>0</c:v>
                      </c:pt>
                      <c:pt idx="10709">
                        <c:v>0.1</c:v>
                      </c:pt>
                      <c:pt idx="10710">
                        <c:v>0.1</c:v>
                      </c:pt>
                      <c:pt idx="10711">
                        <c:v>0</c:v>
                      </c:pt>
                      <c:pt idx="10712">
                        <c:v>0</c:v>
                      </c:pt>
                      <c:pt idx="10713">
                        <c:v>0.1</c:v>
                      </c:pt>
                      <c:pt idx="10714">
                        <c:v>0</c:v>
                      </c:pt>
                      <c:pt idx="10715">
                        <c:v>0.1</c:v>
                      </c:pt>
                      <c:pt idx="10716">
                        <c:v>0.1</c:v>
                      </c:pt>
                      <c:pt idx="10717">
                        <c:v>0</c:v>
                      </c:pt>
                      <c:pt idx="10718">
                        <c:v>0</c:v>
                      </c:pt>
                      <c:pt idx="10719">
                        <c:v>0.1</c:v>
                      </c:pt>
                      <c:pt idx="10720">
                        <c:v>0.1</c:v>
                      </c:pt>
                      <c:pt idx="10721">
                        <c:v>0.1</c:v>
                      </c:pt>
                      <c:pt idx="10722">
                        <c:v>0</c:v>
                      </c:pt>
                      <c:pt idx="10723">
                        <c:v>0</c:v>
                      </c:pt>
                      <c:pt idx="10724">
                        <c:v>0</c:v>
                      </c:pt>
                      <c:pt idx="10725">
                        <c:v>0.1</c:v>
                      </c:pt>
                      <c:pt idx="10726">
                        <c:v>0</c:v>
                      </c:pt>
                      <c:pt idx="10727">
                        <c:v>0</c:v>
                      </c:pt>
                      <c:pt idx="10728">
                        <c:v>0</c:v>
                      </c:pt>
                      <c:pt idx="10729">
                        <c:v>0</c:v>
                      </c:pt>
                      <c:pt idx="10730">
                        <c:v>0</c:v>
                      </c:pt>
                      <c:pt idx="10731">
                        <c:v>0.1</c:v>
                      </c:pt>
                      <c:pt idx="10732">
                        <c:v>0</c:v>
                      </c:pt>
                      <c:pt idx="10733">
                        <c:v>0.1</c:v>
                      </c:pt>
                      <c:pt idx="10734">
                        <c:v>0</c:v>
                      </c:pt>
                      <c:pt idx="10735">
                        <c:v>0</c:v>
                      </c:pt>
                      <c:pt idx="10736">
                        <c:v>0.1</c:v>
                      </c:pt>
                      <c:pt idx="10737">
                        <c:v>0</c:v>
                      </c:pt>
                      <c:pt idx="10738">
                        <c:v>0</c:v>
                      </c:pt>
                      <c:pt idx="10739">
                        <c:v>0</c:v>
                      </c:pt>
                      <c:pt idx="10740">
                        <c:v>0.1</c:v>
                      </c:pt>
                      <c:pt idx="10741">
                        <c:v>0</c:v>
                      </c:pt>
                      <c:pt idx="10742">
                        <c:v>0.1</c:v>
                      </c:pt>
                      <c:pt idx="10743">
                        <c:v>0.1</c:v>
                      </c:pt>
                      <c:pt idx="10744">
                        <c:v>0.1</c:v>
                      </c:pt>
                      <c:pt idx="10745">
                        <c:v>0</c:v>
                      </c:pt>
                      <c:pt idx="10746">
                        <c:v>0</c:v>
                      </c:pt>
                      <c:pt idx="10747">
                        <c:v>0.1</c:v>
                      </c:pt>
                      <c:pt idx="10748">
                        <c:v>0</c:v>
                      </c:pt>
                      <c:pt idx="10749">
                        <c:v>0</c:v>
                      </c:pt>
                      <c:pt idx="10750">
                        <c:v>0</c:v>
                      </c:pt>
                      <c:pt idx="10751">
                        <c:v>0</c:v>
                      </c:pt>
                      <c:pt idx="10752">
                        <c:v>0</c:v>
                      </c:pt>
                      <c:pt idx="10753">
                        <c:v>0.1</c:v>
                      </c:pt>
                      <c:pt idx="10754">
                        <c:v>0</c:v>
                      </c:pt>
                      <c:pt idx="10755">
                        <c:v>0</c:v>
                      </c:pt>
                      <c:pt idx="10756">
                        <c:v>0</c:v>
                      </c:pt>
                      <c:pt idx="10757">
                        <c:v>0</c:v>
                      </c:pt>
                      <c:pt idx="10758">
                        <c:v>0.1</c:v>
                      </c:pt>
                      <c:pt idx="10759">
                        <c:v>0</c:v>
                      </c:pt>
                      <c:pt idx="10760">
                        <c:v>0</c:v>
                      </c:pt>
                      <c:pt idx="10761">
                        <c:v>0.1</c:v>
                      </c:pt>
                      <c:pt idx="10762">
                        <c:v>0</c:v>
                      </c:pt>
                      <c:pt idx="10763">
                        <c:v>0</c:v>
                      </c:pt>
                      <c:pt idx="10764">
                        <c:v>0.1</c:v>
                      </c:pt>
                      <c:pt idx="10765">
                        <c:v>0</c:v>
                      </c:pt>
                      <c:pt idx="10766">
                        <c:v>0.1</c:v>
                      </c:pt>
                      <c:pt idx="10767">
                        <c:v>0.1</c:v>
                      </c:pt>
                      <c:pt idx="10768">
                        <c:v>0.1</c:v>
                      </c:pt>
                      <c:pt idx="10769">
                        <c:v>0</c:v>
                      </c:pt>
                      <c:pt idx="10770">
                        <c:v>0.1</c:v>
                      </c:pt>
                      <c:pt idx="10771">
                        <c:v>0.1</c:v>
                      </c:pt>
                      <c:pt idx="10772">
                        <c:v>0.1</c:v>
                      </c:pt>
                      <c:pt idx="10773">
                        <c:v>0.1</c:v>
                      </c:pt>
                      <c:pt idx="10774">
                        <c:v>0.1</c:v>
                      </c:pt>
                      <c:pt idx="10775">
                        <c:v>0</c:v>
                      </c:pt>
                      <c:pt idx="10776">
                        <c:v>0.1</c:v>
                      </c:pt>
                      <c:pt idx="10777">
                        <c:v>0.1</c:v>
                      </c:pt>
                      <c:pt idx="10778">
                        <c:v>0</c:v>
                      </c:pt>
                      <c:pt idx="10779">
                        <c:v>0</c:v>
                      </c:pt>
                      <c:pt idx="10780">
                        <c:v>0</c:v>
                      </c:pt>
                      <c:pt idx="10781">
                        <c:v>0.1</c:v>
                      </c:pt>
                      <c:pt idx="10782">
                        <c:v>0</c:v>
                      </c:pt>
                      <c:pt idx="10783">
                        <c:v>0</c:v>
                      </c:pt>
                      <c:pt idx="10784">
                        <c:v>0</c:v>
                      </c:pt>
                      <c:pt idx="10785">
                        <c:v>0</c:v>
                      </c:pt>
                      <c:pt idx="10786">
                        <c:v>0</c:v>
                      </c:pt>
                      <c:pt idx="10787">
                        <c:v>0.1</c:v>
                      </c:pt>
                      <c:pt idx="10788">
                        <c:v>0.1</c:v>
                      </c:pt>
                      <c:pt idx="10789">
                        <c:v>0</c:v>
                      </c:pt>
                      <c:pt idx="10790">
                        <c:v>0</c:v>
                      </c:pt>
                      <c:pt idx="10791">
                        <c:v>0</c:v>
                      </c:pt>
                      <c:pt idx="10792">
                        <c:v>0</c:v>
                      </c:pt>
                      <c:pt idx="10793">
                        <c:v>0</c:v>
                      </c:pt>
                      <c:pt idx="10794">
                        <c:v>0</c:v>
                      </c:pt>
                      <c:pt idx="10795">
                        <c:v>0.1</c:v>
                      </c:pt>
                      <c:pt idx="10796">
                        <c:v>0</c:v>
                      </c:pt>
                      <c:pt idx="10797">
                        <c:v>0.1</c:v>
                      </c:pt>
                      <c:pt idx="10798">
                        <c:v>0</c:v>
                      </c:pt>
                      <c:pt idx="10799">
                        <c:v>0</c:v>
                      </c:pt>
                      <c:pt idx="10800">
                        <c:v>0.1</c:v>
                      </c:pt>
                      <c:pt idx="10801">
                        <c:v>0</c:v>
                      </c:pt>
                      <c:pt idx="10802">
                        <c:v>0.1</c:v>
                      </c:pt>
                      <c:pt idx="10803">
                        <c:v>0.1</c:v>
                      </c:pt>
                      <c:pt idx="10804">
                        <c:v>0.1</c:v>
                      </c:pt>
                      <c:pt idx="10805">
                        <c:v>0.1</c:v>
                      </c:pt>
                      <c:pt idx="10806">
                        <c:v>0.1</c:v>
                      </c:pt>
                      <c:pt idx="10807">
                        <c:v>0.1</c:v>
                      </c:pt>
                      <c:pt idx="10808">
                        <c:v>0</c:v>
                      </c:pt>
                      <c:pt idx="10809">
                        <c:v>0.1</c:v>
                      </c:pt>
                      <c:pt idx="10810">
                        <c:v>0</c:v>
                      </c:pt>
                      <c:pt idx="10811">
                        <c:v>0</c:v>
                      </c:pt>
                      <c:pt idx="10812">
                        <c:v>0</c:v>
                      </c:pt>
                      <c:pt idx="10813">
                        <c:v>0</c:v>
                      </c:pt>
                      <c:pt idx="10814">
                        <c:v>0</c:v>
                      </c:pt>
                      <c:pt idx="10815">
                        <c:v>0.1</c:v>
                      </c:pt>
                      <c:pt idx="10816">
                        <c:v>0</c:v>
                      </c:pt>
                      <c:pt idx="10817">
                        <c:v>0.1</c:v>
                      </c:pt>
                      <c:pt idx="10818">
                        <c:v>0.1</c:v>
                      </c:pt>
                      <c:pt idx="10819">
                        <c:v>0</c:v>
                      </c:pt>
                      <c:pt idx="10820">
                        <c:v>0.1</c:v>
                      </c:pt>
                      <c:pt idx="10821">
                        <c:v>0</c:v>
                      </c:pt>
                      <c:pt idx="10822">
                        <c:v>0.1</c:v>
                      </c:pt>
                      <c:pt idx="10823">
                        <c:v>0.1</c:v>
                      </c:pt>
                      <c:pt idx="10824">
                        <c:v>0.1</c:v>
                      </c:pt>
                      <c:pt idx="10825">
                        <c:v>0</c:v>
                      </c:pt>
                      <c:pt idx="10826">
                        <c:v>0.1</c:v>
                      </c:pt>
                      <c:pt idx="10827">
                        <c:v>0.1</c:v>
                      </c:pt>
                      <c:pt idx="10828">
                        <c:v>0</c:v>
                      </c:pt>
                      <c:pt idx="10829">
                        <c:v>0</c:v>
                      </c:pt>
                      <c:pt idx="10830">
                        <c:v>0</c:v>
                      </c:pt>
                      <c:pt idx="10831">
                        <c:v>0.1</c:v>
                      </c:pt>
                      <c:pt idx="10832">
                        <c:v>0.1</c:v>
                      </c:pt>
                      <c:pt idx="10833">
                        <c:v>0.1</c:v>
                      </c:pt>
                      <c:pt idx="10834">
                        <c:v>0</c:v>
                      </c:pt>
                      <c:pt idx="10835">
                        <c:v>0.1</c:v>
                      </c:pt>
                      <c:pt idx="10836">
                        <c:v>0.1</c:v>
                      </c:pt>
                      <c:pt idx="10837">
                        <c:v>0</c:v>
                      </c:pt>
                      <c:pt idx="10838">
                        <c:v>0.1</c:v>
                      </c:pt>
                      <c:pt idx="10839">
                        <c:v>0.1</c:v>
                      </c:pt>
                      <c:pt idx="10840">
                        <c:v>0.1</c:v>
                      </c:pt>
                      <c:pt idx="10841">
                        <c:v>0.1</c:v>
                      </c:pt>
                      <c:pt idx="10842">
                        <c:v>0.1</c:v>
                      </c:pt>
                      <c:pt idx="10843">
                        <c:v>0</c:v>
                      </c:pt>
                      <c:pt idx="10844">
                        <c:v>0.1</c:v>
                      </c:pt>
                      <c:pt idx="10845">
                        <c:v>0</c:v>
                      </c:pt>
                      <c:pt idx="10846">
                        <c:v>0.1</c:v>
                      </c:pt>
                      <c:pt idx="10847">
                        <c:v>0</c:v>
                      </c:pt>
                      <c:pt idx="10848">
                        <c:v>0</c:v>
                      </c:pt>
                      <c:pt idx="10849">
                        <c:v>0</c:v>
                      </c:pt>
                      <c:pt idx="10850">
                        <c:v>0</c:v>
                      </c:pt>
                      <c:pt idx="10851">
                        <c:v>0</c:v>
                      </c:pt>
                      <c:pt idx="10852">
                        <c:v>0</c:v>
                      </c:pt>
                      <c:pt idx="10853">
                        <c:v>0.1</c:v>
                      </c:pt>
                      <c:pt idx="10854">
                        <c:v>0.1</c:v>
                      </c:pt>
                      <c:pt idx="10855">
                        <c:v>0</c:v>
                      </c:pt>
                      <c:pt idx="10856">
                        <c:v>0</c:v>
                      </c:pt>
                      <c:pt idx="10857">
                        <c:v>0.1</c:v>
                      </c:pt>
                      <c:pt idx="10858">
                        <c:v>0.1</c:v>
                      </c:pt>
                      <c:pt idx="10859">
                        <c:v>0.1</c:v>
                      </c:pt>
                      <c:pt idx="10860">
                        <c:v>0</c:v>
                      </c:pt>
                      <c:pt idx="10861">
                        <c:v>0</c:v>
                      </c:pt>
                      <c:pt idx="10862">
                        <c:v>0</c:v>
                      </c:pt>
                      <c:pt idx="10863">
                        <c:v>0.1</c:v>
                      </c:pt>
                      <c:pt idx="10864">
                        <c:v>0</c:v>
                      </c:pt>
                      <c:pt idx="10865">
                        <c:v>0</c:v>
                      </c:pt>
                      <c:pt idx="10866">
                        <c:v>0</c:v>
                      </c:pt>
                      <c:pt idx="10867">
                        <c:v>0</c:v>
                      </c:pt>
                      <c:pt idx="10868">
                        <c:v>0.1</c:v>
                      </c:pt>
                      <c:pt idx="10869">
                        <c:v>0</c:v>
                      </c:pt>
                      <c:pt idx="10870">
                        <c:v>0</c:v>
                      </c:pt>
                      <c:pt idx="10871">
                        <c:v>0.1</c:v>
                      </c:pt>
                      <c:pt idx="10872">
                        <c:v>0</c:v>
                      </c:pt>
                      <c:pt idx="10873">
                        <c:v>0</c:v>
                      </c:pt>
                      <c:pt idx="10874">
                        <c:v>0.1</c:v>
                      </c:pt>
                      <c:pt idx="10875">
                        <c:v>0</c:v>
                      </c:pt>
                      <c:pt idx="10876">
                        <c:v>0</c:v>
                      </c:pt>
                      <c:pt idx="10877">
                        <c:v>0</c:v>
                      </c:pt>
                      <c:pt idx="10878">
                        <c:v>0.1</c:v>
                      </c:pt>
                      <c:pt idx="10879">
                        <c:v>0.1</c:v>
                      </c:pt>
                      <c:pt idx="10880">
                        <c:v>0</c:v>
                      </c:pt>
                      <c:pt idx="10881">
                        <c:v>0</c:v>
                      </c:pt>
                      <c:pt idx="10882">
                        <c:v>0.1</c:v>
                      </c:pt>
                      <c:pt idx="10883">
                        <c:v>0</c:v>
                      </c:pt>
                      <c:pt idx="10884">
                        <c:v>0</c:v>
                      </c:pt>
                      <c:pt idx="10885">
                        <c:v>0</c:v>
                      </c:pt>
                      <c:pt idx="10886">
                        <c:v>0</c:v>
                      </c:pt>
                      <c:pt idx="10887">
                        <c:v>0.1</c:v>
                      </c:pt>
                      <c:pt idx="10888">
                        <c:v>0</c:v>
                      </c:pt>
                      <c:pt idx="10889">
                        <c:v>0</c:v>
                      </c:pt>
                      <c:pt idx="10890">
                        <c:v>0</c:v>
                      </c:pt>
                      <c:pt idx="10891">
                        <c:v>0</c:v>
                      </c:pt>
                      <c:pt idx="10892">
                        <c:v>0</c:v>
                      </c:pt>
                      <c:pt idx="10893">
                        <c:v>0</c:v>
                      </c:pt>
                      <c:pt idx="10894">
                        <c:v>0.1</c:v>
                      </c:pt>
                      <c:pt idx="10895">
                        <c:v>0</c:v>
                      </c:pt>
                      <c:pt idx="10896">
                        <c:v>0.1</c:v>
                      </c:pt>
                      <c:pt idx="10897">
                        <c:v>0</c:v>
                      </c:pt>
                      <c:pt idx="10898">
                        <c:v>0</c:v>
                      </c:pt>
                      <c:pt idx="10899">
                        <c:v>0</c:v>
                      </c:pt>
                      <c:pt idx="10900">
                        <c:v>0.1</c:v>
                      </c:pt>
                      <c:pt idx="10901">
                        <c:v>0.1</c:v>
                      </c:pt>
                      <c:pt idx="10902">
                        <c:v>0</c:v>
                      </c:pt>
                      <c:pt idx="10903">
                        <c:v>0</c:v>
                      </c:pt>
                      <c:pt idx="10904">
                        <c:v>0</c:v>
                      </c:pt>
                      <c:pt idx="10905">
                        <c:v>0.1</c:v>
                      </c:pt>
                      <c:pt idx="10906">
                        <c:v>0.1</c:v>
                      </c:pt>
                      <c:pt idx="10907">
                        <c:v>0</c:v>
                      </c:pt>
                      <c:pt idx="10908">
                        <c:v>0.1</c:v>
                      </c:pt>
                      <c:pt idx="10909">
                        <c:v>0.1</c:v>
                      </c:pt>
                      <c:pt idx="10910">
                        <c:v>0.1</c:v>
                      </c:pt>
                      <c:pt idx="10911">
                        <c:v>0</c:v>
                      </c:pt>
                      <c:pt idx="10912">
                        <c:v>0.1</c:v>
                      </c:pt>
                      <c:pt idx="10913">
                        <c:v>0.1</c:v>
                      </c:pt>
                      <c:pt idx="10914">
                        <c:v>0</c:v>
                      </c:pt>
                      <c:pt idx="10915">
                        <c:v>0.1</c:v>
                      </c:pt>
                      <c:pt idx="10916">
                        <c:v>0.1</c:v>
                      </c:pt>
                      <c:pt idx="10917">
                        <c:v>0</c:v>
                      </c:pt>
                      <c:pt idx="10918">
                        <c:v>0</c:v>
                      </c:pt>
                      <c:pt idx="10919">
                        <c:v>0.1</c:v>
                      </c:pt>
                      <c:pt idx="10920">
                        <c:v>0</c:v>
                      </c:pt>
                      <c:pt idx="10921">
                        <c:v>0.1</c:v>
                      </c:pt>
                      <c:pt idx="10922">
                        <c:v>0.1</c:v>
                      </c:pt>
                      <c:pt idx="10923">
                        <c:v>0</c:v>
                      </c:pt>
                      <c:pt idx="10924">
                        <c:v>0.1</c:v>
                      </c:pt>
                      <c:pt idx="10925">
                        <c:v>0.1</c:v>
                      </c:pt>
                      <c:pt idx="10926">
                        <c:v>0.1</c:v>
                      </c:pt>
                      <c:pt idx="10927">
                        <c:v>0.1</c:v>
                      </c:pt>
                      <c:pt idx="10928">
                        <c:v>0.1</c:v>
                      </c:pt>
                      <c:pt idx="10929">
                        <c:v>0</c:v>
                      </c:pt>
                      <c:pt idx="10930">
                        <c:v>0</c:v>
                      </c:pt>
                      <c:pt idx="10931">
                        <c:v>0</c:v>
                      </c:pt>
                      <c:pt idx="10932">
                        <c:v>0</c:v>
                      </c:pt>
                      <c:pt idx="10933">
                        <c:v>0</c:v>
                      </c:pt>
                      <c:pt idx="10934">
                        <c:v>0.1</c:v>
                      </c:pt>
                      <c:pt idx="10935">
                        <c:v>0.1</c:v>
                      </c:pt>
                      <c:pt idx="10936">
                        <c:v>0.1</c:v>
                      </c:pt>
                      <c:pt idx="10937">
                        <c:v>0.1</c:v>
                      </c:pt>
                      <c:pt idx="10938">
                        <c:v>0.1</c:v>
                      </c:pt>
                      <c:pt idx="10939">
                        <c:v>0.1</c:v>
                      </c:pt>
                      <c:pt idx="10940">
                        <c:v>0.1</c:v>
                      </c:pt>
                      <c:pt idx="10941">
                        <c:v>0</c:v>
                      </c:pt>
                      <c:pt idx="10942">
                        <c:v>0</c:v>
                      </c:pt>
                      <c:pt idx="10943">
                        <c:v>0</c:v>
                      </c:pt>
                      <c:pt idx="10944">
                        <c:v>0</c:v>
                      </c:pt>
                      <c:pt idx="10945">
                        <c:v>0</c:v>
                      </c:pt>
                      <c:pt idx="10946">
                        <c:v>0.1</c:v>
                      </c:pt>
                      <c:pt idx="10947">
                        <c:v>0.1</c:v>
                      </c:pt>
                      <c:pt idx="10948">
                        <c:v>0.1</c:v>
                      </c:pt>
                      <c:pt idx="10949">
                        <c:v>0.1</c:v>
                      </c:pt>
                      <c:pt idx="10950">
                        <c:v>0</c:v>
                      </c:pt>
                      <c:pt idx="10951">
                        <c:v>0.1</c:v>
                      </c:pt>
                      <c:pt idx="10952">
                        <c:v>0.1</c:v>
                      </c:pt>
                      <c:pt idx="10953">
                        <c:v>0.1</c:v>
                      </c:pt>
                      <c:pt idx="10954">
                        <c:v>0</c:v>
                      </c:pt>
                      <c:pt idx="10955">
                        <c:v>0.1</c:v>
                      </c:pt>
                      <c:pt idx="10956">
                        <c:v>0.1</c:v>
                      </c:pt>
                      <c:pt idx="10957">
                        <c:v>0</c:v>
                      </c:pt>
                      <c:pt idx="10958">
                        <c:v>0</c:v>
                      </c:pt>
                      <c:pt idx="10959">
                        <c:v>0.1</c:v>
                      </c:pt>
                      <c:pt idx="10960">
                        <c:v>0.1</c:v>
                      </c:pt>
                      <c:pt idx="10961">
                        <c:v>0.1</c:v>
                      </c:pt>
                      <c:pt idx="10962">
                        <c:v>0.1</c:v>
                      </c:pt>
                      <c:pt idx="10963">
                        <c:v>0</c:v>
                      </c:pt>
                      <c:pt idx="10964">
                        <c:v>0.1</c:v>
                      </c:pt>
                      <c:pt idx="10965">
                        <c:v>0</c:v>
                      </c:pt>
                      <c:pt idx="10966">
                        <c:v>0</c:v>
                      </c:pt>
                      <c:pt idx="10967">
                        <c:v>0.1</c:v>
                      </c:pt>
                      <c:pt idx="10968">
                        <c:v>0</c:v>
                      </c:pt>
                      <c:pt idx="10969">
                        <c:v>0.1</c:v>
                      </c:pt>
                      <c:pt idx="10970">
                        <c:v>0</c:v>
                      </c:pt>
                      <c:pt idx="10971">
                        <c:v>0.1</c:v>
                      </c:pt>
                      <c:pt idx="10972">
                        <c:v>0</c:v>
                      </c:pt>
                      <c:pt idx="10973">
                        <c:v>0.1</c:v>
                      </c:pt>
                      <c:pt idx="10974">
                        <c:v>0.1</c:v>
                      </c:pt>
                      <c:pt idx="10975">
                        <c:v>0.1</c:v>
                      </c:pt>
                      <c:pt idx="10976">
                        <c:v>0.1</c:v>
                      </c:pt>
                      <c:pt idx="10977">
                        <c:v>0.1</c:v>
                      </c:pt>
                      <c:pt idx="10978">
                        <c:v>0.1</c:v>
                      </c:pt>
                      <c:pt idx="10979">
                        <c:v>0</c:v>
                      </c:pt>
                      <c:pt idx="10980">
                        <c:v>0.1</c:v>
                      </c:pt>
                      <c:pt idx="10981">
                        <c:v>0.1</c:v>
                      </c:pt>
                      <c:pt idx="10982">
                        <c:v>0</c:v>
                      </c:pt>
                      <c:pt idx="10983">
                        <c:v>0.1</c:v>
                      </c:pt>
                      <c:pt idx="10984">
                        <c:v>0</c:v>
                      </c:pt>
                      <c:pt idx="10985">
                        <c:v>0</c:v>
                      </c:pt>
                      <c:pt idx="10986">
                        <c:v>0.1</c:v>
                      </c:pt>
                      <c:pt idx="10987">
                        <c:v>0.1</c:v>
                      </c:pt>
                      <c:pt idx="10988">
                        <c:v>0.1</c:v>
                      </c:pt>
                      <c:pt idx="10989">
                        <c:v>0.1</c:v>
                      </c:pt>
                      <c:pt idx="10990">
                        <c:v>0.1</c:v>
                      </c:pt>
                      <c:pt idx="10991">
                        <c:v>0</c:v>
                      </c:pt>
                      <c:pt idx="10992">
                        <c:v>0</c:v>
                      </c:pt>
                      <c:pt idx="10993">
                        <c:v>0</c:v>
                      </c:pt>
                      <c:pt idx="10994">
                        <c:v>0.1</c:v>
                      </c:pt>
                      <c:pt idx="10995">
                        <c:v>0</c:v>
                      </c:pt>
                      <c:pt idx="10996">
                        <c:v>0</c:v>
                      </c:pt>
                      <c:pt idx="10997">
                        <c:v>0.1</c:v>
                      </c:pt>
                      <c:pt idx="10998">
                        <c:v>0.1</c:v>
                      </c:pt>
                      <c:pt idx="10999">
                        <c:v>0</c:v>
                      </c:pt>
                      <c:pt idx="11000">
                        <c:v>0.1</c:v>
                      </c:pt>
                      <c:pt idx="11001">
                        <c:v>0.1</c:v>
                      </c:pt>
                      <c:pt idx="11002">
                        <c:v>0</c:v>
                      </c:pt>
                      <c:pt idx="11003">
                        <c:v>0.1</c:v>
                      </c:pt>
                      <c:pt idx="11004">
                        <c:v>0.1</c:v>
                      </c:pt>
                      <c:pt idx="11005">
                        <c:v>0.1</c:v>
                      </c:pt>
                      <c:pt idx="11006">
                        <c:v>0.1</c:v>
                      </c:pt>
                      <c:pt idx="11007">
                        <c:v>0</c:v>
                      </c:pt>
                      <c:pt idx="11008">
                        <c:v>0</c:v>
                      </c:pt>
                      <c:pt idx="11009">
                        <c:v>0</c:v>
                      </c:pt>
                      <c:pt idx="11010">
                        <c:v>0.1</c:v>
                      </c:pt>
                      <c:pt idx="11011">
                        <c:v>0.2</c:v>
                      </c:pt>
                      <c:pt idx="11012">
                        <c:v>0</c:v>
                      </c:pt>
                      <c:pt idx="11013">
                        <c:v>0.2</c:v>
                      </c:pt>
                      <c:pt idx="11014">
                        <c:v>0.2</c:v>
                      </c:pt>
                      <c:pt idx="11015">
                        <c:v>0.1</c:v>
                      </c:pt>
                      <c:pt idx="11016">
                        <c:v>0.1</c:v>
                      </c:pt>
                      <c:pt idx="11017">
                        <c:v>0.1</c:v>
                      </c:pt>
                      <c:pt idx="11018">
                        <c:v>0.1</c:v>
                      </c:pt>
                      <c:pt idx="11019">
                        <c:v>0.1</c:v>
                      </c:pt>
                      <c:pt idx="11020">
                        <c:v>0.1</c:v>
                      </c:pt>
                      <c:pt idx="11021">
                        <c:v>0.1</c:v>
                      </c:pt>
                      <c:pt idx="11022">
                        <c:v>0.1</c:v>
                      </c:pt>
                      <c:pt idx="11023">
                        <c:v>0.1</c:v>
                      </c:pt>
                      <c:pt idx="11024">
                        <c:v>0.1</c:v>
                      </c:pt>
                      <c:pt idx="11025">
                        <c:v>0.1</c:v>
                      </c:pt>
                      <c:pt idx="11026">
                        <c:v>0.1</c:v>
                      </c:pt>
                      <c:pt idx="11027">
                        <c:v>0.1</c:v>
                      </c:pt>
                      <c:pt idx="11028">
                        <c:v>0.1</c:v>
                      </c:pt>
                      <c:pt idx="11029">
                        <c:v>0.1</c:v>
                      </c:pt>
                      <c:pt idx="11030">
                        <c:v>0</c:v>
                      </c:pt>
                      <c:pt idx="11031">
                        <c:v>0.1</c:v>
                      </c:pt>
                      <c:pt idx="11032">
                        <c:v>0</c:v>
                      </c:pt>
                      <c:pt idx="11033">
                        <c:v>0.1</c:v>
                      </c:pt>
                      <c:pt idx="11034">
                        <c:v>0</c:v>
                      </c:pt>
                      <c:pt idx="11035">
                        <c:v>0.1</c:v>
                      </c:pt>
                      <c:pt idx="11036">
                        <c:v>0.1</c:v>
                      </c:pt>
                      <c:pt idx="11037">
                        <c:v>0.1</c:v>
                      </c:pt>
                      <c:pt idx="11038">
                        <c:v>0.1</c:v>
                      </c:pt>
                      <c:pt idx="11039">
                        <c:v>0.1</c:v>
                      </c:pt>
                      <c:pt idx="11040">
                        <c:v>0.1</c:v>
                      </c:pt>
                      <c:pt idx="11041">
                        <c:v>0.1</c:v>
                      </c:pt>
                      <c:pt idx="11042">
                        <c:v>0.1</c:v>
                      </c:pt>
                      <c:pt idx="11043">
                        <c:v>0.1</c:v>
                      </c:pt>
                      <c:pt idx="11044">
                        <c:v>0.1</c:v>
                      </c:pt>
                      <c:pt idx="11045">
                        <c:v>0.1</c:v>
                      </c:pt>
                      <c:pt idx="11046">
                        <c:v>0.1</c:v>
                      </c:pt>
                      <c:pt idx="11047">
                        <c:v>0.2</c:v>
                      </c:pt>
                      <c:pt idx="11048">
                        <c:v>0.1</c:v>
                      </c:pt>
                      <c:pt idx="11049">
                        <c:v>0.1</c:v>
                      </c:pt>
                      <c:pt idx="11050">
                        <c:v>0</c:v>
                      </c:pt>
                      <c:pt idx="11051">
                        <c:v>0.1</c:v>
                      </c:pt>
                      <c:pt idx="11052">
                        <c:v>0.1</c:v>
                      </c:pt>
                      <c:pt idx="11053">
                        <c:v>0.1</c:v>
                      </c:pt>
                      <c:pt idx="11054">
                        <c:v>0.1</c:v>
                      </c:pt>
                      <c:pt idx="11055">
                        <c:v>0.1</c:v>
                      </c:pt>
                      <c:pt idx="11056">
                        <c:v>0.1</c:v>
                      </c:pt>
                      <c:pt idx="11057">
                        <c:v>0.1</c:v>
                      </c:pt>
                      <c:pt idx="11058">
                        <c:v>0.1</c:v>
                      </c:pt>
                      <c:pt idx="11059">
                        <c:v>0.1</c:v>
                      </c:pt>
                      <c:pt idx="11060">
                        <c:v>0.1</c:v>
                      </c:pt>
                      <c:pt idx="11061">
                        <c:v>0</c:v>
                      </c:pt>
                      <c:pt idx="11062">
                        <c:v>0.1</c:v>
                      </c:pt>
                      <c:pt idx="11063">
                        <c:v>0</c:v>
                      </c:pt>
                      <c:pt idx="11064">
                        <c:v>0.1</c:v>
                      </c:pt>
                      <c:pt idx="11065">
                        <c:v>0.1</c:v>
                      </c:pt>
                      <c:pt idx="11066">
                        <c:v>0.2</c:v>
                      </c:pt>
                      <c:pt idx="11067">
                        <c:v>0.1</c:v>
                      </c:pt>
                      <c:pt idx="11068">
                        <c:v>0.1</c:v>
                      </c:pt>
                      <c:pt idx="11069">
                        <c:v>0</c:v>
                      </c:pt>
                      <c:pt idx="11070">
                        <c:v>0</c:v>
                      </c:pt>
                      <c:pt idx="11071">
                        <c:v>0</c:v>
                      </c:pt>
                      <c:pt idx="11072">
                        <c:v>0.2</c:v>
                      </c:pt>
                      <c:pt idx="11073">
                        <c:v>0.2</c:v>
                      </c:pt>
                      <c:pt idx="11074">
                        <c:v>0.1</c:v>
                      </c:pt>
                      <c:pt idx="11075">
                        <c:v>0.1</c:v>
                      </c:pt>
                      <c:pt idx="11076">
                        <c:v>0.1</c:v>
                      </c:pt>
                      <c:pt idx="11077">
                        <c:v>0</c:v>
                      </c:pt>
                      <c:pt idx="11078">
                        <c:v>0.1</c:v>
                      </c:pt>
                      <c:pt idx="11079">
                        <c:v>0.2</c:v>
                      </c:pt>
                      <c:pt idx="11080">
                        <c:v>0</c:v>
                      </c:pt>
                      <c:pt idx="11081">
                        <c:v>0</c:v>
                      </c:pt>
                      <c:pt idx="11082">
                        <c:v>0</c:v>
                      </c:pt>
                      <c:pt idx="11083">
                        <c:v>0.1</c:v>
                      </c:pt>
                      <c:pt idx="11084">
                        <c:v>0.1</c:v>
                      </c:pt>
                      <c:pt idx="11085">
                        <c:v>0.1</c:v>
                      </c:pt>
                      <c:pt idx="11086">
                        <c:v>0.1</c:v>
                      </c:pt>
                      <c:pt idx="11087">
                        <c:v>0.1</c:v>
                      </c:pt>
                      <c:pt idx="11088">
                        <c:v>0.1</c:v>
                      </c:pt>
                      <c:pt idx="11089">
                        <c:v>0</c:v>
                      </c:pt>
                      <c:pt idx="11090">
                        <c:v>0.1</c:v>
                      </c:pt>
                      <c:pt idx="11091">
                        <c:v>0.1</c:v>
                      </c:pt>
                      <c:pt idx="11092">
                        <c:v>0.2</c:v>
                      </c:pt>
                      <c:pt idx="11093">
                        <c:v>0.1</c:v>
                      </c:pt>
                      <c:pt idx="11094">
                        <c:v>0.1</c:v>
                      </c:pt>
                      <c:pt idx="11095">
                        <c:v>0.1</c:v>
                      </c:pt>
                      <c:pt idx="11096">
                        <c:v>0.1</c:v>
                      </c:pt>
                      <c:pt idx="11097">
                        <c:v>0.1</c:v>
                      </c:pt>
                      <c:pt idx="11098">
                        <c:v>0.1</c:v>
                      </c:pt>
                      <c:pt idx="11099">
                        <c:v>0.1</c:v>
                      </c:pt>
                      <c:pt idx="11100">
                        <c:v>0.1</c:v>
                      </c:pt>
                      <c:pt idx="11101">
                        <c:v>0</c:v>
                      </c:pt>
                      <c:pt idx="11102">
                        <c:v>0.1</c:v>
                      </c:pt>
                      <c:pt idx="11103">
                        <c:v>0.1</c:v>
                      </c:pt>
                      <c:pt idx="11104">
                        <c:v>0.1</c:v>
                      </c:pt>
                      <c:pt idx="11105">
                        <c:v>0.1</c:v>
                      </c:pt>
                      <c:pt idx="11106">
                        <c:v>0.1</c:v>
                      </c:pt>
                      <c:pt idx="11107">
                        <c:v>0</c:v>
                      </c:pt>
                      <c:pt idx="11108">
                        <c:v>0.2</c:v>
                      </c:pt>
                      <c:pt idx="11109">
                        <c:v>0.2</c:v>
                      </c:pt>
                      <c:pt idx="11110">
                        <c:v>0.1</c:v>
                      </c:pt>
                      <c:pt idx="11111">
                        <c:v>0.1</c:v>
                      </c:pt>
                      <c:pt idx="11112">
                        <c:v>0</c:v>
                      </c:pt>
                      <c:pt idx="11113">
                        <c:v>0</c:v>
                      </c:pt>
                      <c:pt idx="11114">
                        <c:v>0.2</c:v>
                      </c:pt>
                      <c:pt idx="11115">
                        <c:v>0.1</c:v>
                      </c:pt>
                      <c:pt idx="11116">
                        <c:v>0.1</c:v>
                      </c:pt>
                      <c:pt idx="11117">
                        <c:v>0.1</c:v>
                      </c:pt>
                      <c:pt idx="11118">
                        <c:v>0.2</c:v>
                      </c:pt>
                      <c:pt idx="11119">
                        <c:v>0.1</c:v>
                      </c:pt>
                      <c:pt idx="11120">
                        <c:v>0.1</c:v>
                      </c:pt>
                      <c:pt idx="11121">
                        <c:v>0.1</c:v>
                      </c:pt>
                      <c:pt idx="11122">
                        <c:v>0.1</c:v>
                      </c:pt>
                      <c:pt idx="11123">
                        <c:v>0</c:v>
                      </c:pt>
                      <c:pt idx="11124">
                        <c:v>0.1</c:v>
                      </c:pt>
                      <c:pt idx="11125">
                        <c:v>0.1</c:v>
                      </c:pt>
                      <c:pt idx="11126">
                        <c:v>0.1</c:v>
                      </c:pt>
                      <c:pt idx="11127">
                        <c:v>0.1</c:v>
                      </c:pt>
                      <c:pt idx="11128">
                        <c:v>0.2</c:v>
                      </c:pt>
                      <c:pt idx="11129">
                        <c:v>0.1</c:v>
                      </c:pt>
                      <c:pt idx="11130">
                        <c:v>0.1</c:v>
                      </c:pt>
                      <c:pt idx="11131">
                        <c:v>0.2</c:v>
                      </c:pt>
                      <c:pt idx="11132">
                        <c:v>0.1</c:v>
                      </c:pt>
                      <c:pt idx="11133">
                        <c:v>0.1</c:v>
                      </c:pt>
                      <c:pt idx="11134">
                        <c:v>0.1</c:v>
                      </c:pt>
                      <c:pt idx="11135">
                        <c:v>0.2</c:v>
                      </c:pt>
                      <c:pt idx="11136">
                        <c:v>0.2</c:v>
                      </c:pt>
                      <c:pt idx="11137">
                        <c:v>0.1</c:v>
                      </c:pt>
                      <c:pt idx="11138">
                        <c:v>0.1</c:v>
                      </c:pt>
                      <c:pt idx="11139">
                        <c:v>0.1</c:v>
                      </c:pt>
                      <c:pt idx="11140">
                        <c:v>0.1</c:v>
                      </c:pt>
                      <c:pt idx="11141">
                        <c:v>0.1</c:v>
                      </c:pt>
                      <c:pt idx="11142">
                        <c:v>0.2</c:v>
                      </c:pt>
                      <c:pt idx="11143">
                        <c:v>0.1</c:v>
                      </c:pt>
                      <c:pt idx="11144">
                        <c:v>0.1</c:v>
                      </c:pt>
                      <c:pt idx="11145">
                        <c:v>0</c:v>
                      </c:pt>
                      <c:pt idx="11146">
                        <c:v>0.1</c:v>
                      </c:pt>
                      <c:pt idx="11147">
                        <c:v>0.1</c:v>
                      </c:pt>
                      <c:pt idx="11148">
                        <c:v>0.1</c:v>
                      </c:pt>
                      <c:pt idx="11149">
                        <c:v>0.1</c:v>
                      </c:pt>
                      <c:pt idx="11150">
                        <c:v>0.1</c:v>
                      </c:pt>
                      <c:pt idx="11151">
                        <c:v>0.1</c:v>
                      </c:pt>
                      <c:pt idx="11152">
                        <c:v>0</c:v>
                      </c:pt>
                      <c:pt idx="11153">
                        <c:v>0.1</c:v>
                      </c:pt>
                      <c:pt idx="11154">
                        <c:v>0.2</c:v>
                      </c:pt>
                      <c:pt idx="11155">
                        <c:v>0.1</c:v>
                      </c:pt>
                      <c:pt idx="11156">
                        <c:v>0.2</c:v>
                      </c:pt>
                      <c:pt idx="11157">
                        <c:v>0.1</c:v>
                      </c:pt>
                      <c:pt idx="11158">
                        <c:v>0</c:v>
                      </c:pt>
                      <c:pt idx="11159">
                        <c:v>0</c:v>
                      </c:pt>
                      <c:pt idx="11160">
                        <c:v>0.1</c:v>
                      </c:pt>
                      <c:pt idx="11161">
                        <c:v>0.1</c:v>
                      </c:pt>
                      <c:pt idx="11162">
                        <c:v>0.1</c:v>
                      </c:pt>
                      <c:pt idx="11163">
                        <c:v>0.2</c:v>
                      </c:pt>
                      <c:pt idx="11164">
                        <c:v>0.1</c:v>
                      </c:pt>
                      <c:pt idx="11165">
                        <c:v>0.1</c:v>
                      </c:pt>
                      <c:pt idx="11166">
                        <c:v>0.1</c:v>
                      </c:pt>
                      <c:pt idx="11167">
                        <c:v>0.2</c:v>
                      </c:pt>
                      <c:pt idx="11168">
                        <c:v>0</c:v>
                      </c:pt>
                      <c:pt idx="11169">
                        <c:v>0.2</c:v>
                      </c:pt>
                      <c:pt idx="11170">
                        <c:v>0.1</c:v>
                      </c:pt>
                      <c:pt idx="11171">
                        <c:v>0</c:v>
                      </c:pt>
                      <c:pt idx="11172">
                        <c:v>0.2</c:v>
                      </c:pt>
                      <c:pt idx="11173">
                        <c:v>0.1</c:v>
                      </c:pt>
                      <c:pt idx="11174">
                        <c:v>0.1</c:v>
                      </c:pt>
                      <c:pt idx="11175">
                        <c:v>0.1</c:v>
                      </c:pt>
                      <c:pt idx="11176">
                        <c:v>0.1</c:v>
                      </c:pt>
                      <c:pt idx="11177">
                        <c:v>0.1</c:v>
                      </c:pt>
                      <c:pt idx="11178">
                        <c:v>0.1</c:v>
                      </c:pt>
                      <c:pt idx="11179">
                        <c:v>0</c:v>
                      </c:pt>
                      <c:pt idx="11180">
                        <c:v>0.1</c:v>
                      </c:pt>
                      <c:pt idx="11181">
                        <c:v>0.1</c:v>
                      </c:pt>
                      <c:pt idx="11182">
                        <c:v>0.1</c:v>
                      </c:pt>
                      <c:pt idx="11183">
                        <c:v>0.1</c:v>
                      </c:pt>
                      <c:pt idx="11184">
                        <c:v>0.1</c:v>
                      </c:pt>
                      <c:pt idx="11185">
                        <c:v>0.2</c:v>
                      </c:pt>
                      <c:pt idx="11186">
                        <c:v>0</c:v>
                      </c:pt>
                      <c:pt idx="11187">
                        <c:v>0</c:v>
                      </c:pt>
                      <c:pt idx="11188">
                        <c:v>0.1</c:v>
                      </c:pt>
                      <c:pt idx="11189">
                        <c:v>0.1</c:v>
                      </c:pt>
                      <c:pt idx="11190">
                        <c:v>0.1</c:v>
                      </c:pt>
                      <c:pt idx="11191">
                        <c:v>0.1</c:v>
                      </c:pt>
                      <c:pt idx="11192">
                        <c:v>0.1</c:v>
                      </c:pt>
                      <c:pt idx="11193">
                        <c:v>0.1</c:v>
                      </c:pt>
                      <c:pt idx="11194">
                        <c:v>0.1</c:v>
                      </c:pt>
                      <c:pt idx="11195">
                        <c:v>0.2</c:v>
                      </c:pt>
                      <c:pt idx="11196">
                        <c:v>0.1</c:v>
                      </c:pt>
                      <c:pt idx="11197">
                        <c:v>0.1</c:v>
                      </c:pt>
                      <c:pt idx="11198">
                        <c:v>0.1</c:v>
                      </c:pt>
                      <c:pt idx="11199">
                        <c:v>0.1</c:v>
                      </c:pt>
                      <c:pt idx="11200">
                        <c:v>0.1</c:v>
                      </c:pt>
                      <c:pt idx="11201">
                        <c:v>0</c:v>
                      </c:pt>
                      <c:pt idx="11202">
                        <c:v>0.1</c:v>
                      </c:pt>
                      <c:pt idx="11203">
                        <c:v>0.1</c:v>
                      </c:pt>
                      <c:pt idx="11204">
                        <c:v>0</c:v>
                      </c:pt>
                      <c:pt idx="11205">
                        <c:v>0.1</c:v>
                      </c:pt>
                      <c:pt idx="11206">
                        <c:v>0.1</c:v>
                      </c:pt>
                      <c:pt idx="11207">
                        <c:v>0.1</c:v>
                      </c:pt>
                      <c:pt idx="11208">
                        <c:v>0.1</c:v>
                      </c:pt>
                      <c:pt idx="11209">
                        <c:v>0.1</c:v>
                      </c:pt>
                      <c:pt idx="11210">
                        <c:v>0.1</c:v>
                      </c:pt>
                      <c:pt idx="11211">
                        <c:v>0.1</c:v>
                      </c:pt>
                      <c:pt idx="11212">
                        <c:v>0.1</c:v>
                      </c:pt>
                      <c:pt idx="11213">
                        <c:v>0.1</c:v>
                      </c:pt>
                      <c:pt idx="11214">
                        <c:v>0.1</c:v>
                      </c:pt>
                      <c:pt idx="11215">
                        <c:v>0.1</c:v>
                      </c:pt>
                      <c:pt idx="11216">
                        <c:v>0.1</c:v>
                      </c:pt>
                      <c:pt idx="11217">
                        <c:v>0.1</c:v>
                      </c:pt>
                      <c:pt idx="11218">
                        <c:v>0.1</c:v>
                      </c:pt>
                      <c:pt idx="11219">
                        <c:v>0</c:v>
                      </c:pt>
                      <c:pt idx="11220">
                        <c:v>0.1</c:v>
                      </c:pt>
                      <c:pt idx="11221">
                        <c:v>0.1</c:v>
                      </c:pt>
                      <c:pt idx="11222">
                        <c:v>0.1</c:v>
                      </c:pt>
                      <c:pt idx="11223">
                        <c:v>0.1</c:v>
                      </c:pt>
                      <c:pt idx="11224">
                        <c:v>0.1</c:v>
                      </c:pt>
                      <c:pt idx="11225">
                        <c:v>0.1</c:v>
                      </c:pt>
                      <c:pt idx="11226">
                        <c:v>0.1</c:v>
                      </c:pt>
                      <c:pt idx="11227">
                        <c:v>0</c:v>
                      </c:pt>
                      <c:pt idx="11228">
                        <c:v>0.2</c:v>
                      </c:pt>
                      <c:pt idx="11229">
                        <c:v>0</c:v>
                      </c:pt>
                      <c:pt idx="11230">
                        <c:v>0.1</c:v>
                      </c:pt>
                      <c:pt idx="11231">
                        <c:v>0.1</c:v>
                      </c:pt>
                      <c:pt idx="11232">
                        <c:v>0.1</c:v>
                      </c:pt>
                      <c:pt idx="11233">
                        <c:v>0.1</c:v>
                      </c:pt>
                      <c:pt idx="11234">
                        <c:v>0.1</c:v>
                      </c:pt>
                      <c:pt idx="11235">
                        <c:v>0.1</c:v>
                      </c:pt>
                      <c:pt idx="11236">
                        <c:v>0.1</c:v>
                      </c:pt>
                      <c:pt idx="11237">
                        <c:v>0.1</c:v>
                      </c:pt>
                      <c:pt idx="11238">
                        <c:v>0.2</c:v>
                      </c:pt>
                      <c:pt idx="11239">
                        <c:v>0</c:v>
                      </c:pt>
                      <c:pt idx="11240">
                        <c:v>0.1</c:v>
                      </c:pt>
                      <c:pt idx="11241">
                        <c:v>0.2</c:v>
                      </c:pt>
                      <c:pt idx="11242">
                        <c:v>0.1</c:v>
                      </c:pt>
                      <c:pt idx="11243">
                        <c:v>0.1</c:v>
                      </c:pt>
                      <c:pt idx="11244">
                        <c:v>0</c:v>
                      </c:pt>
                      <c:pt idx="11245">
                        <c:v>0.1</c:v>
                      </c:pt>
                      <c:pt idx="11246">
                        <c:v>0.1</c:v>
                      </c:pt>
                      <c:pt idx="11247">
                        <c:v>0.1</c:v>
                      </c:pt>
                      <c:pt idx="11248">
                        <c:v>0.1</c:v>
                      </c:pt>
                      <c:pt idx="11249">
                        <c:v>0.1</c:v>
                      </c:pt>
                      <c:pt idx="11250">
                        <c:v>0.1</c:v>
                      </c:pt>
                      <c:pt idx="11251">
                        <c:v>0.1</c:v>
                      </c:pt>
                      <c:pt idx="11252">
                        <c:v>0.1</c:v>
                      </c:pt>
                      <c:pt idx="11253">
                        <c:v>0.1</c:v>
                      </c:pt>
                      <c:pt idx="11254">
                        <c:v>0.1</c:v>
                      </c:pt>
                      <c:pt idx="11255">
                        <c:v>0.1</c:v>
                      </c:pt>
                      <c:pt idx="11256">
                        <c:v>0.1</c:v>
                      </c:pt>
                      <c:pt idx="11257">
                        <c:v>0</c:v>
                      </c:pt>
                      <c:pt idx="11258">
                        <c:v>0.1</c:v>
                      </c:pt>
                      <c:pt idx="11259">
                        <c:v>0.1</c:v>
                      </c:pt>
                      <c:pt idx="11260">
                        <c:v>0.1</c:v>
                      </c:pt>
                      <c:pt idx="11261">
                        <c:v>0.1</c:v>
                      </c:pt>
                      <c:pt idx="11262">
                        <c:v>0.1</c:v>
                      </c:pt>
                      <c:pt idx="11263">
                        <c:v>0.1</c:v>
                      </c:pt>
                      <c:pt idx="11264">
                        <c:v>0.1</c:v>
                      </c:pt>
                      <c:pt idx="11265">
                        <c:v>0.2</c:v>
                      </c:pt>
                      <c:pt idx="11266">
                        <c:v>0.1</c:v>
                      </c:pt>
                      <c:pt idx="11267">
                        <c:v>0.1</c:v>
                      </c:pt>
                      <c:pt idx="11268">
                        <c:v>0.1</c:v>
                      </c:pt>
                      <c:pt idx="11269">
                        <c:v>0.1</c:v>
                      </c:pt>
                      <c:pt idx="11270">
                        <c:v>0.1</c:v>
                      </c:pt>
                      <c:pt idx="11271">
                        <c:v>0</c:v>
                      </c:pt>
                      <c:pt idx="11272">
                        <c:v>0.1</c:v>
                      </c:pt>
                      <c:pt idx="11273">
                        <c:v>0.1</c:v>
                      </c:pt>
                      <c:pt idx="11274">
                        <c:v>0.2</c:v>
                      </c:pt>
                      <c:pt idx="11275">
                        <c:v>0.1</c:v>
                      </c:pt>
                      <c:pt idx="11276">
                        <c:v>0.1</c:v>
                      </c:pt>
                      <c:pt idx="11277">
                        <c:v>0.1</c:v>
                      </c:pt>
                      <c:pt idx="11278">
                        <c:v>0.2</c:v>
                      </c:pt>
                      <c:pt idx="11279">
                        <c:v>0.1</c:v>
                      </c:pt>
                      <c:pt idx="11280">
                        <c:v>0.1</c:v>
                      </c:pt>
                      <c:pt idx="11281">
                        <c:v>0.1</c:v>
                      </c:pt>
                      <c:pt idx="11282">
                        <c:v>0.2</c:v>
                      </c:pt>
                      <c:pt idx="11283">
                        <c:v>0.1</c:v>
                      </c:pt>
                      <c:pt idx="11284">
                        <c:v>0.1</c:v>
                      </c:pt>
                      <c:pt idx="11285">
                        <c:v>0.1</c:v>
                      </c:pt>
                      <c:pt idx="11286">
                        <c:v>0.1</c:v>
                      </c:pt>
                      <c:pt idx="11287">
                        <c:v>0.2</c:v>
                      </c:pt>
                      <c:pt idx="11288">
                        <c:v>0.1</c:v>
                      </c:pt>
                      <c:pt idx="11289">
                        <c:v>0.1</c:v>
                      </c:pt>
                      <c:pt idx="11290">
                        <c:v>0.1</c:v>
                      </c:pt>
                      <c:pt idx="11291">
                        <c:v>0.1</c:v>
                      </c:pt>
                      <c:pt idx="11292">
                        <c:v>0.1</c:v>
                      </c:pt>
                      <c:pt idx="11293">
                        <c:v>0.2</c:v>
                      </c:pt>
                      <c:pt idx="11294">
                        <c:v>0.1</c:v>
                      </c:pt>
                      <c:pt idx="11295">
                        <c:v>0.1</c:v>
                      </c:pt>
                      <c:pt idx="11296">
                        <c:v>0.1</c:v>
                      </c:pt>
                      <c:pt idx="11297">
                        <c:v>0</c:v>
                      </c:pt>
                      <c:pt idx="11298">
                        <c:v>0.2</c:v>
                      </c:pt>
                      <c:pt idx="11299">
                        <c:v>0.1</c:v>
                      </c:pt>
                      <c:pt idx="11300">
                        <c:v>0.1</c:v>
                      </c:pt>
                      <c:pt idx="11301">
                        <c:v>0.1</c:v>
                      </c:pt>
                      <c:pt idx="11302">
                        <c:v>0.1</c:v>
                      </c:pt>
                      <c:pt idx="11303">
                        <c:v>0.2</c:v>
                      </c:pt>
                      <c:pt idx="11304">
                        <c:v>0.2</c:v>
                      </c:pt>
                      <c:pt idx="11305">
                        <c:v>0.1</c:v>
                      </c:pt>
                      <c:pt idx="11306">
                        <c:v>0</c:v>
                      </c:pt>
                      <c:pt idx="11307">
                        <c:v>0.1</c:v>
                      </c:pt>
                      <c:pt idx="11308">
                        <c:v>0.1</c:v>
                      </c:pt>
                      <c:pt idx="11309">
                        <c:v>0.2</c:v>
                      </c:pt>
                      <c:pt idx="11310">
                        <c:v>0.1</c:v>
                      </c:pt>
                      <c:pt idx="11311">
                        <c:v>0.1</c:v>
                      </c:pt>
                      <c:pt idx="11312">
                        <c:v>0.1</c:v>
                      </c:pt>
                      <c:pt idx="11313">
                        <c:v>0.1</c:v>
                      </c:pt>
                      <c:pt idx="11314">
                        <c:v>0</c:v>
                      </c:pt>
                      <c:pt idx="11315">
                        <c:v>0.1</c:v>
                      </c:pt>
                      <c:pt idx="11316">
                        <c:v>0.1</c:v>
                      </c:pt>
                      <c:pt idx="11317">
                        <c:v>0.1</c:v>
                      </c:pt>
                      <c:pt idx="11318">
                        <c:v>0.1</c:v>
                      </c:pt>
                      <c:pt idx="11319">
                        <c:v>0.1</c:v>
                      </c:pt>
                      <c:pt idx="11320">
                        <c:v>0.2</c:v>
                      </c:pt>
                      <c:pt idx="11321">
                        <c:v>0.2</c:v>
                      </c:pt>
                      <c:pt idx="11322">
                        <c:v>0.1</c:v>
                      </c:pt>
                      <c:pt idx="11323">
                        <c:v>0</c:v>
                      </c:pt>
                      <c:pt idx="11324">
                        <c:v>0.2</c:v>
                      </c:pt>
                      <c:pt idx="11325">
                        <c:v>0.1</c:v>
                      </c:pt>
                      <c:pt idx="11326">
                        <c:v>0.2</c:v>
                      </c:pt>
                      <c:pt idx="11327">
                        <c:v>0.1</c:v>
                      </c:pt>
                      <c:pt idx="11328">
                        <c:v>0.2</c:v>
                      </c:pt>
                      <c:pt idx="11329">
                        <c:v>0.1</c:v>
                      </c:pt>
                      <c:pt idx="11330">
                        <c:v>0.1</c:v>
                      </c:pt>
                      <c:pt idx="11331">
                        <c:v>0.1</c:v>
                      </c:pt>
                      <c:pt idx="11332">
                        <c:v>0.1</c:v>
                      </c:pt>
                      <c:pt idx="11333">
                        <c:v>0.1</c:v>
                      </c:pt>
                      <c:pt idx="11334">
                        <c:v>0</c:v>
                      </c:pt>
                      <c:pt idx="11335">
                        <c:v>0.1</c:v>
                      </c:pt>
                      <c:pt idx="11336">
                        <c:v>0.2</c:v>
                      </c:pt>
                      <c:pt idx="11337">
                        <c:v>0.1</c:v>
                      </c:pt>
                      <c:pt idx="11338">
                        <c:v>0.1</c:v>
                      </c:pt>
                      <c:pt idx="11339">
                        <c:v>0.1</c:v>
                      </c:pt>
                      <c:pt idx="11340">
                        <c:v>0</c:v>
                      </c:pt>
                      <c:pt idx="11341">
                        <c:v>0</c:v>
                      </c:pt>
                      <c:pt idx="11342">
                        <c:v>0.1</c:v>
                      </c:pt>
                      <c:pt idx="11343">
                        <c:v>0.1</c:v>
                      </c:pt>
                      <c:pt idx="11344">
                        <c:v>0.1</c:v>
                      </c:pt>
                      <c:pt idx="11345">
                        <c:v>0.1</c:v>
                      </c:pt>
                      <c:pt idx="11346">
                        <c:v>0.1</c:v>
                      </c:pt>
                      <c:pt idx="11347">
                        <c:v>0.1</c:v>
                      </c:pt>
                      <c:pt idx="11348">
                        <c:v>0.2</c:v>
                      </c:pt>
                      <c:pt idx="11349">
                        <c:v>0.1</c:v>
                      </c:pt>
                      <c:pt idx="11350">
                        <c:v>0.1</c:v>
                      </c:pt>
                      <c:pt idx="11351">
                        <c:v>0.1</c:v>
                      </c:pt>
                      <c:pt idx="11352">
                        <c:v>0.1</c:v>
                      </c:pt>
                      <c:pt idx="11353">
                        <c:v>0.1</c:v>
                      </c:pt>
                      <c:pt idx="11354">
                        <c:v>0.1</c:v>
                      </c:pt>
                      <c:pt idx="11355">
                        <c:v>0.1</c:v>
                      </c:pt>
                      <c:pt idx="11356">
                        <c:v>0.1</c:v>
                      </c:pt>
                      <c:pt idx="11357">
                        <c:v>0</c:v>
                      </c:pt>
                      <c:pt idx="11358">
                        <c:v>0.1</c:v>
                      </c:pt>
                      <c:pt idx="11359">
                        <c:v>0.1</c:v>
                      </c:pt>
                      <c:pt idx="11360">
                        <c:v>0</c:v>
                      </c:pt>
                      <c:pt idx="11361">
                        <c:v>0.1</c:v>
                      </c:pt>
                      <c:pt idx="11362">
                        <c:v>0</c:v>
                      </c:pt>
                      <c:pt idx="11363">
                        <c:v>0.1</c:v>
                      </c:pt>
                      <c:pt idx="11364">
                        <c:v>0.1</c:v>
                      </c:pt>
                      <c:pt idx="11365">
                        <c:v>0.1</c:v>
                      </c:pt>
                      <c:pt idx="11366">
                        <c:v>0.1</c:v>
                      </c:pt>
                      <c:pt idx="11367">
                        <c:v>0</c:v>
                      </c:pt>
                      <c:pt idx="11368">
                        <c:v>0.2</c:v>
                      </c:pt>
                      <c:pt idx="11369">
                        <c:v>0</c:v>
                      </c:pt>
                      <c:pt idx="11370">
                        <c:v>0</c:v>
                      </c:pt>
                      <c:pt idx="11371">
                        <c:v>0.1</c:v>
                      </c:pt>
                      <c:pt idx="11372">
                        <c:v>0.1</c:v>
                      </c:pt>
                      <c:pt idx="11373">
                        <c:v>0.1</c:v>
                      </c:pt>
                      <c:pt idx="11374">
                        <c:v>0</c:v>
                      </c:pt>
                      <c:pt idx="11375">
                        <c:v>0</c:v>
                      </c:pt>
                      <c:pt idx="11376">
                        <c:v>0.1</c:v>
                      </c:pt>
                      <c:pt idx="11377">
                        <c:v>0.1</c:v>
                      </c:pt>
                      <c:pt idx="11378">
                        <c:v>0.1</c:v>
                      </c:pt>
                      <c:pt idx="11379">
                        <c:v>0</c:v>
                      </c:pt>
                      <c:pt idx="11380">
                        <c:v>0.1</c:v>
                      </c:pt>
                      <c:pt idx="11381">
                        <c:v>0</c:v>
                      </c:pt>
                      <c:pt idx="11382">
                        <c:v>0.1</c:v>
                      </c:pt>
                      <c:pt idx="11383">
                        <c:v>0</c:v>
                      </c:pt>
                      <c:pt idx="11384">
                        <c:v>0</c:v>
                      </c:pt>
                      <c:pt idx="11385">
                        <c:v>0.1</c:v>
                      </c:pt>
                      <c:pt idx="11386">
                        <c:v>0.1</c:v>
                      </c:pt>
                      <c:pt idx="11387">
                        <c:v>0.1</c:v>
                      </c:pt>
                      <c:pt idx="11388">
                        <c:v>0</c:v>
                      </c:pt>
                      <c:pt idx="11389">
                        <c:v>0.1</c:v>
                      </c:pt>
                      <c:pt idx="11390">
                        <c:v>0</c:v>
                      </c:pt>
                      <c:pt idx="11391">
                        <c:v>0.1</c:v>
                      </c:pt>
                      <c:pt idx="11392">
                        <c:v>0</c:v>
                      </c:pt>
                      <c:pt idx="11393">
                        <c:v>0.1</c:v>
                      </c:pt>
                      <c:pt idx="11394">
                        <c:v>0.1</c:v>
                      </c:pt>
                      <c:pt idx="11395">
                        <c:v>0.1</c:v>
                      </c:pt>
                      <c:pt idx="11396">
                        <c:v>0</c:v>
                      </c:pt>
                      <c:pt idx="11397">
                        <c:v>0.1</c:v>
                      </c:pt>
                      <c:pt idx="11398">
                        <c:v>0</c:v>
                      </c:pt>
                      <c:pt idx="11399">
                        <c:v>0.1</c:v>
                      </c:pt>
                      <c:pt idx="11400">
                        <c:v>0.1</c:v>
                      </c:pt>
                      <c:pt idx="11401">
                        <c:v>0</c:v>
                      </c:pt>
                      <c:pt idx="11402">
                        <c:v>0.1</c:v>
                      </c:pt>
                      <c:pt idx="11403">
                        <c:v>0.1</c:v>
                      </c:pt>
                      <c:pt idx="11404">
                        <c:v>0</c:v>
                      </c:pt>
                      <c:pt idx="11405">
                        <c:v>0.1</c:v>
                      </c:pt>
                      <c:pt idx="11406">
                        <c:v>0.1</c:v>
                      </c:pt>
                      <c:pt idx="11407">
                        <c:v>0</c:v>
                      </c:pt>
                      <c:pt idx="11408">
                        <c:v>0.1</c:v>
                      </c:pt>
                      <c:pt idx="11409">
                        <c:v>0.1</c:v>
                      </c:pt>
                      <c:pt idx="11410">
                        <c:v>0.1</c:v>
                      </c:pt>
                      <c:pt idx="11411">
                        <c:v>0.1</c:v>
                      </c:pt>
                      <c:pt idx="11412">
                        <c:v>0.1</c:v>
                      </c:pt>
                      <c:pt idx="11413">
                        <c:v>0</c:v>
                      </c:pt>
                      <c:pt idx="11414">
                        <c:v>0.1</c:v>
                      </c:pt>
                      <c:pt idx="11415">
                        <c:v>0.1</c:v>
                      </c:pt>
                      <c:pt idx="11416">
                        <c:v>0.1</c:v>
                      </c:pt>
                      <c:pt idx="11417">
                        <c:v>0.1</c:v>
                      </c:pt>
                      <c:pt idx="11418">
                        <c:v>0</c:v>
                      </c:pt>
                      <c:pt idx="11419">
                        <c:v>0.1</c:v>
                      </c:pt>
                      <c:pt idx="11420">
                        <c:v>0</c:v>
                      </c:pt>
                      <c:pt idx="11421">
                        <c:v>0</c:v>
                      </c:pt>
                      <c:pt idx="11422">
                        <c:v>0.1</c:v>
                      </c:pt>
                      <c:pt idx="11423">
                        <c:v>0.1</c:v>
                      </c:pt>
                      <c:pt idx="11424">
                        <c:v>0.1</c:v>
                      </c:pt>
                      <c:pt idx="11425">
                        <c:v>0.1</c:v>
                      </c:pt>
                      <c:pt idx="11426">
                        <c:v>0</c:v>
                      </c:pt>
                      <c:pt idx="11427">
                        <c:v>0</c:v>
                      </c:pt>
                      <c:pt idx="11428">
                        <c:v>0.1</c:v>
                      </c:pt>
                      <c:pt idx="11429">
                        <c:v>0.1</c:v>
                      </c:pt>
                      <c:pt idx="11430">
                        <c:v>0.1</c:v>
                      </c:pt>
                      <c:pt idx="11431">
                        <c:v>0.1</c:v>
                      </c:pt>
                      <c:pt idx="11432">
                        <c:v>0.1</c:v>
                      </c:pt>
                      <c:pt idx="11433">
                        <c:v>0.1</c:v>
                      </c:pt>
                      <c:pt idx="11434">
                        <c:v>0.1</c:v>
                      </c:pt>
                      <c:pt idx="11435">
                        <c:v>0.1</c:v>
                      </c:pt>
                      <c:pt idx="11436">
                        <c:v>0.1</c:v>
                      </c:pt>
                      <c:pt idx="11437">
                        <c:v>0.1</c:v>
                      </c:pt>
                      <c:pt idx="11438">
                        <c:v>0.1</c:v>
                      </c:pt>
                      <c:pt idx="11439">
                        <c:v>0.1</c:v>
                      </c:pt>
                      <c:pt idx="11440">
                        <c:v>0.1</c:v>
                      </c:pt>
                      <c:pt idx="11441">
                        <c:v>0.1</c:v>
                      </c:pt>
                      <c:pt idx="11442">
                        <c:v>0.1</c:v>
                      </c:pt>
                      <c:pt idx="11443">
                        <c:v>0</c:v>
                      </c:pt>
                      <c:pt idx="11444">
                        <c:v>0.1</c:v>
                      </c:pt>
                      <c:pt idx="11445">
                        <c:v>0.1</c:v>
                      </c:pt>
                      <c:pt idx="11446">
                        <c:v>0.1</c:v>
                      </c:pt>
                      <c:pt idx="11447">
                        <c:v>0.1</c:v>
                      </c:pt>
                      <c:pt idx="11448">
                        <c:v>0.1</c:v>
                      </c:pt>
                      <c:pt idx="11449">
                        <c:v>0.1</c:v>
                      </c:pt>
                      <c:pt idx="11450">
                        <c:v>0</c:v>
                      </c:pt>
                      <c:pt idx="11451">
                        <c:v>0.1</c:v>
                      </c:pt>
                      <c:pt idx="11452">
                        <c:v>0.1</c:v>
                      </c:pt>
                      <c:pt idx="11453">
                        <c:v>0.1</c:v>
                      </c:pt>
                      <c:pt idx="11454">
                        <c:v>0.1</c:v>
                      </c:pt>
                      <c:pt idx="11455">
                        <c:v>0.1</c:v>
                      </c:pt>
                      <c:pt idx="11456">
                        <c:v>0.1</c:v>
                      </c:pt>
                      <c:pt idx="11457">
                        <c:v>0.1</c:v>
                      </c:pt>
                      <c:pt idx="11458">
                        <c:v>0.1</c:v>
                      </c:pt>
                      <c:pt idx="11459">
                        <c:v>0.1</c:v>
                      </c:pt>
                      <c:pt idx="11460">
                        <c:v>0.1</c:v>
                      </c:pt>
                      <c:pt idx="11461">
                        <c:v>0.2</c:v>
                      </c:pt>
                      <c:pt idx="11462">
                        <c:v>0.1</c:v>
                      </c:pt>
                      <c:pt idx="11463">
                        <c:v>0.1</c:v>
                      </c:pt>
                      <c:pt idx="11464">
                        <c:v>0.1</c:v>
                      </c:pt>
                      <c:pt idx="11465">
                        <c:v>0.1</c:v>
                      </c:pt>
                      <c:pt idx="11466">
                        <c:v>0.1</c:v>
                      </c:pt>
                      <c:pt idx="11467">
                        <c:v>0.1</c:v>
                      </c:pt>
                      <c:pt idx="11468">
                        <c:v>0.2</c:v>
                      </c:pt>
                      <c:pt idx="11469">
                        <c:v>0.1</c:v>
                      </c:pt>
                      <c:pt idx="11470">
                        <c:v>0.1</c:v>
                      </c:pt>
                      <c:pt idx="11471">
                        <c:v>0.1</c:v>
                      </c:pt>
                      <c:pt idx="11472">
                        <c:v>0.2</c:v>
                      </c:pt>
                      <c:pt idx="11473">
                        <c:v>0.1</c:v>
                      </c:pt>
                      <c:pt idx="11474">
                        <c:v>0.2</c:v>
                      </c:pt>
                      <c:pt idx="11475">
                        <c:v>0.2</c:v>
                      </c:pt>
                      <c:pt idx="11476">
                        <c:v>0.1</c:v>
                      </c:pt>
                      <c:pt idx="11477">
                        <c:v>0</c:v>
                      </c:pt>
                      <c:pt idx="11478">
                        <c:v>0.1</c:v>
                      </c:pt>
                      <c:pt idx="11479">
                        <c:v>0.1</c:v>
                      </c:pt>
                      <c:pt idx="11480">
                        <c:v>0.1</c:v>
                      </c:pt>
                      <c:pt idx="11481">
                        <c:v>0.1</c:v>
                      </c:pt>
                      <c:pt idx="11482">
                        <c:v>0.2</c:v>
                      </c:pt>
                      <c:pt idx="11483">
                        <c:v>0.1</c:v>
                      </c:pt>
                      <c:pt idx="11484">
                        <c:v>0.1</c:v>
                      </c:pt>
                      <c:pt idx="11485">
                        <c:v>0.2</c:v>
                      </c:pt>
                      <c:pt idx="11486">
                        <c:v>0.1</c:v>
                      </c:pt>
                      <c:pt idx="11487">
                        <c:v>0.2</c:v>
                      </c:pt>
                      <c:pt idx="11488">
                        <c:v>0.1</c:v>
                      </c:pt>
                      <c:pt idx="11489">
                        <c:v>0.1</c:v>
                      </c:pt>
                      <c:pt idx="11490">
                        <c:v>0.2</c:v>
                      </c:pt>
                      <c:pt idx="11491">
                        <c:v>0</c:v>
                      </c:pt>
                      <c:pt idx="11492">
                        <c:v>0.1</c:v>
                      </c:pt>
                      <c:pt idx="11493">
                        <c:v>0.1</c:v>
                      </c:pt>
                      <c:pt idx="11494">
                        <c:v>0.1</c:v>
                      </c:pt>
                      <c:pt idx="11495">
                        <c:v>0.1</c:v>
                      </c:pt>
                      <c:pt idx="11496">
                        <c:v>0.2</c:v>
                      </c:pt>
                      <c:pt idx="11497">
                        <c:v>0.1</c:v>
                      </c:pt>
                      <c:pt idx="11498">
                        <c:v>0.1</c:v>
                      </c:pt>
                      <c:pt idx="11499">
                        <c:v>0.1</c:v>
                      </c:pt>
                      <c:pt idx="11500">
                        <c:v>0.1</c:v>
                      </c:pt>
                      <c:pt idx="11501">
                        <c:v>0.1</c:v>
                      </c:pt>
                      <c:pt idx="11502">
                        <c:v>0.1</c:v>
                      </c:pt>
                      <c:pt idx="11503">
                        <c:v>0.1</c:v>
                      </c:pt>
                      <c:pt idx="11504">
                        <c:v>0.1</c:v>
                      </c:pt>
                      <c:pt idx="11505">
                        <c:v>0.1</c:v>
                      </c:pt>
                      <c:pt idx="11506">
                        <c:v>0.1</c:v>
                      </c:pt>
                      <c:pt idx="11507">
                        <c:v>0.1</c:v>
                      </c:pt>
                      <c:pt idx="11508">
                        <c:v>0.1</c:v>
                      </c:pt>
                      <c:pt idx="11509">
                        <c:v>0.1</c:v>
                      </c:pt>
                      <c:pt idx="11510">
                        <c:v>0.1</c:v>
                      </c:pt>
                      <c:pt idx="11511">
                        <c:v>0.1</c:v>
                      </c:pt>
                      <c:pt idx="11512">
                        <c:v>0</c:v>
                      </c:pt>
                      <c:pt idx="11513">
                        <c:v>0</c:v>
                      </c:pt>
                      <c:pt idx="11514">
                        <c:v>0.2</c:v>
                      </c:pt>
                      <c:pt idx="11515">
                        <c:v>0.1</c:v>
                      </c:pt>
                      <c:pt idx="11516">
                        <c:v>0.1</c:v>
                      </c:pt>
                      <c:pt idx="11517">
                        <c:v>0.2</c:v>
                      </c:pt>
                      <c:pt idx="11518">
                        <c:v>0.1</c:v>
                      </c:pt>
                      <c:pt idx="11519">
                        <c:v>0.1</c:v>
                      </c:pt>
                      <c:pt idx="11520">
                        <c:v>0.1</c:v>
                      </c:pt>
                      <c:pt idx="11521">
                        <c:v>0</c:v>
                      </c:pt>
                      <c:pt idx="11522">
                        <c:v>0</c:v>
                      </c:pt>
                      <c:pt idx="11523">
                        <c:v>0.1</c:v>
                      </c:pt>
                      <c:pt idx="11524">
                        <c:v>0.1</c:v>
                      </c:pt>
                      <c:pt idx="11525">
                        <c:v>0.1</c:v>
                      </c:pt>
                      <c:pt idx="11526">
                        <c:v>0.2</c:v>
                      </c:pt>
                      <c:pt idx="11527">
                        <c:v>0.1</c:v>
                      </c:pt>
                      <c:pt idx="11528">
                        <c:v>0.1</c:v>
                      </c:pt>
                      <c:pt idx="11529">
                        <c:v>0.1</c:v>
                      </c:pt>
                      <c:pt idx="11530">
                        <c:v>0</c:v>
                      </c:pt>
                      <c:pt idx="11531">
                        <c:v>0.1</c:v>
                      </c:pt>
                      <c:pt idx="11532">
                        <c:v>0</c:v>
                      </c:pt>
                      <c:pt idx="11533">
                        <c:v>0.1</c:v>
                      </c:pt>
                      <c:pt idx="11534">
                        <c:v>0.1</c:v>
                      </c:pt>
                      <c:pt idx="11535">
                        <c:v>0.1</c:v>
                      </c:pt>
                      <c:pt idx="11536">
                        <c:v>0.1</c:v>
                      </c:pt>
                      <c:pt idx="11537">
                        <c:v>0.1</c:v>
                      </c:pt>
                      <c:pt idx="11538">
                        <c:v>0.1</c:v>
                      </c:pt>
                      <c:pt idx="11539">
                        <c:v>0</c:v>
                      </c:pt>
                      <c:pt idx="11540">
                        <c:v>0.2</c:v>
                      </c:pt>
                      <c:pt idx="11541">
                        <c:v>0.1</c:v>
                      </c:pt>
                      <c:pt idx="11542">
                        <c:v>0</c:v>
                      </c:pt>
                      <c:pt idx="11543">
                        <c:v>0.1</c:v>
                      </c:pt>
                      <c:pt idx="11544">
                        <c:v>0.1</c:v>
                      </c:pt>
                      <c:pt idx="11545">
                        <c:v>0.2</c:v>
                      </c:pt>
                      <c:pt idx="11546">
                        <c:v>0.1</c:v>
                      </c:pt>
                      <c:pt idx="11547">
                        <c:v>0.1</c:v>
                      </c:pt>
                      <c:pt idx="11548">
                        <c:v>0.1</c:v>
                      </c:pt>
                      <c:pt idx="11549">
                        <c:v>0</c:v>
                      </c:pt>
                      <c:pt idx="11550">
                        <c:v>0.1</c:v>
                      </c:pt>
                      <c:pt idx="11551">
                        <c:v>0</c:v>
                      </c:pt>
                      <c:pt idx="11552">
                        <c:v>0.1</c:v>
                      </c:pt>
                      <c:pt idx="11553">
                        <c:v>0.1</c:v>
                      </c:pt>
                      <c:pt idx="11554">
                        <c:v>0.1</c:v>
                      </c:pt>
                      <c:pt idx="11555">
                        <c:v>0.1</c:v>
                      </c:pt>
                      <c:pt idx="11556">
                        <c:v>0.2</c:v>
                      </c:pt>
                      <c:pt idx="11557">
                        <c:v>0.1</c:v>
                      </c:pt>
                      <c:pt idx="11558">
                        <c:v>0.1</c:v>
                      </c:pt>
                      <c:pt idx="11559">
                        <c:v>0</c:v>
                      </c:pt>
                      <c:pt idx="11560">
                        <c:v>0.1</c:v>
                      </c:pt>
                      <c:pt idx="11561">
                        <c:v>0</c:v>
                      </c:pt>
                      <c:pt idx="11562">
                        <c:v>0</c:v>
                      </c:pt>
                      <c:pt idx="11563">
                        <c:v>0.1</c:v>
                      </c:pt>
                      <c:pt idx="11564">
                        <c:v>0.1</c:v>
                      </c:pt>
                      <c:pt idx="11565">
                        <c:v>0.1</c:v>
                      </c:pt>
                      <c:pt idx="11566">
                        <c:v>0</c:v>
                      </c:pt>
                      <c:pt idx="11567">
                        <c:v>0</c:v>
                      </c:pt>
                      <c:pt idx="11568">
                        <c:v>0.1</c:v>
                      </c:pt>
                      <c:pt idx="11569">
                        <c:v>0.1</c:v>
                      </c:pt>
                      <c:pt idx="11570">
                        <c:v>0.1</c:v>
                      </c:pt>
                      <c:pt idx="11571">
                        <c:v>0.1</c:v>
                      </c:pt>
                      <c:pt idx="11572">
                        <c:v>0.1</c:v>
                      </c:pt>
                      <c:pt idx="11573">
                        <c:v>0.1</c:v>
                      </c:pt>
                      <c:pt idx="11574">
                        <c:v>0.1</c:v>
                      </c:pt>
                      <c:pt idx="11575">
                        <c:v>0</c:v>
                      </c:pt>
                      <c:pt idx="11576">
                        <c:v>0.2</c:v>
                      </c:pt>
                      <c:pt idx="11577">
                        <c:v>0.1</c:v>
                      </c:pt>
                      <c:pt idx="11578">
                        <c:v>0</c:v>
                      </c:pt>
                      <c:pt idx="11579">
                        <c:v>0.1</c:v>
                      </c:pt>
                      <c:pt idx="11580">
                        <c:v>0.1</c:v>
                      </c:pt>
                      <c:pt idx="11581">
                        <c:v>0.1</c:v>
                      </c:pt>
                      <c:pt idx="11582">
                        <c:v>0.1</c:v>
                      </c:pt>
                      <c:pt idx="11583">
                        <c:v>0.1</c:v>
                      </c:pt>
                      <c:pt idx="11584">
                        <c:v>0.1</c:v>
                      </c:pt>
                      <c:pt idx="11585">
                        <c:v>0.1</c:v>
                      </c:pt>
                      <c:pt idx="11586">
                        <c:v>0.1</c:v>
                      </c:pt>
                      <c:pt idx="11587">
                        <c:v>0.1</c:v>
                      </c:pt>
                      <c:pt idx="11588">
                        <c:v>0.1</c:v>
                      </c:pt>
                      <c:pt idx="11589">
                        <c:v>0.1</c:v>
                      </c:pt>
                      <c:pt idx="11590">
                        <c:v>0.1</c:v>
                      </c:pt>
                      <c:pt idx="11591">
                        <c:v>0</c:v>
                      </c:pt>
                      <c:pt idx="11592">
                        <c:v>0.2</c:v>
                      </c:pt>
                      <c:pt idx="11593">
                        <c:v>0.1</c:v>
                      </c:pt>
                      <c:pt idx="11594">
                        <c:v>0</c:v>
                      </c:pt>
                      <c:pt idx="11595">
                        <c:v>0.1</c:v>
                      </c:pt>
                      <c:pt idx="11596">
                        <c:v>0</c:v>
                      </c:pt>
                      <c:pt idx="11597">
                        <c:v>0</c:v>
                      </c:pt>
                      <c:pt idx="11598">
                        <c:v>0.1</c:v>
                      </c:pt>
                      <c:pt idx="11599">
                        <c:v>0</c:v>
                      </c:pt>
                      <c:pt idx="11600">
                        <c:v>0.1</c:v>
                      </c:pt>
                      <c:pt idx="11601">
                        <c:v>0.1</c:v>
                      </c:pt>
                      <c:pt idx="11602">
                        <c:v>0.1</c:v>
                      </c:pt>
                      <c:pt idx="11603">
                        <c:v>0</c:v>
                      </c:pt>
                      <c:pt idx="11604">
                        <c:v>0</c:v>
                      </c:pt>
                      <c:pt idx="11605">
                        <c:v>0</c:v>
                      </c:pt>
                      <c:pt idx="11606">
                        <c:v>0.1</c:v>
                      </c:pt>
                      <c:pt idx="11607">
                        <c:v>0</c:v>
                      </c:pt>
                      <c:pt idx="11608">
                        <c:v>0.1</c:v>
                      </c:pt>
                      <c:pt idx="11609">
                        <c:v>0.1</c:v>
                      </c:pt>
                      <c:pt idx="11610">
                        <c:v>0.1</c:v>
                      </c:pt>
                      <c:pt idx="11611">
                        <c:v>0.1</c:v>
                      </c:pt>
                      <c:pt idx="11612">
                        <c:v>0</c:v>
                      </c:pt>
                      <c:pt idx="11613">
                        <c:v>0.1</c:v>
                      </c:pt>
                      <c:pt idx="11614">
                        <c:v>0</c:v>
                      </c:pt>
                      <c:pt idx="11615">
                        <c:v>0.1</c:v>
                      </c:pt>
                      <c:pt idx="11616">
                        <c:v>0</c:v>
                      </c:pt>
                      <c:pt idx="11617">
                        <c:v>0</c:v>
                      </c:pt>
                      <c:pt idx="11618">
                        <c:v>0</c:v>
                      </c:pt>
                      <c:pt idx="11619">
                        <c:v>0.1</c:v>
                      </c:pt>
                      <c:pt idx="11620">
                        <c:v>0.1</c:v>
                      </c:pt>
                      <c:pt idx="11621">
                        <c:v>0.1</c:v>
                      </c:pt>
                      <c:pt idx="11622">
                        <c:v>0.1</c:v>
                      </c:pt>
                      <c:pt idx="11623">
                        <c:v>0</c:v>
                      </c:pt>
                      <c:pt idx="11624">
                        <c:v>0.1</c:v>
                      </c:pt>
                      <c:pt idx="11625">
                        <c:v>0</c:v>
                      </c:pt>
                      <c:pt idx="11626">
                        <c:v>0.1</c:v>
                      </c:pt>
                      <c:pt idx="11627">
                        <c:v>0.1</c:v>
                      </c:pt>
                      <c:pt idx="11628">
                        <c:v>0</c:v>
                      </c:pt>
                      <c:pt idx="11629">
                        <c:v>0.1</c:v>
                      </c:pt>
                      <c:pt idx="11630">
                        <c:v>0.1</c:v>
                      </c:pt>
                      <c:pt idx="11631">
                        <c:v>0.1</c:v>
                      </c:pt>
                      <c:pt idx="11632">
                        <c:v>0</c:v>
                      </c:pt>
                      <c:pt idx="11633">
                        <c:v>0.1</c:v>
                      </c:pt>
                      <c:pt idx="11634">
                        <c:v>0</c:v>
                      </c:pt>
                      <c:pt idx="11635">
                        <c:v>0</c:v>
                      </c:pt>
                      <c:pt idx="11636">
                        <c:v>0.1</c:v>
                      </c:pt>
                      <c:pt idx="11637">
                        <c:v>0</c:v>
                      </c:pt>
                      <c:pt idx="11638">
                        <c:v>0.1</c:v>
                      </c:pt>
                      <c:pt idx="11639">
                        <c:v>0.1</c:v>
                      </c:pt>
                      <c:pt idx="11640">
                        <c:v>0</c:v>
                      </c:pt>
                      <c:pt idx="11641">
                        <c:v>0</c:v>
                      </c:pt>
                      <c:pt idx="11642">
                        <c:v>0</c:v>
                      </c:pt>
                      <c:pt idx="11643">
                        <c:v>0.1</c:v>
                      </c:pt>
                      <c:pt idx="11644">
                        <c:v>0</c:v>
                      </c:pt>
                      <c:pt idx="11645">
                        <c:v>0.1</c:v>
                      </c:pt>
                      <c:pt idx="11646">
                        <c:v>0</c:v>
                      </c:pt>
                      <c:pt idx="11647">
                        <c:v>0</c:v>
                      </c:pt>
                      <c:pt idx="11648">
                        <c:v>0.1</c:v>
                      </c:pt>
                      <c:pt idx="11649">
                        <c:v>0.1</c:v>
                      </c:pt>
                      <c:pt idx="11650">
                        <c:v>0</c:v>
                      </c:pt>
                      <c:pt idx="11651">
                        <c:v>0.1</c:v>
                      </c:pt>
                      <c:pt idx="11652">
                        <c:v>0.1</c:v>
                      </c:pt>
                      <c:pt idx="11653">
                        <c:v>0.1</c:v>
                      </c:pt>
                      <c:pt idx="11654">
                        <c:v>0</c:v>
                      </c:pt>
                      <c:pt idx="11655">
                        <c:v>0.1</c:v>
                      </c:pt>
                      <c:pt idx="11656">
                        <c:v>0.1</c:v>
                      </c:pt>
                      <c:pt idx="11657">
                        <c:v>0</c:v>
                      </c:pt>
                      <c:pt idx="11658">
                        <c:v>0.1</c:v>
                      </c:pt>
                      <c:pt idx="11659">
                        <c:v>0.2</c:v>
                      </c:pt>
                      <c:pt idx="11660">
                        <c:v>0</c:v>
                      </c:pt>
                      <c:pt idx="11661">
                        <c:v>0.1</c:v>
                      </c:pt>
                      <c:pt idx="11662">
                        <c:v>0.1</c:v>
                      </c:pt>
                      <c:pt idx="11663">
                        <c:v>0.1</c:v>
                      </c:pt>
                      <c:pt idx="11664">
                        <c:v>0.1</c:v>
                      </c:pt>
                      <c:pt idx="11665">
                        <c:v>0.1</c:v>
                      </c:pt>
                      <c:pt idx="11666">
                        <c:v>0.1</c:v>
                      </c:pt>
                      <c:pt idx="11667">
                        <c:v>0.1</c:v>
                      </c:pt>
                      <c:pt idx="11668">
                        <c:v>0</c:v>
                      </c:pt>
                      <c:pt idx="11669">
                        <c:v>0.1</c:v>
                      </c:pt>
                      <c:pt idx="11670">
                        <c:v>0.1</c:v>
                      </c:pt>
                      <c:pt idx="11671">
                        <c:v>0</c:v>
                      </c:pt>
                      <c:pt idx="11672">
                        <c:v>0</c:v>
                      </c:pt>
                      <c:pt idx="11673">
                        <c:v>0.1</c:v>
                      </c:pt>
                      <c:pt idx="11674">
                        <c:v>0.2</c:v>
                      </c:pt>
                      <c:pt idx="11675">
                        <c:v>0.1</c:v>
                      </c:pt>
                      <c:pt idx="11676">
                        <c:v>0.1</c:v>
                      </c:pt>
                      <c:pt idx="11677">
                        <c:v>0.1</c:v>
                      </c:pt>
                      <c:pt idx="11678">
                        <c:v>0.1</c:v>
                      </c:pt>
                      <c:pt idx="11679">
                        <c:v>0.1</c:v>
                      </c:pt>
                      <c:pt idx="11680">
                        <c:v>0.1</c:v>
                      </c:pt>
                      <c:pt idx="11681">
                        <c:v>0.1</c:v>
                      </c:pt>
                      <c:pt idx="11682">
                        <c:v>0.1</c:v>
                      </c:pt>
                      <c:pt idx="11683">
                        <c:v>0.1</c:v>
                      </c:pt>
                      <c:pt idx="11684">
                        <c:v>0.1</c:v>
                      </c:pt>
                      <c:pt idx="11685">
                        <c:v>0.1</c:v>
                      </c:pt>
                      <c:pt idx="11686">
                        <c:v>0.2</c:v>
                      </c:pt>
                      <c:pt idx="11687">
                        <c:v>0</c:v>
                      </c:pt>
                      <c:pt idx="11688">
                        <c:v>0</c:v>
                      </c:pt>
                      <c:pt idx="11689">
                        <c:v>0.1</c:v>
                      </c:pt>
                      <c:pt idx="11690">
                        <c:v>0.1</c:v>
                      </c:pt>
                      <c:pt idx="11691">
                        <c:v>0</c:v>
                      </c:pt>
                      <c:pt idx="11692">
                        <c:v>0.1</c:v>
                      </c:pt>
                      <c:pt idx="11693">
                        <c:v>0.1</c:v>
                      </c:pt>
                      <c:pt idx="11694">
                        <c:v>0.1</c:v>
                      </c:pt>
                      <c:pt idx="11695">
                        <c:v>0.1</c:v>
                      </c:pt>
                      <c:pt idx="11696">
                        <c:v>0.1</c:v>
                      </c:pt>
                      <c:pt idx="11697">
                        <c:v>0.1</c:v>
                      </c:pt>
                      <c:pt idx="11698">
                        <c:v>0.1</c:v>
                      </c:pt>
                      <c:pt idx="11699">
                        <c:v>0.1</c:v>
                      </c:pt>
                      <c:pt idx="11700">
                        <c:v>0.1</c:v>
                      </c:pt>
                      <c:pt idx="11701">
                        <c:v>0.1</c:v>
                      </c:pt>
                      <c:pt idx="11702">
                        <c:v>0</c:v>
                      </c:pt>
                      <c:pt idx="11703">
                        <c:v>0.1</c:v>
                      </c:pt>
                      <c:pt idx="11704">
                        <c:v>0</c:v>
                      </c:pt>
                      <c:pt idx="11705">
                        <c:v>0.1</c:v>
                      </c:pt>
                      <c:pt idx="11706">
                        <c:v>0.1</c:v>
                      </c:pt>
                      <c:pt idx="11707">
                        <c:v>0</c:v>
                      </c:pt>
                      <c:pt idx="11708">
                        <c:v>0</c:v>
                      </c:pt>
                      <c:pt idx="11709">
                        <c:v>0.1</c:v>
                      </c:pt>
                      <c:pt idx="11710">
                        <c:v>0</c:v>
                      </c:pt>
                      <c:pt idx="11711">
                        <c:v>0.1</c:v>
                      </c:pt>
                      <c:pt idx="11712">
                        <c:v>0.1</c:v>
                      </c:pt>
                      <c:pt idx="11713">
                        <c:v>0</c:v>
                      </c:pt>
                      <c:pt idx="11714">
                        <c:v>0.1</c:v>
                      </c:pt>
                      <c:pt idx="11715">
                        <c:v>0.1</c:v>
                      </c:pt>
                      <c:pt idx="11716">
                        <c:v>0.1</c:v>
                      </c:pt>
                      <c:pt idx="11717">
                        <c:v>0.1</c:v>
                      </c:pt>
                      <c:pt idx="11718">
                        <c:v>0.1</c:v>
                      </c:pt>
                      <c:pt idx="11719">
                        <c:v>0</c:v>
                      </c:pt>
                      <c:pt idx="11720">
                        <c:v>0</c:v>
                      </c:pt>
                      <c:pt idx="11721">
                        <c:v>0</c:v>
                      </c:pt>
                      <c:pt idx="11722">
                        <c:v>0.1</c:v>
                      </c:pt>
                      <c:pt idx="11723">
                        <c:v>0</c:v>
                      </c:pt>
                      <c:pt idx="11724">
                        <c:v>0.1</c:v>
                      </c:pt>
                      <c:pt idx="11725">
                        <c:v>0.1</c:v>
                      </c:pt>
                      <c:pt idx="11726">
                        <c:v>0.1</c:v>
                      </c:pt>
                      <c:pt idx="11727">
                        <c:v>0</c:v>
                      </c:pt>
                      <c:pt idx="11728">
                        <c:v>0</c:v>
                      </c:pt>
                      <c:pt idx="11729">
                        <c:v>0.1</c:v>
                      </c:pt>
                      <c:pt idx="11730">
                        <c:v>0</c:v>
                      </c:pt>
                      <c:pt idx="11731">
                        <c:v>0.2</c:v>
                      </c:pt>
                      <c:pt idx="11732">
                        <c:v>0.1</c:v>
                      </c:pt>
                      <c:pt idx="11733">
                        <c:v>0</c:v>
                      </c:pt>
                      <c:pt idx="11734">
                        <c:v>0</c:v>
                      </c:pt>
                      <c:pt idx="11735">
                        <c:v>0.1</c:v>
                      </c:pt>
                      <c:pt idx="11736">
                        <c:v>0</c:v>
                      </c:pt>
                      <c:pt idx="11737">
                        <c:v>0.1</c:v>
                      </c:pt>
                      <c:pt idx="11738">
                        <c:v>0.1</c:v>
                      </c:pt>
                      <c:pt idx="11739">
                        <c:v>0</c:v>
                      </c:pt>
                      <c:pt idx="11740">
                        <c:v>0</c:v>
                      </c:pt>
                      <c:pt idx="11741">
                        <c:v>0</c:v>
                      </c:pt>
                      <c:pt idx="11742">
                        <c:v>0</c:v>
                      </c:pt>
                      <c:pt idx="11743">
                        <c:v>0</c:v>
                      </c:pt>
                      <c:pt idx="11744">
                        <c:v>0.1</c:v>
                      </c:pt>
                      <c:pt idx="11745">
                        <c:v>0</c:v>
                      </c:pt>
                      <c:pt idx="11746">
                        <c:v>0.1</c:v>
                      </c:pt>
                      <c:pt idx="11747">
                        <c:v>0.1</c:v>
                      </c:pt>
                      <c:pt idx="11748">
                        <c:v>0</c:v>
                      </c:pt>
                      <c:pt idx="11749">
                        <c:v>0</c:v>
                      </c:pt>
                      <c:pt idx="11750">
                        <c:v>0.1</c:v>
                      </c:pt>
                      <c:pt idx="11751">
                        <c:v>0.1</c:v>
                      </c:pt>
                      <c:pt idx="11752">
                        <c:v>0</c:v>
                      </c:pt>
                      <c:pt idx="11753">
                        <c:v>0</c:v>
                      </c:pt>
                      <c:pt idx="11754">
                        <c:v>0</c:v>
                      </c:pt>
                      <c:pt idx="11755">
                        <c:v>0</c:v>
                      </c:pt>
                      <c:pt idx="11756">
                        <c:v>0.1</c:v>
                      </c:pt>
                      <c:pt idx="11757">
                        <c:v>0.1</c:v>
                      </c:pt>
                      <c:pt idx="11758">
                        <c:v>0.1</c:v>
                      </c:pt>
                      <c:pt idx="11759">
                        <c:v>0.1</c:v>
                      </c:pt>
                      <c:pt idx="11760">
                        <c:v>0</c:v>
                      </c:pt>
                      <c:pt idx="11761">
                        <c:v>0.1</c:v>
                      </c:pt>
                      <c:pt idx="11762">
                        <c:v>0</c:v>
                      </c:pt>
                      <c:pt idx="11763">
                        <c:v>0</c:v>
                      </c:pt>
                      <c:pt idx="11764">
                        <c:v>0.1</c:v>
                      </c:pt>
                      <c:pt idx="11765">
                        <c:v>0</c:v>
                      </c:pt>
                      <c:pt idx="11766">
                        <c:v>0</c:v>
                      </c:pt>
                      <c:pt idx="11767">
                        <c:v>0.1</c:v>
                      </c:pt>
                      <c:pt idx="11768">
                        <c:v>0.1</c:v>
                      </c:pt>
                      <c:pt idx="11769">
                        <c:v>0</c:v>
                      </c:pt>
                      <c:pt idx="11770">
                        <c:v>0</c:v>
                      </c:pt>
                      <c:pt idx="11771">
                        <c:v>0</c:v>
                      </c:pt>
                      <c:pt idx="11772">
                        <c:v>0.1</c:v>
                      </c:pt>
                      <c:pt idx="11773">
                        <c:v>0.1</c:v>
                      </c:pt>
                      <c:pt idx="11774">
                        <c:v>0</c:v>
                      </c:pt>
                      <c:pt idx="11775">
                        <c:v>0.1</c:v>
                      </c:pt>
                      <c:pt idx="11776">
                        <c:v>0.1</c:v>
                      </c:pt>
                      <c:pt idx="11777">
                        <c:v>0</c:v>
                      </c:pt>
                      <c:pt idx="11778">
                        <c:v>0.1</c:v>
                      </c:pt>
                      <c:pt idx="11779">
                        <c:v>0</c:v>
                      </c:pt>
                      <c:pt idx="11780">
                        <c:v>0.1</c:v>
                      </c:pt>
                      <c:pt idx="11781">
                        <c:v>0</c:v>
                      </c:pt>
                      <c:pt idx="11782">
                        <c:v>0.1</c:v>
                      </c:pt>
                      <c:pt idx="11783">
                        <c:v>0.1</c:v>
                      </c:pt>
                      <c:pt idx="11784">
                        <c:v>0.1</c:v>
                      </c:pt>
                      <c:pt idx="11785">
                        <c:v>0</c:v>
                      </c:pt>
                      <c:pt idx="11786">
                        <c:v>0</c:v>
                      </c:pt>
                      <c:pt idx="11787">
                        <c:v>0.1</c:v>
                      </c:pt>
                      <c:pt idx="11788">
                        <c:v>0</c:v>
                      </c:pt>
                      <c:pt idx="11789">
                        <c:v>0</c:v>
                      </c:pt>
                      <c:pt idx="11790">
                        <c:v>0.1</c:v>
                      </c:pt>
                      <c:pt idx="11791">
                        <c:v>0.1</c:v>
                      </c:pt>
                      <c:pt idx="11792">
                        <c:v>0.2</c:v>
                      </c:pt>
                      <c:pt idx="11793">
                        <c:v>0.1</c:v>
                      </c:pt>
                      <c:pt idx="11794">
                        <c:v>0.1</c:v>
                      </c:pt>
                      <c:pt idx="11795">
                        <c:v>0.1</c:v>
                      </c:pt>
                      <c:pt idx="11796">
                        <c:v>0.1</c:v>
                      </c:pt>
                      <c:pt idx="11797">
                        <c:v>0.1</c:v>
                      </c:pt>
                      <c:pt idx="11798">
                        <c:v>0.1</c:v>
                      </c:pt>
                      <c:pt idx="11799">
                        <c:v>0</c:v>
                      </c:pt>
                      <c:pt idx="11800">
                        <c:v>0</c:v>
                      </c:pt>
                      <c:pt idx="11801">
                        <c:v>0</c:v>
                      </c:pt>
                      <c:pt idx="11802">
                        <c:v>0.1</c:v>
                      </c:pt>
                      <c:pt idx="11803">
                        <c:v>0</c:v>
                      </c:pt>
                      <c:pt idx="11804">
                        <c:v>0.1</c:v>
                      </c:pt>
                      <c:pt idx="11805">
                        <c:v>0.1</c:v>
                      </c:pt>
                      <c:pt idx="11806">
                        <c:v>0</c:v>
                      </c:pt>
                      <c:pt idx="11807">
                        <c:v>0</c:v>
                      </c:pt>
                      <c:pt idx="11808">
                        <c:v>0</c:v>
                      </c:pt>
                      <c:pt idx="11809">
                        <c:v>0</c:v>
                      </c:pt>
                      <c:pt idx="11810">
                        <c:v>0.1</c:v>
                      </c:pt>
                      <c:pt idx="11811">
                        <c:v>0</c:v>
                      </c:pt>
                      <c:pt idx="11812">
                        <c:v>0.2</c:v>
                      </c:pt>
                      <c:pt idx="11813">
                        <c:v>0.1</c:v>
                      </c:pt>
                      <c:pt idx="11814">
                        <c:v>0.1</c:v>
                      </c:pt>
                      <c:pt idx="11815">
                        <c:v>0.1</c:v>
                      </c:pt>
                      <c:pt idx="11816">
                        <c:v>0.1</c:v>
                      </c:pt>
                      <c:pt idx="11817">
                        <c:v>0.1</c:v>
                      </c:pt>
                      <c:pt idx="11818">
                        <c:v>0</c:v>
                      </c:pt>
                      <c:pt idx="11819">
                        <c:v>0.1</c:v>
                      </c:pt>
                      <c:pt idx="11820">
                        <c:v>0</c:v>
                      </c:pt>
                      <c:pt idx="11821">
                        <c:v>0.1</c:v>
                      </c:pt>
                      <c:pt idx="11822">
                        <c:v>0</c:v>
                      </c:pt>
                      <c:pt idx="11823">
                        <c:v>0.1</c:v>
                      </c:pt>
                      <c:pt idx="11824">
                        <c:v>0</c:v>
                      </c:pt>
                      <c:pt idx="11825">
                        <c:v>0</c:v>
                      </c:pt>
                      <c:pt idx="11826">
                        <c:v>0.1</c:v>
                      </c:pt>
                      <c:pt idx="11827">
                        <c:v>0</c:v>
                      </c:pt>
                      <c:pt idx="11828">
                        <c:v>0</c:v>
                      </c:pt>
                      <c:pt idx="11829">
                        <c:v>0.1</c:v>
                      </c:pt>
                      <c:pt idx="11830">
                        <c:v>0</c:v>
                      </c:pt>
                      <c:pt idx="11831">
                        <c:v>0</c:v>
                      </c:pt>
                      <c:pt idx="11832">
                        <c:v>0</c:v>
                      </c:pt>
                      <c:pt idx="11833">
                        <c:v>0</c:v>
                      </c:pt>
                      <c:pt idx="11834">
                        <c:v>0</c:v>
                      </c:pt>
                      <c:pt idx="11835">
                        <c:v>0</c:v>
                      </c:pt>
                      <c:pt idx="11836">
                        <c:v>0</c:v>
                      </c:pt>
                      <c:pt idx="11837">
                        <c:v>0</c:v>
                      </c:pt>
                      <c:pt idx="11838">
                        <c:v>0.1</c:v>
                      </c:pt>
                      <c:pt idx="11839">
                        <c:v>0.1</c:v>
                      </c:pt>
                      <c:pt idx="11840">
                        <c:v>0</c:v>
                      </c:pt>
                      <c:pt idx="11841">
                        <c:v>0</c:v>
                      </c:pt>
                      <c:pt idx="11842">
                        <c:v>0</c:v>
                      </c:pt>
                      <c:pt idx="11843">
                        <c:v>0</c:v>
                      </c:pt>
                      <c:pt idx="11844">
                        <c:v>0</c:v>
                      </c:pt>
                      <c:pt idx="11845">
                        <c:v>0</c:v>
                      </c:pt>
                      <c:pt idx="11846">
                        <c:v>0</c:v>
                      </c:pt>
                      <c:pt idx="11847">
                        <c:v>0.1</c:v>
                      </c:pt>
                      <c:pt idx="11848">
                        <c:v>0</c:v>
                      </c:pt>
                      <c:pt idx="11849">
                        <c:v>0</c:v>
                      </c:pt>
                      <c:pt idx="11850">
                        <c:v>0.1</c:v>
                      </c:pt>
                      <c:pt idx="11851">
                        <c:v>0.1</c:v>
                      </c:pt>
                      <c:pt idx="11852">
                        <c:v>0.1</c:v>
                      </c:pt>
                      <c:pt idx="11853">
                        <c:v>0</c:v>
                      </c:pt>
                      <c:pt idx="11854">
                        <c:v>0.2</c:v>
                      </c:pt>
                      <c:pt idx="11855">
                        <c:v>0</c:v>
                      </c:pt>
                      <c:pt idx="11856">
                        <c:v>0</c:v>
                      </c:pt>
                      <c:pt idx="11857">
                        <c:v>0</c:v>
                      </c:pt>
                      <c:pt idx="11858">
                        <c:v>0.1</c:v>
                      </c:pt>
                      <c:pt idx="11859">
                        <c:v>0.1</c:v>
                      </c:pt>
                      <c:pt idx="11860">
                        <c:v>0.1</c:v>
                      </c:pt>
                      <c:pt idx="11861">
                        <c:v>0</c:v>
                      </c:pt>
                      <c:pt idx="11862">
                        <c:v>0</c:v>
                      </c:pt>
                      <c:pt idx="11863">
                        <c:v>0</c:v>
                      </c:pt>
                      <c:pt idx="11864">
                        <c:v>0</c:v>
                      </c:pt>
                      <c:pt idx="11865">
                        <c:v>0.1</c:v>
                      </c:pt>
                      <c:pt idx="11866">
                        <c:v>0</c:v>
                      </c:pt>
                      <c:pt idx="11867">
                        <c:v>0</c:v>
                      </c:pt>
                      <c:pt idx="11868">
                        <c:v>0.1</c:v>
                      </c:pt>
                      <c:pt idx="11869">
                        <c:v>0</c:v>
                      </c:pt>
                      <c:pt idx="11870">
                        <c:v>0</c:v>
                      </c:pt>
                      <c:pt idx="11871">
                        <c:v>0</c:v>
                      </c:pt>
                      <c:pt idx="11872">
                        <c:v>0.1</c:v>
                      </c:pt>
                      <c:pt idx="11873">
                        <c:v>0.1</c:v>
                      </c:pt>
                      <c:pt idx="11874">
                        <c:v>0.1</c:v>
                      </c:pt>
                      <c:pt idx="11875">
                        <c:v>0</c:v>
                      </c:pt>
                      <c:pt idx="11876">
                        <c:v>0.1</c:v>
                      </c:pt>
                      <c:pt idx="11877">
                        <c:v>0</c:v>
                      </c:pt>
                      <c:pt idx="11878">
                        <c:v>0.1</c:v>
                      </c:pt>
                      <c:pt idx="11879">
                        <c:v>0.1</c:v>
                      </c:pt>
                      <c:pt idx="11880">
                        <c:v>0</c:v>
                      </c:pt>
                      <c:pt idx="11881">
                        <c:v>0.1</c:v>
                      </c:pt>
                      <c:pt idx="11882">
                        <c:v>0.1</c:v>
                      </c:pt>
                      <c:pt idx="11883">
                        <c:v>0.1</c:v>
                      </c:pt>
                      <c:pt idx="11884">
                        <c:v>0</c:v>
                      </c:pt>
                      <c:pt idx="11885">
                        <c:v>0.1</c:v>
                      </c:pt>
                      <c:pt idx="11886">
                        <c:v>0</c:v>
                      </c:pt>
                      <c:pt idx="11887">
                        <c:v>0.1</c:v>
                      </c:pt>
                      <c:pt idx="11888">
                        <c:v>0.1</c:v>
                      </c:pt>
                      <c:pt idx="11889">
                        <c:v>0.1</c:v>
                      </c:pt>
                      <c:pt idx="11890">
                        <c:v>0.1</c:v>
                      </c:pt>
                      <c:pt idx="11891">
                        <c:v>0</c:v>
                      </c:pt>
                      <c:pt idx="11892">
                        <c:v>0.1</c:v>
                      </c:pt>
                      <c:pt idx="11893">
                        <c:v>0</c:v>
                      </c:pt>
                      <c:pt idx="11894">
                        <c:v>0</c:v>
                      </c:pt>
                      <c:pt idx="11895">
                        <c:v>0.1</c:v>
                      </c:pt>
                      <c:pt idx="11896">
                        <c:v>0.2</c:v>
                      </c:pt>
                      <c:pt idx="11897">
                        <c:v>0.1</c:v>
                      </c:pt>
                      <c:pt idx="11898">
                        <c:v>0.1</c:v>
                      </c:pt>
                      <c:pt idx="11899">
                        <c:v>0.2</c:v>
                      </c:pt>
                      <c:pt idx="11900">
                        <c:v>0.2</c:v>
                      </c:pt>
                      <c:pt idx="11901">
                        <c:v>0.1</c:v>
                      </c:pt>
                      <c:pt idx="11902">
                        <c:v>0.2</c:v>
                      </c:pt>
                      <c:pt idx="11903">
                        <c:v>0.1</c:v>
                      </c:pt>
                      <c:pt idx="11904">
                        <c:v>0.2</c:v>
                      </c:pt>
                      <c:pt idx="11905">
                        <c:v>0.1</c:v>
                      </c:pt>
                      <c:pt idx="11906">
                        <c:v>0.1</c:v>
                      </c:pt>
                      <c:pt idx="11907">
                        <c:v>0.1</c:v>
                      </c:pt>
                      <c:pt idx="11908">
                        <c:v>0.1</c:v>
                      </c:pt>
                      <c:pt idx="11909">
                        <c:v>0.1</c:v>
                      </c:pt>
                      <c:pt idx="11910">
                        <c:v>0.1</c:v>
                      </c:pt>
                      <c:pt idx="11911">
                        <c:v>0.2</c:v>
                      </c:pt>
                      <c:pt idx="11912">
                        <c:v>0.1</c:v>
                      </c:pt>
                      <c:pt idx="11913">
                        <c:v>0.1</c:v>
                      </c:pt>
                      <c:pt idx="11914">
                        <c:v>0.2</c:v>
                      </c:pt>
                      <c:pt idx="11915">
                        <c:v>0.1</c:v>
                      </c:pt>
                      <c:pt idx="11916">
                        <c:v>0</c:v>
                      </c:pt>
                      <c:pt idx="11917">
                        <c:v>0.1</c:v>
                      </c:pt>
                      <c:pt idx="11918">
                        <c:v>0.1</c:v>
                      </c:pt>
                      <c:pt idx="11919">
                        <c:v>0.1</c:v>
                      </c:pt>
                      <c:pt idx="11920">
                        <c:v>0</c:v>
                      </c:pt>
                      <c:pt idx="11921">
                        <c:v>0</c:v>
                      </c:pt>
                      <c:pt idx="11922">
                        <c:v>0</c:v>
                      </c:pt>
                      <c:pt idx="11923">
                        <c:v>0</c:v>
                      </c:pt>
                      <c:pt idx="11924">
                        <c:v>0.1</c:v>
                      </c:pt>
                      <c:pt idx="11925">
                        <c:v>0</c:v>
                      </c:pt>
                      <c:pt idx="11926">
                        <c:v>0</c:v>
                      </c:pt>
                      <c:pt idx="11927">
                        <c:v>0.1</c:v>
                      </c:pt>
                      <c:pt idx="11928">
                        <c:v>0</c:v>
                      </c:pt>
                      <c:pt idx="11929">
                        <c:v>0</c:v>
                      </c:pt>
                      <c:pt idx="11930">
                        <c:v>0</c:v>
                      </c:pt>
                      <c:pt idx="11931">
                        <c:v>0.1</c:v>
                      </c:pt>
                      <c:pt idx="11932">
                        <c:v>0</c:v>
                      </c:pt>
                      <c:pt idx="11933">
                        <c:v>0.1</c:v>
                      </c:pt>
                      <c:pt idx="11934">
                        <c:v>0</c:v>
                      </c:pt>
                      <c:pt idx="11935">
                        <c:v>0</c:v>
                      </c:pt>
                      <c:pt idx="11936">
                        <c:v>0</c:v>
                      </c:pt>
                      <c:pt idx="11937">
                        <c:v>0</c:v>
                      </c:pt>
                      <c:pt idx="11938">
                        <c:v>0</c:v>
                      </c:pt>
                      <c:pt idx="11939">
                        <c:v>0</c:v>
                      </c:pt>
                      <c:pt idx="11940">
                        <c:v>0</c:v>
                      </c:pt>
                      <c:pt idx="11941">
                        <c:v>0</c:v>
                      </c:pt>
                      <c:pt idx="11942">
                        <c:v>0</c:v>
                      </c:pt>
                      <c:pt idx="11943">
                        <c:v>0</c:v>
                      </c:pt>
                      <c:pt idx="11944">
                        <c:v>0</c:v>
                      </c:pt>
                      <c:pt idx="11945">
                        <c:v>0.1</c:v>
                      </c:pt>
                      <c:pt idx="11946">
                        <c:v>0.1</c:v>
                      </c:pt>
                      <c:pt idx="11947">
                        <c:v>0.1</c:v>
                      </c:pt>
                      <c:pt idx="11948">
                        <c:v>0.1</c:v>
                      </c:pt>
                      <c:pt idx="11949">
                        <c:v>0</c:v>
                      </c:pt>
                      <c:pt idx="11950">
                        <c:v>0.1</c:v>
                      </c:pt>
                      <c:pt idx="11951">
                        <c:v>0</c:v>
                      </c:pt>
                      <c:pt idx="11952">
                        <c:v>0.1</c:v>
                      </c:pt>
                      <c:pt idx="11953">
                        <c:v>0.1</c:v>
                      </c:pt>
                      <c:pt idx="11954">
                        <c:v>0.1</c:v>
                      </c:pt>
                      <c:pt idx="11955">
                        <c:v>0.1</c:v>
                      </c:pt>
                      <c:pt idx="11956">
                        <c:v>0.1</c:v>
                      </c:pt>
                      <c:pt idx="11957">
                        <c:v>0.2</c:v>
                      </c:pt>
                      <c:pt idx="11958">
                        <c:v>0.1</c:v>
                      </c:pt>
                      <c:pt idx="11959">
                        <c:v>0.2</c:v>
                      </c:pt>
                      <c:pt idx="11960">
                        <c:v>0.1</c:v>
                      </c:pt>
                      <c:pt idx="11961">
                        <c:v>0.1</c:v>
                      </c:pt>
                      <c:pt idx="11962">
                        <c:v>0.1</c:v>
                      </c:pt>
                      <c:pt idx="11963">
                        <c:v>0.1</c:v>
                      </c:pt>
                      <c:pt idx="11964">
                        <c:v>0.1</c:v>
                      </c:pt>
                      <c:pt idx="11965">
                        <c:v>0</c:v>
                      </c:pt>
                      <c:pt idx="11966">
                        <c:v>0.2</c:v>
                      </c:pt>
                      <c:pt idx="11967">
                        <c:v>0.1</c:v>
                      </c:pt>
                      <c:pt idx="11968">
                        <c:v>0.1</c:v>
                      </c:pt>
                      <c:pt idx="11969">
                        <c:v>0.1</c:v>
                      </c:pt>
                      <c:pt idx="11970">
                        <c:v>0.1</c:v>
                      </c:pt>
                      <c:pt idx="11971">
                        <c:v>0.1</c:v>
                      </c:pt>
                      <c:pt idx="11972">
                        <c:v>0.1</c:v>
                      </c:pt>
                      <c:pt idx="11973">
                        <c:v>0.2</c:v>
                      </c:pt>
                      <c:pt idx="11974">
                        <c:v>0.1</c:v>
                      </c:pt>
                      <c:pt idx="11975">
                        <c:v>0</c:v>
                      </c:pt>
                      <c:pt idx="11976">
                        <c:v>0.1</c:v>
                      </c:pt>
                      <c:pt idx="11977">
                        <c:v>0.2</c:v>
                      </c:pt>
                      <c:pt idx="11978">
                        <c:v>0.1</c:v>
                      </c:pt>
                      <c:pt idx="11979">
                        <c:v>0.1</c:v>
                      </c:pt>
                      <c:pt idx="11980">
                        <c:v>0.1</c:v>
                      </c:pt>
                      <c:pt idx="11981">
                        <c:v>0.2</c:v>
                      </c:pt>
                      <c:pt idx="11982">
                        <c:v>0.1</c:v>
                      </c:pt>
                      <c:pt idx="11983">
                        <c:v>0.2</c:v>
                      </c:pt>
                      <c:pt idx="11984">
                        <c:v>0.2</c:v>
                      </c:pt>
                      <c:pt idx="11985">
                        <c:v>0.1</c:v>
                      </c:pt>
                      <c:pt idx="11986">
                        <c:v>0.1</c:v>
                      </c:pt>
                      <c:pt idx="11987">
                        <c:v>0.2</c:v>
                      </c:pt>
                      <c:pt idx="11988">
                        <c:v>0.1</c:v>
                      </c:pt>
                      <c:pt idx="11989">
                        <c:v>0.2</c:v>
                      </c:pt>
                      <c:pt idx="11990">
                        <c:v>0.1</c:v>
                      </c:pt>
                      <c:pt idx="11991">
                        <c:v>0.1</c:v>
                      </c:pt>
                      <c:pt idx="11992">
                        <c:v>0.1</c:v>
                      </c:pt>
                      <c:pt idx="11993">
                        <c:v>0.1</c:v>
                      </c:pt>
                      <c:pt idx="11994">
                        <c:v>0.2</c:v>
                      </c:pt>
                      <c:pt idx="11995">
                        <c:v>0.1</c:v>
                      </c:pt>
                      <c:pt idx="11996">
                        <c:v>0.1</c:v>
                      </c:pt>
                      <c:pt idx="11997">
                        <c:v>0.2</c:v>
                      </c:pt>
                      <c:pt idx="11998">
                        <c:v>0.1</c:v>
                      </c:pt>
                      <c:pt idx="11999">
                        <c:v>0.1</c:v>
                      </c:pt>
                      <c:pt idx="12000">
                        <c:v>0.2</c:v>
                      </c:pt>
                      <c:pt idx="12001">
                        <c:v>0.2</c:v>
                      </c:pt>
                      <c:pt idx="12002">
                        <c:v>0.1</c:v>
                      </c:pt>
                      <c:pt idx="12003">
                        <c:v>0.1</c:v>
                      </c:pt>
                      <c:pt idx="12004">
                        <c:v>0.2</c:v>
                      </c:pt>
                      <c:pt idx="12005">
                        <c:v>0.1</c:v>
                      </c:pt>
                      <c:pt idx="12006">
                        <c:v>0.2</c:v>
                      </c:pt>
                      <c:pt idx="12007">
                        <c:v>0.2</c:v>
                      </c:pt>
                      <c:pt idx="12008">
                        <c:v>0.1</c:v>
                      </c:pt>
                      <c:pt idx="12009">
                        <c:v>0.2</c:v>
                      </c:pt>
                      <c:pt idx="12010">
                        <c:v>0.2</c:v>
                      </c:pt>
                      <c:pt idx="12011">
                        <c:v>0</c:v>
                      </c:pt>
                      <c:pt idx="12012">
                        <c:v>0.2</c:v>
                      </c:pt>
                      <c:pt idx="12013">
                        <c:v>0.1</c:v>
                      </c:pt>
                      <c:pt idx="12014">
                        <c:v>0.1</c:v>
                      </c:pt>
                      <c:pt idx="12015">
                        <c:v>0.1</c:v>
                      </c:pt>
                      <c:pt idx="12016">
                        <c:v>0.1</c:v>
                      </c:pt>
                      <c:pt idx="12017">
                        <c:v>0.1</c:v>
                      </c:pt>
                      <c:pt idx="12018">
                        <c:v>0.1</c:v>
                      </c:pt>
                      <c:pt idx="12019">
                        <c:v>0.1</c:v>
                      </c:pt>
                      <c:pt idx="12020">
                        <c:v>0.1</c:v>
                      </c:pt>
                      <c:pt idx="12021">
                        <c:v>0.1</c:v>
                      </c:pt>
                      <c:pt idx="12022">
                        <c:v>0.1</c:v>
                      </c:pt>
                      <c:pt idx="12023">
                        <c:v>0.1</c:v>
                      </c:pt>
                      <c:pt idx="12024">
                        <c:v>0.1</c:v>
                      </c:pt>
                      <c:pt idx="12025">
                        <c:v>0.1</c:v>
                      </c:pt>
                      <c:pt idx="12026">
                        <c:v>0.1</c:v>
                      </c:pt>
                      <c:pt idx="12027">
                        <c:v>0.1</c:v>
                      </c:pt>
                      <c:pt idx="12028">
                        <c:v>0.1</c:v>
                      </c:pt>
                      <c:pt idx="12029">
                        <c:v>0.1</c:v>
                      </c:pt>
                      <c:pt idx="12030">
                        <c:v>0</c:v>
                      </c:pt>
                      <c:pt idx="12031">
                        <c:v>0.1</c:v>
                      </c:pt>
                      <c:pt idx="12032">
                        <c:v>0.1</c:v>
                      </c:pt>
                      <c:pt idx="12033">
                        <c:v>0.1</c:v>
                      </c:pt>
                      <c:pt idx="12034">
                        <c:v>0.1</c:v>
                      </c:pt>
                      <c:pt idx="12035">
                        <c:v>0.1</c:v>
                      </c:pt>
                      <c:pt idx="12036">
                        <c:v>0</c:v>
                      </c:pt>
                      <c:pt idx="12037">
                        <c:v>0.2</c:v>
                      </c:pt>
                      <c:pt idx="12038">
                        <c:v>0</c:v>
                      </c:pt>
                      <c:pt idx="12039">
                        <c:v>0.1</c:v>
                      </c:pt>
                      <c:pt idx="12040">
                        <c:v>0.1</c:v>
                      </c:pt>
                      <c:pt idx="12041">
                        <c:v>0.2</c:v>
                      </c:pt>
                      <c:pt idx="12042">
                        <c:v>0.1</c:v>
                      </c:pt>
                      <c:pt idx="12043">
                        <c:v>0.1</c:v>
                      </c:pt>
                      <c:pt idx="12044">
                        <c:v>0.1</c:v>
                      </c:pt>
                      <c:pt idx="12045">
                        <c:v>0.1</c:v>
                      </c:pt>
                      <c:pt idx="12046">
                        <c:v>0.1</c:v>
                      </c:pt>
                      <c:pt idx="12047">
                        <c:v>0.2</c:v>
                      </c:pt>
                      <c:pt idx="12048">
                        <c:v>0.1</c:v>
                      </c:pt>
                      <c:pt idx="12049">
                        <c:v>0.2</c:v>
                      </c:pt>
                      <c:pt idx="12050">
                        <c:v>0.1</c:v>
                      </c:pt>
                      <c:pt idx="12051">
                        <c:v>0.1</c:v>
                      </c:pt>
                      <c:pt idx="12052">
                        <c:v>0.1</c:v>
                      </c:pt>
                      <c:pt idx="12053">
                        <c:v>0.2</c:v>
                      </c:pt>
                      <c:pt idx="12054">
                        <c:v>0.2</c:v>
                      </c:pt>
                      <c:pt idx="12055">
                        <c:v>0.1</c:v>
                      </c:pt>
                      <c:pt idx="12056">
                        <c:v>0.1</c:v>
                      </c:pt>
                      <c:pt idx="12057">
                        <c:v>0.2</c:v>
                      </c:pt>
                      <c:pt idx="12058">
                        <c:v>0.2</c:v>
                      </c:pt>
                      <c:pt idx="12059">
                        <c:v>0.1</c:v>
                      </c:pt>
                      <c:pt idx="12060">
                        <c:v>0.2</c:v>
                      </c:pt>
                      <c:pt idx="12061">
                        <c:v>0.1</c:v>
                      </c:pt>
                      <c:pt idx="12062">
                        <c:v>0.2</c:v>
                      </c:pt>
                      <c:pt idx="12063">
                        <c:v>0.1</c:v>
                      </c:pt>
                      <c:pt idx="12064">
                        <c:v>0.1</c:v>
                      </c:pt>
                      <c:pt idx="12065">
                        <c:v>0.1</c:v>
                      </c:pt>
                      <c:pt idx="12066">
                        <c:v>0.1</c:v>
                      </c:pt>
                      <c:pt idx="12067">
                        <c:v>0.2</c:v>
                      </c:pt>
                      <c:pt idx="12068">
                        <c:v>0.2</c:v>
                      </c:pt>
                      <c:pt idx="12069">
                        <c:v>0.2</c:v>
                      </c:pt>
                      <c:pt idx="12070">
                        <c:v>0.2</c:v>
                      </c:pt>
                      <c:pt idx="12071">
                        <c:v>0.2</c:v>
                      </c:pt>
                      <c:pt idx="12072">
                        <c:v>0.1</c:v>
                      </c:pt>
                      <c:pt idx="12073">
                        <c:v>0.1</c:v>
                      </c:pt>
                      <c:pt idx="12074">
                        <c:v>0.2</c:v>
                      </c:pt>
                      <c:pt idx="12075">
                        <c:v>0.2</c:v>
                      </c:pt>
                      <c:pt idx="12076">
                        <c:v>0.2</c:v>
                      </c:pt>
                      <c:pt idx="12077">
                        <c:v>0.2</c:v>
                      </c:pt>
                      <c:pt idx="12078">
                        <c:v>0.1</c:v>
                      </c:pt>
                      <c:pt idx="12079">
                        <c:v>0.2</c:v>
                      </c:pt>
                      <c:pt idx="12080">
                        <c:v>0.1</c:v>
                      </c:pt>
                      <c:pt idx="12081">
                        <c:v>0.2</c:v>
                      </c:pt>
                      <c:pt idx="12082">
                        <c:v>0.1</c:v>
                      </c:pt>
                      <c:pt idx="12083">
                        <c:v>0.2</c:v>
                      </c:pt>
                      <c:pt idx="12084">
                        <c:v>0.2</c:v>
                      </c:pt>
                      <c:pt idx="12085">
                        <c:v>0.2</c:v>
                      </c:pt>
                      <c:pt idx="12086">
                        <c:v>0.1</c:v>
                      </c:pt>
                      <c:pt idx="12087">
                        <c:v>0.2</c:v>
                      </c:pt>
                      <c:pt idx="12088">
                        <c:v>0.1</c:v>
                      </c:pt>
                      <c:pt idx="12089">
                        <c:v>0.1</c:v>
                      </c:pt>
                      <c:pt idx="12090">
                        <c:v>0.2</c:v>
                      </c:pt>
                      <c:pt idx="12091">
                        <c:v>0.2</c:v>
                      </c:pt>
                      <c:pt idx="12092">
                        <c:v>0.2</c:v>
                      </c:pt>
                      <c:pt idx="12093">
                        <c:v>0.1</c:v>
                      </c:pt>
                      <c:pt idx="12094">
                        <c:v>0.1</c:v>
                      </c:pt>
                      <c:pt idx="12095">
                        <c:v>0.1</c:v>
                      </c:pt>
                      <c:pt idx="12096">
                        <c:v>0.1</c:v>
                      </c:pt>
                      <c:pt idx="12097">
                        <c:v>0.2</c:v>
                      </c:pt>
                      <c:pt idx="12098">
                        <c:v>0.2</c:v>
                      </c:pt>
                      <c:pt idx="12099">
                        <c:v>0.2</c:v>
                      </c:pt>
                      <c:pt idx="12100">
                        <c:v>0.2</c:v>
                      </c:pt>
                      <c:pt idx="12101">
                        <c:v>0.2</c:v>
                      </c:pt>
                      <c:pt idx="12102">
                        <c:v>0.2</c:v>
                      </c:pt>
                      <c:pt idx="12103">
                        <c:v>0.2</c:v>
                      </c:pt>
                      <c:pt idx="12104">
                        <c:v>0.2</c:v>
                      </c:pt>
                      <c:pt idx="12105">
                        <c:v>0.2</c:v>
                      </c:pt>
                      <c:pt idx="12106">
                        <c:v>0.1</c:v>
                      </c:pt>
                      <c:pt idx="12107">
                        <c:v>0.2</c:v>
                      </c:pt>
                      <c:pt idx="12108">
                        <c:v>0.1</c:v>
                      </c:pt>
                      <c:pt idx="12109">
                        <c:v>0.1</c:v>
                      </c:pt>
                      <c:pt idx="12110">
                        <c:v>0.1</c:v>
                      </c:pt>
                      <c:pt idx="12111">
                        <c:v>0.1</c:v>
                      </c:pt>
                      <c:pt idx="12112">
                        <c:v>0.1</c:v>
                      </c:pt>
                      <c:pt idx="12113">
                        <c:v>0.1</c:v>
                      </c:pt>
                      <c:pt idx="12114">
                        <c:v>0.2</c:v>
                      </c:pt>
                      <c:pt idx="12115">
                        <c:v>0.1</c:v>
                      </c:pt>
                      <c:pt idx="12116">
                        <c:v>0.1</c:v>
                      </c:pt>
                      <c:pt idx="12117">
                        <c:v>0.1</c:v>
                      </c:pt>
                      <c:pt idx="12118">
                        <c:v>0.2</c:v>
                      </c:pt>
                      <c:pt idx="12119">
                        <c:v>0.1</c:v>
                      </c:pt>
                      <c:pt idx="12120">
                        <c:v>0.1</c:v>
                      </c:pt>
                      <c:pt idx="12121">
                        <c:v>0.1</c:v>
                      </c:pt>
                      <c:pt idx="12122">
                        <c:v>0.2</c:v>
                      </c:pt>
                      <c:pt idx="12123">
                        <c:v>0.1</c:v>
                      </c:pt>
                      <c:pt idx="12124">
                        <c:v>0.1</c:v>
                      </c:pt>
                      <c:pt idx="12125">
                        <c:v>0.2</c:v>
                      </c:pt>
                      <c:pt idx="12126">
                        <c:v>0.2</c:v>
                      </c:pt>
                      <c:pt idx="12127">
                        <c:v>0.1</c:v>
                      </c:pt>
                      <c:pt idx="12128">
                        <c:v>0.2</c:v>
                      </c:pt>
                      <c:pt idx="12129">
                        <c:v>0.1</c:v>
                      </c:pt>
                      <c:pt idx="12130">
                        <c:v>0.1</c:v>
                      </c:pt>
                      <c:pt idx="12131">
                        <c:v>0.2</c:v>
                      </c:pt>
                      <c:pt idx="12132">
                        <c:v>0.1</c:v>
                      </c:pt>
                      <c:pt idx="12133">
                        <c:v>0.1</c:v>
                      </c:pt>
                      <c:pt idx="12134">
                        <c:v>0.1</c:v>
                      </c:pt>
                      <c:pt idx="12135">
                        <c:v>0.2</c:v>
                      </c:pt>
                      <c:pt idx="12136">
                        <c:v>0.2</c:v>
                      </c:pt>
                      <c:pt idx="12137">
                        <c:v>0.1</c:v>
                      </c:pt>
                      <c:pt idx="12138">
                        <c:v>0.2</c:v>
                      </c:pt>
                      <c:pt idx="12139">
                        <c:v>0.2</c:v>
                      </c:pt>
                      <c:pt idx="12140">
                        <c:v>0.1</c:v>
                      </c:pt>
                      <c:pt idx="12141">
                        <c:v>0.2</c:v>
                      </c:pt>
                      <c:pt idx="12142">
                        <c:v>0.2</c:v>
                      </c:pt>
                      <c:pt idx="12143">
                        <c:v>0.1</c:v>
                      </c:pt>
                      <c:pt idx="12144">
                        <c:v>0.1</c:v>
                      </c:pt>
                      <c:pt idx="12145">
                        <c:v>0.2</c:v>
                      </c:pt>
                      <c:pt idx="12146">
                        <c:v>0.1</c:v>
                      </c:pt>
                      <c:pt idx="12147">
                        <c:v>0.1</c:v>
                      </c:pt>
                      <c:pt idx="12148">
                        <c:v>0.2</c:v>
                      </c:pt>
                      <c:pt idx="12149">
                        <c:v>0.2</c:v>
                      </c:pt>
                      <c:pt idx="12150">
                        <c:v>0.2</c:v>
                      </c:pt>
                      <c:pt idx="12151">
                        <c:v>0.1</c:v>
                      </c:pt>
                      <c:pt idx="12152">
                        <c:v>0.1</c:v>
                      </c:pt>
                      <c:pt idx="12153">
                        <c:v>0.2</c:v>
                      </c:pt>
                      <c:pt idx="12154">
                        <c:v>0.1</c:v>
                      </c:pt>
                      <c:pt idx="12155">
                        <c:v>0</c:v>
                      </c:pt>
                      <c:pt idx="12156">
                        <c:v>0.2</c:v>
                      </c:pt>
                      <c:pt idx="12157">
                        <c:v>0.1</c:v>
                      </c:pt>
                      <c:pt idx="12158">
                        <c:v>0.1</c:v>
                      </c:pt>
                      <c:pt idx="12159">
                        <c:v>0.2</c:v>
                      </c:pt>
                      <c:pt idx="12160">
                        <c:v>0.1</c:v>
                      </c:pt>
                      <c:pt idx="12161">
                        <c:v>0.1</c:v>
                      </c:pt>
                      <c:pt idx="12162">
                        <c:v>0.1</c:v>
                      </c:pt>
                      <c:pt idx="12163">
                        <c:v>0.1</c:v>
                      </c:pt>
                      <c:pt idx="12164">
                        <c:v>0.1</c:v>
                      </c:pt>
                      <c:pt idx="12165">
                        <c:v>0.1</c:v>
                      </c:pt>
                      <c:pt idx="12166">
                        <c:v>0</c:v>
                      </c:pt>
                      <c:pt idx="12167">
                        <c:v>0.1</c:v>
                      </c:pt>
                      <c:pt idx="12168">
                        <c:v>0.2</c:v>
                      </c:pt>
                      <c:pt idx="12169">
                        <c:v>0.1</c:v>
                      </c:pt>
                      <c:pt idx="12170">
                        <c:v>0.2</c:v>
                      </c:pt>
                      <c:pt idx="12171">
                        <c:v>0.2</c:v>
                      </c:pt>
                      <c:pt idx="12172">
                        <c:v>0.2</c:v>
                      </c:pt>
                      <c:pt idx="12173">
                        <c:v>0.1</c:v>
                      </c:pt>
                      <c:pt idx="12174">
                        <c:v>0.1</c:v>
                      </c:pt>
                      <c:pt idx="12175">
                        <c:v>0.1</c:v>
                      </c:pt>
                      <c:pt idx="12176">
                        <c:v>0.1</c:v>
                      </c:pt>
                      <c:pt idx="12177">
                        <c:v>0.1</c:v>
                      </c:pt>
                      <c:pt idx="12178">
                        <c:v>0.2</c:v>
                      </c:pt>
                      <c:pt idx="12179">
                        <c:v>0.1</c:v>
                      </c:pt>
                      <c:pt idx="12180">
                        <c:v>0.2</c:v>
                      </c:pt>
                      <c:pt idx="12181">
                        <c:v>0.1</c:v>
                      </c:pt>
                      <c:pt idx="12182">
                        <c:v>0.1</c:v>
                      </c:pt>
                      <c:pt idx="12183">
                        <c:v>0.1</c:v>
                      </c:pt>
                      <c:pt idx="12184">
                        <c:v>0.1</c:v>
                      </c:pt>
                      <c:pt idx="12185">
                        <c:v>0.1</c:v>
                      </c:pt>
                      <c:pt idx="12186">
                        <c:v>0.1</c:v>
                      </c:pt>
                      <c:pt idx="12187">
                        <c:v>0.1</c:v>
                      </c:pt>
                      <c:pt idx="12188">
                        <c:v>0.2</c:v>
                      </c:pt>
                      <c:pt idx="12189">
                        <c:v>0.1</c:v>
                      </c:pt>
                      <c:pt idx="12190">
                        <c:v>0.2</c:v>
                      </c:pt>
                      <c:pt idx="12191">
                        <c:v>0.1</c:v>
                      </c:pt>
                      <c:pt idx="12192">
                        <c:v>0.2</c:v>
                      </c:pt>
                      <c:pt idx="12193">
                        <c:v>0.2</c:v>
                      </c:pt>
                      <c:pt idx="12194">
                        <c:v>0.2</c:v>
                      </c:pt>
                      <c:pt idx="12195">
                        <c:v>0.1</c:v>
                      </c:pt>
                      <c:pt idx="12196">
                        <c:v>0.1</c:v>
                      </c:pt>
                      <c:pt idx="12197">
                        <c:v>0.1</c:v>
                      </c:pt>
                      <c:pt idx="12198">
                        <c:v>0.2</c:v>
                      </c:pt>
                      <c:pt idx="12199">
                        <c:v>0.2</c:v>
                      </c:pt>
                      <c:pt idx="12200">
                        <c:v>0.1</c:v>
                      </c:pt>
                      <c:pt idx="12201">
                        <c:v>0.2</c:v>
                      </c:pt>
                      <c:pt idx="12202">
                        <c:v>0.2</c:v>
                      </c:pt>
                      <c:pt idx="12203">
                        <c:v>0.2</c:v>
                      </c:pt>
                      <c:pt idx="12204">
                        <c:v>0.2</c:v>
                      </c:pt>
                      <c:pt idx="12205">
                        <c:v>0.2</c:v>
                      </c:pt>
                      <c:pt idx="12206">
                        <c:v>0.2</c:v>
                      </c:pt>
                      <c:pt idx="12207">
                        <c:v>0.1</c:v>
                      </c:pt>
                      <c:pt idx="12208">
                        <c:v>0.3</c:v>
                      </c:pt>
                      <c:pt idx="12209">
                        <c:v>0.2</c:v>
                      </c:pt>
                      <c:pt idx="12210">
                        <c:v>0.1</c:v>
                      </c:pt>
                      <c:pt idx="12211">
                        <c:v>0.1</c:v>
                      </c:pt>
                      <c:pt idx="12212">
                        <c:v>0.1</c:v>
                      </c:pt>
                      <c:pt idx="12213">
                        <c:v>0.1</c:v>
                      </c:pt>
                      <c:pt idx="12214">
                        <c:v>0.2</c:v>
                      </c:pt>
                      <c:pt idx="12215">
                        <c:v>0.1</c:v>
                      </c:pt>
                      <c:pt idx="12216">
                        <c:v>0.1</c:v>
                      </c:pt>
                      <c:pt idx="12217">
                        <c:v>0.2</c:v>
                      </c:pt>
                      <c:pt idx="12218">
                        <c:v>0.1</c:v>
                      </c:pt>
                      <c:pt idx="12219">
                        <c:v>0.1</c:v>
                      </c:pt>
                      <c:pt idx="12220">
                        <c:v>0.2</c:v>
                      </c:pt>
                      <c:pt idx="12221">
                        <c:v>0.2</c:v>
                      </c:pt>
                      <c:pt idx="12222">
                        <c:v>0.3</c:v>
                      </c:pt>
                      <c:pt idx="12223">
                        <c:v>0.1</c:v>
                      </c:pt>
                      <c:pt idx="12224">
                        <c:v>0.2</c:v>
                      </c:pt>
                      <c:pt idx="12225">
                        <c:v>0.2</c:v>
                      </c:pt>
                      <c:pt idx="12226">
                        <c:v>0.2</c:v>
                      </c:pt>
                      <c:pt idx="12227">
                        <c:v>0.2</c:v>
                      </c:pt>
                      <c:pt idx="12228">
                        <c:v>0.2</c:v>
                      </c:pt>
                      <c:pt idx="12229">
                        <c:v>0.2</c:v>
                      </c:pt>
                      <c:pt idx="12230">
                        <c:v>0.2</c:v>
                      </c:pt>
                      <c:pt idx="12231">
                        <c:v>0.2</c:v>
                      </c:pt>
                      <c:pt idx="12232">
                        <c:v>0.2</c:v>
                      </c:pt>
                      <c:pt idx="12233">
                        <c:v>0.1</c:v>
                      </c:pt>
                      <c:pt idx="12234">
                        <c:v>0.2</c:v>
                      </c:pt>
                      <c:pt idx="12235">
                        <c:v>0.2</c:v>
                      </c:pt>
                      <c:pt idx="12236">
                        <c:v>0.2</c:v>
                      </c:pt>
                      <c:pt idx="12237">
                        <c:v>0.1</c:v>
                      </c:pt>
                      <c:pt idx="12238">
                        <c:v>0.2</c:v>
                      </c:pt>
                      <c:pt idx="12239">
                        <c:v>0.2</c:v>
                      </c:pt>
                      <c:pt idx="12240">
                        <c:v>0.2</c:v>
                      </c:pt>
                      <c:pt idx="12241">
                        <c:v>0.1</c:v>
                      </c:pt>
                      <c:pt idx="12242">
                        <c:v>0.3</c:v>
                      </c:pt>
                      <c:pt idx="12243">
                        <c:v>0.2</c:v>
                      </c:pt>
                      <c:pt idx="12244">
                        <c:v>0.3</c:v>
                      </c:pt>
                      <c:pt idx="12245">
                        <c:v>0.2</c:v>
                      </c:pt>
                      <c:pt idx="12246">
                        <c:v>0.2</c:v>
                      </c:pt>
                      <c:pt idx="12247">
                        <c:v>0.2</c:v>
                      </c:pt>
                      <c:pt idx="12248">
                        <c:v>0.1</c:v>
                      </c:pt>
                      <c:pt idx="12249">
                        <c:v>0.2</c:v>
                      </c:pt>
                      <c:pt idx="12250">
                        <c:v>0.2</c:v>
                      </c:pt>
                      <c:pt idx="12251">
                        <c:v>0.2</c:v>
                      </c:pt>
                      <c:pt idx="12252">
                        <c:v>0.2</c:v>
                      </c:pt>
                      <c:pt idx="12253">
                        <c:v>0.1</c:v>
                      </c:pt>
                      <c:pt idx="12254">
                        <c:v>0.2</c:v>
                      </c:pt>
                      <c:pt idx="12255">
                        <c:v>0.2</c:v>
                      </c:pt>
                      <c:pt idx="12256">
                        <c:v>0.1</c:v>
                      </c:pt>
                      <c:pt idx="12257">
                        <c:v>0.2</c:v>
                      </c:pt>
                      <c:pt idx="12258">
                        <c:v>0.2</c:v>
                      </c:pt>
                      <c:pt idx="12259">
                        <c:v>0.1</c:v>
                      </c:pt>
                      <c:pt idx="12260">
                        <c:v>0.2</c:v>
                      </c:pt>
                      <c:pt idx="12261">
                        <c:v>0.2</c:v>
                      </c:pt>
                      <c:pt idx="12262">
                        <c:v>0.2</c:v>
                      </c:pt>
                      <c:pt idx="12263">
                        <c:v>0.1</c:v>
                      </c:pt>
                      <c:pt idx="12264">
                        <c:v>0.2</c:v>
                      </c:pt>
                      <c:pt idx="12265">
                        <c:v>0.2</c:v>
                      </c:pt>
                      <c:pt idx="12266">
                        <c:v>0.2</c:v>
                      </c:pt>
                      <c:pt idx="12267">
                        <c:v>0.2</c:v>
                      </c:pt>
                      <c:pt idx="12268">
                        <c:v>0.2</c:v>
                      </c:pt>
                      <c:pt idx="12269">
                        <c:v>0.2</c:v>
                      </c:pt>
                      <c:pt idx="12270">
                        <c:v>0.3</c:v>
                      </c:pt>
                      <c:pt idx="12271">
                        <c:v>0.3</c:v>
                      </c:pt>
                      <c:pt idx="12272">
                        <c:v>0.2</c:v>
                      </c:pt>
                      <c:pt idx="12273">
                        <c:v>0.1</c:v>
                      </c:pt>
                      <c:pt idx="12274">
                        <c:v>0.1</c:v>
                      </c:pt>
                      <c:pt idx="12275">
                        <c:v>0.2</c:v>
                      </c:pt>
                      <c:pt idx="12276">
                        <c:v>0.2</c:v>
                      </c:pt>
                      <c:pt idx="12277">
                        <c:v>0.3</c:v>
                      </c:pt>
                      <c:pt idx="12278">
                        <c:v>0.3</c:v>
                      </c:pt>
                      <c:pt idx="12279">
                        <c:v>0.2</c:v>
                      </c:pt>
                      <c:pt idx="12280">
                        <c:v>0.2</c:v>
                      </c:pt>
                      <c:pt idx="12281">
                        <c:v>0.2</c:v>
                      </c:pt>
                      <c:pt idx="12282">
                        <c:v>0.2</c:v>
                      </c:pt>
                      <c:pt idx="12283">
                        <c:v>0.2</c:v>
                      </c:pt>
                      <c:pt idx="12284">
                        <c:v>0.1</c:v>
                      </c:pt>
                      <c:pt idx="12285">
                        <c:v>0.2</c:v>
                      </c:pt>
                      <c:pt idx="12286">
                        <c:v>0.2</c:v>
                      </c:pt>
                      <c:pt idx="12287">
                        <c:v>0.2</c:v>
                      </c:pt>
                      <c:pt idx="12288">
                        <c:v>0.1</c:v>
                      </c:pt>
                      <c:pt idx="12289">
                        <c:v>0.3</c:v>
                      </c:pt>
                      <c:pt idx="12290">
                        <c:v>0.3</c:v>
                      </c:pt>
                      <c:pt idx="12291">
                        <c:v>0.2</c:v>
                      </c:pt>
                      <c:pt idx="12292">
                        <c:v>0.3</c:v>
                      </c:pt>
                      <c:pt idx="12293">
                        <c:v>0.2</c:v>
                      </c:pt>
                      <c:pt idx="12294">
                        <c:v>0.2</c:v>
                      </c:pt>
                      <c:pt idx="12295">
                        <c:v>0.3</c:v>
                      </c:pt>
                      <c:pt idx="12296">
                        <c:v>0.2</c:v>
                      </c:pt>
                      <c:pt idx="12297">
                        <c:v>0.2</c:v>
                      </c:pt>
                      <c:pt idx="12298">
                        <c:v>0.2</c:v>
                      </c:pt>
                      <c:pt idx="12299">
                        <c:v>0.2</c:v>
                      </c:pt>
                      <c:pt idx="12300">
                        <c:v>0.2</c:v>
                      </c:pt>
                      <c:pt idx="12301">
                        <c:v>0.3</c:v>
                      </c:pt>
                      <c:pt idx="12302">
                        <c:v>0.2</c:v>
                      </c:pt>
                      <c:pt idx="12303">
                        <c:v>0.2</c:v>
                      </c:pt>
                      <c:pt idx="12304">
                        <c:v>0.3</c:v>
                      </c:pt>
                      <c:pt idx="12305">
                        <c:v>0.2</c:v>
                      </c:pt>
                      <c:pt idx="12306">
                        <c:v>0.3</c:v>
                      </c:pt>
                      <c:pt idx="12307">
                        <c:v>0.2</c:v>
                      </c:pt>
                      <c:pt idx="12308">
                        <c:v>0.2</c:v>
                      </c:pt>
                      <c:pt idx="12309">
                        <c:v>0.2</c:v>
                      </c:pt>
                      <c:pt idx="12310">
                        <c:v>0.2</c:v>
                      </c:pt>
                      <c:pt idx="12311">
                        <c:v>0.3</c:v>
                      </c:pt>
                      <c:pt idx="12312">
                        <c:v>0.3</c:v>
                      </c:pt>
                      <c:pt idx="12313">
                        <c:v>0.2</c:v>
                      </c:pt>
                      <c:pt idx="12314">
                        <c:v>0.3</c:v>
                      </c:pt>
                      <c:pt idx="12315">
                        <c:v>0.3</c:v>
                      </c:pt>
                      <c:pt idx="12316">
                        <c:v>0.3</c:v>
                      </c:pt>
                      <c:pt idx="12317">
                        <c:v>0.2</c:v>
                      </c:pt>
                      <c:pt idx="12318">
                        <c:v>0.2</c:v>
                      </c:pt>
                      <c:pt idx="12319">
                        <c:v>0.3</c:v>
                      </c:pt>
                      <c:pt idx="12320">
                        <c:v>0.2</c:v>
                      </c:pt>
                      <c:pt idx="12321">
                        <c:v>0.3</c:v>
                      </c:pt>
                      <c:pt idx="12322">
                        <c:v>0.2</c:v>
                      </c:pt>
                      <c:pt idx="12323">
                        <c:v>0.2</c:v>
                      </c:pt>
                      <c:pt idx="12324">
                        <c:v>0.3</c:v>
                      </c:pt>
                      <c:pt idx="12325">
                        <c:v>0.3</c:v>
                      </c:pt>
                      <c:pt idx="12326">
                        <c:v>0.3</c:v>
                      </c:pt>
                      <c:pt idx="12327">
                        <c:v>0.2</c:v>
                      </c:pt>
                      <c:pt idx="12328">
                        <c:v>0.3</c:v>
                      </c:pt>
                      <c:pt idx="12329">
                        <c:v>0.2</c:v>
                      </c:pt>
                      <c:pt idx="12330">
                        <c:v>0.3</c:v>
                      </c:pt>
                      <c:pt idx="12331">
                        <c:v>0.2</c:v>
                      </c:pt>
                      <c:pt idx="12332">
                        <c:v>0.3</c:v>
                      </c:pt>
                      <c:pt idx="12333">
                        <c:v>0.3</c:v>
                      </c:pt>
                      <c:pt idx="12334">
                        <c:v>0.2</c:v>
                      </c:pt>
                      <c:pt idx="12335">
                        <c:v>0.2</c:v>
                      </c:pt>
                      <c:pt idx="12336">
                        <c:v>0.2</c:v>
                      </c:pt>
                      <c:pt idx="12337">
                        <c:v>0.1</c:v>
                      </c:pt>
                      <c:pt idx="12338">
                        <c:v>0.2</c:v>
                      </c:pt>
                      <c:pt idx="12339">
                        <c:v>0.3</c:v>
                      </c:pt>
                      <c:pt idx="12340">
                        <c:v>0.3</c:v>
                      </c:pt>
                      <c:pt idx="12341">
                        <c:v>0.2</c:v>
                      </c:pt>
                      <c:pt idx="12342">
                        <c:v>0.2</c:v>
                      </c:pt>
                      <c:pt idx="12343">
                        <c:v>0.3</c:v>
                      </c:pt>
                      <c:pt idx="12344">
                        <c:v>0.2</c:v>
                      </c:pt>
                      <c:pt idx="12345">
                        <c:v>0.2</c:v>
                      </c:pt>
                      <c:pt idx="12346">
                        <c:v>0.2</c:v>
                      </c:pt>
                      <c:pt idx="12347">
                        <c:v>0.2</c:v>
                      </c:pt>
                      <c:pt idx="12348">
                        <c:v>0.2</c:v>
                      </c:pt>
                      <c:pt idx="12349">
                        <c:v>0.1</c:v>
                      </c:pt>
                      <c:pt idx="12350">
                        <c:v>0.1</c:v>
                      </c:pt>
                      <c:pt idx="12351">
                        <c:v>0.1</c:v>
                      </c:pt>
                      <c:pt idx="12352">
                        <c:v>0.1</c:v>
                      </c:pt>
                      <c:pt idx="12353">
                        <c:v>0.2</c:v>
                      </c:pt>
                      <c:pt idx="12354">
                        <c:v>0.1</c:v>
                      </c:pt>
                      <c:pt idx="12355">
                        <c:v>0.2</c:v>
                      </c:pt>
                      <c:pt idx="12356">
                        <c:v>0.1</c:v>
                      </c:pt>
                      <c:pt idx="12357">
                        <c:v>0.1</c:v>
                      </c:pt>
                      <c:pt idx="12358">
                        <c:v>0</c:v>
                      </c:pt>
                      <c:pt idx="12359">
                        <c:v>0.1</c:v>
                      </c:pt>
                      <c:pt idx="12360">
                        <c:v>0.1</c:v>
                      </c:pt>
                      <c:pt idx="12361">
                        <c:v>0.1</c:v>
                      </c:pt>
                      <c:pt idx="12362">
                        <c:v>0.1</c:v>
                      </c:pt>
                      <c:pt idx="12363">
                        <c:v>0.1</c:v>
                      </c:pt>
                      <c:pt idx="12364">
                        <c:v>0.1</c:v>
                      </c:pt>
                      <c:pt idx="12365">
                        <c:v>0.1</c:v>
                      </c:pt>
                      <c:pt idx="12366">
                        <c:v>0.1</c:v>
                      </c:pt>
                      <c:pt idx="12367">
                        <c:v>0.2</c:v>
                      </c:pt>
                      <c:pt idx="12368">
                        <c:v>0.2</c:v>
                      </c:pt>
                      <c:pt idx="12369">
                        <c:v>0.1</c:v>
                      </c:pt>
                      <c:pt idx="12370">
                        <c:v>0.1</c:v>
                      </c:pt>
                      <c:pt idx="12371">
                        <c:v>0</c:v>
                      </c:pt>
                      <c:pt idx="12372">
                        <c:v>0.1</c:v>
                      </c:pt>
                      <c:pt idx="12373">
                        <c:v>0.1</c:v>
                      </c:pt>
                      <c:pt idx="12374">
                        <c:v>0.1</c:v>
                      </c:pt>
                      <c:pt idx="12375">
                        <c:v>0.1</c:v>
                      </c:pt>
                      <c:pt idx="12376">
                        <c:v>0.2</c:v>
                      </c:pt>
                      <c:pt idx="12377">
                        <c:v>0.2</c:v>
                      </c:pt>
                      <c:pt idx="12378">
                        <c:v>0.2</c:v>
                      </c:pt>
                      <c:pt idx="12379">
                        <c:v>0.1</c:v>
                      </c:pt>
                      <c:pt idx="12380">
                        <c:v>0.2</c:v>
                      </c:pt>
                      <c:pt idx="12381">
                        <c:v>0.2</c:v>
                      </c:pt>
                      <c:pt idx="12382">
                        <c:v>0.2</c:v>
                      </c:pt>
                      <c:pt idx="12383">
                        <c:v>0.1</c:v>
                      </c:pt>
                      <c:pt idx="12384">
                        <c:v>0.2</c:v>
                      </c:pt>
                      <c:pt idx="12385">
                        <c:v>0.2</c:v>
                      </c:pt>
                      <c:pt idx="12386">
                        <c:v>0.2</c:v>
                      </c:pt>
                      <c:pt idx="12387">
                        <c:v>0.2</c:v>
                      </c:pt>
                      <c:pt idx="12388">
                        <c:v>0.1</c:v>
                      </c:pt>
                      <c:pt idx="12389">
                        <c:v>0.2</c:v>
                      </c:pt>
                      <c:pt idx="12390">
                        <c:v>0.2</c:v>
                      </c:pt>
                      <c:pt idx="12391">
                        <c:v>0.2</c:v>
                      </c:pt>
                      <c:pt idx="12392">
                        <c:v>0.1</c:v>
                      </c:pt>
                      <c:pt idx="12393">
                        <c:v>0.2</c:v>
                      </c:pt>
                      <c:pt idx="12394">
                        <c:v>0.2</c:v>
                      </c:pt>
                      <c:pt idx="12395">
                        <c:v>0.2</c:v>
                      </c:pt>
                      <c:pt idx="12396">
                        <c:v>0.2</c:v>
                      </c:pt>
                      <c:pt idx="12397">
                        <c:v>0.1</c:v>
                      </c:pt>
                      <c:pt idx="12398">
                        <c:v>0.2</c:v>
                      </c:pt>
                      <c:pt idx="12399">
                        <c:v>0.2</c:v>
                      </c:pt>
                      <c:pt idx="12400">
                        <c:v>0.2</c:v>
                      </c:pt>
                      <c:pt idx="12401">
                        <c:v>0.2</c:v>
                      </c:pt>
                      <c:pt idx="12402">
                        <c:v>0.2</c:v>
                      </c:pt>
                      <c:pt idx="12403">
                        <c:v>0.2</c:v>
                      </c:pt>
                      <c:pt idx="12404">
                        <c:v>0.2</c:v>
                      </c:pt>
                      <c:pt idx="12405">
                        <c:v>0.1</c:v>
                      </c:pt>
                      <c:pt idx="12406">
                        <c:v>0.2</c:v>
                      </c:pt>
                      <c:pt idx="12407">
                        <c:v>0.2</c:v>
                      </c:pt>
                      <c:pt idx="12408">
                        <c:v>0.2</c:v>
                      </c:pt>
                      <c:pt idx="12409">
                        <c:v>0.2</c:v>
                      </c:pt>
                      <c:pt idx="12410">
                        <c:v>0.2</c:v>
                      </c:pt>
                      <c:pt idx="12411">
                        <c:v>0.2</c:v>
                      </c:pt>
                      <c:pt idx="12412">
                        <c:v>0.2</c:v>
                      </c:pt>
                      <c:pt idx="12413">
                        <c:v>0.2</c:v>
                      </c:pt>
                      <c:pt idx="12414">
                        <c:v>0.2</c:v>
                      </c:pt>
                      <c:pt idx="12415">
                        <c:v>0.2</c:v>
                      </c:pt>
                      <c:pt idx="12416">
                        <c:v>0.2</c:v>
                      </c:pt>
                      <c:pt idx="12417">
                        <c:v>0.2</c:v>
                      </c:pt>
                      <c:pt idx="12418">
                        <c:v>0.1</c:v>
                      </c:pt>
                      <c:pt idx="12419">
                        <c:v>0.2</c:v>
                      </c:pt>
                      <c:pt idx="12420">
                        <c:v>0.1</c:v>
                      </c:pt>
                      <c:pt idx="12421">
                        <c:v>0.2</c:v>
                      </c:pt>
                      <c:pt idx="12422">
                        <c:v>0.2</c:v>
                      </c:pt>
                      <c:pt idx="12423">
                        <c:v>0.3</c:v>
                      </c:pt>
                      <c:pt idx="12424">
                        <c:v>0.2</c:v>
                      </c:pt>
                      <c:pt idx="12425">
                        <c:v>0.2</c:v>
                      </c:pt>
                      <c:pt idx="12426">
                        <c:v>0.2</c:v>
                      </c:pt>
                      <c:pt idx="12427">
                        <c:v>0.1</c:v>
                      </c:pt>
                      <c:pt idx="12428">
                        <c:v>0.1</c:v>
                      </c:pt>
                      <c:pt idx="12429">
                        <c:v>0.2</c:v>
                      </c:pt>
                      <c:pt idx="12430">
                        <c:v>0.2</c:v>
                      </c:pt>
                      <c:pt idx="12431">
                        <c:v>0.2</c:v>
                      </c:pt>
                      <c:pt idx="12432">
                        <c:v>0.2</c:v>
                      </c:pt>
                      <c:pt idx="12433">
                        <c:v>0.1</c:v>
                      </c:pt>
                      <c:pt idx="12434">
                        <c:v>0.1</c:v>
                      </c:pt>
                      <c:pt idx="12435">
                        <c:v>0.2</c:v>
                      </c:pt>
                      <c:pt idx="12436">
                        <c:v>0.2</c:v>
                      </c:pt>
                      <c:pt idx="12437">
                        <c:v>0.1</c:v>
                      </c:pt>
                      <c:pt idx="12438">
                        <c:v>0.2</c:v>
                      </c:pt>
                      <c:pt idx="12439">
                        <c:v>0.1</c:v>
                      </c:pt>
                      <c:pt idx="12440">
                        <c:v>0.1</c:v>
                      </c:pt>
                      <c:pt idx="12441">
                        <c:v>0.1</c:v>
                      </c:pt>
                      <c:pt idx="12442">
                        <c:v>0.1</c:v>
                      </c:pt>
                      <c:pt idx="12443">
                        <c:v>0.1</c:v>
                      </c:pt>
                      <c:pt idx="12444">
                        <c:v>0.1</c:v>
                      </c:pt>
                      <c:pt idx="12445">
                        <c:v>0.2</c:v>
                      </c:pt>
                      <c:pt idx="12446">
                        <c:v>0.2</c:v>
                      </c:pt>
                      <c:pt idx="12447">
                        <c:v>0.2</c:v>
                      </c:pt>
                      <c:pt idx="12448">
                        <c:v>0.1</c:v>
                      </c:pt>
                      <c:pt idx="12449">
                        <c:v>0.1</c:v>
                      </c:pt>
                      <c:pt idx="12450">
                        <c:v>0.2</c:v>
                      </c:pt>
                      <c:pt idx="12451">
                        <c:v>0.1</c:v>
                      </c:pt>
                      <c:pt idx="12452">
                        <c:v>0.1</c:v>
                      </c:pt>
                      <c:pt idx="12453">
                        <c:v>0.1</c:v>
                      </c:pt>
                      <c:pt idx="12454">
                        <c:v>0</c:v>
                      </c:pt>
                      <c:pt idx="12455">
                        <c:v>0.1</c:v>
                      </c:pt>
                      <c:pt idx="12456">
                        <c:v>0.1</c:v>
                      </c:pt>
                      <c:pt idx="12457">
                        <c:v>0.2</c:v>
                      </c:pt>
                      <c:pt idx="12458">
                        <c:v>0.2</c:v>
                      </c:pt>
                      <c:pt idx="12459">
                        <c:v>0.2</c:v>
                      </c:pt>
                      <c:pt idx="12460">
                        <c:v>0.2</c:v>
                      </c:pt>
                      <c:pt idx="12461">
                        <c:v>0.2</c:v>
                      </c:pt>
                      <c:pt idx="12462">
                        <c:v>0.1</c:v>
                      </c:pt>
                      <c:pt idx="12463">
                        <c:v>0.1</c:v>
                      </c:pt>
                      <c:pt idx="12464">
                        <c:v>0.1</c:v>
                      </c:pt>
                      <c:pt idx="12465">
                        <c:v>0.1</c:v>
                      </c:pt>
                      <c:pt idx="12466">
                        <c:v>0.1</c:v>
                      </c:pt>
                      <c:pt idx="12467">
                        <c:v>0.2</c:v>
                      </c:pt>
                      <c:pt idx="12468">
                        <c:v>0.2</c:v>
                      </c:pt>
                      <c:pt idx="12469">
                        <c:v>0.2</c:v>
                      </c:pt>
                      <c:pt idx="12470">
                        <c:v>0.2</c:v>
                      </c:pt>
                      <c:pt idx="12471">
                        <c:v>0.1</c:v>
                      </c:pt>
                      <c:pt idx="12472">
                        <c:v>0.1</c:v>
                      </c:pt>
                      <c:pt idx="12473">
                        <c:v>0.3</c:v>
                      </c:pt>
                      <c:pt idx="12474">
                        <c:v>0.2</c:v>
                      </c:pt>
                      <c:pt idx="12475">
                        <c:v>0.2</c:v>
                      </c:pt>
                      <c:pt idx="12476">
                        <c:v>0.2</c:v>
                      </c:pt>
                      <c:pt idx="12477">
                        <c:v>0.2</c:v>
                      </c:pt>
                      <c:pt idx="12478">
                        <c:v>0.2</c:v>
                      </c:pt>
                      <c:pt idx="12479">
                        <c:v>0.2</c:v>
                      </c:pt>
                      <c:pt idx="12480">
                        <c:v>0.2</c:v>
                      </c:pt>
                      <c:pt idx="12481">
                        <c:v>0.2</c:v>
                      </c:pt>
                      <c:pt idx="12482">
                        <c:v>0.3</c:v>
                      </c:pt>
                      <c:pt idx="12483">
                        <c:v>0.2</c:v>
                      </c:pt>
                      <c:pt idx="12484">
                        <c:v>0.1</c:v>
                      </c:pt>
                      <c:pt idx="12485">
                        <c:v>0.3</c:v>
                      </c:pt>
                      <c:pt idx="12486">
                        <c:v>0.2</c:v>
                      </c:pt>
                      <c:pt idx="12487">
                        <c:v>0.2</c:v>
                      </c:pt>
                      <c:pt idx="12488">
                        <c:v>0.2</c:v>
                      </c:pt>
                      <c:pt idx="12489">
                        <c:v>0.2</c:v>
                      </c:pt>
                      <c:pt idx="12490">
                        <c:v>0.1</c:v>
                      </c:pt>
                      <c:pt idx="12491">
                        <c:v>0.2</c:v>
                      </c:pt>
                      <c:pt idx="12492">
                        <c:v>0.2</c:v>
                      </c:pt>
                      <c:pt idx="12493">
                        <c:v>0.2</c:v>
                      </c:pt>
                      <c:pt idx="12494">
                        <c:v>0.2</c:v>
                      </c:pt>
                      <c:pt idx="12495">
                        <c:v>0.2</c:v>
                      </c:pt>
                      <c:pt idx="12496">
                        <c:v>0.2</c:v>
                      </c:pt>
                      <c:pt idx="12497">
                        <c:v>0.2</c:v>
                      </c:pt>
                      <c:pt idx="12498">
                        <c:v>0.3</c:v>
                      </c:pt>
                      <c:pt idx="12499">
                        <c:v>0.2</c:v>
                      </c:pt>
                      <c:pt idx="12500">
                        <c:v>0.2</c:v>
                      </c:pt>
                      <c:pt idx="12501">
                        <c:v>0.3</c:v>
                      </c:pt>
                      <c:pt idx="12502">
                        <c:v>0.2</c:v>
                      </c:pt>
                      <c:pt idx="12503">
                        <c:v>0.2</c:v>
                      </c:pt>
                      <c:pt idx="12504">
                        <c:v>0.2</c:v>
                      </c:pt>
                      <c:pt idx="12505">
                        <c:v>0.3</c:v>
                      </c:pt>
                      <c:pt idx="12506">
                        <c:v>0.2</c:v>
                      </c:pt>
                      <c:pt idx="12507">
                        <c:v>0.2</c:v>
                      </c:pt>
                      <c:pt idx="12508">
                        <c:v>0.2</c:v>
                      </c:pt>
                      <c:pt idx="12509">
                        <c:v>0.2</c:v>
                      </c:pt>
                      <c:pt idx="12510">
                        <c:v>0.2</c:v>
                      </c:pt>
                      <c:pt idx="12511">
                        <c:v>0.2</c:v>
                      </c:pt>
                      <c:pt idx="12512">
                        <c:v>0.2</c:v>
                      </c:pt>
                      <c:pt idx="12513">
                        <c:v>0.1</c:v>
                      </c:pt>
                      <c:pt idx="12514">
                        <c:v>0.2</c:v>
                      </c:pt>
                      <c:pt idx="12515">
                        <c:v>0.1</c:v>
                      </c:pt>
                      <c:pt idx="12516">
                        <c:v>0.2</c:v>
                      </c:pt>
                      <c:pt idx="12517">
                        <c:v>0.1</c:v>
                      </c:pt>
                      <c:pt idx="12518">
                        <c:v>0.2</c:v>
                      </c:pt>
                      <c:pt idx="12519">
                        <c:v>0.3</c:v>
                      </c:pt>
                      <c:pt idx="12520">
                        <c:v>0.1</c:v>
                      </c:pt>
                      <c:pt idx="12521">
                        <c:v>0.2</c:v>
                      </c:pt>
                      <c:pt idx="12522">
                        <c:v>0.2</c:v>
                      </c:pt>
                      <c:pt idx="12523">
                        <c:v>0.1</c:v>
                      </c:pt>
                      <c:pt idx="12524">
                        <c:v>0.2</c:v>
                      </c:pt>
                      <c:pt idx="12525">
                        <c:v>0.3</c:v>
                      </c:pt>
                      <c:pt idx="12526">
                        <c:v>0.2</c:v>
                      </c:pt>
                      <c:pt idx="12527">
                        <c:v>0.2</c:v>
                      </c:pt>
                      <c:pt idx="12528">
                        <c:v>0.1</c:v>
                      </c:pt>
                      <c:pt idx="12529">
                        <c:v>0.1</c:v>
                      </c:pt>
                      <c:pt idx="12530">
                        <c:v>0.1</c:v>
                      </c:pt>
                      <c:pt idx="12531">
                        <c:v>0.1</c:v>
                      </c:pt>
                      <c:pt idx="12532">
                        <c:v>0.1</c:v>
                      </c:pt>
                      <c:pt idx="12533">
                        <c:v>0.1</c:v>
                      </c:pt>
                      <c:pt idx="12534">
                        <c:v>0.2</c:v>
                      </c:pt>
                      <c:pt idx="12535">
                        <c:v>0.1</c:v>
                      </c:pt>
                      <c:pt idx="12536">
                        <c:v>0.1</c:v>
                      </c:pt>
                      <c:pt idx="12537">
                        <c:v>0.2</c:v>
                      </c:pt>
                      <c:pt idx="12538">
                        <c:v>0.1</c:v>
                      </c:pt>
                      <c:pt idx="12539">
                        <c:v>0.2</c:v>
                      </c:pt>
                      <c:pt idx="12540">
                        <c:v>0.2</c:v>
                      </c:pt>
                      <c:pt idx="12541">
                        <c:v>0.2</c:v>
                      </c:pt>
                      <c:pt idx="12542">
                        <c:v>0.2</c:v>
                      </c:pt>
                      <c:pt idx="12543">
                        <c:v>0.2</c:v>
                      </c:pt>
                      <c:pt idx="12544">
                        <c:v>0.2</c:v>
                      </c:pt>
                      <c:pt idx="12545">
                        <c:v>0.1</c:v>
                      </c:pt>
                      <c:pt idx="12546">
                        <c:v>0.2</c:v>
                      </c:pt>
                      <c:pt idx="12547">
                        <c:v>0.2</c:v>
                      </c:pt>
                      <c:pt idx="12548">
                        <c:v>0.2</c:v>
                      </c:pt>
                      <c:pt idx="12549">
                        <c:v>0.2</c:v>
                      </c:pt>
                      <c:pt idx="12550">
                        <c:v>0.2</c:v>
                      </c:pt>
                      <c:pt idx="12551">
                        <c:v>0.2</c:v>
                      </c:pt>
                      <c:pt idx="12552">
                        <c:v>0.2</c:v>
                      </c:pt>
                      <c:pt idx="12553">
                        <c:v>0.2</c:v>
                      </c:pt>
                      <c:pt idx="12554">
                        <c:v>0.1</c:v>
                      </c:pt>
                      <c:pt idx="12555">
                        <c:v>0.2</c:v>
                      </c:pt>
                      <c:pt idx="12556">
                        <c:v>0.2</c:v>
                      </c:pt>
                      <c:pt idx="12557">
                        <c:v>0.2</c:v>
                      </c:pt>
                      <c:pt idx="12558">
                        <c:v>0.2</c:v>
                      </c:pt>
                      <c:pt idx="12559">
                        <c:v>0.1</c:v>
                      </c:pt>
                      <c:pt idx="12560">
                        <c:v>0.2</c:v>
                      </c:pt>
                      <c:pt idx="12561">
                        <c:v>0.1</c:v>
                      </c:pt>
                      <c:pt idx="12562">
                        <c:v>0.1</c:v>
                      </c:pt>
                      <c:pt idx="12563">
                        <c:v>0.1</c:v>
                      </c:pt>
                      <c:pt idx="12564">
                        <c:v>0.1</c:v>
                      </c:pt>
                      <c:pt idx="12565">
                        <c:v>0.1</c:v>
                      </c:pt>
                      <c:pt idx="12566">
                        <c:v>0.1</c:v>
                      </c:pt>
                      <c:pt idx="12567">
                        <c:v>0.1</c:v>
                      </c:pt>
                      <c:pt idx="12568">
                        <c:v>0.1</c:v>
                      </c:pt>
                      <c:pt idx="12569">
                        <c:v>0.2</c:v>
                      </c:pt>
                      <c:pt idx="12570">
                        <c:v>0.1</c:v>
                      </c:pt>
                      <c:pt idx="12571">
                        <c:v>0.1</c:v>
                      </c:pt>
                      <c:pt idx="12572">
                        <c:v>0.1</c:v>
                      </c:pt>
                      <c:pt idx="12573">
                        <c:v>0.1</c:v>
                      </c:pt>
                      <c:pt idx="12574">
                        <c:v>0.2</c:v>
                      </c:pt>
                      <c:pt idx="12575">
                        <c:v>0.1</c:v>
                      </c:pt>
                      <c:pt idx="12576">
                        <c:v>0.1</c:v>
                      </c:pt>
                      <c:pt idx="12577">
                        <c:v>0.1</c:v>
                      </c:pt>
                      <c:pt idx="12578">
                        <c:v>0.2</c:v>
                      </c:pt>
                      <c:pt idx="12579">
                        <c:v>0.1</c:v>
                      </c:pt>
                      <c:pt idx="12580">
                        <c:v>0.1</c:v>
                      </c:pt>
                      <c:pt idx="12581">
                        <c:v>0.1</c:v>
                      </c:pt>
                      <c:pt idx="12582">
                        <c:v>0.1</c:v>
                      </c:pt>
                      <c:pt idx="12583">
                        <c:v>0.1</c:v>
                      </c:pt>
                      <c:pt idx="12584">
                        <c:v>0.1</c:v>
                      </c:pt>
                      <c:pt idx="12585">
                        <c:v>0.1</c:v>
                      </c:pt>
                      <c:pt idx="12586">
                        <c:v>0.1</c:v>
                      </c:pt>
                      <c:pt idx="12587">
                        <c:v>0.1</c:v>
                      </c:pt>
                      <c:pt idx="12588">
                        <c:v>0.1</c:v>
                      </c:pt>
                      <c:pt idx="12589">
                        <c:v>0.1</c:v>
                      </c:pt>
                      <c:pt idx="12590">
                        <c:v>0.1</c:v>
                      </c:pt>
                      <c:pt idx="12591">
                        <c:v>0.1</c:v>
                      </c:pt>
                      <c:pt idx="12592">
                        <c:v>0.1</c:v>
                      </c:pt>
                      <c:pt idx="12593">
                        <c:v>0.1</c:v>
                      </c:pt>
                      <c:pt idx="12594">
                        <c:v>0</c:v>
                      </c:pt>
                      <c:pt idx="12595">
                        <c:v>0.2</c:v>
                      </c:pt>
                      <c:pt idx="12596">
                        <c:v>0.2</c:v>
                      </c:pt>
                      <c:pt idx="12597">
                        <c:v>0.1</c:v>
                      </c:pt>
                      <c:pt idx="12598">
                        <c:v>0</c:v>
                      </c:pt>
                      <c:pt idx="12599">
                        <c:v>0.1</c:v>
                      </c:pt>
                      <c:pt idx="12600">
                        <c:v>0.2</c:v>
                      </c:pt>
                      <c:pt idx="12601">
                        <c:v>0.2</c:v>
                      </c:pt>
                      <c:pt idx="12602">
                        <c:v>0.2</c:v>
                      </c:pt>
                      <c:pt idx="12603">
                        <c:v>0.2</c:v>
                      </c:pt>
                      <c:pt idx="12604">
                        <c:v>0.1</c:v>
                      </c:pt>
                      <c:pt idx="12605">
                        <c:v>0.2</c:v>
                      </c:pt>
                      <c:pt idx="12606">
                        <c:v>0.1</c:v>
                      </c:pt>
                      <c:pt idx="12607">
                        <c:v>0.2</c:v>
                      </c:pt>
                      <c:pt idx="12608">
                        <c:v>0.1</c:v>
                      </c:pt>
                      <c:pt idx="12609">
                        <c:v>0.2</c:v>
                      </c:pt>
                      <c:pt idx="12610">
                        <c:v>0</c:v>
                      </c:pt>
                      <c:pt idx="12611">
                        <c:v>0.2</c:v>
                      </c:pt>
                      <c:pt idx="12612">
                        <c:v>0.2</c:v>
                      </c:pt>
                      <c:pt idx="12613">
                        <c:v>0.2</c:v>
                      </c:pt>
                      <c:pt idx="12614">
                        <c:v>0.1</c:v>
                      </c:pt>
                      <c:pt idx="12615">
                        <c:v>0.1</c:v>
                      </c:pt>
                      <c:pt idx="12616">
                        <c:v>0.2</c:v>
                      </c:pt>
                      <c:pt idx="12617">
                        <c:v>0.3</c:v>
                      </c:pt>
                      <c:pt idx="12618">
                        <c:v>0.2</c:v>
                      </c:pt>
                      <c:pt idx="12619">
                        <c:v>0.2</c:v>
                      </c:pt>
                      <c:pt idx="12620">
                        <c:v>0.3</c:v>
                      </c:pt>
                      <c:pt idx="12621">
                        <c:v>0.3</c:v>
                      </c:pt>
                      <c:pt idx="12622">
                        <c:v>0.2</c:v>
                      </c:pt>
                      <c:pt idx="12623">
                        <c:v>0.2</c:v>
                      </c:pt>
                      <c:pt idx="12624">
                        <c:v>0.2</c:v>
                      </c:pt>
                      <c:pt idx="12625">
                        <c:v>0.2</c:v>
                      </c:pt>
                      <c:pt idx="12626">
                        <c:v>0.2</c:v>
                      </c:pt>
                      <c:pt idx="12627">
                        <c:v>0.3</c:v>
                      </c:pt>
                      <c:pt idx="12628">
                        <c:v>0.2</c:v>
                      </c:pt>
                      <c:pt idx="12629">
                        <c:v>0.3</c:v>
                      </c:pt>
                      <c:pt idx="12630">
                        <c:v>0.2</c:v>
                      </c:pt>
                      <c:pt idx="12631">
                        <c:v>0.2</c:v>
                      </c:pt>
                      <c:pt idx="12632">
                        <c:v>0.2</c:v>
                      </c:pt>
                      <c:pt idx="12633">
                        <c:v>0.2</c:v>
                      </c:pt>
                      <c:pt idx="12634">
                        <c:v>0.2</c:v>
                      </c:pt>
                      <c:pt idx="12635">
                        <c:v>0.2</c:v>
                      </c:pt>
                      <c:pt idx="12636">
                        <c:v>0.2</c:v>
                      </c:pt>
                      <c:pt idx="12637">
                        <c:v>0.2</c:v>
                      </c:pt>
                      <c:pt idx="12638">
                        <c:v>0.1</c:v>
                      </c:pt>
                      <c:pt idx="12639">
                        <c:v>0.2</c:v>
                      </c:pt>
                      <c:pt idx="12640">
                        <c:v>0.2</c:v>
                      </c:pt>
                      <c:pt idx="12641">
                        <c:v>0.2</c:v>
                      </c:pt>
                      <c:pt idx="12642">
                        <c:v>0.2</c:v>
                      </c:pt>
                      <c:pt idx="12643">
                        <c:v>0.2</c:v>
                      </c:pt>
                      <c:pt idx="12644">
                        <c:v>0.2</c:v>
                      </c:pt>
                      <c:pt idx="12645">
                        <c:v>0.2</c:v>
                      </c:pt>
                      <c:pt idx="12646">
                        <c:v>0.2</c:v>
                      </c:pt>
                      <c:pt idx="12647">
                        <c:v>0.3</c:v>
                      </c:pt>
                      <c:pt idx="12648">
                        <c:v>0.2</c:v>
                      </c:pt>
                      <c:pt idx="12649">
                        <c:v>0.2</c:v>
                      </c:pt>
                      <c:pt idx="12650">
                        <c:v>0.2</c:v>
                      </c:pt>
                      <c:pt idx="12651">
                        <c:v>0.2</c:v>
                      </c:pt>
                      <c:pt idx="12652">
                        <c:v>0.2</c:v>
                      </c:pt>
                      <c:pt idx="12653">
                        <c:v>0.1</c:v>
                      </c:pt>
                      <c:pt idx="12654">
                        <c:v>0.2</c:v>
                      </c:pt>
                      <c:pt idx="12655">
                        <c:v>0.2</c:v>
                      </c:pt>
                      <c:pt idx="12656">
                        <c:v>0.2</c:v>
                      </c:pt>
                      <c:pt idx="12657">
                        <c:v>0.1</c:v>
                      </c:pt>
                      <c:pt idx="12658">
                        <c:v>0.2</c:v>
                      </c:pt>
                      <c:pt idx="12659">
                        <c:v>0.2</c:v>
                      </c:pt>
                      <c:pt idx="12660">
                        <c:v>0.2</c:v>
                      </c:pt>
                      <c:pt idx="12661">
                        <c:v>0.2</c:v>
                      </c:pt>
                      <c:pt idx="12662">
                        <c:v>0.2</c:v>
                      </c:pt>
                      <c:pt idx="12663">
                        <c:v>0.2</c:v>
                      </c:pt>
                      <c:pt idx="12664">
                        <c:v>0.1</c:v>
                      </c:pt>
                      <c:pt idx="12665">
                        <c:v>0.1</c:v>
                      </c:pt>
                      <c:pt idx="12666">
                        <c:v>0.2</c:v>
                      </c:pt>
                      <c:pt idx="12667">
                        <c:v>0.2</c:v>
                      </c:pt>
                      <c:pt idx="12668">
                        <c:v>0.2</c:v>
                      </c:pt>
                      <c:pt idx="12669">
                        <c:v>0.2</c:v>
                      </c:pt>
                      <c:pt idx="12670">
                        <c:v>0.2</c:v>
                      </c:pt>
                      <c:pt idx="12671">
                        <c:v>0.2</c:v>
                      </c:pt>
                      <c:pt idx="12672">
                        <c:v>0.2</c:v>
                      </c:pt>
                      <c:pt idx="12673">
                        <c:v>0.2</c:v>
                      </c:pt>
                      <c:pt idx="12674">
                        <c:v>0.2</c:v>
                      </c:pt>
                      <c:pt idx="12675">
                        <c:v>0.2</c:v>
                      </c:pt>
                      <c:pt idx="12676">
                        <c:v>0.2</c:v>
                      </c:pt>
                      <c:pt idx="12677">
                        <c:v>0.2</c:v>
                      </c:pt>
                      <c:pt idx="12678">
                        <c:v>0.2</c:v>
                      </c:pt>
                      <c:pt idx="12679">
                        <c:v>0.3</c:v>
                      </c:pt>
                      <c:pt idx="12680">
                        <c:v>0.2</c:v>
                      </c:pt>
                      <c:pt idx="12681">
                        <c:v>0.2</c:v>
                      </c:pt>
                      <c:pt idx="12682">
                        <c:v>0.2</c:v>
                      </c:pt>
                      <c:pt idx="12683">
                        <c:v>0.2</c:v>
                      </c:pt>
                      <c:pt idx="12684">
                        <c:v>0.2</c:v>
                      </c:pt>
                      <c:pt idx="12685">
                        <c:v>0.1</c:v>
                      </c:pt>
                      <c:pt idx="12686">
                        <c:v>0.2</c:v>
                      </c:pt>
                      <c:pt idx="12687">
                        <c:v>0.2</c:v>
                      </c:pt>
                      <c:pt idx="12688">
                        <c:v>0.2</c:v>
                      </c:pt>
                      <c:pt idx="12689">
                        <c:v>0.2</c:v>
                      </c:pt>
                      <c:pt idx="12690">
                        <c:v>0.1</c:v>
                      </c:pt>
                      <c:pt idx="12691">
                        <c:v>0.2</c:v>
                      </c:pt>
                      <c:pt idx="12692">
                        <c:v>0.2</c:v>
                      </c:pt>
                      <c:pt idx="12693">
                        <c:v>0.2</c:v>
                      </c:pt>
                      <c:pt idx="12694">
                        <c:v>0.2</c:v>
                      </c:pt>
                      <c:pt idx="12695">
                        <c:v>0.2</c:v>
                      </c:pt>
                      <c:pt idx="12696">
                        <c:v>0.2</c:v>
                      </c:pt>
                      <c:pt idx="12697">
                        <c:v>0.2</c:v>
                      </c:pt>
                      <c:pt idx="12698">
                        <c:v>0.2</c:v>
                      </c:pt>
                      <c:pt idx="12699">
                        <c:v>0.2</c:v>
                      </c:pt>
                      <c:pt idx="12700">
                        <c:v>0.2</c:v>
                      </c:pt>
                      <c:pt idx="12701">
                        <c:v>0.2</c:v>
                      </c:pt>
                      <c:pt idx="12702">
                        <c:v>0.2</c:v>
                      </c:pt>
                      <c:pt idx="12703">
                        <c:v>0.2</c:v>
                      </c:pt>
                      <c:pt idx="12704">
                        <c:v>0.2</c:v>
                      </c:pt>
                      <c:pt idx="12705">
                        <c:v>0.1</c:v>
                      </c:pt>
                      <c:pt idx="12706">
                        <c:v>0.2</c:v>
                      </c:pt>
                      <c:pt idx="12707">
                        <c:v>0.2</c:v>
                      </c:pt>
                      <c:pt idx="12708">
                        <c:v>0.1</c:v>
                      </c:pt>
                      <c:pt idx="12709">
                        <c:v>0.2</c:v>
                      </c:pt>
                      <c:pt idx="12710">
                        <c:v>0.1</c:v>
                      </c:pt>
                      <c:pt idx="12711">
                        <c:v>0.2</c:v>
                      </c:pt>
                      <c:pt idx="12712">
                        <c:v>0.1</c:v>
                      </c:pt>
                      <c:pt idx="12713">
                        <c:v>0.1</c:v>
                      </c:pt>
                      <c:pt idx="12714">
                        <c:v>0.2</c:v>
                      </c:pt>
                      <c:pt idx="12715">
                        <c:v>0.2</c:v>
                      </c:pt>
                      <c:pt idx="12716">
                        <c:v>0.1</c:v>
                      </c:pt>
                      <c:pt idx="12717">
                        <c:v>0.1</c:v>
                      </c:pt>
                      <c:pt idx="12718">
                        <c:v>0.1</c:v>
                      </c:pt>
                      <c:pt idx="12719">
                        <c:v>0.2</c:v>
                      </c:pt>
                      <c:pt idx="12720">
                        <c:v>0.2</c:v>
                      </c:pt>
                      <c:pt idx="12721">
                        <c:v>0.1</c:v>
                      </c:pt>
                      <c:pt idx="12722">
                        <c:v>0.2</c:v>
                      </c:pt>
                      <c:pt idx="12723">
                        <c:v>0.2</c:v>
                      </c:pt>
                      <c:pt idx="12724">
                        <c:v>0.1</c:v>
                      </c:pt>
                      <c:pt idx="12725">
                        <c:v>0.1</c:v>
                      </c:pt>
                      <c:pt idx="12726">
                        <c:v>0</c:v>
                      </c:pt>
                      <c:pt idx="12727">
                        <c:v>0.1</c:v>
                      </c:pt>
                      <c:pt idx="12728">
                        <c:v>0.1</c:v>
                      </c:pt>
                      <c:pt idx="12729">
                        <c:v>0.1</c:v>
                      </c:pt>
                      <c:pt idx="12730">
                        <c:v>0.1</c:v>
                      </c:pt>
                      <c:pt idx="12731">
                        <c:v>0.1</c:v>
                      </c:pt>
                      <c:pt idx="12732">
                        <c:v>0.1</c:v>
                      </c:pt>
                      <c:pt idx="12733">
                        <c:v>0.1</c:v>
                      </c:pt>
                      <c:pt idx="12734">
                        <c:v>0.1</c:v>
                      </c:pt>
                      <c:pt idx="12735">
                        <c:v>0.2</c:v>
                      </c:pt>
                      <c:pt idx="12736">
                        <c:v>0.1</c:v>
                      </c:pt>
                      <c:pt idx="12737">
                        <c:v>0</c:v>
                      </c:pt>
                      <c:pt idx="12738">
                        <c:v>0.1</c:v>
                      </c:pt>
                      <c:pt idx="12739">
                        <c:v>0.1</c:v>
                      </c:pt>
                      <c:pt idx="12740">
                        <c:v>0.2</c:v>
                      </c:pt>
                      <c:pt idx="12741">
                        <c:v>0.2</c:v>
                      </c:pt>
                      <c:pt idx="12742">
                        <c:v>0.1</c:v>
                      </c:pt>
                      <c:pt idx="12743">
                        <c:v>0.1</c:v>
                      </c:pt>
                      <c:pt idx="12744">
                        <c:v>0.1</c:v>
                      </c:pt>
                      <c:pt idx="12745">
                        <c:v>0.2</c:v>
                      </c:pt>
                      <c:pt idx="12746">
                        <c:v>0.1</c:v>
                      </c:pt>
                      <c:pt idx="12747">
                        <c:v>0.2</c:v>
                      </c:pt>
                      <c:pt idx="12748">
                        <c:v>0.1</c:v>
                      </c:pt>
                      <c:pt idx="12749">
                        <c:v>0.1</c:v>
                      </c:pt>
                      <c:pt idx="12750">
                        <c:v>0.1</c:v>
                      </c:pt>
                      <c:pt idx="12751">
                        <c:v>0.1</c:v>
                      </c:pt>
                      <c:pt idx="12752">
                        <c:v>0.1</c:v>
                      </c:pt>
                      <c:pt idx="12753">
                        <c:v>0.1</c:v>
                      </c:pt>
                      <c:pt idx="12754">
                        <c:v>0.1</c:v>
                      </c:pt>
                      <c:pt idx="12755">
                        <c:v>0.1</c:v>
                      </c:pt>
                      <c:pt idx="12756">
                        <c:v>0.2</c:v>
                      </c:pt>
                      <c:pt idx="12757">
                        <c:v>0.1</c:v>
                      </c:pt>
                      <c:pt idx="12758">
                        <c:v>0.1</c:v>
                      </c:pt>
                      <c:pt idx="12759">
                        <c:v>0.1</c:v>
                      </c:pt>
                      <c:pt idx="12760">
                        <c:v>0.1</c:v>
                      </c:pt>
                      <c:pt idx="12761">
                        <c:v>0.1</c:v>
                      </c:pt>
                      <c:pt idx="12762">
                        <c:v>0.1</c:v>
                      </c:pt>
                      <c:pt idx="12763">
                        <c:v>0.1</c:v>
                      </c:pt>
                      <c:pt idx="12764">
                        <c:v>0</c:v>
                      </c:pt>
                      <c:pt idx="12765">
                        <c:v>0</c:v>
                      </c:pt>
                      <c:pt idx="12766">
                        <c:v>0.1</c:v>
                      </c:pt>
                      <c:pt idx="12767">
                        <c:v>0.1</c:v>
                      </c:pt>
                      <c:pt idx="12768">
                        <c:v>0.1</c:v>
                      </c:pt>
                      <c:pt idx="12769">
                        <c:v>0</c:v>
                      </c:pt>
                      <c:pt idx="12770">
                        <c:v>0.1</c:v>
                      </c:pt>
                      <c:pt idx="12771">
                        <c:v>0.1</c:v>
                      </c:pt>
                      <c:pt idx="12772">
                        <c:v>0.1</c:v>
                      </c:pt>
                      <c:pt idx="12773">
                        <c:v>0.1</c:v>
                      </c:pt>
                      <c:pt idx="12774">
                        <c:v>0.1</c:v>
                      </c:pt>
                      <c:pt idx="12775">
                        <c:v>0</c:v>
                      </c:pt>
                      <c:pt idx="12776">
                        <c:v>0.1</c:v>
                      </c:pt>
                      <c:pt idx="12777">
                        <c:v>0.1</c:v>
                      </c:pt>
                      <c:pt idx="12778">
                        <c:v>0.1</c:v>
                      </c:pt>
                      <c:pt idx="12779">
                        <c:v>0.2</c:v>
                      </c:pt>
                      <c:pt idx="12780">
                        <c:v>0.2</c:v>
                      </c:pt>
                      <c:pt idx="12781">
                        <c:v>0.1</c:v>
                      </c:pt>
                      <c:pt idx="12782">
                        <c:v>0.1</c:v>
                      </c:pt>
                      <c:pt idx="12783">
                        <c:v>0.1</c:v>
                      </c:pt>
                      <c:pt idx="12784">
                        <c:v>0.1</c:v>
                      </c:pt>
                      <c:pt idx="12785">
                        <c:v>0.1</c:v>
                      </c:pt>
                      <c:pt idx="12786">
                        <c:v>0.1</c:v>
                      </c:pt>
                      <c:pt idx="12787">
                        <c:v>0.1</c:v>
                      </c:pt>
                      <c:pt idx="12788">
                        <c:v>0.1</c:v>
                      </c:pt>
                      <c:pt idx="12789">
                        <c:v>0.1</c:v>
                      </c:pt>
                      <c:pt idx="12790">
                        <c:v>0.1</c:v>
                      </c:pt>
                      <c:pt idx="12791">
                        <c:v>0.1</c:v>
                      </c:pt>
                      <c:pt idx="12792">
                        <c:v>0.1</c:v>
                      </c:pt>
                      <c:pt idx="12793">
                        <c:v>0.1</c:v>
                      </c:pt>
                      <c:pt idx="12794">
                        <c:v>0.1</c:v>
                      </c:pt>
                      <c:pt idx="12795">
                        <c:v>0</c:v>
                      </c:pt>
                      <c:pt idx="12796">
                        <c:v>0.2</c:v>
                      </c:pt>
                      <c:pt idx="12797">
                        <c:v>0.1</c:v>
                      </c:pt>
                      <c:pt idx="12798">
                        <c:v>0.2</c:v>
                      </c:pt>
                      <c:pt idx="12799">
                        <c:v>0.1</c:v>
                      </c:pt>
                      <c:pt idx="12800">
                        <c:v>0.1</c:v>
                      </c:pt>
                      <c:pt idx="12801">
                        <c:v>0.1</c:v>
                      </c:pt>
                      <c:pt idx="12802">
                        <c:v>0</c:v>
                      </c:pt>
                      <c:pt idx="12803">
                        <c:v>0.1</c:v>
                      </c:pt>
                      <c:pt idx="12804">
                        <c:v>0.1</c:v>
                      </c:pt>
                      <c:pt idx="12805">
                        <c:v>0.1</c:v>
                      </c:pt>
                      <c:pt idx="12806">
                        <c:v>0.1</c:v>
                      </c:pt>
                      <c:pt idx="12807">
                        <c:v>0.1</c:v>
                      </c:pt>
                      <c:pt idx="12808">
                        <c:v>0.1</c:v>
                      </c:pt>
                      <c:pt idx="12809">
                        <c:v>0</c:v>
                      </c:pt>
                      <c:pt idx="12810">
                        <c:v>0.2</c:v>
                      </c:pt>
                      <c:pt idx="12811">
                        <c:v>0.2</c:v>
                      </c:pt>
                      <c:pt idx="12812">
                        <c:v>0.1</c:v>
                      </c:pt>
                      <c:pt idx="12813">
                        <c:v>0</c:v>
                      </c:pt>
                      <c:pt idx="12814">
                        <c:v>0.2</c:v>
                      </c:pt>
                      <c:pt idx="12815">
                        <c:v>0.1</c:v>
                      </c:pt>
                      <c:pt idx="12816">
                        <c:v>0.1</c:v>
                      </c:pt>
                      <c:pt idx="12817">
                        <c:v>0</c:v>
                      </c:pt>
                      <c:pt idx="12818">
                        <c:v>0</c:v>
                      </c:pt>
                      <c:pt idx="12819">
                        <c:v>0.1</c:v>
                      </c:pt>
                      <c:pt idx="12820">
                        <c:v>0.2</c:v>
                      </c:pt>
                      <c:pt idx="12821">
                        <c:v>0.2</c:v>
                      </c:pt>
                      <c:pt idx="12822">
                        <c:v>0.1</c:v>
                      </c:pt>
                      <c:pt idx="12823">
                        <c:v>0.1</c:v>
                      </c:pt>
                      <c:pt idx="12824">
                        <c:v>0.1</c:v>
                      </c:pt>
                      <c:pt idx="12825">
                        <c:v>0.2</c:v>
                      </c:pt>
                      <c:pt idx="12826">
                        <c:v>0.1</c:v>
                      </c:pt>
                      <c:pt idx="12827">
                        <c:v>0.1</c:v>
                      </c:pt>
                      <c:pt idx="12828">
                        <c:v>0.1</c:v>
                      </c:pt>
                      <c:pt idx="12829">
                        <c:v>0</c:v>
                      </c:pt>
                      <c:pt idx="12830">
                        <c:v>0.1</c:v>
                      </c:pt>
                      <c:pt idx="12831">
                        <c:v>0.1</c:v>
                      </c:pt>
                      <c:pt idx="12832">
                        <c:v>0.1</c:v>
                      </c:pt>
                      <c:pt idx="12833">
                        <c:v>0.1</c:v>
                      </c:pt>
                      <c:pt idx="12834">
                        <c:v>0.1</c:v>
                      </c:pt>
                      <c:pt idx="12835">
                        <c:v>0</c:v>
                      </c:pt>
                      <c:pt idx="12836">
                        <c:v>0.1</c:v>
                      </c:pt>
                      <c:pt idx="12837">
                        <c:v>0.2</c:v>
                      </c:pt>
                      <c:pt idx="12838">
                        <c:v>0</c:v>
                      </c:pt>
                      <c:pt idx="12839">
                        <c:v>0.1</c:v>
                      </c:pt>
                      <c:pt idx="12840">
                        <c:v>0.1</c:v>
                      </c:pt>
                      <c:pt idx="12841">
                        <c:v>0.2</c:v>
                      </c:pt>
                      <c:pt idx="12842">
                        <c:v>0.1</c:v>
                      </c:pt>
                      <c:pt idx="12843">
                        <c:v>0.1</c:v>
                      </c:pt>
                      <c:pt idx="12844">
                        <c:v>0.1</c:v>
                      </c:pt>
                      <c:pt idx="12845">
                        <c:v>0.1</c:v>
                      </c:pt>
                      <c:pt idx="12846">
                        <c:v>0.1</c:v>
                      </c:pt>
                      <c:pt idx="12847">
                        <c:v>0.2</c:v>
                      </c:pt>
                      <c:pt idx="12848">
                        <c:v>0.1</c:v>
                      </c:pt>
                      <c:pt idx="12849">
                        <c:v>0</c:v>
                      </c:pt>
                      <c:pt idx="12850">
                        <c:v>0.1</c:v>
                      </c:pt>
                      <c:pt idx="12851">
                        <c:v>0.1</c:v>
                      </c:pt>
                      <c:pt idx="12852">
                        <c:v>0.2</c:v>
                      </c:pt>
                      <c:pt idx="12853">
                        <c:v>0.1</c:v>
                      </c:pt>
                      <c:pt idx="12854">
                        <c:v>0.1</c:v>
                      </c:pt>
                      <c:pt idx="12855">
                        <c:v>0.1</c:v>
                      </c:pt>
                      <c:pt idx="12856">
                        <c:v>0.1</c:v>
                      </c:pt>
                      <c:pt idx="12857">
                        <c:v>0.1</c:v>
                      </c:pt>
                      <c:pt idx="12858">
                        <c:v>0.1</c:v>
                      </c:pt>
                      <c:pt idx="12859">
                        <c:v>0.1</c:v>
                      </c:pt>
                      <c:pt idx="12860">
                        <c:v>0.1</c:v>
                      </c:pt>
                      <c:pt idx="12861">
                        <c:v>0.1</c:v>
                      </c:pt>
                      <c:pt idx="12862">
                        <c:v>0.1</c:v>
                      </c:pt>
                      <c:pt idx="12863">
                        <c:v>0.2</c:v>
                      </c:pt>
                      <c:pt idx="12864">
                        <c:v>0.1</c:v>
                      </c:pt>
                      <c:pt idx="12865">
                        <c:v>0</c:v>
                      </c:pt>
                      <c:pt idx="12866">
                        <c:v>0.1</c:v>
                      </c:pt>
                      <c:pt idx="12867">
                        <c:v>0.1</c:v>
                      </c:pt>
                      <c:pt idx="12868">
                        <c:v>0.1</c:v>
                      </c:pt>
                      <c:pt idx="12869">
                        <c:v>0</c:v>
                      </c:pt>
                      <c:pt idx="12870">
                        <c:v>0.1</c:v>
                      </c:pt>
                      <c:pt idx="12871">
                        <c:v>0.1</c:v>
                      </c:pt>
                      <c:pt idx="12872">
                        <c:v>0.2</c:v>
                      </c:pt>
                      <c:pt idx="12873">
                        <c:v>0.1</c:v>
                      </c:pt>
                      <c:pt idx="12874">
                        <c:v>0.1</c:v>
                      </c:pt>
                      <c:pt idx="12875">
                        <c:v>0.1</c:v>
                      </c:pt>
                      <c:pt idx="12876">
                        <c:v>0.1</c:v>
                      </c:pt>
                      <c:pt idx="12877">
                        <c:v>0.1</c:v>
                      </c:pt>
                      <c:pt idx="12878">
                        <c:v>0.1</c:v>
                      </c:pt>
                      <c:pt idx="12879">
                        <c:v>0</c:v>
                      </c:pt>
                      <c:pt idx="12880">
                        <c:v>0.1</c:v>
                      </c:pt>
                      <c:pt idx="12881">
                        <c:v>0.1</c:v>
                      </c:pt>
                      <c:pt idx="12882">
                        <c:v>0.1</c:v>
                      </c:pt>
                      <c:pt idx="12883">
                        <c:v>0.2</c:v>
                      </c:pt>
                      <c:pt idx="12884">
                        <c:v>0.1</c:v>
                      </c:pt>
                      <c:pt idx="12885">
                        <c:v>0.1</c:v>
                      </c:pt>
                      <c:pt idx="12886">
                        <c:v>0.1</c:v>
                      </c:pt>
                      <c:pt idx="12887">
                        <c:v>0.2</c:v>
                      </c:pt>
                      <c:pt idx="12888">
                        <c:v>0</c:v>
                      </c:pt>
                      <c:pt idx="12889">
                        <c:v>0.1</c:v>
                      </c:pt>
                      <c:pt idx="12890">
                        <c:v>0</c:v>
                      </c:pt>
                      <c:pt idx="12891">
                        <c:v>0.1</c:v>
                      </c:pt>
                      <c:pt idx="12892">
                        <c:v>0.2</c:v>
                      </c:pt>
                      <c:pt idx="12893">
                        <c:v>0.1</c:v>
                      </c:pt>
                      <c:pt idx="12894">
                        <c:v>0.1</c:v>
                      </c:pt>
                      <c:pt idx="12895">
                        <c:v>0.1</c:v>
                      </c:pt>
                      <c:pt idx="12896">
                        <c:v>0.1</c:v>
                      </c:pt>
                      <c:pt idx="12897">
                        <c:v>0.1</c:v>
                      </c:pt>
                      <c:pt idx="12898">
                        <c:v>0.1</c:v>
                      </c:pt>
                      <c:pt idx="12899">
                        <c:v>0.1</c:v>
                      </c:pt>
                      <c:pt idx="12900">
                        <c:v>0.1</c:v>
                      </c:pt>
                      <c:pt idx="12901">
                        <c:v>0.2</c:v>
                      </c:pt>
                      <c:pt idx="12902">
                        <c:v>0.1</c:v>
                      </c:pt>
                      <c:pt idx="12903">
                        <c:v>0.1</c:v>
                      </c:pt>
                      <c:pt idx="12904">
                        <c:v>0.1</c:v>
                      </c:pt>
                      <c:pt idx="12905">
                        <c:v>0.1</c:v>
                      </c:pt>
                      <c:pt idx="12906">
                        <c:v>0.1</c:v>
                      </c:pt>
                      <c:pt idx="12907">
                        <c:v>0.1</c:v>
                      </c:pt>
                      <c:pt idx="12908">
                        <c:v>0.1</c:v>
                      </c:pt>
                      <c:pt idx="12909">
                        <c:v>0.2</c:v>
                      </c:pt>
                      <c:pt idx="12910">
                        <c:v>0.1</c:v>
                      </c:pt>
                      <c:pt idx="12911">
                        <c:v>0.2</c:v>
                      </c:pt>
                      <c:pt idx="12912">
                        <c:v>0.2</c:v>
                      </c:pt>
                      <c:pt idx="12913">
                        <c:v>0.1</c:v>
                      </c:pt>
                      <c:pt idx="12914">
                        <c:v>0.1</c:v>
                      </c:pt>
                      <c:pt idx="12915">
                        <c:v>0.1</c:v>
                      </c:pt>
                      <c:pt idx="12916">
                        <c:v>0.2</c:v>
                      </c:pt>
                      <c:pt idx="12917">
                        <c:v>0.2</c:v>
                      </c:pt>
                      <c:pt idx="12918">
                        <c:v>0.1</c:v>
                      </c:pt>
                      <c:pt idx="12919">
                        <c:v>0.2</c:v>
                      </c:pt>
                      <c:pt idx="12920">
                        <c:v>0.2</c:v>
                      </c:pt>
                      <c:pt idx="12921">
                        <c:v>0.1</c:v>
                      </c:pt>
                      <c:pt idx="12922">
                        <c:v>0.1</c:v>
                      </c:pt>
                      <c:pt idx="12923">
                        <c:v>0.1</c:v>
                      </c:pt>
                      <c:pt idx="12924">
                        <c:v>0.2</c:v>
                      </c:pt>
                      <c:pt idx="12925">
                        <c:v>0.1</c:v>
                      </c:pt>
                      <c:pt idx="12926">
                        <c:v>0.1</c:v>
                      </c:pt>
                      <c:pt idx="12927">
                        <c:v>0.1</c:v>
                      </c:pt>
                      <c:pt idx="12928">
                        <c:v>0.1</c:v>
                      </c:pt>
                      <c:pt idx="12929">
                        <c:v>0.1</c:v>
                      </c:pt>
                      <c:pt idx="12930">
                        <c:v>0.1</c:v>
                      </c:pt>
                      <c:pt idx="12931">
                        <c:v>0.1</c:v>
                      </c:pt>
                      <c:pt idx="12932">
                        <c:v>0.1</c:v>
                      </c:pt>
                      <c:pt idx="12933">
                        <c:v>0.2</c:v>
                      </c:pt>
                      <c:pt idx="12934">
                        <c:v>0.1</c:v>
                      </c:pt>
                      <c:pt idx="12935">
                        <c:v>0.1</c:v>
                      </c:pt>
                      <c:pt idx="12936">
                        <c:v>0.1</c:v>
                      </c:pt>
                      <c:pt idx="12937">
                        <c:v>0.1</c:v>
                      </c:pt>
                      <c:pt idx="12938">
                        <c:v>0.1</c:v>
                      </c:pt>
                      <c:pt idx="12939">
                        <c:v>0.1</c:v>
                      </c:pt>
                      <c:pt idx="12940">
                        <c:v>0</c:v>
                      </c:pt>
                      <c:pt idx="12941">
                        <c:v>0.2</c:v>
                      </c:pt>
                      <c:pt idx="12942">
                        <c:v>0.1</c:v>
                      </c:pt>
                      <c:pt idx="12943">
                        <c:v>0.2</c:v>
                      </c:pt>
                      <c:pt idx="12944">
                        <c:v>0.1</c:v>
                      </c:pt>
                      <c:pt idx="12945">
                        <c:v>0.1</c:v>
                      </c:pt>
                      <c:pt idx="12946">
                        <c:v>0.1</c:v>
                      </c:pt>
                      <c:pt idx="12947">
                        <c:v>0.1</c:v>
                      </c:pt>
                      <c:pt idx="12948">
                        <c:v>0.2</c:v>
                      </c:pt>
                      <c:pt idx="12949">
                        <c:v>0.1</c:v>
                      </c:pt>
                      <c:pt idx="12950">
                        <c:v>0.2</c:v>
                      </c:pt>
                      <c:pt idx="12951">
                        <c:v>0.2</c:v>
                      </c:pt>
                      <c:pt idx="12952">
                        <c:v>0.1</c:v>
                      </c:pt>
                      <c:pt idx="12953">
                        <c:v>0.1</c:v>
                      </c:pt>
                      <c:pt idx="12954">
                        <c:v>0.2</c:v>
                      </c:pt>
                      <c:pt idx="12955">
                        <c:v>0.2</c:v>
                      </c:pt>
                      <c:pt idx="12956">
                        <c:v>0.1</c:v>
                      </c:pt>
                      <c:pt idx="12957">
                        <c:v>0.1</c:v>
                      </c:pt>
                      <c:pt idx="12958">
                        <c:v>0.1</c:v>
                      </c:pt>
                      <c:pt idx="12959">
                        <c:v>0</c:v>
                      </c:pt>
                      <c:pt idx="12960">
                        <c:v>0.1</c:v>
                      </c:pt>
                      <c:pt idx="12961">
                        <c:v>0.1</c:v>
                      </c:pt>
                      <c:pt idx="12962">
                        <c:v>0.1</c:v>
                      </c:pt>
                      <c:pt idx="12963">
                        <c:v>0.1</c:v>
                      </c:pt>
                      <c:pt idx="12964">
                        <c:v>0.1</c:v>
                      </c:pt>
                      <c:pt idx="12965">
                        <c:v>0.1</c:v>
                      </c:pt>
                      <c:pt idx="12966">
                        <c:v>0.1</c:v>
                      </c:pt>
                      <c:pt idx="12967">
                        <c:v>0</c:v>
                      </c:pt>
                      <c:pt idx="12968">
                        <c:v>0.1</c:v>
                      </c:pt>
                      <c:pt idx="12969">
                        <c:v>0.1</c:v>
                      </c:pt>
                      <c:pt idx="12970">
                        <c:v>0</c:v>
                      </c:pt>
                      <c:pt idx="12971">
                        <c:v>0.1</c:v>
                      </c:pt>
                      <c:pt idx="12972">
                        <c:v>0.1</c:v>
                      </c:pt>
                      <c:pt idx="12973">
                        <c:v>0.1</c:v>
                      </c:pt>
                      <c:pt idx="12974">
                        <c:v>0.1</c:v>
                      </c:pt>
                      <c:pt idx="12975">
                        <c:v>0.1</c:v>
                      </c:pt>
                      <c:pt idx="12976">
                        <c:v>0.1</c:v>
                      </c:pt>
                      <c:pt idx="12977">
                        <c:v>0.1</c:v>
                      </c:pt>
                      <c:pt idx="12978">
                        <c:v>0.1</c:v>
                      </c:pt>
                      <c:pt idx="12979">
                        <c:v>0.1</c:v>
                      </c:pt>
                      <c:pt idx="12980">
                        <c:v>0.1</c:v>
                      </c:pt>
                      <c:pt idx="12981">
                        <c:v>0</c:v>
                      </c:pt>
                      <c:pt idx="12982">
                        <c:v>0.1</c:v>
                      </c:pt>
                      <c:pt idx="12983">
                        <c:v>0.1</c:v>
                      </c:pt>
                      <c:pt idx="12984">
                        <c:v>0.1</c:v>
                      </c:pt>
                      <c:pt idx="12985">
                        <c:v>0.1</c:v>
                      </c:pt>
                      <c:pt idx="12986">
                        <c:v>0.1</c:v>
                      </c:pt>
                      <c:pt idx="12987">
                        <c:v>0.1</c:v>
                      </c:pt>
                      <c:pt idx="12988">
                        <c:v>0</c:v>
                      </c:pt>
                      <c:pt idx="12989">
                        <c:v>0.1</c:v>
                      </c:pt>
                      <c:pt idx="12990">
                        <c:v>0.1</c:v>
                      </c:pt>
                      <c:pt idx="12991">
                        <c:v>0.1</c:v>
                      </c:pt>
                      <c:pt idx="12992">
                        <c:v>0.1</c:v>
                      </c:pt>
                      <c:pt idx="12993">
                        <c:v>0.1</c:v>
                      </c:pt>
                      <c:pt idx="12994">
                        <c:v>0.1</c:v>
                      </c:pt>
                      <c:pt idx="12995">
                        <c:v>0.1</c:v>
                      </c:pt>
                      <c:pt idx="12996">
                        <c:v>0.1</c:v>
                      </c:pt>
                      <c:pt idx="12997">
                        <c:v>0.1</c:v>
                      </c:pt>
                      <c:pt idx="12998">
                        <c:v>0.1</c:v>
                      </c:pt>
                      <c:pt idx="12999">
                        <c:v>0.1</c:v>
                      </c:pt>
                      <c:pt idx="13000">
                        <c:v>0</c:v>
                      </c:pt>
                      <c:pt idx="13001">
                        <c:v>0.1</c:v>
                      </c:pt>
                      <c:pt idx="13002">
                        <c:v>0.1</c:v>
                      </c:pt>
                      <c:pt idx="13003">
                        <c:v>0.1</c:v>
                      </c:pt>
                      <c:pt idx="13004">
                        <c:v>0.1</c:v>
                      </c:pt>
                      <c:pt idx="13005">
                        <c:v>0.2</c:v>
                      </c:pt>
                      <c:pt idx="13006">
                        <c:v>0.2</c:v>
                      </c:pt>
                      <c:pt idx="13007">
                        <c:v>0</c:v>
                      </c:pt>
                      <c:pt idx="13008">
                        <c:v>0</c:v>
                      </c:pt>
                      <c:pt idx="13009">
                        <c:v>0.1</c:v>
                      </c:pt>
                      <c:pt idx="13010">
                        <c:v>0.1</c:v>
                      </c:pt>
                      <c:pt idx="13011">
                        <c:v>0.2</c:v>
                      </c:pt>
                      <c:pt idx="13012">
                        <c:v>0.2</c:v>
                      </c:pt>
                      <c:pt idx="13013">
                        <c:v>0.1</c:v>
                      </c:pt>
                      <c:pt idx="13014">
                        <c:v>0.1</c:v>
                      </c:pt>
                      <c:pt idx="13015">
                        <c:v>0.1</c:v>
                      </c:pt>
                      <c:pt idx="13016">
                        <c:v>0.1</c:v>
                      </c:pt>
                      <c:pt idx="13017">
                        <c:v>0.1</c:v>
                      </c:pt>
                      <c:pt idx="13018">
                        <c:v>0.1</c:v>
                      </c:pt>
                      <c:pt idx="13019">
                        <c:v>0.1</c:v>
                      </c:pt>
                      <c:pt idx="13020">
                        <c:v>0.1</c:v>
                      </c:pt>
                      <c:pt idx="13021">
                        <c:v>0.1</c:v>
                      </c:pt>
                      <c:pt idx="13022">
                        <c:v>0.1</c:v>
                      </c:pt>
                      <c:pt idx="13023">
                        <c:v>0.1</c:v>
                      </c:pt>
                      <c:pt idx="13024">
                        <c:v>0.2</c:v>
                      </c:pt>
                      <c:pt idx="13025">
                        <c:v>0.2</c:v>
                      </c:pt>
                      <c:pt idx="13026">
                        <c:v>0.1</c:v>
                      </c:pt>
                      <c:pt idx="13027">
                        <c:v>0.2</c:v>
                      </c:pt>
                      <c:pt idx="13028">
                        <c:v>0.1</c:v>
                      </c:pt>
                      <c:pt idx="13029">
                        <c:v>0.1</c:v>
                      </c:pt>
                      <c:pt idx="13030">
                        <c:v>0.2</c:v>
                      </c:pt>
                      <c:pt idx="13031">
                        <c:v>0.1</c:v>
                      </c:pt>
                      <c:pt idx="13032">
                        <c:v>0.1</c:v>
                      </c:pt>
                      <c:pt idx="13033">
                        <c:v>0.2</c:v>
                      </c:pt>
                      <c:pt idx="13034">
                        <c:v>0.2</c:v>
                      </c:pt>
                      <c:pt idx="13035">
                        <c:v>0.3</c:v>
                      </c:pt>
                      <c:pt idx="13036">
                        <c:v>0.1</c:v>
                      </c:pt>
                      <c:pt idx="13037">
                        <c:v>0.2</c:v>
                      </c:pt>
                      <c:pt idx="13038">
                        <c:v>0.1</c:v>
                      </c:pt>
                      <c:pt idx="13039">
                        <c:v>0.1</c:v>
                      </c:pt>
                      <c:pt idx="13040">
                        <c:v>0.2</c:v>
                      </c:pt>
                      <c:pt idx="13041">
                        <c:v>0.3</c:v>
                      </c:pt>
                      <c:pt idx="13042">
                        <c:v>0.3</c:v>
                      </c:pt>
                      <c:pt idx="13043">
                        <c:v>0.2</c:v>
                      </c:pt>
                      <c:pt idx="13044">
                        <c:v>0.2</c:v>
                      </c:pt>
                      <c:pt idx="13045">
                        <c:v>0.2</c:v>
                      </c:pt>
                      <c:pt idx="13046">
                        <c:v>0.2</c:v>
                      </c:pt>
                      <c:pt idx="13047">
                        <c:v>0.2</c:v>
                      </c:pt>
                      <c:pt idx="13048">
                        <c:v>0.2</c:v>
                      </c:pt>
                      <c:pt idx="13049">
                        <c:v>0.1</c:v>
                      </c:pt>
                      <c:pt idx="13050">
                        <c:v>0.2</c:v>
                      </c:pt>
                      <c:pt idx="13051">
                        <c:v>0.2</c:v>
                      </c:pt>
                      <c:pt idx="13052">
                        <c:v>0.2</c:v>
                      </c:pt>
                      <c:pt idx="13053">
                        <c:v>0.3</c:v>
                      </c:pt>
                      <c:pt idx="13054">
                        <c:v>0.2</c:v>
                      </c:pt>
                      <c:pt idx="13055">
                        <c:v>0.2</c:v>
                      </c:pt>
                      <c:pt idx="13056">
                        <c:v>0.1</c:v>
                      </c:pt>
                      <c:pt idx="13057">
                        <c:v>0.1</c:v>
                      </c:pt>
                      <c:pt idx="13058">
                        <c:v>0.2</c:v>
                      </c:pt>
                      <c:pt idx="13059">
                        <c:v>0.2</c:v>
                      </c:pt>
                      <c:pt idx="13060">
                        <c:v>0.1</c:v>
                      </c:pt>
                      <c:pt idx="13061">
                        <c:v>0.3</c:v>
                      </c:pt>
                      <c:pt idx="13062">
                        <c:v>0.2</c:v>
                      </c:pt>
                      <c:pt idx="13063">
                        <c:v>0.2</c:v>
                      </c:pt>
                      <c:pt idx="13064">
                        <c:v>0.1</c:v>
                      </c:pt>
                      <c:pt idx="13065">
                        <c:v>0.2</c:v>
                      </c:pt>
                      <c:pt idx="13066">
                        <c:v>0.2</c:v>
                      </c:pt>
                      <c:pt idx="13067">
                        <c:v>0.1</c:v>
                      </c:pt>
                      <c:pt idx="13068">
                        <c:v>0.1</c:v>
                      </c:pt>
                      <c:pt idx="13069">
                        <c:v>0.1</c:v>
                      </c:pt>
                      <c:pt idx="13070">
                        <c:v>0.2</c:v>
                      </c:pt>
                      <c:pt idx="13071">
                        <c:v>0.2</c:v>
                      </c:pt>
                      <c:pt idx="13072">
                        <c:v>0.2</c:v>
                      </c:pt>
                      <c:pt idx="13073">
                        <c:v>0.1</c:v>
                      </c:pt>
                      <c:pt idx="13074">
                        <c:v>0.2</c:v>
                      </c:pt>
                      <c:pt idx="13075">
                        <c:v>0.2</c:v>
                      </c:pt>
                      <c:pt idx="13076">
                        <c:v>0.2</c:v>
                      </c:pt>
                      <c:pt idx="13077">
                        <c:v>0.2</c:v>
                      </c:pt>
                      <c:pt idx="13078">
                        <c:v>0.2</c:v>
                      </c:pt>
                      <c:pt idx="13079">
                        <c:v>0.2</c:v>
                      </c:pt>
                      <c:pt idx="13080">
                        <c:v>0.2</c:v>
                      </c:pt>
                      <c:pt idx="13081">
                        <c:v>0.2</c:v>
                      </c:pt>
                      <c:pt idx="13082">
                        <c:v>0.2</c:v>
                      </c:pt>
                      <c:pt idx="13083">
                        <c:v>0.2</c:v>
                      </c:pt>
                      <c:pt idx="13084">
                        <c:v>0.2</c:v>
                      </c:pt>
                      <c:pt idx="13085">
                        <c:v>0.2</c:v>
                      </c:pt>
                      <c:pt idx="13086">
                        <c:v>0.2</c:v>
                      </c:pt>
                      <c:pt idx="13087">
                        <c:v>0.1</c:v>
                      </c:pt>
                      <c:pt idx="13088">
                        <c:v>0.1</c:v>
                      </c:pt>
                      <c:pt idx="13089">
                        <c:v>0.2</c:v>
                      </c:pt>
                      <c:pt idx="13090">
                        <c:v>0.2</c:v>
                      </c:pt>
                      <c:pt idx="13091">
                        <c:v>0.2</c:v>
                      </c:pt>
                      <c:pt idx="13092">
                        <c:v>0.2</c:v>
                      </c:pt>
                      <c:pt idx="13093">
                        <c:v>0.2</c:v>
                      </c:pt>
                      <c:pt idx="13094">
                        <c:v>0.1</c:v>
                      </c:pt>
                      <c:pt idx="13095">
                        <c:v>0.2</c:v>
                      </c:pt>
                      <c:pt idx="13096">
                        <c:v>0.1</c:v>
                      </c:pt>
                      <c:pt idx="13097">
                        <c:v>0.1</c:v>
                      </c:pt>
                      <c:pt idx="13098">
                        <c:v>0.2</c:v>
                      </c:pt>
                      <c:pt idx="13099">
                        <c:v>0.1</c:v>
                      </c:pt>
                      <c:pt idx="13100">
                        <c:v>0.2</c:v>
                      </c:pt>
                      <c:pt idx="13101">
                        <c:v>0.1</c:v>
                      </c:pt>
                      <c:pt idx="13102">
                        <c:v>0.2</c:v>
                      </c:pt>
                      <c:pt idx="13103">
                        <c:v>0.2</c:v>
                      </c:pt>
                      <c:pt idx="13104">
                        <c:v>0.1</c:v>
                      </c:pt>
                      <c:pt idx="13105">
                        <c:v>0.1</c:v>
                      </c:pt>
                      <c:pt idx="13106">
                        <c:v>0.1</c:v>
                      </c:pt>
                      <c:pt idx="13107">
                        <c:v>0</c:v>
                      </c:pt>
                      <c:pt idx="13108">
                        <c:v>0.2</c:v>
                      </c:pt>
                      <c:pt idx="13109">
                        <c:v>0.2</c:v>
                      </c:pt>
                      <c:pt idx="13110">
                        <c:v>0.2</c:v>
                      </c:pt>
                      <c:pt idx="13111">
                        <c:v>0.1</c:v>
                      </c:pt>
                      <c:pt idx="13112">
                        <c:v>0.1</c:v>
                      </c:pt>
                      <c:pt idx="13113">
                        <c:v>0.2</c:v>
                      </c:pt>
                      <c:pt idx="13114">
                        <c:v>0.2</c:v>
                      </c:pt>
                      <c:pt idx="13115">
                        <c:v>0.2</c:v>
                      </c:pt>
                      <c:pt idx="13116">
                        <c:v>0.2</c:v>
                      </c:pt>
                      <c:pt idx="13117">
                        <c:v>0.2</c:v>
                      </c:pt>
                      <c:pt idx="13118">
                        <c:v>0.1</c:v>
                      </c:pt>
                      <c:pt idx="13119">
                        <c:v>0.1</c:v>
                      </c:pt>
                      <c:pt idx="13120">
                        <c:v>0.2</c:v>
                      </c:pt>
                      <c:pt idx="13121">
                        <c:v>0.1</c:v>
                      </c:pt>
                      <c:pt idx="13122">
                        <c:v>0.2</c:v>
                      </c:pt>
                      <c:pt idx="13123">
                        <c:v>0.1</c:v>
                      </c:pt>
                      <c:pt idx="13124">
                        <c:v>0.1</c:v>
                      </c:pt>
                      <c:pt idx="13125">
                        <c:v>0.1</c:v>
                      </c:pt>
                      <c:pt idx="13126">
                        <c:v>0.1</c:v>
                      </c:pt>
                      <c:pt idx="13127">
                        <c:v>0.2</c:v>
                      </c:pt>
                      <c:pt idx="13128">
                        <c:v>0.2</c:v>
                      </c:pt>
                      <c:pt idx="13129">
                        <c:v>0.1</c:v>
                      </c:pt>
                      <c:pt idx="13130">
                        <c:v>0.1</c:v>
                      </c:pt>
                      <c:pt idx="13131">
                        <c:v>0.1</c:v>
                      </c:pt>
                      <c:pt idx="13132">
                        <c:v>0.2</c:v>
                      </c:pt>
                      <c:pt idx="13133">
                        <c:v>0.1</c:v>
                      </c:pt>
                      <c:pt idx="13134">
                        <c:v>0</c:v>
                      </c:pt>
                      <c:pt idx="13135">
                        <c:v>0.1</c:v>
                      </c:pt>
                      <c:pt idx="13136">
                        <c:v>0</c:v>
                      </c:pt>
                      <c:pt idx="13137">
                        <c:v>0.1</c:v>
                      </c:pt>
                      <c:pt idx="13138">
                        <c:v>0</c:v>
                      </c:pt>
                      <c:pt idx="13139">
                        <c:v>0</c:v>
                      </c:pt>
                      <c:pt idx="13140">
                        <c:v>0.1</c:v>
                      </c:pt>
                      <c:pt idx="13141">
                        <c:v>0</c:v>
                      </c:pt>
                      <c:pt idx="13142">
                        <c:v>0</c:v>
                      </c:pt>
                      <c:pt idx="13143">
                        <c:v>0.1</c:v>
                      </c:pt>
                      <c:pt idx="13144">
                        <c:v>0</c:v>
                      </c:pt>
                      <c:pt idx="13145">
                        <c:v>0</c:v>
                      </c:pt>
                      <c:pt idx="13146">
                        <c:v>0</c:v>
                      </c:pt>
                      <c:pt idx="13147">
                        <c:v>0.1</c:v>
                      </c:pt>
                      <c:pt idx="13148">
                        <c:v>0</c:v>
                      </c:pt>
                      <c:pt idx="13149">
                        <c:v>0</c:v>
                      </c:pt>
                      <c:pt idx="13150">
                        <c:v>0</c:v>
                      </c:pt>
                      <c:pt idx="13151">
                        <c:v>0</c:v>
                      </c:pt>
                      <c:pt idx="13152">
                        <c:v>0.1</c:v>
                      </c:pt>
                      <c:pt idx="13153">
                        <c:v>0</c:v>
                      </c:pt>
                      <c:pt idx="13154">
                        <c:v>0</c:v>
                      </c:pt>
                      <c:pt idx="13155">
                        <c:v>0</c:v>
                      </c:pt>
                      <c:pt idx="13156">
                        <c:v>0</c:v>
                      </c:pt>
                      <c:pt idx="13157">
                        <c:v>0</c:v>
                      </c:pt>
                      <c:pt idx="13158">
                        <c:v>0</c:v>
                      </c:pt>
                      <c:pt idx="13159">
                        <c:v>0</c:v>
                      </c:pt>
                      <c:pt idx="13160">
                        <c:v>0</c:v>
                      </c:pt>
                      <c:pt idx="13161">
                        <c:v>0</c:v>
                      </c:pt>
                      <c:pt idx="13162">
                        <c:v>0</c:v>
                      </c:pt>
                      <c:pt idx="13163">
                        <c:v>0.1</c:v>
                      </c:pt>
                      <c:pt idx="13164">
                        <c:v>0</c:v>
                      </c:pt>
                      <c:pt idx="13165">
                        <c:v>0</c:v>
                      </c:pt>
                      <c:pt idx="13166">
                        <c:v>0.1</c:v>
                      </c:pt>
                      <c:pt idx="13167">
                        <c:v>0</c:v>
                      </c:pt>
                      <c:pt idx="13168">
                        <c:v>0</c:v>
                      </c:pt>
                      <c:pt idx="13169">
                        <c:v>0</c:v>
                      </c:pt>
                      <c:pt idx="13170">
                        <c:v>0</c:v>
                      </c:pt>
                      <c:pt idx="13171">
                        <c:v>0.1</c:v>
                      </c:pt>
                      <c:pt idx="13172">
                        <c:v>0.1</c:v>
                      </c:pt>
                      <c:pt idx="13173">
                        <c:v>0.1</c:v>
                      </c:pt>
                      <c:pt idx="13174">
                        <c:v>0</c:v>
                      </c:pt>
                      <c:pt idx="13175">
                        <c:v>0.1</c:v>
                      </c:pt>
                      <c:pt idx="13176">
                        <c:v>0.1</c:v>
                      </c:pt>
                      <c:pt idx="13177">
                        <c:v>0.1</c:v>
                      </c:pt>
                      <c:pt idx="13178">
                        <c:v>0.1</c:v>
                      </c:pt>
                      <c:pt idx="13179">
                        <c:v>0.1</c:v>
                      </c:pt>
                      <c:pt idx="13180">
                        <c:v>0.1</c:v>
                      </c:pt>
                      <c:pt idx="13181">
                        <c:v>0.1</c:v>
                      </c:pt>
                      <c:pt idx="13182">
                        <c:v>0.1</c:v>
                      </c:pt>
                      <c:pt idx="13183">
                        <c:v>0.1</c:v>
                      </c:pt>
                      <c:pt idx="13184">
                        <c:v>0.1</c:v>
                      </c:pt>
                      <c:pt idx="13185">
                        <c:v>0.1</c:v>
                      </c:pt>
                      <c:pt idx="13186">
                        <c:v>0</c:v>
                      </c:pt>
                      <c:pt idx="13187">
                        <c:v>0.1</c:v>
                      </c:pt>
                      <c:pt idx="13188">
                        <c:v>0.1</c:v>
                      </c:pt>
                      <c:pt idx="13189">
                        <c:v>0</c:v>
                      </c:pt>
                      <c:pt idx="13190">
                        <c:v>0.1</c:v>
                      </c:pt>
                      <c:pt idx="13191">
                        <c:v>0</c:v>
                      </c:pt>
                      <c:pt idx="13192">
                        <c:v>0</c:v>
                      </c:pt>
                      <c:pt idx="13193">
                        <c:v>0.2</c:v>
                      </c:pt>
                      <c:pt idx="13194">
                        <c:v>0.1</c:v>
                      </c:pt>
                      <c:pt idx="13195">
                        <c:v>0.1</c:v>
                      </c:pt>
                      <c:pt idx="13196">
                        <c:v>0.1</c:v>
                      </c:pt>
                      <c:pt idx="13197">
                        <c:v>0.1</c:v>
                      </c:pt>
                      <c:pt idx="13198">
                        <c:v>0.1</c:v>
                      </c:pt>
                      <c:pt idx="13199">
                        <c:v>0.1</c:v>
                      </c:pt>
                      <c:pt idx="13200">
                        <c:v>0.1</c:v>
                      </c:pt>
                      <c:pt idx="13201">
                        <c:v>0.1</c:v>
                      </c:pt>
                      <c:pt idx="13202">
                        <c:v>0.1</c:v>
                      </c:pt>
                      <c:pt idx="13203">
                        <c:v>0.1</c:v>
                      </c:pt>
                      <c:pt idx="13204">
                        <c:v>0.1</c:v>
                      </c:pt>
                      <c:pt idx="13205">
                        <c:v>0.2</c:v>
                      </c:pt>
                      <c:pt idx="13206">
                        <c:v>0.1</c:v>
                      </c:pt>
                      <c:pt idx="13207">
                        <c:v>0.1</c:v>
                      </c:pt>
                      <c:pt idx="13208">
                        <c:v>0.1</c:v>
                      </c:pt>
                      <c:pt idx="13209">
                        <c:v>0.2</c:v>
                      </c:pt>
                      <c:pt idx="13210">
                        <c:v>0.1</c:v>
                      </c:pt>
                      <c:pt idx="13211">
                        <c:v>0.1</c:v>
                      </c:pt>
                      <c:pt idx="13212">
                        <c:v>0.1</c:v>
                      </c:pt>
                      <c:pt idx="13213">
                        <c:v>0.1</c:v>
                      </c:pt>
                      <c:pt idx="13214">
                        <c:v>0.1</c:v>
                      </c:pt>
                      <c:pt idx="13215">
                        <c:v>0.1</c:v>
                      </c:pt>
                      <c:pt idx="13216">
                        <c:v>0.1</c:v>
                      </c:pt>
                      <c:pt idx="13217">
                        <c:v>0.1</c:v>
                      </c:pt>
                      <c:pt idx="13218">
                        <c:v>0.1</c:v>
                      </c:pt>
                      <c:pt idx="13219">
                        <c:v>0.1</c:v>
                      </c:pt>
                      <c:pt idx="13220">
                        <c:v>0</c:v>
                      </c:pt>
                      <c:pt idx="13221">
                        <c:v>0.1</c:v>
                      </c:pt>
                      <c:pt idx="13222">
                        <c:v>0.1</c:v>
                      </c:pt>
                      <c:pt idx="13223">
                        <c:v>0.2</c:v>
                      </c:pt>
                      <c:pt idx="13224">
                        <c:v>0.1</c:v>
                      </c:pt>
                      <c:pt idx="13225">
                        <c:v>0.1</c:v>
                      </c:pt>
                      <c:pt idx="13226">
                        <c:v>0.1</c:v>
                      </c:pt>
                      <c:pt idx="13227">
                        <c:v>0.1</c:v>
                      </c:pt>
                      <c:pt idx="13228">
                        <c:v>0.1</c:v>
                      </c:pt>
                      <c:pt idx="13229">
                        <c:v>0.1</c:v>
                      </c:pt>
                      <c:pt idx="13230">
                        <c:v>0.1</c:v>
                      </c:pt>
                      <c:pt idx="13231">
                        <c:v>0.1</c:v>
                      </c:pt>
                      <c:pt idx="13232">
                        <c:v>0</c:v>
                      </c:pt>
                      <c:pt idx="13233">
                        <c:v>0.1</c:v>
                      </c:pt>
                      <c:pt idx="13234">
                        <c:v>0.1</c:v>
                      </c:pt>
                      <c:pt idx="13235">
                        <c:v>0.2</c:v>
                      </c:pt>
                      <c:pt idx="13236">
                        <c:v>0.1</c:v>
                      </c:pt>
                      <c:pt idx="13237">
                        <c:v>0</c:v>
                      </c:pt>
                      <c:pt idx="13238">
                        <c:v>0.2</c:v>
                      </c:pt>
                      <c:pt idx="13239">
                        <c:v>0.2</c:v>
                      </c:pt>
                      <c:pt idx="13240">
                        <c:v>0.1</c:v>
                      </c:pt>
                      <c:pt idx="13241">
                        <c:v>0.1</c:v>
                      </c:pt>
                      <c:pt idx="13242">
                        <c:v>0.1</c:v>
                      </c:pt>
                      <c:pt idx="13243">
                        <c:v>0.1</c:v>
                      </c:pt>
                      <c:pt idx="13244">
                        <c:v>0.1</c:v>
                      </c:pt>
                      <c:pt idx="13245">
                        <c:v>0.1</c:v>
                      </c:pt>
                      <c:pt idx="13246">
                        <c:v>0</c:v>
                      </c:pt>
                      <c:pt idx="13247">
                        <c:v>0.1</c:v>
                      </c:pt>
                      <c:pt idx="13248">
                        <c:v>0.1</c:v>
                      </c:pt>
                      <c:pt idx="13249">
                        <c:v>0</c:v>
                      </c:pt>
                      <c:pt idx="13250">
                        <c:v>0.1</c:v>
                      </c:pt>
                      <c:pt idx="13251">
                        <c:v>0.1</c:v>
                      </c:pt>
                      <c:pt idx="13252">
                        <c:v>0.1</c:v>
                      </c:pt>
                      <c:pt idx="13253">
                        <c:v>0.1</c:v>
                      </c:pt>
                      <c:pt idx="13254">
                        <c:v>0</c:v>
                      </c:pt>
                      <c:pt idx="13255">
                        <c:v>0.1</c:v>
                      </c:pt>
                      <c:pt idx="13256">
                        <c:v>0.1</c:v>
                      </c:pt>
                      <c:pt idx="13257">
                        <c:v>0.1</c:v>
                      </c:pt>
                      <c:pt idx="13258">
                        <c:v>0.1</c:v>
                      </c:pt>
                      <c:pt idx="13259">
                        <c:v>0.1</c:v>
                      </c:pt>
                      <c:pt idx="13260">
                        <c:v>0</c:v>
                      </c:pt>
                      <c:pt idx="13261">
                        <c:v>0.2</c:v>
                      </c:pt>
                      <c:pt idx="13262">
                        <c:v>0</c:v>
                      </c:pt>
                      <c:pt idx="13263">
                        <c:v>0.1</c:v>
                      </c:pt>
                      <c:pt idx="13264">
                        <c:v>0.1</c:v>
                      </c:pt>
                      <c:pt idx="13265">
                        <c:v>0.1</c:v>
                      </c:pt>
                      <c:pt idx="13266">
                        <c:v>0.1</c:v>
                      </c:pt>
                      <c:pt idx="13267">
                        <c:v>0.1</c:v>
                      </c:pt>
                      <c:pt idx="13268">
                        <c:v>0.1</c:v>
                      </c:pt>
                      <c:pt idx="13269">
                        <c:v>0.1</c:v>
                      </c:pt>
                      <c:pt idx="13270">
                        <c:v>0.1</c:v>
                      </c:pt>
                      <c:pt idx="13271">
                        <c:v>0.1</c:v>
                      </c:pt>
                      <c:pt idx="13272">
                        <c:v>0.1</c:v>
                      </c:pt>
                      <c:pt idx="13273">
                        <c:v>0</c:v>
                      </c:pt>
                      <c:pt idx="13274">
                        <c:v>0.1</c:v>
                      </c:pt>
                      <c:pt idx="13275">
                        <c:v>0.1</c:v>
                      </c:pt>
                      <c:pt idx="13276">
                        <c:v>0.1</c:v>
                      </c:pt>
                      <c:pt idx="13277">
                        <c:v>0.1</c:v>
                      </c:pt>
                      <c:pt idx="13278">
                        <c:v>0.1</c:v>
                      </c:pt>
                      <c:pt idx="13279">
                        <c:v>0.1</c:v>
                      </c:pt>
                      <c:pt idx="13280">
                        <c:v>0.1</c:v>
                      </c:pt>
                      <c:pt idx="13281">
                        <c:v>0.1</c:v>
                      </c:pt>
                      <c:pt idx="13282">
                        <c:v>0.1</c:v>
                      </c:pt>
                      <c:pt idx="13283">
                        <c:v>0.1</c:v>
                      </c:pt>
                      <c:pt idx="13284">
                        <c:v>0.1</c:v>
                      </c:pt>
                      <c:pt idx="13285">
                        <c:v>0.2</c:v>
                      </c:pt>
                      <c:pt idx="13286">
                        <c:v>0.1</c:v>
                      </c:pt>
                      <c:pt idx="13287">
                        <c:v>0</c:v>
                      </c:pt>
                      <c:pt idx="13288">
                        <c:v>0</c:v>
                      </c:pt>
                      <c:pt idx="13289">
                        <c:v>0</c:v>
                      </c:pt>
                      <c:pt idx="13290">
                        <c:v>0.2</c:v>
                      </c:pt>
                      <c:pt idx="13291">
                        <c:v>0.2</c:v>
                      </c:pt>
                      <c:pt idx="13292">
                        <c:v>0.1</c:v>
                      </c:pt>
                      <c:pt idx="13293">
                        <c:v>0.1</c:v>
                      </c:pt>
                      <c:pt idx="13294">
                        <c:v>0.1</c:v>
                      </c:pt>
                      <c:pt idx="13295">
                        <c:v>0.1</c:v>
                      </c:pt>
                      <c:pt idx="13296">
                        <c:v>0.1</c:v>
                      </c:pt>
                      <c:pt idx="13297">
                        <c:v>0.1</c:v>
                      </c:pt>
                      <c:pt idx="13298">
                        <c:v>0.1</c:v>
                      </c:pt>
                      <c:pt idx="13299">
                        <c:v>0.1</c:v>
                      </c:pt>
                      <c:pt idx="13300">
                        <c:v>0.1</c:v>
                      </c:pt>
                      <c:pt idx="13301">
                        <c:v>0.1</c:v>
                      </c:pt>
                      <c:pt idx="13302">
                        <c:v>0.1</c:v>
                      </c:pt>
                      <c:pt idx="13303">
                        <c:v>0.1</c:v>
                      </c:pt>
                      <c:pt idx="13304">
                        <c:v>0.1</c:v>
                      </c:pt>
                      <c:pt idx="13305">
                        <c:v>0.1</c:v>
                      </c:pt>
                      <c:pt idx="13306">
                        <c:v>0.1</c:v>
                      </c:pt>
                      <c:pt idx="13307">
                        <c:v>0.1</c:v>
                      </c:pt>
                      <c:pt idx="13308">
                        <c:v>0.1</c:v>
                      </c:pt>
                      <c:pt idx="13309">
                        <c:v>0.2</c:v>
                      </c:pt>
                      <c:pt idx="13310">
                        <c:v>0.1</c:v>
                      </c:pt>
                      <c:pt idx="13311">
                        <c:v>0.1</c:v>
                      </c:pt>
                      <c:pt idx="13312">
                        <c:v>0.1</c:v>
                      </c:pt>
                      <c:pt idx="13313">
                        <c:v>0.1</c:v>
                      </c:pt>
                      <c:pt idx="13314">
                        <c:v>0.1</c:v>
                      </c:pt>
                      <c:pt idx="13315">
                        <c:v>0.1</c:v>
                      </c:pt>
                      <c:pt idx="13316">
                        <c:v>0.1</c:v>
                      </c:pt>
                      <c:pt idx="13317">
                        <c:v>0.1</c:v>
                      </c:pt>
                      <c:pt idx="13318">
                        <c:v>0.1</c:v>
                      </c:pt>
                      <c:pt idx="13319">
                        <c:v>0.1</c:v>
                      </c:pt>
                      <c:pt idx="13320">
                        <c:v>0.1</c:v>
                      </c:pt>
                      <c:pt idx="13321">
                        <c:v>0.1</c:v>
                      </c:pt>
                      <c:pt idx="13322">
                        <c:v>0.2</c:v>
                      </c:pt>
                      <c:pt idx="13323">
                        <c:v>0.1</c:v>
                      </c:pt>
                      <c:pt idx="13324">
                        <c:v>0.1</c:v>
                      </c:pt>
                      <c:pt idx="13325">
                        <c:v>0.1</c:v>
                      </c:pt>
                      <c:pt idx="13326">
                        <c:v>0.1</c:v>
                      </c:pt>
                      <c:pt idx="13327">
                        <c:v>0.2</c:v>
                      </c:pt>
                      <c:pt idx="13328">
                        <c:v>0.1</c:v>
                      </c:pt>
                      <c:pt idx="13329">
                        <c:v>0.1</c:v>
                      </c:pt>
                      <c:pt idx="13330">
                        <c:v>0.1</c:v>
                      </c:pt>
                      <c:pt idx="13331">
                        <c:v>0.1</c:v>
                      </c:pt>
                      <c:pt idx="13332">
                        <c:v>0.1</c:v>
                      </c:pt>
                      <c:pt idx="13333">
                        <c:v>0.1</c:v>
                      </c:pt>
                      <c:pt idx="13334">
                        <c:v>0.2</c:v>
                      </c:pt>
                      <c:pt idx="13335">
                        <c:v>0.2</c:v>
                      </c:pt>
                      <c:pt idx="13336">
                        <c:v>0.1</c:v>
                      </c:pt>
                      <c:pt idx="13337">
                        <c:v>0.1</c:v>
                      </c:pt>
                      <c:pt idx="13338">
                        <c:v>0.2</c:v>
                      </c:pt>
                      <c:pt idx="13339">
                        <c:v>0.1</c:v>
                      </c:pt>
                      <c:pt idx="13340">
                        <c:v>0.1</c:v>
                      </c:pt>
                      <c:pt idx="13341">
                        <c:v>0.1</c:v>
                      </c:pt>
                      <c:pt idx="13342">
                        <c:v>0.2</c:v>
                      </c:pt>
                      <c:pt idx="13343">
                        <c:v>0.1</c:v>
                      </c:pt>
                      <c:pt idx="13344">
                        <c:v>0</c:v>
                      </c:pt>
                      <c:pt idx="13345">
                        <c:v>0.2</c:v>
                      </c:pt>
                      <c:pt idx="13346">
                        <c:v>0.1</c:v>
                      </c:pt>
                      <c:pt idx="13347">
                        <c:v>0.1</c:v>
                      </c:pt>
                      <c:pt idx="13348">
                        <c:v>0.1</c:v>
                      </c:pt>
                      <c:pt idx="13349">
                        <c:v>0.1</c:v>
                      </c:pt>
                      <c:pt idx="13350">
                        <c:v>0.1</c:v>
                      </c:pt>
                      <c:pt idx="13351">
                        <c:v>0</c:v>
                      </c:pt>
                      <c:pt idx="13352">
                        <c:v>0.1</c:v>
                      </c:pt>
                      <c:pt idx="13353">
                        <c:v>0.1</c:v>
                      </c:pt>
                      <c:pt idx="13354">
                        <c:v>0.1</c:v>
                      </c:pt>
                      <c:pt idx="13355">
                        <c:v>0.1</c:v>
                      </c:pt>
                      <c:pt idx="13356">
                        <c:v>0.1</c:v>
                      </c:pt>
                      <c:pt idx="13357">
                        <c:v>0</c:v>
                      </c:pt>
                      <c:pt idx="13358">
                        <c:v>0</c:v>
                      </c:pt>
                      <c:pt idx="13359">
                        <c:v>0</c:v>
                      </c:pt>
                      <c:pt idx="13360">
                        <c:v>0</c:v>
                      </c:pt>
                      <c:pt idx="13361">
                        <c:v>0</c:v>
                      </c:pt>
                      <c:pt idx="13362">
                        <c:v>0.1</c:v>
                      </c:pt>
                      <c:pt idx="13363">
                        <c:v>0.1</c:v>
                      </c:pt>
                      <c:pt idx="13364">
                        <c:v>0</c:v>
                      </c:pt>
                      <c:pt idx="13365">
                        <c:v>0</c:v>
                      </c:pt>
                      <c:pt idx="13366">
                        <c:v>0</c:v>
                      </c:pt>
                      <c:pt idx="13367">
                        <c:v>0</c:v>
                      </c:pt>
                      <c:pt idx="13368">
                        <c:v>0</c:v>
                      </c:pt>
                      <c:pt idx="13369">
                        <c:v>0.1</c:v>
                      </c:pt>
                      <c:pt idx="13370">
                        <c:v>0</c:v>
                      </c:pt>
                      <c:pt idx="13371">
                        <c:v>0</c:v>
                      </c:pt>
                      <c:pt idx="13372">
                        <c:v>0</c:v>
                      </c:pt>
                      <c:pt idx="13373">
                        <c:v>0.1</c:v>
                      </c:pt>
                      <c:pt idx="13374">
                        <c:v>0</c:v>
                      </c:pt>
                      <c:pt idx="13375">
                        <c:v>0</c:v>
                      </c:pt>
                      <c:pt idx="13376">
                        <c:v>0.1</c:v>
                      </c:pt>
                      <c:pt idx="13377">
                        <c:v>0</c:v>
                      </c:pt>
                      <c:pt idx="13378">
                        <c:v>0.1</c:v>
                      </c:pt>
                      <c:pt idx="13379">
                        <c:v>0</c:v>
                      </c:pt>
                      <c:pt idx="13380">
                        <c:v>0</c:v>
                      </c:pt>
                      <c:pt idx="13381">
                        <c:v>0.1</c:v>
                      </c:pt>
                      <c:pt idx="13382">
                        <c:v>0.1</c:v>
                      </c:pt>
                      <c:pt idx="13383">
                        <c:v>0</c:v>
                      </c:pt>
                      <c:pt idx="13384">
                        <c:v>0.1</c:v>
                      </c:pt>
                      <c:pt idx="13385">
                        <c:v>0</c:v>
                      </c:pt>
                      <c:pt idx="13386">
                        <c:v>0</c:v>
                      </c:pt>
                      <c:pt idx="13387">
                        <c:v>0.1</c:v>
                      </c:pt>
                      <c:pt idx="13388">
                        <c:v>0.1</c:v>
                      </c:pt>
                      <c:pt idx="13389">
                        <c:v>0</c:v>
                      </c:pt>
                      <c:pt idx="13390">
                        <c:v>0.1</c:v>
                      </c:pt>
                      <c:pt idx="13391">
                        <c:v>0</c:v>
                      </c:pt>
                      <c:pt idx="13392">
                        <c:v>0</c:v>
                      </c:pt>
                      <c:pt idx="13393">
                        <c:v>0.1</c:v>
                      </c:pt>
                      <c:pt idx="13394">
                        <c:v>0</c:v>
                      </c:pt>
                      <c:pt idx="13395">
                        <c:v>0</c:v>
                      </c:pt>
                      <c:pt idx="13396">
                        <c:v>0</c:v>
                      </c:pt>
                      <c:pt idx="13397">
                        <c:v>0.1</c:v>
                      </c:pt>
                      <c:pt idx="13398">
                        <c:v>0.1</c:v>
                      </c:pt>
                      <c:pt idx="13399">
                        <c:v>0.1</c:v>
                      </c:pt>
                      <c:pt idx="13400">
                        <c:v>0</c:v>
                      </c:pt>
                      <c:pt idx="13401">
                        <c:v>0</c:v>
                      </c:pt>
                      <c:pt idx="13402">
                        <c:v>0</c:v>
                      </c:pt>
                      <c:pt idx="13403">
                        <c:v>0</c:v>
                      </c:pt>
                      <c:pt idx="13404">
                        <c:v>0.1</c:v>
                      </c:pt>
                      <c:pt idx="13405">
                        <c:v>0</c:v>
                      </c:pt>
                      <c:pt idx="13406">
                        <c:v>0</c:v>
                      </c:pt>
                      <c:pt idx="13407">
                        <c:v>0</c:v>
                      </c:pt>
                      <c:pt idx="13408">
                        <c:v>0</c:v>
                      </c:pt>
                      <c:pt idx="13409">
                        <c:v>0</c:v>
                      </c:pt>
                      <c:pt idx="13410">
                        <c:v>0</c:v>
                      </c:pt>
                      <c:pt idx="13411">
                        <c:v>0</c:v>
                      </c:pt>
                      <c:pt idx="13412">
                        <c:v>0</c:v>
                      </c:pt>
                      <c:pt idx="13413">
                        <c:v>0</c:v>
                      </c:pt>
                      <c:pt idx="13414">
                        <c:v>0</c:v>
                      </c:pt>
                      <c:pt idx="13415">
                        <c:v>0</c:v>
                      </c:pt>
                      <c:pt idx="13416">
                        <c:v>0.1</c:v>
                      </c:pt>
                      <c:pt idx="13417">
                        <c:v>0.1</c:v>
                      </c:pt>
                      <c:pt idx="13418">
                        <c:v>0.1</c:v>
                      </c:pt>
                      <c:pt idx="13419">
                        <c:v>0</c:v>
                      </c:pt>
                      <c:pt idx="13420">
                        <c:v>0</c:v>
                      </c:pt>
                      <c:pt idx="13421">
                        <c:v>0</c:v>
                      </c:pt>
                      <c:pt idx="13422">
                        <c:v>0.1</c:v>
                      </c:pt>
                      <c:pt idx="13423">
                        <c:v>0</c:v>
                      </c:pt>
                      <c:pt idx="13424">
                        <c:v>0</c:v>
                      </c:pt>
                      <c:pt idx="13425">
                        <c:v>0</c:v>
                      </c:pt>
                      <c:pt idx="13426">
                        <c:v>0</c:v>
                      </c:pt>
                      <c:pt idx="13427">
                        <c:v>0</c:v>
                      </c:pt>
                      <c:pt idx="13428">
                        <c:v>0</c:v>
                      </c:pt>
                      <c:pt idx="13429">
                        <c:v>0</c:v>
                      </c:pt>
                      <c:pt idx="13430">
                        <c:v>0</c:v>
                      </c:pt>
                      <c:pt idx="13431">
                        <c:v>0</c:v>
                      </c:pt>
                      <c:pt idx="13432">
                        <c:v>0.1</c:v>
                      </c:pt>
                      <c:pt idx="13433">
                        <c:v>0</c:v>
                      </c:pt>
                      <c:pt idx="13434">
                        <c:v>0</c:v>
                      </c:pt>
                      <c:pt idx="13435">
                        <c:v>0</c:v>
                      </c:pt>
                      <c:pt idx="13436">
                        <c:v>0</c:v>
                      </c:pt>
                      <c:pt idx="13437">
                        <c:v>0.1</c:v>
                      </c:pt>
                      <c:pt idx="13438">
                        <c:v>0.1</c:v>
                      </c:pt>
                      <c:pt idx="13439">
                        <c:v>0</c:v>
                      </c:pt>
                      <c:pt idx="13440">
                        <c:v>0.1</c:v>
                      </c:pt>
                      <c:pt idx="13441">
                        <c:v>0</c:v>
                      </c:pt>
                      <c:pt idx="13442">
                        <c:v>0</c:v>
                      </c:pt>
                      <c:pt idx="13443">
                        <c:v>0</c:v>
                      </c:pt>
                      <c:pt idx="13444">
                        <c:v>0</c:v>
                      </c:pt>
                      <c:pt idx="13445">
                        <c:v>0</c:v>
                      </c:pt>
                      <c:pt idx="13446">
                        <c:v>0</c:v>
                      </c:pt>
                      <c:pt idx="13447">
                        <c:v>0</c:v>
                      </c:pt>
                      <c:pt idx="13448">
                        <c:v>0</c:v>
                      </c:pt>
                      <c:pt idx="13449">
                        <c:v>0</c:v>
                      </c:pt>
                      <c:pt idx="13450">
                        <c:v>0</c:v>
                      </c:pt>
                      <c:pt idx="13451">
                        <c:v>0.1</c:v>
                      </c:pt>
                      <c:pt idx="13452">
                        <c:v>0</c:v>
                      </c:pt>
                      <c:pt idx="13453">
                        <c:v>0</c:v>
                      </c:pt>
                      <c:pt idx="13454">
                        <c:v>0.1</c:v>
                      </c:pt>
                      <c:pt idx="13455">
                        <c:v>0</c:v>
                      </c:pt>
                      <c:pt idx="13456">
                        <c:v>0.1</c:v>
                      </c:pt>
                      <c:pt idx="13457">
                        <c:v>0.1</c:v>
                      </c:pt>
                      <c:pt idx="13458">
                        <c:v>0</c:v>
                      </c:pt>
                      <c:pt idx="13459">
                        <c:v>0</c:v>
                      </c:pt>
                      <c:pt idx="13460">
                        <c:v>0</c:v>
                      </c:pt>
                      <c:pt idx="13461">
                        <c:v>0</c:v>
                      </c:pt>
                      <c:pt idx="13462">
                        <c:v>0</c:v>
                      </c:pt>
                      <c:pt idx="13463">
                        <c:v>0</c:v>
                      </c:pt>
                      <c:pt idx="13464">
                        <c:v>0.1</c:v>
                      </c:pt>
                      <c:pt idx="13465">
                        <c:v>0</c:v>
                      </c:pt>
                      <c:pt idx="13466">
                        <c:v>0.1</c:v>
                      </c:pt>
                      <c:pt idx="13467">
                        <c:v>0.1</c:v>
                      </c:pt>
                      <c:pt idx="13468">
                        <c:v>0</c:v>
                      </c:pt>
                      <c:pt idx="13469">
                        <c:v>0</c:v>
                      </c:pt>
                      <c:pt idx="13470">
                        <c:v>0</c:v>
                      </c:pt>
                      <c:pt idx="13471">
                        <c:v>0</c:v>
                      </c:pt>
                      <c:pt idx="13472">
                        <c:v>0</c:v>
                      </c:pt>
                      <c:pt idx="13473">
                        <c:v>0</c:v>
                      </c:pt>
                      <c:pt idx="13474">
                        <c:v>0</c:v>
                      </c:pt>
                      <c:pt idx="13475">
                        <c:v>0.1</c:v>
                      </c:pt>
                      <c:pt idx="13476">
                        <c:v>0</c:v>
                      </c:pt>
                      <c:pt idx="13477">
                        <c:v>0</c:v>
                      </c:pt>
                      <c:pt idx="13478">
                        <c:v>0.1</c:v>
                      </c:pt>
                      <c:pt idx="13479">
                        <c:v>0</c:v>
                      </c:pt>
                      <c:pt idx="13480">
                        <c:v>0</c:v>
                      </c:pt>
                      <c:pt idx="13481">
                        <c:v>0</c:v>
                      </c:pt>
                      <c:pt idx="13482">
                        <c:v>0</c:v>
                      </c:pt>
                      <c:pt idx="13483">
                        <c:v>0</c:v>
                      </c:pt>
                      <c:pt idx="13484">
                        <c:v>0</c:v>
                      </c:pt>
                      <c:pt idx="13485">
                        <c:v>0</c:v>
                      </c:pt>
                      <c:pt idx="13486">
                        <c:v>0</c:v>
                      </c:pt>
                      <c:pt idx="13487">
                        <c:v>0</c:v>
                      </c:pt>
                      <c:pt idx="13488">
                        <c:v>0</c:v>
                      </c:pt>
                      <c:pt idx="13489">
                        <c:v>0</c:v>
                      </c:pt>
                      <c:pt idx="13490">
                        <c:v>0</c:v>
                      </c:pt>
                      <c:pt idx="13491">
                        <c:v>0</c:v>
                      </c:pt>
                      <c:pt idx="13492">
                        <c:v>0.1</c:v>
                      </c:pt>
                      <c:pt idx="13493">
                        <c:v>0</c:v>
                      </c:pt>
                      <c:pt idx="13494">
                        <c:v>0.1</c:v>
                      </c:pt>
                      <c:pt idx="13495">
                        <c:v>0</c:v>
                      </c:pt>
                      <c:pt idx="13496">
                        <c:v>0</c:v>
                      </c:pt>
                      <c:pt idx="13497">
                        <c:v>0</c:v>
                      </c:pt>
                      <c:pt idx="13498">
                        <c:v>0</c:v>
                      </c:pt>
                      <c:pt idx="13499">
                        <c:v>0</c:v>
                      </c:pt>
                      <c:pt idx="13500">
                        <c:v>0</c:v>
                      </c:pt>
                      <c:pt idx="13501">
                        <c:v>0</c:v>
                      </c:pt>
                      <c:pt idx="13502">
                        <c:v>0</c:v>
                      </c:pt>
                      <c:pt idx="13503">
                        <c:v>0</c:v>
                      </c:pt>
                      <c:pt idx="13504">
                        <c:v>0</c:v>
                      </c:pt>
                      <c:pt idx="13505">
                        <c:v>0</c:v>
                      </c:pt>
                      <c:pt idx="13506">
                        <c:v>0</c:v>
                      </c:pt>
                      <c:pt idx="13507">
                        <c:v>0</c:v>
                      </c:pt>
                      <c:pt idx="13508">
                        <c:v>0</c:v>
                      </c:pt>
                      <c:pt idx="13509">
                        <c:v>0</c:v>
                      </c:pt>
                      <c:pt idx="13510">
                        <c:v>0</c:v>
                      </c:pt>
                      <c:pt idx="13511">
                        <c:v>0.1</c:v>
                      </c:pt>
                      <c:pt idx="13512">
                        <c:v>0.1</c:v>
                      </c:pt>
                      <c:pt idx="13513">
                        <c:v>0.1</c:v>
                      </c:pt>
                      <c:pt idx="13514">
                        <c:v>0</c:v>
                      </c:pt>
                      <c:pt idx="13515">
                        <c:v>0</c:v>
                      </c:pt>
                      <c:pt idx="13516">
                        <c:v>0.1</c:v>
                      </c:pt>
                      <c:pt idx="13517">
                        <c:v>0.1</c:v>
                      </c:pt>
                      <c:pt idx="13518">
                        <c:v>0</c:v>
                      </c:pt>
                      <c:pt idx="13519">
                        <c:v>0</c:v>
                      </c:pt>
                      <c:pt idx="13520">
                        <c:v>0.1</c:v>
                      </c:pt>
                      <c:pt idx="13521">
                        <c:v>0</c:v>
                      </c:pt>
                      <c:pt idx="13522">
                        <c:v>0</c:v>
                      </c:pt>
                      <c:pt idx="13523">
                        <c:v>0</c:v>
                      </c:pt>
                      <c:pt idx="13524">
                        <c:v>0</c:v>
                      </c:pt>
                      <c:pt idx="13525">
                        <c:v>0.1</c:v>
                      </c:pt>
                      <c:pt idx="13526">
                        <c:v>0</c:v>
                      </c:pt>
                      <c:pt idx="13527">
                        <c:v>0</c:v>
                      </c:pt>
                      <c:pt idx="13528">
                        <c:v>0</c:v>
                      </c:pt>
                      <c:pt idx="13529">
                        <c:v>0</c:v>
                      </c:pt>
                      <c:pt idx="13530">
                        <c:v>0</c:v>
                      </c:pt>
                      <c:pt idx="13531">
                        <c:v>0</c:v>
                      </c:pt>
                      <c:pt idx="13532">
                        <c:v>0</c:v>
                      </c:pt>
                      <c:pt idx="13533">
                        <c:v>0</c:v>
                      </c:pt>
                      <c:pt idx="13534">
                        <c:v>0</c:v>
                      </c:pt>
                      <c:pt idx="13535">
                        <c:v>0</c:v>
                      </c:pt>
                      <c:pt idx="13536">
                        <c:v>0</c:v>
                      </c:pt>
                      <c:pt idx="13537">
                        <c:v>0.1</c:v>
                      </c:pt>
                      <c:pt idx="13538">
                        <c:v>0</c:v>
                      </c:pt>
                      <c:pt idx="13539">
                        <c:v>0</c:v>
                      </c:pt>
                      <c:pt idx="13540">
                        <c:v>0</c:v>
                      </c:pt>
                      <c:pt idx="13541">
                        <c:v>0</c:v>
                      </c:pt>
                      <c:pt idx="13542">
                        <c:v>0</c:v>
                      </c:pt>
                      <c:pt idx="13543">
                        <c:v>0</c:v>
                      </c:pt>
                      <c:pt idx="13544">
                        <c:v>0</c:v>
                      </c:pt>
                      <c:pt idx="13545">
                        <c:v>0.1</c:v>
                      </c:pt>
                      <c:pt idx="13546">
                        <c:v>0</c:v>
                      </c:pt>
                      <c:pt idx="13547">
                        <c:v>0</c:v>
                      </c:pt>
                      <c:pt idx="13548">
                        <c:v>0</c:v>
                      </c:pt>
                      <c:pt idx="13549">
                        <c:v>0</c:v>
                      </c:pt>
                      <c:pt idx="13550">
                        <c:v>0</c:v>
                      </c:pt>
                      <c:pt idx="13551">
                        <c:v>0</c:v>
                      </c:pt>
                      <c:pt idx="13552">
                        <c:v>0</c:v>
                      </c:pt>
                      <c:pt idx="13553">
                        <c:v>0.1</c:v>
                      </c:pt>
                      <c:pt idx="13554">
                        <c:v>0</c:v>
                      </c:pt>
                      <c:pt idx="13555">
                        <c:v>0</c:v>
                      </c:pt>
                      <c:pt idx="13556">
                        <c:v>0.1</c:v>
                      </c:pt>
                      <c:pt idx="13557">
                        <c:v>0</c:v>
                      </c:pt>
                      <c:pt idx="13558">
                        <c:v>0</c:v>
                      </c:pt>
                      <c:pt idx="13559">
                        <c:v>0</c:v>
                      </c:pt>
                      <c:pt idx="13560">
                        <c:v>0</c:v>
                      </c:pt>
                      <c:pt idx="13561">
                        <c:v>0.1</c:v>
                      </c:pt>
                      <c:pt idx="13562">
                        <c:v>0</c:v>
                      </c:pt>
                      <c:pt idx="13563">
                        <c:v>0.1</c:v>
                      </c:pt>
                      <c:pt idx="13564">
                        <c:v>0</c:v>
                      </c:pt>
                      <c:pt idx="13565">
                        <c:v>0</c:v>
                      </c:pt>
                      <c:pt idx="13566">
                        <c:v>0.1</c:v>
                      </c:pt>
                      <c:pt idx="13567">
                        <c:v>0.1</c:v>
                      </c:pt>
                      <c:pt idx="13568">
                        <c:v>0</c:v>
                      </c:pt>
                      <c:pt idx="13569">
                        <c:v>0</c:v>
                      </c:pt>
                      <c:pt idx="13570">
                        <c:v>0.2</c:v>
                      </c:pt>
                      <c:pt idx="13571">
                        <c:v>0</c:v>
                      </c:pt>
                      <c:pt idx="13572">
                        <c:v>0.1</c:v>
                      </c:pt>
                      <c:pt idx="13573">
                        <c:v>0.1</c:v>
                      </c:pt>
                      <c:pt idx="13574">
                        <c:v>0.1</c:v>
                      </c:pt>
                      <c:pt idx="13575">
                        <c:v>0.1</c:v>
                      </c:pt>
                      <c:pt idx="13576">
                        <c:v>0</c:v>
                      </c:pt>
                      <c:pt idx="13577">
                        <c:v>0</c:v>
                      </c:pt>
                      <c:pt idx="13578">
                        <c:v>0.1</c:v>
                      </c:pt>
                      <c:pt idx="13579">
                        <c:v>0</c:v>
                      </c:pt>
                      <c:pt idx="13580">
                        <c:v>0</c:v>
                      </c:pt>
                      <c:pt idx="13581">
                        <c:v>0</c:v>
                      </c:pt>
                      <c:pt idx="13582">
                        <c:v>0.1</c:v>
                      </c:pt>
                      <c:pt idx="13583">
                        <c:v>0</c:v>
                      </c:pt>
                      <c:pt idx="13584">
                        <c:v>0</c:v>
                      </c:pt>
                      <c:pt idx="13585">
                        <c:v>0.1</c:v>
                      </c:pt>
                      <c:pt idx="13586">
                        <c:v>0</c:v>
                      </c:pt>
                      <c:pt idx="13587">
                        <c:v>0.1</c:v>
                      </c:pt>
                      <c:pt idx="13588">
                        <c:v>0.1</c:v>
                      </c:pt>
                      <c:pt idx="13589">
                        <c:v>0.1</c:v>
                      </c:pt>
                      <c:pt idx="13590">
                        <c:v>0.2</c:v>
                      </c:pt>
                      <c:pt idx="13591">
                        <c:v>0</c:v>
                      </c:pt>
                      <c:pt idx="13592">
                        <c:v>0.1</c:v>
                      </c:pt>
                      <c:pt idx="13593">
                        <c:v>0</c:v>
                      </c:pt>
                      <c:pt idx="13594">
                        <c:v>0.1</c:v>
                      </c:pt>
                      <c:pt idx="13595">
                        <c:v>0.1</c:v>
                      </c:pt>
                      <c:pt idx="13596">
                        <c:v>0.2</c:v>
                      </c:pt>
                      <c:pt idx="13597">
                        <c:v>0</c:v>
                      </c:pt>
                      <c:pt idx="13598">
                        <c:v>0.1</c:v>
                      </c:pt>
                      <c:pt idx="13599">
                        <c:v>0.1</c:v>
                      </c:pt>
                      <c:pt idx="13600">
                        <c:v>0</c:v>
                      </c:pt>
                      <c:pt idx="13601">
                        <c:v>0.1</c:v>
                      </c:pt>
                      <c:pt idx="13602">
                        <c:v>0.1</c:v>
                      </c:pt>
                      <c:pt idx="13603">
                        <c:v>0.1</c:v>
                      </c:pt>
                      <c:pt idx="13604">
                        <c:v>0.1</c:v>
                      </c:pt>
                      <c:pt idx="13605">
                        <c:v>0</c:v>
                      </c:pt>
                      <c:pt idx="13606">
                        <c:v>0.1</c:v>
                      </c:pt>
                      <c:pt idx="13607">
                        <c:v>0.1</c:v>
                      </c:pt>
                      <c:pt idx="13608">
                        <c:v>0.1</c:v>
                      </c:pt>
                      <c:pt idx="13609">
                        <c:v>0.1</c:v>
                      </c:pt>
                      <c:pt idx="13610">
                        <c:v>0.1</c:v>
                      </c:pt>
                      <c:pt idx="13611">
                        <c:v>0.1</c:v>
                      </c:pt>
                      <c:pt idx="13612">
                        <c:v>0.1</c:v>
                      </c:pt>
                      <c:pt idx="13613">
                        <c:v>0.1</c:v>
                      </c:pt>
                      <c:pt idx="13614">
                        <c:v>0</c:v>
                      </c:pt>
                      <c:pt idx="13615">
                        <c:v>0</c:v>
                      </c:pt>
                      <c:pt idx="13616">
                        <c:v>0.1</c:v>
                      </c:pt>
                      <c:pt idx="13617">
                        <c:v>0</c:v>
                      </c:pt>
                      <c:pt idx="13618">
                        <c:v>0</c:v>
                      </c:pt>
                      <c:pt idx="13619">
                        <c:v>0</c:v>
                      </c:pt>
                      <c:pt idx="13620">
                        <c:v>0.1</c:v>
                      </c:pt>
                      <c:pt idx="13621">
                        <c:v>0</c:v>
                      </c:pt>
                      <c:pt idx="13622">
                        <c:v>0</c:v>
                      </c:pt>
                      <c:pt idx="13623">
                        <c:v>0.1</c:v>
                      </c:pt>
                      <c:pt idx="13624">
                        <c:v>0</c:v>
                      </c:pt>
                      <c:pt idx="13625">
                        <c:v>0</c:v>
                      </c:pt>
                      <c:pt idx="13626">
                        <c:v>0</c:v>
                      </c:pt>
                      <c:pt idx="13627">
                        <c:v>0</c:v>
                      </c:pt>
                      <c:pt idx="13628">
                        <c:v>0</c:v>
                      </c:pt>
                      <c:pt idx="13629">
                        <c:v>0</c:v>
                      </c:pt>
                      <c:pt idx="13630">
                        <c:v>0.1</c:v>
                      </c:pt>
                      <c:pt idx="13631">
                        <c:v>0.1</c:v>
                      </c:pt>
                      <c:pt idx="13632">
                        <c:v>0</c:v>
                      </c:pt>
                      <c:pt idx="13633">
                        <c:v>0.1</c:v>
                      </c:pt>
                      <c:pt idx="13634">
                        <c:v>0</c:v>
                      </c:pt>
                      <c:pt idx="13635">
                        <c:v>0.1</c:v>
                      </c:pt>
                      <c:pt idx="13636">
                        <c:v>0.1</c:v>
                      </c:pt>
                      <c:pt idx="13637">
                        <c:v>0</c:v>
                      </c:pt>
                      <c:pt idx="13638">
                        <c:v>0</c:v>
                      </c:pt>
                      <c:pt idx="13639">
                        <c:v>0</c:v>
                      </c:pt>
                      <c:pt idx="13640">
                        <c:v>0</c:v>
                      </c:pt>
                      <c:pt idx="13641">
                        <c:v>0.1</c:v>
                      </c:pt>
                      <c:pt idx="13642">
                        <c:v>0</c:v>
                      </c:pt>
                      <c:pt idx="13643">
                        <c:v>0</c:v>
                      </c:pt>
                      <c:pt idx="13644">
                        <c:v>0</c:v>
                      </c:pt>
                      <c:pt idx="13645">
                        <c:v>0</c:v>
                      </c:pt>
                      <c:pt idx="13646">
                        <c:v>0</c:v>
                      </c:pt>
                      <c:pt idx="13647">
                        <c:v>0</c:v>
                      </c:pt>
                      <c:pt idx="13648">
                        <c:v>0</c:v>
                      </c:pt>
                      <c:pt idx="13649">
                        <c:v>0</c:v>
                      </c:pt>
                      <c:pt idx="13650">
                        <c:v>0</c:v>
                      </c:pt>
                      <c:pt idx="13651">
                        <c:v>0</c:v>
                      </c:pt>
                      <c:pt idx="13652">
                        <c:v>0</c:v>
                      </c:pt>
                      <c:pt idx="13653">
                        <c:v>0</c:v>
                      </c:pt>
                      <c:pt idx="13654">
                        <c:v>0</c:v>
                      </c:pt>
                      <c:pt idx="13655">
                        <c:v>0</c:v>
                      </c:pt>
                      <c:pt idx="13656">
                        <c:v>0</c:v>
                      </c:pt>
                      <c:pt idx="13657">
                        <c:v>0</c:v>
                      </c:pt>
                      <c:pt idx="13658">
                        <c:v>0</c:v>
                      </c:pt>
                      <c:pt idx="13659">
                        <c:v>0</c:v>
                      </c:pt>
                      <c:pt idx="13660">
                        <c:v>0.1</c:v>
                      </c:pt>
                      <c:pt idx="13661">
                        <c:v>0</c:v>
                      </c:pt>
                      <c:pt idx="13662">
                        <c:v>0</c:v>
                      </c:pt>
                      <c:pt idx="13663">
                        <c:v>0</c:v>
                      </c:pt>
                      <c:pt idx="13664">
                        <c:v>0</c:v>
                      </c:pt>
                      <c:pt idx="13665">
                        <c:v>0</c:v>
                      </c:pt>
                      <c:pt idx="13666">
                        <c:v>0</c:v>
                      </c:pt>
                      <c:pt idx="13667">
                        <c:v>0</c:v>
                      </c:pt>
                      <c:pt idx="13668">
                        <c:v>0.1</c:v>
                      </c:pt>
                      <c:pt idx="13669">
                        <c:v>0</c:v>
                      </c:pt>
                      <c:pt idx="13670">
                        <c:v>0</c:v>
                      </c:pt>
                      <c:pt idx="13671">
                        <c:v>0.1</c:v>
                      </c:pt>
                      <c:pt idx="13672">
                        <c:v>0.1</c:v>
                      </c:pt>
                      <c:pt idx="13673">
                        <c:v>0.1</c:v>
                      </c:pt>
                      <c:pt idx="13674">
                        <c:v>0</c:v>
                      </c:pt>
                      <c:pt idx="13675">
                        <c:v>0</c:v>
                      </c:pt>
                      <c:pt idx="13676">
                        <c:v>0</c:v>
                      </c:pt>
                      <c:pt idx="13677">
                        <c:v>0.1</c:v>
                      </c:pt>
                      <c:pt idx="13678">
                        <c:v>0.1</c:v>
                      </c:pt>
                      <c:pt idx="13679">
                        <c:v>0.1</c:v>
                      </c:pt>
                      <c:pt idx="13680">
                        <c:v>0</c:v>
                      </c:pt>
                      <c:pt idx="13681">
                        <c:v>0</c:v>
                      </c:pt>
                      <c:pt idx="13682">
                        <c:v>0</c:v>
                      </c:pt>
                      <c:pt idx="13683">
                        <c:v>0</c:v>
                      </c:pt>
                      <c:pt idx="13684">
                        <c:v>0</c:v>
                      </c:pt>
                      <c:pt idx="13685">
                        <c:v>0</c:v>
                      </c:pt>
                      <c:pt idx="13686">
                        <c:v>0</c:v>
                      </c:pt>
                      <c:pt idx="13687">
                        <c:v>0</c:v>
                      </c:pt>
                      <c:pt idx="13688">
                        <c:v>0</c:v>
                      </c:pt>
                      <c:pt idx="13689">
                        <c:v>0.1</c:v>
                      </c:pt>
                      <c:pt idx="13690">
                        <c:v>0</c:v>
                      </c:pt>
                      <c:pt idx="13691">
                        <c:v>0.1</c:v>
                      </c:pt>
                      <c:pt idx="13692">
                        <c:v>0</c:v>
                      </c:pt>
                      <c:pt idx="13693">
                        <c:v>0</c:v>
                      </c:pt>
                      <c:pt idx="13694">
                        <c:v>0</c:v>
                      </c:pt>
                      <c:pt idx="13695">
                        <c:v>0</c:v>
                      </c:pt>
                      <c:pt idx="13696">
                        <c:v>0</c:v>
                      </c:pt>
                      <c:pt idx="13697">
                        <c:v>0</c:v>
                      </c:pt>
                      <c:pt idx="13698">
                        <c:v>0</c:v>
                      </c:pt>
                      <c:pt idx="13699">
                        <c:v>0.1</c:v>
                      </c:pt>
                      <c:pt idx="13700">
                        <c:v>0</c:v>
                      </c:pt>
                      <c:pt idx="13701">
                        <c:v>0.1</c:v>
                      </c:pt>
                      <c:pt idx="13702">
                        <c:v>0.1</c:v>
                      </c:pt>
                      <c:pt idx="13703">
                        <c:v>0</c:v>
                      </c:pt>
                      <c:pt idx="13704">
                        <c:v>0</c:v>
                      </c:pt>
                      <c:pt idx="13705">
                        <c:v>0</c:v>
                      </c:pt>
                      <c:pt idx="13706">
                        <c:v>0.1</c:v>
                      </c:pt>
                      <c:pt idx="13707">
                        <c:v>0</c:v>
                      </c:pt>
                      <c:pt idx="13708">
                        <c:v>0</c:v>
                      </c:pt>
                      <c:pt idx="13709">
                        <c:v>0</c:v>
                      </c:pt>
                      <c:pt idx="13710">
                        <c:v>0</c:v>
                      </c:pt>
                      <c:pt idx="13711">
                        <c:v>0</c:v>
                      </c:pt>
                      <c:pt idx="13712">
                        <c:v>0</c:v>
                      </c:pt>
                      <c:pt idx="13713">
                        <c:v>0.1</c:v>
                      </c:pt>
                      <c:pt idx="13714">
                        <c:v>0</c:v>
                      </c:pt>
                      <c:pt idx="13715">
                        <c:v>0.1</c:v>
                      </c:pt>
                      <c:pt idx="13716">
                        <c:v>0</c:v>
                      </c:pt>
                      <c:pt idx="13717">
                        <c:v>0.1</c:v>
                      </c:pt>
                      <c:pt idx="13718">
                        <c:v>0.1</c:v>
                      </c:pt>
                      <c:pt idx="13719">
                        <c:v>0</c:v>
                      </c:pt>
                      <c:pt idx="13720">
                        <c:v>0</c:v>
                      </c:pt>
                      <c:pt idx="13721">
                        <c:v>0</c:v>
                      </c:pt>
                      <c:pt idx="13722">
                        <c:v>0</c:v>
                      </c:pt>
                      <c:pt idx="13723">
                        <c:v>0.1</c:v>
                      </c:pt>
                      <c:pt idx="13724">
                        <c:v>0</c:v>
                      </c:pt>
                      <c:pt idx="13725">
                        <c:v>0</c:v>
                      </c:pt>
                      <c:pt idx="13726">
                        <c:v>0</c:v>
                      </c:pt>
                      <c:pt idx="13727">
                        <c:v>0</c:v>
                      </c:pt>
                      <c:pt idx="13728">
                        <c:v>0.1</c:v>
                      </c:pt>
                      <c:pt idx="13729">
                        <c:v>0</c:v>
                      </c:pt>
                      <c:pt idx="13730">
                        <c:v>0</c:v>
                      </c:pt>
                      <c:pt idx="13731">
                        <c:v>0</c:v>
                      </c:pt>
                      <c:pt idx="13732">
                        <c:v>0</c:v>
                      </c:pt>
                      <c:pt idx="13733">
                        <c:v>0</c:v>
                      </c:pt>
                      <c:pt idx="13734">
                        <c:v>0</c:v>
                      </c:pt>
                      <c:pt idx="13735">
                        <c:v>0.1</c:v>
                      </c:pt>
                      <c:pt idx="13736">
                        <c:v>0.1</c:v>
                      </c:pt>
                      <c:pt idx="13737">
                        <c:v>0.1</c:v>
                      </c:pt>
                      <c:pt idx="13738">
                        <c:v>0.1</c:v>
                      </c:pt>
                      <c:pt idx="13739">
                        <c:v>0</c:v>
                      </c:pt>
                      <c:pt idx="13740">
                        <c:v>0.1</c:v>
                      </c:pt>
                      <c:pt idx="13741">
                        <c:v>0</c:v>
                      </c:pt>
                      <c:pt idx="13742">
                        <c:v>0.1</c:v>
                      </c:pt>
                      <c:pt idx="13743">
                        <c:v>0</c:v>
                      </c:pt>
                      <c:pt idx="13744">
                        <c:v>0</c:v>
                      </c:pt>
                      <c:pt idx="13745">
                        <c:v>0</c:v>
                      </c:pt>
                      <c:pt idx="13746">
                        <c:v>0.1</c:v>
                      </c:pt>
                      <c:pt idx="13747">
                        <c:v>0</c:v>
                      </c:pt>
                      <c:pt idx="13748">
                        <c:v>0</c:v>
                      </c:pt>
                      <c:pt idx="13749">
                        <c:v>0</c:v>
                      </c:pt>
                      <c:pt idx="13750">
                        <c:v>0.1</c:v>
                      </c:pt>
                      <c:pt idx="13751">
                        <c:v>0.1</c:v>
                      </c:pt>
                      <c:pt idx="13752">
                        <c:v>0</c:v>
                      </c:pt>
                      <c:pt idx="13753">
                        <c:v>0</c:v>
                      </c:pt>
                      <c:pt idx="13754">
                        <c:v>0.1</c:v>
                      </c:pt>
                      <c:pt idx="13755">
                        <c:v>0</c:v>
                      </c:pt>
                      <c:pt idx="13756">
                        <c:v>0</c:v>
                      </c:pt>
                      <c:pt idx="13757">
                        <c:v>0</c:v>
                      </c:pt>
                      <c:pt idx="13758">
                        <c:v>0</c:v>
                      </c:pt>
                      <c:pt idx="13759">
                        <c:v>0</c:v>
                      </c:pt>
                      <c:pt idx="13760">
                        <c:v>0.1</c:v>
                      </c:pt>
                      <c:pt idx="13761">
                        <c:v>0.1</c:v>
                      </c:pt>
                      <c:pt idx="13762">
                        <c:v>0</c:v>
                      </c:pt>
                      <c:pt idx="13763">
                        <c:v>0.1</c:v>
                      </c:pt>
                      <c:pt idx="13764">
                        <c:v>0</c:v>
                      </c:pt>
                      <c:pt idx="13765">
                        <c:v>0</c:v>
                      </c:pt>
                      <c:pt idx="13766">
                        <c:v>0</c:v>
                      </c:pt>
                      <c:pt idx="13767">
                        <c:v>0.1</c:v>
                      </c:pt>
                      <c:pt idx="13768">
                        <c:v>0.1</c:v>
                      </c:pt>
                      <c:pt idx="13769">
                        <c:v>0</c:v>
                      </c:pt>
                      <c:pt idx="13770">
                        <c:v>0</c:v>
                      </c:pt>
                      <c:pt idx="13771">
                        <c:v>0</c:v>
                      </c:pt>
                      <c:pt idx="13772">
                        <c:v>0.1</c:v>
                      </c:pt>
                      <c:pt idx="13773">
                        <c:v>0.1</c:v>
                      </c:pt>
                      <c:pt idx="13774">
                        <c:v>0</c:v>
                      </c:pt>
                      <c:pt idx="13775">
                        <c:v>0</c:v>
                      </c:pt>
                      <c:pt idx="13776">
                        <c:v>0.1</c:v>
                      </c:pt>
                      <c:pt idx="13777">
                        <c:v>0</c:v>
                      </c:pt>
                      <c:pt idx="13778">
                        <c:v>0</c:v>
                      </c:pt>
                      <c:pt idx="13779">
                        <c:v>0</c:v>
                      </c:pt>
                      <c:pt idx="13780">
                        <c:v>0.1</c:v>
                      </c:pt>
                      <c:pt idx="13781">
                        <c:v>0.1</c:v>
                      </c:pt>
                      <c:pt idx="13782">
                        <c:v>0</c:v>
                      </c:pt>
                      <c:pt idx="13783">
                        <c:v>0.1</c:v>
                      </c:pt>
                      <c:pt idx="13784">
                        <c:v>0.1</c:v>
                      </c:pt>
                      <c:pt idx="13785">
                        <c:v>0.1</c:v>
                      </c:pt>
                      <c:pt idx="13786">
                        <c:v>0</c:v>
                      </c:pt>
                      <c:pt idx="13787">
                        <c:v>0</c:v>
                      </c:pt>
                      <c:pt idx="13788">
                        <c:v>0</c:v>
                      </c:pt>
                      <c:pt idx="13789">
                        <c:v>0.1</c:v>
                      </c:pt>
                      <c:pt idx="13790">
                        <c:v>0.1</c:v>
                      </c:pt>
                      <c:pt idx="13791">
                        <c:v>0</c:v>
                      </c:pt>
                      <c:pt idx="13792">
                        <c:v>0.1</c:v>
                      </c:pt>
                      <c:pt idx="13793">
                        <c:v>0</c:v>
                      </c:pt>
                      <c:pt idx="13794">
                        <c:v>0.1</c:v>
                      </c:pt>
                      <c:pt idx="13795">
                        <c:v>0.1</c:v>
                      </c:pt>
                      <c:pt idx="13796">
                        <c:v>0.1</c:v>
                      </c:pt>
                      <c:pt idx="13797">
                        <c:v>0.1</c:v>
                      </c:pt>
                      <c:pt idx="13798">
                        <c:v>0</c:v>
                      </c:pt>
                      <c:pt idx="13799">
                        <c:v>0</c:v>
                      </c:pt>
                      <c:pt idx="13800">
                        <c:v>0</c:v>
                      </c:pt>
                      <c:pt idx="13801">
                        <c:v>0</c:v>
                      </c:pt>
                      <c:pt idx="13802">
                        <c:v>0</c:v>
                      </c:pt>
                      <c:pt idx="13803">
                        <c:v>0</c:v>
                      </c:pt>
                      <c:pt idx="13804">
                        <c:v>0.1</c:v>
                      </c:pt>
                      <c:pt idx="13805">
                        <c:v>0</c:v>
                      </c:pt>
                      <c:pt idx="13806">
                        <c:v>0</c:v>
                      </c:pt>
                      <c:pt idx="13807">
                        <c:v>0</c:v>
                      </c:pt>
                      <c:pt idx="13808">
                        <c:v>0</c:v>
                      </c:pt>
                      <c:pt idx="13809">
                        <c:v>0.1</c:v>
                      </c:pt>
                      <c:pt idx="13810">
                        <c:v>0</c:v>
                      </c:pt>
                      <c:pt idx="13811">
                        <c:v>0.1</c:v>
                      </c:pt>
                      <c:pt idx="13812">
                        <c:v>0</c:v>
                      </c:pt>
                      <c:pt idx="13813">
                        <c:v>0.1</c:v>
                      </c:pt>
                      <c:pt idx="13814">
                        <c:v>0.1</c:v>
                      </c:pt>
                      <c:pt idx="13815">
                        <c:v>0</c:v>
                      </c:pt>
                      <c:pt idx="13816">
                        <c:v>0</c:v>
                      </c:pt>
                      <c:pt idx="13817">
                        <c:v>0</c:v>
                      </c:pt>
                      <c:pt idx="13818">
                        <c:v>0</c:v>
                      </c:pt>
                      <c:pt idx="13819">
                        <c:v>0.1</c:v>
                      </c:pt>
                      <c:pt idx="13820">
                        <c:v>0.1</c:v>
                      </c:pt>
                      <c:pt idx="13821">
                        <c:v>0</c:v>
                      </c:pt>
                      <c:pt idx="13822">
                        <c:v>0</c:v>
                      </c:pt>
                      <c:pt idx="13823">
                        <c:v>0</c:v>
                      </c:pt>
                      <c:pt idx="13824">
                        <c:v>0.1</c:v>
                      </c:pt>
                      <c:pt idx="13825">
                        <c:v>0</c:v>
                      </c:pt>
                      <c:pt idx="13826">
                        <c:v>0</c:v>
                      </c:pt>
                      <c:pt idx="13827">
                        <c:v>0</c:v>
                      </c:pt>
                      <c:pt idx="13828">
                        <c:v>0</c:v>
                      </c:pt>
                      <c:pt idx="13829">
                        <c:v>0.1</c:v>
                      </c:pt>
                      <c:pt idx="13830">
                        <c:v>0.1</c:v>
                      </c:pt>
                      <c:pt idx="13831">
                        <c:v>0</c:v>
                      </c:pt>
                      <c:pt idx="13832">
                        <c:v>0</c:v>
                      </c:pt>
                      <c:pt idx="13833">
                        <c:v>0</c:v>
                      </c:pt>
                      <c:pt idx="13834">
                        <c:v>0</c:v>
                      </c:pt>
                      <c:pt idx="13835">
                        <c:v>0.1</c:v>
                      </c:pt>
                      <c:pt idx="13836">
                        <c:v>0.1</c:v>
                      </c:pt>
                      <c:pt idx="13837">
                        <c:v>0</c:v>
                      </c:pt>
                      <c:pt idx="13838">
                        <c:v>0.1</c:v>
                      </c:pt>
                      <c:pt idx="13839">
                        <c:v>0</c:v>
                      </c:pt>
                      <c:pt idx="13840">
                        <c:v>0.1</c:v>
                      </c:pt>
                      <c:pt idx="13841">
                        <c:v>0.2</c:v>
                      </c:pt>
                      <c:pt idx="13842">
                        <c:v>0</c:v>
                      </c:pt>
                      <c:pt idx="13843">
                        <c:v>0.1</c:v>
                      </c:pt>
                      <c:pt idx="13844">
                        <c:v>0</c:v>
                      </c:pt>
                      <c:pt idx="13845">
                        <c:v>0.1</c:v>
                      </c:pt>
                      <c:pt idx="13846">
                        <c:v>0.1</c:v>
                      </c:pt>
                      <c:pt idx="13847">
                        <c:v>0</c:v>
                      </c:pt>
                      <c:pt idx="13848">
                        <c:v>0.1</c:v>
                      </c:pt>
                      <c:pt idx="13849">
                        <c:v>0.1</c:v>
                      </c:pt>
                      <c:pt idx="13850">
                        <c:v>0.1</c:v>
                      </c:pt>
                      <c:pt idx="13851">
                        <c:v>0</c:v>
                      </c:pt>
                      <c:pt idx="13852">
                        <c:v>0.1</c:v>
                      </c:pt>
                      <c:pt idx="13853">
                        <c:v>0.1</c:v>
                      </c:pt>
                      <c:pt idx="13854">
                        <c:v>0.1</c:v>
                      </c:pt>
                      <c:pt idx="13855">
                        <c:v>0</c:v>
                      </c:pt>
                      <c:pt idx="13856">
                        <c:v>0</c:v>
                      </c:pt>
                      <c:pt idx="13857">
                        <c:v>0.1</c:v>
                      </c:pt>
                      <c:pt idx="13858">
                        <c:v>0</c:v>
                      </c:pt>
                      <c:pt idx="13859">
                        <c:v>0.1</c:v>
                      </c:pt>
                      <c:pt idx="13860">
                        <c:v>0</c:v>
                      </c:pt>
                      <c:pt idx="13861">
                        <c:v>0</c:v>
                      </c:pt>
                      <c:pt idx="13862">
                        <c:v>0</c:v>
                      </c:pt>
                      <c:pt idx="13863">
                        <c:v>0.1</c:v>
                      </c:pt>
                      <c:pt idx="13864">
                        <c:v>0.1</c:v>
                      </c:pt>
                      <c:pt idx="13865">
                        <c:v>0.1</c:v>
                      </c:pt>
                      <c:pt idx="13866">
                        <c:v>0.1</c:v>
                      </c:pt>
                      <c:pt idx="13867">
                        <c:v>0.1</c:v>
                      </c:pt>
                      <c:pt idx="13868">
                        <c:v>0</c:v>
                      </c:pt>
                      <c:pt idx="13869">
                        <c:v>0.1</c:v>
                      </c:pt>
                      <c:pt idx="13870">
                        <c:v>0.1</c:v>
                      </c:pt>
                      <c:pt idx="13871">
                        <c:v>0.1</c:v>
                      </c:pt>
                      <c:pt idx="13872">
                        <c:v>0</c:v>
                      </c:pt>
                      <c:pt idx="13873">
                        <c:v>0.1</c:v>
                      </c:pt>
                      <c:pt idx="13874">
                        <c:v>0.1</c:v>
                      </c:pt>
                      <c:pt idx="13875">
                        <c:v>0.1</c:v>
                      </c:pt>
                      <c:pt idx="13876">
                        <c:v>0.1</c:v>
                      </c:pt>
                      <c:pt idx="13877">
                        <c:v>0</c:v>
                      </c:pt>
                      <c:pt idx="13878">
                        <c:v>0.1</c:v>
                      </c:pt>
                      <c:pt idx="13879">
                        <c:v>0.1</c:v>
                      </c:pt>
                      <c:pt idx="13880">
                        <c:v>0</c:v>
                      </c:pt>
                      <c:pt idx="13881">
                        <c:v>0.1</c:v>
                      </c:pt>
                      <c:pt idx="13882">
                        <c:v>0</c:v>
                      </c:pt>
                      <c:pt idx="13883">
                        <c:v>0</c:v>
                      </c:pt>
                      <c:pt idx="13884">
                        <c:v>0.1</c:v>
                      </c:pt>
                      <c:pt idx="13885">
                        <c:v>0.1</c:v>
                      </c:pt>
                      <c:pt idx="13886">
                        <c:v>0.1</c:v>
                      </c:pt>
                      <c:pt idx="13887">
                        <c:v>0.1</c:v>
                      </c:pt>
                      <c:pt idx="13888">
                        <c:v>0.1</c:v>
                      </c:pt>
                      <c:pt idx="13889">
                        <c:v>0.2</c:v>
                      </c:pt>
                      <c:pt idx="13890">
                        <c:v>0.1</c:v>
                      </c:pt>
                      <c:pt idx="13891">
                        <c:v>0.1</c:v>
                      </c:pt>
                      <c:pt idx="13892">
                        <c:v>0.1</c:v>
                      </c:pt>
                      <c:pt idx="13893">
                        <c:v>0.1</c:v>
                      </c:pt>
                      <c:pt idx="13894">
                        <c:v>0.2</c:v>
                      </c:pt>
                      <c:pt idx="13895">
                        <c:v>0.1</c:v>
                      </c:pt>
                      <c:pt idx="13896">
                        <c:v>0.2</c:v>
                      </c:pt>
                      <c:pt idx="13897">
                        <c:v>0.1</c:v>
                      </c:pt>
                      <c:pt idx="13898">
                        <c:v>0</c:v>
                      </c:pt>
                      <c:pt idx="13899">
                        <c:v>0</c:v>
                      </c:pt>
                      <c:pt idx="13900">
                        <c:v>0.1</c:v>
                      </c:pt>
                      <c:pt idx="13901">
                        <c:v>0.1</c:v>
                      </c:pt>
                      <c:pt idx="13902">
                        <c:v>0.1</c:v>
                      </c:pt>
                      <c:pt idx="13903">
                        <c:v>0.1</c:v>
                      </c:pt>
                      <c:pt idx="13904">
                        <c:v>0</c:v>
                      </c:pt>
                      <c:pt idx="13905">
                        <c:v>0.1</c:v>
                      </c:pt>
                      <c:pt idx="13906">
                        <c:v>0.1</c:v>
                      </c:pt>
                      <c:pt idx="13907">
                        <c:v>0.1</c:v>
                      </c:pt>
                      <c:pt idx="13908">
                        <c:v>0.2</c:v>
                      </c:pt>
                      <c:pt idx="13909">
                        <c:v>0</c:v>
                      </c:pt>
                      <c:pt idx="13910">
                        <c:v>0.1</c:v>
                      </c:pt>
                      <c:pt idx="13911">
                        <c:v>0.1</c:v>
                      </c:pt>
                      <c:pt idx="13912">
                        <c:v>0.1</c:v>
                      </c:pt>
                      <c:pt idx="13913">
                        <c:v>0.1</c:v>
                      </c:pt>
                      <c:pt idx="13914">
                        <c:v>0</c:v>
                      </c:pt>
                      <c:pt idx="13915">
                        <c:v>0.1</c:v>
                      </c:pt>
                      <c:pt idx="13916">
                        <c:v>0.2</c:v>
                      </c:pt>
                      <c:pt idx="13917">
                        <c:v>0.1</c:v>
                      </c:pt>
                      <c:pt idx="13918">
                        <c:v>0</c:v>
                      </c:pt>
                      <c:pt idx="13919">
                        <c:v>0</c:v>
                      </c:pt>
                      <c:pt idx="13920">
                        <c:v>0</c:v>
                      </c:pt>
                      <c:pt idx="13921">
                        <c:v>0.1</c:v>
                      </c:pt>
                      <c:pt idx="13922">
                        <c:v>0</c:v>
                      </c:pt>
                      <c:pt idx="13923">
                        <c:v>0.1</c:v>
                      </c:pt>
                      <c:pt idx="13924">
                        <c:v>0.1</c:v>
                      </c:pt>
                      <c:pt idx="13925">
                        <c:v>0.2</c:v>
                      </c:pt>
                      <c:pt idx="13926">
                        <c:v>0</c:v>
                      </c:pt>
                      <c:pt idx="13927">
                        <c:v>0.1</c:v>
                      </c:pt>
                      <c:pt idx="13928">
                        <c:v>0.1</c:v>
                      </c:pt>
                      <c:pt idx="13929">
                        <c:v>0.1</c:v>
                      </c:pt>
                      <c:pt idx="13930">
                        <c:v>0.1</c:v>
                      </c:pt>
                      <c:pt idx="13931">
                        <c:v>0.1</c:v>
                      </c:pt>
                      <c:pt idx="13932">
                        <c:v>0.1</c:v>
                      </c:pt>
                      <c:pt idx="13933">
                        <c:v>0.1</c:v>
                      </c:pt>
                      <c:pt idx="13934">
                        <c:v>0.1</c:v>
                      </c:pt>
                      <c:pt idx="13935">
                        <c:v>0.1</c:v>
                      </c:pt>
                      <c:pt idx="13936">
                        <c:v>0</c:v>
                      </c:pt>
                      <c:pt idx="13937">
                        <c:v>0.1</c:v>
                      </c:pt>
                      <c:pt idx="13938">
                        <c:v>0.1</c:v>
                      </c:pt>
                      <c:pt idx="13939">
                        <c:v>0</c:v>
                      </c:pt>
                      <c:pt idx="13940">
                        <c:v>0</c:v>
                      </c:pt>
                      <c:pt idx="13941">
                        <c:v>0.1</c:v>
                      </c:pt>
                      <c:pt idx="13942">
                        <c:v>0.1</c:v>
                      </c:pt>
                      <c:pt idx="13943">
                        <c:v>0.1</c:v>
                      </c:pt>
                      <c:pt idx="13944">
                        <c:v>0.1</c:v>
                      </c:pt>
                      <c:pt idx="13945">
                        <c:v>0</c:v>
                      </c:pt>
                      <c:pt idx="13946">
                        <c:v>0.1</c:v>
                      </c:pt>
                      <c:pt idx="13947">
                        <c:v>0.1</c:v>
                      </c:pt>
                      <c:pt idx="13948">
                        <c:v>0.1</c:v>
                      </c:pt>
                      <c:pt idx="13949">
                        <c:v>0.1</c:v>
                      </c:pt>
                      <c:pt idx="13950">
                        <c:v>0.1</c:v>
                      </c:pt>
                      <c:pt idx="13951">
                        <c:v>0.1</c:v>
                      </c:pt>
                      <c:pt idx="13952">
                        <c:v>0</c:v>
                      </c:pt>
                      <c:pt idx="13953">
                        <c:v>0.1</c:v>
                      </c:pt>
                      <c:pt idx="13954">
                        <c:v>0.1</c:v>
                      </c:pt>
                      <c:pt idx="13955">
                        <c:v>0</c:v>
                      </c:pt>
                      <c:pt idx="13956">
                        <c:v>0</c:v>
                      </c:pt>
                      <c:pt idx="13957">
                        <c:v>0</c:v>
                      </c:pt>
                      <c:pt idx="13958">
                        <c:v>0</c:v>
                      </c:pt>
                      <c:pt idx="13959">
                        <c:v>0.1</c:v>
                      </c:pt>
                      <c:pt idx="13960">
                        <c:v>0</c:v>
                      </c:pt>
                      <c:pt idx="13961">
                        <c:v>0</c:v>
                      </c:pt>
                      <c:pt idx="13962">
                        <c:v>0</c:v>
                      </c:pt>
                      <c:pt idx="13963">
                        <c:v>0</c:v>
                      </c:pt>
                      <c:pt idx="13964">
                        <c:v>0</c:v>
                      </c:pt>
                      <c:pt idx="13965">
                        <c:v>0.1</c:v>
                      </c:pt>
                      <c:pt idx="13966">
                        <c:v>0.1</c:v>
                      </c:pt>
                      <c:pt idx="13967">
                        <c:v>0.1</c:v>
                      </c:pt>
                      <c:pt idx="13968">
                        <c:v>0</c:v>
                      </c:pt>
                      <c:pt idx="13969">
                        <c:v>0</c:v>
                      </c:pt>
                      <c:pt idx="13970">
                        <c:v>0.1</c:v>
                      </c:pt>
                      <c:pt idx="13971">
                        <c:v>0.1</c:v>
                      </c:pt>
                      <c:pt idx="13972">
                        <c:v>0.1</c:v>
                      </c:pt>
                      <c:pt idx="13973">
                        <c:v>0.1</c:v>
                      </c:pt>
                      <c:pt idx="13974">
                        <c:v>0.1</c:v>
                      </c:pt>
                      <c:pt idx="13975">
                        <c:v>0.1</c:v>
                      </c:pt>
                      <c:pt idx="13976">
                        <c:v>0.1</c:v>
                      </c:pt>
                      <c:pt idx="13977">
                        <c:v>0.1</c:v>
                      </c:pt>
                      <c:pt idx="13978">
                        <c:v>0.1</c:v>
                      </c:pt>
                      <c:pt idx="13979">
                        <c:v>0</c:v>
                      </c:pt>
                      <c:pt idx="13980">
                        <c:v>0</c:v>
                      </c:pt>
                      <c:pt idx="13981">
                        <c:v>0</c:v>
                      </c:pt>
                      <c:pt idx="13982">
                        <c:v>0.1</c:v>
                      </c:pt>
                      <c:pt idx="13983">
                        <c:v>0.1</c:v>
                      </c:pt>
                      <c:pt idx="13984">
                        <c:v>0</c:v>
                      </c:pt>
                      <c:pt idx="13985">
                        <c:v>0.1</c:v>
                      </c:pt>
                      <c:pt idx="13986">
                        <c:v>0.1</c:v>
                      </c:pt>
                      <c:pt idx="13987">
                        <c:v>0</c:v>
                      </c:pt>
                      <c:pt idx="13988">
                        <c:v>0.1</c:v>
                      </c:pt>
                      <c:pt idx="13989">
                        <c:v>0.1</c:v>
                      </c:pt>
                      <c:pt idx="13990">
                        <c:v>0.1</c:v>
                      </c:pt>
                      <c:pt idx="13991">
                        <c:v>0</c:v>
                      </c:pt>
                      <c:pt idx="13992">
                        <c:v>0</c:v>
                      </c:pt>
                      <c:pt idx="13993">
                        <c:v>0</c:v>
                      </c:pt>
                      <c:pt idx="13994">
                        <c:v>0.1</c:v>
                      </c:pt>
                      <c:pt idx="13995">
                        <c:v>0.2</c:v>
                      </c:pt>
                      <c:pt idx="13996">
                        <c:v>0.1</c:v>
                      </c:pt>
                      <c:pt idx="13997">
                        <c:v>0</c:v>
                      </c:pt>
                      <c:pt idx="13998">
                        <c:v>0.1</c:v>
                      </c:pt>
                      <c:pt idx="13999">
                        <c:v>0.1</c:v>
                      </c:pt>
                      <c:pt idx="14000">
                        <c:v>0</c:v>
                      </c:pt>
                      <c:pt idx="14001">
                        <c:v>0.1</c:v>
                      </c:pt>
                      <c:pt idx="14002">
                        <c:v>0.1</c:v>
                      </c:pt>
                      <c:pt idx="14003">
                        <c:v>0.1</c:v>
                      </c:pt>
                      <c:pt idx="14004">
                        <c:v>0.1</c:v>
                      </c:pt>
                      <c:pt idx="14005">
                        <c:v>0.1</c:v>
                      </c:pt>
                      <c:pt idx="14006">
                        <c:v>0.1</c:v>
                      </c:pt>
                      <c:pt idx="14007">
                        <c:v>0</c:v>
                      </c:pt>
                      <c:pt idx="14008">
                        <c:v>0</c:v>
                      </c:pt>
                      <c:pt idx="14009">
                        <c:v>0</c:v>
                      </c:pt>
                      <c:pt idx="14010">
                        <c:v>0.2</c:v>
                      </c:pt>
                      <c:pt idx="14011">
                        <c:v>0.1</c:v>
                      </c:pt>
                      <c:pt idx="14012">
                        <c:v>0.1</c:v>
                      </c:pt>
                      <c:pt idx="14013">
                        <c:v>0.1</c:v>
                      </c:pt>
                      <c:pt idx="14014">
                        <c:v>0.1</c:v>
                      </c:pt>
                      <c:pt idx="14015">
                        <c:v>0.1</c:v>
                      </c:pt>
                      <c:pt idx="14016">
                        <c:v>0.1</c:v>
                      </c:pt>
                      <c:pt idx="14017">
                        <c:v>0</c:v>
                      </c:pt>
                      <c:pt idx="14018">
                        <c:v>0</c:v>
                      </c:pt>
                      <c:pt idx="14019">
                        <c:v>0</c:v>
                      </c:pt>
                      <c:pt idx="14020">
                        <c:v>0.1</c:v>
                      </c:pt>
                      <c:pt idx="14021">
                        <c:v>0</c:v>
                      </c:pt>
                      <c:pt idx="14022">
                        <c:v>0.1</c:v>
                      </c:pt>
                      <c:pt idx="14023">
                        <c:v>0</c:v>
                      </c:pt>
                      <c:pt idx="14024">
                        <c:v>0</c:v>
                      </c:pt>
                      <c:pt idx="14025">
                        <c:v>0.1</c:v>
                      </c:pt>
                      <c:pt idx="14026">
                        <c:v>0</c:v>
                      </c:pt>
                      <c:pt idx="14027">
                        <c:v>0.1</c:v>
                      </c:pt>
                      <c:pt idx="14028">
                        <c:v>0</c:v>
                      </c:pt>
                      <c:pt idx="14029">
                        <c:v>0.1</c:v>
                      </c:pt>
                      <c:pt idx="14030">
                        <c:v>0</c:v>
                      </c:pt>
                      <c:pt idx="14031">
                        <c:v>0.1</c:v>
                      </c:pt>
                      <c:pt idx="14032">
                        <c:v>0.1</c:v>
                      </c:pt>
                      <c:pt idx="14033">
                        <c:v>0.1</c:v>
                      </c:pt>
                      <c:pt idx="14034">
                        <c:v>0</c:v>
                      </c:pt>
                      <c:pt idx="14035">
                        <c:v>0.1</c:v>
                      </c:pt>
                      <c:pt idx="14036">
                        <c:v>0.1</c:v>
                      </c:pt>
                      <c:pt idx="14037">
                        <c:v>0.1</c:v>
                      </c:pt>
                      <c:pt idx="14038">
                        <c:v>0.1</c:v>
                      </c:pt>
                      <c:pt idx="14039">
                        <c:v>0</c:v>
                      </c:pt>
                      <c:pt idx="14040">
                        <c:v>0</c:v>
                      </c:pt>
                      <c:pt idx="14041">
                        <c:v>0.1</c:v>
                      </c:pt>
                      <c:pt idx="14042">
                        <c:v>0</c:v>
                      </c:pt>
                      <c:pt idx="14043">
                        <c:v>0</c:v>
                      </c:pt>
                      <c:pt idx="14044">
                        <c:v>0</c:v>
                      </c:pt>
                      <c:pt idx="14045">
                        <c:v>0</c:v>
                      </c:pt>
                      <c:pt idx="14046">
                        <c:v>0</c:v>
                      </c:pt>
                      <c:pt idx="14047">
                        <c:v>0</c:v>
                      </c:pt>
                      <c:pt idx="14048">
                        <c:v>0</c:v>
                      </c:pt>
                      <c:pt idx="14049">
                        <c:v>0</c:v>
                      </c:pt>
                      <c:pt idx="14050">
                        <c:v>0.1</c:v>
                      </c:pt>
                      <c:pt idx="14051">
                        <c:v>0</c:v>
                      </c:pt>
                      <c:pt idx="14052">
                        <c:v>0.1</c:v>
                      </c:pt>
                      <c:pt idx="14053">
                        <c:v>0</c:v>
                      </c:pt>
                      <c:pt idx="14054">
                        <c:v>0.1</c:v>
                      </c:pt>
                      <c:pt idx="14055">
                        <c:v>0</c:v>
                      </c:pt>
                      <c:pt idx="14056">
                        <c:v>0</c:v>
                      </c:pt>
                      <c:pt idx="14057">
                        <c:v>0.1</c:v>
                      </c:pt>
                      <c:pt idx="14058">
                        <c:v>0</c:v>
                      </c:pt>
                      <c:pt idx="14059">
                        <c:v>0.1</c:v>
                      </c:pt>
                      <c:pt idx="14060">
                        <c:v>0</c:v>
                      </c:pt>
                      <c:pt idx="14061">
                        <c:v>0</c:v>
                      </c:pt>
                      <c:pt idx="14062">
                        <c:v>0</c:v>
                      </c:pt>
                      <c:pt idx="14063">
                        <c:v>0</c:v>
                      </c:pt>
                      <c:pt idx="14064">
                        <c:v>0</c:v>
                      </c:pt>
                      <c:pt idx="14065">
                        <c:v>0</c:v>
                      </c:pt>
                      <c:pt idx="14066">
                        <c:v>0.1</c:v>
                      </c:pt>
                      <c:pt idx="14067">
                        <c:v>0.2</c:v>
                      </c:pt>
                      <c:pt idx="14068">
                        <c:v>0</c:v>
                      </c:pt>
                      <c:pt idx="14069">
                        <c:v>0</c:v>
                      </c:pt>
                      <c:pt idx="14070">
                        <c:v>0.1</c:v>
                      </c:pt>
                      <c:pt idx="14071">
                        <c:v>0</c:v>
                      </c:pt>
                      <c:pt idx="14072">
                        <c:v>0</c:v>
                      </c:pt>
                      <c:pt idx="14073">
                        <c:v>0</c:v>
                      </c:pt>
                      <c:pt idx="14074">
                        <c:v>0</c:v>
                      </c:pt>
                      <c:pt idx="14075">
                        <c:v>0</c:v>
                      </c:pt>
                      <c:pt idx="14076">
                        <c:v>0</c:v>
                      </c:pt>
                      <c:pt idx="14077">
                        <c:v>0</c:v>
                      </c:pt>
                      <c:pt idx="14078">
                        <c:v>0</c:v>
                      </c:pt>
                      <c:pt idx="14079">
                        <c:v>0</c:v>
                      </c:pt>
                      <c:pt idx="14080">
                        <c:v>0.1</c:v>
                      </c:pt>
                      <c:pt idx="14081">
                        <c:v>0.1</c:v>
                      </c:pt>
                      <c:pt idx="14082">
                        <c:v>0</c:v>
                      </c:pt>
                      <c:pt idx="14083">
                        <c:v>0</c:v>
                      </c:pt>
                      <c:pt idx="14084">
                        <c:v>0</c:v>
                      </c:pt>
                      <c:pt idx="14085">
                        <c:v>0</c:v>
                      </c:pt>
                      <c:pt idx="14086">
                        <c:v>0</c:v>
                      </c:pt>
                      <c:pt idx="14087">
                        <c:v>0</c:v>
                      </c:pt>
                      <c:pt idx="14088">
                        <c:v>0</c:v>
                      </c:pt>
                      <c:pt idx="14089">
                        <c:v>0.1</c:v>
                      </c:pt>
                      <c:pt idx="14090">
                        <c:v>0.1</c:v>
                      </c:pt>
                      <c:pt idx="14091">
                        <c:v>0</c:v>
                      </c:pt>
                      <c:pt idx="14092">
                        <c:v>0.1</c:v>
                      </c:pt>
                      <c:pt idx="14093">
                        <c:v>0</c:v>
                      </c:pt>
                      <c:pt idx="14094">
                        <c:v>0</c:v>
                      </c:pt>
                      <c:pt idx="14095">
                        <c:v>0</c:v>
                      </c:pt>
                      <c:pt idx="14096">
                        <c:v>0.1</c:v>
                      </c:pt>
                      <c:pt idx="14097">
                        <c:v>0</c:v>
                      </c:pt>
                      <c:pt idx="14098">
                        <c:v>0</c:v>
                      </c:pt>
                      <c:pt idx="14099">
                        <c:v>0</c:v>
                      </c:pt>
                      <c:pt idx="14100">
                        <c:v>0.1</c:v>
                      </c:pt>
                      <c:pt idx="14101">
                        <c:v>0.1</c:v>
                      </c:pt>
                      <c:pt idx="14102">
                        <c:v>0.1</c:v>
                      </c:pt>
                      <c:pt idx="14103">
                        <c:v>0</c:v>
                      </c:pt>
                      <c:pt idx="14104">
                        <c:v>0</c:v>
                      </c:pt>
                      <c:pt idx="14105">
                        <c:v>0.1</c:v>
                      </c:pt>
                      <c:pt idx="14106">
                        <c:v>0</c:v>
                      </c:pt>
                      <c:pt idx="14107">
                        <c:v>0.1</c:v>
                      </c:pt>
                      <c:pt idx="14108">
                        <c:v>0.1</c:v>
                      </c:pt>
                      <c:pt idx="14109">
                        <c:v>0</c:v>
                      </c:pt>
                      <c:pt idx="14110">
                        <c:v>0</c:v>
                      </c:pt>
                      <c:pt idx="14111">
                        <c:v>0</c:v>
                      </c:pt>
                      <c:pt idx="14112">
                        <c:v>0.1</c:v>
                      </c:pt>
                      <c:pt idx="14113">
                        <c:v>0</c:v>
                      </c:pt>
                      <c:pt idx="14114">
                        <c:v>0</c:v>
                      </c:pt>
                      <c:pt idx="14115">
                        <c:v>0.1</c:v>
                      </c:pt>
                      <c:pt idx="14116">
                        <c:v>0</c:v>
                      </c:pt>
                      <c:pt idx="14117">
                        <c:v>0</c:v>
                      </c:pt>
                      <c:pt idx="14118">
                        <c:v>0</c:v>
                      </c:pt>
                      <c:pt idx="14119">
                        <c:v>0.1</c:v>
                      </c:pt>
                      <c:pt idx="14120">
                        <c:v>0</c:v>
                      </c:pt>
                      <c:pt idx="14121">
                        <c:v>0</c:v>
                      </c:pt>
                      <c:pt idx="14122">
                        <c:v>0.1</c:v>
                      </c:pt>
                      <c:pt idx="14123">
                        <c:v>0</c:v>
                      </c:pt>
                      <c:pt idx="14124">
                        <c:v>0</c:v>
                      </c:pt>
                      <c:pt idx="14125">
                        <c:v>0</c:v>
                      </c:pt>
                      <c:pt idx="14126">
                        <c:v>0</c:v>
                      </c:pt>
                      <c:pt idx="14127">
                        <c:v>0</c:v>
                      </c:pt>
                      <c:pt idx="14128">
                        <c:v>0.1</c:v>
                      </c:pt>
                      <c:pt idx="14129">
                        <c:v>0</c:v>
                      </c:pt>
                      <c:pt idx="14130">
                        <c:v>0</c:v>
                      </c:pt>
                      <c:pt idx="14131">
                        <c:v>0</c:v>
                      </c:pt>
                      <c:pt idx="14132">
                        <c:v>0</c:v>
                      </c:pt>
                      <c:pt idx="14133">
                        <c:v>0</c:v>
                      </c:pt>
                      <c:pt idx="14134">
                        <c:v>0</c:v>
                      </c:pt>
                      <c:pt idx="14135">
                        <c:v>0</c:v>
                      </c:pt>
                      <c:pt idx="14136">
                        <c:v>0</c:v>
                      </c:pt>
                      <c:pt idx="14137">
                        <c:v>0</c:v>
                      </c:pt>
                      <c:pt idx="14138">
                        <c:v>0</c:v>
                      </c:pt>
                      <c:pt idx="14139">
                        <c:v>0</c:v>
                      </c:pt>
                      <c:pt idx="14140">
                        <c:v>0</c:v>
                      </c:pt>
                      <c:pt idx="14141">
                        <c:v>0</c:v>
                      </c:pt>
                      <c:pt idx="14142">
                        <c:v>0</c:v>
                      </c:pt>
                      <c:pt idx="14143">
                        <c:v>0.1</c:v>
                      </c:pt>
                      <c:pt idx="14144">
                        <c:v>0</c:v>
                      </c:pt>
                      <c:pt idx="14145">
                        <c:v>0</c:v>
                      </c:pt>
                      <c:pt idx="14146">
                        <c:v>0.1</c:v>
                      </c:pt>
                      <c:pt idx="14147">
                        <c:v>0.1</c:v>
                      </c:pt>
                      <c:pt idx="14148">
                        <c:v>0</c:v>
                      </c:pt>
                      <c:pt idx="14149">
                        <c:v>0.1</c:v>
                      </c:pt>
                      <c:pt idx="14150">
                        <c:v>0</c:v>
                      </c:pt>
                      <c:pt idx="14151">
                        <c:v>0</c:v>
                      </c:pt>
                      <c:pt idx="14152">
                        <c:v>0</c:v>
                      </c:pt>
                      <c:pt idx="14153">
                        <c:v>0</c:v>
                      </c:pt>
                      <c:pt idx="14154">
                        <c:v>0.1</c:v>
                      </c:pt>
                      <c:pt idx="14155">
                        <c:v>0</c:v>
                      </c:pt>
                      <c:pt idx="14156">
                        <c:v>0.1</c:v>
                      </c:pt>
                      <c:pt idx="14157">
                        <c:v>0.1</c:v>
                      </c:pt>
                      <c:pt idx="14158">
                        <c:v>0.1</c:v>
                      </c:pt>
                      <c:pt idx="14159">
                        <c:v>0</c:v>
                      </c:pt>
                      <c:pt idx="14160">
                        <c:v>0.1</c:v>
                      </c:pt>
                      <c:pt idx="14161">
                        <c:v>0.1</c:v>
                      </c:pt>
                      <c:pt idx="14162">
                        <c:v>0</c:v>
                      </c:pt>
                      <c:pt idx="14163">
                        <c:v>0</c:v>
                      </c:pt>
                      <c:pt idx="14164">
                        <c:v>0</c:v>
                      </c:pt>
                      <c:pt idx="14165">
                        <c:v>0.1</c:v>
                      </c:pt>
                      <c:pt idx="14166">
                        <c:v>0</c:v>
                      </c:pt>
                      <c:pt idx="14167">
                        <c:v>0</c:v>
                      </c:pt>
                      <c:pt idx="14168">
                        <c:v>0.1</c:v>
                      </c:pt>
                      <c:pt idx="14169">
                        <c:v>0</c:v>
                      </c:pt>
                      <c:pt idx="14170">
                        <c:v>0</c:v>
                      </c:pt>
                      <c:pt idx="14171">
                        <c:v>0</c:v>
                      </c:pt>
                      <c:pt idx="14172">
                        <c:v>0</c:v>
                      </c:pt>
                      <c:pt idx="14173">
                        <c:v>0</c:v>
                      </c:pt>
                      <c:pt idx="14174">
                        <c:v>0</c:v>
                      </c:pt>
                      <c:pt idx="14175">
                        <c:v>0</c:v>
                      </c:pt>
                      <c:pt idx="14176">
                        <c:v>0</c:v>
                      </c:pt>
                      <c:pt idx="14177">
                        <c:v>0</c:v>
                      </c:pt>
                      <c:pt idx="14178">
                        <c:v>0</c:v>
                      </c:pt>
                      <c:pt idx="14179">
                        <c:v>0.1</c:v>
                      </c:pt>
                      <c:pt idx="14180">
                        <c:v>0</c:v>
                      </c:pt>
                      <c:pt idx="14181">
                        <c:v>0</c:v>
                      </c:pt>
                      <c:pt idx="14182">
                        <c:v>0.1</c:v>
                      </c:pt>
                      <c:pt idx="14183">
                        <c:v>0</c:v>
                      </c:pt>
                      <c:pt idx="14184">
                        <c:v>0</c:v>
                      </c:pt>
                      <c:pt idx="14185">
                        <c:v>0</c:v>
                      </c:pt>
                      <c:pt idx="14186">
                        <c:v>0</c:v>
                      </c:pt>
                      <c:pt idx="14187">
                        <c:v>0</c:v>
                      </c:pt>
                      <c:pt idx="14188">
                        <c:v>0</c:v>
                      </c:pt>
                      <c:pt idx="14189">
                        <c:v>0.1</c:v>
                      </c:pt>
                      <c:pt idx="14190">
                        <c:v>0.1</c:v>
                      </c:pt>
                      <c:pt idx="14191">
                        <c:v>0</c:v>
                      </c:pt>
                      <c:pt idx="14192">
                        <c:v>0.1</c:v>
                      </c:pt>
                      <c:pt idx="14193">
                        <c:v>0.1</c:v>
                      </c:pt>
                      <c:pt idx="14194">
                        <c:v>0.1</c:v>
                      </c:pt>
                      <c:pt idx="14195">
                        <c:v>0</c:v>
                      </c:pt>
                      <c:pt idx="14196">
                        <c:v>0.1</c:v>
                      </c:pt>
                      <c:pt idx="14197">
                        <c:v>0.1</c:v>
                      </c:pt>
                      <c:pt idx="14198">
                        <c:v>0.1</c:v>
                      </c:pt>
                      <c:pt idx="14199">
                        <c:v>0.1</c:v>
                      </c:pt>
                      <c:pt idx="14200">
                        <c:v>0</c:v>
                      </c:pt>
                      <c:pt idx="14201">
                        <c:v>0</c:v>
                      </c:pt>
                      <c:pt idx="14202">
                        <c:v>0.1</c:v>
                      </c:pt>
                      <c:pt idx="14203">
                        <c:v>0.1</c:v>
                      </c:pt>
                      <c:pt idx="14204">
                        <c:v>0</c:v>
                      </c:pt>
                      <c:pt idx="14205">
                        <c:v>0.1</c:v>
                      </c:pt>
                      <c:pt idx="14206">
                        <c:v>0.2</c:v>
                      </c:pt>
                      <c:pt idx="14207">
                        <c:v>0.1</c:v>
                      </c:pt>
                      <c:pt idx="14208">
                        <c:v>0</c:v>
                      </c:pt>
                      <c:pt idx="14209">
                        <c:v>0.1</c:v>
                      </c:pt>
                      <c:pt idx="14210">
                        <c:v>0.1</c:v>
                      </c:pt>
                      <c:pt idx="14211">
                        <c:v>0</c:v>
                      </c:pt>
                      <c:pt idx="14212">
                        <c:v>0</c:v>
                      </c:pt>
                      <c:pt idx="14213">
                        <c:v>0.1</c:v>
                      </c:pt>
                      <c:pt idx="14214">
                        <c:v>0.1</c:v>
                      </c:pt>
                      <c:pt idx="14215">
                        <c:v>0.1</c:v>
                      </c:pt>
                      <c:pt idx="14216">
                        <c:v>0.1</c:v>
                      </c:pt>
                      <c:pt idx="14217">
                        <c:v>0</c:v>
                      </c:pt>
                      <c:pt idx="14218">
                        <c:v>0.1</c:v>
                      </c:pt>
                      <c:pt idx="14219">
                        <c:v>0</c:v>
                      </c:pt>
                      <c:pt idx="14220">
                        <c:v>0.1</c:v>
                      </c:pt>
                      <c:pt idx="14221">
                        <c:v>0.1</c:v>
                      </c:pt>
                      <c:pt idx="14222">
                        <c:v>0.1</c:v>
                      </c:pt>
                      <c:pt idx="14223">
                        <c:v>0.1</c:v>
                      </c:pt>
                      <c:pt idx="14224">
                        <c:v>0</c:v>
                      </c:pt>
                      <c:pt idx="14225">
                        <c:v>0</c:v>
                      </c:pt>
                      <c:pt idx="14226">
                        <c:v>0.1</c:v>
                      </c:pt>
                      <c:pt idx="14227">
                        <c:v>0</c:v>
                      </c:pt>
                      <c:pt idx="14228">
                        <c:v>0.2</c:v>
                      </c:pt>
                      <c:pt idx="14229">
                        <c:v>0</c:v>
                      </c:pt>
                      <c:pt idx="14230">
                        <c:v>0</c:v>
                      </c:pt>
                      <c:pt idx="14231">
                        <c:v>0.1</c:v>
                      </c:pt>
                      <c:pt idx="14232">
                        <c:v>0.1</c:v>
                      </c:pt>
                      <c:pt idx="14233">
                        <c:v>0.1</c:v>
                      </c:pt>
                      <c:pt idx="14234">
                        <c:v>0.1</c:v>
                      </c:pt>
                      <c:pt idx="14235">
                        <c:v>0.2</c:v>
                      </c:pt>
                      <c:pt idx="14236">
                        <c:v>0.1</c:v>
                      </c:pt>
                      <c:pt idx="14237">
                        <c:v>0.1</c:v>
                      </c:pt>
                      <c:pt idx="14238">
                        <c:v>0.2</c:v>
                      </c:pt>
                      <c:pt idx="14239">
                        <c:v>0.1</c:v>
                      </c:pt>
                      <c:pt idx="14240">
                        <c:v>0.1</c:v>
                      </c:pt>
                      <c:pt idx="14241">
                        <c:v>0.1</c:v>
                      </c:pt>
                      <c:pt idx="14242">
                        <c:v>0.1</c:v>
                      </c:pt>
                      <c:pt idx="14243">
                        <c:v>0.1</c:v>
                      </c:pt>
                      <c:pt idx="14244">
                        <c:v>0.2</c:v>
                      </c:pt>
                      <c:pt idx="14245">
                        <c:v>0.2</c:v>
                      </c:pt>
                      <c:pt idx="14246">
                        <c:v>0.1</c:v>
                      </c:pt>
                      <c:pt idx="14247">
                        <c:v>0.1</c:v>
                      </c:pt>
                      <c:pt idx="14248">
                        <c:v>0.1</c:v>
                      </c:pt>
                      <c:pt idx="14249">
                        <c:v>0.2</c:v>
                      </c:pt>
                      <c:pt idx="14250">
                        <c:v>0.1</c:v>
                      </c:pt>
                      <c:pt idx="14251">
                        <c:v>0.1</c:v>
                      </c:pt>
                      <c:pt idx="14252">
                        <c:v>0.2</c:v>
                      </c:pt>
                      <c:pt idx="14253">
                        <c:v>0.2</c:v>
                      </c:pt>
                      <c:pt idx="14254">
                        <c:v>0.1</c:v>
                      </c:pt>
                      <c:pt idx="14255">
                        <c:v>0.1</c:v>
                      </c:pt>
                      <c:pt idx="14256">
                        <c:v>0.1</c:v>
                      </c:pt>
                      <c:pt idx="14257">
                        <c:v>0.1</c:v>
                      </c:pt>
                      <c:pt idx="14258">
                        <c:v>0.1</c:v>
                      </c:pt>
                      <c:pt idx="14259">
                        <c:v>0.1</c:v>
                      </c:pt>
                      <c:pt idx="14260">
                        <c:v>0.2</c:v>
                      </c:pt>
                      <c:pt idx="14261">
                        <c:v>0.1</c:v>
                      </c:pt>
                      <c:pt idx="14262">
                        <c:v>0.1</c:v>
                      </c:pt>
                      <c:pt idx="14263">
                        <c:v>0.2</c:v>
                      </c:pt>
                      <c:pt idx="14264">
                        <c:v>0.1</c:v>
                      </c:pt>
                      <c:pt idx="14265">
                        <c:v>0.1</c:v>
                      </c:pt>
                      <c:pt idx="14266">
                        <c:v>0.1</c:v>
                      </c:pt>
                      <c:pt idx="14267">
                        <c:v>0.1</c:v>
                      </c:pt>
                      <c:pt idx="14268">
                        <c:v>0.1</c:v>
                      </c:pt>
                      <c:pt idx="14269">
                        <c:v>0.1</c:v>
                      </c:pt>
                      <c:pt idx="14270">
                        <c:v>0.1</c:v>
                      </c:pt>
                      <c:pt idx="14271">
                        <c:v>0.1</c:v>
                      </c:pt>
                      <c:pt idx="14272">
                        <c:v>0.1</c:v>
                      </c:pt>
                      <c:pt idx="14273">
                        <c:v>0.1</c:v>
                      </c:pt>
                      <c:pt idx="14274">
                        <c:v>0.1</c:v>
                      </c:pt>
                      <c:pt idx="14275">
                        <c:v>0.1</c:v>
                      </c:pt>
                      <c:pt idx="14276">
                        <c:v>0.2</c:v>
                      </c:pt>
                      <c:pt idx="14277">
                        <c:v>0.2</c:v>
                      </c:pt>
                      <c:pt idx="14278">
                        <c:v>0.1</c:v>
                      </c:pt>
                      <c:pt idx="14279">
                        <c:v>0.1</c:v>
                      </c:pt>
                      <c:pt idx="14280">
                        <c:v>0.1</c:v>
                      </c:pt>
                      <c:pt idx="14281">
                        <c:v>0.1</c:v>
                      </c:pt>
                      <c:pt idx="14282">
                        <c:v>0.2</c:v>
                      </c:pt>
                      <c:pt idx="14283">
                        <c:v>0.1</c:v>
                      </c:pt>
                      <c:pt idx="14284">
                        <c:v>0.1</c:v>
                      </c:pt>
                      <c:pt idx="14285">
                        <c:v>0.2</c:v>
                      </c:pt>
                      <c:pt idx="14286">
                        <c:v>0.1</c:v>
                      </c:pt>
                      <c:pt idx="14287">
                        <c:v>0.2</c:v>
                      </c:pt>
                      <c:pt idx="14288">
                        <c:v>0.2</c:v>
                      </c:pt>
                      <c:pt idx="14289">
                        <c:v>0.1</c:v>
                      </c:pt>
                      <c:pt idx="14290">
                        <c:v>0</c:v>
                      </c:pt>
                      <c:pt idx="14291">
                        <c:v>0.1</c:v>
                      </c:pt>
                      <c:pt idx="14292">
                        <c:v>0.1</c:v>
                      </c:pt>
                      <c:pt idx="14293">
                        <c:v>0.2</c:v>
                      </c:pt>
                      <c:pt idx="14294">
                        <c:v>0.1</c:v>
                      </c:pt>
                      <c:pt idx="14295">
                        <c:v>0.1</c:v>
                      </c:pt>
                      <c:pt idx="14296">
                        <c:v>0.1</c:v>
                      </c:pt>
                      <c:pt idx="14297">
                        <c:v>0.1</c:v>
                      </c:pt>
                      <c:pt idx="14298">
                        <c:v>0.2</c:v>
                      </c:pt>
                      <c:pt idx="14299">
                        <c:v>0.1</c:v>
                      </c:pt>
                      <c:pt idx="14300">
                        <c:v>0.1</c:v>
                      </c:pt>
                      <c:pt idx="14301">
                        <c:v>0.1</c:v>
                      </c:pt>
                      <c:pt idx="14302">
                        <c:v>0.1</c:v>
                      </c:pt>
                      <c:pt idx="14303">
                        <c:v>0.1</c:v>
                      </c:pt>
                      <c:pt idx="14304">
                        <c:v>0.1</c:v>
                      </c:pt>
                      <c:pt idx="14305">
                        <c:v>0.1</c:v>
                      </c:pt>
                      <c:pt idx="14306">
                        <c:v>0.2</c:v>
                      </c:pt>
                      <c:pt idx="14307">
                        <c:v>0.1</c:v>
                      </c:pt>
                      <c:pt idx="14308">
                        <c:v>0.1</c:v>
                      </c:pt>
                      <c:pt idx="14309">
                        <c:v>0.1</c:v>
                      </c:pt>
                      <c:pt idx="14310">
                        <c:v>0.1</c:v>
                      </c:pt>
                      <c:pt idx="14311">
                        <c:v>0.1</c:v>
                      </c:pt>
                      <c:pt idx="14312">
                        <c:v>0.1</c:v>
                      </c:pt>
                      <c:pt idx="14313">
                        <c:v>0.1</c:v>
                      </c:pt>
                      <c:pt idx="14314">
                        <c:v>0.1</c:v>
                      </c:pt>
                      <c:pt idx="14315">
                        <c:v>0.2</c:v>
                      </c:pt>
                      <c:pt idx="14316">
                        <c:v>0.1</c:v>
                      </c:pt>
                      <c:pt idx="14317">
                        <c:v>0</c:v>
                      </c:pt>
                      <c:pt idx="14318">
                        <c:v>0.1</c:v>
                      </c:pt>
                      <c:pt idx="14319">
                        <c:v>0.2</c:v>
                      </c:pt>
                      <c:pt idx="14320">
                        <c:v>0.1</c:v>
                      </c:pt>
                      <c:pt idx="14321">
                        <c:v>0</c:v>
                      </c:pt>
                      <c:pt idx="14322">
                        <c:v>0.2</c:v>
                      </c:pt>
                      <c:pt idx="14323">
                        <c:v>0.1</c:v>
                      </c:pt>
                      <c:pt idx="14324">
                        <c:v>0.2</c:v>
                      </c:pt>
                      <c:pt idx="14325">
                        <c:v>0.1</c:v>
                      </c:pt>
                      <c:pt idx="14326">
                        <c:v>0.1</c:v>
                      </c:pt>
                      <c:pt idx="14327">
                        <c:v>0.1</c:v>
                      </c:pt>
                      <c:pt idx="14328">
                        <c:v>0</c:v>
                      </c:pt>
                      <c:pt idx="14329">
                        <c:v>0.1</c:v>
                      </c:pt>
                      <c:pt idx="14330">
                        <c:v>0.1</c:v>
                      </c:pt>
                      <c:pt idx="14331">
                        <c:v>0.1</c:v>
                      </c:pt>
                      <c:pt idx="14332">
                        <c:v>0.2</c:v>
                      </c:pt>
                      <c:pt idx="14333">
                        <c:v>0.2</c:v>
                      </c:pt>
                      <c:pt idx="14334">
                        <c:v>0.2</c:v>
                      </c:pt>
                      <c:pt idx="14335">
                        <c:v>0.1</c:v>
                      </c:pt>
                      <c:pt idx="14336">
                        <c:v>0.1</c:v>
                      </c:pt>
                      <c:pt idx="14337">
                        <c:v>0.2</c:v>
                      </c:pt>
                      <c:pt idx="14338">
                        <c:v>0.1</c:v>
                      </c:pt>
                      <c:pt idx="14339">
                        <c:v>0.2</c:v>
                      </c:pt>
                      <c:pt idx="14340">
                        <c:v>0.2</c:v>
                      </c:pt>
                      <c:pt idx="14341">
                        <c:v>0.1</c:v>
                      </c:pt>
                      <c:pt idx="14342">
                        <c:v>0.1</c:v>
                      </c:pt>
                      <c:pt idx="14343">
                        <c:v>0.2</c:v>
                      </c:pt>
                      <c:pt idx="14344">
                        <c:v>0.1</c:v>
                      </c:pt>
                      <c:pt idx="14345">
                        <c:v>0.1</c:v>
                      </c:pt>
                      <c:pt idx="14346">
                        <c:v>0.1</c:v>
                      </c:pt>
                      <c:pt idx="14347">
                        <c:v>0.1</c:v>
                      </c:pt>
                      <c:pt idx="14348">
                        <c:v>0.1</c:v>
                      </c:pt>
                      <c:pt idx="14349">
                        <c:v>0.2</c:v>
                      </c:pt>
                      <c:pt idx="14350">
                        <c:v>0.1</c:v>
                      </c:pt>
                      <c:pt idx="14351">
                        <c:v>0.1</c:v>
                      </c:pt>
                      <c:pt idx="14352">
                        <c:v>0.2</c:v>
                      </c:pt>
                      <c:pt idx="14353">
                        <c:v>0.1</c:v>
                      </c:pt>
                      <c:pt idx="14354">
                        <c:v>0.1</c:v>
                      </c:pt>
                      <c:pt idx="14355">
                        <c:v>0.1</c:v>
                      </c:pt>
                      <c:pt idx="14356">
                        <c:v>0.1</c:v>
                      </c:pt>
                      <c:pt idx="14357">
                        <c:v>0.1</c:v>
                      </c:pt>
                      <c:pt idx="14358">
                        <c:v>0.2</c:v>
                      </c:pt>
                      <c:pt idx="14359">
                        <c:v>0.2</c:v>
                      </c:pt>
                      <c:pt idx="14360">
                        <c:v>0.2</c:v>
                      </c:pt>
                      <c:pt idx="14361">
                        <c:v>0.1</c:v>
                      </c:pt>
                      <c:pt idx="14362">
                        <c:v>0.1</c:v>
                      </c:pt>
                      <c:pt idx="14363">
                        <c:v>0.1</c:v>
                      </c:pt>
                      <c:pt idx="14364">
                        <c:v>0.2</c:v>
                      </c:pt>
                      <c:pt idx="14365">
                        <c:v>0.2</c:v>
                      </c:pt>
                      <c:pt idx="14366">
                        <c:v>0.1</c:v>
                      </c:pt>
                      <c:pt idx="14367">
                        <c:v>0.1</c:v>
                      </c:pt>
                      <c:pt idx="14368">
                        <c:v>0.1</c:v>
                      </c:pt>
                      <c:pt idx="14369">
                        <c:v>0.2</c:v>
                      </c:pt>
                      <c:pt idx="14370">
                        <c:v>0.2</c:v>
                      </c:pt>
                      <c:pt idx="14371">
                        <c:v>0.1</c:v>
                      </c:pt>
                      <c:pt idx="14372">
                        <c:v>0.2</c:v>
                      </c:pt>
                      <c:pt idx="14373">
                        <c:v>0.1</c:v>
                      </c:pt>
                      <c:pt idx="14374">
                        <c:v>0.1</c:v>
                      </c:pt>
                      <c:pt idx="14375">
                        <c:v>0.1</c:v>
                      </c:pt>
                      <c:pt idx="14376">
                        <c:v>0.1</c:v>
                      </c:pt>
                      <c:pt idx="14377">
                        <c:v>0.1</c:v>
                      </c:pt>
                      <c:pt idx="14378">
                        <c:v>0.1</c:v>
                      </c:pt>
                      <c:pt idx="14379">
                        <c:v>0.1</c:v>
                      </c:pt>
                      <c:pt idx="14380">
                        <c:v>0.1</c:v>
                      </c:pt>
                      <c:pt idx="14381">
                        <c:v>0.1</c:v>
                      </c:pt>
                      <c:pt idx="14382">
                        <c:v>0.2</c:v>
                      </c:pt>
                      <c:pt idx="14383">
                        <c:v>0.1</c:v>
                      </c:pt>
                      <c:pt idx="14384">
                        <c:v>0.1</c:v>
                      </c:pt>
                      <c:pt idx="14385">
                        <c:v>0.2</c:v>
                      </c:pt>
                      <c:pt idx="14386">
                        <c:v>0.1</c:v>
                      </c:pt>
                      <c:pt idx="14387">
                        <c:v>0.1</c:v>
                      </c:pt>
                      <c:pt idx="14388">
                        <c:v>0.1</c:v>
                      </c:pt>
                      <c:pt idx="14389">
                        <c:v>0.1</c:v>
                      </c:pt>
                      <c:pt idx="14390">
                        <c:v>0.2</c:v>
                      </c:pt>
                      <c:pt idx="14391">
                        <c:v>0.2</c:v>
                      </c:pt>
                      <c:pt idx="14392">
                        <c:v>0.1</c:v>
                      </c:pt>
                      <c:pt idx="14393">
                        <c:v>0.1</c:v>
                      </c:pt>
                      <c:pt idx="14394">
                        <c:v>0.1</c:v>
                      </c:pt>
                      <c:pt idx="14395">
                        <c:v>0.1</c:v>
                      </c:pt>
                      <c:pt idx="14396">
                        <c:v>0.1</c:v>
                      </c:pt>
                      <c:pt idx="14397">
                        <c:v>0.1</c:v>
                      </c:pt>
                      <c:pt idx="14398">
                        <c:v>0.1</c:v>
                      </c:pt>
                      <c:pt idx="14399">
                        <c:v>0.1</c:v>
                      </c:pt>
                      <c:pt idx="14400">
                        <c:v>0.1</c:v>
                      </c:pt>
                      <c:pt idx="14401">
                        <c:v>0.2</c:v>
                      </c:pt>
                      <c:pt idx="14402">
                        <c:v>0.1</c:v>
                      </c:pt>
                      <c:pt idx="14403">
                        <c:v>0.2</c:v>
                      </c:pt>
                      <c:pt idx="14404">
                        <c:v>0.1</c:v>
                      </c:pt>
                      <c:pt idx="14405">
                        <c:v>0.1</c:v>
                      </c:pt>
                      <c:pt idx="14406">
                        <c:v>0.1</c:v>
                      </c:pt>
                      <c:pt idx="14407">
                        <c:v>0.1</c:v>
                      </c:pt>
                      <c:pt idx="14408">
                        <c:v>0.1</c:v>
                      </c:pt>
                      <c:pt idx="14409">
                        <c:v>0.2</c:v>
                      </c:pt>
                      <c:pt idx="14410">
                        <c:v>0.1</c:v>
                      </c:pt>
                      <c:pt idx="14411">
                        <c:v>0.1</c:v>
                      </c:pt>
                      <c:pt idx="14412">
                        <c:v>0.1</c:v>
                      </c:pt>
                      <c:pt idx="14413">
                        <c:v>0.1</c:v>
                      </c:pt>
                      <c:pt idx="14414">
                        <c:v>0.2</c:v>
                      </c:pt>
                      <c:pt idx="14415">
                        <c:v>0.2</c:v>
                      </c:pt>
                      <c:pt idx="14416">
                        <c:v>0.1</c:v>
                      </c:pt>
                      <c:pt idx="14417">
                        <c:v>0.1</c:v>
                      </c:pt>
                      <c:pt idx="14418">
                        <c:v>0.1</c:v>
                      </c:pt>
                      <c:pt idx="14419">
                        <c:v>0.1</c:v>
                      </c:pt>
                      <c:pt idx="14420">
                        <c:v>0.2</c:v>
                      </c:pt>
                      <c:pt idx="14421">
                        <c:v>0.1</c:v>
                      </c:pt>
                      <c:pt idx="14422">
                        <c:v>0.1</c:v>
                      </c:pt>
                      <c:pt idx="14423">
                        <c:v>0.1</c:v>
                      </c:pt>
                      <c:pt idx="14424">
                        <c:v>0.2</c:v>
                      </c:pt>
                      <c:pt idx="14425">
                        <c:v>0.1</c:v>
                      </c:pt>
                      <c:pt idx="14426">
                        <c:v>0.1</c:v>
                      </c:pt>
                      <c:pt idx="14427">
                        <c:v>0.2</c:v>
                      </c:pt>
                      <c:pt idx="14428">
                        <c:v>0.2</c:v>
                      </c:pt>
                      <c:pt idx="14429">
                        <c:v>0.1</c:v>
                      </c:pt>
                      <c:pt idx="14430">
                        <c:v>0.1</c:v>
                      </c:pt>
                      <c:pt idx="14431">
                        <c:v>0.1</c:v>
                      </c:pt>
                      <c:pt idx="14432">
                        <c:v>0.2</c:v>
                      </c:pt>
                      <c:pt idx="14433">
                        <c:v>0.1</c:v>
                      </c:pt>
                      <c:pt idx="14434">
                        <c:v>0.1</c:v>
                      </c:pt>
                      <c:pt idx="14435">
                        <c:v>0.2</c:v>
                      </c:pt>
                      <c:pt idx="14436">
                        <c:v>0.2</c:v>
                      </c:pt>
                      <c:pt idx="14437">
                        <c:v>0</c:v>
                      </c:pt>
                      <c:pt idx="14438">
                        <c:v>0.1</c:v>
                      </c:pt>
                      <c:pt idx="14439">
                        <c:v>0.1</c:v>
                      </c:pt>
                      <c:pt idx="14440">
                        <c:v>0.1</c:v>
                      </c:pt>
                      <c:pt idx="14441">
                        <c:v>0.2</c:v>
                      </c:pt>
                      <c:pt idx="14442">
                        <c:v>0.1</c:v>
                      </c:pt>
                      <c:pt idx="14443">
                        <c:v>0.1</c:v>
                      </c:pt>
                      <c:pt idx="14444">
                        <c:v>0.1</c:v>
                      </c:pt>
                      <c:pt idx="14445">
                        <c:v>0.2</c:v>
                      </c:pt>
                      <c:pt idx="14446">
                        <c:v>0.1</c:v>
                      </c:pt>
                      <c:pt idx="14447">
                        <c:v>0.2</c:v>
                      </c:pt>
                      <c:pt idx="14448">
                        <c:v>0.3</c:v>
                      </c:pt>
                      <c:pt idx="14449">
                        <c:v>0.2</c:v>
                      </c:pt>
                      <c:pt idx="14450">
                        <c:v>0.1</c:v>
                      </c:pt>
                      <c:pt idx="14451">
                        <c:v>0</c:v>
                      </c:pt>
                      <c:pt idx="14452">
                        <c:v>0.1</c:v>
                      </c:pt>
                      <c:pt idx="14453">
                        <c:v>0.2</c:v>
                      </c:pt>
                      <c:pt idx="14454">
                        <c:v>0.1</c:v>
                      </c:pt>
                      <c:pt idx="14455">
                        <c:v>0.1</c:v>
                      </c:pt>
                      <c:pt idx="14456">
                        <c:v>0.2</c:v>
                      </c:pt>
                      <c:pt idx="14457">
                        <c:v>0.2</c:v>
                      </c:pt>
                      <c:pt idx="14458">
                        <c:v>0.1</c:v>
                      </c:pt>
                      <c:pt idx="14459">
                        <c:v>0.1</c:v>
                      </c:pt>
                      <c:pt idx="14460">
                        <c:v>0.1</c:v>
                      </c:pt>
                      <c:pt idx="14461">
                        <c:v>0.1</c:v>
                      </c:pt>
                      <c:pt idx="14462">
                        <c:v>0</c:v>
                      </c:pt>
                      <c:pt idx="14463">
                        <c:v>0.1</c:v>
                      </c:pt>
                      <c:pt idx="14464">
                        <c:v>0.1</c:v>
                      </c:pt>
                      <c:pt idx="14465">
                        <c:v>0.1</c:v>
                      </c:pt>
                      <c:pt idx="14466">
                        <c:v>0.2</c:v>
                      </c:pt>
                      <c:pt idx="14467">
                        <c:v>0.1</c:v>
                      </c:pt>
                      <c:pt idx="14468">
                        <c:v>0.2</c:v>
                      </c:pt>
                      <c:pt idx="14469">
                        <c:v>0.1</c:v>
                      </c:pt>
                      <c:pt idx="14470">
                        <c:v>0.1</c:v>
                      </c:pt>
                      <c:pt idx="14471">
                        <c:v>0.1</c:v>
                      </c:pt>
                      <c:pt idx="14472">
                        <c:v>0.1</c:v>
                      </c:pt>
                      <c:pt idx="14473">
                        <c:v>0.1</c:v>
                      </c:pt>
                      <c:pt idx="14474">
                        <c:v>0.1</c:v>
                      </c:pt>
                      <c:pt idx="14475">
                        <c:v>0.1</c:v>
                      </c:pt>
                      <c:pt idx="14476">
                        <c:v>0.1</c:v>
                      </c:pt>
                      <c:pt idx="14477">
                        <c:v>0.1</c:v>
                      </c:pt>
                      <c:pt idx="14478">
                        <c:v>0.2</c:v>
                      </c:pt>
                      <c:pt idx="14479">
                        <c:v>0.1</c:v>
                      </c:pt>
                      <c:pt idx="14480">
                        <c:v>0.1</c:v>
                      </c:pt>
                      <c:pt idx="14481">
                        <c:v>0.1</c:v>
                      </c:pt>
                      <c:pt idx="14482">
                        <c:v>0.1</c:v>
                      </c:pt>
                      <c:pt idx="14483">
                        <c:v>0.1</c:v>
                      </c:pt>
                      <c:pt idx="14484">
                        <c:v>0.1</c:v>
                      </c:pt>
                      <c:pt idx="14485">
                        <c:v>0.1</c:v>
                      </c:pt>
                      <c:pt idx="14486">
                        <c:v>0.1</c:v>
                      </c:pt>
                      <c:pt idx="14487">
                        <c:v>0.1</c:v>
                      </c:pt>
                      <c:pt idx="14488">
                        <c:v>0.1</c:v>
                      </c:pt>
                      <c:pt idx="14489">
                        <c:v>0.1</c:v>
                      </c:pt>
                      <c:pt idx="14490">
                        <c:v>0.2</c:v>
                      </c:pt>
                      <c:pt idx="14491">
                        <c:v>0.2</c:v>
                      </c:pt>
                      <c:pt idx="14492">
                        <c:v>0.2</c:v>
                      </c:pt>
                      <c:pt idx="14493">
                        <c:v>0.1</c:v>
                      </c:pt>
                      <c:pt idx="14494">
                        <c:v>0.1</c:v>
                      </c:pt>
                      <c:pt idx="14495">
                        <c:v>0.2</c:v>
                      </c:pt>
                      <c:pt idx="14496">
                        <c:v>0.1</c:v>
                      </c:pt>
                      <c:pt idx="14497">
                        <c:v>0.1</c:v>
                      </c:pt>
                      <c:pt idx="14498">
                        <c:v>0.1</c:v>
                      </c:pt>
                      <c:pt idx="14499">
                        <c:v>0.1</c:v>
                      </c:pt>
                      <c:pt idx="14500">
                        <c:v>0.1</c:v>
                      </c:pt>
                      <c:pt idx="14501">
                        <c:v>0.1</c:v>
                      </c:pt>
                      <c:pt idx="14502">
                        <c:v>0.2</c:v>
                      </c:pt>
                      <c:pt idx="14503">
                        <c:v>0.2</c:v>
                      </c:pt>
                      <c:pt idx="14504">
                        <c:v>0.1</c:v>
                      </c:pt>
                      <c:pt idx="14505">
                        <c:v>0.1</c:v>
                      </c:pt>
                      <c:pt idx="14506">
                        <c:v>0.1</c:v>
                      </c:pt>
                      <c:pt idx="14507">
                        <c:v>0.1</c:v>
                      </c:pt>
                      <c:pt idx="14508">
                        <c:v>0.1</c:v>
                      </c:pt>
                      <c:pt idx="14509">
                        <c:v>0.2</c:v>
                      </c:pt>
                      <c:pt idx="14510">
                        <c:v>0.2</c:v>
                      </c:pt>
                      <c:pt idx="14511">
                        <c:v>0.2</c:v>
                      </c:pt>
                      <c:pt idx="14512">
                        <c:v>0.1</c:v>
                      </c:pt>
                      <c:pt idx="14513">
                        <c:v>0.1</c:v>
                      </c:pt>
                      <c:pt idx="14514">
                        <c:v>0.2</c:v>
                      </c:pt>
                      <c:pt idx="14515">
                        <c:v>0.2</c:v>
                      </c:pt>
                      <c:pt idx="14516">
                        <c:v>0.1</c:v>
                      </c:pt>
                      <c:pt idx="14517">
                        <c:v>0.2</c:v>
                      </c:pt>
                      <c:pt idx="14518">
                        <c:v>0.1</c:v>
                      </c:pt>
                      <c:pt idx="14519">
                        <c:v>0.1</c:v>
                      </c:pt>
                      <c:pt idx="14520">
                        <c:v>0.2</c:v>
                      </c:pt>
                      <c:pt idx="14521">
                        <c:v>0.2</c:v>
                      </c:pt>
                      <c:pt idx="14522">
                        <c:v>0.1</c:v>
                      </c:pt>
                      <c:pt idx="14523">
                        <c:v>0.1</c:v>
                      </c:pt>
                      <c:pt idx="14524">
                        <c:v>0.1</c:v>
                      </c:pt>
                      <c:pt idx="14525">
                        <c:v>0.2</c:v>
                      </c:pt>
                      <c:pt idx="14526">
                        <c:v>0.1</c:v>
                      </c:pt>
                      <c:pt idx="14527">
                        <c:v>0.1</c:v>
                      </c:pt>
                      <c:pt idx="14528">
                        <c:v>0.1</c:v>
                      </c:pt>
                      <c:pt idx="14529">
                        <c:v>0.1</c:v>
                      </c:pt>
                      <c:pt idx="14530">
                        <c:v>0.2</c:v>
                      </c:pt>
                      <c:pt idx="14531">
                        <c:v>0.2</c:v>
                      </c:pt>
                      <c:pt idx="14532">
                        <c:v>0.1</c:v>
                      </c:pt>
                      <c:pt idx="14533">
                        <c:v>0.1</c:v>
                      </c:pt>
                      <c:pt idx="14534">
                        <c:v>0.1</c:v>
                      </c:pt>
                      <c:pt idx="14535">
                        <c:v>0.1</c:v>
                      </c:pt>
                      <c:pt idx="14536">
                        <c:v>0.1</c:v>
                      </c:pt>
                      <c:pt idx="14537">
                        <c:v>0</c:v>
                      </c:pt>
                      <c:pt idx="14538">
                        <c:v>0.1</c:v>
                      </c:pt>
                      <c:pt idx="14539">
                        <c:v>0.1</c:v>
                      </c:pt>
                      <c:pt idx="14540">
                        <c:v>0.1</c:v>
                      </c:pt>
                      <c:pt idx="14541">
                        <c:v>0.2</c:v>
                      </c:pt>
                      <c:pt idx="14542">
                        <c:v>0.1</c:v>
                      </c:pt>
                      <c:pt idx="14543">
                        <c:v>0.1</c:v>
                      </c:pt>
                      <c:pt idx="14544">
                        <c:v>0.1</c:v>
                      </c:pt>
                      <c:pt idx="14545">
                        <c:v>0.2</c:v>
                      </c:pt>
                      <c:pt idx="14546">
                        <c:v>0.1</c:v>
                      </c:pt>
                      <c:pt idx="14547">
                        <c:v>0.2</c:v>
                      </c:pt>
                      <c:pt idx="14548">
                        <c:v>0.3</c:v>
                      </c:pt>
                      <c:pt idx="14549">
                        <c:v>0.2</c:v>
                      </c:pt>
                      <c:pt idx="14550">
                        <c:v>0.2</c:v>
                      </c:pt>
                      <c:pt idx="14551">
                        <c:v>0.2</c:v>
                      </c:pt>
                      <c:pt idx="14552">
                        <c:v>0</c:v>
                      </c:pt>
                      <c:pt idx="14553">
                        <c:v>0.1</c:v>
                      </c:pt>
                      <c:pt idx="14554">
                        <c:v>0.1</c:v>
                      </c:pt>
                      <c:pt idx="14555">
                        <c:v>0.1</c:v>
                      </c:pt>
                      <c:pt idx="14556">
                        <c:v>0.1</c:v>
                      </c:pt>
                      <c:pt idx="14557">
                        <c:v>0.1</c:v>
                      </c:pt>
                      <c:pt idx="14558">
                        <c:v>0.1</c:v>
                      </c:pt>
                      <c:pt idx="14559">
                        <c:v>0.1</c:v>
                      </c:pt>
                      <c:pt idx="14560">
                        <c:v>0.1</c:v>
                      </c:pt>
                      <c:pt idx="14561">
                        <c:v>0.2</c:v>
                      </c:pt>
                      <c:pt idx="14562">
                        <c:v>0.2</c:v>
                      </c:pt>
                      <c:pt idx="14563">
                        <c:v>0.2</c:v>
                      </c:pt>
                      <c:pt idx="14564">
                        <c:v>0.2</c:v>
                      </c:pt>
                      <c:pt idx="14565">
                        <c:v>0.1</c:v>
                      </c:pt>
                      <c:pt idx="14566">
                        <c:v>0.2</c:v>
                      </c:pt>
                      <c:pt idx="14567">
                        <c:v>0.1</c:v>
                      </c:pt>
                      <c:pt idx="14568">
                        <c:v>0.1</c:v>
                      </c:pt>
                      <c:pt idx="14569">
                        <c:v>0.1</c:v>
                      </c:pt>
                      <c:pt idx="14570">
                        <c:v>0.1</c:v>
                      </c:pt>
                      <c:pt idx="14571">
                        <c:v>0.2</c:v>
                      </c:pt>
                      <c:pt idx="14572">
                        <c:v>0.1</c:v>
                      </c:pt>
                      <c:pt idx="14573">
                        <c:v>0.2</c:v>
                      </c:pt>
                      <c:pt idx="14574">
                        <c:v>0.2</c:v>
                      </c:pt>
                      <c:pt idx="14575">
                        <c:v>0.2</c:v>
                      </c:pt>
                      <c:pt idx="14576">
                        <c:v>0.2</c:v>
                      </c:pt>
                      <c:pt idx="14577">
                        <c:v>0.2</c:v>
                      </c:pt>
                      <c:pt idx="14578">
                        <c:v>0.1</c:v>
                      </c:pt>
                      <c:pt idx="14579">
                        <c:v>0.2</c:v>
                      </c:pt>
                      <c:pt idx="14580">
                        <c:v>0.1</c:v>
                      </c:pt>
                      <c:pt idx="14581">
                        <c:v>0.2</c:v>
                      </c:pt>
                      <c:pt idx="14582">
                        <c:v>0.1</c:v>
                      </c:pt>
                      <c:pt idx="14583">
                        <c:v>0.1</c:v>
                      </c:pt>
                      <c:pt idx="14584">
                        <c:v>0.2</c:v>
                      </c:pt>
                      <c:pt idx="14585">
                        <c:v>0.2</c:v>
                      </c:pt>
                      <c:pt idx="14586">
                        <c:v>0.2</c:v>
                      </c:pt>
                      <c:pt idx="14587">
                        <c:v>0.1</c:v>
                      </c:pt>
                      <c:pt idx="14588">
                        <c:v>0.2</c:v>
                      </c:pt>
                      <c:pt idx="14589">
                        <c:v>0.2</c:v>
                      </c:pt>
                      <c:pt idx="14590">
                        <c:v>0.2</c:v>
                      </c:pt>
                      <c:pt idx="14591">
                        <c:v>0.2</c:v>
                      </c:pt>
                      <c:pt idx="14592">
                        <c:v>0.1</c:v>
                      </c:pt>
                      <c:pt idx="14593">
                        <c:v>0.2</c:v>
                      </c:pt>
                      <c:pt idx="14594">
                        <c:v>0.2</c:v>
                      </c:pt>
                      <c:pt idx="14595">
                        <c:v>0.2</c:v>
                      </c:pt>
                      <c:pt idx="14596">
                        <c:v>0.2</c:v>
                      </c:pt>
                      <c:pt idx="14597">
                        <c:v>0.2</c:v>
                      </c:pt>
                      <c:pt idx="14598">
                        <c:v>0.2</c:v>
                      </c:pt>
                      <c:pt idx="14599">
                        <c:v>0.2</c:v>
                      </c:pt>
                      <c:pt idx="14600">
                        <c:v>0.2</c:v>
                      </c:pt>
                      <c:pt idx="14601">
                        <c:v>0.2</c:v>
                      </c:pt>
                      <c:pt idx="14602">
                        <c:v>0.1</c:v>
                      </c:pt>
                      <c:pt idx="14603">
                        <c:v>0.2</c:v>
                      </c:pt>
                      <c:pt idx="14604">
                        <c:v>0.1</c:v>
                      </c:pt>
                      <c:pt idx="14605">
                        <c:v>0.1</c:v>
                      </c:pt>
                      <c:pt idx="14606">
                        <c:v>0.1</c:v>
                      </c:pt>
                      <c:pt idx="14607">
                        <c:v>0.1</c:v>
                      </c:pt>
                      <c:pt idx="14608">
                        <c:v>0.1</c:v>
                      </c:pt>
                      <c:pt idx="14609">
                        <c:v>0.2</c:v>
                      </c:pt>
                      <c:pt idx="14610">
                        <c:v>0.2</c:v>
                      </c:pt>
                      <c:pt idx="14611">
                        <c:v>0.2</c:v>
                      </c:pt>
                      <c:pt idx="14612">
                        <c:v>0.1</c:v>
                      </c:pt>
                      <c:pt idx="14613">
                        <c:v>0.2</c:v>
                      </c:pt>
                      <c:pt idx="14614">
                        <c:v>0.1</c:v>
                      </c:pt>
                      <c:pt idx="14615">
                        <c:v>0.1</c:v>
                      </c:pt>
                      <c:pt idx="14616">
                        <c:v>0.2</c:v>
                      </c:pt>
                      <c:pt idx="14617">
                        <c:v>0.2</c:v>
                      </c:pt>
                      <c:pt idx="14618">
                        <c:v>0.2</c:v>
                      </c:pt>
                      <c:pt idx="14619">
                        <c:v>0.1</c:v>
                      </c:pt>
                      <c:pt idx="14620">
                        <c:v>0.1</c:v>
                      </c:pt>
                      <c:pt idx="14621">
                        <c:v>0.1</c:v>
                      </c:pt>
                      <c:pt idx="14622">
                        <c:v>0.1</c:v>
                      </c:pt>
                      <c:pt idx="14623">
                        <c:v>0</c:v>
                      </c:pt>
                      <c:pt idx="14624">
                        <c:v>0.1</c:v>
                      </c:pt>
                      <c:pt idx="14625">
                        <c:v>0.2</c:v>
                      </c:pt>
                      <c:pt idx="14626">
                        <c:v>0.2</c:v>
                      </c:pt>
                      <c:pt idx="14627">
                        <c:v>0.1</c:v>
                      </c:pt>
                      <c:pt idx="14628">
                        <c:v>0.1</c:v>
                      </c:pt>
                      <c:pt idx="14629">
                        <c:v>0.2</c:v>
                      </c:pt>
                      <c:pt idx="14630">
                        <c:v>0.1</c:v>
                      </c:pt>
                      <c:pt idx="14631">
                        <c:v>0.1</c:v>
                      </c:pt>
                      <c:pt idx="14632">
                        <c:v>0.2</c:v>
                      </c:pt>
                      <c:pt idx="14633">
                        <c:v>0.1</c:v>
                      </c:pt>
                      <c:pt idx="14634">
                        <c:v>0.1</c:v>
                      </c:pt>
                      <c:pt idx="14635">
                        <c:v>0.1</c:v>
                      </c:pt>
                      <c:pt idx="14636">
                        <c:v>0.1</c:v>
                      </c:pt>
                      <c:pt idx="14637">
                        <c:v>0.1</c:v>
                      </c:pt>
                      <c:pt idx="14638">
                        <c:v>0.1</c:v>
                      </c:pt>
                      <c:pt idx="14639">
                        <c:v>0.1</c:v>
                      </c:pt>
                      <c:pt idx="14640">
                        <c:v>0.1</c:v>
                      </c:pt>
                      <c:pt idx="14641">
                        <c:v>0.1</c:v>
                      </c:pt>
                      <c:pt idx="14642">
                        <c:v>0.1</c:v>
                      </c:pt>
                      <c:pt idx="14643">
                        <c:v>0.2</c:v>
                      </c:pt>
                      <c:pt idx="14644">
                        <c:v>0.1</c:v>
                      </c:pt>
                      <c:pt idx="14645">
                        <c:v>0.1</c:v>
                      </c:pt>
                      <c:pt idx="14646">
                        <c:v>0.1</c:v>
                      </c:pt>
                      <c:pt idx="14647">
                        <c:v>0.1</c:v>
                      </c:pt>
                      <c:pt idx="14648">
                        <c:v>0.2</c:v>
                      </c:pt>
                      <c:pt idx="14649">
                        <c:v>0.1</c:v>
                      </c:pt>
                      <c:pt idx="14650">
                        <c:v>0.1</c:v>
                      </c:pt>
                      <c:pt idx="14651">
                        <c:v>0.1</c:v>
                      </c:pt>
                      <c:pt idx="14652">
                        <c:v>0.1</c:v>
                      </c:pt>
                      <c:pt idx="14653">
                        <c:v>0.1</c:v>
                      </c:pt>
                      <c:pt idx="14654">
                        <c:v>0.1</c:v>
                      </c:pt>
                      <c:pt idx="14655">
                        <c:v>0.1</c:v>
                      </c:pt>
                      <c:pt idx="14656">
                        <c:v>0.1</c:v>
                      </c:pt>
                      <c:pt idx="14657">
                        <c:v>0.2</c:v>
                      </c:pt>
                      <c:pt idx="14658">
                        <c:v>0.1</c:v>
                      </c:pt>
                      <c:pt idx="14659">
                        <c:v>0.1</c:v>
                      </c:pt>
                      <c:pt idx="14660">
                        <c:v>0.1</c:v>
                      </c:pt>
                      <c:pt idx="14661">
                        <c:v>0.1</c:v>
                      </c:pt>
                      <c:pt idx="14662">
                        <c:v>0.2</c:v>
                      </c:pt>
                      <c:pt idx="14663">
                        <c:v>0</c:v>
                      </c:pt>
                      <c:pt idx="14664">
                        <c:v>0.1</c:v>
                      </c:pt>
                      <c:pt idx="14665">
                        <c:v>0</c:v>
                      </c:pt>
                      <c:pt idx="14666">
                        <c:v>0.2</c:v>
                      </c:pt>
                      <c:pt idx="14667">
                        <c:v>0.1</c:v>
                      </c:pt>
                      <c:pt idx="14668">
                        <c:v>0.2</c:v>
                      </c:pt>
                      <c:pt idx="14669">
                        <c:v>0.1</c:v>
                      </c:pt>
                      <c:pt idx="14670">
                        <c:v>0.1</c:v>
                      </c:pt>
                      <c:pt idx="14671">
                        <c:v>0.1</c:v>
                      </c:pt>
                      <c:pt idx="14672">
                        <c:v>0.1</c:v>
                      </c:pt>
                      <c:pt idx="14673">
                        <c:v>0.1</c:v>
                      </c:pt>
                      <c:pt idx="14674">
                        <c:v>0.1</c:v>
                      </c:pt>
                      <c:pt idx="14675">
                        <c:v>0</c:v>
                      </c:pt>
                      <c:pt idx="14676">
                        <c:v>0.1</c:v>
                      </c:pt>
                      <c:pt idx="14677">
                        <c:v>0</c:v>
                      </c:pt>
                      <c:pt idx="14678">
                        <c:v>0.1</c:v>
                      </c:pt>
                      <c:pt idx="14679">
                        <c:v>0.1</c:v>
                      </c:pt>
                      <c:pt idx="14680">
                        <c:v>0.1</c:v>
                      </c:pt>
                      <c:pt idx="14681">
                        <c:v>0</c:v>
                      </c:pt>
                      <c:pt idx="14682">
                        <c:v>0.1</c:v>
                      </c:pt>
                      <c:pt idx="14683">
                        <c:v>0</c:v>
                      </c:pt>
                      <c:pt idx="14684">
                        <c:v>0.1</c:v>
                      </c:pt>
                      <c:pt idx="14685">
                        <c:v>0</c:v>
                      </c:pt>
                      <c:pt idx="14686">
                        <c:v>0.1</c:v>
                      </c:pt>
                      <c:pt idx="14687">
                        <c:v>0</c:v>
                      </c:pt>
                      <c:pt idx="14688">
                        <c:v>0.1</c:v>
                      </c:pt>
                      <c:pt idx="14689">
                        <c:v>0</c:v>
                      </c:pt>
                      <c:pt idx="14690">
                        <c:v>0.1</c:v>
                      </c:pt>
                      <c:pt idx="14691">
                        <c:v>0</c:v>
                      </c:pt>
                      <c:pt idx="14692">
                        <c:v>0.1</c:v>
                      </c:pt>
                      <c:pt idx="14693">
                        <c:v>0</c:v>
                      </c:pt>
                      <c:pt idx="14694">
                        <c:v>0.1</c:v>
                      </c:pt>
                      <c:pt idx="14695">
                        <c:v>0</c:v>
                      </c:pt>
                      <c:pt idx="14696">
                        <c:v>0</c:v>
                      </c:pt>
                      <c:pt idx="14697">
                        <c:v>0.1</c:v>
                      </c:pt>
                      <c:pt idx="14698">
                        <c:v>0.1</c:v>
                      </c:pt>
                      <c:pt idx="14699">
                        <c:v>0</c:v>
                      </c:pt>
                      <c:pt idx="14700">
                        <c:v>0</c:v>
                      </c:pt>
                      <c:pt idx="14701">
                        <c:v>0</c:v>
                      </c:pt>
                      <c:pt idx="14702">
                        <c:v>0</c:v>
                      </c:pt>
                      <c:pt idx="14703">
                        <c:v>0.1</c:v>
                      </c:pt>
                      <c:pt idx="14704">
                        <c:v>0</c:v>
                      </c:pt>
                      <c:pt idx="14705">
                        <c:v>0.1</c:v>
                      </c:pt>
                      <c:pt idx="14706">
                        <c:v>0</c:v>
                      </c:pt>
                      <c:pt idx="14707">
                        <c:v>0.1</c:v>
                      </c:pt>
                      <c:pt idx="14708">
                        <c:v>0</c:v>
                      </c:pt>
                      <c:pt idx="14709">
                        <c:v>0</c:v>
                      </c:pt>
                      <c:pt idx="14710">
                        <c:v>0</c:v>
                      </c:pt>
                      <c:pt idx="14711">
                        <c:v>0</c:v>
                      </c:pt>
                      <c:pt idx="14712">
                        <c:v>0.1</c:v>
                      </c:pt>
                      <c:pt idx="14713">
                        <c:v>0</c:v>
                      </c:pt>
                      <c:pt idx="14714">
                        <c:v>0</c:v>
                      </c:pt>
                      <c:pt idx="14715">
                        <c:v>0.1</c:v>
                      </c:pt>
                      <c:pt idx="14716">
                        <c:v>0.1</c:v>
                      </c:pt>
                      <c:pt idx="14717">
                        <c:v>0.1</c:v>
                      </c:pt>
                      <c:pt idx="14718">
                        <c:v>0</c:v>
                      </c:pt>
                      <c:pt idx="14719">
                        <c:v>0</c:v>
                      </c:pt>
                      <c:pt idx="14720">
                        <c:v>0</c:v>
                      </c:pt>
                      <c:pt idx="14721">
                        <c:v>0.1</c:v>
                      </c:pt>
                      <c:pt idx="14722">
                        <c:v>0</c:v>
                      </c:pt>
                      <c:pt idx="14723">
                        <c:v>0</c:v>
                      </c:pt>
                      <c:pt idx="14724">
                        <c:v>0.1</c:v>
                      </c:pt>
                      <c:pt idx="14725">
                        <c:v>0</c:v>
                      </c:pt>
                      <c:pt idx="14726">
                        <c:v>0</c:v>
                      </c:pt>
                      <c:pt idx="14727">
                        <c:v>0</c:v>
                      </c:pt>
                      <c:pt idx="14728">
                        <c:v>0</c:v>
                      </c:pt>
                      <c:pt idx="14729">
                        <c:v>0</c:v>
                      </c:pt>
                      <c:pt idx="14730">
                        <c:v>0</c:v>
                      </c:pt>
                      <c:pt idx="14731">
                        <c:v>0</c:v>
                      </c:pt>
                      <c:pt idx="14732">
                        <c:v>0.1</c:v>
                      </c:pt>
                      <c:pt idx="14733">
                        <c:v>0</c:v>
                      </c:pt>
                      <c:pt idx="14734">
                        <c:v>0</c:v>
                      </c:pt>
                      <c:pt idx="14735">
                        <c:v>0</c:v>
                      </c:pt>
                      <c:pt idx="14736">
                        <c:v>0</c:v>
                      </c:pt>
                      <c:pt idx="14737">
                        <c:v>0</c:v>
                      </c:pt>
                      <c:pt idx="14738">
                        <c:v>0.1</c:v>
                      </c:pt>
                      <c:pt idx="14739">
                        <c:v>0</c:v>
                      </c:pt>
                      <c:pt idx="14740">
                        <c:v>0</c:v>
                      </c:pt>
                      <c:pt idx="14741">
                        <c:v>0</c:v>
                      </c:pt>
                      <c:pt idx="14742">
                        <c:v>0.1</c:v>
                      </c:pt>
                      <c:pt idx="14743">
                        <c:v>0</c:v>
                      </c:pt>
                      <c:pt idx="14744">
                        <c:v>0</c:v>
                      </c:pt>
                      <c:pt idx="14745">
                        <c:v>0</c:v>
                      </c:pt>
                      <c:pt idx="14746">
                        <c:v>0</c:v>
                      </c:pt>
                      <c:pt idx="14747">
                        <c:v>0.1</c:v>
                      </c:pt>
                      <c:pt idx="14748">
                        <c:v>0.1</c:v>
                      </c:pt>
                      <c:pt idx="14749">
                        <c:v>0</c:v>
                      </c:pt>
                      <c:pt idx="14750">
                        <c:v>0</c:v>
                      </c:pt>
                      <c:pt idx="14751">
                        <c:v>0</c:v>
                      </c:pt>
                      <c:pt idx="14752">
                        <c:v>0.1</c:v>
                      </c:pt>
                      <c:pt idx="14753">
                        <c:v>0.1</c:v>
                      </c:pt>
                      <c:pt idx="14754">
                        <c:v>0.2</c:v>
                      </c:pt>
                      <c:pt idx="14755">
                        <c:v>0.1</c:v>
                      </c:pt>
                      <c:pt idx="14756">
                        <c:v>0.1</c:v>
                      </c:pt>
                      <c:pt idx="14757">
                        <c:v>0</c:v>
                      </c:pt>
                      <c:pt idx="14758">
                        <c:v>0.1</c:v>
                      </c:pt>
                      <c:pt idx="14759">
                        <c:v>0</c:v>
                      </c:pt>
                      <c:pt idx="14760">
                        <c:v>0</c:v>
                      </c:pt>
                      <c:pt idx="14761">
                        <c:v>0.1</c:v>
                      </c:pt>
                      <c:pt idx="14762">
                        <c:v>0</c:v>
                      </c:pt>
                      <c:pt idx="14763">
                        <c:v>0</c:v>
                      </c:pt>
                      <c:pt idx="14764">
                        <c:v>0</c:v>
                      </c:pt>
                      <c:pt idx="14765">
                        <c:v>0</c:v>
                      </c:pt>
                      <c:pt idx="14766">
                        <c:v>0</c:v>
                      </c:pt>
                      <c:pt idx="14767">
                        <c:v>0</c:v>
                      </c:pt>
                      <c:pt idx="14768">
                        <c:v>0.1</c:v>
                      </c:pt>
                      <c:pt idx="14769">
                        <c:v>0</c:v>
                      </c:pt>
                      <c:pt idx="14770">
                        <c:v>0</c:v>
                      </c:pt>
                      <c:pt idx="14771">
                        <c:v>0</c:v>
                      </c:pt>
                      <c:pt idx="14772">
                        <c:v>0</c:v>
                      </c:pt>
                      <c:pt idx="14773">
                        <c:v>0</c:v>
                      </c:pt>
                      <c:pt idx="14774">
                        <c:v>0</c:v>
                      </c:pt>
                      <c:pt idx="14775">
                        <c:v>0</c:v>
                      </c:pt>
                      <c:pt idx="14776">
                        <c:v>0.1</c:v>
                      </c:pt>
                      <c:pt idx="14777">
                        <c:v>0</c:v>
                      </c:pt>
                      <c:pt idx="14778">
                        <c:v>0</c:v>
                      </c:pt>
                      <c:pt idx="14779">
                        <c:v>0</c:v>
                      </c:pt>
                      <c:pt idx="14780">
                        <c:v>0</c:v>
                      </c:pt>
                      <c:pt idx="14781">
                        <c:v>0</c:v>
                      </c:pt>
                      <c:pt idx="14782">
                        <c:v>0</c:v>
                      </c:pt>
                      <c:pt idx="14783">
                        <c:v>0</c:v>
                      </c:pt>
                      <c:pt idx="14784">
                        <c:v>0</c:v>
                      </c:pt>
                      <c:pt idx="14785">
                        <c:v>0</c:v>
                      </c:pt>
                      <c:pt idx="14786">
                        <c:v>0</c:v>
                      </c:pt>
                      <c:pt idx="14787">
                        <c:v>0.1</c:v>
                      </c:pt>
                      <c:pt idx="14788">
                        <c:v>0</c:v>
                      </c:pt>
                      <c:pt idx="14789">
                        <c:v>0</c:v>
                      </c:pt>
                      <c:pt idx="14790">
                        <c:v>0</c:v>
                      </c:pt>
                      <c:pt idx="14791">
                        <c:v>0</c:v>
                      </c:pt>
                      <c:pt idx="14792">
                        <c:v>0.1</c:v>
                      </c:pt>
                      <c:pt idx="14793">
                        <c:v>0.1</c:v>
                      </c:pt>
                      <c:pt idx="14794">
                        <c:v>0.1</c:v>
                      </c:pt>
                      <c:pt idx="14795">
                        <c:v>0</c:v>
                      </c:pt>
                      <c:pt idx="14796">
                        <c:v>0</c:v>
                      </c:pt>
                      <c:pt idx="14797">
                        <c:v>0.1</c:v>
                      </c:pt>
                      <c:pt idx="14798">
                        <c:v>0</c:v>
                      </c:pt>
                      <c:pt idx="14799">
                        <c:v>0</c:v>
                      </c:pt>
                      <c:pt idx="14800">
                        <c:v>0</c:v>
                      </c:pt>
                      <c:pt idx="14801">
                        <c:v>0</c:v>
                      </c:pt>
                      <c:pt idx="14802">
                        <c:v>0</c:v>
                      </c:pt>
                      <c:pt idx="14803">
                        <c:v>0</c:v>
                      </c:pt>
                      <c:pt idx="14804">
                        <c:v>0</c:v>
                      </c:pt>
                      <c:pt idx="14805">
                        <c:v>0</c:v>
                      </c:pt>
                      <c:pt idx="14806">
                        <c:v>0.1</c:v>
                      </c:pt>
                      <c:pt idx="14807">
                        <c:v>0</c:v>
                      </c:pt>
                      <c:pt idx="14808">
                        <c:v>0</c:v>
                      </c:pt>
                      <c:pt idx="14809">
                        <c:v>0</c:v>
                      </c:pt>
                      <c:pt idx="14810">
                        <c:v>0</c:v>
                      </c:pt>
                      <c:pt idx="14811">
                        <c:v>0</c:v>
                      </c:pt>
                      <c:pt idx="14812">
                        <c:v>0.1</c:v>
                      </c:pt>
                      <c:pt idx="14813">
                        <c:v>0.1</c:v>
                      </c:pt>
                      <c:pt idx="14814">
                        <c:v>0</c:v>
                      </c:pt>
                      <c:pt idx="14815">
                        <c:v>0.1</c:v>
                      </c:pt>
                      <c:pt idx="14816">
                        <c:v>0.1</c:v>
                      </c:pt>
                      <c:pt idx="14817">
                        <c:v>0</c:v>
                      </c:pt>
                      <c:pt idx="14818">
                        <c:v>0</c:v>
                      </c:pt>
                      <c:pt idx="14819">
                        <c:v>0.1</c:v>
                      </c:pt>
                      <c:pt idx="14820">
                        <c:v>0</c:v>
                      </c:pt>
                      <c:pt idx="14821">
                        <c:v>0</c:v>
                      </c:pt>
                      <c:pt idx="14822">
                        <c:v>0.1</c:v>
                      </c:pt>
                      <c:pt idx="14823">
                        <c:v>0.1</c:v>
                      </c:pt>
                      <c:pt idx="14824">
                        <c:v>0</c:v>
                      </c:pt>
                      <c:pt idx="14825">
                        <c:v>0</c:v>
                      </c:pt>
                      <c:pt idx="14826">
                        <c:v>0</c:v>
                      </c:pt>
                      <c:pt idx="14827">
                        <c:v>0.1</c:v>
                      </c:pt>
                      <c:pt idx="14828">
                        <c:v>0.1</c:v>
                      </c:pt>
                      <c:pt idx="14829">
                        <c:v>0.1</c:v>
                      </c:pt>
                      <c:pt idx="14830">
                        <c:v>0.1</c:v>
                      </c:pt>
                      <c:pt idx="14831">
                        <c:v>0</c:v>
                      </c:pt>
                      <c:pt idx="14832">
                        <c:v>0</c:v>
                      </c:pt>
                      <c:pt idx="14833">
                        <c:v>0</c:v>
                      </c:pt>
                      <c:pt idx="14834">
                        <c:v>0</c:v>
                      </c:pt>
                      <c:pt idx="14835">
                        <c:v>0.1</c:v>
                      </c:pt>
                      <c:pt idx="14836">
                        <c:v>0.1</c:v>
                      </c:pt>
                      <c:pt idx="14837">
                        <c:v>0</c:v>
                      </c:pt>
                      <c:pt idx="14838">
                        <c:v>0</c:v>
                      </c:pt>
                      <c:pt idx="14839">
                        <c:v>0</c:v>
                      </c:pt>
                      <c:pt idx="14840">
                        <c:v>0</c:v>
                      </c:pt>
                      <c:pt idx="14841">
                        <c:v>0</c:v>
                      </c:pt>
                      <c:pt idx="14842">
                        <c:v>0.1</c:v>
                      </c:pt>
                      <c:pt idx="14843">
                        <c:v>0</c:v>
                      </c:pt>
                      <c:pt idx="14844">
                        <c:v>0.1</c:v>
                      </c:pt>
                      <c:pt idx="14845">
                        <c:v>0.1</c:v>
                      </c:pt>
                      <c:pt idx="14846">
                        <c:v>0.1</c:v>
                      </c:pt>
                      <c:pt idx="14847">
                        <c:v>0</c:v>
                      </c:pt>
                      <c:pt idx="14848">
                        <c:v>0.1</c:v>
                      </c:pt>
                      <c:pt idx="14849">
                        <c:v>0</c:v>
                      </c:pt>
                      <c:pt idx="14850">
                        <c:v>0</c:v>
                      </c:pt>
                      <c:pt idx="14851">
                        <c:v>0.1</c:v>
                      </c:pt>
                      <c:pt idx="14852">
                        <c:v>0</c:v>
                      </c:pt>
                      <c:pt idx="14853">
                        <c:v>0.1</c:v>
                      </c:pt>
                      <c:pt idx="14854">
                        <c:v>0</c:v>
                      </c:pt>
                      <c:pt idx="14855">
                        <c:v>0</c:v>
                      </c:pt>
                      <c:pt idx="14856">
                        <c:v>0</c:v>
                      </c:pt>
                      <c:pt idx="14857">
                        <c:v>0</c:v>
                      </c:pt>
                      <c:pt idx="14858">
                        <c:v>0</c:v>
                      </c:pt>
                      <c:pt idx="14859">
                        <c:v>0.1</c:v>
                      </c:pt>
                      <c:pt idx="14860">
                        <c:v>0.1</c:v>
                      </c:pt>
                      <c:pt idx="14861">
                        <c:v>0</c:v>
                      </c:pt>
                      <c:pt idx="14862">
                        <c:v>0</c:v>
                      </c:pt>
                      <c:pt idx="14863">
                        <c:v>0.1</c:v>
                      </c:pt>
                      <c:pt idx="14864">
                        <c:v>0.1</c:v>
                      </c:pt>
                      <c:pt idx="14865">
                        <c:v>0.1</c:v>
                      </c:pt>
                      <c:pt idx="14866">
                        <c:v>0.1</c:v>
                      </c:pt>
                      <c:pt idx="14867">
                        <c:v>0</c:v>
                      </c:pt>
                      <c:pt idx="14868">
                        <c:v>0</c:v>
                      </c:pt>
                      <c:pt idx="14869">
                        <c:v>0</c:v>
                      </c:pt>
                      <c:pt idx="14870">
                        <c:v>0.1</c:v>
                      </c:pt>
                      <c:pt idx="14871">
                        <c:v>0</c:v>
                      </c:pt>
                      <c:pt idx="14872">
                        <c:v>0</c:v>
                      </c:pt>
                      <c:pt idx="14873">
                        <c:v>0</c:v>
                      </c:pt>
                      <c:pt idx="14874">
                        <c:v>0</c:v>
                      </c:pt>
                      <c:pt idx="14875">
                        <c:v>0.1</c:v>
                      </c:pt>
                      <c:pt idx="14876">
                        <c:v>0.1</c:v>
                      </c:pt>
                      <c:pt idx="14877">
                        <c:v>0.1</c:v>
                      </c:pt>
                      <c:pt idx="14878">
                        <c:v>0</c:v>
                      </c:pt>
                      <c:pt idx="14879">
                        <c:v>0</c:v>
                      </c:pt>
                      <c:pt idx="14880">
                        <c:v>0</c:v>
                      </c:pt>
                      <c:pt idx="14881">
                        <c:v>0</c:v>
                      </c:pt>
                      <c:pt idx="14882">
                        <c:v>0</c:v>
                      </c:pt>
                      <c:pt idx="14883">
                        <c:v>0</c:v>
                      </c:pt>
                      <c:pt idx="14884">
                        <c:v>0.1</c:v>
                      </c:pt>
                      <c:pt idx="14885">
                        <c:v>0</c:v>
                      </c:pt>
                      <c:pt idx="14886">
                        <c:v>0</c:v>
                      </c:pt>
                      <c:pt idx="14887">
                        <c:v>0.1</c:v>
                      </c:pt>
                      <c:pt idx="14888">
                        <c:v>0.1</c:v>
                      </c:pt>
                      <c:pt idx="14889">
                        <c:v>0.1</c:v>
                      </c:pt>
                      <c:pt idx="14890">
                        <c:v>0.1</c:v>
                      </c:pt>
                      <c:pt idx="14891">
                        <c:v>0</c:v>
                      </c:pt>
                      <c:pt idx="14892">
                        <c:v>0</c:v>
                      </c:pt>
                      <c:pt idx="14893">
                        <c:v>0.1</c:v>
                      </c:pt>
                      <c:pt idx="14894">
                        <c:v>0.1</c:v>
                      </c:pt>
                      <c:pt idx="14895">
                        <c:v>0</c:v>
                      </c:pt>
                      <c:pt idx="14896">
                        <c:v>0.1</c:v>
                      </c:pt>
                      <c:pt idx="14897">
                        <c:v>0</c:v>
                      </c:pt>
                      <c:pt idx="14898">
                        <c:v>0</c:v>
                      </c:pt>
                      <c:pt idx="14899">
                        <c:v>0</c:v>
                      </c:pt>
                      <c:pt idx="14900">
                        <c:v>0</c:v>
                      </c:pt>
                      <c:pt idx="14901">
                        <c:v>0</c:v>
                      </c:pt>
                      <c:pt idx="14902">
                        <c:v>0</c:v>
                      </c:pt>
                      <c:pt idx="14903">
                        <c:v>0.1</c:v>
                      </c:pt>
                      <c:pt idx="14904">
                        <c:v>0</c:v>
                      </c:pt>
                      <c:pt idx="14905">
                        <c:v>0.1</c:v>
                      </c:pt>
                      <c:pt idx="14906">
                        <c:v>0</c:v>
                      </c:pt>
                      <c:pt idx="14907">
                        <c:v>0</c:v>
                      </c:pt>
                      <c:pt idx="14908">
                        <c:v>0.1</c:v>
                      </c:pt>
                      <c:pt idx="14909">
                        <c:v>0.1</c:v>
                      </c:pt>
                      <c:pt idx="14910">
                        <c:v>0</c:v>
                      </c:pt>
                      <c:pt idx="14911">
                        <c:v>0</c:v>
                      </c:pt>
                      <c:pt idx="14912">
                        <c:v>0.1</c:v>
                      </c:pt>
                      <c:pt idx="14913">
                        <c:v>0</c:v>
                      </c:pt>
                      <c:pt idx="14914">
                        <c:v>0</c:v>
                      </c:pt>
                      <c:pt idx="14915">
                        <c:v>0</c:v>
                      </c:pt>
                      <c:pt idx="14916">
                        <c:v>0</c:v>
                      </c:pt>
                      <c:pt idx="14917">
                        <c:v>0</c:v>
                      </c:pt>
                      <c:pt idx="14918">
                        <c:v>0</c:v>
                      </c:pt>
                      <c:pt idx="14919">
                        <c:v>0</c:v>
                      </c:pt>
                      <c:pt idx="14920">
                        <c:v>0</c:v>
                      </c:pt>
                      <c:pt idx="14921">
                        <c:v>0</c:v>
                      </c:pt>
                      <c:pt idx="14922">
                        <c:v>0.1</c:v>
                      </c:pt>
                      <c:pt idx="14923">
                        <c:v>0</c:v>
                      </c:pt>
                      <c:pt idx="14924">
                        <c:v>0.1</c:v>
                      </c:pt>
                      <c:pt idx="14925">
                        <c:v>0</c:v>
                      </c:pt>
                      <c:pt idx="14926">
                        <c:v>0</c:v>
                      </c:pt>
                      <c:pt idx="14927">
                        <c:v>0.1</c:v>
                      </c:pt>
                      <c:pt idx="14928">
                        <c:v>0</c:v>
                      </c:pt>
                      <c:pt idx="14929">
                        <c:v>0.1</c:v>
                      </c:pt>
                      <c:pt idx="14930">
                        <c:v>0</c:v>
                      </c:pt>
                      <c:pt idx="14931">
                        <c:v>0</c:v>
                      </c:pt>
                      <c:pt idx="14932">
                        <c:v>0</c:v>
                      </c:pt>
                      <c:pt idx="14933">
                        <c:v>0</c:v>
                      </c:pt>
                      <c:pt idx="14934">
                        <c:v>0</c:v>
                      </c:pt>
                      <c:pt idx="14935">
                        <c:v>0</c:v>
                      </c:pt>
                      <c:pt idx="14936">
                        <c:v>0</c:v>
                      </c:pt>
                      <c:pt idx="14937">
                        <c:v>0.1</c:v>
                      </c:pt>
                      <c:pt idx="14938">
                        <c:v>0</c:v>
                      </c:pt>
                      <c:pt idx="14939">
                        <c:v>0</c:v>
                      </c:pt>
                      <c:pt idx="14940">
                        <c:v>0</c:v>
                      </c:pt>
                      <c:pt idx="14941">
                        <c:v>0.1</c:v>
                      </c:pt>
                      <c:pt idx="14942">
                        <c:v>0</c:v>
                      </c:pt>
                      <c:pt idx="14943">
                        <c:v>0</c:v>
                      </c:pt>
                      <c:pt idx="14944">
                        <c:v>0.1</c:v>
                      </c:pt>
                      <c:pt idx="14945">
                        <c:v>0.1</c:v>
                      </c:pt>
                      <c:pt idx="14946">
                        <c:v>0.1</c:v>
                      </c:pt>
                      <c:pt idx="14947">
                        <c:v>0.1</c:v>
                      </c:pt>
                      <c:pt idx="14948">
                        <c:v>0</c:v>
                      </c:pt>
                      <c:pt idx="14949">
                        <c:v>0</c:v>
                      </c:pt>
                      <c:pt idx="14950">
                        <c:v>0</c:v>
                      </c:pt>
                      <c:pt idx="14951">
                        <c:v>0</c:v>
                      </c:pt>
                      <c:pt idx="14952">
                        <c:v>0.1</c:v>
                      </c:pt>
                      <c:pt idx="14953">
                        <c:v>0.1</c:v>
                      </c:pt>
                      <c:pt idx="14954">
                        <c:v>0</c:v>
                      </c:pt>
                      <c:pt idx="14955">
                        <c:v>0</c:v>
                      </c:pt>
                      <c:pt idx="14956">
                        <c:v>0.1</c:v>
                      </c:pt>
                      <c:pt idx="14957">
                        <c:v>0.1</c:v>
                      </c:pt>
                      <c:pt idx="14958">
                        <c:v>0</c:v>
                      </c:pt>
                      <c:pt idx="14959">
                        <c:v>0</c:v>
                      </c:pt>
                      <c:pt idx="14960">
                        <c:v>0</c:v>
                      </c:pt>
                      <c:pt idx="14961">
                        <c:v>0</c:v>
                      </c:pt>
                      <c:pt idx="14962">
                        <c:v>0</c:v>
                      </c:pt>
                      <c:pt idx="14963">
                        <c:v>0</c:v>
                      </c:pt>
                      <c:pt idx="14964">
                        <c:v>0.1</c:v>
                      </c:pt>
                      <c:pt idx="14965">
                        <c:v>0</c:v>
                      </c:pt>
                      <c:pt idx="14966">
                        <c:v>0.1</c:v>
                      </c:pt>
                      <c:pt idx="14967">
                        <c:v>0.1</c:v>
                      </c:pt>
                      <c:pt idx="14968">
                        <c:v>0</c:v>
                      </c:pt>
                      <c:pt idx="14969">
                        <c:v>0</c:v>
                      </c:pt>
                      <c:pt idx="14970">
                        <c:v>0.1</c:v>
                      </c:pt>
                      <c:pt idx="14971">
                        <c:v>0</c:v>
                      </c:pt>
                      <c:pt idx="14972">
                        <c:v>0</c:v>
                      </c:pt>
                      <c:pt idx="14973">
                        <c:v>0</c:v>
                      </c:pt>
                      <c:pt idx="14974">
                        <c:v>0</c:v>
                      </c:pt>
                      <c:pt idx="14975">
                        <c:v>0</c:v>
                      </c:pt>
                      <c:pt idx="14976">
                        <c:v>0</c:v>
                      </c:pt>
                      <c:pt idx="14977">
                        <c:v>0</c:v>
                      </c:pt>
                      <c:pt idx="14978">
                        <c:v>0</c:v>
                      </c:pt>
                      <c:pt idx="14979">
                        <c:v>0</c:v>
                      </c:pt>
                      <c:pt idx="14980">
                        <c:v>0.1</c:v>
                      </c:pt>
                      <c:pt idx="14981">
                        <c:v>0</c:v>
                      </c:pt>
                      <c:pt idx="14982">
                        <c:v>0.1</c:v>
                      </c:pt>
                      <c:pt idx="14983">
                        <c:v>0</c:v>
                      </c:pt>
                      <c:pt idx="14984">
                        <c:v>0</c:v>
                      </c:pt>
                      <c:pt idx="14985">
                        <c:v>0</c:v>
                      </c:pt>
                      <c:pt idx="14986">
                        <c:v>0</c:v>
                      </c:pt>
                      <c:pt idx="14987">
                        <c:v>0</c:v>
                      </c:pt>
                      <c:pt idx="14988">
                        <c:v>0</c:v>
                      </c:pt>
                      <c:pt idx="14989">
                        <c:v>0.1</c:v>
                      </c:pt>
                      <c:pt idx="14990">
                        <c:v>0.1</c:v>
                      </c:pt>
                      <c:pt idx="14991">
                        <c:v>0</c:v>
                      </c:pt>
                      <c:pt idx="14992">
                        <c:v>0</c:v>
                      </c:pt>
                      <c:pt idx="14993">
                        <c:v>0</c:v>
                      </c:pt>
                      <c:pt idx="14994">
                        <c:v>0.1</c:v>
                      </c:pt>
                      <c:pt idx="14995">
                        <c:v>0</c:v>
                      </c:pt>
                      <c:pt idx="14996">
                        <c:v>0.1</c:v>
                      </c:pt>
                      <c:pt idx="14997">
                        <c:v>0</c:v>
                      </c:pt>
                      <c:pt idx="14998">
                        <c:v>0</c:v>
                      </c:pt>
                      <c:pt idx="14999">
                        <c:v>0</c:v>
                      </c:pt>
                      <c:pt idx="15000">
                        <c:v>0.1</c:v>
                      </c:pt>
                      <c:pt idx="15001">
                        <c:v>0</c:v>
                      </c:pt>
                      <c:pt idx="15002">
                        <c:v>0.1</c:v>
                      </c:pt>
                      <c:pt idx="15003">
                        <c:v>0.1</c:v>
                      </c:pt>
                      <c:pt idx="15004">
                        <c:v>0</c:v>
                      </c:pt>
                      <c:pt idx="15005">
                        <c:v>0.1</c:v>
                      </c:pt>
                      <c:pt idx="15006">
                        <c:v>0.1</c:v>
                      </c:pt>
                      <c:pt idx="15007">
                        <c:v>0.1</c:v>
                      </c:pt>
                      <c:pt idx="15008">
                        <c:v>0.1</c:v>
                      </c:pt>
                      <c:pt idx="15009">
                        <c:v>0</c:v>
                      </c:pt>
                      <c:pt idx="15010">
                        <c:v>0</c:v>
                      </c:pt>
                      <c:pt idx="15011">
                        <c:v>0.1</c:v>
                      </c:pt>
                      <c:pt idx="15012">
                        <c:v>0.1</c:v>
                      </c:pt>
                      <c:pt idx="15013">
                        <c:v>0</c:v>
                      </c:pt>
                      <c:pt idx="15014">
                        <c:v>0</c:v>
                      </c:pt>
                      <c:pt idx="15015">
                        <c:v>0</c:v>
                      </c:pt>
                      <c:pt idx="15016">
                        <c:v>0.1</c:v>
                      </c:pt>
                      <c:pt idx="15017">
                        <c:v>0</c:v>
                      </c:pt>
                      <c:pt idx="15018">
                        <c:v>0.1</c:v>
                      </c:pt>
                      <c:pt idx="15019">
                        <c:v>0.1</c:v>
                      </c:pt>
                      <c:pt idx="15020">
                        <c:v>0.1</c:v>
                      </c:pt>
                      <c:pt idx="15021">
                        <c:v>0</c:v>
                      </c:pt>
                      <c:pt idx="15022">
                        <c:v>0.1</c:v>
                      </c:pt>
                      <c:pt idx="15023">
                        <c:v>0</c:v>
                      </c:pt>
                      <c:pt idx="15024">
                        <c:v>0</c:v>
                      </c:pt>
                      <c:pt idx="15025">
                        <c:v>0.1</c:v>
                      </c:pt>
                      <c:pt idx="15026">
                        <c:v>0</c:v>
                      </c:pt>
                      <c:pt idx="15027">
                        <c:v>0</c:v>
                      </c:pt>
                      <c:pt idx="15028">
                        <c:v>0</c:v>
                      </c:pt>
                      <c:pt idx="15029">
                        <c:v>0.1</c:v>
                      </c:pt>
                      <c:pt idx="15030">
                        <c:v>0.1</c:v>
                      </c:pt>
                      <c:pt idx="15031">
                        <c:v>0</c:v>
                      </c:pt>
                      <c:pt idx="15032">
                        <c:v>0</c:v>
                      </c:pt>
                      <c:pt idx="15033">
                        <c:v>0.1</c:v>
                      </c:pt>
                      <c:pt idx="15034">
                        <c:v>0.1</c:v>
                      </c:pt>
                      <c:pt idx="15035">
                        <c:v>0</c:v>
                      </c:pt>
                      <c:pt idx="15036">
                        <c:v>0.1</c:v>
                      </c:pt>
                      <c:pt idx="15037">
                        <c:v>0</c:v>
                      </c:pt>
                      <c:pt idx="15038">
                        <c:v>0.1</c:v>
                      </c:pt>
                      <c:pt idx="15039">
                        <c:v>0.1</c:v>
                      </c:pt>
                      <c:pt idx="15040">
                        <c:v>0</c:v>
                      </c:pt>
                      <c:pt idx="15041">
                        <c:v>0</c:v>
                      </c:pt>
                      <c:pt idx="15042">
                        <c:v>0</c:v>
                      </c:pt>
                      <c:pt idx="15043">
                        <c:v>0.1</c:v>
                      </c:pt>
                      <c:pt idx="15044">
                        <c:v>0</c:v>
                      </c:pt>
                      <c:pt idx="15045">
                        <c:v>0.1</c:v>
                      </c:pt>
                      <c:pt idx="15046">
                        <c:v>0.1</c:v>
                      </c:pt>
                      <c:pt idx="15047">
                        <c:v>0</c:v>
                      </c:pt>
                      <c:pt idx="15048">
                        <c:v>0</c:v>
                      </c:pt>
                      <c:pt idx="15049">
                        <c:v>0.1</c:v>
                      </c:pt>
                      <c:pt idx="15050">
                        <c:v>0</c:v>
                      </c:pt>
                      <c:pt idx="15051">
                        <c:v>0</c:v>
                      </c:pt>
                      <c:pt idx="15052">
                        <c:v>0</c:v>
                      </c:pt>
                      <c:pt idx="15053">
                        <c:v>0.1</c:v>
                      </c:pt>
                      <c:pt idx="15054">
                        <c:v>0</c:v>
                      </c:pt>
                      <c:pt idx="15055">
                        <c:v>0</c:v>
                      </c:pt>
                      <c:pt idx="15056">
                        <c:v>0.1</c:v>
                      </c:pt>
                      <c:pt idx="15057">
                        <c:v>0.1</c:v>
                      </c:pt>
                      <c:pt idx="15058">
                        <c:v>0.1</c:v>
                      </c:pt>
                      <c:pt idx="15059">
                        <c:v>0.1</c:v>
                      </c:pt>
                      <c:pt idx="15060">
                        <c:v>0</c:v>
                      </c:pt>
                      <c:pt idx="15061">
                        <c:v>0</c:v>
                      </c:pt>
                      <c:pt idx="15062">
                        <c:v>0</c:v>
                      </c:pt>
                      <c:pt idx="15063">
                        <c:v>0.1</c:v>
                      </c:pt>
                      <c:pt idx="15064">
                        <c:v>0.1</c:v>
                      </c:pt>
                      <c:pt idx="15065">
                        <c:v>0.1</c:v>
                      </c:pt>
                      <c:pt idx="15066">
                        <c:v>0</c:v>
                      </c:pt>
                      <c:pt idx="15067">
                        <c:v>0</c:v>
                      </c:pt>
                      <c:pt idx="15068">
                        <c:v>0</c:v>
                      </c:pt>
                      <c:pt idx="15069">
                        <c:v>0.1</c:v>
                      </c:pt>
                      <c:pt idx="15070">
                        <c:v>0.1</c:v>
                      </c:pt>
                      <c:pt idx="15071">
                        <c:v>0</c:v>
                      </c:pt>
                      <c:pt idx="15072">
                        <c:v>0</c:v>
                      </c:pt>
                      <c:pt idx="15073">
                        <c:v>0.1</c:v>
                      </c:pt>
                      <c:pt idx="15074">
                        <c:v>0</c:v>
                      </c:pt>
                      <c:pt idx="15075">
                        <c:v>0.1</c:v>
                      </c:pt>
                      <c:pt idx="15076">
                        <c:v>0</c:v>
                      </c:pt>
                      <c:pt idx="15077">
                        <c:v>0.1</c:v>
                      </c:pt>
                      <c:pt idx="15078">
                        <c:v>0.1</c:v>
                      </c:pt>
                      <c:pt idx="15079">
                        <c:v>0</c:v>
                      </c:pt>
                      <c:pt idx="15080">
                        <c:v>0.1</c:v>
                      </c:pt>
                      <c:pt idx="15081">
                        <c:v>0</c:v>
                      </c:pt>
                      <c:pt idx="15082">
                        <c:v>0.1</c:v>
                      </c:pt>
                      <c:pt idx="15083">
                        <c:v>0</c:v>
                      </c:pt>
                      <c:pt idx="15084">
                        <c:v>0.1</c:v>
                      </c:pt>
                      <c:pt idx="15085">
                        <c:v>0.1</c:v>
                      </c:pt>
                      <c:pt idx="15086">
                        <c:v>0.1</c:v>
                      </c:pt>
                      <c:pt idx="15087">
                        <c:v>0.1</c:v>
                      </c:pt>
                      <c:pt idx="15088">
                        <c:v>0.1</c:v>
                      </c:pt>
                      <c:pt idx="15089">
                        <c:v>0</c:v>
                      </c:pt>
                      <c:pt idx="15090">
                        <c:v>0</c:v>
                      </c:pt>
                      <c:pt idx="15091">
                        <c:v>0</c:v>
                      </c:pt>
                      <c:pt idx="15092">
                        <c:v>0.1</c:v>
                      </c:pt>
                      <c:pt idx="15093">
                        <c:v>0</c:v>
                      </c:pt>
                      <c:pt idx="15094">
                        <c:v>0.1</c:v>
                      </c:pt>
                      <c:pt idx="15095">
                        <c:v>0</c:v>
                      </c:pt>
                      <c:pt idx="15096">
                        <c:v>0.1</c:v>
                      </c:pt>
                      <c:pt idx="15097">
                        <c:v>0</c:v>
                      </c:pt>
                      <c:pt idx="15098">
                        <c:v>0.1</c:v>
                      </c:pt>
                      <c:pt idx="15099">
                        <c:v>0</c:v>
                      </c:pt>
                      <c:pt idx="15100">
                        <c:v>0</c:v>
                      </c:pt>
                      <c:pt idx="15101">
                        <c:v>0</c:v>
                      </c:pt>
                      <c:pt idx="15102">
                        <c:v>0.1</c:v>
                      </c:pt>
                      <c:pt idx="15103">
                        <c:v>0.1</c:v>
                      </c:pt>
                      <c:pt idx="15104">
                        <c:v>0</c:v>
                      </c:pt>
                      <c:pt idx="15105">
                        <c:v>0</c:v>
                      </c:pt>
                      <c:pt idx="15106">
                        <c:v>0.1</c:v>
                      </c:pt>
                      <c:pt idx="15107">
                        <c:v>0</c:v>
                      </c:pt>
                      <c:pt idx="15108">
                        <c:v>0.1</c:v>
                      </c:pt>
                      <c:pt idx="15109">
                        <c:v>0</c:v>
                      </c:pt>
                      <c:pt idx="15110">
                        <c:v>0</c:v>
                      </c:pt>
                      <c:pt idx="15111">
                        <c:v>0.1</c:v>
                      </c:pt>
                      <c:pt idx="15112">
                        <c:v>0</c:v>
                      </c:pt>
                      <c:pt idx="15113">
                        <c:v>0.1</c:v>
                      </c:pt>
                      <c:pt idx="15114">
                        <c:v>0.1</c:v>
                      </c:pt>
                      <c:pt idx="15115">
                        <c:v>0.1</c:v>
                      </c:pt>
                      <c:pt idx="15116">
                        <c:v>0</c:v>
                      </c:pt>
                      <c:pt idx="15117">
                        <c:v>0</c:v>
                      </c:pt>
                      <c:pt idx="15118">
                        <c:v>0</c:v>
                      </c:pt>
                      <c:pt idx="15119">
                        <c:v>0</c:v>
                      </c:pt>
                      <c:pt idx="15120">
                        <c:v>0</c:v>
                      </c:pt>
                      <c:pt idx="15121">
                        <c:v>0</c:v>
                      </c:pt>
                      <c:pt idx="15122">
                        <c:v>0.1</c:v>
                      </c:pt>
                      <c:pt idx="15123">
                        <c:v>0.1</c:v>
                      </c:pt>
                      <c:pt idx="15124">
                        <c:v>0.1</c:v>
                      </c:pt>
                      <c:pt idx="15125">
                        <c:v>0</c:v>
                      </c:pt>
                      <c:pt idx="15126">
                        <c:v>0.1</c:v>
                      </c:pt>
                      <c:pt idx="15127">
                        <c:v>0</c:v>
                      </c:pt>
                      <c:pt idx="15128">
                        <c:v>0</c:v>
                      </c:pt>
                      <c:pt idx="15129">
                        <c:v>0.1</c:v>
                      </c:pt>
                      <c:pt idx="15130">
                        <c:v>0</c:v>
                      </c:pt>
                      <c:pt idx="15131">
                        <c:v>0</c:v>
                      </c:pt>
                      <c:pt idx="15132">
                        <c:v>0</c:v>
                      </c:pt>
                      <c:pt idx="15133">
                        <c:v>0</c:v>
                      </c:pt>
                      <c:pt idx="15134">
                        <c:v>0</c:v>
                      </c:pt>
                      <c:pt idx="15135">
                        <c:v>0.1</c:v>
                      </c:pt>
                      <c:pt idx="15136">
                        <c:v>0</c:v>
                      </c:pt>
                      <c:pt idx="15137">
                        <c:v>0.1</c:v>
                      </c:pt>
                      <c:pt idx="15138">
                        <c:v>0.1</c:v>
                      </c:pt>
                      <c:pt idx="15139">
                        <c:v>0.1</c:v>
                      </c:pt>
                      <c:pt idx="15140">
                        <c:v>0</c:v>
                      </c:pt>
                      <c:pt idx="15141">
                        <c:v>0</c:v>
                      </c:pt>
                      <c:pt idx="15142">
                        <c:v>0</c:v>
                      </c:pt>
                      <c:pt idx="15143">
                        <c:v>0.1</c:v>
                      </c:pt>
                      <c:pt idx="15144">
                        <c:v>0.1</c:v>
                      </c:pt>
                      <c:pt idx="15145">
                        <c:v>0.1</c:v>
                      </c:pt>
                      <c:pt idx="15146">
                        <c:v>0</c:v>
                      </c:pt>
                      <c:pt idx="15147">
                        <c:v>0</c:v>
                      </c:pt>
                      <c:pt idx="15148">
                        <c:v>0</c:v>
                      </c:pt>
                      <c:pt idx="15149">
                        <c:v>0</c:v>
                      </c:pt>
                      <c:pt idx="15150">
                        <c:v>0</c:v>
                      </c:pt>
                      <c:pt idx="15151">
                        <c:v>0.1</c:v>
                      </c:pt>
                      <c:pt idx="15152">
                        <c:v>0</c:v>
                      </c:pt>
                      <c:pt idx="15153">
                        <c:v>0</c:v>
                      </c:pt>
                      <c:pt idx="15154">
                        <c:v>0.1</c:v>
                      </c:pt>
                      <c:pt idx="15155">
                        <c:v>0.1</c:v>
                      </c:pt>
                      <c:pt idx="15156">
                        <c:v>0.1</c:v>
                      </c:pt>
                      <c:pt idx="15157">
                        <c:v>0</c:v>
                      </c:pt>
                      <c:pt idx="15158">
                        <c:v>0</c:v>
                      </c:pt>
                      <c:pt idx="15159">
                        <c:v>0</c:v>
                      </c:pt>
                      <c:pt idx="15160">
                        <c:v>0</c:v>
                      </c:pt>
                      <c:pt idx="15161">
                        <c:v>0</c:v>
                      </c:pt>
                      <c:pt idx="15162">
                        <c:v>0.1</c:v>
                      </c:pt>
                      <c:pt idx="15163">
                        <c:v>0.1</c:v>
                      </c:pt>
                      <c:pt idx="15164">
                        <c:v>0.1</c:v>
                      </c:pt>
                      <c:pt idx="15165">
                        <c:v>0.1</c:v>
                      </c:pt>
                      <c:pt idx="15166">
                        <c:v>0.1</c:v>
                      </c:pt>
                      <c:pt idx="15167">
                        <c:v>0.1</c:v>
                      </c:pt>
                      <c:pt idx="15168">
                        <c:v>0.1</c:v>
                      </c:pt>
                      <c:pt idx="15169">
                        <c:v>0.2</c:v>
                      </c:pt>
                      <c:pt idx="15170">
                        <c:v>0.1</c:v>
                      </c:pt>
                      <c:pt idx="15171">
                        <c:v>0</c:v>
                      </c:pt>
                      <c:pt idx="15172">
                        <c:v>0.1</c:v>
                      </c:pt>
                      <c:pt idx="15173">
                        <c:v>0</c:v>
                      </c:pt>
                      <c:pt idx="15174">
                        <c:v>0.1</c:v>
                      </c:pt>
                      <c:pt idx="15175">
                        <c:v>0.1</c:v>
                      </c:pt>
                      <c:pt idx="15176">
                        <c:v>0.1</c:v>
                      </c:pt>
                      <c:pt idx="15177">
                        <c:v>0.1</c:v>
                      </c:pt>
                      <c:pt idx="15178">
                        <c:v>0.1</c:v>
                      </c:pt>
                      <c:pt idx="15179">
                        <c:v>0.1</c:v>
                      </c:pt>
                      <c:pt idx="15180">
                        <c:v>0.2</c:v>
                      </c:pt>
                      <c:pt idx="15181">
                        <c:v>0.1</c:v>
                      </c:pt>
                      <c:pt idx="15182">
                        <c:v>0.2</c:v>
                      </c:pt>
                      <c:pt idx="15183">
                        <c:v>0.1</c:v>
                      </c:pt>
                      <c:pt idx="15184">
                        <c:v>0.1</c:v>
                      </c:pt>
                      <c:pt idx="15185">
                        <c:v>0.1</c:v>
                      </c:pt>
                      <c:pt idx="15186">
                        <c:v>0.1</c:v>
                      </c:pt>
                      <c:pt idx="15187">
                        <c:v>0.1</c:v>
                      </c:pt>
                      <c:pt idx="15188">
                        <c:v>0.1</c:v>
                      </c:pt>
                      <c:pt idx="15189">
                        <c:v>0.1</c:v>
                      </c:pt>
                      <c:pt idx="15190">
                        <c:v>0.2</c:v>
                      </c:pt>
                      <c:pt idx="15191">
                        <c:v>0.1</c:v>
                      </c:pt>
                      <c:pt idx="15192">
                        <c:v>0.1</c:v>
                      </c:pt>
                      <c:pt idx="15193">
                        <c:v>0.1</c:v>
                      </c:pt>
                      <c:pt idx="15194">
                        <c:v>0.1</c:v>
                      </c:pt>
                      <c:pt idx="15195">
                        <c:v>0.1</c:v>
                      </c:pt>
                      <c:pt idx="15196">
                        <c:v>0.1</c:v>
                      </c:pt>
                      <c:pt idx="15197">
                        <c:v>0.1</c:v>
                      </c:pt>
                      <c:pt idx="15198">
                        <c:v>0.2</c:v>
                      </c:pt>
                      <c:pt idx="15199">
                        <c:v>0.1</c:v>
                      </c:pt>
                      <c:pt idx="15200">
                        <c:v>0.2</c:v>
                      </c:pt>
                      <c:pt idx="15201">
                        <c:v>0.2</c:v>
                      </c:pt>
                      <c:pt idx="15202">
                        <c:v>0.1</c:v>
                      </c:pt>
                      <c:pt idx="15203">
                        <c:v>0.2</c:v>
                      </c:pt>
                      <c:pt idx="15204">
                        <c:v>0.1</c:v>
                      </c:pt>
                      <c:pt idx="15205">
                        <c:v>0.2</c:v>
                      </c:pt>
                      <c:pt idx="15206">
                        <c:v>0.2</c:v>
                      </c:pt>
                      <c:pt idx="15207">
                        <c:v>0.1</c:v>
                      </c:pt>
                      <c:pt idx="15208">
                        <c:v>0.2</c:v>
                      </c:pt>
                      <c:pt idx="15209">
                        <c:v>0.1</c:v>
                      </c:pt>
                      <c:pt idx="15210">
                        <c:v>0.1</c:v>
                      </c:pt>
                      <c:pt idx="15211">
                        <c:v>0.2</c:v>
                      </c:pt>
                      <c:pt idx="15212">
                        <c:v>0.1</c:v>
                      </c:pt>
                      <c:pt idx="15213">
                        <c:v>0.1</c:v>
                      </c:pt>
                      <c:pt idx="15214">
                        <c:v>0.2</c:v>
                      </c:pt>
                      <c:pt idx="15215">
                        <c:v>0.1</c:v>
                      </c:pt>
                      <c:pt idx="15216">
                        <c:v>0.2</c:v>
                      </c:pt>
                      <c:pt idx="15217">
                        <c:v>0.2</c:v>
                      </c:pt>
                      <c:pt idx="15218">
                        <c:v>0.2</c:v>
                      </c:pt>
                      <c:pt idx="15219">
                        <c:v>0.2</c:v>
                      </c:pt>
                      <c:pt idx="15220">
                        <c:v>0.2</c:v>
                      </c:pt>
                      <c:pt idx="15221">
                        <c:v>0.2</c:v>
                      </c:pt>
                      <c:pt idx="15222">
                        <c:v>0.2</c:v>
                      </c:pt>
                      <c:pt idx="15223">
                        <c:v>0.2</c:v>
                      </c:pt>
                      <c:pt idx="15224">
                        <c:v>0.2</c:v>
                      </c:pt>
                      <c:pt idx="15225">
                        <c:v>0.2</c:v>
                      </c:pt>
                      <c:pt idx="15226">
                        <c:v>0.2</c:v>
                      </c:pt>
                      <c:pt idx="15227">
                        <c:v>0.2</c:v>
                      </c:pt>
                      <c:pt idx="15228">
                        <c:v>0.2</c:v>
                      </c:pt>
                      <c:pt idx="15229">
                        <c:v>0.2</c:v>
                      </c:pt>
                      <c:pt idx="15230">
                        <c:v>0.2</c:v>
                      </c:pt>
                      <c:pt idx="15231">
                        <c:v>0.4</c:v>
                      </c:pt>
                      <c:pt idx="15232">
                        <c:v>0.2</c:v>
                      </c:pt>
                      <c:pt idx="15233">
                        <c:v>0.2</c:v>
                      </c:pt>
                      <c:pt idx="15234">
                        <c:v>0.3</c:v>
                      </c:pt>
                      <c:pt idx="15235">
                        <c:v>0.2</c:v>
                      </c:pt>
                      <c:pt idx="15236">
                        <c:v>0.2</c:v>
                      </c:pt>
                      <c:pt idx="15237">
                        <c:v>0.2</c:v>
                      </c:pt>
                      <c:pt idx="15238">
                        <c:v>0.3</c:v>
                      </c:pt>
                      <c:pt idx="15239">
                        <c:v>0.2</c:v>
                      </c:pt>
                      <c:pt idx="15240">
                        <c:v>0.2</c:v>
                      </c:pt>
                      <c:pt idx="15241">
                        <c:v>0.2</c:v>
                      </c:pt>
                      <c:pt idx="15242">
                        <c:v>0.2</c:v>
                      </c:pt>
                      <c:pt idx="15243">
                        <c:v>0.3</c:v>
                      </c:pt>
                      <c:pt idx="15244">
                        <c:v>0.2</c:v>
                      </c:pt>
                      <c:pt idx="15245">
                        <c:v>0.3</c:v>
                      </c:pt>
                      <c:pt idx="15246">
                        <c:v>0.2</c:v>
                      </c:pt>
                      <c:pt idx="15247">
                        <c:v>0.3</c:v>
                      </c:pt>
                      <c:pt idx="15248">
                        <c:v>0.2</c:v>
                      </c:pt>
                      <c:pt idx="15249">
                        <c:v>0.2</c:v>
                      </c:pt>
                      <c:pt idx="15250">
                        <c:v>0.3</c:v>
                      </c:pt>
                      <c:pt idx="15251">
                        <c:v>0.2</c:v>
                      </c:pt>
                      <c:pt idx="15252">
                        <c:v>0.1</c:v>
                      </c:pt>
                      <c:pt idx="15253">
                        <c:v>0.2</c:v>
                      </c:pt>
                      <c:pt idx="15254">
                        <c:v>0.2</c:v>
                      </c:pt>
                      <c:pt idx="15255">
                        <c:v>0.2</c:v>
                      </c:pt>
                      <c:pt idx="15256">
                        <c:v>0.3</c:v>
                      </c:pt>
                      <c:pt idx="15257">
                        <c:v>0.1</c:v>
                      </c:pt>
                      <c:pt idx="15258">
                        <c:v>0.2</c:v>
                      </c:pt>
                      <c:pt idx="15259">
                        <c:v>0.2</c:v>
                      </c:pt>
                      <c:pt idx="15260">
                        <c:v>0.1</c:v>
                      </c:pt>
                      <c:pt idx="15261">
                        <c:v>0.1</c:v>
                      </c:pt>
                      <c:pt idx="15262">
                        <c:v>0.2</c:v>
                      </c:pt>
                      <c:pt idx="15263">
                        <c:v>0.2</c:v>
                      </c:pt>
                      <c:pt idx="15264">
                        <c:v>0.2</c:v>
                      </c:pt>
                      <c:pt idx="15265">
                        <c:v>0.2</c:v>
                      </c:pt>
                      <c:pt idx="15266">
                        <c:v>0.1</c:v>
                      </c:pt>
                      <c:pt idx="15267">
                        <c:v>0.1</c:v>
                      </c:pt>
                      <c:pt idx="15268">
                        <c:v>0.2</c:v>
                      </c:pt>
                      <c:pt idx="15269">
                        <c:v>0.1</c:v>
                      </c:pt>
                      <c:pt idx="15270">
                        <c:v>0.1</c:v>
                      </c:pt>
                      <c:pt idx="15271">
                        <c:v>0.2</c:v>
                      </c:pt>
                      <c:pt idx="15272">
                        <c:v>0.1</c:v>
                      </c:pt>
                      <c:pt idx="15273">
                        <c:v>0.2</c:v>
                      </c:pt>
                      <c:pt idx="15274">
                        <c:v>0.2</c:v>
                      </c:pt>
                      <c:pt idx="15275">
                        <c:v>0.1</c:v>
                      </c:pt>
                      <c:pt idx="15276">
                        <c:v>0.1</c:v>
                      </c:pt>
                      <c:pt idx="15277">
                        <c:v>0.1</c:v>
                      </c:pt>
                      <c:pt idx="15278">
                        <c:v>0.1</c:v>
                      </c:pt>
                      <c:pt idx="15279">
                        <c:v>0.2</c:v>
                      </c:pt>
                      <c:pt idx="15280">
                        <c:v>0.1</c:v>
                      </c:pt>
                      <c:pt idx="15281">
                        <c:v>0.1</c:v>
                      </c:pt>
                      <c:pt idx="15282">
                        <c:v>0.1</c:v>
                      </c:pt>
                      <c:pt idx="15283">
                        <c:v>0.2</c:v>
                      </c:pt>
                      <c:pt idx="15284">
                        <c:v>0.1</c:v>
                      </c:pt>
                      <c:pt idx="15285">
                        <c:v>0.1</c:v>
                      </c:pt>
                      <c:pt idx="15286">
                        <c:v>0.1</c:v>
                      </c:pt>
                      <c:pt idx="15287">
                        <c:v>0.2</c:v>
                      </c:pt>
                      <c:pt idx="15288">
                        <c:v>0.1</c:v>
                      </c:pt>
                      <c:pt idx="15289">
                        <c:v>0.1</c:v>
                      </c:pt>
                      <c:pt idx="15290">
                        <c:v>0.1</c:v>
                      </c:pt>
                      <c:pt idx="15291">
                        <c:v>0.1</c:v>
                      </c:pt>
                      <c:pt idx="15292">
                        <c:v>0.2</c:v>
                      </c:pt>
                      <c:pt idx="15293">
                        <c:v>0.1</c:v>
                      </c:pt>
                      <c:pt idx="15294">
                        <c:v>0.1</c:v>
                      </c:pt>
                      <c:pt idx="15295">
                        <c:v>0.1</c:v>
                      </c:pt>
                      <c:pt idx="15296">
                        <c:v>0.1</c:v>
                      </c:pt>
                      <c:pt idx="15297">
                        <c:v>0.1</c:v>
                      </c:pt>
                      <c:pt idx="15298">
                        <c:v>0.1</c:v>
                      </c:pt>
                      <c:pt idx="15299">
                        <c:v>0.1</c:v>
                      </c:pt>
                      <c:pt idx="15300">
                        <c:v>0.1</c:v>
                      </c:pt>
                      <c:pt idx="15301">
                        <c:v>0.2</c:v>
                      </c:pt>
                      <c:pt idx="15302">
                        <c:v>0.1</c:v>
                      </c:pt>
                      <c:pt idx="15303">
                        <c:v>0.2</c:v>
                      </c:pt>
                      <c:pt idx="15304">
                        <c:v>0.2</c:v>
                      </c:pt>
                      <c:pt idx="15305">
                        <c:v>0.1</c:v>
                      </c:pt>
                      <c:pt idx="15306">
                        <c:v>0.1</c:v>
                      </c:pt>
                      <c:pt idx="15307">
                        <c:v>0.1</c:v>
                      </c:pt>
                      <c:pt idx="15308">
                        <c:v>0.2</c:v>
                      </c:pt>
                      <c:pt idx="15309">
                        <c:v>0.1</c:v>
                      </c:pt>
                      <c:pt idx="15310">
                        <c:v>0.1</c:v>
                      </c:pt>
                      <c:pt idx="15311">
                        <c:v>0.1</c:v>
                      </c:pt>
                      <c:pt idx="15312">
                        <c:v>0.1</c:v>
                      </c:pt>
                      <c:pt idx="15313">
                        <c:v>0.2</c:v>
                      </c:pt>
                      <c:pt idx="15314">
                        <c:v>0.1</c:v>
                      </c:pt>
                      <c:pt idx="15315">
                        <c:v>0.1</c:v>
                      </c:pt>
                      <c:pt idx="15316">
                        <c:v>0.2</c:v>
                      </c:pt>
                      <c:pt idx="15317">
                        <c:v>0.2</c:v>
                      </c:pt>
                      <c:pt idx="15318">
                        <c:v>0.2</c:v>
                      </c:pt>
                      <c:pt idx="15319">
                        <c:v>0.1</c:v>
                      </c:pt>
                      <c:pt idx="15320">
                        <c:v>0.1</c:v>
                      </c:pt>
                      <c:pt idx="15321">
                        <c:v>0.2</c:v>
                      </c:pt>
                      <c:pt idx="15322">
                        <c:v>0.1</c:v>
                      </c:pt>
                      <c:pt idx="15323">
                        <c:v>0.1</c:v>
                      </c:pt>
                      <c:pt idx="15324">
                        <c:v>0.1</c:v>
                      </c:pt>
                      <c:pt idx="15325">
                        <c:v>0.1</c:v>
                      </c:pt>
                      <c:pt idx="15326">
                        <c:v>0.1</c:v>
                      </c:pt>
                      <c:pt idx="15327">
                        <c:v>0.1</c:v>
                      </c:pt>
                      <c:pt idx="15328">
                        <c:v>0.2</c:v>
                      </c:pt>
                      <c:pt idx="15329">
                        <c:v>0.1</c:v>
                      </c:pt>
                      <c:pt idx="15330">
                        <c:v>0.1</c:v>
                      </c:pt>
                      <c:pt idx="15331">
                        <c:v>0.1</c:v>
                      </c:pt>
                      <c:pt idx="15332">
                        <c:v>0.2</c:v>
                      </c:pt>
                      <c:pt idx="15333">
                        <c:v>0.1</c:v>
                      </c:pt>
                      <c:pt idx="15334">
                        <c:v>0.1</c:v>
                      </c:pt>
                      <c:pt idx="15335">
                        <c:v>0.2</c:v>
                      </c:pt>
                      <c:pt idx="15336">
                        <c:v>0.1</c:v>
                      </c:pt>
                      <c:pt idx="15337">
                        <c:v>0.1</c:v>
                      </c:pt>
                      <c:pt idx="15338">
                        <c:v>0.2</c:v>
                      </c:pt>
                      <c:pt idx="15339">
                        <c:v>0.1</c:v>
                      </c:pt>
                      <c:pt idx="15340">
                        <c:v>0.2</c:v>
                      </c:pt>
                      <c:pt idx="15341">
                        <c:v>0</c:v>
                      </c:pt>
                      <c:pt idx="15342">
                        <c:v>0.1</c:v>
                      </c:pt>
                      <c:pt idx="15343">
                        <c:v>0.1</c:v>
                      </c:pt>
                      <c:pt idx="15344">
                        <c:v>0.2</c:v>
                      </c:pt>
                      <c:pt idx="15345">
                        <c:v>0.1</c:v>
                      </c:pt>
                      <c:pt idx="15346">
                        <c:v>0.2</c:v>
                      </c:pt>
                      <c:pt idx="15347">
                        <c:v>0.1</c:v>
                      </c:pt>
                      <c:pt idx="15348">
                        <c:v>0.1</c:v>
                      </c:pt>
                      <c:pt idx="15349">
                        <c:v>0.2</c:v>
                      </c:pt>
                      <c:pt idx="15350">
                        <c:v>0.1</c:v>
                      </c:pt>
                      <c:pt idx="15351">
                        <c:v>0</c:v>
                      </c:pt>
                      <c:pt idx="15352">
                        <c:v>0.1</c:v>
                      </c:pt>
                      <c:pt idx="15353">
                        <c:v>0.1</c:v>
                      </c:pt>
                      <c:pt idx="15354">
                        <c:v>0.2</c:v>
                      </c:pt>
                      <c:pt idx="15355">
                        <c:v>0.1</c:v>
                      </c:pt>
                      <c:pt idx="15356">
                        <c:v>0.1</c:v>
                      </c:pt>
                      <c:pt idx="15357">
                        <c:v>0.1</c:v>
                      </c:pt>
                      <c:pt idx="15358">
                        <c:v>0.2</c:v>
                      </c:pt>
                      <c:pt idx="15359">
                        <c:v>0.1</c:v>
                      </c:pt>
                      <c:pt idx="15360">
                        <c:v>0.2</c:v>
                      </c:pt>
                      <c:pt idx="15361">
                        <c:v>0.1</c:v>
                      </c:pt>
                      <c:pt idx="15362">
                        <c:v>0.1</c:v>
                      </c:pt>
                      <c:pt idx="15363">
                        <c:v>0.2</c:v>
                      </c:pt>
                      <c:pt idx="15364">
                        <c:v>0.1</c:v>
                      </c:pt>
                      <c:pt idx="15365">
                        <c:v>0.1</c:v>
                      </c:pt>
                      <c:pt idx="15366">
                        <c:v>0.2</c:v>
                      </c:pt>
                      <c:pt idx="15367">
                        <c:v>0.1</c:v>
                      </c:pt>
                      <c:pt idx="15368">
                        <c:v>0.2</c:v>
                      </c:pt>
                      <c:pt idx="15369">
                        <c:v>0.2</c:v>
                      </c:pt>
                      <c:pt idx="15370">
                        <c:v>0.1</c:v>
                      </c:pt>
                      <c:pt idx="15371">
                        <c:v>0.1</c:v>
                      </c:pt>
                      <c:pt idx="15372">
                        <c:v>0.2</c:v>
                      </c:pt>
                      <c:pt idx="15373">
                        <c:v>0.1</c:v>
                      </c:pt>
                      <c:pt idx="15374">
                        <c:v>0.2</c:v>
                      </c:pt>
                      <c:pt idx="15375">
                        <c:v>0.2</c:v>
                      </c:pt>
                      <c:pt idx="15376">
                        <c:v>0.2</c:v>
                      </c:pt>
                      <c:pt idx="15377">
                        <c:v>0.2</c:v>
                      </c:pt>
                      <c:pt idx="15378">
                        <c:v>0.1</c:v>
                      </c:pt>
                      <c:pt idx="15379">
                        <c:v>0.1</c:v>
                      </c:pt>
                      <c:pt idx="15380">
                        <c:v>0.2</c:v>
                      </c:pt>
                      <c:pt idx="15381">
                        <c:v>0.1</c:v>
                      </c:pt>
                      <c:pt idx="15382">
                        <c:v>0.1</c:v>
                      </c:pt>
                      <c:pt idx="15383">
                        <c:v>0.1</c:v>
                      </c:pt>
                      <c:pt idx="15384">
                        <c:v>0.1</c:v>
                      </c:pt>
                      <c:pt idx="15385">
                        <c:v>0</c:v>
                      </c:pt>
                      <c:pt idx="15386">
                        <c:v>0.1</c:v>
                      </c:pt>
                      <c:pt idx="15387">
                        <c:v>0.1</c:v>
                      </c:pt>
                      <c:pt idx="15388">
                        <c:v>0</c:v>
                      </c:pt>
                      <c:pt idx="15389">
                        <c:v>0.2</c:v>
                      </c:pt>
                      <c:pt idx="15390">
                        <c:v>0.1</c:v>
                      </c:pt>
                      <c:pt idx="15391">
                        <c:v>0.1</c:v>
                      </c:pt>
                      <c:pt idx="15392">
                        <c:v>0.1</c:v>
                      </c:pt>
                      <c:pt idx="15393">
                        <c:v>0.1</c:v>
                      </c:pt>
                      <c:pt idx="15394">
                        <c:v>0.1</c:v>
                      </c:pt>
                      <c:pt idx="15395">
                        <c:v>0.1</c:v>
                      </c:pt>
                      <c:pt idx="15396">
                        <c:v>0.1</c:v>
                      </c:pt>
                      <c:pt idx="15397">
                        <c:v>0.2</c:v>
                      </c:pt>
                      <c:pt idx="15398">
                        <c:v>0.1</c:v>
                      </c:pt>
                      <c:pt idx="15399">
                        <c:v>0.2</c:v>
                      </c:pt>
                      <c:pt idx="15400">
                        <c:v>0.1</c:v>
                      </c:pt>
                      <c:pt idx="15401">
                        <c:v>0.1</c:v>
                      </c:pt>
                      <c:pt idx="15402">
                        <c:v>0.1</c:v>
                      </c:pt>
                      <c:pt idx="15403">
                        <c:v>0</c:v>
                      </c:pt>
                      <c:pt idx="15404">
                        <c:v>0.1</c:v>
                      </c:pt>
                      <c:pt idx="15405">
                        <c:v>0.1</c:v>
                      </c:pt>
                      <c:pt idx="15406">
                        <c:v>0.1</c:v>
                      </c:pt>
                      <c:pt idx="15407">
                        <c:v>0.1</c:v>
                      </c:pt>
                      <c:pt idx="15408">
                        <c:v>0.1</c:v>
                      </c:pt>
                      <c:pt idx="15409">
                        <c:v>0.1</c:v>
                      </c:pt>
                      <c:pt idx="15410">
                        <c:v>0.1</c:v>
                      </c:pt>
                      <c:pt idx="15411">
                        <c:v>0.1</c:v>
                      </c:pt>
                      <c:pt idx="15412">
                        <c:v>0.1</c:v>
                      </c:pt>
                      <c:pt idx="15413">
                        <c:v>0.1</c:v>
                      </c:pt>
                      <c:pt idx="15414">
                        <c:v>0.1</c:v>
                      </c:pt>
                      <c:pt idx="15415">
                        <c:v>0.1</c:v>
                      </c:pt>
                      <c:pt idx="15416">
                        <c:v>0.1</c:v>
                      </c:pt>
                      <c:pt idx="15417">
                        <c:v>0.2</c:v>
                      </c:pt>
                      <c:pt idx="15418">
                        <c:v>0.2</c:v>
                      </c:pt>
                      <c:pt idx="15419">
                        <c:v>0.1</c:v>
                      </c:pt>
                      <c:pt idx="15420">
                        <c:v>0.1</c:v>
                      </c:pt>
                      <c:pt idx="15421">
                        <c:v>0.1</c:v>
                      </c:pt>
                      <c:pt idx="15422">
                        <c:v>0.2</c:v>
                      </c:pt>
                      <c:pt idx="15423">
                        <c:v>0.1</c:v>
                      </c:pt>
                      <c:pt idx="15424">
                        <c:v>0.1</c:v>
                      </c:pt>
                      <c:pt idx="15425">
                        <c:v>0.1</c:v>
                      </c:pt>
                      <c:pt idx="15426">
                        <c:v>0.1</c:v>
                      </c:pt>
                      <c:pt idx="15427">
                        <c:v>0.2</c:v>
                      </c:pt>
                      <c:pt idx="15428">
                        <c:v>0</c:v>
                      </c:pt>
                      <c:pt idx="15429">
                        <c:v>0.1</c:v>
                      </c:pt>
                      <c:pt idx="15430">
                        <c:v>0.1</c:v>
                      </c:pt>
                      <c:pt idx="15431">
                        <c:v>0.1</c:v>
                      </c:pt>
                      <c:pt idx="15432">
                        <c:v>0.1</c:v>
                      </c:pt>
                      <c:pt idx="15433">
                        <c:v>0.2</c:v>
                      </c:pt>
                      <c:pt idx="15434">
                        <c:v>0.1</c:v>
                      </c:pt>
                      <c:pt idx="15435">
                        <c:v>0.2</c:v>
                      </c:pt>
                      <c:pt idx="15436">
                        <c:v>0.1</c:v>
                      </c:pt>
                      <c:pt idx="15437">
                        <c:v>0</c:v>
                      </c:pt>
                      <c:pt idx="15438">
                        <c:v>0.1</c:v>
                      </c:pt>
                      <c:pt idx="15439">
                        <c:v>0.1</c:v>
                      </c:pt>
                      <c:pt idx="15440">
                        <c:v>0.1</c:v>
                      </c:pt>
                      <c:pt idx="15441">
                        <c:v>0.1</c:v>
                      </c:pt>
                      <c:pt idx="15442">
                        <c:v>0</c:v>
                      </c:pt>
                      <c:pt idx="15443">
                        <c:v>0</c:v>
                      </c:pt>
                      <c:pt idx="15444">
                        <c:v>0.1</c:v>
                      </c:pt>
                      <c:pt idx="15445">
                        <c:v>0.1</c:v>
                      </c:pt>
                      <c:pt idx="15446">
                        <c:v>0</c:v>
                      </c:pt>
                      <c:pt idx="15447">
                        <c:v>0.1</c:v>
                      </c:pt>
                      <c:pt idx="15448">
                        <c:v>0.1</c:v>
                      </c:pt>
                      <c:pt idx="15449">
                        <c:v>0</c:v>
                      </c:pt>
                      <c:pt idx="15450">
                        <c:v>0.1</c:v>
                      </c:pt>
                      <c:pt idx="15451">
                        <c:v>0.1</c:v>
                      </c:pt>
                      <c:pt idx="15452">
                        <c:v>0</c:v>
                      </c:pt>
                      <c:pt idx="15453">
                        <c:v>0.1</c:v>
                      </c:pt>
                      <c:pt idx="15454">
                        <c:v>0.1</c:v>
                      </c:pt>
                      <c:pt idx="15455">
                        <c:v>0</c:v>
                      </c:pt>
                      <c:pt idx="15456">
                        <c:v>0.1</c:v>
                      </c:pt>
                      <c:pt idx="15457">
                        <c:v>0.1</c:v>
                      </c:pt>
                      <c:pt idx="15458">
                        <c:v>0</c:v>
                      </c:pt>
                      <c:pt idx="15459">
                        <c:v>0.1</c:v>
                      </c:pt>
                      <c:pt idx="15460">
                        <c:v>0</c:v>
                      </c:pt>
                      <c:pt idx="15461">
                        <c:v>0</c:v>
                      </c:pt>
                      <c:pt idx="15462">
                        <c:v>0</c:v>
                      </c:pt>
                      <c:pt idx="15463">
                        <c:v>0.1</c:v>
                      </c:pt>
                      <c:pt idx="15464">
                        <c:v>0</c:v>
                      </c:pt>
                      <c:pt idx="15465">
                        <c:v>0</c:v>
                      </c:pt>
                      <c:pt idx="15466">
                        <c:v>0</c:v>
                      </c:pt>
                      <c:pt idx="15467">
                        <c:v>0.1</c:v>
                      </c:pt>
                      <c:pt idx="15468">
                        <c:v>0</c:v>
                      </c:pt>
                      <c:pt idx="15469">
                        <c:v>0</c:v>
                      </c:pt>
                      <c:pt idx="15470">
                        <c:v>0</c:v>
                      </c:pt>
                      <c:pt idx="15471">
                        <c:v>0.1</c:v>
                      </c:pt>
                      <c:pt idx="15472">
                        <c:v>0</c:v>
                      </c:pt>
                      <c:pt idx="15473">
                        <c:v>0</c:v>
                      </c:pt>
                      <c:pt idx="15474">
                        <c:v>0</c:v>
                      </c:pt>
                      <c:pt idx="15475">
                        <c:v>0.1</c:v>
                      </c:pt>
                      <c:pt idx="15476">
                        <c:v>0.1</c:v>
                      </c:pt>
                      <c:pt idx="15477">
                        <c:v>0</c:v>
                      </c:pt>
                      <c:pt idx="15478">
                        <c:v>0</c:v>
                      </c:pt>
                      <c:pt idx="15479">
                        <c:v>0</c:v>
                      </c:pt>
                      <c:pt idx="15480">
                        <c:v>0.1</c:v>
                      </c:pt>
                      <c:pt idx="15481">
                        <c:v>0</c:v>
                      </c:pt>
                      <c:pt idx="15482">
                        <c:v>0</c:v>
                      </c:pt>
                      <c:pt idx="15483">
                        <c:v>0.1</c:v>
                      </c:pt>
                      <c:pt idx="15484">
                        <c:v>0</c:v>
                      </c:pt>
                      <c:pt idx="15485">
                        <c:v>0</c:v>
                      </c:pt>
                      <c:pt idx="15486">
                        <c:v>0</c:v>
                      </c:pt>
                      <c:pt idx="15487">
                        <c:v>0</c:v>
                      </c:pt>
                      <c:pt idx="15488">
                        <c:v>0</c:v>
                      </c:pt>
                      <c:pt idx="15489">
                        <c:v>0</c:v>
                      </c:pt>
                      <c:pt idx="15490">
                        <c:v>0</c:v>
                      </c:pt>
                      <c:pt idx="15491">
                        <c:v>0</c:v>
                      </c:pt>
                      <c:pt idx="15492">
                        <c:v>0</c:v>
                      </c:pt>
                      <c:pt idx="15493">
                        <c:v>0</c:v>
                      </c:pt>
                      <c:pt idx="15494">
                        <c:v>0</c:v>
                      </c:pt>
                      <c:pt idx="15495">
                        <c:v>0</c:v>
                      </c:pt>
                      <c:pt idx="15496">
                        <c:v>0</c:v>
                      </c:pt>
                      <c:pt idx="15497">
                        <c:v>0</c:v>
                      </c:pt>
                      <c:pt idx="15498">
                        <c:v>0</c:v>
                      </c:pt>
                      <c:pt idx="15499">
                        <c:v>0</c:v>
                      </c:pt>
                      <c:pt idx="15500">
                        <c:v>0.1</c:v>
                      </c:pt>
                      <c:pt idx="15501">
                        <c:v>0.1</c:v>
                      </c:pt>
                      <c:pt idx="15502">
                        <c:v>0</c:v>
                      </c:pt>
                      <c:pt idx="15503">
                        <c:v>0.1</c:v>
                      </c:pt>
                      <c:pt idx="15504">
                        <c:v>0</c:v>
                      </c:pt>
                      <c:pt idx="15505">
                        <c:v>0</c:v>
                      </c:pt>
                      <c:pt idx="15506">
                        <c:v>0</c:v>
                      </c:pt>
                      <c:pt idx="15507">
                        <c:v>0</c:v>
                      </c:pt>
                      <c:pt idx="15508">
                        <c:v>0</c:v>
                      </c:pt>
                      <c:pt idx="15509">
                        <c:v>0.1</c:v>
                      </c:pt>
                      <c:pt idx="15510">
                        <c:v>0</c:v>
                      </c:pt>
                      <c:pt idx="15511">
                        <c:v>0</c:v>
                      </c:pt>
                      <c:pt idx="15512">
                        <c:v>0.1</c:v>
                      </c:pt>
                      <c:pt idx="15513">
                        <c:v>0</c:v>
                      </c:pt>
                      <c:pt idx="15514">
                        <c:v>0</c:v>
                      </c:pt>
                      <c:pt idx="15515">
                        <c:v>0.1</c:v>
                      </c:pt>
                      <c:pt idx="15516">
                        <c:v>0.1</c:v>
                      </c:pt>
                      <c:pt idx="15517">
                        <c:v>0.1</c:v>
                      </c:pt>
                      <c:pt idx="15518">
                        <c:v>0</c:v>
                      </c:pt>
                      <c:pt idx="15519">
                        <c:v>0</c:v>
                      </c:pt>
                      <c:pt idx="15520">
                        <c:v>0</c:v>
                      </c:pt>
                      <c:pt idx="15521">
                        <c:v>0.1</c:v>
                      </c:pt>
                      <c:pt idx="15522">
                        <c:v>0</c:v>
                      </c:pt>
                      <c:pt idx="15523">
                        <c:v>0</c:v>
                      </c:pt>
                      <c:pt idx="15524">
                        <c:v>0</c:v>
                      </c:pt>
                      <c:pt idx="15525">
                        <c:v>0</c:v>
                      </c:pt>
                      <c:pt idx="15526">
                        <c:v>0</c:v>
                      </c:pt>
                      <c:pt idx="15527">
                        <c:v>0</c:v>
                      </c:pt>
                      <c:pt idx="15528">
                        <c:v>0.1</c:v>
                      </c:pt>
                      <c:pt idx="15529">
                        <c:v>0.1</c:v>
                      </c:pt>
                      <c:pt idx="15530">
                        <c:v>0.1</c:v>
                      </c:pt>
                      <c:pt idx="15531">
                        <c:v>0.1</c:v>
                      </c:pt>
                      <c:pt idx="15532">
                        <c:v>0.1</c:v>
                      </c:pt>
                      <c:pt idx="15533">
                        <c:v>0.1</c:v>
                      </c:pt>
                      <c:pt idx="15534">
                        <c:v>0</c:v>
                      </c:pt>
                      <c:pt idx="15535">
                        <c:v>0</c:v>
                      </c:pt>
                      <c:pt idx="15536">
                        <c:v>0</c:v>
                      </c:pt>
                      <c:pt idx="15537">
                        <c:v>0.1</c:v>
                      </c:pt>
                      <c:pt idx="15538">
                        <c:v>0.1</c:v>
                      </c:pt>
                      <c:pt idx="15539">
                        <c:v>0</c:v>
                      </c:pt>
                      <c:pt idx="15540">
                        <c:v>0</c:v>
                      </c:pt>
                      <c:pt idx="15541">
                        <c:v>0</c:v>
                      </c:pt>
                      <c:pt idx="15542">
                        <c:v>0</c:v>
                      </c:pt>
                      <c:pt idx="15543">
                        <c:v>0.1</c:v>
                      </c:pt>
                      <c:pt idx="15544">
                        <c:v>0.1</c:v>
                      </c:pt>
                      <c:pt idx="15545">
                        <c:v>0.1</c:v>
                      </c:pt>
                      <c:pt idx="15546">
                        <c:v>0</c:v>
                      </c:pt>
                      <c:pt idx="15547">
                        <c:v>0.1</c:v>
                      </c:pt>
                      <c:pt idx="15548">
                        <c:v>0</c:v>
                      </c:pt>
                      <c:pt idx="15549">
                        <c:v>0.1</c:v>
                      </c:pt>
                      <c:pt idx="15550">
                        <c:v>0</c:v>
                      </c:pt>
                      <c:pt idx="15551">
                        <c:v>0.1</c:v>
                      </c:pt>
                      <c:pt idx="15552">
                        <c:v>0.1</c:v>
                      </c:pt>
                      <c:pt idx="15553">
                        <c:v>0.1</c:v>
                      </c:pt>
                      <c:pt idx="15554">
                        <c:v>0.1</c:v>
                      </c:pt>
                      <c:pt idx="15555">
                        <c:v>0</c:v>
                      </c:pt>
                      <c:pt idx="15556">
                        <c:v>0.1</c:v>
                      </c:pt>
                      <c:pt idx="15557">
                        <c:v>0</c:v>
                      </c:pt>
                      <c:pt idx="15558">
                        <c:v>0.1</c:v>
                      </c:pt>
                      <c:pt idx="15559">
                        <c:v>0</c:v>
                      </c:pt>
                      <c:pt idx="15560">
                        <c:v>0.1</c:v>
                      </c:pt>
                      <c:pt idx="15561">
                        <c:v>0.1</c:v>
                      </c:pt>
                      <c:pt idx="15562">
                        <c:v>0.1</c:v>
                      </c:pt>
                      <c:pt idx="15563">
                        <c:v>0</c:v>
                      </c:pt>
                      <c:pt idx="15564">
                        <c:v>0</c:v>
                      </c:pt>
                      <c:pt idx="15565">
                        <c:v>0</c:v>
                      </c:pt>
                      <c:pt idx="15566">
                        <c:v>0</c:v>
                      </c:pt>
                      <c:pt idx="15567">
                        <c:v>0</c:v>
                      </c:pt>
                      <c:pt idx="15568">
                        <c:v>0</c:v>
                      </c:pt>
                      <c:pt idx="15569">
                        <c:v>0</c:v>
                      </c:pt>
                      <c:pt idx="15570">
                        <c:v>0</c:v>
                      </c:pt>
                      <c:pt idx="15571">
                        <c:v>0</c:v>
                      </c:pt>
                      <c:pt idx="15572">
                        <c:v>0</c:v>
                      </c:pt>
                      <c:pt idx="15573">
                        <c:v>0</c:v>
                      </c:pt>
                      <c:pt idx="15574">
                        <c:v>0.1</c:v>
                      </c:pt>
                      <c:pt idx="15575">
                        <c:v>0</c:v>
                      </c:pt>
                      <c:pt idx="15576">
                        <c:v>0</c:v>
                      </c:pt>
                      <c:pt idx="15577">
                        <c:v>0.1</c:v>
                      </c:pt>
                      <c:pt idx="15578">
                        <c:v>0</c:v>
                      </c:pt>
                      <c:pt idx="15579">
                        <c:v>0</c:v>
                      </c:pt>
                      <c:pt idx="15580">
                        <c:v>0</c:v>
                      </c:pt>
                      <c:pt idx="15581">
                        <c:v>0.1</c:v>
                      </c:pt>
                      <c:pt idx="15582">
                        <c:v>0.1</c:v>
                      </c:pt>
                      <c:pt idx="15583">
                        <c:v>0</c:v>
                      </c:pt>
                      <c:pt idx="15584">
                        <c:v>0</c:v>
                      </c:pt>
                      <c:pt idx="15585">
                        <c:v>0</c:v>
                      </c:pt>
                      <c:pt idx="15586">
                        <c:v>0.1</c:v>
                      </c:pt>
                      <c:pt idx="15587">
                        <c:v>0</c:v>
                      </c:pt>
                      <c:pt idx="15588">
                        <c:v>0</c:v>
                      </c:pt>
                      <c:pt idx="15589">
                        <c:v>0</c:v>
                      </c:pt>
                      <c:pt idx="15590">
                        <c:v>0.1</c:v>
                      </c:pt>
                      <c:pt idx="15591">
                        <c:v>0</c:v>
                      </c:pt>
                      <c:pt idx="15592">
                        <c:v>0.1</c:v>
                      </c:pt>
                      <c:pt idx="15593">
                        <c:v>0</c:v>
                      </c:pt>
                      <c:pt idx="15594">
                        <c:v>0</c:v>
                      </c:pt>
                      <c:pt idx="15595">
                        <c:v>0</c:v>
                      </c:pt>
                      <c:pt idx="15596">
                        <c:v>0</c:v>
                      </c:pt>
                      <c:pt idx="15597">
                        <c:v>0.1</c:v>
                      </c:pt>
                      <c:pt idx="15598">
                        <c:v>0.1</c:v>
                      </c:pt>
                      <c:pt idx="15599">
                        <c:v>0</c:v>
                      </c:pt>
                      <c:pt idx="15600">
                        <c:v>0</c:v>
                      </c:pt>
                      <c:pt idx="15601">
                        <c:v>0</c:v>
                      </c:pt>
                      <c:pt idx="15602">
                        <c:v>0</c:v>
                      </c:pt>
                      <c:pt idx="15603">
                        <c:v>0.1</c:v>
                      </c:pt>
                      <c:pt idx="15604">
                        <c:v>0.1</c:v>
                      </c:pt>
                      <c:pt idx="15605">
                        <c:v>0.1</c:v>
                      </c:pt>
                      <c:pt idx="15606">
                        <c:v>0.1</c:v>
                      </c:pt>
                      <c:pt idx="15607">
                        <c:v>0</c:v>
                      </c:pt>
                      <c:pt idx="15608">
                        <c:v>0.1</c:v>
                      </c:pt>
                      <c:pt idx="15609">
                        <c:v>0.1</c:v>
                      </c:pt>
                      <c:pt idx="15610">
                        <c:v>0</c:v>
                      </c:pt>
                      <c:pt idx="15611">
                        <c:v>0.1</c:v>
                      </c:pt>
                      <c:pt idx="15612">
                        <c:v>0</c:v>
                      </c:pt>
                      <c:pt idx="15613">
                        <c:v>0.1</c:v>
                      </c:pt>
                      <c:pt idx="15614">
                        <c:v>0.1</c:v>
                      </c:pt>
                      <c:pt idx="15615">
                        <c:v>0.1</c:v>
                      </c:pt>
                      <c:pt idx="15616">
                        <c:v>0.1</c:v>
                      </c:pt>
                      <c:pt idx="15617">
                        <c:v>0.1</c:v>
                      </c:pt>
                      <c:pt idx="15618">
                        <c:v>0.1</c:v>
                      </c:pt>
                      <c:pt idx="15619">
                        <c:v>0.1</c:v>
                      </c:pt>
                      <c:pt idx="15620">
                        <c:v>0.1</c:v>
                      </c:pt>
                      <c:pt idx="15621">
                        <c:v>0.1</c:v>
                      </c:pt>
                      <c:pt idx="15622">
                        <c:v>0.1</c:v>
                      </c:pt>
                      <c:pt idx="15623">
                        <c:v>0.1</c:v>
                      </c:pt>
                      <c:pt idx="15624">
                        <c:v>0.1</c:v>
                      </c:pt>
                      <c:pt idx="15625">
                        <c:v>0.1</c:v>
                      </c:pt>
                      <c:pt idx="15626">
                        <c:v>0.1</c:v>
                      </c:pt>
                      <c:pt idx="15627">
                        <c:v>0.1</c:v>
                      </c:pt>
                      <c:pt idx="15628">
                        <c:v>0.1</c:v>
                      </c:pt>
                      <c:pt idx="15629">
                        <c:v>0.2</c:v>
                      </c:pt>
                      <c:pt idx="15630">
                        <c:v>0.1</c:v>
                      </c:pt>
                      <c:pt idx="15631">
                        <c:v>0.1</c:v>
                      </c:pt>
                      <c:pt idx="15632">
                        <c:v>0.1</c:v>
                      </c:pt>
                      <c:pt idx="15633">
                        <c:v>0</c:v>
                      </c:pt>
                      <c:pt idx="15634">
                        <c:v>0</c:v>
                      </c:pt>
                      <c:pt idx="15635">
                        <c:v>0</c:v>
                      </c:pt>
                      <c:pt idx="15636">
                        <c:v>0.1</c:v>
                      </c:pt>
                      <c:pt idx="15637">
                        <c:v>0.1</c:v>
                      </c:pt>
                      <c:pt idx="15638">
                        <c:v>0</c:v>
                      </c:pt>
                      <c:pt idx="15639">
                        <c:v>0.1</c:v>
                      </c:pt>
                      <c:pt idx="15640">
                        <c:v>0.1</c:v>
                      </c:pt>
                      <c:pt idx="15641">
                        <c:v>0.1</c:v>
                      </c:pt>
                      <c:pt idx="15642">
                        <c:v>0</c:v>
                      </c:pt>
                      <c:pt idx="15643">
                        <c:v>0.1</c:v>
                      </c:pt>
                      <c:pt idx="15644">
                        <c:v>0.1</c:v>
                      </c:pt>
                      <c:pt idx="15645">
                        <c:v>0.1</c:v>
                      </c:pt>
                      <c:pt idx="15646">
                        <c:v>0.1</c:v>
                      </c:pt>
                      <c:pt idx="15647">
                        <c:v>0.1</c:v>
                      </c:pt>
                      <c:pt idx="15648">
                        <c:v>0.1</c:v>
                      </c:pt>
                      <c:pt idx="15649">
                        <c:v>0.1</c:v>
                      </c:pt>
                      <c:pt idx="15650">
                        <c:v>0.1</c:v>
                      </c:pt>
                      <c:pt idx="15651">
                        <c:v>0.1</c:v>
                      </c:pt>
                      <c:pt idx="15652">
                        <c:v>0.2</c:v>
                      </c:pt>
                      <c:pt idx="15653">
                        <c:v>0</c:v>
                      </c:pt>
                      <c:pt idx="15654">
                        <c:v>0.1</c:v>
                      </c:pt>
                      <c:pt idx="15655">
                        <c:v>0.1</c:v>
                      </c:pt>
                      <c:pt idx="15656">
                        <c:v>0.1</c:v>
                      </c:pt>
                      <c:pt idx="15657">
                        <c:v>0.1</c:v>
                      </c:pt>
                      <c:pt idx="15658">
                        <c:v>0.1</c:v>
                      </c:pt>
                      <c:pt idx="15659">
                        <c:v>0.1</c:v>
                      </c:pt>
                      <c:pt idx="15660">
                        <c:v>0.1</c:v>
                      </c:pt>
                      <c:pt idx="15661">
                        <c:v>0.2</c:v>
                      </c:pt>
                      <c:pt idx="15662">
                        <c:v>0.1</c:v>
                      </c:pt>
                      <c:pt idx="15663">
                        <c:v>0.1</c:v>
                      </c:pt>
                      <c:pt idx="15664">
                        <c:v>0.1</c:v>
                      </c:pt>
                      <c:pt idx="15665">
                        <c:v>0.1</c:v>
                      </c:pt>
                      <c:pt idx="15666">
                        <c:v>0.1</c:v>
                      </c:pt>
                      <c:pt idx="15667">
                        <c:v>0.1</c:v>
                      </c:pt>
                      <c:pt idx="15668">
                        <c:v>0</c:v>
                      </c:pt>
                      <c:pt idx="15669">
                        <c:v>0.2</c:v>
                      </c:pt>
                      <c:pt idx="15670">
                        <c:v>0.1</c:v>
                      </c:pt>
                      <c:pt idx="15671">
                        <c:v>0</c:v>
                      </c:pt>
                      <c:pt idx="15672">
                        <c:v>0.1</c:v>
                      </c:pt>
                      <c:pt idx="15673">
                        <c:v>0.1</c:v>
                      </c:pt>
                      <c:pt idx="15674">
                        <c:v>0.1</c:v>
                      </c:pt>
                      <c:pt idx="15675">
                        <c:v>0.1</c:v>
                      </c:pt>
                      <c:pt idx="15676">
                        <c:v>0.1</c:v>
                      </c:pt>
                      <c:pt idx="15677">
                        <c:v>0.1</c:v>
                      </c:pt>
                      <c:pt idx="15678">
                        <c:v>0.1</c:v>
                      </c:pt>
                      <c:pt idx="15679">
                        <c:v>0.2</c:v>
                      </c:pt>
                      <c:pt idx="15680">
                        <c:v>0</c:v>
                      </c:pt>
                      <c:pt idx="15681">
                        <c:v>0.1</c:v>
                      </c:pt>
                      <c:pt idx="15682">
                        <c:v>0.1</c:v>
                      </c:pt>
                      <c:pt idx="15683">
                        <c:v>0</c:v>
                      </c:pt>
                      <c:pt idx="15684">
                        <c:v>0.2</c:v>
                      </c:pt>
                      <c:pt idx="15685">
                        <c:v>0.1</c:v>
                      </c:pt>
                      <c:pt idx="15686">
                        <c:v>0.1</c:v>
                      </c:pt>
                      <c:pt idx="15687">
                        <c:v>0.1</c:v>
                      </c:pt>
                      <c:pt idx="15688">
                        <c:v>0.1</c:v>
                      </c:pt>
                      <c:pt idx="15689">
                        <c:v>0.1</c:v>
                      </c:pt>
                      <c:pt idx="15690">
                        <c:v>0.1</c:v>
                      </c:pt>
                      <c:pt idx="15691">
                        <c:v>0.2</c:v>
                      </c:pt>
                      <c:pt idx="15692">
                        <c:v>0.1</c:v>
                      </c:pt>
                      <c:pt idx="15693">
                        <c:v>0.1</c:v>
                      </c:pt>
                      <c:pt idx="15694">
                        <c:v>0.2</c:v>
                      </c:pt>
                      <c:pt idx="15695">
                        <c:v>0.1</c:v>
                      </c:pt>
                      <c:pt idx="15696">
                        <c:v>0.1</c:v>
                      </c:pt>
                      <c:pt idx="15697">
                        <c:v>0.1</c:v>
                      </c:pt>
                      <c:pt idx="15698">
                        <c:v>0.1</c:v>
                      </c:pt>
                      <c:pt idx="15699">
                        <c:v>0.2</c:v>
                      </c:pt>
                      <c:pt idx="15700">
                        <c:v>0.1</c:v>
                      </c:pt>
                      <c:pt idx="15701">
                        <c:v>0.1</c:v>
                      </c:pt>
                      <c:pt idx="15702">
                        <c:v>0.1</c:v>
                      </c:pt>
                      <c:pt idx="15703">
                        <c:v>0.1</c:v>
                      </c:pt>
                      <c:pt idx="15704">
                        <c:v>0.1</c:v>
                      </c:pt>
                      <c:pt idx="15705">
                        <c:v>0.1</c:v>
                      </c:pt>
                      <c:pt idx="15706">
                        <c:v>0.2</c:v>
                      </c:pt>
                      <c:pt idx="15707">
                        <c:v>0.1</c:v>
                      </c:pt>
                      <c:pt idx="15708">
                        <c:v>0.2</c:v>
                      </c:pt>
                      <c:pt idx="15709">
                        <c:v>0.1</c:v>
                      </c:pt>
                      <c:pt idx="15710">
                        <c:v>0.2</c:v>
                      </c:pt>
                      <c:pt idx="15711">
                        <c:v>0.2</c:v>
                      </c:pt>
                      <c:pt idx="15712">
                        <c:v>0.1</c:v>
                      </c:pt>
                      <c:pt idx="15713">
                        <c:v>0.1</c:v>
                      </c:pt>
                      <c:pt idx="15714">
                        <c:v>0.1</c:v>
                      </c:pt>
                      <c:pt idx="15715">
                        <c:v>0.1</c:v>
                      </c:pt>
                      <c:pt idx="15716">
                        <c:v>0.1</c:v>
                      </c:pt>
                      <c:pt idx="15717">
                        <c:v>0.1</c:v>
                      </c:pt>
                      <c:pt idx="15718">
                        <c:v>0.1</c:v>
                      </c:pt>
                      <c:pt idx="15719">
                        <c:v>0.2</c:v>
                      </c:pt>
                      <c:pt idx="15720">
                        <c:v>0.2</c:v>
                      </c:pt>
                      <c:pt idx="15721">
                        <c:v>0.1</c:v>
                      </c:pt>
                      <c:pt idx="15722">
                        <c:v>0.1</c:v>
                      </c:pt>
                      <c:pt idx="15723">
                        <c:v>0.1</c:v>
                      </c:pt>
                      <c:pt idx="15724">
                        <c:v>0.2</c:v>
                      </c:pt>
                      <c:pt idx="15725">
                        <c:v>0.1</c:v>
                      </c:pt>
                      <c:pt idx="15726">
                        <c:v>0.1</c:v>
                      </c:pt>
                      <c:pt idx="15727">
                        <c:v>0.1</c:v>
                      </c:pt>
                      <c:pt idx="15728">
                        <c:v>0.1</c:v>
                      </c:pt>
                      <c:pt idx="15729">
                        <c:v>0.1</c:v>
                      </c:pt>
                      <c:pt idx="15730">
                        <c:v>0.2</c:v>
                      </c:pt>
                      <c:pt idx="15731">
                        <c:v>0.1</c:v>
                      </c:pt>
                      <c:pt idx="15732">
                        <c:v>0.1</c:v>
                      </c:pt>
                      <c:pt idx="15733">
                        <c:v>0.1</c:v>
                      </c:pt>
                      <c:pt idx="15734">
                        <c:v>0.1</c:v>
                      </c:pt>
                      <c:pt idx="15735">
                        <c:v>0.1</c:v>
                      </c:pt>
                      <c:pt idx="15736">
                        <c:v>0.1</c:v>
                      </c:pt>
                      <c:pt idx="15737">
                        <c:v>0.1</c:v>
                      </c:pt>
                      <c:pt idx="15738">
                        <c:v>0.2</c:v>
                      </c:pt>
                      <c:pt idx="15739">
                        <c:v>0.1</c:v>
                      </c:pt>
                      <c:pt idx="15740">
                        <c:v>0.1</c:v>
                      </c:pt>
                      <c:pt idx="15741">
                        <c:v>0.1</c:v>
                      </c:pt>
                      <c:pt idx="15742">
                        <c:v>0.1</c:v>
                      </c:pt>
                      <c:pt idx="15743">
                        <c:v>0.1</c:v>
                      </c:pt>
                      <c:pt idx="15744">
                        <c:v>0.1</c:v>
                      </c:pt>
                      <c:pt idx="15745">
                        <c:v>0.1</c:v>
                      </c:pt>
                      <c:pt idx="15746">
                        <c:v>0.1</c:v>
                      </c:pt>
                      <c:pt idx="15747">
                        <c:v>0.1</c:v>
                      </c:pt>
                      <c:pt idx="15748">
                        <c:v>0.1</c:v>
                      </c:pt>
                      <c:pt idx="15749">
                        <c:v>0.1</c:v>
                      </c:pt>
                      <c:pt idx="15750">
                        <c:v>0.1</c:v>
                      </c:pt>
                      <c:pt idx="15751">
                        <c:v>0.1</c:v>
                      </c:pt>
                      <c:pt idx="15752">
                        <c:v>0</c:v>
                      </c:pt>
                      <c:pt idx="15753">
                        <c:v>0.2</c:v>
                      </c:pt>
                      <c:pt idx="15754">
                        <c:v>0.2</c:v>
                      </c:pt>
                      <c:pt idx="15755">
                        <c:v>0.1</c:v>
                      </c:pt>
                      <c:pt idx="15756">
                        <c:v>0.2</c:v>
                      </c:pt>
                      <c:pt idx="15757">
                        <c:v>0.1</c:v>
                      </c:pt>
                      <c:pt idx="15758">
                        <c:v>0.2</c:v>
                      </c:pt>
                      <c:pt idx="15759">
                        <c:v>0.1</c:v>
                      </c:pt>
                      <c:pt idx="15760">
                        <c:v>0.2</c:v>
                      </c:pt>
                      <c:pt idx="15761">
                        <c:v>0.1</c:v>
                      </c:pt>
                      <c:pt idx="15762">
                        <c:v>0.2</c:v>
                      </c:pt>
                      <c:pt idx="15763">
                        <c:v>0.2</c:v>
                      </c:pt>
                      <c:pt idx="15764">
                        <c:v>0.2</c:v>
                      </c:pt>
                      <c:pt idx="15765">
                        <c:v>0.2</c:v>
                      </c:pt>
                      <c:pt idx="15766">
                        <c:v>0.1</c:v>
                      </c:pt>
                      <c:pt idx="15767">
                        <c:v>0.2</c:v>
                      </c:pt>
                      <c:pt idx="15768">
                        <c:v>0.3</c:v>
                      </c:pt>
                      <c:pt idx="15769">
                        <c:v>0.2</c:v>
                      </c:pt>
                      <c:pt idx="15770">
                        <c:v>0.2</c:v>
                      </c:pt>
                      <c:pt idx="15771">
                        <c:v>0.1</c:v>
                      </c:pt>
                      <c:pt idx="15772">
                        <c:v>0.2</c:v>
                      </c:pt>
                      <c:pt idx="15773">
                        <c:v>0.1</c:v>
                      </c:pt>
                      <c:pt idx="15774">
                        <c:v>0.2</c:v>
                      </c:pt>
                      <c:pt idx="15775">
                        <c:v>0.1</c:v>
                      </c:pt>
                      <c:pt idx="15776">
                        <c:v>0.1</c:v>
                      </c:pt>
                      <c:pt idx="15777">
                        <c:v>0.1</c:v>
                      </c:pt>
                      <c:pt idx="15778">
                        <c:v>0.1</c:v>
                      </c:pt>
                      <c:pt idx="15779">
                        <c:v>0.2</c:v>
                      </c:pt>
                      <c:pt idx="15780">
                        <c:v>0.2</c:v>
                      </c:pt>
                      <c:pt idx="15781">
                        <c:v>0.1</c:v>
                      </c:pt>
                      <c:pt idx="15782">
                        <c:v>0.1</c:v>
                      </c:pt>
                      <c:pt idx="15783">
                        <c:v>0.1</c:v>
                      </c:pt>
                      <c:pt idx="15784">
                        <c:v>0.2</c:v>
                      </c:pt>
                      <c:pt idx="15785">
                        <c:v>0.2</c:v>
                      </c:pt>
                      <c:pt idx="15786">
                        <c:v>0.1</c:v>
                      </c:pt>
                      <c:pt idx="15787">
                        <c:v>0.2</c:v>
                      </c:pt>
                      <c:pt idx="15788">
                        <c:v>0.1</c:v>
                      </c:pt>
                      <c:pt idx="15789">
                        <c:v>0.2</c:v>
                      </c:pt>
                      <c:pt idx="15790">
                        <c:v>0.1</c:v>
                      </c:pt>
                      <c:pt idx="15791">
                        <c:v>0.1</c:v>
                      </c:pt>
                      <c:pt idx="15792">
                        <c:v>0.2</c:v>
                      </c:pt>
                      <c:pt idx="15793">
                        <c:v>0.2</c:v>
                      </c:pt>
                      <c:pt idx="15794">
                        <c:v>0.2</c:v>
                      </c:pt>
                      <c:pt idx="15795">
                        <c:v>0.1</c:v>
                      </c:pt>
                      <c:pt idx="15796">
                        <c:v>0.2</c:v>
                      </c:pt>
                      <c:pt idx="15797">
                        <c:v>0.1</c:v>
                      </c:pt>
                      <c:pt idx="15798">
                        <c:v>0.2</c:v>
                      </c:pt>
                      <c:pt idx="15799">
                        <c:v>0.2</c:v>
                      </c:pt>
                      <c:pt idx="15800">
                        <c:v>0.2</c:v>
                      </c:pt>
                      <c:pt idx="15801">
                        <c:v>0.2</c:v>
                      </c:pt>
                      <c:pt idx="15802">
                        <c:v>0.2</c:v>
                      </c:pt>
                      <c:pt idx="15803">
                        <c:v>0.2</c:v>
                      </c:pt>
                      <c:pt idx="15804">
                        <c:v>0.1</c:v>
                      </c:pt>
                      <c:pt idx="15805">
                        <c:v>0.2</c:v>
                      </c:pt>
                      <c:pt idx="15806">
                        <c:v>0.2</c:v>
                      </c:pt>
                      <c:pt idx="15807">
                        <c:v>0.1</c:v>
                      </c:pt>
                      <c:pt idx="15808">
                        <c:v>0.1</c:v>
                      </c:pt>
                      <c:pt idx="15809">
                        <c:v>0.2</c:v>
                      </c:pt>
                      <c:pt idx="15810">
                        <c:v>0.2</c:v>
                      </c:pt>
                      <c:pt idx="15811">
                        <c:v>0.2</c:v>
                      </c:pt>
                      <c:pt idx="15812">
                        <c:v>0.1</c:v>
                      </c:pt>
                      <c:pt idx="15813">
                        <c:v>0.1</c:v>
                      </c:pt>
                      <c:pt idx="15814">
                        <c:v>0.2</c:v>
                      </c:pt>
                      <c:pt idx="15815">
                        <c:v>0.2</c:v>
                      </c:pt>
                      <c:pt idx="15816">
                        <c:v>0.3</c:v>
                      </c:pt>
                      <c:pt idx="15817">
                        <c:v>0.2</c:v>
                      </c:pt>
                      <c:pt idx="15818">
                        <c:v>0.2</c:v>
                      </c:pt>
                      <c:pt idx="15819">
                        <c:v>0.2</c:v>
                      </c:pt>
                      <c:pt idx="15820">
                        <c:v>0.2</c:v>
                      </c:pt>
                      <c:pt idx="15821">
                        <c:v>0.1</c:v>
                      </c:pt>
                      <c:pt idx="15822">
                        <c:v>0.2</c:v>
                      </c:pt>
                      <c:pt idx="15823">
                        <c:v>0.2</c:v>
                      </c:pt>
                      <c:pt idx="15824">
                        <c:v>0.2</c:v>
                      </c:pt>
                      <c:pt idx="15825">
                        <c:v>0.2</c:v>
                      </c:pt>
                      <c:pt idx="15826">
                        <c:v>0.2</c:v>
                      </c:pt>
                      <c:pt idx="15827">
                        <c:v>0.2</c:v>
                      </c:pt>
                      <c:pt idx="15828">
                        <c:v>0.2</c:v>
                      </c:pt>
                      <c:pt idx="15829">
                        <c:v>0.2</c:v>
                      </c:pt>
                      <c:pt idx="15830">
                        <c:v>0.2</c:v>
                      </c:pt>
                      <c:pt idx="15831">
                        <c:v>0.2</c:v>
                      </c:pt>
                      <c:pt idx="15832">
                        <c:v>0.2</c:v>
                      </c:pt>
                      <c:pt idx="15833">
                        <c:v>0.2</c:v>
                      </c:pt>
                      <c:pt idx="15834">
                        <c:v>0.2</c:v>
                      </c:pt>
                      <c:pt idx="15835">
                        <c:v>0.2</c:v>
                      </c:pt>
                      <c:pt idx="15836">
                        <c:v>0.1</c:v>
                      </c:pt>
                      <c:pt idx="15837">
                        <c:v>0.1</c:v>
                      </c:pt>
                      <c:pt idx="15838">
                        <c:v>0.2</c:v>
                      </c:pt>
                      <c:pt idx="15839">
                        <c:v>0.2</c:v>
                      </c:pt>
                      <c:pt idx="15840">
                        <c:v>0.2</c:v>
                      </c:pt>
                      <c:pt idx="15841">
                        <c:v>0.3</c:v>
                      </c:pt>
                      <c:pt idx="15842">
                        <c:v>0.2</c:v>
                      </c:pt>
                      <c:pt idx="15843">
                        <c:v>0.3</c:v>
                      </c:pt>
                      <c:pt idx="15844">
                        <c:v>0.2</c:v>
                      </c:pt>
                      <c:pt idx="15845">
                        <c:v>0.2</c:v>
                      </c:pt>
                      <c:pt idx="15846">
                        <c:v>0.3</c:v>
                      </c:pt>
                      <c:pt idx="15847">
                        <c:v>0.3</c:v>
                      </c:pt>
                      <c:pt idx="15848">
                        <c:v>0.2</c:v>
                      </c:pt>
                      <c:pt idx="15849">
                        <c:v>0.2</c:v>
                      </c:pt>
                      <c:pt idx="15850">
                        <c:v>0.2</c:v>
                      </c:pt>
                      <c:pt idx="15851">
                        <c:v>0.2</c:v>
                      </c:pt>
                      <c:pt idx="15852">
                        <c:v>0.3</c:v>
                      </c:pt>
                      <c:pt idx="15853">
                        <c:v>0.2</c:v>
                      </c:pt>
                      <c:pt idx="15854">
                        <c:v>0.3</c:v>
                      </c:pt>
                      <c:pt idx="15855">
                        <c:v>0.2</c:v>
                      </c:pt>
                      <c:pt idx="15856">
                        <c:v>0.2</c:v>
                      </c:pt>
                      <c:pt idx="15857">
                        <c:v>0.2</c:v>
                      </c:pt>
                      <c:pt idx="15858">
                        <c:v>0.3</c:v>
                      </c:pt>
                      <c:pt idx="15859">
                        <c:v>0.2</c:v>
                      </c:pt>
                      <c:pt idx="15860">
                        <c:v>0.2</c:v>
                      </c:pt>
                      <c:pt idx="15861">
                        <c:v>0.2</c:v>
                      </c:pt>
                      <c:pt idx="15862">
                        <c:v>0.2</c:v>
                      </c:pt>
                      <c:pt idx="15863">
                        <c:v>0.3</c:v>
                      </c:pt>
                      <c:pt idx="15864">
                        <c:v>0.3</c:v>
                      </c:pt>
                      <c:pt idx="15865">
                        <c:v>0.2</c:v>
                      </c:pt>
                      <c:pt idx="15866">
                        <c:v>0.3</c:v>
                      </c:pt>
                      <c:pt idx="15867">
                        <c:v>0.2</c:v>
                      </c:pt>
                      <c:pt idx="15868">
                        <c:v>0.2</c:v>
                      </c:pt>
                      <c:pt idx="15869">
                        <c:v>0.2</c:v>
                      </c:pt>
                      <c:pt idx="15870">
                        <c:v>0.3</c:v>
                      </c:pt>
                      <c:pt idx="15871">
                        <c:v>0.3</c:v>
                      </c:pt>
                      <c:pt idx="15872">
                        <c:v>0.3</c:v>
                      </c:pt>
                      <c:pt idx="15873">
                        <c:v>0.2</c:v>
                      </c:pt>
                      <c:pt idx="15874">
                        <c:v>0.2</c:v>
                      </c:pt>
                      <c:pt idx="15875">
                        <c:v>0.3</c:v>
                      </c:pt>
                      <c:pt idx="15876">
                        <c:v>0.2</c:v>
                      </c:pt>
                      <c:pt idx="15877">
                        <c:v>0.3</c:v>
                      </c:pt>
                      <c:pt idx="15878">
                        <c:v>0.2</c:v>
                      </c:pt>
                      <c:pt idx="15879">
                        <c:v>0.1</c:v>
                      </c:pt>
                      <c:pt idx="15880">
                        <c:v>0.2</c:v>
                      </c:pt>
                      <c:pt idx="15881">
                        <c:v>0.2</c:v>
                      </c:pt>
                      <c:pt idx="15882">
                        <c:v>0.3</c:v>
                      </c:pt>
                      <c:pt idx="15883">
                        <c:v>0.2</c:v>
                      </c:pt>
                      <c:pt idx="15884">
                        <c:v>0.2</c:v>
                      </c:pt>
                      <c:pt idx="15885">
                        <c:v>0.3</c:v>
                      </c:pt>
                      <c:pt idx="15886">
                        <c:v>0.2</c:v>
                      </c:pt>
                      <c:pt idx="15887">
                        <c:v>0.2</c:v>
                      </c:pt>
                      <c:pt idx="15888">
                        <c:v>0.2</c:v>
                      </c:pt>
                      <c:pt idx="15889">
                        <c:v>0.2</c:v>
                      </c:pt>
                      <c:pt idx="15890">
                        <c:v>0.2</c:v>
                      </c:pt>
                      <c:pt idx="15891">
                        <c:v>0.2</c:v>
                      </c:pt>
                      <c:pt idx="15892">
                        <c:v>0.2</c:v>
                      </c:pt>
                      <c:pt idx="15893">
                        <c:v>0.3</c:v>
                      </c:pt>
                      <c:pt idx="15894">
                        <c:v>0.1</c:v>
                      </c:pt>
                      <c:pt idx="15895">
                        <c:v>0.3</c:v>
                      </c:pt>
                      <c:pt idx="15896">
                        <c:v>0.1</c:v>
                      </c:pt>
                      <c:pt idx="15897">
                        <c:v>0.2</c:v>
                      </c:pt>
                      <c:pt idx="15898">
                        <c:v>0.2</c:v>
                      </c:pt>
                      <c:pt idx="15899">
                        <c:v>0.2</c:v>
                      </c:pt>
                      <c:pt idx="15900">
                        <c:v>0.2</c:v>
                      </c:pt>
                      <c:pt idx="15901">
                        <c:v>0.1</c:v>
                      </c:pt>
                      <c:pt idx="15902">
                        <c:v>0.2</c:v>
                      </c:pt>
                      <c:pt idx="15903">
                        <c:v>0.1</c:v>
                      </c:pt>
                      <c:pt idx="15904">
                        <c:v>0.2</c:v>
                      </c:pt>
                      <c:pt idx="15905">
                        <c:v>0.2</c:v>
                      </c:pt>
                      <c:pt idx="15906">
                        <c:v>0.1</c:v>
                      </c:pt>
                      <c:pt idx="15907">
                        <c:v>0.3</c:v>
                      </c:pt>
                      <c:pt idx="15908">
                        <c:v>0.2</c:v>
                      </c:pt>
                      <c:pt idx="15909">
                        <c:v>0.1</c:v>
                      </c:pt>
                      <c:pt idx="15910">
                        <c:v>0.1</c:v>
                      </c:pt>
                      <c:pt idx="15911">
                        <c:v>0.3</c:v>
                      </c:pt>
                      <c:pt idx="15912">
                        <c:v>0.2</c:v>
                      </c:pt>
                      <c:pt idx="15913">
                        <c:v>0.1</c:v>
                      </c:pt>
                      <c:pt idx="15914">
                        <c:v>0.2</c:v>
                      </c:pt>
                      <c:pt idx="15915">
                        <c:v>0.2</c:v>
                      </c:pt>
                      <c:pt idx="15916">
                        <c:v>0.1</c:v>
                      </c:pt>
                      <c:pt idx="15917">
                        <c:v>0.1</c:v>
                      </c:pt>
                      <c:pt idx="15918">
                        <c:v>0.2</c:v>
                      </c:pt>
                      <c:pt idx="15919">
                        <c:v>0.2</c:v>
                      </c:pt>
                      <c:pt idx="15920">
                        <c:v>0.2</c:v>
                      </c:pt>
                      <c:pt idx="15921">
                        <c:v>0.1</c:v>
                      </c:pt>
                      <c:pt idx="15922">
                        <c:v>0.1</c:v>
                      </c:pt>
                      <c:pt idx="15923">
                        <c:v>0.2</c:v>
                      </c:pt>
                      <c:pt idx="15924">
                        <c:v>0.2</c:v>
                      </c:pt>
                      <c:pt idx="15925">
                        <c:v>0.1</c:v>
                      </c:pt>
                      <c:pt idx="15926">
                        <c:v>0.1</c:v>
                      </c:pt>
                      <c:pt idx="15927">
                        <c:v>0.1</c:v>
                      </c:pt>
                      <c:pt idx="15928">
                        <c:v>0</c:v>
                      </c:pt>
                      <c:pt idx="15929">
                        <c:v>0.1</c:v>
                      </c:pt>
                      <c:pt idx="15930">
                        <c:v>0.1</c:v>
                      </c:pt>
                      <c:pt idx="15931">
                        <c:v>0.1</c:v>
                      </c:pt>
                      <c:pt idx="15932">
                        <c:v>0</c:v>
                      </c:pt>
                      <c:pt idx="15933">
                        <c:v>0.1</c:v>
                      </c:pt>
                      <c:pt idx="15934">
                        <c:v>0.1</c:v>
                      </c:pt>
                      <c:pt idx="15935">
                        <c:v>0.1</c:v>
                      </c:pt>
                      <c:pt idx="15936">
                        <c:v>0.1</c:v>
                      </c:pt>
                      <c:pt idx="15937">
                        <c:v>0.1</c:v>
                      </c:pt>
                      <c:pt idx="15938">
                        <c:v>0.1</c:v>
                      </c:pt>
                      <c:pt idx="15939">
                        <c:v>0.1</c:v>
                      </c:pt>
                      <c:pt idx="15940">
                        <c:v>0.1</c:v>
                      </c:pt>
                      <c:pt idx="15941">
                        <c:v>0.1</c:v>
                      </c:pt>
                      <c:pt idx="15942">
                        <c:v>0.2</c:v>
                      </c:pt>
                      <c:pt idx="15943">
                        <c:v>0</c:v>
                      </c:pt>
                      <c:pt idx="15944">
                        <c:v>0.1</c:v>
                      </c:pt>
                      <c:pt idx="15945">
                        <c:v>0</c:v>
                      </c:pt>
                      <c:pt idx="15946">
                        <c:v>0.1</c:v>
                      </c:pt>
                      <c:pt idx="15947">
                        <c:v>0.1</c:v>
                      </c:pt>
                      <c:pt idx="15948">
                        <c:v>0.2</c:v>
                      </c:pt>
                      <c:pt idx="15949">
                        <c:v>0</c:v>
                      </c:pt>
                      <c:pt idx="15950">
                        <c:v>0.1</c:v>
                      </c:pt>
                      <c:pt idx="15951">
                        <c:v>0.1</c:v>
                      </c:pt>
                      <c:pt idx="15952">
                        <c:v>0</c:v>
                      </c:pt>
                      <c:pt idx="15953">
                        <c:v>0.1</c:v>
                      </c:pt>
                      <c:pt idx="15954">
                        <c:v>0.1</c:v>
                      </c:pt>
                      <c:pt idx="15955">
                        <c:v>0.1</c:v>
                      </c:pt>
                      <c:pt idx="15956">
                        <c:v>0.1</c:v>
                      </c:pt>
                      <c:pt idx="15957">
                        <c:v>0.1</c:v>
                      </c:pt>
                      <c:pt idx="15958">
                        <c:v>0</c:v>
                      </c:pt>
                      <c:pt idx="15959">
                        <c:v>0.1</c:v>
                      </c:pt>
                      <c:pt idx="15960">
                        <c:v>0</c:v>
                      </c:pt>
                      <c:pt idx="15961">
                        <c:v>0</c:v>
                      </c:pt>
                      <c:pt idx="15962">
                        <c:v>0</c:v>
                      </c:pt>
                      <c:pt idx="15963">
                        <c:v>0.1</c:v>
                      </c:pt>
                      <c:pt idx="15964">
                        <c:v>0.1</c:v>
                      </c:pt>
                      <c:pt idx="15965">
                        <c:v>0.1</c:v>
                      </c:pt>
                      <c:pt idx="15966">
                        <c:v>0.1</c:v>
                      </c:pt>
                      <c:pt idx="15967">
                        <c:v>0</c:v>
                      </c:pt>
                      <c:pt idx="15968">
                        <c:v>0</c:v>
                      </c:pt>
                      <c:pt idx="15969">
                        <c:v>0.1</c:v>
                      </c:pt>
                      <c:pt idx="15970">
                        <c:v>0.1</c:v>
                      </c:pt>
                      <c:pt idx="15971">
                        <c:v>0</c:v>
                      </c:pt>
                      <c:pt idx="15972">
                        <c:v>0.1</c:v>
                      </c:pt>
                      <c:pt idx="15973">
                        <c:v>0</c:v>
                      </c:pt>
                      <c:pt idx="15974">
                        <c:v>0</c:v>
                      </c:pt>
                      <c:pt idx="15975">
                        <c:v>0.1</c:v>
                      </c:pt>
                      <c:pt idx="15976">
                        <c:v>0.1</c:v>
                      </c:pt>
                      <c:pt idx="15977">
                        <c:v>0</c:v>
                      </c:pt>
                      <c:pt idx="15978">
                        <c:v>0.1</c:v>
                      </c:pt>
                      <c:pt idx="15979">
                        <c:v>0.1</c:v>
                      </c:pt>
                      <c:pt idx="15980">
                        <c:v>0</c:v>
                      </c:pt>
                      <c:pt idx="15981">
                        <c:v>0.1</c:v>
                      </c:pt>
                      <c:pt idx="15982">
                        <c:v>0.1</c:v>
                      </c:pt>
                      <c:pt idx="15983">
                        <c:v>0.1</c:v>
                      </c:pt>
                      <c:pt idx="15984">
                        <c:v>0.1</c:v>
                      </c:pt>
                      <c:pt idx="15985">
                        <c:v>0</c:v>
                      </c:pt>
                      <c:pt idx="15986">
                        <c:v>0.1</c:v>
                      </c:pt>
                      <c:pt idx="15987">
                        <c:v>0.1</c:v>
                      </c:pt>
                      <c:pt idx="15988">
                        <c:v>0.1</c:v>
                      </c:pt>
                      <c:pt idx="15989">
                        <c:v>0.1</c:v>
                      </c:pt>
                      <c:pt idx="15990">
                        <c:v>0.1</c:v>
                      </c:pt>
                      <c:pt idx="15991">
                        <c:v>0</c:v>
                      </c:pt>
                      <c:pt idx="15992">
                        <c:v>0.1</c:v>
                      </c:pt>
                      <c:pt idx="15993">
                        <c:v>0.1</c:v>
                      </c:pt>
                      <c:pt idx="15994">
                        <c:v>0.1</c:v>
                      </c:pt>
                      <c:pt idx="15995">
                        <c:v>0.1</c:v>
                      </c:pt>
                      <c:pt idx="15996">
                        <c:v>0.1</c:v>
                      </c:pt>
                      <c:pt idx="15997">
                        <c:v>0.1</c:v>
                      </c:pt>
                      <c:pt idx="15998">
                        <c:v>0.1</c:v>
                      </c:pt>
                      <c:pt idx="15999">
                        <c:v>0.1</c:v>
                      </c:pt>
                      <c:pt idx="16000">
                        <c:v>0.2</c:v>
                      </c:pt>
                      <c:pt idx="16001">
                        <c:v>0.1</c:v>
                      </c:pt>
                      <c:pt idx="16002">
                        <c:v>0</c:v>
                      </c:pt>
                      <c:pt idx="16003">
                        <c:v>0</c:v>
                      </c:pt>
                      <c:pt idx="16004">
                        <c:v>0.1</c:v>
                      </c:pt>
                      <c:pt idx="16005">
                        <c:v>0</c:v>
                      </c:pt>
                      <c:pt idx="16006">
                        <c:v>0.1</c:v>
                      </c:pt>
                      <c:pt idx="16007">
                        <c:v>0</c:v>
                      </c:pt>
                      <c:pt idx="16008">
                        <c:v>0.1</c:v>
                      </c:pt>
                      <c:pt idx="16009">
                        <c:v>0.1</c:v>
                      </c:pt>
                      <c:pt idx="16010">
                        <c:v>0.1</c:v>
                      </c:pt>
                      <c:pt idx="16011">
                        <c:v>0.1</c:v>
                      </c:pt>
                      <c:pt idx="16012">
                        <c:v>0</c:v>
                      </c:pt>
                      <c:pt idx="16013">
                        <c:v>0.1</c:v>
                      </c:pt>
                      <c:pt idx="16014">
                        <c:v>0.1</c:v>
                      </c:pt>
                      <c:pt idx="16015">
                        <c:v>0</c:v>
                      </c:pt>
                      <c:pt idx="16016">
                        <c:v>0</c:v>
                      </c:pt>
                      <c:pt idx="16017">
                        <c:v>0</c:v>
                      </c:pt>
                      <c:pt idx="16018">
                        <c:v>0</c:v>
                      </c:pt>
                      <c:pt idx="16019">
                        <c:v>0.1</c:v>
                      </c:pt>
                      <c:pt idx="16020">
                        <c:v>0</c:v>
                      </c:pt>
                      <c:pt idx="16021">
                        <c:v>0.1</c:v>
                      </c:pt>
                      <c:pt idx="16022">
                        <c:v>0.1</c:v>
                      </c:pt>
                      <c:pt idx="16023">
                        <c:v>0.1</c:v>
                      </c:pt>
                      <c:pt idx="16024">
                        <c:v>0.1</c:v>
                      </c:pt>
                      <c:pt idx="16025">
                        <c:v>0</c:v>
                      </c:pt>
                      <c:pt idx="16026">
                        <c:v>0.1</c:v>
                      </c:pt>
                      <c:pt idx="16027">
                        <c:v>0.1</c:v>
                      </c:pt>
                      <c:pt idx="16028">
                        <c:v>0</c:v>
                      </c:pt>
                      <c:pt idx="16029">
                        <c:v>0.1</c:v>
                      </c:pt>
                      <c:pt idx="16030">
                        <c:v>0</c:v>
                      </c:pt>
                      <c:pt idx="16031">
                        <c:v>0</c:v>
                      </c:pt>
                      <c:pt idx="16032">
                        <c:v>0.1</c:v>
                      </c:pt>
                      <c:pt idx="16033">
                        <c:v>0</c:v>
                      </c:pt>
                      <c:pt idx="16034">
                        <c:v>0</c:v>
                      </c:pt>
                      <c:pt idx="16035">
                        <c:v>0.1</c:v>
                      </c:pt>
                      <c:pt idx="16036">
                        <c:v>0.1</c:v>
                      </c:pt>
                      <c:pt idx="16037">
                        <c:v>0</c:v>
                      </c:pt>
                      <c:pt idx="16038">
                        <c:v>0.1</c:v>
                      </c:pt>
                      <c:pt idx="16039">
                        <c:v>0</c:v>
                      </c:pt>
                      <c:pt idx="16040">
                        <c:v>0</c:v>
                      </c:pt>
                      <c:pt idx="16041">
                        <c:v>0</c:v>
                      </c:pt>
                      <c:pt idx="16042">
                        <c:v>0.1</c:v>
                      </c:pt>
                      <c:pt idx="16043">
                        <c:v>0</c:v>
                      </c:pt>
                      <c:pt idx="16044">
                        <c:v>0</c:v>
                      </c:pt>
                      <c:pt idx="16045">
                        <c:v>0</c:v>
                      </c:pt>
                      <c:pt idx="16046">
                        <c:v>0.1</c:v>
                      </c:pt>
                      <c:pt idx="16047">
                        <c:v>0.1</c:v>
                      </c:pt>
                      <c:pt idx="16048">
                        <c:v>0</c:v>
                      </c:pt>
                      <c:pt idx="16049">
                        <c:v>0.1</c:v>
                      </c:pt>
                      <c:pt idx="16050">
                        <c:v>0.1</c:v>
                      </c:pt>
                      <c:pt idx="16051">
                        <c:v>0</c:v>
                      </c:pt>
                      <c:pt idx="16052">
                        <c:v>0</c:v>
                      </c:pt>
                      <c:pt idx="16053">
                        <c:v>0.1</c:v>
                      </c:pt>
                      <c:pt idx="16054">
                        <c:v>0.1</c:v>
                      </c:pt>
                      <c:pt idx="16055">
                        <c:v>0</c:v>
                      </c:pt>
                      <c:pt idx="16056">
                        <c:v>0</c:v>
                      </c:pt>
                      <c:pt idx="16057">
                        <c:v>0.1</c:v>
                      </c:pt>
                      <c:pt idx="16058">
                        <c:v>0</c:v>
                      </c:pt>
                      <c:pt idx="16059">
                        <c:v>0.1</c:v>
                      </c:pt>
                      <c:pt idx="16060">
                        <c:v>0.1</c:v>
                      </c:pt>
                      <c:pt idx="16061">
                        <c:v>0</c:v>
                      </c:pt>
                      <c:pt idx="16062">
                        <c:v>0.1</c:v>
                      </c:pt>
                      <c:pt idx="16063">
                        <c:v>0.1</c:v>
                      </c:pt>
                      <c:pt idx="16064">
                        <c:v>0.1</c:v>
                      </c:pt>
                      <c:pt idx="16065">
                        <c:v>0.1</c:v>
                      </c:pt>
                      <c:pt idx="16066">
                        <c:v>0.1</c:v>
                      </c:pt>
                      <c:pt idx="16067">
                        <c:v>0</c:v>
                      </c:pt>
                      <c:pt idx="16068">
                        <c:v>0</c:v>
                      </c:pt>
                      <c:pt idx="16069">
                        <c:v>0</c:v>
                      </c:pt>
                      <c:pt idx="16070">
                        <c:v>0.1</c:v>
                      </c:pt>
                      <c:pt idx="16071">
                        <c:v>0.1</c:v>
                      </c:pt>
                      <c:pt idx="16072">
                        <c:v>0</c:v>
                      </c:pt>
                      <c:pt idx="16073">
                        <c:v>0.1</c:v>
                      </c:pt>
                      <c:pt idx="16074">
                        <c:v>0</c:v>
                      </c:pt>
                      <c:pt idx="16075">
                        <c:v>0</c:v>
                      </c:pt>
                      <c:pt idx="16076">
                        <c:v>0</c:v>
                      </c:pt>
                      <c:pt idx="16077">
                        <c:v>0.1</c:v>
                      </c:pt>
                      <c:pt idx="16078">
                        <c:v>0.1</c:v>
                      </c:pt>
                      <c:pt idx="16079">
                        <c:v>0</c:v>
                      </c:pt>
                      <c:pt idx="16080">
                        <c:v>0</c:v>
                      </c:pt>
                      <c:pt idx="16081">
                        <c:v>0</c:v>
                      </c:pt>
                      <c:pt idx="16082">
                        <c:v>0</c:v>
                      </c:pt>
                      <c:pt idx="16083">
                        <c:v>0</c:v>
                      </c:pt>
                      <c:pt idx="16084">
                        <c:v>0.2</c:v>
                      </c:pt>
                      <c:pt idx="16085">
                        <c:v>0.1</c:v>
                      </c:pt>
                      <c:pt idx="16086">
                        <c:v>0</c:v>
                      </c:pt>
                      <c:pt idx="16087">
                        <c:v>0</c:v>
                      </c:pt>
                      <c:pt idx="16088">
                        <c:v>0</c:v>
                      </c:pt>
                      <c:pt idx="16089">
                        <c:v>0.2</c:v>
                      </c:pt>
                      <c:pt idx="16090">
                        <c:v>0.1</c:v>
                      </c:pt>
                      <c:pt idx="16091">
                        <c:v>0.1</c:v>
                      </c:pt>
                      <c:pt idx="16092">
                        <c:v>0</c:v>
                      </c:pt>
                      <c:pt idx="16093">
                        <c:v>0.1</c:v>
                      </c:pt>
                      <c:pt idx="16094">
                        <c:v>0</c:v>
                      </c:pt>
                      <c:pt idx="16095">
                        <c:v>0.1</c:v>
                      </c:pt>
                      <c:pt idx="16096">
                        <c:v>0.1</c:v>
                      </c:pt>
                      <c:pt idx="16097">
                        <c:v>0</c:v>
                      </c:pt>
                      <c:pt idx="16098">
                        <c:v>0.1</c:v>
                      </c:pt>
                      <c:pt idx="16099">
                        <c:v>0.1</c:v>
                      </c:pt>
                      <c:pt idx="16100">
                        <c:v>0</c:v>
                      </c:pt>
                      <c:pt idx="16101">
                        <c:v>0.1</c:v>
                      </c:pt>
                      <c:pt idx="16102">
                        <c:v>0</c:v>
                      </c:pt>
                      <c:pt idx="16103">
                        <c:v>0</c:v>
                      </c:pt>
                      <c:pt idx="16104">
                        <c:v>0</c:v>
                      </c:pt>
                      <c:pt idx="16105">
                        <c:v>0.1</c:v>
                      </c:pt>
                      <c:pt idx="16106">
                        <c:v>0</c:v>
                      </c:pt>
                      <c:pt idx="16107">
                        <c:v>0</c:v>
                      </c:pt>
                      <c:pt idx="16108">
                        <c:v>0.1</c:v>
                      </c:pt>
                      <c:pt idx="16109">
                        <c:v>0</c:v>
                      </c:pt>
                      <c:pt idx="16110">
                        <c:v>0.1</c:v>
                      </c:pt>
                      <c:pt idx="16111">
                        <c:v>0.1</c:v>
                      </c:pt>
                      <c:pt idx="16112">
                        <c:v>0</c:v>
                      </c:pt>
                      <c:pt idx="16113">
                        <c:v>0</c:v>
                      </c:pt>
                      <c:pt idx="16114">
                        <c:v>0</c:v>
                      </c:pt>
                      <c:pt idx="16115">
                        <c:v>0</c:v>
                      </c:pt>
                      <c:pt idx="16116">
                        <c:v>0.1</c:v>
                      </c:pt>
                      <c:pt idx="16117">
                        <c:v>0</c:v>
                      </c:pt>
                      <c:pt idx="16118">
                        <c:v>0.1</c:v>
                      </c:pt>
                      <c:pt idx="16119">
                        <c:v>0</c:v>
                      </c:pt>
                      <c:pt idx="16120">
                        <c:v>0</c:v>
                      </c:pt>
                      <c:pt idx="16121">
                        <c:v>0</c:v>
                      </c:pt>
                      <c:pt idx="16122">
                        <c:v>0.1</c:v>
                      </c:pt>
                      <c:pt idx="16123">
                        <c:v>0</c:v>
                      </c:pt>
                      <c:pt idx="16124">
                        <c:v>0</c:v>
                      </c:pt>
                      <c:pt idx="16125">
                        <c:v>0</c:v>
                      </c:pt>
                      <c:pt idx="16126">
                        <c:v>0</c:v>
                      </c:pt>
                      <c:pt idx="16127">
                        <c:v>0.1</c:v>
                      </c:pt>
                      <c:pt idx="16128">
                        <c:v>0</c:v>
                      </c:pt>
                      <c:pt idx="16129">
                        <c:v>0</c:v>
                      </c:pt>
                      <c:pt idx="16130">
                        <c:v>0</c:v>
                      </c:pt>
                      <c:pt idx="16131">
                        <c:v>0</c:v>
                      </c:pt>
                      <c:pt idx="16132">
                        <c:v>0.1</c:v>
                      </c:pt>
                      <c:pt idx="16133">
                        <c:v>0</c:v>
                      </c:pt>
                      <c:pt idx="16134">
                        <c:v>0</c:v>
                      </c:pt>
                      <c:pt idx="16135">
                        <c:v>0</c:v>
                      </c:pt>
                      <c:pt idx="16136">
                        <c:v>0</c:v>
                      </c:pt>
                      <c:pt idx="16137">
                        <c:v>0</c:v>
                      </c:pt>
                      <c:pt idx="16138">
                        <c:v>0</c:v>
                      </c:pt>
                      <c:pt idx="16139">
                        <c:v>0</c:v>
                      </c:pt>
                      <c:pt idx="16140">
                        <c:v>0</c:v>
                      </c:pt>
                      <c:pt idx="16141">
                        <c:v>0.1</c:v>
                      </c:pt>
                      <c:pt idx="16142">
                        <c:v>0</c:v>
                      </c:pt>
                      <c:pt idx="16143">
                        <c:v>0.1</c:v>
                      </c:pt>
                      <c:pt idx="16144">
                        <c:v>0.1</c:v>
                      </c:pt>
                      <c:pt idx="16145">
                        <c:v>0</c:v>
                      </c:pt>
                      <c:pt idx="16146">
                        <c:v>0</c:v>
                      </c:pt>
                      <c:pt idx="16147">
                        <c:v>0.1</c:v>
                      </c:pt>
                      <c:pt idx="16148">
                        <c:v>0</c:v>
                      </c:pt>
                      <c:pt idx="16149">
                        <c:v>0</c:v>
                      </c:pt>
                      <c:pt idx="16150">
                        <c:v>0</c:v>
                      </c:pt>
                      <c:pt idx="16151">
                        <c:v>0</c:v>
                      </c:pt>
                      <c:pt idx="16152">
                        <c:v>0</c:v>
                      </c:pt>
                      <c:pt idx="16153">
                        <c:v>0</c:v>
                      </c:pt>
                      <c:pt idx="16154">
                        <c:v>0.1</c:v>
                      </c:pt>
                      <c:pt idx="16155">
                        <c:v>0</c:v>
                      </c:pt>
                      <c:pt idx="16156">
                        <c:v>0.1</c:v>
                      </c:pt>
                      <c:pt idx="16157">
                        <c:v>0</c:v>
                      </c:pt>
                      <c:pt idx="16158">
                        <c:v>0</c:v>
                      </c:pt>
                      <c:pt idx="16159">
                        <c:v>0</c:v>
                      </c:pt>
                      <c:pt idx="16160">
                        <c:v>0</c:v>
                      </c:pt>
                      <c:pt idx="16161">
                        <c:v>0.1</c:v>
                      </c:pt>
                      <c:pt idx="16162">
                        <c:v>0.1</c:v>
                      </c:pt>
                      <c:pt idx="16163">
                        <c:v>0</c:v>
                      </c:pt>
                      <c:pt idx="16164">
                        <c:v>0.1</c:v>
                      </c:pt>
                      <c:pt idx="16165">
                        <c:v>0</c:v>
                      </c:pt>
                      <c:pt idx="16166">
                        <c:v>0</c:v>
                      </c:pt>
                      <c:pt idx="16167">
                        <c:v>0.1</c:v>
                      </c:pt>
                      <c:pt idx="16168">
                        <c:v>0</c:v>
                      </c:pt>
                      <c:pt idx="16169">
                        <c:v>0</c:v>
                      </c:pt>
                      <c:pt idx="16170">
                        <c:v>0</c:v>
                      </c:pt>
                      <c:pt idx="16171">
                        <c:v>0</c:v>
                      </c:pt>
                      <c:pt idx="16172">
                        <c:v>0</c:v>
                      </c:pt>
                      <c:pt idx="16173">
                        <c:v>0</c:v>
                      </c:pt>
                      <c:pt idx="16174">
                        <c:v>0</c:v>
                      </c:pt>
                      <c:pt idx="16175">
                        <c:v>0.1</c:v>
                      </c:pt>
                      <c:pt idx="16176">
                        <c:v>0</c:v>
                      </c:pt>
                      <c:pt idx="16177">
                        <c:v>0</c:v>
                      </c:pt>
                      <c:pt idx="16178">
                        <c:v>0.1</c:v>
                      </c:pt>
                      <c:pt idx="16179">
                        <c:v>0</c:v>
                      </c:pt>
                      <c:pt idx="16180">
                        <c:v>0.1</c:v>
                      </c:pt>
                      <c:pt idx="16181">
                        <c:v>0</c:v>
                      </c:pt>
                      <c:pt idx="16182">
                        <c:v>0</c:v>
                      </c:pt>
                      <c:pt idx="16183">
                        <c:v>0</c:v>
                      </c:pt>
                      <c:pt idx="16184">
                        <c:v>0.1</c:v>
                      </c:pt>
                      <c:pt idx="16185">
                        <c:v>0</c:v>
                      </c:pt>
                      <c:pt idx="16186">
                        <c:v>0</c:v>
                      </c:pt>
                      <c:pt idx="16187">
                        <c:v>0</c:v>
                      </c:pt>
                      <c:pt idx="16188">
                        <c:v>0</c:v>
                      </c:pt>
                      <c:pt idx="16189">
                        <c:v>0</c:v>
                      </c:pt>
                      <c:pt idx="16190">
                        <c:v>0</c:v>
                      </c:pt>
                      <c:pt idx="16191">
                        <c:v>0</c:v>
                      </c:pt>
                      <c:pt idx="16192">
                        <c:v>0</c:v>
                      </c:pt>
                      <c:pt idx="16193">
                        <c:v>0</c:v>
                      </c:pt>
                      <c:pt idx="16194">
                        <c:v>0</c:v>
                      </c:pt>
                      <c:pt idx="16195">
                        <c:v>0.1</c:v>
                      </c:pt>
                      <c:pt idx="16196">
                        <c:v>0.1</c:v>
                      </c:pt>
                      <c:pt idx="16197">
                        <c:v>0</c:v>
                      </c:pt>
                      <c:pt idx="16198">
                        <c:v>0</c:v>
                      </c:pt>
                      <c:pt idx="16199">
                        <c:v>0</c:v>
                      </c:pt>
                      <c:pt idx="16200">
                        <c:v>0</c:v>
                      </c:pt>
                      <c:pt idx="16201">
                        <c:v>0.1</c:v>
                      </c:pt>
                      <c:pt idx="16202">
                        <c:v>0.1</c:v>
                      </c:pt>
                      <c:pt idx="16203">
                        <c:v>0.1</c:v>
                      </c:pt>
                      <c:pt idx="16204">
                        <c:v>0</c:v>
                      </c:pt>
                      <c:pt idx="16205">
                        <c:v>0.1</c:v>
                      </c:pt>
                      <c:pt idx="16206">
                        <c:v>0</c:v>
                      </c:pt>
                      <c:pt idx="16207">
                        <c:v>0</c:v>
                      </c:pt>
                      <c:pt idx="16208">
                        <c:v>0</c:v>
                      </c:pt>
                      <c:pt idx="16209">
                        <c:v>0</c:v>
                      </c:pt>
                      <c:pt idx="16210">
                        <c:v>0</c:v>
                      </c:pt>
                      <c:pt idx="16211">
                        <c:v>0</c:v>
                      </c:pt>
                      <c:pt idx="16212">
                        <c:v>0</c:v>
                      </c:pt>
                      <c:pt idx="16213">
                        <c:v>0.1</c:v>
                      </c:pt>
                      <c:pt idx="16214">
                        <c:v>0.1</c:v>
                      </c:pt>
                      <c:pt idx="16215">
                        <c:v>0</c:v>
                      </c:pt>
                      <c:pt idx="16216">
                        <c:v>0.1</c:v>
                      </c:pt>
                      <c:pt idx="16217">
                        <c:v>0.1</c:v>
                      </c:pt>
                      <c:pt idx="16218">
                        <c:v>0.1</c:v>
                      </c:pt>
                      <c:pt idx="16219">
                        <c:v>0</c:v>
                      </c:pt>
                      <c:pt idx="16220">
                        <c:v>0</c:v>
                      </c:pt>
                      <c:pt idx="16221">
                        <c:v>0.1</c:v>
                      </c:pt>
                      <c:pt idx="16222">
                        <c:v>0.1</c:v>
                      </c:pt>
                      <c:pt idx="16223">
                        <c:v>0</c:v>
                      </c:pt>
                      <c:pt idx="16224">
                        <c:v>0</c:v>
                      </c:pt>
                      <c:pt idx="16225">
                        <c:v>0.1</c:v>
                      </c:pt>
                      <c:pt idx="16226">
                        <c:v>0.1</c:v>
                      </c:pt>
                      <c:pt idx="16227">
                        <c:v>0</c:v>
                      </c:pt>
                      <c:pt idx="16228">
                        <c:v>0.1</c:v>
                      </c:pt>
                      <c:pt idx="16229">
                        <c:v>0</c:v>
                      </c:pt>
                      <c:pt idx="16230">
                        <c:v>0</c:v>
                      </c:pt>
                      <c:pt idx="16231">
                        <c:v>0</c:v>
                      </c:pt>
                      <c:pt idx="16232">
                        <c:v>0</c:v>
                      </c:pt>
                      <c:pt idx="16233">
                        <c:v>0</c:v>
                      </c:pt>
                      <c:pt idx="16234">
                        <c:v>0.1</c:v>
                      </c:pt>
                      <c:pt idx="16235">
                        <c:v>0.1</c:v>
                      </c:pt>
                      <c:pt idx="16236">
                        <c:v>0.1</c:v>
                      </c:pt>
                      <c:pt idx="16237">
                        <c:v>0.1</c:v>
                      </c:pt>
                      <c:pt idx="16238">
                        <c:v>0</c:v>
                      </c:pt>
                      <c:pt idx="16239">
                        <c:v>0</c:v>
                      </c:pt>
                      <c:pt idx="16240">
                        <c:v>0.1</c:v>
                      </c:pt>
                      <c:pt idx="16241">
                        <c:v>0.1</c:v>
                      </c:pt>
                      <c:pt idx="16242">
                        <c:v>0.1</c:v>
                      </c:pt>
                      <c:pt idx="16243">
                        <c:v>0</c:v>
                      </c:pt>
                      <c:pt idx="16244">
                        <c:v>0.1</c:v>
                      </c:pt>
                      <c:pt idx="16245">
                        <c:v>0</c:v>
                      </c:pt>
                      <c:pt idx="16246">
                        <c:v>0.1</c:v>
                      </c:pt>
                      <c:pt idx="16247">
                        <c:v>0.1</c:v>
                      </c:pt>
                      <c:pt idx="16248">
                        <c:v>0.1</c:v>
                      </c:pt>
                      <c:pt idx="16249">
                        <c:v>0</c:v>
                      </c:pt>
                      <c:pt idx="16250">
                        <c:v>0.1</c:v>
                      </c:pt>
                      <c:pt idx="16251">
                        <c:v>0.1</c:v>
                      </c:pt>
                      <c:pt idx="16252">
                        <c:v>0.1</c:v>
                      </c:pt>
                      <c:pt idx="16253">
                        <c:v>0</c:v>
                      </c:pt>
                      <c:pt idx="16254">
                        <c:v>0.1</c:v>
                      </c:pt>
                      <c:pt idx="16255">
                        <c:v>0.1</c:v>
                      </c:pt>
                      <c:pt idx="16256">
                        <c:v>0.1</c:v>
                      </c:pt>
                      <c:pt idx="16257">
                        <c:v>0</c:v>
                      </c:pt>
                      <c:pt idx="16258">
                        <c:v>0</c:v>
                      </c:pt>
                      <c:pt idx="16259">
                        <c:v>0.1</c:v>
                      </c:pt>
                      <c:pt idx="16260">
                        <c:v>0</c:v>
                      </c:pt>
                      <c:pt idx="16261">
                        <c:v>0</c:v>
                      </c:pt>
                      <c:pt idx="16262">
                        <c:v>0</c:v>
                      </c:pt>
                      <c:pt idx="16263">
                        <c:v>0.1</c:v>
                      </c:pt>
                      <c:pt idx="16264">
                        <c:v>0</c:v>
                      </c:pt>
                      <c:pt idx="16265">
                        <c:v>0.1</c:v>
                      </c:pt>
                      <c:pt idx="16266">
                        <c:v>0</c:v>
                      </c:pt>
                      <c:pt idx="16267">
                        <c:v>0.1</c:v>
                      </c:pt>
                      <c:pt idx="16268">
                        <c:v>0.1</c:v>
                      </c:pt>
                      <c:pt idx="16269">
                        <c:v>0</c:v>
                      </c:pt>
                      <c:pt idx="16270">
                        <c:v>0</c:v>
                      </c:pt>
                      <c:pt idx="16271">
                        <c:v>0</c:v>
                      </c:pt>
                      <c:pt idx="16272">
                        <c:v>0</c:v>
                      </c:pt>
                      <c:pt idx="16273">
                        <c:v>0</c:v>
                      </c:pt>
                      <c:pt idx="16274">
                        <c:v>0</c:v>
                      </c:pt>
                      <c:pt idx="16275">
                        <c:v>0</c:v>
                      </c:pt>
                      <c:pt idx="16276">
                        <c:v>0.1</c:v>
                      </c:pt>
                      <c:pt idx="16277">
                        <c:v>0.1</c:v>
                      </c:pt>
                      <c:pt idx="16278">
                        <c:v>0</c:v>
                      </c:pt>
                      <c:pt idx="16279">
                        <c:v>0.1</c:v>
                      </c:pt>
                      <c:pt idx="16280">
                        <c:v>0</c:v>
                      </c:pt>
                      <c:pt idx="16281">
                        <c:v>0</c:v>
                      </c:pt>
                      <c:pt idx="16282">
                        <c:v>0.1</c:v>
                      </c:pt>
                      <c:pt idx="16283">
                        <c:v>0.1</c:v>
                      </c:pt>
                      <c:pt idx="16284">
                        <c:v>0.1</c:v>
                      </c:pt>
                      <c:pt idx="16285">
                        <c:v>0.1</c:v>
                      </c:pt>
                      <c:pt idx="16286">
                        <c:v>0</c:v>
                      </c:pt>
                      <c:pt idx="16287">
                        <c:v>0</c:v>
                      </c:pt>
                      <c:pt idx="16288">
                        <c:v>0</c:v>
                      </c:pt>
                      <c:pt idx="16289">
                        <c:v>0.1</c:v>
                      </c:pt>
                      <c:pt idx="16290">
                        <c:v>0.1</c:v>
                      </c:pt>
                      <c:pt idx="16291">
                        <c:v>0</c:v>
                      </c:pt>
                      <c:pt idx="16292">
                        <c:v>0.1</c:v>
                      </c:pt>
                      <c:pt idx="16293">
                        <c:v>0.1</c:v>
                      </c:pt>
                      <c:pt idx="16294">
                        <c:v>0.1</c:v>
                      </c:pt>
                      <c:pt idx="16295">
                        <c:v>0.1</c:v>
                      </c:pt>
                      <c:pt idx="16296">
                        <c:v>0.1</c:v>
                      </c:pt>
                      <c:pt idx="16297">
                        <c:v>0.2</c:v>
                      </c:pt>
                      <c:pt idx="16298">
                        <c:v>0</c:v>
                      </c:pt>
                      <c:pt idx="16299">
                        <c:v>0.1</c:v>
                      </c:pt>
                      <c:pt idx="16300">
                        <c:v>0.1</c:v>
                      </c:pt>
                      <c:pt idx="16301">
                        <c:v>0.1</c:v>
                      </c:pt>
                      <c:pt idx="16302">
                        <c:v>0</c:v>
                      </c:pt>
                      <c:pt idx="16303">
                        <c:v>0.1</c:v>
                      </c:pt>
                      <c:pt idx="16304">
                        <c:v>0.1</c:v>
                      </c:pt>
                      <c:pt idx="16305">
                        <c:v>0.1</c:v>
                      </c:pt>
                      <c:pt idx="16306">
                        <c:v>0</c:v>
                      </c:pt>
                      <c:pt idx="16307">
                        <c:v>0.1</c:v>
                      </c:pt>
                      <c:pt idx="16308">
                        <c:v>0.1</c:v>
                      </c:pt>
                      <c:pt idx="16309">
                        <c:v>0</c:v>
                      </c:pt>
                      <c:pt idx="16310">
                        <c:v>0</c:v>
                      </c:pt>
                      <c:pt idx="16311">
                        <c:v>0</c:v>
                      </c:pt>
                      <c:pt idx="16312">
                        <c:v>0</c:v>
                      </c:pt>
                      <c:pt idx="16313">
                        <c:v>0</c:v>
                      </c:pt>
                      <c:pt idx="16314">
                        <c:v>0</c:v>
                      </c:pt>
                      <c:pt idx="16315">
                        <c:v>0</c:v>
                      </c:pt>
                      <c:pt idx="16316">
                        <c:v>0.1</c:v>
                      </c:pt>
                      <c:pt idx="16317">
                        <c:v>0</c:v>
                      </c:pt>
                      <c:pt idx="16318">
                        <c:v>0.1</c:v>
                      </c:pt>
                      <c:pt idx="16319">
                        <c:v>0.1</c:v>
                      </c:pt>
                      <c:pt idx="16320">
                        <c:v>0.1</c:v>
                      </c:pt>
                      <c:pt idx="16321">
                        <c:v>0</c:v>
                      </c:pt>
                      <c:pt idx="16322">
                        <c:v>0.1</c:v>
                      </c:pt>
                      <c:pt idx="16323">
                        <c:v>0</c:v>
                      </c:pt>
                      <c:pt idx="16324">
                        <c:v>0</c:v>
                      </c:pt>
                      <c:pt idx="16325">
                        <c:v>0.1</c:v>
                      </c:pt>
                      <c:pt idx="16326">
                        <c:v>0.1</c:v>
                      </c:pt>
                      <c:pt idx="16327">
                        <c:v>0.1</c:v>
                      </c:pt>
                      <c:pt idx="16328">
                        <c:v>0</c:v>
                      </c:pt>
                      <c:pt idx="16329">
                        <c:v>0.1</c:v>
                      </c:pt>
                      <c:pt idx="16330">
                        <c:v>0</c:v>
                      </c:pt>
                      <c:pt idx="16331">
                        <c:v>0.1</c:v>
                      </c:pt>
                      <c:pt idx="16332">
                        <c:v>0</c:v>
                      </c:pt>
                      <c:pt idx="16333">
                        <c:v>0</c:v>
                      </c:pt>
                      <c:pt idx="16334">
                        <c:v>0.1</c:v>
                      </c:pt>
                      <c:pt idx="16335">
                        <c:v>0.2</c:v>
                      </c:pt>
                      <c:pt idx="16336">
                        <c:v>0.1</c:v>
                      </c:pt>
                      <c:pt idx="16337">
                        <c:v>0.1</c:v>
                      </c:pt>
                      <c:pt idx="16338">
                        <c:v>0</c:v>
                      </c:pt>
                      <c:pt idx="16339">
                        <c:v>0.1</c:v>
                      </c:pt>
                      <c:pt idx="16340">
                        <c:v>0</c:v>
                      </c:pt>
                      <c:pt idx="16341">
                        <c:v>0</c:v>
                      </c:pt>
                      <c:pt idx="16342">
                        <c:v>0</c:v>
                      </c:pt>
                      <c:pt idx="16343">
                        <c:v>0</c:v>
                      </c:pt>
                      <c:pt idx="16344">
                        <c:v>0</c:v>
                      </c:pt>
                      <c:pt idx="16345">
                        <c:v>0</c:v>
                      </c:pt>
                      <c:pt idx="16346">
                        <c:v>0</c:v>
                      </c:pt>
                      <c:pt idx="16347">
                        <c:v>0</c:v>
                      </c:pt>
                      <c:pt idx="16348">
                        <c:v>0.1</c:v>
                      </c:pt>
                      <c:pt idx="16349">
                        <c:v>0.1</c:v>
                      </c:pt>
                      <c:pt idx="16350">
                        <c:v>0</c:v>
                      </c:pt>
                      <c:pt idx="16351">
                        <c:v>0</c:v>
                      </c:pt>
                      <c:pt idx="16352">
                        <c:v>0</c:v>
                      </c:pt>
                      <c:pt idx="16353">
                        <c:v>0.1</c:v>
                      </c:pt>
                      <c:pt idx="16354">
                        <c:v>0.1</c:v>
                      </c:pt>
                      <c:pt idx="16355">
                        <c:v>0.1</c:v>
                      </c:pt>
                      <c:pt idx="16356">
                        <c:v>0.1</c:v>
                      </c:pt>
                      <c:pt idx="16357">
                        <c:v>0</c:v>
                      </c:pt>
                      <c:pt idx="16358">
                        <c:v>0</c:v>
                      </c:pt>
                      <c:pt idx="16359">
                        <c:v>0</c:v>
                      </c:pt>
                      <c:pt idx="16360">
                        <c:v>0</c:v>
                      </c:pt>
                      <c:pt idx="16361">
                        <c:v>0.1</c:v>
                      </c:pt>
                      <c:pt idx="16362">
                        <c:v>0.2</c:v>
                      </c:pt>
                      <c:pt idx="16363">
                        <c:v>0</c:v>
                      </c:pt>
                      <c:pt idx="16364">
                        <c:v>0</c:v>
                      </c:pt>
                      <c:pt idx="16365">
                        <c:v>0</c:v>
                      </c:pt>
                      <c:pt idx="16366">
                        <c:v>0.1</c:v>
                      </c:pt>
                      <c:pt idx="16367">
                        <c:v>0</c:v>
                      </c:pt>
                      <c:pt idx="16368">
                        <c:v>0</c:v>
                      </c:pt>
                      <c:pt idx="16369">
                        <c:v>0</c:v>
                      </c:pt>
                      <c:pt idx="16370">
                        <c:v>0</c:v>
                      </c:pt>
                      <c:pt idx="16371">
                        <c:v>0.1</c:v>
                      </c:pt>
                      <c:pt idx="16372">
                        <c:v>0.1</c:v>
                      </c:pt>
                      <c:pt idx="16373">
                        <c:v>0.1</c:v>
                      </c:pt>
                      <c:pt idx="16374">
                        <c:v>0.1</c:v>
                      </c:pt>
                      <c:pt idx="16375">
                        <c:v>0.1</c:v>
                      </c:pt>
                      <c:pt idx="16376">
                        <c:v>0</c:v>
                      </c:pt>
                      <c:pt idx="16377">
                        <c:v>0.1</c:v>
                      </c:pt>
                      <c:pt idx="16378">
                        <c:v>0.1</c:v>
                      </c:pt>
                      <c:pt idx="16379">
                        <c:v>0</c:v>
                      </c:pt>
                      <c:pt idx="16380">
                        <c:v>0.1</c:v>
                      </c:pt>
                      <c:pt idx="16381">
                        <c:v>0.1</c:v>
                      </c:pt>
                      <c:pt idx="16382">
                        <c:v>0.1</c:v>
                      </c:pt>
                      <c:pt idx="16383">
                        <c:v>0.1</c:v>
                      </c:pt>
                      <c:pt idx="16384">
                        <c:v>0.1</c:v>
                      </c:pt>
                      <c:pt idx="16385">
                        <c:v>0</c:v>
                      </c:pt>
                      <c:pt idx="16386">
                        <c:v>0</c:v>
                      </c:pt>
                      <c:pt idx="16387">
                        <c:v>0.1</c:v>
                      </c:pt>
                      <c:pt idx="16388">
                        <c:v>0.1</c:v>
                      </c:pt>
                      <c:pt idx="16389">
                        <c:v>0.1</c:v>
                      </c:pt>
                      <c:pt idx="16390">
                        <c:v>0.1</c:v>
                      </c:pt>
                      <c:pt idx="16391">
                        <c:v>0.1</c:v>
                      </c:pt>
                      <c:pt idx="16392">
                        <c:v>0.1</c:v>
                      </c:pt>
                      <c:pt idx="16393">
                        <c:v>0.1</c:v>
                      </c:pt>
                      <c:pt idx="16394">
                        <c:v>0</c:v>
                      </c:pt>
                      <c:pt idx="16395">
                        <c:v>0</c:v>
                      </c:pt>
                      <c:pt idx="16396">
                        <c:v>0</c:v>
                      </c:pt>
                      <c:pt idx="16397">
                        <c:v>0.1</c:v>
                      </c:pt>
                      <c:pt idx="16398">
                        <c:v>0</c:v>
                      </c:pt>
                      <c:pt idx="16399">
                        <c:v>0</c:v>
                      </c:pt>
                      <c:pt idx="16400">
                        <c:v>0.1</c:v>
                      </c:pt>
                      <c:pt idx="16401">
                        <c:v>0</c:v>
                      </c:pt>
                      <c:pt idx="16402">
                        <c:v>0</c:v>
                      </c:pt>
                      <c:pt idx="16403">
                        <c:v>0.1</c:v>
                      </c:pt>
                      <c:pt idx="16404">
                        <c:v>0.1</c:v>
                      </c:pt>
                      <c:pt idx="16405">
                        <c:v>0.1</c:v>
                      </c:pt>
                      <c:pt idx="16406">
                        <c:v>0.1</c:v>
                      </c:pt>
                      <c:pt idx="16407">
                        <c:v>0</c:v>
                      </c:pt>
                      <c:pt idx="16408">
                        <c:v>0</c:v>
                      </c:pt>
                      <c:pt idx="16409">
                        <c:v>0.1</c:v>
                      </c:pt>
                      <c:pt idx="16410">
                        <c:v>0</c:v>
                      </c:pt>
                      <c:pt idx="16411">
                        <c:v>0.2</c:v>
                      </c:pt>
                      <c:pt idx="16412">
                        <c:v>0</c:v>
                      </c:pt>
                      <c:pt idx="16413">
                        <c:v>0.1</c:v>
                      </c:pt>
                      <c:pt idx="16414">
                        <c:v>0.1</c:v>
                      </c:pt>
                      <c:pt idx="16415">
                        <c:v>0</c:v>
                      </c:pt>
                      <c:pt idx="16416">
                        <c:v>0.1</c:v>
                      </c:pt>
                      <c:pt idx="16417">
                        <c:v>0.1</c:v>
                      </c:pt>
                      <c:pt idx="16418">
                        <c:v>0.1</c:v>
                      </c:pt>
                      <c:pt idx="16419">
                        <c:v>0</c:v>
                      </c:pt>
                      <c:pt idx="16420">
                        <c:v>0.1</c:v>
                      </c:pt>
                      <c:pt idx="16421">
                        <c:v>0.1</c:v>
                      </c:pt>
                      <c:pt idx="16422">
                        <c:v>0.1</c:v>
                      </c:pt>
                      <c:pt idx="16423">
                        <c:v>0</c:v>
                      </c:pt>
                      <c:pt idx="16424">
                        <c:v>0.1</c:v>
                      </c:pt>
                      <c:pt idx="16425">
                        <c:v>0</c:v>
                      </c:pt>
                      <c:pt idx="16426">
                        <c:v>0.1</c:v>
                      </c:pt>
                      <c:pt idx="16427">
                        <c:v>0.1</c:v>
                      </c:pt>
                      <c:pt idx="16428">
                        <c:v>0.1</c:v>
                      </c:pt>
                      <c:pt idx="16429">
                        <c:v>0</c:v>
                      </c:pt>
                      <c:pt idx="16430">
                        <c:v>0.1</c:v>
                      </c:pt>
                      <c:pt idx="16431">
                        <c:v>0.1</c:v>
                      </c:pt>
                      <c:pt idx="16432">
                        <c:v>0.1</c:v>
                      </c:pt>
                      <c:pt idx="16433">
                        <c:v>0.1</c:v>
                      </c:pt>
                      <c:pt idx="16434">
                        <c:v>0.2</c:v>
                      </c:pt>
                      <c:pt idx="16435">
                        <c:v>0.1</c:v>
                      </c:pt>
                      <c:pt idx="16436">
                        <c:v>0</c:v>
                      </c:pt>
                      <c:pt idx="16437">
                        <c:v>0.1</c:v>
                      </c:pt>
                      <c:pt idx="16438">
                        <c:v>0</c:v>
                      </c:pt>
                      <c:pt idx="16439">
                        <c:v>0</c:v>
                      </c:pt>
                      <c:pt idx="16440">
                        <c:v>0.1</c:v>
                      </c:pt>
                      <c:pt idx="16441">
                        <c:v>0.2</c:v>
                      </c:pt>
                      <c:pt idx="16442">
                        <c:v>0.2</c:v>
                      </c:pt>
                      <c:pt idx="16443">
                        <c:v>0.1</c:v>
                      </c:pt>
                      <c:pt idx="16444">
                        <c:v>0.1</c:v>
                      </c:pt>
                      <c:pt idx="16445">
                        <c:v>0.1</c:v>
                      </c:pt>
                      <c:pt idx="16446">
                        <c:v>0.1</c:v>
                      </c:pt>
                      <c:pt idx="16447">
                        <c:v>0.1</c:v>
                      </c:pt>
                      <c:pt idx="16448">
                        <c:v>0.1</c:v>
                      </c:pt>
                      <c:pt idx="16449">
                        <c:v>0.1</c:v>
                      </c:pt>
                      <c:pt idx="16450">
                        <c:v>0.1</c:v>
                      </c:pt>
                      <c:pt idx="16451">
                        <c:v>0.1</c:v>
                      </c:pt>
                      <c:pt idx="16452">
                        <c:v>0.1</c:v>
                      </c:pt>
                      <c:pt idx="16453">
                        <c:v>0.1</c:v>
                      </c:pt>
                      <c:pt idx="16454">
                        <c:v>0.1</c:v>
                      </c:pt>
                      <c:pt idx="16455">
                        <c:v>0.1</c:v>
                      </c:pt>
                      <c:pt idx="16456">
                        <c:v>0.2</c:v>
                      </c:pt>
                      <c:pt idx="16457">
                        <c:v>0.2</c:v>
                      </c:pt>
                      <c:pt idx="16458">
                        <c:v>0.1</c:v>
                      </c:pt>
                      <c:pt idx="16459">
                        <c:v>0.1</c:v>
                      </c:pt>
                      <c:pt idx="16460">
                        <c:v>0.2</c:v>
                      </c:pt>
                      <c:pt idx="16461">
                        <c:v>0.2</c:v>
                      </c:pt>
                      <c:pt idx="16462">
                        <c:v>0.2</c:v>
                      </c:pt>
                      <c:pt idx="16463">
                        <c:v>0.1</c:v>
                      </c:pt>
                      <c:pt idx="16464">
                        <c:v>0.3</c:v>
                      </c:pt>
                      <c:pt idx="16465">
                        <c:v>0.2</c:v>
                      </c:pt>
                      <c:pt idx="16466">
                        <c:v>0.2</c:v>
                      </c:pt>
                      <c:pt idx="16467">
                        <c:v>0.1</c:v>
                      </c:pt>
                      <c:pt idx="16468">
                        <c:v>0.2</c:v>
                      </c:pt>
                      <c:pt idx="16469">
                        <c:v>0.1</c:v>
                      </c:pt>
                      <c:pt idx="16470">
                        <c:v>0.2</c:v>
                      </c:pt>
                      <c:pt idx="16471">
                        <c:v>0.1</c:v>
                      </c:pt>
                      <c:pt idx="16472">
                        <c:v>0.2</c:v>
                      </c:pt>
                      <c:pt idx="16473">
                        <c:v>0.2</c:v>
                      </c:pt>
                      <c:pt idx="16474">
                        <c:v>0.1</c:v>
                      </c:pt>
                      <c:pt idx="16475">
                        <c:v>0.2</c:v>
                      </c:pt>
                      <c:pt idx="16476">
                        <c:v>0.2</c:v>
                      </c:pt>
                      <c:pt idx="16477">
                        <c:v>0.2</c:v>
                      </c:pt>
                      <c:pt idx="16478">
                        <c:v>0.2</c:v>
                      </c:pt>
                      <c:pt idx="16479">
                        <c:v>0.2</c:v>
                      </c:pt>
                      <c:pt idx="16480">
                        <c:v>0.2</c:v>
                      </c:pt>
                      <c:pt idx="16481">
                        <c:v>0.2</c:v>
                      </c:pt>
                      <c:pt idx="16482">
                        <c:v>0.1</c:v>
                      </c:pt>
                      <c:pt idx="16483">
                        <c:v>0.1</c:v>
                      </c:pt>
                      <c:pt idx="16484">
                        <c:v>0.1</c:v>
                      </c:pt>
                      <c:pt idx="16485">
                        <c:v>0.1</c:v>
                      </c:pt>
                      <c:pt idx="16486">
                        <c:v>0.2</c:v>
                      </c:pt>
                      <c:pt idx="16487">
                        <c:v>0.2</c:v>
                      </c:pt>
                      <c:pt idx="16488">
                        <c:v>0.2</c:v>
                      </c:pt>
                      <c:pt idx="16489">
                        <c:v>0.2</c:v>
                      </c:pt>
                      <c:pt idx="16490">
                        <c:v>0.2</c:v>
                      </c:pt>
                      <c:pt idx="16491">
                        <c:v>0.1</c:v>
                      </c:pt>
                      <c:pt idx="16492">
                        <c:v>0.2</c:v>
                      </c:pt>
                      <c:pt idx="16493">
                        <c:v>0.2</c:v>
                      </c:pt>
                      <c:pt idx="16494">
                        <c:v>0.2</c:v>
                      </c:pt>
                      <c:pt idx="16495">
                        <c:v>0.1</c:v>
                      </c:pt>
                      <c:pt idx="16496">
                        <c:v>0.2</c:v>
                      </c:pt>
                      <c:pt idx="16497">
                        <c:v>0.2</c:v>
                      </c:pt>
                      <c:pt idx="16498">
                        <c:v>0.2</c:v>
                      </c:pt>
                      <c:pt idx="16499">
                        <c:v>0.1</c:v>
                      </c:pt>
                      <c:pt idx="16500">
                        <c:v>0.1</c:v>
                      </c:pt>
                      <c:pt idx="16501">
                        <c:v>0.2</c:v>
                      </c:pt>
                      <c:pt idx="16502">
                        <c:v>0.2</c:v>
                      </c:pt>
                      <c:pt idx="16503">
                        <c:v>0.2</c:v>
                      </c:pt>
                      <c:pt idx="16504">
                        <c:v>0.2</c:v>
                      </c:pt>
                      <c:pt idx="16505">
                        <c:v>0.3</c:v>
                      </c:pt>
                      <c:pt idx="16506">
                        <c:v>0.3</c:v>
                      </c:pt>
                      <c:pt idx="16507">
                        <c:v>0.2</c:v>
                      </c:pt>
                      <c:pt idx="16508">
                        <c:v>0.2</c:v>
                      </c:pt>
                      <c:pt idx="16509">
                        <c:v>0.1</c:v>
                      </c:pt>
                      <c:pt idx="16510">
                        <c:v>0.2</c:v>
                      </c:pt>
                      <c:pt idx="16511">
                        <c:v>0.2</c:v>
                      </c:pt>
                      <c:pt idx="16512">
                        <c:v>0.1</c:v>
                      </c:pt>
                      <c:pt idx="16513">
                        <c:v>0.2</c:v>
                      </c:pt>
                      <c:pt idx="16514">
                        <c:v>0.2</c:v>
                      </c:pt>
                      <c:pt idx="16515">
                        <c:v>0.2</c:v>
                      </c:pt>
                      <c:pt idx="16516">
                        <c:v>0.2</c:v>
                      </c:pt>
                      <c:pt idx="16517">
                        <c:v>0.2</c:v>
                      </c:pt>
                      <c:pt idx="16518">
                        <c:v>0.1</c:v>
                      </c:pt>
                      <c:pt idx="16519">
                        <c:v>0.2</c:v>
                      </c:pt>
                      <c:pt idx="16520">
                        <c:v>0.1</c:v>
                      </c:pt>
                      <c:pt idx="16521">
                        <c:v>0.1</c:v>
                      </c:pt>
                      <c:pt idx="16522">
                        <c:v>0.2</c:v>
                      </c:pt>
                      <c:pt idx="16523">
                        <c:v>0.1</c:v>
                      </c:pt>
                      <c:pt idx="16524">
                        <c:v>0.1</c:v>
                      </c:pt>
                      <c:pt idx="16525">
                        <c:v>0.1</c:v>
                      </c:pt>
                      <c:pt idx="16526">
                        <c:v>0.2</c:v>
                      </c:pt>
                      <c:pt idx="16527">
                        <c:v>0.3</c:v>
                      </c:pt>
                      <c:pt idx="16528">
                        <c:v>0.2</c:v>
                      </c:pt>
                      <c:pt idx="16529">
                        <c:v>0.2</c:v>
                      </c:pt>
                      <c:pt idx="16530">
                        <c:v>0.2</c:v>
                      </c:pt>
                      <c:pt idx="16531">
                        <c:v>0.2</c:v>
                      </c:pt>
                      <c:pt idx="16532">
                        <c:v>0.2</c:v>
                      </c:pt>
                      <c:pt idx="16533">
                        <c:v>0.2</c:v>
                      </c:pt>
                      <c:pt idx="16534">
                        <c:v>0.2</c:v>
                      </c:pt>
                      <c:pt idx="16535">
                        <c:v>0.1</c:v>
                      </c:pt>
                      <c:pt idx="16536">
                        <c:v>0.2</c:v>
                      </c:pt>
                      <c:pt idx="16537">
                        <c:v>0.1</c:v>
                      </c:pt>
                      <c:pt idx="16538">
                        <c:v>0.2</c:v>
                      </c:pt>
                      <c:pt idx="16539">
                        <c:v>0.1</c:v>
                      </c:pt>
                      <c:pt idx="16540">
                        <c:v>0.1</c:v>
                      </c:pt>
                      <c:pt idx="16541">
                        <c:v>0.2</c:v>
                      </c:pt>
                      <c:pt idx="16542">
                        <c:v>0.1</c:v>
                      </c:pt>
                      <c:pt idx="16543">
                        <c:v>0.2</c:v>
                      </c:pt>
                      <c:pt idx="16544">
                        <c:v>0.1</c:v>
                      </c:pt>
                      <c:pt idx="16545">
                        <c:v>0.2</c:v>
                      </c:pt>
                      <c:pt idx="16546">
                        <c:v>0.2</c:v>
                      </c:pt>
                      <c:pt idx="16547">
                        <c:v>0.1</c:v>
                      </c:pt>
                      <c:pt idx="16548">
                        <c:v>0.2</c:v>
                      </c:pt>
                      <c:pt idx="16549">
                        <c:v>0.2</c:v>
                      </c:pt>
                      <c:pt idx="16550">
                        <c:v>0.1</c:v>
                      </c:pt>
                      <c:pt idx="16551">
                        <c:v>0.2</c:v>
                      </c:pt>
                      <c:pt idx="16552">
                        <c:v>0.1</c:v>
                      </c:pt>
                      <c:pt idx="16553">
                        <c:v>0.1</c:v>
                      </c:pt>
                      <c:pt idx="16554">
                        <c:v>0.2</c:v>
                      </c:pt>
                      <c:pt idx="16555">
                        <c:v>0.2</c:v>
                      </c:pt>
                      <c:pt idx="16556">
                        <c:v>0.2</c:v>
                      </c:pt>
                      <c:pt idx="16557">
                        <c:v>0.2</c:v>
                      </c:pt>
                      <c:pt idx="16558">
                        <c:v>0.2</c:v>
                      </c:pt>
                      <c:pt idx="16559">
                        <c:v>0.1</c:v>
                      </c:pt>
                      <c:pt idx="16560">
                        <c:v>0.2</c:v>
                      </c:pt>
                      <c:pt idx="16561">
                        <c:v>0.2</c:v>
                      </c:pt>
                      <c:pt idx="16562">
                        <c:v>0.1</c:v>
                      </c:pt>
                      <c:pt idx="16563">
                        <c:v>0.1</c:v>
                      </c:pt>
                      <c:pt idx="16564">
                        <c:v>0.1</c:v>
                      </c:pt>
                      <c:pt idx="16565">
                        <c:v>0.2</c:v>
                      </c:pt>
                      <c:pt idx="16566">
                        <c:v>0.2</c:v>
                      </c:pt>
                      <c:pt idx="16567">
                        <c:v>0.1</c:v>
                      </c:pt>
                      <c:pt idx="16568">
                        <c:v>0.2</c:v>
                      </c:pt>
                      <c:pt idx="16569">
                        <c:v>0.1</c:v>
                      </c:pt>
                      <c:pt idx="16570">
                        <c:v>0.1</c:v>
                      </c:pt>
                      <c:pt idx="16571">
                        <c:v>0.2</c:v>
                      </c:pt>
                      <c:pt idx="16572">
                        <c:v>0.1</c:v>
                      </c:pt>
                      <c:pt idx="16573">
                        <c:v>0.1</c:v>
                      </c:pt>
                      <c:pt idx="16574">
                        <c:v>0.1</c:v>
                      </c:pt>
                      <c:pt idx="16575">
                        <c:v>0.2</c:v>
                      </c:pt>
                      <c:pt idx="16576">
                        <c:v>0.1</c:v>
                      </c:pt>
                      <c:pt idx="16577">
                        <c:v>0.1</c:v>
                      </c:pt>
                      <c:pt idx="16578">
                        <c:v>0</c:v>
                      </c:pt>
                      <c:pt idx="16579">
                        <c:v>0.1</c:v>
                      </c:pt>
                      <c:pt idx="16580">
                        <c:v>0.2</c:v>
                      </c:pt>
                      <c:pt idx="16581">
                        <c:v>0.1</c:v>
                      </c:pt>
                      <c:pt idx="16582">
                        <c:v>0.2</c:v>
                      </c:pt>
                      <c:pt idx="16583">
                        <c:v>0.2</c:v>
                      </c:pt>
                      <c:pt idx="16584">
                        <c:v>0.1</c:v>
                      </c:pt>
                      <c:pt idx="16585">
                        <c:v>0.2</c:v>
                      </c:pt>
                      <c:pt idx="16586">
                        <c:v>0.2</c:v>
                      </c:pt>
                      <c:pt idx="16587">
                        <c:v>0.2</c:v>
                      </c:pt>
                      <c:pt idx="16588">
                        <c:v>0.1</c:v>
                      </c:pt>
                      <c:pt idx="16589">
                        <c:v>0.2</c:v>
                      </c:pt>
                      <c:pt idx="16590">
                        <c:v>0.2</c:v>
                      </c:pt>
                      <c:pt idx="16591">
                        <c:v>0.2</c:v>
                      </c:pt>
                      <c:pt idx="16592">
                        <c:v>0.1</c:v>
                      </c:pt>
                      <c:pt idx="16593">
                        <c:v>0.2</c:v>
                      </c:pt>
                      <c:pt idx="16594">
                        <c:v>0.2</c:v>
                      </c:pt>
                      <c:pt idx="16595">
                        <c:v>0.2</c:v>
                      </c:pt>
                      <c:pt idx="16596">
                        <c:v>0.2</c:v>
                      </c:pt>
                      <c:pt idx="16597">
                        <c:v>0.2</c:v>
                      </c:pt>
                      <c:pt idx="16598">
                        <c:v>0.1</c:v>
                      </c:pt>
                      <c:pt idx="16599">
                        <c:v>0.2</c:v>
                      </c:pt>
                      <c:pt idx="16600">
                        <c:v>0.2</c:v>
                      </c:pt>
                      <c:pt idx="16601">
                        <c:v>0.2</c:v>
                      </c:pt>
                      <c:pt idx="16602">
                        <c:v>0.2</c:v>
                      </c:pt>
                      <c:pt idx="16603">
                        <c:v>0.2</c:v>
                      </c:pt>
                      <c:pt idx="16604">
                        <c:v>0.1</c:v>
                      </c:pt>
                      <c:pt idx="16605">
                        <c:v>0.2</c:v>
                      </c:pt>
                      <c:pt idx="16606">
                        <c:v>0.1</c:v>
                      </c:pt>
                      <c:pt idx="16607">
                        <c:v>0.2</c:v>
                      </c:pt>
                      <c:pt idx="16608">
                        <c:v>0.2</c:v>
                      </c:pt>
                      <c:pt idx="16609">
                        <c:v>0.2</c:v>
                      </c:pt>
                      <c:pt idx="16610">
                        <c:v>0.1</c:v>
                      </c:pt>
                      <c:pt idx="16611">
                        <c:v>0.2</c:v>
                      </c:pt>
                      <c:pt idx="16612">
                        <c:v>0.2</c:v>
                      </c:pt>
                      <c:pt idx="16613">
                        <c:v>0.2</c:v>
                      </c:pt>
                      <c:pt idx="16614">
                        <c:v>0.2</c:v>
                      </c:pt>
                      <c:pt idx="16615">
                        <c:v>0.2</c:v>
                      </c:pt>
                      <c:pt idx="16616">
                        <c:v>0.2</c:v>
                      </c:pt>
                      <c:pt idx="16617">
                        <c:v>0.1</c:v>
                      </c:pt>
                      <c:pt idx="16618">
                        <c:v>0.1</c:v>
                      </c:pt>
                      <c:pt idx="16619">
                        <c:v>0.1</c:v>
                      </c:pt>
                      <c:pt idx="16620">
                        <c:v>0.2</c:v>
                      </c:pt>
                      <c:pt idx="16621">
                        <c:v>0.2</c:v>
                      </c:pt>
                      <c:pt idx="16622">
                        <c:v>0.2</c:v>
                      </c:pt>
                      <c:pt idx="16623">
                        <c:v>0.2</c:v>
                      </c:pt>
                      <c:pt idx="16624">
                        <c:v>0.1</c:v>
                      </c:pt>
                      <c:pt idx="16625">
                        <c:v>0.2</c:v>
                      </c:pt>
                      <c:pt idx="16626">
                        <c:v>0.2</c:v>
                      </c:pt>
                      <c:pt idx="16627">
                        <c:v>0.1</c:v>
                      </c:pt>
                      <c:pt idx="16628">
                        <c:v>0.2</c:v>
                      </c:pt>
                      <c:pt idx="16629">
                        <c:v>0.1</c:v>
                      </c:pt>
                      <c:pt idx="16630">
                        <c:v>0.1</c:v>
                      </c:pt>
                      <c:pt idx="16631">
                        <c:v>0.1</c:v>
                      </c:pt>
                      <c:pt idx="16632">
                        <c:v>0.1</c:v>
                      </c:pt>
                      <c:pt idx="16633">
                        <c:v>0.2</c:v>
                      </c:pt>
                      <c:pt idx="16634">
                        <c:v>0.1</c:v>
                      </c:pt>
                      <c:pt idx="16635">
                        <c:v>0.1</c:v>
                      </c:pt>
                      <c:pt idx="16636">
                        <c:v>0.1</c:v>
                      </c:pt>
                      <c:pt idx="16637">
                        <c:v>0.1</c:v>
                      </c:pt>
                      <c:pt idx="16638">
                        <c:v>0.1</c:v>
                      </c:pt>
                      <c:pt idx="16639">
                        <c:v>0.1</c:v>
                      </c:pt>
                      <c:pt idx="16640">
                        <c:v>0.2</c:v>
                      </c:pt>
                      <c:pt idx="16641">
                        <c:v>0.1</c:v>
                      </c:pt>
                      <c:pt idx="16642">
                        <c:v>0.2</c:v>
                      </c:pt>
                      <c:pt idx="16643">
                        <c:v>0.2</c:v>
                      </c:pt>
                      <c:pt idx="16644">
                        <c:v>0.1</c:v>
                      </c:pt>
                      <c:pt idx="16645">
                        <c:v>0.2</c:v>
                      </c:pt>
                      <c:pt idx="16646">
                        <c:v>0.2</c:v>
                      </c:pt>
                      <c:pt idx="16647">
                        <c:v>0.2</c:v>
                      </c:pt>
                      <c:pt idx="16648">
                        <c:v>0.2</c:v>
                      </c:pt>
                      <c:pt idx="16649">
                        <c:v>0.2</c:v>
                      </c:pt>
                      <c:pt idx="16650">
                        <c:v>0.2</c:v>
                      </c:pt>
                      <c:pt idx="16651">
                        <c:v>0.2</c:v>
                      </c:pt>
                      <c:pt idx="16652">
                        <c:v>0.1</c:v>
                      </c:pt>
                      <c:pt idx="16653">
                        <c:v>0.2</c:v>
                      </c:pt>
                      <c:pt idx="16654">
                        <c:v>0.2</c:v>
                      </c:pt>
                      <c:pt idx="16655">
                        <c:v>0.2</c:v>
                      </c:pt>
                      <c:pt idx="16656">
                        <c:v>0.2</c:v>
                      </c:pt>
                      <c:pt idx="16657">
                        <c:v>0.2</c:v>
                      </c:pt>
                      <c:pt idx="16658">
                        <c:v>0.2</c:v>
                      </c:pt>
                      <c:pt idx="16659">
                        <c:v>0.3</c:v>
                      </c:pt>
                      <c:pt idx="16660">
                        <c:v>0.2</c:v>
                      </c:pt>
                      <c:pt idx="16661">
                        <c:v>0.3</c:v>
                      </c:pt>
                      <c:pt idx="16662">
                        <c:v>0.2</c:v>
                      </c:pt>
                      <c:pt idx="16663">
                        <c:v>0.2</c:v>
                      </c:pt>
                      <c:pt idx="16664">
                        <c:v>0.2</c:v>
                      </c:pt>
                      <c:pt idx="16665">
                        <c:v>0.2</c:v>
                      </c:pt>
                      <c:pt idx="16666">
                        <c:v>0.3</c:v>
                      </c:pt>
                      <c:pt idx="16667">
                        <c:v>0.3</c:v>
                      </c:pt>
                      <c:pt idx="16668">
                        <c:v>0.2</c:v>
                      </c:pt>
                      <c:pt idx="16669">
                        <c:v>0.3</c:v>
                      </c:pt>
                      <c:pt idx="16670">
                        <c:v>0.3</c:v>
                      </c:pt>
                      <c:pt idx="16671">
                        <c:v>0.3</c:v>
                      </c:pt>
                      <c:pt idx="16672">
                        <c:v>0.3</c:v>
                      </c:pt>
                      <c:pt idx="16673">
                        <c:v>0.2</c:v>
                      </c:pt>
                      <c:pt idx="16674">
                        <c:v>0.3</c:v>
                      </c:pt>
                      <c:pt idx="16675">
                        <c:v>0.3</c:v>
                      </c:pt>
                      <c:pt idx="16676">
                        <c:v>0.3</c:v>
                      </c:pt>
                      <c:pt idx="16677">
                        <c:v>0.2</c:v>
                      </c:pt>
                      <c:pt idx="16678">
                        <c:v>0.2</c:v>
                      </c:pt>
                      <c:pt idx="16679">
                        <c:v>0.2</c:v>
                      </c:pt>
                      <c:pt idx="16680">
                        <c:v>0.3</c:v>
                      </c:pt>
                      <c:pt idx="16681">
                        <c:v>0.3</c:v>
                      </c:pt>
                      <c:pt idx="16682">
                        <c:v>0.3</c:v>
                      </c:pt>
                      <c:pt idx="16683">
                        <c:v>0.2</c:v>
                      </c:pt>
                      <c:pt idx="16684">
                        <c:v>0.2</c:v>
                      </c:pt>
                      <c:pt idx="16685">
                        <c:v>0.3</c:v>
                      </c:pt>
                      <c:pt idx="16686">
                        <c:v>0.4</c:v>
                      </c:pt>
                      <c:pt idx="16687">
                        <c:v>0.3</c:v>
                      </c:pt>
                      <c:pt idx="16688">
                        <c:v>0.3</c:v>
                      </c:pt>
                      <c:pt idx="16689">
                        <c:v>0.3</c:v>
                      </c:pt>
                      <c:pt idx="16690">
                        <c:v>0.3</c:v>
                      </c:pt>
                      <c:pt idx="16691">
                        <c:v>0.2</c:v>
                      </c:pt>
                      <c:pt idx="16692">
                        <c:v>0.3</c:v>
                      </c:pt>
                      <c:pt idx="16693">
                        <c:v>0.3</c:v>
                      </c:pt>
                      <c:pt idx="16694">
                        <c:v>0.3</c:v>
                      </c:pt>
                      <c:pt idx="16695">
                        <c:v>0.3</c:v>
                      </c:pt>
                      <c:pt idx="16696">
                        <c:v>0.3</c:v>
                      </c:pt>
                      <c:pt idx="16697">
                        <c:v>0.3</c:v>
                      </c:pt>
                      <c:pt idx="16698">
                        <c:v>0.2</c:v>
                      </c:pt>
                      <c:pt idx="16699">
                        <c:v>0.3</c:v>
                      </c:pt>
                      <c:pt idx="16700">
                        <c:v>0.3</c:v>
                      </c:pt>
                      <c:pt idx="16701">
                        <c:v>0.3</c:v>
                      </c:pt>
                      <c:pt idx="16702">
                        <c:v>0.3</c:v>
                      </c:pt>
                      <c:pt idx="16703">
                        <c:v>0.3</c:v>
                      </c:pt>
                      <c:pt idx="16704">
                        <c:v>0.3</c:v>
                      </c:pt>
                      <c:pt idx="16705">
                        <c:v>0.3</c:v>
                      </c:pt>
                      <c:pt idx="16706">
                        <c:v>0.3</c:v>
                      </c:pt>
                      <c:pt idx="16707">
                        <c:v>0.2</c:v>
                      </c:pt>
                      <c:pt idx="16708">
                        <c:v>0.3</c:v>
                      </c:pt>
                      <c:pt idx="16709">
                        <c:v>0.3</c:v>
                      </c:pt>
                      <c:pt idx="16710">
                        <c:v>0.3</c:v>
                      </c:pt>
                      <c:pt idx="16711">
                        <c:v>0.3</c:v>
                      </c:pt>
                      <c:pt idx="16712">
                        <c:v>0.3</c:v>
                      </c:pt>
                      <c:pt idx="16713">
                        <c:v>0.3</c:v>
                      </c:pt>
                      <c:pt idx="16714">
                        <c:v>0.3</c:v>
                      </c:pt>
                      <c:pt idx="16715">
                        <c:v>0.3</c:v>
                      </c:pt>
                      <c:pt idx="16716">
                        <c:v>0.4</c:v>
                      </c:pt>
                      <c:pt idx="16717">
                        <c:v>0.3</c:v>
                      </c:pt>
                      <c:pt idx="16718">
                        <c:v>0.3</c:v>
                      </c:pt>
                      <c:pt idx="16719">
                        <c:v>0.3</c:v>
                      </c:pt>
                      <c:pt idx="16720">
                        <c:v>0.3</c:v>
                      </c:pt>
                      <c:pt idx="16721">
                        <c:v>0.3</c:v>
                      </c:pt>
                      <c:pt idx="16722">
                        <c:v>0.2</c:v>
                      </c:pt>
                      <c:pt idx="16723">
                        <c:v>0.3</c:v>
                      </c:pt>
                      <c:pt idx="16724">
                        <c:v>0.2</c:v>
                      </c:pt>
                      <c:pt idx="16725">
                        <c:v>0.4</c:v>
                      </c:pt>
                      <c:pt idx="16726">
                        <c:v>0.4</c:v>
                      </c:pt>
                      <c:pt idx="16727">
                        <c:v>0.3</c:v>
                      </c:pt>
                      <c:pt idx="16728">
                        <c:v>0.3</c:v>
                      </c:pt>
                      <c:pt idx="16729">
                        <c:v>0.3</c:v>
                      </c:pt>
                      <c:pt idx="16730">
                        <c:v>0.2</c:v>
                      </c:pt>
                      <c:pt idx="16731">
                        <c:v>0.3</c:v>
                      </c:pt>
                      <c:pt idx="16732">
                        <c:v>0.3</c:v>
                      </c:pt>
                      <c:pt idx="16733">
                        <c:v>0.4</c:v>
                      </c:pt>
                      <c:pt idx="16734">
                        <c:v>0.3</c:v>
                      </c:pt>
                      <c:pt idx="16735">
                        <c:v>0.2</c:v>
                      </c:pt>
                      <c:pt idx="16736">
                        <c:v>0.3</c:v>
                      </c:pt>
                      <c:pt idx="16737">
                        <c:v>0.3</c:v>
                      </c:pt>
                      <c:pt idx="16738">
                        <c:v>0.3</c:v>
                      </c:pt>
                      <c:pt idx="16739">
                        <c:v>0.4</c:v>
                      </c:pt>
                      <c:pt idx="16740">
                        <c:v>0.3</c:v>
                      </c:pt>
                      <c:pt idx="16741">
                        <c:v>0.4</c:v>
                      </c:pt>
                      <c:pt idx="16742">
                        <c:v>0.4</c:v>
                      </c:pt>
                      <c:pt idx="16743">
                        <c:v>0.4</c:v>
                      </c:pt>
                      <c:pt idx="16744">
                        <c:v>0.3</c:v>
                      </c:pt>
                      <c:pt idx="16745">
                        <c:v>0.3</c:v>
                      </c:pt>
                      <c:pt idx="16746">
                        <c:v>0.2</c:v>
                      </c:pt>
                      <c:pt idx="16747">
                        <c:v>0.4</c:v>
                      </c:pt>
                      <c:pt idx="16748">
                        <c:v>0.3</c:v>
                      </c:pt>
                      <c:pt idx="16749">
                        <c:v>0.3</c:v>
                      </c:pt>
                      <c:pt idx="16750">
                        <c:v>0.3</c:v>
                      </c:pt>
                      <c:pt idx="16751">
                        <c:v>0.3</c:v>
                      </c:pt>
                      <c:pt idx="16752">
                        <c:v>0.3</c:v>
                      </c:pt>
                      <c:pt idx="16753">
                        <c:v>0.3</c:v>
                      </c:pt>
                      <c:pt idx="16754">
                        <c:v>0.4</c:v>
                      </c:pt>
                      <c:pt idx="16755">
                        <c:v>0.3</c:v>
                      </c:pt>
                      <c:pt idx="16756">
                        <c:v>0.4</c:v>
                      </c:pt>
                      <c:pt idx="16757">
                        <c:v>0.4</c:v>
                      </c:pt>
                      <c:pt idx="16758">
                        <c:v>0.4</c:v>
                      </c:pt>
                      <c:pt idx="16759">
                        <c:v>0.4</c:v>
                      </c:pt>
                      <c:pt idx="16760">
                        <c:v>0.3</c:v>
                      </c:pt>
                      <c:pt idx="16761">
                        <c:v>0.4</c:v>
                      </c:pt>
                      <c:pt idx="16762">
                        <c:v>0.4</c:v>
                      </c:pt>
                      <c:pt idx="16763">
                        <c:v>0.3</c:v>
                      </c:pt>
                      <c:pt idx="16764">
                        <c:v>0.3</c:v>
                      </c:pt>
                      <c:pt idx="16765">
                        <c:v>0.4</c:v>
                      </c:pt>
                      <c:pt idx="16766">
                        <c:v>0.4</c:v>
                      </c:pt>
                      <c:pt idx="16767">
                        <c:v>0.4</c:v>
                      </c:pt>
                      <c:pt idx="16768">
                        <c:v>0.3</c:v>
                      </c:pt>
                      <c:pt idx="16769">
                        <c:v>0.4</c:v>
                      </c:pt>
                      <c:pt idx="16770">
                        <c:v>0.4</c:v>
                      </c:pt>
                      <c:pt idx="16771">
                        <c:v>0.4</c:v>
                      </c:pt>
                      <c:pt idx="16772">
                        <c:v>0.3</c:v>
                      </c:pt>
                      <c:pt idx="16773">
                        <c:v>0.4</c:v>
                      </c:pt>
                      <c:pt idx="16774">
                        <c:v>0.3</c:v>
                      </c:pt>
                      <c:pt idx="16775">
                        <c:v>0.4</c:v>
                      </c:pt>
                      <c:pt idx="16776">
                        <c:v>0.3</c:v>
                      </c:pt>
                      <c:pt idx="16777">
                        <c:v>0.3</c:v>
                      </c:pt>
                      <c:pt idx="16778">
                        <c:v>0.3</c:v>
                      </c:pt>
                      <c:pt idx="16779">
                        <c:v>0.4</c:v>
                      </c:pt>
                      <c:pt idx="16780">
                        <c:v>0.4</c:v>
                      </c:pt>
                      <c:pt idx="16781">
                        <c:v>0.3</c:v>
                      </c:pt>
                      <c:pt idx="16782">
                        <c:v>0.4</c:v>
                      </c:pt>
                      <c:pt idx="16783">
                        <c:v>0.4</c:v>
                      </c:pt>
                      <c:pt idx="16784">
                        <c:v>0.4</c:v>
                      </c:pt>
                      <c:pt idx="16785">
                        <c:v>0.4</c:v>
                      </c:pt>
                      <c:pt idx="16786">
                        <c:v>0.4</c:v>
                      </c:pt>
                      <c:pt idx="16787">
                        <c:v>0.4</c:v>
                      </c:pt>
                      <c:pt idx="16788">
                        <c:v>0.4</c:v>
                      </c:pt>
                      <c:pt idx="16789">
                        <c:v>0.4</c:v>
                      </c:pt>
                      <c:pt idx="16790">
                        <c:v>0.3</c:v>
                      </c:pt>
                      <c:pt idx="16791">
                        <c:v>0.4</c:v>
                      </c:pt>
                      <c:pt idx="16792">
                        <c:v>0.3</c:v>
                      </c:pt>
                      <c:pt idx="16793">
                        <c:v>0.4</c:v>
                      </c:pt>
                      <c:pt idx="16794">
                        <c:v>0.4</c:v>
                      </c:pt>
                      <c:pt idx="16795">
                        <c:v>0.3</c:v>
                      </c:pt>
                      <c:pt idx="16796">
                        <c:v>0.4</c:v>
                      </c:pt>
                      <c:pt idx="16797">
                        <c:v>0.3</c:v>
                      </c:pt>
                      <c:pt idx="16798">
                        <c:v>0.3</c:v>
                      </c:pt>
                      <c:pt idx="16799">
                        <c:v>0.4</c:v>
                      </c:pt>
                      <c:pt idx="16800">
                        <c:v>0.4</c:v>
                      </c:pt>
                      <c:pt idx="16801">
                        <c:v>0.4</c:v>
                      </c:pt>
                      <c:pt idx="16802">
                        <c:v>0.3</c:v>
                      </c:pt>
                      <c:pt idx="16803">
                        <c:v>0.3</c:v>
                      </c:pt>
                      <c:pt idx="16804">
                        <c:v>0.3</c:v>
                      </c:pt>
                      <c:pt idx="16805">
                        <c:v>0.3</c:v>
                      </c:pt>
                      <c:pt idx="16806">
                        <c:v>0.3</c:v>
                      </c:pt>
                      <c:pt idx="16807">
                        <c:v>0.4</c:v>
                      </c:pt>
                      <c:pt idx="16808">
                        <c:v>0.3</c:v>
                      </c:pt>
                      <c:pt idx="16809">
                        <c:v>0.3</c:v>
                      </c:pt>
                      <c:pt idx="16810">
                        <c:v>0.3</c:v>
                      </c:pt>
                      <c:pt idx="16811">
                        <c:v>0.4</c:v>
                      </c:pt>
                      <c:pt idx="16812">
                        <c:v>0.4</c:v>
                      </c:pt>
                      <c:pt idx="16813">
                        <c:v>0.4</c:v>
                      </c:pt>
                      <c:pt idx="16814">
                        <c:v>0.3</c:v>
                      </c:pt>
                      <c:pt idx="16815">
                        <c:v>0.3</c:v>
                      </c:pt>
                      <c:pt idx="16816">
                        <c:v>0.4</c:v>
                      </c:pt>
                      <c:pt idx="16817">
                        <c:v>0.3</c:v>
                      </c:pt>
                      <c:pt idx="16818">
                        <c:v>0.4</c:v>
                      </c:pt>
                      <c:pt idx="16819">
                        <c:v>0.4</c:v>
                      </c:pt>
                      <c:pt idx="16820">
                        <c:v>0.3</c:v>
                      </c:pt>
                      <c:pt idx="16821">
                        <c:v>0.3</c:v>
                      </c:pt>
                      <c:pt idx="16822">
                        <c:v>0.4</c:v>
                      </c:pt>
                      <c:pt idx="16823">
                        <c:v>0.3</c:v>
                      </c:pt>
                      <c:pt idx="16824">
                        <c:v>0.3</c:v>
                      </c:pt>
                      <c:pt idx="16825">
                        <c:v>0.3</c:v>
                      </c:pt>
                      <c:pt idx="16826">
                        <c:v>0.3</c:v>
                      </c:pt>
                      <c:pt idx="16827">
                        <c:v>0.3</c:v>
                      </c:pt>
                      <c:pt idx="16828">
                        <c:v>0.4</c:v>
                      </c:pt>
                      <c:pt idx="16829">
                        <c:v>0.4</c:v>
                      </c:pt>
                      <c:pt idx="16830">
                        <c:v>0.3</c:v>
                      </c:pt>
                      <c:pt idx="16831">
                        <c:v>0.3</c:v>
                      </c:pt>
                      <c:pt idx="16832">
                        <c:v>0.4</c:v>
                      </c:pt>
                      <c:pt idx="16833">
                        <c:v>0.3</c:v>
                      </c:pt>
                      <c:pt idx="16834">
                        <c:v>0.4</c:v>
                      </c:pt>
                      <c:pt idx="16835">
                        <c:v>0.3</c:v>
                      </c:pt>
                      <c:pt idx="16836">
                        <c:v>0.3</c:v>
                      </c:pt>
                      <c:pt idx="16837">
                        <c:v>0.3</c:v>
                      </c:pt>
                      <c:pt idx="16838">
                        <c:v>0.4</c:v>
                      </c:pt>
                      <c:pt idx="16839">
                        <c:v>0.3</c:v>
                      </c:pt>
                      <c:pt idx="16840">
                        <c:v>0.4</c:v>
                      </c:pt>
                      <c:pt idx="16841">
                        <c:v>0.4</c:v>
                      </c:pt>
                      <c:pt idx="16842">
                        <c:v>0.4</c:v>
                      </c:pt>
                      <c:pt idx="16843">
                        <c:v>0.4</c:v>
                      </c:pt>
                      <c:pt idx="16844">
                        <c:v>0.4</c:v>
                      </c:pt>
                      <c:pt idx="16845">
                        <c:v>0.3</c:v>
                      </c:pt>
                      <c:pt idx="16846">
                        <c:v>0.3</c:v>
                      </c:pt>
                      <c:pt idx="16847">
                        <c:v>0.4</c:v>
                      </c:pt>
                      <c:pt idx="16848">
                        <c:v>0.3</c:v>
                      </c:pt>
                      <c:pt idx="16849">
                        <c:v>0.3</c:v>
                      </c:pt>
                      <c:pt idx="16850">
                        <c:v>0.3</c:v>
                      </c:pt>
                      <c:pt idx="16851">
                        <c:v>0.2</c:v>
                      </c:pt>
                      <c:pt idx="16852">
                        <c:v>0.3</c:v>
                      </c:pt>
                      <c:pt idx="16853">
                        <c:v>0.4</c:v>
                      </c:pt>
                      <c:pt idx="16854">
                        <c:v>0.4</c:v>
                      </c:pt>
                      <c:pt idx="16855">
                        <c:v>0.4</c:v>
                      </c:pt>
                      <c:pt idx="16856">
                        <c:v>0.3</c:v>
                      </c:pt>
                      <c:pt idx="16857">
                        <c:v>0.3</c:v>
                      </c:pt>
                      <c:pt idx="16858">
                        <c:v>0.3</c:v>
                      </c:pt>
                      <c:pt idx="16859">
                        <c:v>0.4</c:v>
                      </c:pt>
                      <c:pt idx="16860">
                        <c:v>0.3</c:v>
                      </c:pt>
                      <c:pt idx="16861">
                        <c:v>0.3</c:v>
                      </c:pt>
                      <c:pt idx="16862">
                        <c:v>0.3</c:v>
                      </c:pt>
                      <c:pt idx="16863">
                        <c:v>0.3</c:v>
                      </c:pt>
                      <c:pt idx="16864">
                        <c:v>0.2</c:v>
                      </c:pt>
                      <c:pt idx="16865">
                        <c:v>0.3</c:v>
                      </c:pt>
                      <c:pt idx="16866">
                        <c:v>0.4</c:v>
                      </c:pt>
                      <c:pt idx="16867">
                        <c:v>0.3</c:v>
                      </c:pt>
                      <c:pt idx="16868">
                        <c:v>0.3</c:v>
                      </c:pt>
                      <c:pt idx="16869">
                        <c:v>0.3</c:v>
                      </c:pt>
                      <c:pt idx="16870">
                        <c:v>0.3</c:v>
                      </c:pt>
                      <c:pt idx="16871">
                        <c:v>0.3</c:v>
                      </c:pt>
                      <c:pt idx="16872">
                        <c:v>0.4</c:v>
                      </c:pt>
                      <c:pt idx="16873">
                        <c:v>0.4</c:v>
                      </c:pt>
                      <c:pt idx="16874">
                        <c:v>0.3</c:v>
                      </c:pt>
                      <c:pt idx="16875">
                        <c:v>0.3</c:v>
                      </c:pt>
                      <c:pt idx="16876">
                        <c:v>0.2</c:v>
                      </c:pt>
                      <c:pt idx="16877">
                        <c:v>0.2</c:v>
                      </c:pt>
                      <c:pt idx="16878">
                        <c:v>0.2</c:v>
                      </c:pt>
                      <c:pt idx="16879">
                        <c:v>0.2</c:v>
                      </c:pt>
                      <c:pt idx="16880">
                        <c:v>0.1</c:v>
                      </c:pt>
                      <c:pt idx="16881">
                        <c:v>0.2</c:v>
                      </c:pt>
                      <c:pt idx="16882">
                        <c:v>0.3</c:v>
                      </c:pt>
                      <c:pt idx="16883">
                        <c:v>0.3</c:v>
                      </c:pt>
                      <c:pt idx="16884">
                        <c:v>0.2</c:v>
                      </c:pt>
                      <c:pt idx="16885">
                        <c:v>0.2</c:v>
                      </c:pt>
                      <c:pt idx="16886">
                        <c:v>0.2</c:v>
                      </c:pt>
                      <c:pt idx="16887">
                        <c:v>0.2</c:v>
                      </c:pt>
                      <c:pt idx="16888">
                        <c:v>0.3</c:v>
                      </c:pt>
                      <c:pt idx="16889">
                        <c:v>0.2</c:v>
                      </c:pt>
                      <c:pt idx="16890">
                        <c:v>0.3</c:v>
                      </c:pt>
                      <c:pt idx="16891">
                        <c:v>0.2</c:v>
                      </c:pt>
                      <c:pt idx="16892">
                        <c:v>0.2</c:v>
                      </c:pt>
                      <c:pt idx="16893">
                        <c:v>0.2</c:v>
                      </c:pt>
                      <c:pt idx="16894">
                        <c:v>0.2</c:v>
                      </c:pt>
                      <c:pt idx="16895">
                        <c:v>0.2</c:v>
                      </c:pt>
                      <c:pt idx="16896">
                        <c:v>0.3</c:v>
                      </c:pt>
                      <c:pt idx="16897">
                        <c:v>0.2</c:v>
                      </c:pt>
                      <c:pt idx="16898">
                        <c:v>0.2</c:v>
                      </c:pt>
                      <c:pt idx="16899">
                        <c:v>0.2</c:v>
                      </c:pt>
                      <c:pt idx="16900">
                        <c:v>0.2</c:v>
                      </c:pt>
                      <c:pt idx="16901">
                        <c:v>0.3</c:v>
                      </c:pt>
                      <c:pt idx="16902">
                        <c:v>0.2</c:v>
                      </c:pt>
                      <c:pt idx="16903">
                        <c:v>0.2</c:v>
                      </c:pt>
                      <c:pt idx="16904">
                        <c:v>0.2</c:v>
                      </c:pt>
                      <c:pt idx="16905">
                        <c:v>0.1</c:v>
                      </c:pt>
                      <c:pt idx="16906">
                        <c:v>0.2</c:v>
                      </c:pt>
                      <c:pt idx="16907">
                        <c:v>0.3</c:v>
                      </c:pt>
                      <c:pt idx="16908">
                        <c:v>0.2</c:v>
                      </c:pt>
                      <c:pt idx="16909">
                        <c:v>0.2</c:v>
                      </c:pt>
                      <c:pt idx="16910">
                        <c:v>0.2</c:v>
                      </c:pt>
                      <c:pt idx="16911">
                        <c:v>0.2</c:v>
                      </c:pt>
                      <c:pt idx="16912">
                        <c:v>0.2</c:v>
                      </c:pt>
                      <c:pt idx="16913">
                        <c:v>0.2</c:v>
                      </c:pt>
                      <c:pt idx="16914">
                        <c:v>0.2</c:v>
                      </c:pt>
                      <c:pt idx="16915">
                        <c:v>0.2</c:v>
                      </c:pt>
                      <c:pt idx="16916">
                        <c:v>0.2</c:v>
                      </c:pt>
                      <c:pt idx="16917">
                        <c:v>0.3</c:v>
                      </c:pt>
                      <c:pt idx="16918">
                        <c:v>0.2</c:v>
                      </c:pt>
                      <c:pt idx="16919">
                        <c:v>0.2</c:v>
                      </c:pt>
                      <c:pt idx="16920">
                        <c:v>0.2</c:v>
                      </c:pt>
                      <c:pt idx="16921">
                        <c:v>0.1</c:v>
                      </c:pt>
                      <c:pt idx="16922">
                        <c:v>0.2</c:v>
                      </c:pt>
                      <c:pt idx="16923">
                        <c:v>0.2</c:v>
                      </c:pt>
                      <c:pt idx="16924">
                        <c:v>0.3</c:v>
                      </c:pt>
                      <c:pt idx="16925">
                        <c:v>0.2</c:v>
                      </c:pt>
                      <c:pt idx="16926">
                        <c:v>0.2</c:v>
                      </c:pt>
                      <c:pt idx="16927">
                        <c:v>0.1</c:v>
                      </c:pt>
                      <c:pt idx="16928">
                        <c:v>0.2</c:v>
                      </c:pt>
                      <c:pt idx="16929">
                        <c:v>0.3</c:v>
                      </c:pt>
                      <c:pt idx="16930">
                        <c:v>0.2</c:v>
                      </c:pt>
                      <c:pt idx="16931">
                        <c:v>0.2</c:v>
                      </c:pt>
                      <c:pt idx="16932">
                        <c:v>0.2</c:v>
                      </c:pt>
                      <c:pt idx="16933">
                        <c:v>0.2</c:v>
                      </c:pt>
                      <c:pt idx="16934">
                        <c:v>0.3</c:v>
                      </c:pt>
                      <c:pt idx="16935">
                        <c:v>0.3</c:v>
                      </c:pt>
                      <c:pt idx="16936">
                        <c:v>0.2</c:v>
                      </c:pt>
                      <c:pt idx="16937">
                        <c:v>0.2</c:v>
                      </c:pt>
                      <c:pt idx="16938">
                        <c:v>0.2</c:v>
                      </c:pt>
                      <c:pt idx="16939">
                        <c:v>0.3</c:v>
                      </c:pt>
                      <c:pt idx="16940">
                        <c:v>0.2</c:v>
                      </c:pt>
                      <c:pt idx="16941">
                        <c:v>0.2</c:v>
                      </c:pt>
                      <c:pt idx="16942">
                        <c:v>0.3</c:v>
                      </c:pt>
                      <c:pt idx="16943">
                        <c:v>0.3</c:v>
                      </c:pt>
                      <c:pt idx="16944">
                        <c:v>0.2</c:v>
                      </c:pt>
                      <c:pt idx="16945">
                        <c:v>0.2</c:v>
                      </c:pt>
                      <c:pt idx="16946">
                        <c:v>0.2</c:v>
                      </c:pt>
                      <c:pt idx="16947">
                        <c:v>0.2</c:v>
                      </c:pt>
                      <c:pt idx="16948">
                        <c:v>0.2</c:v>
                      </c:pt>
                      <c:pt idx="16949">
                        <c:v>0.2</c:v>
                      </c:pt>
                      <c:pt idx="16950">
                        <c:v>0.2</c:v>
                      </c:pt>
                      <c:pt idx="16951">
                        <c:v>0.3</c:v>
                      </c:pt>
                      <c:pt idx="16952">
                        <c:v>0.2</c:v>
                      </c:pt>
                      <c:pt idx="16953">
                        <c:v>0.3</c:v>
                      </c:pt>
                      <c:pt idx="16954">
                        <c:v>0.2</c:v>
                      </c:pt>
                      <c:pt idx="16955">
                        <c:v>0.2</c:v>
                      </c:pt>
                      <c:pt idx="16956">
                        <c:v>0.3</c:v>
                      </c:pt>
                      <c:pt idx="16957">
                        <c:v>0.3</c:v>
                      </c:pt>
                      <c:pt idx="16958">
                        <c:v>0.3</c:v>
                      </c:pt>
                      <c:pt idx="16959">
                        <c:v>0.3</c:v>
                      </c:pt>
                      <c:pt idx="16960">
                        <c:v>0.3</c:v>
                      </c:pt>
                      <c:pt idx="16961">
                        <c:v>0.2</c:v>
                      </c:pt>
                      <c:pt idx="16962">
                        <c:v>0.2</c:v>
                      </c:pt>
                      <c:pt idx="16963">
                        <c:v>0.2</c:v>
                      </c:pt>
                      <c:pt idx="16964">
                        <c:v>0.2</c:v>
                      </c:pt>
                      <c:pt idx="16965">
                        <c:v>0.2</c:v>
                      </c:pt>
                      <c:pt idx="16966">
                        <c:v>0.3</c:v>
                      </c:pt>
                      <c:pt idx="16967">
                        <c:v>0.3</c:v>
                      </c:pt>
                      <c:pt idx="16968">
                        <c:v>0.2</c:v>
                      </c:pt>
                      <c:pt idx="16969">
                        <c:v>0.3</c:v>
                      </c:pt>
                      <c:pt idx="16970">
                        <c:v>0.2</c:v>
                      </c:pt>
                      <c:pt idx="16971">
                        <c:v>0.2</c:v>
                      </c:pt>
                      <c:pt idx="16972">
                        <c:v>0.3</c:v>
                      </c:pt>
                      <c:pt idx="16973">
                        <c:v>0.3</c:v>
                      </c:pt>
                      <c:pt idx="16974">
                        <c:v>0.3</c:v>
                      </c:pt>
                      <c:pt idx="16975">
                        <c:v>0.2</c:v>
                      </c:pt>
                      <c:pt idx="16976">
                        <c:v>0.2</c:v>
                      </c:pt>
                      <c:pt idx="16977">
                        <c:v>0.3</c:v>
                      </c:pt>
                      <c:pt idx="16978">
                        <c:v>0.2</c:v>
                      </c:pt>
                      <c:pt idx="16979">
                        <c:v>0.2</c:v>
                      </c:pt>
                      <c:pt idx="16980">
                        <c:v>0.3</c:v>
                      </c:pt>
                      <c:pt idx="16981">
                        <c:v>0.3</c:v>
                      </c:pt>
                      <c:pt idx="16982">
                        <c:v>0.3</c:v>
                      </c:pt>
                      <c:pt idx="16983">
                        <c:v>0.2</c:v>
                      </c:pt>
                      <c:pt idx="16984">
                        <c:v>0.3</c:v>
                      </c:pt>
                      <c:pt idx="16985">
                        <c:v>0.2</c:v>
                      </c:pt>
                      <c:pt idx="16986">
                        <c:v>0.2</c:v>
                      </c:pt>
                      <c:pt idx="16987">
                        <c:v>0.3</c:v>
                      </c:pt>
                      <c:pt idx="16988">
                        <c:v>0.2</c:v>
                      </c:pt>
                      <c:pt idx="16989">
                        <c:v>0.3</c:v>
                      </c:pt>
                      <c:pt idx="16990">
                        <c:v>0.3</c:v>
                      </c:pt>
                      <c:pt idx="16991">
                        <c:v>0.3</c:v>
                      </c:pt>
                      <c:pt idx="16992">
                        <c:v>0.3</c:v>
                      </c:pt>
                      <c:pt idx="16993">
                        <c:v>0.2</c:v>
                      </c:pt>
                      <c:pt idx="16994">
                        <c:v>0.3</c:v>
                      </c:pt>
                      <c:pt idx="16995">
                        <c:v>0.2</c:v>
                      </c:pt>
                      <c:pt idx="16996">
                        <c:v>0.3</c:v>
                      </c:pt>
                      <c:pt idx="16997">
                        <c:v>0.3</c:v>
                      </c:pt>
                      <c:pt idx="16998">
                        <c:v>0.2</c:v>
                      </c:pt>
                      <c:pt idx="16999">
                        <c:v>0.3</c:v>
                      </c:pt>
                      <c:pt idx="17000">
                        <c:v>0.2</c:v>
                      </c:pt>
                      <c:pt idx="17001">
                        <c:v>0.3</c:v>
                      </c:pt>
                      <c:pt idx="17002">
                        <c:v>0.3</c:v>
                      </c:pt>
                      <c:pt idx="17003">
                        <c:v>0.2</c:v>
                      </c:pt>
                      <c:pt idx="17004">
                        <c:v>0.3</c:v>
                      </c:pt>
                      <c:pt idx="17005">
                        <c:v>0.3</c:v>
                      </c:pt>
                      <c:pt idx="17006">
                        <c:v>0.3</c:v>
                      </c:pt>
                      <c:pt idx="17007">
                        <c:v>0.2</c:v>
                      </c:pt>
                      <c:pt idx="17008">
                        <c:v>0.2</c:v>
                      </c:pt>
                      <c:pt idx="17009">
                        <c:v>0.2</c:v>
                      </c:pt>
                      <c:pt idx="17010">
                        <c:v>0.2</c:v>
                      </c:pt>
                      <c:pt idx="17011">
                        <c:v>0.3</c:v>
                      </c:pt>
                      <c:pt idx="17012">
                        <c:v>0.3</c:v>
                      </c:pt>
                      <c:pt idx="17013">
                        <c:v>0.3</c:v>
                      </c:pt>
                      <c:pt idx="17014">
                        <c:v>0.2</c:v>
                      </c:pt>
                      <c:pt idx="17015">
                        <c:v>0.3</c:v>
                      </c:pt>
                      <c:pt idx="17016">
                        <c:v>0.3</c:v>
                      </c:pt>
                      <c:pt idx="17017">
                        <c:v>0.2</c:v>
                      </c:pt>
                      <c:pt idx="17018">
                        <c:v>0.3</c:v>
                      </c:pt>
                      <c:pt idx="17019">
                        <c:v>0.2</c:v>
                      </c:pt>
                      <c:pt idx="17020">
                        <c:v>0.3</c:v>
                      </c:pt>
                      <c:pt idx="17021">
                        <c:v>0.2</c:v>
                      </c:pt>
                      <c:pt idx="17022">
                        <c:v>0.2</c:v>
                      </c:pt>
                      <c:pt idx="17023">
                        <c:v>0.3</c:v>
                      </c:pt>
                      <c:pt idx="17024">
                        <c:v>0.3</c:v>
                      </c:pt>
                      <c:pt idx="17025">
                        <c:v>0.3</c:v>
                      </c:pt>
                      <c:pt idx="17026">
                        <c:v>0.3</c:v>
                      </c:pt>
                      <c:pt idx="17027">
                        <c:v>0.3</c:v>
                      </c:pt>
                      <c:pt idx="17028">
                        <c:v>0.2</c:v>
                      </c:pt>
                      <c:pt idx="17029">
                        <c:v>0.2</c:v>
                      </c:pt>
                      <c:pt idx="17030">
                        <c:v>0.2</c:v>
                      </c:pt>
                      <c:pt idx="17031">
                        <c:v>0.3</c:v>
                      </c:pt>
                      <c:pt idx="17032">
                        <c:v>0.3</c:v>
                      </c:pt>
                      <c:pt idx="17033">
                        <c:v>0.3</c:v>
                      </c:pt>
                      <c:pt idx="17034">
                        <c:v>0.2</c:v>
                      </c:pt>
                      <c:pt idx="17035">
                        <c:v>0.2</c:v>
                      </c:pt>
                      <c:pt idx="17036">
                        <c:v>0.3</c:v>
                      </c:pt>
                      <c:pt idx="17037">
                        <c:v>0.3</c:v>
                      </c:pt>
                      <c:pt idx="17038">
                        <c:v>0.3</c:v>
                      </c:pt>
                      <c:pt idx="17039">
                        <c:v>0.2</c:v>
                      </c:pt>
                      <c:pt idx="17040">
                        <c:v>0.2</c:v>
                      </c:pt>
                      <c:pt idx="17041">
                        <c:v>0.2</c:v>
                      </c:pt>
                      <c:pt idx="17042">
                        <c:v>0.3</c:v>
                      </c:pt>
                      <c:pt idx="17043">
                        <c:v>0.2</c:v>
                      </c:pt>
                      <c:pt idx="17044">
                        <c:v>0.3</c:v>
                      </c:pt>
                      <c:pt idx="17045">
                        <c:v>0.3</c:v>
                      </c:pt>
                      <c:pt idx="17046">
                        <c:v>0.2</c:v>
                      </c:pt>
                      <c:pt idx="17047">
                        <c:v>0.2</c:v>
                      </c:pt>
                      <c:pt idx="17048">
                        <c:v>0.3</c:v>
                      </c:pt>
                      <c:pt idx="17049">
                        <c:v>0.2</c:v>
                      </c:pt>
                      <c:pt idx="17050">
                        <c:v>0.3</c:v>
                      </c:pt>
                      <c:pt idx="17051">
                        <c:v>0.2</c:v>
                      </c:pt>
                      <c:pt idx="17052">
                        <c:v>0.3</c:v>
                      </c:pt>
                      <c:pt idx="17053">
                        <c:v>0.3</c:v>
                      </c:pt>
                      <c:pt idx="17054">
                        <c:v>0.2</c:v>
                      </c:pt>
                      <c:pt idx="17055">
                        <c:v>0.1</c:v>
                      </c:pt>
                      <c:pt idx="17056">
                        <c:v>0.3</c:v>
                      </c:pt>
                      <c:pt idx="17057">
                        <c:v>0.2</c:v>
                      </c:pt>
                      <c:pt idx="17058">
                        <c:v>0.2</c:v>
                      </c:pt>
                      <c:pt idx="17059">
                        <c:v>0.2</c:v>
                      </c:pt>
                      <c:pt idx="17060">
                        <c:v>0.2</c:v>
                      </c:pt>
                      <c:pt idx="17061">
                        <c:v>0</c:v>
                      </c:pt>
                      <c:pt idx="17062">
                        <c:v>0.2</c:v>
                      </c:pt>
                      <c:pt idx="17063">
                        <c:v>0.2</c:v>
                      </c:pt>
                      <c:pt idx="17064">
                        <c:v>0.1</c:v>
                      </c:pt>
                      <c:pt idx="17065">
                        <c:v>0.2</c:v>
                      </c:pt>
                      <c:pt idx="17066">
                        <c:v>0.2</c:v>
                      </c:pt>
                      <c:pt idx="17067">
                        <c:v>0.2</c:v>
                      </c:pt>
                      <c:pt idx="17068">
                        <c:v>0.2</c:v>
                      </c:pt>
                      <c:pt idx="17069">
                        <c:v>0.1</c:v>
                      </c:pt>
                      <c:pt idx="17070">
                        <c:v>0.3</c:v>
                      </c:pt>
                      <c:pt idx="17071">
                        <c:v>0.2</c:v>
                      </c:pt>
                      <c:pt idx="17072">
                        <c:v>0.2</c:v>
                      </c:pt>
                      <c:pt idx="17073">
                        <c:v>0.1</c:v>
                      </c:pt>
                      <c:pt idx="17074">
                        <c:v>0.2</c:v>
                      </c:pt>
                      <c:pt idx="17075">
                        <c:v>0.1</c:v>
                      </c:pt>
                      <c:pt idx="17076">
                        <c:v>0.2</c:v>
                      </c:pt>
                      <c:pt idx="17077">
                        <c:v>0.2</c:v>
                      </c:pt>
                      <c:pt idx="17078">
                        <c:v>0.1</c:v>
                      </c:pt>
                      <c:pt idx="17079">
                        <c:v>0.2</c:v>
                      </c:pt>
                      <c:pt idx="17080">
                        <c:v>0.2</c:v>
                      </c:pt>
                      <c:pt idx="17081">
                        <c:v>0.2</c:v>
                      </c:pt>
                      <c:pt idx="17082">
                        <c:v>0.1</c:v>
                      </c:pt>
                      <c:pt idx="17083">
                        <c:v>0.1</c:v>
                      </c:pt>
                      <c:pt idx="17084">
                        <c:v>0.2</c:v>
                      </c:pt>
                      <c:pt idx="17085">
                        <c:v>0.2</c:v>
                      </c:pt>
                      <c:pt idx="17086">
                        <c:v>0.2</c:v>
                      </c:pt>
                      <c:pt idx="17087">
                        <c:v>0.1</c:v>
                      </c:pt>
                      <c:pt idx="17088">
                        <c:v>0.2</c:v>
                      </c:pt>
                      <c:pt idx="17089">
                        <c:v>0.1</c:v>
                      </c:pt>
                      <c:pt idx="17090">
                        <c:v>0.1</c:v>
                      </c:pt>
                      <c:pt idx="17091">
                        <c:v>0.1</c:v>
                      </c:pt>
                      <c:pt idx="17092">
                        <c:v>0.1</c:v>
                      </c:pt>
                      <c:pt idx="17093">
                        <c:v>0.2</c:v>
                      </c:pt>
                      <c:pt idx="17094">
                        <c:v>0.2</c:v>
                      </c:pt>
                      <c:pt idx="17095">
                        <c:v>0.2</c:v>
                      </c:pt>
                      <c:pt idx="17096">
                        <c:v>0.1</c:v>
                      </c:pt>
                      <c:pt idx="17097">
                        <c:v>0.1</c:v>
                      </c:pt>
                      <c:pt idx="17098">
                        <c:v>0.1</c:v>
                      </c:pt>
                      <c:pt idx="17099">
                        <c:v>0</c:v>
                      </c:pt>
                      <c:pt idx="17100">
                        <c:v>0.2</c:v>
                      </c:pt>
                      <c:pt idx="17101">
                        <c:v>0.2</c:v>
                      </c:pt>
                      <c:pt idx="17102">
                        <c:v>0.1</c:v>
                      </c:pt>
                      <c:pt idx="17103">
                        <c:v>0.2</c:v>
                      </c:pt>
                      <c:pt idx="17104">
                        <c:v>0.1</c:v>
                      </c:pt>
                      <c:pt idx="17105">
                        <c:v>0.1</c:v>
                      </c:pt>
                      <c:pt idx="17106">
                        <c:v>0.1</c:v>
                      </c:pt>
                      <c:pt idx="17107">
                        <c:v>0.1</c:v>
                      </c:pt>
                      <c:pt idx="17108">
                        <c:v>0.1</c:v>
                      </c:pt>
                      <c:pt idx="17109">
                        <c:v>0.1</c:v>
                      </c:pt>
                      <c:pt idx="17110">
                        <c:v>0.1</c:v>
                      </c:pt>
                      <c:pt idx="17111">
                        <c:v>0.1</c:v>
                      </c:pt>
                      <c:pt idx="17112">
                        <c:v>0.1</c:v>
                      </c:pt>
                      <c:pt idx="17113">
                        <c:v>0.1</c:v>
                      </c:pt>
                      <c:pt idx="17114">
                        <c:v>0.1</c:v>
                      </c:pt>
                      <c:pt idx="17115">
                        <c:v>0.1</c:v>
                      </c:pt>
                      <c:pt idx="17116">
                        <c:v>0.2</c:v>
                      </c:pt>
                      <c:pt idx="17117">
                        <c:v>0</c:v>
                      </c:pt>
                      <c:pt idx="17118">
                        <c:v>0.1</c:v>
                      </c:pt>
                      <c:pt idx="17119">
                        <c:v>0.1</c:v>
                      </c:pt>
                      <c:pt idx="17120">
                        <c:v>0.1</c:v>
                      </c:pt>
                      <c:pt idx="17121">
                        <c:v>0.1</c:v>
                      </c:pt>
                      <c:pt idx="17122">
                        <c:v>0.1</c:v>
                      </c:pt>
                      <c:pt idx="17123">
                        <c:v>0.1</c:v>
                      </c:pt>
                      <c:pt idx="17124">
                        <c:v>0.1</c:v>
                      </c:pt>
                      <c:pt idx="17125">
                        <c:v>0</c:v>
                      </c:pt>
                      <c:pt idx="17126">
                        <c:v>0.1</c:v>
                      </c:pt>
                      <c:pt idx="17127">
                        <c:v>0.1</c:v>
                      </c:pt>
                      <c:pt idx="17128">
                        <c:v>0.1</c:v>
                      </c:pt>
                      <c:pt idx="17129">
                        <c:v>0.1</c:v>
                      </c:pt>
                      <c:pt idx="17130">
                        <c:v>0.1</c:v>
                      </c:pt>
                      <c:pt idx="17131">
                        <c:v>0.1</c:v>
                      </c:pt>
                      <c:pt idx="17132">
                        <c:v>0.1</c:v>
                      </c:pt>
                      <c:pt idx="17133">
                        <c:v>0.1</c:v>
                      </c:pt>
                      <c:pt idx="17134">
                        <c:v>0.1</c:v>
                      </c:pt>
                      <c:pt idx="17135">
                        <c:v>0.1</c:v>
                      </c:pt>
                      <c:pt idx="17136">
                        <c:v>0.1</c:v>
                      </c:pt>
                      <c:pt idx="17137">
                        <c:v>0</c:v>
                      </c:pt>
                      <c:pt idx="17138">
                        <c:v>0.1</c:v>
                      </c:pt>
                      <c:pt idx="17139">
                        <c:v>0</c:v>
                      </c:pt>
                      <c:pt idx="17140">
                        <c:v>0.1</c:v>
                      </c:pt>
                      <c:pt idx="17141">
                        <c:v>0.1</c:v>
                      </c:pt>
                      <c:pt idx="17142">
                        <c:v>0.1</c:v>
                      </c:pt>
                      <c:pt idx="17143">
                        <c:v>0.1</c:v>
                      </c:pt>
                      <c:pt idx="17144">
                        <c:v>0</c:v>
                      </c:pt>
                      <c:pt idx="17145">
                        <c:v>0</c:v>
                      </c:pt>
                      <c:pt idx="17146">
                        <c:v>0.1</c:v>
                      </c:pt>
                      <c:pt idx="17147">
                        <c:v>0.1</c:v>
                      </c:pt>
                      <c:pt idx="17148">
                        <c:v>0</c:v>
                      </c:pt>
                      <c:pt idx="17149">
                        <c:v>0</c:v>
                      </c:pt>
                      <c:pt idx="17150">
                        <c:v>0</c:v>
                      </c:pt>
                      <c:pt idx="17151">
                        <c:v>0.1</c:v>
                      </c:pt>
                      <c:pt idx="17152">
                        <c:v>0.1</c:v>
                      </c:pt>
                      <c:pt idx="17153">
                        <c:v>0.1</c:v>
                      </c:pt>
                      <c:pt idx="17154">
                        <c:v>0.1</c:v>
                      </c:pt>
                      <c:pt idx="17155">
                        <c:v>0</c:v>
                      </c:pt>
                      <c:pt idx="17156">
                        <c:v>0</c:v>
                      </c:pt>
                      <c:pt idx="17157">
                        <c:v>0</c:v>
                      </c:pt>
                      <c:pt idx="17158">
                        <c:v>0.1</c:v>
                      </c:pt>
                      <c:pt idx="17159">
                        <c:v>0</c:v>
                      </c:pt>
                      <c:pt idx="17160">
                        <c:v>0.1</c:v>
                      </c:pt>
                      <c:pt idx="17161">
                        <c:v>0.1</c:v>
                      </c:pt>
                      <c:pt idx="17162">
                        <c:v>0</c:v>
                      </c:pt>
                      <c:pt idx="17163">
                        <c:v>0</c:v>
                      </c:pt>
                      <c:pt idx="17164">
                        <c:v>0</c:v>
                      </c:pt>
                      <c:pt idx="17165">
                        <c:v>0</c:v>
                      </c:pt>
                      <c:pt idx="17166">
                        <c:v>0</c:v>
                      </c:pt>
                      <c:pt idx="17167">
                        <c:v>0.1</c:v>
                      </c:pt>
                      <c:pt idx="17168">
                        <c:v>0</c:v>
                      </c:pt>
                      <c:pt idx="17169">
                        <c:v>0</c:v>
                      </c:pt>
                      <c:pt idx="17170">
                        <c:v>0</c:v>
                      </c:pt>
                      <c:pt idx="17171">
                        <c:v>0</c:v>
                      </c:pt>
                      <c:pt idx="17172">
                        <c:v>0</c:v>
                      </c:pt>
                      <c:pt idx="17173">
                        <c:v>0</c:v>
                      </c:pt>
                      <c:pt idx="17174">
                        <c:v>0</c:v>
                      </c:pt>
                      <c:pt idx="17175">
                        <c:v>0</c:v>
                      </c:pt>
                      <c:pt idx="17176">
                        <c:v>0</c:v>
                      </c:pt>
                      <c:pt idx="17177">
                        <c:v>0.1</c:v>
                      </c:pt>
                      <c:pt idx="17178">
                        <c:v>0</c:v>
                      </c:pt>
                      <c:pt idx="17179">
                        <c:v>0</c:v>
                      </c:pt>
                      <c:pt idx="17180">
                        <c:v>0</c:v>
                      </c:pt>
                      <c:pt idx="17181">
                        <c:v>0.1</c:v>
                      </c:pt>
                      <c:pt idx="17182">
                        <c:v>0</c:v>
                      </c:pt>
                      <c:pt idx="17183">
                        <c:v>0</c:v>
                      </c:pt>
                      <c:pt idx="17184">
                        <c:v>0</c:v>
                      </c:pt>
                      <c:pt idx="17185">
                        <c:v>0.1</c:v>
                      </c:pt>
                      <c:pt idx="17186">
                        <c:v>0.1</c:v>
                      </c:pt>
                      <c:pt idx="17187">
                        <c:v>0</c:v>
                      </c:pt>
                      <c:pt idx="17188">
                        <c:v>0</c:v>
                      </c:pt>
                      <c:pt idx="17189">
                        <c:v>0.1</c:v>
                      </c:pt>
                      <c:pt idx="17190">
                        <c:v>0</c:v>
                      </c:pt>
                      <c:pt idx="17191">
                        <c:v>0</c:v>
                      </c:pt>
                      <c:pt idx="17192">
                        <c:v>0</c:v>
                      </c:pt>
                      <c:pt idx="17193">
                        <c:v>0.1</c:v>
                      </c:pt>
                      <c:pt idx="17194">
                        <c:v>0</c:v>
                      </c:pt>
                      <c:pt idx="17195">
                        <c:v>0</c:v>
                      </c:pt>
                      <c:pt idx="17196">
                        <c:v>0</c:v>
                      </c:pt>
                      <c:pt idx="17197">
                        <c:v>0</c:v>
                      </c:pt>
                      <c:pt idx="17198">
                        <c:v>0</c:v>
                      </c:pt>
                      <c:pt idx="17199">
                        <c:v>0</c:v>
                      </c:pt>
                      <c:pt idx="17200">
                        <c:v>0</c:v>
                      </c:pt>
                      <c:pt idx="17201">
                        <c:v>0.1</c:v>
                      </c:pt>
                      <c:pt idx="17202">
                        <c:v>0.1</c:v>
                      </c:pt>
                      <c:pt idx="17203">
                        <c:v>0</c:v>
                      </c:pt>
                      <c:pt idx="17204">
                        <c:v>0.1</c:v>
                      </c:pt>
                      <c:pt idx="17205">
                        <c:v>0.1</c:v>
                      </c:pt>
                      <c:pt idx="17206">
                        <c:v>0.1</c:v>
                      </c:pt>
                      <c:pt idx="17207">
                        <c:v>0</c:v>
                      </c:pt>
                      <c:pt idx="17208">
                        <c:v>0</c:v>
                      </c:pt>
                      <c:pt idx="17209">
                        <c:v>0</c:v>
                      </c:pt>
                      <c:pt idx="17210">
                        <c:v>0</c:v>
                      </c:pt>
                      <c:pt idx="17211">
                        <c:v>0</c:v>
                      </c:pt>
                      <c:pt idx="17212">
                        <c:v>0</c:v>
                      </c:pt>
                      <c:pt idx="17213">
                        <c:v>0</c:v>
                      </c:pt>
                      <c:pt idx="17214">
                        <c:v>0</c:v>
                      </c:pt>
                      <c:pt idx="17215">
                        <c:v>0</c:v>
                      </c:pt>
                      <c:pt idx="17216">
                        <c:v>0</c:v>
                      </c:pt>
                      <c:pt idx="17217">
                        <c:v>0</c:v>
                      </c:pt>
                      <c:pt idx="17218">
                        <c:v>0</c:v>
                      </c:pt>
                      <c:pt idx="17219">
                        <c:v>0</c:v>
                      </c:pt>
                      <c:pt idx="17220">
                        <c:v>0</c:v>
                      </c:pt>
                      <c:pt idx="17221">
                        <c:v>0</c:v>
                      </c:pt>
                      <c:pt idx="17222">
                        <c:v>0</c:v>
                      </c:pt>
                      <c:pt idx="17223">
                        <c:v>0</c:v>
                      </c:pt>
                      <c:pt idx="17224">
                        <c:v>0</c:v>
                      </c:pt>
                      <c:pt idx="17225">
                        <c:v>0</c:v>
                      </c:pt>
                      <c:pt idx="17226">
                        <c:v>0</c:v>
                      </c:pt>
                      <c:pt idx="17227">
                        <c:v>0</c:v>
                      </c:pt>
                      <c:pt idx="17228">
                        <c:v>0</c:v>
                      </c:pt>
                      <c:pt idx="17229">
                        <c:v>0.1</c:v>
                      </c:pt>
                      <c:pt idx="17230">
                        <c:v>0</c:v>
                      </c:pt>
                      <c:pt idx="17231">
                        <c:v>0</c:v>
                      </c:pt>
                      <c:pt idx="17232">
                        <c:v>0.1</c:v>
                      </c:pt>
                      <c:pt idx="17233">
                        <c:v>0</c:v>
                      </c:pt>
                      <c:pt idx="17234">
                        <c:v>0</c:v>
                      </c:pt>
                      <c:pt idx="17235">
                        <c:v>0</c:v>
                      </c:pt>
                      <c:pt idx="17236">
                        <c:v>0</c:v>
                      </c:pt>
                      <c:pt idx="17237">
                        <c:v>0</c:v>
                      </c:pt>
                      <c:pt idx="17238">
                        <c:v>0</c:v>
                      </c:pt>
                      <c:pt idx="17239">
                        <c:v>0</c:v>
                      </c:pt>
                      <c:pt idx="17240">
                        <c:v>0</c:v>
                      </c:pt>
                      <c:pt idx="17241">
                        <c:v>0</c:v>
                      </c:pt>
                      <c:pt idx="17242">
                        <c:v>0</c:v>
                      </c:pt>
                      <c:pt idx="17243">
                        <c:v>0</c:v>
                      </c:pt>
                      <c:pt idx="17244">
                        <c:v>0</c:v>
                      </c:pt>
                      <c:pt idx="17245">
                        <c:v>0.1</c:v>
                      </c:pt>
                      <c:pt idx="17246">
                        <c:v>0.1</c:v>
                      </c:pt>
                      <c:pt idx="17247">
                        <c:v>0.1</c:v>
                      </c:pt>
                      <c:pt idx="17248">
                        <c:v>0</c:v>
                      </c:pt>
                      <c:pt idx="17249">
                        <c:v>0</c:v>
                      </c:pt>
                      <c:pt idx="17250">
                        <c:v>0</c:v>
                      </c:pt>
                      <c:pt idx="17251">
                        <c:v>0</c:v>
                      </c:pt>
                      <c:pt idx="17252">
                        <c:v>0</c:v>
                      </c:pt>
                      <c:pt idx="17253">
                        <c:v>0</c:v>
                      </c:pt>
                      <c:pt idx="17254">
                        <c:v>0</c:v>
                      </c:pt>
                      <c:pt idx="17255">
                        <c:v>0.1</c:v>
                      </c:pt>
                      <c:pt idx="17256">
                        <c:v>0.1</c:v>
                      </c:pt>
                      <c:pt idx="17257">
                        <c:v>0</c:v>
                      </c:pt>
                      <c:pt idx="17258">
                        <c:v>0.1</c:v>
                      </c:pt>
                      <c:pt idx="17259">
                        <c:v>0.1</c:v>
                      </c:pt>
                      <c:pt idx="17260">
                        <c:v>0</c:v>
                      </c:pt>
                      <c:pt idx="17261">
                        <c:v>0</c:v>
                      </c:pt>
                      <c:pt idx="17262">
                        <c:v>0.1</c:v>
                      </c:pt>
                      <c:pt idx="17263">
                        <c:v>0.1</c:v>
                      </c:pt>
                      <c:pt idx="17264">
                        <c:v>0.1</c:v>
                      </c:pt>
                      <c:pt idx="17265">
                        <c:v>0</c:v>
                      </c:pt>
                      <c:pt idx="17266">
                        <c:v>0</c:v>
                      </c:pt>
                      <c:pt idx="17267">
                        <c:v>0</c:v>
                      </c:pt>
                      <c:pt idx="17268">
                        <c:v>0</c:v>
                      </c:pt>
                      <c:pt idx="17269">
                        <c:v>0</c:v>
                      </c:pt>
                      <c:pt idx="17270">
                        <c:v>0</c:v>
                      </c:pt>
                      <c:pt idx="17271">
                        <c:v>0</c:v>
                      </c:pt>
                      <c:pt idx="17272">
                        <c:v>0.1</c:v>
                      </c:pt>
                      <c:pt idx="17273">
                        <c:v>0</c:v>
                      </c:pt>
                      <c:pt idx="17274">
                        <c:v>0</c:v>
                      </c:pt>
                      <c:pt idx="17275">
                        <c:v>0</c:v>
                      </c:pt>
                      <c:pt idx="17276">
                        <c:v>0</c:v>
                      </c:pt>
                      <c:pt idx="17277">
                        <c:v>0</c:v>
                      </c:pt>
                      <c:pt idx="17278">
                        <c:v>0</c:v>
                      </c:pt>
                      <c:pt idx="17279">
                        <c:v>0</c:v>
                      </c:pt>
                      <c:pt idx="17280">
                        <c:v>0</c:v>
                      </c:pt>
                      <c:pt idx="17281">
                        <c:v>0</c:v>
                      </c:pt>
                      <c:pt idx="17282">
                        <c:v>0</c:v>
                      </c:pt>
                      <c:pt idx="17283">
                        <c:v>0</c:v>
                      </c:pt>
                      <c:pt idx="17284">
                        <c:v>0.1</c:v>
                      </c:pt>
                      <c:pt idx="17285">
                        <c:v>0.1</c:v>
                      </c:pt>
                      <c:pt idx="17286">
                        <c:v>0</c:v>
                      </c:pt>
                      <c:pt idx="17287">
                        <c:v>0.1</c:v>
                      </c:pt>
                      <c:pt idx="17288">
                        <c:v>0</c:v>
                      </c:pt>
                      <c:pt idx="17289">
                        <c:v>0</c:v>
                      </c:pt>
                      <c:pt idx="17290">
                        <c:v>0</c:v>
                      </c:pt>
                      <c:pt idx="17291">
                        <c:v>0</c:v>
                      </c:pt>
                      <c:pt idx="17292">
                        <c:v>0</c:v>
                      </c:pt>
                      <c:pt idx="17293">
                        <c:v>0</c:v>
                      </c:pt>
                      <c:pt idx="17294">
                        <c:v>0.1</c:v>
                      </c:pt>
                      <c:pt idx="17295">
                        <c:v>0</c:v>
                      </c:pt>
                      <c:pt idx="17296">
                        <c:v>0</c:v>
                      </c:pt>
                      <c:pt idx="17297">
                        <c:v>0.1</c:v>
                      </c:pt>
                      <c:pt idx="17298">
                        <c:v>0</c:v>
                      </c:pt>
                      <c:pt idx="17299">
                        <c:v>0</c:v>
                      </c:pt>
                      <c:pt idx="17300">
                        <c:v>0</c:v>
                      </c:pt>
                      <c:pt idx="17301">
                        <c:v>0.1</c:v>
                      </c:pt>
                      <c:pt idx="17302">
                        <c:v>0.1</c:v>
                      </c:pt>
                      <c:pt idx="17303">
                        <c:v>0.1</c:v>
                      </c:pt>
                      <c:pt idx="17304">
                        <c:v>0</c:v>
                      </c:pt>
                      <c:pt idx="17305">
                        <c:v>0</c:v>
                      </c:pt>
                      <c:pt idx="17306">
                        <c:v>0.1</c:v>
                      </c:pt>
                      <c:pt idx="17307">
                        <c:v>0</c:v>
                      </c:pt>
                      <c:pt idx="17308">
                        <c:v>0</c:v>
                      </c:pt>
                      <c:pt idx="17309">
                        <c:v>0.1</c:v>
                      </c:pt>
                      <c:pt idx="17310">
                        <c:v>0</c:v>
                      </c:pt>
                      <c:pt idx="17311">
                        <c:v>0</c:v>
                      </c:pt>
                      <c:pt idx="17312">
                        <c:v>0</c:v>
                      </c:pt>
                      <c:pt idx="17313">
                        <c:v>0</c:v>
                      </c:pt>
                      <c:pt idx="17314">
                        <c:v>0.1</c:v>
                      </c:pt>
                      <c:pt idx="17315">
                        <c:v>0.1</c:v>
                      </c:pt>
                      <c:pt idx="17316">
                        <c:v>0.1</c:v>
                      </c:pt>
                      <c:pt idx="17317">
                        <c:v>0.1</c:v>
                      </c:pt>
                      <c:pt idx="17318">
                        <c:v>0.1</c:v>
                      </c:pt>
                      <c:pt idx="17319">
                        <c:v>0</c:v>
                      </c:pt>
                      <c:pt idx="17320">
                        <c:v>0</c:v>
                      </c:pt>
                      <c:pt idx="17321">
                        <c:v>0</c:v>
                      </c:pt>
                      <c:pt idx="17322">
                        <c:v>0</c:v>
                      </c:pt>
                      <c:pt idx="17323">
                        <c:v>0.1</c:v>
                      </c:pt>
                      <c:pt idx="17324">
                        <c:v>0</c:v>
                      </c:pt>
                      <c:pt idx="17325">
                        <c:v>0.1</c:v>
                      </c:pt>
                      <c:pt idx="17326">
                        <c:v>0</c:v>
                      </c:pt>
                      <c:pt idx="17327">
                        <c:v>0</c:v>
                      </c:pt>
                      <c:pt idx="17328">
                        <c:v>0.1</c:v>
                      </c:pt>
                      <c:pt idx="17329">
                        <c:v>0.1</c:v>
                      </c:pt>
                      <c:pt idx="17330">
                        <c:v>0.1</c:v>
                      </c:pt>
                      <c:pt idx="17331">
                        <c:v>0</c:v>
                      </c:pt>
                      <c:pt idx="17332">
                        <c:v>0</c:v>
                      </c:pt>
                      <c:pt idx="17333">
                        <c:v>0</c:v>
                      </c:pt>
                      <c:pt idx="17334">
                        <c:v>0</c:v>
                      </c:pt>
                      <c:pt idx="17335">
                        <c:v>0</c:v>
                      </c:pt>
                      <c:pt idx="17336">
                        <c:v>0</c:v>
                      </c:pt>
                      <c:pt idx="17337">
                        <c:v>0</c:v>
                      </c:pt>
                      <c:pt idx="17338">
                        <c:v>0</c:v>
                      </c:pt>
                      <c:pt idx="17339">
                        <c:v>0</c:v>
                      </c:pt>
                      <c:pt idx="17340">
                        <c:v>0.1</c:v>
                      </c:pt>
                      <c:pt idx="17341">
                        <c:v>0.1</c:v>
                      </c:pt>
                      <c:pt idx="17342">
                        <c:v>0.1</c:v>
                      </c:pt>
                      <c:pt idx="17343">
                        <c:v>0</c:v>
                      </c:pt>
                      <c:pt idx="17344">
                        <c:v>0.1</c:v>
                      </c:pt>
                      <c:pt idx="17345">
                        <c:v>0</c:v>
                      </c:pt>
                      <c:pt idx="17346">
                        <c:v>0</c:v>
                      </c:pt>
                      <c:pt idx="17347">
                        <c:v>0</c:v>
                      </c:pt>
                      <c:pt idx="17348">
                        <c:v>0.1</c:v>
                      </c:pt>
                      <c:pt idx="17349">
                        <c:v>0.1</c:v>
                      </c:pt>
                      <c:pt idx="17350">
                        <c:v>0.1</c:v>
                      </c:pt>
                      <c:pt idx="17351">
                        <c:v>0</c:v>
                      </c:pt>
                      <c:pt idx="17352">
                        <c:v>0</c:v>
                      </c:pt>
                      <c:pt idx="17353">
                        <c:v>0.1</c:v>
                      </c:pt>
                      <c:pt idx="17354">
                        <c:v>0.1</c:v>
                      </c:pt>
                      <c:pt idx="17355">
                        <c:v>0.1</c:v>
                      </c:pt>
                      <c:pt idx="17356">
                        <c:v>0.1</c:v>
                      </c:pt>
                      <c:pt idx="17357">
                        <c:v>0.1</c:v>
                      </c:pt>
                      <c:pt idx="17358">
                        <c:v>0.1</c:v>
                      </c:pt>
                      <c:pt idx="17359">
                        <c:v>0</c:v>
                      </c:pt>
                      <c:pt idx="17360">
                        <c:v>0.1</c:v>
                      </c:pt>
                      <c:pt idx="17361">
                        <c:v>0.1</c:v>
                      </c:pt>
                      <c:pt idx="17362">
                        <c:v>0.1</c:v>
                      </c:pt>
                      <c:pt idx="17363">
                        <c:v>0.1</c:v>
                      </c:pt>
                      <c:pt idx="17364">
                        <c:v>0.1</c:v>
                      </c:pt>
                      <c:pt idx="17365">
                        <c:v>0.1</c:v>
                      </c:pt>
                      <c:pt idx="17366">
                        <c:v>0</c:v>
                      </c:pt>
                      <c:pt idx="17367">
                        <c:v>0.1</c:v>
                      </c:pt>
                      <c:pt idx="17368">
                        <c:v>0</c:v>
                      </c:pt>
                      <c:pt idx="17369">
                        <c:v>0.1</c:v>
                      </c:pt>
                      <c:pt idx="17370">
                        <c:v>0</c:v>
                      </c:pt>
                      <c:pt idx="17371">
                        <c:v>0</c:v>
                      </c:pt>
                      <c:pt idx="17372">
                        <c:v>0</c:v>
                      </c:pt>
                      <c:pt idx="17373">
                        <c:v>0.1</c:v>
                      </c:pt>
                      <c:pt idx="17374">
                        <c:v>0</c:v>
                      </c:pt>
                      <c:pt idx="17375">
                        <c:v>0</c:v>
                      </c:pt>
                      <c:pt idx="17376">
                        <c:v>0</c:v>
                      </c:pt>
                      <c:pt idx="17377">
                        <c:v>0</c:v>
                      </c:pt>
                      <c:pt idx="17378">
                        <c:v>0</c:v>
                      </c:pt>
                      <c:pt idx="17379">
                        <c:v>0</c:v>
                      </c:pt>
                      <c:pt idx="17380">
                        <c:v>0.1</c:v>
                      </c:pt>
                      <c:pt idx="17381">
                        <c:v>0.1</c:v>
                      </c:pt>
                      <c:pt idx="17382">
                        <c:v>0</c:v>
                      </c:pt>
                      <c:pt idx="17383">
                        <c:v>0</c:v>
                      </c:pt>
                      <c:pt idx="17384">
                        <c:v>0</c:v>
                      </c:pt>
                      <c:pt idx="17385">
                        <c:v>0</c:v>
                      </c:pt>
                      <c:pt idx="17386">
                        <c:v>0</c:v>
                      </c:pt>
                      <c:pt idx="17387">
                        <c:v>0.1</c:v>
                      </c:pt>
                      <c:pt idx="17388">
                        <c:v>0</c:v>
                      </c:pt>
                      <c:pt idx="17389">
                        <c:v>0</c:v>
                      </c:pt>
                      <c:pt idx="17390">
                        <c:v>0</c:v>
                      </c:pt>
                      <c:pt idx="17391">
                        <c:v>0</c:v>
                      </c:pt>
                      <c:pt idx="17392">
                        <c:v>0</c:v>
                      </c:pt>
                      <c:pt idx="17393">
                        <c:v>0</c:v>
                      </c:pt>
                      <c:pt idx="17394">
                        <c:v>0</c:v>
                      </c:pt>
                      <c:pt idx="17395">
                        <c:v>0</c:v>
                      </c:pt>
                      <c:pt idx="17396">
                        <c:v>0</c:v>
                      </c:pt>
                      <c:pt idx="17397">
                        <c:v>0.1</c:v>
                      </c:pt>
                      <c:pt idx="17398">
                        <c:v>0.1</c:v>
                      </c:pt>
                      <c:pt idx="17399">
                        <c:v>0.1</c:v>
                      </c:pt>
                      <c:pt idx="17400">
                        <c:v>0.1</c:v>
                      </c:pt>
                      <c:pt idx="17401">
                        <c:v>0</c:v>
                      </c:pt>
                      <c:pt idx="17402">
                        <c:v>0</c:v>
                      </c:pt>
                      <c:pt idx="17403">
                        <c:v>0</c:v>
                      </c:pt>
                      <c:pt idx="17404">
                        <c:v>0.1</c:v>
                      </c:pt>
                      <c:pt idx="17405">
                        <c:v>0</c:v>
                      </c:pt>
                      <c:pt idx="17406">
                        <c:v>0</c:v>
                      </c:pt>
                      <c:pt idx="17407">
                        <c:v>0</c:v>
                      </c:pt>
                      <c:pt idx="17408">
                        <c:v>0.1</c:v>
                      </c:pt>
                      <c:pt idx="17409">
                        <c:v>0</c:v>
                      </c:pt>
                      <c:pt idx="17410">
                        <c:v>0</c:v>
                      </c:pt>
                      <c:pt idx="17411">
                        <c:v>0</c:v>
                      </c:pt>
                      <c:pt idx="17412">
                        <c:v>0</c:v>
                      </c:pt>
                      <c:pt idx="17413">
                        <c:v>0</c:v>
                      </c:pt>
                      <c:pt idx="17414">
                        <c:v>0</c:v>
                      </c:pt>
                      <c:pt idx="17415">
                        <c:v>0.1</c:v>
                      </c:pt>
                      <c:pt idx="17416">
                        <c:v>0.1</c:v>
                      </c:pt>
                      <c:pt idx="17417">
                        <c:v>0</c:v>
                      </c:pt>
                      <c:pt idx="17418">
                        <c:v>0</c:v>
                      </c:pt>
                      <c:pt idx="17419">
                        <c:v>0</c:v>
                      </c:pt>
                      <c:pt idx="17420">
                        <c:v>0</c:v>
                      </c:pt>
                      <c:pt idx="17421">
                        <c:v>0</c:v>
                      </c:pt>
                      <c:pt idx="17422">
                        <c:v>0</c:v>
                      </c:pt>
                      <c:pt idx="17423">
                        <c:v>0</c:v>
                      </c:pt>
                      <c:pt idx="17424">
                        <c:v>0</c:v>
                      </c:pt>
                      <c:pt idx="17425">
                        <c:v>0.1</c:v>
                      </c:pt>
                      <c:pt idx="17426">
                        <c:v>0</c:v>
                      </c:pt>
                      <c:pt idx="17427">
                        <c:v>0</c:v>
                      </c:pt>
                      <c:pt idx="17428">
                        <c:v>0</c:v>
                      </c:pt>
                      <c:pt idx="17429">
                        <c:v>0</c:v>
                      </c:pt>
                      <c:pt idx="17430">
                        <c:v>0.1</c:v>
                      </c:pt>
                      <c:pt idx="17431">
                        <c:v>0.1</c:v>
                      </c:pt>
                      <c:pt idx="17432">
                        <c:v>0.1</c:v>
                      </c:pt>
                      <c:pt idx="17433">
                        <c:v>0</c:v>
                      </c:pt>
                      <c:pt idx="17434">
                        <c:v>0</c:v>
                      </c:pt>
                      <c:pt idx="17435">
                        <c:v>0</c:v>
                      </c:pt>
                      <c:pt idx="17436">
                        <c:v>0</c:v>
                      </c:pt>
                      <c:pt idx="17437">
                        <c:v>0.1</c:v>
                      </c:pt>
                      <c:pt idx="17438">
                        <c:v>0</c:v>
                      </c:pt>
                      <c:pt idx="17439">
                        <c:v>0</c:v>
                      </c:pt>
                      <c:pt idx="17440">
                        <c:v>0</c:v>
                      </c:pt>
                      <c:pt idx="17441">
                        <c:v>0</c:v>
                      </c:pt>
                      <c:pt idx="17442">
                        <c:v>0</c:v>
                      </c:pt>
                      <c:pt idx="17443">
                        <c:v>0</c:v>
                      </c:pt>
                      <c:pt idx="17444">
                        <c:v>0</c:v>
                      </c:pt>
                      <c:pt idx="17445">
                        <c:v>0</c:v>
                      </c:pt>
                      <c:pt idx="17446">
                        <c:v>0</c:v>
                      </c:pt>
                      <c:pt idx="17447">
                        <c:v>0</c:v>
                      </c:pt>
                      <c:pt idx="17448">
                        <c:v>0</c:v>
                      </c:pt>
                      <c:pt idx="17449">
                        <c:v>0</c:v>
                      </c:pt>
                      <c:pt idx="17450">
                        <c:v>0</c:v>
                      </c:pt>
                      <c:pt idx="17451">
                        <c:v>0</c:v>
                      </c:pt>
                      <c:pt idx="17452">
                        <c:v>0</c:v>
                      </c:pt>
                      <c:pt idx="17453">
                        <c:v>0</c:v>
                      </c:pt>
                      <c:pt idx="17454">
                        <c:v>0</c:v>
                      </c:pt>
                      <c:pt idx="17455">
                        <c:v>0</c:v>
                      </c:pt>
                      <c:pt idx="17456">
                        <c:v>0</c:v>
                      </c:pt>
                      <c:pt idx="17457">
                        <c:v>0.1</c:v>
                      </c:pt>
                      <c:pt idx="17458">
                        <c:v>0</c:v>
                      </c:pt>
                      <c:pt idx="17459">
                        <c:v>0</c:v>
                      </c:pt>
                      <c:pt idx="17460">
                        <c:v>0.1</c:v>
                      </c:pt>
                      <c:pt idx="17461">
                        <c:v>0</c:v>
                      </c:pt>
                      <c:pt idx="17462">
                        <c:v>0</c:v>
                      </c:pt>
                      <c:pt idx="17463">
                        <c:v>0</c:v>
                      </c:pt>
                      <c:pt idx="17464">
                        <c:v>0</c:v>
                      </c:pt>
                      <c:pt idx="17465">
                        <c:v>0</c:v>
                      </c:pt>
                      <c:pt idx="17466">
                        <c:v>0</c:v>
                      </c:pt>
                      <c:pt idx="17467">
                        <c:v>0</c:v>
                      </c:pt>
                      <c:pt idx="17468">
                        <c:v>0.1</c:v>
                      </c:pt>
                      <c:pt idx="17469">
                        <c:v>0.1</c:v>
                      </c:pt>
                      <c:pt idx="17470">
                        <c:v>0</c:v>
                      </c:pt>
                      <c:pt idx="17471">
                        <c:v>0</c:v>
                      </c:pt>
                      <c:pt idx="17472">
                        <c:v>0.1</c:v>
                      </c:pt>
                      <c:pt idx="17473">
                        <c:v>0</c:v>
                      </c:pt>
                      <c:pt idx="17474">
                        <c:v>0</c:v>
                      </c:pt>
                      <c:pt idx="17475">
                        <c:v>0.1</c:v>
                      </c:pt>
                      <c:pt idx="17476">
                        <c:v>0</c:v>
                      </c:pt>
                      <c:pt idx="17477">
                        <c:v>0</c:v>
                      </c:pt>
                      <c:pt idx="17478">
                        <c:v>0</c:v>
                      </c:pt>
                      <c:pt idx="17479">
                        <c:v>0</c:v>
                      </c:pt>
                      <c:pt idx="17480">
                        <c:v>0</c:v>
                      </c:pt>
                      <c:pt idx="17481">
                        <c:v>0</c:v>
                      </c:pt>
                      <c:pt idx="17482">
                        <c:v>0</c:v>
                      </c:pt>
                      <c:pt idx="17483">
                        <c:v>0.1</c:v>
                      </c:pt>
                      <c:pt idx="17484">
                        <c:v>0</c:v>
                      </c:pt>
                      <c:pt idx="17485">
                        <c:v>0</c:v>
                      </c:pt>
                      <c:pt idx="17486">
                        <c:v>0</c:v>
                      </c:pt>
                      <c:pt idx="17487">
                        <c:v>0</c:v>
                      </c:pt>
                      <c:pt idx="17488">
                        <c:v>0.1</c:v>
                      </c:pt>
                      <c:pt idx="17489">
                        <c:v>0</c:v>
                      </c:pt>
                      <c:pt idx="17490">
                        <c:v>0.1</c:v>
                      </c:pt>
                      <c:pt idx="17491">
                        <c:v>0</c:v>
                      </c:pt>
                      <c:pt idx="17492">
                        <c:v>0</c:v>
                      </c:pt>
                      <c:pt idx="17493">
                        <c:v>0</c:v>
                      </c:pt>
                      <c:pt idx="17494">
                        <c:v>0</c:v>
                      </c:pt>
                      <c:pt idx="17495">
                        <c:v>0</c:v>
                      </c:pt>
                      <c:pt idx="17496">
                        <c:v>0.1</c:v>
                      </c:pt>
                      <c:pt idx="17497">
                        <c:v>0.1</c:v>
                      </c:pt>
                      <c:pt idx="17498">
                        <c:v>0.1</c:v>
                      </c:pt>
                      <c:pt idx="17499">
                        <c:v>0</c:v>
                      </c:pt>
                      <c:pt idx="17500">
                        <c:v>0.1</c:v>
                      </c:pt>
                      <c:pt idx="17501">
                        <c:v>0.1</c:v>
                      </c:pt>
                      <c:pt idx="17502">
                        <c:v>0.1</c:v>
                      </c:pt>
                      <c:pt idx="17503">
                        <c:v>0.1</c:v>
                      </c:pt>
                      <c:pt idx="17504">
                        <c:v>0.1</c:v>
                      </c:pt>
                      <c:pt idx="17505">
                        <c:v>0</c:v>
                      </c:pt>
                      <c:pt idx="17506">
                        <c:v>0.1</c:v>
                      </c:pt>
                      <c:pt idx="17507">
                        <c:v>0.1</c:v>
                      </c:pt>
                      <c:pt idx="17508">
                        <c:v>0.1</c:v>
                      </c:pt>
                      <c:pt idx="17509">
                        <c:v>0</c:v>
                      </c:pt>
                      <c:pt idx="17510">
                        <c:v>0</c:v>
                      </c:pt>
                      <c:pt idx="17511">
                        <c:v>0.1</c:v>
                      </c:pt>
                      <c:pt idx="17512">
                        <c:v>0</c:v>
                      </c:pt>
                      <c:pt idx="17513">
                        <c:v>0.1</c:v>
                      </c:pt>
                      <c:pt idx="17514">
                        <c:v>0</c:v>
                      </c:pt>
                      <c:pt idx="17515">
                        <c:v>0.1</c:v>
                      </c:pt>
                      <c:pt idx="17516">
                        <c:v>0</c:v>
                      </c:pt>
                      <c:pt idx="17517">
                        <c:v>0.1</c:v>
                      </c:pt>
                      <c:pt idx="17518">
                        <c:v>0.1</c:v>
                      </c:pt>
                      <c:pt idx="17519">
                        <c:v>0.1</c:v>
                      </c:pt>
                      <c:pt idx="17520">
                        <c:v>0.1</c:v>
                      </c:pt>
                      <c:pt idx="17521">
                        <c:v>0</c:v>
                      </c:pt>
                      <c:pt idx="17522">
                        <c:v>0.1</c:v>
                      </c:pt>
                      <c:pt idx="17523">
                        <c:v>0</c:v>
                      </c:pt>
                      <c:pt idx="17524">
                        <c:v>0</c:v>
                      </c:pt>
                      <c:pt idx="17525">
                        <c:v>0</c:v>
                      </c:pt>
                      <c:pt idx="17526">
                        <c:v>0</c:v>
                      </c:pt>
                      <c:pt idx="17527">
                        <c:v>0</c:v>
                      </c:pt>
                      <c:pt idx="17528">
                        <c:v>0.1</c:v>
                      </c:pt>
                      <c:pt idx="17529">
                        <c:v>0.1</c:v>
                      </c:pt>
                      <c:pt idx="17530">
                        <c:v>0</c:v>
                      </c:pt>
                      <c:pt idx="17531">
                        <c:v>0</c:v>
                      </c:pt>
                      <c:pt idx="17532">
                        <c:v>0</c:v>
                      </c:pt>
                      <c:pt idx="17533">
                        <c:v>0</c:v>
                      </c:pt>
                      <c:pt idx="17534">
                        <c:v>0.1</c:v>
                      </c:pt>
                      <c:pt idx="17535">
                        <c:v>0.1</c:v>
                      </c:pt>
                      <c:pt idx="17536">
                        <c:v>0.1</c:v>
                      </c:pt>
                      <c:pt idx="17537">
                        <c:v>0</c:v>
                      </c:pt>
                      <c:pt idx="17538">
                        <c:v>0</c:v>
                      </c:pt>
                      <c:pt idx="17539">
                        <c:v>0</c:v>
                      </c:pt>
                      <c:pt idx="17540">
                        <c:v>0.1</c:v>
                      </c:pt>
                      <c:pt idx="17541">
                        <c:v>0.1</c:v>
                      </c:pt>
                      <c:pt idx="17542">
                        <c:v>0</c:v>
                      </c:pt>
                      <c:pt idx="17543">
                        <c:v>0</c:v>
                      </c:pt>
                      <c:pt idx="17544">
                        <c:v>0</c:v>
                      </c:pt>
                      <c:pt idx="17545">
                        <c:v>0</c:v>
                      </c:pt>
                      <c:pt idx="17546">
                        <c:v>0</c:v>
                      </c:pt>
                      <c:pt idx="17547">
                        <c:v>0</c:v>
                      </c:pt>
                      <c:pt idx="17548">
                        <c:v>0</c:v>
                      </c:pt>
                      <c:pt idx="17549">
                        <c:v>0</c:v>
                      </c:pt>
                      <c:pt idx="17550">
                        <c:v>0</c:v>
                      </c:pt>
                      <c:pt idx="17551">
                        <c:v>0</c:v>
                      </c:pt>
                      <c:pt idx="17552">
                        <c:v>0</c:v>
                      </c:pt>
                      <c:pt idx="17553">
                        <c:v>0.1</c:v>
                      </c:pt>
                      <c:pt idx="17554">
                        <c:v>0</c:v>
                      </c:pt>
                      <c:pt idx="17555">
                        <c:v>0</c:v>
                      </c:pt>
                      <c:pt idx="17556">
                        <c:v>0</c:v>
                      </c:pt>
                      <c:pt idx="17557">
                        <c:v>0</c:v>
                      </c:pt>
                      <c:pt idx="17558">
                        <c:v>0</c:v>
                      </c:pt>
                      <c:pt idx="17559">
                        <c:v>0.1</c:v>
                      </c:pt>
                      <c:pt idx="17560">
                        <c:v>0.1</c:v>
                      </c:pt>
                      <c:pt idx="17561">
                        <c:v>0</c:v>
                      </c:pt>
                      <c:pt idx="17562">
                        <c:v>0</c:v>
                      </c:pt>
                      <c:pt idx="17563">
                        <c:v>0</c:v>
                      </c:pt>
                      <c:pt idx="17564">
                        <c:v>0</c:v>
                      </c:pt>
                      <c:pt idx="17565">
                        <c:v>0</c:v>
                      </c:pt>
                      <c:pt idx="17566">
                        <c:v>0</c:v>
                      </c:pt>
                      <c:pt idx="17567">
                        <c:v>0</c:v>
                      </c:pt>
                      <c:pt idx="17568">
                        <c:v>0.1</c:v>
                      </c:pt>
                      <c:pt idx="17569">
                        <c:v>0</c:v>
                      </c:pt>
                      <c:pt idx="17570">
                        <c:v>0</c:v>
                      </c:pt>
                      <c:pt idx="17571">
                        <c:v>0.1</c:v>
                      </c:pt>
                      <c:pt idx="17572">
                        <c:v>0.1</c:v>
                      </c:pt>
                      <c:pt idx="17573">
                        <c:v>0</c:v>
                      </c:pt>
                      <c:pt idx="17574">
                        <c:v>0</c:v>
                      </c:pt>
                      <c:pt idx="17575">
                        <c:v>0</c:v>
                      </c:pt>
                      <c:pt idx="17576">
                        <c:v>0</c:v>
                      </c:pt>
                      <c:pt idx="17577">
                        <c:v>0</c:v>
                      </c:pt>
                      <c:pt idx="17578">
                        <c:v>0</c:v>
                      </c:pt>
                      <c:pt idx="17579">
                        <c:v>0</c:v>
                      </c:pt>
                      <c:pt idx="17580">
                        <c:v>0</c:v>
                      </c:pt>
                      <c:pt idx="17581">
                        <c:v>0.1</c:v>
                      </c:pt>
                      <c:pt idx="17582">
                        <c:v>0</c:v>
                      </c:pt>
                      <c:pt idx="17583">
                        <c:v>0</c:v>
                      </c:pt>
                      <c:pt idx="17584">
                        <c:v>0</c:v>
                      </c:pt>
                      <c:pt idx="17585">
                        <c:v>0</c:v>
                      </c:pt>
                      <c:pt idx="17586">
                        <c:v>0</c:v>
                      </c:pt>
                      <c:pt idx="17587">
                        <c:v>0</c:v>
                      </c:pt>
                      <c:pt idx="17588">
                        <c:v>0.1</c:v>
                      </c:pt>
                      <c:pt idx="17589">
                        <c:v>0</c:v>
                      </c:pt>
                      <c:pt idx="17590">
                        <c:v>0.1</c:v>
                      </c:pt>
                      <c:pt idx="17591">
                        <c:v>0</c:v>
                      </c:pt>
                      <c:pt idx="17592">
                        <c:v>0</c:v>
                      </c:pt>
                      <c:pt idx="17593">
                        <c:v>0</c:v>
                      </c:pt>
                      <c:pt idx="17594">
                        <c:v>0</c:v>
                      </c:pt>
                      <c:pt idx="17595">
                        <c:v>0</c:v>
                      </c:pt>
                      <c:pt idx="17596">
                        <c:v>0.1</c:v>
                      </c:pt>
                      <c:pt idx="17597">
                        <c:v>0</c:v>
                      </c:pt>
                      <c:pt idx="17598">
                        <c:v>0.1</c:v>
                      </c:pt>
                      <c:pt idx="17599">
                        <c:v>0</c:v>
                      </c:pt>
                      <c:pt idx="17600">
                        <c:v>0</c:v>
                      </c:pt>
                      <c:pt idx="17601">
                        <c:v>0</c:v>
                      </c:pt>
                      <c:pt idx="17602">
                        <c:v>0</c:v>
                      </c:pt>
                      <c:pt idx="17603">
                        <c:v>0</c:v>
                      </c:pt>
                      <c:pt idx="17604">
                        <c:v>0</c:v>
                      </c:pt>
                      <c:pt idx="17605">
                        <c:v>0</c:v>
                      </c:pt>
                      <c:pt idx="17606">
                        <c:v>0.1</c:v>
                      </c:pt>
                      <c:pt idx="17607">
                        <c:v>0</c:v>
                      </c:pt>
                      <c:pt idx="17608">
                        <c:v>0</c:v>
                      </c:pt>
                      <c:pt idx="17609">
                        <c:v>0</c:v>
                      </c:pt>
                      <c:pt idx="17610">
                        <c:v>0.1</c:v>
                      </c:pt>
                      <c:pt idx="17611">
                        <c:v>0</c:v>
                      </c:pt>
                      <c:pt idx="17612">
                        <c:v>0.1</c:v>
                      </c:pt>
                      <c:pt idx="17613">
                        <c:v>0</c:v>
                      </c:pt>
                      <c:pt idx="17614">
                        <c:v>0</c:v>
                      </c:pt>
                      <c:pt idx="17615">
                        <c:v>0</c:v>
                      </c:pt>
                      <c:pt idx="17616">
                        <c:v>0</c:v>
                      </c:pt>
                      <c:pt idx="17617">
                        <c:v>0.1</c:v>
                      </c:pt>
                      <c:pt idx="17618">
                        <c:v>0</c:v>
                      </c:pt>
                      <c:pt idx="17619">
                        <c:v>0</c:v>
                      </c:pt>
                      <c:pt idx="17620">
                        <c:v>0</c:v>
                      </c:pt>
                      <c:pt idx="17621">
                        <c:v>0</c:v>
                      </c:pt>
                      <c:pt idx="17622">
                        <c:v>0.1</c:v>
                      </c:pt>
                      <c:pt idx="17623">
                        <c:v>0.1</c:v>
                      </c:pt>
                      <c:pt idx="17624">
                        <c:v>0</c:v>
                      </c:pt>
                      <c:pt idx="17625">
                        <c:v>0</c:v>
                      </c:pt>
                      <c:pt idx="17626">
                        <c:v>0.1</c:v>
                      </c:pt>
                      <c:pt idx="17627">
                        <c:v>0</c:v>
                      </c:pt>
                      <c:pt idx="17628">
                        <c:v>0</c:v>
                      </c:pt>
                      <c:pt idx="17629">
                        <c:v>0</c:v>
                      </c:pt>
                      <c:pt idx="17630">
                        <c:v>0</c:v>
                      </c:pt>
                      <c:pt idx="17631">
                        <c:v>0.1</c:v>
                      </c:pt>
                      <c:pt idx="17632">
                        <c:v>0</c:v>
                      </c:pt>
                      <c:pt idx="17633">
                        <c:v>0</c:v>
                      </c:pt>
                      <c:pt idx="17634">
                        <c:v>0</c:v>
                      </c:pt>
                      <c:pt idx="17635">
                        <c:v>0</c:v>
                      </c:pt>
                      <c:pt idx="17636">
                        <c:v>0.1</c:v>
                      </c:pt>
                      <c:pt idx="17637">
                        <c:v>0</c:v>
                      </c:pt>
                      <c:pt idx="17638">
                        <c:v>0.1</c:v>
                      </c:pt>
                      <c:pt idx="17639">
                        <c:v>0</c:v>
                      </c:pt>
                      <c:pt idx="17640">
                        <c:v>0</c:v>
                      </c:pt>
                      <c:pt idx="17641">
                        <c:v>0</c:v>
                      </c:pt>
                      <c:pt idx="17642">
                        <c:v>0.1</c:v>
                      </c:pt>
                      <c:pt idx="17643">
                        <c:v>0.1</c:v>
                      </c:pt>
                      <c:pt idx="17644">
                        <c:v>0.1</c:v>
                      </c:pt>
                      <c:pt idx="17645">
                        <c:v>0</c:v>
                      </c:pt>
                      <c:pt idx="17646">
                        <c:v>0</c:v>
                      </c:pt>
                      <c:pt idx="17647">
                        <c:v>0</c:v>
                      </c:pt>
                      <c:pt idx="17648">
                        <c:v>0.1</c:v>
                      </c:pt>
                      <c:pt idx="17649">
                        <c:v>0</c:v>
                      </c:pt>
                      <c:pt idx="17650">
                        <c:v>0.1</c:v>
                      </c:pt>
                      <c:pt idx="17651">
                        <c:v>0.1</c:v>
                      </c:pt>
                      <c:pt idx="17652">
                        <c:v>0</c:v>
                      </c:pt>
                      <c:pt idx="17653">
                        <c:v>0</c:v>
                      </c:pt>
                      <c:pt idx="17654">
                        <c:v>0.1</c:v>
                      </c:pt>
                      <c:pt idx="17655">
                        <c:v>0.1</c:v>
                      </c:pt>
                      <c:pt idx="17656">
                        <c:v>0.1</c:v>
                      </c:pt>
                      <c:pt idx="17657">
                        <c:v>0</c:v>
                      </c:pt>
                      <c:pt idx="17658">
                        <c:v>0.1</c:v>
                      </c:pt>
                      <c:pt idx="17659">
                        <c:v>0.1</c:v>
                      </c:pt>
                      <c:pt idx="17660">
                        <c:v>0</c:v>
                      </c:pt>
                      <c:pt idx="17661">
                        <c:v>0.1</c:v>
                      </c:pt>
                      <c:pt idx="17662">
                        <c:v>0.1</c:v>
                      </c:pt>
                      <c:pt idx="17663">
                        <c:v>0</c:v>
                      </c:pt>
                      <c:pt idx="17664">
                        <c:v>0</c:v>
                      </c:pt>
                      <c:pt idx="17665">
                        <c:v>0</c:v>
                      </c:pt>
                      <c:pt idx="17666">
                        <c:v>0.1</c:v>
                      </c:pt>
                      <c:pt idx="17667">
                        <c:v>0.1</c:v>
                      </c:pt>
                      <c:pt idx="17668">
                        <c:v>0.1</c:v>
                      </c:pt>
                      <c:pt idx="17669">
                        <c:v>0.1</c:v>
                      </c:pt>
                      <c:pt idx="17670">
                        <c:v>0.1</c:v>
                      </c:pt>
                      <c:pt idx="17671">
                        <c:v>0.1</c:v>
                      </c:pt>
                      <c:pt idx="17672">
                        <c:v>0.1</c:v>
                      </c:pt>
                      <c:pt idx="17673">
                        <c:v>0.1</c:v>
                      </c:pt>
                      <c:pt idx="17674">
                        <c:v>0</c:v>
                      </c:pt>
                      <c:pt idx="17675">
                        <c:v>0</c:v>
                      </c:pt>
                      <c:pt idx="17676">
                        <c:v>0.1</c:v>
                      </c:pt>
                      <c:pt idx="17677">
                        <c:v>0.1</c:v>
                      </c:pt>
                      <c:pt idx="17678">
                        <c:v>0.1</c:v>
                      </c:pt>
                      <c:pt idx="17679">
                        <c:v>0.1</c:v>
                      </c:pt>
                      <c:pt idx="17680">
                        <c:v>0.1</c:v>
                      </c:pt>
                      <c:pt idx="17681">
                        <c:v>0.1</c:v>
                      </c:pt>
                      <c:pt idx="17682">
                        <c:v>0.1</c:v>
                      </c:pt>
                      <c:pt idx="17683">
                        <c:v>0.1</c:v>
                      </c:pt>
                      <c:pt idx="17684">
                        <c:v>0.1</c:v>
                      </c:pt>
                      <c:pt idx="17685">
                        <c:v>0.1</c:v>
                      </c:pt>
                      <c:pt idx="17686">
                        <c:v>0.2</c:v>
                      </c:pt>
                      <c:pt idx="17687">
                        <c:v>0.1</c:v>
                      </c:pt>
                      <c:pt idx="17688">
                        <c:v>0.1</c:v>
                      </c:pt>
                      <c:pt idx="17689">
                        <c:v>0.1</c:v>
                      </c:pt>
                      <c:pt idx="17690">
                        <c:v>0</c:v>
                      </c:pt>
                      <c:pt idx="17691">
                        <c:v>0.1</c:v>
                      </c:pt>
                      <c:pt idx="17692">
                        <c:v>0.1</c:v>
                      </c:pt>
                      <c:pt idx="17693">
                        <c:v>0.1</c:v>
                      </c:pt>
                      <c:pt idx="17694">
                        <c:v>0</c:v>
                      </c:pt>
                      <c:pt idx="17695">
                        <c:v>0.1</c:v>
                      </c:pt>
                      <c:pt idx="17696">
                        <c:v>0.1</c:v>
                      </c:pt>
                      <c:pt idx="17697">
                        <c:v>0.1</c:v>
                      </c:pt>
                      <c:pt idx="17698">
                        <c:v>0</c:v>
                      </c:pt>
                      <c:pt idx="17699">
                        <c:v>0.1</c:v>
                      </c:pt>
                      <c:pt idx="17700">
                        <c:v>0.1</c:v>
                      </c:pt>
                      <c:pt idx="17701">
                        <c:v>0</c:v>
                      </c:pt>
                      <c:pt idx="17702">
                        <c:v>0.1</c:v>
                      </c:pt>
                      <c:pt idx="17703">
                        <c:v>0</c:v>
                      </c:pt>
                      <c:pt idx="17704">
                        <c:v>0.1</c:v>
                      </c:pt>
                      <c:pt idx="17705">
                        <c:v>0.1</c:v>
                      </c:pt>
                      <c:pt idx="17706">
                        <c:v>0</c:v>
                      </c:pt>
                      <c:pt idx="17707">
                        <c:v>0.1</c:v>
                      </c:pt>
                      <c:pt idx="17708">
                        <c:v>0.1</c:v>
                      </c:pt>
                      <c:pt idx="17709">
                        <c:v>0.1</c:v>
                      </c:pt>
                      <c:pt idx="17710">
                        <c:v>0</c:v>
                      </c:pt>
                      <c:pt idx="17711">
                        <c:v>0.1</c:v>
                      </c:pt>
                      <c:pt idx="17712">
                        <c:v>0.1</c:v>
                      </c:pt>
                      <c:pt idx="17713">
                        <c:v>0.2</c:v>
                      </c:pt>
                      <c:pt idx="17714">
                        <c:v>0</c:v>
                      </c:pt>
                      <c:pt idx="17715">
                        <c:v>0.1</c:v>
                      </c:pt>
                      <c:pt idx="17716">
                        <c:v>0.2</c:v>
                      </c:pt>
                      <c:pt idx="17717">
                        <c:v>0</c:v>
                      </c:pt>
                      <c:pt idx="17718">
                        <c:v>0.1</c:v>
                      </c:pt>
                      <c:pt idx="17719">
                        <c:v>0.1</c:v>
                      </c:pt>
                      <c:pt idx="17720">
                        <c:v>0.1</c:v>
                      </c:pt>
                      <c:pt idx="17721">
                        <c:v>0.1</c:v>
                      </c:pt>
                      <c:pt idx="17722">
                        <c:v>0.1</c:v>
                      </c:pt>
                      <c:pt idx="17723">
                        <c:v>0.1</c:v>
                      </c:pt>
                      <c:pt idx="17724">
                        <c:v>0.1</c:v>
                      </c:pt>
                      <c:pt idx="17725">
                        <c:v>0.1</c:v>
                      </c:pt>
                      <c:pt idx="17726">
                        <c:v>0.2</c:v>
                      </c:pt>
                      <c:pt idx="17727">
                        <c:v>0.1</c:v>
                      </c:pt>
                      <c:pt idx="17728">
                        <c:v>0.2</c:v>
                      </c:pt>
                      <c:pt idx="17729">
                        <c:v>0.2</c:v>
                      </c:pt>
                      <c:pt idx="17730">
                        <c:v>0.2</c:v>
                      </c:pt>
                      <c:pt idx="17731">
                        <c:v>0.1</c:v>
                      </c:pt>
                      <c:pt idx="17732">
                        <c:v>0.1</c:v>
                      </c:pt>
                      <c:pt idx="17733">
                        <c:v>0.1</c:v>
                      </c:pt>
                      <c:pt idx="17734">
                        <c:v>0.1</c:v>
                      </c:pt>
                      <c:pt idx="17735">
                        <c:v>0</c:v>
                      </c:pt>
                      <c:pt idx="17736">
                        <c:v>0.1</c:v>
                      </c:pt>
                      <c:pt idx="17737">
                        <c:v>0.1</c:v>
                      </c:pt>
                      <c:pt idx="17738">
                        <c:v>0.1</c:v>
                      </c:pt>
                      <c:pt idx="17739">
                        <c:v>0.1</c:v>
                      </c:pt>
                      <c:pt idx="17740">
                        <c:v>0.2</c:v>
                      </c:pt>
                      <c:pt idx="17741">
                        <c:v>0.1</c:v>
                      </c:pt>
                      <c:pt idx="17742">
                        <c:v>0.1</c:v>
                      </c:pt>
                      <c:pt idx="17743">
                        <c:v>0.2</c:v>
                      </c:pt>
                      <c:pt idx="17744">
                        <c:v>0.1</c:v>
                      </c:pt>
                      <c:pt idx="17745">
                        <c:v>0.2</c:v>
                      </c:pt>
                      <c:pt idx="17746">
                        <c:v>0.1</c:v>
                      </c:pt>
                      <c:pt idx="17747">
                        <c:v>0.1</c:v>
                      </c:pt>
                      <c:pt idx="17748">
                        <c:v>0.1</c:v>
                      </c:pt>
                      <c:pt idx="17749">
                        <c:v>0.1</c:v>
                      </c:pt>
                      <c:pt idx="17750">
                        <c:v>0.1</c:v>
                      </c:pt>
                      <c:pt idx="17751">
                        <c:v>0.1</c:v>
                      </c:pt>
                      <c:pt idx="17752">
                        <c:v>0.1</c:v>
                      </c:pt>
                      <c:pt idx="17753">
                        <c:v>0.1</c:v>
                      </c:pt>
                      <c:pt idx="17754">
                        <c:v>0.1</c:v>
                      </c:pt>
                      <c:pt idx="17755">
                        <c:v>0.1</c:v>
                      </c:pt>
                      <c:pt idx="17756">
                        <c:v>0</c:v>
                      </c:pt>
                      <c:pt idx="17757">
                        <c:v>0.1</c:v>
                      </c:pt>
                      <c:pt idx="17758">
                        <c:v>0.1</c:v>
                      </c:pt>
                      <c:pt idx="17759">
                        <c:v>0.1</c:v>
                      </c:pt>
                      <c:pt idx="17760">
                        <c:v>0.1</c:v>
                      </c:pt>
                      <c:pt idx="17761">
                        <c:v>0.1</c:v>
                      </c:pt>
                      <c:pt idx="17762">
                        <c:v>0.1</c:v>
                      </c:pt>
                      <c:pt idx="17763">
                        <c:v>0.1</c:v>
                      </c:pt>
                      <c:pt idx="17764">
                        <c:v>0.1</c:v>
                      </c:pt>
                      <c:pt idx="17765">
                        <c:v>0.1</c:v>
                      </c:pt>
                      <c:pt idx="17766">
                        <c:v>0.1</c:v>
                      </c:pt>
                      <c:pt idx="17767">
                        <c:v>0.1</c:v>
                      </c:pt>
                      <c:pt idx="17768">
                        <c:v>0.1</c:v>
                      </c:pt>
                      <c:pt idx="17769">
                        <c:v>0.1</c:v>
                      </c:pt>
                      <c:pt idx="17770">
                        <c:v>0.1</c:v>
                      </c:pt>
                      <c:pt idx="17771">
                        <c:v>0.2</c:v>
                      </c:pt>
                      <c:pt idx="17772">
                        <c:v>0.1</c:v>
                      </c:pt>
                      <c:pt idx="17773">
                        <c:v>0.1</c:v>
                      </c:pt>
                      <c:pt idx="17774">
                        <c:v>0.2</c:v>
                      </c:pt>
                      <c:pt idx="17775">
                        <c:v>0.1</c:v>
                      </c:pt>
                      <c:pt idx="17776">
                        <c:v>0</c:v>
                      </c:pt>
                      <c:pt idx="17777">
                        <c:v>0.1</c:v>
                      </c:pt>
                      <c:pt idx="17778">
                        <c:v>0.1</c:v>
                      </c:pt>
                      <c:pt idx="17779">
                        <c:v>0.1</c:v>
                      </c:pt>
                      <c:pt idx="17780">
                        <c:v>0.1</c:v>
                      </c:pt>
                      <c:pt idx="17781">
                        <c:v>0.1</c:v>
                      </c:pt>
                      <c:pt idx="17782">
                        <c:v>0.1</c:v>
                      </c:pt>
                      <c:pt idx="17783">
                        <c:v>0.1</c:v>
                      </c:pt>
                      <c:pt idx="17784">
                        <c:v>0.1</c:v>
                      </c:pt>
                      <c:pt idx="17785">
                        <c:v>0</c:v>
                      </c:pt>
                      <c:pt idx="17786">
                        <c:v>0</c:v>
                      </c:pt>
                      <c:pt idx="17787">
                        <c:v>0</c:v>
                      </c:pt>
                      <c:pt idx="17788">
                        <c:v>0</c:v>
                      </c:pt>
                      <c:pt idx="17789">
                        <c:v>0</c:v>
                      </c:pt>
                      <c:pt idx="17790">
                        <c:v>0.1</c:v>
                      </c:pt>
                      <c:pt idx="17791">
                        <c:v>0</c:v>
                      </c:pt>
                      <c:pt idx="17792">
                        <c:v>0.1</c:v>
                      </c:pt>
                      <c:pt idx="17793">
                        <c:v>0.2</c:v>
                      </c:pt>
                      <c:pt idx="17794">
                        <c:v>0.1</c:v>
                      </c:pt>
                      <c:pt idx="17795">
                        <c:v>0.1</c:v>
                      </c:pt>
                      <c:pt idx="17796">
                        <c:v>0.1</c:v>
                      </c:pt>
                      <c:pt idx="17797">
                        <c:v>0.1</c:v>
                      </c:pt>
                      <c:pt idx="17798">
                        <c:v>0.1</c:v>
                      </c:pt>
                      <c:pt idx="17799">
                        <c:v>0.2</c:v>
                      </c:pt>
                      <c:pt idx="17800">
                        <c:v>0.3</c:v>
                      </c:pt>
                      <c:pt idx="17801">
                        <c:v>0.2</c:v>
                      </c:pt>
                      <c:pt idx="17802">
                        <c:v>0</c:v>
                      </c:pt>
                      <c:pt idx="17803">
                        <c:v>0.1</c:v>
                      </c:pt>
                      <c:pt idx="17804">
                        <c:v>0.1</c:v>
                      </c:pt>
                      <c:pt idx="17805">
                        <c:v>0.1</c:v>
                      </c:pt>
                      <c:pt idx="17806">
                        <c:v>0.1</c:v>
                      </c:pt>
                      <c:pt idx="17807">
                        <c:v>0.1</c:v>
                      </c:pt>
                      <c:pt idx="17808">
                        <c:v>0.1</c:v>
                      </c:pt>
                      <c:pt idx="17809">
                        <c:v>0.2</c:v>
                      </c:pt>
                      <c:pt idx="17810">
                        <c:v>0.2</c:v>
                      </c:pt>
                      <c:pt idx="17811">
                        <c:v>0.1</c:v>
                      </c:pt>
                      <c:pt idx="17812">
                        <c:v>0.1</c:v>
                      </c:pt>
                      <c:pt idx="17813">
                        <c:v>0.1</c:v>
                      </c:pt>
                      <c:pt idx="17814">
                        <c:v>0.2</c:v>
                      </c:pt>
                      <c:pt idx="17815">
                        <c:v>0.1</c:v>
                      </c:pt>
                      <c:pt idx="17816">
                        <c:v>0.2</c:v>
                      </c:pt>
                      <c:pt idx="17817">
                        <c:v>0.2</c:v>
                      </c:pt>
                      <c:pt idx="17818">
                        <c:v>0</c:v>
                      </c:pt>
                      <c:pt idx="17819">
                        <c:v>0.2</c:v>
                      </c:pt>
                      <c:pt idx="17820">
                        <c:v>0.1</c:v>
                      </c:pt>
                      <c:pt idx="17821">
                        <c:v>0.2</c:v>
                      </c:pt>
                      <c:pt idx="17822">
                        <c:v>0.2</c:v>
                      </c:pt>
                      <c:pt idx="17823">
                        <c:v>0.2</c:v>
                      </c:pt>
                      <c:pt idx="17824">
                        <c:v>0.1</c:v>
                      </c:pt>
                      <c:pt idx="17825">
                        <c:v>0.1</c:v>
                      </c:pt>
                      <c:pt idx="17826">
                        <c:v>0.1</c:v>
                      </c:pt>
                      <c:pt idx="17827">
                        <c:v>0.1</c:v>
                      </c:pt>
                      <c:pt idx="17828">
                        <c:v>0.1</c:v>
                      </c:pt>
                      <c:pt idx="17829">
                        <c:v>0.1</c:v>
                      </c:pt>
                      <c:pt idx="17830">
                        <c:v>0.2</c:v>
                      </c:pt>
                      <c:pt idx="17831">
                        <c:v>0.1</c:v>
                      </c:pt>
                      <c:pt idx="17832">
                        <c:v>0.1</c:v>
                      </c:pt>
                      <c:pt idx="17833">
                        <c:v>0.1</c:v>
                      </c:pt>
                      <c:pt idx="17834">
                        <c:v>0.1</c:v>
                      </c:pt>
                      <c:pt idx="17835">
                        <c:v>0.1</c:v>
                      </c:pt>
                      <c:pt idx="17836">
                        <c:v>0.2</c:v>
                      </c:pt>
                      <c:pt idx="17837">
                        <c:v>0.1</c:v>
                      </c:pt>
                      <c:pt idx="17838">
                        <c:v>0.1</c:v>
                      </c:pt>
                      <c:pt idx="17839">
                        <c:v>0.1</c:v>
                      </c:pt>
                      <c:pt idx="17840">
                        <c:v>0.1</c:v>
                      </c:pt>
                      <c:pt idx="17841">
                        <c:v>0.2</c:v>
                      </c:pt>
                      <c:pt idx="17842">
                        <c:v>0</c:v>
                      </c:pt>
                      <c:pt idx="17843">
                        <c:v>0.2</c:v>
                      </c:pt>
                      <c:pt idx="17844">
                        <c:v>0.2</c:v>
                      </c:pt>
                      <c:pt idx="17845">
                        <c:v>0.1</c:v>
                      </c:pt>
                      <c:pt idx="17846">
                        <c:v>0.2</c:v>
                      </c:pt>
                      <c:pt idx="17847">
                        <c:v>0.1</c:v>
                      </c:pt>
                      <c:pt idx="17848">
                        <c:v>0.1</c:v>
                      </c:pt>
                      <c:pt idx="17849">
                        <c:v>0.1</c:v>
                      </c:pt>
                      <c:pt idx="17850">
                        <c:v>0.1</c:v>
                      </c:pt>
                      <c:pt idx="17851">
                        <c:v>0.2</c:v>
                      </c:pt>
                      <c:pt idx="17852">
                        <c:v>0.1</c:v>
                      </c:pt>
                      <c:pt idx="17853">
                        <c:v>0.1</c:v>
                      </c:pt>
                      <c:pt idx="17854">
                        <c:v>0.2</c:v>
                      </c:pt>
                      <c:pt idx="17855">
                        <c:v>0.2</c:v>
                      </c:pt>
                      <c:pt idx="17856">
                        <c:v>0.1</c:v>
                      </c:pt>
                      <c:pt idx="17857">
                        <c:v>0.2</c:v>
                      </c:pt>
                      <c:pt idx="17858">
                        <c:v>0.2</c:v>
                      </c:pt>
                      <c:pt idx="17859">
                        <c:v>0.2</c:v>
                      </c:pt>
                      <c:pt idx="17860">
                        <c:v>0.2</c:v>
                      </c:pt>
                      <c:pt idx="17861">
                        <c:v>0.2</c:v>
                      </c:pt>
                      <c:pt idx="17862">
                        <c:v>0.2</c:v>
                      </c:pt>
                      <c:pt idx="17863">
                        <c:v>0.2</c:v>
                      </c:pt>
                      <c:pt idx="17864">
                        <c:v>0.2</c:v>
                      </c:pt>
                      <c:pt idx="17865">
                        <c:v>0.2</c:v>
                      </c:pt>
                      <c:pt idx="17866">
                        <c:v>0.2</c:v>
                      </c:pt>
                      <c:pt idx="17867">
                        <c:v>0.1</c:v>
                      </c:pt>
                      <c:pt idx="17868">
                        <c:v>0.2</c:v>
                      </c:pt>
                      <c:pt idx="17869">
                        <c:v>0.2</c:v>
                      </c:pt>
                      <c:pt idx="17870">
                        <c:v>0.2</c:v>
                      </c:pt>
                      <c:pt idx="17871">
                        <c:v>0.2</c:v>
                      </c:pt>
                      <c:pt idx="17872">
                        <c:v>0.2</c:v>
                      </c:pt>
                      <c:pt idx="17873">
                        <c:v>0.2</c:v>
                      </c:pt>
                      <c:pt idx="17874">
                        <c:v>0.2</c:v>
                      </c:pt>
                      <c:pt idx="17875">
                        <c:v>0.2</c:v>
                      </c:pt>
                      <c:pt idx="17876">
                        <c:v>0.2</c:v>
                      </c:pt>
                      <c:pt idx="17877">
                        <c:v>0.1</c:v>
                      </c:pt>
                      <c:pt idx="17878">
                        <c:v>0.1</c:v>
                      </c:pt>
                      <c:pt idx="17879">
                        <c:v>0.2</c:v>
                      </c:pt>
                      <c:pt idx="17880">
                        <c:v>0.1</c:v>
                      </c:pt>
                      <c:pt idx="17881">
                        <c:v>0.1</c:v>
                      </c:pt>
                      <c:pt idx="17882">
                        <c:v>0.1</c:v>
                      </c:pt>
                      <c:pt idx="17883">
                        <c:v>0.2</c:v>
                      </c:pt>
                      <c:pt idx="17884">
                        <c:v>0.1</c:v>
                      </c:pt>
                      <c:pt idx="17885">
                        <c:v>0.1</c:v>
                      </c:pt>
                      <c:pt idx="17886">
                        <c:v>0.1</c:v>
                      </c:pt>
                      <c:pt idx="17887">
                        <c:v>0.2</c:v>
                      </c:pt>
                      <c:pt idx="17888">
                        <c:v>0.2</c:v>
                      </c:pt>
                      <c:pt idx="17889">
                        <c:v>0.2</c:v>
                      </c:pt>
                      <c:pt idx="17890">
                        <c:v>0.1</c:v>
                      </c:pt>
                      <c:pt idx="17891">
                        <c:v>0.1</c:v>
                      </c:pt>
                      <c:pt idx="17892">
                        <c:v>0.1</c:v>
                      </c:pt>
                      <c:pt idx="17893">
                        <c:v>0.2</c:v>
                      </c:pt>
                      <c:pt idx="17894">
                        <c:v>0.1</c:v>
                      </c:pt>
                      <c:pt idx="17895">
                        <c:v>0.1</c:v>
                      </c:pt>
                      <c:pt idx="17896">
                        <c:v>0.1</c:v>
                      </c:pt>
                      <c:pt idx="17897">
                        <c:v>0.2</c:v>
                      </c:pt>
                      <c:pt idx="17898">
                        <c:v>0.1</c:v>
                      </c:pt>
                      <c:pt idx="17899">
                        <c:v>0.2</c:v>
                      </c:pt>
                      <c:pt idx="17900">
                        <c:v>0.1</c:v>
                      </c:pt>
                      <c:pt idx="17901">
                        <c:v>0.1</c:v>
                      </c:pt>
                      <c:pt idx="17902">
                        <c:v>0.2</c:v>
                      </c:pt>
                      <c:pt idx="17903">
                        <c:v>0.1</c:v>
                      </c:pt>
                      <c:pt idx="17904">
                        <c:v>0.1</c:v>
                      </c:pt>
                      <c:pt idx="17905">
                        <c:v>0.2</c:v>
                      </c:pt>
                      <c:pt idx="17906">
                        <c:v>0.1</c:v>
                      </c:pt>
                      <c:pt idx="17907">
                        <c:v>0.1</c:v>
                      </c:pt>
                      <c:pt idx="17908">
                        <c:v>0.1</c:v>
                      </c:pt>
                      <c:pt idx="17909">
                        <c:v>0.1</c:v>
                      </c:pt>
                      <c:pt idx="17910">
                        <c:v>0.2</c:v>
                      </c:pt>
                      <c:pt idx="17911">
                        <c:v>0.1</c:v>
                      </c:pt>
                      <c:pt idx="17912">
                        <c:v>0.1</c:v>
                      </c:pt>
                      <c:pt idx="17913">
                        <c:v>0.2</c:v>
                      </c:pt>
                      <c:pt idx="17914">
                        <c:v>0.1</c:v>
                      </c:pt>
                      <c:pt idx="17915">
                        <c:v>0.1</c:v>
                      </c:pt>
                      <c:pt idx="17916">
                        <c:v>0.1</c:v>
                      </c:pt>
                      <c:pt idx="17917">
                        <c:v>0.1</c:v>
                      </c:pt>
                      <c:pt idx="17918">
                        <c:v>0.1</c:v>
                      </c:pt>
                      <c:pt idx="17919">
                        <c:v>0.2</c:v>
                      </c:pt>
                      <c:pt idx="17920">
                        <c:v>0.1</c:v>
                      </c:pt>
                      <c:pt idx="17921">
                        <c:v>0.1</c:v>
                      </c:pt>
                      <c:pt idx="17922">
                        <c:v>0.1</c:v>
                      </c:pt>
                      <c:pt idx="17923">
                        <c:v>0.1</c:v>
                      </c:pt>
                      <c:pt idx="17924">
                        <c:v>0.1</c:v>
                      </c:pt>
                      <c:pt idx="17925">
                        <c:v>0.1</c:v>
                      </c:pt>
                      <c:pt idx="17926">
                        <c:v>0.1</c:v>
                      </c:pt>
                      <c:pt idx="17927">
                        <c:v>0.1</c:v>
                      </c:pt>
                      <c:pt idx="17928">
                        <c:v>0.1</c:v>
                      </c:pt>
                      <c:pt idx="17929">
                        <c:v>0.1</c:v>
                      </c:pt>
                      <c:pt idx="17930">
                        <c:v>0.1</c:v>
                      </c:pt>
                      <c:pt idx="17931">
                        <c:v>0.1</c:v>
                      </c:pt>
                      <c:pt idx="17932">
                        <c:v>0.1</c:v>
                      </c:pt>
                      <c:pt idx="17933">
                        <c:v>0.1</c:v>
                      </c:pt>
                      <c:pt idx="17934">
                        <c:v>0.1</c:v>
                      </c:pt>
                      <c:pt idx="17935">
                        <c:v>0.2</c:v>
                      </c:pt>
                      <c:pt idx="17936">
                        <c:v>0.1</c:v>
                      </c:pt>
                      <c:pt idx="17937">
                        <c:v>0.1</c:v>
                      </c:pt>
                      <c:pt idx="17938">
                        <c:v>0.1</c:v>
                      </c:pt>
                      <c:pt idx="17939">
                        <c:v>0.1</c:v>
                      </c:pt>
                      <c:pt idx="17940">
                        <c:v>0.1</c:v>
                      </c:pt>
                      <c:pt idx="17941">
                        <c:v>0.1</c:v>
                      </c:pt>
                      <c:pt idx="17942">
                        <c:v>0.1</c:v>
                      </c:pt>
                      <c:pt idx="17943">
                        <c:v>0</c:v>
                      </c:pt>
                      <c:pt idx="17944">
                        <c:v>0.1</c:v>
                      </c:pt>
                      <c:pt idx="17945">
                        <c:v>0</c:v>
                      </c:pt>
                      <c:pt idx="17946">
                        <c:v>0.1</c:v>
                      </c:pt>
                      <c:pt idx="17947">
                        <c:v>0.1</c:v>
                      </c:pt>
                      <c:pt idx="17948">
                        <c:v>0.1</c:v>
                      </c:pt>
                      <c:pt idx="17949">
                        <c:v>0.1</c:v>
                      </c:pt>
                      <c:pt idx="17950">
                        <c:v>0.1</c:v>
                      </c:pt>
                      <c:pt idx="17951">
                        <c:v>0.2</c:v>
                      </c:pt>
                      <c:pt idx="17952">
                        <c:v>0.1</c:v>
                      </c:pt>
                      <c:pt idx="17953">
                        <c:v>0.1</c:v>
                      </c:pt>
                      <c:pt idx="17954">
                        <c:v>0.1</c:v>
                      </c:pt>
                      <c:pt idx="17955">
                        <c:v>0.2</c:v>
                      </c:pt>
                      <c:pt idx="17956">
                        <c:v>0.1</c:v>
                      </c:pt>
                      <c:pt idx="17957">
                        <c:v>0.1</c:v>
                      </c:pt>
                      <c:pt idx="17958">
                        <c:v>0.2</c:v>
                      </c:pt>
                      <c:pt idx="17959">
                        <c:v>0.2</c:v>
                      </c:pt>
                      <c:pt idx="17960">
                        <c:v>0.1</c:v>
                      </c:pt>
                      <c:pt idx="17961">
                        <c:v>0.2</c:v>
                      </c:pt>
                      <c:pt idx="17962">
                        <c:v>0.2</c:v>
                      </c:pt>
                      <c:pt idx="17963">
                        <c:v>0.2</c:v>
                      </c:pt>
                      <c:pt idx="17964">
                        <c:v>0.2</c:v>
                      </c:pt>
                      <c:pt idx="17965">
                        <c:v>0.2</c:v>
                      </c:pt>
                      <c:pt idx="17966">
                        <c:v>0.3</c:v>
                      </c:pt>
                      <c:pt idx="17967">
                        <c:v>0.2</c:v>
                      </c:pt>
                      <c:pt idx="17968">
                        <c:v>0.2</c:v>
                      </c:pt>
                      <c:pt idx="17969">
                        <c:v>0.2</c:v>
                      </c:pt>
                      <c:pt idx="17970">
                        <c:v>0.1</c:v>
                      </c:pt>
                      <c:pt idx="17971">
                        <c:v>0.2</c:v>
                      </c:pt>
                      <c:pt idx="17972">
                        <c:v>0.2</c:v>
                      </c:pt>
                      <c:pt idx="17973">
                        <c:v>0.1</c:v>
                      </c:pt>
                      <c:pt idx="17974">
                        <c:v>0.2</c:v>
                      </c:pt>
                      <c:pt idx="17975">
                        <c:v>0.2</c:v>
                      </c:pt>
                      <c:pt idx="17976">
                        <c:v>0.2</c:v>
                      </c:pt>
                      <c:pt idx="17977">
                        <c:v>0.2</c:v>
                      </c:pt>
                      <c:pt idx="17978">
                        <c:v>0.2</c:v>
                      </c:pt>
                      <c:pt idx="17979">
                        <c:v>0.2</c:v>
                      </c:pt>
                      <c:pt idx="17980">
                        <c:v>0.2</c:v>
                      </c:pt>
                      <c:pt idx="17981">
                        <c:v>0.2</c:v>
                      </c:pt>
                      <c:pt idx="17982">
                        <c:v>0.2</c:v>
                      </c:pt>
                      <c:pt idx="17983">
                        <c:v>0.2</c:v>
                      </c:pt>
                      <c:pt idx="17984">
                        <c:v>0.2</c:v>
                      </c:pt>
                      <c:pt idx="17985">
                        <c:v>0.2</c:v>
                      </c:pt>
                      <c:pt idx="17986">
                        <c:v>0.1</c:v>
                      </c:pt>
                      <c:pt idx="17987">
                        <c:v>0.2</c:v>
                      </c:pt>
                      <c:pt idx="17988">
                        <c:v>0.2</c:v>
                      </c:pt>
                      <c:pt idx="17989">
                        <c:v>0.2</c:v>
                      </c:pt>
                      <c:pt idx="17990">
                        <c:v>0.1</c:v>
                      </c:pt>
                      <c:pt idx="17991">
                        <c:v>0.2</c:v>
                      </c:pt>
                      <c:pt idx="17992">
                        <c:v>0.2</c:v>
                      </c:pt>
                      <c:pt idx="17993">
                        <c:v>0.2</c:v>
                      </c:pt>
                      <c:pt idx="17994">
                        <c:v>0.3</c:v>
                      </c:pt>
                      <c:pt idx="17995">
                        <c:v>0.2</c:v>
                      </c:pt>
                      <c:pt idx="17996">
                        <c:v>0.2</c:v>
                      </c:pt>
                      <c:pt idx="17997">
                        <c:v>0.2</c:v>
                      </c:pt>
                      <c:pt idx="17998">
                        <c:v>0.2</c:v>
                      </c:pt>
                      <c:pt idx="17999">
                        <c:v>0.2</c:v>
                      </c:pt>
                      <c:pt idx="18000">
                        <c:v>0.3</c:v>
                      </c:pt>
                      <c:pt idx="18001">
                        <c:v>0.2</c:v>
                      </c:pt>
                      <c:pt idx="18002">
                        <c:v>0.3</c:v>
                      </c:pt>
                      <c:pt idx="18003">
                        <c:v>0.2</c:v>
                      </c:pt>
                      <c:pt idx="18004">
                        <c:v>0.2</c:v>
                      </c:pt>
                      <c:pt idx="18005">
                        <c:v>0.1</c:v>
                      </c:pt>
                      <c:pt idx="18006">
                        <c:v>0.2</c:v>
                      </c:pt>
                      <c:pt idx="18007">
                        <c:v>0.2</c:v>
                      </c:pt>
                      <c:pt idx="18008">
                        <c:v>0.2</c:v>
                      </c:pt>
                      <c:pt idx="18009">
                        <c:v>0.2</c:v>
                      </c:pt>
                      <c:pt idx="18010">
                        <c:v>0.2</c:v>
                      </c:pt>
                      <c:pt idx="18011">
                        <c:v>0.2</c:v>
                      </c:pt>
                      <c:pt idx="18012">
                        <c:v>0.2</c:v>
                      </c:pt>
                      <c:pt idx="18013">
                        <c:v>0.2</c:v>
                      </c:pt>
                      <c:pt idx="18014">
                        <c:v>0.3</c:v>
                      </c:pt>
                      <c:pt idx="18015">
                        <c:v>0.2</c:v>
                      </c:pt>
                      <c:pt idx="18016">
                        <c:v>0.2</c:v>
                      </c:pt>
                      <c:pt idx="18017">
                        <c:v>0.2</c:v>
                      </c:pt>
                      <c:pt idx="18018">
                        <c:v>0.2</c:v>
                      </c:pt>
                      <c:pt idx="18019">
                        <c:v>0.2</c:v>
                      </c:pt>
                      <c:pt idx="18020">
                        <c:v>0.2</c:v>
                      </c:pt>
                      <c:pt idx="18021">
                        <c:v>0.2</c:v>
                      </c:pt>
                      <c:pt idx="18022">
                        <c:v>0.2</c:v>
                      </c:pt>
                      <c:pt idx="18023">
                        <c:v>0.2</c:v>
                      </c:pt>
                      <c:pt idx="18024">
                        <c:v>0.2</c:v>
                      </c:pt>
                      <c:pt idx="18025">
                        <c:v>0.2</c:v>
                      </c:pt>
                      <c:pt idx="18026">
                        <c:v>0.2</c:v>
                      </c:pt>
                      <c:pt idx="18027">
                        <c:v>0.2</c:v>
                      </c:pt>
                      <c:pt idx="18028">
                        <c:v>0.2</c:v>
                      </c:pt>
                      <c:pt idx="18029">
                        <c:v>0.2</c:v>
                      </c:pt>
                      <c:pt idx="18030">
                        <c:v>0.2</c:v>
                      </c:pt>
                      <c:pt idx="18031">
                        <c:v>0.2</c:v>
                      </c:pt>
                      <c:pt idx="18032">
                        <c:v>0.2</c:v>
                      </c:pt>
                      <c:pt idx="18033">
                        <c:v>0.2</c:v>
                      </c:pt>
                      <c:pt idx="18034">
                        <c:v>0.2</c:v>
                      </c:pt>
                      <c:pt idx="18035">
                        <c:v>0.2</c:v>
                      </c:pt>
                      <c:pt idx="18036">
                        <c:v>0.2</c:v>
                      </c:pt>
                      <c:pt idx="18037">
                        <c:v>0.2</c:v>
                      </c:pt>
                      <c:pt idx="18038">
                        <c:v>0.2</c:v>
                      </c:pt>
                      <c:pt idx="18039">
                        <c:v>0.3</c:v>
                      </c:pt>
                      <c:pt idx="18040">
                        <c:v>0.3</c:v>
                      </c:pt>
                      <c:pt idx="18041">
                        <c:v>0.2</c:v>
                      </c:pt>
                      <c:pt idx="18042">
                        <c:v>0.2</c:v>
                      </c:pt>
                      <c:pt idx="18043">
                        <c:v>0.2</c:v>
                      </c:pt>
                      <c:pt idx="18044">
                        <c:v>0.2</c:v>
                      </c:pt>
                      <c:pt idx="18045">
                        <c:v>0.3</c:v>
                      </c:pt>
                      <c:pt idx="18046">
                        <c:v>0.3</c:v>
                      </c:pt>
                      <c:pt idx="18047">
                        <c:v>0.3</c:v>
                      </c:pt>
                      <c:pt idx="18048">
                        <c:v>0.2</c:v>
                      </c:pt>
                      <c:pt idx="18049">
                        <c:v>0.2</c:v>
                      </c:pt>
                      <c:pt idx="18050">
                        <c:v>0.2</c:v>
                      </c:pt>
                      <c:pt idx="18051">
                        <c:v>0.3</c:v>
                      </c:pt>
                      <c:pt idx="18052">
                        <c:v>0.2</c:v>
                      </c:pt>
                      <c:pt idx="18053">
                        <c:v>0.2</c:v>
                      </c:pt>
                      <c:pt idx="18054">
                        <c:v>0.2</c:v>
                      </c:pt>
                      <c:pt idx="18055">
                        <c:v>0.3</c:v>
                      </c:pt>
                      <c:pt idx="18056">
                        <c:v>0.3</c:v>
                      </c:pt>
                      <c:pt idx="18057">
                        <c:v>0.2</c:v>
                      </c:pt>
                      <c:pt idx="18058">
                        <c:v>0.2</c:v>
                      </c:pt>
                      <c:pt idx="18059">
                        <c:v>0.3</c:v>
                      </c:pt>
                      <c:pt idx="18060">
                        <c:v>0.2</c:v>
                      </c:pt>
                      <c:pt idx="18061">
                        <c:v>0.3</c:v>
                      </c:pt>
                      <c:pt idx="18062">
                        <c:v>0.2</c:v>
                      </c:pt>
                      <c:pt idx="18063">
                        <c:v>0.2</c:v>
                      </c:pt>
                      <c:pt idx="18064">
                        <c:v>0.2</c:v>
                      </c:pt>
                      <c:pt idx="18065">
                        <c:v>0.3</c:v>
                      </c:pt>
                      <c:pt idx="18066">
                        <c:v>0.2</c:v>
                      </c:pt>
                      <c:pt idx="18067">
                        <c:v>0.1</c:v>
                      </c:pt>
                      <c:pt idx="18068">
                        <c:v>0.2</c:v>
                      </c:pt>
                      <c:pt idx="18069">
                        <c:v>0.2</c:v>
                      </c:pt>
                      <c:pt idx="18070">
                        <c:v>0.2</c:v>
                      </c:pt>
                      <c:pt idx="18071">
                        <c:v>0.2</c:v>
                      </c:pt>
                      <c:pt idx="18072">
                        <c:v>0.2</c:v>
                      </c:pt>
                      <c:pt idx="18073">
                        <c:v>0.3</c:v>
                      </c:pt>
                      <c:pt idx="18074">
                        <c:v>0.2</c:v>
                      </c:pt>
                      <c:pt idx="18075">
                        <c:v>0.1</c:v>
                      </c:pt>
                      <c:pt idx="18076">
                        <c:v>0.3</c:v>
                      </c:pt>
                      <c:pt idx="18077">
                        <c:v>0.2</c:v>
                      </c:pt>
                      <c:pt idx="18078">
                        <c:v>0.2</c:v>
                      </c:pt>
                      <c:pt idx="18079">
                        <c:v>0.2</c:v>
                      </c:pt>
                      <c:pt idx="18080">
                        <c:v>0.2</c:v>
                      </c:pt>
                      <c:pt idx="18081">
                        <c:v>0.2</c:v>
                      </c:pt>
                      <c:pt idx="18082">
                        <c:v>0.2</c:v>
                      </c:pt>
                      <c:pt idx="18083">
                        <c:v>0.2</c:v>
                      </c:pt>
                      <c:pt idx="18084">
                        <c:v>0.2</c:v>
                      </c:pt>
                      <c:pt idx="18085">
                        <c:v>0.1</c:v>
                      </c:pt>
                      <c:pt idx="18086">
                        <c:v>0.2</c:v>
                      </c:pt>
                      <c:pt idx="18087">
                        <c:v>0.2</c:v>
                      </c:pt>
                      <c:pt idx="18088">
                        <c:v>0.2</c:v>
                      </c:pt>
                      <c:pt idx="18089">
                        <c:v>0.2</c:v>
                      </c:pt>
                      <c:pt idx="18090">
                        <c:v>0.2</c:v>
                      </c:pt>
                      <c:pt idx="18091">
                        <c:v>0.2</c:v>
                      </c:pt>
                      <c:pt idx="18092">
                        <c:v>0.3</c:v>
                      </c:pt>
                      <c:pt idx="18093">
                        <c:v>0.2</c:v>
                      </c:pt>
                      <c:pt idx="18094">
                        <c:v>0.1</c:v>
                      </c:pt>
                      <c:pt idx="18095">
                        <c:v>0.1</c:v>
                      </c:pt>
                      <c:pt idx="18096">
                        <c:v>0.2</c:v>
                      </c:pt>
                      <c:pt idx="18097">
                        <c:v>0.2</c:v>
                      </c:pt>
                      <c:pt idx="18098">
                        <c:v>0.2</c:v>
                      </c:pt>
                      <c:pt idx="18099">
                        <c:v>0.2</c:v>
                      </c:pt>
                      <c:pt idx="18100">
                        <c:v>0.2</c:v>
                      </c:pt>
                      <c:pt idx="18101">
                        <c:v>0.3</c:v>
                      </c:pt>
                      <c:pt idx="18102">
                        <c:v>0.3</c:v>
                      </c:pt>
                      <c:pt idx="18103">
                        <c:v>0.2</c:v>
                      </c:pt>
                      <c:pt idx="18104">
                        <c:v>0.2</c:v>
                      </c:pt>
                      <c:pt idx="18105">
                        <c:v>0.2</c:v>
                      </c:pt>
                      <c:pt idx="18106">
                        <c:v>0.2</c:v>
                      </c:pt>
                      <c:pt idx="18107">
                        <c:v>0.2</c:v>
                      </c:pt>
                      <c:pt idx="18108">
                        <c:v>0.3</c:v>
                      </c:pt>
                      <c:pt idx="18109">
                        <c:v>0.2</c:v>
                      </c:pt>
                      <c:pt idx="18110">
                        <c:v>0.2</c:v>
                      </c:pt>
                      <c:pt idx="18111">
                        <c:v>0.2</c:v>
                      </c:pt>
                      <c:pt idx="18112">
                        <c:v>0.1</c:v>
                      </c:pt>
                      <c:pt idx="18113">
                        <c:v>0.2</c:v>
                      </c:pt>
                      <c:pt idx="18114">
                        <c:v>0.3</c:v>
                      </c:pt>
                      <c:pt idx="18115">
                        <c:v>0.2</c:v>
                      </c:pt>
                      <c:pt idx="18116">
                        <c:v>0.2</c:v>
                      </c:pt>
                      <c:pt idx="18117">
                        <c:v>0.3</c:v>
                      </c:pt>
                      <c:pt idx="18118">
                        <c:v>0.2</c:v>
                      </c:pt>
                      <c:pt idx="18119">
                        <c:v>0.2</c:v>
                      </c:pt>
                      <c:pt idx="18120">
                        <c:v>0.2</c:v>
                      </c:pt>
                      <c:pt idx="18121">
                        <c:v>0.2</c:v>
                      </c:pt>
                      <c:pt idx="18122">
                        <c:v>0.3</c:v>
                      </c:pt>
                      <c:pt idx="18123">
                        <c:v>0.2</c:v>
                      </c:pt>
                      <c:pt idx="18124">
                        <c:v>0.2</c:v>
                      </c:pt>
                      <c:pt idx="18125">
                        <c:v>0.2</c:v>
                      </c:pt>
                      <c:pt idx="18126">
                        <c:v>0.1</c:v>
                      </c:pt>
                      <c:pt idx="18127">
                        <c:v>0.2</c:v>
                      </c:pt>
                      <c:pt idx="18128">
                        <c:v>0.2</c:v>
                      </c:pt>
                      <c:pt idx="18129">
                        <c:v>0.3</c:v>
                      </c:pt>
                      <c:pt idx="18130">
                        <c:v>0.2</c:v>
                      </c:pt>
                      <c:pt idx="18131">
                        <c:v>0.3</c:v>
                      </c:pt>
                      <c:pt idx="18132">
                        <c:v>0.1</c:v>
                      </c:pt>
                      <c:pt idx="18133">
                        <c:v>0.2</c:v>
                      </c:pt>
                      <c:pt idx="18134">
                        <c:v>0.3</c:v>
                      </c:pt>
                      <c:pt idx="18135">
                        <c:v>0.3</c:v>
                      </c:pt>
                      <c:pt idx="18136">
                        <c:v>0.2</c:v>
                      </c:pt>
                      <c:pt idx="18137">
                        <c:v>0.2</c:v>
                      </c:pt>
                      <c:pt idx="18138">
                        <c:v>0.2</c:v>
                      </c:pt>
                      <c:pt idx="18139">
                        <c:v>0.2</c:v>
                      </c:pt>
                      <c:pt idx="18140">
                        <c:v>0.2</c:v>
                      </c:pt>
                      <c:pt idx="18141">
                        <c:v>0.2</c:v>
                      </c:pt>
                      <c:pt idx="18142">
                        <c:v>0.2</c:v>
                      </c:pt>
                      <c:pt idx="18143">
                        <c:v>0.2</c:v>
                      </c:pt>
                      <c:pt idx="18144">
                        <c:v>0.1</c:v>
                      </c:pt>
                      <c:pt idx="18145">
                        <c:v>0.2</c:v>
                      </c:pt>
                      <c:pt idx="18146">
                        <c:v>0.2</c:v>
                      </c:pt>
                      <c:pt idx="18147">
                        <c:v>0.2</c:v>
                      </c:pt>
                      <c:pt idx="18148">
                        <c:v>0.2</c:v>
                      </c:pt>
                      <c:pt idx="18149">
                        <c:v>0.2</c:v>
                      </c:pt>
                      <c:pt idx="18150">
                        <c:v>0.2</c:v>
                      </c:pt>
                      <c:pt idx="18151">
                        <c:v>0.3</c:v>
                      </c:pt>
                      <c:pt idx="18152">
                        <c:v>0.2</c:v>
                      </c:pt>
                      <c:pt idx="18153">
                        <c:v>0.2</c:v>
                      </c:pt>
                      <c:pt idx="18154">
                        <c:v>0.3</c:v>
                      </c:pt>
                      <c:pt idx="18155">
                        <c:v>0.2</c:v>
                      </c:pt>
                      <c:pt idx="18156">
                        <c:v>0.3</c:v>
                      </c:pt>
                      <c:pt idx="18157">
                        <c:v>0.2</c:v>
                      </c:pt>
                      <c:pt idx="18158">
                        <c:v>0.2</c:v>
                      </c:pt>
                      <c:pt idx="18159">
                        <c:v>0.2</c:v>
                      </c:pt>
                      <c:pt idx="18160">
                        <c:v>0.2</c:v>
                      </c:pt>
                      <c:pt idx="18161">
                        <c:v>0.2</c:v>
                      </c:pt>
                      <c:pt idx="18162">
                        <c:v>0.2</c:v>
                      </c:pt>
                      <c:pt idx="18163">
                        <c:v>0.3</c:v>
                      </c:pt>
                      <c:pt idx="18164">
                        <c:v>0.2</c:v>
                      </c:pt>
                      <c:pt idx="18165">
                        <c:v>0.2</c:v>
                      </c:pt>
                      <c:pt idx="18166">
                        <c:v>0.2</c:v>
                      </c:pt>
                      <c:pt idx="18167">
                        <c:v>0.2</c:v>
                      </c:pt>
                      <c:pt idx="18168">
                        <c:v>0.2</c:v>
                      </c:pt>
                      <c:pt idx="18169">
                        <c:v>0.2</c:v>
                      </c:pt>
                      <c:pt idx="18170">
                        <c:v>0.2</c:v>
                      </c:pt>
                      <c:pt idx="18171">
                        <c:v>0.3</c:v>
                      </c:pt>
                      <c:pt idx="18172">
                        <c:v>0.2</c:v>
                      </c:pt>
                      <c:pt idx="18173">
                        <c:v>0.2</c:v>
                      </c:pt>
                      <c:pt idx="18174">
                        <c:v>0.2</c:v>
                      </c:pt>
                      <c:pt idx="18175">
                        <c:v>0.3</c:v>
                      </c:pt>
                      <c:pt idx="18176">
                        <c:v>0.2</c:v>
                      </c:pt>
                      <c:pt idx="18177">
                        <c:v>0.2</c:v>
                      </c:pt>
                      <c:pt idx="18178">
                        <c:v>0.3</c:v>
                      </c:pt>
                      <c:pt idx="18179">
                        <c:v>0.2</c:v>
                      </c:pt>
                      <c:pt idx="18180">
                        <c:v>0.2</c:v>
                      </c:pt>
                      <c:pt idx="18181">
                        <c:v>0.2</c:v>
                      </c:pt>
                      <c:pt idx="18182">
                        <c:v>0.3</c:v>
                      </c:pt>
                      <c:pt idx="18183">
                        <c:v>0.2</c:v>
                      </c:pt>
                      <c:pt idx="18184">
                        <c:v>0.2</c:v>
                      </c:pt>
                      <c:pt idx="18185">
                        <c:v>0.3</c:v>
                      </c:pt>
                      <c:pt idx="18186">
                        <c:v>0.2</c:v>
                      </c:pt>
                      <c:pt idx="18187">
                        <c:v>0.2</c:v>
                      </c:pt>
                      <c:pt idx="18188">
                        <c:v>0.3</c:v>
                      </c:pt>
                      <c:pt idx="18189">
                        <c:v>0.3</c:v>
                      </c:pt>
                      <c:pt idx="18190">
                        <c:v>0.2</c:v>
                      </c:pt>
                      <c:pt idx="18191">
                        <c:v>0.3</c:v>
                      </c:pt>
                      <c:pt idx="18192">
                        <c:v>0.2</c:v>
                      </c:pt>
                      <c:pt idx="18193">
                        <c:v>0.3</c:v>
                      </c:pt>
                      <c:pt idx="18194">
                        <c:v>0.2</c:v>
                      </c:pt>
                      <c:pt idx="18195">
                        <c:v>0.3</c:v>
                      </c:pt>
                      <c:pt idx="18196">
                        <c:v>0.2</c:v>
                      </c:pt>
                      <c:pt idx="18197">
                        <c:v>0.2</c:v>
                      </c:pt>
                      <c:pt idx="18198">
                        <c:v>0.2</c:v>
                      </c:pt>
                      <c:pt idx="18199">
                        <c:v>0.2</c:v>
                      </c:pt>
                      <c:pt idx="18200">
                        <c:v>0.2</c:v>
                      </c:pt>
                      <c:pt idx="18201">
                        <c:v>0.2</c:v>
                      </c:pt>
                      <c:pt idx="18202">
                        <c:v>0.3</c:v>
                      </c:pt>
                      <c:pt idx="18203">
                        <c:v>0.3</c:v>
                      </c:pt>
                      <c:pt idx="18204">
                        <c:v>0.3</c:v>
                      </c:pt>
                      <c:pt idx="18205">
                        <c:v>0.2</c:v>
                      </c:pt>
                      <c:pt idx="18206">
                        <c:v>0.3</c:v>
                      </c:pt>
                      <c:pt idx="18207">
                        <c:v>0.2</c:v>
                      </c:pt>
                      <c:pt idx="18208">
                        <c:v>0.3</c:v>
                      </c:pt>
                      <c:pt idx="18209">
                        <c:v>0.3</c:v>
                      </c:pt>
                      <c:pt idx="18210">
                        <c:v>0.3</c:v>
                      </c:pt>
                      <c:pt idx="18211">
                        <c:v>0.2</c:v>
                      </c:pt>
                      <c:pt idx="18212">
                        <c:v>0.2</c:v>
                      </c:pt>
                      <c:pt idx="18213">
                        <c:v>0.3</c:v>
                      </c:pt>
                      <c:pt idx="18214">
                        <c:v>0.3</c:v>
                      </c:pt>
                      <c:pt idx="18215">
                        <c:v>0.3</c:v>
                      </c:pt>
                      <c:pt idx="18216">
                        <c:v>0.3</c:v>
                      </c:pt>
                      <c:pt idx="18217">
                        <c:v>0.2</c:v>
                      </c:pt>
                      <c:pt idx="18218">
                        <c:v>0.2</c:v>
                      </c:pt>
                      <c:pt idx="18219">
                        <c:v>0.2</c:v>
                      </c:pt>
                      <c:pt idx="18220">
                        <c:v>0.3</c:v>
                      </c:pt>
                      <c:pt idx="18221">
                        <c:v>0.2</c:v>
                      </c:pt>
                      <c:pt idx="18222">
                        <c:v>0.3</c:v>
                      </c:pt>
                      <c:pt idx="18223">
                        <c:v>0.2</c:v>
                      </c:pt>
                      <c:pt idx="18224">
                        <c:v>0.2</c:v>
                      </c:pt>
                      <c:pt idx="18225">
                        <c:v>0.2</c:v>
                      </c:pt>
                      <c:pt idx="18226">
                        <c:v>0.3</c:v>
                      </c:pt>
                      <c:pt idx="18227">
                        <c:v>0.2</c:v>
                      </c:pt>
                      <c:pt idx="18228">
                        <c:v>0.3</c:v>
                      </c:pt>
                      <c:pt idx="18229">
                        <c:v>0.3</c:v>
                      </c:pt>
                      <c:pt idx="18230">
                        <c:v>0.2</c:v>
                      </c:pt>
                      <c:pt idx="18231">
                        <c:v>0.2</c:v>
                      </c:pt>
                      <c:pt idx="18232">
                        <c:v>0.2</c:v>
                      </c:pt>
                      <c:pt idx="18233">
                        <c:v>0.2</c:v>
                      </c:pt>
                      <c:pt idx="18234">
                        <c:v>0.3</c:v>
                      </c:pt>
                      <c:pt idx="18235">
                        <c:v>0.1</c:v>
                      </c:pt>
                      <c:pt idx="18236">
                        <c:v>0.2</c:v>
                      </c:pt>
                      <c:pt idx="18237">
                        <c:v>0.2</c:v>
                      </c:pt>
                      <c:pt idx="18238">
                        <c:v>0.2</c:v>
                      </c:pt>
                      <c:pt idx="18239">
                        <c:v>0.2</c:v>
                      </c:pt>
                      <c:pt idx="18240">
                        <c:v>0.2</c:v>
                      </c:pt>
                      <c:pt idx="18241">
                        <c:v>0.2</c:v>
                      </c:pt>
                      <c:pt idx="18242">
                        <c:v>0.2</c:v>
                      </c:pt>
                      <c:pt idx="18243">
                        <c:v>0.1</c:v>
                      </c:pt>
                      <c:pt idx="18244">
                        <c:v>0.2</c:v>
                      </c:pt>
                      <c:pt idx="18245">
                        <c:v>0.1</c:v>
                      </c:pt>
                      <c:pt idx="18246">
                        <c:v>0.2</c:v>
                      </c:pt>
                      <c:pt idx="18247">
                        <c:v>0.2</c:v>
                      </c:pt>
                      <c:pt idx="18248">
                        <c:v>0.2</c:v>
                      </c:pt>
                      <c:pt idx="18249">
                        <c:v>0.2</c:v>
                      </c:pt>
                      <c:pt idx="18250">
                        <c:v>0.1</c:v>
                      </c:pt>
                      <c:pt idx="18251">
                        <c:v>0.2</c:v>
                      </c:pt>
                      <c:pt idx="18252">
                        <c:v>0.2</c:v>
                      </c:pt>
                      <c:pt idx="18253">
                        <c:v>0.1</c:v>
                      </c:pt>
                      <c:pt idx="18254">
                        <c:v>0.2</c:v>
                      </c:pt>
                      <c:pt idx="18255">
                        <c:v>0.1</c:v>
                      </c:pt>
                      <c:pt idx="18256">
                        <c:v>0.1</c:v>
                      </c:pt>
                      <c:pt idx="18257">
                        <c:v>0.2</c:v>
                      </c:pt>
                      <c:pt idx="18258">
                        <c:v>0.2</c:v>
                      </c:pt>
                      <c:pt idx="18259">
                        <c:v>0.1</c:v>
                      </c:pt>
                      <c:pt idx="18260">
                        <c:v>0.1</c:v>
                      </c:pt>
                      <c:pt idx="18261">
                        <c:v>0.1</c:v>
                      </c:pt>
                      <c:pt idx="18262">
                        <c:v>0.1</c:v>
                      </c:pt>
                      <c:pt idx="18263">
                        <c:v>0.1</c:v>
                      </c:pt>
                      <c:pt idx="18264">
                        <c:v>0.2</c:v>
                      </c:pt>
                      <c:pt idx="18265">
                        <c:v>0.2</c:v>
                      </c:pt>
                      <c:pt idx="18266">
                        <c:v>0.2</c:v>
                      </c:pt>
                      <c:pt idx="18267">
                        <c:v>0.3</c:v>
                      </c:pt>
                      <c:pt idx="18268">
                        <c:v>0.1</c:v>
                      </c:pt>
                      <c:pt idx="18269">
                        <c:v>0.1</c:v>
                      </c:pt>
                      <c:pt idx="18270">
                        <c:v>0.1</c:v>
                      </c:pt>
                      <c:pt idx="18271">
                        <c:v>0.2</c:v>
                      </c:pt>
                      <c:pt idx="18272">
                        <c:v>0.2</c:v>
                      </c:pt>
                      <c:pt idx="18273">
                        <c:v>0.1</c:v>
                      </c:pt>
                      <c:pt idx="18274">
                        <c:v>0.1</c:v>
                      </c:pt>
                      <c:pt idx="18275">
                        <c:v>0.2</c:v>
                      </c:pt>
                      <c:pt idx="18276">
                        <c:v>0.2</c:v>
                      </c:pt>
                      <c:pt idx="18277">
                        <c:v>0.1</c:v>
                      </c:pt>
                      <c:pt idx="18278">
                        <c:v>0.1</c:v>
                      </c:pt>
                      <c:pt idx="18279">
                        <c:v>0.2</c:v>
                      </c:pt>
                      <c:pt idx="18280">
                        <c:v>0.1</c:v>
                      </c:pt>
                      <c:pt idx="18281">
                        <c:v>0.2</c:v>
                      </c:pt>
                      <c:pt idx="18282">
                        <c:v>0.2</c:v>
                      </c:pt>
                      <c:pt idx="18283">
                        <c:v>0.2</c:v>
                      </c:pt>
                      <c:pt idx="18284">
                        <c:v>0.2</c:v>
                      </c:pt>
                      <c:pt idx="18285">
                        <c:v>0.2</c:v>
                      </c:pt>
                      <c:pt idx="18286">
                        <c:v>0.2</c:v>
                      </c:pt>
                      <c:pt idx="18287">
                        <c:v>0.2</c:v>
                      </c:pt>
                      <c:pt idx="18288">
                        <c:v>0.2</c:v>
                      </c:pt>
                      <c:pt idx="18289">
                        <c:v>0.2</c:v>
                      </c:pt>
                      <c:pt idx="18290">
                        <c:v>0.2</c:v>
                      </c:pt>
                      <c:pt idx="18291">
                        <c:v>0.2</c:v>
                      </c:pt>
                      <c:pt idx="18292">
                        <c:v>0.2</c:v>
                      </c:pt>
                      <c:pt idx="18293">
                        <c:v>0.2</c:v>
                      </c:pt>
                      <c:pt idx="18294">
                        <c:v>0.2</c:v>
                      </c:pt>
                      <c:pt idx="18295">
                        <c:v>0.3</c:v>
                      </c:pt>
                      <c:pt idx="18296">
                        <c:v>0.2</c:v>
                      </c:pt>
                      <c:pt idx="18297">
                        <c:v>0.2</c:v>
                      </c:pt>
                      <c:pt idx="18298">
                        <c:v>0.2</c:v>
                      </c:pt>
                      <c:pt idx="18299">
                        <c:v>0.2</c:v>
                      </c:pt>
                      <c:pt idx="18300">
                        <c:v>0.2</c:v>
                      </c:pt>
                      <c:pt idx="18301">
                        <c:v>0.2</c:v>
                      </c:pt>
                      <c:pt idx="18302">
                        <c:v>0.2</c:v>
                      </c:pt>
                      <c:pt idx="18303">
                        <c:v>0.1</c:v>
                      </c:pt>
                      <c:pt idx="18304">
                        <c:v>0.2</c:v>
                      </c:pt>
                      <c:pt idx="18305">
                        <c:v>0.2</c:v>
                      </c:pt>
                      <c:pt idx="18306">
                        <c:v>0.1</c:v>
                      </c:pt>
                      <c:pt idx="18307">
                        <c:v>0.1</c:v>
                      </c:pt>
                      <c:pt idx="18308">
                        <c:v>0.2</c:v>
                      </c:pt>
                      <c:pt idx="18309">
                        <c:v>0.2</c:v>
                      </c:pt>
                      <c:pt idx="18310">
                        <c:v>0.2</c:v>
                      </c:pt>
                      <c:pt idx="18311">
                        <c:v>0.2</c:v>
                      </c:pt>
                      <c:pt idx="18312">
                        <c:v>0.2</c:v>
                      </c:pt>
                      <c:pt idx="18313">
                        <c:v>0.2</c:v>
                      </c:pt>
                      <c:pt idx="18314">
                        <c:v>0.2</c:v>
                      </c:pt>
                      <c:pt idx="18315">
                        <c:v>0.2</c:v>
                      </c:pt>
                      <c:pt idx="18316">
                        <c:v>0.1</c:v>
                      </c:pt>
                      <c:pt idx="18317">
                        <c:v>0.2</c:v>
                      </c:pt>
                      <c:pt idx="18318">
                        <c:v>0.2</c:v>
                      </c:pt>
                      <c:pt idx="18319">
                        <c:v>0.2</c:v>
                      </c:pt>
                      <c:pt idx="18320">
                        <c:v>0.2</c:v>
                      </c:pt>
                      <c:pt idx="18321">
                        <c:v>0.2</c:v>
                      </c:pt>
                      <c:pt idx="18322">
                        <c:v>0.2</c:v>
                      </c:pt>
                      <c:pt idx="18323">
                        <c:v>0.2</c:v>
                      </c:pt>
                      <c:pt idx="18324">
                        <c:v>0.2</c:v>
                      </c:pt>
                      <c:pt idx="18325">
                        <c:v>0.2</c:v>
                      </c:pt>
                      <c:pt idx="18326">
                        <c:v>0.2</c:v>
                      </c:pt>
                      <c:pt idx="18327">
                        <c:v>0.2</c:v>
                      </c:pt>
                      <c:pt idx="18328">
                        <c:v>0.1</c:v>
                      </c:pt>
                      <c:pt idx="18329">
                        <c:v>0.2</c:v>
                      </c:pt>
                      <c:pt idx="18330">
                        <c:v>0.1</c:v>
                      </c:pt>
                      <c:pt idx="18331">
                        <c:v>0.1</c:v>
                      </c:pt>
                      <c:pt idx="18332">
                        <c:v>0.2</c:v>
                      </c:pt>
                      <c:pt idx="18333">
                        <c:v>0.2</c:v>
                      </c:pt>
                      <c:pt idx="18334">
                        <c:v>0.1</c:v>
                      </c:pt>
                      <c:pt idx="18335">
                        <c:v>0.2</c:v>
                      </c:pt>
                      <c:pt idx="18336">
                        <c:v>0.2</c:v>
                      </c:pt>
                      <c:pt idx="18337">
                        <c:v>0.1</c:v>
                      </c:pt>
                      <c:pt idx="18338">
                        <c:v>0.2</c:v>
                      </c:pt>
                      <c:pt idx="18339">
                        <c:v>0.2</c:v>
                      </c:pt>
                      <c:pt idx="18340">
                        <c:v>0.2</c:v>
                      </c:pt>
                      <c:pt idx="18341">
                        <c:v>0.2</c:v>
                      </c:pt>
                      <c:pt idx="18342">
                        <c:v>0.2</c:v>
                      </c:pt>
                      <c:pt idx="18343">
                        <c:v>0.1</c:v>
                      </c:pt>
                      <c:pt idx="18344">
                        <c:v>0.2</c:v>
                      </c:pt>
                      <c:pt idx="18345">
                        <c:v>0.2</c:v>
                      </c:pt>
                      <c:pt idx="18346">
                        <c:v>0.2</c:v>
                      </c:pt>
                      <c:pt idx="18347">
                        <c:v>0.2</c:v>
                      </c:pt>
                      <c:pt idx="18348">
                        <c:v>0.2</c:v>
                      </c:pt>
                      <c:pt idx="18349">
                        <c:v>0.2</c:v>
                      </c:pt>
                      <c:pt idx="18350">
                        <c:v>0.2</c:v>
                      </c:pt>
                      <c:pt idx="18351">
                        <c:v>0.2</c:v>
                      </c:pt>
                      <c:pt idx="18352">
                        <c:v>0.1</c:v>
                      </c:pt>
                      <c:pt idx="18353">
                        <c:v>0.1</c:v>
                      </c:pt>
                      <c:pt idx="18354">
                        <c:v>0.2</c:v>
                      </c:pt>
                      <c:pt idx="18355">
                        <c:v>0.2</c:v>
                      </c:pt>
                      <c:pt idx="18356">
                        <c:v>0.1</c:v>
                      </c:pt>
                      <c:pt idx="18357">
                        <c:v>0.2</c:v>
                      </c:pt>
                      <c:pt idx="18358">
                        <c:v>0.1</c:v>
                      </c:pt>
                      <c:pt idx="18359">
                        <c:v>0.1</c:v>
                      </c:pt>
                      <c:pt idx="18360">
                        <c:v>0.2</c:v>
                      </c:pt>
                      <c:pt idx="18361">
                        <c:v>0.2</c:v>
                      </c:pt>
                      <c:pt idx="18362">
                        <c:v>0.2</c:v>
                      </c:pt>
                      <c:pt idx="18363">
                        <c:v>0.2</c:v>
                      </c:pt>
                      <c:pt idx="18364">
                        <c:v>0.2</c:v>
                      </c:pt>
                      <c:pt idx="18365">
                        <c:v>0.1</c:v>
                      </c:pt>
                      <c:pt idx="18366">
                        <c:v>0.1</c:v>
                      </c:pt>
                      <c:pt idx="18367">
                        <c:v>0.2</c:v>
                      </c:pt>
                      <c:pt idx="18368">
                        <c:v>0.1</c:v>
                      </c:pt>
                      <c:pt idx="18369">
                        <c:v>0.1</c:v>
                      </c:pt>
                      <c:pt idx="18370">
                        <c:v>0.1</c:v>
                      </c:pt>
                      <c:pt idx="18371">
                        <c:v>0.1</c:v>
                      </c:pt>
                      <c:pt idx="18372">
                        <c:v>0.2</c:v>
                      </c:pt>
                      <c:pt idx="18373">
                        <c:v>0.1</c:v>
                      </c:pt>
                      <c:pt idx="18374">
                        <c:v>0.1</c:v>
                      </c:pt>
                      <c:pt idx="18375">
                        <c:v>0.2</c:v>
                      </c:pt>
                      <c:pt idx="18376">
                        <c:v>0.2</c:v>
                      </c:pt>
                      <c:pt idx="18377">
                        <c:v>0.2</c:v>
                      </c:pt>
                      <c:pt idx="18378">
                        <c:v>0.1</c:v>
                      </c:pt>
                      <c:pt idx="18379">
                        <c:v>0.2</c:v>
                      </c:pt>
                      <c:pt idx="18380">
                        <c:v>0.2</c:v>
                      </c:pt>
                      <c:pt idx="18381">
                        <c:v>0.1</c:v>
                      </c:pt>
                      <c:pt idx="18382">
                        <c:v>0.2</c:v>
                      </c:pt>
                      <c:pt idx="18383">
                        <c:v>0.2</c:v>
                      </c:pt>
                      <c:pt idx="18384">
                        <c:v>0.2</c:v>
                      </c:pt>
                      <c:pt idx="18385">
                        <c:v>0.2</c:v>
                      </c:pt>
                      <c:pt idx="18386">
                        <c:v>0.2</c:v>
                      </c:pt>
                      <c:pt idx="18387">
                        <c:v>0.2</c:v>
                      </c:pt>
                      <c:pt idx="18388">
                        <c:v>0.2</c:v>
                      </c:pt>
                      <c:pt idx="18389">
                        <c:v>0.2</c:v>
                      </c:pt>
                      <c:pt idx="18390">
                        <c:v>0.2</c:v>
                      </c:pt>
                      <c:pt idx="18391">
                        <c:v>0.2</c:v>
                      </c:pt>
                      <c:pt idx="18392">
                        <c:v>0.2</c:v>
                      </c:pt>
                      <c:pt idx="18393">
                        <c:v>0.2</c:v>
                      </c:pt>
                      <c:pt idx="18394">
                        <c:v>0.2</c:v>
                      </c:pt>
                      <c:pt idx="18395">
                        <c:v>0.2</c:v>
                      </c:pt>
                      <c:pt idx="18396">
                        <c:v>0.2</c:v>
                      </c:pt>
                      <c:pt idx="18397">
                        <c:v>0.3</c:v>
                      </c:pt>
                      <c:pt idx="18398">
                        <c:v>0.3</c:v>
                      </c:pt>
                      <c:pt idx="18399">
                        <c:v>0.3</c:v>
                      </c:pt>
                      <c:pt idx="18400">
                        <c:v>0.3</c:v>
                      </c:pt>
                      <c:pt idx="18401">
                        <c:v>0.3</c:v>
                      </c:pt>
                      <c:pt idx="18402">
                        <c:v>0.2</c:v>
                      </c:pt>
                      <c:pt idx="18403">
                        <c:v>0.3</c:v>
                      </c:pt>
                      <c:pt idx="18404">
                        <c:v>0.3</c:v>
                      </c:pt>
                      <c:pt idx="18405">
                        <c:v>0.2</c:v>
                      </c:pt>
                      <c:pt idx="18406">
                        <c:v>0.2</c:v>
                      </c:pt>
                      <c:pt idx="18407">
                        <c:v>0.3</c:v>
                      </c:pt>
                      <c:pt idx="18408">
                        <c:v>0.3</c:v>
                      </c:pt>
                      <c:pt idx="18409">
                        <c:v>0.3</c:v>
                      </c:pt>
                      <c:pt idx="18410">
                        <c:v>0.3</c:v>
                      </c:pt>
                      <c:pt idx="18411">
                        <c:v>0.3</c:v>
                      </c:pt>
                      <c:pt idx="18412">
                        <c:v>0.3</c:v>
                      </c:pt>
                      <c:pt idx="18413">
                        <c:v>0.3</c:v>
                      </c:pt>
                      <c:pt idx="18414">
                        <c:v>0.3</c:v>
                      </c:pt>
                      <c:pt idx="18415">
                        <c:v>0.3</c:v>
                      </c:pt>
                      <c:pt idx="18416">
                        <c:v>0.3</c:v>
                      </c:pt>
                      <c:pt idx="18417">
                        <c:v>0.3</c:v>
                      </c:pt>
                      <c:pt idx="18418">
                        <c:v>0.3</c:v>
                      </c:pt>
                      <c:pt idx="18419">
                        <c:v>0.3</c:v>
                      </c:pt>
                      <c:pt idx="18420">
                        <c:v>0.3</c:v>
                      </c:pt>
                      <c:pt idx="18421">
                        <c:v>0.3</c:v>
                      </c:pt>
                      <c:pt idx="18422">
                        <c:v>0.3</c:v>
                      </c:pt>
                      <c:pt idx="18423">
                        <c:v>0.4</c:v>
                      </c:pt>
                      <c:pt idx="18424">
                        <c:v>0.3</c:v>
                      </c:pt>
                      <c:pt idx="18425">
                        <c:v>0.3</c:v>
                      </c:pt>
                      <c:pt idx="18426">
                        <c:v>0.3</c:v>
                      </c:pt>
                      <c:pt idx="18427">
                        <c:v>0.3</c:v>
                      </c:pt>
                      <c:pt idx="18428">
                        <c:v>0.4</c:v>
                      </c:pt>
                      <c:pt idx="18429">
                        <c:v>0.3</c:v>
                      </c:pt>
                      <c:pt idx="18430">
                        <c:v>0.3</c:v>
                      </c:pt>
                      <c:pt idx="18431">
                        <c:v>0.3</c:v>
                      </c:pt>
                      <c:pt idx="18432">
                        <c:v>0.3</c:v>
                      </c:pt>
                      <c:pt idx="18433">
                        <c:v>0.3</c:v>
                      </c:pt>
                      <c:pt idx="18434">
                        <c:v>0.3</c:v>
                      </c:pt>
                      <c:pt idx="18435">
                        <c:v>0.3</c:v>
                      </c:pt>
                      <c:pt idx="18436">
                        <c:v>0.3</c:v>
                      </c:pt>
                      <c:pt idx="18437">
                        <c:v>0.3</c:v>
                      </c:pt>
                      <c:pt idx="18438">
                        <c:v>0.3</c:v>
                      </c:pt>
                      <c:pt idx="18439">
                        <c:v>0.3</c:v>
                      </c:pt>
                      <c:pt idx="18440">
                        <c:v>0.3</c:v>
                      </c:pt>
                      <c:pt idx="18441">
                        <c:v>0.3</c:v>
                      </c:pt>
                      <c:pt idx="18442">
                        <c:v>0.3</c:v>
                      </c:pt>
                      <c:pt idx="18443">
                        <c:v>0.2</c:v>
                      </c:pt>
                      <c:pt idx="18444">
                        <c:v>0.3</c:v>
                      </c:pt>
                      <c:pt idx="18445">
                        <c:v>0.3</c:v>
                      </c:pt>
                      <c:pt idx="18446">
                        <c:v>0.2</c:v>
                      </c:pt>
                      <c:pt idx="18447">
                        <c:v>0.2</c:v>
                      </c:pt>
                      <c:pt idx="18448">
                        <c:v>0.3</c:v>
                      </c:pt>
                      <c:pt idx="18449">
                        <c:v>0.2</c:v>
                      </c:pt>
                      <c:pt idx="18450">
                        <c:v>0.3</c:v>
                      </c:pt>
                      <c:pt idx="18451">
                        <c:v>0.3</c:v>
                      </c:pt>
                      <c:pt idx="18452">
                        <c:v>0.2</c:v>
                      </c:pt>
                      <c:pt idx="18453">
                        <c:v>0.2</c:v>
                      </c:pt>
                      <c:pt idx="18454">
                        <c:v>0.2</c:v>
                      </c:pt>
                      <c:pt idx="18455">
                        <c:v>0.3</c:v>
                      </c:pt>
                      <c:pt idx="18456">
                        <c:v>0.3</c:v>
                      </c:pt>
                      <c:pt idx="18457">
                        <c:v>0.2</c:v>
                      </c:pt>
                      <c:pt idx="18458">
                        <c:v>0.2</c:v>
                      </c:pt>
                      <c:pt idx="18459">
                        <c:v>0.2</c:v>
                      </c:pt>
                      <c:pt idx="18460">
                        <c:v>0.3</c:v>
                      </c:pt>
                      <c:pt idx="18461">
                        <c:v>0.3</c:v>
                      </c:pt>
                      <c:pt idx="18462">
                        <c:v>0.2</c:v>
                      </c:pt>
                      <c:pt idx="18463">
                        <c:v>0.3</c:v>
                      </c:pt>
                      <c:pt idx="18464">
                        <c:v>0.2</c:v>
                      </c:pt>
                      <c:pt idx="18465">
                        <c:v>0.3</c:v>
                      </c:pt>
                      <c:pt idx="18466">
                        <c:v>0.2</c:v>
                      </c:pt>
                      <c:pt idx="18467">
                        <c:v>0.2</c:v>
                      </c:pt>
                      <c:pt idx="18468">
                        <c:v>0.3</c:v>
                      </c:pt>
                      <c:pt idx="18469">
                        <c:v>0.2</c:v>
                      </c:pt>
                      <c:pt idx="18470">
                        <c:v>0.3</c:v>
                      </c:pt>
                      <c:pt idx="18471">
                        <c:v>0.2</c:v>
                      </c:pt>
                      <c:pt idx="18472">
                        <c:v>0.2</c:v>
                      </c:pt>
                      <c:pt idx="18473">
                        <c:v>0.3</c:v>
                      </c:pt>
                      <c:pt idx="18474">
                        <c:v>0.2</c:v>
                      </c:pt>
                      <c:pt idx="18475">
                        <c:v>0.3</c:v>
                      </c:pt>
                      <c:pt idx="18476">
                        <c:v>0.2</c:v>
                      </c:pt>
                      <c:pt idx="18477">
                        <c:v>0.2</c:v>
                      </c:pt>
                      <c:pt idx="18478">
                        <c:v>0.3</c:v>
                      </c:pt>
                      <c:pt idx="18479">
                        <c:v>0.2</c:v>
                      </c:pt>
                      <c:pt idx="18480">
                        <c:v>0.2</c:v>
                      </c:pt>
                      <c:pt idx="18481">
                        <c:v>0.2</c:v>
                      </c:pt>
                      <c:pt idx="18482">
                        <c:v>0.2</c:v>
                      </c:pt>
                      <c:pt idx="18483">
                        <c:v>0.3</c:v>
                      </c:pt>
                      <c:pt idx="18484">
                        <c:v>0.2</c:v>
                      </c:pt>
                      <c:pt idx="18485">
                        <c:v>0.2</c:v>
                      </c:pt>
                      <c:pt idx="18486">
                        <c:v>0.2</c:v>
                      </c:pt>
                      <c:pt idx="18487">
                        <c:v>0.2</c:v>
                      </c:pt>
                      <c:pt idx="18488">
                        <c:v>0.2</c:v>
                      </c:pt>
                      <c:pt idx="18489">
                        <c:v>0.2</c:v>
                      </c:pt>
                      <c:pt idx="18490">
                        <c:v>0.2</c:v>
                      </c:pt>
                      <c:pt idx="18491">
                        <c:v>0.2</c:v>
                      </c:pt>
                      <c:pt idx="18492">
                        <c:v>0.2</c:v>
                      </c:pt>
                      <c:pt idx="18493">
                        <c:v>0.2</c:v>
                      </c:pt>
                      <c:pt idx="18494">
                        <c:v>0.2</c:v>
                      </c:pt>
                      <c:pt idx="18495">
                        <c:v>0.2</c:v>
                      </c:pt>
                      <c:pt idx="18496">
                        <c:v>0.2</c:v>
                      </c:pt>
                      <c:pt idx="18497">
                        <c:v>0.2</c:v>
                      </c:pt>
                      <c:pt idx="18498">
                        <c:v>0.2</c:v>
                      </c:pt>
                      <c:pt idx="18499">
                        <c:v>0.2</c:v>
                      </c:pt>
                      <c:pt idx="18500">
                        <c:v>0.2</c:v>
                      </c:pt>
                      <c:pt idx="18501">
                        <c:v>0.2</c:v>
                      </c:pt>
                      <c:pt idx="18502">
                        <c:v>0.2</c:v>
                      </c:pt>
                      <c:pt idx="18503">
                        <c:v>0.2</c:v>
                      </c:pt>
                      <c:pt idx="18504">
                        <c:v>0.2</c:v>
                      </c:pt>
                      <c:pt idx="18505">
                        <c:v>0.2</c:v>
                      </c:pt>
                      <c:pt idx="18506">
                        <c:v>0.2</c:v>
                      </c:pt>
                      <c:pt idx="18507">
                        <c:v>0.2</c:v>
                      </c:pt>
                      <c:pt idx="18508">
                        <c:v>0.2</c:v>
                      </c:pt>
                      <c:pt idx="18509">
                        <c:v>0.1</c:v>
                      </c:pt>
                      <c:pt idx="18510">
                        <c:v>0.2</c:v>
                      </c:pt>
                      <c:pt idx="18511">
                        <c:v>0.2</c:v>
                      </c:pt>
                      <c:pt idx="18512">
                        <c:v>0.2</c:v>
                      </c:pt>
                      <c:pt idx="18513">
                        <c:v>0.2</c:v>
                      </c:pt>
                      <c:pt idx="18514">
                        <c:v>0.2</c:v>
                      </c:pt>
                      <c:pt idx="18515">
                        <c:v>0.2</c:v>
                      </c:pt>
                      <c:pt idx="18516">
                        <c:v>0.2</c:v>
                      </c:pt>
                      <c:pt idx="18517">
                        <c:v>0.2</c:v>
                      </c:pt>
                      <c:pt idx="18518">
                        <c:v>0.1</c:v>
                      </c:pt>
                      <c:pt idx="18519">
                        <c:v>0.2</c:v>
                      </c:pt>
                      <c:pt idx="18520">
                        <c:v>0.1</c:v>
                      </c:pt>
                      <c:pt idx="18521">
                        <c:v>0.2</c:v>
                      </c:pt>
                      <c:pt idx="18522">
                        <c:v>0.1</c:v>
                      </c:pt>
                      <c:pt idx="18523">
                        <c:v>0.2</c:v>
                      </c:pt>
                      <c:pt idx="18524">
                        <c:v>0.3</c:v>
                      </c:pt>
                      <c:pt idx="18525">
                        <c:v>0.3</c:v>
                      </c:pt>
                      <c:pt idx="18526">
                        <c:v>0.2</c:v>
                      </c:pt>
                      <c:pt idx="18527">
                        <c:v>0.3</c:v>
                      </c:pt>
                      <c:pt idx="18528">
                        <c:v>0.2</c:v>
                      </c:pt>
                      <c:pt idx="18529">
                        <c:v>0.1</c:v>
                      </c:pt>
                      <c:pt idx="18530">
                        <c:v>0.2</c:v>
                      </c:pt>
                      <c:pt idx="18531">
                        <c:v>0.1</c:v>
                      </c:pt>
                      <c:pt idx="18532">
                        <c:v>0.2</c:v>
                      </c:pt>
                      <c:pt idx="18533">
                        <c:v>0.2</c:v>
                      </c:pt>
                      <c:pt idx="18534">
                        <c:v>0.2</c:v>
                      </c:pt>
                      <c:pt idx="18535">
                        <c:v>0.2</c:v>
                      </c:pt>
                      <c:pt idx="18536">
                        <c:v>0.2</c:v>
                      </c:pt>
                      <c:pt idx="18537">
                        <c:v>0.2</c:v>
                      </c:pt>
                      <c:pt idx="18538">
                        <c:v>0.2</c:v>
                      </c:pt>
                      <c:pt idx="18539">
                        <c:v>0.1</c:v>
                      </c:pt>
                      <c:pt idx="18540">
                        <c:v>0.2</c:v>
                      </c:pt>
                      <c:pt idx="18541">
                        <c:v>0.2</c:v>
                      </c:pt>
                      <c:pt idx="18542">
                        <c:v>0.2</c:v>
                      </c:pt>
                      <c:pt idx="18543">
                        <c:v>0.2</c:v>
                      </c:pt>
                      <c:pt idx="18544">
                        <c:v>0.2</c:v>
                      </c:pt>
                      <c:pt idx="18545">
                        <c:v>0.2</c:v>
                      </c:pt>
                      <c:pt idx="18546">
                        <c:v>0.2</c:v>
                      </c:pt>
                      <c:pt idx="18547">
                        <c:v>0.1</c:v>
                      </c:pt>
                      <c:pt idx="18548">
                        <c:v>0.2</c:v>
                      </c:pt>
                      <c:pt idx="18549">
                        <c:v>0.2</c:v>
                      </c:pt>
                      <c:pt idx="18550">
                        <c:v>0.2</c:v>
                      </c:pt>
                      <c:pt idx="18551">
                        <c:v>0.2</c:v>
                      </c:pt>
                      <c:pt idx="18552">
                        <c:v>0.2</c:v>
                      </c:pt>
                      <c:pt idx="18553">
                        <c:v>0.2</c:v>
                      </c:pt>
                      <c:pt idx="18554">
                        <c:v>0.2</c:v>
                      </c:pt>
                      <c:pt idx="18555">
                        <c:v>0.1</c:v>
                      </c:pt>
                      <c:pt idx="18556">
                        <c:v>0.2</c:v>
                      </c:pt>
                      <c:pt idx="18557">
                        <c:v>0.1</c:v>
                      </c:pt>
                      <c:pt idx="18558">
                        <c:v>0.2</c:v>
                      </c:pt>
                      <c:pt idx="18559">
                        <c:v>0.1</c:v>
                      </c:pt>
                      <c:pt idx="18560">
                        <c:v>0.2</c:v>
                      </c:pt>
                      <c:pt idx="18561">
                        <c:v>0.2</c:v>
                      </c:pt>
                      <c:pt idx="18562">
                        <c:v>0.1</c:v>
                      </c:pt>
                      <c:pt idx="18563">
                        <c:v>0.3</c:v>
                      </c:pt>
                      <c:pt idx="18564">
                        <c:v>0.2</c:v>
                      </c:pt>
                      <c:pt idx="18565">
                        <c:v>0.2</c:v>
                      </c:pt>
                      <c:pt idx="18566">
                        <c:v>0.3</c:v>
                      </c:pt>
                      <c:pt idx="18567">
                        <c:v>0.2</c:v>
                      </c:pt>
                      <c:pt idx="18568">
                        <c:v>0.2</c:v>
                      </c:pt>
                      <c:pt idx="18569">
                        <c:v>0.3</c:v>
                      </c:pt>
                      <c:pt idx="18570">
                        <c:v>0.2</c:v>
                      </c:pt>
                      <c:pt idx="18571">
                        <c:v>0.1</c:v>
                      </c:pt>
                      <c:pt idx="18572">
                        <c:v>0.2</c:v>
                      </c:pt>
                      <c:pt idx="18573">
                        <c:v>0.2</c:v>
                      </c:pt>
                      <c:pt idx="18574">
                        <c:v>0.2</c:v>
                      </c:pt>
                      <c:pt idx="18575">
                        <c:v>0.1</c:v>
                      </c:pt>
                      <c:pt idx="18576">
                        <c:v>0.2</c:v>
                      </c:pt>
                      <c:pt idx="18577">
                        <c:v>0.3</c:v>
                      </c:pt>
                      <c:pt idx="18578">
                        <c:v>0.2</c:v>
                      </c:pt>
                      <c:pt idx="18579">
                        <c:v>0.2</c:v>
                      </c:pt>
                      <c:pt idx="18580">
                        <c:v>0.2</c:v>
                      </c:pt>
                      <c:pt idx="18581">
                        <c:v>0.2</c:v>
                      </c:pt>
                      <c:pt idx="18582">
                        <c:v>0.2</c:v>
                      </c:pt>
                      <c:pt idx="18583">
                        <c:v>0.2</c:v>
                      </c:pt>
                      <c:pt idx="18584">
                        <c:v>0.2</c:v>
                      </c:pt>
                      <c:pt idx="18585">
                        <c:v>0.3</c:v>
                      </c:pt>
                      <c:pt idx="18586">
                        <c:v>0.2</c:v>
                      </c:pt>
                      <c:pt idx="18587">
                        <c:v>0.2</c:v>
                      </c:pt>
                      <c:pt idx="18588">
                        <c:v>0.2</c:v>
                      </c:pt>
                      <c:pt idx="18589">
                        <c:v>0.2</c:v>
                      </c:pt>
                      <c:pt idx="18590">
                        <c:v>0.2</c:v>
                      </c:pt>
                      <c:pt idx="18591">
                        <c:v>0.2</c:v>
                      </c:pt>
                      <c:pt idx="18592">
                        <c:v>0.1</c:v>
                      </c:pt>
                      <c:pt idx="18593">
                        <c:v>0.2</c:v>
                      </c:pt>
                      <c:pt idx="18594">
                        <c:v>0.2</c:v>
                      </c:pt>
                      <c:pt idx="18595">
                        <c:v>0.2</c:v>
                      </c:pt>
                      <c:pt idx="18596">
                        <c:v>0.2</c:v>
                      </c:pt>
                      <c:pt idx="18597">
                        <c:v>0.2</c:v>
                      </c:pt>
                      <c:pt idx="18598">
                        <c:v>0.1</c:v>
                      </c:pt>
                      <c:pt idx="18599">
                        <c:v>0.2</c:v>
                      </c:pt>
                      <c:pt idx="18600">
                        <c:v>0.1</c:v>
                      </c:pt>
                      <c:pt idx="18601">
                        <c:v>0.3</c:v>
                      </c:pt>
                      <c:pt idx="18602">
                        <c:v>0.2</c:v>
                      </c:pt>
                      <c:pt idx="18603">
                        <c:v>0.3</c:v>
                      </c:pt>
                      <c:pt idx="18604">
                        <c:v>0.2</c:v>
                      </c:pt>
                      <c:pt idx="18605">
                        <c:v>0.2</c:v>
                      </c:pt>
                      <c:pt idx="18606">
                        <c:v>0.2</c:v>
                      </c:pt>
                      <c:pt idx="18607">
                        <c:v>0.2</c:v>
                      </c:pt>
                      <c:pt idx="18608">
                        <c:v>0.2</c:v>
                      </c:pt>
                      <c:pt idx="18609">
                        <c:v>0.2</c:v>
                      </c:pt>
                      <c:pt idx="18610">
                        <c:v>0.2</c:v>
                      </c:pt>
                      <c:pt idx="18611">
                        <c:v>0.2</c:v>
                      </c:pt>
                      <c:pt idx="18612">
                        <c:v>0.2</c:v>
                      </c:pt>
                      <c:pt idx="18613">
                        <c:v>0.2</c:v>
                      </c:pt>
                      <c:pt idx="18614">
                        <c:v>0.3</c:v>
                      </c:pt>
                      <c:pt idx="18615">
                        <c:v>0.2</c:v>
                      </c:pt>
                      <c:pt idx="18616">
                        <c:v>0.2</c:v>
                      </c:pt>
                      <c:pt idx="18617">
                        <c:v>0.2</c:v>
                      </c:pt>
                      <c:pt idx="18618">
                        <c:v>0.2</c:v>
                      </c:pt>
                      <c:pt idx="18619">
                        <c:v>0.2</c:v>
                      </c:pt>
                      <c:pt idx="18620">
                        <c:v>0.2</c:v>
                      </c:pt>
                      <c:pt idx="18621">
                        <c:v>0.2</c:v>
                      </c:pt>
                      <c:pt idx="18622">
                        <c:v>0.1</c:v>
                      </c:pt>
                      <c:pt idx="18623">
                        <c:v>0.2</c:v>
                      </c:pt>
                      <c:pt idx="18624">
                        <c:v>0.2</c:v>
                      </c:pt>
                      <c:pt idx="18625">
                        <c:v>0.2</c:v>
                      </c:pt>
                      <c:pt idx="18626">
                        <c:v>0.2</c:v>
                      </c:pt>
                      <c:pt idx="18627">
                        <c:v>0.1</c:v>
                      </c:pt>
                      <c:pt idx="18628">
                        <c:v>0.2</c:v>
                      </c:pt>
                      <c:pt idx="18629">
                        <c:v>0.1</c:v>
                      </c:pt>
                      <c:pt idx="18630">
                        <c:v>0.2</c:v>
                      </c:pt>
                      <c:pt idx="18631">
                        <c:v>0.2</c:v>
                      </c:pt>
                      <c:pt idx="18632">
                        <c:v>0.2</c:v>
                      </c:pt>
                      <c:pt idx="18633">
                        <c:v>0.2</c:v>
                      </c:pt>
                      <c:pt idx="18634">
                        <c:v>0.2</c:v>
                      </c:pt>
                      <c:pt idx="18635">
                        <c:v>0.2</c:v>
                      </c:pt>
                      <c:pt idx="18636">
                        <c:v>0.2</c:v>
                      </c:pt>
                      <c:pt idx="18637">
                        <c:v>0.1</c:v>
                      </c:pt>
                      <c:pt idx="18638">
                        <c:v>0.2</c:v>
                      </c:pt>
                      <c:pt idx="18639">
                        <c:v>0.2</c:v>
                      </c:pt>
                      <c:pt idx="18640">
                        <c:v>0.2</c:v>
                      </c:pt>
                      <c:pt idx="18641">
                        <c:v>0.2</c:v>
                      </c:pt>
                      <c:pt idx="18642">
                        <c:v>0.2</c:v>
                      </c:pt>
                      <c:pt idx="18643">
                        <c:v>0.3</c:v>
                      </c:pt>
                      <c:pt idx="18644">
                        <c:v>0.2</c:v>
                      </c:pt>
                      <c:pt idx="18645">
                        <c:v>0.1</c:v>
                      </c:pt>
                      <c:pt idx="18646">
                        <c:v>0.1</c:v>
                      </c:pt>
                      <c:pt idx="18647">
                        <c:v>0.2</c:v>
                      </c:pt>
                      <c:pt idx="18648">
                        <c:v>0.1</c:v>
                      </c:pt>
                      <c:pt idx="18649">
                        <c:v>0.2</c:v>
                      </c:pt>
                      <c:pt idx="18650">
                        <c:v>0.2</c:v>
                      </c:pt>
                      <c:pt idx="18651">
                        <c:v>0.2</c:v>
                      </c:pt>
                      <c:pt idx="18652">
                        <c:v>0.2</c:v>
                      </c:pt>
                      <c:pt idx="18653">
                        <c:v>0.1</c:v>
                      </c:pt>
                      <c:pt idx="18654">
                        <c:v>0.2</c:v>
                      </c:pt>
                      <c:pt idx="18655">
                        <c:v>0.2</c:v>
                      </c:pt>
                      <c:pt idx="18656">
                        <c:v>0.1</c:v>
                      </c:pt>
                      <c:pt idx="18657">
                        <c:v>0.2</c:v>
                      </c:pt>
                      <c:pt idx="18658">
                        <c:v>0.2</c:v>
                      </c:pt>
                      <c:pt idx="18659">
                        <c:v>0.2</c:v>
                      </c:pt>
                      <c:pt idx="18660">
                        <c:v>0.2</c:v>
                      </c:pt>
                      <c:pt idx="18661">
                        <c:v>0.2</c:v>
                      </c:pt>
                      <c:pt idx="18662">
                        <c:v>0.2</c:v>
                      </c:pt>
                      <c:pt idx="18663">
                        <c:v>0.2</c:v>
                      </c:pt>
                      <c:pt idx="18664">
                        <c:v>0.2</c:v>
                      </c:pt>
                      <c:pt idx="18665">
                        <c:v>0.2</c:v>
                      </c:pt>
                      <c:pt idx="18666">
                        <c:v>0.1</c:v>
                      </c:pt>
                      <c:pt idx="18667">
                        <c:v>0.2</c:v>
                      </c:pt>
                      <c:pt idx="18668">
                        <c:v>0.2</c:v>
                      </c:pt>
                      <c:pt idx="18669">
                        <c:v>0.2</c:v>
                      </c:pt>
                      <c:pt idx="18670">
                        <c:v>0.2</c:v>
                      </c:pt>
                      <c:pt idx="18671">
                        <c:v>0.2</c:v>
                      </c:pt>
                      <c:pt idx="18672">
                        <c:v>0.2</c:v>
                      </c:pt>
                      <c:pt idx="18673">
                        <c:v>0.1</c:v>
                      </c:pt>
                      <c:pt idx="18674">
                        <c:v>0.2</c:v>
                      </c:pt>
                      <c:pt idx="18675">
                        <c:v>0.1</c:v>
                      </c:pt>
                      <c:pt idx="18676">
                        <c:v>0.2</c:v>
                      </c:pt>
                      <c:pt idx="18677">
                        <c:v>0.2</c:v>
                      </c:pt>
                      <c:pt idx="18678">
                        <c:v>0.2</c:v>
                      </c:pt>
                      <c:pt idx="18679">
                        <c:v>0.2</c:v>
                      </c:pt>
                      <c:pt idx="18680">
                        <c:v>0.2</c:v>
                      </c:pt>
                      <c:pt idx="18681">
                        <c:v>0.2</c:v>
                      </c:pt>
                      <c:pt idx="18682">
                        <c:v>0.2</c:v>
                      </c:pt>
                      <c:pt idx="18683">
                        <c:v>0.2</c:v>
                      </c:pt>
                      <c:pt idx="18684">
                        <c:v>0.2</c:v>
                      </c:pt>
                      <c:pt idx="18685">
                        <c:v>0.2</c:v>
                      </c:pt>
                      <c:pt idx="18686">
                        <c:v>0.2</c:v>
                      </c:pt>
                      <c:pt idx="18687">
                        <c:v>0.3</c:v>
                      </c:pt>
                      <c:pt idx="18688">
                        <c:v>0.2</c:v>
                      </c:pt>
                      <c:pt idx="18689">
                        <c:v>0.2</c:v>
                      </c:pt>
                      <c:pt idx="18690">
                        <c:v>0.2</c:v>
                      </c:pt>
                      <c:pt idx="18691">
                        <c:v>0.2</c:v>
                      </c:pt>
                      <c:pt idx="18692">
                        <c:v>0.1</c:v>
                      </c:pt>
                      <c:pt idx="18693">
                        <c:v>0.2</c:v>
                      </c:pt>
                      <c:pt idx="18694">
                        <c:v>0.1</c:v>
                      </c:pt>
                      <c:pt idx="18695">
                        <c:v>0.2</c:v>
                      </c:pt>
                      <c:pt idx="18696">
                        <c:v>0.2</c:v>
                      </c:pt>
                      <c:pt idx="18697">
                        <c:v>0.3</c:v>
                      </c:pt>
                      <c:pt idx="18698">
                        <c:v>0.2</c:v>
                      </c:pt>
                      <c:pt idx="18699">
                        <c:v>0.1</c:v>
                      </c:pt>
                      <c:pt idx="18700">
                        <c:v>0.2</c:v>
                      </c:pt>
                      <c:pt idx="18701">
                        <c:v>0.2</c:v>
                      </c:pt>
                      <c:pt idx="18702">
                        <c:v>0.3</c:v>
                      </c:pt>
                      <c:pt idx="18703">
                        <c:v>0.2</c:v>
                      </c:pt>
                      <c:pt idx="18704">
                        <c:v>0.2</c:v>
                      </c:pt>
                      <c:pt idx="18705">
                        <c:v>0.2</c:v>
                      </c:pt>
                      <c:pt idx="18706">
                        <c:v>0.2</c:v>
                      </c:pt>
                      <c:pt idx="18707">
                        <c:v>0.2</c:v>
                      </c:pt>
                      <c:pt idx="18708">
                        <c:v>0.2</c:v>
                      </c:pt>
                      <c:pt idx="18709">
                        <c:v>0.1</c:v>
                      </c:pt>
                      <c:pt idx="18710">
                        <c:v>0.2</c:v>
                      </c:pt>
                      <c:pt idx="18711">
                        <c:v>0.2</c:v>
                      </c:pt>
                      <c:pt idx="18712">
                        <c:v>0.2</c:v>
                      </c:pt>
                      <c:pt idx="18713">
                        <c:v>0.2</c:v>
                      </c:pt>
                      <c:pt idx="18714">
                        <c:v>0.2</c:v>
                      </c:pt>
                      <c:pt idx="18715">
                        <c:v>0.2</c:v>
                      </c:pt>
                      <c:pt idx="18716">
                        <c:v>0.2</c:v>
                      </c:pt>
                      <c:pt idx="18717">
                        <c:v>0.2</c:v>
                      </c:pt>
                      <c:pt idx="18718">
                        <c:v>0.1</c:v>
                      </c:pt>
                      <c:pt idx="18719">
                        <c:v>0.2</c:v>
                      </c:pt>
                      <c:pt idx="18720">
                        <c:v>0.2</c:v>
                      </c:pt>
                      <c:pt idx="18721">
                        <c:v>0.2</c:v>
                      </c:pt>
                      <c:pt idx="18722">
                        <c:v>0.2</c:v>
                      </c:pt>
                      <c:pt idx="18723">
                        <c:v>0.2</c:v>
                      </c:pt>
                      <c:pt idx="18724">
                        <c:v>0.1</c:v>
                      </c:pt>
                      <c:pt idx="18725">
                        <c:v>0.2</c:v>
                      </c:pt>
                      <c:pt idx="18726">
                        <c:v>0.3</c:v>
                      </c:pt>
                      <c:pt idx="18727">
                        <c:v>0.2</c:v>
                      </c:pt>
                      <c:pt idx="18728">
                        <c:v>0.2</c:v>
                      </c:pt>
                      <c:pt idx="18729">
                        <c:v>0.2</c:v>
                      </c:pt>
                      <c:pt idx="18730">
                        <c:v>0.2</c:v>
                      </c:pt>
                      <c:pt idx="18731">
                        <c:v>0.2</c:v>
                      </c:pt>
                      <c:pt idx="18732">
                        <c:v>0.3</c:v>
                      </c:pt>
                      <c:pt idx="18733">
                        <c:v>0.2</c:v>
                      </c:pt>
                      <c:pt idx="18734">
                        <c:v>0.2</c:v>
                      </c:pt>
                      <c:pt idx="18735">
                        <c:v>0.2</c:v>
                      </c:pt>
                      <c:pt idx="18736">
                        <c:v>0.2</c:v>
                      </c:pt>
                      <c:pt idx="18737">
                        <c:v>0.1</c:v>
                      </c:pt>
                      <c:pt idx="18738">
                        <c:v>0.2</c:v>
                      </c:pt>
                      <c:pt idx="18739">
                        <c:v>0.2</c:v>
                      </c:pt>
                      <c:pt idx="18740">
                        <c:v>0.2</c:v>
                      </c:pt>
                      <c:pt idx="18741">
                        <c:v>0.2</c:v>
                      </c:pt>
                      <c:pt idx="18742">
                        <c:v>0.1</c:v>
                      </c:pt>
                      <c:pt idx="18743">
                        <c:v>0.2</c:v>
                      </c:pt>
                      <c:pt idx="18744">
                        <c:v>0.1</c:v>
                      </c:pt>
                      <c:pt idx="18745">
                        <c:v>0.2</c:v>
                      </c:pt>
                      <c:pt idx="18746">
                        <c:v>0.1</c:v>
                      </c:pt>
                      <c:pt idx="18747">
                        <c:v>0.2</c:v>
                      </c:pt>
                      <c:pt idx="18748">
                        <c:v>0.2</c:v>
                      </c:pt>
                      <c:pt idx="18749">
                        <c:v>0.2</c:v>
                      </c:pt>
                      <c:pt idx="18750">
                        <c:v>0.2</c:v>
                      </c:pt>
                      <c:pt idx="18751">
                        <c:v>0.3</c:v>
                      </c:pt>
                      <c:pt idx="18752">
                        <c:v>0.2</c:v>
                      </c:pt>
                      <c:pt idx="18753">
                        <c:v>0.1</c:v>
                      </c:pt>
                      <c:pt idx="18754">
                        <c:v>0.2</c:v>
                      </c:pt>
                      <c:pt idx="18755">
                        <c:v>0.2</c:v>
                      </c:pt>
                      <c:pt idx="18756">
                        <c:v>0.2</c:v>
                      </c:pt>
                      <c:pt idx="18757">
                        <c:v>0.3</c:v>
                      </c:pt>
                      <c:pt idx="18758">
                        <c:v>0.2</c:v>
                      </c:pt>
                      <c:pt idx="18759">
                        <c:v>0.3</c:v>
                      </c:pt>
                      <c:pt idx="18760">
                        <c:v>0.2</c:v>
                      </c:pt>
                      <c:pt idx="18761">
                        <c:v>0.1</c:v>
                      </c:pt>
                      <c:pt idx="18762">
                        <c:v>0.2</c:v>
                      </c:pt>
                      <c:pt idx="18763">
                        <c:v>0.2</c:v>
                      </c:pt>
                      <c:pt idx="18764">
                        <c:v>0.2</c:v>
                      </c:pt>
                      <c:pt idx="18765">
                        <c:v>0.2</c:v>
                      </c:pt>
                      <c:pt idx="18766">
                        <c:v>0.3</c:v>
                      </c:pt>
                      <c:pt idx="18767">
                        <c:v>0.2</c:v>
                      </c:pt>
                      <c:pt idx="18768">
                        <c:v>0.3</c:v>
                      </c:pt>
                      <c:pt idx="18769">
                        <c:v>0.2</c:v>
                      </c:pt>
                      <c:pt idx="18770">
                        <c:v>0.2</c:v>
                      </c:pt>
                      <c:pt idx="18771">
                        <c:v>0.2</c:v>
                      </c:pt>
                      <c:pt idx="18772">
                        <c:v>0.1</c:v>
                      </c:pt>
                      <c:pt idx="18773">
                        <c:v>0.2</c:v>
                      </c:pt>
                      <c:pt idx="18774">
                        <c:v>0.2</c:v>
                      </c:pt>
                      <c:pt idx="18775">
                        <c:v>0.2</c:v>
                      </c:pt>
                      <c:pt idx="18776">
                        <c:v>0.2</c:v>
                      </c:pt>
                      <c:pt idx="18777">
                        <c:v>0.2</c:v>
                      </c:pt>
                      <c:pt idx="18778">
                        <c:v>0.2</c:v>
                      </c:pt>
                      <c:pt idx="18779">
                        <c:v>0.3</c:v>
                      </c:pt>
                      <c:pt idx="18780">
                        <c:v>0.2</c:v>
                      </c:pt>
                      <c:pt idx="18781">
                        <c:v>0.2</c:v>
                      </c:pt>
                      <c:pt idx="18782">
                        <c:v>0.3</c:v>
                      </c:pt>
                      <c:pt idx="18783">
                        <c:v>0.1</c:v>
                      </c:pt>
                      <c:pt idx="18784">
                        <c:v>0.2</c:v>
                      </c:pt>
                      <c:pt idx="18785">
                        <c:v>0.2</c:v>
                      </c:pt>
                      <c:pt idx="18786">
                        <c:v>0.2</c:v>
                      </c:pt>
                      <c:pt idx="18787">
                        <c:v>0.2</c:v>
                      </c:pt>
                      <c:pt idx="18788">
                        <c:v>0.2</c:v>
                      </c:pt>
                      <c:pt idx="18789">
                        <c:v>0.2</c:v>
                      </c:pt>
                      <c:pt idx="18790">
                        <c:v>0.2</c:v>
                      </c:pt>
                      <c:pt idx="18791">
                        <c:v>0.2</c:v>
                      </c:pt>
                      <c:pt idx="18792">
                        <c:v>0.2</c:v>
                      </c:pt>
                      <c:pt idx="18793">
                        <c:v>0.2</c:v>
                      </c:pt>
                      <c:pt idx="18794">
                        <c:v>0.2</c:v>
                      </c:pt>
                      <c:pt idx="18795">
                        <c:v>0.2</c:v>
                      </c:pt>
                      <c:pt idx="18796">
                        <c:v>0.2</c:v>
                      </c:pt>
                      <c:pt idx="18797">
                        <c:v>0.3</c:v>
                      </c:pt>
                      <c:pt idx="18798">
                        <c:v>0.2</c:v>
                      </c:pt>
                      <c:pt idx="18799">
                        <c:v>0.2</c:v>
                      </c:pt>
                      <c:pt idx="18800">
                        <c:v>0.2</c:v>
                      </c:pt>
                      <c:pt idx="18801">
                        <c:v>0.3</c:v>
                      </c:pt>
                      <c:pt idx="18802">
                        <c:v>0.2</c:v>
                      </c:pt>
                      <c:pt idx="18803">
                        <c:v>0.2</c:v>
                      </c:pt>
                      <c:pt idx="18804">
                        <c:v>0.3</c:v>
                      </c:pt>
                      <c:pt idx="18805">
                        <c:v>0.3</c:v>
                      </c:pt>
                      <c:pt idx="18806">
                        <c:v>0.3</c:v>
                      </c:pt>
                      <c:pt idx="18807">
                        <c:v>0.2</c:v>
                      </c:pt>
                      <c:pt idx="18808">
                        <c:v>0.2</c:v>
                      </c:pt>
                      <c:pt idx="18809">
                        <c:v>0.2</c:v>
                      </c:pt>
                      <c:pt idx="18810">
                        <c:v>0.2</c:v>
                      </c:pt>
                      <c:pt idx="18811">
                        <c:v>0.2</c:v>
                      </c:pt>
                      <c:pt idx="18812">
                        <c:v>0.2</c:v>
                      </c:pt>
                      <c:pt idx="18813">
                        <c:v>0.2</c:v>
                      </c:pt>
                      <c:pt idx="18814">
                        <c:v>0.2</c:v>
                      </c:pt>
                      <c:pt idx="18815">
                        <c:v>0.3</c:v>
                      </c:pt>
                      <c:pt idx="18816">
                        <c:v>0.2</c:v>
                      </c:pt>
                      <c:pt idx="18817">
                        <c:v>0.2</c:v>
                      </c:pt>
                      <c:pt idx="18818">
                        <c:v>0.2</c:v>
                      </c:pt>
                      <c:pt idx="18819">
                        <c:v>0.2</c:v>
                      </c:pt>
                      <c:pt idx="18820">
                        <c:v>0.3</c:v>
                      </c:pt>
                      <c:pt idx="18821">
                        <c:v>0.2</c:v>
                      </c:pt>
                      <c:pt idx="18822">
                        <c:v>0.2</c:v>
                      </c:pt>
                      <c:pt idx="18823">
                        <c:v>0.2</c:v>
                      </c:pt>
                      <c:pt idx="18824">
                        <c:v>0.2</c:v>
                      </c:pt>
                      <c:pt idx="18825">
                        <c:v>0.2</c:v>
                      </c:pt>
                      <c:pt idx="18826">
                        <c:v>0.2</c:v>
                      </c:pt>
                      <c:pt idx="18827">
                        <c:v>0.2</c:v>
                      </c:pt>
                      <c:pt idx="18828">
                        <c:v>0.2</c:v>
                      </c:pt>
                      <c:pt idx="18829">
                        <c:v>0.1</c:v>
                      </c:pt>
                      <c:pt idx="18830">
                        <c:v>0.2</c:v>
                      </c:pt>
                      <c:pt idx="18831">
                        <c:v>0.2</c:v>
                      </c:pt>
                      <c:pt idx="18832">
                        <c:v>0.2</c:v>
                      </c:pt>
                      <c:pt idx="18833">
                        <c:v>0.3</c:v>
                      </c:pt>
                      <c:pt idx="18834">
                        <c:v>0.3</c:v>
                      </c:pt>
                      <c:pt idx="18835">
                        <c:v>0.3</c:v>
                      </c:pt>
                      <c:pt idx="18836">
                        <c:v>0.3</c:v>
                      </c:pt>
                      <c:pt idx="18837">
                        <c:v>0.3</c:v>
                      </c:pt>
                      <c:pt idx="18838">
                        <c:v>0.2</c:v>
                      </c:pt>
                      <c:pt idx="18839">
                        <c:v>0.2</c:v>
                      </c:pt>
                      <c:pt idx="18840">
                        <c:v>0.2</c:v>
                      </c:pt>
                      <c:pt idx="18841">
                        <c:v>0.2</c:v>
                      </c:pt>
                      <c:pt idx="18842">
                        <c:v>0.3</c:v>
                      </c:pt>
                      <c:pt idx="18843">
                        <c:v>0.3</c:v>
                      </c:pt>
                      <c:pt idx="18844">
                        <c:v>0.3</c:v>
                      </c:pt>
                      <c:pt idx="18845">
                        <c:v>0.2</c:v>
                      </c:pt>
                      <c:pt idx="18846">
                        <c:v>0.2</c:v>
                      </c:pt>
                      <c:pt idx="18847">
                        <c:v>0.3</c:v>
                      </c:pt>
                      <c:pt idx="18848">
                        <c:v>0.3</c:v>
                      </c:pt>
                      <c:pt idx="18849">
                        <c:v>0.3</c:v>
                      </c:pt>
                      <c:pt idx="18850">
                        <c:v>0.2</c:v>
                      </c:pt>
                      <c:pt idx="18851">
                        <c:v>0.3</c:v>
                      </c:pt>
                      <c:pt idx="18852">
                        <c:v>0.3</c:v>
                      </c:pt>
                      <c:pt idx="18853">
                        <c:v>0.3</c:v>
                      </c:pt>
                      <c:pt idx="18854">
                        <c:v>0.2</c:v>
                      </c:pt>
                      <c:pt idx="18855">
                        <c:v>0.2</c:v>
                      </c:pt>
                      <c:pt idx="18856">
                        <c:v>0.3</c:v>
                      </c:pt>
                      <c:pt idx="18857">
                        <c:v>0.3</c:v>
                      </c:pt>
                      <c:pt idx="18858">
                        <c:v>0.3</c:v>
                      </c:pt>
                      <c:pt idx="18859">
                        <c:v>0.3</c:v>
                      </c:pt>
                      <c:pt idx="18860">
                        <c:v>0.2</c:v>
                      </c:pt>
                      <c:pt idx="18861">
                        <c:v>0.3</c:v>
                      </c:pt>
                      <c:pt idx="18862">
                        <c:v>0.2</c:v>
                      </c:pt>
                      <c:pt idx="18863">
                        <c:v>0.3</c:v>
                      </c:pt>
                      <c:pt idx="18864">
                        <c:v>0.3</c:v>
                      </c:pt>
                      <c:pt idx="18865">
                        <c:v>0.3</c:v>
                      </c:pt>
                      <c:pt idx="18866">
                        <c:v>0.3</c:v>
                      </c:pt>
                      <c:pt idx="18867">
                        <c:v>0.3</c:v>
                      </c:pt>
                      <c:pt idx="18868">
                        <c:v>0.3</c:v>
                      </c:pt>
                      <c:pt idx="18869">
                        <c:v>0.3</c:v>
                      </c:pt>
                      <c:pt idx="18870">
                        <c:v>0.3</c:v>
                      </c:pt>
                      <c:pt idx="18871">
                        <c:v>0.3</c:v>
                      </c:pt>
                      <c:pt idx="18872">
                        <c:v>0.2</c:v>
                      </c:pt>
                      <c:pt idx="18873">
                        <c:v>0.2</c:v>
                      </c:pt>
                      <c:pt idx="18874">
                        <c:v>0.3</c:v>
                      </c:pt>
                      <c:pt idx="18875">
                        <c:v>0.4</c:v>
                      </c:pt>
                      <c:pt idx="18876">
                        <c:v>0.3</c:v>
                      </c:pt>
                      <c:pt idx="18877">
                        <c:v>0.3</c:v>
                      </c:pt>
                      <c:pt idx="18878">
                        <c:v>0.3</c:v>
                      </c:pt>
                      <c:pt idx="18879">
                        <c:v>0.3</c:v>
                      </c:pt>
                      <c:pt idx="18880">
                        <c:v>0.3</c:v>
                      </c:pt>
                      <c:pt idx="18881">
                        <c:v>0.3</c:v>
                      </c:pt>
                      <c:pt idx="18882">
                        <c:v>0.3</c:v>
                      </c:pt>
                      <c:pt idx="18883">
                        <c:v>0.2</c:v>
                      </c:pt>
                      <c:pt idx="18884">
                        <c:v>0.3</c:v>
                      </c:pt>
                      <c:pt idx="18885">
                        <c:v>0.3</c:v>
                      </c:pt>
                      <c:pt idx="18886">
                        <c:v>0.3</c:v>
                      </c:pt>
                      <c:pt idx="18887">
                        <c:v>0.3</c:v>
                      </c:pt>
                      <c:pt idx="18888">
                        <c:v>0.3</c:v>
                      </c:pt>
                      <c:pt idx="18889">
                        <c:v>0.3</c:v>
                      </c:pt>
                      <c:pt idx="18890">
                        <c:v>0.3</c:v>
                      </c:pt>
                      <c:pt idx="18891">
                        <c:v>0.2</c:v>
                      </c:pt>
                      <c:pt idx="18892">
                        <c:v>0.3</c:v>
                      </c:pt>
                      <c:pt idx="18893">
                        <c:v>0.2</c:v>
                      </c:pt>
                      <c:pt idx="18894">
                        <c:v>0.3</c:v>
                      </c:pt>
                      <c:pt idx="18895">
                        <c:v>0.2</c:v>
                      </c:pt>
                      <c:pt idx="18896">
                        <c:v>0.3</c:v>
                      </c:pt>
                      <c:pt idx="18897">
                        <c:v>0.2</c:v>
                      </c:pt>
                      <c:pt idx="18898">
                        <c:v>0.3</c:v>
                      </c:pt>
                      <c:pt idx="18899">
                        <c:v>0.2</c:v>
                      </c:pt>
                      <c:pt idx="18900">
                        <c:v>0.3</c:v>
                      </c:pt>
                      <c:pt idx="18901">
                        <c:v>0.2</c:v>
                      </c:pt>
                      <c:pt idx="18902">
                        <c:v>0.2</c:v>
                      </c:pt>
                      <c:pt idx="18903">
                        <c:v>0.2</c:v>
                      </c:pt>
                      <c:pt idx="18904">
                        <c:v>0.3</c:v>
                      </c:pt>
                      <c:pt idx="18905">
                        <c:v>0.3</c:v>
                      </c:pt>
                      <c:pt idx="18906">
                        <c:v>0.3</c:v>
                      </c:pt>
                      <c:pt idx="18907">
                        <c:v>0.2</c:v>
                      </c:pt>
                      <c:pt idx="18908">
                        <c:v>0.3</c:v>
                      </c:pt>
                      <c:pt idx="18909">
                        <c:v>0.2</c:v>
                      </c:pt>
                      <c:pt idx="18910">
                        <c:v>0.3</c:v>
                      </c:pt>
                      <c:pt idx="18911">
                        <c:v>0.4</c:v>
                      </c:pt>
                      <c:pt idx="18912">
                        <c:v>0.3</c:v>
                      </c:pt>
                      <c:pt idx="18913">
                        <c:v>0.3</c:v>
                      </c:pt>
                      <c:pt idx="18914">
                        <c:v>0.3</c:v>
                      </c:pt>
                      <c:pt idx="18915">
                        <c:v>0.3</c:v>
                      </c:pt>
                      <c:pt idx="18916">
                        <c:v>0.3</c:v>
                      </c:pt>
                      <c:pt idx="18917">
                        <c:v>0.3</c:v>
                      </c:pt>
                      <c:pt idx="18918">
                        <c:v>0.4</c:v>
                      </c:pt>
                      <c:pt idx="18919">
                        <c:v>0.2</c:v>
                      </c:pt>
                      <c:pt idx="18920">
                        <c:v>0.3</c:v>
                      </c:pt>
                      <c:pt idx="18921">
                        <c:v>0.4</c:v>
                      </c:pt>
                      <c:pt idx="18922">
                        <c:v>0.3</c:v>
                      </c:pt>
                      <c:pt idx="18923">
                        <c:v>0.3</c:v>
                      </c:pt>
                      <c:pt idx="18924">
                        <c:v>0.3</c:v>
                      </c:pt>
                      <c:pt idx="18925">
                        <c:v>0.3</c:v>
                      </c:pt>
                      <c:pt idx="18926">
                        <c:v>0.2</c:v>
                      </c:pt>
                      <c:pt idx="18927">
                        <c:v>0.3</c:v>
                      </c:pt>
                      <c:pt idx="18928">
                        <c:v>0.3</c:v>
                      </c:pt>
                      <c:pt idx="18929">
                        <c:v>0.3</c:v>
                      </c:pt>
                      <c:pt idx="18930">
                        <c:v>0.3</c:v>
                      </c:pt>
                      <c:pt idx="18931">
                        <c:v>0.3</c:v>
                      </c:pt>
                      <c:pt idx="18932">
                        <c:v>0.3</c:v>
                      </c:pt>
                      <c:pt idx="18933">
                        <c:v>0.3</c:v>
                      </c:pt>
                      <c:pt idx="18934">
                        <c:v>0.3</c:v>
                      </c:pt>
                      <c:pt idx="18935">
                        <c:v>0.2</c:v>
                      </c:pt>
                      <c:pt idx="18936">
                        <c:v>0.3</c:v>
                      </c:pt>
                      <c:pt idx="18937">
                        <c:v>0.3</c:v>
                      </c:pt>
                      <c:pt idx="18938">
                        <c:v>0.2</c:v>
                      </c:pt>
                      <c:pt idx="18939">
                        <c:v>0.2</c:v>
                      </c:pt>
                      <c:pt idx="18940">
                        <c:v>0.2</c:v>
                      </c:pt>
                      <c:pt idx="18941">
                        <c:v>0.3</c:v>
                      </c:pt>
                      <c:pt idx="18942">
                        <c:v>0.3</c:v>
                      </c:pt>
                      <c:pt idx="18943">
                        <c:v>0.3</c:v>
                      </c:pt>
                      <c:pt idx="18944">
                        <c:v>0.4</c:v>
                      </c:pt>
                      <c:pt idx="18945">
                        <c:v>0.2</c:v>
                      </c:pt>
                      <c:pt idx="18946">
                        <c:v>0.3</c:v>
                      </c:pt>
                      <c:pt idx="18947">
                        <c:v>0.2</c:v>
                      </c:pt>
                      <c:pt idx="18948">
                        <c:v>0.3</c:v>
                      </c:pt>
                      <c:pt idx="18949">
                        <c:v>0.2</c:v>
                      </c:pt>
                      <c:pt idx="18950">
                        <c:v>0.2</c:v>
                      </c:pt>
                      <c:pt idx="18951">
                        <c:v>0.2</c:v>
                      </c:pt>
                      <c:pt idx="18952">
                        <c:v>0.3</c:v>
                      </c:pt>
                      <c:pt idx="18953">
                        <c:v>0.3</c:v>
                      </c:pt>
                      <c:pt idx="18954">
                        <c:v>0.3</c:v>
                      </c:pt>
                      <c:pt idx="18955">
                        <c:v>0.3</c:v>
                      </c:pt>
                      <c:pt idx="18956">
                        <c:v>0.2</c:v>
                      </c:pt>
                      <c:pt idx="18957">
                        <c:v>0.3</c:v>
                      </c:pt>
                      <c:pt idx="18958">
                        <c:v>0.3</c:v>
                      </c:pt>
                      <c:pt idx="18959">
                        <c:v>0.3</c:v>
                      </c:pt>
                      <c:pt idx="18960">
                        <c:v>0.2</c:v>
                      </c:pt>
                      <c:pt idx="18961">
                        <c:v>0.3</c:v>
                      </c:pt>
                      <c:pt idx="18962">
                        <c:v>0.3</c:v>
                      </c:pt>
                      <c:pt idx="18963">
                        <c:v>0.2</c:v>
                      </c:pt>
                      <c:pt idx="18964">
                        <c:v>0.3</c:v>
                      </c:pt>
                      <c:pt idx="18965">
                        <c:v>0.3</c:v>
                      </c:pt>
                      <c:pt idx="18966">
                        <c:v>0.3</c:v>
                      </c:pt>
                      <c:pt idx="18967">
                        <c:v>0.2</c:v>
                      </c:pt>
                      <c:pt idx="18968">
                        <c:v>0.3</c:v>
                      </c:pt>
                      <c:pt idx="18969">
                        <c:v>0.3</c:v>
                      </c:pt>
                      <c:pt idx="18970">
                        <c:v>0.3</c:v>
                      </c:pt>
                      <c:pt idx="18971">
                        <c:v>0.3</c:v>
                      </c:pt>
                      <c:pt idx="18972">
                        <c:v>0.2</c:v>
                      </c:pt>
                      <c:pt idx="18973">
                        <c:v>0.2</c:v>
                      </c:pt>
                      <c:pt idx="18974">
                        <c:v>0.3</c:v>
                      </c:pt>
                      <c:pt idx="18975">
                        <c:v>0.3</c:v>
                      </c:pt>
                      <c:pt idx="18976">
                        <c:v>0.3</c:v>
                      </c:pt>
                      <c:pt idx="18977">
                        <c:v>0.3</c:v>
                      </c:pt>
                      <c:pt idx="18978">
                        <c:v>0.3</c:v>
                      </c:pt>
                      <c:pt idx="18979">
                        <c:v>0.2</c:v>
                      </c:pt>
                      <c:pt idx="18980">
                        <c:v>0.2</c:v>
                      </c:pt>
                      <c:pt idx="18981">
                        <c:v>0.2</c:v>
                      </c:pt>
                      <c:pt idx="18982">
                        <c:v>0.3</c:v>
                      </c:pt>
                      <c:pt idx="18983">
                        <c:v>0.3</c:v>
                      </c:pt>
                      <c:pt idx="18984">
                        <c:v>0.3</c:v>
                      </c:pt>
                      <c:pt idx="18985">
                        <c:v>0.3</c:v>
                      </c:pt>
                      <c:pt idx="18986">
                        <c:v>0.3</c:v>
                      </c:pt>
                      <c:pt idx="18987">
                        <c:v>0.2</c:v>
                      </c:pt>
                      <c:pt idx="18988">
                        <c:v>0.3</c:v>
                      </c:pt>
                      <c:pt idx="18989">
                        <c:v>0.2</c:v>
                      </c:pt>
                      <c:pt idx="18990">
                        <c:v>0.3</c:v>
                      </c:pt>
                      <c:pt idx="18991">
                        <c:v>0.3</c:v>
                      </c:pt>
                      <c:pt idx="18992">
                        <c:v>0.2</c:v>
                      </c:pt>
                      <c:pt idx="18993">
                        <c:v>0.3</c:v>
                      </c:pt>
                      <c:pt idx="18994">
                        <c:v>0.3</c:v>
                      </c:pt>
                      <c:pt idx="18995">
                        <c:v>0.2</c:v>
                      </c:pt>
                      <c:pt idx="18996">
                        <c:v>0.3</c:v>
                      </c:pt>
                      <c:pt idx="18997">
                        <c:v>0.3</c:v>
                      </c:pt>
                      <c:pt idx="18998">
                        <c:v>0.3</c:v>
                      </c:pt>
                      <c:pt idx="18999">
                        <c:v>0.3</c:v>
                      </c:pt>
                      <c:pt idx="19000">
                        <c:v>0.3</c:v>
                      </c:pt>
                      <c:pt idx="19001">
                        <c:v>0.3</c:v>
                      </c:pt>
                      <c:pt idx="19002">
                        <c:v>0.3</c:v>
                      </c:pt>
                      <c:pt idx="19003">
                        <c:v>0.3</c:v>
                      </c:pt>
                      <c:pt idx="19004">
                        <c:v>0.3</c:v>
                      </c:pt>
                      <c:pt idx="19005">
                        <c:v>0.3</c:v>
                      </c:pt>
                      <c:pt idx="19006">
                        <c:v>0.3</c:v>
                      </c:pt>
                      <c:pt idx="19007">
                        <c:v>0.3</c:v>
                      </c:pt>
                      <c:pt idx="19008">
                        <c:v>0.2</c:v>
                      </c:pt>
                      <c:pt idx="19009">
                        <c:v>0.3</c:v>
                      </c:pt>
                      <c:pt idx="19010">
                        <c:v>0.3</c:v>
                      </c:pt>
                      <c:pt idx="19011">
                        <c:v>0.3</c:v>
                      </c:pt>
                      <c:pt idx="19012">
                        <c:v>0.3</c:v>
                      </c:pt>
                      <c:pt idx="19013">
                        <c:v>0.4</c:v>
                      </c:pt>
                      <c:pt idx="19014">
                        <c:v>0.3</c:v>
                      </c:pt>
                      <c:pt idx="19015">
                        <c:v>0.3</c:v>
                      </c:pt>
                      <c:pt idx="19016">
                        <c:v>0.3</c:v>
                      </c:pt>
                      <c:pt idx="19017">
                        <c:v>0.3</c:v>
                      </c:pt>
                      <c:pt idx="19018">
                        <c:v>0.3</c:v>
                      </c:pt>
                      <c:pt idx="19019">
                        <c:v>0.3</c:v>
                      </c:pt>
                      <c:pt idx="19020">
                        <c:v>0.3</c:v>
                      </c:pt>
                      <c:pt idx="19021">
                        <c:v>0.3</c:v>
                      </c:pt>
                      <c:pt idx="19022">
                        <c:v>0.3</c:v>
                      </c:pt>
                      <c:pt idx="19023">
                        <c:v>0.3</c:v>
                      </c:pt>
                      <c:pt idx="19024">
                        <c:v>0.3</c:v>
                      </c:pt>
                      <c:pt idx="19025">
                        <c:v>0.4</c:v>
                      </c:pt>
                      <c:pt idx="19026">
                        <c:v>0.3</c:v>
                      </c:pt>
                      <c:pt idx="19027">
                        <c:v>0.4</c:v>
                      </c:pt>
                      <c:pt idx="19028">
                        <c:v>0.3</c:v>
                      </c:pt>
                      <c:pt idx="19029">
                        <c:v>0.3</c:v>
                      </c:pt>
                      <c:pt idx="19030">
                        <c:v>0.4</c:v>
                      </c:pt>
                      <c:pt idx="19031">
                        <c:v>0.3</c:v>
                      </c:pt>
                      <c:pt idx="19032">
                        <c:v>0.3</c:v>
                      </c:pt>
                      <c:pt idx="19033">
                        <c:v>0.3</c:v>
                      </c:pt>
                      <c:pt idx="19034">
                        <c:v>0.3</c:v>
                      </c:pt>
                      <c:pt idx="19035">
                        <c:v>0.4</c:v>
                      </c:pt>
                      <c:pt idx="19036">
                        <c:v>0.4</c:v>
                      </c:pt>
                      <c:pt idx="19037">
                        <c:v>0.3</c:v>
                      </c:pt>
                      <c:pt idx="19038">
                        <c:v>0.3</c:v>
                      </c:pt>
                      <c:pt idx="19039">
                        <c:v>0.3</c:v>
                      </c:pt>
                      <c:pt idx="19040">
                        <c:v>0.4</c:v>
                      </c:pt>
                      <c:pt idx="19041">
                        <c:v>0.4</c:v>
                      </c:pt>
                      <c:pt idx="19042">
                        <c:v>0.3</c:v>
                      </c:pt>
                      <c:pt idx="19043">
                        <c:v>0.3</c:v>
                      </c:pt>
                      <c:pt idx="19044">
                        <c:v>0.3</c:v>
                      </c:pt>
                      <c:pt idx="19045">
                        <c:v>0.4</c:v>
                      </c:pt>
                      <c:pt idx="19046">
                        <c:v>0.3</c:v>
                      </c:pt>
                      <c:pt idx="19047">
                        <c:v>0.3</c:v>
                      </c:pt>
                      <c:pt idx="19048">
                        <c:v>0.3</c:v>
                      </c:pt>
                      <c:pt idx="19049">
                        <c:v>0.3</c:v>
                      </c:pt>
                      <c:pt idx="19050">
                        <c:v>0.3</c:v>
                      </c:pt>
                      <c:pt idx="19051">
                        <c:v>0.3</c:v>
                      </c:pt>
                      <c:pt idx="19052">
                        <c:v>0.4</c:v>
                      </c:pt>
                      <c:pt idx="19053">
                        <c:v>0.4</c:v>
                      </c:pt>
                      <c:pt idx="19054">
                        <c:v>0.3</c:v>
                      </c:pt>
                      <c:pt idx="19055">
                        <c:v>0.4</c:v>
                      </c:pt>
                      <c:pt idx="19056">
                        <c:v>0.3</c:v>
                      </c:pt>
                      <c:pt idx="19057">
                        <c:v>0.4</c:v>
                      </c:pt>
                      <c:pt idx="19058">
                        <c:v>0.3</c:v>
                      </c:pt>
                      <c:pt idx="19059">
                        <c:v>0.4</c:v>
                      </c:pt>
                      <c:pt idx="19060">
                        <c:v>0.3</c:v>
                      </c:pt>
                      <c:pt idx="19061">
                        <c:v>0.4</c:v>
                      </c:pt>
                      <c:pt idx="19062">
                        <c:v>0.3</c:v>
                      </c:pt>
                      <c:pt idx="19063">
                        <c:v>0.4</c:v>
                      </c:pt>
                      <c:pt idx="19064">
                        <c:v>0.3</c:v>
                      </c:pt>
                      <c:pt idx="19065">
                        <c:v>0.3</c:v>
                      </c:pt>
                      <c:pt idx="19066">
                        <c:v>0.5</c:v>
                      </c:pt>
                      <c:pt idx="19067">
                        <c:v>0.4</c:v>
                      </c:pt>
                      <c:pt idx="19068">
                        <c:v>0.3</c:v>
                      </c:pt>
                      <c:pt idx="19069">
                        <c:v>0.4</c:v>
                      </c:pt>
                      <c:pt idx="19070">
                        <c:v>0.4</c:v>
                      </c:pt>
                      <c:pt idx="19071">
                        <c:v>0.4</c:v>
                      </c:pt>
                      <c:pt idx="19072">
                        <c:v>0.3</c:v>
                      </c:pt>
                      <c:pt idx="19073">
                        <c:v>0.4</c:v>
                      </c:pt>
                      <c:pt idx="19074">
                        <c:v>0.4</c:v>
                      </c:pt>
                      <c:pt idx="19075">
                        <c:v>0.4</c:v>
                      </c:pt>
                      <c:pt idx="19076">
                        <c:v>0.3</c:v>
                      </c:pt>
                      <c:pt idx="19077">
                        <c:v>0.4</c:v>
                      </c:pt>
                      <c:pt idx="19078">
                        <c:v>0.3</c:v>
                      </c:pt>
                      <c:pt idx="19079">
                        <c:v>0.3</c:v>
                      </c:pt>
                      <c:pt idx="19080">
                        <c:v>0.3</c:v>
                      </c:pt>
                      <c:pt idx="19081">
                        <c:v>0.4</c:v>
                      </c:pt>
                      <c:pt idx="19082">
                        <c:v>0.4</c:v>
                      </c:pt>
                      <c:pt idx="19083">
                        <c:v>0.4</c:v>
                      </c:pt>
                      <c:pt idx="19084">
                        <c:v>0.3</c:v>
                      </c:pt>
                      <c:pt idx="19085">
                        <c:v>0.3</c:v>
                      </c:pt>
                      <c:pt idx="19086">
                        <c:v>0.3</c:v>
                      </c:pt>
                      <c:pt idx="19087">
                        <c:v>0.4</c:v>
                      </c:pt>
                      <c:pt idx="19088">
                        <c:v>0.3</c:v>
                      </c:pt>
                      <c:pt idx="19089">
                        <c:v>0.3</c:v>
                      </c:pt>
                      <c:pt idx="19090">
                        <c:v>0.3</c:v>
                      </c:pt>
                      <c:pt idx="19091">
                        <c:v>0.4</c:v>
                      </c:pt>
                      <c:pt idx="19092">
                        <c:v>0.3</c:v>
                      </c:pt>
                      <c:pt idx="19093">
                        <c:v>0.3</c:v>
                      </c:pt>
                      <c:pt idx="19094">
                        <c:v>0.3</c:v>
                      </c:pt>
                      <c:pt idx="19095">
                        <c:v>0.3</c:v>
                      </c:pt>
                      <c:pt idx="19096">
                        <c:v>0.2</c:v>
                      </c:pt>
                      <c:pt idx="19097">
                        <c:v>0.3</c:v>
                      </c:pt>
                      <c:pt idx="19098">
                        <c:v>0.3</c:v>
                      </c:pt>
                      <c:pt idx="19099">
                        <c:v>0.3</c:v>
                      </c:pt>
                      <c:pt idx="19100">
                        <c:v>0.3</c:v>
                      </c:pt>
                      <c:pt idx="19101">
                        <c:v>0.2</c:v>
                      </c:pt>
                      <c:pt idx="19102">
                        <c:v>0.3</c:v>
                      </c:pt>
                      <c:pt idx="19103">
                        <c:v>0.3</c:v>
                      </c:pt>
                      <c:pt idx="19104">
                        <c:v>0.3</c:v>
                      </c:pt>
                      <c:pt idx="19105">
                        <c:v>0.3</c:v>
                      </c:pt>
                      <c:pt idx="19106">
                        <c:v>0.4</c:v>
                      </c:pt>
                      <c:pt idx="19107">
                        <c:v>0.3</c:v>
                      </c:pt>
                      <c:pt idx="19108">
                        <c:v>0.3</c:v>
                      </c:pt>
                      <c:pt idx="19109">
                        <c:v>0.3</c:v>
                      </c:pt>
                      <c:pt idx="19110">
                        <c:v>0.4</c:v>
                      </c:pt>
                      <c:pt idx="19111">
                        <c:v>0.3</c:v>
                      </c:pt>
                      <c:pt idx="19112">
                        <c:v>0.3</c:v>
                      </c:pt>
                      <c:pt idx="19113">
                        <c:v>0.3</c:v>
                      </c:pt>
                      <c:pt idx="19114">
                        <c:v>0.3</c:v>
                      </c:pt>
                      <c:pt idx="19115">
                        <c:v>0.4</c:v>
                      </c:pt>
                      <c:pt idx="19116">
                        <c:v>0.5</c:v>
                      </c:pt>
                      <c:pt idx="19117">
                        <c:v>0.3</c:v>
                      </c:pt>
                      <c:pt idx="19118">
                        <c:v>0.4</c:v>
                      </c:pt>
                      <c:pt idx="19119">
                        <c:v>0.4</c:v>
                      </c:pt>
                      <c:pt idx="19120">
                        <c:v>0.3</c:v>
                      </c:pt>
                      <c:pt idx="19121">
                        <c:v>0.4</c:v>
                      </c:pt>
                      <c:pt idx="19122">
                        <c:v>0.4</c:v>
                      </c:pt>
                      <c:pt idx="19123">
                        <c:v>0.3</c:v>
                      </c:pt>
                      <c:pt idx="19124">
                        <c:v>0.4</c:v>
                      </c:pt>
                      <c:pt idx="19125">
                        <c:v>0.4</c:v>
                      </c:pt>
                      <c:pt idx="19126">
                        <c:v>0.4</c:v>
                      </c:pt>
                      <c:pt idx="19127">
                        <c:v>0.4</c:v>
                      </c:pt>
                      <c:pt idx="19128">
                        <c:v>0.3</c:v>
                      </c:pt>
                      <c:pt idx="19129">
                        <c:v>0.3</c:v>
                      </c:pt>
                      <c:pt idx="19130">
                        <c:v>0.4</c:v>
                      </c:pt>
                      <c:pt idx="19131">
                        <c:v>0.3</c:v>
                      </c:pt>
                      <c:pt idx="19132">
                        <c:v>0.4</c:v>
                      </c:pt>
                      <c:pt idx="19133">
                        <c:v>0.4</c:v>
                      </c:pt>
                      <c:pt idx="19134">
                        <c:v>0.4</c:v>
                      </c:pt>
                      <c:pt idx="19135">
                        <c:v>0.4</c:v>
                      </c:pt>
                      <c:pt idx="19136">
                        <c:v>0.4</c:v>
                      </c:pt>
                      <c:pt idx="19137">
                        <c:v>0.4</c:v>
                      </c:pt>
                      <c:pt idx="19138">
                        <c:v>0.4</c:v>
                      </c:pt>
                      <c:pt idx="19139">
                        <c:v>0.4</c:v>
                      </c:pt>
                      <c:pt idx="19140">
                        <c:v>0.3</c:v>
                      </c:pt>
                      <c:pt idx="19141">
                        <c:v>0.4</c:v>
                      </c:pt>
                      <c:pt idx="19142">
                        <c:v>0.4</c:v>
                      </c:pt>
                      <c:pt idx="19143">
                        <c:v>0.4</c:v>
                      </c:pt>
                      <c:pt idx="19144">
                        <c:v>0.3</c:v>
                      </c:pt>
                      <c:pt idx="19145">
                        <c:v>0.4</c:v>
                      </c:pt>
                      <c:pt idx="19146">
                        <c:v>0.4</c:v>
                      </c:pt>
                      <c:pt idx="19147">
                        <c:v>0.3</c:v>
                      </c:pt>
                      <c:pt idx="19148">
                        <c:v>0.4</c:v>
                      </c:pt>
                      <c:pt idx="19149">
                        <c:v>0.4</c:v>
                      </c:pt>
                      <c:pt idx="19150">
                        <c:v>0.4</c:v>
                      </c:pt>
                      <c:pt idx="19151">
                        <c:v>0.4</c:v>
                      </c:pt>
                      <c:pt idx="19152">
                        <c:v>0.4</c:v>
                      </c:pt>
                      <c:pt idx="19153">
                        <c:v>0.4</c:v>
                      </c:pt>
                      <c:pt idx="19154">
                        <c:v>0.3</c:v>
                      </c:pt>
                      <c:pt idx="19155">
                        <c:v>0.4</c:v>
                      </c:pt>
                      <c:pt idx="19156">
                        <c:v>0.3</c:v>
                      </c:pt>
                      <c:pt idx="19157">
                        <c:v>0.4</c:v>
                      </c:pt>
                      <c:pt idx="19158">
                        <c:v>0.4</c:v>
                      </c:pt>
                      <c:pt idx="19159">
                        <c:v>0.4</c:v>
                      </c:pt>
                      <c:pt idx="19160">
                        <c:v>0.4</c:v>
                      </c:pt>
                      <c:pt idx="19161">
                        <c:v>0.3</c:v>
                      </c:pt>
                      <c:pt idx="19162">
                        <c:v>0.3</c:v>
                      </c:pt>
                      <c:pt idx="19163">
                        <c:v>0.4</c:v>
                      </c:pt>
                      <c:pt idx="19164">
                        <c:v>0.4</c:v>
                      </c:pt>
                      <c:pt idx="19165">
                        <c:v>0.4</c:v>
                      </c:pt>
                      <c:pt idx="19166">
                        <c:v>0.3</c:v>
                      </c:pt>
                      <c:pt idx="19167">
                        <c:v>0.4</c:v>
                      </c:pt>
                      <c:pt idx="19168">
                        <c:v>0.3</c:v>
                      </c:pt>
                      <c:pt idx="19169">
                        <c:v>0.4</c:v>
                      </c:pt>
                      <c:pt idx="19170">
                        <c:v>0.3</c:v>
                      </c:pt>
                      <c:pt idx="19171">
                        <c:v>0.3</c:v>
                      </c:pt>
                      <c:pt idx="19172">
                        <c:v>0.4</c:v>
                      </c:pt>
                      <c:pt idx="19173">
                        <c:v>0.3</c:v>
                      </c:pt>
                      <c:pt idx="19174">
                        <c:v>0.3</c:v>
                      </c:pt>
                      <c:pt idx="19175">
                        <c:v>0.4</c:v>
                      </c:pt>
                      <c:pt idx="19176">
                        <c:v>0.5</c:v>
                      </c:pt>
                      <c:pt idx="19177">
                        <c:v>0.4</c:v>
                      </c:pt>
                      <c:pt idx="19178">
                        <c:v>0.4</c:v>
                      </c:pt>
                      <c:pt idx="19179">
                        <c:v>0.3</c:v>
                      </c:pt>
                      <c:pt idx="19180">
                        <c:v>0.4</c:v>
                      </c:pt>
                      <c:pt idx="19181">
                        <c:v>0.3</c:v>
                      </c:pt>
                      <c:pt idx="19182">
                        <c:v>0.3</c:v>
                      </c:pt>
                      <c:pt idx="19183">
                        <c:v>0.4</c:v>
                      </c:pt>
                      <c:pt idx="19184">
                        <c:v>0.4</c:v>
                      </c:pt>
                      <c:pt idx="19185">
                        <c:v>0.3</c:v>
                      </c:pt>
                      <c:pt idx="19186">
                        <c:v>0.4</c:v>
                      </c:pt>
                      <c:pt idx="19187">
                        <c:v>0.4</c:v>
                      </c:pt>
                      <c:pt idx="19188">
                        <c:v>0.4</c:v>
                      </c:pt>
                      <c:pt idx="19189">
                        <c:v>0.4</c:v>
                      </c:pt>
                      <c:pt idx="19190">
                        <c:v>0.3</c:v>
                      </c:pt>
                      <c:pt idx="19191">
                        <c:v>0.3</c:v>
                      </c:pt>
                      <c:pt idx="19192">
                        <c:v>0.3</c:v>
                      </c:pt>
                      <c:pt idx="19193">
                        <c:v>0.3</c:v>
                      </c:pt>
                      <c:pt idx="19194">
                        <c:v>0.3</c:v>
                      </c:pt>
                      <c:pt idx="19195">
                        <c:v>0.4</c:v>
                      </c:pt>
                      <c:pt idx="19196">
                        <c:v>0.3</c:v>
                      </c:pt>
                      <c:pt idx="19197">
                        <c:v>0.4</c:v>
                      </c:pt>
                      <c:pt idx="19198">
                        <c:v>0.4</c:v>
                      </c:pt>
                      <c:pt idx="19199">
                        <c:v>0.4</c:v>
                      </c:pt>
                      <c:pt idx="19200">
                        <c:v>0.3</c:v>
                      </c:pt>
                      <c:pt idx="19201">
                        <c:v>0.3</c:v>
                      </c:pt>
                      <c:pt idx="19202">
                        <c:v>0.4</c:v>
                      </c:pt>
                      <c:pt idx="19203">
                        <c:v>0.3</c:v>
                      </c:pt>
                      <c:pt idx="19204">
                        <c:v>0.3</c:v>
                      </c:pt>
                      <c:pt idx="19205">
                        <c:v>0.4</c:v>
                      </c:pt>
                      <c:pt idx="19206">
                        <c:v>0.4</c:v>
                      </c:pt>
                      <c:pt idx="19207">
                        <c:v>0.4</c:v>
                      </c:pt>
                      <c:pt idx="19208">
                        <c:v>0.3</c:v>
                      </c:pt>
                      <c:pt idx="19209">
                        <c:v>0.3</c:v>
                      </c:pt>
                      <c:pt idx="19210">
                        <c:v>0.4</c:v>
                      </c:pt>
                      <c:pt idx="19211">
                        <c:v>0.3</c:v>
                      </c:pt>
                      <c:pt idx="19212">
                        <c:v>0.5</c:v>
                      </c:pt>
                      <c:pt idx="19213">
                        <c:v>0.3</c:v>
                      </c:pt>
                      <c:pt idx="19214">
                        <c:v>0.3</c:v>
                      </c:pt>
                      <c:pt idx="19215">
                        <c:v>0.4</c:v>
                      </c:pt>
                      <c:pt idx="19216">
                        <c:v>0.4</c:v>
                      </c:pt>
                      <c:pt idx="19217">
                        <c:v>0.4</c:v>
                      </c:pt>
                      <c:pt idx="19218">
                        <c:v>0.4</c:v>
                      </c:pt>
                      <c:pt idx="19219">
                        <c:v>0.4</c:v>
                      </c:pt>
                      <c:pt idx="19220">
                        <c:v>0.3</c:v>
                      </c:pt>
                      <c:pt idx="19221">
                        <c:v>0.3</c:v>
                      </c:pt>
                      <c:pt idx="19222">
                        <c:v>0.4</c:v>
                      </c:pt>
                      <c:pt idx="19223">
                        <c:v>0.3</c:v>
                      </c:pt>
                      <c:pt idx="19224">
                        <c:v>0.4</c:v>
                      </c:pt>
                      <c:pt idx="19225">
                        <c:v>0.4</c:v>
                      </c:pt>
                      <c:pt idx="19226">
                        <c:v>0.3</c:v>
                      </c:pt>
                      <c:pt idx="19227">
                        <c:v>0.3</c:v>
                      </c:pt>
                      <c:pt idx="19228">
                        <c:v>0.4</c:v>
                      </c:pt>
                      <c:pt idx="19229">
                        <c:v>0.3</c:v>
                      </c:pt>
                      <c:pt idx="19230">
                        <c:v>0.3</c:v>
                      </c:pt>
                      <c:pt idx="19231">
                        <c:v>0.3</c:v>
                      </c:pt>
                      <c:pt idx="19232">
                        <c:v>0.3</c:v>
                      </c:pt>
                      <c:pt idx="19233">
                        <c:v>0.4</c:v>
                      </c:pt>
                      <c:pt idx="19234">
                        <c:v>0.3</c:v>
                      </c:pt>
                      <c:pt idx="19235">
                        <c:v>0.4</c:v>
                      </c:pt>
                      <c:pt idx="19236">
                        <c:v>0.3</c:v>
                      </c:pt>
                      <c:pt idx="19237">
                        <c:v>0.4</c:v>
                      </c:pt>
                      <c:pt idx="19238">
                        <c:v>0.4</c:v>
                      </c:pt>
                      <c:pt idx="19239">
                        <c:v>0.3</c:v>
                      </c:pt>
                      <c:pt idx="19240">
                        <c:v>0.3</c:v>
                      </c:pt>
                      <c:pt idx="19241">
                        <c:v>0.3</c:v>
                      </c:pt>
                      <c:pt idx="19242">
                        <c:v>0.4</c:v>
                      </c:pt>
                      <c:pt idx="19243">
                        <c:v>0.4</c:v>
                      </c:pt>
                      <c:pt idx="19244">
                        <c:v>0.4</c:v>
                      </c:pt>
                      <c:pt idx="19245">
                        <c:v>0.3</c:v>
                      </c:pt>
                      <c:pt idx="19246">
                        <c:v>0.4</c:v>
                      </c:pt>
                      <c:pt idx="19247">
                        <c:v>0.4</c:v>
                      </c:pt>
                      <c:pt idx="19248">
                        <c:v>0.4</c:v>
                      </c:pt>
                      <c:pt idx="19249">
                        <c:v>0.4</c:v>
                      </c:pt>
                      <c:pt idx="19250">
                        <c:v>0.4</c:v>
                      </c:pt>
                      <c:pt idx="19251">
                        <c:v>0.3</c:v>
                      </c:pt>
                      <c:pt idx="19252">
                        <c:v>0.3</c:v>
                      </c:pt>
                      <c:pt idx="19253">
                        <c:v>0.4</c:v>
                      </c:pt>
                      <c:pt idx="19254">
                        <c:v>0.4</c:v>
                      </c:pt>
                      <c:pt idx="19255">
                        <c:v>0.4</c:v>
                      </c:pt>
                      <c:pt idx="19256">
                        <c:v>0.4</c:v>
                      </c:pt>
                      <c:pt idx="19257">
                        <c:v>0.4</c:v>
                      </c:pt>
                      <c:pt idx="19258">
                        <c:v>0.4</c:v>
                      </c:pt>
                      <c:pt idx="19259">
                        <c:v>0.3</c:v>
                      </c:pt>
                      <c:pt idx="19260">
                        <c:v>0.3</c:v>
                      </c:pt>
                      <c:pt idx="19261">
                        <c:v>0.3</c:v>
                      </c:pt>
                      <c:pt idx="19262">
                        <c:v>0.4</c:v>
                      </c:pt>
                      <c:pt idx="19263">
                        <c:v>0.3</c:v>
                      </c:pt>
                      <c:pt idx="19264">
                        <c:v>0.3</c:v>
                      </c:pt>
                      <c:pt idx="19265">
                        <c:v>0.4</c:v>
                      </c:pt>
                      <c:pt idx="19266">
                        <c:v>0.4</c:v>
                      </c:pt>
                      <c:pt idx="19267">
                        <c:v>0.4</c:v>
                      </c:pt>
                      <c:pt idx="19268">
                        <c:v>0.4</c:v>
                      </c:pt>
                      <c:pt idx="19269">
                        <c:v>0.3</c:v>
                      </c:pt>
                      <c:pt idx="19270">
                        <c:v>0.3</c:v>
                      </c:pt>
                      <c:pt idx="19271">
                        <c:v>0.4</c:v>
                      </c:pt>
                      <c:pt idx="19272">
                        <c:v>0.4</c:v>
                      </c:pt>
                      <c:pt idx="19273">
                        <c:v>0.4</c:v>
                      </c:pt>
                      <c:pt idx="19274">
                        <c:v>0.4</c:v>
                      </c:pt>
                      <c:pt idx="19275">
                        <c:v>0.4</c:v>
                      </c:pt>
                      <c:pt idx="19276">
                        <c:v>0.5</c:v>
                      </c:pt>
                      <c:pt idx="19277">
                        <c:v>0.4</c:v>
                      </c:pt>
                      <c:pt idx="19278">
                        <c:v>0.4</c:v>
                      </c:pt>
                      <c:pt idx="19279">
                        <c:v>0.4</c:v>
                      </c:pt>
                      <c:pt idx="19280">
                        <c:v>0.3</c:v>
                      </c:pt>
                      <c:pt idx="19281">
                        <c:v>0.4</c:v>
                      </c:pt>
                      <c:pt idx="19282">
                        <c:v>0.3</c:v>
                      </c:pt>
                      <c:pt idx="19283">
                        <c:v>0.4</c:v>
                      </c:pt>
                      <c:pt idx="19284">
                        <c:v>0.4</c:v>
                      </c:pt>
                      <c:pt idx="19285">
                        <c:v>0.5</c:v>
                      </c:pt>
                      <c:pt idx="19286">
                        <c:v>0.4</c:v>
                      </c:pt>
                      <c:pt idx="19287">
                        <c:v>0.4</c:v>
                      </c:pt>
                      <c:pt idx="19288">
                        <c:v>0.5</c:v>
                      </c:pt>
                      <c:pt idx="19289">
                        <c:v>0.4</c:v>
                      </c:pt>
                      <c:pt idx="19290">
                        <c:v>0.5</c:v>
                      </c:pt>
                      <c:pt idx="19291">
                        <c:v>0.4</c:v>
                      </c:pt>
                      <c:pt idx="19292">
                        <c:v>0.4</c:v>
                      </c:pt>
                      <c:pt idx="19293">
                        <c:v>0.4</c:v>
                      </c:pt>
                      <c:pt idx="19294">
                        <c:v>0.5</c:v>
                      </c:pt>
                      <c:pt idx="19295">
                        <c:v>0.5</c:v>
                      </c:pt>
                      <c:pt idx="19296">
                        <c:v>0.6</c:v>
                      </c:pt>
                      <c:pt idx="19297">
                        <c:v>0.5</c:v>
                      </c:pt>
                      <c:pt idx="19298">
                        <c:v>0.4</c:v>
                      </c:pt>
                      <c:pt idx="19299">
                        <c:v>0.4</c:v>
                      </c:pt>
                      <c:pt idx="19300">
                        <c:v>0.4</c:v>
                      </c:pt>
                      <c:pt idx="19301">
                        <c:v>0.5</c:v>
                      </c:pt>
                      <c:pt idx="19302">
                        <c:v>0.5</c:v>
                      </c:pt>
                      <c:pt idx="19303">
                        <c:v>0.5</c:v>
                      </c:pt>
                      <c:pt idx="19304">
                        <c:v>0.5</c:v>
                      </c:pt>
                      <c:pt idx="19305">
                        <c:v>0.5</c:v>
                      </c:pt>
                      <c:pt idx="19306">
                        <c:v>0.4</c:v>
                      </c:pt>
                      <c:pt idx="19307">
                        <c:v>0.5</c:v>
                      </c:pt>
                      <c:pt idx="19308">
                        <c:v>0.6</c:v>
                      </c:pt>
                      <c:pt idx="19309">
                        <c:v>0.5</c:v>
                      </c:pt>
                      <c:pt idx="19310">
                        <c:v>0.6</c:v>
                      </c:pt>
                      <c:pt idx="19311">
                        <c:v>0.4</c:v>
                      </c:pt>
                      <c:pt idx="19312">
                        <c:v>0.4</c:v>
                      </c:pt>
                      <c:pt idx="19313">
                        <c:v>0.5</c:v>
                      </c:pt>
                      <c:pt idx="19314">
                        <c:v>0.5</c:v>
                      </c:pt>
                      <c:pt idx="19315">
                        <c:v>0.5</c:v>
                      </c:pt>
                      <c:pt idx="19316">
                        <c:v>0.5</c:v>
                      </c:pt>
                      <c:pt idx="19317">
                        <c:v>0.5</c:v>
                      </c:pt>
                      <c:pt idx="19318">
                        <c:v>0.5</c:v>
                      </c:pt>
                      <c:pt idx="19319">
                        <c:v>0.5</c:v>
                      </c:pt>
                      <c:pt idx="19320">
                        <c:v>0.5</c:v>
                      </c:pt>
                      <c:pt idx="19321">
                        <c:v>0.5</c:v>
                      </c:pt>
                      <c:pt idx="19322">
                        <c:v>0.4</c:v>
                      </c:pt>
                      <c:pt idx="19323">
                        <c:v>0.5</c:v>
                      </c:pt>
                      <c:pt idx="19324">
                        <c:v>0.5</c:v>
                      </c:pt>
                      <c:pt idx="19325">
                        <c:v>0.5</c:v>
                      </c:pt>
                      <c:pt idx="19326">
                        <c:v>0.6</c:v>
                      </c:pt>
                      <c:pt idx="19327">
                        <c:v>0.5</c:v>
                      </c:pt>
                      <c:pt idx="19328">
                        <c:v>0.5</c:v>
                      </c:pt>
                      <c:pt idx="19329">
                        <c:v>0.5</c:v>
                      </c:pt>
                      <c:pt idx="19330">
                        <c:v>0.5</c:v>
                      </c:pt>
                      <c:pt idx="19331">
                        <c:v>0.5</c:v>
                      </c:pt>
                      <c:pt idx="19332">
                        <c:v>0.4</c:v>
                      </c:pt>
                      <c:pt idx="19333">
                        <c:v>0.5</c:v>
                      </c:pt>
                      <c:pt idx="19334">
                        <c:v>0.4</c:v>
                      </c:pt>
                      <c:pt idx="19335">
                        <c:v>0.5</c:v>
                      </c:pt>
                      <c:pt idx="19336">
                        <c:v>0.5</c:v>
                      </c:pt>
                      <c:pt idx="19337">
                        <c:v>0.5</c:v>
                      </c:pt>
                      <c:pt idx="19338">
                        <c:v>0.4</c:v>
                      </c:pt>
                      <c:pt idx="19339">
                        <c:v>0.5</c:v>
                      </c:pt>
                      <c:pt idx="19340">
                        <c:v>0.4</c:v>
                      </c:pt>
                      <c:pt idx="19341">
                        <c:v>0.4</c:v>
                      </c:pt>
                      <c:pt idx="19342">
                        <c:v>0.5</c:v>
                      </c:pt>
                      <c:pt idx="19343">
                        <c:v>0.5</c:v>
                      </c:pt>
                      <c:pt idx="19344">
                        <c:v>0.4</c:v>
                      </c:pt>
                      <c:pt idx="19345">
                        <c:v>0.4</c:v>
                      </c:pt>
                      <c:pt idx="19346">
                        <c:v>0.5</c:v>
                      </c:pt>
                      <c:pt idx="19347">
                        <c:v>0.5</c:v>
                      </c:pt>
                      <c:pt idx="19348">
                        <c:v>0.4</c:v>
                      </c:pt>
                      <c:pt idx="19349">
                        <c:v>0.5</c:v>
                      </c:pt>
                      <c:pt idx="19350">
                        <c:v>0.5</c:v>
                      </c:pt>
                      <c:pt idx="19351">
                        <c:v>0.5</c:v>
                      </c:pt>
                      <c:pt idx="19352">
                        <c:v>0.5</c:v>
                      </c:pt>
                      <c:pt idx="19353">
                        <c:v>0.4</c:v>
                      </c:pt>
                      <c:pt idx="19354">
                        <c:v>0.5</c:v>
                      </c:pt>
                      <c:pt idx="19355">
                        <c:v>0.5</c:v>
                      </c:pt>
                      <c:pt idx="19356">
                        <c:v>0.4</c:v>
                      </c:pt>
                      <c:pt idx="19357">
                        <c:v>0.5</c:v>
                      </c:pt>
                      <c:pt idx="19358">
                        <c:v>0.5</c:v>
                      </c:pt>
                      <c:pt idx="19359">
                        <c:v>0.4</c:v>
                      </c:pt>
                      <c:pt idx="19360">
                        <c:v>0.4</c:v>
                      </c:pt>
                      <c:pt idx="19361">
                        <c:v>0.4</c:v>
                      </c:pt>
                      <c:pt idx="19362">
                        <c:v>0.5</c:v>
                      </c:pt>
                      <c:pt idx="19363">
                        <c:v>0.5</c:v>
                      </c:pt>
                      <c:pt idx="19364">
                        <c:v>0.5</c:v>
                      </c:pt>
                      <c:pt idx="19365">
                        <c:v>0.5</c:v>
                      </c:pt>
                      <c:pt idx="19366">
                        <c:v>0.5</c:v>
                      </c:pt>
                      <c:pt idx="19367">
                        <c:v>0.5</c:v>
                      </c:pt>
                      <c:pt idx="19368">
                        <c:v>0.5</c:v>
                      </c:pt>
                      <c:pt idx="19369">
                        <c:v>0.5</c:v>
                      </c:pt>
                      <c:pt idx="19370">
                        <c:v>0.5</c:v>
                      </c:pt>
                      <c:pt idx="19371">
                        <c:v>0.4</c:v>
                      </c:pt>
                      <c:pt idx="19372">
                        <c:v>0.5</c:v>
                      </c:pt>
                      <c:pt idx="19373">
                        <c:v>0.5</c:v>
                      </c:pt>
                      <c:pt idx="19374">
                        <c:v>0.4</c:v>
                      </c:pt>
                      <c:pt idx="19375">
                        <c:v>0.4</c:v>
                      </c:pt>
                      <c:pt idx="19376">
                        <c:v>0.5</c:v>
                      </c:pt>
                      <c:pt idx="19377">
                        <c:v>0.5</c:v>
                      </c:pt>
                      <c:pt idx="19378">
                        <c:v>0.5</c:v>
                      </c:pt>
                      <c:pt idx="19379">
                        <c:v>0.5</c:v>
                      </c:pt>
                      <c:pt idx="19380">
                        <c:v>0.4</c:v>
                      </c:pt>
                      <c:pt idx="19381">
                        <c:v>0.5</c:v>
                      </c:pt>
                      <c:pt idx="19382">
                        <c:v>0.4</c:v>
                      </c:pt>
                      <c:pt idx="19383">
                        <c:v>0.5</c:v>
                      </c:pt>
                      <c:pt idx="19384">
                        <c:v>0.4</c:v>
                      </c:pt>
                      <c:pt idx="19385">
                        <c:v>0.4</c:v>
                      </c:pt>
                      <c:pt idx="19386">
                        <c:v>0.4</c:v>
                      </c:pt>
                      <c:pt idx="19387">
                        <c:v>0.4</c:v>
                      </c:pt>
                      <c:pt idx="19388">
                        <c:v>0.4</c:v>
                      </c:pt>
                      <c:pt idx="19389">
                        <c:v>0.5</c:v>
                      </c:pt>
                      <c:pt idx="19390">
                        <c:v>0.4</c:v>
                      </c:pt>
                      <c:pt idx="19391">
                        <c:v>0.4</c:v>
                      </c:pt>
                      <c:pt idx="19392">
                        <c:v>0.5</c:v>
                      </c:pt>
                      <c:pt idx="19393">
                        <c:v>0.4</c:v>
                      </c:pt>
                      <c:pt idx="19394">
                        <c:v>0.4</c:v>
                      </c:pt>
                      <c:pt idx="19395">
                        <c:v>0.4</c:v>
                      </c:pt>
                      <c:pt idx="19396">
                        <c:v>0.4</c:v>
                      </c:pt>
                      <c:pt idx="19397">
                        <c:v>0.5</c:v>
                      </c:pt>
                      <c:pt idx="19398">
                        <c:v>0.4</c:v>
                      </c:pt>
                      <c:pt idx="19399">
                        <c:v>0.4</c:v>
                      </c:pt>
                      <c:pt idx="19400">
                        <c:v>0.4</c:v>
                      </c:pt>
                      <c:pt idx="19401">
                        <c:v>0.4</c:v>
                      </c:pt>
                      <c:pt idx="19402">
                        <c:v>0.5</c:v>
                      </c:pt>
                      <c:pt idx="19403">
                        <c:v>0.5</c:v>
                      </c:pt>
                      <c:pt idx="19404">
                        <c:v>0.5</c:v>
                      </c:pt>
                      <c:pt idx="19405">
                        <c:v>0.5</c:v>
                      </c:pt>
                      <c:pt idx="19406">
                        <c:v>0.4</c:v>
                      </c:pt>
                      <c:pt idx="19407">
                        <c:v>0.4</c:v>
                      </c:pt>
                      <c:pt idx="19408">
                        <c:v>0.5</c:v>
                      </c:pt>
                      <c:pt idx="19409">
                        <c:v>0.4</c:v>
                      </c:pt>
                      <c:pt idx="19410">
                        <c:v>0.5</c:v>
                      </c:pt>
                      <c:pt idx="19411">
                        <c:v>0.5</c:v>
                      </c:pt>
                      <c:pt idx="19412">
                        <c:v>0.5</c:v>
                      </c:pt>
                      <c:pt idx="19413">
                        <c:v>0.5</c:v>
                      </c:pt>
                      <c:pt idx="19414">
                        <c:v>0.5</c:v>
                      </c:pt>
                      <c:pt idx="19415">
                        <c:v>0.4</c:v>
                      </c:pt>
                      <c:pt idx="19416">
                        <c:v>0.5</c:v>
                      </c:pt>
                      <c:pt idx="19417">
                        <c:v>0.5</c:v>
                      </c:pt>
                      <c:pt idx="19418">
                        <c:v>0.5</c:v>
                      </c:pt>
                      <c:pt idx="19419">
                        <c:v>0.4</c:v>
                      </c:pt>
                      <c:pt idx="19420">
                        <c:v>0.5</c:v>
                      </c:pt>
                      <c:pt idx="19421">
                        <c:v>0.5</c:v>
                      </c:pt>
                      <c:pt idx="19422">
                        <c:v>0.4</c:v>
                      </c:pt>
                      <c:pt idx="19423">
                        <c:v>0.5</c:v>
                      </c:pt>
                      <c:pt idx="19424">
                        <c:v>0.6</c:v>
                      </c:pt>
                      <c:pt idx="19425">
                        <c:v>0.4</c:v>
                      </c:pt>
                      <c:pt idx="19426">
                        <c:v>0.5</c:v>
                      </c:pt>
                      <c:pt idx="19427">
                        <c:v>0.4</c:v>
                      </c:pt>
                      <c:pt idx="19428">
                        <c:v>0.4</c:v>
                      </c:pt>
                      <c:pt idx="19429">
                        <c:v>0.5</c:v>
                      </c:pt>
                      <c:pt idx="19430">
                        <c:v>0.5</c:v>
                      </c:pt>
                      <c:pt idx="19431">
                        <c:v>0.5</c:v>
                      </c:pt>
                      <c:pt idx="19432">
                        <c:v>0.5</c:v>
                      </c:pt>
                      <c:pt idx="19433">
                        <c:v>0.5</c:v>
                      </c:pt>
                      <c:pt idx="19434">
                        <c:v>0.5</c:v>
                      </c:pt>
                      <c:pt idx="19435">
                        <c:v>0.4</c:v>
                      </c:pt>
                      <c:pt idx="19436">
                        <c:v>0.5</c:v>
                      </c:pt>
                      <c:pt idx="19437">
                        <c:v>0.4</c:v>
                      </c:pt>
                      <c:pt idx="19438">
                        <c:v>0.4</c:v>
                      </c:pt>
                      <c:pt idx="19439">
                        <c:v>0.5</c:v>
                      </c:pt>
                      <c:pt idx="19440">
                        <c:v>0.4</c:v>
                      </c:pt>
                      <c:pt idx="19441">
                        <c:v>0.4</c:v>
                      </c:pt>
                      <c:pt idx="19442">
                        <c:v>0.5</c:v>
                      </c:pt>
                      <c:pt idx="19443">
                        <c:v>0.5</c:v>
                      </c:pt>
                      <c:pt idx="19444">
                        <c:v>0.5</c:v>
                      </c:pt>
                      <c:pt idx="19445">
                        <c:v>0.5</c:v>
                      </c:pt>
                      <c:pt idx="19446">
                        <c:v>0.4</c:v>
                      </c:pt>
                      <c:pt idx="19447">
                        <c:v>0.5</c:v>
                      </c:pt>
                      <c:pt idx="19448">
                        <c:v>0.4</c:v>
                      </c:pt>
                      <c:pt idx="19449">
                        <c:v>0.5</c:v>
                      </c:pt>
                      <c:pt idx="19450">
                        <c:v>0.4</c:v>
                      </c:pt>
                      <c:pt idx="19451">
                        <c:v>0.4</c:v>
                      </c:pt>
                      <c:pt idx="19452">
                        <c:v>0.4</c:v>
                      </c:pt>
                      <c:pt idx="19453">
                        <c:v>0.4</c:v>
                      </c:pt>
                      <c:pt idx="19454">
                        <c:v>0.4</c:v>
                      </c:pt>
                      <c:pt idx="19455">
                        <c:v>0.4</c:v>
                      </c:pt>
                      <c:pt idx="19456">
                        <c:v>0.4</c:v>
                      </c:pt>
                      <c:pt idx="19457">
                        <c:v>0.5</c:v>
                      </c:pt>
                      <c:pt idx="19458">
                        <c:v>0.5</c:v>
                      </c:pt>
                      <c:pt idx="19459">
                        <c:v>0.5</c:v>
                      </c:pt>
                      <c:pt idx="19460">
                        <c:v>0.4</c:v>
                      </c:pt>
                      <c:pt idx="19461">
                        <c:v>0.5</c:v>
                      </c:pt>
                      <c:pt idx="19462">
                        <c:v>0.5</c:v>
                      </c:pt>
                      <c:pt idx="19463">
                        <c:v>0.5</c:v>
                      </c:pt>
                      <c:pt idx="19464">
                        <c:v>0.4</c:v>
                      </c:pt>
                      <c:pt idx="19465">
                        <c:v>0.5</c:v>
                      </c:pt>
                      <c:pt idx="19466">
                        <c:v>0.4</c:v>
                      </c:pt>
                      <c:pt idx="19467">
                        <c:v>0.4</c:v>
                      </c:pt>
                      <c:pt idx="19468">
                        <c:v>0.4</c:v>
                      </c:pt>
                      <c:pt idx="19469">
                        <c:v>0.4</c:v>
                      </c:pt>
                      <c:pt idx="19470">
                        <c:v>0.4</c:v>
                      </c:pt>
                      <c:pt idx="19471">
                        <c:v>0.4</c:v>
                      </c:pt>
                      <c:pt idx="19472">
                        <c:v>0.5</c:v>
                      </c:pt>
                      <c:pt idx="19473">
                        <c:v>0.5</c:v>
                      </c:pt>
                      <c:pt idx="19474">
                        <c:v>0.4</c:v>
                      </c:pt>
                      <c:pt idx="19475">
                        <c:v>0.5</c:v>
                      </c:pt>
                      <c:pt idx="19476">
                        <c:v>0.5</c:v>
                      </c:pt>
                      <c:pt idx="19477">
                        <c:v>0.4</c:v>
                      </c:pt>
                      <c:pt idx="19478">
                        <c:v>0.4</c:v>
                      </c:pt>
                      <c:pt idx="19479">
                        <c:v>0.5</c:v>
                      </c:pt>
                      <c:pt idx="19480">
                        <c:v>0.5</c:v>
                      </c:pt>
                      <c:pt idx="19481">
                        <c:v>0.4</c:v>
                      </c:pt>
                      <c:pt idx="19482">
                        <c:v>0.4</c:v>
                      </c:pt>
                      <c:pt idx="19483">
                        <c:v>0.4</c:v>
                      </c:pt>
                      <c:pt idx="19484">
                        <c:v>0.4</c:v>
                      </c:pt>
                      <c:pt idx="19485">
                        <c:v>0.5</c:v>
                      </c:pt>
                      <c:pt idx="19486">
                        <c:v>0.4</c:v>
                      </c:pt>
                      <c:pt idx="19487">
                        <c:v>0.5</c:v>
                      </c:pt>
                      <c:pt idx="19488">
                        <c:v>0.5</c:v>
                      </c:pt>
                      <c:pt idx="19489">
                        <c:v>0.5</c:v>
                      </c:pt>
                      <c:pt idx="19490">
                        <c:v>0.4</c:v>
                      </c:pt>
                      <c:pt idx="19491">
                        <c:v>0.5</c:v>
                      </c:pt>
                      <c:pt idx="19492">
                        <c:v>0.4</c:v>
                      </c:pt>
                      <c:pt idx="19493">
                        <c:v>0.5</c:v>
                      </c:pt>
                      <c:pt idx="19494">
                        <c:v>0.5</c:v>
                      </c:pt>
                      <c:pt idx="19495">
                        <c:v>0.5</c:v>
                      </c:pt>
                      <c:pt idx="19496">
                        <c:v>0.5</c:v>
                      </c:pt>
                      <c:pt idx="19497">
                        <c:v>0.5</c:v>
                      </c:pt>
                      <c:pt idx="19498">
                        <c:v>0.6</c:v>
                      </c:pt>
                      <c:pt idx="19499">
                        <c:v>0.5</c:v>
                      </c:pt>
                      <c:pt idx="19500">
                        <c:v>0.5</c:v>
                      </c:pt>
                      <c:pt idx="19501">
                        <c:v>0.5</c:v>
                      </c:pt>
                      <c:pt idx="19502">
                        <c:v>0.5</c:v>
                      </c:pt>
                      <c:pt idx="19503">
                        <c:v>0.5</c:v>
                      </c:pt>
                      <c:pt idx="19504">
                        <c:v>0.5</c:v>
                      </c:pt>
                      <c:pt idx="19505">
                        <c:v>0.5</c:v>
                      </c:pt>
                      <c:pt idx="19506">
                        <c:v>0.4</c:v>
                      </c:pt>
                      <c:pt idx="19507">
                        <c:v>0.5</c:v>
                      </c:pt>
                      <c:pt idx="19508">
                        <c:v>0.5</c:v>
                      </c:pt>
                      <c:pt idx="19509">
                        <c:v>0.4</c:v>
                      </c:pt>
                      <c:pt idx="19510">
                        <c:v>0.4</c:v>
                      </c:pt>
                      <c:pt idx="19511">
                        <c:v>0.5</c:v>
                      </c:pt>
                      <c:pt idx="19512">
                        <c:v>0.4</c:v>
                      </c:pt>
                      <c:pt idx="19513">
                        <c:v>0.5</c:v>
                      </c:pt>
                      <c:pt idx="19514">
                        <c:v>0.5</c:v>
                      </c:pt>
                      <c:pt idx="19515">
                        <c:v>0.5</c:v>
                      </c:pt>
                      <c:pt idx="19516">
                        <c:v>0.5</c:v>
                      </c:pt>
                      <c:pt idx="19517">
                        <c:v>0.5</c:v>
                      </c:pt>
                      <c:pt idx="19518">
                        <c:v>0.5</c:v>
                      </c:pt>
                      <c:pt idx="19519">
                        <c:v>0.5</c:v>
                      </c:pt>
                      <c:pt idx="19520">
                        <c:v>0.5</c:v>
                      </c:pt>
                      <c:pt idx="19521">
                        <c:v>0.4</c:v>
                      </c:pt>
                      <c:pt idx="19522">
                        <c:v>0.4</c:v>
                      </c:pt>
                      <c:pt idx="19523">
                        <c:v>0.4</c:v>
                      </c:pt>
                      <c:pt idx="19524">
                        <c:v>0.4</c:v>
                      </c:pt>
                      <c:pt idx="19525">
                        <c:v>0.5</c:v>
                      </c:pt>
                      <c:pt idx="19526">
                        <c:v>0.5</c:v>
                      </c:pt>
                      <c:pt idx="19527">
                        <c:v>0.5</c:v>
                      </c:pt>
                      <c:pt idx="19528">
                        <c:v>0.5</c:v>
                      </c:pt>
                      <c:pt idx="19529">
                        <c:v>0.4</c:v>
                      </c:pt>
                      <c:pt idx="19530">
                        <c:v>0.4</c:v>
                      </c:pt>
                      <c:pt idx="19531">
                        <c:v>0.5</c:v>
                      </c:pt>
                      <c:pt idx="19532">
                        <c:v>0.4</c:v>
                      </c:pt>
                      <c:pt idx="19533">
                        <c:v>0.4</c:v>
                      </c:pt>
                      <c:pt idx="19534">
                        <c:v>0.4</c:v>
                      </c:pt>
                      <c:pt idx="19535">
                        <c:v>0.5</c:v>
                      </c:pt>
                      <c:pt idx="19536">
                        <c:v>0.5</c:v>
                      </c:pt>
                      <c:pt idx="19537">
                        <c:v>0.5</c:v>
                      </c:pt>
                      <c:pt idx="19538">
                        <c:v>0.5</c:v>
                      </c:pt>
                      <c:pt idx="19539">
                        <c:v>0.5</c:v>
                      </c:pt>
                      <c:pt idx="19540">
                        <c:v>0.5</c:v>
                      </c:pt>
                      <c:pt idx="19541">
                        <c:v>0.4</c:v>
                      </c:pt>
                      <c:pt idx="19542">
                        <c:v>0.5</c:v>
                      </c:pt>
                      <c:pt idx="19543">
                        <c:v>0.5</c:v>
                      </c:pt>
                      <c:pt idx="19544">
                        <c:v>0.4</c:v>
                      </c:pt>
                      <c:pt idx="19545">
                        <c:v>0.5</c:v>
                      </c:pt>
                      <c:pt idx="19546">
                        <c:v>0.5</c:v>
                      </c:pt>
                      <c:pt idx="19547">
                        <c:v>0.5</c:v>
                      </c:pt>
                      <c:pt idx="19548">
                        <c:v>0.5</c:v>
                      </c:pt>
                      <c:pt idx="19549">
                        <c:v>0.4</c:v>
                      </c:pt>
                      <c:pt idx="19550">
                        <c:v>0.5</c:v>
                      </c:pt>
                      <c:pt idx="19551">
                        <c:v>0.4</c:v>
                      </c:pt>
                      <c:pt idx="19552">
                        <c:v>0.4</c:v>
                      </c:pt>
                      <c:pt idx="19553">
                        <c:v>0.5</c:v>
                      </c:pt>
                      <c:pt idx="19554">
                        <c:v>0.4</c:v>
                      </c:pt>
                      <c:pt idx="19555">
                        <c:v>0.5</c:v>
                      </c:pt>
                      <c:pt idx="19556">
                        <c:v>0.5</c:v>
                      </c:pt>
                      <c:pt idx="19557">
                        <c:v>0.4</c:v>
                      </c:pt>
                      <c:pt idx="19558">
                        <c:v>0.4</c:v>
                      </c:pt>
                      <c:pt idx="19559">
                        <c:v>0.4</c:v>
                      </c:pt>
                      <c:pt idx="19560">
                        <c:v>0.4</c:v>
                      </c:pt>
                      <c:pt idx="19561">
                        <c:v>0.4</c:v>
                      </c:pt>
                      <c:pt idx="19562">
                        <c:v>0.5</c:v>
                      </c:pt>
                      <c:pt idx="19563">
                        <c:v>0.5</c:v>
                      </c:pt>
                      <c:pt idx="19564">
                        <c:v>0.4</c:v>
                      </c:pt>
                      <c:pt idx="19565">
                        <c:v>0.5</c:v>
                      </c:pt>
                      <c:pt idx="19566">
                        <c:v>0.5</c:v>
                      </c:pt>
                      <c:pt idx="19567">
                        <c:v>0.4</c:v>
                      </c:pt>
                      <c:pt idx="19568">
                        <c:v>0.4</c:v>
                      </c:pt>
                      <c:pt idx="19569">
                        <c:v>0.4</c:v>
                      </c:pt>
                      <c:pt idx="19570">
                        <c:v>0.5</c:v>
                      </c:pt>
                      <c:pt idx="19571">
                        <c:v>0.5</c:v>
                      </c:pt>
                      <c:pt idx="19572">
                        <c:v>0.4</c:v>
                      </c:pt>
                      <c:pt idx="19573">
                        <c:v>0.5</c:v>
                      </c:pt>
                      <c:pt idx="19574">
                        <c:v>0.4</c:v>
                      </c:pt>
                      <c:pt idx="19575">
                        <c:v>0.4</c:v>
                      </c:pt>
                      <c:pt idx="19576">
                        <c:v>0.4</c:v>
                      </c:pt>
                      <c:pt idx="19577">
                        <c:v>0.5</c:v>
                      </c:pt>
                      <c:pt idx="19578">
                        <c:v>0.4</c:v>
                      </c:pt>
                      <c:pt idx="19579">
                        <c:v>0.4</c:v>
                      </c:pt>
                      <c:pt idx="19580">
                        <c:v>0.4</c:v>
                      </c:pt>
                      <c:pt idx="19581">
                        <c:v>0.4</c:v>
                      </c:pt>
                      <c:pt idx="19582">
                        <c:v>0.5</c:v>
                      </c:pt>
                      <c:pt idx="19583">
                        <c:v>0.5</c:v>
                      </c:pt>
                      <c:pt idx="19584">
                        <c:v>0.5</c:v>
                      </c:pt>
                      <c:pt idx="19585">
                        <c:v>0.4</c:v>
                      </c:pt>
                      <c:pt idx="19586">
                        <c:v>0.4</c:v>
                      </c:pt>
                      <c:pt idx="19587">
                        <c:v>0.5</c:v>
                      </c:pt>
                      <c:pt idx="19588">
                        <c:v>0.4</c:v>
                      </c:pt>
                      <c:pt idx="19589">
                        <c:v>0.4</c:v>
                      </c:pt>
                      <c:pt idx="19590">
                        <c:v>0.4</c:v>
                      </c:pt>
                      <c:pt idx="19591">
                        <c:v>0.4</c:v>
                      </c:pt>
                      <c:pt idx="19592">
                        <c:v>0.4</c:v>
                      </c:pt>
                      <c:pt idx="19593">
                        <c:v>0.5</c:v>
                      </c:pt>
                      <c:pt idx="19594">
                        <c:v>0.5</c:v>
                      </c:pt>
                      <c:pt idx="19595">
                        <c:v>0.4</c:v>
                      </c:pt>
                      <c:pt idx="19596">
                        <c:v>0.5</c:v>
                      </c:pt>
                      <c:pt idx="19597">
                        <c:v>0.4</c:v>
                      </c:pt>
                      <c:pt idx="19598">
                        <c:v>0.4</c:v>
                      </c:pt>
                      <c:pt idx="19599">
                        <c:v>0.4</c:v>
                      </c:pt>
                      <c:pt idx="19600">
                        <c:v>0.4</c:v>
                      </c:pt>
                      <c:pt idx="19601">
                        <c:v>0.4</c:v>
                      </c:pt>
                      <c:pt idx="19602">
                        <c:v>0.4</c:v>
                      </c:pt>
                      <c:pt idx="19603">
                        <c:v>0.4</c:v>
                      </c:pt>
                      <c:pt idx="19604">
                        <c:v>0.4</c:v>
                      </c:pt>
                      <c:pt idx="19605">
                        <c:v>0.5</c:v>
                      </c:pt>
                      <c:pt idx="19606">
                        <c:v>0.4</c:v>
                      </c:pt>
                      <c:pt idx="19607">
                        <c:v>0.4</c:v>
                      </c:pt>
                      <c:pt idx="19608">
                        <c:v>0.5</c:v>
                      </c:pt>
                      <c:pt idx="19609">
                        <c:v>0.4</c:v>
                      </c:pt>
                      <c:pt idx="19610">
                        <c:v>0.5</c:v>
                      </c:pt>
                      <c:pt idx="19611">
                        <c:v>0.5</c:v>
                      </c:pt>
                      <c:pt idx="19612">
                        <c:v>0.4</c:v>
                      </c:pt>
                      <c:pt idx="19613">
                        <c:v>0.4</c:v>
                      </c:pt>
                      <c:pt idx="19614">
                        <c:v>0.4</c:v>
                      </c:pt>
                      <c:pt idx="19615">
                        <c:v>0.5</c:v>
                      </c:pt>
                      <c:pt idx="19616">
                        <c:v>0.4</c:v>
                      </c:pt>
                      <c:pt idx="19617">
                        <c:v>0.4</c:v>
                      </c:pt>
                      <c:pt idx="19618">
                        <c:v>0.4</c:v>
                      </c:pt>
                      <c:pt idx="19619">
                        <c:v>0.5</c:v>
                      </c:pt>
                      <c:pt idx="19620">
                        <c:v>0.4</c:v>
                      </c:pt>
                      <c:pt idx="19621">
                        <c:v>0.4</c:v>
                      </c:pt>
                      <c:pt idx="19622">
                        <c:v>0.4</c:v>
                      </c:pt>
                      <c:pt idx="19623">
                        <c:v>0.4</c:v>
                      </c:pt>
                      <c:pt idx="19624">
                        <c:v>0.4</c:v>
                      </c:pt>
                      <c:pt idx="19625">
                        <c:v>0.4</c:v>
                      </c:pt>
                      <c:pt idx="19626">
                        <c:v>0.4</c:v>
                      </c:pt>
                      <c:pt idx="19627">
                        <c:v>0.4</c:v>
                      </c:pt>
                      <c:pt idx="19628">
                        <c:v>0.5</c:v>
                      </c:pt>
                      <c:pt idx="19629">
                        <c:v>0.4</c:v>
                      </c:pt>
                      <c:pt idx="19630">
                        <c:v>0.4</c:v>
                      </c:pt>
                      <c:pt idx="19631">
                        <c:v>0.5</c:v>
                      </c:pt>
                      <c:pt idx="19632">
                        <c:v>0.3</c:v>
                      </c:pt>
                      <c:pt idx="19633">
                        <c:v>0.4</c:v>
                      </c:pt>
                      <c:pt idx="19634">
                        <c:v>0.4</c:v>
                      </c:pt>
                      <c:pt idx="19635">
                        <c:v>0.4</c:v>
                      </c:pt>
                      <c:pt idx="19636">
                        <c:v>0.4</c:v>
                      </c:pt>
                      <c:pt idx="19637">
                        <c:v>0.5</c:v>
                      </c:pt>
                      <c:pt idx="19638">
                        <c:v>0.4</c:v>
                      </c:pt>
                      <c:pt idx="19639">
                        <c:v>0.6</c:v>
                      </c:pt>
                      <c:pt idx="19640">
                        <c:v>0.4</c:v>
                      </c:pt>
                      <c:pt idx="19641">
                        <c:v>0.4</c:v>
                      </c:pt>
                      <c:pt idx="19642">
                        <c:v>0.4</c:v>
                      </c:pt>
                      <c:pt idx="19643">
                        <c:v>0.4</c:v>
                      </c:pt>
                      <c:pt idx="19644">
                        <c:v>0.4</c:v>
                      </c:pt>
                      <c:pt idx="19645">
                        <c:v>0.5</c:v>
                      </c:pt>
                      <c:pt idx="19646">
                        <c:v>0.4</c:v>
                      </c:pt>
                      <c:pt idx="19647">
                        <c:v>0.5</c:v>
                      </c:pt>
                      <c:pt idx="19648">
                        <c:v>0.4</c:v>
                      </c:pt>
                      <c:pt idx="19649">
                        <c:v>0.4</c:v>
                      </c:pt>
                      <c:pt idx="19650">
                        <c:v>0.4</c:v>
                      </c:pt>
                      <c:pt idx="19651">
                        <c:v>0.4</c:v>
                      </c:pt>
                      <c:pt idx="19652">
                        <c:v>0.4</c:v>
                      </c:pt>
                      <c:pt idx="19653">
                        <c:v>0.4</c:v>
                      </c:pt>
                      <c:pt idx="19654">
                        <c:v>0.4</c:v>
                      </c:pt>
                      <c:pt idx="19655">
                        <c:v>0.5</c:v>
                      </c:pt>
                      <c:pt idx="19656">
                        <c:v>0.4</c:v>
                      </c:pt>
                      <c:pt idx="19657">
                        <c:v>0.4</c:v>
                      </c:pt>
                      <c:pt idx="19658">
                        <c:v>0.4</c:v>
                      </c:pt>
                      <c:pt idx="19659">
                        <c:v>0.4</c:v>
                      </c:pt>
                      <c:pt idx="19660">
                        <c:v>0.4</c:v>
                      </c:pt>
                      <c:pt idx="19661">
                        <c:v>0.4</c:v>
                      </c:pt>
                      <c:pt idx="19662">
                        <c:v>0.4</c:v>
                      </c:pt>
                      <c:pt idx="19663">
                        <c:v>0.4</c:v>
                      </c:pt>
                      <c:pt idx="19664">
                        <c:v>0.4</c:v>
                      </c:pt>
                      <c:pt idx="19665">
                        <c:v>0.4</c:v>
                      </c:pt>
                      <c:pt idx="19666">
                        <c:v>0.4</c:v>
                      </c:pt>
                      <c:pt idx="19667">
                        <c:v>0.4</c:v>
                      </c:pt>
                      <c:pt idx="19668">
                        <c:v>0.4</c:v>
                      </c:pt>
                      <c:pt idx="19669">
                        <c:v>0.4</c:v>
                      </c:pt>
                      <c:pt idx="19670">
                        <c:v>0.5</c:v>
                      </c:pt>
                      <c:pt idx="19671">
                        <c:v>0.4</c:v>
                      </c:pt>
                      <c:pt idx="19672">
                        <c:v>0.4</c:v>
                      </c:pt>
                      <c:pt idx="19673">
                        <c:v>0.4</c:v>
                      </c:pt>
                      <c:pt idx="19674">
                        <c:v>0.4</c:v>
                      </c:pt>
                      <c:pt idx="19675">
                        <c:v>0.4</c:v>
                      </c:pt>
                      <c:pt idx="19676">
                        <c:v>0.4</c:v>
                      </c:pt>
                      <c:pt idx="19677">
                        <c:v>0.4</c:v>
                      </c:pt>
                      <c:pt idx="19678">
                        <c:v>0.4</c:v>
                      </c:pt>
                      <c:pt idx="19679">
                        <c:v>0.3</c:v>
                      </c:pt>
                      <c:pt idx="19680">
                        <c:v>0.4</c:v>
                      </c:pt>
                      <c:pt idx="19681">
                        <c:v>0.4</c:v>
                      </c:pt>
                      <c:pt idx="19682">
                        <c:v>0.4</c:v>
                      </c:pt>
                      <c:pt idx="19683">
                        <c:v>0.5</c:v>
                      </c:pt>
                      <c:pt idx="19684">
                        <c:v>0.5</c:v>
                      </c:pt>
                      <c:pt idx="19685">
                        <c:v>0.4</c:v>
                      </c:pt>
                      <c:pt idx="19686">
                        <c:v>0.4</c:v>
                      </c:pt>
                      <c:pt idx="19687">
                        <c:v>0.5</c:v>
                      </c:pt>
                      <c:pt idx="19688">
                        <c:v>0.4</c:v>
                      </c:pt>
                      <c:pt idx="19689">
                        <c:v>0.4</c:v>
                      </c:pt>
                      <c:pt idx="19690">
                        <c:v>0.3</c:v>
                      </c:pt>
                      <c:pt idx="19691">
                        <c:v>0.5</c:v>
                      </c:pt>
                      <c:pt idx="19692">
                        <c:v>0.4</c:v>
                      </c:pt>
                      <c:pt idx="19693">
                        <c:v>0.4</c:v>
                      </c:pt>
                      <c:pt idx="19694">
                        <c:v>0.4</c:v>
                      </c:pt>
                      <c:pt idx="19695">
                        <c:v>0.4</c:v>
                      </c:pt>
                      <c:pt idx="19696">
                        <c:v>0.5</c:v>
                      </c:pt>
                      <c:pt idx="19697">
                        <c:v>0.4</c:v>
                      </c:pt>
                      <c:pt idx="19698">
                        <c:v>0.4</c:v>
                      </c:pt>
                      <c:pt idx="19699">
                        <c:v>0.5</c:v>
                      </c:pt>
                      <c:pt idx="19700">
                        <c:v>0.5</c:v>
                      </c:pt>
                      <c:pt idx="19701">
                        <c:v>0.4</c:v>
                      </c:pt>
                      <c:pt idx="19702">
                        <c:v>0.5</c:v>
                      </c:pt>
                      <c:pt idx="19703">
                        <c:v>0.4</c:v>
                      </c:pt>
                      <c:pt idx="19704">
                        <c:v>0.4</c:v>
                      </c:pt>
                      <c:pt idx="19705">
                        <c:v>0.5</c:v>
                      </c:pt>
                      <c:pt idx="19706">
                        <c:v>0.4</c:v>
                      </c:pt>
                      <c:pt idx="19707">
                        <c:v>0.5</c:v>
                      </c:pt>
                      <c:pt idx="19708">
                        <c:v>0.4</c:v>
                      </c:pt>
                      <c:pt idx="19709">
                        <c:v>0.4</c:v>
                      </c:pt>
                      <c:pt idx="19710">
                        <c:v>0.4</c:v>
                      </c:pt>
                      <c:pt idx="19711">
                        <c:v>0.4</c:v>
                      </c:pt>
                      <c:pt idx="19712">
                        <c:v>0.4</c:v>
                      </c:pt>
                      <c:pt idx="19713">
                        <c:v>0.4</c:v>
                      </c:pt>
                      <c:pt idx="19714">
                        <c:v>0.4</c:v>
                      </c:pt>
                      <c:pt idx="19715">
                        <c:v>0.5</c:v>
                      </c:pt>
                      <c:pt idx="19716">
                        <c:v>0.5</c:v>
                      </c:pt>
                      <c:pt idx="19717">
                        <c:v>0.5</c:v>
                      </c:pt>
                      <c:pt idx="19718">
                        <c:v>0.4</c:v>
                      </c:pt>
                      <c:pt idx="19719">
                        <c:v>0.3</c:v>
                      </c:pt>
                      <c:pt idx="19720">
                        <c:v>0.4</c:v>
                      </c:pt>
                      <c:pt idx="19721">
                        <c:v>0.4</c:v>
                      </c:pt>
                      <c:pt idx="19722">
                        <c:v>0.4</c:v>
                      </c:pt>
                      <c:pt idx="19723">
                        <c:v>0.5</c:v>
                      </c:pt>
                      <c:pt idx="19724">
                        <c:v>0.4</c:v>
                      </c:pt>
                      <c:pt idx="19725">
                        <c:v>0.4</c:v>
                      </c:pt>
                      <c:pt idx="19726">
                        <c:v>0.4</c:v>
                      </c:pt>
                      <c:pt idx="19727">
                        <c:v>0.4</c:v>
                      </c:pt>
                      <c:pt idx="19728">
                        <c:v>0.4</c:v>
                      </c:pt>
                      <c:pt idx="19729">
                        <c:v>0.4</c:v>
                      </c:pt>
                      <c:pt idx="19730">
                        <c:v>0.4</c:v>
                      </c:pt>
                      <c:pt idx="19731">
                        <c:v>0.3</c:v>
                      </c:pt>
                      <c:pt idx="19732">
                        <c:v>0.4</c:v>
                      </c:pt>
                      <c:pt idx="19733">
                        <c:v>0.5</c:v>
                      </c:pt>
                      <c:pt idx="19734">
                        <c:v>0.4</c:v>
                      </c:pt>
                      <c:pt idx="19735">
                        <c:v>0.4</c:v>
                      </c:pt>
                      <c:pt idx="19736">
                        <c:v>0.5</c:v>
                      </c:pt>
                      <c:pt idx="19737">
                        <c:v>0.4</c:v>
                      </c:pt>
                      <c:pt idx="19738">
                        <c:v>0.4</c:v>
                      </c:pt>
                      <c:pt idx="19739">
                        <c:v>0.4</c:v>
                      </c:pt>
                      <c:pt idx="19740">
                        <c:v>0.4</c:v>
                      </c:pt>
                      <c:pt idx="19741">
                        <c:v>0.5</c:v>
                      </c:pt>
                      <c:pt idx="19742">
                        <c:v>0.4</c:v>
                      </c:pt>
                      <c:pt idx="19743">
                        <c:v>0.5</c:v>
                      </c:pt>
                      <c:pt idx="19744">
                        <c:v>0.4</c:v>
                      </c:pt>
                      <c:pt idx="19745">
                        <c:v>0.4</c:v>
                      </c:pt>
                      <c:pt idx="19746">
                        <c:v>0.4</c:v>
                      </c:pt>
                      <c:pt idx="19747">
                        <c:v>0.4</c:v>
                      </c:pt>
                      <c:pt idx="19748">
                        <c:v>0.5</c:v>
                      </c:pt>
                      <c:pt idx="19749">
                        <c:v>0.5</c:v>
                      </c:pt>
                      <c:pt idx="19750">
                        <c:v>0.5</c:v>
                      </c:pt>
                      <c:pt idx="19751">
                        <c:v>0.4</c:v>
                      </c:pt>
                      <c:pt idx="19752">
                        <c:v>0.5</c:v>
                      </c:pt>
                      <c:pt idx="19753">
                        <c:v>0.4</c:v>
                      </c:pt>
                      <c:pt idx="19754">
                        <c:v>0.4</c:v>
                      </c:pt>
                      <c:pt idx="19755">
                        <c:v>0.4</c:v>
                      </c:pt>
                      <c:pt idx="19756">
                        <c:v>0.4</c:v>
                      </c:pt>
                      <c:pt idx="19757">
                        <c:v>0.5</c:v>
                      </c:pt>
                      <c:pt idx="19758">
                        <c:v>0.5</c:v>
                      </c:pt>
                      <c:pt idx="19759">
                        <c:v>0.4</c:v>
                      </c:pt>
                      <c:pt idx="19760">
                        <c:v>0.4</c:v>
                      </c:pt>
                      <c:pt idx="19761">
                        <c:v>0.4</c:v>
                      </c:pt>
                      <c:pt idx="19762">
                        <c:v>0.4</c:v>
                      </c:pt>
                      <c:pt idx="19763">
                        <c:v>0.4</c:v>
                      </c:pt>
                      <c:pt idx="19764">
                        <c:v>0.4</c:v>
                      </c:pt>
                      <c:pt idx="19765">
                        <c:v>0.5</c:v>
                      </c:pt>
                      <c:pt idx="19766">
                        <c:v>0.5</c:v>
                      </c:pt>
                      <c:pt idx="19767">
                        <c:v>0.5</c:v>
                      </c:pt>
                      <c:pt idx="19768">
                        <c:v>0.4</c:v>
                      </c:pt>
                      <c:pt idx="19769">
                        <c:v>0.4</c:v>
                      </c:pt>
                      <c:pt idx="19770">
                        <c:v>0.4</c:v>
                      </c:pt>
                      <c:pt idx="19771">
                        <c:v>0.4</c:v>
                      </c:pt>
                      <c:pt idx="19772">
                        <c:v>0.4</c:v>
                      </c:pt>
                      <c:pt idx="19773">
                        <c:v>0.4</c:v>
                      </c:pt>
                      <c:pt idx="19774">
                        <c:v>0.4</c:v>
                      </c:pt>
                      <c:pt idx="19775">
                        <c:v>0.4</c:v>
                      </c:pt>
                      <c:pt idx="19776">
                        <c:v>0.5</c:v>
                      </c:pt>
                      <c:pt idx="19777">
                        <c:v>0.5</c:v>
                      </c:pt>
                      <c:pt idx="19778">
                        <c:v>0.3</c:v>
                      </c:pt>
                      <c:pt idx="19779">
                        <c:v>0.4</c:v>
                      </c:pt>
                      <c:pt idx="19780">
                        <c:v>0.3</c:v>
                      </c:pt>
                      <c:pt idx="19781">
                        <c:v>0.4</c:v>
                      </c:pt>
                      <c:pt idx="19782">
                        <c:v>0.4</c:v>
                      </c:pt>
                      <c:pt idx="19783">
                        <c:v>0.4</c:v>
                      </c:pt>
                      <c:pt idx="19784">
                        <c:v>0.5</c:v>
                      </c:pt>
                      <c:pt idx="19785">
                        <c:v>0.4</c:v>
                      </c:pt>
                      <c:pt idx="19786">
                        <c:v>0.4</c:v>
                      </c:pt>
                      <c:pt idx="19787">
                        <c:v>0.3</c:v>
                      </c:pt>
                      <c:pt idx="19788">
                        <c:v>0.4</c:v>
                      </c:pt>
                      <c:pt idx="19789">
                        <c:v>0.4</c:v>
                      </c:pt>
                      <c:pt idx="19790">
                        <c:v>0.3</c:v>
                      </c:pt>
                      <c:pt idx="19791">
                        <c:v>0.5</c:v>
                      </c:pt>
                      <c:pt idx="19792">
                        <c:v>0.4</c:v>
                      </c:pt>
                      <c:pt idx="19793">
                        <c:v>0.6</c:v>
                      </c:pt>
                      <c:pt idx="19794">
                        <c:v>0.4</c:v>
                      </c:pt>
                      <c:pt idx="19795">
                        <c:v>0.4</c:v>
                      </c:pt>
                      <c:pt idx="19796">
                        <c:v>0.4</c:v>
                      </c:pt>
                      <c:pt idx="19797">
                        <c:v>0.4</c:v>
                      </c:pt>
                      <c:pt idx="19798">
                        <c:v>0.4</c:v>
                      </c:pt>
                      <c:pt idx="19799">
                        <c:v>0.4</c:v>
                      </c:pt>
                      <c:pt idx="19800">
                        <c:v>0.4</c:v>
                      </c:pt>
                      <c:pt idx="19801">
                        <c:v>0.4</c:v>
                      </c:pt>
                      <c:pt idx="19802">
                        <c:v>0.4</c:v>
                      </c:pt>
                      <c:pt idx="19803">
                        <c:v>0.4</c:v>
                      </c:pt>
                      <c:pt idx="19804">
                        <c:v>0.4</c:v>
                      </c:pt>
                      <c:pt idx="19805">
                        <c:v>0.3</c:v>
                      </c:pt>
                      <c:pt idx="19806">
                        <c:v>0.4</c:v>
                      </c:pt>
                      <c:pt idx="19807">
                        <c:v>0.4</c:v>
                      </c:pt>
                      <c:pt idx="19808">
                        <c:v>0.4</c:v>
                      </c:pt>
                      <c:pt idx="19809">
                        <c:v>0.5</c:v>
                      </c:pt>
                      <c:pt idx="19810">
                        <c:v>0.3</c:v>
                      </c:pt>
                      <c:pt idx="19811">
                        <c:v>0.4</c:v>
                      </c:pt>
                      <c:pt idx="19812">
                        <c:v>0.4</c:v>
                      </c:pt>
                      <c:pt idx="19813">
                        <c:v>0.3</c:v>
                      </c:pt>
                      <c:pt idx="19814">
                        <c:v>0.4</c:v>
                      </c:pt>
                      <c:pt idx="19815">
                        <c:v>0.5</c:v>
                      </c:pt>
                      <c:pt idx="19816">
                        <c:v>0.4</c:v>
                      </c:pt>
                      <c:pt idx="19817">
                        <c:v>0.4</c:v>
                      </c:pt>
                      <c:pt idx="19818">
                        <c:v>0.4</c:v>
                      </c:pt>
                      <c:pt idx="19819">
                        <c:v>0.5</c:v>
                      </c:pt>
                      <c:pt idx="19820">
                        <c:v>0.5</c:v>
                      </c:pt>
                      <c:pt idx="19821">
                        <c:v>0.4</c:v>
                      </c:pt>
                      <c:pt idx="19822">
                        <c:v>0.4</c:v>
                      </c:pt>
                      <c:pt idx="19823">
                        <c:v>0.4</c:v>
                      </c:pt>
                      <c:pt idx="19824">
                        <c:v>0.4</c:v>
                      </c:pt>
                      <c:pt idx="19825">
                        <c:v>0.4</c:v>
                      </c:pt>
                      <c:pt idx="19826">
                        <c:v>0.4</c:v>
                      </c:pt>
                      <c:pt idx="19827">
                        <c:v>0.4</c:v>
                      </c:pt>
                      <c:pt idx="19828">
                        <c:v>0.4</c:v>
                      </c:pt>
                      <c:pt idx="19829">
                        <c:v>0.4</c:v>
                      </c:pt>
                      <c:pt idx="19830">
                        <c:v>0.4</c:v>
                      </c:pt>
                      <c:pt idx="19831">
                        <c:v>0.4</c:v>
                      </c:pt>
                      <c:pt idx="19832">
                        <c:v>0.4</c:v>
                      </c:pt>
                      <c:pt idx="19833">
                        <c:v>0.4</c:v>
                      </c:pt>
                      <c:pt idx="19834">
                        <c:v>0.4</c:v>
                      </c:pt>
                      <c:pt idx="19835">
                        <c:v>0.4</c:v>
                      </c:pt>
                      <c:pt idx="19836">
                        <c:v>0.4</c:v>
                      </c:pt>
                      <c:pt idx="19837">
                        <c:v>0.5</c:v>
                      </c:pt>
                      <c:pt idx="19838">
                        <c:v>0.5</c:v>
                      </c:pt>
                      <c:pt idx="19839">
                        <c:v>0.5</c:v>
                      </c:pt>
                      <c:pt idx="19840">
                        <c:v>0.5</c:v>
                      </c:pt>
                      <c:pt idx="19841">
                        <c:v>0.4</c:v>
                      </c:pt>
                      <c:pt idx="19842">
                        <c:v>0.5</c:v>
                      </c:pt>
                      <c:pt idx="19843">
                        <c:v>0.5</c:v>
                      </c:pt>
                      <c:pt idx="19844">
                        <c:v>0.5</c:v>
                      </c:pt>
                      <c:pt idx="19845">
                        <c:v>0.5</c:v>
                      </c:pt>
                      <c:pt idx="19846">
                        <c:v>0.4</c:v>
                      </c:pt>
                      <c:pt idx="19847">
                        <c:v>0.5</c:v>
                      </c:pt>
                      <c:pt idx="19848">
                        <c:v>0.5</c:v>
                      </c:pt>
                      <c:pt idx="19849">
                        <c:v>0.4</c:v>
                      </c:pt>
                      <c:pt idx="19850">
                        <c:v>0.4</c:v>
                      </c:pt>
                      <c:pt idx="19851">
                        <c:v>0.4</c:v>
                      </c:pt>
                      <c:pt idx="19852">
                        <c:v>0.5</c:v>
                      </c:pt>
                      <c:pt idx="19853">
                        <c:v>0.4</c:v>
                      </c:pt>
                      <c:pt idx="19854">
                        <c:v>0.4</c:v>
                      </c:pt>
                      <c:pt idx="19855">
                        <c:v>0.4</c:v>
                      </c:pt>
                      <c:pt idx="19856">
                        <c:v>0.4</c:v>
                      </c:pt>
                      <c:pt idx="19857">
                        <c:v>0.4</c:v>
                      </c:pt>
                      <c:pt idx="19858">
                        <c:v>0.5</c:v>
                      </c:pt>
                      <c:pt idx="19859">
                        <c:v>0.5</c:v>
                      </c:pt>
                      <c:pt idx="19860">
                        <c:v>0.4</c:v>
                      </c:pt>
                      <c:pt idx="19861">
                        <c:v>0.5</c:v>
                      </c:pt>
                      <c:pt idx="19862">
                        <c:v>0.4</c:v>
                      </c:pt>
                      <c:pt idx="19863">
                        <c:v>0.4</c:v>
                      </c:pt>
                      <c:pt idx="19864">
                        <c:v>0.4</c:v>
                      </c:pt>
                      <c:pt idx="19865">
                        <c:v>0.5</c:v>
                      </c:pt>
                      <c:pt idx="19866">
                        <c:v>0.4</c:v>
                      </c:pt>
                      <c:pt idx="19867">
                        <c:v>0.5</c:v>
                      </c:pt>
                      <c:pt idx="19868">
                        <c:v>0.4</c:v>
                      </c:pt>
                      <c:pt idx="19869">
                        <c:v>0.4</c:v>
                      </c:pt>
                      <c:pt idx="19870">
                        <c:v>0.5</c:v>
                      </c:pt>
                      <c:pt idx="19871">
                        <c:v>0.4</c:v>
                      </c:pt>
                      <c:pt idx="19872">
                        <c:v>0.5</c:v>
                      </c:pt>
                      <c:pt idx="19873">
                        <c:v>0.4</c:v>
                      </c:pt>
                      <c:pt idx="19874">
                        <c:v>0.4</c:v>
                      </c:pt>
                      <c:pt idx="19875">
                        <c:v>0.5</c:v>
                      </c:pt>
                      <c:pt idx="19876">
                        <c:v>0.3</c:v>
                      </c:pt>
                      <c:pt idx="19877">
                        <c:v>0.4</c:v>
                      </c:pt>
                      <c:pt idx="19878">
                        <c:v>0.5</c:v>
                      </c:pt>
                      <c:pt idx="19879">
                        <c:v>0.4</c:v>
                      </c:pt>
                      <c:pt idx="19880">
                        <c:v>0.5</c:v>
                      </c:pt>
                      <c:pt idx="19881">
                        <c:v>0.5</c:v>
                      </c:pt>
                      <c:pt idx="19882">
                        <c:v>0.4</c:v>
                      </c:pt>
                      <c:pt idx="19883">
                        <c:v>0.3</c:v>
                      </c:pt>
                      <c:pt idx="19884">
                        <c:v>0.4</c:v>
                      </c:pt>
                      <c:pt idx="19885">
                        <c:v>0.5</c:v>
                      </c:pt>
                      <c:pt idx="19886">
                        <c:v>0.4</c:v>
                      </c:pt>
                      <c:pt idx="19887">
                        <c:v>0.5</c:v>
                      </c:pt>
                      <c:pt idx="19888">
                        <c:v>0.5</c:v>
                      </c:pt>
                      <c:pt idx="19889">
                        <c:v>0.4</c:v>
                      </c:pt>
                      <c:pt idx="19890">
                        <c:v>0.5</c:v>
                      </c:pt>
                      <c:pt idx="19891">
                        <c:v>0.4</c:v>
                      </c:pt>
                      <c:pt idx="19892">
                        <c:v>0.4</c:v>
                      </c:pt>
                      <c:pt idx="19893">
                        <c:v>0.4</c:v>
                      </c:pt>
                      <c:pt idx="19894">
                        <c:v>0.5</c:v>
                      </c:pt>
                      <c:pt idx="19895">
                        <c:v>0.5</c:v>
                      </c:pt>
                      <c:pt idx="19896">
                        <c:v>0.5</c:v>
                      </c:pt>
                      <c:pt idx="19897">
                        <c:v>0.5</c:v>
                      </c:pt>
                      <c:pt idx="19898">
                        <c:v>0.4</c:v>
                      </c:pt>
                      <c:pt idx="19899">
                        <c:v>0.5</c:v>
                      </c:pt>
                      <c:pt idx="19900">
                        <c:v>0.6</c:v>
                      </c:pt>
                      <c:pt idx="19901">
                        <c:v>0.4</c:v>
                      </c:pt>
                      <c:pt idx="19902">
                        <c:v>0.4</c:v>
                      </c:pt>
                      <c:pt idx="19903">
                        <c:v>0.5</c:v>
                      </c:pt>
                      <c:pt idx="19904">
                        <c:v>0.4</c:v>
                      </c:pt>
                      <c:pt idx="19905">
                        <c:v>0.5</c:v>
                      </c:pt>
                      <c:pt idx="19906">
                        <c:v>0.5</c:v>
                      </c:pt>
                      <c:pt idx="19907">
                        <c:v>0.5</c:v>
                      </c:pt>
                      <c:pt idx="19908">
                        <c:v>0.5</c:v>
                      </c:pt>
                      <c:pt idx="19909">
                        <c:v>0.5</c:v>
                      </c:pt>
                      <c:pt idx="19910">
                        <c:v>0.5</c:v>
                      </c:pt>
                      <c:pt idx="19911">
                        <c:v>0.4</c:v>
                      </c:pt>
                      <c:pt idx="19912">
                        <c:v>0.5</c:v>
                      </c:pt>
                      <c:pt idx="19913">
                        <c:v>0.5</c:v>
                      </c:pt>
                      <c:pt idx="19914">
                        <c:v>0.4</c:v>
                      </c:pt>
                      <c:pt idx="19915">
                        <c:v>0.4</c:v>
                      </c:pt>
                      <c:pt idx="19916">
                        <c:v>0.4</c:v>
                      </c:pt>
                      <c:pt idx="19917">
                        <c:v>0.5</c:v>
                      </c:pt>
                      <c:pt idx="19918">
                        <c:v>0.5</c:v>
                      </c:pt>
                      <c:pt idx="19919">
                        <c:v>0.4</c:v>
                      </c:pt>
                      <c:pt idx="19920">
                        <c:v>0.4</c:v>
                      </c:pt>
                      <c:pt idx="19921">
                        <c:v>0.5</c:v>
                      </c:pt>
                      <c:pt idx="19922">
                        <c:v>0.5</c:v>
                      </c:pt>
                      <c:pt idx="19923">
                        <c:v>0.6</c:v>
                      </c:pt>
                      <c:pt idx="19924">
                        <c:v>0.5</c:v>
                      </c:pt>
                      <c:pt idx="19925">
                        <c:v>0.5</c:v>
                      </c:pt>
                      <c:pt idx="19926">
                        <c:v>0.4</c:v>
                      </c:pt>
                      <c:pt idx="19927">
                        <c:v>0.4</c:v>
                      </c:pt>
                      <c:pt idx="19928">
                        <c:v>0.6</c:v>
                      </c:pt>
                      <c:pt idx="19929">
                        <c:v>0.5</c:v>
                      </c:pt>
                      <c:pt idx="19930">
                        <c:v>0.4</c:v>
                      </c:pt>
                      <c:pt idx="19931">
                        <c:v>0.5</c:v>
                      </c:pt>
                      <c:pt idx="19932">
                        <c:v>0.5</c:v>
                      </c:pt>
                      <c:pt idx="19933">
                        <c:v>0.4</c:v>
                      </c:pt>
                      <c:pt idx="19934">
                        <c:v>0.4</c:v>
                      </c:pt>
                      <c:pt idx="19935">
                        <c:v>0.5</c:v>
                      </c:pt>
                      <c:pt idx="19936">
                        <c:v>0.6</c:v>
                      </c:pt>
                      <c:pt idx="19937">
                        <c:v>0.5</c:v>
                      </c:pt>
                      <c:pt idx="19938">
                        <c:v>0.4</c:v>
                      </c:pt>
                      <c:pt idx="19939">
                        <c:v>0.4</c:v>
                      </c:pt>
                      <c:pt idx="19940">
                        <c:v>0.4</c:v>
                      </c:pt>
                      <c:pt idx="19941">
                        <c:v>0.4</c:v>
                      </c:pt>
                      <c:pt idx="19942">
                        <c:v>0.5</c:v>
                      </c:pt>
                      <c:pt idx="19943">
                        <c:v>0.4</c:v>
                      </c:pt>
                      <c:pt idx="19944">
                        <c:v>0.5</c:v>
                      </c:pt>
                      <c:pt idx="19945">
                        <c:v>0.4</c:v>
                      </c:pt>
                      <c:pt idx="19946">
                        <c:v>0.4</c:v>
                      </c:pt>
                      <c:pt idx="19947">
                        <c:v>0.4</c:v>
                      </c:pt>
                      <c:pt idx="19948">
                        <c:v>0.5</c:v>
                      </c:pt>
                      <c:pt idx="19949">
                        <c:v>0.5</c:v>
                      </c:pt>
                      <c:pt idx="19950">
                        <c:v>0.4</c:v>
                      </c:pt>
                      <c:pt idx="19951">
                        <c:v>0.5</c:v>
                      </c:pt>
                      <c:pt idx="19952">
                        <c:v>0.4</c:v>
                      </c:pt>
                      <c:pt idx="19953">
                        <c:v>0.4</c:v>
                      </c:pt>
                      <c:pt idx="19954">
                        <c:v>0.4</c:v>
                      </c:pt>
                      <c:pt idx="19955">
                        <c:v>0.5</c:v>
                      </c:pt>
                      <c:pt idx="19956">
                        <c:v>0.5</c:v>
                      </c:pt>
                      <c:pt idx="19957">
                        <c:v>0.5</c:v>
                      </c:pt>
                      <c:pt idx="19958">
                        <c:v>0.5</c:v>
                      </c:pt>
                      <c:pt idx="19959">
                        <c:v>0.5</c:v>
                      </c:pt>
                      <c:pt idx="19960">
                        <c:v>0.4</c:v>
                      </c:pt>
                      <c:pt idx="19961">
                        <c:v>0.5</c:v>
                      </c:pt>
                      <c:pt idx="19962">
                        <c:v>0.4</c:v>
                      </c:pt>
                      <c:pt idx="19963">
                        <c:v>0.5</c:v>
                      </c:pt>
                      <c:pt idx="19964">
                        <c:v>0.5</c:v>
                      </c:pt>
                      <c:pt idx="19965">
                        <c:v>0.3</c:v>
                      </c:pt>
                      <c:pt idx="19966">
                        <c:v>0.4</c:v>
                      </c:pt>
                      <c:pt idx="19967">
                        <c:v>0.4</c:v>
                      </c:pt>
                      <c:pt idx="19968">
                        <c:v>0.5</c:v>
                      </c:pt>
                      <c:pt idx="19969">
                        <c:v>0.4</c:v>
                      </c:pt>
                      <c:pt idx="19970">
                        <c:v>0.5</c:v>
                      </c:pt>
                      <c:pt idx="19971">
                        <c:v>0.4</c:v>
                      </c:pt>
                      <c:pt idx="19972">
                        <c:v>0.5</c:v>
                      </c:pt>
                      <c:pt idx="19973">
                        <c:v>0.4</c:v>
                      </c:pt>
                      <c:pt idx="19974">
                        <c:v>0.4</c:v>
                      </c:pt>
                      <c:pt idx="19975">
                        <c:v>0.4</c:v>
                      </c:pt>
                      <c:pt idx="19976">
                        <c:v>0.5</c:v>
                      </c:pt>
                      <c:pt idx="19977">
                        <c:v>0.4</c:v>
                      </c:pt>
                      <c:pt idx="19978">
                        <c:v>0.4</c:v>
                      </c:pt>
                      <c:pt idx="19979">
                        <c:v>0.5</c:v>
                      </c:pt>
                      <c:pt idx="19980">
                        <c:v>0.5</c:v>
                      </c:pt>
                      <c:pt idx="19981">
                        <c:v>0.5</c:v>
                      </c:pt>
                      <c:pt idx="19982">
                        <c:v>0.4</c:v>
                      </c:pt>
                      <c:pt idx="19983">
                        <c:v>0.5</c:v>
                      </c:pt>
                      <c:pt idx="19984">
                        <c:v>0.4</c:v>
                      </c:pt>
                      <c:pt idx="19985">
                        <c:v>0.4</c:v>
                      </c:pt>
                      <c:pt idx="19986">
                        <c:v>0.5</c:v>
                      </c:pt>
                      <c:pt idx="19987">
                        <c:v>0.4</c:v>
                      </c:pt>
                      <c:pt idx="19988">
                        <c:v>0.5</c:v>
                      </c:pt>
                      <c:pt idx="19989">
                        <c:v>0.4</c:v>
                      </c:pt>
                      <c:pt idx="19990">
                        <c:v>0.5</c:v>
                      </c:pt>
                      <c:pt idx="19991">
                        <c:v>0.4</c:v>
                      </c:pt>
                      <c:pt idx="19992">
                        <c:v>0.4</c:v>
                      </c:pt>
                      <c:pt idx="19993">
                        <c:v>0.4</c:v>
                      </c:pt>
                      <c:pt idx="19994">
                        <c:v>0.4</c:v>
                      </c:pt>
                      <c:pt idx="19995">
                        <c:v>0.4</c:v>
                      </c:pt>
                      <c:pt idx="19996">
                        <c:v>0.4</c:v>
                      </c:pt>
                      <c:pt idx="19997">
                        <c:v>0.4</c:v>
                      </c:pt>
                      <c:pt idx="19998">
                        <c:v>0.4</c:v>
                      </c:pt>
                      <c:pt idx="19999">
                        <c:v>0.4</c:v>
                      </c:pt>
                      <c:pt idx="20000">
                        <c:v>0.4</c:v>
                      </c:pt>
                      <c:pt idx="20001">
                        <c:v>0.3</c:v>
                      </c:pt>
                      <c:pt idx="20002">
                        <c:v>0.4</c:v>
                      </c:pt>
                      <c:pt idx="20003">
                        <c:v>0.4</c:v>
                      </c:pt>
                      <c:pt idx="20004">
                        <c:v>0.4</c:v>
                      </c:pt>
                      <c:pt idx="20005">
                        <c:v>0.4</c:v>
                      </c:pt>
                      <c:pt idx="20006">
                        <c:v>0.4</c:v>
                      </c:pt>
                      <c:pt idx="20007">
                        <c:v>0.4</c:v>
                      </c:pt>
                      <c:pt idx="20008">
                        <c:v>0.4</c:v>
                      </c:pt>
                      <c:pt idx="20009">
                        <c:v>0.5</c:v>
                      </c:pt>
                      <c:pt idx="20010">
                        <c:v>0.4</c:v>
                      </c:pt>
                      <c:pt idx="20011">
                        <c:v>0.4</c:v>
                      </c:pt>
                      <c:pt idx="20012">
                        <c:v>0.5</c:v>
                      </c:pt>
                      <c:pt idx="20013">
                        <c:v>0.4</c:v>
                      </c:pt>
                      <c:pt idx="20014">
                        <c:v>0.4</c:v>
                      </c:pt>
                      <c:pt idx="20015">
                        <c:v>0.4</c:v>
                      </c:pt>
                      <c:pt idx="20016">
                        <c:v>0.5</c:v>
                      </c:pt>
                      <c:pt idx="20017">
                        <c:v>0.4</c:v>
                      </c:pt>
                      <c:pt idx="20018">
                        <c:v>0.4</c:v>
                      </c:pt>
                      <c:pt idx="20019">
                        <c:v>0.4</c:v>
                      </c:pt>
                      <c:pt idx="20020">
                        <c:v>0.4</c:v>
                      </c:pt>
                      <c:pt idx="20021">
                        <c:v>0.5</c:v>
                      </c:pt>
                      <c:pt idx="20022">
                        <c:v>0.4</c:v>
                      </c:pt>
                      <c:pt idx="20023">
                        <c:v>0.4</c:v>
                      </c:pt>
                      <c:pt idx="20024">
                        <c:v>0.4</c:v>
                      </c:pt>
                      <c:pt idx="20025">
                        <c:v>0.4</c:v>
                      </c:pt>
                      <c:pt idx="20026">
                        <c:v>0.3</c:v>
                      </c:pt>
                      <c:pt idx="20027">
                        <c:v>0.4</c:v>
                      </c:pt>
                      <c:pt idx="20028">
                        <c:v>0.4</c:v>
                      </c:pt>
                      <c:pt idx="20029">
                        <c:v>0.4</c:v>
                      </c:pt>
                      <c:pt idx="20030">
                        <c:v>0.4</c:v>
                      </c:pt>
                      <c:pt idx="20031">
                        <c:v>0.4</c:v>
                      </c:pt>
                      <c:pt idx="20032">
                        <c:v>0.4</c:v>
                      </c:pt>
                      <c:pt idx="20033">
                        <c:v>0.4</c:v>
                      </c:pt>
                      <c:pt idx="20034">
                        <c:v>0.4</c:v>
                      </c:pt>
                      <c:pt idx="20035">
                        <c:v>0.4</c:v>
                      </c:pt>
                      <c:pt idx="20036">
                        <c:v>0.4</c:v>
                      </c:pt>
                      <c:pt idx="20037">
                        <c:v>0.5</c:v>
                      </c:pt>
                      <c:pt idx="20038">
                        <c:v>0.4</c:v>
                      </c:pt>
                      <c:pt idx="20039">
                        <c:v>0.4</c:v>
                      </c:pt>
                      <c:pt idx="20040">
                        <c:v>0.4</c:v>
                      </c:pt>
                      <c:pt idx="20041">
                        <c:v>0.4</c:v>
                      </c:pt>
                      <c:pt idx="20042">
                        <c:v>0.4</c:v>
                      </c:pt>
                      <c:pt idx="20043">
                        <c:v>0.4</c:v>
                      </c:pt>
                      <c:pt idx="20044">
                        <c:v>0.4</c:v>
                      </c:pt>
                      <c:pt idx="20045">
                        <c:v>0.4</c:v>
                      </c:pt>
                      <c:pt idx="20046">
                        <c:v>0.3</c:v>
                      </c:pt>
                      <c:pt idx="20047">
                        <c:v>0.3</c:v>
                      </c:pt>
                      <c:pt idx="20048">
                        <c:v>0.4</c:v>
                      </c:pt>
                      <c:pt idx="20049">
                        <c:v>0.4</c:v>
                      </c:pt>
                      <c:pt idx="20050">
                        <c:v>0.5</c:v>
                      </c:pt>
                      <c:pt idx="20051">
                        <c:v>0.4</c:v>
                      </c:pt>
                      <c:pt idx="20052">
                        <c:v>0.4</c:v>
                      </c:pt>
                      <c:pt idx="20053">
                        <c:v>0.3</c:v>
                      </c:pt>
                      <c:pt idx="20054">
                        <c:v>0.3</c:v>
                      </c:pt>
                      <c:pt idx="20055">
                        <c:v>0.4</c:v>
                      </c:pt>
                      <c:pt idx="20056">
                        <c:v>0.4</c:v>
                      </c:pt>
                      <c:pt idx="20057">
                        <c:v>0.4</c:v>
                      </c:pt>
                      <c:pt idx="20058">
                        <c:v>0.4</c:v>
                      </c:pt>
                      <c:pt idx="20059">
                        <c:v>0.5</c:v>
                      </c:pt>
                      <c:pt idx="20060">
                        <c:v>0.4</c:v>
                      </c:pt>
                      <c:pt idx="20061">
                        <c:v>0.3</c:v>
                      </c:pt>
                      <c:pt idx="20062">
                        <c:v>0.4</c:v>
                      </c:pt>
                      <c:pt idx="20063">
                        <c:v>0.3</c:v>
                      </c:pt>
                      <c:pt idx="20064">
                        <c:v>0.3</c:v>
                      </c:pt>
                      <c:pt idx="20065">
                        <c:v>0.4</c:v>
                      </c:pt>
                      <c:pt idx="20066">
                        <c:v>0.4</c:v>
                      </c:pt>
                      <c:pt idx="20067">
                        <c:v>0.4</c:v>
                      </c:pt>
                      <c:pt idx="20068">
                        <c:v>0.3</c:v>
                      </c:pt>
                      <c:pt idx="20069">
                        <c:v>0.5</c:v>
                      </c:pt>
                      <c:pt idx="20070">
                        <c:v>0.3</c:v>
                      </c:pt>
                      <c:pt idx="20071">
                        <c:v>0.3</c:v>
                      </c:pt>
                      <c:pt idx="20072">
                        <c:v>0.4</c:v>
                      </c:pt>
                      <c:pt idx="20073">
                        <c:v>0.4</c:v>
                      </c:pt>
                      <c:pt idx="20074">
                        <c:v>0.4</c:v>
                      </c:pt>
                      <c:pt idx="20075">
                        <c:v>0.5</c:v>
                      </c:pt>
                      <c:pt idx="20076">
                        <c:v>0.3</c:v>
                      </c:pt>
                      <c:pt idx="20077">
                        <c:v>0.3</c:v>
                      </c:pt>
                      <c:pt idx="20078">
                        <c:v>0.4</c:v>
                      </c:pt>
                      <c:pt idx="20079">
                        <c:v>0.4</c:v>
                      </c:pt>
                      <c:pt idx="20080">
                        <c:v>0.3</c:v>
                      </c:pt>
                      <c:pt idx="20081">
                        <c:v>0.3</c:v>
                      </c:pt>
                      <c:pt idx="20082">
                        <c:v>0.4</c:v>
                      </c:pt>
                      <c:pt idx="20083">
                        <c:v>0.3</c:v>
                      </c:pt>
                      <c:pt idx="20084">
                        <c:v>0.4</c:v>
                      </c:pt>
                      <c:pt idx="20085">
                        <c:v>0.3</c:v>
                      </c:pt>
                      <c:pt idx="20086">
                        <c:v>0.3</c:v>
                      </c:pt>
                      <c:pt idx="20087">
                        <c:v>0.4</c:v>
                      </c:pt>
                      <c:pt idx="20088">
                        <c:v>0.4</c:v>
                      </c:pt>
                      <c:pt idx="20089">
                        <c:v>0.4</c:v>
                      </c:pt>
                      <c:pt idx="20090">
                        <c:v>0.4</c:v>
                      </c:pt>
                      <c:pt idx="20091">
                        <c:v>0.4</c:v>
                      </c:pt>
                      <c:pt idx="20092">
                        <c:v>0.4</c:v>
                      </c:pt>
                      <c:pt idx="20093">
                        <c:v>0.4</c:v>
                      </c:pt>
                      <c:pt idx="20094">
                        <c:v>0.3</c:v>
                      </c:pt>
                      <c:pt idx="20095">
                        <c:v>0.3</c:v>
                      </c:pt>
                      <c:pt idx="20096">
                        <c:v>0.4</c:v>
                      </c:pt>
                      <c:pt idx="20097">
                        <c:v>0.4</c:v>
                      </c:pt>
                      <c:pt idx="20098">
                        <c:v>0.3</c:v>
                      </c:pt>
                      <c:pt idx="20099">
                        <c:v>0.4</c:v>
                      </c:pt>
                      <c:pt idx="20100">
                        <c:v>0.4</c:v>
                      </c:pt>
                      <c:pt idx="20101">
                        <c:v>0.4</c:v>
                      </c:pt>
                      <c:pt idx="20102">
                        <c:v>0.4</c:v>
                      </c:pt>
                      <c:pt idx="20103">
                        <c:v>0.4</c:v>
                      </c:pt>
                      <c:pt idx="20104">
                        <c:v>0.3</c:v>
                      </c:pt>
                      <c:pt idx="20105">
                        <c:v>0.3</c:v>
                      </c:pt>
                      <c:pt idx="20106">
                        <c:v>0.3</c:v>
                      </c:pt>
                      <c:pt idx="20107">
                        <c:v>0.4</c:v>
                      </c:pt>
                      <c:pt idx="20108">
                        <c:v>0.4</c:v>
                      </c:pt>
                      <c:pt idx="20109">
                        <c:v>0.3</c:v>
                      </c:pt>
                      <c:pt idx="20110">
                        <c:v>0.4</c:v>
                      </c:pt>
                      <c:pt idx="20111">
                        <c:v>0.5</c:v>
                      </c:pt>
                      <c:pt idx="20112">
                        <c:v>0.3</c:v>
                      </c:pt>
                      <c:pt idx="20113">
                        <c:v>0.3</c:v>
                      </c:pt>
                      <c:pt idx="20114">
                        <c:v>0.4</c:v>
                      </c:pt>
                      <c:pt idx="20115">
                        <c:v>0.4</c:v>
                      </c:pt>
                      <c:pt idx="20116">
                        <c:v>0.3</c:v>
                      </c:pt>
                      <c:pt idx="20117">
                        <c:v>0.3</c:v>
                      </c:pt>
                      <c:pt idx="20118">
                        <c:v>0.4</c:v>
                      </c:pt>
                      <c:pt idx="20119">
                        <c:v>0.4</c:v>
                      </c:pt>
                      <c:pt idx="20120">
                        <c:v>0.5</c:v>
                      </c:pt>
                      <c:pt idx="20121">
                        <c:v>0.4</c:v>
                      </c:pt>
                      <c:pt idx="20122">
                        <c:v>0.3</c:v>
                      </c:pt>
                      <c:pt idx="20123">
                        <c:v>0.4</c:v>
                      </c:pt>
                      <c:pt idx="20124">
                        <c:v>0.4</c:v>
                      </c:pt>
                      <c:pt idx="20125">
                        <c:v>0.4</c:v>
                      </c:pt>
                      <c:pt idx="20126">
                        <c:v>0.4</c:v>
                      </c:pt>
                      <c:pt idx="20127">
                        <c:v>0.3</c:v>
                      </c:pt>
                      <c:pt idx="20128">
                        <c:v>0.4</c:v>
                      </c:pt>
                      <c:pt idx="20129">
                        <c:v>0.4</c:v>
                      </c:pt>
                      <c:pt idx="20130">
                        <c:v>0.3</c:v>
                      </c:pt>
                      <c:pt idx="20131">
                        <c:v>0.3</c:v>
                      </c:pt>
                      <c:pt idx="20132">
                        <c:v>0.4</c:v>
                      </c:pt>
                      <c:pt idx="20133">
                        <c:v>0.4</c:v>
                      </c:pt>
                      <c:pt idx="20134">
                        <c:v>0.3</c:v>
                      </c:pt>
                      <c:pt idx="20135">
                        <c:v>0.4</c:v>
                      </c:pt>
                      <c:pt idx="20136">
                        <c:v>0.4</c:v>
                      </c:pt>
                      <c:pt idx="20137">
                        <c:v>0.4</c:v>
                      </c:pt>
                      <c:pt idx="20138">
                        <c:v>0.3</c:v>
                      </c:pt>
                      <c:pt idx="20139">
                        <c:v>0.4</c:v>
                      </c:pt>
                      <c:pt idx="20140">
                        <c:v>0.3</c:v>
                      </c:pt>
                      <c:pt idx="20141">
                        <c:v>0.4</c:v>
                      </c:pt>
                      <c:pt idx="20142">
                        <c:v>0.4</c:v>
                      </c:pt>
                      <c:pt idx="20143">
                        <c:v>0.3</c:v>
                      </c:pt>
                      <c:pt idx="20144">
                        <c:v>0.4</c:v>
                      </c:pt>
                      <c:pt idx="20145">
                        <c:v>0.4</c:v>
                      </c:pt>
                      <c:pt idx="20146">
                        <c:v>0.3</c:v>
                      </c:pt>
                      <c:pt idx="20147">
                        <c:v>0.4</c:v>
                      </c:pt>
                      <c:pt idx="20148">
                        <c:v>0.4</c:v>
                      </c:pt>
                      <c:pt idx="20149">
                        <c:v>0.4</c:v>
                      </c:pt>
                      <c:pt idx="20150">
                        <c:v>0.3</c:v>
                      </c:pt>
                      <c:pt idx="20151">
                        <c:v>0.4</c:v>
                      </c:pt>
                      <c:pt idx="20152">
                        <c:v>0.4</c:v>
                      </c:pt>
                      <c:pt idx="20153">
                        <c:v>0.4</c:v>
                      </c:pt>
                      <c:pt idx="20154">
                        <c:v>0.3</c:v>
                      </c:pt>
                      <c:pt idx="20155">
                        <c:v>0.5</c:v>
                      </c:pt>
                      <c:pt idx="20156">
                        <c:v>0.3</c:v>
                      </c:pt>
                      <c:pt idx="20157">
                        <c:v>0.3</c:v>
                      </c:pt>
                      <c:pt idx="20158">
                        <c:v>0.4</c:v>
                      </c:pt>
                      <c:pt idx="20159">
                        <c:v>0.4</c:v>
                      </c:pt>
                      <c:pt idx="20160">
                        <c:v>0.4</c:v>
                      </c:pt>
                      <c:pt idx="20161">
                        <c:v>0.3</c:v>
                      </c:pt>
                      <c:pt idx="20162">
                        <c:v>0.3</c:v>
                      </c:pt>
                      <c:pt idx="20163">
                        <c:v>0.4</c:v>
                      </c:pt>
                      <c:pt idx="20164">
                        <c:v>0.3</c:v>
                      </c:pt>
                      <c:pt idx="20165">
                        <c:v>0.3</c:v>
                      </c:pt>
                      <c:pt idx="20166">
                        <c:v>0.3</c:v>
                      </c:pt>
                      <c:pt idx="20167">
                        <c:v>0.3</c:v>
                      </c:pt>
                      <c:pt idx="20168">
                        <c:v>0.4</c:v>
                      </c:pt>
                      <c:pt idx="20169">
                        <c:v>0.4</c:v>
                      </c:pt>
                      <c:pt idx="20170">
                        <c:v>0.3</c:v>
                      </c:pt>
                      <c:pt idx="20171">
                        <c:v>0.3</c:v>
                      </c:pt>
                      <c:pt idx="20172">
                        <c:v>0.4</c:v>
                      </c:pt>
                      <c:pt idx="20173">
                        <c:v>0.4</c:v>
                      </c:pt>
                      <c:pt idx="20174">
                        <c:v>0.4</c:v>
                      </c:pt>
                      <c:pt idx="20175">
                        <c:v>0.3</c:v>
                      </c:pt>
                      <c:pt idx="20176">
                        <c:v>0.3</c:v>
                      </c:pt>
                      <c:pt idx="20177">
                        <c:v>0.4</c:v>
                      </c:pt>
                      <c:pt idx="20178">
                        <c:v>0.4</c:v>
                      </c:pt>
                      <c:pt idx="20179">
                        <c:v>0.4</c:v>
                      </c:pt>
                      <c:pt idx="20180">
                        <c:v>0.4</c:v>
                      </c:pt>
                      <c:pt idx="20181">
                        <c:v>0.4</c:v>
                      </c:pt>
                      <c:pt idx="20182">
                        <c:v>0.4</c:v>
                      </c:pt>
                      <c:pt idx="20183">
                        <c:v>0.3</c:v>
                      </c:pt>
                      <c:pt idx="20184">
                        <c:v>0.4</c:v>
                      </c:pt>
                      <c:pt idx="20185">
                        <c:v>0.4</c:v>
                      </c:pt>
                      <c:pt idx="20186">
                        <c:v>0.4</c:v>
                      </c:pt>
                      <c:pt idx="20187">
                        <c:v>0.3</c:v>
                      </c:pt>
                      <c:pt idx="20188">
                        <c:v>0.4</c:v>
                      </c:pt>
                      <c:pt idx="20189">
                        <c:v>0.4</c:v>
                      </c:pt>
                      <c:pt idx="20190">
                        <c:v>0.3</c:v>
                      </c:pt>
                      <c:pt idx="20191">
                        <c:v>0.4</c:v>
                      </c:pt>
                      <c:pt idx="20192">
                        <c:v>0.4</c:v>
                      </c:pt>
                      <c:pt idx="20193">
                        <c:v>0.4</c:v>
                      </c:pt>
                      <c:pt idx="20194">
                        <c:v>0.4</c:v>
                      </c:pt>
                      <c:pt idx="20195">
                        <c:v>0.3</c:v>
                      </c:pt>
                      <c:pt idx="20196">
                        <c:v>0.3</c:v>
                      </c:pt>
                      <c:pt idx="20197">
                        <c:v>0.3</c:v>
                      </c:pt>
                      <c:pt idx="20198">
                        <c:v>0.3</c:v>
                      </c:pt>
                      <c:pt idx="20199">
                        <c:v>0.3</c:v>
                      </c:pt>
                      <c:pt idx="20200">
                        <c:v>0.4</c:v>
                      </c:pt>
                      <c:pt idx="20201">
                        <c:v>0.4</c:v>
                      </c:pt>
                      <c:pt idx="20202">
                        <c:v>0.4</c:v>
                      </c:pt>
                      <c:pt idx="20203">
                        <c:v>0.3</c:v>
                      </c:pt>
                      <c:pt idx="20204">
                        <c:v>0.4</c:v>
                      </c:pt>
                      <c:pt idx="20205">
                        <c:v>0.4</c:v>
                      </c:pt>
                      <c:pt idx="20206">
                        <c:v>0.4</c:v>
                      </c:pt>
                      <c:pt idx="20207">
                        <c:v>0.4</c:v>
                      </c:pt>
                      <c:pt idx="20208">
                        <c:v>0.3</c:v>
                      </c:pt>
                      <c:pt idx="20209">
                        <c:v>0.3</c:v>
                      </c:pt>
                      <c:pt idx="20210">
                        <c:v>0.4</c:v>
                      </c:pt>
                      <c:pt idx="20211">
                        <c:v>0.4</c:v>
                      </c:pt>
                      <c:pt idx="20212">
                        <c:v>0.4</c:v>
                      </c:pt>
                      <c:pt idx="20213">
                        <c:v>0.3</c:v>
                      </c:pt>
                      <c:pt idx="20214">
                        <c:v>0.4</c:v>
                      </c:pt>
                      <c:pt idx="20215">
                        <c:v>0.4</c:v>
                      </c:pt>
                      <c:pt idx="20216">
                        <c:v>0.3</c:v>
                      </c:pt>
                      <c:pt idx="20217">
                        <c:v>0.4</c:v>
                      </c:pt>
                      <c:pt idx="20218">
                        <c:v>0.4</c:v>
                      </c:pt>
                      <c:pt idx="20219">
                        <c:v>0.3</c:v>
                      </c:pt>
                      <c:pt idx="20220">
                        <c:v>0.5</c:v>
                      </c:pt>
                      <c:pt idx="20221">
                        <c:v>0.4</c:v>
                      </c:pt>
                      <c:pt idx="20222">
                        <c:v>0.3</c:v>
                      </c:pt>
                      <c:pt idx="20223">
                        <c:v>0.4</c:v>
                      </c:pt>
                      <c:pt idx="20224">
                        <c:v>0.3</c:v>
                      </c:pt>
                      <c:pt idx="20225">
                        <c:v>0.3</c:v>
                      </c:pt>
                      <c:pt idx="20226">
                        <c:v>0.4</c:v>
                      </c:pt>
                      <c:pt idx="20227">
                        <c:v>0.4</c:v>
                      </c:pt>
                      <c:pt idx="20228">
                        <c:v>0.4</c:v>
                      </c:pt>
                      <c:pt idx="20229">
                        <c:v>0.4</c:v>
                      </c:pt>
                      <c:pt idx="20230">
                        <c:v>0.3</c:v>
                      </c:pt>
                      <c:pt idx="20231">
                        <c:v>0.4</c:v>
                      </c:pt>
                      <c:pt idx="20232">
                        <c:v>0.3</c:v>
                      </c:pt>
                      <c:pt idx="20233">
                        <c:v>0.5</c:v>
                      </c:pt>
                      <c:pt idx="20234">
                        <c:v>0.5</c:v>
                      </c:pt>
                      <c:pt idx="20235">
                        <c:v>0.4</c:v>
                      </c:pt>
                      <c:pt idx="20236">
                        <c:v>0.3</c:v>
                      </c:pt>
                      <c:pt idx="20237">
                        <c:v>0.3</c:v>
                      </c:pt>
                      <c:pt idx="20238">
                        <c:v>0.4</c:v>
                      </c:pt>
                      <c:pt idx="20239">
                        <c:v>0.3</c:v>
                      </c:pt>
                      <c:pt idx="20240">
                        <c:v>0.4</c:v>
                      </c:pt>
                      <c:pt idx="20241">
                        <c:v>0.4</c:v>
                      </c:pt>
                      <c:pt idx="20242">
                        <c:v>0.4</c:v>
                      </c:pt>
                      <c:pt idx="20243">
                        <c:v>0.4</c:v>
                      </c:pt>
                      <c:pt idx="20244">
                        <c:v>0.3</c:v>
                      </c:pt>
                      <c:pt idx="20245">
                        <c:v>0.3</c:v>
                      </c:pt>
                      <c:pt idx="20246">
                        <c:v>0.4</c:v>
                      </c:pt>
                      <c:pt idx="20247">
                        <c:v>0.5</c:v>
                      </c:pt>
                      <c:pt idx="20248">
                        <c:v>0.3</c:v>
                      </c:pt>
                      <c:pt idx="20249">
                        <c:v>0.4</c:v>
                      </c:pt>
                      <c:pt idx="20250">
                        <c:v>0.4</c:v>
                      </c:pt>
                      <c:pt idx="20251">
                        <c:v>0.5</c:v>
                      </c:pt>
                      <c:pt idx="20252">
                        <c:v>0.4</c:v>
                      </c:pt>
                      <c:pt idx="20253">
                        <c:v>0.4</c:v>
                      </c:pt>
                      <c:pt idx="20254">
                        <c:v>0.4</c:v>
                      </c:pt>
                      <c:pt idx="20255">
                        <c:v>0.4</c:v>
                      </c:pt>
                      <c:pt idx="20256">
                        <c:v>0.3</c:v>
                      </c:pt>
                      <c:pt idx="20257">
                        <c:v>0.3</c:v>
                      </c:pt>
                      <c:pt idx="20258">
                        <c:v>0.4</c:v>
                      </c:pt>
                      <c:pt idx="20259">
                        <c:v>0.4</c:v>
                      </c:pt>
                      <c:pt idx="20260">
                        <c:v>0.4</c:v>
                      </c:pt>
                      <c:pt idx="20261">
                        <c:v>0.4</c:v>
                      </c:pt>
                      <c:pt idx="20262">
                        <c:v>0.4</c:v>
                      </c:pt>
                      <c:pt idx="20263">
                        <c:v>0.3</c:v>
                      </c:pt>
                      <c:pt idx="20264">
                        <c:v>0.4</c:v>
                      </c:pt>
                      <c:pt idx="20265">
                        <c:v>0.3</c:v>
                      </c:pt>
                      <c:pt idx="20266">
                        <c:v>0.4</c:v>
                      </c:pt>
                      <c:pt idx="20267">
                        <c:v>0.4</c:v>
                      </c:pt>
                      <c:pt idx="20268">
                        <c:v>0.5</c:v>
                      </c:pt>
                      <c:pt idx="20269">
                        <c:v>0.4</c:v>
                      </c:pt>
                      <c:pt idx="20270">
                        <c:v>0.4</c:v>
                      </c:pt>
                      <c:pt idx="20271">
                        <c:v>0.4</c:v>
                      </c:pt>
                      <c:pt idx="20272">
                        <c:v>0.4</c:v>
                      </c:pt>
                      <c:pt idx="20273">
                        <c:v>0.4</c:v>
                      </c:pt>
                      <c:pt idx="20274">
                        <c:v>0.3</c:v>
                      </c:pt>
                      <c:pt idx="20275">
                        <c:v>0.3</c:v>
                      </c:pt>
                      <c:pt idx="20276">
                        <c:v>0.4</c:v>
                      </c:pt>
                      <c:pt idx="20277">
                        <c:v>0.4</c:v>
                      </c:pt>
                      <c:pt idx="20278">
                        <c:v>0.4</c:v>
                      </c:pt>
                      <c:pt idx="20279">
                        <c:v>0.4</c:v>
                      </c:pt>
                      <c:pt idx="20280">
                        <c:v>0.4</c:v>
                      </c:pt>
                      <c:pt idx="20281">
                        <c:v>0.5</c:v>
                      </c:pt>
                      <c:pt idx="20282">
                        <c:v>0.4</c:v>
                      </c:pt>
                      <c:pt idx="20283">
                        <c:v>0.4</c:v>
                      </c:pt>
                      <c:pt idx="20284">
                        <c:v>0.4</c:v>
                      </c:pt>
                      <c:pt idx="20285">
                        <c:v>0.4</c:v>
                      </c:pt>
                      <c:pt idx="20286">
                        <c:v>0.5</c:v>
                      </c:pt>
                      <c:pt idx="20287">
                        <c:v>0.4</c:v>
                      </c:pt>
                      <c:pt idx="20288">
                        <c:v>0.3</c:v>
                      </c:pt>
                      <c:pt idx="20289">
                        <c:v>0.3</c:v>
                      </c:pt>
                      <c:pt idx="20290">
                        <c:v>0.4</c:v>
                      </c:pt>
                      <c:pt idx="20291">
                        <c:v>0.4</c:v>
                      </c:pt>
                      <c:pt idx="20292">
                        <c:v>0.4</c:v>
                      </c:pt>
                      <c:pt idx="20293">
                        <c:v>0.3</c:v>
                      </c:pt>
                      <c:pt idx="20294">
                        <c:v>0.3</c:v>
                      </c:pt>
                      <c:pt idx="20295">
                        <c:v>0.3</c:v>
                      </c:pt>
                      <c:pt idx="20296">
                        <c:v>0.3</c:v>
                      </c:pt>
                      <c:pt idx="20297">
                        <c:v>0.4</c:v>
                      </c:pt>
                      <c:pt idx="20298">
                        <c:v>0.3</c:v>
                      </c:pt>
                      <c:pt idx="20299">
                        <c:v>0.3</c:v>
                      </c:pt>
                      <c:pt idx="20300">
                        <c:v>0.3</c:v>
                      </c:pt>
                      <c:pt idx="20301">
                        <c:v>0.4</c:v>
                      </c:pt>
                      <c:pt idx="20302">
                        <c:v>0.3</c:v>
                      </c:pt>
                      <c:pt idx="20303">
                        <c:v>0.3</c:v>
                      </c:pt>
                      <c:pt idx="20304">
                        <c:v>0.2</c:v>
                      </c:pt>
                      <c:pt idx="20305">
                        <c:v>0.3</c:v>
                      </c:pt>
                      <c:pt idx="20306">
                        <c:v>0.3</c:v>
                      </c:pt>
                      <c:pt idx="20307">
                        <c:v>0.3</c:v>
                      </c:pt>
                      <c:pt idx="20308">
                        <c:v>0.3</c:v>
                      </c:pt>
                      <c:pt idx="20309">
                        <c:v>0.3</c:v>
                      </c:pt>
                      <c:pt idx="20310">
                        <c:v>0.3</c:v>
                      </c:pt>
                      <c:pt idx="20311">
                        <c:v>0.3</c:v>
                      </c:pt>
                      <c:pt idx="20312">
                        <c:v>0.3</c:v>
                      </c:pt>
                      <c:pt idx="20313">
                        <c:v>0.3</c:v>
                      </c:pt>
                      <c:pt idx="20314">
                        <c:v>0.2</c:v>
                      </c:pt>
                      <c:pt idx="20315">
                        <c:v>0.2</c:v>
                      </c:pt>
                      <c:pt idx="20316">
                        <c:v>0.2</c:v>
                      </c:pt>
                      <c:pt idx="20317">
                        <c:v>0.3</c:v>
                      </c:pt>
                      <c:pt idx="20318">
                        <c:v>0.3</c:v>
                      </c:pt>
                      <c:pt idx="20319">
                        <c:v>0.3</c:v>
                      </c:pt>
                      <c:pt idx="20320">
                        <c:v>0.3</c:v>
                      </c:pt>
                      <c:pt idx="20321">
                        <c:v>0.3</c:v>
                      </c:pt>
                      <c:pt idx="20322">
                        <c:v>0.3</c:v>
                      </c:pt>
                      <c:pt idx="20323">
                        <c:v>0.3</c:v>
                      </c:pt>
                      <c:pt idx="20324">
                        <c:v>0.3</c:v>
                      </c:pt>
                      <c:pt idx="20325">
                        <c:v>0.3</c:v>
                      </c:pt>
                      <c:pt idx="20326">
                        <c:v>0.4</c:v>
                      </c:pt>
                      <c:pt idx="20327">
                        <c:v>0.3</c:v>
                      </c:pt>
                      <c:pt idx="20328">
                        <c:v>0.3</c:v>
                      </c:pt>
                      <c:pt idx="20329">
                        <c:v>0.2</c:v>
                      </c:pt>
                      <c:pt idx="20330">
                        <c:v>0.3</c:v>
                      </c:pt>
                      <c:pt idx="20331">
                        <c:v>0.3</c:v>
                      </c:pt>
                      <c:pt idx="20332">
                        <c:v>0.3</c:v>
                      </c:pt>
                      <c:pt idx="20333">
                        <c:v>0.2</c:v>
                      </c:pt>
                      <c:pt idx="20334">
                        <c:v>0.3</c:v>
                      </c:pt>
                      <c:pt idx="20335">
                        <c:v>0.3</c:v>
                      </c:pt>
                      <c:pt idx="20336">
                        <c:v>0.3</c:v>
                      </c:pt>
                      <c:pt idx="20337">
                        <c:v>0.3</c:v>
                      </c:pt>
                      <c:pt idx="20338">
                        <c:v>0.3</c:v>
                      </c:pt>
                      <c:pt idx="20339">
                        <c:v>0.2</c:v>
                      </c:pt>
                      <c:pt idx="20340">
                        <c:v>0.2</c:v>
                      </c:pt>
                      <c:pt idx="20341">
                        <c:v>0.3</c:v>
                      </c:pt>
                      <c:pt idx="20342">
                        <c:v>0.2</c:v>
                      </c:pt>
                      <c:pt idx="20343">
                        <c:v>0.2</c:v>
                      </c:pt>
                      <c:pt idx="20344">
                        <c:v>0.3</c:v>
                      </c:pt>
                      <c:pt idx="20345">
                        <c:v>0.3</c:v>
                      </c:pt>
                      <c:pt idx="20346">
                        <c:v>0.3</c:v>
                      </c:pt>
                      <c:pt idx="20347">
                        <c:v>0.3</c:v>
                      </c:pt>
                      <c:pt idx="20348">
                        <c:v>0.3</c:v>
                      </c:pt>
                      <c:pt idx="20349">
                        <c:v>0.2</c:v>
                      </c:pt>
                      <c:pt idx="20350">
                        <c:v>0.2</c:v>
                      </c:pt>
                      <c:pt idx="20351">
                        <c:v>0.3</c:v>
                      </c:pt>
                      <c:pt idx="20352">
                        <c:v>0.3</c:v>
                      </c:pt>
                      <c:pt idx="20353">
                        <c:v>0.3</c:v>
                      </c:pt>
                      <c:pt idx="20354">
                        <c:v>0.3</c:v>
                      </c:pt>
                      <c:pt idx="20355">
                        <c:v>0.3</c:v>
                      </c:pt>
                      <c:pt idx="20356">
                        <c:v>0.3</c:v>
                      </c:pt>
                      <c:pt idx="20357">
                        <c:v>0.4</c:v>
                      </c:pt>
                      <c:pt idx="20358">
                        <c:v>0.3</c:v>
                      </c:pt>
                      <c:pt idx="20359">
                        <c:v>0.3</c:v>
                      </c:pt>
                      <c:pt idx="20360">
                        <c:v>0.3</c:v>
                      </c:pt>
                      <c:pt idx="20361">
                        <c:v>0.3</c:v>
                      </c:pt>
                      <c:pt idx="20362">
                        <c:v>0.3</c:v>
                      </c:pt>
                      <c:pt idx="20363">
                        <c:v>0.3</c:v>
                      </c:pt>
                      <c:pt idx="20364">
                        <c:v>0.2</c:v>
                      </c:pt>
                      <c:pt idx="20365">
                        <c:v>0.3</c:v>
                      </c:pt>
                      <c:pt idx="20366">
                        <c:v>0.3</c:v>
                      </c:pt>
                      <c:pt idx="20367">
                        <c:v>0.2</c:v>
                      </c:pt>
                      <c:pt idx="20368">
                        <c:v>0.2</c:v>
                      </c:pt>
                      <c:pt idx="20369">
                        <c:v>0.2</c:v>
                      </c:pt>
                      <c:pt idx="20370">
                        <c:v>0.3</c:v>
                      </c:pt>
                      <c:pt idx="20371">
                        <c:v>0.3</c:v>
                      </c:pt>
                      <c:pt idx="20372">
                        <c:v>0.3</c:v>
                      </c:pt>
                      <c:pt idx="20373">
                        <c:v>0.3</c:v>
                      </c:pt>
                      <c:pt idx="20374">
                        <c:v>0.2</c:v>
                      </c:pt>
                      <c:pt idx="20375">
                        <c:v>0.3</c:v>
                      </c:pt>
                      <c:pt idx="20376">
                        <c:v>0.3</c:v>
                      </c:pt>
                      <c:pt idx="20377">
                        <c:v>0.2</c:v>
                      </c:pt>
                      <c:pt idx="20378">
                        <c:v>0.2</c:v>
                      </c:pt>
                      <c:pt idx="20379">
                        <c:v>0.2</c:v>
                      </c:pt>
                      <c:pt idx="20380">
                        <c:v>0.3</c:v>
                      </c:pt>
                      <c:pt idx="20381">
                        <c:v>0.3</c:v>
                      </c:pt>
                      <c:pt idx="20382">
                        <c:v>0.3</c:v>
                      </c:pt>
                      <c:pt idx="20383">
                        <c:v>0.3</c:v>
                      </c:pt>
                      <c:pt idx="20384">
                        <c:v>0.3</c:v>
                      </c:pt>
                      <c:pt idx="20385">
                        <c:v>0.2</c:v>
                      </c:pt>
                      <c:pt idx="20386">
                        <c:v>0.4</c:v>
                      </c:pt>
                      <c:pt idx="20387">
                        <c:v>0.3</c:v>
                      </c:pt>
                      <c:pt idx="20388">
                        <c:v>0.3</c:v>
                      </c:pt>
                      <c:pt idx="20389">
                        <c:v>0.4</c:v>
                      </c:pt>
                      <c:pt idx="20390">
                        <c:v>0.3</c:v>
                      </c:pt>
                      <c:pt idx="20391">
                        <c:v>0.3</c:v>
                      </c:pt>
                      <c:pt idx="20392">
                        <c:v>0.2</c:v>
                      </c:pt>
                      <c:pt idx="20393">
                        <c:v>0.3</c:v>
                      </c:pt>
                      <c:pt idx="20394">
                        <c:v>0.2</c:v>
                      </c:pt>
                      <c:pt idx="20395">
                        <c:v>0.3</c:v>
                      </c:pt>
                      <c:pt idx="20396">
                        <c:v>0.3</c:v>
                      </c:pt>
                      <c:pt idx="20397">
                        <c:v>0.3</c:v>
                      </c:pt>
                      <c:pt idx="20398">
                        <c:v>0.3</c:v>
                      </c:pt>
                      <c:pt idx="20399">
                        <c:v>0.3</c:v>
                      </c:pt>
                      <c:pt idx="20400">
                        <c:v>0.3</c:v>
                      </c:pt>
                      <c:pt idx="20401">
                        <c:v>0.2</c:v>
                      </c:pt>
                      <c:pt idx="20402">
                        <c:v>0.2</c:v>
                      </c:pt>
                      <c:pt idx="20403">
                        <c:v>0.3</c:v>
                      </c:pt>
                      <c:pt idx="20404">
                        <c:v>0.3</c:v>
                      </c:pt>
                      <c:pt idx="20405">
                        <c:v>0.5</c:v>
                      </c:pt>
                      <c:pt idx="20406">
                        <c:v>0.4</c:v>
                      </c:pt>
                      <c:pt idx="20407">
                        <c:v>0.3</c:v>
                      </c:pt>
                      <c:pt idx="20408">
                        <c:v>0.2</c:v>
                      </c:pt>
                      <c:pt idx="20409">
                        <c:v>0.4</c:v>
                      </c:pt>
                      <c:pt idx="20410">
                        <c:v>0.2</c:v>
                      </c:pt>
                      <c:pt idx="20411">
                        <c:v>0.3</c:v>
                      </c:pt>
                      <c:pt idx="20412">
                        <c:v>0.3</c:v>
                      </c:pt>
                      <c:pt idx="20413">
                        <c:v>0.2</c:v>
                      </c:pt>
                      <c:pt idx="20414">
                        <c:v>0.3</c:v>
                      </c:pt>
                      <c:pt idx="20415">
                        <c:v>0.2</c:v>
                      </c:pt>
                      <c:pt idx="20416">
                        <c:v>0.3</c:v>
                      </c:pt>
                      <c:pt idx="20417">
                        <c:v>0.3</c:v>
                      </c:pt>
                      <c:pt idx="20418">
                        <c:v>0.2</c:v>
                      </c:pt>
                      <c:pt idx="20419">
                        <c:v>0.2</c:v>
                      </c:pt>
                      <c:pt idx="20420">
                        <c:v>0.3</c:v>
                      </c:pt>
                      <c:pt idx="20421">
                        <c:v>0.3</c:v>
                      </c:pt>
                      <c:pt idx="20422">
                        <c:v>0.2</c:v>
                      </c:pt>
                      <c:pt idx="20423">
                        <c:v>0.3</c:v>
                      </c:pt>
                      <c:pt idx="20424">
                        <c:v>0.3</c:v>
                      </c:pt>
                      <c:pt idx="20425">
                        <c:v>0.3</c:v>
                      </c:pt>
                      <c:pt idx="20426">
                        <c:v>0.3</c:v>
                      </c:pt>
                      <c:pt idx="20427">
                        <c:v>0.3</c:v>
                      </c:pt>
                      <c:pt idx="20428">
                        <c:v>0.3</c:v>
                      </c:pt>
                      <c:pt idx="20429">
                        <c:v>0.3</c:v>
                      </c:pt>
                      <c:pt idx="20430">
                        <c:v>0.3</c:v>
                      </c:pt>
                      <c:pt idx="20431">
                        <c:v>0.2</c:v>
                      </c:pt>
                      <c:pt idx="20432">
                        <c:v>0.2</c:v>
                      </c:pt>
                      <c:pt idx="20433">
                        <c:v>0.3</c:v>
                      </c:pt>
                      <c:pt idx="20434">
                        <c:v>0.3</c:v>
                      </c:pt>
                      <c:pt idx="20435">
                        <c:v>0.2</c:v>
                      </c:pt>
                      <c:pt idx="20436">
                        <c:v>0.2</c:v>
                      </c:pt>
                      <c:pt idx="20437">
                        <c:v>0.3</c:v>
                      </c:pt>
                      <c:pt idx="20438">
                        <c:v>0.3</c:v>
                      </c:pt>
                      <c:pt idx="20439">
                        <c:v>0.3</c:v>
                      </c:pt>
                      <c:pt idx="20440">
                        <c:v>0.3</c:v>
                      </c:pt>
                      <c:pt idx="20441">
                        <c:v>0.3</c:v>
                      </c:pt>
                      <c:pt idx="20442">
                        <c:v>0.3</c:v>
                      </c:pt>
                      <c:pt idx="20443">
                        <c:v>0.3</c:v>
                      </c:pt>
                      <c:pt idx="20444">
                        <c:v>0.3</c:v>
                      </c:pt>
                      <c:pt idx="20445">
                        <c:v>0.2</c:v>
                      </c:pt>
                      <c:pt idx="20446">
                        <c:v>0.3</c:v>
                      </c:pt>
                      <c:pt idx="20447">
                        <c:v>0.2</c:v>
                      </c:pt>
                      <c:pt idx="20448">
                        <c:v>0.3</c:v>
                      </c:pt>
                      <c:pt idx="20449">
                        <c:v>0.3</c:v>
                      </c:pt>
                      <c:pt idx="20450">
                        <c:v>0.2</c:v>
                      </c:pt>
                      <c:pt idx="20451">
                        <c:v>0.3</c:v>
                      </c:pt>
                      <c:pt idx="20452">
                        <c:v>0.3</c:v>
                      </c:pt>
                      <c:pt idx="20453">
                        <c:v>0.3</c:v>
                      </c:pt>
                      <c:pt idx="20454">
                        <c:v>0.3</c:v>
                      </c:pt>
                      <c:pt idx="20455">
                        <c:v>0.4</c:v>
                      </c:pt>
                      <c:pt idx="20456">
                        <c:v>0.3</c:v>
                      </c:pt>
                      <c:pt idx="20457">
                        <c:v>0.3</c:v>
                      </c:pt>
                      <c:pt idx="20458">
                        <c:v>0.3</c:v>
                      </c:pt>
                      <c:pt idx="20459">
                        <c:v>0.3</c:v>
                      </c:pt>
                      <c:pt idx="20460">
                        <c:v>0.3</c:v>
                      </c:pt>
                      <c:pt idx="20461">
                        <c:v>0.3</c:v>
                      </c:pt>
                      <c:pt idx="20462">
                        <c:v>0.3</c:v>
                      </c:pt>
                      <c:pt idx="20463">
                        <c:v>0.3</c:v>
                      </c:pt>
                      <c:pt idx="20464">
                        <c:v>0.3</c:v>
                      </c:pt>
                      <c:pt idx="20465">
                        <c:v>0.3</c:v>
                      </c:pt>
                      <c:pt idx="20466">
                        <c:v>0.3</c:v>
                      </c:pt>
                      <c:pt idx="20467">
                        <c:v>0.3</c:v>
                      </c:pt>
                      <c:pt idx="20468">
                        <c:v>0.3</c:v>
                      </c:pt>
                      <c:pt idx="20469">
                        <c:v>0.2</c:v>
                      </c:pt>
                      <c:pt idx="20470">
                        <c:v>0.3</c:v>
                      </c:pt>
                      <c:pt idx="20471">
                        <c:v>0.3</c:v>
                      </c:pt>
                      <c:pt idx="20472">
                        <c:v>0.2</c:v>
                      </c:pt>
                      <c:pt idx="20473">
                        <c:v>0.3</c:v>
                      </c:pt>
                      <c:pt idx="20474">
                        <c:v>0.3</c:v>
                      </c:pt>
                      <c:pt idx="20475">
                        <c:v>0.3</c:v>
                      </c:pt>
                      <c:pt idx="20476">
                        <c:v>0.3</c:v>
                      </c:pt>
                      <c:pt idx="20477">
                        <c:v>0.3</c:v>
                      </c:pt>
                      <c:pt idx="20478">
                        <c:v>0.4</c:v>
                      </c:pt>
                      <c:pt idx="20479">
                        <c:v>0.3</c:v>
                      </c:pt>
                      <c:pt idx="20480">
                        <c:v>0.3</c:v>
                      </c:pt>
                      <c:pt idx="20481">
                        <c:v>0.3</c:v>
                      </c:pt>
                      <c:pt idx="20482">
                        <c:v>0.2</c:v>
                      </c:pt>
                      <c:pt idx="20483">
                        <c:v>0.3</c:v>
                      </c:pt>
                      <c:pt idx="20484">
                        <c:v>0.3</c:v>
                      </c:pt>
                      <c:pt idx="20485">
                        <c:v>0.3</c:v>
                      </c:pt>
                      <c:pt idx="20486">
                        <c:v>0.4</c:v>
                      </c:pt>
                      <c:pt idx="20487">
                        <c:v>0.3</c:v>
                      </c:pt>
                      <c:pt idx="20488">
                        <c:v>0.3</c:v>
                      </c:pt>
                      <c:pt idx="20489">
                        <c:v>0.3</c:v>
                      </c:pt>
                      <c:pt idx="20490">
                        <c:v>0.3</c:v>
                      </c:pt>
                      <c:pt idx="20491">
                        <c:v>0.4</c:v>
                      </c:pt>
                      <c:pt idx="20492">
                        <c:v>0.4</c:v>
                      </c:pt>
                      <c:pt idx="20493">
                        <c:v>0.3</c:v>
                      </c:pt>
                      <c:pt idx="20494">
                        <c:v>0.3</c:v>
                      </c:pt>
                      <c:pt idx="20495">
                        <c:v>0.3</c:v>
                      </c:pt>
                      <c:pt idx="20496">
                        <c:v>0.3</c:v>
                      </c:pt>
                      <c:pt idx="20497">
                        <c:v>0.3</c:v>
                      </c:pt>
                      <c:pt idx="20498">
                        <c:v>0.3</c:v>
                      </c:pt>
                      <c:pt idx="20499">
                        <c:v>0.2</c:v>
                      </c:pt>
                      <c:pt idx="20500">
                        <c:v>0.3</c:v>
                      </c:pt>
                      <c:pt idx="20501">
                        <c:v>0.3</c:v>
                      </c:pt>
                      <c:pt idx="20502">
                        <c:v>0.4</c:v>
                      </c:pt>
                      <c:pt idx="20503">
                        <c:v>0.3</c:v>
                      </c:pt>
                      <c:pt idx="20504">
                        <c:v>0.3</c:v>
                      </c:pt>
                      <c:pt idx="20505">
                        <c:v>0.3</c:v>
                      </c:pt>
                      <c:pt idx="20506">
                        <c:v>0.3</c:v>
                      </c:pt>
                      <c:pt idx="20507">
                        <c:v>0.3</c:v>
                      </c:pt>
                      <c:pt idx="20508">
                        <c:v>0.3</c:v>
                      </c:pt>
                      <c:pt idx="20509">
                        <c:v>0.3</c:v>
                      </c:pt>
                      <c:pt idx="20510">
                        <c:v>0.3</c:v>
                      </c:pt>
                      <c:pt idx="20511">
                        <c:v>0.4</c:v>
                      </c:pt>
                      <c:pt idx="20512">
                        <c:v>0.2</c:v>
                      </c:pt>
                      <c:pt idx="20513">
                        <c:v>0.3</c:v>
                      </c:pt>
                      <c:pt idx="20514">
                        <c:v>0.3</c:v>
                      </c:pt>
                      <c:pt idx="20515">
                        <c:v>0.3</c:v>
                      </c:pt>
                      <c:pt idx="20516">
                        <c:v>0.3</c:v>
                      </c:pt>
                      <c:pt idx="20517">
                        <c:v>0.3</c:v>
                      </c:pt>
                      <c:pt idx="20518">
                        <c:v>0.3</c:v>
                      </c:pt>
                      <c:pt idx="20519">
                        <c:v>0.3</c:v>
                      </c:pt>
                      <c:pt idx="20520">
                        <c:v>0.4</c:v>
                      </c:pt>
                      <c:pt idx="20521">
                        <c:v>0.3</c:v>
                      </c:pt>
                      <c:pt idx="20522">
                        <c:v>0.3</c:v>
                      </c:pt>
                      <c:pt idx="20523">
                        <c:v>0.3</c:v>
                      </c:pt>
                      <c:pt idx="20524">
                        <c:v>0.3</c:v>
                      </c:pt>
                      <c:pt idx="20525">
                        <c:v>0.3</c:v>
                      </c:pt>
                      <c:pt idx="20526">
                        <c:v>0.2</c:v>
                      </c:pt>
                      <c:pt idx="20527">
                        <c:v>0.3</c:v>
                      </c:pt>
                      <c:pt idx="20528">
                        <c:v>0.3</c:v>
                      </c:pt>
                      <c:pt idx="20529">
                        <c:v>0.3</c:v>
                      </c:pt>
                      <c:pt idx="20530">
                        <c:v>0.3</c:v>
                      </c:pt>
                      <c:pt idx="20531">
                        <c:v>0.4</c:v>
                      </c:pt>
                      <c:pt idx="20532">
                        <c:v>0.2</c:v>
                      </c:pt>
                      <c:pt idx="20533">
                        <c:v>0.3</c:v>
                      </c:pt>
                      <c:pt idx="20534">
                        <c:v>0.3</c:v>
                      </c:pt>
                      <c:pt idx="20535">
                        <c:v>0.2</c:v>
                      </c:pt>
                      <c:pt idx="20536">
                        <c:v>0.2</c:v>
                      </c:pt>
                      <c:pt idx="20537">
                        <c:v>0.2</c:v>
                      </c:pt>
                      <c:pt idx="20538">
                        <c:v>0.3</c:v>
                      </c:pt>
                      <c:pt idx="20539">
                        <c:v>0.2</c:v>
                      </c:pt>
                      <c:pt idx="20540">
                        <c:v>0.3</c:v>
                      </c:pt>
                      <c:pt idx="20541">
                        <c:v>0.3</c:v>
                      </c:pt>
                      <c:pt idx="20542">
                        <c:v>0.3</c:v>
                      </c:pt>
                      <c:pt idx="20543">
                        <c:v>0.3</c:v>
                      </c:pt>
                      <c:pt idx="20544">
                        <c:v>0.3</c:v>
                      </c:pt>
                      <c:pt idx="20545">
                        <c:v>0.3</c:v>
                      </c:pt>
                      <c:pt idx="20546">
                        <c:v>0.3</c:v>
                      </c:pt>
                      <c:pt idx="20547">
                        <c:v>0.4</c:v>
                      </c:pt>
                      <c:pt idx="20548">
                        <c:v>0.2</c:v>
                      </c:pt>
                      <c:pt idx="20549">
                        <c:v>0.3</c:v>
                      </c:pt>
                      <c:pt idx="20550">
                        <c:v>0.3</c:v>
                      </c:pt>
                      <c:pt idx="20551">
                        <c:v>0.3</c:v>
                      </c:pt>
                      <c:pt idx="20552">
                        <c:v>0.4</c:v>
                      </c:pt>
                      <c:pt idx="20553">
                        <c:v>0.3</c:v>
                      </c:pt>
                      <c:pt idx="20554">
                        <c:v>0.3</c:v>
                      </c:pt>
                      <c:pt idx="20555">
                        <c:v>0.3</c:v>
                      </c:pt>
                      <c:pt idx="20556">
                        <c:v>0.3</c:v>
                      </c:pt>
                      <c:pt idx="20557">
                        <c:v>0.2</c:v>
                      </c:pt>
                      <c:pt idx="20558">
                        <c:v>0.2</c:v>
                      </c:pt>
                      <c:pt idx="20559">
                        <c:v>0.3</c:v>
                      </c:pt>
                      <c:pt idx="20560">
                        <c:v>0.3</c:v>
                      </c:pt>
                      <c:pt idx="20561">
                        <c:v>0.3</c:v>
                      </c:pt>
                      <c:pt idx="20562">
                        <c:v>0.3</c:v>
                      </c:pt>
                      <c:pt idx="20563">
                        <c:v>0.3</c:v>
                      </c:pt>
                      <c:pt idx="20564">
                        <c:v>0.3</c:v>
                      </c:pt>
                      <c:pt idx="20565">
                        <c:v>0.3</c:v>
                      </c:pt>
                      <c:pt idx="20566">
                        <c:v>0.2</c:v>
                      </c:pt>
                      <c:pt idx="20567">
                        <c:v>0.2</c:v>
                      </c:pt>
                      <c:pt idx="20568">
                        <c:v>0.3</c:v>
                      </c:pt>
                      <c:pt idx="20569">
                        <c:v>0.3</c:v>
                      </c:pt>
                      <c:pt idx="20570">
                        <c:v>0.2</c:v>
                      </c:pt>
                      <c:pt idx="20571">
                        <c:v>0.3</c:v>
                      </c:pt>
                      <c:pt idx="20572">
                        <c:v>0.2</c:v>
                      </c:pt>
                      <c:pt idx="20573">
                        <c:v>0.2</c:v>
                      </c:pt>
                      <c:pt idx="20574">
                        <c:v>0.3</c:v>
                      </c:pt>
                      <c:pt idx="20575">
                        <c:v>0.3</c:v>
                      </c:pt>
                      <c:pt idx="20576">
                        <c:v>0.2</c:v>
                      </c:pt>
                      <c:pt idx="20577">
                        <c:v>0.2</c:v>
                      </c:pt>
                      <c:pt idx="20578">
                        <c:v>0.2</c:v>
                      </c:pt>
                      <c:pt idx="20579">
                        <c:v>0.3</c:v>
                      </c:pt>
                      <c:pt idx="20580">
                        <c:v>0.3</c:v>
                      </c:pt>
                      <c:pt idx="20581">
                        <c:v>0.3</c:v>
                      </c:pt>
                      <c:pt idx="20582">
                        <c:v>0.2</c:v>
                      </c:pt>
                      <c:pt idx="20583">
                        <c:v>0.3</c:v>
                      </c:pt>
                      <c:pt idx="20584">
                        <c:v>0.4</c:v>
                      </c:pt>
                      <c:pt idx="20585">
                        <c:v>0.3</c:v>
                      </c:pt>
                      <c:pt idx="20586">
                        <c:v>0.2</c:v>
                      </c:pt>
                      <c:pt idx="20587">
                        <c:v>0.3</c:v>
                      </c:pt>
                      <c:pt idx="20588">
                        <c:v>0.3</c:v>
                      </c:pt>
                      <c:pt idx="20589">
                        <c:v>0.3</c:v>
                      </c:pt>
                      <c:pt idx="20590">
                        <c:v>0.3</c:v>
                      </c:pt>
                      <c:pt idx="20591">
                        <c:v>0.2</c:v>
                      </c:pt>
                      <c:pt idx="20592">
                        <c:v>0.2</c:v>
                      </c:pt>
                      <c:pt idx="20593">
                        <c:v>0.2</c:v>
                      </c:pt>
                      <c:pt idx="20594">
                        <c:v>0.2</c:v>
                      </c:pt>
                      <c:pt idx="20595">
                        <c:v>0.3</c:v>
                      </c:pt>
                      <c:pt idx="20596">
                        <c:v>0.2</c:v>
                      </c:pt>
                      <c:pt idx="20597">
                        <c:v>0.2</c:v>
                      </c:pt>
                      <c:pt idx="20598">
                        <c:v>0.2</c:v>
                      </c:pt>
                      <c:pt idx="20599">
                        <c:v>0.2</c:v>
                      </c:pt>
                      <c:pt idx="20600">
                        <c:v>0.2</c:v>
                      </c:pt>
                      <c:pt idx="20601">
                        <c:v>0.3</c:v>
                      </c:pt>
                      <c:pt idx="20602">
                        <c:v>0.2</c:v>
                      </c:pt>
                      <c:pt idx="20603">
                        <c:v>0.2</c:v>
                      </c:pt>
                      <c:pt idx="20604">
                        <c:v>0.2</c:v>
                      </c:pt>
                      <c:pt idx="20605">
                        <c:v>0.3</c:v>
                      </c:pt>
                      <c:pt idx="20606">
                        <c:v>0.3</c:v>
                      </c:pt>
                      <c:pt idx="20607">
                        <c:v>0.2</c:v>
                      </c:pt>
                      <c:pt idx="20608">
                        <c:v>0.3</c:v>
                      </c:pt>
                      <c:pt idx="20609">
                        <c:v>0.2</c:v>
                      </c:pt>
                      <c:pt idx="20610">
                        <c:v>0.2</c:v>
                      </c:pt>
                      <c:pt idx="20611">
                        <c:v>0.3</c:v>
                      </c:pt>
                      <c:pt idx="20612">
                        <c:v>0.3</c:v>
                      </c:pt>
                      <c:pt idx="20613">
                        <c:v>0.3</c:v>
                      </c:pt>
                      <c:pt idx="20614">
                        <c:v>0.2</c:v>
                      </c:pt>
                      <c:pt idx="20615">
                        <c:v>0.2</c:v>
                      </c:pt>
                      <c:pt idx="20616">
                        <c:v>0.2</c:v>
                      </c:pt>
                      <c:pt idx="20617">
                        <c:v>0.2</c:v>
                      </c:pt>
                      <c:pt idx="20618">
                        <c:v>0.2</c:v>
                      </c:pt>
                      <c:pt idx="20619">
                        <c:v>0.3</c:v>
                      </c:pt>
                      <c:pt idx="20620">
                        <c:v>0.2</c:v>
                      </c:pt>
                      <c:pt idx="20621">
                        <c:v>0.3</c:v>
                      </c:pt>
                      <c:pt idx="20622">
                        <c:v>0.3</c:v>
                      </c:pt>
                      <c:pt idx="20623">
                        <c:v>0.2</c:v>
                      </c:pt>
                      <c:pt idx="20624">
                        <c:v>0.2</c:v>
                      </c:pt>
                      <c:pt idx="20625">
                        <c:v>0.2</c:v>
                      </c:pt>
                      <c:pt idx="20626">
                        <c:v>0.3</c:v>
                      </c:pt>
                      <c:pt idx="20627">
                        <c:v>0.3</c:v>
                      </c:pt>
                      <c:pt idx="20628">
                        <c:v>0.2</c:v>
                      </c:pt>
                      <c:pt idx="20629">
                        <c:v>0.3</c:v>
                      </c:pt>
                      <c:pt idx="20630">
                        <c:v>0.2</c:v>
                      </c:pt>
                      <c:pt idx="20631">
                        <c:v>0.2</c:v>
                      </c:pt>
                      <c:pt idx="20632">
                        <c:v>0.2</c:v>
                      </c:pt>
                      <c:pt idx="20633">
                        <c:v>0.2</c:v>
                      </c:pt>
                      <c:pt idx="20634">
                        <c:v>0.2</c:v>
                      </c:pt>
                      <c:pt idx="20635">
                        <c:v>0.2</c:v>
                      </c:pt>
                      <c:pt idx="20636">
                        <c:v>0.2</c:v>
                      </c:pt>
                      <c:pt idx="20637">
                        <c:v>0.2</c:v>
                      </c:pt>
                      <c:pt idx="20638">
                        <c:v>0.2</c:v>
                      </c:pt>
                      <c:pt idx="20639">
                        <c:v>0.2</c:v>
                      </c:pt>
                      <c:pt idx="20640">
                        <c:v>0.2</c:v>
                      </c:pt>
                      <c:pt idx="20641">
                        <c:v>0.2</c:v>
                      </c:pt>
                      <c:pt idx="20642">
                        <c:v>0.1</c:v>
                      </c:pt>
                      <c:pt idx="20643">
                        <c:v>0.2</c:v>
                      </c:pt>
                      <c:pt idx="20644">
                        <c:v>0.1</c:v>
                      </c:pt>
                      <c:pt idx="20645">
                        <c:v>0.2</c:v>
                      </c:pt>
                      <c:pt idx="20646">
                        <c:v>0.2</c:v>
                      </c:pt>
                      <c:pt idx="20647">
                        <c:v>0.2</c:v>
                      </c:pt>
                      <c:pt idx="20648">
                        <c:v>0.2</c:v>
                      </c:pt>
                      <c:pt idx="20649">
                        <c:v>0.2</c:v>
                      </c:pt>
                      <c:pt idx="20650">
                        <c:v>0.2</c:v>
                      </c:pt>
                      <c:pt idx="20651">
                        <c:v>0.3</c:v>
                      </c:pt>
                      <c:pt idx="20652">
                        <c:v>0.2</c:v>
                      </c:pt>
                      <c:pt idx="20653">
                        <c:v>0.2</c:v>
                      </c:pt>
                      <c:pt idx="20654">
                        <c:v>0.2</c:v>
                      </c:pt>
                      <c:pt idx="20655">
                        <c:v>0.2</c:v>
                      </c:pt>
                      <c:pt idx="20656">
                        <c:v>0.2</c:v>
                      </c:pt>
                      <c:pt idx="20657">
                        <c:v>0.2</c:v>
                      </c:pt>
                      <c:pt idx="20658">
                        <c:v>0.3</c:v>
                      </c:pt>
                      <c:pt idx="20659">
                        <c:v>0.2</c:v>
                      </c:pt>
                      <c:pt idx="20660">
                        <c:v>0.3</c:v>
                      </c:pt>
                      <c:pt idx="20661">
                        <c:v>0.2</c:v>
                      </c:pt>
                      <c:pt idx="20662">
                        <c:v>0.2</c:v>
                      </c:pt>
                      <c:pt idx="20663">
                        <c:v>0.2</c:v>
                      </c:pt>
                      <c:pt idx="20664">
                        <c:v>0.3</c:v>
                      </c:pt>
                      <c:pt idx="20665">
                        <c:v>0.2</c:v>
                      </c:pt>
                      <c:pt idx="20666">
                        <c:v>0.2</c:v>
                      </c:pt>
                      <c:pt idx="20667">
                        <c:v>0.2</c:v>
                      </c:pt>
                      <c:pt idx="20668">
                        <c:v>0.2</c:v>
                      </c:pt>
                      <c:pt idx="20669">
                        <c:v>0.2</c:v>
                      </c:pt>
                      <c:pt idx="20670">
                        <c:v>0.3</c:v>
                      </c:pt>
                      <c:pt idx="20671">
                        <c:v>0.2</c:v>
                      </c:pt>
                      <c:pt idx="20672">
                        <c:v>0.2</c:v>
                      </c:pt>
                      <c:pt idx="20673">
                        <c:v>0.2</c:v>
                      </c:pt>
                      <c:pt idx="20674">
                        <c:v>0.2</c:v>
                      </c:pt>
                      <c:pt idx="20675">
                        <c:v>0.2</c:v>
                      </c:pt>
                      <c:pt idx="20676">
                        <c:v>0.2</c:v>
                      </c:pt>
                      <c:pt idx="20677">
                        <c:v>0.2</c:v>
                      </c:pt>
                      <c:pt idx="20678">
                        <c:v>0.2</c:v>
                      </c:pt>
                      <c:pt idx="20679">
                        <c:v>0.2</c:v>
                      </c:pt>
                      <c:pt idx="20680">
                        <c:v>0.3</c:v>
                      </c:pt>
                      <c:pt idx="20681">
                        <c:v>0.2</c:v>
                      </c:pt>
                      <c:pt idx="20682">
                        <c:v>0.2</c:v>
                      </c:pt>
                      <c:pt idx="20683">
                        <c:v>0.2</c:v>
                      </c:pt>
                      <c:pt idx="20684">
                        <c:v>0.2</c:v>
                      </c:pt>
                      <c:pt idx="20685">
                        <c:v>0.2</c:v>
                      </c:pt>
                      <c:pt idx="20686">
                        <c:v>0.2</c:v>
                      </c:pt>
                      <c:pt idx="20687">
                        <c:v>0.2</c:v>
                      </c:pt>
                      <c:pt idx="20688">
                        <c:v>0.2</c:v>
                      </c:pt>
                      <c:pt idx="20689">
                        <c:v>0.2</c:v>
                      </c:pt>
                      <c:pt idx="20690">
                        <c:v>0.3</c:v>
                      </c:pt>
                      <c:pt idx="20691">
                        <c:v>0.2</c:v>
                      </c:pt>
                      <c:pt idx="20692">
                        <c:v>0.2</c:v>
                      </c:pt>
                      <c:pt idx="20693">
                        <c:v>0.2</c:v>
                      </c:pt>
                      <c:pt idx="20694">
                        <c:v>0.2</c:v>
                      </c:pt>
                      <c:pt idx="20695">
                        <c:v>0.2</c:v>
                      </c:pt>
                      <c:pt idx="20696">
                        <c:v>0.2</c:v>
                      </c:pt>
                      <c:pt idx="20697">
                        <c:v>0.2</c:v>
                      </c:pt>
                      <c:pt idx="20698">
                        <c:v>0.2</c:v>
                      </c:pt>
                      <c:pt idx="20699">
                        <c:v>0.2</c:v>
                      </c:pt>
                      <c:pt idx="20700">
                        <c:v>0.3</c:v>
                      </c:pt>
                      <c:pt idx="20701">
                        <c:v>0.3</c:v>
                      </c:pt>
                      <c:pt idx="20702">
                        <c:v>0.3</c:v>
                      </c:pt>
                      <c:pt idx="20703">
                        <c:v>0.2</c:v>
                      </c:pt>
                      <c:pt idx="20704">
                        <c:v>0.3</c:v>
                      </c:pt>
                      <c:pt idx="20705">
                        <c:v>0.2</c:v>
                      </c:pt>
                      <c:pt idx="20706">
                        <c:v>0.2</c:v>
                      </c:pt>
                      <c:pt idx="20707">
                        <c:v>0.2</c:v>
                      </c:pt>
                      <c:pt idx="20708">
                        <c:v>0.2</c:v>
                      </c:pt>
                      <c:pt idx="20709">
                        <c:v>0.2</c:v>
                      </c:pt>
                      <c:pt idx="20710">
                        <c:v>0.2</c:v>
                      </c:pt>
                      <c:pt idx="20711">
                        <c:v>0.3</c:v>
                      </c:pt>
                      <c:pt idx="20712">
                        <c:v>0.3</c:v>
                      </c:pt>
                      <c:pt idx="20713">
                        <c:v>0.2</c:v>
                      </c:pt>
                      <c:pt idx="20714">
                        <c:v>0.2</c:v>
                      </c:pt>
                      <c:pt idx="20715">
                        <c:v>0.3</c:v>
                      </c:pt>
                      <c:pt idx="20716">
                        <c:v>0.2</c:v>
                      </c:pt>
                      <c:pt idx="20717">
                        <c:v>0.2</c:v>
                      </c:pt>
                      <c:pt idx="20718">
                        <c:v>0.2</c:v>
                      </c:pt>
                      <c:pt idx="20719">
                        <c:v>0.2</c:v>
                      </c:pt>
                      <c:pt idx="20720">
                        <c:v>0.2</c:v>
                      </c:pt>
                      <c:pt idx="20721">
                        <c:v>0.2</c:v>
                      </c:pt>
                      <c:pt idx="20722">
                        <c:v>0.3</c:v>
                      </c:pt>
                      <c:pt idx="20723">
                        <c:v>0.3</c:v>
                      </c:pt>
                      <c:pt idx="20724">
                        <c:v>0.2</c:v>
                      </c:pt>
                      <c:pt idx="20725">
                        <c:v>0.2</c:v>
                      </c:pt>
                      <c:pt idx="20726">
                        <c:v>0.2</c:v>
                      </c:pt>
                      <c:pt idx="20727">
                        <c:v>0.3</c:v>
                      </c:pt>
                      <c:pt idx="20728">
                        <c:v>0.2</c:v>
                      </c:pt>
                      <c:pt idx="20729">
                        <c:v>0.3</c:v>
                      </c:pt>
                      <c:pt idx="20730">
                        <c:v>0.3</c:v>
                      </c:pt>
                      <c:pt idx="20731">
                        <c:v>0.2</c:v>
                      </c:pt>
                      <c:pt idx="20732">
                        <c:v>0.3</c:v>
                      </c:pt>
                      <c:pt idx="20733">
                        <c:v>0.2</c:v>
                      </c:pt>
                      <c:pt idx="20734">
                        <c:v>0.3</c:v>
                      </c:pt>
                      <c:pt idx="20735">
                        <c:v>0.2</c:v>
                      </c:pt>
                      <c:pt idx="20736">
                        <c:v>0.3</c:v>
                      </c:pt>
                      <c:pt idx="20737">
                        <c:v>0.2</c:v>
                      </c:pt>
                      <c:pt idx="20738">
                        <c:v>0.3</c:v>
                      </c:pt>
                      <c:pt idx="20739">
                        <c:v>0.3</c:v>
                      </c:pt>
                      <c:pt idx="20740">
                        <c:v>0.3</c:v>
                      </c:pt>
                      <c:pt idx="20741">
                        <c:v>0.3</c:v>
                      </c:pt>
                      <c:pt idx="20742">
                        <c:v>0.3</c:v>
                      </c:pt>
                      <c:pt idx="20743">
                        <c:v>0.2</c:v>
                      </c:pt>
                      <c:pt idx="20744">
                        <c:v>0.3</c:v>
                      </c:pt>
                      <c:pt idx="20745">
                        <c:v>0.2</c:v>
                      </c:pt>
                      <c:pt idx="20746">
                        <c:v>0.2</c:v>
                      </c:pt>
                      <c:pt idx="20747">
                        <c:v>0.3</c:v>
                      </c:pt>
                      <c:pt idx="20748">
                        <c:v>0.3</c:v>
                      </c:pt>
                      <c:pt idx="20749">
                        <c:v>0.2</c:v>
                      </c:pt>
                      <c:pt idx="20750">
                        <c:v>0.2</c:v>
                      </c:pt>
                      <c:pt idx="20751">
                        <c:v>0.3</c:v>
                      </c:pt>
                      <c:pt idx="20752">
                        <c:v>0.3</c:v>
                      </c:pt>
                      <c:pt idx="20753">
                        <c:v>0.3</c:v>
                      </c:pt>
                      <c:pt idx="20754">
                        <c:v>0.2</c:v>
                      </c:pt>
                      <c:pt idx="20755">
                        <c:v>0.2</c:v>
                      </c:pt>
                      <c:pt idx="20756">
                        <c:v>0.2</c:v>
                      </c:pt>
                      <c:pt idx="20757">
                        <c:v>0.3</c:v>
                      </c:pt>
                      <c:pt idx="20758">
                        <c:v>0.3</c:v>
                      </c:pt>
                      <c:pt idx="20759">
                        <c:v>0.2</c:v>
                      </c:pt>
                      <c:pt idx="20760">
                        <c:v>0.2</c:v>
                      </c:pt>
                      <c:pt idx="20761">
                        <c:v>0.2</c:v>
                      </c:pt>
                      <c:pt idx="20762">
                        <c:v>0.3</c:v>
                      </c:pt>
                      <c:pt idx="20763">
                        <c:v>0.3</c:v>
                      </c:pt>
                      <c:pt idx="20764">
                        <c:v>0.3</c:v>
                      </c:pt>
                      <c:pt idx="20765">
                        <c:v>0.3</c:v>
                      </c:pt>
                      <c:pt idx="20766">
                        <c:v>0.2</c:v>
                      </c:pt>
                      <c:pt idx="20767">
                        <c:v>0.3</c:v>
                      </c:pt>
                      <c:pt idx="20768">
                        <c:v>0.3</c:v>
                      </c:pt>
                      <c:pt idx="20769">
                        <c:v>0.3</c:v>
                      </c:pt>
                      <c:pt idx="20770">
                        <c:v>0.3</c:v>
                      </c:pt>
                      <c:pt idx="20771">
                        <c:v>0.3</c:v>
                      </c:pt>
                      <c:pt idx="20772">
                        <c:v>0.3</c:v>
                      </c:pt>
                      <c:pt idx="20773">
                        <c:v>0.1</c:v>
                      </c:pt>
                      <c:pt idx="20774">
                        <c:v>0.2</c:v>
                      </c:pt>
                      <c:pt idx="20775">
                        <c:v>0.3</c:v>
                      </c:pt>
                      <c:pt idx="20776">
                        <c:v>0.3</c:v>
                      </c:pt>
                      <c:pt idx="20777">
                        <c:v>0.3</c:v>
                      </c:pt>
                      <c:pt idx="20778">
                        <c:v>0.2</c:v>
                      </c:pt>
                      <c:pt idx="20779">
                        <c:v>0.2</c:v>
                      </c:pt>
                      <c:pt idx="20780">
                        <c:v>0.2</c:v>
                      </c:pt>
                      <c:pt idx="20781">
                        <c:v>0.2</c:v>
                      </c:pt>
                      <c:pt idx="20782">
                        <c:v>0.3</c:v>
                      </c:pt>
                      <c:pt idx="20783">
                        <c:v>0.3</c:v>
                      </c:pt>
                      <c:pt idx="20784">
                        <c:v>0.3</c:v>
                      </c:pt>
                      <c:pt idx="20785">
                        <c:v>0.3</c:v>
                      </c:pt>
                      <c:pt idx="20786">
                        <c:v>0.3</c:v>
                      </c:pt>
                      <c:pt idx="20787">
                        <c:v>0.2</c:v>
                      </c:pt>
                      <c:pt idx="20788">
                        <c:v>0.3</c:v>
                      </c:pt>
                      <c:pt idx="20789">
                        <c:v>0.3</c:v>
                      </c:pt>
                      <c:pt idx="20790">
                        <c:v>0.3</c:v>
                      </c:pt>
                      <c:pt idx="20791">
                        <c:v>0.3</c:v>
                      </c:pt>
                      <c:pt idx="20792">
                        <c:v>0.2</c:v>
                      </c:pt>
                      <c:pt idx="20793">
                        <c:v>0.2</c:v>
                      </c:pt>
                      <c:pt idx="20794">
                        <c:v>0.1</c:v>
                      </c:pt>
                      <c:pt idx="20795">
                        <c:v>0.2</c:v>
                      </c:pt>
                      <c:pt idx="20796">
                        <c:v>0.3</c:v>
                      </c:pt>
                      <c:pt idx="20797">
                        <c:v>0.3</c:v>
                      </c:pt>
                      <c:pt idx="20798">
                        <c:v>0.2</c:v>
                      </c:pt>
                      <c:pt idx="20799">
                        <c:v>0.2</c:v>
                      </c:pt>
                      <c:pt idx="20800">
                        <c:v>0.2</c:v>
                      </c:pt>
                      <c:pt idx="20801">
                        <c:v>0.2</c:v>
                      </c:pt>
                      <c:pt idx="20802">
                        <c:v>0.2</c:v>
                      </c:pt>
                      <c:pt idx="20803">
                        <c:v>0.2</c:v>
                      </c:pt>
                      <c:pt idx="20804">
                        <c:v>0.2</c:v>
                      </c:pt>
                      <c:pt idx="20805">
                        <c:v>0.2</c:v>
                      </c:pt>
                      <c:pt idx="20806">
                        <c:v>0.2</c:v>
                      </c:pt>
                      <c:pt idx="20807">
                        <c:v>0.2</c:v>
                      </c:pt>
                      <c:pt idx="20808">
                        <c:v>0.2</c:v>
                      </c:pt>
                      <c:pt idx="20809">
                        <c:v>0.2</c:v>
                      </c:pt>
                      <c:pt idx="20810">
                        <c:v>0.2</c:v>
                      </c:pt>
                      <c:pt idx="20811">
                        <c:v>0.2</c:v>
                      </c:pt>
                      <c:pt idx="20812">
                        <c:v>0.3</c:v>
                      </c:pt>
                      <c:pt idx="20813">
                        <c:v>0.2</c:v>
                      </c:pt>
                      <c:pt idx="20814">
                        <c:v>0.1</c:v>
                      </c:pt>
                      <c:pt idx="20815">
                        <c:v>0.2</c:v>
                      </c:pt>
                      <c:pt idx="20816">
                        <c:v>0.2</c:v>
                      </c:pt>
                      <c:pt idx="20817">
                        <c:v>0.2</c:v>
                      </c:pt>
                      <c:pt idx="20818">
                        <c:v>0.1</c:v>
                      </c:pt>
                      <c:pt idx="20819">
                        <c:v>0.2</c:v>
                      </c:pt>
                      <c:pt idx="20820">
                        <c:v>0.2</c:v>
                      </c:pt>
                      <c:pt idx="20821">
                        <c:v>0.2</c:v>
                      </c:pt>
                      <c:pt idx="20822">
                        <c:v>0.3</c:v>
                      </c:pt>
                      <c:pt idx="20823">
                        <c:v>0.2</c:v>
                      </c:pt>
                      <c:pt idx="20824">
                        <c:v>0.1</c:v>
                      </c:pt>
                      <c:pt idx="20825">
                        <c:v>0.2</c:v>
                      </c:pt>
                      <c:pt idx="20826">
                        <c:v>0.1</c:v>
                      </c:pt>
                      <c:pt idx="20827">
                        <c:v>0.2</c:v>
                      </c:pt>
                      <c:pt idx="20828">
                        <c:v>0.1</c:v>
                      </c:pt>
                      <c:pt idx="20829">
                        <c:v>0.2</c:v>
                      </c:pt>
                      <c:pt idx="20830">
                        <c:v>0.2</c:v>
                      </c:pt>
                      <c:pt idx="20831">
                        <c:v>0.2</c:v>
                      </c:pt>
                      <c:pt idx="20832">
                        <c:v>0.3</c:v>
                      </c:pt>
                      <c:pt idx="20833">
                        <c:v>0.2</c:v>
                      </c:pt>
                      <c:pt idx="20834">
                        <c:v>0.2</c:v>
                      </c:pt>
                      <c:pt idx="20835">
                        <c:v>0.1</c:v>
                      </c:pt>
                      <c:pt idx="20836">
                        <c:v>0.2</c:v>
                      </c:pt>
                      <c:pt idx="20837">
                        <c:v>0.2</c:v>
                      </c:pt>
                      <c:pt idx="20838">
                        <c:v>0.1</c:v>
                      </c:pt>
                      <c:pt idx="20839">
                        <c:v>0.2</c:v>
                      </c:pt>
                      <c:pt idx="20840">
                        <c:v>0.2</c:v>
                      </c:pt>
                      <c:pt idx="20841">
                        <c:v>0.2</c:v>
                      </c:pt>
                      <c:pt idx="20842">
                        <c:v>0.2</c:v>
                      </c:pt>
                      <c:pt idx="20843">
                        <c:v>0.2</c:v>
                      </c:pt>
                      <c:pt idx="20844">
                        <c:v>0.2</c:v>
                      </c:pt>
                      <c:pt idx="20845">
                        <c:v>0.2</c:v>
                      </c:pt>
                      <c:pt idx="20846">
                        <c:v>0.2</c:v>
                      </c:pt>
                      <c:pt idx="20847">
                        <c:v>0.2</c:v>
                      </c:pt>
                      <c:pt idx="20848">
                        <c:v>0.2</c:v>
                      </c:pt>
                      <c:pt idx="20849">
                        <c:v>0.1</c:v>
                      </c:pt>
                      <c:pt idx="20850">
                        <c:v>0.2</c:v>
                      </c:pt>
                      <c:pt idx="20851">
                        <c:v>0.2</c:v>
                      </c:pt>
                      <c:pt idx="20852">
                        <c:v>0.2</c:v>
                      </c:pt>
                      <c:pt idx="20853">
                        <c:v>0.2</c:v>
                      </c:pt>
                      <c:pt idx="20854">
                        <c:v>0.2</c:v>
                      </c:pt>
                      <c:pt idx="20855">
                        <c:v>0.2</c:v>
                      </c:pt>
                      <c:pt idx="20856">
                        <c:v>0.2</c:v>
                      </c:pt>
                      <c:pt idx="20857">
                        <c:v>0.2</c:v>
                      </c:pt>
                      <c:pt idx="20858">
                        <c:v>0.2</c:v>
                      </c:pt>
                      <c:pt idx="20859">
                        <c:v>0.2</c:v>
                      </c:pt>
                      <c:pt idx="20860">
                        <c:v>0.2</c:v>
                      </c:pt>
                      <c:pt idx="20861">
                        <c:v>0.2</c:v>
                      </c:pt>
                      <c:pt idx="20862">
                        <c:v>0.2</c:v>
                      </c:pt>
                      <c:pt idx="20863">
                        <c:v>0.1</c:v>
                      </c:pt>
                      <c:pt idx="20864">
                        <c:v>0.3</c:v>
                      </c:pt>
                      <c:pt idx="20865">
                        <c:v>0.3</c:v>
                      </c:pt>
                      <c:pt idx="20866">
                        <c:v>0.3</c:v>
                      </c:pt>
                      <c:pt idx="20867">
                        <c:v>0.2</c:v>
                      </c:pt>
                      <c:pt idx="20868">
                        <c:v>0.2</c:v>
                      </c:pt>
                      <c:pt idx="20869">
                        <c:v>0.2</c:v>
                      </c:pt>
                      <c:pt idx="20870">
                        <c:v>0.2</c:v>
                      </c:pt>
                      <c:pt idx="20871">
                        <c:v>0.2</c:v>
                      </c:pt>
                      <c:pt idx="20872">
                        <c:v>0.2</c:v>
                      </c:pt>
                      <c:pt idx="20873">
                        <c:v>0.2</c:v>
                      </c:pt>
                      <c:pt idx="20874">
                        <c:v>0.2</c:v>
                      </c:pt>
                      <c:pt idx="20875">
                        <c:v>0.2</c:v>
                      </c:pt>
                      <c:pt idx="20876">
                        <c:v>0.3</c:v>
                      </c:pt>
                      <c:pt idx="20877">
                        <c:v>0.3</c:v>
                      </c:pt>
                      <c:pt idx="20878">
                        <c:v>0.2</c:v>
                      </c:pt>
                      <c:pt idx="20879">
                        <c:v>0.3</c:v>
                      </c:pt>
                      <c:pt idx="20880">
                        <c:v>0.2</c:v>
                      </c:pt>
                      <c:pt idx="20881">
                        <c:v>0.2</c:v>
                      </c:pt>
                      <c:pt idx="20882">
                        <c:v>0.2</c:v>
                      </c:pt>
                      <c:pt idx="20883">
                        <c:v>0.2</c:v>
                      </c:pt>
                      <c:pt idx="20884">
                        <c:v>0.2</c:v>
                      </c:pt>
                      <c:pt idx="20885">
                        <c:v>0.2</c:v>
                      </c:pt>
                      <c:pt idx="20886">
                        <c:v>0.3</c:v>
                      </c:pt>
                      <c:pt idx="20887">
                        <c:v>0.2</c:v>
                      </c:pt>
                      <c:pt idx="20888">
                        <c:v>0.3</c:v>
                      </c:pt>
                      <c:pt idx="20889">
                        <c:v>0.3</c:v>
                      </c:pt>
                      <c:pt idx="20890">
                        <c:v>0.2</c:v>
                      </c:pt>
                      <c:pt idx="20891">
                        <c:v>0.2</c:v>
                      </c:pt>
                      <c:pt idx="20892">
                        <c:v>0.3</c:v>
                      </c:pt>
                      <c:pt idx="20893">
                        <c:v>0.2</c:v>
                      </c:pt>
                      <c:pt idx="20894">
                        <c:v>0.2</c:v>
                      </c:pt>
                      <c:pt idx="20895">
                        <c:v>0.2</c:v>
                      </c:pt>
                      <c:pt idx="20896">
                        <c:v>0.2</c:v>
                      </c:pt>
                      <c:pt idx="20897">
                        <c:v>0.2</c:v>
                      </c:pt>
                      <c:pt idx="20898">
                        <c:v>0.2</c:v>
                      </c:pt>
                      <c:pt idx="20899">
                        <c:v>0.2</c:v>
                      </c:pt>
                      <c:pt idx="20900">
                        <c:v>0.2</c:v>
                      </c:pt>
                      <c:pt idx="20901">
                        <c:v>0.2</c:v>
                      </c:pt>
                      <c:pt idx="20902">
                        <c:v>0.2</c:v>
                      </c:pt>
                      <c:pt idx="20903">
                        <c:v>0.2</c:v>
                      </c:pt>
                      <c:pt idx="20904">
                        <c:v>0.1</c:v>
                      </c:pt>
                      <c:pt idx="20905">
                        <c:v>0.1</c:v>
                      </c:pt>
                      <c:pt idx="20906">
                        <c:v>0.2</c:v>
                      </c:pt>
                      <c:pt idx="20907">
                        <c:v>0.2</c:v>
                      </c:pt>
                      <c:pt idx="20908">
                        <c:v>0.2</c:v>
                      </c:pt>
                      <c:pt idx="20909">
                        <c:v>0.1</c:v>
                      </c:pt>
                      <c:pt idx="20910">
                        <c:v>0.2</c:v>
                      </c:pt>
                      <c:pt idx="20911">
                        <c:v>0.2</c:v>
                      </c:pt>
                      <c:pt idx="20912">
                        <c:v>0.2</c:v>
                      </c:pt>
                      <c:pt idx="20913">
                        <c:v>0.2</c:v>
                      </c:pt>
                      <c:pt idx="20914">
                        <c:v>0.2</c:v>
                      </c:pt>
                      <c:pt idx="20915">
                        <c:v>0.1</c:v>
                      </c:pt>
                      <c:pt idx="20916">
                        <c:v>0.1</c:v>
                      </c:pt>
                      <c:pt idx="20917">
                        <c:v>0.1</c:v>
                      </c:pt>
                      <c:pt idx="20918">
                        <c:v>0.1</c:v>
                      </c:pt>
                      <c:pt idx="20919">
                        <c:v>0.2</c:v>
                      </c:pt>
                      <c:pt idx="20920">
                        <c:v>0.1</c:v>
                      </c:pt>
                      <c:pt idx="20921">
                        <c:v>0.1</c:v>
                      </c:pt>
                      <c:pt idx="20922">
                        <c:v>0.1</c:v>
                      </c:pt>
                      <c:pt idx="20923">
                        <c:v>0.1</c:v>
                      </c:pt>
                      <c:pt idx="20924">
                        <c:v>0.2</c:v>
                      </c:pt>
                      <c:pt idx="20925">
                        <c:v>0.2</c:v>
                      </c:pt>
                      <c:pt idx="20926">
                        <c:v>0.1</c:v>
                      </c:pt>
                      <c:pt idx="20927">
                        <c:v>0.1</c:v>
                      </c:pt>
                      <c:pt idx="20928">
                        <c:v>0.1</c:v>
                      </c:pt>
                      <c:pt idx="20929">
                        <c:v>0.1</c:v>
                      </c:pt>
                      <c:pt idx="20930">
                        <c:v>0.1</c:v>
                      </c:pt>
                      <c:pt idx="20931">
                        <c:v>0.1</c:v>
                      </c:pt>
                      <c:pt idx="20932">
                        <c:v>0.1</c:v>
                      </c:pt>
                      <c:pt idx="20933">
                        <c:v>0.1</c:v>
                      </c:pt>
                      <c:pt idx="20934">
                        <c:v>0.1</c:v>
                      </c:pt>
                      <c:pt idx="20935">
                        <c:v>0.2</c:v>
                      </c:pt>
                      <c:pt idx="20936">
                        <c:v>0.1</c:v>
                      </c:pt>
                      <c:pt idx="20937">
                        <c:v>0.2</c:v>
                      </c:pt>
                      <c:pt idx="20938">
                        <c:v>0.2</c:v>
                      </c:pt>
                      <c:pt idx="20939">
                        <c:v>0.2</c:v>
                      </c:pt>
                      <c:pt idx="20940">
                        <c:v>0.1</c:v>
                      </c:pt>
                      <c:pt idx="20941">
                        <c:v>0.1</c:v>
                      </c:pt>
                      <c:pt idx="20942">
                        <c:v>0.1</c:v>
                      </c:pt>
                      <c:pt idx="20943">
                        <c:v>0.2</c:v>
                      </c:pt>
                      <c:pt idx="20944">
                        <c:v>0.2</c:v>
                      </c:pt>
                      <c:pt idx="20945">
                        <c:v>0.2</c:v>
                      </c:pt>
                      <c:pt idx="20946">
                        <c:v>0.2</c:v>
                      </c:pt>
                      <c:pt idx="20947">
                        <c:v>0.1</c:v>
                      </c:pt>
                      <c:pt idx="20948">
                        <c:v>0.2</c:v>
                      </c:pt>
                      <c:pt idx="20949">
                        <c:v>0.1</c:v>
                      </c:pt>
                      <c:pt idx="20950">
                        <c:v>0.2</c:v>
                      </c:pt>
                      <c:pt idx="20951">
                        <c:v>0.2</c:v>
                      </c:pt>
                      <c:pt idx="20952">
                        <c:v>0.1</c:v>
                      </c:pt>
                      <c:pt idx="20953">
                        <c:v>0.2</c:v>
                      </c:pt>
                      <c:pt idx="20954">
                        <c:v>0.2</c:v>
                      </c:pt>
                      <c:pt idx="20955">
                        <c:v>0.2</c:v>
                      </c:pt>
                      <c:pt idx="20956">
                        <c:v>0.1</c:v>
                      </c:pt>
                      <c:pt idx="20957">
                        <c:v>0.1</c:v>
                      </c:pt>
                      <c:pt idx="20958">
                        <c:v>0.2</c:v>
                      </c:pt>
                      <c:pt idx="20959">
                        <c:v>0.2</c:v>
                      </c:pt>
                      <c:pt idx="20960">
                        <c:v>0.1</c:v>
                      </c:pt>
                      <c:pt idx="20961">
                        <c:v>0.1</c:v>
                      </c:pt>
                      <c:pt idx="20962">
                        <c:v>0.2</c:v>
                      </c:pt>
                      <c:pt idx="20963">
                        <c:v>0.2</c:v>
                      </c:pt>
                      <c:pt idx="20964">
                        <c:v>0.2</c:v>
                      </c:pt>
                      <c:pt idx="20965">
                        <c:v>0.2</c:v>
                      </c:pt>
                      <c:pt idx="20966">
                        <c:v>0.2</c:v>
                      </c:pt>
                      <c:pt idx="20967">
                        <c:v>0.1</c:v>
                      </c:pt>
                      <c:pt idx="20968">
                        <c:v>0.2</c:v>
                      </c:pt>
                      <c:pt idx="20969">
                        <c:v>0.1</c:v>
                      </c:pt>
                      <c:pt idx="20970">
                        <c:v>0.1</c:v>
                      </c:pt>
                      <c:pt idx="20971">
                        <c:v>0.1</c:v>
                      </c:pt>
                      <c:pt idx="20972">
                        <c:v>0.1</c:v>
                      </c:pt>
                      <c:pt idx="20973">
                        <c:v>0.2</c:v>
                      </c:pt>
                      <c:pt idx="20974">
                        <c:v>0.1</c:v>
                      </c:pt>
                      <c:pt idx="20975">
                        <c:v>0.2</c:v>
                      </c:pt>
                      <c:pt idx="20976">
                        <c:v>0.1</c:v>
                      </c:pt>
                      <c:pt idx="20977">
                        <c:v>0.1</c:v>
                      </c:pt>
                      <c:pt idx="20978">
                        <c:v>0.1</c:v>
                      </c:pt>
                      <c:pt idx="20979">
                        <c:v>0.2</c:v>
                      </c:pt>
                      <c:pt idx="20980">
                        <c:v>0.1</c:v>
                      </c:pt>
                      <c:pt idx="20981">
                        <c:v>0.2</c:v>
                      </c:pt>
                      <c:pt idx="20982">
                        <c:v>0.2</c:v>
                      </c:pt>
                      <c:pt idx="20983">
                        <c:v>0.1</c:v>
                      </c:pt>
                      <c:pt idx="20984">
                        <c:v>0.2</c:v>
                      </c:pt>
                      <c:pt idx="20985">
                        <c:v>0.1</c:v>
                      </c:pt>
                      <c:pt idx="20986">
                        <c:v>0.1</c:v>
                      </c:pt>
                      <c:pt idx="20987">
                        <c:v>0.1</c:v>
                      </c:pt>
                      <c:pt idx="20988">
                        <c:v>0.1</c:v>
                      </c:pt>
                      <c:pt idx="20989">
                        <c:v>0.1</c:v>
                      </c:pt>
                      <c:pt idx="20990">
                        <c:v>0.2</c:v>
                      </c:pt>
                      <c:pt idx="20991">
                        <c:v>0.2</c:v>
                      </c:pt>
                      <c:pt idx="20992">
                        <c:v>0.1</c:v>
                      </c:pt>
                      <c:pt idx="20993">
                        <c:v>0.2</c:v>
                      </c:pt>
                      <c:pt idx="20994">
                        <c:v>0.2</c:v>
                      </c:pt>
                      <c:pt idx="20995">
                        <c:v>0.1</c:v>
                      </c:pt>
                      <c:pt idx="20996">
                        <c:v>0.2</c:v>
                      </c:pt>
                      <c:pt idx="20997">
                        <c:v>0.1</c:v>
                      </c:pt>
                      <c:pt idx="20998">
                        <c:v>0.2</c:v>
                      </c:pt>
                      <c:pt idx="20999">
                        <c:v>0.2</c:v>
                      </c:pt>
                      <c:pt idx="21000">
                        <c:v>0.1</c:v>
                      </c:pt>
                      <c:pt idx="21001">
                        <c:v>0.2</c:v>
                      </c:pt>
                      <c:pt idx="21002">
                        <c:v>0.2</c:v>
                      </c:pt>
                      <c:pt idx="21003">
                        <c:v>0.2</c:v>
                      </c:pt>
                      <c:pt idx="21004">
                        <c:v>0.2</c:v>
                      </c:pt>
                      <c:pt idx="21005">
                        <c:v>0.3</c:v>
                      </c:pt>
                      <c:pt idx="21006">
                        <c:v>0.2</c:v>
                      </c:pt>
                      <c:pt idx="21007">
                        <c:v>0.1</c:v>
                      </c:pt>
                      <c:pt idx="21008">
                        <c:v>0.2</c:v>
                      </c:pt>
                      <c:pt idx="21009">
                        <c:v>0.2</c:v>
                      </c:pt>
                      <c:pt idx="21010">
                        <c:v>0.2</c:v>
                      </c:pt>
                      <c:pt idx="21011">
                        <c:v>0.2</c:v>
                      </c:pt>
                      <c:pt idx="21012">
                        <c:v>0.2</c:v>
                      </c:pt>
                      <c:pt idx="21013">
                        <c:v>0.2</c:v>
                      </c:pt>
                      <c:pt idx="21014">
                        <c:v>0.2</c:v>
                      </c:pt>
                      <c:pt idx="21015">
                        <c:v>0.1</c:v>
                      </c:pt>
                      <c:pt idx="21016">
                        <c:v>0.2</c:v>
                      </c:pt>
                      <c:pt idx="21017">
                        <c:v>0.1</c:v>
                      </c:pt>
                      <c:pt idx="21018">
                        <c:v>0.2</c:v>
                      </c:pt>
                      <c:pt idx="21019">
                        <c:v>0.1</c:v>
                      </c:pt>
                      <c:pt idx="21020">
                        <c:v>0.1</c:v>
                      </c:pt>
                      <c:pt idx="21021">
                        <c:v>0.1</c:v>
                      </c:pt>
                      <c:pt idx="21022">
                        <c:v>0.1</c:v>
                      </c:pt>
                      <c:pt idx="21023">
                        <c:v>0.1</c:v>
                      </c:pt>
                      <c:pt idx="21024">
                        <c:v>0.1</c:v>
                      </c:pt>
                      <c:pt idx="21025">
                        <c:v>0.1</c:v>
                      </c:pt>
                      <c:pt idx="21026">
                        <c:v>0.2</c:v>
                      </c:pt>
                      <c:pt idx="21027">
                        <c:v>0.1</c:v>
                      </c:pt>
                      <c:pt idx="21028">
                        <c:v>0.1</c:v>
                      </c:pt>
                      <c:pt idx="21029">
                        <c:v>0.1</c:v>
                      </c:pt>
                      <c:pt idx="21030">
                        <c:v>0.1</c:v>
                      </c:pt>
                      <c:pt idx="21031">
                        <c:v>0.1</c:v>
                      </c:pt>
                      <c:pt idx="21032">
                        <c:v>0.1</c:v>
                      </c:pt>
                      <c:pt idx="21033">
                        <c:v>0.2</c:v>
                      </c:pt>
                      <c:pt idx="21034">
                        <c:v>0.2</c:v>
                      </c:pt>
                      <c:pt idx="21035">
                        <c:v>0.2</c:v>
                      </c:pt>
                      <c:pt idx="21036">
                        <c:v>0.2</c:v>
                      </c:pt>
                      <c:pt idx="21037">
                        <c:v>0.2</c:v>
                      </c:pt>
                      <c:pt idx="21038">
                        <c:v>0.1</c:v>
                      </c:pt>
                      <c:pt idx="21039">
                        <c:v>0</c:v>
                      </c:pt>
                      <c:pt idx="21040">
                        <c:v>0.1</c:v>
                      </c:pt>
                      <c:pt idx="21041">
                        <c:v>0.1</c:v>
                      </c:pt>
                      <c:pt idx="21042">
                        <c:v>0.2</c:v>
                      </c:pt>
                      <c:pt idx="21043">
                        <c:v>0.2</c:v>
                      </c:pt>
                      <c:pt idx="21044">
                        <c:v>0.1</c:v>
                      </c:pt>
                      <c:pt idx="21045">
                        <c:v>0.1</c:v>
                      </c:pt>
                      <c:pt idx="21046">
                        <c:v>0.1</c:v>
                      </c:pt>
                      <c:pt idx="21047">
                        <c:v>0</c:v>
                      </c:pt>
                      <c:pt idx="21048">
                        <c:v>0.1</c:v>
                      </c:pt>
                      <c:pt idx="21049">
                        <c:v>0.1</c:v>
                      </c:pt>
                      <c:pt idx="21050">
                        <c:v>0.1</c:v>
                      </c:pt>
                      <c:pt idx="21051">
                        <c:v>0.1</c:v>
                      </c:pt>
                      <c:pt idx="21052">
                        <c:v>0.1</c:v>
                      </c:pt>
                      <c:pt idx="21053">
                        <c:v>0.1</c:v>
                      </c:pt>
                      <c:pt idx="21054">
                        <c:v>0.1</c:v>
                      </c:pt>
                      <c:pt idx="21055">
                        <c:v>0.1</c:v>
                      </c:pt>
                      <c:pt idx="21056">
                        <c:v>0.1</c:v>
                      </c:pt>
                      <c:pt idx="21057">
                        <c:v>0.2</c:v>
                      </c:pt>
                      <c:pt idx="21058">
                        <c:v>0.1</c:v>
                      </c:pt>
                      <c:pt idx="21059">
                        <c:v>0.1</c:v>
                      </c:pt>
                      <c:pt idx="21060">
                        <c:v>0.2</c:v>
                      </c:pt>
                      <c:pt idx="21061">
                        <c:v>0.1</c:v>
                      </c:pt>
                      <c:pt idx="21062">
                        <c:v>0.1</c:v>
                      </c:pt>
                      <c:pt idx="21063">
                        <c:v>0.1</c:v>
                      </c:pt>
                      <c:pt idx="21064">
                        <c:v>0.1</c:v>
                      </c:pt>
                      <c:pt idx="21065">
                        <c:v>0.1</c:v>
                      </c:pt>
                      <c:pt idx="21066">
                        <c:v>0.1</c:v>
                      </c:pt>
                      <c:pt idx="21067">
                        <c:v>0.1</c:v>
                      </c:pt>
                      <c:pt idx="21068">
                        <c:v>0.1</c:v>
                      </c:pt>
                      <c:pt idx="21069">
                        <c:v>0.1</c:v>
                      </c:pt>
                      <c:pt idx="21070">
                        <c:v>0.1</c:v>
                      </c:pt>
                      <c:pt idx="21071">
                        <c:v>0.2</c:v>
                      </c:pt>
                      <c:pt idx="21072">
                        <c:v>0.1</c:v>
                      </c:pt>
                      <c:pt idx="21073">
                        <c:v>0.1</c:v>
                      </c:pt>
                      <c:pt idx="21074">
                        <c:v>0.1</c:v>
                      </c:pt>
                      <c:pt idx="21075">
                        <c:v>0.1</c:v>
                      </c:pt>
                      <c:pt idx="21076">
                        <c:v>0.1</c:v>
                      </c:pt>
                      <c:pt idx="21077">
                        <c:v>0.2</c:v>
                      </c:pt>
                      <c:pt idx="21078">
                        <c:v>0.2</c:v>
                      </c:pt>
                      <c:pt idx="21079">
                        <c:v>0.2</c:v>
                      </c:pt>
                      <c:pt idx="21080">
                        <c:v>0.1</c:v>
                      </c:pt>
                      <c:pt idx="21081">
                        <c:v>0.1</c:v>
                      </c:pt>
                      <c:pt idx="21082">
                        <c:v>0.2</c:v>
                      </c:pt>
                      <c:pt idx="21083">
                        <c:v>0.1</c:v>
                      </c:pt>
                      <c:pt idx="21084">
                        <c:v>0.2</c:v>
                      </c:pt>
                      <c:pt idx="21085">
                        <c:v>0.1</c:v>
                      </c:pt>
                      <c:pt idx="21086">
                        <c:v>0.1</c:v>
                      </c:pt>
                      <c:pt idx="21087">
                        <c:v>0.1</c:v>
                      </c:pt>
                      <c:pt idx="21088">
                        <c:v>0.1</c:v>
                      </c:pt>
                      <c:pt idx="21089">
                        <c:v>0.1</c:v>
                      </c:pt>
                      <c:pt idx="21090">
                        <c:v>0.1</c:v>
                      </c:pt>
                      <c:pt idx="21091">
                        <c:v>0.1</c:v>
                      </c:pt>
                      <c:pt idx="21092">
                        <c:v>0.1</c:v>
                      </c:pt>
                      <c:pt idx="21093">
                        <c:v>0.1</c:v>
                      </c:pt>
                      <c:pt idx="21094">
                        <c:v>0.1</c:v>
                      </c:pt>
                      <c:pt idx="21095">
                        <c:v>0.1</c:v>
                      </c:pt>
                      <c:pt idx="21096">
                        <c:v>0.2</c:v>
                      </c:pt>
                      <c:pt idx="21097">
                        <c:v>0</c:v>
                      </c:pt>
                      <c:pt idx="21098">
                        <c:v>0</c:v>
                      </c:pt>
                      <c:pt idx="21099">
                        <c:v>0.1</c:v>
                      </c:pt>
                      <c:pt idx="21100">
                        <c:v>0.1</c:v>
                      </c:pt>
                      <c:pt idx="21101">
                        <c:v>0.2</c:v>
                      </c:pt>
                      <c:pt idx="21102">
                        <c:v>0.1</c:v>
                      </c:pt>
                      <c:pt idx="21103">
                        <c:v>0.1</c:v>
                      </c:pt>
                      <c:pt idx="21104">
                        <c:v>0.1</c:v>
                      </c:pt>
                      <c:pt idx="21105">
                        <c:v>0.1</c:v>
                      </c:pt>
                      <c:pt idx="21106">
                        <c:v>0.1</c:v>
                      </c:pt>
                      <c:pt idx="21107">
                        <c:v>0.1</c:v>
                      </c:pt>
                      <c:pt idx="21108">
                        <c:v>0.2</c:v>
                      </c:pt>
                      <c:pt idx="21109">
                        <c:v>0.1</c:v>
                      </c:pt>
                      <c:pt idx="21110">
                        <c:v>0.1</c:v>
                      </c:pt>
                      <c:pt idx="21111">
                        <c:v>0.2</c:v>
                      </c:pt>
                      <c:pt idx="21112">
                        <c:v>0.1</c:v>
                      </c:pt>
                      <c:pt idx="21113">
                        <c:v>0.1</c:v>
                      </c:pt>
                      <c:pt idx="21114">
                        <c:v>0.2</c:v>
                      </c:pt>
                      <c:pt idx="21115">
                        <c:v>0.1</c:v>
                      </c:pt>
                      <c:pt idx="21116">
                        <c:v>0.1</c:v>
                      </c:pt>
                      <c:pt idx="21117">
                        <c:v>0.1</c:v>
                      </c:pt>
                      <c:pt idx="21118">
                        <c:v>0.1</c:v>
                      </c:pt>
                      <c:pt idx="21119">
                        <c:v>0.1</c:v>
                      </c:pt>
                      <c:pt idx="21120">
                        <c:v>0.2</c:v>
                      </c:pt>
                      <c:pt idx="21121">
                        <c:v>0.2</c:v>
                      </c:pt>
                      <c:pt idx="21122">
                        <c:v>0.1</c:v>
                      </c:pt>
                      <c:pt idx="21123">
                        <c:v>0.1</c:v>
                      </c:pt>
                      <c:pt idx="21124">
                        <c:v>0.1</c:v>
                      </c:pt>
                      <c:pt idx="21125">
                        <c:v>0.1</c:v>
                      </c:pt>
                      <c:pt idx="21126">
                        <c:v>0.1</c:v>
                      </c:pt>
                      <c:pt idx="21127">
                        <c:v>0.1</c:v>
                      </c:pt>
                      <c:pt idx="21128">
                        <c:v>0.1</c:v>
                      </c:pt>
                      <c:pt idx="21129">
                        <c:v>0.2</c:v>
                      </c:pt>
                      <c:pt idx="21130">
                        <c:v>0.1</c:v>
                      </c:pt>
                      <c:pt idx="21131">
                        <c:v>0.1</c:v>
                      </c:pt>
                      <c:pt idx="21132">
                        <c:v>0.1</c:v>
                      </c:pt>
                      <c:pt idx="21133">
                        <c:v>0.1</c:v>
                      </c:pt>
                      <c:pt idx="21134">
                        <c:v>0.2</c:v>
                      </c:pt>
                      <c:pt idx="21135">
                        <c:v>0.1</c:v>
                      </c:pt>
                      <c:pt idx="21136">
                        <c:v>0.1</c:v>
                      </c:pt>
                      <c:pt idx="21137">
                        <c:v>0.1</c:v>
                      </c:pt>
                      <c:pt idx="21138">
                        <c:v>0.1</c:v>
                      </c:pt>
                      <c:pt idx="21139">
                        <c:v>0.1</c:v>
                      </c:pt>
                      <c:pt idx="21140">
                        <c:v>0.1</c:v>
                      </c:pt>
                      <c:pt idx="21141">
                        <c:v>0.1</c:v>
                      </c:pt>
                      <c:pt idx="21142">
                        <c:v>0.1</c:v>
                      </c:pt>
                      <c:pt idx="21143">
                        <c:v>0.1</c:v>
                      </c:pt>
                      <c:pt idx="21144">
                        <c:v>0.2</c:v>
                      </c:pt>
                      <c:pt idx="21145">
                        <c:v>0.1</c:v>
                      </c:pt>
                      <c:pt idx="21146">
                        <c:v>0.1</c:v>
                      </c:pt>
                      <c:pt idx="21147">
                        <c:v>0.2</c:v>
                      </c:pt>
                      <c:pt idx="21148">
                        <c:v>0.2</c:v>
                      </c:pt>
                      <c:pt idx="21149">
                        <c:v>0.2</c:v>
                      </c:pt>
                      <c:pt idx="21150">
                        <c:v>0.1</c:v>
                      </c:pt>
                      <c:pt idx="21151">
                        <c:v>0.1</c:v>
                      </c:pt>
                      <c:pt idx="21152">
                        <c:v>0.2</c:v>
                      </c:pt>
                      <c:pt idx="21153">
                        <c:v>0.1</c:v>
                      </c:pt>
                      <c:pt idx="21154">
                        <c:v>0.1</c:v>
                      </c:pt>
                      <c:pt idx="21155">
                        <c:v>0.1</c:v>
                      </c:pt>
                      <c:pt idx="21156">
                        <c:v>0.1</c:v>
                      </c:pt>
                      <c:pt idx="21157">
                        <c:v>0.2</c:v>
                      </c:pt>
                      <c:pt idx="21158">
                        <c:v>0.1</c:v>
                      </c:pt>
                      <c:pt idx="21159">
                        <c:v>0.1</c:v>
                      </c:pt>
                      <c:pt idx="21160">
                        <c:v>0.1</c:v>
                      </c:pt>
                      <c:pt idx="21161">
                        <c:v>0.1</c:v>
                      </c:pt>
                      <c:pt idx="21162">
                        <c:v>0.1</c:v>
                      </c:pt>
                      <c:pt idx="21163">
                        <c:v>0.1</c:v>
                      </c:pt>
                      <c:pt idx="21164">
                        <c:v>0.2</c:v>
                      </c:pt>
                      <c:pt idx="21165">
                        <c:v>0.2</c:v>
                      </c:pt>
                      <c:pt idx="21166">
                        <c:v>0.1</c:v>
                      </c:pt>
                      <c:pt idx="21167">
                        <c:v>0.2</c:v>
                      </c:pt>
                      <c:pt idx="21168">
                        <c:v>0.2</c:v>
                      </c:pt>
                      <c:pt idx="21169">
                        <c:v>0.1</c:v>
                      </c:pt>
                      <c:pt idx="21170">
                        <c:v>0.1</c:v>
                      </c:pt>
                      <c:pt idx="21171">
                        <c:v>0.2</c:v>
                      </c:pt>
                      <c:pt idx="21172">
                        <c:v>0.1</c:v>
                      </c:pt>
                      <c:pt idx="21173">
                        <c:v>0.2</c:v>
                      </c:pt>
                      <c:pt idx="21174">
                        <c:v>0.2</c:v>
                      </c:pt>
                      <c:pt idx="21175">
                        <c:v>0.1</c:v>
                      </c:pt>
                      <c:pt idx="21176">
                        <c:v>0.1</c:v>
                      </c:pt>
                      <c:pt idx="21177">
                        <c:v>0.2</c:v>
                      </c:pt>
                      <c:pt idx="21178">
                        <c:v>0.1</c:v>
                      </c:pt>
                      <c:pt idx="21179">
                        <c:v>0.1</c:v>
                      </c:pt>
                      <c:pt idx="21180">
                        <c:v>0.2</c:v>
                      </c:pt>
                      <c:pt idx="21181">
                        <c:v>0.1</c:v>
                      </c:pt>
                      <c:pt idx="21182">
                        <c:v>0.2</c:v>
                      </c:pt>
                      <c:pt idx="21183">
                        <c:v>0.2</c:v>
                      </c:pt>
                      <c:pt idx="21184">
                        <c:v>0.1</c:v>
                      </c:pt>
                      <c:pt idx="21185">
                        <c:v>0.1</c:v>
                      </c:pt>
                      <c:pt idx="21186">
                        <c:v>0.1</c:v>
                      </c:pt>
                      <c:pt idx="21187">
                        <c:v>0.1</c:v>
                      </c:pt>
                      <c:pt idx="21188">
                        <c:v>0.1</c:v>
                      </c:pt>
                      <c:pt idx="21189">
                        <c:v>0.1</c:v>
                      </c:pt>
                      <c:pt idx="21190">
                        <c:v>0.1</c:v>
                      </c:pt>
                      <c:pt idx="21191">
                        <c:v>0.1</c:v>
                      </c:pt>
                      <c:pt idx="21192">
                        <c:v>0.1</c:v>
                      </c:pt>
                      <c:pt idx="21193">
                        <c:v>0</c:v>
                      </c:pt>
                      <c:pt idx="21194">
                        <c:v>0.2</c:v>
                      </c:pt>
                      <c:pt idx="21195">
                        <c:v>0.1</c:v>
                      </c:pt>
                      <c:pt idx="21196">
                        <c:v>0.1</c:v>
                      </c:pt>
                      <c:pt idx="21197">
                        <c:v>0.1</c:v>
                      </c:pt>
                      <c:pt idx="21198">
                        <c:v>0.1</c:v>
                      </c:pt>
                      <c:pt idx="21199">
                        <c:v>0.1</c:v>
                      </c:pt>
                      <c:pt idx="21200">
                        <c:v>0.1</c:v>
                      </c:pt>
                      <c:pt idx="21201">
                        <c:v>0.1</c:v>
                      </c:pt>
                      <c:pt idx="21202">
                        <c:v>0.1</c:v>
                      </c:pt>
                      <c:pt idx="21203">
                        <c:v>0.1</c:v>
                      </c:pt>
                      <c:pt idx="21204">
                        <c:v>0.1</c:v>
                      </c:pt>
                      <c:pt idx="21205">
                        <c:v>0.1</c:v>
                      </c:pt>
                      <c:pt idx="21206">
                        <c:v>0.1</c:v>
                      </c:pt>
                      <c:pt idx="21207">
                        <c:v>0.1</c:v>
                      </c:pt>
                      <c:pt idx="21208">
                        <c:v>0.2</c:v>
                      </c:pt>
                      <c:pt idx="21209">
                        <c:v>0.1</c:v>
                      </c:pt>
                      <c:pt idx="21210">
                        <c:v>0.2</c:v>
                      </c:pt>
                      <c:pt idx="21211">
                        <c:v>0.1</c:v>
                      </c:pt>
                      <c:pt idx="21212">
                        <c:v>0.1</c:v>
                      </c:pt>
                      <c:pt idx="21213">
                        <c:v>0.1</c:v>
                      </c:pt>
                      <c:pt idx="21214">
                        <c:v>0.2</c:v>
                      </c:pt>
                      <c:pt idx="21215">
                        <c:v>0.2</c:v>
                      </c:pt>
                      <c:pt idx="21216">
                        <c:v>0.1</c:v>
                      </c:pt>
                      <c:pt idx="21217">
                        <c:v>0.1</c:v>
                      </c:pt>
                      <c:pt idx="21218">
                        <c:v>0.2</c:v>
                      </c:pt>
                      <c:pt idx="21219">
                        <c:v>0.2</c:v>
                      </c:pt>
                      <c:pt idx="21220">
                        <c:v>0.1</c:v>
                      </c:pt>
                      <c:pt idx="21221">
                        <c:v>0.1</c:v>
                      </c:pt>
                      <c:pt idx="21222">
                        <c:v>0.1</c:v>
                      </c:pt>
                      <c:pt idx="21223">
                        <c:v>0.1</c:v>
                      </c:pt>
                      <c:pt idx="21224">
                        <c:v>0.1</c:v>
                      </c:pt>
                      <c:pt idx="21225">
                        <c:v>0.1</c:v>
                      </c:pt>
                      <c:pt idx="21226">
                        <c:v>0.1</c:v>
                      </c:pt>
                      <c:pt idx="21227">
                        <c:v>0.1</c:v>
                      </c:pt>
                      <c:pt idx="21228">
                        <c:v>0.1</c:v>
                      </c:pt>
                      <c:pt idx="21229">
                        <c:v>0.1</c:v>
                      </c:pt>
                      <c:pt idx="21230">
                        <c:v>0.2</c:v>
                      </c:pt>
                      <c:pt idx="21231">
                        <c:v>0.1</c:v>
                      </c:pt>
                      <c:pt idx="21232">
                        <c:v>0.1</c:v>
                      </c:pt>
                      <c:pt idx="21233">
                        <c:v>0.1</c:v>
                      </c:pt>
                      <c:pt idx="21234">
                        <c:v>0.2</c:v>
                      </c:pt>
                      <c:pt idx="21235">
                        <c:v>0.2</c:v>
                      </c:pt>
                      <c:pt idx="21236">
                        <c:v>0.1</c:v>
                      </c:pt>
                      <c:pt idx="21237">
                        <c:v>0.1</c:v>
                      </c:pt>
                      <c:pt idx="21238">
                        <c:v>0.1</c:v>
                      </c:pt>
                      <c:pt idx="21239">
                        <c:v>0.1</c:v>
                      </c:pt>
                      <c:pt idx="21240">
                        <c:v>0.1</c:v>
                      </c:pt>
                      <c:pt idx="21241">
                        <c:v>0.1</c:v>
                      </c:pt>
                      <c:pt idx="21242">
                        <c:v>0.1</c:v>
                      </c:pt>
                      <c:pt idx="21243">
                        <c:v>0</c:v>
                      </c:pt>
                      <c:pt idx="21244">
                        <c:v>0</c:v>
                      </c:pt>
                      <c:pt idx="21245">
                        <c:v>0.1</c:v>
                      </c:pt>
                      <c:pt idx="21246">
                        <c:v>0.2</c:v>
                      </c:pt>
                      <c:pt idx="21247">
                        <c:v>0.1</c:v>
                      </c:pt>
                      <c:pt idx="21248">
                        <c:v>0.1</c:v>
                      </c:pt>
                      <c:pt idx="21249">
                        <c:v>0.1</c:v>
                      </c:pt>
                      <c:pt idx="21250">
                        <c:v>0.1</c:v>
                      </c:pt>
                      <c:pt idx="21251">
                        <c:v>0.1</c:v>
                      </c:pt>
                      <c:pt idx="21252">
                        <c:v>0.2</c:v>
                      </c:pt>
                      <c:pt idx="21253">
                        <c:v>0.1</c:v>
                      </c:pt>
                      <c:pt idx="21254">
                        <c:v>0</c:v>
                      </c:pt>
                      <c:pt idx="21255">
                        <c:v>0.1</c:v>
                      </c:pt>
                      <c:pt idx="21256">
                        <c:v>0</c:v>
                      </c:pt>
                      <c:pt idx="21257">
                        <c:v>0.1</c:v>
                      </c:pt>
                      <c:pt idx="21258">
                        <c:v>0.1</c:v>
                      </c:pt>
                      <c:pt idx="21259">
                        <c:v>0</c:v>
                      </c:pt>
                      <c:pt idx="21260">
                        <c:v>0.1</c:v>
                      </c:pt>
                      <c:pt idx="21261">
                        <c:v>0.1</c:v>
                      </c:pt>
                      <c:pt idx="21262">
                        <c:v>0.1</c:v>
                      </c:pt>
                      <c:pt idx="21263">
                        <c:v>0.1</c:v>
                      </c:pt>
                      <c:pt idx="21264">
                        <c:v>0.1</c:v>
                      </c:pt>
                      <c:pt idx="21265">
                        <c:v>0.1</c:v>
                      </c:pt>
                      <c:pt idx="21266">
                        <c:v>0.1</c:v>
                      </c:pt>
                      <c:pt idx="21267">
                        <c:v>0.1</c:v>
                      </c:pt>
                      <c:pt idx="21268">
                        <c:v>0.1</c:v>
                      </c:pt>
                      <c:pt idx="21269">
                        <c:v>0.1</c:v>
                      </c:pt>
                      <c:pt idx="21270">
                        <c:v>0</c:v>
                      </c:pt>
                      <c:pt idx="21271">
                        <c:v>0.1</c:v>
                      </c:pt>
                      <c:pt idx="21272">
                        <c:v>0.1</c:v>
                      </c:pt>
                      <c:pt idx="21273">
                        <c:v>0</c:v>
                      </c:pt>
                      <c:pt idx="21274">
                        <c:v>0.1</c:v>
                      </c:pt>
                      <c:pt idx="21275">
                        <c:v>0.1</c:v>
                      </c:pt>
                      <c:pt idx="21276">
                        <c:v>0.1</c:v>
                      </c:pt>
                      <c:pt idx="21277">
                        <c:v>0.1</c:v>
                      </c:pt>
                      <c:pt idx="21278">
                        <c:v>0.1</c:v>
                      </c:pt>
                      <c:pt idx="21279">
                        <c:v>0</c:v>
                      </c:pt>
                      <c:pt idx="21280">
                        <c:v>0</c:v>
                      </c:pt>
                      <c:pt idx="21281">
                        <c:v>0.1</c:v>
                      </c:pt>
                      <c:pt idx="21282">
                        <c:v>0.1</c:v>
                      </c:pt>
                      <c:pt idx="21283">
                        <c:v>0.1</c:v>
                      </c:pt>
                      <c:pt idx="21284">
                        <c:v>0.1</c:v>
                      </c:pt>
                      <c:pt idx="21285">
                        <c:v>0</c:v>
                      </c:pt>
                      <c:pt idx="21286">
                        <c:v>0.1</c:v>
                      </c:pt>
                      <c:pt idx="21287">
                        <c:v>0.1</c:v>
                      </c:pt>
                      <c:pt idx="21288">
                        <c:v>0</c:v>
                      </c:pt>
                      <c:pt idx="21289">
                        <c:v>0.2</c:v>
                      </c:pt>
                      <c:pt idx="21290">
                        <c:v>0.1</c:v>
                      </c:pt>
                      <c:pt idx="21291">
                        <c:v>0.1</c:v>
                      </c:pt>
                      <c:pt idx="21292">
                        <c:v>0.1</c:v>
                      </c:pt>
                      <c:pt idx="21293">
                        <c:v>0.1</c:v>
                      </c:pt>
                      <c:pt idx="21294">
                        <c:v>0.1</c:v>
                      </c:pt>
                      <c:pt idx="21295">
                        <c:v>0.1</c:v>
                      </c:pt>
                      <c:pt idx="21296">
                        <c:v>0.1</c:v>
                      </c:pt>
                      <c:pt idx="21297">
                        <c:v>0.1</c:v>
                      </c:pt>
                      <c:pt idx="21298">
                        <c:v>0.1</c:v>
                      </c:pt>
                      <c:pt idx="21299">
                        <c:v>0.1</c:v>
                      </c:pt>
                      <c:pt idx="21300">
                        <c:v>0.1</c:v>
                      </c:pt>
                      <c:pt idx="21301">
                        <c:v>0.1</c:v>
                      </c:pt>
                      <c:pt idx="21302">
                        <c:v>0</c:v>
                      </c:pt>
                      <c:pt idx="21303">
                        <c:v>0.1</c:v>
                      </c:pt>
                      <c:pt idx="21304">
                        <c:v>0.1</c:v>
                      </c:pt>
                      <c:pt idx="21305">
                        <c:v>0</c:v>
                      </c:pt>
                      <c:pt idx="21306">
                        <c:v>0</c:v>
                      </c:pt>
                      <c:pt idx="21307">
                        <c:v>0</c:v>
                      </c:pt>
                      <c:pt idx="21308">
                        <c:v>0</c:v>
                      </c:pt>
                      <c:pt idx="21309">
                        <c:v>0</c:v>
                      </c:pt>
                      <c:pt idx="21310">
                        <c:v>0.1</c:v>
                      </c:pt>
                      <c:pt idx="21311">
                        <c:v>0.1</c:v>
                      </c:pt>
                      <c:pt idx="21312">
                        <c:v>0.1</c:v>
                      </c:pt>
                      <c:pt idx="21313">
                        <c:v>0</c:v>
                      </c:pt>
                      <c:pt idx="21314">
                        <c:v>0.1</c:v>
                      </c:pt>
                      <c:pt idx="21315">
                        <c:v>0.1</c:v>
                      </c:pt>
                      <c:pt idx="21316">
                        <c:v>0.1</c:v>
                      </c:pt>
                      <c:pt idx="21317">
                        <c:v>0.1</c:v>
                      </c:pt>
                      <c:pt idx="21318">
                        <c:v>0</c:v>
                      </c:pt>
                      <c:pt idx="21319">
                        <c:v>0</c:v>
                      </c:pt>
                      <c:pt idx="21320">
                        <c:v>0</c:v>
                      </c:pt>
                      <c:pt idx="21321">
                        <c:v>0.1</c:v>
                      </c:pt>
                      <c:pt idx="21322">
                        <c:v>0.1</c:v>
                      </c:pt>
                      <c:pt idx="21323">
                        <c:v>0</c:v>
                      </c:pt>
                      <c:pt idx="21324">
                        <c:v>0.1</c:v>
                      </c:pt>
                      <c:pt idx="21325">
                        <c:v>0.1</c:v>
                      </c:pt>
                      <c:pt idx="21326">
                        <c:v>0</c:v>
                      </c:pt>
                      <c:pt idx="21327">
                        <c:v>0</c:v>
                      </c:pt>
                      <c:pt idx="21328">
                        <c:v>0.1</c:v>
                      </c:pt>
                      <c:pt idx="21329">
                        <c:v>0.1</c:v>
                      </c:pt>
                      <c:pt idx="21330">
                        <c:v>0.1</c:v>
                      </c:pt>
                      <c:pt idx="21331">
                        <c:v>0</c:v>
                      </c:pt>
                      <c:pt idx="21332">
                        <c:v>0.1</c:v>
                      </c:pt>
                      <c:pt idx="21333">
                        <c:v>0.1</c:v>
                      </c:pt>
                      <c:pt idx="21334">
                        <c:v>0.1</c:v>
                      </c:pt>
                      <c:pt idx="21335">
                        <c:v>0.1</c:v>
                      </c:pt>
                      <c:pt idx="21336">
                        <c:v>0</c:v>
                      </c:pt>
                      <c:pt idx="21337">
                        <c:v>0.1</c:v>
                      </c:pt>
                      <c:pt idx="21338">
                        <c:v>0.1</c:v>
                      </c:pt>
                      <c:pt idx="21339">
                        <c:v>0.1</c:v>
                      </c:pt>
                      <c:pt idx="21340">
                        <c:v>0.1</c:v>
                      </c:pt>
                      <c:pt idx="21341">
                        <c:v>0.1</c:v>
                      </c:pt>
                      <c:pt idx="21342">
                        <c:v>0</c:v>
                      </c:pt>
                      <c:pt idx="21343">
                        <c:v>0.2</c:v>
                      </c:pt>
                      <c:pt idx="21344">
                        <c:v>0.1</c:v>
                      </c:pt>
                      <c:pt idx="21345">
                        <c:v>0</c:v>
                      </c:pt>
                      <c:pt idx="21346">
                        <c:v>0</c:v>
                      </c:pt>
                      <c:pt idx="21347">
                        <c:v>0</c:v>
                      </c:pt>
                      <c:pt idx="21348">
                        <c:v>0</c:v>
                      </c:pt>
                      <c:pt idx="21349">
                        <c:v>0</c:v>
                      </c:pt>
                      <c:pt idx="21350">
                        <c:v>0</c:v>
                      </c:pt>
                      <c:pt idx="21351">
                        <c:v>0.1</c:v>
                      </c:pt>
                      <c:pt idx="21352">
                        <c:v>0.1</c:v>
                      </c:pt>
                      <c:pt idx="21353">
                        <c:v>0.1</c:v>
                      </c:pt>
                      <c:pt idx="21354">
                        <c:v>0.1</c:v>
                      </c:pt>
                      <c:pt idx="21355">
                        <c:v>0</c:v>
                      </c:pt>
                      <c:pt idx="21356">
                        <c:v>0</c:v>
                      </c:pt>
                      <c:pt idx="21357">
                        <c:v>0</c:v>
                      </c:pt>
                      <c:pt idx="21358">
                        <c:v>0</c:v>
                      </c:pt>
                      <c:pt idx="21359">
                        <c:v>0.1</c:v>
                      </c:pt>
                      <c:pt idx="21360">
                        <c:v>0.1</c:v>
                      </c:pt>
                      <c:pt idx="21361">
                        <c:v>0.1</c:v>
                      </c:pt>
                      <c:pt idx="21362">
                        <c:v>0.1</c:v>
                      </c:pt>
                      <c:pt idx="21363">
                        <c:v>0.1</c:v>
                      </c:pt>
                      <c:pt idx="21364">
                        <c:v>0.1</c:v>
                      </c:pt>
                      <c:pt idx="21365">
                        <c:v>0.1</c:v>
                      </c:pt>
                      <c:pt idx="21366">
                        <c:v>0</c:v>
                      </c:pt>
                      <c:pt idx="21367">
                        <c:v>0.1</c:v>
                      </c:pt>
                      <c:pt idx="21368">
                        <c:v>0.1</c:v>
                      </c:pt>
                      <c:pt idx="21369">
                        <c:v>0</c:v>
                      </c:pt>
                      <c:pt idx="21370">
                        <c:v>0.1</c:v>
                      </c:pt>
                      <c:pt idx="21371">
                        <c:v>0.1</c:v>
                      </c:pt>
                      <c:pt idx="21372">
                        <c:v>0.1</c:v>
                      </c:pt>
                      <c:pt idx="21373">
                        <c:v>0.1</c:v>
                      </c:pt>
                      <c:pt idx="21374">
                        <c:v>0.1</c:v>
                      </c:pt>
                      <c:pt idx="21375">
                        <c:v>0.1</c:v>
                      </c:pt>
                      <c:pt idx="21376">
                        <c:v>0</c:v>
                      </c:pt>
                      <c:pt idx="21377">
                        <c:v>0.1</c:v>
                      </c:pt>
                      <c:pt idx="21378">
                        <c:v>0.1</c:v>
                      </c:pt>
                      <c:pt idx="21379">
                        <c:v>0.1</c:v>
                      </c:pt>
                      <c:pt idx="21380">
                        <c:v>0</c:v>
                      </c:pt>
                      <c:pt idx="21381">
                        <c:v>0.1</c:v>
                      </c:pt>
                      <c:pt idx="21382">
                        <c:v>0.1</c:v>
                      </c:pt>
                      <c:pt idx="21383">
                        <c:v>0.1</c:v>
                      </c:pt>
                      <c:pt idx="21384">
                        <c:v>0</c:v>
                      </c:pt>
                      <c:pt idx="21385">
                        <c:v>0</c:v>
                      </c:pt>
                      <c:pt idx="21386">
                        <c:v>0</c:v>
                      </c:pt>
                      <c:pt idx="21387">
                        <c:v>0</c:v>
                      </c:pt>
                      <c:pt idx="21388">
                        <c:v>0.1</c:v>
                      </c:pt>
                      <c:pt idx="21389">
                        <c:v>0.1</c:v>
                      </c:pt>
                      <c:pt idx="21390">
                        <c:v>0</c:v>
                      </c:pt>
                      <c:pt idx="21391">
                        <c:v>0.1</c:v>
                      </c:pt>
                      <c:pt idx="21392">
                        <c:v>0.1</c:v>
                      </c:pt>
                      <c:pt idx="21393">
                        <c:v>0.1</c:v>
                      </c:pt>
                      <c:pt idx="21394">
                        <c:v>0</c:v>
                      </c:pt>
                      <c:pt idx="21395">
                        <c:v>0</c:v>
                      </c:pt>
                      <c:pt idx="21396">
                        <c:v>0.1</c:v>
                      </c:pt>
                      <c:pt idx="21397">
                        <c:v>0.1</c:v>
                      </c:pt>
                      <c:pt idx="21398">
                        <c:v>0.1</c:v>
                      </c:pt>
                      <c:pt idx="21399">
                        <c:v>0</c:v>
                      </c:pt>
                      <c:pt idx="21400">
                        <c:v>0</c:v>
                      </c:pt>
                      <c:pt idx="21401">
                        <c:v>0</c:v>
                      </c:pt>
                      <c:pt idx="21402">
                        <c:v>0</c:v>
                      </c:pt>
                      <c:pt idx="21403">
                        <c:v>0</c:v>
                      </c:pt>
                      <c:pt idx="21404">
                        <c:v>0</c:v>
                      </c:pt>
                      <c:pt idx="21405">
                        <c:v>0.1</c:v>
                      </c:pt>
                      <c:pt idx="21406">
                        <c:v>0</c:v>
                      </c:pt>
                      <c:pt idx="21407">
                        <c:v>0.1</c:v>
                      </c:pt>
                      <c:pt idx="21408">
                        <c:v>0.1</c:v>
                      </c:pt>
                      <c:pt idx="21409">
                        <c:v>0.1</c:v>
                      </c:pt>
                      <c:pt idx="21410">
                        <c:v>0.1</c:v>
                      </c:pt>
                      <c:pt idx="21411">
                        <c:v>0</c:v>
                      </c:pt>
                      <c:pt idx="21412">
                        <c:v>0.1</c:v>
                      </c:pt>
                      <c:pt idx="21413">
                        <c:v>0.1</c:v>
                      </c:pt>
                      <c:pt idx="21414">
                        <c:v>0.1</c:v>
                      </c:pt>
                      <c:pt idx="21415">
                        <c:v>0</c:v>
                      </c:pt>
                      <c:pt idx="21416">
                        <c:v>0.1</c:v>
                      </c:pt>
                      <c:pt idx="21417">
                        <c:v>0</c:v>
                      </c:pt>
                      <c:pt idx="21418">
                        <c:v>0.1</c:v>
                      </c:pt>
                      <c:pt idx="21419">
                        <c:v>0.1</c:v>
                      </c:pt>
                      <c:pt idx="21420">
                        <c:v>0.2</c:v>
                      </c:pt>
                      <c:pt idx="21421">
                        <c:v>0.1</c:v>
                      </c:pt>
                      <c:pt idx="21422">
                        <c:v>0</c:v>
                      </c:pt>
                      <c:pt idx="21423">
                        <c:v>0</c:v>
                      </c:pt>
                      <c:pt idx="21424">
                        <c:v>0.1</c:v>
                      </c:pt>
                      <c:pt idx="21425">
                        <c:v>0</c:v>
                      </c:pt>
                      <c:pt idx="21426">
                        <c:v>0.1</c:v>
                      </c:pt>
                      <c:pt idx="21427">
                        <c:v>0</c:v>
                      </c:pt>
                      <c:pt idx="21428">
                        <c:v>0</c:v>
                      </c:pt>
                      <c:pt idx="21429">
                        <c:v>0</c:v>
                      </c:pt>
                      <c:pt idx="21430">
                        <c:v>0</c:v>
                      </c:pt>
                      <c:pt idx="21431">
                        <c:v>0.1</c:v>
                      </c:pt>
                      <c:pt idx="21432">
                        <c:v>0.1</c:v>
                      </c:pt>
                      <c:pt idx="21433">
                        <c:v>0.1</c:v>
                      </c:pt>
                      <c:pt idx="21434">
                        <c:v>0.1</c:v>
                      </c:pt>
                      <c:pt idx="21435">
                        <c:v>0.1</c:v>
                      </c:pt>
                      <c:pt idx="21436">
                        <c:v>0.1</c:v>
                      </c:pt>
                      <c:pt idx="21437">
                        <c:v>0</c:v>
                      </c:pt>
                      <c:pt idx="21438">
                        <c:v>0</c:v>
                      </c:pt>
                      <c:pt idx="21439">
                        <c:v>0.1</c:v>
                      </c:pt>
                      <c:pt idx="21440">
                        <c:v>0</c:v>
                      </c:pt>
                      <c:pt idx="21441">
                        <c:v>0.1</c:v>
                      </c:pt>
                      <c:pt idx="21442">
                        <c:v>0.1</c:v>
                      </c:pt>
                      <c:pt idx="21443">
                        <c:v>0</c:v>
                      </c:pt>
                      <c:pt idx="21444">
                        <c:v>0.1</c:v>
                      </c:pt>
                      <c:pt idx="21445">
                        <c:v>0.1</c:v>
                      </c:pt>
                      <c:pt idx="21446">
                        <c:v>0.1</c:v>
                      </c:pt>
                      <c:pt idx="21447">
                        <c:v>0</c:v>
                      </c:pt>
                      <c:pt idx="21448">
                        <c:v>0</c:v>
                      </c:pt>
                      <c:pt idx="21449">
                        <c:v>0.1</c:v>
                      </c:pt>
                      <c:pt idx="21450">
                        <c:v>0.1</c:v>
                      </c:pt>
                      <c:pt idx="21451">
                        <c:v>0.1</c:v>
                      </c:pt>
                      <c:pt idx="21452">
                        <c:v>0.1</c:v>
                      </c:pt>
                      <c:pt idx="21453">
                        <c:v>0.1</c:v>
                      </c:pt>
                      <c:pt idx="21454">
                        <c:v>0.1</c:v>
                      </c:pt>
                      <c:pt idx="21455">
                        <c:v>0.1</c:v>
                      </c:pt>
                      <c:pt idx="21456">
                        <c:v>0.1</c:v>
                      </c:pt>
                      <c:pt idx="21457">
                        <c:v>0.1</c:v>
                      </c:pt>
                      <c:pt idx="21458">
                        <c:v>0</c:v>
                      </c:pt>
                      <c:pt idx="21459">
                        <c:v>0.1</c:v>
                      </c:pt>
                      <c:pt idx="21460">
                        <c:v>0.2</c:v>
                      </c:pt>
                      <c:pt idx="21461">
                        <c:v>0.2</c:v>
                      </c:pt>
                      <c:pt idx="21462">
                        <c:v>0</c:v>
                      </c:pt>
                      <c:pt idx="21463">
                        <c:v>0.1</c:v>
                      </c:pt>
                      <c:pt idx="21464">
                        <c:v>0.1</c:v>
                      </c:pt>
                      <c:pt idx="21465">
                        <c:v>0.1</c:v>
                      </c:pt>
                      <c:pt idx="21466">
                        <c:v>0</c:v>
                      </c:pt>
                      <c:pt idx="21467">
                        <c:v>0.1</c:v>
                      </c:pt>
                      <c:pt idx="21468">
                        <c:v>0.1</c:v>
                      </c:pt>
                      <c:pt idx="21469">
                        <c:v>0.2</c:v>
                      </c:pt>
                      <c:pt idx="21470">
                        <c:v>0.1</c:v>
                      </c:pt>
                      <c:pt idx="21471">
                        <c:v>0.2</c:v>
                      </c:pt>
                      <c:pt idx="21472">
                        <c:v>0</c:v>
                      </c:pt>
                      <c:pt idx="21473">
                        <c:v>0.1</c:v>
                      </c:pt>
                      <c:pt idx="21474">
                        <c:v>0.2</c:v>
                      </c:pt>
                      <c:pt idx="21475">
                        <c:v>0.1</c:v>
                      </c:pt>
                      <c:pt idx="21476">
                        <c:v>0</c:v>
                      </c:pt>
                      <c:pt idx="21477">
                        <c:v>0.1</c:v>
                      </c:pt>
                      <c:pt idx="21478">
                        <c:v>0.1</c:v>
                      </c:pt>
                      <c:pt idx="21479">
                        <c:v>0.1</c:v>
                      </c:pt>
                      <c:pt idx="21480">
                        <c:v>0.1</c:v>
                      </c:pt>
                      <c:pt idx="21481">
                        <c:v>0.1</c:v>
                      </c:pt>
                      <c:pt idx="21482">
                        <c:v>0.1</c:v>
                      </c:pt>
                      <c:pt idx="21483">
                        <c:v>0.1</c:v>
                      </c:pt>
                      <c:pt idx="21484">
                        <c:v>0.1</c:v>
                      </c:pt>
                      <c:pt idx="21485">
                        <c:v>0.1</c:v>
                      </c:pt>
                      <c:pt idx="21486">
                        <c:v>0.1</c:v>
                      </c:pt>
                      <c:pt idx="21487">
                        <c:v>0.1</c:v>
                      </c:pt>
                      <c:pt idx="21488">
                        <c:v>0.1</c:v>
                      </c:pt>
                      <c:pt idx="21489">
                        <c:v>0.1</c:v>
                      </c:pt>
                      <c:pt idx="21490">
                        <c:v>0</c:v>
                      </c:pt>
                      <c:pt idx="21491">
                        <c:v>0</c:v>
                      </c:pt>
                      <c:pt idx="21492">
                        <c:v>0.1</c:v>
                      </c:pt>
                      <c:pt idx="21493">
                        <c:v>0</c:v>
                      </c:pt>
                      <c:pt idx="21494">
                        <c:v>0.1</c:v>
                      </c:pt>
                      <c:pt idx="21495">
                        <c:v>0</c:v>
                      </c:pt>
                      <c:pt idx="21496">
                        <c:v>0</c:v>
                      </c:pt>
                      <c:pt idx="21497">
                        <c:v>0.1</c:v>
                      </c:pt>
                      <c:pt idx="21498">
                        <c:v>0.1</c:v>
                      </c:pt>
                      <c:pt idx="21499">
                        <c:v>0.2</c:v>
                      </c:pt>
                      <c:pt idx="21500">
                        <c:v>0</c:v>
                      </c:pt>
                      <c:pt idx="21501">
                        <c:v>0</c:v>
                      </c:pt>
                      <c:pt idx="21502">
                        <c:v>0.1</c:v>
                      </c:pt>
                      <c:pt idx="21503">
                        <c:v>0</c:v>
                      </c:pt>
                      <c:pt idx="21504">
                        <c:v>0</c:v>
                      </c:pt>
                      <c:pt idx="21505">
                        <c:v>0.1</c:v>
                      </c:pt>
                      <c:pt idx="21506">
                        <c:v>0</c:v>
                      </c:pt>
                      <c:pt idx="21507">
                        <c:v>0</c:v>
                      </c:pt>
                      <c:pt idx="21508">
                        <c:v>0</c:v>
                      </c:pt>
                      <c:pt idx="21509">
                        <c:v>0.1</c:v>
                      </c:pt>
                      <c:pt idx="21510">
                        <c:v>0</c:v>
                      </c:pt>
                      <c:pt idx="21511">
                        <c:v>0.1</c:v>
                      </c:pt>
                      <c:pt idx="21512">
                        <c:v>0.1</c:v>
                      </c:pt>
                      <c:pt idx="21513">
                        <c:v>0.1</c:v>
                      </c:pt>
                      <c:pt idx="21514">
                        <c:v>0.1</c:v>
                      </c:pt>
                      <c:pt idx="21515">
                        <c:v>0.1</c:v>
                      </c:pt>
                      <c:pt idx="21516">
                        <c:v>0.1</c:v>
                      </c:pt>
                      <c:pt idx="21517">
                        <c:v>0</c:v>
                      </c:pt>
                      <c:pt idx="21518">
                        <c:v>0.1</c:v>
                      </c:pt>
                      <c:pt idx="21519">
                        <c:v>0</c:v>
                      </c:pt>
                      <c:pt idx="21520">
                        <c:v>0.1</c:v>
                      </c:pt>
                      <c:pt idx="21521">
                        <c:v>0.1</c:v>
                      </c:pt>
                      <c:pt idx="21522">
                        <c:v>0.1</c:v>
                      </c:pt>
                      <c:pt idx="21523">
                        <c:v>0.1</c:v>
                      </c:pt>
                      <c:pt idx="21524">
                        <c:v>0.2</c:v>
                      </c:pt>
                      <c:pt idx="21525">
                        <c:v>0.1</c:v>
                      </c:pt>
                      <c:pt idx="21526">
                        <c:v>0.1</c:v>
                      </c:pt>
                      <c:pt idx="21527">
                        <c:v>0.2</c:v>
                      </c:pt>
                      <c:pt idx="21528">
                        <c:v>0.1</c:v>
                      </c:pt>
                      <c:pt idx="21529">
                        <c:v>0.1</c:v>
                      </c:pt>
                      <c:pt idx="21530">
                        <c:v>0.2</c:v>
                      </c:pt>
                      <c:pt idx="21531">
                        <c:v>0.1</c:v>
                      </c:pt>
                      <c:pt idx="21532">
                        <c:v>0.1</c:v>
                      </c:pt>
                      <c:pt idx="21533">
                        <c:v>0.1</c:v>
                      </c:pt>
                      <c:pt idx="21534">
                        <c:v>0.1</c:v>
                      </c:pt>
                      <c:pt idx="21535">
                        <c:v>0.1</c:v>
                      </c:pt>
                      <c:pt idx="21536">
                        <c:v>0.2</c:v>
                      </c:pt>
                      <c:pt idx="21537">
                        <c:v>0.1</c:v>
                      </c:pt>
                      <c:pt idx="21538">
                        <c:v>0.3</c:v>
                      </c:pt>
                      <c:pt idx="21539">
                        <c:v>0.1</c:v>
                      </c:pt>
                      <c:pt idx="21540">
                        <c:v>0.1</c:v>
                      </c:pt>
                      <c:pt idx="21541">
                        <c:v>0.2</c:v>
                      </c:pt>
                      <c:pt idx="21542">
                        <c:v>0.1</c:v>
                      </c:pt>
                      <c:pt idx="21543">
                        <c:v>0.1</c:v>
                      </c:pt>
                      <c:pt idx="21544">
                        <c:v>0.1</c:v>
                      </c:pt>
                      <c:pt idx="21545">
                        <c:v>0.2</c:v>
                      </c:pt>
                      <c:pt idx="21546">
                        <c:v>0.1</c:v>
                      </c:pt>
                      <c:pt idx="21547">
                        <c:v>0.1</c:v>
                      </c:pt>
                      <c:pt idx="21548">
                        <c:v>0.1</c:v>
                      </c:pt>
                      <c:pt idx="21549">
                        <c:v>0.1</c:v>
                      </c:pt>
                      <c:pt idx="21550">
                        <c:v>0.2</c:v>
                      </c:pt>
                      <c:pt idx="21551">
                        <c:v>0.1</c:v>
                      </c:pt>
                      <c:pt idx="21552">
                        <c:v>0.1</c:v>
                      </c:pt>
                      <c:pt idx="21553">
                        <c:v>0.1</c:v>
                      </c:pt>
                      <c:pt idx="21554">
                        <c:v>0.1</c:v>
                      </c:pt>
                      <c:pt idx="21555">
                        <c:v>0.2</c:v>
                      </c:pt>
                      <c:pt idx="21556">
                        <c:v>0.1</c:v>
                      </c:pt>
                      <c:pt idx="21557">
                        <c:v>0.2</c:v>
                      </c:pt>
                      <c:pt idx="21558">
                        <c:v>0.2</c:v>
                      </c:pt>
                      <c:pt idx="21559">
                        <c:v>0.2</c:v>
                      </c:pt>
                      <c:pt idx="21560">
                        <c:v>0.1</c:v>
                      </c:pt>
                      <c:pt idx="21561">
                        <c:v>0.3</c:v>
                      </c:pt>
                      <c:pt idx="21562">
                        <c:v>0.1</c:v>
                      </c:pt>
                      <c:pt idx="21563">
                        <c:v>0.2</c:v>
                      </c:pt>
                      <c:pt idx="21564">
                        <c:v>0.1</c:v>
                      </c:pt>
                      <c:pt idx="21565">
                        <c:v>0.1</c:v>
                      </c:pt>
                      <c:pt idx="21566">
                        <c:v>0.1</c:v>
                      </c:pt>
                      <c:pt idx="21567">
                        <c:v>0.1</c:v>
                      </c:pt>
                      <c:pt idx="21568">
                        <c:v>0.1</c:v>
                      </c:pt>
                      <c:pt idx="21569">
                        <c:v>0.1</c:v>
                      </c:pt>
                      <c:pt idx="21570">
                        <c:v>0.1</c:v>
                      </c:pt>
                      <c:pt idx="21571">
                        <c:v>0.1</c:v>
                      </c:pt>
                      <c:pt idx="21572">
                        <c:v>0.1</c:v>
                      </c:pt>
                      <c:pt idx="21573">
                        <c:v>0.1</c:v>
                      </c:pt>
                      <c:pt idx="21574">
                        <c:v>0.1</c:v>
                      </c:pt>
                      <c:pt idx="21575">
                        <c:v>0.1</c:v>
                      </c:pt>
                      <c:pt idx="21576">
                        <c:v>0.1</c:v>
                      </c:pt>
                      <c:pt idx="21577">
                        <c:v>0.1</c:v>
                      </c:pt>
                      <c:pt idx="21578">
                        <c:v>0.1</c:v>
                      </c:pt>
                      <c:pt idx="21579">
                        <c:v>0</c:v>
                      </c:pt>
                      <c:pt idx="21580">
                        <c:v>0.1</c:v>
                      </c:pt>
                      <c:pt idx="21581">
                        <c:v>0</c:v>
                      </c:pt>
                      <c:pt idx="21582">
                        <c:v>0.1</c:v>
                      </c:pt>
                      <c:pt idx="21583">
                        <c:v>0.1</c:v>
                      </c:pt>
                      <c:pt idx="21584">
                        <c:v>0</c:v>
                      </c:pt>
                      <c:pt idx="21585">
                        <c:v>0.1</c:v>
                      </c:pt>
                      <c:pt idx="21586">
                        <c:v>0.1</c:v>
                      </c:pt>
                      <c:pt idx="21587">
                        <c:v>0.1</c:v>
                      </c:pt>
                      <c:pt idx="21588">
                        <c:v>0.1</c:v>
                      </c:pt>
                      <c:pt idx="21589">
                        <c:v>0.1</c:v>
                      </c:pt>
                      <c:pt idx="21590">
                        <c:v>0</c:v>
                      </c:pt>
                      <c:pt idx="21591">
                        <c:v>0.1</c:v>
                      </c:pt>
                      <c:pt idx="21592">
                        <c:v>0.1</c:v>
                      </c:pt>
                      <c:pt idx="21593">
                        <c:v>0.1</c:v>
                      </c:pt>
                      <c:pt idx="21594">
                        <c:v>0.2</c:v>
                      </c:pt>
                      <c:pt idx="21595">
                        <c:v>0</c:v>
                      </c:pt>
                      <c:pt idx="21596">
                        <c:v>0.1</c:v>
                      </c:pt>
                      <c:pt idx="21597">
                        <c:v>0</c:v>
                      </c:pt>
                      <c:pt idx="21598">
                        <c:v>0.1</c:v>
                      </c:pt>
                      <c:pt idx="21599">
                        <c:v>0</c:v>
                      </c:pt>
                      <c:pt idx="21600">
                        <c:v>0.1</c:v>
                      </c:pt>
                      <c:pt idx="21601">
                        <c:v>0</c:v>
                      </c:pt>
                      <c:pt idx="21602">
                        <c:v>0.1</c:v>
                      </c:pt>
                      <c:pt idx="21603">
                        <c:v>0.1</c:v>
                      </c:pt>
                      <c:pt idx="21604">
                        <c:v>0.1</c:v>
                      </c:pt>
                      <c:pt idx="21605">
                        <c:v>0.1</c:v>
                      </c:pt>
                      <c:pt idx="21606">
                        <c:v>0</c:v>
                      </c:pt>
                      <c:pt idx="21607">
                        <c:v>0.1</c:v>
                      </c:pt>
                      <c:pt idx="21608">
                        <c:v>0.1</c:v>
                      </c:pt>
                      <c:pt idx="21609">
                        <c:v>0</c:v>
                      </c:pt>
                      <c:pt idx="21610">
                        <c:v>0.1</c:v>
                      </c:pt>
                      <c:pt idx="21611">
                        <c:v>0.1</c:v>
                      </c:pt>
                      <c:pt idx="21612">
                        <c:v>0.1</c:v>
                      </c:pt>
                      <c:pt idx="21613">
                        <c:v>0</c:v>
                      </c:pt>
                      <c:pt idx="21614">
                        <c:v>0.1</c:v>
                      </c:pt>
                      <c:pt idx="21615">
                        <c:v>0.1</c:v>
                      </c:pt>
                      <c:pt idx="21616">
                        <c:v>0.1</c:v>
                      </c:pt>
                      <c:pt idx="21617">
                        <c:v>0</c:v>
                      </c:pt>
                      <c:pt idx="21618">
                        <c:v>0.1</c:v>
                      </c:pt>
                      <c:pt idx="21619">
                        <c:v>0</c:v>
                      </c:pt>
                      <c:pt idx="21620">
                        <c:v>0.2</c:v>
                      </c:pt>
                      <c:pt idx="21621">
                        <c:v>0.1</c:v>
                      </c:pt>
                      <c:pt idx="21622">
                        <c:v>0.1</c:v>
                      </c:pt>
                      <c:pt idx="21623">
                        <c:v>0.1</c:v>
                      </c:pt>
                      <c:pt idx="21624">
                        <c:v>0</c:v>
                      </c:pt>
                      <c:pt idx="21625">
                        <c:v>0.1</c:v>
                      </c:pt>
                      <c:pt idx="21626">
                        <c:v>0.2</c:v>
                      </c:pt>
                      <c:pt idx="21627">
                        <c:v>0</c:v>
                      </c:pt>
                      <c:pt idx="21628">
                        <c:v>0</c:v>
                      </c:pt>
                      <c:pt idx="21629">
                        <c:v>0</c:v>
                      </c:pt>
                      <c:pt idx="21630">
                        <c:v>0.1</c:v>
                      </c:pt>
                      <c:pt idx="21631">
                        <c:v>0.1</c:v>
                      </c:pt>
                      <c:pt idx="21632">
                        <c:v>0</c:v>
                      </c:pt>
                      <c:pt idx="21633">
                        <c:v>0.1</c:v>
                      </c:pt>
                      <c:pt idx="21634">
                        <c:v>0</c:v>
                      </c:pt>
                      <c:pt idx="21635">
                        <c:v>0.1</c:v>
                      </c:pt>
                      <c:pt idx="21636">
                        <c:v>0.1</c:v>
                      </c:pt>
                      <c:pt idx="21637">
                        <c:v>0.1</c:v>
                      </c:pt>
                      <c:pt idx="21638">
                        <c:v>0</c:v>
                      </c:pt>
                      <c:pt idx="21639">
                        <c:v>0</c:v>
                      </c:pt>
                      <c:pt idx="21640">
                        <c:v>0.1</c:v>
                      </c:pt>
                      <c:pt idx="21641">
                        <c:v>0.1</c:v>
                      </c:pt>
                      <c:pt idx="21642">
                        <c:v>0</c:v>
                      </c:pt>
                      <c:pt idx="21643">
                        <c:v>0.1</c:v>
                      </c:pt>
                      <c:pt idx="21644">
                        <c:v>0</c:v>
                      </c:pt>
                      <c:pt idx="21645">
                        <c:v>0.1</c:v>
                      </c:pt>
                      <c:pt idx="21646">
                        <c:v>0.1</c:v>
                      </c:pt>
                      <c:pt idx="21647">
                        <c:v>0.2</c:v>
                      </c:pt>
                      <c:pt idx="21648">
                        <c:v>0.1</c:v>
                      </c:pt>
                      <c:pt idx="21649">
                        <c:v>0</c:v>
                      </c:pt>
                      <c:pt idx="21650">
                        <c:v>0.1</c:v>
                      </c:pt>
                      <c:pt idx="21651">
                        <c:v>0.1</c:v>
                      </c:pt>
                      <c:pt idx="21652">
                        <c:v>0.1</c:v>
                      </c:pt>
                      <c:pt idx="21653">
                        <c:v>0.1</c:v>
                      </c:pt>
                      <c:pt idx="21654">
                        <c:v>0.1</c:v>
                      </c:pt>
                      <c:pt idx="21655">
                        <c:v>0.1</c:v>
                      </c:pt>
                      <c:pt idx="21656">
                        <c:v>0.1</c:v>
                      </c:pt>
                      <c:pt idx="21657">
                        <c:v>0.1</c:v>
                      </c:pt>
                      <c:pt idx="21658">
                        <c:v>0.1</c:v>
                      </c:pt>
                      <c:pt idx="21659">
                        <c:v>0.1</c:v>
                      </c:pt>
                      <c:pt idx="21660">
                        <c:v>0.1</c:v>
                      </c:pt>
                      <c:pt idx="21661">
                        <c:v>0.1</c:v>
                      </c:pt>
                      <c:pt idx="21662">
                        <c:v>0.1</c:v>
                      </c:pt>
                      <c:pt idx="21663">
                        <c:v>0.1</c:v>
                      </c:pt>
                      <c:pt idx="21664">
                        <c:v>0.1</c:v>
                      </c:pt>
                      <c:pt idx="21665">
                        <c:v>0.1</c:v>
                      </c:pt>
                      <c:pt idx="21666">
                        <c:v>0.1</c:v>
                      </c:pt>
                      <c:pt idx="21667">
                        <c:v>0.1</c:v>
                      </c:pt>
                      <c:pt idx="21668">
                        <c:v>0.2</c:v>
                      </c:pt>
                      <c:pt idx="21669">
                        <c:v>0.1</c:v>
                      </c:pt>
                      <c:pt idx="21670">
                        <c:v>0.1</c:v>
                      </c:pt>
                      <c:pt idx="21671">
                        <c:v>0.1</c:v>
                      </c:pt>
                      <c:pt idx="21672">
                        <c:v>0.1</c:v>
                      </c:pt>
                      <c:pt idx="21673">
                        <c:v>0</c:v>
                      </c:pt>
                      <c:pt idx="21674">
                        <c:v>0.1</c:v>
                      </c:pt>
                      <c:pt idx="21675">
                        <c:v>0.1</c:v>
                      </c:pt>
                      <c:pt idx="21676">
                        <c:v>0.1</c:v>
                      </c:pt>
                      <c:pt idx="21677">
                        <c:v>0</c:v>
                      </c:pt>
                      <c:pt idx="21678">
                        <c:v>0.1</c:v>
                      </c:pt>
                      <c:pt idx="21679">
                        <c:v>0.1</c:v>
                      </c:pt>
                      <c:pt idx="21680">
                        <c:v>0.1</c:v>
                      </c:pt>
                      <c:pt idx="21681">
                        <c:v>0.1</c:v>
                      </c:pt>
                      <c:pt idx="21682">
                        <c:v>0</c:v>
                      </c:pt>
                      <c:pt idx="21683">
                        <c:v>0.1</c:v>
                      </c:pt>
                      <c:pt idx="21684">
                        <c:v>0.1</c:v>
                      </c:pt>
                      <c:pt idx="21685">
                        <c:v>0</c:v>
                      </c:pt>
                      <c:pt idx="21686">
                        <c:v>0.1</c:v>
                      </c:pt>
                      <c:pt idx="21687">
                        <c:v>0</c:v>
                      </c:pt>
                      <c:pt idx="21688">
                        <c:v>0.1</c:v>
                      </c:pt>
                      <c:pt idx="21689">
                        <c:v>0.1</c:v>
                      </c:pt>
                      <c:pt idx="21690">
                        <c:v>0.1</c:v>
                      </c:pt>
                      <c:pt idx="21691">
                        <c:v>0.1</c:v>
                      </c:pt>
                      <c:pt idx="21692">
                        <c:v>0</c:v>
                      </c:pt>
                      <c:pt idx="21693">
                        <c:v>0.1</c:v>
                      </c:pt>
                      <c:pt idx="21694">
                        <c:v>0.1</c:v>
                      </c:pt>
                      <c:pt idx="21695">
                        <c:v>0.1</c:v>
                      </c:pt>
                      <c:pt idx="21696">
                        <c:v>0</c:v>
                      </c:pt>
                      <c:pt idx="21697">
                        <c:v>0.1</c:v>
                      </c:pt>
                      <c:pt idx="21698">
                        <c:v>0.1</c:v>
                      </c:pt>
                      <c:pt idx="21699">
                        <c:v>0.1</c:v>
                      </c:pt>
                      <c:pt idx="21700">
                        <c:v>0.1</c:v>
                      </c:pt>
                      <c:pt idx="21701">
                        <c:v>0.1</c:v>
                      </c:pt>
                      <c:pt idx="21702">
                        <c:v>0.1</c:v>
                      </c:pt>
                      <c:pt idx="21703">
                        <c:v>0.1</c:v>
                      </c:pt>
                      <c:pt idx="21704">
                        <c:v>0.1</c:v>
                      </c:pt>
                      <c:pt idx="21705">
                        <c:v>0.1</c:v>
                      </c:pt>
                      <c:pt idx="21706">
                        <c:v>0</c:v>
                      </c:pt>
                      <c:pt idx="21707">
                        <c:v>0.1</c:v>
                      </c:pt>
                      <c:pt idx="21708">
                        <c:v>0.1</c:v>
                      </c:pt>
                      <c:pt idx="21709">
                        <c:v>0.1</c:v>
                      </c:pt>
                      <c:pt idx="21710">
                        <c:v>0.1</c:v>
                      </c:pt>
                      <c:pt idx="21711">
                        <c:v>0.1</c:v>
                      </c:pt>
                      <c:pt idx="21712">
                        <c:v>0</c:v>
                      </c:pt>
                      <c:pt idx="21713">
                        <c:v>0.1</c:v>
                      </c:pt>
                      <c:pt idx="21714">
                        <c:v>0.1</c:v>
                      </c:pt>
                      <c:pt idx="21715">
                        <c:v>0.2</c:v>
                      </c:pt>
                      <c:pt idx="21716">
                        <c:v>0.1</c:v>
                      </c:pt>
                      <c:pt idx="21717">
                        <c:v>0.1</c:v>
                      </c:pt>
                      <c:pt idx="21718">
                        <c:v>0.1</c:v>
                      </c:pt>
                      <c:pt idx="21719">
                        <c:v>0.1</c:v>
                      </c:pt>
                      <c:pt idx="21720">
                        <c:v>0</c:v>
                      </c:pt>
                      <c:pt idx="21721">
                        <c:v>0.1</c:v>
                      </c:pt>
                      <c:pt idx="21722">
                        <c:v>0.1</c:v>
                      </c:pt>
                      <c:pt idx="21723">
                        <c:v>0.1</c:v>
                      </c:pt>
                      <c:pt idx="21724">
                        <c:v>0.1</c:v>
                      </c:pt>
                      <c:pt idx="21725">
                        <c:v>0</c:v>
                      </c:pt>
                      <c:pt idx="21726">
                        <c:v>0.1</c:v>
                      </c:pt>
                      <c:pt idx="21727">
                        <c:v>0.1</c:v>
                      </c:pt>
                      <c:pt idx="21728">
                        <c:v>0.1</c:v>
                      </c:pt>
                      <c:pt idx="21729">
                        <c:v>0</c:v>
                      </c:pt>
                      <c:pt idx="21730">
                        <c:v>0</c:v>
                      </c:pt>
                      <c:pt idx="21731">
                        <c:v>0.1</c:v>
                      </c:pt>
                      <c:pt idx="21732">
                        <c:v>0.2</c:v>
                      </c:pt>
                      <c:pt idx="21733">
                        <c:v>0.1</c:v>
                      </c:pt>
                      <c:pt idx="21734">
                        <c:v>0.1</c:v>
                      </c:pt>
                      <c:pt idx="21735">
                        <c:v>0.1</c:v>
                      </c:pt>
                      <c:pt idx="21736">
                        <c:v>0.1</c:v>
                      </c:pt>
                      <c:pt idx="21737">
                        <c:v>0.1</c:v>
                      </c:pt>
                      <c:pt idx="21738">
                        <c:v>0.2</c:v>
                      </c:pt>
                      <c:pt idx="21739">
                        <c:v>0.1</c:v>
                      </c:pt>
                      <c:pt idx="21740">
                        <c:v>0.1</c:v>
                      </c:pt>
                      <c:pt idx="21741">
                        <c:v>0.1</c:v>
                      </c:pt>
                      <c:pt idx="21742">
                        <c:v>0.1</c:v>
                      </c:pt>
                      <c:pt idx="21743">
                        <c:v>0.2</c:v>
                      </c:pt>
                      <c:pt idx="21744">
                        <c:v>0.1</c:v>
                      </c:pt>
                      <c:pt idx="21745">
                        <c:v>0.1</c:v>
                      </c:pt>
                      <c:pt idx="21746">
                        <c:v>0.1</c:v>
                      </c:pt>
                      <c:pt idx="21747">
                        <c:v>0.1</c:v>
                      </c:pt>
                      <c:pt idx="21748">
                        <c:v>0.1</c:v>
                      </c:pt>
                      <c:pt idx="21749">
                        <c:v>0</c:v>
                      </c:pt>
                      <c:pt idx="21750">
                        <c:v>0.1</c:v>
                      </c:pt>
                      <c:pt idx="21751">
                        <c:v>0.1</c:v>
                      </c:pt>
                      <c:pt idx="21752">
                        <c:v>0.1</c:v>
                      </c:pt>
                      <c:pt idx="21753">
                        <c:v>0.1</c:v>
                      </c:pt>
                      <c:pt idx="21754">
                        <c:v>0.1</c:v>
                      </c:pt>
                      <c:pt idx="21755">
                        <c:v>0.1</c:v>
                      </c:pt>
                      <c:pt idx="21756">
                        <c:v>0.1</c:v>
                      </c:pt>
                      <c:pt idx="21757">
                        <c:v>0.1</c:v>
                      </c:pt>
                      <c:pt idx="21758">
                        <c:v>0.1</c:v>
                      </c:pt>
                      <c:pt idx="21759">
                        <c:v>0.1</c:v>
                      </c:pt>
                      <c:pt idx="21760">
                        <c:v>0.2</c:v>
                      </c:pt>
                      <c:pt idx="21761">
                        <c:v>0.1</c:v>
                      </c:pt>
                      <c:pt idx="21762">
                        <c:v>0.1</c:v>
                      </c:pt>
                      <c:pt idx="21763">
                        <c:v>0</c:v>
                      </c:pt>
                      <c:pt idx="21764">
                        <c:v>0.1</c:v>
                      </c:pt>
                      <c:pt idx="21765">
                        <c:v>0.1</c:v>
                      </c:pt>
                      <c:pt idx="21766">
                        <c:v>0.1</c:v>
                      </c:pt>
                      <c:pt idx="21767">
                        <c:v>0.1</c:v>
                      </c:pt>
                      <c:pt idx="21768">
                        <c:v>0.1</c:v>
                      </c:pt>
                      <c:pt idx="21769">
                        <c:v>0.1</c:v>
                      </c:pt>
                      <c:pt idx="21770">
                        <c:v>0.1</c:v>
                      </c:pt>
                      <c:pt idx="21771">
                        <c:v>0</c:v>
                      </c:pt>
                      <c:pt idx="21772">
                        <c:v>0.1</c:v>
                      </c:pt>
                      <c:pt idx="21773">
                        <c:v>0.1</c:v>
                      </c:pt>
                      <c:pt idx="21774">
                        <c:v>0.1</c:v>
                      </c:pt>
                      <c:pt idx="21775">
                        <c:v>0.1</c:v>
                      </c:pt>
                      <c:pt idx="21776">
                        <c:v>0.1</c:v>
                      </c:pt>
                      <c:pt idx="21777">
                        <c:v>0.1</c:v>
                      </c:pt>
                      <c:pt idx="21778">
                        <c:v>0.1</c:v>
                      </c:pt>
                      <c:pt idx="21779">
                        <c:v>0</c:v>
                      </c:pt>
                      <c:pt idx="21780">
                        <c:v>0.1</c:v>
                      </c:pt>
                      <c:pt idx="21781">
                        <c:v>0.1</c:v>
                      </c:pt>
                      <c:pt idx="21782">
                        <c:v>0.1</c:v>
                      </c:pt>
                      <c:pt idx="21783">
                        <c:v>0.1</c:v>
                      </c:pt>
                      <c:pt idx="21784">
                        <c:v>0.1</c:v>
                      </c:pt>
                      <c:pt idx="21785">
                        <c:v>0.1</c:v>
                      </c:pt>
                      <c:pt idx="21786">
                        <c:v>0</c:v>
                      </c:pt>
                      <c:pt idx="21787">
                        <c:v>0.1</c:v>
                      </c:pt>
                      <c:pt idx="21788">
                        <c:v>0</c:v>
                      </c:pt>
                      <c:pt idx="21789">
                        <c:v>0.1</c:v>
                      </c:pt>
                      <c:pt idx="21790">
                        <c:v>0.2</c:v>
                      </c:pt>
                      <c:pt idx="21791">
                        <c:v>0.1</c:v>
                      </c:pt>
                      <c:pt idx="21792">
                        <c:v>0.1</c:v>
                      </c:pt>
                      <c:pt idx="21793">
                        <c:v>0</c:v>
                      </c:pt>
                      <c:pt idx="21794">
                        <c:v>0.1</c:v>
                      </c:pt>
                      <c:pt idx="21795">
                        <c:v>0.1</c:v>
                      </c:pt>
                      <c:pt idx="21796">
                        <c:v>0.2</c:v>
                      </c:pt>
                      <c:pt idx="21797">
                        <c:v>0.1</c:v>
                      </c:pt>
                      <c:pt idx="21798">
                        <c:v>0.1</c:v>
                      </c:pt>
                      <c:pt idx="21799">
                        <c:v>0.1</c:v>
                      </c:pt>
                      <c:pt idx="21800">
                        <c:v>0</c:v>
                      </c:pt>
                      <c:pt idx="21801">
                        <c:v>0.1</c:v>
                      </c:pt>
                      <c:pt idx="21802">
                        <c:v>0.1</c:v>
                      </c:pt>
                      <c:pt idx="21803">
                        <c:v>0.1</c:v>
                      </c:pt>
                      <c:pt idx="21804">
                        <c:v>0.1</c:v>
                      </c:pt>
                      <c:pt idx="21805">
                        <c:v>0.1</c:v>
                      </c:pt>
                      <c:pt idx="21806">
                        <c:v>0.1</c:v>
                      </c:pt>
                      <c:pt idx="21807">
                        <c:v>0.2</c:v>
                      </c:pt>
                      <c:pt idx="21808">
                        <c:v>0</c:v>
                      </c:pt>
                      <c:pt idx="21809">
                        <c:v>0.1</c:v>
                      </c:pt>
                      <c:pt idx="21810">
                        <c:v>0</c:v>
                      </c:pt>
                      <c:pt idx="21811">
                        <c:v>0.1</c:v>
                      </c:pt>
                      <c:pt idx="21812">
                        <c:v>0.2</c:v>
                      </c:pt>
                      <c:pt idx="21813">
                        <c:v>0</c:v>
                      </c:pt>
                      <c:pt idx="21814">
                        <c:v>0.1</c:v>
                      </c:pt>
                      <c:pt idx="21815">
                        <c:v>0.1</c:v>
                      </c:pt>
                      <c:pt idx="21816">
                        <c:v>0.1</c:v>
                      </c:pt>
                      <c:pt idx="21817">
                        <c:v>0.1</c:v>
                      </c:pt>
                      <c:pt idx="21818">
                        <c:v>0.1</c:v>
                      </c:pt>
                      <c:pt idx="21819">
                        <c:v>0.1</c:v>
                      </c:pt>
                      <c:pt idx="21820">
                        <c:v>0</c:v>
                      </c:pt>
                      <c:pt idx="21821">
                        <c:v>0.1</c:v>
                      </c:pt>
                      <c:pt idx="21822">
                        <c:v>0.1</c:v>
                      </c:pt>
                      <c:pt idx="21823">
                        <c:v>0</c:v>
                      </c:pt>
                      <c:pt idx="21824">
                        <c:v>0.1</c:v>
                      </c:pt>
                      <c:pt idx="21825">
                        <c:v>0.1</c:v>
                      </c:pt>
                      <c:pt idx="21826">
                        <c:v>0.1</c:v>
                      </c:pt>
                      <c:pt idx="21827">
                        <c:v>0.1</c:v>
                      </c:pt>
                      <c:pt idx="21828">
                        <c:v>0</c:v>
                      </c:pt>
                      <c:pt idx="21829">
                        <c:v>0.1</c:v>
                      </c:pt>
                      <c:pt idx="21830">
                        <c:v>0.2</c:v>
                      </c:pt>
                      <c:pt idx="21831">
                        <c:v>0.1</c:v>
                      </c:pt>
                      <c:pt idx="21832">
                        <c:v>0.1</c:v>
                      </c:pt>
                      <c:pt idx="21833">
                        <c:v>0.1</c:v>
                      </c:pt>
                      <c:pt idx="21834">
                        <c:v>0.1</c:v>
                      </c:pt>
                      <c:pt idx="21835">
                        <c:v>0.1</c:v>
                      </c:pt>
                      <c:pt idx="21836">
                        <c:v>0.1</c:v>
                      </c:pt>
                      <c:pt idx="21837">
                        <c:v>0</c:v>
                      </c:pt>
                      <c:pt idx="21838">
                        <c:v>0.1</c:v>
                      </c:pt>
                      <c:pt idx="21839">
                        <c:v>0.1</c:v>
                      </c:pt>
                      <c:pt idx="21840">
                        <c:v>0.1</c:v>
                      </c:pt>
                      <c:pt idx="21841">
                        <c:v>0.1</c:v>
                      </c:pt>
                      <c:pt idx="21842">
                        <c:v>0.1</c:v>
                      </c:pt>
                      <c:pt idx="21843">
                        <c:v>0.1</c:v>
                      </c:pt>
                      <c:pt idx="21844">
                        <c:v>0.1</c:v>
                      </c:pt>
                      <c:pt idx="21845">
                        <c:v>0.1</c:v>
                      </c:pt>
                      <c:pt idx="21846">
                        <c:v>0.1</c:v>
                      </c:pt>
                      <c:pt idx="21847">
                        <c:v>0</c:v>
                      </c:pt>
                      <c:pt idx="21848">
                        <c:v>0.1</c:v>
                      </c:pt>
                      <c:pt idx="21849">
                        <c:v>0.1</c:v>
                      </c:pt>
                      <c:pt idx="21850">
                        <c:v>0.1</c:v>
                      </c:pt>
                      <c:pt idx="21851">
                        <c:v>0.1</c:v>
                      </c:pt>
                      <c:pt idx="21852">
                        <c:v>0</c:v>
                      </c:pt>
                      <c:pt idx="21853">
                        <c:v>0.1</c:v>
                      </c:pt>
                      <c:pt idx="21854">
                        <c:v>0.1</c:v>
                      </c:pt>
                      <c:pt idx="21855">
                        <c:v>0.1</c:v>
                      </c:pt>
                      <c:pt idx="21856">
                        <c:v>0.1</c:v>
                      </c:pt>
                      <c:pt idx="21857">
                        <c:v>0</c:v>
                      </c:pt>
                      <c:pt idx="21858">
                        <c:v>0.1</c:v>
                      </c:pt>
                      <c:pt idx="21859">
                        <c:v>0.1</c:v>
                      </c:pt>
                      <c:pt idx="21860">
                        <c:v>0.1</c:v>
                      </c:pt>
                      <c:pt idx="21861">
                        <c:v>0.1</c:v>
                      </c:pt>
                      <c:pt idx="21862">
                        <c:v>0.1</c:v>
                      </c:pt>
                      <c:pt idx="21863">
                        <c:v>0.1</c:v>
                      </c:pt>
                      <c:pt idx="21864">
                        <c:v>0</c:v>
                      </c:pt>
                      <c:pt idx="21865">
                        <c:v>0.1</c:v>
                      </c:pt>
                      <c:pt idx="21866">
                        <c:v>0.1</c:v>
                      </c:pt>
                      <c:pt idx="21867">
                        <c:v>0.1</c:v>
                      </c:pt>
                      <c:pt idx="21868">
                        <c:v>0</c:v>
                      </c:pt>
                      <c:pt idx="21869">
                        <c:v>0.1</c:v>
                      </c:pt>
                      <c:pt idx="21870">
                        <c:v>0.1</c:v>
                      </c:pt>
                      <c:pt idx="21871">
                        <c:v>0.1</c:v>
                      </c:pt>
                      <c:pt idx="21872">
                        <c:v>0.1</c:v>
                      </c:pt>
                      <c:pt idx="21873">
                        <c:v>0.1</c:v>
                      </c:pt>
                      <c:pt idx="21874">
                        <c:v>0.1</c:v>
                      </c:pt>
                      <c:pt idx="21875">
                        <c:v>0.1</c:v>
                      </c:pt>
                      <c:pt idx="21876">
                        <c:v>0.1</c:v>
                      </c:pt>
                      <c:pt idx="21877">
                        <c:v>0.1</c:v>
                      </c:pt>
                      <c:pt idx="21878">
                        <c:v>0.1</c:v>
                      </c:pt>
                      <c:pt idx="21879">
                        <c:v>0.1</c:v>
                      </c:pt>
                      <c:pt idx="21880">
                        <c:v>0.1</c:v>
                      </c:pt>
                      <c:pt idx="21881">
                        <c:v>0</c:v>
                      </c:pt>
                      <c:pt idx="21882">
                        <c:v>0.1</c:v>
                      </c:pt>
                      <c:pt idx="21883">
                        <c:v>0.1</c:v>
                      </c:pt>
                      <c:pt idx="21884">
                        <c:v>0.1</c:v>
                      </c:pt>
                      <c:pt idx="21885">
                        <c:v>0.1</c:v>
                      </c:pt>
                      <c:pt idx="21886">
                        <c:v>0.1</c:v>
                      </c:pt>
                      <c:pt idx="21887">
                        <c:v>0.2</c:v>
                      </c:pt>
                      <c:pt idx="21888">
                        <c:v>0.1</c:v>
                      </c:pt>
                      <c:pt idx="21889">
                        <c:v>0.1</c:v>
                      </c:pt>
                      <c:pt idx="21890">
                        <c:v>0.1</c:v>
                      </c:pt>
                      <c:pt idx="21891">
                        <c:v>0.1</c:v>
                      </c:pt>
                      <c:pt idx="21892">
                        <c:v>0.1</c:v>
                      </c:pt>
                      <c:pt idx="21893">
                        <c:v>0.1</c:v>
                      </c:pt>
                      <c:pt idx="21894">
                        <c:v>0.1</c:v>
                      </c:pt>
                      <c:pt idx="21895">
                        <c:v>0.1</c:v>
                      </c:pt>
                      <c:pt idx="21896">
                        <c:v>0.1</c:v>
                      </c:pt>
                      <c:pt idx="21897">
                        <c:v>0.1</c:v>
                      </c:pt>
                      <c:pt idx="21898">
                        <c:v>0.2</c:v>
                      </c:pt>
                      <c:pt idx="21899">
                        <c:v>0.1</c:v>
                      </c:pt>
                      <c:pt idx="21900">
                        <c:v>0.2</c:v>
                      </c:pt>
                      <c:pt idx="21901">
                        <c:v>0.2</c:v>
                      </c:pt>
                      <c:pt idx="21902">
                        <c:v>0.1</c:v>
                      </c:pt>
                      <c:pt idx="21903">
                        <c:v>0.2</c:v>
                      </c:pt>
                      <c:pt idx="21904">
                        <c:v>0.1</c:v>
                      </c:pt>
                      <c:pt idx="21905">
                        <c:v>0.1</c:v>
                      </c:pt>
                      <c:pt idx="21906">
                        <c:v>0.2</c:v>
                      </c:pt>
                      <c:pt idx="21907">
                        <c:v>0.2</c:v>
                      </c:pt>
                      <c:pt idx="21908">
                        <c:v>0.1</c:v>
                      </c:pt>
                      <c:pt idx="21909">
                        <c:v>0.1</c:v>
                      </c:pt>
                      <c:pt idx="21910">
                        <c:v>0</c:v>
                      </c:pt>
                      <c:pt idx="21911">
                        <c:v>0.1</c:v>
                      </c:pt>
                      <c:pt idx="21912">
                        <c:v>0.2</c:v>
                      </c:pt>
                      <c:pt idx="21913">
                        <c:v>0.2</c:v>
                      </c:pt>
                      <c:pt idx="21914">
                        <c:v>0.2</c:v>
                      </c:pt>
                      <c:pt idx="21915">
                        <c:v>0.1</c:v>
                      </c:pt>
                      <c:pt idx="21916">
                        <c:v>0.2</c:v>
                      </c:pt>
                      <c:pt idx="21917">
                        <c:v>0.1</c:v>
                      </c:pt>
                      <c:pt idx="21918">
                        <c:v>0.2</c:v>
                      </c:pt>
                      <c:pt idx="21919">
                        <c:v>0.2</c:v>
                      </c:pt>
                      <c:pt idx="21920">
                        <c:v>0.1</c:v>
                      </c:pt>
                      <c:pt idx="21921">
                        <c:v>0.2</c:v>
                      </c:pt>
                      <c:pt idx="21922">
                        <c:v>0.2</c:v>
                      </c:pt>
                      <c:pt idx="21923">
                        <c:v>0.1</c:v>
                      </c:pt>
                      <c:pt idx="21924">
                        <c:v>0.1</c:v>
                      </c:pt>
                      <c:pt idx="21925">
                        <c:v>0.1</c:v>
                      </c:pt>
                      <c:pt idx="21926">
                        <c:v>0.2</c:v>
                      </c:pt>
                      <c:pt idx="21927">
                        <c:v>0.1</c:v>
                      </c:pt>
                      <c:pt idx="21928">
                        <c:v>0.1</c:v>
                      </c:pt>
                      <c:pt idx="21929">
                        <c:v>0.1</c:v>
                      </c:pt>
                      <c:pt idx="21930">
                        <c:v>0.1</c:v>
                      </c:pt>
                      <c:pt idx="21931">
                        <c:v>0.1</c:v>
                      </c:pt>
                      <c:pt idx="21932">
                        <c:v>0.2</c:v>
                      </c:pt>
                      <c:pt idx="21933">
                        <c:v>0.1</c:v>
                      </c:pt>
                      <c:pt idx="21934">
                        <c:v>0.1</c:v>
                      </c:pt>
                      <c:pt idx="21935">
                        <c:v>0.1</c:v>
                      </c:pt>
                      <c:pt idx="21936">
                        <c:v>0.1</c:v>
                      </c:pt>
                      <c:pt idx="21937">
                        <c:v>0.1</c:v>
                      </c:pt>
                      <c:pt idx="21938">
                        <c:v>0.1</c:v>
                      </c:pt>
                      <c:pt idx="21939">
                        <c:v>0.1</c:v>
                      </c:pt>
                      <c:pt idx="21940">
                        <c:v>0.2</c:v>
                      </c:pt>
                      <c:pt idx="21941">
                        <c:v>0.1</c:v>
                      </c:pt>
                      <c:pt idx="21942">
                        <c:v>0.1</c:v>
                      </c:pt>
                      <c:pt idx="21943">
                        <c:v>0.1</c:v>
                      </c:pt>
                      <c:pt idx="21944">
                        <c:v>0.1</c:v>
                      </c:pt>
                      <c:pt idx="21945">
                        <c:v>0.1</c:v>
                      </c:pt>
                      <c:pt idx="21946">
                        <c:v>0.1</c:v>
                      </c:pt>
                      <c:pt idx="21947">
                        <c:v>0</c:v>
                      </c:pt>
                      <c:pt idx="21948">
                        <c:v>0</c:v>
                      </c:pt>
                      <c:pt idx="21949">
                        <c:v>0.1</c:v>
                      </c:pt>
                      <c:pt idx="21950">
                        <c:v>0.1</c:v>
                      </c:pt>
                      <c:pt idx="21951">
                        <c:v>0.1</c:v>
                      </c:pt>
                      <c:pt idx="21952">
                        <c:v>0.1</c:v>
                      </c:pt>
                      <c:pt idx="21953">
                        <c:v>0.1</c:v>
                      </c:pt>
                      <c:pt idx="21954">
                        <c:v>0.1</c:v>
                      </c:pt>
                      <c:pt idx="21955">
                        <c:v>0.1</c:v>
                      </c:pt>
                      <c:pt idx="21956">
                        <c:v>0.1</c:v>
                      </c:pt>
                      <c:pt idx="21957">
                        <c:v>0.1</c:v>
                      </c:pt>
                      <c:pt idx="21958">
                        <c:v>0.2</c:v>
                      </c:pt>
                      <c:pt idx="21959">
                        <c:v>0.3</c:v>
                      </c:pt>
                      <c:pt idx="21960">
                        <c:v>0.1</c:v>
                      </c:pt>
                      <c:pt idx="21961">
                        <c:v>0</c:v>
                      </c:pt>
                      <c:pt idx="21962">
                        <c:v>0.1</c:v>
                      </c:pt>
                      <c:pt idx="21963">
                        <c:v>0.1</c:v>
                      </c:pt>
                      <c:pt idx="21964">
                        <c:v>0.1</c:v>
                      </c:pt>
                      <c:pt idx="21965">
                        <c:v>0.1</c:v>
                      </c:pt>
                      <c:pt idx="21966">
                        <c:v>0.1</c:v>
                      </c:pt>
                      <c:pt idx="21967">
                        <c:v>0.1</c:v>
                      </c:pt>
                      <c:pt idx="21968">
                        <c:v>0.1</c:v>
                      </c:pt>
                      <c:pt idx="21969">
                        <c:v>0.1</c:v>
                      </c:pt>
                      <c:pt idx="21970">
                        <c:v>0.1</c:v>
                      </c:pt>
                      <c:pt idx="21971">
                        <c:v>0.1</c:v>
                      </c:pt>
                      <c:pt idx="21972">
                        <c:v>0.1</c:v>
                      </c:pt>
                      <c:pt idx="21973">
                        <c:v>0.1</c:v>
                      </c:pt>
                      <c:pt idx="21974">
                        <c:v>0.1</c:v>
                      </c:pt>
                      <c:pt idx="21975">
                        <c:v>0.1</c:v>
                      </c:pt>
                      <c:pt idx="21976">
                        <c:v>0.1</c:v>
                      </c:pt>
                      <c:pt idx="21977">
                        <c:v>0.2</c:v>
                      </c:pt>
                      <c:pt idx="21978">
                        <c:v>0.2</c:v>
                      </c:pt>
                      <c:pt idx="21979">
                        <c:v>0.1</c:v>
                      </c:pt>
                      <c:pt idx="21980">
                        <c:v>0</c:v>
                      </c:pt>
                      <c:pt idx="21981">
                        <c:v>0.1</c:v>
                      </c:pt>
                      <c:pt idx="21982">
                        <c:v>0.1</c:v>
                      </c:pt>
                      <c:pt idx="21983">
                        <c:v>0.1</c:v>
                      </c:pt>
                      <c:pt idx="21984">
                        <c:v>0.1</c:v>
                      </c:pt>
                      <c:pt idx="21985">
                        <c:v>0.1</c:v>
                      </c:pt>
                      <c:pt idx="21986">
                        <c:v>0.1</c:v>
                      </c:pt>
                      <c:pt idx="21987">
                        <c:v>0.1</c:v>
                      </c:pt>
                      <c:pt idx="21988">
                        <c:v>0</c:v>
                      </c:pt>
                      <c:pt idx="21989">
                        <c:v>0.1</c:v>
                      </c:pt>
                      <c:pt idx="21990">
                        <c:v>0.1</c:v>
                      </c:pt>
                      <c:pt idx="21991">
                        <c:v>0.1</c:v>
                      </c:pt>
                      <c:pt idx="21992">
                        <c:v>0.2</c:v>
                      </c:pt>
                      <c:pt idx="21993">
                        <c:v>0.1</c:v>
                      </c:pt>
                      <c:pt idx="21994">
                        <c:v>0.2</c:v>
                      </c:pt>
                      <c:pt idx="21995">
                        <c:v>0.1</c:v>
                      </c:pt>
                      <c:pt idx="21996">
                        <c:v>0.1</c:v>
                      </c:pt>
                      <c:pt idx="21997">
                        <c:v>0.1</c:v>
                      </c:pt>
                      <c:pt idx="21998">
                        <c:v>0.1</c:v>
                      </c:pt>
                      <c:pt idx="21999">
                        <c:v>0.1</c:v>
                      </c:pt>
                      <c:pt idx="22000">
                        <c:v>0.1</c:v>
                      </c:pt>
                      <c:pt idx="22001">
                        <c:v>0.1</c:v>
                      </c:pt>
                      <c:pt idx="22002">
                        <c:v>0.1</c:v>
                      </c:pt>
                      <c:pt idx="22003">
                        <c:v>0.1</c:v>
                      </c:pt>
                      <c:pt idx="22004">
                        <c:v>0.1</c:v>
                      </c:pt>
                      <c:pt idx="22005">
                        <c:v>0.1</c:v>
                      </c:pt>
                      <c:pt idx="22006">
                        <c:v>0.2</c:v>
                      </c:pt>
                      <c:pt idx="22007">
                        <c:v>0.1</c:v>
                      </c:pt>
                      <c:pt idx="22008">
                        <c:v>0</c:v>
                      </c:pt>
                      <c:pt idx="22009">
                        <c:v>0.1</c:v>
                      </c:pt>
                      <c:pt idx="22010">
                        <c:v>0.1</c:v>
                      </c:pt>
                      <c:pt idx="22011">
                        <c:v>0.1</c:v>
                      </c:pt>
                      <c:pt idx="22012">
                        <c:v>0.2</c:v>
                      </c:pt>
                      <c:pt idx="22013">
                        <c:v>0.1</c:v>
                      </c:pt>
                      <c:pt idx="22014">
                        <c:v>0.1</c:v>
                      </c:pt>
                      <c:pt idx="22015">
                        <c:v>0.1</c:v>
                      </c:pt>
                      <c:pt idx="22016">
                        <c:v>0.1</c:v>
                      </c:pt>
                      <c:pt idx="22017">
                        <c:v>0.1</c:v>
                      </c:pt>
                      <c:pt idx="22018">
                        <c:v>0</c:v>
                      </c:pt>
                      <c:pt idx="22019">
                        <c:v>0.1</c:v>
                      </c:pt>
                      <c:pt idx="22020">
                        <c:v>0.2</c:v>
                      </c:pt>
                      <c:pt idx="22021">
                        <c:v>0.2</c:v>
                      </c:pt>
                      <c:pt idx="22022">
                        <c:v>0.1</c:v>
                      </c:pt>
                      <c:pt idx="22023">
                        <c:v>0.2</c:v>
                      </c:pt>
                      <c:pt idx="22024">
                        <c:v>0.1</c:v>
                      </c:pt>
                      <c:pt idx="22025">
                        <c:v>0.1</c:v>
                      </c:pt>
                      <c:pt idx="22026">
                        <c:v>0.1</c:v>
                      </c:pt>
                      <c:pt idx="22027">
                        <c:v>0.1</c:v>
                      </c:pt>
                      <c:pt idx="22028">
                        <c:v>0.1</c:v>
                      </c:pt>
                      <c:pt idx="22029">
                        <c:v>0</c:v>
                      </c:pt>
                      <c:pt idx="22030">
                        <c:v>0.1</c:v>
                      </c:pt>
                      <c:pt idx="22031">
                        <c:v>0.2</c:v>
                      </c:pt>
                      <c:pt idx="22032">
                        <c:v>0.1</c:v>
                      </c:pt>
                      <c:pt idx="22033">
                        <c:v>0.2</c:v>
                      </c:pt>
                      <c:pt idx="22034">
                        <c:v>0.1</c:v>
                      </c:pt>
                      <c:pt idx="22035">
                        <c:v>0.2</c:v>
                      </c:pt>
                      <c:pt idx="22036">
                        <c:v>0.2</c:v>
                      </c:pt>
                      <c:pt idx="22037">
                        <c:v>0.2</c:v>
                      </c:pt>
                      <c:pt idx="22038">
                        <c:v>0.1</c:v>
                      </c:pt>
                      <c:pt idx="22039">
                        <c:v>0.1</c:v>
                      </c:pt>
                      <c:pt idx="22040">
                        <c:v>0.1</c:v>
                      </c:pt>
                      <c:pt idx="22041">
                        <c:v>0.1</c:v>
                      </c:pt>
                      <c:pt idx="22042">
                        <c:v>0.1</c:v>
                      </c:pt>
                      <c:pt idx="22043">
                        <c:v>0.1</c:v>
                      </c:pt>
                      <c:pt idx="22044">
                        <c:v>0.1</c:v>
                      </c:pt>
                      <c:pt idx="22045">
                        <c:v>0.1</c:v>
                      </c:pt>
                      <c:pt idx="22046">
                        <c:v>0.1</c:v>
                      </c:pt>
                      <c:pt idx="22047">
                        <c:v>0.1</c:v>
                      </c:pt>
                      <c:pt idx="22048">
                        <c:v>0.1</c:v>
                      </c:pt>
                      <c:pt idx="22049">
                        <c:v>0.2</c:v>
                      </c:pt>
                      <c:pt idx="22050">
                        <c:v>0.1</c:v>
                      </c:pt>
                      <c:pt idx="22051">
                        <c:v>0.1</c:v>
                      </c:pt>
                      <c:pt idx="22052">
                        <c:v>0.2</c:v>
                      </c:pt>
                      <c:pt idx="22053">
                        <c:v>0.2</c:v>
                      </c:pt>
                      <c:pt idx="22054">
                        <c:v>0.1</c:v>
                      </c:pt>
                      <c:pt idx="22055">
                        <c:v>0.1</c:v>
                      </c:pt>
                      <c:pt idx="22056">
                        <c:v>0.1</c:v>
                      </c:pt>
                      <c:pt idx="22057">
                        <c:v>0.1</c:v>
                      </c:pt>
                      <c:pt idx="22058">
                        <c:v>0.1</c:v>
                      </c:pt>
                      <c:pt idx="22059">
                        <c:v>0.1</c:v>
                      </c:pt>
                      <c:pt idx="22060">
                        <c:v>0.1</c:v>
                      </c:pt>
                      <c:pt idx="22061">
                        <c:v>0.1</c:v>
                      </c:pt>
                      <c:pt idx="22062">
                        <c:v>0.2</c:v>
                      </c:pt>
                      <c:pt idx="22063">
                        <c:v>0.2</c:v>
                      </c:pt>
                      <c:pt idx="22064">
                        <c:v>0.1</c:v>
                      </c:pt>
                      <c:pt idx="22065">
                        <c:v>0.1</c:v>
                      </c:pt>
                      <c:pt idx="22066">
                        <c:v>0.2</c:v>
                      </c:pt>
                      <c:pt idx="22067">
                        <c:v>0.2</c:v>
                      </c:pt>
                      <c:pt idx="22068">
                        <c:v>0.1</c:v>
                      </c:pt>
                      <c:pt idx="22069">
                        <c:v>0.1</c:v>
                      </c:pt>
                      <c:pt idx="22070">
                        <c:v>0.1</c:v>
                      </c:pt>
                      <c:pt idx="22071">
                        <c:v>0.1</c:v>
                      </c:pt>
                      <c:pt idx="22072">
                        <c:v>0.1</c:v>
                      </c:pt>
                      <c:pt idx="22073">
                        <c:v>0.1</c:v>
                      </c:pt>
                      <c:pt idx="22074">
                        <c:v>0.1</c:v>
                      </c:pt>
                      <c:pt idx="22075">
                        <c:v>0.2</c:v>
                      </c:pt>
                      <c:pt idx="22076">
                        <c:v>0.1</c:v>
                      </c:pt>
                      <c:pt idx="22077">
                        <c:v>0.2</c:v>
                      </c:pt>
                      <c:pt idx="22078">
                        <c:v>0.1</c:v>
                      </c:pt>
                      <c:pt idx="22079">
                        <c:v>0.1</c:v>
                      </c:pt>
                      <c:pt idx="22080">
                        <c:v>0.1</c:v>
                      </c:pt>
                      <c:pt idx="22081">
                        <c:v>0.1</c:v>
                      </c:pt>
                      <c:pt idx="22082">
                        <c:v>0.1</c:v>
                      </c:pt>
                      <c:pt idx="22083">
                        <c:v>0.1</c:v>
                      </c:pt>
                      <c:pt idx="22084">
                        <c:v>0.1</c:v>
                      </c:pt>
                      <c:pt idx="22085">
                        <c:v>0.1</c:v>
                      </c:pt>
                      <c:pt idx="22086">
                        <c:v>0.1</c:v>
                      </c:pt>
                      <c:pt idx="22087">
                        <c:v>0.1</c:v>
                      </c:pt>
                      <c:pt idx="22088">
                        <c:v>0.1</c:v>
                      </c:pt>
                      <c:pt idx="22089">
                        <c:v>0.1</c:v>
                      </c:pt>
                      <c:pt idx="22090">
                        <c:v>0.1</c:v>
                      </c:pt>
                      <c:pt idx="22091">
                        <c:v>0.1</c:v>
                      </c:pt>
                      <c:pt idx="22092">
                        <c:v>0.2</c:v>
                      </c:pt>
                      <c:pt idx="22093">
                        <c:v>0.2</c:v>
                      </c:pt>
                      <c:pt idx="22094">
                        <c:v>0.2</c:v>
                      </c:pt>
                      <c:pt idx="22095">
                        <c:v>0.2</c:v>
                      </c:pt>
                      <c:pt idx="22096">
                        <c:v>0</c:v>
                      </c:pt>
                      <c:pt idx="22097">
                        <c:v>0.1</c:v>
                      </c:pt>
                      <c:pt idx="22098">
                        <c:v>0.1</c:v>
                      </c:pt>
                      <c:pt idx="22099">
                        <c:v>0.1</c:v>
                      </c:pt>
                      <c:pt idx="22100">
                        <c:v>0.1</c:v>
                      </c:pt>
                      <c:pt idx="22101">
                        <c:v>0</c:v>
                      </c:pt>
                      <c:pt idx="22102">
                        <c:v>0.1</c:v>
                      </c:pt>
                      <c:pt idx="22103">
                        <c:v>0.1</c:v>
                      </c:pt>
                      <c:pt idx="22104">
                        <c:v>0.1</c:v>
                      </c:pt>
                      <c:pt idx="22105">
                        <c:v>0.2</c:v>
                      </c:pt>
                      <c:pt idx="22106">
                        <c:v>0.1</c:v>
                      </c:pt>
                      <c:pt idx="22107">
                        <c:v>0.1</c:v>
                      </c:pt>
                      <c:pt idx="22108">
                        <c:v>0</c:v>
                      </c:pt>
                      <c:pt idx="22109">
                        <c:v>0.1</c:v>
                      </c:pt>
                      <c:pt idx="22110">
                        <c:v>0.2</c:v>
                      </c:pt>
                      <c:pt idx="22111">
                        <c:v>0.1</c:v>
                      </c:pt>
                      <c:pt idx="22112">
                        <c:v>0.1</c:v>
                      </c:pt>
                      <c:pt idx="22113">
                        <c:v>0.2</c:v>
                      </c:pt>
                      <c:pt idx="22114">
                        <c:v>0.1</c:v>
                      </c:pt>
                      <c:pt idx="22115">
                        <c:v>0.2</c:v>
                      </c:pt>
                      <c:pt idx="22116">
                        <c:v>0.1</c:v>
                      </c:pt>
                      <c:pt idx="22117">
                        <c:v>0.1</c:v>
                      </c:pt>
                      <c:pt idx="22118">
                        <c:v>0.1</c:v>
                      </c:pt>
                      <c:pt idx="22119">
                        <c:v>0.1</c:v>
                      </c:pt>
                      <c:pt idx="22120">
                        <c:v>0.2</c:v>
                      </c:pt>
                      <c:pt idx="22121">
                        <c:v>0.1</c:v>
                      </c:pt>
                      <c:pt idx="22122">
                        <c:v>0.1</c:v>
                      </c:pt>
                      <c:pt idx="22123">
                        <c:v>0.2</c:v>
                      </c:pt>
                      <c:pt idx="22124">
                        <c:v>0.2</c:v>
                      </c:pt>
                      <c:pt idx="22125">
                        <c:v>0.1</c:v>
                      </c:pt>
                      <c:pt idx="22126">
                        <c:v>0.2</c:v>
                      </c:pt>
                      <c:pt idx="22127">
                        <c:v>0.2</c:v>
                      </c:pt>
                      <c:pt idx="22128">
                        <c:v>0.2</c:v>
                      </c:pt>
                      <c:pt idx="22129">
                        <c:v>0.2</c:v>
                      </c:pt>
                      <c:pt idx="22130">
                        <c:v>0.1</c:v>
                      </c:pt>
                      <c:pt idx="22131">
                        <c:v>0.1</c:v>
                      </c:pt>
                      <c:pt idx="22132">
                        <c:v>0.1</c:v>
                      </c:pt>
                      <c:pt idx="22133">
                        <c:v>0.1</c:v>
                      </c:pt>
                      <c:pt idx="22134">
                        <c:v>0.1</c:v>
                      </c:pt>
                      <c:pt idx="22135">
                        <c:v>0.1</c:v>
                      </c:pt>
                      <c:pt idx="22136">
                        <c:v>0.1</c:v>
                      </c:pt>
                      <c:pt idx="22137">
                        <c:v>0.1</c:v>
                      </c:pt>
                      <c:pt idx="22138">
                        <c:v>0.1</c:v>
                      </c:pt>
                      <c:pt idx="22139">
                        <c:v>0.1</c:v>
                      </c:pt>
                      <c:pt idx="22140">
                        <c:v>0.1</c:v>
                      </c:pt>
                      <c:pt idx="22141">
                        <c:v>0.2</c:v>
                      </c:pt>
                      <c:pt idx="22142">
                        <c:v>0.2</c:v>
                      </c:pt>
                      <c:pt idx="22143">
                        <c:v>0.1</c:v>
                      </c:pt>
                      <c:pt idx="22144">
                        <c:v>0.1</c:v>
                      </c:pt>
                      <c:pt idx="22145">
                        <c:v>0.1</c:v>
                      </c:pt>
                      <c:pt idx="22146">
                        <c:v>0.2</c:v>
                      </c:pt>
                      <c:pt idx="22147">
                        <c:v>0.1</c:v>
                      </c:pt>
                      <c:pt idx="22148">
                        <c:v>0.1</c:v>
                      </c:pt>
                      <c:pt idx="22149">
                        <c:v>0.1</c:v>
                      </c:pt>
                      <c:pt idx="22150">
                        <c:v>0.1</c:v>
                      </c:pt>
                      <c:pt idx="22151">
                        <c:v>0.2</c:v>
                      </c:pt>
                      <c:pt idx="22152">
                        <c:v>0.2</c:v>
                      </c:pt>
                      <c:pt idx="22153">
                        <c:v>0.2</c:v>
                      </c:pt>
                      <c:pt idx="22154">
                        <c:v>0.1</c:v>
                      </c:pt>
                      <c:pt idx="22155">
                        <c:v>0.2</c:v>
                      </c:pt>
                      <c:pt idx="22156">
                        <c:v>0.1</c:v>
                      </c:pt>
                      <c:pt idx="22157">
                        <c:v>0.2</c:v>
                      </c:pt>
                      <c:pt idx="22158">
                        <c:v>0.3</c:v>
                      </c:pt>
                      <c:pt idx="22159">
                        <c:v>0.1</c:v>
                      </c:pt>
                      <c:pt idx="22160">
                        <c:v>0.2</c:v>
                      </c:pt>
                      <c:pt idx="22161">
                        <c:v>0.1</c:v>
                      </c:pt>
                      <c:pt idx="22162">
                        <c:v>0.2</c:v>
                      </c:pt>
                      <c:pt idx="22163">
                        <c:v>0.2</c:v>
                      </c:pt>
                      <c:pt idx="22164">
                        <c:v>0.1</c:v>
                      </c:pt>
                      <c:pt idx="22165">
                        <c:v>0.1</c:v>
                      </c:pt>
                      <c:pt idx="22166">
                        <c:v>0.2</c:v>
                      </c:pt>
                      <c:pt idx="22167">
                        <c:v>0.1</c:v>
                      </c:pt>
                      <c:pt idx="22168">
                        <c:v>0.2</c:v>
                      </c:pt>
                      <c:pt idx="22169">
                        <c:v>0.1</c:v>
                      </c:pt>
                      <c:pt idx="22170">
                        <c:v>0.1</c:v>
                      </c:pt>
                      <c:pt idx="22171">
                        <c:v>0.1</c:v>
                      </c:pt>
                      <c:pt idx="22172">
                        <c:v>0.1</c:v>
                      </c:pt>
                      <c:pt idx="22173">
                        <c:v>0.2</c:v>
                      </c:pt>
                      <c:pt idx="22174">
                        <c:v>0.2</c:v>
                      </c:pt>
                      <c:pt idx="22175">
                        <c:v>0.2</c:v>
                      </c:pt>
                      <c:pt idx="22176">
                        <c:v>0.2</c:v>
                      </c:pt>
                      <c:pt idx="22177">
                        <c:v>0.1</c:v>
                      </c:pt>
                      <c:pt idx="22178">
                        <c:v>0.2</c:v>
                      </c:pt>
                      <c:pt idx="22179">
                        <c:v>0.2</c:v>
                      </c:pt>
                      <c:pt idx="22180">
                        <c:v>0.2</c:v>
                      </c:pt>
                      <c:pt idx="22181">
                        <c:v>0.1</c:v>
                      </c:pt>
                      <c:pt idx="22182">
                        <c:v>0.1</c:v>
                      </c:pt>
                      <c:pt idx="22183">
                        <c:v>0.2</c:v>
                      </c:pt>
                      <c:pt idx="22184">
                        <c:v>0.2</c:v>
                      </c:pt>
                      <c:pt idx="22185">
                        <c:v>0.2</c:v>
                      </c:pt>
                      <c:pt idx="22186">
                        <c:v>0.1</c:v>
                      </c:pt>
                      <c:pt idx="22187">
                        <c:v>0.2</c:v>
                      </c:pt>
                      <c:pt idx="22188">
                        <c:v>0.1</c:v>
                      </c:pt>
                      <c:pt idx="22189">
                        <c:v>0.1</c:v>
                      </c:pt>
                      <c:pt idx="22190">
                        <c:v>0.1</c:v>
                      </c:pt>
                      <c:pt idx="22191">
                        <c:v>0.1</c:v>
                      </c:pt>
                      <c:pt idx="22192">
                        <c:v>0.2</c:v>
                      </c:pt>
                      <c:pt idx="22193">
                        <c:v>0.2</c:v>
                      </c:pt>
                      <c:pt idx="22194">
                        <c:v>0.1</c:v>
                      </c:pt>
                      <c:pt idx="22195">
                        <c:v>0.2</c:v>
                      </c:pt>
                      <c:pt idx="22196">
                        <c:v>0.1</c:v>
                      </c:pt>
                      <c:pt idx="22197">
                        <c:v>0.1</c:v>
                      </c:pt>
                      <c:pt idx="22198">
                        <c:v>0.2</c:v>
                      </c:pt>
                      <c:pt idx="22199">
                        <c:v>0.2</c:v>
                      </c:pt>
                      <c:pt idx="22200">
                        <c:v>0.1</c:v>
                      </c:pt>
                      <c:pt idx="22201">
                        <c:v>0.2</c:v>
                      </c:pt>
                      <c:pt idx="22202">
                        <c:v>0.1</c:v>
                      </c:pt>
                      <c:pt idx="22203">
                        <c:v>0.1</c:v>
                      </c:pt>
                      <c:pt idx="22204">
                        <c:v>0.1</c:v>
                      </c:pt>
                      <c:pt idx="22205">
                        <c:v>0.1</c:v>
                      </c:pt>
                      <c:pt idx="22206">
                        <c:v>0.1</c:v>
                      </c:pt>
                      <c:pt idx="22207">
                        <c:v>0.2</c:v>
                      </c:pt>
                      <c:pt idx="22208">
                        <c:v>0.1</c:v>
                      </c:pt>
                      <c:pt idx="22209">
                        <c:v>0.1</c:v>
                      </c:pt>
                      <c:pt idx="22210">
                        <c:v>0.1</c:v>
                      </c:pt>
                      <c:pt idx="22211">
                        <c:v>0.1</c:v>
                      </c:pt>
                      <c:pt idx="22212">
                        <c:v>0.1</c:v>
                      </c:pt>
                      <c:pt idx="22213">
                        <c:v>0.1</c:v>
                      </c:pt>
                      <c:pt idx="22214">
                        <c:v>0.1</c:v>
                      </c:pt>
                      <c:pt idx="22215">
                        <c:v>0.1</c:v>
                      </c:pt>
                      <c:pt idx="22216">
                        <c:v>0.2</c:v>
                      </c:pt>
                      <c:pt idx="22217">
                        <c:v>0.1</c:v>
                      </c:pt>
                      <c:pt idx="22218">
                        <c:v>0.2</c:v>
                      </c:pt>
                      <c:pt idx="22219">
                        <c:v>0.1</c:v>
                      </c:pt>
                      <c:pt idx="22220">
                        <c:v>0.1</c:v>
                      </c:pt>
                      <c:pt idx="22221">
                        <c:v>0.1</c:v>
                      </c:pt>
                      <c:pt idx="22222">
                        <c:v>0.1</c:v>
                      </c:pt>
                      <c:pt idx="22223">
                        <c:v>0.1</c:v>
                      </c:pt>
                      <c:pt idx="22224">
                        <c:v>0.2</c:v>
                      </c:pt>
                      <c:pt idx="22225">
                        <c:v>0.1</c:v>
                      </c:pt>
                      <c:pt idx="22226">
                        <c:v>0.1</c:v>
                      </c:pt>
                      <c:pt idx="22227">
                        <c:v>0.1</c:v>
                      </c:pt>
                      <c:pt idx="22228">
                        <c:v>0.2</c:v>
                      </c:pt>
                      <c:pt idx="22229">
                        <c:v>0.1</c:v>
                      </c:pt>
                      <c:pt idx="22230">
                        <c:v>0.1</c:v>
                      </c:pt>
                      <c:pt idx="22231">
                        <c:v>0.1</c:v>
                      </c:pt>
                      <c:pt idx="22232">
                        <c:v>0.1</c:v>
                      </c:pt>
                      <c:pt idx="22233">
                        <c:v>0.1</c:v>
                      </c:pt>
                      <c:pt idx="22234">
                        <c:v>0.1</c:v>
                      </c:pt>
                      <c:pt idx="22235">
                        <c:v>0.1</c:v>
                      </c:pt>
                      <c:pt idx="22236">
                        <c:v>0.1</c:v>
                      </c:pt>
                      <c:pt idx="22237">
                        <c:v>0.1</c:v>
                      </c:pt>
                      <c:pt idx="22238">
                        <c:v>0.1</c:v>
                      </c:pt>
                      <c:pt idx="22239">
                        <c:v>0.2</c:v>
                      </c:pt>
                      <c:pt idx="22240">
                        <c:v>0.2</c:v>
                      </c:pt>
                      <c:pt idx="22241">
                        <c:v>0.1</c:v>
                      </c:pt>
                      <c:pt idx="22242">
                        <c:v>0.1</c:v>
                      </c:pt>
                      <c:pt idx="22243">
                        <c:v>0.1</c:v>
                      </c:pt>
                      <c:pt idx="22244">
                        <c:v>0.1</c:v>
                      </c:pt>
                      <c:pt idx="22245">
                        <c:v>0.2</c:v>
                      </c:pt>
                      <c:pt idx="22246">
                        <c:v>0.2</c:v>
                      </c:pt>
                      <c:pt idx="22247">
                        <c:v>0.1</c:v>
                      </c:pt>
                      <c:pt idx="22248">
                        <c:v>0.1</c:v>
                      </c:pt>
                      <c:pt idx="22249">
                        <c:v>0.2</c:v>
                      </c:pt>
                      <c:pt idx="22250">
                        <c:v>0.1</c:v>
                      </c:pt>
                      <c:pt idx="22251">
                        <c:v>0.1</c:v>
                      </c:pt>
                      <c:pt idx="22252">
                        <c:v>0.2</c:v>
                      </c:pt>
                      <c:pt idx="22253">
                        <c:v>0.2</c:v>
                      </c:pt>
                      <c:pt idx="22254">
                        <c:v>0.2</c:v>
                      </c:pt>
                      <c:pt idx="22255">
                        <c:v>0.2</c:v>
                      </c:pt>
                      <c:pt idx="22256">
                        <c:v>0.2</c:v>
                      </c:pt>
                      <c:pt idx="22257">
                        <c:v>0.1</c:v>
                      </c:pt>
                      <c:pt idx="22258">
                        <c:v>0.1</c:v>
                      </c:pt>
                      <c:pt idx="22259">
                        <c:v>0.1</c:v>
                      </c:pt>
                      <c:pt idx="22260">
                        <c:v>0.2</c:v>
                      </c:pt>
                      <c:pt idx="22261">
                        <c:v>0.2</c:v>
                      </c:pt>
                      <c:pt idx="22262">
                        <c:v>0.1</c:v>
                      </c:pt>
                      <c:pt idx="22263">
                        <c:v>0.1</c:v>
                      </c:pt>
                      <c:pt idx="22264">
                        <c:v>0.2</c:v>
                      </c:pt>
                      <c:pt idx="22265">
                        <c:v>0.2</c:v>
                      </c:pt>
                      <c:pt idx="22266">
                        <c:v>0.2</c:v>
                      </c:pt>
                      <c:pt idx="22267">
                        <c:v>0.1</c:v>
                      </c:pt>
                      <c:pt idx="22268">
                        <c:v>0.1</c:v>
                      </c:pt>
                      <c:pt idx="22269">
                        <c:v>0.1</c:v>
                      </c:pt>
                      <c:pt idx="22270">
                        <c:v>0.2</c:v>
                      </c:pt>
                      <c:pt idx="22271">
                        <c:v>0.1</c:v>
                      </c:pt>
                      <c:pt idx="22272">
                        <c:v>0.1</c:v>
                      </c:pt>
                      <c:pt idx="22273">
                        <c:v>0.1</c:v>
                      </c:pt>
                      <c:pt idx="22274">
                        <c:v>0.1</c:v>
                      </c:pt>
                      <c:pt idx="22275">
                        <c:v>0.2</c:v>
                      </c:pt>
                      <c:pt idx="22276">
                        <c:v>0.2</c:v>
                      </c:pt>
                      <c:pt idx="22277">
                        <c:v>0.1</c:v>
                      </c:pt>
                      <c:pt idx="22278">
                        <c:v>0.1</c:v>
                      </c:pt>
                      <c:pt idx="22279">
                        <c:v>0</c:v>
                      </c:pt>
                      <c:pt idx="22280">
                        <c:v>0.1</c:v>
                      </c:pt>
                      <c:pt idx="22281">
                        <c:v>0.1</c:v>
                      </c:pt>
                      <c:pt idx="22282">
                        <c:v>0.1</c:v>
                      </c:pt>
                      <c:pt idx="22283">
                        <c:v>0.1</c:v>
                      </c:pt>
                      <c:pt idx="22284">
                        <c:v>0.1</c:v>
                      </c:pt>
                      <c:pt idx="22285">
                        <c:v>0.2</c:v>
                      </c:pt>
                      <c:pt idx="22286">
                        <c:v>0.1</c:v>
                      </c:pt>
                      <c:pt idx="22287">
                        <c:v>0.1</c:v>
                      </c:pt>
                      <c:pt idx="22288">
                        <c:v>0.1</c:v>
                      </c:pt>
                      <c:pt idx="22289">
                        <c:v>0</c:v>
                      </c:pt>
                      <c:pt idx="22290">
                        <c:v>0.1</c:v>
                      </c:pt>
                      <c:pt idx="22291">
                        <c:v>0.2</c:v>
                      </c:pt>
                      <c:pt idx="22292">
                        <c:v>0.1</c:v>
                      </c:pt>
                      <c:pt idx="22293">
                        <c:v>0.1</c:v>
                      </c:pt>
                      <c:pt idx="22294">
                        <c:v>0.1</c:v>
                      </c:pt>
                      <c:pt idx="22295">
                        <c:v>0.1</c:v>
                      </c:pt>
                      <c:pt idx="22296">
                        <c:v>0.1</c:v>
                      </c:pt>
                      <c:pt idx="22297">
                        <c:v>0.1</c:v>
                      </c:pt>
                      <c:pt idx="22298">
                        <c:v>0.1</c:v>
                      </c:pt>
                      <c:pt idx="22299">
                        <c:v>0.1</c:v>
                      </c:pt>
                      <c:pt idx="22300">
                        <c:v>0.1</c:v>
                      </c:pt>
                      <c:pt idx="22301">
                        <c:v>0.1</c:v>
                      </c:pt>
                      <c:pt idx="22302">
                        <c:v>0.2</c:v>
                      </c:pt>
                      <c:pt idx="22303">
                        <c:v>0.1</c:v>
                      </c:pt>
                      <c:pt idx="22304">
                        <c:v>0.1</c:v>
                      </c:pt>
                      <c:pt idx="22305">
                        <c:v>0.1</c:v>
                      </c:pt>
                      <c:pt idx="22306">
                        <c:v>0.2</c:v>
                      </c:pt>
                      <c:pt idx="22307">
                        <c:v>0.1</c:v>
                      </c:pt>
                      <c:pt idx="22308">
                        <c:v>0.2</c:v>
                      </c:pt>
                      <c:pt idx="22309">
                        <c:v>0.1</c:v>
                      </c:pt>
                      <c:pt idx="22310">
                        <c:v>0.1</c:v>
                      </c:pt>
                      <c:pt idx="22311">
                        <c:v>0.1</c:v>
                      </c:pt>
                      <c:pt idx="22312">
                        <c:v>0.1</c:v>
                      </c:pt>
                      <c:pt idx="22313">
                        <c:v>0.1</c:v>
                      </c:pt>
                      <c:pt idx="22314">
                        <c:v>0.2</c:v>
                      </c:pt>
                      <c:pt idx="22315">
                        <c:v>0.1</c:v>
                      </c:pt>
                      <c:pt idx="22316">
                        <c:v>0.2</c:v>
                      </c:pt>
                      <c:pt idx="22317">
                        <c:v>0.2</c:v>
                      </c:pt>
                      <c:pt idx="22318">
                        <c:v>0.2</c:v>
                      </c:pt>
                      <c:pt idx="22319">
                        <c:v>0.2</c:v>
                      </c:pt>
                      <c:pt idx="22320">
                        <c:v>0.1</c:v>
                      </c:pt>
                      <c:pt idx="22321">
                        <c:v>0.1</c:v>
                      </c:pt>
                      <c:pt idx="22322">
                        <c:v>0.2</c:v>
                      </c:pt>
                      <c:pt idx="22323">
                        <c:v>0.1</c:v>
                      </c:pt>
                      <c:pt idx="22324">
                        <c:v>0.1</c:v>
                      </c:pt>
                      <c:pt idx="22325">
                        <c:v>0.1</c:v>
                      </c:pt>
                      <c:pt idx="22326">
                        <c:v>0.2</c:v>
                      </c:pt>
                      <c:pt idx="22327">
                        <c:v>0.1</c:v>
                      </c:pt>
                      <c:pt idx="22328">
                        <c:v>0.1</c:v>
                      </c:pt>
                      <c:pt idx="22329">
                        <c:v>0.1</c:v>
                      </c:pt>
                      <c:pt idx="22330">
                        <c:v>0.1</c:v>
                      </c:pt>
                      <c:pt idx="22331">
                        <c:v>0.2</c:v>
                      </c:pt>
                      <c:pt idx="22332">
                        <c:v>0.2</c:v>
                      </c:pt>
                      <c:pt idx="22333">
                        <c:v>0.1</c:v>
                      </c:pt>
                      <c:pt idx="22334">
                        <c:v>0.2</c:v>
                      </c:pt>
                      <c:pt idx="22335">
                        <c:v>0.1</c:v>
                      </c:pt>
                      <c:pt idx="22336">
                        <c:v>0.2</c:v>
                      </c:pt>
                      <c:pt idx="22337">
                        <c:v>0.1</c:v>
                      </c:pt>
                      <c:pt idx="22338">
                        <c:v>0.1</c:v>
                      </c:pt>
                      <c:pt idx="22339">
                        <c:v>0.1</c:v>
                      </c:pt>
                      <c:pt idx="22340">
                        <c:v>0.1</c:v>
                      </c:pt>
                      <c:pt idx="22341">
                        <c:v>0.2</c:v>
                      </c:pt>
                      <c:pt idx="22342">
                        <c:v>0.1</c:v>
                      </c:pt>
                      <c:pt idx="22343">
                        <c:v>0.1</c:v>
                      </c:pt>
                      <c:pt idx="22344">
                        <c:v>0.1</c:v>
                      </c:pt>
                      <c:pt idx="22345">
                        <c:v>0.1</c:v>
                      </c:pt>
                      <c:pt idx="22346">
                        <c:v>0.1</c:v>
                      </c:pt>
                      <c:pt idx="22347">
                        <c:v>0.1</c:v>
                      </c:pt>
                      <c:pt idx="22348">
                        <c:v>0.1</c:v>
                      </c:pt>
                      <c:pt idx="22349">
                        <c:v>0.1</c:v>
                      </c:pt>
                      <c:pt idx="22350">
                        <c:v>0.2</c:v>
                      </c:pt>
                      <c:pt idx="22351">
                        <c:v>0.1</c:v>
                      </c:pt>
                      <c:pt idx="22352">
                        <c:v>0.2</c:v>
                      </c:pt>
                      <c:pt idx="22353">
                        <c:v>0.2</c:v>
                      </c:pt>
                      <c:pt idx="22354">
                        <c:v>0.2</c:v>
                      </c:pt>
                      <c:pt idx="22355">
                        <c:v>0.2</c:v>
                      </c:pt>
                      <c:pt idx="22356">
                        <c:v>0.2</c:v>
                      </c:pt>
                      <c:pt idx="22357">
                        <c:v>0.2</c:v>
                      </c:pt>
                      <c:pt idx="22358">
                        <c:v>0.2</c:v>
                      </c:pt>
                      <c:pt idx="22359">
                        <c:v>0.2</c:v>
                      </c:pt>
                      <c:pt idx="22360">
                        <c:v>0.3</c:v>
                      </c:pt>
                      <c:pt idx="22361">
                        <c:v>0.2</c:v>
                      </c:pt>
                      <c:pt idx="22362">
                        <c:v>0.3</c:v>
                      </c:pt>
                      <c:pt idx="22363">
                        <c:v>0.3</c:v>
                      </c:pt>
                      <c:pt idx="22364">
                        <c:v>0.3</c:v>
                      </c:pt>
                      <c:pt idx="22365">
                        <c:v>0.3</c:v>
                      </c:pt>
                      <c:pt idx="22366">
                        <c:v>0.3</c:v>
                      </c:pt>
                      <c:pt idx="22367">
                        <c:v>0.2</c:v>
                      </c:pt>
                      <c:pt idx="22368">
                        <c:v>0.4</c:v>
                      </c:pt>
                      <c:pt idx="22369">
                        <c:v>0.3</c:v>
                      </c:pt>
                      <c:pt idx="22370">
                        <c:v>0.3</c:v>
                      </c:pt>
                      <c:pt idx="22371">
                        <c:v>0.4</c:v>
                      </c:pt>
                      <c:pt idx="22372">
                        <c:v>0.3</c:v>
                      </c:pt>
                      <c:pt idx="22373">
                        <c:v>0.3</c:v>
                      </c:pt>
                      <c:pt idx="22374">
                        <c:v>0.3</c:v>
                      </c:pt>
                      <c:pt idx="22375">
                        <c:v>0.3</c:v>
                      </c:pt>
                      <c:pt idx="22376">
                        <c:v>0.3</c:v>
                      </c:pt>
                      <c:pt idx="22377">
                        <c:v>0.3</c:v>
                      </c:pt>
                      <c:pt idx="22378">
                        <c:v>0.3</c:v>
                      </c:pt>
                      <c:pt idx="22379">
                        <c:v>0.4</c:v>
                      </c:pt>
                      <c:pt idx="22380">
                        <c:v>0.4</c:v>
                      </c:pt>
                      <c:pt idx="22381">
                        <c:v>0.3</c:v>
                      </c:pt>
                      <c:pt idx="22382">
                        <c:v>0.3</c:v>
                      </c:pt>
                      <c:pt idx="22383">
                        <c:v>0.5</c:v>
                      </c:pt>
                      <c:pt idx="22384">
                        <c:v>0.4</c:v>
                      </c:pt>
                      <c:pt idx="22385">
                        <c:v>0.4</c:v>
                      </c:pt>
                      <c:pt idx="22386">
                        <c:v>0.5</c:v>
                      </c:pt>
                      <c:pt idx="22387">
                        <c:v>0.5</c:v>
                      </c:pt>
                      <c:pt idx="22388">
                        <c:v>0.5</c:v>
                      </c:pt>
                      <c:pt idx="22389">
                        <c:v>0.3</c:v>
                      </c:pt>
                      <c:pt idx="22390">
                        <c:v>0.4</c:v>
                      </c:pt>
                      <c:pt idx="22391">
                        <c:v>0.4</c:v>
                      </c:pt>
                      <c:pt idx="22392">
                        <c:v>0.3</c:v>
                      </c:pt>
                      <c:pt idx="22393">
                        <c:v>0.4</c:v>
                      </c:pt>
                      <c:pt idx="22394">
                        <c:v>0.3</c:v>
                      </c:pt>
                      <c:pt idx="22395">
                        <c:v>0.3</c:v>
                      </c:pt>
                      <c:pt idx="22396">
                        <c:v>0.4</c:v>
                      </c:pt>
                      <c:pt idx="22397">
                        <c:v>0.4</c:v>
                      </c:pt>
                      <c:pt idx="22398">
                        <c:v>0.4</c:v>
                      </c:pt>
                      <c:pt idx="22399">
                        <c:v>0.4</c:v>
                      </c:pt>
                      <c:pt idx="22400">
                        <c:v>0.4</c:v>
                      </c:pt>
                      <c:pt idx="22401">
                        <c:v>0.3</c:v>
                      </c:pt>
                      <c:pt idx="22402">
                        <c:v>0.3</c:v>
                      </c:pt>
                      <c:pt idx="22403">
                        <c:v>0.3</c:v>
                      </c:pt>
                      <c:pt idx="22404">
                        <c:v>0.3</c:v>
                      </c:pt>
                      <c:pt idx="22405">
                        <c:v>0.3</c:v>
                      </c:pt>
                      <c:pt idx="22406">
                        <c:v>0.4</c:v>
                      </c:pt>
                      <c:pt idx="22407">
                        <c:v>0.3</c:v>
                      </c:pt>
                      <c:pt idx="22408">
                        <c:v>0.3</c:v>
                      </c:pt>
                      <c:pt idx="22409">
                        <c:v>0.3</c:v>
                      </c:pt>
                      <c:pt idx="22410">
                        <c:v>0.3</c:v>
                      </c:pt>
                      <c:pt idx="22411">
                        <c:v>0.4</c:v>
                      </c:pt>
                      <c:pt idx="22412">
                        <c:v>0.3</c:v>
                      </c:pt>
                      <c:pt idx="22413">
                        <c:v>0.3</c:v>
                      </c:pt>
                      <c:pt idx="22414">
                        <c:v>0.3</c:v>
                      </c:pt>
                      <c:pt idx="22415">
                        <c:v>0.3</c:v>
                      </c:pt>
                      <c:pt idx="22416">
                        <c:v>0.3</c:v>
                      </c:pt>
                      <c:pt idx="22417">
                        <c:v>0.3</c:v>
                      </c:pt>
                      <c:pt idx="22418">
                        <c:v>0.3</c:v>
                      </c:pt>
                      <c:pt idx="22419">
                        <c:v>0.2</c:v>
                      </c:pt>
                      <c:pt idx="22420">
                        <c:v>0.2</c:v>
                      </c:pt>
                      <c:pt idx="22421">
                        <c:v>0.3</c:v>
                      </c:pt>
                      <c:pt idx="22422">
                        <c:v>0.4</c:v>
                      </c:pt>
                      <c:pt idx="22423">
                        <c:v>0.3</c:v>
                      </c:pt>
                      <c:pt idx="22424">
                        <c:v>0.3</c:v>
                      </c:pt>
                      <c:pt idx="22425">
                        <c:v>0.3</c:v>
                      </c:pt>
                      <c:pt idx="22426">
                        <c:v>0.3</c:v>
                      </c:pt>
                      <c:pt idx="22427">
                        <c:v>0.3</c:v>
                      </c:pt>
                      <c:pt idx="22428">
                        <c:v>0.3</c:v>
                      </c:pt>
                      <c:pt idx="22429">
                        <c:v>0.2</c:v>
                      </c:pt>
                      <c:pt idx="22430">
                        <c:v>0.2</c:v>
                      </c:pt>
                      <c:pt idx="22431">
                        <c:v>0.4</c:v>
                      </c:pt>
                      <c:pt idx="22432">
                        <c:v>0.3</c:v>
                      </c:pt>
                      <c:pt idx="22433">
                        <c:v>0.4</c:v>
                      </c:pt>
                      <c:pt idx="22434">
                        <c:v>0.3</c:v>
                      </c:pt>
                      <c:pt idx="22435">
                        <c:v>0.4</c:v>
                      </c:pt>
                      <c:pt idx="22436">
                        <c:v>0.4</c:v>
                      </c:pt>
                      <c:pt idx="22437">
                        <c:v>0.3</c:v>
                      </c:pt>
                      <c:pt idx="22438">
                        <c:v>0.3</c:v>
                      </c:pt>
                      <c:pt idx="22439">
                        <c:v>0.4</c:v>
                      </c:pt>
                      <c:pt idx="22440">
                        <c:v>0.4</c:v>
                      </c:pt>
                      <c:pt idx="22441">
                        <c:v>0.3</c:v>
                      </c:pt>
                      <c:pt idx="22442">
                        <c:v>0.3</c:v>
                      </c:pt>
                      <c:pt idx="22443">
                        <c:v>0.3</c:v>
                      </c:pt>
                      <c:pt idx="22444">
                        <c:v>0.3</c:v>
                      </c:pt>
                      <c:pt idx="22445">
                        <c:v>0.3</c:v>
                      </c:pt>
                      <c:pt idx="22446">
                        <c:v>0.3</c:v>
                      </c:pt>
                      <c:pt idx="22447">
                        <c:v>0.4</c:v>
                      </c:pt>
                      <c:pt idx="22448">
                        <c:v>0.3</c:v>
                      </c:pt>
                      <c:pt idx="22449">
                        <c:v>0.3</c:v>
                      </c:pt>
                      <c:pt idx="22450">
                        <c:v>0.3</c:v>
                      </c:pt>
                      <c:pt idx="22451">
                        <c:v>0.3</c:v>
                      </c:pt>
                      <c:pt idx="22452">
                        <c:v>0.3</c:v>
                      </c:pt>
                      <c:pt idx="22453">
                        <c:v>0.3</c:v>
                      </c:pt>
                      <c:pt idx="22454">
                        <c:v>0.3</c:v>
                      </c:pt>
                      <c:pt idx="22455">
                        <c:v>0.3</c:v>
                      </c:pt>
                      <c:pt idx="22456">
                        <c:v>0.3</c:v>
                      </c:pt>
                      <c:pt idx="22457">
                        <c:v>0.3</c:v>
                      </c:pt>
                      <c:pt idx="22458">
                        <c:v>0.3</c:v>
                      </c:pt>
                      <c:pt idx="22459">
                        <c:v>0.3</c:v>
                      </c:pt>
                      <c:pt idx="22460">
                        <c:v>0.3</c:v>
                      </c:pt>
                      <c:pt idx="22461">
                        <c:v>0.3</c:v>
                      </c:pt>
                      <c:pt idx="22462">
                        <c:v>0.4</c:v>
                      </c:pt>
                      <c:pt idx="22463">
                        <c:v>0.3</c:v>
                      </c:pt>
                      <c:pt idx="22464">
                        <c:v>0.3</c:v>
                      </c:pt>
                      <c:pt idx="22465">
                        <c:v>0.3</c:v>
                      </c:pt>
                      <c:pt idx="22466">
                        <c:v>0.3</c:v>
                      </c:pt>
                      <c:pt idx="22467">
                        <c:v>0.3</c:v>
                      </c:pt>
                      <c:pt idx="22468">
                        <c:v>0.4</c:v>
                      </c:pt>
                      <c:pt idx="22469">
                        <c:v>0.4</c:v>
                      </c:pt>
                      <c:pt idx="22470">
                        <c:v>0.3</c:v>
                      </c:pt>
                      <c:pt idx="22471">
                        <c:v>0.3</c:v>
                      </c:pt>
                      <c:pt idx="22472">
                        <c:v>0.3</c:v>
                      </c:pt>
                      <c:pt idx="22473">
                        <c:v>0.2</c:v>
                      </c:pt>
                      <c:pt idx="22474">
                        <c:v>0.3</c:v>
                      </c:pt>
                      <c:pt idx="22475">
                        <c:v>0.3</c:v>
                      </c:pt>
                      <c:pt idx="22476">
                        <c:v>0.3</c:v>
                      </c:pt>
                      <c:pt idx="22477">
                        <c:v>0.3</c:v>
                      </c:pt>
                      <c:pt idx="22478">
                        <c:v>0.3</c:v>
                      </c:pt>
                      <c:pt idx="22479">
                        <c:v>0.2</c:v>
                      </c:pt>
                      <c:pt idx="22480">
                        <c:v>0.3</c:v>
                      </c:pt>
                      <c:pt idx="22481">
                        <c:v>0.3</c:v>
                      </c:pt>
                      <c:pt idx="22482">
                        <c:v>0.3</c:v>
                      </c:pt>
                      <c:pt idx="22483">
                        <c:v>0.3</c:v>
                      </c:pt>
                      <c:pt idx="22484">
                        <c:v>0.3</c:v>
                      </c:pt>
                      <c:pt idx="22485">
                        <c:v>0.3</c:v>
                      </c:pt>
                      <c:pt idx="22486">
                        <c:v>0.3</c:v>
                      </c:pt>
                      <c:pt idx="22487">
                        <c:v>0.3</c:v>
                      </c:pt>
                      <c:pt idx="22488">
                        <c:v>0.4</c:v>
                      </c:pt>
                      <c:pt idx="22489">
                        <c:v>0.3</c:v>
                      </c:pt>
                      <c:pt idx="22490">
                        <c:v>0.2</c:v>
                      </c:pt>
                      <c:pt idx="22491">
                        <c:v>0.3</c:v>
                      </c:pt>
                      <c:pt idx="22492">
                        <c:v>0.2</c:v>
                      </c:pt>
                      <c:pt idx="22493">
                        <c:v>0.4</c:v>
                      </c:pt>
                      <c:pt idx="22494">
                        <c:v>0.4</c:v>
                      </c:pt>
                      <c:pt idx="22495">
                        <c:v>0.3</c:v>
                      </c:pt>
                      <c:pt idx="22496">
                        <c:v>0.3</c:v>
                      </c:pt>
                      <c:pt idx="22497">
                        <c:v>0.3</c:v>
                      </c:pt>
                      <c:pt idx="22498">
                        <c:v>0.3</c:v>
                      </c:pt>
                      <c:pt idx="22499">
                        <c:v>0.2</c:v>
                      </c:pt>
                      <c:pt idx="22500">
                        <c:v>0.3</c:v>
                      </c:pt>
                      <c:pt idx="22501">
                        <c:v>0.3</c:v>
                      </c:pt>
                      <c:pt idx="22502">
                        <c:v>0.3</c:v>
                      </c:pt>
                      <c:pt idx="22503">
                        <c:v>0.3</c:v>
                      </c:pt>
                      <c:pt idx="22504">
                        <c:v>0.3</c:v>
                      </c:pt>
                      <c:pt idx="22505">
                        <c:v>0.3</c:v>
                      </c:pt>
                      <c:pt idx="22506">
                        <c:v>0.4</c:v>
                      </c:pt>
                      <c:pt idx="22507">
                        <c:v>0.3</c:v>
                      </c:pt>
                      <c:pt idx="22508">
                        <c:v>0.3</c:v>
                      </c:pt>
                      <c:pt idx="22509">
                        <c:v>0.3</c:v>
                      </c:pt>
                      <c:pt idx="22510">
                        <c:v>0.3</c:v>
                      </c:pt>
                      <c:pt idx="22511">
                        <c:v>0.3</c:v>
                      </c:pt>
                      <c:pt idx="22512">
                        <c:v>0.3</c:v>
                      </c:pt>
                      <c:pt idx="22513">
                        <c:v>0.3</c:v>
                      </c:pt>
                      <c:pt idx="22514">
                        <c:v>0.3</c:v>
                      </c:pt>
                      <c:pt idx="22515">
                        <c:v>0.4</c:v>
                      </c:pt>
                      <c:pt idx="22516">
                        <c:v>0.3</c:v>
                      </c:pt>
                      <c:pt idx="22517">
                        <c:v>0.3</c:v>
                      </c:pt>
                      <c:pt idx="22518">
                        <c:v>0.4</c:v>
                      </c:pt>
                      <c:pt idx="22519">
                        <c:v>0.3</c:v>
                      </c:pt>
                      <c:pt idx="22520">
                        <c:v>0.3</c:v>
                      </c:pt>
                      <c:pt idx="22521">
                        <c:v>0.3</c:v>
                      </c:pt>
                      <c:pt idx="22522">
                        <c:v>0.4</c:v>
                      </c:pt>
                      <c:pt idx="22523">
                        <c:v>0.3</c:v>
                      </c:pt>
                      <c:pt idx="22524">
                        <c:v>0.4</c:v>
                      </c:pt>
                      <c:pt idx="22525">
                        <c:v>0.4</c:v>
                      </c:pt>
                      <c:pt idx="22526">
                        <c:v>0.4</c:v>
                      </c:pt>
                      <c:pt idx="22527">
                        <c:v>0.4</c:v>
                      </c:pt>
                      <c:pt idx="22528">
                        <c:v>0.4</c:v>
                      </c:pt>
                      <c:pt idx="22529">
                        <c:v>0.4</c:v>
                      </c:pt>
                      <c:pt idx="22530">
                        <c:v>0.4</c:v>
                      </c:pt>
                      <c:pt idx="22531">
                        <c:v>0.3</c:v>
                      </c:pt>
                      <c:pt idx="22532">
                        <c:v>0.4</c:v>
                      </c:pt>
                      <c:pt idx="22533">
                        <c:v>0.4</c:v>
                      </c:pt>
                      <c:pt idx="22534">
                        <c:v>0.4</c:v>
                      </c:pt>
                      <c:pt idx="22535">
                        <c:v>0.4</c:v>
                      </c:pt>
                      <c:pt idx="22536">
                        <c:v>0.3</c:v>
                      </c:pt>
                      <c:pt idx="22537">
                        <c:v>0.5</c:v>
                      </c:pt>
                      <c:pt idx="22538">
                        <c:v>0.3</c:v>
                      </c:pt>
                      <c:pt idx="22539">
                        <c:v>0.3</c:v>
                      </c:pt>
                      <c:pt idx="22540">
                        <c:v>0.4</c:v>
                      </c:pt>
                      <c:pt idx="22541">
                        <c:v>0.4</c:v>
                      </c:pt>
                      <c:pt idx="22542">
                        <c:v>0.3</c:v>
                      </c:pt>
                      <c:pt idx="22543">
                        <c:v>0.4</c:v>
                      </c:pt>
                      <c:pt idx="22544">
                        <c:v>0.3</c:v>
                      </c:pt>
                      <c:pt idx="22545">
                        <c:v>0.4</c:v>
                      </c:pt>
                      <c:pt idx="22546">
                        <c:v>0.3</c:v>
                      </c:pt>
                      <c:pt idx="22547">
                        <c:v>0.5</c:v>
                      </c:pt>
                      <c:pt idx="22548">
                        <c:v>0.4</c:v>
                      </c:pt>
                      <c:pt idx="22549">
                        <c:v>0.4</c:v>
                      </c:pt>
                      <c:pt idx="22550">
                        <c:v>0.4</c:v>
                      </c:pt>
                      <c:pt idx="22551">
                        <c:v>0.4</c:v>
                      </c:pt>
                      <c:pt idx="22552">
                        <c:v>0.4</c:v>
                      </c:pt>
                      <c:pt idx="22553">
                        <c:v>0.4</c:v>
                      </c:pt>
                      <c:pt idx="22554">
                        <c:v>0.4</c:v>
                      </c:pt>
                      <c:pt idx="22555">
                        <c:v>0.4</c:v>
                      </c:pt>
                      <c:pt idx="22556">
                        <c:v>0.4</c:v>
                      </c:pt>
                      <c:pt idx="22557">
                        <c:v>0.4</c:v>
                      </c:pt>
                      <c:pt idx="22558">
                        <c:v>0.3</c:v>
                      </c:pt>
                      <c:pt idx="22559">
                        <c:v>0.3</c:v>
                      </c:pt>
                      <c:pt idx="22560">
                        <c:v>0.4</c:v>
                      </c:pt>
                      <c:pt idx="22561">
                        <c:v>0.1</c:v>
                      </c:pt>
                      <c:pt idx="22562">
                        <c:v>0.1</c:v>
                      </c:pt>
                      <c:pt idx="22563">
                        <c:v>0.4</c:v>
                      </c:pt>
                      <c:pt idx="22564">
                        <c:v>0.3</c:v>
                      </c:pt>
                      <c:pt idx="22565">
                        <c:v>0.3</c:v>
                      </c:pt>
                      <c:pt idx="22566">
                        <c:v>0.3</c:v>
                      </c:pt>
                      <c:pt idx="22567">
                        <c:v>0.2</c:v>
                      </c:pt>
                      <c:pt idx="22568">
                        <c:v>0.3</c:v>
                      </c:pt>
                      <c:pt idx="22569">
                        <c:v>0.3</c:v>
                      </c:pt>
                      <c:pt idx="22570">
                        <c:v>0.3</c:v>
                      </c:pt>
                      <c:pt idx="22571">
                        <c:v>0.3</c:v>
                      </c:pt>
                      <c:pt idx="22572">
                        <c:v>0.3</c:v>
                      </c:pt>
                      <c:pt idx="22573">
                        <c:v>0.3</c:v>
                      </c:pt>
                      <c:pt idx="22574">
                        <c:v>0.3</c:v>
                      </c:pt>
                      <c:pt idx="22575">
                        <c:v>0.3</c:v>
                      </c:pt>
                      <c:pt idx="22576">
                        <c:v>0.3</c:v>
                      </c:pt>
                      <c:pt idx="22577">
                        <c:v>0.4</c:v>
                      </c:pt>
                      <c:pt idx="22578">
                        <c:v>0.4</c:v>
                      </c:pt>
                      <c:pt idx="22579">
                        <c:v>0.4</c:v>
                      </c:pt>
                      <c:pt idx="22580">
                        <c:v>0.2</c:v>
                      </c:pt>
                      <c:pt idx="22581">
                        <c:v>0.3</c:v>
                      </c:pt>
                      <c:pt idx="22582">
                        <c:v>0.3</c:v>
                      </c:pt>
                      <c:pt idx="22583">
                        <c:v>0.3</c:v>
                      </c:pt>
                      <c:pt idx="22584">
                        <c:v>0.3</c:v>
                      </c:pt>
                      <c:pt idx="22585">
                        <c:v>0.3</c:v>
                      </c:pt>
                      <c:pt idx="22586">
                        <c:v>0.3</c:v>
                      </c:pt>
                      <c:pt idx="22587">
                        <c:v>0.3</c:v>
                      </c:pt>
                      <c:pt idx="22588">
                        <c:v>0.2</c:v>
                      </c:pt>
                      <c:pt idx="22589">
                        <c:v>0.3</c:v>
                      </c:pt>
                      <c:pt idx="22590">
                        <c:v>0.2</c:v>
                      </c:pt>
                      <c:pt idx="22591">
                        <c:v>0.3</c:v>
                      </c:pt>
                      <c:pt idx="22592">
                        <c:v>0.4</c:v>
                      </c:pt>
                      <c:pt idx="22593">
                        <c:v>0.4</c:v>
                      </c:pt>
                      <c:pt idx="22594">
                        <c:v>0.3</c:v>
                      </c:pt>
                      <c:pt idx="22595">
                        <c:v>0.4</c:v>
                      </c:pt>
                      <c:pt idx="22596">
                        <c:v>0.3</c:v>
                      </c:pt>
                      <c:pt idx="22597">
                        <c:v>0.4</c:v>
                      </c:pt>
                      <c:pt idx="22598">
                        <c:v>0.4</c:v>
                      </c:pt>
                      <c:pt idx="22599">
                        <c:v>0.4</c:v>
                      </c:pt>
                      <c:pt idx="22600">
                        <c:v>0.4</c:v>
                      </c:pt>
                      <c:pt idx="22601">
                        <c:v>0.3</c:v>
                      </c:pt>
                      <c:pt idx="22602">
                        <c:v>0.4</c:v>
                      </c:pt>
                      <c:pt idx="22603">
                        <c:v>0.3</c:v>
                      </c:pt>
                      <c:pt idx="22604">
                        <c:v>0.4</c:v>
                      </c:pt>
                      <c:pt idx="22605">
                        <c:v>0.4</c:v>
                      </c:pt>
                      <c:pt idx="22606">
                        <c:v>0.4</c:v>
                      </c:pt>
                      <c:pt idx="22607">
                        <c:v>0.3</c:v>
                      </c:pt>
                      <c:pt idx="22608">
                        <c:v>0.3</c:v>
                      </c:pt>
                      <c:pt idx="22609">
                        <c:v>0.3</c:v>
                      </c:pt>
                      <c:pt idx="22610">
                        <c:v>0.4</c:v>
                      </c:pt>
                      <c:pt idx="22611">
                        <c:v>0.4</c:v>
                      </c:pt>
                      <c:pt idx="22612">
                        <c:v>0.3</c:v>
                      </c:pt>
                      <c:pt idx="22613">
                        <c:v>0.3</c:v>
                      </c:pt>
                      <c:pt idx="22614">
                        <c:v>0.3</c:v>
                      </c:pt>
                      <c:pt idx="22615">
                        <c:v>0.4</c:v>
                      </c:pt>
                      <c:pt idx="22616">
                        <c:v>0.4</c:v>
                      </c:pt>
                      <c:pt idx="22617">
                        <c:v>0.4</c:v>
                      </c:pt>
                      <c:pt idx="22618">
                        <c:v>0.3</c:v>
                      </c:pt>
                      <c:pt idx="22619">
                        <c:v>0.3</c:v>
                      </c:pt>
                      <c:pt idx="22620">
                        <c:v>0.3</c:v>
                      </c:pt>
                      <c:pt idx="22621">
                        <c:v>0.3</c:v>
                      </c:pt>
                      <c:pt idx="22622">
                        <c:v>0.4</c:v>
                      </c:pt>
                      <c:pt idx="22623">
                        <c:v>0.3</c:v>
                      </c:pt>
                      <c:pt idx="22624">
                        <c:v>0.4</c:v>
                      </c:pt>
                      <c:pt idx="22625">
                        <c:v>0.4</c:v>
                      </c:pt>
                      <c:pt idx="22626">
                        <c:v>0.4</c:v>
                      </c:pt>
                      <c:pt idx="22627">
                        <c:v>0.4</c:v>
                      </c:pt>
                      <c:pt idx="22628">
                        <c:v>0.4</c:v>
                      </c:pt>
                      <c:pt idx="22629">
                        <c:v>0.3</c:v>
                      </c:pt>
                      <c:pt idx="22630">
                        <c:v>0.3</c:v>
                      </c:pt>
                      <c:pt idx="22631">
                        <c:v>0.4</c:v>
                      </c:pt>
                      <c:pt idx="22632">
                        <c:v>0.3</c:v>
                      </c:pt>
                      <c:pt idx="22633">
                        <c:v>0.3</c:v>
                      </c:pt>
                      <c:pt idx="22634">
                        <c:v>0.3</c:v>
                      </c:pt>
                      <c:pt idx="22635">
                        <c:v>0.3</c:v>
                      </c:pt>
                      <c:pt idx="22636">
                        <c:v>0.3</c:v>
                      </c:pt>
                      <c:pt idx="22637">
                        <c:v>0.3</c:v>
                      </c:pt>
                      <c:pt idx="22638">
                        <c:v>0.3</c:v>
                      </c:pt>
                      <c:pt idx="22639">
                        <c:v>0.3</c:v>
                      </c:pt>
                      <c:pt idx="22640">
                        <c:v>0.3</c:v>
                      </c:pt>
                      <c:pt idx="22641">
                        <c:v>0.4</c:v>
                      </c:pt>
                      <c:pt idx="22642">
                        <c:v>0.3</c:v>
                      </c:pt>
                      <c:pt idx="22643">
                        <c:v>0.3</c:v>
                      </c:pt>
                      <c:pt idx="22644">
                        <c:v>0.4</c:v>
                      </c:pt>
                      <c:pt idx="22645">
                        <c:v>0.3</c:v>
                      </c:pt>
                      <c:pt idx="22646">
                        <c:v>0.3</c:v>
                      </c:pt>
                      <c:pt idx="22647">
                        <c:v>0.3</c:v>
                      </c:pt>
                      <c:pt idx="22648">
                        <c:v>0.3</c:v>
                      </c:pt>
                      <c:pt idx="22649">
                        <c:v>0.3</c:v>
                      </c:pt>
                      <c:pt idx="22650">
                        <c:v>0.4</c:v>
                      </c:pt>
                      <c:pt idx="22651">
                        <c:v>0.2</c:v>
                      </c:pt>
                      <c:pt idx="22652">
                        <c:v>0.3</c:v>
                      </c:pt>
                      <c:pt idx="22653">
                        <c:v>0.3</c:v>
                      </c:pt>
                      <c:pt idx="22654">
                        <c:v>0.4</c:v>
                      </c:pt>
                      <c:pt idx="22655">
                        <c:v>0.3</c:v>
                      </c:pt>
                      <c:pt idx="22656">
                        <c:v>0.3</c:v>
                      </c:pt>
                      <c:pt idx="22657">
                        <c:v>0.2</c:v>
                      </c:pt>
                      <c:pt idx="22658">
                        <c:v>0.3</c:v>
                      </c:pt>
                      <c:pt idx="22659">
                        <c:v>0.3</c:v>
                      </c:pt>
                      <c:pt idx="22660">
                        <c:v>0.3</c:v>
                      </c:pt>
                      <c:pt idx="22661">
                        <c:v>0.3</c:v>
                      </c:pt>
                      <c:pt idx="22662">
                        <c:v>0.2</c:v>
                      </c:pt>
                      <c:pt idx="22663">
                        <c:v>0.3</c:v>
                      </c:pt>
                      <c:pt idx="22664">
                        <c:v>0.4</c:v>
                      </c:pt>
                      <c:pt idx="22665">
                        <c:v>0.2</c:v>
                      </c:pt>
                      <c:pt idx="22666">
                        <c:v>0.3</c:v>
                      </c:pt>
                      <c:pt idx="22667">
                        <c:v>0.3</c:v>
                      </c:pt>
                      <c:pt idx="22668">
                        <c:v>0.2</c:v>
                      </c:pt>
                      <c:pt idx="22669">
                        <c:v>0.3</c:v>
                      </c:pt>
                      <c:pt idx="22670">
                        <c:v>0.3</c:v>
                      </c:pt>
                      <c:pt idx="22671">
                        <c:v>0.3</c:v>
                      </c:pt>
                      <c:pt idx="22672">
                        <c:v>0.3</c:v>
                      </c:pt>
                      <c:pt idx="22673">
                        <c:v>0.3</c:v>
                      </c:pt>
                      <c:pt idx="22674">
                        <c:v>0.4</c:v>
                      </c:pt>
                      <c:pt idx="22675">
                        <c:v>0.3</c:v>
                      </c:pt>
                      <c:pt idx="22676">
                        <c:v>0.3</c:v>
                      </c:pt>
                      <c:pt idx="22677">
                        <c:v>0.3</c:v>
                      </c:pt>
                      <c:pt idx="22678">
                        <c:v>0.3</c:v>
                      </c:pt>
                      <c:pt idx="22679">
                        <c:v>0.3</c:v>
                      </c:pt>
                      <c:pt idx="22680">
                        <c:v>0.3</c:v>
                      </c:pt>
                      <c:pt idx="22681">
                        <c:v>0.3</c:v>
                      </c:pt>
                      <c:pt idx="22682">
                        <c:v>0.2</c:v>
                      </c:pt>
                      <c:pt idx="22683">
                        <c:v>0.3</c:v>
                      </c:pt>
                      <c:pt idx="22684">
                        <c:v>0.3</c:v>
                      </c:pt>
                      <c:pt idx="22685">
                        <c:v>0.3</c:v>
                      </c:pt>
                      <c:pt idx="22686">
                        <c:v>0.3</c:v>
                      </c:pt>
                      <c:pt idx="22687">
                        <c:v>0.3</c:v>
                      </c:pt>
                      <c:pt idx="22688">
                        <c:v>0.3</c:v>
                      </c:pt>
                      <c:pt idx="22689">
                        <c:v>0.3</c:v>
                      </c:pt>
                      <c:pt idx="22690">
                        <c:v>0.3</c:v>
                      </c:pt>
                      <c:pt idx="22691">
                        <c:v>0.3</c:v>
                      </c:pt>
                      <c:pt idx="22692">
                        <c:v>0.2</c:v>
                      </c:pt>
                      <c:pt idx="22693">
                        <c:v>0.3</c:v>
                      </c:pt>
                      <c:pt idx="22694">
                        <c:v>0.3</c:v>
                      </c:pt>
                      <c:pt idx="22695">
                        <c:v>0.2</c:v>
                      </c:pt>
                      <c:pt idx="22696">
                        <c:v>0.3</c:v>
                      </c:pt>
                      <c:pt idx="22697">
                        <c:v>0.4</c:v>
                      </c:pt>
                      <c:pt idx="22698">
                        <c:v>0.3</c:v>
                      </c:pt>
                      <c:pt idx="22699">
                        <c:v>0.4</c:v>
                      </c:pt>
                      <c:pt idx="22700">
                        <c:v>0.2</c:v>
                      </c:pt>
                      <c:pt idx="22701">
                        <c:v>0.3</c:v>
                      </c:pt>
                      <c:pt idx="22702">
                        <c:v>0.3</c:v>
                      </c:pt>
                      <c:pt idx="22703">
                        <c:v>0.3</c:v>
                      </c:pt>
                      <c:pt idx="22704">
                        <c:v>0.3</c:v>
                      </c:pt>
                      <c:pt idx="22705">
                        <c:v>0.3</c:v>
                      </c:pt>
                      <c:pt idx="22706">
                        <c:v>0.3</c:v>
                      </c:pt>
                      <c:pt idx="22707">
                        <c:v>0.3</c:v>
                      </c:pt>
                      <c:pt idx="22708">
                        <c:v>0.3</c:v>
                      </c:pt>
                      <c:pt idx="22709">
                        <c:v>0.3</c:v>
                      </c:pt>
                      <c:pt idx="22710">
                        <c:v>0.3</c:v>
                      </c:pt>
                      <c:pt idx="22711">
                        <c:v>0.3</c:v>
                      </c:pt>
                      <c:pt idx="22712">
                        <c:v>0.3</c:v>
                      </c:pt>
                      <c:pt idx="22713">
                        <c:v>0.2</c:v>
                      </c:pt>
                      <c:pt idx="22714">
                        <c:v>0.3</c:v>
                      </c:pt>
                      <c:pt idx="22715">
                        <c:v>0.3</c:v>
                      </c:pt>
                      <c:pt idx="22716">
                        <c:v>0.3</c:v>
                      </c:pt>
                      <c:pt idx="22717">
                        <c:v>0.3</c:v>
                      </c:pt>
                      <c:pt idx="22718">
                        <c:v>0.3</c:v>
                      </c:pt>
                      <c:pt idx="22719">
                        <c:v>0.3</c:v>
                      </c:pt>
                      <c:pt idx="22720">
                        <c:v>0.3</c:v>
                      </c:pt>
                      <c:pt idx="22721">
                        <c:v>0.3</c:v>
                      </c:pt>
                      <c:pt idx="22722">
                        <c:v>0.3</c:v>
                      </c:pt>
                      <c:pt idx="22723">
                        <c:v>0.2</c:v>
                      </c:pt>
                      <c:pt idx="22724">
                        <c:v>0.3</c:v>
                      </c:pt>
                      <c:pt idx="22725">
                        <c:v>0.3</c:v>
                      </c:pt>
                      <c:pt idx="22726">
                        <c:v>0.4</c:v>
                      </c:pt>
                      <c:pt idx="22727">
                        <c:v>0.3</c:v>
                      </c:pt>
                      <c:pt idx="22728">
                        <c:v>0.3</c:v>
                      </c:pt>
                      <c:pt idx="22729">
                        <c:v>0.3</c:v>
                      </c:pt>
                      <c:pt idx="22730">
                        <c:v>0.2</c:v>
                      </c:pt>
                      <c:pt idx="22731">
                        <c:v>0.3</c:v>
                      </c:pt>
                      <c:pt idx="22732">
                        <c:v>0.3</c:v>
                      </c:pt>
                      <c:pt idx="22733">
                        <c:v>0.4</c:v>
                      </c:pt>
                      <c:pt idx="22734">
                        <c:v>0.3</c:v>
                      </c:pt>
                      <c:pt idx="22735">
                        <c:v>0.4</c:v>
                      </c:pt>
                      <c:pt idx="22736">
                        <c:v>0.3</c:v>
                      </c:pt>
                      <c:pt idx="22737">
                        <c:v>0.3</c:v>
                      </c:pt>
                      <c:pt idx="22738">
                        <c:v>0.3</c:v>
                      </c:pt>
                      <c:pt idx="22739">
                        <c:v>0.3</c:v>
                      </c:pt>
                      <c:pt idx="22740">
                        <c:v>0.3</c:v>
                      </c:pt>
                      <c:pt idx="22741">
                        <c:v>0.4</c:v>
                      </c:pt>
                      <c:pt idx="22742">
                        <c:v>0.3</c:v>
                      </c:pt>
                      <c:pt idx="22743">
                        <c:v>0.4</c:v>
                      </c:pt>
                      <c:pt idx="22744">
                        <c:v>0.2</c:v>
                      </c:pt>
                      <c:pt idx="22745">
                        <c:v>0.3</c:v>
                      </c:pt>
                      <c:pt idx="22746">
                        <c:v>0.3</c:v>
                      </c:pt>
                      <c:pt idx="22747">
                        <c:v>0.4</c:v>
                      </c:pt>
                      <c:pt idx="22748">
                        <c:v>0.4</c:v>
                      </c:pt>
                      <c:pt idx="22749">
                        <c:v>0.3</c:v>
                      </c:pt>
                      <c:pt idx="22750">
                        <c:v>0.3</c:v>
                      </c:pt>
                      <c:pt idx="22751">
                        <c:v>0.3</c:v>
                      </c:pt>
                      <c:pt idx="22752">
                        <c:v>0.3</c:v>
                      </c:pt>
                      <c:pt idx="22753">
                        <c:v>0.3</c:v>
                      </c:pt>
                      <c:pt idx="22754">
                        <c:v>0.3</c:v>
                      </c:pt>
                      <c:pt idx="22755">
                        <c:v>0.3</c:v>
                      </c:pt>
                      <c:pt idx="22756">
                        <c:v>0.3</c:v>
                      </c:pt>
                      <c:pt idx="22757">
                        <c:v>0.3</c:v>
                      </c:pt>
                      <c:pt idx="22758">
                        <c:v>0.3</c:v>
                      </c:pt>
                      <c:pt idx="22759">
                        <c:v>0.3</c:v>
                      </c:pt>
                      <c:pt idx="22760">
                        <c:v>0.3</c:v>
                      </c:pt>
                      <c:pt idx="22761">
                        <c:v>0.4</c:v>
                      </c:pt>
                      <c:pt idx="22762">
                        <c:v>0.3</c:v>
                      </c:pt>
                      <c:pt idx="22763">
                        <c:v>0.4</c:v>
                      </c:pt>
                      <c:pt idx="22764">
                        <c:v>0.4</c:v>
                      </c:pt>
                      <c:pt idx="22765">
                        <c:v>0.3</c:v>
                      </c:pt>
                      <c:pt idx="22766">
                        <c:v>0.4</c:v>
                      </c:pt>
                      <c:pt idx="22767">
                        <c:v>0.3</c:v>
                      </c:pt>
                      <c:pt idx="22768">
                        <c:v>0.4</c:v>
                      </c:pt>
                      <c:pt idx="22769">
                        <c:v>0.4</c:v>
                      </c:pt>
                      <c:pt idx="22770">
                        <c:v>0.3</c:v>
                      </c:pt>
                      <c:pt idx="22771">
                        <c:v>0.4</c:v>
                      </c:pt>
                      <c:pt idx="22772">
                        <c:v>0.3</c:v>
                      </c:pt>
                      <c:pt idx="22773">
                        <c:v>0.3</c:v>
                      </c:pt>
                      <c:pt idx="22774">
                        <c:v>0.3</c:v>
                      </c:pt>
                      <c:pt idx="22775">
                        <c:v>0.3</c:v>
                      </c:pt>
                      <c:pt idx="22776">
                        <c:v>0.3</c:v>
                      </c:pt>
                      <c:pt idx="22777">
                        <c:v>0.3</c:v>
                      </c:pt>
                      <c:pt idx="22778">
                        <c:v>0.3</c:v>
                      </c:pt>
                      <c:pt idx="22779">
                        <c:v>0.4</c:v>
                      </c:pt>
                      <c:pt idx="22780">
                        <c:v>0.3</c:v>
                      </c:pt>
                      <c:pt idx="22781">
                        <c:v>0.4</c:v>
                      </c:pt>
                      <c:pt idx="22782">
                        <c:v>0.3</c:v>
                      </c:pt>
                      <c:pt idx="22783">
                        <c:v>0.2</c:v>
                      </c:pt>
                      <c:pt idx="22784">
                        <c:v>0.3</c:v>
                      </c:pt>
                      <c:pt idx="22785">
                        <c:v>0.3</c:v>
                      </c:pt>
                      <c:pt idx="22786">
                        <c:v>0.3</c:v>
                      </c:pt>
                      <c:pt idx="22787">
                        <c:v>0.3</c:v>
                      </c:pt>
                      <c:pt idx="22788">
                        <c:v>0.3</c:v>
                      </c:pt>
                      <c:pt idx="22789">
                        <c:v>0.3</c:v>
                      </c:pt>
                      <c:pt idx="22790">
                        <c:v>0.3</c:v>
                      </c:pt>
                      <c:pt idx="22791">
                        <c:v>0.3</c:v>
                      </c:pt>
                      <c:pt idx="22792">
                        <c:v>0.3</c:v>
                      </c:pt>
                      <c:pt idx="22793">
                        <c:v>0.3</c:v>
                      </c:pt>
                      <c:pt idx="22794">
                        <c:v>0.3</c:v>
                      </c:pt>
                      <c:pt idx="22795">
                        <c:v>0.3</c:v>
                      </c:pt>
                      <c:pt idx="22796">
                        <c:v>0.3</c:v>
                      </c:pt>
                      <c:pt idx="22797">
                        <c:v>0.3</c:v>
                      </c:pt>
                      <c:pt idx="22798">
                        <c:v>0.3</c:v>
                      </c:pt>
                      <c:pt idx="22799">
                        <c:v>0.3</c:v>
                      </c:pt>
                      <c:pt idx="22800">
                        <c:v>0.3</c:v>
                      </c:pt>
                      <c:pt idx="22801">
                        <c:v>0.3</c:v>
                      </c:pt>
                      <c:pt idx="22802">
                        <c:v>0.3</c:v>
                      </c:pt>
                      <c:pt idx="22803">
                        <c:v>0.3</c:v>
                      </c:pt>
                      <c:pt idx="22804">
                        <c:v>0.4</c:v>
                      </c:pt>
                      <c:pt idx="22805">
                        <c:v>0.3</c:v>
                      </c:pt>
                      <c:pt idx="22806">
                        <c:v>0.3</c:v>
                      </c:pt>
                      <c:pt idx="22807">
                        <c:v>0.3</c:v>
                      </c:pt>
                      <c:pt idx="22808">
                        <c:v>0.3</c:v>
                      </c:pt>
                      <c:pt idx="22809">
                        <c:v>0.3</c:v>
                      </c:pt>
                      <c:pt idx="22810">
                        <c:v>0.2</c:v>
                      </c:pt>
                      <c:pt idx="22811">
                        <c:v>0.2</c:v>
                      </c:pt>
                      <c:pt idx="22812">
                        <c:v>0.3</c:v>
                      </c:pt>
                      <c:pt idx="22813">
                        <c:v>0.3</c:v>
                      </c:pt>
                      <c:pt idx="22814">
                        <c:v>0.3</c:v>
                      </c:pt>
                      <c:pt idx="22815">
                        <c:v>0.4</c:v>
                      </c:pt>
                      <c:pt idx="22816">
                        <c:v>0.3</c:v>
                      </c:pt>
                      <c:pt idx="22817">
                        <c:v>0.2</c:v>
                      </c:pt>
                      <c:pt idx="22818">
                        <c:v>0.2</c:v>
                      </c:pt>
                      <c:pt idx="22819">
                        <c:v>0.3</c:v>
                      </c:pt>
                      <c:pt idx="22820">
                        <c:v>0.3</c:v>
                      </c:pt>
                      <c:pt idx="22821">
                        <c:v>0.3</c:v>
                      </c:pt>
                      <c:pt idx="22822">
                        <c:v>0.3</c:v>
                      </c:pt>
                      <c:pt idx="22823">
                        <c:v>0.3</c:v>
                      </c:pt>
                      <c:pt idx="22824">
                        <c:v>0.2</c:v>
                      </c:pt>
                      <c:pt idx="22825">
                        <c:v>0.3</c:v>
                      </c:pt>
                      <c:pt idx="22826">
                        <c:v>0.3</c:v>
                      </c:pt>
                      <c:pt idx="22827">
                        <c:v>0.3</c:v>
                      </c:pt>
                      <c:pt idx="22828">
                        <c:v>0.2</c:v>
                      </c:pt>
                      <c:pt idx="22829">
                        <c:v>0.3</c:v>
                      </c:pt>
                      <c:pt idx="22830">
                        <c:v>0.3</c:v>
                      </c:pt>
                      <c:pt idx="22831">
                        <c:v>0.3</c:v>
                      </c:pt>
                      <c:pt idx="22832">
                        <c:v>0.2</c:v>
                      </c:pt>
                      <c:pt idx="22833">
                        <c:v>0.3</c:v>
                      </c:pt>
                      <c:pt idx="22834">
                        <c:v>0.3</c:v>
                      </c:pt>
                      <c:pt idx="22835">
                        <c:v>0.3</c:v>
                      </c:pt>
                      <c:pt idx="22836">
                        <c:v>0.3</c:v>
                      </c:pt>
                      <c:pt idx="22837">
                        <c:v>0.4</c:v>
                      </c:pt>
                      <c:pt idx="22838">
                        <c:v>0.2</c:v>
                      </c:pt>
                      <c:pt idx="22839">
                        <c:v>0.3</c:v>
                      </c:pt>
                      <c:pt idx="22840">
                        <c:v>0.3</c:v>
                      </c:pt>
                      <c:pt idx="22841">
                        <c:v>0.2</c:v>
                      </c:pt>
                      <c:pt idx="22842">
                        <c:v>0.3</c:v>
                      </c:pt>
                      <c:pt idx="22843">
                        <c:v>0.3</c:v>
                      </c:pt>
                      <c:pt idx="22844">
                        <c:v>0.3</c:v>
                      </c:pt>
                      <c:pt idx="22845">
                        <c:v>0.3</c:v>
                      </c:pt>
                      <c:pt idx="22846">
                        <c:v>0.3</c:v>
                      </c:pt>
                      <c:pt idx="22847">
                        <c:v>0.3</c:v>
                      </c:pt>
                      <c:pt idx="22848">
                        <c:v>0.3</c:v>
                      </c:pt>
                      <c:pt idx="22849">
                        <c:v>0.3</c:v>
                      </c:pt>
                      <c:pt idx="22850">
                        <c:v>0.4</c:v>
                      </c:pt>
                      <c:pt idx="22851">
                        <c:v>0.3</c:v>
                      </c:pt>
                      <c:pt idx="22852">
                        <c:v>0.3</c:v>
                      </c:pt>
                      <c:pt idx="22853">
                        <c:v>0.3</c:v>
                      </c:pt>
                      <c:pt idx="22854">
                        <c:v>0.3</c:v>
                      </c:pt>
                      <c:pt idx="22855">
                        <c:v>0.3</c:v>
                      </c:pt>
                      <c:pt idx="22856">
                        <c:v>0.3</c:v>
                      </c:pt>
                      <c:pt idx="22857">
                        <c:v>0.3</c:v>
                      </c:pt>
                      <c:pt idx="22858">
                        <c:v>0.2</c:v>
                      </c:pt>
                      <c:pt idx="22859">
                        <c:v>0.3</c:v>
                      </c:pt>
                      <c:pt idx="22860">
                        <c:v>0.4</c:v>
                      </c:pt>
                      <c:pt idx="22861">
                        <c:v>0.3</c:v>
                      </c:pt>
                      <c:pt idx="22862">
                        <c:v>0.3</c:v>
                      </c:pt>
                      <c:pt idx="22863">
                        <c:v>0.3</c:v>
                      </c:pt>
                      <c:pt idx="22864">
                        <c:v>0.3</c:v>
                      </c:pt>
                      <c:pt idx="22865">
                        <c:v>0.3</c:v>
                      </c:pt>
                      <c:pt idx="22866">
                        <c:v>0.3</c:v>
                      </c:pt>
                      <c:pt idx="22867">
                        <c:v>0.4</c:v>
                      </c:pt>
                      <c:pt idx="22868">
                        <c:v>0.4</c:v>
                      </c:pt>
                      <c:pt idx="22869">
                        <c:v>0.3</c:v>
                      </c:pt>
                      <c:pt idx="22870">
                        <c:v>0.4</c:v>
                      </c:pt>
                      <c:pt idx="22871">
                        <c:v>0.3</c:v>
                      </c:pt>
                      <c:pt idx="22872">
                        <c:v>0.4</c:v>
                      </c:pt>
                      <c:pt idx="22873">
                        <c:v>0.4</c:v>
                      </c:pt>
                      <c:pt idx="22874">
                        <c:v>0.4</c:v>
                      </c:pt>
                      <c:pt idx="22875">
                        <c:v>0.4</c:v>
                      </c:pt>
                      <c:pt idx="22876">
                        <c:v>0.4</c:v>
                      </c:pt>
                      <c:pt idx="22877">
                        <c:v>0.3</c:v>
                      </c:pt>
                      <c:pt idx="22878">
                        <c:v>0.3</c:v>
                      </c:pt>
                      <c:pt idx="22879">
                        <c:v>0.4</c:v>
                      </c:pt>
                      <c:pt idx="22880">
                        <c:v>0.3</c:v>
                      </c:pt>
                      <c:pt idx="22881">
                        <c:v>0.4</c:v>
                      </c:pt>
                      <c:pt idx="22882">
                        <c:v>0.3</c:v>
                      </c:pt>
                      <c:pt idx="22883">
                        <c:v>0.3</c:v>
                      </c:pt>
                      <c:pt idx="22884">
                        <c:v>0.3</c:v>
                      </c:pt>
                      <c:pt idx="22885">
                        <c:v>0.2</c:v>
                      </c:pt>
                      <c:pt idx="22886">
                        <c:v>0.3</c:v>
                      </c:pt>
                      <c:pt idx="22887">
                        <c:v>0.3</c:v>
                      </c:pt>
                      <c:pt idx="22888">
                        <c:v>0.3</c:v>
                      </c:pt>
                      <c:pt idx="22889">
                        <c:v>0.4</c:v>
                      </c:pt>
                      <c:pt idx="22890">
                        <c:v>0.3</c:v>
                      </c:pt>
                      <c:pt idx="22891">
                        <c:v>0.3</c:v>
                      </c:pt>
                      <c:pt idx="22892">
                        <c:v>0.3</c:v>
                      </c:pt>
                      <c:pt idx="22893">
                        <c:v>0.3</c:v>
                      </c:pt>
                      <c:pt idx="22894">
                        <c:v>0.3</c:v>
                      </c:pt>
                      <c:pt idx="22895">
                        <c:v>0.4</c:v>
                      </c:pt>
                      <c:pt idx="22896">
                        <c:v>0.3</c:v>
                      </c:pt>
                      <c:pt idx="22897">
                        <c:v>0.3</c:v>
                      </c:pt>
                      <c:pt idx="22898">
                        <c:v>0.3</c:v>
                      </c:pt>
                      <c:pt idx="22899">
                        <c:v>0.4</c:v>
                      </c:pt>
                      <c:pt idx="22900">
                        <c:v>0.3</c:v>
                      </c:pt>
                      <c:pt idx="22901">
                        <c:v>0.3</c:v>
                      </c:pt>
                      <c:pt idx="22902">
                        <c:v>0.4</c:v>
                      </c:pt>
                      <c:pt idx="22903">
                        <c:v>0.4</c:v>
                      </c:pt>
                      <c:pt idx="22904">
                        <c:v>0.2</c:v>
                      </c:pt>
                      <c:pt idx="22905">
                        <c:v>0.3</c:v>
                      </c:pt>
                      <c:pt idx="22906">
                        <c:v>0.3</c:v>
                      </c:pt>
                      <c:pt idx="22907">
                        <c:v>0.3</c:v>
                      </c:pt>
                      <c:pt idx="22908">
                        <c:v>0.4</c:v>
                      </c:pt>
                      <c:pt idx="22909">
                        <c:v>0.3</c:v>
                      </c:pt>
                      <c:pt idx="22910">
                        <c:v>0.4</c:v>
                      </c:pt>
                      <c:pt idx="22911">
                        <c:v>0.2</c:v>
                      </c:pt>
                      <c:pt idx="22912">
                        <c:v>0.3</c:v>
                      </c:pt>
                      <c:pt idx="22913">
                        <c:v>0.3</c:v>
                      </c:pt>
                      <c:pt idx="22914">
                        <c:v>0.3</c:v>
                      </c:pt>
                      <c:pt idx="22915">
                        <c:v>0.4</c:v>
                      </c:pt>
                      <c:pt idx="22916">
                        <c:v>0.3</c:v>
                      </c:pt>
                      <c:pt idx="22917">
                        <c:v>0.3</c:v>
                      </c:pt>
                      <c:pt idx="22918">
                        <c:v>0.3</c:v>
                      </c:pt>
                      <c:pt idx="22919">
                        <c:v>0.3</c:v>
                      </c:pt>
                      <c:pt idx="22920">
                        <c:v>0.3</c:v>
                      </c:pt>
                      <c:pt idx="22921">
                        <c:v>0.3</c:v>
                      </c:pt>
                      <c:pt idx="22922">
                        <c:v>0.3</c:v>
                      </c:pt>
                      <c:pt idx="22923">
                        <c:v>0.3</c:v>
                      </c:pt>
                      <c:pt idx="22924">
                        <c:v>0.3</c:v>
                      </c:pt>
                      <c:pt idx="22925">
                        <c:v>0.3</c:v>
                      </c:pt>
                      <c:pt idx="22926">
                        <c:v>0.3</c:v>
                      </c:pt>
                      <c:pt idx="22927">
                        <c:v>0.3</c:v>
                      </c:pt>
                      <c:pt idx="22928">
                        <c:v>0.4</c:v>
                      </c:pt>
                      <c:pt idx="22929">
                        <c:v>0.3</c:v>
                      </c:pt>
                      <c:pt idx="22930">
                        <c:v>0.2</c:v>
                      </c:pt>
                      <c:pt idx="22931">
                        <c:v>0.3</c:v>
                      </c:pt>
                      <c:pt idx="22932">
                        <c:v>0.3</c:v>
                      </c:pt>
                      <c:pt idx="22933">
                        <c:v>0.4</c:v>
                      </c:pt>
                      <c:pt idx="22934">
                        <c:v>0.3</c:v>
                      </c:pt>
                      <c:pt idx="22935">
                        <c:v>0.3</c:v>
                      </c:pt>
                      <c:pt idx="22936">
                        <c:v>0.3</c:v>
                      </c:pt>
                      <c:pt idx="22937">
                        <c:v>0.3</c:v>
                      </c:pt>
                      <c:pt idx="22938">
                        <c:v>0.3</c:v>
                      </c:pt>
                      <c:pt idx="22939">
                        <c:v>0.3</c:v>
                      </c:pt>
                      <c:pt idx="22940">
                        <c:v>0.2</c:v>
                      </c:pt>
                      <c:pt idx="22941">
                        <c:v>0.3</c:v>
                      </c:pt>
                      <c:pt idx="22942">
                        <c:v>0.3</c:v>
                      </c:pt>
                      <c:pt idx="22943">
                        <c:v>0.3</c:v>
                      </c:pt>
                      <c:pt idx="22944">
                        <c:v>0.3</c:v>
                      </c:pt>
                      <c:pt idx="22945">
                        <c:v>0.4</c:v>
                      </c:pt>
                      <c:pt idx="22946">
                        <c:v>0.4</c:v>
                      </c:pt>
                      <c:pt idx="22947">
                        <c:v>0.4</c:v>
                      </c:pt>
                      <c:pt idx="22948">
                        <c:v>0.3</c:v>
                      </c:pt>
                      <c:pt idx="22949">
                        <c:v>0.3</c:v>
                      </c:pt>
                      <c:pt idx="22950">
                        <c:v>0.3</c:v>
                      </c:pt>
                      <c:pt idx="22951">
                        <c:v>0.4</c:v>
                      </c:pt>
                      <c:pt idx="22952">
                        <c:v>0.4</c:v>
                      </c:pt>
                      <c:pt idx="22953">
                        <c:v>0.4</c:v>
                      </c:pt>
                      <c:pt idx="22954">
                        <c:v>0.3</c:v>
                      </c:pt>
                      <c:pt idx="22955">
                        <c:v>0.4</c:v>
                      </c:pt>
                      <c:pt idx="22956">
                        <c:v>0.4</c:v>
                      </c:pt>
                      <c:pt idx="22957">
                        <c:v>0.4</c:v>
                      </c:pt>
                      <c:pt idx="22958">
                        <c:v>0.4</c:v>
                      </c:pt>
                      <c:pt idx="22959">
                        <c:v>0.4</c:v>
                      </c:pt>
                      <c:pt idx="22960">
                        <c:v>0.3</c:v>
                      </c:pt>
                      <c:pt idx="22961">
                        <c:v>0.4</c:v>
                      </c:pt>
                      <c:pt idx="22962">
                        <c:v>0.4</c:v>
                      </c:pt>
                      <c:pt idx="22963">
                        <c:v>0.4</c:v>
                      </c:pt>
                      <c:pt idx="22964">
                        <c:v>0.3</c:v>
                      </c:pt>
                      <c:pt idx="22965">
                        <c:v>0.3</c:v>
                      </c:pt>
                      <c:pt idx="22966">
                        <c:v>0.4</c:v>
                      </c:pt>
                      <c:pt idx="22967">
                        <c:v>0.3</c:v>
                      </c:pt>
                      <c:pt idx="22968">
                        <c:v>0.4</c:v>
                      </c:pt>
                      <c:pt idx="22969">
                        <c:v>0.4</c:v>
                      </c:pt>
                      <c:pt idx="22970">
                        <c:v>0.3</c:v>
                      </c:pt>
                      <c:pt idx="22971">
                        <c:v>0.4</c:v>
                      </c:pt>
                      <c:pt idx="22972">
                        <c:v>0.3</c:v>
                      </c:pt>
                      <c:pt idx="22973">
                        <c:v>0.3</c:v>
                      </c:pt>
                      <c:pt idx="22974">
                        <c:v>0.4</c:v>
                      </c:pt>
                      <c:pt idx="22975">
                        <c:v>0.4</c:v>
                      </c:pt>
                      <c:pt idx="22976">
                        <c:v>0.3</c:v>
                      </c:pt>
                      <c:pt idx="22977">
                        <c:v>0.4</c:v>
                      </c:pt>
                      <c:pt idx="22978">
                        <c:v>0.3</c:v>
                      </c:pt>
                      <c:pt idx="22979">
                        <c:v>0.3</c:v>
                      </c:pt>
                      <c:pt idx="22980">
                        <c:v>0.3</c:v>
                      </c:pt>
                      <c:pt idx="22981">
                        <c:v>0.3</c:v>
                      </c:pt>
                      <c:pt idx="22982">
                        <c:v>0.3</c:v>
                      </c:pt>
                      <c:pt idx="22983">
                        <c:v>0.2</c:v>
                      </c:pt>
                      <c:pt idx="22984">
                        <c:v>0.3</c:v>
                      </c:pt>
                      <c:pt idx="22985">
                        <c:v>0.3</c:v>
                      </c:pt>
                      <c:pt idx="22986">
                        <c:v>0.3</c:v>
                      </c:pt>
                      <c:pt idx="22987">
                        <c:v>0.3</c:v>
                      </c:pt>
                      <c:pt idx="22988">
                        <c:v>0.3</c:v>
                      </c:pt>
                      <c:pt idx="22989">
                        <c:v>0.3</c:v>
                      </c:pt>
                      <c:pt idx="22990">
                        <c:v>0.4</c:v>
                      </c:pt>
                      <c:pt idx="22991">
                        <c:v>0.3</c:v>
                      </c:pt>
                      <c:pt idx="22992">
                        <c:v>0.4</c:v>
                      </c:pt>
                      <c:pt idx="22993">
                        <c:v>0.3</c:v>
                      </c:pt>
                      <c:pt idx="22994">
                        <c:v>0.3</c:v>
                      </c:pt>
                      <c:pt idx="22995">
                        <c:v>0.3</c:v>
                      </c:pt>
                      <c:pt idx="22996">
                        <c:v>0.3</c:v>
                      </c:pt>
                      <c:pt idx="22997">
                        <c:v>0.4</c:v>
                      </c:pt>
                      <c:pt idx="22998">
                        <c:v>0.3</c:v>
                      </c:pt>
                      <c:pt idx="22999">
                        <c:v>0.3</c:v>
                      </c:pt>
                      <c:pt idx="23000">
                        <c:v>0.3</c:v>
                      </c:pt>
                      <c:pt idx="23001">
                        <c:v>0.4</c:v>
                      </c:pt>
                      <c:pt idx="23002">
                        <c:v>0.4</c:v>
                      </c:pt>
                      <c:pt idx="23003">
                        <c:v>0.4</c:v>
                      </c:pt>
                      <c:pt idx="23004">
                        <c:v>0.3</c:v>
                      </c:pt>
                      <c:pt idx="23005">
                        <c:v>0.3</c:v>
                      </c:pt>
                      <c:pt idx="23006">
                        <c:v>0.4</c:v>
                      </c:pt>
                      <c:pt idx="23007">
                        <c:v>0.4</c:v>
                      </c:pt>
                      <c:pt idx="23008">
                        <c:v>0.4</c:v>
                      </c:pt>
                      <c:pt idx="23009">
                        <c:v>0.3</c:v>
                      </c:pt>
                      <c:pt idx="23010">
                        <c:v>0.4</c:v>
                      </c:pt>
                      <c:pt idx="23011">
                        <c:v>0.4</c:v>
                      </c:pt>
                      <c:pt idx="23012">
                        <c:v>0.4</c:v>
                      </c:pt>
                      <c:pt idx="23013">
                        <c:v>0.4</c:v>
                      </c:pt>
                      <c:pt idx="23014">
                        <c:v>0.3</c:v>
                      </c:pt>
                      <c:pt idx="23015">
                        <c:v>0.4</c:v>
                      </c:pt>
                      <c:pt idx="23016">
                        <c:v>0.4</c:v>
                      </c:pt>
                      <c:pt idx="23017">
                        <c:v>0.4</c:v>
                      </c:pt>
                      <c:pt idx="23018">
                        <c:v>0.4</c:v>
                      </c:pt>
                      <c:pt idx="23019">
                        <c:v>0.4</c:v>
                      </c:pt>
                      <c:pt idx="23020">
                        <c:v>0.4</c:v>
                      </c:pt>
                      <c:pt idx="23021">
                        <c:v>0.3</c:v>
                      </c:pt>
                      <c:pt idx="23022">
                        <c:v>0.3</c:v>
                      </c:pt>
                      <c:pt idx="23023">
                        <c:v>0.3</c:v>
                      </c:pt>
                      <c:pt idx="23024">
                        <c:v>0.4</c:v>
                      </c:pt>
                      <c:pt idx="23025">
                        <c:v>0.3</c:v>
                      </c:pt>
                      <c:pt idx="23026">
                        <c:v>0.4</c:v>
                      </c:pt>
                      <c:pt idx="23027">
                        <c:v>0.3</c:v>
                      </c:pt>
                      <c:pt idx="23028">
                        <c:v>0.4</c:v>
                      </c:pt>
                      <c:pt idx="23029">
                        <c:v>0.4</c:v>
                      </c:pt>
                      <c:pt idx="23030">
                        <c:v>0.4</c:v>
                      </c:pt>
                      <c:pt idx="23031">
                        <c:v>0.3</c:v>
                      </c:pt>
                      <c:pt idx="23032">
                        <c:v>0.3</c:v>
                      </c:pt>
                      <c:pt idx="23033">
                        <c:v>0.3</c:v>
                      </c:pt>
                      <c:pt idx="23034">
                        <c:v>0.4</c:v>
                      </c:pt>
                      <c:pt idx="23035">
                        <c:v>0.3</c:v>
                      </c:pt>
                      <c:pt idx="23036">
                        <c:v>0.3</c:v>
                      </c:pt>
                      <c:pt idx="23037">
                        <c:v>0.4</c:v>
                      </c:pt>
                      <c:pt idx="23038">
                        <c:v>0.4</c:v>
                      </c:pt>
                      <c:pt idx="23039">
                        <c:v>0.4</c:v>
                      </c:pt>
                      <c:pt idx="23040">
                        <c:v>0.4</c:v>
                      </c:pt>
                      <c:pt idx="23041">
                        <c:v>0.3</c:v>
                      </c:pt>
                      <c:pt idx="23042">
                        <c:v>0.3</c:v>
                      </c:pt>
                      <c:pt idx="23043">
                        <c:v>0.3</c:v>
                      </c:pt>
                      <c:pt idx="23044">
                        <c:v>0.3</c:v>
                      </c:pt>
                      <c:pt idx="23045">
                        <c:v>0.3</c:v>
                      </c:pt>
                      <c:pt idx="23046">
                        <c:v>0.4</c:v>
                      </c:pt>
                      <c:pt idx="23047">
                        <c:v>0.4</c:v>
                      </c:pt>
                      <c:pt idx="23048">
                        <c:v>0.3</c:v>
                      </c:pt>
                      <c:pt idx="23049">
                        <c:v>0.3</c:v>
                      </c:pt>
                      <c:pt idx="23050">
                        <c:v>0.3</c:v>
                      </c:pt>
                      <c:pt idx="23051">
                        <c:v>0.3</c:v>
                      </c:pt>
                      <c:pt idx="23052">
                        <c:v>0.3</c:v>
                      </c:pt>
                      <c:pt idx="23053">
                        <c:v>0.3</c:v>
                      </c:pt>
                      <c:pt idx="23054">
                        <c:v>0.3</c:v>
                      </c:pt>
                      <c:pt idx="23055">
                        <c:v>0.3</c:v>
                      </c:pt>
                      <c:pt idx="23056">
                        <c:v>0.3</c:v>
                      </c:pt>
                      <c:pt idx="23057">
                        <c:v>0.4</c:v>
                      </c:pt>
                      <c:pt idx="23058">
                        <c:v>0.3</c:v>
                      </c:pt>
                      <c:pt idx="23059">
                        <c:v>0.3</c:v>
                      </c:pt>
                      <c:pt idx="23060">
                        <c:v>0.3</c:v>
                      </c:pt>
                      <c:pt idx="23061">
                        <c:v>0.3</c:v>
                      </c:pt>
                      <c:pt idx="23062">
                        <c:v>0.3</c:v>
                      </c:pt>
                      <c:pt idx="23063">
                        <c:v>0.3</c:v>
                      </c:pt>
                      <c:pt idx="23064">
                        <c:v>0.4</c:v>
                      </c:pt>
                      <c:pt idx="23065">
                        <c:v>0.4</c:v>
                      </c:pt>
                      <c:pt idx="23066">
                        <c:v>0.4</c:v>
                      </c:pt>
                      <c:pt idx="23067">
                        <c:v>0.3</c:v>
                      </c:pt>
                      <c:pt idx="23068">
                        <c:v>0.3</c:v>
                      </c:pt>
                      <c:pt idx="23069">
                        <c:v>0.4</c:v>
                      </c:pt>
                      <c:pt idx="23070">
                        <c:v>0.4</c:v>
                      </c:pt>
                      <c:pt idx="23071">
                        <c:v>0.4</c:v>
                      </c:pt>
                      <c:pt idx="23072">
                        <c:v>0.4</c:v>
                      </c:pt>
                      <c:pt idx="23073">
                        <c:v>0.4</c:v>
                      </c:pt>
                      <c:pt idx="23074">
                        <c:v>0.4</c:v>
                      </c:pt>
                      <c:pt idx="23075">
                        <c:v>0.4</c:v>
                      </c:pt>
                      <c:pt idx="23076">
                        <c:v>0.3</c:v>
                      </c:pt>
                      <c:pt idx="23077">
                        <c:v>0.5</c:v>
                      </c:pt>
                      <c:pt idx="23078">
                        <c:v>0.3</c:v>
                      </c:pt>
                      <c:pt idx="23079">
                        <c:v>0.5</c:v>
                      </c:pt>
                      <c:pt idx="23080">
                        <c:v>0.4</c:v>
                      </c:pt>
                      <c:pt idx="23081">
                        <c:v>0.4</c:v>
                      </c:pt>
                      <c:pt idx="23082">
                        <c:v>0.4</c:v>
                      </c:pt>
                      <c:pt idx="23083">
                        <c:v>0.4</c:v>
                      </c:pt>
                      <c:pt idx="23084">
                        <c:v>0.4</c:v>
                      </c:pt>
                      <c:pt idx="23085">
                        <c:v>0.4</c:v>
                      </c:pt>
                      <c:pt idx="23086">
                        <c:v>0.3</c:v>
                      </c:pt>
                      <c:pt idx="23087">
                        <c:v>0.3</c:v>
                      </c:pt>
                      <c:pt idx="23088">
                        <c:v>0.3</c:v>
                      </c:pt>
                      <c:pt idx="23089">
                        <c:v>0.4</c:v>
                      </c:pt>
                      <c:pt idx="23090">
                        <c:v>0.4</c:v>
                      </c:pt>
                      <c:pt idx="23091">
                        <c:v>0.3</c:v>
                      </c:pt>
                      <c:pt idx="23092">
                        <c:v>0.4</c:v>
                      </c:pt>
                      <c:pt idx="23093">
                        <c:v>0.3</c:v>
                      </c:pt>
                      <c:pt idx="23094">
                        <c:v>0.3</c:v>
                      </c:pt>
                      <c:pt idx="23095">
                        <c:v>0.4</c:v>
                      </c:pt>
                      <c:pt idx="23096">
                        <c:v>0.3</c:v>
                      </c:pt>
                      <c:pt idx="23097">
                        <c:v>0.3</c:v>
                      </c:pt>
                      <c:pt idx="23098">
                        <c:v>0.4</c:v>
                      </c:pt>
                      <c:pt idx="23099">
                        <c:v>0.3</c:v>
                      </c:pt>
                      <c:pt idx="23100">
                        <c:v>0.4</c:v>
                      </c:pt>
                      <c:pt idx="23101">
                        <c:v>0.4</c:v>
                      </c:pt>
                      <c:pt idx="23102">
                        <c:v>0.3</c:v>
                      </c:pt>
                      <c:pt idx="23103">
                        <c:v>0.3</c:v>
                      </c:pt>
                      <c:pt idx="23104">
                        <c:v>0.3</c:v>
                      </c:pt>
                      <c:pt idx="23105">
                        <c:v>0.3</c:v>
                      </c:pt>
                      <c:pt idx="23106">
                        <c:v>0.3</c:v>
                      </c:pt>
                      <c:pt idx="23107">
                        <c:v>0.3</c:v>
                      </c:pt>
                      <c:pt idx="23108">
                        <c:v>0.4</c:v>
                      </c:pt>
                      <c:pt idx="23109">
                        <c:v>0.3</c:v>
                      </c:pt>
                      <c:pt idx="23110">
                        <c:v>0.4</c:v>
                      </c:pt>
                      <c:pt idx="23111">
                        <c:v>0.4</c:v>
                      </c:pt>
                      <c:pt idx="23112">
                        <c:v>0.4</c:v>
                      </c:pt>
                      <c:pt idx="23113">
                        <c:v>0.3</c:v>
                      </c:pt>
                      <c:pt idx="23114">
                        <c:v>0.3</c:v>
                      </c:pt>
                      <c:pt idx="23115">
                        <c:v>0.3</c:v>
                      </c:pt>
                      <c:pt idx="23116">
                        <c:v>0.3</c:v>
                      </c:pt>
                      <c:pt idx="23117">
                        <c:v>0.3</c:v>
                      </c:pt>
                      <c:pt idx="23118">
                        <c:v>0.4</c:v>
                      </c:pt>
                      <c:pt idx="23119">
                        <c:v>0.4</c:v>
                      </c:pt>
                      <c:pt idx="23120">
                        <c:v>0.4</c:v>
                      </c:pt>
                      <c:pt idx="23121">
                        <c:v>0.3</c:v>
                      </c:pt>
                      <c:pt idx="23122">
                        <c:v>0.3</c:v>
                      </c:pt>
                      <c:pt idx="23123">
                        <c:v>0.3</c:v>
                      </c:pt>
                      <c:pt idx="23124">
                        <c:v>0.3</c:v>
                      </c:pt>
                      <c:pt idx="23125">
                        <c:v>0.3</c:v>
                      </c:pt>
                      <c:pt idx="23126">
                        <c:v>0.3</c:v>
                      </c:pt>
                      <c:pt idx="23127">
                        <c:v>0.3</c:v>
                      </c:pt>
                      <c:pt idx="23128">
                        <c:v>0.3</c:v>
                      </c:pt>
                      <c:pt idx="23129">
                        <c:v>0.3</c:v>
                      </c:pt>
                      <c:pt idx="23130">
                        <c:v>0.4</c:v>
                      </c:pt>
                      <c:pt idx="23131">
                        <c:v>0.3</c:v>
                      </c:pt>
                      <c:pt idx="23132">
                        <c:v>0.3</c:v>
                      </c:pt>
                      <c:pt idx="23133">
                        <c:v>0.3</c:v>
                      </c:pt>
                      <c:pt idx="23134">
                        <c:v>0.3</c:v>
                      </c:pt>
                      <c:pt idx="23135">
                        <c:v>0.3</c:v>
                      </c:pt>
                      <c:pt idx="23136">
                        <c:v>0.4</c:v>
                      </c:pt>
                      <c:pt idx="23137">
                        <c:v>0.3</c:v>
                      </c:pt>
                      <c:pt idx="23138">
                        <c:v>0.4</c:v>
                      </c:pt>
                      <c:pt idx="23139">
                        <c:v>0.2</c:v>
                      </c:pt>
                      <c:pt idx="23140">
                        <c:v>0.3</c:v>
                      </c:pt>
                      <c:pt idx="23141">
                        <c:v>0.3</c:v>
                      </c:pt>
                      <c:pt idx="23142">
                        <c:v>0.3</c:v>
                      </c:pt>
                      <c:pt idx="23143">
                        <c:v>0.2</c:v>
                      </c:pt>
                      <c:pt idx="23144">
                        <c:v>0.3</c:v>
                      </c:pt>
                      <c:pt idx="23145">
                        <c:v>0.4</c:v>
                      </c:pt>
                      <c:pt idx="23146">
                        <c:v>0.3</c:v>
                      </c:pt>
                      <c:pt idx="23147">
                        <c:v>0.3</c:v>
                      </c:pt>
                      <c:pt idx="23148">
                        <c:v>0.3</c:v>
                      </c:pt>
                      <c:pt idx="23149">
                        <c:v>0.3</c:v>
                      </c:pt>
                      <c:pt idx="23150">
                        <c:v>0.4</c:v>
                      </c:pt>
                      <c:pt idx="23151">
                        <c:v>0.4</c:v>
                      </c:pt>
                      <c:pt idx="23152">
                        <c:v>0.4</c:v>
                      </c:pt>
                      <c:pt idx="23153">
                        <c:v>0.3</c:v>
                      </c:pt>
                      <c:pt idx="23154">
                        <c:v>0.3</c:v>
                      </c:pt>
                      <c:pt idx="23155">
                        <c:v>0.4</c:v>
                      </c:pt>
                      <c:pt idx="23156">
                        <c:v>0.3</c:v>
                      </c:pt>
                      <c:pt idx="23157">
                        <c:v>0.4</c:v>
                      </c:pt>
                      <c:pt idx="23158">
                        <c:v>0.3</c:v>
                      </c:pt>
                      <c:pt idx="23159">
                        <c:v>0.3</c:v>
                      </c:pt>
                      <c:pt idx="23160">
                        <c:v>0.3</c:v>
                      </c:pt>
                      <c:pt idx="23161">
                        <c:v>0.2</c:v>
                      </c:pt>
                      <c:pt idx="23162">
                        <c:v>0.3</c:v>
                      </c:pt>
                      <c:pt idx="23163">
                        <c:v>0.4</c:v>
                      </c:pt>
                      <c:pt idx="23164">
                        <c:v>0.3</c:v>
                      </c:pt>
                      <c:pt idx="23165">
                        <c:v>0.3</c:v>
                      </c:pt>
                      <c:pt idx="23166">
                        <c:v>0.4</c:v>
                      </c:pt>
                      <c:pt idx="23167">
                        <c:v>0.4</c:v>
                      </c:pt>
                      <c:pt idx="23168">
                        <c:v>0.4</c:v>
                      </c:pt>
                      <c:pt idx="23169">
                        <c:v>0.3</c:v>
                      </c:pt>
                      <c:pt idx="23170">
                        <c:v>0.4</c:v>
                      </c:pt>
                      <c:pt idx="23171">
                        <c:v>0.3</c:v>
                      </c:pt>
                      <c:pt idx="23172">
                        <c:v>0.3</c:v>
                      </c:pt>
                      <c:pt idx="23173">
                        <c:v>0.3</c:v>
                      </c:pt>
                      <c:pt idx="23174">
                        <c:v>0.3</c:v>
                      </c:pt>
                      <c:pt idx="23175">
                        <c:v>0.4</c:v>
                      </c:pt>
                      <c:pt idx="23176">
                        <c:v>0.4</c:v>
                      </c:pt>
                      <c:pt idx="23177">
                        <c:v>0.4</c:v>
                      </c:pt>
                      <c:pt idx="23178">
                        <c:v>0.3</c:v>
                      </c:pt>
                      <c:pt idx="23179">
                        <c:v>0.3</c:v>
                      </c:pt>
                      <c:pt idx="23180">
                        <c:v>0.4</c:v>
                      </c:pt>
                      <c:pt idx="23181">
                        <c:v>0.4</c:v>
                      </c:pt>
                      <c:pt idx="23182">
                        <c:v>0.3</c:v>
                      </c:pt>
                      <c:pt idx="23183">
                        <c:v>0.4</c:v>
                      </c:pt>
                      <c:pt idx="23184">
                        <c:v>0.4</c:v>
                      </c:pt>
                      <c:pt idx="23185">
                        <c:v>0.3</c:v>
                      </c:pt>
                      <c:pt idx="23186">
                        <c:v>0.3</c:v>
                      </c:pt>
                      <c:pt idx="23187">
                        <c:v>0.4</c:v>
                      </c:pt>
                      <c:pt idx="23188">
                        <c:v>0.4</c:v>
                      </c:pt>
                      <c:pt idx="23189">
                        <c:v>0.3</c:v>
                      </c:pt>
                      <c:pt idx="23190">
                        <c:v>0.4</c:v>
                      </c:pt>
                      <c:pt idx="23191">
                        <c:v>0.4</c:v>
                      </c:pt>
                      <c:pt idx="23192">
                        <c:v>0.4</c:v>
                      </c:pt>
                      <c:pt idx="23193">
                        <c:v>0.3</c:v>
                      </c:pt>
                      <c:pt idx="23194">
                        <c:v>0.3</c:v>
                      </c:pt>
                      <c:pt idx="23195">
                        <c:v>0.3</c:v>
                      </c:pt>
                      <c:pt idx="23196">
                        <c:v>0.3</c:v>
                      </c:pt>
                      <c:pt idx="23197">
                        <c:v>0.3</c:v>
                      </c:pt>
                      <c:pt idx="23198">
                        <c:v>0.3</c:v>
                      </c:pt>
                      <c:pt idx="23199">
                        <c:v>0.3</c:v>
                      </c:pt>
                      <c:pt idx="23200">
                        <c:v>0.4</c:v>
                      </c:pt>
                      <c:pt idx="23201">
                        <c:v>0.3</c:v>
                      </c:pt>
                      <c:pt idx="23202">
                        <c:v>0.4</c:v>
                      </c:pt>
                      <c:pt idx="23203">
                        <c:v>0.4</c:v>
                      </c:pt>
                      <c:pt idx="23204">
                        <c:v>0.3</c:v>
                      </c:pt>
                      <c:pt idx="23205">
                        <c:v>0.4</c:v>
                      </c:pt>
                      <c:pt idx="23206">
                        <c:v>0.3</c:v>
                      </c:pt>
                      <c:pt idx="23207">
                        <c:v>0.3</c:v>
                      </c:pt>
                      <c:pt idx="23208">
                        <c:v>0.3</c:v>
                      </c:pt>
                      <c:pt idx="23209">
                        <c:v>0.4</c:v>
                      </c:pt>
                      <c:pt idx="23210">
                        <c:v>0.3</c:v>
                      </c:pt>
                      <c:pt idx="23211">
                        <c:v>0.3</c:v>
                      </c:pt>
                      <c:pt idx="23212">
                        <c:v>0.3</c:v>
                      </c:pt>
                      <c:pt idx="23213">
                        <c:v>0.3</c:v>
                      </c:pt>
                      <c:pt idx="23214">
                        <c:v>0.3</c:v>
                      </c:pt>
                      <c:pt idx="23215">
                        <c:v>0.3</c:v>
                      </c:pt>
                      <c:pt idx="23216">
                        <c:v>0.3</c:v>
                      </c:pt>
                      <c:pt idx="23217">
                        <c:v>0.3</c:v>
                      </c:pt>
                      <c:pt idx="23218">
                        <c:v>0.3</c:v>
                      </c:pt>
                      <c:pt idx="23219">
                        <c:v>0.3</c:v>
                      </c:pt>
                      <c:pt idx="23220">
                        <c:v>0.4</c:v>
                      </c:pt>
                      <c:pt idx="23221">
                        <c:v>0.3</c:v>
                      </c:pt>
                      <c:pt idx="23222">
                        <c:v>0.3</c:v>
                      </c:pt>
                      <c:pt idx="23223">
                        <c:v>0.3</c:v>
                      </c:pt>
                      <c:pt idx="23224">
                        <c:v>0.3</c:v>
                      </c:pt>
                      <c:pt idx="23225">
                        <c:v>0.3</c:v>
                      </c:pt>
                      <c:pt idx="23226">
                        <c:v>0.4</c:v>
                      </c:pt>
                      <c:pt idx="23227">
                        <c:v>0.4</c:v>
                      </c:pt>
                      <c:pt idx="23228">
                        <c:v>0.5</c:v>
                      </c:pt>
                      <c:pt idx="23229">
                        <c:v>0.3</c:v>
                      </c:pt>
                      <c:pt idx="23230">
                        <c:v>0.3</c:v>
                      </c:pt>
                      <c:pt idx="23231">
                        <c:v>0.4</c:v>
                      </c:pt>
                      <c:pt idx="23232">
                        <c:v>0.4</c:v>
                      </c:pt>
                      <c:pt idx="23233">
                        <c:v>0.3</c:v>
                      </c:pt>
                      <c:pt idx="23234">
                        <c:v>0.4</c:v>
                      </c:pt>
                      <c:pt idx="23235">
                        <c:v>0.4</c:v>
                      </c:pt>
                      <c:pt idx="23236">
                        <c:v>0.4</c:v>
                      </c:pt>
                      <c:pt idx="23237">
                        <c:v>0.4</c:v>
                      </c:pt>
                      <c:pt idx="23238">
                        <c:v>0.4</c:v>
                      </c:pt>
                      <c:pt idx="23239">
                        <c:v>0.3</c:v>
                      </c:pt>
                      <c:pt idx="23240">
                        <c:v>0.3</c:v>
                      </c:pt>
                      <c:pt idx="23241">
                        <c:v>0.3</c:v>
                      </c:pt>
                      <c:pt idx="23242">
                        <c:v>0.4</c:v>
                      </c:pt>
                      <c:pt idx="23243">
                        <c:v>0.3</c:v>
                      </c:pt>
                      <c:pt idx="23244">
                        <c:v>0.4</c:v>
                      </c:pt>
                      <c:pt idx="23245">
                        <c:v>0.3</c:v>
                      </c:pt>
                      <c:pt idx="23246">
                        <c:v>0.4</c:v>
                      </c:pt>
                      <c:pt idx="23247">
                        <c:v>0.3</c:v>
                      </c:pt>
                      <c:pt idx="23248">
                        <c:v>0.3</c:v>
                      </c:pt>
                      <c:pt idx="23249">
                        <c:v>0.4</c:v>
                      </c:pt>
                      <c:pt idx="23250">
                        <c:v>0.4</c:v>
                      </c:pt>
                      <c:pt idx="23251">
                        <c:v>0.3</c:v>
                      </c:pt>
                      <c:pt idx="23252">
                        <c:v>0.4</c:v>
                      </c:pt>
                      <c:pt idx="23253">
                        <c:v>0.4</c:v>
                      </c:pt>
                      <c:pt idx="23254">
                        <c:v>0.4</c:v>
                      </c:pt>
                      <c:pt idx="23255">
                        <c:v>0.4</c:v>
                      </c:pt>
                      <c:pt idx="23256">
                        <c:v>0.3</c:v>
                      </c:pt>
                      <c:pt idx="23257">
                        <c:v>0.4</c:v>
                      </c:pt>
                      <c:pt idx="23258">
                        <c:v>0.4</c:v>
                      </c:pt>
                      <c:pt idx="23259">
                        <c:v>0.3</c:v>
                      </c:pt>
                      <c:pt idx="23260">
                        <c:v>0.5</c:v>
                      </c:pt>
                      <c:pt idx="23261">
                        <c:v>0.4</c:v>
                      </c:pt>
                      <c:pt idx="23262">
                        <c:v>0.4</c:v>
                      </c:pt>
                      <c:pt idx="23263">
                        <c:v>0.3</c:v>
                      </c:pt>
                      <c:pt idx="23264">
                        <c:v>0.4</c:v>
                      </c:pt>
                      <c:pt idx="23265">
                        <c:v>0.4</c:v>
                      </c:pt>
                      <c:pt idx="23266">
                        <c:v>0.4</c:v>
                      </c:pt>
                      <c:pt idx="23267">
                        <c:v>0.4</c:v>
                      </c:pt>
                      <c:pt idx="23268">
                        <c:v>0.4</c:v>
                      </c:pt>
                      <c:pt idx="23269">
                        <c:v>0.4</c:v>
                      </c:pt>
                      <c:pt idx="23270">
                        <c:v>0.4</c:v>
                      </c:pt>
                      <c:pt idx="23271">
                        <c:v>0.5</c:v>
                      </c:pt>
                      <c:pt idx="23272">
                        <c:v>0.4</c:v>
                      </c:pt>
                      <c:pt idx="23273">
                        <c:v>0.4</c:v>
                      </c:pt>
                      <c:pt idx="23274">
                        <c:v>0.4</c:v>
                      </c:pt>
                      <c:pt idx="23275">
                        <c:v>0.4</c:v>
                      </c:pt>
                      <c:pt idx="23276">
                        <c:v>0.4</c:v>
                      </c:pt>
                      <c:pt idx="23277">
                        <c:v>0.4</c:v>
                      </c:pt>
                      <c:pt idx="23278">
                        <c:v>0.4</c:v>
                      </c:pt>
                      <c:pt idx="23279">
                        <c:v>0.4</c:v>
                      </c:pt>
                      <c:pt idx="23280">
                        <c:v>0.3</c:v>
                      </c:pt>
                      <c:pt idx="23281">
                        <c:v>0.4</c:v>
                      </c:pt>
                      <c:pt idx="23282">
                        <c:v>0.4</c:v>
                      </c:pt>
                      <c:pt idx="23283">
                        <c:v>0.3</c:v>
                      </c:pt>
                      <c:pt idx="23284">
                        <c:v>0.4</c:v>
                      </c:pt>
                      <c:pt idx="23285">
                        <c:v>0.4</c:v>
                      </c:pt>
                      <c:pt idx="23286">
                        <c:v>0.5</c:v>
                      </c:pt>
                      <c:pt idx="23287">
                        <c:v>0.4</c:v>
                      </c:pt>
                      <c:pt idx="23288">
                        <c:v>0.4</c:v>
                      </c:pt>
                      <c:pt idx="23289">
                        <c:v>0.4</c:v>
                      </c:pt>
                      <c:pt idx="23290">
                        <c:v>0.4</c:v>
                      </c:pt>
                      <c:pt idx="23291">
                        <c:v>0.4</c:v>
                      </c:pt>
                      <c:pt idx="23292">
                        <c:v>0.4</c:v>
                      </c:pt>
                      <c:pt idx="23293">
                        <c:v>0.5</c:v>
                      </c:pt>
                      <c:pt idx="23294">
                        <c:v>0.4</c:v>
                      </c:pt>
                      <c:pt idx="23295">
                        <c:v>0.4</c:v>
                      </c:pt>
                      <c:pt idx="23296">
                        <c:v>0.4</c:v>
                      </c:pt>
                      <c:pt idx="23297">
                        <c:v>0.4</c:v>
                      </c:pt>
                      <c:pt idx="23298">
                        <c:v>0.4</c:v>
                      </c:pt>
                      <c:pt idx="23299">
                        <c:v>0.4</c:v>
                      </c:pt>
                      <c:pt idx="23300">
                        <c:v>0.5</c:v>
                      </c:pt>
                      <c:pt idx="23301">
                        <c:v>0.4</c:v>
                      </c:pt>
                      <c:pt idx="23302">
                        <c:v>0.4</c:v>
                      </c:pt>
                      <c:pt idx="23303">
                        <c:v>0.5</c:v>
                      </c:pt>
                      <c:pt idx="23304">
                        <c:v>0.5</c:v>
                      </c:pt>
                      <c:pt idx="23305">
                        <c:v>0.4</c:v>
                      </c:pt>
                      <c:pt idx="23306">
                        <c:v>0.4</c:v>
                      </c:pt>
                      <c:pt idx="23307">
                        <c:v>0.4</c:v>
                      </c:pt>
                      <c:pt idx="23308">
                        <c:v>0.5</c:v>
                      </c:pt>
                      <c:pt idx="23309">
                        <c:v>0.5</c:v>
                      </c:pt>
                      <c:pt idx="23310">
                        <c:v>0.5</c:v>
                      </c:pt>
                      <c:pt idx="23311">
                        <c:v>0.6</c:v>
                      </c:pt>
                      <c:pt idx="23312">
                        <c:v>0.5</c:v>
                      </c:pt>
                      <c:pt idx="23313">
                        <c:v>0.5</c:v>
                      </c:pt>
                      <c:pt idx="23314">
                        <c:v>0.5</c:v>
                      </c:pt>
                      <c:pt idx="23315">
                        <c:v>0.5</c:v>
                      </c:pt>
                      <c:pt idx="23316">
                        <c:v>0.5</c:v>
                      </c:pt>
                      <c:pt idx="23317">
                        <c:v>0.5</c:v>
                      </c:pt>
                      <c:pt idx="23318">
                        <c:v>0.5</c:v>
                      </c:pt>
                      <c:pt idx="23319">
                        <c:v>0.4</c:v>
                      </c:pt>
                      <c:pt idx="23320">
                        <c:v>0.5</c:v>
                      </c:pt>
                      <c:pt idx="23321">
                        <c:v>0.5</c:v>
                      </c:pt>
                      <c:pt idx="23322">
                        <c:v>0.5</c:v>
                      </c:pt>
                      <c:pt idx="23323">
                        <c:v>0.5</c:v>
                      </c:pt>
                      <c:pt idx="23324">
                        <c:v>0.5</c:v>
                      </c:pt>
                      <c:pt idx="23325">
                        <c:v>0.5</c:v>
                      </c:pt>
                      <c:pt idx="23326">
                        <c:v>0.5</c:v>
                      </c:pt>
                      <c:pt idx="23327">
                        <c:v>0.5</c:v>
                      </c:pt>
                      <c:pt idx="23328">
                        <c:v>0.5</c:v>
                      </c:pt>
                      <c:pt idx="23329">
                        <c:v>0.5</c:v>
                      </c:pt>
                      <c:pt idx="23330">
                        <c:v>0.5</c:v>
                      </c:pt>
                      <c:pt idx="23331">
                        <c:v>0.5</c:v>
                      </c:pt>
                      <c:pt idx="23332">
                        <c:v>0.5</c:v>
                      </c:pt>
                      <c:pt idx="23333">
                        <c:v>0.5</c:v>
                      </c:pt>
                      <c:pt idx="23334">
                        <c:v>0.5</c:v>
                      </c:pt>
                      <c:pt idx="23335">
                        <c:v>0.4</c:v>
                      </c:pt>
                      <c:pt idx="23336">
                        <c:v>0.5</c:v>
                      </c:pt>
                      <c:pt idx="23337">
                        <c:v>0.5</c:v>
                      </c:pt>
                      <c:pt idx="23338">
                        <c:v>0.5</c:v>
                      </c:pt>
                      <c:pt idx="23339">
                        <c:v>0.4</c:v>
                      </c:pt>
                      <c:pt idx="23340">
                        <c:v>0.5</c:v>
                      </c:pt>
                      <c:pt idx="23341">
                        <c:v>0.5</c:v>
                      </c:pt>
                      <c:pt idx="23342">
                        <c:v>0.5</c:v>
                      </c:pt>
                      <c:pt idx="23343">
                        <c:v>0.4</c:v>
                      </c:pt>
                      <c:pt idx="23344">
                        <c:v>0.6</c:v>
                      </c:pt>
                      <c:pt idx="23345">
                        <c:v>0.5</c:v>
                      </c:pt>
                      <c:pt idx="23346">
                        <c:v>0.5</c:v>
                      </c:pt>
                      <c:pt idx="23347">
                        <c:v>0.6</c:v>
                      </c:pt>
                      <c:pt idx="23348">
                        <c:v>0.4</c:v>
                      </c:pt>
                      <c:pt idx="23349">
                        <c:v>0.5</c:v>
                      </c:pt>
                      <c:pt idx="23350">
                        <c:v>0.4</c:v>
                      </c:pt>
                      <c:pt idx="23351">
                        <c:v>0.4</c:v>
                      </c:pt>
                      <c:pt idx="23352">
                        <c:v>0.3</c:v>
                      </c:pt>
                      <c:pt idx="23353">
                        <c:v>0.6</c:v>
                      </c:pt>
                      <c:pt idx="23354">
                        <c:v>0.5</c:v>
                      </c:pt>
                      <c:pt idx="23355">
                        <c:v>0.5</c:v>
                      </c:pt>
                      <c:pt idx="23356">
                        <c:v>0.5</c:v>
                      </c:pt>
                      <c:pt idx="23357">
                        <c:v>0.6</c:v>
                      </c:pt>
                      <c:pt idx="23358">
                        <c:v>0.3</c:v>
                      </c:pt>
                      <c:pt idx="23359">
                        <c:v>0.5</c:v>
                      </c:pt>
                      <c:pt idx="23360">
                        <c:v>0.6</c:v>
                      </c:pt>
                      <c:pt idx="23361">
                        <c:v>0.5</c:v>
                      </c:pt>
                      <c:pt idx="23362">
                        <c:v>0.5</c:v>
                      </c:pt>
                      <c:pt idx="23363">
                        <c:v>0.5</c:v>
                      </c:pt>
                      <c:pt idx="23364">
                        <c:v>0.5</c:v>
                      </c:pt>
                      <c:pt idx="23365">
                        <c:v>0.4</c:v>
                      </c:pt>
                      <c:pt idx="23366">
                        <c:v>0.5</c:v>
                      </c:pt>
                      <c:pt idx="23367">
                        <c:v>0.5</c:v>
                      </c:pt>
                      <c:pt idx="23368">
                        <c:v>0.5</c:v>
                      </c:pt>
                      <c:pt idx="23369">
                        <c:v>0.5</c:v>
                      </c:pt>
                      <c:pt idx="23370">
                        <c:v>0.5</c:v>
                      </c:pt>
                      <c:pt idx="23371">
                        <c:v>0.5</c:v>
                      </c:pt>
                      <c:pt idx="23372">
                        <c:v>0.5</c:v>
                      </c:pt>
                      <c:pt idx="23373">
                        <c:v>0.5</c:v>
                      </c:pt>
                      <c:pt idx="23374">
                        <c:v>0.5</c:v>
                      </c:pt>
                      <c:pt idx="23375">
                        <c:v>0.5</c:v>
                      </c:pt>
                      <c:pt idx="23376">
                        <c:v>0.5</c:v>
                      </c:pt>
                      <c:pt idx="23377">
                        <c:v>0.6</c:v>
                      </c:pt>
                      <c:pt idx="23378">
                        <c:v>0.5</c:v>
                      </c:pt>
                      <c:pt idx="23379">
                        <c:v>0.6</c:v>
                      </c:pt>
                      <c:pt idx="23380">
                        <c:v>0.6</c:v>
                      </c:pt>
                      <c:pt idx="23381">
                        <c:v>0.5</c:v>
                      </c:pt>
                      <c:pt idx="23382">
                        <c:v>0.5</c:v>
                      </c:pt>
                      <c:pt idx="23383">
                        <c:v>0.5</c:v>
                      </c:pt>
                      <c:pt idx="23384">
                        <c:v>0.5</c:v>
                      </c:pt>
                      <c:pt idx="23385">
                        <c:v>0.6</c:v>
                      </c:pt>
                      <c:pt idx="23386">
                        <c:v>0.5</c:v>
                      </c:pt>
                      <c:pt idx="23387">
                        <c:v>0.5</c:v>
                      </c:pt>
                      <c:pt idx="23388">
                        <c:v>0.5</c:v>
                      </c:pt>
                      <c:pt idx="23389">
                        <c:v>0.5</c:v>
                      </c:pt>
                      <c:pt idx="23390">
                        <c:v>0.5</c:v>
                      </c:pt>
                      <c:pt idx="23391">
                        <c:v>0.4</c:v>
                      </c:pt>
                      <c:pt idx="23392">
                        <c:v>0.5</c:v>
                      </c:pt>
                      <c:pt idx="23393">
                        <c:v>0.5</c:v>
                      </c:pt>
                      <c:pt idx="23394">
                        <c:v>0.5</c:v>
                      </c:pt>
                      <c:pt idx="23395">
                        <c:v>0.5</c:v>
                      </c:pt>
                      <c:pt idx="23396">
                        <c:v>0.5</c:v>
                      </c:pt>
                      <c:pt idx="23397">
                        <c:v>0.5</c:v>
                      </c:pt>
                      <c:pt idx="23398">
                        <c:v>0.6</c:v>
                      </c:pt>
                      <c:pt idx="23399">
                        <c:v>0.6</c:v>
                      </c:pt>
                      <c:pt idx="23400">
                        <c:v>0.5</c:v>
                      </c:pt>
                      <c:pt idx="23401">
                        <c:v>0.5</c:v>
                      </c:pt>
                      <c:pt idx="23402">
                        <c:v>0.5</c:v>
                      </c:pt>
                      <c:pt idx="23403">
                        <c:v>0.5</c:v>
                      </c:pt>
                      <c:pt idx="23404">
                        <c:v>0.5</c:v>
                      </c:pt>
                      <c:pt idx="23405">
                        <c:v>0.4</c:v>
                      </c:pt>
                      <c:pt idx="23406">
                        <c:v>0.5</c:v>
                      </c:pt>
                      <c:pt idx="23407">
                        <c:v>0.5</c:v>
                      </c:pt>
                      <c:pt idx="23408">
                        <c:v>0.5</c:v>
                      </c:pt>
                      <c:pt idx="23409">
                        <c:v>0.5</c:v>
                      </c:pt>
                      <c:pt idx="23410">
                        <c:v>0.5</c:v>
                      </c:pt>
                      <c:pt idx="23411">
                        <c:v>0.5</c:v>
                      </c:pt>
                      <c:pt idx="23412">
                        <c:v>0.5</c:v>
                      </c:pt>
                      <c:pt idx="23413">
                        <c:v>0.4</c:v>
                      </c:pt>
                      <c:pt idx="23414">
                        <c:v>0.5</c:v>
                      </c:pt>
                      <c:pt idx="23415">
                        <c:v>0.5</c:v>
                      </c:pt>
                      <c:pt idx="23416">
                        <c:v>0.5</c:v>
                      </c:pt>
                      <c:pt idx="23417">
                        <c:v>0.6</c:v>
                      </c:pt>
                      <c:pt idx="23418">
                        <c:v>0.5</c:v>
                      </c:pt>
                      <c:pt idx="23419">
                        <c:v>0.5</c:v>
                      </c:pt>
                      <c:pt idx="23420">
                        <c:v>0.5</c:v>
                      </c:pt>
                      <c:pt idx="23421">
                        <c:v>0.5</c:v>
                      </c:pt>
                      <c:pt idx="23422">
                        <c:v>0.5</c:v>
                      </c:pt>
                      <c:pt idx="23423">
                        <c:v>0.5</c:v>
                      </c:pt>
                      <c:pt idx="23424">
                        <c:v>0.5</c:v>
                      </c:pt>
                      <c:pt idx="23425">
                        <c:v>0.5</c:v>
                      </c:pt>
                      <c:pt idx="23426">
                        <c:v>0.5</c:v>
                      </c:pt>
                      <c:pt idx="23427">
                        <c:v>0.5</c:v>
                      </c:pt>
                      <c:pt idx="23428">
                        <c:v>0.6</c:v>
                      </c:pt>
                      <c:pt idx="23429">
                        <c:v>0.6</c:v>
                      </c:pt>
                      <c:pt idx="23430">
                        <c:v>0.5</c:v>
                      </c:pt>
                      <c:pt idx="23431">
                        <c:v>0.5</c:v>
                      </c:pt>
                      <c:pt idx="23432">
                        <c:v>0.5</c:v>
                      </c:pt>
                      <c:pt idx="23433">
                        <c:v>0.6</c:v>
                      </c:pt>
                      <c:pt idx="23434">
                        <c:v>0.6</c:v>
                      </c:pt>
                      <c:pt idx="23435">
                        <c:v>0.6</c:v>
                      </c:pt>
                      <c:pt idx="23436">
                        <c:v>0.6</c:v>
                      </c:pt>
                      <c:pt idx="23437">
                        <c:v>0.6</c:v>
                      </c:pt>
                      <c:pt idx="23438">
                        <c:v>0.5</c:v>
                      </c:pt>
                      <c:pt idx="23439">
                        <c:v>0.6</c:v>
                      </c:pt>
                      <c:pt idx="23440">
                        <c:v>0.5</c:v>
                      </c:pt>
                      <c:pt idx="23441">
                        <c:v>0.7</c:v>
                      </c:pt>
                      <c:pt idx="23442">
                        <c:v>0.6</c:v>
                      </c:pt>
                      <c:pt idx="23443">
                        <c:v>0.6</c:v>
                      </c:pt>
                      <c:pt idx="23444">
                        <c:v>0.6</c:v>
                      </c:pt>
                      <c:pt idx="23445">
                        <c:v>0.6</c:v>
                      </c:pt>
                      <c:pt idx="23446">
                        <c:v>0.6</c:v>
                      </c:pt>
                      <c:pt idx="23447">
                        <c:v>0.6</c:v>
                      </c:pt>
                      <c:pt idx="23448">
                        <c:v>0.6</c:v>
                      </c:pt>
                      <c:pt idx="23449">
                        <c:v>0.6</c:v>
                      </c:pt>
                      <c:pt idx="23450">
                        <c:v>0.6</c:v>
                      </c:pt>
                      <c:pt idx="23451">
                        <c:v>0.6</c:v>
                      </c:pt>
                      <c:pt idx="23452">
                        <c:v>0.6</c:v>
                      </c:pt>
                      <c:pt idx="23453">
                        <c:v>0.6</c:v>
                      </c:pt>
                      <c:pt idx="23454">
                        <c:v>0.6</c:v>
                      </c:pt>
                      <c:pt idx="23455">
                        <c:v>0.6</c:v>
                      </c:pt>
                      <c:pt idx="23456">
                        <c:v>0.6</c:v>
                      </c:pt>
                      <c:pt idx="23457">
                        <c:v>0.6</c:v>
                      </c:pt>
                      <c:pt idx="23458">
                        <c:v>0.6</c:v>
                      </c:pt>
                      <c:pt idx="23459">
                        <c:v>0.6</c:v>
                      </c:pt>
                      <c:pt idx="23460">
                        <c:v>0.7</c:v>
                      </c:pt>
                      <c:pt idx="23461">
                        <c:v>0.6</c:v>
                      </c:pt>
                      <c:pt idx="23462">
                        <c:v>0.7</c:v>
                      </c:pt>
                      <c:pt idx="23463">
                        <c:v>0.6</c:v>
                      </c:pt>
                      <c:pt idx="23464">
                        <c:v>0.6</c:v>
                      </c:pt>
                      <c:pt idx="23465">
                        <c:v>0.7</c:v>
                      </c:pt>
                      <c:pt idx="23466">
                        <c:v>0.7</c:v>
                      </c:pt>
                      <c:pt idx="23467">
                        <c:v>0.7</c:v>
                      </c:pt>
                      <c:pt idx="23468">
                        <c:v>0.6</c:v>
                      </c:pt>
                      <c:pt idx="23469">
                        <c:v>0.6</c:v>
                      </c:pt>
                      <c:pt idx="23470">
                        <c:v>0.7</c:v>
                      </c:pt>
                      <c:pt idx="23471">
                        <c:v>0.8</c:v>
                      </c:pt>
                      <c:pt idx="23472">
                        <c:v>0.7</c:v>
                      </c:pt>
                      <c:pt idx="23473">
                        <c:v>0.7</c:v>
                      </c:pt>
                      <c:pt idx="23474">
                        <c:v>0.7</c:v>
                      </c:pt>
                      <c:pt idx="23475">
                        <c:v>0.7</c:v>
                      </c:pt>
                      <c:pt idx="23476">
                        <c:v>0.6</c:v>
                      </c:pt>
                      <c:pt idx="23477">
                        <c:v>0.6</c:v>
                      </c:pt>
                      <c:pt idx="23478">
                        <c:v>0.7</c:v>
                      </c:pt>
                      <c:pt idx="23479">
                        <c:v>0.7</c:v>
                      </c:pt>
                      <c:pt idx="23480">
                        <c:v>0.7</c:v>
                      </c:pt>
                      <c:pt idx="23481">
                        <c:v>0.7</c:v>
                      </c:pt>
                      <c:pt idx="23482">
                        <c:v>0.7</c:v>
                      </c:pt>
                      <c:pt idx="23483">
                        <c:v>0.6</c:v>
                      </c:pt>
                      <c:pt idx="23484">
                        <c:v>0.7</c:v>
                      </c:pt>
                      <c:pt idx="23485">
                        <c:v>0.7</c:v>
                      </c:pt>
                      <c:pt idx="23486">
                        <c:v>0.7</c:v>
                      </c:pt>
                      <c:pt idx="23487">
                        <c:v>0.7</c:v>
                      </c:pt>
                      <c:pt idx="23488">
                        <c:v>0.7</c:v>
                      </c:pt>
                      <c:pt idx="23489">
                        <c:v>0.7</c:v>
                      </c:pt>
                      <c:pt idx="23490">
                        <c:v>0.7</c:v>
                      </c:pt>
                      <c:pt idx="23491">
                        <c:v>0.7</c:v>
                      </c:pt>
                      <c:pt idx="23492">
                        <c:v>0.6</c:v>
                      </c:pt>
                      <c:pt idx="23493">
                        <c:v>0.7</c:v>
                      </c:pt>
                      <c:pt idx="23494">
                        <c:v>0.6</c:v>
                      </c:pt>
                      <c:pt idx="23495">
                        <c:v>0.7</c:v>
                      </c:pt>
                      <c:pt idx="23496">
                        <c:v>0.7</c:v>
                      </c:pt>
                      <c:pt idx="23497">
                        <c:v>0.6</c:v>
                      </c:pt>
                      <c:pt idx="23498">
                        <c:v>0.7</c:v>
                      </c:pt>
                      <c:pt idx="23499">
                        <c:v>0.6</c:v>
                      </c:pt>
                      <c:pt idx="23500">
                        <c:v>0.6</c:v>
                      </c:pt>
                      <c:pt idx="23501">
                        <c:v>0.7</c:v>
                      </c:pt>
                      <c:pt idx="23502">
                        <c:v>0.6</c:v>
                      </c:pt>
                      <c:pt idx="23503">
                        <c:v>0.8</c:v>
                      </c:pt>
                      <c:pt idx="23504">
                        <c:v>0.7</c:v>
                      </c:pt>
                      <c:pt idx="23505">
                        <c:v>0.6</c:v>
                      </c:pt>
                      <c:pt idx="23506">
                        <c:v>0.6</c:v>
                      </c:pt>
                      <c:pt idx="23507">
                        <c:v>0.6</c:v>
                      </c:pt>
                      <c:pt idx="23508">
                        <c:v>0.7</c:v>
                      </c:pt>
                      <c:pt idx="23509">
                        <c:v>0.7</c:v>
                      </c:pt>
                      <c:pt idx="23510">
                        <c:v>0.6</c:v>
                      </c:pt>
                      <c:pt idx="23511">
                        <c:v>0.6</c:v>
                      </c:pt>
                      <c:pt idx="23512">
                        <c:v>0.6</c:v>
                      </c:pt>
                      <c:pt idx="23513">
                        <c:v>0.7</c:v>
                      </c:pt>
                      <c:pt idx="23514">
                        <c:v>0.7</c:v>
                      </c:pt>
                      <c:pt idx="23515">
                        <c:v>0.6</c:v>
                      </c:pt>
                      <c:pt idx="23516">
                        <c:v>0.7</c:v>
                      </c:pt>
                      <c:pt idx="23517">
                        <c:v>0.7</c:v>
                      </c:pt>
                      <c:pt idx="23518">
                        <c:v>0.7</c:v>
                      </c:pt>
                      <c:pt idx="23519">
                        <c:v>0.7</c:v>
                      </c:pt>
                      <c:pt idx="23520">
                        <c:v>0.6</c:v>
                      </c:pt>
                      <c:pt idx="23521">
                        <c:v>0.6</c:v>
                      </c:pt>
                      <c:pt idx="23522">
                        <c:v>0.6</c:v>
                      </c:pt>
                      <c:pt idx="23523">
                        <c:v>0.7</c:v>
                      </c:pt>
                      <c:pt idx="23524">
                        <c:v>0.7</c:v>
                      </c:pt>
                      <c:pt idx="23525">
                        <c:v>0.7</c:v>
                      </c:pt>
                      <c:pt idx="23526">
                        <c:v>0.6</c:v>
                      </c:pt>
                      <c:pt idx="23527">
                        <c:v>0.7</c:v>
                      </c:pt>
                      <c:pt idx="23528">
                        <c:v>0.7</c:v>
                      </c:pt>
                      <c:pt idx="23529">
                        <c:v>0.7</c:v>
                      </c:pt>
                      <c:pt idx="23530">
                        <c:v>0.7</c:v>
                      </c:pt>
                      <c:pt idx="23531">
                        <c:v>0.7</c:v>
                      </c:pt>
                      <c:pt idx="23532">
                        <c:v>0.6</c:v>
                      </c:pt>
                      <c:pt idx="23533">
                        <c:v>0.6</c:v>
                      </c:pt>
                      <c:pt idx="23534">
                        <c:v>0.6</c:v>
                      </c:pt>
                      <c:pt idx="23535">
                        <c:v>0.6</c:v>
                      </c:pt>
                      <c:pt idx="23536">
                        <c:v>0.6</c:v>
                      </c:pt>
                      <c:pt idx="23537">
                        <c:v>0.7</c:v>
                      </c:pt>
                      <c:pt idx="23538">
                        <c:v>0.6</c:v>
                      </c:pt>
                      <c:pt idx="23539">
                        <c:v>0.6</c:v>
                      </c:pt>
                      <c:pt idx="23540">
                        <c:v>0.6</c:v>
                      </c:pt>
                      <c:pt idx="23541">
                        <c:v>0.6</c:v>
                      </c:pt>
                      <c:pt idx="23542">
                        <c:v>0.7</c:v>
                      </c:pt>
                      <c:pt idx="23543">
                        <c:v>0.7</c:v>
                      </c:pt>
                      <c:pt idx="23544">
                        <c:v>0.6</c:v>
                      </c:pt>
                      <c:pt idx="23545">
                        <c:v>0.6</c:v>
                      </c:pt>
                      <c:pt idx="23546">
                        <c:v>0.6</c:v>
                      </c:pt>
                      <c:pt idx="23547">
                        <c:v>0.7</c:v>
                      </c:pt>
                      <c:pt idx="23548">
                        <c:v>0.6</c:v>
                      </c:pt>
                      <c:pt idx="23549">
                        <c:v>0.7</c:v>
                      </c:pt>
                      <c:pt idx="23550">
                        <c:v>0.6</c:v>
                      </c:pt>
                      <c:pt idx="23551">
                        <c:v>0.6</c:v>
                      </c:pt>
                      <c:pt idx="23552">
                        <c:v>0.6</c:v>
                      </c:pt>
                      <c:pt idx="23553">
                        <c:v>0.6</c:v>
                      </c:pt>
                      <c:pt idx="23554">
                        <c:v>0.6</c:v>
                      </c:pt>
                      <c:pt idx="23555">
                        <c:v>0.6</c:v>
                      </c:pt>
                      <c:pt idx="23556">
                        <c:v>0.6</c:v>
                      </c:pt>
                      <c:pt idx="23557">
                        <c:v>0.7</c:v>
                      </c:pt>
                      <c:pt idx="23558">
                        <c:v>0.6</c:v>
                      </c:pt>
                      <c:pt idx="23559">
                        <c:v>0.6</c:v>
                      </c:pt>
                      <c:pt idx="23560">
                        <c:v>0.6</c:v>
                      </c:pt>
                      <c:pt idx="23561">
                        <c:v>0.6</c:v>
                      </c:pt>
                      <c:pt idx="23562">
                        <c:v>0.6</c:v>
                      </c:pt>
                      <c:pt idx="23563">
                        <c:v>0.7</c:v>
                      </c:pt>
                      <c:pt idx="23564">
                        <c:v>0.7</c:v>
                      </c:pt>
                      <c:pt idx="23565">
                        <c:v>0.6</c:v>
                      </c:pt>
                      <c:pt idx="23566">
                        <c:v>0.7</c:v>
                      </c:pt>
                      <c:pt idx="23567">
                        <c:v>0.6</c:v>
                      </c:pt>
                      <c:pt idx="23568">
                        <c:v>0.7</c:v>
                      </c:pt>
                      <c:pt idx="23569">
                        <c:v>0.6</c:v>
                      </c:pt>
                      <c:pt idx="23570">
                        <c:v>0.7</c:v>
                      </c:pt>
                      <c:pt idx="23571">
                        <c:v>0.7</c:v>
                      </c:pt>
                      <c:pt idx="23572">
                        <c:v>0.6</c:v>
                      </c:pt>
                      <c:pt idx="23573">
                        <c:v>0.7</c:v>
                      </c:pt>
                      <c:pt idx="23574">
                        <c:v>0.7</c:v>
                      </c:pt>
                      <c:pt idx="23575">
                        <c:v>0.6</c:v>
                      </c:pt>
                      <c:pt idx="23576">
                        <c:v>0.7</c:v>
                      </c:pt>
                      <c:pt idx="23577">
                        <c:v>0.7</c:v>
                      </c:pt>
                      <c:pt idx="23578">
                        <c:v>0.6</c:v>
                      </c:pt>
                      <c:pt idx="23579">
                        <c:v>0.5</c:v>
                      </c:pt>
                      <c:pt idx="23580">
                        <c:v>0.7</c:v>
                      </c:pt>
                      <c:pt idx="23581">
                        <c:v>0.6</c:v>
                      </c:pt>
                      <c:pt idx="23582">
                        <c:v>0.6</c:v>
                      </c:pt>
                      <c:pt idx="23583">
                        <c:v>0.7</c:v>
                      </c:pt>
                      <c:pt idx="23584">
                        <c:v>0.6</c:v>
                      </c:pt>
                      <c:pt idx="23585">
                        <c:v>0.6</c:v>
                      </c:pt>
                      <c:pt idx="23586">
                        <c:v>0.6</c:v>
                      </c:pt>
                      <c:pt idx="23587">
                        <c:v>0.6</c:v>
                      </c:pt>
                      <c:pt idx="23588">
                        <c:v>0.6</c:v>
                      </c:pt>
                      <c:pt idx="23589">
                        <c:v>0.6</c:v>
                      </c:pt>
                      <c:pt idx="23590">
                        <c:v>0.6</c:v>
                      </c:pt>
                      <c:pt idx="23591">
                        <c:v>0.6</c:v>
                      </c:pt>
                      <c:pt idx="23592">
                        <c:v>0.6</c:v>
                      </c:pt>
                      <c:pt idx="23593">
                        <c:v>0.7</c:v>
                      </c:pt>
                      <c:pt idx="23594">
                        <c:v>0.6</c:v>
                      </c:pt>
                      <c:pt idx="23595">
                        <c:v>0.6</c:v>
                      </c:pt>
                      <c:pt idx="23596">
                        <c:v>0.5</c:v>
                      </c:pt>
                      <c:pt idx="23597">
                        <c:v>0.6</c:v>
                      </c:pt>
                      <c:pt idx="23598">
                        <c:v>0.6</c:v>
                      </c:pt>
                      <c:pt idx="23599">
                        <c:v>0.6</c:v>
                      </c:pt>
                      <c:pt idx="23600">
                        <c:v>0.6</c:v>
                      </c:pt>
                      <c:pt idx="23601">
                        <c:v>0.6</c:v>
                      </c:pt>
                      <c:pt idx="23602">
                        <c:v>0.5</c:v>
                      </c:pt>
                      <c:pt idx="23603">
                        <c:v>0.6</c:v>
                      </c:pt>
                      <c:pt idx="23604">
                        <c:v>0.6</c:v>
                      </c:pt>
                      <c:pt idx="23605">
                        <c:v>0.7</c:v>
                      </c:pt>
                      <c:pt idx="23606">
                        <c:v>0.6</c:v>
                      </c:pt>
                      <c:pt idx="23607">
                        <c:v>0.5</c:v>
                      </c:pt>
                      <c:pt idx="23608">
                        <c:v>0.6</c:v>
                      </c:pt>
                      <c:pt idx="23609">
                        <c:v>0.6</c:v>
                      </c:pt>
                      <c:pt idx="23610">
                        <c:v>0.6</c:v>
                      </c:pt>
                      <c:pt idx="23611">
                        <c:v>0.6</c:v>
                      </c:pt>
                      <c:pt idx="23612">
                        <c:v>0.5</c:v>
                      </c:pt>
                      <c:pt idx="23613">
                        <c:v>0.6</c:v>
                      </c:pt>
                      <c:pt idx="23614">
                        <c:v>0.5</c:v>
                      </c:pt>
                      <c:pt idx="23615">
                        <c:v>0.6</c:v>
                      </c:pt>
                      <c:pt idx="23616">
                        <c:v>0.5</c:v>
                      </c:pt>
                      <c:pt idx="23617">
                        <c:v>0.6</c:v>
                      </c:pt>
                      <c:pt idx="23618">
                        <c:v>0.6</c:v>
                      </c:pt>
                      <c:pt idx="23619">
                        <c:v>0.5</c:v>
                      </c:pt>
                      <c:pt idx="23620">
                        <c:v>0.5</c:v>
                      </c:pt>
                      <c:pt idx="23621">
                        <c:v>0.5</c:v>
                      </c:pt>
                      <c:pt idx="23622">
                        <c:v>0.5</c:v>
                      </c:pt>
                      <c:pt idx="23623">
                        <c:v>0.6</c:v>
                      </c:pt>
                      <c:pt idx="23624">
                        <c:v>0.6</c:v>
                      </c:pt>
                      <c:pt idx="23625">
                        <c:v>0.6</c:v>
                      </c:pt>
                      <c:pt idx="23626">
                        <c:v>0.6</c:v>
                      </c:pt>
                      <c:pt idx="23627">
                        <c:v>0.6</c:v>
                      </c:pt>
                      <c:pt idx="23628">
                        <c:v>0.5</c:v>
                      </c:pt>
                      <c:pt idx="23629">
                        <c:v>0.6</c:v>
                      </c:pt>
                      <c:pt idx="23630">
                        <c:v>0.6</c:v>
                      </c:pt>
                      <c:pt idx="23631">
                        <c:v>0.6</c:v>
                      </c:pt>
                      <c:pt idx="23632">
                        <c:v>0.6</c:v>
                      </c:pt>
                      <c:pt idx="23633">
                        <c:v>0.5</c:v>
                      </c:pt>
                      <c:pt idx="23634">
                        <c:v>0.6</c:v>
                      </c:pt>
                      <c:pt idx="23635">
                        <c:v>0.5</c:v>
                      </c:pt>
                      <c:pt idx="23636">
                        <c:v>0.5</c:v>
                      </c:pt>
                      <c:pt idx="23637">
                        <c:v>0.6</c:v>
                      </c:pt>
                      <c:pt idx="23638">
                        <c:v>0.6</c:v>
                      </c:pt>
                      <c:pt idx="23639">
                        <c:v>0.6</c:v>
                      </c:pt>
                      <c:pt idx="23640">
                        <c:v>0.5</c:v>
                      </c:pt>
                      <c:pt idx="23641">
                        <c:v>0.6</c:v>
                      </c:pt>
                      <c:pt idx="23642">
                        <c:v>0.5</c:v>
                      </c:pt>
                      <c:pt idx="23643">
                        <c:v>0.6</c:v>
                      </c:pt>
                      <c:pt idx="23644">
                        <c:v>0.5</c:v>
                      </c:pt>
                      <c:pt idx="23645">
                        <c:v>0.5</c:v>
                      </c:pt>
                      <c:pt idx="23646">
                        <c:v>0.6</c:v>
                      </c:pt>
                      <c:pt idx="23647">
                        <c:v>0.5</c:v>
                      </c:pt>
                      <c:pt idx="23648">
                        <c:v>0.6</c:v>
                      </c:pt>
                      <c:pt idx="23649">
                        <c:v>0.6</c:v>
                      </c:pt>
                      <c:pt idx="23650">
                        <c:v>0.5</c:v>
                      </c:pt>
                      <c:pt idx="23651">
                        <c:v>0.6</c:v>
                      </c:pt>
                      <c:pt idx="23652">
                        <c:v>0.6</c:v>
                      </c:pt>
                      <c:pt idx="23653">
                        <c:v>0.6</c:v>
                      </c:pt>
                      <c:pt idx="23654">
                        <c:v>0.6</c:v>
                      </c:pt>
                      <c:pt idx="23655">
                        <c:v>0.5</c:v>
                      </c:pt>
                      <c:pt idx="23656">
                        <c:v>0.6</c:v>
                      </c:pt>
                      <c:pt idx="23657">
                        <c:v>0.6</c:v>
                      </c:pt>
                      <c:pt idx="23658">
                        <c:v>0.5</c:v>
                      </c:pt>
                      <c:pt idx="23659">
                        <c:v>0.5</c:v>
                      </c:pt>
                      <c:pt idx="23660">
                        <c:v>0.6</c:v>
                      </c:pt>
                      <c:pt idx="23661">
                        <c:v>0.5</c:v>
                      </c:pt>
                      <c:pt idx="23662">
                        <c:v>0.5</c:v>
                      </c:pt>
                      <c:pt idx="23663">
                        <c:v>0.5</c:v>
                      </c:pt>
                      <c:pt idx="23664">
                        <c:v>0.5</c:v>
                      </c:pt>
                      <c:pt idx="23665">
                        <c:v>0.5</c:v>
                      </c:pt>
                      <c:pt idx="23666">
                        <c:v>0.5</c:v>
                      </c:pt>
                      <c:pt idx="23667">
                        <c:v>0.5</c:v>
                      </c:pt>
                      <c:pt idx="23668">
                        <c:v>0.5</c:v>
                      </c:pt>
                      <c:pt idx="23669">
                        <c:v>0.5</c:v>
                      </c:pt>
                      <c:pt idx="23670">
                        <c:v>0.5</c:v>
                      </c:pt>
                      <c:pt idx="23671">
                        <c:v>0.5</c:v>
                      </c:pt>
                      <c:pt idx="23672">
                        <c:v>0.5</c:v>
                      </c:pt>
                      <c:pt idx="23673">
                        <c:v>0.5</c:v>
                      </c:pt>
                      <c:pt idx="23674">
                        <c:v>0.5</c:v>
                      </c:pt>
                      <c:pt idx="23675">
                        <c:v>0.5</c:v>
                      </c:pt>
                      <c:pt idx="23676">
                        <c:v>0.4</c:v>
                      </c:pt>
                      <c:pt idx="23677">
                        <c:v>0.5</c:v>
                      </c:pt>
                      <c:pt idx="23678">
                        <c:v>0.5</c:v>
                      </c:pt>
                      <c:pt idx="23679">
                        <c:v>0.5</c:v>
                      </c:pt>
                      <c:pt idx="23680">
                        <c:v>0.6</c:v>
                      </c:pt>
                      <c:pt idx="23681">
                        <c:v>0.6</c:v>
                      </c:pt>
                      <c:pt idx="23682">
                        <c:v>0.5</c:v>
                      </c:pt>
                      <c:pt idx="23683">
                        <c:v>0.5</c:v>
                      </c:pt>
                      <c:pt idx="23684">
                        <c:v>0.7</c:v>
                      </c:pt>
                      <c:pt idx="23685">
                        <c:v>0.5</c:v>
                      </c:pt>
                      <c:pt idx="23686">
                        <c:v>0.5</c:v>
                      </c:pt>
                      <c:pt idx="23687">
                        <c:v>0.5</c:v>
                      </c:pt>
                      <c:pt idx="23688">
                        <c:v>0.6</c:v>
                      </c:pt>
                      <c:pt idx="23689">
                        <c:v>0.5</c:v>
                      </c:pt>
                      <c:pt idx="23690">
                        <c:v>0.5</c:v>
                      </c:pt>
                      <c:pt idx="23691">
                        <c:v>0.6</c:v>
                      </c:pt>
                      <c:pt idx="23692">
                        <c:v>0.5</c:v>
                      </c:pt>
                      <c:pt idx="23693">
                        <c:v>0.5</c:v>
                      </c:pt>
                      <c:pt idx="23694">
                        <c:v>0.6</c:v>
                      </c:pt>
                      <c:pt idx="23695">
                        <c:v>0.6</c:v>
                      </c:pt>
                      <c:pt idx="23696">
                        <c:v>0.6</c:v>
                      </c:pt>
                      <c:pt idx="23697">
                        <c:v>0.5</c:v>
                      </c:pt>
                      <c:pt idx="23698">
                        <c:v>0.7</c:v>
                      </c:pt>
                      <c:pt idx="23699">
                        <c:v>0.6</c:v>
                      </c:pt>
                      <c:pt idx="23700">
                        <c:v>0.5</c:v>
                      </c:pt>
                      <c:pt idx="23701">
                        <c:v>0.6</c:v>
                      </c:pt>
                      <c:pt idx="23702">
                        <c:v>0.6</c:v>
                      </c:pt>
                      <c:pt idx="23703">
                        <c:v>0.6</c:v>
                      </c:pt>
                      <c:pt idx="23704">
                        <c:v>0.6</c:v>
                      </c:pt>
                      <c:pt idx="23705">
                        <c:v>0.5</c:v>
                      </c:pt>
                      <c:pt idx="23706">
                        <c:v>0.6</c:v>
                      </c:pt>
                      <c:pt idx="23707">
                        <c:v>0.7</c:v>
                      </c:pt>
                      <c:pt idx="23708">
                        <c:v>0.6</c:v>
                      </c:pt>
                      <c:pt idx="23709">
                        <c:v>0.7</c:v>
                      </c:pt>
                      <c:pt idx="23710">
                        <c:v>0.5</c:v>
                      </c:pt>
                      <c:pt idx="23711">
                        <c:v>0.6</c:v>
                      </c:pt>
                      <c:pt idx="23712">
                        <c:v>0.6</c:v>
                      </c:pt>
                      <c:pt idx="23713">
                        <c:v>0.6</c:v>
                      </c:pt>
                      <c:pt idx="23714">
                        <c:v>0.6</c:v>
                      </c:pt>
                      <c:pt idx="23715">
                        <c:v>0.6</c:v>
                      </c:pt>
                      <c:pt idx="23716">
                        <c:v>0.5</c:v>
                      </c:pt>
                      <c:pt idx="23717">
                        <c:v>0.6</c:v>
                      </c:pt>
                      <c:pt idx="23718">
                        <c:v>0.6</c:v>
                      </c:pt>
                      <c:pt idx="23719">
                        <c:v>0.5</c:v>
                      </c:pt>
                      <c:pt idx="23720">
                        <c:v>0.6</c:v>
                      </c:pt>
                      <c:pt idx="23721">
                        <c:v>0.5</c:v>
                      </c:pt>
                      <c:pt idx="23722">
                        <c:v>0.5</c:v>
                      </c:pt>
                      <c:pt idx="23723">
                        <c:v>0.6</c:v>
                      </c:pt>
                      <c:pt idx="23724">
                        <c:v>0.5</c:v>
                      </c:pt>
                      <c:pt idx="23725">
                        <c:v>0.6</c:v>
                      </c:pt>
                      <c:pt idx="23726">
                        <c:v>0.7</c:v>
                      </c:pt>
                      <c:pt idx="23727">
                        <c:v>0.6</c:v>
                      </c:pt>
                      <c:pt idx="23728">
                        <c:v>0.6</c:v>
                      </c:pt>
                      <c:pt idx="23729">
                        <c:v>0.6</c:v>
                      </c:pt>
                      <c:pt idx="23730">
                        <c:v>0.6</c:v>
                      </c:pt>
                      <c:pt idx="23731">
                        <c:v>0.6</c:v>
                      </c:pt>
                      <c:pt idx="23732">
                        <c:v>0.5</c:v>
                      </c:pt>
                      <c:pt idx="23733">
                        <c:v>0.6</c:v>
                      </c:pt>
                      <c:pt idx="23734">
                        <c:v>0.7</c:v>
                      </c:pt>
                      <c:pt idx="23735">
                        <c:v>0.6</c:v>
                      </c:pt>
                      <c:pt idx="23736">
                        <c:v>0.5</c:v>
                      </c:pt>
                      <c:pt idx="23737">
                        <c:v>0.6</c:v>
                      </c:pt>
                      <c:pt idx="23738">
                        <c:v>0.6</c:v>
                      </c:pt>
                      <c:pt idx="23739">
                        <c:v>0.6</c:v>
                      </c:pt>
                      <c:pt idx="23740">
                        <c:v>0.7</c:v>
                      </c:pt>
                      <c:pt idx="23741">
                        <c:v>0.5</c:v>
                      </c:pt>
                      <c:pt idx="23742">
                        <c:v>0.6</c:v>
                      </c:pt>
                      <c:pt idx="23743">
                        <c:v>0.6</c:v>
                      </c:pt>
                      <c:pt idx="23744">
                        <c:v>0.6</c:v>
                      </c:pt>
                      <c:pt idx="23745">
                        <c:v>0.6</c:v>
                      </c:pt>
                      <c:pt idx="23746">
                        <c:v>0.6</c:v>
                      </c:pt>
                      <c:pt idx="23747">
                        <c:v>0.5</c:v>
                      </c:pt>
                      <c:pt idx="23748">
                        <c:v>0.6</c:v>
                      </c:pt>
                      <c:pt idx="23749">
                        <c:v>0.6</c:v>
                      </c:pt>
                      <c:pt idx="23750">
                        <c:v>0.5</c:v>
                      </c:pt>
                      <c:pt idx="23751">
                        <c:v>0.6</c:v>
                      </c:pt>
                      <c:pt idx="23752">
                        <c:v>0.6</c:v>
                      </c:pt>
                      <c:pt idx="23753">
                        <c:v>0.6</c:v>
                      </c:pt>
                      <c:pt idx="23754">
                        <c:v>0.5</c:v>
                      </c:pt>
                      <c:pt idx="23755">
                        <c:v>0.6</c:v>
                      </c:pt>
                      <c:pt idx="23756">
                        <c:v>0.6</c:v>
                      </c:pt>
                      <c:pt idx="23757">
                        <c:v>0.6</c:v>
                      </c:pt>
                      <c:pt idx="23758">
                        <c:v>0.7</c:v>
                      </c:pt>
                      <c:pt idx="23759">
                        <c:v>0.6</c:v>
                      </c:pt>
                      <c:pt idx="23760">
                        <c:v>0.7</c:v>
                      </c:pt>
                      <c:pt idx="23761">
                        <c:v>0.5</c:v>
                      </c:pt>
                      <c:pt idx="23762">
                        <c:v>0.6</c:v>
                      </c:pt>
                      <c:pt idx="23763">
                        <c:v>0.5</c:v>
                      </c:pt>
                      <c:pt idx="23764">
                        <c:v>0.6</c:v>
                      </c:pt>
                      <c:pt idx="23765">
                        <c:v>0.5</c:v>
                      </c:pt>
                      <c:pt idx="23766">
                        <c:v>0.6</c:v>
                      </c:pt>
                      <c:pt idx="23767">
                        <c:v>0.5</c:v>
                      </c:pt>
                      <c:pt idx="23768">
                        <c:v>0.6</c:v>
                      </c:pt>
                      <c:pt idx="23769">
                        <c:v>0.6</c:v>
                      </c:pt>
                      <c:pt idx="23770">
                        <c:v>0.5</c:v>
                      </c:pt>
                      <c:pt idx="23771">
                        <c:v>0.5</c:v>
                      </c:pt>
                      <c:pt idx="23772">
                        <c:v>0.6</c:v>
                      </c:pt>
                      <c:pt idx="23773">
                        <c:v>0.5</c:v>
                      </c:pt>
                      <c:pt idx="23774">
                        <c:v>0.5</c:v>
                      </c:pt>
                      <c:pt idx="23775">
                        <c:v>0.6</c:v>
                      </c:pt>
                      <c:pt idx="23776">
                        <c:v>0.6</c:v>
                      </c:pt>
                      <c:pt idx="23777">
                        <c:v>0.6</c:v>
                      </c:pt>
                      <c:pt idx="23778">
                        <c:v>0.5</c:v>
                      </c:pt>
                      <c:pt idx="23779">
                        <c:v>0.5</c:v>
                      </c:pt>
                      <c:pt idx="23780">
                        <c:v>0.6</c:v>
                      </c:pt>
                      <c:pt idx="23781">
                        <c:v>0.5</c:v>
                      </c:pt>
                      <c:pt idx="23782">
                        <c:v>0.6</c:v>
                      </c:pt>
                      <c:pt idx="23783">
                        <c:v>0.6</c:v>
                      </c:pt>
                      <c:pt idx="23784">
                        <c:v>0.5</c:v>
                      </c:pt>
                      <c:pt idx="23785">
                        <c:v>0.5</c:v>
                      </c:pt>
                      <c:pt idx="23786">
                        <c:v>0.5</c:v>
                      </c:pt>
                      <c:pt idx="23787">
                        <c:v>0.6</c:v>
                      </c:pt>
                      <c:pt idx="23788">
                        <c:v>0.5</c:v>
                      </c:pt>
                      <c:pt idx="23789">
                        <c:v>0.5</c:v>
                      </c:pt>
                      <c:pt idx="23790">
                        <c:v>0.6</c:v>
                      </c:pt>
                      <c:pt idx="23791">
                        <c:v>0.5</c:v>
                      </c:pt>
                      <c:pt idx="23792">
                        <c:v>0.6</c:v>
                      </c:pt>
                      <c:pt idx="23793">
                        <c:v>0.5</c:v>
                      </c:pt>
                      <c:pt idx="23794">
                        <c:v>0.5</c:v>
                      </c:pt>
                      <c:pt idx="23795">
                        <c:v>0.5</c:v>
                      </c:pt>
                      <c:pt idx="23796">
                        <c:v>0.5</c:v>
                      </c:pt>
                      <c:pt idx="23797">
                        <c:v>0.5</c:v>
                      </c:pt>
                      <c:pt idx="23798">
                        <c:v>0.5</c:v>
                      </c:pt>
                      <c:pt idx="23799">
                        <c:v>0.5</c:v>
                      </c:pt>
                      <c:pt idx="23800">
                        <c:v>0.5</c:v>
                      </c:pt>
                      <c:pt idx="23801">
                        <c:v>0.6</c:v>
                      </c:pt>
                      <c:pt idx="23802">
                        <c:v>0.5</c:v>
                      </c:pt>
                      <c:pt idx="23803">
                        <c:v>0.5</c:v>
                      </c:pt>
                      <c:pt idx="23804">
                        <c:v>0.5</c:v>
                      </c:pt>
                      <c:pt idx="23805">
                        <c:v>0.5</c:v>
                      </c:pt>
                      <c:pt idx="23806">
                        <c:v>0.5</c:v>
                      </c:pt>
                      <c:pt idx="23807">
                        <c:v>0.5</c:v>
                      </c:pt>
                      <c:pt idx="23808">
                        <c:v>0.4</c:v>
                      </c:pt>
                      <c:pt idx="23809">
                        <c:v>0.6</c:v>
                      </c:pt>
                      <c:pt idx="23810">
                        <c:v>0.6</c:v>
                      </c:pt>
                      <c:pt idx="23811">
                        <c:v>0.6</c:v>
                      </c:pt>
                      <c:pt idx="23812">
                        <c:v>0.5</c:v>
                      </c:pt>
                      <c:pt idx="23813">
                        <c:v>0.5</c:v>
                      </c:pt>
                      <c:pt idx="23814">
                        <c:v>0.5</c:v>
                      </c:pt>
                      <c:pt idx="23815">
                        <c:v>0.5</c:v>
                      </c:pt>
                      <c:pt idx="23816">
                        <c:v>0.6</c:v>
                      </c:pt>
                      <c:pt idx="23817">
                        <c:v>0.6</c:v>
                      </c:pt>
                      <c:pt idx="23818">
                        <c:v>0.6</c:v>
                      </c:pt>
                      <c:pt idx="23819">
                        <c:v>0.5</c:v>
                      </c:pt>
                      <c:pt idx="23820">
                        <c:v>0.5</c:v>
                      </c:pt>
                      <c:pt idx="23821">
                        <c:v>0.6</c:v>
                      </c:pt>
                      <c:pt idx="23822">
                        <c:v>0.5</c:v>
                      </c:pt>
                      <c:pt idx="23823">
                        <c:v>0.4</c:v>
                      </c:pt>
                      <c:pt idx="23824">
                        <c:v>0.5</c:v>
                      </c:pt>
                      <c:pt idx="23825">
                        <c:v>0.5</c:v>
                      </c:pt>
                      <c:pt idx="23826">
                        <c:v>0.6</c:v>
                      </c:pt>
                      <c:pt idx="23827">
                        <c:v>0.5</c:v>
                      </c:pt>
                      <c:pt idx="23828">
                        <c:v>0.6</c:v>
                      </c:pt>
                      <c:pt idx="23829">
                        <c:v>0.5</c:v>
                      </c:pt>
                      <c:pt idx="23830">
                        <c:v>0.6</c:v>
                      </c:pt>
                      <c:pt idx="23831">
                        <c:v>0.5</c:v>
                      </c:pt>
                      <c:pt idx="23832">
                        <c:v>0.6</c:v>
                      </c:pt>
                      <c:pt idx="23833">
                        <c:v>0.5</c:v>
                      </c:pt>
                      <c:pt idx="23834">
                        <c:v>0.5</c:v>
                      </c:pt>
                      <c:pt idx="23835">
                        <c:v>0.5</c:v>
                      </c:pt>
                      <c:pt idx="23836">
                        <c:v>0.4</c:v>
                      </c:pt>
                      <c:pt idx="23837">
                        <c:v>0.5</c:v>
                      </c:pt>
                      <c:pt idx="23838">
                        <c:v>0.5</c:v>
                      </c:pt>
                      <c:pt idx="23839">
                        <c:v>0.5</c:v>
                      </c:pt>
                      <c:pt idx="23840">
                        <c:v>0.5</c:v>
                      </c:pt>
                      <c:pt idx="23841">
                        <c:v>0.5</c:v>
                      </c:pt>
                      <c:pt idx="23842">
                        <c:v>0.5</c:v>
                      </c:pt>
                      <c:pt idx="23843">
                        <c:v>0.6</c:v>
                      </c:pt>
                      <c:pt idx="23844">
                        <c:v>0.5</c:v>
                      </c:pt>
                      <c:pt idx="23845">
                        <c:v>0.5</c:v>
                      </c:pt>
                      <c:pt idx="23846">
                        <c:v>0.5</c:v>
                      </c:pt>
                      <c:pt idx="23847">
                        <c:v>0.6</c:v>
                      </c:pt>
                      <c:pt idx="23848">
                        <c:v>0.4</c:v>
                      </c:pt>
                      <c:pt idx="23849">
                        <c:v>0.5</c:v>
                      </c:pt>
                      <c:pt idx="23850">
                        <c:v>0.5</c:v>
                      </c:pt>
                      <c:pt idx="23851">
                        <c:v>0.4</c:v>
                      </c:pt>
                      <c:pt idx="23852">
                        <c:v>0.5</c:v>
                      </c:pt>
                      <c:pt idx="23853">
                        <c:v>0.6</c:v>
                      </c:pt>
                      <c:pt idx="23854">
                        <c:v>0.5</c:v>
                      </c:pt>
                      <c:pt idx="23855">
                        <c:v>0.6</c:v>
                      </c:pt>
                      <c:pt idx="23856">
                        <c:v>0.5</c:v>
                      </c:pt>
                      <c:pt idx="23857">
                        <c:v>0.6</c:v>
                      </c:pt>
                      <c:pt idx="23858">
                        <c:v>0.5</c:v>
                      </c:pt>
                      <c:pt idx="23859">
                        <c:v>0.5</c:v>
                      </c:pt>
                      <c:pt idx="23860">
                        <c:v>0.5</c:v>
                      </c:pt>
                      <c:pt idx="23861">
                        <c:v>0.5</c:v>
                      </c:pt>
                      <c:pt idx="23862">
                        <c:v>0.5</c:v>
                      </c:pt>
                      <c:pt idx="23863">
                        <c:v>0.4</c:v>
                      </c:pt>
                      <c:pt idx="23864">
                        <c:v>0.5</c:v>
                      </c:pt>
                      <c:pt idx="23865">
                        <c:v>0.5</c:v>
                      </c:pt>
                      <c:pt idx="23866">
                        <c:v>0.5</c:v>
                      </c:pt>
                      <c:pt idx="23867">
                        <c:v>0.6</c:v>
                      </c:pt>
                      <c:pt idx="23868">
                        <c:v>0.5</c:v>
                      </c:pt>
                      <c:pt idx="23869">
                        <c:v>0.5</c:v>
                      </c:pt>
                      <c:pt idx="23870">
                        <c:v>0.5</c:v>
                      </c:pt>
                      <c:pt idx="23871">
                        <c:v>0.5</c:v>
                      </c:pt>
                      <c:pt idx="23872">
                        <c:v>0.5</c:v>
                      </c:pt>
                      <c:pt idx="23873">
                        <c:v>0.5</c:v>
                      </c:pt>
                      <c:pt idx="23874">
                        <c:v>0.4</c:v>
                      </c:pt>
                      <c:pt idx="23875">
                        <c:v>0.5</c:v>
                      </c:pt>
                      <c:pt idx="23876">
                        <c:v>0.5</c:v>
                      </c:pt>
                      <c:pt idx="23877">
                        <c:v>0.5</c:v>
                      </c:pt>
                      <c:pt idx="23878">
                        <c:v>0.6</c:v>
                      </c:pt>
                      <c:pt idx="23879">
                        <c:v>0.6</c:v>
                      </c:pt>
                      <c:pt idx="23880">
                        <c:v>0.5</c:v>
                      </c:pt>
                      <c:pt idx="23881">
                        <c:v>0.5</c:v>
                      </c:pt>
                      <c:pt idx="23882">
                        <c:v>0.5</c:v>
                      </c:pt>
                      <c:pt idx="23883">
                        <c:v>0.5</c:v>
                      </c:pt>
                      <c:pt idx="23884">
                        <c:v>0.5</c:v>
                      </c:pt>
                      <c:pt idx="23885">
                        <c:v>0.6</c:v>
                      </c:pt>
                      <c:pt idx="23886">
                        <c:v>0.5</c:v>
                      </c:pt>
                      <c:pt idx="23887">
                        <c:v>0.5</c:v>
                      </c:pt>
                      <c:pt idx="23888">
                        <c:v>0.5</c:v>
                      </c:pt>
                      <c:pt idx="23889">
                        <c:v>0.5</c:v>
                      </c:pt>
                      <c:pt idx="23890">
                        <c:v>0.5</c:v>
                      </c:pt>
                      <c:pt idx="23891">
                        <c:v>0.5</c:v>
                      </c:pt>
                      <c:pt idx="23892">
                        <c:v>0.5</c:v>
                      </c:pt>
                      <c:pt idx="23893">
                        <c:v>0.4</c:v>
                      </c:pt>
                      <c:pt idx="23894">
                        <c:v>0.4</c:v>
                      </c:pt>
                      <c:pt idx="23895">
                        <c:v>0.4</c:v>
                      </c:pt>
                      <c:pt idx="23896">
                        <c:v>0.5</c:v>
                      </c:pt>
                      <c:pt idx="23897">
                        <c:v>0.6</c:v>
                      </c:pt>
                      <c:pt idx="23898">
                        <c:v>0.5</c:v>
                      </c:pt>
                      <c:pt idx="23899">
                        <c:v>0.4</c:v>
                      </c:pt>
                      <c:pt idx="23900">
                        <c:v>0.4</c:v>
                      </c:pt>
                      <c:pt idx="23901">
                        <c:v>0.5</c:v>
                      </c:pt>
                      <c:pt idx="23902">
                        <c:v>0.5</c:v>
                      </c:pt>
                      <c:pt idx="23903">
                        <c:v>0.6</c:v>
                      </c:pt>
                      <c:pt idx="23904">
                        <c:v>0.5</c:v>
                      </c:pt>
                      <c:pt idx="23905">
                        <c:v>0.4</c:v>
                      </c:pt>
                      <c:pt idx="23906">
                        <c:v>0.4</c:v>
                      </c:pt>
                      <c:pt idx="23907">
                        <c:v>0.5</c:v>
                      </c:pt>
                      <c:pt idx="23908">
                        <c:v>0.6</c:v>
                      </c:pt>
                      <c:pt idx="23909">
                        <c:v>0.5</c:v>
                      </c:pt>
                      <c:pt idx="23910">
                        <c:v>0.5</c:v>
                      </c:pt>
                      <c:pt idx="23911">
                        <c:v>0.5</c:v>
                      </c:pt>
                      <c:pt idx="23912">
                        <c:v>0.4</c:v>
                      </c:pt>
                      <c:pt idx="23913">
                        <c:v>0.5</c:v>
                      </c:pt>
                      <c:pt idx="23914">
                        <c:v>0.6</c:v>
                      </c:pt>
                      <c:pt idx="23915">
                        <c:v>0.4</c:v>
                      </c:pt>
                      <c:pt idx="23916">
                        <c:v>0.4</c:v>
                      </c:pt>
                      <c:pt idx="23917">
                        <c:v>0.5</c:v>
                      </c:pt>
                      <c:pt idx="23918">
                        <c:v>0.4</c:v>
                      </c:pt>
                      <c:pt idx="23919">
                        <c:v>0.4</c:v>
                      </c:pt>
                      <c:pt idx="23920">
                        <c:v>0.5</c:v>
                      </c:pt>
                      <c:pt idx="23921">
                        <c:v>0.4</c:v>
                      </c:pt>
                      <c:pt idx="23922">
                        <c:v>0.4</c:v>
                      </c:pt>
                      <c:pt idx="23923">
                        <c:v>0.4</c:v>
                      </c:pt>
                      <c:pt idx="23924">
                        <c:v>0.4</c:v>
                      </c:pt>
                      <c:pt idx="23925">
                        <c:v>0.5</c:v>
                      </c:pt>
                      <c:pt idx="23926">
                        <c:v>0.5</c:v>
                      </c:pt>
                      <c:pt idx="23927">
                        <c:v>0.4</c:v>
                      </c:pt>
                      <c:pt idx="23928">
                        <c:v>0.5</c:v>
                      </c:pt>
                      <c:pt idx="23929">
                        <c:v>0.4</c:v>
                      </c:pt>
                      <c:pt idx="23930">
                        <c:v>0.5</c:v>
                      </c:pt>
                      <c:pt idx="23931">
                        <c:v>0.4</c:v>
                      </c:pt>
                      <c:pt idx="23932">
                        <c:v>0.4</c:v>
                      </c:pt>
                      <c:pt idx="23933">
                        <c:v>0.4</c:v>
                      </c:pt>
                      <c:pt idx="23934">
                        <c:v>0.5</c:v>
                      </c:pt>
                      <c:pt idx="23935">
                        <c:v>0.3</c:v>
                      </c:pt>
                      <c:pt idx="23936">
                        <c:v>0.4</c:v>
                      </c:pt>
                      <c:pt idx="23937">
                        <c:v>0.4</c:v>
                      </c:pt>
                      <c:pt idx="23938">
                        <c:v>0.3</c:v>
                      </c:pt>
                      <c:pt idx="23939">
                        <c:v>0.4</c:v>
                      </c:pt>
                      <c:pt idx="23940">
                        <c:v>0.4</c:v>
                      </c:pt>
                      <c:pt idx="23941">
                        <c:v>0.4</c:v>
                      </c:pt>
                      <c:pt idx="23942">
                        <c:v>0.5</c:v>
                      </c:pt>
                      <c:pt idx="23943">
                        <c:v>0.3</c:v>
                      </c:pt>
                      <c:pt idx="23944">
                        <c:v>0.4</c:v>
                      </c:pt>
                      <c:pt idx="23945">
                        <c:v>0.3</c:v>
                      </c:pt>
                      <c:pt idx="23946">
                        <c:v>0.4</c:v>
                      </c:pt>
                      <c:pt idx="23947">
                        <c:v>0.4</c:v>
                      </c:pt>
                      <c:pt idx="23948">
                        <c:v>0.4</c:v>
                      </c:pt>
                      <c:pt idx="23949">
                        <c:v>0.4</c:v>
                      </c:pt>
                      <c:pt idx="23950">
                        <c:v>0.3</c:v>
                      </c:pt>
                      <c:pt idx="23951">
                        <c:v>0.4</c:v>
                      </c:pt>
                      <c:pt idx="23952">
                        <c:v>0.3</c:v>
                      </c:pt>
                      <c:pt idx="23953">
                        <c:v>0.4</c:v>
                      </c:pt>
                      <c:pt idx="23954">
                        <c:v>0.4</c:v>
                      </c:pt>
                      <c:pt idx="23955">
                        <c:v>0.4</c:v>
                      </c:pt>
                      <c:pt idx="23956">
                        <c:v>0.4</c:v>
                      </c:pt>
                      <c:pt idx="23957">
                        <c:v>0.4</c:v>
                      </c:pt>
                      <c:pt idx="23958">
                        <c:v>0.5</c:v>
                      </c:pt>
                      <c:pt idx="23959">
                        <c:v>0.4</c:v>
                      </c:pt>
                      <c:pt idx="23960">
                        <c:v>0.4</c:v>
                      </c:pt>
                      <c:pt idx="23961">
                        <c:v>0.4</c:v>
                      </c:pt>
                      <c:pt idx="23962">
                        <c:v>0.3</c:v>
                      </c:pt>
                      <c:pt idx="23963">
                        <c:v>0.5</c:v>
                      </c:pt>
                      <c:pt idx="23964">
                        <c:v>0.5</c:v>
                      </c:pt>
                      <c:pt idx="23965">
                        <c:v>0.4</c:v>
                      </c:pt>
                      <c:pt idx="23966">
                        <c:v>0.5</c:v>
                      </c:pt>
                      <c:pt idx="23967">
                        <c:v>0.4</c:v>
                      </c:pt>
                      <c:pt idx="23968">
                        <c:v>0.4</c:v>
                      </c:pt>
                      <c:pt idx="23969">
                        <c:v>0.4</c:v>
                      </c:pt>
                      <c:pt idx="23970">
                        <c:v>0.4</c:v>
                      </c:pt>
                      <c:pt idx="23971">
                        <c:v>0.4</c:v>
                      </c:pt>
                      <c:pt idx="23972">
                        <c:v>0.4</c:v>
                      </c:pt>
                      <c:pt idx="23973">
                        <c:v>0.3</c:v>
                      </c:pt>
                      <c:pt idx="23974">
                        <c:v>0.4</c:v>
                      </c:pt>
                      <c:pt idx="23975">
                        <c:v>0.4</c:v>
                      </c:pt>
                      <c:pt idx="23976">
                        <c:v>0.4</c:v>
                      </c:pt>
                      <c:pt idx="23977">
                        <c:v>0.4</c:v>
                      </c:pt>
                      <c:pt idx="23978">
                        <c:v>0.4</c:v>
                      </c:pt>
                      <c:pt idx="23979">
                        <c:v>0.4</c:v>
                      </c:pt>
                      <c:pt idx="23980">
                        <c:v>0.3</c:v>
                      </c:pt>
                      <c:pt idx="23981">
                        <c:v>0.4</c:v>
                      </c:pt>
                      <c:pt idx="23982">
                        <c:v>0.4</c:v>
                      </c:pt>
                      <c:pt idx="23983">
                        <c:v>0.4</c:v>
                      </c:pt>
                      <c:pt idx="23984">
                        <c:v>0.4</c:v>
                      </c:pt>
                      <c:pt idx="23985">
                        <c:v>0.3</c:v>
                      </c:pt>
                      <c:pt idx="23986">
                        <c:v>0.3</c:v>
                      </c:pt>
                      <c:pt idx="23987">
                        <c:v>0.4</c:v>
                      </c:pt>
                      <c:pt idx="23988">
                        <c:v>0.3</c:v>
                      </c:pt>
                      <c:pt idx="23989">
                        <c:v>0.4</c:v>
                      </c:pt>
                      <c:pt idx="23990">
                        <c:v>0.4</c:v>
                      </c:pt>
                      <c:pt idx="23991">
                        <c:v>0.4</c:v>
                      </c:pt>
                      <c:pt idx="23992">
                        <c:v>0.3</c:v>
                      </c:pt>
                      <c:pt idx="23993">
                        <c:v>0.2</c:v>
                      </c:pt>
                      <c:pt idx="23994">
                        <c:v>0.3</c:v>
                      </c:pt>
                      <c:pt idx="23995">
                        <c:v>0.3</c:v>
                      </c:pt>
                      <c:pt idx="23996">
                        <c:v>0.3</c:v>
                      </c:pt>
                      <c:pt idx="23997">
                        <c:v>0.4</c:v>
                      </c:pt>
                      <c:pt idx="23998">
                        <c:v>0.3</c:v>
                      </c:pt>
                      <c:pt idx="23999">
                        <c:v>0.3</c:v>
                      </c:pt>
                      <c:pt idx="24000">
                        <c:v>0.4</c:v>
                      </c:pt>
                      <c:pt idx="24001">
                        <c:v>0.4</c:v>
                      </c:pt>
                      <c:pt idx="24002">
                        <c:v>0.2</c:v>
                      </c:pt>
                      <c:pt idx="24003">
                        <c:v>0.3</c:v>
                      </c:pt>
                      <c:pt idx="24004">
                        <c:v>0.3</c:v>
                      </c:pt>
                      <c:pt idx="24005">
                        <c:v>0.4</c:v>
                      </c:pt>
                      <c:pt idx="24006">
                        <c:v>0.3</c:v>
                      </c:pt>
                      <c:pt idx="24007">
                        <c:v>0.3</c:v>
                      </c:pt>
                      <c:pt idx="24008">
                        <c:v>0.3</c:v>
                      </c:pt>
                      <c:pt idx="24009">
                        <c:v>0.3</c:v>
                      </c:pt>
                      <c:pt idx="24010">
                        <c:v>0.4</c:v>
                      </c:pt>
                      <c:pt idx="24011">
                        <c:v>0.3</c:v>
                      </c:pt>
                      <c:pt idx="24012">
                        <c:v>0.3</c:v>
                      </c:pt>
                      <c:pt idx="24013">
                        <c:v>0.3</c:v>
                      </c:pt>
                      <c:pt idx="24014">
                        <c:v>0.4</c:v>
                      </c:pt>
                      <c:pt idx="24015">
                        <c:v>0.3</c:v>
                      </c:pt>
                      <c:pt idx="24016">
                        <c:v>0.4</c:v>
                      </c:pt>
                      <c:pt idx="24017">
                        <c:v>0.2</c:v>
                      </c:pt>
                      <c:pt idx="24018">
                        <c:v>0.3</c:v>
                      </c:pt>
                      <c:pt idx="24019">
                        <c:v>0.3</c:v>
                      </c:pt>
                      <c:pt idx="24020">
                        <c:v>0.4</c:v>
                      </c:pt>
                      <c:pt idx="24021">
                        <c:v>0.3</c:v>
                      </c:pt>
                      <c:pt idx="24022">
                        <c:v>0.4</c:v>
                      </c:pt>
                      <c:pt idx="24023">
                        <c:v>0.3</c:v>
                      </c:pt>
                      <c:pt idx="24024">
                        <c:v>0.3</c:v>
                      </c:pt>
                      <c:pt idx="24025">
                        <c:v>0.4</c:v>
                      </c:pt>
                      <c:pt idx="24026">
                        <c:v>0.3</c:v>
                      </c:pt>
                      <c:pt idx="24027">
                        <c:v>0.3</c:v>
                      </c:pt>
                      <c:pt idx="24028">
                        <c:v>0.3</c:v>
                      </c:pt>
                      <c:pt idx="24029">
                        <c:v>0.3</c:v>
                      </c:pt>
                      <c:pt idx="24030">
                        <c:v>0.3</c:v>
                      </c:pt>
                      <c:pt idx="24031">
                        <c:v>0.3</c:v>
                      </c:pt>
                      <c:pt idx="24032">
                        <c:v>0.4</c:v>
                      </c:pt>
                      <c:pt idx="24033">
                        <c:v>0.3</c:v>
                      </c:pt>
                      <c:pt idx="24034">
                        <c:v>0.4</c:v>
                      </c:pt>
                      <c:pt idx="24035">
                        <c:v>0.3</c:v>
                      </c:pt>
                      <c:pt idx="24036">
                        <c:v>0.3</c:v>
                      </c:pt>
                      <c:pt idx="24037">
                        <c:v>0.4</c:v>
                      </c:pt>
                      <c:pt idx="24038">
                        <c:v>0.4</c:v>
                      </c:pt>
                      <c:pt idx="24039">
                        <c:v>0.3</c:v>
                      </c:pt>
                      <c:pt idx="24040">
                        <c:v>0.3</c:v>
                      </c:pt>
                      <c:pt idx="24041">
                        <c:v>0.3</c:v>
                      </c:pt>
                      <c:pt idx="24042">
                        <c:v>0.3</c:v>
                      </c:pt>
                      <c:pt idx="24043">
                        <c:v>0.3</c:v>
                      </c:pt>
                      <c:pt idx="24044">
                        <c:v>0.3</c:v>
                      </c:pt>
                      <c:pt idx="24045">
                        <c:v>0.3</c:v>
                      </c:pt>
                      <c:pt idx="24046">
                        <c:v>0.4</c:v>
                      </c:pt>
                      <c:pt idx="24047">
                        <c:v>0.4</c:v>
                      </c:pt>
                      <c:pt idx="24048">
                        <c:v>0.3</c:v>
                      </c:pt>
                      <c:pt idx="24049">
                        <c:v>0.4</c:v>
                      </c:pt>
                      <c:pt idx="24050">
                        <c:v>0.3</c:v>
                      </c:pt>
                      <c:pt idx="24051">
                        <c:v>0.3</c:v>
                      </c:pt>
                      <c:pt idx="24052">
                        <c:v>0.3</c:v>
                      </c:pt>
                      <c:pt idx="24053">
                        <c:v>0.4</c:v>
                      </c:pt>
                      <c:pt idx="24054">
                        <c:v>0.4</c:v>
                      </c:pt>
                      <c:pt idx="24055">
                        <c:v>0.4</c:v>
                      </c:pt>
                      <c:pt idx="24056">
                        <c:v>0.3</c:v>
                      </c:pt>
                      <c:pt idx="24057">
                        <c:v>0.3</c:v>
                      </c:pt>
                      <c:pt idx="24058">
                        <c:v>0.3</c:v>
                      </c:pt>
                      <c:pt idx="24059">
                        <c:v>0.4</c:v>
                      </c:pt>
                      <c:pt idx="24060">
                        <c:v>0.4</c:v>
                      </c:pt>
                      <c:pt idx="24061">
                        <c:v>0.3</c:v>
                      </c:pt>
                      <c:pt idx="24062">
                        <c:v>0.4</c:v>
                      </c:pt>
                      <c:pt idx="24063">
                        <c:v>0.4</c:v>
                      </c:pt>
                      <c:pt idx="24064">
                        <c:v>0.4</c:v>
                      </c:pt>
                      <c:pt idx="24065">
                        <c:v>0.3</c:v>
                      </c:pt>
                      <c:pt idx="24066">
                        <c:v>0.4</c:v>
                      </c:pt>
                      <c:pt idx="24067">
                        <c:v>0.4</c:v>
                      </c:pt>
                      <c:pt idx="24068">
                        <c:v>0.4</c:v>
                      </c:pt>
                      <c:pt idx="24069">
                        <c:v>0.4</c:v>
                      </c:pt>
                      <c:pt idx="24070">
                        <c:v>0.5</c:v>
                      </c:pt>
                      <c:pt idx="24071">
                        <c:v>0.4</c:v>
                      </c:pt>
                      <c:pt idx="24072">
                        <c:v>0.3</c:v>
                      </c:pt>
                      <c:pt idx="24073">
                        <c:v>0.4</c:v>
                      </c:pt>
                      <c:pt idx="24074">
                        <c:v>0.3</c:v>
                      </c:pt>
                      <c:pt idx="24075">
                        <c:v>0.4</c:v>
                      </c:pt>
                      <c:pt idx="24076">
                        <c:v>0.4</c:v>
                      </c:pt>
                      <c:pt idx="24077">
                        <c:v>0.4</c:v>
                      </c:pt>
                      <c:pt idx="24078">
                        <c:v>0.3</c:v>
                      </c:pt>
                      <c:pt idx="24079">
                        <c:v>0.4</c:v>
                      </c:pt>
                      <c:pt idx="24080">
                        <c:v>0.4</c:v>
                      </c:pt>
                      <c:pt idx="24081">
                        <c:v>0.4</c:v>
                      </c:pt>
                      <c:pt idx="24082">
                        <c:v>0.4</c:v>
                      </c:pt>
                      <c:pt idx="24083">
                        <c:v>0.3</c:v>
                      </c:pt>
                      <c:pt idx="24084">
                        <c:v>0.4</c:v>
                      </c:pt>
                      <c:pt idx="24085">
                        <c:v>0.4</c:v>
                      </c:pt>
                      <c:pt idx="24086">
                        <c:v>0.4</c:v>
                      </c:pt>
                      <c:pt idx="24087">
                        <c:v>0.4</c:v>
                      </c:pt>
                      <c:pt idx="24088">
                        <c:v>0.4</c:v>
                      </c:pt>
                      <c:pt idx="24089">
                        <c:v>0.4</c:v>
                      </c:pt>
                      <c:pt idx="24090">
                        <c:v>0.4</c:v>
                      </c:pt>
                      <c:pt idx="24091">
                        <c:v>0.3</c:v>
                      </c:pt>
                      <c:pt idx="24092">
                        <c:v>0.3</c:v>
                      </c:pt>
                      <c:pt idx="24093">
                        <c:v>0.4</c:v>
                      </c:pt>
                      <c:pt idx="24094">
                        <c:v>0.4</c:v>
                      </c:pt>
                      <c:pt idx="24095">
                        <c:v>0.4</c:v>
                      </c:pt>
                      <c:pt idx="24096">
                        <c:v>0.3</c:v>
                      </c:pt>
                      <c:pt idx="24097">
                        <c:v>0.4</c:v>
                      </c:pt>
                      <c:pt idx="24098">
                        <c:v>0.4</c:v>
                      </c:pt>
                      <c:pt idx="24099">
                        <c:v>0.5</c:v>
                      </c:pt>
                      <c:pt idx="24100">
                        <c:v>0.4</c:v>
                      </c:pt>
                      <c:pt idx="24101">
                        <c:v>0.3</c:v>
                      </c:pt>
                      <c:pt idx="24102">
                        <c:v>0.4</c:v>
                      </c:pt>
                      <c:pt idx="24103">
                        <c:v>0.4</c:v>
                      </c:pt>
                      <c:pt idx="24104">
                        <c:v>0.3</c:v>
                      </c:pt>
                      <c:pt idx="24105">
                        <c:v>0.3</c:v>
                      </c:pt>
                      <c:pt idx="24106">
                        <c:v>0.4</c:v>
                      </c:pt>
                      <c:pt idx="24107">
                        <c:v>0.3</c:v>
                      </c:pt>
                      <c:pt idx="24108">
                        <c:v>0.3</c:v>
                      </c:pt>
                      <c:pt idx="24109">
                        <c:v>0.4</c:v>
                      </c:pt>
                      <c:pt idx="24110">
                        <c:v>0.4</c:v>
                      </c:pt>
                      <c:pt idx="24111">
                        <c:v>0.4</c:v>
                      </c:pt>
                      <c:pt idx="24112">
                        <c:v>0.4</c:v>
                      </c:pt>
                      <c:pt idx="24113">
                        <c:v>0.4</c:v>
                      </c:pt>
                      <c:pt idx="24114">
                        <c:v>0.4</c:v>
                      </c:pt>
                      <c:pt idx="24115">
                        <c:v>0.4</c:v>
                      </c:pt>
                      <c:pt idx="24116">
                        <c:v>0.3</c:v>
                      </c:pt>
                      <c:pt idx="24117">
                        <c:v>0.4</c:v>
                      </c:pt>
                      <c:pt idx="24118">
                        <c:v>0.4</c:v>
                      </c:pt>
                      <c:pt idx="24119">
                        <c:v>0.4</c:v>
                      </c:pt>
                      <c:pt idx="24120">
                        <c:v>0.4</c:v>
                      </c:pt>
                      <c:pt idx="24121">
                        <c:v>0.4</c:v>
                      </c:pt>
                      <c:pt idx="24122">
                        <c:v>0.4</c:v>
                      </c:pt>
                      <c:pt idx="24123">
                        <c:v>0.4</c:v>
                      </c:pt>
                      <c:pt idx="24124">
                        <c:v>0.3</c:v>
                      </c:pt>
                      <c:pt idx="24125">
                        <c:v>0.4</c:v>
                      </c:pt>
                      <c:pt idx="24126">
                        <c:v>0.4</c:v>
                      </c:pt>
                      <c:pt idx="24127">
                        <c:v>0.3</c:v>
                      </c:pt>
                      <c:pt idx="24128">
                        <c:v>0.4</c:v>
                      </c:pt>
                      <c:pt idx="24129">
                        <c:v>0.3</c:v>
                      </c:pt>
                      <c:pt idx="24130">
                        <c:v>0.4</c:v>
                      </c:pt>
                      <c:pt idx="24131">
                        <c:v>0.4</c:v>
                      </c:pt>
                      <c:pt idx="24132">
                        <c:v>0.4</c:v>
                      </c:pt>
                      <c:pt idx="24133">
                        <c:v>0.4</c:v>
                      </c:pt>
                      <c:pt idx="24134">
                        <c:v>0.3</c:v>
                      </c:pt>
                      <c:pt idx="24135">
                        <c:v>0.4</c:v>
                      </c:pt>
                      <c:pt idx="24136">
                        <c:v>0.4</c:v>
                      </c:pt>
                      <c:pt idx="24137">
                        <c:v>0.4</c:v>
                      </c:pt>
                      <c:pt idx="24138">
                        <c:v>0.4</c:v>
                      </c:pt>
                      <c:pt idx="24139">
                        <c:v>0.4</c:v>
                      </c:pt>
                      <c:pt idx="24140">
                        <c:v>0.3</c:v>
                      </c:pt>
                      <c:pt idx="24141">
                        <c:v>0.4</c:v>
                      </c:pt>
                      <c:pt idx="24142">
                        <c:v>0.4</c:v>
                      </c:pt>
                      <c:pt idx="24143">
                        <c:v>0.5</c:v>
                      </c:pt>
                      <c:pt idx="24144">
                        <c:v>0.3</c:v>
                      </c:pt>
                      <c:pt idx="24145">
                        <c:v>0.4</c:v>
                      </c:pt>
                      <c:pt idx="24146">
                        <c:v>0.4</c:v>
                      </c:pt>
                      <c:pt idx="24147">
                        <c:v>0.4</c:v>
                      </c:pt>
                      <c:pt idx="24148">
                        <c:v>0.4</c:v>
                      </c:pt>
                      <c:pt idx="24149">
                        <c:v>0.4</c:v>
                      </c:pt>
                      <c:pt idx="24150">
                        <c:v>0.3</c:v>
                      </c:pt>
                      <c:pt idx="24151">
                        <c:v>0.3</c:v>
                      </c:pt>
                      <c:pt idx="24152">
                        <c:v>0.4</c:v>
                      </c:pt>
                      <c:pt idx="24153">
                        <c:v>0.3</c:v>
                      </c:pt>
                      <c:pt idx="24154">
                        <c:v>0.3</c:v>
                      </c:pt>
                      <c:pt idx="24155">
                        <c:v>0.3</c:v>
                      </c:pt>
                      <c:pt idx="24156">
                        <c:v>0.5</c:v>
                      </c:pt>
                      <c:pt idx="24157">
                        <c:v>0.4</c:v>
                      </c:pt>
                      <c:pt idx="24158">
                        <c:v>0.4</c:v>
                      </c:pt>
                      <c:pt idx="24159">
                        <c:v>0.3</c:v>
                      </c:pt>
                      <c:pt idx="24160">
                        <c:v>0.3</c:v>
                      </c:pt>
                      <c:pt idx="24161">
                        <c:v>0.4</c:v>
                      </c:pt>
                      <c:pt idx="24162">
                        <c:v>0.3</c:v>
                      </c:pt>
                      <c:pt idx="24163">
                        <c:v>0.4</c:v>
                      </c:pt>
                      <c:pt idx="24164">
                        <c:v>0.4</c:v>
                      </c:pt>
                      <c:pt idx="24165">
                        <c:v>0.3</c:v>
                      </c:pt>
                      <c:pt idx="24166">
                        <c:v>0.3</c:v>
                      </c:pt>
                      <c:pt idx="24167">
                        <c:v>0.3</c:v>
                      </c:pt>
                      <c:pt idx="24168">
                        <c:v>0.4</c:v>
                      </c:pt>
                      <c:pt idx="24169">
                        <c:v>0.3</c:v>
                      </c:pt>
                      <c:pt idx="24170">
                        <c:v>0.4</c:v>
                      </c:pt>
                      <c:pt idx="24171">
                        <c:v>0.3</c:v>
                      </c:pt>
                      <c:pt idx="24172">
                        <c:v>0.3</c:v>
                      </c:pt>
                      <c:pt idx="24173">
                        <c:v>0.4</c:v>
                      </c:pt>
                      <c:pt idx="24174">
                        <c:v>0.4</c:v>
                      </c:pt>
                      <c:pt idx="24175">
                        <c:v>0.3</c:v>
                      </c:pt>
                      <c:pt idx="24176">
                        <c:v>0.3</c:v>
                      </c:pt>
                      <c:pt idx="24177">
                        <c:v>0.3</c:v>
                      </c:pt>
                      <c:pt idx="24178">
                        <c:v>0.4</c:v>
                      </c:pt>
                      <c:pt idx="24179">
                        <c:v>0.3</c:v>
                      </c:pt>
                      <c:pt idx="24180">
                        <c:v>0.4</c:v>
                      </c:pt>
                      <c:pt idx="24181">
                        <c:v>0.4</c:v>
                      </c:pt>
                      <c:pt idx="24182">
                        <c:v>0.4</c:v>
                      </c:pt>
                      <c:pt idx="24183">
                        <c:v>0.4</c:v>
                      </c:pt>
                      <c:pt idx="24184">
                        <c:v>0.4</c:v>
                      </c:pt>
                      <c:pt idx="24185">
                        <c:v>0.4</c:v>
                      </c:pt>
                      <c:pt idx="24186">
                        <c:v>0.4</c:v>
                      </c:pt>
                      <c:pt idx="24187">
                        <c:v>0.3</c:v>
                      </c:pt>
                      <c:pt idx="24188">
                        <c:v>0.4</c:v>
                      </c:pt>
                      <c:pt idx="24189">
                        <c:v>0.4</c:v>
                      </c:pt>
                      <c:pt idx="24190">
                        <c:v>0.3</c:v>
                      </c:pt>
                      <c:pt idx="24191">
                        <c:v>0.3</c:v>
                      </c:pt>
                      <c:pt idx="24192">
                        <c:v>0.3</c:v>
                      </c:pt>
                      <c:pt idx="24193">
                        <c:v>0.3</c:v>
                      </c:pt>
                      <c:pt idx="24194">
                        <c:v>0.3</c:v>
                      </c:pt>
                      <c:pt idx="24195">
                        <c:v>0.3</c:v>
                      </c:pt>
                      <c:pt idx="24196">
                        <c:v>0.3</c:v>
                      </c:pt>
                      <c:pt idx="24197">
                        <c:v>0.4</c:v>
                      </c:pt>
                      <c:pt idx="24198">
                        <c:v>0.4</c:v>
                      </c:pt>
                      <c:pt idx="24199">
                        <c:v>0.4</c:v>
                      </c:pt>
                      <c:pt idx="24200">
                        <c:v>0.4</c:v>
                      </c:pt>
                      <c:pt idx="24201">
                        <c:v>0.3</c:v>
                      </c:pt>
                      <c:pt idx="24202">
                        <c:v>0.3</c:v>
                      </c:pt>
                      <c:pt idx="24203">
                        <c:v>0.3</c:v>
                      </c:pt>
                      <c:pt idx="24204">
                        <c:v>0.3</c:v>
                      </c:pt>
                      <c:pt idx="24205">
                        <c:v>0.4</c:v>
                      </c:pt>
                      <c:pt idx="24206">
                        <c:v>0.3</c:v>
                      </c:pt>
                      <c:pt idx="24207">
                        <c:v>0.2</c:v>
                      </c:pt>
                      <c:pt idx="24208">
                        <c:v>0.3</c:v>
                      </c:pt>
                      <c:pt idx="24209">
                        <c:v>0.3</c:v>
                      </c:pt>
                      <c:pt idx="24210">
                        <c:v>0.3</c:v>
                      </c:pt>
                      <c:pt idx="24211">
                        <c:v>0.4</c:v>
                      </c:pt>
                      <c:pt idx="24212">
                        <c:v>0.3</c:v>
                      </c:pt>
                      <c:pt idx="24213">
                        <c:v>0.3</c:v>
                      </c:pt>
                      <c:pt idx="24214">
                        <c:v>0.4</c:v>
                      </c:pt>
                      <c:pt idx="24215">
                        <c:v>0.3</c:v>
                      </c:pt>
                      <c:pt idx="24216">
                        <c:v>0.3</c:v>
                      </c:pt>
                      <c:pt idx="24217">
                        <c:v>0.3</c:v>
                      </c:pt>
                      <c:pt idx="24218">
                        <c:v>0.3</c:v>
                      </c:pt>
                      <c:pt idx="24219">
                        <c:v>0.3</c:v>
                      </c:pt>
                      <c:pt idx="24220">
                        <c:v>0.3</c:v>
                      </c:pt>
                      <c:pt idx="24221">
                        <c:v>0.4</c:v>
                      </c:pt>
                      <c:pt idx="24222">
                        <c:v>0.3</c:v>
                      </c:pt>
                      <c:pt idx="24223">
                        <c:v>0.4</c:v>
                      </c:pt>
                      <c:pt idx="24224">
                        <c:v>0.3</c:v>
                      </c:pt>
                      <c:pt idx="24225">
                        <c:v>0.3</c:v>
                      </c:pt>
                      <c:pt idx="24226">
                        <c:v>0.3</c:v>
                      </c:pt>
                      <c:pt idx="24227">
                        <c:v>0.3</c:v>
                      </c:pt>
                      <c:pt idx="24228">
                        <c:v>0.3</c:v>
                      </c:pt>
                      <c:pt idx="24229">
                        <c:v>0.3</c:v>
                      </c:pt>
                      <c:pt idx="24230">
                        <c:v>0.4</c:v>
                      </c:pt>
                      <c:pt idx="24231">
                        <c:v>0.3</c:v>
                      </c:pt>
                      <c:pt idx="24232">
                        <c:v>0.3</c:v>
                      </c:pt>
                      <c:pt idx="24233">
                        <c:v>0.3</c:v>
                      </c:pt>
                      <c:pt idx="24234">
                        <c:v>0.4</c:v>
                      </c:pt>
                      <c:pt idx="24235">
                        <c:v>0.4</c:v>
                      </c:pt>
                      <c:pt idx="24236">
                        <c:v>0.3</c:v>
                      </c:pt>
                      <c:pt idx="24237">
                        <c:v>0.4</c:v>
                      </c:pt>
                      <c:pt idx="24238">
                        <c:v>0.3</c:v>
                      </c:pt>
                      <c:pt idx="24239">
                        <c:v>0.5</c:v>
                      </c:pt>
                      <c:pt idx="24240">
                        <c:v>0.4</c:v>
                      </c:pt>
                      <c:pt idx="24241">
                        <c:v>0.3</c:v>
                      </c:pt>
                      <c:pt idx="24242">
                        <c:v>0.3</c:v>
                      </c:pt>
                      <c:pt idx="24243">
                        <c:v>0.5</c:v>
                      </c:pt>
                      <c:pt idx="24244">
                        <c:v>0.1</c:v>
                      </c:pt>
                      <c:pt idx="24245">
                        <c:v>0.2</c:v>
                      </c:pt>
                      <c:pt idx="24246">
                        <c:v>0.2</c:v>
                      </c:pt>
                      <c:pt idx="24247">
                        <c:v>0.3</c:v>
                      </c:pt>
                      <c:pt idx="24248">
                        <c:v>0.3</c:v>
                      </c:pt>
                      <c:pt idx="24249">
                        <c:v>0.3</c:v>
                      </c:pt>
                      <c:pt idx="24250">
                        <c:v>0.3</c:v>
                      </c:pt>
                      <c:pt idx="24251">
                        <c:v>0.3</c:v>
                      </c:pt>
                      <c:pt idx="24252">
                        <c:v>0.2</c:v>
                      </c:pt>
                      <c:pt idx="24253">
                        <c:v>0.3</c:v>
                      </c:pt>
                      <c:pt idx="24254">
                        <c:v>0.3</c:v>
                      </c:pt>
                      <c:pt idx="24255">
                        <c:v>0.3</c:v>
                      </c:pt>
                      <c:pt idx="24256">
                        <c:v>0.2</c:v>
                      </c:pt>
                      <c:pt idx="24257">
                        <c:v>0.3</c:v>
                      </c:pt>
                      <c:pt idx="24258">
                        <c:v>0.2</c:v>
                      </c:pt>
                      <c:pt idx="24259">
                        <c:v>0.2</c:v>
                      </c:pt>
                      <c:pt idx="24260">
                        <c:v>0.3</c:v>
                      </c:pt>
                      <c:pt idx="24261">
                        <c:v>0.2</c:v>
                      </c:pt>
                      <c:pt idx="24262">
                        <c:v>0.4</c:v>
                      </c:pt>
                      <c:pt idx="24263">
                        <c:v>0.4</c:v>
                      </c:pt>
                      <c:pt idx="24264">
                        <c:v>0.3</c:v>
                      </c:pt>
                      <c:pt idx="24265">
                        <c:v>0.2</c:v>
                      </c:pt>
                      <c:pt idx="24266">
                        <c:v>0.3</c:v>
                      </c:pt>
                      <c:pt idx="24267">
                        <c:v>0.4</c:v>
                      </c:pt>
                      <c:pt idx="24268">
                        <c:v>0.2</c:v>
                      </c:pt>
                      <c:pt idx="24269">
                        <c:v>0.3</c:v>
                      </c:pt>
                      <c:pt idx="24270">
                        <c:v>0.2</c:v>
                      </c:pt>
                      <c:pt idx="24271">
                        <c:v>0.2</c:v>
                      </c:pt>
                      <c:pt idx="24272">
                        <c:v>0.3</c:v>
                      </c:pt>
                      <c:pt idx="24273">
                        <c:v>0.3</c:v>
                      </c:pt>
                      <c:pt idx="24274">
                        <c:v>0.3</c:v>
                      </c:pt>
                      <c:pt idx="24275">
                        <c:v>0.3</c:v>
                      </c:pt>
                      <c:pt idx="24276">
                        <c:v>0.2</c:v>
                      </c:pt>
                      <c:pt idx="24277">
                        <c:v>0.2</c:v>
                      </c:pt>
                      <c:pt idx="24278">
                        <c:v>0.3</c:v>
                      </c:pt>
                      <c:pt idx="24279">
                        <c:v>0.3</c:v>
                      </c:pt>
                      <c:pt idx="24280">
                        <c:v>0.2</c:v>
                      </c:pt>
                      <c:pt idx="24281">
                        <c:v>0.2</c:v>
                      </c:pt>
                      <c:pt idx="24282">
                        <c:v>0.3</c:v>
                      </c:pt>
                      <c:pt idx="24283">
                        <c:v>0.2</c:v>
                      </c:pt>
                      <c:pt idx="24284">
                        <c:v>0.3</c:v>
                      </c:pt>
                      <c:pt idx="24285">
                        <c:v>0.2</c:v>
                      </c:pt>
                      <c:pt idx="24286">
                        <c:v>0.3</c:v>
                      </c:pt>
                      <c:pt idx="24287">
                        <c:v>0.2</c:v>
                      </c:pt>
                      <c:pt idx="24288">
                        <c:v>0.3</c:v>
                      </c:pt>
                      <c:pt idx="24289">
                        <c:v>0.2</c:v>
                      </c:pt>
                      <c:pt idx="24290">
                        <c:v>0.3</c:v>
                      </c:pt>
                      <c:pt idx="24291">
                        <c:v>0.2</c:v>
                      </c:pt>
                      <c:pt idx="24292">
                        <c:v>0.3</c:v>
                      </c:pt>
                      <c:pt idx="24293">
                        <c:v>0.2</c:v>
                      </c:pt>
                      <c:pt idx="24294">
                        <c:v>0.2</c:v>
                      </c:pt>
                      <c:pt idx="24295">
                        <c:v>0.2</c:v>
                      </c:pt>
                      <c:pt idx="24296">
                        <c:v>0.2</c:v>
                      </c:pt>
                      <c:pt idx="24297">
                        <c:v>0.2</c:v>
                      </c:pt>
                      <c:pt idx="24298">
                        <c:v>0.2</c:v>
                      </c:pt>
                      <c:pt idx="24299">
                        <c:v>0.2</c:v>
                      </c:pt>
                      <c:pt idx="24300">
                        <c:v>0.2</c:v>
                      </c:pt>
                      <c:pt idx="24301">
                        <c:v>0.3</c:v>
                      </c:pt>
                      <c:pt idx="24302">
                        <c:v>0.2</c:v>
                      </c:pt>
                      <c:pt idx="24303">
                        <c:v>0.2</c:v>
                      </c:pt>
                      <c:pt idx="24304">
                        <c:v>0.3</c:v>
                      </c:pt>
                      <c:pt idx="24305">
                        <c:v>0.2</c:v>
                      </c:pt>
                      <c:pt idx="24306">
                        <c:v>0.1</c:v>
                      </c:pt>
                      <c:pt idx="24307">
                        <c:v>0.2</c:v>
                      </c:pt>
                      <c:pt idx="24308">
                        <c:v>0.2</c:v>
                      </c:pt>
                      <c:pt idx="24309">
                        <c:v>0.2</c:v>
                      </c:pt>
                      <c:pt idx="24310">
                        <c:v>0.2</c:v>
                      </c:pt>
                      <c:pt idx="24311">
                        <c:v>0.3</c:v>
                      </c:pt>
                      <c:pt idx="24312">
                        <c:v>0.2</c:v>
                      </c:pt>
                      <c:pt idx="24313">
                        <c:v>0.3</c:v>
                      </c:pt>
                      <c:pt idx="24314">
                        <c:v>0.2</c:v>
                      </c:pt>
                      <c:pt idx="24315">
                        <c:v>0.2</c:v>
                      </c:pt>
                      <c:pt idx="24316">
                        <c:v>0.2</c:v>
                      </c:pt>
                      <c:pt idx="24317">
                        <c:v>0.3</c:v>
                      </c:pt>
                      <c:pt idx="24318">
                        <c:v>0.1</c:v>
                      </c:pt>
                      <c:pt idx="24319">
                        <c:v>0.2</c:v>
                      </c:pt>
                      <c:pt idx="24320">
                        <c:v>0.2</c:v>
                      </c:pt>
                      <c:pt idx="24321">
                        <c:v>0.2</c:v>
                      </c:pt>
                      <c:pt idx="24322">
                        <c:v>0.3</c:v>
                      </c:pt>
                      <c:pt idx="24323">
                        <c:v>0.3</c:v>
                      </c:pt>
                      <c:pt idx="24324">
                        <c:v>0.2</c:v>
                      </c:pt>
                      <c:pt idx="24325">
                        <c:v>0.2</c:v>
                      </c:pt>
                      <c:pt idx="24326">
                        <c:v>0.2</c:v>
                      </c:pt>
                      <c:pt idx="24327">
                        <c:v>0.2</c:v>
                      </c:pt>
                      <c:pt idx="24328">
                        <c:v>0.2</c:v>
                      </c:pt>
                      <c:pt idx="24329">
                        <c:v>0.2</c:v>
                      </c:pt>
                      <c:pt idx="24330">
                        <c:v>0.2</c:v>
                      </c:pt>
                      <c:pt idx="24331">
                        <c:v>0.2</c:v>
                      </c:pt>
                      <c:pt idx="24332">
                        <c:v>0.3</c:v>
                      </c:pt>
                      <c:pt idx="24333">
                        <c:v>0.3</c:v>
                      </c:pt>
                      <c:pt idx="24334">
                        <c:v>0.1</c:v>
                      </c:pt>
                      <c:pt idx="24335">
                        <c:v>0.2</c:v>
                      </c:pt>
                      <c:pt idx="24336">
                        <c:v>0.2</c:v>
                      </c:pt>
                      <c:pt idx="24337">
                        <c:v>0.3</c:v>
                      </c:pt>
                      <c:pt idx="24338">
                        <c:v>0.2</c:v>
                      </c:pt>
                      <c:pt idx="24339">
                        <c:v>0.2</c:v>
                      </c:pt>
                      <c:pt idx="24340">
                        <c:v>0.2</c:v>
                      </c:pt>
                      <c:pt idx="24341">
                        <c:v>0.4</c:v>
                      </c:pt>
                      <c:pt idx="24342">
                        <c:v>0.4</c:v>
                      </c:pt>
                      <c:pt idx="24343">
                        <c:v>0.2</c:v>
                      </c:pt>
                      <c:pt idx="24344">
                        <c:v>0.3</c:v>
                      </c:pt>
                      <c:pt idx="24345">
                        <c:v>0.2</c:v>
                      </c:pt>
                      <c:pt idx="24346">
                        <c:v>0.3</c:v>
                      </c:pt>
                      <c:pt idx="24347">
                        <c:v>0.2</c:v>
                      </c:pt>
                      <c:pt idx="24348">
                        <c:v>0.2</c:v>
                      </c:pt>
                      <c:pt idx="24349">
                        <c:v>0.2</c:v>
                      </c:pt>
                      <c:pt idx="24350">
                        <c:v>0.2</c:v>
                      </c:pt>
                      <c:pt idx="24351">
                        <c:v>0.2</c:v>
                      </c:pt>
                      <c:pt idx="24352">
                        <c:v>0.2</c:v>
                      </c:pt>
                      <c:pt idx="24353">
                        <c:v>0.4</c:v>
                      </c:pt>
                      <c:pt idx="24354">
                        <c:v>0.3</c:v>
                      </c:pt>
                      <c:pt idx="24355">
                        <c:v>0.3</c:v>
                      </c:pt>
                      <c:pt idx="24356">
                        <c:v>0.3</c:v>
                      </c:pt>
                      <c:pt idx="24357">
                        <c:v>0.3</c:v>
                      </c:pt>
                      <c:pt idx="24358">
                        <c:v>0.4</c:v>
                      </c:pt>
                      <c:pt idx="24359">
                        <c:v>0.3</c:v>
                      </c:pt>
                      <c:pt idx="24360">
                        <c:v>0.3</c:v>
                      </c:pt>
                      <c:pt idx="24361">
                        <c:v>0.3</c:v>
                      </c:pt>
                      <c:pt idx="24362">
                        <c:v>0.2</c:v>
                      </c:pt>
                      <c:pt idx="24363">
                        <c:v>0.3</c:v>
                      </c:pt>
                      <c:pt idx="24364">
                        <c:v>0.3</c:v>
                      </c:pt>
                      <c:pt idx="24365">
                        <c:v>0.3</c:v>
                      </c:pt>
                      <c:pt idx="24366">
                        <c:v>0.3</c:v>
                      </c:pt>
                      <c:pt idx="24367">
                        <c:v>0.2</c:v>
                      </c:pt>
                      <c:pt idx="24368">
                        <c:v>0.2</c:v>
                      </c:pt>
                      <c:pt idx="24369">
                        <c:v>0.3</c:v>
                      </c:pt>
                      <c:pt idx="24370">
                        <c:v>0.2</c:v>
                      </c:pt>
                      <c:pt idx="24371">
                        <c:v>0.3</c:v>
                      </c:pt>
                      <c:pt idx="24372">
                        <c:v>0.3</c:v>
                      </c:pt>
                      <c:pt idx="24373">
                        <c:v>0.3</c:v>
                      </c:pt>
                      <c:pt idx="24374">
                        <c:v>0.3</c:v>
                      </c:pt>
                      <c:pt idx="24375">
                        <c:v>0.3</c:v>
                      </c:pt>
                      <c:pt idx="24376">
                        <c:v>0.3</c:v>
                      </c:pt>
                      <c:pt idx="24377">
                        <c:v>0.3</c:v>
                      </c:pt>
                      <c:pt idx="24378">
                        <c:v>0.3</c:v>
                      </c:pt>
                      <c:pt idx="24379">
                        <c:v>0.2</c:v>
                      </c:pt>
                      <c:pt idx="24380">
                        <c:v>0.3</c:v>
                      </c:pt>
                      <c:pt idx="24381">
                        <c:v>0.2</c:v>
                      </c:pt>
                      <c:pt idx="24382">
                        <c:v>0.2</c:v>
                      </c:pt>
                      <c:pt idx="24383">
                        <c:v>0.3</c:v>
                      </c:pt>
                      <c:pt idx="24384">
                        <c:v>0.3</c:v>
                      </c:pt>
                      <c:pt idx="24385">
                        <c:v>0.3</c:v>
                      </c:pt>
                      <c:pt idx="24386">
                        <c:v>0.3</c:v>
                      </c:pt>
                      <c:pt idx="24387">
                        <c:v>0.3</c:v>
                      </c:pt>
                      <c:pt idx="24388">
                        <c:v>0.3</c:v>
                      </c:pt>
                      <c:pt idx="24389">
                        <c:v>0.2</c:v>
                      </c:pt>
                      <c:pt idx="24390">
                        <c:v>0.3</c:v>
                      </c:pt>
                      <c:pt idx="24391">
                        <c:v>0.3</c:v>
                      </c:pt>
                      <c:pt idx="24392">
                        <c:v>0.3</c:v>
                      </c:pt>
                      <c:pt idx="24393">
                        <c:v>0.3</c:v>
                      </c:pt>
                      <c:pt idx="24394">
                        <c:v>0.3</c:v>
                      </c:pt>
                      <c:pt idx="24395">
                        <c:v>0.3</c:v>
                      </c:pt>
                      <c:pt idx="24396">
                        <c:v>0.4</c:v>
                      </c:pt>
                      <c:pt idx="24397">
                        <c:v>0.3</c:v>
                      </c:pt>
                      <c:pt idx="24398">
                        <c:v>0.2</c:v>
                      </c:pt>
                      <c:pt idx="24399">
                        <c:v>0.3</c:v>
                      </c:pt>
                      <c:pt idx="24400">
                        <c:v>0.3</c:v>
                      </c:pt>
                      <c:pt idx="24401">
                        <c:v>0.4</c:v>
                      </c:pt>
                      <c:pt idx="24402">
                        <c:v>0.3</c:v>
                      </c:pt>
                      <c:pt idx="24403">
                        <c:v>0.3</c:v>
                      </c:pt>
                      <c:pt idx="24404">
                        <c:v>0.2</c:v>
                      </c:pt>
                      <c:pt idx="24405">
                        <c:v>0.3</c:v>
                      </c:pt>
                      <c:pt idx="24406">
                        <c:v>0.3</c:v>
                      </c:pt>
                      <c:pt idx="24407">
                        <c:v>0.4</c:v>
                      </c:pt>
                      <c:pt idx="24408">
                        <c:v>0.3</c:v>
                      </c:pt>
                      <c:pt idx="24409">
                        <c:v>0.3</c:v>
                      </c:pt>
                      <c:pt idx="24410">
                        <c:v>0.3</c:v>
                      </c:pt>
                      <c:pt idx="24411">
                        <c:v>0.3</c:v>
                      </c:pt>
                      <c:pt idx="24412">
                        <c:v>0.4</c:v>
                      </c:pt>
                      <c:pt idx="24413">
                        <c:v>0.3</c:v>
                      </c:pt>
                      <c:pt idx="24414">
                        <c:v>0.3</c:v>
                      </c:pt>
                      <c:pt idx="24415">
                        <c:v>0.4</c:v>
                      </c:pt>
                      <c:pt idx="24416">
                        <c:v>0.4</c:v>
                      </c:pt>
                      <c:pt idx="24417">
                        <c:v>0.2</c:v>
                      </c:pt>
                      <c:pt idx="24418">
                        <c:v>0.3</c:v>
                      </c:pt>
                      <c:pt idx="24419">
                        <c:v>0.3</c:v>
                      </c:pt>
                      <c:pt idx="24420">
                        <c:v>0.4</c:v>
                      </c:pt>
                      <c:pt idx="24421">
                        <c:v>0.3</c:v>
                      </c:pt>
                      <c:pt idx="24422">
                        <c:v>0.3</c:v>
                      </c:pt>
                      <c:pt idx="24423">
                        <c:v>0.3</c:v>
                      </c:pt>
                      <c:pt idx="24424">
                        <c:v>0.3</c:v>
                      </c:pt>
                      <c:pt idx="24425">
                        <c:v>0.3</c:v>
                      </c:pt>
                      <c:pt idx="24426">
                        <c:v>0.3</c:v>
                      </c:pt>
                      <c:pt idx="24427">
                        <c:v>0.3</c:v>
                      </c:pt>
                      <c:pt idx="24428">
                        <c:v>0.4</c:v>
                      </c:pt>
                      <c:pt idx="24429">
                        <c:v>0.3</c:v>
                      </c:pt>
                      <c:pt idx="24430">
                        <c:v>0.3</c:v>
                      </c:pt>
                      <c:pt idx="24431">
                        <c:v>0.3</c:v>
                      </c:pt>
                      <c:pt idx="24432">
                        <c:v>0.3</c:v>
                      </c:pt>
                      <c:pt idx="24433">
                        <c:v>0.2</c:v>
                      </c:pt>
                      <c:pt idx="24434">
                        <c:v>0.2</c:v>
                      </c:pt>
                      <c:pt idx="24435">
                        <c:v>0.3</c:v>
                      </c:pt>
                      <c:pt idx="24436">
                        <c:v>0.2</c:v>
                      </c:pt>
                      <c:pt idx="24437">
                        <c:v>0.2</c:v>
                      </c:pt>
                      <c:pt idx="24438">
                        <c:v>0.3</c:v>
                      </c:pt>
                      <c:pt idx="24439">
                        <c:v>0.3</c:v>
                      </c:pt>
                      <c:pt idx="24440">
                        <c:v>0.2</c:v>
                      </c:pt>
                      <c:pt idx="24441">
                        <c:v>0.3</c:v>
                      </c:pt>
                      <c:pt idx="24442">
                        <c:v>0.3</c:v>
                      </c:pt>
                      <c:pt idx="24443">
                        <c:v>0.3</c:v>
                      </c:pt>
                      <c:pt idx="24444">
                        <c:v>0.3</c:v>
                      </c:pt>
                      <c:pt idx="24445">
                        <c:v>0.3</c:v>
                      </c:pt>
                      <c:pt idx="24446">
                        <c:v>0.4</c:v>
                      </c:pt>
                      <c:pt idx="24447">
                        <c:v>0.3</c:v>
                      </c:pt>
                      <c:pt idx="24448">
                        <c:v>0.3</c:v>
                      </c:pt>
                      <c:pt idx="24449">
                        <c:v>0.4</c:v>
                      </c:pt>
                      <c:pt idx="24450">
                        <c:v>0.2</c:v>
                      </c:pt>
                      <c:pt idx="24451">
                        <c:v>0.2</c:v>
                      </c:pt>
                      <c:pt idx="24452">
                        <c:v>0.3</c:v>
                      </c:pt>
                      <c:pt idx="24453">
                        <c:v>0.2</c:v>
                      </c:pt>
                      <c:pt idx="24454">
                        <c:v>0.2</c:v>
                      </c:pt>
                      <c:pt idx="24455">
                        <c:v>0.2</c:v>
                      </c:pt>
                      <c:pt idx="24456">
                        <c:v>0.2</c:v>
                      </c:pt>
                      <c:pt idx="24457">
                        <c:v>0.2</c:v>
                      </c:pt>
                      <c:pt idx="24458">
                        <c:v>0.3</c:v>
                      </c:pt>
                      <c:pt idx="24459">
                        <c:v>0.2</c:v>
                      </c:pt>
                      <c:pt idx="24460">
                        <c:v>0.3</c:v>
                      </c:pt>
                      <c:pt idx="24461">
                        <c:v>0.3</c:v>
                      </c:pt>
                      <c:pt idx="24462">
                        <c:v>0.2</c:v>
                      </c:pt>
                      <c:pt idx="24463">
                        <c:v>0.3</c:v>
                      </c:pt>
                      <c:pt idx="24464">
                        <c:v>0.2</c:v>
                      </c:pt>
                      <c:pt idx="24465">
                        <c:v>0.2</c:v>
                      </c:pt>
                      <c:pt idx="24466">
                        <c:v>0.2</c:v>
                      </c:pt>
                      <c:pt idx="24467">
                        <c:v>0.3</c:v>
                      </c:pt>
                      <c:pt idx="24468">
                        <c:v>0.3</c:v>
                      </c:pt>
                      <c:pt idx="24469">
                        <c:v>0.3</c:v>
                      </c:pt>
                      <c:pt idx="24470">
                        <c:v>0.3</c:v>
                      </c:pt>
                      <c:pt idx="24471">
                        <c:v>0.3</c:v>
                      </c:pt>
                      <c:pt idx="24472">
                        <c:v>0.3</c:v>
                      </c:pt>
                      <c:pt idx="24473">
                        <c:v>0.2</c:v>
                      </c:pt>
                      <c:pt idx="24474">
                        <c:v>0.3</c:v>
                      </c:pt>
                      <c:pt idx="24475">
                        <c:v>0.3</c:v>
                      </c:pt>
                      <c:pt idx="24476">
                        <c:v>0.2</c:v>
                      </c:pt>
                      <c:pt idx="24477">
                        <c:v>0.2</c:v>
                      </c:pt>
                      <c:pt idx="24478">
                        <c:v>0.2</c:v>
                      </c:pt>
                      <c:pt idx="24479">
                        <c:v>0.2</c:v>
                      </c:pt>
                      <c:pt idx="24480">
                        <c:v>0.3</c:v>
                      </c:pt>
                      <c:pt idx="24481">
                        <c:v>0.2</c:v>
                      </c:pt>
                      <c:pt idx="24482">
                        <c:v>0.2</c:v>
                      </c:pt>
                      <c:pt idx="24483">
                        <c:v>0.2</c:v>
                      </c:pt>
                      <c:pt idx="24484">
                        <c:v>0.2</c:v>
                      </c:pt>
                      <c:pt idx="24485">
                        <c:v>0.3</c:v>
                      </c:pt>
                      <c:pt idx="24486">
                        <c:v>0.2</c:v>
                      </c:pt>
                      <c:pt idx="24487">
                        <c:v>0.2</c:v>
                      </c:pt>
                      <c:pt idx="24488">
                        <c:v>0.2</c:v>
                      </c:pt>
                      <c:pt idx="24489">
                        <c:v>0.2</c:v>
                      </c:pt>
                      <c:pt idx="24490">
                        <c:v>0.2</c:v>
                      </c:pt>
                      <c:pt idx="24491">
                        <c:v>0.2</c:v>
                      </c:pt>
                      <c:pt idx="24492">
                        <c:v>0.2</c:v>
                      </c:pt>
                      <c:pt idx="24493">
                        <c:v>0.2</c:v>
                      </c:pt>
                      <c:pt idx="24494">
                        <c:v>0.2</c:v>
                      </c:pt>
                      <c:pt idx="24495">
                        <c:v>0.2</c:v>
                      </c:pt>
                      <c:pt idx="24496">
                        <c:v>0.2</c:v>
                      </c:pt>
                      <c:pt idx="24497">
                        <c:v>0.2</c:v>
                      </c:pt>
                      <c:pt idx="24498">
                        <c:v>0.2</c:v>
                      </c:pt>
                      <c:pt idx="24499">
                        <c:v>0.2</c:v>
                      </c:pt>
                      <c:pt idx="24500">
                        <c:v>0.2</c:v>
                      </c:pt>
                      <c:pt idx="24501">
                        <c:v>0.2</c:v>
                      </c:pt>
                      <c:pt idx="24502">
                        <c:v>0.3</c:v>
                      </c:pt>
                      <c:pt idx="24503">
                        <c:v>0.2</c:v>
                      </c:pt>
                      <c:pt idx="24504">
                        <c:v>0.2</c:v>
                      </c:pt>
                      <c:pt idx="24505">
                        <c:v>0.1</c:v>
                      </c:pt>
                      <c:pt idx="24506">
                        <c:v>0.3</c:v>
                      </c:pt>
                      <c:pt idx="24507">
                        <c:v>0.2</c:v>
                      </c:pt>
                      <c:pt idx="24508">
                        <c:v>0.2</c:v>
                      </c:pt>
                      <c:pt idx="24509">
                        <c:v>0.2</c:v>
                      </c:pt>
                      <c:pt idx="24510">
                        <c:v>0.1</c:v>
                      </c:pt>
                      <c:pt idx="24511">
                        <c:v>0.2</c:v>
                      </c:pt>
                      <c:pt idx="24512">
                        <c:v>0.2</c:v>
                      </c:pt>
                      <c:pt idx="24513">
                        <c:v>0.2</c:v>
                      </c:pt>
                      <c:pt idx="24514">
                        <c:v>0.2</c:v>
                      </c:pt>
                      <c:pt idx="24515">
                        <c:v>0.2</c:v>
                      </c:pt>
                      <c:pt idx="24516">
                        <c:v>0.2</c:v>
                      </c:pt>
                      <c:pt idx="24517">
                        <c:v>0.2</c:v>
                      </c:pt>
                      <c:pt idx="24518">
                        <c:v>0.2</c:v>
                      </c:pt>
                      <c:pt idx="24519">
                        <c:v>0.2</c:v>
                      </c:pt>
                      <c:pt idx="24520">
                        <c:v>0.2</c:v>
                      </c:pt>
                      <c:pt idx="24521">
                        <c:v>0.1</c:v>
                      </c:pt>
                      <c:pt idx="24522">
                        <c:v>0.2</c:v>
                      </c:pt>
                      <c:pt idx="24523">
                        <c:v>0.2</c:v>
                      </c:pt>
                      <c:pt idx="24524">
                        <c:v>0.2</c:v>
                      </c:pt>
                      <c:pt idx="24525">
                        <c:v>0.2</c:v>
                      </c:pt>
                      <c:pt idx="24526">
                        <c:v>0.2</c:v>
                      </c:pt>
                      <c:pt idx="24527">
                        <c:v>0.3</c:v>
                      </c:pt>
                      <c:pt idx="24528">
                        <c:v>0.1</c:v>
                      </c:pt>
                      <c:pt idx="24529">
                        <c:v>0.1</c:v>
                      </c:pt>
                      <c:pt idx="24530">
                        <c:v>0.1</c:v>
                      </c:pt>
                      <c:pt idx="24531">
                        <c:v>0.2</c:v>
                      </c:pt>
                      <c:pt idx="24532">
                        <c:v>0.1</c:v>
                      </c:pt>
                      <c:pt idx="24533">
                        <c:v>0.2</c:v>
                      </c:pt>
                      <c:pt idx="24534">
                        <c:v>0.2</c:v>
                      </c:pt>
                      <c:pt idx="24535">
                        <c:v>0.2</c:v>
                      </c:pt>
                      <c:pt idx="24536">
                        <c:v>0.2</c:v>
                      </c:pt>
                      <c:pt idx="24537">
                        <c:v>0.2</c:v>
                      </c:pt>
                      <c:pt idx="24538">
                        <c:v>0.1</c:v>
                      </c:pt>
                      <c:pt idx="24539">
                        <c:v>0.2</c:v>
                      </c:pt>
                      <c:pt idx="24540">
                        <c:v>0.1</c:v>
                      </c:pt>
                      <c:pt idx="24541">
                        <c:v>0.1</c:v>
                      </c:pt>
                      <c:pt idx="24542">
                        <c:v>0.2</c:v>
                      </c:pt>
                      <c:pt idx="24543">
                        <c:v>0.1</c:v>
                      </c:pt>
                      <c:pt idx="24544">
                        <c:v>0.2</c:v>
                      </c:pt>
                      <c:pt idx="24545">
                        <c:v>0.1</c:v>
                      </c:pt>
                      <c:pt idx="24546">
                        <c:v>0.2</c:v>
                      </c:pt>
                      <c:pt idx="24547">
                        <c:v>0.2</c:v>
                      </c:pt>
                      <c:pt idx="24548">
                        <c:v>0.1</c:v>
                      </c:pt>
                      <c:pt idx="24549">
                        <c:v>0.1</c:v>
                      </c:pt>
                      <c:pt idx="24550">
                        <c:v>0.1</c:v>
                      </c:pt>
                      <c:pt idx="24551">
                        <c:v>0.2</c:v>
                      </c:pt>
                      <c:pt idx="24552">
                        <c:v>0.1</c:v>
                      </c:pt>
                      <c:pt idx="24553">
                        <c:v>0.2</c:v>
                      </c:pt>
                      <c:pt idx="24554">
                        <c:v>0.2</c:v>
                      </c:pt>
                      <c:pt idx="24555">
                        <c:v>0.1</c:v>
                      </c:pt>
                      <c:pt idx="24556">
                        <c:v>0.1</c:v>
                      </c:pt>
                      <c:pt idx="24557">
                        <c:v>0.1</c:v>
                      </c:pt>
                      <c:pt idx="24558">
                        <c:v>0.1</c:v>
                      </c:pt>
                      <c:pt idx="24559">
                        <c:v>0.1</c:v>
                      </c:pt>
                      <c:pt idx="24560">
                        <c:v>0.2</c:v>
                      </c:pt>
                      <c:pt idx="24561">
                        <c:v>0.2</c:v>
                      </c:pt>
                      <c:pt idx="24562">
                        <c:v>0.2</c:v>
                      </c:pt>
                      <c:pt idx="24563">
                        <c:v>0.1</c:v>
                      </c:pt>
                      <c:pt idx="24564">
                        <c:v>0.1</c:v>
                      </c:pt>
                      <c:pt idx="24565">
                        <c:v>0.2</c:v>
                      </c:pt>
                      <c:pt idx="24566">
                        <c:v>0.2</c:v>
                      </c:pt>
                      <c:pt idx="24567">
                        <c:v>0.2</c:v>
                      </c:pt>
                      <c:pt idx="24568">
                        <c:v>0.1</c:v>
                      </c:pt>
                      <c:pt idx="24569">
                        <c:v>0.2</c:v>
                      </c:pt>
                      <c:pt idx="24570">
                        <c:v>0.1</c:v>
                      </c:pt>
                      <c:pt idx="24571">
                        <c:v>0.1</c:v>
                      </c:pt>
                      <c:pt idx="24572">
                        <c:v>0.1</c:v>
                      </c:pt>
                      <c:pt idx="24573">
                        <c:v>0.2</c:v>
                      </c:pt>
                      <c:pt idx="24574">
                        <c:v>0.2</c:v>
                      </c:pt>
                      <c:pt idx="24575">
                        <c:v>0.2</c:v>
                      </c:pt>
                      <c:pt idx="24576">
                        <c:v>0.2</c:v>
                      </c:pt>
                      <c:pt idx="24577">
                        <c:v>0.2</c:v>
                      </c:pt>
                      <c:pt idx="24578">
                        <c:v>0.2</c:v>
                      </c:pt>
                      <c:pt idx="24579">
                        <c:v>0.2</c:v>
                      </c:pt>
                      <c:pt idx="24580">
                        <c:v>0.1</c:v>
                      </c:pt>
                      <c:pt idx="24581">
                        <c:v>0.1</c:v>
                      </c:pt>
                      <c:pt idx="24582">
                        <c:v>0.1</c:v>
                      </c:pt>
                      <c:pt idx="24583">
                        <c:v>0.1</c:v>
                      </c:pt>
                      <c:pt idx="24584">
                        <c:v>0.1</c:v>
                      </c:pt>
                      <c:pt idx="24585">
                        <c:v>0.1</c:v>
                      </c:pt>
                      <c:pt idx="24586">
                        <c:v>0.2</c:v>
                      </c:pt>
                      <c:pt idx="24587">
                        <c:v>0.1</c:v>
                      </c:pt>
                      <c:pt idx="24588">
                        <c:v>0.2</c:v>
                      </c:pt>
                      <c:pt idx="24589">
                        <c:v>0.1</c:v>
                      </c:pt>
                      <c:pt idx="24590">
                        <c:v>0.1</c:v>
                      </c:pt>
                      <c:pt idx="24591">
                        <c:v>0.2</c:v>
                      </c:pt>
                      <c:pt idx="24592">
                        <c:v>0.2</c:v>
                      </c:pt>
                      <c:pt idx="24593">
                        <c:v>0.1</c:v>
                      </c:pt>
                      <c:pt idx="24594">
                        <c:v>0.1</c:v>
                      </c:pt>
                      <c:pt idx="24595">
                        <c:v>0.2</c:v>
                      </c:pt>
                      <c:pt idx="24596">
                        <c:v>0.1</c:v>
                      </c:pt>
                      <c:pt idx="24597">
                        <c:v>0.1</c:v>
                      </c:pt>
                      <c:pt idx="24598">
                        <c:v>0.1</c:v>
                      </c:pt>
                      <c:pt idx="24599">
                        <c:v>0.1</c:v>
                      </c:pt>
                      <c:pt idx="24600">
                        <c:v>0.2</c:v>
                      </c:pt>
                      <c:pt idx="24601">
                        <c:v>0.1</c:v>
                      </c:pt>
                      <c:pt idx="24602">
                        <c:v>0.1</c:v>
                      </c:pt>
                      <c:pt idx="24603">
                        <c:v>0.1</c:v>
                      </c:pt>
                      <c:pt idx="24604">
                        <c:v>0.3</c:v>
                      </c:pt>
                      <c:pt idx="24605">
                        <c:v>0.1</c:v>
                      </c:pt>
                      <c:pt idx="24606">
                        <c:v>0.1</c:v>
                      </c:pt>
                      <c:pt idx="24607">
                        <c:v>0.1</c:v>
                      </c:pt>
                      <c:pt idx="24608">
                        <c:v>0.1</c:v>
                      </c:pt>
                      <c:pt idx="24609">
                        <c:v>0.1</c:v>
                      </c:pt>
                      <c:pt idx="24610">
                        <c:v>0</c:v>
                      </c:pt>
                      <c:pt idx="24611">
                        <c:v>0.1</c:v>
                      </c:pt>
                      <c:pt idx="24612">
                        <c:v>0.2</c:v>
                      </c:pt>
                      <c:pt idx="24613">
                        <c:v>0</c:v>
                      </c:pt>
                      <c:pt idx="24614">
                        <c:v>0.1</c:v>
                      </c:pt>
                      <c:pt idx="24615">
                        <c:v>0</c:v>
                      </c:pt>
                      <c:pt idx="24616">
                        <c:v>0</c:v>
                      </c:pt>
                      <c:pt idx="24617">
                        <c:v>0.1</c:v>
                      </c:pt>
                      <c:pt idx="24618">
                        <c:v>0</c:v>
                      </c:pt>
                      <c:pt idx="24619">
                        <c:v>0.1</c:v>
                      </c:pt>
                      <c:pt idx="24620">
                        <c:v>0.1</c:v>
                      </c:pt>
                      <c:pt idx="24621">
                        <c:v>0.1</c:v>
                      </c:pt>
                      <c:pt idx="24622">
                        <c:v>0.1</c:v>
                      </c:pt>
                      <c:pt idx="24623">
                        <c:v>0.1</c:v>
                      </c:pt>
                      <c:pt idx="24624">
                        <c:v>0.1</c:v>
                      </c:pt>
                      <c:pt idx="24625">
                        <c:v>0.1</c:v>
                      </c:pt>
                      <c:pt idx="24626">
                        <c:v>0.1</c:v>
                      </c:pt>
                      <c:pt idx="24627">
                        <c:v>0.1</c:v>
                      </c:pt>
                      <c:pt idx="24628">
                        <c:v>0.1</c:v>
                      </c:pt>
                      <c:pt idx="24629">
                        <c:v>0.1</c:v>
                      </c:pt>
                      <c:pt idx="24630">
                        <c:v>0</c:v>
                      </c:pt>
                      <c:pt idx="24631">
                        <c:v>0</c:v>
                      </c:pt>
                      <c:pt idx="24632">
                        <c:v>0.1</c:v>
                      </c:pt>
                      <c:pt idx="24633">
                        <c:v>0.1</c:v>
                      </c:pt>
                      <c:pt idx="24634">
                        <c:v>0.1</c:v>
                      </c:pt>
                      <c:pt idx="24635">
                        <c:v>0.1</c:v>
                      </c:pt>
                      <c:pt idx="24636">
                        <c:v>0</c:v>
                      </c:pt>
                      <c:pt idx="24637">
                        <c:v>0</c:v>
                      </c:pt>
                      <c:pt idx="24638">
                        <c:v>0</c:v>
                      </c:pt>
                      <c:pt idx="24639">
                        <c:v>0</c:v>
                      </c:pt>
                      <c:pt idx="24640">
                        <c:v>0</c:v>
                      </c:pt>
                      <c:pt idx="24641">
                        <c:v>0.1</c:v>
                      </c:pt>
                      <c:pt idx="24642">
                        <c:v>0</c:v>
                      </c:pt>
                      <c:pt idx="24643">
                        <c:v>0</c:v>
                      </c:pt>
                      <c:pt idx="24644">
                        <c:v>0.1</c:v>
                      </c:pt>
                      <c:pt idx="24645">
                        <c:v>0</c:v>
                      </c:pt>
                      <c:pt idx="24646">
                        <c:v>0.1</c:v>
                      </c:pt>
                      <c:pt idx="24647">
                        <c:v>0.1</c:v>
                      </c:pt>
                      <c:pt idx="24648">
                        <c:v>0.2</c:v>
                      </c:pt>
                      <c:pt idx="24649">
                        <c:v>0</c:v>
                      </c:pt>
                      <c:pt idx="24650">
                        <c:v>0</c:v>
                      </c:pt>
                      <c:pt idx="24651">
                        <c:v>0</c:v>
                      </c:pt>
                      <c:pt idx="24652">
                        <c:v>0</c:v>
                      </c:pt>
                      <c:pt idx="24653">
                        <c:v>0</c:v>
                      </c:pt>
                      <c:pt idx="24654">
                        <c:v>0.1</c:v>
                      </c:pt>
                      <c:pt idx="24655">
                        <c:v>0.1</c:v>
                      </c:pt>
                      <c:pt idx="24656">
                        <c:v>0</c:v>
                      </c:pt>
                      <c:pt idx="24657">
                        <c:v>0</c:v>
                      </c:pt>
                      <c:pt idx="24658">
                        <c:v>0</c:v>
                      </c:pt>
                      <c:pt idx="24659">
                        <c:v>0.1</c:v>
                      </c:pt>
                      <c:pt idx="24660">
                        <c:v>0</c:v>
                      </c:pt>
                      <c:pt idx="24661">
                        <c:v>0</c:v>
                      </c:pt>
                      <c:pt idx="24662">
                        <c:v>0</c:v>
                      </c:pt>
                      <c:pt idx="24663">
                        <c:v>0</c:v>
                      </c:pt>
                      <c:pt idx="24664">
                        <c:v>0.1</c:v>
                      </c:pt>
                      <c:pt idx="24665">
                        <c:v>0</c:v>
                      </c:pt>
                      <c:pt idx="24666">
                        <c:v>0.1</c:v>
                      </c:pt>
                      <c:pt idx="24667">
                        <c:v>0.1</c:v>
                      </c:pt>
                      <c:pt idx="24668">
                        <c:v>0.1</c:v>
                      </c:pt>
                      <c:pt idx="24669">
                        <c:v>0</c:v>
                      </c:pt>
                      <c:pt idx="24670">
                        <c:v>0</c:v>
                      </c:pt>
                      <c:pt idx="24671">
                        <c:v>0</c:v>
                      </c:pt>
                      <c:pt idx="24672">
                        <c:v>0.1</c:v>
                      </c:pt>
                      <c:pt idx="24673">
                        <c:v>0</c:v>
                      </c:pt>
                      <c:pt idx="24674">
                        <c:v>0</c:v>
                      </c:pt>
                      <c:pt idx="24675">
                        <c:v>0</c:v>
                      </c:pt>
                      <c:pt idx="24676">
                        <c:v>0.1</c:v>
                      </c:pt>
                      <c:pt idx="24677">
                        <c:v>0.1</c:v>
                      </c:pt>
                      <c:pt idx="24678">
                        <c:v>0</c:v>
                      </c:pt>
                      <c:pt idx="24679">
                        <c:v>0</c:v>
                      </c:pt>
                      <c:pt idx="24680">
                        <c:v>0.1</c:v>
                      </c:pt>
                      <c:pt idx="24681">
                        <c:v>0</c:v>
                      </c:pt>
                      <c:pt idx="24682">
                        <c:v>0</c:v>
                      </c:pt>
                      <c:pt idx="24683">
                        <c:v>0</c:v>
                      </c:pt>
                      <c:pt idx="24684">
                        <c:v>0</c:v>
                      </c:pt>
                      <c:pt idx="24685">
                        <c:v>0</c:v>
                      </c:pt>
                      <c:pt idx="24686">
                        <c:v>0</c:v>
                      </c:pt>
                      <c:pt idx="24687">
                        <c:v>0.1</c:v>
                      </c:pt>
                      <c:pt idx="24688">
                        <c:v>0</c:v>
                      </c:pt>
                      <c:pt idx="24689">
                        <c:v>0</c:v>
                      </c:pt>
                      <c:pt idx="24690">
                        <c:v>0</c:v>
                      </c:pt>
                      <c:pt idx="24691">
                        <c:v>0</c:v>
                      </c:pt>
                      <c:pt idx="24692">
                        <c:v>0</c:v>
                      </c:pt>
                      <c:pt idx="24693">
                        <c:v>0.1</c:v>
                      </c:pt>
                      <c:pt idx="24694">
                        <c:v>0</c:v>
                      </c:pt>
                      <c:pt idx="24695">
                        <c:v>0</c:v>
                      </c:pt>
                      <c:pt idx="24696">
                        <c:v>0.1</c:v>
                      </c:pt>
                      <c:pt idx="24697">
                        <c:v>0</c:v>
                      </c:pt>
                      <c:pt idx="24698">
                        <c:v>0.1</c:v>
                      </c:pt>
                      <c:pt idx="24699">
                        <c:v>0</c:v>
                      </c:pt>
                      <c:pt idx="24700">
                        <c:v>0</c:v>
                      </c:pt>
                      <c:pt idx="24701">
                        <c:v>0</c:v>
                      </c:pt>
                      <c:pt idx="24702">
                        <c:v>0.2</c:v>
                      </c:pt>
                      <c:pt idx="24703">
                        <c:v>0</c:v>
                      </c:pt>
                      <c:pt idx="24704">
                        <c:v>0.1</c:v>
                      </c:pt>
                      <c:pt idx="24705">
                        <c:v>0.1</c:v>
                      </c:pt>
                      <c:pt idx="24706">
                        <c:v>0</c:v>
                      </c:pt>
                      <c:pt idx="24707">
                        <c:v>0.1</c:v>
                      </c:pt>
                      <c:pt idx="24708">
                        <c:v>0</c:v>
                      </c:pt>
                      <c:pt idx="24709">
                        <c:v>0</c:v>
                      </c:pt>
                      <c:pt idx="24710">
                        <c:v>0</c:v>
                      </c:pt>
                      <c:pt idx="24711">
                        <c:v>0</c:v>
                      </c:pt>
                      <c:pt idx="24712">
                        <c:v>0</c:v>
                      </c:pt>
                      <c:pt idx="24713">
                        <c:v>0</c:v>
                      </c:pt>
                      <c:pt idx="24714">
                        <c:v>0</c:v>
                      </c:pt>
                      <c:pt idx="24715">
                        <c:v>0.1</c:v>
                      </c:pt>
                      <c:pt idx="24716">
                        <c:v>0.1</c:v>
                      </c:pt>
                      <c:pt idx="24717">
                        <c:v>0</c:v>
                      </c:pt>
                      <c:pt idx="24718">
                        <c:v>0</c:v>
                      </c:pt>
                      <c:pt idx="24719">
                        <c:v>0</c:v>
                      </c:pt>
                      <c:pt idx="24720">
                        <c:v>0</c:v>
                      </c:pt>
                      <c:pt idx="24721">
                        <c:v>0</c:v>
                      </c:pt>
                      <c:pt idx="24722">
                        <c:v>0</c:v>
                      </c:pt>
                      <c:pt idx="24723">
                        <c:v>0</c:v>
                      </c:pt>
                      <c:pt idx="24724">
                        <c:v>0</c:v>
                      </c:pt>
                      <c:pt idx="24725">
                        <c:v>0</c:v>
                      </c:pt>
                      <c:pt idx="24726">
                        <c:v>0.1</c:v>
                      </c:pt>
                      <c:pt idx="24727">
                        <c:v>0</c:v>
                      </c:pt>
                      <c:pt idx="24728">
                        <c:v>0</c:v>
                      </c:pt>
                      <c:pt idx="24729">
                        <c:v>0</c:v>
                      </c:pt>
                      <c:pt idx="24730">
                        <c:v>0</c:v>
                      </c:pt>
                      <c:pt idx="24731">
                        <c:v>0</c:v>
                      </c:pt>
                      <c:pt idx="24732">
                        <c:v>0</c:v>
                      </c:pt>
                      <c:pt idx="24733">
                        <c:v>0</c:v>
                      </c:pt>
                      <c:pt idx="24734">
                        <c:v>0.1</c:v>
                      </c:pt>
                      <c:pt idx="24735">
                        <c:v>0.1</c:v>
                      </c:pt>
                      <c:pt idx="24736">
                        <c:v>0</c:v>
                      </c:pt>
                      <c:pt idx="24737">
                        <c:v>0.1</c:v>
                      </c:pt>
                      <c:pt idx="24738">
                        <c:v>0.1</c:v>
                      </c:pt>
                      <c:pt idx="24739">
                        <c:v>0</c:v>
                      </c:pt>
                      <c:pt idx="24740">
                        <c:v>0</c:v>
                      </c:pt>
                      <c:pt idx="24741">
                        <c:v>0.1</c:v>
                      </c:pt>
                      <c:pt idx="24742">
                        <c:v>0.1</c:v>
                      </c:pt>
                      <c:pt idx="24743">
                        <c:v>0.1</c:v>
                      </c:pt>
                      <c:pt idx="24744">
                        <c:v>0</c:v>
                      </c:pt>
                      <c:pt idx="24745">
                        <c:v>0</c:v>
                      </c:pt>
                      <c:pt idx="24746">
                        <c:v>0.1</c:v>
                      </c:pt>
                      <c:pt idx="24747">
                        <c:v>0</c:v>
                      </c:pt>
                      <c:pt idx="24748">
                        <c:v>0.1</c:v>
                      </c:pt>
                      <c:pt idx="24749">
                        <c:v>0.1</c:v>
                      </c:pt>
                      <c:pt idx="24750">
                        <c:v>0</c:v>
                      </c:pt>
                      <c:pt idx="24751">
                        <c:v>0.1</c:v>
                      </c:pt>
                      <c:pt idx="24752">
                        <c:v>0.1</c:v>
                      </c:pt>
                      <c:pt idx="24753">
                        <c:v>0.1</c:v>
                      </c:pt>
                      <c:pt idx="24754">
                        <c:v>0</c:v>
                      </c:pt>
                      <c:pt idx="24755">
                        <c:v>0</c:v>
                      </c:pt>
                      <c:pt idx="24756">
                        <c:v>0</c:v>
                      </c:pt>
                      <c:pt idx="24757">
                        <c:v>0.1</c:v>
                      </c:pt>
                      <c:pt idx="24758">
                        <c:v>0.1</c:v>
                      </c:pt>
                      <c:pt idx="24759">
                        <c:v>0</c:v>
                      </c:pt>
                      <c:pt idx="24760">
                        <c:v>0.1</c:v>
                      </c:pt>
                      <c:pt idx="24761">
                        <c:v>0</c:v>
                      </c:pt>
                      <c:pt idx="24762">
                        <c:v>0</c:v>
                      </c:pt>
                      <c:pt idx="24763">
                        <c:v>0</c:v>
                      </c:pt>
                      <c:pt idx="24764">
                        <c:v>0</c:v>
                      </c:pt>
                      <c:pt idx="24765">
                        <c:v>0</c:v>
                      </c:pt>
                      <c:pt idx="24766">
                        <c:v>0</c:v>
                      </c:pt>
                      <c:pt idx="24767">
                        <c:v>0.1</c:v>
                      </c:pt>
                      <c:pt idx="24768">
                        <c:v>0</c:v>
                      </c:pt>
                      <c:pt idx="24769">
                        <c:v>0.1</c:v>
                      </c:pt>
                      <c:pt idx="24770">
                        <c:v>0.1</c:v>
                      </c:pt>
                      <c:pt idx="24771">
                        <c:v>0</c:v>
                      </c:pt>
                      <c:pt idx="24772">
                        <c:v>0.1</c:v>
                      </c:pt>
                      <c:pt idx="24773">
                        <c:v>0.1</c:v>
                      </c:pt>
                      <c:pt idx="24774">
                        <c:v>0</c:v>
                      </c:pt>
                      <c:pt idx="24775">
                        <c:v>0</c:v>
                      </c:pt>
                      <c:pt idx="24776">
                        <c:v>0.1</c:v>
                      </c:pt>
                      <c:pt idx="24777">
                        <c:v>0.1</c:v>
                      </c:pt>
                      <c:pt idx="24778">
                        <c:v>0</c:v>
                      </c:pt>
                      <c:pt idx="24779">
                        <c:v>0</c:v>
                      </c:pt>
                      <c:pt idx="24780">
                        <c:v>0.1</c:v>
                      </c:pt>
                      <c:pt idx="24781">
                        <c:v>0</c:v>
                      </c:pt>
                      <c:pt idx="24782">
                        <c:v>0.1</c:v>
                      </c:pt>
                      <c:pt idx="24783">
                        <c:v>0</c:v>
                      </c:pt>
                      <c:pt idx="24784">
                        <c:v>0</c:v>
                      </c:pt>
                      <c:pt idx="24785">
                        <c:v>0</c:v>
                      </c:pt>
                      <c:pt idx="24786">
                        <c:v>0.1</c:v>
                      </c:pt>
                      <c:pt idx="24787">
                        <c:v>0</c:v>
                      </c:pt>
                      <c:pt idx="24788">
                        <c:v>0.1</c:v>
                      </c:pt>
                      <c:pt idx="24789">
                        <c:v>0.1</c:v>
                      </c:pt>
                      <c:pt idx="24790">
                        <c:v>0</c:v>
                      </c:pt>
                      <c:pt idx="24791">
                        <c:v>0.1</c:v>
                      </c:pt>
                      <c:pt idx="24792">
                        <c:v>0</c:v>
                      </c:pt>
                      <c:pt idx="24793">
                        <c:v>0</c:v>
                      </c:pt>
                      <c:pt idx="24794">
                        <c:v>0.1</c:v>
                      </c:pt>
                      <c:pt idx="24795">
                        <c:v>0</c:v>
                      </c:pt>
                      <c:pt idx="24796">
                        <c:v>0.1</c:v>
                      </c:pt>
                      <c:pt idx="24797">
                        <c:v>0.1</c:v>
                      </c:pt>
                      <c:pt idx="24798">
                        <c:v>0.1</c:v>
                      </c:pt>
                      <c:pt idx="24799">
                        <c:v>0</c:v>
                      </c:pt>
                      <c:pt idx="24800">
                        <c:v>0.1</c:v>
                      </c:pt>
                      <c:pt idx="24801">
                        <c:v>0</c:v>
                      </c:pt>
                      <c:pt idx="24802">
                        <c:v>0</c:v>
                      </c:pt>
                      <c:pt idx="24803">
                        <c:v>0</c:v>
                      </c:pt>
                      <c:pt idx="24804">
                        <c:v>0.1</c:v>
                      </c:pt>
                      <c:pt idx="24805">
                        <c:v>0</c:v>
                      </c:pt>
                      <c:pt idx="24806">
                        <c:v>0</c:v>
                      </c:pt>
                      <c:pt idx="24807">
                        <c:v>0.1</c:v>
                      </c:pt>
                      <c:pt idx="24808">
                        <c:v>0</c:v>
                      </c:pt>
                      <c:pt idx="24809">
                        <c:v>0.1</c:v>
                      </c:pt>
                      <c:pt idx="24810">
                        <c:v>0.1</c:v>
                      </c:pt>
                      <c:pt idx="24811">
                        <c:v>0.1</c:v>
                      </c:pt>
                      <c:pt idx="24812">
                        <c:v>0.1</c:v>
                      </c:pt>
                      <c:pt idx="24813">
                        <c:v>0.1</c:v>
                      </c:pt>
                      <c:pt idx="24814">
                        <c:v>0</c:v>
                      </c:pt>
                      <c:pt idx="24815">
                        <c:v>0</c:v>
                      </c:pt>
                      <c:pt idx="24816">
                        <c:v>0</c:v>
                      </c:pt>
                      <c:pt idx="24817">
                        <c:v>0</c:v>
                      </c:pt>
                      <c:pt idx="24818">
                        <c:v>0.1</c:v>
                      </c:pt>
                      <c:pt idx="24819">
                        <c:v>0.1</c:v>
                      </c:pt>
                      <c:pt idx="24820">
                        <c:v>0</c:v>
                      </c:pt>
                      <c:pt idx="24821">
                        <c:v>0.1</c:v>
                      </c:pt>
                      <c:pt idx="24822">
                        <c:v>0</c:v>
                      </c:pt>
                      <c:pt idx="24823">
                        <c:v>0.1</c:v>
                      </c:pt>
                      <c:pt idx="24824">
                        <c:v>0</c:v>
                      </c:pt>
                      <c:pt idx="24825">
                        <c:v>0</c:v>
                      </c:pt>
                      <c:pt idx="24826">
                        <c:v>0</c:v>
                      </c:pt>
                      <c:pt idx="24827">
                        <c:v>0.1</c:v>
                      </c:pt>
                      <c:pt idx="24828">
                        <c:v>0</c:v>
                      </c:pt>
                      <c:pt idx="24829">
                        <c:v>0</c:v>
                      </c:pt>
                      <c:pt idx="24830">
                        <c:v>0</c:v>
                      </c:pt>
                      <c:pt idx="24831">
                        <c:v>0</c:v>
                      </c:pt>
                      <c:pt idx="24832">
                        <c:v>0</c:v>
                      </c:pt>
                      <c:pt idx="24833">
                        <c:v>0</c:v>
                      </c:pt>
                      <c:pt idx="24834">
                        <c:v>0</c:v>
                      </c:pt>
                      <c:pt idx="24835">
                        <c:v>0</c:v>
                      </c:pt>
                      <c:pt idx="24836">
                        <c:v>0</c:v>
                      </c:pt>
                      <c:pt idx="24837">
                        <c:v>0.1</c:v>
                      </c:pt>
                      <c:pt idx="24838">
                        <c:v>0.1</c:v>
                      </c:pt>
                      <c:pt idx="24839">
                        <c:v>0.1</c:v>
                      </c:pt>
                      <c:pt idx="24840">
                        <c:v>0</c:v>
                      </c:pt>
                      <c:pt idx="24841">
                        <c:v>0</c:v>
                      </c:pt>
                      <c:pt idx="24842">
                        <c:v>0.1</c:v>
                      </c:pt>
                      <c:pt idx="24843">
                        <c:v>0.1</c:v>
                      </c:pt>
                      <c:pt idx="24844">
                        <c:v>0</c:v>
                      </c:pt>
                      <c:pt idx="24845">
                        <c:v>0.1</c:v>
                      </c:pt>
                      <c:pt idx="24846">
                        <c:v>0.1</c:v>
                      </c:pt>
                      <c:pt idx="24847">
                        <c:v>0.1</c:v>
                      </c:pt>
                      <c:pt idx="24848">
                        <c:v>0.1</c:v>
                      </c:pt>
                      <c:pt idx="24849">
                        <c:v>0.2</c:v>
                      </c:pt>
                      <c:pt idx="24850">
                        <c:v>0.1</c:v>
                      </c:pt>
                      <c:pt idx="24851">
                        <c:v>0.1</c:v>
                      </c:pt>
                      <c:pt idx="24852">
                        <c:v>0.1</c:v>
                      </c:pt>
                      <c:pt idx="24853">
                        <c:v>0.1</c:v>
                      </c:pt>
                      <c:pt idx="24854">
                        <c:v>0.1</c:v>
                      </c:pt>
                      <c:pt idx="24855">
                        <c:v>0</c:v>
                      </c:pt>
                      <c:pt idx="24856">
                        <c:v>0.2</c:v>
                      </c:pt>
                      <c:pt idx="24857">
                        <c:v>0.1</c:v>
                      </c:pt>
                      <c:pt idx="24858">
                        <c:v>0.1</c:v>
                      </c:pt>
                      <c:pt idx="24859">
                        <c:v>0.2</c:v>
                      </c:pt>
                      <c:pt idx="24860">
                        <c:v>0.1</c:v>
                      </c:pt>
                      <c:pt idx="24861">
                        <c:v>0.1</c:v>
                      </c:pt>
                      <c:pt idx="24862">
                        <c:v>0</c:v>
                      </c:pt>
                      <c:pt idx="24863">
                        <c:v>0.1</c:v>
                      </c:pt>
                      <c:pt idx="24864">
                        <c:v>0.1</c:v>
                      </c:pt>
                      <c:pt idx="24865">
                        <c:v>0.1</c:v>
                      </c:pt>
                      <c:pt idx="24866">
                        <c:v>0.2</c:v>
                      </c:pt>
                      <c:pt idx="24867">
                        <c:v>0.1</c:v>
                      </c:pt>
                      <c:pt idx="24868">
                        <c:v>0.1</c:v>
                      </c:pt>
                      <c:pt idx="24869">
                        <c:v>0.1</c:v>
                      </c:pt>
                      <c:pt idx="24870">
                        <c:v>0.2</c:v>
                      </c:pt>
                      <c:pt idx="24871">
                        <c:v>0.2</c:v>
                      </c:pt>
                      <c:pt idx="24872">
                        <c:v>0.1</c:v>
                      </c:pt>
                      <c:pt idx="24873">
                        <c:v>0.1</c:v>
                      </c:pt>
                      <c:pt idx="24874">
                        <c:v>0.1</c:v>
                      </c:pt>
                      <c:pt idx="24875">
                        <c:v>0.2</c:v>
                      </c:pt>
                      <c:pt idx="24876">
                        <c:v>0.1</c:v>
                      </c:pt>
                      <c:pt idx="24877">
                        <c:v>0.1</c:v>
                      </c:pt>
                      <c:pt idx="24878">
                        <c:v>0.1</c:v>
                      </c:pt>
                      <c:pt idx="24879">
                        <c:v>0.1</c:v>
                      </c:pt>
                      <c:pt idx="24880">
                        <c:v>0.1</c:v>
                      </c:pt>
                      <c:pt idx="24881">
                        <c:v>0</c:v>
                      </c:pt>
                      <c:pt idx="24882">
                        <c:v>0.1</c:v>
                      </c:pt>
                      <c:pt idx="24883">
                        <c:v>0.1</c:v>
                      </c:pt>
                      <c:pt idx="24884">
                        <c:v>0.1</c:v>
                      </c:pt>
                      <c:pt idx="24885">
                        <c:v>0.2</c:v>
                      </c:pt>
                      <c:pt idx="24886">
                        <c:v>0</c:v>
                      </c:pt>
                      <c:pt idx="24887">
                        <c:v>0</c:v>
                      </c:pt>
                      <c:pt idx="24888">
                        <c:v>0.1</c:v>
                      </c:pt>
                      <c:pt idx="24889">
                        <c:v>0.1</c:v>
                      </c:pt>
                      <c:pt idx="24890">
                        <c:v>0.1</c:v>
                      </c:pt>
                      <c:pt idx="24891">
                        <c:v>0.1</c:v>
                      </c:pt>
                      <c:pt idx="24892">
                        <c:v>0.1</c:v>
                      </c:pt>
                      <c:pt idx="24893">
                        <c:v>0.1</c:v>
                      </c:pt>
                      <c:pt idx="24894">
                        <c:v>0.1</c:v>
                      </c:pt>
                      <c:pt idx="24895">
                        <c:v>0.1</c:v>
                      </c:pt>
                      <c:pt idx="24896">
                        <c:v>0.2</c:v>
                      </c:pt>
                      <c:pt idx="24897">
                        <c:v>0.1</c:v>
                      </c:pt>
                      <c:pt idx="24898">
                        <c:v>0.1</c:v>
                      </c:pt>
                      <c:pt idx="24899">
                        <c:v>0.2</c:v>
                      </c:pt>
                      <c:pt idx="24900">
                        <c:v>0.1</c:v>
                      </c:pt>
                      <c:pt idx="24901">
                        <c:v>0.1</c:v>
                      </c:pt>
                      <c:pt idx="24902">
                        <c:v>0.2</c:v>
                      </c:pt>
                      <c:pt idx="24903">
                        <c:v>0.1</c:v>
                      </c:pt>
                      <c:pt idx="24904">
                        <c:v>0.2</c:v>
                      </c:pt>
                      <c:pt idx="24905">
                        <c:v>0.1</c:v>
                      </c:pt>
                      <c:pt idx="24906">
                        <c:v>0.1</c:v>
                      </c:pt>
                      <c:pt idx="24907">
                        <c:v>0.1</c:v>
                      </c:pt>
                      <c:pt idx="24908">
                        <c:v>0.2</c:v>
                      </c:pt>
                      <c:pt idx="24909">
                        <c:v>0.2</c:v>
                      </c:pt>
                      <c:pt idx="24910">
                        <c:v>0.2</c:v>
                      </c:pt>
                      <c:pt idx="24911">
                        <c:v>0.1</c:v>
                      </c:pt>
                      <c:pt idx="24912">
                        <c:v>0.1</c:v>
                      </c:pt>
                      <c:pt idx="24913">
                        <c:v>0.2</c:v>
                      </c:pt>
                      <c:pt idx="24914">
                        <c:v>0.2</c:v>
                      </c:pt>
                      <c:pt idx="24915">
                        <c:v>0.2</c:v>
                      </c:pt>
                      <c:pt idx="24916">
                        <c:v>0.2</c:v>
                      </c:pt>
                      <c:pt idx="24917">
                        <c:v>0.2</c:v>
                      </c:pt>
                      <c:pt idx="24918">
                        <c:v>0.1</c:v>
                      </c:pt>
                      <c:pt idx="24919">
                        <c:v>0.1</c:v>
                      </c:pt>
                      <c:pt idx="24920">
                        <c:v>0.1</c:v>
                      </c:pt>
                      <c:pt idx="24921">
                        <c:v>0.1</c:v>
                      </c:pt>
                      <c:pt idx="24922">
                        <c:v>0.2</c:v>
                      </c:pt>
                      <c:pt idx="24923">
                        <c:v>0.2</c:v>
                      </c:pt>
                      <c:pt idx="24924">
                        <c:v>0.2</c:v>
                      </c:pt>
                      <c:pt idx="24925">
                        <c:v>0.2</c:v>
                      </c:pt>
                      <c:pt idx="24926">
                        <c:v>0.3</c:v>
                      </c:pt>
                      <c:pt idx="24927">
                        <c:v>0.2</c:v>
                      </c:pt>
                      <c:pt idx="24928">
                        <c:v>0.2</c:v>
                      </c:pt>
                      <c:pt idx="24929">
                        <c:v>0.2</c:v>
                      </c:pt>
                      <c:pt idx="24930">
                        <c:v>0.3</c:v>
                      </c:pt>
                      <c:pt idx="24931">
                        <c:v>0.3</c:v>
                      </c:pt>
                      <c:pt idx="24932">
                        <c:v>0.2</c:v>
                      </c:pt>
                      <c:pt idx="24933">
                        <c:v>0.3</c:v>
                      </c:pt>
                      <c:pt idx="24934">
                        <c:v>0.2</c:v>
                      </c:pt>
                      <c:pt idx="24935">
                        <c:v>0.2</c:v>
                      </c:pt>
                      <c:pt idx="24936">
                        <c:v>0.3</c:v>
                      </c:pt>
                      <c:pt idx="24937">
                        <c:v>0.3</c:v>
                      </c:pt>
                      <c:pt idx="24938">
                        <c:v>0.2</c:v>
                      </c:pt>
                      <c:pt idx="24939">
                        <c:v>0.2</c:v>
                      </c:pt>
                      <c:pt idx="24940">
                        <c:v>0.3</c:v>
                      </c:pt>
                      <c:pt idx="24941">
                        <c:v>0.3</c:v>
                      </c:pt>
                      <c:pt idx="24942">
                        <c:v>0.2</c:v>
                      </c:pt>
                      <c:pt idx="24943">
                        <c:v>0.2</c:v>
                      </c:pt>
                      <c:pt idx="24944">
                        <c:v>0.3</c:v>
                      </c:pt>
                      <c:pt idx="24945">
                        <c:v>0.4</c:v>
                      </c:pt>
                      <c:pt idx="24946">
                        <c:v>0.3</c:v>
                      </c:pt>
                      <c:pt idx="24947">
                        <c:v>0.2</c:v>
                      </c:pt>
                      <c:pt idx="24948">
                        <c:v>0.3</c:v>
                      </c:pt>
                      <c:pt idx="24949">
                        <c:v>0.3</c:v>
                      </c:pt>
                      <c:pt idx="24950">
                        <c:v>0.3</c:v>
                      </c:pt>
                      <c:pt idx="24951">
                        <c:v>0.3</c:v>
                      </c:pt>
                      <c:pt idx="24952">
                        <c:v>0.2</c:v>
                      </c:pt>
                      <c:pt idx="24953">
                        <c:v>0.3</c:v>
                      </c:pt>
                      <c:pt idx="24954">
                        <c:v>0.2</c:v>
                      </c:pt>
                      <c:pt idx="24955">
                        <c:v>0.2</c:v>
                      </c:pt>
                      <c:pt idx="24956">
                        <c:v>0.2</c:v>
                      </c:pt>
                      <c:pt idx="24957">
                        <c:v>0.3</c:v>
                      </c:pt>
                      <c:pt idx="24958">
                        <c:v>0.2</c:v>
                      </c:pt>
                      <c:pt idx="24959">
                        <c:v>0.2</c:v>
                      </c:pt>
                      <c:pt idx="24960">
                        <c:v>0.2</c:v>
                      </c:pt>
                      <c:pt idx="24961">
                        <c:v>0.2</c:v>
                      </c:pt>
                      <c:pt idx="24962">
                        <c:v>0.2</c:v>
                      </c:pt>
                      <c:pt idx="24963">
                        <c:v>0.3</c:v>
                      </c:pt>
                      <c:pt idx="24964">
                        <c:v>0.2</c:v>
                      </c:pt>
                      <c:pt idx="24965">
                        <c:v>0.2</c:v>
                      </c:pt>
                      <c:pt idx="24966">
                        <c:v>0.3</c:v>
                      </c:pt>
                      <c:pt idx="24967">
                        <c:v>0.2</c:v>
                      </c:pt>
                      <c:pt idx="24968">
                        <c:v>0.2</c:v>
                      </c:pt>
                      <c:pt idx="24969">
                        <c:v>0.3</c:v>
                      </c:pt>
                      <c:pt idx="24970">
                        <c:v>0.2</c:v>
                      </c:pt>
                      <c:pt idx="24971">
                        <c:v>0.2</c:v>
                      </c:pt>
                      <c:pt idx="24972">
                        <c:v>0.2</c:v>
                      </c:pt>
                      <c:pt idx="24973">
                        <c:v>0.2</c:v>
                      </c:pt>
                      <c:pt idx="24974">
                        <c:v>0.2</c:v>
                      </c:pt>
                      <c:pt idx="24975">
                        <c:v>0.2</c:v>
                      </c:pt>
                      <c:pt idx="24976">
                        <c:v>0.3</c:v>
                      </c:pt>
                      <c:pt idx="24977">
                        <c:v>0.3</c:v>
                      </c:pt>
                      <c:pt idx="24978">
                        <c:v>0.3</c:v>
                      </c:pt>
                      <c:pt idx="24979">
                        <c:v>0.2</c:v>
                      </c:pt>
                      <c:pt idx="24980">
                        <c:v>0.2</c:v>
                      </c:pt>
                      <c:pt idx="24981">
                        <c:v>0.3</c:v>
                      </c:pt>
                      <c:pt idx="24982">
                        <c:v>0.2</c:v>
                      </c:pt>
                      <c:pt idx="24983">
                        <c:v>0.2</c:v>
                      </c:pt>
                      <c:pt idx="24984">
                        <c:v>0.3</c:v>
                      </c:pt>
                      <c:pt idx="24985">
                        <c:v>0.2</c:v>
                      </c:pt>
                      <c:pt idx="24986">
                        <c:v>0.2</c:v>
                      </c:pt>
                      <c:pt idx="24987">
                        <c:v>0.2</c:v>
                      </c:pt>
                      <c:pt idx="24988">
                        <c:v>0.2</c:v>
                      </c:pt>
                      <c:pt idx="24989">
                        <c:v>0.2</c:v>
                      </c:pt>
                      <c:pt idx="24990">
                        <c:v>0.2</c:v>
                      </c:pt>
                      <c:pt idx="24991">
                        <c:v>0.1</c:v>
                      </c:pt>
                      <c:pt idx="24992">
                        <c:v>0.5</c:v>
                      </c:pt>
                      <c:pt idx="24993">
                        <c:v>0.2</c:v>
                      </c:pt>
                      <c:pt idx="24994">
                        <c:v>0.2</c:v>
                      </c:pt>
                      <c:pt idx="24995">
                        <c:v>0.2</c:v>
                      </c:pt>
                      <c:pt idx="24996">
                        <c:v>0.2</c:v>
                      </c:pt>
                      <c:pt idx="24997">
                        <c:v>0.2</c:v>
                      </c:pt>
                      <c:pt idx="24998">
                        <c:v>0.2</c:v>
                      </c:pt>
                      <c:pt idx="24999">
                        <c:v>0.2</c:v>
                      </c:pt>
                      <c:pt idx="25000">
                        <c:v>0.3</c:v>
                      </c:pt>
                      <c:pt idx="25001">
                        <c:v>0.3</c:v>
                      </c:pt>
                      <c:pt idx="25002">
                        <c:v>0.2</c:v>
                      </c:pt>
                      <c:pt idx="25003">
                        <c:v>0.3</c:v>
                      </c:pt>
                      <c:pt idx="25004">
                        <c:v>0.2</c:v>
                      </c:pt>
                      <c:pt idx="25005">
                        <c:v>0.2</c:v>
                      </c:pt>
                      <c:pt idx="25006">
                        <c:v>0.2</c:v>
                      </c:pt>
                      <c:pt idx="25007">
                        <c:v>0.2</c:v>
                      </c:pt>
                      <c:pt idx="25008">
                        <c:v>0.2</c:v>
                      </c:pt>
                      <c:pt idx="25009">
                        <c:v>0.2</c:v>
                      </c:pt>
                      <c:pt idx="25010">
                        <c:v>0.2</c:v>
                      </c:pt>
                      <c:pt idx="25011">
                        <c:v>0.2</c:v>
                      </c:pt>
                      <c:pt idx="25012">
                        <c:v>0.2</c:v>
                      </c:pt>
                      <c:pt idx="25013">
                        <c:v>0.3</c:v>
                      </c:pt>
                      <c:pt idx="25014">
                        <c:v>0.2</c:v>
                      </c:pt>
                      <c:pt idx="25015">
                        <c:v>0.3</c:v>
                      </c:pt>
                      <c:pt idx="25016">
                        <c:v>0.3</c:v>
                      </c:pt>
                      <c:pt idx="25017">
                        <c:v>0.3</c:v>
                      </c:pt>
                      <c:pt idx="25018">
                        <c:v>0.2</c:v>
                      </c:pt>
                      <c:pt idx="25019">
                        <c:v>0.3</c:v>
                      </c:pt>
                      <c:pt idx="25020">
                        <c:v>0.2</c:v>
                      </c:pt>
                      <c:pt idx="25021">
                        <c:v>0.2</c:v>
                      </c:pt>
                      <c:pt idx="25022">
                        <c:v>0.2</c:v>
                      </c:pt>
                      <c:pt idx="25023">
                        <c:v>0.2</c:v>
                      </c:pt>
                      <c:pt idx="25024">
                        <c:v>0.2</c:v>
                      </c:pt>
                      <c:pt idx="25025">
                        <c:v>0.2</c:v>
                      </c:pt>
                      <c:pt idx="25026">
                        <c:v>0.2</c:v>
                      </c:pt>
                      <c:pt idx="25027">
                        <c:v>0.3</c:v>
                      </c:pt>
                      <c:pt idx="25028">
                        <c:v>0.2</c:v>
                      </c:pt>
                      <c:pt idx="25029">
                        <c:v>0.3</c:v>
                      </c:pt>
                      <c:pt idx="25030">
                        <c:v>0.3</c:v>
                      </c:pt>
                      <c:pt idx="25031">
                        <c:v>0.2</c:v>
                      </c:pt>
                      <c:pt idx="25032">
                        <c:v>0.2</c:v>
                      </c:pt>
                      <c:pt idx="25033">
                        <c:v>0.3</c:v>
                      </c:pt>
                      <c:pt idx="25034">
                        <c:v>0.2</c:v>
                      </c:pt>
                      <c:pt idx="25035">
                        <c:v>0.3</c:v>
                      </c:pt>
                      <c:pt idx="25036">
                        <c:v>0.3</c:v>
                      </c:pt>
                      <c:pt idx="25037">
                        <c:v>0.2</c:v>
                      </c:pt>
                      <c:pt idx="25038">
                        <c:v>0.2</c:v>
                      </c:pt>
                      <c:pt idx="25039">
                        <c:v>0.2</c:v>
                      </c:pt>
                      <c:pt idx="25040">
                        <c:v>0.1</c:v>
                      </c:pt>
                      <c:pt idx="25041">
                        <c:v>0.3</c:v>
                      </c:pt>
                      <c:pt idx="25042">
                        <c:v>0.2</c:v>
                      </c:pt>
                      <c:pt idx="25043">
                        <c:v>0.2</c:v>
                      </c:pt>
                      <c:pt idx="25044">
                        <c:v>0.3</c:v>
                      </c:pt>
                      <c:pt idx="25045">
                        <c:v>0.2</c:v>
                      </c:pt>
                      <c:pt idx="25046">
                        <c:v>0.3</c:v>
                      </c:pt>
                      <c:pt idx="25047">
                        <c:v>0</c:v>
                      </c:pt>
                      <c:pt idx="25048">
                        <c:v>0.4</c:v>
                      </c:pt>
                      <c:pt idx="25049">
                        <c:v>0.2</c:v>
                      </c:pt>
                      <c:pt idx="25050">
                        <c:v>0.3</c:v>
                      </c:pt>
                      <c:pt idx="25051">
                        <c:v>0.2</c:v>
                      </c:pt>
                      <c:pt idx="25052">
                        <c:v>0.2</c:v>
                      </c:pt>
                      <c:pt idx="25053">
                        <c:v>0.2</c:v>
                      </c:pt>
                      <c:pt idx="25054">
                        <c:v>0.2</c:v>
                      </c:pt>
                      <c:pt idx="25055">
                        <c:v>0.1</c:v>
                      </c:pt>
                      <c:pt idx="25056">
                        <c:v>0.2</c:v>
                      </c:pt>
                      <c:pt idx="25057">
                        <c:v>0.2</c:v>
                      </c:pt>
                      <c:pt idx="25058">
                        <c:v>0.2</c:v>
                      </c:pt>
                      <c:pt idx="25059">
                        <c:v>0.1</c:v>
                      </c:pt>
                      <c:pt idx="25060">
                        <c:v>0.2</c:v>
                      </c:pt>
                      <c:pt idx="25061">
                        <c:v>0.2</c:v>
                      </c:pt>
                      <c:pt idx="25062">
                        <c:v>0.2</c:v>
                      </c:pt>
                      <c:pt idx="25063">
                        <c:v>0.2</c:v>
                      </c:pt>
                      <c:pt idx="25064">
                        <c:v>0.2</c:v>
                      </c:pt>
                      <c:pt idx="25065">
                        <c:v>0.2</c:v>
                      </c:pt>
                      <c:pt idx="25066">
                        <c:v>0.2</c:v>
                      </c:pt>
                      <c:pt idx="25067">
                        <c:v>0.2</c:v>
                      </c:pt>
                      <c:pt idx="25068">
                        <c:v>0.2</c:v>
                      </c:pt>
                      <c:pt idx="25069">
                        <c:v>0.3</c:v>
                      </c:pt>
                      <c:pt idx="25070">
                        <c:v>0.2</c:v>
                      </c:pt>
                      <c:pt idx="25071">
                        <c:v>0.2</c:v>
                      </c:pt>
                      <c:pt idx="25072">
                        <c:v>0.2</c:v>
                      </c:pt>
                      <c:pt idx="25073">
                        <c:v>0.2</c:v>
                      </c:pt>
                      <c:pt idx="25074">
                        <c:v>0.2</c:v>
                      </c:pt>
                      <c:pt idx="25075">
                        <c:v>0.2</c:v>
                      </c:pt>
                      <c:pt idx="25076">
                        <c:v>0.1</c:v>
                      </c:pt>
                      <c:pt idx="25077">
                        <c:v>0.2</c:v>
                      </c:pt>
                      <c:pt idx="25078">
                        <c:v>0.2</c:v>
                      </c:pt>
                      <c:pt idx="25079">
                        <c:v>0.1</c:v>
                      </c:pt>
                      <c:pt idx="25080">
                        <c:v>0.2</c:v>
                      </c:pt>
                      <c:pt idx="25081">
                        <c:v>0.2</c:v>
                      </c:pt>
                      <c:pt idx="25082">
                        <c:v>0.1</c:v>
                      </c:pt>
                      <c:pt idx="25083">
                        <c:v>0.2</c:v>
                      </c:pt>
                      <c:pt idx="25084">
                        <c:v>0.1</c:v>
                      </c:pt>
                      <c:pt idx="25085">
                        <c:v>0.2</c:v>
                      </c:pt>
                      <c:pt idx="25086">
                        <c:v>0.1</c:v>
                      </c:pt>
                      <c:pt idx="25087">
                        <c:v>0.2</c:v>
                      </c:pt>
                      <c:pt idx="25088">
                        <c:v>0.2</c:v>
                      </c:pt>
                      <c:pt idx="25089">
                        <c:v>0.2</c:v>
                      </c:pt>
                      <c:pt idx="25090">
                        <c:v>0.1</c:v>
                      </c:pt>
                      <c:pt idx="25091">
                        <c:v>0.2</c:v>
                      </c:pt>
                      <c:pt idx="25092">
                        <c:v>0.2</c:v>
                      </c:pt>
                      <c:pt idx="25093">
                        <c:v>0.2</c:v>
                      </c:pt>
                      <c:pt idx="25094">
                        <c:v>0.2</c:v>
                      </c:pt>
                      <c:pt idx="25095">
                        <c:v>0.2</c:v>
                      </c:pt>
                      <c:pt idx="25096">
                        <c:v>0.1</c:v>
                      </c:pt>
                      <c:pt idx="25097">
                        <c:v>0.1</c:v>
                      </c:pt>
                      <c:pt idx="25098">
                        <c:v>0.2</c:v>
                      </c:pt>
                      <c:pt idx="25099">
                        <c:v>0.2</c:v>
                      </c:pt>
                      <c:pt idx="25100">
                        <c:v>0.1</c:v>
                      </c:pt>
                      <c:pt idx="25101">
                        <c:v>0.1</c:v>
                      </c:pt>
                      <c:pt idx="25102">
                        <c:v>0.1</c:v>
                      </c:pt>
                      <c:pt idx="25103">
                        <c:v>0.2</c:v>
                      </c:pt>
                      <c:pt idx="25104">
                        <c:v>0.2</c:v>
                      </c:pt>
                      <c:pt idx="25105">
                        <c:v>0.2</c:v>
                      </c:pt>
                      <c:pt idx="25106">
                        <c:v>0.1</c:v>
                      </c:pt>
                      <c:pt idx="25107">
                        <c:v>0.3</c:v>
                      </c:pt>
                      <c:pt idx="25108">
                        <c:v>0.2</c:v>
                      </c:pt>
                      <c:pt idx="25109">
                        <c:v>0.2</c:v>
                      </c:pt>
                      <c:pt idx="25110">
                        <c:v>0.2</c:v>
                      </c:pt>
                      <c:pt idx="25111">
                        <c:v>0.2</c:v>
                      </c:pt>
                      <c:pt idx="25112">
                        <c:v>0.2</c:v>
                      </c:pt>
                      <c:pt idx="25113">
                        <c:v>0.1</c:v>
                      </c:pt>
                      <c:pt idx="25114">
                        <c:v>0.1</c:v>
                      </c:pt>
                      <c:pt idx="25115">
                        <c:v>0.2</c:v>
                      </c:pt>
                      <c:pt idx="25116">
                        <c:v>0.1</c:v>
                      </c:pt>
                      <c:pt idx="25117">
                        <c:v>0.2</c:v>
                      </c:pt>
                      <c:pt idx="25118">
                        <c:v>0.2</c:v>
                      </c:pt>
                      <c:pt idx="25119">
                        <c:v>0.2</c:v>
                      </c:pt>
                      <c:pt idx="25120">
                        <c:v>0.1</c:v>
                      </c:pt>
                      <c:pt idx="25121">
                        <c:v>0.2</c:v>
                      </c:pt>
                      <c:pt idx="25122">
                        <c:v>0.2</c:v>
                      </c:pt>
                      <c:pt idx="25123">
                        <c:v>0.2</c:v>
                      </c:pt>
                      <c:pt idx="25124">
                        <c:v>0.2</c:v>
                      </c:pt>
                      <c:pt idx="25125">
                        <c:v>0.2</c:v>
                      </c:pt>
                      <c:pt idx="25126">
                        <c:v>0.1</c:v>
                      </c:pt>
                      <c:pt idx="25127">
                        <c:v>0.1</c:v>
                      </c:pt>
                      <c:pt idx="25128">
                        <c:v>0.1</c:v>
                      </c:pt>
                      <c:pt idx="25129">
                        <c:v>0.1</c:v>
                      </c:pt>
                      <c:pt idx="25130">
                        <c:v>0.1</c:v>
                      </c:pt>
                      <c:pt idx="25131">
                        <c:v>0.2</c:v>
                      </c:pt>
                      <c:pt idx="25132">
                        <c:v>0.2</c:v>
                      </c:pt>
                      <c:pt idx="25133">
                        <c:v>0.2</c:v>
                      </c:pt>
                      <c:pt idx="25134">
                        <c:v>0.1</c:v>
                      </c:pt>
                      <c:pt idx="25135">
                        <c:v>0.1</c:v>
                      </c:pt>
                      <c:pt idx="25136">
                        <c:v>0.1</c:v>
                      </c:pt>
                      <c:pt idx="25137">
                        <c:v>0.2</c:v>
                      </c:pt>
                      <c:pt idx="25138">
                        <c:v>0.2</c:v>
                      </c:pt>
                      <c:pt idx="25139">
                        <c:v>0.1</c:v>
                      </c:pt>
                      <c:pt idx="25140">
                        <c:v>0.1</c:v>
                      </c:pt>
                      <c:pt idx="25141">
                        <c:v>0.1</c:v>
                      </c:pt>
                      <c:pt idx="25142">
                        <c:v>0.1</c:v>
                      </c:pt>
                      <c:pt idx="25143">
                        <c:v>0.2</c:v>
                      </c:pt>
                      <c:pt idx="25144">
                        <c:v>0.2</c:v>
                      </c:pt>
                      <c:pt idx="25145">
                        <c:v>0.1</c:v>
                      </c:pt>
                      <c:pt idx="25146">
                        <c:v>0.2</c:v>
                      </c:pt>
                      <c:pt idx="25147">
                        <c:v>0.1</c:v>
                      </c:pt>
                      <c:pt idx="25148">
                        <c:v>0.1</c:v>
                      </c:pt>
                      <c:pt idx="25149">
                        <c:v>0.1</c:v>
                      </c:pt>
                      <c:pt idx="25150">
                        <c:v>0.1</c:v>
                      </c:pt>
                      <c:pt idx="25151">
                        <c:v>0</c:v>
                      </c:pt>
                      <c:pt idx="25152">
                        <c:v>0.1</c:v>
                      </c:pt>
                      <c:pt idx="25153">
                        <c:v>0.1</c:v>
                      </c:pt>
                      <c:pt idx="25154">
                        <c:v>0.1</c:v>
                      </c:pt>
                      <c:pt idx="25155">
                        <c:v>0</c:v>
                      </c:pt>
                      <c:pt idx="25156">
                        <c:v>0.1</c:v>
                      </c:pt>
                      <c:pt idx="25157">
                        <c:v>0.1</c:v>
                      </c:pt>
                      <c:pt idx="25158">
                        <c:v>0.1</c:v>
                      </c:pt>
                      <c:pt idx="25159">
                        <c:v>0.2</c:v>
                      </c:pt>
                      <c:pt idx="25160">
                        <c:v>0.1</c:v>
                      </c:pt>
                      <c:pt idx="25161">
                        <c:v>0.1</c:v>
                      </c:pt>
                      <c:pt idx="25162">
                        <c:v>0.1</c:v>
                      </c:pt>
                      <c:pt idx="25163">
                        <c:v>0.1</c:v>
                      </c:pt>
                      <c:pt idx="25164">
                        <c:v>0.1</c:v>
                      </c:pt>
                      <c:pt idx="25165">
                        <c:v>0.2</c:v>
                      </c:pt>
                      <c:pt idx="25166">
                        <c:v>0.1</c:v>
                      </c:pt>
                      <c:pt idx="25167">
                        <c:v>0.1</c:v>
                      </c:pt>
                      <c:pt idx="25168">
                        <c:v>0.1</c:v>
                      </c:pt>
                      <c:pt idx="25169">
                        <c:v>0.1</c:v>
                      </c:pt>
                      <c:pt idx="25170">
                        <c:v>0.1</c:v>
                      </c:pt>
                      <c:pt idx="25171">
                        <c:v>0.2</c:v>
                      </c:pt>
                      <c:pt idx="25172">
                        <c:v>0.1</c:v>
                      </c:pt>
                      <c:pt idx="25173">
                        <c:v>0.1</c:v>
                      </c:pt>
                      <c:pt idx="25174">
                        <c:v>0.2</c:v>
                      </c:pt>
                      <c:pt idx="25175">
                        <c:v>0.1</c:v>
                      </c:pt>
                      <c:pt idx="25176">
                        <c:v>0.1</c:v>
                      </c:pt>
                      <c:pt idx="25177">
                        <c:v>0</c:v>
                      </c:pt>
                      <c:pt idx="25178">
                        <c:v>0</c:v>
                      </c:pt>
                      <c:pt idx="25179">
                        <c:v>0.1</c:v>
                      </c:pt>
                      <c:pt idx="25180">
                        <c:v>0.1</c:v>
                      </c:pt>
                      <c:pt idx="25181">
                        <c:v>0</c:v>
                      </c:pt>
                      <c:pt idx="25182">
                        <c:v>0</c:v>
                      </c:pt>
                      <c:pt idx="25183">
                        <c:v>0</c:v>
                      </c:pt>
                      <c:pt idx="25184">
                        <c:v>0.1</c:v>
                      </c:pt>
                      <c:pt idx="25185">
                        <c:v>0</c:v>
                      </c:pt>
                      <c:pt idx="25186">
                        <c:v>0</c:v>
                      </c:pt>
                      <c:pt idx="25187">
                        <c:v>0.1</c:v>
                      </c:pt>
                      <c:pt idx="25188">
                        <c:v>0.1</c:v>
                      </c:pt>
                      <c:pt idx="25189">
                        <c:v>0.1</c:v>
                      </c:pt>
                      <c:pt idx="25190">
                        <c:v>0.1</c:v>
                      </c:pt>
                      <c:pt idx="25191">
                        <c:v>0</c:v>
                      </c:pt>
                      <c:pt idx="25192">
                        <c:v>0.1</c:v>
                      </c:pt>
                      <c:pt idx="25193">
                        <c:v>0.1</c:v>
                      </c:pt>
                      <c:pt idx="25194">
                        <c:v>0</c:v>
                      </c:pt>
                      <c:pt idx="25195">
                        <c:v>0.1</c:v>
                      </c:pt>
                      <c:pt idx="25196">
                        <c:v>0</c:v>
                      </c:pt>
                      <c:pt idx="25197">
                        <c:v>0</c:v>
                      </c:pt>
                      <c:pt idx="25198">
                        <c:v>0</c:v>
                      </c:pt>
                      <c:pt idx="25199">
                        <c:v>0.2</c:v>
                      </c:pt>
                      <c:pt idx="25200">
                        <c:v>0.1</c:v>
                      </c:pt>
                      <c:pt idx="25201">
                        <c:v>0.1</c:v>
                      </c:pt>
                      <c:pt idx="25202">
                        <c:v>0</c:v>
                      </c:pt>
                      <c:pt idx="25203">
                        <c:v>0.1</c:v>
                      </c:pt>
                      <c:pt idx="25204">
                        <c:v>0</c:v>
                      </c:pt>
                      <c:pt idx="25205">
                        <c:v>0.1</c:v>
                      </c:pt>
                      <c:pt idx="25206">
                        <c:v>0</c:v>
                      </c:pt>
                      <c:pt idx="25207">
                        <c:v>0.1</c:v>
                      </c:pt>
                      <c:pt idx="25208">
                        <c:v>0.1</c:v>
                      </c:pt>
                      <c:pt idx="25209">
                        <c:v>0.1</c:v>
                      </c:pt>
                      <c:pt idx="25210">
                        <c:v>0.1</c:v>
                      </c:pt>
                      <c:pt idx="25211">
                        <c:v>0.1</c:v>
                      </c:pt>
                      <c:pt idx="25212">
                        <c:v>0.1</c:v>
                      </c:pt>
                      <c:pt idx="25213">
                        <c:v>0.1</c:v>
                      </c:pt>
                      <c:pt idx="25214">
                        <c:v>0</c:v>
                      </c:pt>
                      <c:pt idx="25215">
                        <c:v>0</c:v>
                      </c:pt>
                      <c:pt idx="25216">
                        <c:v>0.1</c:v>
                      </c:pt>
                      <c:pt idx="25217">
                        <c:v>0.1</c:v>
                      </c:pt>
                      <c:pt idx="25218">
                        <c:v>0</c:v>
                      </c:pt>
                      <c:pt idx="25219">
                        <c:v>0.1</c:v>
                      </c:pt>
                      <c:pt idx="25220">
                        <c:v>0.1</c:v>
                      </c:pt>
                      <c:pt idx="25221">
                        <c:v>0.1</c:v>
                      </c:pt>
                      <c:pt idx="25222">
                        <c:v>0.1</c:v>
                      </c:pt>
                      <c:pt idx="25223">
                        <c:v>0.1</c:v>
                      </c:pt>
                      <c:pt idx="25224">
                        <c:v>0.1</c:v>
                      </c:pt>
                      <c:pt idx="25225">
                        <c:v>0.1</c:v>
                      </c:pt>
                      <c:pt idx="25226">
                        <c:v>0</c:v>
                      </c:pt>
                      <c:pt idx="25227">
                        <c:v>0.1</c:v>
                      </c:pt>
                      <c:pt idx="25228">
                        <c:v>0</c:v>
                      </c:pt>
                      <c:pt idx="25229">
                        <c:v>0</c:v>
                      </c:pt>
                      <c:pt idx="25230">
                        <c:v>0</c:v>
                      </c:pt>
                      <c:pt idx="25231">
                        <c:v>0.1</c:v>
                      </c:pt>
                      <c:pt idx="25232">
                        <c:v>0.2</c:v>
                      </c:pt>
                      <c:pt idx="25233">
                        <c:v>0.1</c:v>
                      </c:pt>
                      <c:pt idx="25234">
                        <c:v>0.1</c:v>
                      </c:pt>
                      <c:pt idx="25235">
                        <c:v>0.1</c:v>
                      </c:pt>
                      <c:pt idx="25236">
                        <c:v>0.2</c:v>
                      </c:pt>
                      <c:pt idx="25237">
                        <c:v>0.1</c:v>
                      </c:pt>
                      <c:pt idx="25238">
                        <c:v>0.1</c:v>
                      </c:pt>
                      <c:pt idx="25239">
                        <c:v>0.2</c:v>
                      </c:pt>
                      <c:pt idx="25240">
                        <c:v>0.1</c:v>
                      </c:pt>
                      <c:pt idx="25241">
                        <c:v>0.1</c:v>
                      </c:pt>
                      <c:pt idx="25242">
                        <c:v>0.1</c:v>
                      </c:pt>
                      <c:pt idx="25243">
                        <c:v>0.1</c:v>
                      </c:pt>
                      <c:pt idx="25244">
                        <c:v>0</c:v>
                      </c:pt>
                      <c:pt idx="25245">
                        <c:v>0</c:v>
                      </c:pt>
                      <c:pt idx="25246">
                        <c:v>0.1</c:v>
                      </c:pt>
                      <c:pt idx="25247">
                        <c:v>0.1</c:v>
                      </c:pt>
                      <c:pt idx="25248">
                        <c:v>0</c:v>
                      </c:pt>
                      <c:pt idx="25249">
                        <c:v>0</c:v>
                      </c:pt>
                      <c:pt idx="25250">
                        <c:v>0</c:v>
                      </c:pt>
                      <c:pt idx="25251">
                        <c:v>0.1</c:v>
                      </c:pt>
                      <c:pt idx="25252">
                        <c:v>0.1</c:v>
                      </c:pt>
                      <c:pt idx="25253">
                        <c:v>0</c:v>
                      </c:pt>
                      <c:pt idx="25254">
                        <c:v>0.1</c:v>
                      </c:pt>
                      <c:pt idx="25255">
                        <c:v>0</c:v>
                      </c:pt>
                      <c:pt idx="25256">
                        <c:v>0</c:v>
                      </c:pt>
                      <c:pt idx="25257">
                        <c:v>0.1</c:v>
                      </c:pt>
                      <c:pt idx="25258">
                        <c:v>0.1</c:v>
                      </c:pt>
                      <c:pt idx="25259">
                        <c:v>0</c:v>
                      </c:pt>
                      <c:pt idx="25260">
                        <c:v>0</c:v>
                      </c:pt>
                      <c:pt idx="25261">
                        <c:v>0</c:v>
                      </c:pt>
                      <c:pt idx="25262">
                        <c:v>0.1</c:v>
                      </c:pt>
                      <c:pt idx="25263">
                        <c:v>0.1</c:v>
                      </c:pt>
                      <c:pt idx="25264">
                        <c:v>0.1</c:v>
                      </c:pt>
                      <c:pt idx="25265">
                        <c:v>0</c:v>
                      </c:pt>
                      <c:pt idx="25266">
                        <c:v>0.1</c:v>
                      </c:pt>
                      <c:pt idx="25267">
                        <c:v>0.1</c:v>
                      </c:pt>
                      <c:pt idx="25268">
                        <c:v>0</c:v>
                      </c:pt>
                      <c:pt idx="25269">
                        <c:v>0.1</c:v>
                      </c:pt>
                      <c:pt idx="25270">
                        <c:v>0</c:v>
                      </c:pt>
                      <c:pt idx="25271">
                        <c:v>0</c:v>
                      </c:pt>
                      <c:pt idx="25272">
                        <c:v>0</c:v>
                      </c:pt>
                      <c:pt idx="25273">
                        <c:v>0</c:v>
                      </c:pt>
                      <c:pt idx="25274">
                        <c:v>0</c:v>
                      </c:pt>
                      <c:pt idx="25275">
                        <c:v>0.1</c:v>
                      </c:pt>
                      <c:pt idx="25276">
                        <c:v>0</c:v>
                      </c:pt>
                      <c:pt idx="25277">
                        <c:v>0.1</c:v>
                      </c:pt>
                      <c:pt idx="25278">
                        <c:v>0.1</c:v>
                      </c:pt>
                      <c:pt idx="25279">
                        <c:v>0.1</c:v>
                      </c:pt>
                      <c:pt idx="25280">
                        <c:v>0</c:v>
                      </c:pt>
                      <c:pt idx="25281">
                        <c:v>0.1</c:v>
                      </c:pt>
                      <c:pt idx="25282">
                        <c:v>0.1</c:v>
                      </c:pt>
                      <c:pt idx="25283">
                        <c:v>0.2</c:v>
                      </c:pt>
                      <c:pt idx="25284">
                        <c:v>0.1</c:v>
                      </c:pt>
                      <c:pt idx="25285">
                        <c:v>0.1</c:v>
                      </c:pt>
                      <c:pt idx="25286">
                        <c:v>0.1</c:v>
                      </c:pt>
                      <c:pt idx="25287">
                        <c:v>0.2</c:v>
                      </c:pt>
                      <c:pt idx="25288">
                        <c:v>0.2</c:v>
                      </c:pt>
                      <c:pt idx="25289">
                        <c:v>0.1</c:v>
                      </c:pt>
                      <c:pt idx="25290">
                        <c:v>0.1</c:v>
                      </c:pt>
                      <c:pt idx="25291">
                        <c:v>0</c:v>
                      </c:pt>
                      <c:pt idx="25292">
                        <c:v>0.1</c:v>
                      </c:pt>
                      <c:pt idx="25293">
                        <c:v>0.2</c:v>
                      </c:pt>
                      <c:pt idx="25294">
                        <c:v>0.1</c:v>
                      </c:pt>
                      <c:pt idx="25295">
                        <c:v>0.1</c:v>
                      </c:pt>
                      <c:pt idx="25296">
                        <c:v>0.1</c:v>
                      </c:pt>
                      <c:pt idx="25297">
                        <c:v>0.1</c:v>
                      </c:pt>
                      <c:pt idx="25298">
                        <c:v>0.1</c:v>
                      </c:pt>
                      <c:pt idx="25299">
                        <c:v>0.1</c:v>
                      </c:pt>
                      <c:pt idx="25300">
                        <c:v>0.1</c:v>
                      </c:pt>
                      <c:pt idx="25301">
                        <c:v>0.1</c:v>
                      </c:pt>
                      <c:pt idx="25302">
                        <c:v>0.1</c:v>
                      </c:pt>
                      <c:pt idx="25303">
                        <c:v>0.1</c:v>
                      </c:pt>
                      <c:pt idx="25304">
                        <c:v>0.2</c:v>
                      </c:pt>
                      <c:pt idx="25305">
                        <c:v>0.2</c:v>
                      </c:pt>
                      <c:pt idx="25306">
                        <c:v>0.1</c:v>
                      </c:pt>
                      <c:pt idx="25307">
                        <c:v>0.1</c:v>
                      </c:pt>
                      <c:pt idx="25308">
                        <c:v>0.2</c:v>
                      </c:pt>
                      <c:pt idx="25309">
                        <c:v>0.2</c:v>
                      </c:pt>
                      <c:pt idx="25310">
                        <c:v>0.2</c:v>
                      </c:pt>
                      <c:pt idx="25311">
                        <c:v>0.2</c:v>
                      </c:pt>
                      <c:pt idx="25312">
                        <c:v>0.2</c:v>
                      </c:pt>
                      <c:pt idx="25313">
                        <c:v>0.2</c:v>
                      </c:pt>
                      <c:pt idx="25314">
                        <c:v>0.2</c:v>
                      </c:pt>
                      <c:pt idx="25315">
                        <c:v>0.2</c:v>
                      </c:pt>
                      <c:pt idx="25316">
                        <c:v>0.2</c:v>
                      </c:pt>
                      <c:pt idx="25317">
                        <c:v>0.1</c:v>
                      </c:pt>
                      <c:pt idx="25318">
                        <c:v>0.2</c:v>
                      </c:pt>
                      <c:pt idx="25319">
                        <c:v>0.2</c:v>
                      </c:pt>
                      <c:pt idx="25320">
                        <c:v>0.2</c:v>
                      </c:pt>
                      <c:pt idx="25321">
                        <c:v>0.1</c:v>
                      </c:pt>
                      <c:pt idx="25322">
                        <c:v>0.2</c:v>
                      </c:pt>
                      <c:pt idx="25323">
                        <c:v>0.2</c:v>
                      </c:pt>
                      <c:pt idx="25324">
                        <c:v>0.2</c:v>
                      </c:pt>
                      <c:pt idx="25325">
                        <c:v>0.2</c:v>
                      </c:pt>
                      <c:pt idx="25326">
                        <c:v>0.2</c:v>
                      </c:pt>
                      <c:pt idx="25327">
                        <c:v>0.2</c:v>
                      </c:pt>
                      <c:pt idx="25328">
                        <c:v>0.2</c:v>
                      </c:pt>
                      <c:pt idx="25329">
                        <c:v>0.2</c:v>
                      </c:pt>
                      <c:pt idx="25330">
                        <c:v>0.1</c:v>
                      </c:pt>
                      <c:pt idx="25331">
                        <c:v>0.2</c:v>
                      </c:pt>
                      <c:pt idx="25332">
                        <c:v>0.1</c:v>
                      </c:pt>
                      <c:pt idx="25333">
                        <c:v>0.2</c:v>
                      </c:pt>
                      <c:pt idx="25334">
                        <c:v>0.2</c:v>
                      </c:pt>
                      <c:pt idx="25335">
                        <c:v>0.2</c:v>
                      </c:pt>
                      <c:pt idx="25336">
                        <c:v>0.2</c:v>
                      </c:pt>
                      <c:pt idx="25337">
                        <c:v>0.2</c:v>
                      </c:pt>
                      <c:pt idx="25338">
                        <c:v>0.2</c:v>
                      </c:pt>
                      <c:pt idx="25339">
                        <c:v>0.1</c:v>
                      </c:pt>
                      <c:pt idx="25340">
                        <c:v>0.1</c:v>
                      </c:pt>
                      <c:pt idx="25341">
                        <c:v>0.1</c:v>
                      </c:pt>
                      <c:pt idx="25342">
                        <c:v>0.1</c:v>
                      </c:pt>
                      <c:pt idx="25343">
                        <c:v>0.1</c:v>
                      </c:pt>
                      <c:pt idx="25344">
                        <c:v>0.1</c:v>
                      </c:pt>
                      <c:pt idx="25345">
                        <c:v>0.1</c:v>
                      </c:pt>
                      <c:pt idx="25346">
                        <c:v>0.2</c:v>
                      </c:pt>
                      <c:pt idx="25347">
                        <c:v>0.2</c:v>
                      </c:pt>
                      <c:pt idx="25348">
                        <c:v>0.2</c:v>
                      </c:pt>
                      <c:pt idx="25349">
                        <c:v>0.1</c:v>
                      </c:pt>
                      <c:pt idx="25350">
                        <c:v>0.2</c:v>
                      </c:pt>
                      <c:pt idx="25351">
                        <c:v>0.2</c:v>
                      </c:pt>
                      <c:pt idx="25352">
                        <c:v>0.1</c:v>
                      </c:pt>
                      <c:pt idx="25353">
                        <c:v>0.2</c:v>
                      </c:pt>
                      <c:pt idx="25354">
                        <c:v>0.2</c:v>
                      </c:pt>
                      <c:pt idx="25355">
                        <c:v>0.2</c:v>
                      </c:pt>
                      <c:pt idx="25356">
                        <c:v>0.2</c:v>
                      </c:pt>
                      <c:pt idx="25357">
                        <c:v>0.2</c:v>
                      </c:pt>
                      <c:pt idx="25358">
                        <c:v>0.2</c:v>
                      </c:pt>
                      <c:pt idx="25359">
                        <c:v>0.1</c:v>
                      </c:pt>
                      <c:pt idx="25360">
                        <c:v>0.2</c:v>
                      </c:pt>
                      <c:pt idx="25361">
                        <c:v>0.3</c:v>
                      </c:pt>
                      <c:pt idx="25362">
                        <c:v>0.2</c:v>
                      </c:pt>
                      <c:pt idx="25363">
                        <c:v>0.2</c:v>
                      </c:pt>
                      <c:pt idx="25364">
                        <c:v>0.2</c:v>
                      </c:pt>
                      <c:pt idx="25365">
                        <c:v>0.2</c:v>
                      </c:pt>
                      <c:pt idx="25366">
                        <c:v>0.2</c:v>
                      </c:pt>
                      <c:pt idx="25367">
                        <c:v>0.2</c:v>
                      </c:pt>
                      <c:pt idx="25368">
                        <c:v>0.2</c:v>
                      </c:pt>
                      <c:pt idx="25369">
                        <c:v>0.2</c:v>
                      </c:pt>
                      <c:pt idx="25370">
                        <c:v>0.2</c:v>
                      </c:pt>
                      <c:pt idx="25371">
                        <c:v>0.2</c:v>
                      </c:pt>
                      <c:pt idx="25372">
                        <c:v>0.2</c:v>
                      </c:pt>
                      <c:pt idx="25373">
                        <c:v>0.2</c:v>
                      </c:pt>
                      <c:pt idx="25374">
                        <c:v>0.3</c:v>
                      </c:pt>
                      <c:pt idx="25375">
                        <c:v>0.3</c:v>
                      </c:pt>
                      <c:pt idx="25376">
                        <c:v>0.2</c:v>
                      </c:pt>
                      <c:pt idx="25377">
                        <c:v>0.2</c:v>
                      </c:pt>
                      <c:pt idx="25378">
                        <c:v>0.3</c:v>
                      </c:pt>
                      <c:pt idx="25379">
                        <c:v>0.3</c:v>
                      </c:pt>
                      <c:pt idx="25380">
                        <c:v>0.3</c:v>
                      </c:pt>
                      <c:pt idx="25381">
                        <c:v>0.2</c:v>
                      </c:pt>
                      <c:pt idx="25382">
                        <c:v>0.2</c:v>
                      </c:pt>
                      <c:pt idx="25383">
                        <c:v>0.2</c:v>
                      </c:pt>
                      <c:pt idx="25384">
                        <c:v>0.3</c:v>
                      </c:pt>
                      <c:pt idx="25385">
                        <c:v>0.3</c:v>
                      </c:pt>
                      <c:pt idx="25386">
                        <c:v>0.3</c:v>
                      </c:pt>
                      <c:pt idx="25387">
                        <c:v>0.3</c:v>
                      </c:pt>
                      <c:pt idx="25388">
                        <c:v>0.3</c:v>
                      </c:pt>
                      <c:pt idx="25389">
                        <c:v>0.3</c:v>
                      </c:pt>
                      <c:pt idx="25390">
                        <c:v>0.3</c:v>
                      </c:pt>
                      <c:pt idx="25391">
                        <c:v>0.3</c:v>
                      </c:pt>
                      <c:pt idx="25392">
                        <c:v>0.3</c:v>
                      </c:pt>
                      <c:pt idx="25393">
                        <c:v>0.3</c:v>
                      </c:pt>
                      <c:pt idx="25394">
                        <c:v>0.3</c:v>
                      </c:pt>
                      <c:pt idx="25395">
                        <c:v>0.3</c:v>
                      </c:pt>
                      <c:pt idx="25396">
                        <c:v>0.3</c:v>
                      </c:pt>
                      <c:pt idx="25397">
                        <c:v>0.3</c:v>
                      </c:pt>
                      <c:pt idx="25398">
                        <c:v>0.3</c:v>
                      </c:pt>
                      <c:pt idx="25399">
                        <c:v>0.3</c:v>
                      </c:pt>
                      <c:pt idx="25400">
                        <c:v>0.3</c:v>
                      </c:pt>
                      <c:pt idx="25401">
                        <c:v>0.3</c:v>
                      </c:pt>
                      <c:pt idx="25402">
                        <c:v>0.2</c:v>
                      </c:pt>
                      <c:pt idx="25403">
                        <c:v>0.3</c:v>
                      </c:pt>
                      <c:pt idx="25404">
                        <c:v>0.3</c:v>
                      </c:pt>
                      <c:pt idx="25405">
                        <c:v>0.2</c:v>
                      </c:pt>
                      <c:pt idx="25406">
                        <c:v>0.2</c:v>
                      </c:pt>
                      <c:pt idx="25407">
                        <c:v>0.3</c:v>
                      </c:pt>
                      <c:pt idx="25408">
                        <c:v>0.3</c:v>
                      </c:pt>
                      <c:pt idx="25409">
                        <c:v>0.3</c:v>
                      </c:pt>
                      <c:pt idx="25410">
                        <c:v>0.3</c:v>
                      </c:pt>
                      <c:pt idx="25411">
                        <c:v>0.3</c:v>
                      </c:pt>
                      <c:pt idx="25412">
                        <c:v>0.3</c:v>
                      </c:pt>
                      <c:pt idx="25413">
                        <c:v>0.3</c:v>
                      </c:pt>
                      <c:pt idx="25414">
                        <c:v>0.3</c:v>
                      </c:pt>
                      <c:pt idx="25415">
                        <c:v>0.4</c:v>
                      </c:pt>
                      <c:pt idx="25416">
                        <c:v>0.3</c:v>
                      </c:pt>
                      <c:pt idx="25417">
                        <c:v>0.4</c:v>
                      </c:pt>
                      <c:pt idx="25418">
                        <c:v>0.4</c:v>
                      </c:pt>
                      <c:pt idx="25419">
                        <c:v>0.4</c:v>
                      </c:pt>
                      <c:pt idx="25420">
                        <c:v>0.4</c:v>
                      </c:pt>
                      <c:pt idx="25421">
                        <c:v>0.4</c:v>
                      </c:pt>
                      <c:pt idx="25422">
                        <c:v>0.3</c:v>
                      </c:pt>
                      <c:pt idx="25423">
                        <c:v>0.3</c:v>
                      </c:pt>
                      <c:pt idx="25424">
                        <c:v>0.3</c:v>
                      </c:pt>
                      <c:pt idx="25425">
                        <c:v>0.4</c:v>
                      </c:pt>
                      <c:pt idx="25426">
                        <c:v>0.3</c:v>
                      </c:pt>
                      <c:pt idx="25427">
                        <c:v>0.3</c:v>
                      </c:pt>
                      <c:pt idx="25428">
                        <c:v>0.4</c:v>
                      </c:pt>
                      <c:pt idx="25429">
                        <c:v>0.4</c:v>
                      </c:pt>
                      <c:pt idx="25430">
                        <c:v>0.4</c:v>
                      </c:pt>
                      <c:pt idx="25431">
                        <c:v>0.4</c:v>
                      </c:pt>
                      <c:pt idx="25432">
                        <c:v>0.3</c:v>
                      </c:pt>
                      <c:pt idx="25433">
                        <c:v>0.3</c:v>
                      </c:pt>
                      <c:pt idx="25434">
                        <c:v>0.3</c:v>
                      </c:pt>
                      <c:pt idx="25435">
                        <c:v>0.3</c:v>
                      </c:pt>
                      <c:pt idx="25436">
                        <c:v>0.3</c:v>
                      </c:pt>
                      <c:pt idx="25437">
                        <c:v>0.3</c:v>
                      </c:pt>
                      <c:pt idx="25438">
                        <c:v>0.3</c:v>
                      </c:pt>
                      <c:pt idx="25439">
                        <c:v>0.3</c:v>
                      </c:pt>
                      <c:pt idx="25440">
                        <c:v>0.3</c:v>
                      </c:pt>
                      <c:pt idx="25441">
                        <c:v>0.3</c:v>
                      </c:pt>
                      <c:pt idx="25442">
                        <c:v>0.3</c:v>
                      </c:pt>
                      <c:pt idx="25443">
                        <c:v>0.3</c:v>
                      </c:pt>
                      <c:pt idx="25444">
                        <c:v>0.2</c:v>
                      </c:pt>
                      <c:pt idx="25445">
                        <c:v>0.3</c:v>
                      </c:pt>
                      <c:pt idx="25446">
                        <c:v>0.3</c:v>
                      </c:pt>
                      <c:pt idx="25447">
                        <c:v>0.3</c:v>
                      </c:pt>
                      <c:pt idx="25448">
                        <c:v>0.3</c:v>
                      </c:pt>
                      <c:pt idx="25449">
                        <c:v>0.3</c:v>
                      </c:pt>
                      <c:pt idx="25450">
                        <c:v>0.4</c:v>
                      </c:pt>
                      <c:pt idx="25451">
                        <c:v>0.4</c:v>
                      </c:pt>
                      <c:pt idx="25452">
                        <c:v>0.3</c:v>
                      </c:pt>
                      <c:pt idx="25453">
                        <c:v>0.3</c:v>
                      </c:pt>
                      <c:pt idx="25454">
                        <c:v>0.3</c:v>
                      </c:pt>
                      <c:pt idx="25455">
                        <c:v>0.3</c:v>
                      </c:pt>
                      <c:pt idx="25456">
                        <c:v>0.3</c:v>
                      </c:pt>
                      <c:pt idx="25457">
                        <c:v>0.3</c:v>
                      </c:pt>
                      <c:pt idx="25458">
                        <c:v>0.4</c:v>
                      </c:pt>
                      <c:pt idx="25459">
                        <c:v>0.3</c:v>
                      </c:pt>
                      <c:pt idx="25460">
                        <c:v>0.3</c:v>
                      </c:pt>
                      <c:pt idx="25461">
                        <c:v>0.3</c:v>
                      </c:pt>
                      <c:pt idx="25462">
                        <c:v>0.3</c:v>
                      </c:pt>
                      <c:pt idx="25463">
                        <c:v>0.3</c:v>
                      </c:pt>
                      <c:pt idx="25464">
                        <c:v>0.4</c:v>
                      </c:pt>
                      <c:pt idx="25465">
                        <c:v>0.3</c:v>
                      </c:pt>
                      <c:pt idx="25466">
                        <c:v>0.3</c:v>
                      </c:pt>
                      <c:pt idx="25467">
                        <c:v>0.2</c:v>
                      </c:pt>
                      <c:pt idx="25468">
                        <c:v>0.3</c:v>
                      </c:pt>
                      <c:pt idx="25469">
                        <c:v>0.3</c:v>
                      </c:pt>
                      <c:pt idx="25470">
                        <c:v>0.2</c:v>
                      </c:pt>
                      <c:pt idx="25471">
                        <c:v>0.3</c:v>
                      </c:pt>
                      <c:pt idx="25472">
                        <c:v>0.2</c:v>
                      </c:pt>
                      <c:pt idx="25473">
                        <c:v>0.2</c:v>
                      </c:pt>
                      <c:pt idx="25474">
                        <c:v>0.3</c:v>
                      </c:pt>
                      <c:pt idx="25475">
                        <c:v>0.3</c:v>
                      </c:pt>
                      <c:pt idx="25476">
                        <c:v>0.3</c:v>
                      </c:pt>
                      <c:pt idx="25477">
                        <c:v>0.3</c:v>
                      </c:pt>
                      <c:pt idx="25478">
                        <c:v>0.3</c:v>
                      </c:pt>
                      <c:pt idx="25479">
                        <c:v>0.3</c:v>
                      </c:pt>
                      <c:pt idx="25480">
                        <c:v>0.3</c:v>
                      </c:pt>
                      <c:pt idx="25481">
                        <c:v>0.3</c:v>
                      </c:pt>
                      <c:pt idx="25482">
                        <c:v>0.3</c:v>
                      </c:pt>
                      <c:pt idx="25483">
                        <c:v>0.2</c:v>
                      </c:pt>
                      <c:pt idx="25484">
                        <c:v>0.2</c:v>
                      </c:pt>
                      <c:pt idx="25485">
                        <c:v>0.2</c:v>
                      </c:pt>
                      <c:pt idx="25486">
                        <c:v>0.2</c:v>
                      </c:pt>
                      <c:pt idx="25487">
                        <c:v>0.3</c:v>
                      </c:pt>
                      <c:pt idx="25488">
                        <c:v>0.2</c:v>
                      </c:pt>
                      <c:pt idx="25489">
                        <c:v>0.2</c:v>
                      </c:pt>
                      <c:pt idx="25490">
                        <c:v>0.2</c:v>
                      </c:pt>
                      <c:pt idx="25491">
                        <c:v>0.2</c:v>
                      </c:pt>
                      <c:pt idx="25492">
                        <c:v>0.3</c:v>
                      </c:pt>
                      <c:pt idx="25493">
                        <c:v>0.2</c:v>
                      </c:pt>
                      <c:pt idx="25494">
                        <c:v>0.2</c:v>
                      </c:pt>
                      <c:pt idx="25495">
                        <c:v>0.2</c:v>
                      </c:pt>
                      <c:pt idx="25496">
                        <c:v>0.2</c:v>
                      </c:pt>
                      <c:pt idx="25497">
                        <c:v>0.2</c:v>
                      </c:pt>
                      <c:pt idx="25498">
                        <c:v>0.3</c:v>
                      </c:pt>
                      <c:pt idx="25499">
                        <c:v>0.2</c:v>
                      </c:pt>
                      <c:pt idx="25500">
                        <c:v>0.2</c:v>
                      </c:pt>
                      <c:pt idx="25501">
                        <c:v>0.2</c:v>
                      </c:pt>
                      <c:pt idx="25502">
                        <c:v>0.2</c:v>
                      </c:pt>
                      <c:pt idx="25503">
                        <c:v>0.2</c:v>
                      </c:pt>
                      <c:pt idx="25504">
                        <c:v>0.1</c:v>
                      </c:pt>
                      <c:pt idx="25505">
                        <c:v>0.2</c:v>
                      </c:pt>
                      <c:pt idx="25506">
                        <c:v>0.2</c:v>
                      </c:pt>
                      <c:pt idx="25507">
                        <c:v>0.2</c:v>
                      </c:pt>
                      <c:pt idx="25508">
                        <c:v>0.2</c:v>
                      </c:pt>
                      <c:pt idx="25509">
                        <c:v>0.2</c:v>
                      </c:pt>
                      <c:pt idx="25510">
                        <c:v>0.2</c:v>
                      </c:pt>
                      <c:pt idx="25511">
                        <c:v>0.1</c:v>
                      </c:pt>
                      <c:pt idx="25512">
                        <c:v>0.2</c:v>
                      </c:pt>
                      <c:pt idx="25513">
                        <c:v>0.2</c:v>
                      </c:pt>
                      <c:pt idx="25514">
                        <c:v>0.2</c:v>
                      </c:pt>
                      <c:pt idx="25515">
                        <c:v>0.2</c:v>
                      </c:pt>
                      <c:pt idx="25516">
                        <c:v>0.2</c:v>
                      </c:pt>
                      <c:pt idx="25517">
                        <c:v>0.3</c:v>
                      </c:pt>
                      <c:pt idx="25518">
                        <c:v>0.2</c:v>
                      </c:pt>
                      <c:pt idx="25519">
                        <c:v>0.2</c:v>
                      </c:pt>
                      <c:pt idx="25520">
                        <c:v>0.2</c:v>
                      </c:pt>
                      <c:pt idx="25521">
                        <c:v>0.2</c:v>
                      </c:pt>
                      <c:pt idx="25522">
                        <c:v>0.3</c:v>
                      </c:pt>
                      <c:pt idx="25523">
                        <c:v>0.2</c:v>
                      </c:pt>
                      <c:pt idx="25524">
                        <c:v>0.2</c:v>
                      </c:pt>
                      <c:pt idx="25525">
                        <c:v>0.2</c:v>
                      </c:pt>
                      <c:pt idx="25526">
                        <c:v>0.2</c:v>
                      </c:pt>
                      <c:pt idx="25527">
                        <c:v>0.2</c:v>
                      </c:pt>
                      <c:pt idx="25528">
                        <c:v>0.3</c:v>
                      </c:pt>
                      <c:pt idx="25529">
                        <c:v>0.3</c:v>
                      </c:pt>
                      <c:pt idx="25530">
                        <c:v>0.3</c:v>
                      </c:pt>
                      <c:pt idx="25531">
                        <c:v>0.3</c:v>
                      </c:pt>
                      <c:pt idx="25532">
                        <c:v>0.3</c:v>
                      </c:pt>
                      <c:pt idx="25533">
                        <c:v>0.2</c:v>
                      </c:pt>
                      <c:pt idx="25534">
                        <c:v>0.2</c:v>
                      </c:pt>
                      <c:pt idx="25535">
                        <c:v>0.2</c:v>
                      </c:pt>
                      <c:pt idx="25536">
                        <c:v>0.2</c:v>
                      </c:pt>
                      <c:pt idx="25537">
                        <c:v>0.2</c:v>
                      </c:pt>
                      <c:pt idx="25538">
                        <c:v>0.2</c:v>
                      </c:pt>
                      <c:pt idx="25539">
                        <c:v>0.2</c:v>
                      </c:pt>
                      <c:pt idx="25540">
                        <c:v>0.2</c:v>
                      </c:pt>
                      <c:pt idx="25541">
                        <c:v>0.2</c:v>
                      </c:pt>
                      <c:pt idx="25542">
                        <c:v>0.3</c:v>
                      </c:pt>
                      <c:pt idx="25543">
                        <c:v>0.2</c:v>
                      </c:pt>
                      <c:pt idx="25544">
                        <c:v>0.3</c:v>
                      </c:pt>
                      <c:pt idx="25545">
                        <c:v>0.3</c:v>
                      </c:pt>
                      <c:pt idx="25546">
                        <c:v>0.3</c:v>
                      </c:pt>
                      <c:pt idx="25547">
                        <c:v>0.2</c:v>
                      </c:pt>
                      <c:pt idx="25548">
                        <c:v>0.3</c:v>
                      </c:pt>
                      <c:pt idx="25549">
                        <c:v>0.3</c:v>
                      </c:pt>
                      <c:pt idx="25550">
                        <c:v>0.3</c:v>
                      </c:pt>
                      <c:pt idx="25551">
                        <c:v>0.2</c:v>
                      </c:pt>
                      <c:pt idx="25552">
                        <c:v>0.2</c:v>
                      </c:pt>
                      <c:pt idx="25553">
                        <c:v>0.2</c:v>
                      </c:pt>
                      <c:pt idx="25554">
                        <c:v>0.3</c:v>
                      </c:pt>
                      <c:pt idx="25555">
                        <c:v>0.3</c:v>
                      </c:pt>
                      <c:pt idx="25556">
                        <c:v>0.2</c:v>
                      </c:pt>
                      <c:pt idx="25557">
                        <c:v>0.2</c:v>
                      </c:pt>
                      <c:pt idx="25558">
                        <c:v>0.2</c:v>
                      </c:pt>
                      <c:pt idx="25559">
                        <c:v>0.3</c:v>
                      </c:pt>
                      <c:pt idx="25560">
                        <c:v>0.2</c:v>
                      </c:pt>
                      <c:pt idx="25561">
                        <c:v>0.2</c:v>
                      </c:pt>
                      <c:pt idx="25562">
                        <c:v>0.2</c:v>
                      </c:pt>
                      <c:pt idx="25563">
                        <c:v>0.3</c:v>
                      </c:pt>
                      <c:pt idx="25564">
                        <c:v>0.2</c:v>
                      </c:pt>
                      <c:pt idx="25565">
                        <c:v>0.3</c:v>
                      </c:pt>
                      <c:pt idx="25566">
                        <c:v>0.3</c:v>
                      </c:pt>
                      <c:pt idx="25567">
                        <c:v>0.3</c:v>
                      </c:pt>
                      <c:pt idx="25568">
                        <c:v>0.2</c:v>
                      </c:pt>
                      <c:pt idx="25569">
                        <c:v>0.3</c:v>
                      </c:pt>
                      <c:pt idx="25570">
                        <c:v>0.2</c:v>
                      </c:pt>
                      <c:pt idx="25571">
                        <c:v>0.2</c:v>
                      </c:pt>
                      <c:pt idx="25572">
                        <c:v>0.2</c:v>
                      </c:pt>
                      <c:pt idx="25573">
                        <c:v>0.3</c:v>
                      </c:pt>
                      <c:pt idx="25574">
                        <c:v>0.2</c:v>
                      </c:pt>
                      <c:pt idx="25575">
                        <c:v>0.2</c:v>
                      </c:pt>
                      <c:pt idx="25576">
                        <c:v>0.3</c:v>
                      </c:pt>
                      <c:pt idx="25577">
                        <c:v>0.3</c:v>
                      </c:pt>
                      <c:pt idx="25578">
                        <c:v>0.3</c:v>
                      </c:pt>
                      <c:pt idx="25579">
                        <c:v>0.2</c:v>
                      </c:pt>
                      <c:pt idx="25580">
                        <c:v>0.2</c:v>
                      </c:pt>
                      <c:pt idx="25581">
                        <c:v>0.2</c:v>
                      </c:pt>
                      <c:pt idx="25582">
                        <c:v>0.2</c:v>
                      </c:pt>
                      <c:pt idx="25583">
                        <c:v>0.3</c:v>
                      </c:pt>
                      <c:pt idx="25584">
                        <c:v>0.2</c:v>
                      </c:pt>
                      <c:pt idx="25585">
                        <c:v>0.3</c:v>
                      </c:pt>
                      <c:pt idx="25586">
                        <c:v>0.2</c:v>
                      </c:pt>
                      <c:pt idx="25587">
                        <c:v>0.2</c:v>
                      </c:pt>
                      <c:pt idx="25588">
                        <c:v>0.2</c:v>
                      </c:pt>
                      <c:pt idx="25589">
                        <c:v>0.2</c:v>
                      </c:pt>
                      <c:pt idx="25590">
                        <c:v>0.2</c:v>
                      </c:pt>
                      <c:pt idx="25591">
                        <c:v>0.3</c:v>
                      </c:pt>
                      <c:pt idx="25592">
                        <c:v>0.3</c:v>
                      </c:pt>
                      <c:pt idx="25593">
                        <c:v>0.2</c:v>
                      </c:pt>
                      <c:pt idx="25594">
                        <c:v>0.2</c:v>
                      </c:pt>
                      <c:pt idx="25595">
                        <c:v>0.2</c:v>
                      </c:pt>
                      <c:pt idx="25596">
                        <c:v>0.3</c:v>
                      </c:pt>
                      <c:pt idx="25597">
                        <c:v>0.2</c:v>
                      </c:pt>
                      <c:pt idx="25598">
                        <c:v>0.2</c:v>
                      </c:pt>
                      <c:pt idx="25599">
                        <c:v>0.2</c:v>
                      </c:pt>
                      <c:pt idx="25600">
                        <c:v>0.2</c:v>
                      </c:pt>
                      <c:pt idx="25601">
                        <c:v>0.3</c:v>
                      </c:pt>
                      <c:pt idx="25602">
                        <c:v>0.3</c:v>
                      </c:pt>
                      <c:pt idx="25603">
                        <c:v>0.2</c:v>
                      </c:pt>
                      <c:pt idx="25604">
                        <c:v>0.2</c:v>
                      </c:pt>
                      <c:pt idx="25605">
                        <c:v>0.3</c:v>
                      </c:pt>
                      <c:pt idx="25606">
                        <c:v>0.3</c:v>
                      </c:pt>
                      <c:pt idx="25607">
                        <c:v>0.2</c:v>
                      </c:pt>
                      <c:pt idx="25608">
                        <c:v>0.2</c:v>
                      </c:pt>
                      <c:pt idx="25609">
                        <c:v>0.2</c:v>
                      </c:pt>
                      <c:pt idx="25610">
                        <c:v>0.2</c:v>
                      </c:pt>
                      <c:pt idx="25611">
                        <c:v>0.3</c:v>
                      </c:pt>
                      <c:pt idx="25612">
                        <c:v>0.3</c:v>
                      </c:pt>
                      <c:pt idx="25613">
                        <c:v>0.3</c:v>
                      </c:pt>
                      <c:pt idx="25614">
                        <c:v>0.3</c:v>
                      </c:pt>
                      <c:pt idx="25615">
                        <c:v>0.3</c:v>
                      </c:pt>
                      <c:pt idx="25616">
                        <c:v>0.3</c:v>
                      </c:pt>
                      <c:pt idx="25617">
                        <c:v>0.3</c:v>
                      </c:pt>
                      <c:pt idx="25618">
                        <c:v>0.3</c:v>
                      </c:pt>
                      <c:pt idx="25619">
                        <c:v>0.2</c:v>
                      </c:pt>
                      <c:pt idx="25620">
                        <c:v>0.3</c:v>
                      </c:pt>
                      <c:pt idx="25621">
                        <c:v>0.3</c:v>
                      </c:pt>
                      <c:pt idx="25622">
                        <c:v>0.3</c:v>
                      </c:pt>
                      <c:pt idx="25623">
                        <c:v>0.2</c:v>
                      </c:pt>
                      <c:pt idx="25624">
                        <c:v>0.2</c:v>
                      </c:pt>
                      <c:pt idx="25625">
                        <c:v>0.2</c:v>
                      </c:pt>
                      <c:pt idx="25626">
                        <c:v>0.3</c:v>
                      </c:pt>
                      <c:pt idx="25627">
                        <c:v>0.2</c:v>
                      </c:pt>
                      <c:pt idx="25628">
                        <c:v>0.2</c:v>
                      </c:pt>
                      <c:pt idx="25629">
                        <c:v>0.3</c:v>
                      </c:pt>
                      <c:pt idx="25630">
                        <c:v>0.2</c:v>
                      </c:pt>
                      <c:pt idx="25631">
                        <c:v>0.1</c:v>
                      </c:pt>
                      <c:pt idx="25632">
                        <c:v>0.2</c:v>
                      </c:pt>
                      <c:pt idx="25633">
                        <c:v>0.3</c:v>
                      </c:pt>
                      <c:pt idx="25634">
                        <c:v>0.2</c:v>
                      </c:pt>
                      <c:pt idx="25635">
                        <c:v>0.3</c:v>
                      </c:pt>
                      <c:pt idx="25636">
                        <c:v>0.3</c:v>
                      </c:pt>
                      <c:pt idx="25637">
                        <c:v>0.2</c:v>
                      </c:pt>
                      <c:pt idx="25638">
                        <c:v>0.3</c:v>
                      </c:pt>
                      <c:pt idx="25639">
                        <c:v>0.4</c:v>
                      </c:pt>
                      <c:pt idx="25640">
                        <c:v>0.2</c:v>
                      </c:pt>
                      <c:pt idx="25641">
                        <c:v>0.3</c:v>
                      </c:pt>
                      <c:pt idx="25642">
                        <c:v>0.2</c:v>
                      </c:pt>
                      <c:pt idx="25643">
                        <c:v>0.3</c:v>
                      </c:pt>
                      <c:pt idx="25644">
                        <c:v>0.3</c:v>
                      </c:pt>
                      <c:pt idx="25645">
                        <c:v>0.3</c:v>
                      </c:pt>
                      <c:pt idx="25646">
                        <c:v>0.3</c:v>
                      </c:pt>
                      <c:pt idx="25647">
                        <c:v>0.3</c:v>
                      </c:pt>
                      <c:pt idx="25648">
                        <c:v>0.3</c:v>
                      </c:pt>
                      <c:pt idx="25649">
                        <c:v>0.2</c:v>
                      </c:pt>
                      <c:pt idx="25650">
                        <c:v>0.2</c:v>
                      </c:pt>
                      <c:pt idx="25651">
                        <c:v>0.2</c:v>
                      </c:pt>
                      <c:pt idx="25652">
                        <c:v>0.2</c:v>
                      </c:pt>
                      <c:pt idx="25653">
                        <c:v>0.3</c:v>
                      </c:pt>
                      <c:pt idx="25654">
                        <c:v>0.3</c:v>
                      </c:pt>
                      <c:pt idx="25655">
                        <c:v>0.2</c:v>
                      </c:pt>
                      <c:pt idx="25656">
                        <c:v>0.2</c:v>
                      </c:pt>
                      <c:pt idx="25657">
                        <c:v>0.2</c:v>
                      </c:pt>
                      <c:pt idx="25658">
                        <c:v>0.3</c:v>
                      </c:pt>
                      <c:pt idx="25659">
                        <c:v>0.2</c:v>
                      </c:pt>
                      <c:pt idx="25660">
                        <c:v>0.3</c:v>
                      </c:pt>
                      <c:pt idx="25661">
                        <c:v>0.2</c:v>
                      </c:pt>
                      <c:pt idx="25662">
                        <c:v>0.2</c:v>
                      </c:pt>
                      <c:pt idx="25663">
                        <c:v>0.3</c:v>
                      </c:pt>
                      <c:pt idx="25664">
                        <c:v>0.2</c:v>
                      </c:pt>
                      <c:pt idx="25665">
                        <c:v>0.3</c:v>
                      </c:pt>
                      <c:pt idx="25666">
                        <c:v>0.2</c:v>
                      </c:pt>
                      <c:pt idx="25667">
                        <c:v>0.2</c:v>
                      </c:pt>
                      <c:pt idx="25668">
                        <c:v>0.2</c:v>
                      </c:pt>
                      <c:pt idx="25669">
                        <c:v>0.2</c:v>
                      </c:pt>
                      <c:pt idx="25670">
                        <c:v>0.2</c:v>
                      </c:pt>
                      <c:pt idx="25671">
                        <c:v>0.3</c:v>
                      </c:pt>
                      <c:pt idx="25672">
                        <c:v>0.2</c:v>
                      </c:pt>
                      <c:pt idx="25673">
                        <c:v>0.3</c:v>
                      </c:pt>
                      <c:pt idx="25674">
                        <c:v>0.2</c:v>
                      </c:pt>
                      <c:pt idx="25675">
                        <c:v>0.2</c:v>
                      </c:pt>
                      <c:pt idx="25676">
                        <c:v>0.2</c:v>
                      </c:pt>
                      <c:pt idx="25677">
                        <c:v>0.3</c:v>
                      </c:pt>
                      <c:pt idx="25678">
                        <c:v>0.3</c:v>
                      </c:pt>
                      <c:pt idx="25679">
                        <c:v>0.2</c:v>
                      </c:pt>
                      <c:pt idx="25680">
                        <c:v>0.2</c:v>
                      </c:pt>
                      <c:pt idx="25681">
                        <c:v>0.2</c:v>
                      </c:pt>
                      <c:pt idx="25682">
                        <c:v>0.2</c:v>
                      </c:pt>
                      <c:pt idx="25683">
                        <c:v>0.2</c:v>
                      </c:pt>
                      <c:pt idx="25684">
                        <c:v>0.3</c:v>
                      </c:pt>
                      <c:pt idx="25685">
                        <c:v>0.3</c:v>
                      </c:pt>
                      <c:pt idx="25686">
                        <c:v>0.3</c:v>
                      </c:pt>
                      <c:pt idx="25687">
                        <c:v>0.2</c:v>
                      </c:pt>
                      <c:pt idx="25688">
                        <c:v>0.3</c:v>
                      </c:pt>
                      <c:pt idx="25689">
                        <c:v>0.3</c:v>
                      </c:pt>
                      <c:pt idx="25690">
                        <c:v>0.4</c:v>
                      </c:pt>
                      <c:pt idx="25691">
                        <c:v>0.3</c:v>
                      </c:pt>
                      <c:pt idx="25692">
                        <c:v>0.3</c:v>
                      </c:pt>
                      <c:pt idx="25693">
                        <c:v>0.3</c:v>
                      </c:pt>
                      <c:pt idx="25694">
                        <c:v>0.3</c:v>
                      </c:pt>
                      <c:pt idx="25695">
                        <c:v>0.3</c:v>
                      </c:pt>
                      <c:pt idx="25696">
                        <c:v>0.3</c:v>
                      </c:pt>
                      <c:pt idx="25697">
                        <c:v>0.4</c:v>
                      </c:pt>
                      <c:pt idx="25698">
                        <c:v>0.3</c:v>
                      </c:pt>
                      <c:pt idx="25699">
                        <c:v>0.4</c:v>
                      </c:pt>
                      <c:pt idx="25700">
                        <c:v>0.3</c:v>
                      </c:pt>
                      <c:pt idx="25701">
                        <c:v>0.3</c:v>
                      </c:pt>
                      <c:pt idx="25702">
                        <c:v>0.3</c:v>
                      </c:pt>
                      <c:pt idx="25703">
                        <c:v>0.3</c:v>
                      </c:pt>
                      <c:pt idx="25704">
                        <c:v>0.3</c:v>
                      </c:pt>
                      <c:pt idx="25705">
                        <c:v>0.3</c:v>
                      </c:pt>
                      <c:pt idx="25706">
                        <c:v>0.4</c:v>
                      </c:pt>
                      <c:pt idx="25707">
                        <c:v>0.3</c:v>
                      </c:pt>
                      <c:pt idx="25708">
                        <c:v>0.4</c:v>
                      </c:pt>
                      <c:pt idx="25709">
                        <c:v>0.3</c:v>
                      </c:pt>
                      <c:pt idx="25710">
                        <c:v>0.3</c:v>
                      </c:pt>
                      <c:pt idx="25711">
                        <c:v>0.3</c:v>
                      </c:pt>
                      <c:pt idx="25712">
                        <c:v>0.4</c:v>
                      </c:pt>
                      <c:pt idx="25713">
                        <c:v>0.4</c:v>
                      </c:pt>
                      <c:pt idx="25714">
                        <c:v>0.3</c:v>
                      </c:pt>
                      <c:pt idx="25715">
                        <c:v>0.3</c:v>
                      </c:pt>
                      <c:pt idx="25716">
                        <c:v>0.3</c:v>
                      </c:pt>
                      <c:pt idx="25717">
                        <c:v>0.2</c:v>
                      </c:pt>
                      <c:pt idx="25718">
                        <c:v>0.4</c:v>
                      </c:pt>
                      <c:pt idx="25719">
                        <c:v>0.4</c:v>
                      </c:pt>
                      <c:pt idx="25720">
                        <c:v>0.4</c:v>
                      </c:pt>
                      <c:pt idx="25721">
                        <c:v>0.4</c:v>
                      </c:pt>
                      <c:pt idx="25722">
                        <c:v>0.4</c:v>
                      </c:pt>
                      <c:pt idx="25723">
                        <c:v>0.4</c:v>
                      </c:pt>
                      <c:pt idx="25724">
                        <c:v>0.4</c:v>
                      </c:pt>
                      <c:pt idx="25725">
                        <c:v>0.4</c:v>
                      </c:pt>
                      <c:pt idx="25726">
                        <c:v>0.3</c:v>
                      </c:pt>
                      <c:pt idx="25727">
                        <c:v>0.4</c:v>
                      </c:pt>
                      <c:pt idx="25728">
                        <c:v>0.4</c:v>
                      </c:pt>
                      <c:pt idx="25729">
                        <c:v>0.4</c:v>
                      </c:pt>
                      <c:pt idx="25730">
                        <c:v>0.4</c:v>
                      </c:pt>
                      <c:pt idx="25731">
                        <c:v>0.4</c:v>
                      </c:pt>
                      <c:pt idx="25732">
                        <c:v>0.4</c:v>
                      </c:pt>
                      <c:pt idx="25733">
                        <c:v>0.4</c:v>
                      </c:pt>
                      <c:pt idx="25734">
                        <c:v>0.4</c:v>
                      </c:pt>
                      <c:pt idx="25735">
                        <c:v>0.4</c:v>
                      </c:pt>
                      <c:pt idx="25736">
                        <c:v>0.4</c:v>
                      </c:pt>
                      <c:pt idx="25737">
                        <c:v>0.4</c:v>
                      </c:pt>
                      <c:pt idx="25738">
                        <c:v>0.5</c:v>
                      </c:pt>
                      <c:pt idx="25739">
                        <c:v>0.4</c:v>
                      </c:pt>
                      <c:pt idx="25740">
                        <c:v>0.4</c:v>
                      </c:pt>
                      <c:pt idx="25741">
                        <c:v>0.4</c:v>
                      </c:pt>
                      <c:pt idx="25742">
                        <c:v>0.4</c:v>
                      </c:pt>
                      <c:pt idx="25743">
                        <c:v>0.3</c:v>
                      </c:pt>
                      <c:pt idx="25744">
                        <c:v>0.4</c:v>
                      </c:pt>
                      <c:pt idx="25745">
                        <c:v>0.4</c:v>
                      </c:pt>
                      <c:pt idx="25746">
                        <c:v>0.3</c:v>
                      </c:pt>
                      <c:pt idx="25747">
                        <c:v>0.4</c:v>
                      </c:pt>
                      <c:pt idx="25748">
                        <c:v>0.4</c:v>
                      </c:pt>
                      <c:pt idx="25749">
                        <c:v>0.4</c:v>
                      </c:pt>
                      <c:pt idx="25750">
                        <c:v>0.4</c:v>
                      </c:pt>
                      <c:pt idx="25751">
                        <c:v>0.4</c:v>
                      </c:pt>
                      <c:pt idx="25752">
                        <c:v>0.3</c:v>
                      </c:pt>
                      <c:pt idx="25753">
                        <c:v>0.4</c:v>
                      </c:pt>
                      <c:pt idx="25754">
                        <c:v>0.4</c:v>
                      </c:pt>
                      <c:pt idx="25755">
                        <c:v>0.3</c:v>
                      </c:pt>
                      <c:pt idx="25756">
                        <c:v>0.3</c:v>
                      </c:pt>
                      <c:pt idx="25757">
                        <c:v>0.3</c:v>
                      </c:pt>
                      <c:pt idx="25758">
                        <c:v>0.4</c:v>
                      </c:pt>
                      <c:pt idx="25759">
                        <c:v>0.4</c:v>
                      </c:pt>
                      <c:pt idx="25760">
                        <c:v>0.4</c:v>
                      </c:pt>
                      <c:pt idx="25761">
                        <c:v>0.4</c:v>
                      </c:pt>
                      <c:pt idx="25762">
                        <c:v>0.3</c:v>
                      </c:pt>
                      <c:pt idx="25763">
                        <c:v>0.4</c:v>
                      </c:pt>
                      <c:pt idx="25764">
                        <c:v>0.3</c:v>
                      </c:pt>
                      <c:pt idx="25765">
                        <c:v>0.3</c:v>
                      </c:pt>
                      <c:pt idx="25766">
                        <c:v>0.4</c:v>
                      </c:pt>
                      <c:pt idx="25767">
                        <c:v>0.4</c:v>
                      </c:pt>
                      <c:pt idx="25768">
                        <c:v>0.4</c:v>
                      </c:pt>
                      <c:pt idx="25769">
                        <c:v>0.3</c:v>
                      </c:pt>
                      <c:pt idx="25770">
                        <c:v>0.3</c:v>
                      </c:pt>
                      <c:pt idx="25771">
                        <c:v>0.3</c:v>
                      </c:pt>
                      <c:pt idx="25772">
                        <c:v>0.4</c:v>
                      </c:pt>
                      <c:pt idx="25773">
                        <c:v>0.3</c:v>
                      </c:pt>
                      <c:pt idx="25774">
                        <c:v>0.3</c:v>
                      </c:pt>
                      <c:pt idx="25775">
                        <c:v>0.4</c:v>
                      </c:pt>
                      <c:pt idx="25776">
                        <c:v>0.4</c:v>
                      </c:pt>
                      <c:pt idx="25777">
                        <c:v>0.4</c:v>
                      </c:pt>
                      <c:pt idx="25778">
                        <c:v>0.4</c:v>
                      </c:pt>
                      <c:pt idx="25779">
                        <c:v>0.4</c:v>
                      </c:pt>
                      <c:pt idx="25780">
                        <c:v>0.4</c:v>
                      </c:pt>
                      <c:pt idx="25781">
                        <c:v>0.4</c:v>
                      </c:pt>
                      <c:pt idx="25782">
                        <c:v>0.4</c:v>
                      </c:pt>
                      <c:pt idx="25783">
                        <c:v>0.4</c:v>
                      </c:pt>
                      <c:pt idx="25784">
                        <c:v>0.4</c:v>
                      </c:pt>
                      <c:pt idx="25785">
                        <c:v>0.4</c:v>
                      </c:pt>
                      <c:pt idx="25786">
                        <c:v>0.4</c:v>
                      </c:pt>
                      <c:pt idx="25787">
                        <c:v>0.4</c:v>
                      </c:pt>
                      <c:pt idx="25788">
                        <c:v>0.4</c:v>
                      </c:pt>
                      <c:pt idx="25789">
                        <c:v>0.4</c:v>
                      </c:pt>
                      <c:pt idx="25790">
                        <c:v>0.4</c:v>
                      </c:pt>
                      <c:pt idx="25791">
                        <c:v>0.3</c:v>
                      </c:pt>
                      <c:pt idx="25792">
                        <c:v>0.4</c:v>
                      </c:pt>
                      <c:pt idx="25793">
                        <c:v>0.3</c:v>
                      </c:pt>
                      <c:pt idx="25794">
                        <c:v>0.4</c:v>
                      </c:pt>
                      <c:pt idx="25795">
                        <c:v>0.4</c:v>
                      </c:pt>
                      <c:pt idx="25796">
                        <c:v>0.4</c:v>
                      </c:pt>
                      <c:pt idx="25797">
                        <c:v>0.4</c:v>
                      </c:pt>
                      <c:pt idx="25798">
                        <c:v>0.4</c:v>
                      </c:pt>
                      <c:pt idx="25799">
                        <c:v>0.3</c:v>
                      </c:pt>
                      <c:pt idx="25800">
                        <c:v>0.3</c:v>
                      </c:pt>
                      <c:pt idx="25801">
                        <c:v>0.4</c:v>
                      </c:pt>
                      <c:pt idx="25802">
                        <c:v>0.4</c:v>
                      </c:pt>
                      <c:pt idx="25803">
                        <c:v>0.4</c:v>
                      </c:pt>
                      <c:pt idx="25804">
                        <c:v>0.4</c:v>
                      </c:pt>
                      <c:pt idx="25805">
                        <c:v>0.4</c:v>
                      </c:pt>
                      <c:pt idx="25806">
                        <c:v>0.3</c:v>
                      </c:pt>
                      <c:pt idx="25807">
                        <c:v>0.4</c:v>
                      </c:pt>
                      <c:pt idx="25808">
                        <c:v>0.4</c:v>
                      </c:pt>
                      <c:pt idx="25809">
                        <c:v>0.4</c:v>
                      </c:pt>
                      <c:pt idx="25810">
                        <c:v>0.5</c:v>
                      </c:pt>
                      <c:pt idx="25811">
                        <c:v>0.4</c:v>
                      </c:pt>
                      <c:pt idx="25812">
                        <c:v>0.4</c:v>
                      </c:pt>
                      <c:pt idx="25813">
                        <c:v>0.3</c:v>
                      </c:pt>
                      <c:pt idx="25814">
                        <c:v>0.4</c:v>
                      </c:pt>
                      <c:pt idx="25815">
                        <c:v>0.3</c:v>
                      </c:pt>
                      <c:pt idx="25816">
                        <c:v>0.4</c:v>
                      </c:pt>
                      <c:pt idx="25817">
                        <c:v>0.3</c:v>
                      </c:pt>
                      <c:pt idx="25818">
                        <c:v>0.4</c:v>
                      </c:pt>
                      <c:pt idx="25819">
                        <c:v>0.4</c:v>
                      </c:pt>
                      <c:pt idx="25820">
                        <c:v>0.4</c:v>
                      </c:pt>
                      <c:pt idx="25821">
                        <c:v>0.4</c:v>
                      </c:pt>
                      <c:pt idx="25822">
                        <c:v>0.4</c:v>
                      </c:pt>
                      <c:pt idx="25823">
                        <c:v>0.4</c:v>
                      </c:pt>
                      <c:pt idx="25824">
                        <c:v>0.4</c:v>
                      </c:pt>
                      <c:pt idx="25825">
                        <c:v>0.4</c:v>
                      </c:pt>
                      <c:pt idx="25826">
                        <c:v>0.4</c:v>
                      </c:pt>
                      <c:pt idx="25827">
                        <c:v>0.4</c:v>
                      </c:pt>
                      <c:pt idx="25828">
                        <c:v>0.5</c:v>
                      </c:pt>
                      <c:pt idx="25829">
                        <c:v>0.4</c:v>
                      </c:pt>
                      <c:pt idx="25830">
                        <c:v>0.4</c:v>
                      </c:pt>
                      <c:pt idx="25831">
                        <c:v>0.5</c:v>
                      </c:pt>
                      <c:pt idx="25832">
                        <c:v>0.4</c:v>
                      </c:pt>
                      <c:pt idx="25833">
                        <c:v>0.4</c:v>
                      </c:pt>
                      <c:pt idx="25834">
                        <c:v>0.4</c:v>
                      </c:pt>
                      <c:pt idx="25835">
                        <c:v>0.4</c:v>
                      </c:pt>
                      <c:pt idx="25836">
                        <c:v>0.4</c:v>
                      </c:pt>
                      <c:pt idx="25837">
                        <c:v>0.4</c:v>
                      </c:pt>
                      <c:pt idx="25838">
                        <c:v>0.4</c:v>
                      </c:pt>
                      <c:pt idx="25839">
                        <c:v>0.4</c:v>
                      </c:pt>
                      <c:pt idx="25840">
                        <c:v>0.5</c:v>
                      </c:pt>
                      <c:pt idx="25841">
                        <c:v>0.5</c:v>
                      </c:pt>
                      <c:pt idx="25842">
                        <c:v>0.4</c:v>
                      </c:pt>
                      <c:pt idx="25843">
                        <c:v>0.4</c:v>
                      </c:pt>
                      <c:pt idx="25844">
                        <c:v>0.4</c:v>
                      </c:pt>
                      <c:pt idx="25845">
                        <c:v>0.5</c:v>
                      </c:pt>
                      <c:pt idx="25846">
                        <c:v>0.5</c:v>
                      </c:pt>
                      <c:pt idx="25847">
                        <c:v>0.4</c:v>
                      </c:pt>
                      <c:pt idx="25848">
                        <c:v>0.4</c:v>
                      </c:pt>
                      <c:pt idx="25849">
                        <c:v>0.4</c:v>
                      </c:pt>
                      <c:pt idx="25850">
                        <c:v>0.5</c:v>
                      </c:pt>
                      <c:pt idx="25851">
                        <c:v>0.4</c:v>
                      </c:pt>
                      <c:pt idx="25852">
                        <c:v>0.5</c:v>
                      </c:pt>
                      <c:pt idx="25853">
                        <c:v>0.4</c:v>
                      </c:pt>
                      <c:pt idx="25854">
                        <c:v>0.4</c:v>
                      </c:pt>
                      <c:pt idx="25855">
                        <c:v>0.4</c:v>
                      </c:pt>
                      <c:pt idx="25856">
                        <c:v>0.5</c:v>
                      </c:pt>
                      <c:pt idx="25857">
                        <c:v>0.4</c:v>
                      </c:pt>
                      <c:pt idx="25858">
                        <c:v>0.4</c:v>
                      </c:pt>
                      <c:pt idx="25859">
                        <c:v>0.5</c:v>
                      </c:pt>
                      <c:pt idx="25860">
                        <c:v>0.4</c:v>
                      </c:pt>
                      <c:pt idx="25861">
                        <c:v>0.4</c:v>
                      </c:pt>
                      <c:pt idx="25862">
                        <c:v>0.4</c:v>
                      </c:pt>
                      <c:pt idx="25863">
                        <c:v>0.5</c:v>
                      </c:pt>
                      <c:pt idx="25864">
                        <c:v>0.5</c:v>
                      </c:pt>
                      <c:pt idx="25865">
                        <c:v>0.4</c:v>
                      </c:pt>
                      <c:pt idx="25866">
                        <c:v>0.4</c:v>
                      </c:pt>
                      <c:pt idx="25867">
                        <c:v>0.4</c:v>
                      </c:pt>
                      <c:pt idx="25868">
                        <c:v>0.4</c:v>
                      </c:pt>
                      <c:pt idx="25869">
                        <c:v>0.5</c:v>
                      </c:pt>
                      <c:pt idx="25870">
                        <c:v>0.4</c:v>
                      </c:pt>
                      <c:pt idx="25871">
                        <c:v>0.4</c:v>
                      </c:pt>
                      <c:pt idx="25872">
                        <c:v>0.5</c:v>
                      </c:pt>
                      <c:pt idx="25873">
                        <c:v>0.4</c:v>
                      </c:pt>
                      <c:pt idx="25874">
                        <c:v>0.5</c:v>
                      </c:pt>
                      <c:pt idx="25875">
                        <c:v>0.5</c:v>
                      </c:pt>
                      <c:pt idx="25876">
                        <c:v>0.4</c:v>
                      </c:pt>
                      <c:pt idx="25877">
                        <c:v>0.5</c:v>
                      </c:pt>
                      <c:pt idx="25878">
                        <c:v>0.5</c:v>
                      </c:pt>
                      <c:pt idx="25879">
                        <c:v>0.5</c:v>
                      </c:pt>
                      <c:pt idx="25880">
                        <c:v>0.5</c:v>
                      </c:pt>
                      <c:pt idx="25881">
                        <c:v>0.4</c:v>
                      </c:pt>
                      <c:pt idx="25882">
                        <c:v>0.5</c:v>
                      </c:pt>
                      <c:pt idx="25883">
                        <c:v>0.5</c:v>
                      </c:pt>
                      <c:pt idx="25884">
                        <c:v>0.4</c:v>
                      </c:pt>
                      <c:pt idx="25885">
                        <c:v>0.5</c:v>
                      </c:pt>
                      <c:pt idx="25886">
                        <c:v>0.4</c:v>
                      </c:pt>
                      <c:pt idx="25887">
                        <c:v>0.4</c:v>
                      </c:pt>
                      <c:pt idx="25888">
                        <c:v>0.4</c:v>
                      </c:pt>
                      <c:pt idx="25889">
                        <c:v>0.4</c:v>
                      </c:pt>
                      <c:pt idx="25890">
                        <c:v>0.4</c:v>
                      </c:pt>
                      <c:pt idx="25891">
                        <c:v>0.4</c:v>
                      </c:pt>
                      <c:pt idx="25892">
                        <c:v>0.4</c:v>
                      </c:pt>
                      <c:pt idx="25893">
                        <c:v>0.4</c:v>
                      </c:pt>
                      <c:pt idx="25894">
                        <c:v>0.5</c:v>
                      </c:pt>
                      <c:pt idx="25895">
                        <c:v>0.4</c:v>
                      </c:pt>
                      <c:pt idx="25896">
                        <c:v>0.4</c:v>
                      </c:pt>
                      <c:pt idx="25897">
                        <c:v>0.4</c:v>
                      </c:pt>
                      <c:pt idx="25898">
                        <c:v>0.4</c:v>
                      </c:pt>
                      <c:pt idx="25899">
                        <c:v>0.4</c:v>
                      </c:pt>
                      <c:pt idx="25900">
                        <c:v>0.5</c:v>
                      </c:pt>
                      <c:pt idx="25901">
                        <c:v>0.4</c:v>
                      </c:pt>
                      <c:pt idx="25902">
                        <c:v>0.4</c:v>
                      </c:pt>
                      <c:pt idx="25903">
                        <c:v>0.4</c:v>
                      </c:pt>
                      <c:pt idx="25904">
                        <c:v>0.5</c:v>
                      </c:pt>
                      <c:pt idx="25905">
                        <c:v>0.4</c:v>
                      </c:pt>
                      <c:pt idx="25906">
                        <c:v>0.5</c:v>
                      </c:pt>
                      <c:pt idx="25907">
                        <c:v>0.5</c:v>
                      </c:pt>
                      <c:pt idx="25908">
                        <c:v>0.4</c:v>
                      </c:pt>
                      <c:pt idx="25909">
                        <c:v>0.5</c:v>
                      </c:pt>
                      <c:pt idx="25910">
                        <c:v>0.5</c:v>
                      </c:pt>
                      <c:pt idx="25911">
                        <c:v>0.5</c:v>
                      </c:pt>
                      <c:pt idx="25912">
                        <c:v>0.5</c:v>
                      </c:pt>
                      <c:pt idx="25913">
                        <c:v>0.5</c:v>
                      </c:pt>
                      <c:pt idx="25914">
                        <c:v>0.5</c:v>
                      </c:pt>
                      <c:pt idx="25915">
                        <c:v>0.5</c:v>
                      </c:pt>
                      <c:pt idx="25916">
                        <c:v>0.5</c:v>
                      </c:pt>
                      <c:pt idx="25917">
                        <c:v>0.5</c:v>
                      </c:pt>
                      <c:pt idx="25918">
                        <c:v>0.5</c:v>
                      </c:pt>
                      <c:pt idx="25919">
                        <c:v>0.5</c:v>
                      </c:pt>
                      <c:pt idx="25920">
                        <c:v>0.5</c:v>
                      </c:pt>
                      <c:pt idx="25921">
                        <c:v>0.5</c:v>
                      </c:pt>
                      <c:pt idx="25922">
                        <c:v>0.5</c:v>
                      </c:pt>
                      <c:pt idx="25923">
                        <c:v>0.5</c:v>
                      </c:pt>
                      <c:pt idx="25924">
                        <c:v>0.5</c:v>
                      </c:pt>
                      <c:pt idx="25925">
                        <c:v>0.5</c:v>
                      </c:pt>
                      <c:pt idx="25926">
                        <c:v>0.5</c:v>
                      </c:pt>
                      <c:pt idx="25927">
                        <c:v>0.6</c:v>
                      </c:pt>
                      <c:pt idx="25928">
                        <c:v>0.5</c:v>
                      </c:pt>
                      <c:pt idx="25929">
                        <c:v>0.5</c:v>
                      </c:pt>
                      <c:pt idx="25930">
                        <c:v>0.5</c:v>
                      </c:pt>
                      <c:pt idx="25931">
                        <c:v>0.6</c:v>
                      </c:pt>
                      <c:pt idx="25932">
                        <c:v>0.5</c:v>
                      </c:pt>
                      <c:pt idx="25933">
                        <c:v>0.6</c:v>
                      </c:pt>
                      <c:pt idx="25934">
                        <c:v>0.5</c:v>
                      </c:pt>
                      <c:pt idx="25935">
                        <c:v>0.5</c:v>
                      </c:pt>
                      <c:pt idx="25936">
                        <c:v>0.5</c:v>
                      </c:pt>
                      <c:pt idx="25937">
                        <c:v>0.5</c:v>
                      </c:pt>
                      <c:pt idx="25938">
                        <c:v>0.6</c:v>
                      </c:pt>
                      <c:pt idx="25939">
                        <c:v>0.6</c:v>
                      </c:pt>
                      <c:pt idx="25940">
                        <c:v>0.6</c:v>
                      </c:pt>
                      <c:pt idx="25941">
                        <c:v>0.5</c:v>
                      </c:pt>
                      <c:pt idx="25942">
                        <c:v>0.5</c:v>
                      </c:pt>
                      <c:pt idx="25943">
                        <c:v>0.6</c:v>
                      </c:pt>
                      <c:pt idx="25944">
                        <c:v>0.6</c:v>
                      </c:pt>
                      <c:pt idx="25945">
                        <c:v>0.5</c:v>
                      </c:pt>
                      <c:pt idx="25946">
                        <c:v>0.3</c:v>
                      </c:pt>
                      <c:pt idx="25947">
                        <c:v>0.6</c:v>
                      </c:pt>
                      <c:pt idx="25948">
                        <c:v>0.6</c:v>
                      </c:pt>
                      <c:pt idx="25949">
                        <c:v>0.6</c:v>
                      </c:pt>
                      <c:pt idx="25950">
                        <c:v>0.5</c:v>
                      </c:pt>
                      <c:pt idx="25951">
                        <c:v>0.5</c:v>
                      </c:pt>
                      <c:pt idx="25952">
                        <c:v>0.5</c:v>
                      </c:pt>
                      <c:pt idx="25953">
                        <c:v>0.5</c:v>
                      </c:pt>
                      <c:pt idx="25954">
                        <c:v>0.6</c:v>
                      </c:pt>
                      <c:pt idx="25955">
                        <c:v>0.5</c:v>
                      </c:pt>
                      <c:pt idx="25956">
                        <c:v>0.5</c:v>
                      </c:pt>
                      <c:pt idx="25957">
                        <c:v>0.5</c:v>
                      </c:pt>
                      <c:pt idx="25958">
                        <c:v>0.5</c:v>
                      </c:pt>
                      <c:pt idx="25959">
                        <c:v>0.6</c:v>
                      </c:pt>
                      <c:pt idx="25960">
                        <c:v>0.5</c:v>
                      </c:pt>
                      <c:pt idx="25961">
                        <c:v>0.5</c:v>
                      </c:pt>
                      <c:pt idx="25962">
                        <c:v>0.5</c:v>
                      </c:pt>
                      <c:pt idx="25963">
                        <c:v>0.5</c:v>
                      </c:pt>
                      <c:pt idx="25964">
                        <c:v>0.4</c:v>
                      </c:pt>
                      <c:pt idx="25965">
                        <c:v>0.5</c:v>
                      </c:pt>
                      <c:pt idx="25966">
                        <c:v>0.5</c:v>
                      </c:pt>
                      <c:pt idx="25967">
                        <c:v>0.5</c:v>
                      </c:pt>
                      <c:pt idx="25968">
                        <c:v>0.5</c:v>
                      </c:pt>
                      <c:pt idx="25969">
                        <c:v>0.5</c:v>
                      </c:pt>
                      <c:pt idx="25970">
                        <c:v>0.5</c:v>
                      </c:pt>
                      <c:pt idx="25971">
                        <c:v>0.5</c:v>
                      </c:pt>
                      <c:pt idx="25972">
                        <c:v>0.5</c:v>
                      </c:pt>
                      <c:pt idx="25973">
                        <c:v>0.5</c:v>
                      </c:pt>
                      <c:pt idx="25974">
                        <c:v>0.4</c:v>
                      </c:pt>
                      <c:pt idx="25975">
                        <c:v>0.6</c:v>
                      </c:pt>
                      <c:pt idx="25976">
                        <c:v>0.5</c:v>
                      </c:pt>
                      <c:pt idx="25977">
                        <c:v>0.4</c:v>
                      </c:pt>
                      <c:pt idx="25978">
                        <c:v>0.4</c:v>
                      </c:pt>
                      <c:pt idx="25979">
                        <c:v>0.5</c:v>
                      </c:pt>
                      <c:pt idx="25980">
                        <c:v>0.5</c:v>
                      </c:pt>
                      <c:pt idx="25981">
                        <c:v>0.5</c:v>
                      </c:pt>
                      <c:pt idx="25982">
                        <c:v>0.5</c:v>
                      </c:pt>
                      <c:pt idx="25983">
                        <c:v>0.5</c:v>
                      </c:pt>
                      <c:pt idx="25984">
                        <c:v>0.5</c:v>
                      </c:pt>
                      <c:pt idx="25985">
                        <c:v>0.5</c:v>
                      </c:pt>
                      <c:pt idx="25986">
                        <c:v>0.5</c:v>
                      </c:pt>
                      <c:pt idx="25987">
                        <c:v>0.5</c:v>
                      </c:pt>
                      <c:pt idx="25988">
                        <c:v>0.6</c:v>
                      </c:pt>
                      <c:pt idx="25989">
                        <c:v>0.5</c:v>
                      </c:pt>
                      <c:pt idx="25990">
                        <c:v>0.5</c:v>
                      </c:pt>
                      <c:pt idx="25991">
                        <c:v>0.5</c:v>
                      </c:pt>
                      <c:pt idx="25992">
                        <c:v>0.5</c:v>
                      </c:pt>
                      <c:pt idx="25993">
                        <c:v>0.5</c:v>
                      </c:pt>
                      <c:pt idx="25994">
                        <c:v>0.5</c:v>
                      </c:pt>
                      <c:pt idx="25995">
                        <c:v>0.4</c:v>
                      </c:pt>
                      <c:pt idx="25996">
                        <c:v>0.5</c:v>
                      </c:pt>
                      <c:pt idx="25997">
                        <c:v>0.4</c:v>
                      </c:pt>
                      <c:pt idx="25998">
                        <c:v>0.5</c:v>
                      </c:pt>
                      <c:pt idx="25999">
                        <c:v>0.5</c:v>
                      </c:pt>
                      <c:pt idx="26000">
                        <c:v>0.5</c:v>
                      </c:pt>
                      <c:pt idx="26001">
                        <c:v>0.5</c:v>
                      </c:pt>
                      <c:pt idx="26002">
                        <c:v>0.4</c:v>
                      </c:pt>
                      <c:pt idx="26003">
                        <c:v>0.5</c:v>
                      </c:pt>
                      <c:pt idx="26004">
                        <c:v>0.5</c:v>
                      </c:pt>
                      <c:pt idx="26005">
                        <c:v>0.5</c:v>
                      </c:pt>
                      <c:pt idx="26006">
                        <c:v>0.5</c:v>
                      </c:pt>
                      <c:pt idx="26007">
                        <c:v>0.5</c:v>
                      </c:pt>
                      <c:pt idx="26008">
                        <c:v>0.5</c:v>
                      </c:pt>
                      <c:pt idx="26009">
                        <c:v>0.5</c:v>
                      </c:pt>
                      <c:pt idx="26010">
                        <c:v>0.4</c:v>
                      </c:pt>
                      <c:pt idx="26011">
                        <c:v>0.5</c:v>
                      </c:pt>
                      <c:pt idx="26012">
                        <c:v>0.5</c:v>
                      </c:pt>
                      <c:pt idx="26013">
                        <c:v>0.5</c:v>
                      </c:pt>
                      <c:pt idx="26014">
                        <c:v>0.5</c:v>
                      </c:pt>
                      <c:pt idx="26015">
                        <c:v>0.5</c:v>
                      </c:pt>
                      <c:pt idx="26016">
                        <c:v>0.5</c:v>
                      </c:pt>
                      <c:pt idx="26017">
                        <c:v>0.5</c:v>
                      </c:pt>
                      <c:pt idx="26018">
                        <c:v>0.5</c:v>
                      </c:pt>
                      <c:pt idx="26019">
                        <c:v>0.6</c:v>
                      </c:pt>
                      <c:pt idx="26020">
                        <c:v>0.5</c:v>
                      </c:pt>
                      <c:pt idx="26021">
                        <c:v>0.5</c:v>
                      </c:pt>
                      <c:pt idx="26022">
                        <c:v>0.5</c:v>
                      </c:pt>
                      <c:pt idx="26023">
                        <c:v>0.5</c:v>
                      </c:pt>
                      <c:pt idx="26024">
                        <c:v>0.5</c:v>
                      </c:pt>
                      <c:pt idx="26025">
                        <c:v>0.5</c:v>
                      </c:pt>
                      <c:pt idx="26026">
                        <c:v>0.5</c:v>
                      </c:pt>
                      <c:pt idx="26027">
                        <c:v>0.5</c:v>
                      </c:pt>
                      <c:pt idx="26028">
                        <c:v>0.5</c:v>
                      </c:pt>
                      <c:pt idx="26029">
                        <c:v>0.5</c:v>
                      </c:pt>
                      <c:pt idx="26030">
                        <c:v>0.5</c:v>
                      </c:pt>
                      <c:pt idx="26031">
                        <c:v>0.5</c:v>
                      </c:pt>
                      <c:pt idx="26032">
                        <c:v>0.5</c:v>
                      </c:pt>
                      <c:pt idx="26033">
                        <c:v>0.5</c:v>
                      </c:pt>
                      <c:pt idx="26034">
                        <c:v>0.5</c:v>
                      </c:pt>
                      <c:pt idx="26035">
                        <c:v>0.5</c:v>
                      </c:pt>
                      <c:pt idx="26036">
                        <c:v>0.5</c:v>
                      </c:pt>
                      <c:pt idx="26037">
                        <c:v>0.5</c:v>
                      </c:pt>
                      <c:pt idx="26038">
                        <c:v>0.4</c:v>
                      </c:pt>
                      <c:pt idx="26039">
                        <c:v>0.5</c:v>
                      </c:pt>
                      <c:pt idx="26040">
                        <c:v>0.5</c:v>
                      </c:pt>
                      <c:pt idx="26041">
                        <c:v>0.5</c:v>
                      </c:pt>
                      <c:pt idx="26042">
                        <c:v>0.5</c:v>
                      </c:pt>
                      <c:pt idx="26043">
                        <c:v>0.6</c:v>
                      </c:pt>
                      <c:pt idx="26044">
                        <c:v>0.5</c:v>
                      </c:pt>
                      <c:pt idx="26045">
                        <c:v>0.5</c:v>
                      </c:pt>
                      <c:pt idx="26046">
                        <c:v>0.5</c:v>
                      </c:pt>
                      <c:pt idx="26047">
                        <c:v>0.5</c:v>
                      </c:pt>
                      <c:pt idx="26048">
                        <c:v>0.5</c:v>
                      </c:pt>
                      <c:pt idx="26049">
                        <c:v>0.6</c:v>
                      </c:pt>
                      <c:pt idx="26050">
                        <c:v>0.5</c:v>
                      </c:pt>
                      <c:pt idx="26051">
                        <c:v>0.6</c:v>
                      </c:pt>
                      <c:pt idx="26052">
                        <c:v>0.5</c:v>
                      </c:pt>
                      <c:pt idx="26053">
                        <c:v>0.6</c:v>
                      </c:pt>
                      <c:pt idx="26054">
                        <c:v>0.5</c:v>
                      </c:pt>
                      <c:pt idx="26055">
                        <c:v>0.5</c:v>
                      </c:pt>
                      <c:pt idx="26056">
                        <c:v>0.5</c:v>
                      </c:pt>
                      <c:pt idx="26057">
                        <c:v>0.5</c:v>
                      </c:pt>
                      <c:pt idx="26058">
                        <c:v>0.5</c:v>
                      </c:pt>
                      <c:pt idx="26059">
                        <c:v>0.4</c:v>
                      </c:pt>
                      <c:pt idx="26060">
                        <c:v>0.5</c:v>
                      </c:pt>
                      <c:pt idx="26061">
                        <c:v>0.5</c:v>
                      </c:pt>
                      <c:pt idx="26062">
                        <c:v>0.5</c:v>
                      </c:pt>
                      <c:pt idx="26063">
                        <c:v>0.5</c:v>
                      </c:pt>
                      <c:pt idx="26064">
                        <c:v>0.6</c:v>
                      </c:pt>
                      <c:pt idx="26065">
                        <c:v>0.5</c:v>
                      </c:pt>
                      <c:pt idx="26066">
                        <c:v>0.5</c:v>
                      </c:pt>
                      <c:pt idx="26067">
                        <c:v>0.4</c:v>
                      </c:pt>
                      <c:pt idx="26068">
                        <c:v>0.5</c:v>
                      </c:pt>
                      <c:pt idx="26069">
                        <c:v>0.5</c:v>
                      </c:pt>
                      <c:pt idx="26070">
                        <c:v>0.5</c:v>
                      </c:pt>
                      <c:pt idx="26071">
                        <c:v>0.5</c:v>
                      </c:pt>
                      <c:pt idx="26072">
                        <c:v>0.5</c:v>
                      </c:pt>
                      <c:pt idx="26073">
                        <c:v>0.5</c:v>
                      </c:pt>
                      <c:pt idx="26074">
                        <c:v>0.5</c:v>
                      </c:pt>
                      <c:pt idx="26075">
                        <c:v>0.5</c:v>
                      </c:pt>
                      <c:pt idx="26076">
                        <c:v>0.5</c:v>
                      </c:pt>
                      <c:pt idx="26077">
                        <c:v>0.5</c:v>
                      </c:pt>
                      <c:pt idx="26078">
                        <c:v>0.5</c:v>
                      </c:pt>
                      <c:pt idx="26079">
                        <c:v>0.5</c:v>
                      </c:pt>
                      <c:pt idx="26080">
                        <c:v>0.4</c:v>
                      </c:pt>
                      <c:pt idx="26081">
                        <c:v>0.5</c:v>
                      </c:pt>
                      <c:pt idx="26082">
                        <c:v>0.5</c:v>
                      </c:pt>
                      <c:pt idx="26083">
                        <c:v>0.5</c:v>
                      </c:pt>
                      <c:pt idx="26084">
                        <c:v>0.5</c:v>
                      </c:pt>
                      <c:pt idx="26085">
                        <c:v>0.6</c:v>
                      </c:pt>
                      <c:pt idx="26086">
                        <c:v>0.4</c:v>
                      </c:pt>
                      <c:pt idx="26087">
                        <c:v>0.5</c:v>
                      </c:pt>
                      <c:pt idx="26088">
                        <c:v>0.5</c:v>
                      </c:pt>
                      <c:pt idx="26089">
                        <c:v>0.5</c:v>
                      </c:pt>
                      <c:pt idx="26090">
                        <c:v>0.6</c:v>
                      </c:pt>
                      <c:pt idx="26091">
                        <c:v>0.5</c:v>
                      </c:pt>
                      <c:pt idx="26092">
                        <c:v>0.6</c:v>
                      </c:pt>
                      <c:pt idx="26093">
                        <c:v>0.5</c:v>
                      </c:pt>
                      <c:pt idx="26094">
                        <c:v>0.5</c:v>
                      </c:pt>
                      <c:pt idx="26095">
                        <c:v>0.6</c:v>
                      </c:pt>
                      <c:pt idx="26096">
                        <c:v>0.5</c:v>
                      </c:pt>
                      <c:pt idx="26097">
                        <c:v>0.5</c:v>
                      </c:pt>
                      <c:pt idx="26098">
                        <c:v>0.6</c:v>
                      </c:pt>
                      <c:pt idx="26099">
                        <c:v>0.5</c:v>
                      </c:pt>
                      <c:pt idx="26100">
                        <c:v>0.6</c:v>
                      </c:pt>
                      <c:pt idx="26101">
                        <c:v>0.5</c:v>
                      </c:pt>
                      <c:pt idx="26102">
                        <c:v>0.5</c:v>
                      </c:pt>
                      <c:pt idx="26103">
                        <c:v>0.5</c:v>
                      </c:pt>
                      <c:pt idx="26104">
                        <c:v>0.6</c:v>
                      </c:pt>
                      <c:pt idx="26105">
                        <c:v>0.6</c:v>
                      </c:pt>
                      <c:pt idx="26106">
                        <c:v>0.6</c:v>
                      </c:pt>
                      <c:pt idx="26107">
                        <c:v>0.6</c:v>
                      </c:pt>
                      <c:pt idx="26108">
                        <c:v>0.6</c:v>
                      </c:pt>
                      <c:pt idx="26109">
                        <c:v>0.6</c:v>
                      </c:pt>
                      <c:pt idx="26110">
                        <c:v>0.6</c:v>
                      </c:pt>
                      <c:pt idx="26111">
                        <c:v>0.6</c:v>
                      </c:pt>
                      <c:pt idx="26112">
                        <c:v>0.6</c:v>
                      </c:pt>
                      <c:pt idx="26113">
                        <c:v>0.6</c:v>
                      </c:pt>
                      <c:pt idx="26114">
                        <c:v>0.6</c:v>
                      </c:pt>
                      <c:pt idx="26115">
                        <c:v>0.6</c:v>
                      </c:pt>
                      <c:pt idx="26116">
                        <c:v>0.6</c:v>
                      </c:pt>
                      <c:pt idx="26117">
                        <c:v>0.6</c:v>
                      </c:pt>
                      <c:pt idx="26118">
                        <c:v>0.6</c:v>
                      </c:pt>
                      <c:pt idx="26119">
                        <c:v>0.6</c:v>
                      </c:pt>
                      <c:pt idx="26120">
                        <c:v>0.6</c:v>
                      </c:pt>
                      <c:pt idx="26121">
                        <c:v>0.6</c:v>
                      </c:pt>
                      <c:pt idx="26122">
                        <c:v>0.6</c:v>
                      </c:pt>
                      <c:pt idx="26123">
                        <c:v>0.6</c:v>
                      </c:pt>
                      <c:pt idx="26124">
                        <c:v>0.6</c:v>
                      </c:pt>
                      <c:pt idx="26125">
                        <c:v>0.5</c:v>
                      </c:pt>
                      <c:pt idx="26126">
                        <c:v>0.6</c:v>
                      </c:pt>
                      <c:pt idx="26127">
                        <c:v>0.7</c:v>
                      </c:pt>
                      <c:pt idx="26128">
                        <c:v>0.6</c:v>
                      </c:pt>
                      <c:pt idx="26129">
                        <c:v>0.6</c:v>
                      </c:pt>
                      <c:pt idx="26130">
                        <c:v>0.6</c:v>
                      </c:pt>
                      <c:pt idx="26131">
                        <c:v>0.7</c:v>
                      </c:pt>
                      <c:pt idx="26132">
                        <c:v>0.6</c:v>
                      </c:pt>
                      <c:pt idx="26133">
                        <c:v>0.6</c:v>
                      </c:pt>
                      <c:pt idx="26134">
                        <c:v>0.7</c:v>
                      </c:pt>
                      <c:pt idx="26135">
                        <c:v>0.6</c:v>
                      </c:pt>
                      <c:pt idx="26136">
                        <c:v>0.6</c:v>
                      </c:pt>
                      <c:pt idx="26137">
                        <c:v>0.6</c:v>
                      </c:pt>
                      <c:pt idx="26138">
                        <c:v>0.6</c:v>
                      </c:pt>
                      <c:pt idx="26139">
                        <c:v>0.6</c:v>
                      </c:pt>
                      <c:pt idx="26140">
                        <c:v>0.6</c:v>
                      </c:pt>
                      <c:pt idx="26141">
                        <c:v>0.6</c:v>
                      </c:pt>
                      <c:pt idx="26142">
                        <c:v>0.6</c:v>
                      </c:pt>
                      <c:pt idx="26143">
                        <c:v>0.6</c:v>
                      </c:pt>
                      <c:pt idx="26144">
                        <c:v>0.7</c:v>
                      </c:pt>
                      <c:pt idx="26145">
                        <c:v>0.6</c:v>
                      </c:pt>
                      <c:pt idx="26146">
                        <c:v>0.7</c:v>
                      </c:pt>
                      <c:pt idx="26147">
                        <c:v>0.6</c:v>
                      </c:pt>
                      <c:pt idx="26148">
                        <c:v>0.6</c:v>
                      </c:pt>
                      <c:pt idx="26149">
                        <c:v>0.7</c:v>
                      </c:pt>
                      <c:pt idx="26150">
                        <c:v>0.7</c:v>
                      </c:pt>
                      <c:pt idx="26151">
                        <c:v>0.6</c:v>
                      </c:pt>
                      <c:pt idx="26152">
                        <c:v>0.6</c:v>
                      </c:pt>
                      <c:pt idx="26153">
                        <c:v>0.6</c:v>
                      </c:pt>
                      <c:pt idx="26154">
                        <c:v>0.6</c:v>
                      </c:pt>
                      <c:pt idx="26155">
                        <c:v>0.7</c:v>
                      </c:pt>
                      <c:pt idx="26156">
                        <c:v>0.6</c:v>
                      </c:pt>
                      <c:pt idx="26157">
                        <c:v>0.6</c:v>
                      </c:pt>
                      <c:pt idx="26158">
                        <c:v>0.7</c:v>
                      </c:pt>
                      <c:pt idx="26159">
                        <c:v>0.7</c:v>
                      </c:pt>
                      <c:pt idx="26160">
                        <c:v>0.6</c:v>
                      </c:pt>
                      <c:pt idx="26161">
                        <c:v>0.6</c:v>
                      </c:pt>
                      <c:pt idx="26162">
                        <c:v>0.7</c:v>
                      </c:pt>
                      <c:pt idx="26163">
                        <c:v>0.7</c:v>
                      </c:pt>
                      <c:pt idx="26164">
                        <c:v>0.7</c:v>
                      </c:pt>
                      <c:pt idx="26165">
                        <c:v>0.7</c:v>
                      </c:pt>
                      <c:pt idx="26166">
                        <c:v>0.6</c:v>
                      </c:pt>
                      <c:pt idx="26167">
                        <c:v>0.6</c:v>
                      </c:pt>
                      <c:pt idx="26168">
                        <c:v>0.6</c:v>
                      </c:pt>
                      <c:pt idx="26169">
                        <c:v>0.6</c:v>
                      </c:pt>
                      <c:pt idx="26170">
                        <c:v>0.6</c:v>
                      </c:pt>
                      <c:pt idx="26171">
                        <c:v>0.6</c:v>
                      </c:pt>
                      <c:pt idx="26172">
                        <c:v>0.7</c:v>
                      </c:pt>
                      <c:pt idx="26173">
                        <c:v>0.7</c:v>
                      </c:pt>
                      <c:pt idx="26174">
                        <c:v>0.7</c:v>
                      </c:pt>
                      <c:pt idx="26175">
                        <c:v>0.7</c:v>
                      </c:pt>
                      <c:pt idx="26176">
                        <c:v>0.7</c:v>
                      </c:pt>
                      <c:pt idx="26177">
                        <c:v>0.6</c:v>
                      </c:pt>
                      <c:pt idx="26178">
                        <c:v>0.7</c:v>
                      </c:pt>
                      <c:pt idx="26179">
                        <c:v>0.7</c:v>
                      </c:pt>
                      <c:pt idx="26180">
                        <c:v>0.7</c:v>
                      </c:pt>
                      <c:pt idx="26181">
                        <c:v>0.7</c:v>
                      </c:pt>
                      <c:pt idx="26182">
                        <c:v>0.7</c:v>
                      </c:pt>
                      <c:pt idx="26183">
                        <c:v>0.6</c:v>
                      </c:pt>
                      <c:pt idx="26184">
                        <c:v>0.7</c:v>
                      </c:pt>
                      <c:pt idx="26185">
                        <c:v>0.7</c:v>
                      </c:pt>
                      <c:pt idx="26186">
                        <c:v>0.7</c:v>
                      </c:pt>
                      <c:pt idx="26187">
                        <c:v>0.7</c:v>
                      </c:pt>
                      <c:pt idx="26188">
                        <c:v>0.7</c:v>
                      </c:pt>
                      <c:pt idx="26189">
                        <c:v>0.7</c:v>
                      </c:pt>
                      <c:pt idx="26190">
                        <c:v>0.7</c:v>
                      </c:pt>
                      <c:pt idx="26191">
                        <c:v>0.7</c:v>
                      </c:pt>
                      <c:pt idx="26192">
                        <c:v>0.7</c:v>
                      </c:pt>
                      <c:pt idx="26193">
                        <c:v>0.8</c:v>
                      </c:pt>
                      <c:pt idx="26194">
                        <c:v>0.7</c:v>
                      </c:pt>
                      <c:pt idx="26195">
                        <c:v>0.7</c:v>
                      </c:pt>
                      <c:pt idx="26196">
                        <c:v>0.7</c:v>
                      </c:pt>
                      <c:pt idx="26197">
                        <c:v>0.7</c:v>
                      </c:pt>
                      <c:pt idx="26198">
                        <c:v>0.7</c:v>
                      </c:pt>
                      <c:pt idx="26199">
                        <c:v>0.7</c:v>
                      </c:pt>
                      <c:pt idx="26200">
                        <c:v>0.7</c:v>
                      </c:pt>
                      <c:pt idx="26201">
                        <c:v>0.7</c:v>
                      </c:pt>
                      <c:pt idx="26202">
                        <c:v>0.7</c:v>
                      </c:pt>
                      <c:pt idx="26203">
                        <c:v>0.7</c:v>
                      </c:pt>
                      <c:pt idx="26204">
                        <c:v>0.7</c:v>
                      </c:pt>
                      <c:pt idx="26205">
                        <c:v>0.7</c:v>
                      </c:pt>
                      <c:pt idx="26206">
                        <c:v>0.6</c:v>
                      </c:pt>
                      <c:pt idx="26207">
                        <c:v>0.7</c:v>
                      </c:pt>
                      <c:pt idx="26208">
                        <c:v>0.7</c:v>
                      </c:pt>
                      <c:pt idx="26209">
                        <c:v>0.7</c:v>
                      </c:pt>
                      <c:pt idx="26210">
                        <c:v>0.7</c:v>
                      </c:pt>
                      <c:pt idx="26211">
                        <c:v>0.8</c:v>
                      </c:pt>
                      <c:pt idx="26212">
                        <c:v>0.8</c:v>
                      </c:pt>
                      <c:pt idx="26213">
                        <c:v>0.8</c:v>
                      </c:pt>
                      <c:pt idx="26214">
                        <c:v>0.7</c:v>
                      </c:pt>
                      <c:pt idx="26215">
                        <c:v>0.8</c:v>
                      </c:pt>
                      <c:pt idx="26216">
                        <c:v>0.8</c:v>
                      </c:pt>
                      <c:pt idx="26217">
                        <c:v>0.7</c:v>
                      </c:pt>
                      <c:pt idx="26218">
                        <c:v>0.8</c:v>
                      </c:pt>
                      <c:pt idx="26219">
                        <c:v>0.7</c:v>
                      </c:pt>
                      <c:pt idx="26220">
                        <c:v>0.6</c:v>
                      </c:pt>
                      <c:pt idx="26221">
                        <c:v>0.8</c:v>
                      </c:pt>
                      <c:pt idx="26222">
                        <c:v>0.7</c:v>
                      </c:pt>
                      <c:pt idx="26223">
                        <c:v>0.7</c:v>
                      </c:pt>
                      <c:pt idx="26224">
                        <c:v>0.8</c:v>
                      </c:pt>
                      <c:pt idx="26225">
                        <c:v>0.8</c:v>
                      </c:pt>
                      <c:pt idx="26226">
                        <c:v>0.7</c:v>
                      </c:pt>
                      <c:pt idx="26227">
                        <c:v>0.7</c:v>
                      </c:pt>
                      <c:pt idx="26228">
                        <c:v>0.7</c:v>
                      </c:pt>
                      <c:pt idx="26229">
                        <c:v>0.8</c:v>
                      </c:pt>
                      <c:pt idx="26230">
                        <c:v>0.7</c:v>
                      </c:pt>
                      <c:pt idx="26231">
                        <c:v>0.8</c:v>
                      </c:pt>
                      <c:pt idx="26232">
                        <c:v>0.9</c:v>
                      </c:pt>
                      <c:pt idx="26233">
                        <c:v>0.8</c:v>
                      </c:pt>
                      <c:pt idx="26234">
                        <c:v>0.8</c:v>
                      </c:pt>
                      <c:pt idx="26235">
                        <c:v>0.7</c:v>
                      </c:pt>
                      <c:pt idx="26236">
                        <c:v>0.7</c:v>
                      </c:pt>
                      <c:pt idx="26237">
                        <c:v>0.7</c:v>
                      </c:pt>
                      <c:pt idx="26238">
                        <c:v>0.7</c:v>
                      </c:pt>
                      <c:pt idx="26239">
                        <c:v>0.8</c:v>
                      </c:pt>
                      <c:pt idx="26240">
                        <c:v>0.8</c:v>
                      </c:pt>
                      <c:pt idx="26241">
                        <c:v>0.8</c:v>
                      </c:pt>
                      <c:pt idx="26242">
                        <c:v>0.8</c:v>
                      </c:pt>
                      <c:pt idx="26243">
                        <c:v>0.8</c:v>
                      </c:pt>
                      <c:pt idx="26244">
                        <c:v>0.8</c:v>
                      </c:pt>
                      <c:pt idx="26245">
                        <c:v>0.8</c:v>
                      </c:pt>
                      <c:pt idx="26246">
                        <c:v>0.8</c:v>
                      </c:pt>
                      <c:pt idx="26247">
                        <c:v>0.8</c:v>
                      </c:pt>
                      <c:pt idx="26248">
                        <c:v>0.8</c:v>
                      </c:pt>
                      <c:pt idx="26249">
                        <c:v>0.8</c:v>
                      </c:pt>
                      <c:pt idx="26250">
                        <c:v>0.8</c:v>
                      </c:pt>
                      <c:pt idx="26251">
                        <c:v>0.8</c:v>
                      </c:pt>
                      <c:pt idx="26252">
                        <c:v>0.8</c:v>
                      </c:pt>
                      <c:pt idx="26253">
                        <c:v>0.9</c:v>
                      </c:pt>
                      <c:pt idx="26254">
                        <c:v>0.8</c:v>
                      </c:pt>
                      <c:pt idx="26255">
                        <c:v>0.8</c:v>
                      </c:pt>
                      <c:pt idx="26256">
                        <c:v>0.8</c:v>
                      </c:pt>
                      <c:pt idx="26257">
                        <c:v>0.9</c:v>
                      </c:pt>
                      <c:pt idx="26258">
                        <c:v>0.8</c:v>
                      </c:pt>
                      <c:pt idx="26259">
                        <c:v>0.9</c:v>
                      </c:pt>
                      <c:pt idx="26260">
                        <c:v>0.8</c:v>
                      </c:pt>
                      <c:pt idx="26261">
                        <c:v>0.9</c:v>
                      </c:pt>
                      <c:pt idx="26262">
                        <c:v>0.8</c:v>
                      </c:pt>
                      <c:pt idx="26263">
                        <c:v>0.8</c:v>
                      </c:pt>
                      <c:pt idx="26264">
                        <c:v>0.9</c:v>
                      </c:pt>
                      <c:pt idx="26265">
                        <c:v>0.8</c:v>
                      </c:pt>
                      <c:pt idx="26266">
                        <c:v>0.8</c:v>
                      </c:pt>
                      <c:pt idx="26267">
                        <c:v>0.9</c:v>
                      </c:pt>
                      <c:pt idx="26268">
                        <c:v>0.8</c:v>
                      </c:pt>
                      <c:pt idx="26269">
                        <c:v>0.9</c:v>
                      </c:pt>
                      <c:pt idx="26270">
                        <c:v>0.9</c:v>
                      </c:pt>
                      <c:pt idx="26271">
                        <c:v>1</c:v>
                      </c:pt>
                      <c:pt idx="26272">
                        <c:v>0.9</c:v>
                      </c:pt>
                      <c:pt idx="26273">
                        <c:v>0.8</c:v>
                      </c:pt>
                      <c:pt idx="26274">
                        <c:v>0.9</c:v>
                      </c:pt>
                      <c:pt idx="26275">
                        <c:v>0.9</c:v>
                      </c:pt>
                      <c:pt idx="26276">
                        <c:v>0.9</c:v>
                      </c:pt>
                      <c:pt idx="26277">
                        <c:v>0.9</c:v>
                      </c:pt>
                      <c:pt idx="26278">
                        <c:v>0.9</c:v>
                      </c:pt>
                      <c:pt idx="26279">
                        <c:v>0.9</c:v>
                      </c:pt>
                      <c:pt idx="26280">
                        <c:v>0.9</c:v>
                      </c:pt>
                      <c:pt idx="26281">
                        <c:v>0.9</c:v>
                      </c:pt>
                      <c:pt idx="26282">
                        <c:v>0.9</c:v>
                      </c:pt>
                      <c:pt idx="26283">
                        <c:v>0.9</c:v>
                      </c:pt>
                      <c:pt idx="26284">
                        <c:v>0.9</c:v>
                      </c:pt>
                      <c:pt idx="26285">
                        <c:v>0.9</c:v>
                      </c:pt>
                      <c:pt idx="26286">
                        <c:v>1</c:v>
                      </c:pt>
                      <c:pt idx="26287">
                        <c:v>0.9</c:v>
                      </c:pt>
                      <c:pt idx="26288">
                        <c:v>0.9</c:v>
                      </c:pt>
                      <c:pt idx="26289">
                        <c:v>0.9</c:v>
                      </c:pt>
                      <c:pt idx="26290">
                        <c:v>0.8</c:v>
                      </c:pt>
                      <c:pt idx="26291">
                        <c:v>0.9</c:v>
                      </c:pt>
                      <c:pt idx="26292">
                        <c:v>0.9</c:v>
                      </c:pt>
                      <c:pt idx="26293">
                        <c:v>1</c:v>
                      </c:pt>
                      <c:pt idx="26294">
                        <c:v>0.9</c:v>
                      </c:pt>
                      <c:pt idx="26295">
                        <c:v>0.9</c:v>
                      </c:pt>
                      <c:pt idx="26296">
                        <c:v>0.9</c:v>
                      </c:pt>
                      <c:pt idx="26297">
                        <c:v>0.9</c:v>
                      </c:pt>
                      <c:pt idx="26298">
                        <c:v>0.9</c:v>
                      </c:pt>
                      <c:pt idx="26299">
                        <c:v>0.9</c:v>
                      </c:pt>
                      <c:pt idx="26300">
                        <c:v>0.8</c:v>
                      </c:pt>
                      <c:pt idx="26301">
                        <c:v>0.9</c:v>
                      </c:pt>
                      <c:pt idx="26302">
                        <c:v>0.9</c:v>
                      </c:pt>
                      <c:pt idx="26303">
                        <c:v>0.9</c:v>
                      </c:pt>
                      <c:pt idx="26304">
                        <c:v>0.9</c:v>
                      </c:pt>
                      <c:pt idx="26305">
                        <c:v>0.8</c:v>
                      </c:pt>
                      <c:pt idx="26306">
                        <c:v>0.9</c:v>
                      </c:pt>
                      <c:pt idx="26307">
                        <c:v>0.8</c:v>
                      </c:pt>
                      <c:pt idx="26308">
                        <c:v>0.9</c:v>
                      </c:pt>
                      <c:pt idx="26309">
                        <c:v>0.8</c:v>
                      </c:pt>
                      <c:pt idx="26310">
                        <c:v>0.8</c:v>
                      </c:pt>
                      <c:pt idx="26311">
                        <c:v>0.8</c:v>
                      </c:pt>
                      <c:pt idx="26312">
                        <c:v>0.8</c:v>
                      </c:pt>
                      <c:pt idx="26313">
                        <c:v>0.8</c:v>
                      </c:pt>
                      <c:pt idx="26314">
                        <c:v>0.8</c:v>
                      </c:pt>
                      <c:pt idx="26315">
                        <c:v>0.8</c:v>
                      </c:pt>
                      <c:pt idx="26316">
                        <c:v>0.9</c:v>
                      </c:pt>
                      <c:pt idx="26317">
                        <c:v>0.8</c:v>
                      </c:pt>
                      <c:pt idx="26318">
                        <c:v>0.8</c:v>
                      </c:pt>
                      <c:pt idx="26319">
                        <c:v>0.8</c:v>
                      </c:pt>
                      <c:pt idx="26320">
                        <c:v>0.8</c:v>
                      </c:pt>
                      <c:pt idx="26321">
                        <c:v>0.7</c:v>
                      </c:pt>
                      <c:pt idx="26322">
                        <c:v>0.8</c:v>
                      </c:pt>
                      <c:pt idx="26323">
                        <c:v>0.8</c:v>
                      </c:pt>
                      <c:pt idx="26324">
                        <c:v>0.8</c:v>
                      </c:pt>
                      <c:pt idx="26325">
                        <c:v>0.8</c:v>
                      </c:pt>
                      <c:pt idx="26326">
                        <c:v>0.8</c:v>
                      </c:pt>
                      <c:pt idx="26327">
                        <c:v>0.8</c:v>
                      </c:pt>
                      <c:pt idx="26328">
                        <c:v>0.8</c:v>
                      </c:pt>
                      <c:pt idx="26329">
                        <c:v>0.8</c:v>
                      </c:pt>
                      <c:pt idx="26330">
                        <c:v>0.8</c:v>
                      </c:pt>
                      <c:pt idx="26331">
                        <c:v>0.9</c:v>
                      </c:pt>
                      <c:pt idx="26332">
                        <c:v>0.9</c:v>
                      </c:pt>
                      <c:pt idx="26333">
                        <c:v>0.9</c:v>
                      </c:pt>
                      <c:pt idx="26334">
                        <c:v>0.8</c:v>
                      </c:pt>
                      <c:pt idx="26335">
                        <c:v>0.8</c:v>
                      </c:pt>
                      <c:pt idx="26336">
                        <c:v>0.9</c:v>
                      </c:pt>
                      <c:pt idx="26337">
                        <c:v>0.8</c:v>
                      </c:pt>
                      <c:pt idx="26338">
                        <c:v>0.9</c:v>
                      </c:pt>
                      <c:pt idx="26339">
                        <c:v>0.9</c:v>
                      </c:pt>
                      <c:pt idx="26340">
                        <c:v>0.9</c:v>
                      </c:pt>
                      <c:pt idx="26341">
                        <c:v>0.9</c:v>
                      </c:pt>
                      <c:pt idx="26342">
                        <c:v>0.9</c:v>
                      </c:pt>
                      <c:pt idx="26343">
                        <c:v>0.9</c:v>
                      </c:pt>
                      <c:pt idx="26344">
                        <c:v>0.9</c:v>
                      </c:pt>
                      <c:pt idx="26345">
                        <c:v>0.9</c:v>
                      </c:pt>
                      <c:pt idx="26346">
                        <c:v>0.9</c:v>
                      </c:pt>
                      <c:pt idx="26347">
                        <c:v>0.9</c:v>
                      </c:pt>
                      <c:pt idx="26348">
                        <c:v>0.9</c:v>
                      </c:pt>
                      <c:pt idx="26349">
                        <c:v>0.9</c:v>
                      </c:pt>
                      <c:pt idx="26350">
                        <c:v>0.9</c:v>
                      </c:pt>
                      <c:pt idx="26351">
                        <c:v>0.9</c:v>
                      </c:pt>
                      <c:pt idx="26352">
                        <c:v>0.9</c:v>
                      </c:pt>
                      <c:pt idx="26353">
                        <c:v>0.9</c:v>
                      </c:pt>
                      <c:pt idx="26354">
                        <c:v>0.9</c:v>
                      </c:pt>
                      <c:pt idx="26355">
                        <c:v>0.9</c:v>
                      </c:pt>
                      <c:pt idx="26356">
                        <c:v>1</c:v>
                      </c:pt>
                      <c:pt idx="26357">
                        <c:v>0.9</c:v>
                      </c:pt>
                      <c:pt idx="26358">
                        <c:v>0.9</c:v>
                      </c:pt>
                      <c:pt idx="26359">
                        <c:v>0.8</c:v>
                      </c:pt>
                      <c:pt idx="26360">
                        <c:v>1</c:v>
                      </c:pt>
                      <c:pt idx="26361">
                        <c:v>0.9</c:v>
                      </c:pt>
                      <c:pt idx="26362">
                        <c:v>0.9</c:v>
                      </c:pt>
                      <c:pt idx="26363">
                        <c:v>0.9</c:v>
                      </c:pt>
                      <c:pt idx="26364">
                        <c:v>0.9</c:v>
                      </c:pt>
                      <c:pt idx="26365">
                        <c:v>0.9</c:v>
                      </c:pt>
                      <c:pt idx="26366">
                        <c:v>0.9</c:v>
                      </c:pt>
                      <c:pt idx="26367">
                        <c:v>0.9</c:v>
                      </c:pt>
                      <c:pt idx="26368">
                        <c:v>0.9</c:v>
                      </c:pt>
                      <c:pt idx="26369">
                        <c:v>0.9</c:v>
                      </c:pt>
                      <c:pt idx="26370">
                        <c:v>0.9</c:v>
                      </c:pt>
                      <c:pt idx="26371">
                        <c:v>0.9</c:v>
                      </c:pt>
                      <c:pt idx="26372">
                        <c:v>0.8</c:v>
                      </c:pt>
                      <c:pt idx="26373">
                        <c:v>0.9</c:v>
                      </c:pt>
                      <c:pt idx="26374">
                        <c:v>0.9</c:v>
                      </c:pt>
                      <c:pt idx="26375">
                        <c:v>0.9</c:v>
                      </c:pt>
                      <c:pt idx="26376">
                        <c:v>0.9</c:v>
                      </c:pt>
                      <c:pt idx="26377">
                        <c:v>0.9</c:v>
                      </c:pt>
                      <c:pt idx="26378">
                        <c:v>1</c:v>
                      </c:pt>
                      <c:pt idx="26379">
                        <c:v>0.9</c:v>
                      </c:pt>
                      <c:pt idx="26380">
                        <c:v>0.9</c:v>
                      </c:pt>
                      <c:pt idx="26381">
                        <c:v>0.9</c:v>
                      </c:pt>
                      <c:pt idx="26382">
                        <c:v>0.9</c:v>
                      </c:pt>
                      <c:pt idx="26383">
                        <c:v>0.8</c:v>
                      </c:pt>
                      <c:pt idx="26384">
                        <c:v>0.8</c:v>
                      </c:pt>
                      <c:pt idx="26385">
                        <c:v>0.9</c:v>
                      </c:pt>
                      <c:pt idx="26386">
                        <c:v>0.9</c:v>
                      </c:pt>
                      <c:pt idx="26387">
                        <c:v>0.9</c:v>
                      </c:pt>
                      <c:pt idx="26388">
                        <c:v>0.8</c:v>
                      </c:pt>
                      <c:pt idx="26389">
                        <c:v>0.8</c:v>
                      </c:pt>
                      <c:pt idx="26390">
                        <c:v>0.8</c:v>
                      </c:pt>
                      <c:pt idx="26391">
                        <c:v>0.9</c:v>
                      </c:pt>
                      <c:pt idx="26392">
                        <c:v>0.8</c:v>
                      </c:pt>
                      <c:pt idx="26393">
                        <c:v>0.7</c:v>
                      </c:pt>
                      <c:pt idx="26394">
                        <c:v>0.8</c:v>
                      </c:pt>
                      <c:pt idx="26395">
                        <c:v>0.8</c:v>
                      </c:pt>
                      <c:pt idx="26396">
                        <c:v>0.9</c:v>
                      </c:pt>
                      <c:pt idx="26397">
                        <c:v>0.9</c:v>
                      </c:pt>
                      <c:pt idx="26398">
                        <c:v>0.8</c:v>
                      </c:pt>
                      <c:pt idx="26399">
                        <c:v>0.8</c:v>
                      </c:pt>
                      <c:pt idx="26400">
                        <c:v>0.8</c:v>
                      </c:pt>
                      <c:pt idx="26401">
                        <c:v>0.9</c:v>
                      </c:pt>
                      <c:pt idx="26402">
                        <c:v>0.8</c:v>
                      </c:pt>
                      <c:pt idx="26403">
                        <c:v>0.9</c:v>
                      </c:pt>
                      <c:pt idx="26404">
                        <c:v>0.8</c:v>
                      </c:pt>
                      <c:pt idx="26405">
                        <c:v>0.9</c:v>
                      </c:pt>
                      <c:pt idx="26406">
                        <c:v>0.8</c:v>
                      </c:pt>
                      <c:pt idx="26407">
                        <c:v>0.9</c:v>
                      </c:pt>
                      <c:pt idx="26408">
                        <c:v>0.8</c:v>
                      </c:pt>
                      <c:pt idx="26409">
                        <c:v>0.8</c:v>
                      </c:pt>
                      <c:pt idx="26410">
                        <c:v>0.9</c:v>
                      </c:pt>
                      <c:pt idx="26411">
                        <c:v>0.8</c:v>
                      </c:pt>
                      <c:pt idx="26412">
                        <c:v>0.9</c:v>
                      </c:pt>
                      <c:pt idx="26413">
                        <c:v>0.9</c:v>
                      </c:pt>
                      <c:pt idx="26414">
                        <c:v>0.8</c:v>
                      </c:pt>
                      <c:pt idx="26415">
                        <c:v>0.9</c:v>
                      </c:pt>
                      <c:pt idx="26416">
                        <c:v>0.8</c:v>
                      </c:pt>
                      <c:pt idx="26417">
                        <c:v>0.9</c:v>
                      </c:pt>
                      <c:pt idx="26418">
                        <c:v>0.9</c:v>
                      </c:pt>
                      <c:pt idx="26419">
                        <c:v>0.9</c:v>
                      </c:pt>
                      <c:pt idx="26420">
                        <c:v>0.9</c:v>
                      </c:pt>
                      <c:pt idx="26421">
                        <c:v>0.9</c:v>
                      </c:pt>
                      <c:pt idx="26422">
                        <c:v>0.9</c:v>
                      </c:pt>
                      <c:pt idx="26423">
                        <c:v>0.9</c:v>
                      </c:pt>
                      <c:pt idx="26424">
                        <c:v>0.9</c:v>
                      </c:pt>
                      <c:pt idx="26425">
                        <c:v>0.9</c:v>
                      </c:pt>
                      <c:pt idx="26426">
                        <c:v>0.9</c:v>
                      </c:pt>
                      <c:pt idx="26427">
                        <c:v>0.9</c:v>
                      </c:pt>
                      <c:pt idx="26428">
                        <c:v>0.9</c:v>
                      </c:pt>
                      <c:pt idx="26429">
                        <c:v>0.9</c:v>
                      </c:pt>
                      <c:pt idx="26430">
                        <c:v>0.9</c:v>
                      </c:pt>
                      <c:pt idx="26431">
                        <c:v>0.9</c:v>
                      </c:pt>
                      <c:pt idx="26432">
                        <c:v>0.9</c:v>
                      </c:pt>
                      <c:pt idx="26433">
                        <c:v>0.8</c:v>
                      </c:pt>
                      <c:pt idx="26434">
                        <c:v>0.8</c:v>
                      </c:pt>
                      <c:pt idx="26435">
                        <c:v>0.8</c:v>
                      </c:pt>
                      <c:pt idx="26436">
                        <c:v>0.8</c:v>
                      </c:pt>
                      <c:pt idx="26437">
                        <c:v>0.8</c:v>
                      </c:pt>
                      <c:pt idx="26438">
                        <c:v>0.7</c:v>
                      </c:pt>
                      <c:pt idx="26439">
                        <c:v>0.8</c:v>
                      </c:pt>
                      <c:pt idx="26440">
                        <c:v>0.8</c:v>
                      </c:pt>
                      <c:pt idx="26441">
                        <c:v>0.7</c:v>
                      </c:pt>
                      <c:pt idx="26442">
                        <c:v>0.8</c:v>
                      </c:pt>
                      <c:pt idx="26443">
                        <c:v>0.7</c:v>
                      </c:pt>
                      <c:pt idx="26444">
                        <c:v>0.7</c:v>
                      </c:pt>
                      <c:pt idx="26445">
                        <c:v>0.7</c:v>
                      </c:pt>
                      <c:pt idx="26446">
                        <c:v>0.7</c:v>
                      </c:pt>
                      <c:pt idx="26447">
                        <c:v>0.8</c:v>
                      </c:pt>
                      <c:pt idx="26448">
                        <c:v>0.8</c:v>
                      </c:pt>
                      <c:pt idx="26449">
                        <c:v>0.6</c:v>
                      </c:pt>
                      <c:pt idx="26450">
                        <c:v>0.7</c:v>
                      </c:pt>
                      <c:pt idx="26451">
                        <c:v>0.7</c:v>
                      </c:pt>
                      <c:pt idx="26452">
                        <c:v>0.7</c:v>
                      </c:pt>
                      <c:pt idx="26453">
                        <c:v>0.8</c:v>
                      </c:pt>
                      <c:pt idx="26454">
                        <c:v>0.7</c:v>
                      </c:pt>
                      <c:pt idx="26455">
                        <c:v>0.7</c:v>
                      </c:pt>
                      <c:pt idx="26456">
                        <c:v>0.8</c:v>
                      </c:pt>
                      <c:pt idx="26457">
                        <c:v>0.8</c:v>
                      </c:pt>
                      <c:pt idx="26458">
                        <c:v>0.7</c:v>
                      </c:pt>
                      <c:pt idx="26459">
                        <c:v>0.8</c:v>
                      </c:pt>
                      <c:pt idx="26460">
                        <c:v>0.8</c:v>
                      </c:pt>
                      <c:pt idx="26461">
                        <c:v>0.8</c:v>
                      </c:pt>
                      <c:pt idx="26462">
                        <c:v>0.8</c:v>
                      </c:pt>
                      <c:pt idx="26463">
                        <c:v>0.7</c:v>
                      </c:pt>
                      <c:pt idx="26464">
                        <c:v>0.8</c:v>
                      </c:pt>
                      <c:pt idx="26465">
                        <c:v>0.8</c:v>
                      </c:pt>
                      <c:pt idx="26466">
                        <c:v>0.7</c:v>
                      </c:pt>
                      <c:pt idx="26467">
                        <c:v>0.8</c:v>
                      </c:pt>
                      <c:pt idx="26468">
                        <c:v>0.7</c:v>
                      </c:pt>
                      <c:pt idx="26469">
                        <c:v>0.8</c:v>
                      </c:pt>
                      <c:pt idx="26470">
                        <c:v>0.8</c:v>
                      </c:pt>
                      <c:pt idx="26471">
                        <c:v>0.8</c:v>
                      </c:pt>
                      <c:pt idx="26472">
                        <c:v>0.8</c:v>
                      </c:pt>
                      <c:pt idx="26473">
                        <c:v>0.8</c:v>
                      </c:pt>
                      <c:pt idx="26474">
                        <c:v>0.8</c:v>
                      </c:pt>
                      <c:pt idx="26475">
                        <c:v>0.8</c:v>
                      </c:pt>
                      <c:pt idx="26476">
                        <c:v>0.8</c:v>
                      </c:pt>
                      <c:pt idx="26477">
                        <c:v>0.9</c:v>
                      </c:pt>
                      <c:pt idx="26478">
                        <c:v>0.8</c:v>
                      </c:pt>
                      <c:pt idx="26479">
                        <c:v>0.8</c:v>
                      </c:pt>
                      <c:pt idx="26480">
                        <c:v>0.8</c:v>
                      </c:pt>
                      <c:pt idx="26481">
                        <c:v>0.9</c:v>
                      </c:pt>
                      <c:pt idx="26482">
                        <c:v>0.8</c:v>
                      </c:pt>
                      <c:pt idx="26483">
                        <c:v>0.9</c:v>
                      </c:pt>
                      <c:pt idx="26484">
                        <c:v>0.8</c:v>
                      </c:pt>
                      <c:pt idx="26485">
                        <c:v>0.9</c:v>
                      </c:pt>
                      <c:pt idx="26486">
                        <c:v>0.9</c:v>
                      </c:pt>
                      <c:pt idx="26487">
                        <c:v>0.8</c:v>
                      </c:pt>
                      <c:pt idx="26488">
                        <c:v>0.9</c:v>
                      </c:pt>
                      <c:pt idx="26489">
                        <c:v>0.9</c:v>
                      </c:pt>
                      <c:pt idx="26490">
                        <c:v>0.9</c:v>
                      </c:pt>
                      <c:pt idx="26491">
                        <c:v>0.9</c:v>
                      </c:pt>
                      <c:pt idx="26492">
                        <c:v>0.9</c:v>
                      </c:pt>
                      <c:pt idx="26493">
                        <c:v>0.9</c:v>
                      </c:pt>
                      <c:pt idx="26494">
                        <c:v>0.9</c:v>
                      </c:pt>
                      <c:pt idx="26495">
                        <c:v>0.9</c:v>
                      </c:pt>
                      <c:pt idx="26496">
                        <c:v>0.8</c:v>
                      </c:pt>
                      <c:pt idx="26497">
                        <c:v>0.9</c:v>
                      </c:pt>
                      <c:pt idx="26498">
                        <c:v>0.9</c:v>
                      </c:pt>
                      <c:pt idx="26499">
                        <c:v>0.9</c:v>
                      </c:pt>
                      <c:pt idx="26500">
                        <c:v>0.8</c:v>
                      </c:pt>
                      <c:pt idx="26501">
                        <c:v>1</c:v>
                      </c:pt>
                      <c:pt idx="26502">
                        <c:v>0.9</c:v>
                      </c:pt>
                      <c:pt idx="26503">
                        <c:v>0.9</c:v>
                      </c:pt>
                      <c:pt idx="26504">
                        <c:v>0.9</c:v>
                      </c:pt>
                      <c:pt idx="26505">
                        <c:v>0.9</c:v>
                      </c:pt>
                      <c:pt idx="26506">
                        <c:v>0.8</c:v>
                      </c:pt>
                      <c:pt idx="26507">
                        <c:v>0.8</c:v>
                      </c:pt>
                      <c:pt idx="26508">
                        <c:v>0.9</c:v>
                      </c:pt>
                      <c:pt idx="26509">
                        <c:v>0.9</c:v>
                      </c:pt>
                      <c:pt idx="26510">
                        <c:v>0.9</c:v>
                      </c:pt>
                      <c:pt idx="26511">
                        <c:v>0.9</c:v>
                      </c:pt>
                      <c:pt idx="26512">
                        <c:v>0.8</c:v>
                      </c:pt>
                      <c:pt idx="26513">
                        <c:v>0.9</c:v>
                      </c:pt>
                      <c:pt idx="26514">
                        <c:v>0.9</c:v>
                      </c:pt>
                      <c:pt idx="26515">
                        <c:v>0.9</c:v>
                      </c:pt>
                      <c:pt idx="26516">
                        <c:v>0.8</c:v>
                      </c:pt>
                      <c:pt idx="26517">
                        <c:v>0.8</c:v>
                      </c:pt>
                      <c:pt idx="26518">
                        <c:v>0.9</c:v>
                      </c:pt>
                      <c:pt idx="26519">
                        <c:v>0.9</c:v>
                      </c:pt>
                      <c:pt idx="26520">
                        <c:v>0.9</c:v>
                      </c:pt>
                      <c:pt idx="26521">
                        <c:v>0.9</c:v>
                      </c:pt>
                      <c:pt idx="26522">
                        <c:v>0.8</c:v>
                      </c:pt>
                      <c:pt idx="26523">
                        <c:v>0.9</c:v>
                      </c:pt>
                      <c:pt idx="26524">
                        <c:v>0.9</c:v>
                      </c:pt>
                      <c:pt idx="26525">
                        <c:v>0.9</c:v>
                      </c:pt>
                      <c:pt idx="26526">
                        <c:v>0.9</c:v>
                      </c:pt>
                      <c:pt idx="26527">
                        <c:v>0.8</c:v>
                      </c:pt>
                      <c:pt idx="26528">
                        <c:v>0.9</c:v>
                      </c:pt>
                      <c:pt idx="26529">
                        <c:v>0.9</c:v>
                      </c:pt>
                      <c:pt idx="26530">
                        <c:v>0.9</c:v>
                      </c:pt>
                      <c:pt idx="26531">
                        <c:v>0.9</c:v>
                      </c:pt>
                      <c:pt idx="26532">
                        <c:v>0.9</c:v>
                      </c:pt>
                      <c:pt idx="26533">
                        <c:v>0.9</c:v>
                      </c:pt>
                      <c:pt idx="26534">
                        <c:v>0.8</c:v>
                      </c:pt>
                      <c:pt idx="26535">
                        <c:v>0.8</c:v>
                      </c:pt>
                      <c:pt idx="26536">
                        <c:v>0.9</c:v>
                      </c:pt>
                      <c:pt idx="26537">
                        <c:v>0.8</c:v>
                      </c:pt>
                      <c:pt idx="26538">
                        <c:v>0.9</c:v>
                      </c:pt>
                      <c:pt idx="26539">
                        <c:v>0.9</c:v>
                      </c:pt>
                      <c:pt idx="26540">
                        <c:v>0.8</c:v>
                      </c:pt>
                      <c:pt idx="26541">
                        <c:v>0.8</c:v>
                      </c:pt>
                      <c:pt idx="26542">
                        <c:v>0.8</c:v>
                      </c:pt>
                      <c:pt idx="26543">
                        <c:v>0.7</c:v>
                      </c:pt>
                      <c:pt idx="26544">
                        <c:v>0.9</c:v>
                      </c:pt>
                      <c:pt idx="26545">
                        <c:v>0.9</c:v>
                      </c:pt>
                      <c:pt idx="26546">
                        <c:v>0.8</c:v>
                      </c:pt>
                      <c:pt idx="26547">
                        <c:v>0.9</c:v>
                      </c:pt>
                      <c:pt idx="26548">
                        <c:v>0.8</c:v>
                      </c:pt>
                      <c:pt idx="26549">
                        <c:v>0.8</c:v>
                      </c:pt>
                      <c:pt idx="26550">
                        <c:v>0.8</c:v>
                      </c:pt>
                      <c:pt idx="26551">
                        <c:v>0.8</c:v>
                      </c:pt>
                      <c:pt idx="26552">
                        <c:v>0.8</c:v>
                      </c:pt>
                      <c:pt idx="26553">
                        <c:v>0.8</c:v>
                      </c:pt>
                      <c:pt idx="26554">
                        <c:v>0.9</c:v>
                      </c:pt>
                      <c:pt idx="26555">
                        <c:v>0.8</c:v>
                      </c:pt>
                      <c:pt idx="26556">
                        <c:v>0.8</c:v>
                      </c:pt>
                      <c:pt idx="26557">
                        <c:v>0.8</c:v>
                      </c:pt>
                      <c:pt idx="26558">
                        <c:v>0.7</c:v>
                      </c:pt>
                      <c:pt idx="26559">
                        <c:v>0.8</c:v>
                      </c:pt>
                      <c:pt idx="26560">
                        <c:v>0.8</c:v>
                      </c:pt>
                      <c:pt idx="26561">
                        <c:v>0.9</c:v>
                      </c:pt>
                      <c:pt idx="26562">
                        <c:v>0.9</c:v>
                      </c:pt>
                      <c:pt idx="26563">
                        <c:v>0.9</c:v>
                      </c:pt>
                      <c:pt idx="26564">
                        <c:v>0.9</c:v>
                      </c:pt>
                      <c:pt idx="26565">
                        <c:v>0.8</c:v>
                      </c:pt>
                      <c:pt idx="26566">
                        <c:v>0.9</c:v>
                      </c:pt>
                      <c:pt idx="26567">
                        <c:v>0.9</c:v>
                      </c:pt>
                      <c:pt idx="26568">
                        <c:v>0.9</c:v>
                      </c:pt>
                      <c:pt idx="26569">
                        <c:v>0.9</c:v>
                      </c:pt>
                      <c:pt idx="26570">
                        <c:v>0.8</c:v>
                      </c:pt>
                      <c:pt idx="26571">
                        <c:v>0.9</c:v>
                      </c:pt>
                      <c:pt idx="26572">
                        <c:v>0.9</c:v>
                      </c:pt>
                      <c:pt idx="26573">
                        <c:v>0.9</c:v>
                      </c:pt>
                      <c:pt idx="26574">
                        <c:v>0.9</c:v>
                      </c:pt>
                      <c:pt idx="26575">
                        <c:v>1</c:v>
                      </c:pt>
                      <c:pt idx="26576">
                        <c:v>0.9</c:v>
                      </c:pt>
                      <c:pt idx="26577">
                        <c:v>0.9</c:v>
                      </c:pt>
                      <c:pt idx="26578">
                        <c:v>0.9</c:v>
                      </c:pt>
                      <c:pt idx="26579">
                        <c:v>0.9</c:v>
                      </c:pt>
                      <c:pt idx="26580">
                        <c:v>0.9</c:v>
                      </c:pt>
                      <c:pt idx="26581">
                        <c:v>0.9</c:v>
                      </c:pt>
                      <c:pt idx="26582">
                        <c:v>0.9</c:v>
                      </c:pt>
                      <c:pt idx="26583">
                        <c:v>0.9</c:v>
                      </c:pt>
                      <c:pt idx="26584">
                        <c:v>0.8</c:v>
                      </c:pt>
                      <c:pt idx="26585">
                        <c:v>0.8</c:v>
                      </c:pt>
                      <c:pt idx="26586">
                        <c:v>0.9</c:v>
                      </c:pt>
                      <c:pt idx="26587">
                        <c:v>0.9</c:v>
                      </c:pt>
                      <c:pt idx="26588">
                        <c:v>0.9</c:v>
                      </c:pt>
                      <c:pt idx="26589">
                        <c:v>0.9</c:v>
                      </c:pt>
                      <c:pt idx="26590">
                        <c:v>0.9</c:v>
                      </c:pt>
                      <c:pt idx="26591">
                        <c:v>1</c:v>
                      </c:pt>
                      <c:pt idx="26592">
                        <c:v>0.9</c:v>
                      </c:pt>
                      <c:pt idx="26593">
                        <c:v>1</c:v>
                      </c:pt>
                      <c:pt idx="26594">
                        <c:v>0.9</c:v>
                      </c:pt>
                      <c:pt idx="26595">
                        <c:v>0.9</c:v>
                      </c:pt>
                      <c:pt idx="26596">
                        <c:v>0.9</c:v>
                      </c:pt>
                      <c:pt idx="26597">
                        <c:v>0.9</c:v>
                      </c:pt>
                      <c:pt idx="26598">
                        <c:v>0.9</c:v>
                      </c:pt>
                      <c:pt idx="26599">
                        <c:v>0.9</c:v>
                      </c:pt>
                      <c:pt idx="26600">
                        <c:v>1</c:v>
                      </c:pt>
                      <c:pt idx="26601">
                        <c:v>0.9</c:v>
                      </c:pt>
                      <c:pt idx="26602">
                        <c:v>1</c:v>
                      </c:pt>
                      <c:pt idx="26603">
                        <c:v>0.9</c:v>
                      </c:pt>
                      <c:pt idx="26604">
                        <c:v>0.9</c:v>
                      </c:pt>
                      <c:pt idx="26605">
                        <c:v>0.9</c:v>
                      </c:pt>
                      <c:pt idx="26606">
                        <c:v>0.9</c:v>
                      </c:pt>
                      <c:pt idx="26607">
                        <c:v>0.9</c:v>
                      </c:pt>
                      <c:pt idx="26608">
                        <c:v>1</c:v>
                      </c:pt>
                      <c:pt idx="26609">
                        <c:v>1</c:v>
                      </c:pt>
                      <c:pt idx="26610">
                        <c:v>1</c:v>
                      </c:pt>
                      <c:pt idx="26611">
                        <c:v>0.9</c:v>
                      </c:pt>
                      <c:pt idx="26612">
                        <c:v>1</c:v>
                      </c:pt>
                      <c:pt idx="26613">
                        <c:v>0.9</c:v>
                      </c:pt>
                      <c:pt idx="26614">
                        <c:v>0.9</c:v>
                      </c:pt>
                      <c:pt idx="26615">
                        <c:v>0.9</c:v>
                      </c:pt>
                      <c:pt idx="26616">
                        <c:v>1</c:v>
                      </c:pt>
                      <c:pt idx="26617">
                        <c:v>1</c:v>
                      </c:pt>
                      <c:pt idx="26618">
                        <c:v>0.9</c:v>
                      </c:pt>
                      <c:pt idx="26619">
                        <c:v>0.9</c:v>
                      </c:pt>
                      <c:pt idx="26620">
                        <c:v>0.9</c:v>
                      </c:pt>
                      <c:pt idx="26621">
                        <c:v>1</c:v>
                      </c:pt>
                      <c:pt idx="26622">
                        <c:v>0.9</c:v>
                      </c:pt>
                      <c:pt idx="26623">
                        <c:v>0.9</c:v>
                      </c:pt>
                      <c:pt idx="26624">
                        <c:v>0.9</c:v>
                      </c:pt>
                      <c:pt idx="26625">
                        <c:v>0.9</c:v>
                      </c:pt>
                      <c:pt idx="26626">
                        <c:v>0.8</c:v>
                      </c:pt>
                      <c:pt idx="26627">
                        <c:v>0.9</c:v>
                      </c:pt>
                      <c:pt idx="26628">
                        <c:v>0.9</c:v>
                      </c:pt>
                      <c:pt idx="26629">
                        <c:v>1</c:v>
                      </c:pt>
                      <c:pt idx="26630">
                        <c:v>0.9</c:v>
                      </c:pt>
                      <c:pt idx="26631">
                        <c:v>0.9</c:v>
                      </c:pt>
                      <c:pt idx="26632">
                        <c:v>0.9</c:v>
                      </c:pt>
                      <c:pt idx="26633">
                        <c:v>0.8</c:v>
                      </c:pt>
                      <c:pt idx="26634">
                        <c:v>0.8</c:v>
                      </c:pt>
                      <c:pt idx="26635">
                        <c:v>0.8</c:v>
                      </c:pt>
                      <c:pt idx="26636">
                        <c:v>0.8</c:v>
                      </c:pt>
                      <c:pt idx="26637">
                        <c:v>0.9</c:v>
                      </c:pt>
                      <c:pt idx="26638">
                        <c:v>0.9</c:v>
                      </c:pt>
                      <c:pt idx="26639">
                        <c:v>0.8</c:v>
                      </c:pt>
                      <c:pt idx="26640">
                        <c:v>0.8</c:v>
                      </c:pt>
                      <c:pt idx="26641">
                        <c:v>0.8</c:v>
                      </c:pt>
                      <c:pt idx="26642">
                        <c:v>0.8</c:v>
                      </c:pt>
                      <c:pt idx="26643">
                        <c:v>0.8</c:v>
                      </c:pt>
                      <c:pt idx="26644">
                        <c:v>0.9</c:v>
                      </c:pt>
                      <c:pt idx="26645">
                        <c:v>0.8</c:v>
                      </c:pt>
                      <c:pt idx="26646">
                        <c:v>0.9</c:v>
                      </c:pt>
                      <c:pt idx="26647">
                        <c:v>0.9</c:v>
                      </c:pt>
                      <c:pt idx="26648">
                        <c:v>0.9</c:v>
                      </c:pt>
                      <c:pt idx="26649">
                        <c:v>0.9</c:v>
                      </c:pt>
                      <c:pt idx="26650">
                        <c:v>0.9</c:v>
                      </c:pt>
                      <c:pt idx="26651">
                        <c:v>0.8</c:v>
                      </c:pt>
                      <c:pt idx="26652">
                        <c:v>0.9</c:v>
                      </c:pt>
                      <c:pt idx="26653">
                        <c:v>1</c:v>
                      </c:pt>
                      <c:pt idx="26654">
                        <c:v>0.9</c:v>
                      </c:pt>
                      <c:pt idx="26655">
                        <c:v>0.9</c:v>
                      </c:pt>
                      <c:pt idx="26656">
                        <c:v>0.9</c:v>
                      </c:pt>
                      <c:pt idx="26657">
                        <c:v>0.8</c:v>
                      </c:pt>
                      <c:pt idx="26658">
                        <c:v>0.9</c:v>
                      </c:pt>
                      <c:pt idx="26659">
                        <c:v>0.9</c:v>
                      </c:pt>
                      <c:pt idx="26660">
                        <c:v>0.8</c:v>
                      </c:pt>
                      <c:pt idx="26661">
                        <c:v>0.9</c:v>
                      </c:pt>
                      <c:pt idx="26662">
                        <c:v>0.9</c:v>
                      </c:pt>
                      <c:pt idx="26663">
                        <c:v>0.8</c:v>
                      </c:pt>
                      <c:pt idx="26664">
                        <c:v>0.9</c:v>
                      </c:pt>
                      <c:pt idx="26665">
                        <c:v>0.9</c:v>
                      </c:pt>
                      <c:pt idx="26666">
                        <c:v>0.9</c:v>
                      </c:pt>
                      <c:pt idx="26667">
                        <c:v>0.9</c:v>
                      </c:pt>
                      <c:pt idx="26668">
                        <c:v>0.8</c:v>
                      </c:pt>
                      <c:pt idx="26669">
                        <c:v>0.9</c:v>
                      </c:pt>
                      <c:pt idx="26670">
                        <c:v>0.9</c:v>
                      </c:pt>
                      <c:pt idx="26671">
                        <c:v>0.9</c:v>
                      </c:pt>
                      <c:pt idx="26672">
                        <c:v>0.8</c:v>
                      </c:pt>
                      <c:pt idx="26673">
                        <c:v>0.9</c:v>
                      </c:pt>
                      <c:pt idx="26674">
                        <c:v>0.8</c:v>
                      </c:pt>
                      <c:pt idx="26675">
                        <c:v>0.8</c:v>
                      </c:pt>
                      <c:pt idx="26676">
                        <c:v>0.8</c:v>
                      </c:pt>
                      <c:pt idx="26677">
                        <c:v>0.8</c:v>
                      </c:pt>
                      <c:pt idx="26678">
                        <c:v>0.8</c:v>
                      </c:pt>
                      <c:pt idx="26679">
                        <c:v>0.8</c:v>
                      </c:pt>
                      <c:pt idx="26680">
                        <c:v>0.9</c:v>
                      </c:pt>
                      <c:pt idx="26681">
                        <c:v>0.8</c:v>
                      </c:pt>
                      <c:pt idx="26682">
                        <c:v>0.8</c:v>
                      </c:pt>
                      <c:pt idx="26683">
                        <c:v>0.8</c:v>
                      </c:pt>
                      <c:pt idx="26684">
                        <c:v>0.8</c:v>
                      </c:pt>
                      <c:pt idx="26685">
                        <c:v>0.7</c:v>
                      </c:pt>
                      <c:pt idx="26686">
                        <c:v>0.8</c:v>
                      </c:pt>
                      <c:pt idx="26687">
                        <c:v>0.7</c:v>
                      </c:pt>
                      <c:pt idx="26688">
                        <c:v>0.8</c:v>
                      </c:pt>
                      <c:pt idx="26689">
                        <c:v>0.7</c:v>
                      </c:pt>
                      <c:pt idx="26690">
                        <c:v>0.6</c:v>
                      </c:pt>
                      <c:pt idx="26691">
                        <c:v>0.7</c:v>
                      </c:pt>
                      <c:pt idx="26692">
                        <c:v>0.7</c:v>
                      </c:pt>
                      <c:pt idx="26693">
                        <c:v>0.7</c:v>
                      </c:pt>
                      <c:pt idx="26694">
                        <c:v>0.6</c:v>
                      </c:pt>
                      <c:pt idx="26695">
                        <c:v>0.6</c:v>
                      </c:pt>
                      <c:pt idx="26696">
                        <c:v>0.6</c:v>
                      </c:pt>
                      <c:pt idx="26697">
                        <c:v>0.7</c:v>
                      </c:pt>
                      <c:pt idx="26698">
                        <c:v>0.7</c:v>
                      </c:pt>
                      <c:pt idx="26699">
                        <c:v>0.6</c:v>
                      </c:pt>
                      <c:pt idx="26700">
                        <c:v>0.7</c:v>
                      </c:pt>
                      <c:pt idx="26701">
                        <c:v>0.6</c:v>
                      </c:pt>
                      <c:pt idx="26702">
                        <c:v>0.7</c:v>
                      </c:pt>
                      <c:pt idx="26703">
                        <c:v>0.7</c:v>
                      </c:pt>
                      <c:pt idx="26704">
                        <c:v>0.7</c:v>
                      </c:pt>
                      <c:pt idx="26705">
                        <c:v>0.6</c:v>
                      </c:pt>
                      <c:pt idx="26706">
                        <c:v>0.7</c:v>
                      </c:pt>
                      <c:pt idx="26707">
                        <c:v>0.7</c:v>
                      </c:pt>
                      <c:pt idx="26708">
                        <c:v>0.7</c:v>
                      </c:pt>
                      <c:pt idx="26709">
                        <c:v>0.7</c:v>
                      </c:pt>
                      <c:pt idx="26710">
                        <c:v>0.6</c:v>
                      </c:pt>
                      <c:pt idx="26711">
                        <c:v>0.6</c:v>
                      </c:pt>
                      <c:pt idx="26712">
                        <c:v>0.7</c:v>
                      </c:pt>
                      <c:pt idx="26713">
                        <c:v>0.6</c:v>
                      </c:pt>
                      <c:pt idx="26714">
                        <c:v>0.7</c:v>
                      </c:pt>
                      <c:pt idx="26715">
                        <c:v>0.7</c:v>
                      </c:pt>
                      <c:pt idx="26716">
                        <c:v>0.7</c:v>
                      </c:pt>
                      <c:pt idx="26717">
                        <c:v>0.7</c:v>
                      </c:pt>
                      <c:pt idx="26718">
                        <c:v>0.6</c:v>
                      </c:pt>
                      <c:pt idx="26719">
                        <c:v>0.6</c:v>
                      </c:pt>
                      <c:pt idx="26720">
                        <c:v>0.7</c:v>
                      </c:pt>
                      <c:pt idx="26721">
                        <c:v>0.7</c:v>
                      </c:pt>
                      <c:pt idx="26722">
                        <c:v>0.7</c:v>
                      </c:pt>
                      <c:pt idx="26723">
                        <c:v>0.7</c:v>
                      </c:pt>
                      <c:pt idx="26724">
                        <c:v>0.8</c:v>
                      </c:pt>
                      <c:pt idx="26725">
                        <c:v>0.8</c:v>
                      </c:pt>
                      <c:pt idx="26726">
                        <c:v>0.8</c:v>
                      </c:pt>
                      <c:pt idx="26727">
                        <c:v>0.7</c:v>
                      </c:pt>
                      <c:pt idx="26728">
                        <c:v>0.7</c:v>
                      </c:pt>
                      <c:pt idx="26729">
                        <c:v>0.7</c:v>
                      </c:pt>
                      <c:pt idx="26730">
                        <c:v>0.7</c:v>
                      </c:pt>
                      <c:pt idx="26731">
                        <c:v>0.8</c:v>
                      </c:pt>
                      <c:pt idx="26732">
                        <c:v>0.7</c:v>
                      </c:pt>
                      <c:pt idx="26733">
                        <c:v>0.7</c:v>
                      </c:pt>
                      <c:pt idx="26734">
                        <c:v>0.7</c:v>
                      </c:pt>
                      <c:pt idx="26735">
                        <c:v>0.8</c:v>
                      </c:pt>
                      <c:pt idx="26736">
                        <c:v>0.7</c:v>
                      </c:pt>
                      <c:pt idx="26737">
                        <c:v>0.8</c:v>
                      </c:pt>
                      <c:pt idx="26738">
                        <c:v>0.8</c:v>
                      </c:pt>
                      <c:pt idx="26739">
                        <c:v>0.8</c:v>
                      </c:pt>
                      <c:pt idx="26740">
                        <c:v>0.7</c:v>
                      </c:pt>
                      <c:pt idx="26741">
                        <c:v>0.7</c:v>
                      </c:pt>
                      <c:pt idx="26742">
                        <c:v>0.7</c:v>
                      </c:pt>
                      <c:pt idx="26743">
                        <c:v>0.7</c:v>
                      </c:pt>
                      <c:pt idx="26744">
                        <c:v>0.8</c:v>
                      </c:pt>
                      <c:pt idx="26745">
                        <c:v>0.8</c:v>
                      </c:pt>
                      <c:pt idx="26746">
                        <c:v>0.8</c:v>
                      </c:pt>
                      <c:pt idx="26747">
                        <c:v>0.9</c:v>
                      </c:pt>
                      <c:pt idx="26748">
                        <c:v>0.8</c:v>
                      </c:pt>
                      <c:pt idx="26749">
                        <c:v>0.8</c:v>
                      </c:pt>
                      <c:pt idx="26750">
                        <c:v>0.8</c:v>
                      </c:pt>
                      <c:pt idx="26751">
                        <c:v>0.8</c:v>
                      </c:pt>
                      <c:pt idx="26752">
                        <c:v>0.8</c:v>
                      </c:pt>
                      <c:pt idx="26753">
                        <c:v>0.8</c:v>
                      </c:pt>
                      <c:pt idx="26754">
                        <c:v>0.8</c:v>
                      </c:pt>
                      <c:pt idx="26755">
                        <c:v>0.8</c:v>
                      </c:pt>
                      <c:pt idx="26756">
                        <c:v>0.9</c:v>
                      </c:pt>
                      <c:pt idx="26757">
                        <c:v>0.7</c:v>
                      </c:pt>
                      <c:pt idx="26758">
                        <c:v>0.8</c:v>
                      </c:pt>
                      <c:pt idx="26759">
                        <c:v>0.8</c:v>
                      </c:pt>
                      <c:pt idx="26760">
                        <c:v>0.8</c:v>
                      </c:pt>
                      <c:pt idx="26761">
                        <c:v>0.8</c:v>
                      </c:pt>
                      <c:pt idx="26762">
                        <c:v>0.8</c:v>
                      </c:pt>
                      <c:pt idx="26763">
                        <c:v>0.9</c:v>
                      </c:pt>
                      <c:pt idx="26764">
                        <c:v>0.9</c:v>
                      </c:pt>
                      <c:pt idx="26765">
                        <c:v>0.8</c:v>
                      </c:pt>
                      <c:pt idx="26766">
                        <c:v>0.8</c:v>
                      </c:pt>
                      <c:pt idx="26767">
                        <c:v>0.8</c:v>
                      </c:pt>
                      <c:pt idx="26768">
                        <c:v>0.8</c:v>
                      </c:pt>
                      <c:pt idx="26769">
                        <c:v>0.8</c:v>
                      </c:pt>
                      <c:pt idx="26770">
                        <c:v>0.8</c:v>
                      </c:pt>
                      <c:pt idx="26771">
                        <c:v>0.9</c:v>
                      </c:pt>
                      <c:pt idx="26772">
                        <c:v>0.8</c:v>
                      </c:pt>
                      <c:pt idx="26773">
                        <c:v>0.8</c:v>
                      </c:pt>
                      <c:pt idx="26774">
                        <c:v>0.8</c:v>
                      </c:pt>
                      <c:pt idx="26775">
                        <c:v>0.8</c:v>
                      </c:pt>
                      <c:pt idx="26776">
                        <c:v>0.8</c:v>
                      </c:pt>
                      <c:pt idx="26777">
                        <c:v>0.8</c:v>
                      </c:pt>
                      <c:pt idx="26778">
                        <c:v>0.8</c:v>
                      </c:pt>
                      <c:pt idx="26779">
                        <c:v>0.9</c:v>
                      </c:pt>
                      <c:pt idx="26780">
                        <c:v>0.8</c:v>
                      </c:pt>
                      <c:pt idx="26781">
                        <c:v>0.8</c:v>
                      </c:pt>
                      <c:pt idx="26782">
                        <c:v>0.8</c:v>
                      </c:pt>
                      <c:pt idx="26783">
                        <c:v>0.8</c:v>
                      </c:pt>
                      <c:pt idx="26784">
                        <c:v>0.8</c:v>
                      </c:pt>
                      <c:pt idx="26785">
                        <c:v>0.9</c:v>
                      </c:pt>
                      <c:pt idx="26786">
                        <c:v>0.8</c:v>
                      </c:pt>
                      <c:pt idx="26787">
                        <c:v>0.8</c:v>
                      </c:pt>
                      <c:pt idx="26788">
                        <c:v>0.8</c:v>
                      </c:pt>
                      <c:pt idx="26789">
                        <c:v>0.8</c:v>
                      </c:pt>
                      <c:pt idx="26790">
                        <c:v>0.8</c:v>
                      </c:pt>
                      <c:pt idx="26791">
                        <c:v>0.8</c:v>
                      </c:pt>
                      <c:pt idx="26792">
                        <c:v>0.8</c:v>
                      </c:pt>
                      <c:pt idx="26793">
                        <c:v>0.9</c:v>
                      </c:pt>
                      <c:pt idx="26794">
                        <c:v>0.8</c:v>
                      </c:pt>
                      <c:pt idx="26795">
                        <c:v>0.8</c:v>
                      </c:pt>
                      <c:pt idx="26796">
                        <c:v>0.9</c:v>
                      </c:pt>
                      <c:pt idx="26797">
                        <c:v>0.8</c:v>
                      </c:pt>
                      <c:pt idx="26798">
                        <c:v>0.9</c:v>
                      </c:pt>
                      <c:pt idx="26799">
                        <c:v>0.9</c:v>
                      </c:pt>
                      <c:pt idx="26800">
                        <c:v>0.8</c:v>
                      </c:pt>
                      <c:pt idx="26801">
                        <c:v>0.8</c:v>
                      </c:pt>
                      <c:pt idx="26802">
                        <c:v>0.9</c:v>
                      </c:pt>
                      <c:pt idx="26803">
                        <c:v>0.9</c:v>
                      </c:pt>
                      <c:pt idx="26804">
                        <c:v>0.8</c:v>
                      </c:pt>
                      <c:pt idx="26805">
                        <c:v>0.9</c:v>
                      </c:pt>
                      <c:pt idx="26806">
                        <c:v>0.9</c:v>
                      </c:pt>
                      <c:pt idx="26807">
                        <c:v>0.8</c:v>
                      </c:pt>
                      <c:pt idx="26808">
                        <c:v>0.9</c:v>
                      </c:pt>
                      <c:pt idx="26809">
                        <c:v>0.8</c:v>
                      </c:pt>
                      <c:pt idx="26810">
                        <c:v>0.9</c:v>
                      </c:pt>
                      <c:pt idx="26811">
                        <c:v>0.9</c:v>
                      </c:pt>
                      <c:pt idx="26812">
                        <c:v>0.9</c:v>
                      </c:pt>
                      <c:pt idx="26813">
                        <c:v>0.9</c:v>
                      </c:pt>
                      <c:pt idx="26814">
                        <c:v>0.8</c:v>
                      </c:pt>
                      <c:pt idx="26815">
                        <c:v>0.9</c:v>
                      </c:pt>
                      <c:pt idx="26816">
                        <c:v>0.9</c:v>
                      </c:pt>
                      <c:pt idx="26817">
                        <c:v>0.9</c:v>
                      </c:pt>
                      <c:pt idx="26818">
                        <c:v>0.9</c:v>
                      </c:pt>
                      <c:pt idx="26819">
                        <c:v>0.9</c:v>
                      </c:pt>
                      <c:pt idx="26820">
                        <c:v>0.9</c:v>
                      </c:pt>
                      <c:pt idx="26821">
                        <c:v>0.8</c:v>
                      </c:pt>
                      <c:pt idx="26822">
                        <c:v>0.9</c:v>
                      </c:pt>
                      <c:pt idx="26823">
                        <c:v>0.8</c:v>
                      </c:pt>
                      <c:pt idx="26824">
                        <c:v>0.9</c:v>
                      </c:pt>
                      <c:pt idx="26825">
                        <c:v>0.9</c:v>
                      </c:pt>
                      <c:pt idx="26826">
                        <c:v>0.9</c:v>
                      </c:pt>
                      <c:pt idx="26827">
                        <c:v>0.9</c:v>
                      </c:pt>
                      <c:pt idx="26828">
                        <c:v>0.9</c:v>
                      </c:pt>
                      <c:pt idx="26829">
                        <c:v>0.8</c:v>
                      </c:pt>
                      <c:pt idx="26830">
                        <c:v>0.9</c:v>
                      </c:pt>
                      <c:pt idx="26831">
                        <c:v>0.9</c:v>
                      </c:pt>
                      <c:pt idx="26832">
                        <c:v>0.9</c:v>
                      </c:pt>
                      <c:pt idx="26833">
                        <c:v>0.9</c:v>
                      </c:pt>
                      <c:pt idx="26834">
                        <c:v>1</c:v>
                      </c:pt>
                      <c:pt idx="26835">
                        <c:v>0.9</c:v>
                      </c:pt>
                      <c:pt idx="26836">
                        <c:v>0.9</c:v>
                      </c:pt>
                      <c:pt idx="26837">
                        <c:v>0.9</c:v>
                      </c:pt>
                      <c:pt idx="26838">
                        <c:v>0.9</c:v>
                      </c:pt>
                      <c:pt idx="26839">
                        <c:v>0.9</c:v>
                      </c:pt>
                      <c:pt idx="26840">
                        <c:v>0.8</c:v>
                      </c:pt>
                      <c:pt idx="26841">
                        <c:v>0.9</c:v>
                      </c:pt>
                      <c:pt idx="26842">
                        <c:v>0.9</c:v>
                      </c:pt>
                      <c:pt idx="26843">
                        <c:v>0.9</c:v>
                      </c:pt>
                      <c:pt idx="26844">
                        <c:v>1</c:v>
                      </c:pt>
                      <c:pt idx="26845">
                        <c:v>0.9</c:v>
                      </c:pt>
                      <c:pt idx="26846">
                        <c:v>0.9</c:v>
                      </c:pt>
                      <c:pt idx="26847">
                        <c:v>0.9</c:v>
                      </c:pt>
                      <c:pt idx="26848">
                        <c:v>0.9</c:v>
                      </c:pt>
                      <c:pt idx="26849">
                        <c:v>0.9</c:v>
                      </c:pt>
                      <c:pt idx="26850">
                        <c:v>0.9</c:v>
                      </c:pt>
                      <c:pt idx="26851">
                        <c:v>0.9</c:v>
                      </c:pt>
                      <c:pt idx="26852">
                        <c:v>0.9</c:v>
                      </c:pt>
                      <c:pt idx="26853">
                        <c:v>0.9</c:v>
                      </c:pt>
                      <c:pt idx="26854">
                        <c:v>0.9</c:v>
                      </c:pt>
                      <c:pt idx="26855">
                        <c:v>0.9</c:v>
                      </c:pt>
                      <c:pt idx="26856">
                        <c:v>0.8</c:v>
                      </c:pt>
                      <c:pt idx="26857">
                        <c:v>0.9</c:v>
                      </c:pt>
                      <c:pt idx="26858">
                        <c:v>0.9</c:v>
                      </c:pt>
                      <c:pt idx="26859">
                        <c:v>0.9</c:v>
                      </c:pt>
                      <c:pt idx="26860">
                        <c:v>0.9</c:v>
                      </c:pt>
                      <c:pt idx="26861">
                        <c:v>0.9</c:v>
                      </c:pt>
                      <c:pt idx="26862">
                        <c:v>0.9</c:v>
                      </c:pt>
                      <c:pt idx="26863">
                        <c:v>0.9</c:v>
                      </c:pt>
                      <c:pt idx="26864">
                        <c:v>0.9</c:v>
                      </c:pt>
                      <c:pt idx="26865">
                        <c:v>0.9</c:v>
                      </c:pt>
                      <c:pt idx="26866">
                        <c:v>0.9</c:v>
                      </c:pt>
                      <c:pt idx="26867">
                        <c:v>0.9</c:v>
                      </c:pt>
                      <c:pt idx="26868">
                        <c:v>0.8</c:v>
                      </c:pt>
                      <c:pt idx="26869">
                        <c:v>0.8</c:v>
                      </c:pt>
                      <c:pt idx="26870">
                        <c:v>0.9</c:v>
                      </c:pt>
                      <c:pt idx="26871">
                        <c:v>0.9</c:v>
                      </c:pt>
                      <c:pt idx="26872">
                        <c:v>0.8</c:v>
                      </c:pt>
                      <c:pt idx="26873">
                        <c:v>0.9</c:v>
                      </c:pt>
                      <c:pt idx="26874">
                        <c:v>1</c:v>
                      </c:pt>
                      <c:pt idx="26875">
                        <c:v>0.9</c:v>
                      </c:pt>
                      <c:pt idx="26876">
                        <c:v>0.9</c:v>
                      </c:pt>
                      <c:pt idx="26877">
                        <c:v>0.9</c:v>
                      </c:pt>
                      <c:pt idx="26878">
                        <c:v>0.8</c:v>
                      </c:pt>
                      <c:pt idx="26879">
                        <c:v>0.9</c:v>
                      </c:pt>
                      <c:pt idx="26880">
                        <c:v>0.9</c:v>
                      </c:pt>
                      <c:pt idx="26881">
                        <c:v>0.9</c:v>
                      </c:pt>
                      <c:pt idx="26882">
                        <c:v>0.9</c:v>
                      </c:pt>
                      <c:pt idx="26883">
                        <c:v>0.9</c:v>
                      </c:pt>
                      <c:pt idx="26884">
                        <c:v>0.9</c:v>
                      </c:pt>
                      <c:pt idx="26885">
                        <c:v>0.9</c:v>
                      </c:pt>
                      <c:pt idx="26886">
                        <c:v>1</c:v>
                      </c:pt>
                      <c:pt idx="26887">
                        <c:v>0.9</c:v>
                      </c:pt>
                      <c:pt idx="26888">
                        <c:v>1</c:v>
                      </c:pt>
                      <c:pt idx="26889">
                        <c:v>1</c:v>
                      </c:pt>
                      <c:pt idx="26890">
                        <c:v>1</c:v>
                      </c:pt>
                      <c:pt idx="26891">
                        <c:v>0.9</c:v>
                      </c:pt>
                      <c:pt idx="26892">
                        <c:v>0.9</c:v>
                      </c:pt>
                      <c:pt idx="26893">
                        <c:v>0.9</c:v>
                      </c:pt>
                      <c:pt idx="26894">
                        <c:v>0.9</c:v>
                      </c:pt>
                      <c:pt idx="26895">
                        <c:v>0.9</c:v>
                      </c:pt>
                      <c:pt idx="26896">
                        <c:v>0.9</c:v>
                      </c:pt>
                      <c:pt idx="26897">
                        <c:v>0.9</c:v>
                      </c:pt>
                      <c:pt idx="26898">
                        <c:v>1</c:v>
                      </c:pt>
                      <c:pt idx="26899">
                        <c:v>0.9</c:v>
                      </c:pt>
                      <c:pt idx="26900">
                        <c:v>0.9</c:v>
                      </c:pt>
                      <c:pt idx="26901">
                        <c:v>0.9</c:v>
                      </c:pt>
                      <c:pt idx="26902">
                        <c:v>0.9</c:v>
                      </c:pt>
                      <c:pt idx="26903">
                        <c:v>0.9</c:v>
                      </c:pt>
                      <c:pt idx="26904">
                        <c:v>0.9</c:v>
                      </c:pt>
                      <c:pt idx="26905">
                        <c:v>0.9</c:v>
                      </c:pt>
                      <c:pt idx="26906">
                        <c:v>0.9</c:v>
                      </c:pt>
                      <c:pt idx="26907">
                        <c:v>0.9</c:v>
                      </c:pt>
                      <c:pt idx="26908">
                        <c:v>0.9</c:v>
                      </c:pt>
                      <c:pt idx="26909">
                        <c:v>0.9</c:v>
                      </c:pt>
                      <c:pt idx="26910">
                        <c:v>0.9</c:v>
                      </c:pt>
                      <c:pt idx="26911">
                        <c:v>0.8</c:v>
                      </c:pt>
                      <c:pt idx="26912">
                        <c:v>0.9</c:v>
                      </c:pt>
                      <c:pt idx="26913">
                        <c:v>0.9</c:v>
                      </c:pt>
                      <c:pt idx="26914">
                        <c:v>0.9</c:v>
                      </c:pt>
                      <c:pt idx="26915">
                        <c:v>0.9</c:v>
                      </c:pt>
                      <c:pt idx="26916">
                        <c:v>0.9</c:v>
                      </c:pt>
                      <c:pt idx="26917">
                        <c:v>0.9</c:v>
                      </c:pt>
                      <c:pt idx="26918">
                        <c:v>0.9</c:v>
                      </c:pt>
                      <c:pt idx="26919">
                        <c:v>0.9</c:v>
                      </c:pt>
                      <c:pt idx="26920">
                        <c:v>0.9</c:v>
                      </c:pt>
                      <c:pt idx="26921">
                        <c:v>0.9</c:v>
                      </c:pt>
                      <c:pt idx="26922">
                        <c:v>0.9</c:v>
                      </c:pt>
                      <c:pt idx="26923">
                        <c:v>0.9</c:v>
                      </c:pt>
                      <c:pt idx="26924">
                        <c:v>0.9</c:v>
                      </c:pt>
                      <c:pt idx="26925">
                        <c:v>1</c:v>
                      </c:pt>
                      <c:pt idx="26926">
                        <c:v>1</c:v>
                      </c:pt>
                      <c:pt idx="26927">
                        <c:v>0.9</c:v>
                      </c:pt>
                      <c:pt idx="26928">
                        <c:v>0.9</c:v>
                      </c:pt>
                      <c:pt idx="26929">
                        <c:v>1</c:v>
                      </c:pt>
                      <c:pt idx="26930">
                        <c:v>0.8</c:v>
                      </c:pt>
                      <c:pt idx="26931">
                        <c:v>0.8</c:v>
                      </c:pt>
                      <c:pt idx="26932">
                        <c:v>0.9</c:v>
                      </c:pt>
                      <c:pt idx="26933">
                        <c:v>0.9</c:v>
                      </c:pt>
                      <c:pt idx="26934">
                        <c:v>0.9</c:v>
                      </c:pt>
                      <c:pt idx="26935">
                        <c:v>0.9</c:v>
                      </c:pt>
                      <c:pt idx="26936">
                        <c:v>0.9</c:v>
                      </c:pt>
                      <c:pt idx="26937">
                        <c:v>0.7</c:v>
                      </c:pt>
                      <c:pt idx="26938">
                        <c:v>0.7</c:v>
                      </c:pt>
                      <c:pt idx="26939">
                        <c:v>0.7</c:v>
                      </c:pt>
                      <c:pt idx="26940">
                        <c:v>0.8</c:v>
                      </c:pt>
                      <c:pt idx="26941">
                        <c:v>0.7</c:v>
                      </c:pt>
                      <c:pt idx="26942">
                        <c:v>0.7</c:v>
                      </c:pt>
                      <c:pt idx="26943">
                        <c:v>0.7</c:v>
                      </c:pt>
                      <c:pt idx="26944">
                        <c:v>0.7</c:v>
                      </c:pt>
                      <c:pt idx="26945">
                        <c:v>0.6</c:v>
                      </c:pt>
                      <c:pt idx="26946">
                        <c:v>0.7</c:v>
                      </c:pt>
                      <c:pt idx="26947">
                        <c:v>0.5</c:v>
                      </c:pt>
                      <c:pt idx="26948">
                        <c:v>0.7</c:v>
                      </c:pt>
                      <c:pt idx="26949">
                        <c:v>0.6</c:v>
                      </c:pt>
                      <c:pt idx="26950">
                        <c:v>0.6</c:v>
                      </c:pt>
                      <c:pt idx="26951">
                        <c:v>0.7</c:v>
                      </c:pt>
                      <c:pt idx="26952">
                        <c:v>0.6</c:v>
                      </c:pt>
                      <c:pt idx="26953">
                        <c:v>0.7</c:v>
                      </c:pt>
                      <c:pt idx="26954">
                        <c:v>0.7</c:v>
                      </c:pt>
                      <c:pt idx="26955">
                        <c:v>0.6</c:v>
                      </c:pt>
                      <c:pt idx="26956">
                        <c:v>0.7</c:v>
                      </c:pt>
                      <c:pt idx="26957">
                        <c:v>0.7</c:v>
                      </c:pt>
                      <c:pt idx="26958">
                        <c:v>0.8</c:v>
                      </c:pt>
                      <c:pt idx="26959">
                        <c:v>0.7</c:v>
                      </c:pt>
                      <c:pt idx="26960">
                        <c:v>0.7</c:v>
                      </c:pt>
                      <c:pt idx="26961">
                        <c:v>0.7</c:v>
                      </c:pt>
                      <c:pt idx="26962">
                        <c:v>0.7</c:v>
                      </c:pt>
                      <c:pt idx="26963">
                        <c:v>0.8</c:v>
                      </c:pt>
                      <c:pt idx="26964">
                        <c:v>0.8</c:v>
                      </c:pt>
                      <c:pt idx="26965">
                        <c:v>0.8</c:v>
                      </c:pt>
                      <c:pt idx="26966">
                        <c:v>0.8</c:v>
                      </c:pt>
                      <c:pt idx="26967">
                        <c:v>0.8</c:v>
                      </c:pt>
                      <c:pt idx="26968">
                        <c:v>0.8</c:v>
                      </c:pt>
                      <c:pt idx="26969">
                        <c:v>0.8</c:v>
                      </c:pt>
                      <c:pt idx="26970">
                        <c:v>0.9</c:v>
                      </c:pt>
                      <c:pt idx="26971">
                        <c:v>0.8</c:v>
                      </c:pt>
                      <c:pt idx="26972">
                        <c:v>0.8</c:v>
                      </c:pt>
                      <c:pt idx="26973">
                        <c:v>0.9</c:v>
                      </c:pt>
                      <c:pt idx="26974">
                        <c:v>0.8</c:v>
                      </c:pt>
                      <c:pt idx="26975">
                        <c:v>0.8</c:v>
                      </c:pt>
                      <c:pt idx="26976">
                        <c:v>0.8</c:v>
                      </c:pt>
                      <c:pt idx="26977">
                        <c:v>0.8</c:v>
                      </c:pt>
                      <c:pt idx="26978">
                        <c:v>0.8</c:v>
                      </c:pt>
                      <c:pt idx="26979">
                        <c:v>0.9</c:v>
                      </c:pt>
                      <c:pt idx="26980">
                        <c:v>0.9</c:v>
                      </c:pt>
                      <c:pt idx="26981">
                        <c:v>0.8</c:v>
                      </c:pt>
                      <c:pt idx="26982">
                        <c:v>0.8</c:v>
                      </c:pt>
                      <c:pt idx="26983">
                        <c:v>0.8</c:v>
                      </c:pt>
                      <c:pt idx="26984">
                        <c:v>0.8</c:v>
                      </c:pt>
                      <c:pt idx="26985">
                        <c:v>0.9</c:v>
                      </c:pt>
                      <c:pt idx="26986">
                        <c:v>0.8</c:v>
                      </c:pt>
                      <c:pt idx="26987">
                        <c:v>0.8</c:v>
                      </c:pt>
                      <c:pt idx="26988">
                        <c:v>0.8</c:v>
                      </c:pt>
                      <c:pt idx="26989">
                        <c:v>0.9</c:v>
                      </c:pt>
                      <c:pt idx="26990">
                        <c:v>0.9</c:v>
                      </c:pt>
                      <c:pt idx="26991">
                        <c:v>0.8</c:v>
                      </c:pt>
                      <c:pt idx="26992">
                        <c:v>0.8</c:v>
                      </c:pt>
                      <c:pt idx="26993">
                        <c:v>0.8</c:v>
                      </c:pt>
                      <c:pt idx="26994">
                        <c:v>0.8</c:v>
                      </c:pt>
                      <c:pt idx="26995">
                        <c:v>0.9</c:v>
                      </c:pt>
                      <c:pt idx="26996">
                        <c:v>0.8</c:v>
                      </c:pt>
                      <c:pt idx="26997">
                        <c:v>0.8</c:v>
                      </c:pt>
                      <c:pt idx="26998">
                        <c:v>0.8</c:v>
                      </c:pt>
                      <c:pt idx="26999">
                        <c:v>0.9</c:v>
                      </c:pt>
                      <c:pt idx="27000">
                        <c:v>0.8</c:v>
                      </c:pt>
                      <c:pt idx="27001">
                        <c:v>0.8</c:v>
                      </c:pt>
                      <c:pt idx="27002">
                        <c:v>0.9</c:v>
                      </c:pt>
                      <c:pt idx="27003">
                        <c:v>0.8</c:v>
                      </c:pt>
                      <c:pt idx="27004">
                        <c:v>0.8</c:v>
                      </c:pt>
                      <c:pt idx="27005">
                        <c:v>0.9</c:v>
                      </c:pt>
                      <c:pt idx="27006">
                        <c:v>0.9</c:v>
                      </c:pt>
                      <c:pt idx="27007">
                        <c:v>0.9</c:v>
                      </c:pt>
                      <c:pt idx="27008">
                        <c:v>0.9</c:v>
                      </c:pt>
                      <c:pt idx="27009">
                        <c:v>0.8</c:v>
                      </c:pt>
                      <c:pt idx="27010">
                        <c:v>0.8</c:v>
                      </c:pt>
                      <c:pt idx="27011">
                        <c:v>0.9</c:v>
                      </c:pt>
                      <c:pt idx="27012">
                        <c:v>0.9</c:v>
                      </c:pt>
                      <c:pt idx="27013">
                        <c:v>0.8</c:v>
                      </c:pt>
                      <c:pt idx="27014">
                        <c:v>0.8</c:v>
                      </c:pt>
                      <c:pt idx="27015">
                        <c:v>0.9</c:v>
                      </c:pt>
                      <c:pt idx="27016">
                        <c:v>0.9</c:v>
                      </c:pt>
                      <c:pt idx="27017">
                        <c:v>0.8</c:v>
                      </c:pt>
                      <c:pt idx="27018">
                        <c:v>0.8</c:v>
                      </c:pt>
                      <c:pt idx="27019">
                        <c:v>0.8</c:v>
                      </c:pt>
                      <c:pt idx="27020">
                        <c:v>0.8</c:v>
                      </c:pt>
                      <c:pt idx="27021">
                        <c:v>0.7</c:v>
                      </c:pt>
                      <c:pt idx="27022">
                        <c:v>0.8</c:v>
                      </c:pt>
                      <c:pt idx="27023">
                        <c:v>0.8</c:v>
                      </c:pt>
                      <c:pt idx="27024">
                        <c:v>0.8</c:v>
                      </c:pt>
                      <c:pt idx="27025">
                        <c:v>0.7</c:v>
                      </c:pt>
                      <c:pt idx="27026">
                        <c:v>0.8</c:v>
                      </c:pt>
                      <c:pt idx="27027">
                        <c:v>0.7</c:v>
                      </c:pt>
                      <c:pt idx="27028">
                        <c:v>0.7</c:v>
                      </c:pt>
                      <c:pt idx="27029">
                        <c:v>0.7</c:v>
                      </c:pt>
                      <c:pt idx="27030">
                        <c:v>0.7</c:v>
                      </c:pt>
                      <c:pt idx="27031">
                        <c:v>0.6</c:v>
                      </c:pt>
                      <c:pt idx="27032">
                        <c:v>0.5</c:v>
                      </c:pt>
                      <c:pt idx="27033">
                        <c:v>0.6</c:v>
                      </c:pt>
                      <c:pt idx="27034">
                        <c:v>0.6</c:v>
                      </c:pt>
                      <c:pt idx="27035">
                        <c:v>0.5</c:v>
                      </c:pt>
                      <c:pt idx="27036">
                        <c:v>0.6</c:v>
                      </c:pt>
                      <c:pt idx="27037">
                        <c:v>0.6</c:v>
                      </c:pt>
                      <c:pt idx="27038">
                        <c:v>0.6</c:v>
                      </c:pt>
                      <c:pt idx="27039">
                        <c:v>0.6</c:v>
                      </c:pt>
                      <c:pt idx="27040">
                        <c:v>0.6</c:v>
                      </c:pt>
                      <c:pt idx="27041">
                        <c:v>0.5</c:v>
                      </c:pt>
                      <c:pt idx="27042">
                        <c:v>0.6</c:v>
                      </c:pt>
                      <c:pt idx="27043">
                        <c:v>0.6</c:v>
                      </c:pt>
                      <c:pt idx="27044">
                        <c:v>0.6</c:v>
                      </c:pt>
                      <c:pt idx="27045">
                        <c:v>0.6</c:v>
                      </c:pt>
                      <c:pt idx="27046">
                        <c:v>0.6</c:v>
                      </c:pt>
                      <c:pt idx="27047">
                        <c:v>0.6</c:v>
                      </c:pt>
                      <c:pt idx="27048">
                        <c:v>0.6</c:v>
                      </c:pt>
                      <c:pt idx="27049">
                        <c:v>0.7</c:v>
                      </c:pt>
                      <c:pt idx="27050">
                        <c:v>0.7</c:v>
                      </c:pt>
                      <c:pt idx="27051">
                        <c:v>0.6</c:v>
                      </c:pt>
                      <c:pt idx="27052">
                        <c:v>0.7</c:v>
                      </c:pt>
                      <c:pt idx="27053">
                        <c:v>0.7</c:v>
                      </c:pt>
                      <c:pt idx="27054">
                        <c:v>0.7</c:v>
                      </c:pt>
                      <c:pt idx="27055">
                        <c:v>0.6</c:v>
                      </c:pt>
                      <c:pt idx="27056">
                        <c:v>0.7</c:v>
                      </c:pt>
                      <c:pt idx="27057">
                        <c:v>0.7</c:v>
                      </c:pt>
                      <c:pt idx="27058">
                        <c:v>0.7</c:v>
                      </c:pt>
                      <c:pt idx="27059">
                        <c:v>0.7</c:v>
                      </c:pt>
                      <c:pt idx="27060">
                        <c:v>0.8</c:v>
                      </c:pt>
                      <c:pt idx="27061">
                        <c:v>0.8</c:v>
                      </c:pt>
                      <c:pt idx="27062">
                        <c:v>0.8</c:v>
                      </c:pt>
                      <c:pt idx="27063">
                        <c:v>0.7</c:v>
                      </c:pt>
                      <c:pt idx="27064">
                        <c:v>0.8</c:v>
                      </c:pt>
                      <c:pt idx="27065">
                        <c:v>0.8</c:v>
                      </c:pt>
                      <c:pt idx="27066">
                        <c:v>0.8</c:v>
                      </c:pt>
                      <c:pt idx="27067">
                        <c:v>0.8</c:v>
                      </c:pt>
                      <c:pt idx="27068">
                        <c:v>0.7</c:v>
                      </c:pt>
                      <c:pt idx="27069">
                        <c:v>0.7</c:v>
                      </c:pt>
                      <c:pt idx="27070">
                        <c:v>0.7</c:v>
                      </c:pt>
                      <c:pt idx="27071">
                        <c:v>0.8</c:v>
                      </c:pt>
                      <c:pt idx="27072">
                        <c:v>0.8</c:v>
                      </c:pt>
                      <c:pt idx="27073">
                        <c:v>0.8</c:v>
                      </c:pt>
                      <c:pt idx="27074">
                        <c:v>0.7</c:v>
                      </c:pt>
                      <c:pt idx="27075">
                        <c:v>0.9</c:v>
                      </c:pt>
                      <c:pt idx="27076">
                        <c:v>0.8</c:v>
                      </c:pt>
                      <c:pt idx="27077">
                        <c:v>0.8</c:v>
                      </c:pt>
                      <c:pt idx="27078">
                        <c:v>0.8</c:v>
                      </c:pt>
                      <c:pt idx="27079">
                        <c:v>0.8</c:v>
                      </c:pt>
                      <c:pt idx="27080">
                        <c:v>0.8</c:v>
                      </c:pt>
                      <c:pt idx="27081">
                        <c:v>0.8</c:v>
                      </c:pt>
                      <c:pt idx="27082">
                        <c:v>0.8</c:v>
                      </c:pt>
                      <c:pt idx="27083">
                        <c:v>0.9</c:v>
                      </c:pt>
                      <c:pt idx="27084">
                        <c:v>0.9</c:v>
                      </c:pt>
                      <c:pt idx="27085">
                        <c:v>0.8</c:v>
                      </c:pt>
                      <c:pt idx="27086">
                        <c:v>0.8</c:v>
                      </c:pt>
                      <c:pt idx="27087">
                        <c:v>0.7</c:v>
                      </c:pt>
                      <c:pt idx="27088">
                        <c:v>0.8</c:v>
                      </c:pt>
                      <c:pt idx="27089">
                        <c:v>0.7</c:v>
                      </c:pt>
                      <c:pt idx="27090">
                        <c:v>0.7</c:v>
                      </c:pt>
                      <c:pt idx="27091">
                        <c:v>0.8</c:v>
                      </c:pt>
                      <c:pt idx="27092">
                        <c:v>0.8</c:v>
                      </c:pt>
                      <c:pt idx="27093">
                        <c:v>0.7</c:v>
                      </c:pt>
                      <c:pt idx="27094">
                        <c:v>0.7</c:v>
                      </c:pt>
                      <c:pt idx="27095">
                        <c:v>0.7</c:v>
                      </c:pt>
                      <c:pt idx="27096">
                        <c:v>0.7</c:v>
                      </c:pt>
                      <c:pt idx="27097">
                        <c:v>0.7</c:v>
                      </c:pt>
                      <c:pt idx="27098">
                        <c:v>0.7</c:v>
                      </c:pt>
                      <c:pt idx="27099">
                        <c:v>0.8</c:v>
                      </c:pt>
                      <c:pt idx="27100">
                        <c:v>0.7</c:v>
                      </c:pt>
                      <c:pt idx="27101">
                        <c:v>0.7</c:v>
                      </c:pt>
                      <c:pt idx="27102">
                        <c:v>0.7</c:v>
                      </c:pt>
                      <c:pt idx="27103">
                        <c:v>0.7</c:v>
                      </c:pt>
                      <c:pt idx="27104">
                        <c:v>0.7</c:v>
                      </c:pt>
                      <c:pt idx="27105">
                        <c:v>0.6</c:v>
                      </c:pt>
                      <c:pt idx="27106">
                        <c:v>0.7</c:v>
                      </c:pt>
                      <c:pt idx="27107">
                        <c:v>0.7</c:v>
                      </c:pt>
                      <c:pt idx="27108">
                        <c:v>0.6</c:v>
                      </c:pt>
                      <c:pt idx="27109">
                        <c:v>0.7</c:v>
                      </c:pt>
                      <c:pt idx="27110">
                        <c:v>0.7</c:v>
                      </c:pt>
                      <c:pt idx="27111">
                        <c:v>0.7</c:v>
                      </c:pt>
                      <c:pt idx="27112">
                        <c:v>0.7</c:v>
                      </c:pt>
                      <c:pt idx="27113">
                        <c:v>0.8</c:v>
                      </c:pt>
                      <c:pt idx="27114">
                        <c:v>0.8</c:v>
                      </c:pt>
                      <c:pt idx="27115">
                        <c:v>0.8</c:v>
                      </c:pt>
                      <c:pt idx="27116">
                        <c:v>0.8</c:v>
                      </c:pt>
                      <c:pt idx="27117">
                        <c:v>0.8</c:v>
                      </c:pt>
                      <c:pt idx="27118">
                        <c:v>0.7</c:v>
                      </c:pt>
                      <c:pt idx="27119">
                        <c:v>0.8</c:v>
                      </c:pt>
                      <c:pt idx="27120">
                        <c:v>0.8</c:v>
                      </c:pt>
                      <c:pt idx="27121">
                        <c:v>0.8</c:v>
                      </c:pt>
                      <c:pt idx="27122">
                        <c:v>0.8</c:v>
                      </c:pt>
                      <c:pt idx="27123">
                        <c:v>0.8</c:v>
                      </c:pt>
                      <c:pt idx="27124">
                        <c:v>0.8</c:v>
                      </c:pt>
                      <c:pt idx="27125">
                        <c:v>0.7</c:v>
                      </c:pt>
                      <c:pt idx="27126">
                        <c:v>0.8</c:v>
                      </c:pt>
                      <c:pt idx="27127">
                        <c:v>0.7</c:v>
                      </c:pt>
                      <c:pt idx="27128">
                        <c:v>0.7</c:v>
                      </c:pt>
                      <c:pt idx="27129">
                        <c:v>0.7</c:v>
                      </c:pt>
                      <c:pt idx="27130">
                        <c:v>0.7</c:v>
                      </c:pt>
                      <c:pt idx="27131">
                        <c:v>0.7</c:v>
                      </c:pt>
                      <c:pt idx="27132">
                        <c:v>0.8</c:v>
                      </c:pt>
                      <c:pt idx="27133">
                        <c:v>0.8</c:v>
                      </c:pt>
                      <c:pt idx="27134">
                        <c:v>0.8</c:v>
                      </c:pt>
                      <c:pt idx="27135">
                        <c:v>0.8</c:v>
                      </c:pt>
                      <c:pt idx="27136">
                        <c:v>0.8</c:v>
                      </c:pt>
                      <c:pt idx="27137">
                        <c:v>0.7</c:v>
                      </c:pt>
                      <c:pt idx="27138">
                        <c:v>0.8</c:v>
                      </c:pt>
                      <c:pt idx="27139">
                        <c:v>0.7</c:v>
                      </c:pt>
                      <c:pt idx="27140">
                        <c:v>0.8</c:v>
                      </c:pt>
                      <c:pt idx="27141">
                        <c:v>0.7</c:v>
                      </c:pt>
                      <c:pt idx="27142">
                        <c:v>0.7</c:v>
                      </c:pt>
                      <c:pt idx="27143">
                        <c:v>0.7</c:v>
                      </c:pt>
                      <c:pt idx="27144">
                        <c:v>0.8</c:v>
                      </c:pt>
                      <c:pt idx="27145">
                        <c:v>0.8</c:v>
                      </c:pt>
                      <c:pt idx="27146">
                        <c:v>0.8</c:v>
                      </c:pt>
                      <c:pt idx="27147">
                        <c:v>0.7</c:v>
                      </c:pt>
                      <c:pt idx="27148">
                        <c:v>0.8</c:v>
                      </c:pt>
                      <c:pt idx="27149">
                        <c:v>0.7</c:v>
                      </c:pt>
                      <c:pt idx="27150">
                        <c:v>0.7</c:v>
                      </c:pt>
                      <c:pt idx="27151">
                        <c:v>0.7</c:v>
                      </c:pt>
                      <c:pt idx="27152">
                        <c:v>0.7</c:v>
                      </c:pt>
                      <c:pt idx="27153">
                        <c:v>0.7</c:v>
                      </c:pt>
                      <c:pt idx="27154">
                        <c:v>0.8</c:v>
                      </c:pt>
                      <c:pt idx="27155">
                        <c:v>0.8</c:v>
                      </c:pt>
                      <c:pt idx="27156">
                        <c:v>0.8</c:v>
                      </c:pt>
                      <c:pt idx="27157">
                        <c:v>0.7</c:v>
                      </c:pt>
                      <c:pt idx="27158">
                        <c:v>0.7</c:v>
                      </c:pt>
                      <c:pt idx="27159">
                        <c:v>0.8</c:v>
                      </c:pt>
                      <c:pt idx="27160">
                        <c:v>0.8</c:v>
                      </c:pt>
                      <c:pt idx="27161">
                        <c:v>0.8</c:v>
                      </c:pt>
                      <c:pt idx="27162">
                        <c:v>0.8</c:v>
                      </c:pt>
                      <c:pt idx="27163">
                        <c:v>0.8</c:v>
                      </c:pt>
                      <c:pt idx="27164">
                        <c:v>0.8</c:v>
                      </c:pt>
                      <c:pt idx="27165">
                        <c:v>0.7</c:v>
                      </c:pt>
                      <c:pt idx="27166">
                        <c:v>0.7</c:v>
                      </c:pt>
                      <c:pt idx="27167">
                        <c:v>0.8</c:v>
                      </c:pt>
                      <c:pt idx="27168">
                        <c:v>0.7</c:v>
                      </c:pt>
                      <c:pt idx="27169">
                        <c:v>0.8</c:v>
                      </c:pt>
                      <c:pt idx="27170">
                        <c:v>0.8</c:v>
                      </c:pt>
                      <c:pt idx="27171">
                        <c:v>0.8</c:v>
                      </c:pt>
                      <c:pt idx="27172">
                        <c:v>0.8</c:v>
                      </c:pt>
                      <c:pt idx="27173">
                        <c:v>0.8</c:v>
                      </c:pt>
                      <c:pt idx="27174">
                        <c:v>0.8</c:v>
                      </c:pt>
                      <c:pt idx="27175">
                        <c:v>0.8</c:v>
                      </c:pt>
                      <c:pt idx="27176">
                        <c:v>0.7</c:v>
                      </c:pt>
                      <c:pt idx="27177">
                        <c:v>0.7</c:v>
                      </c:pt>
                      <c:pt idx="27178">
                        <c:v>0.8</c:v>
                      </c:pt>
                      <c:pt idx="27179">
                        <c:v>0.8</c:v>
                      </c:pt>
                      <c:pt idx="27180">
                        <c:v>0.7</c:v>
                      </c:pt>
                      <c:pt idx="27181">
                        <c:v>0.8</c:v>
                      </c:pt>
                      <c:pt idx="27182">
                        <c:v>0.7</c:v>
                      </c:pt>
                      <c:pt idx="27183">
                        <c:v>0.9</c:v>
                      </c:pt>
                      <c:pt idx="27184">
                        <c:v>0.8</c:v>
                      </c:pt>
                      <c:pt idx="27185">
                        <c:v>0.9</c:v>
                      </c:pt>
                      <c:pt idx="27186">
                        <c:v>0.8</c:v>
                      </c:pt>
                      <c:pt idx="27187">
                        <c:v>0.8</c:v>
                      </c:pt>
                      <c:pt idx="27188">
                        <c:v>0.7</c:v>
                      </c:pt>
                      <c:pt idx="27189">
                        <c:v>0.8</c:v>
                      </c:pt>
                      <c:pt idx="27190">
                        <c:v>0.8</c:v>
                      </c:pt>
                      <c:pt idx="27191">
                        <c:v>0.8</c:v>
                      </c:pt>
                      <c:pt idx="27192">
                        <c:v>0.8</c:v>
                      </c:pt>
                      <c:pt idx="27193">
                        <c:v>0.8</c:v>
                      </c:pt>
                      <c:pt idx="27194">
                        <c:v>0.8</c:v>
                      </c:pt>
                      <c:pt idx="27195">
                        <c:v>0.8</c:v>
                      </c:pt>
                      <c:pt idx="27196">
                        <c:v>0.8</c:v>
                      </c:pt>
                      <c:pt idx="27197">
                        <c:v>0.8</c:v>
                      </c:pt>
                      <c:pt idx="27198">
                        <c:v>0.8</c:v>
                      </c:pt>
                      <c:pt idx="27199">
                        <c:v>0.8</c:v>
                      </c:pt>
                      <c:pt idx="27200">
                        <c:v>0.9</c:v>
                      </c:pt>
                      <c:pt idx="27201">
                        <c:v>0.9</c:v>
                      </c:pt>
                      <c:pt idx="27202">
                        <c:v>0.8</c:v>
                      </c:pt>
                      <c:pt idx="27203">
                        <c:v>0.9</c:v>
                      </c:pt>
                      <c:pt idx="27204">
                        <c:v>0.8</c:v>
                      </c:pt>
                      <c:pt idx="27205">
                        <c:v>0.8</c:v>
                      </c:pt>
                      <c:pt idx="27206">
                        <c:v>0.8</c:v>
                      </c:pt>
                      <c:pt idx="27207">
                        <c:v>0.8</c:v>
                      </c:pt>
                      <c:pt idx="27208">
                        <c:v>0.7</c:v>
                      </c:pt>
                      <c:pt idx="27209">
                        <c:v>0.8</c:v>
                      </c:pt>
                      <c:pt idx="27210">
                        <c:v>0.9</c:v>
                      </c:pt>
                      <c:pt idx="27211">
                        <c:v>0.9</c:v>
                      </c:pt>
                      <c:pt idx="27212">
                        <c:v>0.8</c:v>
                      </c:pt>
                      <c:pt idx="27213">
                        <c:v>0.8</c:v>
                      </c:pt>
                      <c:pt idx="27214">
                        <c:v>0.8</c:v>
                      </c:pt>
                      <c:pt idx="27215">
                        <c:v>0.8</c:v>
                      </c:pt>
                      <c:pt idx="27216">
                        <c:v>0.8</c:v>
                      </c:pt>
                      <c:pt idx="27217">
                        <c:v>0.8</c:v>
                      </c:pt>
                      <c:pt idx="27218">
                        <c:v>0.8</c:v>
                      </c:pt>
                      <c:pt idx="27219">
                        <c:v>0.8</c:v>
                      </c:pt>
                      <c:pt idx="27220">
                        <c:v>0.8</c:v>
                      </c:pt>
                      <c:pt idx="27221">
                        <c:v>0.8</c:v>
                      </c:pt>
                      <c:pt idx="27222">
                        <c:v>0.8</c:v>
                      </c:pt>
                      <c:pt idx="27223">
                        <c:v>0.8</c:v>
                      </c:pt>
                      <c:pt idx="27224">
                        <c:v>0.8</c:v>
                      </c:pt>
                      <c:pt idx="27225">
                        <c:v>0.9</c:v>
                      </c:pt>
                      <c:pt idx="27226">
                        <c:v>0.9</c:v>
                      </c:pt>
                      <c:pt idx="27227">
                        <c:v>0.8</c:v>
                      </c:pt>
                      <c:pt idx="27228">
                        <c:v>0.9</c:v>
                      </c:pt>
                      <c:pt idx="27229">
                        <c:v>0.9</c:v>
                      </c:pt>
                      <c:pt idx="27230">
                        <c:v>0.8</c:v>
                      </c:pt>
                      <c:pt idx="27231">
                        <c:v>0.8</c:v>
                      </c:pt>
                      <c:pt idx="27232">
                        <c:v>0.8</c:v>
                      </c:pt>
                      <c:pt idx="27233">
                        <c:v>0.8</c:v>
                      </c:pt>
                      <c:pt idx="27234">
                        <c:v>0.8</c:v>
                      </c:pt>
                      <c:pt idx="27235">
                        <c:v>0.8</c:v>
                      </c:pt>
                      <c:pt idx="27236">
                        <c:v>0.8</c:v>
                      </c:pt>
                      <c:pt idx="27237">
                        <c:v>0.8</c:v>
                      </c:pt>
                      <c:pt idx="27238">
                        <c:v>0.8</c:v>
                      </c:pt>
                      <c:pt idx="27239">
                        <c:v>0.8</c:v>
                      </c:pt>
                      <c:pt idx="27240">
                        <c:v>0.8</c:v>
                      </c:pt>
                      <c:pt idx="27241">
                        <c:v>0.8</c:v>
                      </c:pt>
                      <c:pt idx="27242">
                        <c:v>0.7</c:v>
                      </c:pt>
                      <c:pt idx="27243">
                        <c:v>0.9</c:v>
                      </c:pt>
                      <c:pt idx="27244">
                        <c:v>0.9</c:v>
                      </c:pt>
                      <c:pt idx="27245">
                        <c:v>0.8</c:v>
                      </c:pt>
                      <c:pt idx="27246">
                        <c:v>0.8</c:v>
                      </c:pt>
                      <c:pt idx="27247">
                        <c:v>0.8</c:v>
                      </c:pt>
                      <c:pt idx="27248">
                        <c:v>0.8</c:v>
                      </c:pt>
                      <c:pt idx="27249">
                        <c:v>0.9</c:v>
                      </c:pt>
                      <c:pt idx="27250">
                        <c:v>0.9</c:v>
                      </c:pt>
                      <c:pt idx="27251">
                        <c:v>0.8</c:v>
                      </c:pt>
                      <c:pt idx="27252">
                        <c:v>0.8</c:v>
                      </c:pt>
                      <c:pt idx="27253">
                        <c:v>0.8</c:v>
                      </c:pt>
                      <c:pt idx="27254">
                        <c:v>0.9</c:v>
                      </c:pt>
                      <c:pt idx="27255">
                        <c:v>0.8</c:v>
                      </c:pt>
                      <c:pt idx="27256">
                        <c:v>0.8</c:v>
                      </c:pt>
                      <c:pt idx="27257">
                        <c:v>0.9</c:v>
                      </c:pt>
                      <c:pt idx="27258">
                        <c:v>0.9</c:v>
                      </c:pt>
                      <c:pt idx="27259">
                        <c:v>0.8</c:v>
                      </c:pt>
                      <c:pt idx="27260">
                        <c:v>0.8</c:v>
                      </c:pt>
                      <c:pt idx="27261">
                        <c:v>0.8</c:v>
                      </c:pt>
                      <c:pt idx="27262">
                        <c:v>0.9</c:v>
                      </c:pt>
                      <c:pt idx="27263">
                        <c:v>0.9</c:v>
                      </c:pt>
                      <c:pt idx="27264">
                        <c:v>0.9</c:v>
                      </c:pt>
                      <c:pt idx="27265">
                        <c:v>0.9</c:v>
                      </c:pt>
                      <c:pt idx="27266">
                        <c:v>0.9</c:v>
                      </c:pt>
                      <c:pt idx="27267">
                        <c:v>0.9</c:v>
                      </c:pt>
                      <c:pt idx="27268">
                        <c:v>0.9</c:v>
                      </c:pt>
                      <c:pt idx="27269">
                        <c:v>0.8</c:v>
                      </c:pt>
                      <c:pt idx="27270">
                        <c:v>0.8</c:v>
                      </c:pt>
                      <c:pt idx="27271">
                        <c:v>0.8</c:v>
                      </c:pt>
                      <c:pt idx="27272">
                        <c:v>0.9</c:v>
                      </c:pt>
                      <c:pt idx="27273">
                        <c:v>0.9</c:v>
                      </c:pt>
                      <c:pt idx="27274">
                        <c:v>0.9</c:v>
                      </c:pt>
                      <c:pt idx="27275">
                        <c:v>0.9</c:v>
                      </c:pt>
                      <c:pt idx="27276">
                        <c:v>0.9</c:v>
                      </c:pt>
                      <c:pt idx="27277">
                        <c:v>0.9</c:v>
                      </c:pt>
                      <c:pt idx="27278">
                        <c:v>0.8</c:v>
                      </c:pt>
                      <c:pt idx="27279">
                        <c:v>0.8</c:v>
                      </c:pt>
                      <c:pt idx="27280">
                        <c:v>0.8</c:v>
                      </c:pt>
                      <c:pt idx="27281">
                        <c:v>0.8</c:v>
                      </c:pt>
                      <c:pt idx="27282">
                        <c:v>0.8</c:v>
                      </c:pt>
                      <c:pt idx="27283">
                        <c:v>0.9</c:v>
                      </c:pt>
                      <c:pt idx="27284">
                        <c:v>0.9</c:v>
                      </c:pt>
                      <c:pt idx="27285">
                        <c:v>1</c:v>
                      </c:pt>
                      <c:pt idx="27286">
                        <c:v>0.9</c:v>
                      </c:pt>
                      <c:pt idx="27287">
                        <c:v>0.8</c:v>
                      </c:pt>
                      <c:pt idx="27288">
                        <c:v>0.9</c:v>
                      </c:pt>
                      <c:pt idx="27289">
                        <c:v>0.8</c:v>
                      </c:pt>
                      <c:pt idx="27290">
                        <c:v>0.8</c:v>
                      </c:pt>
                      <c:pt idx="27291">
                        <c:v>0.9</c:v>
                      </c:pt>
                      <c:pt idx="27292">
                        <c:v>0.8</c:v>
                      </c:pt>
                      <c:pt idx="27293">
                        <c:v>0.9</c:v>
                      </c:pt>
                      <c:pt idx="27294">
                        <c:v>0.8</c:v>
                      </c:pt>
                      <c:pt idx="27295">
                        <c:v>0.9</c:v>
                      </c:pt>
                      <c:pt idx="27296">
                        <c:v>0.8</c:v>
                      </c:pt>
                      <c:pt idx="27297">
                        <c:v>0.8</c:v>
                      </c:pt>
                      <c:pt idx="27298">
                        <c:v>0.8</c:v>
                      </c:pt>
                      <c:pt idx="27299">
                        <c:v>0.8</c:v>
                      </c:pt>
                      <c:pt idx="27300">
                        <c:v>0.9</c:v>
                      </c:pt>
                      <c:pt idx="27301">
                        <c:v>0.9</c:v>
                      </c:pt>
                      <c:pt idx="27302">
                        <c:v>0.9</c:v>
                      </c:pt>
                      <c:pt idx="27303">
                        <c:v>0.9</c:v>
                      </c:pt>
                      <c:pt idx="27304">
                        <c:v>0.8</c:v>
                      </c:pt>
                      <c:pt idx="27305">
                        <c:v>0.8</c:v>
                      </c:pt>
                      <c:pt idx="27306">
                        <c:v>0.8</c:v>
                      </c:pt>
                      <c:pt idx="27307">
                        <c:v>0.8</c:v>
                      </c:pt>
                      <c:pt idx="27308">
                        <c:v>0.8</c:v>
                      </c:pt>
                      <c:pt idx="27309">
                        <c:v>0.8</c:v>
                      </c:pt>
                      <c:pt idx="27310">
                        <c:v>0.9</c:v>
                      </c:pt>
                      <c:pt idx="27311">
                        <c:v>0.9</c:v>
                      </c:pt>
                      <c:pt idx="27312">
                        <c:v>0.8</c:v>
                      </c:pt>
                      <c:pt idx="27313">
                        <c:v>0.8</c:v>
                      </c:pt>
                      <c:pt idx="27314">
                        <c:v>0.7</c:v>
                      </c:pt>
                      <c:pt idx="27315">
                        <c:v>0.8</c:v>
                      </c:pt>
                      <c:pt idx="27316">
                        <c:v>0.8</c:v>
                      </c:pt>
                      <c:pt idx="27317">
                        <c:v>0.8</c:v>
                      </c:pt>
                      <c:pt idx="27318">
                        <c:v>0.9</c:v>
                      </c:pt>
                      <c:pt idx="27319">
                        <c:v>0.8</c:v>
                      </c:pt>
                      <c:pt idx="27320">
                        <c:v>0.8</c:v>
                      </c:pt>
                      <c:pt idx="27321">
                        <c:v>0.8</c:v>
                      </c:pt>
                      <c:pt idx="27322">
                        <c:v>0.8</c:v>
                      </c:pt>
                      <c:pt idx="27323">
                        <c:v>0.9</c:v>
                      </c:pt>
                      <c:pt idx="27324">
                        <c:v>0.9</c:v>
                      </c:pt>
                      <c:pt idx="27325">
                        <c:v>0.8</c:v>
                      </c:pt>
                      <c:pt idx="27326">
                        <c:v>0.9</c:v>
                      </c:pt>
                      <c:pt idx="27327">
                        <c:v>0.8</c:v>
                      </c:pt>
                      <c:pt idx="27328">
                        <c:v>0.8</c:v>
                      </c:pt>
                      <c:pt idx="27329">
                        <c:v>0.9</c:v>
                      </c:pt>
                      <c:pt idx="27330">
                        <c:v>0.9</c:v>
                      </c:pt>
                      <c:pt idx="27331">
                        <c:v>0.9</c:v>
                      </c:pt>
                      <c:pt idx="27332">
                        <c:v>0.8</c:v>
                      </c:pt>
                      <c:pt idx="27333">
                        <c:v>0.9</c:v>
                      </c:pt>
                      <c:pt idx="27334">
                        <c:v>0.8</c:v>
                      </c:pt>
                      <c:pt idx="27335">
                        <c:v>0.9</c:v>
                      </c:pt>
                      <c:pt idx="27336">
                        <c:v>0.9</c:v>
                      </c:pt>
                      <c:pt idx="27337">
                        <c:v>0.9</c:v>
                      </c:pt>
                      <c:pt idx="27338">
                        <c:v>0.9</c:v>
                      </c:pt>
                      <c:pt idx="27339">
                        <c:v>0.9</c:v>
                      </c:pt>
                      <c:pt idx="27340">
                        <c:v>0.8</c:v>
                      </c:pt>
                      <c:pt idx="27341">
                        <c:v>0.8</c:v>
                      </c:pt>
                      <c:pt idx="27342">
                        <c:v>0.8</c:v>
                      </c:pt>
                      <c:pt idx="27343">
                        <c:v>0.9</c:v>
                      </c:pt>
                      <c:pt idx="27344">
                        <c:v>0.8</c:v>
                      </c:pt>
                      <c:pt idx="27345">
                        <c:v>0.8</c:v>
                      </c:pt>
                      <c:pt idx="27346">
                        <c:v>0.9</c:v>
                      </c:pt>
                      <c:pt idx="27347">
                        <c:v>0.8</c:v>
                      </c:pt>
                      <c:pt idx="27348">
                        <c:v>0.9</c:v>
                      </c:pt>
                      <c:pt idx="27349">
                        <c:v>0.8</c:v>
                      </c:pt>
                      <c:pt idx="27350">
                        <c:v>0.9</c:v>
                      </c:pt>
                      <c:pt idx="27351">
                        <c:v>0.8</c:v>
                      </c:pt>
                      <c:pt idx="27352">
                        <c:v>0.9</c:v>
                      </c:pt>
                      <c:pt idx="27353">
                        <c:v>0.8</c:v>
                      </c:pt>
                      <c:pt idx="27354">
                        <c:v>0.9</c:v>
                      </c:pt>
                      <c:pt idx="27355">
                        <c:v>0.9</c:v>
                      </c:pt>
                      <c:pt idx="27356">
                        <c:v>0.9</c:v>
                      </c:pt>
                      <c:pt idx="27357">
                        <c:v>0.8</c:v>
                      </c:pt>
                      <c:pt idx="27358">
                        <c:v>0.9</c:v>
                      </c:pt>
                      <c:pt idx="27359">
                        <c:v>0.9</c:v>
                      </c:pt>
                      <c:pt idx="27360">
                        <c:v>0.8</c:v>
                      </c:pt>
                      <c:pt idx="27361">
                        <c:v>0.8</c:v>
                      </c:pt>
                      <c:pt idx="27362">
                        <c:v>0.8</c:v>
                      </c:pt>
                      <c:pt idx="27363">
                        <c:v>0.8</c:v>
                      </c:pt>
                      <c:pt idx="27364">
                        <c:v>0.8</c:v>
                      </c:pt>
                      <c:pt idx="27365">
                        <c:v>0.9</c:v>
                      </c:pt>
                      <c:pt idx="27366">
                        <c:v>0.8</c:v>
                      </c:pt>
                      <c:pt idx="27367">
                        <c:v>0.8</c:v>
                      </c:pt>
                      <c:pt idx="27368">
                        <c:v>0.8</c:v>
                      </c:pt>
                      <c:pt idx="27369">
                        <c:v>0.8</c:v>
                      </c:pt>
                      <c:pt idx="27370">
                        <c:v>0.7</c:v>
                      </c:pt>
                      <c:pt idx="27371">
                        <c:v>0.7</c:v>
                      </c:pt>
                      <c:pt idx="27372">
                        <c:v>0.7</c:v>
                      </c:pt>
                      <c:pt idx="27373">
                        <c:v>0.7</c:v>
                      </c:pt>
                      <c:pt idx="27374">
                        <c:v>0.7</c:v>
                      </c:pt>
                      <c:pt idx="27375">
                        <c:v>0.7</c:v>
                      </c:pt>
                      <c:pt idx="27376">
                        <c:v>0.7</c:v>
                      </c:pt>
                      <c:pt idx="27377">
                        <c:v>0.6</c:v>
                      </c:pt>
                      <c:pt idx="27378">
                        <c:v>0.7</c:v>
                      </c:pt>
                      <c:pt idx="27379">
                        <c:v>0.6</c:v>
                      </c:pt>
                      <c:pt idx="27380">
                        <c:v>0.8</c:v>
                      </c:pt>
                      <c:pt idx="27381">
                        <c:v>0.7</c:v>
                      </c:pt>
                      <c:pt idx="27382">
                        <c:v>0.8</c:v>
                      </c:pt>
                      <c:pt idx="27383">
                        <c:v>0.7</c:v>
                      </c:pt>
                      <c:pt idx="27384">
                        <c:v>0.7</c:v>
                      </c:pt>
                      <c:pt idx="27385">
                        <c:v>0.6</c:v>
                      </c:pt>
                      <c:pt idx="27386">
                        <c:v>0.7</c:v>
                      </c:pt>
                      <c:pt idx="27387">
                        <c:v>0.7</c:v>
                      </c:pt>
                      <c:pt idx="27388">
                        <c:v>0.8</c:v>
                      </c:pt>
                      <c:pt idx="27389">
                        <c:v>0.7</c:v>
                      </c:pt>
                      <c:pt idx="27390">
                        <c:v>0.7</c:v>
                      </c:pt>
                      <c:pt idx="27391">
                        <c:v>0.8</c:v>
                      </c:pt>
                      <c:pt idx="27392">
                        <c:v>0.7</c:v>
                      </c:pt>
                      <c:pt idx="27393">
                        <c:v>0.8</c:v>
                      </c:pt>
                      <c:pt idx="27394">
                        <c:v>0.8</c:v>
                      </c:pt>
                      <c:pt idx="27395">
                        <c:v>0.8</c:v>
                      </c:pt>
                      <c:pt idx="27396">
                        <c:v>0.7</c:v>
                      </c:pt>
                      <c:pt idx="27397">
                        <c:v>0.8</c:v>
                      </c:pt>
                      <c:pt idx="27398">
                        <c:v>0.8</c:v>
                      </c:pt>
                      <c:pt idx="27399">
                        <c:v>0.8</c:v>
                      </c:pt>
                      <c:pt idx="27400">
                        <c:v>0.8</c:v>
                      </c:pt>
                      <c:pt idx="27401">
                        <c:v>0.8</c:v>
                      </c:pt>
                      <c:pt idx="27402">
                        <c:v>0.8</c:v>
                      </c:pt>
                      <c:pt idx="27403">
                        <c:v>0.8</c:v>
                      </c:pt>
                      <c:pt idx="27404">
                        <c:v>0.8</c:v>
                      </c:pt>
                      <c:pt idx="27405">
                        <c:v>0.8</c:v>
                      </c:pt>
                      <c:pt idx="27406">
                        <c:v>0.8</c:v>
                      </c:pt>
                      <c:pt idx="27407">
                        <c:v>0.8</c:v>
                      </c:pt>
                      <c:pt idx="27408">
                        <c:v>0.8</c:v>
                      </c:pt>
                      <c:pt idx="27409">
                        <c:v>0.8</c:v>
                      </c:pt>
                      <c:pt idx="27410">
                        <c:v>0.9</c:v>
                      </c:pt>
                      <c:pt idx="27411">
                        <c:v>0.8</c:v>
                      </c:pt>
                      <c:pt idx="27412">
                        <c:v>0.8</c:v>
                      </c:pt>
                      <c:pt idx="27413">
                        <c:v>0.8</c:v>
                      </c:pt>
                      <c:pt idx="27414">
                        <c:v>0.8</c:v>
                      </c:pt>
                      <c:pt idx="27415">
                        <c:v>0.8</c:v>
                      </c:pt>
                      <c:pt idx="27416">
                        <c:v>0.8</c:v>
                      </c:pt>
                      <c:pt idx="27417">
                        <c:v>0.7</c:v>
                      </c:pt>
                      <c:pt idx="27418">
                        <c:v>0.8</c:v>
                      </c:pt>
                      <c:pt idx="27419">
                        <c:v>0.7</c:v>
                      </c:pt>
                      <c:pt idx="27420">
                        <c:v>0.8</c:v>
                      </c:pt>
                      <c:pt idx="27421">
                        <c:v>0.8</c:v>
                      </c:pt>
                      <c:pt idx="27422">
                        <c:v>0.8</c:v>
                      </c:pt>
                      <c:pt idx="27423">
                        <c:v>0.8</c:v>
                      </c:pt>
                      <c:pt idx="27424">
                        <c:v>0.8</c:v>
                      </c:pt>
                      <c:pt idx="27425">
                        <c:v>0.7</c:v>
                      </c:pt>
                      <c:pt idx="27426">
                        <c:v>0.8</c:v>
                      </c:pt>
                      <c:pt idx="27427">
                        <c:v>0.9</c:v>
                      </c:pt>
                      <c:pt idx="27428">
                        <c:v>0.8</c:v>
                      </c:pt>
                      <c:pt idx="27429">
                        <c:v>0.8</c:v>
                      </c:pt>
                      <c:pt idx="27430">
                        <c:v>0.8</c:v>
                      </c:pt>
                      <c:pt idx="27431">
                        <c:v>0.8</c:v>
                      </c:pt>
                      <c:pt idx="27432">
                        <c:v>0.8</c:v>
                      </c:pt>
                      <c:pt idx="27433">
                        <c:v>0.8</c:v>
                      </c:pt>
                      <c:pt idx="27434">
                        <c:v>0.7</c:v>
                      </c:pt>
                      <c:pt idx="27435">
                        <c:v>0.8</c:v>
                      </c:pt>
                      <c:pt idx="27436">
                        <c:v>0.9</c:v>
                      </c:pt>
                      <c:pt idx="27437">
                        <c:v>0.8</c:v>
                      </c:pt>
                      <c:pt idx="27438">
                        <c:v>0.8</c:v>
                      </c:pt>
                      <c:pt idx="27439">
                        <c:v>0.8</c:v>
                      </c:pt>
                      <c:pt idx="27440">
                        <c:v>0.8</c:v>
                      </c:pt>
                      <c:pt idx="27441">
                        <c:v>0.8</c:v>
                      </c:pt>
                      <c:pt idx="27442">
                        <c:v>0.7</c:v>
                      </c:pt>
                      <c:pt idx="27443">
                        <c:v>0.8</c:v>
                      </c:pt>
                      <c:pt idx="27444">
                        <c:v>0.8</c:v>
                      </c:pt>
                      <c:pt idx="27445">
                        <c:v>0.8</c:v>
                      </c:pt>
                      <c:pt idx="27446">
                        <c:v>0.8</c:v>
                      </c:pt>
                      <c:pt idx="27447">
                        <c:v>0.8</c:v>
                      </c:pt>
                      <c:pt idx="27448">
                        <c:v>0.8</c:v>
                      </c:pt>
                      <c:pt idx="27449">
                        <c:v>0.8</c:v>
                      </c:pt>
                      <c:pt idx="27450">
                        <c:v>0.8</c:v>
                      </c:pt>
                      <c:pt idx="27451">
                        <c:v>0.8</c:v>
                      </c:pt>
                      <c:pt idx="27452">
                        <c:v>0.7</c:v>
                      </c:pt>
                      <c:pt idx="27453">
                        <c:v>0.7</c:v>
                      </c:pt>
                      <c:pt idx="27454">
                        <c:v>0.8</c:v>
                      </c:pt>
                      <c:pt idx="27455">
                        <c:v>0.8</c:v>
                      </c:pt>
                      <c:pt idx="27456">
                        <c:v>0.8</c:v>
                      </c:pt>
                      <c:pt idx="27457">
                        <c:v>0.8</c:v>
                      </c:pt>
                      <c:pt idx="27458">
                        <c:v>0.8</c:v>
                      </c:pt>
                      <c:pt idx="27459">
                        <c:v>0.9</c:v>
                      </c:pt>
                      <c:pt idx="27460">
                        <c:v>0.8</c:v>
                      </c:pt>
                      <c:pt idx="27461">
                        <c:v>0.8</c:v>
                      </c:pt>
                      <c:pt idx="27462">
                        <c:v>0.8</c:v>
                      </c:pt>
                      <c:pt idx="27463">
                        <c:v>0.8</c:v>
                      </c:pt>
                      <c:pt idx="27464">
                        <c:v>0.8</c:v>
                      </c:pt>
                      <c:pt idx="27465">
                        <c:v>0.8</c:v>
                      </c:pt>
                      <c:pt idx="27466">
                        <c:v>0.7</c:v>
                      </c:pt>
                      <c:pt idx="27467">
                        <c:v>0.8</c:v>
                      </c:pt>
                      <c:pt idx="27468">
                        <c:v>0.8</c:v>
                      </c:pt>
                      <c:pt idx="27469">
                        <c:v>0.7</c:v>
                      </c:pt>
                      <c:pt idx="27470">
                        <c:v>0.8</c:v>
                      </c:pt>
                      <c:pt idx="27471">
                        <c:v>0.8</c:v>
                      </c:pt>
                      <c:pt idx="27472">
                        <c:v>0.8</c:v>
                      </c:pt>
                      <c:pt idx="27473">
                        <c:v>0.8</c:v>
                      </c:pt>
                      <c:pt idx="27474">
                        <c:v>0.8</c:v>
                      </c:pt>
                      <c:pt idx="27475">
                        <c:v>0.8</c:v>
                      </c:pt>
                      <c:pt idx="27476">
                        <c:v>0.8</c:v>
                      </c:pt>
                      <c:pt idx="27477">
                        <c:v>0.7</c:v>
                      </c:pt>
                      <c:pt idx="27478">
                        <c:v>0.8</c:v>
                      </c:pt>
                      <c:pt idx="27479">
                        <c:v>0.8</c:v>
                      </c:pt>
                      <c:pt idx="27480">
                        <c:v>0.8</c:v>
                      </c:pt>
                      <c:pt idx="27481">
                        <c:v>0.8</c:v>
                      </c:pt>
                      <c:pt idx="27482">
                        <c:v>0.7</c:v>
                      </c:pt>
                      <c:pt idx="27483">
                        <c:v>0.7</c:v>
                      </c:pt>
                      <c:pt idx="27484">
                        <c:v>0.8</c:v>
                      </c:pt>
                      <c:pt idx="27485">
                        <c:v>0.8</c:v>
                      </c:pt>
                      <c:pt idx="27486">
                        <c:v>0.8</c:v>
                      </c:pt>
                      <c:pt idx="27487">
                        <c:v>0.7</c:v>
                      </c:pt>
                      <c:pt idx="27488">
                        <c:v>0.7</c:v>
                      </c:pt>
                      <c:pt idx="27489">
                        <c:v>0.7</c:v>
                      </c:pt>
                      <c:pt idx="27490">
                        <c:v>0.8</c:v>
                      </c:pt>
                      <c:pt idx="27491">
                        <c:v>0.7</c:v>
                      </c:pt>
                      <c:pt idx="27492">
                        <c:v>0.7</c:v>
                      </c:pt>
                      <c:pt idx="27493">
                        <c:v>0.7</c:v>
                      </c:pt>
                      <c:pt idx="27494">
                        <c:v>0.8</c:v>
                      </c:pt>
                      <c:pt idx="27495">
                        <c:v>0.7</c:v>
                      </c:pt>
                      <c:pt idx="27496">
                        <c:v>0.7</c:v>
                      </c:pt>
                      <c:pt idx="27497">
                        <c:v>0.7</c:v>
                      </c:pt>
                      <c:pt idx="27498">
                        <c:v>0.7</c:v>
                      </c:pt>
                      <c:pt idx="27499">
                        <c:v>0.7</c:v>
                      </c:pt>
                      <c:pt idx="27500">
                        <c:v>0.8</c:v>
                      </c:pt>
                      <c:pt idx="27501">
                        <c:v>0.8</c:v>
                      </c:pt>
                      <c:pt idx="27502">
                        <c:v>0.7</c:v>
                      </c:pt>
                      <c:pt idx="27503">
                        <c:v>0.7</c:v>
                      </c:pt>
                      <c:pt idx="27504">
                        <c:v>0.7</c:v>
                      </c:pt>
                      <c:pt idx="27505">
                        <c:v>0.7</c:v>
                      </c:pt>
                      <c:pt idx="27506">
                        <c:v>0.7</c:v>
                      </c:pt>
                      <c:pt idx="27507">
                        <c:v>0.7</c:v>
                      </c:pt>
                      <c:pt idx="27508">
                        <c:v>0.7</c:v>
                      </c:pt>
                      <c:pt idx="27509">
                        <c:v>0.7</c:v>
                      </c:pt>
                      <c:pt idx="27510">
                        <c:v>0.8</c:v>
                      </c:pt>
                      <c:pt idx="27511">
                        <c:v>0.7</c:v>
                      </c:pt>
                      <c:pt idx="27512">
                        <c:v>0.7</c:v>
                      </c:pt>
                      <c:pt idx="27513">
                        <c:v>0.8</c:v>
                      </c:pt>
                      <c:pt idx="27514">
                        <c:v>0.8</c:v>
                      </c:pt>
                      <c:pt idx="27515">
                        <c:v>0.8</c:v>
                      </c:pt>
                      <c:pt idx="27516">
                        <c:v>0.7</c:v>
                      </c:pt>
                      <c:pt idx="27517">
                        <c:v>0.7</c:v>
                      </c:pt>
                      <c:pt idx="27518">
                        <c:v>0.7</c:v>
                      </c:pt>
                      <c:pt idx="27519">
                        <c:v>0.7</c:v>
                      </c:pt>
                      <c:pt idx="27520">
                        <c:v>0.7</c:v>
                      </c:pt>
                      <c:pt idx="27521">
                        <c:v>0.7</c:v>
                      </c:pt>
                      <c:pt idx="27522">
                        <c:v>0.8</c:v>
                      </c:pt>
                      <c:pt idx="27523">
                        <c:v>0.8</c:v>
                      </c:pt>
                      <c:pt idx="27524">
                        <c:v>0.7</c:v>
                      </c:pt>
                      <c:pt idx="27525">
                        <c:v>0.8</c:v>
                      </c:pt>
                      <c:pt idx="27526">
                        <c:v>0.7</c:v>
                      </c:pt>
                      <c:pt idx="27527">
                        <c:v>0.7</c:v>
                      </c:pt>
                      <c:pt idx="27528">
                        <c:v>0.7</c:v>
                      </c:pt>
                      <c:pt idx="27529">
                        <c:v>0.7</c:v>
                      </c:pt>
                      <c:pt idx="27530">
                        <c:v>0.8</c:v>
                      </c:pt>
                      <c:pt idx="27531">
                        <c:v>0.8</c:v>
                      </c:pt>
                      <c:pt idx="27532">
                        <c:v>0.8</c:v>
                      </c:pt>
                      <c:pt idx="27533">
                        <c:v>0.8</c:v>
                      </c:pt>
                      <c:pt idx="27534">
                        <c:v>0.7</c:v>
                      </c:pt>
                      <c:pt idx="27535">
                        <c:v>0.7</c:v>
                      </c:pt>
                      <c:pt idx="27536">
                        <c:v>0.8</c:v>
                      </c:pt>
                      <c:pt idx="27537">
                        <c:v>0.7</c:v>
                      </c:pt>
                      <c:pt idx="27538">
                        <c:v>0.8</c:v>
                      </c:pt>
                      <c:pt idx="27539">
                        <c:v>0.6</c:v>
                      </c:pt>
                      <c:pt idx="27540">
                        <c:v>0.7</c:v>
                      </c:pt>
                      <c:pt idx="27541">
                        <c:v>0.6</c:v>
                      </c:pt>
                      <c:pt idx="27542">
                        <c:v>0.7</c:v>
                      </c:pt>
                      <c:pt idx="27543">
                        <c:v>0.7</c:v>
                      </c:pt>
                      <c:pt idx="27544">
                        <c:v>0.7</c:v>
                      </c:pt>
                      <c:pt idx="27545">
                        <c:v>0.7</c:v>
                      </c:pt>
                      <c:pt idx="27546">
                        <c:v>0.7</c:v>
                      </c:pt>
                      <c:pt idx="27547">
                        <c:v>0.7</c:v>
                      </c:pt>
                      <c:pt idx="27548">
                        <c:v>0.8</c:v>
                      </c:pt>
                      <c:pt idx="27549">
                        <c:v>0.7</c:v>
                      </c:pt>
                      <c:pt idx="27550">
                        <c:v>0.7</c:v>
                      </c:pt>
                      <c:pt idx="27551">
                        <c:v>0.6</c:v>
                      </c:pt>
                      <c:pt idx="27552">
                        <c:v>0.6</c:v>
                      </c:pt>
                      <c:pt idx="27553">
                        <c:v>0.6</c:v>
                      </c:pt>
                      <c:pt idx="27554">
                        <c:v>0.6</c:v>
                      </c:pt>
                      <c:pt idx="27555">
                        <c:v>0.7</c:v>
                      </c:pt>
                      <c:pt idx="27556">
                        <c:v>0.6</c:v>
                      </c:pt>
                      <c:pt idx="27557">
                        <c:v>0.6</c:v>
                      </c:pt>
                      <c:pt idx="27558">
                        <c:v>0.7</c:v>
                      </c:pt>
                      <c:pt idx="27559">
                        <c:v>0.7</c:v>
                      </c:pt>
                      <c:pt idx="27560">
                        <c:v>0.6</c:v>
                      </c:pt>
                      <c:pt idx="27561">
                        <c:v>0.5</c:v>
                      </c:pt>
                      <c:pt idx="27562">
                        <c:v>0.6</c:v>
                      </c:pt>
                      <c:pt idx="27563">
                        <c:v>0.6</c:v>
                      </c:pt>
                      <c:pt idx="27564">
                        <c:v>0.6</c:v>
                      </c:pt>
                      <c:pt idx="27565">
                        <c:v>0.6</c:v>
                      </c:pt>
                      <c:pt idx="27566">
                        <c:v>0.5</c:v>
                      </c:pt>
                      <c:pt idx="27567">
                        <c:v>0.5</c:v>
                      </c:pt>
                      <c:pt idx="27568">
                        <c:v>0.5</c:v>
                      </c:pt>
                      <c:pt idx="27569">
                        <c:v>0.6</c:v>
                      </c:pt>
                      <c:pt idx="27570">
                        <c:v>0.6</c:v>
                      </c:pt>
                      <c:pt idx="27571">
                        <c:v>0.5</c:v>
                      </c:pt>
                      <c:pt idx="27572">
                        <c:v>0.5</c:v>
                      </c:pt>
                      <c:pt idx="27573">
                        <c:v>0.5</c:v>
                      </c:pt>
                      <c:pt idx="27574">
                        <c:v>0.5</c:v>
                      </c:pt>
                      <c:pt idx="27575">
                        <c:v>0.4</c:v>
                      </c:pt>
                      <c:pt idx="27576">
                        <c:v>0.5</c:v>
                      </c:pt>
                      <c:pt idx="27577">
                        <c:v>0.4</c:v>
                      </c:pt>
                      <c:pt idx="27578">
                        <c:v>0.6</c:v>
                      </c:pt>
                      <c:pt idx="27579">
                        <c:v>0.6</c:v>
                      </c:pt>
                      <c:pt idx="27580">
                        <c:v>0.5</c:v>
                      </c:pt>
                      <c:pt idx="27581">
                        <c:v>0.4</c:v>
                      </c:pt>
                      <c:pt idx="27582">
                        <c:v>0.4</c:v>
                      </c:pt>
                      <c:pt idx="27583">
                        <c:v>0.5</c:v>
                      </c:pt>
                      <c:pt idx="27584">
                        <c:v>0.5</c:v>
                      </c:pt>
                      <c:pt idx="27585">
                        <c:v>0.4</c:v>
                      </c:pt>
                      <c:pt idx="27586">
                        <c:v>0.5</c:v>
                      </c:pt>
                      <c:pt idx="27587">
                        <c:v>0.4</c:v>
                      </c:pt>
                      <c:pt idx="27588">
                        <c:v>0.4</c:v>
                      </c:pt>
                      <c:pt idx="27589">
                        <c:v>0.4</c:v>
                      </c:pt>
                      <c:pt idx="27590">
                        <c:v>0.3</c:v>
                      </c:pt>
                      <c:pt idx="27591">
                        <c:v>0.4</c:v>
                      </c:pt>
                      <c:pt idx="27592">
                        <c:v>0.4</c:v>
                      </c:pt>
                      <c:pt idx="27593">
                        <c:v>0.3</c:v>
                      </c:pt>
                      <c:pt idx="27594">
                        <c:v>0.4</c:v>
                      </c:pt>
                      <c:pt idx="27595">
                        <c:v>0.4</c:v>
                      </c:pt>
                      <c:pt idx="27596">
                        <c:v>0.3</c:v>
                      </c:pt>
                      <c:pt idx="27597">
                        <c:v>0.3</c:v>
                      </c:pt>
                      <c:pt idx="27598">
                        <c:v>0.3</c:v>
                      </c:pt>
                      <c:pt idx="27599">
                        <c:v>0.3</c:v>
                      </c:pt>
                      <c:pt idx="27600">
                        <c:v>0.4</c:v>
                      </c:pt>
                      <c:pt idx="27601">
                        <c:v>0.3</c:v>
                      </c:pt>
                      <c:pt idx="27602">
                        <c:v>0.3</c:v>
                      </c:pt>
                      <c:pt idx="27603">
                        <c:v>0.4</c:v>
                      </c:pt>
                      <c:pt idx="27604">
                        <c:v>0.4</c:v>
                      </c:pt>
                      <c:pt idx="27605">
                        <c:v>0.4</c:v>
                      </c:pt>
                      <c:pt idx="27606">
                        <c:v>0.3</c:v>
                      </c:pt>
                      <c:pt idx="27607">
                        <c:v>0.3</c:v>
                      </c:pt>
                      <c:pt idx="27608">
                        <c:v>0.2</c:v>
                      </c:pt>
                      <c:pt idx="27609">
                        <c:v>0.3</c:v>
                      </c:pt>
                      <c:pt idx="27610">
                        <c:v>0.3</c:v>
                      </c:pt>
                      <c:pt idx="27611">
                        <c:v>0.3</c:v>
                      </c:pt>
                      <c:pt idx="27612">
                        <c:v>0.4</c:v>
                      </c:pt>
                      <c:pt idx="27613">
                        <c:v>0.3</c:v>
                      </c:pt>
                      <c:pt idx="27614">
                        <c:v>0.3</c:v>
                      </c:pt>
                      <c:pt idx="27615">
                        <c:v>0.3</c:v>
                      </c:pt>
                      <c:pt idx="27616">
                        <c:v>0.4</c:v>
                      </c:pt>
                      <c:pt idx="27617">
                        <c:v>0.3</c:v>
                      </c:pt>
                      <c:pt idx="27618">
                        <c:v>0.3</c:v>
                      </c:pt>
                      <c:pt idx="27619">
                        <c:v>0.3</c:v>
                      </c:pt>
                      <c:pt idx="27620">
                        <c:v>0.4</c:v>
                      </c:pt>
                      <c:pt idx="27621">
                        <c:v>0.3</c:v>
                      </c:pt>
                      <c:pt idx="27622">
                        <c:v>0.3</c:v>
                      </c:pt>
                      <c:pt idx="27623">
                        <c:v>0.3</c:v>
                      </c:pt>
                      <c:pt idx="27624">
                        <c:v>0.4</c:v>
                      </c:pt>
                      <c:pt idx="27625">
                        <c:v>0.4</c:v>
                      </c:pt>
                      <c:pt idx="27626">
                        <c:v>0.4</c:v>
                      </c:pt>
                      <c:pt idx="27627">
                        <c:v>0.4</c:v>
                      </c:pt>
                      <c:pt idx="27628">
                        <c:v>0.4</c:v>
                      </c:pt>
                      <c:pt idx="27629">
                        <c:v>0.4</c:v>
                      </c:pt>
                      <c:pt idx="27630">
                        <c:v>0.4</c:v>
                      </c:pt>
                      <c:pt idx="27631">
                        <c:v>0.4</c:v>
                      </c:pt>
                      <c:pt idx="27632">
                        <c:v>0.3</c:v>
                      </c:pt>
                      <c:pt idx="27633">
                        <c:v>0.4</c:v>
                      </c:pt>
                      <c:pt idx="27634">
                        <c:v>0.3</c:v>
                      </c:pt>
                      <c:pt idx="27635">
                        <c:v>0.4</c:v>
                      </c:pt>
                      <c:pt idx="27636">
                        <c:v>0.4</c:v>
                      </c:pt>
                      <c:pt idx="27637">
                        <c:v>0.3</c:v>
                      </c:pt>
                      <c:pt idx="27638">
                        <c:v>0.4</c:v>
                      </c:pt>
                      <c:pt idx="27639">
                        <c:v>0.4</c:v>
                      </c:pt>
                      <c:pt idx="27640">
                        <c:v>0.3</c:v>
                      </c:pt>
                      <c:pt idx="27641">
                        <c:v>0.3</c:v>
                      </c:pt>
                      <c:pt idx="27642">
                        <c:v>0.3</c:v>
                      </c:pt>
                      <c:pt idx="27643">
                        <c:v>0.4</c:v>
                      </c:pt>
                      <c:pt idx="27644">
                        <c:v>0.3</c:v>
                      </c:pt>
                      <c:pt idx="27645">
                        <c:v>0.3</c:v>
                      </c:pt>
                      <c:pt idx="27646">
                        <c:v>0.4</c:v>
                      </c:pt>
                      <c:pt idx="27647">
                        <c:v>0.3</c:v>
                      </c:pt>
                      <c:pt idx="27648">
                        <c:v>0.4</c:v>
                      </c:pt>
                      <c:pt idx="27649">
                        <c:v>0.4</c:v>
                      </c:pt>
                      <c:pt idx="27650">
                        <c:v>0.4</c:v>
                      </c:pt>
                      <c:pt idx="27651">
                        <c:v>0.4</c:v>
                      </c:pt>
                      <c:pt idx="27652">
                        <c:v>0.4</c:v>
                      </c:pt>
                      <c:pt idx="27653">
                        <c:v>0.4</c:v>
                      </c:pt>
                      <c:pt idx="27654">
                        <c:v>0.5</c:v>
                      </c:pt>
                      <c:pt idx="27655">
                        <c:v>0.5</c:v>
                      </c:pt>
                      <c:pt idx="27656">
                        <c:v>0.5</c:v>
                      </c:pt>
                      <c:pt idx="27657">
                        <c:v>0.4</c:v>
                      </c:pt>
                      <c:pt idx="27658">
                        <c:v>0.4</c:v>
                      </c:pt>
                      <c:pt idx="27659">
                        <c:v>0.4</c:v>
                      </c:pt>
                      <c:pt idx="27660">
                        <c:v>0.4</c:v>
                      </c:pt>
                      <c:pt idx="27661">
                        <c:v>0.4</c:v>
                      </c:pt>
                      <c:pt idx="27662">
                        <c:v>0.4</c:v>
                      </c:pt>
                      <c:pt idx="27663">
                        <c:v>0.4</c:v>
                      </c:pt>
                      <c:pt idx="27664">
                        <c:v>0.5</c:v>
                      </c:pt>
                      <c:pt idx="27665">
                        <c:v>0.5</c:v>
                      </c:pt>
                      <c:pt idx="27666">
                        <c:v>0.5</c:v>
                      </c:pt>
                      <c:pt idx="27667">
                        <c:v>0.5</c:v>
                      </c:pt>
                      <c:pt idx="27668">
                        <c:v>0.5</c:v>
                      </c:pt>
                      <c:pt idx="27669">
                        <c:v>0.5</c:v>
                      </c:pt>
                      <c:pt idx="27670">
                        <c:v>0.5</c:v>
                      </c:pt>
                      <c:pt idx="27671">
                        <c:v>0.5</c:v>
                      </c:pt>
                      <c:pt idx="27672">
                        <c:v>0.5</c:v>
                      </c:pt>
                      <c:pt idx="27673">
                        <c:v>0.5</c:v>
                      </c:pt>
                      <c:pt idx="27674">
                        <c:v>0.5</c:v>
                      </c:pt>
                      <c:pt idx="27675">
                        <c:v>0.5</c:v>
                      </c:pt>
                      <c:pt idx="27676">
                        <c:v>0.5</c:v>
                      </c:pt>
                      <c:pt idx="27677">
                        <c:v>0.5</c:v>
                      </c:pt>
                      <c:pt idx="27678">
                        <c:v>0.5</c:v>
                      </c:pt>
                      <c:pt idx="27679">
                        <c:v>0.5</c:v>
                      </c:pt>
                      <c:pt idx="27680">
                        <c:v>0.5</c:v>
                      </c:pt>
                      <c:pt idx="27681">
                        <c:v>0.5</c:v>
                      </c:pt>
                      <c:pt idx="27682">
                        <c:v>0.5</c:v>
                      </c:pt>
                      <c:pt idx="27683">
                        <c:v>0.4</c:v>
                      </c:pt>
                      <c:pt idx="27684">
                        <c:v>0.5</c:v>
                      </c:pt>
                      <c:pt idx="27685">
                        <c:v>0.4</c:v>
                      </c:pt>
                      <c:pt idx="27686">
                        <c:v>0.4</c:v>
                      </c:pt>
                      <c:pt idx="27687">
                        <c:v>0.5</c:v>
                      </c:pt>
                      <c:pt idx="27688">
                        <c:v>0.4</c:v>
                      </c:pt>
                      <c:pt idx="27689">
                        <c:v>0.5</c:v>
                      </c:pt>
                      <c:pt idx="27690">
                        <c:v>0.5</c:v>
                      </c:pt>
                      <c:pt idx="27691">
                        <c:v>0.4</c:v>
                      </c:pt>
                      <c:pt idx="27692">
                        <c:v>0.4</c:v>
                      </c:pt>
                      <c:pt idx="27693">
                        <c:v>0.4</c:v>
                      </c:pt>
                      <c:pt idx="27694">
                        <c:v>0.4</c:v>
                      </c:pt>
                      <c:pt idx="27695">
                        <c:v>0.4</c:v>
                      </c:pt>
                      <c:pt idx="27696">
                        <c:v>0.4</c:v>
                      </c:pt>
                      <c:pt idx="27697">
                        <c:v>0.3</c:v>
                      </c:pt>
                      <c:pt idx="27698">
                        <c:v>0.3</c:v>
                      </c:pt>
                      <c:pt idx="27699">
                        <c:v>0.4</c:v>
                      </c:pt>
                      <c:pt idx="27700">
                        <c:v>0.4</c:v>
                      </c:pt>
                      <c:pt idx="27701">
                        <c:v>0.3</c:v>
                      </c:pt>
                      <c:pt idx="27702">
                        <c:v>0.4</c:v>
                      </c:pt>
                      <c:pt idx="27703">
                        <c:v>0.4</c:v>
                      </c:pt>
                      <c:pt idx="27704">
                        <c:v>0.3</c:v>
                      </c:pt>
                      <c:pt idx="27705">
                        <c:v>0.3</c:v>
                      </c:pt>
                      <c:pt idx="27706">
                        <c:v>0.4</c:v>
                      </c:pt>
                      <c:pt idx="27707">
                        <c:v>0.4</c:v>
                      </c:pt>
                      <c:pt idx="27708">
                        <c:v>0.3</c:v>
                      </c:pt>
                      <c:pt idx="27709">
                        <c:v>0.3</c:v>
                      </c:pt>
                      <c:pt idx="27710">
                        <c:v>0.3</c:v>
                      </c:pt>
                      <c:pt idx="27711">
                        <c:v>0.4</c:v>
                      </c:pt>
                      <c:pt idx="27712">
                        <c:v>0.3</c:v>
                      </c:pt>
                      <c:pt idx="27713">
                        <c:v>0.3</c:v>
                      </c:pt>
                      <c:pt idx="27714">
                        <c:v>0.3</c:v>
                      </c:pt>
                      <c:pt idx="27715">
                        <c:v>0.3</c:v>
                      </c:pt>
                      <c:pt idx="27716">
                        <c:v>0.4</c:v>
                      </c:pt>
                      <c:pt idx="27717">
                        <c:v>0.3</c:v>
                      </c:pt>
                      <c:pt idx="27718">
                        <c:v>0.4</c:v>
                      </c:pt>
                      <c:pt idx="27719">
                        <c:v>0.4</c:v>
                      </c:pt>
                      <c:pt idx="27720">
                        <c:v>0.4</c:v>
                      </c:pt>
                      <c:pt idx="27721">
                        <c:v>0.4</c:v>
                      </c:pt>
                      <c:pt idx="27722">
                        <c:v>0.4</c:v>
                      </c:pt>
                      <c:pt idx="27723">
                        <c:v>0.5</c:v>
                      </c:pt>
                      <c:pt idx="27724">
                        <c:v>0.5</c:v>
                      </c:pt>
                      <c:pt idx="27725">
                        <c:v>0.5</c:v>
                      </c:pt>
                      <c:pt idx="27726">
                        <c:v>0.4</c:v>
                      </c:pt>
                      <c:pt idx="27727">
                        <c:v>0.4</c:v>
                      </c:pt>
                      <c:pt idx="27728">
                        <c:v>0.4</c:v>
                      </c:pt>
                      <c:pt idx="27729">
                        <c:v>0.5</c:v>
                      </c:pt>
                      <c:pt idx="27730">
                        <c:v>0.4</c:v>
                      </c:pt>
                      <c:pt idx="27731">
                        <c:v>0.4</c:v>
                      </c:pt>
                      <c:pt idx="27732">
                        <c:v>0.4</c:v>
                      </c:pt>
                      <c:pt idx="27733">
                        <c:v>0.4</c:v>
                      </c:pt>
                      <c:pt idx="27734">
                        <c:v>0.5</c:v>
                      </c:pt>
                      <c:pt idx="27735">
                        <c:v>0.4</c:v>
                      </c:pt>
                      <c:pt idx="27736">
                        <c:v>0.5</c:v>
                      </c:pt>
                      <c:pt idx="27737">
                        <c:v>0.4</c:v>
                      </c:pt>
                      <c:pt idx="27738">
                        <c:v>0.5</c:v>
                      </c:pt>
                      <c:pt idx="27739">
                        <c:v>0.5</c:v>
                      </c:pt>
                      <c:pt idx="27740">
                        <c:v>0.5</c:v>
                      </c:pt>
                      <c:pt idx="27741">
                        <c:v>0.5</c:v>
                      </c:pt>
                      <c:pt idx="27742">
                        <c:v>0.5</c:v>
                      </c:pt>
                      <c:pt idx="27743">
                        <c:v>0.5</c:v>
                      </c:pt>
                      <c:pt idx="27744">
                        <c:v>0.5</c:v>
                      </c:pt>
                      <c:pt idx="27745">
                        <c:v>0.4</c:v>
                      </c:pt>
                      <c:pt idx="27746">
                        <c:v>0.4</c:v>
                      </c:pt>
                      <c:pt idx="27747">
                        <c:v>0.4</c:v>
                      </c:pt>
                      <c:pt idx="27748">
                        <c:v>0.5</c:v>
                      </c:pt>
                      <c:pt idx="27749">
                        <c:v>0.5</c:v>
                      </c:pt>
                      <c:pt idx="27750">
                        <c:v>0.5</c:v>
                      </c:pt>
                      <c:pt idx="27751">
                        <c:v>0.5</c:v>
                      </c:pt>
                      <c:pt idx="27752">
                        <c:v>0.5</c:v>
                      </c:pt>
                      <c:pt idx="27753">
                        <c:v>0.5</c:v>
                      </c:pt>
                      <c:pt idx="27754">
                        <c:v>0.5</c:v>
                      </c:pt>
                      <c:pt idx="27755">
                        <c:v>0.4</c:v>
                      </c:pt>
                      <c:pt idx="27756">
                        <c:v>0.5</c:v>
                      </c:pt>
                      <c:pt idx="27757">
                        <c:v>0.5</c:v>
                      </c:pt>
                      <c:pt idx="27758">
                        <c:v>0.5</c:v>
                      </c:pt>
                      <c:pt idx="27759">
                        <c:v>0.5</c:v>
                      </c:pt>
                      <c:pt idx="27760">
                        <c:v>0.4</c:v>
                      </c:pt>
                      <c:pt idx="27761">
                        <c:v>0.5</c:v>
                      </c:pt>
                      <c:pt idx="27762">
                        <c:v>0.5</c:v>
                      </c:pt>
                      <c:pt idx="27763">
                        <c:v>0.5</c:v>
                      </c:pt>
                      <c:pt idx="27764">
                        <c:v>0.5</c:v>
                      </c:pt>
                      <c:pt idx="27765">
                        <c:v>0.5</c:v>
                      </c:pt>
                      <c:pt idx="27766">
                        <c:v>0.5</c:v>
                      </c:pt>
                      <c:pt idx="27767">
                        <c:v>0.5</c:v>
                      </c:pt>
                      <c:pt idx="27768">
                        <c:v>0.5</c:v>
                      </c:pt>
                      <c:pt idx="27769">
                        <c:v>0.5</c:v>
                      </c:pt>
                      <c:pt idx="27770">
                        <c:v>0.5</c:v>
                      </c:pt>
                      <c:pt idx="27771">
                        <c:v>0.5</c:v>
                      </c:pt>
                      <c:pt idx="27772">
                        <c:v>0.5</c:v>
                      </c:pt>
                      <c:pt idx="27773">
                        <c:v>0.5</c:v>
                      </c:pt>
                      <c:pt idx="27774">
                        <c:v>0.5</c:v>
                      </c:pt>
                      <c:pt idx="27775">
                        <c:v>0.5</c:v>
                      </c:pt>
                      <c:pt idx="27776">
                        <c:v>0.5</c:v>
                      </c:pt>
                      <c:pt idx="27777">
                        <c:v>0.5</c:v>
                      </c:pt>
                      <c:pt idx="27778">
                        <c:v>0.5</c:v>
                      </c:pt>
                      <c:pt idx="27779">
                        <c:v>0.5</c:v>
                      </c:pt>
                      <c:pt idx="27780">
                        <c:v>0.4</c:v>
                      </c:pt>
                      <c:pt idx="27781">
                        <c:v>0.4</c:v>
                      </c:pt>
                      <c:pt idx="27782">
                        <c:v>0.4</c:v>
                      </c:pt>
                      <c:pt idx="27783">
                        <c:v>0.4</c:v>
                      </c:pt>
                      <c:pt idx="27784">
                        <c:v>0.3</c:v>
                      </c:pt>
                      <c:pt idx="27785">
                        <c:v>0.4</c:v>
                      </c:pt>
                      <c:pt idx="27786">
                        <c:v>0.4</c:v>
                      </c:pt>
                      <c:pt idx="27787">
                        <c:v>0.4</c:v>
                      </c:pt>
                      <c:pt idx="27788">
                        <c:v>0.5</c:v>
                      </c:pt>
                      <c:pt idx="27789">
                        <c:v>0.5</c:v>
                      </c:pt>
                      <c:pt idx="27790">
                        <c:v>0.4</c:v>
                      </c:pt>
                      <c:pt idx="27791">
                        <c:v>0.4</c:v>
                      </c:pt>
                      <c:pt idx="27792">
                        <c:v>0.4</c:v>
                      </c:pt>
                      <c:pt idx="27793">
                        <c:v>0.4</c:v>
                      </c:pt>
                      <c:pt idx="27794">
                        <c:v>0.5</c:v>
                      </c:pt>
                      <c:pt idx="27795">
                        <c:v>0.4</c:v>
                      </c:pt>
                      <c:pt idx="27796">
                        <c:v>0.4</c:v>
                      </c:pt>
                      <c:pt idx="27797">
                        <c:v>0.6</c:v>
                      </c:pt>
                      <c:pt idx="27798">
                        <c:v>0.5</c:v>
                      </c:pt>
                      <c:pt idx="27799">
                        <c:v>0.5</c:v>
                      </c:pt>
                      <c:pt idx="27800">
                        <c:v>0.5</c:v>
                      </c:pt>
                      <c:pt idx="27801">
                        <c:v>0.4</c:v>
                      </c:pt>
                      <c:pt idx="27802">
                        <c:v>0.4</c:v>
                      </c:pt>
                      <c:pt idx="27803">
                        <c:v>0.5</c:v>
                      </c:pt>
                      <c:pt idx="27804">
                        <c:v>0.5</c:v>
                      </c:pt>
                      <c:pt idx="27805">
                        <c:v>0.5</c:v>
                      </c:pt>
                      <c:pt idx="27806">
                        <c:v>0.5</c:v>
                      </c:pt>
                      <c:pt idx="27807">
                        <c:v>0.4</c:v>
                      </c:pt>
                      <c:pt idx="27808">
                        <c:v>0.4</c:v>
                      </c:pt>
                      <c:pt idx="27809">
                        <c:v>0.4</c:v>
                      </c:pt>
                      <c:pt idx="27810">
                        <c:v>0.4</c:v>
                      </c:pt>
                      <c:pt idx="27811">
                        <c:v>0.4</c:v>
                      </c:pt>
                      <c:pt idx="27812">
                        <c:v>0.5</c:v>
                      </c:pt>
                      <c:pt idx="27813">
                        <c:v>0.5</c:v>
                      </c:pt>
                      <c:pt idx="27814">
                        <c:v>0.4</c:v>
                      </c:pt>
                      <c:pt idx="27815">
                        <c:v>0.4</c:v>
                      </c:pt>
                      <c:pt idx="27816">
                        <c:v>0.4</c:v>
                      </c:pt>
                      <c:pt idx="27817">
                        <c:v>0.4</c:v>
                      </c:pt>
                      <c:pt idx="27818">
                        <c:v>0.4</c:v>
                      </c:pt>
                      <c:pt idx="27819">
                        <c:v>0.4</c:v>
                      </c:pt>
                      <c:pt idx="27820">
                        <c:v>0.4</c:v>
                      </c:pt>
                      <c:pt idx="27821">
                        <c:v>0.5</c:v>
                      </c:pt>
                      <c:pt idx="27822">
                        <c:v>0.4</c:v>
                      </c:pt>
                      <c:pt idx="27823">
                        <c:v>0.4</c:v>
                      </c:pt>
                      <c:pt idx="27824">
                        <c:v>0.5</c:v>
                      </c:pt>
                      <c:pt idx="27825">
                        <c:v>0.4</c:v>
                      </c:pt>
                      <c:pt idx="27826">
                        <c:v>0.5</c:v>
                      </c:pt>
                      <c:pt idx="27827">
                        <c:v>0.4</c:v>
                      </c:pt>
                      <c:pt idx="27828">
                        <c:v>0.4</c:v>
                      </c:pt>
                      <c:pt idx="27829">
                        <c:v>0.5</c:v>
                      </c:pt>
                      <c:pt idx="27830">
                        <c:v>0.6</c:v>
                      </c:pt>
                      <c:pt idx="27831">
                        <c:v>0.4</c:v>
                      </c:pt>
                      <c:pt idx="27832">
                        <c:v>0.5</c:v>
                      </c:pt>
                      <c:pt idx="27833">
                        <c:v>0.5</c:v>
                      </c:pt>
                      <c:pt idx="27834">
                        <c:v>0.4</c:v>
                      </c:pt>
                      <c:pt idx="27835">
                        <c:v>0.5</c:v>
                      </c:pt>
                      <c:pt idx="27836">
                        <c:v>0.4</c:v>
                      </c:pt>
                      <c:pt idx="27837">
                        <c:v>0.6</c:v>
                      </c:pt>
                      <c:pt idx="27838">
                        <c:v>0.5</c:v>
                      </c:pt>
                      <c:pt idx="27839">
                        <c:v>0.4</c:v>
                      </c:pt>
                      <c:pt idx="27840">
                        <c:v>0.4</c:v>
                      </c:pt>
                      <c:pt idx="27841">
                        <c:v>0.5</c:v>
                      </c:pt>
                      <c:pt idx="27842">
                        <c:v>0.4</c:v>
                      </c:pt>
                      <c:pt idx="27843">
                        <c:v>0.5</c:v>
                      </c:pt>
                      <c:pt idx="27844">
                        <c:v>0.5</c:v>
                      </c:pt>
                      <c:pt idx="27845">
                        <c:v>0.4</c:v>
                      </c:pt>
                      <c:pt idx="27846">
                        <c:v>0.4</c:v>
                      </c:pt>
                      <c:pt idx="27847">
                        <c:v>0.4</c:v>
                      </c:pt>
                      <c:pt idx="27848">
                        <c:v>0.4</c:v>
                      </c:pt>
                      <c:pt idx="27849">
                        <c:v>0.5</c:v>
                      </c:pt>
                      <c:pt idx="27850">
                        <c:v>0.5</c:v>
                      </c:pt>
                      <c:pt idx="27851">
                        <c:v>0.4</c:v>
                      </c:pt>
                      <c:pt idx="27852">
                        <c:v>0.5</c:v>
                      </c:pt>
                      <c:pt idx="27853">
                        <c:v>0.5</c:v>
                      </c:pt>
                      <c:pt idx="27854">
                        <c:v>0.4</c:v>
                      </c:pt>
                      <c:pt idx="27855">
                        <c:v>0.4</c:v>
                      </c:pt>
                      <c:pt idx="27856">
                        <c:v>0.4</c:v>
                      </c:pt>
                      <c:pt idx="27857">
                        <c:v>0.5</c:v>
                      </c:pt>
                      <c:pt idx="27858">
                        <c:v>0.5</c:v>
                      </c:pt>
                      <c:pt idx="27859">
                        <c:v>0.4</c:v>
                      </c:pt>
                      <c:pt idx="27860">
                        <c:v>0.4</c:v>
                      </c:pt>
                      <c:pt idx="27861">
                        <c:v>0.5</c:v>
                      </c:pt>
                      <c:pt idx="27862">
                        <c:v>0.5</c:v>
                      </c:pt>
                      <c:pt idx="27863">
                        <c:v>0.4</c:v>
                      </c:pt>
                      <c:pt idx="27864">
                        <c:v>0.5</c:v>
                      </c:pt>
                      <c:pt idx="27865">
                        <c:v>0.5</c:v>
                      </c:pt>
                      <c:pt idx="27866">
                        <c:v>0.5</c:v>
                      </c:pt>
                      <c:pt idx="27867">
                        <c:v>0.6</c:v>
                      </c:pt>
                      <c:pt idx="27868">
                        <c:v>0.5</c:v>
                      </c:pt>
                      <c:pt idx="27869">
                        <c:v>0.5</c:v>
                      </c:pt>
                      <c:pt idx="27870">
                        <c:v>0.6</c:v>
                      </c:pt>
                      <c:pt idx="27871">
                        <c:v>0.5</c:v>
                      </c:pt>
                      <c:pt idx="27872">
                        <c:v>0.5</c:v>
                      </c:pt>
                      <c:pt idx="27873">
                        <c:v>0.5</c:v>
                      </c:pt>
                      <c:pt idx="27874">
                        <c:v>0.5</c:v>
                      </c:pt>
                      <c:pt idx="27875">
                        <c:v>0.6</c:v>
                      </c:pt>
                      <c:pt idx="27876">
                        <c:v>0.6</c:v>
                      </c:pt>
                      <c:pt idx="27877">
                        <c:v>0.5</c:v>
                      </c:pt>
                      <c:pt idx="27878">
                        <c:v>0.5</c:v>
                      </c:pt>
                      <c:pt idx="27879">
                        <c:v>0.5</c:v>
                      </c:pt>
                      <c:pt idx="27880">
                        <c:v>0.5</c:v>
                      </c:pt>
                      <c:pt idx="27881">
                        <c:v>0.5</c:v>
                      </c:pt>
                      <c:pt idx="27882">
                        <c:v>0.5</c:v>
                      </c:pt>
                      <c:pt idx="27883">
                        <c:v>0.6</c:v>
                      </c:pt>
                      <c:pt idx="27884">
                        <c:v>0.6</c:v>
                      </c:pt>
                      <c:pt idx="27885">
                        <c:v>0.6</c:v>
                      </c:pt>
                      <c:pt idx="27886">
                        <c:v>0.6</c:v>
                      </c:pt>
                      <c:pt idx="27887">
                        <c:v>0.6</c:v>
                      </c:pt>
                      <c:pt idx="27888">
                        <c:v>0.5</c:v>
                      </c:pt>
                      <c:pt idx="27889">
                        <c:v>0.6</c:v>
                      </c:pt>
                      <c:pt idx="27890">
                        <c:v>0.6</c:v>
                      </c:pt>
                      <c:pt idx="27891">
                        <c:v>0.5</c:v>
                      </c:pt>
                      <c:pt idx="27892">
                        <c:v>0.5</c:v>
                      </c:pt>
                      <c:pt idx="27893">
                        <c:v>0.4</c:v>
                      </c:pt>
                      <c:pt idx="27894">
                        <c:v>0.5</c:v>
                      </c:pt>
                      <c:pt idx="27895">
                        <c:v>0.5</c:v>
                      </c:pt>
                      <c:pt idx="27896">
                        <c:v>0.5</c:v>
                      </c:pt>
                      <c:pt idx="27897">
                        <c:v>0.6</c:v>
                      </c:pt>
                      <c:pt idx="27898">
                        <c:v>0.4</c:v>
                      </c:pt>
                      <c:pt idx="27899">
                        <c:v>0.5</c:v>
                      </c:pt>
                      <c:pt idx="27900">
                        <c:v>0.4</c:v>
                      </c:pt>
                      <c:pt idx="27901">
                        <c:v>0.5</c:v>
                      </c:pt>
                      <c:pt idx="27902">
                        <c:v>0.5</c:v>
                      </c:pt>
                      <c:pt idx="27903">
                        <c:v>0.3</c:v>
                      </c:pt>
                      <c:pt idx="27904">
                        <c:v>0.5</c:v>
                      </c:pt>
                      <c:pt idx="27905">
                        <c:v>0.5</c:v>
                      </c:pt>
                      <c:pt idx="27906">
                        <c:v>0.5</c:v>
                      </c:pt>
                      <c:pt idx="27907">
                        <c:v>0.5</c:v>
                      </c:pt>
                      <c:pt idx="27908">
                        <c:v>0.4</c:v>
                      </c:pt>
                      <c:pt idx="27909">
                        <c:v>0.4</c:v>
                      </c:pt>
                      <c:pt idx="27910">
                        <c:v>0.5</c:v>
                      </c:pt>
                      <c:pt idx="27911">
                        <c:v>0.6</c:v>
                      </c:pt>
                      <c:pt idx="27912">
                        <c:v>0.5</c:v>
                      </c:pt>
                      <c:pt idx="27913">
                        <c:v>0.5</c:v>
                      </c:pt>
                      <c:pt idx="27914">
                        <c:v>0.5</c:v>
                      </c:pt>
                      <c:pt idx="27915">
                        <c:v>0.5</c:v>
                      </c:pt>
                      <c:pt idx="27916">
                        <c:v>0.5</c:v>
                      </c:pt>
                      <c:pt idx="27917">
                        <c:v>0.5</c:v>
                      </c:pt>
                      <c:pt idx="27918">
                        <c:v>0.4</c:v>
                      </c:pt>
                      <c:pt idx="27919">
                        <c:v>0.5</c:v>
                      </c:pt>
                      <c:pt idx="27920">
                        <c:v>0.5</c:v>
                      </c:pt>
                      <c:pt idx="27921">
                        <c:v>0.5</c:v>
                      </c:pt>
                      <c:pt idx="27922">
                        <c:v>0.5</c:v>
                      </c:pt>
                      <c:pt idx="27923">
                        <c:v>0.5</c:v>
                      </c:pt>
                      <c:pt idx="27924">
                        <c:v>0.4</c:v>
                      </c:pt>
                      <c:pt idx="27925">
                        <c:v>0.4</c:v>
                      </c:pt>
                      <c:pt idx="27926">
                        <c:v>0.4</c:v>
                      </c:pt>
                      <c:pt idx="27927">
                        <c:v>0.6</c:v>
                      </c:pt>
                      <c:pt idx="27928">
                        <c:v>0.5</c:v>
                      </c:pt>
                      <c:pt idx="27929">
                        <c:v>0.5</c:v>
                      </c:pt>
                      <c:pt idx="27930">
                        <c:v>0.5</c:v>
                      </c:pt>
                      <c:pt idx="27931">
                        <c:v>0.5</c:v>
                      </c:pt>
                      <c:pt idx="27932">
                        <c:v>0.5</c:v>
                      </c:pt>
                      <c:pt idx="27933">
                        <c:v>0.5</c:v>
                      </c:pt>
                      <c:pt idx="27934">
                        <c:v>0.4</c:v>
                      </c:pt>
                      <c:pt idx="27935">
                        <c:v>0.5</c:v>
                      </c:pt>
                      <c:pt idx="27936">
                        <c:v>0.5</c:v>
                      </c:pt>
                      <c:pt idx="27937">
                        <c:v>0.4</c:v>
                      </c:pt>
                      <c:pt idx="27938">
                        <c:v>0.4</c:v>
                      </c:pt>
                      <c:pt idx="27939">
                        <c:v>0.5</c:v>
                      </c:pt>
                      <c:pt idx="27940">
                        <c:v>0.5</c:v>
                      </c:pt>
                      <c:pt idx="27941">
                        <c:v>0.6</c:v>
                      </c:pt>
                      <c:pt idx="27942">
                        <c:v>0.5</c:v>
                      </c:pt>
                      <c:pt idx="27943">
                        <c:v>0.5</c:v>
                      </c:pt>
                      <c:pt idx="27944">
                        <c:v>0.4</c:v>
                      </c:pt>
                      <c:pt idx="27945">
                        <c:v>0.5</c:v>
                      </c:pt>
                      <c:pt idx="27946">
                        <c:v>0.5</c:v>
                      </c:pt>
                      <c:pt idx="27947">
                        <c:v>0.5</c:v>
                      </c:pt>
                      <c:pt idx="27948">
                        <c:v>0.4</c:v>
                      </c:pt>
                      <c:pt idx="27949">
                        <c:v>0.5</c:v>
                      </c:pt>
                      <c:pt idx="27950">
                        <c:v>0.5</c:v>
                      </c:pt>
                      <c:pt idx="27951">
                        <c:v>0.4</c:v>
                      </c:pt>
                      <c:pt idx="27952">
                        <c:v>0.4</c:v>
                      </c:pt>
                      <c:pt idx="27953">
                        <c:v>0.4</c:v>
                      </c:pt>
                      <c:pt idx="27954">
                        <c:v>0.5</c:v>
                      </c:pt>
                      <c:pt idx="27955">
                        <c:v>0.5</c:v>
                      </c:pt>
                      <c:pt idx="27956">
                        <c:v>0.5</c:v>
                      </c:pt>
                      <c:pt idx="27957">
                        <c:v>0.5</c:v>
                      </c:pt>
                      <c:pt idx="27958">
                        <c:v>0.5</c:v>
                      </c:pt>
                      <c:pt idx="27959">
                        <c:v>0.5</c:v>
                      </c:pt>
                      <c:pt idx="27960">
                        <c:v>0.4</c:v>
                      </c:pt>
                      <c:pt idx="27961">
                        <c:v>0.5</c:v>
                      </c:pt>
                      <c:pt idx="27962">
                        <c:v>0.5</c:v>
                      </c:pt>
                      <c:pt idx="27963">
                        <c:v>0.4</c:v>
                      </c:pt>
                      <c:pt idx="27964">
                        <c:v>0.5</c:v>
                      </c:pt>
                      <c:pt idx="27965">
                        <c:v>0.4</c:v>
                      </c:pt>
                      <c:pt idx="27966">
                        <c:v>0.4</c:v>
                      </c:pt>
                      <c:pt idx="27967">
                        <c:v>0.6</c:v>
                      </c:pt>
                      <c:pt idx="27968">
                        <c:v>0.6</c:v>
                      </c:pt>
                      <c:pt idx="27969">
                        <c:v>0.5</c:v>
                      </c:pt>
                      <c:pt idx="27970">
                        <c:v>0.5</c:v>
                      </c:pt>
                      <c:pt idx="27971">
                        <c:v>0.4</c:v>
                      </c:pt>
                      <c:pt idx="27972">
                        <c:v>0.5</c:v>
                      </c:pt>
                      <c:pt idx="27973">
                        <c:v>0.5</c:v>
                      </c:pt>
                      <c:pt idx="27974">
                        <c:v>0.5</c:v>
                      </c:pt>
                      <c:pt idx="27975">
                        <c:v>0.4</c:v>
                      </c:pt>
                      <c:pt idx="27976">
                        <c:v>0.4</c:v>
                      </c:pt>
                      <c:pt idx="27977">
                        <c:v>0.4</c:v>
                      </c:pt>
                      <c:pt idx="27978">
                        <c:v>0.4</c:v>
                      </c:pt>
                      <c:pt idx="27979">
                        <c:v>0.5</c:v>
                      </c:pt>
                      <c:pt idx="27980">
                        <c:v>0.4</c:v>
                      </c:pt>
                      <c:pt idx="27981">
                        <c:v>0.4</c:v>
                      </c:pt>
                      <c:pt idx="27982">
                        <c:v>0.4</c:v>
                      </c:pt>
                      <c:pt idx="27983">
                        <c:v>0.4</c:v>
                      </c:pt>
                      <c:pt idx="27984">
                        <c:v>0.4</c:v>
                      </c:pt>
                      <c:pt idx="27985">
                        <c:v>0.4</c:v>
                      </c:pt>
                      <c:pt idx="27986">
                        <c:v>0.5</c:v>
                      </c:pt>
                      <c:pt idx="27987">
                        <c:v>0.3</c:v>
                      </c:pt>
                      <c:pt idx="27988">
                        <c:v>0.4</c:v>
                      </c:pt>
                      <c:pt idx="27989">
                        <c:v>0.3</c:v>
                      </c:pt>
                      <c:pt idx="27990">
                        <c:v>0.4</c:v>
                      </c:pt>
                      <c:pt idx="27991">
                        <c:v>0.5</c:v>
                      </c:pt>
                      <c:pt idx="27992">
                        <c:v>0.5</c:v>
                      </c:pt>
                      <c:pt idx="27993">
                        <c:v>0.4</c:v>
                      </c:pt>
                      <c:pt idx="27994">
                        <c:v>0.4</c:v>
                      </c:pt>
                      <c:pt idx="27995">
                        <c:v>0.4</c:v>
                      </c:pt>
                      <c:pt idx="27996">
                        <c:v>0.5</c:v>
                      </c:pt>
                      <c:pt idx="27997">
                        <c:v>0.5</c:v>
                      </c:pt>
                      <c:pt idx="27998">
                        <c:v>0.5</c:v>
                      </c:pt>
                      <c:pt idx="27999">
                        <c:v>0.5</c:v>
                      </c:pt>
                      <c:pt idx="28000">
                        <c:v>0.4</c:v>
                      </c:pt>
                      <c:pt idx="28001">
                        <c:v>0.4</c:v>
                      </c:pt>
                      <c:pt idx="28002">
                        <c:v>0.4</c:v>
                      </c:pt>
                      <c:pt idx="28003">
                        <c:v>0.4</c:v>
                      </c:pt>
                      <c:pt idx="28004">
                        <c:v>0.5</c:v>
                      </c:pt>
                      <c:pt idx="28005">
                        <c:v>0.5</c:v>
                      </c:pt>
                      <c:pt idx="28006">
                        <c:v>0.5</c:v>
                      </c:pt>
                      <c:pt idx="28007">
                        <c:v>0.4</c:v>
                      </c:pt>
                      <c:pt idx="28008">
                        <c:v>0.4</c:v>
                      </c:pt>
                      <c:pt idx="28009">
                        <c:v>0.4</c:v>
                      </c:pt>
                      <c:pt idx="28010">
                        <c:v>0.5</c:v>
                      </c:pt>
                      <c:pt idx="28011">
                        <c:v>0.6</c:v>
                      </c:pt>
                      <c:pt idx="28012">
                        <c:v>0.5</c:v>
                      </c:pt>
                      <c:pt idx="28013">
                        <c:v>0.5</c:v>
                      </c:pt>
                      <c:pt idx="28014">
                        <c:v>0.3</c:v>
                      </c:pt>
                      <c:pt idx="28015">
                        <c:v>0.5</c:v>
                      </c:pt>
                      <c:pt idx="28016">
                        <c:v>0.5</c:v>
                      </c:pt>
                      <c:pt idx="28017">
                        <c:v>0.5</c:v>
                      </c:pt>
                      <c:pt idx="28018">
                        <c:v>0.5</c:v>
                      </c:pt>
                      <c:pt idx="28019">
                        <c:v>0.5</c:v>
                      </c:pt>
                      <c:pt idx="28020">
                        <c:v>0.5</c:v>
                      </c:pt>
                      <c:pt idx="28021">
                        <c:v>0.5</c:v>
                      </c:pt>
                      <c:pt idx="28022">
                        <c:v>0.5</c:v>
                      </c:pt>
                      <c:pt idx="28023">
                        <c:v>0.4</c:v>
                      </c:pt>
                      <c:pt idx="28024">
                        <c:v>0.4</c:v>
                      </c:pt>
                      <c:pt idx="28025">
                        <c:v>0.5</c:v>
                      </c:pt>
                      <c:pt idx="28026">
                        <c:v>0.5</c:v>
                      </c:pt>
                      <c:pt idx="28027">
                        <c:v>0.4</c:v>
                      </c:pt>
                      <c:pt idx="28028">
                        <c:v>0.5</c:v>
                      </c:pt>
                      <c:pt idx="28029">
                        <c:v>0.4</c:v>
                      </c:pt>
                      <c:pt idx="28030">
                        <c:v>0.5</c:v>
                      </c:pt>
                      <c:pt idx="28031">
                        <c:v>0.5</c:v>
                      </c:pt>
                      <c:pt idx="28032">
                        <c:v>0.5</c:v>
                      </c:pt>
                      <c:pt idx="28033">
                        <c:v>0.6</c:v>
                      </c:pt>
                      <c:pt idx="28034">
                        <c:v>0.6</c:v>
                      </c:pt>
                      <c:pt idx="28035">
                        <c:v>0.6</c:v>
                      </c:pt>
                      <c:pt idx="28036">
                        <c:v>0.5</c:v>
                      </c:pt>
                      <c:pt idx="28037">
                        <c:v>0.4</c:v>
                      </c:pt>
                      <c:pt idx="28038">
                        <c:v>0.5</c:v>
                      </c:pt>
                      <c:pt idx="28039">
                        <c:v>0.4</c:v>
                      </c:pt>
                      <c:pt idx="28040">
                        <c:v>0.5</c:v>
                      </c:pt>
                      <c:pt idx="28041">
                        <c:v>0.5</c:v>
                      </c:pt>
                      <c:pt idx="28042">
                        <c:v>0.5</c:v>
                      </c:pt>
                      <c:pt idx="28043">
                        <c:v>0.5</c:v>
                      </c:pt>
                      <c:pt idx="28044">
                        <c:v>0.5</c:v>
                      </c:pt>
                      <c:pt idx="28045">
                        <c:v>0.6</c:v>
                      </c:pt>
                      <c:pt idx="28046">
                        <c:v>0.5</c:v>
                      </c:pt>
                      <c:pt idx="28047">
                        <c:v>0.5</c:v>
                      </c:pt>
                      <c:pt idx="28048">
                        <c:v>0.5</c:v>
                      </c:pt>
                      <c:pt idx="28049">
                        <c:v>0.5</c:v>
                      </c:pt>
                      <c:pt idx="28050">
                        <c:v>0.5</c:v>
                      </c:pt>
                      <c:pt idx="28051">
                        <c:v>0.5</c:v>
                      </c:pt>
                      <c:pt idx="28052">
                        <c:v>0.6</c:v>
                      </c:pt>
                      <c:pt idx="28053">
                        <c:v>0.5</c:v>
                      </c:pt>
                      <c:pt idx="28054">
                        <c:v>0.4</c:v>
                      </c:pt>
                      <c:pt idx="28055">
                        <c:v>0.5</c:v>
                      </c:pt>
                      <c:pt idx="28056">
                        <c:v>0.6</c:v>
                      </c:pt>
                      <c:pt idx="28057">
                        <c:v>0.6</c:v>
                      </c:pt>
                      <c:pt idx="28058">
                        <c:v>0.5</c:v>
                      </c:pt>
                      <c:pt idx="28059">
                        <c:v>0.5</c:v>
                      </c:pt>
                      <c:pt idx="28060">
                        <c:v>0.5</c:v>
                      </c:pt>
                      <c:pt idx="28061">
                        <c:v>0.6</c:v>
                      </c:pt>
                      <c:pt idx="28062">
                        <c:v>0.6</c:v>
                      </c:pt>
                      <c:pt idx="28063">
                        <c:v>0.6</c:v>
                      </c:pt>
                      <c:pt idx="28064">
                        <c:v>0.6</c:v>
                      </c:pt>
                      <c:pt idx="28065">
                        <c:v>0.6</c:v>
                      </c:pt>
                      <c:pt idx="28066">
                        <c:v>0.6</c:v>
                      </c:pt>
                      <c:pt idx="28067">
                        <c:v>0.5</c:v>
                      </c:pt>
                      <c:pt idx="28068">
                        <c:v>0.5</c:v>
                      </c:pt>
                      <c:pt idx="28069">
                        <c:v>0.5</c:v>
                      </c:pt>
                      <c:pt idx="28070">
                        <c:v>0.6</c:v>
                      </c:pt>
                      <c:pt idx="28071">
                        <c:v>0.6</c:v>
                      </c:pt>
                      <c:pt idx="28072">
                        <c:v>0.6</c:v>
                      </c:pt>
                      <c:pt idx="28073">
                        <c:v>0.6</c:v>
                      </c:pt>
                      <c:pt idx="28074">
                        <c:v>0.6</c:v>
                      </c:pt>
                      <c:pt idx="28075">
                        <c:v>0.5</c:v>
                      </c:pt>
                      <c:pt idx="28076">
                        <c:v>0.5</c:v>
                      </c:pt>
                      <c:pt idx="28077">
                        <c:v>0.5</c:v>
                      </c:pt>
                      <c:pt idx="28078">
                        <c:v>0.5</c:v>
                      </c:pt>
                      <c:pt idx="28079">
                        <c:v>0.5</c:v>
                      </c:pt>
                      <c:pt idx="28080">
                        <c:v>0.6</c:v>
                      </c:pt>
                      <c:pt idx="28081">
                        <c:v>0.5</c:v>
                      </c:pt>
                      <c:pt idx="28082">
                        <c:v>0.5</c:v>
                      </c:pt>
                      <c:pt idx="28083">
                        <c:v>0.4</c:v>
                      </c:pt>
                      <c:pt idx="28084">
                        <c:v>0.4</c:v>
                      </c:pt>
                      <c:pt idx="28085">
                        <c:v>0.5</c:v>
                      </c:pt>
                      <c:pt idx="28086">
                        <c:v>0.5</c:v>
                      </c:pt>
                      <c:pt idx="28087">
                        <c:v>0.6</c:v>
                      </c:pt>
                      <c:pt idx="28088">
                        <c:v>0.4</c:v>
                      </c:pt>
                      <c:pt idx="28089">
                        <c:v>0.5</c:v>
                      </c:pt>
                      <c:pt idx="28090">
                        <c:v>0.4</c:v>
                      </c:pt>
                      <c:pt idx="28091">
                        <c:v>0.4</c:v>
                      </c:pt>
                      <c:pt idx="28092">
                        <c:v>0.3</c:v>
                      </c:pt>
                      <c:pt idx="28093">
                        <c:v>0.4</c:v>
                      </c:pt>
                      <c:pt idx="28094">
                        <c:v>0.4</c:v>
                      </c:pt>
                      <c:pt idx="28095">
                        <c:v>0.3</c:v>
                      </c:pt>
                      <c:pt idx="28096">
                        <c:v>0.5</c:v>
                      </c:pt>
                      <c:pt idx="28097">
                        <c:v>0.5</c:v>
                      </c:pt>
                      <c:pt idx="28098">
                        <c:v>0.4</c:v>
                      </c:pt>
                      <c:pt idx="28099">
                        <c:v>0.4</c:v>
                      </c:pt>
                      <c:pt idx="28100">
                        <c:v>0.5</c:v>
                      </c:pt>
                      <c:pt idx="28101">
                        <c:v>0.5</c:v>
                      </c:pt>
                      <c:pt idx="28102">
                        <c:v>0.4</c:v>
                      </c:pt>
                      <c:pt idx="28103">
                        <c:v>0.5</c:v>
                      </c:pt>
                      <c:pt idx="28104">
                        <c:v>0.4</c:v>
                      </c:pt>
                      <c:pt idx="28105">
                        <c:v>0.4</c:v>
                      </c:pt>
                      <c:pt idx="28106">
                        <c:v>0.4</c:v>
                      </c:pt>
                      <c:pt idx="28107">
                        <c:v>0.4</c:v>
                      </c:pt>
                      <c:pt idx="28108">
                        <c:v>0.4</c:v>
                      </c:pt>
                      <c:pt idx="28109">
                        <c:v>0.4</c:v>
                      </c:pt>
                      <c:pt idx="28110">
                        <c:v>0.4</c:v>
                      </c:pt>
                      <c:pt idx="28111">
                        <c:v>0.3</c:v>
                      </c:pt>
                      <c:pt idx="28112">
                        <c:v>0.4</c:v>
                      </c:pt>
                      <c:pt idx="28113">
                        <c:v>0.4</c:v>
                      </c:pt>
                      <c:pt idx="28114">
                        <c:v>0.4</c:v>
                      </c:pt>
                      <c:pt idx="28115">
                        <c:v>0.4</c:v>
                      </c:pt>
                      <c:pt idx="28116">
                        <c:v>0.4</c:v>
                      </c:pt>
                      <c:pt idx="28117">
                        <c:v>0.4</c:v>
                      </c:pt>
                      <c:pt idx="28118">
                        <c:v>0.4</c:v>
                      </c:pt>
                      <c:pt idx="28119">
                        <c:v>0.4</c:v>
                      </c:pt>
                      <c:pt idx="28120">
                        <c:v>0.4</c:v>
                      </c:pt>
                      <c:pt idx="28121">
                        <c:v>0.4</c:v>
                      </c:pt>
                      <c:pt idx="28122">
                        <c:v>0.5</c:v>
                      </c:pt>
                      <c:pt idx="28123">
                        <c:v>0.4</c:v>
                      </c:pt>
                      <c:pt idx="28124">
                        <c:v>0.5</c:v>
                      </c:pt>
                      <c:pt idx="28125">
                        <c:v>0.4</c:v>
                      </c:pt>
                      <c:pt idx="28126">
                        <c:v>0.5</c:v>
                      </c:pt>
                      <c:pt idx="28127">
                        <c:v>0.4</c:v>
                      </c:pt>
                      <c:pt idx="28128">
                        <c:v>0.4</c:v>
                      </c:pt>
                      <c:pt idx="28129">
                        <c:v>0.4</c:v>
                      </c:pt>
                      <c:pt idx="28130">
                        <c:v>0.4</c:v>
                      </c:pt>
                      <c:pt idx="28131">
                        <c:v>0.3</c:v>
                      </c:pt>
                      <c:pt idx="28132">
                        <c:v>0.4</c:v>
                      </c:pt>
                      <c:pt idx="28133">
                        <c:v>0.5</c:v>
                      </c:pt>
                      <c:pt idx="28134">
                        <c:v>0.4</c:v>
                      </c:pt>
                      <c:pt idx="28135">
                        <c:v>0.4</c:v>
                      </c:pt>
                      <c:pt idx="28136">
                        <c:v>0.3</c:v>
                      </c:pt>
                      <c:pt idx="28137">
                        <c:v>0.4</c:v>
                      </c:pt>
                      <c:pt idx="28138">
                        <c:v>0.4</c:v>
                      </c:pt>
                      <c:pt idx="28139">
                        <c:v>0.4</c:v>
                      </c:pt>
                      <c:pt idx="28140">
                        <c:v>0.4</c:v>
                      </c:pt>
                      <c:pt idx="28141">
                        <c:v>0.5</c:v>
                      </c:pt>
                      <c:pt idx="28142">
                        <c:v>0.4</c:v>
                      </c:pt>
                      <c:pt idx="28143">
                        <c:v>0.4</c:v>
                      </c:pt>
                      <c:pt idx="28144">
                        <c:v>0.4</c:v>
                      </c:pt>
                      <c:pt idx="28145">
                        <c:v>0.4</c:v>
                      </c:pt>
                      <c:pt idx="28146">
                        <c:v>0.3</c:v>
                      </c:pt>
                      <c:pt idx="28147">
                        <c:v>0.4</c:v>
                      </c:pt>
                      <c:pt idx="28148">
                        <c:v>0.4</c:v>
                      </c:pt>
                      <c:pt idx="28149">
                        <c:v>0.5</c:v>
                      </c:pt>
                      <c:pt idx="28150">
                        <c:v>0.4</c:v>
                      </c:pt>
                      <c:pt idx="28151">
                        <c:v>0.4</c:v>
                      </c:pt>
                      <c:pt idx="28152">
                        <c:v>0.4</c:v>
                      </c:pt>
                      <c:pt idx="28153">
                        <c:v>0.4</c:v>
                      </c:pt>
                      <c:pt idx="28154">
                        <c:v>0.5</c:v>
                      </c:pt>
                      <c:pt idx="28155">
                        <c:v>0.5</c:v>
                      </c:pt>
                      <c:pt idx="28156">
                        <c:v>0.4</c:v>
                      </c:pt>
                      <c:pt idx="28157">
                        <c:v>0.4</c:v>
                      </c:pt>
                      <c:pt idx="28158">
                        <c:v>0.3</c:v>
                      </c:pt>
                      <c:pt idx="28159">
                        <c:v>0.4</c:v>
                      </c:pt>
                      <c:pt idx="28160">
                        <c:v>0.4</c:v>
                      </c:pt>
                      <c:pt idx="28161">
                        <c:v>0.4</c:v>
                      </c:pt>
                      <c:pt idx="28162">
                        <c:v>0.4</c:v>
                      </c:pt>
                      <c:pt idx="28163">
                        <c:v>0.5</c:v>
                      </c:pt>
                      <c:pt idx="28164">
                        <c:v>0.5</c:v>
                      </c:pt>
                      <c:pt idx="28165">
                        <c:v>0.4</c:v>
                      </c:pt>
                      <c:pt idx="28166">
                        <c:v>0.5</c:v>
                      </c:pt>
                      <c:pt idx="28167">
                        <c:v>0.4</c:v>
                      </c:pt>
                      <c:pt idx="28168">
                        <c:v>0.5</c:v>
                      </c:pt>
                      <c:pt idx="28169">
                        <c:v>0.5</c:v>
                      </c:pt>
                      <c:pt idx="28170">
                        <c:v>0.4</c:v>
                      </c:pt>
                      <c:pt idx="28171">
                        <c:v>0.4</c:v>
                      </c:pt>
                      <c:pt idx="28172">
                        <c:v>0.5</c:v>
                      </c:pt>
                      <c:pt idx="28173">
                        <c:v>0.4</c:v>
                      </c:pt>
                      <c:pt idx="28174">
                        <c:v>0.4</c:v>
                      </c:pt>
                      <c:pt idx="28175">
                        <c:v>0.4</c:v>
                      </c:pt>
                      <c:pt idx="28176">
                        <c:v>0.4</c:v>
                      </c:pt>
                      <c:pt idx="28177">
                        <c:v>0.4</c:v>
                      </c:pt>
                      <c:pt idx="28178">
                        <c:v>0.5</c:v>
                      </c:pt>
                      <c:pt idx="28179">
                        <c:v>0.4</c:v>
                      </c:pt>
                      <c:pt idx="28180">
                        <c:v>0.4</c:v>
                      </c:pt>
                      <c:pt idx="28181">
                        <c:v>0.5</c:v>
                      </c:pt>
                      <c:pt idx="28182">
                        <c:v>0.4</c:v>
                      </c:pt>
                      <c:pt idx="28183">
                        <c:v>0.4</c:v>
                      </c:pt>
                      <c:pt idx="28184">
                        <c:v>0.4</c:v>
                      </c:pt>
                      <c:pt idx="28185">
                        <c:v>0.5</c:v>
                      </c:pt>
                      <c:pt idx="28186">
                        <c:v>0.4</c:v>
                      </c:pt>
                      <c:pt idx="28187">
                        <c:v>0.4</c:v>
                      </c:pt>
                      <c:pt idx="28188">
                        <c:v>0.4</c:v>
                      </c:pt>
                      <c:pt idx="28189">
                        <c:v>0.4</c:v>
                      </c:pt>
                      <c:pt idx="28190">
                        <c:v>0.5</c:v>
                      </c:pt>
                      <c:pt idx="28191">
                        <c:v>0.4</c:v>
                      </c:pt>
                      <c:pt idx="28192">
                        <c:v>0.4</c:v>
                      </c:pt>
                      <c:pt idx="28193">
                        <c:v>0.4</c:v>
                      </c:pt>
                      <c:pt idx="28194">
                        <c:v>0.4</c:v>
                      </c:pt>
                      <c:pt idx="28195">
                        <c:v>0.4</c:v>
                      </c:pt>
                      <c:pt idx="28196">
                        <c:v>0.5</c:v>
                      </c:pt>
                      <c:pt idx="28197">
                        <c:v>0.4</c:v>
                      </c:pt>
                      <c:pt idx="28198">
                        <c:v>0.4</c:v>
                      </c:pt>
                      <c:pt idx="28199">
                        <c:v>0.4</c:v>
                      </c:pt>
                      <c:pt idx="28200">
                        <c:v>0.4</c:v>
                      </c:pt>
                      <c:pt idx="28201">
                        <c:v>0.4</c:v>
                      </c:pt>
                      <c:pt idx="28202">
                        <c:v>0.4</c:v>
                      </c:pt>
                      <c:pt idx="28203">
                        <c:v>0.4</c:v>
                      </c:pt>
                      <c:pt idx="28204">
                        <c:v>0.4</c:v>
                      </c:pt>
                      <c:pt idx="28205">
                        <c:v>0.4</c:v>
                      </c:pt>
                      <c:pt idx="28206">
                        <c:v>0.4</c:v>
                      </c:pt>
                      <c:pt idx="28207">
                        <c:v>0.4</c:v>
                      </c:pt>
                      <c:pt idx="28208">
                        <c:v>0.4</c:v>
                      </c:pt>
                      <c:pt idx="28209">
                        <c:v>0.3</c:v>
                      </c:pt>
                      <c:pt idx="28210">
                        <c:v>0.3</c:v>
                      </c:pt>
                      <c:pt idx="28211">
                        <c:v>0.3</c:v>
                      </c:pt>
                      <c:pt idx="28212">
                        <c:v>0.4</c:v>
                      </c:pt>
                      <c:pt idx="28213">
                        <c:v>0.3</c:v>
                      </c:pt>
                      <c:pt idx="28214">
                        <c:v>0.4</c:v>
                      </c:pt>
                      <c:pt idx="28215">
                        <c:v>0.4</c:v>
                      </c:pt>
                      <c:pt idx="28216">
                        <c:v>0.4</c:v>
                      </c:pt>
                      <c:pt idx="28217">
                        <c:v>0.4</c:v>
                      </c:pt>
                      <c:pt idx="28218">
                        <c:v>0.3</c:v>
                      </c:pt>
                      <c:pt idx="28219">
                        <c:v>0.4</c:v>
                      </c:pt>
                      <c:pt idx="28220">
                        <c:v>0.5</c:v>
                      </c:pt>
                      <c:pt idx="28221">
                        <c:v>0.5</c:v>
                      </c:pt>
                      <c:pt idx="28222">
                        <c:v>0.4</c:v>
                      </c:pt>
                      <c:pt idx="28223">
                        <c:v>0.5</c:v>
                      </c:pt>
                      <c:pt idx="28224">
                        <c:v>0.4</c:v>
                      </c:pt>
                      <c:pt idx="28225">
                        <c:v>0.5</c:v>
                      </c:pt>
                      <c:pt idx="28226">
                        <c:v>0.5</c:v>
                      </c:pt>
                      <c:pt idx="28227">
                        <c:v>0.5</c:v>
                      </c:pt>
                      <c:pt idx="28228">
                        <c:v>0.5</c:v>
                      </c:pt>
                      <c:pt idx="28229">
                        <c:v>0.5</c:v>
                      </c:pt>
                      <c:pt idx="28230">
                        <c:v>0.4</c:v>
                      </c:pt>
                      <c:pt idx="28231">
                        <c:v>0.5</c:v>
                      </c:pt>
                      <c:pt idx="28232">
                        <c:v>0.4</c:v>
                      </c:pt>
                      <c:pt idx="28233">
                        <c:v>0.4</c:v>
                      </c:pt>
                      <c:pt idx="28234">
                        <c:v>0.4</c:v>
                      </c:pt>
                      <c:pt idx="28235">
                        <c:v>0.5</c:v>
                      </c:pt>
                      <c:pt idx="28236">
                        <c:v>0.5</c:v>
                      </c:pt>
                      <c:pt idx="28237">
                        <c:v>0.5</c:v>
                      </c:pt>
                      <c:pt idx="28238">
                        <c:v>0.4</c:v>
                      </c:pt>
                      <c:pt idx="28239">
                        <c:v>0.5</c:v>
                      </c:pt>
                      <c:pt idx="28240">
                        <c:v>0.5</c:v>
                      </c:pt>
                      <c:pt idx="28241">
                        <c:v>0.4</c:v>
                      </c:pt>
                      <c:pt idx="28242">
                        <c:v>0.3</c:v>
                      </c:pt>
                      <c:pt idx="28243">
                        <c:v>0.5</c:v>
                      </c:pt>
                      <c:pt idx="28244">
                        <c:v>0.5</c:v>
                      </c:pt>
                      <c:pt idx="28245">
                        <c:v>0.5</c:v>
                      </c:pt>
                      <c:pt idx="28246">
                        <c:v>0.4</c:v>
                      </c:pt>
                      <c:pt idx="28247">
                        <c:v>0.4</c:v>
                      </c:pt>
                      <c:pt idx="28248">
                        <c:v>0.5</c:v>
                      </c:pt>
                      <c:pt idx="28249">
                        <c:v>0.5</c:v>
                      </c:pt>
                      <c:pt idx="28250">
                        <c:v>0.4</c:v>
                      </c:pt>
                      <c:pt idx="28251">
                        <c:v>0.4</c:v>
                      </c:pt>
                      <c:pt idx="28252">
                        <c:v>0.5</c:v>
                      </c:pt>
                      <c:pt idx="28253">
                        <c:v>0.5</c:v>
                      </c:pt>
                      <c:pt idx="28254">
                        <c:v>0.4</c:v>
                      </c:pt>
                      <c:pt idx="28255">
                        <c:v>0.5</c:v>
                      </c:pt>
                      <c:pt idx="28256">
                        <c:v>0.5</c:v>
                      </c:pt>
                      <c:pt idx="28257">
                        <c:v>0.5</c:v>
                      </c:pt>
                      <c:pt idx="28258">
                        <c:v>0.5</c:v>
                      </c:pt>
                      <c:pt idx="28259">
                        <c:v>0.5</c:v>
                      </c:pt>
                      <c:pt idx="28260">
                        <c:v>0.5</c:v>
                      </c:pt>
                      <c:pt idx="28261">
                        <c:v>0.5</c:v>
                      </c:pt>
                      <c:pt idx="28262">
                        <c:v>0.5</c:v>
                      </c:pt>
                      <c:pt idx="28263">
                        <c:v>0.5</c:v>
                      </c:pt>
                      <c:pt idx="28264">
                        <c:v>0.5</c:v>
                      </c:pt>
                      <c:pt idx="28265">
                        <c:v>0.6</c:v>
                      </c:pt>
                      <c:pt idx="28266">
                        <c:v>0.5</c:v>
                      </c:pt>
                      <c:pt idx="28267">
                        <c:v>0.6</c:v>
                      </c:pt>
                      <c:pt idx="28268">
                        <c:v>0.5</c:v>
                      </c:pt>
                      <c:pt idx="28269">
                        <c:v>0.5</c:v>
                      </c:pt>
                      <c:pt idx="28270">
                        <c:v>0.4</c:v>
                      </c:pt>
                      <c:pt idx="28271">
                        <c:v>0.5</c:v>
                      </c:pt>
                      <c:pt idx="28272">
                        <c:v>0.5</c:v>
                      </c:pt>
                      <c:pt idx="28273">
                        <c:v>0.4</c:v>
                      </c:pt>
                      <c:pt idx="28274">
                        <c:v>0.5</c:v>
                      </c:pt>
                      <c:pt idx="28275">
                        <c:v>0.5</c:v>
                      </c:pt>
                      <c:pt idx="28276">
                        <c:v>0.6</c:v>
                      </c:pt>
                      <c:pt idx="28277">
                        <c:v>0.5</c:v>
                      </c:pt>
                      <c:pt idx="28278">
                        <c:v>0.7</c:v>
                      </c:pt>
                      <c:pt idx="28279">
                        <c:v>0.6</c:v>
                      </c:pt>
                      <c:pt idx="28280">
                        <c:v>0.5</c:v>
                      </c:pt>
                      <c:pt idx="28281">
                        <c:v>0.6</c:v>
                      </c:pt>
                      <c:pt idx="28282">
                        <c:v>0.4</c:v>
                      </c:pt>
                      <c:pt idx="28283">
                        <c:v>0.6</c:v>
                      </c:pt>
                      <c:pt idx="28284">
                        <c:v>0.5</c:v>
                      </c:pt>
                      <c:pt idx="28285">
                        <c:v>0.5</c:v>
                      </c:pt>
                      <c:pt idx="28286">
                        <c:v>0.6</c:v>
                      </c:pt>
                      <c:pt idx="28287">
                        <c:v>0.5</c:v>
                      </c:pt>
                      <c:pt idx="28288">
                        <c:v>0.6</c:v>
                      </c:pt>
                      <c:pt idx="28289">
                        <c:v>0.6</c:v>
                      </c:pt>
                      <c:pt idx="28290">
                        <c:v>0.6</c:v>
                      </c:pt>
                      <c:pt idx="28291">
                        <c:v>0.5</c:v>
                      </c:pt>
                      <c:pt idx="28292">
                        <c:v>0.5</c:v>
                      </c:pt>
                      <c:pt idx="28293">
                        <c:v>0.6</c:v>
                      </c:pt>
                      <c:pt idx="28294">
                        <c:v>0.6</c:v>
                      </c:pt>
                      <c:pt idx="28295">
                        <c:v>0.6</c:v>
                      </c:pt>
                      <c:pt idx="28296">
                        <c:v>0.7</c:v>
                      </c:pt>
                      <c:pt idx="28297">
                        <c:v>0.6</c:v>
                      </c:pt>
                      <c:pt idx="28298">
                        <c:v>0.6</c:v>
                      </c:pt>
                      <c:pt idx="28299">
                        <c:v>0.7</c:v>
                      </c:pt>
                      <c:pt idx="28300">
                        <c:v>0.8</c:v>
                      </c:pt>
                      <c:pt idx="28301">
                        <c:v>1</c:v>
                      </c:pt>
                      <c:pt idx="28302">
                        <c:v>1.1000000000000001</c:v>
                      </c:pt>
                      <c:pt idx="28303">
                        <c:v>0.8</c:v>
                      </c:pt>
                      <c:pt idx="28304">
                        <c:v>0.9</c:v>
                      </c:pt>
                      <c:pt idx="28305">
                        <c:v>1</c:v>
                      </c:pt>
                      <c:pt idx="28306">
                        <c:v>1</c:v>
                      </c:pt>
                      <c:pt idx="28307">
                        <c:v>1</c:v>
                      </c:pt>
                      <c:pt idx="28308">
                        <c:v>1.1000000000000001</c:v>
                      </c:pt>
                      <c:pt idx="28309">
                        <c:v>1</c:v>
                      </c:pt>
                      <c:pt idx="28310">
                        <c:v>1.1000000000000001</c:v>
                      </c:pt>
                      <c:pt idx="28311">
                        <c:v>1</c:v>
                      </c:pt>
                      <c:pt idx="28312">
                        <c:v>1</c:v>
                      </c:pt>
                      <c:pt idx="28313">
                        <c:v>1.1000000000000001</c:v>
                      </c:pt>
                      <c:pt idx="28314">
                        <c:v>1.2</c:v>
                      </c:pt>
                      <c:pt idx="28315">
                        <c:v>1.1000000000000001</c:v>
                      </c:pt>
                      <c:pt idx="28316">
                        <c:v>1.2</c:v>
                      </c:pt>
                      <c:pt idx="28317">
                        <c:v>0.9</c:v>
                      </c:pt>
                      <c:pt idx="28318">
                        <c:v>1.3</c:v>
                      </c:pt>
                      <c:pt idx="28319">
                        <c:v>1.2</c:v>
                      </c:pt>
                      <c:pt idx="28320">
                        <c:v>1.2</c:v>
                      </c:pt>
                      <c:pt idx="28321">
                        <c:v>1.2</c:v>
                      </c:pt>
                      <c:pt idx="28322">
                        <c:v>1.2</c:v>
                      </c:pt>
                      <c:pt idx="28323">
                        <c:v>1.2</c:v>
                      </c:pt>
                      <c:pt idx="28324">
                        <c:v>1.2</c:v>
                      </c:pt>
                      <c:pt idx="28325">
                        <c:v>1.2</c:v>
                      </c:pt>
                      <c:pt idx="28326">
                        <c:v>1.2</c:v>
                      </c:pt>
                      <c:pt idx="28327">
                        <c:v>1.3</c:v>
                      </c:pt>
                      <c:pt idx="28328">
                        <c:v>1.3</c:v>
                      </c:pt>
                      <c:pt idx="28329">
                        <c:v>1.2</c:v>
                      </c:pt>
                      <c:pt idx="28330">
                        <c:v>1.3</c:v>
                      </c:pt>
                      <c:pt idx="28331">
                        <c:v>1.2</c:v>
                      </c:pt>
                      <c:pt idx="28332">
                        <c:v>1.3</c:v>
                      </c:pt>
                      <c:pt idx="28333">
                        <c:v>1.2</c:v>
                      </c:pt>
                      <c:pt idx="28334">
                        <c:v>1.3</c:v>
                      </c:pt>
                      <c:pt idx="28335">
                        <c:v>1.2</c:v>
                      </c:pt>
                      <c:pt idx="28336">
                        <c:v>1.3</c:v>
                      </c:pt>
                      <c:pt idx="28337">
                        <c:v>1.3</c:v>
                      </c:pt>
                      <c:pt idx="28338">
                        <c:v>1.3</c:v>
                      </c:pt>
                      <c:pt idx="28339">
                        <c:v>1.4</c:v>
                      </c:pt>
                      <c:pt idx="28340">
                        <c:v>1.4</c:v>
                      </c:pt>
                      <c:pt idx="28341">
                        <c:v>1.3</c:v>
                      </c:pt>
                      <c:pt idx="28342">
                        <c:v>1.4</c:v>
                      </c:pt>
                      <c:pt idx="28343">
                        <c:v>1.3</c:v>
                      </c:pt>
                      <c:pt idx="28344">
                        <c:v>1.3</c:v>
                      </c:pt>
                      <c:pt idx="28345">
                        <c:v>1.3</c:v>
                      </c:pt>
                      <c:pt idx="28346">
                        <c:v>1.3</c:v>
                      </c:pt>
                      <c:pt idx="28347">
                        <c:v>1.8</c:v>
                      </c:pt>
                      <c:pt idx="28348">
                        <c:v>1.3</c:v>
                      </c:pt>
                      <c:pt idx="28349">
                        <c:v>1.5</c:v>
                      </c:pt>
                      <c:pt idx="28350">
                        <c:v>1.4</c:v>
                      </c:pt>
                      <c:pt idx="28351">
                        <c:v>1.4</c:v>
                      </c:pt>
                      <c:pt idx="28352">
                        <c:v>1.5</c:v>
                      </c:pt>
                      <c:pt idx="28353">
                        <c:v>1.4</c:v>
                      </c:pt>
                      <c:pt idx="28354">
                        <c:v>1.5</c:v>
                      </c:pt>
                      <c:pt idx="28355">
                        <c:v>1.5</c:v>
                      </c:pt>
                      <c:pt idx="28356">
                        <c:v>1.4</c:v>
                      </c:pt>
                    </c:numCache>
                  </c:numRef>
                </c:yVal>
                <c:smooth val="0"/>
                <c:extLst>
                  <c:ext xmlns:c16="http://schemas.microsoft.com/office/drawing/2014/chart" uri="{C3380CC4-5D6E-409C-BE32-E72D297353CC}">
                    <c16:uniqueId val="{00000002-F680-4131-B944-5BB20CB91617}"/>
                  </c:ext>
                </c:extLst>
              </c15:ser>
            </c15:filteredScatterSeries>
            <c15:filteredScatterSeries>
              <c15:ser>
                <c:idx val="2"/>
                <c:order val="2"/>
                <c:tx>
                  <c:v>CH4 mars</c:v>
                </c:tx>
                <c:spPr>
                  <a:ln w="28575" cap="rnd">
                    <a:solidFill>
                      <a:schemeClr val="accent3"/>
                    </a:solidFill>
                    <a:round/>
                  </a:ln>
                  <a:effectLst/>
                </c:spPr>
                <c:marker>
                  <c:symbol val="none"/>
                </c:marker>
                <c:xVal>
                  <c:numRef>
                    <c:extLst xmlns:c15="http://schemas.microsoft.com/office/drawing/2012/chart">
                      <c:ext xmlns:c15="http://schemas.microsoft.com/office/drawing/2012/chart" uri="{02D57815-91ED-43cb-92C2-25804820EDAC}">
                        <c15:formulaRef>
                          <c15:sqref>ventilation!$A$2:$A$28358</c15:sqref>
                        </c15:formulaRef>
                      </c:ext>
                    </c:extLst>
                    <c:numCache>
                      <c:formatCode>0.00</c:formatCode>
                      <c:ptCount val="28357"/>
                      <c:pt idx="0">
                        <c:v>0.62285879629629626</c:v>
                      </c:pt>
                      <c:pt idx="1">
                        <c:v>0.6231018518504613</c:v>
                      </c:pt>
                      <c:pt idx="2">
                        <c:v>0.62334490740462634</c:v>
                      </c:pt>
                      <c:pt idx="3">
                        <c:v>0.62358796295879138</c:v>
                      </c:pt>
                      <c:pt idx="4">
                        <c:v>0.62383101852023237</c:v>
                      </c:pt>
                      <c:pt idx="5">
                        <c:v>0.62407407407439741</c:v>
                      </c:pt>
                      <c:pt idx="6">
                        <c:v>0.62431712962856245</c:v>
                      </c:pt>
                      <c:pt idx="7">
                        <c:v>0.62456018518272749</c:v>
                      </c:pt>
                      <c:pt idx="8">
                        <c:v>0.62480324073689253</c:v>
                      </c:pt>
                      <c:pt idx="9">
                        <c:v>0.62504629629833353</c:v>
                      </c:pt>
                      <c:pt idx="10">
                        <c:v>0.62528935185249856</c:v>
                      </c:pt>
                      <c:pt idx="11">
                        <c:v>0.6255324074066636</c:v>
                      </c:pt>
                      <c:pt idx="12">
                        <c:v>0.62577546296082864</c:v>
                      </c:pt>
                      <c:pt idx="13">
                        <c:v>0.62601851851499368</c:v>
                      </c:pt>
                      <c:pt idx="14">
                        <c:v>0.62626157406915872</c:v>
                      </c:pt>
                      <c:pt idx="15">
                        <c:v>0.62650462963059972</c:v>
                      </c:pt>
                      <c:pt idx="16">
                        <c:v>0.62674768518476476</c:v>
                      </c:pt>
                      <c:pt idx="17">
                        <c:v>0.6269907407389298</c:v>
                      </c:pt>
                      <c:pt idx="18">
                        <c:v>0.62723379629309484</c:v>
                      </c:pt>
                      <c:pt idx="19">
                        <c:v>0.62747685184725988</c:v>
                      </c:pt>
                      <c:pt idx="20">
                        <c:v>0.62771990740870087</c:v>
                      </c:pt>
                      <c:pt idx="21">
                        <c:v>0.62796296296286591</c:v>
                      </c:pt>
                      <c:pt idx="22">
                        <c:v>0.62820601851703095</c:v>
                      </c:pt>
                      <c:pt idx="23">
                        <c:v>0.62844907407119599</c:v>
                      </c:pt>
                      <c:pt idx="24">
                        <c:v>0.62869212962536103</c:v>
                      </c:pt>
                      <c:pt idx="25">
                        <c:v>0.62893518518680203</c:v>
                      </c:pt>
                      <c:pt idx="26">
                        <c:v>0.62917824074096707</c:v>
                      </c:pt>
                      <c:pt idx="27">
                        <c:v>0.6294212962951321</c:v>
                      </c:pt>
                      <c:pt idx="28">
                        <c:v>0.62966435184929714</c:v>
                      </c:pt>
                      <c:pt idx="29">
                        <c:v>0.62990740740346218</c:v>
                      </c:pt>
                      <c:pt idx="30">
                        <c:v>0.63015046296490318</c:v>
                      </c:pt>
                      <c:pt idx="31">
                        <c:v>0.63039351851906822</c:v>
                      </c:pt>
                      <c:pt idx="32">
                        <c:v>0.63063657407323326</c:v>
                      </c:pt>
                      <c:pt idx="33">
                        <c:v>0.6308796296273983</c:v>
                      </c:pt>
                      <c:pt idx="34">
                        <c:v>0.63112268518156334</c:v>
                      </c:pt>
                      <c:pt idx="35">
                        <c:v>0.63136574073572838</c:v>
                      </c:pt>
                      <c:pt idx="36">
                        <c:v>0.63162037036667307</c:v>
                      </c:pt>
                      <c:pt idx="37">
                        <c:v>0.63186342592083811</c:v>
                      </c:pt>
                      <c:pt idx="38">
                        <c:v>0.6321064814822791</c:v>
                      </c:pt>
                      <c:pt idx="39">
                        <c:v>0.63234953703644414</c:v>
                      </c:pt>
                      <c:pt idx="40">
                        <c:v>0.63259259259060918</c:v>
                      </c:pt>
                      <c:pt idx="41">
                        <c:v>0.63283564814477422</c:v>
                      </c:pt>
                      <c:pt idx="42">
                        <c:v>0.63307870369893926</c:v>
                      </c:pt>
                      <c:pt idx="43">
                        <c:v>0.63332175926038026</c:v>
                      </c:pt>
                      <c:pt idx="44">
                        <c:v>0.6335648148145453</c:v>
                      </c:pt>
                      <c:pt idx="45">
                        <c:v>0.63380787036871034</c:v>
                      </c:pt>
                      <c:pt idx="46">
                        <c:v>0.63405092592287537</c:v>
                      </c:pt>
                      <c:pt idx="47">
                        <c:v>0.63429398147704041</c:v>
                      </c:pt>
                      <c:pt idx="48">
                        <c:v>0.63453703703848141</c:v>
                      </c:pt>
                      <c:pt idx="49">
                        <c:v>0.63478009259264645</c:v>
                      </c:pt>
                      <c:pt idx="50">
                        <c:v>0.63502314814681149</c:v>
                      </c:pt>
                      <c:pt idx="51">
                        <c:v>0.63526620370097653</c:v>
                      </c:pt>
                      <c:pt idx="52">
                        <c:v>0.63550925925514157</c:v>
                      </c:pt>
                      <c:pt idx="53">
                        <c:v>0.63575231481658256</c:v>
                      </c:pt>
                      <c:pt idx="54">
                        <c:v>0.6359953703707476</c:v>
                      </c:pt>
                      <c:pt idx="55">
                        <c:v>0.63623842592491264</c:v>
                      </c:pt>
                      <c:pt idx="56">
                        <c:v>0.63648148147907768</c:v>
                      </c:pt>
                      <c:pt idx="57">
                        <c:v>0.63672453703324272</c:v>
                      </c:pt>
                      <c:pt idx="58">
                        <c:v>0.63696759259468372</c:v>
                      </c:pt>
                      <c:pt idx="59">
                        <c:v>0.63721064814884876</c:v>
                      </c:pt>
                      <c:pt idx="60">
                        <c:v>0.6374537037030138</c:v>
                      </c:pt>
                      <c:pt idx="61">
                        <c:v>0.63769675925717884</c:v>
                      </c:pt>
                      <c:pt idx="62">
                        <c:v>0.63793981481134387</c:v>
                      </c:pt>
                      <c:pt idx="63">
                        <c:v>0.63818287036550891</c:v>
                      </c:pt>
                      <c:pt idx="64">
                        <c:v>0.63842592592694991</c:v>
                      </c:pt>
                      <c:pt idx="65">
                        <c:v>0.63866898148111495</c:v>
                      </c:pt>
                      <c:pt idx="66">
                        <c:v>0.63891203703527999</c:v>
                      </c:pt>
                      <c:pt idx="67">
                        <c:v>0.63915509258944503</c:v>
                      </c:pt>
                      <c:pt idx="68">
                        <c:v>0.63939814814361007</c:v>
                      </c:pt>
                      <c:pt idx="69">
                        <c:v>0.63964120370505106</c:v>
                      </c:pt>
                      <c:pt idx="70">
                        <c:v>0.6398842592592161</c:v>
                      </c:pt>
                      <c:pt idx="71">
                        <c:v>0.64012731481338114</c:v>
                      </c:pt>
                      <c:pt idx="72">
                        <c:v>0.64037037036754618</c:v>
                      </c:pt>
                      <c:pt idx="73">
                        <c:v>0.64061342592171122</c:v>
                      </c:pt>
                      <c:pt idx="74">
                        <c:v>0.64085648148315222</c:v>
                      </c:pt>
                      <c:pt idx="75">
                        <c:v>0.64109953703731726</c:v>
                      </c:pt>
                      <c:pt idx="76">
                        <c:v>0.6413425925914823</c:v>
                      </c:pt>
                      <c:pt idx="77">
                        <c:v>0.64158564814564734</c:v>
                      </c:pt>
                      <c:pt idx="78">
                        <c:v>0.64182870369981238</c:v>
                      </c:pt>
                      <c:pt idx="79">
                        <c:v>0.64207175926125337</c:v>
                      </c:pt>
                      <c:pt idx="80">
                        <c:v>0.64231481481541841</c:v>
                      </c:pt>
                      <c:pt idx="81">
                        <c:v>0.64255787036958345</c:v>
                      </c:pt>
                      <c:pt idx="82">
                        <c:v>0.64280092592374849</c:v>
                      </c:pt>
                      <c:pt idx="83">
                        <c:v>0.64304398147791353</c:v>
                      </c:pt>
                      <c:pt idx="84">
                        <c:v>0.64329861110885822</c:v>
                      </c:pt>
                      <c:pt idx="85">
                        <c:v>0.64354166666302326</c:v>
                      </c:pt>
                      <c:pt idx="86">
                        <c:v>0.6437847222171883</c:v>
                      </c:pt>
                      <c:pt idx="87">
                        <c:v>0.6440277777786293</c:v>
                      </c:pt>
                      <c:pt idx="88">
                        <c:v>0.64427083333279433</c:v>
                      </c:pt>
                      <c:pt idx="89">
                        <c:v>0.64451388888695937</c:v>
                      </c:pt>
                      <c:pt idx="90">
                        <c:v>0.64475694444112441</c:v>
                      </c:pt>
                      <c:pt idx="91">
                        <c:v>0.64499999999528945</c:v>
                      </c:pt>
                      <c:pt idx="92">
                        <c:v>0.64524305555673045</c:v>
                      </c:pt>
                      <c:pt idx="93">
                        <c:v>0.64548611111089549</c:v>
                      </c:pt>
                      <c:pt idx="94">
                        <c:v>0.64572916666506053</c:v>
                      </c:pt>
                      <c:pt idx="95">
                        <c:v>0.64597222221922557</c:v>
                      </c:pt>
                      <c:pt idx="96">
                        <c:v>0.64621527777339061</c:v>
                      </c:pt>
                      <c:pt idx="97">
                        <c:v>0.6464583333348316</c:v>
                      </c:pt>
                      <c:pt idx="98">
                        <c:v>0.64670138888899664</c:v>
                      </c:pt>
                      <c:pt idx="99">
                        <c:v>0.64694444444316168</c:v>
                      </c:pt>
                      <c:pt idx="100">
                        <c:v>0.64718749999732672</c:v>
                      </c:pt>
                      <c:pt idx="101">
                        <c:v>0.64743055555149176</c:v>
                      </c:pt>
                      <c:pt idx="102">
                        <c:v>0.64767361111293276</c:v>
                      </c:pt>
                      <c:pt idx="103">
                        <c:v>0.6479166666670978</c:v>
                      </c:pt>
                      <c:pt idx="104">
                        <c:v>0.64815972222126284</c:v>
                      </c:pt>
                      <c:pt idx="105">
                        <c:v>0.64840277777542787</c:v>
                      </c:pt>
                      <c:pt idx="106">
                        <c:v>0.64864583332959291</c:v>
                      </c:pt>
                      <c:pt idx="107">
                        <c:v>0.64888888888375795</c:v>
                      </c:pt>
                      <c:pt idx="108">
                        <c:v>0.64913194444519895</c:v>
                      </c:pt>
                      <c:pt idx="109">
                        <c:v>0.64937499999936399</c:v>
                      </c:pt>
                      <c:pt idx="110">
                        <c:v>0.64961805555352903</c:v>
                      </c:pt>
                      <c:pt idx="111">
                        <c:v>0.64986111110769407</c:v>
                      </c:pt>
                      <c:pt idx="112">
                        <c:v>0.65010416666185911</c:v>
                      </c:pt>
                      <c:pt idx="113">
                        <c:v>0.6503472222233001</c:v>
                      </c:pt>
                      <c:pt idx="114">
                        <c:v>0.65059027777746514</c:v>
                      </c:pt>
                      <c:pt idx="115">
                        <c:v>0.65083333333163018</c:v>
                      </c:pt>
                      <c:pt idx="116">
                        <c:v>0.65107638888579522</c:v>
                      </c:pt>
                      <c:pt idx="117">
                        <c:v>0.65131944443996026</c:v>
                      </c:pt>
                      <c:pt idx="118">
                        <c:v>0.65156250000140126</c:v>
                      </c:pt>
                      <c:pt idx="119">
                        <c:v>0.6518055555555663</c:v>
                      </c:pt>
                      <c:pt idx="120">
                        <c:v>0.65204861110973134</c:v>
                      </c:pt>
                      <c:pt idx="121">
                        <c:v>0.65229166666389637</c:v>
                      </c:pt>
                      <c:pt idx="122">
                        <c:v>0.65253472221806141</c:v>
                      </c:pt>
                      <c:pt idx="123">
                        <c:v>0.65277777777950241</c:v>
                      </c:pt>
                      <c:pt idx="124">
                        <c:v>0.65302083333366745</c:v>
                      </c:pt>
                      <c:pt idx="125">
                        <c:v>0.65326388888783249</c:v>
                      </c:pt>
                      <c:pt idx="126">
                        <c:v>0.65350694444199753</c:v>
                      </c:pt>
                      <c:pt idx="127">
                        <c:v>0.65374999999616257</c:v>
                      </c:pt>
                      <c:pt idx="128">
                        <c:v>0.65399305555760356</c:v>
                      </c:pt>
                      <c:pt idx="129">
                        <c:v>0.6542361111117686</c:v>
                      </c:pt>
                      <c:pt idx="130">
                        <c:v>0.65447916666593364</c:v>
                      </c:pt>
                      <c:pt idx="131">
                        <c:v>0.65473379629687833</c:v>
                      </c:pt>
                      <c:pt idx="132">
                        <c:v>0.65497685185104337</c:v>
                      </c:pt>
                      <c:pt idx="133">
                        <c:v>0.65521990740520841</c:v>
                      </c:pt>
                      <c:pt idx="134">
                        <c:v>0.65546296295937345</c:v>
                      </c:pt>
                      <c:pt idx="135">
                        <c:v>0.65570601851353849</c:v>
                      </c:pt>
                      <c:pt idx="136">
                        <c:v>0.65594907407497949</c:v>
                      </c:pt>
                      <c:pt idx="137">
                        <c:v>0.65619212962914453</c:v>
                      </c:pt>
                      <c:pt idx="138">
                        <c:v>0.65643518518330957</c:v>
                      </c:pt>
                      <c:pt idx="139">
                        <c:v>0.65667824073747461</c:v>
                      </c:pt>
                      <c:pt idx="140">
                        <c:v>0.65692129629163964</c:v>
                      </c:pt>
                      <c:pt idx="141">
                        <c:v>0.65716435185308064</c:v>
                      </c:pt>
                      <c:pt idx="142">
                        <c:v>0.65740740740724568</c:v>
                      </c:pt>
                      <c:pt idx="143">
                        <c:v>0.65765046296141072</c:v>
                      </c:pt>
                      <c:pt idx="144">
                        <c:v>0.65789351851557576</c:v>
                      </c:pt>
                      <c:pt idx="145">
                        <c:v>0.6581365740697408</c:v>
                      </c:pt>
                      <c:pt idx="146">
                        <c:v>0.6583796296311818</c:v>
                      </c:pt>
                      <c:pt idx="147">
                        <c:v>0.65862268518534683</c:v>
                      </c:pt>
                      <c:pt idx="148">
                        <c:v>0.65886574073951187</c:v>
                      </c:pt>
                      <c:pt idx="149">
                        <c:v>0.65910879629367691</c:v>
                      </c:pt>
                      <c:pt idx="150">
                        <c:v>0.65935185184784195</c:v>
                      </c:pt>
                      <c:pt idx="151">
                        <c:v>0.65959490740928295</c:v>
                      </c:pt>
                      <c:pt idx="152">
                        <c:v>0.65983796296344799</c:v>
                      </c:pt>
                      <c:pt idx="153">
                        <c:v>0.66008101851761303</c:v>
                      </c:pt>
                      <c:pt idx="154">
                        <c:v>0.66032407407177807</c:v>
                      </c:pt>
                      <c:pt idx="155">
                        <c:v>0.66056712962594311</c:v>
                      </c:pt>
                      <c:pt idx="156">
                        <c:v>0.66081018518010814</c:v>
                      </c:pt>
                      <c:pt idx="157">
                        <c:v>0.66105324074154914</c:v>
                      </c:pt>
                      <c:pt idx="158">
                        <c:v>0.66129629629571418</c:v>
                      </c:pt>
                      <c:pt idx="159">
                        <c:v>0.66153935184987922</c:v>
                      </c:pt>
                      <c:pt idx="160">
                        <c:v>0.66178240740404426</c:v>
                      </c:pt>
                      <c:pt idx="161">
                        <c:v>0.6620254629582093</c:v>
                      </c:pt>
                      <c:pt idx="162">
                        <c:v>0.6622685185196503</c:v>
                      </c:pt>
                      <c:pt idx="163">
                        <c:v>0.66251157407381533</c:v>
                      </c:pt>
                      <c:pt idx="164">
                        <c:v>0.66275462962798037</c:v>
                      </c:pt>
                      <c:pt idx="165">
                        <c:v>0.66299768518214541</c:v>
                      </c:pt>
                      <c:pt idx="166">
                        <c:v>0.66324074073631045</c:v>
                      </c:pt>
                      <c:pt idx="167">
                        <c:v>0.66348379629775145</c:v>
                      </c:pt>
                      <c:pt idx="168">
                        <c:v>0.66372685185191649</c:v>
                      </c:pt>
                      <c:pt idx="169">
                        <c:v>0.66396990740608153</c:v>
                      </c:pt>
                      <c:pt idx="170">
                        <c:v>0.66421296296024657</c:v>
                      </c:pt>
                      <c:pt idx="171">
                        <c:v>0.66445601851441161</c:v>
                      </c:pt>
                      <c:pt idx="172">
                        <c:v>0.6646990740758526</c:v>
                      </c:pt>
                      <c:pt idx="173">
                        <c:v>0.66494212963001764</c:v>
                      </c:pt>
                      <c:pt idx="174">
                        <c:v>0.66518518518418268</c:v>
                      </c:pt>
                      <c:pt idx="175">
                        <c:v>0.66542824073834772</c:v>
                      </c:pt>
                      <c:pt idx="176">
                        <c:v>0.66567129629251276</c:v>
                      </c:pt>
                      <c:pt idx="177">
                        <c:v>0.66591435185395376</c:v>
                      </c:pt>
                      <c:pt idx="178">
                        <c:v>0.6661574074081188</c:v>
                      </c:pt>
                      <c:pt idx="179">
                        <c:v>0.66641203703906349</c:v>
                      </c:pt>
                      <c:pt idx="180">
                        <c:v>0.66665509259322853</c:v>
                      </c:pt>
                      <c:pt idx="181">
                        <c:v>0.66689814814739357</c:v>
                      </c:pt>
                      <c:pt idx="182">
                        <c:v>0.6671412037015586</c:v>
                      </c:pt>
                      <c:pt idx="183">
                        <c:v>0.66738425925572364</c:v>
                      </c:pt>
                      <c:pt idx="184">
                        <c:v>0.66762731480988868</c:v>
                      </c:pt>
                      <c:pt idx="185">
                        <c:v>0.66787037037132968</c:v>
                      </c:pt>
                      <c:pt idx="186">
                        <c:v>0.66811342592549472</c:v>
                      </c:pt>
                      <c:pt idx="187">
                        <c:v>0.66835648147965976</c:v>
                      </c:pt>
                      <c:pt idx="188">
                        <c:v>0.6685995370338248</c:v>
                      </c:pt>
                      <c:pt idx="189">
                        <c:v>0.66884259258798984</c:v>
                      </c:pt>
                      <c:pt idx="190">
                        <c:v>0.66908564814943083</c:v>
                      </c:pt>
                      <c:pt idx="191">
                        <c:v>0.66932870370359587</c:v>
                      </c:pt>
                      <c:pt idx="192">
                        <c:v>0.66957175925776091</c:v>
                      </c:pt>
                      <c:pt idx="193">
                        <c:v>0.66981481481192595</c:v>
                      </c:pt>
                      <c:pt idx="194">
                        <c:v>0.67005787036609099</c:v>
                      </c:pt>
                      <c:pt idx="195">
                        <c:v>0.67030092592753199</c:v>
                      </c:pt>
                      <c:pt idx="196">
                        <c:v>0.67054398148169703</c:v>
                      </c:pt>
                      <c:pt idx="197">
                        <c:v>0.67078703703586207</c:v>
                      </c:pt>
                      <c:pt idx="198">
                        <c:v>0.67103009259002711</c:v>
                      </c:pt>
                      <c:pt idx="199">
                        <c:v>0.67127314814419214</c:v>
                      </c:pt>
                      <c:pt idx="200">
                        <c:v>0.67151620370563314</c:v>
                      </c:pt>
                      <c:pt idx="201">
                        <c:v>0.67175925925979818</c:v>
                      </c:pt>
                      <c:pt idx="202">
                        <c:v>0.67200231481396322</c:v>
                      </c:pt>
                      <c:pt idx="203">
                        <c:v>0.67224537036812826</c:v>
                      </c:pt>
                      <c:pt idx="204">
                        <c:v>0.6724884259222933</c:v>
                      </c:pt>
                      <c:pt idx="205">
                        <c:v>0.67273148147645834</c:v>
                      </c:pt>
                      <c:pt idx="206">
                        <c:v>0.67297453703789933</c:v>
                      </c:pt>
                      <c:pt idx="207">
                        <c:v>0.67321759259206437</c:v>
                      </c:pt>
                      <c:pt idx="208">
                        <c:v>0.67346064814622941</c:v>
                      </c:pt>
                      <c:pt idx="209">
                        <c:v>0.67370370370039445</c:v>
                      </c:pt>
                      <c:pt idx="210">
                        <c:v>0.67394675925455949</c:v>
                      </c:pt>
                      <c:pt idx="211">
                        <c:v>0.67418981481600049</c:v>
                      </c:pt>
                      <c:pt idx="212">
                        <c:v>0.67443287037016553</c:v>
                      </c:pt>
                      <c:pt idx="213">
                        <c:v>0.67467592592433057</c:v>
                      </c:pt>
                      <c:pt idx="214">
                        <c:v>0.67491898147849561</c:v>
                      </c:pt>
                      <c:pt idx="215">
                        <c:v>0.67516203703266064</c:v>
                      </c:pt>
                      <c:pt idx="216">
                        <c:v>0.67540509259410164</c:v>
                      </c:pt>
                      <c:pt idx="217">
                        <c:v>0.67564814814826668</c:v>
                      </c:pt>
                      <c:pt idx="218">
                        <c:v>0.67589120370243172</c:v>
                      </c:pt>
                      <c:pt idx="219">
                        <c:v>0.67613425925659676</c:v>
                      </c:pt>
                      <c:pt idx="220">
                        <c:v>0.6763773148107618</c:v>
                      </c:pt>
                      <c:pt idx="221">
                        <c:v>0.6766203703722028</c:v>
                      </c:pt>
                      <c:pt idx="222">
                        <c:v>0.67686342592636783</c:v>
                      </c:pt>
                      <c:pt idx="223">
                        <c:v>0.67710648148053287</c:v>
                      </c:pt>
                      <c:pt idx="224">
                        <c:v>0.67734953703469791</c:v>
                      </c:pt>
                      <c:pt idx="225">
                        <c:v>0.67759259258886295</c:v>
                      </c:pt>
                      <c:pt idx="226">
                        <c:v>0.67783564814302799</c:v>
                      </c:pt>
                      <c:pt idx="227">
                        <c:v>0.67809027777397268</c:v>
                      </c:pt>
                      <c:pt idx="228">
                        <c:v>0.67833333333541368</c:v>
                      </c:pt>
                      <c:pt idx="229">
                        <c:v>0.67857638888957872</c:v>
                      </c:pt>
                      <c:pt idx="230">
                        <c:v>0.67881944444374376</c:v>
                      </c:pt>
                      <c:pt idx="231">
                        <c:v>0.6790624999979088</c:v>
                      </c:pt>
                      <c:pt idx="232">
                        <c:v>0.67930555555207384</c:v>
                      </c:pt>
                      <c:pt idx="233">
                        <c:v>0.67954861110623888</c:v>
                      </c:pt>
                      <c:pt idx="234">
                        <c:v>0.67979166666767987</c:v>
                      </c:pt>
                      <c:pt idx="235">
                        <c:v>0.68003472222184491</c:v>
                      </c:pt>
                      <c:pt idx="236">
                        <c:v>0.68027777777600995</c:v>
                      </c:pt>
                      <c:pt idx="237">
                        <c:v>0.68052083333017499</c:v>
                      </c:pt>
                      <c:pt idx="238">
                        <c:v>0.68076388888434003</c:v>
                      </c:pt>
                      <c:pt idx="239">
                        <c:v>0.68100694444578103</c:v>
                      </c:pt>
                      <c:pt idx="240">
                        <c:v>0.68124999999994607</c:v>
                      </c:pt>
                      <c:pt idx="241">
                        <c:v>0.6814930555541111</c:v>
                      </c:pt>
                      <c:pt idx="242">
                        <c:v>0.68173611110827614</c:v>
                      </c:pt>
                      <c:pt idx="243">
                        <c:v>0.68197916666244118</c:v>
                      </c:pt>
                      <c:pt idx="244">
                        <c:v>0.68222222222388218</c:v>
                      </c:pt>
                      <c:pt idx="245">
                        <c:v>0.68246527777804722</c:v>
                      </c:pt>
                      <c:pt idx="246">
                        <c:v>0.68270833333221226</c:v>
                      </c:pt>
                      <c:pt idx="247">
                        <c:v>0.6829513888863773</c:v>
                      </c:pt>
                      <c:pt idx="248">
                        <c:v>0.68319444444054234</c:v>
                      </c:pt>
                      <c:pt idx="249">
                        <c:v>0.68343750000198333</c:v>
                      </c:pt>
                      <c:pt idx="250">
                        <c:v>0.68368055555614837</c:v>
                      </c:pt>
                      <c:pt idx="251">
                        <c:v>0.68392361111031341</c:v>
                      </c:pt>
                      <c:pt idx="252">
                        <c:v>0.68416666666447845</c:v>
                      </c:pt>
                      <c:pt idx="253">
                        <c:v>0.68440972221864349</c:v>
                      </c:pt>
                      <c:pt idx="254">
                        <c:v>0.68465277777280853</c:v>
                      </c:pt>
                      <c:pt idx="255">
                        <c:v>0.68489583333424953</c:v>
                      </c:pt>
                      <c:pt idx="256">
                        <c:v>0.68513888888841457</c:v>
                      </c:pt>
                      <c:pt idx="257">
                        <c:v>0.6853819444425796</c:v>
                      </c:pt>
                      <c:pt idx="258">
                        <c:v>0.68562499999674464</c:v>
                      </c:pt>
                      <c:pt idx="259">
                        <c:v>0.68586805555090968</c:v>
                      </c:pt>
                      <c:pt idx="260">
                        <c:v>0.68611111111235068</c:v>
                      </c:pt>
                      <c:pt idx="261">
                        <c:v>0.68635416666651572</c:v>
                      </c:pt>
                      <c:pt idx="262">
                        <c:v>0.68659722222068076</c:v>
                      </c:pt>
                      <c:pt idx="263">
                        <c:v>0.6868402777748458</c:v>
                      </c:pt>
                      <c:pt idx="264">
                        <c:v>0.68708333332901084</c:v>
                      </c:pt>
                      <c:pt idx="265">
                        <c:v>0.68732638889045183</c:v>
                      </c:pt>
                      <c:pt idx="266">
                        <c:v>0.68756944444461687</c:v>
                      </c:pt>
                      <c:pt idx="267">
                        <c:v>0.68781249999878191</c:v>
                      </c:pt>
                      <c:pt idx="268">
                        <c:v>0.68805555555294695</c:v>
                      </c:pt>
                      <c:pt idx="269">
                        <c:v>0.68829861110711199</c:v>
                      </c:pt>
                      <c:pt idx="270">
                        <c:v>0.68854166666855299</c:v>
                      </c:pt>
                      <c:pt idx="271">
                        <c:v>0.68878472222271803</c:v>
                      </c:pt>
                      <c:pt idx="272">
                        <c:v>0.68902777777688307</c:v>
                      </c:pt>
                      <c:pt idx="273">
                        <c:v>0.68927083333104811</c:v>
                      </c:pt>
                      <c:pt idx="274">
                        <c:v>0.68951388888521314</c:v>
                      </c:pt>
                      <c:pt idx="275">
                        <c:v>0.68976851851615784</c:v>
                      </c:pt>
                      <c:pt idx="276">
                        <c:v>0.69001157407032288</c:v>
                      </c:pt>
                      <c:pt idx="277">
                        <c:v>0.69025462962448791</c:v>
                      </c:pt>
                      <c:pt idx="278">
                        <c:v>0.69049768518592891</c:v>
                      </c:pt>
                      <c:pt idx="279">
                        <c:v>0.69074074074009395</c:v>
                      </c:pt>
                      <c:pt idx="280">
                        <c:v>0.69098379629425899</c:v>
                      </c:pt>
                      <c:pt idx="281">
                        <c:v>0.69122685184842403</c:v>
                      </c:pt>
                      <c:pt idx="282">
                        <c:v>0.69146990740258907</c:v>
                      </c:pt>
                      <c:pt idx="283">
                        <c:v>0.69171296296403006</c:v>
                      </c:pt>
                      <c:pt idx="284">
                        <c:v>0.6919560185181951</c:v>
                      </c:pt>
                      <c:pt idx="285">
                        <c:v>0.69219907407236014</c:v>
                      </c:pt>
                      <c:pt idx="286">
                        <c:v>0.69244212962652518</c:v>
                      </c:pt>
                      <c:pt idx="287">
                        <c:v>0.69268518518069022</c:v>
                      </c:pt>
                      <c:pt idx="288">
                        <c:v>0.69292824074213122</c:v>
                      </c:pt>
                      <c:pt idx="289">
                        <c:v>0.69317129629629626</c:v>
                      </c:pt>
                      <c:pt idx="290">
                        <c:v>0.6934143518504613</c:v>
                      </c:pt>
                      <c:pt idx="291">
                        <c:v>0.69365740740462634</c:v>
                      </c:pt>
                      <c:pt idx="292">
                        <c:v>0.69390046295879138</c:v>
                      </c:pt>
                      <c:pt idx="293">
                        <c:v>0.69414351852023237</c:v>
                      </c:pt>
                      <c:pt idx="294">
                        <c:v>0.69438657407439741</c:v>
                      </c:pt>
                      <c:pt idx="295">
                        <c:v>0.69462962962856245</c:v>
                      </c:pt>
                      <c:pt idx="296">
                        <c:v>0.69487268518272749</c:v>
                      </c:pt>
                      <c:pt idx="297">
                        <c:v>0.69511574073689253</c:v>
                      </c:pt>
                      <c:pt idx="298">
                        <c:v>0.69535879629833353</c:v>
                      </c:pt>
                      <c:pt idx="299">
                        <c:v>0.69560185185249856</c:v>
                      </c:pt>
                      <c:pt idx="300">
                        <c:v>0.6958449074066636</c:v>
                      </c:pt>
                      <c:pt idx="301">
                        <c:v>0.69608796296082864</c:v>
                      </c:pt>
                      <c:pt idx="302">
                        <c:v>0.69633101851499368</c:v>
                      </c:pt>
                      <c:pt idx="303">
                        <c:v>0.69657407406915872</c:v>
                      </c:pt>
                      <c:pt idx="304">
                        <c:v>0.69681712963059972</c:v>
                      </c:pt>
                      <c:pt idx="305">
                        <c:v>0.69706018518476476</c:v>
                      </c:pt>
                      <c:pt idx="306">
                        <c:v>0.6973032407389298</c:v>
                      </c:pt>
                      <c:pt idx="307">
                        <c:v>0.69754629629309484</c:v>
                      </c:pt>
                      <c:pt idx="308">
                        <c:v>0.69778935184725988</c:v>
                      </c:pt>
                      <c:pt idx="309">
                        <c:v>0.69803240740870087</c:v>
                      </c:pt>
                      <c:pt idx="310">
                        <c:v>0.69827546296286591</c:v>
                      </c:pt>
                      <c:pt idx="311">
                        <c:v>0.69851851851703095</c:v>
                      </c:pt>
                      <c:pt idx="312">
                        <c:v>0.69876157407119599</c:v>
                      </c:pt>
                      <c:pt idx="313">
                        <c:v>0.69900462962536103</c:v>
                      </c:pt>
                      <c:pt idx="314">
                        <c:v>0.69924768518680203</c:v>
                      </c:pt>
                      <c:pt idx="315">
                        <c:v>0.69949074074096707</c:v>
                      </c:pt>
                      <c:pt idx="316">
                        <c:v>0.6997337962951321</c:v>
                      </c:pt>
                      <c:pt idx="317">
                        <c:v>0.69997685184929714</c:v>
                      </c:pt>
                      <c:pt idx="318">
                        <c:v>0.70021990740346218</c:v>
                      </c:pt>
                      <c:pt idx="319">
                        <c:v>0.70046296296490318</c:v>
                      </c:pt>
                      <c:pt idx="320">
                        <c:v>0.70070601851906822</c:v>
                      </c:pt>
                      <c:pt idx="321">
                        <c:v>0.70094907407323326</c:v>
                      </c:pt>
                      <c:pt idx="322">
                        <c:v>0.7011921296273983</c:v>
                      </c:pt>
                      <c:pt idx="323">
                        <c:v>0.70144675925834299</c:v>
                      </c:pt>
                      <c:pt idx="324">
                        <c:v>0.70168981481250803</c:v>
                      </c:pt>
                      <c:pt idx="325">
                        <c:v>0.70193287036667307</c:v>
                      </c:pt>
                      <c:pt idx="326">
                        <c:v>0.70217592592083811</c:v>
                      </c:pt>
                      <c:pt idx="327">
                        <c:v>0.7024189814822791</c:v>
                      </c:pt>
                      <c:pt idx="328">
                        <c:v>0.70266203703644414</c:v>
                      </c:pt>
                      <c:pt idx="329">
                        <c:v>0.70290509259060918</c:v>
                      </c:pt>
                      <c:pt idx="330">
                        <c:v>0.70314814814477422</c:v>
                      </c:pt>
                      <c:pt idx="331">
                        <c:v>0.70339120369893926</c:v>
                      </c:pt>
                      <c:pt idx="332">
                        <c:v>0.70363425926038026</c:v>
                      </c:pt>
                      <c:pt idx="333">
                        <c:v>0.7038773148145453</c:v>
                      </c:pt>
                      <c:pt idx="334">
                        <c:v>0.70412037036871034</c:v>
                      </c:pt>
                      <c:pt idx="335">
                        <c:v>0.70436342592287537</c:v>
                      </c:pt>
                      <c:pt idx="336">
                        <c:v>0.70460648147704041</c:v>
                      </c:pt>
                      <c:pt idx="337">
                        <c:v>0.70484953703848141</c:v>
                      </c:pt>
                      <c:pt idx="338">
                        <c:v>0.70509259259264645</c:v>
                      </c:pt>
                      <c:pt idx="339">
                        <c:v>0.70533564814681149</c:v>
                      </c:pt>
                      <c:pt idx="340">
                        <c:v>0.70557870370097653</c:v>
                      </c:pt>
                      <c:pt idx="341">
                        <c:v>0.70582175925514157</c:v>
                      </c:pt>
                      <c:pt idx="342">
                        <c:v>0.70606481481658256</c:v>
                      </c:pt>
                      <c:pt idx="343">
                        <c:v>0.7063078703707476</c:v>
                      </c:pt>
                      <c:pt idx="344">
                        <c:v>0.70655092592491264</c:v>
                      </c:pt>
                      <c:pt idx="345">
                        <c:v>0.70679398147907768</c:v>
                      </c:pt>
                      <c:pt idx="346">
                        <c:v>0.70703703703324272</c:v>
                      </c:pt>
                      <c:pt idx="347">
                        <c:v>0.70728009259468372</c:v>
                      </c:pt>
                      <c:pt idx="348">
                        <c:v>0.70752314814884876</c:v>
                      </c:pt>
                      <c:pt idx="349">
                        <c:v>0.7077662037030138</c:v>
                      </c:pt>
                      <c:pt idx="350">
                        <c:v>0.70800925925717884</c:v>
                      </c:pt>
                      <c:pt idx="351">
                        <c:v>0.70825231481134387</c:v>
                      </c:pt>
                      <c:pt idx="352">
                        <c:v>0.70849537036550891</c:v>
                      </c:pt>
                      <c:pt idx="353">
                        <c:v>0.70873842592694991</c:v>
                      </c:pt>
                      <c:pt idx="354">
                        <c:v>0.70898148148111495</c:v>
                      </c:pt>
                      <c:pt idx="355">
                        <c:v>0.70922453703527999</c:v>
                      </c:pt>
                      <c:pt idx="356">
                        <c:v>0.70946759258944503</c:v>
                      </c:pt>
                      <c:pt idx="357">
                        <c:v>0.70971064814361007</c:v>
                      </c:pt>
                      <c:pt idx="358">
                        <c:v>0.70995370370505106</c:v>
                      </c:pt>
                      <c:pt idx="359">
                        <c:v>0.7101967592592161</c:v>
                      </c:pt>
                      <c:pt idx="360">
                        <c:v>0.71043981481338114</c:v>
                      </c:pt>
                      <c:pt idx="361">
                        <c:v>0.71068287036754618</c:v>
                      </c:pt>
                      <c:pt idx="362">
                        <c:v>0.71092592592171122</c:v>
                      </c:pt>
                      <c:pt idx="363">
                        <c:v>0.71116898148315222</c:v>
                      </c:pt>
                      <c:pt idx="364">
                        <c:v>0.71141203703731726</c:v>
                      </c:pt>
                      <c:pt idx="365">
                        <c:v>0.7116550925914823</c:v>
                      </c:pt>
                      <c:pt idx="366">
                        <c:v>0.71189814814564734</c:v>
                      </c:pt>
                      <c:pt idx="367">
                        <c:v>0.71214120369981238</c:v>
                      </c:pt>
                      <c:pt idx="368">
                        <c:v>0.71238425926125337</c:v>
                      </c:pt>
                      <c:pt idx="369">
                        <c:v>0.71262731481541841</c:v>
                      </c:pt>
                      <c:pt idx="370">
                        <c:v>0.71287037036958345</c:v>
                      </c:pt>
                      <c:pt idx="371">
                        <c:v>0.71312500000052814</c:v>
                      </c:pt>
                      <c:pt idx="372">
                        <c:v>0.71336805555469318</c:v>
                      </c:pt>
                      <c:pt idx="373">
                        <c:v>0.71361111110885822</c:v>
                      </c:pt>
                      <c:pt idx="374">
                        <c:v>0.71385416666302326</c:v>
                      </c:pt>
                      <c:pt idx="375">
                        <c:v>0.7140972222171883</c:v>
                      </c:pt>
                      <c:pt idx="376">
                        <c:v>0.7143402777786293</c:v>
                      </c:pt>
                      <c:pt idx="377">
                        <c:v>0.71458333333279433</c:v>
                      </c:pt>
                      <c:pt idx="378">
                        <c:v>0.71482638888695937</c:v>
                      </c:pt>
                      <c:pt idx="379">
                        <c:v>0.71506944444112441</c:v>
                      </c:pt>
                      <c:pt idx="380">
                        <c:v>0.71531249999528945</c:v>
                      </c:pt>
                      <c:pt idx="381">
                        <c:v>0.71555555555673045</c:v>
                      </c:pt>
                      <c:pt idx="382">
                        <c:v>0.71579861111089549</c:v>
                      </c:pt>
                      <c:pt idx="383">
                        <c:v>0.71604166666506053</c:v>
                      </c:pt>
                      <c:pt idx="384">
                        <c:v>0.71628472221922557</c:v>
                      </c:pt>
                      <c:pt idx="385">
                        <c:v>0.71652777777339061</c:v>
                      </c:pt>
                      <c:pt idx="386">
                        <c:v>0.7167708333348316</c:v>
                      </c:pt>
                      <c:pt idx="387">
                        <c:v>0.71701388888899664</c:v>
                      </c:pt>
                      <c:pt idx="388">
                        <c:v>0.71725694444316168</c:v>
                      </c:pt>
                      <c:pt idx="389">
                        <c:v>0.71749999999732672</c:v>
                      </c:pt>
                      <c:pt idx="390">
                        <c:v>0.71774305555149176</c:v>
                      </c:pt>
                      <c:pt idx="391">
                        <c:v>0.71798611111293276</c:v>
                      </c:pt>
                      <c:pt idx="392">
                        <c:v>0.7182291666670978</c:v>
                      </c:pt>
                      <c:pt idx="393">
                        <c:v>0.71847222222126284</c:v>
                      </c:pt>
                      <c:pt idx="394">
                        <c:v>0.71871527777542787</c:v>
                      </c:pt>
                      <c:pt idx="395">
                        <c:v>0.71895833332959291</c:v>
                      </c:pt>
                      <c:pt idx="396">
                        <c:v>0.71920138888375795</c:v>
                      </c:pt>
                      <c:pt idx="397">
                        <c:v>0.71944444444519895</c:v>
                      </c:pt>
                      <c:pt idx="398">
                        <c:v>0.71968749999936399</c:v>
                      </c:pt>
                      <c:pt idx="399">
                        <c:v>0.71993055555352903</c:v>
                      </c:pt>
                      <c:pt idx="400">
                        <c:v>0.72017361110769407</c:v>
                      </c:pt>
                      <c:pt idx="401">
                        <c:v>0.72041666666185911</c:v>
                      </c:pt>
                      <c:pt idx="402">
                        <c:v>0.7206597222233001</c:v>
                      </c:pt>
                      <c:pt idx="403">
                        <c:v>0.72090277777746514</c:v>
                      </c:pt>
                      <c:pt idx="404">
                        <c:v>0.72114583333163018</c:v>
                      </c:pt>
                      <c:pt idx="405">
                        <c:v>0.72138888888579522</c:v>
                      </c:pt>
                      <c:pt idx="406">
                        <c:v>0.72163194443996026</c:v>
                      </c:pt>
                      <c:pt idx="407">
                        <c:v>0.72187500000140126</c:v>
                      </c:pt>
                      <c:pt idx="408">
                        <c:v>0.7221180555555663</c:v>
                      </c:pt>
                      <c:pt idx="409">
                        <c:v>0.72236111110973134</c:v>
                      </c:pt>
                      <c:pt idx="410">
                        <c:v>0.72260416666389637</c:v>
                      </c:pt>
                      <c:pt idx="411">
                        <c:v>0.72284722221806141</c:v>
                      </c:pt>
                      <c:pt idx="412">
                        <c:v>0.72309027777950241</c:v>
                      </c:pt>
                      <c:pt idx="413">
                        <c:v>0.72333333333366745</c:v>
                      </c:pt>
                      <c:pt idx="414">
                        <c:v>0.72357638888783249</c:v>
                      </c:pt>
                      <c:pt idx="415">
                        <c:v>0.72381944444199753</c:v>
                      </c:pt>
                      <c:pt idx="416">
                        <c:v>0.72406249999616257</c:v>
                      </c:pt>
                      <c:pt idx="417">
                        <c:v>0.72430555555760356</c:v>
                      </c:pt>
                      <c:pt idx="418">
                        <c:v>0.7245486111117686</c:v>
                      </c:pt>
                      <c:pt idx="419">
                        <c:v>0.7248032407427133</c:v>
                      </c:pt>
                      <c:pt idx="420">
                        <c:v>0.72504629629687833</c:v>
                      </c:pt>
                      <c:pt idx="421">
                        <c:v>0.72528935185104337</c:v>
                      </c:pt>
                      <c:pt idx="422">
                        <c:v>0.72553240740520841</c:v>
                      </c:pt>
                      <c:pt idx="423">
                        <c:v>0.72577546295937345</c:v>
                      </c:pt>
                      <c:pt idx="424">
                        <c:v>0.72601851851353849</c:v>
                      </c:pt>
                      <c:pt idx="425">
                        <c:v>0.72626157407497949</c:v>
                      </c:pt>
                      <c:pt idx="426">
                        <c:v>0.72650462962914453</c:v>
                      </c:pt>
                      <c:pt idx="427">
                        <c:v>0.72674768518330957</c:v>
                      </c:pt>
                      <c:pt idx="428">
                        <c:v>0.72699074073747461</c:v>
                      </c:pt>
                      <c:pt idx="429">
                        <c:v>0.72723379629163964</c:v>
                      </c:pt>
                      <c:pt idx="430">
                        <c:v>0.72747685185308064</c:v>
                      </c:pt>
                      <c:pt idx="431">
                        <c:v>0.72771990740724568</c:v>
                      </c:pt>
                      <c:pt idx="432">
                        <c:v>0.72796296296141072</c:v>
                      </c:pt>
                      <c:pt idx="433">
                        <c:v>0.72820601851557576</c:v>
                      </c:pt>
                      <c:pt idx="434">
                        <c:v>0.7284490740697408</c:v>
                      </c:pt>
                      <c:pt idx="435">
                        <c:v>0.7286921296311818</c:v>
                      </c:pt>
                      <c:pt idx="436">
                        <c:v>0.72893518518534683</c:v>
                      </c:pt>
                      <c:pt idx="437">
                        <c:v>0.72917824073951187</c:v>
                      </c:pt>
                      <c:pt idx="438">
                        <c:v>0.72942129629367691</c:v>
                      </c:pt>
                      <c:pt idx="439">
                        <c:v>0.72966435184784195</c:v>
                      </c:pt>
                      <c:pt idx="440">
                        <c:v>0.72990740740928295</c:v>
                      </c:pt>
                      <c:pt idx="441">
                        <c:v>0.73015046296344799</c:v>
                      </c:pt>
                      <c:pt idx="442">
                        <c:v>0.73039351851761303</c:v>
                      </c:pt>
                      <c:pt idx="443">
                        <c:v>0.73063657407177807</c:v>
                      </c:pt>
                      <c:pt idx="444">
                        <c:v>0.73087962962594311</c:v>
                      </c:pt>
                      <c:pt idx="445">
                        <c:v>0.73112268518010814</c:v>
                      </c:pt>
                      <c:pt idx="446">
                        <c:v>0.73136574074154914</c:v>
                      </c:pt>
                      <c:pt idx="447">
                        <c:v>0.73160879629571418</c:v>
                      </c:pt>
                      <c:pt idx="448">
                        <c:v>0.73185185184987922</c:v>
                      </c:pt>
                      <c:pt idx="449">
                        <c:v>0.73209490740404426</c:v>
                      </c:pt>
                      <c:pt idx="450">
                        <c:v>0.7323379629582093</c:v>
                      </c:pt>
                      <c:pt idx="451">
                        <c:v>0.7325810185196503</c:v>
                      </c:pt>
                      <c:pt idx="452">
                        <c:v>0.73282407407381533</c:v>
                      </c:pt>
                      <c:pt idx="453">
                        <c:v>0.73306712962798037</c:v>
                      </c:pt>
                      <c:pt idx="454">
                        <c:v>0.73331018518214541</c:v>
                      </c:pt>
                      <c:pt idx="455">
                        <c:v>0.73355324073631045</c:v>
                      </c:pt>
                      <c:pt idx="456">
                        <c:v>0.73379629629775145</c:v>
                      </c:pt>
                      <c:pt idx="457">
                        <c:v>0.73403935185191649</c:v>
                      </c:pt>
                      <c:pt idx="458">
                        <c:v>0.73428240740608153</c:v>
                      </c:pt>
                      <c:pt idx="459">
                        <c:v>0.73452546296024657</c:v>
                      </c:pt>
                      <c:pt idx="460">
                        <c:v>0.73476851851441161</c:v>
                      </c:pt>
                      <c:pt idx="461">
                        <c:v>0.7350115740758526</c:v>
                      </c:pt>
                      <c:pt idx="462">
                        <c:v>0.73525462963001764</c:v>
                      </c:pt>
                      <c:pt idx="463">
                        <c:v>0.73549768518418268</c:v>
                      </c:pt>
                      <c:pt idx="464">
                        <c:v>0.73574074073834772</c:v>
                      </c:pt>
                      <c:pt idx="465">
                        <c:v>0.73598379629251276</c:v>
                      </c:pt>
                      <c:pt idx="466">
                        <c:v>0.73622685185395376</c:v>
                      </c:pt>
                      <c:pt idx="467">
                        <c:v>0.73648148147762249</c:v>
                      </c:pt>
                      <c:pt idx="468">
                        <c:v>0.73672453703906349</c:v>
                      </c:pt>
                      <c:pt idx="469">
                        <c:v>0.73696759259322853</c:v>
                      </c:pt>
                      <c:pt idx="470">
                        <c:v>0.73721064814739357</c:v>
                      </c:pt>
                      <c:pt idx="471">
                        <c:v>0.7374537037015586</c:v>
                      </c:pt>
                      <c:pt idx="472">
                        <c:v>0.73769675925572364</c:v>
                      </c:pt>
                      <c:pt idx="473">
                        <c:v>0.73793981480988868</c:v>
                      </c:pt>
                      <c:pt idx="474">
                        <c:v>0.73818287037132968</c:v>
                      </c:pt>
                      <c:pt idx="475">
                        <c:v>0.73842592592549472</c:v>
                      </c:pt>
                      <c:pt idx="476">
                        <c:v>0.73866898147965976</c:v>
                      </c:pt>
                      <c:pt idx="477">
                        <c:v>0.7389120370338248</c:v>
                      </c:pt>
                      <c:pt idx="478">
                        <c:v>0.73915509258798984</c:v>
                      </c:pt>
                      <c:pt idx="479">
                        <c:v>0.73939814814943083</c:v>
                      </c:pt>
                      <c:pt idx="480">
                        <c:v>0.73964120370359587</c:v>
                      </c:pt>
                      <c:pt idx="481">
                        <c:v>0.73988425925776091</c:v>
                      </c:pt>
                      <c:pt idx="482">
                        <c:v>0.74012731481192595</c:v>
                      </c:pt>
                      <c:pt idx="483">
                        <c:v>0.74037037036609099</c:v>
                      </c:pt>
                      <c:pt idx="484">
                        <c:v>0.74061342592753199</c:v>
                      </c:pt>
                      <c:pt idx="485">
                        <c:v>0.74085648148169703</c:v>
                      </c:pt>
                      <c:pt idx="486">
                        <c:v>0.74109953703586207</c:v>
                      </c:pt>
                      <c:pt idx="487">
                        <c:v>0.74134259259002711</c:v>
                      </c:pt>
                      <c:pt idx="488">
                        <c:v>0.74158564814419214</c:v>
                      </c:pt>
                      <c:pt idx="489">
                        <c:v>0.74182870370563314</c:v>
                      </c:pt>
                      <c:pt idx="490">
                        <c:v>0.74207175925979818</c:v>
                      </c:pt>
                      <c:pt idx="491">
                        <c:v>0.74231481481396322</c:v>
                      </c:pt>
                      <c:pt idx="492">
                        <c:v>0.74255787036812826</c:v>
                      </c:pt>
                      <c:pt idx="493">
                        <c:v>0.7428009259222933</c:v>
                      </c:pt>
                      <c:pt idx="494">
                        <c:v>0.74304398147645834</c:v>
                      </c:pt>
                      <c:pt idx="495">
                        <c:v>0.74328703703789933</c:v>
                      </c:pt>
                      <c:pt idx="496">
                        <c:v>0.74353009259206437</c:v>
                      </c:pt>
                      <c:pt idx="497">
                        <c:v>0.74377314814622941</c:v>
                      </c:pt>
                      <c:pt idx="498">
                        <c:v>0.74401620370039445</c:v>
                      </c:pt>
                      <c:pt idx="499">
                        <c:v>0.74425925925455949</c:v>
                      </c:pt>
                      <c:pt idx="500">
                        <c:v>0.74450231481600049</c:v>
                      </c:pt>
                      <c:pt idx="501">
                        <c:v>0.74474537037016553</c:v>
                      </c:pt>
                      <c:pt idx="502">
                        <c:v>0.74498842592433057</c:v>
                      </c:pt>
                      <c:pt idx="503">
                        <c:v>0.74523148147849561</c:v>
                      </c:pt>
                      <c:pt idx="504">
                        <c:v>0.74547453703266064</c:v>
                      </c:pt>
                      <c:pt idx="505">
                        <c:v>0.74571759259410164</c:v>
                      </c:pt>
                      <c:pt idx="506">
                        <c:v>0.74596064814826668</c:v>
                      </c:pt>
                      <c:pt idx="507">
                        <c:v>0.74620370370243172</c:v>
                      </c:pt>
                      <c:pt idx="508">
                        <c:v>0.74644675925659676</c:v>
                      </c:pt>
                      <c:pt idx="509">
                        <c:v>0.7466898148107618</c:v>
                      </c:pt>
                      <c:pt idx="510">
                        <c:v>0.7469328703722028</c:v>
                      </c:pt>
                      <c:pt idx="511">
                        <c:v>0.74717592592636783</c:v>
                      </c:pt>
                      <c:pt idx="512">
                        <c:v>0.74741898148053287</c:v>
                      </c:pt>
                      <c:pt idx="513">
                        <c:v>0.74766203703469791</c:v>
                      </c:pt>
                      <c:pt idx="514">
                        <c:v>0.74790509258886295</c:v>
                      </c:pt>
                      <c:pt idx="515">
                        <c:v>0.74815972221980764</c:v>
                      </c:pt>
                      <c:pt idx="516">
                        <c:v>0.74840277777397268</c:v>
                      </c:pt>
                      <c:pt idx="517">
                        <c:v>0.74864583333541368</c:v>
                      </c:pt>
                      <c:pt idx="518">
                        <c:v>0.74888888888957872</c:v>
                      </c:pt>
                      <c:pt idx="519">
                        <c:v>0.74913194444374376</c:v>
                      </c:pt>
                      <c:pt idx="520">
                        <c:v>0.7493749999979088</c:v>
                      </c:pt>
                      <c:pt idx="521">
                        <c:v>0.74961805555207384</c:v>
                      </c:pt>
                      <c:pt idx="522">
                        <c:v>0.74986111110623888</c:v>
                      </c:pt>
                      <c:pt idx="523">
                        <c:v>0.75010416666767987</c:v>
                      </c:pt>
                      <c:pt idx="524">
                        <c:v>0.75034722222184491</c:v>
                      </c:pt>
                      <c:pt idx="525">
                        <c:v>0.75059027777600995</c:v>
                      </c:pt>
                      <c:pt idx="526">
                        <c:v>0.75083333333017499</c:v>
                      </c:pt>
                      <c:pt idx="527">
                        <c:v>0.75107638888434003</c:v>
                      </c:pt>
                      <c:pt idx="528">
                        <c:v>0.75131944444578103</c:v>
                      </c:pt>
                      <c:pt idx="529">
                        <c:v>0.75156249999994607</c:v>
                      </c:pt>
                      <c:pt idx="530">
                        <c:v>0.7518055555541111</c:v>
                      </c:pt>
                      <c:pt idx="531">
                        <c:v>0.75204861110827614</c:v>
                      </c:pt>
                      <c:pt idx="532">
                        <c:v>0.75229166666244118</c:v>
                      </c:pt>
                      <c:pt idx="533">
                        <c:v>0.75253472222388218</c:v>
                      </c:pt>
                      <c:pt idx="534">
                        <c:v>0.75277777777804722</c:v>
                      </c:pt>
                      <c:pt idx="535">
                        <c:v>0.75302083333221226</c:v>
                      </c:pt>
                      <c:pt idx="536">
                        <c:v>0.7532638888863773</c:v>
                      </c:pt>
                      <c:pt idx="537">
                        <c:v>0.75350694444054234</c:v>
                      </c:pt>
                      <c:pt idx="538">
                        <c:v>0.75375000000198333</c:v>
                      </c:pt>
                      <c:pt idx="539">
                        <c:v>0.75399305555614837</c:v>
                      </c:pt>
                      <c:pt idx="540">
                        <c:v>0.75423611111031341</c:v>
                      </c:pt>
                      <c:pt idx="541">
                        <c:v>0.75447916666447845</c:v>
                      </c:pt>
                      <c:pt idx="542">
                        <c:v>0.75472222221864349</c:v>
                      </c:pt>
                      <c:pt idx="543">
                        <c:v>0.75496527777280853</c:v>
                      </c:pt>
                      <c:pt idx="544">
                        <c:v>0.75520833333424953</c:v>
                      </c:pt>
                      <c:pt idx="545">
                        <c:v>0.75545138888841457</c:v>
                      </c:pt>
                      <c:pt idx="546">
                        <c:v>0.7556944444425796</c:v>
                      </c:pt>
                      <c:pt idx="547">
                        <c:v>0.75593749999674464</c:v>
                      </c:pt>
                      <c:pt idx="548">
                        <c:v>0.75618055555090968</c:v>
                      </c:pt>
                      <c:pt idx="549">
                        <c:v>0.75642361111235068</c:v>
                      </c:pt>
                      <c:pt idx="550">
                        <c:v>0.75666666666651572</c:v>
                      </c:pt>
                      <c:pt idx="551">
                        <c:v>0.75690972222068076</c:v>
                      </c:pt>
                      <c:pt idx="552">
                        <c:v>0.7571527777748458</c:v>
                      </c:pt>
                      <c:pt idx="553">
                        <c:v>0.75739583332901084</c:v>
                      </c:pt>
                      <c:pt idx="554">
                        <c:v>0.75763888889045183</c:v>
                      </c:pt>
                      <c:pt idx="555">
                        <c:v>0.75788194444461687</c:v>
                      </c:pt>
                      <c:pt idx="556">
                        <c:v>0.75812499999878191</c:v>
                      </c:pt>
                      <c:pt idx="557">
                        <c:v>0.75836805555294695</c:v>
                      </c:pt>
                      <c:pt idx="558">
                        <c:v>0.75861111110711199</c:v>
                      </c:pt>
                      <c:pt idx="559">
                        <c:v>0.75885416666855299</c:v>
                      </c:pt>
                      <c:pt idx="560">
                        <c:v>0.75909722222271803</c:v>
                      </c:pt>
                      <c:pt idx="561">
                        <c:v>0.75934027777688307</c:v>
                      </c:pt>
                      <c:pt idx="562">
                        <c:v>0.75958333333104811</c:v>
                      </c:pt>
                      <c:pt idx="563">
                        <c:v>0.75982638888521314</c:v>
                      </c:pt>
                      <c:pt idx="564">
                        <c:v>0.76008101851615784</c:v>
                      </c:pt>
                      <c:pt idx="565">
                        <c:v>0.76032407407032288</c:v>
                      </c:pt>
                      <c:pt idx="566">
                        <c:v>0.76056712962448791</c:v>
                      </c:pt>
                      <c:pt idx="567">
                        <c:v>0.76081018518592891</c:v>
                      </c:pt>
                      <c:pt idx="568">
                        <c:v>0.76105324074009395</c:v>
                      </c:pt>
                      <c:pt idx="569">
                        <c:v>0.76129629629425899</c:v>
                      </c:pt>
                      <c:pt idx="570">
                        <c:v>0.76153935184842403</c:v>
                      </c:pt>
                      <c:pt idx="571">
                        <c:v>0.76178240740258907</c:v>
                      </c:pt>
                      <c:pt idx="572">
                        <c:v>0.76202546296403006</c:v>
                      </c:pt>
                      <c:pt idx="573">
                        <c:v>0.7622685185181951</c:v>
                      </c:pt>
                      <c:pt idx="574">
                        <c:v>0.76251157407236014</c:v>
                      </c:pt>
                      <c:pt idx="575">
                        <c:v>0.76275462962652518</c:v>
                      </c:pt>
                      <c:pt idx="576">
                        <c:v>0.76299768518069022</c:v>
                      </c:pt>
                      <c:pt idx="577">
                        <c:v>0.76324074074213122</c:v>
                      </c:pt>
                      <c:pt idx="578">
                        <c:v>0.76348379629629626</c:v>
                      </c:pt>
                      <c:pt idx="579">
                        <c:v>0.7637268518504613</c:v>
                      </c:pt>
                      <c:pt idx="580">
                        <c:v>0.76396990740462634</c:v>
                      </c:pt>
                      <c:pt idx="581">
                        <c:v>0.76421296295879138</c:v>
                      </c:pt>
                      <c:pt idx="582">
                        <c:v>0.76445601852023237</c:v>
                      </c:pt>
                      <c:pt idx="583">
                        <c:v>0.76469907407439741</c:v>
                      </c:pt>
                      <c:pt idx="584">
                        <c:v>0.76494212962856245</c:v>
                      </c:pt>
                      <c:pt idx="585">
                        <c:v>0.76518518518272749</c:v>
                      </c:pt>
                      <c:pt idx="586">
                        <c:v>0.76542824073689253</c:v>
                      </c:pt>
                      <c:pt idx="587">
                        <c:v>0.76567129629833353</c:v>
                      </c:pt>
                      <c:pt idx="588">
                        <c:v>0.76591435185249856</c:v>
                      </c:pt>
                      <c:pt idx="589">
                        <c:v>0.7661574074066636</c:v>
                      </c:pt>
                      <c:pt idx="590">
                        <c:v>0.76640046296082864</c:v>
                      </c:pt>
                      <c:pt idx="591">
                        <c:v>0.76664351851499368</c:v>
                      </c:pt>
                      <c:pt idx="592">
                        <c:v>0.76688657406915872</c:v>
                      </c:pt>
                      <c:pt idx="593">
                        <c:v>0.76712962963059972</c:v>
                      </c:pt>
                      <c:pt idx="594">
                        <c:v>0.76737268518476476</c:v>
                      </c:pt>
                      <c:pt idx="595">
                        <c:v>0.7676157407389298</c:v>
                      </c:pt>
                      <c:pt idx="596">
                        <c:v>0.76785879629309484</c:v>
                      </c:pt>
                      <c:pt idx="597">
                        <c:v>0.76810185184725988</c:v>
                      </c:pt>
                      <c:pt idx="598">
                        <c:v>0.76834490740870087</c:v>
                      </c:pt>
                      <c:pt idx="599">
                        <c:v>0.76858796296286591</c:v>
                      </c:pt>
                      <c:pt idx="600">
                        <c:v>0.76883101851703095</c:v>
                      </c:pt>
                      <c:pt idx="601">
                        <c:v>0.76907407407119599</c:v>
                      </c:pt>
                      <c:pt idx="602">
                        <c:v>0.76931712962536103</c:v>
                      </c:pt>
                      <c:pt idx="603">
                        <c:v>0.76956018518680203</c:v>
                      </c:pt>
                      <c:pt idx="604">
                        <c:v>0.76980324074096707</c:v>
                      </c:pt>
                      <c:pt idx="605">
                        <c:v>0.7700462962951321</c:v>
                      </c:pt>
                      <c:pt idx="606">
                        <c:v>0.77028935184929714</c:v>
                      </c:pt>
                      <c:pt idx="607">
                        <c:v>0.77053240740346218</c:v>
                      </c:pt>
                      <c:pt idx="608">
                        <c:v>0.77077546296490318</c:v>
                      </c:pt>
                      <c:pt idx="609">
                        <c:v>0.77101851851906822</c:v>
                      </c:pt>
                      <c:pt idx="610">
                        <c:v>0.77126157407323326</c:v>
                      </c:pt>
                      <c:pt idx="611">
                        <c:v>0.77151620370417795</c:v>
                      </c:pt>
                      <c:pt idx="612">
                        <c:v>0.77175925925834299</c:v>
                      </c:pt>
                      <c:pt idx="613">
                        <c:v>0.77200231481250803</c:v>
                      </c:pt>
                      <c:pt idx="614">
                        <c:v>0.77224537036667307</c:v>
                      </c:pt>
                      <c:pt idx="615">
                        <c:v>0.77248842592083811</c:v>
                      </c:pt>
                      <c:pt idx="616">
                        <c:v>0.7727314814822791</c:v>
                      </c:pt>
                      <c:pt idx="617">
                        <c:v>0.77297453703644414</c:v>
                      </c:pt>
                      <c:pt idx="618">
                        <c:v>0.77321759259060918</c:v>
                      </c:pt>
                      <c:pt idx="619">
                        <c:v>0.77346064814477422</c:v>
                      </c:pt>
                      <c:pt idx="620">
                        <c:v>0.77370370369893926</c:v>
                      </c:pt>
                      <c:pt idx="621">
                        <c:v>0.77394675926038026</c:v>
                      </c:pt>
                      <c:pt idx="622">
                        <c:v>0.7741898148145453</c:v>
                      </c:pt>
                      <c:pt idx="623">
                        <c:v>0.77443287036871034</c:v>
                      </c:pt>
                      <c:pt idx="624">
                        <c:v>0.77467592592287537</c:v>
                      </c:pt>
                      <c:pt idx="625">
                        <c:v>0.77491898147704041</c:v>
                      </c:pt>
                      <c:pt idx="626">
                        <c:v>0.77516203703848141</c:v>
                      </c:pt>
                      <c:pt idx="627">
                        <c:v>0.77540509259264645</c:v>
                      </c:pt>
                      <c:pt idx="628">
                        <c:v>0.77564814814681149</c:v>
                      </c:pt>
                      <c:pt idx="629">
                        <c:v>0.77589120370097653</c:v>
                      </c:pt>
                      <c:pt idx="630">
                        <c:v>0.77613425925514157</c:v>
                      </c:pt>
                      <c:pt idx="631">
                        <c:v>0.77637731481658256</c:v>
                      </c:pt>
                      <c:pt idx="632">
                        <c:v>0.7766203703707476</c:v>
                      </c:pt>
                      <c:pt idx="633">
                        <c:v>0.77686342592491264</c:v>
                      </c:pt>
                      <c:pt idx="634">
                        <c:v>0.77710648147907768</c:v>
                      </c:pt>
                      <c:pt idx="635">
                        <c:v>0.77734953703324272</c:v>
                      </c:pt>
                      <c:pt idx="636">
                        <c:v>0.77759259259468372</c:v>
                      </c:pt>
                      <c:pt idx="637">
                        <c:v>0.77783564814884876</c:v>
                      </c:pt>
                      <c:pt idx="638">
                        <c:v>0.7780787037030138</c:v>
                      </c:pt>
                      <c:pt idx="639">
                        <c:v>0.77832175925717884</c:v>
                      </c:pt>
                      <c:pt idx="640">
                        <c:v>0.77856481481134387</c:v>
                      </c:pt>
                      <c:pt idx="641">
                        <c:v>0.77880787036550891</c:v>
                      </c:pt>
                      <c:pt idx="642">
                        <c:v>0.77905092592694991</c:v>
                      </c:pt>
                      <c:pt idx="643">
                        <c:v>0.77929398148111495</c:v>
                      </c:pt>
                      <c:pt idx="644">
                        <c:v>0.77953703703527999</c:v>
                      </c:pt>
                      <c:pt idx="645">
                        <c:v>0.77978009258944503</c:v>
                      </c:pt>
                      <c:pt idx="646">
                        <c:v>0.78002314814361007</c:v>
                      </c:pt>
                      <c:pt idx="647">
                        <c:v>0.78026620370505106</c:v>
                      </c:pt>
                      <c:pt idx="648">
                        <c:v>0.7805092592592161</c:v>
                      </c:pt>
                      <c:pt idx="649">
                        <c:v>0.78075231481338114</c:v>
                      </c:pt>
                      <c:pt idx="650">
                        <c:v>0.78099537036754618</c:v>
                      </c:pt>
                      <c:pt idx="651">
                        <c:v>0.78123842592171122</c:v>
                      </c:pt>
                      <c:pt idx="652">
                        <c:v>0.78148148148315222</c:v>
                      </c:pt>
                      <c:pt idx="653">
                        <c:v>0.78172453703731726</c:v>
                      </c:pt>
                      <c:pt idx="654">
                        <c:v>0.7819675925914823</c:v>
                      </c:pt>
                      <c:pt idx="655">
                        <c:v>0.78221064814564734</c:v>
                      </c:pt>
                      <c:pt idx="656">
                        <c:v>0.78245370369981238</c:v>
                      </c:pt>
                      <c:pt idx="657">
                        <c:v>0.78269675926125337</c:v>
                      </c:pt>
                      <c:pt idx="658">
                        <c:v>0.78293981481541841</c:v>
                      </c:pt>
                      <c:pt idx="659">
                        <c:v>0.78318287036958345</c:v>
                      </c:pt>
                      <c:pt idx="660">
                        <c:v>0.78343750000052814</c:v>
                      </c:pt>
                      <c:pt idx="661">
                        <c:v>0.78368055555469318</c:v>
                      </c:pt>
                      <c:pt idx="662">
                        <c:v>0.78392361110885822</c:v>
                      </c:pt>
                      <c:pt idx="663">
                        <c:v>0.78416666666302326</c:v>
                      </c:pt>
                      <c:pt idx="664">
                        <c:v>0.7844097222171883</c:v>
                      </c:pt>
                      <c:pt idx="665">
                        <c:v>0.7846527777786293</c:v>
                      </c:pt>
                      <c:pt idx="666">
                        <c:v>0.78489583333279433</c:v>
                      </c:pt>
                      <c:pt idx="667">
                        <c:v>0.78513888888695937</c:v>
                      </c:pt>
                      <c:pt idx="668">
                        <c:v>0.78538194444112441</c:v>
                      </c:pt>
                      <c:pt idx="669">
                        <c:v>0.78562499999528945</c:v>
                      </c:pt>
                      <c:pt idx="670">
                        <c:v>0.78586805555673045</c:v>
                      </c:pt>
                      <c:pt idx="671">
                        <c:v>0.78611111111089549</c:v>
                      </c:pt>
                      <c:pt idx="672">
                        <c:v>0.78635416666506053</c:v>
                      </c:pt>
                      <c:pt idx="673">
                        <c:v>0.78659722221922557</c:v>
                      </c:pt>
                      <c:pt idx="674">
                        <c:v>0.78684027777339061</c:v>
                      </c:pt>
                      <c:pt idx="675">
                        <c:v>0.7870833333348316</c:v>
                      </c:pt>
                      <c:pt idx="676">
                        <c:v>0.78732638888899664</c:v>
                      </c:pt>
                      <c:pt idx="677">
                        <c:v>0.78756944444316168</c:v>
                      </c:pt>
                      <c:pt idx="678">
                        <c:v>0.78781249999732672</c:v>
                      </c:pt>
                      <c:pt idx="679">
                        <c:v>0.78805555555149176</c:v>
                      </c:pt>
                      <c:pt idx="680">
                        <c:v>0.78829861111293276</c:v>
                      </c:pt>
                      <c:pt idx="681">
                        <c:v>0.7885416666670978</c:v>
                      </c:pt>
                      <c:pt idx="682">
                        <c:v>0.78878472222126284</c:v>
                      </c:pt>
                      <c:pt idx="683">
                        <c:v>0.78902777777542787</c:v>
                      </c:pt>
                      <c:pt idx="684">
                        <c:v>0.78927083332959291</c:v>
                      </c:pt>
                      <c:pt idx="685">
                        <c:v>0.78951388888375795</c:v>
                      </c:pt>
                      <c:pt idx="686">
                        <c:v>0.78975694444519895</c:v>
                      </c:pt>
                      <c:pt idx="687">
                        <c:v>0.78999999999936399</c:v>
                      </c:pt>
                      <c:pt idx="688">
                        <c:v>0.79024305555352903</c:v>
                      </c:pt>
                      <c:pt idx="689">
                        <c:v>0.79048611110769407</c:v>
                      </c:pt>
                      <c:pt idx="690">
                        <c:v>0.79072916666185911</c:v>
                      </c:pt>
                      <c:pt idx="691">
                        <c:v>0.7909722222233001</c:v>
                      </c:pt>
                      <c:pt idx="692">
                        <c:v>0.79121527777746514</c:v>
                      </c:pt>
                      <c:pt idx="693">
                        <c:v>0.79145833333163018</c:v>
                      </c:pt>
                      <c:pt idx="694">
                        <c:v>0.79170138888579522</c:v>
                      </c:pt>
                      <c:pt idx="695">
                        <c:v>0.79194444443996026</c:v>
                      </c:pt>
                      <c:pt idx="696">
                        <c:v>0.79218750000140126</c:v>
                      </c:pt>
                      <c:pt idx="697">
                        <c:v>0.7924305555555663</c:v>
                      </c:pt>
                      <c:pt idx="698">
                        <c:v>0.79267361110973134</c:v>
                      </c:pt>
                      <c:pt idx="699">
                        <c:v>0.79291666666389637</c:v>
                      </c:pt>
                      <c:pt idx="700">
                        <c:v>0.79315972221806141</c:v>
                      </c:pt>
                      <c:pt idx="701">
                        <c:v>0.79340277777950241</c:v>
                      </c:pt>
                      <c:pt idx="702">
                        <c:v>0.79364583333366745</c:v>
                      </c:pt>
                      <c:pt idx="703">
                        <c:v>0.79388888888783249</c:v>
                      </c:pt>
                      <c:pt idx="704">
                        <c:v>0.79413194444199753</c:v>
                      </c:pt>
                      <c:pt idx="705">
                        <c:v>0.79437499999616257</c:v>
                      </c:pt>
                      <c:pt idx="706">
                        <c:v>0.79461805555760356</c:v>
                      </c:pt>
                      <c:pt idx="707">
                        <c:v>0.7948611111117686</c:v>
                      </c:pt>
                      <c:pt idx="708">
                        <c:v>0.7951157407427133</c:v>
                      </c:pt>
                      <c:pt idx="709">
                        <c:v>0.79535879629687833</c:v>
                      </c:pt>
                      <c:pt idx="710">
                        <c:v>0.79560185185104337</c:v>
                      </c:pt>
                      <c:pt idx="711">
                        <c:v>0.79584490740520841</c:v>
                      </c:pt>
                      <c:pt idx="712">
                        <c:v>0.79608796295937345</c:v>
                      </c:pt>
                      <c:pt idx="713">
                        <c:v>0.79633101851353849</c:v>
                      </c:pt>
                      <c:pt idx="714">
                        <c:v>0.79657407407497949</c:v>
                      </c:pt>
                      <c:pt idx="715">
                        <c:v>0.79681712962914453</c:v>
                      </c:pt>
                      <c:pt idx="716">
                        <c:v>0.79706018518330957</c:v>
                      </c:pt>
                      <c:pt idx="717">
                        <c:v>0.79730324073747461</c:v>
                      </c:pt>
                      <c:pt idx="718">
                        <c:v>0.79754629629163964</c:v>
                      </c:pt>
                      <c:pt idx="719">
                        <c:v>0.79778935185308064</c:v>
                      </c:pt>
                      <c:pt idx="720">
                        <c:v>0.79803240740724568</c:v>
                      </c:pt>
                      <c:pt idx="721">
                        <c:v>0.79827546296141072</c:v>
                      </c:pt>
                      <c:pt idx="722">
                        <c:v>0.79851851851557576</c:v>
                      </c:pt>
                      <c:pt idx="723">
                        <c:v>0.7987615740697408</c:v>
                      </c:pt>
                      <c:pt idx="724">
                        <c:v>0.7990046296311818</c:v>
                      </c:pt>
                      <c:pt idx="725">
                        <c:v>0.79924768518534683</c:v>
                      </c:pt>
                      <c:pt idx="726">
                        <c:v>0.79949074073951187</c:v>
                      </c:pt>
                      <c:pt idx="727">
                        <c:v>0.79973379629367691</c:v>
                      </c:pt>
                      <c:pt idx="728">
                        <c:v>0.79997685184784195</c:v>
                      </c:pt>
                      <c:pt idx="729">
                        <c:v>0.80021990740928295</c:v>
                      </c:pt>
                      <c:pt idx="730">
                        <c:v>0.80046296296344799</c:v>
                      </c:pt>
                      <c:pt idx="731">
                        <c:v>0.80070601851761303</c:v>
                      </c:pt>
                      <c:pt idx="732">
                        <c:v>0.80094907407177807</c:v>
                      </c:pt>
                      <c:pt idx="733">
                        <c:v>0.80119212962594311</c:v>
                      </c:pt>
                      <c:pt idx="734">
                        <c:v>0.80143518518010814</c:v>
                      </c:pt>
                      <c:pt idx="735">
                        <c:v>0.80167824074154914</c:v>
                      </c:pt>
                      <c:pt idx="736">
                        <c:v>0.80192129629571418</c:v>
                      </c:pt>
                      <c:pt idx="737">
                        <c:v>0.80216435184987922</c:v>
                      </c:pt>
                      <c:pt idx="738">
                        <c:v>0.80240740740404426</c:v>
                      </c:pt>
                      <c:pt idx="739">
                        <c:v>0.8026504629582093</c:v>
                      </c:pt>
                      <c:pt idx="740">
                        <c:v>0.8028935185196503</c:v>
                      </c:pt>
                      <c:pt idx="741">
                        <c:v>0.80313657407381533</c:v>
                      </c:pt>
                      <c:pt idx="742">
                        <c:v>0.80337962962798037</c:v>
                      </c:pt>
                      <c:pt idx="743">
                        <c:v>0.80362268518214541</c:v>
                      </c:pt>
                      <c:pt idx="744">
                        <c:v>0.80386574073631045</c:v>
                      </c:pt>
                      <c:pt idx="745">
                        <c:v>0.80410879629775145</c:v>
                      </c:pt>
                      <c:pt idx="746">
                        <c:v>0.80435185185191649</c:v>
                      </c:pt>
                      <c:pt idx="747">
                        <c:v>0.80459490740608153</c:v>
                      </c:pt>
                      <c:pt idx="748">
                        <c:v>0.80483796296024657</c:v>
                      </c:pt>
                      <c:pt idx="749">
                        <c:v>0.80508101851441161</c:v>
                      </c:pt>
                      <c:pt idx="750">
                        <c:v>0.8053240740758526</c:v>
                      </c:pt>
                      <c:pt idx="751">
                        <c:v>0.80556712963001764</c:v>
                      </c:pt>
                      <c:pt idx="752">
                        <c:v>0.80581018518418268</c:v>
                      </c:pt>
                      <c:pt idx="753">
                        <c:v>0.80605324073834772</c:v>
                      </c:pt>
                      <c:pt idx="754">
                        <c:v>0.80629629629251276</c:v>
                      </c:pt>
                      <c:pt idx="755">
                        <c:v>0.80653935185395376</c:v>
                      </c:pt>
                      <c:pt idx="756">
                        <c:v>0.80679398147762249</c:v>
                      </c:pt>
                      <c:pt idx="757">
                        <c:v>0.80703703703906349</c:v>
                      </c:pt>
                      <c:pt idx="758">
                        <c:v>0.80728009259322853</c:v>
                      </c:pt>
                      <c:pt idx="759">
                        <c:v>0.80752314814739357</c:v>
                      </c:pt>
                      <c:pt idx="760">
                        <c:v>0.8077662037015586</c:v>
                      </c:pt>
                      <c:pt idx="761">
                        <c:v>0.80800925925572364</c:v>
                      </c:pt>
                      <c:pt idx="762">
                        <c:v>0.80825231480988868</c:v>
                      </c:pt>
                      <c:pt idx="763">
                        <c:v>0.80849537037132968</c:v>
                      </c:pt>
                      <c:pt idx="764">
                        <c:v>0.80873842592549472</c:v>
                      </c:pt>
                      <c:pt idx="765">
                        <c:v>0.80898148147965976</c:v>
                      </c:pt>
                      <c:pt idx="766">
                        <c:v>0.8092245370338248</c:v>
                      </c:pt>
                      <c:pt idx="767">
                        <c:v>0.80946759258798984</c:v>
                      </c:pt>
                      <c:pt idx="768">
                        <c:v>0.80971064814943083</c:v>
                      </c:pt>
                      <c:pt idx="769">
                        <c:v>0.80995370370359587</c:v>
                      </c:pt>
                      <c:pt idx="770">
                        <c:v>0.81019675925776091</c:v>
                      </c:pt>
                      <c:pt idx="771">
                        <c:v>0.81043981481192595</c:v>
                      </c:pt>
                      <c:pt idx="772">
                        <c:v>0.81068287036609099</c:v>
                      </c:pt>
                      <c:pt idx="773">
                        <c:v>0.81092592592753199</c:v>
                      </c:pt>
                      <c:pt idx="774">
                        <c:v>0.81116898148169703</c:v>
                      </c:pt>
                      <c:pt idx="775">
                        <c:v>0.81141203703586207</c:v>
                      </c:pt>
                      <c:pt idx="776">
                        <c:v>0.81165509259002711</c:v>
                      </c:pt>
                      <c:pt idx="777">
                        <c:v>0.81189814814419214</c:v>
                      </c:pt>
                      <c:pt idx="778">
                        <c:v>0.81214120370563314</c:v>
                      </c:pt>
                      <c:pt idx="779">
                        <c:v>0.81238425925979818</c:v>
                      </c:pt>
                      <c:pt idx="780">
                        <c:v>0.81262731481396322</c:v>
                      </c:pt>
                      <c:pt idx="781">
                        <c:v>0.81287037036812826</c:v>
                      </c:pt>
                      <c:pt idx="782">
                        <c:v>0.8131134259222933</c:v>
                      </c:pt>
                      <c:pt idx="783">
                        <c:v>0.81335648147645834</c:v>
                      </c:pt>
                      <c:pt idx="784">
                        <c:v>0.81359953703789933</c:v>
                      </c:pt>
                      <c:pt idx="785">
                        <c:v>0.81384259259206437</c:v>
                      </c:pt>
                      <c:pt idx="786">
                        <c:v>0.81408564814622941</c:v>
                      </c:pt>
                      <c:pt idx="787">
                        <c:v>0.81432870370039445</c:v>
                      </c:pt>
                      <c:pt idx="788">
                        <c:v>0.81457175925455949</c:v>
                      </c:pt>
                      <c:pt idx="789">
                        <c:v>0.81481481481600049</c:v>
                      </c:pt>
                      <c:pt idx="790">
                        <c:v>0.81505787037016553</c:v>
                      </c:pt>
                      <c:pt idx="791">
                        <c:v>0.81530092592433057</c:v>
                      </c:pt>
                      <c:pt idx="792">
                        <c:v>0.81554398147849561</c:v>
                      </c:pt>
                      <c:pt idx="793">
                        <c:v>0.81578703703266064</c:v>
                      </c:pt>
                      <c:pt idx="794">
                        <c:v>0.81603009259410164</c:v>
                      </c:pt>
                      <c:pt idx="795">
                        <c:v>0.81627314814826668</c:v>
                      </c:pt>
                      <c:pt idx="796">
                        <c:v>0.81651620370243172</c:v>
                      </c:pt>
                      <c:pt idx="797">
                        <c:v>0.81675925925659676</c:v>
                      </c:pt>
                      <c:pt idx="798">
                        <c:v>0.8170023148107618</c:v>
                      </c:pt>
                      <c:pt idx="799">
                        <c:v>0.8172453703722028</c:v>
                      </c:pt>
                      <c:pt idx="800">
                        <c:v>0.81748842592636783</c:v>
                      </c:pt>
                      <c:pt idx="801">
                        <c:v>0.81773148148053287</c:v>
                      </c:pt>
                      <c:pt idx="802">
                        <c:v>0.81797453703469791</c:v>
                      </c:pt>
                      <c:pt idx="803">
                        <c:v>0.81821759258886295</c:v>
                      </c:pt>
                      <c:pt idx="804">
                        <c:v>0.81847222221980764</c:v>
                      </c:pt>
                      <c:pt idx="805">
                        <c:v>0.81871527777397268</c:v>
                      </c:pt>
                      <c:pt idx="806">
                        <c:v>0.81895833333541368</c:v>
                      </c:pt>
                      <c:pt idx="807">
                        <c:v>0.81920138888957872</c:v>
                      </c:pt>
                      <c:pt idx="808">
                        <c:v>0.81944444444374376</c:v>
                      </c:pt>
                      <c:pt idx="809">
                        <c:v>0.8196874999979088</c:v>
                      </c:pt>
                      <c:pt idx="810">
                        <c:v>0.81993055555207384</c:v>
                      </c:pt>
                      <c:pt idx="811">
                        <c:v>0.82017361110623888</c:v>
                      </c:pt>
                      <c:pt idx="812">
                        <c:v>0.82041666666767987</c:v>
                      </c:pt>
                      <c:pt idx="813">
                        <c:v>0.82065972222184491</c:v>
                      </c:pt>
                      <c:pt idx="814">
                        <c:v>0.82090277777600995</c:v>
                      </c:pt>
                      <c:pt idx="815">
                        <c:v>0.82114583333017499</c:v>
                      </c:pt>
                      <c:pt idx="816">
                        <c:v>0.82138888888434003</c:v>
                      </c:pt>
                      <c:pt idx="817">
                        <c:v>0.82163194444578103</c:v>
                      </c:pt>
                      <c:pt idx="818">
                        <c:v>0.82187499999994607</c:v>
                      </c:pt>
                      <c:pt idx="819">
                        <c:v>0.8221180555541111</c:v>
                      </c:pt>
                      <c:pt idx="820">
                        <c:v>0.82236111110827614</c:v>
                      </c:pt>
                      <c:pt idx="821">
                        <c:v>0.82260416666244118</c:v>
                      </c:pt>
                      <c:pt idx="822">
                        <c:v>0.82284722222388218</c:v>
                      </c:pt>
                      <c:pt idx="823">
                        <c:v>0.82309027777804722</c:v>
                      </c:pt>
                      <c:pt idx="824">
                        <c:v>0.82333333333221226</c:v>
                      </c:pt>
                      <c:pt idx="825">
                        <c:v>0.8235763888863773</c:v>
                      </c:pt>
                      <c:pt idx="826">
                        <c:v>0.82381944444054234</c:v>
                      </c:pt>
                      <c:pt idx="827">
                        <c:v>0.82406250000198333</c:v>
                      </c:pt>
                      <c:pt idx="828">
                        <c:v>0.82430555555614837</c:v>
                      </c:pt>
                      <c:pt idx="829">
                        <c:v>0.82454861111031341</c:v>
                      </c:pt>
                      <c:pt idx="830">
                        <c:v>0.82479166666447845</c:v>
                      </c:pt>
                      <c:pt idx="831">
                        <c:v>0.82503472221864349</c:v>
                      </c:pt>
                      <c:pt idx="832">
                        <c:v>0.82527777777280853</c:v>
                      </c:pt>
                      <c:pt idx="833">
                        <c:v>0.82552083333424953</c:v>
                      </c:pt>
                      <c:pt idx="834">
                        <c:v>0.82576388888841457</c:v>
                      </c:pt>
                      <c:pt idx="835">
                        <c:v>0.8260069444425796</c:v>
                      </c:pt>
                      <c:pt idx="836">
                        <c:v>0.82624999999674464</c:v>
                      </c:pt>
                      <c:pt idx="837">
                        <c:v>0.82649305555090968</c:v>
                      </c:pt>
                      <c:pt idx="838">
                        <c:v>0.82673611111235068</c:v>
                      </c:pt>
                      <c:pt idx="839">
                        <c:v>0.82697916666651572</c:v>
                      </c:pt>
                      <c:pt idx="840">
                        <c:v>0.82722222222068076</c:v>
                      </c:pt>
                      <c:pt idx="841">
                        <c:v>0.8274652777748458</c:v>
                      </c:pt>
                      <c:pt idx="842">
                        <c:v>0.82770833332901084</c:v>
                      </c:pt>
                      <c:pt idx="843">
                        <c:v>0.82795138889045183</c:v>
                      </c:pt>
                      <c:pt idx="844">
                        <c:v>0.82819444444461687</c:v>
                      </c:pt>
                      <c:pt idx="845">
                        <c:v>0.82843749999878191</c:v>
                      </c:pt>
                      <c:pt idx="846">
                        <c:v>0.82868055555294695</c:v>
                      </c:pt>
                      <c:pt idx="847">
                        <c:v>0.82892361110711199</c:v>
                      </c:pt>
                      <c:pt idx="848">
                        <c:v>0.82916666666855299</c:v>
                      </c:pt>
                      <c:pt idx="849">
                        <c:v>0.82940972222271803</c:v>
                      </c:pt>
                      <c:pt idx="850">
                        <c:v>0.82965277777688307</c:v>
                      </c:pt>
                      <c:pt idx="851">
                        <c:v>0.82989583333104811</c:v>
                      </c:pt>
                      <c:pt idx="852">
                        <c:v>0.8301504629619928</c:v>
                      </c:pt>
                      <c:pt idx="853">
                        <c:v>0.83039351851615784</c:v>
                      </c:pt>
                      <c:pt idx="854">
                        <c:v>0.83063657407032288</c:v>
                      </c:pt>
                      <c:pt idx="855">
                        <c:v>0.83087962962448791</c:v>
                      </c:pt>
                      <c:pt idx="856">
                        <c:v>0.83112268518592891</c:v>
                      </c:pt>
                      <c:pt idx="857">
                        <c:v>0.83136574074009395</c:v>
                      </c:pt>
                      <c:pt idx="858">
                        <c:v>0.83160879629425899</c:v>
                      </c:pt>
                      <c:pt idx="859">
                        <c:v>0.83185185184842403</c:v>
                      </c:pt>
                      <c:pt idx="860">
                        <c:v>0.83209490740258907</c:v>
                      </c:pt>
                      <c:pt idx="861">
                        <c:v>0.83233796296403006</c:v>
                      </c:pt>
                      <c:pt idx="862">
                        <c:v>0.8325810185181951</c:v>
                      </c:pt>
                      <c:pt idx="863">
                        <c:v>0.83282407407236014</c:v>
                      </c:pt>
                      <c:pt idx="864">
                        <c:v>0.83306712962652518</c:v>
                      </c:pt>
                      <c:pt idx="865">
                        <c:v>0.83331018518069022</c:v>
                      </c:pt>
                      <c:pt idx="866">
                        <c:v>0.83355324074213122</c:v>
                      </c:pt>
                      <c:pt idx="867">
                        <c:v>0.83379629629629626</c:v>
                      </c:pt>
                      <c:pt idx="868">
                        <c:v>0.8340393518504613</c:v>
                      </c:pt>
                      <c:pt idx="869">
                        <c:v>0.83428240740462634</c:v>
                      </c:pt>
                      <c:pt idx="870">
                        <c:v>0.83452546295879138</c:v>
                      </c:pt>
                      <c:pt idx="871">
                        <c:v>0.83476851852023237</c:v>
                      </c:pt>
                      <c:pt idx="872">
                        <c:v>0.83501157407439741</c:v>
                      </c:pt>
                      <c:pt idx="873">
                        <c:v>0.83525462962856245</c:v>
                      </c:pt>
                      <c:pt idx="874">
                        <c:v>0.83549768518272749</c:v>
                      </c:pt>
                      <c:pt idx="875">
                        <c:v>0.83574074073689253</c:v>
                      </c:pt>
                      <c:pt idx="876">
                        <c:v>0.83598379629833353</c:v>
                      </c:pt>
                      <c:pt idx="877">
                        <c:v>0.83622685185249856</c:v>
                      </c:pt>
                      <c:pt idx="878">
                        <c:v>0.8364699074066636</c:v>
                      </c:pt>
                      <c:pt idx="879">
                        <c:v>0.83671296296082864</c:v>
                      </c:pt>
                      <c:pt idx="880">
                        <c:v>0.83695601851499368</c:v>
                      </c:pt>
                      <c:pt idx="881">
                        <c:v>0.83719907406915872</c:v>
                      </c:pt>
                      <c:pt idx="882">
                        <c:v>0.83744212963059972</c:v>
                      </c:pt>
                      <c:pt idx="883">
                        <c:v>0.83768518518476476</c:v>
                      </c:pt>
                      <c:pt idx="884">
                        <c:v>0.8379282407389298</c:v>
                      </c:pt>
                      <c:pt idx="885">
                        <c:v>0.83817129629309484</c:v>
                      </c:pt>
                      <c:pt idx="886">
                        <c:v>0.83841435184725988</c:v>
                      </c:pt>
                      <c:pt idx="887">
                        <c:v>0.83865740740870087</c:v>
                      </c:pt>
                      <c:pt idx="888">
                        <c:v>0.83890046296286591</c:v>
                      </c:pt>
                      <c:pt idx="889">
                        <c:v>0.83914351851703095</c:v>
                      </c:pt>
                      <c:pt idx="890">
                        <c:v>0.83938657407119599</c:v>
                      </c:pt>
                      <c:pt idx="891">
                        <c:v>0.83962962962536103</c:v>
                      </c:pt>
                      <c:pt idx="892">
                        <c:v>0.83987268518680203</c:v>
                      </c:pt>
                      <c:pt idx="893">
                        <c:v>0.84011574074096707</c:v>
                      </c:pt>
                      <c:pt idx="894">
                        <c:v>0.8403587962951321</c:v>
                      </c:pt>
                      <c:pt idx="895">
                        <c:v>0.84060185184929714</c:v>
                      </c:pt>
                      <c:pt idx="896">
                        <c:v>0.84084490740346218</c:v>
                      </c:pt>
                      <c:pt idx="897">
                        <c:v>0.84108796296490318</c:v>
                      </c:pt>
                      <c:pt idx="898">
                        <c:v>0.84133101851906822</c:v>
                      </c:pt>
                      <c:pt idx="899">
                        <c:v>0.84157407407323326</c:v>
                      </c:pt>
                      <c:pt idx="900">
                        <c:v>0.84182870370417795</c:v>
                      </c:pt>
                      <c:pt idx="901">
                        <c:v>0.84207175925834299</c:v>
                      </c:pt>
                      <c:pt idx="902">
                        <c:v>0.84231481481250803</c:v>
                      </c:pt>
                      <c:pt idx="903">
                        <c:v>0.84255787036667307</c:v>
                      </c:pt>
                      <c:pt idx="904">
                        <c:v>0.84280092592083811</c:v>
                      </c:pt>
                      <c:pt idx="905">
                        <c:v>0.8430439814822791</c:v>
                      </c:pt>
                      <c:pt idx="906">
                        <c:v>0.84328703703644414</c:v>
                      </c:pt>
                      <c:pt idx="907">
                        <c:v>0.84353009259060918</c:v>
                      </c:pt>
                      <c:pt idx="908">
                        <c:v>0.84377314814477422</c:v>
                      </c:pt>
                      <c:pt idx="909">
                        <c:v>0.84401620369893926</c:v>
                      </c:pt>
                      <c:pt idx="910">
                        <c:v>0.84425925926038026</c:v>
                      </c:pt>
                      <c:pt idx="911">
                        <c:v>0.8445023148145453</c:v>
                      </c:pt>
                      <c:pt idx="912">
                        <c:v>0.84474537036871034</c:v>
                      </c:pt>
                      <c:pt idx="913">
                        <c:v>0.84498842592287537</c:v>
                      </c:pt>
                      <c:pt idx="914">
                        <c:v>0.84523148147704041</c:v>
                      </c:pt>
                      <c:pt idx="915">
                        <c:v>0.84547453703848141</c:v>
                      </c:pt>
                      <c:pt idx="916">
                        <c:v>0.84571759259264645</c:v>
                      </c:pt>
                      <c:pt idx="917">
                        <c:v>0.84596064814681149</c:v>
                      </c:pt>
                      <c:pt idx="918">
                        <c:v>0.84620370370097653</c:v>
                      </c:pt>
                      <c:pt idx="919">
                        <c:v>0.84644675925514157</c:v>
                      </c:pt>
                      <c:pt idx="920">
                        <c:v>0.84668981481658256</c:v>
                      </c:pt>
                      <c:pt idx="921">
                        <c:v>0.8469328703707476</c:v>
                      </c:pt>
                      <c:pt idx="922">
                        <c:v>0.84717592592491264</c:v>
                      </c:pt>
                      <c:pt idx="923">
                        <c:v>0.84741898147907768</c:v>
                      </c:pt>
                      <c:pt idx="924">
                        <c:v>0.84766203703324272</c:v>
                      </c:pt>
                      <c:pt idx="925">
                        <c:v>0.84790509259468372</c:v>
                      </c:pt>
                      <c:pt idx="926">
                        <c:v>0.84814814814884876</c:v>
                      </c:pt>
                      <c:pt idx="927">
                        <c:v>0.8483912037030138</c:v>
                      </c:pt>
                      <c:pt idx="928">
                        <c:v>0.84863425925717884</c:v>
                      </c:pt>
                      <c:pt idx="929">
                        <c:v>0.84887731481134387</c:v>
                      </c:pt>
                      <c:pt idx="930">
                        <c:v>0.84912037036550891</c:v>
                      </c:pt>
                      <c:pt idx="931">
                        <c:v>0.84936342592694991</c:v>
                      </c:pt>
                      <c:pt idx="932">
                        <c:v>0.84960648148111495</c:v>
                      </c:pt>
                      <c:pt idx="933">
                        <c:v>0.84984953703527999</c:v>
                      </c:pt>
                      <c:pt idx="934">
                        <c:v>0.85009259258944503</c:v>
                      </c:pt>
                      <c:pt idx="935">
                        <c:v>0.85033564814361007</c:v>
                      </c:pt>
                      <c:pt idx="936">
                        <c:v>0.85057870370505106</c:v>
                      </c:pt>
                      <c:pt idx="937">
                        <c:v>0.8508217592592161</c:v>
                      </c:pt>
                      <c:pt idx="938">
                        <c:v>0.85106481481338114</c:v>
                      </c:pt>
                      <c:pt idx="939">
                        <c:v>0.85130787036754618</c:v>
                      </c:pt>
                      <c:pt idx="940">
                        <c:v>0.85155092592171122</c:v>
                      </c:pt>
                      <c:pt idx="941">
                        <c:v>0.85179398148315222</c:v>
                      </c:pt>
                      <c:pt idx="942">
                        <c:v>0.85203703703731726</c:v>
                      </c:pt>
                      <c:pt idx="943">
                        <c:v>0.8522800925914823</c:v>
                      </c:pt>
                      <c:pt idx="944">
                        <c:v>0.85252314814564734</c:v>
                      </c:pt>
                      <c:pt idx="945">
                        <c:v>0.85276620369981238</c:v>
                      </c:pt>
                      <c:pt idx="946">
                        <c:v>0.85300925926125337</c:v>
                      </c:pt>
                      <c:pt idx="947">
                        <c:v>0.85325231481541841</c:v>
                      </c:pt>
                      <c:pt idx="948">
                        <c:v>0.8535069444463631</c:v>
                      </c:pt>
                      <c:pt idx="949">
                        <c:v>0.85375000000052814</c:v>
                      </c:pt>
                      <c:pt idx="950">
                        <c:v>0.85399305555469318</c:v>
                      </c:pt>
                      <c:pt idx="951">
                        <c:v>0.85423611110885822</c:v>
                      </c:pt>
                      <c:pt idx="952">
                        <c:v>0.85447916666302326</c:v>
                      </c:pt>
                      <c:pt idx="953">
                        <c:v>0.8547222222171883</c:v>
                      </c:pt>
                      <c:pt idx="954">
                        <c:v>0.8549652777786293</c:v>
                      </c:pt>
                      <c:pt idx="955">
                        <c:v>0.85520833333279433</c:v>
                      </c:pt>
                      <c:pt idx="956">
                        <c:v>0.85545138888695937</c:v>
                      </c:pt>
                      <c:pt idx="957">
                        <c:v>0.85569444444112441</c:v>
                      </c:pt>
                      <c:pt idx="958">
                        <c:v>0.85593749999528945</c:v>
                      </c:pt>
                      <c:pt idx="959">
                        <c:v>0.85618055555673045</c:v>
                      </c:pt>
                      <c:pt idx="960">
                        <c:v>0.85642361111089549</c:v>
                      </c:pt>
                      <c:pt idx="961">
                        <c:v>0.85666666666506053</c:v>
                      </c:pt>
                      <c:pt idx="962">
                        <c:v>0.85690972221922557</c:v>
                      </c:pt>
                      <c:pt idx="963">
                        <c:v>0.85715277777339061</c:v>
                      </c:pt>
                      <c:pt idx="964">
                        <c:v>0.8573958333348316</c:v>
                      </c:pt>
                      <c:pt idx="965">
                        <c:v>0.85763888888899664</c:v>
                      </c:pt>
                      <c:pt idx="966">
                        <c:v>0.85788194444316168</c:v>
                      </c:pt>
                      <c:pt idx="967">
                        <c:v>0.85812499999732672</c:v>
                      </c:pt>
                      <c:pt idx="968">
                        <c:v>0.85836805555149176</c:v>
                      </c:pt>
                      <c:pt idx="969">
                        <c:v>0.85861111111293276</c:v>
                      </c:pt>
                      <c:pt idx="970">
                        <c:v>0.8588541666670978</c:v>
                      </c:pt>
                      <c:pt idx="971">
                        <c:v>0.85909722222126284</c:v>
                      </c:pt>
                      <c:pt idx="972">
                        <c:v>0.85934027777542787</c:v>
                      </c:pt>
                      <c:pt idx="973">
                        <c:v>0.85958333332959291</c:v>
                      </c:pt>
                      <c:pt idx="974">
                        <c:v>0.85982638888375795</c:v>
                      </c:pt>
                      <c:pt idx="975">
                        <c:v>0.86006944444519895</c:v>
                      </c:pt>
                      <c:pt idx="976">
                        <c:v>0.86031249999936399</c:v>
                      </c:pt>
                      <c:pt idx="977">
                        <c:v>0.86055555555352903</c:v>
                      </c:pt>
                      <c:pt idx="978">
                        <c:v>0.86079861110769407</c:v>
                      </c:pt>
                      <c:pt idx="979">
                        <c:v>0.86104166666185911</c:v>
                      </c:pt>
                      <c:pt idx="980">
                        <c:v>0.8612847222233001</c:v>
                      </c:pt>
                      <c:pt idx="981">
                        <c:v>0.86152777777746514</c:v>
                      </c:pt>
                      <c:pt idx="982">
                        <c:v>0.86177083333163018</c:v>
                      </c:pt>
                      <c:pt idx="983">
                        <c:v>0.86201388888579522</c:v>
                      </c:pt>
                      <c:pt idx="984">
                        <c:v>0.86225694443996026</c:v>
                      </c:pt>
                      <c:pt idx="985">
                        <c:v>0.86250000000140126</c:v>
                      </c:pt>
                      <c:pt idx="986">
                        <c:v>0.8627430555555663</c:v>
                      </c:pt>
                      <c:pt idx="987">
                        <c:v>0.86298611110973134</c:v>
                      </c:pt>
                      <c:pt idx="988">
                        <c:v>0.86322916666389637</c:v>
                      </c:pt>
                      <c:pt idx="989">
                        <c:v>0.86347222221806141</c:v>
                      </c:pt>
                      <c:pt idx="990">
                        <c:v>0.86371527777950241</c:v>
                      </c:pt>
                      <c:pt idx="991">
                        <c:v>0.86395833333366745</c:v>
                      </c:pt>
                      <c:pt idx="992">
                        <c:v>0.86420138888783249</c:v>
                      </c:pt>
                      <c:pt idx="993">
                        <c:v>0.86444444444199753</c:v>
                      </c:pt>
                      <c:pt idx="994">
                        <c:v>0.86468749999616257</c:v>
                      </c:pt>
                      <c:pt idx="995">
                        <c:v>0.86493055555760356</c:v>
                      </c:pt>
                      <c:pt idx="996">
                        <c:v>0.8651736111117686</c:v>
                      </c:pt>
                      <c:pt idx="997">
                        <c:v>0.8654282407427133</c:v>
                      </c:pt>
                      <c:pt idx="998">
                        <c:v>0.86567129629687833</c:v>
                      </c:pt>
                      <c:pt idx="999">
                        <c:v>0.86591435185104337</c:v>
                      </c:pt>
                      <c:pt idx="1000">
                        <c:v>0.86615740740520841</c:v>
                      </c:pt>
                      <c:pt idx="1001">
                        <c:v>0.86640046295937345</c:v>
                      </c:pt>
                      <c:pt idx="1002">
                        <c:v>0.86664351851353849</c:v>
                      </c:pt>
                      <c:pt idx="1003">
                        <c:v>0.86688657407497949</c:v>
                      </c:pt>
                      <c:pt idx="1004">
                        <c:v>0.86712962962914453</c:v>
                      </c:pt>
                      <c:pt idx="1005">
                        <c:v>0.86737268518330957</c:v>
                      </c:pt>
                      <c:pt idx="1006">
                        <c:v>0.86761574073747461</c:v>
                      </c:pt>
                      <c:pt idx="1007">
                        <c:v>0.86785879629163964</c:v>
                      </c:pt>
                      <c:pt idx="1008">
                        <c:v>0.86810185185308064</c:v>
                      </c:pt>
                      <c:pt idx="1009">
                        <c:v>0.86834490740724568</c:v>
                      </c:pt>
                      <c:pt idx="1010">
                        <c:v>0.86858796296141072</c:v>
                      </c:pt>
                      <c:pt idx="1011">
                        <c:v>0.86883101851557576</c:v>
                      </c:pt>
                      <c:pt idx="1012">
                        <c:v>0.8690740740697408</c:v>
                      </c:pt>
                      <c:pt idx="1013">
                        <c:v>0.8693171296311818</c:v>
                      </c:pt>
                      <c:pt idx="1014">
                        <c:v>0.86956018518534683</c:v>
                      </c:pt>
                      <c:pt idx="1015">
                        <c:v>0.86980324073951187</c:v>
                      </c:pt>
                      <c:pt idx="1016">
                        <c:v>0.87004629629367691</c:v>
                      </c:pt>
                      <c:pt idx="1017">
                        <c:v>0.87028935184784195</c:v>
                      </c:pt>
                      <c:pt idx="1018">
                        <c:v>0.87053240740928295</c:v>
                      </c:pt>
                      <c:pt idx="1019">
                        <c:v>0.87077546296344799</c:v>
                      </c:pt>
                      <c:pt idx="1020">
                        <c:v>0.87101851851761303</c:v>
                      </c:pt>
                      <c:pt idx="1021">
                        <c:v>0.87126157407177807</c:v>
                      </c:pt>
                      <c:pt idx="1022">
                        <c:v>0.87150462962594311</c:v>
                      </c:pt>
                      <c:pt idx="1023">
                        <c:v>0.87174768518010814</c:v>
                      </c:pt>
                      <c:pt idx="1024">
                        <c:v>0.87199074074154914</c:v>
                      </c:pt>
                      <c:pt idx="1025">
                        <c:v>0.87223379629571418</c:v>
                      </c:pt>
                      <c:pt idx="1026">
                        <c:v>0.87247685184987922</c:v>
                      </c:pt>
                      <c:pt idx="1027">
                        <c:v>0.87271990740404426</c:v>
                      </c:pt>
                      <c:pt idx="1028">
                        <c:v>0.8729629629582093</c:v>
                      </c:pt>
                      <c:pt idx="1029">
                        <c:v>0.8732060185196503</c:v>
                      </c:pt>
                      <c:pt idx="1030">
                        <c:v>0.87344907407381533</c:v>
                      </c:pt>
                      <c:pt idx="1031">
                        <c:v>0.87369212962798037</c:v>
                      </c:pt>
                      <c:pt idx="1032">
                        <c:v>0.87393518518214541</c:v>
                      </c:pt>
                      <c:pt idx="1033">
                        <c:v>0.87417824073631045</c:v>
                      </c:pt>
                      <c:pt idx="1034">
                        <c:v>0.87442129629775145</c:v>
                      </c:pt>
                      <c:pt idx="1035">
                        <c:v>0.87466435185191649</c:v>
                      </c:pt>
                      <c:pt idx="1036">
                        <c:v>0.87490740740608153</c:v>
                      </c:pt>
                      <c:pt idx="1037">
                        <c:v>0.87515046296024657</c:v>
                      </c:pt>
                      <c:pt idx="1038">
                        <c:v>0.87539351851441161</c:v>
                      </c:pt>
                      <c:pt idx="1039">
                        <c:v>0.8756365740758526</c:v>
                      </c:pt>
                      <c:pt idx="1040">
                        <c:v>0.87587962963001764</c:v>
                      </c:pt>
                      <c:pt idx="1041">
                        <c:v>0.87612268518418268</c:v>
                      </c:pt>
                      <c:pt idx="1042">
                        <c:v>0.87636574073834772</c:v>
                      </c:pt>
                      <c:pt idx="1043">
                        <c:v>0.87660879629251276</c:v>
                      </c:pt>
                      <c:pt idx="1044">
                        <c:v>0.87685185185395376</c:v>
                      </c:pt>
                      <c:pt idx="1045">
                        <c:v>0.87710648147762249</c:v>
                      </c:pt>
                      <c:pt idx="1046">
                        <c:v>0.87734953703906349</c:v>
                      </c:pt>
                      <c:pt idx="1047">
                        <c:v>0.87759259259322853</c:v>
                      </c:pt>
                      <c:pt idx="1048">
                        <c:v>0.87783564814739357</c:v>
                      </c:pt>
                      <c:pt idx="1049">
                        <c:v>0.8780787037015586</c:v>
                      </c:pt>
                      <c:pt idx="1050">
                        <c:v>0.87832175925572364</c:v>
                      </c:pt>
                      <c:pt idx="1051">
                        <c:v>0.87856481480988868</c:v>
                      </c:pt>
                      <c:pt idx="1052">
                        <c:v>0.87880787037132968</c:v>
                      </c:pt>
                      <c:pt idx="1053">
                        <c:v>0.87905092592549472</c:v>
                      </c:pt>
                      <c:pt idx="1054">
                        <c:v>0.87929398147965976</c:v>
                      </c:pt>
                      <c:pt idx="1055">
                        <c:v>0.8795370370338248</c:v>
                      </c:pt>
                      <c:pt idx="1056">
                        <c:v>0.87978009258798984</c:v>
                      </c:pt>
                      <c:pt idx="1057">
                        <c:v>0.88002314814943083</c:v>
                      </c:pt>
                      <c:pt idx="1058">
                        <c:v>0.88026620370359587</c:v>
                      </c:pt>
                      <c:pt idx="1059">
                        <c:v>0.88050925925776091</c:v>
                      </c:pt>
                      <c:pt idx="1060">
                        <c:v>0.88075231481192595</c:v>
                      </c:pt>
                      <c:pt idx="1061">
                        <c:v>0.88099537036609099</c:v>
                      </c:pt>
                      <c:pt idx="1062">
                        <c:v>0.88123842592753199</c:v>
                      </c:pt>
                      <c:pt idx="1063">
                        <c:v>0.88148148148169703</c:v>
                      </c:pt>
                      <c:pt idx="1064">
                        <c:v>0.88172453703586207</c:v>
                      </c:pt>
                      <c:pt idx="1065">
                        <c:v>0.88196759259002711</c:v>
                      </c:pt>
                      <c:pt idx="1066">
                        <c:v>0.88221064814419214</c:v>
                      </c:pt>
                      <c:pt idx="1067">
                        <c:v>0.88245370370563314</c:v>
                      </c:pt>
                      <c:pt idx="1068">
                        <c:v>0.88269675925979818</c:v>
                      </c:pt>
                      <c:pt idx="1069">
                        <c:v>0.88293981481396322</c:v>
                      </c:pt>
                      <c:pt idx="1070">
                        <c:v>0.88318287036812826</c:v>
                      </c:pt>
                      <c:pt idx="1071">
                        <c:v>0.8834259259222933</c:v>
                      </c:pt>
                      <c:pt idx="1072">
                        <c:v>0.88366898147645834</c:v>
                      </c:pt>
                      <c:pt idx="1073">
                        <c:v>0.88391203703789933</c:v>
                      </c:pt>
                      <c:pt idx="1074">
                        <c:v>0.88415509259206437</c:v>
                      </c:pt>
                      <c:pt idx="1075">
                        <c:v>0.88439814814622941</c:v>
                      </c:pt>
                      <c:pt idx="1076">
                        <c:v>0.88464120370039445</c:v>
                      </c:pt>
                      <c:pt idx="1077">
                        <c:v>0.88488425925455949</c:v>
                      </c:pt>
                      <c:pt idx="1078">
                        <c:v>0.88512731481600049</c:v>
                      </c:pt>
                      <c:pt idx="1079">
                        <c:v>0.88537037037016553</c:v>
                      </c:pt>
                      <c:pt idx="1080">
                        <c:v>0.88561342592433057</c:v>
                      </c:pt>
                      <c:pt idx="1081">
                        <c:v>0.88585648147849561</c:v>
                      </c:pt>
                      <c:pt idx="1082">
                        <c:v>0.88609953703266064</c:v>
                      </c:pt>
                      <c:pt idx="1083">
                        <c:v>0.88634259259410164</c:v>
                      </c:pt>
                      <c:pt idx="1084">
                        <c:v>0.88658564814826668</c:v>
                      </c:pt>
                      <c:pt idx="1085">
                        <c:v>0.88682870370243172</c:v>
                      </c:pt>
                      <c:pt idx="1086">
                        <c:v>0.88707175925659676</c:v>
                      </c:pt>
                      <c:pt idx="1087">
                        <c:v>0.8873148148107618</c:v>
                      </c:pt>
                      <c:pt idx="1088">
                        <c:v>0.8875578703722028</c:v>
                      </c:pt>
                      <c:pt idx="1089">
                        <c:v>0.88780092592636783</c:v>
                      </c:pt>
                      <c:pt idx="1090">
                        <c:v>0.88804398148053287</c:v>
                      </c:pt>
                      <c:pt idx="1091">
                        <c:v>0.88828703703469791</c:v>
                      </c:pt>
                      <c:pt idx="1092">
                        <c:v>0.88853009258886295</c:v>
                      </c:pt>
                      <c:pt idx="1093">
                        <c:v>0.88878472221980764</c:v>
                      </c:pt>
                      <c:pt idx="1094">
                        <c:v>0.88902777777397268</c:v>
                      </c:pt>
                      <c:pt idx="1095">
                        <c:v>0.88927083333541368</c:v>
                      </c:pt>
                      <c:pt idx="1096">
                        <c:v>0.88951388888957872</c:v>
                      </c:pt>
                      <c:pt idx="1097">
                        <c:v>0.88975694444374376</c:v>
                      </c:pt>
                      <c:pt idx="1098">
                        <c:v>0.8899999999979088</c:v>
                      </c:pt>
                      <c:pt idx="1099">
                        <c:v>0.89024305555207384</c:v>
                      </c:pt>
                      <c:pt idx="1100">
                        <c:v>0.89048611110623888</c:v>
                      </c:pt>
                      <c:pt idx="1101">
                        <c:v>0.89072916666767987</c:v>
                      </c:pt>
                      <c:pt idx="1102">
                        <c:v>0.89097222222184491</c:v>
                      </c:pt>
                      <c:pt idx="1103">
                        <c:v>0.89121527777600995</c:v>
                      </c:pt>
                      <c:pt idx="1104">
                        <c:v>0.89145833333017499</c:v>
                      </c:pt>
                      <c:pt idx="1105">
                        <c:v>0.89170138888434003</c:v>
                      </c:pt>
                      <c:pt idx="1106">
                        <c:v>0.89194444444578103</c:v>
                      </c:pt>
                      <c:pt idx="1107">
                        <c:v>0.89218749999994607</c:v>
                      </c:pt>
                      <c:pt idx="1108">
                        <c:v>0.8924305555541111</c:v>
                      </c:pt>
                      <c:pt idx="1109">
                        <c:v>0.89267361110827614</c:v>
                      </c:pt>
                      <c:pt idx="1110">
                        <c:v>0.89291666666244118</c:v>
                      </c:pt>
                      <c:pt idx="1111">
                        <c:v>0.89315972222388218</c:v>
                      </c:pt>
                      <c:pt idx="1112">
                        <c:v>0.89340277777804722</c:v>
                      </c:pt>
                      <c:pt idx="1113">
                        <c:v>0.89364583333221226</c:v>
                      </c:pt>
                      <c:pt idx="1114">
                        <c:v>0.8938888888863773</c:v>
                      </c:pt>
                      <c:pt idx="1115">
                        <c:v>0.89413194444054234</c:v>
                      </c:pt>
                      <c:pt idx="1116">
                        <c:v>0.89437500000198333</c:v>
                      </c:pt>
                      <c:pt idx="1117">
                        <c:v>0.89461805555614837</c:v>
                      </c:pt>
                      <c:pt idx="1118">
                        <c:v>0.89486111111031341</c:v>
                      </c:pt>
                      <c:pt idx="1119">
                        <c:v>0.89510416666447845</c:v>
                      </c:pt>
                      <c:pt idx="1120">
                        <c:v>0.89534722221864349</c:v>
                      </c:pt>
                      <c:pt idx="1121">
                        <c:v>0.89559027777280853</c:v>
                      </c:pt>
                      <c:pt idx="1122">
                        <c:v>0.89583333333424953</c:v>
                      </c:pt>
                      <c:pt idx="1123">
                        <c:v>0.89607638888841457</c:v>
                      </c:pt>
                      <c:pt idx="1124">
                        <c:v>0.8963194444425796</c:v>
                      </c:pt>
                      <c:pt idx="1125">
                        <c:v>0.89656249999674464</c:v>
                      </c:pt>
                      <c:pt idx="1126">
                        <c:v>0.89680555555090968</c:v>
                      </c:pt>
                      <c:pt idx="1127">
                        <c:v>0.89704861111235068</c:v>
                      </c:pt>
                      <c:pt idx="1128">
                        <c:v>0.89729166666651572</c:v>
                      </c:pt>
                      <c:pt idx="1129">
                        <c:v>0.89753472222068076</c:v>
                      </c:pt>
                      <c:pt idx="1130">
                        <c:v>0.8977777777748458</c:v>
                      </c:pt>
                      <c:pt idx="1131">
                        <c:v>0.89802083332901084</c:v>
                      </c:pt>
                      <c:pt idx="1132">
                        <c:v>0.89826388889045183</c:v>
                      </c:pt>
                      <c:pt idx="1133">
                        <c:v>0.89850694444461687</c:v>
                      </c:pt>
                      <c:pt idx="1134">
                        <c:v>0.89874999999878191</c:v>
                      </c:pt>
                      <c:pt idx="1135">
                        <c:v>0.89899305555294695</c:v>
                      </c:pt>
                      <c:pt idx="1136">
                        <c:v>0.89923611110711199</c:v>
                      </c:pt>
                      <c:pt idx="1137">
                        <c:v>0.89947916666855299</c:v>
                      </c:pt>
                      <c:pt idx="1138">
                        <c:v>0.89972222222271803</c:v>
                      </c:pt>
                      <c:pt idx="1139">
                        <c:v>0.89996527777688307</c:v>
                      </c:pt>
                      <c:pt idx="1140">
                        <c:v>0.90020833333104811</c:v>
                      </c:pt>
                      <c:pt idx="1141">
                        <c:v>0.9004629629619928</c:v>
                      </c:pt>
                      <c:pt idx="1142">
                        <c:v>0.90070601851615784</c:v>
                      </c:pt>
                      <c:pt idx="1143">
                        <c:v>0.90094907407032288</c:v>
                      </c:pt>
                      <c:pt idx="1144">
                        <c:v>0.90119212962448791</c:v>
                      </c:pt>
                      <c:pt idx="1145">
                        <c:v>0.90143518518592891</c:v>
                      </c:pt>
                      <c:pt idx="1146">
                        <c:v>0.90167824074009395</c:v>
                      </c:pt>
                      <c:pt idx="1147">
                        <c:v>0.90192129629425899</c:v>
                      </c:pt>
                      <c:pt idx="1148">
                        <c:v>0.90216435184842403</c:v>
                      </c:pt>
                      <c:pt idx="1149">
                        <c:v>0.90240740740258907</c:v>
                      </c:pt>
                      <c:pt idx="1150">
                        <c:v>0.90265046296403006</c:v>
                      </c:pt>
                      <c:pt idx="1151">
                        <c:v>0.9028935185181951</c:v>
                      </c:pt>
                      <c:pt idx="1152">
                        <c:v>0.90313657407236014</c:v>
                      </c:pt>
                      <c:pt idx="1153">
                        <c:v>0.90337962962652518</c:v>
                      </c:pt>
                      <c:pt idx="1154">
                        <c:v>0.90362268518069022</c:v>
                      </c:pt>
                      <c:pt idx="1155">
                        <c:v>0.90386574074213122</c:v>
                      </c:pt>
                      <c:pt idx="1156">
                        <c:v>0.90410879629629626</c:v>
                      </c:pt>
                      <c:pt idx="1157">
                        <c:v>0.9043518518504613</c:v>
                      </c:pt>
                      <c:pt idx="1158">
                        <c:v>0.90459490740462634</c:v>
                      </c:pt>
                      <c:pt idx="1159">
                        <c:v>0.90483796295879138</c:v>
                      </c:pt>
                      <c:pt idx="1160">
                        <c:v>0.90508101852023237</c:v>
                      </c:pt>
                      <c:pt idx="1161">
                        <c:v>0.90532407407439741</c:v>
                      </c:pt>
                      <c:pt idx="1162">
                        <c:v>0.90556712962856245</c:v>
                      </c:pt>
                      <c:pt idx="1163">
                        <c:v>0.90581018518272749</c:v>
                      </c:pt>
                      <c:pt idx="1164">
                        <c:v>0.90605324073689253</c:v>
                      </c:pt>
                      <c:pt idx="1165">
                        <c:v>0.90629629629833353</c:v>
                      </c:pt>
                      <c:pt idx="1166">
                        <c:v>0.90653935185249856</c:v>
                      </c:pt>
                      <c:pt idx="1167">
                        <c:v>0.9067824074066636</c:v>
                      </c:pt>
                      <c:pt idx="1168">
                        <c:v>0.90702546296082864</c:v>
                      </c:pt>
                      <c:pt idx="1169">
                        <c:v>0.90726851851499368</c:v>
                      </c:pt>
                      <c:pt idx="1170">
                        <c:v>0.90751157406915872</c:v>
                      </c:pt>
                      <c:pt idx="1171">
                        <c:v>0.90775462963059972</c:v>
                      </c:pt>
                      <c:pt idx="1172">
                        <c:v>0.90799768518476476</c:v>
                      </c:pt>
                      <c:pt idx="1173">
                        <c:v>0.9082407407389298</c:v>
                      </c:pt>
                      <c:pt idx="1174">
                        <c:v>0.90848379629309484</c:v>
                      </c:pt>
                      <c:pt idx="1175">
                        <c:v>0.90872685184725988</c:v>
                      </c:pt>
                      <c:pt idx="1176">
                        <c:v>0.90896990740870087</c:v>
                      </c:pt>
                      <c:pt idx="1177">
                        <c:v>0.90921296296286591</c:v>
                      </c:pt>
                      <c:pt idx="1178">
                        <c:v>0.90945601851703095</c:v>
                      </c:pt>
                      <c:pt idx="1179">
                        <c:v>0.90969907407119599</c:v>
                      </c:pt>
                      <c:pt idx="1180">
                        <c:v>0.90994212962536103</c:v>
                      </c:pt>
                      <c:pt idx="1181">
                        <c:v>0.91018518518680203</c:v>
                      </c:pt>
                      <c:pt idx="1182">
                        <c:v>0.91042824074096707</c:v>
                      </c:pt>
                      <c:pt idx="1183">
                        <c:v>0.9106712962951321</c:v>
                      </c:pt>
                      <c:pt idx="1184">
                        <c:v>0.91091435184929714</c:v>
                      </c:pt>
                      <c:pt idx="1185">
                        <c:v>0.91115740740346218</c:v>
                      </c:pt>
                      <c:pt idx="1186">
                        <c:v>0.91140046296490318</c:v>
                      </c:pt>
                      <c:pt idx="1187">
                        <c:v>0.91164351851906822</c:v>
                      </c:pt>
                      <c:pt idx="1188">
                        <c:v>0.91188657407323326</c:v>
                      </c:pt>
                      <c:pt idx="1189">
                        <c:v>0.91214120370417795</c:v>
                      </c:pt>
                      <c:pt idx="1190">
                        <c:v>0.91238425925834299</c:v>
                      </c:pt>
                      <c:pt idx="1191">
                        <c:v>0.91262731481250803</c:v>
                      </c:pt>
                      <c:pt idx="1192">
                        <c:v>0.91287037036667307</c:v>
                      </c:pt>
                      <c:pt idx="1193">
                        <c:v>0.91311342592083811</c:v>
                      </c:pt>
                      <c:pt idx="1194">
                        <c:v>0.9133564814822791</c:v>
                      </c:pt>
                      <c:pt idx="1195">
                        <c:v>0.91359953703644414</c:v>
                      </c:pt>
                      <c:pt idx="1196">
                        <c:v>0.91384259259060918</c:v>
                      </c:pt>
                      <c:pt idx="1197">
                        <c:v>0.91408564814477422</c:v>
                      </c:pt>
                      <c:pt idx="1198">
                        <c:v>0.91432870369893926</c:v>
                      </c:pt>
                      <c:pt idx="1199">
                        <c:v>0.91457175926038026</c:v>
                      </c:pt>
                      <c:pt idx="1200">
                        <c:v>0.9148148148145453</c:v>
                      </c:pt>
                      <c:pt idx="1201">
                        <c:v>0.91505787036871034</c:v>
                      </c:pt>
                      <c:pt idx="1202">
                        <c:v>0.91530092592287537</c:v>
                      </c:pt>
                      <c:pt idx="1203">
                        <c:v>0.91554398147704041</c:v>
                      </c:pt>
                      <c:pt idx="1204">
                        <c:v>0.91578703703848141</c:v>
                      </c:pt>
                      <c:pt idx="1205">
                        <c:v>0.91603009259264645</c:v>
                      </c:pt>
                      <c:pt idx="1206">
                        <c:v>0.91627314814681149</c:v>
                      </c:pt>
                      <c:pt idx="1207">
                        <c:v>0.91651620370097653</c:v>
                      </c:pt>
                      <c:pt idx="1208">
                        <c:v>0.91675925925514157</c:v>
                      </c:pt>
                      <c:pt idx="1209">
                        <c:v>0.91700231481658256</c:v>
                      </c:pt>
                      <c:pt idx="1210">
                        <c:v>0.9172453703707476</c:v>
                      </c:pt>
                      <c:pt idx="1211">
                        <c:v>0.91748842592491264</c:v>
                      </c:pt>
                      <c:pt idx="1212">
                        <c:v>0.91773148147907768</c:v>
                      </c:pt>
                      <c:pt idx="1213">
                        <c:v>0.91797453703324272</c:v>
                      </c:pt>
                      <c:pt idx="1214">
                        <c:v>0.91821759259468372</c:v>
                      </c:pt>
                      <c:pt idx="1215">
                        <c:v>0.91846064814884876</c:v>
                      </c:pt>
                      <c:pt idx="1216">
                        <c:v>0.9187037037030138</c:v>
                      </c:pt>
                      <c:pt idx="1217">
                        <c:v>0.91894675925717884</c:v>
                      </c:pt>
                      <c:pt idx="1218">
                        <c:v>0.91918981481134387</c:v>
                      </c:pt>
                      <c:pt idx="1219">
                        <c:v>0.91943287036550891</c:v>
                      </c:pt>
                      <c:pt idx="1220">
                        <c:v>0.91967592592694991</c:v>
                      </c:pt>
                      <c:pt idx="1221">
                        <c:v>0.91991898148111495</c:v>
                      </c:pt>
                      <c:pt idx="1222">
                        <c:v>0.92016203703527999</c:v>
                      </c:pt>
                      <c:pt idx="1223">
                        <c:v>0.92040509258944503</c:v>
                      </c:pt>
                      <c:pt idx="1224">
                        <c:v>0.92064814814361007</c:v>
                      </c:pt>
                      <c:pt idx="1225">
                        <c:v>0.92089120370505106</c:v>
                      </c:pt>
                      <c:pt idx="1226">
                        <c:v>0.9211342592592161</c:v>
                      </c:pt>
                      <c:pt idx="1227">
                        <c:v>0.92137731481338114</c:v>
                      </c:pt>
                      <c:pt idx="1228">
                        <c:v>0.92162037036754618</c:v>
                      </c:pt>
                      <c:pt idx="1229">
                        <c:v>0.92186342592171122</c:v>
                      </c:pt>
                      <c:pt idx="1230">
                        <c:v>0.92210648148315222</c:v>
                      </c:pt>
                      <c:pt idx="1231">
                        <c:v>0.92234953703731726</c:v>
                      </c:pt>
                      <c:pt idx="1232">
                        <c:v>0.9225925925914823</c:v>
                      </c:pt>
                      <c:pt idx="1233">
                        <c:v>0.92283564814564734</c:v>
                      </c:pt>
                      <c:pt idx="1234">
                        <c:v>0.92307870369981238</c:v>
                      </c:pt>
                      <c:pt idx="1235">
                        <c:v>0.92332175926125337</c:v>
                      </c:pt>
                      <c:pt idx="1236">
                        <c:v>0.92356481481541841</c:v>
                      </c:pt>
                      <c:pt idx="1237">
                        <c:v>0.92380787036958345</c:v>
                      </c:pt>
                      <c:pt idx="1238">
                        <c:v>0.92406250000052814</c:v>
                      </c:pt>
                      <c:pt idx="1239">
                        <c:v>0.92430555555469318</c:v>
                      </c:pt>
                      <c:pt idx="1240">
                        <c:v>0.92454861110885822</c:v>
                      </c:pt>
                      <c:pt idx="1241">
                        <c:v>0.92479166666302326</c:v>
                      </c:pt>
                      <c:pt idx="1242">
                        <c:v>0.9250347222171883</c:v>
                      </c:pt>
                      <c:pt idx="1243">
                        <c:v>0.9252777777786293</c:v>
                      </c:pt>
                      <c:pt idx="1244">
                        <c:v>0.92552083333279433</c:v>
                      </c:pt>
                      <c:pt idx="1245">
                        <c:v>0.92576388888695937</c:v>
                      </c:pt>
                      <c:pt idx="1246">
                        <c:v>0.92600694444112441</c:v>
                      </c:pt>
                      <c:pt idx="1247">
                        <c:v>0.92624999999528945</c:v>
                      </c:pt>
                      <c:pt idx="1248">
                        <c:v>0.92649305555673045</c:v>
                      </c:pt>
                      <c:pt idx="1249">
                        <c:v>0.92673611111089549</c:v>
                      </c:pt>
                      <c:pt idx="1250">
                        <c:v>0.92697916666506053</c:v>
                      </c:pt>
                      <c:pt idx="1251">
                        <c:v>0.92722222221922557</c:v>
                      </c:pt>
                      <c:pt idx="1252">
                        <c:v>0.92746527777339061</c:v>
                      </c:pt>
                      <c:pt idx="1253">
                        <c:v>0.9277083333348316</c:v>
                      </c:pt>
                      <c:pt idx="1254">
                        <c:v>0.92795138888899664</c:v>
                      </c:pt>
                      <c:pt idx="1255">
                        <c:v>0.92819444444316168</c:v>
                      </c:pt>
                      <c:pt idx="1256">
                        <c:v>0.92843749999732672</c:v>
                      </c:pt>
                      <c:pt idx="1257">
                        <c:v>0.92868055555149176</c:v>
                      </c:pt>
                      <c:pt idx="1258">
                        <c:v>0.92892361111293276</c:v>
                      </c:pt>
                      <c:pt idx="1259">
                        <c:v>0.9291666666670978</c:v>
                      </c:pt>
                      <c:pt idx="1260">
                        <c:v>0.92940972222126284</c:v>
                      </c:pt>
                      <c:pt idx="1261">
                        <c:v>0.92965277777542787</c:v>
                      </c:pt>
                      <c:pt idx="1262">
                        <c:v>0.92989583332959291</c:v>
                      </c:pt>
                      <c:pt idx="1263">
                        <c:v>0.93013888888375795</c:v>
                      </c:pt>
                      <c:pt idx="1264">
                        <c:v>0.93038194444519895</c:v>
                      </c:pt>
                      <c:pt idx="1265">
                        <c:v>0.93062499999936399</c:v>
                      </c:pt>
                      <c:pt idx="1266">
                        <c:v>0.93086805555352903</c:v>
                      </c:pt>
                      <c:pt idx="1267">
                        <c:v>0.93111111110769407</c:v>
                      </c:pt>
                      <c:pt idx="1268">
                        <c:v>0.93135416666185911</c:v>
                      </c:pt>
                      <c:pt idx="1269">
                        <c:v>0.9315972222233001</c:v>
                      </c:pt>
                      <c:pt idx="1270">
                        <c:v>0.93184027777746514</c:v>
                      </c:pt>
                      <c:pt idx="1271">
                        <c:v>0.93208333333163018</c:v>
                      </c:pt>
                      <c:pt idx="1272">
                        <c:v>0.93232638888579522</c:v>
                      </c:pt>
                      <c:pt idx="1273">
                        <c:v>0.93256944443996026</c:v>
                      </c:pt>
                      <c:pt idx="1274">
                        <c:v>0.93281250000140126</c:v>
                      </c:pt>
                      <c:pt idx="1275">
                        <c:v>0.9330555555555663</c:v>
                      </c:pt>
                      <c:pt idx="1276">
                        <c:v>0.93329861110973134</c:v>
                      </c:pt>
                      <c:pt idx="1277">
                        <c:v>0.93354166666389637</c:v>
                      </c:pt>
                      <c:pt idx="1278">
                        <c:v>0.93378472221806141</c:v>
                      </c:pt>
                      <c:pt idx="1279">
                        <c:v>0.93402777777950241</c:v>
                      </c:pt>
                      <c:pt idx="1280">
                        <c:v>0.93427083333366745</c:v>
                      </c:pt>
                      <c:pt idx="1281">
                        <c:v>0.93451388888783249</c:v>
                      </c:pt>
                      <c:pt idx="1282">
                        <c:v>0.93475694444199753</c:v>
                      </c:pt>
                      <c:pt idx="1283">
                        <c:v>0.93499999999616257</c:v>
                      </c:pt>
                      <c:pt idx="1284">
                        <c:v>0.93524305555760356</c:v>
                      </c:pt>
                      <c:pt idx="1285">
                        <c:v>0.9354861111117686</c:v>
                      </c:pt>
                      <c:pt idx="1286">
                        <c:v>0.9357407407427133</c:v>
                      </c:pt>
                      <c:pt idx="1287">
                        <c:v>0.93598379629687833</c:v>
                      </c:pt>
                      <c:pt idx="1288">
                        <c:v>0.93622685185104337</c:v>
                      </c:pt>
                      <c:pt idx="1289">
                        <c:v>0.93646990740520841</c:v>
                      </c:pt>
                      <c:pt idx="1290">
                        <c:v>0.93671296295937345</c:v>
                      </c:pt>
                      <c:pt idx="1291">
                        <c:v>0.93695601851353849</c:v>
                      </c:pt>
                      <c:pt idx="1292">
                        <c:v>0.93719907407497949</c:v>
                      </c:pt>
                      <c:pt idx="1293">
                        <c:v>0.93744212962914453</c:v>
                      </c:pt>
                      <c:pt idx="1294">
                        <c:v>0.93768518518330957</c:v>
                      </c:pt>
                      <c:pt idx="1295">
                        <c:v>0.93792824073747461</c:v>
                      </c:pt>
                      <c:pt idx="1296">
                        <c:v>0.93817129629163964</c:v>
                      </c:pt>
                      <c:pt idx="1297">
                        <c:v>0.93841435185308064</c:v>
                      </c:pt>
                      <c:pt idx="1298">
                        <c:v>0.93865740740724568</c:v>
                      </c:pt>
                      <c:pt idx="1299">
                        <c:v>0.93890046296141072</c:v>
                      </c:pt>
                      <c:pt idx="1300">
                        <c:v>0.93914351851557576</c:v>
                      </c:pt>
                      <c:pt idx="1301">
                        <c:v>0.9393865740697408</c:v>
                      </c:pt>
                      <c:pt idx="1302">
                        <c:v>0.9396296296311818</c:v>
                      </c:pt>
                      <c:pt idx="1303">
                        <c:v>0.93987268518534683</c:v>
                      </c:pt>
                      <c:pt idx="1304">
                        <c:v>0.94011574073951187</c:v>
                      </c:pt>
                      <c:pt idx="1305">
                        <c:v>0.94035879629367691</c:v>
                      </c:pt>
                      <c:pt idx="1306">
                        <c:v>0.94060185184784195</c:v>
                      </c:pt>
                      <c:pt idx="1307">
                        <c:v>0.94084490740928295</c:v>
                      </c:pt>
                      <c:pt idx="1308">
                        <c:v>0.94108796296344799</c:v>
                      </c:pt>
                      <c:pt idx="1309">
                        <c:v>0.94133101851761303</c:v>
                      </c:pt>
                      <c:pt idx="1310">
                        <c:v>0.94157407407177807</c:v>
                      </c:pt>
                      <c:pt idx="1311">
                        <c:v>0.94181712962594311</c:v>
                      </c:pt>
                      <c:pt idx="1312">
                        <c:v>0.94206018518010814</c:v>
                      </c:pt>
                      <c:pt idx="1313">
                        <c:v>0.94230324074154914</c:v>
                      </c:pt>
                      <c:pt idx="1314">
                        <c:v>0.94254629629571418</c:v>
                      </c:pt>
                      <c:pt idx="1315">
                        <c:v>0.94278935184987922</c:v>
                      </c:pt>
                      <c:pt idx="1316">
                        <c:v>0.94303240740404426</c:v>
                      </c:pt>
                      <c:pt idx="1317">
                        <c:v>0.9432754629582093</c:v>
                      </c:pt>
                      <c:pt idx="1318">
                        <c:v>0.9435185185196503</c:v>
                      </c:pt>
                      <c:pt idx="1319">
                        <c:v>0.94376157407381533</c:v>
                      </c:pt>
                      <c:pt idx="1320">
                        <c:v>0.94400462962798037</c:v>
                      </c:pt>
                      <c:pt idx="1321">
                        <c:v>0.94424768518214541</c:v>
                      </c:pt>
                      <c:pt idx="1322">
                        <c:v>0.94449074073631045</c:v>
                      </c:pt>
                      <c:pt idx="1323">
                        <c:v>0.94473379629775145</c:v>
                      </c:pt>
                      <c:pt idx="1324">
                        <c:v>0.94497685185191649</c:v>
                      </c:pt>
                      <c:pt idx="1325">
                        <c:v>0.94521990740608153</c:v>
                      </c:pt>
                      <c:pt idx="1326">
                        <c:v>0.94546296296024657</c:v>
                      </c:pt>
                      <c:pt idx="1327">
                        <c:v>0.94570601851441161</c:v>
                      </c:pt>
                      <c:pt idx="1328">
                        <c:v>0.9459490740758526</c:v>
                      </c:pt>
                      <c:pt idx="1329">
                        <c:v>0.94619212963001764</c:v>
                      </c:pt>
                      <c:pt idx="1330">
                        <c:v>0.94643518518418268</c:v>
                      </c:pt>
                      <c:pt idx="1331">
                        <c:v>0.94667824073834772</c:v>
                      </c:pt>
                      <c:pt idx="1332">
                        <c:v>0.94692129629251276</c:v>
                      </c:pt>
                      <c:pt idx="1333">
                        <c:v>0.94716435185395376</c:v>
                      </c:pt>
                      <c:pt idx="1334">
                        <c:v>0.94741898147762249</c:v>
                      </c:pt>
                      <c:pt idx="1335">
                        <c:v>0.94766203703906349</c:v>
                      </c:pt>
                      <c:pt idx="1336">
                        <c:v>0.94790509259322853</c:v>
                      </c:pt>
                      <c:pt idx="1337">
                        <c:v>0.94814814814739357</c:v>
                      </c:pt>
                      <c:pt idx="1338">
                        <c:v>0.9483912037015586</c:v>
                      </c:pt>
                      <c:pt idx="1339">
                        <c:v>0.94863425925572364</c:v>
                      </c:pt>
                      <c:pt idx="1340">
                        <c:v>0.94887731480988868</c:v>
                      </c:pt>
                      <c:pt idx="1341">
                        <c:v>0.94912037037132968</c:v>
                      </c:pt>
                      <c:pt idx="1342">
                        <c:v>0.94936342592549472</c:v>
                      </c:pt>
                      <c:pt idx="1343">
                        <c:v>0.94960648147965976</c:v>
                      </c:pt>
                      <c:pt idx="1344">
                        <c:v>0.9498495370338248</c:v>
                      </c:pt>
                      <c:pt idx="1345">
                        <c:v>0.95009259258798984</c:v>
                      </c:pt>
                      <c:pt idx="1346">
                        <c:v>0.95033564814943083</c:v>
                      </c:pt>
                      <c:pt idx="1347">
                        <c:v>0.95057870370359587</c:v>
                      </c:pt>
                      <c:pt idx="1348">
                        <c:v>0.95082175925776091</c:v>
                      </c:pt>
                      <c:pt idx="1349">
                        <c:v>0.95106481481192595</c:v>
                      </c:pt>
                      <c:pt idx="1350">
                        <c:v>0.95130787036609099</c:v>
                      </c:pt>
                      <c:pt idx="1351">
                        <c:v>0.95155092592753199</c:v>
                      </c:pt>
                      <c:pt idx="1352">
                        <c:v>0.95179398148169703</c:v>
                      </c:pt>
                      <c:pt idx="1353">
                        <c:v>0.95203703703586207</c:v>
                      </c:pt>
                      <c:pt idx="1354">
                        <c:v>0.95228009259002711</c:v>
                      </c:pt>
                      <c:pt idx="1355">
                        <c:v>0.95252314814419214</c:v>
                      </c:pt>
                      <c:pt idx="1356">
                        <c:v>0.95276620370563314</c:v>
                      </c:pt>
                      <c:pt idx="1357">
                        <c:v>0.95300925925979818</c:v>
                      </c:pt>
                      <c:pt idx="1358">
                        <c:v>0.95325231481396322</c:v>
                      </c:pt>
                      <c:pt idx="1359">
                        <c:v>0.95349537036812826</c:v>
                      </c:pt>
                      <c:pt idx="1360">
                        <c:v>0.9537384259222933</c:v>
                      </c:pt>
                      <c:pt idx="1361">
                        <c:v>0.95398148147645834</c:v>
                      </c:pt>
                      <c:pt idx="1362">
                        <c:v>0.95422453703789933</c:v>
                      </c:pt>
                      <c:pt idx="1363">
                        <c:v>0.95446759259206437</c:v>
                      </c:pt>
                      <c:pt idx="1364">
                        <c:v>0.95471064814622941</c:v>
                      </c:pt>
                      <c:pt idx="1365">
                        <c:v>0.95495370370039445</c:v>
                      </c:pt>
                      <c:pt idx="1366">
                        <c:v>0.95519675925455949</c:v>
                      </c:pt>
                      <c:pt idx="1367">
                        <c:v>0.95543981481600049</c:v>
                      </c:pt>
                      <c:pt idx="1368">
                        <c:v>0.95568287037016553</c:v>
                      </c:pt>
                      <c:pt idx="1369">
                        <c:v>0.95592592592433057</c:v>
                      </c:pt>
                      <c:pt idx="1370">
                        <c:v>0.95616898147849561</c:v>
                      </c:pt>
                      <c:pt idx="1371">
                        <c:v>0.95641203703266064</c:v>
                      </c:pt>
                      <c:pt idx="1372">
                        <c:v>0.95665509259410164</c:v>
                      </c:pt>
                      <c:pt idx="1373">
                        <c:v>0.95689814814826668</c:v>
                      </c:pt>
                      <c:pt idx="1374">
                        <c:v>0.95714120370243172</c:v>
                      </c:pt>
                      <c:pt idx="1375">
                        <c:v>0.95738425925659676</c:v>
                      </c:pt>
                      <c:pt idx="1376">
                        <c:v>0.9576273148107618</c:v>
                      </c:pt>
                      <c:pt idx="1377">
                        <c:v>0.9578703703722028</c:v>
                      </c:pt>
                      <c:pt idx="1378">
                        <c:v>0.95811342592636783</c:v>
                      </c:pt>
                      <c:pt idx="1379">
                        <c:v>0.95835648148053287</c:v>
                      </c:pt>
                      <c:pt idx="1380">
                        <c:v>0.95859953703469791</c:v>
                      </c:pt>
                      <c:pt idx="1381">
                        <c:v>0.95884259258886295</c:v>
                      </c:pt>
                      <c:pt idx="1382">
                        <c:v>0.95909722221980764</c:v>
                      </c:pt>
                      <c:pt idx="1383">
                        <c:v>0.95934027777397268</c:v>
                      </c:pt>
                      <c:pt idx="1384">
                        <c:v>0.95958333333541368</c:v>
                      </c:pt>
                      <c:pt idx="1385">
                        <c:v>0.95982638888957872</c:v>
                      </c:pt>
                      <c:pt idx="1386">
                        <c:v>0.96006944444374376</c:v>
                      </c:pt>
                      <c:pt idx="1387">
                        <c:v>0.9603124999979088</c:v>
                      </c:pt>
                      <c:pt idx="1388">
                        <c:v>0.96055555555207384</c:v>
                      </c:pt>
                      <c:pt idx="1389">
                        <c:v>0.96079861110623888</c:v>
                      </c:pt>
                      <c:pt idx="1390">
                        <c:v>0.96104166666767987</c:v>
                      </c:pt>
                      <c:pt idx="1391">
                        <c:v>0.96128472222184491</c:v>
                      </c:pt>
                      <c:pt idx="1392">
                        <c:v>0.96152777777600995</c:v>
                      </c:pt>
                      <c:pt idx="1393">
                        <c:v>0.96177083333017499</c:v>
                      </c:pt>
                      <c:pt idx="1394">
                        <c:v>0.96201388888434003</c:v>
                      </c:pt>
                      <c:pt idx="1395">
                        <c:v>0.96225694444578103</c:v>
                      </c:pt>
                      <c:pt idx="1396">
                        <c:v>0.96249999999994607</c:v>
                      </c:pt>
                      <c:pt idx="1397">
                        <c:v>0.9627430555541111</c:v>
                      </c:pt>
                      <c:pt idx="1398">
                        <c:v>0.96298611110827614</c:v>
                      </c:pt>
                      <c:pt idx="1399">
                        <c:v>0.96322916666244118</c:v>
                      </c:pt>
                      <c:pt idx="1400">
                        <c:v>0.96347222222388218</c:v>
                      </c:pt>
                      <c:pt idx="1401">
                        <c:v>0.96371527777804722</c:v>
                      </c:pt>
                      <c:pt idx="1402">
                        <c:v>0.96395833333221226</c:v>
                      </c:pt>
                      <c:pt idx="1403">
                        <c:v>0.9642013888863773</c:v>
                      </c:pt>
                      <c:pt idx="1404">
                        <c:v>0.96444444444054234</c:v>
                      </c:pt>
                      <c:pt idx="1405">
                        <c:v>0.96468750000198333</c:v>
                      </c:pt>
                      <c:pt idx="1406">
                        <c:v>0.96493055555614837</c:v>
                      </c:pt>
                      <c:pt idx="1407">
                        <c:v>0.96517361111031341</c:v>
                      </c:pt>
                      <c:pt idx="1408">
                        <c:v>0.96541666666447845</c:v>
                      </c:pt>
                      <c:pt idx="1409">
                        <c:v>0.96565972221864349</c:v>
                      </c:pt>
                      <c:pt idx="1410">
                        <c:v>0.96590277777280853</c:v>
                      </c:pt>
                      <c:pt idx="1411">
                        <c:v>0.96614583333424953</c:v>
                      </c:pt>
                      <c:pt idx="1412">
                        <c:v>0.96638888888841457</c:v>
                      </c:pt>
                      <c:pt idx="1413">
                        <c:v>0.9666319444425796</c:v>
                      </c:pt>
                      <c:pt idx="1414">
                        <c:v>0.96687499999674464</c:v>
                      </c:pt>
                      <c:pt idx="1415">
                        <c:v>0.96711805555090968</c:v>
                      </c:pt>
                      <c:pt idx="1416">
                        <c:v>0.96736111111235068</c:v>
                      </c:pt>
                      <c:pt idx="1417">
                        <c:v>0.96760416666651572</c:v>
                      </c:pt>
                      <c:pt idx="1418">
                        <c:v>0.96784722222068076</c:v>
                      </c:pt>
                      <c:pt idx="1419">
                        <c:v>0.9680902777748458</c:v>
                      </c:pt>
                      <c:pt idx="1420">
                        <c:v>0.96833333332901084</c:v>
                      </c:pt>
                      <c:pt idx="1421">
                        <c:v>0.96857638889045183</c:v>
                      </c:pt>
                      <c:pt idx="1422">
                        <c:v>0.96881944444461687</c:v>
                      </c:pt>
                      <c:pt idx="1423">
                        <c:v>0.96906249999878191</c:v>
                      </c:pt>
                      <c:pt idx="1424">
                        <c:v>0.96930555555294695</c:v>
                      </c:pt>
                      <c:pt idx="1425">
                        <c:v>0.96954861110711199</c:v>
                      </c:pt>
                      <c:pt idx="1426">
                        <c:v>0.96979166666855299</c:v>
                      </c:pt>
                      <c:pt idx="1427">
                        <c:v>0.97003472222271803</c:v>
                      </c:pt>
                      <c:pt idx="1428">
                        <c:v>0.97027777777688307</c:v>
                      </c:pt>
                      <c:pt idx="1429">
                        <c:v>0.97052083333104811</c:v>
                      </c:pt>
                      <c:pt idx="1430">
                        <c:v>0.9707754629619928</c:v>
                      </c:pt>
                      <c:pt idx="1431">
                        <c:v>0.97101851851615784</c:v>
                      </c:pt>
                      <c:pt idx="1432">
                        <c:v>0.97126157407032288</c:v>
                      </c:pt>
                      <c:pt idx="1433">
                        <c:v>0.97150462962448791</c:v>
                      </c:pt>
                      <c:pt idx="1434">
                        <c:v>0.97174768518592891</c:v>
                      </c:pt>
                      <c:pt idx="1435">
                        <c:v>0.97199074074009395</c:v>
                      </c:pt>
                      <c:pt idx="1436">
                        <c:v>0.97223379629425899</c:v>
                      </c:pt>
                      <c:pt idx="1437">
                        <c:v>0.97247685184842403</c:v>
                      </c:pt>
                      <c:pt idx="1438">
                        <c:v>0.97271990740258907</c:v>
                      </c:pt>
                      <c:pt idx="1439">
                        <c:v>0.97296296296403006</c:v>
                      </c:pt>
                      <c:pt idx="1440">
                        <c:v>0.9732060185181951</c:v>
                      </c:pt>
                      <c:pt idx="1441">
                        <c:v>0.97344907407236014</c:v>
                      </c:pt>
                      <c:pt idx="1442">
                        <c:v>0.97369212962652518</c:v>
                      </c:pt>
                      <c:pt idx="1443">
                        <c:v>0.97393518518069022</c:v>
                      </c:pt>
                      <c:pt idx="1444">
                        <c:v>0.97417824074213122</c:v>
                      </c:pt>
                      <c:pt idx="1445">
                        <c:v>0.97442129629629626</c:v>
                      </c:pt>
                      <c:pt idx="1446">
                        <c:v>0.9746643518504613</c:v>
                      </c:pt>
                      <c:pt idx="1447">
                        <c:v>0.97490740740462634</c:v>
                      </c:pt>
                      <c:pt idx="1448">
                        <c:v>0.97515046295879138</c:v>
                      </c:pt>
                      <c:pt idx="1449">
                        <c:v>0.97539351852023237</c:v>
                      </c:pt>
                      <c:pt idx="1450">
                        <c:v>0.97563657407439741</c:v>
                      </c:pt>
                      <c:pt idx="1451">
                        <c:v>0.97587962962856245</c:v>
                      </c:pt>
                      <c:pt idx="1452">
                        <c:v>0.97612268518272749</c:v>
                      </c:pt>
                      <c:pt idx="1453">
                        <c:v>0.97636574073689253</c:v>
                      </c:pt>
                      <c:pt idx="1454">
                        <c:v>0.97660879629833353</c:v>
                      </c:pt>
                      <c:pt idx="1455">
                        <c:v>0.97685185185249856</c:v>
                      </c:pt>
                      <c:pt idx="1456">
                        <c:v>0.9770949074066636</c:v>
                      </c:pt>
                      <c:pt idx="1457">
                        <c:v>0.97733796296082864</c:v>
                      </c:pt>
                      <c:pt idx="1458">
                        <c:v>0.97758101851499368</c:v>
                      </c:pt>
                      <c:pt idx="1459">
                        <c:v>0.97782407406915872</c:v>
                      </c:pt>
                      <c:pt idx="1460">
                        <c:v>0.97806712963059972</c:v>
                      </c:pt>
                      <c:pt idx="1461">
                        <c:v>0.97831018518476476</c:v>
                      </c:pt>
                      <c:pt idx="1462">
                        <c:v>0.9785532407389298</c:v>
                      </c:pt>
                      <c:pt idx="1463">
                        <c:v>0.97879629629309484</c:v>
                      </c:pt>
                      <c:pt idx="1464">
                        <c:v>0.97903935184725988</c:v>
                      </c:pt>
                      <c:pt idx="1465">
                        <c:v>0.97928240740870087</c:v>
                      </c:pt>
                      <c:pt idx="1466">
                        <c:v>0.97952546296286591</c:v>
                      </c:pt>
                      <c:pt idx="1467">
                        <c:v>0.97976851851703095</c:v>
                      </c:pt>
                      <c:pt idx="1468">
                        <c:v>0.98001157407119599</c:v>
                      </c:pt>
                      <c:pt idx="1469">
                        <c:v>0.98025462962536103</c:v>
                      </c:pt>
                      <c:pt idx="1470">
                        <c:v>0.98049768518680203</c:v>
                      </c:pt>
                      <c:pt idx="1471">
                        <c:v>0.98074074074096707</c:v>
                      </c:pt>
                      <c:pt idx="1472">
                        <c:v>0.9809837962951321</c:v>
                      </c:pt>
                      <c:pt idx="1473">
                        <c:v>0.98122685184929714</c:v>
                      </c:pt>
                      <c:pt idx="1474">
                        <c:v>0.98146990740346218</c:v>
                      </c:pt>
                      <c:pt idx="1475">
                        <c:v>0.98171296296490318</c:v>
                      </c:pt>
                      <c:pt idx="1476">
                        <c:v>0.98195601851906822</c:v>
                      </c:pt>
                      <c:pt idx="1477">
                        <c:v>0.98219907407323326</c:v>
                      </c:pt>
                      <c:pt idx="1478">
                        <c:v>0.98245370370417795</c:v>
                      </c:pt>
                      <c:pt idx="1479">
                        <c:v>0.98269675925834299</c:v>
                      </c:pt>
                      <c:pt idx="1480">
                        <c:v>0.98293981481250803</c:v>
                      </c:pt>
                      <c:pt idx="1481">
                        <c:v>0.98318287036667307</c:v>
                      </c:pt>
                      <c:pt idx="1482">
                        <c:v>0.98342592592083811</c:v>
                      </c:pt>
                      <c:pt idx="1483">
                        <c:v>0.9836689814822791</c:v>
                      </c:pt>
                      <c:pt idx="1484">
                        <c:v>0.98391203703644414</c:v>
                      </c:pt>
                      <c:pt idx="1485">
                        <c:v>0.98415509259060918</c:v>
                      </c:pt>
                      <c:pt idx="1486">
                        <c:v>0.98439814814477422</c:v>
                      </c:pt>
                      <c:pt idx="1487">
                        <c:v>0.98464120369893926</c:v>
                      </c:pt>
                      <c:pt idx="1488">
                        <c:v>0.98488425926038026</c:v>
                      </c:pt>
                      <c:pt idx="1489">
                        <c:v>0.9851273148145453</c:v>
                      </c:pt>
                      <c:pt idx="1490">
                        <c:v>0.98537037036871034</c:v>
                      </c:pt>
                      <c:pt idx="1491">
                        <c:v>0.98561342592287537</c:v>
                      </c:pt>
                      <c:pt idx="1492">
                        <c:v>0.98585648147704041</c:v>
                      </c:pt>
                      <c:pt idx="1493">
                        <c:v>0.98609953703848141</c:v>
                      </c:pt>
                      <c:pt idx="1494">
                        <c:v>0.98634259259264645</c:v>
                      </c:pt>
                      <c:pt idx="1495">
                        <c:v>0.98658564814681149</c:v>
                      </c:pt>
                      <c:pt idx="1496">
                        <c:v>0.98682870370097653</c:v>
                      </c:pt>
                      <c:pt idx="1497">
                        <c:v>0.98707175925514157</c:v>
                      </c:pt>
                      <c:pt idx="1498">
                        <c:v>0.98731481481658256</c:v>
                      </c:pt>
                      <c:pt idx="1499">
                        <c:v>0.9875578703707476</c:v>
                      </c:pt>
                      <c:pt idx="1500">
                        <c:v>0.98780092592491264</c:v>
                      </c:pt>
                      <c:pt idx="1501">
                        <c:v>0.98804398147907768</c:v>
                      </c:pt>
                      <c:pt idx="1502">
                        <c:v>0.98828703703324272</c:v>
                      </c:pt>
                      <c:pt idx="1503">
                        <c:v>0.98853009259468372</c:v>
                      </c:pt>
                      <c:pt idx="1504">
                        <c:v>0.98877314814884876</c:v>
                      </c:pt>
                      <c:pt idx="1505">
                        <c:v>0.9890162037030138</c:v>
                      </c:pt>
                      <c:pt idx="1506">
                        <c:v>0.98925925925717884</c:v>
                      </c:pt>
                      <c:pt idx="1507">
                        <c:v>0.98950231481134387</c:v>
                      </c:pt>
                      <c:pt idx="1508">
                        <c:v>0.98974537036550891</c:v>
                      </c:pt>
                      <c:pt idx="1509">
                        <c:v>0.98998842592694991</c:v>
                      </c:pt>
                      <c:pt idx="1510">
                        <c:v>0.99023148148111495</c:v>
                      </c:pt>
                      <c:pt idx="1511">
                        <c:v>0.99047453703527999</c:v>
                      </c:pt>
                      <c:pt idx="1512">
                        <c:v>0.99071759258944503</c:v>
                      </c:pt>
                      <c:pt idx="1513">
                        <c:v>0.99096064814361007</c:v>
                      </c:pt>
                      <c:pt idx="1514">
                        <c:v>0.99120370370505106</c:v>
                      </c:pt>
                      <c:pt idx="1515">
                        <c:v>0.9914467592592161</c:v>
                      </c:pt>
                      <c:pt idx="1516">
                        <c:v>0.99168981481338114</c:v>
                      </c:pt>
                      <c:pt idx="1517">
                        <c:v>0.99193287036754618</c:v>
                      </c:pt>
                      <c:pt idx="1518">
                        <c:v>0.99217592592171122</c:v>
                      </c:pt>
                      <c:pt idx="1519">
                        <c:v>0.99241898148315222</c:v>
                      </c:pt>
                      <c:pt idx="1520">
                        <c:v>0.99266203703731726</c:v>
                      </c:pt>
                      <c:pt idx="1521">
                        <c:v>0.9929050925914823</c:v>
                      </c:pt>
                      <c:pt idx="1522">
                        <c:v>0.99314814814564734</c:v>
                      </c:pt>
                      <c:pt idx="1523">
                        <c:v>0.99339120369981238</c:v>
                      </c:pt>
                      <c:pt idx="1524">
                        <c:v>0.99363425926125337</c:v>
                      </c:pt>
                      <c:pt idx="1525">
                        <c:v>0.99387731481541841</c:v>
                      </c:pt>
                      <c:pt idx="1526">
                        <c:v>0.99412037036958345</c:v>
                      </c:pt>
                      <c:pt idx="1527">
                        <c:v>0.99437500000052814</c:v>
                      </c:pt>
                      <c:pt idx="1528">
                        <c:v>0.99461805555469318</c:v>
                      </c:pt>
                      <c:pt idx="1529">
                        <c:v>0.99486111110885822</c:v>
                      </c:pt>
                      <c:pt idx="1530">
                        <c:v>0.99510416666302326</c:v>
                      </c:pt>
                      <c:pt idx="1531">
                        <c:v>0.9953472222171883</c:v>
                      </c:pt>
                      <c:pt idx="1532">
                        <c:v>0.9955902777786293</c:v>
                      </c:pt>
                      <c:pt idx="1533">
                        <c:v>0.99583333333279433</c:v>
                      </c:pt>
                      <c:pt idx="1534">
                        <c:v>0.99607638888695937</c:v>
                      </c:pt>
                      <c:pt idx="1535">
                        <c:v>0.99631944444112441</c:v>
                      </c:pt>
                      <c:pt idx="1536">
                        <c:v>0.99656249999528945</c:v>
                      </c:pt>
                      <c:pt idx="1537">
                        <c:v>0.99680555555673045</c:v>
                      </c:pt>
                      <c:pt idx="1538">
                        <c:v>0.99704861111089549</c:v>
                      </c:pt>
                      <c:pt idx="1539">
                        <c:v>0.99729166666506053</c:v>
                      </c:pt>
                      <c:pt idx="1540">
                        <c:v>0.99753472221922557</c:v>
                      </c:pt>
                      <c:pt idx="1541">
                        <c:v>0.99777777777339061</c:v>
                      </c:pt>
                      <c:pt idx="1542">
                        <c:v>0.9980208333348316</c:v>
                      </c:pt>
                      <c:pt idx="1543">
                        <c:v>0.99826388888899664</c:v>
                      </c:pt>
                      <c:pt idx="1544">
                        <c:v>0.99850694444316168</c:v>
                      </c:pt>
                      <c:pt idx="1545">
                        <c:v>0.99874999999732672</c:v>
                      </c:pt>
                      <c:pt idx="1546">
                        <c:v>0.99899305555149176</c:v>
                      </c:pt>
                      <c:pt idx="1547">
                        <c:v>0.99923611111293276</c:v>
                      </c:pt>
                      <c:pt idx="1548">
                        <c:v>0.9994791666670978</c:v>
                      </c:pt>
                      <c:pt idx="1549">
                        <c:v>0.99972222222126284</c:v>
                      </c:pt>
                      <c:pt idx="1550">
                        <c:v>0.99996527777542787</c:v>
                      </c:pt>
                      <c:pt idx="1551">
                        <c:v>1.000208333329593</c:v>
                      </c:pt>
                      <c:pt idx="1552">
                        <c:v>1.0004513888837581</c:v>
                      </c:pt>
                      <c:pt idx="1553">
                        <c:v>1.0006944444451991</c:v>
                      </c:pt>
                      <c:pt idx="1554">
                        <c:v>1.0009374999993641</c:v>
                      </c:pt>
                      <c:pt idx="1555">
                        <c:v>1.0011805555535291</c:v>
                      </c:pt>
                      <c:pt idx="1556">
                        <c:v>1.0014236111076942</c:v>
                      </c:pt>
                      <c:pt idx="1557">
                        <c:v>1.0016666666618592</c:v>
                      </c:pt>
                      <c:pt idx="1558">
                        <c:v>1.0019097222233002</c:v>
                      </c:pt>
                      <c:pt idx="1559">
                        <c:v>1.0021527777774653</c:v>
                      </c:pt>
                      <c:pt idx="1560">
                        <c:v>1.0023958333316303</c:v>
                      </c:pt>
                      <c:pt idx="1561">
                        <c:v>1.0026388888857953</c:v>
                      </c:pt>
                      <c:pt idx="1562">
                        <c:v>1.0028819444399604</c:v>
                      </c:pt>
                      <c:pt idx="1563">
                        <c:v>1.0031250000014014</c:v>
                      </c:pt>
                      <c:pt idx="1564">
                        <c:v>1.0033680555555664</c:v>
                      </c:pt>
                      <c:pt idx="1565">
                        <c:v>1.0036111111097314</c:v>
                      </c:pt>
                      <c:pt idx="1566">
                        <c:v>1.0038541666638965</c:v>
                      </c:pt>
                      <c:pt idx="1567">
                        <c:v>1.0040972222180615</c:v>
                      </c:pt>
                      <c:pt idx="1568">
                        <c:v>1.0043402777795025</c:v>
                      </c:pt>
                      <c:pt idx="1569">
                        <c:v>1.0045833333336676</c:v>
                      </c:pt>
                      <c:pt idx="1570">
                        <c:v>1.0048263888878326</c:v>
                      </c:pt>
                      <c:pt idx="1571">
                        <c:v>1.0050694444419976</c:v>
                      </c:pt>
                      <c:pt idx="1572">
                        <c:v>1.0053124999961627</c:v>
                      </c:pt>
                      <c:pt idx="1573">
                        <c:v>1.0055555555576037</c:v>
                      </c:pt>
                      <c:pt idx="1574">
                        <c:v>1.0057986111117687</c:v>
                      </c:pt>
                      <c:pt idx="1575">
                        <c:v>1.0060532407427134</c:v>
                      </c:pt>
                      <c:pt idx="1576">
                        <c:v>1.0062962962968784</c:v>
                      </c:pt>
                      <c:pt idx="1577">
                        <c:v>1.0065393518510435</c:v>
                      </c:pt>
                      <c:pt idx="1578">
                        <c:v>1.0067824074052085</c:v>
                      </c:pt>
                      <c:pt idx="1579">
                        <c:v>1.0070254629593736</c:v>
                      </c:pt>
                      <c:pt idx="1580">
                        <c:v>1.0072685185135386</c:v>
                      </c:pt>
                      <c:pt idx="1581">
                        <c:v>1.0075115740749796</c:v>
                      </c:pt>
                      <c:pt idx="1582">
                        <c:v>1.0077546296291446</c:v>
                      </c:pt>
                      <c:pt idx="1583">
                        <c:v>1.0079976851833097</c:v>
                      </c:pt>
                      <c:pt idx="1584">
                        <c:v>1.0082407407374747</c:v>
                      </c:pt>
                      <c:pt idx="1585">
                        <c:v>1.0084837962916398</c:v>
                      </c:pt>
                      <c:pt idx="1586">
                        <c:v>1.0087268518530808</c:v>
                      </c:pt>
                      <c:pt idx="1587">
                        <c:v>1.0089699074072458</c:v>
                      </c:pt>
                      <c:pt idx="1588">
                        <c:v>1.0092129629614108</c:v>
                      </c:pt>
                      <c:pt idx="1589">
                        <c:v>1.0094560185155759</c:v>
                      </c:pt>
                      <c:pt idx="1590">
                        <c:v>1.0096990740697409</c:v>
                      </c:pt>
                      <c:pt idx="1591">
                        <c:v>1.0099421296311819</c:v>
                      </c:pt>
                      <c:pt idx="1592">
                        <c:v>1.0101851851853469</c:v>
                      </c:pt>
                      <c:pt idx="1593">
                        <c:v>1.010428240739512</c:v>
                      </c:pt>
                      <c:pt idx="1594">
                        <c:v>1.010671296293677</c:v>
                      </c:pt>
                      <c:pt idx="1595">
                        <c:v>1.0109143518478421</c:v>
                      </c:pt>
                      <c:pt idx="1596">
                        <c:v>1.0111574074092831</c:v>
                      </c:pt>
                      <c:pt idx="1597">
                        <c:v>1.0114004629634481</c:v>
                      </c:pt>
                      <c:pt idx="1598">
                        <c:v>1.0116435185176131</c:v>
                      </c:pt>
                      <c:pt idx="1599">
                        <c:v>1.0118865740717782</c:v>
                      </c:pt>
                      <c:pt idx="1600">
                        <c:v>1.0121296296259432</c:v>
                      </c:pt>
                      <c:pt idx="1601">
                        <c:v>1.0123726851801083</c:v>
                      </c:pt>
                      <c:pt idx="1602">
                        <c:v>1.0126157407415493</c:v>
                      </c:pt>
                      <c:pt idx="1603">
                        <c:v>1.0128587962957143</c:v>
                      </c:pt>
                      <c:pt idx="1604">
                        <c:v>1.0131018518498793</c:v>
                      </c:pt>
                      <c:pt idx="1605">
                        <c:v>1.0133449074040444</c:v>
                      </c:pt>
                      <c:pt idx="1606">
                        <c:v>1.0135879629582094</c:v>
                      </c:pt>
                      <c:pt idx="1607">
                        <c:v>1.0138310185196504</c:v>
                      </c:pt>
                      <c:pt idx="1608">
                        <c:v>1.0140740740738154</c:v>
                      </c:pt>
                      <c:pt idx="1609">
                        <c:v>1.0143171296279805</c:v>
                      </c:pt>
                      <c:pt idx="1610">
                        <c:v>1.0145601851821455</c:v>
                      </c:pt>
                      <c:pt idx="1611">
                        <c:v>1.0148032407363106</c:v>
                      </c:pt>
                      <c:pt idx="1612">
                        <c:v>1.0150462962977516</c:v>
                      </c:pt>
                      <c:pt idx="1613">
                        <c:v>1.0152893518519166</c:v>
                      </c:pt>
                      <c:pt idx="1614">
                        <c:v>1.0155324074060816</c:v>
                      </c:pt>
                      <c:pt idx="1615">
                        <c:v>1.0157754629602467</c:v>
                      </c:pt>
                      <c:pt idx="1616">
                        <c:v>1.0160185185144117</c:v>
                      </c:pt>
                      <c:pt idx="1617">
                        <c:v>1.0162615740758527</c:v>
                      </c:pt>
                      <c:pt idx="1618">
                        <c:v>1.0165046296300178</c:v>
                      </c:pt>
                      <c:pt idx="1619">
                        <c:v>1.0167476851841828</c:v>
                      </c:pt>
                      <c:pt idx="1620">
                        <c:v>1.0169907407383478</c:v>
                      </c:pt>
                      <c:pt idx="1621">
                        <c:v>1.0172337962925129</c:v>
                      </c:pt>
                      <c:pt idx="1622">
                        <c:v>1.0174768518539539</c:v>
                      </c:pt>
                      <c:pt idx="1623">
                        <c:v>1.0177314814776226</c:v>
                      </c:pt>
                      <c:pt idx="1624">
                        <c:v>1.0179745370390636</c:v>
                      </c:pt>
                      <c:pt idx="1625">
                        <c:v>1.0182175925932286</c:v>
                      </c:pt>
                      <c:pt idx="1626">
                        <c:v>1.0184606481473937</c:v>
                      </c:pt>
                      <c:pt idx="1627">
                        <c:v>1.0187037037015587</c:v>
                      </c:pt>
                      <c:pt idx="1628">
                        <c:v>1.0189467592557238</c:v>
                      </c:pt>
                      <c:pt idx="1629">
                        <c:v>1.0191898148098888</c:v>
                      </c:pt>
                      <c:pt idx="1630">
                        <c:v>1.0194328703713298</c:v>
                      </c:pt>
                      <c:pt idx="1631">
                        <c:v>1.0196759259254948</c:v>
                      </c:pt>
                      <c:pt idx="1632">
                        <c:v>1.0199189814796599</c:v>
                      </c:pt>
                      <c:pt idx="1633">
                        <c:v>1.0201620370338249</c:v>
                      </c:pt>
                      <c:pt idx="1634">
                        <c:v>1.0204050925879899</c:v>
                      </c:pt>
                      <c:pt idx="1635">
                        <c:v>1.0206481481494309</c:v>
                      </c:pt>
                      <c:pt idx="1636">
                        <c:v>1.020891203703596</c:v>
                      </c:pt>
                      <c:pt idx="1637">
                        <c:v>1.021134259257761</c:v>
                      </c:pt>
                      <c:pt idx="1638">
                        <c:v>1.0213773148119261</c:v>
                      </c:pt>
                      <c:pt idx="1639">
                        <c:v>1.0216203703660911</c:v>
                      </c:pt>
                      <c:pt idx="1640">
                        <c:v>1.0218634259275321</c:v>
                      </c:pt>
                      <c:pt idx="1641">
                        <c:v>1.0221064814816971</c:v>
                      </c:pt>
                      <c:pt idx="1642">
                        <c:v>1.0223495370358622</c:v>
                      </c:pt>
                      <c:pt idx="1643">
                        <c:v>1.0225925925900272</c:v>
                      </c:pt>
                      <c:pt idx="1644">
                        <c:v>1.0228356481441923</c:v>
                      </c:pt>
                      <c:pt idx="1645">
                        <c:v>1.0230787037056333</c:v>
                      </c:pt>
                      <c:pt idx="1646">
                        <c:v>1.0233217592597983</c:v>
                      </c:pt>
                      <c:pt idx="1647">
                        <c:v>1.0235648148139633</c:v>
                      </c:pt>
                      <c:pt idx="1648">
                        <c:v>1.0238078703681284</c:v>
                      </c:pt>
                      <c:pt idx="1649">
                        <c:v>1.0240509259222934</c:v>
                      </c:pt>
                      <c:pt idx="1650">
                        <c:v>1.0242939814764584</c:v>
                      </c:pt>
                      <c:pt idx="1651">
                        <c:v>1.0245370370378994</c:v>
                      </c:pt>
                      <c:pt idx="1652">
                        <c:v>1.0247800925920645</c:v>
                      </c:pt>
                      <c:pt idx="1653">
                        <c:v>1.0250231481462295</c:v>
                      </c:pt>
                      <c:pt idx="1654">
                        <c:v>1.0252662037003946</c:v>
                      </c:pt>
                      <c:pt idx="1655">
                        <c:v>1.0255092592545596</c:v>
                      </c:pt>
                      <c:pt idx="1656">
                        <c:v>1.0257523148160006</c:v>
                      </c:pt>
                      <c:pt idx="1657">
                        <c:v>1.0259953703701656</c:v>
                      </c:pt>
                      <c:pt idx="1658">
                        <c:v>1.0262384259243307</c:v>
                      </c:pt>
                      <c:pt idx="1659">
                        <c:v>1.0264814814784957</c:v>
                      </c:pt>
                      <c:pt idx="1660">
                        <c:v>1.0267245370326608</c:v>
                      </c:pt>
                      <c:pt idx="1661">
                        <c:v>1.0269675925941018</c:v>
                      </c:pt>
                      <c:pt idx="1662">
                        <c:v>1.0272106481482668</c:v>
                      </c:pt>
                      <c:pt idx="1663">
                        <c:v>1.0274537037024318</c:v>
                      </c:pt>
                      <c:pt idx="1664">
                        <c:v>1.0276967592565969</c:v>
                      </c:pt>
                      <c:pt idx="1665">
                        <c:v>1.0279398148107619</c:v>
                      </c:pt>
                      <c:pt idx="1666">
                        <c:v>1.0281828703722029</c:v>
                      </c:pt>
                      <c:pt idx="1667">
                        <c:v>1.0284259259263679</c:v>
                      </c:pt>
                      <c:pt idx="1668">
                        <c:v>1.028668981480533</c:v>
                      </c:pt>
                      <c:pt idx="1669">
                        <c:v>1.028912037034698</c:v>
                      </c:pt>
                      <c:pt idx="1670">
                        <c:v>1.0291550925888631</c:v>
                      </c:pt>
                      <c:pt idx="1671">
                        <c:v>1.0294097222198078</c:v>
                      </c:pt>
                      <c:pt idx="1672">
                        <c:v>1.0296527777739728</c:v>
                      </c:pt>
                      <c:pt idx="1673">
                        <c:v>1.0298958333354138</c:v>
                      </c:pt>
                      <c:pt idx="1674">
                        <c:v>1.0301388888895788</c:v>
                      </c:pt>
                      <c:pt idx="1675">
                        <c:v>1.0303819444437439</c:v>
                      </c:pt>
                      <c:pt idx="1676">
                        <c:v>1.0306249999979089</c:v>
                      </c:pt>
                      <c:pt idx="1677">
                        <c:v>1.0308680555520739</c:v>
                      </c:pt>
                      <c:pt idx="1678">
                        <c:v>1.031111111106239</c:v>
                      </c:pt>
                      <c:pt idx="1679">
                        <c:v>1.03135416666768</c:v>
                      </c:pt>
                      <c:pt idx="1680">
                        <c:v>1.031597222221845</c:v>
                      </c:pt>
                      <c:pt idx="1681">
                        <c:v>1.0318402777760101</c:v>
                      </c:pt>
                      <c:pt idx="1682">
                        <c:v>1.0320833333301751</c:v>
                      </c:pt>
                      <c:pt idx="1683">
                        <c:v>1.0323263888843401</c:v>
                      </c:pt>
                      <c:pt idx="1684">
                        <c:v>1.0325694444457811</c:v>
                      </c:pt>
                      <c:pt idx="1685">
                        <c:v>1.0328124999999462</c:v>
                      </c:pt>
                      <c:pt idx="1686">
                        <c:v>1.0330555555541112</c:v>
                      </c:pt>
                      <c:pt idx="1687">
                        <c:v>1.0332986111082763</c:v>
                      </c:pt>
                      <c:pt idx="1688">
                        <c:v>1.0335416666624413</c:v>
                      </c:pt>
                      <c:pt idx="1689">
                        <c:v>1.0337847222238823</c:v>
                      </c:pt>
                      <c:pt idx="1690">
                        <c:v>1.0340277777780473</c:v>
                      </c:pt>
                      <c:pt idx="1691">
                        <c:v>1.0342708333322124</c:v>
                      </c:pt>
                      <c:pt idx="1692">
                        <c:v>1.0345138888863774</c:v>
                      </c:pt>
                      <c:pt idx="1693">
                        <c:v>1.0347569444405424</c:v>
                      </c:pt>
                      <c:pt idx="1694">
                        <c:v>1.0350000000019834</c:v>
                      </c:pt>
                      <c:pt idx="1695">
                        <c:v>1.0352430555561485</c:v>
                      </c:pt>
                      <c:pt idx="1696">
                        <c:v>1.0354861111103135</c:v>
                      </c:pt>
                      <c:pt idx="1697">
                        <c:v>1.0357291666644786</c:v>
                      </c:pt>
                      <c:pt idx="1698">
                        <c:v>1.0359722222186436</c:v>
                      </c:pt>
                      <c:pt idx="1699">
                        <c:v>1.0362152777728086</c:v>
                      </c:pt>
                      <c:pt idx="1700">
                        <c:v>1.0364583333342496</c:v>
                      </c:pt>
                      <c:pt idx="1701">
                        <c:v>1.0367013888884147</c:v>
                      </c:pt>
                      <c:pt idx="1702">
                        <c:v>1.0369444444425797</c:v>
                      </c:pt>
                      <c:pt idx="1703">
                        <c:v>1.0371874999967448</c:v>
                      </c:pt>
                      <c:pt idx="1704">
                        <c:v>1.0374305555509098</c:v>
                      </c:pt>
                      <c:pt idx="1705">
                        <c:v>1.0376736111123508</c:v>
                      </c:pt>
                      <c:pt idx="1706">
                        <c:v>1.0379166666665158</c:v>
                      </c:pt>
                      <c:pt idx="1707">
                        <c:v>1.0381597222206809</c:v>
                      </c:pt>
                      <c:pt idx="1708">
                        <c:v>1.0384027777748459</c:v>
                      </c:pt>
                      <c:pt idx="1709">
                        <c:v>1.0386458333290109</c:v>
                      </c:pt>
                      <c:pt idx="1710">
                        <c:v>1.0388888888904519</c:v>
                      </c:pt>
                      <c:pt idx="1711">
                        <c:v>1.039131944444617</c:v>
                      </c:pt>
                      <c:pt idx="1712">
                        <c:v>1.039374999998782</c:v>
                      </c:pt>
                      <c:pt idx="1713">
                        <c:v>1.0396180555529471</c:v>
                      </c:pt>
                      <c:pt idx="1714">
                        <c:v>1.0398611111071121</c:v>
                      </c:pt>
                      <c:pt idx="1715">
                        <c:v>1.0401041666685531</c:v>
                      </c:pt>
                      <c:pt idx="1716">
                        <c:v>1.0403472222227181</c:v>
                      </c:pt>
                      <c:pt idx="1717">
                        <c:v>1.0405902777768832</c:v>
                      </c:pt>
                      <c:pt idx="1718">
                        <c:v>1.0408333333310482</c:v>
                      </c:pt>
                      <c:pt idx="1719">
                        <c:v>1.0410879629619929</c:v>
                      </c:pt>
                      <c:pt idx="1720">
                        <c:v>1.0413310185161579</c:v>
                      </c:pt>
                      <c:pt idx="1721">
                        <c:v>1.041574074070323</c:v>
                      </c:pt>
                      <c:pt idx="1722">
                        <c:v>1.041817129624488</c:v>
                      </c:pt>
                      <c:pt idx="1723">
                        <c:v>1.042060185185929</c:v>
                      </c:pt>
                      <c:pt idx="1724">
                        <c:v>1.0423032407400941</c:v>
                      </c:pt>
                      <c:pt idx="1725">
                        <c:v>1.0425462962942591</c:v>
                      </c:pt>
                      <c:pt idx="1726">
                        <c:v>1.0427893518484241</c:v>
                      </c:pt>
                      <c:pt idx="1727">
                        <c:v>1.0430324074025892</c:v>
                      </c:pt>
                      <c:pt idx="1728">
                        <c:v>1.0432754629640302</c:v>
                      </c:pt>
                      <c:pt idx="1729">
                        <c:v>1.0435185185181952</c:v>
                      </c:pt>
                      <c:pt idx="1730">
                        <c:v>1.0437615740723603</c:v>
                      </c:pt>
                      <c:pt idx="1731">
                        <c:v>1.0440046296265253</c:v>
                      </c:pt>
                      <c:pt idx="1732">
                        <c:v>1.0442476851806903</c:v>
                      </c:pt>
                      <c:pt idx="1733">
                        <c:v>1.0444907407421313</c:v>
                      </c:pt>
                      <c:pt idx="1734">
                        <c:v>1.0447337962962964</c:v>
                      </c:pt>
                      <c:pt idx="1735">
                        <c:v>1.0449768518504614</c:v>
                      </c:pt>
                      <c:pt idx="1736">
                        <c:v>1.0452199074046264</c:v>
                      </c:pt>
                      <c:pt idx="1737">
                        <c:v>1.0454629629587915</c:v>
                      </c:pt>
                      <c:pt idx="1738">
                        <c:v>1.0457060185202325</c:v>
                      </c:pt>
                      <c:pt idx="1739">
                        <c:v>1.0459490740743975</c:v>
                      </c:pt>
                      <c:pt idx="1740">
                        <c:v>1.0461921296285626</c:v>
                      </c:pt>
                      <c:pt idx="1741">
                        <c:v>1.0464351851827276</c:v>
                      </c:pt>
                      <c:pt idx="1742">
                        <c:v>1.0466782407368926</c:v>
                      </c:pt>
                      <c:pt idx="1743">
                        <c:v>1.0469212962983336</c:v>
                      </c:pt>
                      <c:pt idx="1744">
                        <c:v>1.0471643518524987</c:v>
                      </c:pt>
                      <c:pt idx="1745">
                        <c:v>1.0474074074066637</c:v>
                      </c:pt>
                      <c:pt idx="1746">
                        <c:v>1.0476504629608288</c:v>
                      </c:pt>
                      <c:pt idx="1747">
                        <c:v>1.0478935185149938</c:v>
                      </c:pt>
                      <c:pt idx="1748">
                        <c:v>1.0481365740691588</c:v>
                      </c:pt>
                      <c:pt idx="1749">
                        <c:v>1.0483796296305998</c:v>
                      </c:pt>
                      <c:pt idx="1750">
                        <c:v>1.0486226851847649</c:v>
                      </c:pt>
                      <c:pt idx="1751">
                        <c:v>1.0488657407389299</c:v>
                      </c:pt>
                      <c:pt idx="1752">
                        <c:v>1.0491087962930949</c:v>
                      </c:pt>
                      <c:pt idx="1753">
                        <c:v>1.04935185184726</c:v>
                      </c:pt>
                      <c:pt idx="1754">
                        <c:v>1.049594907408701</c:v>
                      </c:pt>
                      <c:pt idx="1755">
                        <c:v>1.049837962962866</c:v>
                      </c:pt>
                      <c:pt idx="1756">
                        <c:v>1.0500810185170311</c:v>
                      </c:pt>
                      <c:pt idx="1757">
                        <c:v>1.0503240740711961</c:v>
                      </c:pt>
                      <c:pt idx="1758">
                        <c:v>1.0505671296253611</c:v>
                      </c:pt>
                      <c:pt idx="1759">
                        <c:v>1.0508101851868021</c:v>
                      </c:pt>
                      <c:pt idx="1760">
                        <c:v>1.0510532407409672</c:v>
                      </c:pt>
                      <c:pt idx="1761">
                        <c:v>1.0512962962951322</c:v>
                      </c:pt>
                      <c:pt idx="1762">
                        <c:v>1.0515393518492973</c:v>
                      </c:pt>
                      <c:pt idx="1763">
                        <c:v>1.0517824074034623</c:v>
                      </c:pt>
                      <c:pt idx="1764">
                        <c:v>1.0520254629649033</c:v>
                      </c:pt>
                      <c:pt idx="1765">
                        <c:v>1.0522685185190683</c:v>
                      </c:pt>
                      <c:pt idx="1766">
                        <c:v>1.0525115740732334</c:v>
                      </c:pt>
                      <c:pt idx="1767">
                        <c:v>1.0527546296273984</c:v>
                      </c:pt>
                      <c:pt idx="1768">
                        <c:v>1.0530092592583431</c:v>
                      </c:pt>
                      <c:pt idx="1769">
                        <c:v>1.0532523148125081</c:v>
                      </c:pt>
                      <c:pt idx="1770">
                        <c:v>1.0534953703666732</c:v>
                      </c:pt>
                      <c:pt idx="1771">
                        <c:v>1.0537384259208382</c:v>
                      </c:pt>
                      <c:pt idx="1772">
                        <c:v>1.0539814814822792</c:v>
                      </c:pt>
                      <c:pt idx="1773">
                        <c:v>1.0542245370364443</c:v>
                      </c:pt>
                      <c:pt idx="1774">
                        <c:v>1.0544675925906093</c:v>
                      </c:pt>
                      <c:pt idx="1775">
                        <c:v>1.0547106481447743</c:v>
                      </c:pt>
                      <c:pt idx="1776">
                        <c:v>1.0549537036989394</c:v>
                      </c:pt>
                      <c:pt idx="1777">
                        <c:v>1.0551967592603804</c:v>
                      </c:pt>
                      <c:pt idx="1778">
                        <c:v>1.0554398148145454</c:v>
                      </c:pt>
                      <c:pt idx="1779">
                        <c:v>1.0556828703687104</c:v>
                      </c:pt>
                      <c:pt idx="1780">
                        <c:v>1.0559259259228755</c:v>
                      </c:pt>
                      <c:pt idx="1781">
                        <c:v>1.0561689814770405</c:v>
                      </c:pt>
                      <c:pt idx="1782">
                        <c:v>1.0564120370384815</c:v>
                      </c:pt>
                      <c:pt idx="1783">
                        <c:v>1.0566550925926466</c:v>
                      </c:pt>
                      <c:pt idx="1784">
                        <c:v>1.0568981481468116</c:v>
                      </c:pt>
                      <c:pt idx="1785">
                        <c:v>1.0571412037009766</c:v>
                      </c:pt>
                      <c:pt idx="1786">
                        <c:v>1.0573842592551417</c:v>
                      </c:pt>
                      <c:pt idx="1787">
                        <c:v>1.0576273148165827</c:v>
                      </c:pt>
                      <c:pt idx="1788">
                        <c:v>1.0578703703707477</c:v>
                      </c:pt>
                      <c:pt idx="1789">
                        <c:v>1.0581134259249128</c:v>
                      </c:pt>
                      <c:pt idx="1790">
                        <c:v>1.0583564814790778</c:v>
                      </c:pt>
                      <c:pt idx="1791">
                        <c:v>1.0585995370332428</c:v>
                      </c:pt>
                      <c:pt idx="1792">
                        <c:v>1.0588425925946838</c:v>
                      </c:pt>
                      <c:pt idx="1793">
                        <c:v>1.0590856481488489</c:v>
                      </c:pt>
                      <c:pt idx="1794">
                        <c:v>1.0593287037030139</c:v>
                      </c:pt>
                      <c:pt idx="1795">
                        <c:v>1.0595717592571789</c:v>
                      </c:pt>
                      <c:pt idx="1796">
                        <c:v>1.059814814811344</c:v>
                      </c:pt>
                      <c:pt idx="1797">
                        <c:v>1.060057870365509</c:v>
                      </c:pt>
                      <c:pt idx="1798">
                        <c:v>1.06030092592695</c:v>
                      </c:pt>
                      <c:pt idx="1799">
                        <c:v>1.0605439814811151</c:v>
                      </c:pt>
                      <c:pt idx="1800">
                        <c:v>1.0607870370352801</c:v>
                      </c:pt>
                      <c:pt idx="1801">
                        <c:v>1.0610300925894451</c:v>
                      </c:pt>
                      <c:pt idx="1802">
                        <c:v>1.0612731481436102</c:v>
                      </c:pt>
                      <c:pt idx="1803">
                        <c:v>1.0615162037050512</c:v>
                      </c:pt>
                      <c:pt idx="1804">
                        <c:v>1.0617592592592162</c:v>
                      </c:pt>
                      <c:pt idx="1805">
                        <c:v>1.0620023148133813</c:v>
                      </c:pt>
                      <c:pt idx="1806">
                        <c:v>1.0622453703675463</c:v>
                      </c:pt>
                      <c:pt idx="1807">
                        <c:v>1.0624884259217113</c:v>
                      </c:pt>
                      <c:pt idx="1808">
                        <c:v>1.0627314814831523</c:v>
                      </c:pt>
                      <c:pt idx="1809">
                        <c:v>1.0629745370373174</c:v>
                      </c:pt>
                      <c:pt idx="1810">
                        <c:v>1.0632175925914824</c:v>
                      </c:pt>
                      <c:pt idx="1811">
                        <c:v>1.0634606481456474</c:v>
                      </c:pt>
                      <c:pt idx="1812">
                        <c:v>1.0637037036998125</c:v>
                      </c:pt>
                      <c:pt idx="1813">
                        <c:v>1.0639467592612535</c:v>
                      </c:pt>
                      <c:pt idx="1814">
                        <c:v>1.0641898148154185</c:v>
                      </c:pt>
                      <c:pt idx="1815">
                        <c:v>1.0644444444463632</c:v>
                      </c:pt>
                      <c:pt idx="1816">
                        <c:v>1.0646875000005283</c:v>
                      </c:pt>
                      <c:pt idx="1817">
                        <c:v>1.0649305555546933</c:v>
                      </c:pt>
                      <c:pt idx="1818">
                        <c:v>1.0651736111088583</c:v>
                      </c:pt>
                      <c:pt idx="1819">
                        <c:v>1.0654166666630234</c:v>
                      </c:pt>
                      <c:pt idx="1820">
                        <c:v>1.0656597222171884</c:v>
                      </c:pt>
                      <c:pt idx="1821">
                        <c:v>1.0659027777786294</c:v>
                      </c:pt>
                      <c:pt idx="1822">
                        <c:v>1.0661458333327944</c:v>
                      </c:pt>
                      <c:pt idx="1823">
                        <c:v>1.0663888888869595</c:v>
                      </c:pt>
                      <c:pt idx="1824">
                        <c:v>1.0666319444411245</c:v>
                      </c:pt>
                      <c:pt idx="1825">
                        <c:v>1.0668749999952896</c:v>
                      </c:pt>
                      <c:pt idx="1826">
                        <c:v>1.0671180555567306</c:v>
                      </c:pt>
                      <c:pt idx="1827">
                        <c:v>1.0673611111108956</c:v>
                      </c:pt>
                      <c:pt idx="1828">
                        <c:v>1.0676041666650606</c:v>
                      </c:pt>
                      <c:pt idx="1829">
                        <c:v>1.0678472222192257</c:v>
                      </c:pt>
                      <c:pt idx="1830">
                        <c:v>1.0680902777733907</c:v>
                      </c:pt>
                      <c:pt idx="1831">
                        <c:v>1.0683333333348317</c:v>
                      </c:pt>
                      <c:pt idx="1832">
                        <c:v>1.0685763888889968</c:v>
                      </c:pt>
                      <c:pt idx="1833">
                        <c:v>1.0688194444431618</c:v>
                      </c:pt>
                      <c:pt idx="1834">
                        <c:v>1.0690624999973268</c:v>
                      </c:pt>
                      <c:pt idx="1835">
                        <c:v>1.0693055555514919</c:v>
                      </c:pt>
                      <c:pt idx="1836">
                        <c:v>1.0695486111129329</c:v>
                      </c:pt>
                      <c:pt idx="1837">
                        <c:v>1.0697916666670979</c:v>
                      </c:pt>
                      <c:pt idx="1838">
                        <c:v>1.0700347222212629</c:v>
                      </c:pt>
                      <c:pt idx="1839">
                        <c:v>1.070277777775428</c:v>
                      </c:pt>
                      <c:pt idx="1840">
                        <c:v>1.070520833329593</c:v>
                      </c:pt>
                      <c:pt idx="1841">
                        <c:v>1.0707638888837581</c:v>
                      </c:pt>
                      <c:pt idx="1842">
                        <c:v>1.0710069444451991</c:v>
                      </c:pt>
                      <c:pt idx="1843">
                        <c:v>1.0712499999993641</c:v>
                      </c:pt>
                      <c:pt idx="1844">
                        <c:v>1.0714930555535291</c:v>
                      </c:pt>
                      <c:pt idx="1845">
                        <c:v>1.0717361111076942</c:v>
                      </c:pt>
                      <c:pt idx="1846">
                        <c:v>1.0719791666618592</c:v>
                      </c:pt>
                      <c:pt idx="1847">
                        <c:v>1.0722222222233002</c:v>
                      </c:pt>
                      <c:pt idx="1848">
                        <c:v>1.0724652777774653</c:v>
                      </c:pt>
                      <c:pt idx="1849">
                        <c:v>1.0727083333316303</c:v>
                      </c:pt>
                      <c:pt idx="1850">
                        <c:v>1.0729513888857953</c:v>
                      </c:pt>
                      <c:pt idx="1851">
                        <c:v>1.0731944444399604</c:v>
                      </c:pt>
                      <c:pt idx="1852">
                        <c:v>1.0734375000014014</c:v>
                      </c:pt>
                      <c:pt idx="1853">
                        <c:v>1.0736805555555664</c:v>
                      </c:pt>
                      <c:pt idx="1854">
                        <c:v>1.0739236111097314</c:v>
                      </c:pt>
                      <c:pt idx="1855">
                        <c:v>1.0741666666638965</c:v>
                      </c:pt>
                      <c:pt idx="1856">
                        <c:v>1.0744097222180615</c:v>
                      </c:pt>
                      <c:pt idx="1857">
                        <c:v>1.0746527777795025</c:v>
                      </c:pt>
                      <c:pt idx="1858">
                        <c:v>1.0748958333336676</c:v>
                      </c:pt>
                      <c:pt idx="1859">
                        <c:v>1.0751388888878326</c:v>
                      </c:pt>
                      <c:pt idx="1860">
                        <c:v>1.0753819444419976</c:v>
                      </c:pt>
                      <c:pt idx="1861">
                        <c:v>1.0756249999961627</c:v>
                      </c:pt>
                      <c:pt idx="1862">
                        <c:v>1.0758680555576037</c:v>
                      </c:pt>
                      <c:pt idx="1863">
                        <c:v>1.0761111111117687</c:v>
                      </c:pt>
                      <c:pt idx="1864">
                        <c:v>1.0763657407427134</c:v>
                      </c:pt>
                      <c:pt idx="1865">
                        <c:v>1.0766087962968784</c:v>
                      </c:pt>
                      <c:pt idx="1866">
                        <c:v>1.0768518518510435</c:v>
                      </c:pt>
                      <c:pt idx="1867">
                        <c:v>1.0770949074052085</c:v>
                      </c:pt>
                      <c:pt idx="1868">
                        <c:v>1.0773379629593736</c:v>
                      </c:pt>
                      <c:pt idx="1869">
                        <c:v>1.0775810185135386</c:v>
                      </c:pt>
                      <c:pt idx="1870">
                        <c:v>1.0778240740749796</c:v>
                      </c:pt>
                      <c:pt idx="1871">
                        <c:v>1.0780671296291446</c:v>
                      </c:pt>
                      <c:pt idx="1872">
                        <c:v>1.0783101851833097</c:v>
                      </c:pt>
                      <c:pt idx="1873">
                        <c:v>1.0785532407374747</c:v>
                      </c:pt>
                      <c:pt idx="1874">
                        <c:v>1.0787962962916398</c:v>
                      </c:pt>
                      <c:pt idx="1875">
                        <c:v>1.0790393518530808</c:v>
                      </c:pt>
                      <c:pt idx="1876">
                        <c:v>1.0792824074072458</c:v>
                      </c:pt>
                      <c:pt idx="1877">
                        <c:v>1.0795254629614108</c:v>
                      </c:pt>
                      <c:pt idx="1878">
                        <c:v>1.0797685185155759</c:v>
                      </c:pt>
                      <c:pt idx="1879">
                        <c:v>1.0800115740697409</c:v>
                      </c:pt>
                      <c:pt idx="1880">
                        <c:v>1.0802546296311819</c:v>
                      </c:pt>
                      <c:pt idx="1881">
                        <c:v>1.0804976851853469</c:v>
                      </c:pt>
                      <c:pt idx="1882">
                        <c:v>1.080740740739512</c:v>
                      </c:pt>
                      <c:pt idx="1883">
                        <c:v>1.080983796293677</c:v>
                      </c:pt>
                      <c:pt idx="1884">
                        <c:v>1.0812268518478421</c:v>
                      </c:pt>
                      <c:pt idx="1885">
                        <c:v>1.0814699074092831</c:v>
                      </c:pt>
                      <c:pt idx="1886">
                        <c:v>1.0817129629634481</c:v>
                      </c:pt>
                      <c:pt idx="1887">
                        <c:v>1.0819560185176131</c:v>
                      </c:pt>
                      <c:pt idx="1888">
                        <c:v>1.0821990740717782</c:v>
                      </c:pt>
                      <c:pt idx="1889">
                        <c:v>1.0824421296259432</c:v>
                      </c:pt>
                      <c:pt idx="1890">
                        <c:v>1.0826851851801083</c:v>
                      </c:pt>
                      <c:pt idx="1891">
                        <c:v>1.0829282407415493</c:v>
                      </c:pt>
                      <c:pt idx="1892">
                        <c:v>1.0831712962957143</c:v>
                      </c:pt>
                      <c:pt idx="1893">
                        <c:v>1.0834143518498793</c:v>
                      </c:pt>
                      <c:pt idx="1894">
                        <c:v>1.0836574074040444</c:v>
                      </c:pt>
                      <c:pt idx="1895">
                        <c:v>1.0839004629582094</c:v>
                      </c:pt>
                      <c:pt idx="1896">
                        <c:v>1.0841435185196504</c:v>
                      </c:pt>
                      <c:pt idx="1897">
                        <c:v>1.0843865740738154</c:v>
                      </c:pt>
                      <c:pt idx="1898">
                        <c:v>1.0846296296279805</c:v>
                      </c:pt>
                      <c:pt idx="1899">
                        <c:v>1.0848726851821455</c:v>
                      </c:pt>
                      <c:pt idx="1900">
                        <c:v>1.0851157407363106</c:v>
                      </c:pt>
                      <c:pt idx="1901">
                        <c:v>1.0853587962977516</c:v>
                      </c:pt>
                      <c:pt idx="1902">
                        <c:v>1.0856018518519166</c:v>
                      </c:pt>
                      <c:pt idx="1903">
                        <c:v>1.0858449074060816</c:v>
                      </c:pt>
                      <c:pt idx="1904">
                        <c:v>1.0860879629602467</c:v>
                      </c:pt>
                      <c:pt idx="1905">
                        <c:v>1.0863310185144117</c:v>
                      </c:pt>
                      <c:pt idx="1906">
                        <c:v>1.0865740740758527</c:v>
                      </c:pt>
                      <c:pt idx="1907">
                        <c:v>1.0868171296300178</c:v>
                      </c:pt>
                      <c:pt idx="1908">
                        <c:v>1.0870601851841828</c:v>
                      </c:pt>
                      <c:pt idx="1909">
                        <c:v>1.0873032407383478</c:v>
                      </c:pt>
                      <c:pt idx="1910">
                        <c:v>1.0875462962925129</c:v>
                      </c:pt>
                      <c:pt idx="1911">
                        <c:v>1.0877893518539539</c:v>
                      </c:pt>
                      <c:pt idx="1912">
                        <c:v>1.0880439814776226</c:v>
                      </c:pt>
                      <c:pt idx="1913">
                        <c:v>1.0882870370390636</c:v>
                      </c:pt>
                      <c:pt idx="1914">
                        <c:v>1.0885300925932286</c:v>
                      </c:pt>
                      <c:pt idx="1915">
                        <c:v>1.0887731481473937</c:v>
                      </c:pt>
                      <c:pt idx="1916">
                        <c:v>1.0890162037015587</c:v>
                      </c:pt>
                      <c:pt idx="1917">
                        <c:v>1.0892592592557238</c:v>
                      </c:pt>
                      <c:pt idx="1918">
                        <c:v>1.0895023148098888</c:v>
                      </c:pt>
                      <c:pt idx="1919">
                        <c:v>1.0897453703713298</c:v>
                      </c:pt>
                      <c:pt idx="1920">
                        <c:v>1.0899884259254948</c:v>
                      </c:pt>
                      <c:pt idx="1921">
                        <c:v>1.0902314814796599</c:v>
                      </c:pt>
                      <c:pt idx="1922">
                        <c:v>1.0904745370338249</c:v>
                      </c:pt>
                      <c:pt idx="1923">
                        <c:v>1.0907175925879899</c:v>
                      </c:pt>
                      <c:pt idx="1924">
                        <c:v>1.0909606481494309</c:v>
                      </c:pt>
                      <c:pt idx="1925">
                        <c:v>1.091203703703596</c:v>
                      </c:pt>
                      <c:pt idx="1926">
                        <c:v>1.091446759257761</c:v>
                      </c:pt>
                      <c:pt idx="1927">
                        <c:v>1.0916898148119261</c:v>
                      </c:pt>
                      <c:pt idx="1928">
                        <c:v>1.0919328703660911</c:v>
                      </c:pt>
                      <c:pt idx="1929">
                        <c:v>1.0921759259275321</c:v>
                      </c:pt>
                      <c:pt idx="1930">
                        <c:v>1.0924189814816971</c:v>
                      </c:pt>
                      <c:pt idx="1931">
                        <c:v>1.0926620370358622</c:v>
                      </c:pt>
                      <c:pt idx="1932">
                        <c:v>1.0929050925900272</c:v>
                      </c:pt>
                      <c:pt idx="1933">
                        <c:v>1.0931481481441923</c:v>
                      </c:pt>
                      <c:pt idx="1934">
                        <c:v>1.0933912037056333</c:v>
                      </c:pt>
                      <c:pt idx="1935">
                        <c:v>1.0936342592597983</c:v>
                      </c:pt>
                      <c:pt idx="1936">
                        <c:v>1.0938773148139633</c:v>
                      </c:pt>
                      <c:pt idx="1937">
                        <c:v>1.0941203703681284</c:v>
                      </c:pt>
                      <c:pt idx="1938">
                        <c:v>1.0943634259222934</c:v>
                      </c:pt>
                      <c:pt idx="1939">
                        <c:v>1.0946064814764584</c:v>
                      </c:pt>
                      <c:pt idx="1940">
                        <c:v>1.0948495370378994</c:v>
                      </c:pt>
                      <c:pt idx="1941">
                        <c:v>1.0950925925920645</c:v>
                      </c:pt>
                      <c:pt idx="1942">
                        <c:v>1.0953356481462295</c:v>
                      </c:pt>
                      <c:pt idx="1943">
                        <c:v>1.0955787037003946</c:v>
                      </c:pt>
                      <c:pt idx="1944">
                        <c:v>1.0958217592545596</c:v>
                      </c:pt>
                      <c:pt idx="1945">
                        <c:v>1.0960648148160006</c:v>
                      </c:pt>
                      <c:pt idx="1946">
                        <c:v>1.0963078703701656</c:v>
                      </c:pt>
                      <c:pt idx="1947">
                        <c:v>1.0965509259243307</c:v>
                      </c:pt>
                      <c:pt idx="1948">
                        <c:v>1.0967939814784957</c:v>
                      </c:pt>
                      <c:pt idx="1949">
                        <c:v>1.0970370370326608</c:v>
                      </c:pt>
                      <c:pt idx="1950">
                        <c:v>1.0972800925941018</c:v>
                      </c:pt>
                      <c:pt idx="1951">
                        <c:v>1.0975231481482668</c:v>
                      </c:pt>
                      <c:pt idx="1952">
                        <c:v>1.0977662037024318</c:v>
                      </c:pt>
                      <c:pt idx="1953">
                        <c:v>1.0980092592565969</c:v>
                      </c:pt>
                      <c:pt idx="1954">
                        <c:v>1.0982523148107619</c:v>
                      </c:pt>
                      <c:pt idx="1955">
                        <c:v>1.0984953703722029</c:v>
                      </c:pt>
                      <c:pt idx="1956">
                        <c:v>1.0987384259263679</c:v>
                      </c:pt>
                      <c:pt idx="1957">
                        <c:v>1.098981481480533</c:v>
                      </c:pt>
                      <c:pt idx="1958">
                        <c:v>1.099224537034698</c:v>
                      </c:pt>
                      <c:pt idx="1959">
                        <c:v>1.0994675925888631</c:v>
                      </c:pt>
                      <c:pt idx="1960">
                        <c:v>1.0997222222198078</c:v>
                      </c:pt>
                      <c:pt idx="1961">
                        <c:v>1.0999652777739728</c:v>
                      </c:pt>
                      <c:pt idx="1962">
                        <c:v>1.1002083333354138</c:v>
                      </c:pt>
                      <c:pt idx="1963">
                        <c:v>1.1004513888895788</c:v>
                      </c:pt>
                      <c:pt idx="1964">
                        <c:v>1.1006944444437439</c:v>
                      </c:pt>
                      <c:pt idx="1965">
                        <c:v>1.1009374999979089</c:v>
                      </c:pt>
                      <c:pt idx="1966">
                        <c:v>1.1011805555520739</c:v>
                      </c:pt>
                      <c:pt idx="1967">
                        <c:v>1.101423611106239</c:v>
                      </c:pt>
                      <c:pt idx="1968">
                        <c:v>1.10166666666768</c:v>
                      </c:pt>
                      <c:pt idx="1969">
                        <c:v>1.101909722221845</c:v>
                      </c:pt>
                      <c:pt idx="1970">
                        <c:v>1.1021527777760101</c:v>
                      </c:pt>
                      <c:pt idx="1971">
                        <c:v>1.1023958333301751</c:v>
                      </c:pt>
                      <c:pt idx="1972">
                        <c:v>1.1026388888843401</c:v>
                      </c:pt>
                      <c:pt idx="1973">
                        <c:v>1.1028819444457811</c:v>
                      </c:pt>
                      <c:pt idx="1974">
                        <c:v>1.1031249999999462</c:v>
                      </c:pt>
                      <c:pt idx="1975">
                        <c:v>1.1033680555541112</c:v>
                      </c:pt>
                      <c:pt idx="1976">
                        <c:v>1.1036111111082763</c:v>
                      </c:pt>
                      <c:pt idx="1977">
                        <c:v>1.1038541666624413</c:v>
                      </c:pt>
                      <c:pt idx="1978">
                        <c:v>1.1040972222238823</c:v>
                      </c:pt>
                      <c:pt idx="1979">
                        <c:v>1.1043402777780473</c:v>
                      </c:pt>
                      <c:pt idx="1980">
                        <c:v>1.1045833333322124</c:v>
                      </c:pt>
                      <c:pt idx="1981">
                        <c:v>1.1048263888863774</c:v>
                      </c:pt>
                      <c:pt idx="1982">
                        <c:v>1.1050694444405424</c:v>
                      </c:pt>
                      <c:pt idx="1983">
                        <c:v>1.1053125000019834</c:v>
                      </c:pt>
                      <c:pt idx="1984">
                        <c:v>1.1055555555561485</c:v>
                      </c:pt>
                      <c:pt idx="1985">
                        <c:v>1.1057986111103135</c:v>
                      </c:pt>
                      <c:pt idx="1986">
                        <c:v>1.1060416666644786</c:v>
                      </c:pt>
                      <c:pt idx="1987">
                        <c:v>1.1062847222186436</c:v>
                      </c:pt>
                      <c:pt idx="1988">
                        <c:v>1.1065277777728086</c:v>
                      </c:pt>
                      <c:pt idx="1989">
                        <c:v>1.1067708333342496</c:v>
                      </c:pt>
                      <c:pt idx="1990">
                        <c:v>1.1070138888884147</c:v>
                      </c:pt>
                      <c:pt idx="1991">
                        <c:v>1.1072569444425797</c:v>
                      </c:pt>
                      <c:pt idx="1992">
                        <c:v>1.1074999999967448</c:v>
                      </c:pt>
                      <c:pt idx="1993">
                        <c:v>1.1077430555509098</c:v>
                      </c:pt>
                      <c:pt idx="1994">
                        <c:v>1.1079861111123508</c:v>
                      </c:pt>
                      <c:pt idx="1995">
                        <c:v>1.1082291666665158</c:v>
                      </c:pt>
                      <c:pt idx="1996">
                        <c:v>1.1084722222206809</c:v>
                      </c:pt>
                      <c:pt idx="1997">
                        <c:v>1.1087152777748459</c:v>
                      </c:pt>
                      <c:pt idx="1998">
                        <c:v>1.1089583333290109</c:v>
                      </c:pt>
                      <c:pt idx="1999">
                        <c:v>1.1092013888904519</c:v>
                      </c:pt>
                      <c:pt idx="2000">
                        <c:v>1.109444444444617</c:v>
                      </c:pt>
                      <c:pt idx="2001">
                        <c:v>1.109687499998782</c:v>
                      </c:pt>
                      <c:pt idx="2002">
                        <c:v>1.1099305555529471</c:v>
                      </c:pt>
                      <c:pt idx="2003">
                        <c:v>1.1101736111071121</c:v>
                      </c:pt>
                      <c:pt idx="2004">
                        <c:v>1.1104166666685531</c:v>
                      </c:pt>
                      <c:pt idx="2005">
                        <c:v>1.1106597222227181</c:v>
                      </c:pt>
                      <c:pt idx="2006">
                        <c:v>1.1109027777768832</c:v>
                      </c:pt>
                      <c:pt idx="2007">
                        <c:v>1.1111458333310482</c:v>
                      </c:pt>
                      <c:pt idx="2008">
                        <c:v>1.1114004629619929</c:v>
                      </c:pt>
                      <c:pt idx="2009">
                        <c:v>1.1116435185161579</c:v>
                      </c:pt>
                      <c:pt idx="2010">
                        <c:v>1.111886574070323</c:v>
                      </c:pt>
                      <c:pt idx="2011">
                        <c:v>1.112129629624488</c:v>
                      </c:pt>
                      <c:pt idx="2012">
                        <c:v>1.112372685185929</c:v>
                      </c:pt>
                      <c:pt idx="2013">
                        <c:v>1.1126157407400941</c:v>
                      </c:pt>
                      <c:pt idx="2014">
                        <c:v>1.1128587962942591</c:v>
                      </c:pt>
                      <c:pt idx="2015">
                        <c:v>1.1131018518484241</c:v>
                      </c:pt>
                      <c:pt idx="2016">
                        <c:v>1.1133449074025892</c:v>
                      </c:pt>
                      <c:pt idx="2017">
                        <c:v>1.1135879629640302</c:v>
                      </c:pt>
                      <c:pt idx="2018">
                        <c:v>1.1138310185181952</c:v>
                      </c:pt>
                      <c:pt idx="2019">
                        <c:v>1.1140740740723603</c:v>
                      </c:pt>
                      <c:pt idx="2020">
                        <c:v>1.1143171296265253</c:v>
                      </c:pt>
                      <c:pt idx="2021">
                        <c:v>1.1145601851806903</c:v>
                      </c:pt>
                      <c:pt idx="2022">
                        <c:v>1.1148032407421313</c:v>
                      </c:pt>
                      <c:pt idx="2023">
                        <c:v>1.1150462962962964</c:v>
                      </c:pt>
                      <c:pt idx="2024">
                        <c:v>1.1152893518504614</c:v>
                      </c:pt>
                      <c:pt idx="2025">
                        <c:v>1.1155324074046264</c:v>
                      </c:pt>
                      <c:pt idx="2026">
                        <c:v>1.1157754629587915</c:v>
                      </c:pt>
                      <c:pt idx="2027">
                        <c:v>1.1160185185202325</c:v>
                      </c:pt>
                      <c:pt idx="2028">
                        <c:v>1.1162615740743975</c:v>
                      </c:pt>
                      <c:pt idx="2029">
                        <c:v>1.1165046296285626</c:v>
                      </c:pt>
                      <c:pt idx="2030">
                        <c:v>1.1167476851827276</c:v>
                      </c:pt>
                      <c:pt idx="2031">
                        <c:v>1.1169907407368926</c:v>
                      </c:pt>
                      <c:pt idx="2032">
                        <c:v>1.1172337962983336</c:v>
                      </c:pt>
                      <c:pt idx="2033">
                        <c:v>1.1174768518524987</c:v>
                      </c:pt>
                      <c:pt idx="2034">
                        <c:v>1.1177199074066637</c:v>
                      </c:pt>
                      <c:pt idx="2035">
                        <c:v>1.1179629629608288</c:v>
                      </c:pt>
                      <c:pt idx="2036">
                        <c:v>1.1182060185149938</c:v>
                      </c:pt>
                      <c:pt idx="2037">
                        <c:v>1.1184490740691588</c:v>
                      </c:pt>
                      <c:pt idx="2038">
                        <c:v>1.1186921296305998</c:v>
                      </c:pt>
                      <c:pt idx="2039">
                        <c:v>1.1189351851847649</c:v>
                      </c:pt>
                      <c:pt idx="2040">
                        <c:v>1.1191782407389299</c:v>
                      </c:pt>
                      <c:pt idx="2041">
                        <c:v>1.1194212962930949</c:v>
                      </c:pt>
                      <c:pt idx="2042">
                        <c:v>1.11966435184726</c:v>
                      </c:pt>
                      <c:pt idx="2043">
                        <c:v>1.119907407408701</c:v>
                      </c:pt>
                      <c:pt idx="2044">
                        <c:v>1.120150462962866</c:v>
                      </c:pt>
                      <c:pt idx="2045">
                        <c:v>1.1203935185170311</c:v>
                      </c:pt>
                      <c:pt idx="2046">
                        <c:v>1.1206365740711961</c:v>
                      </c:pt>
                      <c:pt idx="2047">
                        <c:v>1.1208796296253611</c:v>
                      </c:pt>
                      <c:pt idx="2048">
                        <c:v>1.1211226851868021</c:v>
                      </c:pt>
                      <c:pt idx="2049">
                        <c:v>1.1213657407409672</c:v>
                      </c:pt>
                      <c:pt idx="2050">
                        <c:v>1.1216087962951322</c:v>
                      </c:pt>
                      <c:pt idx="2051">
                        <c:v>1.1218518518492973</c:v>
                      </c:pt>
                      <c:pt idx="2052">
                        <c:v>1.1220949074034623</c:v>
                      </c:pt>
                      <c:pt idx="2053">
                        <c:v>1.1223379629649033</c:v>
                      </c:pt>
                      <c:pt idx="2054">
                        <c:v>1.1225810185190683</c:v>
                      </c:pt>
                      <c:pt idx="2055">
                        <c:v>1.1228240740732334</c:v>
                      </c:pt>
                      <c:pt idx="2056">
                        <c:v>1.1230787037041781</c:v>
                      </c:pt>
                      <c:pt idx="2057">
                        <c:v>1.1233217592583431</c:v>
                      </c:pt>
                      <c:pt idx="2058">
                        <c:v>1.1235648148125081</c:v>
                      </c:pt>
                      <c:pt idx="2059">
                        <c:v>1.1238078703666732</c:v>
                      </c:pt>
                      <c:pt idx="2060">
                        <c:v>1.1240509259208382</c:v>
                      </c:pt>
                      <c:pt idx="2061">
                        <c:v>1.1242939814822792</c:v>
                      </c:pt>
                      <c:pt idx="2062">
                        <c:v>1.1245370370364443</c:v>
                      </c:pt>
                      <c:pt idx="2063">
                        <c:v>1.1247800925906093</c:v>
                      </c:pt>
                      <c:pt idx="2064">
                        <c:v>1.1250231481447743</c:v>
                      </c:pt>
                      <c:pt idx="2065">
                        <c:v>1.1252662036989394</c:v>
                      </c:pt>
                      <c:pt idx="2066">
                        <c:v>1.1255092592603804</c:v>
                      </c:pt>
                      <c:pt idx="2067">
                        <c:v>1.1257523148145454</c:v>
                      </c:pt>
                      <c:pt idx="2068">
                        <c:v>1.1259953703687104</c:v>
                      </c:pt>
                      <c:pt idx="2069">
                        <c:v>1.1262384259228755</c:v>
                      </c:pt>
                      <c:pt idx="2070">
                        <c:v>1.1264814814770405</c:v>
                      </c:pt>
                      <c:pt idx="2071">
                        <c:v>1.1267245370384815</c:v>
                      </c:pt>
                      <c:pt idx="2072">
                        <c:v>1.1269675925926466</c:v>
                      </c:pt>
                      <c:pt idx="2073">
                        <c:v>1.1272106481468116</c:v>
                      </c:pt>
                      <c:pt idx="2074">
                        <c:v>1.1274537037009766</c:v>
                      </c:pt>
                      <c:pt idx="2075">
                        <c:v>1.1276967592551417</c:v>
                      </c:pt>
                      <c:pt idx="2076">
                        <c:v>1.1279398148165827</c:v>
                      </c:pt>
                      <c:pt idx="2077">
                        <c:v>1.1281828703707477</c:v>
                      </c:pt>
                      <c:pt idx="2078">
                        <c:v>1.1284259259249128</c:v>
                      </c:pt>
                      <c:pt idx="2079">
                        <c:v>1.1286689814790778</c:v>
                      </c:pt>
                      <c:pt idx="2080">
                        <c:v>1.1289120370332428</c:v>
                      </c:pt>
                      <c:pt idx="2081">
                        <c:v>1.1291550925946838</c:v>
                      </c:pt>
                      <c:pt idx="2082">
                        <c:v>1.1293981481488489</c:v>
                      </c:pt>
                      <c:pt idx="2083">
                        <c:v>1.1296412037030139</c:v>
                      </c:pt>
                      <c:pt idx="2084">
                        <c:v>1.1298842592571789</c:v>
                      </c:pt>
                      <c:pt idx="2085">
                        <c:v>1.130127314811344</c:v>
                      </c:pt>
                      <c:pt idx="2086">
                        <c:v>1.130370370365509</c:v>
                      </c:pt>
                      <c:pt idx="2087">
                        <c:v>1.13061342592695</c:v>
                      </c:pt>
                      <c:pt idx="2088">
                        <c:v>1.1308564814811151</c:v>
                      </c:pt>
                      <c:pt idx="2089">
                        <c:v>1.1310995370352801</c:v>
                      </c:pt>
                      <c:pt idx="2090">
                        <c:v>1.1313425925894451</c:v>
                      </c:pt>
                      <c:pt idx="2091">
                        <c:v>1.1315856481436102</c:v>
                      </c:pt>
                      <c:pt idx="2092">
                        <c:v>1.1318287037050512</c:v>
                      </c:pt>
                      <c:pt idx="2093">
                        <c:v>1.1320717592592162</c:v>
                      </c:pt>
                      <c:pt idx="2094">
                        <c:v>1.1323148148133813</c:v>
                      </c:pt>
                      <c:pt idx="2095">
                        <c:v>1.1325578703675463</c:v>
                      </c:pt>
                      <c:pt idx="2096">
                        <c:v>1.1328009259217113</c:v>
                      </c:pt>
                      <c:pt idx="2097">
                        <c:v>1.1330439814831523</c:v>
                      </c:pt>
                      <c:pt idx="2098">
                        <c:v>1.1332870370373174</c:v>
                      </c:pt>
                      <c:pt idx="2099">
                        <c:v>1.1335300925914824</c:v>
                      </c:pt>
                      <c:pt idx="2100">
                        <c:v>1.1337731481456474</c:v>
                      </c:pt>
                      <c:pt idx="2101">
                        <c:v>1.1340162036998125</c:v>
                      </c:pt>
                      <c:pt idx="2102">
                        <c:v>1.1342592592612535</c:v>
                      </c:pt>
                      <c:pt idx="2103">
                        <c:v>1.1345023148154185</c:v>
                      </c:pt>
                      <c:pt idx="2104">
                        <c:v>1.1347453703695836</c:v>
                      </c:pt>
                      <c:pt idx="2105">
                        <c:v>1.1350000000005283</c:v>
                      </c:pt>
                      <c:pt idx="2106">
                        <c:v>1.1352430555546933</c:v>
                      </c:pt>
                      <c:pt idx="2107">
                        <c:v>1.1354861111088583</c:v>
                      </c:pt>
                      <c:pt idx="2108">
                        <c:v>1.1357291666630234</c:v>
                      </c:pt>
                      <c:pt idx="2109">
                        <c:v>1.1359722222171884</c:v>
                      </c:pt>
                      <c:pt idx="2110">
                        <c:v>1.1362152777786294</c:v>
                      </c:pt>
                      <c:pt idx="2111">
                        <c:v>1.1364583333327944</c:v>
                      </c:pt>
                      <c:pt idx="2112">
                        <c:v>1.1367013888869595</c:v>
                      </c:pt>
                      <c:pt idx="2113">
                        <c:v>1.1369444444411245</c:v>
                      </c:pt>
                      <c:pt idx="2114">
                        <c:v>1.1371874999952896</c:v>
                      </c:pt>
                      <c:pt idx="2115">
                        <c:v>1.1374305555567306</c:v>
                      </c:pt>
                      <c:pt idx="2116">
                        <c:v>1.1376736111108956</c:v>
                      </c:pt>
                      <c:pt idx="2117">
                        <c:v>1.1379166666650606</c:v>
                      </c:pt>
                      <c:pt idx="2118">
                        <c:v>1.1381597222192257</c:v>
                      </c:pt>
                      <c:pt idx="2119">
                        <c:v>1.1384027777733907</c:v>
                      </c:pt>
                      <c:pt idx="2120">
                        <c:v>1.1386458333348317</c:v>
                      </c:pt>
                      <c:pt idx="2121">
                        <c:v>1.1388888888889968</c:v>
                      </c:pt>
                      <c:pt idx="2122">
                        <c:v>1.1391319444431618</c:v>
                      </c:pt>
                      <c:pt idx="2123">
                        <c:v>1.1393749999973268</c:v>
                      </c:pt>
                      <c:pt idx="2124">
                        <c:v>1.1396180555514919</c:v>
                      </c:pt>
                      <c:pt idx="2125">
                        <c:v>1.1398611111129329</c:v>
                      </c:pt>
                      <c:pt idx="2126">
                        <c:v>1.1401041666670979</c:v>
                      </c:pt>
                      <c:pt idx="2127">
                        <c:v>1.1403472222212629</c:v>
                      </c:pt>
                      <c:pt idx="2128">
                        <c:v>1.140590277775428</c:v>
                      </c:pt>
                      <c:pt idx="2129">
                        <c:v>1.140833333329593</c:v>
                      </c:pt>
                      <c:pt idx="2130">
                        <c:v>1.1410763888837581</c:v>
                      </c:pt>
                      <c:pt idx="2131">
                        <c:v>1.1413194444451991</c:v>
                      </c:pt>
                      <c:pt idx="2132">
                        <c:v>1.1415624999993641</c:v>
                      </c:pt>
                      <c:pt idx="2133">
                        <c:v>1.1418055555535291</c:v>
                      </c:pt>
                      <c:pt idx="2134">
                        <c:v>1.1420486111076942</c:v>
                      </c:pt>
                      <c:pt idx="2135">
                        <c:v>1.1422916666618592</c:v>
                      </c:pt>
                      <c:pt idx="2136">
                        <c:v>1.1425347222233002</c:v>
                      </c:pt>
                      <c:pt idx="2137">
                        <c:v>1.1427777777774653</c:v>
                      </c:pt>
                      <c:pt idx="2138">
                        <c:v>1.1430208333316303</c:v>
                      </c:pt>
                      <c:pt idx="2139">
                        <c:v>1.1432638888857953</c:v>
                      </c:pt>
                      <c:pt idx="2140">
                        <c:v>1.1435069444399604</c:v>
                      </c:pt>
                      <c:pt idx="2141">
                        <c:v>1.1437500000014014</c:v>
                      </c:pt>
                      <c:pt idx="2142">
                        <c:v>1.1439930555555664</c:v>
                      </c:pt>
                      <c:pt idx="2143">
                        <c:v>1.1442361111097314</c:v>
                      </c:pt>
                      <c:pt idx="2144">
                        <c:v>1.1444791666638965</c:v>
                      </c:pt>
                      <c:pt idx="2145">
                        <c:v>1.1447222222180615</c:v>
                      </c:pt>
                      <c:pt idx="2146">
                        <c:v>1.1449652777795025</c:v>
                      </c:pt>
                      <c:pt idx="2147">
                        <c:v>1.1452083333336676</c:v>
                      </c:pt>
                      <c:pt idx="2148">
                        <c:v>1.1454513888878326</c:v>
                      </c:pt>
                      <c:pt idx="2149">
                        <c:v>1.1456944444419976</c:v>
                      </c:pt>
                      <c:pt idx="2150">
                        <c:v>1.1459374999961627</c:v>
                      </c:pt>
                      <c:pt idx="2151">
                        <c:v>1.1461805555576037</c:v>
                      </c:pt>
                      <c:pt idx="2152">
                        <c:v>1.1464236111117687</c:v>
                      </c:pt>
                      <c:pt idx="2153">
                        <c:v>1.1466782407427134</c:v>
                      </c:pt>
                      <c:pt idx="2154">
                        <c:v>1.1469212962968784</c:v>
                      </c:pt>
                      <c:pt idx="2155">
                        <c:v>1.1471643518510435</c:v>
                      </c:pt>
                      <c:pt idx="2156">
                        <c:v>1.1474074074052085</c:v>
                      </c:pt>
                      <c:pt idx="2157">
                        <c:v>1.1476504629593736</c:v>
                      </c:pt>
                      <c:pt idx="2158">
                        <c:v>1.1478935185135386</c:v>
                      </c:pt>
                      <c:pt idx="2159">
                        <c:v>1.1481365740749796</c:v>
                      </c:pt>
                      <c:pt idx="2160">
                        <c:v>1.1483796296291446</c:v>
                      </c:pt>
                      <c:pt idx="2161">
                        <c:v>1.1486226851833097</c:v>
                      </c:pt>
                      <c:pt idx="2162">
                        <c:v>1.1488657407374747</c:v>
                      </c:pt>
                      <c:pt idx="2163">
                        <c:v>1.1491087962916398</c:v>
                      </c:pt>
                      <c:pt idx="2164">
                        <c:v>1.1493518518530808</c:v>
                      </c:pt>
                      <c:pt idx="2165">
                        <c:v>1.1495949074072458</c:v>
                      </c:pt>
                      <c:pt idx="2166">
                        <c:v>1.1498379629614108</c:v>
                      </c:pt>
                      <c:pt idx="2167">
                        <c:v>1.1500810185155759</c:v>
                      </c:pt>
                      <c:pt idx="2168">
                        <c:v>1.1503240740697409</c:v>
                      </c:pt>
                      <c:pt idx="2169">
                        <c:v>1.1505671296311819</c:v>
                      </c:pt>
                      <c:pt idx="2170">
                        <c:v>1.1508101851853469</c:v>
                      </c:pt>
                      <c:pt idx="2171">
                        <c:v>1.151053240739512</c:v>
                      </c:pt>
                      <c:pt idx="2172">
                        <c:v>1.151296296293677</c:v>
                      </c:pt>
                      <c:pt idx="2173">
                        <c:v>1.1515393518478421</c:v>
                      </c:pt>
                      <c:pt idx="2174">
                        <c:v>1.1517824074092831</c:v>
                      </c:pt>
                      <c:pt idx="2175">
                        <c:v>1.1520254629634481</c:v>
                      </c:pt>
                      <c:pt idx="2176">
                        <c:v>1.1522685185176131</c:v>
                      </c:pt>
                      <c:pt idx="2177">
                        <c:v>1.1525115740717782</c:v>
                      </c:pt>
                      <c:pt idx="2178">
                        <c:v>1.1527546296259432</c:v>
                      </c:pt>
                      <c:pt idx="2179">
                        <c:v>1.1529976851801083</c:v>
                      </c:pt>
                      <c:pt idx="2180">
                        <c:v>1.1532407407415493</c:v>
                      </c:pt>
                      <c:pt idx="2181">
                        <c:v>1.1534837962957143</c:v>
                      </c:pt>
                      <c:pt idx="2182">
                        <c:v>1.1537268518498793</c:v>
                      </c:pt>
                      <c:pt idx="2183">
                        <c:v>1.1539699074040444</c:v>
                      </c:pt>
                      <c:pt idx="2184">
                        <c:v>1.1542129629582094</c:v>
                      </c:pt>
                      <c:pt idx="2185">
                        <c:v>1.1544560185196504</c:v>
                      </c:pt>
                      <c:pt idx="2186">
                        <c:v>1.1546990740738154</c:v>
                      </c:pt>
                      <c:pt idx="2187">
                        <c:v>1.1549421296279805</c:v>
                      </c:pt>
                      <c:pt idx="2188">
                        <c:v>1.1551851851821455</c:v>
                      </c:pt>
                      <c:pt idx="2189">
                        <c:v>1.1554282407363106</c:v>
                      </c:pt>
                      <c:pt idx="2190">
                        <c:v>1.1556712962977516</c:v>
                      </c:pt>
                      <c:pt idx="2191">
                        <c:v>1.1559143518519166</c:v>
                      </c:pt>
                      <c:pt idx="2192">
                        <c:v>1.1561574074060816</c:v>
                      </c:pt>
                      <c:pt idx="2193">
                        <c:v>1.1564004629602467</c:v>
                      </c:pt>
                      <c:pt idx="2194">
                        <c:v>1.1566435185144117</c:v>
                      </c:pt>
                      <c:pt idx="2195">
                        <c:v>1.1568865740758527</c:v>
                      </c:pt>
                      <c:pt idx="2196">
                        <c:v>1.1571296296300178</c:v>
                      </c:pt>
                      <c:pt idx="2197">
                        <c:v>1.1573726851841828</c:v>
                      </c:pt>
                      <c:pt idx="2198">
                        <c:v>1.1576157407383478</c:v>
                      </c:pt>
                      <c:pt idx="2199">
                        <c:v>1.1578587962925129</c:v>
                      </c:pt>
                      <c:pt idx="2200">
                        <c:v>1.1581018518539539</c:v>
                      </c:pt>
                      <c:pt idx="2201">
                        <c:v>1.1583564814776226</c:v>
                      </c:pt>
                      <c:pt idx="2202">
                        <c:v>1.1585995370390636</c:v>
                      </c:pt>
                      <c:pt idx="2203">
                        <c:v>1.1588425925932286</c:v>
                      </c:pt>
                      <c:pt idx="2204">
                        <c:v>1.1590856481473937</c:v>
                      </c:pt>
                      <c:pt idx="2205">
                        <c:v>1.1593287037015587</c:v>
                      </c:pt>
                      <c:pt idx="2206">
                        <c:v>1.1595717592557238</c:v>
                      </c:pt>
                      <c:pt idx="2207">
                        <c:v>1.1598148148098888</c:v>
                      </c:pt>
                      <c:pt idx="2208">
                        <c:v>1.1600578703713298</c:v>
                      </c:pt>
                      <c:pt idx="2209">
                        <c:v>1.1603009259254948</c:v>
                      </c:pt>
                      <c:pt idx="2210">
                        <c:v>1.1605439814796599</c:v>
                      </c:pt>
                      <c:pt idx="2211">
                        <c:v>1.1607870370338249</c:v>
                      </c:pt>
                      <c:pt idx="2212">
                        <c:v>1.1610300925879899</c:v>
                      </c:pt>
                      <c:pt idx="2213">
                        <c:v>1.1612731481494309</c:v>
                      </c:pt>
                      <c:pt idx="2214">
                        <c:v>1.161516203703596</c:v>
                      </c:pt>
                      <c:pt idx="2215">
                        <c:v>1.161759259257761</c:v>
                      </c:pt>
                      <c:pt idx="2216">
                        <c:v>1.1620023148119261</c:v>
                      </c:pt>
                      <c:pt idx="2217">
                        <c:v>1.1622453703660911</c:v>
                      </c:pt>
                      <c:pt idx="2218">
                        <c:v>1.1624884259275321</c:v>
                      </c:pt>
                      <c:pt idx="2219">
                        <c:v>1.1627314814816971</c:v>
                      </c:pt>
                      <c:pt idx="2220">
                        <c:v>1.1629745370358622</c:v>
                      </c:pt>
                      <c:pt idx="2221">
                        <c:v>1.1632175925900272</c:v>
                      </c:pt>
                      <c:pt idx="2222">
                        <c:v>1.1634606481441923</c:v>
                      </c:pt>
                      <c:pt idx="2223">
                        <c:v>1.1637037037056333</c:v>
                      </c:pt>
                      <c:pt idx="2224">
                        <c:v>1.1639467592597983</c:v>
                      </c:pt>
                      <c:pt idx="2225">
                        <c:v>1.1641898148139633</c:v>
                      </c:pt>
                      <c:pt idx="2226">
                        <c:v>1.1644328703681284</c:v>
                      </c:pt>
                      <c:pt idx="2227">
                        <c:v>1.1646759259222934</c:v>
                      </c:pt>
                      <c:pt idx="2228">
                        <c:v>1.1649189814764584</c:v>
                      </c:pt>
                      <c:pt idx="2229">
                        <c:v>1.1651620370378994</c:v>
                      </c:pt>
                      <c:pt idx="2230">
                        <c:v>1.1654050925920645</c:v>
                      </c:pt>
                      <c:pt idx="2231">
                        <c:v>1.1656481481462295</c:v>
                      </c:pt>
                      <c:pt idx="2232">
                        <c:v>1.1658912037003946</c:v>
                      </c:pt>
                      <c:pt idx="2233">
                        <c:v>1.1661342592545596</c:v>
                      </c:pt>
                      <c:pt idx="2234">
                        <c:v>1.1663773148160006</c:v>
                      </c:pt>
                      <c:pt idx="2235">
                        <c:v>1.1666203703701656</c:v>
                      </c:pt>
                      <c:pt idx="2236">
                        <c:v>1.1668634259243307</c:v>
                      </c:pt>
                      <c:pt idx="2237">
                        <c:v>1.1671064814784957</c:v>
                      </c:pt>
                      <c:pt idx="2238">
                        <c:v>1.1673495370326608</c:v>
                      </c:pt>
                      <c:pt idx="2239">
                        <c:v>1.1675925925941018</c:v>
                      </c:pt>
                      <c:pt idx="2240">
                        <c:v>1.1678356481482668</c:v>
                      </c:pt>
                      <c:pt idx="2241">
                        <c:v>1.1680787037024318</c:v>
                      </c:pt>
                      <c:pt idx="2242">
                        <c:v>1.1683217592565969</c:v>
                      </c:pt>
                      <c:pt idx="2243">
                        <c:v>1.1685648148107619</c:v>
                      </c:pt>
                      <c:pt idx="2244">
                        <c:v>1.1688078703722029</c:v>
                      </c:pt>
                      <c:pt idx="2245">
                        <c:v>1.1690509259263679</c:v>
                      </c:pt>
                      <c:pt idx="2246">
                        <c:v>1.169293981480533</c:v>
                      </c:pt>
                      <c:pt idx="2247">
                        <c:v>1.169537037034698</c:v>
                      </c:pt>
                      <c:pt idx="2248">
                        <c:v>1.1697800925888631</c:v>
                      </c:pt>
                      <c:pt idx="2249">
                        <c:v>1.1700347222198078</c:v>
                      </c:pt>
                      <c:pt idx="2250">
                        <c:v>1.1702777777739728</c:v>
                      </c:pt>
                      <c:pt idx="2251">
                        <c:v>1.1705208333354138</c:v>
                      </c:pt>
                      <c:pt idx="2252">
                        <c:v>1.1707638888895788</c:v>
                      </c:pt>
                      <c:pt idx="2253">
                        <c:v>1.1710069444437439</c:v>
                      </c:pt>
                      <c:pt idx="2254">
                        <c:v>1.1712499999979089</c:v>
                      </c:pt>
                      <c:pt idx="2255">
                        <c:v>1.1714930555520739</c:v>
                      </c:pt>
                      <c:pt idx="2256">
                        <c:v>1.171736111106239</c:v>
                      </c:pt>
                      <c:pt idx="2257">
                        <c:v>1.17197916666768</c:v>
                      </c:pt>
                      <c:pt idx="2258">
                        <c:v>1.172222222221845</c:v>
                      </c:pt>
                      <c:pt idx="2259">
                        <c:v>1.1724652777760101</c:v>
                      </c:pt>
                      <c:pt idx="2260">
                        <c:v>1.1727083333301751</c:v>
                      </c:pt>
                      <c:pt idx="2261">
                        <c:v>1.1729513888843401</c:v>
                      </c:pt>
                      <c:pt idx="2262">
                        <c:v>1.1731944444457811</c:v>
                      </c:pt>
                      <c:pt idx="2263">
                        <c:v>1.1734374999999462</c:v>
                      </c:pt>
                      <c:pt idx="2264">
                        <c:v>1.1736805555541112</c:v>
                      </c:pt>
                      <c:pt idx="2265">
                        <c:v>1.1739236111082763</c:v>
                      </c:pt>
                      <c:pt idx="2266">
                        <c:v>1.1741666666624413</c:v>
                      </c:pt>
                      <c:pt idx="2267">
                        <c:v>1.1744097222238823</c:v>
                      </c:pt>
                      <c:pt idx="2268">
                        <c:v>1.1746527777780473</c:v>
                      </c:pt>
                      <c:pt idx="2269">
                        <c:v>1.1748958333322124</c:v>
                      </c:pt>
                      <c:pt idx="2270">
                        <c:v>1.1751388888863774</c:v>
                      </c:pt>
                      <c:pt idx="2271">
                        <c:v>1.1753819444405424</c:v>
                      </c:pt>
                      <c:pt idx="2272">
                        <c:v>1.1756250000019834</c:v>
                      </c:pt>
                      <c:pt idx="2273">
                        <c:v>1.1758680555561485</c:v>
                      </c:pt>
                      <c:pt idx="2274">
                        <c:v>1.1761111111103135</c:v>
                      </c:pt>
                      <c:pt idx="2275">
                        <c:v>1.1763541666644786</c:v>
                      </c:pt>
                      <c:pt idx="2276">
                        <c:v>1.1765972222186436</c:v>
                      </c:pt>
                      <c:pt idx="2277">
                        <c:v>1.1768402777728086</c:v>
                      </c:pt>
                      <c:pt idx="2278">
                        <c:v>1.1770833333342496</c:v>
                      </c:pt>
                      <c:pt idx="2279">
                        <c:v>1.1773263888884147</c:v>
                      </c:pt>
                      <c:pt idx="2280">
                        <c:v>1.1775694444425797</c:v>
                      </c:pt>
                      <c:pt idx="2281">
                        <c:v>1.1778124999967448</c:v>
                      </c:pt>
                      <c:pt idx="2282">
                        <c:v>1.1780555555509098</c:v>
                      </c:pt>
                      <c:pt idx="2283">
                        <c:v>1.1782986111123508</c:v>
                      </c:pt>
                      <c:pt idx="2284">
                        <c:v>1.1785416666665158</c:v>
                      </c:pt>
                      <c:pt idx="2285">
                        <c:v>1.1787847222206809</c:v>
                      </c:pt>
                      <c:pt idx="2286">
                        <c:v>1.1790277777748459</c:v>
                      </c:pt>
                      <c:pt idx="2287">
                        <c:v>1.1792708333290109</c:v>
                      </c:pt>
                      <c:pt idx="2288">
                        <c:v>1.1795138888904519</c:v>
                      </c:pt>
                      <c:pt idx="2289">
                        <c:v>1.179756944444617</c:v>
                      </c:pt>
                      <c:pt idx="2290">
                        <c:v>1.179999999998782</c:v>
                      </c:pt>
                      <c:pt idx="2291">
                        <c:v>1.1802430555529471</c:v>
                      </c:pt>
                      <c:pt idx="2292">
                        <c:v>1.1804861111071121</c:v>
                      </c:pt>
                      <c:pt idx="2293">
                        <c:v>1.1807291666685531</c:v>
                      </c:pt>
                      <c:pt idx="2294">
                        <c:v>1.1809722222227181</c:v>
                      </c:pt>
                      <c:pt idx="2295">
                        <c:v>1.1812152777768832</c:v>
                      </c:pt>
                      <c:pt idx="2296">
                        <c:v>1.1814583333310482</c:v>
                      </c:pt>
                      <c:pt idx="2297">
                        <c:v>1.1817129629619929</c:v>
                      </c:pt>
                      <c:pt idx="2298">
                        <c:v>1.1819560185161579</c:v>
                      </c:pt>
                      <c:pt idx="2299">
                        <c:v>1.182199074070323</c:v>
                      </c:pt>
                      <c:pt idx="2300">
                        <c:v>1.182442129624488</c:v>
                      </c:pt>
                      <c:pt idx="2301">
                        <c:v>1.182685185185929</c:v>
                      </c:pt>
                      <c:pt idx="2302">
                        <c:v>1.1829282407400941</c:v>
                      </c:pt>
                      <c:pt idx="2303">
                        <c:v>1.1831712962942591</c:v>
                      </c:pt>
                      <c:pt idx="2304">
                        <c:v>1.1834143518484241</c:v>
                      </c:pt>
                      <c:pt idx="2305">
                        <c:v>1.1836574074025892</c:v>
                      </c:pt>
                      <c:pt idx="2306">
                        <c:v>1.1839004629640302</c:v>
                      </c:pt>
                      <c:pt idx="2307">
                        <c:v>1.1841435185181952</c:v>
                      </c:pt>
                      <c:pt idx="2308">
                        <c:v>1.1843865740723603</c:v>
                      </c:pt>
                      <c:pt idx="2309">
                        <c:v>1.1846296296265253</c:v>
                      </c:pt>
                      <c:pt idx="2310">
                        <c:v>1.1848726851806903</c:v>
                      </c:pt>
                      <c:pt idx="2311">
                        <c:v>1.1851157407421313</c:v>
                      </c:pt>
                      <c:pt idx="2312">
                        <c:v>1.1853587962962964</c:v>
                      </c:pt>
                      <c:pt idx="2313">
                        <c:v>1.1856018518504614</c:v>
                      </c:pt>
                      <c:pt idx="2314">
                        <c:v>1.1858449074046264</c:v>
                      </c:pt>
                      <c:pt idx="2315">
                        <c:v>1.1860879629587915</c:v>
                      </c:pt>
                      <c:pt idx="2316">
                        <c:v>1.1863310185202325</c:v>
                      </c:pt>
                      <c:pt idx="2317">
                        <c:v>1.1865740740743975</c:v>
                      </c:pt>
                      <c:pt idx="2318">
                        <c:v>1.1868171296285626</c:v>
                      </c:pt>
                      <c:pt idx="2319">
                        <c:v>1.1870601851827276</c:v>
                      </c:pt>
                      <c:pt idx="2320">
                        <c:v>1.1873032407368926</c:v>
                      </c:pt>
                      <c:pt idx="2321">
                        <c:v>1.1875462962983336</c:v>
                      </c:pt>
                      <c:pt idx="2322">
                        <c:v>1.1877893518524987</c:v>
                      </c:pt>
                      <c:pt idx="2323">
                        <c:v>1.1880324074066637</c:v>
                      </c:pt>
                      <c:pt idx="2324">
                        <c:v>1.1882754629608288</c:v>
                      </c:pt>
                      <c:pt idx="2325">
                        <c:v>1.1885185185149938</c:v>
                      </c:pt>
                      <c:pt idx="2326">
                        <c:v>1.1887615740691588</c:v>
                      </c:pt>
                      <c:pt idx="2327">
                        <c:v>1.1890046296305998</c:v>
                      </c:pt>
                      <c:pt idx="2328">
                        <c:v>1.1892476851847649</c:v>
                      </c:pt>
                      <c:pt idx="2329">
                        <c:v>1.1894907407389299</c:v>
                      </c:pt>
                      <c:pt idx="2330">
                        <c:v>1.1897337962930949</c:v>
                      </c:pt>
                      <c:pt idx="2331">
                        <c:v>1.18997685184726</c:v>
                      </c:pt>
                      <c:pt idx="2332">
                        <c:v>1.190219907408701</c:v>
                      </c:pt>
                      <c:pt idx="2333">
                        <c:v>1.190462962962866</c:v>
                      </c:pt>
                      <c:pt idx="2334">
                        <c:v>1.1907060185170311</c:v>
                      </c:pt>
                      <c:pt idx="2335">
                        <c:v>1.1909490740711961</c:v>
                      </c:pt>
                      <c:pt idx="2336">
                        <c:v>1.1911921296253611</c:v>
                      </c:pt>
                      <c:pt idx="2337">
                        <c:v>1.1914351851868021</c:v>
                      </c:pt>
                      <c:pt idx="2338">
                        <c:v>1.1916782407409672</c:v>
                      </c:pt>
                      <c:pt idx="2339">
                        <c:v>1.1919212962951322</c:v>
                      </c:pt>
                      <c:pt idx="2340">
                        <c:v>1.1921643518492973</c:v>
                      </c:pt>
                      <c:pt idx="2341">
                        <c:v>1.1924074074034623</c:v>
                      </c:pt>
                      <c:pt idx="2342">
                        <c:v>1.1926504629649033</c:v>
                      </c:pt>
                      <c:pt idx="2343">
                        <c:v>1.1928935185190683</c:v>
                      </c:pt>
                      <c:pt idx="2344">
                        <c:v>1.1931365740732334</c:v>
                      </c:pt>
                      <c:pt idx="2345">
                        <c:v>1.1933912037041781</c:v>
                      </c:pt>
                      <c:pt idx="2346">
                        <c:v>1.1936342592583431</c:v>
                      </c:pt>
                      <c:pt idx="2347">
                        <c:v>1.1938773148125081</c:v>
                      </c:pt>
                      <c:pt idx="2348">
                        <c:v>1.1941203703666732</c:v>
                      </c:pt>
                      <c:pt idx="2349">
                        <c:v>1.1943634259208382</c:v>
                      </c:pt>
                      <c:pt idx="2350">
                        <c:v>1.1946064814822792</c:v>
                      </c:pt>
                      <c:pt idx="2351">
                        <c:v>1.1948495370364443</c:v>
                      </c:pt>
                      <c:pt idx="2352">
                        <c:v>1.1950925925906093</c:v>
                      </c:pt>
                      <c:pt idx="2353">
                        <c:v>1.1953356481447743</c:v>
                      </c:pt>
                      <c:pt idx="2354">
                        <c:v>1.1955787036989394</c:v>
                      </c:pt>
                      <c:pt idx="2355">
                        <c:v>1.1958217592603804</c:v>
                      </c:pt>
                      <c:pt idx="2356">
                        <c:v>1.1960648148145454</c:v>
                      </c:pt>
                      <c:pt idx="2357">
                        <c:v>1.1963078703687104</c:v>
                      </c:pt>
                      <c:pt idx="2358">
                        <c:v>1.1965509259228755</c:v>
                      </c:pt>
                      <c:pt idx="2359">
                        <c:v>1.1967939814770405</c:v>
                      </c:pt>
                      <c:pt idx="2360">
                        <c:v>1.1970370370384815</c:v>
                      </c:pt>
                      <c:pt idx="2361">
                        <c:v>1.1972800925926466</c:v>
                      </c:pt>
                      <c:pt idx="2362">
                        <c:v>1.1975231481468116</c:v>
                      </c:pt>
                      <c:pt idx="2363">
                        <c:v>1.1977662037009766</c:v>
                      </c:pt>
                      <c:pt idx="2364">
                        <c:v>1.1980092592551417</c:v>
                      </c:pt>
                      <c:pt idx="2365">
                        <c:v>1.1982523148165827</c:v>
                      </c:pt>
                      <c:pt idx="2366">
                        <c:v>1.1984953703707477</c:v>
                      </c:pt>
                      <c:pt idx="2367">
                        <c:v>1.1987384259249128</c:v>
                      </c:pt>
                      <c:pt idx="2368">
                        <c:v>1.1989814814790778</c:v>
                      </c:pt>
                      <c:pt idx="2369">
                        <c:v>1.1992245370332428</c:v>
                      </c:pt>
                      <c:pt idx="2370">
                        <c:v>1.1994675925946838</c:v>
                      </c:pt>
                      <c:pt idx="2371">
                        <c:v>1.1997106481488489</c:v>
                      </c:pt>
                      <c:pt idx="2372">
                        <c:v>1.1999537037030139</c:v>
                      </c:pt>
                      <c:pt idx="2373">
                        <c:v>1.2001967592571789</c:v>
                      </c:pt>
                      <c:pt idx="2374">
                        <c:v>1.200439814811344</c:v>
                      </c:pt>
                      <c:pt idx="2375">
                        <c:v>1.200682870365509</c:v>
                      </c:pt>
                      <c:pt idx="2376">
                        <c:v>1.20092592592695</c:v>
                      </c:pt>
                      <c:pt idx="2377">
                        <c:v>1.2011689814811151</c:v>
                      </c:pt>
                      <c:pt idx="2378">
                        <c:v>1.2014120370352801</c:v>
                      </c:pt>
                      <c:pt idx="2379">
                        <c:v>1.2016550925894451</c:v>
                      </c:pt>
                      <c:pt idx="2380">
                        <c:v>1.2018981481436102</c:v>
                      </c:pt>
                      <c:pt idx="2381">
                        <c:v>1.2021412037050512</c:v>
                      </c:pt>
                      <c:pt idx="2382">
                        <c:v>1.2023842592592162</c:v>
                      </c:pt>
                      <c:pt idx="2383">
                        <c:v>1.2026273148133813</c:v>
                      </c:pt>
                      <c:pt idx="2384">
                        <c:v>1.2028703703675463</c:v>
                      </c:pt>
                      <c:pt idx="2385">
                        <c:v>1.2031134259217113</c:v>
                      </c:pt>
                      <c:pt idx="2386">
                        <c:v>1.2033564814831523</c:v>
                      </c:pt>
                      <c:pt idx="2387">
                        <c:v>1.2035995370373174</c:v>
                      </c:pt>
                      <c:pt idx="2388">
                        <c:v>1.2038425925914824</c:v>
                      </c:pt>
                      <c:pt idx="2389">
                        <c:v>1.2040856481456474</c:v>
                      </c:pt>
                      <c:pt idx="2390">
                        <c:v>1.2043287036998125</c:v>
                      </c:pt>
                      <c:pt idx="2391">
                        <c:v>1.2045717592612535</c:v>
                      </c:pt>
                      <c:pt idx="2392">
                        <c:v>1.2048148148154185</c:v>
                      </c:pt>
                      <c:pt idx="2393">
                        <c:v>1.2050578703695836</c:v>
                      </c:pt>
                      <c:pt idx="2394">
                        <c:v>1.2053125000005283</c:v>
                      </c:pt>
                      <c:pt idx="2395">
                        <c:v>1.2055555555546933</c:v>
                      </c:pt>
                      <c:pt idx="2396">
                        <c:v>1.2057986111088583</c:v>
                      </c:pt>
                      <c:pt idx="2397">
                        <c:v>1.2060416666630234</c:v>
                      </c:pt>
                      <c:pt idx="2398">
                        <c:v>1.2062847222171884</c:v>
                      </c:pt>
                      <c:pt idx="2399">
                        <c:v>1.2065277777786294</c:v>
                      </c:pt>
                      <c:pt idx="2400">
                        <c:v>1.2067708333327944</c:v>
                      </c:pt>
                      <c:pt idx="2401">
                        <c:v>1.2070138888869595</c:v>
                      </c:pt>
                      <c:pt idx="2402">
                        <c:v>1.2072569444411245</c:v>
                      </c:pt>
                      <c:pt idx="2403">
                        <c:v>1.2074999999952896</c:v>
                      </c:pt>
                      <c:pt idx="2404">
                        <c:v>1.2077430555567306</c:v>
                      </c:pt>
                      <c:pt idx="2405">
                        <c:v>1.2079861111108956</c:v>
                      </c:pt>
                      <c:pt idx="2406">
                        <c:v>1.2082291666650606</c:v>
                      </c:pt>
                      <c:pt idx="2407">
                        <c:v>1.2084722222192257</c:v>
                      </c:pt>
                      <c:pt idx="2408">
                        <c:v>1.2087152777733907</c:v>
                      </c:pt>
                      <c:pt idx="2409">
                        <c:v>1.2089583333348317</c:v>
                      </c:pt>
                      <c:pt idx="2410">
                        <c:v>1.2092013888889968</c:v>
                      </c:pt>
                      <c:pt idx="2411">
                        <c:v>1.2094444444431618</c:v>
                      </c:pt>
                      <c:pt idx="2412">
                        <c:v>1.2096874999973268</c:v>
                      </c:pt>
                      <c:pt idx="2413">
                        <c:v>1.2099305555514919</c:v>
                      </c:pt>
                      <c:pt idx="2414">
                        <c:v>1.2101736111129329</c:v>
                      </c:pt>
                      <c:pt idx="2415">
                        <c:v>1.2104166666670979</c:v>
                      </c:pt>
                      <c:pt idx="2416">
                        <c:v>1.2106597222212629</c:v>
                      </c:pt>
                      <c:pt idx="2417">
                        <c:v>1.210902777775428</c:v>
                      </c:pt>
                      <c:pt idx="2418">
                        <c:v>1.211145833329593</c:v>
                      </c:pt>
                      <c:pt idx="2419">
                        <c:v>1.2113888888837581</c:v>
                      </c:pt>
                      <c:pt idx="2420">
                        <c:v>1.2116319444451991</c:v>
                      </c:pt>
                      <c:pt idx="2421">
                        <c:v>1.2118749999993641</c:v>
                      </c:pt>
                      <c:pt idx="2422">
                        <c:v>1.2121180555535291</c:v>
                      </c:pt>
                      <c:pt idx="2423">
                        <c:v>1.2123611111076942</c:v>
                      </c:pt>
                      <c:pt idx="2424">
                        <c:v>1.2126041666618592</c:v>
                      </c:pt>
                      <c:pt idx="2425">
                        <c:v>1.2128472222233002</c:v>
                      </c:pt>
                      <c:pt idx="2426">
                        <c:v>1.2130902777774653</c:v>
                      </c:pt>
                      <c:pt idx="2427">
                        <c:v>1.2133333333316303</c:v>
                      </c:pt>
                      <c:pt idx="2428">
                        <c:v>1.2135763888857953</c:v>
                      </c:pt>
                      <c:pt idx="2429">
                        <c:v>1.2138194444399604</c:v>
                      </c:pt>
                      <c:pt idx="2430">
                        <c:v>1.2140625000014014</c:v>
                      </c:pt>
                      <c:pt idx="2431">
                        <c:v>1.2143055555555664</c:v>
                      </c:pt>
                      <c:pt idx="2432">
                        <c:v>1.2145486111097314</c:v>
                      </c:pt>
                      <c:pt idx="2433">
                        <c:v>1.2147916666638965</c:v>
                      </c:pt>
                      <c:pt idx="2434">
                        <c:v>1.2150347222180615</c:v>
                      </c:pt>
                      <c:pt idx="2435">
                        <c:v>1.2152777777795025</c:v>
                      </c:pt>
                      <c:pt idx="2436">
                        <c:v>1.2155208333336676</c:v>
                      </c:pt>
                      <c:pt idx="2437">
                        <c:v>1.2157638888878326</c:v>
                      </c:pt>
                      <c:pt idx="2438">
                        <c:v>1.2160069444419976</c:v>
                      </c:pt>
                      <c:pt idx="2439">
                        <c:v>1.2162499999961627</c:v>
                      </c:pt>
                      <c:pt idx="2440">
                        <c:v>1.2164930555576037</c:v>
                      </c:pt>
                      <c:pt idx="2441">
                        <c:v>1.2167361111117687</c:v>
                      </c:pt>
                      <c:pt idx="2442">
                        <c:v>1.2169907407427134</c:v>
                      </c:pt>
                      <c:pt idx="2443">
                        <c:v>1.2172337962968784</c:v>
                      </c:pt>
                      <c:pt idx="2444">
                        <c:v>1.2174768518510435</c:v>
                      </c:pt>
                      <c:pt idx="2445">
                        <c:v>1.2177199074052085</c:v>
                      </c:pt>
                      <c:pt idx="2446">
                        <c:v>1.2179629629593736</c:v>
                      </c:pt>
                      <c:pt idx="2447">
                        <c:v>1.2182060185135386</c:v>
                      </c:pt>
                      <c:pt idx="2448">
                        <c:v>1.2184490740749796</c:v>
                      </c:pt>
                      <c:pt idx="2449">
                        <c:v>1.2186921296291446</c:v>
                      </c:pt>
                      <c:pt idx="2450">
                        <c:v>1.2189351851833097</c:v>
                      </c:pt>
                      <c:pt idx="2451">
                        <c:v>1.2191782407374747</c:v>
                      </c:pt>
                      <c:pt idx="2452">
                        <c:v>1.2194212962916398</c:v>
                      </c:pt>
                      <c:pt idx="2453">
                        <c:v>1.2196643518530808</c:v>
                      </c:pt>
                      <c:pt idx="2454">
                        <c:v>1.2199074074072458</c:v>
                      </c:pt>
                      <c:pt idx="2455">
                        <c:v>1.2201504629614108</c:v>
                      </c:pt>
                      <c:pt idx="2456">
                        <c:v>1.2203935185155759</c:v>
                      </c:pt>
                      <c:pt idx="2457">
                        <c:v>1.2206365740697409</c:v>
                      </c:pt>
                      <c:pt idx="2458">
                        <c:v>1.2208796296311819</c:v>
                      </c:pt>
                      <c:pt idx="2459">
                        <c:v>1.2211226851853469</c:v>
                      </c:pt>
                      <c:pt idx="2460">
                        <c:v>1.221365740739512</c:v>
                      </c:pt>
                      <c:pt idx="2461">
                        <c:v>1.221608796293677</c:v>
                      </c:pt>
                      <c:pt idx="2462">
                        <c:v>1.2218518518478421</c:v>
                      </c:pt>
                      <c:pt idx="2463">
                        <c:v>1.2220949074092831</c:v>
                      </c:pt>
                      <c:pt idx="2464">
                        <c:v>1.2223379629634481</c:v>
                      </c:pt>
                      <c:pt idx="2465">
                        <c:v>1.2225810185176131</c:v>
                      </c:pt>
                      <c:pt idx="2466">
                        <c:v>1.2228240740717782</c:v>
                      </c:pt>
                      <c:pt idx="2467">
                        <c:v>1.2230671296259432</c:v>
                      </c:pt>
                      <c:pt idx="2468">
                        <c:v>1.2233101851801083</c:v>
                      </c:pt>
                      <c:pt idx="2469">
                        <c:v>1.2235532407415493</c:v>
                      </c:pt>
                      <c:pt idx="2470">
                        <c:v>1.2237962962957143</c:v>
                      </c:pt>
                      <c:pt idx="2471">
                        <c:v>1.2240393518498793</c:v>
                      </c:pt>
                      <c:pt idx="2472">
                        <c:v>1.2242824074040444</c:v>
                      </c:pt>
                      <c:pt idx="2473">
                        <c:v>1.2245254629582094</c:v>
                      </c:pt>
                      <c:pt idx="2474">
                        <c:v>1.2247685185196504</c:v>
                      </c:pt>
                      <c:pt idx="2475">
                        <c:v>1.2250115740738154</c:v>
                      </c:pt>
                      <c:pt idx="2476">
                        <c:v>1.2252546296279805</c:v>
                      </c:pt>
                      <c:pt idx="2477">
                        <c:v>1.2254976851821455</c:v>
                      </c:pt>
                      <c:pt idx="2478">
                        <c:v>1.2257407407363106</c:v>
                      </c:pt>
                      <c:pt idx="2479">
                        <c:v>1.2259837962977516</c:v>
                      </c:pt>
                      <c:pt idx="2480">
                        <c:v>1.2262268518519166</c:v>
                      </c:pt>
                      <c:pt idx="2481">
                        <c:v>1.2264699074060816</c:v>
                      </c:pt>
                      <c:pt idx="2482">
                        <c:v>1.2267129629602467</c:v>
                      </c:pt>
                      <c:pt idx="2483">
                        <c:v>1.2269560185144117</c:v>
                      </c:pt>
                      <c:pt idx="2484">
                        <c:v>1.2271990740758527</c:v>
                      </c:pt>
                      <c:pt idx="2485">
                        <c:v>1.2274421296300178</c:v>
                      </c:pt>
                      <c:pt idx="2486">
                        <c:v>1.2276851851841828</c:v>
                      </c:pt>
                      <c:pt idx="2487">
                        <c:v>1.2279282407383478</c:v>
                      </c:pt>
                      <c:pt idx="2488">
                        <c:v>1.2281712962925129</c:v>
                      </c:pt>
                      <c:pt idx="2489">
                        <c:v>1.2284143518539539</c:v>
                      </c:pt>
                      <c:pt idx="2490">
                        <c:v>1.2286689814776226</c:v>
                      </c:pt>
                      <c:pt idx="2491">
                        <c:v>1.2289120370390636</c:v>
                      </c:pt>
                      <c:pt idx="2492">
                        <c:v>1.2291550925932286</c:v>
                      </c:pt>
                      <c:pt idx="2493">
                        <c:v>1.2293981481473937</c:v>
                      </c:pt>
                      <c:pt idx="2494">
                        <c:v>1.2296412037015587</c:v>
                      </c:pt>
                      <c:pt idx="2495">
                        <c:v>1.2298842592557238</c:v>
                      </c:pt>
                      <c:pt idx="2496">
                        <c:v>1.2301273148098888</c:v>
                      </c:pt>
                      <c:pt idx="2497">
                        <c:v>1.2303703703713298</c:v>
                      </c:pt>
                      <c:pt idx="2498">
                        <c:v>1.2306134259254948</c:v>
                      </c:pt>
                      <c:pt idx="2499">
                        <c:v>1.2308564814796599</c:v>
                      </c:pt>
                      <c:pt idx="2500">
                        <c:v>1.2310995370338249</c:v>
                      </c:pt>
                      <c:pt idx="2501">
                        <c:v>1.2313425925879899</c:v>
                      </c:pt>
                      <c:pt idx="2502">
                        <c:v>1.2315856481494309</c:v>
                      </c:pt>
                      <c:pt idx="2503">
                        <c:v>1.231828703703596</c:v>
                      </c:pt>
                      <c:pt idx="2504">
                        <c:v>1.232071759257761</c:v>
                      </c:pt>
                      <c:pt idx="2505">
                        <c:v>1.2323148148119261</c:v>
                      </c:pt>
                      <c:pt idx="2506">
                        <c:v>1.2325578703660911</c:v>
                      </c:pt>
                      <c:pt idx="2507">
                        <c:v>1.2328009259275321</c:v>
                      </c:pt>
                      <c:pt idx="2508">
                        <c:v>1.2330439814816971</c:v>
                      </c:pt>
                      <c:pt idx="2509">
                        <c:v>1.2332870370358622</c:v>
                      </c:pt>
                      <c:pt idx="2510">
                        <c:v>1.2335300925900272</c:v>
                      </c:pt>
                      <c:pt idx="2511">
                        <c:v>1.2337731481441923</c:v>
                      </c:pt>
                      <c:pt idx="2512">
                        <c:v>1.2340162037056333</c:v>
                      </c:pt>
                      <c:pt idx="2513">
                        <c:v>1.2342592592597983</c:v>
                      </c:pt>
                      <c:pt idx="2514">
                        <c:v>1.2345023148139633</c:v>
                      </c:pt>
                      <c:pt idx="2515">
                        <c:v>1.2347453703681284</c:v>
                      </c:pt>
                      <c:pt idx="2516">
                        <c:v>1.2349884259222934</c:v>
                      </c:pt>
                      <c:pt idx="2517">
                        <c:v>1.2352314814764584</c:v>
                      </c:pt>
                      <c:pt idx="2518">
                        <c:v>1.2354745370378994</c:v>
                      </c:pt>
                      <c:pt idx="2519">
                        <c:v>1.2357175925920645</c:v>
                      </c:pt>
                      <c:pt idx="2520">
                        <c:v>1.2359606481462295</c:v>
                      </c:pt>
                      <c:pt idx="2521">
                        <c:v>1.2362037037003946</c:v>
                      </c:pt>
                      <c:pt idx="2522">
                        <c:v>1.2364467592545596</c:v>
                      </c:pt>
                      <c:pt idx="2523">
                        <c:v>1.2366898148160006</c:v>
                      </c:pt>
                      <c:pt idx="2524">
                        <c:v>1.2369328703701656</c:v>
                      </c:pt>
                      <c:pt idx="2525">
                        <c:v>1.2371759259243307</c:v>
                      </c:pt>
                      <c:pt idx="2526">
                        <c:v>1.2374189814784957</c:v>
                      </c:pt>
                      <c:pt idx="2527">
                        <c:v>1.2376620370326608</c:v>
                      </c:pt>
                      <c:pt idx="2528">
                        <c:v>1.2379050925941018</c:v>
                      </c:pt>
                      <c:pt idx="2529">
                        <c:v>1.2381481481482668</c:v>
                      </c:pt>
                      <c:pt idx="2530">
                        <c:v>1.2383912037024318</c:v>
                      </c:pt>
                      <c:pt idx="2531">
                        <c:v>1.2386342592565969</c:v>
                      </c:pt>
                      <c:pt idx="2532">
                        <c:v>1.2388773148107619</c:v>
                      </c:pt>
                      <c:pt idx="2533">
                        <c:v>1.2391203703722029</c:v>
                      </c:pt>
                      <c:pt idx="2534">
                        <c:v>1.2393634259263679</c:v>
                      </c:pt>
                      <c:pt idx="2535">
                        <c:v>1.239606481480533</c:v>
                      </c:pt>
                      <c:pt idx="2536">
                        <c:v>1.239849537034698</c:v>
                      </c:pt>
                      <c:pt idx="2537">
                        <c:v>1.2400925925888631</c:v>
                      </c:pt>
                      <c:pt idx="2538">
                        <c:v>1.2403472222198078</c:v>
                      </c:pt>
                      <c:pt idx="2539">
                        <c:v>1.2405902777739728</c:v>
                      </c:pt>
                      <c:pt idx="2540">
                        <c:v>1.2408333333354138</c:v>
                      </c:pt>
                      <c:pt idx="2541">
                        <c:v>1.2410763888895788</c:v>
                      </c:pt>
                      <c:pt idx="2542">
                        <c:v>1.2413194444437439</c:v>
                      </c:pt>
                      <c:pt idx="2543">
                        <c:v>1.2415624999979089</c:v>
                      </c:pt>
                      <c:pt idx="2544">
                        <c:v>1.2418055555520739</c:v>
                      </c:pt>
                      <c:pt idx="2545">
                        <c:v>1.242048611106239</c:v>
                      </c:pt>
                      <c:pt idx="2546">
                        <c:v>1.24229166666768</c:v>
                      </c:pt>
                      <c:pt idx="2547">
                        <c:v>1.242534722221845</c:v>
                      </c:pt>
                      <c:pt idx="2548">
                        <c:v>1.2427777777760101</c:v>
                      </c:pt>
                      <c:pt idx="2549">
                        <c:v>1.2430208333301751</c:v>
                      </c:pt>
                      <c:pt idx="2550">
                        <c:v>1.2432638888843401</c:v>
                      </c:pt>
                      <c:pt idx="2551">
                        <c:v>1.2435069444457811</c:v>
                      </c:pt>
                      <c:pt idx="2552">
                        <c:v>1.2437499999999462</c:v>
                      </c:pt>
                      <c:pt idx="2553">
                        <c:v>1.2439930555541112</c:v>
                      </c:pt>
                      <c:pt idx="2554">
                        <c:v>1.2442361111082763</c:v>
                      </c:pt>
                      <c:pt idx="2555">
                        <c:v>1.2444791666624413</c:v>
                      </c:pt>
                      <c:pt idx="2556">
                        <c:v>1.2447222222238823</c:v>
                      </c:pt>
                      <c:pt idx="2557">
                        <c:v>1.2449652777780473</c:v>
                      </c:pt>
                      <c:pt idx="2558">
                        <c:v>1.2452083333322124</c:v>
                      </c:pt>
                      <c:pt idx="2559">
                        <c:v>1.2454513888863774</c:v>
                      </c:pt>
                      <c:pt idx="2560">
                        <c:v>1.2456944444405424</c:v>
                      </c:pt>
                      <c:pt idx="2561">
                        <c:v>1.2459375000019834</c:v>
                      </c:pt>
                      <c:pt idx="2562">
                        <c:v>1.2461805555561485</c:v>
                      </c:pt>
                      <c:pt idx="2563">
                        <c:v>1.2464236111103135</c:v>
                      </c:pt>
                      <c:pt idx="2564">
                        <c:v>1.2466666666644786</c:v>
                      </c:pt>
                      <c:pt idx="2565">
                        <c:v>1.2469097222186436</c:v>
                      </c:pt>
                      <c:pt idx="2566">
                        <c:v>1.2471527777728086</c:v>
                      </c:pt>
                      <c:pt idx="2567">
                        <c:v>1.2473958333342496</c:v>
                      </c:pt>
                      <c:pt idx="2568">
                        <c:v>1.2476388888884147</c:v>
                      </c:pt>
                      <c:pt idx="2569">
                        <c:v>1.2478819444425797</c:v>
                      </c:pt>
                      <c:pt idx="2570">
                        <c:v>1.2481249999967448</c:v>
                      </c:pt>
                      <c:pt idx="2571">
                        <c:v>1.2483680555509098</c:v>
                      </c:pt>
                      <c:pt idx="2572">
                        <c:v>1.2486111111123508</c:v>
                      </c:pt>
                      <c:pt idx="2573">
                        <c:v>1.2488541666665158</c:v>
                      </c:pt>
                      <c:pt idx="2574">
                        <c:v>1.2490972222206809</c:v>
                      </c:pt>
                      <c:pt idx="2575">
                        <c:v>1.2493402777748459</c:v>
                      </c:pt>
                      <c:pt idx="2576">
                        <c:v>1.2495833333290109</c:v>
                      </c:pt>
                      <c:pt idx="2577">
                        <c:v>1.2498263888904519</c:v>
                      </c:pt>
                      <c:pt idx="2578">
                        <c:v>1.250069444444617</c:v>
                      </c:pt>
                      <c:pt idx="2579">
                        <c:v>1.250312499998782</c:v>
                      </c:pt>
                      <c:pt idx="2580">
                        <c:v>1.2505555555529471</c:v>
                      </c:pt>
                      <c:pt idx="2581">
                        <c:v>1.2507986111071121</c:v>
                      </c:pt>
                      <c:pt idx="2582">
                        <c:v>1.2510416666685531</c:v>
                      </c:pt>
                      <c:pt idx="2583">
                        <c:v>1.2512847222227181</c:v>
                      </c:pt>
                      <c:pt idx="2584">
                        <c:v>1.2515277777768832</c:v>
                      </c:pt>
                      <c:pt idx="2585">
                        <c:v>1.2517708333310482</c:v>
                      </c:pt>
                      <c:pt idx="2586">
                        <c:v>1.2520254629619929</c:v>
                      </c:pt>
                      <c:pt idx="2587">
                        <c:v>1.2522685185161579</c:v>
                      </c:pt>
                      <c:pt idx="2588">
                        <c:v>1.252511574070323</c:v>
                      </c:pt>
                      <c:pt idx="2589">
                        <c:v>1.252754629624488</c:v>
                      </c:pt>
                      <c:pt idx="2590">
                        <c:v>1.252997685185929</c:v>
                      </c:pt>
                      <c:pt idx="2591">
                        <c:v>1.2532407407400941</c:v>
                      </c:pt>
                      <c:pt idx="2592">
                        <c:v>1.2534837962942591</c:v>
                      </c:pt>
                      <c:pt idx="2593">
                        <c:v>1.2537268518484241</c:v>
                      </c:pt>
                      <c:pt idx="2594">
                        <c:v>1.2539699074025892</c:v>
                      </c:pt>
                      <c:pt idx="2595">
                        <c:v>1.2542129629640302</c:v>
                      </c:pt>
                      <c:pt idx="2596">
                        <c:v>1.2544560185181952</c:v>
                      </c:pt>
                      <c:pt idx="2597">
                        <c:v>1.2546990740723603</c:v>
                      </c:pt>
                      <c:pt idx="2598">
                        <c:v>1.2549421296265253</c:v>
                      </c:pt>
                      <c:pt idx="2599">
                        <c:v>1.2551851851806903</c:v>
                      </c:pt>
                      <c:pt idx="2600">
                        <c:v>1.2554282407421313</c:v>
                      </c:pt>
                      <c:pt idx="2601">
                        <c:v>1.2556712962962964</c:v>
                      </c:pt>
                      <c:pt idx="2602">
                        <c:v>1.2559143518504614</c:v>
                      </c:pt>
                      <c:pt idx="2603">
                        <c:v>1.2561574074046264</c:v>
                      </c:pt>
                      <c:pt idx="2604">
                        <c:v>1.2564004629587915</c:v>
                      </c:pt>
                      <c:pt idx="2605">
                        <c:v>1.2566435185202325</c:v>
                      </c:pt>
                      <c:pt idx="2606">
                        <c:v>1.2568865740743975</c:v>
                      </c:pt>
                      <c:pt idx="2607">
                        <c:v>1.2571296296285626</c:v>
                      </c:pt>
                      <c:pt idx="2608">
                        <c:v>1.2573726851827276</c:v>
                      </c:pt>
                      <c:pt idx="2609">
                        <c:v>1.2576157407368926</c:v>
                      </c:pt>
                      <c:pt idx="2610">
                        <c:v>1.2578587962983336</c:v>
                      </c:pt>
                      <c:pt idx="2611">
                        <c:v>1.2581018518524987</c:v>
                      </c:pt>
                      <c:pt idx="2612">
                        <c:v>1.2583449074066637</c:v>
                      </c:pt>
                      <c:pt idx="2613">
                        <c:v>1.2585879629608288</c:v>
                      </c:pt>
                      <c:pt idx="2614">
                        <c:v>1.2588310185149938</c:v>
                      </c:pt>
                      <c:pt idx="2615">
                        <c:v>1.2590740740691588</c:v>
                      </c:pt>
                      <c:pt idx="2616">
                        <c:v>1.2593171296305998</c:v>
                      </c:pt>
                      <c:pt idx="2617">
                        <c:v>1.2595601851847649</c:v>
                      </c:pt>
                      <c:pt idx="2618">
                        <c:v>1.2598032407389299</c:v>
                      </c:pt>
                      <c:pt idx="2619">
                        <c:v>1.2600462962930949</c:v>
                      </c:pt>
                      <c:pt idx="2620">
                        <c:v>1.26028935184726</c:v>
                      </c:pt>
                      <c:pt idx="2621">
                        <c:v>1.260532407408701</c:v>
                      </c:pt>
                      <c:pt idx="2622">
                        <c:v>1.260775462962866</c:v>
                      </c:pt>
                      <c:pt idx="2623">
                        <c:v>1.2610185185170311</c:v>
                      </c:pt>
                      <c:pt idx="2624">
                        <c:v>1.2612615740711961</c:v>
                      </c:pt>
                      <c:pt idx="2625">
                        <c:v>1.2615046296253611</c:v>
                      </c:pt>
                      <c:pt idx="2626">
                        <c:v>1.2617476851868021</c:v>
                      </c:pt>
                      <c:pt idx="2627">
                        <c:v>1.2619907407409672</c:v>
                      </c:pt>
                      <c:pt idx="2628">
                        <c:v>1.2622337962951322</c:v>
                      </c:pt>
                      <c:pt idx="2629">
                        <c:v>1.2624768518492973</c:v>
                      </c:pt>
                      <c:pt idx="2630">
                        <c:v>1.2627199074034623</c:v>
                      </c:pt>
                      <c:pt idx="2631">
                        <c:v>1.2629629629649033</c:v>
                      </c:pt>
                      <c:pt idx="2632">
                        <c:v>1.2632060185190683</c:v>
                      </c:pt>
                      <c:pt idx="2633">
                        <c:v>1.2634490740732334</c:v>
                      </c:pt>
                      <c:pt idx="2634">
                        <c:v>1.2637037037041781</c:v>
                      </c:pt>
                      <c:pt idx="2635">
                        <c:v>1.2639467592583431</c:v>
                      </c:pt>
                      <c:pt idx="2636">
                        <c:v>1.2641898148125081</c:v>
                      </c:pt>
                      <c:pt idx="2637">
                        <c:v>1.2644328703666732</c:v>
                      </c:pt>
                      <c:pt idx="2638">
                        <c:v>1.2646759259208382</c:v>
                      </c:pt>
                      <c:pt idx="2639">
                        <c:v>1.2649189814822792</c:v>
                      </c:pt>
                      <c:pt idx="2640">
                        <c:v>1.2651620370364443</c:v>
                      </c:pt>
                      <c:pt idx="2641">
                        <c:v>1.2654050925906093</c:v>
                      </c:pt>
                      <c:pt idx="2642">
                        <c:v>1.2656481481447743</c:v>
                      </c:pt>
                      <c:pt idx="2643">
                        <c:v>1.2658912036989394</c:v>
                      </c:pt>
                      <c:pt idx="2644">
                        <c:v>1.2661342592603804</c:v>
                      </c:pt>
                      <c:pt idx="2645">
                        <c:v>1.2663773148145454</c:v>
                      </c:pt>
                      <c:pt idx="2646">
                        <c:v>1.2666203703687104</c:v>
                      </c:pt>
                      <c:pt idx="2647">
                        <c:v>1.2668634259228755</c:v>
                      </c:pt>
                      <c:pt idx="2648">
                        <c:v>1.2671064814770405</c:v>
                      </c:pt>
                      <c:pt idx="2649">
                        <c:v>1.2673495370384815</c:v>
                      </c:pt>
                      <c:pt idx="2650">
                        <c:v>1.2675925925926466</c:v>
                      </c:pt>
                      <c:pt idx="2651">
                        <c:v>1.2678356481468116</c:v>
                      </c:pt>
                      <c:pt idx="2652">
                        <c:v>1.2680787037009766</c:v>
                      </c:pt>
                      <c:pt idx="2653">
                        <c:v>1.2683217592551417</c:v>
                      </c:pt>
                      <c:pt idx="2654">
                        <c:v>1.2685648148165827</c:v>
                      </c:pt>
                      <c:pt idx="2655">
                        <c:v>1.2688078703707477</c:v>
                      </c:pt>
                      <c:pt idx="2656">
                        <c:v>1.2690509259249128</c:v>
                      </c:pt>
                      <c:pt idx="2657">
                        <c:v>1.2692939814790778</c:v>
                      </c:pt>
                      <c:pt idx="2658">
                        <c:v>1.2695370370332428</c:v>
                      </c:pt>
                      <c:pt idx="2659">
                        <c:v>1.2697800925946838</c:v>
                      </c:pt>
                      <c:pt idx="2660">
                        <c:v>1.2700231481488489</c:v>
                      </c:pt>
                      <c:pt idx="2661">
                        <c:v>1.2702662037030139</c:v>
                      </c:pt>
                      <c:pt idx="2662">
                        <c:v>1.2705092592571789</c:v>
                      </c:pt>
                      <c:pt idx="2663">
                        <c:v>1.270752314811344</c:v>
                      </c:pt>
                      <c:pt idx="2664">
                        <c:v>1.270995370365509</c:v>
                      </c:pt>
                      <c:pt idx="2665">
                        <c:v>1.27123842592695</c:v>
                      </c:pt>
                      <c:pt idx="2666">
                        <c:v>1.2714814814811151</c:v>
                      </c:pt>
                      <c:pt idx="2667">
                        <c:v>1.2717245370352801</c:v>
                      </c:pt>
                      <c:pt idx="2668">
                        <c:v>1.2719675925894451</c:v>
                      </c:pt>
                      <c:pt idx="2669">
                        <c:v>1.2722106481436102</c:v>
                      </c:pt>
                      <c:pt idx="2670">
                        <c:v>1.2724537037050512</c:v>
                      </c:pt>
                      <c:pt idx="2671">
                        <c:v>1.2726967592592162</c:v>
                      </c:pt>
                      <c:pt idx="2672">
                        <c:v>1.2729398148133813</c:v>
                      </c:pt>
                      <c:pt idx="2673">
                        <c:v>1.2731828703675463</c:v>
                      </c:pt>
                      <c:pt idx="2674">
                        <c:v>1.2734259259217113</c:v>
                      </c:pt>
                      <c:pt idx="2675">
                        <c:v>1.2736689814831523</c:v>
                      </c:pt>
                      <c:pt idx="2676">
                        <c:v>1.2739120370373174</c:v>
                      </c:pt>
                      <c:pt idx="2677">
                        <c:v>1.2741550925914824</c:v>
                      </c:pt>
                      <c:pt idx="2678">
                        <c:v>1.2743981481456474</c:v>
                      </c:pt>
                      <c:pt idx="2679">
                        <c:v>1.2746412036998125</c:v>
                      </c:pt>
                      <c:pt idx="2680">
                        <c:v>1.2748842592612535</c:v>
                      </c:pt>
                      <c:pt idx="2681">
                        <c:v>1.2751273148154185</c:v>
                      </c:pt>
                      <c:pt idx="2682">
                        <c:v>1.2753703703695836</c:v>
                      </c:pt>
                      <c:pt idx="2683">
                        <c:v>1.2756250000005283</c:v>
                      </c:pt>
                      <c:pt idx="2684">
                        <c:v>1.2758680555546933</c:v>
                      </c:pt>
                      <c:pt idx="2685">
                        <c:v>1.2761111111088583</c:v>
                      </c:pt>
                      <c:pt idx="2686">
                        <c:v>1.2763541666630234</c:v>
                      </c:pt>
                      <c:pt idx="2687">
                        <c:v>1.2765972222171884</c:v>
                      </c:pt>
                      <c:pt idx="2688">
                        <c:v>1.2768402777786294</c:v>
                      </c:pt>
                      <c:pt idx="2689">
                        <c:v>1.2770833333327944</c:v>
                      </c:pt>
                      <c:pt idx="2690">
                        <c:v>1.2773263888869595</c:v>
                      </c:pt>
                      <c:pt idx="2691">
                        <c:v>1.2775694444411245</c:v>
                      </c:pt>
                      <c:pt idx="2692">
                        <c:v>1.2778124999952896</c:v>
                      </c:pt>
                      <c:pt idx="2693">
                        <c:v>1.2780555555567306</c:v>
                      </c:pt>
                      <c:pt idx="2694">
                        <c:v>1.2782986111108956</c:v>
                      </c:pt>
                      <c:pt idx="2695">
                        <c:v>1.2785416666650606</c:v>
                      </c:pt>
                      <c:pt idx="2696">
                        <c:v>1.2787847222192257</c:v>
                      </c:pt>
                      <c:pt idx="2697">
                        <c:v>1.2790277777733907</c:v>
                      </c:pt>
                      <c:pt idx="2698">
                        <c:v>1.2792708333348317</c:v>
                      </c:pt>
                      <c:pt idx="2699">
                        <c:v>1.2795138888889968</c:v>
                      </c:pt>
                      <c:pt idx="2700">
                        <c:v>1.2797569444431618</c:v>
                      </c:pt>
                      <c:pt idx="2701">
                        <c:v>1.2799999999973268</c:v>
                      </c:pt>
                      <c:pt idx="2702">
                        <c:v>1.2802430555514919</c:v>
                      </c:pt>
                      <c:pt idx="2703">
                        <c:v>1.2804861111129329</c:v>
                      </c:pt>
                      <c:pt idx="2704">
                        <c:v>1.2807291666670979</c:v>
                      </c:pt>
                      <c:pt idx="2705">
                        <c:v>1.2809722222212629</c:v>
                      </c:pt>
                      <c:pt idx="2706">
                        <c:v>1.281215277775428</c:v>
                      </c:pt>
                      <c:pt idx="2707">
                        <c:v>1.281458333329593</c:v>
                      </c:pt>
                      <c:pt idx="2708">
                        <c:v>1.2817013888837581</c:v>
                      </c:pt>
                      <c:pt idx="2709">
                        <c:v>1.2819444444451991</c:v>
                      </c:pt>
                      <c:pt idx="2710">
                        <c:v>1.2821874999993641</c:v>
                      </c:pt>
                      <c:pt idx="2711">
                        <c:v>1.2824305555535291</c:v>
                      </c:pt>
                      <c:pt idx="2712">
                        <c:v>1.2826736111076942</c:v>
                      </c:pt>
                      <c:pt idx="2713">
                        <c:v>1.2829166666618592</c:v>
                      </c:pt>
                      <c:pt idx="2714">
                        <c:v>1.2831597222233002</c:v>
                      </c:pt>
                      <c:pt idx="2715">
                        <c:v>1.2834027777774653</c:v>
                      </c:pt>
                      <c:pt idx="2716">
                        <c:v>1.2836458333316303</c:v>
                      </c:pt>
                      <c:pt idx="2717">
                        <c:v>1.2838888888857953</c:v>
                      </c:pt>
                      <c:pt idx="2718">
                        <c:v>1.2841319444399604</c:v>
                      </c:pt>
                      <c:pt idx="2719">
                        <c:v>1.2843750000014014</c:v>
                      </c:pt>
                      <c:pt idx="2720">
                        <c:v>1.2846180555555664</c:v>
                      </c:pt>
                      <c:pt idx="2721">
                        <c:v>1.2848611111097314</c:v>
                      </c:pt>
                      <c:pt idx="2722">
                        <c:v>1.2851041666638965</c:v>
                      </c:pt>
                      <c:pt idx="2723">
                        <c:v>1.2853472222180615</c:v>
                      </c:pt>
                      <c:pt idx="2724">
                        <c:v>1.2855902777795025</c:v>
                      </c:pt>
                      <c:pt idx="2725">
                        <c:v>1.2858333333336676</c:v>
                      </c:pt>
                      <c:pt idx="2726">
                        <c:v>1.2860763888878326</c:v>
                      </c:pt>
                      <c:pt idx="2727">
                        <c:v>1.2863194444419976</c:v>
                      </c:pt>
                      <c:pt idx="2728">
                        <c:v>1.2865624999961627</c:v>
                      </c:pt>
                      <c:pt idx="2729">
                        <c:v>1.2868055555576037</c:v>
                      </c:pt>
                      <c:pt idx="2730">
                        <c:v>1.2870486111117687</c:v>
                      </c:pt>
                      <c:pt idx="2731">
                        <c:v>1.2873032407427134</c:v>
                      </c:pt>
                      <c:pt idx="2732">
                        <c:v>1.2875462962968784</c:v>
                      </c:pt>
                      <c:pt idx="2733">
                        <c:v>1.2877893518510435</c:v>
                      </c:pt>
                      <c:pt idx="2734">
                        <c:v>1.2880324074052085</c:v>
                      </c:pt>
                      <c:pt idx="2735">
                        <c:v>1.2882754629593736</c:v>
                      </c:pt>
                      <c:pt idx="2736">
                        <c:v>1.2885185185135386</c:v>
                      </c:pt>
                      <c:pt idx="2737">
                        <c:v>1.2887615740749796</c:v>
                      </c:pt>
                      <c:pt idx="2738">
                        <c:v>1.2890046296291446</c:v>
                      </c:pt>
                      <c:pt idx="2739">
                        <c:v>1.2892476851833097</c:v>
                      </c:pt>
                      <c:pt idx="2740">
                        <c:v>1.2894907407374747</c:v>
                      </c:pt>
                      <c:pt idx="2741">
                        <c:v>1.2897337962916398</c:v>
                      </c:pt>
                      <c:pt idx="2742">
                        <c:v>1.2899768518530808</c:v>
                      </c:pt>
                      <c:pt idx="2743">
                        <c:v>1.2902199074072458</c:v>
                      </c:pt>
                      <c:pt idx="2744">
                        <c:v>1.2904629629614108</c:v>
                      </c:pt>
                      <c:pt idx="2745">
                        <c:v>1.2907060185155759</c:v>
                      </c:pt>
                      <c:pt idx="2746">
                        <c:v>1.2909490740697409</c:v>
                      </c:pt>
                      <c:pt idx="2747">
                        <c:v>1.2911921296311819</c:v>
                      </c:pt>
                      <c:pt idx="2748">
                        <c:v>1.2914351851853469</c:v>
                      </c:pt>
                      <c:pt idx="2749">
                        <c:v>1.291678240739512</c:v>
                      </c:pt>
                      <c:pt idx="2750">
                        <c:v>1.291921296293677</c:v>
                      </c:pt>
                      <c:pt idx="2751">
                        <c:v>1.2921643518478421</c:v>
                      </c:pt>
                      <c:pt idx="2752">
                        <c:v>1.2924074074092831</c:v>
                      </c:pt>
                      <c:pt idx="2753">
                        <c:v>1.2926504629634481</c:v>
                      </c:pt>
                      <c:pt idx="2754">
                        <c:v>1.2928935185176131</c:v>
                      </c:pt>
                      <c:pt idx="2755">
                        <c:v>1.2931365740717782</c:v>
                      </c:pt>
                      <c:pt idx="2756">
                        <c:v>1.2933796296259432</c:v>
                      </c:pt>
                      <c:pt idx="2757">
                        <c:v>1.2936226851801083</c:v>
                      </c:pt>
                      <c:pt idx="2758">
                        <c:v>1.2938657407415493</c:v>
                      </c:pt>
                      <c:pt idx="2759">
                        <c:v>1.2941087962957143</c:v>
                      </c:pt>
                      <c:pt idx="2760">
                        <c:v>1.2943518518498793</c:v>
                      </c:pt>
                      <c:pt idx="2761">
                        <c:v>1.2945949074040444</c:v>
                      </c:pt>
                      <c:pt idx="2762">
                        <c:v>1.2948379629582094</c:v>
                      </c:pt>
                      <c:pt idx="2763">
                        <c:v>1.2950810185196504</c:v>
                      </c:pt>
                      <c:pt idx="2764">
                        <c:v>1.2953240740738154</c:v>
                      </c:pt>
                      <c:pt idx="2765">
                        <c:v>1.2955671296279805</c:v>
                      </c:pt>
                      <c:pt idx="2766">
                        <c:v>1.2958101851821455</c:v>
                      </c:pt>
                      <c:pt idx="2767">
                        <c:v>1.2960532407363106</c:v>
                      </c:pt>
                      <c:pt idx="2768">
                        <c:v>1.2962962962977516</c:v>
                      </c:pt>
                      <c:pt idx="2769">
                        <c:v>1.2965393518519166</c:v>
                      </c:pt>
                      <c:pt idx="2770">
                        <c:v>1.2967824074060816</c:v>
                      </c:pt>
                      <c:pt idx="2771">
                        <c:v>1.2970254629602467</c:v>
                      </c:pt>
                      <c:pt idx="2772">
                        <c:v>1.2972685185144117</c:v>
                      </c:pt>
                      <c:pt idx="2773">
                        <c:v>1.2975115740758527</c:v>
                      </c:pt>
                      <c:pt idx="2774">
                        <c:v>1.2977546296300178</c:v>
                      </c:pt>
                      <c:pt idx="2775">
                        <c:v>1.2979976851841828</c:v>
                      </c:pt>
                      <c:pt idx="2776">
                        <c:v>1.2982407407383478</c:v>
                      </c:pt>
                      <c:pt idx="2777">
                        <c:v>1.2984837962925129</c:v>
                      </c:pt>
                      <c:pt idx="2778">
                        <c:v>1.2987268518539539</c:v>
                      </c:pt>
                      <c:pt idx="2779">
                        <c:v>1.2989814814776226</c:v>
                      </c:pt>
                      <c:pt idx="2780">
                        <c:v>1.2992245370390636</c:v>
                      </c:pt>
                      <c:pt idx="2781">
                        <c:v>1.2994675925932286</c:v>
                      </c:pt>
                      <c:pt idx="2782">
                        <c:v>1.2997106481473937</c:v>
                      </c:pt>
                      <c:pt idx="2783">
                        <c:v>1.2999537037015587</c:v>
                      </c:pt>
                      <c:pt idx="2784">
                        <c:v>1.3001967592557238</c:v>
                      </c:pt>
                      <c:pt idx="2785">
                        <c:v>1.3004398148098888</c:v>
                      </c:pt>
                      <c:pt idx="2786">
                        <c:v>1.3006828703713298</c:v>
                      </c:pt>
                      <c:pt idx="2787">
                        <c:v>1.3009259259254948</c:v>
                      </c:pt>
                      <c:pt idx="2788">
                        <c:v>1.3011689814796599</c:v>
                      </c:pt>
                      <c:pt idx="2789">
                        <c:v>1.3014120370338249</c:v>
                      </c:pt>
                      <c:pt idx="2790">
                        <c:v>1.3016550925879899</c:v>
                      </c:pt>
                      <c:pt idx="2791">
                        <c:v>1.3018981481494309</c:v>
                      </c:pt>
                      <c:pt idx="2792">
                        <c:v>1.302141203703596</c:v>
                      </c:pt>
                      <c:pt idx="2793">
                        <c:v>1.302384259257761</c:v>
                      </c:pt>
                      <c:pt idx="2794">
                        <c:v>1.3026273148119261</c:v>
                      </c:pt>
                      <c:pt idx="2795">
                        <c:v>1.3028703703660911</c:v>
                      </c:pt>
                      <c:pt idx="2796">
                        <c:v>1.3031134259275321</c:v>
                      </c:pt>
                      <c:pt idx="2797">
                        <c:v>1.3033564814816971</c:v>
                      </c:pt>
                      <c:pt idx="2798">
                        <c:v>1.3035995370358622</c:v>
                      </c:pt>
                      <c:pt idx="2799">
                        <c:v>1.3038425925900272</c:v>
                      </c:pt>
                      <c:pt idx="2800">
                        <c:v>1.3040856481441923</c:v>
                      </c:pt>
                      <c:pt idx="2801">
                        <c:v>1.3043287037056333</c:v>
                      </c:pt>
                      <c:pt idx="2802">
                        <c:v>1.3045717592597983</c:v>
                      </c:pt>
                      <c:pt idx="2803">
                        <c:v>1.3048148148139633</c:v>
                      </c:pt>
                      <c:pt idx="2804">
                        <c:v>1.3050578703681284</c:v>
                      </c:pt>
                      <c:pt idx="2805">
                        <c:v>1.3053009259222934</c:v>
                      </c:pt>
                      <c:pt idx="2806">
                        <c:v>1.3055439814764584</c:v>
                      </c:pt>
                      <c:pt idx="2807">
                        <c:v>1.3057870370378994</c:v>
                      </c:pt>
                      <c:pt idx="2808">
                        <c:v>1.3060300925920645</c:v>
                      </c:pt>
                      <c:pt idx="2809">
                        <c:v>1.3062731481462295</c:v>
                      </c:pt>
                      <c:pt idx="2810">
                        <c:v>1.3065162037003946</c:v>
                      </c:pt>
                      <c:pt idx="2811">
                        <c:v>1.3067592592545596</c:v>
                      </c:pt>
                      <c:pt idx="2812">
                        <c:v>1.3070023148160006</c:v>
                      </c:pt>
                      <c:pt idx="2813">
                        <c:v>1.3072453703701656</c:v>
                      </c:pt>
                      <c:pt idx="2814">
                        <c:v>1.3074884259243307</c:v>
                      </c:pt>
                      <c:pt idx="2815">
                        <c:v>1.3077314814784957</c:v>
                      </c:pt>
                      <c:pt idx="2816">
                        <c:v>1.3079745370326608</c:v>
                      </c:pt>
                      <c:pt idx="2817">
                        <c:v>1.3082175925941018</c:v>
                      </c:pt>
                      <c:pt idx="2818">
                        <c:v>1.3084606481482668</c:v>
                      </c:pt>
                      <c:pt idx="2819">
                        <c:v>1.3087037037024318</c:v>
                      </c:pt>
                      <c:pt idx="2820">
                        <c:v>1.3089467592565969</c:v>
                      </c:pt>
                      <c:pt idx="2821">
                        <c:v>1.3091898148107619</c:v>
                      </c:pt>
                      <c:pt idx="2822">
                        <c:v>1.3094328703722029</c:v>
                      </c:pt>
                      <c:pt idx="2823">
                        <c:v>1.3096759259263679</c:v>
                      </c:pt>
                      <c:pt idx="2824">
                        <c:v>1.309918981480533</c:v>
                      </c:pt>
                      <c:pt idx="2825">
                        <c:v>1.310162037034698</c:v>
                      </c:pt>
                      <c:pt idx="2826">
                        <c:v>1.3104050925888631</c:v>
                      </c:pt>
                      <c:pt idx="2827">
                        <c:v>1.3106597222198078</c:v>
                      </c:pt>
                      <c:pt idx="2828">
                        <c:v>1.3109027777739728</c:v>
                      </c:pt>
                      <c:pt idx="2829">
                        <c:v>1.3111458333354138</c:v>
                      </c:pt>
                      <c:pt idx="2830">
                        <c:v>1.3113888888895788</c:v>
                      </c:pt>
                      <c:pt idx="2831">
                        <c:v>1.3116319444437439</c:v>
                      </c:pt>
                      <c:pt idx="2832">
                        <c:v>1.3118749999979089</c:v>
                      </c:pt>
                      <c:pt idx="2833">
                        <c:v>1.3121180555520739</c:v>
                      </c:pt>
                      <c:pt idx="2834">
                        <c:v>1.312361111106239</c:v>
                      </c:pt>
                      <c:pt idx="2835">
                        <c:v>1.31260416666768</c:v>
                      </c:pt>
                      <c:pt idx="2836">
                        <c:v>1.312847222221845</c:v>
                      </c:pt>
                      <c:pt idx="2837">
                        <c:v>1.3130902777760101</c:v>
                      </c:pt>
                      <c:pt idx="2838">
                        <c:v>1.3133333333301751</c:v>
                      </c:pt>
                      <c:pt idx="2839">
                        <c:v>1.3135763888843401</c:v>
                      </c:pt>
                      <c:pt idx="2840">
                        <c:v>1.3138194444457811</c:v>
                      </c:pt>
                      <c:pt idx="2841">
                        <c:v>1.3140624999999462</c:v>
                      </c:pt>
                      <c:pt idx="2842">
                        <c:v>1.3143055555541112</c:v>
                      </c:pt>
                      <c:pt idx="2843">
                        <c:v>1.3145486111082763</c:v>
                      </c:pt>
                      <c:pt idx="2844">
                        <c:v>1.3147916666624413</c:v>
                      </c:pt>
                      <c:pt idx="2845">
                        <c:v>1.3150347222238823</c:v>
                      </c:pt>
                      <c:pt idx="2846">
                        <c:v>1.3152777777780473</c:v>
                      </c:pt>
                      <c:pt idx="2847">
                        <c:v>1.3155208333322124</c:v>
                      </c:pt>
                      <c:pt idx="2848">
                        <c:v>1.3157638888863774</c:v>
                      </c:pt>
                      <c:pt idx="2849">
                        <c:v>1.3160069444405424</c:v>
                      </c:pt>
                      <c:pt idx="2850">
                        <c:v>1.3162500000019834</c:v>
                      </c:pt>
                      <c:pt idx="2851">
                        <c:v>1.3164930555561485</c:v>
                      </c:pt>
                      <c:pt idx="2852">
                        <c:v>1.3167361111103135</c:v>
                      </c:pt>
                      <c:pt idx="2853">
                        <c:v>1.3169791666644786</c:v>
                      </c:pt>
                      <c:pt idx="2854">
                        <c:v>1.3172222222186436</c:v>
                      </c:pt>
                      <c:pt idx="2855">
                        <c:v>1.3174652777728086</c:v>
                      </c:pt>
                      <c:pt idx="2856">
                        <c:v>1.3177083333342496</c:v>
                      </c:pt>
                      <c:pt idx="2857">
                        <c:v>1.3179513888884147</c:v>
                      </c:pt>
                      <c:pt idx="2858">
                        <c:v>1.3181944444425797</c:v>
                      </c:pt>
                      <c:pt idx="2859">
                        <c:v>1.3184374999967448</c:v>
                      </c:pt>
                      <c:pt idx="2860">
                        <c:v>1.3186805555509098</c:v>
                      </c:pt>
                      <c:pt idx="2861">
                        <c:v>1.3189236111123508</c:v>
                      </c:pt>
                      <c:pt idx="2862">
                        <c:v>1.3191666666665158</c:v>
                      </c:pt>
                      <c:pt idx="2863">
                        <c:v>1.3194097222206809</c:v>
                      </c:pt>
                      <c:pt idx="2864">
                        <c:v>1.3196527777748459</c:v>
                      </c:pt>
                      <c:pt idx="2865">
                        <c:v>1.3198958333290109</c:v>
                      </c:pt>
                      <c:pt idx="2866">
                        <c:v>1.3201388888904519</c:v>
                      </c:pt>
                      <c:pt idx="2867">
                        <c:v>1.320381944444617</c:v>
                      </c:pt>
                      <c:pt idx="2868">
                        <c:v>1.320624999998782</c:v>
                      </c:pt>
                      <c:pt idx="2869">
                        <c:v>1.3208680555529471</c:v>
                      </c:pt>
                      <c:pt idx="2870">
                        <c:v>1.3211111111071121</c:v>
                      </c:pt>
                      <c:pt idx="2871">
                        <c:v>1.3213541666685531</c:v>
                      </c:pt>
                      <c:pt idx="2872">
                        <c:v>1.3215972222227181</c:v>
                      </c:pt>
                      <c:pt idx="2873">
                        <c:v>1.3218402777768832</c:v>
                      </c:pt>
                      <c:pt idx="2874">
                        <c:v>1.3220833333310482</c:v>
                      </c:pt>
                      <c:pt idx="2875">
                        <c:v>1.3223379629619929</c:v>
                      </c:pt>
                      <c:pt idx="2876">
                        <c:v>1.3225810185161579</c:v>
                      </c:pt>
                      <c:pt idx="2877">
                        <c:v>1.322824074070323</c:v>
                      </c:pt>
                      <c:pt idx="2878">
                        <c:v>1.323067129624488</c:v>
                      </c:pt>
                      <c:pt idx="2879">
                        <c:v>1.323310185185929</c:v>
                      </c:pt>
                      <c:pt idx="2880">
                        <c:v>1.3235532407400941</c:v>
                      </c:pt>
                      <c:pt idx="2881">
                        <c:v>1.3237962962942591</c:v>
                      </c:pt>
                      <c:pt idx="2882">
                        <c:v>1.3240393518484241</c:v>
                      </c:pt>
                      <c:pt idx="2883">
                        <c:v>1.3242824074025892</c:v>
                      </c:pt>
                      <c:pt idx="2884">
                        <c:v>1.3245254629640302</c:v>
                      </c:pt>
                      <c:pt idx="2885">
                        <c:v>1.3247685185181952</c:v>
                      </c:pt>
                      <c:pt idx="2886">
                        <c:v>1.3250115740723603</c:v>
                      </c:pt>
                      <c:pt idx="2887">
                        <c:v>1.3252546296265253</c:v>
                      </c:pt>
                      <c:pt idx="2888">
                        <c:v>1.3254976851806903</c:v>
                      </c:pt>
                      <c:pt idx="2889">
                        <c:v>1.3257407407421313</c:v>
                      </c:pt>
                      <c:pt idx="2890">
                        <c:v>1.3259837962962964</c:v>
                      </c:pt>
                      <c:pt idx="2891">
                        <c:v>1.3262268518504614</c:v>
                      </c:pt>
                      <c:pt idx="2892">
                        <c:v>1.3264699074046264</c:v>
                      </c:pt>
                      <c:pt idx="2893">
                        <c:v>1.3267129629587915</c:v>
                      </c:pt>
                      <c:pt idx="2894">
                        <c:v>1.3269560185202325</c:v>
                      </c:pt>
                      <c:pt idx="2895">
                        <c:v>1.3271990740743975</c:v>
                      </c:pt>
                      <c:pt idx="2896">
                        <c:v>1.3274421296285626</c:v>
                      </c:pt>
                      <c:pt idx="2897">
                        <c:v>1.3276851851827276</c:v>
                      </c:pt>
                      <c:pt idx="2898">
                        <c:v>1.3279282407368926</c:v>
                      </c:pt>
                      <c:pt idx="2899">
                        <c:v>1.3281712962983336</c:v>
                      </c:pt>
                      <c:pt idx="2900">
                        <c:v>1.3284143518524987</c:v>
                      </c:pt>
                      <c:pt idx="2901">
                        <c:v>1.3286574074066637</c:v>
                      </c:pt>
                      <c:pt idx="2902">
                        <c:v>1.3289004629608288</c:v>
                      </c:pt>
                      <c:pt idx="2903">
                        <c:v>1.3291435185149938</c:v>
                      </c:pt>
                      <c:pt idx="2904">
                        <c:v>1.3293865740691588</c:v>
                      </c:pt>
                      <c:pt idx="2905">
                        <c:v>1.3296296296305998</c:v>
                      </c:pt>
                      <c:pt idx="2906">
                        <c:v>1.3298726851847649</c:v>
                      </c:pt>
                      <c:pt idx="2907">
                        <c:v>1.3301157407389299</c:v>
                      </c:pt>
                      <c:pt idx="2908">
                        <c:v>1.3303587962930949</c:v>
                      </c:pt>
                      <c:pt idx="2909">
                        <c:v>1.33060185184726</c:v>
                      </c:pt>
                      <c:pt idx="2910">
                        <c:v>1.330844907408701</c:v>
                      </c:pt>
                      <c:pt idx="2911">
                        <c:v>1.331087962962866</c:v>
                      </c:pt>
                      <c:pt idx="2912">
                        <c:v>1.3313310185170311</c:v>
                      </c:pt>
                      <c:pt idx="2913">
                        <c:v>1.3315740740711961</c:v>
                      </c:pt>
                      <c:pt idx="2914">
                        <c:v>1.3318171296253611</c:v>
                      </c:pt>
                      <c:pt idx="2915">
                        <c:v>1.3320601851868021</c:v>
                      </c:pt>
                      <c:pt idx="2916">
                        <c:v>1.3323032407409672</c:v>
                      </c:pt>
                      <c:pt idx="2917">
                        <c:v>1.3325462962951322</c:v>
                      </c:pt>
                      <c:pt idx="2918">
                        <c:v>1.3327893518492973</c:v>
                      </c:pt>
                      <c:pt idx="2919">
                        <c:v>1.3330324074034623</c:v>
                      </c:pt>
                      <c:pt idx="2920">
                        <c:v>1.3332754629649033</c:v>
                      </c:pt>
                      <c:pt idx="2921">
                        <c:v>1.3335185185190683</c:v>
                      </c:pt>
                      <c:pt idx="2922">
                        <c:v>1.3337615740732334</c:v>
                      </c:pt>
                      <c:pt idx="2923">
                        <c:v>1.3340046296273984</c:v>
                      </c:pt>
                      <c:pt idx="2924">
                        <c:v>1.3342592592583431</c:v>
                      </c:pt>
                      <c:pt idx="2925">
                        <c:v>1.3345023148125081</c:v>
                      </c:pt>
                      <c:pt idx="2926">
                        <c:v>1.3347453703666732</c:v>
                      </c:pt>
                      <c:pt idx="2927">
                        <c:v>1.3349884259208382</c:v>
                      </c:pt>
                      <c:pt idx="2928">
                        <c:v>1.3352314814822792</c:v>
                      </c:pt>
                      <c:pt idx="2929">
                        <c:v>1.3354745370364443</c:v>
                      </c:pt>
                      <c:pt idx="2930">
                        <c:v>1.3357175925906093</c:v>
                      </c:pt>
                      <c:pt idx="2931">
                        <c:v>1.3359606481447743</c:v>
                      </c:pt>
                      <c:pt idx="2932">
                        <c:v>1.3362037036989394</c:v>
                      </c:pt>
                      <c:pt idx="2933">
                        <c:v>1.3364467592603804</c:v>
                      </c:pt>
                      <c:pt idx="2934">
                        <c:v>1.3366898148145454</c:v>
                      </c:pt>
                      <c:pt idx="2935">
                        <c:v>1.3369328703687104</c:v>
                      </c:pt>
                      <c:pt idx="2936">
                        <c:v>1.3371759259228755</c:v>
                      </c:pt>
                      <c:pt idx="2937">
                        <c:v>1.3374189814770405</c:v>
                      </c:pt>
                      <c:pt idx="2938">
                        <c:v>1.3376620370384815</c:v>
                      </c:pt>
                      <c:pt idx="2939">
                        <c:v>1.3379050925926466</c:v>
                      </c:pt>
                      <c:pt idx="2940">
                        <c:v>1.3381481481468116</c:v>
                      </c:pt>
                      <c:pt idx="2941">
                        <c:v>1.3383912037009766</c:v>
                      </c:pt>
                      <c:pt idx="2942">
                        <c:v>1.3386342592551417</c:v>
                      </c:pt>
                      <c:pt idx="2943">
                        <c:v>1.3388773148165827</c:v>
                      </c:pt>
                      <c:pt idx="2944">
                        <c:v>1.3391203703707477</c:v>
                      </c:pt>
                      <c:pt idx="2945">
                        <c:v>1.3393634259249128</c:v>
                      </c:pt>
                      <c:pt idx="2946">
                        <c:v>1.3396064814790778</c:v>
                      </c:pt>
                      <c:pt idx="2947">
                        <c:v>1.3398495370332428</c:v>
                      </c:pt>
                      <c:pt idx="2948">
                        <c:v>1.3400925925946838</c:v>
                      </c:pt>
                      <c:pt idx="2949">
                        <c:v>1.3403356481488489</c:v>
                      </c:pt>
                      <c:pt idx="2950">
                        <c:v>1.3405787037030139</c:v>
                      </c:pt>
                      <c:pt idx="2951">
                        <c:v>1.3408217592571789</c:v>
                      </c:pt>
                      <c:pt idx="2952">
                        <c:v>1.341064814811344</c:v>
                      </c:pt>
                      <c:pt idx="2953">
                        <c:v>1.341307870365509</c:v>
                      </c:pt>
                      <c:pt idx="2954">
                        <c:v>1.34155092592695</c:v>
                      </c:pt>
                      <c:pt idx="2955">
                        <c:v>1.3417939814811151</c:v>
                      </c:pt>
                      <c:pt idx="2956">
                        <c:v>1.3420370370352801</c:v>
                      </c:pt>
                      <c:pt idx="2957">
                        <c:v>1.3422800925894451</c:v>
                      </c:pt>
                      <c:pt idx="2958">
                        <c:v>1.3425231481436102</c:v>
                      </c:pt>
                      <c:pt idx="2959">
                        <c:v>1.3427662037050512</c:v>
                      </c:pt>
                      <c:pt idx="2960">
                        <c:v>1.3430092592592162</c:v>
                      </c:pt>
                      <c:pt idx="2961">
                        <c:v>1.3432523148133813</c:v>
                      </c:pt>
                      <c:pt idx="2962">
                        <c:v>1.3434953703675463</c:v>
                      </c:pt>
                      <c:pt idx="2963">
                        <c:v>1.3437384259217113</c:v>
                      </c:pt>
                      <c:pt idx="2964">
                        <c:v>1.3439814814831523</c:v>
                      </c:pt>
                      <c:pt idx="2965">
                        <c:v>1.3442245370373174</c:v>
                      </c:pt>
                      <c:pt idx="2966">
                        <c:v>1.3444675925914824</c:v>
                      </c:pt>
                      <c:pt idx="2967">
                        <c:v>1.3447106481456474</c:v>
                      </c:pt>
                      <c:pt idx="2968">
                        <c:v>1.3449537036998125</c:v>
                      </c:pt>
                      <c:pt idx="2969">
                        <c:v>1.3451967592612535</c:v>
                      </c:pt>
                      <c:pt idx="2970">
                        <c:v>1.3454398148154185</c:v>
                      </c:pt>
                      <c:pt idx="2971">
                        <c:v>1.3456828703695836</c:v>
                      </c:pt>
                      <c:pt idx="2972">
                        <c:v>1.3459375000005283</c:v>
                      </c:pt>
                      <c:pt idx="2973">
                        <c:v>1.3461805555546933</c:v>
                      </c:pt>
                      <c:pt idx="2974">
                        <c:v>1.3464236111088583</c:v>
                      </c:pt>
                      <c:pt idx="2975">
                        <c:v>1.3466666666630234</c:v>
                      </c:pt>
                      <c:pt idx="2976">
                        <c:v>1.3469097222171884</c:v>
                      </c:pt>
                      <c:pt idx="2977">
                        <c:v>1.3471527777786294</c:v>
                      </c:pt>
                      <c:pt idx="2978">
                        <c:v>1.3473958333327944</c:v>
                      </c:pt>
                      <c:pt idx="2979">
                        <c:v>1.3476388888869595</c:v>
                      </c:pt>
                      <c:pt idx="2980">
                        <c:v>1.3478819444411245</c:v>
                      </c:pt>
                      <c:pt idx="2981">
                        <c:v>1.3481249999952896</c:v>
                      </c:pt>
                      <c:pt idx="2982">
                        <c:v>1.3483680555567306</c:v>
                      </c:pt>
                      <c:pt idx="2983">
                        <c:v>1.3486111111108956</c:v>
                      </c:pt>
                      <c:pt idx="2984">
                        <c:v>1.3488541666650606</c:v>
                      </c:pt>
                      <c:pt idx="2985">
                        <c:v>1.3490972222192257</c:v>
                      </c:pt>
                      <c:pt idx="2986">
                        <c:v>1.3493402777733907</c:v>
                      </c:pt>
                      <c:pt idx="2987">
                        <c:v>1.3495833333348317</c:v>
                      </c:pt>
                      <c:pt idx="2988">
                        <c:v>1.3498263888889968</c:v>
                      </c:pt>
                      <c:pt idx="2989">
                        <c:v>1.3500694444431618</c:v>
                      </c:pt>
                      <c:pt idx="2990">
                        <c:v>1.3503124999973268</c:v>
                      </c:pt>
                      <c:pt idx="2991">
                        <c:v>1.3505555555514919</c:v>
                      </c:pt>
                      <c:pt idx="2992">
                        <c:v>1.3507986111129329</c:v>
                      </c:pt>
                      <c:pt idx="2993">
                        <c:v>1.3510416666670979</c:v>
                      </c:pt>
                      <c:pt idx="2994">
                        <c:v>1.3512847222212629</c:v>
                      </c:pt>
                      <c:pt idx="2995">
                        <c:v>1.351527777775428</c:v>
                      </c:pt>
                      <c:pt idx="2996">
                        <c:v>1.351770833329593</c:v>
                      </c:pt>
                      <c:pt idx="2997">
                        <c:v>1.3520138888837581</c:v>
                      </c:pt>
                      <c:pt idx="2998">
                        <c:v>1.3522569444451991</c:v>
                      </c:pt>
                      <c:pt idx="2999">
                        <c:v>1.3524999999993641</c:v>
                      </c:pt>
                      <c:pt idx="3000">
                        <c:v>1.3527430555535291</c:v>
                      </c:pt>
                      <c:pt idx="3001">
                        <c:v>1.3529861111076942</c:v>
                      </c:pt>
                      <c:pt idx="3002">
                        <c:v>1.3532291666618592</c:v>
                      </c:pt>
                      <c:pt idx="3003">
                        <c:v>1.3534722222233002</c:v>
                      </c:pt>
                      <c:pt idx="3004">
                        <c:v>1.3537152777774653</c:v>
                      </c:pt>
                      <c:pt idx="3005">
                        <c:v>1.3539583333316303</c:v>
                      </c:pt>
                      <c:pt idx="3006">
                        <c:v>1.3542013888857953</c:v>
                      </c:pt>
                      <c:pt idx="3007">
                        <c:v>1.3544444444399604</c:v>
                      </c:pt>
                      <c:pt idx="3008">
                        <c:v>1.3546875000014014</c:v>
                      </c:pt>
                      <c:pt idx="3009">
                        <c:v>1.3549305555555664</c:v>
                      </c:pt>
                      <c:pt idx="3010">
                        <c:v>1.3551736111097314</c:v>
                      </c:pt>
                      <c:pt idx="3011">
                        <c:v>1.3554166666638965</c:v>
                      </c:pt>
                      <c:pt idx="3012">
                        <c:v>1.3556597222180615</c:v>
                      </c:pt>
                      <c:pt idx="3013">
                        <c:v>1.3559027777795025</c:v>
                      </c:pt>
                      <c:pt idx="3014">
                        <c:v>1.3561458333336676</c:v>
                      </c:pt>
                      <c:pt idx="3015">
                        <c:v>1.3563888888878326</c:v>
                      </c:pt>
                      <c:pt idx="3016">
                        <c:v>1.3566319444419976</c:v>
                      </c:pt>
                      <c:pt idx="3017">
                        <c:v>1.3568749999961627</c:v>
                      </c:pt>
                      <c:pt idx="3018">
                        <c:v>1.3571180555576037</c:v>
                      </c:pt>
                      <c:pt idx="3019">
                        <c:v>1.3573611111117687</c:v>
                      </c:pt>
                      <c:pt idx="3020">
                        <c:v>1.3576157407427134</c:v>
                      </c:pt>
                      <c:pt idx="3021">
                        <c:v>1.3578587962968784</c:v>
                      </c:pt>
                      <c:pt idx="3022">
                        <c:v>1.3581018518510435</c:v>
                      </c:pt>
                      <c:pt idx="3023">
                        <c:v>1.3583449074052085</c:v>
                      </c:pt>
                      <c:pt idx="3024">
                        <c:v>1.3585879629593736</c:v>
                      </c:pt>
                      <c:pt idx="3025">
                        <c:v>1.3588310185135386</c:v>
                      </c:pt>
                      <c:pt idx="3026">
                        <c:v>1.3590740740749796</c:v>
                      </c:pt>
                      <c:pt idx="3027">
                        <c:v>1.3593171296291446</c:v>
                      </c:pt>
                      <c:pt idx="3028">
                        <c:v>1.3595601851833097</c:v>
                      </c:pt>
                      <c:pt idx="3029">
                        <c:v>1.3598032407374747</c:v>
                      </c:pt>
                      <c:pt idx="3030">
                        <c:v>1.3600462962916398</c:v>
                      </c:pt>
                      <c:pt idx="3031">
                        <c:v>1.3602893518530808</c:v>
                      </c:pt>
                      <c:pt idx="3032">
                        <c:v>1.3605324074072458</c:v>
                      </c:pt>
                      <c:pt idx="3033">
                        <c:v>1.3607754629614108</c:v>
                      </c:pt>
                      <c:pt idx="3034">
                        <c:v>1.3610185185155759</c:v>
                      </c:pt>
                      <c:pt idx="3035">
                        <c:v>1.3612615740697409</c:v>
                      </c:pt>
                      <c:pt idx="3036">
                        <c:v>1.3615046296311819</c:v>
                      </c:pt>
                      <c:pt idx="3037">
                        <c:v>1.3617476851853469</c:v>
                      </c:pt>
                      <c:pt idx="3038">
                        <c:v>1.361990740739512</c:v>
                      </c:pt>
                      <c:pt idx="3039">
                        <c:v>1.362233796293677</c:v>
                      </c:pt>
                      <c:pt idx="3040">
                        <c:v>1.3624768518478421</c:v>
                      </c:pt>
                      <c:pt idx="3041">
                        <c:v>1.3627199074092831</c:v>
                      </c:pt>
                      <c:pt idx="3042">
                        <c:v>1.3629629629634481</c:v>
                      </c:pt>
                      <c:pt idx="3043">
                        <c:v>1.3632060185176131</c:v>
                      </c:pt>
                      <c:pt idx="3044">
                        <c:v>1.3634490740717782</c:v>
                      </c:pt>
                      <c:pt idx="3045">
                        <c:v>1.3636921296259432</c:v>
                      </c:pt>
                      <c:pt idx="3046">
                        <c:v>1.3639351851801083</c:v>
                      </c:pt>
                      <c:pt idx="3047">
                        <c:v>1.3641782407415493</c:v>
                      </c:pt>
                      <c:pt idx="3048">
                        <c:v>1.3644212962957143</c:v>
                      </c:pt>
                      <c:pt idx="3049">
                        <c:v>1.3646643518498793</c:v>
                      </c:pt>
                      <c:pt idx="3050">
                        <c:v>1.3649074074040444</c:v>
                      </c:pt>
                      <c:pt idx="3051">
                        <c:v>1.3651504629582094</c:v>
                      </c:pt>
                      <c:pt idx="3052">
                        <c:v>1.3653935185196504</c:v>
                      </c:pt>
                      <c:pt idx="3053">
                        <c:v>1.3656365740738154</c:v>
                      </c:pt>
                      <c:pt idx="3054">
                        <c:v>1.3658796296279805</c:v>
                      </c:pt>
                      <c:pt idx="3055">
                        <c:v>1.3661226851821455</c:v>
                      </c:pt>
                      <c:pt idx="3056">
                        <c:v>1.3663657407363106</c:v>
                      </c:pt>
                      <c:pt idx="3057">
                        <c:v>1.3666087962977516</c:v>
                      </c:pt>
                      <c:pt idx="3058">
                        <c:v>1.3668518518519166</c:v>
                      </c:pt>
                      <c:pt idx="3059">
                        <c:v>1.3670949074060816</c:v>
                      </c:pt>
                      <c:pt idx="3060">
                        <c:v>1.3673379629602467</c:v>
                      </c:pt>
                      <c:pt idx="3061">
                        <c:v>1.3675810185144117</c:v>
                      </c:pt>
                      <c:pt idx="3062">
                        <c:v>1.3678240740758527</c:v>
                      </c:pt>
                      <c:pt idx="3063">
                        <c:v>1.3680671296300178</c:v>
                      </c:pt>
                      <c:pt idx="3064">
                        <c:v>1.3683101851841828</c:v>
                      </c:pt>
                      <c:pt idx="3065">
                        <c:v>1.3685532407383478</c:v>
                      </c:pt>
                      <c:pt idx="3066">
                        <c:v>1.3687962962925129</c:v>
                      </c:pt>
                      <c:pt idx="3067">
                        <c:v>1.3690393518539539</c:v>
                      </c:pt>
                      <c:pt idx="3068">
                        <c:v>1.3692939814776226</c:v>
                      </c:pt>
                      <c:pt idx="3069">
                        <c:v>1.3695370370390636</c:v>
                      </c:pt>
                      <c:pt idx="3070">
                        <c:v>1.3697800925932286</c:v>
                      </c:pt>
                      <c:pt idx="3071">
                        <c:v>1.3700231481473937</c:v>
                      </c:pt>
                      <c:pt idx="3072">
                        <c:v>1.3702662037015587</c:v>
                      </c:pt>
                      <c:pt idx="3073">
                        <c:v>1.3705092592557238</c:v>
                      </c:pt>
                      <c:pt idx="3074">
                        <c:v>1.3707523148098888</c:v>
                      </c:pt>
                      <c:pt idx="3075">
                        <c:v>1.3709953703713298</c:v>
                      </c:pt>
                      <c:pt idx="3076">
                        <c:v>1.3712384259254948</c:v>
                      </c:pt>
                      <c:pt idx="3077">
                        <c:v>1.3714814814796599</c:v>
                      </c:pt>
                      <c:pt idx="3078">
                        <c:v>1.3717245370338249</c:v>
                      </c:pt>
                      <c:pt idx="3079">
                        <c:v>1.3719675925879899</c:v>
                      </c:pt>
                      <c:pt idx="3080">
                        <c:v>1.3722106481494309</c:v>
                      </c:pt>
                      <c:pt idx="3081">
                        <c:v>1.372453703703596</c:v>
                      </c:pt>
                      <c:pt idx="3082">
                        <c:v>1.372696759257761</c:v>
                      </c:pt>
                      <c:pt idx="3083">
                        <c:v>1.3729398148119261</c:v>
                      </c:pt>
                      <c:pt idx="3084">
                        <c:v>1.3731828703660911</c:v>
                      </c:pt>
                      <c:pt idx="3085">
                        <c:v>1.3734259259275321</c:v>
                      </c:pt>
                      <c:pt idx="3086">
                        <c:v>1.3736689814816971</c:v>
                      </c:pt>
                      <c:pt idx="3087">
                        <c:v>1.3739120370358622</c:v>
                      </c:pt>
                      <c:pt idx="3088">
                        <c:v>1.3741550925900272</c:v>
                      </c:pt>
                      <c:pt idx="3089">
                        <c:v>1.3743981481441923</c:v>
                      </c:pt>
                      <c:pt idx="3090">
                        <c:v>1.3746412037056333</c:v>
                      </c:pt>
                      <c:pt idx="3091">
                        <c:v>1.3748842592597983</c:v>
                      </c:pt>
                      <c:pt idx="3092">
                        <c:v>1.3751273148139633</c:v>
                      </c:pt>
                      <c:pt idx="3093">
                        <c:v>1.3753703703681284</c:v>
                      </c:pt>
                      <c:pt idx="3094">
                        <c:v>1.3756134259222934</c:v>
                      </c:pt>
                      <c:pt idx="3095">
                        <c:v>1.3758564814764584</c:v>
                      </c:pt>
                      <c:pt idx="3096">
                        <c:v>1.3760995370378994</c:v>
                      </c:pt>
                      <c:pt idx="3097">
                        <c:v>1.3763425925920645</c:v>
                      </c:pt>
                      <c:pt idx="3098">
                        <c:v>1.3765856481462295</c:v>
                      </c:pt>
                      <c:pt idx="3099">
                        <c:v>1.3768287037003946</c:v>
                      </c:pt>
                      <c:pt idx="3100">
                        <c:v>1.3770717592545596</c:v>
                      </c:pt>
                      <c:pt idx="3101">
                        <c:v>1.3773148148160006</c:v>
                      </c:pt>
                      <c:pt idx="3102">
                        <c:v>1.3775578703701656</c:v>
                      </c:pt>
                      <c:pt idx="3103">
                        <c:v>1.3778009259243307</c:v>
                      </c:pt>
                      <c:pt idx="3104">
                        <c:v>1.3780439814784957</c:v>
                      </c:pt>
                      <c:pt idx="3105">
                        <c:v>1.3782870370326608</c:v>
                      </c:pt>
                      <c:pt idx="3106">
                        <c:v>1.3785300925941018</c:v>
                      </c:pt>
                      <c:pt idx="3107">
                        <c:v>1.3787731481482668</c:v>
                      </c:pt>
                      <c:pt idx="3108">
                        <c:v>1.3790162037024318</c:v>
                      </c:pt>
                      <c:pt idx="3109">
                        <c:v>1.3792592592565969</c:v>
                      </c:pt>
                      <c:pt idx="3110">
                        <c:v>1.3795023148107619</c:v>
                      </c:pt>
                      <c:pt idx="3111">
                        <c:v>1.3797453703722029</c:v>
                      </c:pt>
                      <c:pt idx="3112">
                        <c:v>1.3799884259263679</c:v>
                      </c:pt>
                      <c:pt idx="3113">
                        <c:v>1.380231481480533</c:v>
                      </c:pt>
                      <c:pt idx="3114">
                        <c:v>1.380474537034698</c:v>
                      </c:pt>
                      <c:pt idx="3115">
                        <c:v>1.3807175925888631</c:v>
                      </c:pt>
                      <c:pt idx="3116">
                        <c:v>1.3809722222198078</c:v>
                      </c:pt>
                      <c:pt idx="3117">
                        <c:v>1.3812152777739728</c:v>
                      </c:pt>
                      <c:pt idx="3118">
                        <c:v>1.3814583333354138</c:v>
                      </c:pt>
                      <c:pt idx="3119">
                        <c:v>1.3817013888895788</c:v>
                      </c:pt>
                      <c:pt idx="3120">
                        <c:v>1.3819444444437439</c:v>
                      </c:pt>
                      <c:pt idx="3121">
                        <c:v>1.3821874999979089</c:v>
                      </c:pt>
                      <c:pt idx="3122">
                        <c:v>1.3824305555520739</c:v>
                      </c:pt>
                      <c:pt idx="3123">
                        <c:v>1.382673611106239</c:v>
                      </c:pt>
                      <c:pt idx="3124">
                        <c:v>1.38291666666768</c:v>
                      </c:pt>
                      <c:pt idx="3125">
                        <c:v>1.383159722221845</c:v>
                      </c:pt>
                      <c:pt idx="3126">
                        <c:v>1.3834027777760101</c:v>
                      </c:pt>
                      <c:pt idx="3127">
                        <c:v>1.3836458333301751</c:v>
                      </c:pt>
                      <c:pt idx="3128">
                        <c:v>1.3838888888843401</c:v>
                      </c:pt>
                      <c:pt idx="3129">
                        <c:v>1.3841319444457811</c:v>
                      </c:pt>
                      <c:pt idx="3130">
                        <c:v>1.3843749999999462</c:v>
                      </c:pt>
                      <c:pt idx="3131">
                        <c:v>1.3846180555541112</c:v>
                      </c:pt>
                      <c:pt idx="3132">
                        <c:v>1.3848611111082763</c:v>
                      </c:pt>
                      <c:pt idx="3133">
                        <c:v>1.3851041666624413</c:v>
                      </c:pt>
                      <c:pt idx="3134">
                        <c:v>1.3853472222238823</c:v>
                      </c:pt>
                      <c:pt idx="3135">
                        <c:v>1.3855902777780473</c:v>
                      </c:pt>
                      <c:pt idx="3136">
                        <c:v>1.3858333333322124</c:v>
                      </c:pt>
                      <c:pt idx="3137">
                        <c:v>1.3860763888863774</c:v>
                      </c:pt>
                      <c:pt idx="3138">
                        <c:v>1.3863194444405424</c:v>
                      </c:pt>
                      <c:pt idx="3139">
                        <c:v>1.3865625000019834</c:v>
                      </c:pt>
                      <c:pt idx="3140">
                        <c:v>1.3868055555561485</c:v>
                      </c:pt>
                      <c:pt idx="3141">
                        <c:v>1.3870486111103135</c:v>
                      </c:pt>
                      <c:pt idx="3142">
                        <c:v>1.3872916666644786</c:v>
                      </c:pt>
                      <c:pt idx="3143">
                        <c:v>1.3875347222186436</c:v>
                      </c:pt>
                      <c:pt idx="3144">
                        <c:v>1.3877777777728086</c:v>
                      </c:pt>
                      <c:pt idx="3145">
                        <c:v>1.3880208333342496</c:v>
                      </c:pt>
                      <c:pt idx="3146">
                        <c:v>1.3882638888884147</c:v>
                      </c:pt>
                      <c:pt idx="3147">
                        <c:v>1.3885069444425797</c:v>
                      </c:pt>
                      <c:pt idx="3148">
                        <c:v>1.3887499999967448</c:v>
                      </c:pt>
                      <c:pt idx="3149">
                        <c:v>1.3889930555509098</c:v>
                      </c:pt>
                      <c:pt idx="3150">
                        <c:v>1.3892361111123508</c:v>
                      </c:pt>
                      <c:pt idx="3151">
                        <c:v>1.3894791666665158</c:v>
                      </c:pt>
                      <c:pt idx="3152">
                        <c:v>1.3897222222206809</c:v>
                      </c:pt>
                      <c:pt idx="3153">
                        <c:v>1.3899652777748459</c:v>
                      </c:pt>
                      <c:pt idx="3154">
                        <c:v>1.3902083333290109</c:v>
                      </c:pt>
                      <c:pt idx="3155">
                        <c:v>1.3904513888904519</c:v>
                      </c:pt>
                      <c:pt idx="3156">
                        <c:v>1.390694444444617</c:v>
                      </c:pt>
                      <c:pt idx="3157">
                        <c:v>1.390937499998782</c:v>
                      </c:pt>
                      <c:pt idx="3158">
                        <c:v>1.3911805555529471</c:v>
                      </c:pt>
                      <c:pt idx="3159">
                        <c:v>1.3914236111071121</c:v>
                      </c:pt>
                      <c:pt idx="3160">
                        <c:v>1.3916666666685531</c:v>
                      </c:pt>
                      <c:pt idx="3161">
                        <c:v>1.3919097222227181</c:v>
                      </c:pt>
                      <c:pt idx="3162">
                        <c:v>1.3921527777768832</c:v>
                      </c:pt>
                      <c:pt idx="3163">
                        <c:v>1.3923958333310482</c:v>
                      </c:pt>
                      <c:pt idx="3164">
                        <c:v>1.3926388888852133</c:v>
                      </c:pt>
                      <c:pt idx="3165">
                        <c:v>1.3928935185161579</c:v>
                      </c:pt>
                      <c:pt idx="3166">
                        <c:v>1.393136574070323</c:v>
                      </c:pt>
                      <c:pt idx="3167">
                        <c:v>1.393379629624488</c:v>
                      </c:pt>
                      <c:pt idx="3168">
                        <c:v>1.393622685185929</c:v>
                      </c:pt>
                      <c:pt idx="3169">
                        <c:v>1.3938657407400941</c:v>
                      </c:pt>
                      <c:pt idx="3170">
                        <c:v>1.3941087962942591</c:v>
                      </c:pt>
                      <c:pt idx="3171">
                        <c:v>1.3943518518484241</c:v>
                      </c:pt>
                      <c:pt idx="3172">
                        <c:v>1.3945949074025892</c:v>
                      </c:pt>
                      <c:pt idx="3173">
                        <c:v>1.3948379629640302</c:v>
                      </c:pt>
                      <c:pt idx="3174">
                        <c:v>1.3950810185181952</c:v>
                      </c:pt>
                      <c:pt idx="3175">
                        <c:v>1.3953240740723603</c:v>
                      </c:pt>
                      <c:pt idx="3176">
                        <c:v>1.3955671296265253</c:v>
                      </c:pt>
                      <c:pt idx="3177">
                        <c:v>1.3958101851806903</c:v>
                      </c:pt>
                      <c:pt idx="3178">
                        <c:v>1.3960532407421313</c:v>
                      </c:pt>
                      <c:pt idx="3179">
                        <c:v>1.3962962962962964</c:v>
                      </c:pt>
                      <c:pt idx="3180">
                        <c:v>1.3965393518504614</c:v>
                      </c:pt>
                      <c:pt idx="3181">
                        <c:v>1.3967824074046264</c:v>
                      </c:pt>
                      <c:pt idx="3182">
                        <c:v>1.3970254629587915</c:v>
                      </c:pt>
                      <c:pt idx="3183">
                        <c:v>1.3972685185202325</c:v>
                      </c:pt>
                      <c:pt idx="3184">
                        <c:v>1.3975115740743975</c:v>
                      </c:pt>
                      <c:pt idx="3185">
                        <c:v>1.3977546296285626</c:v>
                      </c:pt>
                      <c:pt idx="3186">
                        <c:v>1.3979976851827276</c:v>
                      </c:pt>
                      <c:pt idx="3187">
                        <c:v>1.3982407407368926</c:v>
                      </c:pt>
                      <c:pt idx="3188">
                        <c:v>1.3984837962983336</c:v>
                      </c:pt>
                      <c:pt idx="3189">
                        <c:v>1.3987268518524987</c:v>
                      </c:pt>
                      <c:pt idx="3190">
                        <c:v>1.3989699074066637</c:v>
                      </c:pt>
                      <c:pt idx="3191">
                        <c:v>1.3992129629608288</c:v>
                      </c:pt>
                      <c:pt idx="3192">
                        <c:v>1.3994560185149938</c:v>
                      </c:pt>
                      <c:pt idx="3193">
                        <c:v>1.3996990740691588</c:v>
                      </c:pt>
                      <c:pt idx="3194">
                        <c:v>1.3999421296305998</c:v>
                      </c:pt>
                      <c:pt idx="3195">
                        <c:v>1.4001851851847649</c:v>
                      </c:pt>
                      <c:pt idx="3196">
                        <c:v>1.4004282407389299</c:v>
                      </c:pt>
                      <c:pt idx="3197">
                        <c:v>1.4006712962930949</c:v>
                      </c:pt>
                      <c:pt idx="3198">
                        <c:v>1.40091435184726</c:v>
                      </c:pt>
                      <c:pt idx="3199">
                        <c:v>1.401157407408701</c:v>
                      </c:pt>
                      <c:pt idx="3200">
                        <c:v>1.401400462962866</c:v>
                      </c:pt>
                      <c:pt idx="3201">
                        <c:v>1.4016435185170311</c:v>
                      </c:pt>
                      <c:pt idx="3202">
                        <c:v>1.4018865740711961</c:v>
                      </c:pt>
                      <c:pt idx="3203">
                        <c:v>1.4021296296253611</c:v>
                      </c:pt>
                      <c:pt idx="3204">
                        <c:v>1.4023726851868021</c:v>
                      </c:pt>
                      <c:pt idx="3205">
                        <c:v>1.4026157407409672</c:v>
                      </c:pt>
                      <c:pt idx="3206">
                        <c:v>1.4028587962951322</c:v>
                      </c:pt>
                      <c:pt idx="3207">
                        <c:v>1.4031018518492973</c:v>
                      </c:pt>
                      <c:pt idx="3208">
                        <c:v>1.4033449074034623</c:v>
                      </c:pt>
                      <c:pt idx="3209">
                        <c:v>1.4035879629649033</c:v>
                      </c:pt>
                      <c:pt idx="3210">
                        <c:v>1.4038310185190683</c:v>
                      </c:pt>
                      <c:pt idx="3211">
                        <c:v>1.4040740740732334</c:v>
                      </c:pt>
                      <c:pt idx="3212">
                        <c:v>1.4043171296273984</c:v>
                      </c:pt>
                      <c:pt idx="3213">
                        <c:v>1.4045717592583431</c:v>
                      </c:pt>
                      <c:pt idx="3214">
                        <c:v>1.4048148148125081</c:v>
                      </c:pt>
                      <c:pt idx="3215">
                        <c:v>1.4050578703666732</c:v>
                      </c:pt>
                      <c:pt idx="3216">
                        <c:v>1.4053009259208382</c:v>
                      </c:pt>
                      <c:pt idx="3217">
                        <c:v>1.4055439814822792</c:v>
                      </c:pt>
                      <c:pt idx="3218">
                        <c:v>1.4057870370364443</c:v>
                      </c:pt>
                      <c:pt idx="3219">
                        <c:v>1.4060300925906093</c:v>
                      </c:pt>
                      <c:pt idx="3220">
                        <c:v>1.4062731481447743</c:v>
                      </c:pt>
                      <c:pt idx="3221">
                        <c:v>1.4065162036989394</c:v>
                      </c:pt>
                      <c:pt idx="3222">
                        <c:v>1.4067592592603804</c:v>
                      </c:pt>
                      <c:pt idx="3223">
                        <c:v>1.4070023148145454</c:v>
                      </c:pt>
                      <c:pt idx="3224">
                        <c:v>1.4072453703687104</c:v>
                      </c:pt>
                      <c:pt idx="3225">
                        <c:v>1.4074884259228755</c:v>
                      </c:pt>
                      <c:pt idx="3226">
                        <c:v>1.4077314814770405</c:v>
                      </c:pt>
                      <c:pt idx="3227">
                        <c:v>1.4079745370384815</c:v>
                      </c:pt>
                      <c:pt idx="3228">
                        <c:v>1.4082175925926466</c:v>
                      </c:pt>
                      <c:pt idx="3229">
                        <c:v>1.4084606481468116</c:v>
                      </c:pt>
                      <c:pt idx="3230">
                        <c:v>1.4087037037009766</c:v>
                      </c:pt>
                      <c:pt idx="3231">
                        <c:v>1.4089467592551417</c:v>
                      </c:pt>
                      <c:pt idx="3232">
                        <c:v>1.4091898148165827</c:v>
                      </c:pt>
                      <c:pt idx="3233">
                        <c:v>1.4094328703707477</c:v>
                      </c:pt>
                      <c:pt idx="3234">
                        <c:v>1.4096759259249128</c:v>
                      </c:pt>
                      <c:pt idx="3235">
                        <c:v>1.4099189814790778</c:v>
                      </c:pt>
                      <c:pt idx="3236">
                        <c:v>1.4101620370332428</c:v>
                      </c:pt>
                      <c:pt idx="3237">
                        <c:v>1.4104050925946838</c:v>
                      </c:pt>
                      <c:pt idx="3238">
                        <c:v>1.4106481481488489</c:v>
                      </c:pt>
                      <c:pt idx="3239">
                        <c:v>1.4108912037030139</c:v>
                      </c:pt>
                      <c:pt idx="3240">
                        <c:v>1.4111342592571789</c:v>
                      </c:pt>
                      <c:pt idx="3241">
                        <c:v>1.411377314811344</c:v>
                      </c:pt>
                      <c:pt idx="3242">
                        <c:v>1.411620370365509</c:v>
                      </c:pt>
                      <c:pt idx="3243">
                        <c:v>1.41186342592695</c:v>
                      </c:pt>
                      <c:pt idx="3244">
                        <c:v>1.4121064814811151</c:v>
                      </c:pt>
                      <c:pt idx="3245">
                        <c:v>1.4123495370352801</c:v>
                      </c:pt>
                      <c:pt idx="3246">
                        <c:v>1.4125925925894451</c:v>
                      </c:pt>
                      <c:pt idx="3247">
                        <c:v>1.4128356481436102</c:v>
                      </c:pt>
                      <c:pt idx="3248">
                        <c:v>1.4130787037050512</c:v>
                      </c:pt>
                      <c:pt idx="3249">
                        <c:v>1.4133217592592162</c:v>
                      </c:pt>
                      <c:pt idx="3250">
                        <c:v>1.4135648148133813</c:v>
                      </c:pt>
                      <c:pt idx="3251">
                        <c:v>1.4138078703675463</c:v>
                      </c:pt>
                      <c:pt idx="3252">
                        <c:v>1.4140509259217113</c:v>
                      </c:pt>
                      <c:pt idx="3253">
                        <c:v>1.4142939814831523</c:v>
                      </c:pt>
                      <c:pt idx="3254">
                        <c:v>1.4145370370373174</c:v>
                      </c:pt>
                      <c:pt idx="3255">
                        <c:v>1.4147800925914824</c:v>
                      </c:pt>
                      <c:pt idx="3256">
                        <c:v>1.4150231481456474</c:v>
                      </c:pt>
                      <c:pt idx="3257">
                        <c:v>1.4152662036998125</c:v>
                      </c:pt>
                      <c:pt idx="3258">
                        <c:v>1.4155092592612535</c:v>
                      </c:pt>
                      <c:pt idx="3259">
                        <c:v>1.4157523148154185</c:v>
                      </c:pt>
                      <c:pt idx="3260">
                        <c:v>1.4159953703695836</c:v>
                      </c:pt>
                      <c:pt idx="3261">
                        <c:v>1.4162500000005283</c:v>
                      </c:pt>
                      <c:pt idx="3262">
                        <c:v>1.4164930555546933</c:v>
                      </c:pt>
                      <c:pt idx="3263">
                        <c:v>1.4167361111088583</c:v>
                      </c:pt>
                      <c:pt idx="3264">
                        <c:v>1.4169791666630234</c:v>
                      </c:pt>
                      <c:pt idx="3265">
                        <c:v>1.4172222222171884</c:v>
                      </c:pt>
                      <c:pt idx="3266">
                        <c:v>1.4174652777786294</c:v>
                      </c:pt>
                      <c:pt idx="3267">
                        <c:v>1.4177083333327944</c:v>
                      </c:pt>
                      <c:pt idx="3268">
                        <c:v>1.4179513888869595</c:v>
                      </c:pt>
                      <c:pt idx="3269">
                        <c:v>1.4181944444411245</c:v>
                      </c:pt>
                      <c:pt idx="3270">
                        <c:v>1.4184374999952896</c:v>
                      </c:pt>
                      <c:pt idx="3271">
                        <c:v>1.4186805555567306</c:v>
                      </c:pt>
                      <c:pt idx="3272">
                        <c:v>1.4189236111108956</c:v>
                      </c:pt>
                      <c:pt idx="3273">
                        <c:v>1.4191666666650606</c:v>
                      </c:pt>
                      <c:pt idx="3274">
                        <c:v>1.4194097222192257</c:v>
                      </c:pt>
                      <c:pt idx="3275">
                        <c:v>1.4196527777733907</c:v>
                      </c:pt>
                      <c:pt idx="3276">
                        <c:v>1.4198958333348317</c:v>
                      </c:pt>
                      <c:pt idx="3277">
                        <c:v>1.4201388888889968</c:v>
                      </c:pt>
                      <c:pt idx="3278">
                        <c:v>1.4203819444431618</c:v>
                      </c:pt>
                      <c:pt idx="3279">
                        <c:v>1.4206249999973268</c:v>
                      </c:pt>
                      <c:pt idx="3280">
                        <c:v>1.4208680555514919</c:v>
                      </c:pt>
                      <c:pt idx="3281">
                        <c:v>1.4211111111129329</c:v>
                      </c:pt>
                      <c:pt idx="3282">
                        <c:v>1.4213541666670979</c:v>
                      </c:pt>
                      <c:pt idx="3283">
                        <c:v>1.4215972222212629</c:v>
                      </c:pt>
                      <c:pt idx="3284">
                        <c:v>1.421840277775428</c:v>
                      </c:pt>
                      <c:pt idx="3285">
                        <c:v>1.422083333329593</c:v>
                      </c:pt>
                      <c:pt idx="3286">
                        <c:v>1.4223263888837581</c:v>
                      </c:pt>
                      <c:pt idx="3287">
                        <c:v>1.4225694444451991</c:v>
                      </c:pt>
                      <c:pt idx="3288">
                        <c:v>1.4228124999993641</c:v>
                      </c:pt>
                      <c:pt idx="3289">
                        <c:v>1.4230555555535291</c:v>
                      </c:pt>
                      <c:pt idx="3290">
                        <c:v>1.4232986111076942</c:v>
                      </c:pt>
                      <c:pt idx="3291">
                        <c:v>1.4235416666618592</c:v>
                      </c:pt>
                      <c:pt idx="3292">
                        <c:v>1.4237847222233002</c:v>
                      </c:pt>
                      <c:pt idx="3293">
                        <c:v>1.4240277777774653</c:v>
                      </c:pt>
                      <c:pt idx="3294">
                        <c:v>1.4242708333316303</c:v>
                      </c:pt>
                      <c:pt idx="3295">
                        <c:v>1.4245138888857953</c:v>
                      </c:pt>
                      <c:pt idx="3296">
                        <c:v>1.4247569444399604</c:v>
                      </c:pt>
                      <c:pt idx="3297">
                        <c:v>1.4250000000014014</c:v>
                      </c:pt>
                      <c:pt idx="3298">
                        <c:v>1.4252430555555664</c:v>
                      </c:pt>
                      <c:pt idx="3299">
                        <c:v>1.4254861111097314</c:v>
                      </c:pt>
                      <c:pt idx="3300">
                        <c:v>1.4257291666638965</c:v>
                      </c:pt>
                      <c:pt idx="3301">
                        <c:v>1.4259722222180615</c:v>
                      </c:pt>
                      <c:pt idx="3302">
                        <c:v>1.4262152777795025</c:v>
                      </c:pt>
                      <c:pt idx="3303">
                        <c:v>1.4264583333336676</c:v>
                      </c:pt>
                      <c:pt idx="3304">
                        <c:v>1.4267013888878326</c:v>
                      </c:pt>
                      <c:pt idx="3305">
                        <c:v>1.4269444444419976</c:v>
                      </c:pt>
                      <c:pt idx="3306">
                        <c:v>1.4271874999961627</c:v>
                      </c:pt>
                      <c:pt idx="3307">
                        <c:v>1.4274305555576037</c:v>
                      </c:pt>
                      <c:pt idx="3308">
                        <c:v>1.4276736111117687</c:v>
                      </c:pt>
                      <c:pt idx="3309">
                        <c:v>1.4279282407427134</c:v>
                      </c:pt>
                      <c:pt idx="3310">
                        <c:v>1.4281712962968784</c:v>
                      </c:pt>
                      <c:pt idx="3311">
                        <c:v>1.4284143518510435</c:v>
                      </c:pt>
                      <c:pt idx="3312">
                        <c:v>1.4286574074052085</c:v>
                      </c:pt>
                      <c:pt idx="3313">
                        <c:v>1.4289004629593736</c:v>
                      </c:pt>
                      <c:pt idx="3314">
                        <c:v>1.4291435185135386</c:v>
                      </c:pt>
                      <c:pt idx="3315">
                        <c:v>1.4293865740749796</c:v>
                      </c:pt>
                      <c:pt idx="3316">
                        <c:v>1.4296296296291446</c:v>
                      </c:pt>
                      <c:pt idx="3317">
                        <c:v>1.4298726851833097</c:v>
                      </c:pt>
                      <c:pt idx="3318">
                        <c:v>1.4301157407374747</c:v>
                      </c:pt>
                      <c:pt idx="3319">
                        <c:v>1.4303587962916398</c:v>
                      </c:pt>
                      <c:pt idx="3320">
                        <c:v>1.4306018518530808</c:v>
                      </c:pt>
                      <c:pt idx="3321">
                        <c:v>1.4308449074072458</c:v>
                      </c:pt>
                      <c:pt idx="3322">
                        <c:v>1.4310879629614108</c:v>
                      </c:pt>
                      <c:pt idx="3323">
                        <c:v>1.4313310185155759</c:v>
                      </c:pt>
                      <c:pt idx="3324">
                        <c:v>1.4315740740697409</c:v>
                      </c:pt>
                      <c:pt idx="3325">
                        <c:v>1.4318171296311819</c:v>
                      </c:pt>
                      <c:pt idx="3326">
                        <c:v>1.4320601851853469</c:v>
                      </c:pt>
                      <c:pt idx="3327">
                        <c:v>1.432303240739512</c:v>
                      </c:pt>
                      <c:pt idx="3328">
                        <c:v>1.432546296293677</c:v>
                      </c:pt>
                      <c:pt idx="3329">
                        <c:v>1.4327893518478421</c:v>
                      </c:pt>
                      <c:pt idx="3330">
                        <c:v>1.4330324074092831</c:v>
                      </c:pt>
                      <c:pt idx="3331">
                        <c:v>1.4332754629634481</c:v>
                      </c:pt>
                      <c:pt idx="3332">
                        <c:v>1.4335185185176131</c:v>
                      </c:pt>
                      <c:pt idx="3333">
                        <c:v>1.4337615740717782</c:v>
                      </c:pt>
                      <c:pt idx="3334">
                        <c:v>1.4340046296259432</c:v>
                      </c:pt>
                      <c:pt idx="3335">
                        <c:v>1.4342476851801083</c:v>
                      </c:pt>
                      <c:pt idx="3336">
                        <c:v>1.4344907407415493</c:v>
                      </c:pt>
                      <c:pt idx="3337">
                        <c:v>1.4347337962957143</c:v>
                      </c:pt>
                      <c:pt idx="3338">
                        <c:v>1.4349768518498793</c:v>
                      </c:pt>
                      <c:pt idx="3339">
                        <c:v>1.4352199074040444</c:v>
                      </c:pt>
                      <c:pt idx="3340">
                        <c:v>1.4354629629582094</c:v>
                      </c:pt>
                      <c:pt idx="3341">
                        <c:v>1.4357060185196504</c:v>
                      </c:pt>
                      <c:pt idx="3342">
                        <c:v>1.4359490740738154</c:v>
                      </c:pt>
                      <c:pt idx="3343">
                        <c:v>1.4361921296279805</c:v>
                      </c:pt>
                      <c:pt idx="3344">
                        <c:v>1.4364351851821455</c:v>
                      </c:pt>
                      <c:pt idx="3345">
                        <c:v>1.4366782407363106</c:v>
                      </c:pt>
                      <c:pt idx="3346">
                        <c:v>1.4369212962977516</c:v>
                      </c:pt>
                      <c:pt idx="3347">
                        <c:v>1.4371643518519166</c:v>
                      </c:pt>
                      <c:pt idx="3348">
                        <c:v>1.4374074074060816</c:v>
                      </c:pt>
                      <c:pt idx="3349">
                        <c:v>1.4376504629602467</c:v>
                      </c:pt>
                      <c:pt idx="3350">
                        <c:v>1.4378935185144117</c:v>
                      </c:pt>
                      <c:pt idx="3351">
                        <c:v>1.4381365740758527</c:v>
                      </c:pt>
                      <c:pt idx="3352">
                        <c:v>1.4383796296300178</c:v>
                      </c:pt>
                      <c:pt idx="3353">
                        <c:v>1.4386226851841828</c:v>
                      </c:pt>
                      <c:pt idx="3354">
                        <c:v>1.4388657407383478</c:v>
                      </c:pt>
                      <c:pt idx="3355">
                        <c:v>1.4391087962925129</c:v>
                      </c:pt>
                      <c:pt idx="3356">
                        <c:v>1.4393518518539539</c:v>
                      </c:pt>
                      <c:pt idx="3357">
                        <c:v>1.4396064814776226</c:v>
                      </c:pt>
                      <c:pt idx="3358">
                        <c:v>1.4398495370390636</c:v>
                      </c:pt>
                      <c:pt idx="3359">
                        <c:v>1.4400925925932286</c:v>
                      </c:pt>
                      <c:pt idx="3360">
                        <c:v>1.4403356481473937</c:v>
                      </c:pt>
                      <c:pt idx="3361">
                        <c:v>1.4405787037015587</c:v>
                      </c:pt>
                      <c:pt idx="3362">
                        <c:v>1.4408217592557238</c:v>
                      </c:pt>
                      <c:pt idx="3363">
                        <c:v>1.4410648148098888</c:v>
                      </c:pt>
                      <c:pt idx="3364">
                        <c:v>1.4413078703713298</c:v>
                      </c:pt>
                      <c:pt idx="3365">
                        <c:v>1.4415509259254948</c:v>
                      </c:pt>
                      <c:pt idx="3366">
                        <c:v>1.4417939814796599</c:v>
                      </c:pt>
                      <c:pt idx="3367">
                        <c:v>1.4420370370338249</c:v>
                      </c:pt>
                      <c:pt idx="3368">
                        <c:v>1.4422800925879899</c:v>
                      </c:pt>
                      <c:pt idx="3369">
                        <c:v>1.4425231481494309</c:v>
                      </c:pt>
                      <c:pt idx="3370">
                        <c:v>1.442766203703596</c:v>
                      </c:pt>
                      <c:pt idx="3371">
                        <c:v>1.443009259257761</c:v>
                      </c:pt>
                      <c:pt idx="3372">
                        <c:v>1.4432523148119261</c:v>
                      </c:pt>
                      <c:pt idx="3373">
                        <c:v>1.4434953703660911</c:v>
                      </c:pt>
                      <c:pt idx="3374">
                        <c:v>1.4437384259275321</c:v>
                      </c:pt>
                      <c:pt idx="3375">
                        <c:v>1.4439814814816971</c:v>
                      </c:pt>
                      <c:pt idx="3376">
                        <c:v>1.4442245370358622</c:v>
                      </c:pt>
                      <c:pt idx="3377">
                        <c:v>1.4444675925900272</c:v>
                      </c:pt>
                      <c:pt idx="3378">
                        <c:v>1.4447106481441923</c:v>
                      </c:pt>
                      <c:pt idx="3379">
                        <c:v>1.4449537037056333</c:v>
                      </c:pt>
                      <c:pt idx="3380">
                        <c:v>1.4451967592597983</c:v>
                      </c:pt>
                      <c:pt idx="3381">
                        <c:v>1.4454398148139633</c:v>
                      </c:pt>
                      <c:pt idx="3382">
                        <c:v>1.4456828703681284</c:v>
                      </c:pt>
                      <c:pt idx="3383">
                        <c:v>1.4459259259222934</c:v>
                      </c:pt>
                      <c:pt idx="3384">
                        <c:v>1.4461689814764584</c:v>
                      </c:pt>
                      <c:pt idx="3385">
                        <c:v>1.4464120370378994</c:v>
                      </c:pt>
                      <c:pt idx="3386">
                        <c:v>1.4466550925920645</c:v>
                      </c:pt>
                      <c:pt idx="3387">
                        <c:v>1.4468981481462295</c:v>
                      </c:pt>
                      <c:pt idx="3388">
                        <c:v>1.4471412037003946</c:v>
                      </c:pt>
                      <c:pt idx="3389">
                        <c:v>1.4473842592545596</c:v>
                      </c:pt>
                      <c:pt idx="3390">
                        <c:v>1.4476273148160006</c:v>
                      </c:pt>
                      <c:pt idx="3391">
                        <c:v>1.4478703703701656</c:v>
                      </c:pt>
                      <c:pt idx="3392">
                        <c:v>1.4481134259243307</c:v>
                      </c:pt>
                      <c:pt idx="3393">
                        <c:v>1.4483564814784957</c:v>
                      </c:pt>
                      <c:pt idx="3394">
                        <c:v>1.4485995370326608</c:v>
                      </c:pt>
                      <c:pt idx="3395">
                        <c:v>1.4488425925941018</c:v>
                      </c:pt>
                      <c:pt idx="3396">
                        <c:v>1.4490856481482668</c:v>
                      </c:pt>
                      <c:pt idx="3397">
                        <c:v>1.4493287037024318</c:v>
                      </c:pt>
                      <c:pt idx="3398">
                        <c:v>1.4495717592565969</c:v>
                      </c:pt>
                      <c:pt idx="3399">
                        <c:v>1.4498148148107619</c:v>
                      </c:pt>
                      <c:pt idx="3400">
                        <c:v>1.4500578703722029</c:v>
                      </c:pt>
                      <c:pt idx="3401">
                        <c:v>1.4503009259263679</c:v>
                      </c:pt>
                      <c:pt idx="3402">
                        <c:v>1.450543981480533</c:v>
                      </c:pt>
                      <c:pt idx="3403">
                        <c:v>1.450787037034698</c:v>
                      </c:pt>
                      <c:pt idx="3404">
                        <c:v>1.4510300925888631</c:v>
                      </c:pt>
                      <c:pt idx="3405">
                        <c:v>1.4512731481430281</c:v>
                      </c:pt>
                      <c:pt idx="3406">
                        <c:v>1.4515277777739728</c:v>
                      </c:pt>
                      <c:pt idx="3407">
                        <c:v>1.4517708333354138</c:v>
                      </c:pt>
                      <c:pt idx="3408">
                        <c:v>1.4520138888895788</c:v>
                      </c:pt>
                      <c:pt idx="3409">
                        <c:v>1.4522569444437439</c:v>
                      </c:pt>
                      <c:pt idx="3410">
                        <c:v>1.4524999999979089</c:v>
                      </c:pt>
                      <c:pt idx="3411">
                        <c:v>1.4527430555520739</c:v>
                      </c:pt>
                      <c:pt idx="3412">
                        <c:v>1.452986111106239</c:v>
                      </c:pt>
                      <c:pt idx="3413">
                        <c:v>1.45322916666768</c:v>
                      </c:pt>
                      <c:pt idx="3414">
                        <c:v>1.453472222221845</c:v>
                      </c:pt>
                      <c:pt idx="3415">
                        <c:v>1.4537152777760101</c:v>
                      </c:pt>
                      <c:pt idx="3416">
                        <c:v>1.4539583333301751</c:v>
                      </c:pt>
                      <c:pt idx="3417">
                        <c:v>1.4542013888843401</c:v>
                      </c:pt>
                      <c:pt idx="3418">
                        <c:v>1.4544444444457811</c:v>
                      </c:pt>
                      <c:pt idx="3419">
                        <c:v>1.4546874999999462</c:v>
                      </c:pt>
                      <c:pt idx="3420">
                        <c:v>1.4549305555541112</c:v>
                      </c:pt>
                      <c:pt idx="3421">
                        <c:v>1.4551736111082763</c:v>
                      </c:pt>
                      <c:pt idx="3422">
                        <c:v>1.4554166666624413</c:v>
                      </c:pt>
                      <c:pt idx="3423">
                        <c:v>1.4556597222238823</c:v>
                      </c:pt>
                      <c:pt idx="3424">
                        <c:v>1.4559027777780473</c:v>
                      </c:pt>
                      <c:pt idx="3425">
                        <c:v>1.4561458333322124</c:v>
                      </c:pt>
                      <c:pt idx="3426">
                        <c:v>1.4563888888863774</c:v>
                      </c:pt>
                      <c:pt idx="3427">
                        <c:v>1.4566319444405424</c:v>
                      </c:pt>
                      <c:pt idx="3428">
                        <c:v>1.4568750000019834</c:v>
                      </c:pt>
                      <c:pt idx="3429">
                        <c:v>1.4571180555561485</c:v>
                      </c:pt>
                      <c:pt idx="3430">
                        <c:v>1.4573611111103135</c:v>
                      </c:pt>
                      <c:pt idx="3431">
                        <c:v>1.4576041666644786</c:v>
                      </c:pt>
                      <c:pt idx="3432">
                        <c:v>1.4578472222186436</c:v>
                      </c:pt>
                      <c:pt idx="3433">
                        <c:v>1.4580902777728086</c:v>
                      </c:pt>
                      <c:pt idx="3434">
                        <c:v>1.4583333333342496</c:v>
                      </c:pt>
                      <c:pt idx="3435">
                        <c:v>1.4585763888884147</c:v>
                      </c:pt>
                      <c:pt idx="3436">
                        <c:v>1.4588194444425797</c:v>
                      </c:pt>
                      <c:pt idx="3437">
                        <c:v>1.4590624999967448</c:v>
                      </c:pt>
                      <c:pt idx="3438">
                        <c:v>1.4593055555509098</c:v>
                      </c:pt>
                      <c:pt idx="3439">
                        <c:v>1.4595486111123508</c:v>
                      </c:pt>
                      <c:pt idx="3440">
                        <c:v>1.4597916666665158</c:v>
                      </c:pt>
                      <c:pt idx="3441">
                        <c:v>1.4600347222206809</c:v>
                      </c:pt>
                      <c:pt idx="3442">
                        <c:v>1.4602777777748459</c:v>
                      </c:pt>
                      <c:pt idx="3443">
                        <c:v>1.4605208333290109</c:v>
                      </c:pt>
                      <c:pt idx="3444">
                        <c:v>1.4607638888904519</c:v>
                      </c:pt>
                      <c:pt idx="3445">
                        <c:v>1.461006944444617</c:v>
                      </c:pt>
                      <c:pt idx="3446">
                        <c:v>1.461249999998782</c:v>
                      </c:pt>
                      <c:pt idx="3447">
                        <c:v>1.4614930555529471</c:v>
                      </c:pt>
                      <c:pt idx="3448">
                        <c:v>1.4617361111071121</c:v>
                      </c:pt>
                      <c:pt idx="3449">
                        <c:v>1.4619791666685531</c:v>
                      </c:pt>
                      <c:pt idx="3450">
                        <c:v>1.4622222222227181</c:v>
                      </c:pt>
                      <c:pt idx="3451">
                        <c:v>1.4624652777768832</c:v>
                      </c:pt>
                      <c:pt idx="3452">
                        <c:v>1.4627083333310482</c:v>
                      </c:pt>
                      <c:pt idx="3453">
                        <c:v>1.4629513888852133</c:v>
                      </c:pt>
                      <c:pt idx="3454">
                        <c:v>1.4632060185161579</c:v>
                      </c:pt>
                      <c:pt idx="3455">
                        <c:v>1.463449074070323</c:v>
                      </c:pt>
                      <c:pt idx="3456">
                        <c:v>1.463692129624488</c:v>
                      </c:pt>
                      <c:pt idx="3457">
                        <c:v>1.463935185185929</c:v>
                      </c:pt>
                      <c:pt idx="3458">
                        <c:v>1.4641782407400941</c:v>
                      </c:pt>
                      <c:pt idx="3459">
                        <c:v>1.4644212962942591</c:v>
                      </c:pt>
                      <c:pt idx="3460">
                        <c:v>1.4646643518484241</c:v>
                      </c:pt>
                      <c:pt idx="3461">
                        <c:v>1.4649074074025892</c:v>
                      </c:pt>
                      <c:pt idx="3462">
                        <c:v>1.4651504629640302</c:v>
                      </c:pt>
                      <c:pt idx="3463">
                        <c:v>1.4653935185181952</c:v>
                      </c:pt>
                      <c:pt idx="3464">
                        <c:v>1.4656365740723603</c:v>
                      </c:pt>
                      <c:pt idx="3465">
                        <c:v>1.4658796296265253</c:v>
                      </c:pt>
                      <c:pt idx="3466">
                        <c:v>1.4661226851806903</c:v>
                      </c:pt>
                      <c:pt idx="3467">
                        <c:v>1.4663657407421313</c:v>
                      </c:pt>
                      <c:pt idx="3468">
                        <c:v>1.4666087962962964</c:v>
                      </c:pt>
                      <c:pt idx="3469">
                        <c:v>1.4668518518504614</c:v>
                      </c:pt>
                      <c:pt idx="3470">
                        <c:v>1.4670949074046264</c:v>
                      </c:pt>
                      <c:pt idx="3471">
                        <c:v>1.4673379629587915</c:v>
                      </c:pt>
                      <c:pt idx="3472">
                        <c:v>1.4675810185202325</c:v>
                      </c:pt>
                      <c:pt idx="3473">
                        <c:v>1.4678240740743975</c:v>
                      </c:pt>
                      <c:pt idx="3474">
                        <c:v>1.4680671296285626</c:v>
                      </c:pt>
                      <c:pt idx="3475">
                        <c:v>1.4683101851827276</c:v>
                      </c:pt>
                      <c:pt idx="3476">
                        <c:v>1.4685532407368926</c:v>
                      </c:pt>
                      <c:pt idx="3477">
                        <c:v>1.4687962962983336</c:v>
                      </c:pt>
                      <c:pt idx="3478">
                        <c:v>1.4690393518524987</c:v>
                      </c:pt>
                      <c:pt idx="3479">
                        <c:v>1.4692824074066637</c:v>
                      </c:pt>
                      <c:pt idx="3480">
                        <c:v>1.4695254629608288</c:v>
                      </c:pt>
                      <c:pt idx="3481">
                        <c:v>1.4697685185149938</c:v>
                      </c:pt>
                      <c:pt idx="3482">
                        <c:v>1.4700115740691588</c:v>
                      </c:pt>
                      <c:pt idx="3483">
                        <c:v>1.4702546296305998</c:v>
                      </c:pt>
                      <c:pt idx="3484">
                        <c:v>1.4704976851847649</c:v>
                      </c:pt>
                      <c:pt idx="3485">
                        <c:v>1.4707407407389299</c:v>
                      </c:pt>
                      <c:pt idx="3486">
                        <c:v>1.4709837962930949</c:v>
                      </c:pt>
                      <c:pt idx="3487">
                        <c:v>1.47122685184726</c:v>
                      </c:pt>
                      <c:pt idx="3488">
                        <c:v>1.471469907408701</c:v>
                      </c:pt>
                      <c:pt idx="3489">
                        <c:v>1.471712962962866</c:v>
                      </c:pt>
                      <c:pt idx="3490">
                        <c:v>1.4719560185170311</c:v>
                      </c:pt>
                      <c:pt idx="3491">
                        <c:v>1.4721990740711961</c:v>
                      </c:pt>
                      <c:pt idx="3492">
                        <c:v>1.4724421296253611</c:v>
                      </c:pt>
                      <c:pt idx="3493">
                        <c:v>1.4726851851868021</c:v>
                      </c:pt>
                      <c:pt idx="3494">
                        <c:v>1.4729282407409672</c:v>
                      </c:pt>
                      <c:pt idx="3495">
                        <c:v>1.4731712962951322</c:v>
                      </c:pt>
                      <c:pt idx="3496">
                        <c:v>1.4734143518492973</c:v>
                      </c:pt>
                      <c:pt idx="3497">
                        <c:v>1.4736574074034623</c:v>
                      </c:pt>
                      <c:pt idx="3498">
                        <c:v>1.4739004629649033</c:v>
                      </c:pt>
                      <c:pt idx="3499">
                        <c:v>1.4741435185190683</c:v>
                      </c:pt>
                      <c:pt idx="3500">
                        <c:v>1.4743865740732334</c:v>
                      </c:pt>
                      <c:pt idx="3501">
                        <c:v>1.4746296296273984</c:v>
                      </c:pt>
                      <c:pt idx="3502">
                        <c:v>1.4748842592583431</c:v>
                      </c:pt>
                      <c:pt idx="3503">
                        <c:v>1.4751273148125081</c:v>
                      </c:pt>
                      <c:pt idx="3504">
                        <c:v>1.4753703703666732</c:v>
                      </c:pt>
                      <c:pt idx="3505">
                        <c:v>1.4756134259208382</c:v>
                      </c:pt>
                      <c:pt idx="3506">
                        <c:v>1.4758564814822792</c:v>
                      </c:pt>
                      <c:pt idx="3507">
                        <c:v>1.4760995370364443</c:v>
                      </c:pt>
                      <c:pt idx="3508">
                        <c:v>1.4763425925906093</c:v>
                      </c:pt>
                      <c:pt idx="3509">
                        <c:v>1.4765856481447743</c:v>
                      </c:pt>
                      <c:pt idx="3510">
                        <c:v>1.4768287036989394</c:v>
                      </c:pt>
                      <c:pt idx="3511">
                        <c:v>1.4770717592603804</c:v>
                      </c:pt>
                      <c:pt idx="3512">
                        <c:v>1.4773148148145454</c:v>
                      </c:pt>
                      <c:pt idx="3513">
                        <c:v>1.4775578703687104</c:v>
                      </c:pt>
                      <c:pt idx="3514">
                        <c:v>1.4778009259228755</c:v>
                      </c:pt>
                      <c:pt idx="3515">
                        <c:v>1.4780439814770405</c:v>
                      </c:pt>
                      <c:pt idx="3516">
                        <c:v>1.4782870370384815</c:v>
                      </c:pt>
                      <c:pt idx="3517">
                        <c:v>1.4785300925926466</c:v>
                      </c:pt>
                      <c:pt idx="3518">
                        <c:v>1.4787731481468116</c:v>
                      </c:pt>
                      <c:pt idx="3519">
                        <c:v>1.4790162037009766</c:v>
                      </c:pt>
                      <c:pt idx="3520">
                        <c:v>1.4792592592551417</c:v>
                      </c:pt>
                      <c:pt idx="3521">
                        <c:v>1.4795023148165827</c:v>
                      </c:pt>
                      <c:pt idx="3522">
                        <c:v>1.4797453703707477</c:v>
                      </c:pt>
                      <c:pt idx="3523">
                        <c:v>1.4799884259249128</c:v>
                      </c:pt>
                      <c:pt idx="3524">
                        <c:v>1.4802314814790778</c:v>
                      </c:pt>
                      <c:pt idx="3525">
                        <c:v>1.4804745370332428</c:v>
                      </c:pt>
                      <c:pt idx="3526">
                        <c:v>1.4807175925946838</c:v>
                      </c:pt>
                      <c:pt idx="3527">
                        <c:v>1.4809606481488489</c:v>
                      </c:pt>
                      <c:pt idx="3528">
                        <c:v>1.4812037037030139</c:v>
                      </c:pt>
                      <c:pt idx="3529">
                        <c:v>1.4814467592571789</c:v>
                      </c:pt>
                      <c:pt idx="3530">
                        <c:v>1.481689814811344</c:v>
                      </c:pt>
                      <c:pt idx="3531">
                        <c:v>1.481932870365509</c:v>
                      </c:pt>
                      <c:pt idx="3532">
                        <c:v>1.48217592592695</c:v>
                      </c:pt>
                      <c:pt idx="3533">
                        <c:v>1.4824189814811151</c:v>
                      </c:pt>
                      <c:pt idx="3534">
                        <c:v>1.4826620370352801</c:v>
                      </c:pt>
                      <c:pt idx="3535">
                        <c:v>1.4829050925894451</c:v>
                      </c:pt>
                      <c:pt idx="3536">
                        <c:v>1.4831481481436102</c:v>
                      </c:pt>
                      <c:pt idx="3537">
                        <c:v>1.4833912037050512</c:v>
                      </c:pt>
                      <c:pt idx="3538">
                        <c:v>1.4836342592592162</c:v>
                      </c:pt>
                      <c:pt idx="3539">
                        <c:v>1.4838773148133813</c:v>
                      </c:pt>
                      <c:pt idx="3540">
                        <c:v>1.4841203703675463</c:v>
                      </c:pt>
                      <c:pt idx="3541">
                        <c:v>1.4843634259217113</c:v>
                      </c:pt>
                      <c:pt idx="3542">
                        <c:v>1.4846064814831523</c:v>
                      </c:pt>
                      <c:pt idx="3543">
                        <c:v>1.4848495370373174</c:v>
                      </c:pt>
                      <c:pt idx="3544">
                        <c:v>1.4850925925914824</c:v>
                      </c:pt>
                      <c:pt idx="3545">
                        <c:v>1.4853356481456474</c:v>
                      </c:pt>
                      <c:pt idx="3546">
                        <c:v>1.4855787036998125</c:v>
                      </c:pt>
                      <c:pt idx="3547">
                        <c:v>1.4858217592612535</c:v>
                      </c:pt>
                      <c:pt idx="3548">
                        <c:v>1.4860648148154185</c:v>
                      </c:pt>
                      <c:pt idx="3549">
                        <c:v>1.4863078703695836</c:v>
                      </c:pt>
                      <c:pt idx="3550">
                        <c:v>1.4865625000005283</c:v>
                      </c:pt>
                      <c:pt idx="3551">
                        <c:v>1.4868055555546933</c:v>
                      </c:pt>
                      <c:pt idx="3552">
                        <c:v>1.4870486111088583</c:v>
                      </c:pt>
                      <c:pt idx="3553">
                        <c:v>1.4872916666630234</c:v>
                      </c:pt>
                      <c:pt idx="3554">
                        <c:v>1.4875347222171884</c:v>
                      </c:pt>
                      <c:pt idx="3555">
                        <c:v>1.4877777777786294</c:v>
                      </c:pt>
                      <c:pt idx="3556">
                        <c:v>1.4880208333327944</c:v>
                      </c:pt>
                      <c:pt idx="3557">
                        <c:v>1.4882638888869595</c:v>
                      </c:pt>
                      <c:pt idx="3558">
                        <c:v>1.4885069444411245</c:v>
                      </c:pt>
                      <c:pt idx="3559">
                        <c:v>1.4887499999952896</c:v>
                      </c:pt>
                      <c:pt idx="3560">
                        <c:v>1.4889930555567306</c:v>
                      </c:pt>
                      <c:pt idx="3561">
                        <c:v>1.4892361111108956</c:v>
                      </c:pt>
                      <c:pt idx="3562">
                        <c:v>1.4894791666650606</c:v>
                      </c:pt>
                      <c:pt idx="3563">
                        <c:v>1.4897222222192257</c:v>
                      </c:pt>
                      <c:pt idx="3564">
                        <c:v>1.4899652777733907</c:v>
                      </c:pt>
                      <c:pt idx="3565">
                        <c:v>1.4902083333348317</c:v>
                      </c:pt>
                      <c:pt idx="3566">
                        <c:v>1.4904513888889968</c:v>
                      </c:pt>
                      <c:pt idx="3567">
                        <c:v>1.4906944444431618</c:v>
                      </c:pt>
                      <c:pt idx="3568">
                        <c:v>1.4909374999973268</c:v>
                      </c:pt>
                      <c:pt idx="3569">
                        <c:v>1.4911805555514919</c:v>
                      </c:pt>
                      <c:pt idx="3570">
                        <c:v>1.4914236111129329</c:v>
                      </c:pt>
                      <c:pt idx="3571">
                        <c:v>1.4916666666670979</c:v>
                      </c:pt>
                      <c:pt idx="3572">
                        <c:v>1.4919097222212629</c:v>
                      </c:pt>
                      <c:pt idx="3573">
                        <c:v>1.492152777775428</c:v>
                      </c:pt>
                      <c:pt idx="3574">
                        <c:v>1.492395833329593</c:v>
                      </c:pt>
                      <c:pt idx="3575">
                        <c:v>1.4926388888837581</c:v>
                      </c:pt>
                      <c:pt idx="3576">
                        <c:v>1.4928819444451991</c:v>
                      </c:pt>
                      <c:pt idx="3577">
                        <c:v>1.4931249999993641</c:v>
                      </c:pt>
                      <c:pt idx="3578">
                        <c:v>1.4933680555535291</c:v>
                      </c:pt>
                      <c:pt idx="3579">
                        <c:v>1.4936111111076942</c:v>
                      </c:pt>
                      <c:pt idx="3580">
                        <c:v>1.4938541666618592</c:v>
                      </c:pt>
                      <c:pt idx="3581">
                        <c:v>1.4940972222233002</c:v>
                      </c:pt>
                      <c:pt idx="3582">
                        <c:v>1.4943402777774653</c:v>
                      </c:pt>
                      <c:pt idx="3583">
                        <c:v>1.4945833333316303</c:v>
                      </c:pt>
                      <c:pt idx="3584">
                        <c:v>1.4948263888857953</c:v>
                      </c:pt>
                      <c:pt idx="3585">
                        <c:v>1.4950694444399604</c:v>
                      </c:pt>
                      <c:pt idx="3586">
                        <c:v>1.4953125000014014</c:v>
                      </c:pt>
                      <c:pt idx="3587">
                        <c:v>1.4955555555555664</c:v>
                      </c:pt>
                      <c:pt idx="3588">
                        <c:v>1.4957986111097314</c:v>
                      </c:pt>
                      <c:pt idx="3589">
                        <c:v>1.4960416666638965</c:v>
                      </c:pt>
                      <c:pt idx="3590">
                        <c:v>1.4962847222180615</c:v>
                      </c:pt>
                      <c:pt idx="3591">
                        <c:v>1.4965277777795025</c:v>
                      </c:pt>
                      <c:pt idx="3592">
                        <c:v>1.4967708333336676</c:v>
                      </c:pt>
                      <c:pt idx="3593">
                        <c:v>1.4970138888878326</c:v>
                      </c:pt>
                      <c:pt idx="3594">
                        <c:v>1.4972569444419976</c:v>
                      </c:pt>
                      <c:pt idx="3595">
                        <c:v>1.4974999999961627</c:v>
                      </c:pt>
                      <c:pt idx="3596">
                        <c:v>1.4977430555576037</c:v>
                      </c:pt>
                      <c:pt idx="3597">
                        <c:v>1.4979861111117687</c:v>
                      </c:pt>
                      <c:pt idx="3598">
                        <c:v>1.4982407407427134</c:v>
                      </c:pt>
                      <c:pt idx="3599">
                        <c:v>1.4984837962968784</c:v>
                      </c:pt>
                      <c:pt idx="3600">
                        <c:v>1.4987268518510435</c:v>
                      </c:pt>
                      <c:pt idx="3601">
                        <c:v>1.4989699074052085</c:v>
                      </c:pt>
                      <c:pt idx="3602">
                        <c:v>1.4992129629593736</c:v>
                      </c:pt>
                      <c:pt idx="3603">
                        <c:v>1.4994560185135386</c:v>
                      </c:pt>
                      <c:pt idx="3604">
                        <c:v>1.4996990740749796</c:v>
                      </c:pt>
                      <c:pt idx="3605">
                        <c:v>1.4999421296291446</c:v>
                      </c:pt>
                      <c:pt idx="3606">
                        <c:v>1.5001851851833097</c:v>
                      </c:pt>
                      <c:pt idx="3607">
                        <c:v>1.5004282407374747</c:v>
                      </c:pt>
                      <c:pt idx="3608">
                        <c:v>1.5006712962916398</c:v>
                      </c:pt>
                      <c:pt idx="3609">
                        <c:v>1.5009143518530808</c:v>
                      </c:pt>
                      <c:pt idx="3610">
                        <c:v>1.5011574074072458</c:v>
                      </c:pt>
                      <c:pt idx="3611">
                        <c:v>1.5014004629614108</c:v>
                      </c:pt>
                      <c:pt idx="3612">
                        <c:v>1.5016435185155759</c:v>
                      </c:pt>
                      <c:pt idx="3613">
                        <c:v>1.5018865740697409</c:v>
                      </c:pt>
                      <c:pt idx="3614">
                        <c:v>1.5021296296311819</c:v>
                      </c:pt>
                      <c:pt idx="3615">
                        <c:v>1.5023726851853469</c:v>
                      </c:pt>
                      <c:pt idx="3616">
                        <c:v>1.502615740739512</c:v>
                      </c:pt>
                      <c:pt idx="3617">
                        <c:v>1.502858796293677</c:v>
                      </c:pt>
                      <c:pt idx="3618">
                        <c:v>1.5031018518478421</c:v>
                      </c:pt>
                      <c:pt idx="3619">
                        <c:v>1.5033449074092831</c:v>
                      </c:pt>
                      <c:pt idx="3620">
                        <c:v>1.5035879629634481</c:v>
                      </c:pt>
                      <c:pt idx="3621">
                        <c:v>1.5038310185176131</c:v>
                      </c:pt>
                      <c:pt idx="3622">
                        <c:v>1.5040740740717782</c:v>
                      </c:pt>
                      <c:pt idx="3623">
                        <c:v>1.5043171296259432</c:v>
                      </c:pt>
                      <c:pt idx="3624">
                        <c:v>1.5045601851801083</c:v>
                      </c:pt>
                      <c:pt idx="3625">
                        <c:v>1.5048032407415493</c:v>
                      </c:pt>
                      <c:pt idx="3626">
                        <c:v>1.5050462962957143</c:v>
                      </c:pt>
                      <c:pt idx="3627">
                        <c:v>1.5052893518498793</c:v>
                      </c:pt>
                      <c:pt idx="3628">
                        <c:v>1.5055324074040444</c:v>
                      </c:pt>
                      <c:pt idx="3629">
                        <c:v>1.5057754629582094</c:v>
                      </c:pt>
                      <c:pt idx="3630">
                        <c:v>1.5060185185196504</c:v>
                      </c:pt>
                      <c:pt idx="3631">
                        <c:v>1.5062615740738154</c:v>
                      </c:pt>
                      <c:pt idx="3632">
                        <c:v>1.5065046296279805</c:v>
                      </c:pt>
                      <c:pt idx="3633">
                        <c:v>1.5067476851821455</c:v>
                      </c:pt>
                      <c:pt idx="3634">
                        <c:v>1.5069907407363106</c:v>
                      </c:pt>
                      <c:pt idx="3635">
                        <c:v>1.5072337962977516</c:v>
                      </c:pt>
                      <c:pt idx="3636">
                        <c:v>1.5074768518519166</c:v>
                      </c:pt>
                      <c:pt idx="3637">
                        <c:v>1.5077199074060816</c:v>
                      </c:pt>
                      <c:pt idx="3638">
                        <c:v>1.5079629629602467</c:v>
                      </c:pt>
                      <c:pt idx="3639">
                        <c:v>1.5082060185144117</c:v>
                      </c:pt>
                      <c:pt idx="3640">
                        <c:v>1.5084490740758527</c:v>
                      </c:pt>
                      <c:pt idx="3641">
                        <c:v>1.5086921296300178</c:v>
                      </c:pt>
                      <c:pt idx="3642">
                        <c:v>1.5089351851841828</c:v>
                      </c:pt>
                      <c:pt idx="3643">
                        <c:v>1.5091782407383478</c:v>
                      </c:pt>
                      <c:pt idx="3644">
                        <c:v>1.5094212962925129</c:v>
                      </c:pt>
                      <c:pt idx="3645">
                        <c:v>1.5096643518539539</c:v>
                      </c:pt>
                      <c:pt idx="3646">
                        <c:v>1.5099074074081189</c:v>
                      </c:pt>
                      <c:pt idx="3647">
                        <c:v>1.5101620370390636</c:v>
                      </c:pt>
                      <c:pt idx="3648">
                        <c:v>1.5104050925932286</c:v>
                      </c:pt>
                      <c:pt idx="3649">
                        <c:v>1.5106481481473937</c:v>
                      </c:pt>
                      <c:pt idx="3650">
                        <c:v>1.5108912037015587</c:v>
                      </c:pt>
                      <c:pt idx="3651">
                        <c:v>1.5111342592557238</c:v>
                      </c:pt>
                      <c:pt idx="3652">
                        <c:v>1.5113773148098888</c:v>
                      </c:pt>
                      <c:pt idx="3653">
                        <c:v>1.5116203703713298</c:v>
                      </c:pt>
                      <c:pt idx="3654">
                        <c:v>1.5118634259254948</c:v>
                      </c:pt>
                      <c:pt idx="3655">
                        <c:v>1.5121064814796599</c:v>
                      </c:pt>
                      <c:pt idx="3656">
                        <c:v>1.5123495370338249</c:v>
                      </c:pt>
                      <c:pt idx="3657">
                        <c:v>1.5125925925879899</c:v>
                      </c:pt>
                      <c:pt idx="3658">
                        <c:v>1.5128356481494309</c:v>
                      </c:pt>
                      <c:pt idx="3659">
                        <c:v>1.513078703703596</c:v>
                      </c:pt>
                      <c:pt idx="3660">
                        <c:v>1.513321759257761</c:v>
                      </c:pt>
                      <c:pt idx="3661">
                        <c:v>1.5135648148119261</c:v>
                      </c:pt>
                      <c:pt idx="3662">
                        <c:v>1.5138078703660911</c:v>
                      </c:pt>
                      <c:pt idx="3663">
                        <c:v>1.5140509259275321</c:v>
                      </c:pt>
                      <c:pt idx="3664">
                        <c:v>1.5142939814816971</c:v>
                      </c:pt>
                      <c:pt idx="3665">
                        <c:v>1.5145370370358622</c:v>
                      </c:pt>
                      <c:pt idx="3666">
                        <c:v>1.5147800925900272</c:v>
                      </c:pt>
                      <c:pt idx="3667">
                        <c:v>1.5150231481441923</c:v>
                      </c:pt>
                      <c:pt idx="3668">
                        <c:v>1.5152662037056333</c:v>
                      </c:pt>
                      <c:pt idx="3669">
                        <c:v>1.5155092592597983</c:v>
                      </c:pt>
                      <c:pt idx="3670">
                        <c:v>1.5157523148139633</c:v>
                      </c:pt>
                      <c:pt idx="3671">
                        <c:v>1.5159953703681284</c:v>
                      </c:pt>
                      <c:pt idx="3672">
                        <c:v>1.5162384259222934</c:v>
                      </c:pt>
                      <c:pt idx="3673">
                        <c:v>1.5164814814764584</c:v>
                      </c:pt>
                      <c:pt idx="3674">
                        <c:v>1.5167245370378994</c:v>
                      </c:pt>
                      <c:pt idx="3675">
                        <c:v>1.5169675925920645</c:v>
                      </c:pt>
                      <c:pt idx="3676">
                        <c:v>1.5172106481462295</c:v>
                      </c:pt>
                      <c:pt idx="3677">
                        <c:v>1.5174537037003946</c:v>
                      </c:pt>
                      <c:pt idx="3678">
                        <c:v>1.5176967592545596</c:v>
                      </c:pt>
                      <c:pt idx="3679">
                        <c:v>1.5179398148160006</c:v>
                      </c:pt>
                      <c:pt idx="3680">
                        <c:v>1.5181828703701656</c:v>
                      </c:pt>
                      <c:pt idx="3681">
                        <c:v>1.5184259259243307</c:v>
                      </c:pt>
                      <c:pt idx="3682">
                        <c:v>1.5186689814784957</c:v>
                      </c:pt>
                      <c:pt idx="3683">
                        <c:v>1.5189120370326608</c:v>
                      </c:pt>
                      <c:pt idx="3684">
                        <c:v>1.5191550925941018</c:v>
                      </c:pt>
                      <c:pt idx="3685">
                        <c:v>1.5193981481482668</c:v>
                      </c:pt>
                      <c:pt idx="3686">
                        <c:v>1.5196412037024318</c:v>
                      </c:pt>
                      <c:pt idx="3687">
                        <c:v>1.5198842592565969</c:v>
                      </c:pt>
                      <c:pt idx="3688">
                        <c:v>1.5201273148107619</c:v>
                      </c:pt>
                      <c:pt idx="3689">
                        <c:v>1.5203703703722029</c:v>
                      </c:pt>
                      <c:pt idx="3690">
                        <c:v>1.5206134259263679</c:v>
                      </c:pt>
                      <c:pt idx="3691">
                        <c:v>1.520856481480533</c:v>
                      </c:pt>
                      <c:pt idx="3692">
                        <c:v>1.521099537034698</c:v>
                      </c:pt>
                      <c:pt idx="3693">
                        <c:v>1.5213425925888631</c:v>
                      </c:pt>
                      <c:pt idx="3694">
                        <c:v>1.5215856481430281</c:v>
                      </c:pt>
                      <c:pt idx="3695">
                        <c:v>1.5218402777739728</c:v>
                      </c:pt>
                      <c:pt idx="3696">
                        <c:v>1.5220833333354138</c:v>
                      </c:pt>
                      <c:pt idx="3697">
                        <c:v>1.5223263888895788</c:v>
                      </c:pt>
                      <c:pt idx="3698">
                        <c:v>1.5225694444437439</c:v>
                      </c:pt>
                      <c:pt idx="3699">
                        <c:v>1.5228124999979089</c:v>
                      </c:pt>
                      <c:pt idx="3700">
                        <c:v>1.5230555555520739</c:v>
                      </c:pt>
                      <c:pt idx="3701">
                        <c:v>1.523298611106239</c:v>
                      </c:pt>
                      <c:pt idx="3702">
                        <c:v>1.52354166666768</c:v>
                      </c:pt>
                      <c:pt idx="3703">
                        <c:v>1.523784722221845</c:v>
                      </c:pt>
                      <c:pt idx="3704">
                        <c:v>1.5240277777760101</c:v>
                      </c:pt>
                      <c:pt idx="3705">
                        <c:v>1.5242708333301751</c:v>
                      </c:pt>
                      <c:pt idx="3706">
                        <c:v>1.5245138888843401</c:v>
                      </c:pt>
                      <c:pt idx="3707">
                        <c:v>1.5247569444457811</c:v>
                      </c:pt>
                      <c:pt idx="3708">
                        <c:v>1.5249999999999462</c:v>
                      </c:pt>
                      <c:pt idx="3709">
                        <c:v>1.5252430555541112</c:v>
                      </c:pt>
                      <c:pt idx="3710">
                        <c:v>1.5254861111082763</c:v>
                      </c:pt>
                      <c:pt idx="3711">
                        <c:v>1.5257291666624413</c:v>
                      </c:pt>
                      <c:pt idx="3712">
                        <c:v>1.5259722222238823</c:v>
                      </c:pt>
                      <c:pt idx="3713">
                        <c:v>1.5262152777780473</c:v>
                      </c:pt>
                      <c:pt idx="3714">
                        <c:v>1.5264583333322124</c:v>
                      </c:pt>
                      <c:pt idx="3715">
                        <c:v>1.5267013888863774</c:v>
                      </c:pt>
                      <c:pt idx="3716">
                        <c:v>1.5269444444405424</c:v>
                      </c:pt>
                      <c:pt idx="3717">
                        <c:v>1.5271875000019834</c:v>
                      </c:pt>
                      <c:pt idx="3718">
                        <c:v>1.5274305555561485</c:v>
                      </c:pt>
                      <c:pt idx="3719">
                        <c:v>1.5276736111103135</c:v>
                      </c:pt>
                      <c:pt idx="3720">
                        <c:v>1.5279166666644786</c:v>
                      </c:pt>
                      <c:pt idx="3721">
                        <c:v>1.5281597222186436</c:v>
                      </c:pt>
                      <c:pt idx="3722">
                        <c:v>1.5284027777728086</c:v>
                      </c:pt>
                      <c:pt idx="3723">
                        <c:v>1.5286458333342496</c:v>
                      </c:pt>
                      <c:pt idx="3724">
                        <c:v>1.5288888888884147</c:v>
                      </c:pt>
                      <c:pt idx="3725">
                        <c:v>1.5291319444425797</c:v>
                      </c:pt>
                      <c:pt idx="3726">
                        <c:v>1.5293749999967448</c:v>
                      </c:pt>
                      <c:pt idx="3727">
                        <c:v>1.5296180555509098</c:v>
                      </c:pt>
                      <c:pt idx="3728">
                        <c:v>1.5298611111123508</c:v>
                      </c:pt>
                      <c:pt idx="3729">
                        <c:v>1.5301041666665158</c:v>
                      </c:pt>
                      <c:pt idx="3730">
                        <c:v>1.5303472222206809</c:v>
                      </c:pt>
                      <c:pt idx="3731">
                        <c:v>1.5305902777748459</c:v>
                      </c:pt>
                      <c:pt idx="3732">
                        <c:v>1.5308333333290109</c:v>
                      </c:pt>
                      <c:pt idx="3733">
                        <c:v>1.5310763888904519</c:v>
                      </c:pt>
                      <c:pt idx="3734">
                        <c:v>1.531319444444617</c:v>
                      </c:pt>
                      <c:pt idx="3735">
                        <c:v>1.531562499998782</c:v>
                      </c:pt>
                      <c:pt idx="3736">
                        <c:v>1.5318055555529471</c:v>
                      </c:pt>
                      <c:pt idx="3737">
                        <c:v>1.5320486111071121</c:v>
                      </c:pt>
                      <c:pt idx="3738">
                        <c:v>1.5322916666685531</c:v>
                      </c:pt>
                      <c:pt idx="3739">
                        <c:v>1.5325347222227181</c:v>
                      </c:pt>
                      <c:pt idx="3740">
                        <c:v>1.5327777777768832</c:v>
                      </c:pt>
                      <c:pt idx="3741">
                        <c:v>1.5330208333310482</c:v>
                      </c:pt>
                      <c:pt idx="3742">
                        <c:v>1.5332638888852133</c:v>
                      </c:pt>
                      <c:pt idx="3743">
                        <c:v>1.5335185185161579</c:v>
                      </c:pt>
                      <c:pt idx="3744">
                        <c:v>1.533761574070323</c:v>
                      </c:pt>
                      <c:pt idx="3745">
                        <c:v>1.534004629624488</c:v>
                      </c:pt>
                      <c:pt idx="3746">
                        <c:v>1.534247685185929</c:v>
                      </c:pt>
                      <c:pt idx="3747">
                        <c:v>1.5344907407400941</c:v>
                      </c:pt>
                      <c:pt idx="3748">
                        <c:v>1.5347337962942591</c:v>
                      </c:pt>
                      <c:pt idx="3749">
                        <c:v>1.5349768518484241</c:v>
                      </c:pt>
                      <c:pt idx="3750">
                        <c:v>1.5352199074025892</c:v>
                      </c:pt>
                      <c:pt idx="3751">
                        <c:v>1.5354629629640302</c:v>
                      </c:pt>
                      <c:pt idx="3752">
                        <c:v>1.5357060185181952</c:v>
                      </c:pt>
                      <c:pt idx="3753">
                        <c:v>1.5359490740723603</c:v>
                      </c:pt>
                      <c:pt idx="3754">
                        <c:v>1.5361921296265253</c:v>
                      </c:pt>
                      <c:pt idx="3755">
                        <c:v>1.5364351851806903</c:v>
                      </c:pt>
                      <c:pt idx="3756">
                        <c:v>1.5366782407421313</c:v>
                      </c:pt>
                      <c:pt idx="3757">
                        <c:v>1.5369212962962964</c:v>
                      </c:pt>
                      <c:pt idx="3758">
                        <c:v>1.5371643518504614</c:v>
                      </c:pt>
                      <c:pt idx="3759">
                        <c:v>1.5374074074046264</c:v>
                      </c:pt>
                      <c:pt idx="3760">
                        <c:v>1.5376504629587915</c:v>
                      </c:pt>
                      <c:pt idx="3761">
                        <c:v>1.5378935185202325</c:v>
                      </c:pt>
                      <c:pt idx="3762">
                        <c:v>1.5381365740743975</c:v>
                      </c:pt>
                      <c:pt idx="3763">
                        <c:v>1.5383796296285626</c:v>
                      </c:pt>
                      <c:pt idx="3764">
                        <c:v>1.5386226851827276</c:v>
                      </c:pt>
                      <c:pt idx="3765">
                        <c:v>1.5388657407368926</c:v>
                      </c:pt>
                      <c:pt idx="3766">
                        <c:v>1.5391087962983336</c:v>
                      </c:pt>
                      <c:pt idx="3767">
                        <c:v>1.5393518518524987</c:v>
                      </c:pt>
                      <c:pt idx="3768">
                        <c:v>1.5395949074066637</c:v>
                      </c:pt>
                      <c:pt idx="3769">
                        <c:v>1.5398379629608288</c:v>
                      </c:pt>
                      <c:pt idx="3770">
                        <c:v>1.5400810185149938</c:v>
                      </c:pt>
                      <c:pt idx="3771">
                        <c:v>1.5403240740691588</c:v>
                      </c:pt>
                      <c:pt idx="3772">
                        <c:v>1.5405671296305998</c:v>
                      </c:pt>
                      <c:pt idx="3773">
                        <c:v>1.5408101851847649</c:v>
                      </c:pt>
                      <c:pt idx="3774">
                        <c:v>1.5410532407389299</c:v>
                      </c:pt>
                      <c:pt idx="3775">
                        <c:v>1.5412962962930949</c:v>
                      </c:pt>
                      <c:pt idx="3776">
                        <c:v>1.54153935184726</c:v>
                      </c:pt>
                      <c:pt idx="3777">
                        <c:v>1.541782407408701</c:v>
                      </c:pt>
                      <c:pt idx="3778">
                        <c:v>1.542025462962866</c:v>
                      </c:pt>
                      <c:pt idx="3779">
                        <c:v>1.5422685185170311</c:v>
                      </c:pt>
                      <c:pt idx="3780">
                        <c:v>1.5425115740711961</c:v>
                      </c:pt>
                      <c:pt idx="3781">
                        <c:v>1.5427546296253611</c:v>
                      </c:pt>
                      <c:pt idx="3782">
                        <c:v>1.5429976851868021</c:v>
                      </c:pt>
                      <c:pt idx="3783">
                        <c:v>1.5432407407409672</c:v>
                      </c:pt>
                      <c:pt idx="3784">
                        <c:v>1.5434837962951322</c:v>
                      </c:pt>
                      <c:pt idx="3785">
                        <c:v>1.5437268518492973</c:v>
                      </c:pt>
                      <c:pt idx="3786">
                        <c:v>1.5439699074034623</c:v>
                      </c:pt>
                      <c:pt idx="3787">
                        <c:v>1.5442129629649033</c:v>
                      </c:pt>
                      <c:pt idx="3788">
                        <c:v>1.5444560185190683</c:v>
                      </c:pt>
                      <c:pt idx="3789">
                        <c:v>1.5446990740732334</c:v>
                      </c:pt>
                      <c:pt idx="3790">
                        <c:v>1.5449421296273984</c:v>
                      </c:pt>
                      <c:pt idx="3791">
                        <c:v>1.5451851851815634</c:v>
                      </c:pt>
                      <c:pt idx="3792">
                        <c:v>1.5454398148125081</c:v>
                      </c:pt>
                      <c:pt idx="3793">
                        <c:v>1.5456828703666732</c:v>
                      </c:pt>
                      <c:pt idx="3794">
                        <c:v>1.5459259259208382</c:v>
                      </c:pt>
                      <c:pt idx="3795">
                        <c:v>1.5461689814822792</c:v>
                      </c:pt>
                      <c:pt idx="3796">
                        <c:v>1.5464120370364443</c:v>
                      </c:pt>
                      <c:pt idx="3797">
                        <c:v>1.5466550925906093</c:v>
                      </c:pt>
                      <c:pt idx="3798">
                        <c:v>1.5468981481447743</c:v>
                      </c:pt>
                      <c:pt idx="3799">
                        <c:v>1.5471412036989394</c:v>
                      </c:pt>
                      <c:pt idx="3800">
                        <c:v>1.5473842592603804</c:v>
                      </c:pt>
                      <c:pt idx="3801">
                        <c:v>1.5476273148145454</c:v>
                      </c:pt>
                      <c:pt idx="3802">
                        <c:v>1.5478703703687104</c:v>
                      </c:pt>
                      <c:pt idx="3803">
                        <c:v>1.5481134259228755</c:v>
                      </c:pt>
                      <c:pt idx="3804">
                        <c:v>1.5483564814770405</c:v>
                      </c:pt>
                      <c:pt idx="3805">
                        <c:v>1.5485995370384815</c:v>
                      </c:pt>
                      <c:pt idx="3806">
                        <c:v>1.5488425925926466</c:v>
                      </c:pt>
                      <c:pt idx="3807">
                        <c:v>1.5490856481468116</c:v>
                      </c:pt>
                      <c:pt idx="3808">
                        <c:v>1.5493287037009766</c:v>
                      </c:pt>
                      <c:pt idx="3809">
                        <c:v>1.5495717592551417</c:v>
                      </c:pt>
                      <c:pt idx="3810">
                        <c:v>1.5498148148165827</c:v>
                      </c:pt>
                      <c:pt idx="3811">
                        <c:v>1.5500578703707477</c:v>
                      </c:pt>
                      <c:pt idx="3812">
                        <c:v>1.5503009259249128</c:v>
                      </c:pt>
                      <c:pt idx="3813">
                        <c:v>1.5505439814790778</c:v>
                      </c:pt>
                      <c:pt idx="3814">
                        <c:v>1.5507870370332428</c:v>
                      </c:pt>
                      <c:pt idx="3815">
                        <c:v>1.5510300925946838</c:v>
                      </c:pt>
                      <c:pt idx="3816">
                        <c:v>1.5512731481488489</c:v>
                      </c:pt>
                      <c:pt idx="3817">
                        <c:v>1.5515162037030139</c:v>
                      </c:pt>
                      <c:pt idx="3818">
                        <c:v>1.5517592592571789</c:v>
                      </c:pt>
                      <c:pt idx="3819">
                        <c:v>1.552002314811344</c:v>
                      </c:pt>
                      <c:pt idx="3820">
                        <c:v>1.552245370365509</c:v>
                      </c:pt>
                      <c:pt idx="3821">
                        <c:v>1.55248842592695</c:v>
                      </c:pt>
                      <c:pt idx="3822">
                        <c:v>1.5527314814811151</c:v>
                      </c:pt>
                      <c:pt idx="3823">
                        <c:v>1.5529745370352801</c:v>
                      </c:pt>
                      <c:pt idx="3824">
                        <c:v>1.5532175925894451</c:v>
                      </c:pt>
                      <c:pt idx="3825">
                        <c:v>1.5534606481436102</c:v>
                      </c:pt>
                      <c:pt idx="3826">
                        <c:v>1.5537037037050512</c:v>
                      </c:pt>
                      <c:pt idx="3827">
                        <c:v>1.5539467592592162</c:v>
                      </c:pt>
                      <c:pt idx="3828">
                        <c:v>1.5541898148133813</c:v>
                      </c:pt>
                      <c:pt idx="3829">
                        <c:v>1.5544328703675463</c:v>
                      </c:pt>
                      <c:pt idx="3830">
                        <c:v>1.5546759259217113</c:v>
                      </c:pt>
                      <c:pt idx="3831">
                        <c:v>1.5549189814831523</c:v>
                      </c:pt>
                      <c:pt idx="3832">
                        <c:v>1.5551620370373174</c:v>
                      </c:pt>
                      <c:pt idx="3833">
                        <c:v>1.5554050925914824</c:v>
                      </c:pt>
                      <c:pt idx="3834">
                        <c:v>1.5556481481456474</c:v>
                      </c:pt>
                      <c:pt idx="3835">
                        <c:v>1.5558912036998125</c:v>
                      </c:pt>
                      <c:pt idx="3836">
                        <c:v>1.5561342592612535</c:v>
                      </c:pt>
                      <c:pt idx="3837">
                        <c:v>1.5563773148154185</c:v>
                      </c:pt>
                      <c:pt idx="3838">
                        <c:v>1.5566203703695836</c:v>
                      </c:pt>
                      <c:pt idx="3839">
                        <c:v>1.5568634259237486</c:v>
                      </c:pt>
                      <c:pt idx="3840">
                        <c:v>1.5571180555546933</c:v>
                      </c:pt>
                      <c:pt idx="3841">
                        <c:v>1.5573611111088583</c:v>
                      </c:pt>
                      <c:pt idx="3842">
                        <c:v>1.5576041666630234</c:v>
                      </c:pt>
                      <c:pt idx="3843">
                        <c:v>1.5578472222171884</c:v>
                      </c:pt>
                      <c:pt idx="3844">
                        <c:v>1.5580902777786294</c:v>
                      </c:pt>
                      <c:pt idx="3845">
                        <c:v>1.5583333333327944</c:v>
                      </c:pt>
                      <c:pt idx="3846">
                        <c:v>1.5585763888869595</c:v>
                      </c:pt>
                      <c:pt idx="3847">
                        <c:v>1.5588194444411245</c:v>
                      </c:pt>
                      <c:pt idx="3848">
                        <c:v>1.5590624999952896</c:v>
                      </c:pt>
                      <c:pt idx="3849">
                        <c:v>1.5593055555567306</c:v>
                      </c:pt>
                      <c:pt idx="3850">
                        <c:v>1.5595486111108956</c:v>
                      </c:pt>
                      <c:pt idx="3851">
                        <c:v>1.5597916666650606</c:v>
                      </c:pt>
                      <c:pt idx="3852">
                        <c:v>1.5600347222192257</c:v>
                      </c:pt>
                      <c:pt idx="3853">
                        <c:v>1.5602777777733907</c:v>
                      </c:pt>
                      <c:pt idx="3854">
                        <c:v>1.5605208333348317</c:v>
                      </c:pt>
                      <c:pt idx="3855">
                        <c:v>1.5607638888889968</c:v>
                      </c:pt>
                      <c:pt idx="3856">
                        <c:v>1.5610069444431618</c:v>
                      </c:pt>
                      <c:pt idx="3857">
                        <c:v>1.5612499999973268</c:v>
                      </c:pt>
                      <c:pt idx="3858">
                        <c:v>1.5614930555514919</c:v>
                      </c:pt>
                      <c:pt idx="3859">
                        <c:v>1.5617361111129329</c:v>
                      </c:pt>
                      <c:pt idx="3860">
                        <c:v>1.5619791666670979</c:v>
                      </c:pt>
                      <c:pt idx="3861">
                        <c:v>1.5622222222212629</c:v>
                      </c:pt>
                      <c:pt idx="3862">
                        <c:v>1.562465277775428</c:v>
                      </c:pt>
                      <c:pt idx="3863">
                        <c:v>1.562708333329593</c:v>
                      </c:pt>
                      <c:pt idx="3864">
                        <c:v>1.5629513888837581</c:v>
                      </c:pt>
                      <c:pt idx="3865">
                        <c:v>1.5631944444451991</c:v>
                      </c:pt>
                      <c:pt idx="3866">
                        <c:v>1.5634374999993641</c:v>
                      </c:pt>
                      <c:pt idx="3867">
                        <c:v>1.5636805555535291</c:v>
                      </c:pt>
                      <c:pt idx="3868">
                        <c:v>1.5639236111076942</c:v>
                      </c:pt>
                      <c:pt idx="3869">
                        <c:v>1.5641666666618592</c:v>
                      </c:pt>
                      <c:pt idx="3870">
                        <c:v>1.5644097222233002</c:v>
                      </c:pt>
                      <c:pt idx="3871">
                        <c:v>1.5646527777774653</c:v>
                      </c:pt>
                      <c:pt idx="3872">
                        <c:v>1.5648958333316303</c:v>
                      </c:pt>
                      <c:pt idx="3873">
                        <c:v>1.5651388888857953</c:v>
                      </c:pt>
                      <c:pt idx="3874">
                        <c:v>1.5653819444399604</c:v>
                      </c:pt>
                      <c:pt idx="3875">
                        <c:v>1.5656250000014014</c:v>
                      </c:pt>
                      <c:pt idx="3876">
                        <c:v>1.5658680555555664</c:v>
                      </c:pt>
                      <c:pt idx="3877">
                        <c:v>1.5661111111097314</c:v>
                      </c:pt>
                      <c:pt idx="3878">
                        <c:v>1.5663541666638965</c:v>
                      </c:pt>
                      <c:pt idx="3879">
                        <c:v>1.5665972222180615</c:v>
                      </c:pt>
                      <c:pt idx="3880">
                        <c:v>1.5668402777795025</c:v>
                      </c:pt>
                      <c:pt idx="3881">
                        <c:v>1.5670833333336676</c:v>
                      </c:pt>
                      <c:pt idx="3882">
                        <c:v>1.5673263888878326</c:v>
                      </c:pt>
                      <c:pt idx="3883">
                        <c:v>1.5675694444419976</c:v>
                      </c:pt>
                      <c:pt idx="3884">
                        <c:v>1.5678124999961627</c:v>
                      </c:pt>
                      <c:pt idx="3885">
                        <c:v>1.5680555555576037</c:v>
                      </c:pt>
                      <c:pt idx="3886">
                        <c:v>1.5682986111117687</c:v>
                      </c:pt>
                      <c:pt idx="3887">
                        <c:v>1.5685416666659338</c:v>
                      </c:pt>
                      <c:pt idx="3888">
                        <c:v>1.5687962962968784</c:v>
                      </c:pt>
                      <c:pt idx="3889">
                        <c:v>1.5690393518510435</c:v>
                      </c:pt>
                      <c:pt idx="3890">
                        <c:v>1.5692824074052085</c:v>
                      </c:pt>
                      <c:pt idx="3891">
                        <c:v>1.5695254629593736</c:v>
                      </c:pt>
                      <c:pt idx="3892">
                        <c:v>1.5697685185135386</c:v>
                      </c:pt>
                      <c:pt idx="3893">
                        <c:v>1.5700115740749796</c:v>
                      </c:pt>
                      <c:pt idx="3894">
                        <c:v>1.5702546296291446</c:v>
                      </c:pt>
                      <c:pt idx="3895">
                        <c:v>1.5704976851833097</c:v>
                      </c:pt>
                      <c:pt idx="3896">
                        <c:v>1.5707407407374747</c:v>
                      </c:pt>
                      <c:pt idx="3897">
                        <c:v>1.5709837962916398</c:v>
                      </c:pt>
                      <c:pt idx="3898">
                        <c:v>1.5712268518530808</c:v>
                      </c:pt>
                      <c:pt idx="3899">
                        <c:v>1.5714699074072458</c:v>
                      </c:pt>
                      <c:pt idx="3900">
                        <c:v>1.5717129629614108</c:v>
                      </c:pt>
                      <c:pt idx="3901">
                        <c:v>1.5719560185155759</c:v>
                      </c:pt>
                      <c:pt idx="3902">
                        <c:v>1.5721990740697409</c:v>
                      </c:pt>
                      <c:pt idx="3903">
                        <c:v>1.5724421296311819</c:v>
                      </c:pt>
                      <c:pt idx="3904">
                        <c:v>1.5726851851853469</c:v>
                      </c:pt>
                      <c:pt idx="3905">
                        <c:v>1.572928240739512</c:v>
                      </c:pt>
                      <c:pt idx="3906">
                        <c:v>1.573171296293677</c:v>
                      </c:pt>
                      <c:pt idx="3907">
                        <c:v>1.5734143518478421</c:v>
                      </c:pt>
                      <c:pt idx="3908">
                        <c:v>1.5736574074092831</c:v>
                      </c:pt>
                      <c:pt idx="3909">
                        <c:v>1.5739004629634481</c:v>
                      </c:pt>
                      <c:pt idx="3910">
                        <c:v>1.5741435185176131</c:v>
                      </c:pt>
                      <c:pt idx="3911">
                        <c:v>1.5743865740717782</c:v>
                      </c:pt>
                      <c:pt idx="3912">
                        <c:v>1.5746296296259432</c:v>
                      </c:pt>
                      <c:pt idx="3913">
                        <c:v>1.5748726851801083</c:v>
                      </c:pt>
                      <c:pt idx="3914">
                        <c:v>1.5751157407415493</c:v>
                      </c:pt>
                      <c:pt idx="3915">
                        <c:v>1.5753587962957143</c:v>
                      </c:pt>
                      <c:pt idx="3916">
                        <c:v>1.5756018518498793</c:v>
                      </c:pt>
                      <c:pt idx="3917">
                        <c:v>1.5758449074040444</c:v>
                      </c:pt>
                      <c:pt idx="3918">
                        <c:v>1.5760879629582094</c:v>
                      </c:pt>
                      <c:pt idx="3919">
                        <c:v>1.5763310185196504</c:v>
                      </c:pt>
                      <c:pt idx="3920">
                        <c:v>1.5765740740738154</c:v>
                      </c:pt>
                      <c:pt idx="3921">
                        <c:v>1.5768171296279805</c:v>
                      </c:pt>
                      <c:pt idx="3922">
                        <c:v>1.5770601851821455</c:v>
                      </c:pt>
                      <c:pt idx="3923">
                        <c:v>1.5773032407363106</c:v>
                      </c:pt>
                      <c:pt idx="3924">
                        <c:v>1.5775462962977516</c:v>
                      </c:pt>
                      <c:pt idx="3925">
                        <c:v>1.5777893518519166</c:v>
                      </c:pt>
                      <c:pt idx="3926">
                        <c:v>1.5780324074060816</c:v>
                      </c:pt>
                      <c:pt idx="3927">
                        <c:v>1.5782754629602467</c:v>
                      </c:pt>
                      <c:pt idx="3928">
                        <c:v>1.5785185185144117</c:v>
                      </c:pt>
                      <c:pt idx="3929">
                        <c:v>1.5787615740758527</c:v>
                      </c:pt>
                      <c:pt idx="3930">
                        <c:v>1.5790046296300178</c:v>
                      </c:pt>
                      <c:pt idx="3931">
                        <c:v>1.5792476851841828</c:v>
                      </c:pt>
                      <c:pt idx="3932">
                        <c:v>1.5794907407383478</c:v>
                      </c:pt>
                      <c:pt idx="3933">
                        <c:v>1.5797337962925129</c:v>
                      </c:pt>
                      <c:pt idx="3934">
                        <c:v>1.5799768518539539</c:v>
                      </c:pt>
                      <c:pt idx="3935">
                        <c:v>1.5802199074081189</c:v>
                      </c:pt>
                      <c:pt idx="3936">
                        <c:v>1.5804745370390636</c:v>
                      </c:pt>
                      <c:pt idx="3937">
                        <c:v>1.5807175925932286</c:v>
                      </c:pt>
                      <c:pt idx="3938">
                        <c:v>1.5809606481473937</c:v>
                      </c:pt>
                      <c:pt idx="3939">
                        <c:v>1.5812037037015587</c:v>
                      </c:pt>
                      <c:pt idx="3940">
                        <c:v>1.5814467592557238</c:v>
                      </c:pt>
                      <c:pt idx="3941">
                        <c:v>1.5816898148098888</c:v>
                      </c:pt>
                      <c:pt idx="3942">
                        <c:v>1.5819328703713298</c:v>
                      </c:pt>
                      <c:pt idx="3943">
                        <c:v>1.5821759259254948</c:v>
                      </c:pt>
                      <c:pt idx="3944">
                        <c:v>1.5824189814796599</c:v>
                      </c:pt>
                      <c:pt idx="3945">
                        <c:v>1.5826620370338249</c:v>
                      </c:pt>
                      <c:pt idx="3946">
                        <c:v>1.5829050925879899</c:v>
                      </c:pt>
                      <c:pt idx="3947">
                        <c:v>1.5831481481494309</c:v>
                      </c:pt>
                      <c:pt idx="3948">
                        <c:v>1.583391203703596</c:v>
                      </c:pt>
                      <c:pt idx="3949">
                        <c:v>1.583634259257761</c:v>
                      </c:pt>
                      <c:pt idx="3950">
                        <c:v>1.5838773148119261</c:v>
                      </c:pt>
                      <c:pt idx="3951">
                        <c:v>1.5841203703660911</c:v>
                      </c:pt>
                      <c:pt idx="3952">
                        <c:v>1.5843634259275321</c:v>
                      </c:pt>
                      <c:pt idx="3953">
                        <c:v>1.5846064814816971</c:v>
                      </c:pt>
                      <c:pt idx="3954">
                        <c:v>1.5848495370358622</c:v>
                      </c:pt>
                      <c:pt idx="3955">
                        <c:v>1.5850925925900272</c:v>
                      </c:pt>
                      <c:pt idx="3956">
                        <c:v>1.5853356481441923</c:v>
                      </c:pt>
                      <c:pt idx="3957">
                        <c:v>1.5855787037056333</c:v>
                      </c:pt>
                      <c:pt idx="3958">
                        <c:v>1.5858217592597983</c:v>
                      </c:pt>
                      <c:pt idx="3959">
                        <c:v>1.5860648148139633</c:v>
                      </c:pt>
                      <c:pt idx="3960">
                        <c:v>1.5863078703681284</c:v>
                      </c:pt>
                      <c:pt idx="3961">
                        <c:v>1.5865509259222934</c:v>
                      </c:pt>
                      <c:pt idx="3962">
                        <c:v>1.5867939814764584</c:v>
                      </c:pt>
                      <c:pt idx="3963">
                        <c:v>1.5870370370378994</c:v>
                      </c:pt>
                      <c:pt idx="3964">
                        <c:v>1.5872800925920645</c:v>
                      </c:pt>
                      <c:pt idx="3965">
                        <c:v>1.5875231481462295</c:v>
                      </c:pt>
                      <c:pt idx="3966">
                        <c:v>1.5877662037003946</c:v>
                      </c:pt>
                      <c:pt idx="3967">
                        <c:v>1.5880092592545596</c:v>
                      </c:pt>
                      <c:pt idx="3968">
                        <c:v>1.5882523148160006</c:v>
                      </c:pt>
                      <c:pt idx="3969">
                        <c:v>1.5884953703701656</c:v>
                      </c:pt>
                      <c:pt idx="3970">
                        <c:v>1.5887384259243307</c:v>
                      </c:pt>
                      <c:pt idx="3971">
                        <c:v>1.5889814814784957</c:v>
                      </c:pt>
                      <c:pt idx="3972">
                        <c:v>1.5892245370326608</c:v>
                      </c:pt>
                      <c:pt idx="3973">
                        <c:v>1.5894675925941018</c:v>
                      </c:pt>
                      <c:pt idx="3974">
                        <c:v>1.5897106481482668</c:v>
                      </c:pt>
                      <c:pt idx="3975">
                        <c:v>1.5899537037024318</c:v>
                      </c:pt>
                      <c:pt idx="3976">
                        <c:v>1.5901967592565969</c:v>
                      </c:pt>
                      <c:pt idx="3977">
                        <c:v>1.5904398148107619</c:v>
                      </c:pt>
                      <c:pt idx="3978">
                        <c:v>1.5906828703722029</c:v>
                      </c:pt>
                      <c:pt idx="3979">
                        <c:v>1.5909259259263679</c:v>
                      </c:pt>
                      <c:pt idx="3980">
                        <c:v>1.591168981480533</c:v>
                      </c:pt>
                      <c:pt idx="3981">
                        <c:v>1.591412037034698</c:v>
                      </c:pt>
                      <c:pt idx="3982">
                        <c:v>1.5916550925888631</c:v>
                      </c:pt>
                      <c:pt idx="3983">
                        <c:v>1.5918981481430281</c:v>
                      </c:pt>
                      <c:pt idx="3984">
                        <c:v>1.5921412037044691</c:v>
                      </c:pt>
                      <c:pt idx="3985">
                        <c:v>1.5923958333354138</c:v>
                      </c:pt>
                      <c:pt idx="3986">
                        <c:v>1.5926388888895788</c:v>
                      </c:pt>
                      <c:pt idx="3987">
                        <c:v>1.5928819444437439</c:v>
                      </c:pt>
                      <c:pt idx="3988">
                        <c:v>1.5931249999979089</c:v>
                      </c:pt>
                      <c:pt idx="3989">
                        <c:v>1.5933680555520739</c:v>
                      </c:pt>
                      <c:pt idx="3990">
                        <c:v>1.593611111106239</c:v>
                      </c:pt>
                      <c:pt idx="3991">
                        <c:v>1.59385416666768</c:v>
                      </c:pt>
                      <c:pt idx="3992">
                        <c:v>1.594097222221845</c:v>
                      </c:pt>
                      <c:pt idx="3993">
                        <c:v>1.5943402777760101</c:v>
                      </c:pt>
                      <c:pt idx="3994">
                        <c:v>1.5945833333301751</c:v>
                      </c:pt>
                      <c:pt idx="3995">
                        <c:v>1.5948263888843401</c:v>
                      </c:pt>
                      <c:pt idx="3996">
                        <c:v>1.5950694444457811</c:v>
                      </c:pt>
                      <c:pt idx="3997">
                        <c:v>1.5953124999999462</c:v>
                      </c:pt>
                      <c:pt idx="3998">
                        <c:v>1.5955555555541112</c:v>
                      </c:pt>
                      <c:pt idx="3999">
                        <c:v>1.5957986111082763</c:v>
                      </c:pt>
                      <c:pt idx="4000">
                        <c:v>1.5960416666624413</c:v>
                      </c:pt>
                      <c:pt idx="4001">
                        <c:v>1.5962847222238823</c:v>
                      </c:pt>
                      <c:pt idx="4002">
                        <c:v>1.5965277777780473</c:v>
                      </c:pt>
                      <c:pt idx="4003">
                        <c:v>1.5967708333322124</c:v>
                      </c:pt>
                      <c:pt idx="4004">
                        <c:v>1.5970138888863774</c:v>
                      </c:pt>
                      <c:pt idx="4005">
                        <c:v>1.5972569444405424</c:v>
                      </c:pt>
                      <c:pt idx="4006">
                        <c:v>1.5975000000019834</c:v>
                      </c:pt>
                      <c:pt idx="4007">
                        <c:v>1.5977430555561485</c:v>
                      </c:pt>
                      <c:pt idx="4008">
                        <c:v>1.5979861111103135</c:v>
                      </c:pt>
                      <c:pt idx="4009">
                        <c:v>1.5982291666644786</c:v>
                      </c:pt>
                      <c:pt idx="4010">
                        <c:v>1.5984722222186436</c:v>
                      </c:pt>
                      <c:pt idx="4011">
                        <c:v>1.5987152777728086</c:v>
                      </c:pt>
                      <c:pt idx="4012">
                        <c:v>1.5989583333342496</c:v>
                      </c:pt>
                      <c:pt idx="4013">
                        <c:v>1.5992013888884147</c:v>
                      </c:pt>
                      <c:pt idx="4014">
                        <c:v>1.5994444444425797</c:v>
                      </c:pt>
                      <c:pt idx="4015">
                        <c:v>1.5996874999967448</c:v>
                      </c:pt>
                      <c:pt idx="4016">
                        <c:v>1.5999305555509098</c:v>
                      </c:pt>
                      <c:pt idx="4017">
                        <c:v>1.6001736111123508</c:v>
                      </c:pt>
                      <c:pt idx="4018">
                        <c:v>1.6004166666665158</c:v>
                      </c:pt>
                      <c:pt idx="4019">
                        <c:v>1.6006597222206809</c:v>
                      </c:pt>
                      <c:pt idx="4020">
                        <c:v>1.6009027777748459</c:v>
                      </c:pt>
                      <c:pt idx="4021">
                        <c:v>1.6011458333290109</c:v>
                      </c:pt>
                      <c:pt idx="4022">
                        <c:v>1.6013888888904519</c:v>
                      </c:pt>
                      <c:pt idx="4023">
                        <c:v>1.601631944444617</c:v>
                      </c:pt>
                      <c:pt idx="4024">
                        <c:v>1.601874999998782</c:v>
                      </c:pt>
                      <c:pt idx="4025">
                        <c:v>1.6021180555529471</c:v>
                      </c:pt>
                      <c:pt idx="4026">
                        <c:v>1.6023611111071121</c:v>
                      </c:pt>
                      <c:pt idx="4027">
                        <c:v>1.6026041666685531</c:v>
                      </c:pt>
                      <c:pt idx="4028">
                        <c:v>1.6028472222227181</c:v>
                      </c:pt>
                      <c:pt idx="4029">
                        <c:v>1.6030902777768832</c:v>
                      </c:pt>
                      <c:pt idx="4030">
                        <c:v>1.6033333333310482</c:v>
                      </c:pt>
                      <c:pt idx="4031">
                        <c:v>1.6035763888852133</c:v>
                      </c:pt>
                      <c:pt idx="4032">
                        <c:v>1.6038194444393783</c:v>
                      </c:pt>
                      <c:pt idx="4033">
                        <c:v>1.604074074070323</c:v>
                      </c:pt>
                      <c:pt idx="4034">
                        <c:v>1.604317129624488</c:v>
                      </c:pt>
                      <c:pt idx="4035">
                        <c:v>1.604560185185929</c:v>
                      </c:pt>
                      <c:pt idx="4036">
                        <c:v>1.6048032407400941</c:v>
                      </c:pt>
                      <c:pt idx="4037">
                        <c:v>1.6050462962942591</c:v>
                      </c:pt>
                      <c:pt idx="4038">
                        <c:v>1.6052893518484241</c:v>
                      </c:pt>
                      <c:pt idx="4039">
                        <c:v>1.6055324074025892</c:v>
                      </c:pt>
                      <c:pt idx="4040">
                        <c:v>1.6057754629640302</c:v>
                      </c:pt>
                      <c:pt idx="4041">
                        <c:v>1.6060185185181952</c:v>
                      </c:pt>
                      <c:pt idx="4042">
                        <c:v>1.6062615740723603</c:v>
                      </c:pt>
                      <c:pt idx="4043">
                        <c:v>1.6065046296265253</c:v>
                      </c:pt>
                      <c:pt idx="4044">
                        <c:v>1.6067476851806903</c:v>
                      </c:pt>
                      <c:pt idx="4045">
                        <c:v>1.6069907407421313</c:v>
                      </c:pt>
                      <c:pt idx="4046">
                        <c:v>1.6072337962962964</c:v>
                      </c:pt>
                      <c:pt idx="4047">
                        <c:v>1.6074768518504614</c:v>
                      </c:pt>
                      <c:pt idx="4048">
                        <c:v>1.6077199074046264</c:v>
                      </c:pt>
                      <c:pt idx="4049">
                        <c:v>1.6079629629587915</c:v>
                      </c:pt>
                      <c:pt idx="4050">
                        <c:v>1.6082060185202325</c:v>
                      </c:pt>
                      <c:pt idx="4051">
                        <c:v>1.6084490740743975</c:v>
                      </c:pt>
                      <c:pt idx="4052">
                        <c:v>1.6086921296285626</c:v>
                      </c:pt>
                      <c:pt idx="4053">
                        <c:v>1.6089351851827276</c:v>
                      </c:pt>
                      <c:pt idx="4054">
                        <c:v>1.6091782407368926</c:v>
                      </c:pt>
                      <c:pt idx="4055">
                        <c:v>1.6094212962983336</c:v>
                      </c:pt>
                      <c:pt idx="4056">
                        <c:v>1.6096643518524987</c:v>
                      </c:pt>
                      <c:pt idx="4057">
                        <c:v>1.6099074074066637</c:v>
                      </c:pt>
                      <c:pt idx="4058">
                        <c:v>1.6101504629608288</c:v>
                      </c:pt>
                      <c:pt idx="4059">
                        <c:v>1.6103935185149938</c:v>
                      </c:pt>
                      <c:pt idx="4060">
                        <c:v>1.6106365740691588</c:v>
                      </c:pt>
                      <c:pt idx="4061">
                        <c:v>1.6108796296305998</c:v>
                      </c:pt>
                      <c:pt idx="4062">
                        <c:v>1.6111226851847649</c:v>
                      </c:pt>
                      <c:pt idx="4063">
                        <c:v>1.6113657407389299</c:v>
                      </c:pt>
                      <c:pt idx="4064">
                        <c:v>1.6116087962930949</c:v>
                      </c:pt>
                      <c:pt idx="4065">
                        <c:v>1.61185185184726</c:v>
                      </c:pt>
                      <c:pt idx="4066">
                        <c:v>1.612094907408701</c:v>
                      </c:pt>
                      <c:pt idx="4067">
                        <c:v>1.612337962962866</c:v>
                      </c:pt>
                      <c:pt idx="4068">
                        <c:v>1.6125810185170311</c:v>
                      </c:pt>
                      <c:pt idx="4069">
                        <c:v>1.6128240740711961</c:v>
                      </c:pt>
                      <c:pt idx="4070">
                        <c:v>1.6130671296253611</c:v>
                      </c:pt>
                      <c:pt idx="4071">
                        <c:v>1.6133101851868021</c:v>
                      </c:pt>
                      <c:pt idx="4072">
                        <c:v>1.6135532407409672</c:v>
                      </c:pt>
                      <c:pt idx="4073">
                        <c:v>1.6137962962951322</c:v>
                      </c:pt>
                      <c:pt idx="4074">
                        <c:v>1.6140393518492973</c:v>
                      </c:pt>
                      <c:pt idx="4075">
                        <c:v>1.6142824074034623</c:v>
                      </c:pt>
                      <c:pt idx="4076">
                        <c:v>1.6145254629649033</c:v>
                      </c:pt>
                      <c:pt idx="4077">
                        <c:v>1.6147685185190683</c:v>
                      </c:pt>
                      <c:pt idx="4078">
                        <c:v>1.6150115740732334</c:v>
                      </c:pt>
                      <c:pt idx="4079">
                        <c:v>1.6152546296273984</c:v>
                      </c:pt>
                      <c:pt idx="4080">
                        <c:v>1.6154976851815634</c:v>
                      </c:pt>
                      <c:pt idx="4081">
                        <c:v>1.6157523148125081</c:v>
                      </c:pt>
                      <c:pt idx="4082">
                        <c:v>1.6159953703666732</c:v>
                      </c:pt>
                      <c:pt idx="4083">
                        <c:v>1.6162384259208382</c:v>
                      </c:pt>
                      <c:pt idx="4084">
                        <c:v>1.6164814814822792</c:v>
                      </c:pt>
                      <c:pt idx="4085">
                        <c:v>1.6167245370364443</c:v>
                      </c:pt>
                      <c:pt idx="4086">
                        <c:v>1.6169675925906093</c:v>
                      </c:pt>
                      <c:pt idx="4087">
                        <c:v>1.6172106481447743</c:v>
                      </c:pt>
                      <c:pt idx="4088">
                        <c:v>1.6174537036989394</c:v>
                      </c:pt>
                      <c:pt idx="4089">
                        <c:v>1.6176967592603804</c:v>
                      </c:pt>
                      <c:pt idx="4090">
                        <c:v>1.6179398148145454</c:v>
                      </c:pt>
                      <c:pt idx="4091">
                        <c:v>1.6181828703687104</c:v>
                      </c:pt>
                      <c:pt idx="4092">
                        <c:v>1.6184259259228755</c:v>
                      </c:pt>
                      <c:pt idx="4093">
                        <c:v>1.6186689814770405</c:v>
                      </c:pt>
                      <c:pt idx="4094">
                        <c:v>1.6189120370384815</c:v>
                      </c:pt>
                      <c:pt idx="4095">
                        <c:v>1.6191550925926466</c:v>
                      </c:pt>
                      <c:pt idx="4096">
                        <c:v>1.6193981481468116</c:v>
                      </c:pt>
                      <c:pt idx="4097">
                        <c:v>1.6196412037009766</c:v>
                      </c:pt>
                      <c:pt idx="4098">
                        <c:v>1.6198842592551417</c:v>
                      </c:pt>
                      <c:pt idx="4099">
                        <c:v>1.6201273148165827</c:v>
                      </c:pt>
                      <c:pt idx="4100">
                        <c:v>1.6203703703707477</c:v>
                      </c:pt>
                      <c:pt idx="4101">
                        <c:v>1.6206134259249128</c:v>
                      </c:pt>
                      <c:pt idx="4102">
                        <c:v>1.6208564814790778</c:v>
                      </c:pt>
                      <c:pt idx="4103">
                        <c:v>1.6210995370332428</c:v>
                      </c:pt>
                      <c:pt idx="4104">
                        <c:v>1.6213425925946838</c:v>
                      </c:pt>
                      <c:pt idx="4105">
                        <c:v>1.6215856481488489</c:v>
                      </c:pt>
                      <c:pt idx="4106">
                        <c:v>1.6218287037030139</c:v>
                      </c:pt>
                      <c:pt idx="4107">
                        <c:v>1.6220717592571789</c:v>
                      </c:pt>
                      <c:pt idx="4108">
                        <c:v>1.622314814811344</c:v>
                      </c:pt>
                      <c:pt idx="4109">
                        <c:v>1.622557870365509</c:v>
                      </c:pt>
                      <c:pt idx="4110">
                        <c:v>1.62280092592695</c:v>
                      </c:pt>
                      <c:pt idx="4111">
                        <c:v>1.6230439814811151</c:v>
                      </c:pt>
                      <c:pt idx="4112">
                        <c:v>1.6232870370352801</c:v>
                      </c:pt>
                      <c:pt idx="4113">
                        <c:v>1.6235300925894451</c:v>
                      </c:pt>
                      <c:pt idx="4114">
                        <c:v>1.6237731481436102</c:v>
                      </c:pt>
                      <c:pt idx="4115">
                        <c:v>1.6240162037050512</c:v>
                      </c:pt>
                      <c:pt idx="4116">
                        <c:v>1.6242592592592162</c:v>
                      </c:pt>
                      <c:pt idx="4117">
                        <c:v>1.6245023148133813</c:v>
                      </c:pt>
                      <c:pt idx="4118">
                        <c:v>1.6247453703675463</c:v>
                      </c:pt>
                      <c:pt idx="4119">
                        <c:v>1.6249884259217113</c:v>
                      </c:pt>
                      <c:pt idx="4120">
                        <c:v>1.6252314814831523</c:v>
                      </c:pt>
                      <c:pt idx="4121">
                        <c:v>1.6254745370373174</c:v>
                      </c:pt>
                      <c:pt idx="4122">
                        <c:v>1.6257175925914824</c:v>
                      </c:pt>
                      <c:pt idx="4123">
                        <c:v>1.6259606481456474</c:v>
                      </c:pt>
                      <c:pt idx="4124">
                        <c:v>1.6262037036998125</c:v>
                      </c:pt>
                      <c:pt idx="4125">
                        <c:v>1.6264467592612535</c:v>
                      </c:pt>
                      <c:pt idx="4126">
                        <c:v>1.6266898148154185</c:v>
                      </c:pt>
                      <c:pt idx="4127">
                        <c:v>1.6269328703695836</c:v>
                      </c:pt>
                      <c:pt idx="4128">
                        <c:v>1.6271759259237486</c:v>
                      </c:pt>
                      <c:pt idx="4129">
                        <c:v>1.6274305555546933</c:v>
                      </c:pt>
                      <c:pt idx="4130">
                        <c:v>1.6276736111088583</c:v>
                      </c:pt>
                      <c:pt idx="4131">
                        <c:v>1.6279166666630234</c:v>
                      </c:pt>
                      <c:pt idx="4132">
                        <c:v>1.6281597222171884</c:v>
                      </c:pt>
                      <c:pt idx="4133">
                        <c:v>1.6284027777786294</c:v>
                      </c:pt>
                      <c:pt idx="4134">
                        <c:v>1.6286458333327944</c:v>
                      </c:pt>
                      <c:pt idx="4135">
                        <c:v>1.6288888888869595</c:v>
                      </c:pt>
                      <c:pt idx="4136">
                        <c:v>1.6291319444411245</c:v>
                      </c:pt>
                      <c:pt idx="4137">
                        <c:v>1.6293749999952896</c:v>
                      </c:pt>
                      <c:pt idx="4138">
                        <c:v>1.6296180555567306</c:v>
                      </c:pt>
                      <c:pt idx="4139">
                        <c:v>1.6298611111108956</c:v>
                      </c:pt>
                      <c:pt idx="4140">
                        <c:v>1.6301041666650606</c:v>
                      </c:pt>
                      <c:pt idx="4141">
                        <c:v>1.6303472222192257</c:v>
                      </c:pt>
                      <c:pt idx="4142">
                        <c:v>1.6305902777733907</c:v>
                      </c:pt>
                      <c:pt idx="4143">
                        <c:v>1.6308333333348317</c:v>
                      </c:pt>
                      <c:pt idx="4144">
                        <c:v>1.6310763888889968</c:v>
                      </c:pt>
                      <c:pt idx="4145">
                        <c:v>1.6313194444431618</c:v>
                      </c:pt>
                      <c:pt idx="4146">
                        <c:v>1.6315624999973268</c:v>
                      </c:pt>
                      <c:pt idx="4147">
                        <c:v>1.6318055555514919</c:v>
                      </c:pt>
                      <c:pt idx="4148">
                        <c:v>1.6320486111129329</c:v>
                      </c:pt>
                      <c:pt idx="4149">
                        <c:v>1.6322916666670979</c:v>
                      </c:pt>
                      <c:pt idx="4150">
                        <c:v>1.6325347222212629</c:v>
                      </c:pt>
                      <c:pt idx="4151">
                        <c:v>1.632777777775428</c:v>
                      </c:pt>
                      <c:pt idx="4152">
                        <c:v>1.633020833329593</c:v>
                      </c:pt>
                      <c:pt idx="4153">
                        <c:v>1.6332638888837581</c:v>
                      </c:pt>
                      <c:pt idx="4154">
                        <c:v>1.6335069444451991</c:v>
                      </c:pt>
                      <c:pt idx="4155">
                        <c:v>1.6337499999993641</c:v>
                      </c:pt>
                      <c:pt idx="4156">
                        <c:v>1.6339930555535291</c:v>
                      </c:pt>
                      <c:pt idx="4157">
                        <c:v>1.6342361111076942</c:v>
                      </c:pt>
                      <c:pt idx="4158">
                        <c:v>1.6344791666618592</c:v>
                      </c:pt>
                      <c:pt idx="4159">
                        <c:v>1.6347222222233002</c:v>
                      </c:pt>
                      <c:pt idx="4160">
                        <c:v>1.6349652777774653</c:v>
                      </c:pt>
                      <c:pt idx="4161">
                        <c:v>1.6352083333316303</c:v>
                      </c:pt>
                      <c:pt idx="4162">
                        <c:v>1.6354513888857953</c:v>
                      </c:pt>
                      <c:pt idx="4163">
                        <c:v>1.6356944444399604</c:v>
                      </c:pt>
                      <c:pt idx="4164">
                        <c:v>1.6359375000014014</c:v>
                      </c:pt>
                      <c:pt idx="4165">
                        <c:v>1.6361805555555664</c:v>
                      </c:pt>
                      <c:pt idx="4166">
                        <c:v>1.6364236111097314</c:v>
                      </c:pt>
                      <c:pt idx="4167">
                        <c:v>1.6366666666638965</c:v>
                      </c:pt>
                      <c:pt idx="4168">
                        <c:v>1.6369097222180615</c:v>
                      </c:pt>
                      <c:pt idx="4169">
                        <c:v>1.6371527777795025</c:v>
                      </c:pt>
                      <c:pt idx="4170">
                        <c:v>1.6373958333336676</c:v>
                      </c:pt>
                      <c:pt idx="4171">
                        <c:v>1.6376388888878326</c:v>
                      </c:pt>
                      <c:pt idx="4172">
                        <c:v>1.6378819444419976</c:v>
                      </c:pt>
                      <c:pt idx="4173">
                        <c:v>1.6381249999961627</c:v>
                      </c:pt>
                      <c:pt idx="4174">
                        <c:v>1.6383680555576037</c:v>
                      </c:pt>
                      <c:pt idx="4175">
                        <c:v>1.6386111111117687</c:v>
                      </c:pt>
                      <c:pt idx="4176">
                        <c:v>1.6388541666659338</c:v>
                      </c:pt>
                      <c:pt idx="4177">
                        <c:v>1.6391087962968784</c:v>
                      </c:pt>
                      <c:pt idx="4178">
                        <c:v>1.6393518518510435</c:v>
                      </c:pt>
                      <c:pt idx="4179">
                        <c:v>1.6395949074052085</c:v>
                      </c:pt>
                      <c:pt idx="4180">
                        <c:v>1.6398379629593736</c:v>
                      </c:pt>
                      <c:pt idx="4181">
                        <c:v>1.6400810185135386</c:v>
                      </c:pt>
                      <c:pt idx="4182">
                        <c:v>1.6403240740749796</c:v>
                      </c:pt>
                      <c:pt idx="4183">
                        <c:v>1.6405671296291446</c:v>
                      </c:pt>
                      <c:pt idx="4184">
                        <c:v>1.6408101851833097</c:v>
                      </c:pt>
                      <c:pt idx="4185">
                        <c:v>1.6410532407374747</c:v>
                      </c:pt>
                      <c:pt idx="4186">
                        <c:v>1.6412962962916398</c:v>
                      </c:pt>
                      <c:pt idx="4187">
                        <c:v>1.6415393518530808</c:v>
                      </c:pt>
                      <c:pt idx="4188">
                        <c:v>1.6417824074072458</c:v>
                      </c:pt>
                      <c:pt idx="4189">
                        <c:v>1.6420254629614108</c:v>
                      </c:pt>
                      <c:pt idx="4190">
                        <c:v>1.6422685185155759</c:v>
                      </c:pt>
                      <c:pt idx="4191">
                        <c:v>1.6425115740697409</c:v>
                      </c:pt>
                      <c:pt idx="4192">
                        <c:v>1.6427546296311819</c:v>
                      </c:pt>
                      <c:pt idx="4193">
                        <c:v>1.6429976851853469</c:v>
                      </c:pt>
                      <c:pt idx="4194">
                        <c:v>1.643240740739512</c:v>
                      </c:pt>
                      <c:pt idx="4195">
                        <c:v>1.643483796293677</c:v>
                      </c:pt>
                      <c:pt idx="4196">
                        <c:v>1.6437268518478421</c:v>
                      </c:pt>
                      <c:pt idx="4197">
                        <c:v>1.6439699074092831</c:v>
                      </c:pt>
                      <c:pt idx="4198">
                        <c:v>1.6442129629634481</c:v>
                      </c:pt>
                      <c:pt idx="4199">
                        <c:v>1.6444560185176131</c:v>
                      </c:pt>
                      <c:pt idx="4200">
                        <c:v>1.6446990740717782</c:v>
                      </c:pt>
                      <c:pt idx="4201">
                        <c:v>1.6449421296259432</c:v>
                      </c:pt>
                      <c:pt idx="4202">
                        <c:v>1.6451851851801083</c:v>
                      </c:pt>
                      <c:pt idx="4203">
                        <c:v>1.6454282407415493</c:v>
                      </c:pt>
                      <c:pt idx="4204">
                        <c:v>1.6456712962957143</c:v>
                      </c:pt>
                      <c:pt idx="4205">
                        <c:v>1.6459143518498793</c:v>
                      </c:pt>
                      <c:pt idx="4206">
                        <c:v>1.6461574074040444</c:v>
                      </c:pt>
                      <c:pt idx="4207">
                        <c:v>1.6464004629582094</c:v>
                      </c:pt>
                      <c:pt idx="4208">
                        <c:v>1.6466435185196504</c:v>
                      </c:pt>
                      <c:pt idx="4209">
                        <c:v>1.6468865740738154</c:v>
                      </c:pt>
                      <c:pt idx="4210">
                        <c:v>1.6471296296279805</c:v>
                      </c:pt>
                      <c:pt idx="4211">
                        <c:v>1.6473726851821455</c:v>
                      </c:pt>
                      <c:pt idx="4212">
                        <c:v>1.6476157407363106</c:v>
                      </c:pt>
                      <c:pt idx="4213">
                        <c:v>1.6478587962977516</c:v>
                      </c:pt>
                      <c:pt idx="4214">
                        <c:v>1.6481018518519166</c:v>
                      </c:pt>
                      <c:pt idx="4215">
                        <c:v>1.6483449074060816</c:v>
                      </c:pt>
                      <c:pt idx="4216">
                        <c:v>1.6485879629602467</c:v>
                      </c:pt>
                      <c:pt idx="4217">
                        <c:v>1.6488310185144117</c:v>
                      </c:pt>
                      <c:pt idx="4218">
                        <c:v>1.6490740740758527</c:v>
                      </c:pt>
                      <c:pt idx="4219">
                        <c:v>1.6493171296300178</c:v>
                      </c:pt>
                      <c:pt idx="4220">
                        <c:v>1.6495601851841828</c:v>
                      </c:pt>
                      <c:pt idx="4221">
                        <c:v>1.6498032407383478</c:v>
                      </c:pt>
                      <c:pt idx="4222">
                        <c:v>1.6500462962925129</c:v>
                      </c:pt>
                      <c:pt idx="4223">
                        <c:v>1.6502893518539539</c:v>
                      </c:pt>
                      <c:pt idx="4224">
                        <c:v>1.6505324074081189</c:v>
                      </c:pt>
                      <c:pt idx="4225">
                        <c:v>1.6507754629622839</c:v>
                      </c:pt>
                      <c:pt idx="4226">
                        <c:v>1.6510300925932286</c:v>
                      </c:pt>
                      <c:pt idx="4227">
                        <c:v>1.6512731481473937</c:v>
                      </c:pt>
                      <c:pt idx="4228">
                        <c:v>1.6515162037015587</c:v>
                      </c:pt>
                      <c:pt idx="4229">
                        <c:v>1.6517592592557238</c:v>
                      </c:pt>
                      <c:pt idx="4230">
                        <c:v>1.6520023148098888</c:v>
                      </c:pt>
                      <c:pt idx="4231">
                        <c:v>1.6522453703713298</c:v>
                      </c:pt>
                      <c:pt idx="4232">
                        <c:v>1.6524884259254948</c:v>
                      </c:pt>
                      <c:pt idx="4233">
                        <c:v>1.6527314814796599</c:v>
                      </c:pt>
                      <c:pt idx="4234">
                        <c:v>1.6529745370338249</c:v>
                      </c:pt>
                      <c:pt idx="4235">
                        <c:v>1.6532175925879899</c:v>
                      </c:pt>
                      <c:pt idx="4236">
                        <c:v>1.6534606481494309</c:v>
                      </c:pt>
                      <c:pt idx="4237">
                        <c:v>1.653703703703596</c:v>
                      </c:pt>
                      <c:pt idx="4238">
                        <c:v>1.653946759257761</c:v>
                      </c:pt>
                      <c:pt idx="4239">
                        <c:v>1.6541898148119261</c:v>
                      </c:pt>
                      <c:pt idx="4240">
                        <c:v>1.6544328703660911</c:v>
                      </c:pt>
                      <c:pt idx="4241">
                        <c:v>1.6546759259275321</c:v>
                      </c:pt>
                      <c:pt idx="4242">
                        <c:v>1.6549189814816971</c:v>
                      </c:pt>
                      <c:pt idx="4243">
                        <c:v>1.6551620370358622</c:v>
                      </c:pt>
                      <c:pt idx="4244">
                        <c:v>1.6554050925900272</c:v>
                      </c:pt>
                      <c:pt idx="4245">
                        <c:v>1.6556481481441923</c:v>
                      </c:pt>
                      <c:pt idx="4246">
                        <c:v>1.6558912037056333</c:v>
                      </c:pt>
                      <c:pt idx="4247">
                        <c:v>1.6561342592597983</c:v>
                      </c:pt>
                      <c:pt idx="4248">
                        <c:v>1.6563773148139633</c:v>
                      </c:pt>
                      <c:pt idx="4249">
                        <c:v>1.6566203703681284</c:v>
                      </c:pt>
                      <c:pt idx="4250">
                        <c:v>1.6568634259222934</c:v>
                      </c:pt>
                      <c:pt idx="4251">
                        <c:v>1.6571064814764584</c:v>
                      </c:pt>
                      <c:pt idx="4252">
                        <c:v>1.6573495370378994</c:v>
                      </c:pt>
                      <c:pt idx="4253">
                        <c:v>1.6575925925920645</c:v>
                      </c:pt>
                      <c:pt idx="4254">
                        <c:v>1.6578356481462295</c:v>
                      </c:pt>
                      <c:pt idx="4255">
                        <c:v>1.6580787037003946</c:v>
                      </c:pt>
                      <c:pt idx="4256">
                        <c:v>1.6583217592545596</c:v>
                      </c:pt>
                      <c:pt idx="4257">
                        <c:v>1.6585648148160006</c:v>
                      </c:pt>
                      <c:pt idx="4258">
                        <c:v>1.6588078703701656</c:v>
                      </c:pt>
                      <c:pt idx="4259">
                        <c:v>1.6590509259243307</c:v>
                      </c:pt>
                      <c:pt idx="4260">
                        <c:v>1.6592939814784957</c:v>
                      </c:pt>
                      <c:pt idx="4261">
                        <c:v>1.6595370370326608</c:v>
                      </c:pt>
                      <c:pt idx="4262">
                        <c:v>1.6597800925941018</c:v>
                      </c:pt>
                      <c:pt idx="4263">
                        <c:v>1.6600231481482668</c:v>
                      </c:pt>
                      <c:pt idx="4264">
                        <c:v>1.6602662037024318</c:v>
                      </c:pt>
                      <c:pt idx="4265">
                        <c:v>1.6605092592565969</c:v>
                      </c:pt>
                      <c:pt idx="4266">
                        <c:v>1.6607523148107619</c:v>
                      </c:pt>
                      <c:pt idx="4267">
                        <c:v>1.6609953703722029</c:v>
                      </c:pt>
                      <c:pt idx="4268">
                        <c:v>1.6612384259263679</c:v>
                      </c:pt>
                      <c:pt idx="4269">
                        <c:v>1.661481481480533</c:v>
                      </c:pt>
                      <c:pt idx="4270">
                        <c:v>1.661724537034698</c:v>
                      </c:pt>
                      <c:pt idx="4271">
                        <c:v>1.6619675925888631</c:v>
                      </c:pt>
                      <c:pt idx="4272">
                        <c:v>1.6622106481430281</c:v>
                      </c:pt>
                      <c:pt idx="4273">
                        <c:v>1.6624537037044691</c:v>
                      </c:pt>
                      <c:pt idx="4274">
                        <c:v>1.6627083333354138</c:v>
                      </c:pt>
                      <c:pt idx="4275">
                        <c:v>1.6629513888895788</c:v>
                      </c:pt>
                      <c:pt idx="4276">
                        <c:v>1.6631944444437439</c:v>
                      </c:pt>
                      <c:pt idx="4277">
                        <c:v>1.6634374999979089</c:v>
                      </c:pt>
                      <c:pt idx="4278">
                        <c:v>1.6636805555520739</c:v>
                      </c:pt>
                      <c:pt idx="4279">
                        <c:v>1.663923611106239</c:v>
                      </c:pt>
                      <c:pt idx="4280">
                        <c:v>1.66416666666768</c:v>
                      </c:pt>
                      <c:pt idx="4281">
                        <c:v>1.664409722221845</c:v>
                      </c:pt>
                      <c:pt idx="4282">
                        <c:v>1.6646527777760101</c:v>
                      </c:pt>
                      <c:pt idx="4283">
                        <c:v>1.6648958333301751</c:v>
                      </c:pt>
                      <c:pt idx="4284">
                        <c:v>1.6651388888843401</c:v>
                      </c:pt>
                      <c:pt idx="4285">
                        <c:v>1.6653819444457811</c:v>
                      </c:pt>
                      <c:pt idx="4286">
                        <c:v>1.6656249999999462</c:v>
                      </c:pt>
                      <c:pt idx="4287">
                        <c:v>1.6658680555541112</c:v>
                      </c:pt>
                      <c:pt idx="4288">
                        <c:v>1.6661111111082763</c:v>
                      </c:pt>
                      <c:pt idx="4289">
                        <c:v>1.6663541666624413</c:v>
                      </c:pt>
                      <c:pt idx="4290">
                        <c:v>1.6665972222238823</c:v>
                      </c:pt>
                      <c:pt idx="4291">
                        <c:v>1.6668402777780473</c:v>
                      </c:pt>
                      <c:pt idx="4292">
                        <c:v>1.6670833333322124</c:v>
                      </c:pt>
                      <c:pt idx="4293">
                        <c:v>1.6673263888863774</c:v>
                      </c:pt>
                      <c:pt idx="4294">
                        <c:v>1.6675694444405424</c:v>
                      </c:pt>
                      <c:pt idx="4295">
                        <c:v>1.6678125000019834</c:v>
                      </c:pt>
                      <c:pt idx="4296">
                        <c:v>1.6680555555561485</c:v>
                      </c:pt>
                      <c:pt idx="4297">
                        <c:v>1.6682986111103135</c:v>
                      </c:pt>
                      <c:pt idx="4298">
                        <c:v>1.6685416666644786</c:v>
                      </c:pt>
                      <c:pt idx="4299">
                        <c:v>1.6687847222186436</c:v>
                      </c:pt>
                      <c:pt idx="4300">
                        <c:v>1.6690277777728086</c:v>
                      </c:pt>
                      <c:pt idx="4301">
                        <c:v>1.6692708333342496</c:v>
                      </c:pt>
                      <c:pt idx="4302">
                        <c:v>1.6695138888884147</c:v>
                      </c:pt>
                      <c:pt idx="4303">
                        <c:v>1.6697569444425797</c:v>
                      </c:pt>
                      <c:pt idx="4304">
                        <c:v>1.6699999999967448</c:v>
                      </c:pt>
                      <c:pt idx="4305">
                        <c:v>1.6702430555509098</c:v>
                      </c:pt>
                      <c:pt idx="4306">
                        <c:v>1.6704861111123508</c:v>
                      </c:pt>
                      <c:pt idx="4307">
                        <c:v>1.6707291666665158</c:v>
                      </c:pt>
                      <c:pt idx="4308">
                        <c:v>1.6709722222206809</c:v>
                      </c:pt>
                      <c:pt idx="4309">
                        <c:v>1.6712152777748459</c:v>
                      </c:pt>
                      <c:pt idx="4310">
                        <c:v>1.6714583333290109</c:v>
                      </c:pt>
                      <c:pt idx="4311">
                        <c:v>1.6717013888904519</c:v>
                      </c:pt>
                      <c:pt idx="4312">
                        <c:v>1.671944444444617</c:v>
                      </c:pt>
                      <c:pt idx="4313">
                        <c:v>1.672187499998782</c:v>
                      </c:pt>
                      <c:pt idx="4314">
                        <c:v>1.6724305555529471</c:v>
                      </c:pt>
                      <c:pt idx="4315">
                        <c:v>1.6726736111071121</c:v>
                      </c:pt>
                      <c:pt idx="4316">
                        <c:v>1.6729166666685531</c:v>
                      </c:pt>
                      <c:pt idx="4317">
                        <c:v>1.6731597222227181</c:v>
                      </c:pt>
                      <c:pt idx="4318">
                        <c:v>1.6734027777768832</c:v>
                      </c:pt>
                      <c:pt idx="4319">
                        <c:v>1.6736458333310482</c:v>
                      </c:pt>
                      <c:pt idx="4320">
                        <c:v>1.6738888888852133</c:v>
                      </c:pt>
                      <c:pt idx="4321">
                        <c:v>1.6741319444393783</c:v>
                      </c:pt>
                      <c:pt idx="4322">
                        <c:v>1.674386574070323</c:v>
                      </c:pt>
                      <c:pt idx="4323">
                        <c:v>1.674629629624488</c:v>
                      </c:pt>
                      <c:pt idx="4324">
                        <c:v>1.674872685185929</c:v>
                      </c:pt>
                      <c:pt idx="4325">
                        <c:v>1.6751157407400941</c:v>
                      </c:pt>
                      <c:pt idx="4326">
                        <c:v>1.6753587962942591</c:v>
                      </c:pt>
                      <c:pt idx="4327">
                        <c:v>1.6756018518484241</c:v>
                      </c:pt>
                      <c:pt idx="4328">
                        <c:v>1.6758449074025892</c:v>
                      </c:pt>
                      <c:pt idx="4329">
                        <c:v>1.6760879629640302</c:v>
                      </c:pt>
                      <c:pt idx="4330">
                        <c:v>1.6763310185181952</c:v>
                      </c:pt>
                      <c:pt idx="4331">
                        <c:v>1.6765740740723603</c:v>
                      </c:pt>
                      <c:pt idx="4332">
                        <c:v>1.6768171296265253</c:v>
                      </c:pt>
                      <c:pt idx="4333">
                        <c:v>1.6770601851806903</c:v>
                      </c:pt>
                      <c:pt idx="4334">
                        <c:v>1.6773032407421313</c:v>
                      </c:pt>
                      <c:pt idx="4335">
                        <c:v>1.6775462962962964</c:v>
                      </c:pt>
                      <c:pt idx="4336">
                        <c:v>1.6777893518504614</c:v>
                      </c:pt>
                      <c:pt idx="4337">
                        <c:v>1.6780324074046264</c:v>
                      </c:pt>
                      <c:pt idx="4338">
                        <c:v>1.6782754629587915</c:v>
                      </c:pt>
                      <c:pt idx="4339">
                        <c:v>1.6785185185202325</c:v>
                      </c:pt>
                      <c:pt idx="4340">
                        <c:v>1.6787615740743975</c:v>
                      </c:pt>
                      <c:pt idx="4341">
                        <c:v>1.6790046296285626</c:v>
                      </c:pt>
                      <c:pt idx="4342">
                        <c:v>1.6792476851827276</c:v>
                      </c:pt>
                      <c:pt idx="4343">
                        <c:v>1.6794907407368926</c:v>
                      </c:pt>
                      <c:pt idx="4344">
                        <c:v>1.6797337962983336</c:v>
                      </c:pt>
                      <c:pt idx="4345">
                        <c:v>1.6799768518524987</c:v>
                      </c:pt>
                      <c:pt idx="4346">
                        <c:v>1.6802199074066637</c:v>
                      </c:pt>
                      <c:pt idx="4347">
                        <c:v>1.6804629629608288</c:v>
                      </c:pt>
                      <c:pt idx="4348">
                        <c:v>1.6807060185149938</c:v>
                      </c:pt>
                      <c:pt idx="4349">
                        <c:v>1.6809490740691588</c:v>
                      </c:pt>
                      <c:pt idx="4350">
                        <c:v>1.6811921296305998</c:v>
                      </c:pt>
                      <c:pt idx="4351">
                        <c:v>1.6814351851847649</c:v>
                      </c:pt>
                      <c:pt idx="4352">
                        <c:v>1.6816782407389299</c:v>
                      </c:pt>
                      <c:pt idx="4353">
                        <c:v>1.6819212962930949</c:v>
                      </c:pt>
                      <c:pt idx="4354">
                        <c:v>1.68216435184726</c:v>
                      </c:pt>
                      <c:pt idx="4355">
                        <c:v>1.682407407408701</c:v>
                      </c:pt>
                      <c:pt idx="4356">
                        <c:v>1.682650462962866</c:v>
                      </c:pt>
                      <c:pt idx="4357">
                        <c:v>1.6828935185170311</c:v>
                      </c:pt>
                      <c:pt idx="4358">
                        <c:v>1.6831365740711961</c:v>
                      </c:pt>
                      <c:pt idx="4359">
                        <c:v>1.6833796296253611</c:v>
                      </c:pt>
                      <c:pt idx="4360">
                        <c:v>1.6836226851868021</c:v>
                      </c:pt>
                      <c:pt idx="4361">
                        <c:v>1.6838657407409672</c:v>
                      </c:pt>
                      <c:pt idx="4362">
                        <c:v>1.6841087962951322</c:v>
                      </c:pt>
                      <c:pt idx="4363">
                        <c:v>1.6843518518492973</c:v>
                      </c:pt>
                      <c:pt idx="4364">
                        <c:v>1.6845949074034623</c:v>
                      </c:pt>
                      <c:pt idx="4365">
                        <c:v>1.6848379629649033</c:v>
                      </c:pt>
                      <c:pt idx="4366">
                        <c:v>1.6850810185190683</c:v>
                      </c:pt>
                      <c:pt idx="4367">
                        <c:v>1.6853240740732334</c:v>
                      </c:pt>
                      <c:pt idx="4368">
                        <c:v>1.6855671296273984</c:v>
                      </c:pt>
                      <c:pt idx="4369">
                        <c:v>1.6858101851815634</c:v>
                      </c:pt>
                      <c:pt idx="4370">
                        <c:v>1.6860532407357285</c:v>
                      </c:pt>
                      <c:pt idx="4371">
                        <c:v>1.6863078703666732</c:v>
                      </c:pt>
                      <c:pt idx="4372">
                        <c:v>1.6865509259208382</c:v>
                      </c:pt>
                      <c:pt idx="4373">
                        <c:v>1.6867939814822792</c:v>
                      </c:pt>
                      <c:pt idx="4374">
                        <c:v>1.6870370370364443</c:v>
                      </c:pt>
                      <c:pt idx="4375">
                        <c:v>1.6872800925906093</c:v>
                      </c:pt>
                      <c:pt idx="4376">
                        <c:v>1.6875231481447743</c:v>
                      </c:pt>
                      <c:pt idx="4377">
                        <c:v>1.6877662036989394</c:v>
                      </c:pt>
                      <c:pt idx="4378">
                        <c:v>1.6880092592603804</c:v>
                      </c:pt>
                      <c:pt idx="4379">
                        <c:v>1.6882523148145454</c:v>
                      </c:pt>
                      <c:pt idx="4380">
                        <c:v>1.6884953703687104</c:v>
                      </c:pt>
                      <c:pt idx="4381">
                        <c:v>1.6887384259228755</c:v>
                      </c:pt>
                      <c:pt idx="4382">
                        <c:v>1.6889814814770405</c:v>
                      </c:pt>
                      <c:pt idx="4383">
                        <c:v>1.6892245370384815</c:v>
                      </c:pt>
                      <c:pt idx="4384">
                        <c:v>1.6894675925926466</c:v>
                      </c:pt>
                      <c:pt idx="4385">
                        <c:v>1.6897106481468116</c:v>
                      </c:pt>
                      <c:pt idx="4386">
                        <c:v>1.6899537037009766</c:v>
                      </c:pt>
                      <c:pt idx="4387">
                        <c:v>1.6901967592551417</c:v>
                      </c:pt>
                      <c:pt idx="4388">
                        <c:v>1.6904398148165827</c:v>
                      </c:pt>
                      <c:pt idx="4389">
                        <c:v>1.6906828703707477</c:v>
                      </c:pt>
                      <c:pt idx="4390">
                        <c:v>1.6909259259249128</c:v>
                      </c:pt>
                      <c:pt idx="4391">
                        <c:v>1.6911689814790778</c:v>
                      </c:pt>
                      <c:pt idx="4392">
                        <c:v>1.6914120370332428</c:v>
                      </c:pt>
                      <c:pt idx="4393">
                        <c:v>1.6916550925946838</c:v>
                      </c:pt>
                      <c:pt idx="4394">
                        <c:v>1.6918981481488489</c:v>
                      </c:pt>
                      <c:pt idx="4395">
                        <c:v>1.6921412037030139</c:v>
                      </c:pt>
                      <c:pt idx="4396">
                        <c:v>1.6923842592571789</c:v>
                      </c:pt>
                      <c:pt idx="4397">
                        <c:v>1.692627314811344</c:v>
                      </c:pt>
                      <c:pt idx="4398">
                        <c:v>1.692870370365509</c:v>
                      </c:pt>
                      <c:pt idx="4399">
                        <c:v>1.69311342592695</c:v>
                      </c:pt>
                      <c:pt idx="4400">
                        <c:v>1.6933564814811151</c:v>
                      </c:pt>
                      <c:pt idx="4401">
                        <c:v>1.6935995370352801</c:v>
                      </c:pt>
                      <c:pt idx="4402">
                        <c:v>1.6938425925894451</c:v>
                      </c:pt>
                      <c:pt idx="4403">
                        <c:v>1.6940856481436102</c:v>
                      </c:pt>
                      <c:pt idx="4404">
                        <c:v>1.6943287037050512</c:v>
                      </c:pt>
                      <c:pt idx="4405">
                        <c:v>1.6945717592592162</c:v>
                      </c:pt>
                      <c:pt idx="4406">
                        <c:v>1.6948148148133813</c:v>
                      </c:pt>
                      <c:pt idx="4407">
                        <c:v>1.6950578703675463</c:v>
                      </c:pt>
                      <c:pt idx="4408">
                        <c:v>1.6953009259217113</c:v>
                      </c:pt>
                      <c:pt idx="4409">
                        <c:v>1.6955439814831523</c:v>
                      </c:pt>
                      <c:pt idx="4410">
                        <c:v>1.6957870370373174</c:v>
                      </c:pt>
                      <c:pt idx="4411">
                        <c:v>1.6960300925914824</c:v>
                      </c:pt>
                      <c:pt idx="4412">
                        <c:v>1.6962731481456474</c:v>
                      </c:pt>
                      <c:pt idx="4413">
                        <c:v>1.6965162036998125</c:v>
                      </c:pt>
                      <c:pt idx="4414">
                        <c:v>1.6967592592612535</c:v>
                      </c:pt>
                      <c:pt idx="4415">
                        <c:v>1.6970023148154185</c:v>
                      </c:pt>
                      <c:pt idx="4416">
                        <c:v>1.6972453703695836</c:v>
                      </c:pt>
                      <c:pt idx="4417">
                        <c:v>1.6974884259237486</c:v>
                      </c:pt>
                      <c:pt idx="4418">
                        <c:v>1.6977314814779136</c:v>
                      </c:pt>
                      <c:pt idx="4419">
                        <c:v>1.6979861111088583</c:v>
                      </c:pt>
                      <c:pt idx="4420">
                        <c:v>1.6982291666630234</c:v>
                      </c:pt>
                      <c:pt idx="4421">
                        <c:v>1.6984722222171884</c:v>
                      </c:pt>
                      <c:pt idx="4422">
                        <c:v>1.6987152777786294</c:v>
                      </c:pt>
                      <c:pt idx="4423">
                        <c:v>1.6989583333327944</c:v>
                      </c:pt>
                      <c:pt idx="4424">
                        <c:v>1.6992013888869595</c:v>
                      </c:pt>
                      <c:pt idx="4425">
                        <c:v>1.6994444444411245</c:v>
                      </c:pt>
                      <c:pt idx="4426">
                        <c:v>1.6996874999952896</c:v>
                      </c:pt>
                      <c:pt idx="4427">
                        <c:v>1.6999305555567306</c:v>
                      </c:pt>
                      <c:pt idx="4428">
                        <c:v>1.7001736111108956</c:v>
                      </c:pt>
                      <c:pt idx="4429">
                        <c:v>1.7004166666650606</c:v>
                      </c:pt>
                      <c:pt idx="4430">
                        <c:v>1.7006597222192257</c:v>
                      </c:pt>
                      <c:pt idx="4431">
                        <c:v>1.7009027777733907</c:v>
                      </c:pt>
                      <c:pt idx="4432">
                        <c:v>1.7011458333348317</c:v>
                      </c:pt>
                      <c:pt idx="4433">
                        <c:v>1.7013888888889968</c:v>
                      </c:pt>
                      <c:pt idx="4434">
                        <c:v>1.7016319444431618</c:v>
                      </c:pt>
                      <c:pt idx="4435">
                        <c:v>1.7018749999973268</c:v>
                      </c:pt>
                      <c:pt idx="4436">
                        <c:v>1.7021180555514919</c:v>
                      </c:pt>
                      <c:pt idx="4437">
                        <c:v>1.7023611111129329</c:v>
                      </c:pt>
                      <c:pt idx="4438">
                        <c:v>1.7026041666670979</c:v>
                      </c:pt>
                      <c:pt idx="4439">
                        <c:v>1.7028472222212629</c:v>
                      </c:pt>
                      <c:pt idx="4440">
                        <c:v>1.703090277775428</c:v>
                      </c:pt>
                      <c:pt idx="4441">
                        <c:v>1.703333333329593</c:v>
                      </c:pt>
                      <c:pt idx="4442">
                        <c:v>1.7035763888837581</c:v>
                      </c:pt>
                      <c:pt idx="4443">
                        <c:v>1.7038194444451991</c:v>
                      </c:pt>
                      <c:pt idx="4444">
                        <c:v>1.7040624999993641</c:v>
                      </c:pt>
                      <c:pt idx="4445">
                        <c:v>1.7043055555535291</c:v>
                      </c:pt>
                      <c:pt idx="4446">
                        <c:v>1.7045486111076942</c:v>
                      </c:pt>
                      <c:pt idx="4447">
                        <c:v>1.7047916666618592</c:v>
                      </c:pt>
                      <c:pt idx="4448">
                        <c:v>1.7050347222233002</c:v>
                      </c:pt>
                      <c:pt idx="4449">
                        <c:v>1.7052777777774653</c:v>
                      </c:pt>
                      <c:pt idx="4450">
                        <c:v>1.7055208333316303</c:v>
                      </c:pt>
                      <c:pt idx="4451">
                        <c:v>1.7057638888857953</c:v>
                      </c:pt>
                      <c:pt idx="4452">
                        <c:v>1.7060069444399604</c:v>
                      </c:pt>
                      <c:pt idx="4453">
                        <c:v>1.7062500000014014</c:v>
                      </c:pt>
                      <c:pt idx="4454">
                        <c:v>1.7064930555555664</c:v>
                      </c:pt>
                      <c:pt idx="4455">
                        <c:v>1.7067361111097314</c:v>
                      </c:pt>
                      <c:pt idx="4456">
                        <c:v>1.7069791666638965</c:v>
                      </c:pt>
                      <c:pt idx="4457">
                        <c:v>1.7072222222180615</c:v>
                      </c:pt>
                      <c:pt idx="4458">
                        <c:v>1.7074652777795025</c:v>
                      </c:pt>
                      <c:pt idx="4459">
                        <c:v>1.7077083333336676</c:v>
                      </c:pt>
                      <c:pt idx="4460">
                        <c:v>1.7079513888878326</c:v>
                      </c:pt>
                      <c:pt idx="4461">
                        <c:v>1.7081944444419976</c:v>
                      </c:pt>
                      <c:pt idx="4462">
                        <c:v>1.7084374999961627</c:v>
                      </c:pt>
                      <c:pt idx="4463">
                        <c:v>1.7086805555576037</c:v>
                      </c:pt>
                      <c:pt idx="4464">
                        <c:v>1.7089236111117687</c:v>
                      </c:pt>
                      <c:pt idx="4465">
                        <c:v>1.7091666666659338</c:v>
                      </c:pt>
                      <c:pt idx="4466">
                        <c:v>1.7094097222200988</c:v>
                      </c:pt>
                      <c:pt idx="4467">
                        <c:v>1.7096643518510435</c:v>
                      </c:pt>
                      <c:pt idx="4468">
                        <c:v>1.7099074074052085</c:v>
                      </c:pt>
                      <c:pt idx="4469">
                        <c:v>1.7101504629593736</c:v>
                      </c:pt>
                      <c:pt idx="4470">
                        <c:v>1.7103935185135386</c:v>
                      </c:pt>
                      <c:pt idx="4471">
                        <c:v>1.7106365740749796</c:v>
                      </c:pt>
                      <c:pt idx="4472">
                        <c:v>1.7108796296291446</c:v>
                      </c:pt>
                      <c:pt idx="4473">
                        <c:v>1.7111226851833097</c:v>
                      </c:pt>
                      <c:pt idx="4474">
                        <c:v>1.7113657407374747</c:v>
                      </c:pt>
                      <c:pt idx="4475">
                        <c:v>1.7116087962916398</c:v>
                      </c:pt>
                      <c:pt idx="4476">
                        <c:v>1.7118518518530808</c:v>
                      </c:pt>
                      <c:pt idx="4477">
                        <c:v>1.7120949074072458</c:v>
                      </c:pt>
                      <c:pt idx="4478">
                        <c:v>1.7123379629614108</c:v>
                      </c:pt>
                      <c:pt idx="4479">
                        <c:v>1.7125810185155759</c:v>
                      </c:pt>
                      <c:pt idx="4480">
                        <c:v>1.7128240740697409</c:v>
                      </c:pt>
                      <c:pt idx="4481">
                        <c:v>1.7130671296311819</c:v>
                      </c:pt>
                      <c:pt idx="4482">
                        <c:v>1.7133101851853469</c:v>
                      </c:pt>
                      <c:pt idx="4483">
                        <c:v>1.713553240739512</c:v>
                      </c:pt>
                      <c:pt idx="4484">
                        <c:v>1.713796296293677</c:v>
                      </c:pt>
                      <c:pt idx="4485">
                        <c:v>1.7140393518478421</c:v>
                      </c:pt>
                      <c:pt idx="4486">
                        <c:v>1.7142824074092831</c:v>
                      </c:pt>
                      <c:pt idx="4487">
                        <c:v>1.7145254629634481</c:v>
                      </c:pt>
                      <c:pt idx="4488">
                        <c:v>1.7147685185176131</c:v>
                      </c:pt>
                      <c:pt idx="4489">
                        <c:v>1.7150115740717782</c:v>
                      </c:pt>
                      <c:pt idx="4490">
                        <c:v>1.7152546296259432</c:v>
                      </c:pt>
                      <c:pt idx="4491">
                        <c:v>1.7154976851801083</c:v>
                      </c:pt>
                      <c:pt idx="4492">
                        <c:v>1.7157407407415493</c:v>
                      </c:pt>
                      <c:pt idx="4493">
                        <c:v>1.7159837962957143</c:v>
                      </c:pt>
                      <c:pt idx="4494">
                        <c:v>1.7162268518498793</c:v>
                      </c:pt>
                      <c:pt idx="4495">
                        <c:v>1.7164699074040444</c:v>
                      </c:pt>
                      <c:pt idx="4496">
                        <c:v>1.7167129629582094</c:v>
                      </c:pt>
                      <c:pt idx="4497">
                        <c:v>1.7169560185196504</c:v>
                      </c:pt>
                      <c:pt idx="4498">
                        <c:v>1.7171990740738154</c:v>
                      </c:pt>
                      <c:pt idx="4499">
                        <c:v>1.7174421296279805</c:v>
                      </c:pt>
                      <c:pt idx="4500">
                        <c:v>1.7176851851821455</c:v>
                      </c:pt>
                      <c:pt idx="4501">
                        <c:v>1.7179282407363106</c:v>
                      </c:pt>
                      <c:pt idx="4502">
                        <c:v>1.7181712962977516</c:v>
                      </c:pt>
                      <c:pt idx="4503">
                        <c:v>1.7184143518519166</c:v>
                      </c:pt>
                      <c:pt idx="4504">
                        <c:v>1.7186574074060816</c:v>
                      </c:pt>
                      <c:pt idx="4505">
                        <c:v>1.7189004629602467</c:v>
                      </c:pt>
                      <c:pt idx="4506">
                        <c:v>1.7191435185144117</c:v>
                      </c:pt>
                      <c:pt idx="4507">
                        <c:v>1.7193865740758527</c:v>
                      </c:pt>
                      <c:pt idx="4508">
                        <c:v>1.7196296296300178</c:v>
                      </c:pt>
                      <c:pt idx="4509">
                        <c:v>1.7198726851841828</c:v>
                      </c:pt>
                      <c:pt idx="4510">
                        <c:v>1.7201157407383478</c:v>
                      </c:pt>
                      <c:pt idx="4511">
                        <c:v>1.7203587962925129</c:v>
                      </c:pt>
                      <c:pt idx="4512">
                        <c:v>1.7206018518539539</c:v>
                      </c:pt>
                      <c:pt idx="4513">
                        <c:v>1.7208449074081189</c:v>
                      </c:pt>
                      <c:pt idx="4514">
                        <c:v>1.7210879629622839</c:v>
                      </c:pt>
                      <c:pt idx="4515">
                        <c:v>1.721331018516449</c:v>
                      </c:pt>
                      <c:pt idx="4516">
                        <c:v>1.7215856481473937</c:v>
                      </c:pt>
                      <c:pt idx="4517">
                        <c:v>1.7218287037015587</c:v>
                      </c:pt>
                      <c:pt idx="4518">
                        <c:v>1.7220717592557238</c:v>
                      </c:pt>
                      <c:pt idx="4519">
                        <c:v>1.7223148148098888</c:v>
                      </c:pt>
                      <c:pt idx="4520">
                        <c:v>1.7225578703713298</c:v>
                      </c:pt>
                      <c:pt idx="4521">
                        <c:v>1.7228009259254948</c:v>
                      </c:pt>
                      <c:pt idx="4522">
                        <c:v>1.7230439814796599</c:v>
                      </c:pt>
                      <c:pt idx="4523">
                        <c:v>1.7232870370338249</c:v>
                      </c:pt>
                      <c:pt idx="4524">
                        <c:v>1.7235300925879899</c:v>
                      </c:pt>
                      <c:pt idx="4525">
                        <c:v>1.7237731481494309</c:v>
                      </c:pt>
                      <c:pt idx="4526">
                        <c:v>1.724016203703596</c:v>
                      </c:pt>
                      <c:pt idx="4527">
                        <c:v>1.724259259257761</c:v>
                      </c:pt>
                      <c:pt idx="4528">
                        <c:v>1.7245023148119261</c:v>
                      </c:pt>
                      <c:pt idx="4529">
                        <c:v>1.7247453703660911</c:v>
                      </c:pt>
                      <c:pt idx="4530">
                        <c:v>1.7249884259275321</c:v>
                      </c:pt>
                      <c:pt idx="4531">
                        <c:v>1.7252314814816971</c:v>
                      </c:pt>
                      <c:pt idx="4532">
                        <c:v>1.7254745370358622</c:v>
                      </c:pt>
                      <c:pt idx="4533">
                        <c:v>1.7257175925900272</c:v>
                      </c:pt>
                      <c:pt idx="4534">
                        <c:v>1.7259606481441923</c:v>
                      </c:pt>
                      <c:pt idx="4535">
                        <c:v>1.7262037037056333</c:v>
                      </c:pt>
                      <c:pt idx="4536">
                        <c:v>1.7264467592597983</c:v>
                      </c:pt>
                      <c:pt idx="4537">
                        <c:v>1.7266898148139633</c:v>
                      </c:pt>
                      <c:pt idx="4538">
                        <c:v>1.7269328703681284</c:v>
                      </c:pt>
                      <c:pt idx="4539">
                        <c:v>1.7271759259222934</c:v>
                      </c:pt>
                      <c:pt idx="4540">
                        <c:v>1.7274189814764584</c:v>
                      </c:pt>
                      <c:pt idx="4541">
                        <c:v>1.7276620370378994</c:v>
                      </c:pt>
                      <c:pt idx="4542">
                        <c:v>1.7279050925920645</c:v>
                      </c:pt>
                      <c:pt idx="4543">
                        <c:v>1.7281481481462295</c:v>
                      </c:pt>
                      <c:pt idx="4544">
                        <c:v>1.7283912037003946</c:v>
                      </c:pt>
                      <c:pt idx="4545">
                        <c:v>1.7286342592545596</c:v>
                      </c:pt>
                      <c:pt idx="4546">
                        <c:v>1.7288773148160006</c:v>
                      </c:pt>
                      <c:pt idx="4547">
                        <c:v>1.7291203703701656</c:v>
                      </c:pt>
                      <c:pt idx="4548">
                        <c:v>1.7293634259243307</c:v>
                      </c:pt>
                      <c:pt idx="4549">
                        <c:v>1.7296064814784957</c:v>
                      </c:pt>
                      <c:pt idx="4550">
                        <c:v>1.7298495370326608</c:v>
                      </c:pt>
                      <c:pt idx="4551">
                        <c:v>1.7300925925941018</c:v>
                      </c:pt>
                      <c:pt idx="4552">
                        <c:v>1.7303356481482668</c:v>
                      </c:pt>
                      <c:pt idx="4553">
                        <c:v>1.7305787037024318</c:v>
                      </c:pt>
                      <c:pt idx="4554">
                        <c:v>1.7308217592565969</c:v>
                      </c:pt>
                      <c:pt idx="4555">
                        <c:v>1.7310648148107619</c:v>
                      </c:pt>
                      <c:pt idx="4556">
                        <c:v>1.7313078703722029</c:v>
                      </c:pt>
                      <c:pt idx="4557">
                        <c:v>1.7315509259263679</c:v>
                      </c:pt>
                      <c:pt idx="4558">
                        <c:v>1.731793981480533</c:v>
                      </c:pt>
                      <c:pt idx="4559">
                        <c:v>1.732037037034698</c:v>
                      </c:pt>
                      <c:pt idx="4560">
                        <c:v>1.7322800925888631</c:v>
                      </c:pt>
                      <c:pt idx="4561">
                        <c:v>1.7325231481430281</c:v>
                      </c:pt>
                      <c:pt idx="4562">
                        <c:v>1.7327662037044691</c:v>
                      </c:pt>
                      <c:pt idx="4563">
                        <c:v>1.7330092592586341</c:v>
                      </c:pt>
                      <c:pt idx="4564">
                        <c:v>1.7332638888895788</c:v>
                      </c:pt>
                      <c:pt idx="4565">
                        <c:v>1.7335069444437439</c:v>
                      </c:pt>
                      <c:pt idx="4566">
                        <c:v>1.7337499999979089</c:v>
                      </c:pt>
                      <c:pt idx="4567">
                        <c:v>1.7339930555520739</c:v>
                      </c:pt>
                      <c:pt idx="4568">
                        <c:v>1.734236111106239</c:v>
                      </c:pt>
                      <c:pt idx="4569">
                        <c:v>1.73447916666768</c:v>
                      </c:pt>
                      <c:pt idx="4570">
                        <c:v>1.734722222221845</c:v>
                      </c:pt>
                      <c:pt idx="4571">
                        <c:v>1.7349652777760101</c:v>
                      </c:pt>
                      <c:pt idx="4572">
                        <c:v>1.7352083333301751</c:v>
                      </c:pt>
                      <c:pt idx="4573">
                        <c:v>1.7354513888843401</c:v>
                      </c:pt>
                      <c:pt idx="4574">
                        <c:v>1.7356944444457811</c:v>
                      </c:pt>
                      <c:pt idx="4575">
                        <c:v>1.7359374999999462</c:v>
                      </c:pt>
                      <c:pt idx="4576">
                        <c:v>1.7361805555541112</c:v>
                      </c:pt>
                      <c:pt idx="4577">
                        <c:v>1.7364236111082763</c:v>
                      </c:pt>
                      <c:pt idx="4578">
                        <c:v>1.7366666666624413</c:v>
                      </c:pt>
                      <c:pt idx="4579">
                        <c:v>1.7369097222238823</c:v>
                      </c:pt>
                      <c:pt idx="4580">
                        <c:v>1.7371527777780473</c:v>
                      </c:pt>
                      <c:pt idx="4581">
                        <c:v>1.7373958333322124</c:v>
                      </c:pt>
                      <c:pt idx="4582">
                        <c:v>1.7376388888863774</c:v>
                      </c:pt>
                      <c:pt idx="4583">
                        <c:v>1.7378819444405424</c:v>
                      </c:pt>
                      <c:pt idx="4584">
                        <c:v>1.7381250000019834</c:v>
                      </c:pt>
                      <c:pt idx="4585">
                        <c:v>1.7383680555561485</c:v>
                      </c:pt>
                      <c:pt idx="4586">
                        <c:v>1.7386111111103135</c:v>
                      </c:pt>
                      <c:pt idx="4587">
                        <c:v>1.7388541666644786</c:v>
                      </c:pt>
                      <c:pt idx="4588">
                        <c:v>1.7390972222186436</c:v>
                      </c:pt>
                      <c:pt idx="4589">
                        <c:v>1.7393402777728086</c:v>
                      </c:pt>
                      <c:pt idx="4590">
                        <c:v>1.7395833333342496</c:v>
                      </c:pt>
                      <c:pt idx="4591">
                        <c:v>1.7398263888884147</c:v>
                      </c:pt>
                      <c:pt idx="4592">
                        <c:v>1.7400694444425797</c:v>
                      </c:pt>
                      <c:pt idx="4593">
                        <c:v>1.7403124999967448</c:v>
                      </c:pt>
                      <c:pt idx="4594">
                        <c:v>1.7405555555509098</c:v>
                      </c:pt>
                      <c:pt idx="4595">
                        <c:v>1.7407986111123508</c:v>
                      </c:pt>
                      <c:pt idx="4596">
                        <c:v>1.7410416666665158</c:v>
                      </c:pt>
                      <c:pt idx="4597">
                        <c:v>1.7412847222206809</c:v>
                      </c:pt>
                      <c:pt idx="4598">
                        <c:v>1.7415277777748459</c:v>
                      </c:pt>
                      <c:pt idx="4599">
                        <c:v>1.7417708333290109</c:v>
                      </c:pt>
                      <c:pt idx="4600">
                        <c:v>1.7420138888904519</c:v>
                      </c:pt>
                      <c:pt idx="4601">
                        <c:v>1.742256944444617</c:v>
                      </c:pt>
                      <c:pt idx="4602">
                        <c:v>1.742499999998782</c:v>
                      </c:pt>
                      <c:pt idx="4603">
                        <c:v>1.7427430555529471</c:v>
                      </c:pt>
                      <c:pt idx="4604">
                        <c:v>1.7429861111071121</c:v>
                      </c:pt>
                      <c:pt idx="4605">
                        <c:v>1.7432291666685531</c:v>
                      </c:pt>
                      <c:pt idx="4606">
                        <c:v>1.7434722222227181</c:v>
                      </c:pt>
                      <c:pt idx="4607">
                        <c:v>1.7437152777768832</c:v>
                      </c:pt>
                      <c:pt idx="4608">
                        <c:v>1.7439583333310482</c:v>
                      </c:pt>
                      <c:pt idx="4609">
                        <c:v>1.7442013888852133</c:v>
                      </c:pt>
                      <c:pt idx="4610">
                        <c:v>1.7444444444393783</c:v>
                      </c:pt>
                      <c:pt idx="4611">
                        <c:v>1.7446875000008193</c:v>
                      </c:pt>
                      <c:pt idx="4612">
                        <c:v>1.744942129624488</c:v>
                      </c:pt>
                      <c:pt idx="4613">
                        <c:v>1.745185185185929</c:v>
                      </c:pt>
                      <c:pt idx="4614">
                        <c:v>1.7454282407400941</c:v>
                      </c:pt>
                      <c:pt idx="4615">
                        <c:v>1.7456712962942591</c:v>
                      </c:pt>
                      <c:pt idx="4616">
                        <c:v>1.7459143518484241</c:v>
                      </c:pt>
                      <c:pt idx="4617">
                        <c:v>1.7461574074025892</c:v>
                      </c:pt>
                      <c:pt idx="4618">
                        <c:v>1.7464004629640302</c:v>
                      </c:pt>
                      <c:pt idx="4619">
                        <c:v>1.7466435185181952</c:v>
                      </c:pt>
                      <c:pt idx="4620">
                        <c:v>1.7468865740723603</c:v>
                      </c:pt>
                      <c:pt idx="4621">
                        <c:v>1.7471296296265253</c:v>
                      </c:pt>
                      <c:pt idx="4622">
                        <c:v>1.7473726851806903</c:v>
                      </c:pt>
                      <c:pt idx="4623">
                        <c:v>1.7476157407421313</c:v>
                      </c:pt>
                      <c:pt idx="4624">
                        <c:v>1.7478587962962964</c:v>
                      </c:pt>
                      <c:pt idx="4625">
                        <c:v>1.7481018518504614</c:v>
                      </c:pt>
                      <c:pt idx="4626">
                        <c:v>1.7483449074046264</c:v>
                      </c:pt>
                      <c:pt idx="4627">
                        <c:v>1.7485879629587915</c:v>
                      </c:pt>
                      <c:pt idx="4628">
                        <c:v>1.7488310185202325</c:v>
                      </c:pt>
                      <c:pt idx="4629">
                        <c:v>1.7490740740743975</c:v>
                      </c:pt>
                      <c:pt idx="4630">
                        <c:v>1.7493171296285626</c:v>
                      </c:pt>
                      <c:pt idx="4631">
                        <c:v>1.7495601851827276</c:v>
                      </c:pt>
                      <c:pt idx="4632">
                        <c:v>1.7498032407368926</c:v>
                      </c:pt>
                      <c:pt idx="4633">
                        <c:v>1.7500462962983336</c:v>
                      </c:pt>
                      <c:pt idx="4634">
                        <c:v>1.7502893518524987</c:v>
                      </c:pt>
                      <c:pt idx="4635">
                        <c:v>1.7505324074066637</c:v>
                      </c:pt>
                      <c:pt idx="4636">
                        <c:v>1.7507754629608288</c:v>
                      </c:pt>
                      <c:pt idx="4637">
                        <c:v>1.7510185185149938</c:v>
                      </c:pt>
                      <c:pt idx="4638">
                        <c:v>1.7512615740691588</c:v>
                      </c:pt>
                      <c:pt idx="4639">
                        <c:v>1.7515046296305998</c:v>
                      </c:pt>
                      <c:pt idx="4640">
                        <c:v>1.7517476851847649</c:v>
                      </c:pt>
                      <c:pt idx="4641">
                        <c:v>1.7519907407389299</c:v>
                      </c:pt>
                      <c:pt idx="4642">
                        <c:v>1.7522337962930949</c:v>
                      </c:pt>
                      <c:pt idx="4643">
                        <c:v>1.75247685184726</c:v>
                      </c:pt>
                      <c:pt idx="4644">
                        <c:v>1.752719907408701</c:v>
                      </c:pt>
                      <c:pt idx="4645">
                        <c:v>1.752962962962866</c:v>
                      </c:pt>
                      <c:pt idx="4646">
                        <c:v>1.7532060185170311</c:v>
                      </c:pt>
                      <c:pt idx="4647">
                        <c:v>1.7534490740711961</c:v>
                      </c:pt>
                      <c:pt idx="4648">
                        <c:v>1.7536921296253611</c:v>
                      </c:pt>
                      <c:pt idx="4649">
                        <c:v>1.7539351851868021</c:v>
                      </c:pt>
                      <c:pt idx="4650">
                        <c:v>1.7541782407409672</c:v>
                      </c:pt>
                      <c:pt idx="4651">
                        <c:v>1.7544212962951322</c:v>
                      </c:pt>
                      <c:pt idx="4652">
                        <c:v>1.7546643518492973</c:v>
                      </c:pt>
                      <c:pt idx="4653">
                        <c:v>1.7549074074034623</c:v>
                      </c:pt>
                      <c:pt idx="4654">
                        <c:v>1.7551504629649033</c:v>
                      </c:pt>
                      <c:pt idx="4655">
                        <c:v>1.7553935185190683</c:v>
                      </c:pt>
                      <c:pt idx="4656">
                        <c:v>1.7556365740732334</c:v>
                      </c:pt>
                      <c:pt idx="4657">
                        <c:v>1.7558796296273984</c:v>
                      </c:pt>
                      <c:pt idx="4658">
                        <c:v>1.7561226851815634</c:v>
                      </c:pt>
                      <c:pt idx="4659">
                        <c:v>1.7563657407357285</c:v>
                      </c:pt>
                      <c:pt idx="4660">
                        <c:v>1.7566203703666732</c:v>
                      </c:pt>
                      <c:pt idx="4661">
                        <c:v>1.7568634259208382</c:v>
                      </c:pt>
                      <c:pt idx="4662">
                        <c:v>1.7571064814822792</c:v>
                      </c:pt>
                      <c:pt idx="4663">
                        <c:v>1.7573495370364443</c:v>
                      </c:pt>
                      <c:pt idx="4664">
                        <c:v>1.7575925925906093</c:v>
                      </c:pt>
                      <c:pt idx="4665">
                        <c:v>1.7578356481447743</c:v>
                      </c:pt>
                      <c:pt idx="4666">
                        <c:v>1.7580787036989394</c:v>
                      </c:pt>
                      <c:pt idx="4667">
                        <c:v>1.7583217592603804</c:v>
                      </c:pt>
                      <c:pt idx="4668">
                        <c:v>1.7585648148145454</c:v>
                      </c:pt>
                      <c:pt idx="4669">
                        <c:v>1.7588078703687104</c:v>
                      </c:pt>
                      <c:pt idx="4670">
                        <c:v>1.7590509259228755</c:v>
                      </c:pt>
                      <c:pt idx="4671">
                        <c:v>1.7592939814770405</c:v>
                      </c:pt>
                      <c:pt idx="4672">
                        <c:v>1.7595370370384815</c:v>
                      </c:pt>
                      <c:pt idx="4673">
                        <c:v>1.7597800925926466</c:v>
                      </c:pt>
                      <c:pt idx="4674">
                        <c:v>1.7600231481468116</c:v>
                      </c:pt>
                      <c:pt idx="4675">
                        <c:v>1.7602662037009766</c:v>
                      </c:pt>
                      <c:pt idx="4676">
                        <c:v>1.7605092592551417</c:v>
                      </c:pt>
                      <c:pt idx="4677">
                        <c:v>1.7607523148165827</c:v>
                      </c:pt>
                      <c:pt idx="4678">
                        <c:v>1.7609953703707477</c:v>
                      </c:pt>
                      <c:pt idx="4679">
                        <c:v>1.7612384259249128</c:v>
                      </c:pt>
                      <c:pt idx="4680">
                        <c:v>1.7614814814790778</c:v>
                      </c:pt>
                      <c:pt idx="4681">
                        <c:v>1.7617245370332428</c:v>
                      </c:pt>
                      <c:pt idx="4682">
                        <c:v>1.7619675925946838</c:v>
                      </c:pt>
                      <c:pt idx="4683">
                        <c:v>1.7622106481488489</c:v>
                      </c:pt>
                      <c:pt idx="4684">
                        <c:v>1.7624537037030139</c:v>
                      </c:pt>
                      <c:pt idx="4685">
                        <c:v>1.7626967592571789</c:v>
                      </c:pt>
                      <c:pt idx="4686">
                        <c:v>1.762939814811344</c:v>
                      </c:pt>
                      <c:pt idx="4687">
                        <c:v>1.763182870365509</c:v>
                      </c:pt>
                      <c:pt idx="4688">
                        <c:v>1.76342592592695</c:v>
                      </c:pt>
                      <c:pt idx="4689">
                        <c:v>1.7636689814811151</c:v>
                      </c:pt>
                      <c:pt idx="4690">
                        <c:v>1.7639120370352801</c:v>
                      </c:pt>
                      <c:pt idx="4691">
                        <c:v>1.7641550925894451</c:v>
                      </c:pt>
                      <c:pt idx="4692">
                        <c:v>1.7643981481436102</c:v>
                      </c:pt>
                      <c:pt idx="4693">
                        <c:v>1.7646412037050512</c:v>
                      </c:pt>
                      <c:pt idx="4694">
                        <c:v>1.7648842592592162</c:v>
                      </c:pt>
                      <c:pt idx="4695">
                        <c:v>1.7651273148133813</c:v>
                      </c:pt>
                      <c:pt idx="4696">
                        <c:v>1.7653703703675463</c:v>
                      </c:pt>
                      <c:pt idx="4697">
                        <c:v>1.7656134259217113</c:v>
                      </c:pt>
                      <c:pt idx="4698">
                        <c:v>1.7658564814831523</c:v>
                      </c:pt>
                      <c:pt idx="4699">
                        <c:v>1.7660995370373174</c:v>
                      </c:pt>
                      <c:pt idx="4700">
                        <c:v>1.7663425925914824</c:v>
                      </c:pt>
                      <c:pt idx="4701">
                        <c:v>1.7665856481456474</c:v>
                      </c:pt>
                      <c:pt idx="4702">
                        <c:v>1.7668287036998125</c:v>
                      </c:pt>
                      <c:pt idx="4703">
                        <c:v>1.7670717592612535</c:v>
                      </c:pt>
                      <c:pt idx="4704">
                        <c:v>1.7673148148154185</c:v>
                      </c:pt>
                      <c:pt idx="4705">
                        <c:v>1.7675578703695836</c:v>
                      </c:pt>
                      <c:pt idx="4706">
                        <c:v>1.7678009259237486</c:v>
                      </c:pt>
                      <c:pt idx="4707">
                        <c:v>1.7680439814779136</c:v>
                      </c:pt>
                      <c:pt idx="4708">
                        <c:v>1.7682870370320787</c:v>
                      </c:pt>
                      <c:pt idx="4709">
                        <c:v>1.7685416666630234</c:v>
                      </c:pt>
                      <c:pt idx="4710">
                        <c:v>1.7687847222171884</c:v>
                      </c:pt>
                      <c:pt idx="4711">
                        <c:v>1.7690277777786294</c:v>
                      </c:pt>
                      <c:pt idx="4712">
                        <c:v>1.7692708333327944</c:v>
                      </c:pt>
                      <c:pt idx="4713">
                        <c:v>1.7695138888869595</c:v>
                      </c:pt>
                      <c:pt idx="4714">
                        <c:v>1.7697569444411245</c:v>
                      </c:pt>
                      <c:pt idx="4715">
                        <c:v>1.7699999999952896</c:v>
                      </c:pt>
                      <c:pt idx="4716">
                        <c:v>1.7702430555567306</c:v>
                      </c:pt>
                      <c:pt idx="4717">
                        <c:v>1.7704861111108956</c:v>
                      </c:pt>
                      <c:pt idx="4718">
                        <c:v>1.7707291666650606</c:v>
                      </c:pt>
                      <c:pt idx="4719">
                        <c:v>1.7709722222192257</c:v>
                      </c:pt>
                      <c:pt idx="4720">
                        <c:v>1.7712152777733907</c:v>
                      </c:pt>
                      <c:pt idx="4721">
                        <c:v>1.7714583333348317</c:v>
                      </c:pt>
                      <c:pt idx="4722">
                        <c:v>1.7717013888889968</c:v>
                      </c:pt>
                      <c:pt idx="4723">
                        <c:v>1.7719444444431618</c:v>
                      </c:pt>
                      <c:pt idx="4724">
                        <c:v>1.7721874999973268</c:v>
                      </c:pt>
                      <c:pt idx="4725">
                        <c:v>1.7724305555514919</c:v>
                      </c:pt>
                      <c:pt idx="4726">
                        <c:v>1.7726736111129329</c:v>
                      </c:pt>
                      <c:pt idx="4727">
                        <c:v>1.7729166666670979</c:v>
                      </c:pt>
                      <c:pt idx="4728">
                        <c:v>1.7731597222212629</c:v>
                      </c:pt>
                      <c:pt idx="4729">
                        <c:v>1.773402777775428</c:v>
                      </c:pt>
                      <c:pt idx="4730">
                        <c:v>1.773645833329593</c:v>
                      </c:pt>
                      <c:pt idx="4731">
                        <c:v>1.7738888888837581</c:v>
                      </c:pt>
                      <c:pt idx="4732">
                        <c:v>1.7741319444451991</c:v>
                      </c:pt>
                      <c:pt idx="4733">
                        <c:v>1.7743749999993641</c:v>
                      </c:pt>
                      <c:pt idx="4734">
                        <c:v>1.7746180555535291</c:v>
                      </c:pt>
                      <c:pt idx="4735">
                        <c:v>1.7748611111076942</c:v>
                      </c:pt>
                      <c:pt idx="4736">
                        <c:v>1.7751041666618592</c:v>
                      </c:pt>
                      <c:pt idx="4737">
                        <c:v>1.7753472222233002</c:v>
                      </c:pt>
                      <c:pt idx="4738">
                        <c:v>1.7755902777774653</c:v>
                      </c:pt>
                      <c:pt idx="4739">
                        <c:v>1.7758333333316303</c:v>
                      </c:pt>
                      <c:pt idx="4740">
                        <c:v>1.7760763888857953</c:v>
                      </c:pt>
                      <c:pt idx="4741">
                        <c:v>1.7763194444399604</c:v>
                      </c:pt>
                      <c:pt idx="4742">
                        <c:v>1.7765625000014014</c:v>
                      </c:pt>
                      <c:pt idx="4743">
                        <c:v>1.7768055555555664</c:v>
                      </c:pt>
                      <c:pt idx="4744">
                        <c:v>1.7770486111097314</c:v>
                      </c:pt>
                      <c:pt idx="4745">
                        <c:v>1.7772916666638965</c:v>
                      </c:pt>
                      <c:pt idx="4746">
                        <c:v>1.7775347222180615</c:v>
                      </c:pt>
                      <c:pt idx="4747">
                        <c:v>1.7777777777795025</c:v>
                      </c:pt>
                      <c:pt idx="4748">
                        <c:v>1.7780208333336676</c:v>
                      </c:pt>
                      <c:pt idx="4749">
                        <c:v>1.7782638888878326</c:v>
                      </c:pt>
                      <c:pt idx="4750">
                        <c:v>1.7785069444419976</c:v>
                      </c:pt>
                      <c:pt idx="4751">
                        <c:v>1.7787499999961627</c:v>
                      </c:pt>
                      <c:pt idx="4752">
                        <c:v>1.7789930555576037</c:v>
                      </c:pt>
                      <c:pt idx="4753">
                        <c:v>1.7792361111117687</c:v>
                      </c:pt>
                      <c:pt idx="4754">
                        <c:v>1.7794791666659338</c:v>
                      </c:pt>
                      <c:pt idx="4755">
                        <c:v>1.7797222222200988</c:v>
                      </c:pt>
                      <c:pt idx="4756">
                        <c:v>1.7799652777742638</c:v>
                      </c:pt>
                      <c:pt idx="4757">
                        <c:v>1.7802199074052085</c:v>
                      </c:pt>
                      <c:pt idx="4758">
                        <c:v>1.7804629629593736</c:v>
                      </c:pt>
                      <c:pt idx="4759">
                        <c:v>1.7807060185135386</c:v>
                      </c:pt>
                      <c:pt idx="4760">
                        <c:v>1.7809490740749796</c:v>
                      </c:pt>
                      <c:pt idx="4761">
                        <c:v>1.7811921296291446</c:v>
                      </c:pt>
                      <c:pt idx="4762">
                        <c:v>1.7814351851833097</c:v>
                      </c:pt>
                      <c:pt idx="4763">
                        <c:v>1.7816782407374747</c:v>
                      </c:pt>
                      <c:pt idx="4764">
                        <c:v>1.7819212962916398</c:v>
                      </c:pt>
                      <c:pt idx="4765">
                        <c:v>1.7821643518530808</c:v>
                      </c:pt>
                      <c:pt idx="4766">
                        <c:v>1.7824074074072458</c:v>
                      </c:pt>
                      <c:pt idx="4767">
                        <c:v>1.7826504629614108</c:v>
                      </c:pt>
                      <c:pt idx="4768">
                        <c:v>1.7828935185155759</c:v>
                      </c:pt>
                      <c:pt idx="4769">
                        <c:v>1.7831365740697409</c:v>
                      </c:pt>
                      <c:pt idx="4770">
                        <c:v>1.7833796296311819</c:v>
                      </c:pt>
                      <c:pt idx="4771">
                        <c:v>1.7836226851853469</c:v>
                      </c:pt>
                      <c:pt idx="4772">
                        <c:v>1.783865740739512</c:v>
                      </c:pt>
                      <c:pt idx="4773">
                        <c:v>1.784108796293677</c:v>
                      </c:pt>
                      <c:pt idx="4774">
                        <c:v>1.7843518518478421</c:v>
                      </c:pt>
                      <c:pt idx="4775">
                        <c:v>1.7845949074092831</c:v>
                      </c:pt>
                      <c:pt idx="4776">
                        <c:v>1.7848379629634481</c:v>
                      </c:pt>
                      <c:pt idx="4777">
                        <c:v>1.7850810185176131</c:v>
                      </c:pt>
                      <c:pt idx="4778">
                        <c:v>1.7853240740717782</c:v>
                      </c:pt>
                      <c:pt idx="4779">
                        <c:v>1.7855671296259432</c:v>
                      </c:pt>
                      <c:pt idx="4780">
                        <c:v>1.7858101851801083</c:v>
                      </c:pt>
                      <c:pt idx="4781">
                        <c:v>1.7860532407415493</c:v>
                      </c:pt>
                      <c:pt idx="4782">
                        <c:v>1.7862962962957143</c:v>
                      </c:pt>
                      <c:pt idx="4783">
                        <c:v>1.7865393518498793</c:v>
                      </c:pt>
                      <c:pt idx="4784">
                        <c:v>1.7867824074040444</c:v>
                      </c:pt>
                      <c:pt idx="4785">
                        <c:v>1.7870254629582094</c:v>
                      </c:pt>
                      <c:pt idx="4786">
                        <c:v>1.7872685185196504</c:v>
                      </c:pt>
                      <c:pt idx="4787">
                        <c:v>1.7875115740738154</c:v>
                      </c:pt>
                      <c:pt idx="4788">
                        <c:v>1.7877546296279805</c:v>
                      </c:pt>
                      <c:pt idx="4789">
                        <c:v>1.7879976851821455</c:v>
                      </c:pt>
                      <c:pt idx="4790">
                        <c:v>1.7882407407363106</c:v>
                      </c:pt>
                      <c:pt idx="4791">
                        <c:v>1.7884837962977516</c:v>
                      </c:pt>
                      <c:pt idx="4792">
                        <c:v>1.7887268518519166</c:v>
                      </c:pt>
                      <c:pt idx="4793">
                        <c:v>1.7889699074060816</c:v>
                      </c:pt>
                      <c:pt idx="4794">
                        <c:v>1.7892129629602467</c:v>
                      </c:pt>
                      <c:pt idx="4795">
                        <c:v>1.7894560185144117</c:v>
                      </c:pt>
                      <c:pt idx="4796">
                        <c:v>1.7896990740758527</c:v>
                      </c:pt>
                      <c:pt idx="4797">
                        <c:v>1.7899421296300178</c:v>
                      </c:pt>
                      <c:pt idx="4798">
                        <c:v>1.7901851851841828</c:v>
                      </c:pt>
                      <c:pt idx="4799">
                        <c:v>1.7904282407383478</c:v>
                      </c:pt>
                      <c:pt idx="4800">
                        <c:v>1.7906712962925129</c:v>
                      </c:pt>
                      <c:pt idx="4801">
                        <c:v>1.7909143518539539</c:v>
                      </c:pt>
                      <c:pt idx="4802">
                        <c:v>1.7911574074081189</c:v>
                      </c:pt>
                      <c:pt idx="4803">
                        <c:v>1.7914004629622839</c:v>
                      </c:pt>
                      <c:pt idx="4804">
                        <c:v>1.791643518516449</c:v>
                      </c:pt>
                      <c:pt idx="4805">
                        <c:v>1.7918981481473937</c:v>
                      </c:pt>
                      <c:pt idx="4806">
                        <c:v>1.7921412037015587</c:v>
                      </c:pt>
                      <c:pt idx="4807">
                        <c:v>1.7923842592557238</c:v>
                      </c:pt>
                      <c:pt idx="4808">
                        <c:v>1.7926273148098888</c:v>
                      </c:pt>
                      <c:pt idx="4809">
                        <c:v>1.7928703703713298</c:v>
                      </c:pt>
                      <c:pt idx="4810">
                        <c:v>1.7931134259254948</c:v>
                      </c:pt>
                      <c:pt idx="4811">
                        <c:v>1.7933564814796599</c:v>
                      </c:pt>
                      <c:pt idx="4812">
                        <c:v>1.7935995370338249</c:v>
                      </c:pt>
                      <c:pt idx="4813">
                        <c:v>1.7938425925879899</c:v>
                      </c:pt>
                      <c:pt idx="4814">
                        <c:v>1.7940856481494309</c:v>
                      </c:pt>
                      <c:pt idx="4815">
                        <c:v>1.794328703703596</c:v>
                      </c:pt>
                      <c:pt idx="4816">
                        <c:v>1.794571759257761</c:v>
                      </c:pt>
                      <c:pt idx="4817">
                        <c:v>1.7948148148119261</c:v>
                      </c:pt>
                      <c:pt idx="4818">
                        <c:v>1.7950578703660911</c:v>
                      </c:pt>
                      <c:pt idx="4819">
                        <c:v>1.7953009259275321</c:v>
                      </c:pt>
                      <c:pt idx="4820">
                        <c:v>1.7955439814816971</c:v>
                      </c:pt>
                      <c:pt idx="4821">
                        <c:v>1.7957870370358622</c:v>
                      </c:pt>
                      <c:pt idx="4822">
                        <c:v>1.7960300925900272</c:v>
                      </c:pt>
                      <c:pt idx="4823">
                        <c:v>1.7962731481441923</c:v>
                      </c:pt>
                      <c:pt idx="4824">
                        <c:v>1.7965162037056333</c:v>
                      </c:pt>
                      <c:pt idx="4825">
                        <c:v>1.7967592592597983</c:v>
                      </c:pt>
                      <c:pt idx="4826">
                        <c:v>1.7970023148139633</c:v>
                      </c:pt>
                      <c:pt idx="4827">
                        <c:v>1.7972453703681284</c:v>
                      </c:pt>
                      <c:pt idx="4828">
                        <c:v>1.7974884259222934</c:v>
                      </c:pt>
                      <c:pt idx="4829">
                        <c:v>1.7977314814764584</c:v>
                      </c:pt>
                      <c:pt idx="4830">
                        <c:v>1.7979745370378994</c:v>
                      </c:pt>
                      <c:pt idx="4831">
                        <c:v>1.7982175925920645</c:v>
                      </c:pt>
                      <c:pt idx="4832">
                        <c:v>1.7984606481462295</c:v>
                      </c:pt>
                      <c:pt idx="4833">
                        <c:v>1.7987037037003946</c:v>
                      </c:pt>
                      <c:pt idx="4834">
                        <c:v>1.7989467592545596</c:v>
                      </c:pt>
                      <c:pt idx="4835">
                        <c:v>1.7991898148160006</c:v>
                      </c:pt>
                      <c:pt idx="4836">
                        <c:v>1.7994328703701656</c:v>
                      </c:pt>
                      <c:pt idx="4837">
                        <c:v>1.7996759259243307</c:v>
                      </c:pt>
                      <c:pt idx="4838">
                        <c:v>1.7999189814784957</c:v>
                      </c:pt>
                      <c:pt idx="4839">
                        <c:v>1.8001620370326608</c:v>
                      </c:pt>
                      <c:pt idx="4840">
                        <c:v>1.8004050925941018</c:v>
                      </c:pt>
                      <c:pt idx="4841">
                        <c:v>1.8006481481482668</c:v>
                      </c:pt>
                      <c:pt idx="4842">
                        <c:v>1.8008912037024318</c:v>
                      </c:pt>
                      <c:pt idx="4843">
                        <c:v>1.8011342592565969</c:v>
                      </c:pt>
                      <c:pt idx="4844">
                        <c:v>1.8013773148107619</c:v>
                      </c:pt>
                      <c:pt idx="4845">
                        <c:v>1.8016203703722029</c:v>
                      </c:pt>
                      <c:pt idx="4846">
                        <c:v>1.8018634259263679</c:v>
                      </c:pt>
                      <c:pt idx="4847">
                        <c:v>1.802106481480533</c:v>
                      </c:pt>
                      <c:pt idx="4848">
                        <c:v>1.802349537034698</c:v>
                      </c:pt>
                      <c:pt idx="4849">
                        <c:v>1.8025925925888631</c:v>
                      </c:pt>
                      <c:pt idx="4850">
                        <c:v>1.8028356481430281</c:v>
                      </c:pt>
                      <c:pt idx="4851">
                        <c:v>1.8030787037044691</c:v>
                      </c:pt>
                      <c:pt idx="4852">
                        <c:v>1.8033217592586341</c:v>
                      </c:pt>
                      <c:pt idx="4853">
                        <c:v>1.8035763888895788</c:v>
                      </c:pt>
                      <c:pt idx="4854">
                        <c:v>1.8038194444437439</c:v>
                      </c:pt>
                      <c:pt idx="4855">
                        <c:v>1.8040624999979089</c:v>
                      </c:pt>
                      <c:pt idx="4856">
                        <c:v>1.8043055555520739</c:v>
                      </c:pt>
                      <c:pt idx="4857">
                        <c:v>1.804548611106239</c:v>
                      </c:pt>
                      <c:pt idx="4858">
                        <c:v>1.80479166666768</c:v>
                      </c:pt>
                      <c:pt idx="4859">
                        <c:v>1.805034722221845</c:v>
                      </c:pt>
                      <c:pt idx="4860">
                        <c:v>1.8052777777760101</c:v>
                      </c:pt>
                      <c:pt idx="4861">
                        <c:v>1.8055208333301751</c:v>
                      </c:pt>
                      <c:pt idx="4862">
                        <c:v>1.8057638888843401</c:v>
                      </c:pt>
                      <c:pt idx="4863">
                        <c:v>1.8060069444457811</c:v>
                      </c:pt>
                      <c:pt idx="4864">
                        <c:v>1.8062499999999462</c:v>
                      </c:pt>
                      <c:pt idx="4865">
                        <c:v>1.8064930555541112</c:v>
                      </c:pt>
                      <c:pt idx="4866">
                        <c:v>1.8067361111082763</c:v>
                      </c:pt>
                      <c:pt idx="4867">
                        <c:v>1.8069791666624413</c:v>
                      </c:pt>
                      <c:pt idx="4868">
                        <c:v>1.8072222222238823</c:v>
                      </c:pt>
                      <c:pt idx="4869">
                        <c:v>1.8074652777780473</c:v>
                      </c:pt>
                      <c:pt idx="4870">
                        <c:v>1.8077083333322124</c:v>
                      </c:pt>
                      <c:pt idx="4871">
                        <c:v>1.8079513888863774</c:v>
                      </c:pt>
                      <c:pt idx="4872">
                        <c:v>1.8081944444405424</c:v>
                      </c:pt>
                      <c:pt idx="4873">
                        <c:v>1.8084375000019834</c:v>
                      </c:pt>
                      <c:pt idx="4874">
                        <c:v>1.8086805555561485</c:v>
                      </c:pt>
                      <c:pt idx="4875">
                        <c:v>1.8089236111103135</c:v>
                      </c:pt>
                      <c:pt idx="4876">
                        <c:v>1.8091666666644786</c:v>
                      </c:pt>
                      <c:pt idx="4877">
                        <c:v>1.8094097222186436</c:v>
                      </c:pt>
                      <c:pt idx="4878">
                        <c:v>1.8096527777728086</c:v>
                      </c:pt>
                      <c:pt idx="4879">
                        <c:v>1.8098958333342496</c:v>
                      </c:pt>
                      <c:pt idx="4880">
                        <c:v>1.8101388888884147</c:v>
                      </c:pt>
                      <c:pt idx="4881">
                        <c:v>1.8103819444425797</c:v>
                      </c:pt>
                      <c:pt idx="4882">
                        <c:v>1.8106249999967448</c:v>
                      </c:pt>
                      <c:pt idx="4883">
                        <c:v>1.8108680555509098</c:v>
                      </c:pt>
                      <c:pt idx="4884">
                        <c:v>1.8111111111123508</c:v>
                      </c:pt>
                      <c:pt idx="4885">
                        <c:v>1.8113541666665158</c:v>
                      </c:pt>
                      <c:pt idx="4886">
                        <c:v>1.8115972222206809</c:v>
                      </c:pt>
                      <c:pt idx="4887">
                        <c:v>1.8118402777748459</c:v>
                      </c:pt>
                      <c:pt idx="4888">
                        <c:v>1.8120833333290109</c:v>
                      </c:pt>
                      <c:pt idx="4889">
                        <c:v>1.8123263888904519</c:v>
                      </c:pt>
                      <c:pt idx="4890">
                        <c:v>1.812569444444617</c:v>
                      </c:pt>
                      <c:pt idx="4891">
                        <c:v>1.812812499998782</c:v>
                      </c:pt>
                      <c:pt idx="4892">
                        <c:v>1.8130555555529471</c:v>
                      </c:pt>
                      <c:pt idx="4893">
                        <c:v>1.8132986111071121</c:v>
                      </c:pt>
                      <c:pt idx="4894">
                        <c:v>1.8135416666685531</c:v>
                      </c:pt>
                      <c:pt idx="4895">
                        <c:v>1.8137847222227181</c:v>
                      </c:pt>
                      <c:pt idx="4896">
                        <c:v>1.8140277777768832</c:v>
                      </c:pt>
                      <c:pt idx="4897">
                        <c:v>1.8142708333310482</c:v>
                      </c:pt>
                      <c:pt idx="4898">
                        <c:v>1.8145138888852133</c:v>
                      </c:pt>
                      <c:pt idx="4899">
                        <c:v>1.8147569444393783</c:v>
                      </c:pt>
                      <c:pt idx="4900">
                        <c:v>1.8150000000008193</c:v>
                      </c:pt>
                      <c:pt idx="4901">
                        <c:v>1.815254629624488</c:v>
                      </c:pt>
                      <c:pt idx="4902">
                        <c:v>1.815497685185929</c:v>
                      </c:pt>
                      <c:pt idx="4903">
                        <c:v>1.8157407407400941</c:v>
                      </c:pt>
                      <c:pt idx="4904">
                        <c:v>1.8159837962942591</c:v>
                      </c:pt>
                      <c:pt idx="4905">
                        <c:v>1.8162268518484241</c:v>
                      </c:pt>
                      <c:pt idx="4906">
                        <c:v>1.8164699074025892</c:v>
                      </c:pt>
                      <c:pt idx="4907">
                        <c:v>1.8167129629640302</c:v>
                      </c:pt>
                      <c:pt idx="4908">
                        <c:v>1.8169560185181952</c:v>
                      </c:pt>
                      <c:pt idx="4909">
                        <c:v>1.8171990740723603</c:v>
                      </c:pt>
                      <c:pt idx="4910">
                        <c:v>1.8174421296265253</c:v>
                      </c:pt>
                      <c:pt idx="4911">
                        <c:v>1.8176851851806903</c:v>
                      </c:pt>
                      <c:pt idx="4912">
                        <c:v>1.8179282407421313</c:v>
                      </c:pt>
                      <c:pt idx="4913">
                        <c:v>1.8181712962962964</c:v>
                      </c:pt>
                      <c:pt idx="4914">
                        <c:v>1.8184143518504614</c:v>
                      </c:pt>
                      <c:pt idx="4915">
                        <c:v>1.8186574074046264</c:v>
                      </c:pt>
                      <c:pt idx="4916">
                        <c:v>1.8189004629587915</c:v>
                      </c:pt>
                      <c:pt idx="4917">
                        <c:v>1.8191435185202325</c:v>
                      </c:pt>
                      <c:pt idx="4918">
                        <c:v>1.8193865740743975</c:v>
                      </c:pt>
                      <c:pt idx="4919">
                        <c:v>1.8196296296285626</c:v>
                      </c:pt>
                      <c:pt idx="4920">
                        <c:v>1.8198726851827276</c:v>
                      </c:pt>
                      <c:pt idx="4921">
                        <c:v>1.8201157407368926</c:v>
                      </c:pt>
                      <c:pt idx="4922">
                        <c:v>1.8203587962983336</c:v>
                      </c:pt>
                      <c:pt idx="4923">
                        <c:v>1.8206018518524987</c:v>
                      </c:pt>
                      <c:pt idx="4924">
                        <c:v>1.8208449074066637</c:v>
                      </c:pt>
                      <c:pt idx="4925">
                        <c:v>1.8210879629608288</c:v>
                      </c:pt>
                      <c:pt idx="4926">
                        <c:v>1.8213310185149938</c:v>
                      </c:pt>
                      <c:pt idx="4927">
                        <c:v>1.8215740740691588</c:v>
                      </c:pt>
                      <c:pt idx="4928">
                        <c:v>1.8218171296305998</c:v>
                      </c:pt>
                      <c:pt idx="4929">
                        <c:v>1.8220601851847649</c:v>
                      </c:pt>
                      <c:pt idx="4930">
                        <c:v>1.8223032407389299</c:v>
                      </c:pt>
                      <c:pt idx="4931">
                        <c:v>1.8225462962930949</c:v>
                      </c:pt>
                      <c:pt idx="4932">
                        <c:v>1.82278935184726</c:v>
                      </c:pt>
                      <c:pt idx="4933">
                        <c:v>1.823032407408701</c:v>
                      </c:pt>
                      <c:pt idx="4934">
                        <c:v>1.823275462962866</c:v>
                      </c:pt>
                      <c:pt idx="4935">
                        <c:v>1.8235185185170311</c:v>
                      </c:pt>
                      <c:pt idx="4936">
                        <c:v>1.8237615740711961</c:v>
                      </c:pt>
                      <c:pt idx="4937">
                        <c:v>1.8240046296253611</c:v>
                      </c:pt>
                      <c:pt idx="4938">
                        <c:v>1.8242476851868021</c:v>
                      </c:pt>
                      <c:pt idx="4939">
                        <c:v>1.8244907407409672</c:v>
                      </c:pt>
                      <c:pt idx="4940">
                        <c:v>1.8247337962951322</c:v>
                      </c:pt>
                      <c:pt idx="4941">
                        <c:v>1.8249768518492973</c:v>
                      </c:pt>
                      <c:pt idx="4942">
                        <c:v>1.8252199074034623</c:v>
                      </c:pt>
                      <c:pt idx="4943">
                        <c:v>1.8254629629649033</c:v>
                      </c:pt>
                      <c:pt idx="4944">
                        <c:v>1.8257060185190683</c:v>
                      </c:pt>
                      <c:pt idx="4945">
                        <c:v>1.8259490740732334</c:v>
                      </c:pt>
                      <c:pt idx="4946">
                        <c:v>1.8261921296273984</c:v>
                      </c:pt>
                      <c:pt idx="4947">
                        <c:v>1.8264351851815634</c:v>
                      </c:pt>
                      <c:pt idx="4948">
                        <c:v>1.8266782407357285</c:v>
                      </c:pt>
                      <c:pt idx="4949">
                        <c:v>1.8269212962971695</c:v>
                      </c:pt>
                      <c:pt idx="4950">
                        <c:v>1.8271759259208382</c:v>
                      </c:pt>
                      <c:pt idx="4951">
                        <c:v>1.8274189814822792</c:v>
                      </c:pt>
                      <c:pt idx="4952">
                        <c:v>1.8276620370364443</c:v>
                      </c:pt>
                      <c:pt idx="4953">
                        <c:v>1.8279050925906093</c:v>
                      </c:pt>
                      <c:pt idx="4954">
                        <c:v>1.8281481481447743</c:v>
                      </c:pt>
                      <c:pt idx="4955">
                        <c:v>1.8283912036989394</c:v>
                      </c:pt>
                      <c:pt idx="4956">
                        <c:v>1.8286342592603804</c:v>
                      </c:pt>
                      <c:pt idx="4957">
                        <c:v>1.8288773148145454</c:v>
                      </c:pt>
                      <c:pt idx="4958">
                        <c:v>1.8291203703687104</c:v>
                      </c:pt>
                      <c:pt idx="4959">
                        <c:v>1.8293634259228755</c:v>
                      </c:pt>
                      <c:pt idx="4960">
                        <c:v>1.8296064814770405</c:v>
                      </c:pt>
                      <c:pt idx="4961">
                        <c:v>1.8298495370384815</c:v>
                      </c:pt>
                      <c:pt idx="4962">
                        <c:v>1.8300925925926466</c:v>
                      </c:pt>
                      <c:pt idx="4963">
                        <c:v>1.8303356481468116</c:v>
                      </c:pt>
                      <c:pt idx="4964">
                        <c:v>1.8305787037009766</c:v>
                      </c:pt>
                      <c:pt idx="4965">
                        <c:v>1.8308217592551417</c:v>
                      </c:pt>
                      <c:pt idx="4966">
                        <c:v>1.8310648148165827</c:v>
                      </c:pt>
                      <c:pt idx="4967">
                        <c:v>1.8313078703707477</c:v>
                      </c:pt>
                      <c:pt idx="4968">
                        <c:v>1.8315509259249128</c:v>
                      </c:pt>
                      <c:pt idx="4969">
                        <c:v>1.8317939814790778</c:v>
                      </c:pt>
                      <c:pt idx="4970">
                        <c:v>1.8320370370332428</c:v>
                      </c:pt>
                      <c:pt idx="4971">
                        <c:v>1.8322800925946838</c:v>
                      </c:pt>
                      <c:pt idx="4972">
                        <c:v>1.8325231481488489</c:v>
                      </c:pt>
                      <c:pt idx="4973">
                        <c:v>1.8327662037030139</c:v>
                      </c:pt>
                      <c:pt idx="4974">
                        <c:v>1.8330092592571789</c:v>
                      </c:pt>
                      <c:pt idx="4975">
                        <c:v>1.833252314811344</c:v>
                      </c:pt>
                      <c:pt idx="4976">
                        <c:v>1.833495370365509</c:v>
                      </c:pt>
                      <c:pt idx="4977">
                        <c:v>1.83373842592695</c:v>
                      </c:pt>
                      <c:pt idx="4978">
                        <c:v>1.8339814814811151</c:v>
                      </c:pt>
                      <c:pt idx="4979">
                        <c:v>1.8342245370352801</c:v>
                      </c:pt>
                      <c:pt idx="4980">
                        <c:v>1.8344675925894451</c:v>
                      </c:pt>
                      <c:pt idx="4981">
                        <c:v>1.8347106481436102</c:v>
                      </c:pt>
                      <c:pt idx="4982">
                        <c:v>1.8349537037050512</c:v>
                      </c:pt>
                      <c:pt idx="4983">
                        <c:v>1.8351967592592162</c:v>
                      </c:pt>
                      <c:pt idx="4984">
                        <c:v>1.8354398148133813</c:v>
                      </c:pt>
                      <c:pt idx="4985">
                        <c:v>1.8356828703675463</c:v>
                      </c:pt>
                      <c:pt idx="4986">
                        <c:v>1.8359259259217113</c:v>
                      </c:pt>
                      <c:pt idx="4987">
                        <c:v>1.8361689814831523</c:v>
                      </c:pt>
                      <c:pt idx="4988">
                        <c:v>1.8364120370373174</c:v>
                      </c:pt>
                      <c:pt idx="4989">
                        <c:v>1.8366550925914824</c:v>
                      </c:pt>
                      <c:pt idx="4990">
                        <c:v>1.8368981481456474</c:v>
                      </c:pt>
                      <c:pt idx="4991">
                        <c:v>1.8371412036998125</c:v>
                      </c:pt>
                      <c:pt idx="4992">
                        <c:v>1.8373842592612535</c:v>
                      </c:pt>
                      <c:pt idx="4993">
                        <c:v>1.8376273148154185</c:v>
                      </c:pt>
                      <c:pt idx="4994">
                        <c:v>1.8378703703695836</c:v>
                      </c:pt>
                      <c:pt idx="4995">
                        <c:v>1.8381134259237486</c:v>
                      </c:pt>
                      <c:pt idx="4996">
                        <c:v>1.8383564814779136</c:v>
                      </c:pt>
                      <c:pt idx="4997">
                        <c:v>1.8385995370320787</c:v>
                      </c:pt>
                      <c:pt idx="4998">
                        <c:v>1.8388541666630234</c:v>
                      </c:pt>
                      <c:pt idx="4999">
                        <c:v>1.8390972222171884</c:v>
                      </c:pt>
                      <c:pt idx="5000">
                        <c:v>1.8393402777786294</c:v>
                      </c:pt>
                      <c:pt idx="5001">
                        <c:v>1.8395833333327944</c:v>
                      </c:pt>
                      <c:pt idx="5002">
                        <c:v>1.8398263888869595</c:v>
                      </c:pt>
                      <c:pt idx="5003">
                        <c:v>1.8400694444411245</c:v>
                      </c:pt>
                      <c:pt idx="5004">
                        <c:v>1.8403124999952896</c:v>
                      </c:pt>
                      <c:pt idx="5005">
                        <c:v>1.8405555555567306</c:v>
                      </c:pt>
                      <c:pt idx="5006">
                        <c:v>1.8407986111108956</c:v>
                      </c:pt>
                      <c:pt idx="5007">
                        <c:v>1.8410416666650606</c:v>
                      </c:pt>
                      <c:pt idx="5008">
                        <c:v>1.8412847222192257</c:v>
                      </c:pt>
                      <c:pt idx="5009">
                        <c:v>1.8415277777733907</c:v>
                      </c:pt>
                      <c:pt idx="5010">
                        <c:v>1.8417708333348317</c:v>
                      </c:pt>
                      <c:pt idx="5011">
                        <c:v>1.8420138888889968</c:v>
                      </c:pt>
                      <c:pt idx="5012">
                        <c:v>1.8422569444431618</c:v>
                      </c:pt>
                      <c:pt idx="5013">
                        <c:v>1.8424999999973268</c:v>
                      </c:pt>
                      <c:pt idx="5014">
                        <c:v>1.8427430555514919</c:v>
                      </c:pt>
                      <c:pt idx="5015">
                        <c:v>1.8429861111129329</c:v>
                      </c:pt>
                      <c:pt idx="5016">
                        <c:v>1.8432291666670979</c:v>
                      </c:pt>
                      <c:pt idx="5017">
                        <c:v>1.8434722222212629</c:v>
                      </c:pt>
                      <c:pt idx="5018">
                        <c:v>1.843715277775428</c:v>
                      </c:pt>
                      <c:pt idx="5019">
                        <c:v>1.843958333329593</c:v>
                      </c:pt>
                      <c:pt idx="5020">
                        <c:v>1.8442013888837581</c:v>
                      </c:pt>
                      <c:pt idx="5021">
                        <c:v>1.8444444444451991</c:v>
                      </c:pt>
                      <c:pt idx="5022">
                        <c:v>1.8446874999993641</c:v>
                      </c:pt>
                      <c:pt idx="5023">
                        <c:v>1.8449305555535291</c:v>
                      </c:pt>
                      <c:pt idx="5024">
                        <c:v>1.8451736111076942</c:v>
                      </c:pt>
                      <c:pt idx="5025">
                        <c:v>1.8454166666618592</c:v>
                      </c:pt>
                      <c:pt idx="5026">
                        <c:v>1.8456597222233002</c:v>
                      </c:pt>
                      <c:pt idx="5027">
                        <c:v>1.8459027777774653</c:v>
                      </c:pt>
                      <c:pt idx="5028">
                        <c:v>1.8461458333316303</c:v>
                      </c:pt>
                      <c:pt idx="5029">
                        <c:v>1.8463888888857953</c:v>
                      </c:pt>
                      <c:pt idx="5030">
                        <c:v>1.8466319444399604</c:v>
                      </c:pt>
                      <c:pt idx="5031">
                        <c:v>1.8468750000014014</c:v>
                      </c:pt>
                      <c:pt idx="5032">
                        <c:v>1.8471180555555664</c:v>
                      </c:pt>
                      <c:pt idx="5033">
                        <c:v>1.8473611111097314</c:v>
                      </c:pt>
                      <c:pt idx="5034">
                        <c:v>1.8476041666638965</c:v>
                      </c:pt>
                      <c:pt idx="5035">
                        <c:v>1.8478472222180615</c:v>
                      </c:pt>
                      <c:pt idx="5036">
                        <c:v>1.8480902777795025</c:v>
                      </c:pt>
                      <c:pt idx="5037">
                        <c:v>1.8483333333336676</c:v>
                      </c:pt>
                      <c:pt idx="5038">
                        <c:v>1.8485763888878326</c:v>
                      </c:pt>
                      <c:pt idx="5039">
                        <c:v>1.8488194444419976</c:v>
                      </c:pt>
                      <c:pt idx="5040">
                        <c:v>1.8490624999961627</c:v>
                      </c:pt>
                      <c:pt idx="5041">
                        <c:v>1.8493055555576037</c:v>
                      </c:pt>
                      <c:pt idx="5042">
                        <c:v>1.8495486111117687</c:v>
                      </c:pt>
                      <c:pt idx="5043">
                        <c:v>1.8497916666659338</c:v>
                      </c:pt>
                      <c:pt idx="5044">
                        <c:v>1.8500347222200988</c:v>
                      </c:pt>
                      <c:pt idx="5045">
                        <c:v>1.8502777777742638</c:v>
                      </c:pt>
                      <c:pt idx="5046">
                        <c:v>1.8505208333284289</c:v>
                      </c:pt>
                      <c:pt idx="5047">
                        <c:v>1.8507754629593736</c:v>
                      </c:pt>
                      <c:pt idx="5048">
                        <c:v>1.8510185185135386</c:v>
                      </c:pt>
                      <c:pt idx="5049">
                        <c:v>1.8512615740749796</c:v>
                      </c:pt>
                      <c:pt idx="5050">
                        <c:v>1.8515046296291446</c:v>
                      </c:pt>
                      <c:pt idx="5051">
                        <c:v>1.8517476851833097</c:v>
                      </c:pt>
                      <c:pt idx="5052">
                        <c:v>1.8519907407374747</c:v>
                      </c:pt>
                      <c:pt idx="5053">
                        <c:v>1.8522337962916398</c:v>
                      </c:pt>
                      <c:pt idx="5054">
                        <c:v>1.8524768518530808</c:v>
                      </c:pt>
                      <c:pt idx="5055">
                        <c:v>1.8527199074072458</c:v>
                      </c:pt>
                      <c:pt idx="5056">
                        <c:v>1.8529629629614108</c:v>
                      </c:pt>
                      <c:pt idx="5057">
                        <c:v>1.8532060185155759</c:v>
                      </c:pt>
                      <c:pt idx="5058">
                        <c:v>1.8534490740697409</c:v>
                      </c:pt>
                      <c:pt idx="5059">
                        <c:v>1.8536921296311819</c:v>
                      </c:pt>
                      <c:pt idx="5060">
                        <c:v>1.8539351851853469</c:v>
                      </c:pt>
                      <c:pt idx="5061">
                        <c:v>1.854178240739512</c:v>
                      </c:pt>
                      <c:pt idx="5062">
                        <c:v>1.854421296293677</c:v>
                      </c:pt>
                      <c:pt idx="5063">
                        <c:v>1.8546643518478421</c:v>
                      </c:pt>
                      <c:pt idx="5064">
                        <c:v>1.8549074074092831</c:v>
                      </c:pt>
                      <c:pt idx="5065">
                        <c:v>1.8551504629634481</c:v>
                      </c:pt>
                      <c:pt idx="5066">
                        <c:v>1.8553935185176131</c:v>
                      </c:pt>
                      <c:pt idx="5067">
                        <c:v>1.8556365740717782</c:v>
                      </c:pt>
                      <c:pt idx="5068">
                        <c:v>1.8558796296259432</c:v>
                      </c:pt>
                      <c:pt idx="5069">
                        <c:v>1.8561226851801083</c:v>
                      </c:pt>
                      <c:pt idx="5070">
                        <c:v>1.8563657407415493</c:v>
                      </c:pt>
                      <c:pt idx="5071">
                        <c:v>1.8566087962957143</c:v>
                      </c:pt>
                      <c:pt idx="5072">
                        <c:v>1.8568518518498793</c:v>
                      </c:pt>
                      <c:pt idx="5073">
                        <c:v>1.8570949074040444</c:v>
                      </c:pt>
                      <c:pt idx="5074">
                        <c:v>1.8573379629582094</c:v>
                      </c:pt>
                      <c:pt idx="5075">
                        <c:v>1.8575810185196504</c:v>
                      </c:pt>
                      <c:pt idx="5076">
                        <c:v>1.8578240740738154</c:v>
                      </c:pt>
                      <c:pt idx="5077">
                        <c:v>1.8580671296279805</c:v>
                      </c:pt>
                      <c:pt idx="5078">
                        <c:v>1.8583101851821455</c:v>
                      </c:pt>
                      <c:pt idx="5079">
                        <c:v>1.8585532407363106</c:v>
                      </c:pt>
                      <c:pt idx="5080">
                        <c:v>1.8587962962977516</c:v>
                      </c:pt>
                      <c:pt idx="5081">
                        <c:v>1.8590393518519166</c:v>
                      </c:pt>
                      <c:pt idx="5082">
                        <c:v>1.8592824074060816</c:v>
                      </c:pt>
                      <c:pt idx="5083">
                        <c:v>1.8595254629602467</c:v>
                      </c:pt>
                      <c:pt idx="5084">
                        <c:v>1.8597685185144117</c:v>
                      </c:pt>
                      <c:pt idx="5085">
                        <c:v>1.8600115740758527</c:v>
                      </c:pt>
                      <c:pt idx="5086">
                        <c:v>1.8602546296300178</c:v>
                      </c:pt>
                      <c:pt idx="5087">
                        <c:v>1.8604976851841828</c:v>
                      </c:pt>
                      <c:pt idx="5088">
                        <c:v>1.8607407407383478</c:v>
                      </c:pt>
                      <c:pt idx="5089">
                        <c:v>1.8609837962925129</c:v>
                      </c:pt>
                      <c:pt idx="5090">
                        <c:v>1.8612268518539539</c:v>
                      </c:pt>
                      <c:pt idx="5091">
                        <c:v>1.8614699074081189</c:v>
                      </c:pt>
                      <c:pt idx="5092">
                        <c:v>1.8617129629622839</c:v>
                      </c:pt>
                      <c:pt idx="5093">
                        <c:v>1.861956018516449</c:v>
                      </c:pt>
                      <c:pt idx="5094">
                        <c:v>1.862199074070614</c:v>
                      </c:pt>
                      <c:pt idx="5095">
                        <c:v>1.8624537037015587</c:v>
                      </c:pt>
                      <c:pt idx="5096">
                        <c:v>1.8626967592557238</c:v>
                      </c:pt>
                      <c:pt idx="5097">
                        <c:v>1.8629398148098888</c:v>
                      </c:pt>
                      <c:pt idx="5098">
                        <c:v>1.8631828703713298</c:v>
                      </c:pt>
                      <c:pt idx="5099">
                        <c:v>1.8634259259254948</c:v>
                      </c:pt>
                      <c:pt idx="5100">
                        <c:v>1.8636689814796599</c:v>
                      </c:pt>
                      <c:pt idx="5101">
                        <c:v>1.8639120370338249</c:v>
                      </c:pt>
                      <c:pt idx="5102">
                        <c:v>1.8641550925879899</c:v>
                      </c:pt>
                      <c:pt idx="5103">
                        <c:v>1.8643981481494309</c:v>
                      </c:pt>
                      <c:pt idx="5104">
                        <c:v>1.864641203703596</c:v>
                      </c:pt>
                      <c:pt idx="5105">
                        <c:v>1.864884259257761</c:v>
                      </c:pt>
                      <c:pt idx="5106">
                        <c:v>1.8651273148119261</c:v>
                      </c:pt>
                      <c:pt idx="5107">
                        <c:v>1.8653703703660911</c:v>
                      </c:pt>
                      <c:pt idx="5108">
                        <c:v>1.8656134259275321</c:v>
                      </c:pt>
                      <c:pt idx="5109">
                        <c:v>1.8658564814816971</c:v>
                      </c:pt>
                      <c:pt idx="5110">
                        <c:v>1.8660995370358622</c:v>
                      </c:pt>
                      <c:pt idx="5111">
                        <c:v>1.8663425925900272</c:v>
                      </c:pt>
                      <c:pt idx="5112">
                        <c:v>1.8665856481441923</c:v>
                      </c:pt>
                      <c:pt idx="5113">
                        <c:v>1.8668287037056333</c:v>
                      </c:pt>
                      <c:pt idx="5114">
                        <c:v>1.8670717592597983</c:v>
                      </c:pt>
                      <c:pt idx="5115">
                        <c:v>1.8673148148139633</c:v>
                      </c:pt>
                      <c:pt idx="5116">
                        <c:v>1.8675578703681284</c:v>
                      </c:pt>
                      <c:pt idx="5117">
                        <c:v>1.8678009259222934</c:v>
                      </c:pt>
                      <c:pt idx="5118">
                        <c:v>1.8680439814764584</c:v>
                      </c:pt>
                      <c:pt idx="5119">
                        <c:v>1.8682870370378994</c:v>
                      </c:pt>
                      <c:pt idx="5120">
                        <c:v>1.8685300925920645</c:v>
                      </c:pt>
                      <c:pt idx="5121">
                        <c:v>1.8687731481462295</c:v>
                      </c:pt>
                      <c:pt idx="5122">
                        <c:v>1.8690162037003946</c:v>
                      </c:pt>
                      <c:pt idx="5123">
                        <c:v>1.8692592592545596</c:v>
                      </c:pt>
                      <c:pt idx="5124">
                        <c:v>1.8695023148160006</c:v>
                      </c:pt>
                      <c:pt idx="5125">
                        <c:v>1.8697453703701656</c:v>
                      </c:pt>
                      <c:pt idx="5126">
                        <c:v>1.8699884259243307</c:v>
                      </c:pt>
                      <c:pt idx="5127">
                        <c:v>1.8702314814784957</c:v>
                      </c:pt>
                      <c:pt idx="5128">
                        <c:v>1.8704745370326608</c:v>
                      </c:pt>
                      <c:pt idx="5129">
                        <c:v>1.8707175925941018</c:v>
                      </c:pt>
                      <c:pt idx="5130">
                        <c:v>1.8709606481482668</c:v>
                      </c:pt>
                      <c:pt idx="5131">
                        <c:v>1.8712037037024318</c:v>
                      </c:pt>
                      <c:pt idx="5132">
                        <c:v>1.8714467592565969</c:v>
                      </c:pt>
                      <c:pt idx="5133">
                        <c:v>1.8716898148107619</c:v>
                      </c:pt>
                      <c:pt idx="5134">
                        <c:v>1.8719328703722029</c:v>
                      </c:pt>
                      <c:pt idx="5135">
                        <c:v>1.8721759259263679</c:v>
                      </c:pt>
                      <c:pt idx="5136">
                        <c:v>1.872418981480533</c:v>
                      </c:pt>
                      <c:pt idx="5137">
                        <c:v>1.872662037034698</c:v>
                      </c:pt>
                      <c:pt idx="5138">
                        <c:v>1.8729050925888631</c:v>
                      </c:pt>
                      <c:pt idx="5139">
                        <c:v>1.8731481481430281</c:v>
                      </c:pt>
                      <c:pt idx="5140">
                        <c:v>1.8733912037044691</c:v>
                      </c:pt>
                      <c:pt idx="5141">
                        <c:v>1.8736342592586341</c:v>
                      </c:pt>
                      <c:pt idx="5142">
                        <c:v>1.8738773148127992</c:v>
                      </c:pt>
                      <c:pt idx="5143">
                        <c:v>1.8741319444437439</c:v>
                      </c:pt>
                      <c:pt idx="5144">
                        <c:v>1.8743749999979089</c:v>
                      </c:pt>
                      <c:pt idx="5145">
                        <c:v>1.8746180555520739</c:v>
                      </c:pt>
                      <c:pt idx="5146">
                        <c:v>1.874861111106239</c:v>
                      </c:pt>
                      <c:pt idx="5147">
                        <c:v>1.87510416666768</c:v>
                      </c:pt>
                      <c:pt idx="5148">
                        <c:v>1.875347222221845</c:v>
                      </c:pt>
                      <c:pt idx="5149">
                        <c:v>1.8755902777760101</c:v>
                      </c:pt>
                      <c:pt idx="5150">
                        <c:v>1.8758333333301751</c:v>
                      </c:pt>
                      <c:pt idx="5151">
                        <c:v>1.8760763888843401</c:v>
                      </c:pt>
                      <c:pt idx="5152">
                        <c:v>1.8763194444457811</c:v>
                      </c:pt>
                      <c:pt idx="5153">
                        <c:v>1.8765624999999462</c:v>
                      </c:pt>
                      <c:pt idx="5154">
                        <c:v>1.8768055555541112</c:v>
                      </c:pt>
                      <c:pt idx="5155">
                        <c:v>1.8770486111082763</c:v>
                      </c:pt>
                      <c:pt idx="5156">
                        <c:v>1.8772916666624413</c:v>
                      </c:pt>
                      <c:pt idx="5157">
                        <c:v>1.8775347222238823</c:v>
                      </c:pt>
                      <c:pt idx="5158">
                        <c:v>1.8777777777780473</c:v>
                      </c:pt>
                      <c:pt idx="5159">
                        <c:v>1.8780208333322124</c:v>
                      </c:pt>
                      <c:pt idx="5160">
                        <c:v>1.8782638888863774</c:v>
                      </c:pt>
                      <c:pt idx="5161">
                        <c:v>1.8785069444405424</c:v>
                      </c:pt>
                      <c:pt idx="5162">
                        <c:v>1.8787500000019834</c:v>
                      </c:pt>
                      <c:pt idx="5163">
                        <c:v>1.8789930555561485</c:v>
                      </c:pt>
                      <c:pt idx="5164">
                        <c:v>1.8792361111103135</c:v>
                      </c:pt>
                      <c:pt idx="5165">
                        <c:v>1.8794791666644786</c:v>
                      </c:pt>
                      <c:pt idx="5166">
                        <c:v>1.8797222222186436</c:v>
                      </c:pt>
                      <c:pt idx="5167">
                        <c:v>1.8799652777728086</c:v>
                      </c:pt>
                      <c:pt idx="5168">
                        <c:v>1.8802083333342496</c:v>
                      </c:pt>
                      <c:pt idx="5169">
                        <c:v>1.8804513888884147</c:v>
                      </c:pt>
                      <c:pt idx="5170">
                        <c:v>1.8806944444425797</c:v>
                      </c:pt>
                      <c:pt idx="5171">
                        <c:v>1.8809374999967448</c:v>
                      </c:pt>
                      <c:pt idx="5172">
                        <c:v>1.8811805555509098</c:v>
                      </c:pt>
                      <c:pt idx="5173">
                        <c:v>1.8814236111123508</c:v>
                      </c:pt>
                      <c:pt idx="5174">
                        <c:v>1.8816666666665158</c:v>
                      </c:pt>
                      <c:pt idx="5175">
                        <c:v>1.8819097222206809</c:v>
                      </c:pt>
                      <c:pt idx="5176">
                        <c:v>1.8821527777748459</c:v>
                      </c:pt>
                      <c:pt idx="5177">
                        <c:v>1.8823958333290109</c:v>
                      </c:pt>
                      <c:pt idx="5178">
                        <c:v>1.8826388888904519</c:v>
                      </c:pt>
                      <c:pt idx="5179">
                        <c:v>1.882881944444617</c:v>
                      </c:pt>
                      <c:pt idx="5180">
                        <c:v>1.883124999998782</c:v>
                      </c:pt>
                      <c:pt idx="5181">
                        <c:v>1.8833680555529471</c:v>
                      </c:pt>
                      <c:pt idx="5182">
                        <c:v>1.8836111111071121</c:v>
                      </c:pt>
                      <c:pt idx="5183">
                        <c:v>1.8838541666685531</c:v>
                      </c:pt>
                      <c:pt idx="5184">
                        <c:v>1.8840972222227181</c:v>
                      </c:pt>
                      <c:pt idx="5185">
                        <c:v>1.8843402777768832</c:v>
                      </c:pt>
                      <c:pt idx="5186">
                        <c:v>1.8845833333310482</c:v>
                      </c:pt>
                      <c:pt idx="5187">
                        <c:v>1.8848263888852133</c:v>
                      </c:pt>
                      <c:pt idx="5188">
                        <c:v>1.8850694444393783</c:v>
                      </c:pt>
                      <c:pt idx="5189">
                        <c:v>1.8853125000008193</c:v>
                      </c:pt>
                      <c:pt idx="5190">
                        <c:v>1.8855555555549843</c:v>
                      </c:pt>
                      <c:pt idx="5191">
                        <c:v>1.885810185185929</c:v>
                      </c:pt>
                      <c:pt idx="5192">
                        <c:v>1.8860532407400941</c:v>
                      </c:pt>
                      <c:pt idx="5193">
                        <c:v>1.8862962962942591</c:v>
                      </c:pt>
                      <c:pt idx="5194">
                        <c:v>1.8865393518484241</c:v>
                      </c:pt>
                      <c:pt idx="5195">
                        <c:v>1.8867824074025892</c:v>
                      </c:pt>
                      <c:pt idx="5196">
                        <c:v>1.8870254629640302</c:v>
                      </c:pt>
                      <c:pt idx="5197">
                        <c:v>1.8872685185181952</c:v>
                      </c:pt>
                      <c:pt idx="5198">
                        <c:v>1.8875115740723603</c:v>
                      </c:pt>
                      <c:pt idx="5199">
                        <c:v>1.8877546296265253</c:v>
                      </c:pt>
                      <c:pt idx="5200">
                        <c:v>1.8879976851806903</c:v>
                      </c:pt>
                      <c:pt idx="5201">
                        <c:v>1.8882407407421313</c:v>
                      </c:pt>
                      <c:pt idx="5202">
                        <c:v>1.8884837962962964</c:v>
                      </c:pt>
                      <c:pt idx="5203">
                        <c:v>1.8887268518504614</c:v>
                      </c:pt>
                      <c:pt idx="5204">
                        <c:v>1.8889699074046264</c:v>
                      </c:pt>
                      <c:pt idx="5205">
                        <c:v>1.8892129629587915</c:v>
                      </c:pt>
                      <c:pt idx="5206">
                        <c:v>1.8894560185202325</c:v>
                      </c:pt>
                      <c:pt idx="5207">
                        <c:v>1.8896990740743975</c:v>
                      </c:pt>
                      <c:pt idx="5208">
                        <c:v>1.8899421296285626</c:v>
                      </c:pt>
                      <c:pt idx="5209">
                        <c:v>1.8901851851827276</c:v>
                      </c:pt>
                      <c:pt idx="5210">
                        <c:v>1.8904282407368926</c:v>
                      </c:pt>
                      <c:pt idx="5211">
                        <c:v>1.8906712962983336</c:v>
                      </c:pt>
                      <c:pt idx="5212">
                        <c:v>1.8909143518524987</c:v>
                      </c:pt>
                      <c:pt idx="5213">
                        <c:v>1.8911574074066637</c:v>
                      </c:pt>
                      <c:pt idx="5214">
                        <c:v>1.8914004629608288</c:v>
                      </c:pt>
                      <c:pt idx="5215">
                        <c:v>1.8916435185149938</c:v>
                      </c:pt>
                      <c:pt idx="5216">
                        <c:v>1.8918865740691588</c:v>
                      </c:pt>
                      <c:pt idx="5217">
                        <c:v>1.8921296296305998</c:v>
                      </c:pt>
                      <c:pt idx="5218">
                        <c:v>1.8923726851847649</c:v>
                      </c:pt>
                      <c:pt idx="5219">
                        <c:v>1.8926157407389299</c:v>
                      </c:pt>
                      <c:pt idx="5220">
                        <c:v>1.8928587962930949</c:v>
                      </c:pt>
                      <c:pt idx="5221">
                        <c:v>1.89310185184726</c:v>
                      </c:pt>
                      <c:pt idx="5222">
                        <c:v>1.893344907408701</c:v>
                      </c:pt>
                      <c:pt idx="5223">
                        <c:v>1.893587962962866</c:v>
                      </c:pt>
                      <c:pt idx="5224">
                        <c:v>1.8938310185170311</c:v>
                      </c:pt>
                      <c:pt idx="5225">
                        <c:v>1.8940740740711961</c:v>
                      </c:pt>
                      <c:pt idx="5226">
                        <c:v>1.8943171296253611</c:v>
                      </c:pt>
                      <c:pt idx="5227">
                        <c:v>1.8945601851868021</c:v>
                      </c:pt>
                      <c:pt idx="5228">
                        <c:v>1.8948032407409672</c:v>
                      </c:pt>
                      <c:pt idx="5229">
                        <c:v>1.8950462962951322</c:v>
                      </c:pt>
                      <c:pt idx="5230">
                        <c:v>1.8952893518492973</c:v>
                      </c:pt>
                      <c:pt idx="5231">
                        <c:v>1.8955324074034623</c:v>
                      </c:pt>
                      <c:pt idx="5232">
                        <c:v>1.8957754629649033</c:v>
                      </c:pt>
                      <c:pt idx="5233">
                        <c:v>1.8960185185190683</c:v>
                      </c:pt>
                      <c:pt idx="5234">
                        <c:v>1.8962615740732334</c:v>
                      </c:pt>
                      <c:pt idx="5235">
                        <c:v>1.8965046296273984</c:v>
                      </c:pt>
                      <c:pt idx="5236">
                        <c:v>1.8967476851815634</c:v>
                      </c:pt>
                      <c:pt idx="5237">
                        <c:v>1.8969907407357285</c:v>
                      </c:pt>
                      <c:pt idx="5238">
                        <c:v>1.8972337962971695</c:v>
                      </c:pt>
                      <c:pt idx="5239">
                        <c:v>1.8974884259208382</c:v>
                      </c:pt>
                      <c:pt idx="5240">
                        <c:v>1.8977314814822792</c:v>
                      </c:pt>
                      <c:pt idx="5241">
                        <c:v>1.8979745370364443</c:v>
                      </c:pt>
                      <c:pt idx="5242">
                        <c:v>1.8982175925906093</c:v>
                      </c:pt>
                      <c:pt idx="5243">
                        <c:v>1.8984606481447743</c:v>
                      </c:pt>
                      <c:pt idx="5244">
                        <c:v>1.8987037036989394</c:v>
                      </c:pt>
                      <c:pt idx="5245">
                        <c:v>1.8989467592603804</c:v>
                      </c:pt>
                      <c:pt idx="5246">
                        <c:v>1.8991898148145454</c:v>
                      </c:pt>
                      <c:pt idx="5247">
                        <c:v>1.8994328703687104</c:v>
                      </c:pt>
                      <c:pt idx="5248">
                        <c:v>1.8996759259228755</c:v>
                      </c:pt>
                      <c:pt idx="5249">
                        <c:v>1.8999189814770405</c:v>
                      </c:pt>
                      <c:pt idx="5250">
                        <c:v>1.9001620370384815</c:v>
                      </c:pt>
                      <c:pt idx="5251">
                        <c:v>1.9004050925926466</c:v>
                      </c:pt>
                      <c:pt idx="5252">
                        <c:v>1.9006481481468116</c:v>
                      </c:pt>
                      <c:pt idx="5253">
                        <c:v>1.9008912037009766</c:v>
                      </c:pt>
                      <c:pt idx="5254">
                        <c:v>1.9011342592551417</c:v>
                      </c:pt>
                      <c:pt idx="5255">
                        <c:v>1.9013773148165827</c:v>
                      </c:pt>
                      <c:pt idx="5256">
                        <c:v>1.9016203703707477</c:v>
                      </c:pt>
                      <c:pt idx="5257">
                        <c:v>1.9018634259249128</c:v>
                      </c:pt>
                      <c:pt idx="5258">
                        <c:v>1.9021064814790778</c:v>
                      </c:pt>
                      <c:pt idx="5259">
                        <c:v>1.9023495370332428</c:v>
                      </c:pt>
                      <c:pt idx="5260">
                        <c:v>1.9025925925946838</c:v>
                      </c:pt>
                      <c:pt idx="5261">
                        <c:v>1.9028356481488489</c:v>
                      </c:pt>
                      <c:pt idx="5262">
                        <c:v>1.9030787037030139</c:v>
                      </c:pt>
                      <c:pt idx="5263">
                        <c:v>1.9033217592571789</c:v>
                      </c:pt>
                      <c:pt idx="5264">
                        <c:v>1.903564814811344</c:v>
                      </c:pt>
                      <c:pt idx="5265">
                        <c:v>1.903807870365509</c:v>
                      </c:pt>
                      <c:pt idx="5266">
                        <c:v>1.90405092592695</c:v>
                      </c:pt>
                      <c:pt idx="5267">
                        <c:v>1.9042939814811151</c:v>
                      </c:pt>
                      <c:pt idx="5268">
                        <c:v>1.9045370370352801</c:v>
                      </c:pt>
                      <c:pt idx="5269">
                        <c:v>1.9047800925894451</c:v>
                      </c:pt>
                      <c:pt idx="5270">
                        <c:v>1.9050231481436102</c:v>
                      </c:pt>
                      <c:pt idx="5271">
                        <c:v>1.9052662037050512</c:v>
                      </c:pt>
                      <c:pt idx="5272">
                        <c:v>1.9055092592592162</c:v>
                      </c:pt>
                      <c:pt idx="5273">
                        <c:v>1.9057523148133813</c:v>
                      </c:pt>
                      <c:pt idx="5274">
                        <c:v>1.9059953703675463</c:v>
                      </c:pt>
                      <c:pt idx="5275">
                        <c:v>1.9062384259217113</c:v>
                      </c:pt>
                      <c:pt idx="5276">
                        <c:v>1.9064814814831523</c:v>
                      </c:pt>
                      <c:pt idx="5277">
                        <c:v>1.9067245370373174</c:v>
                      </c:pt>
                      <c:pt idx="5278">
                        <c:v>1.9069675925914824</c:v>
                      </c:pt>
                      <c:pt idx="5279">
                        <c:v>1.9072106481456474</c:v>
                      </c:pt>
                      <c:pt idx="5280">
                        <c:v>1.9074537036998125</c:v>
                      </c:pt>
                      <c:pt idx="5281">
                        <c:v>1.9076967592612535</c:v>
                      </c:pt>
                      <c:pt idx="5282">
                        <c:v>1.9079398148154185</c:v>
                      </c:pt>
                      <c:pt idx="5283">
                        <c:v>1.9081828703695836</c:v>
                      </c:pt>
                      <c:pt idx="5284">
                        <c:v>1.9084259259237486</c:v>
                      </c:pt>
                      <c:pt idx="5285">
                        <c:v>1.9086689814779136</c:v>
                      </c:pt>
                      <c:pt idx="5286">
                        <c:v>1.9089120370320787</c:v>
                      </c:pt>
                      <c:pt idx="5287">
                        <c:v>1.9091550925935197</c:v>
                      </c:pt>
                      <c:pt idx="5288">
                        <c:v>1.9094097222171884</c:v>
                      </c:pt>
                      <c:pt idx="5289">
                        <c:v>1.9096527777786294</c:v>
                      </c:pt>
                      <c:pt idx="5290">
                        <c:v>1.9098958333327944</c:v>
                      </c:pt>
                      <c:pt idx="5291">
                        <c:v>1.9101388888869595</c:v>
                      </c:pt>
                      <c:pt idx="5292">
                        <c:v>1.9103819444411245</c:v>
                      </c:pt>
                      <c:pt idx="5293">
                        <c:v>1.9106249999952896</c:v>
                      </c:pt>
                      <c:pt idx="5294">
                        <c:v>1.9108680555567306</c:v>
                      </c:pt>
                      <c:pt idx="5295">
                        <c:v>1.9111111111108956</c:v>
                      </c:pt>
                      <c:pt idx="5296">
                        <c:v>1.9113541666650606</c:v>
                      </c:pt>
                      <c:pt idx="5297">
                        <c:v>1.9115972222192257</c:v>
                      </c:pt>
                      <c:pt idx="5298">
                        <c:v>1.9118402777733907</c:v>
                      </c:pt>
                      <c:pt idx="5299">
                        <c:v>1.9120833333348317</c:v>
                      </c:pt>
                      <c:pt idx="5300">
                        <c:v>1.9123263888889968</c:v>
                      </c:pt>
                      <c:pt idx="5301">
                        <c:v>1.9125694444431618</c:v>
                      </c:pt>
                      <c:pt idx="5302">
                        <c:v>1.9128124999973268</c:v>
                      </c:pt>
                      <c:pt idx="5303">
                        <c:v>1.9130555555514919</c:v>
                      </c:pt>
                      <c:pt idx="5304">
                        <c:v>1.9132986111129329</c:v>
                      </c:pt>
                      <c:pt idx="5305">
                        <c:v>1.9135416666670979</c:v>
                      </c:pt>
                      <c:pt idx="5306">
                        <c:v>1.9137847222212629</c:v>
                      </c:pt>
                      <c:pt idx="5307">
                        <c:v>1.914027777775428</c:v>
                      </c:pt>
                      <c:pt idx="5308">
                        <c:v>1.914270833329593</c:v>
                      </c:pt>
                      <c:pt idx="5309">
                        <c:v>1.9145138888837581</c:v>
                      </c:pt>
                      <c:pt idx="5310">
                        <c:v>1.9147569444451991</c:v>
                      </c:pt>
                      <c:pt idx="5311">
                        <c:v>1.9149999999993641</c:v>
                      </c:pt>
                      <c:pt idx="5312">
                        <c:v>1.9152430555535291</c:v>
                      </c:pt>
                      <c:pt idx="5313">
                        <c:v>1.9154861111076942</c:v>
                      </c:pt>
                      <c:pt idx="5314">
                        <c:v>1.9157291666618592</c:v>
                      </c:pt>
                      <c:pt idx="5315">
                        <c:v>1.9159722222233002</c:v>
                      </c:pt>
                      <c:pt idx="5316">
                        <c:v>1.9162152777774653</c:v>
                      </c:pt>
                      <c:pt idx="5317">
                        <c:v>1.9164583333316303</c:v>
                      </c:pt>
                      <c:pt idx="5318">
                        <c:v>1.9167013888857953</c:v>
                      </c:pt>
                      <c:pt idx="5319">
                        <c:v>1.9169444444399604</c:v>
                      </c:pt>
                      <c:pt idx="5320">
                        <c:v>1.9171875000014014</c:v>
                      </c:pt>
                      <c:pt idx="5321">
                        <c:v>1.9174305555555664</c:v>
                      </c:pt>
                      <c:pt idx="5322">
                        <c:v>1.9176736111097314</c:v>
                      </c:pt>
                      <c:pt idx="5323">
                        <c:v>1.9179166666638965</c:v>
                      </c:pt>
                      <c:pt idx="5324">
                        <c:v>1.9181597222180615</c:v>
                      </c:pt>
                      <c:pt idx="5325">
                        <c:v>1.9184027777795025</c:v>
                      </c:pt>
                      <c:pt idx="5326">
                        <c:v>1.9186458333336676</c:v>
                      </c:pt>
                      <c:pt idx="5327">
                        <c:v>1.9188888888878326</c:v>
                      </c:pt>
                      <c:pt idx="5328">
                        <c:v>1.9191319444419976</c:v>
                      </c:pt>
                      <c:pt idx="5329">
                        <c:v>1.9193749999961627</c:v>
                      </c:pt>
                      <c:pt idx="5330">
                        <c:v>1.9196180555576037</c:v>
                      </c:pt>
                      <c:pt idx="5331">
                        <c:v>1.9198611111117687</c:v>
                      </c:pt>
                      <c:pt idx="5332">
                        <c:v>1.9201041666659338</c:v>
                      </c:pt>
                      <c:pt idx="5333">
                        <c:v>1.9203472222200988</c:v>
                      </c:pt>
                      <c:pt idx="5334">
                        <c:v>1.9205902777742638</c:v>
                      </c:pt>
                      <c:pt idx="5335">
                        <c:v>1.9208333333284289</c:v>
                      </c:pt>
                      <c:pt idx="5336">
                        <c:v>1.9210879629593736</c:v>
                      </c:pt>
                      <c:pt idx="5337">
                        <c:v>1.9213310185135386</c:v>
                      </c:pt>
                      <c:pt idx="5338">
                        <c:v>1.9215740740749796</c:v>
                      </c:pt>
                      <c:pt idx="5339">
                        <c:v>1.9218171296291446</c:v>
                      </c:pt>
                      <c:pt idx="5340">
                        <c:v>1.9220601851833097</c:v>
                      </c:pt>
                      <c:pt idx="5341">
                        <c:v>1.9223032407374747</c:v>
                      </c:pt>
                      <c:pt idx="5342">
                        <c:v>1.9225462962916398</c:v>
                      </c:pt>
                      <c:pt idx="5343">
                        <c:v>1.9227893518530808</c:v>
                      </c:pt>
                      <c:pt idx="5344">
                        <c:v>1.9230324074072458</c:v>
                      </c:pt>
                      <c:pt idx="5345">
                        <c:v>1.9232754629614108</c:v>
                      </c:pt>
                      <c:pt idx="5346">
                        <c:v>1.9235185185155759</c:v>
                      </c:pt>
                      <c:pt idx="5347">
                        <c:v>1.9237615740697409</c:v>
                      </c:pt>
                      <c:pt idx="5348">
                        <c:v>1.9240046296311819</c:v>
                      </c:pt>
                      <c:pt idx="5349">
                        <c:v>1.9242476851853469</c:v>
                      </c:pt>
                      <c:pt idx="5350">
                        <c:v>1.924490740739512</c:v>
                      </c:pt>
                      <c:pt idx="5351">
                        <c:v>1.924733796293677</c:v>
                      </c:pt>
                      <c:pt idx="5352">
                        <c:v>1.9249768518478421</c:v>
                      </c:pt>
                      <c:pt idx="5353">
                        <c:v>1.9252199074092831</c:v>
                      </c:pt>
                      <c:pt idx="5354">
                        <c:v>1.9254629629634481</c:v>
                      </c:pt>
                      <c:pt idx="5355">
                        <c:v>1.9257060185176131</c:v>
                      </c:pt>
                      <c:pt idx="5356">
                        <c:v>1.9259490740717782</c:v>
                      </c:pt>
                      <c:pt idx="5357">
                        <c:v>1.9261921296259432</c:v>
                      </c:pt>
                      <c:pt idx="5358">
                        <c:v>1.9264351851801083</c:v>
                      </c:pt>
                      <c:pt idx="5359">
                        <c:v>1.9266782407415493</c:v>
                      </c:pt>
                      <c:pt idx="5360">
                        <c:v>1.9269212962957143</c:v>
                      </c:pt>
                      <c:pt idx="5361">
                        <c:v>1.9271643518498793</c:v>
                      </c:pt>
                      <c:pt idx="5362">
                        <c:v>1.9274074074040444</c:v>
                      </c:pt>
                      <c:pt idx="5363">
                        <c:v>1.9276504629582094</c:v>
                      </c:pt>
                      <c:pt idx="5364">
                        <c:v>1.9278935185196504</c:v>
                      </c:pt>
                      <c:pt idx="5365">
                        <c:v>1.9281365740738154</c:v>
                      </c:pt>
                      <c:pt idx="5366">
                        <c:v>1.9283796296279805</c:v>
                      </c:pt>
                      <c:pt idx="5367">
                        <c:v>1.9286226851821455</c:v>
                      </c:pt>
                      <c:pt idx="5368">
                        <c:v>1.9288657407363106</c:v>
                      </c:pt>
                      <c:pt idx="5369">
                        <c:v>1.9291087962977516</c:v>
                      </c:pt>
                      <c:pt idx="5370">
                        <c:v>1.9293518518519166</c:v>
                      </c:pt>
                      <c:pt idx="5371">
                        <c:v>1.9295949074060816</c:v>
                      </c:pt>
                      <c:pt idx="5372">
                        <c:v>1.9298379629602467</c:v>
                      </c:pt>
                      <c:pt idx="5373">
                        <c:v>1.9300810185144117</c:v>
                      </c:pt>
                      <c:pt idx="5374">
                        <c:v>1.9303240740758527</c:v>
                      </c:pt>
                      <c:pt idx="5375">
                        <c:v>1.9305671296300178</c:v>
                      </c:pt>
                      <c:pt idx="5376">
                        <c:v>1.9308101851841828</c:v>
                      </c:pt>
                      <c:pt idx="5377">
                        <c:v>1.9310532407383478</c:v>
                      </c:pt>
                      <c:pt idx="5378">
                        <c:v>1.9312962962925129</c:v>
                      </c:pt>
                      <c:pt idx="5379">
                        <c:v>1.9315393518539539</c:v>
                      </c:pt>
                      <c:pt idx="5380">
                        <c:v>1.9317824074081189</c:v>
                      </c:pt>
                      <c:pt idx="5381">
                        <c:v>1.9320254629622839</c:v>
                      </c:pt>
                      <c:pt idx="5382">
                        <c:v>1.932268518516449</c:v>
                      </c:pt>
                      <c:pt idx="5383">
                        <c:v>1.932511574070614</c:v>
                      </c:pt>
                      <c:pt idx="5384">
                        <c:v>1.9327662037015587</c:v>
                      </c:pt>
                      <c:pt idx="5385">
                        <c:v>1.9330092592557238</c:v>
                      </c:pt>
                      <c:pt idx="5386">
                        <c:v>1.9332523148098888</c:v>
                      </c:pt>
                      <c:pt idx="5387">
                        <c:v>1.9334953703713298</c:v>
                      </c:pt>
                      <c:pt idx="5388">
                        <c:v>1.9337384259254948</c:v>
                      </c:pt>
                      <c:pt idx="5389">
                        <c:v>1.9339814814796599</c:v>
                      </c:pt>
                      <c:pt idx="5390">
                        <c:v>1.9342245370338249</c:v>
                      </c:pt>
                      <c:pt idx="5391">
                        <c:v>1.9344675925879899</c:v>
                      </c:pt>
                      <c:pt idx="5392">
                        <c:v>1.9347106481494309</c:v>
                      </c:pt>
                      <c:pt idx="5393">
                        <c:v>1.934953703703596</c:v>
                      </c:pt>
                      <c:pt idx="5394">
                        <c:v>1.935196759257761</c:v>
                      </c:pt>
                      <c:pt idx="5395">
                        <c:v>1.9354398148119261</c:v>
                      </c:pt>
                      <c:pt idx="5396">
                        <c:v>1.9356828703660911</c:v>
                      </c:pt>
                      <c:pt idx="5397">
                        <c:v>1.9359259259275321</c:v>
                      </c:pt>
                      <c:pt idx="5398">
                        <c:v>1.9361689814816971</c:v>
                      </c:pt>
                      <c:pt idx="5399">
                        <c:v>1.9364120370358622</c:v>
                      </c:pt>
                      <c:pt idx="5400">
                        <c:v>1.9366550925900272</c:v>
                      </c:pt>
                      <c:pt idx="5401">
                        <c:v>1.9368981481441923</c:v>
                      </c:pt>
                      <c:pt idx="5402">
                        <c:v>1.9371412037056333</c:v>
                      </c:pt>
                      <c:pt idx="5403">
                        <c:v>1.9373842592597983</c:v>
                      </c:pt>
                      <c:pt idx="5404">
                        <c:v>1.9376273148139633</c:v>
                      </c:pt>
                      <c:pt idx="5405">
                        <c:v>1.9378703703681284</c:v>
                      </c:pt>
                      <c:pt idx="5406">
                        <c:v>1.9381134259222934</c:v>
                      </c:pt>
                      <c:pt idx="5407">
                        <c:v>1.9383564814764584</c:v>
                      </c:pt>
                      <c:pt idx="5408">
                        <c:v>1.9385995370378994</c:v>
                      </c:pt>
                      <c:pt idx="5409">
                        <c:v>1.9388425925920645</c:v>
                      </c:pt>
                      <c:pt idx="5410">
                        <c:v>1.9390856481462295</c:v>
                      </c:pt>
                      <c:pt idx="5411">
                        <c:v>1.9393287037003946</c:v>
                      </c:pt>
                      <c:pt idx="5412">
                        <c:v>1.9395717592545596</c:v>
                      </c:pt>
                      <c:pt idx="5413">
                        <c:v>1.9398148148160006</c:v>
                      </c:pt>
                      <c:pt idx="5414">
                        <c:v>1.9400578703701656</c:v>
                      </c:pt>
                      <c:pt idx="5415">
                        <c:v>1.9403009259243307</c:v>
                      </c:pt>
                      <c:pt idx="5416">
                        <c:v>1.9405439814784957</c:v>
                      </c:pt>
                      <c:pt idx="5417">
                        <c:v>1.9407870370326608</c:v>
                      </c:pt>
                      <c:pt idx="5418">
                        <c:v>1.9410300925941018</c:v>
                      </c:pt>
                      <c:pt idx="5419">
                        <c:v>1.9412731481482668</c:v>
                      </c:pt>
                      <c:pt idx="5420">
                        <c:v>1.9415162037024318</c:v>
                      </c:pt>
                      <c:pt idx="5421">
                        <c:v>1.9417592592565969</c:v>
                      </c:pt>
                      <c:pt idx="5422">
                        <c:v>1.9420023148107619</c:v>
                      </c:pt>
                      <c:pt idx="5423">
                        <c:v>1.9422453703722029</c:v>
                      </c:pt>
                      <c:pt idx="5424">
                        <c:v>1.9424884259263679</c:v>
                      </c:pt>
                      <c:pt idx="5425">
                        <c:v>1.942731481480533</c:v>
                      </c:pt>
                      <c:pt idx="5426">
                        <c:v>1.942974537034698</c:v>
                      </c:pt>
                      <c:pt idx="5427">
                        <c:v>1.9432175925888631</c:v>
                      </c:pt>
                      <c:pt idx="5428">
                        <c:v>1.9434606481430281</c:v>
                      </c:pt>
                      <c:pt idx="5429">
                        <c:v>1.9437037037044691</c:v>
                      </c:pt>
                      <c:pt idx="5430">
                        <c:v>1.9439467592586341</c:v>
                      </c:pt>
                      <c:pt idx="5431">
                        <c:v>1.9441898148127992</c:v>
                      </c:pt>
                      <c:pt idx="5432">
                        <c:v>1.9444444444437439</c:v>
                      </c:pt>
                      <c:pt idx="5433">
                        <c:v>1.9446874999979089</c:v>
                      </c:pt>
                      <c:pt idx="5434">
                        <c:v>1.9449305555520739</c:v>
                      </c:pt>
                      <c:pt idx="5435">
                        <c:v>1.945173611106239</c:v>
                      </c:pt>
                      <c:pt idx="5436">
                        <c:v>1.94541666666768</c:v>
                      </c:pt>
                      <c:pt idx="5437">
                        <c:v>1.945659722221845</c:v>
                      </c:pt>
                      <c:pt idx="5438">
                        <c:v>1.9459027777760101</c:v>
                      </c:pt>
                      <c:pt idx="5439">
                        <c:v>1.9461458333301751</c:v>
                      </c:pt>
                      <c:pt idx="5440">
                        <c:v>1.9463888888843401</c:v>
                      </c:pt>
                      <c:pt idx="5441">
                        <c:v>1.9466319444457811</c:v>
                      </c:pt>
                      <c:pt idx="5442">
                        <c:v>1.9468749999999462</c:v>
                      </c:pt>
                      <c:pt idx="5443">
                        <c:v>1.9471180555541112</c:v>
                      </c:pt>
                      <c:pt idx="5444">
                        <c:v>1.9473611111082763</c:v>
                      </c:pt>
                      <c:pt idx="5445">
                        <c:v>1.9476041666624413</c:v>
                      </c:pt>
                      <c:pt idx="5446">
                        <c:v>1.9478472222238823</c:v>
                      </c:pt>
                      <c:pt idx="5447">
                        <c:v>1.9480902777780473</c:v>
                      </c:pt>
                      <c:pt idx="5448">
                        <c:v>1.9483333333322124</c:v>
                      </c:pt>
                      <c:pt idx="5449">
                        <c:v>1.9485763888863774</c:v>
                      </c:pt>
                      <c:pt idx="5450">
                        <c:v>1.9488194444405424</c:v>
                      </c:pt>
                      <c:pt idx="5451">
                        <c:v>1.9490625000019834</c:v>
                      </c:pt>
                      <c:pt idx="5452">
                        <c:v>1.9493055555561485</c:v>
                      </c:pt>
                      <c:pt idx="5453">
                        <c:v>1.9495486111103135</c:v>
                      </c:pt>
                      <c:pt idx="5454">
                        <c:v>1.9497916666644786</c:v>
                      </c:pt>
                      <c:pt idx="5455">
                        <c:v>1.9500347222186436</c:v>
                      </c:pt>
                      <c:pt idx="5456">
                        <c:v>1.9502777777728086</c:v>
                      </c:pt>
                      <c:pt idx="5457">
                        <c:v>1.9505208333342496</c:v>
                      </c:pt>
                      <c:pt idx="5458">
                        <c:v>1.9507638888884147</c:v>
                      </c:pt>
                      <c:pt idx="5459">
                        <c:v>1.9510069444425797</c:v>
                      </c:pt>
                      <c:pt idx="5460">
                        <c:v>1.9512499999967448</c:v>
                      </c:pt>
                      <c:pt idx="5461">
                        <c:v>1.9514930555509098</c:v>
                      </c:pt>
                      <c:pt idx="5462">
                        <c:v>1.9517361111123508</c:v>
                      </c:pt>
                      <c:pt idx="5463">
                        <c:v>1.9519791666665158</c:v>
                      </c:pt>
                      <c:pt idx="5464">
                        <c:v>1.9522222222206809</c:v>
                      </c:pt>
                      <c:pt idx="5465">
                        <c:v>1.9524652777748459</c:v>
                      </c:pt>
                      <c:pt idx="5466">
                        <c:v>1.9527083333290109</c:v>
                      </c:pt>
                      <c:pt idx="5467">
                        <c:v>1.9529513888904519</c:v>
                      </c:pt>
                      <c:pt idx="5468">
                        <c:v>1.953194444444617</c:v>
                      </c:pt>
                      <c:pt idx="5469">
                        <c:v>1.953437499998782</c:v>
                      </c:pt>
                      <c:pt idx="5470">
                        <c:v>1.9536805555529471</c:v>
                      </c:pt>
                      <c:pt idx="5471">
                        <c:v>1.9539236111071121</c:v>
                      </c:pt>
                      <c:pt idx="5472">
                        <c:v>1.9541666666685531</c:v>
                      </c:pt>
                      <c:pt idx="5473">
                        <c:v>1.9544097222227181</c:v>
                      </c:pt>
                      <c:pt idx="5474">
                        <c:v>1.9546527777768832</c:v>
                      </c:pt>
                      <c:pt idx="5475">
                        <c:v>1.9548958333310482</c:v>
                      </c:pt>
                      <c:pt idx="5476">
                        <c:v>1.9551388888852133</c:v>
                      </c:pt>
                      <c:pt idx="5477">
                        <c:v>1.9553819444393783</c:v>
                      </c:pt>
                      <c:pt idx="5478">
                        <c:v>1.9556250000008193</c:v>
                      </c:pt>
                      <c:pt idx="5479">
                        <c:v>1.9558680555549843</c:v>
                      </c:pt>
                      <c:pt idx="5480">
                        <c:v>1.9561111111091494</c:v>
                      </c:pt>
                      <c:pt idx="5481">
                        <c:v>1.9563657407400941</c:v>
                      </c:pt>
                      <c:pt idx="5482">
                        <c:v>1.9566087962942591</c:v>
                      </c:pt>
                      <c:pt idx="5483">
                        <c:v>1.9568518518484241</c:v>
                      </c:pt>
                      <c:pt idx="5484">
                        <c:v>1.9570949074025892</c:v>
                      </c:pt>
                      <c:pt idx="5485">
                        <c:v>1.9573379629640302</c:v>
                      </c:pt>
                      <c:pt idx="5486">
                        <c:v>1.9575810185181952</c:v>
                      </c:pt>
                      <c:pt idx="5487">
                        <c:v>1.9578240740723603</c:v>
                      </c:pt>
                      <c:pt idx="5488">
                        <c:v>1.9580671296265253</c:v>
                      </c:pt>
                      <c:pt idx="5489">
                        <c:v>1.9583101851806903</c:v>
                      </c:pt>
                      <c:pt idx="5490">
                        <c:v>1.9585532407421313</c:v>
                      </c:pt>
                      <c:pt idx="5491">
                        <c:v>1.9587962962962964</c:v>
                      </c:pt>
                      <c:pt idx="5492">
                        <c:v>1.9590393518504614</c:v>
                      </c:pt>
                      <c:pt idx="5493">
                        <c:v>1.9592824074046264</c:v>
                      </c:pt>
                      <c:pt idx="5494">
                        <c:v>1.9595254629587915</c:v>
                      </c:pt>
                      <c:pt idx="5495">
                        <c:v>1.9597685185202325</c:v>
                      </c:pt>
                      <c:pt idx="5496">
                        <c:v>1.9600115740743975</c:v>
                      </c:pt>
                      <c:pt idx="5497">
                        <c:v>1.9602546296285626</c:v>
                      </c:pt>
                      <c:pt idx="5498">
                        <c:v>1.9604976851827276</c:v>
                      </c:pt>
                      <c:pt idx="5499">
                        <c:v>1.9607407407368926</c:v>
                      </c:pt>
                      <c:pt idx="5500">
                        <c:v>1.9609837962983336</c:v>
                      </c:pt>
                      <c:pt idx="5501">
                        <c:v>1.9612268518524987</c:v>
                      </c:pt>
                      <c:pt idx="5502">
                        <c:v>1.9614699074066637</c:v>
                      </c:pt>
                      <c:pt idx="5503">
                        <c:v>1.9617129629608288</c:v>
                      </c:pt>
                      <c:pt idx="5504">
                        <c:v>1.9619560185149938</c:v>
                      </c:pt>
                      <c:pt idx="5505">
                        <c:v>1.9621990740691588</c:v>
                      </c:pt>
                      <c:pt idx="5506">
                        <c:v>1.9624421296305998</c:v>
                      </c:pt>
                      <c:pt idx="5507">
                        <c:v>1.9626851851847649</c:v>
                      </c:pt>
                      <c:pt idx="5508">
                        <c:v>1.9629282407389299</c:v>
                      </c:pt>
                      <c:pt idx="5509">
                        <c:v>1.9631712962930949</c:v>
                      </c:pt>
                      <c:pt idx="5510">
                        <c:v>1.96341435184726</c:v>
                      </c:pt>
                      <c:pt idx="5511">
                        <c:v>1.963657407408701</c:v>
                      </c:pt>
                      <c:pt idx="5512">
                        <c:v>1.963900462962866</c:v>
                      </c:pt>
                      <c:pt idx="5513">
                        <c:v>1.9641435185170311</c:v>
                      </c:pt>
                      <c:pt idx="5514">
                        <c:v>1.9643865740711961</c:v>
                      </c:pt>
                      <c:pt idx="5515">
                        <c:v>1.9646296296253611</c:v>
                      </c:pt>
                      <c:pt idx="5516">
                        <c:v>1.9648726851868021</c:v>
                      </c:pt>
                      <c:pt idx="5517">
                        <c:v>1.9651157407409672</c:v>
                      </c:pt>
                      <c:pt idx="5518">
                        <c:v>1.9653587962951322</c:v>
                      </c:pt>
                      <c:pt idx="5519">
                        <c:v>1.9656018518492973</c:v>
                      </c:pt>
                      <c:pt idx="5520">
                        <c:v>1.9658449074034623</c:v>
                      </c:pt>
                      <c:pt idx="5521">
                        <c:v>1.9660879629649033</c:v>
                      </c:pt>
                      <c:pt idx="5522">
                        <c:v>1.9663310185190683</c:v>
                      </c:pt>
                      <c:pt idx="5523">
                        <c:v>1.9665740740732334</c:v>
                      </c:pt>
                      <c:pt idx="5524">
                        <c:v>1.9668171296273984</c:v>
                      </c:pt>
                      <c:pt idx="5525">
                        <c:v>1.9670601851815634</c:v>
                      </c:pt>
                      <c:pt idx="5526">
                        <c:v>1.9673032407357285</c:v>
                      </c:pt>
                      <c:pt idx="5527">
                        <c:v>1.9675462962971695</c:v>
                      </c:pt>
                      <c:pt idx="5528">
                        <c:v>1.9677893518513345</c:v>
                      </c:pt>
                      <c:pt idx="5529">
                        <c:v>1.9680439814822792</c:v>
                      </c:pt>
                      <c:pt idx="5530">
                        <c:v>1.9682870370364443</c:v>
                      </c:pt>
                      <c:pt idx="5531">
                        <c:v>1.9685300925906093</c:v>
                      </c:pt>
                      <c:pt idx="5532">
                        <c:v>1.9687731481447743</c:v>
                      </c:pt>
                      <c:pt idx="5533">
                        <c:v>1.9690162036989394</c:v>
                      </c:pt>
                      <c:pt idx="5534">
                        <c:v>1.9692592592603804</c:v>
                      </c:pt>
                      <c:pt idx="5535">
                        <c:v>1.9695023148145454</c:v>
                      </c:pt>
                      <c:pt idx="5536">
                        <c:v>1.9697453703687104</c:v>
                      </c:pt>
                      <c:pt idx="5537">
                        <c:v>1.9699884259228755</c:v>
                      </c:pt>
                      <c:pt idx="5538">
                        <c:v>1.9702314814770405</c:v>
                      </c:pt>
                      <c:pt idx="5539">
                        <c:v>1.9704745370384815</c:v>
                      </c:pt>
                      <c:pt idx="5540">
                        <c:v>1.9707175925926466</c:v>
                      </c:pt>
                      <c:pt idx="5541">
                        <c:v>1.9709606481468116</c:v>
                      </c:pt>
                      <c:pt idx="5542">
                        <c:v>1.9712037037009766</c:v>
                      </c:pt>
                      <c:pt idx="5543">
                        <c:v>1.9714467592551417</c:v>
                      </c:pt>
                      <c:pt idx="5544">
                        <c:v>1.9716898148165827</c:v>
                      </c:pt>
                      <c:pt idx="5545">
                        <c:v>1.9719328703707477</c:v>
                      </c:pt>
                      <c:pt idx="5546">
                        <c:v>1.9721759259249128</c:v>
                      </c:pt>
                      <c:pt idx="5547">
                        <c:v>1.9724189814790778</c:v>
                      </c:pt>
                      <c:pt idx="5548">
                        <c:v>1.9726620370332428</c:v>
                      </c:pt>
                      <c:pt idx="5549">
                        <c:v>1.9729050925946838</c:v>
                      </c:pt>
                      <c:pt idx="5550">
                        <c:v>1.9731481481488489</c:v>
                      </c:pt>
                      <c:pt idx="5551">
                        <c:v>1.9733912037030139</c:v>
                      </c:pt>
                      <c:pt idx="5552">
                        <c:v>1.9736342592571789</c:v>
                      </c:pt>
                      <c:pt idx="5553">
                        <c:v>1.973877314811344</c:v>
                      </c:pt>
                      <c:pt idx="5554">
                        <c:v>1.974120370365509</c:v>
                      </c:pt>
                      <c:pt idx="5555">
                        <c:v>1.97436342592695</c:v>
                      </c:pt>
                      <c:pt idx="5556">
                        <c:v>1.9746064814811151</c:v>
                      </c:pt>
                      <c:pt idx="5557">
                        <c:v>1.9748495370352801</c:v>
                      </c:pt>
                      <c:pt idx="5558">
                        <c:v>1.9750925925894451</c:v>
                      </c:pt>
                      <c:pt idx="5559">
                        <c:v>1.9753356481436102</c:v>
                      </c:pt>
                      <c:pt idx="5560">
                        <c:v>1.9755787037050512</c:v>
                      </c:pt>
                      <c:pt idx="5561">
                        <c:v>1.9758217592592162</c:v>
                      </c:pt>
                      <c:pt idx="5562">
                        <c:v>1.9760648148133813</c:v>
                      </c:pt>
                      <c:pt idx="5563">
                        <c:v>1.9763078703675463</c:v>
                      </c:pt>
                      <c:pt idx="5564">
                        <c:v>1.9765509259217113</c:v>
                      </c:pt>
                      <c:pt idx="5565">
                        <c:v>1.9767939814831523</c:v>
                      </c:pt>
                      <c:pt idx="5566">
                        <c:v>1.9770370370373174</c:v>
                      </c:pt>
                      <c:pt idx="5567">
                        <c:v>1.9772800925914824</c:v>
                      </c:pt>
                      <c:pt idx="5568">
                        <c:v>1.9775231481456474</c:v>
                      </c:pt>
                      <c:pt idx="5569">
                        <c:v>1.9777662036998125</c:v>
                      </c:pt>
                      <c:pt idx="5570">
                        <c:v>1.9780092592612535</c:v>
                      </c:pt>
                      <c:pt idx="5571">
                        <c:v>1.9782523148154185</c:v>
                      </c:pt>
                      <c:pt idx="5572">
                        <c:v>1.9784953703695836</c:v>
                      </c:pt>
                      <c:pt idx="5573">
                        <c:v>1.9787384259237486</c:v>
                      </c:pt>
                      <c:pt idx="5574">
                        <c:v>1.9789814814779136</c:v>
                      </c:pt>
                      <c:pt idx="5575">
                        <c:v>1.9792245370320787</c:v>
                      </c:pt>
                      <c:pt idx="5576">
                        <c:v>1.9794675925935197</c:v>
                      </c:pt>
                      <c:pt idx="5577">
                        <c:v>1.9797222222171884</c:v>
                      </c:pt>
                      <c:pt idx="5578">
                        <c:v>1.9799652777786294</c:v>
                      </c:pt>
                      <c:pt idx="5579">
                        <c:v>1.9802083333327944</c:v>
                      </c:pt>
                      <c:pt idx="5580">
                        <c:v>1.9804513888869595</c:v>
                      </c:pt>
                      <c:pt idx="5581">
                        <c:v>1.9806944444411245</c:v>
                      </c:pt>
                      <c:pt idx="5582">
                        <c:v>1.9809374999952896</c:v>
                      </c:pt>
                      <c:pt idx="5583">
                        <c:v>1.9811805555567306</c:v>
                      </c:pt>
                      <c:pt idx="5584">
                        <c:v>1.9814236111108956</c:v>
                      </c:pt>
                      <c:pt idx="5585">
                        <c:v>1.9816666666650606</c:v>
                      </c:pt>
                      <c:pt idx="5586">
                        <c:v>1.9819097222192257</c:v>
                      </c:pt>
                      <c:pt idx="5587">
                        <c:v>1.9821527777733907</c:v>
                      </c:pt>
                      <c:pt idx="5588">
                        <c:v>1.9823958333348317</c:v>
                      </c:pt>
                      <c:pt idx="5589">
                        <c:v>1.9826388888889968</c:v>
                      </c:pt>
                      <c:pt idx="5590">
                        <c:v>1.9828819444431618</c:v>
                      </c:pt>
                      <c:pt idx="5591">
                        <c:v>1.9831249999973268</c:v>
                      </c:pt>
                      <c:pt idx="5592">
                        <c:v>1.9833680555514919</c:v>
                      </c:pt>
                      <c:pt idx="5593">
                        <c:v>1.9836111111129329</c:v>
                      </c:pt>
                      <c:pt idx="5594">
                        <c:v>1.9838541666670979</c:v>
                      </c:pt>
                      <c:pt idx="5595">
                        <c:v>1.9840972222212629</c:v>
                      </c:pt>
                      <c:pt idx="5596">
                        <c:v>1.984340277775428</c:v>
                      </c:pt>
                      <c:pt idx="5597">
                        <c:v>1.984583333329593</c:v>
                      </c:pt>
                      <c:pt idx="5598">
                        <c:v>1.9848263888837581</c:v>
                      </c:pt>
                      <c:pt idx="5599">
                        <c:v>1.9850694444451991</c:v>
                      </c:pt>
                      <c:pt idx="5600">
                        <c:v>1.9853124999993641</c:v>
                      </c:pt>
                      <c:pt idx="5601">
                        <c:v>1.9855555555535291</c:v>
                      </c:pt>
                      <c:pt idx="5602">
                        <c:v>1.9857986111076942</c:v>
                      </c:pt>
                      <c:pt idx="5603">
                        <c:v>1.9860416666618592</c:v>
                      </c:pt>
                      <c:pt idx="5604">
                        <c:v>1.9862847222233002</c:v>
                      </c:pt>
                      <c:pt idx="5605">
                        <c:v>1.9865277777774653</c:v>
                      </c:pt>
                      <c:pt idx="5606">
                        <c:v>1.9867708333316303</c:v>
                      </c:pt>
                      <c:pt idx="5607">
                        <c:v>1.9870138888857953</c:v>
                      </c:pt>
                      <c:pt idx="5608">
                        <c:v>1.9872569444399604</c:v>
                      </c:pt>
                      <c:pt idx="5609">
                        <c:v>1.9875000000014014</c:v>
                      </c:pt>
                      <c:pt idx="5610">
                        <c:v>1.9877430555555664</c:v>
                      </c:pt>
                      <c:pt idx="5611">
                        <c:v>1.9879861111097314</c:v>
                      </c:pt>
                      <c:pt idx="5612">
                        <c:v>1.9882291666638965</c:v>
                      </c:pt>
                      <c:pt idx="5613">
                        <c:v>1.9884722222180615</c:v>
                      </c:pt>
                      <c:pt idx="5614">
                        <c:v>1.9887152777795025</c:v>
                      </c:pt>
                      <c:pt idx="5615">
                        <c:v>1.9889583333336676</c:v>
                      </c:pt>
                      <c:pt idx="5616">
                        <c:v>1.9892013888878326</c:v>
                      </c:pt>
                      <c:pt idx="5617">
                        <c:v>1.9894444444419976</c:v>
                      </c:pt>
                      <c:pt idx="5618">
                        <c:v>1.9896874999961627</c:v>
                      </c:pt>
                      <c:pt idx="5619">
                        <c:v>1.9899305555576037</c:v>
                      </c:pt>
                      <c:pt idx="5620">
                        <c:v>1.9901736111117687</c:v>
                      </c:pt>
                      <c:pt idx="5621">
                        <c:v>1.9904166666659338</c:v>
                      </c:pt>
                      <c:pt idx="5622">
                        <c:v>1.9906597222200988</c:v>
                      </c:pt>
                      <c:pt idx="5623">
                        <c:v>1.9909027777742638</c:v>
                      </c:pt>
                      <c:pt idx="5624">
                        <c:v>1.9911458333284289</c:v>
                      </c:pt>
                      <c:pt idx="5625">
                        <c:v>1.9914004629593736</c:v>
                      </c:pt>
                      <c:pt idx="5626">
                        <c:v>1.9916435185135386</c:v>
                      </c:pt>
                      <c:pt idx="5627">
                        <c:v>1.9918865740749796</c:v>
                      </c:pt>
                      <c:pt idx="5628">
                        <c:v>1.9921296296291446</c:v>
                      </c:pt>
                      <c:pt idx="5629">
                        <c:v>1.9923726851833097</c:v>
                      </c:pt>
                      <c:pt idx="5630">
                        <c:v>1.9926157407374747</c:v>
                      </c:pt>
                      <c:pt idx="5631">
                        <c:v>1.9928587962916398</c:v>
                      </c:pt>
                      <c:pt idx="5632">
                        <c:v>1.9931018518530808</c:v>
                      </c:pt>
                      <c:pt idx="5633">
                        <c:v>1.9933449074072458</c:v>
                      </c:pt>
                      <c:pt idx="5634">
                        <c:v>1.9935879629614108</c:v>
                      </c:pt>
                      <c:pt idx="5635">
                        <c:v>1.9938310185155759</c:v>
                      </c:pt>
                      <c:pt idx="5636">
                        <c:v>1.9940740740697409</c:v>
                      </c:pt>
                      <c:pt idx="5637">
                        <c:v>1.9943171296311819</c:v>
                      </c:pt>
                      <c:pt idx="5638">
                        <c:v>1.9945601851853469</c:v>
                      </c:pt>
                      <c:pt idx="5639">
                        <c:v>1.994803240739512</c:v>
                      </c:pt>
                      <c:pt idx="5640">
                        <c:v>1.995046296293677</c:v>
                      </c:pt>
                      <c:pt idx="5641">
                        <c:v>1.9952893518478421</c:v>
                      </c:pt>
                      <c:pt idx="5642">
                        <c:v>1.9955324074092831</c:v>
                      </c:pt>
                      <c:pt idx="5643">
                        <c:v>1.9957754629634481</c:v>
                      </c:pt>
                      <c:pt idx="5644">
                        <c:v>1.9960185185176131</c:v>
                      </c:pt>
                      <c:pt idx="5645">
                        <c:v>1.9962615740717782</c:v>
                      </c:pt>
                      <c:pt idx="5646">
                        <c:v>1.9965046296259432</c:v>
                      </c:pt>
                      <c:pt idx="5647">
                        <c:v>1.9967476851801083</c:v>
                      </c:pt>
                      <c:pt idx="5648">
                        <c:v>1.9969907407415493</c:v>
                      </c:pt>
                      <c:pt idx="5649">
                        <c:v>1.9972337962957143</c:v>
                      </c:pt>
                      <c:pt idx="5650">
                        <c:v>1.9974768518498793</c:v>
                      </c:pt>
                      <c:pt idx="5651">
                        <c:v>1.9977199074040444</c:v>
                      </c:pt>
                      <c:pt idx="5652">
                        <c:v>1.9979629629582094</c:v>
                      </c:pt>
                      <c:pt idx="5653">
                        <c:v>1.9982060185196504</c:v>
                      </c:pt>
                      <c:pt idx="5654">
                        <c:v>1.9984490740738154</c:v>
                      </c:pt>
                      <c:pt idx="5655">
                        <c:v>1.9986921296279805</c:v>
                      </c:pt>
                      <c:pt idx="5656">
                        <c:v>1.9989351851821455</c:v>
                      </c:pt>
                      <c:pt idx="5657">
                        <c:v>1.9991782407363106</c:v>
                      </c:pt>
                      <c:pt idx="5658">
                        <c:v>1.9994212962977516</c:v>
                      </c:pt>
                      <c:pt idx="5659">
                        <c:v>1.9996643518519166</c:v>
                      </c:pt>
                      <c:pt idx="5660">
                        <c:v>1.9999074074060816</c:v>
                      </c:pt>
                      <c:pt idx="5661">
                        <c:v>2.0001504629602467</c:v>
                      </c:pt>
                      <c:pt idx="5662">
                        <c:v>2.0003935185144117</c:v>
                      </c:pt>
                      <c:pt idx="5663">
                        <c:v>2.0006365740758527</c:v>
                      </c:pt>
                      <c:pt idx="5664">
                        <c:v>2.0008796296300178</c:v>
                      </c:pt>
                      <c:pt idx="5665">
                        <c:v>2.0011226851841828</c:v>
                      </c:pt>
                      <c:pt idx="5666">
                        <c:v>2.0013657407383478</c:v>
                      </c:pt>
                      <c:pt idx="5667">
                        <c:v>2.0016087962925129</c:v>
                      </c:pt>
                      <c:pt idx="5668">
                        <c:v>2.0018518518539539</c:v>
                      </c:pt>
                      <c:pt idx="5669">
                        <c:v>2.0020949074081189</c:v>
                      </c:pt>
                      <c:pt idx="5670">
                        <c:v>2.0023379629622839</c:v>
                      </c:pt>
                      <c:pt idx="5671">
                        <c:v>2.002581018516449</c:v>
                      </c:pt>
                      <c:pt idx="5672">
                        <c:v>2.002824074070614</c:v>
                      </c:pt>
                      <c:pt idx="5673">
                        <c:v>2.0030671296247791</c:v>
                      </c:pt>
                      <c:pt idx="5674">
                        <c:v>2.0033217592557238</c:v>
                      </c:pt>
                      <c:pt idx="5675">
                        <c:v>2.0035648148098888</c:v>
                      </c:pt>
                      <c:pt idx="5676">
                        <c:v>2.0038078703713298</c:v>
                      </c:pt>
                      <c:pt idx="5677">
                        <c:v>2.0040509259254948</c:v>
                      </c:pt>
                      <c:pt idx="5678">
                        <c:v>2.0042939814796599</c:v>
                      </c:pt>
                      <c:pt idx="5679">
                        <c:v>2.0045370370338249</c:v>
                      </c:pt>
                      <c:pt idx="5680">
                        <c:v>2.0047800925879899</c:v>
                      </c:pt>
                      <c:pt idx="5681">
                        <c:v>2.0050231481494309</c:v>
                      </c:pt>
                      <c:pt idx="5682">
                        <c:v>2.005266203703596</c:v>
                      </c:pt>
                      <c:pt idx="5683">
                        <c:v>2.005509259257761</c:v>
                      </c:pt>
                      <c:pt idx="5684">
                        <c:v>2.0057523148119261</c:v>
                      </c:pt>
                      <c:pt idx="5685">
                        <c:v>2.0059953703660911</c:v>
                      </c:pt>
                      <c:pt idx="5686">
                        <c:v>2.0062384259275321</c:v>
                      </c:pt>
                      <c:pt idx="5687">
                        <c:v>2.0064814814816971</c:v>
                      </c:pt>
                      <c:pt idx="5688">
                        <c:v>2.0067245370358622</c:v>
                      </c:pt>
                      <c:pt idx="5689">
                        <c:v>2.0069675925900272</c:v>
                      </c:pt>
                      <c:pt idx="5690">
                        <c:v>2.0072106481441923</c:v>
                      </c:pt>
                      <c:pt idx="5691">
                        <c:v>2.0074537037056333</c:v>
                      </c:pt>
                      <c:pt idx="5692">
                        <c:v>2.0076967592597983</c:v>
                      </c:pt>
                      <c:pt idx="5693">
                        <c:v>2.0079398148139633</c:v>
                      </c:pt>
                      <c:pt idx="5694">
                        <c:v>2.0081828703681284</c:v>
                      </c:pt>
                      <c:pt idx="5695">
                        <c:v>2.0084259259222934</c:v>
                      </c:pt>
                      <c:pt idx="5696">
                        <c:v>2.0086689814764584</c:v>
                      </c:pt>
                      <c:pt idx="5697">
                        <c:v>2.0089120370378994</c:v>
                      </c:pt>
                      <c:pt idx="5698">
                        <c:v>2.0091550925920645</c:v>
                      </c:pt>
                      <c:pt idx="5699">
                        <c:v>2.0093981481462295</c:v>
                      </c:pt>
                      <c:pt idx="5700">
                        <c:v>2.0096412037003946</c:v>
                      </c:pt>
                      <c:pt idx="5701">
                        <c:v>2.0098842592545596</c:v>
                      </c:pt>
                      <c:pt idx="5702">
                        <c:v>2.0101273148160006</c:v>
                      </c:pt>
                      <c:pt idx="5703">
                        <c:v>2.0103703703701656</c:v>
                      </c:pt>
                      <c:pt idx="5704">
                        <c:v>2.0106134259243307</c:v>
                      </c:pt>
                      <c:pt idx="5705">
                        <c:v>2.0108564814784957</c:v>
                      </c:pt>
                      <c:pt idx="5706">
                        <c:v>2.0110995370326608</c:v>
                      </c:pt>
                      <c:pt idx="5707">
                        <c:v>2.0113425925941018</c:v>
                      </c:pt>
                      <c:pt idx="5708">
                        <c:v>2.0115856481482668</c:v>
                      </c:pt>
                      <c:pt idx="5709">
                        <c:v>2.0118287037024318</c:v>
                      </c:pt>
                      <c:pt idx="5710">
                        <c:v>2.0120717592565969</c:v>
                      </c:pt>
                      <c:pt idx="5711">
                        <c:v>2.0123148148107619</c:v>
                      </c:pt>
                      <c:pt idx="5712">
                        <c:v>2.0125578703722029</c:v>
                      </c:pt>
                      <c:pt idx="5713">
                        <c:v>2.0128009259263679</c:v>
                      </c:pt>
                      <c:pt idx="5714">
                        <c:v>2.013043981480533</c:v>
                      </c:pt>
                      <c:pt idx="5715">
                        <c:v>2.013287037034698</c:v>
                      </c:pt>
                      <c:pt idx="5716">
                        <c:v>2.0135300925888631</c:v>
                      </c:pt>
                      <c:pt idx="5717">
                        <c:v>2.0137731481430281</c:v>
                      </c:pt>
                      <c:pt idx="5718">
                        <c:v>2.0140162037044691</c:v>
                      </c:pt>
                      <c:pt idx="5719">
                        <c:v>2.0142592592586341</c:v>
                      </c:pt>
                      <c:pt idx="5720">
                        <c:v>2.0145023148127992</c:v>
                      </c:pt>
                      <c:pt idx="5721">
                        <c:v>2.0147453703669642</c:v>
                      </c:pt>
                      <c:pt idx="5722">
                        <c:v>2.0149999999979089</c:v>
                      </c:pt>
                      <c:pt idx="5723">
                        <c:v>2.0152430555520739</c:v>
                      </c:pt>
                      <c:pt idx="5724">
                        <c:v>2.015486111106239</c:v>
                      </c:pt>
                      <c:pt idx="5725">
                        <c:v>2.01572916666768</c:v>
                      </c:pt>
                      <c:pt idx="5726">
                        <c:v>2.015972222221845</c:v>
                      </c:pt>
                      <c:pt idx="5727">
                        <c:v>2.0162152777760101</c:v>
                      </c:pt>
                      <c:pt idx="5728">
                        <c:v>2.0164583333301751</c:v>
                      </c:pt>
                      <c:pt idx="5729">
                        <c:v>2.0167013888843401</c:v>
                      </c:pt>
                      <c:pt idx="5730">
                        <c:v>2.0169444444457811</c:v>
                      </c:pt>
                      <c:pt idx="5731">
                        <c:v>2.0171874999999462</c:v>
                      </c:pt>
                      <c:pt idx="5732">
                        <c:v>2.0174305555541112</c:v>
                      </c:pt>
                      <c:pt idx="5733">
                        <c:v>2.0176736111082763</c:v>
                      </c:pt>
                      <c:pt idx="5734">
                        <c:v>2.0179166666624413</c:v>
                      </c:pt>
                      <c:pt idx="5735">
                        <c:v>2.0181597222238823</c:v>
                      </c:pt>
                      <c:pt idx="5736">
                        <c:v>2.0184027777780473</c:v>
                      </c:pt>
                      <c:pt idx="5737">
                        <c:v>2.0186458333322124</c:v>
                      </c:pt>
                      <c:pt idx="5738">
                        <c:v>2.0188888888863774</c:v>
                      </c:pt>
                      <c:pt idx="5739">
                        <c:v>2.0191319444405424</c:v>
                      </c:pt>
                      <c:pt idx="5740">
                        <c:v>2.0193750000019834</c:v>
                      </c:pt>
                      <c:pt idx="5741">
                        <c:v>2.0196180555561485</c:v>
                      </c:pt>
                      <c:pt idx="5742">
                        <c:v>2.0198611111103135</c:v>
                      </c:pt>
                      <c:pt idx="5743">
                        <c:v>2.0201041666644786</c:v>
                      </c:pt>
                      <c:pt idx="5744">
                        <c:v>2.0203472222186436</c:v>
                      </c:pt>
                      <c:pt idx="5745">
                        <c:v>2.0205902777728086</c:v>
                      </c:pt>
                      <c:pt idx="5746">
                        <c:v>2.0208333333342496</c:v>
                      </c:pt>
                      <c:pt idx="5747">
                        <c:v>2.0210763888884147</c:v>
                      </c:pt>
                      <c:pt idx="5748">
                        <c:v>2.0213194444425797</c:v>
                      </c:pt>
                      <c:pt idx="5749">
                        <c:v>2.0215624999967448</c:v>
                      </c:pt>
                      <c:pt idx="5750">
                        <c:v>2.0218055555509098</c:v>
                      </c:pt>
                      <c:pt idx="5751">
                        <c:v>2.0220486111123508</c:v>
                      </c:pt>
                      <c:pt idx="5752">
                        <c:v>2.0222916666665158</c:v>
                      </c:pt>
                      <c:pt idx="5753">
                        <c:v>2.0225347222206809</c:v>
                      </c:pt>
                      <c:pt idx="5754">
                        <c:v>2.0227777777748459</c:v>
                      </c:pt>
                      <c:pt idx="5755">
                        <c:v>2.0230208333290109</c:v>
                      </c:pt>
                      <c:pt idx="5756">
                        <c:v>2.0232638888904519</c:v>
                      </c:pt>
                      <c:pt idx="5757">
                        <c:v>2.023506944444617</c:v>
                      </c:pt>
                      <c:pt idx="5758">
                        <c:v>2.023749999998782</c:v>
                      </c:pt>
                      <c:pt idx="5759">
                        <c:v>2.0239930555529471</c:v>
                      </c:pt>
                      <c:pt idx="5760">
                        <c:v>2.0242361111071121</c:v>
                      </c:pt>
                      <c:pt idx="5761">
                        <c:v>2.0244791666685531</c:v>
                      </c:pt>
                      <c:pt idx="5762">
                        <c:v>2.0247222222227181</c:v>
                      </c:pt>
                      <c:pt idx="5763">
                        <c:v>2.0249652777768832</c:v>
                      </c:pt>
                      <c:pt idx="5764">
                        <c:v>2.0252083333310482</c:v>
                      </c:pt>
                      <c:pt idx="5765">
                        <c:v>2.0254513888852133</c:v>
                      </c:pt>
                      <c:pt idx="5766">
                        <c:v>2.0256944444393783</c:v>
                      </c:pt>
                      <c:pt idx="5767">
                        <c:v>2.0259375000008193</c:v>
                      </c:pt>
                      <c:pt idx="5768">
                        <c:v>2.0261805555549843</c:v>
                      </c:pt>
                      <c:pt idx="5769">
                        <c:v>2.0264236111091494</c:v>
                      </c:pt>
                      <c:pt idx="5770">
                        <c:v>2.0266782407400941</c:v>
                      </c:pt>
                      <c:pt idx="5771">
                        <c:v>2.0269212962942591</c:v>
                      </c:pt>
                      <c:pt idx="5772">
                        <c:v>2.0271643518484241</c:v>
                      </c:pt>
                      <c:pt idx="5773">
                        <c:v>2.0274074074025892</c:v>
                      </c:pt>
                      <c:pt idx="5774">
                        <c:v>2.0276504629640302</c:v>
                      </c:pt>
                      <c:pt idx="5775">
                        <c:v>2.0278935185181952</c:v>
                      </c:pt>
                      <c:pt idx="5776">
                        <c:v>2.0281365740723603</c:v>
                      </c:pt>
                      <c:pt idx="5777">
                        <c:v>2.0283796296265253</c:v>
                      </c:pt>
                      <c:pt idx="5778">
                        <c:v>2.0286226851806903</c:v>
                      </c:pt>
                      <c:pt idx="5779">
                        <c:v>2.0288657407421313</c:v>
                      </c:pt>
                      <c:pt idx="5780">
                        <c:v>2.0291087962962964</c:v>
                      </c:pt>
                      <c:pt idx="5781">
                        <c:v>2.0293518518504614</c:v>
                      </c:pt>
                      <c:pt idx="5782">
                        <c:v>2.0295949074046264</c:v>
                      </c:pt>
                      <c:pt idx="5783">
                        <c:v>2.0298379629587915</c:v>
                      </c:pt>
                      <c:pt idx="5784">
                        <c:v>2.0300810185202325</c:v>
                      </c:pt>
                      <c:pt idx="5785">
                        <c:v>2.0303240740743975</c:v>
                      </c:pt>
                      <c:pt idx="5786">
                        <c:v>2.0305671296285626</c:v>
                      </c:pt>
                      <c:pt idx="5787">
                        <c:v>2.0308101851827276</c:v>
                      </c:pt>
                      <c:pt idx="5788">
                        <c:v>2.0310532407368926</c:v>
                      </c:pt>
                      <c:pt idx="5789">
                        <c:v>2.0312962962983336</c:v>
                      </c:pt>
                      <c:pt idx="5790">
                        <c:v>2.0315393518524987</c:v>
                      </c:pt>
                      <c:pt idx="5791">
                        <c:v>2.0317824074066637</c:v>
                      </c:pt>
                      <c:pt idx="5792">
                        <c:v>2.0320254629608288</c:v>
                      </c:pt>
                      <c:pt idx="5793">
                        <c:v>2.0322685185149938</c:v>
                      </c:pt>
                      <c:pt idx="5794">
                        <c:v>2.0325115740691588</c:v>
                      </c:pt>
                      <c:pt idx="5795">
                        <c:v>2.0327546296305998</c:v>
                      </c:pt>
                      <c:pt idx="5796">
                        <c:v>2.0329976851847649</c:v>
                      </c:pt>
                      <c:pt idx="5797">
                        <c:v>2.0332407407389299</c:v>
                      </c:pt>
                      <c:pt idx="5798">
                        <c:v>2.0334837962930949</c:v>
                      </c:pt>
                      <c:pt idx="5799">
                        <c:v>2.03372685184726</c:v>
                      </c:pt>
                      <c:pt idx="5800">
                        <c:v>2.033969907408701</c:v>
                      </c:pt>
                      <c:pt idx="5801">
                        <c:v>2.034212962962866</c:v>
                      </c:pt>
                      <c:pt idx="5802">
                        <c:v>2.0344560185170311</c:v>
                      </c:pt>
                      <c:pt idx="5803">
                        <c:v>2.0346990740711961</c:v>
                      </c:pt>
                      <c:pt idx="5804">
                        <c:v>2.0349421296253611</c:v>
                      </c:pt>
                      <c:pt idx="5805">
                        <c:v>2.0351851851868021</c:v>
                      </c:pt>
                      <c:pt idx="5806">
                        <c:v>2.0354282407409672</c:v>
                      </c:pt>
                      <c:pt idx="5807">
                        <c:v>2.0356712962951322</c:v>
                      </c:pt>
                      <c:pt idx="5808">
                        <c:v>2.0359143518492973</c:v>
                      </c:pt>
                      <c:pt idx="5809">
                        <c:v>2.0361574074034623</c:v>
                      </c:pt>
                      <c:pt idx="5810">
                        <c:v>2.0364004629649033</c:v>
                      </c:pt>
                      <c:pt idx="5811">
                        <c:v>2.0366435185190683</c:v>
                      </c:pt>
                      <c:pt idx="5812">
                        <c:v>2.0368865740732334</c:v>
                      </c:pt>
                      <c:pt idx="5813">
                        <c:v>2.0371296296273984</c:v>
                      </c:pt>
                      <c:pt idx="5814">
                        <c:v>2.0373726851815634</c:v>
                      </c:pt>
                      <c:pt idx="5815">
                        <c:v>2.0376157407357285</c:v>
                      </c:pt>
                      <c:pt idx="5816">
                        <c:v>2.0378587962971695</c:v>
                      </c:pt>
                      <c:pt idx="5817">
                        <c:v>2.0381018518513345</c:v>
                      </c:pt>
                      <c:pt idx="5818">
                        <c:v>2.0383449074054996</c:v>
                      </c:pt>
                      <c:pt idx="5819">
                        <c:v>2.0385995370364443</c:v>
                      </c:pt>
                      <c:pt idx="5820">
                        <c:v>2.0388425925906093</c:v>
                      </c:pt>
                      <c:pt idx="5821">
                        <c:v>2.0390856481447743</c:v>
                      </c:pt>
                      <c:pt idx="5822">
                        <c:v>2.0393287036989394</c:v>
                      </c:pt>
                      <c:pt idx="5823">
                        <c:v>2.0395717592603804</c:v>
                      </c:pt>
                      <c:pt idx="5824">
                        <c:v>2.0398148148145454</c:v>
                      </c:pt>
                      <c:pt idx="5825">
                        <c:v>2.0400578703687104</c:v>
                      </c:pt>
                      <c:pt idx="5826">
                        <c:v>2.0403009259228755</c:v>
                      </c:pt>
                      <c:pt idx="5827">
                        <c:v>2.0405439814770405</c:v>
                      </c:pt>
                      <c:pt idx="5828">
                        <c:v>2.0407870370384815</c:v>
                      </c:pt>
                      <c:pt idx="5829">
                        <c:v>2.0410300925926466</c:v>
                      </c:pt>
                      <c:pt idx="5830">
                        <c:v>2.0412731481468116</c:v>
                      </c:pt>
                      <c:pt idx="5831">
                        <c:v>2.0415162037009766</c:v>
                      </c:pt>
                      <c:pt idx="5832">
                        <c:v>2.0417592592551417</c:v>
                      </c:pt>
                      <c:pt idx="5833">
                        <c:v>2.0420023148165827</c:v>
                      </c:pt>
                      <c:pt idx="5834">
                        <c:v>2.0422453703707477</c:v>
                      </c:pt>
                      <c:pt idx="5835">
                        <c:v>2.0424884259249128</c:v>
                      </c:pt>
                      <c:pt idx="5836">
                        <c:v>2.0427314814790778</c:v>
                      </c:pt>
                      <c:pt idx="5837">
                        <c:v>2.0429745370332428</c:v>
                      </c:pt>
                      <c:pt idx="5838">
                        <c:v>2.0432175925946838</c:v>
                      </c:pt>
                      <c:pt idx="5839">
                        <c:v>2.0434606481488489</c:v>
                      </c:pt>
                      <c:pt idx="5840">
                        <c:v>2.0437037037030139</c:v>
                      </c:pt>
                      <c:pt idx="5841">
                        <c:v>2.0439467592571789</c:v>
                      </c:pt>
                      <c:pt idx="5842">
                        <c:v>2.044189814811344</c:v>
                      </c:pt>
                      <c:pt idx="5843">
                        <c:v>2.044432870365509</c:v>
                      </c:pt>
                      <c:pt idx="5844">
                        <c:v>2.04467592592695</c:v>
                      </c:pt>
                      <c:pt idx="5845">
                        <c:v>2.0449189814811151</c:v>
                      </c:pt>
                      <c:pt idx="5846">
                        <c:v>2.0451620370352801</c:v>
                      </c:pt>
                      <c:pt idx="5847">
                        <c:v>2.0454050925894451</c:v>
                      </c:pt>
                      <c:pt idx="5848">
                        <c:v>2.0456481481436102</c:v>
                      </c:pt>
                      <c:pt idx="5849">
                        <c:v>2.0458912037050512</c:v>
                      </c:pt>
                      <c:pt idx="5850">
                        <c:v>2.0461342592592162</c:v>
                      </c:pt>
                      <c:pt idx="5851">
                        <c:v>2.0463773148133813</c:v>
                      </c:pt>
                      <c:pt idx="5852">
                        <c:v>2.0466203703675463</c:v>
                      </c:pt>
                      <c:pt idx="5853">
                        <c:v>2.0468634259217113</c:v>
                      </c:pt>
                      <c:pt idx="5854">
                        <c:v>2.0471064814831523</c:v>
                      </c:pt>
                      <c:pt idx="5855">
                        <c:v>2.0473495370373174</c:v>
                      </c:pt>
                      <c:pt idx="5856">
                        <c:v>2.0475925925914824</c:v>
                      </c:pt>
                      <c:pt idx="5857">
                        <c:v>2.0478356481456474</c:v>
                      </c:pt>
                      <c:pt idx="5858">
                        <c:v>2.0480787036998125</c:v>
                      </c:pt>
                      <c:pt idx="5859">
                        <c:v>2.0483217592612535</c:v>
                      </c:pt>
                      <c:pt idx="5860">
                        <c:v>2.0485648148154185</c:v>
                      </c:pt>
                      <c:pt idx="5861">
                        <c:v>2.0488078703695836</c:v>
                      </c:pt>
                      <c:pt idx="5862">
                        <c:v>2.0490509259237486</c:v>
                      </c:pt>
                      <c:pt idx="5863">
                        <c:v>2.0492939814779136</c:v>
                      </c:pt>
                      <c:pt idx="5864">
                        <c:v>2.0495370370320787</c:v>
                      </c:pt>
                      <c:pt idx="5865">
                        <c:v>2.0497800925935197</c:v>
                      </c:pt>
                      <c:pt idx="5866">
                        <c:v>2.0500347222171884</c:v>
                      </c:pt>
                      <c:pt idx="5867">
                        <c:v>2.0502777777786294</c:v>
                      </c:pt>
                      <c:pt idx="5868">
                        <c:v>2.0505208333327944</c:v>
                      </c:pt>
                      <c:pt idx="5869">
                        <c:v>2.0507638888869595</c:v>
                      </c:pt>
                      <c:pt idx="5870">
                        <c:v>2.0510069444411245</c:v>
                      </c:pt>
                      <c:pt idx="5871">
                        <c:v>2.0512499999952896</c:v>
                      </c:pt>
                      <c:pt idx="5872">
                        <c:v>2.0514930555567306</c:v>
                      </c:pt>
                      <c:pt idx="5873">
                        <c:v>2.0517361111108956</c:v>
                      </c:pt>
                      <c:pt idx="5874">
                        <c:v>2.0519791666650606</c:v>
                      </c:pt>
                      <c:pt idx="5875">
                        <c:v>2.0522222222192257</c:v>
                      </c:pt>
                      <c:pt idx="5876">
                        <c:v>2.0524652777733907</c:v>
                      </c:pt>
                      <c:pt idx="5877">
                        <c:v>2.0527083333348317</c:v>
                      </c:pt>
                      <c:pt idx="5878">
                        <c:v>2.0529513888889968</c:v>
                      </c:pt>
                      <c:pt idx="5879">
                        <c:v>2.0531944444431618</c:v>
                      </c:pt>
                      <c:pt idx="5880">
                        <c:v>2.0534374999973268</c:v>
                      </c:pt>
                      <c:pt idx="5881">
                        <c:v>2.0536805555514919</c:v>
                      </c:pt>
                      <c:pt idx="5882">
                        <c:v>2.0539236111129329</c:v>
                      </c:pt>
                      <c:pt idx="5883">
                        <c:v>2.0541666666670979</c:v>
                      </c:pt>
                      <c:pt idx="5884">
                        <c:v>2.0544097222212629</c:v>
                      </c:pt>
                      <c:pt idx="5885">
                        <c:v>2.054652777775428</c:v>
                      </c:pt>
                      <c:pt idx="5886">
                        <c:v>2.054895833329593</c:v>
                      </c:pt>
                      <c:pt idx="5887">
                        <c:v>2.0551388888837581</c:v>
                      </c:pt>
                      <c:pt idx="5888">
                        <c:v>2.0553819444451991</c:v>
                      </c:pt>
                      <c:pt idx="5889">
                        <c:v>2.0556249999993641</c:v>
                      </c:pt>
                      <c:pt idx="5890">
                        <c:v>2.0558680555535291</c:v>
                      </c:pt>
                      <c:pt idx="5891">
                        <c:v>2.0561111111076942</c:v>
                      </c:pt>
                      <c:pt idx="5892">
                        <c:v>2.0563541666618592</c:v>
                      </c:pt>
                      <c:pt idx="5893">
                        <c:v>2.0565972222233002</c:v>
                      </c:pt>
                      <c:pt idx="5894">
                        <c:v>2.0568402777774653</c:v>
                      </c:pt>
                      <c:pt idx="5895">
                        <c:v>2.0570833333316303</c:v>
                      </c:pt>
                      <c:pt idx="5896">
                        <c:v>2.0573263888857953</c:v>
                      </c:pt>
                      <c:pt idx="5897">
                        <c:v>2.0575694444399604</c:v>
                      </c:pt>
                      <c:pt idx="5898">
                        <c:v>2.0578125000014014</c:v>
                      </c:pt>
                      <c:pt idx="5899">
                        <c:v>2.0580555555555664</c:v>
                      </c:pt>
                      <c:pt idx="5900">
                        <c:v>2.0582986111097314</c:v>
                      </c:pt>
                      <c:pt idx="5901">
                        <c:v>2.0585416666638965</c:v>
                      </c:pt>
                      <c:pt idx="5902">
                        <c:v>2.0587847222180615</c:v>
                      </c:pt>
                      <c:pt idx="5903">
                        <c:v>2.0590277777795025</c:v>
                      </c:pt>
                      <c:pt idx="5904">
                        <c:v>2.0592708333336676</c:v>
                      </c:pt>
                      <c:pt idx="5905">
                        <c:v>2.0595138888878326</c:v>
                      </c:pt>
                      <c:pt idx="5906">
                        <c:v>2.0597569444419976</c:v>
                      </c:pt>
                      <c:pt idx="5907">
                        <c:v>2.0599999999961627</c:v>
                      </c:pt>
                      <c:pt idx="5908">
                        <c:v>2.0602430555576037</c:v>
                      </c:pt>
                      <c:pt idx="5909">
                        <c:v>2.0604861111117687</c:v>
                      </c:pt>
                      <c:pt idx="5910">
                        <c:v>2.0607291666659338</c:v>
                      </c:pt>
                      <c:pt idx="5911">
                        <c:v>2.0609722222200988</c:v>
                      </c:pt>
                      <c:pt idx="5912">
                        <c:v>2.0612152777742638</c:v>
                      </c:pt>
                      <c:pt idx="5913">
                        <c:v>2.0614583333284289</c:v>
                      </c:pt>
                      <c:pt idx="5914">
                        <c:v>2.0617013888898699</c:v>
                      </c:pt>
                      <c:pt idx="5915">
                        <c:v>2.0619560185135386</c:v>
                      </c:pt>
                      <c:pt idx="5916">
                        <c:v>2.0621990740749796</c:v>
                      </c:pt>
                      <c:pt idx="5917">
                        <c:v>2.0624421296291446</c:v>
                      </c:pt>
                      <c:pt idx="5918">
                        <c:v>2.0626851851833097</c:v>
                      </c:pt>
                      <c:pt idx="5919">
                        <c:v>2.0629282407374747</c:v>
                      </c:pt>
                      <c:pt idx="5920">
                        <c:v>2.0631712962916398</c:v>
                      </c:pt>
                      <c:pt idx="5921">
                        <c:v>2.0634143518530808</c:v>
                      </c:pt>
                      <c:pt idx="5922">
                        <c:v>2.0636574074072458</c:v>
                      </c:pt>
                      <c:pt idx="5923">
                        <c:v>2.0639004629614108</c:v>
                      </c:pt>
                      <c:pt idx="5924">
                        <c:v>2.0641435185155759</c:v>
                      </c:pt>
                      <c:pt idx="5925">
                        <c:v>2.0643865740697409</c:v>
                      </c:pt>
                      <c:pt idx="5926">
                        <c:v>2.0646296296311819</c:v>
                      </c:pt>
                      <c:pt idx="5927">
                        <c:v>2.0648726851853469</c:v>
                      </c:pt>
                      <c:pt idx="5928">
                        <c:v>2.065115740739512</c:v>
                      </c:pt>
                      <c:pt idx="5929">
                        <c:v>2.065358796293677</c:v>
                      </c:pt>
                      <c:pt idx="5930">
                        <c:v>2.0656018518478421</c:v>
                      </c:pt>
                      <c:pt idx="5931">
                        <c:v>2.0658449074092831</c:v>
                      </c:pt>
                      <c:pt idx="5932">
                        <c:v>2.0660879629634481</c:v>
                      </c:pt>
                      <c:pt idx="5933">
                        <c:v>2.0663310185176131</c:v>
                      </c:pt>
                      <c:pt idx="5934">
                        <c:v>2.0665740740717782</c:v>
                      </c:pt>
                      <c:pt idx="5935">
                        <c:v>2.0668171296259432</c:v>
                      </c:pt>
                      <c:pt idx="5936">
                        <c:v>2.0670601851801083</c:v>
                      </c:pt>
                      <c:pt idx="5937">
                        <c:v>2.0673032407415493</c:v>
                      </c:pt>
                      <c:pt idx="5938">
                        <c:v>2.0675462962957143</c:v>
                      </c:pt>
                      <c:pt idx="5939">
                        <c:v>2.0677893518498793</c:v>
                      </c:pt>
                      <c:pt idx="5940">
                        <c:v>2.0680324074040444</c:v>
                      </c:pt>
                      <c:pt idx="5941">
                        <c:v>2.0682754629582094</c:v>
                      </c:pt>
                      <c:pt idx="5942">
                        <c:v>2.0685185185196504</c:v>
                      </c:pt>
                      <c:pt idx="5943">
                        <c:v>2.0687615740738154</c:v>
                      </c:pt>
                      <c:pt idx="5944">
                        <c:v>2.0690046296279805</c:v>
                      </c:pt>
                      <c:pt idx="5945">
                        <c:v>2.0692476851821455</c:v>
                      </c:pt>
                      <c:pt idx="5946">
                        <c:v>2.0694907407363106</c:v>
                      </c:pt>
                      <c:pt idx="5947">
                        <c:v>2.0697337962977516</c:v>
                      </c:pt>
                      <c:pt idx="5948">
                        <c:v>2.0699768518519166</c:v>
                      </c:pt>
                      <c:pt idx="5949">
                        <c:v>2.0702199074060816</c:v>
                      </c:pt>
                      <c:pt idx="5950">
                        <c:v>2.0704629629602467</c:v>
                      </c:pt>
                      <c:pt idx="5951">
                        <c:v>2.0707060185144117</c:v>
                      </c:pt>
                      <c:pt idx="5952">
                        <c:v>2.0709490740758527</c:v>
                      </c:pt>
                      <c:pt idx="5953">
                        <c:v>2.0711921296300178</c:v>
                      </c:pt>
                      <c:pt idx="5954">
                        <c:v>2.0714351851841828</c:v>
                      </c:pt>
                      <c:pt idx="5955">
                        <c:v>2.0716782407383478</c:v>
                      </c:pt>
                      <c:pt idx="5956">
                        <c:v>2.0719212962925129</c:v>
                      </c:pt>
                      <c:pt idx="5957">
                        <c:v>2.0721643518539539</c:v>
                      </c:pt>
                      <c:pt idx="5958">
                        <c:v>2.0724074074081189</c:v>
                      </c:pt>
                      <c:pt idx="5959">
                        <c:v>2.0726504629622839</c:v>
                      </c:pt>
                      <c:pt idx="5960">
                        <c:v>2.072893518516449</c:v>
                      </c:pt>
                      <c:pt idx="5961">
                        <c:v>2.073136574070614</c:v>
                      </c:pt>
                      <c:pt idx="5962">
                        <c:v>2.0733796296247791</c:v>
                      </c:pt>
                      <c:pt idx="5963">
                        <c:v>2.0736342592557238</c:v>
                      </c:pt>
                      <c:pt idx="5964">
                        <c:v>2.0738773148098888</c:v>
                      </c:pt>
                      <c:pt idx="5965">
                        <c:v>2.0741203703713298</c:v>
                      </c:pt>
                      <c:pt idx="5966">
                        <c:v>2.0743634259254948</c:v>
                      </c:pt>
                      <c:pt idx="5967">
                        <c:v>2.0746064814796599</c:v>
                      </c:pt>
                      <c:pt idx="5968">
                        <c:v>2.0748495370338249</c:v>
                      </c:pt>
                      <c:pt idx="5969">
                        <c:v>2.0750925925879899</c:v>
                      </c:pt>
                      <c:pt idx="5970">
                        <c:v>2.0753356481494309</c:v>
                      </c:pt>
                      <c:pt idx="5971">
                        <c:v>2.075578703703596</c:v>
                      </c:pt>
                      <c:pt idx="5972">
                        <c:v>2.075821759257761</c:v>
                      </c:pt>
                      <c:pt idx="5973">
                        <c:v>2.0760648148119261</c:v>
                      </c:pt>
                      <c:pt idx="5974">
                        <c:v>2.0763078703660911</c:v>
                      </c:pt>
                      <c:pt idx="5975">
                        <c:v>2.0765509259275321</c:v>
                      </c:pt>
                      <c:pt idx="5976">
                        <c:v>2.0767939814816971</c:v>
                      </c:pt>
                      <c:pt idx="5977">
                        <c:v>2.0770370370358622</c:v>
                      </c:pt>
                      <c:pt idx="5978">
                        <c:v>2.0772800925900272</c:v>
                      </c:pt>
                      <c:pt idx="5979">
                        <c:v>2.0775231481441923</c:v>
                      </c:pt>
                      <c:pt idx="5980">
                        <c:v>2.0777662037056333</c:v>
                      </c:pt>
                      <c:pt idx="5981">
                        <c:v>2.0780092592597983</c:v>
                      </c:pt>
                      <c:pt idx="5982">
                        <c:v>2.0782523148139633</c:v>
                      </c:pt>
                      <c:pt idx="5983">
                        <c:v>2.0784953703681284</c:v>
                      </c:pt>
                      <c:pt idx="5984">
                        <c:v>2.0787384259222934</c:v>
                      </c:pt>
                      <c:pt idx="5985">
                        <c:v>2.0789814814764584</c:v>
                      </c:pt>
                      <c:pt idx="5986">
                        <c:v>2.0792245370378994</c:v>
                      </c:pt>
                      <c:pt idx="5987">
                        <c:v>2.0794675925920645</c:v>
                      </c:pt>
                      <c:pt idx="5988">
                        <c:v>2.0797106481462295</c:v>
                      </c:pt>
                      <c:pt idx="5989">
                        <c:v>2.0799537037003946</c:v>
                      </c:pt>
                      <c:pt idx="5990">
                        <c:v>2.0801967592545596</c:v>
                      </c:pt>
                      <c:pt idx="5991">
                        <c:v>2.0804398148160006</c:v>
                      </c:pt>
                      <c:pt idx="5992">
                        <c:v>2.0806828703701656</c:v>
                      </c:pt>
                      <c:pt idx="5993">
                        <c:v>2.0809259259243307</c:v>
                      </c:pt>
                      <c:pt idx="5994">
                        <c:v>2.0811689814784957</c:v>
                      </c:pt>
                      <c:pt idx="5995">
                        <c:v>2.0814120370326608</c:v>
                      </c:pt>
                      <c:pt idx="5996">
                        <c:v>2.0816550925941018</c:v>
                      </c:pt>
                      <c:pt idx="5997">
                        <c:v>2.0818981481482668</c:v>
                      </c:pt>
                      <c:pt idx="5998">
                        <c:v>2.0821412037024318</c:v>
                      </c:pt>
                      <c:pt idx="5999">
                        <c:v>2.0823842592565969</c:v>
                      </c:pt>
                      <c:pt idx="6000">
                        <c:v>2.0826273148107619</c:v>
                      </c:pt>
                      <c:pt idx="6001">
                        <c:v>2.0828703703722029</c:v>
                      </c:pt>
                      <c:pt idx="6002">
                        <c:v>2.0831134259263679</c:v>
                      </c:pt>
                      <c:pt idx="6003">
                        <c:v>2.083356481480533</c:v>
                      </c:pt>
                      <c:pt idx="6004">
                        <c:v>2.083599537034698</c:v>
                      </c:pt>
                      <c:pt idx="6005">
                        <c:v>2.0838425925888631</c:v>
                      </c:pt>
                      <c:pt idx="6006">
                        <c:v>2.0840856481430281</c:v>
                      </c:pt>
                      <c:pt idx="6007">
                        <c:v>2.0843287037044691</c:v>
                      </c:pt>
                      <c:pt idx="6008">
                        <c:v>2.0845717592586341</c:v>
                      </c:pt>
                      <c:pt idx="6009">
                        <c:v>2.0848148148127992</c:v>
                      </c:pt>
                      <c:pt idx="6010">
                        <c:v>2.0850578703669642</c:v>
                      </c:pt>
                      <c:pt idx="6011">
                        <c:v>2.0853124999979089</c:v>
                      </c:pt>
                      <c:pt idx="6012">
                        <c:v>2.0855555555520739</c:v>
                      </c:pt>
                      <c:pt idx="6013">
                        <c:v>2.085798611106239</c:v>
                      </c:pt>
                      <c:pt idx="6014">
                        <c:v>2.08604166666768</c:v>
                      </c:pt>
                      <c:pt idx="6015">
                        <c:v>2.086284722221845</c:v>
                      </c:pt>
                      <c:pt idx="6016">
                        <c:v>2.0865277777760101</c:v>
                      </c:pt>
                      <c:pt idx="6017">
                        <c:v>2.0867708333301751</c:v>
                      </c:pt>
                      <c:pt idx="6018">
                        <c:v>2.0870138888843401</c:v>
                      </c:pt>
                      <c:pt idx="6019">
                        <c:v>2.0872569444457811</c:v>
                      </c:pt>
                      <c:pt idx="6020">
                        <c:v>2.0874999999999462</c:v>
                      </c:pt>
                      <c:pt idx="6021">
                        <c:v>2.0877430555541112</c:v>
                      </c:pt>
                      <c:pt idx="6022">
                        <c:v>2.0879861111082763</c:v>
                      </c:pt>
                      <c:pt idx="6023">
                        <c:v>2.0882291666624413</c:v>
                      </c:pt>
                      <c:pt idx="6024">
                        <c:v>2.0884722222238823</c:v>
                      </c:pt>
                      <c:pt idx="6025">
                        <c:v>2.0887152777780473</c:v>
                      </c:pt>
                      <c:pt idx="6026">
                        <c:v>2.0889583333322124</c:v>
                      </c:pt>
                      <c:pt idx="6027">
                        <c:v>2.0892013888863774</c:v>
                      </c:pt>
                      <c:pt idx="6028">
                        <c:v>2.0894444444405424</c:v>
                      </c:pt>
                      <c:pt idx="6029">
                        <c:v>2.0896875000019834</c:v>
                      </c:pt>
                      <c:pt idx="6030">
                        <c:v>2.0899305555561485</c:v>
                      </c:pt>
                      <c:pt idx="6031">
                        <c:v>2.0901736111103135</c:v>
                      </c:pt>
                      <c:pt idx="6032">
                        <c:v>2.0904166666644786</c:v>
                      </c:pt>
                      <c:pt idx="6033">
                        <c:v>2.0906597222186436</c:v>
                      </c:pt>
                      <c:pt idx="6034">
                        <c:v>2.0909027777728086</c:v>
                      </c:pt>
                      <c:pt idx="6035">
                        <c:v>2.0911458333342496</c:v>
                      </c:pt>
                      <c:pt idx="6036">
                        <c:v>2.0913888888884147</c:v>
                      </c:pt>
                      <c:pt idx="6037">
                        <c:v>2.0916319444425797</c:v>
                      </c:pt>
                      <c:pt idx="6038">
                        <c:v>2.0918749999967448</c:v>
                      </c:pt>
                      <c:pt idx="6039">
                        <c:v>2.0921180555509098</c:v>
                      </c:pt>
                      <c:pt idx="6040">
                        <c:v>2.0923611111123508</c:v>
                      </c:pt>
                      <c:pt idx="6041">
                        <c:v>2.0926041666665158</c:v>
                      </c:pt>
                      <c:pt idx="6042">
                        <c:v>2.0928472222206809</c:v>
                      </c:pt>
                      <c:pt idx="6043">
                        <c:v>2.0930902777748459</c:v>
                      </c:pt>
                      <c:pt idx="6044">
                        <c:v>2.0933333333290109</c:v>
                      </c:pt>
                      <c:pt idx="6045">
                        <c:v>2.0935763888904519</c:v>
                      </c:pt>
                      <c:pt idx="6046">
                        <c:v>2.093819444444617</c:v>
                      </c:pt>
                      <c:pt idx="6047">
                        <c:v>2.094062499998782</c:v>
                      </c:pt>
                      <c:pt idx="6048">
                        <c:v>2.0943055555529471</c:v>
                      </c:pt>
                      <c:pt idx="6049">
                        <c:v>2.0945486111071121</c:v>
                      </c:pt>
                      <c:pt idx="6050">
                        <c:v>2.0947916666685531</c:v>
                      </c:pt>
                      <c:pt idx="6051">
                        <c:v>2.0950347222227181</c:v>
                      </c:pt>
                      <c:pt idx="6052">
                        <c:v>2.0952777777768832</c:v>
                      </c:pt>
                      <c:pt idx="6053">
                        <c:v>2.0955208333310482</c:v>
                      </c:pt>
                      <c:pt idx="6054">
                        <c:v>2.0957638888852133</c:v>
                      </c:pt>
                      <c:pt idx="6055">
                        <c:v>2.0960069444393783</c:v>
                      </c:pt>
                      <c:pt idx="6056">
                        <c:v>2.0962500000008193</c:v>
                      </c:pt>
                      <c:pt idx="6057">
                        <c:v>2.0964930555549843</c:v>
                      </c:pt>
                      <c:pt idx="6058">
                        <c:v>2.0967361111091494</c:v>
                      </c:pt>
                      <c:pt idx="6059">
                        <c:v>2.0969791666633144</c:v>
                      </c:pt>
                      <c:pt idx="6060">
                        <c:v>2.0972337962942591</c:v>
                      </c:pt>
                      <c:pt idx="6061">
                        <c:v>2.0974768518484241</c:v>
                      </c:pt>
                      <c:pt idx="6062">
                        <c:v>2.0977199074025892</c:v>
                      </c:pt>
                      <c:pt idx="6063">
                        <c:v>2.0979629629640302</c:v>
                      </c:pt>
                      <c:pt idx="6064">
                        <c:v>2.0982060185181952</c:v>
                      </c:pt>
                      <c:pt idx="6065">
                        <c:v>2.0984490740723603</c:v>
                      </c:pt>
                      <c:pt idx="6066">
                        <c:v>2.0986921296265253</c:v>
                      </c:pt>
                      <c:pt idx="6067">
                        <c:v>2.0989351851806903</c:v>
                      </c:pt>
                      <c:pt idx="6068">
                        <c:v>2.0991782407421313</c:v>
                      </c:pt>
                      <c:pt idx="6069">
                        <c:v>2.0994212962962964</c:v>
                      </c:pt>
                      <c:pt idx="6070">
                        <c:v>2.0996643518504614</c:v>
                      </c:pt>
                      <c:pt idx="6071">
                        <c:v>2.0999074074046264</c:v>
                      </c:pt>
                      <c:pt idx="6072">
                        <c:v>2.1001504629587915</c:v>
                      </c:pt>
                      <c:pt idx="6073">
                        <c:v>2.1003935185202325</c:v>
                      </c:pt>
                      <c:pt idx="6074">
                        <c:v>2.1006365740743975</c:v>
                      </c:pt>
                      <c:pt idx="6075">
                        <c:v>2.1008796296285626</c:v>
                      </c:pt>
                      <c:pt idx="6076">
                        <c:v>2.1011226851827276</c:v>
                      </c:pt>
                      <c:pt idx="6077">
                        <c:v>2.1013657407368926</c:v>
                      </c:pt>
                      <c:pt idx="6078">
                        <c:v>2.1016087962983336</c:v>
                      </c:pt>
                      <c:pt idx="6079">
                        <c:v>2.1018518518524987</c:v>
                      </c:pt>
                      <c:pt idx="6080">
                        <c:v>2.1020949074066637</c:v>
                      </c:pt>
                      <c:pt idx="6081">
                        <c:v>2.1023379629608288</c:v>
                      </c:pt>
                      <c:pt idx="6082">
                        <c:v>2.1025810185149938</c:v>
                      </c:pt>
                      <c:pt idx="6083">
                        <c:v>2.1028240740691588</c:v>
                      </c:pt>
                      <c:pt idx="6084">
                        <c:v>2.1030671296305998</c:v>
                      </c:pt>
                      <c:pt idx="6085">
                        <c:v>2.1033101851847649</c:v>
                      </c:pt>
                      <c:pt idx="6086">
                        <c:v>2.1035532407389299</c:v>
                      </c:pt>
                      <c:pt idx="6087">
                        <c:v>2.1037962962930949</c:v>
                      </c:pt>
                      <c:pt idx="6088">
                        <c:v>2.10403935184726</c:v>
                      </c:pt>
                      <c:pt idx="6089">
                        <c:v>2.104282407408701</c:v>
                      </c:pt>
                      <c:pt idx="6090">
                        <c:v>2.104525462962866</c:v>
                      </c:pt>
                      <c:pt idx="6091">
                        <c:v>2.1047685185170311</c:v>
                      </c:pt>
                      <c:pt idx="6092">
                        <c:v>2.1050115740711961</c:v>
                      </c:pt>
                      <c:pt idx="6093">
                        <c:v>2.1052546296253611</c:v>
                      </c:pt>
                      <c:pt idx="6094">
                        <c:v>2.1054976851868021</c:v>
                      </c:pt>
                      <c:pt idx="6095">
                        <c:v>2.1057407407409672</c:v>
                      </c:pt>
                      <c:pt idx="6096">
                        <c:v>2.1059837962951322</c:v>
                      </c:pt>
                      <c:pt idx="6097">
                        <c:v>2.1062268518492973</c:v>
                      </c:pt>
                      <c:pt idx="6098">
                        <c:v>2.1064699074034623</c:v>
                      </c:pt>
                      <c:pt idx="6099">
                        <c:v>2.1067129629649033</c:v>
                      </c:pt>
                      <c:pt idx="6100">
                        <c:v>2.1069560185190683</c:v>
                      </c:pt>
                      <c:pt idx="6101">
                        <c:v>2.1071990740732334</c:v>
                      </c:pt>
                      <c:pt idx="6102">
                        <c:v>2.1074421296273984</c:v>
                      </c:pt>
                      <c:pt idx="6103">
                        <c:v>2.1076851851815634</c:v>
                      </c:pt>
                      <c:pt idx="6104">
                        <c:v>2.1079282407357285</c:v>
                      </c:pt>
                      <c:pt idx="6105">
                        <c:v>2.1081712962971695</c:v>
                      </c:pt>
                      <c:pt idx="6106">
                        <c:v>2.1084143518513345</c:v>
                      </c:pt>
                      <c:pt idx="6107">
                        <c:v>2.1086689814822792</c:v>
                      </c:pt>
                      <c:pt idx="6108">
                        <c:v>2.1089120370364443</c:v>
                      </c:pt>
                      <c:pt idx="6109">
                        <c:v>2.1091550925906093</c:v>
                      </c:pt>
                      <c:pt idx="6110">
                        <c:v>2.1093981481447743</c:v>
                      </c:pt>
                      <c:pt idx="6111">
                        <c:v>2.1096412036989394</c:v>
                      </c:pt>
                      <c:pt idx="6112">
                        <c:v>2.1098842592603804</c:v>
                      </c:pt>
                      <c:pt idx="6113">
                        <c:v>2.1101273148145454</c:v>
                      </c:pt>
                      <c:pt idx="6114">
                        <c:v>2.1103703703687104</c:v>
                      </c:pt>
                      <c:pt idx="6115">
                        <c:v>2.1106134259228755</c:v>
                      </c:pt>
                      <c:pt idx="6116">
                        <c:v>2.1108564814770405</c:v>
                      </c:pt>
                      <c:pt idx="6117">
                        <c:v>2.1110995370384815</c:v>
                      </c:pt>
                      <c:pt idx="6118">
                        <c:v>2.1113425925926466</c:v>
                      </c:pt>
                      <c:pt idx="6119">
                        <c:v>2.1115856481468116</c:v>
                      </c:pt>
                      <c:pt idx="6120">
                        <c:v>2.1118287037009766</c:v>
                      </c:pt>
                      <c:pt idx="6121">
                        <c:v>2.1120717592551417</c:v>
                      </c:pt>
                      <c:pt idx="6122">
                        <c:v>2.1123148148165827</c:v>
                      </c:pt>
                      <c:pt idx="6123">
                        <c:v>2.1125578703707477</c:v>
                      </c:pt>
                      <c:pt idx="6124">
                        <c:v>2.1128009259249128</c:v>
                      </c:pt>
                      <c:pt idx="6125">
                        <c:v>2.1130439814790778</c:v>
                      </c:pt>
                      <c:pt idx="6126">
                        <c:v>2.1132870370332428</c:v>
                      </c:pt>
                      <c:pt idx="6127">
                        <c:v>2.1135300925946838</c:v>
                      </c:pt>
                      <c:pt idx="6128">
                        <c:v>2.1137731481488489</c:v>
                      </c:pt>
                      <c:pt idx="6129">
                        <c:v>2.1140162037030139</c:v>
                      </c:pt>
                      <c:pt idx="6130">
                        <c:v>2.1142592592571789</c:v>
                      </c:pt>
                      <c:pt idx="6131">
                        <c:v>2.114502314811344</c:v>
                      </c:pt>
                      <c:pt idx="6132">
                        <c:v>2.114745370365509</c:v>
                      </c:pt>
                      <c:pt idx="6133">
                        <c:v>2.11498842592695</c:v>
                      </c:pt>
                      <c:pt idx="6134">
                        <c:v>2.1152314814811151</c:v>
                      </c:pt>
                      <c:pt idx="6135">
                        <c:v>2.1154745370352801</c:v>
                      </c:pt>
                      <c:pt idx="6136">
                        <c:v>2.1157175925894451</c:v>
                      </c:pt>
                      <c:pt idx="6137">
                        <c:v>2.1159606481436102</c:v>
                      </c:pt>
                      <c:pt idx="6138">
                        <c:v>2.1162037037050512</c:v>
                      </c:pt>
                      <c:pt idx="6139">
                        <c:v>2.1164467592592162</c:v>
                      </c:pt>
                      <c:pt idx="6140">
                        <c:v>2.1166898148133813</c:v>
                      </c:pt>
                      <c:pt idx="6141">
                        <c:v>2.1169328703675463</c:v>
                      </c:pt>
                      <c:pt idx="6142">
                        <c:v>2.1171759259217113</c:v>
                      </c:pt>
                      <c:pt idx="6143">
                        <c:v>2.1174189814831523</c:v>
                      </c:pt>
                      <c:pt idx="6144">
                        <c:v>2.1176620370373174</c:v>
                      </c:pt>
                      <c:pt idx="6145">
                        <c:v>2.1179050925914824</c:v>
                      </c:pt>
                      <c:pt idx="6146">
                        <c:v>2.1181481481456474</c:v>
                      </c:pt>
                      <c:pt idx="6147">
                        <c:v>2.1183912036998125</c:v>
                      </c:pt>
                      <c:pt idx="6148">
                        <c:v>2.1186342592612535</c:v>
                      </c:pt>
                      <c:pt idx="6149">
                        <c:v>2.1188773148154185</c:v>
                      </c:pt>
                      <c:pt idx="6150">
                        <c:v>2.1191203703695836</c:v>
                      </c:pt>
                      <c:pt idx="6151">
                        <c:v>2.1193634259237486</c:v>
                      </c:pt>
                      <c:pt idx="6152">
                        <c:v>2.1196064814779136</c:v>
                      </c:pt>
                      <c:pt idx="6153">
                        <c:v>2.1198495370320787</c:v>
                      </c:pt>
                      <c:pt idx="6154">
                        <c:v>2.1200925925935197</c:v>
                      </c:pt>
                      <c:pt idx="6155">
                        <c:v>2.1203356481476847</c:v>
                      </c:pt>
                      <c:pt idx="6156">
                        <c:v>2.1205902777786294</c:v>
                      </c:pt>
                      <c:pt idx="6157">
                        <c:v>2.1208333333327944</c:v>
                      </c:pt>
                      <c:pt idx="6158">
                        <c:v>2.1210763888869595</c:v>
                      </c:pt>
                      <c:pt idx="6159">
                        <c:v>2.1213194444411245</c:v>
                      </c:pt>
                      <c:pt idx="6160">
                        <c:v>2.1215624999952896</c:v>
                      </c:pt>
                      <c:pt idx="6161">
                        <c:v>2.1218055555567306</c:v>
                      </c:pt>
                      <c:pt idx="6162">
                        <c:v>2.1220486111108956</c:v>
                      </c:pt>
                      <c:pt idx="6163">
                        <c:v>2.1222916666650606</c:v>
                      </c:pt>
                      <c:pt idx="6164">
                        <c:v>2.1225347222192257</c:v>
                      </c:pt>
                      <c:pt idx="6165">
                        <c:v>2.1227777777733907</c:v>
                      </c:pt>
                      <c:pt idx="6166">
                        <c:v>2.1230208333348317</c:v>
                      </c:pt>
                      <c:pt idx="6167">
                        <c:v>2.1232638888889968</c:v>
                      </c:pt>
                      <c:pt idx="6168">
                        <c:v>2.1235069444431618</c:v>
                      </c:pt>
                      <c:pt idx="6169">
                        <c:v>2.1237499999973268</c:v>
                      </c:pt>
                      <c:pt idx="6170">
                        <c:v>2.1239930555514919</c:v>
                      </c:pt>
                      <c:pt idx="6171">
                        <c:v>2.1242361111129329</c:v>
                      </c:pt>
                      <c:pt idx="6172">
                        <c:v>2.1244791666670979</c:v>
                      </c:pt>
                      <c:pt idx="6173">
                        <c:v>2.1247222222212629</c:v>
                      </c:pt>
                      <c:pt idx="6174">
                        <c:v>2.124965277775428</c:v>
                      </c:pt>
                      <c:pt idx="6175">
                        <c:v>2.125208333329593</c:v>
                      </c:pt>
                      <c:pt idx="6176">
                        <c:v>2.1254513888837581</c:v>
                      </c:pt>
                      <c:pt idx="6177">
                        <c:v>2.1256944444451991</c:v>
                      </c:pt>
                      <c:pt idx="6178">
                        <c:v>2.1259374999993641</c:v>
                      </c:pt>
                      <c:pt idx="6179">
                        <c:v>2.1261805555535291</c:v>
                      </c:pt>
                      <c:pt idx="6180">
                        <c:v>2.1264236111076942</c:v>
                      </c:pt>
                      <c:pt idx="6181">
                        <c:v>2.1266666666618592</c:v>
                      </c:pt>
                      <c:pt idx="6182">
                        <c:v>2.1269097222233002</c:v>
                      </c:pt>
                      <c:pt idx="6183">
                        <c:v>2.1271527777774653</c:v>
                      </c:pt>
                      <c:pt idx="6184">
                        <c:v>2.1273958333316303</c:v>
                      </c:pt>
                      <c:pt idx="6185">
                        <c:v>2.1276388888857953</c:v>
                      </c:pt>
                      <c:pt idx="6186">
                        <c:v>2.1278819444399604</c:v>
                      </c:pt>
                      <c:pt idx="6187">
                        <c:v>2.1281250000014014</c:v>
                      </c:pt>
                      <c:pt idx="6188">
                        <c:v>2.1283680555555664</c:v>
                      </c:pt>
                      <c:pt idx="6189">
                        <c:v>2.1286111111097314</c:v>
                      </c:pt>
                      <c:pt idx="6190">
                        <c:v>2.1288541666638965</c:v>
                      </c:pt>
                      <c:pt idx="6191">
                        <c:v>2.1290972222180615</c:v>
                      </c:pt>
                      <c:pt idx="6192">
                        <c:v>2.1293402777795025</c:v>
                      </c:pt>
                      <c:pt idx="6193">
                        <c:v>2.1295833333336676</c:v>
                      </c:pt>
                      <c:pt idx="6194">
                        <c:v>2.1298263888878326</c:v>
                      </c:pt>
                      <c:pt idx="6195">
                        <c:v>2.1300694444419976</c:v>
                      </c:pt>
                      <c:pt idx="6196">
                        <c:v>2.1303124999961627</c:v>
                      </c:pt>
                      <c:pt idx="6197">
                        <c:v>2.1305555555576037</c:v>
                      </c:pt>
                      <c:pt idx="6198">
                        <c:v>2.1307986111117687</c:v>
                      </c:pt>
                      <c:pt idx="6199">
                        <c:v>2.1310416666659338</c:v>
                      </c:pt>
                      <c:pt idx="6200">
                        <c:v>2.1312847222200988</c:v>
                      </c:pt>
                      <c:pt idx="6201">
                        <c:v>2.1315277777742638</c:v>
                      </c:pt>
                      <c:pt idx="6202">
                        <c:v>2.1317708333284289</c:v>
                      </c:pt>
                      <c:pt idx="6203">
                        <c:v>2.1320138888898699</c:v>
                      </c:pt>
                      <c:pt idx="6204">
                        <c:v>2.1322685185135386</c:v>
                      </c:pt>
                      <c:pt idx="6205">
                        <c:v>2.1325115740749796</c:v>
                      </c:pt>
                      <c:pt idx="6206">
                        <c:v>2.1327546296291446</c:v>
                      </c:pt>
                      <c:pt idx="6207">
                        <c:v>2.1329976851833097</c:v>
                      </c:pt>
                      <c:pt idx="6208">
                        <c:v>2.1332407407374747</c:v>
                      </c:pt>
                      <c:pt idx="6209">
                        <c:v>2.1334837962916398</c:v>
                      </c:pt>
                      <c:pt idx="6210">
                        <c:v>2.1337268518530808</c:v>
                      </c:pt>
                      <c:pt idx="6211">
                        <c:v>2.1339699074072458</c:v>
                      </c:pt>
                      <c:pt idx="6212">
                        <c:v>2.1342129629614108</c:v>
                      </c:pt>
                      <c:pt idx="6213">
                        <c:v>2.1344560185155759</c:v>
                      </c:pt>
                      <c:pt idx="6214">
                        <c:v>2.1346990740697409</c:v>
                      </c:pt>
                      <c:pt idx="6215">
                        <c:v>2.1349421296311819</c:v>
                      </c:pt>
                      <c:pt idx="6216">
                        <c:v>2.1351851851853469</c:v>
                      </c:pt>
                      <c:pt idx="6217">
                        <c:v>2.135428240739512</c:v>
                      </c:pt>
                      <c:pt idx="6218">
                        <c:v>2.135671296293677</c:v>
                      </c:pt>
                      <c:pt idx="6219">
                        <c:v>2.1359143518478421</c:v>
                      </c:pt>
                      <c:pt idx="6220">
                        <c:v>2.1361574074092831</c:v>
                      </c:pt>
                      <c:pt idx="6221">
                        <c:v>2.1364004629634481</c:v>
                      </c:pt>
                      <c:pt idx="6222">
                        <c:v>2.1366435185176131</c:v>
                      </c:pt>
                      <c:pt idx="6223">
                        <c:v>2.1368865740717782</c:v>
                      </c:pt>
                      <c:pt idx="6224">
                        <c:v>2.1371296296259432</c:v>
                      </c:pt>
                      <c:pt idx="6225">
                        <c:v>2.1373726851801083</c:v>
                      </c:pt>
                      <c:pt idx="6226">
                        <c:v>2.1376157407415493</c:v>
                      </c:pt>
                      <c:pt idx="6227">
                        <c:v>2.1378587962957143</c:v>
                      </c:pt>
                      <c:pt idx="6228">
                        <c:v>2.1381018518498793</c:v>
                      </c:pt>
                      <c:pt idx="6229">
                        <c:v>2.1383449074040444</c:v>
                      </c:pt>
                      <c:pt idx="6230">
                        <c:v>2.1385879629582094</c:v>
                      </c:pt>
                      <c:pt idx="6231">
                        <c:v>2.1388310185196504</c:v>
                      </c:pt>
                      <c:pt idx="6232">
                        <c:v>2.1390740740738154</c:v>
                      </c:pt>
                      <c:pt idx="6233">
                        <c:v>2.1393171296279805</c:v>
                      </c:pt>
                      <c:pt idx="6234">
                        <c:v>2.1395601851821455</c:v>
                      </c:pt>
                      <c:pt idx="6235">
                        <c:v>2.1398032407363106</c:v>
                      </c:pt>
                      <c:pt idx="6236">
                        <c:v>2.1400462962977516</c:v>
                      </c:pt>
                      <c:pt idx="6237">
                        <c:v>2.1402893518519166</c:v>
                      </c:pt>
                      <c:pt idx="6238">
                        <c:v>2.1405324074060816</c:v>
                      </c:pt>
                      <c:pt idx="6239">
                        <c:v>2.1407754629602467</c:v>
                      </c:pt>
                      <c:pt idx="6240">
                        <c:v>2.1410185185144117</c:v>
                      </c:pt>
                      <c:pt idx="6241">
                        <c:v>2.1412615740758527</c:v>
                      </c:pt>
                      <c:pt idx="6242">
                        <c:v>2.1415046296300178</c:v>
                      </c:pt>
                      <c:pt idx="6243">
                        <c:v>2.1417476851841828</c:v>
                      </c:pt>
                      <c:pt idx="6244">
                        <c:v>2.1419907407383478</c:v>
                      </c:pt>
                      <c:pt idx="6245">
                        <c:v>2.1422337962925129</c:v>
                      </c:pt>
                      <c:pt idx="6246">
                        <c:v>2.1424768518539539</c:v>
                      </c:pt>
                      <c:pt idx="6247">
                        <c:v>2.1427199074081189</c:v>
                      </c:pt>
                      <c:pt idx="6248">
                        <c:v>2.1429629629622839</c:v>
                      </c:pt>
                      <c:pt idx="6249">
                        <c:v>2.143206018516449</c:v>
                      </c:pt>
                      <c:pt idx="6250">
                        <c:v>2.143449074070614</c:v>
                      </c:pt>
                      <c:pt idx="6251">
                        <c:v>2.1436921296247791</c:v>
                      </c:pt>
                      <c:pt idx="6252">
                        <c:v>2.1439467592557238</c:v>
                      </c:pt>
                      <c:pt idx="6253">
                        <c:v>2.1441898148098888</c:v>
                      </c:pt>
                      <c:pt idx="6254">
                        <c:v>2.1444328703713298</c:v>
                      </c:pt>
                      <c:pt idx="6255">
                        <c:v>2.1446759259254948</c:v>
                      </c:pt>
                      <c:pt idx="6256">
                        <c:v>2.1449189814796599</c:v>
                      </c:pt>
                      <c:pt idx="6257">
                        <c:v>2.1451620370338249</c:v>
                      </c:pt>
                      <c:pt idx="6258">
                        <c:v>2.1454050925879899</c:v>
                      </c:pt>
                      <c:pt idx="6259">
                        <c:v>2.1456481481494309</c:v>
                      </c:pt>
                      <c:pt idx="6260">
                        <c:v>2.145891203703596</c:v>
                      </c:pt>
                      <c:pt idx="6261">
                        <c:v>2.146134259257761</c:v>
                      </c:pt>
                      <c:pt idx="6262">
                        <c:v>2.1463773148119261</c:v>
                      </c:pt>
                      <c:pt idx="6263">
                        <c:v>2.1466203703660911</c:v>
                      </c:pt>
                      <c:pt idx="6264">
                        <c:v>2.1468634259275321</c:v>
                      </c:pt>
                      <c:pt idx="6265">
                        <c:v>2.1471064814816971</c:v>
                      </c:pt>
                      <c:pt idx="6266">
                        <c:v>2.1473495370358622</c:v>
                      </c:pt>
                      <c:pt idx="6267">
                        <c:v>2.1475925925900272</c:v>
                      </c:pt>
                      <c:pt idx="6268">
                        <c:v>2.1478356481441923</c:v>
                      </c:pt>
                      <c:pt idx="6269">
                        <c:v>2.1480787037056333</c:v>
                      </c:pt>
                      <c:pt idx="6270">
                        <c:v>2.1483217592597983</c:v>
                      </c:pt>
                      <c:pt idx="6271">
                        <c:v>2.1485648148139633</c:v>
                      </c:pt>
                      <c:pt idx="6272">
                        <c:v>2.1488078703681284</c:v>
                      </c:pt>
                      <c:pt idx="6273">
                        <c:v>2.1490509259222934</c:v>
                      </c:pt>
                      <c:pt idx="6274">
                        <c:v>2.1492939814764584</c:v>
                      </c:pt>
                      <c:pt idx="6275">
                        <c:v>2.1495370370378994</c:v>
                      </c:pt>
                      <c:pt idx="6276">
                        <c:v>2.1497800925920645</c:v>
                      </c:pt>
                      <c:pt idx="6277">
                        <c:v>2.1500231481462295</c:v>
                      </c:pt>
                      <c:pt idx="6278">
                        <c:v>2.1502662037003946</c:v>
                      </c:pt>
                      <c:pt idx="6279">
                        <c:v>2.1505092592545596</c:v>
                      </c:pt>
                      <c:pt idx="6280">
                        <c:v>2.1507523148160006</c:v>
                      </c:pt>
                      <c:pt idx="6281">
                        <c:v>2.1509953703701656</c:v>
                      </c:pt>
                      <c:pt idx="6282">
                        <c:v>2.1512384259243307</c:v>
                      </c:pt>
                      <c:pt idx="6283">
                        <c:v>2.1514814814784957</c:v>
                      </c:pt>
                      <c:pt idx="6284">
                        <c:v>2.1517245370326608</c:v>
                      </c:pt>
                      <c:pt idx="6285">
                        <c:v>2.1519675925941018</c:v>
                      </c:pt>
                      <c:pt idx="6286">
                        <c:v>2.1522106481482668</c:v>
                      </c:pt>
                      <c:pt idx="6287">
                        <c:v>2.1524537037024318</c:v>
                      </c:pt>
                      <c:pt idx="6288">
                        <c:v>2.1526967592565969</c:v>
                      </c:pt>
                      <c:pt idx="6289">
                        <c:v>2.1529398148107619</c:v>
                      </c:pt>
                      <c:pt idx="6290">
                        <c:v>2.1531828703722029</c:v>
                      </c:pt>
                      <c:pt idx="6291">
                        <c:v>2.1534259259263679</c:v>
                      </c:pt>
                      <c:pt idx="6292">
                        <c:v>2.153668981480533</c:v>
                      </c:pt>
                      <c:pt idx="6293">
                        <c:v>2.153912037034698</c:v>
                      </c:pt>
                      <c:pt idx="6294">
                        <c:v>2.1541550925888631</c:v>
                      </c:pt>
                      <c:pt idx="6295">
                        <c:v>2.1543981481430281</c:v>
                      </c:pt>
                      <c:pt idx="6296">
                        <c:v>2.1546412037044691</c:v>
                      </c:pt>
                      <c:pt idx="6297">
                        <c:v>2.1548842592586341</c:v>
                      </c:pt>
                      <c:pt idx="6298">
                        <c:v>2.1551273148127992</c:v>
                      </c:pt>
                      <c:pt idx="6299">
                        <c:v>2.1553703703669642</c:v>
                      </c:pt>
                      <c:pt idx="6300">
                        <c:v>2.1556249999979089</c:v>
                      </c:pt>
                      <c:pt idx="6301">
                        <c:v>2.1558680555520739</c:v>
                      </c:pt>
                      <c:pt idx="6302">
                        <c:v>2.156111111106239</c:v>
                      </c:pt>
                      <c:pt idx="6303">
                        <c:v>2.15635416666768</c:v>
                      </c:pt>
                      <c:pt idx="6304">
                        <c:v>2.156597222221845</c:v>
                      </c:pt>
                      <c:pt idx="6305">
                        <c:v>2.1568402777760101</c:v>
                      </c:pt>
                      <c:pt idx="6306">
                        <c:v>2.1570833333301751</c:v>
                      </c:pt>
                      <c:pt idx="6307">
                        <c:v>2.1573263888843401</c:v>
                      </c:pt>
                      <c:pt idx="6308">
                        <c:v>2.1575694444457811</c:v>
                      </c:pt>
                      <c:pt idx="6309">
                        <c:v>2.1578124999999462</c:v>
                      </c:pt>
                      <c:pt idx="6310">
                        <c:v>2.1580555555541112</c:v>
                      </c:pt>
                      <c:pt idx="6311">
                        <c:v>2.1582986111082763</c:v>
                      </c:pt>
                      <c:pt idx="6312">
                        <c:v>2.1585416666624413</c:v>
                      </c:pt>
                      <c:pt idx="6313">
                        <c:v>2.1587847222238823</c:v>
                      </c:pt>
                      <c:pt idx="6314">
                        <c:v>2.1590277777780473</c:v>
                      </c:pt>
                      <c:pt idx="6315">
                        <c:v>2.1592708333322124</c:v>
                      </c:pt>
                      <c:pt idx="6316">
                        <c:v>2.1595138888863774</c:v>
                      </c:pt>
                      <c:pt idx="6317">
                        <c:v>2.1597569444405424</c:v>
                      </c:pt>
                      <c:pt idx="6318">
                        <c:v>2.1600000000019834</c:v>
                      </c:pt>
                      <c:pt idx="6319">
                        <c:v>2.1602430555561485</c:v>
                      </c:pt>
                      <c:pt idx="6320">
                        <c:v>2.1604861111103135</c:v>
                      </c:pt>
                      <c:pt idx="6321">
                        <c:v>2.1607291666644786</c:v>
                      </c:pt>
                      <c:pt idx="6322">
                        <c:v>2.1609722222186436</c:v>
                      </c:pt>
                      <c:pt idx="6323">
                        <c:v>2.1612152777728086</c:v>
                      </c:pt>
                      <c:pt idx="6324">
                        <c:v>2.1614583333342496</c:v>
                      </c:pt>
                      <c:pt idx="6325">
                        <c:v>2.1617013888884147</c:v>
                      </c:pt>
                      <c:pt idx="6326">
                        <c:v>2.1619444444425797</c:v>
                      </c:pt>
                      <c:pt idx="6327">
                        <c:v>2.1621874999967448</c:v>
                      </c:pt>
                      <c:pt idx="6328">
                        <c:v>2.1624305555509098</c:v>
                      </c:pt>
                      <c:pt idx="6329">
                        <c:v>2.1626736111123508</c:v>
                      </c:pt>
                      <c:pt idx="6330">
                        <c:v>2.1629166666665158</c:v>
                      </c:pt>
                      <c:pt idx="6331">
                        <c:v>2.1631597222206809</c:v>
                      </c:pt>
                      <c:pt idx="6332">
                        <c:v>2.1634027777748459</c:v>
                      </c:pt>
                      <c:pt idx="6333">
                        <c:v>2.1636458333290109</c:v>
                      </c:pt>
                      <c:pt idx="6334">
                        <c:v>2.1638888888904519</c:v>
                      </c:pt>
                      <c:pt idx="6335">
                        <c:v>2.164131944444617</c:v>
                      </c:pt>
                      <c:pt idx="6336">
                        <c:v>2.164374999998782</c:v>
                      </c:pt>
                      <c:pt idx="6337">
                        <c:v>2.1646180555529471</c:v>
                      </c:pt>
                      <c:pt idx="6338">
                        <c:v>2.1648611111071121</c:v>
                      </c:pt>
                      <c:pt idx="6339">
                        <c:v>2.1651041666685531</c:v>
                      </c:pt>
                      <c:pt idx="6340">
                        <c:v>2.1653472222227181</c:v>
                      </c:pt>
                      <c:pt idx="6341">
                        <c:v>2.1655902777768832</c:v>
                      </c:pt>
                      <c:pt idx="6342">
                        <c:v>2.1658333333310482</c:v>
                      </c:pt>
                      <c:pt idx="6343">
                        <c:v>2.1660763888852133</c:v>
                      </c:pt>
                      <c:pt idx="6344">
                        <c:v>2.1663194444393783</c:v>
                      </c:pt>
                      <c:pt idx="6345">
                        <c:v>2.1665625000008193</c:v>
                      </c:pt>
                      <c:pt idx="6346">
                        <c:v>2.1668055555549843</c:v>
                      </c:pt>
                      <c:pt idx="6347">
                        <c:v>2.1670486111091494</c:v>
                      </c:pt>
                      <c:pt idx="6348">
                        <c:v>2.1673032407400941</c:v>
                      </c:pt>
                      <c:pt idx="6349">
                        <c:v>2.1675462962942591</c:v>
                      </c:pt>
                      <c:pt idx="6350">
                        <c:v>2.1677893518484241</c:v>
                      </c:pt>
                      <c:pt idx="6351">
                        <c:v>2.1680324074025892</c:v>
                      </c:pt>
                      <c:pt idx="6352">
                        <c:v>2.1682754629640302</c:v>
                      </c:pt>
                      <c:pt idx="6353">
                        <c:v>2.1685185185181952</c:v>
                      </c:pt>
                      <c:pt idx="6354">
                        <c:v>2.1687615740723603</c:v>
                      </c:pt>
                      <c:pt idx="6355">
                        <c:v>2.1690046296265253</c:v>
                      </c:pt>
                      <c:pt idx="6356">
                        <c:v>2.1692476851806903</c:v>
                      </c:pt>
                      <c:pt idx="6357">
                        <c:v>2.1694907407421313</c:v>
                      </c:pt>
                      <c:pt idx="6358">
                        <c:v>2.1697337962962964</c:v>
                      </c:pt>
                      <c:pt idx="6359">
                        <c:v>2.1699768518504614</c:v>
                      </c:pt>
                      <c:pt idx="6360">
                        <c:v>2.1702199074046264</c:v>
                      </c:pt>
                      <c:pt idx="6361">
                        <c:v>2.1704629629587915</c:v>
                      </c:pt>
                      <c:pt idx="6362">
                        <c:v>2.1707060185202325</c:v>
                      </c:pt>
                      <c:pt idx="6363">
                        <c:v>2.1709490740743975</c:v>
                      </c:pt>
                      <c:pt idx="6364">
                        <c:v>2.1711921296285626</c:v>
                      </c:pt>
                      <c:pt idx="6365">
                        <c:v>2.1714351851827276</c:v>
                      </c:pt>
                      <c:pt idx="6366">
                        <c:v>2.1716782407368926</c:v>
                      </c:pt>
                      <c:pt idx="6367">
                        <c:v>2.1719212962983336</c:v>
                      </c:pt>
                      <c:pt idx="6368">
                        <c:v>2.1721643518524987</c:v>
                      </c:pt>
                      <c:pt idx="6369">
                        <c:v>2.1724074074066637</c:v>
                      </c:pt>
                      <c:pt idx="6370">
                        <c:v>2.1726504629608288</c:v>
                      </c:pt>
                      <c:pt idx="6371">
                        <c:v>2.1728935185149938</c:v>
                      </c:pt>
                      <c:pt idx="6372">
                        <c:v>2.1731365740691588</c:v>
                      </c:pt>
                      <c:pt idx="6373">
                        <c:v>2.1733796296305998</c:v>
                      </c:pt>
                      <c:pt idx="6374">
                        <c:v>2.1736226851847649</c:v>
                      </c:pt>
                      <c:pt idx="6375">
                        <c:v>2.1738657407389299</c:v>
                      </c:pt>
                      <c:pt idx="6376">
                        <c:v>2.1741087962930949</c:v>
                      </c:pt>
                      <c:pt idx="6377">
                        <c:v>2.17435185184726</c:v>
                      </c:pt>
                      <c:pt idx="6378">
                        <c:v>2.174594907408701</c:v>
                      </c:pt>
                      <c:pt idx="6379">
                        <c:v>2.174837962962866</c:v>
                      </c:pt>
                      <c:pt idx="6380">
                        <c:v>2.1750810185170311</c:v>
                      </c:pt>
                      <c:pt idx="6381">
                        <c:v>2.1753240740711961</c:v>
                      </c:pt>
                      <c:pt idx="6382">
                        <c:v>2.1755671296253611</c:v>
                      </c:pt>
                      <c:pt idx="6383">
                        <c:v>2.1758101851868021</c:v>
                      </c:pt>
                      <c:pt idx="6384">
                        <c:v>2.1760532407409672</c:v>
                      </c:pt>
                      <c:pt idx="6385">
                        <c:v>2.1762962962951322</c:v>
                      </c:pt>
                      <c:pt idx="6386">
                        <c:v>2.1765393518492973</c:v>
                      </c:pt>
                      <c:pt idx="6387">
                        <c:v>2.1767824074034623</c:v>
                      </c:pt>
                      <c:pt idx="6388">
                        <c:v>2.1770254629649033</c:v>
                      </c:pt>
                      <c:pt idx="6389">
                        <c:v>2.1772685185190683</c:v>
                      </c:pt>
                      <c:pt idx="6390">
                        <c:v>2.1775115740732334</c:v>
                      </c:pt>
                      <c:pt idx="6391">
                        <c:v>2.1777546296273984</c:v>
                      </c:pt>
                      <c:pt idx="6392">
                        <c:v>2.1779976851815634</c:v>
                      </c:pt>
                      <c:pt idx="6393">
                        <c:v>2.1782407407357285</c:v>
                      </c:pt>
                      <c:pt idx="6394">
                        <c:v>2.1784837962971695</c:v>
                      </c:pt>
                      <c:pt idx="6395">
                        <c:v>2.1787268518513345</c:v>
                      </c:pt>
                      <c:pt idx="6396">
                        <c:v>2.1789699074054996</c:v>
                      </c:pt>
                      <c:pt idx="6397">
                        <c:v>2.1792245370364443</c:v>
                      </c:pt>
                      <c:pt idx="6398">
                        <c:v>2.1794675925906093</c:v>
                      </c:pt>
                      <c:pt idx="6399">
                        <c:v>2.1797106481447743</c:v>
                      </c:pt>
                      <c:pt idx="6400">
                        <c:v>2.1799537036989394</c:v>
                      </c:pt>
                      <c:pt idx="6401">
                        <c:v>2.1801967592603804</c:v>
                      </c:pt>
                      <c:pt idx="6402">
                        <c:v>2.1804398148145454</c:v>
                      </c:pt>
                      <c:pt idx="6403">
                        <c:v>2.1806828703687104</c:v>
                      </c:pt>
                      <c:pt idx="6404">
                        <c:v>2.1809259259228755</c:v>
                      </c:pt>
                      <c:pt idx="6405">
                        <c:v>2.1811689814770405</c:v>
                      </c:pt>
                      <c:pt idx="6406">
                        <c:v>2.1814120370384815</c:v>
                      </c:pt>
                      <c:pt idx="6407">
                        <c:v>2.1816550925926466</c:v>
                      </c:pt>
                      <c:pt idx="6408">
                        <c:v>2.1818981481468116</c:v>
                      </c:pt>
                      <c:pt idx="6409">
                        <c:v>2.1821412037009766</c:v>
                      </c:pt>
                      <c:pt idx="6410">
                        <c:v>2.1823842592551417</c:v>
                      </c:pt>
                      <c:pt idx="6411">
                        <c:v>2.1826273148165827</c:v>
                      </c:pt>
                      <c:pt idx="6412">
                        <c:v>2.1828703703707477</c:v>
                      </c:pt>
                      <c:pt idx="6413">
                        <c:v>2.1831134259249128</c:v>
                      </c:pt>
                      <c:pt idx="6414">
                        <c:v>2.1833564814790778</c:v>
                      </c:pt>
                      <c:pt idx="6415">
                        <c:v>2.1835995370332428</c:v>
                      </c:pt>
                      <c:pt idx="6416">
                        <c:v>2.1838425925946838</c:v>
                      </c:pt>
                      <c:pt idx="6417">
                        <c:v>2.1840856481488489</c:v>
                      </c:pt>
                      <c:pt idx="6418">
                        <c:v>2.1843287037030139</c:v>
                      </c:pt>
                      <c:pt idx="6419">
                        <c:v>2.1845717592571789</c:v>
                      </c:pt>
                      <c:pt idx="6420">
                        <c:v>2.184814814811344</c:v>
                      </c:pt>
                      <c:pt idx="6421">
                        <c:v>2.185057870365509</c:v>
                      </c:pt>
                      <c:pt idx="6422">
                        <c:v>2.18530092592695</c:v>
                      </c:pt>
                      <c:pt idx="6423">
                        <c:v>2.1855439814811151</c:v>
                      </c:pt>
                      <c:pt idx="6424">
                        <c:v>2.1857870370352801</c:v>
                      </c:pt>
                      <c:pt idx="6425">
                        <c:v>2.1860300925894451</c:v>
                      </c:pt>
                      <c:pt idx="6426">
                        <c:v>2.1862731481436102</c:v>
                      </c:pt>
                      <c:pt idx="6427">
                        <c:v>2.1865162037050512</c:v>
                      </c:pt>
                      <c:pt idx="6428">
                        <c:v>2.1867592592592162</c:v>
                      </c:pt>
                      <c:pt idx="6429">
                        <c:v>2.1870023148133813</c:v>
                      </c:pt>
                      <c:pt idx="6430">
                        <c:v>2.1872453703675463</c:v>
                      </c:pt>
                      <c:pt idx="6431">
                        <c:v>2.1874884259217113</c:v>
                      </c:pt>
                      <c:pt idx="6432">
                        <c:v>2.1877314814831523</c:v>
                      </c:pt>
                      <c:pt idx="6433">
                        <c:v>2.1879745370373174</c:v>
                      </c:pt>
                      <c:pt idx="6434">
                        <c:v>2.1882175925914824</c:v>
                      </c:pt>
                      <c:pt idx="6435">
                        <c:v>2.1884606481456474</c:v>
                      </c:pt>
                      <c:pt idx="6436">
                        <c:v>2.1887037036998125</c:v>
                      </c:pt>
                      <c:pt idx="6437">
                        <c:v>2.1889467592612535</c:v>
                      </c:pt>
                      <c:pt idx="6438">
                        <c:v>2.1891898148154185</c:v>
                      </c:pt>
                      <c:pt idx="6439">
                        <c:v>2.1894328703695836</c:v>
                      </c:pt>
                      <c:pt idx="6440">
                        <c:v>2.1896759259237486</c:v>
                      </c:pt>
                      <c:pt idx="6441">
                        <c:v>2.1899189814779136</c:v>
                      </c:pt>
                      <c:pt idx="6442">
                        <c:v>2.1901620370320787</c:v>
                      </c:pt>
                      <c:pt idx="6443">
                        <c:v>2.1904050925935197</c:v>
                      </c:pt>
                      <c:pt idx="6444">
                        <c:v>2.1906481481476847</c:v>
                      </c:pt>
                      <c:pt idx="6445">
                        <c:v>2.1909027777786294</c:v>
                      </c:pt>
                      <c:pt idx="6446">
                        <c:v>2.1911458333327944</c:v>
                      </c:pt>
                      <c:pt idx="6447">
                        <c:v>2.1913888888869595</c:v>
                      </c:pt>
                      <c:pt idx="6448">
                        <c:v>2.1916319444411245</c:v>
                      </c:pt>
                      <c:pt idx="6449">
                        <c:v>2.1918749999952896</c:v>
                      </c:pt>
                      <c:pt idx="6450">
                        <c:v>2.1921180555567306</c:v>
                      </c:pt>
                      <c:pt idx="6451">
                        <c:v>2.1923611111108956</c:v>
                      </c:pt>
                      <c:pt idx="6452">
                        <c:v>2.1926041666650606</c:v>
                      </c:pt>
                      <c:pt idx="6453">
                        <c:v>2.1928472222192257</c:v>
                      </c:pt>
                      <c:pt idx="6454">
                        <c:v>2.1930902777733907</c:v>
                      </c:pt>
                      <c:pt idx="6455">
                        <c:v>2.1933333333348317</c:v>
                      </c:pt>
                      <c:pt idx="6456">
                        <c:v>2.1935763888889968</c:v>
                      </c:pt>
                      <c:pt idx="6457">
                        <c:v>2.1938194444431618</c:v>
                      </c:pt>
                      <c:pt idx="6458">
                        <c:v>2.1940624999973268</c:v>
                      </c:pt>
                      <c:pt idx="6459">
                        <c:v>2.1943055555514919</c:v>
                      </c:pt>
                      <c:pt idx="6460">
                        <c:v>2.1945486111129329</c:v>
                      </c:pt>
                      <c:pt idx="6461">
                        <c:v>2.1947916666670979</c:v>
                      </c:pt>
                      <c:pt idx="6462">
                        <c:v>2.1950347222212629</c:v>
                      </c:pt>
                      <c:pt idx="6463">
                        <c:v>2.195277777775428</c:v>
                      </c:pt>
                      <c:pt idx="6464">
                        <c:v>2.195520833329593</c:v>
                      </c:pt>
                      <c:pt idx="6465">
                        <c:v>2.1957638888837581</c:v>
                      </c:pt>
                      <c:pt idx="6466">
                        <c:v>2.1960069444451991</c:v>
                      </c:pt>
                      <c:pt idx="6467">
                        <c:v>2.1962499999993641</c:v>
                      </c:pt>
                      <c:pt idx="6468">
                        <c:v>2.1964930555535291</c:v>
                      </c:pt>
                      <c:pt idx="6469">
                        <c:v>2.1967361111076942</c:v>
                      </c:pt>
                      <c:pt idx="6470">
                        <c:v>2.1969791666618592</c:v>
                      </c:pt>
                      <c:pt idx="6471">
                        <c:v>2.1972222222233002</c:v>
                      </c:pt>
                      <c:pt idx="6472">
                        <c:v>2.1974652777774653</c:v>
                      </c:pt>
                      <c:pt idx="6473">
                        <c:v>2.1977083333316303</c:v>
                      </c:pt>
                      <c:pt idx="6474">
                        <c:v>2.1979513888857953</c:v>
                      </c:pt>
                      <c:pt idx="6475">
                        <c:v>2.1981944444399604</c:v>
                      </c:pt>
                      <c:pt idx="6476">
                        <c:v>2.1984375000014014</c:v>
                      </c:pt>
                      <c:pt idx="6477">
                        <c:v>2.1986805555555664</c:v>
                      </c:pt>
                      <c:pt idx="6478">
                        <c:v>2.1989236111097314</c:v>
                      </c:pt>
                      <c:pt idx="6479">
                        <c:v>2.1991666666638965</c:v>
                      </c:pt>
                      <c:pt idx="6480">
                        <c:v>2.1994097222180615</c:v>
                      </c:pt>
                      <c:pt idx="6481">
                        <c:v>2.1996527777795025</c:v>
                      </c:pt>
                      <c:pt idx="6482">
                        <c:v>2.1998958333336676</c:v>
                      </c:pt>
                      <c:pt idx="6483">
                        <c:v>2.2001388888878326</c:v>
                      </c:pt>
                      <c:pt idx="6484">
                        <c:v>2.2003819444419976</c:v>
                      </c:pt>
                      <c:pt idx="6485">
                        <c:v>2.2006249999961627</c:v>
                      </c:pt>
                      <c:pt idx="6486">
                        <c:v>2.2008680555576037</c:v>
                      </c:pt>
                      <c:pt idx="6487">
                        <c:v>2.2011111111117687</c:v>
                      </c:pt>
                      <c:pt idx="6488">
                        <c:v>2.2013541666659338</c:v>
                      </c:pt>
                      <c:pt idx="6489">
                        <c:v>2.2015972222200988</c:v>
                      </c:pt>
                      <c:pt idx="6490">
                        <c:v>2.2018402777742638</c:v>
                      </c:pt>
                      <c:pt idx="6491">
                        <c:v>2.2020833333284289</c:v>
                      </c:pt>
                      <c:pt idx="6492">
                        <c:v>2.2023263888898699</c:v>
                      </c:pt>
                      <c:pt idx="6493">
                        <c:v>2.2025810185135386</c:v>
                      </c:pt>
                      <c:pt idx="6494">
                        <c:v>2.2028240740749796</c:v>
                      </c:pt>
                      <c:pt idx="6495">
                        <c:v>2.2030671296291446</c:v>
                      </c:pt>
                      <c:pt idx="6496">
                        <c:v>2.2033101851833097</c:v>
                      </c:pt>
                      <c:pt idx="6497">
                        <c:v>2.2035532407374747</c:v>
                      </c:pt>
                      <c:pt idx="6498">
                        <c:v>2.2037962962916398</c:v>
                      </c:pt>
                      <c:pt idx="6499">
                        <c:v>2.2040393518530808</c:v>
                      </c:pt>
                      <c:pt idx="6500">
                        <c:v>2.2042824074072458</c:v>
                      </c:pt>
                      <c:pt idx="6501">
                        <c:v>2.2045254629614108</c:v>
                      </c:pt>
                      <c:pt idx="6502">
                        <c:v>2.2047685185155759</c:v>
                      </c:pt>
                      <c:pt idx="6503">
                        <c:v>2.2050115740697409</c:v>
                      </c:pt>
                      <c:pt idx="6504">
                        <c:v>2.2052546296311819</c:v>
                      </c:pt>
                      <c:pt idx="6505">
                        <c:v>2.2054976851853469</c:v>
                      </c:pt>
                      <c:pt idx="6506">
                        <c:v>2.205740740739512</c:v>
                      </c:pt>
                      <c:pt idx="6507">
                        <c:v>2.205983796293677</c:v>
                      </c:pt>
                      <c:pt idx="6508">
                        <c:v>2.2062268518478421</c:v>
                      </c:pt>
                      <c:pt idx="6509">
                        <c:v>2.2064699074092831</c:v>
                      </c:pt>
                      <c:pt idx="6510">
                        <c:v>2.2067129629634481</c:v>
                      </c:pt>
                      <c:pt idx="6511">
                        <c:v>2.2069560185176131</c:v>
                      </c:pt>
                      <c:pt idx="6512">
                        <c:v>2.2071990740717782</c:v>
                      </c:pt>
                      <c:pt idx="6513">
                        <c:v>2.2074421296259432</c:v>
                      </c:pt>
                      <c:pt idx="6514">
                        <c:v>2.2076851851801083</c:v>
                      </c:pt>
                      <c:pt idx="6515">
                        <c:v>2.2079282407415493</c:v>
                      </c:pt>
                      <c:pt idx="6516">
                        <c:v>2.2081712962957143</c:v>
                      </c:pt>
                      <c:pt idx="6517">
                        <c:v>2.2084143518498793</c:v>
                      </c:pt>
                      <c:pt idx="6518">
                        <c:v>2.2086574074040444</c:v>
                      </c:pt>
                      <c:pt idx="6519">
                        <c:v>2.2089004629582094</c:v>
                      </c:pt>
                      <c:pt idx="6520">
                        <c:v>2.2091435185196504</c:v>
                      </c:pt>
                      <c:pt idx="6521">
                        <c:v>2.2093865740738154</c:v>
                      </c:pt>
                      <c:pt idx="6522">
                        <c:v>2.2096296296279805</c:v>
                      </c:pt>
                      <c:pt idx="6523">
                        <c:v>2.2098726851821455</c:v>
                      </c:pt>
                      <c:pt idx="6524">
                        <c:v>2.2101157407363106</c:v>
                      </c:pt>
                      <c:pt idx="6525">
                        <c:v>2.2103587962977516</c:v>
                      </c:pt>
                      <c:pt idx="6526">
                        <c:v>2.2106018518519166</c:v>
                      </c:pt>
                      <c:pt idx="6527">
                        <c:v>2.2108449074060816</c:v>
                      </c:pt>
                      <c:pt idx="6528">
                        <c:v>2.2110879629602467</c:v>
                      </c:pt>
                      <c:pt idx="6529">
                        <c:v>2.2113310185144117</c:v>
                      </c:pt>
                      <c:pt idx="6530">
                        <c:v>2.2115740740758527</c:v>
                      </c:pt>
                      <c:pt idx="6531">
                        <c:v>2.2118171296300178</c:v>
                      </c:pt>
                      <c:pt idx="6532">
                        <c:v>2.2120601851841828</c:v>
                      </c:pt>
                      <c:pt idx="6533">
                        <c:v>2.2123032407383478</c:v>
                      </c:pt>
                      <c:pt idx="6534">
                        <c:v>2.2125462962925129</c:v>
                      </c:pt>
                      <c:pt idx="6535">
                        <c:v>2.2127893518539539</c:v>
                      </c:pt>
                      <c:pt idx="6536">
                        <c:v>2.2130324074081189</c:v>
                      </c:pt>
                      <c:pt idx="6537">
                        <c:v>2.2132754629622839</c:v>
                      </c:pt>
                      <c:pt idx="6538">
                        <c:v>2.213518518516449</c:v>
                      </c:pt>
                      <c:pt idx="6539">
                        <c:v>2.213761574070614</c:v>
                      </c:pt>
                      <c:pt idx="6540">
                        <c:v>2.2140046296247791</c:v>
                      </c:pt>
                      <c:pt idx="6541">
                        <c:v>2.2142592592557238</c:v>
                      </c:pt>
                      <c:pt idx="6542">
                        <c:v>2.2145023148098888</c:v>
                      </c:pt>
                      <c:pt idx="6543">
                        <c:v>2.2147453703713298</c:v>
                      </c:pt>
                      <c:pt idx="6544">
                        <c:v>2.2149884259254948</c:v>
                      </c:pt>
                      <c:pt idx="6545">
                        <c:v>2.2152314814796599</c:v>
                      </c:pt>
                      <c:pt idx="6546">
                        <c:v>2.2154745370338249</c:v>
                      </c:pt>
                      <c:pt idx="6547">
                        <c:v>2.2157175925879899</c:v>
                      </c:pt>
                      <c:pt idx="6548">
                        <c:v>2.2159606481494309</c:v>
                      </c:pt>
                      <c:pt idx="6549">
                        <c:v>2.216203703703596</c:v>
                      </c:pt>
                      <c:pt idx="6550">
                        <c:v>2.216446759257761</c:v>
                      </c:pt>
                      <c:pt idx="6551">
                        <c:v>2.2166898148119261</c:v>
                      </c:pt>
                      <c:pt idx="6552">
                        <c:v>2.2169328703660911</c:v>
                      </c:pt>
                      <c:pt idx="6553">
                        <c:v>2.2171759259275321</c:v>
                      </c:pt>
                      <c:pt idx="6554">
                        <c:v>2.2174189814816971</c:v>
                      </c:pt>
                      <c:pt idx="6555">
                        <c:v>2.2176620370358622</c:v>
                      </c:pt>
                      <c:pt idx="6556">
                        <c:v>2.2179050925900272</c:v>
                      </c:pt>
                      <c:pt idx="6557">
                        <c:v>2.2181481481441923</c:v>
                      </c:pt>
                      <c:pt idx="6558">
                        <c:v>2.2183912037056333</c:v>
                      </c:pt>
                      <c:pt idx="6559">
                        <c:v>2.2186342592597983</c:v>
                      </c:pt>
                      <c:pt idx="6560">
                        <c:v>2.2188773148139633</c:v>
                      </c:pt>
                      <c:pt idx="6561">
                        <c:v>2.2191203703681284</c:v>
                      </c:pt>
                      <c:pt idx="6562">
                        <c:v>2.2193634259222934</c:v>
                      </c:pt>
                      <c:pt idx="6563">
                        <c:v>2.2196064814764584</c:v>
                      </c:pt>
                      <c:pt idx="6564">
                        <c:v>2.2198495370378994</c:v>
                      </c:pt>
                      <c:pt idx="6565">
                        <c:v>2.2200925925920645</c:v>
                      </c:pt>
                      <c:pt idx="6566">
                        <c:v>2.2203356481462295</c:v>
                      </c:pt>
                      <c:pt idx="6567">
                        <c:v>2.2205787037003946</c:v>
                      </c:pt>
                      <c:pt idx="6568">
                        <c:v>2.2208217592545596</c:v>
                      </c:pt>
                      <c:pt idx="6569">
                        <c:v>2.2210648148160006</c:v>
                      </c:pt>
                      <c:pt idx="6570">
                        <c:v>2.2213078703701656</c:v>
                      </c:pt>
                      <c:pt idx="6571">
                        <c:v>2.2215509259243307</c:v>
                      </c:pt>
                      <c:pt idx="6572">
                        <c:v>2.2217939814784957</c:v>
                      </c:pt>
                      <c:pt idx="6573">
                        <c:v>2.2220370370326608</c:v>
                      </c:pt>
                      <c:pt idx="6574">
                        <c:v>2.2222800925941018</c:v>
                      </c:pt>
                      <c:pt idx="6575">
                        <c:v>2.2225231481482668</c:v>
                      </c:pt>
                      <c:pt idx="6576">
                        <c:v>2.2227662037024318</c:v>
                      </c:pt>
                      <c:pt idx="6577">
                        <c:v>2.2230092592565969</c:v>
                      </c:pt>
                      <c:pt idx="6578">
                        <c:v>2.2232523148107619</c:v>
                      </c:pt>
                      <c:pt idx="6579">
                        <c:v>2.2234953703722029</c:v>
                      </c:pt>
                      <c:pt idx="6580">
                        <c:v>2.2237384259263679</c:v>
                      </c:pt>
                      <c:pt idx="6581">
                        <c:v>2.223981481480533</c:v>
                      </c:pt>
                      <c:pt idx="6582">
                        <c:v>2.224224537034698</c:v>
                      </c:pt>
                      <c:pt idx="6583">
                        <c:v>2.2244675925888631</c:v>
                      </c:pt>
                      <c:pt idx="6584">
                        <c:v>2.2247106481430281</c:v>
                      </c:pt>
                      <c:pt idx="6585">
                        <c:v>2.2249537037044691</c:v>
                      </c:pt>
                      <c:pt idx="6586">
                        <c:v>2.2251967592586341</c:v>
                      </c:pt>
                      <c:pt idx="6587">
                        <c:v>2.2254398148127992</c:v>
                      </c:pt>
                      <c:pt idx="6588">
                        <c:v>2.2256828703669642</c:v>
                      </c:pt>
                      <c:pt idx="6589">
                        <c:v>2.2259374999979089</c:v>
                      </c:pt>
                      <c:pt idx="6590">
                        <c:v>2.2261805555520739</c:v>
                      </c:pt>
                      <c:pt idx="6591">
                        <c:v>2.226423611106239</c:v>
                      </c:pt>
                      <c:pt idx="6592">
                        <c:v>2.22666666666768</c:v>
                      </c:pt>
                      <c:pt idx="6593">
                        <c:v>2.226909722221845</c:v>
                      </c:pt>
                      <c:pt idx="6594">
                        <c:v>2.2271527777760101</c:v>
                      </c:pt>
                      <c:pt idx="6595">
                        <c:v>2.2273958333301751</c:v>
                      </c:pt>
                      <c:pt idx="6596">
                        <c:v>2.2276388888843401</c:v>
                      </c:pt>
                      <c:pt idx="6597">
                        <c:v>2.2278819444457811</c:v>
                      </c:pt>
                      <c:pt idx="6598">
                        <c:v>2.2281249999999462</c:v>
                      </c:pt>
                      <c:pt idx="6599">
                        <c:v>2.2283680555541112</c:v>
                      </c:pt>
                      <c:pt idx="6600">
                        <c:v>2.2286111111082763</c:v>
                      </c:pt>
                      <c:pt idx="6601">
                        <c:v>2.2288541666624413</c:v>
                      </c:pt>
                      <c:pt idx="6602">
                        <c:v>2.2290972222238823</c:v>
                      </c:pt>
                      <c:pt idx="6603">
                        <c:v>2.2293402777780473</c:v>
                      </c:pt>
                      <c:pt idx="6604">
                        <c:v>2.2295833333322124</c:v>
                      </c:pt>
                      <c:pt idx="6605">
                        <c:v>2.2298263888863774</c:v>
                      </c:pt>
                      <c:pt idx="6606">
                        <c:v>2.2300694444405424</c:v>
                      </c:pt>
                      <c:pt idx="6607">
                        <c:v>2.2303125000019834</c:v>
                      </c:pt>
                      <c:pt idx="6608">
                        <c:v>2.2305555555561485</c:v>
                      </c:pt>
                      <c:pt idx="6609">
                        <c:v>2.2307986111103135</c:v>
                      </c:pt>
                      <c:pt idx="6610">
                        <c:v>2.2310416666644786</c:v>
                      </c:pt>
                      <c:pt idx="6611">
                        <c:v>2.2312847222186436</c:v>
                      </c:pt>
                      <c:pt idx="6612">
                        <c:v>2.2315277777728086</c:v>
                      </c:pt>
                      <c:pt idx="6613">
                        <c:v>2.2317708333342496</c:v>
                      </c:pt>
                      <c:pt idx="6614">
                        <c:v>2.2320138888884147</c:v>
                      </c:pt>
                      <c:pt idx="6615">
                        <c:v>2.2322569444425797</c:v>
                      </c:pt>
                      <c:pt idx="6616">
                        <c:v>2.2324999999967448</c:v>
                      </c:pt>
                      <c:pt idx="6617">
                        <c:v>2.2327430555509098</c:v>
                      </c:pt>
                      <c:pt idx="6618">
                        <c:v>2.2329861111123508</c:v>
                      </c:pt>
                      <c:pt idx="6619">
                        <c:v>2.2332291666665158</c:v>
                      </c:pt>
                      <c:pt idx="6620">
                        <c:v>2.2334722222206809</c:v>
                      </c:pt>
                      <c:pt idx="6621">
                        <c:v>2.2337152777748459</c:v>
                      </c:pt>
                      <c:pt idx="6622">
                        <c:v>2.2339583333290109</c:v>
                      </c:pt>
                      <c:pt idx="6623">
                        <c:v>2.2342013888904519</c:v>
                      </c:pt>
                      <c:pt idx="6624">
                        <c:v>2.234444444444617</c:v>
                      </c:pt>
                      <c:pt idx="6625">
                        <c:v>2.234687499998782</c:v>
                      </c:pt>
                      <c:pt idx="6626">
                        <c:v>2.2349305555529471</c:v>
                      </c:pt>
                      <c:pt idx="6627">
                        <c:v>2.2351736111071121</c:v>
                      </c:pt>
                      <c:pt idx="6628">
                        <c:v>2.2354166666685531</c:v>
                      </c:pt>
                      <c:pt idx="6629">
                        <c:v>2.2356597222227181</c:v>
                      </c:pt>
                      <c:pt idx="6630">
                        <c:v>2.2359027777768832</c:v>
                      </c:pt>
                      <c:pt idx="6631">
                        <c:v>2.2361458333310482</c:v>
                      </c:pt>
                      <c:pt idx="6632">
                        <c:v>2.2363888888852133</c:v>
                      </c:pt>
                      <c:pt idx="6633">
                        <c:v>2.2366319444393783</c:v>
                      </c:pt>
                      <c:pt idx="6634">
                        <c:v>2.2368750000008193</c:v>
                      </c:pt>
                      <c:pt idx="6635">
                        <c:v>2.2371180555549843</c:v>
                      </c:pt>
                      <c:pt idx="6636">
                        <c:v>2.2373611111091494</c:v>
                      </c:pt>
                      <c:pt idx="6637">
                        <c:v>2.2376157407400941</c:v>
                      </c:pt>
                      <c:pt idx="6638">
                        <c:v>2.2378587962942591</c:v>
                      </c:pt>
                      <c:pt idx="6639">
                        <c:v>2.2381018518484241</c:v>
                      </c:pt>
                      <c:pt idx="6640">
                        <c:v>2.2383449074025892</c:v>
                      </c:pt>
                      <c:pt idx="6641">
                        <c:v>2.2385879629640302</c:v>
                      </c:pt>
                      <c:pt idx="6642">
                        <c:v>2.2388310185181952</c:v>
                      </c:pt>
                      <c:pt idx="6643">
                        <c:v>2.2390740740723603</c:v>
                      </c:pt>
                      <c:pt idx="6644">
                        <c:v>2.2393171296265253</c:v>
                      </c:pt>
                      <c:pt idx="6645">
                        <c:v>2.2395601851806903</c:v>
                      </c:pt>
                      <c:pt idx="6646">
                        <c:v>2.2398032407421313</c:v>
                      </c:pt>
                      <c:pt idx="6647">
                        <c:v>2.2400462962962964</c:v>
                      </c:pt>
                      <c:pt idx="6648">
                        <c:v>2.2402893518504614</c:v>
                      </c:pt>
                      <c:pt idx="6649">
                        <c:v>2.2405324074046264</c:v>
                      </c:pt>
                      <c:pt idx="6650">
                        <c:v>2.2407754629587915</c:v>
                      </c:pt>
                      <c:pt idx="6651">
                        <c:v>2.2410185185202325</c:v>
                      </c:pt>
                      <c:pt idx="6652">
                        <c:v>2.2412615740743975</c:v>
                      </c:pt>
                      <c:pt idx="6653">
                        <c:v>2.2415046296285626</c:v>
                      </c:pt>
                      <c:pt idx="6654">
                        <c:v>2.2417476851827276</c:v>
                      </c:pt>
                      <c:pt idx="6655">
                        <c:v>2.2419907407368926</c:v>
                      </c:pt>
                      <c:pt idx="6656">
                        <c:v>2.2422337962983336</c:v>
                      </c:pt>
                      <c:pt idx="6657">
                        <c:v>2.2424768518524987</c:v>
                      </c:pt>
                      <c:pt idx="6658">
                        <c:v>2.2427199074066637</c:v>
                      </c:pt>
                      <c:pt idx="6659">
                        <c:v>2.2429629629608288</c:v>
                      </c:pt>
                      <c:pt idx="6660">
                        <c:v>2.2432060185149938</c:v>
                      </c:pt>
                      <c:pt idx="6661">
                        <c:v>2.2434490740691588</c:v>
                      </c:pt>
                      <c:pt idx="6662">
                        <c:v>2.2436921296305998</c:v>
                      </c:pt>
                      <c:pt idx="6663">
                        <c:v>2.2439351851847649</c:v>
                      </c:pt>
                      <c:pt idx="6664">
                        <c:v>2.2441782407389299</c:v>
                      </c:pt>
                      <c:pt idx="6665">
                        <c:v>2.2444212962930949</c:v>
                      </c:pt>
                      <c:pt idx="6666">
                        <c:v>2.24466435184726</c:v>
                      </c:pt>
                      <c:pt idx="6667">
                        <c:v>2.244907407408701</c:v>
                      </c:pt>
                      <c:pt idx="6668">
                        <c:v>2.245150462962866</c:v>
                      </c:pt>
                      <c:pt idx="6669">
                        <c:v>2.2453935185170311</c:v>
                      </c:pt>
                      <c:pt idx="6670">
                        <c:v>2.2456365740711961</c:v>
                      </c:pt>
                      <c:pt idx="6671">
                        <c:v>2.2458796296253611</c:v>
                      </c:pt>
                      <c:pt idx="6672">
                        <c:v>2.2461226851868021</c:v>
                      </c:pt>
                      <c:pt idx="6673">
                        <c:v>2.2463657407409672</c:v>
                      </c:pt>
                      <c:pt idx="6674">
                        <c:v>2.2466087962951322</c:v>
                      </c:pt>
                      <c:pt idx="6675">
                        <c:v>2.2468518518492973</c:v>
                      </c:pt>
                      <c:pt idx="6676">
                        <c:v>2.2470949074034623</c:v>
                      </c:pt>
                      <c:pt idx="6677">
                        <c:v>2.2473379629649033</c:v>
                      </c:pt>
                      <c:pt idx="6678">
                        <c:v>2.2475810185190683</c:v>
                      </c:pt>
                      <c:pt idx="6679">
                        <c:v>2.2478240740732334</c:v>
                      </c:pt>
                      <c:pt idx="6680">
                        <c:v>2.2480671296273984</c:v>
                      </c:pt>
                      <c:pt idx="6681">
                        <c:v>2.2483101851815634</c:v>
                      </c:pt>
                      <c:pt idx="6682">
                        <c:v>2.2485532407357285</c:v>
                      </c:pt>
                      <c:pt idx="6683">
                        <c:v>2.2487962962971695</c:v>
                      </c:pt>
                      <c:pt idx="6684">
                        <c:v>2.2490393518513345</c:v>
                      </c:pt>
                      <c:pt idx="6685">
                        <c:v>2.2492939814822792</c:v>
                      </c:pt>
                      <c:pt idx="6686">
                        <c:v>2.2495370370364443</c:v>
                      </c:pt>
                      <c:pt idx="6687">
                        <c:v>2.2497800925906093</c:v>
                      </c:pt>
                      <c:pt idx="6688">
                        <c:v>2.2500231481447743</c:v>
                      </c:pt>
                      <c:pt idx="6689">
                        <c:v>2.2502662036989394</c:v>
                      </c:pt>
                      <c:pt idx="6690">
                        <c:v>2.2505092592603804</c:v>
                      </c:pt>
                      <c:pt idx="6691">
                        <c:v>2.2507523148145454</c:v>
                      </c:pt>
                      <c:pt idx="6692">
                        <c:v>2.2509953703687104</c:v>
                      </c:pt>
                      <c:pt idx="6693">
                        <c:v>2.2512384259228755</c:v>
                      </c:pt>
                      <c:pt idx="6694">
                        <c:v>2.2514814814770405</c:v>
                      </c:pt>
                      <c:pt idx="6695">
                        <c:v>2.2517245370384815</c:v>
                      </c:pt>
                      <c:pt idx="6696">
                        <c:v>2.2519675925926466</c:v>
                      </c:pt>
                      <c:pt idx="6697">
                        <c:v>2.2522106481468116</c:v>
                      </c:pt>
                      <c:pt idx="6698">
                        <c:v>2.2524537037009766</c:v>
                      </c:pt>
                      <c:pt idx="6699">
                        <c:v>2.2526967592551417</c:v>
                      </c:pt>
                      <c:pt idx="6700">
                        <c:v>2.2529398148165827</c:v>
                      </c:pt>
                      <c:pt idx="6701">
                        <c:v>2.2531828703707477</c:v>
                      </c:pt>
                      <c:pt idx="6702">
                        <c:v>2.2534259259249128</c:v>
                      </c:pt>
                      <c:pt idx="6703">
                        <c:v>2.2536689814790778</c:v>
                      </c:pt>
                      <c:pt idx="6704">
                        <c:v>2.2539120370332428</c:v>
                      </c:pt>
                      <c:pt idx="6705">
                        <c:v>2.2541550925946838</c:v>
                      </c:pt>
                      <c:pt idx="6706">
                        <c:v>2.2543981481488489</c:v>
                      </c:pt>
                      <c:pt idx="6707">
                        <c:v>2.2546412037030139</c:v>
                      </c:pt>
                      <c:pt idx="6708">
                        <c:v>2.2548842592571789</c:v>
                      </c:pt>
                      <c:pt idx="6709">
                        <c:v>2.255127314811344</c:v>
                      </c:pt>
                      <c:pt idx="6710">
                        <c:v>2.255370370365509</c:v>
                      </c:pt>
                      <c:pt idx="6711">
                        <c:v>2.25561342592695</c:v>
                      </c:pt>
                      <c:pt idx="6712">
                        <c:v>2.2558564814811151</c:v>
                      </c:pt>
                      <c:pt idx="6713">
                        <c:v>2.2560995370352801</c:v>
                      </c:pt>
                      <c:pt idx="6714">
                        <c:v>2.2563425925894451</c:v>
                      </c:pt>
                      <c:pt idx="6715">
                        <c:v>2.2565856481436102</c:v>
                      </c:pt>
                      <c:pt idx="6716">
                        <c:v>2.2568287037050512</c:v>
                      </c:pt>
                      <c:pt idx="6717">
                        <c:v>2.2570717592592162</c:v>
                      </c:pt>
                      <c:pt idx="6718">
                        <c:v>2.2573148148133813</c:v>
                      </c:pt>
                      <c:pt idx="6719">
                        <c:v>2.2575578703675463</c:v>
                      </c:pt>
                      <c:pt idx="6720">
                        <c:v>2.2578009259217113</c:v>
                      </c:pt>
                      <c:pt idx="6721">
                        <c:v>2.2580439814831523</c:v>
                      </c:pt>
                      <c:pt idx="6722">
                        <c:v>2.2582870370373174</c:v>
                      </c:pt>
                      <c:pt idx="6723">
                        <c:v>2.2585300925914824</c:v>
                      </c:pt>
                      <c:pt idx="6724">
                        <c:v>2.2587731481456474</c:v>
                      </c:pt>
                      <c:pt idx="6725">
                        <c:v>2.2590162036998125</c:v>
                      </c:pt>
                      <c:pt idx="6726">
                        <c:v>2.2592592592612535</c:v>
                      </c:pt>
                      <c:pt idx="6727">
                        <c:v>2.2595023148154185</c:v>
                      </c:pt>
                      <c:pt idx="6728">
                        <c:v>2.2597453703695836</c:v>
                      </c:pt>
                      <c:pt idx="6729">
                        <c:v>2.2599884259237486</c:v>
                      </c:pt>
                      <c:pt idx="6730">
                        <c:v>2.2602314814779136</c:v>
                      </c:pt>
                      <c:pt idx="6731">
                        <c:v>2.2604745370320787</c:v>
                      </c:pt>
                      <c:pt idx="6732">
                        <c:v>2.2607175925935197</c:v>
                      </c:pt>
                      <c:pt idx="6733">
                        <c:v>2.2609606481476847</c:v>
                      </c:pt>
                      <c:pt idx="6734">
                        <c:v>2.2612152777786294</c:v>
                      </c:pt>
                      <c:pt idx="6735">
                        <c:v>2.2614583333327944</c:v>
                      </c:pt>
                      <c:pt idx="6736">
                        <c:v>2.2617013888869595</c:v>
                      </c:pt>
                      <c:pt idx="6737">
                        <c:v>2.2619444444411245</c:v>
                      </c:pt>
                      <c:pt idx="6738">
                        <c:v>2.2621874999952896</c:v>
                      </c:pt>
                      <c:pt idx="6739">
                        <c:v>2.2624305555567306</c:v>
                      </c:pt>
                      <c:pt idx="6740">
                        <c:v>2.2626736111108956</c:v>
                      </c:pt>
                      <c:pt idx="6741">
                        <c:v>2.2629166666650606</c:v>
                      </c:pt>
                      <c:pt idx="6742">
                        <c:v>2.2631597222192257</c:v>
                      </c:pt>
                      <c:pt idx="6743">
                        <c:v>2.2634027777733907</c:v>
                      </c:pt>
                      <c:pt idx="6744">
                        <c:v>2.2636458333348317</c:v>
                      </c:pt>
                      <c:pt idx="6745">
                        <c:v>2.2638888888889968</c:v>
                      </c:pt>
                      <c:pt idx="6746">
                        <c:v>2.2641319444431618</c:v>
                      </c:pt>
                      <c:pt idx="6747">
                        <c:v>2.2643749999973268</c:v>
                      </c:pt>
                      <c:pt idx="6748">
                        <c:v>2.2646180555514919</c:v>
                      </c:pt>
                      <c:pt idx="6749">
                        <c:v>2.2648611111129329</c:v>
                      </c:pt>
                      <c:pt idx="6750">
                        <c:v>2.2651041666670979</c:v>
                      </c:pt>
                      <c:pt idx="6751">
                        <c:v>2.2653472222212629</c:v>
                      </c:pt>
                      <c:pt idx="6752">
                        <c:v>2.265590277775428</c:v>
                      </c:pt>
                      <c:pt idx="6753">
                        <c:v>2.265833333329593</c:v>
                      </c:pt>
                      <c:pt idx="6754">
                        <c:v>2.2660763888837581</c:v>
                      </c:pt>
                      <c:pt idx="6755">
                        <c:v>2.2663194444451991</c:v>
                      </c:pt>
                      <c:pt idx="6756">
                        <c:v>2.2665624999993641</c:v>
                      </c:pt>
                      <c:pt idx="6757">
                        <c:v>2.2668055555535291</c:v>
                      </c:pt>
                      <c:pt idx="6758">
                        <c:v>2.2670486111076942</c:v>
                      </c:pt>
                      <c:pt idx="6759">
                        <c:v>2.2672916666618592</c:v>
                      </c:pt>
                      <c:pt idx="6760">
                        <c:v>2.2675347222233002</c:v>
                      </c:pt>
                      <c:pt idx="6761">
                        <c:v>2.2677777777774653</c:v>
                      </c:pt>
                      <c:pt idx="6762">
                        <c:v>2.2680208333316303</c:v>
                      </c:pt>
                      <c:pt idx="6763">
                        <c:v>2.2682638888857953</c:v>
                      </c:pt>
                      <c:pt idx="6764">
                        <c:v>2.2685069444399604</c:v>
                      </c:pt>
                      <c:pt idx="6765">
                        <c:v>2.2687500000014014</c:v>
                      </c:pt>
                      <c:pt idx="6766">
                        <c:v>2.2689930555555664</c:v>
                      </c:pt>
                      <c:pt idx="6767">
                        <c:v>2.2692361111097314</c:v>
                      </c:pt>
                      <c:pt idx="6768">
                        <c:v>2.2694791666638965</c:v>
                      </c:pt>
                      <c:pt idx="6769">
                        <c:v>2.2697222222180615</c:v>
                      </c:pt>
                      <c:pt idx="6770">
                        <c:v>2.2699652777795025</c:v>
                      </c:pt>
                      <c:pt idx="6771">
                        <c:v>2.2702083333336676</c:v>
                      </c:pt>
                      <c:pt idx="6772">
                        <c:v>2.2704513888878326</c:v>
                      </c:pt>
                      <c:pt idx="6773">
                        <c:v>2.2706944444419976</c:v>
                      </c:pt>
                      <c:pt idx="6774">
                        <c:v>2.2709374999961627</c:v>
                      </c:pt>
                      <c:pt idx="6775">
                        <c:v>2.2711805555576037</c:v>
                      </c:pt>
                      <c:pt idx="6776">
                        <c:v>2.2714236111117687</c:v>
                      </c:pt>
                      <c:pt idx="6777">
                        <c:v>2.2716666666659338</c:v>
                      </c:pt>
                      <c:pt idx="6778">
                        <c:v>2.2719097222200988</c:v>
                      </c:pt>
                      <c:pt idx="6779">
                        <c:v>2.2721527777742638</c:v>
                      </c:pt>
                      <c:pt idx="6780">
                        <c:v>2.2723958333284289</c:v>
                      </c:pt>
                      <c:pt idx="6781">
                        <c:v>2.2726388888898699</c:v>
                      </c:pt>
                      <c:pt idx="6782">
                        <c:v>2.2728935185135386</c:v>
                      </c:pt>
                      <c:pt idx="6783">
                        <c:v>2.2731365740749796</c:v>
                      </c:pt>
                      <c:pt idx="6784">
                        <c:v>2.2733796296291446</c:v>
                      </c:pt>
                      <c:pt idx="6785">
                        <c:v>2.2736226851833097</c:v>
                      </c:pt>
                      <c:pt idx="6786">
                        <c:v>2.2738657407374747</c:v>
                      </c:pt>
                      <c:pt idx="6787">
                        <c:v>2.2741087962916398</c:v>
                      </c:pt>
                      <c:pt idx="6788">
                        <c:v>2.2743518518530808</c:v>
                      </c:pt>
                      <c:pt idx="6789">
                        <c:v>2.2745949074072458</c:v>
                      </c:pt>
                      <c:pt idx="6790">
                        <c:v>2.2748379629614108</c:v>
                      </c:pt>
                      <c:pt idx="6791">
                        <c:v>2.2750810185155759</c:v>
                      </c:pt>
                      <c:pt idx="6792">
                        <c:v>2.2753240740697409</c:v>
                      </c:pt>
                      <c:pt idx="6793">
                        <c:v>2.2755671296311819</c:v>
                      </c:pt>
                      <c:pt idx="6794">
                        <c:v>2.2758101851853469</c:v>
                      </c:pt>
                      <c:pt idx="6795">
                        <c:v>2.276053240739512</c:v>
                      </c:pt>
                      <c:pt idx="6796">
                        <c:v>2.276296296293677</c:v>
                      </c:pt>
                      <c:pt idx="6797">
                        <c:v>2.2765393518478421</c:v>
                      </c:pt>
                      <c:pt idx="6798">
                        <c:v>2.2767824074092831</c:v>
                      </c:pt>
                      <c:pt idx="6799">
                        <c:v>2.2770254629634481</c:v>
                      </c:pt>
                      <c:pt idx="6800">
                        <c:v>2.2772685185176131</c:v>
                      </c:pt>
                      <c:pt idx="6801">
                        <c:v>2.2775115740717782</c:v>
                      </c:pt>
                      <c:pt idx="6802">
                        <c:v>2.2777546296259432</c:v>
                      </c:pt>
                      <c:pt idx="6803">
                        <c:v>2.2779976851801083</c:v>
                      </c:pt>
                      <c:pt idx="6804">
                        <c:v>2.2782407407415493</c:v>
                      </c:pt>
                      <c:pt idx="6805">
                        <c:v>2.2784837962957143</c:v>
                      </c:pt>
                      <c:pt idx="6806">
                        <c:v>2.2787268518498793</c:v>
                      </c:pt>
                      <c:pt idx="6807">
                        <c:v>2.2789699074040444</c:v>
                      </c:pt>
                      <c:pt idx="6808">
                        <c:v>2.2792129629582094</c:v>
                      </c:pt>
                      <c:pt idx="6809">
                        <c:v>2.2794560185196504</c:v>
                      </c:pt>
                      <c:pt idx="6810">
                        <c:v>2.2796990740738154</c:v>
                      </c:pt>
                      <c:pt idx="6811">
                        <c:v>2.2799421296279805</c:v>
                      </c:pt>
                      <c:pt idx="6812">
                        <c:v>2.2801851851821455</c:v>
                      </c:pt>
                      <c:pt idx="6813">
                        <c:v>2.2804282407363106</c:v>
                      </c:pt>
                      <c:pt idx="6814">
                        <c:v>2.2806712962977516</c:v>
                      </c:pt>
                      <c:pt idx="6815">
                        <c:v>2.2809143518519166</c:v>
                      </c:pt>
                      <c:pt idx="6816">
                        <c:v>2.2811574074060816</c:v>
                      </c:pt>
                      <c:pt idx="6817">
                        <c:v>2.2814004629602467</c:v>
                      </c:pt>
                      <c:pt idx="6818">
                        <c:v>2.2816435185144117</c:v>
                      </c:pt>
                      <c:pt idx="6819">
                        <c:v>2.2818865740758527</c:v>
                      </c:pt>
                      <c:pt idx="6820">
                        <c:v>2.2821296296300178</c:v>
                      </c:pt>
                      <c:pt idx="6821">
                        <c:v>2.2823726851841828</c:v>
                      </c:pt>
                      <c:pt idx="6822">
                        <c:v>2.2826157407383478</c:v>
                      </c:pt>
                      <c:pt idx="6823">
                        <c:v>2.2828587962925129</c:v>
                      </c:pt>
                      <c:pt idx="6824">
                        <c:v>2.2831018518539539</c:v>
                      </c:pt>
                      <c:pt idx="6825">
                        <c:v>2.2833449074081189</c:v>
                      </c:pt>
                      <c:pt idx="6826">
                        <c:v>2.2835879629622839</c:v>
                      </c:pt>
                      <c:pt idx="6827">
                        <c:v>2.283831018516449</c:v>
                      </c:pt>
                      <c:pt idx="6828">
                        <c:v>2.284074074070614</c:v>
                      </c:pt>
                      <c:pt idx="6829">
                        <c:v>2.2843171296247791</c:v>
                      </c:pt>
                      <c:pt idx="6830">
                        <c:v>2.2845717592557238</c:v>
                      </c:pt>
                      <c:pt idx="6831">
                        <c:v>2.2848148148098888</c:v>
                      </c:pt>
                      <c:pt idx="6832">
                        <c:v>2.2850578703713298</c:v>
                      </c:pt>
                      <c:pt idx="6833">
                        <c:v>2.2853009259254948</c:v>
                      </c:pt>
                      <c:pt idx="6834">
                        <c:v>2.2855439814796599</c:v>
                      </c:pt>
                      <c:pt idx="6835">
                        <c:v>2.2857870370338249</c:v>
                      </c:pt>
                      <c:pt idx="6836">
                        <c:v>2.2860300925879899</c:v>
                      </c:pt>
                      <c:pt idx="6837">
                        <c:v>2.2862731481494309</c:v>
                      </c:pt>
                      <c:pt idx="6838">
                        <c:v>2.286516203703596</c:v>
                      </c:pt>
                      <c:pt idx="6839">
                        <c:v>2.286759259257761</c:v>
                      </c:pt>
                      <c:pt idx="6840">
                        <c:v>2.2870023148119261</c:v>
                      </c:pt>
                      <c:pt idx="6841">
                        <c:v>2.2872453703660911</c:v>
                      </c:pt>
                      <c:pt idx="6842">
                        <c:v>2.2874884259275321</c:v>
                      </c:pt>
                      <c:pt idx="6843">
                        <c:v>2.2877314814816971</c:v>
                      </c:pt>
                      <c:pt idx="6844">
                        <c:v>2.2879745370358622</c:v>
                      </c:pt>
                      <c:pt idx="6845">
                        <c:v>2.2882175925900272</c:v>
                      </c:pt>
                      <c:pt idx="6846">
                        <c:v>2.2884606481441923</c:v>
                      </c:pt>
                      <c:pt idx="6847">
                        <c:v>2.2887037037056333</c:v>
                      </c:pt>
                      <c:pt idx="6848">
                        <c:v>2.2889467592597983</c:v>
                      </c:pt>
                      <c:pt idx="6849">
                        <c:v>2.2891898148139633</c:v>
                      </c:pt>
                      <c:pt idx="6850">
                        <c:v>2.2894328703681284</c:v>
                      </c:pt>
                      <c:pt idx="6851">
                        <c:v>2.2896759259222934</c:v>
                      </c:pt>
                      <c:pt idx="6852">
                        <c:v>2.2899189814764584</c:v>
                      </c:pt>
                      <c:pt idx="6853">
                        <c:v>2.2901620370378994</c:v>
                      </c:pt>
                      <c:pt idx="6854">
                        <c:v>2.2904050925920645</c:v>
                      </c:pt>
                      <c:pt idx="6855">
                        <c:v>2.2906481481462295</c:v>
                      </c:pt>
                      <c:pt idx="6856">
                        <c:v>2.2908912037003946</c:v>
                      </c:pt>
                      <c:pt idx="6857">
                        <c:v>2.2911342592545596</c:v>
                      </c:pt>
                      <c:pt idx="6858">
                        <c:v>2.2913773148160006</c:v>
                      </c:pt>
                      <c:pt idx="6859">
                        <c:v>2.2916203703701656</c:v>
                      </c:pt>
                      <c:pt idx="6860">
                        <c:v>2.2918634259243307</c:v>
                      </c:pt>
                      <c:pt idx="6861">
                        <c:v>2.2921064814784957</c:v>
                      </c:pt>
                      <c:pt idx="6862">
                        <c:v>2.2923495370326608</c:v>
                      </c:pt>
                      <c:pt idx="6863">
                        <c:v>2.2925925925941018</c:v>
                      </c:pt>
                      <c:pt idx="6864">
                        <c:v>2.2928356481482668</c:v>
                      </c:pt>
                      <c:pt idx="6865">
                        <c:v>2.2930787037024318</c:v>
                      </c:pt>
                      <c:pt idx="6866">
                        <c:v>2.2933217592565969</c:v>
                      </c:pt>
                      <c:pt idx="6867">
                        <c:v>2.2935648148107619</c:v>
                      </c:pt>
                      <c:pt idx="6868">
                        <c:v>2.2938078703722029</c:v>
                      </c:pt>
                      <c:pt idx="6869">
                        <c:v>2.2940509259263679</c:v>
                      </c:pt>
                      <c:pt idx="6870">
                        <c:v>2.294293981480533</c:v>
                      </c:pt>
                      <c:pt idx="6871">
                        <c:v>2.294537037034698</c:v>
                      </c:pt>
                      <c:pt idx="6872">
                        <c:v>2.2947800925888631</c:v>
                      </c:pt>
                      <c:pt idx="6873">
                        <c:v>2.2950231481430281</c:v>
                      </c:pt>
                      <c:pt idx="6874">
                        <c:v>2.2952662037044691</c:v>
                      </c:pt>
                      <c:pt idx="6875">
                        <c:v>2.2955092592586341</c:v>
                      </c:pt>
                      <c:pt idx="6876">
                        <c:v>2.2957523148127992</c:v>
                      </c:pt>
                      <c:pt idx="6877">
                        <c:v>2.2959953703669642</c:v>
                      </c:pt>
                      <c:pt idx="6878">
                        <c:v>2.2962499999979089</c:v>
                      </c:pt>
                      <c:pt idx="6879">
                        <c:v>2.2964930555520739</c:v>
                      </c:pt>
                      <c:pt idx="6880">
                        <c:v>2.296736111106239</c:v>
                      </c:pt>
                      <c:pt idx="6881">
                        <c:v>2.29697916666768</c:v>
                      </c:pt>
                      <c:pt idx="6882">
                        <c:v>2.297222222221845</c:v>
                      </c:pt>
                      <c:pt idx="6883">
                        <c:v>2.2974652777760101</c:v>
                      </c:pt>
                      <c:pt idx="6884">
                        <c:v>2.2977083333301751</c:v>
                      </c:pt>
                      <c:pt idx="6885">
                        <c:v>2.2979513888843401</c:v>
                      </c:pt>
                      <c:pt idx="6886">
                        <c:v>2.2981944444457811</c:v>
                      </c:pt>
                      <c:pt idx="6887">
                        <c:v>2.2984374999999462</c:v>
                      </c:pt>
                      <c:pt idx="6888">
                        <c:v>2.2986805555541112</c:v>
                      </c:pt>
                      <c:pt idx="6889">
                        <c:v>2.2989236111082763</c:v>
                      </c:pt>
                      <c:pt idx="6890">
                        <c:v>2.2991666666624413</c:v>
                      </c:pt>
                      <c:pt idx="6891">
                        <c:v>2.2994097222238823</c:v>
                      </c:pt>
                      <c:pt idx="6892">
                        <c:v>2.2996527777780473</c:v>
                      </c:pt>
                      <c:pt idx="6893">
                        <c:v>2.2998958333322124</c:v>
                      </c:pt>
                      <c:pt idx="6894">
                        <c:v>2.3001388888863774</c:v>
                      </c:pt>
                      <c:pt idx="6895">
                        <c:v>2.3003819444405424</c:v>
                      </c:pt>
                      <c:pt idx="6896">
                        <c:v>2.3006250000019834</c:v>
                      </c:pt>
                      <c:pt idx="6897">
                        <c:v>2.3008680555561485</c:v>
                      </c:pt>
                      <c:pt idx="6898">
                        <c:v>2.3011111111103135</c:v>
                      </c:pt>
                      <c:pt idx="6899">
                        <c:v>2.3013541666644786</c:v>
                      </c:pt>
                      <c:pt idx="6900">
                        <c:v>2.3015972222186436</c:v>
                      </c:pt>
                      <c:pt idx="6901">
                        <c:v>2.3018402777728086</c:v>
                      </c:pt>
                      <c:pt idx="6902">
                        <c:v>2.3020833333342496</c:v>
                      </c:pt>
                      <c:pt idx="6903">
                        <c:v>2.3023263888884147</c:v>
                      </c:pt>
                      <c:pt idx="6904">
                        <c:v>2.3025694444425797</c:v>
                      </c:pt>
                      <c:pt idx="6905">
                        <c:v>2.3028124999967448</c:v>
                      </c:pt>
                      <c:pt idx="6906">
                        <c:v>2.3030555555509098</c:v>
                      </c:pt>
                      <c:pt idx="6907">
                        <c:v>2.3032986111123508</c:v>
                      </c:pt>
                      <c:pt idx="6908">
                        <c:v>2.3035416666665158</c:v>
                      </c:pt>
                      <c:pt idx="6909">
                        <c:v>2.3037847222206809</c:v>
                      </c:pt>
                      <c:pt idx="6910">
                        <c:v>2.3040277777748459</c:v>
                      </c:pt>
                      <c:pt idx="6911">
                        <c:v>2.3042708333290109</c:v>
                      </c:pt>
                      <c:pt idx="6912">
                        <c:v>2.3045138888904519</c:v>
                      </c:pt>
                      <c:pt idx="6913">
                        <c:v>2.304756944444617</c:v>
                      </c:pt>
                      <c:pt idx="6914">
                        <c:v>2.304999999998782</c:v>
                      </c:pt>
                      <c:pt idx="6915">
                        <c:v>2.3052430555529471</c:v>
                      </c:pt>
                      <c:pt idx="6916">
                        <c:v>2.3054861111071121</c:v>
                      </c:pt>
                      <c:pt idx="6917">
                        <c:v>2.3057291666685531</c:v>
                      </c:pt>
                      <c:pt idx="6918">
                        <c:v>2.3059722222227181</c:v>
                      </c:pt>
                      <c:pt idx="6919">
                        <c:v>2.3062152777768832</c:v>
                      </c:pt>
                      <c:pt idx="6920">
                        <c:v>2.3064583333310482</c:v>
                      </c:pt>
                      <c:pt idx="6921">
                        <c:v>2.3067013888852133</c:v>
                      </c:pt>
                      <c:pt idx="6922">
                        <c:v>2.3069444444393783</c:v>
                      </c:pt>
                      <c:pt idx="6923">
                        <c:v>2.3071875000008193</c:v>
                      </c:pt>
                      <c:pt idx="6924">
                        <c:v>2.3074305555549843</c:v>
                      </c:pt>
                      <c:pt idx="6925">
                        <c:v>2.3076736111091494</c:v>
                      </c:pt>
                      <c:pt idx="6926">
                        <c:v>2.3079282407400941</c:v>
                      </c:pt>
                      <c:pt idx="6927">
                        <c:v>2.3081712962942591</c:v>
                      </c:pt>
                      <c:pt idx="6928">
                        <c:v>2.3084143518484241</c:v>
                      </c:pt>
                      <c:pt idx="6929">
                        <c:v>2.3086574074025892</c:v>
                      </c:pt>
                      <c:pt idx="6930">
                        <c:v>2.3089004629640302</c:v>
                      </c:pt>
                      <c:pt idx="6931">
                        <c:v>2.3091435185181952</c:v>
                      </c:pt>
                      <c:pt idx="6932">
                        <c:v>2.3093865740723603</c:v>
                      </c:pt>
                      <c:pt idx="6933">
                        <c:v>2.3096296296265253</c:v>
                      </c:pt>
                      <c:pt idx="6934">
                        <c:v>2.3098726851806903</c:v>
                      </c:pt>
                      <c:pt idx="6935">
                        <c:v>2.3101157407421313</c:v>
                      </c:pt>
                      <c:pt idx="6936">
                        <c:v>2.3103587962962964</c:v>
                      </c:pt>
                      <c:pt idx="6937">
                        <c:v>2.3106018518504614</c:v>
                      </c:pt>
                      <c:pt idx="6938">
                        <c:v>2.3108449074046264</c:v>
                      </c:pt>
                      <c:pt idx="6939">
                        <c:v>2.3110879629587915</c:v>
                      </c:pt>
                      <c:pt idx="6940">
                        <c:v>2.3113310185202325</c:v>
                      </c:pt>
                      <c:pt idx="6941">
                        <c:v>2.3115740740743975</c:v>
                      </c:pt>
                      <c:pt idx="6942">
                        <c:v>2.3118171296285626</c:v>
                      </c:pt>
                      <c:pt idx="6943">
                        <c:v>2.3120601851827276</c:v>
                      </c:pt>
                      <c:pt idx="6944">
                        <c:v>2.3123032407368926</c:v>
                      </c:pt>
                      <c:pt idx="6945">
                        <c:v>2.3125462962983336</c:v>
                      </c:pt>
                      <c:pt idx="6946">
                        <c:v>2.3127893518524987</c:v>
                      </c:pt>
                      <c:pt idx="6947">
                        <c:v>2.3130324074066637</c:v>
                      </c:pt>
                      <c:pt idx="6948">
                        <c:v>2.3132754629608288</c:v>
                      </c:pt>
                      <c:pt idx="6949">
                        <c:v>2.3135185185149938</c:v>
                      </c:pt>
                      <c:pt idx="6950">
                        <c:v>2.3137615740691588</c:v>
                      </c:pt>
                      <c:pt idx="6951">
                        <c:v>2.3140046296305998</c:v>
                      </c:pt>
                      <c:pt idx="6952">
                        <c:v>2.3142476851847649</c:v>
                      </c:pt>
                      <c:pt idx="6953">
                        <c:v>2.3144907407389299</c:v>
                      </c:pt>
                      <c:pt idx="6954">
                        <c:v>2.3147337962930949</c:v>
                      </c:pt>
                      <c:pt idx="6955">
                        <c:v>2.31497685184726</c:v>
                      </c:pt>
                      <c:pt idx="6956">
                        <c:v>2.315219907408701</c:v>
                      </c:pt>
                      <c:pt idx="6957">
                        <c:v>2.315462962962866</c:v>
                      </c:pt>
                      <c:pt idx="6958">
                        <c:v>2.3157060185170311</c:v>
                      </c:pt>
                      <c:pt idx="6959">
                        <c:v>2.3159490740711961</c:v>
                      </c:pt>
                      <c:pt idx="6960">
                        <c:v>2.3161921296253611</c:v>
                      </c:pt>
                      <c:pt idx="6961">
                        <c:v>2.3164351851868021</c:v>
                      </c:pt>
                      <c:pt idx="6962">
                        <c:v>2.3166782407409672</c:v>
                      </c:pt>
                      <c:pt idx="6963">
                        <c:v>2.3169212962951322</c:v>
                      </c:pt>
                      <c:pt idx="6964">
                        <c:v>2.3171643518492973</c:v>
                      </c:pt>
                      <c:pt idx="6965">
                        <c:v>2.3174074074034623</c:v>
                      </c:pt>
                      <c:pt idx="6966">
                        <c:v>2.3176504629649033</c:v>
                      </c:pt>
                      <c:pt idx="6967">
                        <c:v>2.3178935185190683</c:v>
                      </c:pt>
                      <c:pt idx="6968">
                        <c:v>2.3181365740732334</c:v>
                      </c:pt>
                      <c:pt idx="6969">
                        <c:v>2.3183796296273984</c:v>
                      </c:pt>
                      <c:pt idx="6970">
                        <c:v>2.3186226851815634</c:v>
                      </c:pt>
                      <c:pt idx="6971">
                        <c:v>2.3188657407357285</c:v>
                      </c:pt>
                      <c:pt idx="6972">
                        <c:v>2.3191087962971695</c:v>
                      </c:pt>
                      <c:pt idx="6973">
                        <c:v>2.3193518518513345</c:v>
                      </c:pt>
                      <c:pt idx="6974">
                        <c:v>2.3195949074054996</c:v>
                      </c:pt>
                      <c:pt idx="6975">
                        <c:v>2.3198495370364443</c:v>
                      </c:pt>
                      <c:pt idx="6976">
                        <c:v>2.3200925925906093</c:v>
                      </c:pt>
                      <c:pt idx="6977">
                        <c:v>2.3203356481447743</c:v>
                      </c:pt>
                      <c:pt idx="6978">
                        <c:v>2.3205787036989394</c:v>
                      </c:pt>
                      <c:pt idx="6979">
                        <c:v>2.3208217592603804</c:v>
                      </c:pt>
                      <c:pt idx="6980">
                        <c:v>2.3210648148145454</c:v>
                      </c:pt>
                      <c:pt idx="6981">
                        <c:v>2.3213078703687104</c:v>
                      </c:pt>
                      <c:pt idx="6982">
                        <c:v>2.3215509259228755</c:v>
                      </c:pt>
                      <c:pt idx="6983">
                        <c:v>2.3217939814770405</c:v>
                      </c:pt>
                      <c:pt idx="6984">
                        <c:v>2.3220370370384815</c:v>
                      </c:pt>
                      <c:pt idx="6985">
                        <c:v>2.3222800925926466</c:v>
                      </c:pt>
                      <c:pt idx="6986">
                        <c:v>2.3225231481468116</c:v>
                      </c:pt>
                      <c:pt idx="6987">
                        <c:v>2.3227662037009766</c:v>
                      </c:pt>
                      <c:pt idx="6988">
                        <c:v>2.3230092592551417</c:v>
                      </c:pt>
                      <c:pt idx="6989">
                        <c:v>2.3232523148165827</c:v>
                      </c:pt>
                      <c:pt idx="6990">
                        <c:v>2.3234953703707477</c:v>
                      </c:pt>
                      <c:pt idx="6991">
                        <c:v>2.3237384259249128</c:v>
                      </c:pt>
                      <c:pt idx="6992">
                        <c:v>2.3239814814790778</c:v>
                      </c:pt>
                      <c:pt idx="6993">
                        <c:v>2.3242245370332428</c:v>
                      </c:pt>
                      <c:pt idx="6994">
                        <c:v>2.3244675925946838</c:v>
                      </c:pt>
                      <c:pt idx="6995">
                        <c:v>2.3247106481488489</c:v>
                      </c:pt>
                      <c:pt idx="6996">
                        <c:v>2.3249537037030139</c:v>
                      </c:pt>
                      <c:pt idx="6997">
                        <c:v>2.3251967592571789</c:v>
                      </c:pt>
                      <c:pt idx="6998">
                        <c:v>2.325439814811344</c:v>
                      </c:pt>
                      <c:pt idx="6999">
                        <c:v>2.325682870365509</c:v>
                      </c:pt>
                      <c:pt idx="7000">
                        <c:v>2.32592592592695</c:v>
                      </c:pt>
                      <c:pt idx="7001">
                        <c:v>2.3261689814811151</c:v>
                      </c:pt>
                      <c:pt idx="7002">
                        <c:v>2.3264120370352801</c:v>
                      </c:pt>
                      <c:pt idx="7003">
                        <c:v>2.3266550925894451</c:v>
                      </c:pt>
                      <c:pt idx="7004">
                        <c:v>2.3268981481436102</c:v>
                      </c:pt>
                      <c:pt idx="7005">
                        <c:v>2.3271412037050512</c:v>
                      </c:pt>
                      <c:pt idx="7006">
                        <c:v>2.3273842592592162</c:v>
                      </c:pt>
                      <c:pt idx="7007">
                        <c:v>2.3276273148133813</c:v>
                      </c:pt>
                      <c:pt idx="7008">
                        <c:v>2.3278703703675463</c:v>
                      </c:pt>
                      <c:pt idx="7009">
                        <c:v>2.3281134259217113</c:v>
                      </c:pt>
                      <c:pt idx="7010">
                        <c:v>2.3283564814831523</c:v>
                      </c:pt>
                      <c:pt idx="7011">
                        <c:v>2.3285995370373174</c:v>
                      </c:pt>
                      <c:pt idx="7012">
                        <c:v>2.3288425925914824</c:v>
                      </c:pt>
                      <c:pt idx="7013">
                        <c:v>2.3290856481456474</c:v>
                      </c:pt>
                      <c:pt idx="7014">
                        <c:v>2.3293287036998125</c:v>
                      </c:pt>
                      <c:pt idx="7015">
                        <c:v>2.3295717592612535</c:v>
                      </c:pt>
                      <c:pt idx="7016">
                        <c:v>2.3298148148154185</c:v>
                      </c:pt>
                      <c:pt idx="7017">
                        <c:v>2.3300578703695836</c:v>
                      </c:pt>
                      <c:pt idx="7018">
                        <c:v>2.3303009259237486</c:v>
                      </c:pt>
                      <c:pt idx="7019">
                        <c:v>2.3305439814779136</c:v>
                      </c:pt>
                      <c:pt idx="7020">
                        <c:v>2.3307870370320787</c:v>
                      </c:pt>
                      <c:pt idx="7021">
                        <c:v>2.3310300925935197</c:v>
                      </c:pt>
                      <c:pt idx="7022">
                        <c:v>2.3312731481476847</c:v>
                      </c:pt>
                      <c:pt idx="7023">
                        <c:v>2.3315277777786294</c:v>
                      </c:pt>
                      <c:pt idx="7024">
                        <c:v>2.3317708333327944</c:v>
                      </c:pt>
                      <c:pt idx="7025">
                        <c:v>2.3320138888869595</c:v>
                      </c:pt>
                      <c:pt idx="7026">
                        <c:v>2.3322569444411245</c:v>
                      </c:pt>
                      <c:pt idx="7027">
                        <c:v>2.3324999999952896</c:v>
                      </c:pt>
                      <c:pt idx="7028">
                        <c:v>2.3327430555567306</c:v>
                      </c:pt>
                      <c:pt idx="7029">
                        <c:v>2.3329861111108956</c:v>
                      </c:pt>
                      <c:pt idx="7030">
                        <c:v>2.3332291666650606</c:v>
                      </c:pt>
                      <c:pt idx="7031">
                        <c:v>2.3334722222192257</c:v>
                      </c:pt>
                      <c:pt idx="7032">
                        <c:v>2.3337152777733907</c:v>
                      </c:pt>
                      <c:pt idx="7033">
                        <c:v>2.3339583333348317</c:v>
                      </c:pt>
                      <c:pt idx="7034">
                        <c:v>2.3342013888889968</c:v>
                      </c:pt>
                      <c:pt idx="7035">
                        <c:v>2.3344444444431618</c:v>
                      </c:pt>
                      <c:pt idx="7036">
                        <c:v>2.3346874999973268</c:v>
                      </c:pt>
                      <c:pt idx="7037">
                        <c:v>2.3349305555514919</c:v>
                      </c:pt>
                      <c:pt idx="7038">
                        <c:v>2.3351736111129329</c:v>
                      </c:pt>
                      <c:pt idx="7039">
                        <c:v>2.3354166666670979</c:v>
                      </c:pt>
                      <c:pt idx="7040">
                        <c:v>2.3356597222212629</c:v>
                      </c:pt>
                      <c:pt idx="7041">
                        <c:v>2.335902777775428</c:v>
                      </c:pt>
                      <c:pt idx="7042">
                        <c:v>2.336145833329593</c:v>
                      </c:pt>
                      <c:pt idx="7043">
                        <c:v>2.3363888888837581</c:v>
                      </c:pt>
                      <c:pt idx="7044">
                        <c:v>2.3366319444451991</c:v>
                      </c:pt>
                      <c:pt idx="7045">
                        <c:v>2.3368749999993641</c:v>
                      </c:pt>
                      <c:pt idx="7046">
                        <c:v>2.3371180555535291</c:v>
                      </c:pt>
                      <c:pt idx="7047">
                        <c:v>2.3373611111076942</c:v>
                      </c:pt>
                      <c:pt idx="7048">
                        <c:v>2.3376041666618592</c:v>
                      </c:pt>
                      <c:pt idx="7049">
                        <c:v>2.3378472222233002</c:v>
                      </c:pt>
                      <c:pt idx="7050">
                        <c:v>2.3380902777774653</c:v>
                      </c:pt>
                      <c:pt idx="7051">
                        <c:v>2.3383333333316303</c:v>
                      </c:pt>
                      <c:pt idx="7052">
                        <c:v>2.3385763888857953</c:v>
                      </c:pt>
                      <c:pt idx="7053">
                        <c:v>2.3388194444399604</c:v>
                      </c:pt>
                      <c:pt idx="7054">
                        <c:v>2.3390625000014014</c:v>
                      </c:pt>
                      <c:pt idx="7055">
                        <c:v>2.3393055555555664</c:v>
                      </c:pt>
                      <c:pt idx="7056">
                        <c:v>2.3395486111097314</c:v>
                      </c:pt>
                      <c:pt idx="7057">
                        <c:v>2.3397916666638965</c:v>
                      </c:pt>
                      <c:pt idx="7058">
                        <c:v>2.3400347222180615</c:v>
                      </c:pt>
                      <c:pt idx="7059">
                        <c:v>2.3402777777795025</c:v>
                      </c:pt>
                      <c:pt idx="7060">
                        <c:v>2.3405208333336676</c:v>
                      </c:pt>
                      <c:pt idx="7061">
                        <c:v>2.3407638888878326</c:v>
                      </c:pt>
                      <c:pt idx="7062">
                        <c:v>2.3410069444419976</c:v>
                      </c:pt>
                      <c:pt idx="7063">
                        <c:v>2.3412499999961627</c:v>
                      </c:pt>
                      <c:pt idx="7064">
                        <c:v>2.3414930555576037</c:v>
                      </c:pt>
                      <c:pt idx="7065">
                        <c:v>2.3417361111117687</c:v>
                      </c:pt>
                      <c:pt idx="7066">
                        <c:v>2.3419791666659338</c:v>
                      </c:pt>
                      <c:pt idx="7067">
                        <c:v>2.3422222222200988</c:v>
                      </c:pt>
                      <c:pt idx="7068">
                        <c:v>2.3424652777742638</c:v>
                      </c:pt>
                      <c:pt idx="7069">
                        <c:v>2.3427083333284289</c:v>
                      </c:pt>
                      <c:pt idx="7070">
                        <c:v>2.3429513888898699</c:v>
                      </c:pt>
                      <c:pt idx="7071">
                        <c:v>2.3432060185135386</c:v>
                      </c:pt>
                      <c:pt idx="7072">
                        <c:v>2.3434490740749796</c:v>
                      </c:pt>
                      <c:pt idx="7073">
                        <c:v>2.3436921296291446</c:v>
                      </c:pt>
                      <c:pt idx="7074">
                        <c:v>2.3439351851833097</c:v>
                      </c:pt>
                      <c:pt idx="7075">
                        <c:v>2.3441782407374747</c:v>
                      </c:pt>
                      <c:pt idx="7076">
                        <c:v>2.3444212962916398</c:v>
                      </c:pt>
                      <c:pt idx="7077">
                        <c:v>2.3446643518530808</c:v>
                      </c:pt>
                      <c:pt idx="7078">
                        <c:v>2.3449074074072458</c:v>
                      </c:pt>
                      <c:pt idx="7079">
                        <c:v>2.3451504629614108</c:v>
                      </c:pt>
                      <c:pt idx="7080">
                        <c:v>2.3453935185155759</c:v>
                      </c:pt>
                      <c:pt idx="7081">
                        <c:v>2.3456365740697409</c:v>
                      </c:pt>
                      <c:pt idx="7082">
                        <c:v>2.3458796296311819</c:v>
                      </c:pt>
                      <c:pt idx="7083">
                        <c:v>2.3461226851853469</c:v>
                      </c:pt>
                      <c:pt idx="7084">
                        <c:v>2.346365740739512</c:v>
                      </c:pt>
                      <c:pt idx="7085">
                        <c:v>2.346608796293677</c:v>
                      </c:pt>
                      <c:pt idx="7086">
                        <c:v>2.3468518518478421</c:v>
                      </c:pt>
                      <c:pt idx="7087">
                        <c:v>2.3470949074092831</c:v>
                      </c:pt>
                      <c:pt idx="7088">
                        <c:v>2.3473379629634481</c:v>
                      </c:pt>
                      <c:pt idx="7089">
                        <c:v>2.3475810185176131</c:v>
                      </c:pt>
                      <c:pt idx="7090">
                        <c:v>2.3478240740717782</c:v>
                      </c:pt>
                      <c:pt idx="7091">
                        <c:v>2.3480671296259432</c:v>
                      </c:pt>
                      <c:pt idx="7092">
                        <c:v>2.3483101851801083</c:v>
                      </c:pt>
                      <c:pt idx="7093">
                        <c:v>2.3485532407415493</c:v>
                      </c:pt>
                      <c:pt idx="7094">
                        <c:v>2.3487962962957143</c:v>
                      </c:pt>
                      <c:pt idx="7095">
                        <c:v>2.3490393518498793</c:v>
                      </c:pt>
                      <c:pt idx="7096">
                        <c:v>2.3492824074040444</c:v>
                      </c:pt>
                      <c:pt idx="7097">
                        <c:v>2.3495254629582094</c:v>
                      </c:pt>
                      <c:pt idx="7098">
                        <c:v>2.3497685185196504</c:v>
                      </c:pt>
                      <c:pt idx="7099">
                        <c:v>2.3500115740738154</c:v>
                      </c:pt>
                      <c:pt idx="7100">
                        <c:v>2.3502546296279805</c:v>
                      </c:pt>
                      <c:pt idx="7101">
                        <c:v>2.3504976851821455</c:v>
                      </c:pt>
                      <c:pt idx="7102">
                        <c:v>2.3507407407363106</c:v>
                      </c:pt>
                      <c:pt idx="7103">
                        <c:v>2.3509837962977516</c:v>
                      </c:pt>
                      <c:pt idx="7104">
                        <c:v>2.3512268518519166</c:v>
                      </c:pt>
                      <c:pt idx="7105">
                        <c:v>2.3514699074060816</c:v>
                      </c:pt>
                      <c:pt idx="7106">
                        <c:v>2.3517129629602467</c:v>
                      </c:pt>
                      <c:pt idx="7107">
                        <c:v>2.3519560185144117</c:v>
                      </c:pt>
                      <c:pt idx="7108">
                        <c:v>2.3521990740758527</c:v>
                      </c:pt>
                      <c:pt idx="7109">
                        <c:v>2.3524421296300178</c:v>
                      </c:pt>
                      <c:pt idx="7110">
                        <c:v>2.3526851851841828</c:v>
                      </c:pt>
                      <c:pt idx="7111">
                        <c:v>2.3529282407383478</c:v>
                      </c:pt>
                      <c:pt idx="7112">
                        <c:v>2.3531712962925129</c:v>
                      </c:pt>
                      <c:pt idx="7113">
                        <c:v>2.3534143518539539</c:v>
                      </c:pt>
                      <c:pt idx="7114">
                        <c:v>2.3536574074081189</c:v>
                      </c:pt>
                      <c:pt idx="7115">
                        <c:v>2.3539004629622839</c:v>
                      </c:pt>
                      <c:pt idx="7116">
                        <c:v>2.354143518516449</c:v>
                      </c:pt>
                      <c:pt idx="7117">
                        <c:v>2.354386574070614</c:v>
                      </c:pt>
                      <c:pt idx="7118">
                        <c:v>2.3546296296247791</c:v>
                      </c:pt>
                      <c:pt idx="7119">
                        <c:v>2.3548842592557238</c:v>
                      </c:pt>
                      <c:pt idx="7120">
                        <c:v>2.3551273148098888</c:v>
                      </c:pt>
                      <c:pt idx="7121">
                        <c:v>2.3553703703713298</c:v>
                      </c:pt>
                      <c:pt idx="7122">
                        <c:v>2.3556134259254948</c:v>
                      </c:pt>
                      <c:pt idx="7123">
                        <c:v>2.3558564814796599</c:v>
                      </c:pt>
                      <c:pt idx="7124">
                        <c:v>2.3560995370338249</c:v>
                      </c:pt>
                      <c:pt idx="7125">
                        <c:v>2.3563425925879899</c:v>
                      </c:pt>
                      <c:pt idx="7126">
                        <c:v>2.3565856481494309</c:v>
                      </c:pt>
                      <c:pt idx="7127">
                        <c:v>2.356828703703596</c:v>
                      </c:pt>
                      <c:pt idx="7128">
                        <c:v>2.357071759257761</c:v>
                      </c:pt>
                      <c:pt idx="7129">
                        <c:v>2.3573148148119261</c:v>
                      </c:pt>
                      <c:pt idx="7130">
                        <c:v>2.3575578703660911</c:v>
                      </c:pt>
                      <c:pt idx="7131">
                        <c:v>2.3578009259275321</c:v>
                      </c:pt>
                      <c:pt idx="7132">
                        <c:v>2.3580439814816971</c:v>
                      </c:pt>
                      <c:pt idx="7133">
                        <c:v>2.3582870370358622</c:v>
                      </c:pt>
                      <c:pt idx="7134">
                        <c:v>2.3585300925900272</c:v>
                      </c:pt>
                      <c:pt idx="7135">
                        <c:v>2.3587731481441923</c:v>
                      </c:pt>
                      <c:pt idx="7136">
                        <c:v>2.3590162037056333</c:v>
                      </c:pt>
                      <c:pt idx="7137">
                        <c:v>2.3592592592597983</c:v>
                      </c:pt>
                      <c:pt idx="7138">
                        <c:v>2.3595023148139633</c:v>
                      </c:pt>
                      <c:pt idx="7139">
                        <c:v>2.3597453703681284</c:v>
                      </c:pt>
                      <c:pt idx="7140">
                        <c:v>2.3599884259222934</c:v>
                      </c:pt>
                      <c:pt idx="7141">
                        <c:v>2.3602314814764584</c:v>
                      </c:pt>
                      <c:pt idx="7142">
                        <c:v>2.3604745370378994</c:v>
                      </c:pt>
                      <c:pt idx="7143">
                        <c:v>2.3607175925920645</c:v>
                      </c:pt>
                      <c:pt idx="7144">
                        <c:v>2.3609606481462295</c:v>
                      </c:pt>
                      <c:pt idx="7145">
                        <c:v>2.3612037037003946</c:v>
                      </c:pt>
                      <c:pt idx="7146">
                        <c:v>2.3614467592545596</c:v>
                      </c:pt>
                      <c:pt idx="7147">
                        <c:v>2.3616898148160006</c:v>
                      </c:pt>
                      <c:pt idx="7148">
                        <c:v>2.3619328703701656</c:v>
                      </c:pt>
                      <c:pt idx="7149">
                        <c:v>2.3621759259243307</c:v>
                      </c:pt>
                      <c:pt idx="7150">
                        <c:v>2.3624189814784957</c:v>
                      </c:pt>
                      <c:pt idx="7151">
                        <c:v>2.3626620370326608</c:v>
                      </c:pt>
                      <c:pt idx="7152">
                        <c:v>2.3629050925941018</c:v>
                      </c:pt>
                      <c:pt idx="7153">
                        <c:v>2.3631481481482668</c:v>
                      </c:pt>
                      <c:pt idx="7154">
                        <c:v>2.3633912037024318</c:v>
                      </c:pt>
                      <c:pt idx="7155">
                        <c:v>2.3636342592565969</c:v>
                      </c:pt>
                      <c:pt idx="7156">
                        <c:v>2.3638773148107619</c:v>
                      </c:pt>
                      <c:pt idx="7157">
                        <c:v>2.3641203703722029</c:v>
                      </c:pt>
                      <c:pt idx="7158">
                        <c:v>2.3643634259263679</c:v>
                      </c:pt>
                      <c:pt idx="7159">
                        <c:v>2.364606481480533</c:v>
                      </c:pt>
                      <c:pt idx="7160">
                        <c:v>2.364849537034698</c:v>
                      </c:pt>
                      <c:pt idx="7161">
                        <c:v>2.3650925925888631</c:v>
                      </c:pt>
                      <c:pt idx="7162">
                        <c:v>2.3653356481430281</c:v>
                      </c:pt>
                      <c:pt idx="7163">
                        <c:v>2.3655787037044691</c:v>
                      </c:pt>
                      <c:pt idx="7164">
                        <c:v>2.3658217592586341</c:v>
                      </c:pt>
                      <c:pt idx="7165">
                        <c:v>2.3660648148127992</c:v>
                      </c:pt>
                      <c:pt idx="7166">
                        <c:v>2.3663078703669642</c:v>
                      </c:pt>
                      <c:pt idx="7167">
                        <c:v>2.3665624999979089</c:v>
                      </c:pt>
                      <c:pt idx="7168">
                        <c:v>2.3668055555520739</c:v>
                      </c:pt>
                      <c:pt idx="7169">
                        <c:v>2.367048611106239</c:v>
                      </c:pt>
                      <c:pt idx="7170">
                        <c:v>2.36729166666768</c:v>
                      </c:pt>
                      <c:pt idx="7171">
                        <c:v>2.367534722221845</c:v>
                      </c:pt>
                      <c:pt idx="7172">
                        <c:v>2.3677777777760101</c:v>
                      </c:pt>
                      <c:pt idx="7173">
                        <c:v>2.3680208333301751</c:v>
                      </c:pt>
                      <c:pt idx="7174">
                        <c:v>2.3682638888843401</c:v>
                      </c:pt>
                      <c:pt idx="7175">
                        <c:v>2.3685069444457811</c:v>
                      </c:pt>
                      <c:pt idx="7176">
                        <c:v>2.3687499999999462</c:v>
                      </c:pt>
                      <c:pt idx="7177">
                        <c:v>2.3689930555541112</c:v>
                      </c:pt>
                      <c:pt idx="7178">
                        <c:v>2.3692361111082763</c:v>
                      </c:pt>
                      <c:pt idx="7179">
                        <c:v>2.3694791666624413</c:v>
                      </c:pt>
                      <c:pt idx="7180">
                        <c:v>2.3697222222238823</c:v>
                      </c:pt>
                      <c:pt idx="7181">
                        <c:v>2.3699652777780473</c:v>
                      </c:pt>
                      <c:pt idx="7182">
                        <c:v>2.3702083333322124</c:v>
                      </c:pt>
                      <c:pt idx="7183">
                        <c:v>2.3704513888863774</c:v>
                      </c:pt>
                      <c:pt idx="7184">
                        <c:v>2.3706944444405424</c:v>
                      </c:pt>
                      <c:pt idx="7185">
                        <c:v>2.3709375000019834</c:v>
                      </c:pt>
                      <c:pt idx="7186">
                        <c:v>2.3711805555561485</c:v>
                      </c:pt>
                      <c:pt idx="7187">
                        <c:v>2.3714236111103135</c:v>
                      </c:pt>
                      <c:pt idx="7188">
                        <c:v>2.3716666666644786</c:v>
                      </c:pt>
                      <c:pt idx="7189">
                        <c:v>2.3719097222186436</c:v>
                      </c:pt>
                      <c:pt idx="7190">
                        <c:v>2.3721527777728086</c:v>
                      </c:pt>
                      <c:pt idx="7191">
                        <c:v>2.3723958333342496</c:v>
                      </c:pt>
                      <c:pt idx="7192">
                        <c:v>2.3726388888884147</c:v>
                      </c:pt>
                      <c:pt idx="7193">
                        <c:v>2.3728819444425797</c:v>
                      </c:pt>
                      <c:pt idx="7194">
                        <c:v>2.3731249999967448</c:v>
                      </c:pt>
                      <c:pt idx="7195">
                        <c:v>2.3733680555509098</c:v>
                      </c:pt>
                      <c:pt idx="7196">
                        <c:v>2.3736111111123508</c:v>
                      </c:pt>
                      <c:pt idx="7197">
                        <c:v>2.3738541666665158</c:v>
                      </c:pt>
                      <c:pt idx="7198">
                        <c:v>2.3740972222206809</c:v>
                      </c:pt>
                      <c:pt idx="7199">
                        <c:v>2.3743402777748459</c:v>
                      </c:pt>
                      <c:pt idx="7200">
                        <c:v>2.3745833333290109</c:v>
                      </c:pt>
                      <c:pt idx="7201">
                        <c:v>2.3748263888904519</c:v>
                      </c:pt>
                      <c:pt idx="7202">
                        <c:v>2.375069444444617</c:v>
                      </c:pt>
                      <c:pt idx="7203">
                        <c:v>2.375312499998782</c:v>
                      </c:pt>
                      <c:pt idx="7204">
                        <c:v>2.3755555555529471</c:v>
                      </c:pt>
                      <c:pt idx="7205">
                        <c:v>2.3757986111071121</c:v>
                      </c:pt>
                      <c:pt idx="7206">
                        <c:v>2.3760416666685531</c:v>
                      </c:pt>
                      <c:pt idx="7207">
                        <c:v>2.3762847222227181</c:v>
                      </c:pt>
                      <c:pt idx="7208">
                        <c:v>2.3765277777768832</c:v>
                      </c:pt>
                      <c:pt idx="7209">
                        <c:v>2.3767708333310482</c:v>
                      </c:pt>
                      <c:pt idx="7210">
                        <c:v>2.3770138888852133</c:v>
                      </c:pt>
                      <c:pt idx="7211">
                        <c:v>2.3772569444393783</c:v>
                      </c:pt>
                      <c:pt idx="7212">
                        <c:v>2.3775000000008193</c:v>
                      </c:pt>
                      <c:pt idx="7213">
                        <c:v>2.3777430555549843</c:v>
                      </c:pt>
                      <c:pt idx="7214">
                        <c:v>2.3779861111091494</c:v>
                      </c:pt>
                      <c:pt idx="7215">
                        <c:v>2.3782407407400941</c:v>
                      </c:pt>
                      <c:pt idx="7216">
                        <c:v>2.3784837962942591</c:v>
                      </c:pt>
                      <c:pt idx="7217">
                        <c:v>2.3787268518484241</c:v>
                      </c:pt>
                      <c:pt idx="7218">
                        <c:v>2.3789699074025892</c:v>
                      </c:pt>
                      <c:pt idx="7219">
                        <c:v>2.3792129629640302</c:v>
                      </c:pt>
                      <c:pt idx="7220">
                        <c:v>2.3794560185181952</c:v>
                      </c:pt>
                      <c:pt idx="7221">
                        <c:v>2.3796990740723603</c:v>
                      </c:pt>
                      <c:pt idx="7222">
                        <c:v>2.3799421296265253</c:v>
                      </c:pt>
                      <c:pt idx="7223">
                        <c:v>2.3801851851806903</c:v>
                      </c:pt>
                      <c:pt idx="7224">
                        <c:v>2.3804282407421313</c:v>
                      </c:pt>
                      <c:pt idx="7225">
                        <c:v>2.3806712962962964</c:v>
                      </c:pt>
                      <c:pt idx="7226">
                        <c:v>2.3809143518504614</c:v>
                      </c:pt>
                      <c:pt idx="7227">
                        <c:v>2.3811574074046264</c:v>
                      </c:pt>
                      <c:pt idx="7228">
                        <c:v>2.3814004629587915</c:v>
                      </c:pt>
                      <c:pt idx="7229">
                        <c:v>2.3816435185202325</c:v>
                      </c:pt>
                      <c:pt idx="7230">
                        <c:v>2.3818865740743975</c:v>
                      </c:pt>
                      <c:pt idx="7231">
                        <c:v>2.3821296296285626</c:v>
                      </c:pt>
                      <c:pt idx="7232">
                        <c:v>2.3823726851827276</c:v>
                      </c:pt>
                      <c:pt idx="7233">
                        <c:v>2.3826157407368926</c:v>
                      </c:pt>
                      <c:pt idx="7234">
                        <c:v>2.3828587962983336</c:v>
                      </c:pt>
                      <c:pt idx="7235">
                        <c:v>2.3831018518524987</c:v>
                      </c:pt>
                      <c:pt idx="7236">
                        <c:v>2.3833449074066637</c:v>
                      </c:pt>
                      <c:pt idx="7237">
                        <c:v>2.3835879629608288</c:v>
                      </c:pt>
                      <c:pt idx="7238">
                        <c:v>2.3838310185149938</c:v>
                      </c:pt>
                      <c:pt idx="7239">
                        <c:v>2.3840740740691588</c:v>
                      </c:pt>
                      <c:pt idx="7240">
                        <c:v>2.3843171296305998</c:v>
                      </c:pt>
                      <c:pt idx="7241">
                        <c:v>2.3845601851847649</c:v>
                      </c:pt>
                      <c:pt idx="7242">
                        <c:v>2.3848032407389299</c:v>
                      </c:pt>
                      <c:pt idx="7243">
                        <c:v>2.3850462962930949</c:v>
                      </c:pt>
                      <c:pt idx="7244">
                        <c:v>2.38528935184726</c:v>
                      </c:pt>
                      <c:pt idx="7245">
                        <c:v>2.385532407408701</c:v>
                      </c:pt>
                      <c:pt idx="7246">
                        <c:v>2.385775462962866</c:v>
                      </c:pt>
                      <c:pt idx="7247">
                        <c:v>2.3860185185170311</c:v>
                      </c:pt>
                      <c:pt idx="7248">
                        <c:v>2.3862615740711961</c:v>
                      </c:pt>
                      <c:pt idx="7249">
                        <c:v>2.3865046296253611</c:v>
                      </c:pt>
                      <c:pt idx="7250">
                        <c:v>2.3867476851868021</c:v>
                      </c:pt>
                      <c:pt idx="7251">
                        <c:v>2.3869907407409672</c:v>
                      </c:pt>
                      <c:pt idx="7252">
                        <c:v>2.3872337962951322</c:v>
                      </c:pt>
                      <c:pt idx="7253">
                        <c:v>2.3874768518492973</c:v>
                      </c:pt>
                      <c:pt idx="7254">
                        <c:v>2.3877199074034623</c:v>
                      </c:pt>
                      <c:pt idx="7255">
                        <c:v>2.3879629629649033</c:v>
                      </c:pt>
                      <c:pt idx="7256">
                        <c:v>2.3882060185190683</c:v>
                      </c:pt>
                      <c:pt idx="7257">
                        <c:v>2.3884490740732334</c:v>
                      </c:pt>
                      <c:pt idx="7258">
                        <c:v>2.3886921296273984</c:v>
                      </c:pt>
                      <c:pt idx="7259">
                        <c:v>2.3889351851815634</c:v>
                      </c:pt>
                      <c:pt idx="7260">
                        <c:v>2.3891782407357285</c:v>
                      </c:pt>
                      <c:pt idx="7261">
                        <c:v>2.3894212962971695</c:v>
                      </c:pt>
                      <c:pt idx="7262">
                        <c:v>2.3896643518513345</c:v>
                      </c:pt>
                      <c:pt idx="7263">
                        <c:v>2.3899189814822792</c:v>
                      </c:pt>
                      <c:pt idx="7264">
                        <c:v>2.3901620370364443</c:v>
                      </c:pt>
                      <c:pt idx="7265">
                        <c:v>2.3904050925906093</c:v>
                      </c:pt>
                      <c:pt idx="7266">
                        <c:v>2.3906481481447743</c:v>
                      </c:pt>
                      <c:pt idx="7267">
                        <c:v>2.3908912036989394</c:v>
                      </c:pt>
                      <c:pt idx="7268">
                        <c:v>2.3911342592603804</c:v>
                      </c:pt>
                      <c:pt idx="7269">
                        <c:v>2.3913773148145454</c:v>
                      </c:pt>
                      <c:pt idx="7270">
                        <c:v>2.3916203703687104</c:v>
                      </c:pt>
                      <c:pt idx="7271">
                        <c:v>2.3918634259228755</c:v>
                      </c:pt>
                      <c:pt idx="7272">
                        <c:v>2.3921064814770405</c:v>
                      </c:pt>
                      <c:pt idx="7273">
                        <c:v>2.3923495370384815</c:v>
                      </c:pt>
                      <c:pt idx="7274">
                        <c:v>2.3925925925926466</c:v>
                      </c:pt>
                      <c:pt idx="7275">
                        <c:v>2.3928356481468116</c:v>
                      </c:pt>
                      <c:pt idx="7276">
                        <c:v>2.3930787037009766</c:v>
                      </c:pt>
                      <c:pt idx="7277">
                        <c:v>2.3933217592551417</c:v>
                      </c:pt>
                      <c:pt idx="7278">
                        <c:v>2.3935648148165827</c:v>
                      </c:pt>
                      <c:pt idx="7279">
                        <c:v>2.3938078703707477</c:v>
                      </c:pt>
                      <c:pt idx="7280">
                        <c:v>2.3940509259249128</c:v>
                      </c:pt>
                      <c:pt idx="7281">
                        <c:v>2.3942939814790778</c:v>
                      </c:pt>
                      <c:pt idx="7282">
                        <c:v>2.3945370370332428</c:v>
                      </c:pt>
                      <c:pt idx="7283">
                        <c:v>2.3947800925946838</c:v>
                      </c:pt>
                      <c:pt idx="7284">
                        <c:v>2.3950231481488489</c:v>
                      </c:pt>
                      <c:pt idx="7285">
                        <c:v>2.3952662037030139</c:v>
                      </c:pt>
                      <c:pt idx="7286">
                        <c:v>2.3955092592571789</c:v>
                      </c:pt>
                      <c:pt idx="7287">
                        <c:v>2.395752314811344</c:v>
                      </c:pt>
                      <c:pt idx="7288">
                        <c:v>2.395995370365509</c:v>
                      </c:pt>
                      <c:pt idx="7289">
                        <c:v>2.39623842592695</c:v>
                      </c:pt>
                      <c:pt idx="7290">
                        <c:v>2.3964814814811151</c:v>
                      </c:pt>
                      <c:pt idx="7291">
                        <c:v>2.3967245370352801</c:v>
                      </c:pt>
                      <c:pt idx="7292">
                        <c:v>2.3969675925894451</c:v>
                      </c:pt>
                      <c:pt idx="7293">
                        <c:v>2.3972106481436102</c:v>
                      </c:pt>
                      <c:pt idx="7294">
                        <c:v>2.3974537037050512</c:v>
                      </c:pt>
                      <c:pt idx="7295">
                        <c:v>2.3976967592592162</c:v>
                      </c:pt>
                      <c:pt idx="7296">
                        <c:v>2.3979398148133813</c:v>
                      </c:pt>
                      <c:pt idx="7297">
                        <c:v>2.3981828703675463</c:v>
                      </c:pt>
                      <c:pt idx="7298">
                        <c:v>2.3984259259217113</c:v>
                      </c:pt>
                      <c:pt idx="7299">
                        <c:v>2.3986689814831523</c:v>
                      </c:pt>
                      <c:pt idx="7300">
                        <c:v>2.3989120370373174</c:v>
                      </c:pt>
                      <c:pt idx="7301">
                        <c:v>2.3991550925914824</c:v>
                      </c:pt>
                      <c:pt idx="7302">
                        <c:v>2.3993981481456474</c:v>
                      </c:pt>
                      <c:pt idx="7303">
                        <c:v>2.3996412036998125</c:v>
                      </c:pt>
                      <c:pt idx="7304">
                        <c:v>2.3998842592612535</c:v>
                      </c:pt>
                      <c:pt idx="7305">
                        <c:v>2.4001273148154185</c:v>
                      </c:pt>
                      <c:pt idx="7306">
                        <c:v>2.4003703703695836</c:v>
                      </c:pt>
                      <c:pt idx="7307">
                        <c:v>2.4006134259237486</c:v>
                      </c:pt>
                      <c:pt idx="7308">
                        <c:v>2.4008564814779136</c:v>
                      </c:pt>
                      <c:pt idx="7309">
                        <c:v>2.4010995370320787</c:v>
                      </c:pt>
                      <c:pt idx="7310">
                        <c:v>2.4013425925935197</c:v>
                      </c:pt>
                      <c:pt idx="7311">
                        <c:v>2.4015972222171884</c:v>
                      </c:pt>
                      <c:pt idx="7312">
                        <c:v>2.4018402777786294</c:v>
                      </c:pt>
                      <c:pt idx="7313">
                        <c:v>2.4020833333327944</c:v>
                      </c:pt>
                      <c:pt idx="7314">
                        <c:v>2.4023263888869595</c:v>
                      </c:pt>
                      <c:pt idx="7315">
                        <c:v>2.4025694444411245</c:v>
                      </c:pt>
                      <c:pt idx="7316">
                        <c:v>2.4028124999952896</c:v>
                      </c:pt>
                      <c:pt idx="7317">
                        <c:v>2.4030555555567306</c:v>
                      </c:pt>
                      <c:pt idx="7318">
                        <c:v>2.4032986111108956</c:v>
                      </c:pt>
                      <c:pt idx="7319">
                        <c:v>2.4035416666650606</c:v>
                      </c:pt>
                      <c:pt idx="7320">
                        <c:v>2.4037847222192257</c:v>
                      </c:pt>
                      <c:pt idx="7321">
                        <c:v>2.4040277777733907</c:v>
                      </c:pt>
                      <c:pt idx="7322">
                        <c:v>2.4042708333348317</c:v>
                      </c:pt>
                      <c:pt idx="7323">
                        <c:v>2.4045138888889968</c:v>
                      </c:pt>
                      <c:pt idx="7324">
                        <c:v>2.4047569444431618</c:v>
                      </c:pt>
                      <c:pt idx="7325">
                        <c:v>2.4049999999973268</c:v>
                      </c:pt>
                      <c:pt idx="7326">
                        <c:v>2.4052430555514919</c:v>
                      </c:pt>
                      <c:pt idx="7327">
                        <c:v>2.4054861111129329</c:v>
                      </c:pt>
                      <c:pt idx="7328">
                        <c:v>2.4057291666670979</c:v>
                      </c:pt>
                      <c:pt idx="7329">
                        <c:v>2.4059722222212629</c:v>
                      </c:pt>
                      <c:pt idx="7330">
                        <c:v>2.406215277775428</c:v>
                      </c:pt>
                      <c:pt idx="7331">
                        <c:v>2.406458333329593</c:v>
                      </c:pt>
                      <c:pt idx="7332">
                        <c:v>2.4067013888837581</c:v>
                      </c:pt>
                      <c:pt idx="7333">
                        <c:v>2.4069444444451991</c:v>
                      </c:pt>
                      <c:pt idx="7334">
                        <c:v>2.4071874999993641</c:v>
                      </c:pt>
                      <c:pt idx="7335">
                        <c:v>2.4074305555535291</c:v>
                      </c:pt>
                      <c:pt idx="7336">
                        <c:v>2.4076736111076942</c:v>
                      </c:pt>
                      <c:pt idx="7337">
                        <c:v>2.4079166666618592</c:v>
                      </c:pt>
                      <c:pt idx="7338">
                        <c:v>2.4081597222233002</c:v>
                      </c:pt>
                      <c:pt idx="7339">
                        <c:v>2.4084027777774653</c:v>
                      </c:pt>
                      <c:pt idx="7340">
                        <c:v>2.4086458333316303</c:v>
                      </c:pt>
                      <c:pt idx="7341">
                        <c:v>2.4088888888857953</c:v>
                      </c:pt>
                      <c:pt idx="7342">
                        <c:v>2.4091319444399604</c:v>
                      </c:pt>
                      <c:pt idx="7343">
                        <c:v>2.4093750000014014</c:v>
                      </c:pt>
                      <c:pt idx="7344">
                        <c:v>2.4096180555555664</c:v>
                      </c:pt>
                      <c:pt idx="7345">
                        <c:v>2.4098611111097314</c:v>
                      </c:pt>
                      <c:pt idx="7346">
                        <c:v>2.4101041666638965</c:v>
                      </c:pt>
                      <c:pt idx="7347">
                        <c:v>2.4103472222180615</c:v>
                      </c:pt>
                      <c:pt idx="7348">
                        <c:v>2.4105902777795025</c:v>
                      </c:pt>
                      <c:pt idx="7349">
                        <c:v>2.4108333333336676</c:v>
                      </c:pt>
                      <c:pt idx="7350">
                        <c:v>2.4110763888878326</c:v>
                      </c:pt>
                      <c:pt idx="7351">
                        <c:v>2.4113194444419976</c:v>
                      </c:pt>
                      <c:pt idx="7352">
                        <c:v>2.4115624999961627</c:v>
                      </c:pt>
                      <c:pt idx="7353">
                        <c:v>2.4118055555576037</c:v>
                      </c:pt>
                      <c:pt idx="7354">
                        <c:v>2.4120486111117687</c:v>
                      </c:pt>
                      <c:pt idx="7355">
                        <c:v>2.4122916666659338</c:v>
                      </c:pt>
                      <c:pt idx="7356">
                        <c:v>2.4125347222200988</c:v>
                      </c:pt>
                      <c:pt idx="7357">
                        <c:v>2.4127777777742638</c:v>
                      </c:pt>
                      <c:pt idx="7358">
                        <c:v>2.4130208333284289</c:v>
                      </c:pt>
                      <c:pt idx="7359">
                        <c:v>2.4132638888898699</c:v>
                      </c:pt>
                      <c:pt idx="7360">
                        <c:v>2.4135185185135386</c:v>
                      </c:pt>
                      <c:pt idx="7361">
                        <c:v>2.4137615740749796</c:v>
                      </c:pt>
                      <c:pt idx="7362">
                        <c:v>2.4140046296291446</c:v>
                      </c:pt>
                      <c:pt idx="7363">
                        <c:v>2.4142476851833097</c:v>
                      </c:pt>
                      <c:pt idx="7364">
                        <c:v>2.4144907407374747</c:v>
                      </c:pt>
                      <c:pt idx="7365">
                        <c:v>2.4147337962916398</c:v>
                      </c:pt>
                      <c:pt idx="7366">
                        <c:v>2.4149768518530808</c:v>
                      </c:pt>
                      <c:pt idx="7367">
                        <c:v>2.4152199074072458</c:v>
                      </c:pt>
                      <c:pt idx="7368">
                        <c:v>2.4154629629614108</c:v>
                      </c:pt>
                      <c:pt idx="7369">
                        <c:v>2.4157060185155759</c:v>
                      </c:pt>
                      <c:pt idx="7370">
                        <c:v>2.4159490740697409</c:v>
                      </c:pt>
                      <c:pt idx="7371">
                        <c:v>2.4161921296311819</c:v>
                      </c:pt>
                      <c:pt idx="7372">
                        <c:v>2.4164351851853469</c:v>
                      </c:pt>
                      <c:pt idx="7373">
                        <c:v>2.416678240739512</c:v>
                      </c:pt>
                      <c:pt idx="7374">
                        <c:v>2.416921296293677</c:v>
                      </c:pt>
                      <c:pt idx="7375">
                        <c:v>2.4171643518478421</c:v>
                      </c:pt>
                      <c:pt idx="7376">
                        <c:v>2.4174074074092831</c:v>
                      </c:pt>
                      <c:pt idx="7377">
                        <c:v>2.4176504629634481</c:v>
                      </c:pt>
                      <c:pt idx="7378">
                        <c:v>2.4178935185176131</c:v>
                      </c:pt>
                      <c:pt idx="7379">
                        <c:v>2.4181365740717782</c:v>
                      </c:pt>
                      <c:pt idx="7380">
                        <c:v>2.4183796296259432</c:v>
                      </c:pt>
                      <c:pt idx="7381">
                        <c:v>2.4186226851801083</c:v>
                      </c:pt>
                      <c:pt idx="7382">
                        <c:v>2.4188657407415493</c:v>
                      </c:pt>
                      <c:pt idx="7383">
                        <c:v>2.4191087962957143</c:v>
                      </c:pt>
                      <c:pt idx="7384">
                        <c:v>2.4193518518498793</c:v>
                      </c:pt>
                      <c:pt idx="7385">
                        <c:v>2.4195949074040444</c:v>
                      </c:pt>
                      <c:pt idx="7386">
                        <c:v>2.4198379629582094</c:v>
                      </c:pt>
                      <c:pt idx="7387">
                        <c:v>2.4200810185196504</c:v>
                      </c:pt>
                      <c:pt idx="7388">
                        <c:v>2.4203240740738154</c:v>
                      </c:pt>
                      <c:pt idx="7389">
                        <c:v>2.4205671296279805</c:v>
                      </c:pt>
                      <c:pt idx="7390">
                        <c:v>2.4208101851821455</c:v>
                      </c:pt>
                      <c:pt idx="7391">
                        <c:v>2.4210532407363106</c:v>
                      </c:pt>
                      <c:pt idx="7392">
                        <c:v>2.4212962962977516</c:v>
                      </c:pt>
                      <c:pt idx="7393">
                        <c:v>2.4215393518519166</c:v>
                      </c:pt>
                      <c:pt idx="7394">
                        <c:v>2.4217824074060816</c:v>
                      </c:pt>
                      <c:pt idx="7395">
                        <c:v>2.4220254629602467</c:v>
                      </c:pt>
                      <c:pt idx="7396">
                        <c:v>2.4222685185144117</c:v>
                      </c:pt>
                      <c:pt idx="7397">
                        <c:v>2.4225115740758527</c:v>
                      </c:pt>
                      <c:pt idx="7398">
                        <c:v>2.4227546296300178</c:v>
                      </c:pt>
                      <c:pt idx="7399">
                        <c:v>2.4229976851841828</c:v>
                      </c:pt>
                      <c:pt idx="7400">
                        <c:v>2.4232407407383478</c:v>
                      </c:pt>
                      <c:pt idx="7401">
                        <c:v>2.4234837962925129</c:v>
                      </c:pt>
                      <c:pt idx="7402">
                        <c:v>2.4237268518539539</c:v>
                      </c:pt>
                      <c:pt idx="7403">
                        <c:v>2.4239699074081189</c:v>
                      </c:pt>
                      <c:pt idx="7404">
                        <c:v>2.4242129629622839</c:v>
                      </c:pt>
                      <c:pt idx="7405">
                        <c:v>2.424456018516449</c:v>
                      </c:pt>
                      <c:pt idx="7406">
                        <c:v>2.424699074070614</c:v>
                      </c:pt>
                      <c:pt idx="7407">
                        <c:v>2.4249421296247791</c:v>
                      </c:pt>
                      <c:pt idx="7408">
                        <c:v>2.4251967592557238</c:v>
                      </c:pt>
                      <c:pt idx="7409">
                        <c:v>2.4254398148098888</c:v>
                      </c:pt>
                      <c:pt idx="7410">
                        <c:v>2.4256828703713298</c:v>
                      </c:pt>
                      <c:pt idx="7411">
                        <c:v>2.4259259259254948</c:v>
                      </c:pt>
                      <c:pt idx="7412">
                        <c:v>2.4261689814796599</c:v>
                      </c:pt>
                      <c:pt idx="7413">
                        <c:v>2.4264120370338249</c:v>
                      </c:pt>
                      <c:pt idx="7414">
                        <c:v>2.4266550925879899</c:v>
                      </c:pt>
                      <c:pt idx="7415">
                        <c:v>2.4268981481494309</c:v>
                      </c:pt>
                      <c:pt idx="7416">
                        <c:v>2.427141203703596</c:v>
                      </c:pt>
                      <c:pt idx="7417">
                        <c:v>2.427384259257761</c:v>
                      </c:pt>
                      <c:pt idx="7418">
                        <c:v>2.4276273148119261</c:v>
                      </c:pt>
                      <c:pt idx="7419">
                        <c:v>2.4278703703660911</c:v>
                      </c:pt>
                      <c:pt idx="7420">
                        <c:v>2.4281134259275321</c:v>
                      </c:pt>
                      <c:pt idx="7421">
                        <c:v>2.4283564814816971</c:v>
                      </c:pt>
                      <c:pt idx="7422">
                        <c:v>2.4285995370358622</c:v>
                      </c:pt>
                      <c:pt idx="7423">
                        <c:v>2.4288425925900272</c:v>
                      </c:pt>
                      <c:pt idx="7424">
                        <c:v>2.4290856481441923</c:v>
                      </c:pt>
                      <c:pt idx="7425">
                        <c:v>2.4293287037056333</c:v>
                      </c:pt>
                      <c:pt idx="7426">
                        <c:v>2.4295717592597983</c:v>
                      </c:pt>
                      <c:pt idx="7427">
                        <c:v>2.4298148148139633</c:v>
                      </c:pt>
                      <c:pt idx="7428">
                        <c:v>2.4300578703681284</c:v>
                      </c:pt>
                      <c:pt idx="7429">
                        <c:v>2.4303009259222934</c:v>
                      </c:pt>
                      <c:pt idx="7430">
                        <c:v>2.4305439814764584</c:v>
                      </c:pt>
                      <c:pt idx="7431">
                        <c:v>2.4307870370378994</c:v>
                      </c:pt>
                      <c:pt idx="7432">
                        <c:v>2.4310300925920645</c:v>
                      </c:pt>
                      <c:pt idx="7433">
                        <c:v>2.4312731481462295</c:v>
                      </c:pt>
                      <c:pt idx="7434">
                        <c:v>2.4315162037003946</c:v>
                      </c:pt>
                      <c:pt idx="7435">
                        <c:v>2.4317592592545596</c:v>
                      </c:pt>
                      <c:pt idx="7436">
                        <c:v>2.4320023148160006</c:v>
                      </c:pt>
                      <c:pt idx="7437">
                        <c:v>2.4322453703701656</c:v>
                      </c:pt>
                      <c:pt idx="7438">
                        <c:v>2.4324884259243307</c:v>
                      </c:pt>
                      <c:pt idx="7439">
                        <c:v>2.4327314814784957</c:v>
                      </c:pt>
                      <c:pt idx="7440">
                        <c:v>2.4329745370326608</c:v>
                      </c:pt>
                      <c:pt idx="7441">
                        <c:v>2.4332175925941018</c:v>
                      </c:pt>
                      <c:pt idx="7442">
                        <c:v>2.4334606481482668</c:v>
                      </c:pt>
                      <c:pt idx="7443">
                        <c:v>2.4337037037024318</c:v>
                      </c:pt>
                      <c:pt idx="7444">
                        <c:v>2.4339467592565969</c:v>
                      </c:pt>
                      <c:pt idx="7445">
                        <c:v>2.4341898148107619</c:v>
                      </c:pt>
                      <c:pt idx="7446">
                        <c:v>2.4344328703722029</c:v>
                      </c:pt>
                      <c:pt idx="7447">
                        <c:v>2.4346759259263679</c:v>
                      </c:pt>
                      <c:pt idx="7448">
                        <c:v>2.434918981480533</c:v>
                      </c:pt>
                      <c:pt idx="7449">
                        <c:v>2.435162037034698</c:v>
                      </c:pt>
                      <c:pt idx="7450">
                        <c:v>2.4354050925888631</c:v>
                      </c:pt>
                      <c:pt idx="7451">
                        <c:v>2.4356481481430281</c:v>
                      </c:pt>
                      <c:pt idx="7452">
                        <c:v>2.4358912037044691</c:v>
                      </c:pt>
                      <c:pt idx="7453">
                        <c:v>2.4361342592586341</c:v>
                      </c:pt>
                      <c:pt idx="7454">
                        <c:v>2.4363773148127992</c:v>
                      </c:pt>
                      <c:pt idx="7455">
                        <c:v>2.4366203703669642</c:v>
                      </c:pt>
                      <c:pt idx="7456">
                        <c:v>2.4368749999979089</c:v>
                      </c:pt>
                      <c:pt idx="7457">
                        <c:v>2.4371180555520739</c:v>
                      </c:pt>
                      <c:pt idx="7458">
                        <c:v>2.437361111106239</c:v>
                      </c:pt>
                      <c:pt idx="7459">
                        <c:v>2.43760416666768</c:v>
                      </c:pt>
                      <c:pt idx="7460">
                        <c:v>2.437847222221845</c:v>
                      </c:pt>
                      <c:pt idx="7461">
                        <c:v>2.4380902777760101</c:v>
                      </c:pt>
                      <c:pt idx="7462">
                        <c:v>2.4383333333301751</c:v>
                      </c:pt>
                      <c:pt idx="7463">
                        <c:v>2.4385763888843401</c:v>
                      </c:pt>
                      <c:pt idx="7464">
                        <c:v>2.4388194444457811</c:v>
                      </c:pt>
                      <c:pt idx="7465">
                        <c:v>2.4390624999999462</c:v>
                      </c:pt>
                      <c:pt idx="7466">
                        <c:v>2.4393055555541112</c:v>
                      </c:pt>
                      <c:pt idx="7467">
                        <c:v>2.4395486111082763</c:v>
                      </c:pt>
                      <c:pt idx="7468">
                        <c:v>2.4397916666624413</c:v>
                      </c:pt>
                      <c:pt idx="7469">
                        <c:v>2.4400347222238823</c:v>
                      </c:pt>
                      <c:pt idx="7470">
                        <c:v>2.4402777777780473</c:v>
                      </c:pt>
                      <c:pt idx="7471">
                        <c:v>2.4405208333322124</c:v>
                      </c:pt>
                      <c:pt idx="7472">
                        <c:v>2.4407638888863774</c:v>
                      </c:pt>
                      <c:pt idx="7473">
                        <c:v>2.4410069444405424</c:v>
                      </c:pt>
                      <c:pt idx="7474">
                        <c:v>2.4412500000019834</c:v>
                      </c:pt>
                      <c:pt idx="7475">
                        <c:v>2.4414930555561485</c:v>
                      </c:pt>
                      <c:pt idx="7476">
                        <c:v>2.4417361111103135</c:v>
                      </c:pt>
                      <c:pt idx="7477">
                        <c:v>2.4419791666644786</c:v>
                      </c:pt>
                      <c:pt idx="7478">
                        <c:v>2.4422222222186436</c:v>
                      </c:pt>
                      <c:pt idx="7479">
                        <c:v>2.4424652777728086</c:v>
                      </c:pt>
                      <c:pt idx="7480">
                        <c:v>2.4427083333342496</c:v>
                      </c:pt>
                      <c:pt idx="7481">
                        <c:v>2.4429513888884147</c:v>
                      </c:pt>
                      <c:pt idx="7482">
                        <c:v>2.4431944444425797</c:v>
                      </c:pt>
                      <c:pt idx="7483">
                        <c:v>2.4434374999967448</c:v>
                      </c:pt>
                      <c:pt idx="7484">
                        <c:v>2.4436805555509098</c:v>
                      </c:pt>
                      <c:pt idx="7485">
                        <c:v>2.4439236111123508</c:v>
                      </c:pt>
                      <c:pt idx="7486">
                        <c:v>2.4441666666665158</c:v>
                      </c:pt>
                      <c:pt idx="7487">
                        <c:v>2.4444097222206809</c:v>
                      </c:pt>
                      <c:pt idx="7488">
                        <c:v>2.4446527777748459</c:v>
                      </c:pt>
                      <c:pt idx="7489">
                        <c:v>2.4448958333290109</c:v>
                      </c:pt>
                      <c:pt idx="7490">
                        <c:v>2.4451388888904519</c:v>
                      </c:pt>
                      <c:pt idx="7491">
                        <c:v>2.445381944444617</c:v>
                      </c:pt>
                      <c:pt idx="7492">
                        <c:v>2.445624999998782</c:v>
                      </c:pt>
                      <c:pt idx="7493">
                        <c:v>2.4458680555529471</c:v>
                      </c:pt>
                      <c:pt idx="7494">
                        <c:v>2.4461111111071121</c:v>
                      </c:pt>
                      <c:pt idx="7495">
                        <c:v>2.4463541666685531</c:v>
                      </c:pt>
                      <c:pt idx="7496">
                        <c:v>2.4465972222227181</c:v>
                      </c:pt>
                      <c:pt idx="7497">
                        <c:v>2.4468402777768832</c:v>
                      </c:pt>
                      <c:pt idx="7498">
                        <c:v>2.4470833333310482</c:v>
                      </c:pt>
                      <c:pt idx="7499">
                        <c:v>2.4473263888852133</c:v>
                      </c:pt>
                      <c:pt idx="7500">
                        <c:v>2.4475694444393783</c:v>
                      </c:pt>
                      <c:pt idx="7501">
                        <c:v>2.4478125000008193</c:v>
                      </c:pt>
                      <c:pt idx="7502">
                        <c:v>2.4480555555549843</c:v>
                      </c:pt>
                      <c:pt idx="7503">
                        <c:v>2.4482986111091494</c:v>
                      </c:pt>
                      <c:pt idx="7504">
                        <c:v>2.4485532407400941</c:v>
                      </c:pt>
                      <c:pt idx="7505">
                        <c:v>2.4487962962942591</c:v>
                      </c:pt>
                      <c:pt idx="7506">
                        <c:v>2.4490393518484241</c:v>
                      </c:pt>
                      <c:pt idx="7507">
                        <c:v>2.4492824074025892</c:v>
                      </c:pt>
                      <c:pt idx="7508">
                        <c:v>2.4495254629640302</c:v>
                      </c:pt>
                      <c:pt idx="7509">
                        <c:v>2.4497685185181952</c:v>
                      </c:pt>
                      <c:pt idx="7510">
                        <c:v>2.4500115740723603</c:v>
                      </c:pt>
                      <c:pt idx="7511">
                        <c:v>2.4502546296265253</c:v>
                      </c:pt>
                      <c:pt idx="7512">
                        <c:v>2.4504976851806903</c:v>
                      </c:pt>
                      <c:pt idx="7513">
                        <c:v>2.4507407407421313</c:v>
                      </c:pt>
                      <c:pt idx="7514">
                        <c:v>2.4509837962962964</c:v>
                      </c:pt>
                      <c:pt idx="7515">
                        <c:v>2.4512268518504614</c:v>
                      </c:pt>
                      <c:pt idx="7516">
                        <c:v>2.4514699074046264</c:v>
                      </c:pt>
                      <c:pt idx="7517">
                        <c:v>2.4517129629587915</c:v>
                      </c:pt>
                      <c:pt idx="7518">
                        <c:v>2.4519560185202325</c:v>
                      </c:pt>
                      <c:pt idx="7519">
                        <c:v>2.4521990740743975</c:v>
                      </c:pt>
                      <c:pt idx="7520">
                        <c:v>2.4524421296285626</c:v>
                      </c:pt>
                      <c:pt idx="7521">
                        <c:v>2.4526851851827276</c:v>
                      </c:pt>
                      <c:pt idx="7522">
                        <c:v>2.4529282407368926</c:v>
                      </c:pt>
                      <c:pt idx="7523">
                        <c:v>2.4531712962983336</c:v>
                      </c:pt>
                      <c:pt idx="7524">
                        <c:v>2.4534143518524987</c:v>
                      </c:pt>
                      <c:pt idx="7525">
                        <c:v>2.4536574074066637</c:v>
                      </c:pt>
                      <c:pt idx="7526">
                        <c:v>2.4539004629608288</c:v>
                      </c:pt>
                      <c:pt idx="7527">
                        <c:v>2.4541435185149938</c:v>
                      </c:pt>
                      <c:pt idx="7528">
                        <c:v>2.4543865740691588</c:v>
                      </c:pt>
                      <c:pt idx="7529">
                        <c:v>2.4546296296305998</c:v>
                      </c:pt>
                      <c:pt idx="7530">
                        <c:v>2.4548726851847649</c:v>
                      </c:pt>
                      <c:pt idx="7531">
                        <c:v>2.4551157407389299</c:v>
                      </c:pt>
                      <c:pt idx="7532">
                        <c:v>2.4553587962930949</c:v>
                      </c:pt>
                      <c:pt idx="7533">
                        <c:v>2.45560185184726</c:v>
                      </c:pt>
                      <c:pt idx="7534">
                        <c:v>2.455844907408701</c:v>
                      </c:pt>
                      <c:pt idx="7535">
                        <c:v>2.456087962962866</c:v>
                      </c:pt>
                      <c:pt idx="7536">
                        <c:v>2.4563310185170311</c:v>
                      </c:pt>
                      <c:pt idx="7537">
                        <c:v>2.4565740740711961</c:v>
                      </c:pt>
                      <c:pt idx="7538">
                        <c:v>2.4568171296253611</c:v>
                      </c:pt>
                      <c:pt idx="7539">
                        <c:v>2.4570601851868021</c:v>
                      </c:pt>
                      <c:pt idx="7540">
                        <c:v>2.4573032407409672</c:v>
                      </c:pt>
                      <c:pt idx="7541">
                        <c:v>2.4575462962951322</c:v>
                      </c:pt>
                      <c:pt idx="7542">
                        <c:v>2.4577893518492973</c:v>
                      </c:pt>
                      <c:pt idx="7543">
                        <c:v>2.4580324074034623</c:v>
                      </c:pt>
                      <c:pt idx="7544">
                        <c:v>2.4582754629649033</c:v>
                      </c:pt>
                      <c:pt idx="7545">
                        <c:v>2.4585185185190683</c:v>
                      </c:pt>
                      <c:pt idx="7546">
                        <c:v>2.4587615740732334</c:v>
                      </c:pt>
                      <c:pt idx="7547">
                        <c:v>2.4590046296273984</c:v>
                      </c:pt>
                      <c:pt idx="7548">
                        <c:v>2.4592476851815634</c:v>
                      </c:pt>
                      <c:pt idx="7549">
                        <c:v>2.4594907407357285</c:v>
                      </c:pt>
                      <c:pt idx="7550">
                        <c:v>2.4597337962971695</c:v>
                      </c:pt>
                      <c:pt idx="7551">
                        <c:v>2.4599768518513345</c:v>
                      </c:pt>
                      <c:pt idx="7552">
                        <c:v>2.4602314814822792</c:v>
                      </c:pt>
                      <c:pt idx="7553">
                        <c:v>2.4604745370364443</c:v>
                      </c:pt>
                      <c:pt idx="7554">
                        <c:v>2.4607175925906093</c:v>
                      </c:pt>
                      <c:pt idx="7555">
                        <c:v>2.4609606481447743</c:v>
                      </c:pt>
                      <c:pt idx="7556">
                        <c:v>2.4612037036989394</c:v>
                      </c:pt>
                      <c:pt idx="7557">
                        <c:v>2.4614467592603804</c:v>
                      </c:pt>
                      <c:pt idx="7558">
                        <c:v>2.4616898148145454</c:v>
                      </c:pt>
                      <c:pt idx="7559">
                        <c:v>2.4619328703687104</c:v>
                      </c:pt>
                      <c:pt idx="7560">
                        <c:v>2.4621759259228755</c:v>
                      </c:pt>
                      <c:pt idx="7561">
                        <c:v>2.4624189814770405</c:v>
                      </c:pt>
                      <c:pt idx="7562">
                        <c:v>2.4626620370384815</c:v>
                      </c:pt>
                      <c:pt idx="7563">
                        <c:v>2.4629050925926466</c:v>
                      </c:pt>
                      <c:pt idx="7564">
                        <c:v>2.4631481481468116</c:v>
                      </c:pt>
                      <c:pt idx="7565">
                        <c:v>2.4633912037009766</c:v>
                      </c:pt>
                      <c:pt idx="7566">
                        <c:v>2.4636342592551417</c:v>
                      </c:pt>
                      <c:pt idx="7567">
                        <c:v>2.4638773148165827</c:v>
                      </c:pt>
                      <c:pt idx="7568">
                        <c:v>2.4641203703707477</c:v>
                      </c:pt>
                      <c:pt idx="7569">
                        <c:v>2.4643634259249128</c:v>
                      </c:pt>
                      <c:pt idx="7570">
                        <c:v>2.4646064814790778</c:v>
                      </c:pt>
                      <c:pt idx="7571">
                        <c:v>2.4648495370332428</c:v>
                      </c:pt>
                      <c:pt idx="7572">
                        <c:v>2.4650925925946838</c:v>
                      </c:pt>
                      <c:pt idx="7573">
                        <c:v>2.4653356481488489</c:v>
                      </c:pt>
                      <c:pt idx="7574">
                        <c:v>2.4655787037030139</c:v>
                      </c:pt>
                      <c:pt idx="7575">
                        <c:v>2.4658217592571789</c:v>
                      </c:pt>
                      <c:pt idx="7576">
                        <c:v>2.466064814811344</c:v>
                      </c:pt>
                      <c:pt idx="7577">
                        <c:v>2.466307870365509</c:v>
                      </c:pt>
                      <c:pt idx="7578">
                        <c:v>2.46655092592695</c:v>
                      </c:pt>
                      <c:pt idx="7579">
                        <c:v>2.4667939814811151</c:v>
                      </c:pt>
                      <c:pt idx="7580">
                        <c:v>2.4670370370352801</c:v>
                      </c:pt>
                      <c:pt idx="7581">
                        <c:v>2.4672800925894451</c:v>
                      </c:pt>
                      <c:pt idx="7582">
                        <c:v>2.4675231481436102</c:v>
                      </c:pt>
                      <c:pt idx="7583">
                        <c:v>2.4677662037050512</c:v>
                      </c:pt>
                      <c:pt idx="7584">
                        <c:v>2.4680092592592162</c:v>
                      </c:pt>
                      <c:pt idx="7585">
                        <c:v>2.4682523148133813</c:v>
                      </c:pt>
                      <c:pt idx="7586">
                        <c:v>2.4684953703675463</c:v>
                      </c:pt>
                      <c:pt idx="7587">
                        <c:v>2.4687384259217113</c:v>
                      </c:pt>
                      <c:pt idx="7588">
                        <c:v>2.4689814814831523</c:v>
                      </c:pt>
                      <c:pt idx="7589">
                        <c:v>2.4692245370373174</c:v>
                      </c:pt>
                      <c:pt idx="7590">
                        <c:v>2.4694675925914824</c:v>
                      </c:pt>
                      <c:pt idx="7591">
                        <c:v>2.4697106481456474</c:v>
                      </c:pt>
                      <c:pt idx="7592">
                        <c:v>2.4699537036998125</c:v>
                      </c:pt>
                      <c:pt idx="7593">
                        <c:v>2.4701967592612535</c:v>
                      </c:pt>
                      <c:pt idx="7594">
                        <c:v>2.4704398148154185</c:v>
                      </c:pt>
                      <c:pt idx="7595">
                        <c:v>2.4706828703695836</c:v>
                      </c:pt>
                      <c:pt idx="7596">
                        <c:v>2.4709259259237486</c:v>
                      </c:pt>
                      <c:pt idx="7597">
                        <c:v>2.4711689814779136</c:v>
                      </c:pt>
                      <c:pt idx="7598">
                        <c:v>2.4714120370320787</c:v>
                      </c:pt>
                      <c:pt idx="7599">
                        <c:v>2.4716550925935197</c:v>
                      </c:pt>
                      <c:pt idx="7600">
                        <c:v>2.4718981481476847</c:v>
                      </c:pt>
                      <c:pt idx="7601">
                        <c:v>2.4721527777786294</c:v>
                      </c:pt>
                      <c:pt idx="7602">
                        <c:v>2.4723958333327944</c:v>
                      </c:pt>
                      <c:pt idx="7603">
                        <c:v>2.4726388888869595</c:v>
                      </c:pt>
                      <c:pt idx="7604">
                        <c:v>2.4728819444411245</c:v>
                      </c:pt>
                      <c:pt idx="7605">
                        <c:v>2.4731249999952896</c:v>
                      </c:pt>
                      <c:pt idx="7606">
                        <c:v>2.4733680555567306</c:v>
                      </c:pt>
                      <c:pt idx="7607">
                        <c:v>2.4736111111108956</c:v>
                      </c:pt>
                      <c:pt idx="7608">
                        <c:v>2.4738541666650606</c:v>
                      </c:pt>
                      <c:pt idx="7609">
                        <c:v>2.4740972222192257</c:v>
                      </c:pt>
                      <c:pt idx="7610">
                        <c:v>2.4743402777733907</c:v>
                      </c:pt>
                      <c:pt idx="7611">
                        <c:v>2.4745833333348317</c:v>
                      </c:pt>
                      <c:pt idx="7612">
                        <c:v>2.4748263888889968</c:v>
                      </c:pt>
                      <c:pt idx="7613">
                        <c:v>2.4750694444431618</c:v>
                      </c:pt>
                      <c:pt idx="7614">
                        <c:v>2.4753124999973268</c:v>
                      </c:pt>
                      <c:pt idx="7615">
                        <c:v>2.4755555555514919</c:v>
                      </c:pt>
                      <c:pt idx="7616">
                        <c:v>2.4757986111129329</c:v>
                      </c:pt>
                      <c:pt idx="7617">
                        <c:v>2.4760416666670979</c:v>
                      </c:pt>
                      <c:pt idx="7618">
                        <c:v>2.4762847222212629</c:v>
                      </c:pt>
                      <c:pt idx="7619">
                        <c:v>2.476527777775428</c:v>
                      </c:pt>
                      <c:pt idx="7620">
                        <c:v>2.476770833329593</c:v>
                      </c:pt>
                      <c:pt idx="7621">
                        <c:v>2.4770138888837581</c:v>
                      </c:pt>
                      <c:pt idx="7622">
                        <c:v>2.4772569444451991</c:v>
                      </c:pt>
                      <c:pt idx="7623">
                        <c:v>2.4774999999993641</c:v>
                      </c:pt>
                      <c:pt idx="7624">
                        <c:v>2.4777430555535291</c:v>
                      </c:pt>
                      <c:pt idx="7625">
                        <c:v>2.4779861111076942</c:v>
                      </c:pt>
                      <c:pt idx="7626">
                        <c:v>2.4782291666618592</c:v>
                      </c:pt>
                      <c:pt idx="7627">
                        <c:v>2.4784722222233002</c:v>
                      </c:pt>
                      <c:pt idx="7628">
                        <c:v>2.4787152777774653</c:v>
                      </c:pt>
                      <c:pt idx="7629">
                        <c:v>2.4789583333316303</c:v>
                      </c:pt>
                      <c:pt idx="7630">
                        <c:v>2.4792013888857953</c:v>
                      </c:pt>
                      <c:pt idx="7631">
                        <c:v>2.4794444444399604</c:v>
                      </c:pt>
                      <c:pt idx="7632">
                        <c:v>2.4796875000014014</c:v>
                      </c:pt>
                      <c:pt idx="7633">
                        <c:v>2.4799305555555664</c:v>
                      </c:pt>
                      <c:pt idx="7634">
                        <c:v>2.4801736111097314</c:v>
                      </c:pt>
                      <c:pt idx="7635">
                        <c:v>2.4804166666638965</c:v>
                      </c:pt>
                      <c:pt idx="7636">
                        <c:v>2.4806597222180615</c:v>
                      </c:pt>
                      <c:pt idx="7637">
                        <c:v>2.4809027777795025</c:v>
                      </c:pt>
                      <c:pt idx="7638">
                        <c:v>2.4811458333336676</c:v>
                      </c:pt>
                      <c:pt idx="7639">
                        <c:v>2.4813888888878326</c:v>
                      </c:pt>
                      <c:pt idx="7640">
                        <c:v>2.4816319444419976</c:v>
                      </c:pt>
                      <c:pt idx="7641">
                        <c:v>2.4818749999961627</c:v>
                      </c:pt>
                      <c:pt idx="7642">
                        <c:v>2.4821180555576037</c:v>
                      </c:pt>
                      <c:pt idx="7643">
                        <c:v>2.4823611111117687</c:v>
                      </c:pt>
                      <c:pt idx="7644">
                        <c:v>2.4826041666659338</c:v>
                      </c:pt>
                      <c:pt idx="7645">
                        <c:v>2.4828472222200988</c:v>
                      </c:pt>
                      <c:pt idx="7646">
                        <c:v>2.4830902777742638</c:v>
                      </c:pt>
                      <c:pt idx="7647">
                        <c:v>2.4833333333284289</c:v>
                      </c:pt>
                      <c:pt idx="7648">
                        <c:v>2.4835763888898699</c:v>
                      </c:pt>
                      <c:pt idx="7649">
                        <c:v>2.4838310185135386</c:v>
                      </c:pt>
                      <c:pt idx="7650">
                        <c:v>2.4840740740749796</c:v>
                      </c:pt>
                      <c:pt idx="7651">
                        <c:v>2.4843171296291446</c:v>
                      </c:pt>
                      <c:pt idx="7652">
                        <c:v>2.4845601851833097</c:v>
                      </c:pt>
                      <c:pt idx="7653">
                        <c:v>2.4848032407374747</c:v>
                      </c:pt>
                      <c:pt idx="7654">
                        <c:v>2.4850462962916398</c:v>
                      </c:pt>
                      <c:pt idx="7655">
                        <c:v>2.4852893518530808</c:v>
                      </c:pt>
                      <c:pt idx="7656">
                        <c:v>2.4855324074072458</c:v>
                      </c:pt>
                      <c:pt idx="7657">
                        <c:v>2.4857754629614108</c:v>
                      </c:pt>
                      <c:pt idx="7658">
                        <c:v>2.4860185185155759</c:v>
                      </c:pt>
                      <c:pt idx="7659">
                        <c:v>2.4862615740697409</c:v>
                      </c:pt>
                      <c:pt idx="7660">
                        <c:v>2.4865046296311819</c:v>
                      </c:pt>
                      <c:pt idx="7661">
                        <c:v>2.4867476851853469</c:v>
                      </c:pt>
                      <c:pt idx="7662">
                        <c:v>2.486990740739512</c:v>
                      </c:pt>
                      <c:pt idx="7663">
                        <c:v>2.487233796293677</c:v>
                      </c:pt>
                      <c:pt idx="7664">
                        <c:v>2.4874768518478421</c:v>
                      </c:pt>
                      <c:pt idx="7665">
                        <c:v>2.4877199074092831</c:v>
                      </c:pt>
                      <c:pt idx="7666">
                        <c:v>2.4879629629634481</c:v>
                      </c:pt>
                      <c:pt idx="7667">
                        <c:v>2.4882060185176131</c:v>
                      </c:pt>
                      <c:pt idx="7668">
                        <c:v>2.4884490740717782</c:v>
                      </c:pt>
                      <c:pt idx="7669">
                        <c:v>2.4886921296259432</c:v>
                      </c:pt>
                      <c:pt idx="7670">
                        <c:v>2.4889351851801083</c:v>
                      </c:pt>
                      <c:pt idx="7671">
                        <c:v>2.4891782407415493</c:v>
                      </c:pt>
                      <c:pt idx="7672">
                        <c:v>2.4894212962957143</c:v>
                      </c:pt>
                      <c:pt idx="7673">
                        <c:v>2.4896643518498793</c:v>
                      </c:pt>
                      <c:pt idx="7674">
                        <c:v>2.4899074074040444</c:v>
                      </c:pt>
                      <c:pt idx="7675">
                        <c:v>2.4901504629582094</c:v>
                      </c:pt>
                      <c:pt idx="7676">
                        <c:v>2.4903935185196504</c:v>
                      </c:pt>
                      <c:pt idx="7677">
                        <c:v>2.4906365740738154</c:v>
                      </c:pt>
                      <c:pt idx="7678">
                        <c:v>2.4908796296279805</c:v>
                      </c:pt>
                      <c:pt idx="7679">
                        <c:v>2.4911226851821455</c:v>
                      </c:pt>
                      <c:pt idx="7680">
                        <c:v>2.4913657407363106</c:v>
                      </c:pt>
                      <c:pt idx="7681">
                        <c:v>2.4916087962977516</c:v>
                      </c:pt>
                      <c:pt idx="7682">
                        <c:v>2.4918518518519166</c:v>
                      </c:pt>
                      <c:pt idx="7683">
                        <c:v>2.4920949074060816</c:v>
                      </c:pt>
                      <c:pt idx="7684">
                        <c:v>2.4923379629602467</c:v>
                      </c:pt>
                      <c:pt idx="7685">
                        <c:v>2.4925810185144117</c:v>
                      </c:pt>
                      <c:pt idx="7686">
                        <c:v>2.4928240740758527</c:v>
                      </c:pt>
                      <c:pt idx="7687">
                        <c:v>2.4930671296300178</c:v>
                      </c:pt>
                      <c:pt idx="7688">
                        <c:v>2.4933101851841828</c:v>
                      </c:pt>
                      <c:pt idx="7689">
                        <c:v>2.4935532407383478</c:v>
                      </c:pt>
                      <c:pt idx="7690">
                        <c:v>2.4937962962925129</c:v>
                      </c:pt>
                      <c:pt idx="7691">
                        <c:v>2.4940393518539539</c:v>
                      </c:pt>
                      <c:pt idx="7692">
                        <c:v>2.4942824074081189</c:v>
                      </c:pt>
                      <c:pt idx="7693">
                        <c:v>2.4945254629622839</c:v>
                      </c:pt>
                      <c:pt idx="7694">
                        <c:v>2.494768518516449</c:v>
                      </c:pt>
                      <c:pt idx="7695">
                        <c:v>2.495011574070614</c:v>
                      </c:pt>
                      <c:pt idx="7696">
                        <c:v>2.4952546296247791</c:v>
                      </c:pt>
                      <c:pt idx="7697">
                        <c:v>2.4955092592557238</c:v>
                      </c:pt>
                      <c:pt idx="7698">
                        <c:v>2.4957523148098888</c:v>
                      </c:pt>
                      <c:pt idx="7699">
                        <c:v>2.4959953703713298</c:v>
                      </c:pt>
                      <c:pt idx="7700">
                        <c:v>2.4962384259254948</c:v>
                      </c:pt>
                      <c:pt idx="7701">
                        <c:v>2.4964814814796599</c:v>
                      </c:pt>
                      <c:pt idx="7702">
                        <c:v>2.4967245370338249</c:v>
                      </c:pt>
                      <c:pt idx="7703">
                        <c:v>2.4969675925879899</c:v>
                      </c:pt>
                      <c:pt idx="7704">
                        <c:v>2.4972106481494309</c:v>
                      </c:pt>
                      <c:pt idx="7705">
                        <c:v>2.497453703703596</c:v>
                      </c:pt>
                      <c:pt idx="7706">
                        <c:v>2.497696759257761</c:v>
                      </c:pt>
                      <c:pt idx="7707">
                        <c:v>2.4979398148119261</c:v>
                      </c:pt>
                      <c:pt idx="7708">
                        <c:v>2.4981828703660911</c:v>
                      </c:pt>
                      <c:pt idx="7709">
                        <c:v>2.4984259259275321</c:v>
                      </c:pt>
                      <c:pt idx="7710">
                        <c:v>2.4986689814816971</c:v>
                      </c:pt>
                      <c:pt idx="7711">
                        <c:v>2.4989120370358622</c:v>
                      </c:pt>
                      <c:pt idx="7712">
                        <c:v>2.4991550925900272</c:v>
                      </c:pt>
                      <c:pt idx="7713">
                        <c:v>2.4993981481441923</c:v>
                      </c:pt>
                      <c:pt idx="7714">
                        <c:v>2.4996412037056333</c:v>
                      </c:pt>
                      <c:pt idx="7715">
                        <c:v>2.4998842592597983</c:v>
                      </c:pt>
                      <c:pt idx="7716">
                        <c:v>2.5001273148139633</c:v>
                      </c:pt>
                      <c:pt idx="7717">
                        <c:v>2.5003703703681284</c:v>
                      </c:pt>
                      <c:pt idx="7718">
                        <c:v>2.5006134259222934</c:v>
                      </c:pt>
                      <c:pt idx="7719">
                        <c:v>2.5008564814764584</c:v>
                      </c:pt>
                      <c:pt idx="7720">
                        <c:v>2.5010995370378994</c:v>
                      </c:pt>
                      <c:pt idx="7721">
                        <c:v>2.5013425925920645</c:v>
                      </c:pt>
                      <c:pt idx="7722">
                        <c:v>2.5015856481462295</c:v>
                      </c:pt>
                      <c:pt idx="7723">
                        <c:v>2.5018287037003946</c:v>
                      </c:pt>
                      <c:pt idx="7724">
                        <c:v>2.5020717592545596</c:v>
                      </c:pt>
                      <c:pt idx="7725">
                        <c:v>2.5023148148160006</c:v>
                      </c:pt>
                      <c:pt idx="7726">
                        <c:v>2.5025578703701656</c:v>
                      </c:pt>
                      <c:pt idx="7727">
                        <c:v>2.5028009259243307</c:v>
                      </c:pt>
                      <c:pt idx="7728">
                        <c:v>2.5030439814784957</c:v>
                      </c:pt>
                      <c:pt idx="7729">
                        <c:v>2.5032870370326608</c:v>
                      </c:pt>
                      <c:pt idx="7730">
                        <c:v>2.5035300925941018</c:v>
                      </c:pt>
                      <c:pt idx="7731">
                        <c:v>2.5037731481482668</c:v>
                      </c:pt>
                      <c:pt idx="7732">
                        <c:v>2.5040162037024318</c:v>
                      </c:pt>
                      <c:pt idx="7733">
                        <c:v>2.5042592592565969</c:v>
                      </c:pt>
                      <c:pt idx="7734">
                        <c:v>2.5045023148107619</c:v>
                      </c:pt>
                      <c:pt idx="7735">
                        <c:v>2.5047453703722029</c:v>
                      </c:pt>
                      <c:pt idx="7736">
                        <c:v>2.5049884259263679</c:v>
                      </c:pt>
                      <c:pt idx="7737">
                        <c:v>2.505231481480533</c:v>
                      </c:pt>
                      <c:pt idx="7738">
                        <c:v>2.505474537034698</c:v>
                      </c:pt>
                      <c:pt idx="7739">
                        <c:v>2.5057175925888631</c:v>
                      </c:pt>
                      <c:pt idx="7740">
                        <c:v>2.5059606481430281</c:v>
                      </c:pt>
                      <c:pt idx="7741">
                        <c:v>2.5062037037044691</c:v>
                      </c:pt>
                      <c:pt idx="7742">
                        <c:v>2.5064467592586341</c:v>
                      </c:pt>
                      <c:pt idx="7743">
                        <c:v>2.5066898148127992</c:v>
                      </c:pt>
                      <c:pt idx="7744">
                        <c:v>2.5069328703669642</c:v>
                      </c:pt>
                      <c:pt idx="7745">
                        <c:v>2.5071874999979089</c:v>
                      </c:pt>
                      <c:pt idx="7746">
                        <c:v>2.5074305555520739</c:v>
                      </c:pt>
                      <c:pt idx="7747">
                        <c:v>2.507673611106239</c:v>
                      </c:pt>
                      <c:pt idx="7748">
                        <c:v>2.50791666666768</c:v>
                      </c:pt>
                      <c:pt idx="7749">
                        <c:v>2.508159722221845</c:v>
                      </c:pt>
                      <c:pt idx="7750">
                        <c:v>2.5084027777760101</c:v>
                      </c:pt>
                      <c:pt idx="7751">
                        <c:v>2.5086458333301751</c:v>
                      </c:pt>
                      <c:pt idx="7752">
                        <c:v>2.5088888888843401</c:v>
                      </c:pt>
                      <c:pt idx="7753">
                        <c:v>2.5091319444457811</c:v>
                      </c:pt>
                      <c:pt idx="7754">
                        <c:v>2.5093749999999462</c:v>
                      </c:pt>
                      <c:pt idx="7755">
                        <c:v>2.5096180555541112</c:v>
                      </c:pt>
                      <c:pt idx="7756">
                        <c:v>2.5098611111082763</c:v>
                      </c:pt>
                      <c:pt idx="7757">
                        <c:v>2.5101041666624413</c:v>
                      </c:pt>
                      <c:pt idx="7758">
                        <c:v>2.5103472222238823</c:v>
                      </c:pt>
                      <c:pt idx="7759">
                        <c:v>2.5105902777780473</c:v>
                      </c:pt>
                      <c:pt idx="7760">
                        <c:v>2.5108333333322124</c:v>
                      </c:pt>
                      <c:pt idx="7761">
                        <c:v>2.5110763888863774</c:v>
                      </c:pt>
                      <c:pt idx="7762">
                        <c:v>2.5113194444405424</c:v>
                      </c:pt>
                      <c:pt idx="7763">
                        <c:v>2.5115625000019834</c:v>
                      </c:pt>
                      <c:pt idx="7764">
                        <c:v>2.5118055555561485</c:v>
                      </c:pt>
                      <c:pt idx="7765">
                        <c:v>2.5120486111103135</c:v>
                      </c:pt>
                      <c:pt idx="7766">
                        <c:v>2.5122916666644786</c:v>
                      </c:pt>
                      <c:pt idx="7767">
                        <c:v>2.5125347222186436</c:v>
                      </c:pt>
                      <c:pt idx="7768">
                        <c:v>2.5127777777728086</c:v>
                      </c:pt>
                      <c:pt idx="7769">
                        <c:v>2.5130208333342496</c:v>
                      </c:pt>
                      <c:pt idx="7770">
                        <c:v>2.5132638888884147</c:v>
                      </c:pt>
                      <c:pt idx="7771">
                        <c:v>2.5135069444425797</c:v>
                      </c:pt>
                      <c:pt idx="7772">
                        <c:v>2.5137499999967448</c:v>
                      </c:pt>
                      <c:pt idx="7773">
                        <c:v>2.5139930555509098</c:v>
                      </c:pt>
                      <c:pt idx="7774">
                        <c:v>2.5142361111123508</c:v>
                      </c:pt>
                      <c:pt idx="7775">
                        <c:v>2.5144791666665158</c:v>
                      </c:pt>
                      <c:pt idx="7776">
                        <c:v>2.5147222222206809</c:v>
                      </c:pt>
                      <c:pt idx="7777">
                        <c:v>2.5149652777748459</c:v>
                      </c:pt>
                      <c:pt idx="7778">
                        <c:v>2.5152083333290109</c:v>
                      </c:pt>
                      <c:pt idx="7779">
                        <c:v>2.5154513888904519</c:v>
                      </c:pt>
                      <c:pt idx="7780">
                        <c:v>2.515694444444617</c:v>
                      </c:pt>
                      <c:pt idx="7781">
                        <c:v>2.515937499998782</c:v>
                      </c:pt>
                      <c:pt idx="7782">
                        <c:v>2.5161805555529471</c:v>
                      </c:pt>
                      <c:pt idx="7783">
                        <c:v>2.5164236111071121</c:v>
                      </c:pt>
                      <c:pt idx="7784">
                        <c:v>2.5166666666685531</c:v>
                      </c:pt>
                      <c:pt idx="7785">
                        <c:v>2.5169097222227181</c:v>
                      </c:pt>
                      <c:pt idx="7786">
                        <c:v>2.5171527777768832</c:v>
                      </c:pt>
                      <c:pt idx="7787">
                        <c:v>2.5173958333310482</c:v>
                      </c:pt>
                      <c:pt idx="7788">
                        <c:v>2.5176388888852133</c:v>
                      </c:pt>
                      <c:pt idx="7789">
                        <c:v>2.5178819444393783</c:v>
                      </c:pt>
                      <c:pt idx="7790">
                        <c:v>2.5181250000008193</c:v>
                      </c:pt>
                      <c:pt idx="7791">
                        <c:v>2.5183680555549843</c:v>
                      </c:pt>
                      <c:pt idx="7792">
                        <c:v>2.5186111111091494</c:v>
                      </c:pt>
                      <c:pt idx="7793">
                        <c:v>2.5188657407400941</c:v>
                      </c:pt>
                      <c:pt idx="7794">
                        <c:v>2.5191087962942591</c:v>
                      </c:pt>
                      <c:pt idx="7795">
                        <c:v>2.5193518518484241</c:v>
                      </c:pt>
                      <c:pt idx="7796">
                        <c:v>2.5195949074025892</c:v>
                      </c:pt>
                      <c:pt idx="7797">
                        <c:v>2.5198379629640302</c:v>
                      </c:pt>
                      <c:pt idx="7798">
                        <c:v>2.5200810185181952</c:v>
                      </c:pt>
                      <c:pt idx="7799">
                        <c:v>2.5203240740723603</c:v>
                      </c:pt>
                      <c:pt idx="7800">
                        <c:v>2.5205671296265253</c:v>
                      </c:pt>
                      <c:pt idx="7801">
                        <c:v>2.5208101851806903</c:v>
                      </c:pt>
                      <c:pt idx="7802">
                        <c:v>2.5210532407421313</c:v>
                      </c:pt>
                      <c:pt idx="7803">
                        <c:v>2.5212962962962964</c:v>
                      </c:pt>
                      <c:pt idx="7804">
                        <c:v>2.5215393518504614</c:v>
                      </c:pt>
                      <c:pt idx="7805">
                        <c:v>2.5217824074046264</c:v>
                      </c:pt>
                      <c:pt idx="7806">
                        <c:v>2.5220254629587915</c:v>
                      </c:pt>
                      <c:pt idx="7807">
                        <c:v>2.5222685185202325</c:v>
                      </c:pt>
                      <c:pt idx="7808">
                        <c:v>2.5225115740743975</c:v>
                      </c:pt>
                      <c:pt idx="7809">
                        <c:v>2.5227546296285626</c:v>
                      </c:pt>
                      <c:pt idx="7810">
                        <c:v>2.5229976851827276</c:v>
                      </c:pt>
                      <c:pt idx="7811">
                        <c:v>2.5232407407368926</c:v>
                      </c:pt>
                      <c:pt idx="7812">
                        <c:v>2.5234837962983336</c:v>
                      </c:pt>
                      <c:pt idx="7813">
                        <c:v>2.5237268518524987</c:v>
                      </c:pt>
                      <c:pt idx="7814">
                        <c:v>2.5239699074066637</c:v>
                      </c:pt>
                      <c:pt idx="7815">
                        <c:v>2.5242129629608288</c:v>
                      </c:pt>
                      <c:pt idx="7816">
                        <c:v>2.5244560185149938</c:v>
                      </c:pt>
                      <c:pt idx="7817">
                        <c:v>2.5246990740691588</c:v>
                      </c:pt>
                      <c:pt idx="7818">
                        <c:v>2.5249421296305998</c:v>
                      </c:pt>
                      <c:pt idx="7819">
                        <c:v>2.5251851851847649</c:v>
                      </c:pt>
                      <c:pt idx="7820">
                        <c:v>2.5254282407389299</c:v>
                      </c:pt>
                      <c:pt idx="7821">
                        <c:v>2.5256712962930949</c:v>
                      </c:pt>
                      <c:pt idx="7822">
                        <c:v>2.52591435184726</c:v>
                      </c:pt>
                      <c:pt idx="7823">
                        <c:v>2.526157407408701</c:v>
                      </c:pt>
                      <c:pt idx="7824">
                        <c:v>2.526400462962866</c:v>
                      </c:pt>
                      <c:pt idx="7825">
                        <c:v>2.5266435185170311</c:v>
                      </c:pt>
                      <c:pt idx="7826">
                        <c:v>2.5268865740711961</c:v>
                      </c:pt>
                      <c:pt idx="7827">
                        <c:v>2.5271296296253611</c:v>
                      </c:pt>
                      <c:pt idx="7828">
                        <c:v>2.5273726851868021</c:v>
                      </c:pt>
                      <c:pt idx="7829">
                        <c:v>2.5276157407409672</c:v>
                      </c:pt>
                      <c:pt idx="7830">
                        <c:v>2.5278587962951322</c:v>
                      </c:pt>
                      <c:pt idx="7831">
                        <c:v>2.5281018518492973</c:v>
                      </c:pt>
                      <c:pt idx="7832">
                        <c:v>2.5283449074034623</c:v>
                      </c:pt>
                      <c:pt idx="7833">
                        <c:v>2.5285879629649033</c:v>
                      </c:pt>
                      <c:pt idx="7834">
                        <c:v>2.5288310185190683</c:v>
                      </c:pt>
                      <c:pt idx="7835">
                        <c:v>2.5290740740732334</c:v>
                      </c:pt>
                      <c:pt idx="7836">
                        <c:v>2.5293171296273984</c:v>
                      </c:pt>
                      <c:pt idx="7837">
                        <c:v>2.5295601851815634</c:v>
                      </c:pt>
                      <c:pt idx="7838">
                        <c:v>2.5298032407357285</c:v>
                      </c:pt>
                      <c:pt idx="7839">
                        <c:v>2.5300462962971695</c:v>
                      </c:pt>
                      <c:pt idx="7840">
                        <c:v>2.5302893518513345</c:v>
                      </c:pt>
                      <c:pt idx="7841">
                        <c:v>2.5305324074054996</c:v>
                      </c:pt>
                      <c:pt idx="7842">
                        <c:v>2.5307870370364443</c:v>
                      </c:pt>
                      <c:pt idx="7843">
                        <c:v>2.5310300925906093</c:v>
                      </c:pt>
                      <c:pt idx="7844">
                        <c:v>2.5312731481447743</c:v>
                      </c:pt>
                      <c:pt idx="7845">
                        <c:v>2.5315162036989394</c:v>
                      </c:pt>
                      <c:pt idx="7846">
                        <c:v>2.5317592592603804</c:v>
                      </c:pt>
                      <c:pt idx="7847">
                        <c:v>2.5320023148145454</c:v>
                      </c:pt>
                      <c:pt idx="7848">
                        <c:v>2.5322453703687104</c:v>
                      </c:pt>
                      <c:pt idx="7849">
                        <c:v>2.5324884259228755</c:v>
                      </c:pt>
                      <c:pt idx="7850">
                        <c:v>2.5327314814770405</c:v>
                      </c:pt>
                      <c:pt idx="7851">
                        <c:v>2.5329745370384815</c:v>
                      </c:pt>
                      <c:pt idx="7852">
                        <c:v>2.5332175925926466</c:v>
                      </c:pt>
                      <c:pt idx="7853">
                        <c:v>2.5334606481468116</c:v>
                      </c:pt>
                      <c:pt idx="7854">
                        <c:v>2.5337037037009766</c:v>
                      </c:pt>
                      <c:pt idx="7855">
                        <c:v>2.5339467592551417</c:v>
                      </c:pt>
                      <c:pt idx="7856">
                        <c:v>2.5341898148165827</c:v>
                      </c:pt>
                      <c:pt idx="7857">
                        <c:v>2.5344328703707477</c:v>
                      </c:pt>
                      <c:pt idx="7858">
                        <c:v>2.5346759259249128</c:v>
                      </c:pt>
                      <c:pt idx="7859">
                        <c:v>2.5349189814790778</c:v>
                      </c:pt>
                      <c:pt idx="7860">
                        <c:v>2.5351620370332428</c:v>
                      </c:pt>
                      <c:pt idx="7861">
                        <c:v>2.5354050925946838</c:v>
                      </c:pt>
                      <c:pt idx="7862">
                        <c:v>2.5356481481488489</c:v>
                      </c:pt>
                      <c:pt idx="7863">
                        <c:v>2.5358912037030139</c:v>
                      </c:pt>
                      <c:pt idx="7864">
                        <c:v>2.5361342592571789</c:v>
                      </c:pt>
                      <c:pt idx="7865">
                        <c:v>2.536377314811344</c:v>
                      </c:pt>
                      <c:pt idx="7866">
                        <c:v>2.536620370365509</c:v>
                      </c:pt>
                      <c:pt idx="7867">
                        <c:v>2.53686342592695</c:v>
                      </c:pt>
                      <c:pt idx="7868">
                        <c:v>2.5371064814811151</c:v>
                      </c:pt>
                      <c:pt idx="7869">
                        <c:v>2.5373495370352801</c:v>
                      </c:pt>
                      <c:pt idx="7870">
                        <c:v>2.5375925925894451</c:v>
                      </c:pt>
                      <c:pt idx="7871">
                        <c:v>2.5378356481436102</c:v>
                      </c:pt>
                      <c:pt idx="7872">
                        <c:v>2.5380787037050512</c:v>
                      </c:pt>
                      <c:pt idx="7873">
                        <c:v>2.5383217592592162</c:v>
                      </c:pt>
                      <c:pt idx="7874">
                        <c:v>2.5385648148133813</c:v>
                      </c:pt>
                      <c:pt idx="7875">
                        <c:v>2.5388078703675463</c:v>
                      </c:pt>
                      <c:pt idx="7876">
                        <c:v>2.5390509259217113</c:v>
                      </c:pt>
                      <c:pt idx="7877">
                        <c:v>2.5392939814831523</c:v>
                      </c:pt>
                      <c:pt idx="7878">
                        <c:v>2.5395370370373174</c:v>
                      </c:pt>
                      <c:pt idx="7879">
                        <c:v>2.5397800925914824</c:v>
                      </c:pt>
                      <c:pt idx="7880">
                        <c:v>2.5400231481456474</c:v>
                      </c:pt>
                      <c:pt idx="7881">
                        <c:v>2.5402662036998125</c:v>
                      </c:pt>
                      <c:pt idx="7882">
                        <c:v>2.5405092592612535</c:v>
                      </c:pt>
                      <c:pt idx="7883">
                        <c:v>2.5407523148154185</c:v>
                      </c:pt>
                      <c:pt idx="7884">
                        <c:v>2.5409953703695836</c:v>
                      </c:pt>
                      <c:pt idx="7885">
                        <c:v>2.5412384259237486</c:v>
                      </c:pt>
                      <c:pt idx="7886">
                        <c:v>2.5414814814779136</c:v>
                      </c:pt>
                      <c:pt idx="7887">
                        <c:v>2.5417245370320787</c:v>
                      </c:pt>
                      <c:pt idx="7888">
                        <c:v>2.5419675925935197</c:v>
                      </c:pt>
                      <c:pt idx="7889">
                        <c:v>2.5422106481476847</c:v>
                      </c:pt>
                      <c:pt idx="7890">
                        <c:v>2.5424652777786294</c:v>
                      </c:pt>
                      <c:pt idx="7891">
                        <c:v>2.5427083333327944</c:v>
                      </c:pt>
                      <c:pt idx="7892">
                        <c:v>2.5429513888869595</c:v>
                      </c:pt>
                      <c:pt idx="7893">
                        <c:v>2.5431944444411245</c:v>
                      </c:pt>
                      <c:pt idx="7894">
                        <c:v>2.5434374999952896</c:v>
                      </c:pt>
                      <c:pt idx="7895">
                        <c:v>2.5436805555567306</c:v>
                      </c:pt>
                      <c:pt idx="7896">
                        <c:v>2.5439236111108956</c:v>
                      </c:pt>
                      <c:pt idx="7897">
                        <c:v>2.5441666666650606</c:v>
                      </c:pt>
                      <c:pt idx="7898">
                        <c:v>2.5444097222192257</c:v>
                      </c:pt>
                      <c:pt idx="7899">
                        <c:v>2.5446527777733907</c:v>
                      </c:pt>
                      <c:pt idx="7900">
                        <c:v>2.5448958333348317</c:v>
                      </c:pt>
                      <c:pt idx="7901">
                        <c:v>2.5451388888889968</c:v>
                      </c:pt>
                      <c:pt idx="7902">
                        <c:v>2.5453819444431618</c:v>
                      </c:pt>
                      <c:pt idx="7903">
                        <c:v>2.5456249999973268</c:v>
                      </c:pt>
                      <c:pt idx="7904">
                        <c:v>2.5458680555514919</c:v>
                      </c:pt>
                      <c:pt idx="7905">
                        <c:v>2.5461111111129329</c:v>
                      </c:pt>
                      <c:pt idx="7906">
                        <c:v>2.5463541666670979</c:v>
                      </c:pt>
                      <c:pt idx="7907">
                        <c:v>2.5465972222212629</c:v>
                      </c:pt>
                      <c:pt idx="7908">
                        <c:v>2.546840277775428</c:v>
                      </c:pt>
                      <c:pt idx="7909">
                        <c:v>2.547083333329593</c:v>
                      </c:pt>
                      <c:pt idx="7910">
                        <c:v>2.5473263888837581</c:v>
                      </c:pt>
                      <c:pt idx="7911">
                        <c:v>2.5475694444451991</c:v>
                      </c:pt>
                      <c:pt idx="7912">
                        <c:v>2.5478124999993641</c:v>
                      </c:pt>
                      <c:pt idx="7913">
                        <c:v>2.5480555555535291</c:v>
                      </c:pt>
                      <c:pt idx="7914">
                        <c:v>2.5482986111076942</c:v>
                      </c:pt>
                      <c:pt idx="7915">
                        <c:v>2.5485416666618592</c:v>
                      </c:pt>
                      <c:pt idx="7916">
                        <c:v>2.5487847222233002</c:v>
                      </c:pt>
                      <c:pt idx="7917">
                        <c:v>2.5490277777774653</c:v>
                      </c:pt>
                      <c:pt idx="7918">
                        <c:v>2.5492708333316303</c:v>
                      </c:pt>
                      <c:pt idx="7919">
                        <c:v>2.5495138888857953</c:v>
                      </c:pt>
                      <c:pt idx="7920">
                        <c:v>2.5497569444399604</c:v>
                      </c:pt>
                      <c:pt idx="7921">
                        <c:v>2.5500000000014014</c:v>
                      </c:pt>
                      <c:pt idx="7922">
                        <c:v>2.5502430555555664</c:v>
                      </c:pt>
                      <c:pt idx="7923">
                        <c:v>2.5504861111097314</c:v>
                      </c:pt>
                      <c:pt idx="7924">
                        <c:v>2.5507291666638965</c:v>
                      </c:pt>
                      <c:pt idx="7925">
                        <c:v>2.5509722222180615</c:v>
                      </c:pt>
                      <c:pt idx="7926">
                        <c:v>2.5512152777795025</c:v>
                      </c:pt>
                      <c:pt idx="7927">
                        <c:v>2.5514583333336676</c:v>
                      </c:pt>
                      <c:pt idx="7928">
                        <c:v>2.5517013888878326</c:v>
                      </c:pt>
                      <c:pt idx="7929">
                        <c:v>2.5519444444419976</c:v>
                      </c:pt>
                      <c:pt idx="7930">
                        <c:v>2.5521874999961627</c:v>
                      </c:pt>
                      <c:pt idx="7931">
                        <c:v>2.5524305555576037</c:v>
                      </c:pt>
                      <c:pt idx="7932">
                        <c:v>2.5526736111117687</c:v>
                      </c:pt>
                      <c:pt idx="7933">
                        <c:v>2.5529166666659338</c:v>
                      </c:pt>
                      <c:pt idx="7934">
                        <c:v>2.5531597222200988</c:v>
                      </c:pt>
                      <c:pt idx="7935">
                        <c:v>2.5534027777742638</c:v>
                      </c:pt>
                      <c:pt idx="7936">
                        <c:v>2.5536458333284289</c:v>
                      </c:pt>
                      <c:pt idx="7937">
                        <c:v>2.5538888888898699</c:v>
                      </c:pt>
                      <c:pt idx="7938">
                        <c:v>2.5541435185135386</c:v>
                      </c:pt>
                      <c:pt idx="7939">
                        <c:v>2.5543865740749796</c:v>
                      </c:pt>
                      <c:pt idx="7940">
                        <c:v>2.5546296296291446</c:v>
                      </c:pt>
                      <c:pt idx="7941">
                        <c:v>2.5548726851833097</c:v>
                      </c:pt>
                      <c:pt idx="7942">
                        <c:v>2.5551157407374747</c:v>
                      </c:pt>
                      <c:pt idx="7943">
                        <c:v>2.5553587962916398</c:v>
                      </c:pt>
                      <c:pt idx="7944">
                        <c:v>2.5556018518530808</c:v>
                      </c:pt>
                      <c:pt idx="7945">
                        <c:v>2.5558449074072458</c:v>
                      </c:pt>
                      <c:pt idx="7946">
                        <c:v>2.5560879629614108</c:v>
                      </c:pt>
                      <c:pt idx="7947">
                        <c:v>2.5563310185155759</c:v>
                      </c:pt>
                      <c:pt idx="7948">
                        <c:v>2.5565740740697409</c:v>
                      </c:pt>
                      <c:pt idx="7949">
                        <c:v>2.5568171296311819</c:v>
                      </c:pt>
                      <c:pt idx="7950">
                        <c:v>2.5570601851853469</c:v>
                      </c:pt>
                      <c:pt idx="7951">
                        <c:v>2.557303240739512</c:v>
                      </c:pt>
                      <c:pt idx="7952">
                        <c:v>2.557546296293677</c:v>
                      </c:pt>
                      <c:pt idx="7953">
                        <c:v>2.5577893518478421</c:v>
                      </c:pt>
                      <c:pt idx="7954">
                        <c:v>2.5580324074092831</c:v>
                      </c:pt>
                      <c:pt idx="7955">
                        <c:v>2.5582754629634481</c:v>
                      </c:pt>
                      <c:pt idx="7956">
                        <c:v>2.5585185185176131</c:v>
                      </c:pt>
                      <c:pt idx="7957">
                        <c:v>2.5587615740717782</c:v>
                      </c:pt>
                      <c:pt idx="7958">
                        <c:v>2.5590046296259432</c:v>
                      </c:pt>
                      <c:pt idx="7959">
                        <c:v>2.5592476851801083</c:v>
                      </c:pt>
                      <c:pt idx="7960">
                        <c:v>2.5594907407415493</c:v>
                      </c:pt>
                      <c:pt idx="7961">
                        <c:v>2.5597337962957143</c:v>
                      </c:pt>
                      <c:pt idx="7962">
                        <c:v>2.5599768518498793</c:v>
                      </c:pt>
                      <c:pt idx="7963">
                        <c:v>2.5602199074040444</c:v>
                      </c:pt>
                      <c:pt idx="7964">
                        <c:v>2.5604629629582094</c:v>
                      </c:pt>
                      <c:pt idx="7965">
                        <c:v>2.5607060185196504</c:v>
                      </c:pt>
                      <c:pt idx="7966">
                        <c:v>2.5609490740738154</c:v>
                      </c:pt>
                      <c:pt idx="7967">
                        <c:v>2.5611921296279805</c:v>
                      </c:pt>
                      <c:pt idx="7968">
                        <c:v>2.5614351851821455</c:v>
                      </c:pt>
                      <c:pt idx="7969">
                        <c:v>2.5616782407363106</c:v>
                      </c:pt>
                      <c:pt idx="7970">
                        <c:v>2.5619212962977516</c:v>
                      </c:pt>
                      <c:pt idx="7971">
                        <c:v>2.5621643518519166</c:v>
                      </c:pt>
                      <c:pt idx="7972">
                        <c:v>2.5624074074060816</c:v>
                      </c:pt>
                      <c:pt idx="7973">
                        <c:v>2.5626504629602467</c:v>
                      </c:pt>
                      <c:pt idx="7974">
                        <c:v>2.5628935185144117</c:v>
                      </c:pt>
                      <c:pt idx="7975">
                        <c:v>2.5631365740758527</c:v>
                      </c:pt>
                      <c:pt idx="7976">
                        <c:v>2.5633796296300178</c:v>
                      </c:pt>
                      <c:pt idx="7977">
                        <c:v>2.5636226851841828</c:v>
                      </c:pt>
                      <c:pt idx="7978">
                        <c:v>2.5638657407383478</c:v>
                      </c:pt>
                      <c:pt idx="7979">
                        <c:v>2.5641087962925129</c:v>
                      </c:pt>
                      <c:pt idx="7980">
                        <c:v>2.5643518518539539</c:v>
                      </c:pt>
                      <c:pt idx="7981">
                        <c:v>2.5645949074081189</c:v>
                      </c:pt>
                      <c:pt idx="7982">
                        <c:v>2.5648379629622839</c:v>
                      </c:pt>
                      <c:pt idx="7983">
                        <c:v>2.565081018516449</c:v>
                      </c:pt>
                      <c:pt idx="7984">
                        <c:v>2.565324074070614</c:v>
                      </c:pt>
                      <c:pt idx="7985">
                        <c:v>2.5655671296247791</c:v>
                      </c:pt>
                      <c:pt idx="7986">
                        <c:v>2.5658217592557238</c:v>
                      </c:pt>
                      <c:pt idx="7987">
                        <c:v>2.5660648148098888</c:v>
                      </c:pt>
                      <c:pt idx="7988">
                        <c:v>2.5663078703713298</c:v>
                      </c:pt>
                      <c:pt idx="7989">
                        <c:v>2.5665509259254948</c:v>
                      </c:pt>
                      <c:pt idx="7990">
                        <c:v>2.5667939814796599</c:v>
                      </c:pt>
                      <c:pt idx="7991">
                        <c:v>2.5670370370338249</c:v>
                      </c:pt>
                      <c:pt idx="7992">
                        <c:v>2.5672800925879899</c:v>
                      </c:pt>
                      <c:pt idx="7993">
                        <c:v>2.5675231481494309</c:v>
                      </c:pt>
                      <c:pt idx="7994">
                        <c:v>2.567766203703596</c:v>
                      </c:pt>
                      <c:pt idx="7995">
                        <c:v>2.568009259257761</c:v>
                      </c:pt>
                      <c:pt idx="7996">
                        <c:v>2.5682523148119261</c:v>
                      </c:pt>
                      <c:pt idx="7997">
                        <c:v>2.5684953703660911</c:v>
                      </c:pt>
                      <c:pt idx="7998">
                        <c:v>2.5687384259275321</c:v>
                      </c:pt>
                      <c:pt idx="7999">
                        <c:v>2.5689814814816971</c:v>
                      </c:pt>
                      <c:pt idx="8000">
                        <c:v>2.5692245370358622</c:v>
                      </c:pt>
                      <c:pt idx="8001">
                        <c:v>2.5694675925900272</c:v>
                      </c:pt>
                      <c:pt idx="8002">
                        <c:v>2.5697106481441923</c:v>
                      </c:pt>
                      <c:pt idx="8003">
                        <c:v>2.5699537037056333</c:v>
                      </c:pt>
                      <c:pt idx="8004">
                        <c:v>2.5701967592597983</c:v>
                      </c:pt>
                      <c:pt idx="8005">
                        <c:v>2.5704398148139633</c:v>
                      </c:pt>
                      <c:pt idx="8006">
                        <c:v>2.5706828703681284</c:v>
                      </c:pt>
                      <c:pt idx="8007">
                        <c:v>2.5709259259222934</c:v>
                      </c:pt>
                      <c:pt idx="8008">
                        <c:v>2.5711689814764584</c:v>
                      </c:pt>
                      <c:pt idx="8009">
                        <c:v>2.5714120370378994</c:v>
                      </c:pt>
                      <c:pt idx="8010">
                        <c:v>2.5716550925920645</c:v>
                      </c:pt>
                      <c:pt idx="8011">
                        <c:v>2.5718981481462295</c:v>
                      </c:pt>
                      <c:pt idx="8012">
                        <c:v>2.5721412037003946</c:v>
                      </c:pt>
                      <c:pt idx="8013">
                        <c:v>2.5723842592545596</c:v>
                      </c:pt>
                      <c:pt idx="8014">
                        <c:v>2.5726273148160006</c:v>
                      </c:pt>
                      <c:pt idx="8015">
                        <c:v>2.5728703703701656</c:v>
                      </c:pt>
                      <c:pt idx="8016">
                        <c:v>2.5731134259243307</c:v>
                      </c:pt>
                      <c:pt idx="8017">
                        <c:v>2.5733564814784957</c:v>
                      </c:pt>
                      <c:pt idx="8018">
                        <c:v>2.5735995370326608</c:v>
                      </c:pt>
                      <c:pt idx="8019">
                        <c:v>2.5738425925941018</c:v>
                      </c:pt>
                      <c:pt idx="8020">
                        <c:v>2.5740856481482668</c:v>
                      </c:pt>
                      <c:pt idx="8021">
                        <c:v>2.5743287037024318</c:v>
                      </c:pt>
                      <c:pt idx="8022">
                        <c:v>2.5745717592565969</c:v>
                      </c:pt>
                      <c:pt idx="8023">
                        <c:v>2.5748148148107619</c:v>
                      </c:pt>
                      <c:pt idx="8024">
                        <c:v>2.5750578703722029</c:v>
                      </c:pt>
                      <c:pt idx="8025">
                        <c:v>2.5753009259263679</c:v>
                      </c:pt>
                      <c:pt idx="8026">
                        <c:v>2.575543981480533</c:v>
                      </c:pt>
                      <c:pt idx="8027">
                        <c:v>2.575787037034698</c:v>
                      </c:pt>
                      <c:pt idx="8028">
                        <c:v>2.5760300925888631</c:v>
                      </c:pt>
                      <c:pt idx="8029">
                        <c:v>2.5762731481430281</c:v>
                      </c:pt>
                      <c:pt idx="8030">
                        <c:v>2.5765162037044691</c:v>
                      </c:pt>
                      <c:pt idx="8031">
                        <c:v>2.5767592592586341</c:v>
                      </c:pt>
                      <c:pt idx="8032">
                        <c:v>2.5770023148127992</c:v>
                      </c:pt>
                      <c:pt idx="8033">
                        <c:v>2.5772453703669642</c:v>
                      </c:pt>
                      <c:pt idx="8034">
                        <c:v>2.5774999999979089</c:v>
                      </c:pt>
                      <c:pt idx="8035">
                        <c:v>2.5777430555520739</c:v>
                      </c:pt>
                      <c:pt idx="8036">
                        <c:v>2.577986111106239</c:v>
                      </c:pt>
                      <c:pt idx="8037">
                        <c:v>2.57822916666768</c:v>
                      </c:pt>
                      <c:pt idx="8038">
                        <c:v>2.578472222221845</c:v>
                      </c:pt>
                      <c:pt idx="8039">
                        <c:v>2.5787152777760101</c:v>
                      </c:pt>
                      <c:pt idx="8040">
                        <c:v>2.5789583333301751</c:v>
                      </c:pt>
                      <c:pt idx="8041">
                        <c:v>2.5792013888843401</c:v>
                      </c:pt>
                      <c:pt idx="8042">
                        <c:v>2.5794444444457811</c:v>
                      </c:pt>
                      <c:pt idx="8043">
                        <c:v>2.5796874999999462</c:v>
                      </c:pt>
                      <c:pt idx="8044">
                        <c:v>2.5799305555541112</c:v>
                      </c:pt>
                      <c:pt idx="8045">
                        <c:v>2.5801736111082763</c:v>
                      </c:pt>
                      <c:pt idx="8046">
                        <c:v>2.5804166666624413</c:v>
                      </c:pt>
                      <c:pt idx="8047">
                        <c:v>2.5806597222238823</c:v>
                      </c:pt>
                      <c:pt idx="8048">
                        <c:v>2.5809027777780473</c:v>
                      </c:pt>
                      <c:pt idx="8049">
                        <c:v>2.5811458333322124</c:v>
                      </c:pt>
                      <c:pt idx="8050">
                        <c:v>2.5813888888863774</c:v>
                      </c:pt>
                      <c:pt idx="8051">
                        <c:v>2.5816319444405424</c:v>
                      </c:pt>
                      <c:pt idx="8052">
                        <c:v>2.5818750000019834</c:v>
                      </c:pt>
                      <c:pt idx="8053">
                        <c:v>2.5821180555561485</c:v>
                      </c:pt>
                      <c:pt idx="8054">
                        <c:v>2.5823611111103135</c:v>
                      </c:pt>
                      <c:pt idx="8055">
                        <c:v>2.5826041666644786</c:v>
                      </c:pt>
                      <c:pt idx="8056">
                        <c:v>2.5828472222186436</c:v>
                      </c:pt>
                      <c:pt idx="8057">
                        <c:v>2.5830902777728086</c:v>
                      </c:pt>
                      <c:pt idx="8058">
                        <c:v>2.5833333333342496</c:v>
                      </c:pt>
                      <c:pt idx="8059">
                        <c:v>2.5835763888884147</c:v>
                      </c:pt>
                      <c:pt idx="8060">
                        <c:v>2.5838194444425797</c:v>
                      </c:pt>
                      <c:pt idx="8061">
                        <c:v>2.5840624999967448</c:v>
                      </c:pt>
                      <c:pt idx="8062">
                        <c:v>2.5843055555509098</c:v>
                      </c:pt>
                      <c:pt idx="8063">
                        <c:v>2.5845486111123508</c:v>
                      </c:pt>
                      <c:pt idx="8064">
                        <c:v>2.5847916666665158</c:v>
                      </c:pt>
                      <c:pt idx="8065">
                        <c:v>2.5850347222206809</c:v>
                      </c:pt>
                      <c:pt idx="8066">
                        <c:v>2.5852777777748459</c:v>
                      </c:pt>
                      <c:pt idx="8067">
                        <c:v>2.5855208333290109</c:v>
                      </c:pt>
                      <c:pt idx="8068">
                        <c:v>2.5857638888904519</c:v>
                      </c:pt>
                      <c:pt idx="8069">
                        <c:v>2.586006944444617</c:v>
                      </c:pt>
                      <c:pt idx="8070">
                        <c:v>2.586249999998782</c:v>
                      </c:pt>
                      <c:pt idx="8071">
                        <c:v>2.5864930555529471</c:v>
                      </c:pt>
                      <c:pt idx="8072">
                        <c:v>2.5867361111071121</c:v>
                      </c:pt>
                      <c:pt idx="8073">
                        <c:v>2.5869791666685531</c:v>
                      </c:pt>
                      <c:pt idx="8074">
                        <c:v>2.5872222222227181</c:v>
                      </c:pt>
                      <c:pt idx="8075">
                        <c:v>2.5874652777768832</c:v>
                      </c:pt>
                      <c:pt idx="8076">
                        <c:v>2.5877083333310482</c:v>
                      </c:pt>
                      <c:pt idx="8077">
                        <c:v>2.5879513888852133</c:v>
                      </c:pt>
                      <c:pt idx="8078">
                        <c:v>2.5881944444393783</c:v>
                      </c:pt>
                      <c:pt idx="8079">
                        <c:v>2.5884375000008193</c:v>
                      </c:pt>
                      <c:pt idx="8080">
                        <c:v>2.5886805555549843</c:v>
                      </c:pt>
                      <c:pt idx="8081">
                        <c:v>2.5889236111091494</c:v>
                      </c:pt>
                      <c:pt idx="8082">
                        <c:v>2.5891666666633144</c:v>
                      </c:pt>
                      <c:pt idx="8083">
                        <c:v>2.5894212962942591</c:v>
                      </c:pt>
                      <c:pt idx="8084">
                        <c:v>2.5896643518484241</c:v>
                      </c:pt>
                      <c:pt idx="8085">
                        <c:v>2.5899074074025892</c:v>
                      </c:pt>
                      <c:pt idx="8086">
                        <c:v>2.5901504629640302</c:v>
                      </c:pt>
                      <c:pt idx="8087">
                        <c:v>2.5903935185181952</c:v>
                      </c:pt>
                      <c:pt idx="8088">
                        <c:v>2.5906365740723603</c:v>
                      </c:pt>
                      <c:pt idx="8089">
                        <c:v>2.5908796296265253</c:v>
                      </c:pt>
                      <c:pt idx="8090">
                        <c:v>2.5911226851806903</c:v>
                      </c:pt>
                      <c:pt idx="8091">
                        <c:v>2.5913657407421313</c:v>
                      </c:pt>
                      <c:pt idx="8092">
                        <c:v>2.5916087962962964</c:v>
                      </c:pt>
                      <c:pt idx="8093">
                        <c:v>2.5918518518504614</c:v>
                      </c:pt>
                      <c:pt idx="8094">
                        <c:v>2.5920949074046264</c:v>
                      </c:pt>
                      <c:pt idx="8095">
                        <c:v>2.5923379629587915</c:v>
                      </c:pt>
                      <c:pt idx="8096">
                        <c:v>2.5925810185202325</c:v>
                      </c:pt>
                      <c:pt idx="8097">
                        <c:v>2.5928240740743975</c:v>
                      </c:pt>
                      <c:pt idx="8098">
                        <c:v>2.5930671296285626</c:v>
                      </c:pt>
                      <c:pt idx="8099">
                        <c:v>2.5933101851827276</c:v>
                      </c:pt>
                      <c:pt idx="8100">
                        <c:v>2.5935532407368926</c:v>
                      </c:pt>
                      <c:pt idx="8101">
                        <c:v>2.5937962962983336</c:v>
                      </c:pt>
                      <c:pt idx="8102">
                        <c:v>2.5940393518524987</c:v>
                      </c:pt>
                      <c:pt idx="8103">
                        <c:v>2.5942824074066637</c:v>
                      </c:pt>
                      <c:pt idx="8104">
                        <c:v>2.5945254629608288</c:v>
                      </c:pt>
                      <c:pt idx="8105">
                        <c:v>2.5947685185149938</c:v>
                      </c:pt>
                      <c:pt idx="8106">
                        <c:v>2.5950115740691588</c:v>
                      </c:pt>
                      <c:pt idx="8107">
                        <c:v>2.5952546296305998</c:v>
                      </c:pt>
                      <c:pt idx="8108">
                        <c:v>2.5954976851847649</c:v>
                      </c:pt>
                      <c:pt idx="8109">
                        <c:v>2.5957407407389299</c:v>
                      </c:pt>
                      <c:pt idx="8110">
                        <c:v>2.5959837962930949</c:v>
                      </c:pt>
                      <c:pt idx="8111">
                        <c:v>2.59622685184726</c:v>
                      </c:pt>
                      <c:pt idx="8112">
                        <c:v>2.596469907408701</c:v>
                      </c:pt>
                      <c:pt idx="8113">
                        <c:v>2.596712962962866</c:v>
                      </c:pt>
                      <c:pt idx="8114">
                        <c:v>2.5969560185170311</c:v>
                      </c:pt>
                      <c:pt idx="8115">
                        <c:v>2.5971990740711961</c:v>
                      </c:pt>
                      <c:pt idx="8116">
                        <c:v>2.5974421296253611</c:v>
                      </c:pt>
                      <c:pt idx="8117">
                        <c:v>2.5976851851868021</c:v>
                      </c:pt>
                      <c:pt idx="8118">
                        <c:v>2.5979282407409672</c:v>
                      </c:pt>
                      <c:pt idx="8119">
                        <c:v>2.5981712962951322</c:v>
                      </c:pt>
                      <c:pt idx="8120">
                        <c:v>2.5984143518492973</c:v>
                      </c:pt>
                      <c:pt idx="8121">
                        <c:v>2.5986574074034623</c:v>
                      </c:pt>
                      <c:pt idx="8122">
                        <c:v>2.5989004629649033</c:v>
                      </c:pt>
                      <c:pt idx="8123">
                        <c:v>2.5991435185190683</c:v>
                      </c:pt>
                      <c:pt idx="8124">
                        <c:v>2.5993865740732334</c:v>
                      </c:pt>
                      <c:pt idx="8125">
                        <c:v>2.5996296296273984</c:v>
                      </c:pt>
                      <c:pt idx="8126">
                        <c:v>2.5998726851815634</c:v>
                      </c:pt>
                      <c:pt idx="8127">
                        <c:v>2.6001157407357285</c:v>
                      </c:pt>
                      <c:pt idx="8128">
                        <c:v>2.6003587962971695</c:v>
                      </c:pt>
                      <c:pt idx="8129">
                        <c:v>2.6006018518513345</c:v>
                      </c:pt>
                      <c:pt idx="8130">
                        <c:v>2.6008449074054996</c:v>
                      </c:pt>
                      <c:pt idx="8131">
                        <c:v>2.6010995370364443</c:v>
                      </c:pt>
                      <c:pt idx="8132">
                        <c:v>2.6013425925906093</c:v>
                      </c:pt>
                      <c:pt idx="8133">
                        <c:v>2.6015856481447743</c:v>
                      </c:pt>
                      <c:pt idx="8134">
                        <c:v>2.6018287036989394</c:v>
                      </c:pt>
                      <c:pt idx="8135">
                        <c:v>2.6020717592603804</c:v>
                      </c:pt>
                      <c:pt idx="8136">
                        <c:v>2.6023148148145454</c:v>
                      </c:pt>
                      <c:pt idx="8137">
                        <c:v>2.6025578703687104</c:v>
                      </c:pt>
                      <c:pt idx="8138">
                        <c:v>2.6028009259228755</c:v>
                      </c:pt>
                      <c:pt idx="8139">
                        <c:v>2.6030439814770405</c:v>
                      </c:pt>
                      <c:pt idx="8140">
                        <c:v>2.6032870370384815</c:v>
                      </c:pt>
                      <c:pt idx="8141">
                        <c:v>2.6035300925926466</c:v>
                      </c:pt>
                      <c:pt idx="8142">
                        <c:v>2.6037731481468116</c:v>
                      </c:pt>
                      <c:pt idx="8143">
                        <c:v>2.6040162037009766</c:v>
                      </c:pt>
                      <c:pt idx="8144">
                        <c:v>2.6042592592551417</c:v>
                      </c:pt>
                      <c:pt idx="8145">
                        <c:v>2.6045023148165827</c:v>
                      </c:pt>
                      <c:pt idx="8146">
                        <c:v>2.6047453703707477</c:v>
                      </c:pt>
                      <c:pt idx="8147">
                        <c:v>2.6049884259249128</c:v>
                      </c:pt>
                      <c:pt idx="8148">
                        <c:v>2.6052314814790778</c:v>
                      </c:pt>
                      <c:pt idx="8149">
                        <c:v>2.6054745370332428</c:v>
                      </c:pt>
                      <c:pt idx="8150">
                        <c:v>2.6057175925946838</c:v>
                      </c:pt>
                      <c:pt idx="8151">
                        <c:v>2.6059606481488489</c:v>
                      </c:pt>
                      <c:pt idx="8152">
                        <c:v>2.6062037037030139</c:v>
                      </c:pt>
                      <c:pt idx="8153">
                        <c:v>2.6064467592571789</c:v>
                      </c:pt>
                      <c:pt idx="8154">
                        <c:v>2.606689814811344</c:v>
                      </c:pt>
                      <c:pt idx="8155">
                        <c:v>2.606932870365509</c:v>
                      </c:pt>
                      <c:pt idx="8156">
                        <c:v>2.60717592592695</c:v>
                      </c:pt>
                      <c:pt idx="8157">
                        <c:v>2.6074189814811151</c:v>
                      </c:pt>
                      <c:pt idx="8158">
                        <c:v>2.6076620370352801</c:v>
                      </c:pt>
                      <c:pt idx="8159">
                        <c:v>2.6079050925894451</c:v>
                      </c:pt>
                      <c:pt idx="8160">
                        <c:v>2.6081481481436102</c:v>
                      </c:pt>
                      <c:pt idx="8161">
                        <c:v>2.6083912037050512</c:v>
                      </c:pt>
                      <c:pt idx="8162">
                        <c:v>2.6086342592592162</c:v>
                      </c:pt>
                      <c:pt idx="8163">
                        <c:v>2.6088773148133813</c:v>
                      </c:pt>
                      <c:pt idx="8164">
                        <c:v>2.6091203703675463</c:v>
                      </c:pt>
                      <c:pt idx="8165">
                        <c:v>2.6093634259217113</c:v>
                      </c:pt>
                      <c:pt idx="8166">
                        <c:v>2.6096064814831523</c:v>
                      </c:pt>
                      <c:pt idx="8167">
                        <c:v>2.6098495370373174</c:v>
                      </c:pt>
                      <c:pt idx="8168">
                        <c:v>2.6100925925914824</c:v>
                      </c:pt>
                      <c:pt idx="8169">
                        <c:v>2.6103356481456474</c:v>
                      </c:pt>
                      <c:pt idx="8170">
                        <c:v>2.6105787036998125</c:v>
                      </c:pt>
                      <c:pt idx="8171">
                        <c:v>2.6108217592612535</c:v>
                      </c:pt>
                      <c:pt idx="8172">
                        <c:v>2.6110648148154185</c:v>
                      </c:pt>
                      <c:pt idx="8173">
                        <c:v>2.6113078703695836</c:v>
                      </c:pt>
                      <c:pt idx="8174">
                        <c:v>2.6115509259237486</c:v>
                      </c:pt>
                      <c:pt idx="8175">
                        <c:v>2.6117939814779136</c:v>
                      </c:pt>
                      <c:pt idx="8176">
                        <c:v>2.6120370370320787</c:v>
                      </c:pt>
                      <c:pt idx="8177">
                        <c:v>2.6122800925935197</c:v>
                      </c:pt>
                      <c:pt idx="8178">
                        <c:v>2.6125231481476847</c:v>
                      </c:pt>
                      <c:pt idx="8179">
                        <c:v>2.6127777777786294</c:v>
                      </c:pt>
                      <c:pt idx="8180">
                        <c:v>2.6130208333327944</c:v>
                      </c:pt>
                      <c:pt idx="8181">
                        <c:v>2.6132638888869595</c:v>
                      </c:pt>
                      <c:pt idx="8182">
                        <c:v>2.6135069444411245</c:v>
                      </c:pt>
                      <c:pt idx="8183">
                        <c:v>2.6137499999952896</c:v>
                      </c:pt>
                      <c:pt idx="8184">
                        <c:v>2.6139930555567306</c:v>
                      </c:pt>
                      <c:pt idx="8185">
                        <c:v>2.6142361111108956</c:v>
                      </c:pt>
                      <c:pt idx="8186">
                        <c:v>2.6144791666650606</c:v>
                      </c:pt>
                      <c:pt idx="8187">
                        <c:v>2.6147222222192257</c:v>
                      </c:pt>
                      <c:pt idx="8188">
                        <c:v>2.6149652777733907</c:v>
                      </c:pt>
                      <c:pt idx="8189">
                        <c:v>2.6152083333348317</c:v>
                      </c:pt>
                      <c:pt idx="8190">
                        <c:v>2.6154513888889968</c:v>
                      </c:pt>
                      <c:pt idx="8191">
                        <c:v>2.6156944444431618</c:v>
                      </c:pt>
                      <c:pt idx="8192">
                        <c:v>2.6159374999973268</c:v>
                      </c:pt>
                      <c:pt idx="8193">
                        <c:v>2.6161805555514919</c:v>
                      </c:pt>
                      <c:pt idx="8194">
                        <c:v>2.6164236111129329</c:v>
                      </c:pt>
                      <c:pt idx="8195">
                        <c:v>2.6166666666670979</c:v>
                      </c:pt>
                      <c:pt idx="8196">
                        <c:v>2.6169097222212629</c:v>
                      </c:pt>
                      <c:pt idx="8197">
                        <c:v>2.617152777775428</c:v>
                      </c:pt>
                      <c:pt idx="8198">
                        <c:v>2.617395833329593</c:v>
                      </c:pt>
                      <c:pt idx="8199">
                        <c:v>2.6176388888837581</c:v>
                      </c:pt>
                      <c:pt idx="8200">
                        <c:v>2.6178819444451991</c:v>
                      </c:pt>
                      <c:pt idx="8201">
                        <c:v>2.6181249999993641</c:v>
                      </c:pt>
                      <c:pt idx="8202">
                        <c:v>2.6183680555535291</c:v>
                      </c:pt>
                      <c:pt idx="8203">
                        <c:v>2.6186111111076942</c:v>
                      </c:pt>
                      <c:pt idx="8204">
                        <c:v>2.6188541666618592</c:v>
                      </c:pt>
                      <c:pt idx="8205">
                        <c:v>2.6190972222233002</c:v>
                      </c:pt>
                      <c:pt idx="8206">
                        <c:v>2.6193402777774653</c:v>
                      </c:pt>
                      <c:pt idx="8207">
                        <c:v>2.6195833333316303</c:v>
                      </c:pt>
                      <c:pt idx="8208">
                        <c:v>2.6198263888857953</c:v>
                      </c:pt>
                      <c:pt idx="8209">
                        <c:v>2.6200694444399604</c:v>
                      </c:pt>
                      <c:pt idx="8210">
                        <c:v>2.6203125000014014</c:v>
                      </c:pt>
                      <c:pt idx="8211">
                        <c:v>2.6205555555555664</c:v>
                      </c:pt>
                      <c:pt idx="8212">
                        <c:v>2.6207986111097314</c:v>
                      </c:pt>
                      <c:pt idx="8213">
                        <c:v>2.6210416666638965</c:v>
                      </c:pt>
                      <c:pt idx="8214">
                        <c:v>2.6212847222180615</c:v>
                      </c:pt>
                      <c:pt idx="8215">
                        <c:v>2.6215277777795025</c:v>
                      </c:pt>
                      <c:pt idx="8216">
                        <c:v>2.6217708333336676</c:v>
                      </c:pt>
                      <c:pt idx="8217">
                        <c:v>2.6220138888878326</c:v>
                      </c:pt>
                      <c:pt idx="8218">
                        <c:v>2.6222569444419976</c:v>
                      </c:pt>
                      <c:pt idx="8219">
                        <c:v>2.6224999999961627</c:v>
                      </c:pt>
                      <c:pt idx="8220">
                        <c:v>2.6227430555576037</c:v>
                      </c:pt>
                      <c:pt idx="8221">
                        <c:v>2.6229861111117687</c:v>
                      </c:pt>
                      <c:pt idx="8222">
                        <c:v>2.6232291666659338</c:v>
                      </c:pt>
                      <c:pt idx="8223">
                        <c:v>2.6234722222200988</c:v>
                      </c:pt>
                      <c:pt idx="8224">
                        <c:v>2.6237152777742638</c:v>
                      </c:pt>
                      <c:pt idx="8225">
                        <c:v>2.6239583333284289</c:v>
                      </c:pt>
                      <c:pt idx="8226">
                        <c:v>2.6242013888898699</c:v>
                      </c:pt>
                      <c:pt idx="8227">
                        <c:v>2.6244560185135386</c:v>
                      </c:pt>
                      <c:pt idx="8228">
                        <c:v>2.6246990740749796</c:v>
                      </c:pt>
                      <c:pt idx="8229">
                        <c:v>2.6249421296291446</c:v>
                      </c:pt>
                      <c:pt idx="8230">
                        <c:v>2.6251851851833097</c:v>
                      </c:pt>
                      <c:pt idx="8231">
                        <c:v>2.6254282407374747</c:v>
                      </c:pt>
                      <c:pt idx="8232">
                        <c:v>2.6256712962916398</c:v>
                      </c:pt>
                      <c:pt idx="8233">
                        <c:v>2.6259143518530808</c:v>
                      </c:pt>
                      <c:pt idx="8234">
                        <c:v>2.6261574074072458</c:v>
                      </c:pt>
                      <c:pt idx="8235">
                        <c:v>2.6264004629614108</c:v>
                      </c:pt>
                      <c:pt idx="8236">
                        <c:v>2.6266435185155759</c:v>
                      </c:pt>
                      <c:pt idx="8237">
                        <c:v>2.6268865740697409</c:v>
                      </c:pt>
                      <c:pt idx="8238">
                        <c:v>2.6271296296311819</c:v>
                      </c:pt>
                      <c:pt idx="8239">
                        <c:v>2.6273726851853469</c:v>
                      </c:pt>
                      <c:pt idx="8240">
                        <c:v>2.627615740739512</c:v>
                      </c:pt>
                      <c:pt idx="8241">
                        <c:v>2.627858796293677</c:v>
                      </c:pt>
                      <c:pt idx="8242">
                        <c:v>2.6281018518478421</c:v>
                      </c:pt>
                      <c:pt idx="8243">
                        <c:v>2.6283449074092831</c:v>
                      </c:pt>
                      <c:pt idx="8244">
                        <c:v>2.6285879629634481</c:v>
                      </c:pt>
                      <c:pt idx="8245">
                        <c:v>2.6288310185176131</c:v>
                      </c:pt>
                      <c:pt idx="8246">
                        <c:v>2.6290740740717782</c:v>
                      </c:pt>
                      <c:pt idx="8247">
                        <c:v>2.6293171296259432</c:v>
                      </c:pt>
                      <c:pt idx="8248">
                        <c:v>2.6295601851801083</c:v>
                      </c:pt>
                      <c:pt idx="8249">
                        <c:v>2.6298032407415493</c:v>
                      </c:pt>
                      <c:pt idx="8250">
                        <c:v>2.6300462962957143</c:v>
                      </c:pt>
                      <c:pt idx="8251">
                        <c:v>2.6302893518498793</c:v>
                      </c:pt>
                      <c:pt idx="8252">
                        <c:v>2.6305324074040444</c:v>
                      </c:pt>
                      <c:pt idx="8253">
                        <c:v>2.6307754629582094</c:v>
                      </c:pt>
                      <c:pt idx="8254">
                        <c:v>2.6310185185196504</c:v>
                      </c:pt>
                      <c:pt idx="8255">
                        <c:v>2.6312615740738154</c:v>
                      </c:pt>
                      <c:pt idx="8256">
                        <c:v>2.6315046296279805</c:v>
                      </c:pt>
                      <c:pt idx="8257">
                        <c:v>2.6317476851821455</c:v>
                      </c:pt>
                      <c:pt idx="8258">
                        <c:v>2.6319907407363106</c:v>
                      </c:pt>
                      <c:pt idx="8259">
                        <c:v>2.6322337962977516</c:v>
                      </c:pt>
                      <c:pt idx="8260">
                        <c:v>2.6324768518519166</c:v>
                      </c:pt>
                      <c:pt idx="8261">
                        <c:v>2.6327199074060816</c:v>
                      </c:pt>
                      <c:pt idx="8262">
                        <c:v>2.6329629629602467</c:v>
                      </c:pt>
                      <c:pt idx="8263">
                        <c:v>2.6332060185144117</c:v>
                      </c:pt>
                      <c:pt idx="8264">
                        <c:v>2.6334490740758527</c:v>
                      </c:pt>
                      <c:pt idx="8265">
                        <c:v>2.6336921296300178</c:v>
                      </c:pt>
                      <c:pt idx="8266">
                        <c:v>2.6339351851841828</c:v>
                      </c:pt>
                      <c:pt idx="8267">
                        <c:v>2.6341782407383478</c:v>
                      </c:pt>
                      <c:pt idx="8268">
                        <c:v>2.6344212962925129</c:v>
                      </c:pt>
                      <c:pt idx="8269">
                        <c:v>2.6346643518539539</c:v>
                      </c:pt>
                      <c:pt idx="8270">
                        <c:v>2.6349074074081189</c:v>
                      </c:pt>
                      <c:pt idx="8271">
                        <c:v>2.6351504629622839</c:v>
                      </c:pt>
                      <c:pt idx="8272">
                        <c:v>2.635393518516449</c:v>
                      </c:pt>
                      <c:pt idx="8273">
                        <c:v>2.635636574070614</c:v>
                      </c:pt>
                      <c:pt idx="8274">
                        <c:v>2.6358796296247791</c:v>
                      </c:pt>
                      <c:pt idx="8275">
                        <c:v>2.6361342592557238</c:v>
                      </c:pt>
                      <c:pt idx="8276">
                        <c:v>2.6363773148098888</c:v>
                      </c:pt>
                      <c:pt idx="8277">
                        <c:v>2.6366203703713298</c:v>
                      </c:pt>
                      <c:pt idx="8278">
                        <c:v>2.6368634259254948</c:v>
                      </c:pt>
                      <c:pt idx="8279">
                        <c:v>2.6371064814796599</c:v>
                      </c:pt>
                      <c:pt idx="8280">
                        <c:v>2.6373495370338249</c:v>
                      </c:pt>
                      <c:pt idx="8281">
                        <c:v>2.6375925925879899</c:v>
                      </c:pt>
                      <c:pt idx="8282">
                        <c:v>2.6378356481494309</c:v>
                      </c:pt>
                      <c:pt idx="8283">
                        <c:v>2.638078703703596</c:v>
                      </c:pt>
                      <c:pt idx="8284">
                        <c:v>2.638321759257761</c:v>
                      </c:pt>
                      <c:pt idx="8285">
                        <c:v>2.6385648148119261</c:v>
                      </c:pt>
                      <c:pt idx="8286">
                        <c:v>2.6388078703660911</c:v>
                      </c:pt>
                      <c:pt idx="8287">
                        <c:v>2.6390509259275321</c:v>
                      </c:pt>
                      <c:pt idx="8288">
                        <c:v>2.6392939814816971</c:v>
                      </c:pt>
                      <c:pt idx="8289">
                        <c:v>2.6395370370358622</c:v>
                      </c:pt>
                      <c:pt idx="8290">
                        <c:v>2.6397800925900272</c:v>
                      </c:pt>
                      <c:pt idx="8291">
                        <c:v>2.6400231481441923</c:v>
                      </c:pt>
                      <c:pt idx="8292">
                        <c:v>2.6402662037056333</c:v>
                      </c:pt>
                      <c:pt idx="8293">
                        <c:v>2.6405092592597983</c:v>
                      </c:pt>
                      <c:pt idx="8294">
                        <c:v>2.6407523148139633</c:v>
                      </c:pt>
                      <c:pt idx="8295">
                        <c:v>2.6409953703681284</c:v>
                      </c:pt>
                      <c:pt idx="8296">
                        <c:v>2.6412384259222934</c:v>
                      </c:pt>
                      <c:pt idx="8297">
                        <c:v>2.6414814814764584</c:v>
                      </c:pt>
                      <c:pt idx="8298">
                        <c:v>2.6417245370378994</c:v>
                      </c:pt>
                      <c:pt idx="8299">
                        <c:v>2.6419675925920645</c:v>
                      </c:pt>
                      <c:pt idx="8300">
                        <c:v>2.6422106481462295</c:v>
                      </c:pt>
                      <c:pt idx="8301">
                        <c:v>2.6424537037003946</c:v>
                      </c:pt>
                      <c:pt idx="8302">
                        <c:v>2.6426967592545596</c:v>
                      </c:pt>
                      <c:pt idx="8303">
                        <c:v>2.6429398148160006</c:v>
                      </c:pt>
                      <c:pt idx="8304">
                        <c:v>2.6431828703701656</c:v>
                      </c:pt>
                      <c:pt idx="8305">
                        <c:v>2.6434259259243307</c:v>
                      </c:pt>
                      <c:pt idx="8306">
                        <c:v>2.6436689814784957</c:v>
                      </c:pt>
                      <c:pt idx="8307">
                        <c:v>2.6439120370326608</c:v>
                      </c:pt>
                      <c:pt idx="8308">
                        <c:v>2.6441550925941018</c:v>
                      </c:pt>
                      <c:pt idx="8309">
                        <c:v>2.6443981481482668</c:v>
                      </c:pt>
                      <c:pt idx="8310">
                        <c:v>2.6446412037024318</c:v>
                      </c:pt>
                      <c:pt idx="8311">
                        <c:v>2.6448842592565969</c:v>
                      </c:pt>
                      <c:pt idx="8312">
                        <c:v>2.6451273148107619</c:v>
                      </c:pt>
                      <c:pt idx="8313">
                        <c:v>2.6453703703722029</c:v>
                      </c:pt>
                      <c:pt idx="8314">
                        <c:v>2.6456134259263679</c:v>
                      </c:pt>
                      <c:pt idx="8315">
                        <c:v>2.645856481480533</c:v>
                      </c:pt>
                      <c:pt idx="8316">
                        <c:v>2.646099537034698</c:v>
                      </c:pt>
                      <c:pt idx="8317">
                        <c:v>2.6463425925888631</c:v>
                      </c:pt>
                      <c:pt idx="8318">
                        <c:v>2.6465856481430281</c:v>
                      </c:pt>
                      <c:pt idx="8319">
                        <c:v>2.6468287037044691</c:v>
                      </c:pt>
                      <c:pt idx="8320">
                        <c:v>2.6470717592586341</c:v>
                      </c:pt>
                      <c:pt idx="8321">
                        <c:v>2.6473148148127992</c:v>
                      </c:pt>
                      <c:pt idx="8322">
                        <c:v>2.6475578703669642</c:v>
                      </c:pt>
                      <c:pt idx="8323">
                        <c:v>2.6478009259211293</c:v>
                      </c:pt>
                      <c:pt idx="8324">
                        <c:v>2.6480555555520739</c:v>
                      </c:pt>
                      <c:pt idx="8325">
                        <c:v>2.648298611106239</c:v>
                      </c:pt>
                      <c:pt idx="8326">
                        <c:v>2.64854166666768</c:v>
                      </c:pt>
                      <c:pt idx="8327">
                        <c:v>2.648784722221845</c:v>
                      </c:pt>
                      <c:pt idx="8328">
                        <c:v>2.6490277777760101</c:v>
                      </c:pt>
                      <c:pt idx="8329">
                        <c:v>2.6492708333301751</c:v>
                      </c:pt>
                      <c:pt idx="8330">
                        <c:v>2.6495138888843401</c:v>
                      </c:pt>
                      <c:pt idx="8331">
                        <c:v>2.6497569444457811</c:v>
                      </c:pt>
                      <c:pt idx="8332">
                        <c:v>2.6499999999999462</c:v>
                      </c:pt>
                      <c:pt idx="8333">
                        <c:v>2.6502430555541112</c:v>
                      </c:pt>
                      <c:pt idx="8334">
                        <c:v>2.6504861111082763</c:v>
                      </c:pt>
                      <c:pt idx="8335">
                        <c:v>2.6507291666624413</c:v>
                      </c:pt>
                      <c:pt idx="8336">
                        <c:v>2.6509722222238823</c:v>
                      </c:pt>
                      <c:pt idx="8337">
                        <c:v>2.6512152777780473</c:v>
                      </c:pt>
                      <c:pt idx="8338">
                        <c:v>2.6514583333322124</c:v>
                      </c:pt>
                      <c:pt idx="8339">
                        <c:v>2.6517013888863774</c:v>
                      </c:pt>
                      <c:pt idx="8340">
                        <c:v>2.6519444444405424</c:v>
                      </c:pt>
                      <c:pt idx="8341">
                        <c:v>2.6521875000019834</c:v>
                      </c:pt>
                      <c:pt idx="8342">
                        <c:v>2.6524305555561485</c:v>
                      </c:pt>
                      <c:pt idx="8343">
                        <c:v>2.6526736111103135</c:v>
                      </c:pt>
                      <c:pt idx="8344">
                        <c:v>2.6529166666644786</c:v>
                      </c:pt>
                      <c:pt idx="8345">
                        <c:v>2.6531597222186436</c:v>
                      </c:pt>
                      <c:pt idx="8346">
                        <c:v>2.6534027777728086</c:v>
                      </c:pt>
                      <c:pt idx="8347">
                        <c:v>2.6536458333342496</c:v>
                      </c:pt>
                      <c:pt idx="8348">
                        <c:v>2.6538888888884147</c:v>
                      </c:pt>
                      <c:pt idx="8349">
                        <c:v>2.6541319444425797</c:v>
                      </c:pt>
                      <c:pt idx="8350">
                        <c:v>2.6543749999967448</c:v>
                      </c:pt>
                      <c:pt idx="8351">
                        <c:v>2.6546180555509098</c:v>
                      </c:pt>
                      <c:pt idx="8352">
                        <c:v>2.6548611111123508</c:v>
                      </c:pt>
                      <c:pt idx="8353">
                        <c:v>2.6551041666665158</c:v>
                      </c:pt>
                      <c:pt idx="8354">
                        <c:v>2.6553472222206809</c:v>
                      </c:pt>
                      <c:pt idx="8355">
                        <c:v>2.6555902777748459</c:v>
                      </c:pt>
                      <c:pt idx="8356">
                        <c:v>2.6558333333290109</c:v>
                      </c:pt>
                      <c:pt idx="8357">
                        <c:v>2.6560763888904519</c:v>
                      </c:pt>
                      <c:pt idx="8358">
                        <c:v>2.656319444444617</c:v>
                      </c:pt>
                      <c:pt idx="8359">
                        <c:v>2.656562499998782</c:v>
                      </c:pt>
                      <c:pt idx="8360">
                        <c:v>2.6568055555529471</c:v>
                      </c:pt>
                      <c:pt idx="8361">
                        <c:v>2.6570486111071121</c:v>
                      </c:pt>
                      <c:pt idx="8362">
                        <c:v>2.6572916666685531</c:v>
                      </c:pt>
                      <c:pt idx="8363">
                        <c:v>2.6575347222227181</c:v>
                      </c:pt>
                      <c:pt idx="8364">
                        <c:v>2.6577777777768832</c:v>
                      </c:pt>
                      <c:pt idx="8365">
                        <c:v>2.6580208333310482</c:v>
                      </c:pt>
                      <c:pt idx="8366">
                        <c:v>2.6582638888852133</c:v>
                      </c:pt>
                      <c:pt idx="8367">
                        <c:v>2.6585069444393783</c:v>
                      </c:pt>
                      <c:pt idx="8368">
                        <c:v>2.6587500000008193</c:v>
                      </c:pt>
                      <c:pt idx="8369">
                        <c:v>2.6589930555549843</c:v>
                      </c:pt>
                      <c:pt idx="8370">
                        <c:v>2.6592361111091494</c:v>
                      </c:pt>
                      <c:pt idx="8371">
                        <c:v>2.6594791666633144</c:v>
                      </c:pt>
                      <c:pt idx="8372">
                        <c:v>2.6597337962942591</c:v>
                      </c:pt>
                      <c:pt idx="8373">
                        <c:v>2.6599768518484241</c:v>
                      </c:pt>
                      <c:pt idx="8374">
                        <c:v>2.6602199074025892</c:v>
                      </c:pt>
                      <c:pt idx="8375">
                        <c:v>2.6604629629640302</c:v>
                      </c:pt>
                      <c:pt idx="8376">
                        <c:v>2.6607060185181952</c:v>
                      </c:pt>
                      <c:pt idx="8377">
                        <c:v>2.6609490740723603</c:v>
                      </c:pt>
                      <c:pt idx="8378">
                        <c:v>2.6611921296265253</c:v>
                      </c:pt>
                      <c:pt idx="8379">
                        <c:v>2.6614351851806903</c:v>
                      </c:pt>
                      <c:pt idx="8380">
                        <c:v>2.6616782407421313</c:v>
                      </c:pt>
                      <c:pt idx="8381">
                        <c:v>2.6619212962962964</c:v>
                      </c:pt>
                      <c:pt idx="8382">
                        <c:v>2.6621643518504614</c:v>
                      </c:pt>
                      <c:pt idx="8383">
                        <c:v>2.6624074074046264</c:v>
                      </c:pt>
                      <c:pt idx="8384">
                        <c:v>2.6626504629587915</c:v>
                      </c:pt>
                      <c:pt idx="8385">
                        <c:v>2.6628935185202325</c:v>
                      </c:pt>
                      <c:pt idx="8386">
                        <c:v>2.6631365740743975</c:v>
                      </c:pt>
                      <c:pt idx="8387">
                        <c:v>2.6633796296285626</c:v>
                      </c:pt>
                      <c:pt idx="8388">
                        <c:v>2.6636226851827276</c:v>
                      </c:pt>
                      <c:pt idx="8389">
                        <c:v>2.6638657407368926</c:v>
                      </c:pt>
                      <c:pt idx="8390">
                        <c:v>2.6641087962983336</c:v>
                      </c:pt>
                      <c:pt idx="8391">
                        <c:v>2.6643518518524987</c:v>
                      </c:pt>
                      <c:pt idx="8392">
                        <c:v>2.6645949074066637</c:v>
                      </c:pt>
                      <c:pt idx="8393">
                        <c:v>2.6648379629608288</c:v>
                      </c:pt>
                      <c:pt idx="8394">
                        <c:v>2.6650810185149938</c:v>
                      </c:pt>
                      <c:pt idx="8395">
                        <c:v>2.6653240740691588</c:v>
                      </c:pt>
                      <c:pt idx="8396">
                        <c:v>2.6655671296305998</c:v>
                      </c:pt>
                      <c:pt idx="8397">
                        <c:v>2.6658101851847649</c:v>
                      </c:pt>
                      <c:pt idx="8398">
                        <c:v>2.6660532407389299</c:v>
                      </c:pt>
                      <c:pt idx="8399">
                        <c:v>2.6662962962930949</c:v>
                      </c:pt>
                      <c:pt idx="8400">
                        <c:v>2.66653935184726</c:v>
                      </c:pt>
                      <c:pt idx="8401">
                        <c:v>2.666782407408701</c:v>
                      </c:pt>
                      <c:pt idx="8402">
                        <c:v>2.667025462962866</c:v>
                      </c:pt>
                      <c:pt idx="8403">
                        <c:v>2.6672685185170311</c:v>
                      </c:pt>
                      <c:pt idx="8404">
                        <c:v>2.6675115740711961</c:v>
                      </c:pt>
                      <c:pt idx="8405">
                        <c:v>2.6677546296253611</c:v>
                      </c:pt>
                      <c:pt idx="8406">
                        <c:v>2.6679976851868021</c:v>
                      </c:pt>
                      <c:pt idx="8407">
                        <c:v>2.6682407407409672</c:v>
                      </c:pt>
                      <c:pt idx="8408">
                        <c:v>2.6684837962951322</c:v>
                      </c:pt>
                      <c:pt idx="8409">
                        <c:v>2.6687268518492973</c:v>
                      </c:pt>
                      <c:pt idx="8410">
                        <c:v>2.6689699074034623</c:v>
                      </c:pt>
                      <c:pt idx="8411">
                        <c:v>2.6692129629649033</c:v>
                      </c:pt>
                      <c:pt idx="8412">
                        <c:v>2.6694560185190683</c:v>
                      </c:pt>
                      <c:pt idx="8413">
                        <c:v>2.6696990740732334</c:v>
                      </c:pt>
                      <c:pt idx="8414">
                        <c:v>2.6699421296273984</c:v>
                      </c:pt>
                      <c:pt idx="8415">
                        <c:v>2.6701851851815634</c:v>
                      </c:pt>
                      <c:pt idx="8416">
                        <c:v>2.6704282407357285</c:v>
                      </c:pt>
                      <c:pt idx="8417">
                        <c:v>2.6706712962971695</c:v>
                      </c:pt>
                      <c:pt idx="8418">
                        <c:v>2.6709143518513345</c:v>
                      </c:pt>
                      <c:pt idx="8419">
                        <c:v>2.6711574074054996</c:v>
                      </c:pt>
                      <c:pt idx="8420">
                        <c:v>2.6714120370364443</c:v>
                      </c:pt>
                      <c:pt idx="8421">
                        <c:v>2.6716550925906093</c:v>
                      </c:pt>
                      <c:pt idx="8422">
                        <c:v>2.6718981481447743</c:v>
                      </c:pt>
                      <c:pt idx="8423">
                        <c:v>2.6721412036989394</c:v>
                      </c:pt>
                      <c:pt idx="8424">
                        <c:v>2.6723842592603804</c:v>
                      </c:pt>
                      <c:pt idx="8425">
                        <c:v>2.6726273148145454</c:v>
                      </c:pt>
                      <c:pt idx="8426">
                        <c:v>2.6728703703687104</c:v>
                      </c:pt>
                      <c:pt idx="8427">
                        <c:v>2.6731134259228755</c:v>
                      </c:pt>
                      <c:pt idx="8428">
                        <c:v>2.6733564814770405</c:v>
                      </c:pt>
                      <c:pt idx="8429">
                        <c:v>2.6735995370384815</c:v>
                      </c:pt>
                      <c:pt idx="8430">
                        <c:v>2.6738425925926466</c:v>
                      </c:pt>
                      <c:pt idx="8431">
                        <c:v>2.6740856481468116</c:v>
                      </c:pt>
                      <c:pt idx="8432">
                        <c:v>2.6743287037009766</c:v>
                      </c:pt>
                      <c:pt idx="8433">
                        <c:v>2.6745717592551417</c:v>
                      </c:pt>
                      <c:pt idx="8434">
                        <c:v>2.6748148148165827</c:v>
                      </c:pt>
                      <c:pt idx="8435">
                        <c:v>2.6750578703707477</c:v>
                      </c:pt>
                      <c:pt idx="8436">
                        <c:v>2.6753009259249128</c:v>
                      </c:pt>
                      <c:pt idx="8437">
                        <c:v>2.6755439814790778</c:v>
                      </c:pt>
                      <c:pt idx="8438">
                        <c:v>2.6757870370332428</c:v>
                      </c:pt>
                      <c:pt idx="8439">
                        <c:v>2.6760300925946838</c:v>
                      </c:pt>
                      <c:pt idx="8440">
                        <c:v>2.6762731481488489</c:v>
                      </c:pt>
                      <c:pt idx="8441">
                        <c:v>2.6765162037030139</c:v>
                      </c:pt>
                      <c:pt idx="8442">
                        <c:v>2.6767592592571789</c:v>
                      </c:pt>
                      <c:pt idx="8443">
                        <c:v>2.677002314811344</c:v>
                      </c:pt>
                      <c:pt idx="8444">
                        <c:v>2.677245370365509</c:v>
                      </c:pt>
                      <c:pt idx="8445">
                        <c:v>2.67748842592695</c:v>
                      </c:pt>
                      <c:pt idx="8446">
                        <c:v>2.6777314814811151</c:v>
                      </c:pt>
                      <c:pt idx="8447">
                        <c:v>2.6779745370352801</c:v>
                      </c:pt>
                      <c:pt idx="8448">
                        <c:v>2.6782175925894451</c:v>
                      </c:pt>
                      <c:pt idx="8449">
                        <c:v>2.6784606481436102</c:v>
                      </c:pt>
                      <c:pt idx="8450">
                        <c:v>2.6787037037050512</c:v>
                      </c:pt>
                      <c:pt idx="8451">
                        <c:v>2.6789467592592162</c:v>
                      </c:pt>
                      <c:pt idx="8452">
                        <c:v>2.6791898148133813</c:v>
                      </c:pt>
                      <c:pt idx="8453">
                        <c:v>2.6794328703675463</c:v>
                      </c:pt>
                      <c:pt idx="8454">
                        <c:v>2.6796759259217113</c:v>
                      </c:pt>
                      <c:pt idx="8455">
                        <c:v>2.6799189814831523</c:v>
                      </c:pt>
                      <c:pt idx="8456">
                        <c:v>2.6801620370373174</c:v>
                      </c:pt>
                      <c:pt idx="8457">
                        <c:v>2.6804050925914824</c:v>
                      </c:pt>
                      <c:pt idx="8458">
                        <c:v>2.6806481481456474</c:v>
                      </c:pt>
                      <c:pt idx="8459">
                        <c:v>2.6808912036998125</c:v>
                      </c:pt>
                      <c:pt idx="8460">
                        <c:v>2.6811342592612535</c:v>
                      </c:pt>
                      <c:pt idx="8461">
                        <c:v>2.6813773148154185</c:v>
                      </c:pt>
                      <c:pt idx="8462">
                        <c:v>2.6816203703695836</c:v>
                      </c:pt>
                      <c:pt idx="8463">
                        <c:v>2.6818634259237486</c:v>
                      </c:pt>
                      <c:pt idx="8464">
                        <c:v>2.6821064814779136</c:v>
                      </c:pt>
                      <c:pt idx="8465">
                        <c:v>2.6823495370320787</c:v>
                      </c:pt>
                      <c:pt idx="8466">
                        <c:v>2.6825925925935197</c:v>
                      </c:pt>
                      <c:pt idx="8467">
                        <c:v>2.6828356481476847</c:v>
                      </c:pt>
                      <c:pt idx="8468">
                        <c:v>2.6830787037018498</c:v>
                      </c:pt>
                      <c:pt idx="8469">
                        <c:v>2.6833333333327944</c:v>
                      </c:pt>
                      <c:pt idx="8470">
                        <c:v>2.6835763888869595</c:v>
                      </c:pt>
                      <c:pt idx="8471">
                        <c:v>2.6838194444411245</c:v>
                      </c:pt>
                      <c:pt idx="8472">
                        <c:v>2.6840624999952896</c:v>
                      </c:pt>
                      <c:pt idx="8473">
                        <c:v>2.6843055555567306</c:v>
                      </c:pt>
                      <c:pt idx="8474">
                        <c:v>2.6845486111108956</c:v>
                      </c:pt>
                      <c:pt idx="8475">
                        <c:v>2.6847916666650606</c:v>
                      </c:pt>
                      <c:pt idx="8476">
                        <c:v>2.6850347222192257</c:v>
                      </c:pt>
                      <c:pt idx="8477">
                        <c:v>2.6852777777733907</c:v>
                      </c:pt>
                      <c:pt idx="8478">
                        <c:v>2.6855208333348317</c:v>
                      </c:pt>
                      <c:pt idx="8479">
                        <c:v>2.6857638888889968</c:v>
                      </c:pt>
                      <c:pt idx="8480">
                        <c:v>2.6860069444431618</c:v>
                      </c:pt>
                      <c:pt idx="8481">
                        <c:v>2.6862499999973268</c:v>
                      </c:pt>
                      <c:pt idx="8482">
                        <c:v>2.6864930555514919</c:v>
                      </c:pt>
                      <c:pt idx="8483">
                        <c:v>2.6867361111129329</c:v>
                      </c:pt>
                      <c:pt idx="8484">
                        <c:v>2.6869791666670979</c:v>
                      </c:pt>
                      <c:pt idx="8485">
                        <c:v>2.6872222222212629</c:v>
                      </c:pt>
                      <c:pt idx="8486">
                        <c:v>2.687465277775428</c:v>
                      </c:pt>
                      <c:pt idx="8487">
                        <c:v>2.687708333329593</c:v>
                      </c:pt>
                      <c:pt idx="8488">
                        <c:v>2.6879513888837581</c:v>
                      </c:pt>
                      <c:pt idx="8489">
                        <c:v>2.6881944444451991</c:v>
                      </c:pt>
                      <c:pt idx="8490">
                        <c:v>2.6884374999993641</c:v>
                      </c:pt>
                      <c:pt idx="8491">
                        <c:v>2.6886805555535291</c:v>
                      </c:pt>
                      <c:pt idx="8492">
                        <c:v>2.6889236111076942</c:v>
                      </c:pt>
                      <c:pt idx="8493">
                        <c:v>2.6891666666618592</c:v>
                      </c:pt>
                      <c:pt idx="8494">
                        <c:v>2.6894097222233002</c:v>
                      </c:pt>
                      <c:pt idx="8495">
                        <c:v>2.6896527777774653</c:v>
                      </c:pt>
                      <c:pt idx="8496">
                        <c:v>2.6898958333316303</c:v>
                      </c:pt>
                      <c:pt idx="8497">
                        <c:v>2.6901388888857953</c:v>
                      </c:pt>
                      <c:pt idx="8498">
                        <c:v>2.6903819444399604</c:v>
                      </c:pt>
                      <c:pt idx="8499">
                        <c:v>2.6906250000014014</c:v>
                      </c:pt>
                      <c:pt idx="8500">
                        <c:v>2.6908680555555664</c:v>
                      </c:pt>
                      <c:pt idx="8501">
                        <c:v>2.6911111111097314</c:v>
                      </c:pt>
                      <c:pt idx="8502">
                        <c:v>2.6913541666638965</c:v>
                      </c:pt>
                      <c:pt idx="8503">
                        <c:v>2.6915972222180615</c:v>
                      </c:pt>
                      <c:pt idx="8504">
                        <c:v>2.6918402777795025</c:v>
                      </c:pt>
                      <c:pt idx="8505">
                        <c:v>2.6920833333336676</c:v>
                      </c:pt>
                      <c:pt idx="8506">
                        <c:v>2.6923263888878326</c:v>
                      </c:pt>
                      <c:pt idx="8507">
                        <c:v>2.6925694444419976</c:v>
                      </c:pt>
                      <c:pt idx="8508">
                        <c:v>2.6928124999961627</c:v>
                      </c:pt>
                      <c:pt idx="8509">
                        <c:v>2.6930555555576037</c:v>
                      </c:pt>
                      <c:pt idx="8510">
                        <c:v>2.6932986111117687</c:v>
                      </c:pt>
                      <c:pt idx="8511">
                        <c:v>2.6935416666659338</c:v>
                      </c:pt>
                      <c:pt idx="8512">
                        <c:v>2.6937847222200988</c:v>
                      </c:pt>
                      <c:pt idx="8513">
                        <c:v>2.6940277777742638</c:v>
                      </c:pt>
                      <c:pt idx="8514">
                        <c:v>2.6942708333284289</c:v>
                      </c:pt>
                      <c:pt idx="8515">
                        <c:v>2.6945138888898699</c:v>
                      </c:pt>
                      <c:pt idx="8516">
                        <c:v>2.6947569444440349</c:v>
                      </c:pt>
                      <c:pt idx="8517">
                        <c:v>2.6950115740749796</c:v>
                      </c:pt>
                      <c:pt idx="8518">
                        <c:v>2.6952546296291446</c:v>
                      </c:pt>
                      <c:pt idx="8519">
                        <c:v>2.6954976851833097</c:v>
                      </c:pt>
                      <c:pt idx="8520">
                        <c:v>2.6957407407374747</c:v>
                      </c:pt>
                      <c:pt idx="8521">
                        <c:v>2.6959837962916398</c:v>
                      </c:pt>
                      <c:pt idx="8522">
                        <c:v>2.6962268518530808</c:v>
                      </c:pt>
                      <c:pt idx="8523">
                        <c:v>2.6964699074072458</c:v>
                      </c:pt>
                      <c:pt idx="8524">
                        <c:v>2.6967129629614108</c:v>
                      </c:pt>
                      <c:pt idx="8525">
                        <c:v>2.6969560185155759</c:v>
                      </c:pt>
                      <c:pt idx="8526">
                        <c:v>2.6971990740697409</c:v>
                      </c:pt>
                      <c:pt idx="8527">
                        <c:v>2.6974421296311819</c:v>
                      </c:pt>
                      <c:pt idx="8528">
                        <c:v>2.6976851851853469</c:v>
                      </c:pt>
                      <c:pt idx="8529">
                        <c:v>2.697928240739512</c:v>
                      </c:pt>
                      <c:pt idx="8530">
                        <c:v>2.698171296293677</c:v>
                      </c:pt>
                      <c:pt idx="8531">
                        <c:v>2.6984143518478421</c:v>
                      </c:pt>
                      <c:pt idx="8532">
                        <c:v>2.6986574074092831</c:v>
                      </c:pt>
                      <c:pt idx="8533">
                        <c:v>2.6989004629634481</c:v>
                      </c:pt>
                      <c:pt idx="8534">
                        <c:v>2.6991435185176131</c:v>
                      </c:pt>
                      <c:pt idx="8535">
                        <c:v>2.6993865740717782</c:v>
                      </c:pt>
                      <c:pt idx="8536">
                        <c:v>2.6996296296259432</c:v>
                      </c:pt>
                      <c:pt idx="8537">
                        <c:v>2.6998726851801083</c:v>
                      </c:pt>
                      <c:pt idx="8538">
                        <c:v>2.7001157407415493</c:v>
                      </c:pt>
                      <c:pt idx="8539">
                        <c:v>2.7003587962957143</c:v>
                      </c:pt>
                      <c:pt idx="8540">
                        <c:v>2.7006018518498793</c:v>
                      </c:pt>
                      <c:pt idx="8541">
                        <c:v>2.7008449074040444</c:v>
                      </c:pt>
                      <c:pt idx="8542">
                        <c:v>2.7010879629582094</c:v>
                      </c:pt>
                      <c:pt idx="8543">
                        <c:v>2.7013310185196504</c:v>
                      </c:pt>
                      <c:pt idx="8544">
                        <c:v>2.7015740740738154</c:v>
                      </c:pt>
                      <c:pt idx="8545">
                        <c:v>2.7018171296279805</c:v>
                      </c:pt>
                      <c:pt idx="8546">
                        <c:v>2.7020601851821455</c:v>
                      </c:pt>
                      <c:pt idx="8547">
                        <c:v>2.7023032407363106</c:v>
                      </c:pt>
                      <c:pt idx="8548">
                        <c:v>2.7025462962977516</c:v>
                      </c:pt>
                      <c:pt idx="8549">
                        <c:v>2.7027893518519166</c:v>
                      </c:pt>
                      <c:pt idx="8550">
                        <c:v>2.7030324074060816</c:v>
                      </c:pt>
                      <c:pt idx="8551">
                        <c:v>2.7032754629602467</c:v>
                      </c:pt>
                      <c:pt idx="8552">
                        <c:v>2.7035185185144117</c:v>
                      </c:pt>
                      <c:pt idx="8553">
                        <c:v>2.7037615740758527</c:v>
                      </c:pt>
                      <c:pt idx="8554">
                        <c:v>2.7040046296300178</c:v>
                      </c:pt>
                      <c:pt idx="8555">
                        <c:v>2.7042476851841828</c:v>
                      </c:pt>
                      <c:pt idx="8556">
                        <c:v>2.7044907407383478</c:v>
                      </c:pt>
                      <c:pt idx="8557">
                        <c:v>2.7047337962925129</c:v>
                      </c:pt>
                      <c:pt idx="8558">
                        <c:v>2.7049768518539539</c:v>
                      </c:pt>
                      <c:pt idx="8559">
                        <c:v>2.7052199074081189</c:v>
                      </c:pt>
                      <c:pt idx="8560">
                        <c:v>2.7054629629622839</c:v>
                      </c:pt>
                      <c:pt idx="8561">
                        <c:v>2.705706018516449</c:v>
                      </c:pt>
                      <c:pt idx="8562">
                        <c:v>2.705949074070614</c:v>
                      </c:pt>
                      <c:pt idx="8563">
                        <c:v>2.7061921296247791</c:v>
                      </c:pt>
                      <c:pt idx="8564">
                        <c:v>2.7064351851862201</c:v>
                      </c:pt>
                      <c:pt idx="8565">
                        <c:v>2.7066898148098888</c:v>
                      </c:pt>
                      <c:pt idx="8566">
                        <c:v>2.7069328703713298</c:v>
                      </c:pt>
                      <c:pt idx="8567">
                        <c:v>2.7071759259254948</c:v>
                      </c:pt>
                      <c:pt idx="8568">
                        <c:v>2.7074189814796599</c:v>
                      </c:pt>
                      <c:pt idx="8569">
                        <c:v>2.7076620370338249</c:v>
                      </c:pt>
                      <c:pt idx="8570">
                        <c:v>2.7079050925879899</c:v>
                      </c:pt>
                      <c:pt idx="8571">
                        <c:v>2.7081481481494309</c:v>
                      </c:pt>
                      <c:pt idx="8572">
                        <c:v>2.708391203703596</c:v>
                      </c:pt>
                      <c:pt idx="8573">
                        <c:v>2.708634259257761</c:v>
                      </c:pt>
                      <c:pt idx="8574">
                        <c:v>2.7088773148119261</c:v>
                      </c:pt>
                      <c:pt idx="8575">
                        <c:v>2.7091203703660911</c:v>
                      </c:pt>
                      <c:pt idx="8576">
                        <c:v>2.7093634259275321</c:v>
                      </c:pt>
                      <c:pt idx="8577">
                        <c:v>2.7096064814816971</c:v>
                      </c:pt>
                      <c:pt idx="8578">
                        <c:v>2.7098495370358622</c:v>
                      </c:pt>
                      <c:pt idx="8579">
                        <c:v>2.7100925925900272</c:v>
                      </c:pt>
                      <c:pt idx="8580">
                        <c:v>2.7103356481441923</c:v>
                      </c:pt>
                      <c:pt idx="8581">
                        <c:v>2.7105787037056333</c:v>
                      </c:pt>
                      <c:pt idx="8582">
                        <c:v>2.7108217592597983</c:v>
                      </c:pt>
                      <c:pt idx="8583">
                        <c:v>2.7110648148139633</c:v>
                      </c:pt>
                      <c:pt idx="8584">
                        <c:v>2.7113078703681284</c:v>
                      </c:pt>
                      <c:pt idx="8585">
                        <c:v>2.7115509259222934</c:v>
                      </c:pt>
                      <c:pt idx="8586">
                        <c:v>2.7117939814764584</c:v>
                      </c:pt>
                      <c:pt idx="8587">
                        <c:v>2.7120370370378994</c:v>
                      </c:pt>
                      <c:pt idx="8588">
                        <c:v>2.7122800925920645</c:v>
                      </c:pt>
                      <c:pt idx="8589">
                        <c:v>2.7125231481462295</c:v>
                      </c:pt>
                      <c:pt idx="8590">
                        <c:v>2.7127662037003946</c:v>
                      </c:pt>
                      <c:pt idx="8591">
                        <c:v>2.7130092592545596</c:v>
                      </c:pt>
                      <c:pt idx="8592">
                        <c:v>2.7132523148160006</c:v>
                      </c:pt>
                      <c:pt idx="8593">
                        <c:v>2.7134953703701656</c:v>
                      </c:pt>
                      <c:pt idx="8594">
                        <c:v>2.7137384259243307</c:v>
                      </c:pt>
                      <c:pt idx="8595">
                        <c:v>2.7139814814784957</c:v>
                      </c:pt>
                      <c:pt idx="8596">
                        <c:v>2.7142245370326608</c:v>
                      </c:pt>
                      <c:pt idx="8597">
                        <c:v>2.7144675925941018</c:v>
                      </c:pt>
                      <c:pt idx="8598">
                        <c:v>2.7147106481482668</c:v>
                      </c:pt>
                      <c:pt idx="8599">
                        <c:v>2.7149537037024318</c:v>
                      </c:pt>
                      <c:pt idx="8600">
                        <c:v>2.7151967592565969</c:v>
                      </c:pt>
                      <c:pt idx="8601">
                        <c:v>2.7154398148107619</c:v>
                      </c:pt>
                      <c:pt idx="8602">
                        <c:v>2.7156828703722029</c:v>
                      </c:pt>
                      <c:pt idx="8603">
                        <c:v>2.7159259259263679</c:v>
                      </c:pt>
                      <c:pt idx="8604">
                        <c:v>2.716168981480533</c:v>
                      </c:pt>
                      <c:pt idx="8605">
                        <c:v>2.716412037034698</c:v>
                      </c:pt>
                      <c:pt idx="8606">
                        <c:v>2.7166550925888631</c:v>
                      </c:pt>
                      <c:pt idx="8607">
                        <c:v>2.7168981481430281</c:v>
                      </c:pt>
                      <c:pt idx="8608">
                        <c:v>2.7171412037044691</c:v>
                      </c:pt>
                      <c:pt idx="8609">
                        <c:v>2.7173842592586341</c:v>
                      </c:pt>
                      <c:pt idx="8610">
                        <c:v>2.7176273148127992</c:v>
                      </c:pt>
                      <c:pt idx="8611">
                        <c:v>2.7178703703669642</c:v>
                      </c:pt>
                      <c:pt idx="8612">
                        <c:v>2.7181134259211293</c:v>
                      </c:pt>
                      <c:pt idx="8613">
                        <c:v>2.7183680555520739</c:v>
                      </c:pt>
                      <c:pt idx="8614">
                        <c:v>2.718611111106239</c:v>
                      </c:pt>
                      <c:pt idx="8615">
                        <c:v>2.71885416666768</c:v>
                      </c:pt>
                      <c:pt idx="8616">
                        <c:v>2.719097222221845</c:v>
                      </c:pt>
                      <c:pt idx="8617">
                        <c:v>2.7193402777760101</c:v>
                      </c:pt>
                      <c:pt idx="8618">
                        <c:v>2.7195833333301751</c:v>
                      </c:pt>
                      <c:pt idx="8619">
                        <c:v>2.7198263888843401</c:v>
                      </c:pt>
                      <c:pt idx="8620">
                        <c:v>2.7200694444457811</c:v>
                      </c:pt>
                      <c:pt idx="8621">
                        <c:v>2.7203124999999462</c:v>
                      </c:pt>
                      <c:pt idx="8622">
                        <c:v>2.7205555555541112</c:v>
                      </c:pt>
                      <c:pt idx="8623">
                        <c:v>2.7207986111082763</c:v>
                      </c:pt>
                      <c:pt idx="8624">
                        <c:v>2.7210416666624413</c:v>
                      </c:pt>
                      <c:pt idx="8625">
                        <c:v>2.7212847222238823</c:v>
                      </c:pt>
                      <c:pt idx="8626">
                        <c:v>2.7215277777780473</c:v>
                      </c:pt>
                      <c:pt idx="8627">
                        <c:v>2.7217708333322124</c:v>
                      </c:pt>
                      <c:pt idx="8628">
                        <c:v>2.7220138888863774</c:v>
                      </c:pt>
                      <c:pt idx="8629">
                        <c:v>2.7222569444405424</c:v>
                      </c:pt>
                      <c:pt idx="8630">
                        <c:v>2.7225000000019834</c:v>
                      </c:pt>
                      <c:pt idx="8631">
                        <c:v>2.7227430555561485</c:v>
                      </c:pt>
                      <c:pt idx="8632">
                        <c:v>2.7229861111103135</c:v>
                      </c:pt>
                      <c:pt idx="8633">
                        <c:v>2.7232291666644786</c:v>
                      </c:pt>
                      <c:pt idx="8634">
                        <c:v>2.7234722222186436</c:v>
                      </c:pt>
                      <c:pt idx="8635">
                        <c:v>2.7237152777728086</c:v>
                      </c:pt>
                      <c:pt idx="8636">
                        <c:v>2.7239583333342496</c:v>
                      </c:pt>
                      <c:pt idx="8637">
                        <c:v>2.7242013888884147</c:v>
                      </c:pt>
                      <c:pt idx="8638">
                        <c:v>2.7244444444425797</c:v>
                      </c:pt>
                      <c:pt idx="8639">
                        <c:v>2.7246874999967448</c:v>
                      </c:pt>
                      <c:pt idx="8640">
                        <c:v>2.7249305555509098</c:v>
                      </c:pt>
                      <c:pt idx="8641">
                        <c:v>2.7251736111123508</c:v>
                      </c:pt>
                      <c:pt idx="8642">
                        <c:v>2.7254166666665158</c:v>
                      </c:pt>
                      <c:pt idx="8643">
                        <c:v>2.7256597222206809</c:v>
                      </c:pt>
                      <c:pt idx="8644">
                        <c:v>2.7259027777748459</c:v>
                      </c:pt>
                      <c:pt idx="8645">
                        <c:v>2.7261458333290109</c:v>
                      </c:pt>
                      <c:pt idx="8646">
                        <c:v>2.7263888888904519</c:v>
                      </c:pt>
                      <c:pt idx="8647">
                        <c:v>2.726631944444617</c:v>
                      </c:pt>
                      <c:pt idx="8648">
                        <c:v>2.726874999998782</c:v>
                      </c:pt>
                      <c:pt idx="8649">
                        <c:v>2.7271180555529471</c:v>
                      </c:pt>
                      <c:pt idx="8650">
                        <c:v>2.7273611111071121</c:v>
                      </c:pt>
                      <c:pt idx="8651">
                        <c:v>2.7276041666685531</c:v>
                      </c:pt>
                      <c:pt idx="8652">
                        <c:v>2.7278472222227181</c:v>
                      </c:pt>
                      <c:pt idx="8653">
                        <c:v>2.7280902777768832</c:v>
                      </c:pt>
                      <c:pt idx="8654">
                        <c:v>2.7283333333310482</c:v>
                      </c:pt>
                      <c:pt idx="8655">
                        <c:v>2.7285763888852133</c:v>
                      </c:pt>
                      <c:pt idx="8656">
                        <c:v>2.7288194444393783</c:v>
                      </c:pt>
                      <c:pt idx="8657">
                        <c:v>2.7290625000008193</c:v>
                      </c:pt>
                      <c:pt idx="8658">
                        <c:v>2.7293055555549843</c:v>
                      </c:pt>
                      <c:pt idx="8659">
                        <c:v>2.7295486111091494</c:v>
                      </c:pt>
                      <c:pt idx="8660">
                        <c:v>2.7297916666633144</c:v>
                      </c:pt>
                      <c:pt idx="8661">
                        <c:v>2.7300462962942591</c:v>
                      </c:pt>
                      <c:pt idx="8662">
                        <c:v>2.7302893518484241</c:v>
                      </c:pt>
                      <c:pt idx="8663">
                        <c:v>2.7305324074025892</c:v>
                      </c:pt>
                      <c:pt idx="8664">
                        <c:v>2.7307754629640302</c:v>
                      </c:pt>
                      <c:pt idx="8665">
                        <c:v>2.7310185185181952</c:v>
                      </c:pt>
                      <c:pt idx="8666">
                        <c:v>2.7312615740723603</c:v>
                      </c:pt>
                      <c:pt idx="8667">
                        <c:v>2.7315046296265253</c:v>
                      </c:pt>
                      <c:pt idx="8668">
                        <c:v>2.7317476851806903</c:v>
                      </c:pt>
                      <c:pt idx="8669">
                        <c:v>2.7319907407421313</c:v>
                      </c:pt>
                      <c:pt idx="8670">
                        <c:v>2.7322337962962964</c:v>
                      </c:pt>
                      <c:pt idx="8671">
                        <c:v>2.7324768518504614</c:v>
                      </c:pt>
                      <c:pt idx="8672">
                        <c:v>2.7327199074046264</c:v>
                      </c:pt>
                      <c:pt idx="8673">
                        <c:v>2.7329629629587915</c:v>
                      </c:pt>
                      <c:pt idx="8674">
                        <c:v>2.7332060185202325</c:v>
                      </c:pt>
                      <c:pt idx="8675">
                        <c:v>2.7334490740743975</c:v>
                      </c:pt>
                      <c:pt idx="8676">
                        <c:v>2.7336921296285626</c:v>
                      </c:pt>
                      <c:pt idx="8677">
                        <c:v>2.7339351851827276</c:v>
                      </c:pt>
                      <c:pt idx="8678">
                        <c:v>2.7341782407368926</c:v>
                      </c:pt>
                      <c:pt idx="8679">
                        <c:v>2.7344212962983336</c:v>
                      </c:pt>
                      <c:pt idx="8680">
                        <c:v>2.7346643518524987</c:v>
                      </c:pt>
                      <c:pt idx="8681">
                        <c:v>2.7349074074066637</c:v>
                      </c:pt>
                      <c:pt idx="8682">
                        <c:v>2.7351504629608288</c:v>
                      </c:pt>
                      <c:pt idx="8683">
                        <c:v>2.7353935185149938</c:v>
                      </c:pt>
                      <c:pt idx="8684">
                        <c:v>2.7356365740691588</c:v>
                      </c:pt>
                      <c:pt idx="8685">
                        <c:v>2.7358796296305998</c:v>
                      </c:pt>
                      <c:pt idx="8686">
                        <c:v>2.7361226851847649</c:v>
                      </c:pt>
                      <c:pt idx="8687">
                        <c:v>2.7363657407389299</c:v>
                      </c:pt>
                      <c:pt idx="8688">
                        <c:v>2.7366087962930949</c:v>
                      </c:pt>
                      <c:pt idx="8689">
                        <c:v>2.73685185184726</c:v>
                      </c:pt>
                      <c:pt idx="8690">
                        <c:v>2.737094907408701</c:v>
                      </c:pt>
                      <c:pt idx="8691">
                        <c:v>2.737337962962866</c:v>
                      </c:pt>
                      <c:pt idx="8692">
                        <c:v>2.7375810185170311</c:v>
                      </c:pt>
                      <c:pt idx="8693">
                        <c:v>2.7378240740711961</c:v>
                      </c:pt>
                      <c:pt idx="8694">
                        <c:v>2.7380671296253611</c:v>
                      </c:pt>
                      <c:pt idx="8695">
                        <c:v>2.7383101851868021</c:v>
                      </c:pt>
                      <c:pt idx="8696">
                        <c:v>2.7385532407409672</c:v>
                      </c:pt>
                      <c:pt idx="8697">
                        <c:v>2.7387962962951322</c:v>
                      </c:pt>
                      <c:pt idx="8698">
                        <c:v>2.7390393518492973</c:v>
                      </c:pt>
                      <c:pt idx="8699">
                        <c:v>2.7392824074034623</c:v>
                      </c:pt>
                      <c:pt idx="8700">
                        <c:v>2.7395254629649033</c:v>
                      </c:pt>
                      <c:pt idx="8701">
                        <c:v>2.7397685185190683</c:v>
                      </c:pt>
                      <c:pt idx="8702">
                        <c:v>2.7400115740732334</c:v>
                      </c:pt>
                      <c:pt idx="8703">
                        <c:v>2.7402546296273984</c:v>
                      </c:pt>
                      <c:pt idx="8704">
                        <c:v>2.7404976851815634</c:v>
                      </c:pt>
                      <c:pt idx="8705">
                        <c:v>2.7407407407357285</c:v>
                      </c:pt>
                      <c:pt idx="8706">
                        <c:v>2.7409837962971695</c:v>
                      </c:pt>
                      <c:pt idx="8707">
                        <c:v>2.7412268518513345</c:v>
                      </c:pt>
                      <c:pt idx="8708">
                        <c:v>2.7414699074054996</c:v>
                      </c:pt>
                      <c:pt idx="8709">
                        <c:v>2.7417129629596646</c:v>
                      </c:pt>
                      <c:pt idx="8710">
                        <c:v>2.7419675925906093</c:v>
                      </c:pt>
                      <c:pt idx="8711">
                        <c:v>2.7422106481447743</c:v>
                      </c:pt>
                      <c:pt idx="8712">
                        <c:v>2.7424537036989394</c:v>
                      </c:pt>
                      <c:pt idx="8713">
                        <c:v>2.7426967592603804</c:v>
                      </c:pt>
                      <c:pt idx="8714">
                        <c:v>2.7429398148145454</c:v>
                      </c:pt>
                      <c:pt idx="8715">
                        <c:v>2.7431828703687104</c:v>
                      </c:pt>
                      <c:pt idx="8716">
                        <c:v>2.7434259259228755</c:v>
                      </c:pt>
                      <c:pt idx="8717">
                        <c:v>2.7436689814770405</c:v>
                      </c:pt>
                      <c:pt idx="8718">
                        <c:v>2.7439120370384815</c:v>
                      </c:pt>
                      <c:pt idx="8719">
                        <c:v>2.7441550925926466</c:v>
                      </c:pt>
                      <c:pt idx="8720">
                        <c:v>2.7443981481468116</c:v>
                      </c:pt>
                      <c:pt idx="8721">
                        <c:v>2.7446412037009766</c:v>
                      </c:pt>
                      <c:pt idx="8722">
                        <c:v>2.7448842592551417</c:v>
                      </c:pt>
                      <c:pt idx="8723">
                        <c:v>2.7451273148165827</c:v>
                      </c:pt>
                      <c:pt idx="8724">
                        <c:v>2.7453703703707477</c:v>
                      </c:pt>
                      <c:pt idx="8725">
                        <c:v>2.7456134259249128</c:v>
                      </c:pt>
                      <c:pt idx="8726">
                        <c:v>2.7458564814790778</c:v>
                      </c:pt>
                      <c:pt idx="8727">
                        <c:v>2.7460995370332428</c:v>
                      </c:pt>
                      <c:pt idx="8728">
                        <c:v>2.7463425925946838</c:v>
                      </c:pt>
                      <c:pt idx="8729">
                        <c:v>2.7465856481488489</c:v>
                      </c:pt>
                      <c:pt idx="8730">
                        <c:v>2.7468287037030139</c:v>
                      </c:pt>
                      <c:pt idx="8731">
                        <c:v>2.7470717592571789</c:v>
                      </c:pt>
                      <c:pt idx="8732">
                        <c:v>2.747314814811344</c:v>
                      </c:pt>
                      <c:pt idx="8733">
                        <c:v>2.747557870365509</c:v>
                      </c:pt>
                      <c:pt idx="8734">
                        <c:v>2.74780092592695</c:v>
                      </c:pt>
                      <c:pt idx="8735">
                        <c:v>2.7480439814811151</c:v>
                      </c:pt>
                      <c:pt idx="8736">
                        <c:v>2.7482870370352801</c:v>
                      </c:pt>
                      <c:pt idx="8737">
                        <c:v>2.7485300925894451</c:v>
                      </c:pt>
                      <c:pt idx="8738">
                        <c:v>2.7487731481436102</c:v>
                      </c:pt>
                      <c:pt idx="8739">
                        <c:v>2.7490162037050512</c:v>
                      </c:pt>
                      <c:pt idx="8740">
                        <c:v>2.7492592592592162</c:v>
                      </c:pt>
                      <c:pt idx="8741">
                        <c:v>2.7495023148133813</c:v>
                      </c:pt>
                      <c:pt idx="8742">
                        <c:v>2.7497453703675463</c:v>
                      </c:pt>
                      <c:pt idx="8743">
                        <c:v>2.7499884259217113</c:v>
                      </c:pt>
                      <c:pt idx="8744">
                        <c:v>2.7502314814831523</c:v>
                      </c:pt>
                      <c:pt idx="8745">
                        <c:v>2.7504745370373174</c:v>
                      </c:pt>
                      <c:pt idx="8746">
                        <c:v>2.7507175925914824</c:v>
                      </c:pt>
                      <c:pt idx="8747">
                        <c:v>2.7509606481456474</c:v>
                      </c:pt>
                      <c:pt idx="8748">
                        <c:v>2.7512037036998125</c:v>
                      </c:pt>
                      <c:pt idx="8749">
                        <c:v>2.7514467592612535</c:v>
                      </c:pt>
                      <c:pt idx="8750">
                        <c:v>2.7516898148154185</c:v>
                      </c:pt>
                      <c:pt idx="8751">
                        <c:v>2.7519328703695836</c:v>
                      </c:pt>
                      <c:pt idx="8752">
                        <c:v>2.7521759259237486</c:v>
                      </c:pt>
                      <c:pt idx="8753">
                        <c:v>2.7524189814779136</c:v>
                      </c:pt>
                      <c:pt idx="8754">
                        <c:v>2.7526620370320787</c:v>
                      </c:pt>
                      <c:pt idx="8755">
                        <c:v>2.7529050925935197</c:v>
                      </c:pt>
                      <c:pt idx="8756">
                        <c:v>2.7531481481476847</c:v>
                      </c:pt>
                      <c:pt idx="8757">
                        <c:v>2.7533912037018498</c:v>
                      </c:pt>
                      <c:pt idx="8758">
                        <c:v>2.7536458333327944</c:v>
                      </c:pt>
                      <c:pt idx="8759">
                        <c:v>2.7538888888869595</c:v>
                      </c:pt>
                      <c:pt idx="8760">
                        <c:v>2.7541319444411245</c:v>
                      </c:pt>
                      <c:pt idx="8761">
                        <c:v>2.7543749999952896</c:v>
                      </c:pt>
                      <c:pt idx="8762">
                        <c:v>2.7546180555567306</c:v>
                      </c:pt>
                      <c:pt idx="8763">
                        <c:v>2.7548611111108956</c:v>
                      </c:pt>
                      <c:pt idx="8764">
                        <c:v>2.7551041666650606</c:v>
                      </c:pt>
                      <c:pt idx="8765">
                        <c:v>2.7553472222192257</c:v>
                      </c:pt>
                      <c:pt idx="8766">
                        <c:v>2.7555902777733907</c:v>
                      </c:pt>
                      <c:pt idx="8767">
                        <c:v>2.7558333333348317</c:v>
                      </c:pt>
                      <c:pt idx="8768">
                        <c:v>2.7560763888889968</c:v>
                      </c:pt>
                      <c:pt idx="8769">
                        <c:v>2.7563194444431618</c:v>
                      </c:pt>
                      <c:pt idx="8770">
                        <c:v>2.7565624999973268</c:v>
                      </c:pt>
                      <c:pt idx="8771">
                        <c:v>2.7568055555514919</c:v>
                      </c:pt>
                      <c:pt idx="8772">
                        <c:v>2.7570486111129329</c:v>
                      </c:pt>
                      <c:pt idx="8773">
                        <c:v>2.7572916666670979</c:v>
                      </c:pt>
                      <c:pt idx="8774">
                        <c:v>2.7575347222212629</c:v>
                      </c:pt>
                      <c:pt idx="8775">
                        <c:v>2.757777777775428</c:v>
                      </c:pt>
                      <c:pt idx="8776">
                        <c:v>2.758020833329593</c:v>
                      </c:pt>
                      <c:pt idx="8777">
                        <c:v>2.7582638888837581</c:v>
                      </c:pt>
                      <c:pt idx="8778">
                        <c:v>2.7585069444451991</c:v>
                      </c:pt>
                      <c:pt idx="8779">
                        <c:v>2.7587499999993641</c:v>
                      </c:pt>
                      <c:pt idx="8780">
                        <c:v>2.7589930555535291</c:v>
                      </c:pt>
                      <c:pt idx="8781">
                        <c:v>2.7592361111076942</c:v>
                      </c:pt>
                      <c:pt idx="8782">
                        <c:v>2.7594791666618592</c:v>
                      </c:pt>
                      <c:pt idx="8783">
                        <c:v>2.7597222222233002</c:v>
                      </c:pt>
                      <c:pt idx="8784">
                        <c:v>2.7599652777774653</c:v>
                      </c:pt>
                      <c:pt idx="8785">
                        <c:v>2.7602083333316303</c:v>
                      </c:pt>
                      <c:pt idx="8786">
                        <c:v>2.7604513888857953</c:v>
                      </c:pt>
                      <c:pt idx="8787">
                        <c:v>2.7606944444399604</c:v>
                      </c:pt>
                      <c:pt idx="8788">
                        <c:v>2.7609375000014014</c:v>
                      </c:pt>
                      <c:pt idx="8789">
                        <c:v>2.7611805555555664</c:v>
                      </c:pt>
                      <c:pt idx="8790">
                        <c:v>2.7614236111097314</c:v>
                      </c:pt>
                      <c:pt idx="8791">
                        <c:v>2.7616666666638965</c:v>
                      </c:pt>
                      <c:pt idx="8792">
                        <c:v>2.7619097222180615</c:v>
                      </c:pt>
                      <c:pt idx="8793">
                        <c:v>2.7621527777795025</c:v>
                      </c:pt>
                      <c:pt idx="8794">
                        <c:v>2.7623958333336676</c:v>
                      </c:pt>
                      <c:pt idx="8795">
                        <c:v>2.7626388888878326</c:v>
                      </c:pt>
                      <c:pt idx="8796">
                        <c:v>2.7628819444419976</c:v>
                      </c:pt>
                      <c:pt idx="8797">
                        <c:v>2.7631249999961627</c:v>
                      </c:pt>
                      <c:pt idx="8798">
                        <c:v>2.7633680555576037</c:v>
                      </c:pt>
                      <c:pt idx="8799">
                        <c:v>2.7636111111117687</c:v>
                      </c:pt>
                      <c:pt idx="8800">
                        <c:v>2.7638541666659338</c:v>
                      </c:pt>
                      <c:pt idx="8801">
                        <c:v>2.7640972222200988</c:v>
                      </c:pt>
                      <c:pt idx="8802">
                        <c:v>2.7643402777742638</c:v>
                      </c:pt>
                      <c:pt idx="8803">
                        <c:v>2.7645833333284289</c:v>
                      </c:pt>
                      <c:pt idx="8804">
                        <c:v>2.7648263888898699</c:v>
                      </c:pt>
                      <c:pt idx="8805">
                        <c:v>2.7650694444440349</c:v>
                      </c:pt>
                      <c:pt idx="8806">
                        <c:v>2.7653240740749796</c:v>
                      </c:pt>
                      <c:pt idx="8807">
                        <c:v>2.7655671296291446</c:v>
                      </c:pt>
                      <c:pt idx="8808">
                        <c:v>2.7658101851833097</c:v>
                      </c:pt>
                      <c:pt idx="8809">
                        <c:v>2.7660532407374747</c:v>
                      </c:pt>
                      <c:pt idx="8810">
                        <c:v>2.7662962962916398</c:v>
                      </c:pt>
                      <c:pt idx="8811">
                        <c:v>2.7665393518530808</c:v>
                      </c:pt>
                      <c:pt idx="8812">
                        <c:v>2.7667824074072458</c:v>
                      </c:pt>
                      <c:pt idx="8813">
                        <c:v>2.7670254629614108</c:v>
                      </c:pt>
                      <c:pt idx="8814">
                        <c:v>2.7672685185155759</c:v>
                      </c:pt>
                      <c:pt idx="8815">
                        <c:v>2.7675115740697409</c:v>
                      </c:pt>
                      <c:pt idx="8816">
                        <c:v>2.7677546296311819</c:v>
                      </c:pt>
                      <c:pt idx="8817">
                        <c:v>2.7679976851853469</c:v>
                      </c:pt>
                      <c:pt idx="8818">
                        <c:v>2.768240740739512</c:v>
                      </c:pt>
                      <c:pt idx="8819">
                        <c:v>2.768483796293677</c:v>
                      </c:pt>
                      <c:pt idx="8820">
                        <c:v>2.7687268518478421</c:v>
                      </c:pt>
                      <c:pt idx="8821">
                        <c:v>2.7689699074092831</c:v>
                      </c:pt>
                      <c:pt idx="8822">
                        <c:v>2.7692129629634481</c:v>
                      </c:pt>
                      <c:pt idx="8823">
                        <c:v>2.7694560185176131</c:v>
                      </c:pt>
                      <c:pt idx="8824">
                        <c:v>2.7696990740717782</c:v>
                      </c:pt>
                      <c:pt idx="8825">
                        <c:v>2.7699421296259432</c:v>
                      </c:pt>
                      <c:pt idx="8826">
                        <c:v>2.7701851851801083</c:v>
                      </c:pt>
                      <c:pt idx="8827">
                        <c:v>2.7704282407415493</c:v>
                      </c:pt>
                      <c:pt idx="8828">
                        <c:v>2.7706712962957143</c:v>
                      </c:pt>
                      <c:pt idx="8829">
                        <c:v>2.7709143518498793</c:v>
                      </c:pt>
                      <c:pt idx="8830">
                        <c:v>2.7711574074040444</c:v>
                      </c:pt>
                      <c:pt idx="8831">
                        <c:v>2.7714004629582094</c:v>
                      </c:pt>
                      <c:pt idx="8832">
                        <c:v>2.7716435185196504</c:v>
                      </c:pt>
                      <c:pt idx="8833">
                        <c:v>2.7718865740738154</c:v>
                      </c:pt>
                      <c:pt idx="8834">
                        <c:v>2.7721296296279805</c:v>
                      </c:pt>
                      <c:pt idx="8835">
                        <c:v>2.7723726851821455</c:v>
                      </c:pt>
                      <c:pt idx="8836">
                        <c:v>2.7726157407363106</c:v>
                      </c:pt>
                      <c:pt idx="8837">
                        <c:v>2.7728587962977516</c:v>
                      </c:pt>
                      <c:pt idx="8838">
                        <c:v>2.7731018518519166</c:v>
                      </c:pt>
                      <c:pt idx="8839">
                        <c:v>2.7733449074060816</c:v>
                      </c:pt>
                      <c:pt idx="8840">
                        <c:v>2.7735879629602467</c:v>
                      </c:pt>
                      <c:pt idx="8841">
                        <c:v>2.7738310185144117</c:v>
                      </c:pt>
                      <c:pt idx="8842">
                        <c:v>2.7740740740758527</c:v>
                      </c:pt>
                      <c:pt idx="8843">
                        <c:v>2.7743171296300178</c:v>
                      </c:pt>
                      <c:pt idx="8844">
                        <c:v>2.7745601851841828</c:v>
                      </c:pt>
                      <c:pt idx="8845">
                        <c:v>2.7748032407383478</c:v>
                      </c:pt>
                      <c:pt idx="8846">
                        <c:v>2.7750462962925129</c:v>
                      </c:pt>
                      <c:pt idx="8847">
                        <c:v>2.7752893518539539</c:v>
                      </c:pt>
                      <c:pt idx="8848">
                        <c:v>2.7755324074081189</c:v>
                      </c:pt>
                      <c:pt idx="8849">
                        <c:v>2.7757754629622839</c:v>
                      </c:pt>
                      <c:pt idx="8850">
                        <c:v>2.776018518516449</c:v>
                      </c:pt>
                      <c:pt idx="8851">
                        <c:v>2.776261574070614</c:v>
                      </c:pt>
                      <c:pt idx="8852">
                        <c:v>2.7765046296247791</c:v>
                      </c:pt>
                      <c:pt idx="8853">
                        <c:v>2.7767476851862201</c:v>
                      </c:pt>
                      <c:pt idx="8854">
                        <c:v>2.7770023148098888</c:v>
                      </c:pt>
                      <c:pt idx="8855">
                        <c:v>2.7772453703713298</c:v>
                      </c:pt>
                      <c:pt idx="8856">
                        <c:v>2.7774884259254948</c:v>
                      </c:pt>
                      <c:pt idx="8857">
                        <c:v>2.7777314814796599</c:v>
                      </c:pt>
                      <c:pt idx="8858">
                        <c:v>2.7779745370338249</c:v>
                      </c:pt>
                      <c:pt idx="8859">
                        <c:v>2.7782175925879899</c:v>
                      </c:pt>
                      <c:pt idx="8860">
                        <c:v>2.7784606481494309</c:v>
                      </c:pt>
                      <c:pt idx="8861">
                        <c:v>2.778703703703596</c:v>
                      </c:pt>
                      <c:pt idx="8862">
                        <c:v>2.778946759257761</c:v>
                      </c:pt>
                      <c:pt idx="8863">
                        <c:v>2.7791898148119261</c:v>
                      </c:pt>
                      <c:pt idx="8864">
                        <c:v>2.7794328703660911</c:v>
                      </c:pt>
                      <c:pt idx="8865">
                        <c:v>2.7796759259275321</c:v>
                      </c:pt>
                      <c:pt idx="8866">
                        <c:v>2.7799189814816971</c:v>
                      </c:pt>
                      <c:pt idx="8867">
                        <c:v>2.7801620370358622</c:v>
                      </c:pt>
                      <c:pt idx="8868">
                        <c:v>2.7804050925900272</c:v>
                      </c:pt>
                      <c:pt idx="8869">
                        <c:v>2.7806481481441923</c:v>
                      </c:pt>
                      <c:pt idx="8870">
                        <c:v>2.7808912037056333</c:v>
                      </c:pt>
                      <c:pt idx="8871">
                        <c:v>2.7811342592597983</c:v>
                      </c:pt>
                      <c:pt idx="8872">
                        <c:v>2.7813773148139633</c:v>
                      </c:pt>
                      <c:pt idx="8873">
                        <c:v>2.7816203703681284</c:v>
                      </c:pt>
                      <c:pt idx="8874">
                        <c:v>2.7818634259222934</c:v>
                      </c:pt>
                      <c:pt idx="8875">
                        <c:v>2.7821064814764584</c:v>
                      </c:pt>
                      <c:pt idx="8876">
                        <c:v>2.7823495370378994</c:v>
                      </c:pt>
                      <c:pt idx="8877">
                        <c:v>2.7825925925920645</c:v>
                      </c:pt>
                      <c:pt idx="8878">
                        <c:v>2.7828356481462295</c:v>
                      </c:pt>
                      <c:pt idx="8879">
                        <c:v>2.7830787037003946</c:v>
                      </c:pt>
                      <c:pt idx="8880">
                        <c:v>2.7833217592545596</c:v>
                      </c:pt>
                      <c:pt idx="8881">
                        <c:v>2.7835648148160006</c:v>
                      </c:pt>
                      <c:pt idx="8882">
                        <c:v>2.7838078703701656</c:v>
                      </c:pt>
                      <c:pt idx="8883">
                        <c:v>2.7840509259243307</c:v>
                      </c:pt>
                      <c:pt idx="8884">
                        <c:v>2.7842939814784957</c:v>
                      </c:pt>
                      <c:pt idx="8885">
                        <c:v>2.7845370370326608</c:v>
                      </c:pt>
                      <c:pt idx="8886">
                        <c:v>2.7847800925941018</c:v>
                      </c:pt>
                      <c:pt idx="8887">
                        <c:v>2.7850231481482668</c:v>
                      </c:pt>
                      <c:pt idx="8888">
                        <c:v>2.7852662037024318</c:v>
                      </c:pt>
                      <c:pt idx="8889">
                        <c:v>2.7855092592565969</c:v>
                      </c:pt>
                      <c:pt idx="8890">
                        <c:v>2.7857523148107619</c:v>
                      </c:pt>
                      <c:pt idx="8891">
                        <c:v>2.7859953703722029</c:v>
                      </c:pt>
                      <c:pt idx="8892">
                        <c:v>2.7862384259263679</c:v>
                      </c:pt>
                      <c:pt idx="8893">
                        <c:v>2.786481481480533</c:v>
                      </c:pt>
                      <c:pt idx="8894">
                        <c:v>2.786724537034698</c:v>
                      </c:pt>
                      <c:pt idx="8895">
                        <c:v>2.7869675925888631</c:v>
                      </c:pt>
                      <c:pt idx="8896">
                        <c:v>2.7872106481430281</c:v>
                      </c:pt>
                      <c:pt idx="8897">
                        <c:v>2.7874537037044691</c:v>
                      </c:pt>
                      <c:pt idx="8898">
                        <c:v>2.7876967592586341</c:v>
                      </c:pt>
                      <c:pt idx="8899">
                        <c:v>2.7879398148127992</c:v>
                      </c:pt>
                      <c:pt idx="8900">
                        <c:v>2.7881828703669642</c:v>
                      </c:pt>
                      <c:pt idx="8901">
                        <c:v>2.7884259259211293</c:v>
                      </c:pt>
                      <c:pt idx="8902">
                        <c:v>2.7886689814825703</c:v>
                      </c:pt>
                      <c:pt idx="8903">
                        <c:v>2.788923611106239</c:v>
                      </c:pt>
                      <c:pt idx="8904">
                        <c:v>2.78916666666768</c:v>
                      </c:pt>
                      <c:pt idx="8905">
                        <c:v>2.789409722221845</c:v>
                      </c:pt>
                      <c:pt idx="8906">
                        <c:v>2.7896527777760101</c:v>
                      </c:pt>
                      <c:pt idx="8907">
                        <c:v>2.7898958333301751</c:v>
                      </c:pt>
                      <c:pt idx="8908">
                        <c:v>2.7901388888843401</c:v>
                      </c:pt>
                      <c:pt idx="8909">
                        <c:v>2.7903819444457811</c:v>
                      </c:pt>
                      <c:pt idx="8910">
                        <c:v>2.7906249999999462</c:v>
                      </c:pt>
                      <c:pt idx="8911">
                        <c:v>2.7908680555541112</c:v>
                      </c:pt>
                      <c:pt idx="8912">
                        <c:v>2.7911111111082763</c:v>
                      </c:pt>
                      <c:pt idx="8913">
                        <c:v>2.7913541666624413</c:v>
                      </c:pt>
                      <c:pt idx="8914">
                        <c:v>2.7915972222238823</c:v>
                      </c:pt>
                      <c:pt idx="8915">
                        <c:v>2.7918402777780473</c:v>
                      </c:pt>
                      <c:pt idx="8916">
                        <c:v>2.7920833333322124</c:v>
                      </c:pt>
                      <c:pt idx="8917">
                        <c:v>2.7923263888863774</c:v>
                      </c:pt>
                      <c:pt idx="8918">
                        <c:v>2.7925694444405424</c:v>
                      </c:pt>
                      <c:pt idx="8919">
                        <c:v>2.7928125000019834</c:v>
                      </c:pt>
                      <c:pt idx="8920">
                        <c:v>2.7930555555561485</c:v>
                      </c:pt>
                      <c:pt idx="8921">
                        <c:v>2.7932986111103135</c:v>
                      </c:pt>
                      <c:pt idx="8922">
                        <c:v>2.7935416666644786</c:v>
                      </c:pt>
                      <c:pt idx="8923">
                        <c:v>2.7937847222186436</c:v>
                      </c:pt>
                      <c:pt idx="8924">
                        <c:v>2.7940277777728086</c:v>
                      </c:pt>
                      <c:pt idx="8925">
                        <c:v>2.7942708333342496</c:v>
                      </c:pt>
                      <c:pt idx="8926">
                        <c:v>2.7945138888884147</c:v>
                      </c:pt>
                      <c:pt idx="8927">
                        <c:v>2.7947569444425797</c:v>
                      </c:pt>
                      <c:pt idx="8928">
                        <c:v>2.7949999999967448</c:v>
                      </c:pt>
                      <c:pt idx="8929">
                        <c:v>2.7952430555509098</c:v>
                      </c:pt>
                      <c:pt idx="8930">
                        <c:v>2.7954861111123508</c:v>
                      </c:pt>
                      <c:pt idx="8931">
                        <c:v>2.7957291666665158</c:v>
                      </c:pt>
                      <c:pt idx="8932">
                        <c:v>2.7959722222206809</c:v>
                      </c:pt>
                      <c:pt idx="8933">
                        <c:v>2.7962152777748459</c:v>
                      </c:pt>
                      <c:pt idx="8934">
                        <c:v>2.7964583333290109</c:v>
                      </c:pt>
                      <c:pt idx="8935">
                        <c:v>2.7967013888904519</c:v>
                      </c:pt>
                      <c:pt idx="8936">
                        <c:v>2.796944444444617</c:v>
                      </c:pt>
                      <c:pt idx="8937">
                        <c:v>2.797187499998782</c:v>
                      </c:pt>
                      <c:pt idx="8938">
                        <c:v>2.7974305555529471</c:v>
                      </c:pt>
                      <c:pt idx="8939">
                        <c:v>2.7976736111071121</c:v>
                      </c:pt>
                      <c:pt idx="8940">
                        <c:v>2.7979166666685531</c:v>
                      </c:pt>
                      <c:pt idx="8941">
                        <c:v>2.7981597222227181</c:v>
                      </c:pt>
                      <c:pt idx="8942">
                        <c:v>2.7984027777768832</c:v>
                      </c:pt>
                      <c:pt idx="8943">
                        <c:v>2.7986458333310482</c:v>
                      </c:pt>
                      <c:pt idx="8944">
                        <c:v>2.7988888888852133</c:v>
                      </c:pt>
                      <c:pt idx="8945">
                        <c:v>2.7991319444393783</c:v>
                      </c:pt>
                      <c:pt idx="8946">
                        <c:v>2.7993750000008193</c:v>
                      </c:pt>
                      <c:pt idx="8947">
                        <c:v>2.7996180555549843</c:v>
                      </c:pt>
                      <c:pt idx="8948">
                        <c:v>2.7998611111091494</c:v>
                      </c:pt>
                      <c:pt idx="8949">
                        <c:v>2.8001041666633144</c:v>
                      </c:pt>
                      <c:pt idx="8950">
                        <c:v>2.8003472222174794</c:v>
                      </c:pt>
                      <c:pt idx="8951">
                        <c:v>2.8006018518484241</c:v>
                      </c:pt>
                      <c:pt idx="8952">
                        <c:v>2.8008449074025892</c:v>
                      </c:pt>
                      <c:pt idx="8953">
                        <c:v>2.8010879629640302</c:v>
                      </c:pt>
                      <c:pt idx="8954">
                        <c:v>2.8013310185181952</c:v>
                      </c:pt>
                      <c:pt idx="8955">
                        <c:v>2.8015740740723603</c:v>
                      </c:pt>
                      <c:pt idx="8956">
                        <c:v>2.8018171296265253</c:v>
                      </c:pt>
                      <c:pt idx="8957">
                        <c:v>2.8020601851806903</c:v>
                      </c:pt>
                      <c:pt idx="8958">
                        <c:v>2.8023032407421313</c:v>
                      </c:pt>
                      <c:pt idx="8959">
                        <c:v>2.8025462962962964</c:v>
                      </c:pt>
                      <c:pt idx="8960">
                        <c:v>2.8027893518504614</c:v>
                      </c:pt>
                      <c:pt idx="8961">
                        <c:v>2.8030324074046264</c:v>
                      </c:pt>
                      <c:pt idx="8962">
                        <c:v>2.8032754629587915</c:v>
                      </c:pt>
                      <c:pt idx="8963">
                        <c:v>2.8035185185202325</c:v>
                      </c:pt>
                      <c:pt idx="8964">
                        <c:v>2.8037615740743975</c:v>
                      </c:pt>
                      <c:pt idx="8965">
                        <c:v>2.8040046296285626</c:v>
                      </c:pt>
                      <c:pt idx="8966">
                        <c:v>2.8042476851827276</c:v>
                      </c:pt>
                      <c:pt idx="8967">
                        <c:v>2.8044907407368926</c:v>
                      </c:pt>
                      <c:pt idx="8968">
                        <c:v>2.8047337962983336</c:v>
                      </c:pt>
                      <c:pt idx="8969">
                        <c:v>2.8049768518524987</c:v>
                      </c:pt>
                      <c:pt idx="8970">
                        <c:v>2.8052199074066637</c:v>
                      </c:pt>
                      <c:pt idx="8971">
                        <c:v>2.8054629629608288</c:v>
                      </c:pt>
                      <c:pt idx="8972">
                        <c:v>2.8057060185149938</c:v>
                      </c:pt>
                      <c:pt idx="8973">
                        <c:v>2.8059490740691588</c:v>
                      </c:pt>
                      <c:pt idx="8974">
                        <c:v>2.8061921296305998</c:v>
                      </c:pt>
                      <c:pt idx="8975">
                        <c:v>2.8064351851847649</c:v>
                      </c:pt>
                      <c:pt idx="8976">
                        <c:v>2.8066782407389299</c:v>
                      </c:pt>
                      <c:pt idx="8977">
                        <c:v>2.8069212962930949</c:v>
                      </c:pt>
                      <c:pt idx="8978">
                        <c:v>2.80716435184726</c:v>
                      </c:pt>
                      <c:pt idx="8979">
                        <c:v>2.807407407408701</c:v>
                      </c:pt>
                      <c:pt idx="8980">
                        <c:v>2.807650462962866</c:v>
                      </c:pt>
                      <c:pt idx="8981">
                        <c:v>2.8078935185170311</c:v>
                      </c:pt>
                      <c:pt idx="8982">
                        <c:v>2.8081365740711961</c:v>
                      </c:pt>
                      <c:pt idx="8983">
                        <c:v>2.8083796296253611</c:v>
                      </c:pt>
                      <c:pt idx="8984">
                        <c:v>2.8086226851868021</c:v>
                      </c:pt>
                      <c:pt idx="8985">
                        <c:v>2.8088657407409672</c:v>
                      </c:pt>
                      <c:pt idx="8986">
                        <c:v>2.8091087962951322</c:v>
                      </c:pt>
                      <c:pt idx="8987">
                        <c:v>2.8093518518492973</c:v>
                      </c:pt>
                      <c:pt idx="8988">
                        <c:v>2.8095949074034623</c:v>
                      </c:pt>
                      <c:pt idx="8989">
                        <c:v>2.8098379629649033</c:v>
                      </c:pt>
                      <c:pt idx="8990">
                        <c:v>2.8100810185190683</c:v>
                      </c:pt>
                      <c:pt idx="8991">
                        <c:v>2.8103240740732334</c:v>
                      </c:pt>
                      <c:pt idx="8992">
                        <c:v>2.8105671296273984</c:v>
                      </c:pt>
                      <c:pt idx="8993">
                        <c:v>2.8108101851815634</c:v>
                      </c:pt>
                      <c:pt idx="8994">
                        <c:v>2.8110532407357285</c:v>
                      </c:pt>
                      <c:pt idx="8995">
                        <c:v>2.8112962962971695</c:v>
                      </c:pt>
                      <c:pt idx="8996">
                        <c:v>2.8115393518513345</c:v>
                      </c:pt>
                      <c:pt idx="8997">
                        <c:v>2.8117824074054996</c:v>
                      </c:pt>
                      <c:pt idx="8998">
                        <c:v>2.8120254629596646</c:v>
                      </c:pt>
                      <c:pt idx="8999">
                        <c:v>2.8122800925906093</c:v>
                      </c:pt>
                      <c:pt idx="9000">
                        <c:v>2.8125231481447743</c:v>
                      </c:pt>
                      <c:pt idx="9001">
                        <c:v>2.8127662036989394</c:v>
                      </c:pt>
                      <c:pt idx="9002">
                        <c:v>2.8130092592603804</c:v>
                      </c:pt>
                      <c:pt idx="9003">
                        <c:v>2.8132523148145454</c:v>
                      </c:pt>
                      <c:pt idx="9004">
                        <c:v>2.8134953703687104</c:v>
                      </c:pt>
                      <c:pt idx="9005">
                        <c:v>2.8137384259228755</c:v>
                      </c:pt>
                      <c:pt idx="9006">
                        <c:v>2.8139814814770405</c:v>
                      </c:pt>
                      <c:pt idx="9007">
                        <c:v>2.8142245370384815</c:v>
                      </c:pt>
                      <c:pt idx="9008">
                        <c:v>2.8144675925926466</c:v>
                      </c:pt>
                      <c:pt idx="9009">
                        <c:v>2.8147106481468116</c:v>
                      </c:pt>
                      <c:pt idx="9010">
                        <c:v>2.8149537037009766</c:v>
                      </c:pt>
                      <c:pt idx="9011">
                        <c:v>2.8151967592551417</c:v>
                      </c:pt>
                      <c:pt idx="9012">
                        <c:v>2.8154398148165827</c:v>
                      </c:pt>
                      <c:pt idx="9013">
                        <c:v>2.8156828703707477</c:v>
                      </c:pt>
                      <c:pt idx="9014">
                        <c:v>2.8159259259249128</c:v>
                      </c:pt>
                      <c:pt idx="9015">
                        <c:v>2.8161689814790778</c:v>
                      </c:pt>
                      <c:pt idx="9016">
                        <c:v>2.8164120370332428</c:v>
                      </c:pt>
                      <c:pt idx="9017">
                        <c:v>2.8166550925946838</c:v>
                      </c:pt>
                      <c:pt idx="9018">
                        <c:v>2.8168981481488489</c:v>
                      </c:pt>
                      <c:pt idx="9019">
                        <c:v>2.8171412037030139</c:v>
                      </c:pt>
                      <c:pt idx="9020">
                        <c:v>2.8173842592571789</c:v>
                      </c:pt>
                      <c:pt idx="9021">
                        <c:v>2.817627314811344</c:v>
                      </c:pt>
                      <c:pt idx="9022">
                        <c:v>2.817870370365509</c:v>
                      </c:pt>
                      <c:pt idx="9023">
                        <c:v>2.81811342592695</c:v>
                      </c:pt>
                      <c:pt idx="9024">
                        <c:v>2.8183564814811151</c:v>
                      </c:pt>
                      <c:pt idx="9025">
                        <c:v>2.8185995370352801</c:v>
                      </c:pt>
                      <c:pt idx="9026">
                        <c:v>2.8188425925894451</c:v>
                      </c:pt>
                      <c:pt idx="9027">
                        <c:v>2.8190856481436102</c:v>
                      </c:pt>
                      <c:pt idx="9028">
                        <c:v>2.8193287037050512</c:v>
                      </c:pt>
                      <c:pt idx="9029">
                        <c:v>2.8195717592592162</c:v>
                      </c:pt>
                      <c:pt idx="9030">
                        <c:v>2.8198148148133813</c:v>
                      </c:pt>
                      <c:pt idx="9031">
                        <c:v>2.8200578703675463</c:v>
                      </c:pt>
                      <c:pt idx="9032">
                        <c:v>2.8203009259217113</c:v>
                      </c:pt>
                      <c:pt idx="9033">
                        <c:v>2.8205439814831523</c:v>
                      </c:pt>
                      <c:pt idx="9034">
                        <c:v>2.8207870370373174</c:v>
                      </c:pt>
                      <c:pt idx="9035">
                        <c:v>2.8210300925914824</c:v>
                      </c:pt>
                      <c:pt idx="9036">
                        <c:v>2.8212731481456474</c:v>
                      </c:pt>
                      <c:pt idx="9037">
                        <c:v>2.8215162036998125</c:v>
                      </c:pt>
                      <c:pt idx="9038">
                        <c:v>2.8217592592612535</c:v>
                      </c:pt>
                      <c:pt idx="9039">
                        <c:v>2.8220023148154185</c:v>
                      </c:pt>
                      <c:pt idx="9040">
                        <c:v>2.8222453703695836</c:v>
                      </c:pt>
                      <c:pt idx="9041">
                        <c:v>2.8224884259237486</c:v>
                      </c:pt>
                      <c:pt idx="9042">
                        <c:v>2.8227314814779136</c:v>
                      </c:pt>
                      <c:pt idx="9043">
                        <c:v>2.8229745370320787</c:v>
                      </c:pt>
                      <c:pt idx="9044">
                        <c:v>2.8232175925935197</c:v>
                      </c:pt>
                      <c:pt idx="9045">
                        <c:v>2.8234606481476847</c:v>
                      </c:pt>
                      <c:pt idx="9046">
                        <c:v>2.8237037037018498</c:v>
                      </c:pt>
                      <c:pt idx="9047">
                        <c:v>2.8239583333327944</c:v>
                      </c:pt>
                      <c:pt idx="9048">
                        <c:v>2.8242013888869595</c:v>
                      </c:pt>
                      <c:pt idx="9049">
                        <c:v>2.8244444444411245</c:v>
                      </c:pt>
                      <c:pt idx="9050">
                        <c:v>2.8246874999952896</c:v>
                      </c:pt>
                      <c:pt idx="9051">
                        <c:v>2.8249305555567306</c:v>
                      </c:pt>
                      <c:pt idx="9052">
                        <c:v>2.8251736111108956</c:v>
                      </c:pt>
                      <c:pt idx="9053">
                        <c:v>2.8254166666650606</c:v>
                      </c:pt>
                      <c:pt idx="9054">
                        <c:v>2.8256597222192257</c:v>
                      </c:pt>
                      <c:pt idx="9055">
                        <c:v>2.8259027777733907</c:v>
                      </c:pt>
                      <c:pt idx="9056">
                        <c:v>2.8261458333348317</c:v>
                      </c:pt>
                      <c:pt idx="9057">
                        <c:v>2.8263888888889968</c:v>
                      </c:pt>
                      <c:pt idx="9058">
                        <c:v>2.8266319444431618</c:v>
                      </c:pt>
                      <c:pt idx="9059">
                        <c:v>2.8268749999973268</c:v>
                      </c:pt>
                      <c:pt idx="9060">
                        <c:v>2.8271180555514919</c:v>
                      </c:pt>
                      <c:pt idx="9061">
                        <c:v>2.8273611111129329</c:v>
                      </c:pt>
                      <c:pt idx="9062">
                        <c:v>2.8276041666670979</c:v>
                      </c:pt>
                      <c:pt idx="9063">
                        <c:v>2.8278472222212629</c:v>
                      </c:pt>
                      <c:pt idx="9064">
                        <c:v>2.828090277775428</c:v>
                      </c:pt>
                      <c:pt idx="9065">
                        <c:v>2.828333333329593</c:v>
                      </c:pt>
                      <c:pt idx="9066">
                        <c:v>2.8285763888837581</c:v>
                      </c:pt>
                      <c:pt idx="9067">
                        <c:v>2.8288194444451991</c:v>
                      </c:pt>
                      <c:pt idx="9068">
                        <c:v>2.8290624999993641</c:v>
                      </c:pt>
                      <c:pt idx="9069">
                        <c:v>2.8293055555535291</c:v>
                      </c:pt>
                      <c:pt idx="9070">
                        <c:v>2.8295486111076942</c:v>
                      </c:pt>
                      <c:pt idx="9071">
                        <c:v>2.8297916666618592</c:v>
                      </c:pt>
                      <c:pt idx="9072">
                        <c:v>2.8300347222233002</c:v>
                      </c:pt>
                      <c:pt idx="9073">
                        <c:v>2.8302777777774653</c:v>
                      </c:pt>
                      <c:pt idx="9074">
                        <c:v>2.8305208333316303</c:v>
                      </c:pt>
                      <c:pt idx="9075">
                        <c:v>2.8307638888857953</c:v>
                      </c:pt>
                      <c:pt idx="9076">
                        <c:v>2.8310069444399604</c:v>
                      </c:pt>
                      <c:pt idx="9077">
                        <c:v>2.8312500000014014</c:v>
                      </c:pt>
                      <c:pt idx="9078">
                        <c:v>2.8314930555555664</c:v>
                      </c:pt>
                      <c:pt idx="9079">
                        <c:v>2.8317361111097314</c:v>
                      </c:pt>
                      <c:pt idx="9080">
                        <c:v>2.8319791666638965</c:v>
                      </c:pt>
                      <c:pt idx="9081">
                        <c:v>2.8322222222180615</c:v>
                      </c:pt>
                      <c:pt idx="9082">
                        <c:v>2.8324652777795025</c:v>
                      </c:pt>
                      <c:pt idx="9083">
                        <c:v>2.8327083333336676</c:v>
                      </c:pt>
                      <c:pt idx="9084">
                        <c:v>2.8329513888878326</c:v>
                      </c:pt>
                      <c:pt idx="9085">
                        <c:v>2.8331944444419976</c:v>
                      </c:pt>
                      <c:pt idx="9086">
                        <c:v>2.8334374999961627</c:v>
                      </c:pt>
                      <c:pt idx="9087">
                        <c:v>2.8336805555576037</c:v>
                      </c:pt>
                      <c:pt idx="9088">
                        <c:v>2.8339236111117687</c:v>
                      </c:pt>
                      <c:pt idx="9089">
                        <c:v>2.8341666666659338</c:v>
                      </c:pt>
                      <c:pt idx="9090">
                        <c:v>2.8344097222200988</c:v>
                      </c:pt>
                      <c:pt idx="9091">
                        <c:v>2.8346527777742638</c:v>
                      </c:pt>
                      <c:pt idx="9092">
                        <c:v>2.8348958333284289</c:v>
                      </c:pt>
                      <c:pt idx="9093">
                        <c:v>2.8351388888898699</c:v>
                      </c:pt>
                      <c:pt idx="9094">
                        <c:v>2.8353819444440349</c:v>
                      </c:pt>
                      <c:pt idx="9095">
                        <c:v>2.8356365740749796</c:v>
                      </c:pt>
                      <c:pt idx="9096">
                        <c:v>2.8358796296291446</c:v>
                      </c:pt>
                      <c:pt idx="9097">
                        <c:v>2.8361226851833097</c:v>
                      </c:pt>
                      <c:pt idx="9098">
                        <c:v>2.8363657407374747</c:v>
                      </c:pt>
                      <c:pt idx="9099">
                        <c:v>2.8366087962916398</c:v>
                      </c:pt>
                      <c:pt idx="9100">
                        <c:v>2.8368518518530808</c:v>
                      </c:pt>
                      <c:pt idx="9101">
                        <c:v>2.8370949074072458</c:v>
                      </c:pt>
                      <c:pt idx="9102">
                        <c:v>2.8373379629614108</c:v>
                      </c:pt>
                      <c:pt idx="9103">
                        <c:v>2.8375810185155759</c:v>
                      </c:pt>
                      <c:pt idx="9104">
                        <c:v>2.8378240740697409</c:v>
                      </c:pt>
                      <c:pt idx="9105">
                        <c:v>2.8380671296311819</c:v>
                      </c:pt>
                      <c:pt idx="9106">
                        <c:v>2.8383101851853469</c:v>
                      </c:pt>
                      <c:pt idx="9107">
                        <c:v>2.838553240739512</c:v>
                      </c:pt>
                      <c:pt idx="9108">
                        <c:v>2.838796296293677</c:v>
                      </c:pt>
                      <c:pt idx="9109">
                        <c:v>2.8390393518478421</c:v>
                      </c:pt>
                      <c:pt idx="9110">
                        <c:v>2.8392824074092831</c:v>
                      </c:pt>
                      <c:pt idx="9111">
                        <c:v>2.8395254629634481</c:v>
                      </c:pt>
                      <c:pt idx="9112">
                        <c:v>2.8397685185176131</c:v>
                      </c:pt>
                      <c:pt idx="9113">
                        <c:v>2.8400115740717782</c:v>
                      </c:pt>
                      <c:pt idx="9114">
                        <c:v>2.8402546296259432</c:v>
                      </c:pt>
                      <c:pt idx="9115">
                        <c:v>2.8404976851801083</c:v>
                      </c:pt>
                      <c:pt idx="9116">
                        <c:v>2.8407407407415493</c:v>
                      </c:pt>
                      <c:pt idx="9117">
                        <c:v>2.8409837962957143</c:v>
                      </c:pt>
                      <c:pt idx="9118">
                        <c:v>2.8412268518498793</c:v>
                      </c:pt>
                      <c:pt idx="9119">
                        <c:v>2.8414699074040444</c:v>
                      </c:pt>
                      <c:pt idx="9120">
                        <c:v>2.8417129629582094</c:v>
                      </c:pt>
                      <c:pt idx="9121">
                        <c:v>2.8419560185196504</c:v>
                      </c:pt>
                      <c:pt idx="9122">
                        <c:v>2.8421990740738154</c:v>
                      </c:pt>
                      <c:pt idx="9123">
                        <c:v>2.8424421296279805</c:v>
                      </c:pt>
                      <c:pt idx="9124">
                        <c:v>2.8426851851821455</c:v>
                      </c:pt>
                      <c:pt idx="9125">
                        <c:v>2.8429282407363106</c:v>
                      </c:pt>
                      <c:pt idx="9126">
                        <c:v>2.8431712962977516</c:v>
                      </c:pt>
                      <c:pt idx="9127">
                        <c:v>2.8434143518519166</c:v>
                      </c:pt>
                      <c:pt idx="9128">
                        <c:v>2.8436574074060816</c:v>
                      </c:pt>
                      <c:pt idx="9129">
                        <c:v>2.8439004629602467</c:v>
                      </c:pt>
                      <c:pt idx="9130">
                        <c:v>2.8441435185144117</c:v>
                      </c:pt>
                      <c:pt idx="9131">
                        <c:v>2.8443865740758527</c:v>
                      </c:pt>
                      <c:pt idx="9132">
                        <c:v>2.8446296296300178</c:v>
                      </c:pt>
                      <c:pt idx="9133">
                        <c:v>2.8448726851841828</c:v>
                      </c:pt>
                      <c:pt idx="9134">
                        <c:v>2.8451157407383478</c:v>
                      </c:pt>
                      <c:pt idx="9135">
                        <c:v>2.8453587962925129</c:v>
                      </c:pt>
                      <c:pt idx="9136">
                        <c:v>2.8456018518539539</c:v>
                      </c:pt>
                      <c:pt idx="9137">
                        <c:v>2.8458449074081189</c:v>
                      </c:pt>
                      <c:pt idx="9138">
                        <c:v>2.8460879629622839</c:v>
                      </c:pt>
                      <c:pt idx="9139">
                        <c:v>2.846331018516449</c:v>
                      </c:pt>
                      <c:pt idx="9140">
                        <c:v>2.846574074070614</c:v>
                      </c:pt>
                      <c:pt idx="9141">
                        <c:v>2.8468171296247791</c:v>
                      </c:pt>
                      <c:pt idx="9142">
                        <c:v>2.8470601851862201</c:v>
                      </c:pt>
                      <c:pt idx="9143">
                        <c:v>2.8473032407403851</c:v>
                      </c:pt>
                      <c:pt idx="9144">
                        <c:v>2.8475578703713298</c:v>
                      </c:pt>
                      <c:pt idx="9145">
                        <c:v>2.8478009259254948</c:v>
                      </c:pt>
                      <c:pt idx="9146">
                        <c:v>2.8480439814796599</c:v>
                      </c:pt>
                      <c:pt idx="9147">
                        <c:v>2.8482870370338249</c:v>
                      </c:pt>
                      <c:pt idx="9148">
                        <c:v>2.8485300925879899</c:v>
                      </c:pt>
                      <c:pt idx="9149">
                        <c:v>2.8487731481494309</c:v>
                      </c:pt>
                      <c:pt idx="9150">
                        <c:v>2.849016203703596</c:v>
                      </c:pt>
                      <c:pt idx="9151">
                        <c:v>2.849259259257761</c:v>
                      </c:pt>
                      <c:pt idx="9152">
                        <c:v>2.8495023148119261</c:v>
                      </c:pt>
                      <c:pt idx="9153">
                        <c:v>2.8497453703660911</c:v>
                      </c:pt>
                      <c:pt idx="9154">
                        <c:v>2.8499884259275321</c:v>
                      </c:pt>
                      <c:pt idx="9155">
                        <c:v>2.8502314814816971</c:v>
                      </c:pt>
                      <c:pt idx="9156">
                        <c:v>2.8504745370358622</c:v>
                      </c:pt>
                      <c:pt idx="9157">
                        <c:v>2.8507175925900272</c:v>
                      </c:pt>
                      <c:pt idx="9158">
                        <c:v>2.8509606481441923</c:v>
                      </c:pt>
                      <c:pt idx="9159">
                        <c:v>2.8512037037056333</c:v>
                      </c:pt>
                      <c:pt idx="9160">
                        <c:v>2.8514467592597983</c:v>
                      </c:pt>
                      <c:pt idx="9161">
                        <c:v>2.8516898148139633</c:v>
                      </c:pt>
                      <c:pt idx="9162">
                        <c:v>2.8519328703681284</c:v>
                      </c:pt>
                      <c:pt idx="9163">
                        <c:v>2.8521759259222934</c:v>
                      </c:pt>
                      <c:pt idx="9164">
                        <c:v>2.8524189814764584</c:v>
                      </c:pt>
                      <c:pt idx="9165">
                        <c:v>2.8526620370378994</c:v>
                      </c:pt>
                      <c:pt idx="9166">
                        <c:v>2.8529050925920645</c:v>
                      </c:pt>
                      <c:pt idx="9167">
                        <c:v>2.8531481481462295</c:v>
                      </c:pt>
                      <c:pt idx="9168">
                        <c:v>2.8533912037003946</c:v>
                      </c:pt>
                      <c:pt idx="9169">
                        <c:v>2.8536342592545596</c:v>
                      </c:pt>
                      <c:pt idx="9170">
                        <c:v>2.8538773148160006</c:v>
                      </c:pt>
                      <c:pt idx="9171">
                        <c:v>2.8541203703701656</c:v>
                      </c:pt>
                      <c:pt idx="9172">
                        <c:v>2.8543634259243307</c:v>
                      </c:pt>
                      <c:pt idx="9173">
                        <c:v>2.8546064814784957</c:v>
                      </c:pt>
                      <c:pt idx="9174">
                        <c:v>2.8548495370326608</c:v>
                      </c:pt>
                      <c:pt idx="9175">
                        <c:v>2.8550925925941018</c:v>
                      </c:pt>
                      <c:pt idx="9176">
                        <c:v>2.8553356481482668</c:v>
                      </c:pt>
                      <c:pt idx="9177">
                        <c:v>2.8555787037024318</c:v>
                      </c:pt>
                      <c:pt idx="9178">
                        <c:v>2.8558217592565969</c:v>
                      </c:pt>
                      <c:pt idx="9179">
                        <c:v>2.8560648148107619</c:v>
                      </c:pt>
                      <c:pt idx="9180">
                        <c:v>2.8563078703722029</c:v>
                      </c:pt>
                      <c:pt idx="9181">
                        <c:v>2.8565509259263679</c:v>
                      </c:pt>
                      <c:pt idx="9182">
                        <c:v>2.856793981480533</c:v>
                      </c:pt>
                      <c:pt idx="9183">
                        <c:v>2.857037037034698</c:v>
                      </c:pt>
                      <c:pt idx="9184">
                        <c:v>2.8572800925888631</c:v>
                      </c:pt>
                      <c:pt idx="9185">
                        <c:v>2.8575231481430281</c:v>
                      </c:pt>
                      <c:pt idx="9186">
                        <c:v>2.8577662037044691</c:v>
                      </c:pt>
                      <c:pt idx="9187">
                        <c:v>2.8580092592586341</c:v>
                      </c:pt>
                      <c:pt idx="9188">
                        <c:v>2.8582523148127992</c:v>
                      </c:pt>
                      <c:pt idx="9189">
                        <c:v>2.8584953703669642</c:v>
                      </c:pt>
                      <c:pt idx="9190">
                        <c:v>2.8587384259211293</c:v>
                      </c:pt>
                      <c:pt idx="9191">
                        <c:v>2.8589814814825703</c:v>
                      </c:pt>
                      <c:pt idx="9192">
                        <c:v>2.859236111106239</c:v>
                      </c:pt>
                      <c:pt idx="9193">
                        <c:v>2.85947916666768</c:v>
                      </c:pt>
                      <c:pt idx="9194">
                        <c:v>2.859722222221845</c:v>
                      </c:pt>
                      <c:pt idx="9195">
                        <c:v>2.8599652777760101</c:v>
                      </c:pt>
                      <c:pt idx="9196">
                        <c:v>2.8602083333301751</c:v>
                      </c:pt>
                      <c:pt idx="9197">
                        <c:v>2.8604513888843401</c:v>
                      </c:pt>
                      <c:pt idx="9198">
                        <c:v>2.8606944444457811</c:v>
                      </c:pt>
                      <c:pt idx="9199">
                        <c:v>2.8609374999999462</c:v>
                      </c:pt>
                      <c:pt idx="9200">
                        <c:v>2.8611805555541112</c:v>
                      </c:pt>
                      <c:pt idx="9201">
                        <c:v>2.8614236111082763</c:v>
                      </c:pt>
                      <c:pt idx="9202">
                        <c:v>2.8616666666624413</c:v>
                      </c:pt>
                      <c:pt idx="9203">
                        <c:v>2.8619097222238823</c:v>
                      </c:pt>
                      <c:pt idx="9204">
                        <c:v>2.8621527777780473</c:v>
                      </c:pt>
                      <c:pt idx="9205">
                        <c:v>2.8623958333322124</c:v>
                      </c:pt>
                      <c:pt idx="9206">
                        <c:v>2.8626388888863774</c:v>
                      </c:pt>
                      <c:pt idx="9207">
                        <c:v>2.8628819444405424</c:v>
                      </c:pt>
                      <c:pt idx="9208">
                        <c:v>2.8631250000019834</c:v>
                      </c:pt>
                      <c:pt idx="9209">
                        <c:v>2.8633680555561485</c:v>
                      </c:pt>
                      <c:pt idx="9210">
                        <c:v>2.8636111111103135</c:v>
                      </c:pt>
                      <c:pt idx="9211">
                        <c:v>2.8638541666644786</c:v>
                      </c:pt>
                      <c:pt idx="9212">
                        <c:v>2.8640972222186436</c:v>
                      </c:pt>
                      <c:pt idx="9213">
                        <c:v>2.8643402777728086</c:v>
                      </c:pt>
                      <c:pt idx="9214">
                        <c:v>2.8645833333342496</c:v>
                      </c:pt>
                      <c:pt idx="9215">
                        <c:v>2.8648263888884147</c:v>
                      </c:pt>
                      <c:pt idx="9216">
                        <c:v>2.8650694444425797</c:v>
                      </c:pt>
                      <c:pt idx="9217">
                        <c:v>2.8653124999967448</c:v>
                      </c:pt>
                      <c:pt idx="9218">
                        <c:v>2.8655555555509098</c:v>
                      </c:pt>
                      <c:pt idx="9219">
                        <c:v>2.8657986111123508</c:v>
                      </c:pt>
                      <c:pt idx="9220">
                        <c:v>2.8660416666665158</c:v>
                      </c:pt>
                      <c:pt idx="9221">
                        <c:v>2.8662847222206809</c:v>
                      </c:pt>
                      <c:pt idx="9222">
                        <c:v>2.8665277777748459</c:v>
                      </c:pt>
                      <c:pt idx="9223">
                        <c:v>2.8667708333290109</c:v>
                      </c:pt>
                      <c:pt idx="9224">
                        <c:v>2.8670138888904519</c:v>
                      </c:pt>
                      <c:pt idx="9225">
                        <c:v>2.867256944444617</c:v>
                      </c:pt>
                      <c:pt idx="9226">
                        <c:v>2.867499999998782</c:v>
                      </c:pt>
                      <c:pt idx="9227">
                        <c:v>2.8677430555529471</c:v>
                      </c:pt>
                      <c:pt idx="9228">
                        <c:v>2.8679861111071121</c:v>
                      </c:pt>
                      <c:pt idx="9229">
                        <c:v>2.8682291666685531</c:v>
                      </c:pt>
                      <c:pt idx="9230">
                        <c:v>2.8684722222227181</c:v>
                      </c:pt>
                      <c:pt idx="9231">
                        <c:v>2.8687152777768832</c:v>
                      </c:pt>
                      <c:pt idx="9232">
                        <c:v>2.8689583333310482</c:v>
                      </c:pt>
                      <c:pt idx="9233">
                        <c:v>2.8692013888852133</c:v>
                      </c:pt>
                      <c:pt idx="9234">
                        <c:v>2.8694444444393783</c:v>
                      </c:pt>
                      <c:pt idx="9235">
                        <c:v>2.8696875000008193</c:v>
                      </c:pt>
                      <c:pt idx="9236">
                        <c:v>2.8699305555549843</c:v>
                      </c:pt>
                      <c:pt idx="9237">
                        <c:v>2.8701736111091494</c:v>
                      </c:pt>
                      <c:pt idx="9238">
                        <c:v>2.8704166666633144</c:v>
                      </c:pt>
                      <c:pt idx="9239">
                        <c:v>2.8706597222174794</c:v>
                      </c:pt>
                      <c:pt idx="9240">
                        <c:v>2.8709027777789204</c:v>
                      </c:pt>
                      <c:pt idx="9241">
                        <c:v>2.8711574074025892</c:v>
                      </c:pt>
                      <c:pt idx="9242">
                        <c:v>2.8714004629640302</c:v>
                      </c:pt>
                      <c:pt idx="9243">
                        <c:v>2.8716435185181952</c:v>
                      </c:pt>
                      <c:pt idx="9244">
                        <c:v>2.8718865740723603</c:v>
                      </c:pt>
                      <c:pt idx="9245">
                        <c:v>2.8721296296265253</c:v>
                      </c:pt>
                      <c:pt idx="9246">
                        <c:v>2.8723726851806903</c:v>
                      </c:pt>
                      <c:pt idx="9247">
                        <c:v>2.8726157407421313</c:v>
                      </c:pt>
                      <c:pt idx="9248">
                        <c:v>2.8728587962962964</c:v>
                      </c:pt>
                      <c:pt idx="9249">
                        <c:v>2.8731018518504614</c:v>
                      </c:pt>
                      <c:pt idx="9250">
                        <c:v>2.8733449074046264</c:v>
                      </c:pt>
                      <c:pt idx="9251">
                        <c:v>2.8735879629587915</c:v>
                      </c:pt>
                      <c:pt idx="9252">
                        <c:v>2.8738310185202325</c:v>
                      </c:pt>
                      <c:pt idx="9253">
                        <c:v>2.8740740740743975</c:v>
                      </c:pt>
                      <c:pt idx="9254">
                        <c:v>2.8743171296285626</c:v>
                      </c:pt>
                      <c:pt idx="9255">
                        <c:v>2.8745601851827276</c:v>
                      </c:pt>
                      <c:pt idx="9256">
                        <c:v>2.8748032407368926</c:v>
                      </c:pt>
                      <c:pt idx="9257">
                        <c:v>2.8750462962983336</c:v>
                      </c:pt>
                      <c:pt idx="9258">
                        <c:v>2.8752893518524987</c:v>
                      </c:pt>
                      <c:pt idx="9259">
                        <c:v>2.8755324074066637</c:v>
                      </c:pt>
                      <c:pt idx="9260">
                        <c:v>2.8757754629608288</c:v>
                      </c:pt>
                      <c:pt idx="9261">
                        <c:v>2.8760185185149938</c:v>
                      </c:pt>
                      <c:pt idx="9262">
                        <c:v>2.8762615740691588</c:v>
                      </c:pt>
                      <c:pt idx="9263">
                        <c:v>2.8765046296305998</c:v>
                      </c:pt>
                      <c:pt idx="9264">
                        <c:v>2.8767476851847649</c:v>
                      </c:pt>
                      <c:pt idx="9265">
                        <c:v>2.8769907407389299</c:v>
                      </c:pt>
                      <c:pt idx="9266">
                        <c:v>2.8772337962930949</c:v>
                      </c:pt>
                      <c:pt idx="9267">
                        <c:v>2.87747685184726</c:v>
                      </c:pt>
                      <c:pt idx="9268">
                        <c:v>2.877719907408701</c:v>
                      </c:pt>
                      <c:pt idx="9269">
                        <c:v>2.877962962962866</c:v>
                      </c:pt>
                      <c:pt idx="9270">
                        <c:v>2.8782060185170311</c:v>
                      </c:pt>
                      <c:pt idx="9271">
                        <c:v>2.8784490740711961</c:v>
                      </c:pt>
                      <c:pt idx="9272">
                        <c:v>2.8786921296253611</c:v>
                      </c:pt>
                      <c:pt idx="9273">
                        <c:v>2.8789351851868021</c:v>
                      </c:pt>
                      <c:pt idx="9274">
                        <c:v>2.8791782407409672</c:v>
                      </c:pt>
                      <c:pt idx="9275">
                        <c:v>2.8794212962951322</c:v>
                      </c:pt>
                      <c:pt idx="9276">
                        <c:v>2.8796643518492973</c:v>
                      </c:pt>
                      <c:pt idx="9277">
                        <c:v>2.8799074074034623</c:v>
                      </c:pt>
                      <c:pt idx="9278">
                        <c:v>2.8801504629649033</c:v>
                      </c:pt>
                      <c:pt idx="9279">
                        <c:v>2.8803935185190683</c:v>
                      </c:pt>
                      <c:pt idx="9280">
                        <c:v>2.8806365740732334</c:v>
                      </c:pt>
                      <c:pt idx="9281">
                        <c:v>2.8808796296273984</c:v>
                      </c:pt>
                      <c:pt idx="9282">
                        <c:v>2.8811226851815634</c:v>
                      </c:pt>
                      <c:pt idx="9283">
                        <c:v>2.8813657407357285</c:v>
                      </c:pt>
                      <c:pt idx="9284">
                        <c:v>2.8816087962971695</c:v>
                      </c:pt>
                      <c:pt idx="9285">
                        <c:v>2.8818518518513345</c:v>
                      </c:pt>
                      <c:pt idx="9286">
                        <c:v>2.8820949074054996</c:v>
                      </c:pt>
                      <c:pt idx="9287">
                        <c:v>2.8823379629596646</c:v>
                      </c:pt>
                      <c:pt idx="9288">
                        <c:v>2.8825810185138296</c:v>
                      </c:pt>
                      <c:pt idx="9289">
                        <c:v>2.8828356481447743</c:v>
                      </c:pt>
                      <c:pt idx="9290">
                        <c:v>2.8830787036989394</c:v>
                      </c:pt>
                      <c:pt idx="9291">
                        <c:v>2.8833217592603804</c:v>
                      </c:pt>
                      <c:pt idx="9292">
                        <c:v>2.8835648148145454</c:v>
                      </c:pt>
                      <c:pt idx="9293">
                        <c:v>2.8838078703687104</c:v>
                      </c:pt>
                      <c:pt idx="9294">
                        <c:v>2.8840509259228755</c:v>
                      </c:pt>
                      <c:pt idx="9295">
                        <c:v>2.8842939814770405</c:v>
                      </c:pt>
                      <c:pt idx="9296">
                        <c:v>2.8845370370384815</c:v>
                      </c:pt>
                      <c:pt idx="9297">
                        <c:v>2.8847800925926466</c:v>
                      </c:pt>
                      <c:pt idx="9298">
                        <c:v>2.8850231481468116</c:v>
                      </c:pt>
                      <c:pt idx="9299">
                        <c:v>2.8852662037009766</c:v>
                      </c:pt>
                      <c:pt idx="9300">
                        <c:v>2.8855092592551417</c:v>
                      </c:pt>
                      <c:pt idx="9301">
                        <c:v>2.8857523148165827</c:v>
                      </c:pt>
                      <c:pt idx="9302">
                        <c:v>2.8859953703707477</c:v>
                      </c:pt>
                      <c:pt idx="9303">
                        <c:v>2.8862384259249128</c:v>
                      </c:pt>
                      <c:pt idx="9304">
                        <c:v>2.8864814814790778</c:v>
                      </c:pt>
                      <c:pt idx="9305">
                        <c:v>2.8867245370332428</c:v>
                      </c:pt>
                      <c:pt idx="9306">
                        <c:v>2.8869675925946838</c:v>
                      </c:pt>
                      <c:pt idx="9307">
                        <c:v>2.8872106481488489</c:v>
                      </c:pt>
                      <c:pt idx="9308">
                        <c:v>2.8874537037030139</c:v>
                      </c:pt>
                      <c:pt idx="9309">
                        <c:v>2.8876967592571789</c:v>
                      </c:pt>
                      <c:pt idx="9310">
                        <c:v>2.887939814811344</c:v>
                      </c:pt>
                      <c:pt idx="9311">
                        <c:v>2.888182870365509</c:v>
                      </c:pt>
                      <c:pt idx="9312">
                        <c:v>2.88842592592695</c:v>
                      </c:pt>
                      <c:pt idx="9313">
                        <c:v>2.8886689814811151</c:v>
                      </c:pt>
                      <c:pt idx="9314">
                        <c:v>2.8889120370352801</c:v>
                      </c:pt>
                      <c:pt idx="9315">
                        <c:v>2.8891550925894451</c:v>
                      </c:pt>
                      <c:pt idx="9316">
                        <c:v>2.8893981481436102</c:v>
                      </c:pt>
                      <c:pt idx="9317">
                        <c:v>2.8896412037050512</c:v>
                      </c:pt>
                      <c:pt idx="9318">
                        <c:v>2.8898842592592162</c:v>
                      </c:pt>
                      <c:pt idx="9319">
                        <c:v>2.8901273148133813</c:v>
                      </c:pt>
                      <c:pt idx="9320">
                        <c:v>2.8903703703675463</c:v>
                      </c:pt>
                      <c:pt idx="9321">
                        <c:v>2.8906134259217113</c:v>
                      </c:pt>
                      <c:pt idx="9322">
                        <c:v>2.8908564814831523</c:v>
                      </c:pt>
                      <c:pt idx="9323">
                        <c:v>2.8910995370373174</c:v>
                      </c:pt>
                      <c:pt idx="9324">
                        <c:v>2.8913425925914824</c:v>
                      </c:pt>
                      <c:pt idx="9325">
                        <c:v>2.8915856481456474</c:v>
                      </c:pt>
                      <c:pt idx="9326">
                        <c:v>2.8918287036998125</c:v>
                      </c:pt>
                      <c:pt idx="9327">
                        <c:v>2.8920717592612535</c:v>
                      </c:pt>
                      <c:pt idx="9328">
                        <c:v>2.8923148148154185</c:v>
                      </c:pt>
                      <c:pt idx="9329">
                        <c:v>2.8925578703695836</c:v>
                      </c:pt>
                      <c:pt idx="9330">
                        <c:v>2.8928009259237486</c:v>
                      </c:pt>
                      <c:pt idx="9331">
                        <c:v>2.8930439814779136</c:v>
                      </c:pt>
                      <c:pt idx="9332">
                        <c:v>2.8932870370320787</c:v>
                      </c:pt>
                      <c:pt idx="9333">
                        <c:v>2.8935300925935197</c:v>
                      </c:pt>
                      <c:pt idx="9334">
                        <c:v>2.8937731481476847</c:v>
                      </c:pt>
                      <c:pt idx="9335">
                        <c:v>2.8940162037018498</c:v>
                      </c:pt>
                      <c:pt idx="9336">
                        <c:v>2.8942592592560148</c:v>
                      </c:pt>
                      <c:pt idx="9337">
                        <c:v>2.8945138888869595</c:v>
                      </c:pt>
                      <c:pt idx="9338">
                        <c:v>2.8947569444411245</c:v>
                      </c:pt>
                      <c:pt idx="9339">
                        <c:v>2.8949999999952896</c:v>
                      </c:pt>
                      <c:pt idx="9340">
                        <c:v>2.8952430555567306</c:v>
                      </c:pt>
                      <c:pt idx="9341">
                        <c:v>2.8954861111108956</c:v>
                      </c:pt>
                      <c:pt idx="9342">
                        <c:v>2.8957291666650606</c:v>
                      </c:pt>
                      <c:pt idx="9343">
                        <c:v>2.8959722222192257</c:v>
                      </c:pt>
                      <c:pt idx="9344">
                        <c:v>2.8962152777733907</c:v>
                      </c:pt>
                      <c:pt idx="9345">
                        <c:v>2.8964583333348317</c:v>
                      </c:pt>
                      <c:pt idx="9346">
                        <c:v>2.8967013888889968</c:v>
                      </c:pt>
                      <c:pt idx="9347">
                        <c:v>2.8969444444431618</c:v>
                      </c:pt>
                      <c:pt idx="9348">
                        <c:v>2.8971874999973268</c:v>
                      </c:pt>
                      <c:pt idx="9349">
                        <c:v>2.8974305555514919</c:v>
                      </c:pt>
                      <c:pt idx="9350">
                        <c:v>2.8976736111129329</c:v>
                      </c:pt>
                      <c:pt idx="9351">
                        <c:v>2.8979166666670979</c:v>
                      </c:pt>
                      <c:pt idx="9352">
                        <c:v>2.8981597222212629</c:v>
                      </c:pt>
                      <c:pt idx="9353">
                        <c:v>2.898402777775428</c:v>
                      </c:pt>
                      <c:pt idx="9354">
                        <c:v>2.898645833329593</c:v>
                      </c:pt>
                      <c:pt idx="9355">
                        <c:v>2.8988888888837581</c:v>
                      </c:pt>
                      <c:pt idx="9356">
                        <c:v>2.8991319444451991</c:v>
                      </c:pt>
                      <c:pt idx="9357">
                        <c:v>2.8993749999993641</c:v>
                      </c:pt>
                      <c:pt idx="9358">
                        <c:v>2.8996180555535291</c:v>
                      </c:pt>
                      <c:pt idx="9359">
                        <c:v>2.8998611111076942</c:v>
                      </c:pt>
                      <c:pt idx="9360">
                        <c:v>2.9001041666618592</c:v>
                      </c:pt>
                      <c:pt idx="9361">
                        <c:v>2.9003472222233002</c:v>
                      </c:pt>
                      <c:pt idx="9362">
                        <c:v>2.9005902777774653</c:v>
                      </c:pt>
                      <c:pt idx="9363">
                        <c:v>2.9008333333316303</c:v>
                      </c:pt>
                      <c:pt idx="9364">
                        <c:v>2.9010763888857953</c:v>
                      </c:pt>
                      <c:pt idx="9365">
                        <c:v>2.9013194444399604</c:v>
                      </c:pt>
                      <c:pt idx="9366">
                        <c:v>2.9015625000014014</c:v>
                      </c:pt>
                      <c:pt idx="9367">
                        <c:v>2.9018055555555664</c:v>
                      </c:pt>
                      <c:pt idx="9368">
                        <c:v>2.9020486111097314</c:v>
                      </c:pt>
                      <c:pt idx="9369">
                        <c:v>2.9022916666638965</c:v>
                      </c:pt>
                      <c:pt idx="9370">
                        <c:v>2.9025347222180615</c:v>
                      </c:pt>
                      <c:pt idx="9371">
                        <c:v>2.9027777777795025</c:v>
                      </c:pt>
                      <c:pt idx="9372">
                        <c:v>2.9030208333336676</c:v>
                      </c:pt>
                      <c:pt idx="9373">
                        <c:v>2.9032638888878326</c:v>
                      </c:pt>
                      <c:pt idx="9374">
                        <c:v>2.9035069444419976</c:v>
                      </c:pt>
                      <c:pt idx="9375">
                        <c:v>2.9037499999961627</c:v>
                      </c:pt>
                      <c:pt idx="9376">
                        <c:v>2.9039930555576037</c:v>
                      </c:pt>
                      <c:pt idx="9377">
                        <c:v>2.9042361111117687</c:v>
                      </c:pt>
                      <c:pt idx="9378">
                        <c:v>2.9044791666659338</c:v>
                      </c:pt>
                      <c:pt idx="9379">
                        <c:v>2.9047222222200988</c:v>
                      </c:pt>
                      <c:pt idx="9380">
                        <c:v>2.9049652777742638</c:v>
                      </c:pt>
                      <c:pt idx="9381">
                        <c:v>2.9052083333284289</c:v>
                      </c:pt>
                      <c:pt idx="9382">
                        <c:v>2.9054513888898699</c:v>
                      </c:pt>
                      <c:pt idx="9383">
                        <c:v>2.9056944444440349</c:v>
                      </c:pt>
                      <c:pt idx="9384">
                        <c:v>2.9059374999981999</c:v>
                      </c:pt>
                      <c:pt idx="9385">
                        <c:v>2.9061921296291446</c:v>
                      </c:pt>
                      <c:pt idx="9386">
                        <c:v>2.9064351851833097</c:v>
                      </c:pt>
                      <c:pt idx="9387">
                        <c:v>2.9066782407374747</c:v>
                      </c:pt>
                      <c:pt idx="9388">
                        <c:v>2.9069212962916398</c:v>
                      </c:pt>
                      <c:pt idx="9389">
                        <c:v>2.9071643518530808</c:v>
                      </c:pt>
                      <c:pt idx="9390">
                        <c:v>2.9074074074072458</c:v>
                      </c:pt>
                      <c:pt idx="9391">
                        <c:v>2.9076504629614108</c:v>
                      </c:pt>
                      <c:pt idx="9392">
                        <c:v>2.9078935185155759</c:v>
                      </c:pt>
                      <c:pt idx="9393">
                        <c:v>2.9081365740697409</c:v>
                      </c:pt>
                      <c:pt idx="9394">
                        <c:v>2.9083796296311819</c:v>
                      </c:pt>
                      <c:pt idx="9395">
                        <c:v>2.9086226851853469</c:v>
                      </c:pt>
                      <c:pt idx="9396">
                        <c:v>2.908865740739512</c:v>
                      </c:pt>
                      <c:pt idx="9397">
                        <c:v>2.909108796293677</c:v>
                      </c:pt>
                      <c:pt idx="9398">
                        <c:v>2.9093518518478421</c:v>
                      </c:pt>
                      <c:pt idx="9399">
                        <c:v>2.9095949074092831</c:v>
                      </c:pt>
                      <c:pt idx="9400">
                        <c:v>2.9098379629634481</c:v>
                      </c:pt>
                      <c:pt idx="9401">
                        <c:v>2.9100810185176131</c:v>
                      </c:pt>
                      <c:pt idx="9402">
                        <c:v>2.9103240740717782</c:v>
                      </c:pt>
                      <c:pt idx="9403">
                        <c:v>2.9105671296259432</c:v>
                      </c:pt>
                      <c:pt idx="9404">
                        <c:v>2.9108101851801083</c:v>
                      </c:pt>
                      <c:pt idx="9405">
                        <c:v>2.9110532407415493</c:v>
                      </c:pt>
                      <c:pt idx="9406">
                        <c:v>2.9112962962957143</c:v>
                      </c:pt>
                      <c:pt idx="9407">
                        <c:v>2.9115393518498793</c:v>
                      </c:pt>
                      <c:pt idx="9408">
                        <c:v>2.9117824074040444</c:v>
                      </c:pt>
                      <c:pt idx="9409">
                        <c:v>2.9120254629582094</c:v>
                      </c:pt>
                      <c:pt idx="9410">
                        <c:v>2.9122685185196504</c:v>
                      </c:pt>
                      <c:pt idx="9411">
                        <c:v>2.9125115740738154</c:v>
                      </c:pt>
                      <c:pt idx="9412">
                        <c:v>2.9127546296279805</c:v>
                      </c:pt>
                      <c:pt idx="9413">
                        <c:v>2.9129976851821455</c:v>
                      </c:pt>
                      <c:pt idx="9414">
                        <c:v>2.9132407407363106</c:v>
                      </c:pt>
                      <c:pt idx="9415">
                        <c:v>2.9134837962977516</c:v>
                      </c:pt>
                      <c:pt idx="9416">
                        <c:v>2.9137268518519166</c:v>
                      </c:pt>
                      <c:pt idx="9417">
                        <c:v>2.9139699074060816</c:v>
                      </c:pt>
                      <c:pt idx="9418">
                        <c:v>2.9142129629602467</c:v>
                      </c:pt>
                      <c:pt idx="9419">
                        <c:v>2.9144560185144117</c:v>
                      </c:pt>
                      <c:pt idx="9420">
                        <c:v>2.9146990740758527</c:v>
                      </c:pt>
                      <c:pt idx="9421">
                        <c:v>2.9149421296300178</c:v>
                      </c:pt>
                      <c:pt idx="9422">
                        <c:v>2.9151851851841828</c:v>
                      </c:pt>
                      <c:pt idx="9423">
                        <c:v>2.9154282407383478</c:v>
                      </c:pt>
                      <c:pt idx="9424">
                        <c:v>2.9156712962925129</c:v>
                      </c:pt>
                      <c:pt idx="9425">
                        <c:v>2.9159143518539539</c:v>
                      </c:pt>
                      <c:pt idx="9426">
                        <c:v>2.9161574074081189</c:v>
                      </c:pt>
                      <c:pt idx="9427">
                        <c:v>2.9164004629622839</c:v>
                      </c:pt>
                      <c:pt idx="9428">
                        <c:v>2.916643518516449</c:v>
                      </c:pt>
                      <c:pt idx="9429">
                        <c:v>2.916886574070614</c:v>
                      </c:pt>
                      <c:pt idx="9430">
                        <c:v>2.9171296296247791</c:v>
                      </c:pt>
                      <c:pt idx="9431">
                        <c:v>2.9173726851862201</c:v>
                      </c:pt>
                      <c:pt idx="9432">
                        <c:v>2.9176157407403851</c:v>
                      </c:pt>
                      <c:pt idx="9433">
                        <c:v>2.9178703703713298</c:v>
                      </c:pt>
                      <c:pt idx="9434">
                        <c:v>2.9181134259254948</c:v>
                      </c:pt>
                      <c:pt idx="9435">
                        <c:v>2.9183564814796599</c:v>
                      </c:pt>
                      <c:pt idx="9436">
                        <c:v>2.9185995370338249</c:v>
                      </c:pt>
                      <c:pt idx="9437">
                        <c:v>2.9188425925879899</c:v>
                      </c:pt>
                      <c:pt idx="9438">
                        <c:v>2.9190856481494309</c:v>
                      </c:pt>
                      <c:pt idx="9439">
                        <c:v>2.919328703703596</c:v>
                      </c:pt>
                      <c:pt idx="9440">
                        <c:v>2.919571759257761</c:v>
                      </c:pt>
                      <c:pt idx="9441">
                        <c:v>2.9198148148119261</c:v>
                      </c:pt>
                      <c:pt idx="9442">
                        <c:v>2.9200578703660911</c:v>
                      </c:pt>
                      <c:pt idx="9443">
                        <c:v>2.9203009259275321</c:v>
                      </c:pt>
                      <c:pt idx="9444">
                        <c:v>2.9205439814816971</c:v>
                      </c:pt>
                      <c:pt idx="9445">
                        <c:v>2.9207870370358622</c:v>
                      </c:pt>
                      <c:pt idx="9446">
                        <c:v>2.9210300925900272</c:v>
                      </c:pt>
                      <c:pt idx="9447">
                        <c:v>2.9212731481441923</c:v>
                      </c:pt>
                      <c:pt idx="9448">
                        <c:v>2.9215162037056333</c:v>
                      </c:pt>
                      <c:pt idx="9449">
                        <c:v>2.9217592592597983</c:v>
                      </c:pt>
                      <c:pt idx="9450">
                        <c:v>2.9220023148139633</c:v>
                      </c:pt>
                      <c:pt idx="9451">
                        <c:v>2.9222453703681284</c:v>
                      </c:pt>
                      <c:pt idx="9452">
                        <c:v>2.9224884259222934</c:v>
                      </c:pt>
                      <c:pt idx="9453">
                        <c:v>2.9227314814764584</c:v>
                      </c:pt>
                      <c:pt idx="9454">
                        <c:v>2.9229745370378994</c:v>
                      </c:pt>
                      <c:pt idx="9455">
                        <c:v>2.9232175925920645</c:v>
                      </c:pt>
                      <c:pt idx="9456">
                        <c:v>2.9234606481462295</c:v>
                      </c:pt>
                      <c:pt idx="9457">
                        <c:v>2.9237037037003946</c:v>
                      </c:pt>
                      <c:pt idx="9458">
                        <c:v>2.9239467592545596</c:v>
                      </c:pt>
                      <c:pt idx="9459">
                        <c:v>2.9241898148160006</c:v>
                      </c:pt>
                      <c:pt idx="9460">
                        <c:v>2.9244328703701656</c:v>
                      </c:pt>
                      <c:pt idx="9461">
                        <c:v>2.9246759259243307</c:v>
                      </c:pt>
                      <c:pt idx="9462">
                        <c:v>2.9249189814784957</c:v>
                      </c:pt>
                      <c:pt idx="9463">
                        <c:v>2.9251620370326608</c:v>
                      </c:pt>
                      <c:pt idx="9464">
                        <c:v>2.9254050925941018</c:v>
                      </c:pt>
                      <c:pt idx="9465">
                        <c:v>2.9256481481482668</c:v>
                      </c:pt>
                      <c:pt idx="9466">
                        <c:v>2.9258912037024318</c:v>
                      </c:pt>
                      <c:pt idx="9467">
                        <c:v>2.9261342592565969</c:v>
                      </c:pt>
                      <c:pt idx="9468">
                        <c:v>2.9263773148107619</c:v>
                      </c:pt>
                      <c:pt idx="9469">
                        <c:v>2.9266203703722029</c:v>
                      </c:pt>
                      <c:pt idx="9470">
                        <c:v>2.9268634259263679</c:v>
                      </c:pt>
                      <c:pt idx="9471">
                        <c:v>2.927106481480533</c:v>
                      </c:pt>
                      <c:pt idx="9472">
                        <c:v>2.927349537034698</c:v>
                      </c:pt>
                      <c:pt idx="9473">
                        <c:v>2.9275925925888631</c:v>
                      </c:pt>
                      <c:pt idx="9474">
                        <c:v>2.9278356481430281</c:v>
                      </c:pt>
                      <c:pt idx="9475">
                        <c:v>2.9280787037044691</c:v>
                      </c:pt>
                      <c:pt idx="9476">
                        <c:v>2.9283217592586341</c:v>
                      </c:pt>
                      <c:pt idx="9477">
                        <c:v>2.9285648148127992</c:v>
                      </c:pt>
                      <c:pt idx="9478">
                        <c:v>2.9288078703669642</c:v>
                      </c:pt>
                      <c:pt idx="9479">
                        <c:v>2.9290509259211293</c:v>
                      </c:pt>
                      <c:pt idx="9480">
                        <c:v>2.9292939814825703</c:v>
                      </c:pt>
                      <c:pt idx="9481">
                        <c:v>2.9295370370367353</c:v>
                      </c:pt>
                      <c:pt idx="9482">
                        <c:v>2.92979166666768</c:v>
                      </c:pt>
                      <c:pt idx="9483">
                        <c:v>2.930034722221845</c:v>
                      </c:pt>
                      <c:pt idx="9484">
                        <c:v>2.9302777777760101</c:v>
                      </c:pt>
                      <c:pt idx="9485">
                        <c:v>2.9305208333301751</c:v>
                      </c:pt>
                      <c:pt idx="9486">
                        <c:v>2.9307638888843401</c:v>
                      </c:pt>
                      <c:pt idx="9487">
                        <c:v>2.9310069444457811</c:v>
                      </c:pt>
                      <c:pt idx="9488">
                        <c:v>2.9312499999999462</c:v>
                      </c:pt>
                      <c:pt idx="9489">
                        <c:v>2.9314930555541112</c:v>
                      </c:pt>
                      <c:pt idx="9490">
                        <c:v>2.9317361111082763</c:v>
                      </c:pt>
                      <c:pt idx="9491">
                        <c:v>2.9319791666624413</c:v>
                      </c:pt>
                      <c:pt idx="9492">
                        <c:v>2.9322222222238823</c:v>
                      </c:pt>
                      <c:pt idx="9493">
                        <c:v>2.9324652777780473</c:v>
                      </c:pt>
                      <c:pt idx="9494">
                        <c:v>2.9327083333322124</c:v>
                      </c:pt>
                      <c:pt idx="9495">
                        <c:v>2.9329513888863774</c:v>
                      </c:pt>
                      <c:pt idx="9496">
                        <c:v>2.9331944444405424</c:v>
                      </c:pt>
                      <c:pt idx="9497">
                        <c:v>2.9334375000019834</c:v>
                      </c:pt>
                      <c:pt idx="9498">
                        <c:v>2.9336805555561485</c:v>
                      </c:pt>
                      <c:pt idx="9499">
                        <c:v>2.9339236111103135</c:v>
                      </c:pt>
                      <c:pt idx="9500">
                        <c:v>2.9341666666644786</c:v>
                      </c:pt>
                      <c:pt idx="9501">
                        <c:v>2.9344097222186436</c:v>
                      </c:pt>
                      <c:pt idx="9502">
                        <c:v>2.9346527777728086</c:v>
                      </c:pt>
                      <c:pt idx="9503">
                        <c:v>2.9348958333342496</c:v>
                      </c:pt>
                      <c:pt idx="9504">
                        <c:v>2.9351388888884147</c:v>
                      </c:pt>
                      <c:pt idx="9505">
                        <c:v>2.9353819444425797</c:v>
                      </c:pt>
                      <c:pt idx="9506">
                        <c:v>2.9356249999967448</c:v>
                      </c:pt>
                      <c:pt idx="9507">
                        <c:v>2.9358680555509098</c:v>
                      </c:pt>
                      <c:pt idx="9508">
                        <c:v>2.9361111111123508</c:v>
                      </c:pt>
                      <c:pt idx="9509">
                        <c:v>2.9363541666665158</c:v>
                      </c:pt>
                      <c:pt idx="9510">
                        <c:v>2.9365972222206809</c:v>
                      </c:pt>
                      <c:pt idx="9511">
                        <c:v>2.9368402777748459</c:v>
                      </c:pt>
                      <c:pt idx="9512">
                        <c:v>2.9370833333290109</c:v>
                      </c:pt>
                      <c:pt idx="9513">
                        <c:v>2.9373263888904519</c:v>
                      </c:pt>
                      <c:pt idx="9514">
                        <c:v>2.937569444444617</c:v>
                      </c:pt>
                      <c:pt idx="9515">
                        <c:v>2.937812499998782</c:v>
                      </c:pt>
                      <c:pt idx="9516">
                        <c:v>2.9380555555529471</c:v>
                      </c:pt>
                      <c:pt idx="9517">
                        <c:v>2.9382986111071121</c:v>
                      </c:pt>
                      <c:pt idx="9518">
                        <c:v>2.9385416666685531</c:v>
                      </c:pt>
                      <c:pt idx="9519">
                        <c:v>2.9387847222227181</c:v>
                      </c:pt>
                      <c:pt idx="9520">
                        <c:v>2.9390277777768832</c:v>
                      </c:pt>
                      <c:pt idx="9521">
                        <c:v>2.9392708333310482</c:v>
                      </c:pt>
                      <c:pt idx="9522">
                        <c:v>2.9395138888852133</c:v>
                      </c:pt>
                      <c:pt idx="9523">
                        <c:v>2.9397569444393783</c:v>
                      </c:pt>
                      <c:pt idx="9524">
                        <c:v>2.9400000000008193</c:v>
                      </c:pt>
                      <c:pt idx="9525">
                        <c:v>2.9402430555549843</c:v>
                      </c:pt>
                      <c:pt idx="9526">
                        <c:v>2.9404861111091494</c:v>
                      </c:pt>
                      <c:pt idx="9527">
                        <c:v>2.9407291666633144</c:v>
                      </c:pt>
                      <c:pt idx="9528">
                        <c:v>2.9409722222174794</c:v>
                      </c:pt>
                      <c:pt idx="9529">
                        <c:v>2.9412152777789204</c:v>
                      </c:pt>
                      <c:pt idx="9530">
                        <c:v>2.9414699074025892</c:v>
                      </c:pt>
                      <c:pt idx="9531">
                        <c:v>2.9417129629640302</c:v>
                      </c:pt>
                      <c:pt idx="9532">
                        <c:v>2.9419560185181952</c:v>
                      </c:pt>
                      <c:pt idx="9533">
                        <c:v>2.9421990740723603</c:v>
                      </c:pt>
                      <c:pt idx="9534">
                        <c:v>2.9424421296265253</c:v>
                      </c:pt>
                      <c:pt idx="9535">
                        <c:v>2.9426851851806903</c:v>
                      </c:pt>
                      <c:pt idx="9536">
                        <c:v>2.9429282407421313</c:v>
                      </c:pt>
                      <c:pt idx="9537">
                        <c:v>2.9431712962962964</c:v>
                      </c:pt>
                      <c:pt idx="9538">
                        <c:v>2.9434143518504614</c:v>
                      </c:pt>
                      <c:pt idx="9539">
                        <c:v>2.9436574074046264</c:v>
                      </c:pt>
                      <c:pt idx="9540">
                        <c:v>2.9439004629587915</c:v>
                      </c:pt>
                      <c:pt idx="9541">
                        <c:v>2.9441435185202325</c:v>
                      </c:pt>
                      <c:pt idx="9542">
                        <c:v>2.9443865740743975</c:v>
                      </c:pt>
                      <c:pt idx="9543">
                        <c:v>2.9446296296285626</c:v>
                      </c:pt>
                      <c:pt idx="9544">
                        <c:v>2.9448726851827276</c:v>
                      </c:pt>
                      <c:pt idx="9545">
                        <c:v>2.9451157407368926</c:v>
                      </c:pt>
                      <c:pt idx="9546">
                        <c:v>2.9453587962983336</c:v>
                      </c:pt>
                      <c:pt idx="9547">
                        <c:v>2.9456018518524987</c:v>
                      </c:pt>
                      <c:pt idx="9548">
                        <c:v>2.9458449074066637</c:v>
                      </c:pt>
                      <c:pt idx="9549">
                        <c:v>2.9460879629608288</c:v>
                      </c:pt>
                      <c:pt idx="9550">
                        <c:v>2.9463310185149938</c:v>
                      </c:pt>
                      <c:pt idx="9551">
                        <c:v>2.9465740740691588</c:v>
                      </c:pt>
                      <c:pt idx="9552">
                        <c:v>2.9468171296305998</c:v>
                      </c:pt>
                      <c:pt idx="9553">
                        <c:v>2.9470601851847649</c:v>
                      </c:pt>
                      <c:pt idx="9554">
                        <c:v>2.9473032407389299</c:v>
                      </c:pt>
                      <c:pt idx="9555">
                        <c:v>2.9475462962930949</c:v>
                      </c:pt>
                      <c:pt idx="9556">
                        <c:v>2.94778935184726</c:v>
                      </c:pt>
                      <c:pt idx="9557">
                        <c:v>2.948032407408701</c:v>
                      </c:pt>
                      <c:pt idx="9558">
                        <c:v>2.948275462962866</c:v>
                      </c:pt>
                      <c:pt idx="9559">
                        <c:v>2.9485185185170311</c:v>
                      </c:pt>
                      <c:pt idx="9560">
                        <c:v>2.9487615740711961</c:v>
                      </c:pt>
                      <c:pt idx="9561">
                        <c:v>2.9490046296253611</c:v>
                      </c:pt>
                      <c:pt idx="9562">
                        <c:v>2.9492476851868021</c:v>
                      </c:pt>
                      <c:pt idx="9563">
                        <c:v>2.9494907407409672</c:v>
                      </c:pt>
                      <c:pt idx="9564">
                        <c:v>2.9497337962951322</c:v>
                      </c:pt>
                      <c:pt idx="9565">
                        <c:v>2.9499768518492973</c:v>
                      </c:pt>
                      <c:pt idx="9566">
                        <c:v>2.9502199074034623</c:v>
                      </c:pt>
                      <c:pt idx="9567">
                        <c:v>2.9504629629649033</c:v>
                      </c:pt>
                      <c:pt idx="9568">
                        <c:v>2.9507060185190683</c:v>
                      </c:pt>
                      <c:pt idx="9569">
                        <c:v>2.9509490740732334</c:v>
                      </c:pt>
                      <c:pt idx="9570">
                        <c:v>2.9511921296273984</c:v>
                      </c:pt>
                      <c:pt idx="9571">
                        <c:v>2.9514351851815634</c:v>
                      </c:pt>
                      <c:pt idx="9572">
                        <c:v>2.9516782407357285</c:v>
                      </c:pt>
                      <c:pt idx="9573">
                        <c:v>2.9519212962971695</c:v>
                      </c:pt>
                      <c:pt idx="9574">
                        <c:v>2.9521643518513345</c:v>
                      </c:pt>
                      <c:pt idx="9575">
                        <c:v>2.9524074074054996</c:v>
                      </c:pt>
                      <c:pt idx="9576">
                        <c:v>2.9526504629596646</c:v>
                      </c:pt>
                      <c:pt idx="9577">
                        <c:v>2.9528935185138296</c:v>
                      </c:pt>
                      <c:pt idx="9578">
                        <c:v>2.9531481481447743</c:v>
                      </c:pt>
                      <c:pt idx="9579">
                        <c:v>2.9533912036989394</c:v>
                      </c:pt>
                      <c:pt idx="9580">
                        <c:v>2.9536342592603804</c:v>
                      </c:pt>
                      <c:pt idx="9581">
                        <c:v>2.9538773148145454</c:v>
                      </c:pt>
                      <c:pt idx="9582">
                        <c:v>2.9541203703687104</c:v>
                      </c:pt>
                      <c:pt idx="9583">
                        <c:v>2.9543634259228755</c:v>
                      </c:pt>
                      <c:pt idx="9584">
                        <c:v>2.9546064814770405</c:v>
                      </c:pt>
                      <c:pt idx="9585">
                        <c:v>2.9548495370384815</c:v>
                      </c:pt>
                      <c:pt idx="9586">
                        <c:v>2.9550925925926466</c:v>
                      </c:pt>
                      <c:pt idx="9587">
                        <c:v>2.9553356481468116</c:v>
                      </c:pt>
                      <c:pt idx="9588">
                        <c:v>2.9555787037009766</c:v>
                      </c:pt>
                      <c:pt idx="9589">
                        <c:v>2.9558217592551417</c:v>
                      </c:pt>
                      <c:pt idx="9590">
                        <c:v>2.9560648148165827</c:v>
                      </c:pt>
                      <c:pt idx="9591">
                        <c:v>2.9563078703707477</c:v>
                      </c:pt>
                      <c:pt idx="9592">
                        <c:v>2.9565509259249128</c:v>
                      </c:pt>
                      <c:pt idx="9593">
                        <c:v>2.9567939814790778</c:v>
                      </c:pt>
                      <c:pt idx="9594">
                        <c:v>2.9570370370332428</c:v>
                      </c:pt>
                      <c:pt idx="9595">
                        <c:v>2.9572800925946838</c:v>
                      </c:pt>
                      <c:pt idx="9596">
                        <c:v>2.9575231481488489</c:v>
                      </c:pt>
                      <c:pt idx="9597">
                        <c:v>2.9577662037030139</c:v>
                      </c:pt>
                      <c:pt idx="9598">
                        <c:v>2.9580092592571789</c:v>
                      </c:pt>
                      <c:pt idx="9599">
                        <c:v>2.958252314811344</c:v>
                      </c:pt>
                      <c:pt idx="9600">
                        <c:v>2.958495370365509</c:v>
                      </c:pt>
                      <c:pt idx="9601">
                        <c:v>2.95873842592695</c:v>
                      </c:pt>
                      <c:pt idx="9602">
                        <c:v>2.9589814814811151</c:v>
                      </c:pt>
                      <c:pt idx="9603">
                        <c:v>2.9592245370352801</c:v>
                      </c:pt>
                      <c:pt idx="9604">
                        <c:v>2.9594675925894451</c:v>
                      </c:pt>
                      <c:pt idx="9605">
                        <c:v>2.9597106481436102</c:v>
                      </c:pt>
                      <c:pt idx="9606">
                        <c:v>2.9599537037050512</c:v>
                      </c:pt>
                      <c:pt idx="9607">
                        <c:v>2.9601967592592162</c:v>
                      </c:pt>
                      <c:pt idx="9608">
                        <c:v>2.9604398148133813</c:v>
                      </c:pt>
                      <c:pt idx="9609">
                        <c:v>2.9606828703675463</c:v>
                      </c:pt>
                      <c:pt idx="9610">
                        <c:v>2.9609259259217113</c:v>
                      </c:pt>
                      <c:pt idx="9611">
                        <c:v>2.9611689814831523</c:v>
                      </c:pt>
                      <c:pt idx="9612">
                        <c:v>2.9614120370373174</c:v>
                      </c:pt>
                      <c:pt idx="9613">
                        <c:v>2.9616550925914824</c:v>
                      </c:pt>
                      <c:pt idx="9614">
                        <c:v>2.9618981481456474</c:v>
                      </c:pt>
                      <c:pt idx="9615">
                        <c:v>2.9621412036998125</c:v>
                      </c:pt>
                      <c:pt idx="9616">
                        <c:v>2.9623842592612535</c:v>
                      </c:pt>
                      <c:pt idx="9617">
                        <c:v>2.9626273148154185</c:v>
                      </c:pt>
                      <c:pt idx="9618">
                        <c:v>2.9628703703695836</c:v>
                      </c:pt>
                      <c:pt idx="9619">
                        <c:v>2.9631134259237486</c:v>
                      </c:pt>
                      <c:pt idx="9620">
                        <c:v>2.9633564814779136</c:v>
                      </c:pt>
                      <c:pt idx="9621">
                        <c:v>2.9635995370320787</c:v>
                      </c:pt>
                      <c:pt idx="9622">
                        <c:v>2.9638425925935197</c:v>
                      </c:pt>
                      <c:pt idx="9623">
                        <c:v>2.9640856481476847</c:v>
                      </c:pt>
                      <c:pt idx="9624">
                        <c:v>2.9643287037018498</c:v>
                      </c:pt>
                      <c:pt idx="9625">
                        <c:v>2.9645717592560148</c:v>
                      </c:pt>
                      <c:pt idx="9626">
                        <c:v>2.9648263888869595</c:v>
                      </c:pt>
                      <c:pt idx="9627">
                        <c:v>2.9650694444411245</c:v>
                      </c:pt>
                      <c:pt idx="9628">
                        <c:v>2.9653124999952896</c:v>
                      </c:pt>
                      <c:pt idx="9629">
                        <c:v>2.9655555555567306</c:v>
                      </c:pt>
                      <c:pt idx="9630">
                        <c:v>2.9657986111108956</c:v>
                      </c:pt>
                      <c:pt idx="9631">
                        <c:v>2.9660416666650606</c:v>
                      </c:pt>
                      <c:pt idx="9632">
                        <c:v>2.9662847222192257</c:v>
                      </c:pt>
                      <c:pt idx="9633">
                        <c:v>2.9665277777733907</c:v>
                      </c:pt>
                      <c:pt idx="9634">
                        <c:v>2.9667708333348317</c:v>
                      </c:pt>
                      <c:pt idx="9635">
                        <c:v>2.9670138888889968</c:v>
                      </c:pt>
                      <c:pt idx="9636">
                        <c:v>2.9672569444431618</c:v>
                      </c:pt>
                      <c:pt idx="9637">
                        <c:v>2.9674999999973268</c:v>
                      </c:pt>
                      <c:pt idx="9638">
                        <c:v>2.9677430555514919</c:v>
                      </c:pt>
                      <c:pt idx="9639">
                        <c:v>2.9679861111129329</c:v>
                      </c:pt>
                      <c:pt idx="9640">
                        <c:v>2.9682291666670979</c:v>
                      </c:pt>
                      <c:pt idx="9641">
                        <c:v>2.9684722222212629</c:v>
                      </c:pt>
                      <c:pt idx="9642">
                        <c:v>2.968715277775428</c:v>
                      </c:pt>
                      <c:pt idx="9643">
                        <c:v>2.968958333329593</c:v>
                      </c:pt>
                      <c:pt idx="9644">
                        <c:v>2.9692013888837581</c:v>
                      </c:pt>
                      <c:pt idx="9645">
                        <c:v>2.9694444444451991</c:v>
                      </c:pt>
                      <c:pt idx="9646">
                        <c:v>2.9696874999993641</c:v>
                      </c:pt>
                      <c:pt idx="9647">
                        <c:v>2.9699305555535291</c:v>
                      </c:pt>
                      <c:pt idx="9648">
                        <c:v>2.9701736111076942</c:v>
                      </c:pt>
                      <c:pt idx="9649">
                        <c:v>2.9704166666618592</c:v>
                      </c:pt>
                      <c:pt idx="9650">
                        <c:v>2.9706597222233002</c:v>
                      </c:pt>
                      <c:pt idx="9651">
                        <c:v>2.9709027777774653</c:v>
                      </c:pt>
                      <c:pt idx="9652">
                        <c:v>2.9711458333316303</c:v>
                      </c:pt>
                      <c:pt idx="9653">
                        <c:v>2.9713888888857953</c:v>
                      </c:pt>
                      <c:pt idx="9654">
                        <c:v>2.9716319444399604</c:v>
                      </c:pt>
                      <c:pt idx="9655">
                        <c:v>2.9718750000014014</c:v>
                      </c:pt>
                      <c:pt idx="9656">
                        <c:v>2.9721180555555664</c:v>
                      </c:pt>
                      <c:pt idx="9657">
                        <c:v>2.9723611111097314</c:v>
                      </c:pt>
                      <c:pt idx="9658">
                        <c:v>2.9726041666638965</c:v>
                      </c:pt>
                      <c:pt idx="9659">
                        <c:v>2.9728472222180615</c:v>
                      </c:pt>
                      <c:pt idx="9660">
                        <c:v>2.9730902777795025</c:v>
                      </c:pt>
                      <c:pt idx="9661">
                        <c:v>2.9733333333336676</c:v>
                      </c:pt>
                      <c:pt idx="9662">
                        <c:v>2.9735763888878326</c:v>
                      </c:pt>
                      <c:pt idx="9663">
                        <c:v>2.9738194444419976</c:v>
                      </c:pt>
                      <c:pt idx="9664">
                        <c:v>2.9740624999961627</c:v>
                      </c:pt>
                      <c:pt idx="9665">
                        <c:v>2.9743055555576037</c:v>
                      </c:pt>
                      <c:pt idx="9666">
                        <c:v>2.9745486111117687</c:v>
                      </c:pt>
                      <c:pt idx="9667">
                        <c:v>2.9747916666659338</c:v>
                      </c:pt>
                      <c:pt idx="9668">
                        <c:v>2.9750347222200988</c:v>
                      </c:pt>
                      <c:pt idx="9669">
                        <c:v>2.9752777777742638</c:v>
                      </c:pt>
                      <c:pt idx="9670">
                        <c:v>2.9755208333284289</c:v>
                      </c:pt>
                      <c:pt idx="9671">
                        <c:v>2.9757638888898699</c:v>
                      </c:pt>
                      <c:pt idx="9672">
                        <c:v>2.9760069444440349</c:v>
                      </c:pt>
                      <c:pt idx="9673">
                        <c:v>2.9762499999981999</c:v>
                      </c:pt>
                      <c:pt idx="9674">
                        <c:v>2.9765046296291446</c:v>
                      </c:pt>
                      <c:pt idx="9675">
                        <c:v>2.9767476851833097</c:v>
                      </c:pt>
                      <c:pt idx="9676">
                        <c:v>2.9769907407374747</c:v>
                      </c:pt>
                      <c:pt idx="9677">
                        <c:v>2.9772337962916398</c:v>
                      </c:pt>
                      <c:pt idx="9678">
                        <c:v>2.9774768518530808</c:v>
                      </c:pt>
                      <c:pt idx="9679">
                        <c:v>2.9777199074072458</c:v>
                      </c:pt>
                      <c:pt idx="9680">
                        <c:v>2.9779629629614108</c:v>
                      </c:pt>
                      <c:pt idx="9681">
                        <c:v>2.9782060185155759</c:v>
                      </c:pt>
                      <c:pt idx="9682">
                        <c:v>2.9784490740697409</c:v>
                      </c:pt>
                      <c:pt idx="9683">
                        <c:v>2.9786921296311819</c:v>
                      </c:pt>
                      <c:pt idx="9684">
                        <c:v>2.9789351851853469</c:v>
                      </c:pt>
                      <c:pt idx="9685">
                        <c:v>2.979178240739512</c:v>
                      </c:pt>
                      <c:pt idx="9686">
                        <c:v>2.979421296293677</c:v>
                      </c:pt>
                      <c:pt idx="9687">
                        <c:v>2.9796643518478421</c:v>
                      </c:pt>
                      <c:pt idx="9688">
                        <c:v>2.9799074074092831</c:v>
                      </c:pt>
                      <c:pt idx="9689">
                        <c:v>2.9801504629634481</c:v>
                      </c:pt>
                      <c:pt idx="9690">
                        <c:v>2.9803935185176131</c:v>
                      </c:pt>
                      <c:pt idx="9691">
                        <c:v>2.9806365740717782</c:v>
                      </c:pt>
                      <c:pt idx="9692">
                        <c:v>2.9808796296259432</c:v>
                      </c:pt>
                      <c:pt idx="9693">
                        <c:v>2.9811226851801083</c:v>
                      </c:pt>
                      <c:pt idx="9694">
                        <c:v>2.9813657407415493</c:v>
                      </c:pt>
                      <c:pt idx="9695">
                        <c:v>2.9816087962957143</c:v>
                      </c:pt>
                      <c:pt idx="9696">
                        <c:v>2.9818518518498793</c:v>
                      </c:pt>
                      <c:pt idx="9697">
                        <c:v>2.9820949074040444</c:v>
                      </c:pt>
                      <c:pt idx="9698">
                        <c:v>2.9823379629582094</c:v>
                      </c:pt>
                      <c:pt idx="9699">
                        <c:v>2.9825810185196504</c:v>
                      </c:pt>
                      <c:pt idx="9700">
                        <c:v>2.9828240740738154</c:v>
                      </c:pt>
                      <c:pt idx="9701">
                        <c:v>2.9830671296279805</c:v>
                      </c:pt>
                      <c:pt idx="9702">
                        <c:v>2.9833101851821455</c:v>
                      </c:pt>
                      <c:pt idx="9703">
                        <c:v>2.9835532407363106</c:v>
                      </c:pt>
                      <c:pt idx="9704">
                        <c:v>2.9837962962977516</c:v>
                      </c:pt>
                      <c:pt idx="9705">
                        <c:v>2.9840393518519166</c:v>
                      </c:pt>
                      <c:pt idx="9706">
                        <c:v>2.9842824074060816</c:v>
                      </c:pt>
                      <c:pt idx="9707">
                        <c:v>2.9845254629602467</c:v>
                      </c:pt>
                      <c:pt idx="9708">
                        <c:v>2.9847685185144117</c:v>
                      </c:pt>
                      <c:pt idx="9709">
                        <c:v>2.9850115740758527</c:v>
                      </c:pt>
                      <c:pt idx="9710">
                        <c:v>2.9852546296300178</c:v>
                      </c:pt>
                      <c:pt idx="9711">
                        <c:v>2.9854976851841828</c:v>
                      </c:pt>
                      <c:pt idx="9712">
                        <c:v>2.9857407407383478</c:v>
                      </c:pt>
                      <c:pt idx="9713">
                        <c:v>2.9859837962925129</c:v>
                      </c:pt>
                      <c:pt idx="9714">
                        <c:v>2.9862268518539539</c:v>
                      </c:pt>
                      <c:pt idx="9715">
                        <c:v>2.9864699074081189</c:v>
                      </c:pt>
                      <c:pt idx="9716">
                        <c:v>2.9867129629622839</c:v>
                      </c:pt>
                      <c:pt idx="9717">
                        <c:v>2.986956018516449</c:v>
                      </c:pt>
                      <c:pt idx="9718">
                        <c:v>2.987199074070614</c:v>
                      </c:pt>
                      <c:pt idx="9719">
                        <c:v>2.9874421296247791</c:v>
                      </c:pt>
                      <c:pt idx="9720">
                        <c:v>2.9876851851862201</c:v>
                      </c:pt>
                      <c:pt idx="9721">
                        <c:v>2.9879282407403851</c:v>
                      </c:pt>
                      <c:pt idx="9722">
                        <c:v>2.9881712962945501</c:v>
                      </c:pt>
                      <c:pt idx="9723">
                        <c:v>2.9884259259254948</c:v>
                      </c:pt>
                      <c:pt idx="9724">
                        <c:v>2.9886689814796599</c:v>
                      </c:pt>
                      <c:pt idx="9725">
                        <c:v>2.9889120370338249</c:v>
                      </c:pt>
                      <c:pt idx="9726">
                        <c:v>2.9891550925879899</c:v>
                      </c:pt>
                      <c:pt idx="9727">
                        <c:v>2.9893981481494309</c:v>
                      </c:pt>
                      <c:pt idx="9728">
                        <c:v>2.989641203703596</c:v>
                      </c:pt>
                      <c:pt idx="9729">
                        <c:v>2.989884259257761</c:v>
                      </c:pt>
                      <c:pt idx="9730">
                        <c:v>2.9901273148119261</c:v>
                      </c:pt>
                      <c:pt idx="9731">
                        <c:v>2.9903703703660911</c:v>
                      </c:pt>
                      <c:pt idx="9732">
                        <c:v>2.9906134259275321</c:v>
                      </c:pt>
                      <c:pt idx="9733">
                        <c:v>2.9908564814816971</c:v>
                      </c:pt>
                      <c:pt idx="9734">
                        <c:v>2.9910995370358622</c:v>
                      </c:pt>
                      <c:pt idx="9735">
                        <c:v>2.9913425925900272</c:v>
                      </c:pt>
                      <c:pt idx="9736">
                        <c:v>2.9915856481441923</c:v>
                      </c:pt>
                      <c:pt idx="9737">
                        <c:v>2.9918287037056333</c:v>
                      </c:pt>
                      <c:pt idx="9738">
                        <c:v>2.9920717592597983</c:v>
                      </c:pt>
                      <c:pt idx="9739">
                        <c:v>2.9923148148139633</c:v>
                      </c:pt>
                      <c:pt idx="9740">
                        <c:v>2.9925578703681284</c:v>
                      </c:pt>
                      <c:pt idx="9741">
                        <c:v>2.9928009259222934</c:v>
                      </c:pt>
                      <c:pt idx="9742">
                        <c:v>2.9930439814764584</c:v>
                      </c:pt>
                      <c:pt idx="9743">
                        <c:v>2.9932870370378994</c:v>
                      </c:pt>
                      <c:pt idx="9744">
                        <c:v>2.9935300925920645</c:v>
                      </c:pt>
                      <c:pt idx="9745">
                        <c:v>2.9937731481462295</c:v>
                      </c:pt>
                      <c:pt idx="9746">
                        <c:v>2.9940162037003946</c:v>
                      </c:pt>
                      <c:pt idx="9747">
                        <c:v>2.9942592592545596</c:v>
                      </c:pt>
                      <c:pt idx="9748">
                        <c:v>2.9945023148160006</c:v>
                      </c:pt>
                      <c:pt idx="9749">
                        <c:v>2.9947453703701656</c:v>
                      </c:pt>
                      <c:pt idx="9750">
                        <c:v>2.9949884259243307</c:v>
                      </c:pt>
                      <c:pt idx="9751">
                        <c:v>2.9952314814784957</c:v>
                      </c:pt>
                      <c:pt idx="9752">
                        <c:v>2.9954745370326608</c:v>
                      </c:pt>
                      <c:pt idx="9753">
                        <c:v>2.9957175925941018</c:v>
                      </c:pt>
                      <c:pt idx="9754">
                        <c:v>2.9959606481482668</c:v>
                      </c:pt>
                      <c:pt idx="9755">
                        <c:v>2.9962037037024318</c:v>
                      </c:pt>
                      <c:pt idx="9756">
                        <c:v>2.9964467592565969</c:v>
                      </c:pt>
                      <c:pt idx="9757">
                        <c:v>2.9966898148107619</c:v>
                      </c:pt>
                      <c:pt idx="9758">
                        <c:v>2.9969328703722029</c:v>
                      </c:pt>
                      <c:pt idx="9759">
                        <c:v>2.9971759259263679</c:v>
                      </c:pt>
                      <c:pt idx="9760">
                        <c:v>2.997418981480533</c:v>
                      </c:pt>
                      <c:pt idx="9761">
                        <c:v>2.997662037034698</c:v>
                      </c:pt>
                      <c:pt idx="9762">
                        <c:v>2.9979050925888631</c:v>
                      </c:pt>
                      <c:pt idx="9763">
                        <c:v>2.9981481481430281</c:v>
                      </c:pt>
                      <c:pt idx="9764">
                        <c:v>2.9983912037044691</c:v>
                      </c:pt>
                      <c:pt idx="9765">
                        <c:v>2.9986342592586341</c:v>
                      </c:pt>
                      <c:pt idx="9766">
                        <c:v>2.9988773148127992</c:v>
                      </c:pt>
                      <c:pt idx="9767">
                        <c:v>2.9991203703669642</c:v>
                      </c:pt>
                      <c:pt idx="9768">
                        <c:v>2.9993634259211293</c:v>
                      </c:pt>
                      <c:pt idx="9769">
                        <c:v>2.9996064814825703</c:v>
                      </c:pt>
                      <c:pt idx="9770">
                        <c:v>2.9998495370367353</c:v>
                      </c:pt>
                      <c:pt idx="9771">
                        <c:v>3.00010416666768</c:v>
                      </c:pt>
                      <c:pt idx="9772">
                        <c:v>3.000347222221845</c:v>
                      </c:pt>
                      <c:pt idx="9773">
                        <c:v>3.0005902777760101</c:v>
                      </c:pt>
                      <c:pt idx="9774">
                        <c:v>3.0008333333301751</c:v>
                      </c:pt>
                      <c:pt idx="9775">
                        <c:v>3.0010763888843401</c:v>
                      </c:pt>
                      <c:pt idx="9776">
                        <c:v>3.0013194444457811</c:v>
                      </c:pt>
                      <c:pt idx="9777">
                        <c:v>3.0015624999999462</c:v>
                      </c:pt>
                      <c:pt idx="9778">
                        <c:v>3.0018055555541112</c:v>
                      </c:pt>
                      <c:pt idx="9779">
                        <c:v>3.0020486111082763</c:v>
                      </c:pt>
                      <c:pt idx="9780">
                        <c:v>3.0022916666624413</c:v>
                      </c:pt>
                      <c:pt idx="9781">
                        <c:v>3.0025347222238823</c:v>
                      </c:pt>
                      <c:pt idx="9782">
                        <c:v>3.0027777777780473</c:v>
                      </c:pt>
                      <c:pt idx="9783">
                        <c:v>3.0030208333322124</c:v>
                      </c:pt>
                      <c:pt idx="9784">
                        <c:v>3.0032638888863774</c:v>
                      </c:pt>
                      <c:pt idx="9785">
                        <c:v>3.0035069444405424</c:v>
                      </c:pt>
                      <c:pt idx="9786">
                        <c:v>3.0037500000019834</c:v>
                      </c:pt>
                      <c:pt idx="9787">
                        <c:v>3.0039930555561485</c:v>
                      </c:pt>
                      <c:pt idx="9788">
                        <c:v>3.0042361111103135</c:v>
                      </c:pt>
                      <c:pt idx="9789">
                        <c:v>3.0044791666644786</c:v>
                      </c:pt>
                      <c:pt idx="9790">
                        <c:v>3.0047222222186436</c:v>
                      </c:pt>
                      <c:pt idx="9791">
                        <c:v>3.0049652777728086</c:v>
                      </c:pt>
                      <c:pt idx="9792">
                        <c:v>3.0052083333342496</c:v>
                      </c:pt>
                      <c:pt idx="9793">
                        <c:v>3.0054513888884147</c:v>
                      </c:pt>
                      <c:pt idx="9794">
                        <c:v>3.0056944444425797</c:v>
                      </c:pt>
                      <c:pt idx="9795">
                        <c:v>3.0059374999967448</c:v>
                      </c:pt>
                      <c:pt idx="9796">
                        <c:v>3.0061805555509098</c:v>
                      </c:pt>
                      <c:pt idx="9797">
                        <c:v>3.0064236111123508</c:v>
                      </c:pt>
                      <c:pt idx="9798">
                        <c:v>3.0066666666665158</c:v>
                      </c:pt>
                      <c:pt idx="9799">
                        <c:v>3.0069097222206809</c:v>
                      </c:pt>
                      <c:pt idx="9800">
                        <c:v>3.0071527777748459</c:v>
                      </c:pt>
                      <c:pt idx="9801">
                        <c:v>3.0073958333290109</c:v>
                      </c:pt>
                      <c:pt idx="9802">
                        <c:v>3.0076388888904519</c:v>
                      </c:pt>
                      <c:pt idx="9803">
                        <c:v>3.007881944444617</c:v>
                      </c:pt>
                      <c:pt idx="9804">
                        <c:v>3.008124999998782</c:v>
                      </c:pt>
                      <c:pt idx="9805">
                        <c:v>3.0083680555529471</c:v>
                      </c:pt>
                      <c:pt idx="9806">
                        <c:v>3.0086111111071121</c:v>
                      </c:pt>
                      <c:pt idx="9807">
                        <c:v>3.0088541666685531</c:v>
                      </c:pt>
                      <c:pt idx="9808">
                        <c:v>3.0090972222227181</c:v>
                      </c:pt>
                      <c:pt idx="9809">
                        <c:v>3.0093402777768832</c:v>
                      </c:pt>
                      <c:pt idx="9810">
                        <c:v>3.0095833333310482</c:v>
                      </c:pt>
                      <c:pt idx="9811">
                        <c:v>3.0098263888852133</c:v>
                      </c:pt>
                      <c:pt idx="9812">
                        <c:v>3.0100694444393783</c:v>
                      </c:pt>
                      <c:pt idx="9813">
                        <c:v>3.0103125000008193</c:v>
                      </c:pt>
                      <c:pt idx="9814">
                        <c:v>3.0105555555549843</c:v>
                      </c:pt>
                      <c:pt idx="9815">
                        <c:v>3.0107986111091494</c:v>
                      </c:pt>
                      <c:pt idx="9816">
                        <c:v>3.0110416666633144</c:v>
                      </c:pt>
                      <c:pt idx="9817">
                        <c:v>3.0112847222174794</c:v>
                      </c:pt>
                      <c:pt idx="9818">
                        <c:v>3.0115277777789204</c:v>
                      </c:pt>
                      <c:pt idx="9819">
                        <c:v>3.0117824074025892</c:v>
                      </c:pt>
                      <c:pt idx="9820">
                        <c:v>3.0120254629640302</c:v>
                      </c:pt>
                      <c:pt idx="9821">
                        <c:v>3.0122685185181952</c:v>
                      </c:pt>
                      <c:pt idx="9822">
                        <c:v>3.0125115740723603</c:v>
                      </c:pt>
                      <c:pt idx="9823">
                        <c:v>3.0127546296265253</c:v>
                      </c:pt>
                      <c:pt idx="9824">
                        <c:v>3.0129976851806903</c:v>
                      </c:pt>
                      <c:pt idx="9825">
                        <c:v>3.0132407407421313</c:v>
                      </c:pt>
                      <c:pt idx="9826">
                        <c:v>3.0134837962962964</c:v>
                      </c:pt>
                      <c:pt idx="9827">
                        <c:v>3.0137268518504614</c:v>
                      </c:pt>
                      <c:pt idx="9828">
                        <c:v>3.0139699074046264</c:v>
                      </c:pt>
                      <c:pt idx="9829">
                        <c:v>3.0142129629587915</c:v>
                      </c:pt>
                      <c:pt idx="9830">
                        <c:v>3.0144560185202325</c:v>
                      </c:pt>
                      <c:pt idx="9831">
                        <c:v>3.0146990740743975</c:v>
                      </c:pt>
                      <c:pt idx="9832">
                        <c:v>3.0149421296285626</c:v>
                      </c:pt>
                      <c:pt idx="9833">
                        <c:v>3.0151851851827276</c:v>
                      </c:pt>
                      <c:pt idx="9834">
                        <c:v>3.0154282407368926</c:v>
                      </c:pt>
                      <c:pt idx="9835">
                        <c:v>3.0156712962983336</c:v>
                      </c:pt>
                      <c:pt idx="9836">
                        <c:v>3.0159143518524987</c:v>
                      </c:pt>
                      <c:pt idx="9837">
                        <c:v>3.0161574074066637</c:v>
                      </c:pt>
                      <c:pt idx="9838">
                        <c:v>3.0164004629608288</c:v>
                      </c:pt>
                      <c:pt idx="9839">
                        <c:v>3.0166435185149938</c:v>
                      </c:pt>
                      <c:pt idx="9840">
                        <c:v>3.0168865740691588</c:v>
                      </c:pt>
                      <c:pt idx="9841">
                        <c:v>3.0171296296305998</c:v>
                      </c:pt>
                      <c:pt idx="9842">
                        <c:v>3.0173726851847649</c:v>
                      </c:pt>
                      <c:pt idx="9843">
                        <c:v>3.0176157407389299</c:v>
                      </c:pt>
                      <c:pt idx="9844">
                        <c:v>3.0178587962930949</c:v>
                      </c:pt>
                      <c:pt idx="9845">
                        <c:v>3.01810185184726</c:v>
                      </c:pt>
                      <c:pt idx="9846">
                        <c:v>3.018344907408701</c:v>
                      </c:pt>
                      <c:pt idx="9847">
                        <c:v>3.018587962962866</c:v>
                      </c:pt>
                      <c:pt idx="9848">
                        <c:v>3.0188310185170311</c:v>
                      </c:pt>
                      <c:pt idx="9849">
                        <c:v>3.0190740740711961</c:v>
                      </c:pt>
                      <c:pt idx="9850">
                        <c:v>3.0193171296253611</c:v>
                      </c:pt>
                      <c:pt idx="9851">
                        <c:v>3.0195601851868021</c:v>
                      </c:pt>
                      <c:pt idx="9852">
                        <c:v>3.0198032407409672</c:v>
                      </c:pt>
                      <c:pt idx="9853">
                        <c:v>3.0200462962951322</c:v>
                      </c:pt>
                      <c:pt idx="9854">
                        <c:v>3.0202893518492973</c:v>
                      </c:pt>
                      <c:pt idx="9855">
                        <c:v>3.0205324074034623</c:v>
                      </c:pt>
                      <c:pt idx="9856">
                        <c:v>3.0207754629649033</c:v>
                      </c:pt>
                      <c:pt idx="9857">
                        <c:v>3.0210185185190683</c:v>
                      </c:pt>
                      <c:pt idx="9858">
                        <c:v>3.0212615740732334</c:v>
                      </c:pt>
                      <c:pt idx="9859">
                        <c:v>3.0215046296273984</c:v>
                      </c:pt>
                      <c:pt idx="9860">
                        <c:v>3.0217476851815634</c:v>
                      </c:pt>
                      <c:pt idx="9861">
                        <c:v>3.0219907407357285</c:v>
                      </c:pt>
                      <c:pt idx="9862">
                        <c:v>3.0222337962971695</c:v>
                      </c:pt>
                      <c:pt idx="9863">
                        <c:v>3.0224768518513345</c:v>
                      </c:pt>
                      <c:pt idx="9864">
                        <c:v>3.0227199074054996</c:v>
                      </c:pt>
                      <c:pt idx="9865">
                        <c:v>3.0229629629596646</c:v>
                      </c:pt>
                      <c:pt idx="9866">
                        <c:v>3.0232060185138296</c:v>
                      </c:pt>
                      <c:pt idx="9867">
                        <c:v>3.0234606481447743</c:v>
                      </c:pt>
                      <c:pt idx="9868">
                        <c:v>3.0237037036989394</c:v>
                      </c:pt>
                      <c:pt idx="9869">
                        <c:v>3.0239467592603804</c:v>
                      </c:pt>
                      <c:pt idx="9870">
                        <c:v>3.0241898148145454</c:v>
                      </c:pt>
                      <c:pt idx="9871">
                        <c:v>3.0244328703687104</c:v>
                      </c:pt>
                      <c:pt idx="9872">
                        <c:v>3.0246759259228755</c:v>
                      </c:pt>
                      <c:pt idx="9873">
                        <c:v>3.0249189814770405</c:v>
                      </c:pt>
                      <c:pt idx="9874">
                        <c:v>3.0251620370384815</c:v>
                      </c:pt>
                      <c:pt idx="9875">
                        <c:v>3.0254050925926466</c:v>
                      </c:pt>
                      <c:pt idx="9876">
                        <c:v>3.0256481481468116</c:v>
                      </c:pt>
                      <c:pt idx="9877">
                        <c:v>3.0258912037009766</c:v>
                      </c:pt>
                      <c:pt idx="9878">
                        <c:v>3.0261342592551417</c:v>
                      </c:pt>
                      <c:pt idx="9879">
                        <c:v>3.0263773148165827</c:v>
                      </c:pt>
                      <c:pt idx="9880">
                        <c:v>3.0266203703707477</c:v>
                      </c:pt>
                      <c:pt idx="9881">
                        <c:v>3.0268634259249128</c:v>
                      </c:pt>
                      <c:pt idx="9882">
                        <c:v>3.0271064814790778</c:v>
                      </c:pt>
                      <c:pt idx="9883">
                        <c:v>3.0273495370332428</c:v>
                      </c:pt>
                      <c:pt idx="9884">
                        <c:v>3.0275925925946838</c:v>
                      </c:pt>
                      <c:pt idx="9885">
                        <c:v>3.0278356481488489</c:v>
                      </c:pt>
                      <c:pt idx="9886">
                        <c:v>3.0280787037030139</c:v>
                      </c:pt>
                      <c:pt idx="9887">
                        <c:v>3.0283217592571789</c:v>
                      </c:pt>
                      <c:pt idx="9888">
                        <c:v>3.028564814811344</c:v>
                      </c:pt>
                      <c:pt idx="9889">
                        <c:v>3.028807870365509</c:v>
                      </c:pt>
                      <c:pt idx="9890">
                        <c:v>3.02905092592695</c:v>
                      </c:pt>
                      <c:pt idx="9891">
                        <c:v>3.0292939814811151</c:v>
                      </c:pt>
                      <c:pt idx="9892">
                        <c:v>3.0295370370352801</c:v>
                      </c:pt>
                      <c:pt idx="9893">
                        <c:v>3.0297800925894451</c:v>
                      </c:pt>
                      <c:pt idx="9894">
                        <c:v>3.0300231481436102</c:v>
                      </c:pt>
                      <c:pt idx="9895">
                        <c:v>3.0302662037050512</c:v>
                      </c:pt>
                      <c:pt idx="9896">
                        <c:v>3.0305092592592162</c:v>
                      </c:pt>
                      <c:pt idx="9897">
                        <c:v>3.0307523148133813</c:v>
                      </c:pt>
                      <c:pt idx="9898">
                        <c:v>3.0309953703675463</c:v>
                      </c:pt>
                      <c:pt idx="9899">
                        <c:v>3.0312384259217113</c:v>
                      </c:pt>
                      <c:pt idx="9900">
                        <c:v>3.0314814814831523</c:v>
                      </c:pt>
                      <c:pt idx="9901">
                        <c:v>3.0317245370373174</c:v>
                      </c:pt>
                      <c:pt idx="9902">
                        <c:v>3.0319675925914824</c:v>
                      </c:pt>
                      <c:pt idx="9903">
                        <c:v>3.0322106481456474</c:v>
                      </c:pt>
                      <c:pt idx="9904">
                        <c:v>3.0324537036998125</c:v>
                      </c:pt>
                      <c:pt idx="9905">
                        <c:v>3.0326967592612535</c:v>
                      </c:pt>
                      <c:pt idx="9906">
                        <c:v>3.0329398148154185</c:v>
                      </c:pt>
                      <c:pt idx="9907">
                        <c:v>3.0331828703695836</c:v>
                      </c:pt>
                      <c:pt idx="9908">
                        <c:v>3.0334259259237486</c:v>
                      </c:pt>
                      <c:pt idx="9909">
                        <c:v>3.0336689814779136</c:v>
                      </c:pt>
                      <c:pt idx="9910">
                        <c:v>3.0339120370320787</c:v>
                      </c:pt>
                      <c:pt idx="9911">
                        <c:v>3.0341550925935197</c:v>
                      </c:pt>
                      <c:pt idx="9912">
                        <c:v>3.0343981481476847</c:v>
                      </c:pt>
                      <c:pt idx="9913">
                        <c:v>3.0346412037018498</c:v>
                      </c:pt>
                      <c:pt idx="9914">
                        <c:v>3.0348842592560148</c:v>
                      </c:pt>
                      <c:pt idx="9915">
                        <c:v>3.0351388888869595</c:v>
                      </c:pt>
                      <c:pt idx="9916">
                        <c:v>3.0353819444411245</c:v>
                      </c:pt>
                      <c:pt idx="9917">
                        <c:v>3.0356249999952896</c:v>
                      </c:pt>
                      <c:pt idx="9918">
                        <c:v>3.0358680555567306</c:v>
                      </c:pt>
                      <c:pt idx="9919">
                        <c:v>3.0361111111108956</c:v>
                      </c:pt>
                      <c:pt idx="9920">
                        <c:v>3.0363541666650606</c:v>
                      </c:pt>
                      <c:pt idx="9921">
                        <c:v>3.0365972222192257</c:v>
                      </c:pt>
                      <c:pt idx="9922">
                        <c:v>3.0368402777733907</c:v>
                      </c:pt>
                      <c:pt idx="9923">
                        <c:v>3.0370833333348317</c:v>
                      </c:pt>
                      <c:pt idx="9924">
                        <c:v>3.0373263888889968</c:v>
                      </c:pt>
                      <c:pt idx="9925">
                        <c:v>3.0375694444431618</c:v>
                      </c:pt>
                      <c:pt idx="9926">
                        <c:v>3.0378124999973268</c:v>
                      </c:pt>
                      <c:pt idx="9927">
                        <c:v>3.0380555555514919</c:v>
                      </c:pt>
                      <c:pt idx="9928">
                        <c:v>3.0382986111129329</c:v>
                      </c:pt>
                      <c:pt idx="9929">
                        <c:v>3.0385416666670979</c:v>
                      </c:pt>
                      <c:pt idx="9930">
                        <c:v>3.0387847222212629</c:v>
                      </c:pt>
                      <c:pt idx="9931">
                        <c:v>3.039027777775428</c:v>
                      </c:pt>
                      <c:pt idx="9932">
                        <c:v>3.039270833329593</c:v>
                      </c:pt>
                      <c:pt idx="9933">
                        <c:v>3.0395138888837581</c:v>
                      </c:pt>
                      <c:pt idx="9934">
                        <c:v>3.0397569444451991</c:v>
                      </c:pt>
                      <c:pt idx="9935">
                        <c:v>3.0399999999993641</c:v>
                      </c:pt>
                      <c:pt idx="9936">
                        <c:v>3.0402430555535291</c:v>
                      </c:pt>
                      <c:pt idx="9937">
                        <c:v>3.0404861111076942</c:v>
                      </c:pt>
                      <c:pt idx="9938">
                        <c:v>3.0407291666618592</c:v>
                      </c:pt>
                      <c:pt idx="9939">
                        <c:v>3.0409722222233002</c:v>
                      </c:pt>
                      <c:pt idx="9940">
                        <c:v>3.0412152777774653</c:v>
                      </c:pt>
                      <c:pt idx="9941">
                        <c:v>3.0414583333316303</c:v>
                      </c:pt>
                      <c:pt idx="9942">
                        <c:v>3.0417013888857953</c:v>
                      </c:pt>
                      <c:pt idx="9943">
                        <c:v>3.0419444444399604</c:v>
                      </c:pt>
                      <c:pt idx="9944">
                        <c:v>3.0421875000014014</c:v>
                      </c:pt>
                      <c:pt idx="9945">
                        <c:v>3.0424305555555664</c:v>
                      </c:pt>
                      <c:pt idx="9946">
                        <c:v>3.0426736111097314</c:v>
                      </c:pt>
                      <c:pt idx="9947">
                        <c:v>3.0429166666638965</c:v>
                      </c:pt>
                      <c:pt idx="9948">
                        <c:v>3.0431597222180615</c:v>
                      </c:pt>
                      <c:pt idx="9949">
                        <c:v>3.0434027777795025</c:v>
                      </c:pt>
                      <c:pt idx="9950">
                        <c:v>3.0436458333336676</c:v>
                      </c:pt>
                      <c:pt idx="9951">
                        <c:v>3.0438888888878326</c:v>
                      </c:pt>
                      <c:pt idx="9952">
                        <c:v>3.0441319444419976</c:v>
                      </c:pt>
                      <c:pt idx="9953">
                        <c:v>3.0443749999961627</c:v>
                      </c:pt>
                      <c:pt idx="9954">
                        <c:v>3.0446180555576037</c:v>
                      </c:pt>
                      <c:pt idx="9955">
                        <c:v>3.0448611111117687</c:v>
                      </c:pt>
                      <c:pt idx="9956">
                        <c:v>3.0451041666659338</c:v>
                      </c:pt>
                      <c:pt idx="9957">
                        <c:v>3.0453472222200988</c:v>
                      </c:pt>
                      <c:pt idx="9958">
                        <c:v>3.0455902777742638</c:v>
                      </c:pt>
                      <c:pt idx="9959">
                        <c:v>3.0458333333284289</c:v>
                      </c:pt>
                      <c:pt idx="9960">
                        <c:v>3.0460763888898699</c:v>
                      </c:pt>
                      <c:pt idx="9961">
                        <c:v>3.0463194444440349</c:v>
                      </c:pt>
                      <c:pt idx="9962">
                        <c:v>3.0465624999981999</c:v>
                      </c:pt>
                      <c:pt idx="9963">
                        <c:v>3.046805555552365</c:v>
                      </c:pt>
                      <c:pt idx="9964">
                        <c:v>3.0470601851833097</c:v>
                      </c:pt>
                      <c:pt idx="9965">
                        <c:v>3.0473032407374747</c:v>
                      </c:pt>
                      <c:pt idx="9966">
                        <c:v>3.0475462962916398</c:v>
                      </c:pt>
                      <c:pt idx="9967">
                        <c:v>3.0477893518530808</c:v>
                      </c:pt>
                      <c:pt idx="9968">
                        <c:v>3.0480324074072458</c:v>
                      </c:pt>
                      <c:pt idx="9969">
                        <c:v>3.0482754629614108</c:v>
                      </c:pt>
                      <c:pt idx="9970">
                        <c:v>3.0485185185155759</c:v>
                      </c:pt>
                      <c:pt idx="9971">
                        <c:v>3.0487615740697409</c:v>
                      </c:pt>
                      <c:pt idx="9972">
                        <c:v>3.0490046296311819</c:v>
                      </c:pt>
                      <c:pt idx="9973">
                        <c:v>3.0492476851853469</c:v>
                      </c:pt>
                      <c:pt idx="9974">
                        <c:v>3.049490740739512</c:v>
                      </c:pt>
                      <c:pt idx="9975">
                        <c:v>3.049733796293677</c:v>
                      </c:pt>
                      <c:pt idx="9976">
                        <c:v>3.0499768518478421</c:v>
                      </c:pt>
                      <c:pt idx="9977">
                        <c:v>3.0502199074092831</c:v>
                      </c:pt>
                      <c:pt idx="9978">
                        <c:v>3.0504629629634481</c:v>
                      </c:pt>
                      <c:pt idx="9979">
                        <c:v>3.0507060185176131</c:v>
                      </c:pt>
                      <c:pt idx="9980">
                        <c:v>3.0509490740717782</c:v>
                      </c:pt>
                      <c:pt idx="9981">
                        <c:v>3.0511921296259432</c:v>
                      </c:pt>
                      <c:pt idx="9982">
                        <c:v>3.0514351851801083</c:v>
                      </c:pt>
                      <c:pt idx="9983">
                        <c:v>3.0516782407415493</c:v>
                      </c:pt>
                      <c:pt idx="9984">
                        <c:v>3.0519212962957143</c:v>
                      </c:pt>
                      <c:pt idx="9985">
                        <c:v>3.0521643518498793</c:v>
                      </c:pt>
                      <c:pt idx="9986">
                        <c:v>3.0524074074040444</c:v>
                      </c:pt>
                      <c:pt idx="9987">
                        <c:v>3.0526504629582094</c:v>
                      </c:pt>
                      <c:pt idx="9988">
                        <c:v>3.0528935185196504</c:v>
                      </c:pt>
                      <c:pt idx="9989">
                        <c:v>3.0531365740738154</c:v>
                      </c:pt>
                      <c:pt idx="9990">
                        <c:v>3.0533796296279805</c:v>
                      </c:pt>
                      <c:pt idx="9991">
                        <c:v>3.0536226851821455</c:v>
                      </c:pt>
                      <c:pt idx="9992">
                        <c:v>3.0538657407363106</c:v>
                      </c:pt>
                      <c:pt idx="9993">
                        <c:v>3.0541087962977516</c:v>
                      </c:pt>
                      <c:pt idx="9994">
                        <c:v>3.0543518518519166</c:v>
                      </c:pt>
                      <c:pt idx="9995">
                        <c:v>3.0545949074060816</c:v>
                      </c:pt>
                      <c:pt idx="9996">
                        <c:v>3.0548379629602467</c:v>
                      </c:pt>
                      <c:pt idx="9997">
                        <c:v>3.0550810185144117</c:v>
                      </c:pt>
                      <c:pt idx="9998">
                        <c:v>3.0553240740758527</c:v>
                      </c:pt>
                      <c:pt idx="9999">
                        <c:v>3.0555671296300178</c:v>
                      </c:pt>
                      <c:pt idx="10000">
                        <c:v>3.0558101851841828</c:v>
                      </c:pt>
                      <c:pt idx="10001">
                        <c:v>3.0560532407383478</c:v>
                      </c:pt>
                      <c:pt idx="10002">
                        <c:v>3.0562962962925129</c:v>
                      </c:pt>
                      <c:pt idx="10003">
                        <c:v>3.0565393518539539</c:v>
                      </c:pt>
                      <c:pt idx="10004">
                        <c:v>3.0567824074081189</c:v>
                      </c:pt>
                      <c:pt idx="10005">
                        <c:v>3.0570254629622839</c:v>
                      </c:pt>
                      <c:pt idx="10006">
                        <c:v>3.057268518516449</c:v>
                      </c:pt>
                      <c:pt idx="10007">
                        <c:v>3.057511574070614</c:v>
                      </c:pt>
                      <c:pt idx="10008">
                        <c:v>3.0577546296247791</c:v>
                      </c:pt>
                      <c:pt idx="10009">
                        <c:v>3.0579976851862201</c:v>
                      </c:pt>
                      <c:pt idx="10010">
                        <c:v>3.0582407407403851</c:v>
                      </c:pt>
                      <c:pt idx="10011">
                        <c:v>3.0584837962945501</c:v>
                      </c:pt>
                      <c:pt idx="10012">
                        <c:v>3.0587384259254948</c:v>
                      </c:pt>
                      <c:pt idx="10013">
                        <c:v>3.0589814814796599</c:v>
                      </c:pt>
                      <c:pt idx="10014">
                        <c:v>3.0592245370338249</c:v>
                      </c:pt>
                      <c:pt idx="10015">
                        <c:v>3.0594675925879899</c:v>
                      </c:pt>
                      <c:pt idx="10016">
                        <c:v>3.0597106481494309</c:v>
                      </c:pt>
                      <c:pt idx="10017">
                        <c:v>3.059953703703596</c:v>
                      </c:pt>
                      <c:pt idx="10018">
                        <c:v>3.060196759257761</c:v>
                      </c:pt>
                      <c:pt idx="10019">
                        <c:v>3.0604398148119261</c:v>
                      </c:pt>
                      <c:pt idx="10020">
                        <c:v>3.0606828703660911</c:v>
                      </c:pt>
                      <c:pt idx="10021">
                        <c:v>3.0609259259275321</c:v>
                      </c:pt>
                      <c:pt idx="10022">
                        <c:v>3.0611689814816971</c:v>
                      </c:pt>
                      <c:pt idx="10023">
                        <c:v>3.0614120370358622</c:v>
                      </c:pt>
                      <c:pt idx="10024">
                        <c:v>3.0616550925900272</c:v>
                      </c:pt>
                      <c:pt idx="10025">
                        <c:v>3.0618981481441923</c:v>
                      </c:pt>
                      <c:pt idx="10026">
                        <c:v>3.0621412037056333</c:v>
                      </c:pt>
                      <c:pt idx="10027">
                        <c:v>3.0623842592597983</c:v>
                      </c:pt>
                      <c:pt idx="10028">
                        <c:v>3.0626273148139633</c:v>
                      </c:pt>
                      <c:pt idx="10029">
                        <c:v>3.0628703703681284</c:v>
                      </c:pt>
                      <c:pt idx="10030">
                        <c:v>3.0631134259222934</c:v>
                      </c:pt>
                      <c:pt idx="10031">
                        <c:v>3.0633564814764584</c:v>
                      </c:pt>
                      <c:pt idx="10032">
                        <c:v>3.0635995370378994</c:v>
                      </c:pt>
                      <c:pt idx="10033">
                        <c:v>3.0638425925920645</c:v>
                      </c:pt>
                      <c:pt idx="10034">
                        <c:v>3.0640856481462295</c:v>
                      </c:pt>
                      <c:pt idx="10035">
                        <c:v>3.0643287037003946</c:v>
                      </c:pt>
                      <c:pt idx="10036">
                        <c:v>3.0645717592545596</c:v>
                      </c:pt>
                      <c:pt idx="10037">
                        <c:v>3.0648148148160006</c:v>
                      </c:pt>
                      <c:pt idx="10038">
                        <c:v>3.0650578703701656</c:v>
                      </c:pt>
                      <c:pt idx="10039">
                        <c:v>3.0653009259243307</c:v>
                      </c:pt>
                      <c:pt idx="10040">
                        <c:v>3.0655439814784957</c:v>
                      </c:pt>
                      <c:pt idx="10041">
                        <c:v>3.0657870370326608</c:v>
                      </c:pt>
                      <c:pt idx="10042">
                        <c:v>3.0660300925941018</c:v>
                      </c:pt>
                      <c:pt idx="10043">
                        <c:v>3.0662731481482668</c:v>
                      </c:pt>
                      <c:pt idx="10044">
                        <c:v>3.0665162037024318</c:v>
                      </c:pt>
                      <c:pt idx="10045">
                        <c:v>3.0667592592565969</c:v>
                      </c:pt>
                      <c:pt idx="10046">
                        <c:v>3.0670023148107619</c:v>
                      </c:pt>
                      <c:pt idx="10047">
                        <c:v>3.0672453703722029</c:v>
                      </c:pt>
                      <c:pt idx="10048">
                        <c:v>3.0674884259263679</c:v>
                      </c:pt>
                      <c:pt idx="10049">
                        <c:v>3.067731481480533</c:v>
                      </c:pt>
                      <c:pt idx="10050">
                        <c:v>3.067974537034698</c:v>
                      </c:pt>
                      <c:pt idx="10051">
                        <c:v>3.0682175925888631</c:v>
                      </c:pt>
                      <c:pt idx="10052">
                        <c:v>3.0684606481430281</c:v>
                      </c:pt>
                      <c:pt idx="10053">
                        <c:v>3.0687037037044691</c:v>
                      </c:pt>
                      <c:pt idx="10054">
                        <c:v>3.0689467592586341</c:v>
                      </c:pt>
                      <c:pt idx="10055">
                        <c:v>3.0691898148127992</c:v>
                      </c:pt>
                      <c:pt idx="10056">
                        <c:v>3.0694328703669642</c:v>
                      </c:pt>
                      <c:pt idx="10057">
                        <c:v>3.0696759259211293</c:v>
                      </c:pt>
                      <c:pt idx="10058">
                        <c:v>3.0699189814825703</c:v>
                      </c:pt>
                      <c:pt idx="10059">
                        <c:v>3.0701620370367353</c:v>
                      </c:pt>
                      <c:pt idx="10060">
                        <c:v>3.07041666666768</c:v>
                      </c:pt>
                      <c:pt idx="10061">
                        <c:v>3.070659722221845</c:v>
                      </c:pt>
                      <c:pt idx="10062">
                        <c:v>3.0709027777760101</c:v>
                      </c:pt>
                      <c:pt idx="10063">
                        <c:v>3.0711458333301751</c:v>
                      </c:pt>
                      <c:pt idx="10064">
                        <c:v>3.0713888888843401</c:v>
                      </c:pt>
                      <c:pt idx="10065">
                        <c:v>3.0716319444457811</c:v>
                      </c:pt>
                      <c:pt idx="10066">
                        <c:v>3.0718749999999462</c:v>
                      </c:pt>
                      <c:pt idx="10067">
                        <c:v>3.0721180555541112</c:v>
                      </c:pt>
                      <c:pt idx="10068">
                        <c:v>3.0723611111082763</c:v>
                      </c:pt>
                      <c:pt idx="10069">
                        <c:v>3.0726041666624413</c:v>
                      </c:pt>
                      <c:pt idx="10070">
                        <c:v>3.0728472222238823</c:v>
                      </c:pt>
                      <c:pt idx="10071">
                        <c:v>3.0730902777780473</c:v>
                      </c:pt>
                      <c:pt idx="10072">
                        <c:v>3.0733333333322124</c:v>
                      </c:pt>
                      <c:pt idx="10073">
                        <c:v>3.0735763888863774</c:v>
                      </c:pt>
                      <c:pt idx="10074">
                        <c:v>3.0738194444405424</c:v>
                      </c:pt>
                      <c:pt idx="10075">
                        <c:v>3.0740625000019834</c:v>
                      </c:pt>
                      <c:pt idx="10076">
                        <c:v>3.0743055555561485</c:v>
                      </c:pt>
                      <c:pt idx="10077">
                        <c:v>3.0745486111103135</c:v>
                      </c:pt>
                      <c:pt idx="10078">
                        <c:v>3.0747916666644786</c:v>
                      </c:pt>
                      <c:pt idx="10079">
                        <c:v>3.0750347222186436</c:v>
                      </c:pt>
                      <c:pt idx="10080">
                        <c:v>3.0752777777728086</c:v>
                      </c:pt>
                      <c:pt idx="10081">
                        <c:v>3.0755208333342496</c:v>
                      </c:pt>
                      <c:pt idx="10082">
                        <c:v>3.0757638888884147</c:v>
                      </c:pt>
                      <c:pt idx="10083">
                        <c:v>3.0760069444425797</c:v>
                      </c:pt>
                      <c:pt idx="10084">
                        <c:v>3.0762499999967448</c:v>
                      </c:pt>
                      <c:pt idx="10085">
                        <c:v>3.0764930555509098</c:v>
                      </c:pt>
                      <c:pt idx="10086">
                        <c:v>3.0767361111123508</c:v>
                      </c:pt>
                      <c:pt idx="10087">
                        <c:v>3.0769791666665158</c:v>
                      </c:pt>
                      <c:pt idx="10088">
                        <c:v>3.0772222222206809</c:v>
                      </c:pt>
                      <c:pt idx="10089">
                        <c:v>3.0774652777748459</c:v>
                      </c:pt>
                      <c:pt idx="10090">
                        <c:v>3.0777083333290109</c:v>
                      </c:pt>
                      <c:pt idx="10091">
                        <c:v>3.0779513888904519</c:v>
                      </c:pt>
                      <c:pt idx="10092">
                        <c:v>3.078194444444617</c:v>
                      </c:pt>
                      <c:pt idx="10093">
                        <c:v>3.078437499998782</c:v>
                      </c:pt>
                      <c:pt idx="10094">
                        <c:v>3.0786805555529471</c:v>
                      </c:pt>
                      <c:pt idx="10095">
                        <c:v>3.0789236111071121</c:v>
                      </c:pt>
                      <c:pt idx="10096">
                        <c:v>3.0791666666685531</c:v>
                      </c:pt>
                      <c:pt idx="10097">
                        <c:v>3.0794097222227181</c:v>
                      </c:pt>
                      <c:pt idx="10098">
                        <c:v>3.0796527777768832</c:v>
                      </c:pt>
                      <c:pt idx="10099">
                        <c:v>3.0798958333310482</c:v>
                      </c:pt>
                      <c:pt idx="10100">
                        <c:v>3.0801388888852133</c:v>
                      </c:pt>
                      <c:pt idx="10101">
                        <c:v>3.0803819444393783</c:v>
                      </c:pt>
                      <c:pt idx="10102">
                        <c:v>3.0806250000008193</c:v>
                      </c:pt>
                      <c:pt idx="10103">
                        <c:v>3.0808680555549843</c:v>
                      </c:pt>
                      <c:pt idx="10104">
                        <c:v>3.0811111111091494</c:v>
                      </c:pt>
                      <c:pt idx="10105">
                        <c:v>3.0813541666633144</c:v>
                      </c:pt>
                      <c:pt idx="10106">
                        <c:v>3.0815972222174794</c:v>
                      </c:pt>
                      <c:pt idx="10107">
                        <c:v>3.0818402777789204</c:v>
                      </c:pt>
                      <c:pt idx="10108">
                        <c:v>3.0820949074025892</c:v>
                      </c:pt>
                      <c:pt idx="10109">
                        <c:v>3.0823379629640302</c:v>
                      </c:pt>
                      <c:pt idx="10110">
                        <c:v>3.0825810185181952</c:v>
                      </c:pt>
                      <c:pt idx="10111">
                        <c:v>3.0828240740723603</c:v>
                      </c:pt>
                      <c:pt idx="10112">
                        <c:v>3.0830671296265253</c:v>
                      </c:pt>
                      <c:pt idx="10113">
                        <c:v>3.0833101851806903</c:v>
                      </c:pt>
                      <c:pt idx="10114">
                        <c:v>3.0835532407421313</c:v>
                      </c:pt>
                      <c:pt idx="10115">
                        <c:v>3.0837962962962964</c:v>
                      </c:pt>
                      <c:pt idx="10116">
                        <c:v>3.0840393518504614</c:v>
                      </c:pt>
                      <c:pt idx="10117">
                        <c:v>3.0842824074046264</c:v>
                      </c:pt>
                      <c:pt idx="10118">
                        <c:v>3.0845254629587915</c:v>
                      </c:pt>
                      <c:pt idx="10119">
                        <c:v>3.0847685185202325</c:v>
                      </c:pt>
                      <c:pt idx="10120">
                        <c:v>3.0850115740743975</c:v>
                      </c:pt>
                      <c:pt idx="10121">
                        <c:v>3.0852546296285626</c:v>
                      </c:pt>
                      <c:pt idx="10122">
                        <c:v>3.0854976851827276</c:v>
                      </c:pt>
                      <c:pt idx="10123">
                        <c:v>3.0857407407368926</c:v>
                      </c:pt>
                      <c:pt idx="10124">
                        <c:v>3.0859837962983336</c:v>
                      </c:pt>
                      <c:pt idx="10125">
                        <c:v>3.0862268518524987</c:v>
                      </c:pt>
                      <c:pt idx="10126">
                        <c:v>3.0864699074066637</c:v>
                      </c:pt>
                      <c:pt idx="10127">
                        <c:v>3.0867129629608288</c:v>
                      </c:pt>
                      <c:pt idx="10128">
                        <c:v>3.0869560185149938</c:v>
                      </c:pt>
                      <c:pt idx="10129">
                        <c:v>3.0871990740691588</c:v>
                      </c:pt>
                      <c:pt idx="10130">
                        <c:v>3.0874421296305998</c:v>
                      </c:pt>
                      <c:pt idx="10131">
                        <c:v>3.0876851851847649</c:v>
                      </c:pt>
                      <c:pt idx="10132">
                        <c:v>3.0879282407389299</c:v>
                      </c:pt>
                      <c:pt idx="10133">
                        <c:v>3.0881712962930949</c:v>
                      </c:pt>
                      <c:pt idx="10134">
                        <c:v>3.08841435184726</c:v>
                      </c:pt>
                      <c:pt idx="10135">
                        <c:v>3.088657407408701</c:v>
                      </c:pt>
                      <c:pt idx="10136">
                        <c:v>3.088900462962866</c:v>
                      </c:pt>
                      <c:pt idx="10137">
                        <c:v>3.0891435185170311</c:v>
                      </c:pt>
                      <c:pt idx="10138">
                        <c:v>3.0893865740711961</c:v>
                      </c:pt>
                      <c:pt idx="10139">
                        <c:v>3.0896296296253611</c:v>
                      </c:pt>
                      <c:pt idx="10140">
                        <c:v>3.0898726851868021</c:v>
                      </c:pt>
                      <c:pt idx="10141">
                        <c:v>3.0901157407409672</c:v>
                      </c:pt>
                      <c:pt idx="10142">
                        <c:v>3.0903587962951322</c:v>
                      </c:pt>
                      <c:pt idx="10143">
                        <c:v>3.0906018518492973</c:v>
                      </c:pt>
                      <c:pt idx="10144">
                        <c:v>3.0908449074034623</c:v>
                      </c:pt>
                      <c:pt idx="10145">
                        <c:v>3.0910879629649033</c:v>
                      </c:pt>
                      <c:pt idx="10146">
                        <c:v>3.0913310185190683</c:v>
                      </c:pt>
                      <c:pt idx="10147">
                        <c:v>3.0915740740732334</c:v>
                      </c:pt>
                      <c:pt idx="10148">
                        <c:v>3.0918171296273984</c:v>
                      </c:pt>
                      <c:pt idx="10149">
                        <c:v>3.0920601851815634</c:v>
                      </c:pt>
                      <c:pt idx="10150">
                        <c:v>3.0923032407357285</c:v>
                      </c:pt>
                      <c:pt idx="10151">
                        <c:v>3.0925462962971695</c:v>
                      </c:pt>
                      <c:pt idx="10152">
                        <c:v>3.0927893518513345</c:v>
                      </c:pt>
                      <c:pt idx="10153">
                        <c:v>3.0930324074054996</c:v>
                      </c:pt>
                      <c:pt idx="10154">
                        <c:v>3.0932754629596646</c:v>
                      </c:pt>
                      <c:pt idx="10155">
                        <c:v>3.0935185185138296</c:v>
                      </c:pt>
                      <c:pt idx="10156">
                        <c:v>3.0937731481447743</c:v>
                      </c:pt>
                      <c:pt idx="10157">
                        <c:v>3.0940162036989394</c:v>
                      </c:pt>
                      <c:pt idx="10158">
                        <c:v>3.0942592592603804</c:v>
                      </c:pt>
                      <c:pt idx="10159">
                        <c:v>3.0945023148145454</c:v>
                      </c:pt>
                      <c:pt idx="10160">
                        <c:v>3.0947453703687104</c:v>
                      </c:pt>
                      <c:pt idx="10161">
                        <c:v>3.0949884259228755</c:v>
                      </c:pt>
                      <c:pt idx="10162">
                        <c:v>3.0952314814770405</c:v>
                      </c:pt>
                      <c:pt idx="10163">
                        <c:v>3.0954745370384815</c:v>
                      </c:pt>
                      <c:pt idx="10164">
                        <c:v>3.0957175925926466</c:v>
                      </c:pt>
                      <c:pt idx="10165">
                        <c:v>3.0959606481468116</c:v>
                      </c:pt>
                      <c:pt idx="10166">
                        <c:v>3.0962037037009766</c:v>
                      </c:pt>
                      <c:pt idx="10167">
                        <c:v>3.0964467592551417</c:v>
                      </c:pt>
                      <c:pt idx="10168">
                        <c:v>3.0966898148165827</c:v>
                      </c:pt>
                      <c:pt idx="10169">
                        <c:v>3.0969328703707477</c:v>
                      </c:pt>
                      <c:pt idx="10170">
                        <c:v>3.0971759259249128</c:v>
                      </c:pt>
                      <c:pt idx="10171">
                        <c:v>3.0974189814790778</c:v>
                      </c:pt>
                      <c:pt idx="10172">
                        <c:v>3.0976620370332428</c:v>
                      </c:pt>
                      <c:pt idx="10173">
                        <c:v>3.0979050925946838</c:v>
                      </c:pt>
                      <c:pt idx="10174">
                        <c:v>3.0981481481488489</c:v>
                      </c:pt>
                      <c:pt idx="10175">
                        <c:v>3.0983912037030139</c:v>
                      </c:pt>
                      <c:pt idx="10176">
                        <c:v>3.0986342592571789</c:v>
                      </c:pt>
                      <c:pt idx="10177">
                        <c:v>3.098877314811344</c:v>
                      </c:pt>
                      <c:pt idx="10178">
                        <c:v>3.099120370365509</c:v>
                      </c:pt>
                      <c:pt idx="10179">
                        <c:v>3.09936342592695</c:v>
                      </c:pt>
                      <c:pt idx="10180">
                        <c:v>3.0996064814811151</c:v>
                      </c:pt>
                      <c:pt idx="10181">
                        <c:v>3.0998495370352801</c:v>
                      </c:pt>
                      <c:pt idx="10182">
                        <c:v>3.1000925925894451</c:v>
                      </c:pt>
                      <c:pt idx="10183">
                        <c:v>3.1003356481436102</c:v>
                      </c:pt>
                      <c:pt idx="10184">
                        <c:v>3.1005787037050512</c:v>
                      </c:pt>
                      <c:pt idx="10185">
                        <c:v>3.1008217592592162</c:v>
                      </c:pt>
                      <c:pt idx="10186">
                        <c:v>3.1010648148133813</c:v>
                      </c:pt>
                      <c:pt idx="10187">
                        <c:v>3.1013078703675463</c:v>
                      </c:pt>
                      <c:pt idx="10188">
                        <c:v>3.1015509259217113</c:v>
                      </c:pt>
                      <c:pt idx="10189">
                        <c:v>3.1017939814831523</c:v>
                      </c:pt>
                      <c:pt idx="10190">
                        <c:v>3.1020370370373174</c:v>
                      </c:pt>
                      <c:pt idx="10191">
                        <c:v>3.1022800925914824</c:v>
                      </c:pt>
                      <c:pt idx="10192">
                        <c:v>3.1025231481456474</c:v>
                      </c:pt>
                      <c:pt idx="10193">
                        <c:v>3.1027662036998125</c:v>
                      </c:pt>
                      <c:pt idx="10194">
                        <c:v>3.1030092592612535</c:v>
                      </c:pt>
                      <c:pt idx="10195">
                        <c:v>3.1032523148154185</c:v>
                      </c:pt>
                      <c:pt idx="10196">
                        <c:v>3.1034953703695836</c:v>
                      </c:pt>
                      <c:pt idx="10197">
                        <c:v>3.1037384259237486</c:v>
                      </c:pt>
                      <c:pt idx="10198">
                        <c:v>3.1039814814779136</c:v>
                      </c:pt>
                      <c:pt idx="10199">
                        <c:v>3.1042245370320787</c:v>
                      </c:pt>
                      <c:pt idx="10200">
                        <c:v>3.1044675925935197</c:v>
                      </c:pt>
                      <c:pt idx="10201">
                        <c:v>3.1047106481476847</c:v>
                      </c:pt>
                      <c:pt idx="10202">
                        <c:v>3.1049537037018498</c:v>
                      </c:pt>
                      <c:pt idx="10203">
                        <c:v>3.1051967592560148</c:v>
                      </c:pt>
                      <c:pt idx="10204">
                        <c:v>3.1054513888869595</c:v>
                      </c:pt>
                      <c:pt idx="10205">
                        <c:v>3.1056944444411245</c:v>
                      </c:pt>
                      <c:pt idx="10206">
                        <c:v>3.1059374999952896</c:v>
                      </c:pt>
                      <c:pt idx="10207">
                        <c:v>3.1061805555567306</c:v>
                      </c:pt>
                      <c:pt idx="10208">
                        <c:v>3.1064236111108956</c:v>
                      </c:pt>
                      <c:pt idx="10209">
                        <c:v>3.1066666666650606</c:v>
                      </c:pt>
                      <c:pt idx="10210">
                        <c:v>3.1069097222192257</c:v>
                      </c:pt>
                      <c:pt idx="10211">
                        <c:v>3.1071527777733907</c:v>
                      </c:pt>
                      <c:pt idx="10212">
                        <c:v>3.1073958333348317</c:v>
                      </c:pt>
                      <c:pt idx="10213">
                        <c:v>3.1076388888889968</c:v>
                      </c:pt>
                      <c:pt idx="10214">
                        <c:v>3.1078819444431618</c:v>
                      </c:pt>
                      <c:pt idx="10215">
                        <c:v>3.1081249999973268</c:v>
                      </c:pt>
                      <c:pt idx="10216">
                        <c:v>3.1083680555514919</c:v>
                      </c:pt>
                      <c:pt idx="10217">
                        <c:v>3.1086111111129329</c:v>
                      </c:pt>
                      <c:pt idx="10218">
                        <c:v>3.1088541666670979</c:v>
                      </c:pt>
                      <c:pt idx="10219">
                        <c:v>3.1090972222212629</c:v>
                      </c:pt>
                      <c:pt idx="10220">
                        <c:v>3.109340277775428</c:v>
                      </c:pt>
                      <c:pt idx="10221">
                        <c:v>3.109583333329593</c:v>
                      </c:pt>
                      <c:pt idx="10222">
                        <c:v>3.1098263888837581</c:v>
                      </c:pt>
                      <c:pt idx="10223">
                        <c:v>3.1100694444451991</c:v>
                      </c:pt>
                      <c:pt idx="10224">
                        <c:v>3.1103124999993641</c:v>
                      </c:pt>
                      <c:pt idx="10225">
                        <c:v>3.1105555555535291</c:v>
                      </c:pt>
                      <c:pt idx="10226">
                        <c:v>3.1107986111076942</c:v>
                      </c:pt>
                      <c:pt idx="10227">
                        <c:v>3.1110416666618592</c:v>
                      </c:pt>
                      <c:pt idx="10228">
                        <c:v>3.1112847222233002</c:v>
                      </c:pt>
                      <c:pt idx="10229">
                        <c:v>3.1115277777774653</c:v>
                      </c:pt>
                      <c:pt idx="10230">
                        <c:v>3.1117708333316303</c:v>
                      </c:pt>
                      <c:pt idx="10231">
                        <c:v>3.1120138888857953</c:v>
                      </c:pt>
                      <c:pt idx="10232">
                        <c:v>3.1122569444399604</c:v>
                      </c:pt>
                      <c:pt idx="10233">
                        <c:v>3.1125000000014014</c:v>
                      </c:pt>
                      <c:pt idx="10234">
                        <c:v>3.1127430555555664</c:v>
                      </c:pt>
                      <c:pt idx="10235">
                        <c:v>3.1129861111097314</c:v>
                      </c:pt>
                      <c:pt idx="10236">
                        <c:v>3.1132291666638965</c:v>
                      </c:pt>
                      <c:pt idx="10237">
                        <c:v>3.1134722222180615</c:v>
                      </c:pt>
                      <c:pt idx="10238">
                        <c:v>3.1137152777795025</c:v>
                      </c:pt>
                      <c:pt idx="10239">
                        <c:v>3.1139583333336676</c:v>
                      </c:pt>
                      <c:pt idx="10240">
                        <c:v>3.1142013888878326</c:v>
                      </c:pt>
                      <c:pt idx="10241">
                        <c:v>3.1144444444419976</c:v>
                      </c:pt>
                      <c:pt idx="10242">
                        <c:v>3.1146874999961627</c:v>
                      </c:pt>
                      <c:pt idx="10243">
                        <c:v>3.1149305555576037</c:v>
                      </c:pt>
                      <c:pt idx="10244">
                        <c:v>3.1151736111117687</c:v>
                      </c:pt>
                      <c:pt idx="10245">
                        <c:v>3.1154166666659338</c:v>
                      </c:pt>
                      <c:pt idx="10246">
                        <c:v>3.1156597222200988</c:v>
                      </c:pt>
                      <c:pt idx="10247">
                        <c:v>3.1159027777742638</c:v>
                      </c:pt>
                      <c:pt idx="10248">
                        <c:v>3.1161458333284289</c:v>
                      </c:pt>
                      <c:pt idx="10249">
                        <c:v>3.1163888888898699</c:v>
                      </c:pt>
                      <c:pt idx="10250">
                        <c:v>3.1166319444440349</c:v>
                      </c:pt>
                      <c:pt idx="10251">
                        <c:v>3.1168749999981999</c:v>
                      </c:pt>
                      <c:pt idx="10252">
                        <c:v>3.117118055552365</c:v>
                      </c:pt>
                      <c:pt idx="10253">
                        <c:v>3.1173726851833097</c:v>
                      </c:pt>
                      <c:pt idx="10254">
                        <c:v>3.1176157407374747</c:v>
                      </c:pt>
                      <c:pt idx="10255">
                        <c:v>3.1178587962916398</c:v>
                      </c:pt>
                      <c:pt idx="10256">
                        <c:v>3.1181018518530808</c:v>
                      </c:pt>
                      <c:pt idx="10257">
                        <c:v>3.1183449074072458</c:v>
                      </c:pt>
                      <c:pt idx="10258">
                        <c:v>3.1185879629614108</c:v>
                      </c:pt>
                      <c:pt idx="10259">
                        <c:v>3.1188310185155759</c:v>
                      </c:pt>
                      <c:pt idx="10260">
                        <c:v>3.1190740740697409</c:v>
                      </c:pt>
                      <c:pt idx="10261">
                        <c:v>3.1193171296311819</c:v>
                      </c:pt>
                      <c:pt idx="10262">
                        <c:v>3.1195601851853469</c:v>
                      </c:pt>
                      <c:pt idx="10263">
                        <c:v>3.119803240739512</c:v>
                      </c:pt>
                      <c:pt idx="10264">
                        <c:v>3.120046296293677</c:v>
                      </c:pt>
                      <c:pt idx="10265">
                        <c:v>3.1202893518478421</c:v>
                      </c:pt>
                      <c:pt idx="10266">
                        <c:v>3.1205324074092831</c:v>
                      </c:pt>
                      <c:pt idx="10267">
                        <c:v>3.1207754629634481</c:v>
                      </c:pt>
                      <c:pt idx="10268">
                        <c:v>3.1210185185176131</c:v>
                      </c:pt>
                      <c:pt idx="10269">
                        <c:v>3.1212615740717782</c:v>
                      </c:pt>
                      <c:pt idx="10270">
                        <c:v>3.1215046296259432</c:v>
                      </c:pt>
                      <c:pt idx="10271">
                        <c:v>3.1217476851801083</c:v>
                      </c:pt>
                      <c:pt idx="10272">
                        <c:v>3.1219907407415493</c:v>
                      </c:pt>
                      <c:pt idx="10273">
                        <c:v>3.1222337962957143</c:v>
                      </c:pt>
                      <c:pt idx="10274">
                        <c:v>3.1224768518498793</c:v>
                      </c:pt>
                      <c:pt idx="10275">
                        <c:v>3.1227199074040444</c:v>
                      </c:pt>
                      <c:pt idx="10276">
                        <c:v>3.1229629629582094</c:v>
                      </c:pt>
                      <c:pt idx="10277">
                        <c:v>3.1232060185196504</c:v>
                      </c:pt>
                      <c:pt idx="10278">
                        <c:v>3.1234490740738154</c:v>
                      </c:pt>
                      <c:pt idx="10279">
                        <c:v>3.1236921296279805</c:v>
                      </c:pt>
                      <c:pt idx="10280">
                        <c:v>3.1239351851821455</c:v>
                      </c:pt>
                      <c:pt idx="10281">
                        <c:v>3.1241782407363106</c:v>
                      </c:pt>
                      <c:pt idx="10282">
                        <c:v>3.1244212962977516</c:v>
                      </c:pt>
                      <c:pt idx="10283">
                        <c:v>3.1246643518519166</c:v>
                      </c:pt>
                      <c:pt idx="10284">
                        <c:v>3.1249074074060816</c:v>
                      </c:pt>
                      <c:pt idx="10285">
                        <c:v>3.1251504629602467</c:v>
                      </c:pt>
                      <c:pt idx="10286">
                        <c:v>3.1253935185144117</c:v>
                      </c:pt>
                      <c:pt idx="10287">
                        <c:v>3.1256365740758527</c:v>
                      </c:pt>
                      <c:pt idx="10288">
                        <c:v>3.1258796296300178</c:v>
                      </c:pt>
                      <c:pt idx="10289">
                        <c:v>3.1261226851841828</c:v>
                      </c:pt>
                      <c:pt idx="10290">
                        <c:v>3.1263657407383478</c:v>
                      </c:pt>
                      <c:pt idx="10291">
                        <c:v>3.1266087962925129</c:v>
                      </c:pt>
                      <c:pt idx="10292">
                        <c:v>3.1268518518539539</c:v>
                      </c:pt>
                      <c:pt idx="10293">
                        <c:v>3.1270949074081189</c:v>
                      </c:pt>
                      <c:pt idx="10294">
                        <c:v>3.1273379629622839</c:v>
                      </c:pt>
                      <c:pt idx="10295">
                        <c:v>3.127581018516449</c:v>
                      </c:pt>
                      <c:pt idx="10296">
                        <c:v>3.127824074070614</c:v>
                      </c:pt>
                      <c:pt idx="10297">
                        <c:v>3.1280671296247791</c:v>
                      </c:pt>
                      <c:pt idx="10298">
                        <c:v>3.1283101851862201</c:v>
                      </c:pt>
                      <c:pt idx="10299">
                        <c:v>3.1285532407403851</c:v>
                      </c:pt>
                      <c:pt idx="10300">
                        <c:v>3.1288078703713298</c:v>
                      </c:pt>
                      <c:pt idx="10301">
                        <c:v>3.1290509259254948</c:v>
                      </c:pt>
                      <c:pt idx="10302">
                        <c:v>3.1292939814796599</c:v>
                      </c:pt>
                      <c:pt idx="10303">
                        <c:v>3.1295370370338249</c:v>
                      </c:pt>
                      <c:pt idx="10304">
                        <c:v>3.1297800925879899</c:v>
                      </c:pt>
                      <c:pt idx="10305">
                        <c:v>3.1300231481494309</c:v>
                      </c:pt>
                      <c:pt idx="10306">
                        <c:v>3.130266203703596</c:v>
                      </c:pt>
                      <c:pt idx="10307">
                        <c:v>3.130509259257761</c:v>
                      </c:pt>
                      <c:pt idx="10308">
                        <c:v>3.1307523148119261</c:v>
                      </c:pt>
                      <c:pt idx="10309">
                        <c:v>3.1309953703660911</c:v>
                      </c:pt>
                      <c:pt idx="10310">
                        <c:v>3.1312384259275321</c:v>
                      </c:pt>
                      <c:pt idx="10311">
                        <c:v>3.1314814814816971</c:v>
                      </c:pt>
                      <c:pt idx="10312">
                        <c:v>3.1317245370358622</c:v>
                      </c:pt>
                      <c:pt idx="10313">
                        <c:v>3.1319675925900272</c:v>
                      </c:pt>
                      <c:pt idx="10314">
                        <c:v>3.1322106481441923</c:v>
                      </c:pt>
                      <c:pt idx="10315">
                        <c:v>3.1324537037056333</c:v>
                      </c:pt>
                      <c:pt idx="10316">
                        <c:v>3.1326967592597983</c:v>
                      </c:pt>
                      <c:pt idx="10317">
                        <c:v>3.1329398148139633</c:v>
                      </c:pt>
                      <c:pt idx="10318">
                        <c:v>3.1331828703681284</c:v>
                      </c:pt>
                      <c:pt idx="10319">
                        <c:v>3.1334259259222934</c:v>
                      </c:pt>
                      <c:pt idx="10320">
                        <c:v>3.1336689814764584</c:v>
                      </c:pt>
                      <c:pt idx="10321">
                        <c:v>3.1339120370378994</c:v>
                      </c:pt>
                      <c:pt idx="10322">
                        <c:v>3.1341550925920645</c:v>
                      </c:pt>
                      <c:pt idx="10323">
                        <c:v>3.1343981481462295</c:v>
                      </c:pt>
                      <c:pt idx="10324">
                        <c:v>3.1346412037003946</c:v>
                      </c:pt>
                      <c:pt idx="10325">
                        <c:v>3.1348842592545596</c:v>
                      </c:pt>
                      <c:pt idx="10326">
                        <c:v>3.1351273148160006</c:v>
                      </c:pt>
                      <c:pt idx="10327">
                        <c:v>3.1353703703701656</c:v>
                      </c:pt>
                      <c:pt idx="10328">
                        <c:v>3.1356134259243307</c:v>
                      </c:pt>
                      <c:pt idx="10329">
                        <c:v>3.1358564814784957</c:v>
                      </c:pt>
                      <c:pt idx="10330">
                        <c:v>3.1360995370326608</c:v>
                      </c:pt>
                      <c:pt idx="10331">
                        <c:v>3.1363425925941018</c:v>
                      </c:pt>
                      <c:pt idx="10332">
                        <c:v>3.1365856481482668</c:v>
                      </c:pt>
                      <c:pt idx="10333">
                        <c:v>3.1368287037024318</c:v>
                      </c:pt>
                      <c:pt idx="10334">
                        <c:v>3.1370717592565969</c:v>
                      </c:pt>
                      <c:pt idx="10335">
                        <c:v>3.1373148148107619</c:v>
                      </c:pt>
                      <c:pt idx="10336">
                        <c:v>3.1375578703722029</c:v>
                      </c:pt>
                      <c:pt idx="10337">
                        <c:v>3.1378009259263679</c:v>
                      </c:pt>
                      <c:pt idx="10338">
                        <c:v>3.138043981480533</c:v>
                      </c:pt>
                      <c:pt idx="10339">
                        <c:v>3.138287037034698</c:v>
                      </c:pt>
                      <c:pt idx="10340">
                        <c:v>3.1385300925888631</c:v>
                      </c:pt>
                      <c:pt idx="10341">
                        <c:v>3.1387731481430281</c:v>
                      </c:pt>
                      <c:pt idx="10342">
                        <c:v>3.1390162037044691</c:v>
                      </c:pt>
                      <c:pt idx="10343">
                        <c:v>3.1392592592586341</c:v>
                      </c:pt>
                      <c:pt idx="10344">
                        <c:v>3.1395023148127992</c:v>
                      </c:pt>
                      <c:pt idx="10345">
                        <c:v>3.1397453703669642</c:v>
                      </c:pt>
                      <c:pt idx="10346">
                        <c:v>3.1399884259211293</c:v>
                      </c:pt>
                      <c:pt idx="10347">
                        <c:v>3.1402314814825703</c:v>
                      </c:pt>
                      <c:pt idx="10348">
                        <c:v>3.1404745370367353</c:v>
                      </c:pt>
                      <c:pt idx="10349">
                        <c:v>3.14072916666768</c:v>
                      </c:pt>
                      <c:pt idx="10350">
                        <c:v>3.140972222221845</c:v>
                      </c:pt>
                      <c:pt idx="10351">
                        <c:v>3.1412152777760101</c:v>
                      </c:pt>
                      <c:pt idx="10352">
                        <c:v>3.1414583333301751</c:v>
                      </c:pt>
                      <c:pt idx="10353">
                        <c:v>3.1417013888843401</c:v>
                      </c:pt>
                      <c:pt idx="10354">
                        <c:v>3.1419444444457811</c:v>
                      </c:pt>
                      <c:pt idx="10355">
                        <c:v>3.1421874999999462</c:v>
                      </c:pt>
                      <c:pt idx="10356">
                        <c:v>3.1424305555541112</c:v>
                      </c:pt>
                      <c:pt idx="10357">
                        <c:v>3.1426736111082763</c:v>
                      </c:pt>
                      <c:pt idx="10358">
                        <c:v>3.1429166666624413</c:v>
                      </c:pt>
                      <c:pt idx="10359">
                        <c:v>3.1431597222238823</c:v>
                      </c:pt>
                      <c:pt idx="10360">
                        <c:v>3.1434027777780473</c:v>
                      </c:pt>
                      <c:pt idx="10361">
                        <c:v>3.1436458333322124</c:v>
                      </c:pt>
                      <c:pt idx="10362">
                        <c:v>3.1438888888863774</c:v>
                      </c:pt>
                      <c:pt idx="10363">
                        <c:v>3.1441319444405424</c:v>
                      </c:pt>
                      <c:pt idx="10364">
                        <c:v>3.1443750000019834</c:v>
                      </c:pt>
                      <c:pt idx="10365">
                        <c:v>3.1446180555561485</c:v>
                      </c:pt>
                      <c:pt idx="10366">
                        <c:v>3.1448611111103135</c:v>
                      </c:pt>
                      <c:pt idx="10367">
                        <c:v>3.1451041666644786</c:v>
                      </c:pt>
                      <c:pt idx="10368">
                        <c:v>3.1453472222186436</c:v>
                      </c:pt>
                      <c:pt idx="10369">
                        <c:v>3.1455902777728086</c:v>
                      </c:pt>
                      <c:pt idx="10370">
                        <c:v>3.1458333333342496</c:v>
                      </c:pt>
                      <c:pt idx="10371">
                        <c:v>3.1460763888884147</c:v>
                      </c:pt>
                      <c:pt idx="10372">
                        <c:v>3.1463194444425797</c:v>
                      </c:pt>
                      <c:pt idx="10373">
                        <c:v>3.1465624999967448</c:v>
                      </c:pt>
                      <c:pt idx="10374">
                        <c:v>3.1468055555509098</c:v>
                      </c:pt>
                      <c:pt idx="10375">
                        <c:v>3.1470486111123508</c:v>
                      </c:pt>
                      <c:pt idx="10376">
                        <c:v>3.1472916666665158</c:v>
                      </c:pt>
                      <c:pt idx="10377">
                        <c:v>3.1475347222206809</c:v>
                      </c:pt>
                      <c:pt idx="10378">
                        <c:v>3.1477777777748459</c:v>
                      </c:pt>
                      <c:pt idx="10379">
                        <c:v>3.1480208333290109</c:v>
                      </c:pt>
                      <c:pt idx="10380">
                        <c:v>3.1482638888904519</c:v>
                      </c:pt>
                      <c:pt idx="10381">
                        <c:v>3.148506944444617</c:v>
                      </c:pt>
                      <c:pt idx="10382">
                        <c:v>3.148749999998782</c:v>
                      </c:pt>
                      <c:pt idx="10383">
                        <c:v>3.1489930555529471</c:v>
                      </c:pt>
                      <c:pt idx="10384">
                        <c:v>3.1492361111071121</c:v>
                      </c:pt>
                      <c:pt idx="10385">
                        <c:v>3.1494791666685531</c:v>
                      </c:pt>
                      <c:pt idx="10386">
                        <c:v>3.1497222222227181</c:v>
                      </c:pt>
                      <c:pt idx="10387">
                        <c:v>3.1499652777768832</c:v>
                      </c:pt>
                      <c:pt idx="10388">
                        <c:v>3.1502083333310482</c:v>
                      </c:pt>
                      <c:pt idx="10389">
                        <c:v>3.1504513888852133</c:v>
                      </c:pt>
                      <c:pt idx="10390">
                        <c:v>3.1506944444393783</c:v>
                      </c:pt>
                      <c:pt idx="10391">
                        <c:v>3.1509375000008193</c:v>
                      </c:pt>
                      <c:pt idx="10392">
                        <c:v>3.1511805555549843</c:v>
                      </c:pt>
                      <c:pt idx="10393">
                        <c:v>3.1514236111091494</c:v>
                      </c:pt>
                      <c:pt idx="10394">
                        <c:v>3.1516666666633144</c:v>
                      </c:pt>
                      <c:pt idx="10395">
                        <c:v>3.1519097222174794</c:v>
                      </c:pt>
                      <c:pt idx="10396">
                        <c:v>3.1521527777789204</c:v>
                      </c:pt>
                      <c:pt idx="10397">
                        <c:v>3.1524074074025892</c:v>
                      </c:pt>
                      <c:pt idx="10398">
                        <c:v>3.1526504629640302</c:v>
                      </c:pt>
                      <c:pt idx="10399">
                        <c:v>3.1528935185181952</c:v>
                      </c:pt>
                      <c:pt idx="10400">
                        <c:v>3.1531365740723603</c:v>
                      </c:pt>
                      <c:pt idx="10401">
                        <c:v>3.1533796296265253</c:v>
                      </c:pt>
                      <c:pt idx="10402">
                        <c:v>3.1536226851806903</c:v>
                      </c:pt>
                      <c:pt idx="10403">
                        <c:v>3.1538657407421313</c:v>
                      </c:pt>
                      <c:pt idx="10404">
                        <c:v>3.1541087962962964</c:v>
                      </c:pt>
                      <c:pt idx="10405">
                        <c:v>3.1543518518504614</c:v>
                      </c:pt>
                      <c:pt idx="10406">
                        <c:v>3.1545949074046264</c:v>
                      </c:pt>
                      <c:pt idx="10407">
                        <c:v>3.1548379629587915</c:v>
                      </c:pt>
                      <c:pt idx="10408">
                        <c:v>3.1550810185202325</c:v>
                      </c:pt>
                      <c:pt idx="10409">
                        <c:v>3.1553240740743975</c:v>
                      </c:pt>
                      <c:pt idx="10410">
                        <c:v>3.1555671296285626</c:v>
                      </c:pt>
                      <c:pt idx="10411">
                        <c:v>3.1558101851827276</c:v>
                      </c:pt>
                      <c:pt idx="10412">
                        <c:v>3.1560532407368926</c:v>
                      </c:pt>
                      <c:pt idx="10413">
                        <c:v>3.1562962962983336</c:v>
                      </c:pt>
                      <c:pt idx="10414">
                        <c:v>3.1565393518524987</c:v>
                      </c:pt>
                      <c:pt idx="10415">
                        <c:v>3.1567824074066637</c:v>
                      </c:pt>
                      <c:pt idx="10416">
                        <c:v>3.1570254629608288</c:v>
                      </c:pt>
                      <c:pt idx="10417">
                        <c:v>3.1572685185149938</c:v>
                      </c:pt>
                      <c:pt idx="10418">
                        <c:v>3.1575115740691588</c:v>
                      </c:pt>
                      <c:pt idx="10419">
                        <c:v>3.1577546296305998</c:v>
                      </c:pt>
                      <c:pt idx="10420">
                        <c:v>3.1579976851847649</c:v>
                      </c:pt>
                      <c:pt idx="10421">
                        <c:v>3.1582407407389299</c:v>
                      </c:pt>
                      <c:pt idx="10422">
                        <c:v>3.1584837962930949</c:v>
                      </c:pt>
                      <c:pt idx="10423">
                        <c:v>3.15872685184726</c:v>
                      </c:pt>
                      <c:pt idx="10424">
                        <c:v>3.158969907408701</c:v>
                      </c:pt>
                      <c:pt idx="10425">
                        <c:v>3.159212962962866</c:v>
                      </c:pt>
                      <c:pt idx="10426">
                        <c:v>3.1594560185170311</c:v>
                      </c:pt>
                      <c:pt idx="10427">
                        <c:v>3.1596990740711961</c:v>
                      </c:pt>
                      <c:pt idx="10428">
                        <c:v>3.1599421296253611</c:v>
                      </c:pt>
                      <c:pt idx="10429">
                        <c:v>3.1601851851868021</c:v>
                      </c:pt>
                      <c:pt idx="10430">
                        <c:v>3.1604282407409672</c:v>
                      </c:pt>
                      <c:pt idx="10431">
                        <c:v>3.1606712962951322</c:v>
                      </c:pt>
                      <c:pt idx="10432">
                        <c:v>3.1609143518492973</c:v>
                      </c:pt>
                      <c:pt idx="10433">
                        <c:v>3.1611574074034623</c:v>
                      </c:pt>
                      <c:pt idx="10434">
                        <c:v>3.1614004629649033</c:v>
                      </c:pt>
                      <c:pt idx="10435">
                        <c:v>3.1616435185190683</c:v>
                      </c:pt>
                      <c:pt idx="10436">
                        <c:v>3.1618865740732334</c:v>
                      </c:pt>
                      <c:pt idx="10437">
                        <c:v>3.1621296296273984</c:v>
                      </c:pt>
                      <c:pt idx="10438">
                        <c:v>3.1623726851815634</c:v>
                      </c:pt>
                      <c:pt idx="10439">
                        <c:v>3.1626157407357285</c:v>
                      </c:pt>
                      <c:pt idx="10440">
                        <c:v>3.1628587962971695</c:v>
                      </c:pt>
                      <c:pt idx="10441">
                        <c:v>3.1631018518513345</c:v>
                      </c:pt>
                      <c:pt idx="10442">
                        <c:v>3.1633449074054996</c:v>
                      </c:pt>
                      <c:pt idx="10443">
                        <c:v>3.1635879629596646</c:v>
                      </c:pt>
                      <c:pt idx="10444">
                        <c:v>3.1638310185138296</c:v>
                      </c:pt>
                      <c:pt idx="10445">
                        <c:v>3.1640856481447743</c:v>
                      </c:pt>
                      <c:pt idx="10446">
                        <c:v>3.1643287036989394</c:v>
                      </c:pt>
                      <c:pt idx="10447">
                        <c:v>3.1645717592603804</c:v>
                      </c:pt>
                      <c:pt idx="10448">
                        <c:v>3.1648148148145454</c:v>
                      </c:pt>
                      <c:pt idx="10449">
                        <c:v>3.1650578703687104</c:v>
                      </c:pt>
                      <c:pt idx="10450">
                        <c:v>3.1653009259228755</c:v>
                      </c:pt>
                      <c:pt idx="10451">
                        <c:v>3.1655439814770405</c:v>
                      </c:pt>
                      <c:pt idx="10452">
                        <c:v>3.1657870370384815</c:v>
                      </c:pt>
                      <c:pt idx="10453">
                        <c:v>3.1660300925926466</c:v>
                      </c:pt>
                      <c:pt idx="10454">
                        <c:v>3.1662731481468116</c:v>
                      </c:pt>
                      <c:pt idx="10455">
                        <c:v>3.1665162037009766</c:v>
                      </c:pt>
                      <c:pt idx="10456">
                        <c:v>3.1667592592551417</c:v>
                      </c:pt>
                      <c:pt idx="10457">
                        <c:v>3.1670023148165827</c:v>
                      </c:pt>
                      <c:pt idx="10458">
                        <c:v>3.1672453703707477</c:v>
                      </c:pt>
                      <c:pt idx="10459">
                        <c:v>3.1674884259249128</c:v>
                      </c:pt>
                      <c:pt idx="10460">
                        <c:v>3.1677314814790778</c:v>
                      </c:pt>
                      <c:pt idx="10461">
                        <c:v>3.1679745370332428</c:v>
                      </c:pt>
                      <c:pt idx="10462">
                        <c:v>3.1682175925946838</c:v>
                      </c:pt>
                      <c:pt idx="10463">
                        <c:v>3.1684606481488489</c:v>
                      </c:pt>
                      <c:pt idx="10464">
                        <c:v>3.1687037037030139</c:v>
                      </c:pt>
                      <c:pt idx="10465">
                        <c:v>3.1689467592571789</c:v>
                      </c:pt>
                      <c:pt idx="10466">
                        <c:v>3.169189814811344</c:v>
                      </c:pt>
                      <c:pt idx="10467">
                        <c:v>3.169432870365509</c:v>
                      </c:pt>
                      <c:pt idx="10468">
                        <c:v>3.16967592592695</c:v>
                      </c:pt>
                      <c:pt idx="10469">
                        <c:v>3.1699189814811151</c:v>
                      </c:pt>
                      <c:pt idx="10470">
                        <c:v>3.1701620370352801</c:v>
                      </c:pt>
                      <c:pt idx="10471">
                        <c:v>3.1704050925894451</c:v>
                      </c:pt>
                      <c:pt idx="10472">
                        <c:v>3.1706481481436102</c:v>
                      </c:pt>
                      <c:pt idx="10473">
                        <c:v>3.1708912037050512</c:v>
                      </c:pt>
                      <c:pt idx="10474">
                        <c:v>3.1711342592592162</c:v>
                      </c:pt>
                      <c:pt idx="10475">
                        <c:v>3.1713773148133813</c:v>
                      </c:pt>
                      <c:pt idx="10476">
                        <c:v>3.1716203703675463</c:v>
                      </c:pt>
                      <c:pt idx="10477">
                        <c:v>3.1718634259217113</c:v>
                      </c:pt>
                      <c:pt idx="10478">
                        <c:v>3.1721064814831523</c:v>
                      </c:pt>
                      <c:pt idx="10479">
                        <c:v>3.1723495370373174</c:v>
                      </c:pt>
                      <c:pt idx="10480">
                        <c:v>3.1725925925914824</c:v>
                      </c:pt>
                      <c:pt idx="10481">
                        <c:v>3.1728356481456474</c:v>
                      </c:pt>
                      <c:pt idx="10482">
                        <c:v>3.1730787036998125</c:v>
                      </c:pt>
                      <c:pt idx="10483">
                        <c:v>3.1733217592612535</c:v>
                      </c:pt>
                      <c:pt idx="10484">
                        <c:v>3.1735648148154185</c:v>
                      </c:pt>
                      <c:pt idx="10485">
                        <c:v>3.1738078703695836</c:v>
                      </c:pt>
                      <c:pt idx="10486">
                        <c:v>3.1740509259237486</c:v>
                      </c:pt>
                      <c:pt idx="10487">
                        <c:v>3.1742939814779136</c:v>
                      </c:pt>
                      <c:pt idx="10488">
                        <c:v>3.1745370370320787</c:v>
                      </c:pt>
                      <c:pt idx="10489">
                        <c:v>3.1747800925935197</c:v>
                      </c:pt>
                      <c:pt idx="10490">
                        <c:v>3.1750231481476847</c:v>
                      </c:pt>
                      <c:pt idx="10491">
                        <c:v>3.1752662037018498</c:v>
                      </c:pt>
                      <c:pt idx="10492">
                        <c:v>3.1755092592560148</c:v>
                      </c:pt>
                      <c:pt idx="10493">
                        <c:v>3.1757638888869595</c:v>
                      </c:pt>
                      <c:pt idx="10494">
                        <c:v>3.1760069444411245</c:v>
                      </c:pt>
                      <c:pt idx="10495">
                        <c:v>3.1762499999952896</c:v>
                      </c:pt>
                      <c:pt idx="10496">
                        <c:v>3.1764930555567306</c:v>
                      </c:pt>
                      <c:pt idx="10497">
                        <c:v>3.1767361111108956</c:v>
                      </c:pt>
                      <c:pt idx="10498">
                        <c:v>3.1769791666650606</c:v>
                      </c:pt>
                      <c:pt idx="10499">
                        <c:v>3.1772222222192257</c:v>
                      </c:pt>
                      <c:pt idx="10500">
                        <c:v>3.1774652777733907</c:v>
                      </c:pt>
                      <c:pt idx="10501">
                        <c:v>3.1777083333348317</c:v>
                      </c:pt>
                      <c:pt idx="10502">
                        <c:v>3.1779513888889968</c:v>
                      </c:pt>
                      <c:pt idx="10503">
                        <c:v>3.1781944444431618</c:v>
                      </c:pt>
                      <c:pt idx="10504">
                        <c:v>3.1784374999973268</c:v>
                      </c:pt>
                      <c:pt idx="10505">
                        <c:v>3.1786805555514919</c:v>
                      </c:pt>
                      <c:pt idx="10506">
                        <c:v>3.1789236111129329</c:v>
                      </c:pt>
                      <c:pt idx="10507">
                        <c:v>3.1791666666670979</c:v>
                      </c:pt>
                      <c:pt idx="10508">
                        <c:v>3.1794097222212629</c:v>
                      </c:pt>
                      <c:pt idx="10509">
                        <c:v>3.179652777775428</c:v>
                      </c:pt>
                      <c:pt idx="10510">
                        <c:v>3.179895833329593</c:v>
                      </c:pt>
                      <c:pt idx="10511">
                        <c:v>3.1801388888837581</c:v>
                      </c:pt>
                      <c:pt idx="10512">
                        <c:v>3.1803819444451991</c:v>
                      </c:pt>
                      <c:pt idx="10513">
                        <c:v>3.1806249999993641</c:v>
                      </c:pt>
                      <c:pt idx="10514">
                        <c:v>3.1808680555535291</c:v>
                      </c:pt>
                      <c:pt idx="10515">
                        <c:v>3.1811111111076942</c:v>
                      </c:pt>
                      <c:pt idx="10516">
                        <c:v>3.1813541666618592</c:v>
                      </c:pt>
                      <c:pt idx="10517">
                        <c:v>3.1815972222233002</c:v>
                      </c:pt>
                      <c:pt idx="10518">
                        <c:v>3.1818402777774653</c:v>
                      </c:pt>
                      <c:pt idx="10519">
                        <c:v>3.1820833333316303</c:v>
                      </c:pt>
                      <c:pt idx="10520">
                        <c:v>3.1823263888857953</c:v>
                      </c:pt>
                      <c:pt idx="10521">
                        <c:v>3.1825694444399604</c:v>
                      </c:pt>
                      <c:pt idx="10522">
                        <c:v>3.1828125000014014</c:v>
                      </c:pt>
                      <c:pt idx="10523">
                        <c:v>3.1830555555555664</c:v>
                      </c:pt>
                      <c:pt idx="10524">
                        <c:v>3.1832986111097314</c:v>
                      </c:pt>
                      <c:pt idx="10525">
                        <c:v>3.1835416666638965</c:v>
                      </c:pt>
                      <c:pt idx="10526">
                        <c:v>3.1837847222180615</c:v>
                      </c:pt>
                      <c:pt idx="10527">
                        <c:v>3.1840277777795025</c:v>
                      </c:pt>
                      <c:pt idx="10528">
                        <c:v>3.1842708333336676</c:v>
                      </c:pt>
                      <c:pt idx="10529">
                        <c:v>3.1845138888878326</c:v>
                      </c:pt>
                      <c:pt idx="10530">
                        <c:v>3.1847569444419976</c:v>
                      </c:pt>
                      <c:pt idx="10531">
                        <c:v>3.1849999999961627</c:v>
                      </c:pt>
                      <c:pt idx="10532">
                        <c:v>3.1852430555576037</c:v>
                      </c:pt>
                      <c:pt idx="10533">
                        <c:v>3.1854861111117687</c:v>
                      </c:pt>
                      <c:pt idx="10534">
                        <c:v>3.1857291666659338</c:v>
                      </c:pt>
                      <c:pt idx="10535">
                        <c:v>3.1859722222200988</c:v>
                      </c:pt>
                      <c:pt idx="10536">
                        <c:v>3.1862152777742638</c:v>
                      </c:pt>
                      <c:pt idx="10537">
                        <c:v>3.1864583333284289</c:v>
                      </c:pt>
                      <c:pt idx="10538">
                        <c:v>3.1867013888898699</c:v>
                      </c:pt>
                      <c:pt idx="10539">
                        <c:v>3.1869444444440349</c:v>
                      </c:pt>
                      <c:pt idx="10540">
                        <c:v>3.1871874999981999</c:v>
                      </c:pt>
                      <c:pt idx="10541">
                        <c:v>3.1874421296291446</c:v>
                      </c:pt>
                      <c:pt idx="10542">
                        <c:v>3.1876851851833097</c:v>
                      </c:pt>
                      <c:pt idx="10543">
                        <c:v>3.1879282407374747</c:v>
                      </c:pt>
                      <c:pt idx="10544">
                        <c:v>3.1881712962916398</c:v>
                      </c:pt>
                      <c:pt idx="10545">
                        <c:v>3.1884143518530808</c:v>
                      </c:pt>
                      <c:pt idx="10546">
                        <c:v>3.1886574074072458</c:v>
                      </c:pt>
                      <c:pt idx="10547">
                        <c:v>3.1889004629614108</c:v>
                      </c:pt>
                      <c:pt idx="10548">
                        <c:v>3.1891435185155759</c:v>
                      </c:pt>
                      <c:pt idx="10549">
                        <c:v>3.1893865740697409</c:v>
                      </c:pt>
                      <c:pt idx="10550">
                        <c:v>3.1896296296311819</c:v>
                      </c:pt>
                      <c:pt idx="10551">
                        <c:v>3.1898726851853469</c:v>
                      </c:pt>
                      <c:pt idx="10552">
                        <c:v>3.190115740739512</c:v>
                      </c:pt>
                      <c:pt idx="10553">
                        <c:v>3.190358796293677</c:v>
                      </c:pt>
                      <c:pt idx="10554">
                        <c:v>3.1906018518478421</c:v>
                      </c:pt>
                      <c:pt idx="10555">
                        <c:v>3.1908449074092831</c:v>
                      </c:pt>
                      <c:pt idx="10556">
                        <c:v>3.1910879629634481</c:v>
                      </c:pt>
                      <c:pt idx="10557">
                        <c:v>3.1913310185176131</c:v>
                      </c:pt>
                      <c:pt idx="10558">
                        <c:v>3.1915740740717782</c:v>
                      </c:pt>
                      <c:pt idx="10559">
                        <c:v>3.1918171296259432</c:v>
                      </c:pt>
                      <c:pt idx="10560">
                        <c:v>3.1920601851801083</c:v>
                      </c:pt>
                      <c:pt idx="10561">
                        <c:v>3.1923032407415493</c:v>
                      </c:pt>
                      <c:pt idx="10562">
                        <c:v>3.1925462962957143</c:v>
                      </c:pt>
                      <c:pt idx="10563">
                        <c:v>3.1927893518498793</c:v>
                      </c:pt>
                      <c:pt idx="10564">
                        <c:v>3.1930324074040444</c:v>
                      </c:pt>
                      <c:pt idx="10565">
                        <c:v>3.1932754629582094</c:v>
                      </c:pt>
                      <c:pt idx="10566">
                        <c:v>3.1935185185196504</c:v>
                      </c:pt>
                      <c:pt idx="10567">
                        <c:v>3.1937615740738154</c:v>
                      </c:pt>
                      <c:pt idx="10568">
                        <c:v>3.1940046296279805</c:v>
                      </c:pt>
                      <c:pt idx="10569">
                        <c:v>3.1942476851821455</c:v>
                      </c:pt>
                      <c:pt idx="10570">
                        <c:v>3.1944907407363106</c:v>
                      </c:pt>
                      <c:pt idx="10571">
                        <c:v>3.1947337962977516</c:v>
                      </c:pt>
                      <c:pt idx="10572">
                        <c:v>3.1949768518519166</c:v>
                      </c:pt>
                      <c:pt idx="10573">
                        <c:v>3.1952199074060816</c:v>
                      </c:pt>
                      <c:pt idx="10574">
                        <c:v>3.1954629629602467</c:v>
                      </c:pt>
                      <c:pt idx="10575">
                        <c:v>3.1957060185144117</c:v>
                      </c:pt>
                      <c:pt idx="10576">
                        <c:v>3.1959490740758527</c:v>
                      </c:pt>
                      <c:pt idx="10577">
                        <c:v>3.1961921296300178</c:v>
                      </c:pt>
                      <c:pt idx="10578">
                        <c:v>3.1964351851841828</c:v>
                      </c:pt>
                      <c:pt idx="10579">
                        <c:v>3.1966782407383478</c:v>
                      </c:pt>
                      <c:pt idx="10580">
                        <c:v>3.1969212962925129</c:v>
                      </c:pt>
                      <c:pt idx="10581">
                        <c:v>3.1971643518539539</c:v>
                      </c:pt>
                      <c:pt idx="10582">
                        <c:v>3.1974074074081189</c:v>
                      </c:pt>
                      <c:pt idx="10583">
                        <c:v>3.1976504629622839</c:v>
                      </c:pt>
                      <c:pt idx="10584">
                        <c:v>3.197893518516449</c:v>
                      </c:pt>
                      <c:pt idx="10585">
                        <c:v>3.198136574070614</c:v>
                      </c:pt>
                      <c:pt idx="10586">
                        <c:v>3.1983796296247791</c:v>
                      </c:pt>
                      <c:pt idx="10587">
                        <c:v>3.1986226851862201</c:v>
                      </c:pt>
                      <c:pt idx="10588">
                        <c:v>3.1988657407403851</c:v>
                      </c:pt>
                      <c:pt idx="10589">
                        <c:v>3.1991087962945501</c:v>
                      </c:pt>
                      <c:pt idx="10590">
                        <c:v>3.1993634259254948</c:v>
                      </c:pt>
                      <c:pt idx="10591">
                        <c:v>3.1996064814796599</c:v>
                      </c:pt>
                      <c:pt idx="10592">
                        <c:v>3.1998495370338249</c:v>
                      </c:pt>
                      <c:pt idx="10593">
                        <c:v>3.2000925925879899</c:v>
                      </c:pt>
                      <c:pt idx="10594">
                        <c:v>3.2003356481494309</c:v>
                      </c:pt>
                      <c:pt idx="10595">
                        <c:v>3.200578703703596</c:v>
                      </c:pt>
                      <c:pt idx="10596">
                        <c:v>3.200821759257761</c:v>
                      </c:pt>
                      <c:pt idx="10597">
                        <c:v>3.2010648148119261</c:v>
                      </c:pt>
                      <c:pt idx="10598">
                        <c:v>3.2013078703660911</c:v>
                      </c:pt>
                      <c:pt idx="10599">
                        <c:v>3.2015509259275321</c:v>
                      </c:pt>
                      <c:pt idx="10600">
                        <c:v>3.2017939814816971</c:v>
                      </c:pt>
                      <c:pt idx="10601">
                        <c:v>3.2020370370358622</c:v>
                      </c:pt>
                      <c:pt idx="10602">
                        <c:v>3.2022800925900272</c:v>
                      </c:pt>
                      <c:pt idx="10603">
                        <c:v>3.2025231481441923</c:v>
                      </c:pt>
                      <c:pt idx="10604">
                        <c:v>3.2027662037056333</c:v>
                      </c:pt>
                      <c:pt idx="10605">
                        <c:v>3.2030092592597983</c:v>
                      </c:pt>
                      <c:pt idx="10606">
                        <c:v>3.2032523148139633</c:v>
                      </c:pt>
                      <c:pt idx="10607">
                        <c:v>3.2034953703681284</c:v>
                      </c:pt>
                      <c:pt idx="10608">
                        <c:v>3.2037384259222934</c:v>
                      </c:pt>
                      <c:pt idx="10609">
                        <c:v>3.2039814814764584</c:v>
                      </c:pt>
                      <c:pt idx="10610">
                        <c:v>3.2042245370378994</c:v>
                      </c:pt>
                      <c:pt idx="10611">
                        <c:v>3.2044675925920645</c:v>
                      </c:pt>
                      <c:pt idx="10612">
                        <c:v>3.2047106481462295</c:v>
                      </c:pt>
                      <c:pt idx="10613">
                        <c:v>3.2049537037003946</c:v>
                      </c:pt>
                      <c:pt idx="10614">
                        <c:v>3.2051967592545596</c:v>
                      </c:pt>
                      <c:pt idx="10615">
                        <c:v>3.2054398148160006</c:v>
                      </c:pt>
                      <c:pt idx="10616">
                        <c:v>3.2056828703701656</c:v>
                      </c:pt>
                      <c:pt idx="10617">
                        <c:v>3.2059259259243307</c:v>
                      </c:pt>
                      <c:pt idx="10618">
                        <c:v>3.2061689814784957</c:v>
                      </c:pt>
                      <c:pt idx="10619">
                        <c:v>3.2064120370326608</c:v>
                      </c:pt>
                      <c:pt idx="10620">
                        <c:v>3.2066550925941018</c:v>
                      </c:pt>
                      <c:pt idx="10621">
                        <c:v>3.2068981481482668</c:v>
                      </c:pt>
                      <c:pt idx="10622">
                        <c:v>3.2071412037024318</c:v>
                      </c:pt>
                      <c:pt idx="10623">
                        <c:v>3.2073842592565969</c:v>
                      </c:pt>
                      <c:pt idx="10624">
                        <c:v>3.2076273148107619</c:v>
                      </c:pt>
                      <c:pt idx="10625">
                        <c:v>3.2078703703722029</c:v>
                      </c:pt>
                      <c:pt idx="10626">
                        <c:v>3.2081134259263679</c:v>
                      </c:pt>
                      <c:pt idx="10627">
                        <c:v>3.208356481480533</c:v>
                      </c:pt>
                      <c:pt idx="10628">
                        <c:v>3.208599537034698</c:v>
                      </c:pt>
                      <c:pt idx="10629">
                        <c:v>3.2088425925888631</c:v>
                      </c:pt>
                      <c:pt idx="10630">
                        <c:v>3.2090856481430281</c:v>
                      </c:pt>
                      <c:pt idx="10631">
                        <c:v>3.2093287037044691</c:v>
                      </c:pt>
                      <c:pt idx="10632">
                        <c:v>3.2095717592586341</c:v>
                      </c:pt>
                      <c:pt idx="10633">
                        <c:v>3.2098148148127992</c:v>
                      </c:pt>
                      <c:pt idx="10634">
                        <c:v>3.2100578703669642</c:v>
                      </c:pt>
                      <c:pt idx="10635">
                        <c:v>3.2103009259211293</c:v>
                      </c:pt>
                      <c:pt idx="10636">
                        <c:v>3.2105439814825703</c:v>
                      </c:pt>
                      <c:pt idx="10637">
                        <c:v>3.2107870370367353</c:v>
                      </c:pt>
                      <c:pt idx="10638">
                        <c:v>3.21104166666768</c:v>
                      </c:pt>
                      <c:pt idx="10639">
                        <c:v>3.211284722221845</c:v>
                      </c:pt>
                      <c:pt idx="10640">
                        <c:v>3.2115277777760101</c:v>
                      </c:pt>
                      <c:pt idx="10641">
                        <c:v>3.2117708333301751</c:v>
                      </c:pt>
                      <c:pt idx="10642">
                        <c:v>3.2120138888843401</c:v>
                      </c:pt>
                      <c:pt idx="10643">
                        <c:v>3.2122569444457811</c:v>
                      </c:pt>
                      <c:pt idx="10644">
                        <c:v>3.2124999999999462</c:v>
                      </c:pt>
                      <c:pt idx="10645">
                        <c:v>3.2127430555541112</c:v>
                      </c:pt>
                      <c:pt idx="10646">
                        <c:v>3.2129861111082763</c:v>
                      </c:pt>
                      <c:pt idx="10647">
                        <c:v>3.2132291666624413</c:v>
                      </c:pt>
                      <c:pt idx="10648">
                        <c:v>3.2134722222238823</c:v>
                      </c:pt>
                      <c:pt idx="10649">
                        <c:v>3.2137152777780473</c:v>
                      </c:pt>
                      <c:pt idx="10650">
                        <c:v>3.2139583333322124</c:v>
                      </c:pt>
                      <c:pt idx="10651">
                        <c:v>3.2142013888863774</c:v>
                      </c:pt>
                      <c:pt idx="10652">
                        <c:v>3.2144444444405424</c:v>
                      </c:pt>
                      <c:pt idx="10653">
                        <c:v>3.2146875000019834</c:v>
                      </c:pt>
                      <c:pt idx="10654">
                        <c:v>3.2149305555561485</c:v>
                      </c:pt>
                      <c:pt idx="10655">
                        <c:v>3.2151736111103135</c:v>
                      </c:pt>
                      <c:pt idx="10656">
                        <c:v>3.2154166666644786</c:v>
                      </c:pt>
                      <c:pt idx="10657">
                        <c:v>3.2156597222186436</c:v>
                      </c:pt>
                      <c:pt idx="10658">
                        <c:v>3.2159027777728086</c:v>
                      </c:pt>
                      <c:pt idx="10659">
                        <c:v>3.2161458333342496</c:v>
                      </c:pt>
                      <c:pt idx="10660">
                        <c:v>3.2163888888884147</c:v>
                      </c:pt>
                      <c:pt idx="10661">
                        <c:v>3.2166319444425797</c:v>
                      </c:pt>
                      <c:pt idx="10662">
                        <c:v>3.2168749999967448</c:v>
                      </c:pt>
                      <c:pt idx="10663">
                        <c:v>3.2171180555509098</c:v>
                      </c:pt>
                      <c:pt idx="10664">
                        <c:v>3.2173611111123508</c:v>
                      </c:pt>
                      <c:pt idx="10665">
                        <c:v>3.2176041666665158</c:v>
                      </c:pt>
                      <c:pt idx="10666">
                        <c:v>3.2178472222206809</c:v>
                      </c:pt>
                      <c:pt idx="10667">
                        <c:v>3.2180902777748459</c:v>
                      </c:pt>
                      <c:pt idx="10668">
                        <c:v>3.2183333333290109</c:v>
                      </c:pt>
                      <c:pt idx="10669">
                        <c:v>3.2185763888904519</c:v>
                      </c:pt>
                      <c:pt idx="10670">
                        <c:v>3.218819444444617</c:v>
                      </c:pt>
                      <c:pt idx="10671">
                        <c:v>3.219062499998782</c:v>
                      </c:pt>
                      <c:pt idx="10672">
                        <c:v>3.2193055555529471</c:v>
                      </c:pt>
                      <c:pt idx="10673">
                        <c:v>3.2195486111071121</c:v>
                      </c:pt>
                      <c:pt idx="10674">
                        <c:v>3.2197916666685531</c:v>
                      </c:pt>
                      <c:pt idx="10675">
                        <c:v>3.2200347222227181</c:v>
                      </c:pt>
                      <c:pt idx="10676">
                        <c:v>3.2202777777768832</c:v>
                      </c:pt>
                      <c:pt idx="10677">
                        <c:v>3.2205208333310482</c:v>
                      </c:pt>
                      <c:pt idx="10678">
                        <c:v>3.2207638888852133</c:v>
                      </c:pt>
                      <c:pt idx="10679">
                        <c:v>3.2210069444393783</c:v>
                      </c:pt>
                      <c:pt idx="10680">
                        <c:v>3.2212500000008193</c:v>
                      </c:pt>
                      <c:pt idx="10681">
                        <c:v>3.2214930555549843</c:v>
                      </c:pt>
                      <c:pt idx="10682">
                        <c:v>3.2217361111091494</c:v>
                      </c:pt>
                      <c:pt idx="10683">
                        <c:v>3.2219791666633144</c:v>
                      </c:pt>
                      <c:pt idx="10684">
                        <c:v>3.2222222222174794</c:v>
                      </c:pt>
                      <c:pt idx="10685">
                        <c:v>3.2224652777789204</c:v>
                      </c:pt>
                      <c:pt idx="10686">
                        <c:v>3.2227199074025892</c:v>
                      </c:pt>
                      <c:pt idx="10687">
                        <c:v>3.2229629629640302</c:v>
                      </c:pt>
                      <c:pt idx="10688">
                        <c:v>3.2232060185181952</c:v>
                      </c:pt>
                      <c:pt idx="10689">
                        <c:v>3.2234490740723603</c:v>
                      </c:pt>
                      <c:pt idx="10690">
                        <c:v>3.2236921296265253</c:v>
                      </c:pt>
                      <c:pt idx="10691">
                        <c:v>3.2239351851806903</c:v>
                      </c:pt>
                      <c:pt idx="10692">
                        <c:v>3.2241782407421313</c:v>
                      </c:pt>
                      <c:pt idx="10693">
                        <c:v>3.2244212962962964</c:v>
                      </c:pt>
                      <c:pt idx="10694">
                        <c:v>3.2246643518504614</c:v>
                      </c:pt>
                      <c:pt idx="10695">
                        <c:v>3.2249074074046264</c:v>
                      </c:pt>
                      <c:pt idx="10696">
                        <c:v>3.2251504629587915</c:v>
                      </c:pt>
                      <c:pt idx="10697">
                        <c:v>3.2253935185202325</c:v>
                      </c:pt>
                      <c:pt idx="10698">
                        <c:v>3.2256365740743975</c:v>
                      </c:pt>
                      <c:pt idx="10699">
                        <c:v>3.2258796296285626</c:v>
                      </c:pt>
                      <c:pt idx="10700">
                        <c:v>3.2261226851827276</c:v>
                      </c:pt>
                      <c:pt idx="10701">
                        <c:v>3.2263657407368926</c:v>
                      </c:pt>
                      <c:pt idx="10702">
                        <c:v>3.2266087962983336</c:v>
                      </c:pt>
                      <c:pt idx="10703">
                        <c:v>3.2268518518524987</c:v>
                      </c:pt>
                      <c:pt idx="10704">
                        <c:v>3.2270949074066637</c:v>
                      </c:pt>
                      <c:pt idx="10705">
                        <c:v>3.2273379629608288</c:v>
                      </c:pt>
                      <c:pt idx="10706">
                        <c:v>3.2275810185149938</c:v>
                      </c:pt>
                      <c:pt idx="10707">
                        <c:v>3.2278240740691588</c:v>
                      </c:pt>
                      <c:pt idx="10708">
                        <c:v>3.2280671296305998</c:v>
                      </c:pt>
                      <c:pt idx="10709">
                        <c:v>3.2283101851847649</c:v>
                      </c:pt>
                      <c:pt idx="10710">
                        <c:v>3.2285532407389299</c:v>
                      </c:pt>
                      <c:pt idx="10711">
                        <c:v>3.2287962962930949</c:v>
                      </c:pt>
                      <c:pt idx="10712">
                        <c:v>3.22903935184726</c:v>
                      </c:pt>
                      <c:pt idx="10713">
                        <c:v>3.229282407408701</c:v>
                      </c:pt>
                      <c:pt idx="10714">
                        <c:v>3.229525462962866</c:v>
                      </c:pt>
                      <c:pt idx="10715">
                        <c:v>3.2297685185170311</c:v>
                      </c:pt>
                      <c:pt idx="10716">
                        <c:v>3.2300115740711961</c:v>
                      </c:pt>
                      <c:pt idx="10717">
                        <c:v>3.2302546296253611</c:v>
                      </c:pt>
                      <c:pt idx="10718">
                        <c:v>3.2304976851868021</c:v>
                      </c:pt>
                      <c:pt idx="10719">
                        <c:v>3.2307407407409672</c:v>
                      </c:pt>
                      <c:pt idx="10720">
                        <c:v>3.2309837962951322</c:v>
                      </c:pt>
                      <c:pt idx="10721">
                        <c:v>3.2312268518492973</c:v>
                      </c:pt>
                      <c:pt idx="10722">
                        <c:v>3.2314699074034623</c:v>
                      </c:pt>
                      <c:pt idx="10723">
                        <c:v>3.2317129629649033</c:v>
                      </c:pt>
                      <c:pt idx="10724">
                        <c:v>3.2319560185190683</c:v>
                      </c:pt>
                      <c:pt idx="10725">
                        <c:v>3.2321990740732334</c:v>
                      </c:pt>
                      <c:pt idx="10726">
                        <c:v>3.2324421296273984</c:v>
                      </c:pt>
                      <c:pt idx="10727">
                        <c:v>3.2326851851815634</c:v>
                      </c:pt>
                      <c:pt idx="10728">
                        <c:v>3.2329282407357285</c:v>
                      </c:pt>
                      <c:pt idx="10729">
                        <c:v>3.2331712962971695</c:v>
                      </c:pt>
                      <c:pt idx="10730">
                        <c:v>3.2334143518513345</c:v>
                      </c:pt>
                      <c:pt idx="10731">
                        <c:v>3.2336574074054996</c:v>
                      </c:pt>
                      <c:pt idx="10732">
                        <c:v>3.2339004629596646</c:v>
                      </c:pt>
                      <c:pt idx="10733">
                        <c:v>3.2341435185138296</c:v>
                      </c:pt>
                      <c:pt idx="10734">
                        <c:v>3.2343981481447743</c:v>
                      </c:pt>
                      <c:pt idx="10735">
                        <c:v>3.2346412036989394</c:v>
                      </c:pt>
                      <c:pt idx="10736">
                        <c:v>3.2348842592603804</c:v>
                      </c:pt>
                      <c:pt idx="10737">
                        <c:v>3.2351273148145454</c:v>
                      </c:pt>
                      <c:pt idx="10738">
                        <c:v>3.2353703703687104</c:v>
                      </c:pt>
                      <c:pt idx="10739">
                        <c:v>3.2356134259228755</c:v>
                      </c:pt>
                      <c:pt idx="10740">
                        <c:v>3.2358564814770405</c:v>
                      </c:pt>
                      <c:pt idx="10741">
                        <c:v>3.2360995370384815</c:v>
                      </c:pt>
                      <c:pt idx="10742">
                        <c:v>3.2363425925926466</c:v>
                      </c:pt>
                      <c:pt idx="10743">
                        <c:v>3.2365856481468116</c:v>
                      </c:pt>
                      <c:pt idx="10744">
                        <c:v>3.2368287037009766</c:v>
                      </c:pt>
                      <c:pt idx="10745">
                        <c:v>3.2370717592551417</c:v>
                      </c:pt>
                      <c:pt idx="10746">
                        <c:v>3.2373148148165827</c:v>
                      </c:pt>
                      <c:pt idx="10747">
                        <c:v>3.2375578703707477</c:v>
                      </c:pt>
                      <c:pt idx="10748">
                        <c:v>3.2378009259249128</c:v>
                      </c:pt>
                      <c:pt idx="10749">
                        <c:v>3.2380439814790778</c:v>
                      </c:pt>
                      <c:pt idx="10750">
                        <c:v>3.2382870370332428</c:v>
                      </c:pt>
                      <c:pt idx="10751">
                        <c:v>3.2385300925946838</c:v>
                      </c:pt>
                      <c:pt idx="10752">
                        <c:v>3.2387731481488489</c:v>
                      </c:pt>
                      <c:pt idx="10753">
                        <c:v>3.2390162037030139</c:v>
                      </c:pt>
                      <c:pt idx="10754">
                        <c:v>3.2392592592571789</c:v>
                      </c:pt>
                      <c:pt idx="10755">
                        <c:v>3.239502314811344</c:v>
                      </c:pt>
                      <c:pt idx="10756">
                        <c:v>3.239745370365509</c:v>
                      </c:pt>
                      <c:pt idx="10757">
                        <c:v>3.23998842592695</c:v>
                      </c:pt>
                      <c:pt idx="10758">
                        <c:v>3.2402314814811151</c:v>
                      </c:pt>
                      <c:pt idx="10759">
                        <c:v>3.2404745370352801</c:v>
                      </c:pt>
                      <c:pt idx="10760">
                        <c:v>3.2407175925894451</c:v>
                      </c:pt>
                      <c:pt idx="10761">
                        <c:v>3.2409606481436102</c:v>
                      </c:pt>
                      <c:pt idx="10762">
                        <c:v>3.2412037037050512</c:v>
                      </c:pt>
                      <c:pt idx="10763">
                        <c:v>3.2414467592592162</c:v>
                      </c:pt>
                      <c:pt idx="10764">
                        <c:v>3.2416898148133813</c:v>
                      </c:pt>
                      <c:pt idx="10765">
                        <c:v>3.2419328703675463</c:v>
                      </c:pt>
                      <c:pt idx="10766">
                        <c:v>3.2421759259217113</c:v>
                      </c:pt>
                      <c:pt idx="10767">
                        <c:v>3.2424189814831523</c:v>
                      </c:pt>
                      <c:pt idx="10768">
                        <c:v>3.2426620370373174</c:v>
                      </c:pt>
                      <c:pt idx="10769">
                        <c:v>3.2429050925914824</c:v>
                      </c:pt>
                      <c:pt idx="10770">
                        <c:v>3.2431481481456474</c:v>
                      </c:pt>
                      <c:pt idx="10771">
                        <c:v>3.2433912036998125</c:v>
                      </c:pt>
                      <c:pt idx="10772">
                        <c:v>3.2436342592612535</c:v>
                      </c:pt>
                      <c:pt idx="10773">
                        <c:v>3.2438773148154185</c:v>
                      </c:pt>
                      <c:pt idx="10774">
                        <c:v>3.2441203703695836</c:v>
                      </c:pt>
                      <c:pt idx="10775">
                        <c:v>3.2443634259237486</c:v>
                      </c:pt>
                      <c:pt idx="10776">
                        <c:v>3.2446064814779136</c:v>
                      </c:pt>
                      <c:pt idx="10777">
                        <c:v>3.2448495370320787</c:v>
                      </c:pt>
                      <c:pt idx="10778">
                        <c:v>3.2450925925935197</c:v>
                      </c:pt>
                      <c:pt idx="10779">
                        <c:v>3.2453356481476847</c:v>
                      </c:pt>
                      <c:pt idx="10780">
                        <c:v>3.2455787037018498</c:v>
                      </c:pt>
                      <c:pt idx="10781">
                        <c:v>3.2458217592560148</c:v>
                      </c:pt>
                      <c:pt idx="10782">
                        <c:v>3.2460763888869595</c:v>
                      </c:pt>
                      <c:pt idx="10783">
                        <c:v>3.2463194444411245</c:v>
                      </c:pt>
                      <c:pt idx="10784">
                        <c:v>3.2465624999952896</c:v>
                      </c:pt>
                      <c:pt idx="10785">
                        <c:v>3.2468055555567306</c:v>
                      </c:pt>
                      <c:pt idx="10786">
                        <c:v>3.2470486111108956</c:v>
                      </c:pt>
                      <c:pt idx="10787">
                        <c:v>3.2472916666650606</c:v>
                      </c:pt>
                      <c:pt idx="10788">
                        <c:v>3.2475347222192257</c:v>
                      </c:pt>
                      <c:pt idx="10789">
                        <c:v>3.2477777777733907</c:v>
                      </c:pt>
                      <c:pt idx="10790">
                        <c:v>3.2480208333348317</c:v>
                      </c:pt>
                      <c:pt idx="10791">
                        <c:v>3.2482638888889968</c:v>
                      </c:pt>
                      <c:pt idx="10792">
                        <c:v>3.2485069444431618</c:v>
                      </c:pt>
                      <c:pt idx="10793">
                        <c:v>3.2487499999973268</c:v>
                      </c:pt>
                      <c:pt idx="10794">
                        <c:v>3.2489930555514919</c:v>
                      </c:pt>
                      <c:pt idx="10795">
                        <c:v>3.2492361111129329</c:v>
                      </c:pt>
                      <c:pt idx="10796">
                        <c:v>3.2494791666670979</c:v>
                      </c:pt>
                      <c:pt idx="10797">
                        <c:v>3.2497222222212629</c:v>
                      </c:pt>
                      <c:pt idx="10798">
                        <c:v>3.249965277775428</c:v>
                      </c:pt>
                      <c:pt idx="10799">
                        <c:v>3.250208333329593</c:v>
                      </c:pt>
                      <c:pt idx="10800">
                        <c:v>3.2504513888837581</c:v>
                      </c:pt>
                      <c:pt idx="10801">
                        <c:v>3.2506944444451991</c:v>
                      </c:pt>
                      <c:pt idx="10802">
                        <c:v>3.2509374999993641</c:v>
                      </c:pt>
                      <c:pt idx="10803">
                        <c:v>3.2511805555535291</c:v>
                      </c:pt>
                      <c:pt idx="10804">
                        <c:v>3.2514236111076942</c:v>
                      </c:pt>
                      <c:pt idx="10805">
                        <c:v>3.2516666666618592</c:v>
                      </c:pt>
                      <c:pt idx="10806">
                        <c:v>3.2519097222233002</c:v>
                      </c:pt>
                      <c:pt idx="10807">
                        <c:v>3.2521527777774653</c:v>
                      </c:pt>
                      <c:pt idx="10808">
                        <c:v>3.2523958333316303</c:v>
                      </c:pt>
                      <c:pt idx="10809">
                        <c:v>3.2526388888857953</c:v>
                      </c:pt>
                      <c:pt idx="10810">
                        <c:v>3.2528819444399604</c:v>
                      </c:pt>
                      <c:pt idx="10811">
                        <c:v>3.2531250000014014</c:v>
                      </c:pt>
                      <c:pt idx="10812">
                        <c:v>3.2533680555555664</c:v>
                      </c:pt>
                      <c:pt idx="10813">
                        <c:v>3.2536111111097314</c:v>
                      </c:pt>
                      <c:pt idx="10814">
                        <c:v>3.2538541666638965</c:v>
                      </c:pt>
                      <c:pt idx="10815">
                        <c:v>3.2540972222180615</c:v>
                      </c:pt>
                      <c:pt idx="10816">
                        <c:v>3.2543402777795025</c:v>
                      </c:pt>
                      <c:pt idx="10817">
                        <c:v>3.2545833333336676</c:v>
                      </c:pt>
                      <c:pt idx="10818">
                        <c:v>3.2548263888878326</c:v>
                      </c:pt>
                      <c:pt idx="10819">
                        <c:v>3.2550694444419976</c:v>
                      </c:pt>
                      <c:pt idx="10820">
                        <c:v>3.2553124999961627</c:v>
                      </c:pt>
                      <c:pt idx="10821">
                        <c:v>3.2555555555576037</c:v>
                      </c:pt>
                      <c:pt idx="10822">
                        <c:v>3.2557986111117687</c:v>
                      </c:pt>
                      <c:pt idx="10823">
                        <c:v>3.2560416666659338</c:v>
                      </c:pt>
                      <c:pt idx="10824">
                        <c:v>3.2562847222200988</c:v>
                      </c:pt>
                      <c:pt idx="10825">
                        <c:v>3.2565277777742638</c:v>
                      </c:pt>
                      <c:pt idx="10826">
                        <c:v>3.2567708333284289</c:v>
                      </c:pt>
                      <c:pt idx="10827">
                        <c:v>3.2570138888898699</c:v>
                      </c:pt>
                      <c:pt idx="10828">
                        <c:v>3.2572569444440349</c:v>
                      </c:pt>
                      <c:pt idx="10829">
                        <c:v>3.2574999999981999</c:v>
                      </c:pt>
                      <c:pt idx="10830">
                        <c:v>3.2577546296291446</c:v>
                      </c:pt>
                      <c:pt idx="10831">
                        <c:v>3.2579976851833097</c:v>
                      </c:pt>
                      <c:pt idx="10832">
                        <c:v>3.2582407407374747</c:v>
                      </c:pt>
                      <c:pt idx="10833">
                        <c:v>3.2584837962916398</c:v>
                      </c:pt>
                      <c:pt idx="10834">
                        <c:v>3.2587268518530808</c:v>
                      </c:pt>
                      <c:pt idx="10835">
                        <c:v>3.2589699074072458</c:v>
                      </c:pt>
                      <c:pt idx="10836">
                        <c:v>3.2592129629614108</c:v>
                      </c:pt>
                      <c:pt idx="10837">
                        <c:v>3.2594560185155759</c:v>
                      </c:pt>
                      <c:pt idx="10838">
                        <c:v>3.2596990740697409</c:v>
                      </c:pt>
                      <c:pt idx="10839">
                        <c:v>3.2599421296311819</c:v>
                      </c:pt>
                      <c:pt idx="10840">
                        <c:v>3.2601851851853469</c:v>
                      </c:pt>
                      <c:pt idx="10841">
                        <c:v>3.260428240739512</c:v>
                      </c:pt>
                      <c:pt idx="10842">
                        <c:v>3.260671296293677</c:v>
                      </c:pt>
                      <c:pt idx="10843">
                        <c:v>3.2609143518478421</c:v>
                      </c:pt>
                      <c:pt idx="10844">
                        <c:v>3.2611574074092831</c:v>
                      </c:pt>
                      <c:pt idx="10845">
                        <c:v>3.2614004629634481</c:v>
                      </c:pt>
                      <c:pt idx="10846">
                        <c:v>3.2616435185176131</c:v>
                      </c:pt>
                      <c:pt idx="10847">
                        <c:v>3.2618865740717782</c:v>
                      </c:pt>
                      <c:pt idx="10848">
                        <c:v>3.2621296296259432</c:v>
                      </c:pt>
                      <c:pt idx="10849">
                        <c:v>3.2623726851801083</c:v>
                      </c:pt>
                      <c:pt idx="10850">
                        <c:v>3.2626157407415493</c:v>
                      </c:pt>
                      <c:pt idx="10851">
                        <c:v>3.2628587962957143</c:v>
                      </c:pt>
                      <c:pt idx="10852">
                        <c:v>3.2631018518498793</c:v>
                      </c:pt>
                      <c:pt idx="10853">
                        <c:v>3.2633449074040444</c:v>
                      </c:pt>
                      <c:pt idx="10854">
                        <c:v>3.2635879629582094</c:v>
                      </c:pt>
                      <c:pt idx="10855">
                        <c:v>3.2638310185196504</c:v>
                      </c:pt>
                      <c:pt idx="10856">
                        <c:v>3.2640740740738154</c:v>
                      </c:pt>
                      <c:pt idx="10857">
                        <c:v>3.2643171296279805</c:v>
                      </c:pt>
                      <c:pt idx="10858">
                        <c:v>3.2645601851821455</c:v>
                      </c:pt>
                      <c:pt idx="10859">
                        <c:v>3.2648032407363106</c:v>
                      </c:pt>
                      <c:pt idx="10860">
                        <c:v>3.2650462962977516</c:v>
                      </c:pt>
                      <c:pt idx="10861">
                        <c:v>3.2652893518519166</c:v>
                      </c:pt>
                      <c:pt idx="10862">
                        <c:v>3.2655324074060816</c:v>
                      </c:pt>
                      <c:pt idx="10863">
                        <c:v>3.2657754629602467</c:v>
                      </c:pt>
                      <c:pt idx="10864">
                        <c:v>3.2660185185144117</c:v>
                      </c:pt>
                      <c:pt idx="10865">
                        <c:v>3.2662615740758527</c:v>
                      </c:pt>
                      <c:pt idx="10866">
                        <c:v>3.2665046296300178</c:v>
                      </c:pt>
                      <c:pt idx="10867">
                        <c:v>3.2667476851841828</c:v>
                      </c:pt>
                      <c:pt idx="10868">
                        <c:v>3.2669907407383478</c:v>
                      </c:pt>
                      <c:pt idx="10869">
                        <c:v>3.2672337962925129</c:v>
                      </c:pt>
                      <c:pt idx="10870">
                        <c:v>3.2674768518539539</c:v>
                      </c:pt>
                      <c:pt idx="10871">
                        <c:v>3.2677199074081189</c:v>
                      </c:pt>
                      <c:pt idx="10872">
                        <c:v>3.2679629629622839</c:v>
                      </c:pt>
                      <c:pt idx="10873">
                        <c:v>3.268206018516449</c:v>
                      </c:pt>
                      <c:pt idx="10874">
                        <c:v>3.268449074070614</c:v>
                      </c:pt>
                      <c:pt idx="10875">
                        <c:v>3.2686921296247791</c:v>
                      </c:pt>
                      <c:pt idx="10876">
                        <c:v>3.2689351851862201</c:v>
                      </c:pt>
                      <c:pt idx="10877">
                        <c:v>3.2691782407403851</c:v>
                      </c:pt>
                      <c:pt idx="10878">
                        <c:v>3.2694328703713298</c:v>
                      </c:pt>
                      <c:pt idx="10879">
                        <c:v>3.2696759259254948</c:v>
                      </c:pt>
                      <c:pt idx="10880">
                        <c:v>3.2699189814796599</c:v>
                      </c:pt>
                      <c:pt idx="10881">
                        <c:v>3.2701620370338249</c:v>
                      </c:pt>
                      <c:pt idx="10882">
                        <c:v>3.2704050925879899</c:v>
                      </c:pt>
                      <c:pt idx="10883">
                        <c:v>3.2706481481494309</c:v>
                      </c:pt>
                      <c:pt idx="10884">
                        <c:v>3.270891203703596</c:v>
                      </c:pt>
                      <c:pt idx="10885">
                        <c:v>3.271134259257761</c:v>
                      </c:pt>
                      <c:pt idx="10886">
                        <c:v>3.2713773148119261</c:v>
                      </c:pt>
                      <c:pt idx="10887">
                        <c:v>3.2716203703660911</c:v>
                      </c:pt>
                      <c:pt idx="10888">
                        <c:v>3.2718634259275321</c:v>
                      </c:pt>
                      <c:pt idx="10889">
                        <c:v>3.2721064814816971</c:v>
                      </c:pt>
                      <c:pt idx="10890">
                        <c:v>3.2723495370358622</c:v>
                      </c:pt>
                      <c:pt idx="10891">
                        <c:v>3.2725925925900272</c:v>
                      </c:pt>
                      <c:pt idx="10892">
                        <c:v>3.2728356481441923</c:v>
                      </c:pt>
                      <c:pt idx="10893">
                        <c:v>3.2730787037056333</c:v>
                      </c:pt>
                      <c:pt idx="10894">
                        <c:v>3.2733217592597983</c:v>
                      </c:pt>
                      <c:pt idx="10895">
                        <c:v>3.2735648148139633</c:v>
                      </c:pt>
                      <c:pt idx="10896">
                        <c:v>3.2738078703681284</c:v>
                      </c:pt>
                      <c:pt idx="10897">
                        <c:v>3.2740509259222934</c:v>
                      </c:pt>
                      <c:pt idx="10898">
                        <c:v>3.2742939814764584</c:v>
                      </c:pt>
                      <c:pt idx="10899">
                        <c:v>3.2745370370378994</c:v>
                      </c:pt>
                      <c:pt idx="10900">
                        <c:v>3.2747800925920645</c:v>
                      </c:pt>
                      <c:pt idx="10901">
                        <c:v>3.2750231481462295</c:v>
                      </c:pt>
                      <c:pt idx="10902">
                        <c:v>3.2752662037003946</c:v>
                      </c:pt>
                      <c:pt idx="10903">
                        <c:v>3.2755092592545596</c:v>
                      </c:pt>
                      <c:pt idx="10904">
                        <c:v>3.2757523148160006</c:v>
                      </c:pt>
                      <c:pt idx="10905">
                        <c:v>3.2759953703701656</c:v>
                      </c:pt>
                      <c:pt idx="10906">
                        <c:v>3.2762384259243307</c:v>
                      </c:pt>
                      <c:pt idx="10907">
                        <c:v>3.2764814814784957</c:v>
                      </c:pt>
                      <c:pt idx="10908">
                        <c:v>3.2767245370326608</c:v>
                      </c:pt>
                      <c:pt idx="10909">
                        <c:v>3.2769675925941018</c:v>
                      </c:pt>
                      <c:pt idx="10910">
                        <c:v>3.2772106481482668</c:v>
                      </c:pt>
                      <c:pt idx="10911">
                        <c:v>3.2774537037024318</c:v>
                      </c:pt>
                      <c:pt idx="10912">
                        <c:v>3.2776967592565969</c:v>
                      </c:pt>
                      <c:pt idx="10913">
                        <c:v>3.2779398148107619</c:v>
                      </c:pt>
                      <c:pt idx="10914">
                        <c:v>3.2781828703722029</c:v>
                      </c:pt>
                      <c:pt idx="10915">
                        <c:v>3.2784259259263679</c:v>
                      </c:pt>
                      <c:pt idx="10916">
                        <c:v>3.278668981480533</c:v>
                      </c:pt>
                      <c:pt idx="10917">
                        <c:v>3.278912037034698</c:v>
                      </c:pt>
                      <c:pt idx="10918">
                        <c:v>3.2791550925888631</c:v>
                      </c:pt>
                      <c:pt idx="10919">
                        <c:v>3.2793981481430281</c:v>
                      </c:pt>
                      <c:pt idx="10920">
                        <c:v>3.2796412037044691</c:v>
                      </c:pt>
                      <c:pt idx="10921">
                        <c:v>3.2798842592586341</c:v>
                      </c:pt>
                      <c:pt idx="10922">
                        <c:v>3.2801273148127992</c:v>
                      </c:pt>
                      <c:pt idx="10923">
                        <c:v>3.2803703703669642</c:v>
                      </c:pt>
                      <c:pt idx="10924">
                        <c:v>3.2806134259211293</c:v>
                      </c:pt>
                      <c:pt idx="10925">
                        <c:v>3.2808564814825703</c:v>
                      </c:pt>
                      <c:pt idx="10926">
                        <c:v>3.2810995370367353</c:v>
                      </c:pt>
                      <c:pt idx="10927">
                        <c:v>3.28135416666768</c:v>
                      </c:pt>
                      <c:pt idx="10928">
                        <c:v>3.281597222221845</c:v>
                      </c:pt>
                      <c:pt idx="10929">
                        <c:v>3.2818402777760101</c:v>
                      </c:pt>
                      <c:pt idx="10930">
                        <c:v>3.2820833333301751</c:v>
                      </c:pt>
                      <c:pt idx="10931">
                        <c:v>3.2823263888843401</c:v>
                      </c:pt>
                      <c:pt idx="10932">
                        <c:v>3.2825694444457811</c:v>
                      </c:pt>
                      <c:pt idx="10933">
                        <c:v>3.2828124999999462</c:v>
                      </c:pt>
                      <c:pt idx="10934">
                        <c:v>3.2830555555541112</c:v>
                      </c:pt>
                      <c:pt idx="10935">
                        <c:v>3.2832986111082763</c:v>
                      </c:pt>
                      <c:pt idx="10936">
                        <c:v>3.2835416666624413</c:v>
                      </c:pt>
                      <c:pt idx="10937">
                        <c:v>3.2837847222238823</c:v>
                      </c:pt>
                      <c:pt idx="10938">
                        <c:v>3.2840277777780473</c:v>
                      </c:pt>
                      <c:pt idx="10939">
                        <c:v>3.2842708333322124</c:v>
                      </c:pt>
                      <c:pt idx="10940">
                        <c:v>3.2845138888863774</c:v>
                      </c:pt>
                      <c:pt idx="10941">
                        <c:v>3.2847569444405424</c:v>
                      </c:pt>
                      <c:pt idx="10942">
                        <c:v>3.2850000000019834</c:v>
                      </c:pt>
                      <c:pt idx="10943">
                        <c:v>3.2852430555561485</c:v>
                      </c:pt>
                      <c:pt idx="10944">
                        <c:v>3.2854861111103135</c:v>
                      </c:pt>
                      <c:pt idx="10945">
                        <c:v>3.2857291666644786</c:v>
                      </c:pt>
                      <c:pt idx="10946">
                        <c:v>3.2859722222186436</c:v>
                      </c:pt>
                      <c:pt idx="10947">
                        <c:v>3.2862152777728086</c:v>
                      </c:pt>
                      <c:pt idx="10948">
                        <c:v>3.2864583333342496</c:v>
                      </c:pt>
                      <c:pt idx="10949">
                        <c:v>3.2867013888884147</c:v>
                      </c:pt>
                      <c:pt idx="10950">
                        <c:v>3.2869444444425797</c:v>
                      </c:pt>
                      <c:pt idx="10951">
                        <c:v>3.2871874999967448</c:v>
                      </c:pt>
                      <c:pt idx="10952">
                        <c:v>3.2874305555509098</c:v>
                      </c:pt>
                      <c:pt idx="10953">
                        <c:v>3.2876736111123508</c:v>
                      </c:pt>
                      <c:pt idx="10954">
                        <c:v>3.2879166666665158</c:v>
                      </c:pt>
                      <c:pt idx="10955">
                        <c:v>3.2881597222206809</c:v>
                      </c:pt>
                      <c:pt idx="10956">
                        <c:v>3.2884027777748459</c:v>
                      </c:pt>
                      <c:pt idx="10957">
                        <c:v>3.2886458333290109</c:v>
                      </c:pt>
                      <c:pt idx="10958">
                        <c:v>3.2888888888904519</c:v>
                      </c:pt>
                      <c:pt idx="10959">
                        <c:v>3.289131944444617</c:v>
                      </c:pt>
                      <c:pt idx="10960">
                        <c:v>3.289374999998782</c:v>
                      </c:pt>
                      <c:pt idx="10961">
                        <c:v>3.2896180555529471</c:v>
                      </c:pt>
                      <c:pt idx="10962">
                        <c:v>3.2898611111071121</c:v>
                      </c:pt>
                      <c:pt idx="10963">
                        <c:v>3.2901041666685531</c:v>
                      </c:pt>
                      <c:pt idx="10964">
                        <c:v>3.2903472222227181</c:v>
                      </c:pt>
                      <c:pt idx="10965">
                        <c:v>3.2905902777768832</c:v>
                      </c:pt>
                      <c:pt idx="10966">
                        <c:v>3.2908333333310482</c:v>
                      </c:pt>
                      <c:pt idx="10967">
                        <c:v>3.2910763888852133</c:v>
                      </c:pt>
                      <c:pt idx="10968">
                        <c:v>3.2913194444393783</c:v>
                      </c:pt>
                      <c:pt idx="10969">
                        <c:v>3.2915625000008193</c:v>
                      </c:pt>
                      <c:pt idx="10970">
                        <c:v>3.2918055555549843</c:v>
                      </c:pt>
                      <c:pt idx="10971">
                        <c:v>3.2920486111091494</c:v>
                      </c:pt>
                      <c:pt idx="10972">
                        <c:v>3.2922916666633144</c:v>
                      </c:pt>
                      <c:pt idx="10973">
                        <c:v>3.2925347222174794</c:v>
                      </c:pt>
                      <c:pt idx="10974">
                        <c:v>3.2927777777789204</c:v>
                      </c:pt>
                      <c:pt idx="10975">
                        <c:v>3.2930324074025892</c:v>
                      </c:pt>
                      <c:pt idx="10976">
                        <c:v>3.2932754629640302</c:v>
                      </c:pt>
                      <c:pt idx="10977">
                        <c:v>3.2935185185181952</c:v>
                      </c:pt>
                      <c:pt idx="10978">
                        <c:v>3.2937615740723603</c:v>
                      </c:pt>
                      <c:pt idx="10979">
                        <c:v>3.2940046296265253</c:v>
                      </c:pt>
                      <c:pt idx="10980">
                        <c:v>3.2942476851806903</c:v>
                      </c:pt>
                      <c:pt idx="10981">
                        <c:v>3.2944907407421313</c:v>
                      </c:pt>
                      <c:pt idx="10982">
                        <c:v>3.2947337962962964</c:v>
                      </c:pt>
                      <c:pt idx="10983">
                        <c:v>3.2949768518504614</c:v>
                      </c:pt>
                      <c:pt idx="10984">
                        <c:v>3.2952199074046264</c:v>
                      </c:pt>
                      <c:pt idx="10985">
                        <c:v>3.2954629629587915</c:v>
                      </c:pt>
                      <c:pt idx="10986">
                        <c:v>3.2957060185202325</c:v>
                      </c:pt>
                      <c:pt idx="10987">
                        <c:v>3.2959490740743975</c:v>
                      </c:pt>
                      <c:pt idx="10988">
                        <c:v>3.2961921296285626</c:v>
                      </c:pt>
                      <c:pt idx="10989">
                        <c:v>3.2964351851827276</c:v>
                      </c:pt>
                      <c:pt idx="10990">
                        <c:v>3.2966782407368926</c:v>
                      </c:pt>
                      <c:pt idx="10991">
                        <c:v>3.2969212962983336</c:v>
                      </c:pt>
                      <c:pt idx="10992">
                        <c:v>3.2971643518524987</c:v>
                      </c:pt>
                      <c:pt idx="10993">
                        <c:v>3.2974074074066637</c:v>
                      </c:pt>
                      <c:pt idx="10994">
                        <c:v>3.2976504629608288</c:v>
                      </c:pt>
                      <c:pt idx="10995">
                        <c:v>3.2978935185149938</c:v>
                      </c:pt>
                      <c:pt idx="10996">
                        <c:v>3.2981365740691588</c:v>
                      </c:pt>
                      <c:pt idx="10997">
                        <c:v>3.2983796296305998</c:v>
                      </c:pt>
                      <c:pt idx="10998">
                        <c:v>3.2986226851847649</c:v>
                      </c:pt>
                      <c:pt idx="10999">
                        <c:v>3.2988657407389299</c:v>
                      </c:pt>
                      <c:pt idx="11000">
                        <c:v>3.2991087962930949</c:v>
                      </c:pt>
                      <c:pt idx="11001">
                        <c:v>3.29935185184726</c:v>
                      </c:pt>
                      <c:pt idx="11002">
                        <c:v>3.299594907408701</c:v>
                      </c:pt>
                      <c:pt idx="11003">
                        <c:v>3.299837962962866</c:v>
                      </c:pt>
                      <c:pt idx="11004">
                        <c:v>3.3000810185170311</c:v>
                      </c:pt>
                      <c:pt idx="11005">
                        <c:v>3.3003240740711961</c:v>
                      </c:pt>
                      <c:pt idx="11006">
                        <c:v>3.3005671296253611</c:v>
                      </c:pt>
                      <c:pt idx="11007">
                        <c:v>3.3008101851868021</c:v>
                      </c:pt>
                      <c:pt idx="11008">
                        <c:v>3.3010532407409672</c:v>
                      </c:pt>
                      <c:pt idx="11009">
                        <c:v>3.3012962962951322</c:v>
                      </c:pt>
                      <c:pt idx="11010">
                        <c:v>3.3015393518492973</c:v>
                      </c:pt>
                      <c:pt idx="11011">
                        <c:v>3.3017824074034623</c:v>
                      </c:pt>
                      <c:pt idx="11012">
                        <c:v>3.3020254629649033</c:v>
                      </c:pt>
                      <c:pt idx="11013">
                        <c:v>3.3022685185190683</c:v>
                      </c:pt>
                      <c:pt idx="11014">
                        <c:v>3.3025115740732334</c:v>
                      </c:pt>
                      <c:pt idx="11015">
                        <c:v>3.3027546296273984</c:v>
                      </c:pt>
                      <c:pt idx="11016">
                        <c:v>3.3029976851815634</c:v>
                      </c:pt>
                      <c:pt idx="11017">
                        <c:v>3.3032407407357285</c:v>
                      </c:pt>
                      <c:pt idx="11018">
                        <c:v>3.3034837962971695</c:v>
                      </c:pt>
                      <c:pt idx="11019">
                        <c:v>3.3037268518513345</c:v>
                      </c:pt>
                      <c:pt idx="11020">
                        <c:v>3.3039699074054996</c:v>
                      </c:pt>
                      <c:pt idx="11021">
                        <c:v>3.3042129629596646</c:v>
                      </c:pt>
                      <c:pt idx="11022">
                        <c:v>3.3044560185138296</c:v>
                      </c:pt>
                      <c:pt idx="11023">
                        <c:v>3.3047106481447743</c:v>
                      </c:pt>
                      <c:pt idx="11024">
                        <c:v>3.3049537036989394</c:v>
                      </c:pt>
                      <c:pt idx="11025">
                        <c:v>3.3051967592603804</c:v>
                      </c:pt>
                      <c:pt idx="11026">
                        <c:v>3.3054398148145454</c:v>
                      </c:pt>
                      <c:pt idx="11027">
                        <c:v>3.3056828703687104</c:v>
                      </c:pt>
                      <c:pt idx="11028">
                        <c:v>3.3059259259228755</c:v>
                      </c:pt>
                      <c:pt idx="11029">
                        <c:v>3.3061689814770405</c:v>
                      </c:pt>
                      <c:pt idx="11030">
                        <c:v>3.3064120370384815</c:v>
                      </c:pt>
                      <c:pt idx="11031">
                        <c:v>3.3066550925926466</c:v>
                      </c:pt>
                      <c:pt idx="11032">
                        <c:v>3.3068981481468116</c:v>
                      </c:pt>
                      <c:pt idx="11033">
                        <c:v>3.3071412037009766</c:v>
                      </c:pt>
                      <c:pt idx="11034">
                        <c:v>3.3073842592551417</c:v>
                      </c:pt>
                      <c:pt idx="11035">
                        <c:v>3.3076273148165827</c:v>
                      </c:pt>
                      <c:pt idx="11036">
                        <c:v>3.3078703703707477</c:v>
                      </c:pt>
                      <c:pt idx="11037">
                        <c:v>3.3081134259249128</c:v>
                      </c:pt>
                      <c:pt idx="11038">
                        <c:v>3.3083564814790778</c:v>
                      </c:pt>
                      <c:pt idx="11039">
                        <c:v>3.3085995370332428</c:v>
                      </c:pt>
                      <c:pt idx="11040">
                        <c:v>3.3088425925946838</c:v>
                      </c:pt>
                      <c:pt idx="11041">
                        <c:v>3.3090856481488489</c:v>
                      </c:pt>
                      <c:pt idx="11042">
                        <c:v>3.3093287037030139</c:v>
                      </c:pt>
                      <c:pt idx="11043">
                        <c:v>3.3095717592571789</c:v>
                      </c:pt>
                      <c:pt idx="11044">
                        <c:v>3.309814814811344</c:v>
                      </c:pt>
                      <c:pt idx="11045">
                        <c:v>3.310057870365509</c:v>
                      </c:pt>
                      <c:pt idx="11046">
                        <c:v>3.31030092592695</c:v>
                      </c:pt>
                      <c:pt idx="11047">
                        <c:v>3.3105439814811151</c:v>
                      </c:pt>
                      <c:pt idx="11048">
                        <c:v>3.3107870370352801</c:v>
                      </c:pt>
                      <c:pt idx="11049">
                        <c:v>3.3110300925894451</c:v>
                      </c:pt>
                      <c:pt idx="11050">
                        <c:v>3.3112731481436102</c:v>
                      </c:pt>
                      <c:pt idx="11051">
                        <c:v>3.3115162037050512</c:v>
                      </c:pt>
                      <c:pt idx="11052">
                        <c:v>3.3117592592592162</c:v>
                      </c:pt>
                      <c:pt idx="11053">
                        <c:v>3.3120023148133813</c:v>
                      </c:pt>
                      <c:pt idx="11054">
                        <c:v>3.3122453703675463</c:v>
                      </c:pt>
                      <c:pt idx="11055">
                        <c:v>3.3124884259217113</c:v>
                      </c:pt>
                      <c:pt idx="11056">
                        <c:v>3.3127314814831523</c:v>
                      </c:pt>
                      <c:pt idx="11057">
                        <c:v>3.3129745370373174</c:v>
                      </c:pt>
                      <c:pt idx="11058">
                        <c:v>3.3132175925914824</c:v>
                      </c:pt>
                      <c:pt idx="11059">
                        <c:v>3.3134606481456474</c:v>
                      </c:pt>
                      <c:pt idx="11060">
                        <c:v>3.3137037036998125</c:v>
                      </c:pt>
                      <c:pt idx="11061">
                        <c:v>3.3139467592612535</c:v>
                      </c:pt>
                      <c:pt idx="11062">
                        <c:v>3.3141898148154185</c:v>
                      </c:pt>
                      <c:pt idx="11063">
                        <c:v>3.3144328703695836</c:v>
                      </c:pt>
                      <c:pt idx="11064">
                        <c:v>3.3146759259237486</c:v>
                      </c:pt>
                      <c:pt idx="11065">
                        <c:v>3.3149189814779136</c:v>
                      </c:pt>
                      <c:pt idx="11066">
                        <c:v>3.3151620370320787</c:v>
                      </c:pt>
                      <c:pt idx="11067">
                        <c:v>3.3154050925935197</c:v>
                      </c:pt>
                      <c:pt idx="11068">
                        <c:v>3.3156481481476847</c:v>
                      </c:pt>
                      <c:pt idx="11069">
                        <c:v>3.3158912037018498</c:v>
                      </c:pt>
                      <c:pt idx="11070">
                        <c:v>3.3161342592560148</c:v>
                      </c:pt>
                      <c:pt idx="11071">
                        <c:v>3.3163888888869595</c:v>
                      </c:pt>
                      <c:pt idx="11072">
                        <c:v>3.3166319444411245</c:v>
                      </c:pt>
                      <c:pt idx="11073">
                        <c:v>3.3168749999952896</c:v>
                      </c:pt>
                      <c:pt idx="11074">
                        <c:v>3.3171180555567306</c:v>
                      </c:pt>
                      <c:pt idx="11075">
                        <c:v>3.3173611111108956</c:v>
                      </c:pt>
                      <c:pt idx="11076">
                        <c:v>3.3176041666650606</c:v>
                      </c:pt>
                      <c:pt idx="11077">
                        <c:v>3.3178472222192257</c:v>
                      </c:pt>
                      <c:pt idx="11078">
                        <c:v>3.3180902777733907</c:v>
                      </c:pt>
                      <c:pt idx="11079">
                        <c:v>3.3183333333348317</c:v>
                      </c:pt>
                      <c:pt idx="11080">
                        <c:v>3.3185763888889968</c:v>
                      </c:pt>
                      <c:pt idx="11081">
                        <c:v>3.3188194444431618</c:v>
                      </c:pt>
                      <c:pt idx="11082">
                        <c:v>3.3190624999973268</c:v>
                      </c:pt>
                      <c:pt idx="11083">
                        <c:v>3.3193055555514919</c:v>
                      </c:pt>
                      <c:pt idx="11084">
                        <c:v>3.3195486111129329</c:v>
                      </c:pt>
                      <c:pt idx="11085">
                        <c:v>3.3197916666670979</c:v>
                      </c:pt>
                      <c:pt idx="11086">
                        <c:v>3.3200347222212629</c:v>
                      </c:pt>
                      <c:pt idx="11087">
                        <c:v>3.320277777775428</c:v>
                      </c:pt>
                      <c:pt idx="11088">
                        <c:v>3.320520833329593</c:v>
                      </c:pt>
                      <c:pt idx="11089">
                        <c:v>3.3207638888837581</c:v>
                      </c:pt>
                      <c:pt idx="11090">
                        <c:v>3.3210069444451991</c:v>
                      </c:pt>
                      <c:pt idx="11091">
                        <c:v>3.3212499999993641</c:v>
                      </c:pt>
                      <c:pt idx="11092">
                        <c:v>3.3214930555535291</c:v>
                      </c:pt>
                      <c:pt idx="11093">
                        <c:v>3.3217361111076942</c:v>
                      </c:pt>
                      <c:pt idx="11094">
                        <c:v>3.3219791666618592</c:v>
                      </c:pt>
                      <c:pt idx="11095">
                        <c:v>3.3222222222233002</c:v>
                      </c:pt>
                      <c:pt idx="11096">
                        <c:v>3.3224652777774653</c:v>
                      </c:pt>
                      <c:pt idx="11097">
                        <c:v>3.3227083333316303</c:v>
                      </c:pt>
                      <c:pt idx="11098">
                        <c:v>3.3229513888857953</c:v>
                      </c:pt>
                      <c:pt idx="11099">
                        <c:v>3.3231944444399604</c:v>
                      </c:pt>
                      <c:pt idx="11100">
                        <c:v>3.3234375000014014</c:v>
                      </c:pt>
                      <c:pt idx="11101">
                        <c:v>3.3236805555555664</c:v>
                      </c:pt>
                      <c:pt idx="11102">
                        <c:v>3.3239236111097314</c:v>
                      </c:pt>
                      <c:pt idx="11103">
                        <c:v>3.3241666666638965</c:v>
                      </c:pt>
                      <c:pt idx="11104">
                        <c:v>3.3244097222180615</c:v>
                      </c:pt>
                      <c:pt idx="11105">
                        <c:v>3.3246527777795025</c:v>
                      </c:pt>
                      <c:pt idx="11106">
                        <c:v>3.3248958333336676</c:v>
                      </c:pt>
                      <c:pt idx="11107">
                        <c:v>3.3251388888878326</c:v>
                      </c:pt>
                      <c:pt idx="11108">
                        <c:v>3.3253819444419976</c:v>
                      </c:pt>
                      <c:pt idx="11109">
                        <c:v>3.3256249999961627</c:v>
                      </c:pt>
                      <c:pt idx="11110">
                        <c:v>3.3258680555576037</c:v>
                      </c:pt>
                      <c:pt idx="11111">
                        <c:v>3.3261111111117687</c:v>
                      </c:pt>
                      <c:pt idx="11112">
                        <c:v>3.3263541666659338</c:v>
                      </c:pt>
                      <c:pt idx="11113">
                        <c:v>3.3265972222200988</c:v>
                      </c:pt>
                      <c:pt idx="11114">
                        <c:v>3.3268402777742638</c:v>
                      </c:pt>
                      <c:pt idx="11115">
                        <c:v>3.3270833333284289</c:v>
                      </c:pt>
                      <c:pt idx="11116">
                        <c:v>3.3273263888898699</c:v>
                      </c:pt>
                      <c:pt idx="11117">
                        <c:v>3.3275694444440349</c:v>
                      </c:pt>
                      <c:pt idx="11118">
                        <c:v>3.3278124999981999</c:v>
                      </c:pt>
                      <c:pt idx="11119">
                        <c:v>3.3280671296291446</c:v>
                      </c:pt>
                      <c:pt idx="11120">
                        <c:v>3.3283101851833097</c:v>
                      </c:pt>
                      <c:pt idx="11121">
                        <c:v>3.3285532407374747</c:v>
                      </c:pt>
                      <c:pt idx="11122">
                        <c:v>3.3287962962916398</c:v>
                      </c:pt>
                      <c:pt idx="11123">
                        <c:v>3.3290393518530808</c:v>
                      </c:pt>
                      <c:pt idx="11124">
                        <c:v>3.3292824074072458</c:v>
                      </c:pt>
                      <c:pt idx="11125">
                        <c:v>3.3295254629614108</c:v>
                      </c:pt>
                      <c:pt idx="11126">
                        <c:v>3.3297685185155759</c:v>
                      </c:pt>
                      <c:pt idx="11127">
                        <c:v>3.3300115740697409</c:v>
                      </c:pt>
                      <c:pt idx="11128">
                        <c:v>3.3302546296311819</c:v>
                      </c:pt>
                      <c:pt idx="11129">
                        <c:v>3.3304976851853469</c:v>
                      </c:pt>
                      <c:pt idx="11130">
                        <c:v>3.330740740739512</c:v>
                      </c:pt>
                      <c:pt idx="11131">
                        <c:v>3.330983796293677</c:v>
                      </c:pt>
                      <c:pt idx="11132">
                        <c:v>3.3312268518478421</c:v>
                      </c:pt>
                      <c:pt idx="11133">
                        <c:v>3.3314699074092831</c:v>
                      </c:pt>
                      <c:pt idx="11134">
                        <c:v>3.3317129629634481</c:v>
                      </c:pt>
                      <c:pt idx="11135">
                        <c:v>3.3319560185176131</c:v>
                      </c:pt>
                      <c:pt idx="11136">
                        <c:v>3.3321990740717782</c:v>
                      </c:pt>
                      <c:pt idx="11137">
                        <c:v>3.3324421296259432</c:v>
                      </c:pt>
                      <c:pt idx="11138">
                        <c:v>3.3326851851801083</c:v>
                      </c:pt>
                      <c:pt idx="11139">
                        <c:v>3.3329282407415493</c:v>
                      </c:pt>
                      <c:pt idx="11140">
                        <c:v>3.3331712962957143</c:v>
                      </c:pt>
                      <c:pt idx="11141">
                        <c:v>3.3334143518498793</c:v>
                      </c:pt>
                      <c:pt idx="11142">
                        <c:v>3.3336574074040444</c:v>
                      </c:pt>
                      <c:pt idx="11143">
                        <c:v>3.3339004629582094</c:v>
                      </c:pt>
                      <c:pt idx="11144">
                        <c:v>3.3341435185196504</c:v>
                      </c:pt>
                      <c:pt idx="11145">
                        <c:v>3.3343865740738154</c:v>
                      </c:pt>
                      <c:pt idx="11146">
                        <c:v>3.3346296296279805</c:v>
                      </c:pt>
                      <c:pt idx="11147">
                        <c:v>3.3348726851821455</c:v>
                      </c:pt>
                      <c:pt idx="11148">
                        <c:v>3.3351157407363106</c:v>
                      </c:pt>
                      <c:pt idx="11149">
                        <c:v>3.3353587962977516</c:v>
                      </c:pt>
                      <c:pt idx="11150">
                        <c:v>3.3356018518519166</c:v>
                      </c:pt>
                      <c:pt idx="11151">
                        <c:v>3.3358449074060816</c:v>
                      </c:pt>
                      <c:pt idx="11152">
                        <c:v>3.3360879629602467</c:v>
                      </c:pt>
                      <c:pt idx="11153">
                        <c:v>3.3363310185144117</c:v>
                      </c:pt>
                      <c:pt idx="11154">
                        <c:v>3.3365740740758527</c:v>
                      </c:pt>
                      <c:pt idx="11155">
                        <c:v>3.3368171296300178</c:v>
                      </c:pt>
                      <c:pt idx="11156">
                        <c:v>3.3370601851841828</c:v>
                      </c:pt>
                      <c:pt idx="11157">
                        <c:v>3.3373032407383478</c:v>
                      </c:pt>
                      <c:pt idx="11158">
                        <c:v>3.3375462962925129</c:v>
                      </c:pt>
                      <c:pt idx="11159">
                        <c:v>3.3377893518539539</c:v>
                      </c:pt>
                      <c:pt idx="11160">
                        <c:v>3.3380324074081189</c:v>
                      </c:pt>
                      <c:pt idx="11161">
                        <c:v>3.3382754629622839</c:v>
                      </c:pt>
                      <c:pt idx="11162">
                        <c:v>3.338518518516449</c:v>
                      </c:pt>
                      <c:pt idx="11163">
                        <c:v>3.338761574070614</c:v>
                      </c:pt>
                      <c:pt idx="11164">
                        <c:v>3.3390046296247791</c:v>
                      </c:pt>
                      <c:pt idx="11165">
                        <c:v>3.3392476851862201</c:v>
                      </c:pt>
                      <c:pt idx="11166">
                        <c:v>3.3394907407403851</c:v>
                      </c:pt>
                      <c:pt idx="11167">
                        <c:v>3.3397453703713298</c:v>
                      </c:pt>
                      <c:pt idx="11168">
                        <c:v>3.3399884259254948</c:v>
                      </c:pt>
                      <c:pt idx="11169">
                        <c:v>3.3402314814796599</c:v>
                      </c:pt>
                      <c:pt idx="11170">
                        <c:v>3.3404745370338249</c:v>
                      </c:pt>
                      <c:pt idx="11171">
                        <c:v>3.3407175925879899</c:v>
                      </c:pt>
                      <c:pt idx="11172">
                        <c:v>3.3409606481494309</c:v>
                      </c:pt>
                      <c:pt idx="11173">
                        <c:v>3.341203703703596</c:v>
                      </c:pt>
                      <c:pt idx="11174">
                        <c:v>3.341446759257761</c:v>
                      </c:pt>
                      <c:pt idx="11175">
                        <c:v>3.3416898148119261</c:v>
                      </c:pt>
                      <c:pt idx="11176">
                        <c:v>3.3419328703660911</c:v>
                      </c:pt>
                      <c:pt idx="11177">
                        <c:v>3.3421759259275321</c:v>
                      </c:pt>
                      <c:pt idx="11178">
                        <c:v>3.3424189814816971</c:v>
                      </c:pt>
                      <c:pt idx="11179">
                        <c:v>3.3426620370358622</c:v>
                      </c:pt>
                      <c:pt idx="11180">
                        <c:v>3.3429050925900272</c:v>
                      </c:pt>
                      <c:pt idx="11181">
                        <c:v>3.3431481481441923</c:v>
                      </c:pt>
                      <c:pt idx="11182">
                        <c:v>3.3433912037056333</c:v>
                      </c:pt>
                      <c:pt idx="11183">
                        <c:v>3.3436342592597983</c:v>
                      </c:pt>
                      <c:pt idx="11184">
                        <c:v>3.3438773148139633</c:v>
                      </c:pt>
                      <c:pt idx="11185">
                        <c:v>3.3441203703681284</c:v>
                      </c:pt>
                      <c:pt idx="11186">
                        <c:v>3.3443634259222934</c:v>
                      </c:pt>
                      <c:pt idx="11187">
                        <c:v>3.3446064814764584</c:v>
                      </c:pt>
                      <c:pt idx="11188">
                        <c:v>3.3448495370378994</c:v>
                      </c:pt>
                      <c:pt idx="11189">
                        <c:v>3.3450925925920645</c:v>
                      </c:pt>
                      <c:pt idx="11190">
                        <c:v>3.3453356481462295</c:v>
                      </c:pt>
                      <c:pt idx="11191">
                        <c:v>3.3455787037003946</c:v>
                      </c:pt>
                      <c:pt idx="11192">
                        <c:v>3.3458217592545596</c:v>
                      </c:pt>
                      <c:pt idx="11193">
                        <c:v>3.3460648148160006</c:v>
                      </c:pt>
                      <c:pt idx="11194">
                        <c:v>3.3463078703701656</c:v>
                      </c:pt>
                      <c:pt idx="11195">
                        <c:v>3.3465509259243307</c:v>
                      </c:pt>
                      <c:pt idx="11196">
                        <c:v>3.3467939814784957</c:v>
                      </c:pt>
                      <c:pt idx="11197">
                        <c:v>3.3470370370326608</c:v>
                      </c:pt>
                      <c:pt idx="11198">
                        <c:v>3.3472800925941018</c:v>
                      </c:pt>
                      <c:pt idx="11199">
                        <c:v>3.3475231481482668</c:v>
                      </c:pt>
                      <c:pt idx="11200">
                        <c:v>3.3477662037024318</c:v>
                      </c:pt>
                      <c:pt idx="11201">
                        <c:v>3.3480092592565969</c:v>
                      </c:pt>
                      <c:pt idx="11202">
                        <c:v>3.3482523148107619</c:v>
                      </c:pt>
                      <c:pt idx="11203">
                        <c:v>3.3484953703722029</c:v>
                      </c:pt>
                      <c:pt idx="11204">
                        <c:v>3.3487384259263679</c:v>
                      </c:pt>
                      <c:pt idx="11205">
                        <c:v>3.348981481480533</c:v>
                      </c:pt>
                      <c:pt idx="11206">
                        <c:v>3.349224537034698</c:v>
                      </c:pt>
                      <c:pt idx="11207">
                        <c:v>3.3494675925888631</c:v>
                      </c:pt>
                      <c:pt idx="11208">
                        <c:v>3.3497106481430281</c:v>
                      </c:pt>
                      <c:pt idx="11209">
                        <c:v>3.3499537037044691</c:v>
                      </c:pt>
                      <c:pt idx="11210">
                        <c:v>3.3501967592586341</c:v>
                      </c:pt>
                      <c:pt idx="11211">
                        <c:v>3.3504398148127992</c:v>
                      </c:pt>
                      <c:pt idx="11212">
                        <c:v>3.3506828703669642</c:v>
                      </c:pt>
                      <c:pt idx="11213">
                        <c:v>3.3509259259211293</c:v>
                      </c:pt>
                      <c:pt idx="11214">
                        <c:v>3.3511689814825703</c:v>
                      </c:pt>
                      <c:pt idx="11215">
                        <c:v>3.3514120370367353</c:v>
                      </c:pt>
                      <c:pt idx="11216">
                        <c:v>3.35166666666768</c:v>
                      </c:pt>
                      <c:pt idx="11217">
                        <c:v>3.351909722221845</c:v>
                      </c:pt>
                      <c:pt idx="11218">
                        <c:v>3.3521527777760101</c:v>
                      </c:pt>
                      <c:pt idx="11219">
                        <c:v>3.3523958333301751</c:v>
                      </c:pt>
                      <c:pt idx="11220">
                        <c:v>3.3526388888843401</c:v>
                      </c:pt>
                      <c:pt idx="11221">
                        <c:v>3.3528819444457811</c:v>
                      </c:pt>
                      <c:pt idx="11222">
                        <c:v>3.3531249999999462</c:v>
                      </c:pt>
                      <c:pt idx="11223">
                        <c:v>3.3533680555541112</c:v>
                      </c:pt>
                      <c:pt idx="11224">
                        <c:v>3.3536111111082763</c:v>
                      </c:pt>
                      <c:pt idx="11225">
                        <c:v>3.3538541666624413</c:v>
                      </c:pt>
                      <c:pt idx="11226">
                        <c:v>3.3540972222238823</c:v>
                      </c:pt>
                      <c:pt idx="11227">
                        <c:v>3.3543402777780473</c:v>
                      </c:pt>
                      <c:pt idx="11228">
                        <c:v>3.3545833333322124</c:v>
                      </c:pt>
                      <c:pt idx="11229">
                        <c:v>3.3548263888863774</c:v>
                      </c:pt>
                      <c:pt idx="11230">
                        <c:v>3.3550694444405424</c:v>
                      </c:pt>
                      <c:pt idx="11231">
                        <c:v>3.3553125000019834</c:v>
                      </c:pt>
                      <c:pt idx="11232">
                        <c:v>3.3555555555561485</c:v>
                      </c:pt>
                      <c:pt idx="11233">
                        <c:v>3.3557986111103135</c:v>
                      </c:pt>
                      <c:pt idx="11234">
                        <c:v>3.3560416666644786</c:v>
                      </c:pt>
                      <c:pt idx="11235">
                        <c:v>3.3562847222186436</c:v>
                      </c:pt>
                      <c:pt idx="11236">
                        <c:v>3.3565277777728086</c:v>
                      </c:pt>
                      <c:pt idx="11237">
                        <c:v>3.3567708333342496</c:v>
                      </c:pt>
                      <c:pt idx="11238">
                        <c:v>3.3570138888884147</c:v>
                      </c:pt>
                      <c:pt idx="11239">
                        <c:v>3.3572569444425797</c:v>
                      </c:pt>
                      <c:pt idx="11240">
                        <c:v>3.3574999999967448</c:v>
                      </c:pt>
                      <c:pt idx="11241">
                        <c:v>3.3577430555509098</c:v>
                      </c:pt>
                      <c:pt idx="11242">
                        <c:v>3.3579861111123508</c:v>
                      </c:pt>
                      <c:pt idx="11243">
                        <c:v>3.3582291666665158</c:v>
                      </c:pt>
                      <c:pt idx="11244">
                        <c:v>3.3584722222206809</c:v>
                      </c:pt>
                      <c:pt idx="11245">
                        <c:v>3.3587152777748459</c:v>
                      </c:pt>
                      <c:pt idx="11246">
                        <c:v>3.3589583333290109</c:v>
                      </c:pt>
                      <c:pt idx="11247">
                        <c:v>3.3592013888904519</c:v>
                      </c:pt>
                      <c:pt idx="11248">
                        <c:v>3.359444444444617</c:v>
                      </c:pt>
                      <c:pt idx="11249">
                        <c:v>3.359687499998782</c:v>
                      </c:pt>
                      <c:pt idx="11250">
                        <c:v>3.3599305555529471</c:v>
                      </c:pt>
                      <c:pt idx="11251">
                        <c:v>3.3601736111071121</c:v>
                      </c:pt>
                      <c:pt idx="11252">
                        <c:v>3.3604166666685531</c:v>
                      </c:pt>
                      <c:pt idx="11253">
                        <c:v>3.3606597222227181</c:v>
                      </c:pt>
                      <c:pt idx="11254">
                        <c:v>3.3609027777768832</c:v>
                      </c:pt>
                      <c:pt idx="11255">
                        <c:v>3.3611458333310482</c:v>
                      </c:pt>
                      <c:pt idx="11256">
                        <c:v>3.3613888888852133</c:v>
                      </c:pt>
                      <c:pt idx="11257">
                        <c:v>3.3616319444393783</c:v>
                      </c:pt>
                      <c:pt idx="11258">
                        <c:v>3.3618750000008193</c:v>
                      </c:pt>
                      <c:pt idx="11259">
                        <c:v>3.3621180555549843</c:v>
                      </c:pt>
                      <c:pt idx="11260">
                        <c:v>3.3623611111091494</c:v>
                      </c:pt>
                      <c:pt idx="11261">
                        <c:v>3.3626041666633144</c:v>
                      </c:pt>
                      <c:pt idx="11262">
                        <c:v>3.3628472222174794</c:v>
                      </c:pt>
                      <c:pt idx="11263">
                        <c:v>3.3630902777789204</c:v>
                      </c:pt>
                      <c:pt idx="11264">
                        <c:v>3.3633449074025892</c:v>
                      </c:pt>
                      <c:pt idx="11265">
                        <c:v>3.3635879629640302</c:v>
                      </c:pt>
                      <c:pt idx="11266">
                        <c:v>3.3638310185181952</c:v>
                      </c:pt>
                      <c:pt idx="11267">
                        <c:v>3.3640740740723603</c:v>
                      </c:pt>
                      <c:pt idx="11268">
                        <c:v>3.3643171296265253</c:v>
                      </c:pt>
                      <c:pt idx="11269">
                        <c:v>3.3645601851806903</c:v>
                      </c:pt>
                      <c:pt idx="11270">
                        <c:v>3.3648032407421313</c:v>
                      </c:pt>
                      <c:pt idx="11271">
                        <c:v>3.3650462962962964</c:v>
                      </c:pt>
                      <c:pt idx="11272">
                        <c:v>3.3652893518504614</c:v>
                      </c:pt>
                      <c:pt idx="11273">
                        <c:v>3.3655324074046264</c:v>
                      </c:pt>
                      <c:pt idx="11274">
                        <c:v>3.3657754629587915</c:v>
                      </c:pt>
                      <c:pt idx="11275">
                        <c:v>3.3660185185202325</c:v>
                      </c:pt>
                      <c:pt idx="11276">
                        <c:v>3.3662615740743975</c:v>
                      </c:pt>
                      <c:pt idx="11277">
                        <c:v>3.3665046296285626</c:v>
                      </c:pt>
                      <c:pt idx="11278">
                        <c:v>3.3667476851827276</c:v>
                      </c:pt>
                      <c:pt idx="11279">
                        <c:v>3.3669907407368926</c:v>
                      </c:pt>
                      <c:pt idx="11280">
                        <c:v>3.3672337962983336</c:v>
                      </c:pt>
                      <c:pt idx="11281">
                        <c:v>3.3674768518524987</c:v>
                      </c:pt>
                      <c:pt idx="11282">
                        <c:v>3.3677199074066637</c:v>
                      </c:pt>
                      <c:pt idx="11283">
                        <c:v>3.3679629629608288</c:v>
                      </c:pt>
                      <c:pt idx="11284">
                        <c:v>3.3682060185149938</c:v>
                      </c:pt>
                      <c:pt idx="11285">
                        <c:v>3.3684490740691588</c:v>
                      </c:pt>
                      <c:pt idx="11286">
                        <c:v>3.3686921296305998</c:v>
                      </c:pt>
                      <c:pt idx="11287">
                        <c:v>3.3689351851847649</c:v>
                      </c:pt>
                      <c:pt idx="11288">
                        <c:v>3.3691782407389299</c:v>
                      </c:pt>
                      <c:pt idx="11289">
                        <c:v>3.3694212962930949</c:v>
                      </c:pt>
                      <c:pt idx="11290">
                        <c:v>3.36966435184726</c:v>
                      </c:pt>
                      <c:pt idx="11291">
                        <c:v>3.369907407408701</c:v>
                      </c:pt>
                      <c:pt idx="11292">
                        <c:v>3.370150462962866</c:v>
                      </c:pt>
                      <c:pt idx="11293">
                        <c:v>3.3703935185170311</c:v>
                      </c:pt>
                      <c:pt idx="11294">
                        <c:v>3.3706365740711961</c:v>
                      </c:pt>
                      <c:pt idx="11295">
                        <c:v>3.3708796296253611</c:v>
                      </c:pt>
                      <c:pt idx="11296">
                        <c:v>3.3711226851868021</c:v>
                      </c:pt>
                      <c:pt idx="11297">
                        <c:v>3.3713657407409672</c:v>
                      </c:pt>
                      <c:pt idx="11298">
                        <c:v>3.3716087962951322</c:v>
                      </c:pt>
                      <c:pt idx="11299">
                        <c:v>3.3718518518492973</c:v>
                      </c:pt>
                      <c:pt idx="11300">
                        <c:v>3.3720949074034623</c:v>
                      </c:pt>
                      <c:pt idx="11301">
                        <c:v>3.3723379629649033</c:v>
                      </c:pt>
                      <c:pt idx="11302">
                        <c:v>3.3725810185190683</c:v>
                      </c:pt>
                      <c:pt idx="11303">
                        <c:v>3.3728240740732334</c:v>
                      </c:pt>
                      <c:pt idx="11304">
                        <c:v>3.3730671296273984</c:v>
                      </c:pt>
                      <c:pt idx="11305">
                        <c:v>3.3733101851815634</c:v>
                      </c:pt>
                      <c:pt idx="11306">
                        <c:v>3.3735532407357285</c:v>
                      </c:pt>
                      <c:pt idx="11307">
                        <c:v>3.3737962962971695</c:v>
                      </c:pt>
                      <c:pt idx="11308">
                        <c:v>3.3740393518513345</c:v>
                      </c:pt>
                      <c:pt idx="11309">
                        <c:v>3.3742824074054996</c:v>
                      </c:pt>
                      <c:pt idx="11310">
                        <c:v>3.3745254629596646</c:v>
                      </c:pt>
                      <c:pt idx="11311">
                        <c:v>3.3747685185138296</c:v>
                      </c:pt>
                      <c:pt idx="11312">
                        <c:v>3.3750231481447743</c:v>
                      </c:pt>
                      <c:pt idx="11313">
                        <c:v>3.3752662036989394</c:v>
                      </c:pt>
                      <c:pt idx="11314">
                        <c:v>3.3755092592603804</c:v>
                      </c:pt>
                      <c:pt idx="11315">
                        <c:v>3.3757523148145454</c:v>
                      </c:pt>
                      <c:pt idx="11316">
                        <c:v>3.3759953703687104</c:v>
                      </c:pt>
                      <c:pt idx="11317">
                        <c:v>3.3762384259228755</c:v>
                      </c:pt>
                      <c:pt idx="11318">
                        <c:v>3.3764814814770405</c:v>
                      </c:pt>
                      <c:pt idx="11319">
                        <c:v>3.3767245370384815</c:v>
                      </c:pt>
                      <c:pt idx="11320">
                        <c:v>3.3769675925926466</c:v>
                      </c:pt>
                      <c:pt idx="11321">
                        <c:v>3.3772106481468116</c:v>
                      </c:pt>
                      <c:pt idx="11322">
                        <c:v>3.3774537037009766</c:v>
                      </c:pt>
                      <c:pt idx="11323">
                        <c:v>3.3776967592551417</c:v>
                      </c:pt>
                      <c:pt idx="11324">
                        <c:v>3.3779398148165827</c:v>
                      </c:pt>
                      <c:pt idx="11325">
                        <c:v>3.3781828703707477</c:v>
                      </c:pt>
                      <c:pt idx="11326">
                        <c:v>3.3784259259249128</c:v>
                      </c:pt>
                      <c:pt idx="11327">
                        <c:v>3.3786689814790778</c:v>
                      </c:pt>
                      <c:pt idx="11328">
                        <c:v>3.3789120370332428</c:v>
                      </c:pt>
                      <c:pt idx="11329">
                        <c:v>3.3791550925946838</c:v>
                      </c:pt>
                      <c:pt idx="11330">
                        <c:v>3.3793981481488489</c:v>
                      </c:pt>
                      <c:pt idx="11331">
                        <c:v>3.3796412037030139</c:v>
                      </c:pt>
                      <c:pt idx="11332">
                        <c:v>3.3798842592571789</c:v>
                      </c:pt>
                      <c:pt idx="11333">
                        <c:v>3.380127314811344</c:v>
                      </c:pt>
                      <c:pt idx="11334">
                        <c:v>3.380370370365509</c:v>
                      </c:pt>
                      <c:pt idx="11335">
                        <c:v>3.38061342592695</c:v>
                      </c:pt>
                      <c:pt idx="11336">
                        <c:v>3.3808564814811151</c:v>
                      </c:pt>
                      <c:pt idx="11337">
                        <c:v>3.3810995370352801</c:v>
                      </c:pt>
                      <c:pt idx="11338">
                        <c:v>3.3813425925894451</c:v>
                      </c:pt>
                      <c:pt idx="11339">
                        <c:v>3.3815856481436102</c:v>
                      </c:pt>
                      <c:pt idx="11340">
                        <c:v>3.3818287037050512</c:v>
                      </c:pt>
                      <c:pt idx="11341">
                        <c:v>3.3820717592592162</c:v>
                      </c:pt>
                      <c:pt idx="11342">
                        <c:v>3.3823148148133813</c:v>
                      </c:pt>
                      <c:pt idx="11343">
                        <c:v>3.3825578703675463</c:v>
                      </c:pt>
                      <c:pt idx="11344">
                        <c:v>3.3828009259217113</c:v>
                      </c:pt>
                      <c:pt idx="11345">
                        <c:v>3.3830439814831523</c:v>
                      </c:pt>
                      <c:pt idx="11346">
                        <c:v>3.3832870370373174</c:v>
                      </c:pt>
                      <c:pt idx="11347">
                        <c:v>3.3835300925914824</c:v>
                      </c:pt>
                      <c:pt idx="11348">
                        <c:v>3.3837731481456474</c:v>
                      </c:pt>
                      <c:pt idx="11349">
                        <c:v>3.3840162036998125</c:v>
                      </c:pt>
                      <c:pt idx="11350">
                        <c:v>3.3842592592612535</c:v>
                      </c:pt>
                      <c:pt idx="11351">
                        <c:v>3.3845023148154185</c:v>
                      </c:pt>
                      <c:pt idx="11352">
                        <c:v>3.3847453703695836</c:v>
                      </c:pt>
                      <c:pt idx="11353">
                        <c:v>3.3849884259237486</c:v>
                      </c:pt>
                      <c:pt idx="11354">
                        <c:v>3.3852314814779136</c:v>
                      </c:pt>
                      <c:pt idx="11355">
                        <c:v>3.3854745370320787</c:v>
                      </c:pt>
                      <c:pt idx="11356">
                        <c:v>3.3857175925935197</c:v>
                      </c:pt>
                      <c:pt idx="11357">
                        <c:v>3.3859606481476847</c:v>
                      </c:pt>
                      <c:pt idx="11358">
                        <c:v>3.3862037037018498</c:v>
                      </c:pt>
                      <c:pt idx="11359">
                        <c:v>3.3864467592560148</c:v>
                      </c:pt>
                      <c:pt idx="11360">
                        <c:v>3.3867013888869595</c:v>
                      </c:pt>
                      <c:pt idx="11361">
                        <c:v>3.3869444444411245</c:v>
                      </c:pt>
                      <c:pt idx="11362">
                        <c:v>3.3871874999952896</c:v>
                      </c:pt>
                      <c:pt idx="11363">
                        <c:v>3.3874305555567306</c:v>
                      </c:pt>
                      <c:pt idx="11364">
                        <c:v>3.3876736111108956</c:v>
                      </c:pt>
                      <c:pt idx="11365">
                        <c:v>3.3879166666650606</c:v>
                      </c:pt>
                      <c:pt idx="11366">
                        <c:v>3.3881597222192257</c:v>
                      </c:pt>
                      <c:pt idx="11367">
                        <c:v>3.3884027777733907</c:v>
                      </c:pt>
                      <c:pt idx="11368">
                        <c:v>3.3886458333348317</c:v>
                      </c:pt>
                      <c:pt idx="11369">
                        <c:v>3.3888888888889968</c:v>
                      </c:pt>
                      <c:pt idx="11370">
                        <c:v>3.3891319444431618</c:v>
                      </c:pt>
                      <c:pt idx="11371">
                        <c:v>3.3893749999973268</c:v>
                      </c:pt>
                      <c:pt idx="11372">
                        <c:v>3.3896180555514919</c:v>
                      </c:pt>
                      <c:pt idx="11373">
                        <c:v>3.3898611111129329</c:v>
                      </c:pt>
                      <c:pt idx="11374">
                        <c:v>3.3901041666670979</c:v>
                      </c:pt>
                      <c:pt idx="11375">
                        <c:v>3.3903472222212629</c:v>
                      </c:pt>
                      <c:pt idx="11376">
                        <c:v>3.390590277775428</c:v>
                      </c:pt>
                      <c:pt idx="11377">
                        <c:v>3.390833333329593</c:v>
                      </c:pt>
                      <c:pt idx="11378">
                        <c:v>3.3910763888837581</c:v>
                      </c:pt>
                      <c:pt idx="11379">
                        <c:v>3.3913194444451991</c:v>
                      </c:pt>
                      <c:pt idx="11380">
                        <c:v>3.3915624999993641</c:v>
                      </c:pt>
                      <c:pt idx="11381">
                        <c:v>3.3918055555535291</c:v>
                      </c:pt>
                      <c:pt idx="11382">
                        <c:v>3.3920486111076942</c:v>
                      </c:pt>
                      <c:pt idx="11383">
                        <c:v>3.3922916666618592</c:v>
                      </c:pt>
                      <c:pt idx="11384">
                        <c:v>3.3925347222233002</c:v>
                      </c:pt>
                      <c:pt idx="11385">
                        <c:v>3.3927777777774653</c:v>
                      </c:pt>
                      <c:pt idx="11386">
                        <c:v>3.3930208333316303</c:v>
                      </c:pt>
                      <c:pt idx="11387">
                        <c:v>3.3932638888857953</c:v>
                      </c:pt>
                      <c:pt idx="11388">
                        <c:v>3.3935069444399604</c:v>
                      </c:pt>
                      <c:pt idx="11389">
                        <c:v>3.3937500000014014</c:v>
                      </c:pt>
                      <c:pt idx="11390">
                        <c:v>3.3939930555555664</c:v>
                      </c:pt>
                      <c:pt idx="11391">
                        <c:v>3.3942361111097314</c:v>
                      </c:pt>
                      <c:pt idx="11392">
                        <c:v>3.3944791666638965</c:v>
                      </c:pt>
                      <c:pt idx="11393">
                        <c:v>3.3947222222180615</c:v>
                      </c:pt>
                      <c:pt idx="11394">
                        <c:v>3.3949652777795025</c:v>
                      </c:pt>
                      <c:pt idx="11395">
                        <c:v>3.3952083333336676</c:v>
                      </c:pt>
                      <c:pt idx="11396">
                        <c:v>3.3954513888878326</c:v>
                      </c:pt>
                      <c:pt idx="11397">
                        <c:v>3.3956944444419976</c:v>
                      </c:pt>
                      <c:pt idx="11398">
                        <c:v>3.3959374999961627</c:v>
                      </c:pt>
                      <c:pt idx="11399">
                        <c:v>3.3961805555576037</c:v>
                      </c:pt>
                      <c:pt idx="11400">
                        <c:v>3.3964236111117687</c:v>
                      </c:pt>
                      <c:pt idx="11401">
                        <c:v>3.3966666666659338</c:v>
                      </c:pt>
                      <c:pt idx="11402">
                        <c:v>3.3969097222200988</c:v>
                      </c:pt>
                      <c:pt idx="11403">
                        <c:v>3.3971527777742638</c:v>
                      </c:pt>
                      <c:pt idx="11404">
                        <c:v>3.3973958333284289</c:v>
                      </c:pt>
                      <c:pt idx="11405">
                        <c:v>3.3976388888898699</c:v>
                      </c:pt>
                      <c:pt idx="11406">
                        <c:v>3.3978819444440349</c:v>
                      </c:pt>
                      <c:pt idx="11407">
                        <c:v>3.3981249999981999</c:v>
                      </c:pt>
                      <c:pt idx="11408">
                        <c:v>3.3983796296291446</c:v>
                      </c:pt>
                      <c:pt idx="11409">
                        <c:v>3.3986226851833097</c:v>
                      </c:pt>
                      <c:pt idx="11410">
                        <c:v>3.3988657407374747</c:v>
                      </c:pt>
                      <c:pt idx="11411">
                        <c:v>3.3991087962916398</c:v>
                      </c:pt>
                      <c:pt idx="11412">
                        <c:v>3.3993518518530808</c:v>
                      </c:pt>
                      <c:pt idx="11413">
                        <c:v>3.3995949074072458</c:v>
                      </c:pt>
                      <c:pt idx="11414">
                        <c:v>3.3998379629614108</c:v>
                      </c:pt>
                      <c:pt idx="11415">
                        <c:v>3.4000810185155759</c:v>
                      </c:pt>
                      <c:pt idx="11416">
                        <c:v>3.4003240740697409</c:v>
                      </c:pt>
                      <c:pt idx="11417">
                        <c:v>3.4005671296311819</c:v>
                      </c:pt>
                      <c:pt idx="11418">
                        <c:v>3.4008101851853469</c:v>
                      </c:pt>
                      <c:pt idx="11419">
                        <c:v>3.401053240739512</c:v>
                      </c:pt>
                      <c:pt idx="11420">
                        <c:v>3.401296296293677</c:v>
                      </c:pt>
                      <c:pt idx="11421">
                        <c:v>3.4015393518478421</c:v>
                      </c:pt>
                      <c:pt idx="11422">
                        <c:v>3.4017824074092831</c:v>
                      </c:pt>
                      <c:pt idx="11423">
                        <c:v>3.4020254629634481</c:v>
                      </c:pt>
                      <c:pt idx="11424">
                        <c:v>3.4022685185176131</c:v>
                      </c:pt>
                      <c:pt idx="11425">
                        <c:v>3.4025115740717782</c:v>
                      </c:pt>
                      <c:pt idx="11426">
                        <c:v>3.4027546296259432</c:v>
                      </c:pt>
                      <c:pt idx="11427">
                        <c:v>3.4029976851801083</c:v>
                      </c:pt>
                      <c:pt idx="11428">
                        <c:v>3.4032407407415493</c:v>
                      </c:pt>
                      <c:pt idx="11429">
                        <c:v>3.4034837962957143</c:v>
                      </c:pt>
                      <c:pt idx="11430">
                        <c:v>3.4037268518498793</c:v>
                      </c:pt>
                      <c:pt idx="11431">
                        <c:v>3.4039699074040444</c:v>
                      </c:pt>
                      <c:pt idx="11432">
                        <c:v>3.4042129629582094</c:v>
                      </c:pt>
                      <c:pt idx="11433">
                        <c:v>3.4044560185196504</c:v>
                      </c:pt>
                      <c:pt idx="11434">
                        <c:v>3.4046990740738154</c:v>
                      </c:pt>
                      <c:pt idx="11435">
                        <c:v>3.4049421296279805</c:v>
                      </c:pt>
                      <c:pt idx="11436">
                        <c:v>3.4051851851821455</c:v>
                      </c:pt>
                      <c:pt idx="11437">
                        <c:v>3.4054282407363106</c:v>
                      </c:pt>
                      <c:pt idx="11438">
                        <c:v>3.4056712962977516</c:v>
                      </c:pt>
                      <c:pt idx="11439">
                        <c:v>3.4059143518519166</c:v>
                      </c:pt>
                      <c:pt idx="11440">
                        <c:v>3.4061574074060816</c:v>
                      </c:pt>
                      <c:pt idx="11441">
                        <c:v>3.4064004629602467</c:v>
                      </c:pt>
                      <c:pt idx="11442">
                        <c:v>3.4066435185144117</c:v>
                      </c:pt>
                      <c:pt idx="11443">
                        <c:v>3.4068865740758527</c:v>
                      </c:pt>
                      <c:pt idx="11444">
                        <c:v>3.4071296296300178</c:v>
                      </c:pt>
                      <c:pt idx="11445">
                        <c:v>3.4073726851841828</c:v>
                      </c:pt>
                      <c:pt idx="11446">
                        <c:v>3.4076157407383478</c:v>
                      </c:pt>
                      <c:pt idx="11447">
                        <c:v>3.4078587962925129</c:v>
                      </c:pt>
                      <c:pt idx="11448">
                        <c:v>3.4081018518539539</c:v>
                      </c:pt>
                      <c:pt idx="11449">
                        <c:v>3.4083449074081189</c:v>
                      </c:pt>
                      <c:pt idx="11450">
                        <c:v>3.4085879629622839</c:v>
                      </c:pt>
                      <c:pt idx="11451">
                        <c:v>3.408831018516449</c:v>
                      </c:pt>
                      <c:pt idx="11452">
                        <c:v>3.409074074070614</c:v>
                      </c:pt>
                      <c:pt idx="11453">
                        <c:v>3.4093171296247791</c:v>
                      </c:pt>
                      <c:pt idx="11454">
                        <c:v>3.4095601851862201</c:v>
                      </c:pt>
                      <c:pt idx="11455">
                        <c:v>3.4098032407403851</c:v>
                      </c:pt>
                      <c:pt idx="11456">
                        <c:v>3.4100578703713298</c:v>
                      </c:pt>
                      <c:pt idx="11457">
                        <c:v>3.4103009259254948</c:v>
                      </c:pt>
                      <c:pt idx="11458">
                        <c:v>3.4105439814796599</c:v>
                      </c:pt>
                      <c:pt idx="11459">
                        <c:v>3.4107870370338249</c:v>
                      </c:pt>
                      <c:pt idx="11460">
                        <c:v>3.4110300925879899</c:v>
                      </c:pt>
                      <c:pt idx="11461">
                        <c:v>3.4112731481494309</c:v>
                      </c:pt>
                      <c:pt idx="11462">
                        <c:v>3.411516203703596</c:v>
                      </c:pt>
                      <c:pt idx="11463">
                        <c:v>3.411759259257761</c:v>
                      </c:pt>
                      <c:pt idx="11464">
                        <c:v>3.4120023148119261</c:v>
                      </c:pt>
                      <c:pt idx="11465">
                        <c:v>3.4122453703660911</c:v>
                      </c:pt>
                      <c:pt idx="11466">
                        <c:v>3.4124884259275321</c:v>
                      </c:pt>
                      <c:pt idx="11467">
                        <c:v>3.4127314814816971</c:v>
                      </c:pt>
                      <c:pt idx="11468">
                        <c:v>3.4129745370358622</c:v>
                      </c:pt>
                      <c:pt idx="11469">
                        <c:v>3.4132175925900272</c:v>
                      </c:pt>
                      <c:pt idx="11470">
                        <c:v>3.4134606481441923</c:v>
                      </c:pt>
                      <c:pt idx="11471">
                        <c:v>3.4137037037056333</c:v>
                      </c:pt>
                      <c:pt idx="11472">
                        <c:v>3.4139467592597983</c:v>
                      </c:pt>
                      <c:pt idx="11473">
                        <c:v>3.4141898148139633</c:v>
                      </c:pt>
                      <c:pt idx="11474">
                        <c:v>3.4144328703681284</c:v>
                      </c:pt>
                      <c:pt idx="11475">
                        <c:v>3.4146759259222934</c:v>
                      </c:pt>
                      <c:pt idx="11476">
                        <c:v>3.4149189814764584</c:v>
                      </c:pt>
                      <c:pt idx="11477">
                        <c:v>3.4151620370378994</c:v>
                      </c:pt>
                      <c:pt idx="11478">
                        <c:v>3.4154050925920645</c:v>
                      </c:pt>
                      <c:pt idx="11479">
                        <c:v>3.4156481481462295</c:v>
                      </c:pt>
                      <c:pt idx="11480">
                        <c:v>3.4158912037003946</c:v>
                      </c:pt>
                      <c:pt idx="11481">
                        <c:v>3.4161342592545596</c:v>
                      </c:pt>
                      <c:pt idx="11482">
                        <c:v>3.4163773148160006</c:v>
                      </c:pt>
                      <c:pt idx="11483">
                        <c:v>3.4166203703701656</c:v>
                      </c:pt>
                      <c:pt idx="11484">
                        <c:v>3.4168634259243307</c:v>
                      </c:pt>
                      <c:pt idx="11485">
                        <c:v>3.4171064814784957</c:v>
                      </c:pt>
                      <c:pt idx="11486">
                        <c:v>3.4173495370326608</c:v>
                      </c:pt>
                      <c:pt idx="11487">
                        <c:v>3.4175925925941018</c:v>
                      </c:pt>
                      <c:pt idx="11488">
                        <c:v>3.4178356481482668</c:v>
                      </c:pt>
                      <c:pt idx="11489">
                        <c:v>3.4180787037024318</c:v>
                      </c:pt>
                      <c:pt idx="11490">
                        <c:v>3.4183217592565969</c:v>
                      </c:pt>
                      <c:pt idx="11491">
                        <c:v>3.4185648148107619</c:v>
                      </c:pt>
                      <c:pt idx="11492">
                        <c:v>3.4188078703722029</c:v>
                      </c:pt>
                      <c:pt idx="11493">
                        <c:v>3.4190509259263679</c:v>
                      </c:pt>
                      <c:pt idx="11494">
                        <c:v>3.419293981480533</c:v>
                      </c:pt>
                      <c:pt idx="11495">
                        <c:v>3.419537037034698</c:v>
                      </c:pt>
                      <c:pt idx="11496">
                        <c:v>3.4197800925888631</c:v>
                      </c:pt>
                      <c:pt idx="11497">
                        <c:v>3.4200231481430281</c:v>
                      </c:pt>
                      <c:pt idx="11498">
                        <c:v>3.4202662037044691</c:v>
                      </c:pt>
                      <c:pt idx="11499">
                        <c:v>3.4205092592586341</c:v>
                      </c:pt>
                      <c:pt idx="11500">
                        <c:v>3.4207523148127992</c:v>
                      </c:pt>
                      <c:pt idx="11501">
                        <c:v>3.4209953703669642</c:v>
                      </c:pt>
                      <c:pt idx="11502">
                        <c:v>3.4212384259211293</c:v>
                      </c:pt>
                      <c:pt idx="11503">
                        <c:v>3.4214814814825703</c:v>
                      </c:pt>
                      <c:pt idx="11504">
                        <c:v>3.421736111106239</c:v>
                      </c:pt>
                      <c:pt idx="11505">
                        <c:v>3.42197916666768</c:v>
                      </c:pt>
                      <c:pt idx="11506">
                        <c:v>3.422222222221845</c:v>
                      </c:pt>
                      <c:pt idx="11507">
                        <c:v>3.4224652777760101</c:v>
                      </c:pt>
                      <c:pt idx="11508">
                        <c:v>3.4227083333301751</c:v>
                      </c:pt>
                      <c:pt idx="11509">
                        <c:v>3.4229513888843401</c:v>
                      </c:pt>
                      <c:pt idx="11510">
                        <c:v>3.4231944444457811</c:v>
                      </c:pt>
                      <c:pt idx="11511">
                        <c:v>3.4234374999999462</c:v>
                      </c:pt>
                      <c:pt idx="11512">
                        <c:v>3.4236805555541112</c:v>
                      </c:pt>
                      <c:pt idx="11513">
                        <c:v>3.4239236111082763</c:v>
                      </c:pt>
                      <c:pt idx="11514">
                        <c:v>3.4241666666624413</c:v>
                      </c:pt>
                      <c:pt idx="11515">
                        <c:v>3.4244097222238823</c:v>
                      </c:pt>
                      <c:pt idx="11516">
                        <c:v>3.4246527777780473</c:v>
                      </c:pt>
                      <c:pt idx="11517">
                        <c:v>3.4248958333322124</c:v>
                      </c:pt>
                      <c:pt idx="11518">
                        <c:v>3.4251388888863774</c:v>
                      </c:pt>
                      <c:pt idx="11519">
                        <c:v>3.4253819444405424</c:v>
                      </c:pt>
                      <c:pt idx="11520">
                        <c:v>3.4256250000019834</c:v>
                      </c:pt>
                      <c:pt idx="11521">
                        <c:v>3.4258680555561485</c:v>
                      </c:pt>
                      <c:pt idx="11522">
                        <c:v>3.4261111111103135</c:v>
                      </c:pt>
                      <c:pt idx="11523">
                        <c:v>3.4263541666644786</c:v>
                      </c:pt>
                      <c:pt idx="11524">
                        <c:v>3.4265972222186436</c:v>
                      </c:pt>
                      <c:pt idx="11525">
                        <c:v>3.4268402777728086</c:v>
                      </c:pt>
                      <c:pt idx="11526">
                        <c:v>3.4270833333342496</c:v>
                      </c:pt>
                      <c:pt idx="11527">
                        <c:v>3.4273263888884147</c:v>
                      </c:pt>
                      <c:pt idx="11528">
                        <c:v>3.4275694444425797</c:v>
                      </c:pt>
                      <c:pt idx="11529">
                        <c:v>3.4278124999967448</c:v>
                      </c:pt>
                      <c:pt idx="11530">
                        <c:v>3.4280555555509098</c:v>
                      </c:pt>
                      <c:pt idx="11531">
                        <c:v>3.4282986111123508</c:v>
                      </c:pt>
                      <c:pt idx="11532">
                        <c:v>3.4285416666665158</c:v>
                      </c:pt>
                      <c:pt idx="11533">
                        <c:v>3.4287847222206809</c:v>
                      </c:pt>
                      <c:pt idx="11534">
                        <c:v>3.4290277777748459</c:v>
                      </c:pt>
                      <c:pt idx="11535">
                        <c:v>3.4292708333290109</c:v>
                      </c:pt>
                      <c:pt idx="11536">
                        <c:v>3.4295138888904519</c:v>
                      </c:pt>
                      <c:pt idx="11537">
                        <c:v>3.429756944444617</c:v>
                      </c:pt>
                      <c:pt idx="11538">
                        <c:v>3.429999999998782</c:v>
                      </c:pt>
                      <c:pt idx="11539">
                        <c:v>3.4302430555529471</c:v>
                      </c:pt>
                      <c:pt idx="11540">
                        <c:v>3.4304861111071121</c:v>
                      </c:pt>
                      <c:pt idx="11541">
                        <c:v>3.4307291666685531</c:v>
                      </c:pt>
                      <c:pt idx="11542">
                        <c:v>3.4309722222227181</c:v>
                      </c:pt>
                      <c:pt idx="11543">
                        <c:v>3.4312152777768832</c:v>
                      </c:pt>
                      <c:pt idx="11544">
                        <c:v>3.4314583333310482</c:v>
                      </c:pt>
                      <c:pt idx="11545">
                        <c:v>3.4317013888852133</c:v>
                      </c:pt>
                      <c:pt idx="11546">
                        <c:v>3.4319444444393783</c:v>
                      </c:pt>
                      <c:pt idx="11547">
                        <c:v>3.4321875000008193</c:v>
                      </c:pt>
                      <c:pt idx="11548">
                        <c:v>3.4324305555549843</c:v>
                      </c:pt>
                      <c:pt idx="11549">
                        <c:v>3.4326736111091494</c:v>
                      </c:pt>
                      <c:pt idx="11550">
                        <c:v>3.4329166666633144</c:v>
                      </c:pt>
                      <c:pt idx="11551">
                        <c:v>3.4331597222174794</c:v>
                      </c:pt>
                      <c:pt idx="11552">
                        <c:v>3.4334027777789204</c:v>
                      </c:pt>
                      <c:pt idx="11553">
                        <c:v>3.4336574074025892</c:v>
                      </c:pt>
                      <c:pt idx="11554">
                        <c:v>3.4339004629640302</c:v>
                      </c:pt>
                      <c:pt idx="11555">
                        <c:v>3.4341435185181952</c:v>
                      </c:pt>
                      <c:pt idx="11556">
                        <c:v>3.4343865740723603</c:v>
                      </c:pt>
                      <c:pt idx="11557">
                        <c:v>3.4346296296265253</c:v>
                      </c:pt>
                      <c:pt idx="11558">
                        <c:v>3.4348726851806903</c:v>
                      </c:pt>
                      <c:pt idx="11559">
                        <c:v>3.4351157407421313</c:v>
                      </c:pt>
                      <c:pt idx="11560">
                        <c:v>3.4353587962962964</c:v>
                      </c:pt>
                      <c:pt idx="11561">
                        <c:v>3.4356018518504614</c:v>
                      </c:pt>
                      <c:pt idx="11562">
                        <c:v>3.4358449074046264</c:v>
                      </c:pt>
                      <c:pt idx="11563">
                        <c:v>3.4360879629587915</c:v>
                      </c:pt>
                      <c:pt idx="11564">
                        <c:v>3.4363310185202325</c:v>
                      </c:pt>
                      <c:pt idx="11565">
                        <c:v>3.4365740740743975</c:v>
                      </c:pt>
                      <c:pt idx="11566">
                        <c:v>3.4368171296285626</c:v>
                      </c:pt>
                      <c:pt idx="11567">
                        <c:v>3.4370601851827276</c:v>
                      </c:pt>
                      <c:pt idx="11568">
                        <c:v>3.4373032407368926</c:v>
                      </c:pt>
                      <c:pt idx="11569">
                        <c:v>3.4375462962983336</c:v>
                      </c:pt>
                      <c:pt idx="11570">
                        <c:v>3.4377893518524987</c:v>
                      </c:pt>
                      <c:pt idx="11571">
                        <c:v>3.4380324074066637</c:v>
                      </c:pt>
                      <c:pt idx="11572">
                        <c:v>3.4382754629608288</c:v>
                      </c:pt>
                      <c:pt idx="11573">
                        <c:v>3.4385185185149938</c:v>
                      </c:pt>
                      <c:pt idx="11574">
                        <c:v>3.4387615740691588</c:v>
                      </c:pt>
                      <c:pt idx="11575">
                        <c:v>3.4390046296305998</c:v>
                      </c:pt>
                      <c:pt idx="11576">
                        <c:v>3.4392476851847649</c:v>
                      </c:pt>
                      <c:pt idx="11577">
                        <c:v>3.4394907407389299</c:v>
                      </c:pt>
                      <c:pt idx="11578">
                        <c:v>3.4397337962930949</c:v>
                      </c:pt>
                      <c:pt idx="11579">
                        <c:v>3.43997685184726</c:v>
                      </c:pt>
                      <c:pt idx="11580">
                        <c:v>3.440219907408701</c:v>
                      </c:pt>
                      <c:pt idx="11581">
                        <c:v>3.440462962962866</c:v>
                      </c:pt>
                      <c:pt idx="11582">
                        <c:v>3.4407060185170311</c:v>
                      </c:pt>
                      <c:pt idx="11583">
                        <c:v>3.4409490740711961</c:v>
                      </c:pt>
                      <c:pt idx="11584">
                        <c:v>3.4411921296253611</c:v>
                      </c:pt>
                      <c:pt idx="11585">
                        <c:v>3.4414351851868021</c:v>
                      </c:pt>
                      <c:pt idx="11586">
                        <c:v>3.4416782407409672</c:v>
                      </c:pt>
                      <c:pt idx="11587">
                        <c:v>3.4419212962951322</c:v>
                      </c:pt>
                      <c:pt idx="11588">
                        <c:v>3.4421643518492973</c:v>
                      </c:pt>
                      <c:pt idx="11589">
                        <c:v>3.4424074074034623</c:v>
                      </c:pt>
                      <c:pt idx="11590">
                        <c:v>3.4426504629649033</c:v>
                      </c:pt>
                      <c:pt idx="11591">
                        <c:v>3.4428935185190683</c:v>
                      </c:pt>
                      <c:pt idx="11592">
                        <c:v>3.4431365740732334</c:v>
                      </c:pt>
                      <c:pt idx="11593">
                        <c:v>3.4433796296273984</c:v>
                      </c:pt>
                      <c:pt idx="11594">
                        <c:v>3.4436226851815634</c:v>
                      </c:pt>
                      <c:pt idx="11595">
                        <c:v>3.4438657407357285</c:v>
                      </c:pt>
                      <c:pt idx="11596">
                        <c:v>3.4441087962971695</c:v>
                      </c:pt>
                      <c:pt idx="11597">
                        <c:v>3.4443518518513345</c:v>
                      </c:pt>
                      <c:pt idx="11598">
                        <c:v>3.4445949074054996</c:v>
                      </c:pt>
                      <c:pt idx="11599">
                        <c:v>3.4448379629596646</c:v>
                      </c:pt>
                      <c:pt idx="11600">
                        <c:v>3.4450925925906093</c:v>
                      </c:pt>
                      <c:pt idx="11601">
                        <c:v>3.4453356481447743</c:v>
                      </c:pt>
                      <c:pt idx="11602">
                        <c:v>3.4455787036989394</c:v>
                      </c:pt>
                      <c:pt idx="11603">
                        <c:v>3.4458217592603804</c:v>
                      </c:pt>
                      <c:pt idx="11604">
                        <c:v>3.4460648148145454</c:v>
                      </c:pt>
                      <c:pt idx="11605">
                        <c:v>3.4463078703687104</c:v>
                      </c:pt>
                      <c:pt idx="11606">
                        <c:v>3.4465509259228755</c:v>
                      </c:pt>
                      <c:pt idx="11607">
                        <c:v>3.4467939814770405</c:v>
                      </c:pt>
                      <c:pt idx="11608">
                        <c:v>3.4470370370384815</c:v>
                      </c:pt>
                      <c:pt idx="11609">
                        <c:v>3.4472800925926466</c:v>
                      </c:pt>
                      <c:pt idx="11610">
                        <c:v>3.4475231481468116</c:v>
                      </c:pt>
                      <c:pt idx="11611">
                        <c:v>3.4477662037009766</c:v>
                      </c:pt>
                      <c:pt idx="11612">
                        <c:v>3.4480092592551417</c:v>
                      </c:pt>
                      <c:pt idx="11613">
                        <c:v>3.4482523148165827</c:v>
                      </c:pt>
                      <c:pt idx="11614">
                        <c:v>3.4484953703707477</c:v>
                      </c:pt>
                      <c:pt idx="11615">
                        <c:v>3.4487384259249128</c:v>
                      </c:pt>
                      <c:pt idx="11616">
                        <c:v>3.4489814814790778</c:v>
                      </c:pt>
                      <c:pt idx="11617">
                        <c:v>3.4492245370332428</c:v>
                      </c:pt>
                      <c:pt idx="11618">
                        <c:v>3.4494675925946838</c:v>
                      </c:pt>
                      <c:pt idx="11619">
                        <c:v>3.4497106481488489</c:v>
                      </c:pt>
                      <c:pt idx="11620">
                        <c:v>3.4499537037030139</c:v>
                      </c:pt>
                      <c:pt idx="11621">
                        <c:v>3.4501967592571789</c:v>
                      </c:pt>
                      <c:pt idx="11622">
                        <c:v>3.450439814811344</c:v>
                      </c:pt>
                      <c:pt idx="11623">
                        <c:v>3.450682870365509</c:v>
                      </c:pt>
                      <c:pt idx="11624">
                        <c:v>3.45092592592695</c:v>
                      </c:pt>
                      <c:pt idx="11625">
                        <c:v>3.4511689814811151</c:v>
                      </c:pt>
                      <c:pt idx="11626">
                        <c:v>3.4514120370352801</c:v>
                      </c:pt>
                      <c:pt idx="11627">
                        <c:v>3.4516550925894451</c:v>
                      </c:pt>
                      <c:pt idx="11628">
                        <c:v>3.4518981481436102</c:v>
                      </c:pt>
                      <c:pt idx="11629">
                        <c:v>3.4521412037050512</c:v>
                      </c:pt>
                      <c:pt idx="11630">
                        <c:v>3.4523842592592162</c:v>
                      </c:pt>
                      <c:pt idx="11631">
                        <c:v>3.4526273148133813</c:v>
                      </c:pt>
                      <c:pt idx="11632">
                        <c:v>3.4528703703675463</c:v>
                      </c:pt>
                      <c:pt idx="11633">
                        <c:v>3.4531134259217113</c:v>
                      </c:pt>
                      <c:pt idx="11634">
                        <c:v>3.4533564814831523</c:v>
                      </c:pt>
                      <c:pt idx="11635">
                        <c:v>3.4535995370373174</c:v>
                      </c:pt>
                      <c:pt idx="11636">
                        <c:v>3.4538425925914824</c:v>
                      </c:pt>
                      <c:pt idx="11637">
                        <c:v>3.4540856481456474</c:v>
                      </c:pt>
                      <c:pt idx="11638">
                        <c:v>3.4543287036998125</c:v>
                      </c:pt>
                      <c:pt idx="11639">
                        <c:v>3.4545717592612535</c:v>
                      </c:pt>
                      <c:pt idx="11640">
                        <c:v>3.4548148148154185</c:v>
                      </c:pt>
                      <c:pt idx="11641">
                        <c:v>3.4550578703695836</c:v>
                      </c:pt>
                      <c:pt idx="11642">
                        <c:v>3.4553009259237486</c:v>
                      </c:pt>
                      <c:pt idx="11643">
                        <c:v>3.4555439814779136</c:v>
                      </c:pt>
                      <c:pt idx="11644">
                        <c:v>3.4557870370320787</c:v>
                      </c:pt>
                      <c:pt idx="11645">
                        <c:v>3.4560300925935197</c:v>
                      </c:pt>
                      <c:pt idx="11646">
                        <c:v>3.4562731481476847</c:v>
                      </c:pt>
                      <c:pt idx="11647">
                        <c:v>3.4565162037018498</c:v>
                      </c:pt>
                      <c:pt idx="11648">
                        <c:v>3.4567592592560148</c:v>
                      </c:pt>
                      <c:pt idx="11649">
                        <c:v>3.4570138888869595</c:v>
                      </c:pt>
                      <c:pt idx="11650">
                        <c:v>3.4572569444411245</c:v>
                      </c:pt>
                      <c:pt idx="11651">
                        <c:v>3.4574999999952896</c:v>
                      </c:pt>
                      <c:pt idx="11652">
                        <c:v>3.4577430555567306</c:v>
                      </c:pt>
                      <c:pt idx="11653">
                        <c:v>3.4579861111108956</c:v>
                      </c:pt>
                      <c:pt idx="11654">
                        <c:v>3.4582291666650606</c:v>
                      </c:pt>
                      <c:pt idx="11655">
                        <c:v>3.4584722222192257</c:v>
                      </c:pt>
                      <c:pt idx="11656">
                        <c:v>3.4587152777733907</c:v>
                      </c:pt>
                      <c:pt idx="11657">
                        <c:v>3.4589583333348317</c:v>
                      </c:pt>
                      <c:pt idx="11658">
                        <c:v>3.4592013888889968</c:v>
                      </c:pt>
                      <c:pt idx="11659">
                        <c:v>3.4594444444431618</c:v>
                      </c:pt>
                      <c:pt idx="11660">
                        <c:v>3.4596874999973268</c:v>
                      </c:pt>
                      <c:pt idx="11661">
                        <c:v>3.4599305555514919</c:v>
                      </c:pt>
                      <c:pt idx="11662">
                        <c:v>3.4601736111129329</c:v>
                      </c:pt>
                      <c:pt idx="11663">
                        <c:v>3.4604166666670979</c:v>
                      </c:pt>
                      <c:pt idx="11664">
                        <c:v>3.4606597222212629</c:v>
                      </c:pt>
                      <c:pt idx="11665">
                        <c:v>3.460902777775428</c:v>
                      </c:pt>
                      <c:pt idx="11666">
                        <c:v>3.461145833329593</c:v>
                      </c:pt>
                      <c:pt idx="11667">
                        <c:v>3.4613888888837581</c:v>
                      </c:pt>
                      <c:pt idx="11668">
                        <c:v>3.4616319444451991</c:v>
                      </c:pt>
                      <c:pt idx="11669">
                        <c:v>3.4618749999993641</c:v>
                      </c:pt>
                      <c:pt idx="11670">
                        <c:v>3.4621180555535291</c:v>
                      </c:pt>
                      <c:pt idx="11671">
                        <c:v>3.4623611111076942</c:v>
                      </c:pt>
                      <c:pt idx="11672">
                        <c:v>3.4626041666618592</c:v>
                      </c:pt>
                      <c:pt idx="11673">
                        <c:v>3.4628472222233002</c:v>
                      </c:pt>
                      <c:pt idx="11674">
                        <c:v>3.4630902777774653</c:v>
                      </c:pt>
                      <c:pt idx="11675">
                        <c:v>3.4633333333316303</c:v>
                      </c:pt>
                      <c:pt idx="11676">
                        <c:v>3.4635763888857953</c:v>
                      </c:pt>
                      <c:pt idx="11677">
                        <c:v>3.4638194444399604</c:v>
                      </c:pt>
                      <c:pt idx="11678">
                        <c:v>3.4640625000014014</c:v>
                      </c:pt>
                      <c:pt idx="11679">
                        <c:v>3.4643055555555664</c:v>
                      </c:pt>
                      <c:pt idx="11680">
                        <c:v>3.4645486111097314</c:v>
                      </c:pt>
                      <c:pt idx="11681">
                        <c:v>3.4647916666638965</c:v>
                      </c:pt>
                      <c:pt idx="11682">
                        <c:v>3.4650347222180615</c:v>
                      </c:pt>
                      <c:pt idx="11683">
                        <c:v>3.4652777777795025</c:v>
                      </c:pt>
                      <c:pt idx="11684">
                        <c:v>3.4655208333336676</c:v>
                      </c:pt>
                      <c:pt idx="11685">
                        <c:v>3.4657638888878326</c:v>
                      </c:pt>
                      <c:pt idx="11686">
                        <c:v>3.4660069444419976</c:v>
                      </c:pt>
                      <c:pt idx="11687">
                        <c:v>3.4662499999961627</c:v>
                      </c:pt>
                      <c:pt idx="11688">
                        <c:v>3.4664930555576037</c:v>
                      </c:pt>
                      <c:pt idx="11689">
                        <c:v>3.4667361111117687</c:v>
                      </c:pt>
                      <c:pt idx="11690">
                        <c:v>3.4669791666659338</c:v>
                      </c:pt>
                      <c:pt idx="11691">
                        <c:v>3.4672222222200988</c:v>
                      </c:pt>
                      <c:pt idx="11692">
                        <c:v>3.4674652777742638</c:v>
                      </c:pt>
                      <c:pt idx="11693">
                        <c:v>3.4677083333284289</c:v>
                      </c:pt>
                      <c:pt idx="11694">
                        <c:v>3.4679513888898699</c:v>
                      </c:pt>
                      <c:pt idx="11695">
                        <c:v>3.4681944444440349</c:v>
                      </c:pt>
                      <c:pt idx="11696">
                        <c:v>3.4684374999981999</c:v>
                      </c:pt>
                      <c:pt idx="11697">
                        <c:v>3.4686921296291446</c:v>
                      </c:pt>
                      <c:pt idx="11698">
                        <c:v>3.4689351851833097</c:v>
                      </c:pt>
                      <c:pt idx="11699">
                        <c:v>3.4691782407374747</c:v>
                      </c:pt>
                      <c:pt idx="11700">
                        <c:v>3.4694212962916398</c:v>
                      </c:pt>
                      <c:pt idx="11701">
                        <c:v>3.4696643518530808</c:v>
                      </c:pt>
                      <c:pt idx="11702">
                        <c:v>3.4699074074072458</c:v>
                      </c:pt>
                      <c:pt idx="11703">
                        <c:v>3.4701504629614108</c:v>
                      </c:pt>
                      <c:pt idx="11704">
                        <c:v>3.4703935185155759</c:v>
                      </c:pt>
                      <c:pt idx="11705">
                        <c:v>3.4706365740697409</c:v>
                      </c:pt>
                      <c:pt idx="11706">
                        <c:v>3.4708796296311819</c:v>
                      </c:pt>
                      <c:pt idx="11707">
                        <c:v>3.4711226851853469</c:v>
                      </c:pt>
                      <c:pt idx="11708">
                        <c:v>3.471365740739512</c:v>
                      </c:pt>
                      <c:pt idx="11709">
                        <c:v>3.471608796293677</c:v>
                      </c:pt>
                      <c:pt idx="11710">
                        <c:v>3.4718518518478421</c:v>
                      </c:pt>
                      <c:pt idx="11711">
                        <c:v>3.4720949074092831</c:v>
                      </c:pt>
                      <c:pt idx="11712">
                        <c:v>3.4723379629634481</c:v>
                      </c:pt>
                      <c:pt idx="11713">
                        <c:v>3.4725810185176131</c:v>
                      </c:pt>
                      <c:pt idx="11714">
                        <c:v>3.4728240740717782</c:v>
                      </c:pt>
                      <c:pt idx="11715">
                        <c:v>3.4730671296259432</c:v>
                      </c:pt>
                      <c:pt idx="11716">
                        <c:v>3.4733101851801083</c:v>
                      </c:pt>
                      <c:pt idx="11717">
                        <c:v>3.4735532407415493</c:v>
                      </c:pt>
                      <c:pt idx="11718">
                        <c:v>3.4737962962957143</c:v>
                      </c:pt>
                      <c:pt idx="11719">
                        <c:v>3.4740393518498793</c:v>
                      </c:pt>
                      <c:pt idx="11720">
                        <c:v>3.4742824074040444</c:v>
                      </c:pt>
                      <c:pt idx="11721">
                        <c:v>3.4745254629582094</c:v>
                      </c:pt>
                      <c:pt idx="11722">
                        <c:v>3.4747685185196504</c:v>
                      </c:pt>
                      <c:pt idx="11723">
                        <c:v>3.4750115740738154</c:v>
                      </c:pt>
                      <c:pt idx="11724">
                        <c:v>3.4752546296279805</c:v>
                      </c:pt>
                      <c:pt idx="11725">
                        <c:v>3.4754976851821455</c:v>
                      </c:pt>
                      <c:pt idx="11726">
                        <c:v>3.4757407407363106</c:v>
                      </c:pt>
                      <c:pt idx="11727">
                        <c:v>3.4759837962977516</c:v>
                      </c:pt>
                      <c:pt idx="11728">
                        <c:v>3.4762268518519166</c:v>
                      </c:pt>
                      <c:pt idx="11729">
                        <c:v>3.4764699074060816</c:v>
                      </c:pt>
                      <c:pt idx="11730">
                        <c:v>3.4767129629602467</c:v>
                      </c:pt>
                      <c:pt idx="11731">
                        <c:v>3.4769560185144117</c:v>
                      </c:pt>
                      <c:pt idx="11732">
                        <c:v>3.4771990740758527</c:v>
                      </c:pt>
                      <c:pt idx="11733">
                        <c:v>3.4774421296300178</c:v>
                      </c:pt>
                      <c:pt idx="11734">
                        <c:v>3.4776851851841828</c:v>
                      </c:pt>
                      <c:pt idx="11735">
                        <c:v>3.4779282407383478</c:v>
                      </c:pt>
                      <c:pt idx="11736">
                        <c:v>3.4781712962925129</c:v>
                      </c:pt>
                      <c:pt idx="11737">
                        <c:v>3.4784143518539539</c:v>
                      </c:pt>
                      <c:pt idx="11738">
                        <c:v>3.4786574074081189</c:v>
                      </c:pt>
                      <c:pt idx="11739">
                        <c:v>3.4789004629622839</c:v>
                      </c:pt>
                      <c:pt idx="11740">
                        <c:v>3.479143518516449</c:v>
                      </c:pt>
                      <c:pt idx="11741">
                        <c:v>3.479386574070614</c:v>
                      </c:pt>
                      <c:pt idx="11742">
                        <c:v>3.4796296296247791</c:v>
                      </c:pt>
                      <c:pt idx="11743">
                        <c:v>3.4798726851862201</c:v>
                      </c:pt>
                      <c:pt idx="11744">
                        <c:v>3.4801157407403851</c:v>
                      </c:pt>
                      <c:pt idx="11745">
                        <c:v>3.4803703703713298</c:v>
                      </c:pt>
                      <c:pt idx="11746">
                        <c:v>3.4806134259254948</c:v>
                      </c:pt>
                      <c:pt idx="11747">
                        <c:v>3.4808564814796599</c:v>
                      </c:pt>
                      <c:pt idx="11748">
                        <c:v>3.4810995370338249</c:v>
                      </c:pt>
                      <c:pt idx="11749">
                        <c:v>3.4813425925879899</c:v>
                      </c:pt>
                      <c:pt idx="11750">
                        <c:v>3.4815856481494309</c:v>
                      </c:pt>
                      <c:pt idx="11751">
                        <c:v>3.481828703703596</c:v>
                      </c:pt>
                      <c:pt idx="11752">
                        <c:v>3.482071759257761</c:v>
                      </c:pt>
                      <c:pt idx="11753">
                        <c:v>3.4823148148119261</c:v>
                      </c:pt>
                      <c:pt idx="11754">
                        <c:v>3.4825578703660911</c:v>
                      </c:pt>
                      <c:pt idx="11755">
                        <c:v>3.4828009259275321</c:v>
                      </c:pt>
                      <c:pt idx="11756">
                        <c:v>3.4830439814816971</c:v>
                      </c:pt>
                      <c:pt idx="11757">
                        <c:v>3.4832870370358622</c:v>
                      </c:pt>
                      <c:pt idx="11758">
                        <c:v>3.4835300925900272</c:v>
                      </c:pt>
                      <c:pt idx="11759">
                        <c:v>3.4837731481441923</c:v>
                      </c:pt>
                      <c:pt idx="11760">
                        <c:v>3.4840162037056333</c:v>
                      </c:pt>
                      <c:pt idx="11761">
                        <c:v>3.4842592592597983</c:v>
                      </c:pt>
                      <c:pt idx="11762">
                        <c:v>3.4845023148139633</c:v>
                      </c:pt>
                      <c:pt idx="11763">
                        <c:v>3.4847453703681284</c:v>
                      </c:pt>
                      <c:pt idx="11764">
                        <c:v>3.4849884259222934</c:v>
                      </c:pt>
                      <c:pt idx="11765">
                        <c:v>3.4852314814764584</c:v>
                      </c:pt>
                      <c:pt idx="11766">
                        <c:v>3.4854745370378994</c:v>
                      </c:pt>
                      <c:pt idx="11767">
                        <c:v>3.4857175925920645</c:v>
                      </c:pt>
                      <c:pt idx="11768">
                        <c:v>3.4859606481462295</c:v>
                      </c:pt>
                      <c:pt idx="11769">
                        <c:v>3.4862037037003946</c:v>
                      </c:pt>
                      <c:pt idx="11770">
                        <c:v>3.4864467592545596</c:v>
                      </c:pt>
                      <c:pt idx="11771">
                        <c:v>3.4866898148160006</c:v>
                      </c:pt>
                      <c:pt idx="11772">
                        <c:v>3.4869328703701656</c:v>
                      </c:pt>
                      <c:pt idx="11773">
                        <c:v>3.4871759259243307</c:v>
                      </c:pt>
                      <c:pt idx="11774">
                        <c:v>3.4874189814784957</c:v>
                      </c:pt>
                      <c:pt idx="11775">
                        <c:v>3.4876620370326608</c:v>
                      </c:pt>
                      <c:pt idx="11776">
                        <c:v>3.4879050925941018</c:v>
                      </c:pt>
                      <c:pt idx="11777">
                        <c:v>3.4881481481482668</c:v>
                      </c:pt>
                      <c:pt idx="11778">
                        <c:v>3.4883912037024318</c:v>
                      </c:pt>
                      <c:pt idx="11779">
                        <c:v>3.4886342592565969</c:v>
                      </c:pt>
                      <c:pt idx="11780">
                        <c:v>3.4888773148107619</c:v>
                      </c:pt>
                      <c:pt idx="11781">
                        <c:v>3.4891203703722029</c:v>
                      </c:pt>
                      <c:pt idx="11782">
                        <c:v>3.4893634259263679</c:v>
                      </c:pt>
                      <c:pt idx="11783">
                        <c:v>3.489606481480533</c:v>
                      </c:pt>
                      <c:pt idx="11784">
                        <c:v>3.489849537034698</c:v>
                      </c:pt>
                      <c:pt idx="11785">
                        <c:v>3.4900925925888631</c:v>
                      </c:pt>
                      <c:pt idx="11786">
                        <c:v>3.4903356481430281</c:v>
                      </c:pt>
                      <c:pt idx="11787">
                        <c:v>3.4905787037044691</c:v>
                      </c:pt>
                      <c:pt idx="11788">
                        <c:v>3.4908217592586341</c:v>
                      </c:pt>
                      <c:pt idx="11789">
                        <c:v>3.4910648148127992</c:v>
                      </c:pt>
                      <c:pt idx="11790">
                        <c:v>3.4913078703669642</c:v>
                      </c:pt>
                      <c:pt idx="11791">
                        <c:v>3.4915509259211293</c:v>
                      </c:pt>
                      <c:pt idx="11792">
                        <c:v>3.4917939814825703</c:v>
                      </c:pt>
                      <c:pt idx="11793">
                        <c:v>3.492048611106239</c:v>
                      </c:pt>
                      <c:pt idx="11794">
                        <c:v>3.49229166666768</c:v>
                      </c:pt>
                      <c:pt idx="11795">
                        <c:v>3.492534722221845</c:v>
                      </c:pt>
                      <c:pt idx="11796">
                        <c:v>3.4927777777760101</c:v>
                      </c:pt>
                      <c:pt idx="11797">
                        <c:v>3.4930208333301751</c:v>
                      </c:pt>
                      <c:pt idx="11798">
                        <c:v>3.4932638888843401</c:v>
                      </c:pt>
                      <c:pt idx="11799">
                        <c:v>3.4935069444457811</c:v>
                      </c:pt>
                      <c:pt idx="11800">
                        <c:v>3.4937499999999462</c:v>
                      </c:pt>
                      <c:pt idx="11801">
                        <c:v>3.4939930555541112</c:v>
                      </c:pt>
                      <c:pt idx="11802">
                        <c:v>3.4942361111082763</c:v>
                      </c:pt>
                      <c:pt idx="11803">
                        <c:v>3.4944791666624413</c:v>
                      </c:pt>
                      <c:pt idx="11804">
                        <c:v>3.4947222222238823</c:v>
                      </c:pt>
                      <c:pt idx="11805">
                        <c:v>3.4949652777780473</c:v>
                      </c:pt>
                      <c:pt idx="11806">
                        <c:v>3.4952083333322124</c:v>
                      </c:pt>
                      <c:pt idx="11807">
                        <c:v>3.4954513888863774</c:v>
                      </c:pt>
                      <c:pt idx="11808">
                        <c:v>3.4956944444405424</c:v>
                      </c:pt>
                      <c:pt idx="11809">
                        <c:v>3.4959375000019834</c:v>
                      </c:pt>
                      <c:pt idx="11810">
                        <c:v>3.4961805555561485</c:v>
                      </c:pt>
                      <c:pt idx="11811">
                        <c:v>3.4964236111103135</c:v>
                      </c:pt>
                      <c:pt idx="11812">
                        <c:v>3.4966666666644786</c:v>
                      </c:pt>
                      <c:pt idx="11813">
                        <c:v>3.4969097222186436</c:v>
                      </c:pt>
                      <c:pt idx="11814">
                        <c:v>3.4971527777728086</c:v>
                      </c:pt>
                      <c:pt idx="11815">
                        <c:v>3.4973958333342496</c:v>
                      </c:pt>
                      <c:pt idx="11816">
                        <c:v>3.4976388888884147</c:v>
                      </c:pt>
                      <c:pt idx="11817">
                        <c:v>3.4978819444425797</c:v>
                      </c:pt>
                      <c:pt idx="11818">
                        <c:v>3.4981249999967448</c:v>
                      </c:pt>
                      <c:pt idx="11819">
                        <c:v>3.4983680555509098</c:v>
                      </c:pt>
                      <c:pt idx="11820">
                        <c:v>3.4986111111123508</c:v>
                      </c:pt>
                      <c:pt idx="11821">
                        <c:v>3.4988541666665158</c:v>
                      </c:pt>
                      <c:pt idx="11822">
                        <c:v>3.4990972222206809</c:v>
                      </c:pt>
                      <c:pt idx="11823">
                        <c:v>3.4993402777748459</c:v>
                      </c:pt>
                      <c:pt idx="11824">
                        <c:v>3.4995833333290109</c:v>
                      </c:pt>
                      <c:pt idx="11825">
                        <c:v>3.4998263888904519</c:v>
                      </c:pt>
                      <c:pt idx="11826">
                        <c:v>3.500069444444617</c:v>
                      </c:pt>
                      <c:pt idx="11827">
                        <c:v>3.500312499998782</c:v>
                      </c:pt>
                      <c:pt idx="11828">
                        <c:v>3.5005555555529471</c:v>
                      </c:pt>
                      <c:pt idx="11829">
                        <c:v>3.5007986111071121</c:v>
                      </c:pt>
                      <c:pt idx="11830">
                        <c:v>3.5010416666685531</c:v>
                      </c:pt>
                      <c:pt idx="11831">
                        <c:v>3.5012847222227181</c:v>
                      </c:pt>
                      <c:pt idx="11832">
                        <c:v>3.5015277777768832</c:v>
                      </c:pt>
                      <c:pt idx="11833">
                        <c:v>3.5017708333310482</c:v>
                      </c:pt>
                      <c:pt idx="11834">
                        <c:v>3.5020138888852133</c:v>
                      </c:pt>
                      <c:pt idx="11835">
                        <c:v>3.5022569444393783</c:v>
                      </c:pt>
                      <c:pt idx="11836">
                        <c:v>3.5025000000008193</c:v>
                      </c:pt>
                      <c:pt idx="11837">
                        <c:v>3.5027430555549843</c:v>
                      </c:pt>
                      <c:pt idx="11838">
                        <c:v>3.5029861111091494</c:v>
                      </c:pt>
                      <c:pt idx="11839">
                        <c:v>3.5032291666633144</c:v>
                      </c:pt>
                      <c:pt idx="11840">
                        <c:v>3.5034722222174794</c:v>
                      </c:pt>
                      <c:pt idx="11841">
                        <c:v>3.5037268518484241</c:v>
                      </c:pt>
                      <c:pt idx="11842">
                        <c:v>3.5039699074025892</c:v>
                      </c:pt>
                      <c:pt idx="11843">
                        <c:v>3.5042129629640302</c:v>
                      </c:pt>
                      <c:pt idx="11844">
                        <c:v>3.5044560185181952</c:v>
                      </c:pt>
                      <c:pt idx="11845">
                        <c:v>3.5046990740723603</c:v>
                      </c:pt>
                      <c:pt idx="11846">
                        <c:v>3.5049421296265253</c:v>
                      </c:pt>
                      <c:pt idx="11847">
                        <c:v>3.5051851851806903</c:v>
                      </c:pt>
                      <c:pt idx="11848">
                        <c:v>3.5054282407421313</c:v>
                      </c:pt>
                      <c:pt idx="11849">
                        <c:v>3.5056712962962964</c:v>
                      </c:pt>
                      <c:pt idx="11850">
                        <c:v>3.5059143518504614</c:v>
                      </c:pt>
                      <c:pt idx="11851">
                        <c:v>3.5061574074046264</c:v>
                      </c:pt>
                      <c:pt idx="11852">
                        <c:v>3.5064004629587915</c:v>
                      </c:pt>
                      <c:pt idx="11853">
                        <c:v>3.5066435185202325</c:v>
                      </c:pt>
                      <c:pt idx="11854">
                        <c:v>3.5068865740743975</c:v>
                      </c:pt>
                      <c:pt idx="11855">
                        <c:v>3.5071296296285626</c:v>
                      </c:pt>
                      <c:pt idx="11856">
                        <c:v>3.5073726851827276</c:v>
                      </c:pt>
                      <c:pt idx="11857">
                        <c:v>3.5076157407368926</c:v>
                      </c:pt>
                      <c:pt idx="11858">
                        <c:v>3.5078587962983336</c:v>
                      </c:pt>
                      <c:pt idx="11859">
                        <c:v>3.5081018518524987</c:v>
                      </c:pt>
                      <c:pt idx="11860">
                        <c:v>3.5083449074066637</c:v>
                      </c:pt>
                      <c:pt idx="11861">
                        <c:v>3.5085879629608288</c:v>
                      </c:pt>
                      <c:pt idx="11862">
                        <c:v>3.5088310185149938</c:v>
                      </c:pt>
                      <c:pt idx="11863">
                        <c:v>3.5090740740691588</c:v>
                      </c:pt>
                      <c:pt idx="11864">
                        <c:v>3.5093171296305998</c:v>
                      </c:pt>
                      <c:pt idx="11865">
                        <c:v>3.5095601851847649</c:v>
                      </c:pt>
                      <c:pt idx="11866">
                        <c:v>3.5098032407389299</c:v>
                      </c:pt>
                      <c:pt idx="11867">
                        <c:v>3.5100462962930949</c:v>
                      </c:pt>
                      <c:pt idx="11868">
                        <c:v>3.51028935184726</c:v>
                      </c:pt>
                      <c:pt idx="11869">
                        <c:v>3.510532407408701</c:v>
                      </c:pt>
                      <c:pt idx="11870">
                        <c:v>3.510775462962866</c:v>
                      </c:pt>
                      <c:pt idx="11871">
                        <c:v>3.5110185185170311</c:v>
                      </c:pt>
                      <c:pt idx="11872">
                        <c:v>3.5112615740711961</c:v>
                      </c:pt>
                      <c:pt idx="11873">
                        <c:v>3.5115046296253611</c:v>
                      </c:pt>
                      <c:pt idx="11874">
                        <c:v>3.5117476851868021</c:v>
                      </c:pt>
                      <c:pt idx="11875">
                        <c:v>3.5119907407409672</c:v>
                      </c:pt>
                      <c:pt idx="11876">
                        <c:v>3.5122337962951322</c:v>
                      </c:pt>
                      <c:pt idx="11877">
                        <c:v>3.5124768518492973</c:v>
                      </c:pt>
                      <c:pt idx="11878">
                        <c:v>3.5127199074034623</c:v>
                      </c:pt>
                      <c:pt idx="11879">
                        <c:v>3.5129629629649033</c:v>
                      </c:pt>
                      <c:pt idx="11880">
                        <c:v>3.5132060185190683</c:v>
                      </c:pt>
                      <c:pt idx="11881">
                        <c:v>3.5134490740732334</c:v>
                      </c:pt>
                      <c:pt idx="11882">
                        <c:v>3.5136921296273984</c:v>
                      </c:pt>
                      <c:pt idx="11883">
                        <c:v>3.5139351851815634</c:v>
                      </c:pt>
                      <c:pt idx="11884">
                        <c:v>3.5141782407357285</c:v>
                      </c:pt>
                      <c:pt idx="11885">
                        <c:v>3.5144212962971695</c:v>
                      </c:pt>
                      <c:pt idx="11886">
                        <c:v>3.5146643518513345</c:v>
                      </c:pt>
                      <c:pt idx="11887">
                        <c:v>3.5149074074054996</c:v>
                      </c:pt>
                      <c:pt idx="11888">
                        <c:v>3.5151504629596646</c:v>
                      </c:pt>
                      <c:pt idx="11889">
                        <c:v>3.5153935185138296</c:v>
                      </c:pt>
                      <c:pt idx="11890">
                        <c:v>3.5156481481447743</c:v>
                      </c:pt>
                      <c:pt idx="11891">
                        <c:v>3.5158912036989394</c:v>
                      </c:pt>
                      <c:pt idx="11892">
                        <c:v>3.5161342592603804</c:v>
                      </c:pt>
                      <c:pt idx="11893">
                        <c:v>3.5163773148145454</c:v>
                      </c:pt>
                      <c:pt idx="11894">
                        <c:v>3.5166203703687104</c:v>
                      </c:pt>
                      <c:pt idx="11895">
                        <c:v>3.5168634259228755</c:v>
                      </c:pt>
                      <c:pt idx="11896">
                        <c:v>3.5171064814770405</c:v>
                      </c:pt>
                      <c:pt idx="11897">
                        <c:v>3.5173495370384815</c:v>
                      </c:pt>
                      <c:pt idx="11898">
                        <c:v>3.5175925925926466</c:v>
                      </c:pt>
                      <c:pt idx="11899">
                        <c:v>3.5178356481468116</c:v>
                      </c:pt>
                      <c:pt idx="11900">
                        <c:v>3.5180787037009766</c:v>
                      </c:pt>
                      <c:pt idx="11901">
                        <c:v>3.5183217592551417</c:v>
                      </c:pt>
                      <c:pt idx="11902">
                        <c:v>3.5185648148165827</c:v>
                      </c:pt>
                      <c:pt idx="11903">
                        <c:v>3.5188078703707477</c:v>
                      </c:pt>
                      <c:pt idx="11904">
                        <c:v>3.5190509259249128</c:v>
                      </c:pt>
                      <c:pt idx="11905">
                        <c:v>3.5192939814790778</c:v>
                      </c:pt>
                      <c:pt idx="11906">
                        <c:v>3.5195370370332428</c:v>
                      </c:pt>
                      <c:pt idx="11907">
                        <c:v>3.5197800925946838</c:v>
                      </c:pt>
                      <c:pt idx="11908">
                        <c:v>3.5200231481488489</c:v>
                      </c:pt>
                      <c:pt idx="11909">
                        <c:v>3.5202662037030139</c:v>
                      </c:pt>
                      <c:pt idx="11910">
                        <c:v>3.5205092592571789</c:v>
                      </c:pt>
                      <c:pt idx="11911">
                        <c:v>3.520752314811344</c:v>
                      </c:pt>
                      <c:pt idx="11912">
                        <c:v>3.520995370365509</c:v>
                      </c:pt>
                      <c:pt idx="11913">
                        <c:v>3.52123842592695</c:v>
                      </c:pt>
                      <c:pt idx="11914">
                        <c:v>3.5214814814811151</c:v>
                      </c:pt>
                      <c:pt idx="11915">
                        <c:v>3.5217245370352801</c:v>
                      </c:pt>
                      <c:pt idx="11916">
                        <c:v>3.5219675925894451</c:v>
                      </c:pt>
                      <c:pt idx="11917">
                        <c:v>3.5222106481436102</c:v>
                      </c:pt>
                      <c:pt idx="11918">
                        <c:v>3.5224537037050512</c:v>
                      </c:pt>
                      <c:pt idx="11919">
                        <c:v>3.5226967592592162</c:v>
                      </c:pt>
                      <c:pt idx="11920">
                        <c:v>3.5229398148133813</c:v>
                      </c:pt>
                      <c:pt idx="11921">
                        <c:v>3.5231828703675463</c:v>
                      </c:pt>
                      <c:pt idx="11922">
                        <c:v>3.5234259259217113</c:v>
                      </c:pt>
                      <c:pt idx="11923">
                        <c:v>3.5236689814831523</c:v>
                      </c:pt>
                      <c:pt idx="11924">
                        <c:v>3.5239120370373174</c:v>
                      </c:pt>
                      <c:pt idx="11925">
                        <c:v>3.5241550925914824</c:v>
                      </c:pt>
                      <c:pt idx="11926">
                        <c:v>3.5243981481456474</c:v>
                      </c:pt>
                      <c:pt idx="11927">
                        <c:v>3.5246412036998125</c:v>
                      </c:pt>
                      <c:pt idx="11928">
                        <c:v>3.5248842592612535</c:v>
                      </c:pt>
                      <c:pt idx="11929">
                        <c:v>3.5251273148154185</c:v>
                      </c:pt>
                      <c:pt idx="11930">
                        <c:v>3.5253703703695836</c:v>
                      </c:pt>
                      <c:pt idx="11931">
                        <c:v>3.5256134259237486</c:v>
                      </c:pt>
                      <c:pt idx="11932">
                        <c:v>3.5258564814779136</c:v>
                      </c:pt>
                      <c:pt idx="11933">
                        <c:v>3.5260995370320787</c:v>
                      </c:pt>
                      <c:pt idx="11934">
                        <c:v>3.5263425925935197</c:v>
                      </c:pt>
                      <c:pt idx="11935">
                        <c:v>3.5265856481476847</c:v>
                      </c:pt>
                      <c:pt idx="11936">
                        <c:v>3.5268287037018498</c:v>
                      </c:pt>
                      <c:pt idx="11937">
                        <c:v>3.5270717592560148</c:v>
                      </c:pt>
                      <c:pt idx="11938">
                        <c:v>3.5273263888869595</c:v>
                      </c:pt>
                      <c:pt idx="11939">
                        <c:v>3.5275694444411245</c:v>
                      </c:pt>
                      <c:pt idx="11940">
                        <c:v>3.5278124999952896</c:v>
                      </c:pt>
                      <c:pt idx="11941">
                        <c:v>3.5280555555567306</c:v>
                      </c:pt>
                      <c:pt idx="11942">
                        <c:v>3.5282986111108956</c:v>
                      </c:pt>
                      <c:pt idx="11943">
                        <c:v>3.5285416666650606</c:v>
                      </c:pt>
                      <c:pt idx="11944">
                        <c:v>3.5287847222192257</c:v>
                      </c:pt>
                      <c:pt idx="11945">
                        <c:v>3.5290277777733907</c:v>
                      </c:pt>
                      <c:pt idx="11946">
                        <c:v>3.5292708333348317</c:v>
                      </c:pt>
                      <c:pt idx="11947">
                        <c:v>3.5295138888889968</c:v>
                      </c:pt>
                      <c:pt idx="11948">
                        <c:v>3.5297569444431618</c:v>
                      </c:pt>
                      <c:pt idx="11949">
                        <c:v>3.5299999999973268</c:v>
                      </c:pt>
                      <c:pt idx="11950">
                        <c:v>3.5302430555514919</c:v>
                      </c:pt>
                      <c:pt idx="11951">
                        <c:v>3.5304861111129329</c:v>
                      </c:pt>
                      <c:pt idx="11952">
                        <c:v>3.5307291666670979</c:v>
                      </c:pt>
                      <c:pt idx="11953">
                        <c:v>3.5309722222212629</c:v>
                      </c:pt>
                      <c:pt idx="11954">
                        <c:v>3.531215277775428</c:v>
                      </c:pt>
                      <c:pt idx="11955">
                        <c:v>3.531458333329593</c:v>
                      </c:pt>
                      <c:pt idx="11956">
                        <c:v>3.5317013888837581</c:v>
                      </c:pt>
                      <c:pt idx="11957">
                        <c:v>3.5319444444451991</c:v>
                      </c:pt>
                      <c:pt idx="11958">
                        <c:v>3.5321874999993641</c:v>
                      </c:pt>
                      <c:pt idx="11959">
                        <c:v>3.5324305555535291</c:v>
                      </c:pt>
                      <c:pt idx="11960">
                        <c:v>3.5326736111076942</c:v>
                      </c:pt>
                      <c:pt idx="11961">
                        <c:v>3.5329166666618592</c:v>
                      </c:pt>
                      <c:pt idx="11962">
                        <c:v>3.5331597222233002</c:v>
                      </c:pt>
                      <c:pt idx="11963">
                        <c:v>3.5334027777774653</c:v>
                      </c:pt>
                      <c:pt idx="11964">
                        <c:v>3.5336458333316303</c:v>
                      </c:pt>
                      <c:pt idx="11965">
                        <c:v>3.5338888888857953</c:v>
                      </c:pt>
                      <c:pt idx="11966">
                        <c:v>3.5341319444399604</c:v>
                      </c:pt>
                      <c:pt idx="11967">
                        <c:v>3.5343750000014014</c:v>
                      </c:pt>
                      <c:pt idx="11968">
                        <c:v>3.5346180555555664</c:v>
                      </c:pt>
                      <c:pt idx="11969">
                        <c:v>3.5348611111097314</c:v>
                      </c:pt>
                      <c:pt idx="11970">
                        <c:v>3.5351041666638965</c:v>
                      </c:pt>
                      <c:pt idx="11971">
                        <c:v>3.5353472222180615</c:v>
                      </c:pt>
                      <c:pt idx="11972">
                        <c:v>3.5355902777795025</c:v>
                      </c:pt>
                      <c:pt idx="11973">
                        <c:v>3.5358333333336676</c:v>
                      </c:pt>
                      <c:pt idx="11974">
                        <c:v>3.5360763888878326</c:v>
                      </c:pt>
                      <c:pt idx="11975">
                        <c:v>3.5363194444419976</c:v>
                      </c:pt>
                      <c:pt idx="11976">
                        <c:v>3.5365624999961627</c:v>
                      </c:pt>
                      <c:pt idx="11977">
                        <c:v>3.5368055555576037</c:v>
                      </c:pt>
                      <c:pt idx="11978">
                        <c:v>3.5370486111117687</c:v>
                      </c:pt>
                      <c:pt idx="11979">
                        <c:v>3.5372916666659338</c:v>
                      </c:pt>
                      <c:pt idx="11980">
                        <c:v>3.5375347222200988</c:v>
                      </c:pt>
                      <c:pt idx="11981">
                        <c:v>3.5377777777742638</c:v>
                      </c:pt>
                      <c:pt idx="11982">
                        <c:v>3.5380208333284289</c:v>
                      </c:pt>
                      <c:pt idx="11983">
                        <c:v>3.5382638888898699</c:v>
                      </c:pt>
                      <c:pt idx="11984">
                        <c:v>3.5385069444440349</c:v>
                      </c:pt>
                      <c:pt idx="11985">
                        <c:v>3.5387499999981999</c:v>
                      </c:pt>
                      <c:pt idx="11986">
                        <c:v>3.5390046296291446</c:v>
                      </c:pt>
                      <c:pt idx="11987">
                        <c:v>3.5392476851833097</c:v>
                      </c:pt>
                      <c:pt idx="11988">
                        <c:v>3.5394907407374747</c:v>
                      </c:pt>
                      <c:pt idx="11989">
                        <c:v>3.5397337962916398</c:v>
                      </c:pt>
                      <c:pt idx="11990">
                        <c:v>3.5399768518530808</c:v>
                      </c:pt>
                      <c:pt idx="11991">
                        <c:v>3.5402199074072458</c:v>
                      </c:pt>
                      <c:pt idx="11992">
                        <c:v>3.5404629629614108</c:v>
                      </c:pt>
                      <c:pt idx="11993">
                        <c:v>3.5407060185155759</c:v>
                      </c:pt>
                      <c:pt idx="11994">
                        <c:v>3.5409490740697409</c:v>
                      </c:pt>
                      <c:pt idx="11995">
                        <c:v>3.5411921296311819</c:v>
                      </c:pt>
                      <c:pt idx="11996">
                        <c:v>3.5414351851853469</c:v>
                      </c:pt>
                      <c:pt idx="11997">
                        <c:v>3.541678240739512</c:v>
                      </c:pt>
                      <c:pt idx="11998">
                        <c:v>3.541921296293677</c:v>
                      </c:pt>
                      <c:pt idx="11999">
                        <c:v>3.5421643518478421</c:v>
                      </c:pt>
                      <c:pt idx="12000">
                        <c:v>3.5424074074092831</c:v>
                      </c:pt>
                      <c:pt idx="12001">
                        <c:v>3.5426504629634481</c:v>
                      </c:pt>
                      <c:pt idx="12002">
                        <c:v>3.5428935185176131</c:v>
                      </c:pt>
                      <c:pt idx="12003">
                        <c:v>3.5431365740717782</c:v>
                      </c:pt>
                      <c:pt idx="12004">
                        <c:v>3.5433796296259432</c:v>
                      </c:pt>
                      <c:pt idx="12005">
                        <c:v>3.5436226851801083</c:v>
                      </c:pt>
                      <c:pt idx="12006">
                        <c:v>3.5438657407415493</c:v>
                      </c:pt>
                      <c:pt idx="12007">
                        <c:v>3.5441087962957143</c:v>
                      </c:pt>
                      <c:pt idx="12008">
                        <c:v>3.5443518518498793</c:v>
                      </c:pt>
                      <c:pt idx="12009">
                        <c:v>3.5445949074040444</c:v>
                      </c:pt>
                      <c:pt idx="12010">
                        <c:v>3.5448379629582094</c:v>
                      </c:pt>
                      <c:pt idx="12011">
                        <c:v>3.5450810185196504</c:v>
                      </c:pt>
                      <c:pt idx="12012">
                        <c:v>3.5453240740738154</c:v>
                      </c:pt>
                      <c:pt idx="12013">
                        <c:v>3.5455671296279805</c:v>
                      </c:pt>
                      <c:pt idx="12014">
                        <c:v>3.5458101851821455</c:v>
                      </c:pt>
                      <c:pt idx="12015">
                        <c:v>3.5460532407363106</c:v>
                      </c:pt>
                      <c:pt idx="12016">
                        <c:v>3.5462962962977516</c:v>
                      </c:pt>
                      <c:pt idx="12017">
                        <c:v>3.5465393518519166</c:v>
                      </c:pt>
                      <c:pt idx="12018">
                        <c:v>3.5467824074060816</c:v>
                      </c:pt>
                      <c:pt idx="12019">
                        <c:v>3.5470254629602467</c:v>
                      </c:pt>
                      <c:pt idx="12020">
                        <c:v>3.5472685185144117</c:v>
                      </c:pt>
                      <c:pt idx="12021">
                        <c:v>3.5475115740758527</c:v>
                      </c:pt>
                      <c:pt idx="12022">
                        <c:v>3.5477546296300178</c:v>
                      </c:pt>
                      <c:pt idx="12023">
                        <c:v>3.5479976851841828</c:v>
                      </c:pt>
                      <c:pt idx="12024">
                        <c:v>3.5482407407383478</c:v>
                      </c:pt>
                      <c:pt idx="12025">
                        <c:v>3.5484837962925129</c:v>
                      </c:pt>
                      <c:pt idx="12026">
                        <c:v>3.5487268518539539</c:v>
                      </c:pt>
                      <c:pt idx="12027">
                        <c:v>3.5489699074081189</c:v>
                      </c:pt>
                      <c:pt idx="12028">
                        <c:v>3.5492129629622839</c:v>
                      </c:pt>
                      <c:pt idx="12029">
                        <c:v>3.549456018516449</c:v>
                      </c:pt>
                      <c:pt idx="12030">
                        <c:v>3.549699074070614</c:v>
                      </c:pt>
                      <c:pt idx="12031">
                        <c:v>3.5499421296247791</c:v>
                      </c:pt>
                      <c:pt idx="12032">
                        <c:v>3.5501851851862201</c:v>
                      </c:pt>
                      <c:pt idx="12033">
                        <c:v>3.5504282407403851</c:v>
                      </c:pt>
                      <c:pt idx="12034">
                        <c:v>3.5506828703713298</c:v>
                      </c:pt>
                      <c:pt idx="12035">
                        <c:v>3.5509259259254948</c:v>
                      </c:pt>
                      <c:pt idx="12036">
                        <c:v>3.5511689814796599</c:v>
                      </c:pt>
                      <c:pt idx="12037">
                        <c:v>3.5514120370338249</c:v>
                      </c:pt>
                      <c:pt idx="12038">
                        <c:v>3.5516550925879899</c:v>
                      </c:pt>
                      <c:pt idx="12039">
                        <c:v>3.5518981481494309</c:v>
                      </c:pt>
                      <c:pt idx="12040">
                        <c:v>3.552141203703596</c:v>
                      </c:pt>
                      <c:pt idx="12041">
                        <c:v>3.552384259257761</c:v>
                      </c:pt>
                      <c:pt idx="12042">
                        <c:v>3.5526273148119261</c:v>
                      </c:pt>
                      <c:pt idx="12043">
                        <c:v>3.5528703703660911</c:v>
                      </c:pt>
                      <c:pt idx="12044">
                        <c:v>3.5531134259275321</c:v>
                      </c:pt>
                      <c:pt idx="12045">
                        <c:v>3.5533564814816971</c:v>
                      </c:pt>
                      <c:pt idx="12046">
                        <c:v>3.5535995370358622</c:v>
                      </c:pt>
                      <c:pt idx="12047">
                        <c:v>3.5538425925900272</c:v>
                      </c:pt>
                      <c:pt idx="12048">
                        <c:v>3.5540856481441923</c:v>
                      </c:pt>
                      <c:pt idx="12049">
                        <c:v>3.5543287037056333</c:v>
                      </c:pt>
                      <c:pt idx="12050">
                        <c:v>3.5545717592597983</c:v>
                      </c:pt>
                      <c:pt idx="12051">
                        <c:v>3.5548148148139633</c:v>
                      </c:pt>
                      <c:pt idx="12052">
                        <c:v>3.5550578703681284</c:v>
                      </c:pt>
                      <c:pt idx="12053">
                        <c:v>3.5553009259222934</c:v>
                      </c:pt>
                      <c:pt idx="12054">
                        <c:v>3.5555439814764584</c:v>
                      </c:pt>
                      <c:pt idx="12055">
                        <c:v>3.5557870370378994</c:v>
                      </c:pt>
                      <c:pt idx="12056">
                        <c:v>3.5560300925920645</c:v>
                      </c:pt>
                      <c:pt idx="12057">
                        <c:v>3.5562731481462295</c:v>
                      </c:pt>
                      <c:pt idx="12058">
                        <c:v>3.5565162037003946</c:v>
                      </c:pt>
                      <c:pt idx="12059">
                        <c:v>3.5567592592545596</c:v>
                      </c:pt>
                      <c:pt idx="12060">
                        <c:v>3.5570023148160006</c:v>
                      </c:pt>
                      <c:pt idx="12061">
                        <c:v>3.5572453703701656</c:v>
                      </c:pt>
                      <c:pt idx="12062">
                        <c:v>3.5574884259243307</c:v>
                      </c:pt>
                      <c:pt idx="12063">
                        <c:v>3.5577314814784957</c:v>
                      </c:pt>
                      <c:pt idx="12064">
                        <c:v>3.5579745370326608</c:v>
                      </c:pt>
                      <c:pt idx="12065">
                        <c:v>3.5582175925941018</c:v>
                      </c:pt>
                      <c:pt idx="12066">
                        <c:v>3.5584606481482668</c:v>
                      </c:pt>
                      <c:pt idx="12067">
                        <c:v>3.5587037037024318</c:v>
                      </c:pt>
                      <c:pt idx="12068">
                        <c:v>3.5589467592565969</c:v>
                      </c:pt>
                      <c:pt idx="12069">
                        <c:v>3.5591898148107619</c:v>
                      </c:pt>
                      <c:pt idx="12070">
                        <c:v>3.5594328703722029</c:v>
                      </c:pt>
                      <c:pt idx="12071">
                        <c:v>3.5596759259263679</c:v>
                      </c:pt>
                      <c:pt idx="12072">
                        <c:v>3.559918981480533</c:v>
                      </c:pt>
                      <c:pt idx="12073">
                        <c:v>3.560162037034698</c:v>
                      </c:pt>
                      <c:pt idx="12074">
                        <c:v>3.5604050925888631</c:v>
                      </c:pt>
                      <c:pt idx="12075">
                        <c:v>3.5606481481430281</c:v>
                      </c:pt>
                      <c:pt idx="12076">
                        <c:v>3.5608912037044691</c:v>
                      </c:pt>
                      <c:pt idx="12077">
                        <c:v>3.5611342592586341</c:v>
                      </c:pt>
                      <c:pt idx="12078">
                        <c:v>3.5613773148127992</c:v>
                      </c:pt>
                      <c:pt idx="12079">
                        <c:v>3.5616203703669642</c:v>
                      </c:pt>
                      <c:pt idx="12080">
                        <c:v>3.5618634259211293</c:v>
                      </c:pt>
                      <c:pt idx="12081">
                        <c:v>3.5621064814825703</c:v>
                      </c:pt>
                      <c:pt idx="12082">
                        <c:v>3.562361111106239</c:v>
                      </c:pt>
                      <c:pt idx="12083">
                        <c:v>3.56260416666768</c:v>
                      </c:pt>
                      <c:pt idx="12084">
                        <c:v>3.562847222221845</c:v>
                      </c:pt>
                      <c:pt idx="12085">
                        <c:v>3.5630902777760101</c:v>
                      </c:pt>
                      <c:pt idx="12086">
                        <c:v>3.5633333333301751</c:v>
                      </c:pt>
                      <c:pt idx="12087">
                        <c:v>3.5635763888843401</c:v>
                      </c:pt>
                      <c:pt idx="12088">
                        <c:v>3.5638194444457811</c:v>
                      </c:pt>
                      <c:pt idx="12089">
                        <c:v>3.5640624999999462</c:v>
                      </c:pt>
                      <c:pt idx="12090">
                        <c:v>3.5643055555541112</c:v>
                      </c:pt>
                      <c:pt idx="12091">
                        <c:v>3.5645486111082763</c:v>
                      </c:pt>
                      <c:pt idx="12092">
                        <c:v>3.5647916666624413</c:v>
                      </c:pt>
                      <c:pt idx="12093">
                        <c:v>3.5650347222238823</c:v>
                      </c:pt>
                      <c:pt idx="12094">
                        <c:v>3.5652777777780473</c:v>
                      </c:pt>
                      <c:pt idx="12095">
                        <c:v>3.5655208333322124</c:v>
                      </c:pt>
                      <c:pt idx="12096">
                        <c:v>3.5657638888863774</c:v>
                      </c:pt>
                      <c:pt idx="12097">
                        <c:v>3.5660069444405424</c:v>
                      </c:pt>
                      <c:pt idx="12098">
                        <c:v>3.5662500000019834</c:v>
                      </c:pt>
                      <c:pt idx="12099">
                        <c:v>3.5664930555561485</c:v>
                      </c:pt>
                      <c:pt idx="12100">
                        <c:v>3.5667361111103135</c:v>
                      </c:pt>
                      <c:pt idx="12101">
                        <c:v>3.5669791666644786</c:v>
                      </c:pt>
                      <c:pt idx="12102">
                        <c:v>3.5672222222186436</c:v>
                      </c:pt>
                      <c:pt idx="12103">
                        <c:v>3.5674652777728086</c:v>
                      </c:pt>
                      <c:pt idx="12104">
                        <c:v>3.5677083333342496</c:v>
                      </c:pt>
                      <c:pt idx="12105">
                        <c:v>3.5679513888884147</c:v>
                      </c:pt>
                      <c:pt idx="12106">
                        <c:v>3.5681944444425797</c:v>
                      </c:pt>
                      <c:pt idx="12107">
                        <c:v>3.5684374999967448</c:v>
                      </c:pt>
                      <c:pt idx="12108">
                        <c:v>3.5686805555509098</c:v>
                      </c:pt>
                      <c:pt idx="12109">
                        <c:v>3.5689236111123508</c:v>
                      </c:pt>
                      <c:pt idx="12110">
                        <c:v>3.5691666666665158</c:v>
                      </c:pt>
                      <c:pt idx="12111">
                        <c:v>3.5694097222206809</c:v>
                      </c:pt>
                      <c:pt idx="12112">
                        <c:v>3.5696527777748459</c:v>
                      </c:pt>
                      <c:pt idx="12113">
                        <c:v>3.5698958333290109</c:v>
                      </c:pt>
                      <c:pt idx="12114">
                        <c:v>3.5701388888904519</c:v>
                      </c:pt>
                      <c:pt idx="12115">
                        <c:v>3.570381944444617</c:v>
                      </c:pt>
                      <c:pt idx="12116">
                        <c:v>3.570624999998782</c:v>
                      </c:pt>
                      <c:pt idx="12117">
                        <c:v>3.5708680555529471</c:v>
                      </c:pt>
                      <c:pt idx="12118">
                        <c:v>3.5711111111071121</c:v>
                      </c:pt>
                      <c:pt idx="12119">
                        <c:v>3.5713541666685531</c:v>
                      </c:pt>
                      <c:pt idx="12120">
                        <c:v>3.5715972222227181</c:v>
                      </c:pt>
                      <c:pt idx="12121">
                        <c:v>3.5718402777768832</c:v>
                      </c:pt>
                      <c:pt idx="12122">
                        <c:v>3.5720833333310482</c:v>
                      </c:pt>
                      <c:pt idx="12123">
                        <c:v>3.5723263888852133</c:v>
                      </c:pt>
                      <c:pt idx="12124">
                        <c:v>3.5725694444393783</c:v>
                      </c:pt>
                      <c:pt idx="12125">
                        <c:v>3.5728125000008193</c:v>
                      </c:pt>
                      <c:pt idx="12126">
                        <c:v>3.5730555555549843</c:v>
                      </c:pt>
                      <c:pt idx="12127">
                        <c:v>3.5732986111091494</c:v>
                      </c:pt>
                      <c:pt idx="12128">
                        <c:v>3.5735416666633144</c:v>
                      </c:pt>
                      <c:pt idx="12129">
                        <c:v>3.5737847222174794</c:v>
                      </c:pt>
                      <c:pt idx="12130">
                        <c:v>3.5740393518484241</c:v>
                      </c:pt>
                      <c:pt idx="12131">
                        <c:v>3.5742824074025892</c:v>
                      </c:pt>
                      <c:pt idx="12132">
                        <c:v>3.5745254629640302</c:v>
                      </c:pt>
                      <c:pt idx="12133">
                        <c:v>3.5747685185181952</c:v>
                      </c:pt>
                      <c:pt idx="12134">
                        <c:v>3.5750115740723603</c:v>
                      </c:pt>
                      <c:pt idx="12135">
                        <c:v>3.5752546296265253</c:v>
                      </c:pt>
                      <c:pt idx="12136">
                        <c:v>3.5754976851806903</c:v>
                      </c:pt>
                      <c:pt idx="12137">
                        <c:v>3.5757407407421313</c:v>
                      </c:pt>
                      <c:pt idx="12138">
                        <c:v>3.5759837962962964</c:v>
                      </c:pt>
                      <c:pt idx="12139">
                        <c:v>3.5762268518504614</c:v>
                      </c:pt>
                      <c:pt idx="12140">
                        <c:v>3.5764699074046264</c:v>
                      </c:pt>
                      <c:pt idx="12141">
                        <c:v>3.5767129629587915</c:v>
                      </c:pt>
                      <c:pt idx="12142">
                        <c:v>3.5769560185202325</c:v>
                      </c:pt>
                      <c:pt idx="12143">
                        <c:v>3.5771990740743975</c:v>
                      </c:pt>
                      <c:pt idx="12144">
                        <c:v>3.5774421296285626</c:v>
                      </c:pt>
                      <c:pt idx="12145">
                        <c:v>3.5776851851827276</c:v>
                      </c:pt>
                      <c:pt idx="12146">
                        <c:v>3.5779282407368926</c:v>
                      </c:pt>
                      <c:pt idx="12147">
                        <c:v>3.5781712962983336</c:v>
                      </c:pt>
                      <c:pt idx="12148">
                        <c:v>3.5784143518524987</c:v>
                      </c:pt>
                      <c:pt idx="12149">
                        <c:v>3.5786574074066637</c:v>
                      </c:pt>
                      <c:pt idx="12150">
                        <c:v>3.5789004629608288</c:v>
                      </c:pt>
                      <c:pt idx="12151">
                        <c:v>3.5791435185149938</c:v>
                      </c:pt>
                      <c:pt idx="12152">
                        <c:v>3.5793865740691588</c:v>
                      </c:pt>
                      <c:pt idx="12153">
                        <c:v>3.5796296296305998</c:v>
                      </c:pt>
                      <c:pt idx="12154">
                        <c:v>3.5798726851847649</c:v>
                      </c:pt>
                      <c:pt idx="12155">
                        <c:v>3.5801157407389299</c:v>
                      </c:pt>
                      <c:pt idx="12156">
                        <c:v>3.5803587962930949</c:v>
                      </c:pt>
                      <c:pt idx="12157">
                        <c:v>3.58060185184726</c:v>
                      </c:pt>
                      <c:pt idx="12158">
                        <c:v>3.580844907408701</c:v>
                      </c:pt>
                      <c:pt idx="12159">
                        <c:v>3.581087962962866</c:v>
                      </c:pt>
                      <c:pt idx="12160">
                        <c:v>3.5813310185170311</c:v>
                      </c:pt>
                      <c:pt idx="12161">
                        <c:v>3.5815740740711961</c:v>
                      </c:pt>
                      <c:pt idx="12162">
                        <c:v>3.5818171296253611</c:v>
                      </c:pt>
                      <c:pt idx="12163">
                        <c:v>3.5820601851868021</c:v>
                      </c:pt>
                      <c:pt idx="12164">
                        <c:v>3.5823032407409672</c:v>
                      </c:pt>
                      <c:pt idx="12165">
                        <c:v>3.5825462962951322</c:v>
                      </c:pt>
                      <c:pt idx="12166">
                        <c:v>3.5827893518492973</c:v>
                      </c:pt>
                      <c:pt idx="12167">
                        <c:v>3.5830324074034623</c:v>
                      </c:pt>
                      <c:pt idx="12168">
                        <c:v>3.5832754629649033</c:v>
                      </c:pt>
                      <c:pt idx="12169">
                        <c:v>3.5835185185190683</c:v>
                      </c:pt>
                      <c:pt idx="12170">
                        <c:v>3.5837615740732334</c:v>
                      </c:pt>
                      <c:pt idx="12171">
                        <c:v>3.5840046296273984</c:v>
                      </c:pt>
                      <c:pt idx="12172">
                        <c:v>3.5842476851815634</c:v>
                      </c:pt>
                      <c:pt idx="12173">
                        <c:v>3.5844907407357285</c:v>
                      </c:pt>
                      <c:pt idx="12174">
                        <c:v>3.5847337962971695</c:v>
                      </c:pt>
                      <c:pt idx="12175">
                        <c:v>3.5849768518513345</c:v>
                      </c:pt>
                      <c:pt idx="12176">
                        <c:v>3.5852199074054996</c:v>
                      </c:pt>
                      <c:pt idx="12177">
                        <c:v>3.5854629629596646</c:v>
                      </c:pt>
                      <c:pt idx="12178">
                        <c:v>3.5857060185138296</c:v>
                      </c:pt>
                      <c:pt idx="12179">
                        <c:v>3.5859606481447743</c:v>
                      </c:pt>
                      <c:pt idx="12180">
                        <c:v>3.5862037036989394</c:v>
                      </c:pt>
                      <c:pt idx="12181">
                        <c:v>3.5864467592603804</c:v>
                      </c:pt>
                      <c:pt idx="12182">
                        <c:v>3.5866898148145454</c:v>
                      </c:pt>
                      <c:pt idx="12183">
                        <c:v>3.5869328703687104</c:v>
                      </c:pt>
                      <c:pt idx="12184">
                        <c:v>3.5871759259228755</c:v>
                      </c:pt>
                      <c:pt idx="12185">
                        <c:v>3.5874189814770405</c:v>
                      </c:pt>
                      <c:pt idx="12186">
                        <c:v>3.5876620370384815</c:v>
                      </c:pt>
                      <c:pt idx="12187">
                        <c:v>3.5879050925926466</c:v>
                      </c:pt>
                      <c:pt idx="12188">
                        <c:v>3.5881481481468116</c:v>
                      </c:pt>
                      <c:pt idx="12189">
                        <c:v>3.5883912037009766</c:v>
                      </c:pt>
                      <c:pt idx="12190">
                        <c:v>3.5886342592551417</c:v>
                      </c:pt>
                      <c:pt idx="12191">
                        <c:v>3.5888773148165827</c:v>
                      </c:pt>
                      <c:pt idx="12192">
                        <c:v>3.5891203703707477</c:v>
                      </c:pt>
                      <c:pt idx="12193">
                        <c:v>3.5893634259249128</c:v>
                      </c:pt>
                      <c:pt idx="12194">
                        <c:v>3.5896064814790778</c:v>
                      </c:pt>
                      <c:pt idx="12195">
                        <c:v>3.5898495370332428</c:v>
                      </c:pt>
                      <c:pt idx="12196">
                        <c:v>3.5900925925946838</c:v>
                      </c:pt>
                      <c:pt idx="12197">
                        <c:v>3.5903356481488489</c:v>
                      </c:pt>
                      <c:pt idx="12198">
                        <c:v>3.5905787037030139</c:v>
                      </c:pt>
                      <c:pt idx="12199">
                        <c:v>3.5908217592571789</c:v>
                      </c:pt>
                      <c:pt idx="12200">
                        <c:v>3.591064814811344</c:v>
                      </c:pt>
                      <c:pt idx="12201">
                        <c:v>3.591307870365509</c:v>
                      </c:pt>
                      <c:pt idx="12202">
                        <c:v>3.59155092592695</c:v>
                      </c:pt>
                      <c:pt idx="12203">
                        <c:v>3.5917939814811151</c:v>
                      </c:pt>
                      <c:pt idx="12204">
                        <c:v>3.5920370370352801</c:v>
                      </c:pt>
                      <c:pt idx="12205">
                        <c:v>3.5922800925894451</c:v>
                      </c:pt>
                      <c:pt idx="12206">
                        <c:v>3.5925231481436102</c:v>
                      </c:pt>
                      <c:pt idx="12207">
                        <c:v>3.5927662037050512</c:v>
                      </c:pt>
                      <c:pt idx="12208">
                        <c:v>3.5930092592592162</c:v>
                      </c:pt>
                      <c:pt idx="12209">
                        <c:v>3.5932523148133813</c:v>
                      </c:pt>
                      <c:pt idx="12210">
                        <c:v>3.5934953703675463</c:v>
                      </c:pt>
                      <c:pt idx="12211">
                        <c:v>3.5937384259217113</c:v>
                      </c:pt>
                      <c:pt idx="12212">
                        <c:v>3.5939814814831523</c:v>
                      </c:pt>
                      <c:pt idx="12213">
                        <c:v>3.5942245370373174</c:v>
                      </c:pt>
                      <c:pt idx="12214">
                        <c:v>3.5944675925914824</c:v>
                      </c:pt>
                      <c:pt idx="12215">
                        <c:v>3.5947106481456474</c:v>
                      </c:pt>
                      <c:pt idx="12216">
                        <c:v>3.5949537036998125</c:v>
                      </c:pt>
                      <c:pt idx="12217">
                        <c:v>3.5951967592612535</c:v>
                      </c:pt>
                      <c:pt idx="12218">
                        <c:v>3.5954398148154185</c:v>
                      </c:pt>
                      <c:pt idx="12219">
                        <c:v>3.5956828703695836</c:v>
                      </c:pt>
                      <c:pt idx="12220">
                        <c:v>3.5959259259237486</c:v>
                      </c:pt>
                      <c:pt idx="12221">
                        <c:v>3.5961689814779136</c:v>
                      </c:pt>
                      <c:pt idx="12222">
                        <c:v>3.5964120370320787</c:v>
                      </c:pt>
                      <c:pt idx="12223">
                        <c:v>3.5966550925935197</c:v>
                      </c:pt>
                      <c:pt idx="12224">
                        <c:v>3.5968981481476847</c:v>
                      </c:pt>
                      <c:pt idx="12225">
                        <c:v>3.5971412037018498</c:v>
                      </c:pt>
                      <c:pt idx="12226">
                        <c:v>3.5973842592560148</c:v>
                      </c:pt>
                      <c:pt idx="12227">
                        <c:v>3.5976388888869595</c:v>
                      </c:pt>
                      <c:pt idx="12228">
                        <c:v>3.5978819444411245</c:v>
                      </c:pt>
                      <c:pt idx="12229">
                        <c:v>3.5981249999952896</c:v>
                      </c:pt>
                      <c:pt idx="12230">
                        <c:v>3.5983680555567306</c:v>
                      </c:pt>
                      <c:pt idx="12231">
                        <c:v>3.5986111111108956</c:v>
                      </c:pt>
                      <c:pt idx="12232">
                        <c:v>3.5988541666650606</c:v>
                      </c:pt>
                      <c:pt idx="12233">
                        <c:v>3.5990972222192257</c:v>
                      </c:pt>
                      <c:pt idx="12234">
                        <c:v>3.5993402777733907</c:v>
                      </c:pt>
                      <c:pt idx="12235">
                        <c:v>3.5995833333348317</c:v>
                      </c:pt>
                      <c:pt idx="12236">
                        <c:v>3.5998263888889968</c:v>
                      </c:pt>
                      <c:pt idx="12237">
                        <c:v>3.6000694444431618</c:v>
                      </c:pt>
                      <c:pt idx="12238">
                        <c:v>3.6003124999973268</c:v>
                      </c:pt>
                      <c:pt idx="12239">
                        <c:v>3.6005555555514919</c:v>
                      </c:pt>
                      <c:pt idx="12240">
                        <c:v>3.6007986111129329</c:v>
                      </c:pt>
                      <c:pt idx="12241">
                        <c:v>3.6010416666670979</c:v>
                      </c:pt>
                      <c:pt idx="12242">
                        <c:v>3.6012847222212629</c:v>
                      </c:pt>
                      <c:pt idx="12243">
                        <c:v>3.601527777775428</c:v>
                      </c:pt>
                      <c:pt idx="12244">
                        <c:v>3.601770833329593</c:v>
                      </c:pt>
                      <c:pt idx="12245">
                        <c:v>3.6020138888837581</c:v>
                      </c:pt>
                      <c:pt idx="12246">
                        <c:v>3.6022569444451991</c:v>
                      </c:pt>
                      <c:pt idx="12247">
                        <c:v>3.6024999999993641</c:v>
                      </c:pt>
                      <c:pt idx="12248">
                        <c:v>3.6027430555535291</c:v>
                      </c:pt>
                      <c:pt idx="12249">
                        <c:v>3.6029861111076942</c:v>
                      </c:pt>
                      <c:pt idx="12250">
                        <c:v>3.6032291666618592</c:v>
                      </c:pt>
                      <c:pt idx="12251">
                        <c:v>3.6034722222233002</c:v>
                      </c:pt>
                      <c:pt idx="12252">
                        <c:v>3.6037152777774653</c:v>
                      </c:pt>
                      <c:pt idx="12253">
                        <c:v>3.6039583333316303</c:v>
                      </c:pt>
                      <c:pt idx="12254">
                        <c:v>3.6042013888857953</c:v>
                      </c:pt>
                      <c:pt idx="12255">
                        <c:v>3.6044444444399604</c:v>
                      </c:pt>
                      <c:pt idx="12256">
                        <c:v>3.6046875000014014</c:v>
                      </c:pt>
                      <c:pt idx="12257">
                        <c:v>3.6049305555555664</c:v>
                      </c:pt>
                      <c:pt idx="12258">
                        <c:v>3.6051736111097314</c:v>
                      </c:pt>
                      <c:pt idx="12259">
                        <c:v>3.6054166666638965</c:v>
                      </c:pt>
                      <c:pt idx="12260">
                        <c:v>3.6056597222180615</c:v>
                      </c:pt>
                      <c:pt idx="12261">
                        <c:v>3.6059027777795025</c:v>
                      </c:pt>
                      <c:pt idx="12262">
                        <c:v>3.6061458333336676</c:v>
                      </c:pt>
                      <c:pt idx="12263">
                        <c:v>3.6063888888878326</c:v>
                      </c:pt>
                      <c:pt idx="12264">
                        <c:v>3.6066319444419976</c:v>
                      </c:pt>
                      <c:pt idx="12265">
                        <c:v>3.6068749999961627</c:v>
                      </c:pt>
                      <c:pt idx="12266">
                        <c:v>3.6071180555576037</c:v>
                      </c:pt>
                      <c:pt idx="12267">
                        <c:v>3.6073611111117687</c:v>
                      </c:pt>
                      <c:pt idx="12268">
                        <c:v>3.6076041666659338</c:v>
                      </c:pt>
                      <c:pt idx="12269">
                        <c:v>3.6078472222200988</c:v>
                      </c:pt>
                      <c:pt idx="12270">
                        <c:v>3.6080902777742638</c:v>
                      </c:pt>
                      <c:pt idx="12271">
                        <c:v>3.6083333333284289</c:v>
                      </c:pt>
                      <c:pt idx="12272">
                        <c:v>3.6085763888898699</c:v>
                      </c:pt>
                      <c:pt idx="12273">
                        <c:v>3.6088194444440349</c:v>
                      </c:pt>
                      <c:pt idx="12274">
                        <c:v>3.6090624999981999</c:v>
                      </c:pt>
                      <c:pt idx="12275">
                        <c:v>3.6093171296291446</c:v>
                      </c:pt>
                      <c:pt idx="12276">
                        <c:v>3.6095601851833097</c:v>
                      </c:pt>
                      <c:pt idx="12277">
                        <c:v>3.6098032407374747</c:v>
                      </c:pt>
                      <c:pt idx="12278">
                        <c:v>3.6100462962916398</c:v>
                      </c:pt>
                      <c:pt idx="12279">
                        <c:v>3.6102893518530808</c:v>
                      </c:pt>
                      <c:pt idx="12280">
                        <c:v>3.6105324074072458</c:v>
                      </c:pt>
                      <c:pt idx="12281">
                        <c:v>3.6107754629614108</c:v>
                      </c:pt>
                      <c:pt idx="12282">
                        <c:v>3.6110185185155759</c:v>
                      </c:pt>
                      <c:pt idx="12283">
                        <c:v>3.6112615740697409</c:v>
                      </c:pt>
                      <c:pt idx="12284">
                        <c:v>3.6115046296311819</c:v>
                      </c:pt>
                      <c:pt idx="12285">
                        <c:v>3.6117476851853469</c:v>
                      </c:pt>
                      <c:pt idx="12286">
                        <c:v>3.611990740739512</c:v>
                      </c:pt>
                      <c:pt idx="12287">
                        <c:v>3.612233796293677</c:v>
                      </c:pt>
                      <c:pt idx="12288">
                        <c:v>3.6124768518478421</c:v>
                      </c:pt>
                      <c:pt idx="12289">
                        <c:v>3.6127199074092831</c:v>
                      </c:pt>
                      <c:pt idx="12290">
                        <c:v>3.6129629629634481</c:v>
                      </c:pt>
                      <c:pt idx="12291">
                        <c:v>3.6132060185176131</c:v>
                      </c:pt>
                      <c:pt idx="12292">
                        <c:v>3.6134490740717782</c:v>
                      </c:pt>
                      <c:pt idx="12293">
                        <c:v>3.6136921296259432</c:v>
                      </c:pt>
                      <c:pt idx="12294">
                        <c:v>3.6139351851801083</c:v>
                      </c:pt>
                      <c:pt idx="12295">
                        <c:v>3.6141782407415493</c:v>
                      </c:pt>
                      <c:pt idx="12296">
                        <c:v>3.6144212962957143</c:v>
                      </c:pt>
                      <c:pt idx="12297">
                        <c:v>3.6146643518498793</c:v>
                      </c:pt>
                      <c:pt idx="12298">
                        <c:v>3.6149074074040444</c:v>
                      </c:pt>
                      <c:pt idx="12299">
                        <c:v>3.6151504629582094</c:v>
                      </c:pt>
                      <c:pt idx="12300">
                        <c:v>3.6153935185196504</c:v>
                      </c:pt>
                      <c:pt idx="12301">
                        <c:v>3.6156365740738154</c:v>
                      </c:pt>
                      <c:pt idx="12302">
                        <c:v>3.6158796296279805</c:v>
                      </c:pt>
                      <c:pt idx="12303">
                        <c:v>3.6161226851821455</c:v>
                      </c:pt>
                      <c:pt idx="12304">
                        <c:v>3.6163657407363106</c:v>
                      </c:pt>
                      <c:pt idx="12305">
                        <c:v>3.6166087962977516</c:v>
                      </c:pt>
                      <c:pt idx="12306">
                        <c:v>3.6168518518519166</c:v>
                      </c:pt>
                      <c:pt idx="12307">
                        <c:v>3.6170949074060816</c:v>
                      </c:pt>
                      <c:pt idx="12308">
                        <c:v>3.6173379629602467</c:v>
                      </c:pt>
                      <c:pt idx="12309">
                        <c:v>3.6175810185144117</c:v>
                      </c:pt>
                      <c:pt idx="12310">
                        <c:v>3.6178240740758527</c:v>
                      </c:pt>
                      <c:pt idx="12311">
                        <c:v>3.6180671296300178</c:v>
                      </c:pt>
                      <c:pt idx="12312">
                        <c:v>3.6183101851841828</c:v>
                      </c:pt>
                      <c:pt idx="12313">
                        <c:v>3.6185532407383478</c:v>
                      </c:pt>
                      <c:pt idx="12314">
                        <c:v>3.6187962962925129</c:v>
                      </c:pt>
                      <c:pt idx="12315">
                        <c:v>3.6190393518539539</c:v>
                      </c:pt>
                      <c:pt idx="12316">
                        <c:v>3.6192824074081189</c:v>
                      </c:pt>
                      <c:pt idx="12317">
                        <c:v>3.6195254629622839</c:v>
                      </c:pt>
                      <c:pt idx="12318">
                        <c:v>3.619768518516449</c:v>
                      </c:pt>
                      <c:pt idx="12319">
                        <c:v>3.620011574070614</c:v>
                      </c:pt>
                      <c:pt idx="12320">
                        <c:v>3.6202546296247791</c:v>
                      </c:pt>
                      <c:pt idx="12321">
                        <c:v>3.6204976851862201</c:v>
                      </c:pt>
                      <c:pt idx="12322">
                        <c:v>3.6207407407403851</c:v>
                      </c:pt>
                      <c:pt idx="12323">
                        <c:v>3.6209953703713298</c:v>
                      </c:pt>
                      <c:pt idx="12324">
                        <c:v>3.6212384259254948</c:v>
                      </c:pt>
                      <c:pt idx="12325">
                        <c:v>3.6214814814796599</c:v>
                      </c:pt>
                      <c:pt idx="12326">
                        <c:v>3.6217245370338249</c:v>
                      </c:pt>
                      <c:pt idx="12327">
                        <c:v>3.6219675925879899</c:v>
                      </c:pt>
                      <c:pt idx="12328">
                        <c:v>3.6222106481494309</c:v>
                      </c:pt>
                      <c:pt idx="12329">
                        <c:v>3.622453703703596</c:v>
                      </c:pt>
                      <c:pt idx="12330">
                        <c:v>3.622696759257761</c:v>
                      </c:pt>
                      <c:pt idx="12331">
                        <c:v>3.6229398148119261</c:v>
                      </c:pt>
                      <c:pt idx="12332">
                        <c:v>3.6231828703660911</c:v>
                      </c:pt>
                      <c:pt idx="12333">
                        <c:v>3.6234259259275321</c:v>
                      </c:pt>
                      <c:pt idx="12334">
                        <c:v>3.6236689814816971</c:v>
                      </c:pt>
                      <c:pt idx="12335">
                        <c:v>3.6239120370358622</c:v>
                      </c:pt>
                      <c:pt idx="12336">
                        <c:v>3.6241550925900272</c:v>
                      </c:pt>
                      <c:pt idx="12337">
                        <c:v>3.6243981481441923</c:v>
                      </c:pt>
                      <c:pt idx="12338">
                        <c:v>3.6246412037056333</c:v>
                      </c:pt>
                      <c:pt idx="12339">
                        <c:v>3.6248842592597983</c:v>
                      </c:pt>
                      <c:pt idx="12340">
                        <c:v>3.6251273148139633</c:v>
                      </c:pt>
                      <c:pt idx="12341">
                        <c:v>3.6253703703681284</c:v>
                      </c:pt>
                      <c:pt idx="12342">
                        <c:v>3.6256134259222934</c:v>
                      </c:pt>
                      <c:pt idx="12343">
                        <c:v>3.6258564814764584</c:v>
                      </c:pt>
                      <c:pt idx="12344">
                        <c:v>3.6260995370378994</c:v>
                      </c:pt>
                      <c:pt idx="12345">
                        <c:v>3.6263425925920645</c:v>
                      </c:pt>
                      <c:pt idx="12346">
                        <c:v>3.6265856481462295</c:v>
                      </c:pt>
                      <c:pt idx="12347">
                        <c:v>3.6268287037003946</c:v>
                      </c:pt>
                      <c:pt idx="12348">
                        <c:v>3.6270717592545596</c:v>
                      </c:pt>
                      <c:pt idx="12349">
                        <c:v>3.6273148148160006</c:v>
                      </c:pt>
                      <c:pt idx="12350">
                        <c:v>3.6275578703701656</c:v>
                      </c:pt>
                      <c:pt idx="12351">
                        <c:v>3.6278009259243307</c:v>
                      </c:pt>
                      <c:pt idx="12352">
                        <c:v>3.6280439814784957</c:v>
                      </c:pt>
                      <c:pt idx="12353">
                        <c:v>3.6282870370326608</c:v>
                      </c:pt>
                      <c:pt idx="12354">
                        <c:v>3.6285300925941018</c:v>
                      </c:pt>
                      <c:pt idx="12355">
                        <c:v>3.6287731481482668</c:v>
                      </c:pt>
                      <c:pt idx="12356">
                        <c:v>3.6290162037024318</c:v>
                      </c:pt>
                      <c:pt idx="12357">
                        <c:v>3.6292592592565969</c:v>
                      </c:pt>
                      <c:pt idx="12358">
                        <c:v>3.6295023148107619</c:v>
                      </c:pt>
                      <c:pt idx="12359">
                        <c:v>3.6297453703722029</c:v>
                      </c:pt>
                      <c:pt idx="12360">
                        <c:v>3.6299884259263679</c:v>
                      </c:pt>
                      <c:pt idx="12361">
                        <c:v>3.630231481480533</c:v>
                      </c:pt>
                      <c:pt idx="12362">
                        <c:v>3.630474537034698</c:v>
                      </c:pt>
                      <c:pt idx="12363">
                        <c:v>3.6307175925888631</c:v>
                      </c:pt>
                      <c:pt idx="12364">
                        <c:v>3.6309606481430281</c:v>
                      </c:pt>
                      <c:pt idx="12365">
                        <c:v>3.6312037037044691</c:v>
                      </c:pt>
                      <c:pt idx="12366">
                        <c:v>3.6314467592586341</c:v>
                      </c:pt>
                      <c:pt idx="12367">
                        <c:v>3.6316898148127992</c:v>
                      </c:pt>
                      <c:pt idx="12368">
                        <c:v>3.6319328703669642</c:v>
                      </c:pt>
                      <c:pt idx="12369">
                        <c:v>3.6321759259211293</c:v>
                      </c:pt>
                      <c:pt idx="12370">
                        <c:v>3.6324189814825703</c:v>
                      </c:pt>
                      <c:pt idx="12371">
                        <c:v>3.632673611106239</c:v>
                      </c:pt>
                      <c:pt idx="12372">
                        <c:v>3.63291666666768</c:v>
                      </c:pt>
                      <c:pt idx="12373">
                        <c:v>3.633159722221845</c:v>
                      </c:pt>
                      <c:pt idx="12374">
                        <c:v>3.6334027777760101</c:v>
                      </c:pt>
                      <c:pt idx="12375">
                        <c:v>3.6336458333301751</c:v>
                      </c:pt>
                      <c:pt idx="12376">
                        <c:v>3.6338888888843401</c:v>
                      </c:pt>
                      <c:pt idx="12377">
                        <c:v>3.6341319444457811</c:v>
                      </c:pt>
                      <c:pt idx="12378">
                        <c:v>3.6343749999999462</c:v>
                      </c:pt>
                      <c:pt idx="12379">
                        <c:v>3.6346180555541112</c:v>
                      </c:pt>
                      <c:pt idx="12380">
                        <c:v>3.6348611111082763</c:v>
                      </c:pt>
                      <c:pt idx="12381">
                        <c:v>3.6351041666624413</c:v>
                      </c:pt>
                      <c:pt idx="12382">
                        <c:v>3.6353472222238823</c:v>
                      </c:pt>
                      <c:pt idx="12383">
                        <c:v>3.6355902777780473</c:v>
                      </c:pt>
                      <c:pt idx="12384">
                        <c:v>3.6358333333322124</c:v>
                      </c:pt>
                      <c:pt idx="12385">
                        <c:v>3.6360763888863774</c:v>
                      </c:pt>
                      <c:pt idx="12386">
                        <c:v>3.6363194444405424</c:v>
                      </c:pt>
                      <c:pt idx="12387">
                        <c:v>3.6365625000019834</c:v>
                      </c:pt>
                      <c:pt idx="12388">
                        <c:v>3.6368055555561485</c:v>
                      </c:pt>
                      <c:pt idx="12389">
                        <c:v>3.6370486111103135</c:v>
                      </c:pt>
                      <c:pt idx="12390">
                        <c:v>3.6372916666644786</c:v>
                      </c:pt>
                      <c:pt idx="12391">
                        <c:v>3.6375347222186436</c:v>
                      </c:pt>
                      <c:pt idx="12392">
                        <c:v>3.6377777777728086</c:v>
                      </c:pt>
                      <c:pt idx="12393">
                        <c:v>3.6380208333342496</c:v>
                      </c:pt>
                      <c:pt idx="12394">
                        <c:v>3.6382638888884147</c:v>
                      </c:pt>
                      <c:pt idx="12395">
                        <c:v>3.6385069444425797</c:v>
                      </c:pt>
                      <c:pt idx="12396">
                        <c:v>3.6387499999967448</c:v>
                      </c:pt>
                      <c:pt idx="12397">
                        <c:v>3.6389930555509098</c:v>
                      </c:pt>
                      <c:pt idx="12398">
                        <c:v>3.6392361111123508</c:v>
                      </c:pt>
                      <c:pt idx="12399">
                        <c:v>3.6394791666665158</c:v>
                      </c:pt>
                      <c:pt idx="12400">
                        <c:v>3.6397222222206809</c:v>
                      </c:pt>
                      <c:pt idx="12401">
                        <c:v>3.6399652777748459</c:v>
                      </c:pt>
                      <c:pt idx="12402">
                        <c:v>3.6402083333290109</c:v>
                      </c:pt>
                      <c:pt idx="12403">
                        <c:v>3.6404513888904519</c:v>
                      </c:pt>
                      <c:pt idx="12404">
                        <c:v>3.640694444444617</c:v>
                      </c:pt>
                      <c:pt idx="12405">
                        <c:v>3.640937499998782</c:v>
                      </c:pt>
                      <c:pt idx="12406">
                        <c:v>3.6411805555529471</c:v>
                      </c:pt>
                      <c:pt idx="12407">
                        <c:v>3.6414236111071121</c:v>
                      </c:pt>
                      <c:pt idx="12408">
                        <c:v>3.6416666666685531</c:v>
                      </c:pt>
                      <c:pt idx="12409">
                        <c:v>3.6419097222227181</c:v>
                      </c:pt>
                      <c:pt idx="12410">
                        <c:v>3.6421527777768832</c:v>
                      </c:pt>
                      <c:pt idx="12411">
                        <c:v>3.6423958333310482</c:v>
                      </c:pt>
                      <c:pt idx="12412">
                        <c:v>3.6426388888852133</c:v>
                      </c:pt>
                      <c:pt idx="12413">
                        <c:v>3.6428819444393783</c:v>
                      </c:pt>
                      <c:pt idx="12414">
                        <c:v>3.6431250000008193</c:v>
                      </c:pt>
                      <c:pt idx="12415">
                        <c:v>3.6433680555549843</c:v>
                      </c:pt>
                      <c:pt idx="12416">
                        <c:v>3.6436111111091494</c:v>
                      </c:pt>
                      <c:pt idx="12417">
                        <c:v>3.6438541666633144</c:v>
                      </c:pt>
                      <c:pt idx="12418">
                        <c:v>3.6440972222174794</c:v>
                      </c:pt>
                      <c:pt idx="12419">
                        <c:v>3.6443402777789204</c:v>
                      </c:pt>
                      <c:pt idx="12420">
                        <c:v>3.6445949074025892</c:v>
                      </c:pt>
                      <c:pt idx="12421">
                        <c:v>3.6448379629640302</c:v>
                      </c:pt>
                      <c:pt idx="12422">
                        <c:v>3.6450810185181952</c:v>
                      </c:pt>
                      <c:pt idx="12423">
                        <c:v>3.6453240740723603</c:v>
                      </c:pt>
                      <c:pt idx="12424">
                        <c:v>3.6455671296265253</c:v>
                      </c:pt>
                      <c:pt idx="12425">
                        <c:v>3.6458101851806903</c:v>
                      </c:pt>
                      <c:pt idx="12426">
                        <c:v>3.6460532407421313</c:v>
                      </c:pt>
                      <c:pt idx="12427">
                        <c:v>3.6462962962962964</c:v>
                      </c:pt>
                      <c:pt idx="12428">
                        <c:v>3.6465393518504614</c:v>
                      </c:pt>
                      <c:pt idx="12429">
                        <c:v>3.6467824074046264</c:v>
                      </c:pt>
                      <c:pt idx="12430">
                        <c:v>3.6470254629587915</c:v>
                      </c:pt>
                      <c:pt idx="12431">
                        <c:v>3.6472685185202325</c:v>
                      </c:pt>
                      <c:pt idx="12432">
                        <c:v>3.6475115740743975</c:v>
                      </c:pt>
                      <c:pt idx="12433">
                        <c:v>3.6477546296285626</c:v>
                      </c:pt>
                      <c:pt idx="12434">
                        <c:v>3.6479976851827276</c:v>
                      </c:pt>
                      <c:pt idx="12435">
                        <c:v>3.6482407407368926</c:v>
                      </c:pt>
                      <c:pt idx="12436">
                        <c:v>3.6484837962983336</c:v>
                      </c:pt>
                      <c:pt idx="12437">
                        <c:v>3.6487268518524987</c:v>
                      </c:pt>
                      <c:pt idx="12438">
                        <c:v>3.6489699074066637</c:v>
                      </c:pt>
                      <c:pt idx="12439">
                        <c:v>3.6492129629608288</c:v>
                      </c:pt>
                      <c:pt idx="12440">
                        <c:v>3.6494560185149938</c:v>
                      </c:pt>
                      <c:pt idx="12441">
                        <c:v>3.6496990740691588</c:v>
                      </c:pt>
                      <c:pt idx="12442">
                        <c:v>3.6499421296305998</c:v>
                      </c:pt>
                      <c:pt idx="12443">
                        <c:v>3.6501851851847649</c:v>
                      </c:pt>
                      <c:pt idx="12444">
                        <c:v>3.6504282407389299</c:v>
                      </c:pt>
                      <c:pt idx="12445">
                        <c:v>3.6506712962930949</c:v>
                      </c:pt>
                      <c:pt idx="12446">
                        <c:v>3.65091435184726</c:v>
                      </c:pt>
                      <c:pt idx="12447">
                        <c:v>3.651157407408701</c:v>
                      </c:pt>
                      <c:pt idx="12448">
                        <c:v>3.651400462962866</c:v>
                      </c:pt>
                      <c:pt idx="12449">
                        <c:v>3.6516435185170311</c:v>
                      </c:pt>
                      <c:pt idx="12450">
                        <c:v>3.6518865740711961</c:v>
                      </c:pt>
                      <c:pt idx="12451">
                        <c:v>3.6521296296253611</c:v>
                      </c:pt>
                      <c:pt idx="12452">
                        <c:v>3.6523726851868021</c:v>
                      </c:pt>
                      <c:pt idx="12453">
                        <c:v>3.6526157407409672</c:v>
                      </c:pt>
                      <c:pt idx="12454">
                        <c:v>3.6528587962951322</c:v>
                      </c:pt>
                      <c:pt idx="12455">
                        <c:v>3.6531018518492973</c:v>
                      </c:pt>
                      <c:pt idx="12456">
                        <c:v>3.6533449074034623</c:v>
                      </c:pt>
                      <c:pt idx="12457">
                        <c:v>3.6535879629649033</c:v>
                      </c:pt>
                      <c:pt idx="12458">
                        <c:v>3.6538310185190683</c:v>
                      </c:pt>
                      <c:pt idx="12459">
                        <c:v>3.6540740740732334</c:v>
                      </c:pt>
                      <c:pt idx="12460">
                        <c:v>3.6543171296273984</c:v>
                      </c:pt>
                      <c:pt idx="12461">
                        <c:v>3.6545601851815634</c:v>
                      </c:pt>
                      <c:pt idx="12462">
                        <c:v>3.6548032407357285</c:v>
                      </c:pt>
                      <c:pt idx="12463">
                        <c:v>3.6550462962971695</c:v>
                      </c:pt>
                      <c:pt idx="12464">
                        <c:v>3.6552893518513345</c:v>
                      </c:pt>
                      <c:pt idx="12465">
                        <c:v>3.6555324074054996</c:v>
                      </c:pt>
                      <c:pt idx="12466">
                        <c:v>3.6557754629596646</c:v>
                      </c:pt>
                      <c:pt idx="12467">
                        <c:v>3.6560300925906093</c:v>
                      </c:pt>
                      <c:pt idx="12468">
                        <c:v>3.6562731481447743</c:v>
                      </c:pt>
                      <c:pt idx="12469">
                        <c:v>3.6565162036989394</c:v>
                      </c:pt>
                      <c:pt idx="12470">
                        <c:v>3.6567592592603804</c:v>
                      </c:pt>
                      <c:pt idx="12471">
                        <c:v>3.6570023148145454</c:v>
                      </c:pt>
                      <c:pt idx="12472">
                        <c:v>3.6572453703687104</c:v>
                      </c:pt>
                      <c:pt idx="12473">
                        <c:v>3.6574884259228755</c:v>
                      </c:pt>
                      <c:pt idx="12474">
                        <c:v>3.6577314814770405</c:v>
                      </c:pt>
                      <c:pt idx="12475">
                        <c:v>3.6579745370384815</c:v>
                      </c:pt>
                      <c:pt idx="12476">
                        <c:v>3.6582175925926466</c:v>
                      </c:pt>
                      <c:pt idx="12477">
                        <c:v>3.6584606481468116</c:v>
                      </c:pt>
                      <c:pt idx="12478">
                        <c:v>3.6587037037009766</c:v>
                      </c:pt>
                      <c:pt idx="12479">
                        <c:v>3.6589467592551417</c:v>
                      </c:pt>
                      <c:pt idx="12480">
                        <c:v>3.6591898148165827</c:v>
                      </c:pt>
                      <c:pt idx="12481">
                        <c:v>3.6594328703707477</c:v>
                      </c:pt>
                      <c:pt idx="12482">
                        <c:v>3.6596759259249128</c:v>
                      </c:pt>
                      <c:pt idx="12483">
                        <c:v>3.6599189814790778</c:v>
                      </c:pt>
                      <c:pt idx="12484">
                        <c:v>3.6601620370332428</c:v>
                      </c:pt>
                      <c:pt idx="12485">
                        <c:v>3.6604050925946838</c:v>
                      </c:pt>
                      <c:pt idx="12486">
                        <c:v>3.6606481481488489</c:v>
                      </c:pt>
                      <c:pt idx="12487">
                        <c:v>3.6608912037030139</c:v>
                      </c:pt>
                      <c:pt idx="12488">
                        <c:v>3.6611342592571789</c:v>
                      </c:pt>
                      <c:pt idx="12489">
                        <c:v>3.661377314811344</c:v>
                      </c:pt>
                      <c:pt idx="12490">
                        <c:v>3.661620370365509</c:v>
                      </c:pt>
                      <c:pt idx="12491">
                        <c:v>3.66186342592695</c:v>
                      </c:pt>
                      <c:pt idx="12492">
                        <c:v>3.6621064814811151</c:v>
                      </c:pt>
                      <c:pt idx="12493">
                        <c:v>3.6623495370352801</c:v>
                      </c:pt>
                      <c:pt idx="12494">
                        <c:v>3.6625925925894451</c:v>
                      </c:pt>
                      <c:pt idx="12495">
                        <c:v>3.6628356481436102</c:v>
                      </c:pt>
                      <c:pt idx="12496">
                        <c:v>3.6630787037050512</c:v>
                      </c:pt>
                      <c:pt idx="12497">
                        <c:v>3.6633217592592162</c:v>
                      </c:pt>
                      <c:pt idx="12498">
                        <c:v>3.6635648148133813</c:v>
                      </c:pt>
                      <c:pt idx="12499">
                        <c:v>3.6638078703675463</c:v>
                      </c:pt>
                      <c:pt idx="12500">
                        <c:v>3.6640509259217113</c:v>
                      </c:pt>
                      <c:pt idx="12501">
                        <c:v>3.6642939814831523</c:v>
                      </c:pt>
                      <c:pt idx="12502">
                        <c:v>3.6645370370373174</c:v>
                      </c:pt>
                      <c:pt idx="12503">
                        <c:v>3.6647800925914824</c:v>
                      </c:pt>
                      <c:pt idx="12504">
                        <c:v>3.6650231481456474</c:v>
                      </c:pt>
                      <c:pt idx="12505">
                        <c:v>3.6652662036998125</c:v>
                      </c:pt>
                      <c:pt idx="12506">
                        <c:v>3.6655092592612535</c:v>
                      </c:pt>
                      <c:pt idx="12507">
                        <c:v>3.6657523148154185</c:v>
                      </c:pt>
                      <c:pt idx="12508">
                        <c:v>3.6659953703695836</c:v>
                      </c:pt>
                      <c:pt idx="12509">
                        <c:v>3.6662384259237486</c:v>
                      </c:pt>
                      <c:pt idx="12510">
                        <c:v>3.6664814814779136</c:v>
                      </c:pt>
                      <c:pt idx="12511">
                        <c:v>3.6667245370320787</c:v>
                      </c:pt>
                      <c:pt idx="12512">
                        <c:v>3.6669675925935197</c:v>
                      </c:pt>
                      <c:pt idx="12513">
                        <c:v>3.6672106481476847</c:v>
                      </c:pt>
                      <c:pt idx="12514">
                        <c:v>3.6674537037018498</c:v>
                      </c:pt>
                      <c:pt idx="12515">
                        <c:v>3.6676967592560148</c:v>
                      </c:pt>
                      <c:pt idx="12516">
                        <c:v>3.6679513888869595</c:v>
                      </c:pt>
                      <c:pt idx="12517">
                        <c:v>3.6681944444411245</c:v>
                      </c:pt>
                      <c:pt idx="12518">
                        <c:v>3.6684374999952896</c:v>
                      </c:pt>
                      <c:pt idx="12519">
                        <c:v>3.6686805555567306</c:v>
                      </c:pt>
                      <c:pt idx="12520">
                        <c:v>3.6689236111108956</c:v>
                      </c:pt>
                      <c:pt idx="12521">
                        <c:v>3.6691666666650606</c:v>
                      </c:pt>
                      <c:pt idx="12522">
                        <c:v>3.6694097222192257</c:v>
                      </c:pt>
                      <c:pt idx="12523">
                        <c:v>3.6696527777733907</c:v>
                      </c:pt>
                      <c:pt idx="12524">
                        <c:v>3.6698958333348317</c:v>
                      </c:pt>
                      <c:pt idx="12525">
                        <c:v>3.6701388888889968</c:v>
                      </c:pt>
                      <c:pt idx="12526">
                        <c:v>3.6703819444431618</c:v>
                      </c:pt>
                      <c:pt idx="12527">
                        <c:v>3.6706249999973268</c:v>
                      </c:pt>
                      <c:pt idx="12528">
                        <c:v>3.6708680555514919</c:v>
                      </c:pt>
                      <c:pt idx="12529">
                        <c:v>3.6711111111129329</c:v>
                      </c:pt>
                      <c:pt idx="12530">
                        <c:v>3.6713541666670979</c:v>
                      </c:pt>
                      <c:pt idx="12531">
                        <c:v>3.6715972222212629</c:v>
                      </c:pt>
                      <c:pt idx="12532">
                        <c:v>3.671840277775428</c:v>
                      </c:pt>
                      <c:pt idx="12533">
                        <c:v>3.672083333329593</c:v>
                      </c:pt>
                      <c:pt idx="12534">
                        <c:v>3.6723263888837581</c:v>
                      </c:pt>
                      <c:pt idx="12535">
                        <c:v>3.6725694444451991</c:v>
                      </c:pt>
                      <c:pt idx="12536">
                        <c:v>3.6728124999993641</c:v>
                      </c:pt>
                      <c:pt idx="12537">
                        <c:v>3.6730555555535291</c:v>
                      </c:pt>
                      <c:pt idx="12538">
                        <c:v>3.6732986111076942</c:v>
                      </c:pt>
                      <c:pt idx="12539">
                        <c:v>3.6735416666618592</c:v>
                      </c:pt>
                      <c:pt idx="12540">
                        <c:v>3.6737847222233002</c:v>
                      </c:pt>
                      <c:pt idx="12541">
                        <c:v>3.6740277777774653</c:v>
                      </c:pt>
                      <c:pt idx="12542">
                        <c:v>3.6742708333316303</c:v>
                      </c:pt>
                      <c:pt idx="12543">
                        <c:v>3.6745138888857953</c:v>
                      </c:pt>
                      <c:pt idx="12544">
                        <c:v>3.6747569444399604</c:v>
                      </c:pt>
                      <c:pt idx="12545">
                        <c:v>3.6750000000014014</c:v>
                      </c:pt>
                      <c:pt idx="12546">
                        <c:v>3.6752430555555664</c:v>
                      </c:pt>
                      <c:pt idx="12547">
                        <c:v>3.6754861111097314</c:v>
                      </c:pt>
                      <c:pt idx="12548">
                        <c:v>3.6757291666638965</c:v>
                      </c:pt>
                      <c:pt idx="12549">
                        <c:v>3.6759722222180615</c:v>
                      </c:pt>
                      <c:pt idx="12550">
                        <c:v>3.6762152777795025</c:v>
                      </c:pt>
                      <c:pt idx="12551">
                        <c:v>3.6764583333336676</c:v>
                      </c:pt>
                      <c:pt idx="12552">
                        <c:v>3.6767013888878326</c:v>
                      </c:pt>
                      <c:pt idx="12553">
                        <c:v>3.6769444444419976</c:v>
                      </c:pt>
                      <c:pt idx="12554">
                        <c:v>3.6771874999961627</c:v>
                      </c:pt>
                      <c:pt idx="12555">
                        <c:v>3.6774305555576037</c:v>
                      </c:pt>
                      <c:pt idx="12556">
                        <c:v>3.6776736111117687</c:v>
                      </c:pt>
                      <c:pt idx="12557">
                        <c:v>3.6779166666659338</c:v>
                      </c:pt>
                      <c:pt idx="12558">
                        <c:v>3.6781597222200988</c:v>
                      </c:pt>
                      <c:pt idx="12559">
                        <c:v>3.6784027777742638</c:v>
                      </c:pt>
                      <c:pt idx="12560">
                        <c:v>3.6786458333284289</c:v>
                      </c:pt>
                      <c:pt idx="12561">
                        <c:v>3.6788888888898699</c:v>
                      </c:pt>
                      <c:pt idx="12562">
                        <c:v>3.6791319444440349</c:v>
                      </c:pt>
                      <c:pt idx="12563">
                        <c:v>3.6793749999981999</c:v>
                      </c:pt>
                      <c:pt idx="12564">
                        <c:v>3.6796296296291446</c:v>
                      </c:pt>
                      <c:pt idx="12565">
                        <c:v>3.6798726851833097</c:v>
                      </c:pt>
                      <c:pt idx="12566">
                        <c:v>3.6801157407374747</c:v>
                      </c:pt>
                      <c:pt idx="12567">
                        <c:v>3.6803587962916398</c:v>
                      </c:pt>
                      <c:pt idx="12568">
                        <c:v>3.6806018518530808</c:v>
                      </c:pt>
                      <c:pt idx="12569">
                        <c:v>3.6808449074072458</c:v>
                      </c:pt>
                      <c:pt idx="12570">
                        <c:v>3.6810879629614108</c:v>
                      </c:pt>
                      <c:pt idx="12571">
                        <c:v>3.6813310185155759</c:v>
                      </c:pt>
                      <c:pt idx="12572">
                        <c:v>3.6815740740697409</c:v>
                      </c:pt>
                      <c:pt idx="12573">
                        <c:v>3.6818171296311819</c:v>
                      </c:pt>
                      <c:pt idx="12574">
                        <c:v>3.6820601851853469</c:v>
                      </c:pt>
                      <c:pt idx="12575">
                        <c:v>3.682303240739512</c:v>
                      </c:pt>
                      <c:pt idx="12576">
                        <c:v>3.682546296293677</c:v>
                      </c:pt>
                      <c:pt idx="12577">
                        <c:v>3.6827893518478421</c:v>
                      </c:pt>
                      <c:pt idx="12578">
                        <c:v>3.6830324074092831</c:v>
                      </c:pt>
                      <c:pt idx="12579">
                        <c:v>3.6832754629634481</c:v>
                      </c:pt>
                      <c:pt idx="12580">
                        <c:v>3.6835185185176131</c:v>
                      </c:pt>
                      <c:pt idx="12581">
                        <c:v>3.6837615740717782</c:v>
                      </c:pt>
                      <c:pt idx="12582">
                        <c:v>3.6840046296259432</c:v>
                      </c:pt>
                      <c:pt idx="12583">
                        <c:v>3.6842476851801083</c:v>
                      </c:pt>
                      <c:pt idx="12584">
                        <c:v>3.6844907407415493</c:v>
                      </c:pt>
                      <c:pt idx="12585">
                        <c:v>3.6847337962957143</c:v>
                      </c:pt>
                      <c:pt idx="12586">
                        <c:v>3.6849768518498793</c:v>
                      </c:pt>
                      <c:pt idx="12587">
                        <c:v>3.6852199074040444</c:v>
                      </c:pt>
                      <c:pt idx="12588">
                        <c:v>3.6854629629582094</c:v>
                      </c:pt>
                      <c:pt idx="12589">
                        <c:v>3.6857060185196504</c:v>
                      </c:pt>
                      <c:pt idx="12590">
                        <c:v>3.6859490740738154</c:v>
                      </c:pt>
                      <c:pt idx="12591">
                        <c:v>3.6861921296279805</c:v>
                      </c:pt>
                      <c:pt idx="12592">
                        <c:v>3.6864351851821455</c:v>
                      </c:pt>
                      <c:pt idx="12593">
                        <c:v>3.6866782407363106</c:v>
                      </c:pt>
                      <c:pt idx="12594">
                        <c:v>3.6869212962977516</c:v>
                      </c:pt>
                      <c:pt idx="12595">
                        <c:v>3.6871643518519166</c:v>
                      </c:pt>
                      <c:pt idx="12596">
                        <c:v>3.6874074074060816</c:v>
                      </c:pt>
                      <c:pt idx="12597">
                        <c:v>3.6876504629602467</c:v>
                      </c:pt>
                      <c:pt idx="12598">
                        <c:v>3.6878935185144117</c:v>
                      </c:pt>
                      <c:pt idx="12599">
                        <c:v>3.6881365740758527</c:v>
                      </c:pt>
                      <c:pt idx="12600">
                        <c:v>3.6883796296300178</c:v>
                      </c:pt>
                      <c:pt idx="12601">
                        <c:v>3.6886226851841828</c:v>
                      </c:pt>
                      <c:pt idx="12602">
                        <c:v>3.6888657407383478</c:v>
                      </c:pt>
                      <c:pt idx="12603">
                        <c:v>3.6891087962925129</c:v>
                      </c:pt>
                      <c:pt idx="12604">
                        <c:v>3.6893518518539539</c:v>
                      </c:pt>
                      <c:pt idx="12605">
                        <c:v>3.6895949074081189</c:v>
                      </c:pt>
                      <c:pt idx="12606">
                        <c:v>3.6898379629622839</c:v>
                      </c:pt>
                      <c:pt idx="12607">
                        <c:v>3.690081018516449</c:v>
                      </c:pt>
                      <c:pt idx="12608">
                        <c:v>3.690324074070614</c:v>
                      </c:pt>
                      <c:pt idx="12609">
                        <c:v>3.6905671296247791</c:v>
                      </c:pt>
                      <c:pt idx="12610">
                        <c:v>3.6908101851862201</c:v>
                      </c:pt>
                      <c:pt idx="12611">
                        <c:v>3.6910532407403851</c:v>
                      </c:pt>
                      <c:pt idx="12612">
                        <c:v>3.6913078703713298</c:v>
                      </c:pt>
                      <c:pt idx="12613">
                        <c:v>3.6915509259254948</c:v>
                      </c:pt>
                      <c:pt idx="12614">
                        <c:v>3.6917939814796599</c:v>
                      </c:pt>
                      <c:pt idx="12615">
                        <c:v>3.6920370370338249</c:v>
                      </c:pt>
                      <c:pt idx="12616">
                        <c:v>3.6922800925879899</c:v>
                      </c:pt>
                      <c:pt idx="12617">
                        <c:v>3.6925231481494309</c:v>
                      </c:pt>
                      <c:pt idx="12618">
                        <c:v>3.692766203703596</c:v>
                      </c:pt>
                      <c:pt idx="12619">
                        <c:v>3.693009259257761</c:v>
                      </c:pt>
                      <c:pt idx="12620">
                        <c:v>3.6932523148119261</c:v>
                      </c:pt>
                      <c:pt idx="12621">
                        <c:v>3.6934953703660911</c:v>
                      </c:pt>
                      <c:pt idx="12622">
                        <c:v>3.6937384259275321</c:v>
                      </c:pt>
                      <c:pt idx="12623">
                        <c:v>3.6939814814816971</c:v>
                      </c:pt>
                      <c:pt idx="12624">
                        <c:v>3.6942245370358622</c:v>
                      </c:pt>
                      <c:pt idx="12625">
                        <c:v>3.6944675925900272</c:v>
                      </c:pt>
                      <c:pt idx="12626">
                        <c:v>3.6947106481441923</c:v>
                      </c:pt>
                      <c:pt idx="12627">
                        <c:v>3.6949537037056333</c:v>
                      </c:pt>
                      <c:pt idx="12628">
                        <c:v>3.6951967592597983</c:v>
                      </c:pt>
                      <c:pt idx="12629">
                        <c:v>3.6954398148139633</c:v>
                      </c:pt>
                      <c:pt idx="12630">
                        <c:v>3.6956828703681284</c:v>
                      </c:pt>
                      <c:pt idx="12631">
                        <c:v>3.6959259259222934</c:v>
                      </c:pt>
                      <c:pt idx="12632">
                        <c:v>3.6961689814764584</c:v>
                      </c:pt>
                      <c:pt idx="12633">
                        <c:v>3.6964120370378994</c:v>
                      </c:pt>
                      <c:pt idx="12634">
                        <c:v>3.6966550925920645</c:v>
                      </c:pt>
                      <c:pt idx="12635">
                        <c:v>3.6968981481462295</c:v>
                      </c:pt>
                      <c:pt idx="12636">
                        <c:v>3.6971412037003946</c:v>
                      </c:pt>
                      <c:pt idx="12637">
                        <c:v>3.6973842592545596</c:v>
                      </c:pt>
                      <c:pt idx="12638">
                        <c:v>3.6976273148160006</c:v>
                      </c:pt>
                      <c:pt idx="12639">
                        <c:v>3.6978703703701656</c:v>
                      </c:pt>
                      <c:pt idx="12640">
                        <c:v>3.6981134259243307</c:v>
                      </c:pt>
                      <c:pt idx="12641">
                        <c:v>3.6983564814784957</c:v>
                      </c:pt>
                      <c:pt idx="12642">
                        <c:v>3.6985995370326608</c:v>
                      </c:pt>
                      <c:pt idx="12643">
                        <c:v>3.6988425925941018</c:v>
                      </c:pt>
                      <c:pt idx="12644">
                        <c:v>3.6990856481482668</c:v>
                      </c:pt>
                      <c:pt idx="12645">
                        <c:v>3.6993287037024318</c:v>
                      </c:pt>
                      <c:pt idx="12646">
                        <c:v>3.6995717592565969</c:v>
                      </c:pt>
                      <c:pt idx="12647">
                        <c:v>3.6998148148107619</c:v>
                      </c:pt>
                      <c:pt idx="12648">
                        <c:v>3.7000578703722029</c:v>
                      </c:pt>
                      <c:pt idx="12649">
                        <c:v>3.7003009259263679</c:v>
                      </c:pt>
                      <c:pt idx="12650">
                        <c:v>3.700543981480533</c:v>
                      </c:pt>
                      <c:pt idx="12651">
                        <c:v>3.700787037034698</c:v>
                      </c:pt>
                      <c:pt idx="12652">
                        <c:v>3.7010300925888631</c:v>
                      </c:pt>
                      <c:pt idx="12653">
                        <c:v>3.7012731481430281</c:v>
                      </c:pt>
                      <c:pt idx="12654">
                        <c:v>3.7015162037044691</c:v>
                      </c:pt>
                      <c:pt idx="12655">
                        <c:v>3.7017592592586341</c:v>
                      </c:pt>
                      <c:pt idx="12656">
                        <c:v>3.7020023148127992</c:v>
                      </c:pt>
                      <c:pt idx="12657">
                        <c:v>3.7022453703669642</c:v>
                      </c:pt>
                      <c:pt idx="12658">
                        <c:v>3.7024884259211293</c:v>
                      </c:pt>
                      <c:pt idx="12659">
                        <c:v>3.7027314814825703</c:v>
                      </c:pt>
                      <c:pt idx="12660">
                        <c:v>3.7029745370367353</c:v>
                      </c:pt>
                      <c:pt idx="12661">
                        <c:v>3.70322916666768</c:v>
                      </c:pt>
                      <c:pt idx="12662">
                        <c:v>3.703472222221845</c:v>
                      </c:pt>
                      <c:pt idx="12663">
                        <c:v>3.7037152777760101</c:v>
                      </c:pt>
                      <c:pt idx="12664">
                        <c:v>3.7039583333301751</c:v>
                      </c:pt>
                      <c:pt idx="12665">
                        <c:v>3.7042013888843401</c:v>
                      </c:pt>
                      <c:pt idx="12666">
                        <c:v>3.7044444444457811</c:v>
                      </c:pt>
                      <c:pt idx="12667">
                        <c:v>3.7046874999999462</c:v>
                      </c:pt>
                      <c:pt idx="12668">
                        <c:v>3.7049305555541112</c:v>
                      </c:pt>
                      <c:pt idx="12669">
                        <c:v>3.7051736111082763</c:v>
                      </c:pt>
                      <c:pt idx="12670">
                        <c:v>3.7054166666624413</c:v>
                      </c:pt>
                      <c:pt idx="12671">
                        <c:v>3.7056597222238823</c:v>
                      </c:pt>
                      <c:pt idx="12672">
                        <c:v>3.7059027777780473</c:v>
                      </c:pt>
                      <c:pt idx="12673">
                        <c:v>3.7061458333322124</c:v>
                      </c:pt>
                      <c:pt idx="12674">
                        <c:v>3.7063888888863774</c:v>
                      </c:pt>
                      <c:pt idx="12675">
                        <c:v>3.7066319444405424</c:v>
                      </c:pt>
                      <c:pt idx="12676">
                        <c:v>3.7068750000019834</c:v>
                      </c:pt>
                      <c:pt idx="12677">
                        <c:v>3.7071180555561485</c:v>
                      </c:pt>
                      <c:pt idx="12678">
                        <c:v>3.7073611111103135</c:v>
                      </c:pt>
                      <c:pt idx="12679">
                        <c:v>3.7076041666644786</c:v>
                      </c:pt>
                      <c:pt idx="12680">
                        <c:v>3.7078472222186436</c:v>
                      </c:pt>
                      <c:pt idx="12681">
                        <c:v>3.7080902777728086</c:v>
                      </c:pt>
                      <c:pt idx="12682">
                        <c:v>3.7083333333342496</c:v>
                      </c:pt>
                      <c:pt idx="12683">
                        <c:v>3.7085763888884147</c:v>
                      </c:pt>
                      <c:pt idx="12684">
                        <c:v>3.7088194444425797</c:v>
                      </c:pt>
                      <c:pt idx="12685">
                        <c:v>3.7090624999967448</c:v>
                      </c:pt>
                      <c:pt idx="12686">
                        <c:v>3.7093055555509098</c:v>
                      </c:pt>
                      <c:pt idx="12687">
                        <c:v>3.7095486111123508</c:v>
                      </c:pt>
                      <c:pt idx="12688">
                        <c:v>3.7097916666665158</c:v>
                      </c:pt>
                      <c:pt idx="12689">
                        <c:v>3.7100347222206809</c:v>
                      </c:pt>
                      <c:pt idx="12690">
                        <c:v>3.7102777777748459</c:v>
                      </c:pt>
                      <c:pt idx="12691">
                        <c:v>3.7105208333290109</c:v>
                      </c:pt>
                      <c:pt idx="12692">
                        <c:v>3.7107638888904519</c:v>
                      </c:pt>
                      <c:pt idx="12693">
                        <c:v>3.711006944444617</c:v>
                      </c:pt>
                      <c:pt idx="12694">
                        <c:v>3.711249999998782</c:v>
                      </c:pt>
                      <c:pt idx="12695">
                        <c:v>3.7114930555529471</c:v>
                      </c:pt>
                      <c:pt idx="12696">
                        <c:v>3.7117361111071121</c:v>
                      </c:pt>
                      <c:pt idx="12697">
                        <c:v>3.7119791666685531</c:v>
                      </c:pt>
                      <c:pt idx="12698">
                        <c:v>3.7122222222227181</c:v>
                      </c:pt>
                      <c:pt idx="12699">
                        <c:v>3.7124652777768832</c:v>
                      </c:pt>
                      <c:pt idx="12700">
                        <c:v>3.7127083333310482</c:v>
                      </c:pt>
                      <c:pt idx="12701">
                        <c:v>3.7129513888852133</c:v>
                      </c:pt>
                      <c:pt idx="12702">
                        <c:v>3.7131944444393783</c:v>
                      </c:pt>
                      <c:pt idx="12703">
                        <c:v>3.7134375000008193</c:v>
                      </c:pt>
                      <c:pt idx="12704">
                        <c:v>3.7136805555549843</c:v>
                      </c:pt>
                      <c:pt idx="12705">
                        <c:v>3.7139236111091494</c:v>
                      </c:pt>
                      <c:pt idx="12706">
                        <c:v>3.7141666666633144</c:v>
                      </c:pt>
                      <c:pt idx="12707">
                        <c:v>3.7144097222174794</c:v>
                      </c:pt>
                      <c:pt idx="12708">
                        <c:v>3.7146643518484241</c:v>
                      </c:pt>
                      <c:pt idx="12709">
                        <c:v>3.7149074074025892</c:v>
                      </c:pt>
                      <c:pt idx="12710">
                        <c:v>3.7151504629640302</c:v>
                      </c:pt>
                      <c:pt idx="12711">
                        <c:v>3.7153935185181952</c:v>
                      </c:pt>
                      <c:pt idx="12712">
                        <c:v>3.7156365740723603</c:v>
                      </c:pt>
                      <c:pt idx="12713">
                        <c:v>3.7158796296265253</c:v>
                      </c:pt>
                      <c:pt idx="12714">
                        <c:v>3.7161226851806903</c:v>
                      </c:pt>
                      <c:pt idx="12715">
                        <c:v>3.7163657407421313</c:v>
                      </c:pt>
                      <c:pt idx="12716">
                        <c:v>3.7166087962962964</c:v>
                      </c:pt>
                      <c:pt idx="12717">
                        <c:v>3.7168518518504614</c:v>
                      </c:pt>
                      <c:pt idx="12718">
                        <c:v>3.7170949074046264</c:v>
                      </c:pt>
                      <c:pt idx="12719">
                        <c:v>3.7173379629587915</c:v>
                      </c:pt>
                      <c:pt idx="12720">
                        <c:v>3.7175810185202325</c:v>
                      </c:pt>
                      <c:pt idx="12721">
                        <c:v>3.7178240740743975</c:v>
                      </c:pt>
                      <c:pt idx="12722">
                        <c:v>3.7180671296285626</c:v>
                      </c:pt>
                      <c:pt idx="12723">
                        <c:v>3.7183101851827276</c:v>
                      </c:pt>
                      <c:pt idx="12724">
                        <c:v>3.7185532407368926</c:v>
                      </c:pt>
                      <c:pt idx="12725">
                        <c:v>3.7187962962983336</c:v>
                      </c:pt>
                      <c:pt idx="12726">
                        <c:v>3.7190393518524987</c:v>
                      </c:pt>
                      <c:pt idx="12727">
                        <c:v>3.7192824074066637</c:v>
                      </c:pt>
                      <c:pt idx="12728">
                        <c:v>3.7195254629608288</c:v>
                      </c:pt>
                      <c:pt idx="12729">
                        <c:v>3.7197685185149938</c:v>
                      </c:pt>
                      <c:pt idx="12730">
                        <c:v>3.7200115740691588</c:v>
                      </c:pt>
                      <c:pt idx="12731">
                        <c:v>3.7202546296305998</c:v>
                      </c:pt>
                      <c:pt idx="12732">
                        <c:v>3.7204976851847649</c:v>
                      </c:pt>
                      <c:pt idx="12733">
                        <c:v>3.7207407407389299</c:v>
                      </c:pt>
                      <c:pt idx="12734">
                        <c:v>3.7209837962930949</c:v>
                      </c:pt>
                      <c:pt idx="12735">
                        <c:v>3.72122685184726</c:v>
                      </c:pt>
                      <c:pt idx="12736">
                        <c:v>3.721469907408701</c:v>
                      </c:pt>
                      <c:pt idx="12737">
                        <c:v>3.721712962962866</c:v>
                      </c:pt>
                      <c:pt idx="12738">
                        <c:v>3.7219560185170311</c:v>
                      </c:pt>
                      <c:pt idx="12739">
                        <c:v>3.7221990740711961</c:v>
                      </c:pt>
                      <c:pt idx="12740">
                        <c:v>3.7224421296253611</c:v>
                      </c:pt>
                      <c:pt idx="12741">
                        <c:v>3.7226851851868021</c:v>
                      </c:pt>
                      <c:pt idx="12742">
                        <c:v>3.7229282407409672</c:v>
                      </c:pt>
                      <c:pt idx="12743">
                        <c:v>3.7231712962951322</c:v>
                      </c:pt>
                      <c:pt idx="12744">
                        <c:v>3.7234143518492973</c:v>
                      </c:pt>
                      <c:pt idx="12745">
                        <c:v>3.7236574074034623</c:v>
                      </c:pt>
                      <c:pt idx="12746">
                        <c:v>3.7239004629649033</c:v>
                      </c:pt>
                      <c:pt idx="12747">
                        <c:v>3.7241435185190683</c:v>
                      </c:pt>
                      <c:pt idx="12748">
                        <c:v>3.7243865740732334</c:v>
                      </c:pt>
                      <c:pt idx="12749">
                        <c:v>3.7246296296273984</c:v>
                      </c:pt>
                      <c:pt idx="12750">
                        <c:v>3.7248726851815634</c:v>
                      </c:pt>
                      <c:pt idx="12751">
                        <c:v>3.7251157407357285</c:v>
                      </c:pt>
                      <c:pt idx="12752">
                        <c:v>3.7253587962971695</c:v>
                      </c:pt>
                      <c:pt idx="12753">
                        <c:v>3.7256018518513345</c:v>
                      </c:pt>
                      <c:pt idx="12754">
                        <c:v>3.7258449074054996</c:v>
                      </c:pt>
                      <c:pt idx="12755">
                        <c:v>3.7260879629596646</c:v>
                      </c:pt>
                      <c:pt idx="12756">
                        <c:v>3.7263310185138296</c:v>
                      </c:pt>
                      <c:pt idx="12757">
                        <c:v>3.7265856481447743</c:v>
                      </c:pt>
                      <c:pt idx="12758">
                        <c:v>3.7268287036989394</c:v>
                      </c:pt>
                      <c:pt idx="12759">
                        <c:v>3.7270717592603804</c:v>
                      </c:pt>
                      <c:pt idx="12760">
                        <c:v>3.7273148148145454</c:v>
                      </c:pt>
                      <c:pt idx="12761">
                        <c:v>3.7275578703687104</c:v>
                      </c:pt>
                      <c:pt idx="12762">
                        <c:v>3.7278009259228755</c:v>
                      </c:pt>
                      <c:pt idx="12763">
                        <c:v>3.7280439814770405</c:v>
                      </c:pt>
                      <c:pt idx="12764">
                        <c:v>3.7282870370384815</c:v>
                      </c:pt>
                      <c:pt idx="12765">
                        <c:v>3.7285300925926466</c:v>
                      </c:pt>
                      <c:pt idx="12766">
                        <c:v>3.7287731481468116</c:v>
                      </c:pt>
                      <c:pt idx="12767">
                        <c:v>3.7290162037009766</c:v>
                      </c:pt>
                      <c:pt idx="12768">
                        <c:v>3.7292592592551417</c:v>
                      </c:pt>
                      <c:pt idx="12769">
                        <c:v>3.7295023148165827</c:v>
                      </c:pt>
                      <c:pt idx="12770">
                        <c:v>3.7297453703707477</c:v>
                      </c:pt>
                      <c:pt idx="12771">
                        <c:v>3.7299884259249128</c:v>
                      </c:pt>
                      <c:pt idx="12772">
                        <c:v>3.7302314814790778</c:v>
                      </c:pt>
                      <c:pt idx="12773">
                        <c:v>3.7304745370332428</c:v>
                      </c:pt>
                      <c:pt idx="12774">
                        <c:v>3.7307175925946838</c:v>
                      </c:pt>
                      <c:pt idx="12775">
                        <c:v>3.7309606481488489</c:v>
                      </c:pt>
                      <c:pt idx="12776">
                        <c:v>3.7312037037030139</c:v>
                      </c:pt>
                      <c:pt idx="12777">
                        <c:v>3.7314467592571789</c:v>
                      </c:pt>
                      <c:pt idx="12778">
                        <c:v>3.731689814811344</c:v>
                      </c:pt>
                      <c:pt idx="12779">
                        <c:v>3.731932870365509</c:v>
                      </c:pt>
                      <c:pt idx="12780">
                        <c:v>3.73217592592695</c:v>
                      </c:pt>
                      <c:pt idx="12781">
                        <c:v>3.7324189814811151</c:v>
                      </c:pt>
                      <c:pt idx="12782">
                        <c:v>3.7326620370352801</c:v>
                      </c:pt>
                      <c:pt idx="12783">
                        <c:v>3.7329050925894451</c:v>
                      </c:pt>
                      <c:pt idx="12784">
                        <c:v>3.7331481481436102</c:v>
                      </c:pt>
                      <c:pt idx="12785">
                        <c:v>3.7333912037050512</c:v>
                      </c:pt>
                      <c:pt idx="12786">
                        <c:v>3.7336342592592162</c:v>
                      </c:pt>
                      <c:pt idx="12787">
                        <c:v>3.7338773148133813</c:v>
                      </c:pt>
                      <c:pt idx="12788">
                        <c:v>3.7341203703675463</c:v>
                      </c:pt>
                      <c:pt idx="12789">
                        <c:v>3.7343634259217113</c:v>
                      </c:pt>
                      <c:pt idx="12790">
                        <c:v>3.7346064814831523</c:v>
                      </c:pt>
                      <c:pt idx="12791">
                        <c:v>3.7348495370373174</c:v>
                      </c:pt>
                      <c:pt idx="12792">
                        <c:v>3.7350925925914824</c:v>
                      </c:pt>
                      <c:pt idx="12793">
                        <c:v>3.7353356481456474</c:v>
                      </c:pt>
                      <c:pt idx="12794">
                        <c:v>3.7355787036998125</c:v>
                      </c:pt>
                      <c:pt idx="12795">
                        <c:v>3.7358217592612535</c:v>
                      </c:pt>
                      <c:pt idx="12796">
                        <c:v>3.7360648148154185</c:v>
                      </c:pt>
                      <c:pt idx="12797">
                        <c:v>3.7363078703695836</c:v>
                      </c:pt>
                      <c:pt idx="12798">
                        <c:v>3.7365509259237486</c:v>
                      </c:pt>
                      <c:pt idx="12799">
                        <c:v>3.7367939814779136</c:v>
                      </c:pt>
                      <c:pt idx="12800">
                        <c:v>3.7370370370320787</c:v>
                      </c:pt>
                      <c:pt idx="12801">
                        <c:v>3.7372800925935197</c:v>
                      </c:pt>
                      <c:pt idx="12802">
                        <c:v>3.7375231481476847</c:v>
                      </c:pt>
                      <c:pt idx="12803">
                        <c:v>3.7377662037018498</c:v>
                      </c:pt>
                      <c:pt idx="12804">
                        <c:v>3.7380092592560148</c:v>
                      </c:pt>
                      <c:pt idx="12805">
                        <c:v>3.7382638888869595</c:v>
                      </c:pt>
                      <c:pt idx="12806">
                        <c:v>3.7385069444411245</c:v>
                      </c:pt>
                      <c:pt idx="12807">
                        <c:v>3.7387499999952896</c:v>
                      </c:pt>
                      <c:pt idx="12808">
                        <c:v>3.7389930555567306</c:v>
                      </c:pt>
                      <c:pt idx="12809">
                        <c:v>3.7392361111108956</c:v>
                      </c:pt>
                      <c:pt idx="12810">
                        <c:v>3.7394791666650606</c:v>
                      </c:pt>
                      <c:pt idx="12811">
                        <c:v>3.7397222222192257</c:v>
                      </c:pt>
                      <c:pt idx="12812">
                        <c:v>3.7399652777733907</c:v>
                      </c:pt>
                      <c:pt idx="12813">
                        <c:v>3.7402083333348317</c:v>
                      </c:pt>
                      <c:pt idx="12814">
                        <c:v>3.7404513888889968</c:v>
                      </c:pt>
                      <c:pt idx="12815">
                        <c:v>3.7406944444431618</c:v>
                      </c:pt>
                      <c:pt idx="12816">
                        <c:v>3.7409374999973268</c:v>
                      </c:pt>
                      <c:pt idx="12817">
                        <c:v>3.7411805555514919</c:v>
                      </c:pt>
                      <c:pt idx="12818">
                        <c:v>3.7414236111129329</c:v>
                      </c:pt>
                      <c:pt idx="12819">
                        <c:v>3.7416666666670979</c:v>
                      </c:pt>
                      <c:pt idx="12820">
                        <c:v>3.7419097222212629</c:v>
                      </c:pt>
                      <c:pt idx="12821">
                        <c:v>3.742152777775428</c:v>
                      </c:pt>
                      <c:pt idx="12822">
                        <c:v>3.742395833329593</c:v>
                      </c:pt>
                      <c:pt idx="12823">
                        <c:v>3.7426388888837581</c:v>
                      </c:pt>
                      <c:pt idx="12824">
                        <c:v>3.7428819444451991</c:v>
                      </c:pt>
                      <c:pt idx="12825">
                        <c:v>3.7431249999993641</c:v>
                      </c:pt>
                      <c:pt idx="12826">
                        <c:v>3.7433680555535291</c:v>
                      </c:pt>
                      <c:pt idx="12827">
                        <c:v>3.7436111111076942</c:v>
                      </c:pt>
                      <c:pt idx="12828">
                        <c:v>3.7438541666618592</c:v>
                      </c:pt>
                      <c:pt idx="12829">
                        <c:v>3.7440972222233002</c:v>
                      </c:pt>
                      <c:pt idx="12830">
                        <c:v>3.7443402777774653</c:v>
                      </c:pt>
                      <c:pt idx="12831">
                        <c:v>3.7445833333316303</c:v>
                      </c:pt>
                      <c:pt idx="12832">
                        <c:v>3.7448263888857953</c:v>
                      </c:pt>
                      <c:pt idx="12833">
                        <c:v>3.7450694444399604</c:v>
                      </c:pt>
                      <c:pt idx="12834">
                        <c:v>3.7453125000014014</c:v>
                      </c:pt>
                      <c:pt idx="12835">
                        <c:v>3.7455555555555664</c:v>
                      </c:pt>
                      <c:pt idx="12836">
                        <c:v>3.7457986111097314</c:v>
                      </c:pt>
                      <c:pt idx="12837">
                        <c:v>3.7460416666638965</c:v>
                      </c:pt>
                      <c:pt idx="12838">
                        <c:v>3.7462847222180615</c:v>
                      </c:pt>
                      <c:pt idx="12839">
                        <c:v>3.7465277777795025</c:v>
                      </c:pt>
                      <c:pt idx="12840">
                        <c:v>3.7467708333336676</c:v>
                      </c:pt>
                      <c:pt idx="12841">
                        <c:v>3.7470138888878326</c:v>
                      </c:pt>
                      <c:pt idx="12842">
                        <c:v>3.7472569444419976</c:v>
                      </c:pt>
                      <c:pt idx="12843">
                        <c:v>3.7474999999961627</c:v>
                      </c:pt>
                      <c:pt idx="12844">
                        <c:v>3.7477430555576037</c:v>
                      </c:pt>
                      <c:pt idx="12845">
                        <c:v>3.7479861111117687</c:v>
                      </c:pt>
                      <c:pt idx="12846">
                        <c:v>3.7482291666659338</c:v>
                      </c:pt>
                      <c:pt idx="12847">
                        <c:v>3.7484722222200988</c:v>
                      </c:pt>
                      <c:pt idx="12848">
                        <c:v>3.7487152777742638</c:v>
                      </c:pt>
                      <c:pt idx="12849">
                        <c:v>3.7489583333284289</c:v>
                      </c:pt>
                      <c:pt idx="12850">
                        <c:v>3.7492013888898699</c:v>
                      </c:pt>
                      <c:pt idx="12851">
                        <c:v>3.7494444444440349</c:v>
                      </c:pt>
                      <c:pt idx="12852">
                        <c:v>3.7496874999981999</c:v>
                      </c:pt>
                      <c:pt idx="12853">
                        <c:v>3.7499421296291446</c:v>
                      </c:pt>
                      <c:pt idx="12854">
                        <c:v>3.7501851851833097</c:v>
                      </c:pt>
                      <c:pt idx="12855">
                        <c:v>3.7504282407374747</c:v>
                      </c:pt>
                      <c:pt idx="12856">
                        <c:v>3.7506712962916398</c:v>
                      </c:pt>
                      <c:pt idx="12857">
                        <c:v>3.7509143518530808</c:v>
                      </c:pt>
                      <c:pt idx="12858">
                        <c:v>3.7511574074072458</c:v>
                      </c:pt>
                      <c:pt idx="12859">
                        <c:v>3.7514004629614108</c:v>
                      </c:pt>
                      <c:pt idx="12860">
                        <c:v>3.7516435185155759</c:v>
                      </c:pt>
                      <c:pt idx="12861">
                        <c:v>3.7518865740697409</c:v>
                      </c:pt>
                      <c:pt idx="12862">
                        <c:v>3.7521296296311819</c:v>
                      </c:pt>
                      <c:pt idx="12863">
                        <c:v>3.7523726851853469</c:v>
                      </c:pt>
                      <c:pt idx="12864">
                        <c:v>3.752615740739512</c:v>
                      </c:pt>
                      <c:pt idx="12865">
                        <c:v>3.752858796293677</c:v>
                      </c:pt>
                      <c:pt idx="12866">
                        <c:v>3.7531018518478421</c:v>
                      </c:pt>
                      <c:pt idx="12867">
                        <c:v>3.7533449074092831</c:v>
                      </c:pt>
                      <c:pt idx="12868">
                        <c:v>3.7535879629634481</c:v>
                      </c:pt>
                      <c:pt idx="12869">
                        <c:v>3.7538310185176131</c:v>
                      </c:pt>
                      <c:pt idx="12870">
                        <c:v>3.7540740740717782</c:v>
                      </c:pt>
                      <c:pt idx="12871">
                        <c:v>3.7543171296259432</c:v>
                      </c:pt>
                      <c:pt idx="12872">
                        <c:v>3.7545601851801083</c:v>
                      </c:pt>
                      <c:pt idx="12873">
                        <c:v>3.7548032407415493</c:v>
                      </c:pt>
                      <c:pt idx="12874">
                        <c:v>3.7550462962957143</c:v>
                      </c:pt>
                      <c:pt idx="12875">
                        <c:v>3.7552893518498793</c:v>
                      </c:pt>
                      <c:pt idx="12876">
                        <c:v>3.7555324074040444</c:v>
                      </c:pt>
                      <c:pt idx="12877">
                        <c:v>3.7557754629582094</c:v>
                      </c:pt>
                      <c:pt idx="12878">
                        <c:v>3.7560185185196504</c:v>
                      </c:pt>
                      <c:pt idx="12879">
                        <c:v>3.7562615740738154</c:v>
                      </c:pt>
                      <c:pt idx="12880">
                        <c:v>3.7565046296279805</c:v>
                      </c:pt>
                      <c:pt idx="12881">
                        <c:v>3.7567476851821455</c:v>
                      </c:pt>
                      <c:pt idx="12882">
                        <c:v>3.7569907407363106</c:v>
                      </c:pt>
                      <c:pt idx="12883">
                        <c:v>3.7572337962977516</c:v>
                      </c:pt>
                      <c:pt idx="12884">
                        <c:v>3.7574768518519166</c:v>
                      </c:pt>
                      <c:pt idx="12885">
                        <c:v>3.7577199074060816</c:v>
                      </c:pt>
                      <c:pt idx="12886">
                        <c:v>3.7579629629602467</c:v>
                      </c:pt>
                      <c:pt idx="12887">
                        <c:v>3.7582060185144117</c:v>
                      </c:pt>
                      <c:pt idx="12888">
                        <c:v>3.7584490740758527</c:v>
                      </c:pt>
                      <c:pt idx="12889">
                        <c:v>3.7586921296300178</c:v>
                      </c:pt>
                      <c:pt idx="12890">
                        <c:v>3.7589351851841828</c:v>
                      </c:pt>
                      <c:pt idx="12891">
                        <c:v>3.7591782407383478</c:v>
                      </c:pt>
                      <c:pt idx="12892">
                        <c:v>3.7594212962925129</c:v>
                      </c:pt>
                      <c:pt idx="12893">
                        <c:v>3.7596643518539539</c:v>
                      </c:pt>
                      <c:pt idx="12894">
                        <c:v>3.7599074074081189</c:v>
                      </c:pt>
                      <c:pt idx="12895">
                        <c:v>3.7601504629622839</c:v>
                      </c:pt>
                      <c:pt idx="12896">
                        <c:v>3.760393518516449</c:v>
                      </c:pt>
                      <c:pt idx="12897">
                        <c:v>3.760636574070614</c:v>
                      </c:pt>
                      <c:pt idx="12898">
                        <c:v>3.7608796296247791</c:v>
                      </c:pt>
                      <c:pt idx="12899">
                        <c:v>3.7611226851862201</c:v>
                      </c:pt>
                      <c:pt idx="12900">
                        <c:v>3.7613657407403851</c:v>
                      </c:pt>
                      <c:pt idx="12901">
                        <c:v>3.7616087962945501</c:v>
                      </c:pt>
                      <c:pt idx="12902">
                        <c:v>3.7618634259254948</c:v>
                      </c:pt>
                      <c:pt idx="12903">
                        <c:v>3.7621064814796599</c:v>
                      </c:pt>
                      <c:pt idx="12904">
                        <c:v>3.7623495370338249</c:v>
                      </c:pt>
                      <c:pt idx="12905">
                        <c:v>3.7625925925879899</c:v>
                      </c:pt>
                      <c:pt idx="12906">
                        <c:v>3.7628356481494309</c:v>
                      </c:pt>
                      <c:pt idx="12907">
                        <c:v>3.763078703703596</c:v>
                      </c:pt>
                      <c:pt idx="12908">
                        <c:v>3.763321759257761</c:v>
                      </c:pt>
                      <c:pt idx="12909">
                        <c:v>3.7635648148119261</c:v>
                      </c:pt>
                      <c:pt idx="12910">
                        <c:v>3.7638078703660911</c:v>
                      </c:pt>
                      <c:pt idx="12911">
                        <c:v>3.7640509259275321</c:v>
                      </c:pt>
                      <c:pt idx="12912">
                        <c:v>3.7642939814816971</c:v>
                      </c:pt>
                      <c:pt idx="12913">
                        <c:v>3.7645370370358622</c:v>
                      </c:pt>
                      <c:pt idx="12914">
                        <c:v>3.7647800925900272</c:v>
                      </c:pt>
                      <c:pt idx="12915">
                        <c:v>3.7650231481441923</c:v>
                      </c:pt>
                      <c:pt idx="12916">
                        <c:v>3.7652662037056333</c:v>
                      </c:pt>
                      <c:pt idx="12917">
                        <c:v>3.7655092592597983</c:v>
                      </c:pt>
                      <c:pt idx="12918">
                        <c:v>3.7657523148139633</c:v>
                      </c:pt>
                      <c:pt idx="12919">
                        <c:v>3.7659953703681284</c:v>
                      </c:pt>
                      <c:pt idx="12920">
                        <c:v>3.7662384259222934</c:v>
                      </c:pt>
                      <c:pt idx="12921">
                        <c:v>3.7664814814764584</c:v>
                      </c:pt>
                      <c:pt idx="12922">
                        <c:v>3.7667245370378994</c:v>
                      </c:pt>
                      <c:pt idx="12923">
                        <c:v>3.7669675925920645</c:v>
                      </c:pt>
                      <c:pt idx="12924">
                        <c:v>3.7672106481462295</c:v>
                      </c:pt>
                      <c:pt idx="12925">
                        <c:v>3.7674537037003946</c:v>
                      </c:pt>
                      <c:pt idx="12926">
                        <c:v>3.7676967592545596</c:v>
                      </c:pt>
                      <c:pt idx="12927">
                        <c:v>3.7679398148160006</c:v>
                      </c:pt>
                      <c:pt idx="12928">
                        <c:v>3.7681828703701656</c:v>
                      </c:pt>
                      <c:pt idx="12929">
                        <c:v>3.7684259259243307</c:v>
                      </c:pt>
                      <c:pt idx="12930">
                        <c:v>3.7686689814784957</c:v>
                      </c:pt>
                      <c:pt idx="12931">
                        <c:v>3.7689120370326608</c:v>
                      </c:pt>
                      <c:pt idx="12932">
                        <c:v>3.7691550925941018</c:v>
                      </c:pt>
                      <c:pt idx="12933">
                        <c:v>3.7693981481482668</c:v>
                      </c:pt>
                      <c:pt idx="12934">
                        <c:v>3.7696412037024318</c:v>
                      </c:pt>
                      <c:pt idx="12935">
                        <c:v>3.7698842592565969</c:v>
                      </c:pt>
                      <c:pt idx="12936">
                        <c:v>3.7701273148107619</c:v>
                      </c:pt>
                      <c:pt idx="12937">
                        <c:v>3.7703703703722029</c:v>
                      </c:pt>
                      <c:pt idx="12938">
                        <c:v>3.7706134259263679</c:v>
                      </c:pt>
                      <c:pt idx="12939">
                        <c:v>3.770856481480533</c:v>
                      </c:pt>
                      <c:pt idx="12940">
                        <c:v>3.771099537034698</c:v>
                      </c:pt>
                      <c:pt idx="12941">
                        <c:v>3.7713425925888631</c:v>
                      </c:pt>
                      <c:pt idx="12942">
                        <c:v>3.7715856481430281</c:v>
                      </c:pt>
                      <c:pt idx="12943">
                        <c:v>3.7718287037044691</c:v>
                      </c:pt>
                      <c:pt idx="12944">
                        <c:v>3.7720717592586341</c:v>
                      </c:pt>
                      <c:pt idx="12945">
                        <c:v>3.7723148148127992</c:v>
                      </c:pt>
                      <c:pt idx="12946">
                        <c:v>3.7725578703669642</c:v>
                      </c:pt>
                      <c:pt idx="12947">
                        <c:v>3.7728009259211293</c:v>
                      </c:pt>
                      <c:pt idx="12948">
                        <c:v>3.7730439814825703</c:v>
                      </c:pt>
                      <c:pt idx="12949">
                        <c:v>3.773298611106239</c:v>
                      </c:pt>
                      <c:pt idx="12950">
                        <c:v>3.77354166666768</c:v>
                      </c:pt>
                      <c:pt idx="12951">
                        <c:v>3.773784722221845</c:v>
                      </c:pt>
                      <c:pt idx="12952">
                        <c:v>3.7740277777760101</c:v>
                      </c:pt>
                      <c:pt idx="12953">
                        <c:v>3.7742708333301751</c:v>
                      </c:pt>
                      <c:pt idx="12954">
                        <c:v>3.7745138888843401</c:v>
                      </c:pt>
                      <c:pt idx="12955">
                        <c:v>3.7747569444457811</c:v>
                      </c:pt>
                      <c:pt idx="12956">
                        <c:v>3.7749999999999462</c:v>
                      </c:pt>
                      <c:pt idx="12957">
                        <c:v>3.7752430555541112</c:v>
                      </c:pt>
                      <c:pt idx="12958">
                        <c:v>3.7754861111082763</c:v>
                      </c:pt>
                      <c:pt idx="12959">
                        <c:v>3.7757291666624413</c:v>
                      </c:pt>
                      <c:pt idx="12960">
                        <c:v>3.7759722222238823</c:v>
                      </c:pt>
                      <c:pt idx="12961">
                        <c:v>3.7762152777780473</c:v>
                      </c:pt>
                      <c:pt idx="12962">
                        <c:v>3.7764583333322124</c:v>
                      </c:pt>
                      <c:pt idx="12963">
                        <c:v>3.7767013888863774</c:v>
                      </c:pt>
                      <c:pt idx="12964">
                        <c:v>3.7769444444405424</c:v>
                      </c:pt>
                      <c:pt idx="12965">
                        <c:v>3.7771875000019834</c:v>
                      </c:pt>
                      <c:pt idx="12966">
                        <c:v>3.7774305555561485</c:v>
                      </c:pt>
                      <c:pt idx="12967">
                        <c:v>3.7776736111103135</c:v>
                      </c:pt>
                      <c:pt idx="12968">
                        <c:v>3.7779166666644786</c:v>
                      </c:pt>
                      <c:pt idx="12969">
                        <c:v>3.7781597222186436</c:v>
                      </c:pt>
                      <c:pt idx="12970">
                        <c:v>3.7784027777728086</c:v>
                      </c:pt>
                      <c:pt idx="12971">
                        <c:v>3.7786458333342496</c:v>
                      </c:pt>
                      <c:pt idx="12972">
                        <c:v>3.7788888888884147</c:v>
                      </c:pt>
                      <c:pt idx="12973">
                        <c:v>3.7791319444425797</c:v>
                      </c:pt>
                      <c:pt idx="12974">
                        <c:v>3.7793749999967448</c:v>
                      </c:pt>
                      <c:pt idx="12975">
                        <c:v>3.7796180555509098</c:v>
                      </c:pt>
                      <c:pt idx="12976">
                        <c:v>3.7798611111123508</c:v>
                      </c:pt>
                      <c:pt idx="12977">
                        <c:v>3.7801041666665158</c:v>
                      </c:pt>
                      <c:pt idx="12978">
                        <c:v>3.7803472222206809</c:v>
                      </c:pt>
                      <c:pt idx="12979">
                        <c:v>3.7805902777748459</c:v>
                      </c:pt>
                      <c:pt idx="12980">
                        <c:v>3.7808333333290109</c:v>
                      </c:pt>
                      <c:pt idx="12981">
                        <c:v>3.7810763888904519</c:v>
                      </c:pt>
                      <c:pt idx="12982">
                        <c:v>3.781319444444617</c:v>
                      </c:pt>
                      <c:pt idx="12983">
                        <c:v>3.781562499998782</c:v>
                      </c:pt>
                      <c:pt idx="12984">
                        <c:v>3.7818055555529471</c:v>
                      </c:pt>
                      <c:pt idx="12985">
                        <c:v>3.7820486111071121</c:v>
                      </c:pt>
                      <c:pt idx="12986">
                        <c:v>3.7822916666685531</c:v>
                      </c:pt>
                      <c:pt idx="12987">
                        <c:v>3.7825347222227181</c:v>
                      </c:pt>
                      <c:pt idx="12988">
                        <c:v>3.7827777777768832</c:v>
                      </c:pt>
                      <c:pt idx="12989">
                        <c:v>3.7830208333310482</c:v>
                      </c:pt>
                      <c:pt idx="12990">
                        <c:v>3.7832638888852133</c:v>
                      </c:pt>
                      <c:pt idx="12991">
                        <c:v>3.7835069444393783</c:v>
                      </c:pt>
                      <c:pt idx="12992">
                        <c:v>3.7837500000008193</c:v>
                      </c:pt>
                      <c:pt idx="12993">
                        <c:v>3.7839930555549843</c:v>
                      </c:pt>
                      <c:pt idx="12994">
                        <c:v>3.7842361111091494</c:v>
                      </c:pt>
                      <c:pt idx="12995">
                        <c:v>3.7844791666633144</c:v>
                      </c:pt>
                      <c:pt idx="12996">
                        <c:v>3.7847222222174794</c:v>
                      </c:pt>
                      <c:pt idx="12997">
                        <c:v>3.7849652777789204</c:v>
                      </c:pt>
                      <c:pt idx="12998">
                        <c:v>3.7852199074025892</c:v>
                      </c:pt>
                      <c:pt idx="12999">
                        <c:v>3.7854629629640302</c:v>
                      </c:pt>
                      <c:pt idx="13000">
                        <c:v>3.7857060185181952</c:v>
                      </c:pt>
                      <c:pt idx="13001">
                        <c:v>3.7859490740723603</c:v>
                      </c:pt>
                      <c:pt idx="13002">
                        <c:v>3.7861921296265253</c:v>
                      </c:pt>
                      <c:pt idx="13003">
                        <c:v>3.7864351851806903</c:v>
                      </c:pt>
                      <c:pt idx="13004">
                        <c:v>3.7866782407421313</c:v>
                      </c:pt>
                      <c:pt idx="13005">
                        <c:v>3.7869212962962964</c:v>
                      </c:pt>
                      <c:pt idx="13006">
                        <c:v>3.7871643518504614</c:v>
                      </c:pt>
                      <c:pt idx="13007">
                        <c:v>3.7874074074046264</c:v>
                      </c:pt>
                      <c:pt idx="13008">
                        <c:v>3.7876504629587915</c:v>
                      </c:pt>
                      <c:pt idx="13009">
                        <c:v>3.7878935185202325</c:v>
                      </c:pt>
                      <c:pt idx="13010">
                        <c:v>3.7881365740743975</c:v>
                      </c:pt>
                      <c:pt idx="13011">
                        <c:v>3.7883796296285626</c:v>
                      </c:pt>
                      <c:pt idx="13012">
                        <c:v>3.7886226851827276</c:v>
                      </c:pt>
                      <c:pt idx="13013">
                        <c:v>3.7888657407368926</c:v>
                      </c:pt>
                      <c:pt idx="13014">
                        <c:v>3.7891087962983336</c:v>
                      </c:pt>
                      <c:pt idx="13015">
                        <c:v>3.7893518518524987</c:v>
                      </c:pt>
                      <c:pt idx="13016">
                        <c:v>3.7895949074066637</c:v>
                      </c:pt>
                      <c:pt idx="13017">
                        <c:v>3.7898379629608288</c:v>
                      </c:pt>
                      <c:pt idx="13018">
                        <c:v>3.7900810185149938</c:v>
                      </c:pt>
                      <c:pt idx="13019">
                        <c:v>3.7903240740691588</c:v>
                      </c:pt>
                      <c:pt idx="13020">
                        <c:v>3.7905671296305998</c:v>
                      </c:pt>
                      <c:pt idx="13021">
                        <c:v>3.7908101851847649</c:v>
                      </c:pt>
                      <c:pt idx="13022">
                        <c:v>3.7910532407389299</c:v>
                      </c:pt>
                      <c:pt idx="13023">
                        <c:v>3.7912962962930949</c:v>
                      </c:pt>
                      <c:pt idx="13024">
                        <c:v>3.79153935184726</c:v>
                      </c:pt>
                      <c:pt idx="13025">
                        <c:v>3.791782407408701</c:v>
                      </c:pt>
                      <c:pt idx="13026">
                        <c:v>3.792025462962866</c:v>
                      </c:pt>
                      <c:pt idx="13027">
                        <c:v>3.7922685185170311</c:v>
                      </c:pt>
                      <c:pt idx="13028">
                        <c:v>3.7925115740711961</c:v>
                      </c:pt>
                      <c:pt idx="13029">
                        <c:v>3.7927546296253611</c:v>
                      </c:pt>
                      <c:pt idx="13030">
                        <c:v>3.7929976851868021</c:v>
                      </c:pt>
                      <c:pt idx="13031">
                        <c:v>3.7932407407409672</c:v>
                      </c:pt>
                      <c:pt idx="13032">
                        <c:v>3.7934837962951322</c:v>
                      </c:pt>
                      <c:pt idx="13033">
                        <c:v>3.7937268518492973</c:v>
                      </c:pt>
                      <c:pt idx="13034">
                        <c:v>3.7939699074034623</c:v>
                      </c:pt>
                      <c:pt idx="13035">
                        <c:v>3.7942129629649033</c:v>
                      </c:pt>
                      <c:pt idx="13036">
                        <c:v>3.7944560185190683</c:v>
                      </c:pt>
                      <c:pt idx="13037">
                        <c:v>3.7946990740732334</c:v>
                      </c:pt>
                      <c:pt idx="13038">
                        <c:v>3.7949421296273984</c:v>
                      </c:pt>
                      <c:pt idx="13039">
                        <c:v>3.7951851851815634</c:v>
                      </c:pt>
                      <c:pt idx="13040">
                        <c:v>3.7954282407357285</c:v>
                      </c:pt>
                      <c:pt idx="13041">
                        <c:v>3.7956712962971695</c:v>
                      </c:pt>
                      <c:pt idx="13042">
                        <c:v>3.7959143518513345</c:v>
                      </c:pt>
                      <c:pt idx="13043">
                        <c:v>3.7961574074054996</c:v>
                      </c:pt>
                      <c:pt idx="13044">
                        <c:v>3.7964004629596646</c:v>
                      </c:pt>
                      <c:pt idx="13045">
                        <c:v>3.7966435185138296</c:v>
                      </c:pt>
                      <c:pt idx="13046">
                        <c:v>3.7968981481447743</c:v>
                      </c:pt>
                      <c:pt idx="13047">
                        <c:v>3.7971412036989394</c:v>
                      </c:pt>
                      <c:pt idx="13048">
                        <c:v>3.7973842592603804</c:v>
                      </c:pt>
                      <c:pt idx="13049">
                        <c:v>3.7976273148145454</c:v>
                      </c:pt>
                      <c:pt idx="13050">
                        <c:v>3.7978703703687104</c:v>
                      </c:pt>
                      <c:pt idx="13051">
                        <c:v>3.7981134259228755</c:v>
                      </c:pt>
                      <c:pt idx="13052">
                        <c:v>3.7983564814770405</c:v>
                      </c:pt>
                      <c:pt idx="13053">
                        <c:v>3.7985995370384815</c:v>
                      </c:pt>
                      <c:pt idx="13054">
                        <c:v>3.7988425925926466</c:v>
                      </c:pt>
                      <c:pt idx="13055">
                        <c:v>3.7990856481468116</c:v>
                      </c:pt>
                      <c:pt idx="13056">
                        <c:v>3.7993287037009766</c:v>
                      </c:pt>
                      <c:pt idx="13057">
                        <c:v>3.7995717592551417</c:v>
                      </c:pt>
                      <c:pt idx="13058">
                        <c:v>3.7998148148165827</c:v>
                      </c:pt>
                      <c:pt idx="13059">
                        <c:v>3.8000578703707477</c:v>
                      </c:pt>
                      <c:pt idx="13060">
                        <c:v>3.8003009259249128</c:v>
                      </c:pt>
                      <c:pt idx="13061">
                        <c:v>3.8005439814790778</c:v>
                      </c:pt>
                      <c:pt idx="13062">
                        <c:v>3.8007870370332428</c:v>
                      </c:pt>
                      <c:pt idx="13063">
                        <c:v>3.8010300925946838</c:v>
                      </c:pt>
                      <c:pt idx="13064">
                        <c:v>3.8012731481488489</c:v>
                      </c:pt>
                      <c:pt idx="13065">
                        <c:v>3.8015162037030139</c:v>
                      </c:pt>
                      <c:pt idx="13066">
                        <c:v>3.8017592592571789</c:v>
                      </c:pt>
                      <c:pt idx="13067">
                        <c:v>3.802002314811344</c:v>
                      </c:pt>
                      <c:pt idx="13068">
                        <c:v>3.802245370365509</c:v>
                      </c:pt>
                      <c:pt idx="13069">
                        <c:v>3.80248842592695</c:v>
                      </c:pt>
                      <c:pt idx="13070">
                        <c:v>3.8027314814811151</c:v>
                      </c:pt>
                      <c:pt idx="13071">
                        <c:v>3.8029745370352801</c:v>
                      </c:pt>
                      <c:pt idx="13072">
                        <c:v>3.8032175925894451</c:v>
                      </c:pt>
                      <c:pt idx="13073">
                        <c:v>3.8034606481436102</c:v>
                      </c:pt>
                      <c:pt idx="13074">
                        <c:v>3.8037037037050512</c:v>
                      </c:pt>
                      <c:pt idx="13075">
                        <c:v>3.8039467592592162</c:v>
                      </c:pt>
                      <c:pt idx="13076">
                        <c:v>3.8041898148133813</c:v>
                      </c:pt>
                      <c:pt idx="13077">
                        <c:v>3.8044328703675463</c:v>
                      </c:pt>
                      <c:pt idx="13078">
                        <c:v>3.8046759259217113</c:v>
                      </c:pt>
                      <c:pt idx="13079">
                        <c:v>3.8049189814831523</c:v>
                      </c:pt>
                      <c:pt idx="13080">
                        <c:v>3.8051620370373174</c:v>
                      </c:pt>
                      <c:pt idx="13081">
                        <c:v>3.8054050925914824</c:v>
                      </c:pt>
                      <c:pt idx="13082">
                        <c:v>3.8056481481456474</c:v>
                      </c:pt>
                      <c:pt idx="13083">
                        <c:v>3.8058912036998125</c:v>
                      </c:pt>
                      <c:pt idx="13084">
                        <c:v>3.8061342592612535</c:v>
                      </c:pt>
                      <c:pt idx="13085">
                        <c:v>3.8063773148154185</c:v>
                      </c:pt>
                      <c:pt idx="13086">
                        <c:v>3.8066203703695836</c:v>
                      </c:pt>
                      <c:pt idx="13087">
                        <c:v>3.8068634259237486</c:v>
                      </c:pt>
                      <c:pt idx="13088">
                        <c:v>3.8071064814779136</c:v>
                      </c:pt>
                      <c:pt idx="13089">
                        <c:v>3.8073495370320787</c:v>
                      </c:pt>
                      <c:pt idx="13090">
                        <c:v>3.8075925925935197</c:v>
                      </c:pt>
                      <c:pt idx="13091">
                        <c:v>3.8078356481476847</c:v>
                      </c:pt>
                      <c:pt idx="13092">
                        <c:v>3.8080787037018498</c:v>
                      </c:pt>
                      <c:pt idx="13093">
                        <c:v>3.8083217592560148</c:v>
                      </c:pt>
                      <c:pt idx="13094">
                        <c:v>3.8085763888869595</c:v>
                      </c:pt>
                      <c:pt idx="13095">
                        <c:v>3.8088194444411245</c:v>
                      </c:pt>
                      <c:pt idx="13096">
                        <c:v>3.8090624999952896</c:v>
                      </c:pt>
                      <c:pt idx="13097">
                        <c:v>3.8093055555567306</c:v>
                      </c:pt>
                      <c:pt idx="13098">
                        <c:v>3.8095486111108956</c:v>
                      </c:pt>
                      <c:pt idx="13099">
                        <c:v>3.8097916666650606</c:v>
                      </c:pt>
                      <c:pt idx="13100">
                        <c:v>3.8100347222192257</c:v>
                      </c:pt>
                      <c:pt idx="13101">
                        <c:v>3.8102777777733907</c:v>
                      </c:pt>
                      <c:pt idx="13102">
                        <c:v>3.8105208333348317</c:v>
                      </c:pt>
                      <c:pt idx="13103">
                        <c:v>3.8107638888889968</c:v>
                      </c:pt>
                      <c:pt idx="13104">
                        <c:v>3.8110069444431618</c:v>
                      </c:pt>
                      <c:pt idx="13105">
                        <c:v>3.8112499999973268</c:v>
                      </c:pt>
                      <c:pt idx="13106">
                        <c:v>3.8114930555514919</c:v>
                      </c:pt>
                      <c:pt idx="13107">
                        <c:v>3.8117361111129329</c:v>
                      </c:pt>
                      <c:pt idx="13108">
                        <c:v>3.8119791666670979</c:v>
                      </c:pt>
                      <c:pt idx="13109">
                        <c:v>3.8122222222212629</c:v>
                      </c:pt>
                      <c:pt idx="13110">
                        <c:v>3.812465277775428</c:v>
                      </c:pt>
                      <c:pt idx="13111">
                        <c:v>3.812708333329593</c:v>
                      </c:pt>
                      <c:pt idx="13112">
                        <c:v>3.8129513888837581</c:v>
                      </c:pt>
                      <c:pt idx="13113">
                        <c:v>3.8131944444451991</c:v>
                      </c:pt>
                      <c:pt idx="13114">
                        <c:v>3.8134374999993641</c:v>
                      </c:pt>
                      <c:pt idx="13115">
                        <c:v>3.8136805555535291</c:v>
                      </c:pt>
                      <c:pt idx="13116">
                        <c:v>3.8139236111076942</c:v>
                      </c:pt>
                      <c:pt idx="13117">
                        <c:v>3.8141666666618592</c:v>
                      </c:pt>
                      <c:pt idx="13118">
                        <c:v>3.8144097222233002</c:v>
                      </c:pt>
                      <c:pt idx="13119">
                        <c:v>3.8146527777774653</c:v>
                      </c:pt>
                      <c:pt idx="13120">
                        <c:v>3.8148958333316303</c:v>
                      </c:pt>
                      <c:pt idx="13121">
                        <c:v>3.8151388888857953</c:v>
                      </c:pt>
                      <c:pt idx="13122">
                        <c:v>3.8153819444399604</c:v>
                      </c:pt>
                      <c:pt idx="13123">
                        <c:v>3.8156250000014014</c:v>
                      </c:pt>
                      <c:pt idx="13124">
                        <c:v>3.8158680555555664</c:v>
                      </c:pt>
                      <c:pt idx="13125">
                        <c:v>3.8161111111097314</c:v>
                      </c:pt>
                      <c:pt idx="13126">
                        <c:v>3.8163541666638965</c:v>
                      </c:pt>
                      <c:pt idx="13127">
                        <c:v>3.8165972222180615</c:v>
                      </c:pt>
                      <c:pt idx="13128">
                        <c:v>3.8168402777795025</c:v>
                      </c:pt>
                      <c:pt idx="13129">
                        <c:v>3.8170833333336676</c:v>
                      </c:pt>
                      <c:pt idx="13130">
                        <c:v>3.8173263888878326</c:v>
                      </c:pt>
                      <c:pt idx="13131">
                        <c:v>3.8175694444419976</c:v>
                      </c:pt>
                      <c:pt idx="13132">
                        <c:v>3.8178124999961627</c:v>
                      </c:pt>
                      <c:pt idx="13133">
                        <c:v>3.8180555555576037</c:v>
                      </c:pt>
                      <c:pt idx="13134">
                        <c:v>3.8182986111117687</c:v>
                      </c:pt>
                      <c:pt idx="13135">
                        <c:v>3.8185416666659338</c:v>
                      </c:pt>
                      <c:pt idx="13136">
                        <c:v>3.8187847222200988</c:v>
                      </c:pt>
                      <c:pt idx="13137">
                        <c:v>3.8190277777742638</c:v>
                      </c:pt>
                      <c:pt idx="13138">
                        <c:v>3.8192708333284289</c:v>
                      </c:pt>
                      <c:pt idx="13139">
                        <c:v>3.8195138888898699</c:v>
                      </c:pt>
                      <c:pt idx="13140">
                        <c:v>3.8197569444440349</c:v>
                      </c:pt>
                      <c:pt idx="13141">
                        <c:v>3.8199999999981999</c:v>
                      </c:pt>
                      <c:pt idx="13142">
                        <c:v>3.820243055552365</c:v>
                      </c:pt>
                      <c:pt idx="13143">
                        <c:v>3.8204976851833097</c:v>
                      </c:pt>
                      <c:pt idx="13144">
                        <c:v>3.8207407407374747</c:v>
                      </c:pt>
                      <c:pt idx="13145">
                        <c:v>3.8209837962916398</c:v>
                      </c:pt>
                      <c:pt idx="13146">
                        <c:v>3.8212268518530808</c:v>
                      </c:pt>
                      <c:pt idx="13147">
                        <c:v>3.8214699074072458</c:v>
                      </c:pt>
                      <c:pt idx="13148">
                        <c:v>3.8217129629614108</c:v>
                      </c:pt>
                      <c:pt idx="13149">
                        <c:v>3.8219560185155759</c:v>
                      </c:pt>
                      <c:pt idx="13150">
                        <c:v>3.8221990740697409</c:v>
                      </c:pt>
                      <c:pt idx="13151">
                        <c:v>3.8224421296311819</c:v>
                      </c:pt>
                      <c:pt idx="13152">
                        <c:v>3.8226851851853469</c:v>
                      </c:pt>
                      <c:pt idx="13153">
                        <c:v>3.822928240739512</c:v>
                      </c:pt>
                      <c:pt idx="13154">
                        <c:v>3.823171296293677</c:v>
                      </c:pt>
                      <c:pt idx="13155">
                        <c:v>3.8234143518478421</c:v>
                      </c:pt>
                      <c:pt idx="13156">
                        <c:v>3.8236574074092831</c:v>
                      </c:pt>
                      <c:pt idx="13157">
                        <c:v>3.8239004629634481</c:v>
                      </c:pt>
                      <c:pt idx="13158">
                        <c:v>3.8241435185176131</c:v>
                      </c:pt>
                      <c:pt idx="13159">
                        <c:v>3.8243865740717782</c:v>
                      </c:pt>
                      <c:pt idx="13160">
                        <c:v>3.8246296296259432</c:v>
                      </c:pt>
                      <c:pt idx="13161">
                        <c:v>3.8248726851801083</c:v>
                      </c:pt>
                      <c:pt idx="13162">
                        <c:v>3.8251157407415493</c:v>
                      </c:pt>
                      <c:pt idx="13163">
                        <c:v>3.8253587962957143</c:v>
                      </c:pt>
                      <c:pt idx="13164">
                        <c:v>3.8256018518498793</c:v>
                      </c:pt>
                      <c:pt idx="13165">
                        <c:v>3.8258449074040444</c:v>
                      </c:pt>
                      <c:pt idx="13166">
                        <c:v>3.8260879629582094</c:v>
                      </c:pt>
                      <c:pt idx="13167">
                        <c:v>3.8263310185196504</c:v>
                      </c:pt>
                      <c:pt idx="13168">
                        <c:v>3.8265740740738154</c:v>
                      </c:pt>
                      <c:pt idx="13169">
                        <c:v>3.8268171296279805</c:v>
                      </c:pt>
                      <c:pt idx="13170">
                        <c:v>3.8270601851821455</c:v>
                      </c:pt>
                      <c:pt idx="13171">
                        <c:v>3.8273032407363106</c:v>
                      </c:pt>
                      <c:pt idx="13172">
                        <c:v>3.8275462962977516</c:v>
                      </c:pt>
                      <c:pt idx="13173">
                        <c:v>3.8277893518519166</c:v>
                      </c:pt>
                      <c:pt idx="13174">
                        <c:v>3.8280324074060816</c:v>
                      </c:pt>
                      <c:pt idx="13175">
                        <c:v>3.8282754629602467</c:v>
                      </c:pt>
                      <c:pt idx="13176">
                        <c:v>3.8285185185144117</c:v>
                      </c:pt>
                      <c:pt idx="13177">
                        <c:v>3.8287615740758527</c:v>
                      </c:pt>
                      <c:pt idx="13178">
                        <c:v>3.8290046296300178</c:v>
                      </c:pt>
                      <c:pt idx="13179">
                        <c:v>3.8292476851841828</c:v>
                      </c:pt>
                      <c:pt idx="13180">
                        <c:v>3.8294907407383478</c:v>
                      </c:pt>
                      <c:pt idx="13181">
                        <c:v>3.8297337962925129</c:v>
                      </c:pt>
                      <c:pt idx="13182">
                        <c:v>3.8299768518539539</c:v>
                      </c:pt>
                      <c:pt idx="13183">
                        <c:v>3.8302199074081189</c:v>
                      </c:pt>
                      <c:pt idx="13184">
                        <c:v>3.8304629629622839</c:v>
                      </c:pt>
                      <c:pt idx="13185">
                        <c:v>3.830706018516449</c:v>
                      </c:pt>
                      <c:pt idx="13186">
                        <c:v>3.830949074070614</c:v>
                      </c:pt>
                      <c:pt idx="13187">
                        <c:v>3.8311921296247791</c:v>
                      </c:pt>
                      <c:pt idx="13188">
                        <c:v>3.8314351851862201</c:v>
                      </c:pt>
                      <c:pt idx="13189">
                        <c:v>3.8316782407403851</c:v>
                      </c:pt>
                      <c:pt idx="13190">
                        <c:v>3.8319328703713298</c:v>
                      </c:pt>
                      <c:pt idx="13191">
                        <c:v>3.8321759259254948</c:v>
                      </c:pt>
                      <c:pt idx="13192">
                        <c:v>3.8324189814796599</c:v>
                      </c:pt>
                      <c:pt idx="13193">
                        <c:v>3.8326620370338249</c:v>
                      </c:pt>
                      <c:pt idx="13194">
                        <c:v>3.8329050925879899</c:v>
                      </c:pt>
                      <c:pt idx="13195">
                        <c:v>3.8331481481494309</c:v>
                      </c:pt>
                      <c:pt idx="13196">
                        <c:v>3.833391203703596</c:v>
                      </c:pt>
                      <c:pt idx="13197">
                        <c:v>3.833634259257761</c:v>
                      </c:pt>
                      <c:pt idx="13198">
                        <c:v>3.8338773148119261</c:v>
                      </c:pt>
                      <c:pt idx="13199">
                        <c:v>3.8341203703660911</c:v>
                      </c:pt>
                      <c:pt idx="13200">
                        <c:v>3.8343634259275321</c:v>
                      </c:pt>
                      <c:pt idx="13201">
                        <c:v>3.8346064814816971</c:v>
                      </c:pt>
                      <c:pt idx="13202">
                        <c:v>3.8348495370358622</c:v>
                      </c:pt>
                      <c:pt idx="13203">
                        <c:v>3.8350925925900272</c:v>
                      </c:pt>
                      <c:pt idx="13204">
                        <c:v>3.8353356481441923</c:v>
                      </c:pt>
                      <c:pt idx="13205">
                        <c:v>3.8355787037056333</c:v>
                      </c:pt>
                      <c:pt idx="13206">
                        <c:v>3.8358217592597983</c:v>
                      </c:pt>
                      <c:pt idx="13207">
                        <c:v>3.8360648148139633</c:v>
                      </c:pt>
                      <c:pt idx="13208">
                        <c:v>3.8363078703681284</c:v>
                      </c:pt>
                      <c:pt idx="13209">
                        <c:v>3.8365509259222934</c:v>
                      </c:pt>
                      <c:pt idx="13210">
                        <c:v>3.8367939814764584</c:v>
                      </c:pt>
                      <c:pt idx="13211">
                        <c:v>3.8370370370378994</c:v>
                      </c:pt>
                      <c:pt idx="13212">
                        <c:v>3.8372800925920645</c:v>
                      </c:pt>
                      <c:pt idx="13213">
                        <c:v>3.8375231481462295</c:v>
                      </c:pt>
                      <c:pt idx="13214">
                        <c:v>3.8377662037003946</c:v>
                      </c:pt>
                      <c:pt idx="13215">
                        <c:v>3.8380092592545596</c:v>
                      </c:pt>
                      <c:pt idx="13216">
                        <c:v>3.8382523148160006</c:v>
                      </c:pt>
                      <c:pt idx="13217">
                        <c:v>3.8384953703701656</c:v>
                      </c:pt>
                      <c:pt idx="13218">
                        <c:v>3.8387384259243307</c:v>
                      </c:pt>
                      <c:pt idx="13219">
                        <c:v>3.8389814814784957</c:v>
                      </c:pt>
                      <c:pt idx="13220">
                        <c:v>3.8392245370326608</c:v>
                      </c:pt>
                      <c:pt idx="13221">
                        <c:v>3.8394675925941018</c:v>
                      </c:pt>
                      <c:pt idx="13222">
                        <c:v>3.8397106481482668</c:v>
                      </c:pt>
                      <c:pt idx="13223">
                        <c:v>3.8399537037024318</c:v>
                      </c:pt>
                      <c:pt idx="13224">
                        <c:v>3.8401967592565969</c:v>
                      </c:pt>
                      <c:pt idx="13225">
                        <c:v>3.8404398148107619</c:v>
                      </c:pt>
                      <c:pt idx="13226">
                        <c:v>3.8406828703722029</c:v>
                      </c:pt>
                      <c:pt idx="13227">
                        <c:v>3.8409259259263679</c:v>
                      </c:pt>
                      <c:pt idx="13228">
                        <c:v>3.841168981480533</c:v>
                      </c:pt>
                      <c:pt idx="13229">
                        <c:v>3.841412037034698</c:v>
                      </c:pt>
                      <c:pt idx="13230">
                        <c:v>3.8416550925888631</c:v>
                      </c:pt>
                      <c:pt idx="13231">
                        <c:v>3.8418981481430281</c:v>
                      </c:pt>
                      <c:pt idx="13232">
                        <c:v>3.8421412037044691</c:v>
                      </c:pt>
                      <c:pt idx="13233">
                        <c:v>3.8423842592586341</c:v>
                      </c:pt>
                      <c:pt idx="13234">
                        <c:v>3.8426273148127992</c:v>
                      </c:pt>
                      <c:pt idx="13235">
                        <c:v>3.8428703703669642</c:v>
                      </c:pt>
                      <c:pt idx="13236">
                        <c:v>3.8431134259211293</c:v>
                      </c:pt>
                      <c:pt idx="13237">
                        <c:v>3.8433564814825703</c:v>
                      </c:pt>
                      <c:pt idx="13238">
                        <c:v>3.8435995370367353</c:v>
                      </c:pt>
                      <c:pt idx="13239">
                        <c:v>3.84385416666768</c:v>
                      </c:pt>
                      <c:pt idx="13240">
                        <c:v>3.844097222221845</c:v>
                      </c:pt>
                      <c:pt idx="13241">
                        <c:v>3.8443402777760101</c:v>
                      </c:pt>
                      <c:pt idx="13242">
                        <c:v>3.8445833333301751</c:v>
                      </c:pt>
                      <c:pt idx="13243">
                        <c:v>3.8448263888843401</c:v>
                      </c:pt>
                      <c:pt idx="13244">
                        <c:v>3.8450694444457811</c:v>
                      </c:pt>
                      <c:pt idx="13245">
                        <c:v>3.8453124999999462</c:v>
                      </c:pt>
                      <c:pt idx="13246">
                        <c:v>3.8455555555541112</c:v>
                      </c:pt>
                      <c:pt idx="13247">
                        <c:v>3.8457986111082763</c:v>
                      </c:pt>
                      <c:pt idx="13248">
                        <c:v>3.8460416666624413</c:v>
                      </c:pt>
                      <c:pt idx="13249">
                        <c:v>3.8462847222238823</c:v>
                      </c:pt>
                      <c:pt idx="13250">
                        <c:v>3.8465277777780473</c:v>
                      </c:pt>
                      <c:pt idx="13251">
                        <c:v>3.8467708333322124</c:v>
                      </c:pt>
                      <c:pt idx="13252">
                        <c:v>3.8470138888863774</c:v>
                      </c:pt>
                      <c:pt idx="13253">
                        <c:v>3.8472569444405424</c:v>
                      </c:pt>
                      <c:pt idx="13254">
                        <c:v>3.8475000000019834</c:v>
                      </c:pt>
                      <c:pt idx="13255">
                        <c:v>3.8477430555561485</c:v>
                      </c:pt>
                      <c:pt idx="13256">
                        <c:v>3.8479861111103135</c:v>
                      </c:pt>
                      <c:pt idx="13257">
                        <c:v>3.8482291666644786</c:v>
                      </c:pt>
                      <c:pt idx="13258">
                        <c:v>3.8484722222186436</c:v>
                      </c:pt>
                      <c:pt idx="13259">
                        <c:v>3.8487152777728086</c:v>
                      </c:pt>
                      <c:pt idx="13260">
                        <c:v>3.8489583333342496</c:v>
                      </c:pt>
                      <c:pt idx="13261">
                        <c:v>3.8492013888884147</c:v>
                      </c:pt>
                      <c:pt idx="13262">
                        <c:v>3.8494444444425797</c:v>
                      </c:pt>
                      <c:pt idx="13263">
                        <c:v>3.8496874999967448</c:v>
                      </c:pt>
                      <c:pt idx="13264">
                        <c:v>3.8499305555509098</c:v>
                      </c:pt>
                      <c:pt idx="13265">
                        <c:v>3.8501736111123508</c:v>
                      </c:pt>
                      <c:pt idx="13266">
                        <c:v>3.8504166666665158</c:v>
                      </c:pt>
                      <c:pt idx="13267">
                        <c:v>3.8506597222206809</c:v>
                      </c:pt>
                      <c:pt idx="13268">
                        <c:v>3.8509027777748459</c:v>
                      </c:pt>
                      <c:pt idx="13269">
                        <c:v>3.8511458333290109</c:v>
                      </c:pt>
                      <c:pt idx="13270">
                        <c:v>3.8513888888904519</c:v>
                      </c:pt>
                      <c:pt idx="13271">
                        <c:v>3.851631944444617</c:v>
                      </c:pt>
                      <c:pt idx="13272">
                        <c:v>3.851874999998782</c:v>
                      </c:pt>
                      <c:pt idx="13273">
                        <c:v>3.8521180555529471</c:v>
                      </c:pt>
                      <c:pt idx="13274">
                        <c:v>3.8523611111071121</c:v>
                      </c:pt>
                      <c:pt idx="13275">
                        <c:v>3.8526041666685531</c:v>
                      </c:pt>
                      <c:pt idx="13276">
                        <c:v>3.8528472222227181</c:v>
                      </c:pt>
                      <c:pt idx="13277">
                        <c:v>3.8530902777768832</c:v>
                      </c:pt>
                      <c:pt idx="13278">
                        <c:v>3.8533333333310482</c:v>
                      </c:pt>
                      <c:pt idx="13279">
                        <c:v>3.8535763888852133</c:v>
                      </c:pt>
                      <c:pt idx="13280">
                        <c:v>3.8538194444393783</c:v>
                      </c:pt>
                      <c:pt idx="13281">
                        <c:v>3.8540625000008193</c:v>
                      </c:pt>
                      <c:pt idx="13282">
                        <c:v>3.8543055555549843</c:v>
                      </c:pt>
                      <c:pt idx="13283">
                        <c:v>3.8545486111091494</c:v>
                      </c:pt>
                      <c:pt idx="13284">
                        <c:v>3.8547916666633144</c:v>
                      </c:pt>
                      <c:pt idx="13285">
                        <c:v>3.8550347222174794</c:v>
                      </c:pt>
                      <c:pt idx="13286">
                        <c:v>3.8552777777789204</c:v>
                      </c:pt>
                      <c:pt idx="13287">
                        <c:v>3.8555324074025892</c:v>
                      </c:pt>
                      <c:pt idx="13288">
                        <c:v>3.8557754629640302</c:v>
                      </c:pt>
                      <c:pt idx="13289">
                        <c:v>3.8560185185181952</c:v>
                      </c:pt>
                      <c:pt idx="13290">
                        <c:v>3.8562615740723603</c:v>
                      </c:pt>
                      <c:pt idx="13291">
                        <c:v>3.8565046296265253</c:v>
                      </c:pt>
                      <c:pt idx="13292">
                        <c:v>3.8567476851806903</c:v>
                      </c:pt>
                      <c:pt idx="13293">
                        <c:v>3.8569907407421313</c:v>
                      </c:pt>
                      <c:pt idx="13294">
                        <c:v>3.8572337962962964</c:v>
                      </c:pt>
                      <c:pt idx="13295">
                        <c:v>3.8574768518504614</c:v>
                      </c:pt>
                      <c:pt idx="13296">
                        <c:v>3.8577199074046264</c:v>
                      </c:pt>
                      <c:pt idx="13297">
                        <c:v>3.8579629629587915</c:v>
                      </c:pt>
                      <c:pt idx="13298">
                        <c:v>3.8582060185202325</c:v>
                      </c:pt>
                      <c:pt idx="13299">
                        <c:v>3.8584490740743975</c:v>
                      </c:pt>
                      <c:pt idx="13300">
                        <c:v>3.8586921296285626</c:v>
                      </c:pt>
                      <c:pt idx="13301">
                        <c:v>3.8589351851827276</c:v>
                      </c:pt>
                      <c:pt idx="13302">
                        <c:v>3.8591782407368926</c:v>
                      </c:pt>
                      <c:pt idx="13303">
                        <c:v>3.8594212962983336</c:v>
                      </c:pt>
                      <c:pt idx="13304">
                        <c:v>3.8596643518524987</c:v>
                      </c:pt>
                      <c:pt idx="13305">
                        <c:v>3.8599074074066637</c:v>
                      </c:pt>
                      <c:pt idx="13306">
                        <c:v>3.8601504629608288</c:v>
                      </c:pt>
                      <c:pt idx="13307">
                        <c:v>3.8603935185149938</c:v>
                      </c:pt>
                      <c:pt idx="13308">
                        <c:v>3.8606365740691588</c:v>
                      </c:pt>
                      <c:pt idx="13309">
                        <c:v>3.8608796296305998</c:v>
                      </c:pt>
                      <c:pt idx="13310">
                        <c:v>3.8611226851847649</c:v>
                      </c:pt>
                      <c:pt idx="13311">
                        <c:v>3.8613657407389299</c:v>
                      </c:pt>
                      <c:pt idx="13312">
                        <c:v>3.8616087962930949</c:v>
                      </c:pt>
                      <c:pt idx="13313">
                        <c:v>3.86185185184726</c:v>
                      </c:pt>
                      <c:pt idx="13314">
                        <c:v>3.862094907408701</c:v>
                      </c:pt>
                      <c:pt idx="13315">
                        <c:v>3.862337962962866</c:v>
                      </c:pt>
                      <c:pt idx="13316">
                        <c:v>3.8625810185170311</c:v>
                      </c:pt>
                      <c:pt idx="13317">
                        <c:v>3.8628240740711961</c:v>
                      </c:pt>
                      <c:pt idx="13318">
                        <c:v>3.8630671296253611</c:v>
                      </c:pt>
                      <c:pt idx="13319">
                        <c:v>3.8633101851868021</c:v>
                      </c:pt>
                      <c:pt idx="13320">
                        <c:v>3.8635532407409672</c:v>
                      </c:pt>
                      <c:pt idx="13321">
                        <c:v>3.8637962962951322</c:v>
                      </c:pt>
                      <c:pt idx="13322">
                        <c:v>3.8640393518492973</c:v>
                      </c:pt>
                      <c:pt idx="13323">
                        <c:v>3.8642824074034623</c:v>
                      </c:pt>
                      <c:pt idx="13324">
                        <c:v>3.8645254629649033</c:v>
                      </c:pt>
                      <c:pt idx="13325">
                        <c:v>3.8647685185190683</c:v>
                      </c:pt>
                      <c:pt idx="13326">
                        <c:v>3.8650115740732334</c:v>
                      </c:pt>
                      <c:pt idx="13327">
                        <c:v>3.8652546296273984</c:v>
                      </c:pt>
                      <c:pt idx="13328">
                        <c:v>3.8654976851815634</c:v>
                      </c:pt>
                      <c:pt idx="13329">
                        <c:v>3.8657407407357285</c:v>
                      </c:pt>
                      <c:pt idx="13330">
                        <c:v>3.8659837962971695</c:v>
                      </c:pt>
                      <c:pt idx="13331">
                        <c:v>3.8662268518513345</c:v>
                      </c:pt>
                      <c:pt idx="13332">
                        <c:v>3.8664699074054996</c:v>
                      </c:pt>
                      <c:pt idx="13333">
                        <c:v>3.8667129629596646</c:v>
                      </c:pt>
                      <c:pt idx="13334">
                        <c:v>3.8669560185138296</c:v>
                      </c:pt>
                      <c:pt idx="13335">
                        <c:v>3.8672106481447743</c:v>
                      </c:pt>
                      <c:pt idx="13336">
                        <c:v>3.8674537036989394</c:v>
                      </c:pt>
                      <c:pt idx="13337">
                        <c:v>3.8676967592603804</c:v>
                      </c:pt>
                      <c:pt idx="13338">
                        <c:v>3.8679398148145454</c:v>
                      </c:pt>
                      <c:pt idx="13339">
                        <c:v>3.8681828703687104</c:v>
                      </c:pt>
                      <c:pt idx="13340">
                        <c:v>3.8684259259228755</c:v>
                      </c:pt>
                      <c:pt idx="13341">
                        <c:v>3.8686689814770405</c:v>
                      </c:pt>
                      <c:pt idx="13342">
                        <c:v>3.8689120370384815</c:v>
                      </c:pt>
                      <c:pt idx="13343">
                        <c:v>3.8691550925926466</c:v>
                      </c:pt>
                      <c:pt idx="13344">
                        <c:v>3.8693981481468116</c:v>
                      </c:pt>
                      <c:pt idx="13345">
                        <c:v>3.8696412037009766</c:v>
                      </c:pt>
                      <c:pt idx="13346">
                        <c:v>3.8698842592551417</c:v>
                      </c:pt>
                      <c:pt idx="13347">
                        <c:v>3.8701273148165827</c:v>
                      </c:pt>
                      <c:pt idx="13348">
                        <c:v>3.8703703703707477</c:v>
                      </c:pt>
                      <c:pt idx="13349">
                        <c:v>3.8706134259249128</c:v>
                      </c:pt>
                      <c:pt idx="13350">
                        <c:v>3.8708564814790778</c:v>
                      </c:pt>
                      <c:pt idx="13351">
                        <c:v>3.8710995370332428</c:v>
                      </c:pt>
                      <c:pt idx="13352">
                        <c:v>3.8713425925946838</c:v>
                      </c:pt>
                      <c:pt idx="13353">
                        <c:v>3.8715856481488489</c:v>
                      </c:pt>
                      <c:pt idx="13354">
                        <c:v>3.8718287037030139</c:v>
                      </c:pt>
                      <c:pt idx="13355">
                        <c:v>3.8720717592571789</c:v>
                      </c:pt>
                      <c:pt idx="13356">
                        <c:v>3.872314814811344</c:v>
                      </c:pt>
                      <c:pt idx="13357">
                        <c:v>3.872557870365509</c:v>
                      </c:pt>
                      <c:pt idx="13358">
                        <c:v>3.87280092592695</c:v>
                      </c:pt>
                      <c:pt idx="13359">
                        <c:v>3.8730439814811151</c:v>
                      </c:pt>
                      <c:pt idx="13360">
                        <c:v>3.8732870370352801</c:v>
                      </c:pt>
                      <c:pt idx="13361">
                        <c:v>3.8735300925894451</c:v>
                      </c:pt>
                      <c:pt idx="13362">
                        <c:v>3.8737731481436102</c:v>
                      </c:pt>
                      <c:pt idx="13363">
                        <c:v>3.8740162037050512</c:v>
                      </c:pt>
                      <c:pt idx="13364">
                        <c:v>3.8742592592592162</c:v>
                      </c:pt>
                      <c:pt idx="13365">
                        <c:v>3.8745023148133813</c:v>
                      </c:pt>
                      <c:pt idx="13366">
                        <c:v>3.8747453703675463</c:v>
                      </c:pt>
                      <c:pt idx="13367">
                        <c:v>3.8749884259217113</c:v>
                      </c:pt>
                      <c:pt idx="13368">
                        <c:v>3.8752314814831523</c:v>
                      </c:pt>
                      <c:pt idx="13369">
                        <c:v>3.8754745370373174</c:v>
                      </c:pt>
                      <c:pt idx="13370">
                        <c:v>3.8757175925914824</c:v>
                      </c:pt>
                      <c:pt idx="13371">
                        <c:v>3.8759606481456474</c:v>
                      </c:pt>
                      <c:pt idx="13372">
                        <c:v>3.8762037036998125</c:v>
                      </c:pt>
                      <c:pt idx="13373">
                        <c:v>3.8764467592612535</c:v>
                      </c:pt>
                      <c:pt idx="13374">
                        <c:v>3.8766898148154185</c:v>
                      </c:pt>
                      <c:pt idx="13375">
                        <c:v>3.8769328703695836</c:v>
                      </c:pt>
                      <c:pt idx="13376">
                        <c:v>3.8771759259237486</c:v>
                      </c:pt>
                      <c:pt idx="13377">
                        <c:v>3.8774189814779136</c:v>
                      </c:pt>
                      <c:pt idx="13378">
                        <c:v>3.8776620370320787</c:v>
                      </c:pt>
                      <c:pt idx="13379">
                        <c:v>3.8779050925935197</c:v>
                      </c:pt>
                      <c:pt idx="13380">
                        <c:v>3.8781481481476847</c:v>
                      </c:pt>
                      <c:pt idx="13381">
                        <c:v>3.8783912037018498</c:v>
                      </c:pt>
                      <c:pt idx="13382">
                        <c:v>3.8786342592560148</c:v>
                      </c:pt>
                      <c:pt idx="13383">
                        <c:v>3.8788888888869595</c:v>
                      </c:pt>
                      <c:pt idx="13384">
                        <c:v>3.8791319444411245</c:v>
                      </c:pt>
                      <c:pt idx="13385">
                        <c:v>3.8793749999952896</c:v>
                      </c:pt>
                      <c:pt idx="13386">
                        <c:v>3.8796180555567306</c:v>
                      </c:pt>
                      <c:pt idx="13387">
                        <c:v>3.8798611111108956</c:v>
                      </c:pt>
                      <c:pt idx="13388">
                        <c:v>3.8801041666650606</c:v>
                      </c:pt>
                      <c:pt idx="13389">
                        <c:v>3.8803472222192257</c:v>
                      </c:pt>
                      <c:pt idx="13390">
                        <c:v>3.8805902777733907</c:v>
                      </c:pt>
                      <c:pt idx="13391">
                        <c:v>3.8808333333348317</c:v>
                      </c:pt>
                      <c:pt idx="13392">
                        <c:v>3.8810763888889968</c:v>
                      </c:pt>
                      <c:pt idx="13393">
                        <c:v>3.8813194444431618</c:v>
                      </c:pt>
                      <c:pt idx="13394">
                        <c:v>3.8815624999973268</c:v>
                      </c:pt>
                      <c:pt idx="13395">
                        <c:v>3.8818055555514919</c:v>
                      </c:pt>
                      <c:pt idx="13396">
                        <c:v>3.8820486111129329</c:v>
                      </c:pt>
                      <c:pt idx="13397">
                        <c:v>3.8822916666670979</c:v>
                      </c:pt>
                      <c:pt idx="13398">
                        <c:v>3.8825347222212629</c:v>
                      </c:pt>
                      <c:pt idx="13399">
                        <c:v>3.882777777775428</c:v>
                      </c:pt>
                      <c:pt idx="13400">
                        <c:v>3.883020833329593</c:v>
                      </c:pt>
                      <c:pt idx="13401">
                        <c:v>3.8832638888837581</c:v>
                      </c:pt>
                      <c:pt idx="13402">
                        <c:v>3.8835069444451991</c:v>
                      </c:pt>
                      <c:pt idx="13403">
                        <c:v>3.8837499999993641</c:v>
                      </c:pt>
                      <c:pt idx="13404">
                        <c:v>3.8839930555535291</c:v>
                      </c:pt>
                      <c:pt idx="13405">
                        <c:v>3.8842361111076942</c:v>
                      </c:pt>
                      <c:pt idx="13406">
                        <c:v>3.8844791666618592</c:v>
                      </c:pt>
                      <c:pt idx="13407">
                        <c:v>3.8847222222233002</c:v>
                      </c:pt>
                      <c:pt idx="13408">
                        <c:v>3.8849652777774653</c:v>
                      </c:pt>
                      <c:pt idx="13409">
                        <c:v>3.8852083333316303</c:v>
                      </c:pt>
                      <c:pt idx="13410">
                        <c:v>3.8854513888857953</c:v>
                      </c:pt>
                      <c:pt idx="13411">
                        <c:v>3.8856944444399604</c:v>
                      </c:pt>
                      <c:pt idx="13412">
                        <c:v>3.8859375000014014</c:v>
                      </c:pt>
                      <c:pt idx="13413">
                        <c:v>3.8861805555555664</c:v>
                      </c:pt>
                      <c:pt idx="13414">
                        <c:v>3.8864236111097314</c:v>
                      </c:pt>
                      <c:pt idx="13415">
                        <c:v>3.8866666666638965</c:v>
                      </c:pt>
                      <c:pt idx="13416">
                        <c:v>3.8869097222180615</c:v>
                      </c:pt>
                      <c:pt idx="13417">
                        <c:v>3.8871527777795025</c:v>
                      </c:pt>
                      <c:pt idx="13418">
                        <c:v>3.8873958333336676</c:v>
                      </c:pt>
                      <c:pt idx="13419">
                        <c:v>3.8876388888878326</c:v>
                      </c:pt>
                      <c:pt idx="13420">
                        <c:v>3.8878819444419976</c:v>
                      </c:pt>
                      <c:pt idx="13421">
                        <c:v>3.8881249999961627</c:v>
                      </c:pt>
                      <c:pt idx="13422">
                        <c:v>3.8883680555576037</c:v>
                      </c:pt>
                      <c:pt idx="13423">
                        <c:v>3.8886111111117687</c:v>
                      </c:pt>
                      <c:pt idx="13424">
                        <c:v>3.8888541666659338</c:v>
                      </c:pt>
                      <c:pt idx="13425">
                        <c:v>3.8890972222200988</c:v>
                      </c:pt>
                      <c:pt idx="13426">
                        <c:v>3.8893402777742638</c:v>
                      </c:pt>
                      <c:pt idx="13427">
                        <c:v>3.8895833333284289</c:v>
                      </c:pt>
                      <c:pt idx="13428">
                        <c:v>3.8898263888898699</c:v>
                      </c:pt>
                      <c:pt idx="13429">
                        <c:v>3.8900694444440349</c:v>
                      </c:pt>
                      <c:pt idx="13430">
                        <c:v>3.8903124999981999</c:v>
                      </c:pt>
                      <c:pt idx="13431">
                        <c:v>3.890555555552365</c:v>
                      </c:pt>
                      <c:pt idx="13432">
                        <c:v>3.8908101851833097</c:v>
                      </c:pt>
                      <c:pt idx="13433">
                        <c:v>3.8910532407374747</c:v>
                      </c:pt>
                      <c:pt idx="13434">
                        <c:v>3.8912962962916398</c:v>
                      </c:pt>
                      <c:pt idx="13435">
                        <c:v>3.8915393518530808</c:v>
                      </c:pt>
                      <c:pt idx="13436">
                        <c:v>3.8917824074072458</c:v>
                      </c:pt>
                      <c:pt idx="13437">
                        <c:v>3.8920254629614108</c:v>
                      </c:pt>
                      <c:pt idx="13438">
                        <c:v>3.8922685185155759</c:v>
                      </c:pt>
                      <c:pt idx="13439">
                        <c:v>3.8925115740697409</c:v>
                      </c:pt>
                      <c:pt idx="13440">
                        <c:v>3.8927546296311819</c:v>
                      </c:pt>
                      <c:pt idx="13441">
                        <c:v>3.8929976851853469</c:v>
                      </c:pt>
                      <c:pt idx="13442">
                        <c:v>3.893240740739512</c:v>
                      </c:pt>
                      <c:pt idx="13443">
                        <c:v>3.893483796293677</c:v>
                      </c:pt>
                      <c:pt idx="13444">
                        <c:v>3.8937268518478421</c:v>
                      </c:pt>
                      <c:pt idx="13445">
                        <c:v>3.8939699074092831</c:v>
                      </c:pt>
                      <c:pt idx="13446">
                        <c:v>3.8942129629634481</c:v>
                      </c:pt>
                      <c:pt idx="13447">
                        <c:v>3.8944560185176131</c:v>
                      </c:pt>
                      <c:pt idx="13448">
                        <c:v>3.8946990740717782</c:v>
                      </c:pt>
                      <c:pt idx="13449">
                        <c:v>3.8949421296259432</c:v>
                      </c:pt>
                      <c:pt idx="13450">
                        <c:v>3.8951851851801083</c:v>
                      </c:pt>
                      <c:pt idx="13451">
                        <c:v>3.8954282407415493</c:v>
                      </c:pt>
                      <c:pt idx="13452">
                        <c:v>3.8956712962957143</c:v>
                      </c:pt>
                      <c:pt idx="13453">
                        <c:v>3.8959143518498793</c:v>
                      </c:pt>
                      <c:pt idx="13454">
                        <c:v>3.8961574074040444</c:v>
                      </c:pt>
                      <c:pt idx="13455">
                        <c:v>3.8964004629582094</c:v>
                      </c:pt>
                      <c:pt idx="13456">
                        <c:v>3.8966435185196504</c:v>
                      </c:pt>
                      <c:pt idx="13457">
                        <c:v>3.8968865740738154</c:v>
                      </c:pt>
                      <c:pt idx="13458">
                        <c:v>3.8971296296279805</c:v>
                      </c:pt>
                      <c:pt idx="13459">
                        <c:v>3.8973726851821455</c:v>
                      </c:pt>
                      <c:pt idx="13460">
                        <c:v>3.8976157407363106</c:v>
                      </c:pt>
                      <c:pt idx="13461">
                        <c:v>3.8978587962977516</c:v>
                      </c:pt>
                      <c:pt idx="13462">
                        <c:v>3.8981018518519166</c:v>
                      </c:pt>
                      <c:pt idx="13463">
                        <c:v>3.8983449074060816</c:v>
                      </c:pt>
                      <c:pt idx="13464">
                        <c:v>3.8985879629602467</c:v>
                      </c:pt>
                      <c:pt idx="13465">
                        <c:v>3.8988310185144117</c:v>
                      </c:pt>
                      <c:pt idx="13466">
                        <c:v>3.8990740740758527</c:v>
                      </c:pt>
                      <c:pt idx="13467">
                        <c:v>3.8993171296300178</c:v>
                      </c:pt>
                      <c:pt idx="13468">
                        <c:v>3.8995601851841828</c:v>
                      </c:pt>
                      <c:pt idx="13469">
                        <c:v>3.8998032407383478</c:v>
                      </c:pt>
                      <c:pt idx="13470">
                        <c:v>3.9000462962925129</c:v>
                      </c:pt>
                      <c:pt idx="13471">
                        <c:v>3.9002893518539539</c:v>
                      </c:pt>
                      <c:pt idx="13472">
                        <c:v>3.9005324074081189</c:v>
                      </c:pt>
                      <c:pt idx="13473">
                        <c:v>3.9007754629622839</c:v>
                      </c:pt>
                      <c:pt idx="13474">
                        <c:v>3.901018518516449</c:v>
                      </c:pt>
                      <c:pt idx="13475">
                        <c:v>3.901261574070614</c:v>
                      </c:pt>
                      <c:pt idx="13476">
                        <c:v>3.9015046296247791</c:v>
                      </c:pt>
                      <c:pt idx="13477">
                        <c:v>3.9017476851862201</c:v>
                      </c:pt>
                      <c:pt idx="13478">
                        <c:v>3.9019907407403851</c:v>
                      </c:pt>
                      <c:pt idx="13479">
                        <c:v>3.9022337962945501</c:v>
                      </c:pt>
                      <c:pt idx="13480">
                        <c:v>3.9024884259254948</c:v>
                      </c:pt>
                      <c:pt idx="13481">
                        <c:v>3.9027314814796599</c:v>
                      </c:pt>
                      <c:pt idx="13482">
                        <c:v>3.9029745370338249</c:v>
                      </c:pt>
                      <c:pt idx="13483">
                        <c:v>3.9032175925879899</c:v>
                      </c:pt>
                      <c:pt idx="13484">
                        <c:v>3.9034606481494309</c:v>
                      </c:pt>
                      <c:pt idx="13485">
                        <c:v>3.903703703703596</c:v>
                      </c:pt>
                      <c:pt idx="13486">
                        <c:v>3.903946759257761</c:v>
                      </c:pt>
                      <c:pt idx="13487">
                        <c:v>3.9041898148119261</c:v>
                      </c:pt>
                      <c:pt idx="13488">
                        <c:v>3.9044328703660911</c:v>
                      </c:pt>
                      <c:pt idx="13489">
                        <c:v>3.9046759259275321</c:v>
                      </c:pt>
                      <c:pt idx="13490">
                        <c:v>3.9049189814816971</c:v>
                      </c:pt>
                      <c:pt idx="13491">
                        <c:v>3.9051620370358622</c:v>
                      </c:pt>
                      <c:pt idx="13492">
                        <c:v>3.9054050925900272</c:v>
                      </c:pt>
                      <c:pt idx="13493">
                        <c:v>3.9056481481441923</c:v>
                      </c:pt>
                      <c:pt idx="13494">
                        <c:v>3.9058912037056333</c:v>
                      </c:pt>
                      <c:pt idx="13495">
                        <c:v>3.9061342592597983</c:v>
                      </c:pt>
                      <c:pt idx="13496">
                        <c:v>3.9063773148139633</c:v>
                      </c:pt>
                      <c:pt idx="13497">
                        <c:v>3.9066203703681284</c:v>
                      </c:pt>
                      <c:pt idx="13498">
                        <c:v>3.9068634259222934</c:v>
                      </c:pt>
                      <c:pt idx="13499">
                        <c:v>3.9071064814764584</c:v>
                      </c:pt>
                      <c:pt idx="13500">
                        <c:v>3.9073495370378994</c:v>
                      </c:pt>
                      <c:pt idx="13501">
                        <c:v>3.9075925925920645</c:v>
                      </c:pt>
                      <c:pt idx="13502">
                        <c:v>3.9078356481462295</c:v>
                      </c:pt>
                      <c:pt idx="13503">
                        <c:v>3.9080787037003946</c:v>
                      </c:pt>
                      <c:pt idx="13504">
                        <c:v>3.9083217592545596</c:v>
                      </c:pt>
                      <c:pt idx="13505">
                        <c:v>3.9085648148160006</c:v>
                      </c:pt>
                      <c:pt idx="13506">
                        <c:v>3.9088078703701656</c:v>
                      </c:pt>
                      <c:pt idx="13507">
                        <c:v>3.9090509259243307</c:v>
                      </c:pt>
                      <c:pt idx="13508">
                        <c:v>3.9092939814784957</c:v>
                      </c:pt>
                      <c:pt idx="13509">
                        <c:v>3.9095370370326608</c:v>
                      </c:pt>
                      <c:pt idx="13510">
                        <c:v>3.9097800925941018</c:v>
                      </c:pt>
                      <c:pt idx="13511">
                        <c:v>3.9100231481482668</c:v>
                      </c:pt>
                      <c:pt idx="13512">
                        <c:v>3.9102662037024318</c:v>
                      </c:pt>
                      <c:pt idx="13513">
                        <c:v>3.9105092592565969</c:v>
                      </c:pt>
                      <c:pt idx="13514">
                        <c:v>3.9107523148107619</c:v>
                      </c:pt>
                      <c:pt idx="13515">
                        <c:v>3.9109953703722029</c:v>
                      </c:pt>
                      <c:pt idx="13516">
                        <c:v>3.9112384259263679</c:v>
                      </c:pt>
                      <c:pt idx="13517">
                        <c:v>3.911481481480533</c:v>
                      </c:pt>
                      <c:pt idx="13518">
                        <c:v>3.911724537034698</c:v>
                      </c:pt>
                      <c:pt idx="13519">
                        <c:v>3.9119675925888631</c:v>
                      </c:pt>
                      <c:pt idx="13520">
                        <c:v>3.9122106481430281</c:v>
                      </c:pt>
                      <c:pt idx="13521">
                        <c:v>3.9124537037044691</c:v>
                      </c:pt>
                      <c:pt idx="13522">
                        <c:v>3.9126967592586341</c:v>
                      </c:pt>
                      <c:pt idx="13523">
                        <c:v>3.9129398148127992</c:v>
                      </c:pt>
                      <c:pt idx="13524">
                        <c:v>3.9131828703669642</c:v>
                      </c:pt>
                      <c:pt idx="13525">
                        <c:v>3.9134259259211293</c:v>
                      </c:pt>
                      <c:pt idx="13526">
                        <c:v>3.9136689814825703</c:v>
                      </c:pt>
                      <c:pt idx="13527">
                        <c:v>3.9139120370367353</c:v>
                      </c:pt>
                      <c:pt idx="13528">
                        <c:v>3.91416666666768</c:v>
                      </c:pt>
                      <c:pt idx="13529">
                        <c:v>3.914409722221845</c:v>
                      </c:pt>
                      <c:pt idx="13530">
                        <c:v>3.9146527777760101</c:v>
                      </c:pt>
                      <c:pt idx="13531">
                        <c:v>3.9148958333301751</c:v>
                      </c:pt>
                      <c:pt idx="13532">
                        <c:v>3.9151388888843401</c:v>
                      </c:pt>
                      <c:pt idx="13533">
                        <c:v>3.9153819444457811</c:v>
                      </c:pt>
                      <c:pt idx="13534">
                        <c:v>3.9156249999999462</c:v>
                      </c:pt>
                      <c:pt idx="13535">
                        <c:v>3.9158680555541112</c:v>
                      </c:pt>
                      <c:pt idx="13536">
                        <c:v>3.9161111111082763</c:v>
                      </c:pt>
                      <c:pt idx="13537">
                        <c:v>3.9163541666624413</c:v>
                      </c:pt>
                      <c:pt idx="13538">
                        <c:v>3.9165972222238823</c:v>
                      </c:pt>
                      <c:pt idx="13539">
                        <c:v>3.9168402777780473</c:v>
                      </c:pt>
                      <c:pt idx="13540">
                        <c:v>3.9170833333322124</c:v>
                      </c:pt>
                      <c:pt idx="13541">
                        <c:v>3.9173263888863774</c:v>
                      </c:pt>
                      <c:pt idx="13542">
                        <c:v>3.9175694444405424</c:v>
                      </c:pt>
                      <c:pt idx="13543">
                        <c:v>3.9178125000019834</c:v>
                      </c:pt>
                      <c:pt idx="13544">
                        <c:v>3.9180555555561485</c:v>
                      </c:pt>
                      <c:pt idx="13545">
                        <c:v>3.9182986111103135</c:v>
                      </c:pt>
                      <c:pt idx="13546">
                        <c:v>3.9185416666644786</c:v>
                      </c:pt>
                      <c:pt idx="13547">
                        <c:v>3.9187847222186436</c:v>
                      </c:pt>
                      <c:pt idx="13548">
                        <c:v>3.9190277777728086</c:v>
                      </c:pt>
                      <c:pt idx="13549">
                        <c:v>3.9192708333342496</c:v>
                      </c:pt>
                      <c:pt idx="13550">
                        <c:v>3.9195138888884147</c:v>
                      </c:pt>
                      <c:pt idx="13551">
                        <c:v>3.9197569444425797</c:v>
                      </c:pt>
                      <c:pt idx="13552">
                        <c:v>3.9199999999967448</c:v>
                      </c:pt>
                      <c:pt idx="13553">
                        <c:v>3.9202430555509098</c:v>
                      </c:pt>
                      <c:pt idx="13554">
                        <c:v>3.9204861111123508</c:v>
                      </c:pt>
                      <c:pt idx="13555">
                        <c:v>3.9207291666665158</c:v>
                      </c:pt>
                      <c:pt idx="13556">
                        <c:v>3.9209722222206809</c:v>
                      </c:pt>
                      <c:pt idx="13557">
                        <c:v>3.9212152777748459</c:v>
                      </c:pt>
                      <c:pt idx="13558">
                        <c:v>3.9214583333290109</c:v>
                      </c:pt>
                      <c:pt idx="13559">
                        <c:v>3.9217013888904519</c:v>
                      </c:pt>
                      <c:pt idx="13560">
                        <c:v>3.921944444444617</c:v>
                      </c:pt>
                      <c:pt idx="13561">
                        <c:v>3.922187499998782</c:v>
                      </c:pt>
                      <c:pt idx="13562">
                        <c:v>3.9224305555529471</c:v>
                      </c:pt>
                      <c:pt idx="13563">
                        <c:v>3.9226736111071121</c:v>
                      </c:pt>
                      <c:pt idx="13564">
                        <c:v>3.9229166666685531</c:v>
                      </c:pt>
                      <c:pt idx="13565">
                        <c:v>3.9231597222227181</c:v>
                      </c:pt>
                      <c:pt idx="13566">
                        <c:v>3.9234027777768832</c:v>
                      </c:pt>
                      <c:pt idx="13567">
                        <c:v>3.9236458333310482</c:v>
                      </c:pt>
                      <c:pt idx="13568">
                        <c:v>3.9238888888852133</c:v>
                      </c:pt>
                      <c:pt idx="13569">
                        <c:v>3.9241319444393783</c:v>
                      </c:pt>
                      <c:pt idx="13570">
                        <c:v>3.9243750000008193</c:v>
                      </c:pt>
                      <c:pt idx="13571">
                        <c:v>3.9246180555549843</c:v>
                      </c:pt>
                      <c:pt idx="13572">
                        <c:v>3.9248611111091494</c:v>
                      </c:pt>
                      <c:pt idx="13573">
                        <c:v>3.9251041666633144</c:v>
                      </c:pt>
                      <c:pt idx="13574">
                        <c:v>3.9253472222174794</c:v>
                      </c:pt>
                      <c:pt idx="13575">
                        <c:v>3.9255902777789204</c:v>
                      </c:pt>
                      <c:pt idx="13576">
                        <c:v>3.9258449074025892</c:v>
                      </c:pt>
                      <c:pt idx="13577">
                        <c:v>3.9260879629640302</c:v>
                      </c:pt>
                      <c:pt idx="13578">
                        <c:v>3.9263310185181952</c:v>
                      </c:pt>
                      <c:pt idx="13579">
                        <c:v>3.9265740740723603</c:v>
                      </c:pt>
                      <c:pt idx="13580">
                        <c:v>3.9268171296265253</c:v>
                      </c:pt>
                      <c:pt idx="13581">
                        <c:v>3.9270601851806903</c:v>
                      </c:pt>
                      <c:pt idx="13582">
                        <c:v>3.9273032407421313</c:v>
                      </c:pt>
                      <c:pt idx="13583">
                        <c:v>3.9275462962962964</c:v>
                      </c:pt>
                      <c:pt idx="13584">
                        <c:v>3.9277893518504614</c:v>
                      </c:pt>
                      <c:pt idx="13585">
                        <c:v>3.9280324074046264</c:v>
                      </c:pt>
                      <c:pt idx="13586">
                        <c:v>3.9282754629587915</c:v>
                      </c:pt>
                      <c:pt idx="13587">
                        <c:v>3.9285185185202325</c:v>
                      </c:pt>
                      <c:pt idx="13588">
                        <c:v>3.9287615740743975</c:v>
                      </c:pt>
                      <c:pt idx="13589">
                        <c:v>3.9290046296285626</c:v>
                      </c:pt>
                      <c:pt idx="13590">
                        <c:v>3.9292476851827276</c:v>
                      </c:pt>
                      <c:pt idx="13591">
                        <c:v>3.9294907407368926</c:v>
                      </c:pt>
                      <c:pt idx="13592">
                        <c:v>3.9297337962983336</c:v>
                      </c:pt>
                      <c:pt idx="13593">
                        <c:v>3.9299768518524987</c:v>
                      </c:pt>
                      <c:pt idx="13594">
                        <c:v>3.9302199074066637</c:v>
                      </c:pt>
                      <c:pt idx="13595">
                        <c:v>3.9304629629608288</c:v>
                      </c:pt>
                      <c:pt idx="13596">
                        <c:v>3.9307060185149938</c:v>
                      </c:pt>
                      <c:pt idx="13597">
                        <c:v>3.9309490740691588</c:v>
                      </c:pt>
                      <c:pt idx="13598">
                        <c:v>3.9311921296305998</c:v>
                      </c:pt>
                      <c:pt idx="13599">
                        <c:v>3.9314351851847649</c:v>
                      </c:pt>
                      <c:pt idx="13600">
                        <c:v>3.9316782407389299</c:v>
                      </c:pt>
                      <c:pt idx="13601">
                        <c:v>3.9319212962930949</c:v>
                      </c:pt>
                      <c:pt idx="13602">
                        <c:v>3.93216435184726</c:v>
                      </c:pt>
                      <c:pt idx="13603">
                        <c:v>3.932407407408701</c:v>
                      </c:pt>
                      <c:pt idx="13604">
                        <c:v>3.932650462962866</c:v>
                      </c:pt>
                      <c:pt idx="13605">
                        <c:v>3.9328935185170311</c:v>
                      </c:pt>
                      <c:pt idx="13606">
                        <c:v>3.9331365740711961</c:v>
                      </c:pt>
                      <c:pt idx="13607">
                        <c:v>3.9333796296253611</c:v>
                      </c:pt>
                      <c:pt idx="13608">
                        <c:v>3.9336226851868021</c:v>
                      </c:pt>
                      <c:pt idx="13609">
                        <c:v>3.9338657407409672</c:v>
                      </c:pt>
                      <c:pt idx="13610">
                        <c:v>3.9341087962951322</c:v>
                      </c:pt>
                      <c:pt idx="13611">
                        <c:v>3.9343518518492973</c:v>
                      </c:pt>
                      <c:pt idx="13612">
                        <c:v>3.9345949074034623</c:v>
                      </c:pt>
                      <c:pt idx="13613">
                        <c:v>3.9348379629649033</c:v>
                      </c:pt>
                      <c:pt idx="13614">
                        <c:v>3.9350810185190683</c:v>
                      </c:pt>
                      <c:pt idx="13615">
                        <c:v>3.9353240740732334</c:v>
                      </c:pt>
                      <c:pt idx="13616">
                        <c:v>3.9355671296273984</c:v>
                      </c:pt>
                      <c:pt idx="13617">
                        <c:v>3.9358101851815634</c:v>
                      </c:pt>
                      <c:pt idx="13618">
                        <c:v>3.9360532407357285</c:v>
                      </c:pt>
                      <c:pt idx="13619">
                        <c:v>3.9362962962971695</c:v>
                      </c:pt>
                      <c:pt idx="13620">
                        <c:v>3.9365393518513345</c:v>
                      </c:pt>
                      <c:pt idx="13621">
                        <c:v>3.9367824074054996</c:v>
                      </c:pt>
                      <c:pt idx="13622">
                        <c:v>3.9370254629596646</c:v>
                      </c:pt>
                      <c:pt idx="13623">
                        <c:v>3.9372685185138296</c:v>
                      </c:pt>
                      <c:pt idx="13624">
                        <c:v>3.9375231481447743</c:v>
                      </c:pt>
                      <c:pt idx="13625">
                        <c:v>3.9377662036989394</c:v>
                      </c:pt>
                      <c:pt idx="13626">
                        <c:v>3.9380092592603804</c:v>
                      </c:pt>
                      <c:pt idx="13627">
                        <c:v>3.9382523148145454</c:v>
                      </c:pt>
                      <c:pt idx="13628">
                        <c:v>3.9384953703687104</c:v>
                      </c:pt>
                      <c:pt idx="13629">
                        <c:v>3.9387384259228755</c:v>
                      </c:pt>
                      <c:pt idx="13630">
                        <c:v>3.9389814814770405</c:v>
                      </c:pt>
                      <c:pt idx="13631">
                        <c:v>3.9392245370384815</c:v>
                      </c:pt>
                      <c:pt idx="13632">
                        <c:v>3.9394675925926466</c:v>
                      </c:pt>
                      <c:pt idx="13633">
                        <c:v>3.9397106481468116</c:v>
                      </c:pt>
                      <c:pt idx="13634">
                        <c:v>3.9399537037009766</c:v>
                      </c:pt>
                      <c:pt idx="13635">
                        <c:v>3.9401967592551417</c:v>
                      </c:pt>
                      <c:pt idx="13636">
                        <c:v>3.9404398148165827</c:v>
                      </c:pt>
                      <c:pt idx="13637">
                        <c:v>3.9406828703707477</c:v>
                      </c:pt>
                      <c:pt idx="13638">
                        <c:v>3.9409259259249128</c:v>
                      </c:pt>
                      <c:pt idx="13639">
                        <c:v>3.9411689814790778</c:v>
                      </c:pt>
                      <c:pt idx="13640">
                        <c:v>3.9414120370332428</c:v>
                      </c:pt>
                      <c:pt idx="13641">
                        <c:v>3.9416550925946838</c:v>
                      </c:pt>
                      <c:pt idx="13642">
                        <c:v>3.9418981481488489</c:v>
                      </c:pt>
                      <c:pt idx="13643">
                        <c:v>3.9421412037030139</c:v>
                      </c:pt>
                      <c:pt idx="13644">
                        <c:v>3.9423842592571789</c:v>
                      </c:pt>
                      <c:pt idx="13645">
                        <c:v>3.942627314811344</c:v>
                      </c:pt>
                      <c:pt idx="13646">
                        <c:v>3.942870370365509</c:v>
                      </c:pt>
                      <c:pt idx="13647">
                        <c:v>3.94311342592695</c:v>
                      </c:pt>
                      <c:pt idx="13648">
                        <c:v>3.9433564814811151</c:v>
                      </c:pt>
                      <c:pt idx="13649">
                        <c:v>3.9435995370352801</c:v>
                      </c:pt>
                      <c:pt idx="13650">
                        <c:v>3.9438425925894451</c:v>
                      </c:pt>
                      <c:pt idx="13651">
                        <c:v>3.9440856481436102</c:v>
                      </c:pt>
                      <c:pt idx="13652">
                        <c:v>3.9443287037050512</c:v>
                      </c:pt>
                      <c:pt idx="13653">
                        <c:v>3.9445717592592162</c:v>
                      </c:pt>
                      <c:pt idx="13654">
                        <c:v>3.9448148148133813</c:v>
                      </c:pt>
                      <c:pt idx="13655">
                        <c:v>3.9450578703675463</c:v>
                      </c:pt>
                      <c:pt idx="13656">
                        <c:v>3.9453009259217113</c:v>
                      </c:pt>
                      <c:pt idx="13657">
                        <c:v>3.9455439814831523</c:v>
                      </c:pt>
                      <c:pt idx="13658">
                        <c:v>3.9457870370373174</c:v>
                      </c:pt>
                      <c:pt idx="13659">
                        <c:v>3.9460300925914824</c:v>
                      </c:pt>
                      <c:pt idx="13660">
                        <c:v>3.9462731481456474</c:v>
                      </c:pt>
                      <c:pt idx="13661">
                        <c:v>3.9465162036998125</c:v>
                      </c:pt>
                      <c:pt idx="13662">
                        <c:v>3.9467592592612535</c:v>
                      </c:pt>
                      <c:pt idx="13663">
                        <c:v>3.9470023148154185</c:v>
                      </c:pt>
                      <c:pt idx="13664">
                        <c:v>3.9472453703695836</c:v>
                      </c:pt>
                      <c:pt idx="13665">
                        <c:v>3.9474884259237486</c:v>
                      </c:pt>
                      <c:pt idx="13666">
                        <c:v>3.9477314814779136</c:v>
                      </c:pt>
                      <c:pt idx="13667">
                        <c:v>3.9479745370320787</c:v>
                      </c:pt>
                      <c:pt idx="13668">
                        <c:v>3.9482175925935197</c:v>
                      </c:pt>
                      <c:pt idx="13669">
                        <c:v>3.9484606481476847</c:v>
                      </c:pt>
                      <c:pt idx="13670">
                        <c:v>3.9487037037018498</c:v>
                      </c:pt>
                      <c:pt idx="13671">
                        <c:v>3.9489467592560148</c:v>
                      </c:pt>
                      <c:pt idx="13672">
                        <c:v>3.9492013888869595</c:v>
                      </c:pt>
                      <c:pt idx="13673">
                        <c:v>3.9494444444411245</c:v>
                      </c:pt>
                      <c:pt idx="13674">
                        <c:v>3.9496874999952896</c:v>
                      </c:pt>
                      <c:pt idx="13675">
                        <c:v>3.9499305555567306</c:v>
                      </c:pt>
                      <c:pt idx="13676">
                        <c:v>3.9501736111108956</c:v>
                      </c:pt>
                      <c:pt idx="13677">
                        <c:v>3.9504166666650606</c:v>
                      </c:pt>
                      <c:pt idx="13678">
                        <c:v>3.9506597222192257</c:v>
                      </c:pt>
                      <c:pt idx="13679">
                        <c:v>3.9509027777733907</c:v>
                      </c:pt>
                      <c:pt idx="13680">
                        <c:v>3.9511458333348317</c:v>
                      </c:pt>
                      <c:pt idx="13681">
                        <c:v>3.9513888888889968</c:v>
                      </c:pt>
                      <c:pt idx="13682">
                        <c:v>3.9516319444431618</c:v>
                      </c:pt>
                      <c:pt idx="13683">
                        <c:v>3.9518749999973268</c:v>
                      </c:pt>
                      <c:pt idx="13684">
                        <c:v>3.9521180555514919</c:v>
                      </c:pt>
                      <c:pt idx="13685">
                        <c:v>3.9523611111129329</c:v>
                      </c:pt>
                      <c:pt idx="13686">
                        <c:v>3.9526041666670979</c:v>
                      </c:pt>
                      <c:pt idx="13687">
                        <c:v>3.9528472222212629</c:v>
                      </c:pt>
                      <c:pt idx="13688">
                        <c:v>3.953090277775428</c:v>
                      </c:pt>
                      <c:pt idx="13689">
                        <c:v>3.953333333329593</c:v>
                      </c:pt>
                      <c:pt idx="13690">
                        <c:v>3.9535763888837581</c:v>
                      </c:pt>
                      <c:pt idx="13691">
                        <c:v>3.9538194444451991</c:v>
                      </c:pt>
                      <c:pt idx="13692">
                        <c:v>3.9540624999993641</c:v>
                      </c:pt>
                      <c:pt idx="13693">
                        <c:v>3.9543055555535291</c:v>
                      </c:pt>
                      <c:pt idx="13694">
                        <c:v>3.9545486111076942</c:v>
                      </c:pt>
                      <c:pt idx="13695">
                        <c:v>3.9547916666618592</c:v>
                      </c:pt>
                      <c:pt idx="13696">
                        <c:v>3.9550347222233002</c:v>
                      </c:pt>
                      <c:pt idx="13697">
                        <c:v>3.9552777777774653</c:v>
                      </c:pt>
                      <c:pt idx="13698">
                        <c:v>3.9555208333316303</c:v>
                      </c:pt>
                      <c:pt idx="13699">
                        <c:v>3.9557638888857953</c:v>
                      </c:pt>
                      <c:pt idx="13700">
                        <c:v>3.9560069444399604</c:v>
                      </c:pt>
                      <c:pt idx="13701">
                        <c:v>3.9562500000014014</c:v>
                      </c:pt>
                      <c:pt idx="13702">
                        <c:v>3.9564930555555664</c:v>
                      </c:pt>
                      <c:pt idx="13703">
                        <c:v>3.9567361111097314</c:v>
                      </c:pt>
                      <c:pt idx="13704">
                        <c:v>3.9569791666638965</c:v>
                      </c:pt>
                      <c:pt idx="13705">
                        <c:v>3.9572222222180615</c:v>
                      </c:pt>
                      <c:pt idx="13706">
                        <c:v>3.9574652777795025</c:v>
                      </c:pt>
                      <c:pt idx="13707">
                        <c:v>3.9577083333336676</c:v>
                      </c:pt>
                      <c:pt idx="13708">
                        <c:v>3.9579513888878326</c:v>
                      </c:pt>
                      <c:pt idx="13709">
                        <c:v>3.9581944444419976</c:v>
                      </c:pt>
                      <c:pt idx="13710">
                        <c:v>3.9584374999961627</c:v>
                      </c:pt>
                      <c:pt idx="13711">
                        <c:v>3.9586805555576037</c:v>
                      </c:pt>
                      <c:pt idx="13712">
                        <c:v>3.9589236111117687</c:v>
                      </c:pt>
                      <c:pt idx="13713">
                        <c:v>3.9591666666659338</c:v>
                      </c:pt>
                      <c:pt idx="13714">
                        <c:v>3.9594097222200988</c:v>
                      </c:pt>
                      <c:pt idx="13715">
                        <c:v>3.9596527777742638</c:v>
                      </c:pt>
                      <c:pt idx="13716">
                        <c:v>3.9598958333284289</c:v>
                      </c:pt>
                      <c:pt idx="13717">
                        <c:v>3.9601388888898699</c:v>
                      </c:pt>
                      <c:pt idx="13718">
                        <c:v>3.9603819444440349</c:v>
                      </c:pt>
                      <c:pt idx="13719">
                        <c:v>3.9606249999981999</c:v>
                      </c:pt>
                      <c:pt idx="13720">
                        <c:v>3.9608796296291446</c:v>
                      </c:pt>
                      <c:pt idx="13721">
                        <c:v>3.9611226851833097</c:v>
                      </c:pt>
                      <c:pt idx="13722">
                        <c:v>3.9613657407374747</c:v>
                      </c:pt>
                      <c:pt idx="13723">
                        <c:v>3.9616087962916398</c:v>
                      </c:pt>
                      <c:pt idx="13724">
                        <c:v>3.9618518518530808</c:v>
                      </c:pt>
                      <c:pt idx="13725">
                        <c:v>3.9620949074072458</c:v>
                      </c:pt>
                      <c:pt idx="13726">
                        <c:v>3.9623379629614108</c:v>
                      </c:pt>
                      <c:pt idx="13727">
                        <c:v>3.9625810185155759</c:v>
                      </c:pt>
                      <c:pt idx="13728">
                        <c:v>3.9628240740697409</c:v>
                      </c:pt>
                      <c:pt idx="13729">
                        <c:v>3.9630671296311819</c:v>
                      </c:pt>
                      <c:pt idx="13730">
                        <c:v>3.9633101851853469</c:v>
                      </c:pt>
                      <c:pt idx="13731">
                        <c:v>3.963553240739512</c:v>
                      </c:pt>
                      <c:pt idx="13732">
                        <c:v>3.963796296293677</c:v>
                      </c:pt>
                      <c:pt idx="13733">
                        <c:v>3.9640393518478421</c:v>
                      </c:pt>
                      <c:pt idx="13734">
                        <c:v>3.9642824074092831</c:v>
                      </c:pt>
                      <c:pt idx="13735">
                        <c:v>3.9645254629634481</c:v>
                      </c:pt>
                      <c:pt idx="13736">
                        <c:v>3.9647685185176131</c:v>
                      </c:pt>
                      <c:pt idx="13737">
                        <c:v>3.9650115740717782</c:v>
                      </c:pt>
                      <c:pt idx="13738">
                        <c:v>3.9652546296259432</c:v>
                      </c:pt>
                      <c:pt idx="13739">
                        <c:v>3.9654976851801083</c:v>
                      </c:pt>
                      <c:pt idx="13740">
                        <c:v>3.9657407407415493</c:v>
                      </c:pt>
                      <c:pt idx="13741">
                        <c:v>3.9659837962957143</c:v>
                      </c:pt>
                      <c:pt idx="13742">
                        <c:v>3.9662268518498793</c:v>
                      </c:pt>
                      <c:pt idx="13743">
                        <c:v>3.9664699074040444</c:v>
                      </c:pt>
                      <c:pt idx="13744">
                        <c:v>3.9667129629582094</c:v>
                      </c:pt>
                      <c:pt idx="13745">
                        <c:v>3.9669560185196504</c:v>
                      </c:pt>
                      <c:pt idx="13746">
                        <c:v>3.9671990740738154</c:v>
                      </c:pt>
                      <c:pt idx="13747">
                        <c:v>3.9674421296279805</c:v>
                      </c:pt>
                      <c:pt idx="13748">
                        <c:v>3.9676851851821455</c:v>
                      </c:pt>
                      <c:pt idx="13749">
                        <c:v>3.9679282407363106</c:v>
                      </c:pt>
                      <c:pt idx="13750">
                        <c:v>3.9681712962977516</c:v>
                      </c:pt>
                      <c:pt idx="13751">
                        <c:v>3.9684143518519166</c:v>
                      </c:pt>
                      <c:pt idx="13752">
                        <c:v>3.9686574074060816</c:v>
                      </c:pt>
                      <c:pt idx="13753">
                        <c:v>3.9689004629602467</c:v>
                      </c:pt>
                      <c:pt idx="13754">
                        <c:v>3.9691435185144117</c:v>
                      </c:pt>
                      <c:pt idx="13755">
                        <c:v>3.9693865740758527</c:v>
                      </c:pt>
                      <c:pt idx="13756">
                        <c:v>3.9696296296300178</c:v>
                      </c:pt>
                      <c:pt idx="13757">
                        <c:v>3.9698726851841828</c:v>
                      </c:pt>
                      <c:pt idx="13758">
                        <c:v>3.9701157407383478</c:v>
                      </c:pt>
                      <c:pt idx="13759">
                        <c:v>3.9703587962925129</c:v>
                      </c:pt>
                      <c:pt idx="13760">
                        <c:v>3.9706018518539539</c:v>
                      </c:pt>
                      <c:pt idx="13761">
                        <c:v>3.9708449074081189</c:v>
                      </c:pt>
                      <c:pt idx="13762">
                        <c:v>3.9710879629622839</c:v>
                      </c:pt>
                      <c:pt idx="13763">
                        <c:v>3.971331018516449</c:v>
                      </c:pt>
                      <c:pt idx="13764">
                        <c:v>3.971574074070614</c:v>
                      </c:pt>
                      <c:pt idx="13765">
                        <c:v>3.9718171296247791</c:v>
                      </c:pt>
                      <c:pt idx="13766">
                        <c:v>3.9720601851862201</c:v>
                      </c:pt>
                      <c:pt idx="13767">
                        <c:v>3.9723032407403851</c:v>
                      </c:pt>
                      <c:pt idx="13768">
                        <c:v>3.9725462962945501</c:v>
                      </c:pt>
                      <c:pt idx="13769">
                        <c:v>3.9728009259254948</c:v>
                      </c:pt>
                      <c:pt idx="13770">
                        <c:v>3.9730439814796599</c:v>
                      </c:pt>
                      <c:pt idx="13771">
                        <c:v>3.9732870370338249</c:v>
                      </c:pt>
                      <c:pt idx="13772">
                        <c:v>3.9735300925879899</c:v>
                      </c:pt>
                      <c:pt idx="13773">
                        <c:v>3.9737731481494309</c:v>
                      </c:pt>
                      <c:pt idx="13774">
                        <c:v>3.974016203703596</c:v>
                      </c:pt>
                      <c:pt idx="13775">
                        <c:v>3.974259259257761</c:v>
                      </c:pt>
                      <c:pt idx="13776">
                        <c:v>3.9745023148119261</c:v>
                      </c:pt>
                      <c:pt idx="13777">
                        <c:v>3.9747453703660911</c:v>
                      </c:pt>
                      <c:pt idx="13778">
                        <c:v>3.9749884259275321</c:v>
                      </c:pt>
                      <c:pt idx="13779">
                        <c:v>3.9752314814816971</c:v>
                      </c:pt>
                      <c:pt idx="13780">
                        <c:v>3.9754745370358622</c:v>
                      </c:pt>
                      <c:pt idx="13781">
                        <c:v>3.9757175925900272</c:v>
                      </c:pt>
                      <c:pt idx="13782">
                        <c:v>3.9759606481441923</c:v>
                      </c:pt>
                      <c:pt idx="13783">
                        <c:v>3.9762037037056333</c:v>
                      </c:pt>
                      <c:pt idx="13784">
                        <c:v>3.9764467592597983</c:v>
                      </c:pt>
                      <c:pt idx="13785">
                        <c:v>3.9766898148139633</c:v>
                      </c:pt>
                      <c:pt idx="13786">
                        <c:v>3.9769328703681284</c:v>
                      </c:pt>
                      <c:pt idx="13787">
                        <c:v>3.9771759259222934</c:v>
                      </c:pt>
                      <c:pt idx="13788">
                        <c:v>3.9774189814764584</c:v>
                      </c:pt>
                      <c:pt idx="13789">
                        <c:v>3.9776620370378994</c:v>
                      </c:pt>
                      <c:pt idx="13790">
                        <c:v>3.9779050925920645</c:v>
                      </c:pt>
                      <c:pt idx="13791">
                        <c:v>3.9781481481462295</c:v>
                      </c:pt>
                      <c:pt idx="13792">
                        <c:v>3.9783912037003946</c:v>
                      </c:pt>
                      <c:pt idx="13793">
                        <c:v>3.9786342592545596</c:v>
                      </c:pt>
                      <c:pt idx="13794">
                        <c:v>3.9788773148160006</c:v>
                      </c:pt>
                      <c:pt idx="13795">
                        <c:v>3.9791203703701656</c:v>
                      </c:pt>
                      <c:pt idx="13796">
                        <c:v>3.9793634259243307</c:v>
                      </c:pt>
                      <c:pt idx="13797">
                        <c:v>3.9796064814784957</c:v>
                      </c:pt>
                      <c:pt idx="13798">
                        <c:v>3.9798495370326608</c:v>
                      </c:pt>
                      <c:pt idx="13799">
                        <c:v>3.9800925925941018</c:v>
                      </c:pt>
                      <c:pt idx="13800">
                        <c:v>3.9803356481482668</c:v>
                      </c:pt>
                      <c:pt idx="13801">
                        <c:v>3.9805787037024318</c:v>
                      </c:pt>
                      <c:pt idx="13802">
                        <c:v>3.9808217592565969</c:v>
                      </c:pt>
                      <c:pt idx="13803">
                        <c:v>3.9810648148107619</c:v>
                      </c:pt>
                      <c:pt idx="13804">
                        <c:v>3.9813078703722029</c:v>
                      </c:pt>
                      <c:pt idx="13805">
                        <c:v>3.9815509259263679</c:v>
                      </c:pt>
                      <c:pt idx="13806">
                        <c:v>3.981793981480533</c:v>
                      </c:pt>
                      <c:pt idx="13807">
                        <c:v>3.982037037034698</c:v>
                      </c:pt>
                      <c:pt idx="13808">
                        <c:v>3.9822800925888631</c:v>
                      </c:pt>
                      <c:pt idx="13809">
                        <c:v>3.9825231481430281</c:v>
                      </c:pt>
                      <c:pt idx="13810">
                        <c:v>3.9827662037044691</c:v>
                      </c:pt>
                      <c:pt idx="13811">
                        <c:v>3.9830092592586341</c:v>
                      </c:pt>
                      <c:pt idx="13812">
                        <c:v>3.9832523148127992</c:v>
                      </c:pt>
                      <c:pt idx="13813">
                        <c:v>3.9834953703669642</c:v>
                      </c:pt>
                      <c:pt idx="13814">
                        <c:v>3.9837384259211293</c:v>
                      </c:pt>
                      <c:pt idx="13815">
                        <c:v>3.9839814814825703</c:v>
                      </c:pt>
                      <c:pt idx="13816">
                        <c:v>3.9842245370367353</c:v>
                      </c:pt>
                      <c:pt idx="13817">
                        <c:v>3.98447916666768</c:v>
                      </c:pt>
                      <c:pt idx="13818">
                        <c:v>3.984722222221845</c:v>
                      </c:pt>
                      <c:pt idx="13819">
                        <c:v>3.9849652777760101</c:v>
                      </c:pt>
                      <c:pt idx="13820">
                        <c:v>3.9852083333301751</c:v>
                      </c:pt>
                      <c:pt idx="13821">
                        <c:v>3.9854513888843401</c:v>
                      </c:pt>
                      <c:pt idx="13822">
                        <c:v>3.9856944444457811</c:v>
                      </c:pt>
                      <c:pt idx="13823">
                        <c:v>3.9859374999999462</c:v>
                      </c:pt>
                      <c:pt idx="13824">
                        <c:v>3.9861805555541112</c:v>
                      </c:pt>
                      <c:pt idx="13825">
                        <c:v>3.9864236111082763</c:v>
                      </c:pt>
                      <c:pt idx="13826">
                        <c:v>3.9866666666624413</c:v>
                      </c:pt>
                      <c:pt idx="13827">
                        <c:v>3.9869097222238823</c:v>
                      </c:pt>
                      <c:pt idx="13828">
                        <c:v>3.9871527777780473</c:v>
                      </c:pt>
                      <c:pt idx="13829">
                        <c:v>3.9873958333322124</c:v>
                      </c:pt>
                      <c:pt idx="13830">
                        <c:v>3.9876388888863774</c:v>
                      </c:pt>
                      <c:pt idx="13831">
                        <c:v>3.9878819444405424</c:v>
                      </c:pt>
                      <c:pt idx="13832">
                        <c:v>3.9881250000019834</c:v>
                      </c:pt>
                      <c:pt idx="13833">
                        <c:v>3.9883680555561485</c:v>
                      </c:pt>
                      <c:pt idx="13834">
                        <c:v>3.9886111111103135</c:v>
                      </c:pt>
                      <c:pt idx="13835">
                        <c:v>3.9888541666644786</c:v>
                      </c:pt>
                      <c:pt idx="13836">
                        <c:v>3.9890972222186436</c:v>
                      </c:pt>
                      <c:pt idx="13837">
                        <c:v>3.9893402777728086</c:v>
                      </c:pt>
                      <c:pt idx="13838">
                        <c:v>3.9895833333342496</c:v>
                      </c:pt>
                      <c:pt idx="13839">
                        <c:v>3.9898263888884147</c:v>
                      </c:pt>
                      <c:pt idx="13840">
                        <c:v>3.9900694444425797</c:v>
                      </c:pt>
                      <c:pt idx="13841">
                        <c:v>3.9903124999967448</c:v>
                      </c:pt>
                      <c:pt idx="13842">
                        <c:v>3.9905555555509098</c:v>
                      </c:pt>
                      <c:pt idx="13843">
                        <c:v>3.9907986111123508</c:v>
                      </c:pt>
                      <c:pt idx="13844">
                        <c:v>3.9910416666665158</c:v>
                      </c:pt>
                      <c:pt idx="13845">
                        <c:v>3.9912847222206809</c:v>
                      </c:pt>
                      <c:pt idx="13846">
                        <c:v>3.9915277777748459</c:v>
                      </c:pt>
                      <c:pt idx="13847">
                        <c:v>3.9917708333290109</c:v>
                      </c:pt>
                      <c:pt idx="13848">
                        <c:v>3.9920138888904519</c:v>
                      </c:pt>
                      <c:pt idx="13849">
                        <c:v>3.992256944444617</c:v>
                      </c:pt>
                      <c:pt idx="13850">
                        <c:v>3.992499999998782</c:v>
                      </c:pt>
                      <c:pt idx="13851">
                        <c:v>3.9927430555529471</c:v>
                      </c:pt>
                      <c:pt idx="13852">
                        <c:v>3.9929861111071121</c:v>
                      </c:pt>
                      <c:pt idx="13853">
                        <c:v>3.9932291666685531</c:v>
                      </c:pt>
                      <c:pt idx="13854">
                        <c:v>3.9934722222227181</c:v>
                      </c:pt>
                      <c:pt idx="13855">
                        <c:v>3.9937152777768832</c:v>
                      </c:pt>
                      <c:pt idx="13856">
                        <c:v>3.9939583333310482</c:v>
                      </c:pt>
                      <c:pt idx="13857">
                        <c:v>3.9942013888852133</c:v>
                      </c:pt>
                      <c:pt idx="13858">
                        <c:v>3.9944444444393783</c:v>
                      </c:pt>
                      <c:pt idx="13859">
                        <c:v>3.9946875000008193</c:v>
                      </c:pt>
                      <c:pt idx="13860">
                        <c:v>3.9949305555549843</c:v>
                      </c:pt>
                      <c:pt idx="13861">
                        <c:v>3.9951736111091494</c:v>
                      </c:pt>
                      <c:pt idx="13862">
                        <c:v>3.9954166666633144</c:v>
                      </c:pt>
                      <c:pt idx="13863">
                        <c:v>3.9956597222174794</c:v>
                      </c:pt>
                      <c:pt idx="13864">
                        <c:v>3.9959027777789204</c:v>
                      </c:pt>
                      <c:pt idx="13865">
                        <c:v>3.9961574074025892</c:v>
                      </c:pt>
                      <c:pt idx="13866">
                        <c:v>3.9964004629640302</c:v>
                      </c:pt>
                      <c:pt idx="13867">
                        <c:v>3.9966435185181952</c:v>
                      </c:pt>
                      <c:pt idx="13868">
                        <c:v>3.9968865740723603</c:v>
                      </c:pt>
                      <c:pt idx="13869">
                        <c:v>3.9971296296265253</c:v>
                      </c:pt>
                      <c:pt idx="13870">
                        <c:v>3.9973726851806903</c:v>
                      </c:pt>
                      <c:pt idx="13871">
                        <c:v>3.9976157407421313</c:v>
                      </c:pt>
                      <c:pt idx="13872">
                        <c:v>3.9978587962962964</c:v>
                      </c:pt>
                      <c:pt idx="13873">
                        <c:v>3.9981018518504614</c:v>
                      </c:pt>
                      <c:pt idx="13874">
                        <c:v>3.9983449074046264</c:v>
                      </c:pt>
                      <c:pt idx="13875">
                        <c:v>3.9985879629587915</c:v>
                      </c:pt>
                      <c:pt idx="13876">
                        <c:v>3.9988310185202325</c:v>
                      </c:pt>
                      <c:pt idx="13877">
                        <c:v>3.9990740740743975</c:v>
                      </c:pt>
                      <c:pt idx="13878">
                        <c:v>3.9993171296285626</c:v>
                      </c:pt>
                      <c:pt idx="13879">
                        <c:v>3.9995601851827276</c:v>
                      </c:pt>
                      <c:pt idx="13880">
                        <c:v>3.9998032407368926</c:v>
                      </c:pt>
                      <c:pt idx="13881">
                        <c:v>4.0000462962983336</c:v>
                      </c:pt>
                      <c:pt idx="13882">
                        <c:v>4.0002893518524987</c:v>
                      </c:pt>
                      <c:pt idx="13883">
                        <c:v>4.0005324074066637</c:v>
                      </c:pt>
                      <c:pt idx="13884">
                        <c:v>4.0007754629608288</c:v>
                      </c:pt>
                      <c:pt idx="13885">
                        <c:v>4.0010185185149938</c:v>
                      </c:pt>
                      <c:pt idx="13886">
                        <c:v>4.0012615740691588</c:v>
                      </c:pt>
                      <c:pt idx="13887">
                        <c:v>4.0015046296305998</c:v>
                      </c:pt>
                      <c:pt idx="13888">
                        <c:v>4.0017476851847649</c:v>
                      </c:pt>
                      <c:pt idx="13889">
                        <c:v>4.0019907407389299</c:v>
                      </c:pt>
                      <c:pt idx="13890">
                        <c:v>4.0022337962930949</c:v>
                      </c:pt>
                      <c:pt idx="13891">
                        <c:v>4.00247685184726</c:v>
                      </c:pt>
                      <c:pt idx="13892">
                        <c:v>4.002719907408701</c:v>
                      </c:pt>
                      <c:pt idx="13893">
                        <c:v>4.002962962962866</c:v>
                      </c:pt>
                      <c:pt idx="13894">
                        <c:v>4.0032060185170311</c:v>
                      </c:pt>
                      <c:pt idx="13895">
                        <c:v>4.0034490740711961</c:v>
                      </c:pt>
                      <c:pt idx="13896">
                        <c:v>4.0036921296253611</c:v>
                      </c:pt>
                      <c:pt idx="13897">
                        <c:v>4.0039351851868021</c:v>
                      </c:pt>
                      <c:pt idx="13898">
                        <c:v>4.0041782407409672</c:v>
                      </c:pt>
                      <c:pt idx="13899">
                        <c:v>4.0044212962951322</c:v>
                      </c:pt>
                      <c:pt idx="13900">
                        <c:v>4.0046643518492973</c:v>
                      </c:pt>
                      <c:pt idx="13901">
                        <c:v>4.0049074074034623</c:v>
                      </c:pt>
                      <c:pt idx="13902">
                        <c:v>4.0051504629649033</c:v>
                      </c:pt>
                      <c:pt idx="13903">
                        <c:v>4.0053935185190683</c:v>
                      </c:pt>
                      <c:pt idx="13904">
                        <c:v>4.0056365740732334</c:v>
                      </c:pt>
                      <c:pt idx="13905">
                        <c:v>4.0058796296273984</c:v>
                      </c:pt>
                      <c:pt idx="13906">
                        <c:v>4.0061226851815634</c:v>
                      </c:pt>
                      <c:pt idx="13907">
                        <c:v>4.0063657407357285</c:v>
                      </c:pt>
                      <c:pt idx="13908">
                        <c:v>4.0066087962971695</c:v>
                      </c:pt>
                      <c:pt idx="13909">
                        <c:v>4.0068518518513345</c:v>
                      </c:pt>
                      <c:pt idx="13910">
                        <c:v>4.0070949074054996</c:v>
                      </c:pt>
                      <c:pt idx="13911">
                        <c:v>4.0073379629596646</c:v>
                      </c:pt>
                      <c:pt idx="13912">
                        <c:v>4.0075810185138296</c:v>
                      </c:pt>
                      <c:pt idx="13913">
                        <c:v>4.0078356481447743</c:v>
                      </c:pt>
                      <c:pt idx="13914">
                        <c:v>4.0080787036989394</c:v>
                      </c:pt>
                      <c:pt idx="13915">
                        <c:v>4.0083217592603804</c:v>
                      </c:pt>
                      <c:pt idx="13916">
                        <c:v>4.0085648148145454</c:v>
                      </c:pt>
                      <c:pt idx="13917">
                        <c:v>4.0088078703687104</c:v>
                      </c:pt>
                      <c:pt idx="13918">
                        <c:v>4.0090509259228755</c:v>
                      </c:pt>
                      <c:pt idx="13919">
                        <c:v>4.0092939814770405</c:v>
                      </c:pt>
                      <c:pt idx="13920">
                        <c:v>4.0095370370384815</c:v>
                      </c:pt>
                      <c:pt idx="13921">
                        <c:v>4.0097800925926466</c:v>
                      </c:pt>
                      <c:pt idx="13922">
                        <c:v>4.0100231481468116</c:v>
                      </c:pt>
                      <c:pt idx="13923">
                        <c:v>4.0102662037009766</c:v>
                      </c:pt>
                      <c:pt idx="13924">
                        <c:v>4.0105092592551417</c:v>
                      </c:pt>
                      <c:pt idx="13925">
                        <c:v>4.0107523148165827</c:v>
                      </c:pt>
                      <c:pt idx="13926">
                        <c:v>4.0109953703707477</c:v>
                      </c:pt>
                      <c:pt idx="13927">
                        <c:v>4.0112384259249128</c:v>
                      </c:pt>
                      <c:pt idx="13928">
                        <c:v>4.0114814814790778</c:v>
                      </c:pt>
                      <c:pt idx="13929">
                        <c:v>4.0117245370332428</c:v>
                      </c:pt>
                      <c:pt idx="13930">
                        <c:v>4.0119675925946838</c:v>
                      </c:pt>
                      <c:pt idx="13931">
                        <c:v>4.0122106481488489</c:v>
                      </c:pt>
                      <c:pt idx="13932">
                        <c:v>4.0124537037030139</c:v>
                      </c:pt>
                      <c:pt idx="13933">
                        <c:v>4.0126967592571789</c:v>
                      </c:pt>
                      <c:pt idx="13934">
                        <c:v>4.012939814811344</c:v>
                      </c:pt>
                      <c:pt idx="13935">
                        <c:v>4.013182870365509</c:v>
                      </c:pt>
                      <c:pt idx="13936">
                        <c:v>4.01342592592695</c:v>
                      </c:pt>
                      <c:pt idx="13937">
                        <c:v>4.0136689814811151</c:v>
                      </c:pt>
                      <c:pt idx="13938">
                        <c:v>4.0139120370352801</c:v>
                      </c:pt>
                      <c:pt idx="13939">
                        <c:v>4.0141550925894451</c:v>
                      </c:pt>
                      <c:pt idx="13940">
                        <c:v>4.0143981481436102</c:v>
                      </c:pt>
                      <c:pt idx="13941">
                        <c:v>4.0146412037050512</c:v>
                      </c:pt>
                      <c:pt idx="13942">
                        <c:v>4.0148842592592162</c:v>
                      </c:pt>
                      <c:pt idx="13943">
                        <c:v>4.0151273148133813</c:v>
                      </c:pt>
                      <c:pt idx="13944">
                        <c:v>4.0153703703675463</c:v>
                      </c:pt>
                      <c:pt idx="13945">
                        <c:v>4.0156134259217113</c:v>
                      </c:pt>
                      <c:pt idx="13946">
                        <c:v>4.0158564814831523</c:v>
                      </c:pt>
                      <c:pt idx="13947">
                        <c:v>4.0160995370373174</c:v>
                      </c:pt>
                      <c:pt idx="13948">
                        <c:v>4.0163425925914824</c:v>
                      </c:pt>
                      <c:pt idx="13949">
                        <c:v>4.0165856481456474</c:v>
                      </c:pt>
                      <c:pt idx="13950">
                        <c:v>4.0168287036998125</c:v>
                      </c:pt>
                      <c:pt idx="13951">
                        <c:v>4.0170717592612535</c:v>
                      </c:pt>
                      <c:pt idx="13952">
                        <c:v>4.0173148148154185</c:v>
                      </c:pt>
                      <c:pt idx="13953">
                        <c:v>4.0175578703695836</c:v>
                      </c:pt>
                      <c:pt idx="13954">
                        <c:v>4.0178009259237486</c:v>
                      </c:pt>
                      <c:pt idx="13955">
                        <c:v>4.0180439814779136</c:v>
                      </c:pt>
                      <c:pt idx="13956">
                        <c:v>4.0182870370320787</c:v>
                      </c:pt>
                      <c:pt idx="13957">
                        <c:v>4.0185300925935197</c:v>
                      </c:pt>
                      <c:pt idx="13958">
                        <c:v>4.0187731481476847</c:v>
                      </c:pt>
                      <c:pt idx="13959">
                        <c:v>4.0190162037018498</c:v>
                      </c:pt>
                      <c:pt idx="13960">
                        <c:v>4.0192592592560148</c:v>
                      </c:pt>
                      <c:pt idx="13961">
                        <c:v>4.0195138888869595</c:v>
                      </c:pt>
                      <c:pt idx="13962">
                        <c:v>4.0197569444411245</c:v>
                      </c:pt>
                      <c:pt idx="13963">
                        <c:v>4.0199999999952896</c:v>
                      </c:pt>
                      <c:pt idx="13964">
                        <c:v>4.0202430555567306</c:v>
                      </c:pt>
                      <c:pt idx="13965">
                        <c:v>4.0204861111108956</c:v>
                      </c:pt>
                      <c:pt idx="13966">
                        <c:v>4.0207291666650606</c:v>
                      </c:pt>
                      <c:pt idx="13967">
                        <c:v>4.0209722222192257</c:v>
                      </c:pt>
                      <c:pt idx="13968">
                        <c:v>4.0212152777733907</c:v>
                      </c:pt>
                      <c:pt idx="13969">
                        <c:v>4.0214583333348317</c:v>
                      </c:pt>
                      <c:pt idx="13970">
                        <c:v>4.0217013888889968</c:v>
                      </c:pt>
                      <c:pt idx="13971">
                        <c:v>4.0219444444431618</c:v>
                      </c:pt>
                      <c:pt idx="13972">
                        <c:v>4.0221874999973268</c:v>
                      </c:pt>
                      <c:pt idx="13973">
                        <c:v>4.0224305555514919</c:v>
                      </c:pt>
                      <c:pt idx="13974">
                        <c:v>4.0226736111129329</c:v>
                      </c:pt>
                      <c:pt idx="13975">
                        <c:v>4.0229166666670979</c:v>
                      </c:pt>
                      <c:pt idx="13976">
                        <c:v>4.0231597222212629</c:v>
                      </c:pt>
                      <c:pt idx="13977">
                        <c:v>4.023402777775428</c:v>
                      </c:pt>
                      <c:pt idx="13978">
                        <c:v>4.023645833329593</c:v>
                      </c:pt>
                      <c:pt idx="13979">
                        <c:v>4.0238888888837581</c:v>
                      </c:pt>
                      <c:pt idx="13980">
                        <c:v>4.0241319444451991</c:v>
                      </c:pt>
                      <c:pt idx="13981">
                        <c:v>4.0243749999993641</c:v>
                      </c:pt>
                      <c:pt idx="13982">
                        <c:v>4.0246180555535291</c:v>
                      </c:pt>
                      <c:pt idx="13983">
                        <c:v>4.0248611111076942</c:v>
                      </c:pt>
                      <c:pt idx="13984">
                        <c:v>4.0251041666618592</c:v>
                      </c:pt>
                      <c:pt idx="13985">
                        <c:v>4.0253472222233002</c:v>
                      </c:pt>
                      <c:pt idx="13986">
                        <c:v>4.0255902777774653</c:v>
                      </c:pt>
                      <c:pt idx="13987">
                        <c:v>4.0258333333316303</c:v>
                      </c:pt>
                      <c:pt idx="13988">
                        <c:v>4.0260763888857953</c:v>
                      </c:pt>
                      <c:pt idx="13989">
                        <c:v>4.0263194444399604</c:v>
                      </c:pt>
                      <c:pt idx="13990">
                        <c:v>4.0265625000014014</c:v>
                      </c:pt>
                      <c:pt idx="13991">
                        <c:v>4.0268055555555664</c:v>
                      </c:pt>
                      <c:pt idx="13992">
                        <c:v>4.0270486111097314</c:v>
                      </c:pt>
                      <c:pt idx="13993">
                        <c:v>4.0272916666638965</c:v>
                      </c:pt>
                      <c:pt idx="13994">
                        <c:v>4.0275347222180615</c:v>
                      </c:pt>
                      <c:pt idx="13995">
                        <c:v>4.0277777777795025</c:v>
                      </c:pt>
                      <c:pt idx="13996">
                        <c:v>4.0280208333336676</c:v>
                      </c:pt>
                      <c:pt idx="13997">
                        <c:v>4.0282638888878326</c:v>
                      </c:pt>
                      <c:pt idx="13998">
                        <c:v>4.0285069444419976</c:v>
                      </c:pt>
                      <c:pt idx="13999">
                        <c:v>4.0287499999961627</c:v>
                      </c:pt>
                      <c:pt idx="14000">
                        <c:v>4.0289930555576037</c:v>
                      </c:pt>
                      <c:pt idx="14001">
                        <c:v>4.0292361111117687</c:v>
                      </c:pt>
                      <c:pt idx="14002">
                        <c:v>4.0294791666659338</c:v>
                      </c:pt>
                      <c:pt idx="14003">
                        <c:v>4.0297222222200988</c:v>
                      </c:pt>
                      <c:pt idx="14004">
                        <c:v>4.0299652777742638</c:v>
                      </c:pt>
                      <c:pt idx="14005">
                        <c:v>4.0302083333284289</c:v>
                      </c:pt>
                      <c:pt idx="14006">
                        <c:v>4.0304513888898699</c:v>
                      </c:pt>
                      <c:pt idx="14007">
                        <c:v>4.0306944444440349</c:v>
                      </c:pt>
                      <c:pt idx="14008">
                        <c:v>4.0309374999981999</c:v>
                      </c:pt>
                      <c:pt idx="14009">
                        <c:v>4.0311921296291446</c:v>
                      </c:pt>
                      <c:pt idx="14010">
                        <c:v>4.0314351851833097</c:v>
                      </c:pt>
                      <c:pt idx="14011">
                        <c:v>4.0316782407374747</c:v>
                      </c:pt>
                      <c:pt idx="14012">
                        <c:v>4.0319212962916398</c:v>
                      </c:pt>
                      <c:pt idx="14013">
                        <c:v>4.0321643518530808</c:v>
                      </c:pt>
                      <c:pt idx="14014">
                        <c:v>4.0324074074072458</c:v>
                      </c:pt>
                      <c:pt idx="14015">
                        <c:v>4.0326504629614108</c:v>
                      </c:pt>
                      <c:pt idx="14016">
                        <c:v>4.0328935185155759</c:v>
                      </c:pt>
                      <c:pt idx="14017">
                        <c:v>4.0331365740697409</c:v>
                      </c:pt>
                      <c:pt idx="14018">
                        <c:v>4.0333796296311819</c:v>
                      </c:pt>
                      <c:pt idx="14019">
                        <c:v>4.0336226851853469</c:v>
                      </c:pt>
                      <c:pt idx="14020">
                        <c:v>4.033865740739512</c:v>
                      </c:pt>
                      <c:pt idx="14021">
                        <c:v>4.034108796293677</c:v>
                      </c:pt>
                      <c:pt idx="14022">
                        <c:v>4.0343518518478421</c:v>
                      </c:pt>
                      <c:pt idx="14023">
                        <c:v>4.0345949074092831</c:v>
                      </c:pt>
                      <c:pt idx="14024">
                        <c:v>4.0348379629634481</c:v>
                      </c:pt>
                      <c:pt idx="14025">
                        <c:v>4.0350810185176131</c:v>
                      </c:pt>
                      <c:pt idx="14026">
                        <c:v>4.0353240740717782</c:v>
                      </c:pt>
                      <c:pt idx="14027">
                        <c:v>4.0355671296259432</c:v>
                      </c:pt>
                      <c:pt idx="14028">
                        <c:v>4.0358101851801083</c:v>
                      </c:pt>
                      <c:pt idx="14029">
                        <c:v>4.0360532407415493</c:v>
                      </c:pt>
                      <c:pt idx="14030">
                        <c:v>4.0362962962957143</c:v>
                      </c:pt>
                      <c:pt idx="14031">
                        <c:v>4.0365393518498793</c:v>
                      </c:pt>
                      <c:pt idx="14032">
                        <c:v>4.0367824074040444</c:v>
                      </c:pt>
                      <c:pt idx="14033">
                        <c:v>4.0370254629582094</c:v>
                      </c:pt>
                      <c:pt idx="14034">
                        <c:v>4.0372685185196504</c:v>
                      </c:pt>
                      <c:pt idx="14035">
                        <c:v>4.0375115740738154</c:v>
                      </c:pt>
                      <c:pt idx="14036">
                        <c:v>4.0377546296279805</c:v>
                      </c:pt>
                      <c:pt idx="14037">
                        <c:v>4.0379976851821455</c:v>
                      </c:pt>
                      <c:pt idx="14038">
                        <c:v>4.0382407407363106</c:v>
                      </c:pt>
                      <c:pt idx="14039">
                        <c:v>4.0384837962977516</c:v>
                      </c:pt>
                      <c:pt idx="14040">
                        <c:v>4.0387268518519166</c:v>
                      </c:pt>
                      <c:pt idx="14041">
                        <c:v>4.0389699074060816</c:v>
                      </c:pt>
                      <c:pt idx="14042">
                        <c:v>4.0392129629602467</c:v>
                      </c:pt>
                      <c:pt idx="14043">
                        <c:v>4.0394560185144117</c:v>
                      </c:pt>
                      <c:pt idx="14044">
                        <c:v>4.0396990740758527</c:v>
                      </c:pt>
                      <c:pt idx="14045">
                        <c:v>4.0399421296300178</c:v>
                      </c:pt>
                      <c:pt idx="14046">
                        <c:v>4.0401851851841828</c:v>
                      </c:pt>
                      <c:pt idx="14047">
                        <c:v>4.0404282407383478</c:v>
                      </c:pt>
                      <c:pt idx="14048">
                        <c:v>4.0406712962925129</c:v>
                      </c:pt>
                      <c:pt idx="14049">
                        <c:v>4.0409143518539539</c:v>
                      </c:pt>
                      <c:pt idx="14050">
                        <c:v>4.0411574074081189</c:v>
                      </c:pt>
                      <c:pt idx="14051">
                        <c:v>4.0414004629622839</c:v>
                      </c:pt>
                      <c:pt idx="14052">
                        <c:v>4.041643518516449</c:v>
                      </c:pt>
                      <c:pt idx="14053">
                        <c:v>4.041886574070614</c:v>
                      </c:pt>
                      <c:pt idx="14054">
                        <c:v>4.0421296296247791</c:v>
                      </c:pt>
                      <c:pt idx="14055">
                        <c:v>4.0423726851862201</c:v>
                      </c:pt>
                      <c:pt idx="14056">
                        <c:v>4.0426157407403851</c:v>
                      </c:pt>
                      <c:pt idx="14057">
                        <c:v>4.0428587962945501</c:v>
                      </c:pt>
                      <c:pt idx="14058">
                        <c:v>4.0431134259254948</c:v>
                      </c:pt>
                      <c:pt idx="14059">
                        <c:v>4.0433564814796599</c:v>
                      </c:pt>
                      <c:pt idx="14060">
                        <c:v>4.0435995370338249</c:v>
                      </c:pt>
                      <c:pt idx="14061">
                        <c:v>4.0438425925879899</c:v>
                      </c:pt>
                      <c:pt idx="14062">
                        <c:v>4.0440856481494309</c:v>
                      </c:pt>
                      <c:pt idx="14063">
                        <c:v>4.044328703703596</c:v>
                      </c:pt>
                      <c:pt idx="14064">
                        <c:v>4.044571759257761</c:v>
                      </c:pt>
                      <c:pt idx="14065">
                        <c:v>4.0448148148119261</c:v>
                      </c:pt>
                      <c:pt idx="14066">
                        <c:v>4.0450578703660911</c:v>
                      </c:pt>
                      <c:pt idx="14067">
                        <c:v>4.0453009259275321</c:v>
                      </c:pt>
                      <c:pt idx="14068">
                        <c:v>4.0455439814816971</c:v>
                      </c:pt>
                      <c:pt idx="14069">
                        <c:v>4.0457870370358622</c:v>
                      </c:pt>
                      <c:pt idx="14070">
                        <c:v>4.0460300925900272</c:v>
                      </c:pt>
                      <c:pt idx="14071">
                        <c:v>4.0462731481441923</c:v>
                      </c:pt>
                      <c:pt idx="14072">
                        <c:v>4.0465162037056333</c:v>
                      </c:pt>
                      <c:pt idx="14073">
                        <c:v>4.0467592592597983</c:v>
                      </c:pt>
                      <c:pt idx="14074">
                        <c:v>4.0470023148139633</c:v>
                      </c:pt>
                      <c:pt idx="14075">
                        <c:v>4.0472453703681284</c:v>
                      </c:pt>
                      <c:pt idx="14076">
                        <c:v>4.0474884259222934</c:v>
                      </c:pt>
                      <c:pt idx="14077">
                        <c:v>4.0477314814764584</c:v>
                      </c:pt>
                      <c:pt idx="14078">
                        <c:v>4.0479745370378994</c:v>
                      </c:pt>
                      <c:pt idx="14079">
                        <c:v>4.0482175925920645</c:v>
                      </c:pt>
                      <c:pt idx="14080">
                        <c:v>4.0484606481462295</c:v>
                      </c:pt>
                      <c:pt idx="14081">
                        <c:v>4.0487037037003946</c:v>
                      </c:pt>
                      <c:pt idx="14082">
                        <c:v>4.0489467592545596</c:v>
                      </c:pt>
                      <c:pt idx="14083">
                        <c:v>4.0491898148160006</c:v>
                      </c:pt>
                      <c:pt idx="14084">
                        <c:v>4.0494328703701656</c:v>
                      </c:pt>
                      <c:pt idx="14085">
                        <c:v>4.0496759259243307</c:v>
                      </c:pt>
                      <c:pt idx="14086">
                        <c:v>4.0499189814784957</c:v>
                      </c:pt>
                      <c:pt idx="14087">
                        <c:v>4.0501620370326608</c:v>
                      </c:pt>
                      <c:pt idx="14088">
                        <c:v>4.0504050925941018</c:v>
                      </c:pt>
                      <c:pt idx="14089">
                        <c:v>4.0506481481482668</c:v>
                      </c:pt>
                      <c:pt idx="14090">
                        <c:v>4.0508912037024318</c:v>
                      </c:pt>
                      <c:pt idx="14091">
                        <c:v>4.0511342592565969</c:v>
                      </c:pt>
                      <c:pt idx="14092">
                        <c:v>4.0513773148107619</c:v>
                      </c:pt>
                      <c:pt idx="14093">
                        <c:v>4.0516203703722029</c:v>
                      </c:pt>
                      <c:pt idx="14094">
                        <c:v>4.0518634259263679</c:v>
                      </c:pt>
                      <c:pt idx="14095">
                        <c:v>4.052106481480533</c:v>
                      </c:pt>
                      <c:pt idx="14096">
                        <c:v>4.052349537034698</c:v>
                      </c:pt>
                      <c:pt idx="14097">
                        <c:v>4.0525925925888631</c:v>
                      </c:pt>
                      <c:pt idx="14098">
                        <c:v>4.0528356481430281</c:v>
                      </c:pt>
                      <c:pt idx="14099">
                        <c:v>4.0530787037044691</c:v>
                      </c:pt>
                      <c:pt idx="14100">
                        <c:v>4.0533217592586341</c:v>
                      </c:pt>
                      <c:pt idx="14101">
                        <c:v>4.0535648148127992</c:v>
                      </c:pt>
                      <c:pt idx="14102">
                        <c:v>4.0538078703669642</c:v>
                      </c:pt>
                      <c:pt idx="14103">
                        <c:v>4.0540509259211293</c:v>
                      </c:pt>
                      <c:pt idx="14104">
                        <c:v>4.0542939814825703</c:v>
                      </c:pt>
                      <c:pt idx="14105">
                        <c:v>4.0545370370367353</c:v>
                      </c:pt>
                      <c:pt idx="14106">
                        <c:v>4.05479166666768</c:v>
                      </c:pt>
                      <c:pt idx="14107">
                        <c:v>4.055034722221845</c:v>
                      </c:pt>
                      <c:pt idx="14108">
                        <c:v>4.0552777777760101</c:v>
                      </c:pt>
                      <c:pt idx="14109">
                        <c:v>4.0555208333301751</c:v>
                      </c:pt>
                      <c:pt idx="14110">
                        <c:v>4.0557638888843401</c:v>
                      </c:pt>
                      <c:pt idx="14111">
                        <c:v>4.0560069444457811</c:v>
                      </c:pt>
                      <c:pt idx="14112">
                        <c:v>4.0562499999999462</c:v>
                      </c:pt>
                      <c:pt idx="14113">
                        <c:v>4.0564930555541112</c:v>
                      </c:pt>
                      <c:pt idx="14114">
                        <c:v>4.0567361111082763</c:v>
                      </c:pt>
                      <c:pt idx="14115">
                        <c:v>4.0569791666624413</c:v>
                      </c:pt>
                      <c:pt idx="14116">
                        <c:v>4.0572222222238823</c:v>
                      </c:pt>
                      <c:pt idx="14117">
                        <c:v>4.0574652777780473</c:v>
                      </c:pt>
                      <c:pt idx="14118">
                        <c:v>4.0577083333322124</c:v>
                      </c:pt>
                      <c:pt idx="14119">
                        <c:v>4.0579513888863774</c:v>
                      </c:pt>
                      <c:pt idx="14120">
                        <c:v>4.0581944444405424</c:v>
                      </c:pt>
                      <c:pt idx="14121">
                        <c:v>4.0584375000019834</c:v>
                      </c:pt>
                      <c:pt idx="14122">
                        <c:v>4.0586805555561485</c:v>
                      </c:pt>
                      <c:pt idx="14123">
                        <c:v>4.0589236111103135</c:v>
                      </c:pt>
                      <c:pt idx="14124">
                        <c:v>4.0591666666644786</c:v>
                      </c:pt>
                      <c:pt idx="14125">
                        <c:v>4.0594097222186436</c:v>
                      </c:pt>
                      <c:pt idx="14126">
                        <c:v>4.0596527777728086</c:v>
                      </c:pt>
                      <c:pt idx="14127">
                        <c:v>4.0598958333342496</c:v>
                      </c:pt>
                      <c:pt idx="14128">
                        <c:v>4.0601388888884147</c:v>
                      </c:pt>
                      <c:pt idx="14129">
                        <c:v>4.0603819444425797</c:v>
                      </c:pt>
                      <c:pt idx="14130">
                        <c:v>4.0606249999967448</c:v>
                      </c:pt>
                      <c:pt idx="14131">
                        <c:v>4.0608680555509098</c:v>
                      </c:pt>
                      <c:pt idx="14132">
                        <c:v>4.0611111111123508</c:v>
                      </c:pt>
                      <c:pt idx="14133">
                        <c:v>4.0613541666665158</c:v>
                      </c:pt>
                      <c:pt idx="14134">
                        <c:v>4.0615972222206809</c:v>
                      </c:pt>
                      <c:pt idx="14135">
                        <c:v>4.0618402777748459</c:v>
                      </c:pt>
                      <c:pt idx="14136">
                        <c:v>4.0620833333290109</c:v>
                      </c:pt>
                      <c:pt idx="14137">
                        <c:v>4.0623263888904519</c:v>
                      </c:pt>
                      <c:pt idx="14138">
                        <c:v>4.062569444444617</c:v>
                      </c:pt>
                      <c:pt idx="14139">
                        <c:v>4.062812499998782</c:v>
                      </c:pt>
                      <c:pt idx="14140">
                        <c:v>4.0630555555529471</c:v>
                      </c:pt>
                      <c:pt idx="14141">
                        <c:v>4.0632986111071121</c:v>
                      </c:pt>
                      <c:pt idx="14142">
                        <c:v>4.0635416666685531</c:v>
                      </c:pt>
                      <c:pt idx="14143">
                        <c:v>4.0637847222227181</c:v>
                      </c:pt>
                      <c:pt idx="14144">
                        <c:v>4.0640277777768832</c:v>
                      </c:pt>
                      <c:pt idx="14145">
                        <c:v>4.0642708333310482</c:v>
                      </c:pt>
                      <c:pt idx="14146">
                        <c:v>4.0645138888852133</c:v>
                      </c:pt>
                      <c:pt idx="14147">
                        <c:v>4.0647569444393783</c:v>
                      </c:pt>
                      <c:pt idx="14148">
                        <c:v>4.0650000000008193</c:v>
                      </c:pt>
                      <c:pt idx="14149">
                        <c:v>4.0652430555549843</c:v>
                      </c:pt>
                      <c:pt idx="14150">
                        <c:v>4.0654861111091494</c:v>
                      </c:pt>
                      <c:pt idx="14151">
                        <c:v>4.0657291666633144</c:v>
                      </c:pt>
                      <c:pt idx="14152">
                        <c:v>4.0659722222174794</c:v>
                      </c:pt>
                      <c:pt idx="14153">
                        <c:v>4.0662152777789204</c:v>
                      </c:pt>
                      <c:pt idx="14154">
                        <c:v>4.0664699074025892</c:v>
                      </c:pt>
                      <c:pt idx="14155">
                        <c:v>4.0667129629640302</c:v>
                      </c:pt>
                      <c:pt idx="14156">
                        <c:v>4.0669560185181952</c:v>
                      </c:pt>
                      <c:pt idx="14157">
                        <c:v>4.0671990740723603</c:v>
                      </c:pt>
                      <c:pt idx="14158">
                        <c:v>4.0674421296265253</c:v>
                      </c:pt>
                      <c:pt idx="14159">
                        <c:v>4.0676851851806903</c:v>
                      </c:pt>
                      <c:pt idx="14160">
                        <c:v>4.0679282407421313</c:v>
                      </c:pt>
                      <c:pt idx="14161">
                        <c:v>4.0681712962962964</c:v>
                      </c:pt>
                      <c:pt idx="14162">
                        <c:v>4.0684143518504614</c:v>
                      </c:pt>
                      <c:pt idx="14163">
                        <c:v>4.0686574074046264</c:v>
                      </c:pt>
                      <c:pt idx="14164">
                        <c:v>4.0689004629587915</c:v>
                      </c:pt>
                      <c:pt idx="14165">
                        <c:v>4.0691435185202325</c:v>
                      </c:pt>
                      <c:pt idx="14166">
                        <c:v>4.0693865740743975</c:v>
                      </c:pt>
                      <c:pt idx="14167">
                        <c:v>4.0696296296285626</c:v>
                      </c:pt>
                      <c:pt idx="14168">
                        <c:v>4.0698726851827276</c:v>
                      </c:pt>
                      <c:pt idx="14169">
                        <c:v>4.0701157407368926</c:v>
                      </c:pt>
                      <c:pt idx="14170">
                        <c:v>4.0703587962983336</c:v>
                      </c:pt>
                      <c:pt idx="14171">
                        <c:v>4.0706018518524987</c:v>
                      </c:pt>
                      <c:pt idx="14172">
                        <c:v>4.0708449074066637</c:v>
                      </c:pt>
                      <c:pt idx="14173">
                        <c:v>4.0710879629608288</c:v>
                      </c:pt>
                      <c:pt idx="14174">
                        <c:v>4.0713310185149938</c:v>
                      </c:pt>
                      <c:pt idx="14175">
                        <c:v>4.0715740740691588</c:v>
                      </c:pt>
                      <c:pt idx="14176">
                        <c:v>4.0718171296305998</c:v>
                      </c:pt>
                      <c:pt idx="14177">
                        <c:v>4.0720601851847649</c:v>
                      </c:pt>
                      <c:pt idx="14178">
                        <c:v>4.0723032407389299</c:v>
                      </c:pt>
                      <c:pt idx="14179">
                        <c:v>4.0725462962930949</c:v>
                      </c:pt>
                      <c:pt idx="14180">
                        <c:v>4.07278935184726</c:v>
                      </c:pt>
                      <c:pt idx="14181">
                        <c:v>4.073032407408701</c:v>
                      </c:pt>
                      <c:pt idx="14182">
                        <c:v>4.073275462962866</c:v>
                      </c:pt>
                      <c:pt idx="14183">
                        <c:v>4.0735185185170311</c:v>
                      </c:pt>
                      <c:pt idx="14184">
                        <c:v>4.0737615740711961</c:v>
                      </c:pt>
                      <c:pt idx="14185">
                        <c:v>4.0740046296253611</c:v>
                      </c:pt>
                      <c:pt idx="14186">
                        <c:v>4.0742476851868021</c:v>
                      </c:pt>
                      <c:pt idx="14187">
                        <c:v>4.0744907407409672</c:v>
                      </c:pt>
                      <c:pt idx="14188">
                        <c:v>4.0747337962951322</c:v>
                      </c:pt>
                      <c:pt idx="14189">
                        <c:v>4.0749768518492973</c:v>
                      </c:pt>
                      <c:pt idx="14190">
                        <c:v>4.0752199074034623</c:v>
                      </c:pt>
                      <c:pt idx="14191">
                        <c:v>4.0754629629649033</c:v>
                      </c:pt>
                      <c:pt idx="14192">
                        <c:v>4.0757060185190683</c:v>
                      </c:pt>
                      <c:pt idx="14193">
                        <c:v>4.0759490740732334</c:v>
                      </c:pt>
                      <c:pt idx="14194">
                        <c:v>4.0761921296273984</c:v>
                      </c:pt>
                      <c:pt idx="14195">
                        <c:v>4.0764351851815634</c:v>
                      </c:pt>
                      <c:pt idx="14196">
                        <c:v>4.0766782407357285</c:v>
                      </c:pt>
                      <c:pt idx="14197">
                        <c:v>4.0769212962971695</c:v>
                      </c:pt>
                      <c:pt idx="14198">
                        <c:v>4.0771643518513345</c:v>
                      </c:pt>
                      <c:pt idx="14199">
                        <c:v>4.0774074074054996</c:v>
                      </c:pt>
                      <c:pt idx="14200">
                        <c:v>4.0776504629596646</c:v>
                      </c:pt>
                      <c:pt idx="14201">
                        <c:v>4.0778935185138296</c:v>
                      </c:pt>
                      <c:pt idx="14202">
                        <c:v>4.0781481481447743</c:v>
                      </c:pt>
                      <c:pt idx="14203">
                        <c:v>4.0783912036989394</c:v>
                      </c:pt>
                      <c:pt idx="14204">
                        <c:v>4.0786342592603804</c:v>
                      </c:pt>
                      <c:pt idx="14205">
                        <c:v>4.0788773148145454</c:v>
                      </c:pt>
                      <c:pt idx="14206">
                        <c:v>4.0791203703687104</c:v>
                      </c:pt>
                      <c:pt idx="14207">
                        <c:v>4.0793634259228755</c:v>
                      </c:pt>
                      <c:pt idx="14208">
                        <c:v>4.0796064814770405</c:v>
                      </c:pt>
                      <c:pt idx="14209">
                        <c:v>4.0798495370384815</c:v>
                      </c:pt>
                      <c:pt idx="14210">
                        <c:v>4.0800925925926466</c:v>
                      </c:pt>
                      <c:pt idx="14211">
                        <c:v>4.0803356481468116</c:v>
                      </c:pt>
                      <c:pt idx="14212">
                        <c:v>4.0805787037009766</c:v>
                      </c:pt>
                      <c:pt idx="14213">
                        <c:v>4.0808217592551417</c:v>
                      </c:pt>
                      <c:pt idx="14214">
                        <c:v>4.0810648148165827</c:v>
                      </c:pt>
                      <c:pt idx="14215">
                        <c:v>4.0813078703707477</c:v>
                      </c:pt>
                      <c:pt idx="14216">
                        <c:v>4.0815509259249128</c:v>
                      </c:pt>
                      <c:pt idx="14217">
                        <c:v>4.0817939814790778</c:v>
                      </c:pt>
                      <c:pt idx="14218">
                        <c:v>4.0820370370332428</c:v>
                      </c:pt>
                      <c:pt idx="14219">
                        <c:v>4.0822800925946838</c:v>
                      </c:pt>
                      <c:pt idx="14220">
                        <c:v>4.0825231481488489</c:v>
                      </c:pt>
                      <c:pt idx="14221">
                        <c:v>4.0827662037030139</c:v>
                      </c:pt>
                      <c:pt idx="14222">
                        <c:v>4.0830092592571789</c:v>
                      </c:pt>
                      <c:pt idx="14223">
                        <c:v>4.083252314811344</c:v>
                      </c:pt>
                      <c:pt idx="14224">
                        <c:v>4.083495370365509</c:v>
                      </c:pt>
                      <c:pt idx="14225">
                        <c:v>4.08373842592695</c:v>
                      </c:pt>
                      <c:pt idx="14226">
                        <c:v>4.0839814814811151</c:v>
                      </c:pt>
                      <c:pt idx="14227">
                        <c:v>4.0842245370352801</c:v>
                      </c:pt>
                      <c:pt idx="14228">
                        <c:v>4.0844675925894451</c:v>
                      </c:pt>
                      <c:pt idx="14229">
                        <c:v>4.0847106481436102</c:v>
                      </c:pt>
                      <c:pt idx="14230">
                        <c:v>4.0849537037050512</c:v>
                      </c:pt>
                      <c:pt idx="14231">
                        <c:v>4.0851967592592162</c:v>
                      </c:pt>
                      <c:pt idx="14232">
                        <c:v>4.0854398148133813</c:v>
                      </c:pt>
                      <c:pt idx="14233">
                        <c:v>4.0856828703675463</c:v>
                      </c:pt>
                      <c:pt idx="14234">
                        <c:v>4.0859259259217113</c:v>
                      </c:pt>
                      <c:pt idx="14235">
                        <c:v>4.0861689814831523</c:v>
                      </c:pt>
                      <c:pt idx="14236">
                        <c:v>4.0864120370373174</c:v>
                      </c:pt>
                      <c:pt idx="14237">
                        <c:v>4.0866550925914824</c:v>
                      </c:pt>
                      <c:pt idx="14238">
                        <c:v>4.0868981481456474</c:v>
                      </c:pt>
                      <c:pt idx="14239">
                        <c:v>4.0871412036998125</c:v>
                      </c:pt>
                      <c:pt idx="14240">
                        <c:v>4.0873842592612535</c:v>
                      </c:pt>
                      <c:pt idx="14241">
                        <c:v>4.0876273148154185</c:v>
                      </c:pt>
                      <c:pt idx="14242">
                        <c:v>4.0878703703695836</c:v>
                      </c:pt>
                      <c:pt idx="14243">
                        <c:v>4.0881134259237486</c:v>
                      </c:pt>
                      <c:pt idx="14244">
                        <c:v>4.0883564814779136</c:v>
                      </c:pt>
                      <c:pt idx="14245">
                        <c:v>4.0885995370320787</c:v>
                      </c:pt>
                      <c:pt idx="14246">
                        <c:v>4.0888425925935197</c:v>
                      </c:pt>
                      <c:pt idx="14247">
                        <c:v>4.0890856481476847</c:v>
                      </c:pt>
                      <c:pt idx="14248">
                        <c:v>4.0893287037018498</c:v>
                      </c:pt>
                      <c:pt idx="14249">
                        <c:v>4.0895717592560148</c:v>
                      </c:pt>
                      <c:pt idx="14250">
                        <c:v>4.0898263888869595</c:v>
                      </c:pt>
                      <c:pt idx="14251">
                        <c:v>4.0900694444411245</c:v>
                      </c:pt>
                      <c:pt idx="14252">
                        <c:v>4.0903124999952896</c:v>
                      </c:pt>
                      <c:pt idx="14253">
                        <c:v>4.0905555555567306</c:v>
                      </c:pt>
                      <c:pt idx="14254">
                        <c:v>4.0907986111108956</c:v>
                      </c:pt>
                      <c:pt idx="14255">
                        <c:v>4.0910416666650606</c:v>
                      </c:pt>
                      <c:pt idx="14256">
                        <c:v>4.0912847222192257</c:v>
                      </c:pt>
                      <c:pt idx="14257">
                        <c:v>4.0915277777733907</c:v>
                      </c:pt>
                      <c:pt idx="14258">
                        <c:v>4.0917708333348317</c:v>
                      </c:pt>
                      <c:pt idx="14259">
                        <c:v>4.0920138888889968</c:v>
                      </c:pt>
                      <c:pt idx="14260">
                        <c:v>4.0922569444431618</c:v>
                      </c:pt>
                      <c:pt idx="14261">
                        <c:v>4.0924999999973268</c:v>
                      </c:pt>
                      <c:pt idx="14262">
                        <c:v>4.0927430555514919</c:v>
                      </c:pt>
                      <c:pt idx="14263">
                        <c:v>4.0929861111129329</c:v>
                      </c:pt>
                      <c:pt idx="14264">
                        <c:v>4.0932291666670979</c:v>
                      </c:pt>
                      <c:pt idx="14265">
                        <c:v>4.0934722222212629</c:v>
                      </c:pt>
                      <c:pt idx="14266">
                        <c:v>4.093715277775428</c:v>
                      </c:pt>
                      <c:pt idx="14267">
                        <c:v>4.093958333329593</c:v>
                      </c:pt>
                      <c:pt idx="14268">
                        <c:v>4.0942013888837581</c:v>
                      </c:pt>
                      <c:pt idx="14269">
                        <c:v>4.0944444444451991</c:v>
                      </c:pt>
                      <c:pt idx="14270">
                        <c:v>4.0946874999993641</c:v>
                      </c:pt>
                      <c:pt idx="14271">
                        <c:v>4.0949305555535291</c:v>
                      </c:pt>
                      <c:pt idx="14272">
                        <c:v>4.0951736111076942</c:v>
                      </c:pt>
                      <c:pt idx="14273">
                        <c:v>4.0954166666618592</c:v>
                      </c:pt>
                      <c:pt idx="14274">
                        <c:v>4.0956597222233002</c:v>
                      </c:pt>
                      <c:pt idx="14275">
                        <c:v>4.0959027777774653</c:v>
                      </c:pt>
                      <c:pt idx="14276">
                        <c:v>4.0961458333316303</c:v>
                      </c:pt>
                      <c:pt idx="14277">
                        <c:v>4.0963888888857953</c:v>
                      </c:pt>
                      <c:pt idx="14278">
                        <c:v>4.0966319444399604</c:v>
                      </c:pt>
                      <c:pt idx="14279">
                        <c:v>4.0968750000014014</c:v>
                      </c:pt>
                      <c:pt idx="14280">
                        <c:v>4.0971180555555664</c:v>
                      </c:pt>
                      <c:pt idx="14281">
                        <c:v>4.0973611111097314</c:v>
                      </c:pt>
                      <c:pt idx="14282">
                        <c:v>4.0976041666638965</c:v>
                      </c:pt>
                      <c:pt idx="14283">
                        <c:v>4.0978472222180615</c:v>
                      </c:pt>
                      <c:pt idx="14284">
                        <c:v>4.0980902777795025</c:v>
                      </c:pt>
                      <c:pt idx="14285">
                        <c:v>4.0983333333336676</c:v>
                      </c:pt>
                      <c:pt idx="14286">
                        <c:v>4.0985763888878326</c:v>
                      </c:pt>
                      <c:pt idx="14287">
                        <c:v>4.0988194444419976</c:v>
                      </c:pt>
                      <c:pt idx="14288">
                        <c:v>4.0990624999961627</c:v>
                      </c:pt>
                      <c:pt idx="14289">
                        <c:v>4.0993055555576037</c:v>
                      </c:pt>
                      <c:pt idx="14290">
                        <c:v>4.0995486111117687</c:v>
                      </c:pt>
                      <c:pt idx="14291">
                        <c:v>4.0997916666659338</c:v>
                      </c:pt>
                      <c:pt idx="14292">
                        <c:v>4.1000347222200988</c:v>
                      </c:pt>
                      <c:pt idx="14293">
                        <c:v>4.1002777777742638</c:v>
                      </c:pt>
                      <c:pt idx="14294">
                        <c:v>4.1005208333284289</c:v>
                      </c:pt>
                      <c:pt idx="14295">
                        <c:v>4.1007638888898699</c:v>
                      </c:pt>
                      <c:pt idx="14296">
                        <c:v>4.1010069444440349</c:v>
                      </c:pt>
                      <c:pt idx="14297">
                        <c:v>4.1012499999981999</c:v>
                      </c:pt>
                      <c:pt idx="14298">
                        <c:v>4.1015046296291446</c:v>
                      </c:pt>
                      <c:pt idx="14299">
                        <c:v>4.1017476851833097</c:v>
                      </c:pt>
                      <c:pt idx="14300">
                        <c:v>4.1019907407374747</c:v>
                      </c:pt>
                      <c:pt idx="14301">
                        <c:v>4.1022337962916398</c:v>
                      </c:pt>
                      <c:pt idx="14302">
                        <c:v>4.1024768518530808</c:v>
                      </c:pt>
                      <c:pt idx="14303">
                        <c:v>4.1027199074072458</c:v>
                      </c:pt>
                      <c:pt idx="14304">
                        <c:v>4.1029629629614108</c:v>
                      </c:pt>
                      <c:pt idx="14305">
                        <c:v>4.1032060185155759</c:v>
                      </c:pt>
                      <c:pt idx="14306">
                        <c:v>4.1034490740697409</c:v>
                      </c:pt>
                      <c:pt idx="14307">
                        <c:v>4.1036921296311819</c:v>
                      </c:pt>
                      <c:pt idx="14308">
                        <c:v>4.1039351851853469</c:v>
                      </c:pt>
                      <c:pt idx="14309">
                        <c:v>4.104178240739512</c:v>
                      </c:pt>
                      <c:pt idx="14310">
                        <c:v>4.104421296293677</c:v>
                      </c:pt>
                      <c:pt idx="14311">
                        <c:v>4.1046643518478421</c:v>
                      </c:pt>
                      <c:pt idx="14312">
                        <c:v>4.1049074074092831</c:v>
                      </c:pt>
                      <c:pt idx="14313">
                        <c:v>4.1051504629634481</c:v>
                      </c:pt>
                      <c:pt idx="14314">
                        <c:v>4.1053935185176131</c:v>
                      </c:pt>
                      <c:pt idx="14315">
                        <c:v>4.1056365740717782</c:v>
                      </c:pt>
                      <c:pt idx="14316">
                        <c:v>4.1058796296259432</c:v>
                      </c:pt>
                      <c:pt idx="14317">
                        <c:v>4.1061226851801083</c:v>
                      </c:pt>
                      <c:pt idx="14318">
                        <c:v>4.1063657407415493</c:v>
                      </c:pt>
                      <c:pt idx="14319">
                        <c:v>4.1066087962957143</c:v>
                      </c:pt>
                      <c:pt idx="14320">
                        <c:v>4.1068518518498793</c:v>
                      </c:pt>
                      <c:pt idx="14321">
                        <c:v>4.1070949074040444</c:v>
                      </c:pt>
                      <c:pt idx="14322">
                        <c:v>4.1073379629582094</c:v>
                      </c:pt>
                      <c:pt idx="14323">
                        <c:v>4.1075810185196504</c:v>
                      </c:pt>
                      <c:pt idx="14324">
                        <c:v>4.1078240740738154</c:v>
                      </c:pt>
                      <c:pt idx="14325">
                        <c:v>4.1080671296279805</c:v>
                      </c:pt>
                      <c:pt idx="14326">
                        <c:v>4.1083101851821455</c:v>
                      </c:pt>
                      <c:pt idx="14327">
                        <c:v>4.1085532407363106</c:v>
                      </c:pt>
                      <c:pt idx="14328">
                        <c:v>4.1087962962977516</c:v>
                      </c:pt>
                      <c:pt idx="14329">
                        <c:v>4.1090393518519166</c:v>
                      </c:pt>
                      <c:pt idx="14330">
                        <c:v>4.1092824074060816</c:v>
                      </c:pt>
                      <c:pt idx="14331">
                        <c:v>4.1095254629602467</c:v>
                      </c:pt>
                      <c:pt idx="14332">
                        <c:v>4.1097685185144117</c:v>
                      </c:pt>
                      <c:pt idx="14333">
                        <c:v>4.1100115740758527</c:v>
                      </c:pt>
                      <c:pt idx="14334">
                        <c:v>4.1102546296300178</c:v>
                      </c:pt>
                      <c:pt idx="14335">
                        <c:v>4.1104976851841828</c:v>
                      </c:pt>
                      <c:pt idx="14336">
                        <c:v>4.1107407407383478</c:v>
                      </c:pt>
                      <c:pt idx="14337">
                        <c:v>4.1109837962925129</c:v>
                      </c:pt>
                      <c:pt idx="14338">
                        <c:v>4.1112268518539539</c:v>
                      </c:pt>
                      <c:pt idx="14339">
                        <c:v>4.1114699074081189</c:v>
                      </c:pt>
                      <c:pt idx="14340">
                        <c:v>4.1117129629622839</c:v>
                      </c:pt>
                      <c:pt idx="14341">
                        <c:v>4.111956018516449</c:v>
                      </c:pt>
                      <c:pt idx="14342">
                        <c:v>4.112199074070614</c:v>
                      </c:pt>
                      <c:pt idx="14343">
                        <c:v>4.1124421296247791</c:v>
                      </c:pt>
                      <c:pt idx="14344">
                        <c:v>4.1126851851862201</c:v>
                      </c:pt>
                      <c:pt idx="14345">
                        <c:v>4.1129282407403851</c:v>
                      </c:pt>
                      <c:pt idx="14346">
                        <c:v>4.1131712962945501</c:v>
                      </c:pt>
                      <c:pt idx="14347">
                        <c:v>4.1134259259254948</c:v>
                      </c:pt>
                      <c:pt idx="14348">
                        <c:v>4.1136689814796599</c:v>
                      </c:pt>
                      <c:pt idx="14349">
                        <c:v>4.1139120370338249</c:v>
                      </c:pt>
                      <c:pt idx="14350">
                        <c:v>4.1141550925879899</c:v>
                      </c:pt>
                      <c:pt idx="14351">
                        <c:v>4.1143981481494309</c:v>
                      </c:pt>
                      <c:pt idx="14352">
                        <c:v>4.114641203703596</c:v>
                      </c:pt>
                      <c:pt idx="14353">
                        <c:v>4.114884259257761</c:v>
                      </c:pt>
                      <c:pt idx="14354">
                        <c:v>4.1151273148119261</c:v>
                      </c:pt>
                      <c:pt idx="14355">
                        <c:v>4.1153703703660911</c:v>
                      </c:pt>
                      <c:pt idx="14356">
                        <c:v>4.1156134259275321</c:v>
                      </c:pt>
                      <c:pt idx="14357">
                        <c:v>4.1158564814816971</c:v>
                      </c:pt>
                      <c:pt idx="14358">
                        <c:v>4.1160995370358622</c:v>
                      </c:pt>
                      <c:pt idx="14359">
                        <c:v>4.1163425925900272</c:v>
                      </c:pt>
                      <c:pt idx="14360">
                        <c:v>4.1165856481441923</c:v>
                      </c:pt>
                      <c:pt idx="14361">
                        <c:v>4.1168287037056333</c:v>
                      </c:pt>
                      <c:pt idx="14362">
                        <c:v>4.1170717592597983</c:v>
                      </c:pt>
                      <c:pt idx="14363">
                        <c:v>4.1173148148139633</c:v>
                      </c:pt>
                      <c:pt idx="14364">
                        <c:v>4.1175578703681284</c:v>
                      </c:pt>
                      <c:pt idx="14365">
                        <c:v>4.1178009259222934</c:v>
                      </c:pt>
                      <c:pt idx="14366">
                        <c:v>4.1180439814764584</c:v>
                      </c:pt>
                      <c:pt idx="14367">
                        <c:v>4.1182870370378994</c:v>
                      </c:pt>
                      <c:pt idx="14368">
                        <c:v>4.1185300925920645</c:v>
                      </c:pt>
                      <c:pt idx="14369">
                        <c:v>4.1187731481462295</c:v>
                      </c:pt>
                      <c:pt idx="14370">
                        <c:v>4.1190162037003946</c:v>
                      </c:pt>
                      <c:pt idx="14371">
                        <c:v>4.1192592592545596</c:v>
                      </c:pt>
                      <c:pt idx="14372">
                        <c:v>4.1195023148160006</c:v>
                      </c:pt>
                      <c:pt idx="14373">
                        <c:v>4.1197453703701656</c:v>
                      </c:pt>
                      <c:pt idx="14374">
                        <c:v>4.1199884259243307</c:v>
                      </c:pt>
                      <c:pt idx="14375">
                        <c:v>4.1202314814784957</c:v>
                      </c:pt>
                      <c:pt idx="14376">
                        <c:v>4.1204745370326608</c:v>
                      </c:pt>
                      <c:pt idx="14377">
                        <c:v>4.1207175925941018</c:v>
                      </c:pt>
                      <c:pt idx="14378">
                        <c:v>4.1209606481482668</c:v>
                      </c:pt>
                      <c:pt idx="14379">
                        <c:v>4.1212037037024318</c:v>
                      </c:pt>
                      <c:pt idx="14380">
                        <c:v>4.1214467592565969</c:v>
                      </c:pt>
                      <c:pt idx="14381">
                        <c:v>4.1216898148107619</c:v>
                      </c:pt>
                      <c:pt idx="14382">
                        <c:v>4.1219328703722029</c:v>
                      </c:pt>
                      <c:pt idx="14383">
                        <c:v>4.1221759259263679</c:v>
                      </c:pt>
                      <c:pt idx="14384">
                        <c:v>4.122418981480533</c:v>
                      </c:pt>
                      <c:pt idx="14385">
                        <c:v>4.122662037034698</c:v>
                      </c:pt>
                      <c:pt idx="14386">
                        <c:v>4.1229050925888631</c:v>
                      </c:pt>
                      <c:pt idx="14387">
                        <c:v>4.1231481481430281</c:v>
                      </c:pt>
                      <c:pt idx="14388">
                        <c:v>4.1233912037044691</c:v>
                      </c:pt>
                      <c:pt idx="14389">
                        <c:v>4.1236342592586341</c:v>
                      </c:pt>
                      <c:pt idx="14390">
                        <c:v>4.1238773148127992</c:v>
                      </c:pt>
                      <c:pt idx="14391">
                        <c:v>4.1241203703669642</c:v>
                      </c:pt>
                      <c:pt idx="14392">
                        <c:v>4.1243634259211293</c:v>
                      </c:pt>
                      <c:pt idx="14393">
                        <c:v>4.1246064814825703</c:v>
                      </c:pt>
                      <c:pt idx="14394">
                        <c:v>4.1248495370367353</c:v>
                      </c:pt>
                      <c:pt idx="14395">
                        <c:v>4.12510416666768</c:v>
                      </c:pt>
                      <c:pt idx="14396">
                        <c:v>4.125347222221845</c:v>
                      </c:pt>
                      <c:pt idx="14397">
                        <c:v>4.1255902777760101</c:v>
                      </c:pt>
                      <c:pt idx="14398">
                        <c:v>4.1258333333301751</c:v>
                      </c:pt>
                      <c:pt idx="14399">
                        <c:v>4.1260763888843401</c:v>
                      </c:pt>
                      <c:pt idx="14400">
                        <c:v>4.1263194444457811</c:v>
                      </c:pt>
                      <c:pt idx="14401">
                        <c:v>4.1265624999999462</c:v>
                      </c:pt>
                      <c:pt idx="14402">
                        <c:v>4.1268055555541112</c:v>
                      </c:pt>
                      <c:pt idx="14403">
                        <c:v>4.1270486111082763</c:v>
                      </c:pt>
                      <c:pt idx="14404">
                        <c:v>4.1272916666624413</c:v>
                      </c:pt>
                      <c:pt idx="14405">
                        <c:v>4.1275347222238823</c:v>
                      </c:pt>
                      <c:pt idx="14406">
                        <c:v>4.1277777777780473</c:v>
                      </c:pt>
                      <c:pt idx="14407">
                        <c:v>4.1280208333322124</c:v>
                      </c:pt>
                      <c:pt idx="14408">
                        <c:v>4.1282638888863774</c:v>
                      </c:pt>
                      <c:pt idx="14409">
                        <c:v>4.1285069444405424</c:v>
                      </c:pt>
                      <c:pt idx="14410">
                        <c:v>4.1287500000019834</c:v>
                      </c:pt>
                      <c:pt idx="14411">
                        <c:v>4.1289930555561485</c:v>
                      </c:pt>
                      <c:pt idx="14412">
                        <c:v>4.1292361111103135</c:v>
                      </c:pt>
                      <c:pt idx="14413">
                        <c:v>4.1294791666644786</c:v>
                      </c:pt>
                      <c:pt idx="14414">
                        <c:v>4.1297222222186436</c:v>
                      </c:pt>
                      <c:pt idx="14415">
                        <c:v>4.1299652777728086</c:v>
                      </c:pt>
                      <c:pt idx="14416">
                        <c:v>4.1302083333342496</c:v>
                      </c:pt>
                      <c:pt idx="14417">
                        <c:v>4.1304513888884147</c:v>
                      </c:pt>
                      <c:pt idx="14418">
                        <c:v>4.1306944444425797</c:v>
                      </c:pt>
                      <c:pt idx="14419">
                        <c:v>4.1309374999967448</c:v>
                      </c:pt>
                      <c:pt idx="14420">
                        <c:v>4.1311805555509098</c:v>
                      </c:pt>
                      <c:pt idx="14421">
                        <c:v>4.1314236111123508</c:v>
                      </c:pt>
                      <c:pt idx="14422">
                        <c:v>4.1316666666665158</c:v>
                      </c:pt>
                      <c:pt idx="14423">
                        <c:v>4.1319097222206809</c:v>
                      </c:pt>
                      <c:pt idx="14424">
                        <c:v>4.1321527777748459</c:v>
                      </c:pt>
                      <c:pt idx="14425">
                        <c:v>4.1323958333290109</c:v>
                      </c:pt>
                      <c:pt idx="14426">
                        <c:v>4.1326388888904519</c:v>
                      </c:pt>
                      <c:pt idx="14427">
                        <c:v>4.132881944444617</c:v>
                      </c:pt>
                      <c:pt idx="14428">
                        <c:v>4.133124999998782</c:v>
                      </c:pt>
                      <c:pt idx="14429">
                        <c:v>4.1333680555529471</c:v>
                      </c:pt>
                      <c:pt idx="14430">
                        <c:v>4.1336111111071121</c:v>
                      </c:pt>
                      <c:pt idx="14431">
                        <c:v>4.1338541666685531</c:v>
                      </c:pt>
                      <c:pt idx="14432">
                        <c:v>4.1340972222227181</c:v>
                      </c:pt>
                      <c:pt idx="14433">
                        <c:v>4.1343402777768832</c:v>
                      </c:pt>
                      <c:pt idx="14434">
                        <c:v>4.1345833333310482</c:v>
                      </c:pt>
                      <c:pt idx="14435">
                        <c:v>4.1348263888852133</c:v>
                      </c:pt>
                      <c:pt idx="14436">
                        <c:v>4.1350694444393783</c:v>
                      </c:pt>
                      <c:pt idx="14437">
                        <c:v>4.1353125000008193</c:v>
                      </c:pt>
                      <c:pt idx="14438">
                        <c:v>4.1355555555549843</c:v>
                      </c:pt>
                      <c:pt idx="14439">
                        <c:v>4.1357986111091494</c:v>
                      </c:pt>
                      <c:pt idx="14440">
                        <c:v>4.1360416666633144</c:v>
                      </c:pt>
                      <c:pt idx="14441">
                        <c:v>4.1362847222174794</c:v>
                      </c:pt>
                      <c:pt idx="14442">
                        <c:v>4.1365277777789204</c:v>
                      </c:pt>
                      <c:pt idx="14443">
                        <c:v>4.1367824074025892</c:v>
                      </c:pt>
                      <c:pt idx="14444">
                        <c:v>4.1370254629640302</c:v>
                      </c:pt>
                      <c:pt idx="14445">
                        <c:v>4.1372685185181952</c:v>
                      </c:pt>
                      <c:pt idx="14446">
                        <c:v>4.1375115740723603</c:v>
                      </c:pt>
                      <c:pt idx="14447">
                        <c:v>4.1377546296265253</c:v>
                      </c:pt>
                      <c:pt idx="14448">
                        <c:v>4.1379976851806903</c:v>
                      </c:pt>
                      <c:pt idx="14449">
                        <c:v>4.1382407407421313</c:v>
                      </c:pt>
                      <c:pt idx="14450">
                        <c:v>4.1384837962962964</c:v>
                      </c:pt>
                      <c:pt idx="14451">
                        <c:v>4.1387268518504614</c:v>
                      </c:pt>
                      <c:pt idx="14452">
                        <c:v>4.1389699074046264</c:v>
                      </c:pt>
                      <c:pt idx="14453">
                        <c:v>4.1392129629587915</c:v>
                      </c:pt>
                      <c:pt idx="14454">
                        <c:v>4.1394560185202325</c:v>
                      </c:pt>
                      <c:pt idx="14455">
                        <c:v>4.1396990740743975</c:v>
                      </c:pt>
                      <c:pt idx="14456">
                        <c:v>4.1399421296285626</c:v>
                      </c:pt>
                      <c:pt idx="14457">
                        <c:v>4.1401851851827276</c:v>
                      </c:pt>
                      <c:pt idx="14458">
                        <c:v>4.1404282407368926</c:v>
                      </c:pt>
                      <c:pt idx="14459">
                        <c:v>4.1406712962983336</c:v>
                      </c:pt>
                      <c:pt idx="14460">
                        <c:v>4.1409143518524987</c:v>
                      </c:pt>
                      <c:pt idx="14461">
                        <c:v>4.1411574074066637</c:v>
                      </c:pt>
                      <c:pt idx="14462">
                        <c:v>4.1414004629608288</c:v>
                      </c:pt>
                      <c:pt idx="14463">
                        <c:v>4.1416435185149938</c:v>
                      </c:pt>
                      <c:pt idx="14464">
                        <c:v>4.1418865740691588</c:v>
                      </c:pt>
                      <c:pt idx="14465">
                        <c:v>4.1421296296305998</c:v>
                      </c:pt>
                      <c:pt idx="14466">
                        <c:v>4.1423726851847649</c:v>
                      </c:pt>
                      <c:pt idx="14467">
                        <c:v>4.1426157407389299</c:v>
                      </c:pt>
                      <c:pt idx="14468">
                        <c:v>4.1428587962930949</c:v>
                      </c:pt>
                      <c:pt idx="14469">
                        <c:v>4.14310185184726</c:v>
                      </c:pt>
                      <c:pt idx="14470">
                        <c:v>4.143344907408701</c:v>
                      </c:pt>
                      <c:pt idx="14471">
                        <c:v>4.143587962962866</c:v>
                      </c:pt>
                      <c:pt idx="14472">
                        <c:v>4.1438310185170311</c:v>
                      </c:pt>
                      <c:pt idx="14473">
                        <c:v>4.1440740740711961</c:v>
                      </c:pt>
                      <c:pt idx="14474">
                        <c:v>4.1443171296253611</c:v>
                      </c:pt>
                      <c:pt idx="14475">
                        <c:v>4.1445601851868021</c:v>
                      </c:pt>
                      <c:pt idx="14476">
                        <c:v>4.1448032407409672</c:v>
                      </c:pt>
                      <c:pt idx="14477">
                        <c:v>4.1450462962951322</c:v>
                      </c:pt>
                      <c:pt idx="14478">
                        <c:v>4.1452893518492973</c:v>
                      </c:pt>
                      <c:pt idx="14479">
                        <c:v>4.1455324074034623</c:v>
                      </c:pt>
                      <c:pt idx="14480">
                        <c:v>4.1457754629649033</c:v>
                      </c:pt>
                      <c:pt idx="14481">
                        <c:v>4.1460185185190683</c:v>
                      </c:pt>
                      <c:pt idx="14482">
                        <c:v>4.1462615740732334</c:v>
                      </c:pt>
                      <c:pt idx="14483">
                        <c:v>4.1465046296273984</c:v>
                      </c:pt>
                      <c:pt idx="14484">
                        <c:v>4.1467476851815634</c:v>
                      </c:pt>
                      <c:pt idx="14485">
                        <c:v>4.1469907407357285</c:v>
                      </c:pt>
                      <c:pt idx="14486">
                        <c:v>4.1472337962971695</c:v>
                      </c:pt>
                      <c:pt idx="14487">
                        <c:v>4.1474768518513345</c:v>
                      </c:pt>
                      <c:pt idx="14488">
                        <c:v>4.1477199074054996</c:v>
                      </c:pt>
                      <c:pt idx="14489">
                        <c:v>4.1479629629596646</c:v>
                      </c:pt>
                      <c:pt idx="14490">
                        <c:v>4.1482060185138296</c:v>
                      </c:pt>
                      <c:pt idx="14491">
                        <c:v>4.1484606481447743</c:v>
                      </c:pt>
                      <c:pt idx="14492">
                        <c:v>4.1487037036989394</c:v>
                      </c:pt>
                      <c:pt idx="14493">
                        <c:v>4.1489467592603804</c:v>
                      </c:pt>
                      <c:pt idx="14494">
                        <c:v>4.1491898148145454</c:v>
                      </c:pt>
                      <c:pt idx="14495">
                        <c:v>4.1494328703687104</c:v>
                      </c:pt>
                      <c:pt idx="14496">
                        <c:v>4.1496759259228755</c:v>
                      </c:pt>
                      <c:pt idx="14497">
                        <c:v>4.1499189814770405</c:v>
                      </c:pt>
                      <c:pt idx="14498">
                        <c:v>4.1501620370384815</c:v>
                      </c:pt>
                      <c:pt idx="14499">
                        <c:v>4.1504050925926466</c:v>
                      </c:pt>
                      <c:pt idx="14500">
                        <c:v>4.1506481481468116</c:v>
                      </c:pt>
                      <c:pt idx="14501">
                        <c:v>4.1508912037009766</c:v>
                      </c:pt>
                      <c:pt idx="14502">
                        <c:v>4.1511342592551417</c:v>
                      </c:pt>
                      <c:pt idx="14503">
                        <c:v>4.1513773148165827</c:v>
                      </c:pt>
                      <c:pt idx="14504">
                        <c:v>4.1516203703707477</c:v>
                      </c:pt>
                      <c:pt idx="14505">
                        <c:v>4.1518634259249128</c:v>
                      </c:pt>
                      <c:pt idx="14506">
                        <c:v>4.1521064814790778</c:v>
                      </c:pt>
                      <c:pt idx="14507">
                        <c:v>4.1523495370332428</c:v>
                      </c:pt>
                      <c:pt idx="14508">
                        <c:v>4.1525925925946838</c:v>
                      </c:pt>
                      <c:pt idx="14509">
                        <c:v>4.1528356481488489</c:v>
                      </c:pt>
                      <c:pt idx="14510">
                        <c:v>4.1530787037030139</c:v>
                      </c:pt>
                      <c:pt idx="14511">
                        <c:v>4.1533217592571789</c:v>
                      </c:pt>
                      <c:pt idx="14512">
                        <c:v>4.153564814811344</c:v>
                      </c:pt>
                      <c:pt idx="14513">
                        <c:v>4.153807870365509</c:v>
                      </c:pt>
                      <c:pt idx="14514">
                        <c:v>4.15405092592695</c:v>
                      </c:pt>
                      <c:pt idx="14515">
                        <c:v>4.1542939814811151</c:v>
                      </c:pt>
                      <c:pt idx="14516">
                        <c:v>4.1545370370352801</c:v>
                      </c:pt>
                      <c:pt idx="14517">
                        <c:v>4.1547800925894451</c:v>
                      </c:pt>
                      <c:pt idx="14518">
                        <c:v>4.1550231481436102</c:v>
                      </c:pt>
                      <c:pt idx="14519">
                        <c:v>4.1552662037050512</c:v>
                      </c:pt>
                      <c:pt idx="14520">
                        <c:v>4.1555092592592162</c:v>
                      </c:pt>
                      <c:pt idx="14521">
                        <c:v>4.1557523148133813</c:v>
                      </c:pt>
                      <c:pt idx="14522">
                        <c:v>4.1559953703675463</c:v>
                      </c:pt>
                      <c:pt idx="14523">
                        <c:v>4.1562384259217113</c:v>
                      </c:pt>
                      <c:pt idx="14524">
                        <c:v>4.1564814814831523</c:v>
                      </c:pt>
                      <c:pt idx="14525">
                        <c:v>4.1567245370373174</c:v>
                      </c:pt>
                      <c:pt idx="14526">
                        <c:v>4.1569675925914824</c:v>
                      </c:pt>
                      <c:pt idx="14527">
                        <c:v>4.1572106481456474</c:v>
                      </c:pt>
                      <c:pt idx="14528">
                        <c:v>4.1574537036998125</c:v>
                      </c:pt>
                      <c:pt idx="14529">
                        <c:v>4.1576967592612535</c:v>
                      </c:pt>
                      <c:pt idx="14530">
                        <c:v>4.1579398148154185</c:v>
                      </c:pt>
                      <c:pt idx="14531">
                        <c:v>4.1581828703695836</c:v>
                      </c:pt>
                      <c:pt idx="14532">
                        <c:v>4.1584259259237486</c:v>
                      </c:pt>
                      <c:pt idx="14533">
                        <c:v>4.1586689814779136</c:v>
                      </c:pt>
                      <c:pt idx="14534">
                        <c:v>4.1589120370320787</c:v>
                      </c:pt>
                      <c:pt idx="14535">
                        <c:v>4.1591550925935197</c:v>
                      </c:pt>
                      <c:pt idx="14536">
                        <c:v>4.1593981481476847</c:v>
                      </c:pt>
                      <c:pt idx="14537">
                        <c:v>4.1596412037018498</c:v>
                      </c:pt>
                      <c:pt idx="14538">
                        <c:v>4.1598842592560148</c:v>
                      </c:pt>
                      <c:pt idx="14539">
                        <c:v>4.1601388888869595</c:v>
                      </c:pt>
                      <c:pt idx="14540">
                        <c:v>4.1603819444411245</c:v>
                      </c:pt>
                      <c:pt idx="14541">
                        <c:v>4.1606249999952896</c:v>
                      </c:pt>
                      <c:pt idx="14542">
                        <c:v>4.1608680555567306</c:v>
                      </c:pt>
                      <c:pt idx="14543">
                        <c:v>4.1611111111108956</c:v>
                      </c:pt>
                      <c:pt idx="14544">
                        <c:v>4.1613541666650606</c:v>
                      </c:pt>
                      <c:pt idx="14545">
                        <c:v>4.1615972222192257</c:v>
                      </c:pt>
                      <c:pt idx="14546">
                        <c:v>4.1618402777733907</c:v>
                      </c:pt>
                      <c:pt idx="14547">
                        <c:v>4.1620833333348317</c:v>
                      </c:pt>
                      <c:pt idx="14548">
                        <c:v>4.1623263888889968</c:v>
                      </c:pt>
                      <c:pt idx="14549">
                        <c:v>4.1625694444431618</c:v>
                      </c:pt>
                      <c:pt idx="14550">
                        <c:v>4.1628124999973268</c:v>
                      </c:pt>
                      <c:pt idx="14551">
                        <c:v>4.1630555555514919</c:v>
                      </c:pt>
                      <c:pt idx="14552">
                        <c:v>4.1632986111129329</c:v>
                      </c:pt>
                      <c:pt idx="14553">
                        <c:v>4.1635416666670979</c:v>
                      </c:pt>
                      <c:pt idx="14554">
                        <c:v>4.1637847222212629</c:v>
                      </c:pt>
                      <c:pt idx="14555">
                        <c:v>4.164027777775428</c:v>
                      </c:pt>
                      <c:pt idx="14556">
                        <c:v>4.164270833329593</c:v>
                      </c:pt>
                      <c:pt idx="14557">
                        <c:v>4.1645138888837581</c:v>
                      </c:pt>
                      <c:pt idx="14558">
                        <c:v>4.1647569444451991</c:v>
                      </c:pt>
                      <c:pt idx="14559">
                        <c:v>4.1649999999993641</c:v>
                      </c:pt>
                      <c:pt idx="14560">
                        <c:v>4.1652430555535291</c:v>
                      </c:pt>
                      <c:pt idx="14561">
                        <c:v>4.1654861111076942</c:v>
                      </c:pt>
                      <c:pt idx="14562">
                        <c:v>4.1657291666618592</c:v>
                      </c:pt>
                      <c:pt idx="14563">
                        <c:v>4.1659722222233002</c:v>
                      </c:pt>
                      <c:pt idx="14564">
                        <c:v>4.1662152777774653</c:v>
                      </c:pt>
                      <c:pt idx="14565">
                        <c:v>4.1664583333316303</c:v>
                      </c:pt>
                      <c:pt idx="14566">
                        <c:v>4.1667013888857953</c:v>
                      </c:pt>
                      <c:pt idx="14567">
                        <c:v>4.1669444444399604</c:v>
                      </c:pt>
                      <c:pt idx="14568">
                        <c:v>4.1671875000014014</c:v>
                      </c:pt>
                      <c:pt idx="14569">
                        <c:v>4.1674305555555664</c:v>
                      </c:pt>
                      <c:pt idx="14570">
                        <c:v>4.1676736111097314</c:v>
                      </c:pt>
                      <c:pt idx="14571">
                        <c:v>4.1679166666638965</c:v>
                      </c:pt>
                      <c:pt idx="14572">
                        <c:v>4.1681597222180615</c:v>
                      </c:pt>
                      <c:pt idx="14573">
                        <c:v>4.1684027777795025</c:v>
                      </c:pt>
                      <c:pt idx="14574">
                        <c:v>4.1686458333336676</c:v>
                      </c:pt>
                      <c:pt idx="14575">
                        <c:v>4.1688888888878326</c:v>
                      </c:pt>
                      <c:pt idx="14576">
                        <c:v>4.1691319444419976</c:v>
                      </c:pt>
                      <c:pt idx="14577">
                        <c:v>4.1693749999961627</c:v>
                      </c:pt>
                      <c:pt idx="14578">
                        <c:v>4.1696180555576037</c:v>
                      </c:pt>
                      <c:pt idx="14579">
                        <c:v>4.1698611111117687</c:v>
                      </c:pt>
                      <c:pt idx="14580">
                        <c:v>4.1701041666659338</c:v>
                      </c:pt>
                      <c:pt idx="14581">
                        <c:v>4.1703472222200988</c:v>
                      </c:pt>
                      <c:pt idx="14582">
                        <c:v>4.1705902777742638</c:v>
                      </c:pt>
                      <c:pt idx="14583">
                        <c:v>4.1708333333284289</c:v>
                      </c:pt>
                      <c:pt idx="14584">
                        <c:v>4.1710763888898699</c:v>
                      </c:pt>
                      <c:pt idx="14585">
                        <c:v>4.1713194444440349</c:v>
                      </c:pt>
                      <c:pt idx="14586">
                        <c:v>4.1715624999981999</c:v>
                      </c:pt>
                      <c:pt idx="14587">
                        <c:v>4.1718171296291446</c:v>
                      </c:pt>
                      <c:pt idx="14588">
                        <c:v>4.1720601851833097</c:v>
                      </c:pt>
                      <c:pt idx="14589">
                        <c:v>4.1723032407374747</c:v>
                      </c:pt>
                      <c:pt idx="14590">
                        <c:v>4.1725462962916398</c:v>
                      </c:pt>
                      <c:pt idx="14591">
                        <c:v>4.1727893518530808</c:v>
                      </c:pt>
                      <c:pt idx="14592">
                        <c:v>4.1730324074072458</c:v>
                      </c:pt>
                      <c:pt idx="14593">
                        <c:v>4.1732754629614108</c:v>
                      </c:pt>
                      <c:pt idx="14594">
                        <c:v>4.1735185185155759</c:v>
                      </c:pt>
                      <c:pt idx="14595">
                        <c:v>4.1737615740697409</c:v>
                      </c:pt>
                      <c:pt idx="14596">
                        <c:v>4.1740046296311819</c:v>
                      </c:pt>
                      <c:pt idx="14597">
                        <c:v>4.1742476851853469</c:v>
                      </c:pt>
                      <c:pt idx="14598">
                        <c:v>4.174490740739512</c:v>
                      </c:pt>
                      <c:pt idx="14599">
                        <c:v>4.174733796293677</c:v>
                      </c:pt>
                      <c:pt idx="14600">
                        <c:v>4.1749768518478421</c:v>
                      </c:pt>
                      <c:pt idx="14601">
                        <c:v>4.1752199074092831</c:v>
                      </c:pt>
                      <c:pt idx="14602">
                        <c:v>4.1754629629634481</c:v>
                      </c:pt>
                      <c:pt idx="14603">
                        <c:v>4.1757060185176131</c:v>
                      </c:pt>
                      <c:pt idx="14604">
                        <c:v>4.1759490740717782</c:v>
                      </c:pt>
                      <c:pt idx="14605">
                        <c:v>4.1761921296259432</c:v>
                      </c:pt>
                      <c:pt idx="14606">
                        <c:v>4.1764351851801083</c:v>
                      </c:pt>
                      <c:pt idx="14607">
                        <c:v>4.1766782407415493</c:v>
                      </c:pt>
                      <c:pt idx="14608">
                        <c:v>4.1769212962957143</c:v>
                      </c:pt>
                      <c:pt idx="14609">
                        <c:v>4.1771643518498793</c:v>
                      </c:pt>
                      <c:pt idx="14610">
                        <c:v>4.1774074074040444</c:v>
                      </c:pt>
                      <c:pt idx="14611">
                        <c:v>4.1776504629582094</c:v>
                      </c:pt>
                      <c:pt idx="14612">
                        <c:v>4.1778935185196504</c:v>
                      </c:pt>
                      <c:pt idx="14613">
                        <c:v>4.1781365740738154</c:v>
                      </c:pt>
                      <c:pt idx="14614">
                        <c:v>4.1783796296279805</c:v>
                      </c:pt>
                      <c:pt idx="14615">
                        <c:v>4.1786226851821455</c:v>
                      </c:pt>
                      <c:pt idx="14616">
                        <c:v>4.1788657407363106</c:v>
                      </c:pt>
                      <c:pt idx="14617">
                        <c:v>4.1791087962977516</c:v>
                      </c:pt>
                      <c:pt idx="14618">
                        <c:v>4.1793518518519166</c:v>
                      </c:pt>
                      <c:pt idx="14619">
                        <c:v>4.1795949074060816</c:v>
                      </c:pt>
                      <c:pt idx="14620">
                        <c:v>4.1798379629602467</c:v>
                      </c:pt>
                      <c:pt idx="14621">
                        <c:v>4.1800810185144117</c:v>
                      </c:pt>
                      <c:pt idx="14622">
                        <c:v>4.1803240740758527</c:v>
                      </c:pt>
                      <c:pt idx="14623">
                        <c:v>4.1805671296300178</c:v>
                      </c:pt>
                      <c:pt idx="14624">
                        <c:v>4.1808101851841828</c:v>
                      </c:pt>
                      <c:pt idx="14625">
                        <c:v>4.1810532407383478</c:v>
                      </c:pt>
                      <c:pt idx="14626">
                        <c:v>4.1812962962925129</c:v>
                      </c:pt>
                      <c:pt idx="14627">
                        <c:v>4.1815393518539539</c:v>
                      </c:pt>
                      <c:pt idx="14628">
                        <c:v>4.1817824074081189</c:v>
                      </c:pt>
                      <c:pt idx="14629">
                        <c:v>4.1820254629622839</c:v>
                      </c:pt>
                      <c:pt idx="14630">
                        <c:v>4.182268518516449</c:v>
                      </c:pt>
                      <c:pt idx="14631">
                        <c:v>4.182511574070614</c:v>
                      </c:pt>
                      <c:pt idx="14632">
                        <c:v>4.1827546296247791</c:v>
                      </c:pt>
                      <c:pt idx="14633">
                        <c:v>4.1829976851862201</c:v>
                      </c:pt>
                      <c:pt idx="14634">
                        <c:v>4.1832407407403851</c:v>
                      </c:pt>
                      <c:pt idx="14635">
                        <c:v>4.1834837962945501</c:v>
                      </c:pt>
                      <c:pt idx="14636">
                        <c:v>4.1837384259254948</c:v>
                      </c:pt>
                      <c:pt idx="14637">
                        <c:v>4.1839814814796599</c:v>
                      </c:pt>
                      <c:pt idx="14638">
                        <c:v>4.1842245370338249</c:v>
                      </c:pt>
                      <c:pt idx="14639">
                        <c:v>4.1844675925879899</c:v>
                      </c:pt>
                      <c:pt idx="14640">
                        <c:v>4.1847106481494309</c:v>
                      </c:pt>
                      <c:pt idx="14641">
                        <c:v>4.184953703703596</c:v>
                      </c:pt>
                      <c:pt idx="14642">
                        <c:v>4.185196759257761</c:v>
                      </c:pt>
                      <c:pt idx="14643">
                        <c:v>4.1854398148119261</c:v>
                      </c:pt>
                      <c:pt idx="14644">
                        <c:v>4.1856828703660911</c:v>
                      </c:pt>
                      <c:pt idx="14645">
                        <c:v>4.1859259259275321</c:v>
                      </c:pt>
                      <c:pt idx="14646">
                        <c:v>4.1861689814816971</c:v>
                      </c:pt>
                      <c:pt idx="14647">
                        <c:v>4.1864120370358622</c:v>
                      </c:pt>
                      <c:pt idx="14648">
                        <c:v>4.1866550925900272</c:v>
                      </c:pt>
                      <c:pt idx="14649">
                        <c:v>4.1868981481441923</c:v>
                      </c:pt>
                      <c:pt idx="14650">
                        <c:v>4.1871412037056333</c:v>
                      </c:pt>
                      <c:pt idx="14651">
                        <c:v>4.1873842592597983</c:v>
                      </c:pt>
                      <c:pt idx="14652">
                        <c:v>4.1876273148139633</c:v>
                      </c:pt>
                      <c:pt idx="14653">
                        <c:v>4.1878703703681284</c:v>
                      </c:pt>
                      <c:pt idx="14654">
                        <c:v>4.1881134259222934</c:v>
                      </c:pt>
                      <c:pt idx="14655">
                        <c:v>4.1883564814764584</c:v>
                      </c:pt>
                      <c:pt idx="14656">
                        <c:v>4.1885995370378994</c:v>
                      </c:pt>
                      <c:pt idx="14657">
                        <c:v>4.1888425925920645</c:v>
                      </c:pt>
                      <c:pt idx="14658">
                        <c:v>4.1890856481462295</c:v>
                      </c:pt>
                      <c:pt idx="14659">
                        <c:v>4.1893287037003946</c:v>
                      </c:pt>
                      <c:pt idx="14660">
                        <c:v>4.1895717592545596</c:v>
                      </c:pt>
                      <c:pt idx="14661">
                        <c:v>4.1898148148160006</c:v>
                      </c:pt>
                      <c:pt idx="14662">
                        <c:v>4.1900578703701656</c:v>
                      </c:pt>
                      <c:pt idx="14663">
                        <c:v>4.1903009259243307</c:v>
                      </c:pt>
                      <c:pt idx="14664">
                        <c:v>4.1905439814784957</c:v>
                      </c:pt>
                      <c:pt idx="14665">
                        <c:v>4.1907870370326608</c:v>
                      </c:pt>
                      <c:pt idx="14666">
                        <c:v>4.1910300925941018</c:v>
                      </c:pt>
                      <c:pt idx="14667">
                        <c:v>4.1912731481482668</c:v>
                      </c:pt>
                      <c:pt idx="14668">
                        <c:v>4.1915162037024318</c:v>
                      </c:pt>
                      <c:pt idx="14669">
                        <c:v>4.1917592592565969</c:v>
                      </c:pt>
                      <c:pt idx="14670">
                        <c:v>4.1920023148107619</c:v>
                      </c:pt>
                      <c:pt idx="14671">
                        <c:v>4.1922453703722029</c:v>
                      </c:pt>
                      <c:pt idx="14672">
                        <c:v>4.1924884259263679</c:v>
                      </c:pt>
                      <c:pt idx="14673">
                        <c:v>4.192731481480533</c:v>
                      </c:pt>
                      <c:pt idx="14674">
                        <c:v>4.192974537034698</c:v>
                      </c:pt>
                      <c:pt idx="14675">
                        <c:v>4.1932175925888631</c:v>
                      </c:pt>
                      <c:pt idx="14676">
                        <c:v>4.1934606481430281</c:v>
                      </c:pt>
                      <c:pt idx="14677">
                        <c:v>4.1937037037044691</c:v>
                      </c:pt>
                      <c:pt idx="14678">
                        <c:v>4.1939467592586341</c:v>
                      </c:pt>
                      <c:pt idx="14679">
                        <c:v>4.1941898148127992</c:v>
                      </c:pt>
                      <c:pt idx="14680">
                        <c:v>4.1944328703669642</c:v>
                      </c:pt>
                      <c:pt idx="14681">
                        <c:v>4.1946759259211293</c:v>
                      </c:pt>
                      <c:pt idx="14682">
                        <c:v>4.1949189814825703</c:v>
                      </c:pt>
                      <c:pt idx="14683">
                        <c:v>4.1951620370367353</c:v>
                      </c:pt>
                      <c:pt idx="14684">
                        <c:v>4.19541666666768</c:v>
                      </c:pt>
                      <c:pt idx="14685">
                        <c:v>4.195659722221845</c:v>
                      </c:pt>
                      <c:pt idx="14686">
                        <c:v>4.1959027777760101</c:v>
                      </c:pt>
                      <c:pt idx="14687">
                        <c:v>4.1961458333301751</c:v>
                      </c:pt>
                      <c:pt idx="14688">
                        <c:v>4.1963888888843401</c:v>
                      </c:pt>
                      <c:pt idx="14689">
                        <c:v>4.1966319444457811</c:v>
                      </c:pt>
                      <c:pt idx="14690">
                        <c:v>4.1968749999999462</c:v>
                      </c:pt>
                      <c:pt idx="14691">
                        <c:v>4.1971180555541112</c:v>
                      </c:pt>
                      <c:pt idx="14692">
                        <c:v>4.1973611111082763</c:v>
                      </c:pt>
                      <c:pt idx="14693">
                        <c:v>4.1976041666624413</c:v>
                      </c:pt>
                      <c:pt idx="14694">
                        <c:v>4.1978472222238823</c:v>
                      </c:pt>
                      <c:pt idx="14695">
                        <c:v>4.1980902777780473</c:v>
                      </c:pt>
                      <c:pt idx="14696">
                        <c:v>4.1983333333322124</c:v>
                      </c:pt>
                      <c:pt idx="14697">
                        <c:v>4.1985763888863774</c:v>
                      </c:pt>
                      <c:pt idx="14698">
                        <c:v>4.1988194444405424</c:v>
                      </c:pt>
                      <c:pt idx="14699">
                        <c:v>4.1990625000019834</c:v>
                      </c:pt>
                      <c:pt idx="14700">
                        <c:v>4.1993055555561485</c:v>
                      </c:pt>
                      <c:pt idx="14701">
                        <c:v>4.1995486111103135</c:v>
                      </c:pt>
                      <c:pt idx="14702">
                        <c:v>4.1997916666644786</c:v>
                      </c:pt>
                      <c:pt idx="14703">
                        <c:v>4.2000347222186436</c:v>
                      </c:pt>
                      <c:pt idx="14704">
                        <c:v>4.2002777777728086</c:v>
                      </c:pt>
                      <c:pt idx="14705">
                        <c:v>4.2005208333342496</c:v>
                      </c:pt>
                      <c:pt idx="14706">
                        <c:v>4.2007638888884147</c:v>
                      </c:pt>
                      <c:pt idx="14707">
                        <c:v>4.2010069444425797</c:v>
                      </c:pt>
                      <c:pt idx="14708">
                        <c:v>4.2012499999967448</c:v>
                      </c:pt>
                      <c:pt idx="14709">
                        <c:v>4.2014930555509098</c:v>
                      </c:pt>
                      <c:pt idx="14710">
                        <c:v>4.2017361111123508</c:v>
                      </c:pt>
                      <c:pt idx="14711">
                        <c:v>4.2019791666665158</c:v>
                      </c:pt>
                      <c:pt idx="14712">
                        <c:v>4.2022222222206809</c:v>
                      </c:pt>
                      <c:pt idx="14713">
                        <c:v>4.2024652777748459</c:v>
                      </c:pt>
                      <c:pt idx="14714">
                        <c:v>4.2027083333290109</c:v>
                      </c:pt>
                      <c:pt idx="14715">
                        <c:v>4.2029513888904519</c:v>
                      </c:pt>
                      <c:pt idx="14716">
                        <c:v>4.203194444444617</c:v>
                      </c:pt>
                      <c:pt idx="14717">
                        <c:v>4.203437499998782</c:v>
                      </c:pt>
                      <c:pt idx="14718">
                        <c:v>4.2036805555529471</c:v>
                      </c:pt>
                      <c:pt idx="14719">
                        <c:v>4.2039236111071121</c:v>
                      </c:pt>
                      <c:pt idx="14720">
                        <c:v>4.2041666666685531</c:v>
                      </c:pt>
                      <c:pt idx="14721">
                        <c:v>4.2044097222227181</c:v>
                      </c:pt>
                      <c:pt idx="14722">
                        <c:v>4.2046527777768832</c:v>
                      </c:pt>
                      <c:pt idx="14723">
                        <c:v>4.2048958333310482</c:v>
                      </c:pt>
                      <c:pt idx="14724">
                        <c:v>4.2051388888852133</c:v>
                      </c:pt>
                      <c:pt idx="14725">
                        <c:v>4.2053819444393783</c:v>
                      </c:pt>
                      <c:pt idx="14726">
                        <c:v>4.2056250000008193</c:v>
                      </c:pt>
                      <c:pt idx="14727">
                        <c:v>4.2058680555549843</c:v>
                      </c:pt>
                      <c:pt idx="14728">
                        <c:v>4.2061111111091494</c:v>
                      </c:pt>
                      <c:pt idx="14729">
                        <c:v>4.2063541666633144</c:v>
                      </c:pt>
                      <c:pt idx="14730">
                        <c:v>4.2065972222174794</c:v>
                      </c:pt>
                      <c:pt idx="14731">
                        <c:v>4.2068402777789204</c:v>
                      </c:pt>
                      <c:pt idx="14732">
                        <c:v>4.2070949074025892</c:v>
                      </c:pt>
                      <c:pt idx="14733">
                        <c:v>4.2073379629640302</c:v>
                      </c:pt>
                      <c:pt idx="14734">
                        <c:v>4.2075810185181952</c:v>
                      </c:pt>
                      <c:pt idx="14735">
                        <c:v>4.2078240740723603</c:v>
                      </c:pt>
                      <c:pt idx="14736">
                        <c:v>4.2080671296265253</c:v>
                      </c:pt>
                      <c:pt idx="14737">
                        <c:v>4.2083101851806903</c:v>
                      </c:pt>
                      <c:pt idx="14738">
                        <c:v>4.2085532407421313</c:v>
                      </c:pt>
                      <c:pt idx="14739">
                        <c:v>4.2087962962962964</c:v>
                      </c:pt>
                      <c:pt idx="14740">
                        <c:v>4.2090393518504614</c:v>
                      </c:pt>
                      <c:pt idx="14741">
                        <c:v>4.2092824074046264</c:v>
                      </c:pt>
                      <c:pt idx="14742">
                        <c:v>4.2095254629587915</c:v>
                      </c:pt>
                      <c:pt idx="14743">
                        <c:v>4.2097685185202325</c:v>
                      </c:pt>
                      <c:pt idx="14744">
                        <c:v>4.2100115740743975</c:v>
                      </c:pt>
                      <c:pt idx="14745">
                        <c:v>4.2102546296285626</c:v>
                      </c:pt>
                      <c:pt idx="14746">
                        <c:v>4.2104976851827276</c:v>
                      </c:pt>
                      <c:pt idx="14747">
                        <c:v>4.2107407407368926</c:v>
                      </c:pt>
                      <c:pt idx="14748">
                        <c:v>4.2109837962983336</c:v>
                      </c:pt>
                      <c:pt idx="14749">
                        <c:v>4.2112268518524987</c:v>
                      </c:pt>
                      <c:pt idx="14750">
                        <c:v>4.2114699074066637</c:v>
                      </c:pt>
                      <c:pt idx="14751">
                        <c:v>4.2117129629608288</c:v>
                      </c:pt>
                      <c:pt idx="14752">
                        <c:v>4.2119560185149938</c:v>
                      </c:pt>
                      <c:pt idx="14753">
                        <c:v>4.2121990740691588</c:v>
                      </c:pt>
                      <c:pt idx="14754">
                        <c:v>4.2124421296305998</c:v>
                      </c:pt>
                      <c:pt idx="14755">
                        <c:v>4.2126851851847649</c:v>
                      </c:pt>
                      <c:pt idx="14756">
                        <c:v>4.2129282407389299</c:v>
                      </c:pt>
                      <c:pt idx="14757">
                        <c:v>4.2131712962930949</c:v>
                      </c:pt>
                      <c:pt idx="14758">
                        <c:v>4.21341435184726</c:v>
                      </c:pt>
                      <c:pt idx="14759">
                        <c:v>4.213657407408701</c:v>
                      </c:pt>
                      <c:pt idx="14760">
                        <c:v>4.213900462962866</c:v>
                      </c:pt>
                      <c:pt idx="14761">
                        <c:v>4.2141435185170311</c:v>
                      </c:pt>
                      <c:pt idx="14762">
                        <c:v>4.2143865740711961</c:v>
                      </c:pt>
                      <c:pt idx="14763">
                        <c:v>4.2146296296253611</c:v>
                      </c:pt>
                      <c:pt idx="14764">
                        <c:v>4.2148726851868021</c:v>
                      </c:pt>
                      <c:pt idx="14765">
                        <c:v>4.2151157407409672</c:v>
                      </c:pt>
                      <c:pt idx="14766">
                        <c:v>4.2153587962951322</c:v>
                      </c:pt>
                      <c:pt idx="14767">
                        <c:v>4.2156018518492973</c:v>
                      </c:pt>
                      <c:pt idx="14768">
                        <c:v>4.2158449074034623</c:v>
                      </c:pt>
                      <c:pt idx="14769">
                        <c:v>4.2160879629649033</c:v>
                      </c:pt>
                      <c:pt idx="14770">
                        <c:v>4.2163310185190683</c:v>
                      </c:pt>
                      <c:pt idx="14771">
                        <c:v>4.2165740740732334</c:v>
                      </c:pt>
                      <c:pt idx="14772">
                        <c:v>4.2168171296273984</c:v>
                      </c:pt>
                      <c:pt idx="14773">
                        <c:v>4.2170601851815634</c:v>
                      </c:pt>
                      <c:pt idx="14774">
                        <c:v>4.2173032407357285</c:v>
                      </c:pt>
                      <c:pt idx="14775">
                        <c:v>4.2175462962971695</c:v>
                      </c:pt>
                      <c:pt idx="14776">
                        <c:v>4.2177893518513345</c:v>
                      </c:pt>
                      <c:pt idx="14777">
                        <c:v>4.2180324074054996</c:v>
                      </c:pt>
                      <c:pt idx="14778">
                        <c:v>4.2182754629596646</c:v>
                      </c:pt>
                      <c:pt idx="14779">
                        <c:v>4.2185185185138296</c:v>
                      </c:pt>
                      <c:pt idx="14780">
                        <c:v>4.2187731481447743</c:v>
                      </c:pt>
                      <c:pt idx="14781">
                        <c:v>4.2190162036989394</c:v>
                      </c:pt>
                      <c:pt idx="14782">
                        <c:v>4.2192592592603804</c:v>
                      </c:pt>
                      <c:pt idx="14783">
                        <c:v>4.2195023148145454</c:v>
                      </c:pt>
                      <c:pt idx="14784">
                        <c:v>4.2197453703687104</c:v>
                      </c:pt>
                      <c:pt idx="14785">
                        <c:v>4.2199884259228755</c:v>
                      </c:pt>
                      <c:pt idx="14786">
                        <c:v>4.2202314814770405</c:v>
                      </c:pt>
                      <c:pt idx="14787">
                        <c:v>4.2204745370384815</c:v>
                      </c:pt>
                      <c:pt idx="14788">
                        <c:v>4.2207175925926466</c:v>
                      </c:pt>
                      <c:pt idx="14789">
                        <c:v>4.2209606481468116</c:v>
                      </c:pt>
                      <c:pt idx="14790">
                        <c:v>4.2212037037009766</c:v>
                      </c:pt>
                      <c:pt idx="14791">
                        <c:v>4.2214467592551417</c:v>
                      </c:pt>
                      <c:pt idx="14792">
                        <c:v>4.2216898148165827</c:v>
                      </c:pt>
                      <c:pt idx="14793">
                        <c:v>4.2219328703707477</c:v>
                      </c:pt>
                      <c:pt idx="14794">
                        <c:v>4.2221759259249128</c:v>
                      </c:pt>
                      <c:pt idx="14795">
                        <c:v>4.2224189814790778</c:v>
                      </c:pt>
                      <c:pt idx="14796">
                        <c:v>4.2226620370332428</c:v>
                      </c:pt>
                      <c:pt idx="14797">
                        <c:v>4.2229050925946838</c:v>
                      </c:pt>
                      <c:pt idx="14798">
                        <c:v>4.2231481481488489</c:v>
                      </c:pt>
                      <c:pt idx="14799">
                        <c:v>4.2233912037030139</c:v>
                      </c:pt>
                      <c:pt idx="14800">
                        <c:v>4.2236342592571789</c:v>
                      </c:pt>
                      <c:pt idx="14801">
                        <c:v>4.223877314811344</c:v>
                      </c:pt>
                      <c:pt idx="14802">
                        <c:v>4.224120370365509</c:v>
                      </c:pt>
                      <c:pt idx="14803">
                        <c:v>4.22436342592695</c:v>
                      </c:pt>
                      <c:pt idx="14804">
                        <c:v>4.2246064814811151</c:v>
                      </c:pt>
                      <c:pt idx="14805">
                        <c:v>4.2248495370352801</c:v>
                      </c:pt>
                      <c:pt idx="14806">
                        <c:v>4.2250925925894451</c:v>
                      </c:pt>
                      <c:pt idx="14807">
                        <c:v>4.2253356481436102</c:v>
                      </c:pt>
                      <c:pt idx="14808">
                        <c:v>4.2255787037050512</c:v>
                      </c:pt>
                      <c:pt idx="14809">
                        <c:v>4.2258217592592162</c:v>
                      </c:pt>
                      <c:pt idx="14810">
                        <c:v>4.2260648148133813</c:v>
                      </c:pt>
                      <c:pt idx="14811">
                        <c:v>4.2263078703675463</c:v>
                      </c:pt>
                      <c:pt idx="14812">
                        <c:v>4.2265509259217113</c:v>
                      </c:pt>
                      <c:pt idx="14813">
                        <c:v>4.2267939814831523</c:v>
                      </c:pt>
                      <c:pt idx="14814">
                        <c:v>4.2270370370373174</c:v>
                      </c:pt>
                      <c:pt idx="14815">
                        <c:v>4.2272800925914824</c:v>
                      </c:pt>
                      <c:pt idx="14816">
                        <c:v>4.2275231481456474</c:v>
                      </c:pt>
                      <c:pt idx="14817">
                        <c:v>4.2277662036998125</c:v>
                      </c:pt>
                      <c:pt idx="14818">
                        <c:v>4.2280092592612535</c:v>
                      </c:pt>
                      <c:pt idx="14819">
                        <c:v>4.2282523148154185</c:v>
                      </c:pt>
                      <c:pt idx="14820">
                        <c:v>4.2284953703695836</c:v>
                      </c:pt>
                      <c:pt idx="14821">
                        <c:v>4.2287384259237486</c:v>
                      </c:pt>
                      <c:pt idx="14822">
                        <c:v>4.2289814814779136</c:v>
                      </c:pt>
                      <c:pt idx="14823">
                        <c:v>4.2292245370320787</c:v>
                      </c:pt>
                      <c:pt idx="14824">
                        <c:v>4.2294675925935197</c:v>
                      </c:pt>
                      <c:pt idx="14825">
                        <c:v>4.2297106481476847</c:v>
                      </c:pt>
                      <c:pt idx="14826">
                        <c:v>4.2299537037018498</c:v>
                      </c:pt>
                      <c:pt idx="14827">
                        <c:v>4.2301967592560148</c:v>
                      </c:pt>
                      <c:pt idx="14828">
                        <c:v>4.2304513888869595</c:v>
                      </c:pt>
                      <c:pt idx="14829">
                        <c:v>4.2306944444411245</c:v>
                      </c:pt>
                      <c:pt idx="14830">
                        <c:v>4.2309374999952896</c:v>
                      </c:pt>
                      <c:pt idx="14831">
                        <c:v>4.2311805555567306</c:v>
                      </c:pt>
                      <c:pt idx="14832">
                        <c:v>4.2314236111108956</c:v>
                      </c:pt>
                      <c:pt idx="14833">
                        <c:v>4.2316666666650606</c:v>
                      </c:pt>
                      <c:pt idx="14834">
                        <c:v>4.2319097222192257</c:v>
                      </c:pt>
                      <c:pt idx="14835">
                        <c:v>4.2321527777733907</c:v>
                      </c:pt>
                      <c:pt idx="14836">
                        <c:v>4.2323958333348317</c:v>
                      </c:pt>
                      <c:pt idx="14837">
                        <c:v>4.2326388888889968</c:v>
                      </c:pt>
                      <c:pt idx="14838">
                        <c:v>4.2328819444431618</c:v>
                      </c:pt>
                      <c:pt idx="14839">
                        <c:v>4.2331249999973268</c:v>
                      </c:pt>
                      <c:pt idx="14840">
                        <c:v>4.2333680555514919</c:v>
                      </c:pt>
                      <c:pt idx="14841">
                        <c:v>4.2336111111129329</c:v>
                      </c:pt>
                      <c:pt idx="14842">
                        <c:v>4.2338541666670979</c:v>
                      </c:pt>
                      <c:pt idx="14843">
                        <c:v>4.2340972222212629</c:v>
                      </c:pt>
                      <c:pt idx="14844">
                        <c:v>4.234340277775428</c:v>
                      </c:pt>
                      <c:pt idx="14845">
                        <c:v>4.234583333329593</c:v>
                      </c:pt>
                      <c:pt idx="14846">
                        <c:v>4.2348263888837581</c:v>
                      </c:pt>
                      <c:pt idx="14847">
                        <c:v>4.2350694444451991</c:v>
                      </c:pt>
                      <c:pt idx="14848">
                        <c:v>4.2353124999993641</c:v>
                      </c:pt>
                      <c:pt idx="14849">
                        <c:v>4.2355555555535291</c:v>
                      </c:pt>
                      <c:pt idx="14850">
                        <c:v>4.2357986111076942</c:v>
                      </c:pt>
                      <c:pt idx="14851">
                        <c:v>4.2360416666618592</c:v>
                      </c:pt>
                      <c:pt idx="14852">
                        <c:v>4.2362847222233002</c:v>
                      </c:pt>
                      <c:pt idx="14853">
                        <c:v>4.2365277777774653</c:v>
                      </c:pt>
                      <c:pt idx="14854">
                        <c:v>4.2367708333316303</c:v>
                      </c:pt>
                      <c:pt idx="14855">
                        <c:v>4.2370138888857953</c:v>
                      </c:pt>
                      <c:pt idx="14856">
                        <c:v>4.2372569444399604</c:v>
                      </c:pt>
                      <c:pt idx="14857">
                        <c:v>4.2375000000014014</c:v>
                      </c:pt>
                      <c:pt idx="14858">
                        <c:v>4.2377430555555664</c:v>
                      </c:pt>
                      <c:pt idx="14859">
                        <c:v>4.2379861111097314</c:v>
                      </c:pt>
                      <c:pt idx="14860">
                        <c:v>4.2382291666638965</c:v>
                      </c:pt>
                      <c:pt idx="14861">
                        <c:v>4.2384722222180615</c:v>
                      </c:pt>
                      <c:pt idx="14862">
                        <c:v>4.2387152777795025</c:v>
                      </c:pt>
                      <c:pt idx="14863">
                        <c:v>4.2389583333336676</c:v>
                      </c:pt>
                      <c:pt idx="14864">
                        <c:v>4.2392013888878326</c:v>
                      </c:pt>
                      <c:pt idx="14865">
                        <c:v>4.2394444444419976</c:v>
                      </c:pt>
                      <c:pt idx="14866">
                        <c:v>4.2396874999961627</c:v>
                      </c:pt>
                      <c:pt idx="14867">
                        <c:v>4.2399305555576037</c:v>
                      </c:pt>
                      <c:pt idx="14868">
                        <c:v>4.2401736111117687</c:v>
                      </c:pt>
                      <c:pt idx="14869">
                        <c:v>4.2404166666659338</c:v>
                      </c:pt>
                      <c:pt idx="14870">
                        <c:v>4.2406597222200988</c:v>
                      </c:pt>
                      <c:pt idx="14871">
                        <c:v>4.2409027777742638</c:v>
                      </c:pt>
                      <c:pt idx="14872">
                        <c:v>4.2411458333284289</c:v>
                      </c:pt>
                      <c:pt idx="14873">
                        <c:v>4.2413888888898699</c:v>
                      </c:pt>
                      <c:pt idx="14874">
                        <c:v>4.2416319444440349</c:v>
                      </c:pt>
                      <c:pt idx="14875">
                        <c:v>4.2418749999981999</c:v>
                      </c:pt>
                      <c:pt idx="14876">
                        <c:v>4.2421296296291446</c:v>
                      </c:pt>
                      <c:pt idx="14877">
                        <c:v>4.2423726851833097</c:v>
                      </c:pt>
                      <c:pt idx="14878">
                        <c:v>4.2426157407374747</c:v>
                      </c:pt>
                      <c:pt idx="14879">
                        <c:v>4.2428587962916398</c:v>
                      </c:pt>
                      <c:pt idx="14880">
                        <c:v>4.2431018518530808</c:v>
                      </c:pt>
                      <c:pt idx="14881">
                        <c:v>4.2433449074072458</c:v>
                      </c:pt>
                      <c:pt idx="14882">
                        <c:v>4.2435879629614108</c:v>
                      </c:pt>
                      <c:pt idx="14883">
                        <c:v>4.2438310185155759</c:v>
                      </c:pt>
                      <c:pt idx="14884">
                        <c:v>4.2440740740697409</c:v>
                      </c:pt>
                      <c:pt idx="14885">
                        <c:v>4.2443171296311819</c:v>
                      </c:pt>
                      <c:pt idx="14886">
                        <c:v>4.2445601851853469</c:v>
                      </c:pt>
                      <c:pt idx="14887">
                        <c:v>4.244803240739512</c:v>
                      </c:pt>
                      <c:pt idx="14888">
                        <c:v>4.245046296293677</c:v>
                      </c:pt>
                      <c:pt idx="14889">
                        <c:v>4.2452893518478421</c:v>
                      </c:pt>
                      <c:pt idx="14890">
                        <c:v>4.2455324074092831</c:v>
                      </c:pt>
                      <c:pt idx="14891">
                        <c:v>4.2457754629634481</c:v>
                      </c:pt>
                      <c:pt idx="14892">
                        <c:v>4.2460185185176131</c:v>
                      </c:pt>
                      <c:pt idx="14893">
                        <c:v>4.2462615740717782</c:v>
                      </c:pt>
                      <c:pt idx="14894">
                        <c:v>4.2465046296259432</c:v>
                      </c:pt>
                      <c:pt idx="14895">
                        <c:v>4.2467476851801083</c:v>
                      </c:pt>
                      <c:pt idx="14896">
                        <c:v>4.2469907407415493</c:v>
                      </c:pt>
                      <c:pt idx="14897">
                        <c:v>4.2472337962957143</c:v>
                      </c:pt>
                      <c:pt idx="14898">
                        <c:v>4.2474768518498793</c:v>
                      </c:pt>
                      <c:pt idx="14899">
                        <c:v>4.2477199074040444</c:v>
                      </c:pt>
                      <c:pt idx="14900">
                        <c:v>4.2479629629582094</c:v>
                      </c:pt>
                      <c:pt idx="14901">
                        <c:v>4.2482060185196504</c:v>
                      </c:pt>
                      <c:pt idx="14902">
                        <c:v>4.2484490740738154</c:v>
                      </c:pt>
                      <c:pt idx="14903">
                        <c:v>4.2486921296279805</c:v>
                      </c:pt>
                      <c:pt idx="14904">
                        <c:v>4.2489351851821455</c:v>
                      </c:pt>
                      <c:pt idx="14905">
                        <c:v>4.2491782407363106</c:v>
                      </c:pt>
                      <c:pt idx="14906">
                        <c:v>4.2494212962977516</c:v>
                      </c:pt>
                      <c:pt idx="14907">
                        <c:v>4.2496643518519166</c:v>
                      </c:pt>
                      <c:pt idx="14908">
                        <c:v>4.2499074074060816</c:v>
                      </c:pt>
                      <c:pt idx="14909">
                        <c:v>4.2501504629602467</c:v>
                      </c:pt>
                      <c:pt idx="14910">
                        <c:v>4.2503935185144117</c:v>
                      </c:pt>
                      <c:pt idx="14911">
                        <c:v>4.2506365740758527</c:v>
                      </c:pt>
                      <c:pt idx="14912">
                        <c:v>4.2508796296300178</c:v>
                      </c:pt>
                      <c:pt idx="14913">
                        <c:v>4.2511226851841828</c:v>
                      </c:pt>
                      <c:pt idx="14914">
                        <c:v>4.2513657407383478</c:v>
                      </c:pt>
                      <c:pt idx="14915">
                        <c:v>4.2516087962925129</c:v>
                      </c:pt>
                      <c:pt idx="14916">
                        <c:v>4.2518518518539539</c:v>
                      </c:pt>
                      <c:pt idx="14917">
                        <c:v>4.2520949074081189</c:v>
                      </c:pt>
                      <c:pt idx="14918">
                        <c:v>4.2523379629622839</c:v>
                      </c:pt>
                      <c:pt idx="14919">
                        <c:v>4.252581018516449</c:v>
                      </c:pt>
                      <c:pt idx="14920">
                        <c:v>4.252824074070614</c:v>
                      </c:pt>
                      <c:pt idx="14921">
                        <c:v>4.2530671296247791</c:v>
                      </c:pt>
                      <c:pt idx="14922">
                        <c:v>4.2533101851862201</c:v>
                      </c:pt>
                      <c:pt idx="14923">
                        <c:v>4.2535532407403851</c:v>
                      </c:pt>
                      <c:pt idx="14924">
                        <c:v>4.2538078703713298</c:v>
                      </c:pt>
                      <c:pt idx="14925">
                        <c:v>4.2540509259254948</c:v>
                      </c:pt>
                      <c:pt idx="14926">
                        <c:v>4.2542939814796599</c:v>
                      </c:pt>
                      <c:pt idx="14927">
                        <c:v>4.2545370370338249</c:v>
                      </c:pt>
                      <c:pt idx="14928">
                        <c:v>4.2547800925879899</c:v>
                      </c:pt>
                      <c:pt idx="14929">
                        <c:v>4.2550231481494309</c:v>
                      </c:pt>
                      <c:pt idx="14930">
                        <c:v>4.255266203703596</c:v>
                      </c:pt>
                      <c:pt idx="14931">
                        <c:v>4.255509259257761</c:v>
                      </c:pt>
                      <c:pt idx="14932">
                        <c:v>4.2557523148119261</c:v>
                      </c:pt>
                      <c:pt idx="14933">
                        <c:v>4.2559953703660911</c:v>
                      </c:pt>
                      <c:pt idx="14934">
                        <c:v>4.2562384259275321</c:v>
                      </c:pt>
                      <c:pt idx="14935">
                        <c:v>4.2564814814816971</c:v>
                      </c:pt>
                      <c:pt idx="14936">
                        <c:v>4.2567245370358622</c:v>
                      </c:pt>
                      <c:pt idx="14937">
                        <c:v>4.2569675925900272</c:v>
                      </c:pt>
                      <c:pt idx="14938">
                        <c:v>4.2572106481441923</c:v>
                      </c:pt>
                      <c:pt idx="14939">
                        <c:v>4.2574537037056333</c:v>
                      </c:pt>
                      <c:pt idx="14940">
                        <c:v>4.2576967592597983</c:v>
                      </c:pt>
                      <c:pt idx="14941">
                        <c:v>4.2579398148139633</c:v>
                      </c:pt>
                      <c:pt idx="14942">
                        <c:v>4.2581828703681284</c:v>
                      </c:pt>
                      <c:pt idx="14943">
                        <c:v>4.2584259259222934</c:v>
                      </c:pt>
                      <c:pt idx="14944">
                        <c:v>4.2586689814764584</c:v>
                      </c:pt>
                      <c:pt idx="14945">
                        <c:v>4.2589120370378994</c:v>
                      </c:pt>
                      <c:pt idx="14946">
                        <c:v>4.2591550925920645</c:v>
                      </c:pt>
                      <c:pt idx="14947">
                        <c:v>4.2593981481462295</c:v>
                      </c:pt>
                      <c:pt idx="14948">
                        <c:v>4.2596412037003946</c:v>
                      </c:pt>
                      <c:pt idx="14949">
                        <c:v>4.2598842592545596</c:v>
                      </c:pt>
                      <c:pt idx="14950">
                        <c:v>4.2601273148160006</c:v>
                      </c:pt>
                      <c:pt idx="14951">
                        <c:v>4.2603703703701656</c:v>
                      </c:pt>
                      <c:pt idx="14952">
                        <c:v>4.2606134259243307</c:v>
                      </c:pt>
                      <c:pt idx="14953">
                        <c:v>4.2608564814784957</c:v>
                      </c:pt>
                      <c:pt idx="14954">
                        <c:v>4.2610995370326608</c:v>
                      </c:pt>
                      <c:pt idx="14955">
                        <c:v>4.2613425925941018</c:v>
                      </c:pt>
                      <c:pt idx="14956">
                        <c:v>4.2615856481482668</c:v>
                      </c:pt>
                      <c:pt idx="14957">
                        <c:v>4.2618287037024318</c:v>
                      </c:pt>
                      <c:pt idx="14958">
                        <c:v>4.2620717592565969</c:v>
                      </c:pt>
                      <c:pt idx="14959">
                        <c:v>4.2623148148107619</c:v>
                      </c:pt>
                      <c:pt idx="14960">
                        <c:v>4.2625578703722029</c:v>
                      </c:pt>
                      <c:pt idx="14961">
                        <c:v>4.2628009259263679</c:v>
                      </c:pt>
                      <c:pt idx="14962">
                        <c:v>4.263043981480533</c:v>
                      </c:pt>
                      <c:pt idx="14963">
                        <c:v>4.263287037034698</c:v>
                      </c:pt>
                      <c:pt idx="14964">
                        <c:v>4.2635300925888631</c:v>
                      </c:pt>
                      <c:pt idx="14965">
                        <c:v>4.2637731481430281</c:v>
                      </c:pt>
                      <c:pt idx="14966">
                        <c:v>4.2640162037044691</c:v>
                      </c:pt>
                      <c:pt idx="14967">
                        <c:v>4.2642592592586341</c:v>
                      </c:pt>
                      <c:pt idx="14968">
                        <c:v>4.2645023148127992</c:v>
                      </c:pt>
                      <c:pt idx="14969">
                        <c:v>4.2647453703669642</c:v>
                      </c:pt>
                      <c:pt idx="14970">
                        <c:v>4.2649884259211293</c:v>
                      </c:pt>
                      <c:pt idx="14971">
                        <c:v>4.2652314814825703</c:v>
                      </c:pt>
                      <c:pt idx="14972">
                        <c:v>4.265486111106239</c:v>
                      </c:pt>
                      <c:pt idx="14973">
                        <c:v>4.26572916666768</c:v>
                      </c:pt>
                      <c:pt idx="14974">
                        <c:v>4.265972222221845</c:v>
                      </c:pt>
                      <c:pt idx="14975">
                        <c:v>4.2662152777760101</c:v>
                      </c:pt>
                      <c:pt idx="14976">
                        <c:v>4.2664583333301751</c:v>
                      </c:pt>
                      <c:pt idx="14977">
                        <c:v>4.2667013888843401</c:v>
                      </c:pt>
                      <c:pt idx="14978">
                        <c:v>4.2669444444457811</c:v>
                      </c:pt>
                      <c:pt idx="14979">
                        <c:v>4.2671874999999462</c:v>
                      </c:pt>
                      <c:pt idx="14980">
                        <c:v>4.2674305555541112</c:v>
                      </c:pt>
                      <c:pt idx="14981">
                        <c:v>4.2676736111082763</c:v>
                      </c:pt>
                      <c:pt idx="14982">
                        <c:v>4.2679166666624413</c:v>
                      </c:pt>
                      <c:pt idx="14983">
                        <c:v>4.2681597222238823</c:v>
                      </c:pt>
                      <c:pt idx="14984">
                        <c:v>4.2684027777780473</c:v>
                      </c:pt>
                      <c:pt idx="14985">
                        <c:v>4.2686458333322124</c:v>
                      </c:pt>
                      <c:pt idx="14986">
                        <c:v>4.2688888888863774</c:v>
                      </c:pt>
                      <c:pt idx="14987">
                        <c:v>4.2691319444405424</c:v>
                      </c:pt>
                      <c:pt idx="14988">
                        <c:v>4.2693750000019834</c:v>
                      </c:pt>
                      <c:pt idx="14989">
                        <c:v>4.2696180555561485</c:v>
                      </c:pt>
                      <c:pt idx="14990">
                        <c:v>4.2698611111103135</c:v>
                      </c:pt>
                      <c:pt idx="14991">
                        <c:v>4.2701041666644786</c:v>
                      </c:pt>
                      <c:pt idx="14992">
                        <c:v>4.2703472222186436</c:v>
                      </c:pt>
                      <c:pt idx="14993">
                        <c:v>4.2705902777728086</c:v>
                      </c:pt>
                      <c:pt idx="14994">
                        <c:v>4.2708333333342496</c:v>
                      </c:pt>
                      <c:pt idx="14995">
                        <c:v>4.2710763888884147</c:v>
                      </c:pt>
                      <c:pt idx="14996">
                        <c:v>4.2713194444425797</c:v>
                      </c:pt>
                      <c:pt idx="14997">
                        <c:v>4.2715624999967448</c:v>
                      </c:pt>
                      <c:pt idx="14998">
                        <c:v>4.2718055555509098</c:v>
                      </c:pt>
                      <c:pt idx="14999">
                        <c:v>4.2720486111123508</c:v>
                      </c:pt>
                      <c:pt idx="15000">
                        <c:v>4.2722916666665158</c:v>
                      </c:pt>
                      <c:pt idx="15001">
                        <c:v>4.2725347222206809</c:v>
                      </c:pt>
                      <c:pt idx="15002">
                        <c:v>4.2727777777748459</c:v>
                      </c:pt>
                      <c:pt idx="15003">
                        <c:v>4.2730208333290109</c:v>
                      </c:pt>
                      <c:pt idx="15004">
                        <c:v>4.2732638888904519</c:v>
                      </c:pt>
                      <c:pt idx="15005">
                        <c:v>4.273506944444617</c:v>
                      </c:pt>
                      <c:pt idx="15006">
                        <c:v>4.273749999998782</c:v>
                      </c:pt>
                      <c:pt idx="15007">
                        <c:v>4.2739930555529471</c:v>
                      </c:pt>
                      <c:pt idx="15008">
                        <c:v>4.2742361111071121</c:v>
                      </c:pt>
                      <c:pt idx="15009">
                        <c:v>4.2744791666685531</c:v>
                      </c:pt>
                      <c:pt idx="15010">
                        <c:v>4.2747222222227181</c:v>
                      </c:pt>
                      <c:pt idx="15011">
                        <c:v>4.2749652777768832</c:v>
                      </c:pt>
                      <c:pt idx="15012">
                        <c:v>4.2752083333310482</c:v>
                      </c:pt>
                      <c:pt idx="15013">
                        <c:v>4.2754513888852133</c:v>
                      </c:pt>
                      <c:pt idx="15014">
                        <c:v>4.2756944444393783</c:v>
                      </c:pt>
                      <c:pt idx="15015">
                        <c:v>4.2759375000008193</c:v>
                      </c:pt>
                      <c:pt idx="15016">
                        <c:v>4.2761805555549843</c:v>
                      </c:pt>
                      <c:pt idx="15017">
                        <c:v>4.2764236111091494</c:v>
                      </c:pt>
                      <c:pt idx="15018">
                        <c:v>4.2766666666633144</c:v>
                      </c:pt>
                      <c:pt idx="15019">
                        <c:v>4.2769097222174794</c:v>
                      </c:pt>
                      <c:pt idx="15020">
                        <c:v>4.2771643518484241</c:v>
                      </c:pt>
                      <c:pt idx="15021">
                        <c:v>4.2774074074025892</c:v>
                      </c:pt>
                      <c:pt idx="15022">
                        <c:v>4.2776504629640302</c:v>
                      </c:pt>
                      <c:pt idx="15023">
                        <c:v>4.2778935185181952</c:v>
                      </c:pt>
                      <c:pt idx="15024">
                        <c:v>4.2781365740723603</c:v>
                      </c:pt>
                      <c:pt idx="15025">
                        <c:v>4.2783796296265253</c:v>
                      </c:pt>
                      <c:pt idx="15026">
                        <c:v>4.2786226851806903</c:v>
                      </c:pt>
                      <c:pt idx="15027">
                        <c:v>4.2788657407421313</c:v>
                      </c:pt>
                      <c:pt idx="15028">
                        <c:v>4.2791087962962964</c:v>
                      </c:pt>
                      <c:pt idx="15029">
                        <c:v>4.2793518518504614</c:v>
                      </c:pt>
                      <c:pt idx="15030">
                        <c:v>4.2795949074046264</c:v>
                      </c:pt>
                      <c:pt idx="15031">
                        <c:v>4.2798379629587915</c:v>
                      </c:pt>
                      <c:pt idx="15032">
                        <c:v>4.2800810185202325</c:v>
                      </c:pt>
                      <c:pt idx="15033">
                        <c:v>4.2803240740743975</c:v>
                      </c:pt>
                      <c:pt idx="15034">
                        <c:v>4.2805671296285626</c:v>
                      </c:pt>
                      <c:pt idx="15035">
                        <c:v>4.2808101851827276</c:v>
                      </c:pt>
                      <c:pt idx="15036">
                        <c:v>4.2810532407368926</c:v>
                      </c:pt>
                      <c:pt idx="15037">
                        <c:v>4.2812962962983336</c:v>
                      </c:pt>
                      <c:pt idx="15038">
                        <c:v>4.2815393518524987</c:v>
                      </c:pt>
                      <c:pt idx="15039">
                        <c:v>4.2817824074066637</c:v>
                      </c:pt>
                      <c:pt idx="15040">
                        <c:v>4.2820254629608288</c:v>
                      </c:pt>
                      <c:pt idx="15041">
                        <c:v>4.2822685185149938</c:v>
                      </c:pt>
                      <c:pt idx="15042">
                        <c:v>4.2825115740691588</c:v>
                      </c:pt>
                      <c:pt idx="15043">
                        <c:v>4.2827546296305998</c:v>
                      </c:pt>
                      <c:pt idx="15044">
                        <c:v>4.2829976851847649</c:v>
                      </c:pt>
                      <c:pt idx="15045">
                        <c:v>4.2832407407389299</c:v>
                      </c:pt>
                      <c:pt idx="15046">
                        <c:v>4.2834837962930949</c:v>
                      </c:pt>
                      <c:pt idx="15047">
                        <c:v>4.28372685184726</c:v>
                      </c:pt>
                      <c:pt idx="15048">
                        <c:v>4.283969907408701</c:v>
                      </c:pt>
                      <c:pt idx="15049">
                        <c:v>4.284212962962866</c:v>
                      </c:pt>
                      <c:pt idx="15050">
                        <c:v>4.2844560185170311</c:v>
                      </c:pt>
                      <c:pt idx="15051">
                        <c:v>4.2846990740711961</c:v>
                      </c:pt>
                      <c:pt idx="15052">
                        <c:v>4.2849421296253611</c:v>
                      </c:pt>
                      <c:pt idx="15053">
                        <c:v>4.2851851851868021</c:v>
                      </c:pt>
                      <c:pt idx="15054">
                        <c:v>4.2854282407409672</c:v>
                      </c:pt>
                      <c:pt idx="15055">
                        <c:v>4.2856712962951322</c:v>
                      </c:pt>
                      <c:pt idx="15056">
                        <c:v>4.2859143518492973</c:v>
                      </c:pt>
                      <c:pt idx="15057">
                        <c:v>4.2861574074034623</c:v>
                      </c:pt>
                      <c:pt idx="15058">
                        <c:v>4.2864004629649033</c:v>
                      </c:pt>
                      <c:pt idx="15059">
                        <c:v>4.2866435185190683</c:v>
                      </c:pt>
                      <c:pt idx="15060">
                        <c:v>4.2868865740732334</c:v>
                      </c:pt>
                      <c:pt idx="15061">
                        <c:v>4.2871296296273984</c:v>
                      </c:pt>
                      <c:pt idx="15062">
                        <c:v>4.2873726851815634</c:v>
                      </c:pt>
                      <c:pt idx="15063">
                        <c:v>4.2876157407357285</c:v>
                      </c:pt>
                      <c:pt idx="15064">
                        <c:v>4.2878587962971695</c:v>
                      </c:pt>
                      <c:pt idx="15065">
                        <c:v>4.2881018518513345</c:v>
                      </c:pt>
                      <c:pt idx="15066">
                        <c:v>4.2883449074054996</c:v>
                      </c:pt>
                      <c:pt idx="15067">
                        <c:v>4.2885879629596646</c:v>
                      </c:pt>
                      <c:pt idx="15068">
                        <c:v>4.2888310185138296</c:v>
                      </c:pt>
                      <c:pt idx="15069">
                        <c:v>4.2890856481447743</c:v>
                      </c:pt>
                      <c:pt idx="15070">
                        <c:v>4.2893287036989394</c:v>
                      </c:pt>
                      <c:pt idx="15071">
                        <c:v>4.2895717592603804</c:v>
                      </c:pt>
                      <c:pt idx="15072">
                        <c:v>4.2898148148145454</c:v>
                      </c:pt>
                      <c:pt idx="15073">
                        <c:v>4.2900578703687104</c:v>
                      </c:pt>
                      <c:pt idx="15074">
                        <c:v>4.2903009259228755</c:v>
                      </c:pt>
                      <c:pt idx="15075">
                        <c:v>4.2905439814770405</c:v>
                      </c:pt>
                      <c:pt idx="15076">
                        <c:v>4.2907870370384815</c:v>
                      </c:pt>
                      <c:pt idx="15077">
                        <c:v>4.2910300925926466</c:v>
                      </c:pt>
                      <c:pt idx="15078">
                        <c:v>4.2912731481468116</c:v>
                      </c:pt>
                      <c:pt idx="15079">
                        <c:v>4.2915162037009766</c:v>
                      </c:pt>
                      <c:pt idx="15080">
                        <c:v>4.2917592592551417</c:v>
                      </c:pt>
                      <c:pt idx="15081">
                        <c:v>4.2920023148165827</c:v>
                      </c:pt>
                      <c:pt idx="15082">
                        <c:v>4.2922453703707477</c:v>
                      </c:pt>
                      <c:pt idx="15083">
                        <c:v>4.2924884259249128</c:v>
                      </c:pt>
                      <c:pt idx="15084">
                        <c:v>4.2927314814790778</c:v>
                      </c:pt>
                      <c:pt idx="15085">
                        <c:v>4.2929745370332428</c:v>
                      </c:pt>
                      <c:pt idx="15086">
                        <c:v>4.2932175925946838</c:v>
                      </c:pt>
                      <c:pt idx="15087">
                        <c:v>4.2934606481488489</c:v>
                      </c:pt>
                      <c:pt idx="15088">
                        <c:v>4.2937037037030139</c:v>
                      </c:pt>
                      <c:pt idx="15089">
                        <c:v>4.2939467592571789</c:v>
                      </c:pt>
                      <c:pt idx="15090">
                        <c:v>4.294189814811344</c:v>
                      </c:pt>
                      <c:pt idx="15091">
                        <c:v>4.294432870365509</c:v>
                      </c:pt>
                      <c:pt idx="15092">
                        <c:v>4.29467592592695</c:v>
                      </c:pt>
                      <c:pt idx="15093">
                        <c:v>4.2949189814811151</c:v>
                      </c:pt>
                      <c:pt idx="15094">
                        <c:v>4.2951620370352801</c:v>
                      </c:pt>
                      <c:pt idx="15095">
                        <c:v>4.2954050925894451</c:v>
                      </c:pt>
                      <c:pt idx="15096">
                        <c:v>4.2956481481436102</c:v>
                      </c:pt>
                      <c:pt idx="15097">
                        <c:v>4.2958912037050512</c:v>
                      </c:pt>
                      <c:pt idx="15098">
                        <c:v>4.2961342592592162</c:v>
                      </c:pt>
                      <c:pt idx="15099">
                        <c:v>4.2963773148133813</c:v>
                      </c:pt>
                      <c:pt idx="15100">
                        <c:v>4.2966203703675463</c:v>
                      </c:pt>
                      <c:pt idx="15101">
                        <c:v>4.2968634259217113</c:v>
                      </c:pt>
                      <c:pt idx="15102">
                        <c:v>4.2971064814831523</c:v>
                      </c:pt>
                      <c:pt idx="15103">
                        <c:v>4.2973495370373174</c:v>
                      </c:pt>
                      <c:pt idx="15104">
                        <c:v>4.2975925925914824</c:v>
                      </c:pt>
                      <c:pt idx="15105">
                        <c:v>4.2978356481456474</c:v>
                      </c:pt>
                      <c:pt idx="15106">
                        <c:v>4.2980787036998125</c:v>
                      </c:pt>
                      <c:pt idx="15107">
                        <c:v>4.2983217592612535</c:v>
                      </c:pt>
                      <c:pt idx="15108">
                        <c:v>4.2985648148154185</c:v>
                      </c:pt>
                      <c:pt idx="15109">
                        <c:v>4.2988078703695836</c:v>
                      </c:pt>
                      <c:pt idx="15110">
                        <c:v>4.2990509259237486</c:v>
                      </c:pt>
                      <c:pt idx="15111">
                        <c:v>4.2992939814779136</c:v>
                      </c:pt>
                      <c:pt idx="15112">
                        <c:v>4.2995370370320787</c:v>
                      </c:pt>
                      <c:pt idx="15113">
                        <c:v>4.2997800925935197</c:v>
                      </c:pt>
                      <c:pt idx="15114">
                        <c:v>4.3000231481476847</c:v>
                      </c:pt>
                      <c:pt idx="15115">
                        <c:v>4.3002662037018498</c:v>
                      </c:pt>
                      <c:pt idx="15116">
                        <c:v>4.3005092592560148</c:v>
                      </c:pt>
                      <c:pt idx="15117">
                        <c:v>4.3007638888869595</c:v>
                      </c:pt>
                      <c:pt idx="15118">
                        <c:v>4.3010069444411245</c:v>
                      </c:pt>
                      <c:pt idx="15119">
                        <c:v>4.3012499999952896</c:v>
                      </c:pt>
                      <c:pt idx="15120">
                        <c:v>4.3014930555567306</c:v>
                      </c:pt>
                      <c:pt idx="15121">
                        <c:v>4.3017361111108956</c:v>
                      </c:pt>
                      <c:pt idx="15122">
                        <c:v>4.3019791666650606</c:v>
                      </c:pt>
                      <c:pt idx="15123">
                        <c:v>4.3022222222192257</c:v>
                      </c:pt>
                      <c:pt idx="15124">
                        <c:v>4.3024652777733907</c:v>
                      </c:pt>
                      <c:pt idx="15125">
                        <c:v>4.3027083333348317</c:v>
                      </c:pt>
                      <c:pt idx="15126">
                        <c:v>4.3029513888889968</c:v>
                      </c:pt>
                      <c:pt idx="15127">
                        <c:v>4.3031944444431618</c:v>
                      </c:pt>
                      <c:pt idx="15128">
                        <c:v>4.3034374999973268</c:v>
                      </c:pt>
                      <c:pt idx="15129">
                        <c:v>4.3036805555514919</c:v>
                      </c:pt>
                      <c:pt idx="15130">
                        <c:v>4.3039236111129329</c:v>
                      </c:pt>
                      <c:pt idx="15131">
                        <c:v>4.3041666666670979</c:v>
                      </c:pt>
                      <c:pt idx="15132">
                        <c:v>4.3044097222212629</c:v>
                      </c:pt>
                      <c:pt idx="15133">
                        <c:v>4.304652777775428</c:v>
                      </c:pt>
                      <c:pt idx="15134">
                        <c:v>4.304895833329593</c:v>
                      </c:pt>
                      <c:pt idx="15135">
                        <c:v>4.3051388888837581</c:v>
                      </c:pt>
                      <c:pt idx="15136">
                        <c:v>4.3053819444451991</c:v>
                      </c:pt>
                      <c:pt idx="15137">
                        <c:v>4.3056249999993641</c:v>
                      </c:pt>
                      <c:pt idx="15138">
                        <c:v>4.3058680555535291</c:v>
                      </c:pt>
                      <c:pt idx="15139">
                        <c:v>4.3061111111076942</c:v>
                      </c:pt>
                      <c:pt idx="15140">
                        <c:v>4.3063541666618592</c:v>
                      </c:pt>
                      <c:pt idx="15141">
                        <c:v>4.3065972222233002</c:v>
                      </c:pt>
                      <c:pt idx="15142">
                        <c:v>4.3068402777774653</c:v>
                      </c:pt>
                      <c:pt idx="15143">
                        <c:v>4.3070833333316303</c:v>
                      </c:pt>
                      <c:pt idx="15144">
                        <c:v>4.3073263888857953</c:v>
                      </c:pt>
                      <c:pt idx="15145">
                        <c:v>4.3075694444399604</c:v>
                      </c:pt>
                      <c:pt idx="15146">
                        <c:v>4.3078125000014014</c:v>
                      </c:pt>
                      <c:pt idx="15147">
                        <c:v>4.3080555555555664</c:v>
                      </c:pt>
                      <c:pt idx="15148">
                        <c:v>4.3082986111097314</c:v>
                      </c:pt>
                      <c:pt idx="15149">
                        <c:v>4.3085416666638965</c:v>
                      </c:pt>
                      <c:pt idx="15150">
                        <c:v>4.3087847222180615</c:v>
                      </c:pt>
                      <c:pt idx="15151">
                        <c:v>4.3090277777795025</c:v>
                      </c:pt>
                      <c:pt idx="15152">
                        <c:v>4.3092708333336676</c:v>
                      </c:pt>
                      <c:pt idx="15153">
                        <c:v>4.3095138888878326</c:v>
                      </c:pt>
                      <c:pt idx="15154">
                        <c:v>4.3097569444419976</c:v>
                      </c:pt>
                      <c:pt idx="15155">
                        <c:v>4.3099999999961627</c:v>
                      </c:pt>
                      <c:pt idx="15156">
                        <c:v>4.3102430555576037</c:v>
                      </c:pt>
                      <c:pt idx="15157">
                        <c:v>4.3104861111117687</c:v>
                      </c:pt>
                      <c:pt idx="15158">
                        <c:v>4.3107291666659338</c:v>
                      </c:pt>
                      <c:pt idx="15159">
                        <c:v>4.3109722222200988</c:v>
                      </c:pt>
                      <c:pt idx="15160">
                        <c:v>4.3112152777742638</c:v>
                      </c:pt>
                      <c:pt idx="15161">
                        <c:v>4.3114583333284289</c:v>
                      </c:pt>
                      <c:pt idx="15162">
                        <c:v>4.3117013888898699</c:v>
                      </c:pt>
                      <c:pt idx="15163">
                        <c:v>4.3119444444440349</c:v>
                      </c:pt>
                      <c:pt idx="15164">
                        <c:v>4.3121874999981999</c:v>
                      </c:pt>
                      <c:pt idx="15165">
                        <c:v>4.3124421296291446</c:v>
                      </c:pt>
                      <c:pt idx="15166">
                        <c:v>4.3126851851833097</c:v>
                      </c:pt>
                      <c:pt idx="15167">
                        <c:v>4.3129282407374747</c:v>
                      </c:pt>
                      <c:pt idx="15168">
                        <c:v>4.3131712962916398</c:v>
                      </c:pt>
                      <c:pt idx="15169">
                        <c:v>4.3134143518530808</c:v>
                      </c:pt>
                      <c:pt idx="15170">
                        <c:v>4.3136574074072458</c:v>
                      </c:pt>
                      <c:pt idx="15171">
                        <c:v>4.3139004629614108</c:v>
                      </c:pt>
                      <c:pt idx="15172">
                        <c:v>4.3141435185155759</c:v>
                      </c:pt>
                      <c:pt idx="15173">
                        <c:v>4.3143865740697409</c:v>
                      </c:pt>
                      <c:pt idx="15174">
                        <c:v>4.3146296296311819</c:v>
                      </c:pt>
                      <c:pt idx="15175">
                        <c:v>4.3148726851853469</c:v>
                      </c:pt>
                      <c:pt idx="15176">
                        <c:v>4.315115740739512</c:v>
                      </c:pt>
                      <c:pt idx="15177">
                        <c:v>4.315358796293677</c:v>
                      </c:pt>
                      <c:pt idx="15178">
                        <c:v>4.3156018518478421</c:v>
                      </c:pt>
                      <c:pt idx="15179">
                        <c:v>4.3158449074092831</c:v>
                      </c:pt>
                      <c:pt idx="15180">
                        <c:v>4.3160879629634481</c:v>
                      </c:pt>
                      <c:pt idx="15181">
                        <c:v>4.3163310185176131</c:v>
                      </c:pt>
                      <c:pt idx="15182">
                        <c:v>4.3165740740717782</c:v>
                      </c:pt>
                      <c:pt idx="15183">
                        <c:v>4.3168171296259432</c:v>
                      </c:pt>
                      <c:pt idx="15184">
                        <c:v>4.3170601851801083</c:v>
                      </c:pt>
                      <c:pt idx="15185">
                        <c:v>4.3173032407415493</c:v>
                      </c:pt>
                      <c:pt idx="15186">
                        <c:v>4.3175462962957143</c:v>
                      </c:pt>
                      <c:pt idx="15187">
                        <c:v>4.3177893518498793</c:v>
                      </c:pt>
                      <c:pt idx="15188">
                        <c:v>4.3180324074040444</c:v>
                      </c:pt>
                      <c:pt idx="15189">
                        <c:v>4.3182754629582094</c:v>
                      </c:pt>
                      <c:pt idx="15190">
                        <c:v>4.3185185185196504</c:v>
                      </c:pt>
                      <c:pt idx="15191">
                        <c:v>4.3187615740738154</c:v>
                      </c:pt>
                      <c:pt idx="15192">
                        <c:v>4.3190046296279805</c:v>
                      </c:pt>
                      <c:pt idx="15193">
                        <c:v>4.3192476851821455</c:v>
                      </c:pt>
                      <c:pt idx="15194">
                        <c:v>4.3194907407363106</c:v>
                      </c:pt>
                      <c:pt idx="15195">
                        <c:v>4.3197337962977516</c:v>
                      </c:pt>
                      <c:pt idx="15196">
                        <c:v>4.3199768518519166</c:v>
                      </c:pt>
                      <c:pt idx="15197">
                        <c:v>4.3202199074060816</c:v>
                      </c:pt>
                      <c:pt idx="15198">
                        <c:v>4.3204629629602467</c:v>
                      </c:pt>
                      <c:pt idx="15199">
                        <c:v>4.3207060185144117</c:v>
                      </c:pt>
                      <c:pt idx="15200">
                        <c:v>4.3209490740758527</c:v>
                      </c:pt>
                      <c:pt idx="15201">
                        <c:v>4.3211921296300178</c:v>
                      </c:pt>
                      <c:pt idx="15202">
                        <c:v>4.3214351851841828</c:v>
                      </c:pt>
                      <c:pt idx="15203">
                        <c:v>4.3216782407383478</c:v>
                      </c:pt>
                      <c:pt idx="15204">
                        <c:v>4.3219212962925129</c:v>
                      </c:pt>
                      <c:pt idx="15205">
                        <c:v>4.3221643518539539</c:v>
                      </c:pt>
                      <c:pt idx="15206">
                        <c:v>4.3224074074081189</c:v>
                      </c:pt>
                      <c:pt idx="15207">
                        <c:v>4.3226504629622839</c:v>
                      </c:pt>
                      <c:pt idx="15208">
                        <c:v>4.322893518516449</c:v>
                      </c:pt>
                      <c:pt idx="15209">
                        <c:v>4.323136574070614</c:v>
                      </c:pt>
                      <c:pt idx="15210">
                        <c:v>4.3233796296247791</c:v>
                      </c:pt>
                      <c:pt idx="15211">
                        <c:v>4.3236226851862201</c:v>
                      </c:pt>
                      <c:pt idx="15212">
                        <c:v>4.3238657407403851</c:v>
                      </c:pt>
                      <c:pt idx="15213">
                        <c:v>4.3241203703713298</c:v>
                      </c:pt>
                      <c:pt idx="15214">
                        <c:v>4.3243634259254948</c:v>
                      </c:pt>
                      <c:pt idx="15215">
                        <c:v>4.3246064814796599</c:v>
                      </c:pt>
                      <c:pt idx="15216">
                        <c:v>4.3248495370338249</c:v>
                      </c:pt>
                      <c:pt idx="15217">
                        <c:v>4.3250925925879899</c:v>
                      </c:pt>
                      <c:pt idx="15218">
                        <c:v>4.3253356481494309</c:v>
                      </c:pt>
                      <c:pt idx="15219">
                        <c:v>4.325578703703596</c:v>
                      </c:pt>
                      <c:pt idx="15220">
                        <c:v>4.325821759257761</c:v>
                      </c:pt>
                      <c:pt idx="15221">
                        <c:v>4.3260648148119261</c:v>
                      </c:pt>
                      <c:pt idx="15222">
                        <c:v>4.3263078703660911</c:v>
                      </c:pt>
                      <c:pt idx="15223">
                        <c:v>4.3265509259275321</c:v>
                      </c:pt>
                      <c:pt idx="15224">
                        <c:v>4.3267939814816971</c:v>
                      </c:pt>
                      <c:pt idx="15225">
                        <c:v>4.3270370370358622</c:v>
                      </c:pt>
                      <c:pt idx="15226">
                        <c:v>4.3272800925900272</c:v>
                      </c:pt>
                      <c:pt idx="15227">
                        <c:v>4.3275231481441923</c:v>
                      </c:pt>
                      <c:pt idx="15228">
                        <c:v>4.3277662037056333</c:v>
                      </c:pt>
                      <c:pt idx="15229">
                        <c:v>4.3280092592597983</c:v>
                      </c:pt>
                      <c:pt idx="15230">
                        <c:v>4.3282523148139633</c:v>
                      </c:pt>
                      <c:pt idx="15231">
                        <c:v>4.3284953703681284</c:v>
                      </c:pt>
                      <c:pt idx="15232">
                        <c:v>4.3287384259222934</c:v>
                      </c:pt>
                      <c:pt idx="15233">
                        <c:v>4.3289814814764584</c:v>
                      </c:pt>
                      <c:pt idx="15234">
                        <c:v>4.3292245370378994</c:v>
                      </c:pt>
                      <c:pt idx="15235">
                        <c:v>4.3294675925920645</c:v>
                      </c:pt>
                      <c:pt idx="15236">
                        <c:v>4.3297106481462295</c:v>
                      </c:pt>
                      <c:pt idx="15237">
                        <c:v>4.3299537037003946</c:v>
                      </c:pt>
                      <c:pt idx="15238">
                        <c:v>4.3301967592545596</c:v>
                      </c:pt>
                      <c:pt idx="15239">
                        <c:v>4.3304398148160006</c:v>
                      </c:pt>
                      <c:pt idx="15240">
                        <c:v>4.3306828703701656</c:v>
                      </c:pt>
                      <c:pt idx="15241">
                        <c:v>4.3309259259243307</c:v>
                      </c:pt>
                      <c:pt idx="15242">
                        <c:v>4.3311689814784957</c:v>
                      </c:pt>
                      <c:pt idx="15243">
                        <c:v>4.3314120370326608</c:v>
                      </c:pt>
                      <c:pt idx="15244">
                        <c:v>4.3316550925941018</c:v>
                      </c:pt>
                      <c:pt idx="15245">
                        <c:v>4.3318981481482668</c:v>
                      </c:pt>
                      <c:pt idx="15246">
                        <c:v>4.3321412037024318</c:v>
                      </c:pt>
                      <c:pt idx="15247">
                        <c:v>4.3323842592565969</c:v>
                      </c:pt>
                      <c:pt idx="15248">
                        <c:v>4.3326273148107619</c:v>
                      </c:pt>
                      <c:pt idx="15249">
                        <c:v>4.3328703703722029</c:v>
                      </c:pt>
                      <c:pt idx="15250">
                        <c:v>4.3331134259263679</c:v>
                      </c:pt>
                      <c:pt idx="15251">
                        <c:v>4.333356481480533</c:v>
                      </c:pt>
                      <c:pt idx="15252">
                        <c:v>4.333599537034698</c:v>
                      </c:pt>
                      <c:pt idx="15253">
                        <c:v>4.3338425925888631</c:v>
                      </c:pt>
                      <c:pt idx="15254">
                        <c:v>4.3340856481430281</c:v>
                      </c:pt>
                      <c:pt idx="15255">
                        <c:v>4.3343287037044691</c:v>
                      </c:pt>
                      <c:pt idx="15256">
                        <c:v>4.3345717592586341</c:v>
                      </c:pt>
                      <c:pt idx="15257">
                        <c:v>4.3348148148127992</c:v>
                      </c:pt>
                      <c:pt idx="15258">
                        <c:v>4.3350578703669642</c:v>
                      </c:pt>
                      <c:pt idx="15259">
                        <c:v>4.3353009259211293</c:v>
                      </c:pt>
                      <c:pt idx="15260">
                        <c:v>4.3355439814825703</c:v>
                      </c:pt>
                      <c:pt idx="15261">
                        <c:v>4.335798611106239</c:v>
                      </c:pt>
                      <c:pt idx="15262">
                        <c:v>4.33604166666768</c:v>
                      </c:pt>
                      <c:pt idx="15263">
                        <c:v>4.336284722221845</c:v>
                      </c:pt>
                      <c:pt idx="15264">
                        <c:v>4.3365277777760101</c:v>
                      </c:pt>
                      <c:pt idx="15265">
                        <c:v>4.3367708333301751</c:v>
                      </c:pt>
                      <c:pt idx="15266">
                        <c:v>4.3370138888843401</c:v>
                      </c:pt>
                      <c:pt idx="15267">
                        <c:v>4.3372569444457811</c:v>
                      </c:pt>
                      <c:pt idx="15268">
                        <c:v>4.3374999999999462</c:v>
                      </c:pt>
                      <c:pt idx="15269">
                        <c:v>4.3377430555541112</c:v>
                      </c:pt>
                      <c:pt idx="15270">
                        <c:v>4.3379861111082763</c:v>
                      </c:pt>
                      <c:pt idx="15271">
                        <c:v>4.3382291666624413</c:v>
                      </c:pt>
                      <c:pt idx="15272">
                        <c:v>4.3384722222238823</c:v>
                      </c:pt>
                      <c:pt idx="15273">
                        <c:v>4.3387152777780473</c:v>
                      </c:pt>
                      <c:pt idx="15274">
                        <c:v>4.3389583333322124</c:v>
                      </c:pt>
                      <c:pt idx="15275">
                        <c:v>4.3392013888863774</c:v>
                      </c:pt>
                      <c:pt idx="15276">
                        <c:v>4.3394444444405424</c:v>
                      </c:pt>
                      <c:pt idx="15277">
                        <c:v>4.3396875000019834</c:v>
                      </c:pt>
                      <c:pt idx="15278">
                        <c:v>4.3399305555561485</c:v>
                      </c:pt>
                      <c:pt idx="15279">
                        <c:v>4.3401736111103135</c:v>
                      </c:pt>
                      <c:pt idx="15280">
                        <c:v>4.3404166666644786</c:v>
                      </c:pt>
                      <c:pt idx="15281">
                        <c:v>4.3406597222186436</c:v>
                      </c:pt>
                      <c:pt idx="15282">
                        <c:v>4.3409027777728086</c:v>
                      </c:pt>
                      <c:pt idx="15283">
                        <c:v>4.3411458333342496</c:v>
                      </c:pt>
                      <c:pt idx="15284">
                        <c:v>4.3413888888884147</c:v>
                      </c:pt>
                      <c:pt idx="15285">
                        <c:v>4.3416319444425797</c:v>
                      </c:pt>
                      <c:pt idx="15286">
                        <c:v>4.3418749999967448</c:v>
                      </c:pt>
                      <c:pt idx="15287">
                        <c:v>4.3421180555509098</c:v>
                      </c:pt>
                      <c:pt idx="15288">
                        <c:v>4.3423611111123508</c:v>
                      </c:pt>
                      <c:pt idx="15289">
                        <c:v>4.3426041666665158</c:v>
                      </c:pt>
                      <c:pt idx="15290">
                        <c:v>4.3428472222206809</c:v>
                      </c:pt>
                      <c:pt idx="15291">
                        <c:v>4.3430902777748459</c:v>
                      </c:pt>
                      <c:pt idx="15292">
                        <c:v>4.3433333333290109</c:v>
                      </c:pt>
                      <c:pt idx="15293">
                        <c:v>4.3435763888904519</c:v>
                      </c:pt>
                      <c:pt idx="15294">
                        <c:v>4.343819444444617</c:v>
                      </c:pt>
                      <c:pt idx="15295">
                        <c:v>4.344062499998782</c:v>
                      </c:pt>
                      <c:pt idx="15296">
                        <c:v>4.3443055555529471</c:v>
                      </c:pt>
                      <c:pt idx="15297">
                        <c:v>4.3445486111071121</c:v>
                      </c:pt>
                      <c:pt idx="15298">
                        <c:v>4.3447916666685531</c:v>
                      </c:pt>
                      <c:pt idx="15299">
                        <c:v>4.3450347222227181</c:v>
                      </c:pt>
                      <c:pt idx="15300">
                        <c:v>4.3452777777768832</c:v>
                      </c:pt>
                      <c:pt idx="15301">
                        <c:v>4.3455208333310482</c:v>
                      </c:pt>
                      <c:pt idx="15302">
                        <c:v>4.3457638888852133</c:v>
                      </c:pt>
                      <c:pt idx="15303">
                        <c:v>4.3460069444393783</c:v>
                      </c:pt>
                      <c:pt idx="15304">
                        <c:v>4.3462500000008193</c:v>
                      </c:pt>
                      <c:pt idx="15305">
                        <c:v>4.3464930555549843</c:v>
                      </c:pt>
                      <c:pt idx="15306">
                        <c:v>4.3467361111091494</c:v>
                      </c:pt>
                      <c:pt idx="15307">
                        <c:v>4.3469791666633144</c:v>
                      </c:pt>
                      <c:pt idx="15308">
                        <c:v>4.3472222222174794</c:v>
                      </c:pt>
                      <c:pt idx="15309">
                        <c:v>4.3474768518484241</c:v>
                      </c:pt>
                      <c:pt idx="15310">
                        <c:v>4.3477199074025892</c:v>
                      </c:pt>
                      <c:pt idx="15311">
                        <c:v>4.3479629629640302</c:v>
                      </c:pt>
                      <c:pt idx="15312">
                        <c:v>4.3482060185181952</c:v>
                      </c:pt>
                      <c:pt idx="15313">
                        <c:v>4.3484490740723603</c:v>
                      </c:pt>
                      <c:pt idx="15314">
                        <c:v>4.3486921296265253</c:v>
                      </c:pt>
                      <c:pt idx="15315">
                        <c:v>4.3489351851806903</c:v>
                      </c:pt>
                      <c:pt idx="15316">
                        <c:v>4.3491782407421313</c:v>
                      </c:pt>
                      <c:pt idx="15317">
                        <c:v>4.3494212962962964</c:v>
                      </c:pt>
                      <c:pt idx="15318">
                        <c:v>4.3496643518504614</c:v>
                      </c:pt>
                      <c:pt idx="15319">
                        <c:v>4.3499074074046264</c:v>
                      </c:pt>
                      <c:pt idx="15320">
                        <c:v>4.3501504629587915</c:v>
                      </c:pt>
                      <c:pt idx="15321">
                        <c:v>4.3503935185202325</c:v>
                      </c:pt>
                      <c:pt idx="15322">
                        <c:v>4.3506365740743975</c:v>
                      </c:pt>
                      <c:pt idx="15323">
                        <c:v>4.3508796296285626</c:v>
                      </c:pt>
                      <c:pt idx="15324">
                        <c:v>4.3511226851827276</c:v>
                      </c:pt>
                      <c:pt idx="15325">
                        <c:v>4.3513657407368926</c:v>
                      </c:pt>
                      <c:pt idx="15326">
                        <c:v>4.3516087962983336</c:v>
                      </c:pt>
                      <c:pt idx="15327">
                        <c:v>4.3518518518524987</c:v>
                      </c:pt>
                      <c:pt idx="15328">
                        <c:v>4.3520949074066637</c:v>
                      </c:pt>
                      <c:pt idx="15329">
                        <c:v>4.3523379629608288</c:v>
                      </c:pt>
                      <c:pt idx="15330">
                        <c:v>4.3525810185149938</c:v>
                      </c:pt>
                      <c:pt idx="15331">
                        <c:v>4.3528240740691588</c:v>
                      </c:pt>
                      <c:pt idx="15332">
                        <c:v>4.3530671296305998</c:v>
                      </c:pt>
                      <c:pt idx="15333">
                        <c:v>4.3533101851847649</c:v>
                      </c:pt>
                      <c:pt idx="15334">
                        <c:v>4.3535532407389299</c:v>
                      </c:pt>
                      <c:pt idx="15335">
                        <c:v>4.3537962962930949</c:v>
                      </c:pt>
                      <c:pt idx="15336">
                        <c:v>4.35403935184726</c:v>
                      </c:pt>
                      <c:pt idx="15337">
                        <c:v>4.354282407408701</c:v>
                      </c:pt>
                      <c:pt idx="15338">
                        <c:v>4.354525462962866</c:v>
                      </c:pt>
                      <c:pt idx="15339">
                        <c:v>4.3547685185170311</c:v>
                      </c:pt>
                      <c:pt idx="15340">
                        <c:v>4.3550115740711961</c:v>
                      </c:pt>
                      <c:pt idx="15341">
                        <c:v>4.3552546296253611</c:v>
                      </c:pt>
                      <c:pt idx="15342">
                        <c:v>4.3554976851868021</c:v>
                      </c:pt>
                      <c:pt idx="15343">
                        <c:v>4.3557407407409672</c:v>
                      </c:pt>
                      <c:pt idx="15344">
                        <c:v>4.3559837962951322</c:v>
                      </c:pt>
                      <c:pt idx="15345">
                        <c:v>4.3562268518492973</c:v>
                      </c:pt>
                      <c:pt idx="15346">
                        <c:v>4.3564699074034623</c:v>
                      </c:pt>
                      <c:pt idx="15347">
                        <c:v>4.3567129629649033</c:v>
                      </c:pt>
                      <c:pt idx="15348">
                        <c:v>4.3569560185190683</c:v>
                      </c:pt>
                      <c:pt idx="15349">
                        <c:v>4.3571990740732334</c:v>
                      </c:pt>
                      <c:pt idx="15350">
                        <c:v>4.3574421296273984</c:v>
                      </c:pt>
                      <c:pt idx="15351">
                        <c:v>4.3576851851815634</c:v>
                      </c:pt>
                      <c:pt idx="15352">
                        <c:v>4.3579282407357285</c:v>
                      </c:pt>
                      <c:pt idx="15353">
                        <c:v>4.3581712962971695</c:v>
                      </c:pt>
                      <c:pt idx="15354">
                        <c:v>4.3584143518513345</c:v>
                      </c:pt>
                      <c:pt idx="15355">
                        <c:v>4.3586574074054996</c:v>
                      </c:pt>
                      <c:pt idx="15356">
                        <c:v>4.3589004629596646</c:v>
                      </c:pt>
                      <c:pt idx="15357">
                        <c:v>4.3591435185138296</c:v>
                      </c:pt>
                      <c:pt idx="15358">
                        <c:v>4.3593981481447743</c:v>
                      </c:pt>
                      <c:pt idx="15359">
                        <c:v>4.3596412036989394</c:v>
                      </c:pt>
                      <c:pt idx="15360">
                        <c:v>4.3598842592603804</c:v>
                      </c:pt>
                      <c:pt idx="15361">
                        <c:v>4.3601273148145454</c:v>
                      </c:pt>
                      <c:pt idx="15362">
                        <c:v>4.3603703703687104</c:v>
                      </c:pt>
                      <c:pt idx="15363">
                        <c:v>4.3606134259228755</c:v>
                      </c:pt>
                      <c:pt idx="15364">
                        <c:v>4.3608564814770405</c:v>
                      </c:pt>
                      <c:pt idx="15365">
                        <c:v>4.3610995370384815</c:v>
                      </c:pt>
                      <c:pt idx="15366">
                        <c:v>4.3613425925926466</c:v>
                      </c:pt>
                      <c:pt idx="15367">
                        <c:v>4.3615856481468116</c:v>
                      </c:pt>
                      <c:pt idx="15368">
                        <c:v>4.3618287037009766</c:v>
                      </c:pt>
                      <c:pt idx="15369">
                        <c:v>4.3620717592551417</c:v>
                      </c:pt>
                      <c:pt idx="15370">
                        <c:v>4.3623148148165827</c:v>
                      </c:pt>
                      <c:pt idx="15371">
                        <c:v>4.3625578703707477</c:v>
                      </c:pt>
                      <c:pt idx="15372">
                        <c:v>4.3628009259249128</c:v>
                      </c:pt>
                      <c:pt idx="15373">
                        <c:v>4.3630439814790778</c:v>
                      </c:pt>
                      <c:pt idx="15374">
                        <c:v>4.3632870370332428</c:v>
                      </c:pt>
                      <c:pt idx="15375">
                        <c:v>4.3635300925946838</c:v>
                      </c:pt>
                      <c:pt idx="15376">
                        <c:v>4.3637731481488489</c:v>
                      </c:pt>
                      <c:pt idx="15377">
                        <c:v>4.3640162037030139</c:v>
                      </c:pt>
                      <c:pt idx="15378">
                        <c:v>4.3642592592571789</c:v>
                      </c:pt>
                      <c:pt idx="15379">
                        <c:v>4.364502314811344</c:v>
                      </c:pt>
                      <c:pt idx="15380">
                        <c:v>4.364745370365509</c:v>
                      </c:pt>
                      <c:pt idx="15381">
                        <c:v>4.36498842592695</c:v>
                      </c:pt>
                      <c:pt idx="15382">
                        <c:v>4.3652314814811151</c:v>
                      </c:pt>
                      <c:pt idx="15383">
                        <c:v>4.3654745370352801</c:v>
                      </c:pt>
                      <c:pt idx="15384">
                        <c:v>4.3657175925894451</c:v>
                      </c:pt>
                      <c:pt idx="15385">
                        <c:v>4.3659606481436102</c:v>
                      </c:pt>
                      <c:pt idx="15386">
                        <c:v>4.3662037037050512</c:v>
                      </c:pt>
                      <c:pt idx="15387">
                        <c:v>4.3664467592592162</c:v>
                      </c:pt>
                      <c:pt idx="15388">
                        <c:v>4.3666898148133813</c:v>
                      </c:pt>
                      <c:pt idx="15389">
                        <c:v>4.3669328703675463</c:v>
                      </c:pt>
                      <c:pt idx="15390">
                        <c:v>4.3671759259217113</c:v>
                      </c:pt>
                      <c:pt idx="15391">
                        <c:v>4.3674189814831523</c:v>
                      </c:pt>
                      <c:pt idx="15392">
                        <c:v>4.3676620370373174</c:v>
                      </c:pt>
                      <c:pt idx="15393">
                        <c:v>4.3679050925914824</c:v>
                      </c:pt>
                      <c:pt idx="15394">
                        <c:v>4.3681481481456474</c:v>
                      </c:pt>
                      <c:pt idx="15395">
                        <c:v>4.3683912036998125</c:v>
                      </c:pt>
                      <c:pt idx="15396">
                        <c:v>4.3686342592612535</c:v>
                      </c:pt>
                      <c:pt idx="15397">
                        <c:v>4.3688773148154185</c:v>
                      </c:pt>
                      <c:pt idx="15398">
                        <c:v>4.3691203703695836</c:v>
                      </c:pt>
                      <c:pt idx="15399">
                        <c:v>4.3693634259237486</c:v>
                      </c:pt>
                      <c:pt idx="15400">
                        <c:v>4.3696064814779136</c:v>
                      </c:pt>
                      <c:pt idx="15401">
                        <c:v>4.3698495370320787</c:v>
                      </c:pt>
                      <c:pt idx="15402">
                        <c:v>4.3700925925935197</c:v>
                      </c:pt>
                      <c:pt idx="15403">
                        <c:v>4.3703356481476847</c:v>
                      </c:pt>
                      <c:pt idx="15404">
                        <c:v>4.3705787037018498</c:v>
                      </c:pt>
                      <c:pt idx="15405">
                        <c:v>4.3708217592560148</c:v>
                      </c:pt>
                      <c:pt idx="15406">
                        <c:v>4.3710763888869595</c:v>
                      </c:pt>
                      <c:pt idx="15407">
                        <c:v>4.3713194444411245</c:v>
                      </c:pt>
                      <c:pt idx="15408">
                        <c:v>4.3715624999952896</c:v>
                      </c:pt>
                      <c:pt idx="15409">
                        <c:v>4.3718055555567306</c:v>
                      </c:pt>
                      <c:pt idx="15410">
                        <c:v>4.3720486111108956</c:v>
                      </c:pt>
                      <c:pt idx="15411">
                        <c:v>4.3722916666650606</c:v>
                      </c:pt>
                      <c:pt idx="15412">
                        <c:v>4.3725347222192257</c:v>
                      </c:pt>
                      <c:pt idx="15413">
                        <c:v>4.3727777777733907</c:v>
                      </c:pt>
                      <c:pt idx="15414">
                        <c:v>4.3730208333348317</c:v>
                      </c:pt>
                      <c:pt idx="15415">
                        <c:v>4.3732638888889968</c:v>
                      </c:pt>
                      <c:pt idx="15416">
                        <c:v>4.3735069444431618</c:v>
                      </c:pt>
                      <c:pt idx="15417">
                        <c:v>4.3737499999973268</c:v>
                      </c:pt>
                      <c:pt idx="15418">
                        <c:v>4.3739930555514919</c:v>
                      </c:pt>
                      <c:pt idx="15419">
                        <c:v>4.3742361111129329</c:v>
                      </c:pt>
                      <c:pt idx="15420">
                        <c:v>4.3744791666670979</c:v>
                      </c:pt>
                      <c:pt idx="15421">
                        <c:v>4.3747222222212629</c:v>
                      </c:pt>
                      <c:pt idx="15422">
                        <c:v>4.374965277775428</c:v>
                      </c:pt>
                      <c:pt idx="15423">
                        <c:v>4.375208333329593</c:v>
                      </c:pt>
                      <c:pt idx="15424">
                        <c:v>4.3754513888837581</c:v>
                      </c:pt>
                      <c:pt idx="15425">
                        <c:v>4.3756944444451991</c:v>
                      </c:pt>
                      <c:pt idx="15426">
                        <c:v>4.3759374999993641</c:v>
                      </c:pt>
                      <c:pt idx="15427">
                        <c:v>4.3761805555535291</c:v>
                      </c:pt>
                      <c:pt idx="15428">
                        <c:v>4.3764236111076942</c:v>
                      </c:pt>
                      <c:pt idx="15429">
                        <c:v>4.3766666666618592</c:v>
                      </c:pt>
                      <c:pt idx="15430">
                        <c:v>4.3769097222233002</c:v>
                      </c:pt>
                      <c:pt idx="15431">
                        <c:v>4.3771527777774653</c:v>
                      </c:pt>
                      <c:pt idx="15432">
                        <c:v>4.3773958333316303</c:v>
                      </c:pt>
                      <c:pt idx="15433">
                        <c:v>4.3776388888857953</c:v>
                      </c:pt>
                      <c:pt idx="15434">
                        <c:v>4.3778819444399604</c:v>
                      </c:pt>
                      <c:pt idx="15435">
                        <c:v>4.3781250000014014</c:v>
                      </c:pt>
                      <c:pt idx="15436">
                        <c:v>4.3783680555555664</c:v>
                      </c:pt>
                      <c:pt idx="15437">
                        <c:v>4.3786111111097314</c:v>
                      </c:pt>
                      <c:pt idx="15438">
                        <c:v>4.3788541666638965</c:v>
                      </c:pt>
                      <c:pt idx="15439">
                        <c:v>4.3790972222180615</c:v>
                      </c:pt>
                      <c:pt idx="15440">
                        <c:v>4.3793402777795025</c:v>
                      </c:pt>
                      <c:pt idx="15441">
                        <c:v>4.3795833333336676</c:v>
                      </c:pt>
                      <c:pt idx="15442">
                        <c:v>4.3798263888878326</c:v>
                      </c:pt>
                      <c:pt idx="15443">
                        <c:v>4.3800694444419976</c:v>
                      </c:pt>
                      <c:pt idx="15444">
                        <c:v>4.3803124999961627</c:v>
                      </c:pt>
                      <c:pt idx="15445">
                        <c:v>4.3805555555576037</c:v>
                      </c:pt>
                      <c:pt idx="15446">
                        <c:v>4.3807986111117687</c:v>
                      </c:pt>
                      <c:pt idx="15447">
                        <c:v>4.3810416666659338</c:v>
                      </c:pt>
                      <c:pt idx="15448">
                        <c:v>4.3812847222200988</c:v>
                      </c:pt>
                      <c:pt idx="15449">
                        <c:v>4.3815277777742638</c:v>
                      </c:pt>
                      <c:pt idx="15450">
                        <c:v>4.3817708333284289</c:v>
                      </c:pt>
                      <c:pt idx="15451">
                        <c:v>4.3820138888898699</c:v>
                      </c:pt>
                      <c:pt idx="15452">
                        <c:v>4.3822569444440349</c:v>
                      </c:pt>
                      <c:pt idx="15453">
                        <c:v>4.3825115740749796</c:v>
                      </c:pt>
                      <c:pt idx="15454">
                        <c:v>4.3827546296291446</c:v>
                      </c:pt>
                      <c:pt idx="15455">
                        <c:v>4.3829976851833097</c:v>
                      </c:pt>
                      <c:pt idx="15456">
                        <c:v>4.3832407407374747</c:v>
                      </c:pt>
                      <c:pt idx="15457">
                        <c:v>4.3834837962916398</c:v>
                      </c:pt>
                      <c:pt idx="15458">
                        <c:v>4.3837268518530808</c:v>
                      </c:pt>
                      <c:pt idx="15459">
                        <c:v>4.3839699074072458</c:v>
                      </c:pt>
                      <c:pt idx="15460">
                        <c:v>4.3842129629614108</c:v>
                      </c:pt>
                      <c:pt idx="15461">
                        <c:v>4.3844560185155759</c:v>
                      </c:pt>
                      <c:pt idx="15462">
                        <c:v>4.3846990740697409</c:v>
                      </c:pt>
                      <c:pt idx="15463">
                        <c:v>4.3849421296311819</c:v>
                      </c:pt>
                      <c:pt idx="15464">
                        <c:v>4.3851851851853469</c:v>
                      </c:pt>
                      <c:pt idx="15465">
                        <c:v>4.385428240739512</c:v>
                      </c:pt>
                      <c:pt idx="15466">
                        <c:v>4.385671296293677</c:v>
                      </c:pt>
                      <c:pt idx="15467">
                        <c:v>4.3859143518478421</c:v>
                      </c:pt>
                      <c:pt idx="15468">
                        <c:v>4.3861574074092831</c:v>
                      </c:pt>
                      <c:pt idx="15469">
                        <c:v>4.3864004629634481</c:v>
                      </c:pt>
                      <c:pt idx="15470">
                        <c:v>4.3866435185176131</c:v>
                      </c:pt>
                      <c:pt idx="15471">
                        <c:v>4.3868865740717782</c:v>
                      </c:pt>
                      <c:pt idx="15472">
                        <c:v>4.3871296296259432</c:v>
                      </c:pt>
                      <c:pt idx="15473">
                        <c:v>4.3873726851801083</c:v>
                      </c:pt>
                      <c:pt idx="15474">
                        <c:v>4.3876157407415493</c:v>
                      </c:pt>
                      <c:pt idx="15475">
                        <c:v>4.3878587962957143</c:v>
                      </c:pt>
                      <c:pt idx="15476">
                        <c:v>4.3881018518498793</c:v>
                      </c:pt>
                      <c:pt idx="15477">
                        <c:v>4.3883449074040444</c:v>
                      </c:pt>
                      <c:pt idx="15478">
                        <c:v>4.3885879629582094</c:v>
                      </c:pt>
                      <c:pt idx="15479">
                        <c:v>4.3888310185196504</c:v>
                      </c:pt>
                      <c:pt idx="15480">
                        <c:v>4.3890740740738154</c:v>
                      </c:pt>
                      <c:pt idx="15481">
                        <c:v>4.3893171296279805</c:v>
                      </c:pt>
                      <c:pt idx="15482">
                        <c:v>4.3895601851821455</c:v>
                      </c:pt>
                      <c:pt idx="15483">
                        <c:v>4.3898032407363106</c:v>
                      </c:pt>
                      <c:pt idx="15484">
                        <c:v>4.3900462962977516</c:v>
                      </c:pt>
                      <c:pt idx="15485">
                        <c:v>4.3902893518519166</c:v>
                      </c:pt>
                      <c:pt idx="15486">
                        <c:v>4.3905324074060816</c:v>
                      </c:pt>
                      <c:pt idx="15487">
                        <c:v>4.3907754629602467</c:v>
                      </c:pt>
                      <c:pt idx="15488">
                        <c:v>4.3910185185144117</c:v>
                      </c:pt>
                      <c:pt idx="15489">
                        <c:v>4.3912615740758527</c:v>
                      </c:pt>
                      <c:pt idx="15490">
                        <c:v>4.3915046296300178</c:v>
                      </c:pt>
                      <c:pt idx="15491">
                        <c:v>4.3917476851841828</c:v>
                      </c:pt>
                      <c:pt idx="15492">
                        <c:v>4.3919907407383478</c:v>
                      </c:pt>
                      <c:pt idx="15493">
                        <c:v>4.3922337962925129</c:v>
                      </c:pt>
                      <c:pt idx="15494">
                        <c:v>4.3924768518539539</c:v>
                      </c:pt>
                      <c:pt idx="15495">
                        <c:v>4.3927199074081189</c:v>
                      </c:pt>
                      <c:pt idx="15496">
                        <c:v>4.3929629629622839</c:v>
                      </c:pt>
                      <c:pt idx="15497">
                        <c:v>4.393206018516449</c:v>
                      </c:pt>
                      <c:pt idx="15498">
                        <c:v>4.393449074070614</c:v>
                      </c:pt>
                      <c:pt idx="15499">
                        <c:v>4.3936921296247791</c:v>
                      </c:pt>
                      <c:pt idx="15500">
                        <c:v>4.3939351851862201</c:v>
                      </c:pt>
                      <c:pt idx="15501">
                        <c:v>4.3941782407403851</c:v>
                      </c:pt>
                      <c:pt idx="15502">
                        <c:v>4.3944328703713298</c:v>
                      </c:pt>
                      <c:pt idx="15503">
                        <c:v>4.3946759259254948</c:v>
                      </c:pt>
                      <c:pt idx="15504">
                        <c:v>4.3949189814796599</c:v>
                      </c:pt>
                      <c:pt idx="15505">
                        <c:v>4.3951620370338249</c:v>
                      </c:pt>
                      <c:pt idx="15506">
                        <c:v>4.3954050925879899</c:v>
                      </c:pt>
                      <c:pt idx="15507">
                        <c:v>4.3956481481494309</c:v>
                      </c:pt>
                      <c:pt idx="15508">
                        <c:v>4.395891203703596</c:v>
                      </c:pt>
                      <c:pt idx="15509">
                        <c:v>4.396134259257761</c:v>
                      </c:pt>
                      <c:pt idx="15510">
                        <c:v>4.3963773148119261</c:v>
                      </c:pt>
                      <c:pt idx="15511">
                        <c:v>4.3966203703660911</c:v>
                      </c:pt>
                      <c:pt idx="15512">
                        <c:v>4.3968634259275321</c:v>
                      </c:pt>
                      <c:pt idx="15513">
                        <c:v>4.3971064814816971</c:v>
                      </c:pt>
                      <c:pt idx="15514">
                        <c:v>4.3973495370358622</c:v>
                      </c:pt>
                      <c:pt idx="15515">
                        <c:v>4.3975925925900272</c:v>
                      </c:pt>
                      <c:pt idx="15516">
                        <c:v>4.3978356481441923</c:v>
                      </c:pt>
                      <c:pt idx="15517">
                        <c:v>4.3980787037056333</c:v>
                      </c:pt>
                      <c:pt idx="15518">
                        <c:v>4.3983217592597983</c:v>
                      </c:pt>
                      <c:pt idx="15519">
                        <c:v>4.3985648148139633</c:v>
                      </c:pt>
                      <c:pt idx="15520">
                        <c:v>4.3988078703681284</c:v>
                      </c:pt>
                      <c:pt idx="15521">
                        <c:v>4.3990509259222934</c:v>
                      </c:pt>
                      <c:pt idx="15522">
                        <c:v>4.3992939814764584</c:v>
                      </c:pt>
                      <c:pt idx="15523">
                        <c:v>4.3995370370378994</c:v>
                      </c:pt>
                      <c:pt idx="15524">
                        <c:v>4.3997800925920645</c:v>
                      </c:pt>
                      <c:pt idx="15525">
                        <c:v>4.4000231481462295</c:v>
                      </c:pt>
                      <c:pt idx="15526">
                        <c:v>4.4002662037003946</c:v>
                      </c:pt>
                      <c:pt idx="15527">
                        <c:v>4.4005092592545596</c:v>
                      </c:pt>
                      <c:pt idx="15528">
                        <c:v>4.4007523148160006</c:v>
                      </c:pt>
                      <c:pt idx="15529">
                        <c:v>4.4009953703701656</c:v>
                      </c:pt>
                      <c:pt idx="15530">
                        <c:v>4.4012384259243307</c:v>
                      </c:pt>
                      <c:pt idx="15531">
                        <c:v>4.4014814814784957</c:v>
                      </c:pt>
                      <c:pt idx="15532">
                        <c:v>4.4017245370326608</c:v>
                      </c:pt>
                      <c:pt idx="15533">
                        <c:v>4.4019675925941018</c:v>
                      </c:pt>
                      <c:pt idx="15534">
                        <c:v>4.4022106481482668</c:v>
                      </c:pt>
                      <c:pt idx="15535">
                        <c:v>4.4024537037024318</c:v>
                      </c:pt>
                      <c:pt idx="15536">
                        <c:v>4.4026967592565969</c:v>
                      </c:pt>
                      <c:pt idx="15537">
                        <c:v>4.4029398148107619</c:v>
                      </c:pt>
                      <c:pt idx="15538">
                        <c:v>4.4031828703722029</c:v>
                      </c:pt>
                      <c:pt idx="15539">
                        <c:v>4.4034259259263679</c:v>
                      </c:pt>
                      <c:pt idx="15540">
                        <c:v>4.403668981480533</c:v>
                      </c:pt>
                      <c:pt idx="15541">
                        <c:v>4.403912037034698</c:v>
                      </c:pt>
                      <c:pt idx="15542">
                        <c:v>4.4041550925888631</c:v>
                      </c:pt>
                      <c:pt idx="15543">
                        <c:v>4.4043981481430281</c:v>
                      </c:pt>
                      <c:pt idx="15544">
                        <c:v>4.4046412037044691</c:v>
                      </c:pt>
                      <c:pt idx="15545">
                        <c:v>4.4048842592586341</c:v>
                      </c:pt>
                      <c:pt idx="15546">
                        <c:v>4.4051273148127992</c:v>
                      </c:pt>
                      <c:pt idx="15547">
                        <c:v>4.4053703703669642</c:v>
                      </c:pt>
                      <c:pt idx="15548">
                        <c:v>4.4056134259211293</c:v>
                      </c:pt>
                      <c:pt idx="15549">
                        <c:v>4.4058564814825703</c:v>
                      </c:pt>
                      <c:pt idx="15550">
                        <c:v>4.406111111106239</c:v>
                      </c:pt>
                      <c:pt idx="15551">
                        <c:v>4.40635416666768</c:v>
                      </c:pt>
                      <c:pt idx="15552">
                        <c:v>4.406597222221845</c:v>
                      </c:pt>
                      <c:pt idx="15553">
                        <c:v>4.4068402777760101</c:v>
                      </c:pt>
                      <c:pt idx="15554">
                        <c:v>4.4070833333301751</c:v>
                      </c:pt>
                      <c:pt idx="15555">
                        <c:v>4.4073263888843401</c:v>
                      </c:pt>
                      <c:pt idx="15556">
                        <c:v>4.4075694444457811</c:v>
                      </c:pt>
                      <c:pt idx="15557">
                        <c:v>4.4078124999999462</c:v>
                      </c:pt>
                      <c:pt idx="15558">
                        <c:v>4.4080555555541112</c:v>
                      </c:pt>
                      <c:pt idx="15559">
                        <c:v>4.4082986111082763</c:v>
                      </c:pt>
                      <c:pt idx="15560">
                        <c:v>4.4085416666624413</c:v>
                      </c:pt>
                      <c:pt idx="15561">
                        <c:v>4.4087847222238823</c:v>
                      </c:pt>
                      <c:pt idx="15562">
                        <c:v>4.4090277777780473</c:v>
                      </c:pt>
                      <c:pt idx="15563">
                        <c:v>4.4092708333322124</c:v>
                      </c:pt>
                      <c:pt idx="15564">
                        <c:v>4.4095138888863774</c:v>
                      </c:pt>
                      <c:pt idx="15565">
                        <c:v>4.4097569444405424</c:v>
                      </c:pt>
                      <c:pt idx="15566">
                        <c:v>4.4100000000019834</c:v>
                      </c:pt>
                      <c:pt idx="15567">
                        <c:v>4.4102430555561485</c:v>
                      </c:pt>
                      <c:pt idx="15568">
                        <c:v>4.4104861111103135</c:v>
                      </c:pt>
                      <c:pt idx="15569">
                        <c:v>4.4107291666644786</c:v>
                      </c:pt>
                      <c:pt idx="15570">
                        <c:v>4.4109722222186436</c:v>
                      </c:pt>
                      <c:pt idx="15571">
                        <c:v>4.4112152777728086</c:v>
                      </c:pt>
                      <c:pt idx="15572">
                        <c:v>4.4114583333342496</c:v>
                      </c:pt>
                      <c:pt idx="15573">
                        <c:v>4.4117013888884147</c:v>
                      </c:pt>
                      <c:pt idx="15574">
                        <c:v>4.4119444444425797</c:v>
                      </c:pt>
                      <c:pt idx="15575">
                        <c:v>4.4121874999967448</c:v>
                      </c:pt>
                      <c:pt idx="15576">
                        <c:v>4.4124305555509098</c:v>
                      </c:pt>
                      <c:pt idx="15577">
                        <c:v>4.4126736111123508</c:v>
                      </c:pt>
                      <c:pt idx="15578">
                        <c:v>4.4129166666665158</c:v>
                      </c:pt>
                      <c:pt idx="15579">
                        <c:v>4.4131597222206809</c:v>
                      </c:pt>
                      <c:pt idx="15580">
                        <c:v>4.4134027777748459</c:v>
                      </c:pt>
                      <c:pt idx="15581">
                        <c:v>4.4136458333290109</c:v>
                      </c:pt>
                      <c:pt idx="15582">
                        <c:v>4.4138888888904519</c:v>
                      </c:pt>
                      <c:pt idx="15583">
                        <c:v>4.414131944444617</c:v>
                      </c:pt>
                      <c:pt idx="15584">
                        <c:v>4.414374999998782</c:v>
                      </c:pt>
                      <c:pt idx="15585">
                        <c:v>4.4146180555529471</c:v>
                      </c:pt>
                      <c:pt idx="15586">
                        <c:v>4.4148611111071121</c:v>
                      </c:pt>
                      <c:pt idx="15587">
                        <c:v>4.4151041666685531</c:v>
                      </c:pt>
                      <c:pt idx="15588">
                        <c:v>4.4153472222227181</c:v>
                      </c:pt>
                      <c:pt idx="15589">
                        <c:v>4.4155902777768832</c:v>
                      </c:pt>
                      <c:pt idx="15590">
                        <c:v>4.4158333333310482</c:v>
                      </c:pt>
                      <c:pt idx="15591">
                        <c:v>4.4160763888852133</c:v>
                      </c:pt>
                      <c:pt idx="15592">
                        <c:v>4.4163194444393783</c:v>
                      </c:pt>
                      <c:pt idx="15593">
                        <c:v>4.4165625000008193</c:v>
                      </c:pt>
                      <c:pt idx="15594">
                        <c:v>4.4168055555549843</c:v>
                      </c:pt>
                      <c:pt idx="15595">
                        <c:v>4.4170486111091494</c:v>
                      </c:pt>
                      <c:pt idx="15596">
                        <c:v>4.4172916666633144</c:v>
                      </c:pt>
                      <c:pt idx="15597">
                        <c:v>4.4175347222174794</c:v>
                      </c:pt>
                      <c:pt idx="15598">
                        <c:v>4.4177893518484241</c:v>
                      </c:pt>
                      <c:pt idx="15599">
                        <c:v>4.4180324074025892</c:v>
                      </c:pt>
                      <c:pt idx="15600">
                        <c:v>4.4182754629640302</c:v>
                      </c:pt>
                      <c:pt idx="15601">
                        <c:v>4.4185185185181952</c:v>
                      </c:pt>
                      <c:pt idx="15602">
                        <c:v>4.4187615740723603</c:v>
                      </c:pt>
                      <c:pt idx="15603">
                        <c:v>4.4190046296265253</c:v>
                      </c:pt>
                      <c:pt idx="15604">
                        <c:v>4.4192476851806903</c:v>
                      </c:pt>
                      <c:pt idx="15605">
                        <c:v>4.4194907407421313</c:v>
                      </c:pt>
                      <c:pt idx="15606">
                        <c:v>4.4197337962962964</c:v>
                      </c:pt>
                      <c:pt idx="15607">
                        <c:v>4.4199768518504614</c:v>
                      </c:pt>
                      <c:pt idx="15608">
                        <c:v>4.4202199074046264</c:v>
                      </c:pt>
                      <c:pt idx="15609">
                        <c:v>4.4204629629587915</c:v>
                      </c:pt>
                      <c:pt idx="15610">
                        <c:v>4.4207060185202325</c:v>
                      </c:pt>
                      <c:pt idx="15611">
                        <c:v>4.4209490740743975</c:v>
                      </c:pt>
                      <c:pt idx="15612">
                        <c:v>4.4211921296285626</c:v>
                      </c:pt>
                      <c:pt idx="15613">
                        <c:v>4.4214351851827276</c:v>
                      </c:pt>
                      <c:pt idx="15614">
                        <c:v>4.4216782407368926</c:v>
                      </c:pt>
                      <c:pt idx="15615">
                        <c:v>4.4219212962983336</c:v>
                      </c:pt>
                      <c:pt idx="15616">
                        <c:v>4.4221643518524987</c:v>
                      </c:pt>
                      <c:pt idx="15617">
                        <c:v>4.4224074074066637</c:v>
                      </c:pt>
                      <c:pt idx="15618">
                        <c:v>4.4226504629608288</c:v>
                      </c:pt>
                      <c:pt idx="15619">
                        <c:v>4.4228935185149938</c:v>
                      </c:pt>
                      <c:pt idx="15620">
                        <c:v>4.4231365740691588</c:v>
                      </c:pt>
                      <c:pt idx="15621">
                        <c:v>4.4233796296305998</c:v>
                      </c:pt>
                      <c:pt idx="15622">
                        <c:v>4.4236226851847649</c:v>
                      </c:pt>
                      <c:pt idx="15623">
                        <c:v>4.4238657407389299</c:v>
                      </c:pt>
                      <c:pt idx="15624">
                        <c:v>4.4241087962930949</c:v>
                      </c:pt>
                      <c:pt idx="15625">
                        <c:v>4.42435185184726</c:v>
                      </c:pt>
                      <c:pt idx="15626">
                        <c:v>4.424594907408701</c:v>
                      </c:pt>
                      <c:pt idx="15627">
                        <c:v>4.424837962962866</c:v>
                      </c:pt>
                      <c:pt idx="15628">
                        <c:v>4.4250810185170311</c:v>
                      </c:pt>
                      <c:pt idx="15629">
                        <c:v>4.4253240740711961</c:v>
                      </c:pt>
                      <c:pt idx="15630">
                        <c:v>4.4255671296253611</c:v>
                      </c:pt>
                      <c:pt idx="15631">
                        <c:v>4.4258101851868021</c:v>
                      </c:pt>
                      <c:pt idx="15632">
                        <c:v>4.4260532407409672</c:v>
                      </c:pt>
                      <c:pt idx="15633">
                        <c:v>4.4262962962951322</c:v>
                      </c:pt>
                      <c:pt idx="15634">
                        <c:v>4.4265393518492973</c:v>
                      </c:pt>
                      <c:pt idx="15635">
                        <c:v>4.4267824074034623</c:v>
                      </c:pt>
                      <c:pt idx="15636">
                        <c:v>4.4270254629649033</c:v>
                      </c:pt>
                      <c:pt idx="15637">
                        <c:v>4.4272685185190683</c:v>
                      </c:pt>
                      <c:pt idx="15638">
                        <c:v>4.4275115740732334</c:v>
                      </c:pt>
                      <c:pt idx="15639">
                        <c:v>4.4277546296273984</c:v>
                      </c:pt>
                      <c:pt idx="15640">
                        <c:v>4.4279976851815634</c:v>
                      </c:pt>
                      <c:pt idx="15641">
                        <c:v>4.4282407407357285</c:v>
                      </c:pt>
                      <c:pt idx="15642">
                        <c:v>4.4284837962971695</c:v>
                      </c:pt>
                      <c:pt idx="15643">
                        <c:v>4.4287268518513345</c:v>
                      </c:pt>
                      <c:pt idx="15644">
                        <c:v>4.4289699074054996</c:v>
                      </c:pt>
                      <c:pt idx="15645">
                        <c:v>4.4292129629596646</c:v>
                      </c:pt>
                      <c:pt idx="15646">
                        <c:v>4.4294675925906093</c:v>
                      </c:pt>
                      <c:pt idx="15647">
                        <c:v>4.4297106481447743</c:v>
                      </c:pt>
                      <c:pt idx="15648">
                        <c:v>4.4299537036989394</c:v>
                      </c:pt>
                      <c:pt idx="15649">
                        <c:v>4.4301967592603804</c:v>
                      </c:pt>
                      <c:pt idx="15650">
                        <c:v>4.4304398148145454</c:v>
                      </c:pt>
                      <c:pt idx="15651">
                        <c:v>4.4306828703687104</c:v>
                      </c:pt>
                      <c:pt idx="15652">
                        <c:v>4.4309259259228755</c:v>
                      </c:pt>
                      <c:pt idx="15653">
                        <c:v>4.4311689814770405</c:v>
                      </c:pt>
                      <c:pt idx="15654">
                        <c:v>4.4314120370384815</c:v>
                      </c:pt>
                      <c:pt idx="15655">
                        <c:v>4.4316550925926466</c:v>
                      </c:pt>
                      <c:pt idx="15656">
                        <c:v>4.4318981481468116</c:v>
                      </c:pt>
                      <c:pt idx="15657">
                        <c:v>4.4321412037009766</c:v>
                      </c:pt>
                      <c:pt idx="15658">
                        <c:v>4.4323842592551417</c:v>
                      </c:pt>
                      <c:pt idx="15659">
                        <c:v>4.4326273148165827</c:v>
                      </c:pt>
                      <c:pt idx="15660">
                        <c:v>4.4328703703707477</c:v>
                      </c:pt>
                      <c:pt idx="15661">
                        <c:v>4.4331134259249128</c:v>
                      </c:pt>
                      <c:pt idx="15662">
                        <c:v>4.4333564814790778</c:v>
                      </c:pt>
                      <c:pt idx="15663">
                        <c:v>4.4335995370332428</c:v>
                      </c:pt>
                      <c:pt idx="15664">
                        <c:v>4.4338425925946838</c:v>
                      </c:pt>
                      <c:pt idx="15665">
                        <c:v>4.4340856481488489</c:v>
                      </c:pt>
                      <c:pt idx="15666">
                        <c:v>4.4343287037030139</c:v>
                      </c:pt>
                      <c:pt idx="15667">
                        <c:v>4.4345717592571789</c:v>
                      </c:pt>
                      <c:pt idx="15668">
                        <c:v>4.434814814811344</c:v>
                      </c:pt>
                      <c:pt idx="15669">
                        <c:v>4.435057870365509</c:v>
                      </c:pt>
                      <c:pt idx="15670">
                        <c:v>4.43530092592695</c:v>
                      </c:pt>
                      <c:pt idx="15671">
                        <c:v>4.4355439814811151</c:v>
                      </c:pt>
                      <c:pt idx="15672">
                        <c:v>4.4357870370352801</c:v>
                      </c:pt>
                      <c:pt idx="15673">
                        <c:v>4.4360300925894451</c:v>
                      </c:pt>
                      <c:pt idx="15674">
                        <c:v>4.4362731481436102</c:v>
                      </c:pt>
                      <c:pt idx="15675">
                        <c:v>4.4365162037050512</c:v>
                      </c:pt>
                      <c:pt idx="15676">
                        <c:v>4.4367592592592162</c:v>
                      </c:pt>
                      <c:pt idx="15677">
                        <c:v>4.4370023148133813</c:v>
                      </c:pt>
                      <c:pt idx="15678">
                        <c:v>4.4372453703675463</c:v>
                      </c:pt>
                      <c:pt idx="15679">
                        <c:v>4.4374884259217113</c:v>
                      </c:pt>
                      <c:pt idx="15680">
                        <c:v>4.4377314814831523</c:v>
                      </c:pt>
                      <c:pt idx="15681">
                        <c:v>4.4379745370373174</c:v>
                      </c:pt>
                      <c:pt idx="15682">
                        <c:v>4.4382175925914824</c:v>
                      </c:pt>
                      <c:pt idx="15683">
                        <c:v>4.4384606481456474</c:v>
                      </c:pt>
                      <c:pt idx="15684">
                        <c:v>4.4387037036998125</c:v>
                      </c:pt>
                      <c:pt idx="15685">
                        <c:v>4.4389467592612535</c:v>
                      </c:pt>
                      <c:pt idx="15686">
                        <c:v>4.4391898148154185</c:v>
                      </c:pt>
                      <c:pt idx="15687">
                        <c:v>4.4394328703695836</c:v>
                      </c:pt>
                      <c:pt idx="15688">
                        <c:v>4.4396759259237486</c:v>
                      </c:pt>
                      <c:pt idx="15689">
                        <c:v>4.4399189814779136</c:v>
                      </c:pt>
                      <c:pt idx="15690">
                        <c:v>4.4401620370320787</c:v>
                      </c:pt>
                      <c:pt idx="15691">
                        <c:v>4.4404050925935197</c:v>
                      </c:pt>
                      <c:pt idx="15692">
                        <c:v>4.4406481481476847</c:v>
                      </c:pt>
                      <c:pt idx="15693">
                        <c:v>4.4408912037018498</c:v>
                      </c:pt>
                      <c:pt idx="15694">
                        <c:v>4.4411458333327944</c:v>
                      </c:pt>
                      <c:pt idx="15695">
                        <c:v>4.4413888888869595</c:v>
                      </c:pt>
                      <c:pt idx="15696">
                        <c:v>4.4416319444411245</c:v>
                      </c:pt>
                      <c:pt idx="15697">
                        <c:v>4.4418749999952896</c:v>
                      </c:pt>
                      <c:pt idx="15698">
                        <c:v>4.4421180555567306</c:v>
                      </c:pt>
                      <c:pt idx="15699">
                        <c:v>4.4423611111108956</c:v>
                      </c:pt>
                      <c:pt idx="15700">
                        <c:v>4.4426041666650606</c:v>
                      </c:pt>
                      <c:pt idx="15701">
                        <c:v>4.4428472222192257</c:v>
                      </c:pt>
                      <c:pt idx="15702">
                        <c:v>4.4430902777733907</c:v>
                      </c:pt>
                      <c:pt idx="15703">
                        <c:v>4.4433333333348317</c:v>
                      </c:pt>
                      <c:pt idx="15704">
                        <c:v>4.4435763888889968</c:v>
                      </c:pt>
                      <c:pt idx="15705">
                        <c:v>4.4438194444431618</c:v>
                      </c:pt>
                      <c:pt idx="15706">
                        <c:v>4.4440624999973268</c:v>
                      </c:pt>
                      <c:pt idx="15707">
                        <c:v>4.4443055555514919</c:v>
                      </c:pt>
                      <c:pt idx="15708">
                        <c:v>4.4445486111129329</c:v>
                      </c:pt>
                      <c:pt idx="15709">
                        <c:v>4.4447916666670979</c:v>
                      </c:pt>
                      <c:pt idx="15710">
                        <c:v>4.4450347222212629</c:v>
                      </c:pt>
                      <c:pt idx="15711">
                        <c:v>4.445277777775428</c:v>
                      </c:pt>
                      <c:pt idx="15712">
                        <c:v>4.445520833329593</c:v>
                      </c:pt>
                      <c:pt idx="15713">
                        <c:v>4.4457638888837581</c:v>
                      </c:pt>
                      <c:pt idx="15714">
                        <c:v>4.4460069444451991</c:v>
                      </c:pt>
                      <c:pt idx="15715">
                        <c:v>4.4462499999993641</c:v>
                      </c:pt>
                      <c:pt idx="15716">
                        <c:v>4.4464930555535291</c:v>
                      </c:pt>
                      <c:pt idx="15717">
                        <c:v>4.4467361111076942</c:v>
                      </c:pt>
                      <c:pt idx="15718">
                        <c:v>4.4469791666618592</c:v>
                      </c:pt>
                      <c:pt idx="15719">
                        <c:v>4.4472222222233002</c:v>
                      </c:pt>
                      <c:pt idx="15720">
                        <c:v>4.4474652777774653</c:v>
                      </c:pt>
                      <c:pt idx="15721">
                        <c:v>4.4477083333316303</c:v>
                      </c:pt>
                      <c:pt idx="15722">
                        <c:v>4.4479513888857953</c:v>
                      </c:pt>
                      <c:pt idx="15723">
                        <c:v>4.4481944444399604</c:v>
                      </c:pt>
                      <c:pt idx="15724">
                        <c:v>4.4484375000014014</c:v>
                      </c:pt>
                      <c:pt idx="15725">
                        <c:v>4.4486805555555664</c:v>
                      </c:pt>
                      <c:pt idx="15726">
                        <c:v>4.4489236111097314</c:v>
                      </c:pt>
                      <c:pt idx="15727">
                        <c:v>4.4491666666638965</c:v>
                      </c:pt>
                      <c:pt idx="15728">
                        <c:v>4.4494097222180615</c:v>
                      </c:pt>
                      <c:pt idx="15729">
                        <c:v>4.4496527777795025</c:v>
                      </c:pt>
                      <c:pt idx="15730">
                        <c:v>4.4498958333336676</c:v>
                      </c:pt>
                      <c:pt idx="15731">
                        <c:v>4.4501388888878326</c:v>
                      </c:pt>
                      <c:pt idx="15732">
                        <c:v>4.4503819444419976</c:v>
                      </c:pt>
                      <c:pt idx="15733">
                        <c:v>4.4506249999961627</c:v>
                      </c:pt>
                      <c:pt idx="15734">
                        <c:v>4.4508680555576037</c:v>
                      </c:pt>
                      <c:pt idx="15735">
                        <c:v>4.4511111111117687</c:v>
                      </c:pt>
                      <c:pt idx="15736">
                        <c:v>4.4513541666659338</c:v>
                      </c:pt>
                      <c:pt idx="15737">
                        <c:v>4.4515972222200988</c:v>
                      </c:pt>
                      <c:pt idx="15738">
                        <c:v>4.4518402777742638</c:v>
                      </c:pt>
                      <c:pt idx="15739">
                        <c:v>4.4520833333284289</c:v>
                      </c:pt>
                      <c:pt idx="15740">
                        <c:v>4.4523263888898699</c:v>
                      </c:pt>
                      <c:pt idx="15741">
                        <c:v>4.4525694444440349</c:v>
                      </c:pt>
                      <c:pt idx="15742">
                        <c:v>4.4528240740749796</c:v>
                      </c:pt>
                      <c:pt idx="15743">
                        <c:v>4.4530671296291446</c:v>
                      </c:pt>
                      <c:pt idx="15744">
                        <c:v>4.4533101851833097</c:v>
                      </c:pt>
                      <c:pt idx="15745">
                        <c:v>4.4535532407374747</c:v>
                      </c:pt>
                      <c:pt idx="15746">
                        <c:v>4.4537962962916398</c:v>
                      </c:pt>
                      <c:pt idx="15747">
                        <c:v>4.4540393518530808</c:v>
                      </c:pt>
                      <c:pt idx="15748">
                        <c:v>4.4542824074072458</c:v>
                      </c:pt>
                      <c:pt idx="15749">
                        <c:v>4.4545254629614108</c:v>
                      </c:pt>
                      <c:pt idx="15750">
                        <c:v>4.4547685185155759</c:v>
                      </c:pt>
                      <c:pt idx="15751">
                        <c:v>4.4550115740697409</c:v>
                      </c:pt>
                      <c:pt idx="15752">
                        <c:v>4.4552546296311819</c:v>
                      </c:pt>
                      <c:pt idx="15753">
                        <c:v>4.4554976851853469</c:v>
                      </c:pt>
                      <c:pt idx="15754">
                        <c:v>4.455740740739512</c:v>
                      </c:pt>
                      <c:pt idx="15755">
                        <c:v>4.455983796293677</c:v>
                      </c:pt>
                      <c:pt idx="15756">
                        <c:v>4.4562268518478421</c:v>
                      </c:pt>
                      <c:pt idx="15757">
                        <c:v>4.4564699074092831</c:v>
                      </c:pt>
                      <c:pt idx="15758">
                        <c:v>4.4567129629634481</c:v>
                      </c:pt>
                      <c:pt idx="15759">
                        <c:v>4.4569560185176131</c:v>
                      </c:pt>
                      <c:pt idx="15760">
                        <c:v>4.4571990740717782</c:v>
                      </c:pt>
                      <c:pt idx="15761">
                        <c:v>4.4574421296259432</c:v>
                      </c:pt>
                      <c:pt idx="15762">
                        <c:v>4.4576851851801083</c:v>
                      </c:pt>
                      <c:pt idx="15763">
                        <c:v>4.4579282407415493</c:v>
                      </c:pt>
                      <c:pt idx="15764">
                        <c:v>4.4581712962957143</c:v>
                      </c:pt>
                      <c:pt idx="15765">
                        <c:v>4.4584143518498793</c:v>
                      </c:pt>
                      <c:pt idx="15766">
                        <c:v>4.4586574074040444</c:v>
                      </c:pt>
                      <c:pt idx="15767">
                        <c:v>4.4589004629582094</c:v>
                      </c:pt>
                      <c:pt idx="15768">
                        <c:v>4.4591435185196504</c:v>
                      </c:pt>
                      <c:pt idx="15769">
                        <c:v>4.4593865740738154</c:v>
                      </c:pt>
                      <c:pt idx="15770">
                        <c:v>4.4596296296279805</c:v>
                      </c:pt>
                      <c:pt idx="15771">
                        <c:v>4.4598726851821455</c:v>
                      </c:pt>
                      <c:pt idx="15772">
                        <c:v>4.4601157407363106</c:v>
                      </c:pt>
                      <c:pt idx="15773">
                        <c:v>4.4603587962977516</c:v>
                      </c:pt>
                      <c:pt idx="15774">
                        <c:v>4.4606018518519166</c:v>
                      </c:pt>
                      <c:pt idx="15775">
                        <c:v>4.4608449074060816</c:v>
                      </c:pt>
                      <c:pt idx="15776">
                        <c:v>4.4610879629602467</c:v>
                      </c:pt>
                      <c:pt idx="15777">
                        <c:v>4.4613310185144117</c:v>
                      </c:pt>
                      <c:pt idx="15778">
                        <c:v>4.4615740740758527</c:v>
                      </c:pt>
                      <c:pt idx="15779">
                        <c:v>4.4618171296300178</c:v>
                      </c:pt>
                      <c:pt idx="15780">
                        <c:v>4.4620601851841828</c:v>
                      </c:pt>
                      <c:pt idx="15781">
                        <c:v>4.4623032407383478</c:v>
                      </c:pt>
                      <c:pt idx="15782">
                        <c:v>4.4625462962925129</c:v>
                      </c:pt>
                      <c:pt idx="15783">
                        <c:v>4.4627893518539539</c:v>
                      </c:pt>
                      <c:pt idx="15784">
                        <c:v>4.4630324074081189</c:v>
                      </c:pt>
                      <c:pt idx="15785">
                        <c:v>4.4632754629622839</c:v>
                      </c:pt>
                      <c:pt idx="15786">
                        <c:v>4.463518518516449</c:v>
                      </c:pt>
                      <c:pt idx="15787">
                        <c:v>4.463761574070614</c:v>
                      </c:pt>
                      <c:pt idx="15788">
                        <c:v>4.4640046296247791</c:v>
                      </c:pt>
                      <c:pt idx="15789">
                        <c:v>4.4642476851862201</c:v>
                      </c:pt>
                      <c:pt idx="15790">
                        <c:v>4.4644907407403851</c:v>
                      </c:pt>
                      <c:pt idx="15791">
                        <c:v>4.4647453703713298</c:v>
                      </c:pt>
                      <c:pt idx="15792">
                        <c:v>4.4649884259254948</c:v>
                      </c:pt>
                      <c:pt idx="15793">
                        <c:v>4.4652314814796599</c:v>
                      </c:pt>
                      <c:pt idx="15794">
                        <c:v>4.4654745370338249</c:v>
                      </c:pt>
                      <c:pt idx="15795">
                        <c:v>4.4657175925879899</c:v>
                      </c:pt>
                      <c:pt idx="15796">
                        <c:v>4.4659606481494309</c:v>
                      </c:pt>
                      <c:pt idx="15797">
                        <c:v>4.466203703703596</c:v>
                      </c:pt>
                      <c:pt idx="15798">
                        <c:v>4.466446759257761</c:v>
                      </c:pt>
                      <c:pt idx="15799">
                        <c:v>4.4666898148119261</c:v>
                      </c:pt>
                      <c:pt idx="15800">
                        <c:v>4.4669328703660911</c:v>
                      </c:pt>
                      <c:pt idx="15801">
                        <c:v>4.4671759259275321</c:v>
                      </c:pt>
                      <c:pt idx="15802">
                        <c:v>4.4674189814816971</c:v>
                      </c:pt>
                      <c:pt idx="15803">
                        <c:v>4.4676620370358622</c:v>
                      </c:pt>
                      <c:pt idx="15804">
                        <c:v>4.4679050925900272</c:v>
                      </c:pt>
                      <c:pt idx="15805">
                        <c:v>4.4681481481441923</c:v>
                      </c:pt>
                      <c:pt idx="15806">
                        <c:v>4.4683912037056333</c:v>
                      </c:pt>
                      <c:pt idx="15807">
                        <c:v>4.4686342592597983</c:v>
                      </c:pt>
                      <c:pt idx="15808">
                        <c:v>4.4688773148139633</c:v>
                      </c:pt>
                      <c:pt idx="15809">
                        <c:v>4.4691203703681284</c:v>
                      </c:pt>
                      <c:pt idx="15810">
                        <c:v>4.4693634259222934</c:v>
                      </c:pt>
                      <c:pt idx="15811">
                        <c:v>4.4696064814764584</c:v>
                      </c:pt>
                      <c:pt idx="15812">
                        <c:v>4.4698495370378994</c:v>
                      </c:pt>
                      <c:pt idx="15813">
                        <c:v>4.4700925925920645</c:v>
                      </c:pt>
                      <c:pt idx="15814">
                        <c:v>4.4703356481462295</c:v>
                      </c:pt>
                      <c:pt idx="15815">
                        <c:v>4.4705787037003946</c:v>
                      </c:pt>
                      <c:pt idx="15816">
                        <c:v>4.4708217592545596</c:v>
                      </c:pt>
                      <c:pt idx="15817">
                        <c:v>4.4710648148160006</c:v>
                      </c:pt>
                      <c:pt idx="15818">
                        <c:v>4.4713078703701656</c:v>
                      </c:pt>
                      <c:pt idx="15819">
                        <c:v>4.4715509259243307</c:v>
                      </c:pt>
                      <c:pt idx="15820">
                        <c:v>4.4717939814784957</c:v>
                      </c:pt>
                      <c:pt idx="15821">
                        <c:v>4.4720370370326608</c:v>
                      </c:pt>
                      <c:pt idx="15822">
                        <c:v>4.4722800925941018</c:v>
                      </c:pt>
                      <c:pt idx="15823">
                        <c:v>4.4725231481482668</c:v>
                      </c:pt>
                      <c:pt idx="15824">
                        <c:v>4.4727662037024318</c:v>
                      </c:pt>
                      <c:pt idx="15825">
                        <c:v>4.4730092592565969</c:v>
                      </c:pt>
                      <c:pt idx="15826">
                        <c:v>4.4732523148107619</c:v>
                      </c:pt>
                      <c:pt idx="15827">
                        <c:v>4.4734953703722029</c:v>
                      </c:pt>
                      <c:pt idx="15828">
                        <c:v>4.4737384259263679</c:v>
                      </c:pt>
                      <c:pt idx="15829">
                        <c:v>4.473981481480533</c:v>
                      </c:pt>
                      <c:pt idx="15830">
                        <c:v>4.474224537034698</c:v>
                      </c:pt>
                      <c:pt idx="15831">
                        <c:v>4.4744675925888631</c:v>
                      </c:pt>
                      <c:pt idx="15832">
                        <c:v>4.4747106481430281</c:v>
                      </c:pt>
                      <c:pt idx="15833">
                        <c:v>4.4749537037044691</c:v>
                      </c:pt>
                      <c:pt idx="15834">
                        <c:v>4.4751967592586341</c:v>
                      </c:pt>
                      <c:pt idx="15835">
                        <c:v>4.4754398148127992</c:v>
                      </c:pt>
                      <c:pt idx="15836">
                        <c:v>4.4756828703669642</c:v>
                      </c:pt>
                      <c:pt idx="15837">
                        <c:v>4.4759259259211293</c:v>
                      </c:pt>
                      <c:pt idx="15838">
                        <c:v>4.4761689814825703</c:v>
                      </c:pt>
                      <c:pt idx="15839">
                        <c:v>4.476423611106239</c:v>
                      </c:pt>
                      <c:pt idx="15840">
                        <c:v>4.47666666666768</c:v>
                      </c:pt>
                      <c:pt idx="15841">
                        <c:v>4.476909722221845</c:v>
                      </c:pt>
                      <c:pt idx="15842">
                        <c:v>4.4771527777760101</c:v>
                      </c:pt>
                      <c:pt idx="15843">
                        <c:v>4.4773958333301751</c:v>
                      </c:pt>
                      <c:pt idx="15844">
                        <c:v>4.4776388888843401</c:v>
                      </c:pt>
                      <c:pt idx="15845">
                        <c:v>4.4778819444457811</c:v>
                      </c:pt>
                      <c:pt idx="15846">
                        <c:v>4.4781249999999462</c:v>
                      </c:pt>
                      <c:pt idx="15847">
                        <c:v>4.4783680555541112</c:v>
                      </c:pt>
                      <c:pt idx="15848">
                        <c:v>4.4786111111082763</c:v>
                      </c:pt>
                      <c:pt idx="15849">
                        <c:v>4.4788541666624413</c:v>
                      </c:pt>
                      <c:pt idx="15850">
                        <c:v>4.4790972222238823</c:v>
                      </c:pt>
                      <c:pt idx="15851">
                        <c:v>4.4793402777780473</c:v>
                      </c:pt>
                      <c:pt idx="15852">
                        <c:v>4.4795833333322124</c:v>
                      </c:pt>
                      <c:pt idx="15853">
                        <c:v>4.4798263888863774</c:v>
                      </c:pt>
                      <c:pt idx="15854">
                        <c:v>4.4800694444405424</c:v>
                      </c:pt>
                      <c:pt idx="15855">
                        <c:v>4.4803125000019834</c:v>
                      </c:pt>
                      <c:pt idx="15856">
                        <c:v>4.4805555555561485</c:v>
                      </c:pt>
                      <c:pt idx="15857">
                        <c:v>4.4807986111103135</c:v>
                      </c:pt>
                      <c:pt idx="15858">
                        <c:v>4.4810416666644786</c:v>
                      </c:pt>
                      <c:pt idx="15859">
                        <c:v>4.4812847222186436</c:v>
                      </c:pt>
                      <c:pt idx="15860">
                        <c:v>4.4815277777728086</c:v>
                      </c:pt>
                      <c:pt idx="15861">
                        <c:v>4.4817708333342496</c:v>
                      </c:pt>
                      <c:pt idx="15862">
                        <c:v>4.4820138888884147</c:v>
                      </c:pt>
                      <c:pt idx="15863">
                        <c:v>4.4822569444425797</c:v>
                      </c:pt>
                      <c:pt idx="15864">
                        <c:v>4.4824999999967448</c:v>
                      </c:pt>
                      <c:pt idx="15865">
                        <c:v>4.4827430555509098</c:v>
                      </c:pt>
                      <c:pt idx="15866">
                        <c:v>4.4829861111123508</c:v>
                      </c:pt>
                      <c:pt idx="15867">
                        <c:v>4.4832291666665158</c:v>
                      </c:pt>
                      <c:pt idx="15868">
                        <c:v>4.4834722222206809</c:v>
                      </c:pt>
                      <c:pt idx="15869">
                        <c:v>4.4837152777748459</c:v>
                      </c:pt>
                      <c:pt idx="15870">
                        <c:v>4.4839583333290109</c:v>
                      </c:pt>
                      <c:pt idx="15871">
                        <c:v>4.4842013888904519</c:v>
                      </c:pt>
                      <c:pt idx="15872">
                        <c:v>4.484444444444617</c:v>
                      </c:pt>
                      <c:pt idx="15873">
                        <c:v>4.484687499998782</c:v>
                      </c:pt>
                      <c:pt idx="15874">
                        <c:v>4.4849305555529471</c:v>
                      </c:pt>
                      <c:pt idx="15875">
                        <c:v>4.4851736111071121</c:v>
                      </c:pt>
                      <c:pt idx="15876">
                        <c:v>4.4854166666685531</c:v>
                      </c:pt>
                      <c:pt idx="15877">
                        <c:v>4.4856597222227181</c:v>
                      </c:pt>
                      <c:pt idx="15878">
                        <c:v>4.4859027777768832</c:v>
                      </c:pt>
                      <c:pt idx="15879">
                        <c:v>4.4861458333310482</c:v>
                      </c:pt>
                      <c:pt idx="15880">
                        <c:v>4.4863888888852133</c:v>
                      </c:pt>
                      <c:pt idx="15881">
                        <c:v>4.4866319444393783</c:v>
                      </c:pt>
                      <c:pt idx="15882">
                        <c:v>4.4868750000008193</c:v>
                      </c:pt>
                      <c:pt idx="15883">
                        <c:v>4.4871180555549843</c:v>
                      </c:pt>
                      <c:pt idx="15884">
                        <c:v>4.4873611111091494</c:v>
                      </c:pt>
                      <c:pt idx="15885">
                        <c:v>4.4876041666633144</c:v>
                      </c:pt>
                      <c:pt idx="15886">
                        <c:v>4.4878472222174794</c:v>
                      </c:pt>
                      <c:pt idx="15887">
                        <c:v>4.4881018518484241</c:v>
                      </c:pt>
                      <c:pt idx="15888">
                        <c:v>4.4883449074025892</c:v>
                      </c:pt>
                      <c:pt idx="15889">
                        <c:v>4.4885879629640302</c:v>
                      </c:pt>
                      <c:pt idx="15890">
                        <c:v>4.4888310185181952</c:v>
                      </c:pt>
                      <c:pt idx="15891">
                        <c:v>4.4890740740723603</c:v>
                      </c:pt>
                      <c:pt idx="15892">
                        <c:v>4.4893171296265253</c:v>
                      </c:pt>
                      <c:pt idx="15893">
                        <c:v>4.4895601851806903</c:v>
                      </c:pt>
                      <c:pt idx="15894">
                        <c:v>4.4898032407421313</c:v>
                      </c:pt>
                      <c:pt idx="15895">
                        <c:v>4.4900462962962964</c:v>
                      </c:pt>
                      <c:pt idx="15896">
                        <c:v>4.4902893518504614</c:v>
                      </c:pt>
                      <c:pt idx="15897">
                        <c:v>4.4905324074046264</c:v>
                      </c:pt>
                      <c:pt idx="15898">
                        <c:v>4.4907754629587915</c:v>
                      </c:pt>
                      <c:pt idx="15899">
                        <c:v>4.4910185185202325</c:v>
                      </c:pt>
                      <c:pt idx="15900">
                        <c:v>4.4912615740743975</c:v>
                      </c:pt>
                      <c:pt idx="15901">
                        <c:v>4.4915046296285626</c:v>
                      </c:pt>
                      <c:pt idx="15902">
                        <c:v>4.4917476851827276</c:v>
                      </c:pt>
                      <c:pt idx="15903">
                        <c:v>4.4919907407368926</c:v>
                      </c:pt>
                      <c:pt idx="15904">
                        <c:v>4.4922337962983336</c:v>
                      </c:pt>
                      <c:pt idx="15905">
                        <c:v>4.4924768518524987</c:v>
                      </c:pt>
                      <c:pt idx="15906">
                        <c:v>4.4927199074066637</c:v>
                      </c:pt>
                      <c:pt idx="15907">
                        <c:v>4.4929629629608288</c:v>
                      </c:pt>
                      <c:pt idx="15908">
                        <c:v>4.4932060185149938</c:v>
                      </c:pt>
                      <c:pt idx="15909">
                        <c:v>4.4934490740691588</c:v>
                      </c:pt>
                      <c:pt idx="15910">
                        <c:v>4.4936921296305998</c:v>
                      </c:pt>
                      <c:pt idx="15911">
                        <c:v>4.4939351851847649</c:v>
                      </c:pt>
                      <c:pt idx="15912">
                        <c:v>4.4941782407389299</c:v>
                      </c:pt>
                      <c:pt idx="15913">
                        <c:v>4.4944212962930949</c:v>
                      </c:pt>
                      <c:pt idx="15914">
                        <c:v>4.49466435184726</c:v>
                      </c:pt>
                      <c:pt idx="15915">
                        <c:v>4.494907407408701</c:v>
                      </c:pt>
                      <c:pt idx="15916">
                        <c:v>4.495150462962866</c:v>
                      </c:pt>
                      <c:pt idx="15917">
                        <c:v>4.4953935185170311</c:v>
                      </c:pt>
                      <c:pt idx="15918">
                        <c:v>4.4956365740711961</c:v>
                      </c:pt>
                      <c:pt idx="15919">
                        <c:v>4.4958796296253611</c:v>
                      </c:pt>
                      <c:pt idx="15920">
                        <c:v>4.4961226851868021</c:v>
                      </c:pt>
                      <c:pt idx="15921">
                        <c:v>4.4963657407409672</c:v>
                      </c:pt>
                      <c:pt idx="15922">
                        <c:v>4.4966087962951322</c:v>
                      </c:pt>
                      <c:pt idx="15923">
                        <c:v>4.4968518518492973</c:v>
                      </c:pt>
                      <c:pt idx="15924">
                        <c:v>4.4970949074034623</c:v>
                      </c:pt>
                      <c:pt idx="15925">
                        <c:v>4.4973379629649033</c:v>
                      </c:pt>
                      <c:pt idx="15926">
                        <c:v>4.4975810185190683</c:v>
                      </c:pt>
                      <c:pt idx="15927">
                        <c:v>4.4978240740732334</c:v>
                      </c:pt>
                      <c:pt idx="15928">
                        <c:v>4.4980671296273984</c:v>
                      </c:pt>
                      <c:pt idx="15929">
                        <c:v>4.4983101851815634</c:v>
                      </c:pt>
                      <c:pt idx="15930">
                        <c:v>4.4985532407357285</c:v>
                      </c:pt>
                      <c:pt idx="15931">
                        <c:v>4.4987962962971695</c:v>
                      </c:pt>
                      <c:pt idx="15932">
                        <c:v>4.4990393518513345</c:v>
                      </c:pt>
                      <c:pt idx="15933">
                        <c:v>4.4992824074054996</c:v>
                      </c:pt>
                      <c:pt idx="15934">
                        <c:v>4.4995370370364443</c:v>
                      </c:pt>
                      <c:pt idx="15935">
                        <c:v>4.4997800925906093</c:v>
                      </c:pt>
                      <c:pt idx="15936">
                        <c:v>4.5000231481447743</c:v>
                      </c:pt>
                      <c:pt idx="15937">
                        <c:v>4.5002662036989394</c:v>
                      </c:pt>
                      <c:pt idx="15938">
                        <c:v>4.5005092592603804</c:v>
                      </c:pt>
                      <c:pt idx="15939">
                        <c:v>4.5007523148145454</c:v>
                      </c:pt>
                      <c:pt idx="15940">
                        <c:v>4.5009953703687104</c:v>
                      </c:pt>
                      <c:pt idx="15941">
                        <c:v>4.5012384259228755</c:v>
                      </c:pt>
                      <c:pt idx="15942">
                        <c:v>4.5014814814770405</c:v>
                      </c:pt>
                      <c:pt idx="15943">
                        <c:v>4.5017245370384815</c:v>
                      </c:pt>
                      <c:pt idx="15944">
                        <c:v>4.5019675925926466</c:v>
                      </c:pt>
                      <c:pt idx="15945">
                        <c:v>4.5022106481468116</c:v>
                      </c:pt>
                      <c:pt idx="15946">
                        <c:v>4.5024537037009766</c:v>
                      </c:pt>
                      <c:pt idx="15947">
                        <c:v>4.5026967592551417</c:v>
                      </c:pt>
                      <c:pt idx="15948">
                        <c:v>4.5029398148165827</c:v>
                      </c:pt>
                      <c:pt idx="15949">
                        <c:v>4.5031828703707477</c:v>
                      </c:pt>
                      <c:pt idx="15950">
                        <c:v>4.5034259259249128</c:v>
                      </c:pt>
                      <c:pt idx="15951">
                        <c:v>4.5036689814790778</c:v>
                      </c:pt>
                      <c:pt idx="15952">
                        <c:v>4.5039120370332428</c:v>
                      </c:pt>
                      <c:pt idx="15953">
                        <c:v>4.5041550925946838</c:v>
                      </c:pt>
                      <c:pt idx="15954">
                        <c:v>4.5043981481488489</c:v>
                      </c:pt>
                      <c:pt idx="15955">
                        <c:v>4.5046412037030139</c:v>
                      </c:pt>
                      <c:pt idx="15956">
                        <c:v>4.5048842592571789</c:v>
                      </c:pt>
                      <c:pt idx="15957">
                        <c:v>4.505127314811344</c:v>
                      </c:pt>
                      <c:pt idx="15958">
                        <c:v>4.505370370365509</c:v>
                      </c:pt>
                      <c:pt idx="15959">
                        <c:v>4.50561342592695</c:v>
                      </c:pt>
                      <c:pt idx="15960">
                        <c:v>4.5058564814811151</c:v>
                      </c:pt>
                      <c:pt idx="15961">
                        <c:v>4.5060995370352801</c:v>
                      </c:pt>
                      <c:pt idx="15962">
                        <c:v>4.5063425925894451</c:v>
                      </c:pt>
                      <c:pt idx="15963">
                        <c:v>4.5065856481436102</c:v>
                      </c:pt>
                      <c:pt idx="15964">
                        <c:v>4.5068287037050512</c:v>
                      </c:pt>
                      <c:pt idx="15965">
                        <c:v>4.5070717592592162</c:v>
                      </c:pt>
                      <c:pt idx="15966">
                        <c:v>4.5073148148133813</c:v>
                      </c:pt>
                      <c:pt idx="15967">
                        <c:v>4.5075578703675463</c:v>
                      </c:pt>
                      <c:pt idx="15968">
                        <c:v>4.5078009259217113</c:v>
                      </c:pt>
                      <c:pt idx="15969">
                        <c:v>4.5080439814831523</c:v>
                      </c:pt>
                      <c:pt idx="15970">
                        <c:v>4.5082870370373174</c:v>
                      </c:pt>
                      <c:pt idx="15971">
                        <c:v>4.5085300925914824</c:v>
                      </c:pt>
                      <c:pt idx="15972">
                        <c:v>4.5087731481456474</c:v>
                      </c:pt>
                      <c:pt idx="15973">
                        <c:v>4.5090162036998125</c:v>
                      </c:pt>
                      <c:pt idx="15974">
                        <c:v>4.5092592592612535</c:v>
                      </c:pt>
                      <c:pt idx="15975">
                        <c:v>4.5095023148154185</c:v>
                      </c:pt>
                      <c:pt idx="15976">
                        <c:v>4.5097453703695836</c:v>
                      </c:pt>
                      <c:pt idx="15977">
                        <c:v>4.5099884259237486</c:v>
                      </c:pt>
                      <c:pt idx="15978">
                        <c:v>4.5102314814779136</c:v>
                      </c:pt>
                      <c:pt idx="15979">
                        <c:v>4.5104745370320787</c:v>
                      </c:pt>
                      <c:pt idx="15980">
                        <c:v>4.5107175925935197</c:v>
                      </c:pt>
                      <c:pt idx="15981">
                        <c:v>4.5109606481476847</c:v>
                      </c:pt>
                      <c:pt idx="15982">
                        <c:v>4.5112037037018498</c:v>
                      </c:pt>
                      <c:pt idx="15983">
                        <c:v>4.5114583333327944</c:v>
                      </c:pt>
                      <c:pt idx="15984">
                        <c:v>4.5117013888869595</c:v>
                      </c:pt>
                      <c:pt idx="15985">
                        <c:v>4.5119444444411245</c:v>
                      </c:pt>
                      <c:pt idx="15986">
                        <c:v>4.5121874999952896</c:v>
                      </c:pt>
                      <c:pt idx="15987">
                        <c:v>4.5124305555567306</c:v>
                      </c:pt>
                      <c:pt idx="15988">
                        <c:v>4.5126736111108956</c:v>
                      </c:pt>
                      <c:pt idx="15989">
                        <c:v>4.5129166666650606</c:v>
                      </c:pt>
                      <c:pt idx="15990">
                        <c:v>4.5131597222192257</c:v>
                      </c:pt>
                      <c:pt idx="15991">
                        <c:v>4.5134027777733907</c:v>
                      </c:pt>
                      <c:pt idx="15992">
                        <c:v>4.5136458333348317</c:v>
                      </c:pt>
                      <c:pt idx="15993">
                        <c:v>4.5138888888889968</c:v>
                      </c:pt>
                      <c:pt idx="15994">
                        <c:v>4.5141319444431618</c:v>
                      </c:pt>
                      <c:pt idx="15995">
                        <c:v>4.5143749999973268</c:v>
                      </c:pt>
                      <c:pt idx="15996">
                        <c:v>4.5146180555514919</c:v>
                      </c:pt>
                      <c:pt idx="15997">
                        <c:v>4.5148611111129329</c:v>
                      </c:pt>
                      <c:pt idx="15998">
                        <c:v>4.5151041666670979</c:v>
                      </c:pt>
                      <c:pt idx="15999">
                        <c:v>4.5153472222212629</c:v>
                      </c:pt>
                      <c:pt idx="16000">
                        <c:v>4.515590277775428</c:v>
                      </c:pt>
                      <c:pt idx="16001">
                        <c:v>4.515833333329593</c:v>
                      </c:pt>
                      <c:pt idx="16002">
                        <c:v>4.5160763888837581</c:v>
                      </c:pt>
                      <c:pt idx="16003">
                        <c:v>4.5163194444451991</c:v>
                      </c:pt>
                      <c:pt idx="16004">
                        <c:v>4.5165624999993641</c:v>
                      </c:pt>
                      <c:pt idx="16005">
                        <c:v>4.5168055555535291</c:v>
                      </c:pt>
                      <c:pt idx="16006">
                        <c:v>4.5170486111076942</c:v>
                      </c:pt>
                      <c:pt idx="16007">
                        <c:v>4.5172916666618592</c:v>
                      </c:pt>
                      <c:pt idx="16008">
                        <c:v>4.5175347222233002</c:v>
                      </c:pt>
                      <c:pt idx="16009">
                        <c:v>4.5177777777774653</c:v>
                      </c:pt>
                      <c:pt idx="16010">
                        <c:v>4.5180208333316303</c:v>
                      </c:pt>
                      <c:pt idx="16011">
                        <c:v>4.5182638888857953</c:v>
                      </c:pt>
                      <c:pt idx="16012">
                        <c:v>4.5185069444399604</c:v>
                      </c:pt>
                      <c:pt idx="16013">
                        <c:v>4.5187500000014014</c:v>
                      </c:pt>
                      <c:pt idx="16014">
                        <c:v>4.5189930555555664</c:v>
                      </c:pt>
                      <c:pt idx="16015">
                        <c:v>4.5192361111097314</c:v>
                      </c:pt>
                      <c:pt idx="16016">
                        <c:v>4.5194791666638965</c:v>
                      </c:pt>
                      <c:pt idx="16017">
                        <c:v>4.5197222222180615</c:v>
                      </c:pt>
                      <c:pt idx="16018">
                        <c:v>4.5199652777795025</c:v>
                      </c:pt>
                      <c:pt idx="16019">
                        <c:v>4.5202083333336676</c:v>
                      </c:pt>
                      <c:pt idx="16020">
                        <c:v>4.5204513888878326</c:v>
                      </c:pt>
                      <c:pt idx="16021">
                        <c:v>4.5206944444419976</c:v>
                      </c:pt>
                      <c:pt idx="16022">
                        <c:v>4.5209374999961627</c:v>
                      </c:pt>
                      <c:pt idx="16023">
                        <c:v>4.5211805555576037</c:v>
                      </c:pt>
                      <c:pt idx="16024">
                        <c:v>4.5214236111117687</c:v>
                      </c:pt>
                      <c:pt idx="16025">
                        <c:v>4.5216666666659338</c:v>
                      </c:pt>
                      <c:pt idx="16026">
                        <c:v>4.5219097222200988</c:v>
                      </c:pt>
                      <c:pt idx="16027">
                        <c:v>4.5221527777742638</c:v>
                      </c:pt>
                      <c:pt idx="16028">
                        <c:v>4.5223958333284289</c:v>
                      </c:pt>
                      <c:pt idx="16029">
                        <c:v>4.5226388888898699</c:v>
                      </c:pt>
                      <c:pt idx="16030">
                        <c:v>4.5228819444440349</c:v>
                      </c:pt>
                      <c:pt idx="16031">
                        <c:v>4.5231365740749796</c:v>
                      </c:pt>
                      <c:pt idx="16032">
                        <c:v>4.5233796296291446</c:v>
                      </c:pt>
                      <c:pt idx="16033">
                        <c:v>4.5236226851833097</c:v>
                      </c:pt>
                      <c:pt idx="16034">
                        <c:v>4.5238657407374747</c:v>
                      </c:pt>
                      <c:pt idx="16035">
                        <c:v>4.5241087962916398</c:v>
                      </c:pt>
                      <c:pt idx="16036">
                        <c:v>4.5243518518530808</c:v>
                      </c:pt>
                      <c:pt idx="16037">
                        <c:v>4.5245949074072458</c:v>
                      </c:pt>
                      <c:pt idx="16038">
                        <c:v>4.5248379629614108</c:v>
                      </c:pt>
                      <c:pt idx="16039">
                        <c:v>4.5250810185155759</c:v>
                      </c:pt>
                      <c:pt idx="16040">
                        <c:v>4.5253240740697409</c:v>
                      </c:pt>
                      <c:pt idx="16041">
                        <c:v>4.5255671296311819</c:v>
                      </c:pt>
                      <c:pt idx="16042">
                        <c:v>4.5258101851853469</c:v>
                      </c:pt>
                      <c:pt idx="16043">
                        <c:v>4.526053240739512</c:v>
                      </c:pt>
                      <c:pt idx="16044">
                        <c:v>4.526296296293677</c:v>
                      </c:pt>
                      <c:pt idx="16045">
                        <c:v>4.5265393518478421</c:v>
                      </c:pt>
                      <c:pt idx="16046">
                        <c:v>4.5267824074092831</c:v>
                      </c:pt>
                      <c:pt idx="16047">
                        <c:v>4.5270254629634481</c:v>
                      </c:pt>
                      <c:pt idx="16048">
                        <c:v>4.5272685185176131</c:v>
                      </c:pt>
                      <c:pt idx="16049">
                        <c:v>4.5275115740717782</c:v>
                      </c:pt>
                      <c:pt idx="16050">
                        <c:v>4.5277546296259432</c:v>
                      </c:pt>
                      <c:pt idx="16051">
                        <c:v>4.5279976851801083</c:v>
                      </c:pt>
                      <c:pt idx="16052">
                        <c:v>4.5282407407415493</c:v>
                      </c:pt>
                      <c:pt idx="16053">
                        <c:v>4.5284837962957143</c:v>
                      </c:pt>
                      <c:pt idx="16054">
                        <c:v>4.5287268518498793</c:v>
                      </c:pt>
                      <c:pt idx="16055">
                        <c:v>4.5289699074040444</c:v>
                      </c:pt>
                      <c:pt idx="16056">
                        <c:v>4.5292129629582094</c:v>
                      </c:pt>
                      <c:pt idx="16057">
                        <c:v>4.5294560185196504</c:v>
                      </c:pt>
                      <c:pt idx="16058">
                        <c:v>4.5296990740738154</c:v>
                      </c:pt>
                      <c:pt idx="16059">
                        <c:v>4.5299421296279805</c:v>
                      </c:pt>
                      <c:pt idx="16060">
                        <c:v>4.5301851851821455</c:v>
                      </c:pt>
                      <c:pt idx="16061">
                        <c:v>4.5304282407363106</c:v>
                      </c:pt>
                      <c:pt idx="16062">
                        <c:v>4.5306712962977516</c:v>
                      </c:pt>
                      <c:pt idx="16063">
                        <c:v>4.5309143518519166</c:v>
                      </c:pt>
                      <c:pt idx="16064">
                        <c:v>4.5311574074060816</c:v>
                      </c:pt>
                      <c:pt idx="16065">
                        <c:v>4.5314004629602467</c:v>
                      </c:pt>
                      <c:pt idx="16066">
                        <c:v>4.5316435185144117</c:v>
                      </c:pt>
                      <c:pt idx="16067">
                        <c:v>4.5318865740758527</c:v>
                      </c:pt>
                      <c:pt idx="16068">
                        <c:v>4.5321296296300178</c:v>
                      </c:pt>
                      <c:pt idx="16069">
                        <c:v>4.5323726851841828</c:v>
                      </c:pt>
                      <c:pt idx="16070">
                        <c:v>4.5326157407383478</c:v>
                      </c:pt>
                      <c:pt idx="16071">
                        <c:v>4.5328587962925129</c:v>
                      </c:pt>
                      <c:pt idx="16072">
                        <c:v>4.5331018518539539</c:v>
                      </c:pt>
                      <c:pt idx="16073">
                        <c:v>4.5333449074081189</c:v>
                      </c:pt>
                      <c:pt idx="16074">
                        <c:v>4.5335879629622839</c:v>
                      </c:pt>
                      <c:pt idx="16075">
                        <c:v>4.533831018516449</c:v>
                      </c:pt>
                      <c:pt idx="16076">
                        <c:v>4.534074074070614</c:v>
                      </c:pt>
                      <c:pt idx="16077">
                        <c:v>4.5343171296247791</c:v>
                      </c:pt>
                      <c:pt idx="16078">
                        <c:v>4.5345601851862201</c:v>
                      </c:pt>
                      <c:pt idx="16079">
                        <c:v>4.5348148148098888</c:v>
                      </c:pt>
                      <c:pt idx="16080">
                        <c:v>4.5350578703713298</c:v>
                      </c:pt>
                      <c:pt idx="16081">
                        <c:v>4.5353009259254948</c:v>
                      </c:pt>
                      <c:pt idx="16082">
                        <c:v>4.5355439814796599</c:v>
                      </c:pt>
                      <c:pt idx="16083">
                        <c:v>4.5357870370338249</c:v>
                      </c:pt>
                      <c:pt idx="16084">
                        <c:v>4.5360300925879899</c:v>
                      </c:pt>
                      <c:pt idx="16085">
                        <c:v>4.5362731481494309</c:v>
                      </c:pt>
                      <c:pt idx="16086">
                        <c:v>4.536516203703596</c:v>
                      </c:pt>
                      <c:pt idx="16087">
                        <c:v>4.536759259257761</c:v>
                      </c:pt>
                      <c:pt idx="16088">
                        <c:v>4.5370023148119261</c:v>
                      </c:pt>
                      <c:pt idx="16089">
                        <c:v>4.5372453703660911</c:v>
                      </c:pt>
                      <c:pt idx="16090">
                        <c:v>4.5374884259275321</c:v>
                      </c:pt>
                      <c:pt idx="16091">
                        <c:v>4.5377314814816971</c:v>
                      </c:pt>
                      <c:pt idx="16092">
                        <c:v>4.5379745370358622</c:v>
                      </c:pt>
                      <c:pt idx="16093">
                        <c:v>4.5382175925900272</c:v>
                      </c:pt>
                      <c:pt idx="16094">
                        <c:v>4.5384606481441923</c:v>
                      </c:pt>
                      <c:pt idx="16095">
                        <c:v>4.5387037037056333</c:v>
                      </c:pt>
                      <c:pt idx="16096">
                        <c:v>4.5389467592597983</c:v>
                      </c:pt>
                      <c:pt idx="16097">
                        <c:v>4.5391898148139633</c:v>
                      </c:pt>
                      <c:pt idx="16098">
                        <c:v>4.5394328703681284</c:v>
                      </c:pt>
                      <c:pt idx="16099">
                        <c:v>4.5396759259222934</c:v>
                      </c:pt>
                      <c:pt idx="16100">
                        <c:v>4.5399189814764584</c:v>
                      </c:pt>
                      <c:pt idx="16101">
                        <c:v>4.5401620370378994</c:v>
                      </c:pt>
                      <c:pt idx="16102">
                        <c:v>4.5404050925920645</c:v>
                      </c:pt>
                      <c:pt idx="16103">
                        <c:v>4.5406481481462295</c:v>
                      </c:pt>
                      <c:pt idx="16104">
                        <c:v>4.5408912037003946</c:v>
                      </c:pt>
                      <c:pt idx="16105">
                        <c:v>4.5411342592545596</c:v>
                      </c:pt>
                      <c:pt idx="16106">
                        <c:v>4.5413773148160006</c:v>
                      </c:pt>
                      <c:pt idx="16107">
                        <c:v>4.5416203703701656</c:v>
                      </c:pt>
                      <c:pt idx="16108">
                        <c:v>4.5418634259243307</c:v>
                      </c:pt>
                      <c:pt idx="16109">
                        <c:v>4.5421064814784957</c:v>
                      </c:pt>
                      <c:pt idx="16110">
                        <c:v>4.5423495370326608</c:v>
                      </c:pt>
                      <c:pt idx="16111">
                        <c:v>4.5425925925941018</c:v>
                      </c:pt>
                      <c:pt idx="16112">
                        <c:v>4.5428356481482668</c:v>
                      </c:pt>
                      <c:pt idx="16113">
                        <c:v>4.5430787037024318</c:v>
                      </c:pt>
                      <c:pt idx="16114">
                        <c:v>4.5433217592565969</c:v>
                      </c:pt>
                      <c:pt idx="16115">
                        <c:v>4.5435648148107619</c:v>
                      </c:pt>
                      <c:pt idx="16116">
                        <c:v>4.5438078703722029</c:v>
                      </c:pt>
                      <c:pt idx="16117">
                        <c:v>4.5440509259263679</c:v>
                      </c:pt>
                      <c:pt idx="16118">
                        <c:v>4.544293981480533</c:v>
                      </c:pt>
                      <c:pt idx="16119">
                        <c:v>4.544537037034698</c:v>
                      </c:pt>
                      <c:pt idx="16120">
                        <c:v>4.5447800925888631</c:v>
                      </c:pt>
                      <c:pt idx="16121">
                        <c:v>4.5450231481430281</c:v>
                      </c:pt>
                      <c:pt idx="16122">
                        <c:v>4.5452662037044691</c:v>
                      </c:pt>
                      <c:pt idx="16123">
                        <c:v>4.5455092592586341</c:v>
                      </c:pt>
                      <c:pt idx="16124">
                        <c:v>4.5457523148127992</c:v>
                      </c:pt>
                      <c:pt idx="16125">
                        <c:v>4.5459953703669642</c:v>
                      </c:pt>
                      <c:pt idx="16126">
                        <c:v>4.5462384259211293</c:v>
                      </c:pt>
                      <c:pt idx="16127">
                        <c:v>4.5464930555520739</c:v>
                      </c:pt>
                      <c:pt idx="16128">
                        <c:v>4.546736111106239</c:v>
                      </c:pt>
                      <c:pt idx="16129">
                        <c:v>4.54697916666768</c:v>
                      </c:pt>
                      <c:pt idx="16130">
                        <c:v>4.547222222221845</c:v>
                      </c:pt>
                      <c:pt idx="16131">
                        <c:v>4.5474652777760101</c:v>
                      </c:pt>
                      <c:pt idx="16132">
                        <c:v>4.5477083333301751</c:v>
                      </c:pt>
                      <c:pt idx="16133">
                        <c:v>4.5479513888843401</c:v>
                      </c:pt>
                      <c:pt idx="16134">
                        <c:v>4.5481944444457811</c:v>
                      </c:pt>
                      <c:pt idx="16135">
                        <c:v>4.5484374999999462</c:v>
                      </c:pt>
                      <c:pt idx="16136">
                        <c:v>4.5486805555541112</c:v>
                      </c:pt>
                      <c:pt idx="16137">
                        <c:v>4.5489236111082763</c:v>
                      </c:pt>
                      <c:pt idx="16138">
                        <c:v>4.5491666666624413</c:v>
                      </c:pt>
                      <c:pt idx="16139">
                        <c:v>4.5494097222238823</c:v>
                      </c:pt>
                      <c:pt idx="16140">
                        <c:v>4.5496527777780473</c:v>
                      </c:pt>
                      <c:pt idx="16141">
                        <c:v>4.5498958333322124</c:v>
                      </c:pt>
                      <c:pt idx="16142">
                        <c:v>4.5501388888863774</c:v>
                      </c:pt>
                      <c:pt idx="16143">
                        <c:v>4.5503819444405424</c:v>
                      </c:pt>
                      <c:pt idx="16144">
                        <c:v>4.5506250000019834</c:v>
                      </c:pt>
                      <c:pt idx="16145">
                        <c:v>4.5508680555561485</c:v>
                      </c:pt>
                      <c:pt idx="16146">
                        <c:v>4.5511111111103135</c:v>
                      </c:pt>
                      <c:pt idx="16147">
                        <c:v>4.5513541666644786</c:v>
                      </c:pt>
                      <c:pt idx="16148">
                        <c:v>4.5515972222186436</c:v>
                      </c:pt>
                      <c:pt idx="16149">
                        <c:v>4.5518402777728086</c:v>
                      </c:pt>
                      <c:pt idx="16150">
                        <c:v>4.5520833333342496</c:v>
                      </c:pt>
                      <c:pt idx="16151">
                        <c:v>4.5523263888884147</c:v>
                      </c:pt>
                      <c:pt idx="16152">
                        <c:v>4.5525694444425797</c:v>
                      </c:pt>
                      <c:pt idx="16153">
                        <c:v>4.5528124999967448</c:v>
                      </c:pt>
                      <c:pt idx="16154">
                        <c:v>4.5530555555509098</c:v>
                      </c:pt>
                      <c:pt idx="16155">
                        <c:v>4.5532986111123508</c:v>
                      </c:pt>
                      <c:pt idx="16156">
                        <c:v>4.5535416666665158</c:v>
                      </c:pt>
                      <c:pt idx="16157">
                        <c:v>4.5537847222206809</c:v>
                      </c:pt>
                      <c:pt idx="16158">
                        <c:v>4.5540277777748459</c:v>
                      </c:pt>
                      <c:pt idx="16159">
                        <c:v>4.5542708333290109</c:v>
                      </c:pt>
                      <c:pt idx="16160">
                        <c:v>4.5545138888904519</c:v>
                      </c:pt>
                      <c:pt idx="16161">
                        <c:v>4.554756944444617</c:v>
                      </c:pt>
                      <c:pt idx="16162">
                        <c:v>4.554999999998782</c:v>
                      </c:pt>
                      <c:pt idx="16163">
                        <c:v>4.5552430555529471</c:v>
                      </c:pt>
                      <c:pt idx="16164">
                        <c:v>4.5554861111071121</c:v>
                      </c:pt>
                      <c:pt idx="16165">
                        <c:v>4.5557291666685531</c:v>
                      </c:pt>
                      <c:pt idx="16166">
                        <c:v>4.5559722222227181</c:v>
                      </c:pt>
                      <c:pt idx="16167">
                        <c:v>4.5562152777768832</c:v>
                      </c:pt>
                      <c:pt idx="16168">
                        <c:v>4.5564583333310482</c:v>
                      </c:pt>
                      <c:pt idx="16169">
                        <c:v>4.5567013888852133</c:v>
                      </c:pt>
                      <c:pt idx="16170">
                        <c:v>4.5569444444393783</c:v>
                      </c:pt>
                      <c:pt idx="16171">
                        <c:v>4.5571875000008193</c:v>
                      </c:pt>
                      <c:pt idx="16172">
                        <c:v>4.5574305555549843</c:v>
                      </c:pt>
                      <c:pt idx="16173">
                        <c:v>4.5576736111091494</c:v>
                      </c:pt>
                      <c:pt idx="16174">
                        <c:v>4.5579166666633144</c:v>
                      </c:pt>
                      <c:pt idx="16175">
                        <c:v>4.5581712962942591</c:v>
                      </c:pt>
                      <c:pt idx="16176">
                        <c:v>4.5584143518484241</c:v>
                      </c:pt>
                      <c:pt idx="16177">
                        <c:v>4.5586574074025892</c:v>
                      </c:pt>
                      <c:pt idx="16178">
                        <c:v>4.5589004629640302</c:v>
                      </c:pt>
                      <c:pt idx="16179">
                        <c:v>4.5591435185181952</c:v>
                      </c:pt>
                      <c:pt idx="16180">
                        <c:v>4.5593865740723603</c:v>
                      </c:pt>
                      <c:pt idx="16181">
                        <c:v>4.5596296296265253</c:v>
                      </c:pt>
                      <c:pt idx="16182">
                        <c:v>4.5598726851806903</c:v>
                      </c:pt>
                      <c:pt idx="16183">
                        <c:v>4.5601157407421313</c:v>
                      </c:pt>
                      <c:pt idx="16184">
                        <c:v>4.5603587962962964</c:v>
                      </c:pt>
                      <c:pt idx="16185">
                        <c:v>4.5606018518504614</c:v>
                      </c:pt>
                      <c:pt idx="16186">
                        <c:v>4.5608449074046264</c:v>
                      </c:pt>
                      <c:pt idx="16187">
                        <c:v>4.5610879629587915</c:v>
                      </c:pt>
                      <c:pt idx="16188">
                        <c:v>4.5613310185202325</c:v>
                      </c:pt>
                      <c:pt idx="16189">
                        <c:v>4.5615740740743975</c:v>
                      </c:pt>
                      <c:pt idx="16190">
                        <c:v>4.5618171296285626</c:v>
                      </c:pt>
                      <c:pt idx="16191">
                        <c:v>4.5620601851827276</c:v>
                      </c:pt>
                      <c:pt idx="16192">
                        <c:v>4.5623032407368926</c:v>
                      </c:pt>
                      <c:pt idx="16193">
                        <c:v>4.5625462962983336</c:v>
                      </c:pt>
                      <c:pt idx="16194">
                        <c:v>4.5627893518524987</c:v>
                      </c:pt>
                      <c:pt idx="16195">
                        <c:v>4.5630324074066637</c:v>
                      </c:pt>
                      <c:pt idx="16196">
                        <c:v>4.5632754629608288</c:v>
                      </c:pt>
                      <c:pt idx="16197">
                        <c:v>4.5635185185149938</c:v>
                      </c:pt>
                      <c:pt idx="16198">
                        <c:v>4.5637615740691588</c:v>
                      </c:pt>
                      <c:pt idx="16199">
                        <c:v>4.5640046296305998</c:v>
                      </c:pt>
                      <c:pt idx="16200">
                        <c:v>4.5642476851847649</c:v>
                      </c:pt>
                      <c:pt idx="16201">
                        <c:v>4.5644907407389299</c:v>
                      </c:pt>
                      <c:pt idx="16202">
                        <c:v>4.5647337962930949</c:v>
                      </c:pt>
                      <c:pt idx="16203">
                        <c:v>4.56497685184726</c:v>
                      </c:pt>
                      <c:pt idx="16204">
                        <c:v>4.565219907408701</c:v>
                      </c:pt>
                      <c:pt idx="16205">
                        <c:v>4.565462962962866</c:v>
                      </c:pt>
                      <c:pt idx="16206">
                        <c:v>4.5657060185170311</c:v>
                      </c:pt>
                      <c:pt idx="16207">
                        <c:v>4.5659490740711961</c:v>
                      </c:pt>
                      <c:pt idx="16208">
                        <c:v>4.5661921296253611</c:v>
                      </c:pt>
                      <c:pt idx="16209">
                        <c:v>4.5664351851868021</c:v>
                      </c:pt>
                      <c:pt idx="16210">
                        <c:v>4.5666782407409672</c:v>
                      </c:pt>
                      <c:pt idx="16211">
                        <c:v>4.5669212962951322</c:v>
                      </c:pt>
                      <c:pt idx="16212">
                        <c:v>4.5671643518492973</c:v>
                      </c:pt>
                      <c:pt idx="16213">
                        <c:v>4.5674074074034623</c:v>
                      </c:pt>
                      <c:pt idx="16214">
                        <c:v>4.5676504629649033</c:v>
                      </c:pt>
                      <c:pt idx="16215">
                        <c:v>4.5678935185190683</c:v>
                      </c:pt>
                      <c:pt idx="16216">
                        <c:v>4.5681365740732334</c:v>
                      </c:pt>
                      <c:pt idx="16217">
                        <c:v>4.5683796296273984</c:v>
                      </c:pt>
                      <c:pt idx="16218">
                        <c:v>4.5686226851815634</c:v>
                      </c:pt>
                      <c:pt idx="16219">
                        <c:v>4.5688657407357285</c:v>
                      </c:pt>
                      <c:pt idx="16220">
                        <c:v>4.5691087962971695</c:v>
                      </c:pt>
                      <c:pt idx="16221">
                        <c:v>4.5693518518513345</c:v>
                      </c:pt>
                      <c:pt idx="16222">
                        <c:v>4.5695949074054996</c:v>
                      </c:pt>
                      <c:pt idx="16223">
                        <c:v>4.5698379629596646</c:v>
                      </c:pt>
                      <c:pt idx="16224">
                        <c:v>4.5700925925906093</c:v>
                      </c:pt>
                      <c:pt idx="16225">
                        <c:v>4.5703356481447743</c:v>
                      </c:pt>
                      <c:pt idx="16226">
                        <c:v>4.5705787036989394</c:v>
                      </c:pt>
                      <c:pt idx="16227">
                        <c:v>4.5708217592603804</c:v>
                      </c:pt>
                      <c:pt idx="16228">
                        <c:v>4.5710648148145454</c:v>
                      </c:pt>
                      <c:pt idx="16229">
                        <c:v>4.5713078703687104</c:v>
                      </c:pt>
                      <c:pt idx="16230">
                        <c:v>4.5715509259228755</c:v>
                      </c:pt>
                      <c:pt idx="16231">
                        <c:v>4.5717939814770405</c:v>
                      </c:pt>
                      <c:pt idx="16232">
                        <c:v>4.5720370370384815</c:v>
                      </c:pt>
                      <c:pt idx="16233">
                        <c:v>4.5722800925926466</c:v>
                      </c:pt>
                      <c:pt idx="16234">
                        <c:v>4.5725231481468116</c:v>
                      </c:pt>
                      <c:pt idx="16235">
                        <c:v>4.5727662037009766</c:v>
                      </c:pt>
                      <c:pt idx="16236">
                        <c:v>4.5730092592551417</c:v>
                      </c:pt>
                      <c:pt idx="16237">
                        <c:v>4.5732523148165827</c:v>
                      </c:pt>
                      <c:pt idx="16238">
                        <c:v>4.5734953703707477</c:v>
                      </c:pt>
                      <c:pt idx="16239">
                        <c:v>4.5737384259249128</c:v>
                      </c:pt>
                      <c:pt idx="16240">
                        <c:v>4.5739814814790778</c:v>
                      </c:pt>
                      <c:pt idx="16241">
                        <c:v>4.5742245370332428</c:v>
                      </c:pt>
                      <c:pt idx="16242">
                        <c:v>4.5744675925946838</c:v>
                      </c:pt>
                      <c:pt idx="16243">
                        <c:v>4.5747106481488489</c:v>
                      </c:pt>
                      <c:pt idx="16244">
                        <c:v>4.5749537037030139</c:v>
                      </c:pt>
                      <c:pt idx="16245">
                        <c:v>4.5751967592571789</c:v>
                      </c:pt>
                      <c:pt idx="16246">
                        <c:v>4.575439814811344</c:v>
                      </c:pt>
                      <c:pt idx="16247">
                        <c:v>4.575682870365509</c:v>
                      </c:pt>
                      <c:pt idx="16248">
                        <c:v>4.57592592592695</c:v>
                      </c:pt>
                      <c:pt idx="16249">
                        <c:v>4.5761689814811151</c:v>
                      </c:pt>
                      <c:pt idx="16250">
                        <c:v>4.5764120370352801</c:v>
                      </c:pt>
                      <c:pt idx="16251">
                        <c:v>4.5766550925894451</c:v>
                      </c:pt>
                      <c:pt idx="16252">
                        <c:v>4.5768981481436102</c:v>
                      </c:pt>
                      <c:pt idx="16253">
                        <c:v>4.5771412037050512</c:v>
                      </c:pt>
                      <c:pt idx="16254">
                        <c:v>4.5773842592592162</c:v>
                      </c:pt>
                      <c:pt idx="16255">
                        <c:v>4.5776273148133813</c:v>
                      </c:pt>
                      <c:pt idx="16256">
                        <c:v>4.5778703703675463</c:v>
                      </c:pt>
                      <c:pt idx="16257">
                        <c:v>4.5781134259217113</c:v>
                      </c:pt>
                      <c:pt idx="16258">
                        <c:v>4.5783564814831523</c:v>
                      </c:pt>
                      <c:pt idx="16259">
                        <c:v>4.5785995370373174</c:v>
                      </c:pt>
                      <c:pt idx="16260">
                        <c:v>4.5788425925914824</c:v>
                      </c:pt>
                      <c:pt idx="16261">
                        <c:v>4.5790856481456474</c:v>
                      </c:pt>
                      <c:pt idx="16262">
                        <c:v>4.5793287036998125</c:v>
                      </c:pt>
                      <c:pt idx="16263">
                        <c:v>4.5795717592612535</c:v>
                      </c:pt>
                      <c:pt idx="16264">
                        <c:v>4.5798148148154185</c:v>
                      </c:pt>
                      <c:pt idx="16265">
                        <c:v>4.5800578703695836</c:v>
                      </c:pt>
                      <c:pt idx="16266">
                        <c:v>4.5803009259237486</c:v>
                      </c:pt>
                      <c:pt idx="16267">
                        <c:v>4.5805439814779136</c:v>
                      </c:pt>
                      <c:pt idx="16268">
                        <c:v>4.5807870370320787</c:v>
                      </c:pt>
                      <c:pt idx="16269">
                        <c:v>4.5810300925935197</c:v>
                      </c:pt>
                      <c:pt idx="16270">
                        <c:v>4.5812731481476847</c:v>
                      </c:pt>
                      <c:pt idx="16271">
                        <c:v>4.5815162037018498</c:v>
                      </c:pt>
                      <c:pt idx="16272">
                        <c:v>4.5817708333327944</c:v>
                      </c:pt>
                      <c:pt idx="16273">
                        <c:v>4.5820138888869595</c:v>
                      </c:pt>
                      <c:pt idx="16274">
                        <c:v>4.5822569444411245</c:v>
                      </c:pt>
                      <c:pt idx="16275">
                        <c:v>4.5824999999952896</c:v>
                      </c:pt>
                      <c:pt idx="16276">
                        <c:v>4.5827430555567306</c:v>
                      </c:pt>
                      <c:pt idx="16277">
                        <c:v>4.5829861111108956</c:v>
                      </c:pt>
                      <c:pt idx="16278">
                        <c:v>4.5832291666650606</c:v>
                      </c:pt>
                      <c:pt idx="16279">
                        <c:v>4.5834722222192257</c:v>
                      </c:pt>
                      <c:pt idx="16280">
                        <c:v>4.5837152777733907</c:v>
                      </c:pt>
                      <c:pt idx="16281">
                        <c:v>4.5839583333348317</c:v>
                      </c:pt>
                      <c:pt idx="16282">
                        <c:v>4.5842013888889968</c:v>
                      </c:pt>
                      <c:pt idx="16283">
                        <c:v>4.5844444444431618</c:v>
                      </c:pt>
                      <c:pt idx="16284">
                        <c:v>4.5846874999973268</c:v>
                      </c:pt>
                      <c:pt idx="16285">
                        <c:v>4.5849305555514919</c:v>
                      </c:pt>
                      <c:pt idx="16286">
                        <c:v>4.5851736111129329</c:v>
                      </c:pt>
                      <c:pt idx="16287">
                        <c:v>4.5854166666670979</c:v>
                      </c:pt>
                      <c:pt idx="16288">
                        <c:v>4.5856597222212629</c:v>
                      </c:pt>
                      <c:pt idx="16289">
                        <c:v>4.585902777775428</c:v>
                      </c:pt>
                      <c:pt idx="16290">
                        <c:v>4.586145833329593</c:v>
                      </c:pt>
                      <c:pt idx="16291">
                        <c:v>4.5863888888837581</c:v>
                      </c:pt>
                      <c:pt idx="16292">
                        <c:v>4.5866319444451991</c:v>
                      </c:pt>
                      <c:pt idx="16293">
                        <c:v>4.5868749999993641</c:v>
                      </c:pt>
                      <c:pt idx="16294">
                        <c:v>4.5871180555535291</c:v>
                      </c:pt>
                      <c:pt idx="16295">
                        <c:v>4.5873611111076942</c:v>
                      </c:pt>
                      <c:pt idx="16296">
                        <c:v>4.5876041666618592</c:v>
                      </c:pt>
                      <c:pt idx="16297">
                        <c:v>4.5878472222233002</c:v>
                      </c:pt>
                      <c:pt idx="16298">
                        <c:v>4.5880902777774653</c:v>
                      </c:pt>
                      <c:pt idx="16299">
                        <c:v>4.5883333333316303</c:v>
                      </c:pt>
                      <c:pt idx="16300">
                        <c:v>4.5885763888857953</c:v>
                      </c:pt>
                      <c:pt idx="16301">
                        <c:v>4.5888194444399604</c:v>
                      </c:pt>
                      <c:pt idx="16302">
                        <c:v>4.5890625000014014</c:v>
                      </c:pt>
                      <c:pt idx="16303">
                        <c:v>4.5893055555555664</c:v>
                      </c:pt>
                      <c:pt idx="16304">
                        <c:v>4.5895486111097314</c:v>
                      </c:pt>
                      <c:pt idx="16305">
                        <c:v>4.5897916666638965</c:v>
                      </c:pt>
                      <c:pt idx="16306">
                        <c:v>4.5900347222180615</c:v>
                      </c:pt>
                      <c:pt idx="16307">
                        <c:v>4.5902777777795025</c:v>
                      </c:pt>
                      <c:pt idx="16308">
                        <c:v>4.5905208333336676</c:v>
                      </c:pt>
                      <c:pt idx="16309">
                        <c:v>4.5907638888878326</c:v>
                      </c:pt>
                      <c:pt idx="16310">
                        <c:v>4.5910069444419976</c:v>
                      </c:pt>
                      <c:pt idx="16311">
                        <c:v>4.5912499999961627</c:v>
                      </c:pt>
                      <c:pt idx="16312">
                        <c:v>4.5914930555576037</c:v>
                      </c:pt>
                      <c:pt idx="16313">
                        <c:v>4.5917361111117687</c:v>
                      </c:pt>
                      <c:pt idx="16314">
                        <c:v>4.5919791666659338</c:v>
                      </c:pt>
                      <c:pt idx="16315">
                        <c:v>4.5922222222200988</c:v>
                      </c:pt>
                      <c:pt idx="16316">
                        <c:v>4.5924652777742638</c:v>
                      </c:pt>
                      <c:pt idx="16317">
                        <c:v>4.5927083333284289</c:v>
                      </c:pt>
                      <c:pt idx="16318">
                        <c:v>4.5929513888898699</c:v>
                      </c:pt>
                      <c:pt idx="16319">
                        <c:v>4.5931944444440349</c:v>
                      </c:pt>
                      <c:pt idx="16320">
                        <c:v>4.5934490740749796</c:v>
                      </c:pt>
                      <c:pt idx="16321">
                        <c:v>4.5936921296291446</c:v>
                      </c:pt>
                      <c:pt idx="16322">
                        <c:v>4.5939351851833097</c:v>
                      </c:pt>
                      <c:pt idx="16323">
                        <c:v>4.5941782407374747</c:v>
                      </c:pt>
                      <c:pt idx="16324">
                        <c:v>4.5944212962916398</c:v>
                      </c:pt>
                      <c:pt idx="16325">
                        <c:v>4.5946643518530808</c:v>
                      </c:pt>
                      <c:pt idx="16326">
                        <c:v>4.5949074074072458</c:v>
                      </c:pt>
                      <c:pt idx="16327">
                        <c:v>4.5951504629614108</c:v>
                      </c:pt>
                      <c:pt idx="16328">
                        <c:v>4.5953935185155759</c:v>
                      </c:pt>
                      <c:pt idx="16329">
                        <c:v>4.5956365740697409</c:v>
                      </c:pt>
                      <c:pt idx="16330">
                        <c:v>4.5958796296311819</c:v>
                      </c:pt>
                      <c:pt idx="16331">
                        <c:v>4.5961226851853469</c:v>
                      </c:pt>
                      <c:pt idx="16332">
                        <c:v>4.596365740739512</c:v>
                      </c:pt>
                      <c:pt idx="16333">
                        <c:v>4.596608796293677</c:v>
                      </c:pt>
                      <c:pt idx="16334">
                        <c:v>4.5968518518478421</c:v>
                      </c:pt>
                      <c:pt idx="16335">
                        <c:v>4.5970949074092831</c:v>
                      </c:pt>
                      <c:pt idx="16336">
                        <c:v>4.5973379629634481</c:v>
                      </c:pt>
                      <c:pt idx="16337">
                        <c:v>4.5975810185176131</c:v>
                      </c:pt>
                      <c:pt idx="16338">
                        <c:v>4.5978240740717782</c:v>
                      </c:pt>
                      <c:pt idx="16339">
                        <c:v>4.5980671296259432</c:v>
                      </c:pt>
                      <c:pt idx="16340">
                        <c:v>4.5983101851801083</c:v>
                      </c:pt>
                      <c:pt idx="16341">
                        <c:v>4.5985532407415493</c:v>
                      </c:pt>
                      <c:pt idx="16342">
                        <c:v>4.5987962962957143</c:v>
                      </c:pt>
                      <c:pt idx="16343">
                        <c:v>4.5990393518498793</c:v>
                      </c:pt>
                      <c:pt idx="16344">
                        <c:v>4.5992824074040444</c:v>
                      </c:pt>
                      <c:pt idx="16345">
                        <c:v>4.5995254629582094</c:v>
                      </c:pt>
                      <c:pt idx="16346">
                        <c:v>4.5997685185196504</c:v>
                      </c:pt>
                      <c:pt idx="16347">
                        <c:v>4.6000115740738154</c:v>
                      </c:pt>
                      <c:pt idx="16348">
                        <c:v>4.6002546296279805</c:v>
                      </c:pt>
                      <c:pt idx="16349">
                        <c:v>4.6004976851821455</c:v>
                      </c:pt>
                      <c:pt idx="16350">
                        <c:v>4.6007407407363106</c:v>
                      </c:pt>
                      <c:pt idx="16351">
                        <c:v>4.6009837962977516</c:v>
                      </c:pt>
                      <c:pt idx="16352">
                        <c:v>4.6012268518519166</c:v>
                      </c:pt>
                      <c:pt idx="16353">
                        <c:v>4.6014699074060816</c:v>
                      </c:pt>
                      <c:pt idx="16354">
                        <c:v>4.6017129629602467</c:v>
                      </c:pt>
                      <c:pt idx="16355">
                        <c:v>4.6019560185144117</c:v>
                      </c:pt>
                      <c:pt idx="16356">
                        <c:v>4.6021990740758527</c:v>
                      </c:pt>
                      <c:pt idx="16357">
                        <c:v>4.6024421296300178</c:v>
                      </c:pt>
                      <c:pt idx="16358">
                        <c:v>4.6026851851841828</c:v>
                      </c:pt>
                      <c:pt idx="16359">
                        <c:v>4.6029282407383478</c:v>
                      </c:pt>
                      <c:pt idx="16360">
                        <c:v>4.6031712962925129</c:v>
                      </c:pt>
                      <c:pt idx="16361">
                        <c:v>4.6034143518539539</c:v>
                      </c:pt>
                      <c:pt idx="16362">
                        <c:v>4.6036574074081189</c:v>
                      </c:pt>
                      <c:pt idx="16363">
                        <c:v>4.6039004629622839</c:v>
                      </c:pt>
                      <c:pt idx="16364">
                        <c:v>4.604143518516449</c:v>
                      </c:pt>
                      <c:pt idx="16365">
                        <c:v>4.604386574070614</c:v>
                      </c:pt>
                      <c:pt idx="16366">
                        <c:v>4.6046296296247791</c:v>
                      </c:pt>
                      <c:pt idx="16367">
                        <c:v>4.6048726851862201</c:v>
                      </c:pt>
                      <c:pt idx="16368">
                        <c:v>4.6051273148098888</c:v>
                      </c:pt>
                      <c:pt idx="16369">
                        <c:v>4.6053703703713298</c:v>
                      </c:pt>
                      <c:pt idx="16370">
                        <c:v>4.6056134259254948</c:v>
                      </c:pt>
                      <c:pt idx="16371">
                        <c:v>4.6058564814796599</c:v>
                      </c:pt>
                      <c:pt idx="16372">
                        <c:v>4.6060995370338249</c:v>
                      </c:pt>
                      <c:pt idx="16373">
                        <c:v>4.6063425925879899</c:v>
                      </c:pt>
                      <c:pt idx="16374">
                        <c:v>4.6065856481494309</c:v>
                      </c:pt>
                      <c:pt idx="16375">
                        <c:v>4.606828703703596</c:v>
                      </c:pt>
                      <c:pt idx="16376">
                        <c:v>4.607071759257761</c:v>
                      </c:pt>
                      <c:pt idx="16377">
                        <c:v>4.6073148148119261</c:v>
                      </c:pt>
                      <c:pt idx="16378">
                        <c:v>4.6075578703660911</c:v>
                      </c:pt>
                      <c:pt idx="16379">
                        <c:v>4.6078009259275321</c:v>
                      </c:pt>
                      <c:pt idx="16380">
                        <c:v>4.6080439814816971</c:v>
                      </c:pt>
                      <c:pt idx="16381">
                        <c:v>4.6082870370358622</c:v>
                      </c:pt>
                      <c:pt idx="16382">
                        <c:v>4.6085300925900272</c:v>
                      </c:pt>
                      <c:pt idx="16383">
                        <c:v>4.6087731481441923</c:v>
                      </c:pt>
                      <c:pt idx="16384">
                        <c:v>4.6090162037056333</c:v>
                      </c:pt>
                      <c:pt idx="16385">
                        <c:v>4.6092592592597983</c:v>
                      </c:pt>
                      <c:pt idx="16386">
                        <c:v>4.6095023148139633</c:v>
                      </c:pt>
                      <c:pt idx="16387">
                        <c:v>4.6097453703681284</c:v>
                      </c:pt>
                      <c:pt idx="16388">
                        <c:v>4.6099884259222934</c:v>
                      </c:pt>
                      <c:pt idx="16389">
                        <c:v>4.6102314814764584</c:v>
                      </c:pt>
                      <c:pt idx="16390">
                        <c:v>4.6104745370378994</c:v>
                      </c:pt>
                      <c:pt idx="16391">
                        <c:v>4.6107175925920645</c:v>
                      </c:pt>
                      <c:pt idx="16392">
                        <c:v>4.6109606481462295</c:v>
                      </c:pt>
                      <c:pt idx="16393">
                        <c:v>4.6112037037003946</c:v>
                      </c:pt>
                      <c:pt idx="16394">
                        <c:v>4.6114467592545596</c:v>
                      </c:pt>
                      <c:pt idx="16395">
                        <c:v>4.6116898148160006</c:v>
                      </c:pt>
                      <c:pt idx="16396">
                        <c:v>4.6119328703701656</c:v>
                      </c:pt>
                      <c:pt idx="16397">
                        <c:v>4.6121759259243307</c:v>
                      </c:pt>
                      <c:pt idx="16398">
                        <c:v>4.6124189814784957</c:v>
                      </c:pt>
                      <c:pt idx="16399">
                        <c:v>4.6126620370326608</c:v>
                      </c:pt>
                      <c:pt idx="16400">
                        <c:v>4.6129050925941018</c:v>
                      </c:pt>
                      <c:pt idx="16401">
                        <c:v>4.6131481481482668</c:v>
                      </c:pt>
                      <c:pt idx="16402">
                        <c:v>4.6133912037024318</c:v>
                      </c:pt>
                      <c:pt idx="16403">
                        <c:v>4.6136342592565969</c:v>
                      </c:pt>
                      <c:pt idx="16404">
                        <c:v>4.6138773148107619</c:v>
                      </c:pt>
                      <c:pt idx="16405">
                        <c:v>4.6141203703722029</c:v>
                      </c:pt>
                      <c:pt idx="16406">
                        <c:v>4.6143634259263679</c:v>
                      </c:pt>
                      <c:pt idx="16407">
                        <c:v>4.614606481480533</c:v>
                      </c:pt>
                      <c:pt idx="16408">
                        <c:v>4.614849537034698</c:v>
                      </c:pt>
                      <c:pt idx="16409">
                        <c:v>4.6150925925888631</c:v>
                      </c:pt>
                      <c:pt idx="16410">
                        <c:v>4.6153356481430281</c:v>
                      </c:pt>
                      <c:pt idx="16411">
                        <c:v>4.6155787037044691</c:v>
                      </c:pt>
                      <c:pt idx="16412">
                        <c:v>4.6158217592586341</c:v>
                      </c:pt>
                      <c:pt idx="16413">
                        <c:v>4.6160648148127992</c:v>
                      </c:pt>
                      <c:pt idx="16414">
                        <c:v>4.6163078703669642</c:v>
                      </c:pt>
                      <c:pt idx="16415">
                        <c:v>4.6165509259211293</c:v>
                      </c:pt>
                      <c:pt idx="16416">
                        <c:v>4.6168055555520739</c:v>
                      </c:pt>
                      <c:pt idx="16417">
                        <c:v>4.617048611106239</c:v>
                      </c:pt>
                      <c:pt idx="16418">
                        <c:v>4.61729166666768</c:v>
                      </c:pt>
                      <c:pt idx="16419">
                        <c:v>4.617534722221845</c:v>
                      </c:pt>
                      <c:pt idx="16420">
                        <c:v>4.6177777777760101</c:v>
                      </c:pt>
                      <c:pt idx="16421">
                        <c:v>4.6180208333301751</c:v>
                      </c:pt>
                      <c:pt idx="16422">
                        <c:v>4.6182638888843401</c:v>
                      </c:pt>
                      <c:pt idx="16423">
                        <c:v>4.6185069444457811</c:v>
                      </c:pt>
                      <c:pt idx="16424">
                        <c:v>4.6187499999999462</c:v>
                      </c:pt>
                      <c:pt idx="16425">
                        <c:v>4.6189930555541112</c:v>
                      </c:pt>
                      <c:pt idx="16426">
                        <c:v>4.6192361111082763</c:v>
                      </c:pt>
                      <c:pt idx="16427">
                        <c:v>4.6194791666624413</c:v>
                      </c:pt>
                      <c:pt idx="16428">
                        <c:v>4.6197222222238823</c:v>
                      </c:pt>
                      <c:pt idx="16429">
                        <c:v>4.6199652777780473</c:v>
                      </c:pt>
                      <c:pt idx="16430">
                        <c:v>4.6202083333322124</c:v>
                      </c:pt>
                      <c:pt idx="16431">
                        <c:v>4.6204513888863774</c:v>
                      </c:pt>
                      <c:pt idx="16432">
                        <c:v>4.6206944444405424</c:v>
                      </c:pt>
                      <c:pt idx="16433">
                        <c:v>4.6209375000019834</c:v>
                      </c:pt>
                      <c:pt idx="16434">
                        <c:v>4.6211805555561485</c:v>
                      </c:pt>
                      <c:pt idx="16435">
                        <c:v>4.6214236111103135</c:v>
                      </c:pt>
                      <c:pt idx="16436">
                        <c:v>4.6216666666644786</c:v>
                      </c:pt>
                      <c:pt idx="16437">
                        <c:v>4.6219097222186436</c:v>
                      </c:pt>
                      <c:pt idx="16438">
                        <c:v>4.6221527777728086</c:v>
                      </c:pt>
                      <c:pt idx="16439">
                        <c:v>4.6223958333342496</c:v>
                      </c:pt>
                      <c:pt idx="16440">
                        <c:v>4.6226388888884147</c:v>
                      </c:pt>
                      <c:pt idx="16441">
                        <c:v>4.6228819444425797</c:v>
                      </c:pt>
                      <c:pt idx="16442">
                        <c:v>4.6231249999967448</c:v>
                      </c:pt>
                      <c:pt idx="16443">
                        <c:v>4.6233680555509098</c:v>
                      </c:pt>
                      <c:pt idx="16444">
                        <c:v>4.6236111111123508</c:v>
                      </c:pt>
                      <c:pt idx="16445">
                        <c:v>4.6238541666665158</c:v>
                      </c:pt>
                      <c:pt idx="16446">
                        <c:v>4.6240972222206809</c:v>
                      </c:pt>
                      <c:pt idx="16447">
                        <c:v>4.6243402777748459</c:v>
                      </c:pt>
                      <c:pt idx="16448">
                        <c:v>4.6245833333290109</c:v>
                      </c:pt>
                      <c:pt idx="16449">
                        <c:v>4.6248263888904519</c:v>
                      </c:pt>
                      <c:pt idx="16450">
                        <c:v>4.625069444444617</c:v>
                      </c:pt>
                      <c:pt idx="16451">
                        <c:v>4.625312499998782</c:v>
                      </c:pt>
                      <c:pt idx="16452">
                        <c:v>4.6255555555529471</c:v>
                      </c:pt>
                      <c:pt idx="16453">
                        <c:v>4.6257986111071121</c:v>
                      </c:pt>
                      <c:pt idx="16454">
                        <c:v>4.6260416666685531</c:v>
                      </c:pt>
                      <c:pt idx="16455">
                        <c:v>4.6262847222227181</c:v>
                      </c:pt>
                      <c:pt idx="16456">
                        <c:v>4.6265277777768832</c:v>
                      </c:pt>
                      <c:pt idx="16457">
                        <c:v>4.6267708333310482</c:v>
                      </c:pt>
                      <c:pt idx="16458">
                        <c:v>4.6270138888852133</c:v>
                      </c:pt>
                      <c:pt idx="16459">
                        <c:v>4.6272569444393783</c:v>
                      </c:pt>
                      <c:pt idx="16460">
                        <c:v>4.6275000000008193</c:v>
                      </c:pt>
                      <c:pt idx="16461">
                        <c:v>4.6277430555549843</c:v>
                      </c:pt>
                      <c:pt idx="16462">
                        <c:v>4.6279861111091494</c:v>
                      </c:pt>
                      <c:pt idx="16463">
                        <c:v>4.6282291666633144</c:v>
                      </c:pt>
                      <c:pt idx="16464">
                        <c:v>4.6284722222174794</c:v>
                      </c:pt>
                      <c:pt idx="16465">
                        <c:v>4.6287268518484241</c:v>
                      </c:pt>
                      <c:pt idx="16466">
                        <c:v>4.6289699074025892</c:v>
                      </c:pt>
                      <c:pt idx="16467">
                        <c:v>4.6292129629640302</c:v>
                      </c:pt>
                      <c:pt idx="16468">
                        <c:v>4.6294560185181952</c:v>
                      </c:pt>
                      <c:pt idx="16469">
                        <c:v>4.6296990740723603</c:v>
                      </c:pt>
                      <c:pt idx="16470">
                        <c:v>4.6299421296265253</c:v>
                      </c:pt>
                      <c:pt idx="16471">
                        <c:v>4.6301851851806903</c:v>
                      </c:pt>
                      <c:pt idx="16472">
                        <c:v>4.6304282407421313</c:v>
                      </c:pt>
                      <c:pt idx="16473">
                        <c:v>4.6306712962962964</c:v>
                      </c:pt>
                      <c:pt idx="16474">
                        <c:v>4.6309143518504614</c:v>
                      </c:pt>
                      <c:pt idx="16475">
                        <c:v>4.6311574074046264</c:v>
                      </c:pt>
                      <c:pt idx="16476">
                        <c:v>4.6314004629587915</c:v>
                      </c:pt>
                      <c:pt idx="16477">
                        <c:v>4.6316435185202325</c:v>
                      </c:pt>
                      <c:pt idx="16478">
                        <c:v>4.6318865740743975</c:v>
                      </c:pt>
                      <c:pt idx="16479">
                        <c:v>4.6321296296285626</c:v>
                      </c:pt>
                      <c:pt idx="16480">
                        <c:v>4.6323726851827276</c:v>
                      </c:pt>
                      <c:pt idx="16481">
                        <c:v>4.6326157407368926</c:v>
                      </c:pt>
                      <c:pt idx="16482">
                        <c:v>4.6328587962983336</c:v>
                      </c:pt>
                      <c:pt idx="16483">
                        <c:v>4.6331018518524987</c:v>
                      </c:pt>
                      <c:pt idx="16484">
                        <c:v>4.6333449074066637</c:v>
                      </c:pt>
                      <c:pt idx="16485">
                        <c:v>4.6335879629608288</c:v>
                      </c:pt>
                      <c:pt idx="16486">
                        <c:v>4.6338310185149938</c:v>
                      </c:pt>
                      <c:pt idx="16487">
                        <c:v>4.6340740740691588</c:v>
                      </c:pt>
                      <c:pt idx="16488">
                        <c:v>4.6343171296305998</c:v>
                      </c:pt>
                      <c:pt idx="16489">
                        <c:v>4.6345601851847649</c:v>
                      </c:pt>
                      <c:pt idx="16490">
                        <c:v>4.6348032407389299</c:v>
                      </c:pt>
                      <c:pt idx="16491">
                        <c:v>4.6350462962930949</c:v>
                      </c:pt>
                      <c:pt idx="16492">
                        <c:v>4.63528935184726</c:v>
                      </c:pt>
                      <c:pt idx="16493">
                        <c:v>4.635532407408701</c:v>
                      </c:pt>
                      <c:pt idx="16494">
                        <c:v>4.635775462962866</c:v>
                      </c:pt>
                      <c:pt idx="16495">
                        <c:v>4.6360185185170311</c:v>
                      </c:pt>
                      <c:pt idx="16496">
                        <c:v>4.6362615740711961</c:v>
                      </c:pt>
                      <c:pt idx="16497">
                        <c:v>4.6365046296253611</c:v>
                      </c:pt>
                      <c:pt idx="16498">
                        <c:v>4.6367476851868021</c:v>
                      </c:pt>
                      <c:pt idx="16499">
                        <c:v>4.6369907407409672</c:v>
                      </c:pt>
                      <c:pt idx="16500">
                        <c:v>4.6372337962951322</c:v>
                      </c:pt>
                      <c:pt idx="16501">
                        <c:v>4.6374768518492973</c:v>
                      </c:pt>
                      <c:pt idx="16502">
                        <c:v>4.6377199074034623</c:v>
                      </c:pt>
                      <c:pt idx="16503">
                        <c:v>4.6379629629649033</c:v>
                      </c:pt>
                      <c:pt idx="16504">
                        <c:v>4.6382060185190683</c:v>
                      </c:pt>
                      <c:pt idx="16505">
                        <c:v>4.6384490740732334</c:v>
                      </c:pt>
                      <c:pt idx="16506">
                        <c:v>4.6386921296273984</c:v>
                      </c:pt>
                      <c:pt idx="16507">
                        <c:v>4.6389351851815634</c:v>
                      </c:pt>
                      <c:pt idx="16508">
                        <c:v>4.6391782407357285</c:v>
                      </c:pt>
                      <c:pt idx="16509">
                        <c:v>4.6394212962971695</c:v>
                      </c:pt>
                      <c:pt idx="16510">
                        <c:v>4.6396643518513345</c:v>
                      </c:pt>
                      <c:pt idx="16511">
                        <c:v>4.6399074074054996</c:v>
                      </c:pt>
                      <c:pt idx="16512">
                        <c:v>4.6401504629596646</c:v>
                      </c:pt>
                      <c:pt idx="16513">
                        <c:v>4.6404050925906093</c:v>
                      </c:pt>
                      <c:pt idx="16514">
                        <c:v>4.6406481481447743</c:v>
                      </c:pt>
                      <c:pt idx="16515">
                        <c:v>4.6408912036989394</c:v>
                      </c:pt>
                      <c:pt idx="16516">
                        <c:v>4.6411342592603804</c:v>
                      </c:pt>
                      <c:pt idx="16517">
                        <c:v>4.6413773148145454</c:v>
                      </c:pt>
                      <c:pt idx="16518">
                        <c:v>4.6416203703687104</c:v>
                      </c:pt>
                      <c:pt idx="16519">
                        <c:v>4.6418634259228755</c:v>
                      </c:pt>
                      <c:pt idx="16520">
                        <c:v>4.6421064814770405</c:v>
                      </c:pt>
                      <c:pt idx="16521">
                        <c:v>4.6423495370384815</c:v>
                      </c:pt>
                      <c:pt idx="16522">
                        <c:v>4.6425925925926466</c:v>
                      </c:pt>
                      <c:pt idx="16523">
                        <c:v>4.6428356481468116</c:v>
                      </c:pt>
                      <c:pt idx="16524">
                        <c:v>4.6430787037009766</c:v>
                      </c:pt>
                      <c:pt idx="16525">
                        <c:v>4.6433217592551417</c:v>
                      </c:pt>
                      <c:pt idx="16526">
                        <c:v>4.6435648148165827</c:v>
                      </c:pt>
                      <c:pt idx="16527">
                        <c:v>4.6438078703707477</c:v>
                      </c:pt>
                      <c:pt idx="16528">
                        <c:v>4.6440509259249128</c:v>
                      </c:pt>
                      <c:pt idx="16529">
                        <c:v>4.6442939814790778</c:v>
                      </c:pt>
                      <c:pt idx="16530">
                        <c:v>4.6445370370332428</c:v>
                      </c:pt>
                      <c:pt idx="16531">
                        <c:v>4.6447800925946838</c:v>
                      </c:pt>
                      <c:pt idx="16532">
                        <c:v>4.6450231481488489</c:v>
                      </c:pt>
                      <c:pt idx="16533">
                        <c:v>4.6452662037030139</c:v>
                      </c:pt>
                      <c:pt idx="16534">
                        <c:v>4.6455092592571789</c:v>
                      </c:pt>
                      <c:pt idx="16535">
                        <c:v>4.645752314811344</c:v>
                      </c:pt>
                      <c:pt idx="16536">
                        <c:v>4.645995370365509</c:v>
                      </c:pt>
                      <c:pt idx="16537">
                        <c:v>4.64623842592695</c:v>
                      </c:pt>
                      <c:pt idx="16538">
                        <c:v>4.6464814814811151</c:v>
                      </c:pt>
                      <c:pt idx="16539">
                        <c:v>4.6467245370352801</c:v>
                      </c:pt>
                      <c:pt idx="16540">
                        <c:v>4.6469675925894451</c:v>
                      </c:pt>
                      <c:pt idx="16541">
                        <c:v>4.6472106481436102</c:v>
                      </c:pt>
                      <c:pt idx="16542">
                        <c:v>4.6474537037050512</c:v>
                      </c:pt>
                      <c:pt idx="16543">
                        <c:v>4.6476967592592162</c:v>
                      </c:pt>
                      <c:pt idx="16544">
                        <c:v>4.6479398148133813</c:v>
                      </c:pt>
                      <c:pt idx="16545">
                        <c:v>4.6481828703675463</c:v>
                      </c:pt>
                      <c:pt idx="16546">
                        <c:v>4.6484259259217113</c:v>
                      </c:pt>
                      <c:pt idx="16547">
                        <c:v>4.6486689814831523</c:v>
                      </c:pt>
                      <c:pt idx="16548">
                        <c:v>4.6489120370373174</c:v>
                      </c:pt>
                      <c:pt idx="16549">
                        <c:v>4.6491550925914824</c:v>
                      </c:pt>
                      <c:pt idx="16550">
                        <c:v>4.6493981481456474</c:v>
                      </c:pt>
                      <c:pt idx="16551">
                        <c:v>4.6496412036998125</c:v>
                      </c:pt>
                      <c:pt idx="16552">
                        <c:v>4.6498842592612535</c:v>
                      </c:pt>
                      <c:pt idx="16553">
                        <c:v>4.6501273148154185</c:v>
                      </c:pt>
                      <c:pt idx="16554">
                        <c:v>4.6503703703695836</c:v>
                      </c:pt>
                      <c:pt idx="16555">
                        <c:v>4.6506134259237486</c:v>
                      </c:pt>
                      <c:pt idx="16556">
                        <c:v>4.6508564814779136</c:v>
                      </c:pt>
                      <c:pt idx="16557">
                        <c:v>4.6510995370320787</c:v>
                      </c:pt>
                      <c:pt idx="16558">
                        <c:v>4.6513425925935197</c:v>
                      </c:pt>
                      <c:pt idx="16559">
                        <c:v>4.6515856481476847</c:v>
                      </c:pt>
                      <c:pt idx="16560">
                        <c:v>4.6518287037018498</c:v>
                      </c:pt>
                      <c:pt idx="16561">
                        <c:v>4.6520833333327944</c:v>
                      </c:pt>
                      <c:pt idx="16562">
                        <c:v>4.6523263888869595</c:v>
                      </c:pt>
                      <c:pt idx="16563">
                        <c:v>4.6525694444411245</c:v>
                      </c:pt>
                      <c:pt idx="16564">
                        <c:v>4.6528124999952896</c:v>
                      </c:pt>
                      <c:pt idx="16565">
                        <c:v>4.6530555555567306</c:v>
                      </c:pt>
                      <c:pt idx="16566">
                        <c:v>4.6532986111108956</c:v>
                      </c:pt>
                      <c:pt idx="16567">
                        <c:v>4.6535416666650606</c:v>
                      </c:pt>
                      <c:pt idx="16568">
                        <c:v>4.6537847222192257</c:v>
                      </c:pt>
                      <c:pt idx="16569">
                        <c:v>4.6540277777733907</c:v>
                      </c:pt>
                      <c:pt idx="16570">
                        <c:v>4.6542708333348317</c:v>
                      </c:pt>
                      <c:pt idx="16571">
                        <c:v>4.6545138888889968</c:v>
                      </c:pt>
                      <c:pt idx="16572">
                        <c:v>4.6547569444431618</c:v>
                      </c:pt>
                      <c:pt idx="16573">
                        <c:v>4.6549999999973268</c:v>
                      </c:pt>
                      <c:pt idx="16574">
                        <c:v>4.6552430555514919</c:v>
                      </c:pt>
                      <c:pt idx="16575">
                        <c:v>4.6554861111129329</c:v>
                      </c:pt>
                      <c:pt idx="16576">
                        <c:v>4.6557291666670979</c:v>
                      </c:pt>
                      <c:pt idx="16577">
                        <c:v>4.6559722222212629</c:v>
                      </c:pt>
                      <c:pt idx="16578">
                        <c:v>4.656215277775428</c:v>
                      </c:pt>
                      <c:pt idx="16579">
                        <c:v>4.656458333329593</c:v>
                      </c:pt>
                      <c:pt idx="16580">
                        <c:v>4.6567013888837581</c:v>
                      </c:pt>
                      <c:pt idx="16581">
                        <c:v>4.6569444444451991</c:v>
                      </c:pt>
                      <c:pt idx="16582">
                        <c:v>4.6571874999993641</c:v>
                      </c:pt>
                      <c:pt idx="16583">
                        <c:v>4.6574305555535291</c:v>
                      </c:pt>
                      <c:pt idx="16584">
                        <c:v>4.6576736111076942</c:v>
                      </c:pt>
                      <c:pt idx="16585">
                        <c:v>4.6579166666618592</c:v>
                      </c:pt>
                      <c:pt idx="16586">
                        <c:v>4.6581597222233002</c:v>
                      </c:pt>
                      <c:pt idx="16587">
                        <c:v>4.6584027777774653</c:v>
                      </c:pt>
                      <c:pt idx="16588">
                        <c:v>4.6586458333316303</c:v>
                      </c:pt>
                      <c:pt idx="16589">
                        <c:v>4.6588888888857953</c:v>
                      </c:pt>
                      <c:pt idx="16590">
                        <c:v>4.6591319444399604</c:v>
                      </c:pt>
                      <c:pt idx="16591">
                        <c:v>4.6593750000014014</c:v>
                      </c:pt>
                      <c:pt idx="16592">
                        <c:v>4.6596180555555664</c:v>
                      </c:pt>
                      <c:pt idx="16593">
                        <c:v>4.6598611111097314</c:v>
                      </c:pt>
                      <c:pt idx="16594">
                        <c:v>4.6601041666638965</c:v>
                      </c:pt>
                      <c:pt idx="16595">
                        <c:v>4.6603472222180615</c:v>
                      </c:pt>
                      <c:pt idx="16596">
                        <c:v>4.6605902777795025</c:v>
                      </c:pt>
                      <c:pt idx="16597">
                        <c:v>4.6608333333336676</c:v>
                      </c:pt>
                      <c:pt idx="16598">
                        <c:v>4.6610763888878326</c:v>
                      </c:pt>
                      <c:pt idx="16599">
                        <c:v>4.6613194444419976</c:v>
                      </c:pt>
                      <c:pt idx="16600">
                        <c:v>4.6615624999961627</c:v>
                      </c:pt>
                      <c:pt idx="16601">
                        <c:v>4.6618055555576037</c:v>
                      </c:pt>
                      <c:pt idx="16602">
                        <c:v>4.6620486111117687</c:v>
                      </c:pt>
                      <c:pt idx="16603">
                        <c:v>4.6622916666659338</c:v>
                      </c:pt>
                      <c:pt idx="16604">
                        <c:v>4.6625347222200988</c:v>
                      </c:pt>
                      <c:pt idx="16605">
                        <c:v>4.6627777777742638</c:v>
                      </c:pt>
                      <c:pt idx="16606">
                        <c:v>4.6630208333284289</c:v>
                      </c:pt>
                      <c:pt idx="16607">
                        <c:v>4.6632638888898699</c:v>
                      </c:pt>
                      <c:pt idx="16608">
                        <c:v>4.6635069444440349</c:v>
                      </c:pt>
                      <c:pt idx="16609">
                        <c:v>4.6637615740749796</c:v>
                      </c:pt>
                      <c:pt idx="16610">
                        <c:v>4.6640046296291446</c:v>
                      </c:pt>
                      <c:pt idx="16611">
                        <c:v>4.6642476851833097</c:v>
                      </c:pt>
                      <c:pt idx="16612">
                        <c:v>4.6644907407374747</c:v>
                      </c:pt>
                      <c:pt idx="16613">
                        <c:v>4.6647337962916398</c:v>
                      </c:pt>
                      <c:pt idx="16614">
                        <c:v>4.6649768518530808</c:v>
                      </c:pt>
                      <c:pt idx="16615">
                        <c:v>4.6652199074072458</c:v>
                      </c:pt>
                      <c:pt idx="16616">
                        <c:v>4.6654629629614108</c:v>
                      </c:pt>
                      <c:pt idx="16617">
                        <c:v>4.6657060185155759</c:v>
                      </c:pt>
                      <c:pt idx="16618">
                        <c:v>4.6659490740697409</c:v>
                      </c:pt>
                      <c:pt idx="16619">
                        <c:v>4.6661921296311819</c:v>
                      </c:pt>
                      <c:pt idx="16620">
                        <c:v>4.6664351851853469</c:v>
                      </c:pt>
                      <c:pt idx="16621">
                        <c:v>4.666678240739512</c:v>
                      </c:pt>
                      <c:pt idx="16622">
                        <c:v>4.666921296293677</c:v>
                      </c:pt>
                      <c:pt idx="16623">
                        <c:v>4.6671643518478421</c:v>
                      </c:pt>
                      <c:pt idx="16624">
                        <c:v>4.6674074074092831</c:v>
                      </c:pt>
                      <c:pt idx="16625">
                        <c:v>4.6676504629634481</c:v>
                      </c:pt>
                      <c:pt idx="16626">
                        <c:v>4.6678935185176131</c:v>
                      </c:pt>
                      <c:pt idx="16627">
                        <c:v>4.6681365740717782</c:v>
                      </c:pt>
                      <c:pt idx="16628">
                        <c:v>4.6683796296259432</c:v>
                      </c:pt>
                      <c:pt idx="16629">
                        <c:v>4.6686226851801083</c:v>
                      </c:pt>
                      <c:pt idx="16630">
                        <c:v>4.6688657407415493</c:v>
                      </c:pt>
                      <c:pt idx="16631">
                        <c:v>4.6691087962957143</c:v>
                      </c:pt>
                      <c:pt idx="16632">
                        <c:v>4.6693518518498793</c:v>
                      </c:pt>
                      <c:pt idx="16633">
                        <c:v>4.6695949074040444</c:v>
                      </c:pt>
                      <c:pt idx="16634">
                        <c:v>4.6698379629582094</c:v>
                      </c:pt>
                      <c:pt idx="16635">
                        <c:v>4.6700810185196504</c:v>
                      </c:pt>
                      <c:pt idx="16636">
                        <c:v>4.6703240740738154</c:v>
                      </c:pt>
                      <c:pt idx="16637">
                        <c:v>4.6705671296279805</c:v>
                      </c:pt>
                      <c:pt idx="16638">
                        <c:v>4.6708101851821455</c:v>
                      </c:pt>
                      <c:pt idx="16639">
                        <c:v>4.6710532407363106</c:v>
                      </c:pt>
                      <c:pt idx="16640">
                        <c:v>4.6712962962977516</c:v>
                      </c:pt>
                      <c:pt idx="16641">
                        <c:v>4.6715393518519166</c:v>
                      </c:pt>
                      <c:pt idx="16642">
                        <c:v>4.6717824074060816</c:v>
                      </c:pt>
                      <c:pt idx="16643">
                        <c:v>4.6720254629602467</c:v>
                      </c:pt>
                      <c:pt idx="16644">
                        <c:v>4.6722685185144117</c:v>
                      </c:pt>
                      <c:pt idx="16645">
                        <c:v>4.6725115740758527</c:v>
                      </c:pt>
                      <c:pt idx="16646">
                        <c:v>4.6727546296300178</c:v>
                      </c:pt>
                      <c:pt idx="16647">
                        <c:v>4.6729976851841828</c:v>
                      </c:pt>
                      <c:pt idx="16648">
                        <c:v>4.6732407407383478</c:v>
                      </c:pt>
                      <c:pt idx="16649">
                        <c:v>4.6734837962925129</c:v>
                      </c:pt>
                      <c:pt idx="16650">
                        <c:v>4.6737268518539539</c:v>
                      </c:pt>
                      <c:pt idx="16651">
                        <c:v>4.6739699074081189</c:v>
                      </c:pt>
                      <c:pt idx="16652">
                        <c:v>4.6742129629622839</c:v>
                      </c:pt>
                      <c:pt idx="16653">
                        <c:v>4.674456018516449</c:v>
                      </c:pt>
                      <c:pt idx="16654">
                        <c:v>4.674699074070614</c:v>
                      </c:pt>
                      <c:pt idx="16655">
                        <c:v>4.6749421296247791</c:v>
                      </c:pt>
                      <c:pt idx="16656">
                        <c:v>4.6751851851862201</c:v>
                      </c:pt>
                      <c:pt idx="16657">
                        <c:v>4.6754398148098888</c:v>
                      </c:pt>
                      <c:pt idx="16658">
                        <c:v>4.6756828703713298</c:v>
                      </c:pt>
                      <c:pt idx="16659">
                        <c:v>4.6759259259254948</c:v>
                      </c:pt>
                      <c:pt idx="16660">
                        <c:v>4.6761689814796599</c:v>
                      </c:pt>
                      <c:pt idx="16661">
                        <c:v>4.6764120370338249</c:v>
                      </c:pt>
                      <c:pt idx="16662">
                        <c:v>4.6766550925879899</c:v>
                      </c:pt>
                      <c:pt idx="16663">
                        <c:v>4.6768981481494309</c:v>
                      </c:pt>
                      <c:pt idx="16664">
                        <c:v>4.677141203703596</c:v>
                      </c:pt>
                      <c:pt idx="16665">
                        <c:v>4.677384259257761</c:v>
                      </c:pt>
                      <c:pt idx="16666">
                        <c:v>4.6776273148119261</c:v>
                      </c:pt>
                      <c:pt idx="16667">
                        <c:v>4.6778703703660911</c:v>
                      </c:pt>
                      <c:pt idx="16668">
                        <c:v>4.6781134259275321</c:v>
                      </c:pt>
                      <c:pt idx="16669">
                        <c:v>4.6783564814816971</c:v>
                      </c:pt>
                      <c:pt idx="16670">
                        <c:v>4.6785995370358622</c:v>
                      </c:pt>
                      <c:pt idx="16671">
                        <c:v>4.6788425925900272</c:v>
                      </c:pt>
                      <c:pt idx="16672">
                        <c:v>4.6790856481441923</c:v>
                      </c:pt>
                      <c:pt idx="16673">
                        <c:v>4.6793287037056333</c:v>
                      </c:pt>
                      <c:pt idx="16674">
                        <c:v>4.6795717592597983</c:v>
                      </c:pt>
                      <c:pt idx="16675">
                        <c:v>4.6798148148139633</c:v>
                      </c:pt>
                      <c:pt idx="16676">
                        <c:v>4.6800578703681284</c:v>
                      </c:pt>
                      <c:pt idx="16677">
                        <c:v>4.6803009259222934</c:v>
                      </c:pt>
                      <c:pt idx="16678">
                        <c:v>4.6805439814764584</c:v>
                      </c:pt>
                      <c:pt idx="16679">
                        <c:v>4.6807870370378994</c:v>
                      </c:pt>
                      <c:pt idx="16680">
                        <c:v>4.6810300925920645</c:v>
                      </c:pt>
                      <c:pt idx="16681">
                        <c:v>4.6812731481462295</c:v>
                      </c:pt>
                      <c:pt idx="16682">
                        <c:v>4.6815162037003946</c:v>
                      </c:pt>
                      <c:pt idx="16683">
                        <c:v>4.6817592592545596</c:v>
                      </c:pt>
                      <c:pt idx="16684">
                        <c:v>4.6820023148160006</c:v>
                      </c:pt>
                      <c:pt idx="16685">
                        <c:v>4.6822453703701656</c:v>
                      </c:pt>
                      <c:pt idx="16686">
                        <c:v>4.6824884259243307</c:v>
                      </c:pt>
                      <c:pt idx="16687">
                        <c:v>4.6827314814784957</c:v>
                      </c:pt>
                      <c:pt idx="16688">
                        <c:v>4.6829745370326608</c:v>
                      </c:pt>
                      <c:pt idx="16689">
                        <c:v>4.6832175925941018</c:v>
                      </c:pt>
                      <c:pt idx="16690">
                        <c:v>4.6834606481482668</c:v>
                      </c:pt>
                      <c:pt idx="16691">
                        <c:v>4.6837037037024318</c:v>
                      </c:pt>
                      <c:pt idx="16692">
                        <c:v>4.6839467592565969</c:v>
                      </c:pt>
                      <c:pt idx="16693">
                        <c:v>4.6841898148107619</c:v>
                      </c:pt>
                      <c:pt idx="16694">
                        <c:v>4.6844328703722029</c:v>
                      </c:pt>
                      <c:pt idx="16695">
                        <c:v>4.6846759259263679</c:v>
                      </c:pt>
                      <c:pt idx="16696">
                        <c:v>4.684918981480533</c:v>
                      </c:pt>
                      <c:pt idx="16697">
                        <c:v>4.685162037034698</c:v>
                      </c:pt>
                      <c:pt idx="16698">
                        <c:v>4.6854050925888631</c:v>
                      </c:pt>
                      <c:pt idx="16699">
                        <c:v>4.6856481481430281</c:v>
                      </c:pt>
                      <c:pt idx="16700">
                        <c:v>4.6858912037044691</c:v>
                      </c:pt>
                      <c:pt idx="16701">
                        <c:v>4.6861342592586341</c:v>
                      </c:pt>
                      <c:pt idx="16702">
                        <c:v>4.6863773148127992</c:v>
                      </c:pt>
                      <c:pt idx="16703">
                        <c:v>4.6866203703669642</c:v>
                      </c:pt>
                      <c:pt idx="16704">
                        <c:v>4.6868634259211293</c:v>
                      </c:pt>
                      <c:pt idx="16705">
                        <c:v>4.6871064814825703</c:v>
                      </c:pt>
                      <c:pt idx="16706">
                        <c:v>4.687361111106239</c:v>
                      </c:pt>
                      <c:pt idx="16707">
                        <c:v>4.68760416666768</c:v>
                      </c:pt>
                      <c:pt idx="16708">
                        <c:v>4.687847222221845</c:v>
                      </c:pt>
                      <c:pt idx="16709">
                        <c:v>4.6880902777760101</c:v>
                      </c:pt>
                      <c:pt idx="16710">
                        <c:v>4.6883333333301751</c:v>
                      </c:pt>
                      <c:pt idx="16711">
                        <c:v>4.6885763888843401</c:v>
                      </c:pt>
                      <c:pt idx="16712">
                        <c:v>4.6888194444457811</c:v>
                      </c:pt>
                      <c:pt idx="16713">
                        <c:v>4.6890624999999462</c:v>
                      </c:pt>
                      <c:pt idx="16714">
                        <c:v>4.6893055555541112</c:v>
                      </c:pt>
                      <c:pt idx="16715">
                        <c:v>4.6895486111082763</c:v>
                      </c:pt>
                      <c:pt idx="16716">
                        <c:v>4.6897916666624413</c:v>
                      </c:pt>
                      <c:pt idx="16717">
                        <c:v>4.6900347222238823</c:v>
                      </c:pt>
                      <c:pt idx="16718">
                        <c:v>4.6902777777780473</c:v>
                      </c:pt>
                      <c:pt idx="16719">
                        <c:v>4.6905208333322124</c:v>
                      </c:pt>
                      <c:pt idx="16720">
                        <c:v>4.6907638888863774</c:v>
                      </c:pt>
                      <c:pt idx="16721">
                        <c:v>4.6910069444405424</c:v>
                      </c:pt>
                      <c:pt idx="16722">
                        <c:v>4.6912500000019834</c:v>
                      </c:pt>
                      <c:pt idx="16723">
                        <c:v>4.6914930555561485</c:v>
                      </c:pt>
                      <c:pt idx="16724">
                        <c:v>4.6917361111103135</c:v>
                      </c:pt>
                      <c:pt idx="16725">
                        <c:v>4.6919791666644786</c:v>
                      </c:pt>
                      <c:pt idx="16726">
                        <c:v>4.6922222222186436</c:v>
                      </c:pt>
                      <c:pt idx="16727">
                        <c:v>4.6924652777728086</c:v>
                      </c:pt>
                      <c:pt idx="16728">
                        <c:v>4.6927083333342496</c:v>
                      </c:pt>
                      <c:pt idx="16729">
                        <c:v>4.6929513888884147</c:v>
                      </c:pt>
                      <c:pt idx="16730">
                        <c:v>4.6931944444425797</c:v>
                      </c:pt>
                      <c:pt idx="16731">
                        <c:v>4.6934374999967448</c:v>
                      </c:pt>
                      <c:pt idx="16732">
                        <c:v>4.6936805555509098</c:v>
                      </c:pt>
                      <c:pt idx="16733">
                        <c:v>4.6939236111123508</c:v>
                      </c:pt>
                      <c:pt idx="16734">
                        <c:v>4.6941666666665158</c:v>
                      </c:pt>
                      <c:pt idx="16735">
                        <c:v>4.6944097222206809</c:v>
                      </c:pt>
                      <c:pt idx="16736">
                        <c:v>4.6946527777748459</c:v>
                      </c:pt>
                      <c:pt idx="16737">
                        <c:v>4.6948958333290109</c:v>
                      </c:pt>
                      <c:pt idx="16738">
                        <c:v>4.6951388888904519</c:v>
                      </c:pt>
                      <c:pt idx="16739">
                        <c:v>4.695381944444617</c:v>
                      </c:pt>
                      <c:pt idx="16740">
                        <c:v>4.695624999998782</c:v>
                      </c:pt>
                      <c:pt idx="16741">
                        <c:v>4.6958680555529471</c:v>
                      </c:pt>
                      <c:pt idx="16742">
                        <c:v>4.6961111111071121</c:v>
                      </c:pt>
                      <c:pt idx="16743">
                        <c:v>4.6963541666685531</c:v>
                      </c:pt>
                      <c:pt idx="16744">
                        <c:v>4.6965972222227181</c:v>
                      </c:pt>
                      <c:pt idx="16745">
                        <c:v>4.6968402777768832</c:v>
                      </c:pt>
                      <c:pt idx="16746">
                        <c:v>4.6970833333310482</c:v>
                      </c:pt>
                      <c:pt idx="16747">
                        <c:v>4.6973263888852133</c:v>
                      </c:pt>
                      <c:pt idx="16748">
                        <c:v>4.6975694444393783</c:v>
                      </c:pt>
                      <c:pt idx="16749">
                        <c:v>4.6978125000008193</c:v>
                      </c:pt>
                      <c:pt idx="16750">
                        <c:v>4.6980555555549843</c:v>
                      </c:pt>
                      <c:pt idx="16751">
                        <c:v>4.6982986111091494</c:v>
                      </c:pt>
                      <c:pt idx="16752">
                        <c:v>4.6985416666633144</c:v>
                      </c:pt>
                      <c:pt idx="16753">
                        <c:v>4.6987847222174794</c:v>
                      </c:pt>
                      <c:pt idx="16754">
                        <c:v>4.6990393518484241</c:v>
                      </c:pt>
                      <c:pt idx="16755">
                        <c:v>4.6992824074025892</c:v>
                      </c:pt>
                      <c:pt idx="16756">
                        <c:v>4.6995254629640302</c:v>
                      </c:pt>
                      <c:pt idx="16757">
                        <c:v>4.6997685185181952</c:v>
                      </c:pt>
                      <c:pt idx="16758">
                        <c:v>4.7000115740723603</c:v>
                      </c:pt>
                      <c:pt idx="16759">
                        <c:v>4.7002546296265253</c:v>
                      </c:pt>
                      <c:pt idx="16760">
                        <c:v>4.7004976851806903</c:v>
                      </c:pt>
                      <c:pt idx="16761">
                        <c:v>4.7007407407421313</c:v>
                      </c:pt>
                      <c:pt idx="16762">
                        <c:v>4.7009837962962964</c:v>
                      </c:pt>
                      <c:pt idx="16763">
                        <c:v>4.7012268518504614</c:v>
                      </c:pt>
                      <c:pt idx="16764">
                        <c:v>4.7014699074046264</c:v>
                      </c:pt>
                      <c:pt idx="16765">
                        <c:v>4.7017129629587915</c:v>
                      </c:pt>
                      <c:pt idx="16766">
                        <c:v>4.7019560185202325</c:v>
                      </c:pt>
                      <c:pt idx="16767">
                        <c:v>4.7021990740743975</c:v>
                      </c:pt>
                      <c:pt idx="16768">
                        <c:v>4.7024421296285626</c:v>
                      </c:pt>
                      <c:pt idx="16769">
                        <c:v>4.7026851851827276</c:v>
                      </c:pt>
                      <c:pt idx="16770">
                        <c:v>4.7029282407368926</c:v>
                      </c:pt>
                      <c:pt idx="16771">
                        <c:v>4.7031712962983336</c:v>
                      </c:pt>
                      <c:pt idx="16772">
                        <c:v>4.7034143518524987</c:v>
                      </c:pt>
                      <c:pt idx="16773">
                        <c:v>4.7036574074066637</c:v>
                      </c:pt>
                      <c:pt idx="16774">
                        <c:v>4.7039004629608288</c:v>
                      </c:pt>
                      <c:pt idx="16775">
                        <c:v>4.7041435185149938</c:v>
                      </c:pt>
                      <c:pt idx="16776">
                        <c:v>4.7043865740691588</c:v>
                      </c:pt>
                      <c:pt idx="16777">
                        <c:v>4.7046296296305998</c:v>
                      </c:pt>
                      <c:pt idx="16778">
                        <c:v>4.7048726851847649</c:v>
                      </c:pt>
                      <c:pt idx="16779">
                        <c:v>4.7051157407389299</c:v>
                      </c:pt>
                      <c:pt idx="16780">
                        <c:v>4.7053587962930949</c:v>
                      </c:pt>
                      <c:pt idx="16781">
                        <c:v>4.70560185184726</c:v>
                      </c:pt>
                      <c:pt idx="16782">
                        <c:v>4.705844907408701</c:v>
                      </c:pt>
                      <c:pt idx="16783">
                        <c:v>4.706087962962866</c:v>
                      </c:pt>
                      <c:pt idx="16784">
                        <c:v>4.7063310185170311</c:v>
                      </c:pt>
                      <c:pt idx="16785">
                        <c:v>4.7065740740711961</c:v>
                      </c:pt>
                      <c:pt idx="16786">
                        <c:v>4.7068171296253611</c:v>
                      </c:pt>
                      <c:pt idx="16787">
                        <c:v>4.7070601851868021</c:v>
                      </c:pt>
                      <c:pt idx="16788">
                        <c:v>4.7073032407409672</c:v>
                      </c:pt>
                      <c:pt idx="16789">
                        <c:v>4.7075462962951322</c:v>
                      </c:pt>
                      <c:pt idx="16790">
                        <c:v>4.7077893518492973</c:v>
                      </c:pt>
                      <c:pt idx="16791">
                        <c:v>4.7080324074034623</c:v>
                      </c:pt>
                      <c:pt idx="16792">
                        <c:v>4.7082754629649033</c:v>
                      </c:pt>
                      <c:pt idx="16793">
                        <c:v>4.7085185185190683</c:v>
                      </c:pt>
                      <c:pt idx="16794">
                        <c:v>4.7087615740732334</c:v>
                      </c:pt>
                      <c:pt idx="16795">
                        <c:v>4.7090046296273984</c:v>
                      </c:pt>
                      <c:pt idx="16796">
                        <c:v>4.7092476851815634</c:v>
                      </c:pt>
                      <c:pt idx="16797">
                        <c:v>4.7094907407357285</c:v>
                      </c:pt>
                      <c:pt idx="16798">
                        <c:v>4.7097337962971695</c:v>
                      </c:pt>
                      <c:pt idx="16799">
                        <c:v>4.7099768518513345</c:v>
                      </c:pt>
                      <c:pt idx="16800">
                        <c:v>4.7102199074054996</c:v>
                      </c:pt>
                      <c:pt idx="16801">
                        <c:v>4.7104629629596646</c:v>
                      </c:pt>
                      <c:pt idx="16802">
                        <c:v>4.7107175925906093</c:v>
                      </c:pt>
                      <c:pt idx="16803">
                        <c:v>4.7109606481447743</c:v>
                      </c:pt>
                      <c:pt idx="16804">
                        <c:v>4.7112037036989394</c:v>
                      </c:pt>
                      <c:pt idx="16805">
                        <c:v>4.7114467592603804</c:v>
                      </c:pt>
                      <c:pt idx="16806">
                        <c:v>4.7116898148145454</c:v>
                      </c:pt>
                      <c:pt idx="16807">
                        <c:v>4.7119328703687104</c:v>
                      </c:pt>
                      <c:pt idx="16808">
                        <c:v>4.7121759259228755</c:v>
                      </c:pt>
                      <c:pt idx="16809">
                        <c:v>4.7124189814770405</c:v>
                      </c:pt>
                      <c:pt idx="16810">
                        <c:v>4.7126620370384815</c:v>
                      </c:pt>
                      <c:pt idx="16811">
                        <c:v>4.7129050925926466</c:v>
                      </c:pt>
                      <c:pt idx="16812">
                        <c:v>4.7131481481468116</c:v>
                      </c:pt>
                      <c:pt idx="16813">
                        <c:v>4.7133912037009766</c:v>
                      </c:pt>
                      <c:pt idx="16814">
                        <c:v>4.7136342592551417</c:v>
                      </c:pt>
                      <c:pt idx="16815">
                        <c:v>4.7138773148165827</c:v>
                      </c:pt>
                      <c:pt idx="16816">
                        <c:v>4.7141203703707477</c:v>
                      </c:pt>
                      <c:pt idx="16817">
                        <c:v>4.7143634259249128</c:v>
                      </c:pt>
                      <c:pt idx="16818">
                        <c:v>4.7146064814790778</c:v>
                      </c:pt>
                      <c:pt idx="16819">
                        <c:v>4.7148495370332428</c:v>
                      </c:pt>
                      <c:pt idx="16820">
                        <c:v>4.7150925925946838</c:v>
                      </c:pt>
                      <c:pt idx="16821">
                        <c:v>4.7153356481488489</c:v>
                      </c:pt>
                      <c:pt idx="16822">
                        <c:v>4.7155787037030139</c:v>
                      </c:pt>
                      <c:pt idx="16823">
                        <c:v>4.7158217592571789</c:v>
                      </c:pt>
                      <c:pt idx="16824">
                        <c:v>4.716064814811344</c:v>
                      </c:pt>
                      <c:pt idx="16825">
                        <c:v>4.716307870365509</c:v>
                      </c:pt>
                      <c:pt idx="16826">
                        <c:v>4.71655092592695</c:v>
                      </c:pt>
                      <c:pt idx="16827">
                        <c:v>4.7167939814811151</c:v>
                      </c:pt>
                      <c:pt idx="16828">
                        <c:v>4.7170370370352801</c:v>
                      </c:pt>
                      <c:pt idx="16829">
                        <c:v>4.7172800925894451</c:v>
                      </c:pt>
                      <c:pt idx="16830">
                        <c:v>4.7175231481436102</c:v>
                      </c:pt>
                      <c:pt idx="16831">
                        <c:v>4.7177662037050512</c:v>
                      </c:pt>
                      <c:pt idx="16832">
                        <c:v>4.7180092592592162</c:v>
                      </c:pt>
                      <c:pt idx="16833">
                        <c:v>4.7182523148133813</c:v>
                      </c:pt>
                      <c:pt idx="16834">
                        <c:v>4.7184953703675463</c:v>
                      </c:pt>
                      <c:pt idx="16835">
                        <c:v>4.7187384259217113</c:v>
                      </c:pt>
                      <c:pt idx="16836">
                        <c:v>4.7189814814831523</c:v>
                      </c:pt>
                      <c:pt idx="16837">
                        <c:v>4.7192245370373174</c:v>
                      </c:pt>
                      <c:pt idx="16838">
                        <c:v>4.7194675925914824</c:v>
                      </c:pt>
                      <c:pt idx="16839">
                        <c:v>4.7197106481456474</c:v>
                      </c:pt>
                      <c:pt idx="16840">
                        <c:v>4.7199537036998125</c:v>
                      </c:pt>
                      <c:pt idx="16841">
                        <c:v>4.7201967592612535</c:v>
                      </c:pt>
                      <c:pt idx="16842">
                        <c:v>4.7204398148154185</c:v>
                      </c:pt>
                      <c:pt idx="16843">
                        <c:v>4.7206828703695836</c:v>
                      </c:pt>
                      <c:pt idx="16844">
                        <c:v>4.7209259259237486</c:v>
                      </c:pt>
                      <c:pt idx="16845">
                        <c:v>4.7211689814779136</c:v>
                      </c:pt>
                      <c:pt idx="16846">
                        <c:v>4.7214120370320787</c:v>
                      </c:pt>
                      <c:pt idx="16847">
                        <c:v>4.7216550925935197</c:v>
                      </c:pt>
                      <c:pt idx="16848">
                        <c:v>4.7218981481476847</c:v>
                      </c:pt>
                      <c:pt idx="16849">
                        <c:v>4.7221412037018498</c:v>
                      </c:pt>
                      <c:pt idx="16850">
                        <c:v>4.7223958333327944</c:v>
                      </c:pt>
                      <c:pt idx="16851">
                        <c:v>4.7226388888869595</c:v>
                      </c:pt>
                      <c:pt idx="16852">
                        <c:v>4.7228819444411245</c:v>
                      </c:pt>
                      <c:pt idx="16853">
                        <c:v>4.7231249999952896</c:v>
                      </c:pt>
                      <c:pt idx="16854">
                        <c:v>4.7233680555567306</c:v>
                      </c:pt>
                      <c:pt idx="16855">
                        <c:v>4.7236111111108956</c:v>
                      </c:pt>
                      <c:pt idx="16856">
                        <c:v>4.7238541666650606</c:v>
                      </c:pt>
                      <c:pt idx="16857">
                        <c:v>4.7240972222192257</c:v>
                      </c:pt>
                      <c:pt idx="16858">
                        <c:v>4.7243402777733907</c:v>
                      </c:pt>
                      <c:pt idx="16859">
                        <c:v>4.7245833333348317</c:v>
                      </c:pt>
                      <c:pt idx="16860">
                        <c:v>4.7248263888889968</c:v>
                      </c:pt>
                      <c:pt idx="16861">
                        <c:v>4.7250694444431618</c:v>
                      </c:pt>
                      <c:pt idx="16862">
                        <c:v>4.7253124999973268</c:v>
                      </c:pt>
                      <c:pt idx="16863">
                        <c:v>4.7255555555514919</c:v>
                      </c:pt>
                      <c:pt idx="16864">
                        <c:v>4.7257986111129329</c:v>
                      </c:pt>
                      <c:pt idx="16865">
                        <c:v>4.7260416666670979</c:v>
                      </c:pt>
                      <c:pt idx="16866">
                        <c:v>4.7262847222212629</c:v>
                      </c:pt>
                      <c:pt idx="16867">
                        <c:v>4.726527777775428</c:v>
                      </c:pt>
                      <c:pt idx="16868">
                        <c:v>4.726770833329593</c:v>
                      </c:pt>
                      <c:pt idx="16869">
                        <c:v>4.7270138888837581</c:v>
                      </c:pt>
                      <c:pt idx="16870">
                        <c:v>4.7272569444451991</c:v>
                      </c:pt>
                      <c:pt idx="16871">
                        <c:v>4.7274999999993641</c:v>
                      </c:pt>
                      <c:pt idx="16872">
                        <c:v>4.7277430555535291</c:v>
                      </c:pt>
                      <c:pt idx="16873">
                        <c:v>4.7279861111076942</c:v>
                      </c:pt>
                      <c:pt idx="16874">
                        <c:v>4.7282291666618592</c:v>
                      </c:pt>
                      <c:pt idx="16875">
                        <c:v>4.7284722222233002</c:v>
                      </c:pt>
                      <c:pt idx="16876">
                        <c:v>4.7287152777774653</c:v>
                      </c:pt>
                      <c:pt idx="16877">
                        <c:v>4.7289583333316303</c:v>
                      </c:pt>
                      <c:pt idx="16878">
                        <c:v>4.7292013888857953</c:v>
                      </c:pt>
                      <c:pt idx="16879">
                        <c:v>4.7294444444399604</c:v>
                      </c:pt>
                      <c:pt idx="16880">
                        <c:v>4.7296875000014014</c:v>
                      </c:pt>
                      <c:pt idx="16881">
                        <c:v>4.7299305555555664</c:v>
                      </c:pt>
                      <c:pt idx="16882">
                        <c:v>4.7301736111097314</c:v>
                      </c:pt>
                      <c:pt idx="16883">
                        <c:v>4.7304166666638965</c:v>
                      </c:pt>
                      <c:pt idx="16884">
                        <c:v>4.7306597222180615</c:v>
                      </c:pt>
                      <c:pt idx="16885">
                        <c:v>4.7309027777795025</c:v>
                      </c:pt>
                      <c:pt idx="16886">
                        <c:v>4.7311458333336676</c:v>
                      </c:pt>
                      <c:pt idx="16887">
                        <c:v>4.7313888888878326</c:v>
                      </c:pt>
                      <c:pt idx="16888">
                        <c:v>4.7316319444419976</c:v>
                      </c:pt>
                      <c:pt idx="16889">
                        <c:v>4.7318749999961627</c:v>
                      </c:pt>
                      <c:pt idx="16890">
                        <c:v>4.7321180555576037</c:v>
                      </c:pt>
                      <c:pt idx="16891">
                        <c:v>4.7323611111117687</c:v>
                      </c:pt>
                      <c:pt idx="16892">
                        <c:v>4.7326041666659338</c:v>
                      </c:pt>
                      <c:pt idx="16893">
                        <c:v>4.7328472222200988</c:v>
                      </c:pt>
                      <c:pt idx="16894">
                        <c:v>4.7330902777742638</c:v>
                      </c:pt>
                      <c:pt idx="16895">
                        <c:v>4.7333333333284289</c:v>
                      </c:pt>
                      <c:pt idx="16896">
                        <c:v>4.7335763888898699</c:v>
                      </c:pt>
                      <c:pt idx="16897">
                        <c:v>4.7338194444440349</c:v>
                      </c:pt>
                      <c:pt idx="16898">
                        <c:v>4.7340740740749796</c:v>
                      </c:pt>
                      <c:pt idx="16899">
                        <c:v>4.7343171296291446</c:v>
                      </c:pt>
                      <c:pt idx="16900">
                        <c:v>4.7345601851833097</c:v>
                      </c:pt>
                      <c:pt idx="16901">
                        <c:v>4.7348032407374747</c:v>
                      </c:pt>
                      <c:pt idx="16902">
                        <c:v>4.7350462962916398</c:v>
                      </c:pt>
                      <c:pt idx="16903">
                        <c:v>4.7352893518530808</c:v>
                      </c:pt>
                      <c:pt idx="16904">
                        <c:v>4.7355324074072458</c:v>
                      </c:pt>
                      <c:pt idx="16905">
                        <c:v>4.7357754629614108</c:v>
                      </c:pt>
                      <c:pt idx="16906">
                        <c:v>4.7360185185155759</c:v>
                      </c:pt>
                      <c:pt idx="16907">
                        <c:v>4.7362615740697409</c:v>
                      </c:pt>
                      <c:pt idx="16908">
                        <c:v>4.7365046296311819</c:v>
                      </c:pt>
                      <c:pt idx="16909">
                        <c:v>4.7367476851853469</c:v>
                      </c:pt>
                      <c:pt idx="16910">
                        <c:v>4.736990740739512</c:v>
                      </c:pt>
                      <c:pt idx="16911">
                        <c:v>4.737233796293677</c:v>
                      </c:pt>
                      <c:pt idx="16912">
                        <c:v>4.7374768518478421</c:v>
                      </c:pt>
                      <c:pt idx="16913">
                        <c:v>4.7377199074092831</c:v>
                      </c:pt>
                      <c:pt idx="16914">
                        <c:v>4.7379629629634481</c:v>
                      </c:pt>
                      <c:pt idx="16915">
                        <c:v>4.7382060185176131</c:v>
                      </c:pt>
                      <c:pt idx="16916">
                        <c:v>4.7384490740717782</c:v>
                      </c:pt>
                      <c:pt idx="16917">
                        <c:v>4.7386921296259432</c:v>
                      </c:pt>
                      <c:pt idx="16918">
                        <c:v>4.7389351851801083</c:v>
                      </c:pt>
                      <c:pt idx="16919">
                        <c:v>4.7391782407415493</c:v>
                      </c:pt>
                      <c:pt idx="16920">
                        <c:v>4.7394212962957143</c:v>
                      </c:pt>
                      <c:pt idx="16921">
                        <c:v>4.7396643518498793</c:v>
                      </c:pt>
                      <c:pt idx="16922">
                        <c:v>4.7399074074040444</c:v>
                      </c:pt>
                      <c:pt idx="16923">
                        <c:v>4.7401504629582094</c:v>
                      </c:pt>
                      <c:pt idx="16924">
                        <c:v>4.7403935185196504</c:v>
                      </c:pt>
                      <c:pt idx="16925">
                        <c:v>4.7406365740738154</c:v>
                      </c:pt>
                      <c:pt idx="16926">
                        <c:v>4.7408796296279805</c:v>
                      </c:pt>
                      <c:pt idx="16927">
                        <c:v>4.7411226851821455</c:v>
                      </c:pt>
                      <c:pt idx="16928">
                        <c:v>4.7413657407363106</c:v>
                      </c:pt>
                      <c:pt idx="16929">
                        <c:v>4.7416087962977516</c:v>
                      </c:pt>
                      <c:pt idx="16930">
                        <c:v>4.7418518518519166</c:v>
                      </c:pt>
                      <c:pt idx="16931">
                        <c:v>4.7420949074060816</c:v>
                      </c:pt>
                      <c:pt idx="16932">
                        <c:v>4.7423379629602467</c:v>
                      </c:pt>
                      <c:pt idx="16933">
                        <c:v>4.7425810185144117</c:v>
                      </c:pt>
                      <c:pt idx="16934">
                        <c:v>4.7428240740758527</c:v>
                      </c:pt>
                      <c:pt idx="16935">
                        <c:v>4.7430671296300178</c:v>
                      </c:pt>
                      <c:pt idx="16936">
                        <c:v>4.7433101851841828</c:v>
                      </c:pt>
                      <c:pt idx="16937">
                        <c:v>4.7435532407383478</c:v>
                      </c:pt>
                      <c:pt idx="16938">
                        <c:v>4.7437962962925129</c:v>
                      </c:pt>
                      <c:pt idx="16939">
                        <c:v>4.7440393518539539</c:v>
                      </c:pt>
                      <c:pt idx="16940">
                        <c:v>4.7442824074081189</c:v>
                      </c:pt>
                      <c:pt idx="16941">
                        <c:v>4.7445254629622839</c:v>
                      </c:pt>
                      <c:pt idx="16942">
                        <c:v>4.744768518516449</c:v>
                      </c:pt>
                      <c:pt idx="16943">
                        <c:v>4.745011574070614</c:v>
                      </c:pt>
                      <c:pt idx="16944">
                        <c:v>4.7452546296247791</c:v>
                      </c:pt>
                      <c:pt idx="16945">
                        <c:v>4.7454976851862201</c:v>
                      </c:pt>
                      <c:pt idx="16946">
                        <c:v>4.7457407407403851</c:v>
                      </c:pt>
                      <c:pt idx="16947">
                        <c:v>4.7459953703713298</c:v>
                      </c:pt>
                      <c:pt idx="16948">
                        <c:v>4.7462384259254948</c:v>
                      </c:pt>
                      <c:pt idx="16949">
                        <c:v>4.7464814814796599</c:v>
                      </c:pt>
                      <c:pt idx="16950">
                        <c:v>4.7467245370338249</c:v>
                      </c:pt>
                      <c:pt idx="16951">
                        <c:v>4.7469675925879899</c:v>
                      </c:pt>
                      <c:pt idx="16952">
                        <c:v>4.7472106481494309</c:v>
                      </c:pt>
                      <c:pt idx="16953">
                        <c:v>4.747453703703596</c:v>
                      </c:pt>
                      <c:pt idx="16954">
                        <c:v>4.747696759257761</c:v>
                      </c:pt>
                      <c:pt idx="16955">
                        <c:v>4.7479398148119261</c:v>
                      </c:pt>
                      <c:pt idx="16956">
                        <c:v>4.7481828703660911</c:v>
                      </c:pt>
                      <c:pt idx="16957">
                        <c:v>4.7484259259275321</c:v>
                      </c:pt>
                      <c:pt idx="16958">
                        <c:v>4.7486689814816971</c:v>
                      </c:pt>
                      <c:pt idx="16959">
                        <c:v>4.7489120370358622</c:v>
                      </c:pt>
                      <c:pt idx="16960">
                        <c:v>4.7491550925900272</c:v>
                      </c:pt>
                      <c:pt idx="16961">
                        <c:v>4.7493981481441923</c:v>
                      </c:pt>
                      <c:pt idx="16962">
                        <c:v>4.7496412037056333</c:v>
                      </c:pt>
                      <c:pt idx="16963">
                        <c:v>4.7498842592597983</c:v>
                      </c:pt>
                      <c:pt idx="16964">
                        <c:v>4.7501273148139633</c:v>
                      </c:pt>
                      <c:pt idx="16965">
                        <c:v>4.7503703703681284</c:v>
                      </c:pt>
                      <c:pt idx="16966">
                        <c:v>4.7506134259222934</c:v>
                      </c:pt>
                      <c:pt idx="16967">
                        <c:v>4.7508564814764584</c:v>
                      </c:pt>
                      <c:pt idx="16968">
                        <c:v>4.7510995370378994</c:v>
                      </c:pt>
                      <c:pt idx="16969">
                        <c:v>4.7513425925920645</c:v>
                      </c:pt>
                      <c:pt idx="16970">
                        <c:v>4.7515856481462295</c:v>
                      </c:pt>
                      <c:pt idx="16971">
                        <c:v>4.7518287037003946</c:v>
                      </c:pt>
                      <c:pt idx="16972">
                        <c:v>4.7520717592545596</c:v>
                      </c:pt>
                      <c:pt idx="16973">
                        <c:v>4.7523148148160006</c:v>
                      </c:pt>
                      <c:pt idx="16974">
                        <c:v>4.7525578703701656</c:v>
                      </c:pt>
                      <c:pt idx="16975">
                        <c:v>4.7528009259243307</c:v>
                      </c:pt>
                      <c:pt idx="16976">
                        <c:v>4.7530439814784957</c:v>
                      </c:pt>
                      <c:pt idx="16977">
                        <c:v>4.7532870370326608</c:v>
                      </c:pt>
                      <c:pt idx="16978">
                        <c:v>4.7535300925941018</c:v>
                      </c:pt>
                      <c:pt idx="16979">
                        <c:v>4.7537731481482668</c:v>
                      </c:pt>
                      <c:pt idx="16980">
                        <c:v>4.7540162037024318</c:v>
                      </c:pt>
                      <c:pt idx="16981">
                        <c:v>4.7542592592565969</c:v>
                      </c:pt>
                      <c:pt idx="16982">
                        <c:v>4.7545023148107619</c:v>
                      </c:pt>
                      <c:pt idx="16983">
                        <c:v>4.7547453703722029</c:v>
                      </c:pt>
                      <c:pt idx="16984">
                        <c:v>4.7549884259263679</c:v>
                      </c:pt>
                      <c:pt idx="16985">
                        <c:v>4.755231481480533</c:v>
                      </c:pt>
                      <c:pt idx="16986">
                        <c:v>4.755474537034698</c:v>
                      </c:pt>
                      <c:pt idx="16987">
                        <c:v>4.7557175925888631</c:v>
                      </c:pt>
                      <c:pt idx="16988">
                        <c:v>4.7559606481430281</c:v>
                      </c:pt>
                      <c:pt idx="16989">
                        <c:v>4.7562037037044691</c:v>
                      </c:pt>
                      <c:pt idx="16990">
                        <c:v>4.7564467592586341</c:v>
                      </c:pt>
                      <c:pt idx="16991">
                        <c:v>4.7566898148127992</c:v>
                      </c:pt>
                      <c:pt idx="16992">
                        <c:v>4.7569328703669642</c:v>
                      </c:pt>
                      <c:pt idx="16993">
                        <c:v>4.7571759259211293</c:v>
                      </c:pt>
                      <c:pt idx="16994">
                        <c:v>4.7574189814825703</c:v>
                      </c:pt>
                      <c:pt idx="16995">
                        <c:v>4.757673611106239</c:v>
                      </c:pt>
                      <c:pt idx="16996">
                        <c:v>4.75791666666768</c:v>
                      </c:pt>
                      <c:pt idx="16997">
                        <c:v>4.758159722221845</c:v>
                      </c:pt>
                      <c:pt idx="16998">
                        <c:v>4.7584027777760101</c:v>
                      </c:pt>
                      <c:pt idx="16999">
                        <c:v>4.7586458333301751</c:v>
                      </c:pt>
                      <c:pt idx="17000">
                        <c:v>4.7588888888843401</c:v>
                      </c:pt>
                      <c:pt idx="17001">
                        <c:v>4.7591319444457811</c:v>
                      </c:pt>
                      <c:pt idx="17002">
                        <c:v>4.7593749999999462</c:v>
                      </c:pt>
                      <c:pt idx="17003">
                        <c:v>4.7596180555541112</c:v>
                      </c:pt>
                      <c:pt idx="17004">
                        <c:v>4.7598611111082763</c:v>
                      </c:pt>
                      <c:pt idx="17005">
                        <c:v>4.7601041666624413</c:v>
                      </c:pt>
                      <c:pt idx="17006">
                        <c:v>4.7603472222238823</c:v>
                      </c:pt>
                      <c:pt idx="17007">
                        <c:v>4.7605902777780473</c:v>
                      </c:pt>
                      <c:pt idx="17008">
                        <c:v>4.7608333333322124</c:v>
                      </c:pt>
                      <c:pt idx="17009">
                        <c:v>4.7610763888863774</c:v>
                      </c:pt>
                      <c:pt idx="17010">
                        <c:v>4.7613194444405424</c:v>
                      </c:pt>
                      <c:pt idx="17011">
                        <c:v>4.7615625000019834</c:v>
                      </c:pt>
                      <c:pt idx="17012">
                        <c:v>4.7618055555561485</c:v>
                      </c:pt>
                      <c:pt idx="17013">
                        <c:v>4.7620486111103135</c:v>
                      </c:pt>
                      <c:pt idx="17014">
                        <c:v>4.7622916666644786</c:v>
                      </c:pt>
                      <c:pt idx="17015">
                        <c:v>4.7625347222186436</c:v>
                      </c:pt>
                      <c:pt idx="17016">
                        <c:v>4.7627777777728086</c:v>
                      </c:pt>
                      <c:pt idx="17017">
                        <c:v>4.7630208333342496</c:v>
                      </c:pt>
                      <c:pt idx="17018">
                        <c:v>4.7632638888884147</c:v>
                      </c:pt>
                      <c:pt idx="17019">
                        <c:v>4.7635069444425797</c:v>
                      </c:pt>
                      <c:pt idx="17020">
                        <c:v>4.7637499999967448</c:v>
                      </c:pt>
                      <c:pt idx="17021">
                        <c:v>4.7639930555509098</c:v>
                      </c:pt>
                      <c:pt idx="17022">
                        <c:v>4.7642361111123508</c:v>
                      </c:pt>
                      <c:pt idx="17023">
                        <c:v>4.7644791666665158</c:v>
                      </c:pt>
                      <c:pt idx="17024">
                        <c:v>4.7647222222206809</c:v>
                      </c:pt>
                      <c:pt idx="17025">
                        <c:v>4.7649652777748459</c:v>
                      </c:pt>
                      <c:pt idx="17026">
                        <c:v>4.7652083333290109</c:v>
                      </c:pt>
                      <c:pt idx="17027">
                        <c:v>4.7654513888904519</c:v>
                      </c:pt>
                      <c:pt idx="17028">
                        <c:v>4.765694444444617</c:v>
                      </c:pt>
                      <c:pt idx="17029">
                        <c:v>4.765937499998782</c:v>
                      </c:pt>
                      <c:pt idx="17030">
                        <c:v>4.7661805555529471</c:v>
                      </c:pt>
                      <c:pt idx="17031">
                        <c:v>4.7664236111071121</c:v>
                      </c:pt>
                      <c:pt idx="17032">
                        <c:v>4.7666666666685531</c:v>
                      </c:pt>
                      <c:pt idx="17033">
                        <c:v>4.7669097222227181</c:v>
                      </c:pt>
                      <c:pt idx="17034">
                        <c:v>4.7671527777768832</c:v>
                      </c:pt>
                      <c:pt idx="17035">
                        <c:v>4.7673958333310482</c:v>
                      </c:pt>
                      <c:pt idx="17036">
                        <c:v>4.7676388888852133</c:v>
                      </c:pt>
                      <c:pt idx="17037">
                        <c:v>4.7678819444393783</c:v>
                      </c:pt>
                      <c:pt idx="17038">
                        <c:v>4.7681250000008193</c:v>
                      </c:pt>
                      <c:pt idx="17039">
                        <c:v>4.7683680555549843</c:v>
                      </c:pt>
                      <c:pt idx="17040">
                        <c:v>4.7686111111091494</c:v>
                      </c:pt>
                      <c:pt idx="17041">
                        <c:v>4.7688541666633144</c:v>
                      </c:pt>
                      <c:pt idx="17042">
                        <c:v>4.7690972222174794</c:v>
                      </c:pt>
                      <c:pt idx="17043">
                        <c:v>4.7693518518484241</c:v>
                      </c:pt>
                      <c:pt idx="17044">
                        <c:v>4.7695949074025892</c:v>
                      </c:pt>
                      <c:pt idx="17045">
                        <c:v>4.7698379629640302</c:v>
                      </c:pt>
                      <c:pt idx="17046">
                        <c:v>4.7700810185181952</c:v>
                      </c:pt>
                      <c:pt idx="17047">
                        <c:v>4.7703240740723603</c:v>
                      </c:pt>
                      <c:pt idx="17048">
                        <c:v>4.7705671296265253</c:v>
                      </c:pt>
                      <c:pt idx="17049">
                        <c:v>4.7708101851806903</c:v>
                      </c:pt>
                      <c:pt idx="17050">
                        <c:v>4.7710532407421313</c:v>
                      </c:pt>
                      <c:pt idx="17051">
                        <c:v>4.7712962962962964</c:v>
                      </c:pt>
                      <c:pt idx="17052">
                        <c:v>4.7715393518504614</c:v>
                      </c:pt>
                      <c:pt idx="17053">
                        <c:v>4.7717824074046264</c:v>
                      </c:pt>
                      <c:pt idx="17054">
                        <c:v>4.7720254629587915</c:v>
                      </c:pt>
                      <c:pt idx="17055">
                        <c:v>4.7722685185202325</c:v>
                      </c:pt>
                      <c:pt idx="17056">
                        <c:v>4.7725115740743975</c:v>
                      </c:pt>
                      <c:pt idx="17057">
                        <c:v>4.7727546296285626</c:v>
                      </c:pt>
                      <c:pt idx="17058">
                        <c:v>4.7729976851827276</c:v>
                      </c:pt>
                      <c:pt idx="17059">
                        <c:v>4.7732407407368926</c:v>
                      </c:pt>
                      <c:pt idx="17060">
                        <c:v>4.7734837962983336</c:v>
                      </c:pt>
                      <c:pt idx="17061">
                        <c:v>4.7737268518524987</c:v>
                      </c:pt>
                      <c:pt idx="17062">
                        <c:v>4.7739699074066637</c:v>
                      </c:pt>
                      <c:pt idx="17063">
                        <c:v>4.7742129629608288</c:v>
                      </c:pt>
                      <c:pt idx="17064">
                        <c:v>4.7744560185149938</c:v>
                      </c:pt>
                      <c:pt idx="17065">
                        <c:v>4.7746990740691588</c:v>
                      </c:pt>
                      <c:pt idx="17066">
                        <c:v>4.7749421296305998</c:v>
                      </c:pt>
                      <c:pt idx="17067">
                        <c:v>4.7751851851847649</c:v>
                      </c:pt>
                      <c:pt idx="17068">
                        <c:v>4.7754282407389299</c:v>
                      </c:pt>
                      <c:pt idx="17069">
                        <c:v>4.7756712962930949</c:v>
                      </c:pt>
                      <c:pt idx="17070">
                        <c:v>4.77591435184726</c:v>
                      </c:pt>
                      <c:pt idx="17071">
                        <c:v>4.776157407408701</c:v>
                      </c:pt>
                      <c:pt idx="17072">
                        <c:v>4.776400462962866</c:v>
                      </c:pt>
                      <c:pt idx="17073">
                        <c:v>4.7766435185170311</c:v>
                      </c:pt>
                      <c:pt idx="17074">
                        <c:v>4.7768865740711961</c:v>
                      </c:pt>
                      <c:pt idx="17075">
                        <c:v>4.7771296296253611</c:v>
                      </c:pt>
                      <c:pt idx="17076">
                        <c:v>4.7773726851868021</c:v>
                      </c:pt>
                      <c:pt idx="17077">
                        <c:v>4.7776157407409672</c:v>
                      </c:pt>
                      <c:pt idx="17078">
                        <c:v>4.7778587962951322</c:v>
                      </c:pt>
                      <c:pt idx="17079">
                        <c:v>4.7781018518492973</c:v>
                      </c:pt>
                      <c:pt idx="17080">
                        <c:v>4.7783449074034623</c:v>
                      </c:pt>
                      <c:pt idx="17081">
                        <c:v>4.7785879629649033</c:v>
                      </c:pt>
                      <c:pt idx="17082">
                        <c:v>4.7788310185190683</c:v>
                      </c:pt>
                      <c:pt idx="17083">
                        <c:v>4.7790740740732334</c:v>
                      </c:pt>
                      <c:pt idx="17084">
                        <c:v>4.7793171296273984</c:v>
                      </c:pt>
                      <c:pt idx="17085">
                        <c:v>4.7795601851815634</c:v>
                      </c:pt>
                      <c:pt idx="17086">
                        <c:v>4.7798032407357285</c:v>
                      </c:pt>
                      <c:pt idx="17087">
                        <c:v>4.7800462962971695</c:v>
                      </c:pt>
                      <c:pt idx="17088">
                        <c:v>4.7802893518513345</c:v>
                      </c:pt>
                      <c:pt idx="17089">
                        <c:v>4.7805324074054996</c:v>
                      </c:pt>
                      <c:pt idx="17090">
                        <c:v>4.7807754629596646</c:v>
                      </c:pt>
                      <c:pt idx="17091">
                        <c:v>4.7810300925906093</c:v>
                      </c:pt>
                      <c:pt idx="17092">
                        <c:v>4.7812731481447743</c:v>
                      </c:pt>
                      <c:pt idx="17093">
                        <c:v>4.7815162036989394</c:v>
                      </c:pt>
                      <c:pt idx="17094">
                        <c:v>4.7817592592603804</c:v>
                      </c:pt>
                      <c:pt idx="17095">
                        <c:v>4.7820023148145454</c:v>
                      </c:pt>
                      <c:pt idx="17096">
                        <c:v>4.7822453703687104</c:v>
                      </c:pt>
                      <c:pt idx="17097">
                        <c:v>4.7824884259228755</c:v>
                      </c:pt>
                      <c:pt idx="17098">
                        <c:v>4.7827314814770405</c:v>
                      </c:pt>
                      <c:pt idx="17099">
                        <c:v>4.7829745370384815</c:v>
                      </c:pt>
                      <c:pt idx="17100">
                        <c:v>4.7832175925926466</c:v>
                      </c:pt>
                      <c:pt idx="17101">
                        <c:v>4.7834606481468116</c:v>
                      </c:pt>
                      <c:pt idx="17102">
                        <c:v>4.7837037037009766</c:v>
                      </c:pt>
                      <c:pt idx="17103">
                        <c:v>4.7839467592551417</c:v>
                      </c:pt>
                      <c:pt idx="17104">
                        <c:v>4.7841898148165827</c:v>
                      </c:pt>
                      <c:pt idx="17105">
                        <c:v>4.7844328703707477</c:v>
                      </c:pt>
                      <c:pt idx="17106">
                        <c:v>4.7846759259249128</c:v>
                      </c:pt>
                      <c:pt idx="17107">
                        <c:v>4.7849189814790778</c:v>
                      </c:pt>
                      <c:pt idx="17108">
                        <c:v>4.7851620370332428</c:v>
                      </c:pt>
                      <c:pt idx="17109">
                        <c:v>4.7854050925946838</c:v>
                      </c:pt>
                      <c:pt idx="17110">
                        <c:v>4.7856481481488489</c:v>
                      </c:pt>
                      <c:pt idx="17111">
                        <c:v>4.7858912037030139</c:v>
                      </c:pt>
                      <c:pt idx="17112">
                        <c:v>4.7861342592571789</c:v>
                      </c:pt>
                      <c:pt idx="17113">
                        <c:v>4.786377314811344</c:v>
                      </c:pt>
                      <c:pt idx="17114">
                        <c:v>4.786620370365509</c:v>
                      </c:pt>
                      <c:pt idx="17115">
                        <c:v>4.78686342592695</c:v>
                      </c:pt>
                      <c:pt idx="17116">
                        <c:v>4.7871064814811151</c:v>
                      </c:pt>
                      <c:pt idx="17117">
                        <c:v>4.7873495370352801</c:v>
                      </c:pt>
                      <c:pt idx="17118">
                        <c:v>4.7875925925894451</c:v>
                      </c:pt>
                      <c:pt idx="17119">
                        <c:v>4.7878356481436102</c:v>
                      </c:pt>
                      <c:pt idx="17120">
                        <c:v>4.7880787037050512</c:v>
                      </c:pt>
                      <c:pt idx="17121">
                        <c:v>4.7883217592592162</c:v>
                      </c:pt>
                      <c:pt idx="17122">
                        <c:v>4.7885648148133813</c:v>
                      </c:pt>
                      <c:pt idx="17123">
                        <c:v>4.7888078703675463</c:v>
                      </c:pt>
                      <c:pt idx="17124">
                        <c:v>4.7890509259217113</c:v>
                      </c:pt>
                      <c:pt idx="17125">
                        <c:v>4.7892939814831523</c:v>
                      </c:pt>
                      <c:pt idx="17126">
                        <c:v>4.7895370370373174</c:v>
                      </c:pt>
                      <c:pt idx="17127">
                        <c:v>4.7897800925914824</c:v>
                      </c:pt>
                      <c:pt idx="17128">
                        <c:v>4.7900231481456474</c:v>
                      </c:pt>
                      <c:pt idx="17129">
                        <c:v>4.7902662036998125</c:v>
                      </c:pt>
                      <c:pt idx="17130">
                        <c:v>4.7905092592612535</c:v>
                      </c:pt>
                      <c:pt idx="17131">
                        <c:v>4.7907523148154185</c:v>
                      </c:pt>
                      <c:pt idx="17132">
                        <c:v>4.7909953703695836</c:v>
                      </c:pt>
                      <c:pt idx="17133">
                        <c:v>4.7912384259237486</c:v>
                      </c:pt>
                      <c:pt idx="17134">
                        <c:v>4.7914814814779136</c:v>
                      </c:pt>
                      <c:pt idx="17135">
                        <c:v>4.7917245370320787</c:v>
                      </c:pt>
                      <c:pt idx="17136">
                        <c:v>4.7919675925935197</c:v>
                      </c:pt>
                      <c:pt idx="17137">
                        <c:v>4.7922106481476847</c:v>
                      </c:pt>
                      <c:pt idx="17138">
                        <c:v>4.7924537037018498</c:v>
                      </c:pt>
                      <c:pt idx="17139">
                        <c:v>4.7927083333327944</c:v>
                      </c:pt>
                      <c:pt idx="17140">
                        <c:v>4.7929513888869595</c:v>
                      </c:pt>
                      <c:pt idx="17141">
                        <c:v>4.7931944444411245</c:v>
                      </c:pt>
                      <c:pt idx="17142">
                        <c:v>4.7934374999952896</c:v>
                      </c:pt>
                      <c:pt idx="17143">
                        <c:v>4.7936805555567306</c:v>
                      </c:pt>
                      <c:pt idx="17144">
                        <c:v>4.7939236111108956</c:v>
                      </c:pt>
                      <c:pt idx="17145">
                        <c:v>4.7941666666650606</c:v>
                      </c:pt>
                      <c:pt idx="17146">
                        <c:v>4.7944097222192257</c:v>
                      </c:pt>
                      <c:pt idx="17147">
                        <c:v>4.7946527777733907</c:v>
                      </c:pt>
                      <c:pt idx="17148">
                        <c:v>4.7948958333348317</c:v>
                      </c:pt>
                      <c:pt idx="17149">
                        <c:v>4.7951388888889968</c:v>
                      </c:pt>
                      <c:pt idx="17150">
                        <c:v>4.7953819444431618</c:v>
                      </c:pt>
                      <c:pt idx="17151">
                        <c:v>4.7956249999973268</c:v>
                      </c:pt>
                      <c:pt idx="17152">
                        <c:v>4.7958680555514919</c:v>
                      </c:pt>
                      <c:pt idx="17153">
                        <c:v>4.7961111111129329</c:v>
                      </c:pt>
                      <c:pt idx="17154">
                        <c:v>4.7963541666670979</c:v>
                      </c:pt>
                      <c:pt idx="17155">
                        <c:v>4.7965972222212629</c:v>
                      </c:pt>
                      <c:pt idx="17156">
                        <c:v>4.796840277775428</c:v>
                      </c:pt>
                      <c:pt idx="17157">
                        <c:v>4.797083333329593</c:v>
                      </c:pt>
                      <c:pt idx="17158">
                        <c:v>4.7973263888837581</c:v>
                      </c:pt>
                      <c:pt idx="17159">
                        <c:v>4.7975694444451991</c:v>
                      </c:pt>
                      <c:pt idx="17160">
                        <c:v>4.7978124999993641</c:v>
                      </c:pt>
                      <c:pt idx="17161">
                        <c:v>4.7980555555535291</c:v>
                      </c:pt>
                      <c:pt idx="17162">
                        <c:v>4.7982986111076942</c:v>
                      </c:pt>
                      <c:pt idx="17163">
                        <c:v>4.7985416666618592</c:v>
                      </c:pt>
                      <c:pt idx="17164">
                        <c:v>4.7987847222233002</c:v>
                      </c:pt>
                      <c:pt idx="17165">
                        <c:v>4.7990277777774653</c:v>
                      </c:pt>
                      <c:pt idx="17166">
                        <c:v>4.7992708333316303</c:v>
                      </c:pt>
                      <c:pt idx="17167">
                        <c:v>4.7995138888857953</c:v>
                      </c:pt>
                      <c:pt idx="17168">
                        <c:v>4.7997569444399604</c:v>
                      </c:pt>
                      <c:pt idx="17169">
                        <c:v>4.8000000000014014</c:v>
                      </c:pt>
                      <c:pt idx="17170">
                        <c:v>4.8002430555555664</c:v>
                      </c:pt>
                      <c:pt idx="17171">
                        <c:v>4.8004861111097314</c:v>
                      </c:pt>
                      <c:pt idx="17172">
                        <c:v>4.8007291666638965</c:v>
                      </c:pt>
                      <c:pt idx="17173">
                        <c:v>4.8009722222180615</c:v>
                      </c:pt>
                      <c:pt idx="17174">
                        <c:v>4.8012152777795025</c:v>
                      </c:pt>
                      <c:pt idx="17175">
                        <c:v>4.8014583333336676</c:v>
                      </c:pt>
                      <c:pt idx="17176">
                        <c:v>4.8017013888878326</c:v>
                      </c:pt>
                      <c:pt idx="17177">
                        <c:v>4.8019444444419976</c:v>
                      </c:pt>
                      <c:pt idx="17178">
                        <c:v>4.8021874999961627</c:v>
                      </c:pt>
                      <c:pt idx="17179">
                        <c:v>4.8024305555576037</c:v>
                      </c:pt>
                      <c:pt idx="17180">
                        <c:v>4.8026736111117687</c:v>
                      </c:pt>
                      <c:pt idx="17181">
                        <c:v>4.8029166666659338</c:v>
                      </c:pt>
                      <c:pt idx="17182">
                        <c:v>4.8031597222200988</c:v>
                      </c:pt>
                      <c:pt idx="17183">
                        <c:v>4.8034027777742638</c:v>
                      </c:pt>
                      <c:pt idx="17184">
                        <c:v>4.8036458333284289</c:v>
                      </c:pt>
                      <c:pt idx="17185">
                        <c:v>4.8038888888898699</c:v>
                      </c:pt>
                      <c:pt idx="17186">
                        <c:v>4.8041319444440349</c:v>
                      </c:pt>
                      <c:pt idx="17187">
                        <c:v>4.8043749999981999</c:v>
                      </c:pt>
                      <c:pt idx="17188">
                        <c:v>4.8046296296291446</c:v>
                      </c:pt>
                      <c:pt idx="17189">
                        <c:v>4.8048726851833097</c:v>
                      </c:pt>
                      <c:pt idx="17190">
                        <c:v>4.8051157407374747</c:v>
                      </c:pt>
                      <c:pt idx="17191">
                        <c:v>4.8053587962916398</c:v>
                      </c:pt>
                      <c:pt idx="17192">
                        <c:v>4.8056018518530808</c:v>
                      </c:pt>
                      <c:pt idx="17193">
                        <c:v>4.8058449074072458</c:v>
                      </c:pt>
                      <c:pt idx="17194">
                        <c:v>4.8060879629614108</c:v>
                      </c:pt>
                      <c:pt idx="17195">
                        <c:v>4.8063310185155759</c:v>
                      </c:pt>
                      <c:pt idx="17196">
                        <c:v>4.8065740740697409</c:v>
                      </c:pt>
                      <c:pt idx="17197">
                        <c:v>4.8068171296311819</c:v>
                      </c:pt>
                      <c:pt idx="17198">
                        <c:v>4.8070601851853469</c:v>
                      </c:pt>
                      <c:pt idx="17199">
                        <c:v>4.807303240739512</c:v>
                      </c:pt>
                      <c:pt idx="17200">
                        <c:v>4.807546296293677</c:v>
                      </c:pt>
                      <c:pt idx="17201">
                        <c:v>4.8077893518478421</c:v>
                      </c:pt>
                      <c:pt idx="17202">
                        <c:v>4.8080324074092831</c:v>
                      </c:pt>
                      <c:pt idx="17203">
                        <c:v>4.8082754629634481</c:v>
                      </c:pt>
                      <c:pt idx="17204">
                        <c:v>4.8085185185176131</c:v>
                      </c:pt>
                      <c:pt idx="17205">
                        <c:v>4.8087615740717782</c:v>
                      </c:pt>
                      <c:pt idx="17206">
                        <c:v>4.8090046296259432</c:v>
                      </c:pt>
                      <c:pt idx="17207">
                        <c:v>4.8092476851801083</c:v>
                      </c:pt>
                      <c:pt idx="17208">
                        <c:v>4.8094907407415493</c:v>
                      </c:pt>
                      <c:pt idx="17209">
                        <c:v>4.8097337962957143</c:v>
                      </c:pt>
                      <c:pt idx="17210">
                        <c:v>4.8099768518498793</c:v>
                      </c:pt>
                      <c:pt idx="17211">
                        <c:v>4.8102199074040444</c:v>
                      </c:pt>
                      <c:pt idx="17212">
                        <c:v>4.8104629629582094</c:v>
                      </c:pt>
                      <c:pt idx="17213">
                        <c:v>4.8107060185196504</c:v>
                      </c:pt>
                      <c:pt idx="17214">
                        <c:v>4.8109490740738154</c:v>
                      </c:pt>
                      <c:pt idx="17215">
                        <c:v>4.8111921296279805</c:v>
                      </c:pt>
                      <c:pt idx="17216">
                        <c:v>4.8114351851821455</c:v>
                      </c:pt>
                      <c:pt idx="17217">
                        <c:v>4.8116782407363106</c:v>
                      </c:pt>
                      <c:pt idx="17218">
                        <c:v>4.8119212962977516</c:v>
                      </c:pt>
                      <c:pt idx="17219">
                        <c:v>4.8121643518519166</c:v>
                      </c:pt>
                      <c:pt idx="17220">
                        <c:v>4.8124074074060816</c:v>
                      </c:pt>
                      <c:pt idx="17221">
                        <c:v>4.8126504629602467</c:v>
                      </c:pt>
                      <c:pt idx="17222">
                        <c:v>4.8128935185144117</c:v>
                      </c:pt>
                      <c:pt idx="17223">
                        <c:v>4.8131365740758527</c:v>
                      </c:pt>
                      <c:pt idx="17224">
                        <c:v>4.8133796296300178</c:v>
                      </c:pt>
                      <c:pt idx="17225">
                        <c:v>4.8136226851841828</c:v>
                      </c:pt>
                      <c:pt idx="17226">
                        <c:v>4.8138657407383478</c:v>
                      </c:pt>
                      <c:pt idx="17227">
                        <c:v>4.8141087962925129</c:v>
                      </c:pt>
                      <c:pt idx="17228">
                        <c:v>4.8143518518539539</c:v>
                      </c:pt>
                      <c:pt idx="17229">
                        <c:v>4.8145949074081189</c:v>
                      </c:pt>
                      <c:pt idx="17230">
                        <c:v>4.8148379629622839</c:v>
                      </c:pt>
                      <c:pt idx="17231">
                        <c:v>4.815081018516449</c:v>
                      </c:pt>
                      <c:pt idx="17232">
                        <c:v>4.815324074070614</c:v>
                      </c:pt>
                      <c:pt idx="17233">
                        <c:v>4.8155671296247791</c:v>
                      </c:pt>
                      <c:pt idx="17234">
                        <c:v>4.8158101851862201</c:v>
                      </c:pt>
                      <c:pt idx="17235">
                        <c:v>4.8160532407403851</c:v>
                      </c:pt>
                      <c:pt idx="17236">
                        <c:v>4.8163078703713298</c:v>
                      </c:pt>
                      <c:pt idx="17237">
                        <c:v>4.8165509259254948</c:v>
                      </c:pt>
                      <c:pt idx="17238">
                        <c:v>4.8167939814796599</c:v>
                      </c:pt>
                      <c:pt idx="17239">
                        <c:v>4.8170370370338249</c:v>
                      </c:pt>
                      <c:pt idx="17240">
                        <c:v>4.8172800925879899</c:v>
                      </c:pt>
                      <c:pt idx="17241">
                        <c:v>4.8175231481494309</c:v>
                      </c:pt>
                      <c:pt idx="17242">
                        <c:v>4.817766203703596</c:v>
                      </c:pt>
                      <c:pt idx="17243">
                        <c:v>4.818009259257761</c:v>
                      </c:pt>
                      <c:pt idx="17244">
                        <c:v>4.8182523148119261</c:v>
                      </c:pt>
                      <c:pt idx="17245">
                        <c:v>4.8184953703660911</c:v>
                      </c:pt>
                      <c:pt idx="17246">
                        <c:v>4.8187384259275321</c:v>
                      </c:pt>
                      <c:pt idx="17247">
                        <c:v>4.8189814814816971</c:v>
                      </c:pt>
                      <c:pt idx="17248">
                        <c:v>4.8192245370358622</c:v>
                      </c:pt>
                      <c:pt idx="17249">
                        <c:v>4.8194675925900272</c:v>
                      </c:pt>
                      <c:pt idx="17250">
                        <c:v>4.8197106481441923</c:v>
                      </c:pt>
                      <c:pt idx="17251">
                        <c:v>4.8199537037056333</c:v>
                      </c:pt>
                      <c:pt idx="17252">
                        <c:v>4.8201967592597983</c:v>
                      </c:pt>
                      <c:pt idx="17253">
                        <c:v>4.8204398148139633</c:v>
                      </c:pt>
                      <c:pt idx="17254">
                        <c:v>4.8206828703681284</c:v>
                      </c:pt>
                      <c:pt idx="17255">
                        <c:v>4.8209259259222934</c:v>
                      </c:pt>
                      <c:pt idx="17256">
                        <c:v>4.8211689814764584</c:v>
                      </c:pt>
                      <c:pt idx="17257">
                        <c:v>4.8214120370378994</c:v>
                      </c:pt>
                      <c:pt idx="17258">
                        <c:v>4.8216550925920645</c:v>
                      </c:pt>
                      <c:pt idx="17259">
                        <c:v>4.8218981481462295</c:v>
                      </c:pt>
                      <c:pt idx="17260">
                        <c:v>4.8221412037003946</c:v>
                      </c:pt>
                      <c:pt idx="17261">
                        <c:v>4.8223842592545596</c:v>
                      </c:pt>
                      <c:pt idx="17262">
                        <c:v>4.8226273148160006</c:v>
                      </c:pt>
                      <c:pt idx="17263">
                        <c:v>4.8228703703701656</c:v>
                      </c:pt>
                      <c:pt idx="17264">
                        <c:v>4.8231134259243307</c:v>
                      </c:pt>
                      <c:pt idx="17265">
                        <c:v>4.8233564814784957</c:v>
                      </c:pt>
                      <c:pt idx="17266">
                        <c:v>4.8235995370326608</c:v>
                      </c:pt>
                      <c:pt idx="17267">
                        <c:v>4.8238425925941018</c:v>
                      </c:pt>
                      <c:pt idx="17268">
                        <c:v>4.8240856481482668</c:v>
                      </c:pt>
                      <c:pt idx="17269">
                        <c:v>4.8243287037024318</c:v>
                      </c:pt>
                      <c:pt idx="17270">
                        <c:v>4.8245717592565969</c:v>
                      </c:pt>
                      <c:pt idx="17271">
                        <c:v>4.8248148148107619</c:v>
                      </c:pt>
                      <c:pt idx="17272">
                        <c:v>4.8250578703722029</c:v>
                      </c:pt>
                      <c:pt idx="17273">
                        <c:v>4.8253009259263679</c:v>
                      </c:pt>
                      <c:pt idx="17274">
                        <c:v>4.825543981480533</c:v>
                      </c:pt>
                      <c:pt idx="17275">
                        <c:v>4.825787037034698</c:v>
                      </c:pt>
                      <c:pt idx="17276">
                        <c:v>4.8260300925888631</c:v>
                      </c:pt>
                      <c:pt idx="17277">
                        <c:v>4.8262731481430281</c:v>
                      </c:pt>
                      <c:pt idx="17278">
                        <c:v>4.8265162037044691</c:v>
                      </c:pt>
                      <c:pt idx="17279">
                        <c:v>4.8267592592586341</c:v>
                      </c:pt>
                      <c:pt idx="17280">
                        <c:v>4.8270023148127992</c:v>
                      </c:pt>
                      <c:pt idx="17281">
                        <c:v>4.8272453703669642</c:v>
                      </c:pt>
                      <c:pt idx="17282">
                        <c:v>4.8274884259211293</c:v>
                      </c:pt>
                      <c:pt idx="17283">
                        <c:v>4.8277314814825703</c:v>
                      </c:pt>
                      <c:pt idx="17284">
                        <c:v>4.827986111106239</c:v>
                      </c:pt>
                      <c:pt idx="17285">
                        <c:v>4.82822916666768</c:v>
                      </c:pt>
                      <c:pt idx="17286">
                        <c:v>4.828472222221845</c:v>
                      </c:pt>
                      <c:pt idx="17287">
                        <c:v>4.8287152777760101</c:v>
                      </c:pt>
                      <c:pt idx="17288">
                        <c:v>4.8289583333301751</c:v>
                      </c:pt>
                      <c:pt idx="17289">
                        <c:v>4.8292013888843401</c:v>
                      </c:pt>
                      <c:pt idx="17290">
                        <c:v>4.8294444444457811</c:v>
                      </c:pt>
                      <c:pt idx="17291">
                        <c:v>4.8296874999999462</c:v>
                      </c:pt>
                      <c:pt idx="17292">
                        <c:v>4.8299305555541112</c:v>
                      </c:pt>
                      <c:pt idx="17293">
                        <c:v>4.8301736111082763</c:v>
                      </c:pt>
                      <c:pt idx="17294">
                        <c:v>4.8304166666624413</c:v>
                      </c:pt>
                      <c:pt idx="17295">
                        <c:v>4.8306597222238823</c:v>
                      </c:pt>
                      <c:pt idx="17296">
                        <c:v>4.8309027777780473</c:v>
                      </c:pt>
                      <c:pt idx="17297">
                        <c:v>4.8311458333322124</c:v>
                      </c:pt>
                      <c:pt idx="17298">
                        <c:v>4.8313888888863774</c:v>
                      </c:pt>
                      <c:pt idx="17299">
                        <c:v>4.8316319444405424</c:v>
                      </c:pt>
                      <c:pt idx="17300">
                        <c:v>4.8318750000019834</c:v>
                      </c:pt>
                      <c:pt idx="17301">
                        <c:v>4.8321180555561485</c:v>
                      </c:pt>
                      <c:pt idx="17302">
                        <c:v>4.8323611111103135</c:v>
                      </c:pt>
                      <c:pt idx="17303">
                        <c:v>4.8326041666644786</c:v>
                      </c:pt>
                      <c:pt idx="17304">
                        <c:v>4.8328472222186436</c:v>
                      </c:pt>
                      <c:pt idx="17305">
                        <c:v>4.8330902777728086</c:v>
                      </c:pt>
                      <c:pt idx="17306">
                        <c:v>4.8333333333342496</c:v>
                      </c:pt>
                      <c:pt idx="17307">
                        <c:v>4.8335763888884147</c:v>
                      </c:pt>
                      <c:pt idx="17308">
                        <c:v>4.8338194444425797</c:v>
                      </c:pt>
                      <c:pt idx="17309">
                        <c:v>4.8340624999967448</c:v>
                      </c:pt>
                      <c:pt idx="17310">
                        <c:v>4.8343055555509098</c:v>
                      </c:pt>
                      <c:pt idx="17311">
                        <c:v>4.8345486111123508</c:v>
                      </c:pt>
                      <c:pt idx="17312">
                        <c:v>4.8347916666665158</c:v>
                      </c:pt>
                      <c:pt idx="17313">
                        <c:v>4.8350347222206809</c:v>
                      </c:pt>
                      <c:pt idx="17314">
                        <c:v>4.8352777777748459</c:v>
                      </c:pt>
                      <c:pt idx="17315">
                        <c:v>4.8355208333290109</c:v>
                      </c:pt>
                      <c:pt idx="17316">
                        <c:v>4.8357638888904519</c:v>
                      </c:pt>
                      <c:pt idx="17317">
                        <c:v>4.836006944444617</c:v>
                      </c:pt>
                      <c:pt idx="17318">
                        <c:v>4.836249999998782</c:v>
                      </c:pt>
                      <c:pt idx="17319">
                        <c:v>4.8364930555529471</c:v>
                      </c:pt>
                      <c:pt idx="17320">
                        <c:v>4.8367361111071121</c:v>
                      </c:pt>
                      <c:pt idx="17321">
                        <c:v>4.8369791666685531</c:v>
                      </c:pt>
                      <c:pt idx="17322">
                        <c:v>4.8372222222227181</c:v>
                      </c:pt>
                      <c:pt idx="17323">
                        <c:v>4.8374652777768832</c:v>
                      </c:pt>
                      <c:pt idx="17324">
                        <c:v>4.8377083333310482</c:v>
                      </c:pt>
                      <c:pt idx="17325">
                        <c:v>4.8379513888852133</c:v>
                      </c:pt>
                      <c:pt idx="17326">
                        <c:v>4.8381944444393783</c:v>
                      </c:pt>
                      <c:pt idx="17327">
                        <c:v>4.8384375000008193</c:v>
                      </c:pt>
                      <c:pt idx="17328">
                        <c:v>4.8386805555549843</c:v>
                      </c:pt>
                      <c:pt idx="17329">
                        <c:v>4.8389236111091494</c:v>
                      </c:pt>
                      <c:pt idx="17330">
                        <c:v>4.8391666666633144</c:v>
                      </c:pt>
                      <c:pt idx="17331">
                        <c:v>4.8394097222174794</c:v>
                      </c:pt>
                      <c:pt idx="17332">
                        <c:v>4.8396643518484241</c:v>
                      </c:pt>
                      <c:pt idx="17333">
                        <c:v>4.8399074074025892</c:v>
                      </c:pt>
                      <c:pt idx="17334">
                        <c:v>4.8401504629640302</c:v>
                      </c:pt>
                      <c:pt idx="17335">
                        <c:v>4.8403935185181952</c:v>
                      </c:pt>
                      <c:pt idx="17336">
                        <c:v>4.8406365740723603</c:v>
                      </c:pt>
                      <c:pt idx="17337">
                        <c:v>4.8408796296265253</c:v>
                      </c:pt>
                      <c:pt idx="17338">
                        <c:v>4.8411226851806903</c:v>
                      </c:pt>
                      <c:pt idx="17339">
                        <c:v>4.8413657407421313</c:v>
                      </c:pt>
                      <c:pt idx="17340">
                        <c:v>4.8416087962962964</c:v>
                      </c:pt>
                      <c:pt idx="17341">
                        <c:v>4.8418518518504614</c:v>
                      </c:pt>
                      <c:pt idx="17342">
                        <c:v>4.8420949074046264</c:v>
                      </c:pt>
                      <c:pt idx="17343">
                        <c:v>4.8423379629587915</c:v>
                      </c:pt>
                      <c:pt idx="17344">
                        <c:v>4.8425810185202325</c:v>
                      </c:pt>
                      <c:pt idx="17345">
                        <c:v>4.8428240740743975</c:v>
                      </c:pt>
                      <c:pt idx="17346">
                        <c:v>4.8430671296285626</c:v>
                      </c:pt>
                      <c:pt idx="17347">
                        <c:v>4.8433101851827276</c:v>
                      </c:pt>
                      <c:pt idx="17348">
                        <c:v>4.8435532407368926</c:v>
                      </c:pt>
                      <c:pt idx="17349">
                        <c:v>4.8437962962983336</c:v>
                      </c:pt>
                      <c:pt idx="17350">
                        <c:v>4.8440393518524987</c:v>
                      </c:pt>
                      <c:pt idx="17351">
                        <c:v>4.8442824074066637</c:v>
                      </c:pt>
                      <c:pt idx="17352">
                        <c:v>4.8445254629608288</c:v>
                      </c:pt>
                      <c:pt idx="17353">
                        <c:v>4.8447685185149938</c:v>
                      </c:pt>
                      <c:pt idx="17354">
                        <c:v>4.8450115740691588</c:v>
                      </c:pt>
                      <c:pt idx="17355">
                        <c:v>4.8452546296305998</c:v>
                      </c:pt>
                      <c:pt idx="17356">
                        <c:v>4.8454976851847649</c:v>
                      </c:pt>
                      <c:pt idx="17357">
                        <c:v>4.8457407407389299</c:v>
                      </c:pt>
                      <c:pt idx="17358">
                        <c:v>4.8459837962930949</c:v>
                      </c:pt>
                      <c:pt idx="17359">
                        <c:v>4.84622685184726</c:v>
                      </c:pt>
                      <c:pt idx="17360">
                        <c:v>4.846469907408701</c:v>
                      </c:pt>
                      <c:pt idx="17361">
                        <c:v>4.846712962962866</c:v>
                      </c:pt>
                      <c:pt idx="17362">
                        <c:v>4.8469560185170311</c:v>
                      </c:pt>
                      <c:pt idx="17363">
                        <c:v>4.8471990740711961</c:v>
                      </c:pt>
                      <c:pt idx="17364">
                        <c:v>4.8474421296253611</c:v>
                      </c:pt>
                      <c:pt idx="17365">
                        <c:v>4.8476851851868021</c:v>
                      </c:pt>
                      <c:pt idx="17366">
                        <c:v>4.8479282407409672</c:v>
                      </c:pt>
                      <c:pt idx="17367">
                        <c:v>4.8481712962951322</c:v>
                      </c:pt>
                      <c:pt idx="17368">
                        <c:v>4.8484143518492973</c:v>
                      </c:pt>
                      <c:pt idx="17369">
                        <c:v>4.8486574074034623</c:v>
                      </c:pt>
                      <c:pt idx="17370">
                        <c:v>4.8489004629649033</c:v>
                      </c:pt>
                      <c:pt idx="17371">
                        <c:v>4.8491435185190683</c:v>
                      </c:pt>
                      <c:pt idx="17372">
                        <c:v>4.8493865740732334</c:v>
                      </c:pt>
                      <c:pt idx="17373">
                        <c:v>4.8496296296273984</c:v>
                      </c:pt>
                      <c:pt idx="17374">
                        <c:v>4.8498726851815634</c:v>
                      </c:pt>
                      <c:pt idx="17375">
                        <c:v>4.8501157407357285</c:v>
                      </c:pt>
                      <c:pt idx="17376">
                        <c:v>4.8503587962971695</c:v>
                      </c:pt>
                      <c:pt idx="17377">
                        <c:v>4.8506018518513345</c:v>
                      </c:pt>
                      <c:pt idx="17378">
                        <c:v>4.8508449074054996</c:v>
                      </c:pt>
                      <c:pt idx="17379">
                        <c:v>4.8510879629596646</c:v>
                      </c:pt>
                      <c:pt idx="17380">
                        <c:v>4.8513425925906093</c:v>
                      </c:pt>
                      <c:pt idx="17381">
                        <c:v>4.8515856481447743</c:v>
                      </c:pt>
                      <c:pt idx="17382">
                        <c:v>4.8518287036989394</c:v>
                      </c:pt>
                      <c:pt idx="17383">
                        <c:v>4.8520717592603804</c:v>
                      </c:pt>
                      <c:pt idx="17384">
                        <c:v>4.8523148148145454</c:v>
                      </c:pt>
                      <c:pt idx="17385">
                        <c:v>4.8525578703687104</c:v>
                      </c:pt>
                      <c:pt idx="17386">
                        <c:v>4.8528009259228755</c:v>
                      </c:pt>
                      <c:pt idx="17387">
                        <c:v>4.8530439814770405</c:v>
                      </c:pt>
                      <c:pt idx="17388">
                        <c:v>4.8532870370384815</c:v>
                      </c:pt>
                      <c:pt idx="17389">
                        <c:v>4.8535300925926466</c:v>
                      </c:pt>
                      <c:pt idx="17390">
                        <c:v>4.8537731481468116</c:v>
                      </c:pt>
                      <c:pt idx="17391">
                        <c:v>4.8540162037009766</c:v>
                      </c:pt>
                      <c:pt idx="17392">
                        <c:v>4.8542592592551417</c:v>
                      </c:pt>
                      <c:pt idx="17393">
                        <c:v>4.8545023148165827</c:v>
                      </c:pt>
                      <c:pt idx="17394">
                        <c:v>4.8547453703707477</c:v>
                      </c:pt>
                      <c:pt idx="17395">
                        <c:v>4.8549884259249128</c:v>
                      </c:pt>
                      <c:pt idx="17396">
                        <c:v>4.8552314814790778</c:v>
                      </c:pt>
                      <c:pt idx="17397">
                        <c:v>4.8554745370332428</c:v>
                      </c:pt>
                      <c:pt idx="17398">
                        <c:v>4.8557175925946838</c:v>
                      </c:pt>
                      <c:pt idx="17399">
                        <c:v>4.8559606481488489</c:v>
                      </c:pt>
                      <c:pt idx="17400">
                        <c:v>4.8562037037030139</c:v>
                      </c:pt>
                      <c:pt idx="17401">
                        <c:v>4.8564467592571789</c:v>
                      </c:pt>
                      <c:pt idx="17402">
                        <c:v>4.856689814811344</c:v>
                      </c:pt>
                      <c:pt idx="17403">
                        <c:v>4.856932870365509</c:v>
                      </c:pt>
                      <c:pt idx="17404">
                        <c:v>4.85717592592695</c:v>
                      </c:pt>
                      <c:pt idx="17405">
                        <c:v>4.8574189814811151</c:v>
                      </c:pt>
                      <c:pt idx="17406">
                        <c:v>4.8576620370352801</c:v>
                      </c:pt>
                      <c:pt idx="17407">
                        <c:v>4.8579050925894451</c:v>
                      </c:pt>
                      <c:pt idx="17408">
                        <c:v>4.8581481481436102</c:v>
                      </c:pt>
                      <c:pt idx="17409">
                        <c:v>4.8583912037050512</c:v>
                      </c:pt>
                      <c:pt idx="17410">
                        <c:v>4.8586342592592162</c:v>
                      </c:pt>
                      <c:pt idx="17411">
                        <c:v>4.8588773148133813</c:v>
                      </c:pt>
                      <c:pt idx="17412">
                        <c:v>4.8591203703675463</c:v>
                      </c:pt>
                      <c:pt idx="17413">
                        <c:v>4.8593634259217113</c:v>
                      </c:pt>
                      <c:pt idx="17414">
                        <c:v>4.8596064814831523</c:v>
                      </c:pt>
                      <c:pt idx="17415">
                        <c:v>4.8598495370373174</c:v>
                      </c:pt>
                      <c:pt idx="17416">
                        <c:v>4.8600925925914824</c:v>
                      </c:pt>
                      <c:pt idx="17417">
                        <c:v>4.8603356481456474</c:v>
                      </c:pt>
                      <c:pt idx="17418">
                        <c:v>4.8605787036998125</c:v>
                      </c:pt>
                      <c:pt idx="17419">
                        <c:v>4.8608217592612535</c:v>
                      </c:pt>
                      <c:pt idx="17420">
                        <c:v>4.8610648148154185</c:v>
                      </c:pt>
                      <c:pt idx="17421">
                        <c:v>4.8613078703695836</c:v>
                      </c:pt>
                      <c:pt idx="17422">
                        <c:v>4.8615509259237486</c:v>
                      </c:pt>
                      <c:pt idx="17423">
                        <c:v>4.8617939814779136</c:v>
                      </c:pt>
                      <c:pt idx="17424">
                        <c:v>4.8620370370320787</c:v>
                      </c:pt>
                      <c:pt idx="17425">
                        <c:v>4.8622800925935197</c:v>
                      </c:pt>
                      <c:pt idx="17426">
                        <c:v>4.8625231481476847</c:v>
                      </c:pt>
                      <c:pt idx="17427">
                        <c:v>4.8627662037018498</c:v>
                      </c:pt>
                      <c:pt idx="17428">
                        <c:v>4.8630208333327944</c:v>
                      </c:pt>
                      <c:pt idx="17429">
                        <c:v>4.8632638888869595</c:v>
                      </c:pt>
                      <c:pt idx="17430">
                        <c:v>4.8635069444411245</c:v>
                      </c:pt>
                      <c:pt idx="17431">
                        <c:v>4.8637499999952896</c:v>
                      </c:pt>
                      <c:pt idx="17432">
                        <c:v>4.8639930555567306</c:v>
                      </c:pt>
                      <c:pt idx="17433">
                        <c:v>4.8642361111108956</c:v>
                      </c:pt>
                      <c:pt idx="17434">
                        <c:v>4.8644791666650606</c:v>
                      </c:pt>
                      <c:pt idx="17435">
                        <c:v>4.8647222222192257</c:v>
                      </c:pt>
                      <c:pt idx="17436">
                        <c:v>4.8649652777733907</c:v>
                      </c:pt>
                      <c:pt idx="17437">
                        <c:v>4.8652083333348317</c:v>
                      </c:pt>
                      <c:pt idx="17438">
                        <c:v>4.8654513888889968</c:v>
                      </c:pt>
                      <c:pt idx="17439">
                        <c:v>4.8656944444431618</c:v>
                      </c:pt>
                      <c:pt idx="17440">
                        <c:v>4.8659374999973268</c:v>
                      </c:pt>
                      <c:pt idx="17441">
                        <c:v>4.8661805555514919</c:v>
                      </c:pt>
                      <c:pt idx="17442">
                        <c:v>4.8664236111129329</c:v>
                      </c:pt>
                      <c:pt idx="17443">
                        <c:v>4.8666666666670979</c:v>
                      </c:pt>
                      <c:pt idx="17444">
                        <c:v>4.8669097222212629</c:v>
                      </c:pt>
                      <c:pt idx="17445">
                        <c:v>4.867152777775428</c:v>
                      </c:pt>
                      <c:pt idx="17446">
                        <c:v>4.867395833329593</c:v>
                      </c:pt>
                      <c:pt idx="17447">
                        <c:v>4.8676388888837581</c:v>
                      </c:pt>
                      <c:pt idx="17448">
                        <c:v>4.8678819444451991</c:v>
                      </c:pt>
                      <c:pt idx="17449">
                        <c:v>4.8681249999993641</c:v>
                      </c:pt>
                      <c:pt idx="17450">
                        <c:v>4.8683680555535291</c:v>
                      </c:pt>
                      <c:pt idx="17451">
                        <c:v>4.8686111111076942</c:v>
                      </c:pt>
                      <c:pt idx="17452">
                        <c:v>4.8688541666618592</c:v>
                      </c:pt>
                      <c:pt idx="17453">
                        <c:v>4.8690972222233002</c:v>
                      </c:pt>
                      <c:pt idx="17454">
                        <c:v>4.8693402777774653</c:v>
                      </c:pt>
                      <c:pt idx="17455">
                        <c:v>4.8695833333316303</c:v>
                      </c:pt>
                      <c:pt idx="17456">
                        <c:v>4.8698263888857953</c:v>
                      </c:pt>
                      <c:pt idx="17457">
                        <c:v>4.8700694444399604</c:v>
                      </c:pt>
                      <c:pt idx="17458">
                        <c:v>4.8703125000014014</c:v>
                      </c:pt>
                      <c:pt idx="17459">
                        <c:v>4.8705555555555664</c:v>
                      </c:pt>
                      <c:pt idx="17460">
                        <c:v>4.8707986111097314</c:v>
                      </c:pt>
                      <c:pt idx="17461">
                        <c:v>4.8710416666638965</c:v>
                      </c:pt>
                      <c:pt idx="17462">
                        <c:v>4.8712847222180615</c:v>
                      </c:pt>
                      <c:pt idx="17463">
                        <c:v>4.8715277777795025</c:v>
                      </c:pt>
                      <c:pt idx="17464">
                        <c:v>4.8717708333336676</c:v>
                      </c:pt>
                      <c:pt idx="17465">
                        <c:v>4.8720138888878326</c:v>
                      </c:pt>
                      <c:pt idx="17466">
                        <c:v>4.8722569444419976</c:v>
                      </c:pt>
                      <c:pt idx="17467">
                        <c:v>4.8724999999961627</c:v>
                      </c:pt>
                      <c:pt idx="17468">
                        <c:v>4.8727430555576037</c:v>
                      </c:pt>
                      <c:pt idx="17469">
                        <c:v>4.8729861111117687</c:v>
                      </c:pt>
                      <c:pt idx="17470">
                        <c:v>4.8732291666659338</c:v>
                      </c:pt>
                      <c:pt idx="17471">
                        <c:v>4.8734722222200988</c:v>
                      </c:pt>
                      <c:pt idx="17472">
                        <c:v>4.8737152777742638</c:v>
                      </c:pt>
                      <c:pt idx="17473">
                        <c:v>4.8739583333284289</c:v>
                      </c:pt>
                      <c:pt idx="17474">
                        <c:v>4.8742013888898699</c:v>
                      </c:pt>
                      <c:pt idx="17475">
                        <c:v>4.8744444444440349</c:v>
                      </c:pt>
                      <c:pt idx="17476">
                        <c:v>4.8746990740749796</c:v>
                      </c:pt>
                      <c:pt idx="17477">
                        <c:v>4.8749421296291446</c:v>
                      </c:pt>
                      <c:pt idx="17478">
                        <c:v>4.8751851851833097</c:v>
                      </c:pt>
                      <c:pt idx="17479">
                        <c:v>4.8754282407374747</c:v>
                      </c:pt>
                      <c:pt idx="17480">
                        <c:v>4.8756712962916398</c:v>
                      </c:pt>
                      <c:pt idx="17481">
                        <c:v>4.8759143518530808</c:v>
                      </c:pt>
                      <c:pt idx="17482">
                        <c:v>4.8761574074072458</c:v>
                      </c:pt>
                      <c:pt idx="17483">
                        <c:v>4.8764004629614108</c:v>
                      </c:pt>
                      <c:pt idx="17484">
                        <c:v>4.8766435185155759</c:v>
                      </c:pt>
                      <c:pt idx="17485">
                        <c:v>4.8768865740697409</c:v>
                      </c:pt>
                      <c:pt idx="17486">
                        <c:v>4.8771296296311819</c:v>
                      </c:pt>
                      <c:pt idx="17487">
                        <c:v>4.8773726851853469</c:v>
                      </c:pt>
                      <c:pt idx="17488">
                        <c:v>4.877615740739512</c:v>
                      </c:pt>
                      <c:pt idx="17489">
                        <c:v>4.877858796293677</c:v>
                      </c:pt>
                      <c:pt idx="17490">
                        <c:v>4.8781018518478421</c:v>
                      </c:pt>
                      <c:pt idx="17491">
                        <c:v>4.8783449074092831</c:v>
                      </c:pt>
                      <c:pt idx="17492">
                        <c:v>4.8785879629634481</c:v>
                      </c:pt>
                      <c:pt idx="17493">
                        <c:v>4.8788310185176131</c:v>
                      </c:pt>
                      <c:pt idx="17494">
                        <c:v>4.8790740740717782</c:v>
                      </c:pt>
                      <c:pt idx="17495">
                        <c:v>4.8793171296259432</c:v>
                      </c:pt>
                      <c:pt idx="17496">
                        <c:v>4.8795601851801083</c:v>
                      </c:pt>
                      <c:pt idx="17497">
                        <c:v>4.8798032407415493</c:v>
                      </c:pt>
                      <c:pt idx="17498">
                        <c:v>4.8800462962957143</c:v>
                      </c:pt>
                      <c:pt idx="17499">
                        <c:v>4.8802893518498793</c:v>
                      </c:pt>
                      <c:pt idx="17500">
                        <c:v>4.8805324074040444</c:v>
                      </c:pt>
                      <c:pt idx="17501">
                        <c:v>4.8807754629582094</c:v>
                      </c:pt>
                      <c:pt idx="17502">
                        <c:v>4.8810185185196504</c:v>
                      </c:pt>
                      <c:pt idx="17503">
                        <c:v>4.8812615740738154</c:v>
                      </c:pt>
                      <c:pt idx="17504">
                        <c:v>4.8815046296279805</c:v>
                      </c:pt>
                      <c:pt idx="17505">
                        <c:v>4.8817476851821455</c:v>
                      </c:pt>
                      <c:pt idx="17506">
                        <c:v>4.8819907407363106</c:v>
                      </c:pt>
                      <c:pt idx="17507">
                        <c:v>4.8822337962977516</c:v>
                      </c:pt>
                      <c:pt idx="17508">
                        <c:v>4.8824768518519166</c:v>
                      </c:pt>
                      <c:pt idx="17509">
                        <c:v>4.8827199074060816</c:v>
                      </c:pt>
                      <c:pt idx="17510">
                        <c:v>4.8829629629602467</c:v>
                      </c:pt>
                      <c:pt idx="17511">
                        <c:v>4.8832060185144117</c:v>
                      </c:pt>
                      <c:pt idx="17512">
                        <c:v>4.8834490740758527</c:v>
                      </c:pt>
                      <c:pt idx="17513">
                        <c:v>4.8836921296300178</c:v>
                      </c:pt>
                      <c:pt idx="17514">
                        <c:v>4.8839351851841828</c:v>
                      </c:pt>
                      <c:pt idx="17515">
                        <c:v>4.8841782407383478</c:v>
                      </c:pt>
                      <c:pt idx="17516">
                        <c:v>4.8844212962925129</c:v>
                      </c:pt>
                      <c:pt idx="17517">
                        <c:v>4.8846643518539539</c:v>
                      </c:pt>
                      <c:pt idx="17518">
                        <c:v>4.8849074074081189</c:v>
                      </c:pt>
                      <c:pt idx="17519">
                        <c:v>4.8851504629622839</c:v>
                      </c:pt>
                      <c:pt idx="17520">
                        <c:v>4.885393518516449</c:v>
                      </c:pt>
                      <c:pt idx="17521">
                        <c:v>4.885636574070614</c:v>
                      </c:pt>
                      <c:pt idx="17522">
                        <c:v>4.8858796296247791</c:v>
                      </c:pt>
                      <c:pt idx="17523">
                        <c:v>4.8861226851862201</c:v>
                      </c:pt>
                      <c:pt idx="17524">
                        <c:v>4.8863657407403851</c:v>
                      </c:pt>
                      <c:pt idx="17525">
                        <c:v>4.8866203703713298</c:v>
                      </c:pt>
                      <c:pt idx="17526">
                        <c:v>4.8868634259254948</c:v>
                      </c:pt>
                      <c:pt idx="17527">
                        <c:v>4.8871064814796599</c:v>
                      </c:pt>
                      <c:pt idx="17528">
                        <c:v>4.8873495370338249</c:v>
                      </c:pt>
                      <c:pt idx="17529">
                        <c:v>4.8875925925879899</c:v>
                      </c:pt>
                      <c:pt idx="17530">
                        <c:v>4.8878356481494309</c:v>
                      </c:pt>
                      <c:pt idx="17531">
                        <c:v>4.888078703703596</c:v>
                      </c:pt>
                      <c:pt idx="17532">
                        <c:v>4.888321759257761</c:v>
                      </c:pt>
                      <c:pt idx="17533">
                        <c:v>4.8885648148119261</c:v>
                      </c:pt>
                      <c:pt idx="17534">
                        <c:v>4.8888078703660911</c:v>
                      </c:pt>
                      <c:pt idx="17535">
                        <c:v>4.8890509259275321</c:v>
                      </c:pt>
                      <c:pt idx="17536">
                        <c:v>4.8892939814816971</c:v>
                      </c:pt>
                      <c:pt idx="17537">
                        <c:v>4.8895370370358622</c:v>
                      </c:pt>
                      <c:pt idx="17538">
                        <c:v>4.8897800925900272</c:v>
                      </c:pt>
                      <c:pt idx="17539">
                        <c:v>4.8900231481441923</c:v>
                      </c:pt>
                      <c:pt idx="17540">
                        <c:v>4.8902662037056333</c:v>
                      </c:pt>
                      <c:pt idx="17541">
                        <c:v>4.8905092592597983</c:v>
                      </c:pt>
                      <c:pt idx="17542">
                        <c:v>4.8907523148139633</c:v>
                      </c:pt>
                      <c:pt idx="17543">
                        <c:v>4.8909953703681284</c:v>
                      </c:pt>
                      <c:pt idx="17544">
                        <c:v>4.8912384259222934</c:v>
                      </c:pt>
                      <c:pt idx="17545">
                        <c:v>4.8914814814764584</c:v>
                      </c:pt>
                      <c:pt idx="17546">
                        <c:v>4.8917245370378994</c:v>
                      </c:pt>
                      <c:pt idx="17547">
                        <c:v>4.8919675925920645</c:v>
                      </c:pt>
                      <c:pt idx="17548">
                        <c:v>4.8922106481462295</c:v>
                      </c:pt>
                      <c:pt idx="17549">
                        <c:v>4.8924537037003946</c:v>
                      </c:pt>
                      <c:pt idx="17550">
                        <c:v>4.8926967592545596</c:v>
                      </c:pt>
                      <c:pt idx="17551">
                        <c:v>4.8929398148160006</c:v>
                      </c:pt>
                      <c:pt idx="17552">
                        <c:v>4.8931828703701656</c:v>
                      </c:pt>
                      <c:pt idx="17553">
                        <c:v>4.8934259259243307</c:v>
                      </c:pt>
                      <c:pt idx="17554">
                        <c:v>4.8936689814784957</c:v>
                      </c:pt>
                      <c:pt idx="17555">
                        <c:v>4.8939120370326608</c:v>
                      </c:pt>
                      <c:pt idx="17556">
                        <c:v>4.8941550925941018</c:v>
                      </c:pt>
                      <c:pt idx="17557">
                        <c:v>4.8943981481482668</c:v>
                      </c:pt>
                      <c:pt idx="17558">
                        <c:v>4.8946412037024318</c:v>
                      </c:pt>
                      <c:pt idx="17559">
                        <c:v>4.8948842592565969</c:v>
                      </c:pt>
                      <c:pt idx="17560">
                        <c:v>4.8951273148107619</c:v>
                      </c:pt>
                      <c:pt idx="17561">
                        <c:v>4.8953703703722029</c:v>
                      </c:pt>
                      <c:pt idx="17562">
                        <c:v>4.8956134259263679</c:v>
                      </c:pt>
                      <c:pt idx="17563">
                        <c:v>4.895856481480533</c:v>
                      </c:pt>
                      <c:pt idx="17564">
                        <c:v>4.896099537034698</c:v>
                      </c:pt>
                      <c:pt idx="17565">
                        <c:v>4.8963425925888631</c:v>
                      </c:pt>
                      <c:pt idx="17566">
                        <c:v>4.8965856481430281</c:v>
                      </c:pt>
                      <c:pt idx="17567">
                        <c:v>4.8968287037044691</c:v>
                      </c:pt>
                      <c:pt idx="17568">
                        <c:v>4.8970717592586341</c:v>
                      </c:pt>
                      <c:pt idx="17569">
                        <c:v>4.8973148148127992</c:v>
                      </c:pt>
                      <c:pt idx="17570">
                        <c:v>4.8975578703669642</c:v>
                      </c:pt>
                      <c:pt idx="17571">
                        <c:v>4.8978009259211293</c:v>
                      </c:pt>
                      <c:pt idx="17572">
                        <c:v>4.8980439814825703</c:v>
                      </c:pt>
                      <c:pt idx="17573">
                        <c:v>4.898298611106239</c:v>
                      </c:pt>
                      <c:pt idx="17574">
                        <c:v>4.89854166666768</c:v>
                      </c:pt>
                      <c:pt idx="17575">
                        <c:v>4.898784722221845</c:v>
                      </c:pt>
                      <c:pt idx="17576">
                        <c:v>4.8990277777760101</c:v>
                      </c:pt>
                      <c:pt idx="17577">
                        <c:v>4.8992708333301751</c:v>
                      </c:pt>
                      <c:pt idx="17578">
                        <c:v>4.8995138888843401</c:v>
                      </c:pt>
                      <c:pt idx="17579">
                        <c:v>4.8997569444457811</c:v>
                      </c:pt>
                      <c:pt idx="17580">
                        <c:v>4.8999999999999462</c:v>
                      </c:pt>
                      <c:pt idx="17581">
                        <c:v>4.9002430555541112</c:v>
                      </c:pt>
                      <c:pt idx="17582">
                        <c:v>4.9004861111082763</c:v>
                      </c:pt>
                      <c:pt idx="17583">
                        <c:v>4.9007291666624413</c:v>
                      </c:pt>
                      <c:pt idx="17584">
                        <c:v>4.9009722222238823</c:v>
                      </c:pt>
                      <c:pt idx="17585">
                        <c:v>4.9012152777780473</c:v>
                      </c:pt>
                      <c:pt idx="17586">
                        <c:v>4.9014583333322124</c:v>
                      </c:pt>
                      <c:pt idx="17587">
                        <c:v>4.9017013888863774</c:v>
                      </c:pt>
                      <c:pt idx="17588">
                        <c:v>4.9019444444405424</c:v>
                      </c:pt>
                      <c:pt idx="17589">
                        <c:v>4.9021875000019834</c:v>
                      </c:pt>
                      <c:pt idx="17590">
                        <c:v>4.9024305555561485</c:v>
                      </c:pt>
                      <c:pt idx="17591">
                        <c:v>4.9026736111103135</c:v>
                      </c:pt>
                      <c:pt idx="17592">
                        <c:v>4.9029166666644786</c:v>
                      </c:pt>
                      <c:pt idx="17593">
                        <c:v>4.9031597222186436</c:v>
                      </c:pt>
                      <c:pt idx="17594">
                        <c:v>4.9034027777728086</c:v>
                      </c:pt>
                      <c:pt idx="17595">
                        <c:v>4.9036458333342496</c:v>
                      </c:pt>
                      <c:pt idx="17596">
                        <c:v>4.9038888888884147</c:v>
                      </c:pt>
                      <c:pt idx="17597">
                        <c:v>4.9041319444425797</c:v>
                      </c:pt>
                      <c:pt idx="17598">
                        <c:v>4.9043749999967448</c:v>
                      </c:pt>
                      <c:pt idx="17599">
                        <c:v>4.9046180555509098</c:v>
                      </c:pt>
                      <c:pt idx="17600">
                        <c:v>4.9048611111123508</c:v>
                      </c:pt>
                      <c:pt idx="17601">
                        <c:v>4.9051041666665158</c:v>
                      </c:pt>
                      <c:pt idx="17602">
                        <c:v>4.9053472222206809</c:v>
                      </c:pt>
                      <c:pt idx="17603">
                        <c:v>4.9055902777748459</c:v>
                      </c:pt>
                      <c:pt idx="17604">
                        <c:v>4.9058333333290109</c:v>
                      </c:pt>
                      <c:pt idx="17605">
                        <c:v>4.9060763888904519</c:v>
                      </c:pt>
                      <c:pt idx="17606">
                        <c:v>4.906319444444617</c:v>
                      </c:pt>
                      <c:pt idx="17607">
                        <c:v>4.906562499998782</c:v>
                      </c:pt>
                      <c:pt idx="17608">
                        <c:v>4.9068055555529471</c:v>
                      </c:pt>
                      <c:pt idx="17609">
                        <c:v>4.9070486111071121</c:v>
                      </c:pt>
                      <c:pt idx="17610">
                        <c:v>4.9072916666685531</c:v>
                      </c:pt>
                      <c:pt idx="17611">
                        <c:v>4.9075347222227181</c:v>
                      </c:pt>
                      <c:pt idx="17612">
                        <c:v>4.9077777777768832</c:v>
                      </c:pt>
                      <c:pt idx="17613">
                        <c:v>4.9080208333310482</c:v>
                      </c:pt>
                      <c:pt idx="17614">
                        <c:v>4.9082638888852133</c:v>
                      </c:pt>
                      <c:pt idx="17615">
                        <c:v>4.9085069444393783</c:v>
                      </c:pt>
                      <c:pt idx="17616">
                        <c:v>4.9087500000008193</c:v>
                      </c:pt>
                      <c:pt idx="17617">
                        <c:v>4.9089930555549843</c:v>
                      </c:pt>
                      <c:pt idx="17618">
                        <c:v>4.9092361111091494</c:v>
                      </c:pt>
                      <c:pt idx="17619">
                        <c:v>4.9094791666633144</c:v>
                      </c:pt>
                      <c:pt idx="17620">
                        <c:v>4.9097222222174794</c:v>
                      </c:pt>
                      <c:pt idx="17621">
                        <c:v>4.9099768518484241</c:v>
                      </c:pt>
                      <c:pt idx="17622">
                        <c:v>4.9102199074025892</c:v>
                      </c:pt>
                      <c:pt idx="17623">
                        <c:v>4.9104629629640302</c:v>
                      </c:pt>
                      <c:pt idx="17624">
                        <c:v>4.9107060185181952</c:v>
                      </c:pt>
                      <c:pt idx="17625">
                        <c:v>4.9109490740723603</c:v>
                      </c:pt>
                      <c:pt idx="17626">
                        <c:v>4.9111921296265253</c:v>
                      </c:pt>
                      <c:pt idx="17627">
                        <c:v>4.9114351851806903</c:v>
                      </c:pt>
                      <c:pt idx="17628">
                        <c:v>4.9116782407421313</c:v>
                      </c:pt>
                      <c:pt idx="17629">
                        <c:v>4.9119212962962964</c:v>
                      </c:pt>
                      <c:pt idx="17630">
                        <c:v>4.9121643518504614</c:v>
                      </c:pt>
                      <c:pt idx="17631">
                        <c:v>4.9124074074046264</c:v>
                      </c:pt>
                      <c:pt idx="17632">
                        <c:v>4.9126504629587915</c:v>
                      </c:pt>
                      <c:pt idx="17633">
                        <c:v>4.9128935185202325</c:v>
                      </c:pt>
                      <c:pt idx="17634">
                        <c:v>4.9131365740743975</c:v>
                      </c:pt>
                      <c:pt idx="17635">
                        <c:v>4.9133796296285626</c:v>
                      </c:pt>
                      <c:pt idx="17636">
                        <c:v>4.9136226851827276</c:v>
                      </c:pt>
                      <c:pt idx="17637">
                        <c:v>4.9138657407368926</c:v>
                      </c:pt>
                      <c:pt idx="17638">
                        <c:v>4.9141087962983336</c:v>
                      </c:pt>
                      <c:pt idx="17639">
                        <c:v>4.9143518518524987</c:v>
                      </c:pt>
                      <c:pt idx="17640">
                        <c:v>4.9145949074066637</c:v>
                      </c:pt>
                      <c:pt idx="17641">
                        <c:v>4.9148379629608288</c:v>
                      </c:pt>
                      <c:pt idx="17642">
                        <c:v>4.9150810185149938</c:v>
                      </c:pt>
                      <c:pt idx="17643">
                        <c:v>4.9153240740691588</c:v>
                      </c:pt>
                      <c:pt idx="17644">
                        <c:v>4.9155671296305998</c:v>
                      </c:pt>
                      <c:pt idx="17645">
                        <c:v>4.9158101851847649</c:v>
                      </c:pt>
                      <c:pt idx="17646">
                        <c:v>4.9160532407389299</c:v>
                      </c:pt>
                      <c:pt idx="17647">
                        <c:v>4.9162962962930949</c:v>
                      </c:pt>
                      <c:pt idx="17648">
                        <c:v>4.91653935184726</c:v>
                      </c:pt>
                      <c:pt idx="17649">
                        <c:v>4.916782407408701</c:v>
                      </c:pt>
                      <c:pt idx="17650">
                        <c:v>4.917025462962866</c:v>
                      </c:pt>
                      <c:pt idx="17651">
                        <c:v>4.9172685185170311</c:v>
                      </c:pt>
                      <c:pt idx="17652">
                        <c:v>4.9175115740711961</c:v>
                      </c:pt>
                      <c:pt idx="17653">
                        <c:v>4.9177546296253611</c:v>
                      </c:pt>
                      <c:pt idx="17654">
                        <c:v>4.9179976851868021</c:v>
                      </c:pt>
                      <c:pt idx="17655">
                        <c:v>4.9182407407409672</c:v>
                      </c:pt>
                      <c:pt idx="17656">
                        <c:v>4.9184837962951322</c:v>
                      </c:pt>
                      <c:pt idx="17657">
                        <c:v>4.9187268518492973</c:v>
                      </c:pt>
                      <c:pt idx="17658">
                        <c:v>4.9189699074034623</c:v>
                      </c:pt>
                      <c:pt idx="17659">
                        <c:v>4.9192129629649033</c:v>
                      </c:pt>
                      <c:pt idx="17660">
                        <c:v>4.9194560185190683</c:v>
                      </c:pt>
                      <c:pt idx="17661">
                        <c:v>4.9196990740732334</c:v>
                      </c:pt>
                      <c:pt idx="17662">
                        <c:v>4.9199421296273984</c:v>
                      </c:pt>
                      <c:pt idx="17663">
                        <c:v>4.9201851851815634</c:v>
                      </c:pt>
                      <c:pt idx="17664">
                        <c:v>4.9204282407357285</c:v>
                      </c:pt>
                      <c:pt idx="17665">
                        <c:v>4.9206712962971695</c:v>
                      </c:pt>
                      <c:pt idx="17666">
                        <c:v>4.9209143518513345</c:v>
                      </c:pt>
                      <c:pt idx="17667">
                        <c:v>4.9211574074054996</c:v>
                      </c:pt>
                      <c:pt idx="17668">
                        <c:v>4.9214004629596646</c:v>
                      </c:pt>
                      <c:pt idx="17669">
                        <c:v>4.9216550925906093</c:v>
                      </c:pt>
                      <c:pt idx="17670">
                        <c:v>4.9218981481447743</c:v>
                      </c:pt>
                      <c:pt idx="17671">
                        <c:v>4.9221412036989394</c:v>
                      </c:pt>
                      <c:pt idx="17672">
                        <c:v>4.9223842592603804</c:v>
                      </c:pt>
                      <c:pt idx="17673">
                        <c:v>4.9226273148145454</c:v>
                      </c:pt>
                      <c:pt idx="17674">
                        <c:v>4.9228703703687104</c:v>
                      </c:pt>
                      <c:pt idx="17675">
                        <c:v>4.9231134259228755</c:v>
                      </c:pt>
                      <c:pt idx="17676">
                        <c:v>4.9233564814770405</c:v>
                      </c:pt>
                      <c:pt idx="17677">
                        <c:v>4.9235995370384815</c:v>
                      </c:pt>
                      <c:pt idx="17678">
                        <c:v>4.9238425925926466</c:v>
                      </c:pt>
                      <c:pt idx="17679">
                        <c:v>4.9240856481468116</c:v>
                      </c:pt>
                      <c:pt idx="17680">
                        <c:v>4.9243287037009766</c:v>
                      </c:pt>
                      <c:pt idx="17681">
                        <c:v>4.9245717592551417</c:v>
                      </c:pt>
                      <c:pt idx="17682">
                        <c:v>4.9248148148165827</c:v>
                      </c:pt>
                      <c:pt idx="17683">
                        <c:v>4.9250578703707477</c:v>
                      </c:pt>
                      <c:pt idx="17684">
                        <c:v>4.9253009259249128</c:v>
                      </c:pt>
                      <c:pt idx="17685">
                        <c:v>4.9255439814790778</c:v>
                      </c:pt>
                      <c:pt idx="17686">
                        <c:v>4.9257870370332428</c:v>
                      </c:pt>
                      <c:pt idx="17687">
                        <c:v>4.9260300925946838</c:v>
                      </c:pt>
                      <c:pt idx="17688">
                        <c:v>4.9262731481488489</c:v>
                      </c:pt>
                      <c:pt idx="17689">
                        <c:v>4.9265162037030139</c:v>
                      </c:pt>
                      <c:pt idx="17690">
                        <c:v>4.9267592592571789</c:v>
                      </c:pt>
                      <c:pt idx="17691">
                        <c:v>4.927002314811344</c:v>
                      </c:pt>
                      <c:pt idx="17692">
                        <c:v>4.927245370365509</c:v>
                      </c:pt>
                      <c:pt idx="17693">
                        <c:v>4.92748842592695</c:v>
                      </c:pt>
                      <c:pt idx="17694">
                        <c:v>4.9277314814811151</c:v>
                      </c:pt>
                      <c:pt idx="17695">
                        <c:v>4.9279745370352801</c:v>
                      </c:pt>
                      <c:pt idx="17696">
                        <c:v>4.9282175925894451</c:v>
                      </c:pt>
                      <c:pt idx="17697">
                        <c:v>4.9284606481436102</c:v>
                      </c:pt>
                      <c:pt idx="17698">
                        <c:v>4.9287037037050512</c:v>
                      </c:pt>
                      <c:pt idx="17699">
                        <c:v>4.9289467592592162</c:v>
                      </c:pt>
                      <c:pt idx="17700">
                        <c:v>4.9291898148133813</c:v>
                      </c:pt>
                      <c:pt idx="17701">
                        <c:v>4.9294328703675463</c:v>
                      </c:pt>
                      <c:pt idx="17702">
                        <c:v>4.9296759259217113</c:v>
                      </c:pt>
                      <c:pt idx="17703">
                        <c:v>4.9299189814831523</c:v>
                      </c:pt>
                      <c:pt idx="17704">
                        <c:v>4.9301620370373174</c:v>
                      </c:pt>
                      <c:pt idx="17705">
                        <c:v>4.9304050925914824</c:v>
                      </c:pt>
                      <c:pt idx="17706">
                        <c:v>4.9306481481456474</c:v>
                      </c:pt>
                      <c:pt idx="17707">
                        <c:v>4.9308912036998125</c:v>
                      </c:pt>
                      <c:pt idx="17708">
                        <c:v>4.9311342592612535</c:v>
                      </c:pt>
                      <c:pt idx="17709">
                        <c:v>4.9313773148154185</c:v>
                      </c:pt>
                      <c:pt idx="17710">
                        <c:v>4.9316203703695836</c:v>
                      </c:pt>
                      <c:pt idx="17711">
                        <c:v>4.9318634259237486</c:v>
                      </c:pt>
                      <c:pt idx="17712">
                        <c:v>4.9321064814779136</c:v>
                      </c:pt>
                      <c:pt idx="17713">
                        <c:v>4.9323495370320787</c:v>
                      </c:pt>
                      <c:pt idx="17714">
                        <c:v>4.9325925925935197</c:v>
                      </c:pt>
                      <c:pt idx="17715">
                        <c:v>4.9328356481476847</c:v>
                      </c:pt>
                      <c:pt idx="17716">
                        <c:v>4.9330787037018498</c:v>
                      </c:pt>
                      <c:pt idx="17717">
                        <c:v>4.9333333333327944</c:v>
                      </c:pt>
                      <c:pt idx="17718">
                        <c:v>4.9335763888869595</c:v>
                      </c:pt>
                      <c:pt idx="17719">
                        <c:v>4.9338194444411245</c:v>
                      </c:pt>
                      <c:pt idx="17720">
                        <c:v>4.9340624999952896</c:v>
                      </c:pt>
                      <c:pt idx="17721">
                        <c:v>4.9343055555567306</c:v>
                      </c:pt>
                      <c:pt idx="17722">
                        <c:v>4.9345486111108956</c:v>
                      </c:pt>
                      <c:pt idx="17723">
                        <c:v>4.9347916666650606</c:v>
                      </c:pt>
                      <c:pt idx="17724">
                        <c:v>4.9350347222192257</c:v>
                      </c:pt>
                      <c:pt idx="17725">
                        <c:v>4.9352777777733907</c:v>
                      </c:pt>
                      <c:pt idx="17726">
                        <c:v>4.9355208333348317</c:v>
                      </c:pt>
                      <c:pt idx="17727">
                        <c:v>4.9357638888889968</c:v>
                      </c:pt>
                      <c:pt idx="17728">
                        <c:v>4.9360069444431618</c:v>
                      </c:pt>
                      <c:pt idx="17729">
                        <c:v>4.9362499999973268</c:v>
                      </c:pt>
                      <c:pt idx="17730">
                        <c:v>4.9364930555514919</c:v>
                      </c:pt>
                      <c:pt idx="17731">
                        <c:v>4.9367361111129329</c:v>
                      </c:pt>
                      <c:pt idx="17732">
                        <c:v>4.9369791666670979</c:v>
                      </c:pt>
                      <c:pt idx="17733">
                        <c:v>4.9372222222212629</c:v>
                      </c:pt>
                      <c:pt idx="17734">
                        <c:v>4.937465277775428</c:v>
                      </c:pt>
                      <c:pt idx="17735">
                        <c:v>4.937708333329593</c:v>
                      </c:pt>
                      <c:pt idx="17736">
                        <c:v>4.9379513888837581</c:v>
                      </c:pt>
                      <c:pt idx="17737">
                        <c:v>4.9381944444451991</c:v>
                      </c:pt>
                      <c:pt idx="17738">
                        <c:v>4.9384374999993641</c:v>
                      </c:pt>
                      <c:pt idx="17739">
                        <c:v>4.9386805555535291</c:v>
                      </c:pt>
                      <c:pt idx="17740">
                        <c:v>4.9389236111076942</c:v>
                      </c:pt>
                      <c:pt idx="17741">
                        <c:v>4.9391666666618592</c:v>
                      </c:pt>
                      <c:pt idx="17742">
                        <c:v>4.9394097222233002</c:v>
                      </c:pt>
                      <c:pt idx="17743">
                        <c:v>4.9396527777774653</c:v>
                      </c:pt>
                      <c:pt idx="17744">
                        <c:v>4.9398958333316303</c:v>
                      </c:pt>
                      <c:pt idx="17745">
                        <c:v>4.9401388888857953</c:v>
                      </c:pt>
                      <c:pt idx="17746">
                        <c:v>4.9403819444399604</c:v>
                      </c:pt>
                      <c:pt idx="17747">
                        <c:v>4.9406250000014014</c:v>
                      </c:pt>
                      <c:pt idx="17748">
                        <c:v>4.9408680555555664</c:v>
                      </c:pt>
                      <c:pt idx="17749">
                        <c:v>4.9411111111097314</c:v>
                      </c:pt>
                      <c:pt idx="17750">
                        <c:v>4.9413541666638965</c:v>
                      </c:pt>
                      <c:pt idx="17751">
                        <c:v>4.9415972222180615</c:v>
                      </c:pt>
                      <c:pt idx="17752">
                        <c:v>4.9418402777795025</c:v>
                      </c:pt>
                      <c:pt idx="17753">
                        <c:v>4.9420833333336676</c:v>
                      </c:pt>
                      <c:pt idx="17754">
                        <c:v>4.9423263888878326</c:v>
                      </c:pt>
                      <c:pt idx="17755">
                        <c:v>4.9425694444419976</c:v>
                      </c:pt>
                      <c:pt idx="17756">
                        <c:v>4.9428124999961627</c:v>
                      </c:pt>
                      <c:pt idx="17757">
                        <c:v>4.9430555555576037</c:v>
                      </c:pt>
                      <c:pt idx="17758">
                        <c:v>4.9432986111117687</c:v>
                      </c:pt>
                      <c:pt idx="17759">
                        <c:v>4.9435416666659338</c:v>
                      </c:pt>
                      <c:pt idx="17760">
                        <c:v>4.9437847222200988</c:v>
                      </c:pt>
                      <c:pt idx="17761">
                        <c:v>4.9440277777742638</c:v>
                      </c:pt>
                      <c:pt idx="17762">
                        <c:v>4.9442708333284289</c:v>
                      </c:pt>
                      <c:pt idx="17763">
                        <c:v>4.9445138888898699</c:v>
                      </c:pt>
                      <c:pt idx="17764">
                        <c:v>4.9447569444440349</c:v>
                      </c:pt>
                      <c:pt idx="17765">
                        <c:v>4.9449999999981999</c:v>
                      </c:pt>
                      <c:pt idx="17766">
                        <c:v>4.9452546296291446</c:v>
                      </c:pt>
                      <c:pt idx="17767">
                        <c:v>4.9454976851833097</c:v>
                      </c:pt>
                      <c:pt idx="17768">
                        <c:v>4.9457407407374747</c:v>
                      </c:pt>
                      <c:pt idx="17769">
                        <c:v>4.9459837962916398</c:v>
                      </c:pt>
                      <c:pt idx="17770">
                        <c:v>4.9462268518530808</c:v>
                      </c:pt>
                      <c:pt idx="17771">
                        <c:v>4.9464699074072458</c:v>
                      </c:pt>
                      <c:pt idx="17772">
                        <c:v>4.9467129629614108</c:v>
                      </c:pt>
                      <c:pt idx="17773">
                        <c:v>4.9469560185155759</c:v>
                      </c:pt>
                      <c:pt idx="17774">
                        <c:v>4.9471990740697409</c:v>
                      </c:pt>
                      <c:pt idx="17775">
                        <c:v>4.9474421296311819</c:v>
                      </c:pt>
                      <c:pt idx="17776">
                        <c:v>4.9476851851853469</c:v>
                      </c:pt>
                      <c:pt idx="17777">
                        <c:v>4.947928240739512</c:v>
                      </c:pt>
                      <c:pt idx="17778">
                        <c:v>4.948171296293677</c:v>
                      </c:pt>
                      <c:pt idx="17779">
                        <c:v>4.9484143518478421</c:v>
                      </c:pt>
                      <c:pt idx="17780">
                        <c:v>4.9486574074092831</c:v>
                      </c:pt>
                      <c:pt idx="17781">
                        <c:v>4.9489004629634481</c:v>
                      </c:pt>
                      <c:pt idx="17782">
                        <c:v>4.9491435185176131</c:v>
                      </c:pt>
                      <c:pt idx="17783">
                        <c:v>4.9493865740717782</c:v>
                      </c:pt>
                      <c:pt idx="17784">
                        <c:v>4.9496296296259432</c:v>
                      </c:pt>
                      <c:pt idx="17785">
                        <c:v>4.9498726851801083</c:v>
                      </c:pt>
                      <c:pt idx="17786">
                        <c:v>4.9501157407415493</c:v>
                      </c:pt>
                      <c:pt idx="17787">
                        <c:v>4.9503587962957143</c:v>
                      </c:pt>
                      <c:pt idx="17788">
                        <c:v>4.9506018518498793</c:v>
                      </c:pt>
                      <c:pt idx="17789">
                        <c:v>4.9508449074040444</c:v>
                      </c:pt>
                      <c:pt idx="17790">
                        <c:v>4.9510879629582094</c:v>
                      </c:pt>
                      <c:pt idx="17791">
                        <c:v>4.9513310185196504</c:v>
                      </c:pt>
                      <c:pt idx="17792">
                        <c:v>4.9515740740738154</c:v>
                      </c:pt>
                      <c:pt idx="17793">
                        <c:v>4.9518171296279805</c:v>
                      </c:pt>
                      <c:pt idx="17794">
                        <c:v>4.9520601851821455</c:v>
                      </c:pt>
                      <c:pt idx="17795">
                        <c:v>4.9523032407363106</c:v>
                      </c:pt>
                      <c:pt idx="17796">
                        <c:v>4.9525462962977516</c:v>
                      </c:pt>
                      <c:pt idx="17797">
                        <c:v>4.9527893518519166</c:v>
                      </c:pt>
                      <c:pt idx="17798">
                        <c:v>4.9530324074060816</c:v>
                      </c:pt>
                      <c:pt idx="17799">
                        <c:v>4.9532754629602467</c:v>
                      </c:pt>
                      <c:pt idx="17800">
                        <c:v>4.9535185185144117</c:v>
                      </c:pt>
                      <c:pt idx="17801">
                        <c:v>4.9537615740758527</c:v>
                      </c:pt>
                      <c:pt idx="17802">
                        <c:v>4.9540046296300178</c:v>
                      </c:pt>
                      <c:pt idx="17803">
                        <c:v>4.9542476851841828</c:v>
                      </c:pt>
                      <c:pt idx="17804">
                        <c:v>4.9544907407383478</c:v>
                      </c:pt>
                      <c:pt idx="17805">
                        <c:v>4.9547337962925129</c:v>
                      </c:pt>
                      <c:pt idx="17806">
                        <c:v>4.9549768518539539</c:v>
                      </c:pt>
                      <c:pt idx="17807">
                        <c:v>4.9552199074081189</c:v>
                      </c:pt>
                      <c:pt idx="17808">
                        <c:v>4.9554629629622839</c:v>
                      </c:pt>
                      <c:pt idx="17809">
                        <c:v>4.955706018516449</c:v>
                      </c:pt>
                      <c:pt idx="17810">
                        <c:v>4.955949074070614</c:v>
                      </c:pt>
                      <c:pt idx="17811">
                        <c:v>4.9561921296247791</c:v>
                      </c:pt>
                      <c:pt idx="17812">
                        <c:v>4.9564351851862201</c:v>
                      </c:pt>
                      <c:pt idx="17813">
                        <c:v>4.9566782407403851</c:v>
                      </c:pt>
                      <c:pt idx="17814">
                        <c:v>4.9569328703713298</c:v>
                      </c:pt>
                      <c:pt idx="17815">
                        <c:v>4.9571759259254948</c:v>
                      </c:pt>
                      <c:pt idx="17816">
                        <c:v>4.9574189814796599</c:v>
                      </c:pt>
                      <c:pt idx="17817">
                        <c:v>4.9576620370338249</c:v>
                      </c:pt>
                      <c:pt idx="17818">
                        <c:v>4.9579050925879899</c:v>
                      </c:pt>
                      <c:pt idx="17819">
                        <c:v>4.9581481481494309</c:v>
                      </c:pt>
                      <c:pt idx="17820">
                        <c:v>4.958391203703596</c:v>
                      </c:pt>
                      <c:pt idx="17821">
                        <c:v>4.958634259257761</c:v>
                      </c:pt>
                      <c:pt idx="17822">
                        <c:v>4.9588773148119261</c:v>
                      </c:pt>
                      <c:pt idx="17823">
                        <c:v>4.9591203703660911</c:v>
                      </c:pt>
                      <c:pt idx="17824">
                        <c:v>4.9593634259275321</c:v>
                      </c:pt>
                      <c:pt idx="17825">
                        <c:v>4.9596064814816971</c:v>
                      </c:pt>
                      <c:pt idx="17826">
                        <c:v>4.9598495370358622</c:v>
                      </c:pt>
                      <c:pt idx="17827">
                        <c:v>4.9600925925900272</c:v>
                      </c:pt>
                      <c:pt idx="17828">
                        <c:v>4.9603356481441923</c:v>
                      </c:pt>
                      <c:pt idx="17829">
                        <c:v>4.9605787037056333</c:v>
                      </c:pt>
                      <c:pt idx="17830">
                        <c:v>4.9608217592597983</c:v>
                      </c:pt>
                      <c:pt idx="17831">
                        <c:v>4.9610648148139633</c:v>
                      </c:pt>
                      <c:pt idx="17832">
                        <c:v>4.9613078703681284</c:v>
                      </c:pt>
                      <c:pt idx="17833">
                        <c:v>4.9615509259222934</c:v>
                      </c:pt>
                      <c:pt idx="17834">
                        <c:v>4.9617939814764584</c:v>
                      </c:pt>
                      <c:pt idx="17835">
                        <c:v>4.9620370370378994</c:v>
                      </c:pt>
                      <c:pt idx="17836">
                        <c:v>4.9622800925920645</c:v>
                      </c:pt>
                      <c:pt idx="17837">
                        <c:v>4.9625231481462295</c:v>
                      </c:pt>
                      <c:pt idx="17838">
                        <c:v>4.9627662037003946</c:v>
                      </c:pt>
                      <c:pt idx="17839">
                        <c:v>4.9630092592545596</c:v>
                      </c:pt>
                      <c:pt idx="17840">
                        <c:v>4.9632523148160006</c:v>
                      </c:pt>
                      <c:pt idx="17841">
                        <c:v>4.9634953703701656</c:v>
                      </c:pt>
                      <c:pt idx="17842">
                        <c:v>4.9637384259243307</c:v>
                      </c:pt>
                      <c:pt idx="17843">
                        <c:v>4.9639814814784957</c:v>
                      </c:pt>
                      <c:pt idx="17844">
                        <c:v>4.9642245370326608</c:v>
                      </c:pt>
                      <c:pt idx="17845">
                        <c:v>4.9644675925941018</c:v>
                      </c:pt>
                      <c:pt idx="17846">
                        <c:v>4.9647106481482668</c:v>
                      </c:pt>
                      <c:pt idx="17847">
                        <c:v>4.9649537037024318</c:v>
                      </c:pt>
                      <c:pt idx="17848">
                        <c:v>4.9651967592565969</c:v>
                      </c:pt>
                      <c:pt idx="17849">
                        <c:v>4.9654398148107619</c:v>
                      </c:pt>
                      <c:pt idx="17850">
                        <c:v>4.9656828703722029</c:v>
                      </c:pt>
                      <c:pt idx="17851">
                        <c:v>4.9659259259263679</c:v>
                      </c:pt>
                      <c:pt idx="17852">
                        <c:v>4.966168981480533</c:v>
                      </c:pt>
                      <c:pt idx="17853">
                        <c:v>4.966412037034698</c:v>
                      </c:pt>
                      <c:pt idx="17854">
                        <c:v>4.9666550925888631</c:v>
                      </c:pt>
                      <c:pt idx="17855">
                        <c:v>4.9668981481430281</c:v>
                      </c:pt>
                      <c:pt idx="17856">
                        <c:v>4.9671412037044691</c:v>
                      </c:pt>
                      <c:pt idx="17857">
                        <c:v>4.9673842592586341</c:v>
                      </c:pt>
                      <c:pt idx="17858">
                        <c:v>4.9676273148127992</c:v>
                      </c:pt>
                      <c:pt idx="17859">
                        <c:v>4.9678703703669642</c:v>
                      </c:pt>
                      <c:pt idx="17860">
                        <c:v>4.9681134259211293</c:v>
                      </c:pt>
                      <c:pt idx="17861">
                        <c:v>4.9683564814825703</c:v>
                      </c:pt>
                      <c:pt idx="17862">
                        <c:v>4.968611111106239</c:v>
                      </c:pt>
                      <c:pt idx="17863">
                        <c:v>4.96885416666768</c:v>
                      </c:pt>
                      <c:pt idx="17864">
                        <c:v>4.969097222221845</c:v>
                      </c:pt>
                      <c:pt idx="17865">
                        <c:v>4.9693402777760101</c:v>
                      </c:pt>
                      <c:pt idx="17866">
                        <c:v>4.9695833333301751</c:v>
                      </c:pt>
                      <c:pt idx="17867">
                        <c:v>4.9698263888843401</c:v>
                      </c:pt>
                      <c:pt idx="17868">
                        <c:v>4.9700694444457811</c:v>
                      </c:pt>
                      <c:pt idx="17869">
                        <c:v>4.9703124999999462</c:v>
                      </c:pt>
                      <c:pt idx="17870">
                        <c:v>4.9705555555541112</c:v>
                      </c:pt>
                      <c:pt idx="17871">
                        <c:v>4.9707986111082763</c:v>
                      </c:pt>
                      <c:pt idx="17872">
                        <c:v>4.9710416666624413</c:v>
                      </c:pt>
                      <c:pt idx="17873">
                        <c:v>4.9712847222238823</c:v>
                      </c:pt>
                      <c:pt idx="17874">
                        <c:v>4.9715277777780473</c:v>
                      </c:pt>
                      <c:pt idx="17875">
                        <c:v>4.9717708333322124</c:v>
                      </c:pt>
                      <c:pt idx="17876">
                        <c:v>4.9720138888863774</c:v>
                      </c:pt>
                      <c:pt idx="17877">
                        <c:v>4.9722569444405424</c:v>
                      </c:pt>
                      <c:pt idx="17878">
                        <c:v>4.9725000000019834</c:v>
                      </c:pt>
                      <c:pt idx="17879">
                        <c:v>4.9727430555561485</c:v>
                      </c:pt>
                      <c:pt idx="17880">
                        <c:v>4.9729861111103135</c:v>
                      </c:pt>
                      <c:pt idx="17881">
                        <c:v>4.9732291666644786</c:v>
                      </c:pt>
                      <c:pt idx="17882">
                        <c:v>4.9734722222186436</c:v>
                      </c:pt>
                      <c:pt idx="17883">
                        <c:v>4.9737152777728086</c:v>
                      </c:pt>
                      <c:pt idx="17884">
                        <c:v>4.9739583333342496</c:v>
                      </c:pt>
                      <c:pt idx="17885">
                        <c:v>4.9742013888884147</c:v>
                      </c:pt>
                      <c:pt idx="17886">
                        <c:v>4.9744444444425797</c:v>
                      </c:pt>
                      <c:pt idx="17887">
                        <c:v>4.9746874999967448</c:v>
                      </c:pt>
                      <c:pt idx="17888">
                        <c:v>4.9749305555509098</c:v>
                      </c:pt>
                      <c:pt idx="17889">
                        <c:v>4.9751736111123508</c:v>
                      </c:pt>
                      <c:pt idx="17890">
                        <c:v>4.9754166666665158</c:v>
                      </c:pt>
                      <c:pt idx="17891">
                        <c:v>4.9756597222206809</c:v>
                      </c:pt>
                      <c:pt idx="17892">
                        <c:v>4.9759027777748459</c:v>
                      </c:pt>
                      <c:pt idx="17893">
                        <c:v>4.9761458333290109</c:v>
                      </c:pt>
                      <c:pt idx="17894">
                        <c:v>4.9763888888904519</c:v>
                      </c:pt>
                      <c:pt idx="17895">
                        <c:v>4.976631944444617</c:v>
                      </c:pt>
                      <c:pt idx="17896">
                        <c:v>4.976874999998782</c:v>
                      </c:pt>
                      <c:pt idx="17897">
                        <c:v>4.9771180555529471</c:v>
                      </c:pt>
                      <c:pt idx="17898">
                        <c:v>4.9773611111071121</c:v>
                      </c:pt>
                      <c:pt idx="17899">
                        <c:v>4.9776041666685531</c:v>
                      </c:pt>
                      <c:pt idx="17900">
                        <c:v>4.9778472222227181</c:v>
                      </c:pt>
                      <c:pt idx="17901">
                        <c:v>4.9780902777768832</c:v>
                      </c:pt>
                      <c:pt idx="17902">
                        <c:v>4.9783333333310482</c:v>
                      </c:pt>
                      <c:pt idx="17903">
                        <c:v>4.9785763888852133</c:v>
                      </c:pt>
                      <c:pt idx="17904">
                        <c:v>4.9788194444393783</c:v>
                      </c:pt>
                      <c:pt idx="17905">
                        <c:v>4.9790625000008193</c:v>
                      </c:pt>
                      <c:pt idx="17906">
                        <c:v>4.9793055555549843</c:v>
                      </c:pt>
                      <c:pt idx="17907">
                        <c:v>4.9795486111091494</c:v>
                      </c:pt>
                      <c:pt idx="17908">
                        <c:v>4.9797916666633144</c:v>
                      </c:pt>
                      <c:pt idx="17909">
                        <c:v>4.9800347222174794</c:v>
                      </c:pt>
                      <c:pt idx="17910">
                        <c:v>4.9802893518484241</c:v>
                      </c:pt>
                      <c:pt idx="17911">
                        <c:v>4.9805324074025892</c:v>
                      </c:pt>
                      <c:pt idx="17912">
                        <c:v>4.9807754629640302</c:v>
                      </c:pt>
                      <c:pt idx="17913">
                        <c:v>4.9810185185181952</c:v>
                      </c:pt>
                      <c:pt idx="17914">
                        <c:v>4.9812615740723603</c:v>
                      </c:pt>
                      <c:pt idx="17915">
                        <c:v>4.9815046296265253</c:v>
                      </c:pt>
                      <c:pt idx="17916">
                        <c:v>4.9817476851806903</c:v>
                      </c:pt>
                      <c:pt idx="17917">
                        <c:v>4.9819907407421313</c:v>
                      </c:pt>
                      <c:pt idx="17918">
                        <c:v>4.9822337962962964</c:v>
                      </c:pt>
                      <c:pt idx="17919">
                        <c:v>4.9824768518504614</c:v>
                      </c:pt>
                      <c:pt idx="17920">
                        <c:v>4.9827199074046264</c:v>
                      </c:pt>
                      <c:pt idx="17921">
                        <c:v>4.9829629629587915</c:v>
                      </c:pt>
                      <c:pt idx="17922">
                        <c:v>4.9832060185202325</c:v>
                      </c:pt>
                      <c:pt idx="17923">
                        <c:v>4.9834490740743975</c:v>
                      </c:pt>
                      <c:pt idx="17924">
                        <c:v>4.9836921296285626</c:v>
                      </c:pt>
                      <c:pt idx="17925">
                        <c:v>4.9839351851827276</c:v>
                      </c:pt>
                      <c:pt idx="17926">
                        <c:v>4.9841782407368926</c:v>
                      </c:pt>
                      <c:pt idx="17927">
                        <c:v>4.9844212962983336</c:v>
                      </c:pt>
                      <c:pt idx="17928">
                        <c:v>4.9846643518524987</c:v>
                      </c:pt>
                      <c:pt idx="17929">
                        <c:v>4.9849074074066637</c:v>
                      </c:pt>
                      <c:pt idx="17930">
                        <c:v>4.9851504629608288</c:v>
                      </c:pt>
                      <c:pt idx="17931">
                        <c:v>4.9853935185149938</c:v>
                      </c:pt>
                      <c:pt idx="17932">
                        <c:v>4.9856365740691588</c:v>
                      </c:pt>
                      <c:pt idx="17933">
                        <c:v>4.9858796296305998</c:v>
                      </c:pt>
                      <c:pt idx="17934">
                        <c:v>4.9861226851847649</c:v>
                      </c:pt>
                      <c:pt idx="17935">
                        <c:v>4.9863657407389299</c:v>
                      </c:pt>
                      <c:pt idx="17936">
                        <c:v>4.9866087962930949</c:v>
                      </c:pt>
                      <c:pt idx="17937">
                        <c:v>4.98685185184726</c:v>
                      </c:pt>
                      <c:pt idx="17938">
                        <c:v>4.987094907408701</c:v>
                      </c:pt>
                      <c:pt idx="17939">
                        <c:v>4.987337962962866</c:v>
                      </c:pt>
                      <c:pt idx="17940">
                        <c:v>4.9875810185170311</c:v>
                      </c:pt>
                      <c:pt idx="17941">
                        <c:v>4.9878240740711961</c:v>
                      </c:pt>
                      <c:pt idx="17942">
                        <c:v>4.9880671296253611</c:v>
                      </c:pt>
                      <c:pt idx="17943">
                        <c:v>4.9883101851868021</c:v>
                      </c:pt>
                      <c:pt idx="17944">
                        <c:v>4.9885532407409672</c:v>
                      </c:pt>
                      <c:pt idx="17945">
                        <c:v>4.9887962962951322</c:v>
                      </c:pt>
                      <c:pt idx="17946">
                        <c:v>4.9890393518492973</c:v>
                      </c:pt>
                      <c:pt idx="17947">
                        <c:v>4.9892824074034623</c:v>
                      </c:pt>
                      <c:pt idx="17948">
                        <c:v>4.9895254629649033</c:v>
                      </c:pt>
                      <c:pt idx="17949">
                        <c:v>4.9897685185190683</c:v>
                      </c:pt>
                      <c:pt idx="17950">
                        <c:v>4.9900115740732334</c:v>
                      </c:pt>
                      <c:pt idx="17951">
                        <c:v>4.9902546296273984</c:v>
                      </c:pt>
                      <c:pt idx="17952">
                        <c:v>4.9904976851815634</c:v>
                      </c:pt>
                      <c:pt idx="17953">
                        <c:v>4.9907407407357285</c:v>
                      </c:pt>
                      <c:pt idx="17954">
                        <c:v>4.9909837962971695</c:v>
                      </c:pt>
                      <c:pt idx="17955">
                        <c:v>4.9912268518513345</c:v>
                      </c:pt>
                      <c:pt idx="17956">
                        <c:v>4.9914699074054996</c:v>
                      </c:pt>
                      <c:pt idx="17957">
                        <c:v>4.9917129629596646</c:v>
                      </c:pt>
                      <c:pt idx="17958">
                        <c:v>4.9919675925906093</c:v>
                      </c:pt>
                      <c:pt idx="17959">
                        <c:v>4.9922106481447743</c:v>
                      </c:pt>
                      <c:pt idx="17960">
                        <c:v>4.9924537036989394</c:v>
                      </c:pt>
                      <c:pt idx="17961">
                        <c:v>4.9926967592603804</c:v>
                      </c:pt>
                      <c:pt idx="17962">
                        <c:v>4.9929398148145454</c:v>
                      </c:pt>
                      <c:pt idx="17963">
                        <c:v>4.9931828703687104</c:v>
                      </c:pt>
                      <c:pt idx="17964">
                        <c:v>4.9934259259228755</c:v>
                      </c:pt>
                      <c:pt idx="17965">
                        <c:v>4.9936689814770405</c:v>
                      </c:pt>
                      <c:pt idx="17966">
                        <c:v>4.9939120370384815</c:v>
                      </c:pt>
                      <c:pt idx="17967">
                        <c:v>4.9941550925926466</c:v>
                      </c:pt>
                      <c:pt idx="17968">
                        <c:v>4.9943981481468116</c:v>
                      </c:pt>
                      <c:pt idx="17969">
                        <c:v>4.9946412037009766</c:v>
                      </c:pt>
                      <c:pt idx="17970">
                        <c:v>4.9948842592551417</c:v>
                      </c:pt>
                      <c:pt idx="17971">
                        <c:v>4.9951273148165827</c:v>
                      </c:pt>
                      <c:pt idx="17972">
                        <c:v>4.9953703703707477</c:v>
                      </c:pt>
                      <c:pt idx="17973">
                        <c:v>4.9956134259249128</c:v>
                      </c:pt>
                      <c:pt idx="17974">
                        <c:v>4.9958564814790778</c:v>
                      </c:pt>
                      <c:pt idx="17975">
                        <c:v>4.9960995370332428</c:v>
                      </c:pt>
                      <c:pt idx="17976">
                        <c:v>4.9963425925946838</c:v>
                      </c:pt>
                      <c:pt idx="17977">
                        <c:v>4.9965856481488489</c:v>
                      </c:pt>
                      <c:pt idx="17978">
                        <c:v>4.9968287037030139</c:v>
                      </c:pt>
                      <c:pt idx="17979">
                        <c:v>4.9970717592571789</c:v>
                      </c:pt>
                      <c:pt idx="17980">
                        <c:v>4.997314814811344</c:v>
                      </c:pt>
                      <c:pt idx="17981">
                        <c:v>4.997557870365509</c:v>
                      </c:pt>
                      <c:pt idx="17982">
                        <c:v>4.99780092592695</c:v>
                      </c:pt>
                      <c:pt idx="17983">
                        <c:v>4.9980439814811151</c:v>
                      </c:pt>
                      <c:pt idx="17984">
                        <c:v>4.9982870370352801</c:v>
                      </c:pt>
                      <c:pt idx="17985">
                        <c:v>4.9985300925894451</c:v>
                      </c:pt>
                      <c:pt idx="17986">
                        <c:v>4.9987731481436102</c:v>
                      </c:pt>
                      <c:pt idx="17987">
                        <c:v>4.9990162037050512</c:v>
                      </c:pt>
                      <c:pt idx="17988">
                        <c:v>4.9992592592592162</c:v>
                      </c:pt>
                      <c:pt idx="17989">
                        <c:v>4.9995023148133813</c:v>
                      </c:pt>
                      <c:pt idx="17990">
                        <c:v>4.9997453703675463</c:v>
                      </c:pt>
                      <c:pt idx="17991">
                        <c:v>4.9999884259217113</c:v>
                      </c:pt>
                      <c:pt idx="17992">
                        <c:v>5.0002314814831523</c:v>
                      </c:pt>
                      <c:pt idx="17993">
                        <c:v>5.0004745370373174</c:v>
                      </c:pt>
                      <c:pt idx="17994">
                        <c:v>5.0007175925914824</c:v>
                      </c:pt>
                      <c:pt idx="17995">
                        <c:v>5.0009606481456474</c:v>
                      </c:pt>
                      <c:pt idx="17996">
                        <c:v>5.0012037036998125</c:v>
                      </c:pt>
                      <c:pt idx="17997">
                        <c:v>5.0014467592612535</c:v>
                      </c:pt>
                      <c:pt idx="17998">
                        <c:v>5.0016898148154185</c:v>
                      </c:pt>
                      <c:pt idx="17999">
                        <c:v>5.0019328703695836</c:v>
                      </c:pt>
                      <c:pt idx="18000">
                        <c:v>5.0021759259237486</c:v>
                      </c:pt>
                      <c:pt idx="18001">
                        <c:v>5.0024189814779136</c:v>
                      </c:pt>
                      <c:pt idx="18002">
                        <c:v>5.0026620370320787</c:v>
                      </c:pt>
                      <c:pt idx="18003">
                        <c:v>5.0029050925935197</c:v>
                      </c:pt>
                      <c:pt idx="18004">
                        <c:v>5.0031481481476847</c:v>
                      </c:pt>
                      <c:pt idx="18005">
                        <c:v>5.0033912037018498</c:v>
                      </c:pt>
                      <c:pt idx="18006">
                        <c:v>5.0036342592560148</c:v>
                      </c:pt>
                      <c:pt idx="18007">
                        <c:v>5.0038888888869595</c:v>
                      </c:pt>
                      <c:pt idx="18008">
                        <c:v>5.0041319444411245</c:v>
                      </c:pt>
                      <c:pt idx="18009">
                        <c:v>5.0043749999952896</c:v>
                      </c:pt>
                      <c:pt idx="18010">
                        <c:v>5.0046180555567306</c:v>
                      </c:pt>
                      <c:pt idx="18011">
                        <c:v>5.0048611111108956</c:v>
                      </c:pt>
                      <c:pt idx="18012">
                        <c:v>5.0051041666650606</c:v>
                      </c:pt>
                      <c:pt idx="18013">
                        <c:v>5.0053472222192257</c:v>
                      </c:pt>
                      <c:pt idx="18014">
                        <c:v>5.0055902777733907</c:v>
                      </c:pt>
                      <c:pt idx="18015">
                        <c:v>5.0058333333348317</c:v>
                      </c:pt>
                      <c:pt idx="18016">
                        <c:v>5.0060763888889968</c:v>
                      </c:pt>
                      <c:pt idx="18017">
                        <c:v>5.0063194444431618</c:v>
                      </c:pt>
                      <c:pt idx="18018">
                        <c:v>5.0065624999973268</c:v>
                      </c:pt>
                      <c:pt idx="18019">
                        <c:v>5.0068055555514919</c:v>
                      </c:pt>
                      <c:pt idx="18020">
                        <c:v>5.0070486111129329</c:v>
                      </c:pt>
                      <c:pt idx="18021">
                        <c:v>5.0072916666670979</c:v>
                      </c:pt>
                      <c:pt idx="18022">
                        <c:v>5.0075347222212629</c:v>
                      </c:pt>
                      <c:pt idx="18023">
                        <c:v>5.007777777775428</c:v>
                      </c:pt>
                      <c:pt idx="18024">
                        <c:v>5.008020833329593</c:v>
                      </c:pt>
                      <c:pt idx="18025">
                        <c:v>5.0082638888837581</c:v>
                      </c:pt>
                      <c:pt idx="18026">
                        <c:v>5.0085069444451991</c:v>
                      </c:pt>
                      <c:pt idx="18027">
                        <c:v>5.0087499999993641</c:v>
                      </c:pt>
                      <c:pt idx="18028">
                        <c:v>5.0089930555535291</c:v>
                      </c:pt>
                      <c:pt idx="18029">
                        <c:v>5.0092361111076942</c:v>
                      </c:pt>
                      <c:pt idx="18030">
                        <c:v>5.0094791666618592</c:v>
                      </c:pt>
                      <c:pt idx="18031">
                        <c:v>5.0097222222233002</c:v>
                      </c:pt>
                      <c:pt idx="18032">
                        <c:v>5.0099652777774653</c:v>
                      </c:pt>
                      <c:pt idx="18033">
                        <c:v>5.0102083333316303</c:v>
                      </c:pt>
                      <c:pt idx="18034">
                        <c:v>5.0104513888857953</c:v>
                      </c:pt>
                      <c:pt idx="18035">
                        <c:v>5.0106944444399604</c:v>
                      </c:pt>
                      <c:pt idx="18036">
                        <c:v>5.0109375000014014</c:v>
                      </c:pt>
                      <c:pt idx="18037">
                        <c:v>5.0111805555555664</c:v>
                      </c:pt>
                      <c:pt idx="18038">
                        <c:v>5.0114236111097314</c:v>
                      </c:pt>
                      <c:pt idx="18039">
                        <c:v>5.0116666666638965</c:v>
                      </c:pt>
                      <c:pt idx="18040">
                        <c:v>5.0119097222180615</c:v>
                      </c:pt>
                      <c:pt idx="18041">
                        <c:v>5.0121527777795025</c:v>
                      </c:pt>
                      <c:pt idx="18042">
                        <c:v>5.0123958333336676</c:v>
                      </c:pt>
                      <c:pt idx="18043">
                        <c:v>5.0126388888878326</c:v>
                      </c:pt>
                      <c:pt idx="18044">
                        <c:v>5.0128819444419976</c:v>
                      </c:pt>
                      <c:pt idx="18045">
                        <c:v>5.0131249999961627</c:v>
                      </c:pt>
                      <c:pt idx="18046">
                        <c:v>5.0133680555576037</c:v>
                      </c:pt>
                      <c:pt idx="18047">
                        <c:v>5.0136111111117687</c:v>
                      </c:pt>
                      <c:pt idx="18048">
                        <c:v>5.0138541666659338</c:v>
                      </c:pt>
                      <c:pt idx="18049">
                        <c:v>5.0140972222200988</c:v>
                      </c:pt>
                      <c:pt idx="18050">
                        <c:v>5.0143402777742638</c:v>
                      </c:pt>
                      <c:pt idx="18051">
                        <c:v>5.0145833333284289</c:v>
                      </c:pt>
                      <c:pt idx="18052">
                        <c:v>5.0148263888898699</c:v>
                      </c:pt>
                      <c:pt idx="18053">
                        <c:v>5.0150694444440349</c:v>
                      </c:pt>
                      <c:pt idx="18054">
                        <c:v>5.0153124999981999</c:v>
                      </c:pt>
                      <c:pt idx="18055">
                        <c:v>5.0155671296291446</c:v>
                      </c:pt>
                      <c:pt idx="18056">
                        <c:v>5.0158101851833097</c:v>
                      </c:pt>
                      <c:pt idx="18057">
                        <c:v>5.0160532407374747</c:v>
                      </c:pt>
                      <c:pt idx="18058">
                        <c:v>5.0162962962916398</c:v>
                      </c:pt>
                      <c:pt idx="18059">
                        <c:v>5.0165393518530808</c:v>
                      </c:pt>
                      <c:pt idx="18060">
                        <c:v>5.0167824074072458</c:v>
                      </c:pt>
                      <c:pt idx="18061">
                        <c:v>5.0170254629614108</c:v>
                      </c:pt>
                      <c:pt idx="18062">
                        <c:v>5.0172685185155759</c:v>
                      </c:pt>
                      <c:pt idx="18063">
                        <c:v>5.0175115740697409</c:v>
                      </c:pt>
                      <c:pt idx="18064">
                        <c:v>5.0177546296311819</c:v>
                      </c:pt>
                      <c:pt idx="18065">
                        <c:v>5.0179976851853469</c:v>
                      </c:pt>
                      <c:pt idx="18066">
                        <c:v>5.018240740739512</c:v>
                      </c:pt>
                      <c:pt idx="18067">
                        <c:v>5.018483796293677</c:v>
                      </c:pt>
                      <c:pt idx="18068">
                        <c:v>5.0187268518478421</c:v>
                      </c:pt>
                      <c:pt idx="18069">
                        <c:v>5.0189699074092831</c:v>
                      </c:pt>
                      <c:pt idx="18070">
                        <c:v>5.0192129629634481</c:v>
                      </c:pt>
                      <c:pt idx="18071">
                        <c:v>5.0194560185176131</c:v>
                      </c:pt>
                      <c:pt idx="18072">
                        <c:v>5.0196990740717782</c:v>
                      </c:pt>
                      <c:pt idx="18073">
                        <c:v>5.0199421296259432</c:v>
                      </c:pt>
                      <c:pt idx="18074">
                        <c:v>5.0201851851801083</c:v>
                      </c:pt>
                      <c:pt idx="18075">
                        <c:v>5.0204282407415493</c:v>
                      </c:pt>
                      <c:pt idx="18076">
                        <c:v>5.0206712962957143</c:v>
                      </c:pt>
                      <c:pt idx="18077">
                        <c:v>5.0209143518498793</c:v>
                      </c:pt>
                      <c:pt idx="18078">
                        <c:v>5.0211574074040444</c:v>
                      </c:pt>
                      <c:pt idx="18079">
                        <c:v>5.0214004629582094</c:v>
                      </c:pt>
                      <c:pt idx="18080">
                        <c:v>5.0216435185196504</c:v>
                      </c:pt>
                      <c:pt idx="18081">
                        <c:v>5.0218865740738154</c:v>
                      </c:pt>
                      <c:pt idx="18082">
                        <c:v>5.0221296296279805</c:v>
                      </c:pt>
                      <c:pt idx="18083">
                        <c:v>5.0223726851821455</c:v>
                      </c:pt>
                      <c:pt idx="18084">
                        <c:v>5.0226157407363106</c:v>
                      </c:pt>
                      <c:pt idx="18085">
                        <c:v>5.0228587962977516</c:v>
                      </c:pt>
                      <c:pt idx="18086">
                        <c:v>5.0231018518519166</c:v>
                      </c:pt>
                      <c:pt idx="18087">
                        <c:v>5.0233449074060816</c:v>
                      </c:pt>
                      <c:pt idx="18088">
                        <c:v>5.0235879629602467</c:v>
                      </c:pt>
                      <c:pt idx="18089">
                        <c:v>5.0238310185144117</c:v>
                      </c:pt>
                      <c:pt idx="18090">
                        <c:v>5.0240740740758527</c:v>
                      </c:pt>
                      <c:pt idx="18091">
                        <c:v>5.0243171296300178</c:v>
                      </c:pt>
                      <c:pt idx="18092">
                        <c:v>5.0245601851841828</c:v>
                      </c:pt>
                      <c:pt idx="18093">
                        <c:v>5.0248032407383478</c:v>
                      </c:pt>
                      <c:pt idx="18094">
                        <c:v>5.0250462962925129</c:v>
                      </c:pt>
                      <c:pt idx="18095">
                        <c:v>5.0252893518539539</c:v>
                      </c:pt>
                      <c:pt idx="18096">
                        <c:v>5.0255324074081189</c:v>
                      </c:pt>
                      <c:pt idx="18097">
                        <c:v>5.0257754629622839</c:v>
                      </c:pt>
                      <c:pt idx="18098">
                        <c:v>5.026018518516449</c:v>
                      </c:pt>
                      <c:pt idx="18099">
                        <c:v>5.026261574070614</c:v>
                      </c:pt>
                      <c:pt idx="18100">
                        <c:v>5.0265046296247791</c:v>
                      </c:pt>
                      <c:pt idx="18101">
                        <c:v>5.0267476851862201</c:v>
                      </c:pt>
                      <c:pt idx="18102">
                        <c:v>5.0269907407403851</c:v>
                      </c:pt>
                      <c:pt idx="18103">
                        <c:v>5.0272453703713298</c:v>
                      </c:pt>
                      <c:pt idx="18104">
                        <c:v>5.0274884259254948</c:v>
                      </c:pt>
                      <c:pt idx="18105">
                        <c:v>5.0277314814796599</c:v>
                      </c:pt>
                      <c:pt idx="18106">
                        <c:v>5.0279745370338249</c:v>
                      </c:pt>
                      <c:pt idx="18107">
                        <c:v>5.0282175925879899</c:v>
                      </c:pt>
                      <c:pt idx="18108">
                        <c:v>5.0284606481494309</c:v>
                      </c:pt>
                      <c:pt idx="18109">
                        <c:v>5.028703703703596</c:v>
                      </c:pt>
                      <c:pt idx="18110">
                        <c:v>5.028946759257761</c:v>
                      </c:pt>
                      <c:pt idx="18111">
                        <c:v>5.0291898148119261</c:v>
                      </c:pt>
                      <c:pt idx="18112">
                        <c:v>5.0294328703660911</c:v>
                      </c:pt>
                      <c:pt idx="18113">
                        <c:v>5.0296759259275321</c:v>
                      </c:pt>
                      <c:pt idx="18114">
                        <c:v>5.0299189814816971</c:v>
                      </c:pt>
                      <c:pt idx="18115">
                        <c:v>5.0301620370358622</c:v>
                      </c:pt>
                      <c:pt idx="18116">
                        <c:v>5.0304050925900272</c:v>
                      </c:pt>
                      <c:pt idx="18117">
                        <c:v>5.0306481481441923</c:v>
                      </c:pt>
                      <c:pt idx="18118">
                        <c:v>5.0308912037056333</c:v>
                      </c:pt>
                      <c:pt idx="18119">
                        <c:v>5.0311342592597983</c:v>
                      </c:pt>
                      <c:pt idx="18120">
                        <c:v>5.0313773148139633</c:v>
                      </c:pt>
                      <c:pt idx="18121">
                        <c:v>5.0316203703681284</c:v>
                      </c:pt>
                      <c:pt idx="18122">
                        <c:v>5.0318634259222934</c:v>
                      </c:pt>
                      <c:pt idx="18123">
                        <c:v>5.0321064814764584</c:v>
                      </c:pt>
                      <c:pt idx="18124">
                        <c:v>5.0323495370378994</c:v>
                      </c:pt>
                      <c:pt idx="18125">
                        <c:v>5.0325925925920645</c:v>
                      </c:pt>
                      <c:pt idx="18126">
                        <c:v>5.0328356481462295</c:v>
                      </c:pt>
                      <c:pt idx="18127">
                        <c:v>5.0330787037003946</c:v>
                      </c:pt>
                      <c:pt idx="18128">
                        <c:v>5.0333217592545596</c:v>
                      </c:pt>
                      <c:pt idx="18129">
                        <c:v>5.0335648148160006</c:v>
                      </c:pt>
                      <c:pt idx="18130">
                        <c:v>5.0338078703701656</c:v>
                      </c:pt>
                      <c:pt idx="18131">
                        <c:v>5.0340509259243307</c:v>
                      </c:pt>
                      <c:pt idx="18132">
                        <c:v>5.0342939814784957</c:v>
                      </c:pt>
                      <c:pt idx="18133">
                        <c:v>5.0345370370326608</c:v>
                      </c:pt>
                      <c:pt idx="18134">
                        <c:v>5.0347800925941018</c:v>
                      </c:pt>
                      <c:pt idx="18135">
                        <c:v>5.0350231481482668</c:v>
                      </c:pt>
                      <c:pt idx="18136">
                        <c:v>5.0352662037024318</c:v>
                      </c:pt>
                      <c:pt idx="18137">
                        <c:v>5.0355092592565969</c:v>
                      </c:pt>
                      <c:pt idx="18138">
                        <c:v>5.0357523148107619</c:v>
                      </c:pt>
                      <c:pt idx="18139">
                        <c:v>5.0359953703722029</c:v>
                      </c:pt>
                      <c:pt idx="18140">
                        <c:v>5.0362384259263679</c:v>
                      </c:pt>
                      <c:pt idx="18141">
                        <c:v>5.036481481480533</c:v>
                      </c:pt>
                      <c:pt idx="18142">
                        <c:v>5.036724537034698</c:v>
                      </c:pt>
                      <c:pt idx="18143">
                        <c:v>5.0369675925888631</c:v>
                      </c:pt>
                      <c:pt idx="18144">
                        <c:v>5.0372106481430281</c:v>
                      </c:pt>
                      <c:pt idx="18145">
                        <c:v>5.0374537037044691</c:v>
                      </c:pt>
                      <c:pt idx="18146">
                        <c:v>5.0376967592586341</c:v>
                      </c:pt>
                      <c:pt idx="18147">
                        <c:v>5.0379398148127992</c:v>
                      </c:pt>
                      <c:pt idx="18148">
                        <c:v>5.0381828703669642</c:v>
                      </c:pt>
                      <c:pt idx="18149">
                        <c:v>5.0384259259211293</c:v>
                      </c:pt>
                      <c:pt idx="18150">
                        <c:v>5.0386689814825703</c:v>
                      </c:pt>
                      <c:pt idx="18151">
                        <c:v>5.038923611106239</c:v>
                      </c:pt>
                      <c:pt idx="18152">
                        <c:v>5.03916666666768</c:v>
                      </c:pt>
                      <c:pt idx="18153">
                        <c:v>5.039409722221845</c:v>
                      </c:pt>
                      <c:pt idx="18154">
                        <c:v>5.0396527777760101</c:v>
                      </c:pt>
                      <c:pt idx="18155">
                        <c:v>5.0398958333301751</c:v>
                      </c:pt>
                      <c:pt idx="18156">
                        <c:v>5.0401388888843401</c:v>
                      </c:pt>
                      <c:pt idx="18157">
                        <c:v>5.0403819444457811</c:v>
                      </c:pt>
                      <c:pt idx="18158">
                        <c:v>5.0406249999999462</c:v>
                      </c:pt>
                      <c:pt idx="18159">
                        <c:v>5.0408680555541112</c:v>
                      </c:pt>
                      <c:pt idx="18160">
                        <c:v>5.0411111111082763</c:v>
                      </c:pt>
                      <c:pt idx="18161">
                        <c:v>5.0413541666624413</c:v>
                      </c:pt>
                      <c:pt idx="18162">
                        <c:v>5.0415972222238823</c:v>
                      </c:pt>
                      <c:pt idx="18163">
                        <c:v>5.0418402777780473</c:v>
                      </c:pt>
                      <c:pt idx="18164">
                        <c:v>5.0420833333322124</c:v>
                      </c:pt>
                      <c:pt idx="18165">
                        <c:v>5.0423263888863774</c:v>
                      </c:pt>
                      <c:pt idx="18166">
                        <c:v>5.0425694444405424</c:v>
                      </c:pt>
                      <c:pt idx="18167">
                        <c:v>5.0428125000019834</c:v>
                      </c:pt>
                      <c:pt idx="18168">
                        <c:v>5.0430555555561485</c:v>
                      </c:pt>
                      <c:pt idx="18169">
                        <c:v>5.0432986111103135</c:v>
                      </c:pt>
                      <c:pt idx="18170">
                        <c:v>5.0435416666644786</c:v>
                      </c:pt>
                      <c:pt idx="18171">
                        <c:v>5.0437847222186436</c:v>
                      </c:pt>
                      <c:pt idx="18172">
                        <c:v>5.0440277777728086</c:v>
                      </c:pt>
                      <c:pt idx="18173">
                        <c:v>5.0442708333342496</c:v>
                      </c:pt>
                      <c:pt idx="18174">
                        <c:v>5.0445138888884147</c:v>
                      </c:pt>
                      <c:pt idx="18175">
                        <c:v>5.0447569444425797</c:v>
                      </c:pt>
                      <c:pt idx="18176">
                        <c:v>5.0449999999967448</c:v>
                      </c:pt>
                      <c:pt idx="18177">
                        <c:v>5.0452430555509098</c:v>
                      </c:pt>
                      <c:pt idx="18178">
                        <c:v>5.0454861111123508</c:v>
                      </c:pt>
                      <c:pt idx="18179">
                        <c:v>5.0457291666665158</c:v>
                      </c:pt>
                      <c:pt idx="18180">
                        <c:v>5.0459722222206809</c:v>
                      </c:pt>
                      <c:pt idx="18181">
                        <c:v>5.0462152777748459</c:v>
                      </c:pt>
                      <c:pt idx="18182">
                        <c:v>5.0464583333290109</c:v>
                      </c:pt>
                      <c:pt idx="18183">
                        <c:v>5.0467013888904519</c:v>
                      </c:pt>
                      <c:pt idx="18184">
                        <c:v>5.046944444444617</c:v>
                      </c:pt>
                      <c:pt idx="18185">
                        <c:v>5.047187499998782</c:v>
                      </c:pt>
                      <c:pt idx="18186">
                        <c:v>5.0474305555529471</c:v>
                      </c:pt>
                      <c:pt idx="18187">
                        <c:v>5.0476736111071121</c:v>
                      </c:pt>
                      <c:pt idx="18188">
                        <c:v>5.0479166666685531</c:v>
                      </c:pt>
                      <c:pt idx="18189">
                        <c:v>5.0481597222227181</c:v>
                      </c:pt>
                      <c:pt idx="18190">
                        <c:v>5.0484027777768832</c:v>
                      </c:pt>
                      <c:pt idx="18191">
                        <c:v>5.0486458333310482</c:v>
                      </c:pt>
                      <c:pt idx="18192">
                        <c:v>5.0488888888852133</c:v>
                      </c:pt>
                      <c:pt idx="18193">
                        <c:v>5.0491319444393783</c:v>
                      </c:pt>
                      <c:pt idx="18194">
                        <c:v>5.0493750000008193</c:v>
                      </c:pt>
                      <c:pt idx="18195">
                        <c:v>5.0496180555549843</c:v>
                      </c:pt>
                      <c:pt idx="18196">
                        <c:v>5.0498611111091494</c:v>
                      </c:pt>
                      <c:pt idx="18197">
                        <c:v>5.0501041666633144</c:v>
                      </c:pt>
                      <c:pt idx="18198">
                        <c:v>5.0503472222174794</c:v>
                      </c:pt>
                      <c:pt idx="18199">
                        <c:v>5.0506018518484241</c:v>
                      </c:pt>
                      <c:pt idx="18200">
                        <c:v>5.0508449074025892</c:v>
                      </c:pt>
                      <c:pt idx="18201">
                        <c:v>5.0510879629640302</c:v>
                      </c:pt>
                      <c:pt idx="18202">
                        <c:v>5.0513310185181952</c:v>
                      </c:pt>
                      <c:pt idx="18203">
                        <c:v>5.0515740740723603</c:v>
                      </c:pt>
                      <c:pt idx="18204">
                        <c:v>5.0518171296265253</c:v>
                      </c:pt>
                      <c:pt idx="18205">
                        <c:v>5.0520601851806903</c:v>
                      </c:pt>
                      <c:pt idx="18206">
                        <c:v>5.0523032407421313</c:v>
                      </c:pt>
                      <c:pt idx="18207">
                        <c:v>5.0525462962962964</c:v>
                      </c:pt>
                      <c:pt idx="18208">
                        <c:v>5.0527893518504614</c:v>
                      </c:pt>
                      <c:pt idx="18209">
                        <c:v>5.0530324074046264</c:v>
                      </c:pt>
                      <c:pt idx="18210">
                        <c:v>5.0532754629587915</c:v>
                      </c:pt>
                      <c:pt idx="18211">
                        <c:v>5.0535185185202325</c:v>
                      </c:pt>
                      <c:pt idx="18212">
                        <c:v>5.0537615740743975</c:v>
                      </c:pt>
                      <c:pt idx="18213">
                        <c:v>5.0540046296285626</c:v>
                      </c:pt>
                      <c:pt idx="18214">
                        <c:v>5.0542476851827276</c:v>
                      </c:pt>
                      <c:pt idx="18215">
                        <c:v>5.0544907407368926</c:v>
                      </c:pt>
                      <c:pt idx="18216">
                        <c:v>5.0547337962983336</c:v>
                      </c:pt>
                      <c:pt idx="18217">
                        <c:v>5.0549768518524987</c:v>
                      </c:pt>
                      <c:pt idx="18218">
                        <c:v>5.0552199074066637</c:v>
                      </c:pt>
                      <c:pt idx="18219">
                        <c:v>5.0554629629608288</c:v>
                      </c:pt>
                      <c:pt idx="18220">
                        <c:v>5.0557060185149938</c:v>
                      </c:pt>
                      <c:pt idx="18221">
                        <c:v>5.0559490740691588</c:v>
                      </c:pt>
                      <c:pt idx="18222">
                        <c:v>5.0561921296305998</c:v>
                      </c:pt>
                      <c:pt idx="18223">
                        <c:v>5.0564351851847649</c:v>
                      </c:pt>
                      <c:pt idx="18224">
                        <c:v>5.0566782407389299</c:v>
                      </c:pt>
                      <c:pt idx="18225">
                        <c:v>5.0569212962930949</c:v>
                      </c:pt>
                      <c:pt idx="18226">
                        <c:v>5.05716435184726</c:v>
                      </c:pt>
                      <c:pt idx="18227">
                        <c:v>5.057407407408701</c:v>
                      </c:pt>
                      <c:pt idx="18228">
                        <c:v>5.057650462962866</c:v>
                      </c:pt>
                      <c:pt idx="18229">
                        <c:v>5.0578935185170311</c:v>
                      </c:pt>
                      <c:pt idx="18230">
                        <c:v>5.0581365740711961</c:v>
                      </c:pt>
                      <c:pt idx="18231">
                        <c:v>5.0583796296253611</c:v>
                      </c:pt>
                      <c:pt idx="18232">
                        <c:v>5.0586226851868021</c:v>
                      </c:pt>
                      <c:pt idx="18233">
                        <c:v>5.0588657407409672</c:v>
                      </c:pt>
                      <c:pt idx="18234">
                        <c:v>5.0591087962951322</c:v>
                      </c:pt>
                      <c:pt idx="18235">
                        <c:v>5.0593518518492973</c:v>
                      </c:pt>
                      <c:pt idx="18236">
                        <c:v>5.0595949074034623</c:v>
                      </c:pt>
                      <c:pt idx="18237">
                        <c:v>5.0598379629649033</c:v>
                      </c:pt>
                      <c:pt idx="18238">
                        <c:v>5.0600810185190683</c:v>
                      </c:pt>
                      <c:pt idx="18239">
                        <c:v>5.0603240740732334</c:v>
                      </c:pt>
                      <c:pt idx="18240">
                        <c:v>5.0605671296273984</c:v>
                      </c:pt>
                      <c:pt idx="18241">
                        <c:v>5.0608101851815634</c:v>
                      </c:pt>
                      <c:pt idx="18242">
                        <c:v>5.0610532407357285</c:v>
                      </c:pt>
                      <c:pt idx="18243">
                        <c:v>5.0612962962971695</c:v>
                      </c:pt>
                      <c:pt idx="18244">
                        <c:v>5.0615393518513345</c:v>
                      </c:pt>
                      <c:pt idx="18245">
                        <c:v>5.0617824074054996</c:v>
                      </c:pt>
                      <c:pt idx="18246">
                        <c:v>5.0620254629596646</c:v>
                      </c:pt>
                      <c:pt idx="18247">
                        <c:v>5.0622685185138296</c:v>
                      </c:pt>
                      <c:pt idx="18248">
                        <c:v>5.0625231481447743</c:v>
                      </c:pt>
                      <c:pt idx="18249">
                        <c:v>5.0627662036989394</c:v>
                      </c:pt>
                      <c:pt idx="18250">
                        <c:v>5.0630092592603804</c:v>
                      </c:pt>
                      <c:pt idx="18251">
                        <c:v>5.0632523148145454</c:v>
                      </c:pt>
                      <c:pt idx="18252">
                        <c:v>5.0634953703687104</c:v>
                      </c:pt>
                      <c:pt idx="18253">
                        <c:v>5.0637384259228755</c:v>
                      </c:pt>
                      <c:pt idx="18254">
                        <c:v>5.0639814814770405</c:v>
                      </c:pt>
                      <c:pt idx="18255">
                        <c:v>5.0642245370384815</c:v>
                      </c:pt>
                      <c:pt idx="18256">
                        <c:v>5.0644675925926466</c:v>
                      </c:pt>
                      <c:pt idx="18257">
                        <c:v>5.0647106481468116</c:v>
                      </c:pt>
                      <c:pt idx="18258">
                        <c:v>5.0649537037009766</c:v>
                      </c:pt>
                      <c:pt idx="18259">
                        <c:v>5.0651967592551417</c:v>
                      </c:pt>
                      <c:pt idx="18260">
                        <c:v>5.0654398148165827</c:v>
                      </c:pt>
                      <c:pt idx="18261">
                        <c:v>5.0656828703707477</c:v>
                      </c:pt>
                      <c:pt idx="18262">
                        <c:v>5.0659259259249128</c:v>
                      </c:pt>
                      <c:pt idx="18263">
                        <c:v>5.0661689814790778</c:v>
                      </c:pt>
                      <c:pt idx="18264">
                        <c:v>5.0664120370332428</c:v>
                      </c:pt>
                      <c:pt idx="18265">
                        <c:v>5.0666550925946838</c:v>
                      </c:pt>
                      <c:pt idx="18266">
                        <c:v>5.0668981481488489</c:v>
                      </c:pt>
                      <c:pt idx="18267">
                        <c:v>5.0671412037030139</c:v>
                      </c:pt>
                      <c:pt idx="18268">
                        <c:v>5.0673842592571789</c:v>
                      </c:pt>
                      <c:pt idx="18269">
                        <c:v>5.067627314811344</c:v>
                      </c:pt>
                      <c:pt idx="18270">
                        <c:v>5.067870370365509</c:v>
                      </c:pt>
                      <c:pt idx="18271">
                        <c:v>5.06811342592695</c:v>
                      </c:pt>
                      <c:pt idx="18272">
                        <c:v>5.0683564814811151</c:v>
                      </c:pt>
                      <c:pt idx="18273">
                        <c:v>5.0685995370352801</c:v>
                      </c:pt>
                      <c:pt idx="18274">
                        <c:v>5.0688425925894451</c:v>
                      </c:pt>
                      <c:pt idx="18275">
                        <c:v>5.0690856481436102</c:v>
                      </c:pt>
                      <c:pt idx="18276">
                        <c:v>5.0693287037050512</c:v>
                      </c:pt>
                      <c:pt idx="18277">
                        <c:v>5.0695717592592162</c:v>
                      </c:pt>
                      <c:pt idx="18278">
                        <c:v>5.0698148148133813</c:v>
                      </c:pt>
                      <c:pt idx="18279">
                        <c:v>5.0700578703675463</c:v>
                      </c:pt>
                      <c:pt idx="18280">
                        <c:v>5.0703009259217113</c:v>
                      </c:pt>
                      <c:pt idx="18281">
                        <c:v>5.0705439814831523</c:v>
                      </c:pt>
                      <c:pt idx="18282">
                        <c:v>5.0707870370373174</c:v>
                      </c:pt>
                      <c:pt idx="18283">
                        <c:v>5.0710300925914824</c:v>
                      </c:pt>
                      <c:pt idx="18284">
                        <c:v>5.0712731481456474</c:v>
                      </c:pt>
                      <c:pt idx="18285">
                        <c:v>5.0715162036998125</c:v>
                      </c:pt>
                      <c:pt idx="18286">
                        <c:v>5.0717592592612535</c:v>
                      </c:pt>
                      <c:pt idx="18287">
                        <c:v>5.0720023148154185</c:v>
                      </c:pt>
                      <c:pt idx="18288">
                        <c:v>5.0722453703695836</c:v>
                      </c:pt>
                      <c:pt idx="18289">
                        <c:v>5.0724884259237486</c:v>
                      </c:pt>
                      <c:pt idx="18290">
                        <c:v>5.0727314814779136</c:v>
                      </c:pt>
                      <c:pt idx="18291">
                        <c:v>5.0729745370320787</c:v>
                      </c:pt>
                      <c:pt idx="18292">
                        <c:v>5.0732175925935197</c:v>
                      </c:pt>
                      <c:pt idx="18293">
                        <c:v>5.0734606481476847</c:v>
                      </c:pt>
                      <c:pt idx="18294">
                        <c:v>5.0737037037018498</c:v>
                      </c:pt>
                      <c:pt idx="18295">
                        <c:v>5.0739467592560148</c:v>
                      </c:pt>
                      <c:pt idx="18296">
                        <c:v>5.0742013888869595</c:v>
                      </c:pt>
                      <c:pt idx="18297">
                        <c:v>5.0744444444411245</c:v>
                      </c:pt>
                      <c:pt idx="18298">
                        <c:v>5.0746874999952896</c:v>
                      </c:pt>
                      <c:pt idx="18299">
                        <c:v>5.0749305555567306</c:v>
                      </c:pt>
                      <c:pt idx="18300">
                        <c:v>5.0751736111108956</c:v>
                      </c:pt>
                      <c:pt idx="18301">
                        <c:v>5.0754166666650606</c:v>
                      </c:pt>
                      <c:pt idx="18302">
                        <c:v>5.0756597222192257</c:v>
                      </c:pt>
                      <c:pt idx="18303">
                        <c:v>5.0759027777733907</c:v>
                      </c:pt>
                      <c:pt idx="18304">
                        <c:v>5.0761458333348317</c:v>
                      </c:pt>
                      <c:pt idx="18305">
                        <c:v>5.0763888888889968</c:v>
                      </c:pt>
                      <c:pt idx="18306">
                        <c:v>5.0766319444431618</c:v>
                      </c:pt>
                      <c:pt idx="18307">
                        <c:v>5.0768749999973268</c:v>
                      </c:pt>
                      <c:pt idx="18308">
                        <c:v>5.0771180555514919</c:v>
                      </c:pt>
                      <c:pt idx="18309">
                        <c:v>5.0773611111129329</c:v>
                      </c:pt>
                      <c:pt idx="18310">
                        <c:v>5.0776041666670979</c:v>
                      </c:pt>
                      <c:pt idx="18311">
                        <c:v>5.0778472222212629</c:v>
                      </c:pt>
                      <c:pt idx="18312">
                        <c:v>5.078090277775428</c:v>
                      </c:pt>
                      <c:pt idx="18313">
                        <c:v>5.078333333329593</c:v>
                      </c:pt>
                      <c:pt idx="18314">
                        <c:v>5.0785763888837581</c:v>
                      </c:pt>
                      <c:pt idx="18315">
                        <c:v>5.0788194444451991</c:v>
                      </c:pt>
                      <c:pt idx="18316">
                        <c:v>5.0790624999993641</c:v>
                      </c:pt>
                      <c:pt idx="18317">
                        <c:v>5.0793055555535291</c:v>
                      </c:pt>
                      <c:pt idx="18318">
                        <c:v>5.0795486111076942</c:v>
                      </c:pt>
                      <c:pt idx="18319">
                        <c:v>5.0797916666618592</c:v>
                      </c:pt>
                      <c:pt idx="18320">
                        <c:v>5.0800347222233002</c:v>
                      </c:pt>
                      <c:pt idx="18321">
                        <c:v>5.0802777777774653</c:v>
                      </c:pt>
                      <c:pt idx="18322">
                        <c:v>5.0805208333316303</c:v>
                      </c:pt>
                      <c:pt idx="18323">
                        <c:v>5.0807638888857953</c:v>
                      </c:pt>
                      <c:pt idx="18324">
                        <c:v>5.0810069444399604</c:v>
                      </c:pt>
                      <c:pt idx="18325">
                        <c:v>5.0812500000014014</c:v>
                      </c:pt>
                      <c:pt idx="18326">
                        <c:v>5.0814930555555664</c:v>
                      </c:pt>
                      <c:pt idx="18327">
                        <c:v>5.0817361111097314</c:v>
                      </c:pt>
                      <c:pt idx="18328">
                        <c:v>5.0819791666638965</c:v>
                      </c:pt>
                      <c:pt idx="18329">
                        <c:v>5.0822222222180615</c:v>
                      </c:pt>
                      <c:pt idx="18330">
                        <c:v>5.0824652777795025</c:v>
                      </c:pt>
                      <c:pt idx="18331">
                        <c:v>5.0827083333336676</c:v>
                      </c:pt>
                      <c:pt idx="18332">
                        <c:v>5.0829513888878326</c:v>
                      </c:pt>
                      <c:pt idx="18333">
                        <c:v>5.0831944444419976</c:v>
                      </c:pt>
                      <c:pt idx="18334">
                        <c:v>5.0834374999961627</c:v>
                      </c:pt>
                      <c:pt idx="18335">
                        <c:v>5.0836805555576037</c:v>
                      </c:pt>
                      <c:pt idx="18336">
                        <c:v>5.0839236111117687</c:v>
                      </c:pt>
                      <c:pt idx="18337">
                        <c:v>5.0841666666659338</c:v>
                      </c:pt>
                      <c:pt idx="18338">
                        <c:v>5.0844097222200988</c:v>
                      </c:pt>
                      <c:pt idx="18339">
                        <c:v>5.0846527777742638</c:v>
                      </c:pt>
                      <c:pt idx="18340">
                        <c:v>5.0848958333284289</c:v>
                      </c:pt>
                      <c:pt idx="18341">
                        <c:v>5.0851388888898699</c:v>
                      </c:pt>
                      <c:pt idx="18342">
                        <c:v>5.0853819444440349</c:v>
                      </c:pt>
                      <c:pt idx="18343">
                        <c:v>5.0856249999981999</c:v>
                      </c:pt>
                      <c:pt idx="18344">
                        <c:v>5.0858796296291446</c:v>
                      </c:pt>
                      <c:pt idx="18345">
                        <c:v>5.0861226851833097</c:v>
                      </c:pt>
                      <c:pt idx="18346">
                        <c:v>5.0863657407374747</c:v>
                      </c:pt>
                      <c:pt idx="18347">
                        <c:v>5.0866087962916398</c:v>
                      </c:pt>
                      <c:pt idx="18348">
                        <c:v>5.0868518518530808</c:v>
                      </c:pt>
                      <c:pt idx="18349">
                        <c:v>5.0870949074072458</c:v>
                      </c:pt>
                      <c:pt idx="18350">
                        <c:v>5.0873379629614108</c:v>
                      </c:pt>
                      <c:pt idx="18351">
                        <c:v>5.0875810185155759</c:v>
                      </c:pt>
                      <c:pt idx="18352">
                        <c:v>5.0878240740697409</c:v>
                      </c:pt>
                      <c:pt idx="18353">
                        <c:v>5.0880671296311819</c:v>
                      </c:pt>
                      <c:pt idx="18354">
                        <c:v>5.0883101851853469</c:v>
                      </c:pt>
                      <c:pt idx="18355">
                        <c:v>5.088553240739512</c:v>
                      </c:pt>
                      <c:pt idx="18356">
                        <c:v>5.088796296293677</c:v>
                      </c:pt>
                      <c:pt idx="18357">
                        <c:v>5.0890393518478421</c:v>
                      </c:pt>
                      <c:pt idx="18358">
                        <c:v>5.0892824074092831</c:v>
                      </c:pt>
                      <c:pt idx="18359">
                        <c:v>5.0895254629634481</c:v>
                      </c:pt>
                      <c:pt idx="18360">
                        <c:v>5.0897685185176131</c:v>
                      </c:pt>
                      <c:pt idx="18361">
                        <c:v>5.0900115740717782</c:v>
                      </c:pt>
                      <c:pt idx="18362">
                        <c:v>5.0902546296259432</c:v>
                      </c:pt>
                      <c:pt idx="18363">
                        <c:v>5.0904976851801083</c:v>
                      </c:pt>
                      <c:pt idx="18364">
                        <c:v>5.0907407407415493</c:v>
                      </c:pt>
                      <c:pt idx="18365">
                        <c:v>5.0909837962957143</c:v>
                      </c:pt>
                      <c:pt idx="18366">
                        <c:v>5.0912268518498793</c:v>
                      </c:pt>
                      <c:pt idx="18367">
                        <c:v>5.0914699074040444</c:v>
                      </c:pt>
                      <c:pt idx="18368">
                        <c:v>5.0917129629582094</c:v>
                      </c:pt>
                      <c:pt idx="18369">
                        <c:v>5.0919560185196504</c:v>
                      </c:pt>
                      <c:pt idx="18370">
                        <c:v>5.0921990740738154</c:v>
                      </c:pt>
                      <c:pt idx="18371">
                        <c:v>5.0924421296279805</c:v>
                      </c:pt>
                      <c:pt idx="18372">
                        <c:v>5.0926851851821455</c:v>
                      </c:pt>
                      <c:pt idx="18373">
                        <c:v>5.0929282407363106</c:v>
                      </c:pt>
                      <c:pt idx="18374">
                        <c:v>5.0931712962977516</c:v>
                      </c:pt>
                      <c:pt idx="18375">
                        <c:v>5.0934143518519166</c:v>
                      </c:pt>
                      <c:pt idx="18376">
                        <c:v>5.0936574074060816</c:v>
                      </c:pt>
                      <c:pt idx="18377">
                        <c:v>5.0939004629602467</c:v>
                      </c:pt>
                      <c:pt idx="18378">
                        <c:v>5.0941435185144117</c:v>
                      </c:pt>
                      <c:pt idx="18379">
                        <c:v>5.0943865740758527</c:v>
                      </c:pt>
                      <c:pt idx="18380">
                        <c:v>5.0946296296300178</c:v>
                      </c:pt>
                      <c:pt idx="18381">
                        <c:v>5.0948726851841828</c:v>
                      </c:pt>
                      <c:pt idx="18382">
                        <c:v>5.0951157407383478</c:v>
                      </c:pt>
                      <c:pt idx="18383">
                        <c:v>5.0953587962925129</c:v>
                      </c:pt>
                      <c:pt idx="18384">
                        <c:v>5.0956018518539539</c:v>
                      </c:pt>
                      <c:pt idx="18385">
                        <c:v>5.0958449074081189</c:v>
                      </c:pt>
                      <c:pt idx="18386">
                        <c:v>5.0960879629622839</c:v>
                      </c:pt>
                      <c:pt idx="18387">
                        <c:v>5.096331018516449</c:v>
                      </c:pt>
                      <c:pt idx="18388">
                        <c:v>5.096574074070614</c:v>
                      </c:pt>
                      <c:pt idx="18389">
                        <c:v>5.0968171296247791</c:v>
                      </c:pt>
                      <c:pt idx="18390">
                        <c:v>5.0970601851862201</c:v>
                      </c:pt>
                      <c:pt idx="18391">
                        <c:v>5.0973032407403851</c:v>
                      </c:pt>
                      <c:pt idx="18392">
                        <c:v>5.0975578703713298</c:v>
                      </c:pt>
                      <c:pt idx="18393">
                        <c:v>5.0978009259254948</c:v>
                      </c:pt>
                      <c:pt idx="18394">
                        <c:v>5.0980439814796599</c:v>
                      </c:pt>
                      <c:pt idx="18395">
                        <c:v>5.0982870370338249</c:v>
                      </c:pt>
                      <c:pt idx="18396">
                        <c:v>5.0985300925879899</c:v>
                      </c:pt>
                      <c:pt idx="18397">
                        <c:v>5.0987731481494309</c:v>
                      </c:pt>
                      <c:pt idx="18398">
                        <c:v>5.099016203703596</c:v>
                      </c:pt>
                      <c:pt idx="18399">
                        <c:v>5.099259259257761</c:v>
                      </c:pt>
                      <c:pt idx="18400">
                        <c:v>5.0995023148119261</c:v>
                      </c:pt>
                      <c:pt idx="18401">
                        <c:v>5.0997453703660911</c:v>
                      </c:pt>
                      <c:pt idx="18402">
                        <c:v>5.0999884259275321</c:v>
                      </c:pt>
                      <c:pt idx="18403">
                        <c:v>5.1002314814816971</c:v>
                      </c:pt>
                      <c:pt idx="18404">
                        <c:v>5.1004745370358622</c:v>
                      </c:pt>
                      <c:pt idx="18405">
                        <c:v>5.1007175925900272</c:v>
                      </c:pt>
                      <c:pt idx="18406">
                        <c:v>5.1009606481441923</c:v>
                      </c:pt>
                      <c:pt idx="18407">
                        <c:v>5.1012037037056333</c:v>
                      </c:pt>
                      <c:pt idx="18408">
                        <c:v>5.1014467592597983</c:v>
                      </c:pt>
                      <c:pt idx="18409">
                        <c:v>5.1016898148139633</c:v>
                      </c:pt>
                      <c:pt idx="18410">
                        <c:v>5.1019328703681284</c:v>
                      </c:pt>
                      <c:pt idx="18411">
                        <c:v>5.1021759259222934</c:v>
                      </c:pt>
                      <c:pt idx="18412">
                        <c:v>5.1024189814764584</c:v>
                      </c:pt>
                      <c:pt idx="18413">
                        <c:v>5.1026620370378994</c:v>
                      </c:pt>
                      <c:pt idx="18414">
                        <c:v>5.1029050925920645</c:v>
                      </c:pt>
                      <c:pt idx="18415">
                        <c:v>5.1031481481462295</c:v>
                      </c:pt>
                      <c:pt idx="18416">
                        <c:v>5.1033912037003946</c:v>
                      </c:pt>
                      <c:pt idx="18417">
                        <c:v>5.1036342592545596</c:v>
                      </c:pt>
                      <c:pt idx="18418">
                        <c:v>5.1038773148160006</c:v>
                      </c:pt>
                      <c:pt idx="18419">
                        <c:v>5.1041203703701656</c:v>
                      </c:pt>
                      <c:pt idx="18420">
                        <c:v>5.1043634259243307</c:v>
                      </c:pt>
                      <c:pt idx="18421">
                        <c:v>5.1046064814784957</c:v>
                      </c:pt>
                      <c:pt idx="18422">
                        <c:v>5.1048495370326608</c:v>
                      </c:pt>
                      <c:pt idx="18423">
                        <c:v>5.1050925925941018</c:v>
                      </c:pt>
                      <c:pt idx="18424">
                        <c:v>5.1053356481482668</c:v>
                      </c:pt>
                      <c:pt idx="18425">
                        <c:v>5.1055787037024318</c:v>
                      </c:pt>
                      <c:pt idx="18426">
                        <c:v>5.1058217592565969</c:v>
                      </c:pt>
                      <c:pt idx="18427">
                        <c:v>5.1060648148107619</c:v>
                      </c:pt>
                      <c:pt idx="18428">
                        <c:v>5.1063078703722029</c:v>
                      </c:pt>
                      <c:pt idx="18429">
                        <c:v>5.1065509259263679</c:v>
                      </c:pt>
                      <c:pt idx="18430">
                        <c:v>5.106793981480533</c:v>
                      </c:pt>
                      <c:pt idx="18431">
                        <c:v>5.107037037034698</c:v>
                      </c:pt>
                      <c:pt idx="18432">
                        <c:v>5.1072800925888631</c:v>
                      </c:pt>
                      <c:pt idx="18433">
                        <c:v>5.1075231481430281</c:v>
                      </c:pt>
                      <c:pt idx="18434">
                        <c:v>5.1077662037044691</c:v>
                      </c:pt>
                      <c:pt idx="18435">
                        <c:v>5.1080092592586341</c:v>
                      </c:pt>
                      <c:pt idx="18436">
                        <c:v>5.1082523148127992</c:v>
                      </c:pt>
                      <c:pt idx="18437">
                        <c:v>5.1084953703669642</c:v>
                      </c:pt>
                      <c:pt idx="18438">
                        <c:v>5.1087384259211293</c:v>
                      </c:pt>
                      <c:pt idx="18439">
                        <c:v>5.1089814814825703</c:v>
                      </c:pt>
                      <c:pt idx="18440">
                        <c:v>5.109236111106239</c:v>
                      </c:pt>
                      <c:pt idx="18441">
                        <c:v>5.10947916666768</c:v>
                      </c:pt>
                      <c:pt idx="18442">
                        <c:v>5.109722222221845</c:v>
                      </c:pt>
                      <c:pt idx="18443">
                        <c:v>5.1099652777760101</c:v>
                      </c:pt>
                      <c:pt idx="18444">
                        <c:v>5.1102083333301751</c:v>
                      </c:pt>
                      <c:pt idx="18445">
                        <c:v>5.1104513888843401</c:v>
                      </c:pt>
                      <c:pt idx="18446">
                        <c:v>5.1106944444457811</c:v>
                      </c:pt>
                      <c:pt idx="18447">
                        <c:v>5.1109374999999462</c:v>
                      </c:pt>
                      <c:pt idx="18448">
                        <c:v>5.1111805555541112</c:v>
                      </c:pt>
                      <c:pt idx="18449">
                        <c:v>5.1114236111082763</c:v>
                      </c:pt>
                      <c:pt idx="18450">
                        <c:v>5.1116666666624413</c:v>
                      </c:pt>
                      <c:pt idx="18451">
                        <c:v>5.1119097222238823</c:v>
                      </c:pt>
                      <c:pt idx="18452">
                        <c:v>5.1121527777780473</c:v>
                      </c:pt>
                      <c:pt idx="18453">
                        <c:v>5.1123958333322124</c:v>
                      </c:pt>
                      <c:pt idx="18454">
                        <c:v>5.1126388888863774</c:v>
                      </c:pt>
                      <c:pt idx="18455">
                        <c:v>5.1128819444405424</c:v>
                      </c:pt>
                      <c:pt idx="18456">
                        <c:v>5.1131250000019834</c:v>
                      </c:pt>
                      <c:pt idx="18457">
                        <c:v>5.1133680555561485</c:v>
                      </c:pt>
                      <c:pt idx="18458">
                        <c:v>5.1136111111103135</c:v>
                      </c:pt>
                      <c:pt idx="18459">
                        <c:v>5.1138541666644786</c:v>
                      </c:pt>
                      <c:pt idx="18460">
                        <c:v>5.1140972222186436</c:v>
                      </c:pt>
                      <c:pt idx="18461">
                        <c:v>5.1143402777728086</c:v>
                      </c:pt>
                      <c:pt idx="18462">
                        <c:v>5.1145833333342496</c:v>
                      </c:pt>
                      <c:pt idx="18463">
                        <c:v>5.1148263888884147</c:v>
                      </c:pt>
                      <c:pt idx="18464">
                        <c:v>5.1150694444425797</c:v>
                      </c:pt>
                      <c:pt idx="18465">
                        <c:v>5.1153124999967448</c:v>
                      </c:pt>
                      <c:pt idx="18466">
                        <c:v>5.1155555555509098</c:v>
                      </c:pt>
                      <c:pt idx="18467">
                        <c:v>5.1157986111123508</c:v>
                      </c:pt>
                      <c:pt idx="18468">
                        <c:v>5.1160416666665158</c:v>
                      </c:pt>
                      <c:pt idx="18469">
                        <c:v>5.1162847222206809</c:v>
                      </c:pt>
                      <c:pt idx="18470">
                        <c:v>5.1165277777748459</c:v>
                      </c:pt>
                      <c:pt idx="18471">
                        <c:v>5.1167708333290109</c:v>
                      </c:pt>
                      <c:pt idx="18472">
                        <c:v>5.1170138888904519</c:v>
                      </c:pt>
                      <c:pt idx="18473">
                        <c:v>5.117256944444617</c:v>
                      </c:pt>
                      <c:pt idx="18474">
                        <c:v>5.117499999998782</c:v>
                      </c:pt>
                      <c:pt idx="18475">
                        <c:v>5.1177430555529471</c:v>
                      </c:pt>
                      <c:pt idx="18476">
                        <c:v>5.1179861111071121</c:v>
                      </c:pt>
                      <c:pt idx="18477">
                        <c:v>5.1182291666685531</c:v>
                      </c:pt>
                      <c:pt idx="18478">
                        <c:v>5.1184722222227181</c:v>
                      </c:pt>
                      <c:pt idx="18479">
                        <c:v>5.1187152777768832</c:v>
                      </c:pt>
                      <c:pt idx="18480">
                        <c:v>5.1189583333310482</c:v>
                      </c:pt>
                      <c:pt idx="18481">
                        <c:v>5.1192013888852133</c:v>
                      </c:pt>
                      <c:pt idx="18482">
                        <c:v>5.1194444444393783</c:v>
                      </c:pt>
                      <c:pt idx="18483">
                        <c:v>5.1196875000008193</c:v>
                      </c:pt>
                      <c:pt idx="18484">
                        <c:v>5.1199305555549843</c:v>
                      </c:pt>
                      <c:pt idx="18485">
                        <c:v>5.1201736111091494</c:v>
                      </c:pt>
                      <c:pt idx="18486">
                        <c:v>5.1204166666633144</c:v>
                      </c:pt>
                      <c:pt idx="18487">
                        <c:v>5.1206597222174794</c:v>
                      </c:pt>
                      <c:pt idx="18488">
                        <c:v>5.1209143518484241</c:v>
                      </c:pt>
                      <c:pt idx="18489">
                        <c:v>5.1211574074025892</c:v>
                      </c:pt>
                      <c:pt idx="18490">
                        <c:v>5.1214004629640302</c:v>
                      </c:pt>
                      <c:pt idx="18491">
                        <c:v>5.1216435185181952</c:v>
                      </c:pt>
                      <c:pt idx="18492">
                        <c:v>5.1218865740723603</c:v>
                      </c:pt>
                      <c:pt idx="18493">
                        <c:v>5.1221296296265253</c:v>
                      </c:pt>
                      <c:pt idx="18494">
                        <c:v>5.1223726851806903</c:v>
                      </c:pt>
                      <c:pt idx="18495">
                        <c:v>5.1226157407421313</c:v>
                      </c:pt>
                      <c:pt idx="18496">
                        <c:v>5.1228587962962964</c:v>
                      </c:pt>
                      <c:pt idx="18497">
                        <c:v>5.1231018518504614</c:v>
                      </c:pt>
                      <c:pt idx="18498">
                        <c:v>5.1233449074046264</c:v>
                      </c:pt>
                      <c:pt idx="18499">
                        <c:v>5.1235879629587915</c:v>
                      </c:pt>
                      <c:pt idx="18500">
                        <c:v>5.1238310185202325</c:v>
                      </c:pt>
                      <c:pt idx="18501">
                        <c:v>5.1240740740743975</c:v>
                      </c:pt>
                      <c:pt idx="18502">
                        <c:v>5.1243171296285626</c:v>
                      </c:pt>
                      <c:pt idx="18503">
                        <c:v>5.1245601851827276</c:v>
                      </c:pt>
                      <c:pt idx="18504">
                        <c:v>5.1248032407368926</c:v>
                      </c:pt>
                      <c:pt idx="18505">
                        <c:v>5.1250462962983336</c:v>
                      </c:pt>
                      <c:pt idx="18506">
                        <c:v>5.1252893518524987</c:v>
                      </c:pt>
                      <c:pt idx="18507">
                        <c:v>5.1255324074066637</c:v>
                      </c:pt>
                      <c:pt idx="18508">
                        <c:v>5.1257754629608288</c:v>
                      </c:pt>
                      <c:pt idx="18509">
                        <c:v>5.1260185185149938</c:v>
                      </c:pt>
                      <c:pt idx="18510">
                        <c:v>5.1262615740691588</c:v>
                      </c:pt>
                      <c:pt idx="18511">
                        <c:v>5.1265046296305998</c:v>
                      </c:pt>
                      <c:pt idx="18512">
                        <c:v>5.1267476851847649</c:v>
                      </c:pt>
                      <c:pt idx="18513">
                        <c:v>5.1269907407389299</c:v>
                      </c:pt>
                      <c:pt idx="18514">
                        <c:v>5.1272337962930949</c:v>
                      </c:pt>
                      <c:pt idx="18515">
                        <c:v>5.12747685184726</c:v>
                      </c:pt>
                      <c:pt idx="18516">
                        <c:v>5.127719907408701</c:v>
                      </c:pt>
                      <c:pt idx="18517">
                        <c:v>5.127962962962866</c:v>
                      </c:pt>
                      <c:pt idx="18518">
                        <c:v>5.1282060185170311</c:v>
                      </c:pt>
                      <c:pt idx="18519">
                        <c:v>5.1284490740711961</c:v>
                      </c:pt>
                      <c:pt idx="18520">
                        <c:v>5.1286921296253611</c:v>
                      </c:pt>
                      <c:pt idx="18521">
                        <c:v>5.1289351851868021</c:v>
                      </c:pt>
                      <c:pt idx="18522">
                        <c:v>5.1291782407409672</c:v>
                      </c:pt>
                      <c:pt idx="18523">
                        <c:v>5.1294212962951322</c:v>
                      </c:pt>
                      <c:pt idx="18524">
                        <c:v>5.1296643518492973</c:v>
                      </c:pt>
                      <c:pt idx="18525">
                        <c:v>5.1299074074034623</c:v>
                      </c:pt>
                      <c:pt idx="18526">
                        <c:v>5.1301504629649033</c:v>
                      </c:pt>
                      <c:pt idx="18527">
                        <c:v>5.1303935185190683</c:v>
                      </c:pt>
                      <c:pt idx="18528">
                        <c:v>5.1306365740732334</c:v>
                      </c:pt>
                      <c:pt idx="18529">
                        <c:v>5.1308796296273984</c:v>
                      </c:pt>
                      <c:pt idx="18530">
                        <c:v>5.1311226851815634</c:v>
                      </c:pt>
                      <c:pt idx="18531">
                        <c:v>5.1313657407357285</c:v>
                      </c:pt>
                      <c:pt idx="18532">
                        <c:v>5.1316087962971695</c:v>
                      </c:pt>
                      <c:pt idx="18533">
                        <c:v>5.1318518518513345</c:v>
                      </c:pt>
                      <c:pt idx="18534">
                        <c:v>5.1320949074054996</c:v>
                      </c:pt>
                      <c:pt idx="18535">
                        <c:v>5.1323379629596646</c:v>
                      </c:pt>
                      <c:pt idx="18536">
                        <c:v>5.1325925925906093</c:v>
                      </c:pt>
                      <c:pt idx="18537">
                        <c:v>5.1328356481447743</c:v>
                      </c:pt>
                      <c:pt idx="18538">
                        <c:v>5.1330787036989394</c:v>
                      </c:pt>
                      <c:pt idx="18539">
                        <c:v>5.1333217592603804</c:v>
                      </c:pt>
                      <c:pt idx="18540">
                        <c:v>5.1335648148145454</c:v>
                      </c:pt>
                      <c:pt idx="18541">
                        <c:v>5.1338078703687104</c:v>
                      </c:pt>
                      <c:pt idx="18542">
                        <c:v>5.1340509259228755</c:v>
                      </c:pt>
                      <c:pt idx="18543">
                        <c:v>5.1342939814770405</c:v>
                      </c:pt>
                      <c:pt idx="18544">
                        <c:v>5.1345370370384815</c:v>
                      </c:pt>
                      <c:pt idx="18545">
                        <c:v>5.1347800925926466</c:v>
                      </c:pt>
                      <c:pt idx="18546">
                        <c:v>5.1350231481468116</c:v>
                      </c:pt>
                      <c:pt idx="18547">
                        <c:v>5.1352662037009766</c:v>
                      </c:pt>
                      <c:pt idx="18548">
                        <c:v>5.1355092592551417</c:v>
                      </c:pt>
                      <c:pt idx="18549">
                        <c:v>5.1357523148165827</c:v>
                      </c:pt>
                      <c:pt idx="18550">
                        <c:v>5.1359953703707477</c:v>
                      </c:pt>
                      <c:pt idx="18551">
                        <c:v>5.1362384259249128</c:v>
                      </c:pt>
                      <c:pt idx="18552">
                        <c:v>5.1364814814790778</c:v>
                      </c:pt>
                      <c:pt idx="18553">
                        <c:v>5.1367245370332428</c:v>
                      </c:pt>
                      <c:pt idx="18554">
                        <c:v>5.1369675925946838</c:v>
                      </c:pt>
                      <c:pt idx="18555">
                        <c:v>5.1372106481488489</c:v>
                      </c:pt>
                      <c:pt idx="18556">
                        <c:v>5.1374537037030139</c:v>
                      </c:pt>
                      <c:pt idx="18557">
                        <c:v>5.1376967592571789</c:v>
                      </c:pt>
                      <c:pt idx="18558">
                        <c:v>5.137939814811344</c:v>
                      </c:pt>
                      <c:pt idx="18559">
                        <c:v>5.138182870365509</c:v>
                      </c:pt>
                      <c:pt idx="18560">
                        <c:v>5.13842592592695</c:v>
                      </c:pt>
                      <c:pt idx="18561">
                        <c:v>5.1386689814811151</c:v>
                      </c:pt>
                      <c:pt idx="18562">
                        <c:v>5.1389120370352801</c:v>
                      </c:pt>
                      <c:pt idx="18563">
                        <c:v>5.1391550925894451</c:v>
                      </c:pt>
                      <c:pt idx="18564">
                        <c:v>5.1393981481436102</c:v>
                      </c:pt>
                      <c:pt idx="18565">
                        <c:v>5.1396412037050512</c:v>
                      </c:pt>
                      <c:pt idx="18566">
                        <c:v>5.1398842592592162</c:v>
                      </c:pt>
                      <c:pt idx="18567">
                        <c:v>5.1401273148133813</c:v>
                      </c:pt>
                      <c:pt idx="18568">
                        <c:v>5.1403703703675463</c:v>
                      </c:pt>
                      <c:pt idx="18569">
                        <c:v>5.1406134259217113</c:v>
                      </c:pt>
                      <c:pt idx="18570">
                        <c:v>5.1408564814831523</c:v>
                      </c:pt>
                      <c:pt idx="18571">
                        <c:v>5.1410995370373174</c:v>
                      </c:pt>
                      <c:pt idx="18572">
                        <c:v>5.1413425925914824</c:v>
                      </c:pt>
                      <c:pt idx="18573">
                        <c:v>5.1415856481456474</c:v>
                      </c:pt>
                      <c:pt idx="18574">
                        <c:v>5.1418287036998125</c:v>
                      </c:pt>
                      <c:pt idx="18575">
                        <c:v>5.1420717592612535</c:v>
                      </c:pt>
                      <c:pt idx="18576">
                        <c:v>5.1423148148154185</c:v>
                      </c:pt>
                      <c:pt idx="18577">
                        <c:v>5.1425578703695836</c:v>
                      </c:pt>
                      <c:pt idx="18578">
                        <c:v>5.1428009259237486</c:v>
                      </c:pt>
                      <c:pt idx="18579">
                        <c:v>5.1430439814779136</c:v>
                      </c:pt>
                      <c:pt idx="18580">
                        <c:v>5.1432870370320787</c:v>
                      </c:pt>
                      <c:pt idx="18581">
                        <c:v>5.1435300925935197</c:v>
                      </c:pt>
                      <c:pt idx="18582">
                        <c:v>5.1437731481476847</c:v>
                      </c:pt>
                      <c:pt idx="18583">
                        <c:v>5.1440162037018498</c:v>
                      </c:pt>
                      <c:pt idx="18584">
                        <c:v>5.1442708333327944</c:v>
                      </c:pt>
                      <c:pt idx="18585">
                        <c:v>5.1445138888869595</c:v>
                      </c:pt>
                      <c:pt idx="18586">
                        <c:v>5.1447569444411245</c:v>
                      </c:pt>
                      <c:pt idx="18587">
                        <c:v>5.1449999999952896</c:v>
                      </c:pt>
                      <c:pt idx="18588">
                        <c:v>5.1452430555567306</c:v>
                      </c:pt>
                      <c:pt idx="18589">
                        <c:v>5.1454861111108956</c:v>
                      </c:pt>
                      <c:pt idx="18590">
                        <c:v>5.1457291666650606</c:v>
                      </c:pt>
                      <c:pt idx="18591">
                        <c:v>5.1459722222192257</c:v>
                      </c:pt>
                      <c:pt idx="18592">
                        <c:v>5.1462152777733907</c:v>
                      </c:pt>
                      <c:pt idx="18593">
                        <c:v>5.1464583333348317</c:v>
                      </c:pt>
                      <c:pt idx="18594">
                        <c:v>5.1467013888889968</c:v>
                      </c:pt>
                      <c:pt idx="18595">
                        <c:v>5.1469444444431618</c:v>
                      </c:pt>
                      <c:pt idx="18596">
                        <c:v>5.1471874999973268</c:v>
                      </c:pt>
                      <c:pt idx="18597">
                        <c:v>5.1474305555514919</c:v>
                      </c:pt>
                      <c:pt idx="18598">
                        <c:v>5.1476736111129329</c:v>
                      </c:pt>
                      <c:pt idx="18599">
                        <c:v>5.1479166666670979</c:v>
                      </c:pt>
                      <c:pt idx="18600">
                        <c:v>5.1481597222212629</c:v>
                      </c:pt>
                      <c:pt idx="18601">
                        <c:v>5.148402777775428</c:v>
                      </c:pt>
                      <c:pt idx="18602">
                        <c:v>5.148645833329593</c:v>
                      </c:pt>
                      <c:pt idx="18603">
                        <c:v>5.1488888888837581</c:v>
                      </c:pt>
                      <c:pt idx="18604">
                        <c:v>5.1491319444451991</c:v>
                      </c:pt>
                      <c:pt idx="18605">
                        <c:v>5.1493749999993641</c:v>
                      </c:pt>
                      <c:pt idx="18606">
                        <c:v>5.1496180555535291</c:v>
                      </c:pt>
                      <c:pt idx="18607">
                        <c:v>5.1498611111076942</c:v>
                      </c:pt>
                      <c:pt idx="18608">
                        <c:v>5.1501041666618592</c:v>
                      </c:pt>
                      <c:pt idx="18609">
                        <c:v>5.1503472222233002</c:v>
                      </c:pt>
                      <c:pt idx="18610">
                        <c:v>5.1505902777774653</c:v>
                      </c:pt>
                      <c:pt idx="18611">
                        <c:v>5.1508333333316303</c:v>
                      </c:pt>
                      <c:pt idx="18612">
                        <c:v>5.1510763888857953</c:v>
                      </c:pt>
                      <c:pt idx="18613">
                        <c:v>5.1513194444399604</c:v>
                      </c:pt>
                      <c:pt idx="18614">
                        <c:v>5.1515625000014014</c:v>
                      </c:pt>
                      <c:pt idx="18615">
                        <c:v>5.1518055555555664</c:v>
                      </c:pt>
                      <c:pt idx="18616">
                        <c:v>5.1520486111097314</c:v>
                      </c:pt>
                      <c:pt idx="18617">
                        <c:v>5.1522916666638965</c:v>
                      </c:pt>
                      <c:pt idx="18618">
                        <c:v>5.1525347222180615</c:v>
                      </c:pt>
                      <c:pt idx="18619">
                        <c:v>5.1527777777795025</c:v>
                      </c:pt>
                      <c:pt idx="18620">
                        <c:v>5.1530208333336676</c:v>
                      </c:pt>
                      <c:pt idx="18621">
                        <c:v>5.1532638888878326</c:v>
                      </c:pt>
                      <c:pt idx="18622">
                        <c:v>5.1535069444419976</c:v>
                      </c:pt>
                      <c:pt idx="18623">
                        <c:v>5.1537499999961627</c:v>
                      </c:pt>
                      <c:pt idx="18624">
                        <c:v>5.1539930555576037</c:v>
                      </c:pt>
                      <c:pt idx="18625">
                        <c:v>5.1542361111117687</c:v>
                      </c:pt>
                      <c:pt idx="18626">
                        <c:v>5.1544791666659338</c:v>
                      </c:pt>
                      <c:pt idx="18627">
                        <c:v>5.1547222222200988</c:v>
                      </c:pt>
                      <c:pt idx="18628">
                        <c:v>5.1549652777742638</c:v>
                      </c:pt>
                      <c:pt idx="18629">
                        <c:v>5.1552083333284289</c:v>
                      </c:pt>
                      <c:pt idx="18630">
                        <c:v>5.1554513888898699</c:v>
                      </c:pt>
                      <c:pt idx="18631">
                        <c:v>5.1556944444440349</c:v>
                      </c:pt>
                      <c:pt idx="18632">
                        <c:v>5.1559490740749796</c:v>
                      </c:pt>
                      <c:pt idx="18633">
                        <c:v>5.1561921296291446</c:v>
                      </c:pt>
                      <c:pt idx="18634">
                        <c:v>5.1564351851833097</c:v>
                      </c:pt>
                      <c:pt idx="18635">
                        <c:v>5.1566782407374747</c:v>
                      </c:pt>
                      <c:pt idx="18636">
                        <c:v>5.1569212962916398</c:v>
                      </c:pt>
                      <c:pt idx="18637">
                        <c:v>5.1571643518530808</c:v>
                      </c:pt>
                      <c:pt idx="18638">
                        <c:v>5.1574074074072458</c:v>
                      </c:pt>
                      <c:pt idx="18639">
                        <c:v>5.1576504629614108</c:v>
                      </c:pt>
                      <c:pt idx="18640">
                        <c:v>5.1578935185155759</c:v>
                      </c:pt>
                      <c:pt idx="18641">
                        <c:v>5.1581365740697409</c:v>
                      </c:pt>
                      <c:pt idx="18642">
                        <c:v>5.1583796296311819</c:v>
                      </c:pt>
                      <c:pt idx="18643">
                        <c:v>5.1586226851853469</c:v>
                      </c:pt>
                      <c:pt idx="18644">
                        <c:v>5.158865740739512</c:v>
                      </c:pt>
                      <c:pt idx="18645">
                        <c:v>5.159108796293677</c:v>
                      </c:pt>
                      <c:pt idx="18646">
                        <c:v>5.1593518518478421</c:v>
                      </c:pt>
                      <c:pt idx="18647">
                        <c:v>5.1595949074092831</c:v>
                      </c:pt>
                      <c:pt idx="18648">
                        <c:v>5.1598379629634481</c:v>
                      </c:pt>
                      <c:pt idx="18649">
                        <c:v>5.1600810185176131</c:v>
                      </c:pt>
                      <c:pt idx="18650">
                        <c:v>5.1603240740717782</c:v>
                      </c:pt>
                      <c:pt idx="18651">
                        <c:v>5.1605671296259432</c:v>
                      </c:pt>
                      <c:pt idx="18652">
                        <c:v>5.1608101851801083</c:v>
                      </c:pt>
                      <c:pt idx="18653">
                        <c:v>5.1610532407415493</c:v>
                      </c:pt>
                      <c:pt idx="18654">
                        <c:v>5.1612962962957143</c:v>
                      </c:pt>
                      <c:pt idx="18655">
                        <c:v>5.1615393518498793</c:v>
                      </c:pt>
                      <c:pt idx="18656">
                        <c:v>5.1617824074040444</c:v>
                      </c:pt>
                      <c:pt idx="18657">
                        <c:v>5.1620254629582094</c:v>
                      </c:pt>
                      <c:pt idx="18658">
                        <c:v>5.1622685185196504</c:v>
                      </c:pt>
                      <c:pt idx="18659">
                        <c:v>5.1625115740738154</c:v>
                      </c:pt>
                      <c:pt idx="18660">
                        <c:v>5.1627546296279805</c:v>
                      </c:pt>
                      <c:pt idx="18661">
                        <c:v>5.1629976851821455</c:v>
                      </c:pt>
                      <c:pt idx="18662">
                        <c:v>5.1632407407363106</c:v>
                      </c:pt>
                      <c:pt idx="18663">
                        <c:v>5.1634837962977516</c:v>
                      </c:pt>
                      <c:pt idx="18664">
                        <c:v>5.1637268518519166</c:v>
                      </c:pt>
                      <c:pt idx="18665">
                        <c:v>5.1639699074060816</c:v>
                      </c:pt>
                      <c:pt idx="18666">
                        <c:v>5.1642129629602467</c:v>
                      </c:pt>
                      <c:pt idx="18667">
                        <c:v>5.1644560185144117</c:v>
                      </c:pt>
                      <c:pt idx="18668">
                        <c:v>5.1646990740758527</c:v>
                      </c:pt>
                      <c:pt idx="18669">
                        <c:v>5.1649421296300178</c:v>
                      </c:pt>
                      <c:pt idx="18670">
                        <c:v>5.1651851851841828</c:v>
                      </c:pt>
                      <c:pt idx="18671">
                        <c:v>5.1654282407383478</c:v>
                      </c:pt>
                      <c:pt idx="18672">
                        <c:v>5.1656712962925129</c:v>
                      </c:pt>
                      <c:pt idx="18673">
                        <c:v>5.1659143518539539</c:v>
                      </c:pt>
                      <c:pt idx="18674">
                        <c:v>5.1661574074081189</c:v>
                      </c:pt>
                      <c:pt idx="18675">
                        <c:v>5.1664004629622839</c:v>
                      </c:pt>
                      <c:pt idx="18676">
                        <c:v>5.166643518516449</c:v>
                      </c:pt>
                      <c:pt idx="18677">
                        <c:v>5.166886574070614</c:v>
                      </c:pt>
                      <c:pt idx="18678">
                        <c:v>5.1671296296247791</c:v>
                      </c:pt>
                      <c:pt idx="18679">
                        <c:v>5.1673726851862201</c:v>
                      </c:pt>
                      <c:pt idx="18680">
                        <c:v>5.1676273148098888</c:v>
                      </c:pt>
                      <c:pt idx="18681">
                        <c:v>5.1678703703713298</c:v>
                      </c:pt>
                      <c:pt idx="18682">
                        <c:v>5.1681134259254948</c:v>
                      </c:pt>
                      <c:pt idx="18683">
                        <c:v>5.1683564814796599</c:v>
                      </c:pt>
                      <c:pt idx="18684">
                        <c:v>5.1685995370338249</c:v>
                      </c:pt>
                      <c:pt idx="18685">
                        <c:v>5.1688425925879899</c:v>
                      </c:pt>
                      <c:pt idx="18686">
                        <c:v>5.1690856481494309</c:v>
                      </c:pt>
                      <c:pt idx="18687">
                        <c:v>5.169328703703596</c:v>
                      </c:pt>
                      <c:pt idx="18688">
                        <c:v>5.169571759257761</c:v>
                      </c:pt>
                      <c:pt idx="18689">
                        <c:v>5.1698148148119261</c:v>
                      </c:pt>
                      <c:pt idx="18690">
                        <c:v>5.1700578703660911</c:v>
                      </c:pt>
                      <c:pt idx="18691">
                        <c:v>5.1703009259275321</c:v>
                      </c:pt>
                      <c:pt idx="18692">
                        <c:v>5.1705439814816971</c:v>
                      </c:pt>
                      <c:pt idx="18693">
                        <c:v>5.1707870370358622</c:v>
                      </c:pt>
                      <c:pt idx="18694">
                        <c:v>5.1710300925900272</c:v>
                      </c:pt>
                      <c:pt idx="18695">
                        <c:v>5.1712731481441923</c:v>
                      </c:pt>
                      <c:pt idx="18696">
                        <c:v>5.1715162037056333</c:v>
                      </c:pt>
                      <c:pt idx="18697">
                        <c:v>5.1717592592597983</c:v>
                      </c:pt>
                      <c:pt idx="18698">
                        <c:v>5.1720023148139633</c:v>
                      </c:pt>
                      <c:pt idx="18699">
                        <c:v>5.1722453703681284</c:v>
                      </c:pt>
                      <c:pt idx="18700">
                        <c:v>5.1724884259222934</c:v>
                      </c:pt>
                      <c:pt idx="18701">
                        <c:v>5.1727314814764584</c:v>
                      </c:pt>
                      <c:pt idx="18702">
                        <c:v>5.1729745370378994</c:v>
                      </c:pt>
                      <c:pt idx="18703">
                        <c:v>5.1732175925920645</c:v>
                      </c:pt>
                      <c:pt idx="18704">
                        <c:v>5.1734606481462295</c:v>
                      </c:pt>
                      <c:pt idx="18705">
                        <c:v>5.1737037037003946</c:v>
                      </c:pt>
                      <c:pt idx="18706">
                        <c:v>5.1739467592545596</c:v>
                      </c:pt>
                      <c:pt idx="18707">
                        <c:v>5.1741898148160006</c:v>
                      </c:pt>
                      <c:pt idx="18708">
                        <c:v>5.1744328703701656</c:v>
                      </c:pt>
                      <c:pt idx="18709">
                        <c:v>5.1746759259243307</c:v>
                      </c:pt>
                      <c:pt idx="18710">
                        <c:v>5.1749189814784957</c:v>
                      </c:pt>
                      <c:pt idx="18711">
                        <c:v>5.1751620370326608</c:v>
                      </c:pt>
                      <c:pt idx="18712">
                        <c:v>5.1754050925941018</c:v>
                      </c:pt>
                      <c:pt idx="18713">
                        <c:v>5.1756481481482668</c:v>
                      </c:pt>
                      <c:pt idx="18714">
                        <c:v>5.1758912037024318</c:v>
                      </c:pt>
                      <c:pt idx="18715">
                        <c:v>5.1761342592565969</c:v>
                      </c:pt>
                      <c:pt idx="18716">
                        <c:v>5.1763773148107619</c:v>
                      </c:pt>
                      <c:pt idx="18717">
                        <c:v>5.1766203703722029</c:v>
                      </c:pt>
                      <c:pt idx="18718">
                        <c:v>5.1768634259263679</c:v>
                      </c:pt>
                      <c:pt idx="18719">
                        <c:v>5.177106481480533</c:v>
                      </c:pt>
                      <c:pt idx="18720">
                        <c:v>5.177349537034698</c:v>
                      </c:pt>
                      <c:pt idx="18721">
                        <c:v>5.1775925925888631</c:v>
                      </c:pt>
                      <c:pt idx="18722">
                        <c:v>5.1778356481430281</c:v>
                      </c:pt>
                      <c:pt idx="18723">
                        <c:v>5.1780787037044691</c:v>
                      </c:pt>
                      <c:pt idx="18724">
                        <c:v>5.1783217592586341</c:v>
                      </c:pt>
                      <c:pt idx="18725">
                        <c:v>5.1785648148127992</c:v>
                      </c:pt>
                      <c:pt idx="18726">
                        <c:v>5.1788078703669642</c:v>
                      </c:pt>
                      <c:pt idx="18727">
                        <c:v>5.1790509259211293</c:v>
                      </c:pt>
                      <c:pt idx="18728">
                        <c:v>5.1792939814825703</c:v>
                      </c:pt>
                      <c:pt idx="18729">
                        <c:v>5.179548611106239</c:v>
                      </c:pt>
                      <c:pt idx="18730">
                        <c:v>5.17979166666768</c:v>
                      </c:pt>
                      <c:pt idx="18731">
                        <c:v>5.180034722221845</c:v>
                      </c:pt>
                      <c:pt idx="18732">
                        <c:v>5.1802777777760101</c:v>
                      </c:pt>
                      <c:pt idx="18733">
                        <c:v>5.1805208333301751</c:v>
                      </c:pt>
                      <c:pt idx="18734">
                        <c:v>5.1807638888843401</c:v>
                      </c:pt>
                      <c:pt idx="18735">
                        <c:v>5.1810069444457811</c:v>
                      </c:pt>
                      <c:pt idx="18736">
                        <c:v>5.1812499999999462</c:v>
                      </c:pt>
                      <c:pt idx="18737">
                        <c:v>5.1814930555541112</c:v>
                      </c:pt>
                      <c:pt idx="18738">
                        <c:v>5.1817361111082763</c:v>
                      </c:pt>
                      <c:pt idx="18739">
                        <c:v>5.1819791666624413</c:v>
                      </c:pt>
                      <c:pt idx="18740">
                        <c:v>5.1822222222238823</c:v>
                      </c:pt>
                      <c:pt idx="18741">
                        <c:v>5.1824652777780473</c:v>
                      </c:pt>
                      <c:pt idx="18742">
                        <c:v>5.1827083333322124</c:v>
                      </c:pt>
                      <c:pt idx="18743">
                        <c:v>5.1829513888863774</c:v>
                      </c:pt>
                      <c:pt idx="18744">
                        <c:v>5.1831944444405424</c:v>
                      </c:pt>
                      <c:pt idx="18745">
                        <c:v>5.1834375000019834</c:v>
                      </c:pt>
                      <c:pt idx="18746">
                        <c:v>5.1836805555561485</c:v>
                      </c:pt>
                      <c:pt idx="18747">
                        <c:v>5.1839236111103135</c:v>
                      </c:pt>
                      <c:pt idx="18748">
                        <c:v>5.1841666666644786</c:v>
                      </c:pt>
                      <c:pt idx="18749">
                        <c:v>5.1844097222186436</c:v>
                      </c:pt>
                      <c:pt idx="18750">
                        <c:v>5.1846527777728086</c:v>
                      </c:pt>
                      <c:pt idx="18751">
                        <c:v>5.1848958333342496</c:v>
                      </c:pt>
                      <c:pt idx="18752">
                        <c:v>5.1851388888884147</c:v>
                      </c:pt>
                      <c:pt idx="18753">
                        <c:v>5.1853819444425797</c:v>
                      </c:pt>
                      <c:pt idx="18754">
                        <c:v>5.1856249999967448</c:v>
                      </c:pt>
                      <c:pt idx="18755">
                        <c:v>5.1858680555509098</c:v>
                      </c:pt>
                      <c:pt idx="18756">
                        <c:v>5.1861111111123508</c:v>
                      </c:pt>
                      <c:pt idx="18757">
                        <c:v>5.1863541666665158</c:v>
                      </c:pt>
                      <c:pt idx="18758">
                        <c:v>5.1865972222206809</c:v>
                      </c:pt>
                      <c:pt idx="18759">
                        <c:v>5.1868402777748459</c:v>
                      </c:pt>
                      <c:pt idx="18760">
                        <c:v>5.1870833333290109</c:v>
                      </c:pt>
                      <c:pt idx="18761">
                        <c:v>5.1873263888904519</c:v>
                      </c:pt>
                      <c:pt idx="18762">
                        <c:v>5.187569444444617</c:v>
                      </c:pt>
                      <c:pt idx="18763">
                        <c:v>5.187812499998782</c:v>
                      </c:pt>
                      <c:pt idx="18764">
                        <c:v>5.1880555555529471</c:v>
                      </c:pt>
                      <c:pt idx="18765">
                        <c:v>5.1882986111071121</c:v>
                      </c:pt>
                      <c:pt idx="18766">
                        <c:v>5.1885416666685531</c:v>
                      </c:pt>
                      <c:pt idx="18767">
                        <c:v>5.1887847222227181</c:v>
                      </c:pt>
                      <c:pt idx="18768">
                        <c:v>5.1890277777768832</c:v>
                      </c:pt>
                      <c:pt idx="18769">
                        <c:v>5.1892708333310482</c:v>
                      </c:pt>
                      <c:pt idx="18770">
                        <c:v>5.1895138888852133</c:v>
                      </c:pt>
                      <c:pt idx="18771">
                        <c:v>5.1897569444393783</c:v>
                      </c:pt>
                      <c:pt idx="18772">
                        <c:v>5.1900000000008193</c:v>
                      </c:pt>
                      <c:pt idx="18773">
                        <c:v>5.1902430555549843</c:v>
                      </c:pt>
                      <c:pt idx="18774">
                        <c:v>5.1904861111091494</c:v>
                      </c:pt>
                      <c:pt idx="18775">
                        <c:v>5.1907291666633144</c:v>
                      </c:pt>
                      <c:pt idx="18776">
                        <c:v>5.1909722222174794</c:v>
                      </c:pt>
                      <c:pt idx="18777">
                        <c:v>5.1912268518484241</c:v>
                      </c:pt>
                      <c:pt idx="18778">
                        <c:v>5.1914699074025892</c:v>
                      </c:pt>
                      <c:pt idx="18779">
                        <c:v>5.1917129629640302</c:v>
                      </c:pt>
                      <c:pt idx="18780">
                        <c:v>5.1919560185181952</c:v>
                      </c:pt>
                      <c:pt idx="18781">
                        <c:v>5.1921990740723603</c:v>
                      </c:pt>
                      <c:pt idx="18782">
                        <c:v>5.1924421296265253</c:v>
                      </c:pt>
                      <c:pt idx="18783">
                        <c:v>5.1926851851806903</c:v>
                      </c:pt>
                      <c:pt idx="18784">
                        <c:v>5.1929282407421313</c:v>
                      </c:pt>
                      <c:pt idx="18785">
                        <c:v>5.1931712962962964</c:v>
                      </c:pt>
                      <c:pt idx="18786">
                        <c:v>5.1934143518504614</c:v>
                      </c:pt>
                      <c:pt idx="18787">
                        <c:v>5.1936574074046264</c:v>
                      </c:pt>
                      <c:pt idx="18788">
                        <c:v>5.1939004629587915</c:v>
                      </c:pt>
                      <c:pt idx="18789">
                        <c:v>5.1941435185202325</c:v>
                      </c:pt>
                      <c:pt idx="18790">
                        <c:v>5.1943865740743975</c:v>
                      </c:pt>
                      <c:pt idx="18791">
                        <c:v>5.1946296296285626</c:v>
                      </c:pt>
                      <c:pt idx="18792">
                        <c:v>5.1948726851827276</c:v>
                      </c:pt>
                      <c:pt idx="18793">
                        <c:v>5.1951157407368926</c:v>
                      </c:pt>
                      <c:pt idx="18794">
                        <c:v>5.1953587962983336</c:v>
                      </c:pt>
                      <c:pt idx="18795">
                        <c:v>5.1956018518524987</c:v>
                      </c:pt>
                      <c:pt idx="18796">
                        <c:v>5.1958449074066637</c:v>
                      </c:pt>
                      <c:pt idx="18797">
                        <c:v>5.1960879629608288</c:v>
                      </c:pt>
                      <c:pt idx="18798">
                        <c:v>5.1963310185149938</c:v>
                      </c:pt>
                      <c:pt idx="18799">
                        <c:v>5.1965740740691588</c:v>
                      </c:pt>
                      <c:pt idx="18800">
                        <c:v>5.1968171296305998</c:v>
                      </c:pt>
                      <c:pt idx="18801">
                        <c:v>5.1970601851847649</c:v>
                      </c:pt>
                      <c:pt idx="18802">
                        <c:v>5.1973032407389299</c:v>
                      </c:pt>
                      <c:pt idx="18803">
                        <c:v>5.1975462962930949</c:v>
                      </c:pt>
                      <c:pt idx="18804">
                        <c:v>5.19778935184726</c:v>
                      </c:pt>
                      <c:pt idx="18805">
                        <c:v>5.198032407408701</c:v>
                      </c:pt>
                      <c:pt idx="18806">
                        <c:v>5.198275462962866</c:v>
                      </c:pt>
                      <c:pt idx="18807">
                        <c:v>5.1985185185170311</c:v>
                      </c:pt>
                      <c:pt idx="18808">
                        <c:v>5.1987615740711961</c:v>
                      </c:pt>
                      <c:pt idx="18809">
                        <c:v>5.1990046296253611</c:v>
                      </c:pt>
                      <c:pt idx="18810">
                        <c:v>5.1992476851868021</c:v>
                      </c:pt>
                      <c:pt idx="18811">
                        <c:v>5.1994907407409672</c:v>
                      </c:pt>
                      <c:pt idx="18812">
                        <c:v>5.1997337962951322</c:v>
                      </c:pt>
                      <c:pt idx="18813">
                        <c:v>5.1999768518492973</c:v>
                      </c:pt>
                      <c:pt idx="18814">
                        <c:v>5.2002199074034623</c:v>
                      </c:pt>
                      <c:pt idx="18815">
                        <c:v>5.2004629629649033</c:v>
                      </c:pt>
                      <c:pt idx="18816">
                        <c:v>5.2007060185190683</c:v>
                      </c:pt>
                      <c:pt idx="18817">
                        <c:v>5.2009490740732334</c:v>
                      </c:pt>
                      <c:pt idx="18818">
                        <c:v>5.2011921296273984</c:v>
                      </c:pt>
                      <c:pt idx="18819">
                        <c:v>5.2014351851815634</c:v>
                      </c:pt>
                      <c:pt idx="18820">
                        <c:v>5.2016782407357285</c:v>
                      </c:pt>
                      <c:pt idx="18821">
                        <c:v>5.2019212962971695</c:v>
                      </c:pt>
                      <c:pt idx="18822">
                        <c:v>5.2021643518513345</c:v>
                      </c:pt>
                      <c:pt idx="18823">
                        <c:v>5.2024074074054996</c:v>
                      </c:pt>
                      <c:pt idx="18824">
                        <c:v>5.2026504629596646</c:v>
                      </c:pt>
                      <c:pt idx="18825">
                        <c:v>5.2029050925906093</c:v>
                      </c:pt>
                      <c:pt idx="18826">
                        <c:v>5.2031481481447743</c:v>
                      </c:pt>
                      <c:pt idx="18827">
                        <c:v>5.2033912036989394</c:v>
                      </c:pt>
                      <c:pt idx="18828">
                        <c:v>5.2036342592603804</c:v>
                      </c:pt>
                      <c:pt idx="18829">
                        <c:v>5.2038773148145454</c:v>
                      </c:pt>
                      <c:pt idx="18830">
                        <c:v>5.2041203703687104</c:v>
                      </c:pt>
                      <c:pt idx="18831">
                        <c:v>5.2043634259228755</c:v>
                      </c:pt>
                      <c:pt idx="18832">
                        <c:v>5.2046064814770405</c:v>
                      </c:pt>
                      <c:pt idx="18833">
                        <c:v>5.2048495370384815</c:v>
                      </c:pt>
                      <c:pt idx="18834">
                        <c:v>5.2050925925926466</c:v>
                      </c:pt>
                      <c:pt idx="18835">
                        <c:v>5.2053356481468116</c:v>
                      </c:pt>
                      <c:pt idx="18836">
                        <c:v>5.2055787037009766</c:v>
                      </c:pt>
                      <c:pt idx="18837">
                        <c:v>5.2058217592551417</c:v>
                      </c:pt>
                      <c:pt idx="18838">
                        <c:v>5.2060648148165827</c:v>
                      </c:pt>
                      <c:pt idx="18839">
                        <c:v>5.2063078703707477</c:v>
                      </c:pt>
                      <c:pt idx="18840">
                        <c:v>5.2065509259249128</c:v>
                      </c:pt>
                      <c:pt idx="18841">
                        <c:v>5.2067939814790778</c:v>
                      </c:pt>
                      <c:pt idx="18842">
                        <c:v>5.2070370370332428</c:v>
                      </c:pt>
                      <c:pt idx="18843">
                        <c:v>5.2072800925946838</c:v>
                      </c:pt>
                      <c:pt idx="18844">
                        <c:v>5.2075231481488489</c:v>
                      </c:pt>
                      <c:pt idx="18845">
                        <c:v>5.2077662037030139</c:v>
                      </c:pt>
                      <c:pt idx="18846">
                        <c:v>5.2080092592571789</c:v>
                      </c:pt>
                      <c:pt idx="18847">
                        <c:v>5.208252314811344</c:v>
                      </c:pt>
                      <c:pt idx="18848">
                        <c:v>5.208495370365509</c:v>
                      </c:pt>
                      <c:pt idx="18849">
                        <c:v>5.20873842592695</c:v>
                      </c:pt>
                      <c:pt idx="18850">
                        <c:v>5.2089814814811151</c:v>
                      </c:pt>
                      <c:pt idx="18851">
                        <c:v>5.2092245370352801</c:v>
                      </c:pt>
                      <c:pt idx="18852">
                        <c:v>5.2094675925894451</c:v>
                      </c:pt>
                      <c:pt idx="18853">
                        <c:v>5.2097106481436102</c:v>
                      </c:pt>
                      <c:pt idx="18854">
                        <c:v>5.2099537037050512</c:v>
                      </c:pt>
                      <c:pt idx="18855">
                        <c:v>5.2101967592592162</c:v>
                      </c:pt>
                      <c:pt idx="18856">
                        <c:v>5.2104398148133813</c:v>
                      </c:pt>
                      <c:pt idx="18857">
                        <c:v>5.2106828703675463</c:v>
                      </c:pt>
                      <c:pt idx="18858">
                        <c:v>5.2109259259217113</c:v>
                      </c:pt>
                      <c:pt idx="18859">
                        <c:v>5.2111689814831523</c:v>
                      </c:pt>
                      <c:pt idx="18860">
                        <c:v>5.2114120370373174</c:v>
                      </c:pt>
                      <c:pt idx="18861">
                        <c:v>5.2116550925914824</c:v>
                      </c:pt>
                      <c:pt idx="18862">
                        <c:v>5.2118981481456474</c:v>
                      </c:pt>
                      <c:pt idx="18863">
                        <c:v>5.2121412036998125</c:v>
                      </c:pt>
                      <c:pt idx="18864">
                        <c:v>5.2123842592612535</c:v>
                      </c:pt>
                      <c:pt idx="18865">
                        <c:v>5.2126273148154185</c:v>
                      </c:pt>
                      <c:pt idx="18866">
                        <c:v>5.2128703703695836</c:v>
                      </c:pt>
                      <c:pt idx="18867">
                        <c:v>5.2131134259237486</c:v>
                      </c:pt>
                      <c:pt idx="18868">
                        <c:v>5.2133564814779136</c:v>
                      </c:pt>
                      <c:pt idx="18869">
                        <c:v>5.2135995370320787</c:v>
                      </c:pt>
                      <c:pt idx="18870">
                        <c:v>5.2138425925935197</c:v>
                      </c:pt>
                      <c:pt idx="18871">
                        <c:v>5.2140856481476847</c:v>
                      </c:pt>
                      <c:pt idx="18872">
                        <c:v>5.2143287037018498</c:v>
                      </c:pt>
                      <c:pt idx="18873">
                        <c:v>5.2145833333327944</c:v>
                      </c:pt>
                      <c:pt idx="18874">
                        <c:v>5.2148263888869595</c:v>
                      </c:pt>
                      <c:pt idx="18875">
                        <c:v>5.2150694444411245</c:v>
                      </c:pt>
                      <c:pt idx="18876">
                        <c:v>5.2153124999952896</c:v>
                      </c:pt>
                      <c:pt idx="18877">
                        <c:v>5.2155555555567306</c:v>
                      </c:pt>
                      <c:pt idx="18878">
                        <c:v>5.2157986111108956</c:v>
                      </c:pt>
                      <c:pt idx="18879">
                        <c:v>5.2160416666650606</c:v>
                      </c:pt>
                      <c:pt idx="18880">
                        <c:v>5.2162847222192257</c:v>
                      </c:pt>
                      <c:pt idx="18881">
                        <c:v>5.2165277777733907</c:v>
                      </c:pt>
                      <c:pt idx="18882">
                        <c:v>5.2167708333348317</c:v>
                      </c:pt>
                      <c:pt idx="18883">
                        <c:v>5.2170138888889968</c:v>
                      </c:pt>
                      <c:pt idx="18884">
                        <c:v>5.2172569444431618</c:v>
                      </c:pt>
                      <c:pt idx="18885">
                        <c:v>5.2174999999973268</c:v>
                      </c:pt>
                      <c:pt idx="18886">
                        <c:v>5.2177430555514919</c:v>
                      </c:pt>
                      <c:pt idx="18887">
                        <c:v>5.2179861111129329</c:v>
                      </c:pt>
                      <c:pt idx="18888">
                        <c:v>5.2182291666670979</c:v>
                      </c:pt>
                      <c:pt idx="18889">
                        <c:v>5.2184722222212629</c:v>
                      </c:pt>
                      <c:pt idx="18890">
                        <c:v>5.218715277775428</c:v>
                      </c:pt>
                      <c:pt idx="18891">
                        <c:v>5.218958333329593</c:v>
                      </c:pt>
                      <c:pt idx="18892">
                        <c:v>5.2192013888837581</c:v>
                      </c:pt>
                      <c:pt idx="18893">
                        <c:v>5.2194444444451991</c:v>
                      </c:pt>
                      <c:pt idx="18894">
                        <c:v>5.2196874999993641</c:v>
                      </c:pt>
                      <c:pt idx="18895">
                        <c:v>5.2199305555535291</c:v>
                      </c:pt>
                      <c:pt idx="18896">
                        <c:v>5.2201736111076942</c:v>
                      </c:pt>
                      <c:pt idx="18897">
                        <c:v>5.2204166666618592</c:v>
                      </c:pt>
                      <c:pt idx="18898">
                        <c:v>5.2206597222233002</c:v>
                      </c:pt>
                      <c:pt idx="18899">
                        <c:v>5.2209027777774653</c:v>
                      </c:pt>
                      <c:pt idx="18900">
                        <c:v>5.2211458333316303</c:v>
                      </c:pt>
                      <c:pt idx="18901">
                        <c:v>5.2213888888857953</c:v>
                      </c:pt>
                      <c:pt idx="18902">
                        <c:v>5.2216319444399604</c:v>
                      </c:pt>
                      <c:pt idx="18903">
                        <c:v>5.2218750000014014</c:v>
                      </c:pt>
                      <c:pt idx="18904">
                        <c:v>5.2221180555555664</c:v>
                      </c:pt>
                      <c:pt idx="18905">
                        <c:v>5.2223611111097314</c:v>
                      </c:pt>
                      <c:pt idx="18906">
                        <c:v>5.2226041666638965</c:v>
                      </c:pt>
                      <c:pt idx="18907">
                        <c:v>5.2228472222180615</c:v>
                      </c:pt>
                      <c:pt idx="18908">
                        <c:v>5.2230902777795025</c:v>
                      </c:pt>
                      <c:pt idx="18909">
                        <c:v>5.2233333333336676</c:v>
                      </c:pt>
                      <c:pt idx="18910">
                        <c:v>5.2235763888878326</c:v>
                      </c:pt>
                      <c:pt idx="18911">
                        <c:v>5.2238194444419976</c:v>
                      </c:pt>
                      <c:pt idx="18912">
                        <c:v>5.2240624999961627</c:v>
                      </c:pt>
                      <c:pt idx="18913">
                        <c:v>5.2243055555576037</c:v>
                      </c:pt>
                      <c:pt idx="18914">
                        <c:v>5.2245486111117687</c:v>
                      </c:pt>
                      <c:pt idx="18915">
                        <c:v>5.2247916666659338</c:v>
                      </c:pt>
                      <c:pt idx="18916">
                        <c:v>5.2250347222200988</c:v>
                      </c:pt>
                      <c:pt idx="18917">
                        <c:v>5.2252777777742638</c:v>
                      </c:pt>
                      <c:pt idx="18918">
                        <c:v>5.2255208333284289</c:v>
                      </c:pt>
                      <c:pt idx="18919">
                        <c:v>5.2257638888898699</c:v>
                      </c:pt>
                      <c:pt idx="18920">
                        <c:v>5.2260069444440349</c:v>
                      </c:pt>
                      <c:pt idx="18921">
                        <c:v>5.2262615740749796</c:v>
                      </c:pt>
                      <c:pt idx="18922">
                        <c:v>5.2265046296291446</c:v>
                      </c:pt>
                      <c:pt idx="18923">
                        <c:v>5.2267476851833097</c:v>
                      </c:pt>
                      <c:pt idx="18924">
                        <c:v>5.2269907407374747</c:v>
                      </c:pt>
                      <c:pt idx="18925">
                        <c:v>5.2272337962916398</c:v>
                      </c:pt>
                      <c:pt idx="18926">
                        <c:v>5.2274768518530808</c:v>
                      </c:pt>
                      <c:pt idx="18927">
                        <c:v>5.2277199074072458</c:v>
                      </c:pt>
                      <c:pt idx="18928">
                        <c:v>5.2279629629614108</c:v>
                      </c:pt>
                      <c:pt idx="18929">
                        <c:v>5.2282060185155759</c:v>
                      </c:pt>
                      <c:pt idx="18930">
                        <c:v>5.2284490740697409</c:v>
                      </c:pt>
                      <c:pt idx="18931">
                        <c:v>5.2286921296311819</c:v>
                      </c:pt>
                      <c:pt idx="18932">
                        <c:v>5.2289351851853469</c:v>
                      </c:pt>
                      <c:pt idx="18933">
                        <c:v>5.229178240739512</c:v>
                      </c:pt>
                      <c:pt idx="18934">
                        <c:v>5.229421296293677</c:v>
                      </c:pt>
                      <c:pt idx="18935">
                        <c:v>5.2296643518478421</c:v>
                      </c:pt>
                      <c:pt idx="18936">
                        <c:v>5.2299074074092831</c:v>
                      </c:pt>
                      <c:pt idx="18937">
                        <c:v>5.2301504629634481</c:v>
                      </c:pt>
                      <c:pt idx="18938">
                        <c:v>5.2303935185176131</c:v>
                      </c:pt>
                      <c:pt idx="18939">
                        <c:v>5.2306365740717782</c:v>
                      </c:pt>
                      <c:pt idx="18940">
                        <c:v>5.2308796296259432</c:v>
                      </c:pt>
                      <c:pt idx="18941">
                        <c:v>5.2311226851801083</c:v>
                      </c:pt>
                      <c:pt idx="18942">
                        <c:v>5.2313657407415493</c:v>
                      </c:pt>
                      <c:pt idx="18943">
                        <c:v>5.2316087962957143</c:v>
                      </c:pt>
                      <c:pt idx="18944">
                        <c:v>5.2318518518498793</c:v>
                      </c:pt>
                      <c:pt idx="18945">
                        <c:v>5.2320949074040444</c:v>
                      </c:pt>
                      <c:pt idx="18946">
                        <c:v>5.2323379629582094</c:v>
                      </c:pt>
                      <c:pt idx="18947">
                        <c:v>5.2325810185196504</c:v>
                      </c:pt>
                      <c:pt idx="18948">
                        <c:v>5.2328240740738154</c:v>
                      </c:pt>
                      <c:pt idx="18949">
                        <c:v>5.2330671296279805</c:v>
                      </c:pt>
                      <c:pt idx="18950">
                        <c:v>5.2333101851821455</c:v>
                      </c:pt>
                      <c:pt idx="18951">
                        <c:v>5.2335532407363106</c:v>
                      </c:pt>
                      <c:pt idx="18952">
                        <c:v>5.2337962962977516</c:v>
                      </c:pt>
                      <c:pt idx="18953">
                        <c:v>5.2340393518519166</c:v>
                      </c:pt>
                      <c:pt idx="18954">
                        <c:v>5.2342824074060816</c:v>
                      </c:pt>
                      <c:pt idx="18955">
                        <c:v>5.2345254629602467</c:v>
                      </c:pt>
                      <c:pt idx="18956">
                        <c:v>5.2347685185144117</c:v>
                      </c:pt>
                      <c:pt idx="18957">
                        <c:v>5.2350115740758527</c:v>
                      </c:pt>
                      <c:pt idx="18958">
                        <c:v>5.2352546296300178</c:v>
                      </c:pt>
                      <c:pt idx="18959">
                        <c:v>5.2354976851841828</c:v>
                      </c:pt>
                      <c:pt idx="18960">
                        <c:v>5.2357407407383478</c:v>
                      </c:pt>
                      <c:pt idx="18961">
                        <c:v>5.2359837962925129</c:v>
                      </c:pt>
                      <c:pt idx="18962">
                        <c:v>5.2362268518539539</c:v>
                      </c:pt>
                      <c:pt idx="18963">
                        <c:v>5.2364699074081189</c:v>
                      </c:pt>
                      <c:pt idx="18964">
                        <c:v>5.2367129629622839</c:v>
                      </c:pt>
                      <c:pt idx="18965">
                        <c:v>5.236956018516449</c:v>
                      </c:pt>
                      <c:pt idx="18966">
                        <c:v>5.237199074070614</c:v>
                      </c:pt>
                      <c:pt idx="18967">
                        <c:v>5.2374421296247791</c:v>
                      </c:pt>
                      <c:pt idx="18968">
                        <c:v>5.2376851851862201</c:v>
                      </c:pt>
                      <c:pt idx="18969">
                        <c:v>5.2379398148098888</c:v>
                      </c:pt>
                      <c:pt idx="18970">
                        <c:v>5.2381828703713298</c:v>
                      </c:pt>
                      <c:pt idx="18971">
                        <c:v>5.2384259259254948</c:v>
                      </c:pt>
                      <c:pt idx="18972">
                        <c:v>5.2386689814796599</c:v>
                      </c:pt>
                      <c:pt idx="18973">
                        <c:v>5.2389120370338249</c:v>
                      </c:pt>
                      <c:pt idx="18974">
                        <c:v>5.2391550925879899</c:v>
                      </c:pt>
                      <c:pt idx="18975">
                        <c:v>5.2393981481494309</c:v>
                      </c:pt>
                      <c:pt idx="18976">
                        <c:v>5.239641203703596</c:v>
                      </c:pt>
                      <c:pt idx="18977">
                        <c:v>5.239884259257761</c:v>
                      </c:pt>
                      <c:pt idx="18978">
                        <c:v>5.2401273148119261</c:v>
                      </c:pt>
                      <c:pt idx="18979">
                        <c:v>5.2403703703660911</c:v>
                      </c:pt>
                      <c:pt idx="18980">
                        <c:v>5.2406134259275321</c:v>
                      </c:pt>
                      <c:pt idx="18981">
                        <c:v>5.2408564814816971</c:v>
                      </c:pt>
                      <c:pt idx="18982">
                        <c:v>5.2410995370358622</c:v>
                      </c:pt>
                      <c:pt idx="18983">
                        <c:v>5.2413425925900272</c:v>
                      </c:pt>
                      <c:pt idx="18984">
                        <c:v>5.2415856481441923</c:v>
                      </c:pt>
                      <c:pt idx="18985">
                        <c:v>5.2418287037056333</c:v>
                      </c:pt>
                      <c:pt idx="18986">
                        <c:v>5.2420717592597983</c:v>
                      </c:pt>
                      <c:pt idx="18987">
                        <c:v>5.2423148148139633</c:v>
                      </c:pt>
                      <c:pt idx="18988">
                        <c:v>5.2425578703681284</c:v>
                      </c:pt>
                      <c:pt idx="18989">
                        <c:v>5.2428009259222934</c:v>
                      </c:pt>
                      <c:pt idx="18990">
                        <c:v>5.2430439814764584</c:v>
                      </c:pt>
                      <c:pt idx="18991">
                        <c:v>5.2432870370378994</c:v>
                      </c:pt>
                      <c:pt idx="18992">
                        <c:v>5.2435300925920645</c:v>
                      </c:pt>
                      <c:pt idx="18993">
                        <c:v>5.2437731481462295</c:v>
                      </c:pt>
                      <c:pt idx="18994">
                        <c:v>5.2440162037003946</c:v>
                      </c:pt>
                      <c:pt idx="18995">
                        <c:v>5.2442592592545596</c:v>
                      </c:pt>
                      <c:pt idx="18996">
                        <c:v>5.2445023148160006</c:v>
                      </c:pt>
                      <c:pt idx="18997">
                        <c:v>5.2447453703701656</c:v>
                      </c:pt>
                      <c:pt idx="18998">
                        <c:v>5.2449884259243307</c:v>
                      </c:pt>
                      <c:pt idx="18999">
                        <c:v>5.2452314814784957</c:v>
                      </c:pt>
                      <c:pt idx="19000">
                        <c:v>5.2454745370326608</c:v>
                      </c:pt>
                      <c:pt idx="19001">
                        <c:v>5.2457175925941018</c:v>
                      </c:pt>
                      <c:pt idx="19002">
                        <c:v>5.2459606481482668</c:v>
                      </c:pt>
                      <c:pt idx="19003">
                        <c:v>5.2462037037024318</c:v>
                      </c:pt>
                      <c:pt idx="19004">
                        <c:v>5.2464467592565969</c:v>
                      </c:pt>
                      <c:pt idx="19005">
                        <c:v>5.2466898148107619</c:v>
                      </c:pt>
                      <c:pt idx="19006">
                        <c:v>5.2469328703722029</c:v>
                      </c:pt>
                      <c:pt idx="19007">
                        <c:v>5.2471759259263679</c:v>
                      </c:pt>
                      <c:pt idx="19008">
                        <c:v>5.247418981480533</c:v>
                      </c:pt>
                      <c:pt idx="19009">
                        <c:v>5.247662037034698</c:v>
                      </c:pt>
                      <c:pt idx="19010">
                        <c:v>5.2479050925888631</c:v>
                      </c:pt>
                      <c:pt idx="19011">
                        <c:v>5.2481481481430281</c:v>
                      </c:pt>
                      <c:pt idx="19012">
                        <c:v>5.2483912037044691</c:v>
                      </c:pt>
                      <c:pt idx="19013">
                        <c:v>5.2486342592586341</c:v>
                      </c:pt>
                      <c:pt idx="19014">
                        <c:v>5.2488773148127992</c:v>
                      </c:pt>
                      <c:pt idx="19015">
                        <c:v>5.2491203703669642</c:v>
                      </c:pt>
                      <c:pt idx="19016">
                        <c:v>5.2493634259211293</c:v>
                      </c:pt>
                      <c:pt idx="19017">
                        <c:v>5.2496180555520739</c:v>
                      </c:pt>
                      <c:pt idx="19018">
                        <c:v>5.249861111106239</c:v>
                      </c:pt>
                      <c:pt idx="19019">
                        <c:v>5.25010416666768</c:v>
                      </c:pt>
                      <c:pt idx="19020">
                        <c:v>5.250347222221845</c:v>
                      </c:pt>
                      <c:pt idx="19021">
                        <c:v>5.2505902777760101</c:v>
                      </c:pt>
                      <c:pt idx="19022">
                        <c:v>5.2508333333301751</c:v>
                      </c:pt>
                      <c:pt idx="19023">
                        <c:v>5.2510763888843401</c:v>
                      </c:pt>
                      <c:pt idx="19024">
                        <c:v>5.2513194444457811</c:v>
                      </c:pt>
                      <c:pt idx="19025">
                        <c:v>5.2515624999999462</c:v>
                      </c:pt>
                      <c:pt idx="19026">
                        <c:v>5.2518055555541112</c:v>
                      </c:pt>
                      <c:pt idx="19027">
                        <c:v>5.2520486111082763</c:v>
                      </c:pt>
                      <c:pt idx="19028">
                        <c:v>5.2522916666624413</c:v>
                      </c:pt>
                      <c:pt idx="19029">
                        <c:v>5.2525347222238823</c:v>
                      </c:pt>
                      <c:pt idx="19030">
                        <c:v>5.2527777777780473</c:v>
                      </c:pt>
                      <c:pt idx="19031">
                        <c:v>5.2530208333322124</c:v>
                      </c:pt>
                      <c:pt idx="19032">
                        <c:v>5.2532638888863774</c:v>
                      </c:pt>
                      <c:pt idx="19033">
                        <c:v>5.2535069444405424</c:v>
                      </c:pt>
                      <c:pt idx="19034">
                        <c:v>5.2537500000019834</c:v>
                      </c:pt>
                      <c:pt idx="19035">
                        <c:v>5.2539930555561485</c:v>
                      </c:pt>
                      <c:pt idx="19036">
                        <c:v>5.2542361111103135</c:v>
                      </c:pt>
                      <c:pt idx="19037">
                        <c:v>5.2544791666644786</c:v>
                      </c:pt>
                      <c:pt idx="19038">
                        <c:v>5.2547222222186436</c:v>
                      </c:pt>
                      <c:pt idx="19039">
                        <c:v>5.2549652777728086</c:v>
                      </c:pt>
                      <c:pt idx="19040">
                        <c:v>5.2552083333342496</c:v>
                      </c:pt>
                      <c:pt idx="19041">
                        <c:v>5.2554513888884147</c:v>
                      </c:pt>
                      <c:pt idx="19042">
                        <c:v>5.2556944444425797</c:v>
                      </c:pt>
                      <c:pt idx="19043">
                        <c:v>5.2559374999967448</c:v>
                      </c:pt>
                      <c:pt idx="19044">
                        <c:v>5.2561805555509098</c:v>
                      </c:pt>
                      <c:pt idx="19045">
                        <c:v>5.2564236111123508</c:v>
                      </c:pt>
                      <c:pt idx="19046">
                        <c:v>5.2566666666665158</c:v>
                      </c:pt>
                      <c:pt idx="19047">
                        <c:v>5.2569097222206809</c:v>
                      </c:pt>
                      <c:pt idx="19048">
                        <c:v>5.2571527777748459</c:v>
                      </c:pt>
                      <c:pt idx="19049">
                        <c:v>5.2573958333290109</c:v>
                      </c:pt>
                      <c:pt idx="19050">
                        <c:v>5.2576388888904519</c:v>
                      </c:pt>
                      <c:pt idx="19051">
                        <c:v>5.257881944444617</c:v>
                      </c:pt>
                      <c:pt idx="19052">
                        <c:v>5.258124999998782</c:v>
                      </c:pt>
                      <c:pt idx="19053">
                        <c:v>5.2583680555529471</c:v>
                      </c:pt>
                      <c:pt idx="19054">
                        <c:v>5.2586111111071121</c:v>
                      </c:pt>
                      <c:pt idx="19055">
                        <c:v>5.2588541666685531</c:v>
                      </c:pt>
                      <c:pt idx="19056">
                        <c:v>5.2590972222227181</c:v>
                      </c:pt>
                      <c:pt idx="19057">
                        <c:v>5.2593402777768832</c:v>
                      </c:pt>
                      <c:pt idx="19058">
                        <c:v>5.2595833333310482</c:v>
                      </c:pt>
                      <c:pt idx="19059">
                        <c:v>5.2598263888852133</c:v>
                      </c:pt>
                      <c:pt idx="19060">
                        <c:v>5.2600694444393783</c:v>
                      </c:pt>
                      <c:pt idx="19061">
                        <c:v>5.2603125000008193</c:v>
                      </c:pt>
                      <c:pt idx="19062">
                        <c:v>5.2605555555549843</c:v>
                      </c:pt>
                      <c:pt idx="19063">
                        <c:v>5.2607986111091494</c:v>
                      </c:pt>
                      <c:pt idx="19064">
                        <c:v>5.2610416666633144</c:v>
                      </c:pt>
                      <c:pt idx="19065">
                        <c:v>5.2612962962942591</c:v>
                      </c:pt>
                      <c:pt idx="19066">
                        <c:v>5.2615393518484241</c:v>
                      </c:pt>
                      <c:pt idx="19067">
                        <c:v>5.2617824074025892</c:v>
                      </c:pt>
                      <c:pt idx="19068">
                        <c:v>5.2620254629640302</c:v>
                      </c:pt>
                      <c:pt idx="19069">
                        <c:v>5.2622685185181952</c:v>
                      </c:pt>
                      <c:pt idx="19070">
                        <c:v>5.2625115740723603</c:v>
                      </c:pt>
                      <c:pt idx="19071">
                        <c:v>5.2627546296265253</c:v>
                      </c:pt>
                      <c:pt idx="19072">
                        <c:v>5.2629976851806903</c:v>
                      </c:pt>
                      <c:pt idx="19073">
                        <c:v>5.2632407407421313</c:v>
                      </c:pt>
                      <c:pt idx="19074">
                        <c:v>5.2634837962962964</c:v>
                      </c:pt>
                      <c:pt idx="19075">
                        <c:v>5.2637268518504614</c:v>
                      </c:pt>
                      <c:pt idx="19076">
                        <c:v>5.2639699074046264</c:v>
                      </c:pt>
                      <c:pt idx="19077">
                        <c:v>5.2642129629587915</c:v>
                      </c:pt>
                      <c:pt idx="19078">
                        <c:v>5.2644560185202325</c:v>
                      </c:pt>
                      <c:pt idx="19079">
                        <c:v>5.2646990740743975</c:v>
                      </c:pt>
                      <c:pt idx="19080">
                        <c:v>5.2649421296285626</c:v>
                      </c:pt>
                      <c:pt idx="19081">
                        <c:v>5.2651851851827276</c:v>
                      </c:pt>
                      <c:pt idx="19082">
                        <c:v>5.2654282407368926</c:v>
                      </c:pt>
                      <c:pt idx="19083">
                        <c:v>5.2656712962983336</c:v>
                      </c:pt>
                      <c:pt idx="19084">
                        <c:v>5.2659143518524987</c:v>
                      </c:pt>
                      <c:pt idx="19085">
                        <c:v>5.2661574074066637</c:v>
                      </c:pt>
                      <c:pt idx="19086">
                        <c:v>5.2664004629608288</c:v>
                      </c:pt>
                      <c:pt idx="19087">
                        <c:v>5.2666435185149938</c:v>
                      </c:pt>
                      <c:pt idx="19088">
                        <c:v>5.2668865740691588</c:v>
                      </c:pt>
                      <c:pt idx="19089">
                        <c:v>5.2671296296305998</c:v>
                      </c:pt>
                      <c:pt idx="19090">
                        <c:v>5.2673726851847649</c:v>
                      </c:pt>
                      <c:pt idx="19091">
                        <c:v>5.2676157407389299</c:v>
                      </c:pt>
                      <c:pt idx="19092">
                        <c:v>5.2678587962930949</c:v>
                      </c:pt>
                      <c:pt idx="19093">
                        <c:v>5.26810185184726</c:v>
                      </c:pt>
                      <c:pt idx="19094">
                        <c:v>5.268344907408701</c:v>
                      </c:pt>
                      <c:pt idx="19095">
                        <c:v>5.268587962962866</c:v>
                      </c:pt>
                      <c:pt idx="19096">
                        <c:v>5.2688310185170311</c:v>
                      </c:pt>
                      <c:pt idx="19097">
                        <c:v>5.2690740740711961</c:v>
                      </c:pt>
                      <c:pt idx="19098">
                        <c:v>5.2693171296253611</c:v>
                      </c:pt>
                      <c:pt idx="19099">
                        <c:v>5.2695601851868021</c:v>
                      </c:pt>
                      <c:pt idx="19100">
                        <c:v>5.2698032407409672</c:v>
                      </c:pt>
                      <c:pt idx="19101">
                        <c:v>5.2700462962951322</c:v>
                      </c:pt>
                      <c:pt idx="19102">
                        <c:v>5.2702893518492973</c:v>
                      </c:pt>
                      <c:pt idx="19103">
                        <c:v>5.2705324074034623</c:v>
                      </c:pt>
                      <c:pt idx="19104">
                        <c:v>5.2707754629649033</c:v>
                      </c:pt>
                      <c:pt idx="19105">
                        <c:v>5.2710185185190683</c:v>
                      </c:pt>
                      <c:pt idx="19106">
                        <c:v>5.2712615740732334</c:v>
                      </c:pt>
                      <c:pt idx="19107">
                        <c:v>5.2715046296273984</c:v>
                      </c:pt>
                      <c:pt idx="19108">
                        <c:v>5.2717476851815634</c:v>
                      </c:pt>
                      <c:pt idx="19109">
                        <c:v>5.2719907407357285</c:v>
                      </c:pt>
                      <c:pt idx="19110">
                        <c:v>5.2722337962971695</c:v>
                      </c:pt>
                      <c:pt idx="19111">
                        <c:v>5.2724768518513345</c:v>
                      </c:pt>
                      <c:pt idx="19112">
                        <c:v>5.2727199074054996</c:v>
                      </c:pt>
                      <c:pt idx="19113">
                        <c:v>5.2729629629596646</c:v>
                      </c:pt>
                      <c:pt idx="19114">
                        <c:v>5.2732175925906093</c:v>
                      </c:pt>
                      <c:pt idx="19115">
                        <c:v>5.2734606481447743</c:v>
                      </c:pt>
                      <c:pt idx="19116">
                        <c:v>5.2737037036989394</c:v>
                      </c:pt>
                      <c:pt idx="19117">
                        <c:v>5.2739467592603804</c:v>
                      </c:pt>
                      <c:pt idx="19118">
                        <c:v>5.2741898148145454</c:v>
                      </c:pt>
                      <c:pt idx="19119">
                        <c:v>5.2744328703687104</c:v>
                      </c:pt>
                      <c:pt idx="19120">
                        <c:v>5.2746759259228755</c:v>
                      </c:pt>
                      <c:pt idx="19121">
                        <c:v>5.2749189814770405</c:v>
                      </c:pt>
                      <c:pt idx="19122">
                        <c:v>5.2751620370384815</c:v>
                      </c:pt>
                      <c:pt idx="19123">
                        <c:v>5.2754050925926466</c:v>
                      </c:pt>
                      <c:pt idx="19124">
                        <c:v>5.2756481481468116</c:v>
                      </c:pt>
                      <c:pt idx="19125">
                        <c:v>5.2758912037009766</c:v>
                      </c:pt>
                      <c:pt idx="19126">
                        <c:v>5.2761342592551417</c:v>
                      </c:pt>
                      <c:pt idx="19127">
                        <c:v>5.2763773148165827</c:v>
                      </c:pt>
                      <c:pt idx="19128">
                        <c:v>5.2766203703707477</c:v>
                      </c:pt>
                      <c:pt idx="19129">
                        <c:v>5.2768634259249128</c:v>
                      </c:pt>
                      <c:pt idx="19130">
                        <c:v>5.2771064814790778</c:v>
                      </c:pt>
                      <c:pt idx="19131">
                        <c:v>5.2773495370332428</c:v>
                      </c:pt>
                      <c:pt idx="19132">
                        <c:v>5.2775925925946838</c:v>
                      </c:pt>
                      <c:pt idx="19133">
                        <c:v>5.2778356481488489</c:v>
                      </c:pt>
                      <c:pt idx="19134">
                        <c:v>5.2780787037030139</c:v>
                      </c:pt>
                      <c:pt idx="19135">
                        <c:v>5.2783217592571789</c:v>
                      </c:pt>
                      <c:pt idx="19136">
                        <c:v>5.278564814811344</c:v>
                      </c:pt>
                      <c:pt idx="19137">
                        <c:v>5.278807870365509</c:v>
                      </c:pt>
                      <c:pt idx="19138">
                        <c:v>5.27905092592695</c:v>
                      </c:pt>
                      <c:pt idx="19139">
                        <c:v>5.2792939814811151</c:v>
                      </c:pt>
                      <c:pt idx="19140">
                        <c:v>5.2795370370352801</c:v>
                      </c:pt>
                      <c:pt idx="19141">
                        <c:v>5.2797800925894451</c:v>
                      </c:pt>
                      <c:pt idx="19142">
                        <c:v>5.2800231481436102</c:v>
                      </c:pt>
                      <c:pt idx="19143">
                        <c:v>5.2802662037050512</c:v>
                      </c:pt>
                      <c:pt idx="19144">
                        <c:v>5.2805092592592162</c:v>
                      </c:pt>
                      <c:pt idx="19145">
                        <c:v>5.2807523148133813</c:v>
                      </c:pt>
                      <c:pt idx="19146">
                        <c:v>5.2809953703675463</c:v>
                      </c:pt>
                      <c:pt idx="19147">
                        <c:v>5.2812384259217113</c:v>
                      </c:pt>
                      <c:pt idx="19148">
                        <c:v>5.2814814814831523</c:v>
                      </c:pt>
                      <c:pt idx="19149">
                        <c:v>5.2817245370373174</c:v>
                      </c:pt>
                      <c:pt idx="19150">
                        <c:v>5.2819675925914824</c:v>
                      </c:pt>
                      <c:pt idx="19151">
                        <c:v>5.2822106481456474</c:v>
                      </c:pt>
                      <c:pt idx="19152">
                        <c:v>5.2824537036998125</c:v>
                      </c:pt>
                      <c:pt idx="19153">
                        <c:v>5.2826967592612535</c:v>
                      </c:pt>
                      <c:pt idx="19154">
                        <c:v>5.2829398148154185</c:v>
                      </c:pt>
                      <c:pt idx="19155">
                        <c:v>5.2831828703695836</c:v>
                      </c:pt>
                      <c:pt idx="19156">
                        <c:v>5.2834259259237486</c:v>
                      </c:pt>
                      <c:pt idx="19157">
                        <c:v>5.2836689814779136</c:v>
                      </c:pt>
                      <c:pt idx="19158">
                        <c:v>5.2839120370320787</c:v>
                      </c:pt>
                      <c:pt idx="19159">
                        <c:v>5.2841550925935197</c:v>
                      </c:pt>
                      <c:pt idx="19160">
                        <c:v>5.2843981481476847</c:v>
                      </c:pt>
                      <c:pt idx="19161">
                        <c:v>5.2846527777786294</c:v>
                      </c:pt>
                      <c:pt idx="19162">
                        <c:v>5.2848958333327944</c:v>
                      </c:pt>
                      <c:pt idx="19163">
                        <c:v>5.2851388888869595</c:v>
                      </c:pt>
                      <c:pt idx="19164">
                        <c:v>5.2853819444411245</c:v>
                      </c:pt>
                      <c:pt idx="19165">
                        <c:v>5.2856249999952896</c:v>
                      </c:pt>
                      <c:pt idx="19166">
                        <c:v>5.2858680555567306</c:v>
                      </c:pt>
                      <c:pt idx="19167">
                        <c:v>5.2861111111108956</c:v>
                      </c:pt>
                      <c:pt idx="19168">
                        <c:v>5.2863541666650606</c:v>
                      </c:pt>
                      <c:pt idx="19169">
                        <c:v>5.2865972222192257</c:v>
                      </c:pt>
                      <c:pt idx="19170">
                        <c:v>5.2868402777733907</c:v>
                      </c:pt>
                      <c:pt idx="19171">
                        <c:v>5.2870833333348317</c:v>
                      </c:pt>
                      <c:pt idx="19172">
                        <c:v>5.2873263888889968</c:v>
                      </c:pt>
                      <c:pt idx="19173">
                        <c:v>5.2875694444431618</c:v>
                      </c:pt>
                      <c:pt idx="19174">
                        <c:v>5.2878124999973268</c:v>
                      </c:pt>
                      <c:pt idx="19175">
                        <c:v>5.2880555555514919</c:v>
                      </c:pt>
                      <c:pt idx="19176">
                        <c:v>5.2882986111129329</c:v>
                      </c:pt>
                      <c:pt idx="19177">
                        <c:v>5.2885416666670979</c:v>
                      </c:pt>
                      <c:pt idx="19178">
                        <c:v>5.2887847222212629</c:v>
                      </c:pt>
                      <c:pt idx="19179">
                        <c:v>5.289027777775428</c:v>
                      </c:pt>
                      <c:pt idx="19180">
                        <c:v>5.289270833329593</c:v>
                      </c:pt>
                      <c:pt idx="19181">
                        <c:v>5.2895138888837581</c:v>
                      </c:pt>
                      <c:pt idx="19182">
                        <c:v>5.2897569444451991</c:v>
                      </c:pt>
                      <c:pt idx="19183">
                        <c:v>5.2899999999993641</c:v>
                      </c:pt>
                      <c:pt idx="19184">
                        <c:v>5.2902430555535291</c:v>
                      </c:pt>
                      <c:pt idx="19185">
                        <c:v>5.2904861111076942</c:v>
                      </c:pt>
                      <c:pt idx="19186">
                        <c:v>5.2907291666618592</c:v>
                      </c:pt>
                      <c:pt idx="19187">
                        <c:v>5.2909722222233002</c:v>
                      </c:pt>
                      <c:pt idx="19188">
                        <c:v>5.2912152777774653</c:v>
                      </c:pt>
                      <c:pt idx="19189">
                        <c:v>5.2914583333316303</c:v>
                      </c:pt>
                      <c:pt idx="19190">
                        <c:v>5.2917013888857953</c:v>
                      </c:pt>
                      <c:pt idx="19191">
                        <c:v>5.2919444444399604</c:v>
                      </c:pt>
                      <c:pt idx="19192">
                        <c:v>5.2921875000014014</c:v>
                      </c:pt>
                      <c:pt idx="19193">
                        <c:v>5.2924305555555664</c:v>
                      </c:pt>
                      <c:pt idx="19194">
                        <c:v>5.2926736111097314</c:v>
                      </c:pt>
                      <c:pt idx="19195">
                        <c:v>5.2929166666638965</c:v>
                      </c:pt>
                      <c:pt idx="19196">
                        <c:v>5.2931597222180615</c:v>
                      </c:pt>
                      <c:pt idx="19197">
                        <c:v>5.2934027777795025</c:v>
                      </c:pt>
                      <c:pt idx="19198">
                        <c:v>5.2936458333336676</c:v>
                      </c:pt>
                      <c:pt idx="19199">
                        <c:v>5.2938888888878326</c:v>
                      </c:pt>
                      <c:pt idx="19200">
                        <c:v>5.2941319444419976</c:v>
                      </c:pt>
                      <c:pt idx="19201">
                        <c:v>5.2943749999961627</c:v>
                      </c:pt>
                      <c:pt idx="19202">
                        <c:v>5.2946180555576037</c:v>
                      </c:pt>
                      <c:pt idx="19203">
                        <c:v>5.2948611111117687</c:v>
                      </c:pt>
                      <c:pt idx="19204">
                        <c:v>5.2951041666659338</c:v>
                      </c:pt>
                      <c:pt idx="19205">
                        <c:v>5.2953472222200988</c:v>
                      </c:pt>
                      <c:pt idx="19206">
                        <c:v>5.2955902777742638</c:v>
                      </c:pt>
                      <c:pt idx="19207">
                        <c:v>5.2958333333284289</c:v>
                      </c:pt>
                      <c:pt idx="19208">
                        <c:v>5.2960763888898699</c:v>
                      </c:pt>
                      <c:pt idx="19209">
                        <c:v>5.2963194444440349</c:v>
                      </c:pt>
                      <c:pt idx="19210">
                        <c:v>5.2965740740749796</c:v>
                      </c:pt>
                      <c:pt idx="19211">
                        <c:v>5.2968171296291446</c:v>
                      </c:pt>
                      <c:pt idx="19212">
                        <c:v>5.2970601851833097</c:v>
                      </c:pt>
                      <c:pt idx="19213">
                        <c:v>5.2973032407374747</c:v>
                      </c:pt>
                      <c:pt idx="19214">
                        <c:v>5.2975462962916398</c:v>
                      </c:pt>
                      <c:pt idx="19215">
                        <c:v>5.2977893518530808</c:v>
                      </c:pt>
                      <c:pt idx="19216">
                        <c:v>5.2980324074072458</c:v>
                      </c:pt>
                      <c:pt idx="19217">
                        <c:v>5.2982754629614108</c:v>
                      </c:pt>
                      <c:pt idx="19218">
                        <c:v>5.2985185185155759</c:v>
                      </c:pt>
                      <c:pt idx="19219">
                        <c:v>5.2987615740697409</c:v>
                      </c:pt>
                      <c:pt idx="19220">
                        <c:v>5.2990046296311819</c:v>
                      </c:pt>
                      <c:pt idx="19221">
                        <c:v>5.2992476851853469</c:v>
                      </c:pt>
                      <c:pt idx="19222">
                        <c:v>5.299490740739512</c:v>
                      </c:pt>
                      <c:pt idx="19223">
                        <c:v>5.299733796293677</c:v>
                      </c:pt>
                      <c:pt idx="19224">
                        <c:v>5.2999768518478421</c:v>
                      </c:pt>
                      <c:pt idx="19225">
                        <c:v>5.3002199074092831</c:v>
                      </c:pt>
                      <c:pt idx="19226">
                        <c:v>5.3004629629634481</c:v>
                      </c:pt>
                      <c:pt idx="19227">
                        <c:v>5.3007060185176131</c:v>
                      </c:pt>
                      <c:pt idx="19228">
                        <c:v>5.3009490740717782</c:v>
                      </c:pt>
                      <c:pt idx="19229">
                        <c:v>5.3011921296259432</c:v>
                      </c:pt>
                      <c:pt idx="19230">
                        <c:v>5.3014351851801083</c:v>
                      </c:pt>
                      <c:pt idx="19231">
                        <c:v>5.3016782407415493</c:v>
                      </c:pt>
                      <c:pt idx="19232">
                        <c:v>5.3019212962957143</c:v>
                      </c:pt>
                      <c:pt idx="19233">
                        <c:v>5.3021643518498793</c:v>
                      </c:pt>
                      <c:pt idx="19234">
                        <c:v>5.3024074074040444</c:v>
                      </c:pt>
                      <c:pt idx="19235">
                        <c:v>5.3026504629582094</c:v>
                      </c:pt>
                      <c:pt idx="19236">
                        <c:v>5.3028935185196504</c:v>
                      </c:pt>
                      <c:pt idx="19237">
                        <c:v>5.3031365740738154</c:v>
                      </c:pt>
                      <c:pt idx="19238">
                        <c:v>5.3033796296279805</c:v>
                      </c:pt>
                      <c:pt idx="19239">
                        <c:v>5.3036226851821455</c:v>
                      </c:pt>
                      <c:pt idx="19240">
                        <c:v>5.3038657407363106</c:v>
                      </c:pt>
                      <c:pt idx="19241">
                        <c:v>5.3041087962977516</c:v>
                      </c:pt>
                      <c:pt idx="19242">
                        <c:v>5.3043518518519166</c:v>
                      </c:pt>
                      <c:pt idx="19243">
                        <c:v>5.3045949074060816</c:v>
                      </c:pt>
                      <c:pt idx="19244">
                        <c:v>5.3048379629602467</c:v>
                      </c:pt>
                      <c:pt idx="19245">
                        <c:v>5.3050810185144117</c:v>
                      </c:pt>
                      <c:pt idx="19246">
                        <c:v>5.3053240740758527</c:v>
                      </c:pt>
                      <c:pt idx="19247">
                        <c:v>5.3055671296300178</c:v>
                      </c:pt>
                      <c:pt idx="19248">
                        <c:v>5.3058101851841828</c:v>
                      </c:pt>
                      <c:pt idx="19249">
                        <c:v>5.3060532407383478</c:v>
                      </c:pt>
                      <c:pt idx="19250">
                        <c:v>5.3062962962925129</c:v>
                      </c:pt>
                      <c:pt idx="19251">
                        <c:v>5.3065393518539539</c:v>
                      </c:pt>
                      <c:pt idx="19252">
                        <c:v>5.3067824074081189</c:v>
                      </c:pt>
                      <c:pt idx="19253">
                        <c:v>5.3070254629622839</c:v>
                      </c:pt>
                      <c:pt idx="19254">
                        <c:v>5.307268518516449</c:v>
                      </c:pt>
                      <c:pt idx="19255">
                        <c:v>5.307511574070614</c:v>
                      </c:pt>
                      <c:pt idx="19256">
                        <c:v>5.3077546296247791</c:v>
                      </c:pt>
                      <c:pt idx="19257">
                        <c:v>5.3079976851862201</c:v>
                      </c:pt>
                      <c:pt idx="19258">
                        <c:v>5.3082523148098888</c:v>
                      </c:pt>
                      <c:pt idx="19259">
                        <c:v>5.3084953703713298</c:v>
                      </c:pt>
                      <c:pt idx="19260">
                        <c:v>5.3087384259254948</c:v>
                      </c:pt>
                      <c:pt idx="19261">
                        <c:v>5.3089814814796599</c:v>
                      </c:pt>
                      <c:pt idx="19262">
                        <c:v>5.3092245370338249</c:v>
                      </c:pt>
                      <c:pt idx="19263">
                        <c:v>5.3094675925879899</c:v>
                      </c:pt>
                      <c:pt idx="19264">
                        <c:v>5.3097106481494309</c:v>
                      </c:pt>
                      <c:pt idx="19265">
                        <c:v>5.309953703703596</c:v>
                      </c:pt>
                      <c:pt idx="19266">
                        <c:v>5.310196759257761</c:v>
                      </c:pt>
                      <c:pt idx="19267">
                        <c:v>5.3104398148119261</c:v>
                      </c:pt>
                      <c:pt idx="19268">
                        <c:v>5.3106828703660911</c:v>
                      </c:pt>
                      <c:pt idx="19269">
                        <c:v>5.3109259259275321</c:v>
                      </c:pt>
                      <c:pt idx="19270">
                        <c:v>5.3111689814816971</c:v>
                      </c:pt>
                      <c:pt idx="19271">
                        <c:v>5.3114120370358622</c:v>
                      </c:pt>
                      <c:pt idx="19272">
                        <c:v>5.3116550925900272</c:v>
                      </c:pt>
                      <c:pt idx="19273">
                        <c:v>5.3118981481441923</c:v>
                      </c:pt>
                      <c:pt idx="19274">
                        <c:v>5.3121412037056333</c:v>
                      </c:pt>
                      <c:pt idx="19275">
                        <c:v>5.3123842592597983</c:v>
                      </c:pt>
                      <c:pt idx="19276">
                        <c:v>5.3126273148139633</c:v>
                      </c:pt>
                      <c:pt idx="19277">
                        <c:v>5.3128703703681284</c:v>
                      </c:pt>
                      <c:pt idx="19278">
                        <c:v>5.3131134259222934</c:v>
                      </c:pt>
                      <c:pt idx="19279">
                        <c:v>5.3133564814764584</c:v>
                      </c:pt>
                      <c:pt idx="19280">
                        <c:v>5.3135995370378994</c:v>
                      </c:pt>
                      <c:pt idx="19281">
                        <c:v>5.3138425925920645</c:v>
                      </c:pt>
                      <c:pt idx="19282">
                        <c:v>5.3140856481462295</c:v>
                      </c:pt>
                      <c:pt idx="19283">
                        <c:v>5.3143287037003946</c:v>
                      </c:pt>
                      <c:pt idx="19284">
                        <c:v>5.3145717592545596</c:v>
                      </c:pt>
                      <c:pt idx="19285">
                        <c:v>5.3148148148160006</c:v>
                      </c:pt>
                      <c:pt idx="19286">
                        <c:v>5.3150578703701656</c:v>
                      </c:pt>
                      <c:pt idx="19287">
                        <c:v>5.3153009259243307</c:v>
                      </c:pt>
                      <c:pt idx="19288">
                        <c:v>5.3155439814784957</c:v>
                      </c:pt>
                      <c:pt idx="19289">
                        <c:v>5.3157870370326608</c:v>
                      </c:pt>
                      <c:pt idx="19290">
                        <c:v>5.3160300925941018</c:v>
                      </c:pt>
                      <c:pt idx="19291">
                        <c:v>5.3162731481482668</c:v>
                      </c:pt>
                      <c:pt idx="19292">
                        <c:v>5.3165162037024318</c:v>
                      </c:pt>
                      <c:pt idx="19293">
                        <c:v>5.3167592592565969</c:v>
                      </c:pt>
                      <c:pt idx="19294">
                        <c:v>5.3170023148107619</c:v>
                      </c:pt>
                      <c:pt idx="19295">
                        <c:v>5.3172453703722029</c:v>
                      </c:pt>
                      <c:pt idx="19296">
                        <c:v>5.3174884259263679</c:v>
                      </c:pt>
                      <c:pt idx="19297">
                        <c:v>5.317731481480533</c:v>
                      </c:pt>
                      <c:pt idx="19298">
                        <c:v>5.317974537034698</c:v>
                      </c:pt>
                      <c:pt idx="19299">
                        <c:v>5.3182175925888631</c:v>
                      </c:pt>
                      <c:pt idx="19300">
                        <c:v>5.3184606481430281</c:v>
                      </c:pt>
                      <c:pt idx="19301">
                        <c:v>5.3187037037044691</c:v>
                      </c:pt>
                      <c:pt idx="19302">
                        <c:v>5.3189467592586341</c:v>
                      </c:pt>
                      <c:pt idx="19303">
                        <c:v>5.3191898148127992</c:v>
                      </c:pt>
                      <c:pt idx="19304">
                        <c:v>5.3194328703669642</c:v>
                      </c:pt>
                      <c:pt idx="19305">
                        <c:v>5.3196759259211293</c:v>
                      </c:pt>
                      <c:pt idx="19306">
                        <c:v>5.3199305555520739</c:v>
                      </c:pt>
                      <c:pt idx="19307">
                        <c:v>5.320173611106239</c:v>
                      </c:pt>
                      <c:pt idx="19308">
                        <c:v>5.32041666666768</c:v>
                      </c:pt>
                      <c:pt idx="19309">
                        <c:v>5.320659722221845</c:v>
                      </c:pt>
                      <c:pt idx="19310">
                        <c:v>5.3209027777760101</c:v>
                      </c:pt>
                      <c:pt idx="19311">
                        <c:v>5.3211458333301751</c:v>
                      </c:pt>
                      <c:pt idx="19312">
                        <c:v>5.3213888888843401</c:v>
                      </c:pt>
                      <c:pt idx="19313">
                        <c:v>5.3216319444457811</c:v>
                      </c:pt>
                      <c:pt idx="19314">
                        <c:v>5.3218749999999462</c:v>
                      </c:pt>
                      <c:pt idx="19315">
                        <c:v>5.3221180555541112</c:v>
                      </c:pt>
                      <c:pt idx="19316">
                        <c:v>5.3223611111082763</c:v>
                      </c:pt>
                      <c:pt idx="19317">
                        <c:v>5.3226041666624413</c:v>
                      </c:pt>
                      <c:pt idx="19318">
                        <c:v>5.3228472222238823</c:v>
                      </c:pt>
                      <c:pt idx="19319">
                        <c:v>5.3230902777780473</c:v>
                      </c:pt>
                      <c:pt idx="19320">
                        <c:v>5.3233333333322124</c:v>
                      </c:pt>
                      <c:pt idx="19321">
                        <c:v>5.3235763888863774</c:v>
                      </c:pt>
                      <c:pt idx="19322">
                        <c:v>5.3238194444405424</c:v>
                      </c:pt>
                      <c:pt idx="19323">
                        <c:v>5.3240625000019834</c:v>
                      </c:pt>
                      <c:pt idx="19324">
                        <c:v>5.3243055555561485</c:v>
                      </c:pt>
                      <c:pt idx="19325">
                        <c:v>5.3245486111103135</c:v>
                      </c:pt>
                      <c:pt idx="19326">
                        <c:v>5.3247916666644786</c:v>
                      </c:pt>
                      <c:pt idx="19327">
                        <c:v>5.3250347222186436</c:v>
                      </c:pt>
                      <c:pt idx="19328">
                        <c:v>5.3252777777728086</c:v>
                      </c:pt>
                      <c:pt idx="19329">
                        <c:v>5.3255208333342496</c:v>
                      </c:pt>
                      <c:pt idx="19330">
                        <c:v>5.3257638888884147</c:v>
                      </c:pt>
                      <c:pt idx="19331">
                        <c:v>5.3260069444425797</c:v>
                      </c:pt>
                      <c:pt idx="19332">
                        <c:v>5.3262499999967448</c:v>
                      </c:pt>
                      <c:pt idx="19333">
                        <c:v>5.3264930555509098</c:v>
                      </c:pt>
                      <c:pt idx="19334">
                        <c:v>5.3267361111123508</c:v>
                      </c:pt>
                      <c:pt idx="19335">
                        <c:v>5.3269791666665158</c:v>
                      </c:pt>
                      <c:pt idx="19336">
                        <c:v>5.3272222222206809</c:v>
                      </c:pt>
                      <c:pt idx="19337">
                        <c:v>5.3274652777748459</c:v>
                      </c:pt>
                      <c:pt idx="19338">
                        <c:v>5.3277083333290109</c:v>
                      </c:pt>
                      <c:pt idx="19339">
                        <c:v>5.3279513888904519</c:v>
                      </c:pt>
                      <c:pt idx="19340">
                        <c:v>5.328194444444617</c:v>
                      </c:pt>
                      <c:pt idx="19341">
                        <c:v>5.328437499998782</c:v>
                      </c:pt>
                      <c:pt idx="19342">
                        <c:v>5.3286805555529471</c:v>
                      </c:pt>
                      <c:pt idx="19343">
                        <c:v>5.3289236111071121</c:v>
                      </c:pt>
                      <c:pt idx="19344">
                        <c:v>5.3291666666685531</c:v>
                      </c:pt>
                      <c:pt idx="19345">
                        <c:v>5.3294097222227181</c:v>
                      </c:pt>
                      <c:pt idx="19346">
                        <c:v>5.3296527777768832</c:v>
                      </c:pt>
                      <c:pt idx="19347">
                        <c:v>5.3298958333310482</c:v>
                      </c:pt>
                      <c:pt idx="19348">
                        <c:v>5.3301388888852133</c:v>
                      </c:pt>
                      <c:pt idx="19349">
                        <c:v>5.3303819444393783</c:v>
                      </c:pt>
                      <c:pt idx="19350">
                        <c:v>5.3306250000008193</c:v>
                      </c:pt>
                      <c:pt idx="19351">
                        <c:v>5.3308680555549843</c:v>
                      </c:pt>
                      <c:pt idx="19352">
                        <c:v>5.3311111111091494</c:v>
                      </c:pt>
                      <c:pt idx="19353">
                        <c:v>5.3313541666633144</c:v>
                      </c:pt>
                      <c:pt idx="19354">
                        <c:v>5.3316087962942591</c:v>
                      </c:pt>
                      <c:pt idx="19355">
                        <c:v>5.3318518518484241</c:v>
                      </c:pt>
                      <c:pt idx="19356">
                        <c:v>5.3320949074025892</c:v>
                      </c:pt>
                      <c:pt idx="19357">
                        <c:v>5.3323379629640302</c:v>
                      </c:pt>
                      <c:pt idx="19358">
                        <c:v>5.3325810185181952</c:v>
                      </c:pt>
                      <c:pt idx="19359">
                        <c:v>5.3328240740723603</c:v>
                      </c:pt>
                      <c:pt idx="19360">
                        <c:v>5.3330671296265253</c:v>
                      </c:pt>
                      <c:pt idx="19361">
                        <c:v>5.3333101851806903</c:v>
                      </c:pt>
                      <c:pt idx="19362">
                        <c:v>5.3335532407421313</c:v>
                      </c:pt>
                      <c:pt idx="19363">
                        <c:v>5.3337962962962964</c:v>
                      </c:pt>
                      <c:pt idx="19364">
                        <c:v>5.3340393518504614</c:v>
                      </c:pt>
                      <c:pt idx="19365">
                        <c:v>5.3342824074046264</c:v>
                      </c:pt>
                      <c:pt idx="19366">
                        <c:v>5.3345254629587915</c:v>
                      </c:pt>
                      <c:pt idx="19367">
                        <c:v>5.3347685185202325</c:v>
                      </c:pt>
                      <c:pt idx="19368">
                        <c:v>5.3350115740743975</c:v>
                      </c:pt>
                      <c:pt idx="19369">
                        <c:v>5.3352546296285626</c:v>
                      </c:pt>
                      <c:pt idx="19370">
                        <c:v>5.3354976851827276</c:v>
                      </c:pt>
                      <c:pt idx="19371">
                        <c:v>5.3357407407368926</c:v>
                      </c:pt>
                      <c:pt idx="19372">
                        <c:v>5.3359837962983336</c:v>
                      </c:pt>
                      <c:pt idx="19373">
                        <c:v>5.3362268518524987</c:v>
                      </c:pt>
                      <c:pt idx="19374">
                        <c:v>5.3364699074066637</c:v>
                      </c:pt>
                      <c:pt idx="19375">
                        <c:v>5.3367129629608288</c:v>
                      </c:pt>
                      <c:pt idx="19376">
                        <c:v>5.3369560185149938</c:v>
                      </c:pt>
                      <c:pt idx="19377">
                        <c:v>5.3371990740691588</c:v>
                      </c:pt>
                      <c:pt idx="19378">
                        <c:v>5.3374421296305998</c:v>
                      </c:pt>
                      <c:pt idx="19379">
                        <c:v>5.3376851851847649</c:v>
                      </c:pt>
                      <c:pt idx="19380">
                        <c:v>5.3379282407389299</c:v>
                      </c:pt>
                      <c:pt idx="19381">
                        <c:v>5.3381712962930949</c:v>
                      </c:pt>
                      <c:pt idx="19382">
                        <c:v>5.33841435184726</c:v>
                      </c:pt>
                      <c:pt idx="19383">
                        <c:v>5.338657407408701</c:v>
                      </c:pt>
                      <c:pt idx="19384">
                        <c:v>5.338900462962866</c:v>
                      </c:pt>
                      <c:pt idx="19385">
                        <c:v>5.3391435185170311</c:v>
                      </c:pt>
                      <c:pt idx="19386">
                        <c:v>5.3393865740711961</c:v>
                      </c:pt>
                      <c:pt idx="19387">
                        <c:v>5.3396296296253611</c:v>
                      </c:pt>
                      <c:pt idx="19388">
                        <c:v>5.3398726851868021</c:v>
                      </c:pt>
                      <c:pt idx="19389">
                        <c:v>5.3401157407409672</c:v>
                      </c:pt>
                      <c:pt idx="19390">
                        <c:v>5.3403587962951322</c:v>
                      </c:pt>
                      <c:pt idx="19391">
                        <c:v>5.3406018518492973</c:v>
                      </c:pt>
                      <c:pt idx="19392">
                        <c:v>5.3408449074034623</c:v>
                      </c:pt>
                      <c:pt idx="19393">
                        <c:v>5.3410879629649033</c:v>
                      </c:pt>
                      <c:pt idx="19394">
                        <c:v>5.3413310185190683</c:v>
                      </c:pt>
                      <c:pt idx="19395">
                        <c:v>5.3415740740732334</c:v>
                      </c:pt>
                      <c:pt idx="19396">
                        <c:v>5.3418171296273984</c:v>
                      </c:pt>
                      <c:pt idx="19397">
                        <c:v>5.3420601851815634</c:v>
                      </c:pt>
                      <c:pt idx="19398">
                        <c:v>5.3423032407357285</c:v>
                      </c:pt>
                      <c:pt idx="19399">
                        <c:v>5.3425462962971695</c:v>
                      </c:pt>
                      <c:pt idx="19400">
                        <c:v>5.3427893518513345</c:v>
                      </c:pt>
                      <c:pt idx="19401">
                        <c:v>5.3430324074054996</c:v>
                      </c:pt>
                      <c:pt idx="19402">
                        <c:v>5.3432870370364443</c:v>
                      </c:pt>
                      <c:pt idx="19403">
                        <c:v>5.3435300925906093</c:v>
                      </c:pt>
                      <c:pt idx="19404">
                        <c:v>5.3437731481447743</c:v>
                      </c:pt>
                      <c:pt idx="19405">
                        <c:v>5.3440162036989394</c:v>
                      </c:pt>
                      <c:pt idx="19406">
                        <c:v>5.3442592592603804</c:v>
                      </c:pt>
                      <c:pt idx="19407">
                        <c:v>5.3445023148145454</c:v>
                      </c:pt>
                      <c:pt idx="19408">
                        <c:v>5.3447453703687104</c:v>
                      </c:pt>
                      <c:pt idx="19409">
                        <c:v>5.3449884259228755</c:v>
                      </c:pt>
                      <c:pt idx="19410">
                        <c:v>5.3452314814770405</c:v>
                      </c:pt>
                      <c:pt idx="19411">
                        <c:v>5.3454745370384815</c:v>
                      </c:pt>
                      <c:pt idx="19412">
                        <c:v>5.3457175925926466</c:v>
                      </c:pt>
                      <c:pt idx="19413">
                        <c:v>5.3459606481468116</c:v>
                      </c:pt>
                      <c:pt idx="19414">
                        <c:v>5.3462037037009766</c:v>
                      </c:pt>
                      <c:pt idx="19415">
                        <c:v>5.3464467592551417</c:v>
                      </c:pt>
                      <c:pt idx="19416">
                        <c:v>5.3466898148165827</c:v>
                      </c:pt>
                      <c:pt idx="19417">
                        <c:v>5.3469328703707477</c:v>
                      </c:pt>
                      <c:pt idx="19418">
                        <c:v>5.3471759259249128</c:v>
                      </c:pt>
                      <c:pt idx="19419">
                        <c:v>5.3474189814790778</c:v>
                      </c:pt>
                      <c:pt idx="19420">
                        <c:v>5.3476620370332428</c:v>
                      </c:pt>
                      <c:pt idx="19421">
                        <c:v>5.3479050925946838</c:v>
                      </c:pt>
                      <c:pt idx="19422">
                        <c:v>5.3481481481488489</c:v>
                      </c:pt>
                      <c:pt idx="19423">
                        <c:v>5.3483912037030139</c:v>
                      </c:pt>
                      <c:pt idx="19424">
                        <c:v>5.3486342592571789</c:v>
                      </c:pt>
                      <c:pt idx="19425">
                        <c:v>5.348877314811344</c:v>
                      </c:pt>
                      <c:pt idx="19426">
                        <c:v>5.349120370365509</c:v>
                      </c:pt>
                      <c:pt idx="19427">
                        <c:v>5.34936342592695</c:v>
                      </c:pt>
                      <c:pt idx="19428">
                        <c:v>5.3496064814811151</c:v>
                      </c:pt>
                      <c:pt idx="19429">
                        <c:v>5.3498495370352801</c:v>
                      </c:pt>
                      <c:pt idx="19430">
                        <c:v>5.3500925925894451</c:v>
                      </c:pt>
                      <c:pt idx="19431">
                        <c:v>5.3503356481436102</c:v>
                      </c:pt>
                      <c:pt idx="19432">
                        <c:v>5.3505787037050512</c:v>
                      </c:pt>
                      <c:pt idx="19433">
                        <c:v>5.3508217592592162</c:v>
                      </c:pt>
                      <c:pt idx="19434">
                        <c:v>5.3510648148133813</c:v>
                      </c:pt>
                      <c:pt idx="19435">
                        <c:v>5.3513078703675463</c:v>
                      </c:pt>
                      <c:pt idx="19436">
                        <c:v>5.3515509259217113</c:v>
                      </c:pt>
                      <c:pt idx="19437">
                        <c:v>5.3517939814831523</c:v>
                      </c:pt>
                      <c:pt idx="19438">
                        <c:v>5.3520370370373174</c:v>
                      </c:pt>
                      <c:pt idx="19439">
                        <c:v>5.3522800925914824</c:v>
                      </c:pt>
                      <c:pt idx="19440">
                        <c:v>5.3525231481456474</c:v>
                      </c:pt>
                      <c:pt idx="19441">
                        <c:v>5.3527662036998125</c:v>
                      </c:pt>
                      <c:pt idx="19442">
                        <c:v>5.3530092592612535</c:v>
                      </c:pt>
                      <c:pt idx="19443">
                        <c:v>5.3532523148154185</c:v>
                      </c:pt>
                      <c:pt idx="19444">
                        <c:v>5.3534953703695836</c:v>
                      </c:pt>
                      <c:pt idx="19445">
                        <c:v>5.3537384259237486</c:v>
                      </c:pt>
                      <c:pt idx="19446">
                        <c:v>5.3539814814779136</c:v>
                      </c:pt>
                      <c:pt idx="19447">
                        <c:v>5.3542245370320787</c:v>
                      </c:pt>
                      <c:pt idx="19448">
                        <c:v>5.3544675925935197</c:v>
                      </c:pt>
                      <c:pt idx="19449">
                        <c:v>5.3547106481476847</c:v>
                      </c:pt>
                      <c:pt idx="19450">
                        <c:v>5.3549652777786294</c:v>
                      </c:pt>
                      <c:pt idx="19451">
                        <c:v>5.3552083333327944</c:v>
                      </c:pt>
                      <c:pt idx="19452">
                        <c:v>5.3554513888869595</c:v>
                      </c:pt>
                      <c:pt idx="19453">
                        <c:v>5.3556944444411245</c:v>
                      </c:pt>
                      <c:pt idx="19454">
                        <c:v>5.3559374999952896</c:v>
                      </c:pt>
                      <c:pt idx="19455">
                        <c:v>5.3561805555567306</c:v>
                      </c:pt>
                      <c:pt idx="19456">
                        <c:v>5.3564236111108956</c:v>
                      </c:pt>
                      <c:pt idx="19457">
                        <c:v>5.3566666666650606</c:v>
                      </c:pt>
                      <c:pt idx="19458">
                        <c:v>5.3569097222192257</c:v>
                      </c:pt>
                      <c:pt idx="19459">
                        <c:v>5.3571527777733907</c:v>
                      </c:pt>
                      <c:pt idx="19460">
                        <c:v>5.3573958333348317</c:v>
                      </c:pt>
                      <c:pt idx="19461">
                        <c:v>5.3576388888889968</c:v>
                      </c:pt>
                      <c:pt idx="19462">
                        <c:v>5.3578819444431618</c:v>
                      </c:pt>
                      <c:pt idx="19463">
                        <c:v>5.3581249999973268</c:v>
                      </c:pt>
                      <c:pt idx="19464">
                        <c:v>5.3583680555514919</c:v>
                      </c:pt>
                      <c:pt idx="19465">
                        <c:v>5.3586111111129329</c:v>
                      </c:pt>
                      <c:pt idx="19466">
                        <c:v>5.3588541666670979</c:v>
                      </c:pt>
                      <c:pt idx="19467">
                        <c:v>5.3590972222212629</c:v>
                      </c:pt>
                      <c:pt idx="19468">
                        <c:v>5.359340277775428</c:v>
                      </c:pt>
                      <c:pt idx="19469">
                        <c:v>5.359583333329593</c:v>
                      </c:pt>
                      <c:pt idx="19470">
                        <c:v>5.3598263888837581</c:v>
                      </c:pt>
                      <c:pt idx="19471">
                        <c:v>5.3600694444451991</c:v>
                      </c:pt>
                      <c:pt idx="19472">
                        <c:v>5.3603124999993641</c:v>
                      </c:pt>
                      <c:pt idx="19473">
                        <c:v>5.3605555555535291</c:v>
                      </c:pt>
                      <c:pt idx="19474">
                        <c:v>5.3607986111076942</c:v>
                      </c:pt>
                      <c:pt idx="19475">
                        <c:v>5.3610416666618592</c:v>
                      </c:pt>
                      <c:pt idx="19476">
                        <c:v>5.3612847222233002</c:v>
                      </c:pt>
                      <c:pt idx="19477">
                        <c:v>5.3615277777774653</c:v>
                      </c:pt>
                      <c:pt idx="19478">
                        <c:v>5.3617708333316303</c:v>
                      </c:pt>
                      <c:pt idx="19479">
                        <c:v>5.3620138888857953</c:v>
                      </c:pt>
                      <c:pt idx="19480">
                        <c:v>5.3622569444399604</c:v>
                      </c:pt>
                      <c:pt idx="19481">
                        <c:v>5.3625000000014014</c:v>
                      </c:pt>
                      <c:pt idx="19482">
                        <c:v>5.3627430555555664</c:v>
                      </c:pt>
                      <c:pt idx="19483">
                        <c:v>5.3629861111097314</c:v>
                      </c:pt>
                      <c:pt idx="19484">
                        <c:v>5.3632291666638965</c:v>
                      </c:pt>
                      <c:pt idx="19485">
                        <c:v>5.3634722222180615</c:v>
                      </c:pt>
                      <c:pt idx="19486">
                        <c:v>5.3637152777795025</c:v>
                      </c:pt>
                      <c:pt idx="19487">
                        <c:v>5.3639583333336676</c:v>
                      </c:pt>
                      <c:pt idx="19488">
                        <c:v>5.3642013888878326</c:v>
                      </c:pt>
                      <c:pt idx="19489">
                        <c:v>5.3644444444419976</c:v>
                      </c:pt>
                      <c:pt idx="19490">
                        <c:v>5.3646874999961627</c:v>
                      </c:pt>
                      <c:pt idx="19491">
                        <c:v>5.3649305555576037</c:v>
                      </c:pt>
                      <c:pt idx="19492">
                        <c:v>5.3651736111117687</c:v>
                      </c:pt>
                      <c:pt idx="19493">
                        <c:v>5.3654166666659338</c:v>
                      </c:pt>
                      <c:pt idx="19494">
                        <c:v>5.3656597222200988</c:v>
                      </c:pt>
                      <c:pt idx="19495">
                        <c:v>5.3659027777742638</c:v>
                      </c:pt>
                      <c:pt idx="19496">
                        <c:v>5.3661458333284289</c:v>
                      </c:pt>
                      <c:pt idx="19497">
                        <c:v>5.3663888888898699</c:v>
                      </c:pt>
                      <c:pt idx="19498">
                        <c:v>5.3666435185135386</c:v>
                      </c:pt>
                      <c:pt idx="19499">
                        <c:v>5.3668865740749796</c:v>
                      </c:pt>
                      <c:pt idx="19500">
                        <c:v>5.3671296296291446</c:v>
                      </c:pt>
                      <c:pt idx="19501">
                        <c:v>5.3673726851833097</c:v>
                      </c:pt>
                      <c:pt idx="19502">
                        <c:v>5.3676157407374747</c:v>
                      </c:pt>
                      <c:pt idx="19503">
                        <c:v>5.3678587962916398</c:v>
                      </c:pt>
                      <c:pt idx="19504">
                        <c:v>5.3681018518530808</c:v>
                      </c:pt>
                      <c:pt idx="19505">
                        <c:v>5.3683449074072458</c:v>
                      </c:pt>
                      <c:pt idx="19506">
                        <c:v>5.3685879629614108</c:v>
                      </c:pt>
                      <c:pt idx="19507">
                        <c:v>5.3688310185155759</c:v>
                      </c:pt>
                      <c:pt idx="19508">
                        <c:v>5.3690740740697409</c:v>
                      </c:pt>
                      <c:pt idx="19509">
                        <c:v>5.3693171296311819</c:v>
                      </c:pt>
                      <c:pt idx="19510">
                        <c:v>5.3695601851853469</c:v>
                      </c:pt>
                      <c:pt idx="19511">
                        <c:v>5.369803240739512</c:v>
                      </c:pt>
                      <c:pt idx="19512">
                        <c:v>5.370046296293677</c:v>
                      </c:pt>
                      <c:pt idx="19513">
                        <c:v>5.3702893518478421</c:v>
                      </c:pt>
                      <c:pt idx="19514">
                        <c:v>5.3705324074092831</c:v>
                      </c:pt>
                      <c:pt idx="19515">
                        <c:v>5.3707754629634481</c:v>
                      </c:pt>
                      <c:pt idx="19516">
                        <c:v>5.3710185185176131</c:v>
                      </c:pt>
                      <c:pt idx="19517">
                        <c:v>5.3712615740717782</c:v>
                      </c:pt>
                      <c:pt idx="19518">
                        <c:v>5.3715046296259432</c:v>
                      </c:pt>
                      <c:pt idx="19519">
                        <c:v>5.3717476851801083</c:v>
                      </c:pt>
                      <c:pt idx="19520">
                        <c:v>5.3719907407415493</c:v>
                      </c:pt>
                      <c:pt idx="19521">
                        <c:v>5.3722337962957143</c:v>
                      </c:pt>
                      <c:pt idx="19522">
                        <c:v>5.3724768518498793</c:v>
                      </c:pt>
                      <c:pt idx="19523">
                        <c:v>5.3727199074040444</c:v>
                      </c:pt>
                      <c:pt idx="19524">
                        <c:v>5.3729629629582094</c:v>
                      </c:pt>
                      <c:pt idx="19525">
                        <c:v>5.3732060185196504</c:v>
                      </c:pt>
                      <c:pt idx="19526">
                        <c:v>5.3734490740738154</c:v>
                      </c:pt>
                      <c:pt idx="19527">
                        <c:v>5.3736921296279805</c:v>
                      </c:pt>
                      <c:pt idx="19528">
                        <c:v>5.3739351851821455</c:v>
                      </c:pt>
                      <c:pt idx="19529">
                        <c:v>5.3741782407363106</c:v>
                      </c:pt>
                      <c:pt idx="19530">
                        <c:v>5.3744212962977516</c:v>
                      </c:pt>
                      <c:pt idx="19531">
                        <c:v>5.3746643518519166</c:v>
                      </c:pt>
                      <c:pt idx="19532">
                        <c:v>5.3749074074060816</c:v>
                      </c:pt>
                      <c:pt idx="19533">
                        <c:v>5.3751504629602467</c:v>
                      </c:pt>
                      <c:pt idx="19534">
                        <c:v>5.3753935185144117</c:v>
                      </c:pt>
                      <c:pt idx="19535">
                        <c:v>5.3756365740758527</c:v>
                      </c:pt>
                      <c:pt idx="19536">
                        <c:v>5.3758796296300178</c:v>
                      </c:pt>
                      <c:pt idx="19537">
                        <c:v>5.3761226851841828</c:v>
                      </c:pt>
                      <c:pt idx="19538">
                        <c:v>5.3763657407383478</c:v>
                      </c:pt>
                      <c:pt idx="19539">
                        <c:v>5.3766087962925129</c:v>
                      </c:pt>
                      <c:pt idx="19540">
                        <c:v>5.3768518518539539</c:v>
                      </c:pt>
                      <c:pt idx="19541">
                        <c:v>5.3770949074081189</c:v>
                      </c:pt>
                      <c:pt idx="19542">
                        <c:v>5.3773379629622839</c:v>
                      </c:pt>
                      <c:pt idx="19543">
                        <c:v>5.377581018516449</c:v>
                      </c:pt>
                      <c:pt idx="19544">
                        <c:v>5.377824074070614</c:v>
                      </c:pt>
                      <c:pt idx="19545">
                        <c:v>5.3780671296247791</c:v>
                      </c:pt>
                      <c:pt idx="19546">
                        <c:v>5.3783217592557238</c:v>
                      </c:pt>
                      <c:pt idx="19547">
                        <c:v>5.3785648148098888</c:v>
                      </c:pt>
                      <c:pt idx="19548">
                        <c:v>5.3788078703713298</c:v>
                      </c:pt>
                      <c:pt idx="19549">
                        <c:v>5.3790509259254948</c:v>
                      </c:pt>
                      <c:pt idx="19550">
                        <c:v>5.3792939814796599</c:v>
                      </c:pt>
                      <c:pt idx="19551">
                        <c:v>5.3795370370338249</c:v>
                      </c:pt>
                      <c:pt idx="19552">
                        <c:v>5.3797800925879899</c:v>
                      </c:pt>
                      <c:pt idx="19553">
                        <c:v>5.3800231481494309</c:v>
                      </c:pt>
                      <c:pt idx="19554">
                        <c:v>5.380266203703596</c:v>
                      </c:pt>
                      <c:pt idx="19555">
                        <c:v>5.380509259257761</c:v>
                      </c:pt>
                      <c:pt idx="19556">
                        <c:v>5.3807523148119261</c:v>
                      </c:pt>
                      <c:pt idx="19557">
                        <c:v>5.3809953703660911</c:v>
                      </c:pt>
                      <c:pt idx="19558">
                        <c:v>5.3812384259275321</c:v>
                      </c:pt>
                      <c:pt idx="19559">
                        <c:v>5.3814814814816971</c:v>
                      </c:pt>
                      <c:pt idx="19560">
                        <c:v>5.3817245370358622</c:v>
                      </c:pt>
                      <c:pt idx="19561">
                        <c:v>5.3819675925900272</c:v>
                      </c:pt>
                      <c:pt idx="19562">
                        <c:v>5.3822106481441923</c:v>
                      </c:pt>
                      <c:pt idx="19563">
                        <c:v>5.3824537037056333</c:v>
                      </c:pt>
                      <c:pt idx="19564">
                        <c:v>5.3826967592597983</c:v>
                      </c:pt>
                      <c:pt idx="19565">
                        <c:v>5.3829398148139633</c:v>
                      </c:pt>
                      <c:pt idx="19566">
                        <c:v>5.3831828703681284</c:v>
                      </c:pt>
                      <c:pt idx="19567">
                        <c:v>5.3834259259222934</c:v>
                      </c:pt>
                      <c:pt idx="19568">
                        <c:v>5.3836689814764584</c:v>
                      </c:pt>
                      <c:pt idx="19569">
                        <c:v>5.3839120370378994</c:v>
                      </c:pt>
                      <c:pt idx="19570">
                        <c:v>5.3841550925920645</c:v>
                      </c:pt>
                      <c:pt idx="19571">
                        <c:v>5.3843981481462295</c:v>
                      </c:pt>
                      <c:pt idx="19572">
                        <c:v>5.3846412037003946</c:v>
                      </c:pt>
                      <c:pt idx="19573">
                        <c:v>5.3848842592545596</c:v>
                      </c:pt>
                      <c:pt idx="19574">
                        <c:v>5.3851273148160006</c:v>
                      </c:pt>
                      <c:pt idx="19575">
                        <c:v>5.3853703703701656</c:v>
                      </c:pt>
                      <c:pt idx="19576">
                        <c:v>5.3856134259243307</c:v>
                      </c:pt>
                      <c:pt idx="19577">
                        <c:v>5.3858564814784957</c:v>
                      </c:pt>
                      <c:pt idx="19578">
                        <c:v>5.3860995370326608</c:v>
                      </c:pt>
                      <c:pt idx="19579">
                        <c:v>5.3863425925941018</c:v>
                      </c:pt>
                      <c:pt idx="19580">
                        <c:v>5.3865856481482668</c:v>
                      </c:pt>
                      <c:pt idx="19581">
                        <c:v>5.3868287037024318</c:v>
                      </c:pt>
                      <c:pt idx="19582">
                        <c:v>5.3870717592565969</c:v>
                      </c:pt>
                      <c:pt idx="19583">
                        <c:v>5.3873148148107619</c:v>
                      </c:pt>
                      <c:pt idx="19584">
                        <c:v>5.3875578703722029</c:v>
                      </c:pt>
                      <c:pt idx="19585">
                        <c:v>5.3878009259263679</c:v>
                      </c:pt>
                      <c:pt idx="19586">
                        <c:v>5.388043981480533</c:v>
                      </c:pt>
                      <c:pt idx="19587">
                        <c:v>5.388287037034698</c:v>
                      </c:pt>
                      <c:pt idx="19588">
                        <c:v>5.3885300925888631</c:v>
                      </c:pt>
                      <c:pt idx="19589">
                        <c:v>5.3887731481430281</c:v>
                      </c:pt>
                      <c:pt idx="19590">
                        <c:v>5.3890162037044691</c:v>
                      </c:pt>
                      <c:pt idx="19591">
                        <c:v>5.3892592592586341</c:v>
                      </c:pt>
                      <c:pt idx="19592">
                        <c:v>5.3895023148127992</c:v>
                      </c:pt>
                      <c:pt idx="19593">
                        <c:v>5.3897453703669642</c:v>
                      </c:pt>
                      <c:pt idx="19594">
                        <c:v>5.3899884259211293</c:v>
                      </c:pt>
                      <c:pt idx="19595">
                        <c:v>5.3902430555520739</c:v>
                      </c:pt>
                      <c:pt idx="19596">
                        <c:v>5.390486111106239</c:v>
                      </c:pt>
                      <c:pt idx="19597">
                        <c:v>5.39072916666768</c:v>
                      </c:pt>
                      <c:pt idx="19598">
                        <c:v>5.390972222221845</c:v>
                      </c:pt>
                      <c:pt idx="19599">
                        <c:v>5.3912152777760101</c:v>
                      </c:pt>
                      <c:pt idx="19600">
                        <c:v>5.3914583333301751</c:v>
                      </c:pt>
                      <c:pt idx="19601">
                        <c:v>5.3917013888843401</c:v>
                      </c:pt>
                      <c:pt idx="19602">
                        <c:v>5.3919444444457811</c:v>
                      </c:pt>
                      <c:pt idx="19603">
                        <c:v>5.3921874999999462</c:v>
                      </c:pt>
                      <c:pt idx="19604">
                        <c:v>5.3924305555541112</c:v>
                      </c:pt>
                      <c:pt idx="19605">
                        <c:v>5.3926736111082763</c:v>
                      </c:pt>
                      <c:pt idx="19606">
                        <c:v>5.3929166666624413</c:v>
                      </c:pt>
                      <c:pt idx="19607">
                        <c:v>5.3931597222238823</c:v>
                      </c:pt>
                      <c:pt idx="19608">
                        <c:v>5.3934027777780473</c:v>
                      </c:pt>
                      <c:pt idx="19609">
                        <c:v>5.3936458333322124</c:v>
                      </c:pt>
                      <c:pt idx="19610">
                        <c:v>5.3938888888863774</c:v>
                      </c:pt>
                      <c:pt idx="19611">
                        <c:v>5.3941319444405424</c:v>
                      </c:pt>
                      <c:pt idx="19612">
                        <c:v>5.3943750000019834</c:v>
                      </c:pt>
                      <c:pt idx="19613">
                        <c:v>5.3946180555561485</c:v>
                      </c:pt>
                      <c:pt idx="19614">
                        <c:v>5.3948611111103135</c:v>
                      </c:pt>
                      <c:pt idx="19615">
                        <c:v>5.3951041666644786</c:v>
                      </c:pt>
                      <c:pt idx="19616">
                        <c:v>5.3953472222186436</c:v>
                      </c:pt>
                      <c:pt idx="19617">
                        <c:v>5.3955902777728086</c:v>
                      </c:pt>
                      <c:pt idx="19618">
                        <c:v>5.3958333333342496</c:v>
                      </c:pt>
                      <c:pt idx="19619">
                        <c:v>5.3960763888884147</c:v>
                      </c:pt>
                      <c:pt idx="19620">
                        <c:v>5.3963194444425797</c:v>
                      </c:pt>
                      <c:pt idx="19621">
                        <c:v>5.3965624999967448</c:v>
                      </c:pt>
                      <c:pt idx="19622">
                        <c:v>5.3968055555509098</c:v>
                      </c:pt>
                      <c:pt idx="19623">
                        <c:v>5.3970486111123508</c:v>
                      </c:pt>
                      <c:pt idx="19624">
                        <c:v>5.3972916666665158</c:v>
                      </c:pt>
                      <c:pt idx="19625">
                        <c:v>5.3975347222206809</c:v>
                      </c:pt>
                      <c:pt idx="19626">
                        <c:v>5.3977777777748459</c:v>
                      </c:pt>
                      <c:pt idx="19627">
                        <c:v>5.3980208333290109</c:v>
                      </c:pt>
                      <c:pt idx="19628">
                        <c:v>5.3982638888904519</c:v>
                      </c:pt>
                      <c:pt idx="19629">
                        <c:v>5.398506944444617</c:v>
                      </c:pt>
                      <c:pt idx="19630">
                        <c:v>5.398749999998782</c:v>
                      </c:pt>
                      <c:pt idx="19631">
                        <c:v>5.3989930555529471</c:v>
                      </c:pt>
                      <c:pt idx="19632">
                        <c:v>5.3992361111071121</c:v>
                      </c:pt>
                      <c:pt idx="19633">
                        <c:v>5.3994791666685531</c:v>
                      </c:pt>
                      <c:pt idx="19634">
                        <c:v>5.3997222222227181</c:v>
                      </c:pt>
                      <c:pt idx="19635">
                        <c:v>5.3999652777768832</c:v>
                      </c:pt>
                      <c:pt idx="19636">
                        <c:v>5.4002083333310482</c:v>
                      </c:pt>
                      <c:pt idx="19637">
                        <c:v>5.4004513888852133</c:v>
                      </c:pt>
                      <c:pt idx="19638">
                        <c:v>5.4006944444393783</c:v>
                      </c:pt>
                      <c:pt idx="19639">
                        <c:v>5.4009375000008193</c:v>
                      </c:pt>
                      <c:pt idx="19640">
                        <c:v>5.4011805555549843</c:v>
                      </c:pt>
                      <c:pt idx="19641">
                        <c:v>5.4014236111091494</c:v>
                      </c:pt>
                      <c:pt idx="19642">
                        <c:v>5.4016666666633144</c:v>
                      </c:pt>
                      <c:pt idx="19643">
                        <c:v>5.4019212962942591</c:v>
                      </c:pt>
                      <c:pt idx="19644">
                        <c:v>5.4021643518484241</c:v>
                      </c:pt>
                      <c:pt idx="19645">
                        <c:v>5.4024074074025892</c:v>
                      </c:pt>
                      <c:pt idx="19646">
                        <c:v>5.4026504629640302</c:v>
                      </c:pt>
                      <c:pt idx="19647">
                        <c:v>5.4028935185181952</c:v>
                      </c:pt>
                      <c:pt idx="19648">
                        <c:v>5.4031365740723603</c:v>
                      </c:pt>
                      <c:pt idx="19649">
                        <c:v>5.4033796296265253</c:v>
                      </c:pt>
                      <c:pt idx="19650">
                        <c:v>5.4036226851806903</c:v>
                      </c:pt>
                      <c:pt idx="19651">
                        <c:v>5.4038657407421313</c:v>
                      </c:pt>
                      <c:pt idx="19652">
                        <c:v>5.4041087962962964</c:v>
                      </c:pt>
                      <c:pt idx="19653">
                        <c:v>5.4043518518504614</c:v>
                      </c:pt>
                      <c:pt idx="19654">
                        <c:v>5.4045949074046264</c:v>
                      </c:pt>
                      <c:pt idx="19655">
                        <c:v>5.4048379629587915</c:v>
                      </c:pt>
                      <c:pt idx="19656">
                        <c:v>5.4050810185202325</c:v>
                      </c:pt>
                      <c:pt idx="19657">
                        <c:v>5.4053240740743975</c:v>
                      </c:pt>
                      <c:pt idx="19658">
                        <c:v>5.4055671296285626</c:v>
                      </c:pt>
                      <c:pt idx="19659">
                        <c:v>5.4058101851827276</c:v>
                      </c:pt>
                      <c:pt idx="19660">
                        <c:v>5.4060532407368926</c:v>
                      </c:pt>
                      <c:pt idx="19661">
                        <c:v>5.4062962962983336</c:v>
                      </c:pt>
                      <c:pt idx="19662">
                        <c:v>5.4065393518524987</c:v>
                      </c:pt>
                      <c:pt idx="19663">
                        <c:v>5.4067824074066637</c:v>
                      </c:pt>
                      <c:pt idx="19664">
                        <c:v>5.4070254629608288</c:v>
                      </c:pt>
                      <c:pt idx="19665">
                        <c:v>5.4072685185149938</c:v>
                      </c:pt>
                      <c:pt idx="19666">
                        <c:v>5.4075115740691588</c:v>
                      </c:pt>
                      <c:pt idx="19667">
                        <c:v>5.4077546296305998</c:v>
                      </c:pt>
                      <c:pt idx="19668">
                        <c:v>5.4079976851847649</c:v>
                      </c:pt>
                      <c:pt idx="19669">
                        <c:v>5.4082407407389299</c:v>
                      </c:pt>
                      <c:pt idx="19670">
                        <c:v>5.4084837962930949</c:v>
                      </c:pt>
                      <c:pt idx="19671">
                        <c:v>5.40872685184726</c:v>
                      </c:pt>
                      <c:pt idx="19672">
                        <c:v>5.408969907408701</c:v>
                      </c:pt>
                      <c:pt idx="19673">
                        <c:v>5.409212962962866</c:v>
                      </c:pt>
                      <c:pt idx="19674">
                        <c:v>5.4094560185170311</c:v>
                      </c:pt>
                      <c:pt idx="19675">
                        <c:v>5.4096990740711961</c:v>
                      </c:pt>
                      <c:pt idx="19676">
                        <c:v>5.4099421296253611</c:v>
                      </c:pt>
                      <c:pt idx="19677">
                        <c:v>5.4101851851868021</c:v>
                      </c:pt>
                      <c:pt idx="19678">
                        <c:v>5.4104282407409672</c:v>
                      </c:pt>
                      <c:pt idx="19679">
                        <c:v>5.4106712962951322</c:v>
                      </c:pt>
                      <c:pt idx="19680">
                        <c:v>5.4109143518492973</c:v>
                      </c:pt>
                      <c:pt idx="19681">
                        <c:v>5.4111574074034623</c:v>
                      </c:pt>
                      <c:pt idx="19682">
                        <c:v>5.4114004629649033</c:v>
                      </c:pt>
                      <c:pt idx="19683">
                        <c:v>5.4116435185190683</c:v>
                      </c:pt>
                      <c:pt idx="19684">
                        <c:v>5.4118865740732334</c:v>
                      </c:pt>
                      <c:pt idx="19685">
                        <c:v>5.4121296296273984</c:v>
                      </c:pt>
                      <c:pt idx="19686">
                        <c:v>5.4123726851815634</c:v>
                      </c:pt>
                      <c:pt idx="19687">
                        <c:v>5.4126157407357285</c:v>
                      </c:pt>
                      <c:pt idx="19688">
                        <c:v>5.4128587962971695</c:v>
                      </c:pt>
                      <c:pt idx="19689">
                        <c:v>5.4131018518513345</c:v>
                      </c:pt>
                      <c:pt idx="19690">
                        <c:v>5.4133449074054996</c:v>
                      </c:pt>
                      <c:pt idx="19691">
                        <c:v>5.4135995370364443</c:v>
                      </c:pt>
                      <c:pt idx="19692">
                        <c:v>5.4138425925906093</c:v>
                      </c:pt>
                      <c:pt idx="19693">
                        <c:v>5.4140856481447743</c:v>
                      </c:pt>
                      <c:pt idx="19694">
                        <c:v>5.4143287036989394</c:v>
                      </c:pt>
                      <c:pt idx="19695">
                        <c:v>5.4145717592603804</c:v>
                      </c:pt>
                      <c:pt idx="19696">
                        <c:v>5.4148148148145454</c:v>
                      </c:pt>
                      <c:pt idx="19697">
                        <c:v>5.4150578703687104</c:v>
                      </c:pt>
                      <c:pt idx="19698">
                        <c:v>5.4153009259228755</c:v>
                      </c:pt>
                      <c:pt idx="19699">
                        <c:v>5.4155439814770405</c:v>
                      </c:pt>
                      <c:pt idx="19700">
                        <c:v>5.4157870370384815</c:v>
                      </c:pt>
                      <c:pt idx="19701">
                        <c:v>5.4160300925926466</c:v>
                      </c:pt>
                      <c:pt idx="19702">
                        <c:v>5.4162731481468116</c:v>
                      </c:pt>
                      <c:pt idx="19703">
                        <c:v>5.4165162037009766</c:v>
                      </c:pt>
                      <c:pt idx="19704">
                        <c:v>5.4167592592551417</c:v>
                      </c:pt>
                      <c:pt idx="19705">
                        <c:v>5.4170023148165827</c:v>
                      </c:pt>
                      <c:pt idx="19706">
                        <c:v>5.4172453703707477</c:v>
                      </c:pt>
                      <c:pt idx="19707">
                        <c:v>5.4174884259249128</c:v>
                      </c:pt>
                      <c:pt idx="19708">
                        <c:v>5.4177314814790778</c:v>
                      </c:pt>
                      <c:pt idx="19709">
                        <c:v>5.4179745370332428</c:v>
                      </c:pt>
                      <c:pt idx="19710">
                        <c:v>5.4182175925946838</c:v>
                      </c:pt>
                      <c:pt idx="19711">
                        <c:v>5.4184606481488489</c:v>
                      </c:pt>
                      <c:pt idx="19712">
                        <c:v>5.4187037037030139</c:v>
                      </c:pt>
                      <c:pt idx="19713">
                        <c:v>5.4189467592571789</c:v>
                      </c:pt>
                      <c:pt idx="19714">
                        <c:v>5.419189814811344</c:v>
                      </c:pt>
                      <c:pt idx="19715">
                        <c:v>5.419432870365509</c:v>
                      </c:pt>
                      <c:pt idx="19716">
                        <c:v>5.41967592592695</c:v>
                      </c:pt>
                      <c:pt idx="19717">
                        <c:v>5.4199189814811151</c:v>
                      </c:pt>
                      <c:pt idx="19718">
                        <c:v>5.4201620370352801</c:v>
                      </c:pt>
                      <c:pt idx="19719">
                        <c:v>5.4204050925894451</c:v>
                      </c:pt>
                      <c:pt idx="19720">
                        <c:v>5.4206481481436102</c:v>
                      </c:pt>
                      <c:pt idx="19721">
                        <c:v>5.4208912037050512</c:v>
                      </c:pt>
                      <c:pt idx="19722">
                        <c:v>5.4211342592592162</c:v>
                      </c:pt>
                      <c:pt idx="19723">
                        <c:v>5.4213773148133813</c:v>
                      </c:pt>
                      <c:pt idx="19724">
                        <c:v>5.4216203703675463</c:v>
                      </c:pt>
                      <c:pt idx="19725">
                        <c:v>5.4218634259217113</c:v>
                      </c:pt>
                      <c:pt idx="19726">
                        <c:v>5.4221064814831523</c:v>
                      </c:pt>
                      <c:pt idx="19727">
                        <c:v>5.4223495370373174</c:v>
                      </c:pt>
                      <c:pt idx="19728">
                        <c:v>5.4225925925914824</c:v>
                      </c:pt>
                      <c:pt idx="19729">
                        <c:v>5.4228356481456474</c:v>
                      </c:pt>
                      <c:pt idx="19730">
                        <c:v>5.4230787036998125</c:v>
                      </c:pt>
                      <c:pt idx="19731">
                        <c:v>5.4233217592612535</c:v>
                      </c:pt>
                      <c:pt idx="19732">
                        <c:v>5.4235648148154185</c:v>
                      </c:pt>
                      <c:pt idx="19733">
                        <c:v>5.4238078703695836</c:v>
                      </c:pt>
                      <c:pt idx="19734">
                        <c:v>5.4240509259237486</c:v>
                      </c:pt>
                      <c:pt idx="19735">
                        <c:v>5.4242939814779136</c:v>
                      </c:pt>
                      <c:pt idx="19736">
                        <c:v>5.4245370370320787</c:v>
                      </c:pt>
                      <c:pt idx="19737">
                        <c:v>5.4247800925935197</c:v>
                      </c:pt>
                      <c:pt idx="19738">
                        <c:v>5.4250231481476847</c:v>
                      </c:pt>
                      <c:pt idx="19739">
                        <c:v>5.4252777777786294</c:v>
                      </c:pt>
                      <c:pt idx="19740">
                        <c:v>5.4255208333327944</c:v>
                      </c:pt>
                      <c:pt idx="19741">
                        <c:v>5.4257638888869595</c:v>
                      </c:pt>
                      <c:pt idx="19742">
                        <c:v>5.4260069444411245</c:v>
                      </c:pt>
                      <c:pt idx="19743">
                        <c:v>5.4262499999952896</c:v>
                      </c:pt>
                      <c:pt idx="19744">
                        <c:v>5.4264930555567306</c:v>
                      </c:pt>
                      <c:pt idx="19745">
                        <c:v>5.4267361111108956</c:v>
                      </c:pt>
                      <c:pt idx="19746">
                        <c:v>5.4269791666650606</c:v>
                      </c:pt>
                      <c:pt idx="19747">
                        <c:v>5.4272222222192257</c:v>
                      </c:pt>
                      <c:pt idx="19748">
                        <c:v>5.4274652777733907</c:v>
                      </c:pt>
                      <c:pt idx="19749">
                        <c:v>5.4277083333348317</c:v>
                      </c:pt>
                      <c:pt idx="19750">
                        <c:v>5.4279513888889968</c:v>
                      </c:pt>
                      <c:pt idx="19751">
                        <c:v>5.4281944444431618</c:v>
                      </c:pt>
                      <c:pt idx="19752">
                        <c:v>5.4284374999973268</c:v>
                      </c:pt>
                      <c:pt idx="19753">
                        <c:v>5.4286805555514919</c:v>
                      </c:pt>
                      <c:pt idx="19754">
                        <c:v>5.4289236111129329</c:v>
                      </c:pt>
                      <c:pt idx="19755">
                        <c:v>5.4291666666670979</c:v>
                      </c:pt>
                      <c:pt idx="19756">
                        <c:v>5.4294097222212629</c:v>
                      </c:pt>
                      <c:pt idx="19757">
                        <c:v>5.429652777775428</c:v>
                      </c:pt>
                      <c:pt idx="19758">
                        <c:v>5.429895833329593</c:v>
                      </c:pt>
                      <c:pt idx="19759">
                        <c:v>5.4301388888837581</c:v>
                      </c:pt>
                      <c:pt idx="19760">
                        <c:v>5.4303819444451991</c:v>
                      </c:pt>
                      <c:pt idx="19761">
                        <c:v>5.4306249999993641</c:v>
                      </c:pt>
                      <c:pt idx="19762">
                        <c:v>5.4308680555535291</c:v>
                      </c:pt>
                      <c:pt idx="19763">
                        <c:v>5.4311111111076942</c:v>
                      </c:pt>
                      <c:pt idx="19764">
                        <c:v>5.4313541666618592</c:v>
                      </c:pt>
                      <c:pt idx="19765">
                        <c:v>5.4315972222233002</c:v>
                      </c:pt>
                      <c:pt idx="19766">
                        <c:v>5.4318402777774653</c:v>
                      </c:pt>
                      <c:pt idx="19767">
                        <c:v>5.4320833333316303</c:v>
                      </c:pt>
                      <c:pt idx="19768">
                        <c:v>5.4323263888857953</c:v>
                      </c:pt>
                      <c:pt idx="19769">
                        <c:v>5.4325694444399604</c:v>
                      </c:pt>
                      <c:pt idx="19770">
                        <c:v>5.4328125000014014</c:v>
                      </c:pt>
                      <c:pt idx="19771">
                        <c:v>5.4330555555555664</c:v>
                      </c:pt>
                      <c:pt idx="19772">
                        <c:v>5.4332986111097314</c:v>
                      </c:pt>
                      <c:pt idx="19773">
                        <c:v>5.4335416666638965</c:v>
                      </c:pt>
                      <c:pt idx="19774">
                        <c:v>5.4337847222180615</c:v>
                      </c:pt>
                      <c:pt idx="19775">
                        <c:v>5.4340277777795025</c:v>
                      </c:pt>
                      <c:pt idx="19776">
                        <c:v>5.4342708333336676</c:v>
                      </c:pt>
                      <c:pt idx="19777">
                        <c:v>5.4345138888878326</c:v>
                      </c:pt>
                      <c:pt idx="19778">
                        <c:v>5.4347569444419976</c:v>
                      </c:pt>
                      <c:pt idx="19779">
                        <c:v>5.4349999999961627</c:v>
                      </c:pt>
                      <c:pt idx="19780">
                        <c:v>5.4352430555576037</c:v>
                      </c:pt>
                      <c:pt idx="19781">
                        <c:v>5.4354861111117687</c:v>
                      </c:pt>
                      <c:pt idx="19782">
                        <c:v>5.4357291666659338</c:v>
                      </c:pt>
                      <c:pt idx="19783">
                        <c:v>5.4359722222200988</c:v>
                      </c:pt>
                      <c:pt idx="19784">
                        <c:v>5.4362152777742638</c:v>
                      </c:pt>
                      <c:pt idx="19785">
                        <c:v>5.4364583333284289</c:v>
                      </c:pt>
                      <c:pt idx="19786">
                        <c:v>5.4367013888898699</c:v>
                      </c:pt>
                      <c:pt idx="19787">
                        <c:v>5.4369560185135386</c:v>
                      </c:pt>
                      <c:pt idx="19788">
                        <c:v>5.4371990740749796</c:v>
                      </c:pt>
                      <c:pt idx="19789">
                        <c:v>5.4374421296291446</c:v>
                      </c:pt>
                      <c:pt idx="19790">
                        <c:v>5.4376851851833097</c:v>
                      </c:pt>
                      <c:pt idx="19791">
                        <c:v>5.4379282407374747</c:v>
                      </c:pt>
                      <c:pt idx="19792">
                        <c:v>5.4381712962916398</c:v>
                      </c:pt>
                      <c:pt idx="19793">
                        <c:v>5.4384143518530808</c:v>
                      </c:pt>
                      <c:pt idx="19794">
                        <c:v>5.4386574074072458</c:v>
                      </c:pt>
                      <c:pt idx="19795">
                        <c:v>5.4389004629614108</c:v>
                      </c:pt>
                      <c:pt idx="19796">
                        <c:v>5.4391435185155759</c:v>
                      </c:pt>
                      <c:pt idx="19797">
                        <c:v>5.4393865740697409</c:v>
                      </c:pt>
                      <c:pt idx="19798">
                        <c:v>5.4396296296311819</c:v>
                      </c:pt>
                      <c:pt idx="19799">
                        <c:v>5.4398726851853469</c:v>
                      </c:pt>
                      <c:pt idx="19800">
                        <c:v>5.440115740739512</c:v>
                      </c:pt>
                      <c:pt idx="19801">
                        <c:v>5.440358796293677</c:v>
                      </c:pt>
                      <c:pt idx="19802">
                        <c:v>5.4406018518478421</c:v>
                      </c:pt>
                      <c:pt idx="19803">
                        <c:v>5.4408449074092831</c:v>
                      </c:pt>
                      <c:pt idx="19804">
                        <c:v>5.4410879629634481</c:v>
                      </c:pt>
                      <c:pt idx="19805">
                        <c:v>5.4413310185176131</c:v>
                      </c:pt>
                      <c:pt idx="19806">
                        <c:v>5.4415740740717782</c:v>
                      </c:pt>
                      <c:pt idx="19807">
                        <c:v>5.4418171296259432</c:v>
                      </c:pt>
                      <c:pt idx="19808">
                        <c:v>5.4420601851801083</c:v>
                      </c:pt>
                      <c:pt idx="19809">
                        <c:v>5.4423032407415493</c:v>
                      </c:pt>
                      <c:pt idx="19810">
                        <c:v>5.4425462962957143</c:v>
                      </c:pt>
                      <c:pt idx="19811">
                        <c:v>5.4427893518498793</c:v>
                      </c:pt>
                      <c:pt idx="19812">
                        <c:v>5.4430324074040444</c:v>
                      </c:pt>
                      <c:pt idx="19813">
                        <c:v>5.4432754629582094</c:v>
                      </c:pt>
                      <c:pt idx="19814">
                        <c:v>5.4435185185196504</c:v>
                      </c:pt>
                      <c:pt idx="19815">
                        <c:v>5.4437615740738154</c:v>
                      </c:pt>
                      <c:pt idx="19816">
                        <c:v>5.4440046296279805</c:v>
                      </c:pt>
                      <c:pt idx="19817">
                        <c:v>5.4442476851821455</c:v>
                      </c:pt>
                      <c:pt idx="19818">
                        <c:v>5.4444907407363106</c:v>
                      </c:pt>
                      <c:pt idx="19819">
                        <c:v>5.4447337962977516</c:v>
                      </c:pt>
                      <c:pt idx="19820">
                        <c:v>5.4449768518519166</c:v>
                      </c:pt>
                      <c:pt idx="19821">
                        <c:v>5.4452199074060816</c:v>
                      </c:pt>
                      <c:pt idx="19822">
                        <c:v>5.4454629629602467</c:v>
                      </c:pt>
                      <c:pt idx="19823">
                        <c:v>5.4457060185144117</c:v>
                      </c:pt>
                      <c:pt idx="19824">
                        <c:v>5.4459490740758527</c:v>
                      </c:pt>
                      <c:pt idx="19825">
                        <c:v>5.4461921296300178</c:v>
                      </c:pt>
                      <c:pt idx="19826">
                        <c:v>5.4464351851841828</c:v>
                      </c:pt>
                      <c:pt idx="19827">
                        <c:v>5.4466782407383478</c:v>
                      </c:pt>
                      <c:pt idx="19828">
                        <c:v>5.4469212962925129</c:v>
                      </c:pt>
                      <c:pt idx="19829">
                        <c:v>5.4471643518539539</c:v>
                      </c:pt>
                      <c:pt idx="19830">
                        <c:v>5.4474074074081189</c:v>
                      </c:pt>
                      <c:pt idx="19831">
                        <c:v>5.4476504629622839</c:v>
                      </c:pt>
                      <c:pt idx="19832">
                        <c:v>5.447893518516449</c:v>
                      </c:pt>
                      <c:pt idx="19833">
                        <c:v>5.448136574070614</c:v>
                      </c:pt>
                      <c:pt idx="19834">
                        <c:v>5.4483796296247791</c:v>
                      </c:pt>
                      <c:pt idx="19835">
                        <c:v>5.4486342592557238</c:v>
                      </c:pt>
                      <c:pt idx="19836">
                        <c:v>5.4488773148098888</c:v>
                      </c:pt>
                      <c:pt idx="19837">
                        <c:v>5.4491203703713298</c:v>
                      </c:pt>
                      <c:pt idx="19838">
                        <c:v>5.4493634259254948</c:v>
                      </c:pt>
                      <c:pt idx="19839">
                        <c:v>5.4496064814796599</c:v>
                      </c:pt>
                      <c:pt idx="19840">
                        <c:v>5.4498495370338249</c:v>
                      </c:pt>
                      <c:pt idx="19841">
                        <c:v>5.4500925925879899</c:v>
                      </c:pt>
                      <c:pt idx="19842">
                        <c:v>5.4503356481494309</c:v>
                      </c:pt>
                      <c:pt idx="19843">
                        <c:v>5.450578703703596</c:v>
                      </c:pt>
                      <c:pt idx="19844">
                        <c:v>5.450821759257761</c:v>
                      </c:pt>
                      <c:pt idx="19845">
                        <c:v>5.4510648148119261</c:v>
                      </c:pt>
                      <c:pt idx="19846">
                        <c:v>5.4513078703660911</c:v>
                      </c:pt>
                      <c:pt idx="19847">
                        <c:v>5.4515509259275321</c:v>
                      </c:pt>
                      <c:pt idx="19848">
                        <c:v>5.4517939814816971</c:v>
                      </c:pt>
                      <c:pt idx="19849">
                        <c:v>5.4520370370358622</c:v>
                      </c:pt>
                      <c:pt idx="19850">
                        <c:v>5.4522800925900272</c:v>
                      </c:pt>
                      <c:pt idx="19851">
                        <c:v>5.4525231481441923</c:v>
                      </c:pt>
                      <c:pt idx="19852">
                        <c:v>5.4527662037056333</c:v>
                      </c:pt>
                      <c:pt idx="19853">
                        <c:v>5.4530092592597983</c:v>
                      </c:pt>
                      <c:pt idx="19854">
                        <c:v>5.4532523148139633</c:v>
                      </c:pt>
                      <c:pt idx="19855">
                        <c:v>5.4534953703681284</c:v>
                      </c:pt>
                      <c:pt idx="19856">
                        <c:v>5.4537384259222934</c:v>
                      </c:pt>
                      <c:pt idx="19857">
                        <c:v>5.4539814814764584</c:v>
                      </c:pt>
                      <c:pt idx="19858">
                        <c:v>5.4542245370378994</c:v>
                      </c:pt>
                      <c:pt idx="19859">
                        <c:v>5.4544675925920645</c:v>
                      </c:pt>
                      <c:pt idx="19860">
                        <c:v>5.4547106481462295</c:v>
                      </c:pt>
                      <c:pt idx="19861">
                        <c:v>5.4549537037003946</c:v>
                      </c:pt>
                      <c:pt idx="19862">
                        <c:v>5.4551967592545596</c:v>
                      </c:pt>
                      <c:pt idx="19863">
                        <c:v>5.4554398148160006</c:v>
                      </c:pt>
                      <c:pt idx="19864">
                        <c:v>5.4556828703701656</c:v>
                      </c:pt>
                      <c:pt idx="19865">
                        <c:v>5.4559259259243307</c:v>
                      </c:pt>
                      <c:pt idx="19866">
                        <c:v>5.4561689814784957</c:v>
                      </c:pt>
                      <c:pt idx="19867">
                        <c:v>5.4564120370326608</c:v>
                      </c:pt>
                      <c:pt idx="19868">
                        <c:v>5.4566550925941018</c:v>
                      </c:pt>
                      <c:pt idx="19869">
                        <c:v>5.4568981481482668</c:v>
                      </c:pt>
                      <c:pt idx="19870">
                        <c:v>5.4571412037024318</c:v>
                      </c:pt>
                      <c:pt idx="19871">
                        <c:v>5.4573842592565969</c:v>
                      </c:pt>
                      <c:pt idx="19872">
                        <c:v>5.4576273148107619</c:v>
                      </c:pt>
                      <c:pt idx="19873">
                        <c:v>5.4578703703722029</c:v>
                      </c:pt>
                      <c:pt idx="19874">
                        <c:v>5.4581134259263679</c:v>
                      </c:pt>
                      <c:pt idx="19875">
                        <c:v>5.458356481480533</c:v>
                      </c:pt>
                      <c:pt idx="19876">
                        <c:v>5.458599537034698</c:v>
                      </c:pt>
                      <c:pt idx="19877">
                        <c:v>5.4588425925888631</c:v>
                      </c:pt>
                      <c:pt idx="19878">
                        <c:v>5.4590856481430281</c:v>
                      </c:pt>
                      <c:pt idx="19879">
                        <c:v>5.4593287037044691</c:v>
                      </c:pt>
                      <c:pt idx="19880">
                        <c:v>5.4595717592586341</c:v>
                      </c:pt>
                      <c:pt idx="19881">
                        <c:v>5.4598148148127992</c:v>
                      </c:pt>
                      <c:pt idx="19882">
                        <c:v>5.4600578703669642</c:v>
                      </c:pt>
                      <c:pt idx="19883">
                        <c:v>5.4603124999979089</c:v>
                      </c:pt>
                      <c:pt idx="19884">
                        <c:v>5.4605555555520739</c:v>
                      </c:pt>
                      <c:pt idx="19885">
                        <c:v>5.460798611106239</c:v>
                      </c:pt>
                      <c:pt idx="19886">
                        <c:v>5.46104166666768</c:v>
                      </c:pt>
                      <c:pt idx="19887">
                        <c:v>5.461284722221845</c:v>
                      </c:pt>
                      <c:pt idx="19888">
                        <c:v>5.4615277777760101</c:v>
                      </c:pt>
                      <c:pt idx="19889">
                        <c:v>5.4617708333301751</c:v>
                      </c:pt>
                      <c:pt idx="19890">
                        <c:v>5.4620138888843401</c:v>
                      </c:pt>
                      <c:pt idx="19891">
                        <c:v>5.4622569444457811</c:v>
                      </c:pt>
                      <c:pt idx="19892">
                        <c:v>5.4624999999999462</c:v>
                      </c:pt>
                      <c:pt idx="19893">
                        <c:v>5.4627430555541112</c:v>
                      </c:pt>
                      <c:pt idx="19894">
                        <c:v>5.4629861111082763</c:v>
                      </c:pt>
                      <c:pt idx="19895">
                        <c:v>5.4632291666624413</c:v>
                      </c:pt>
                      <c:pt idx="19896">
                        <c:v>5.4634722222238823</c:v>
                      </c:pt>
                      <c:pt idx="19897">
                        <c:v>5.4637152777780473</c:v>
                      </c:pt>
                      <c:pt idx="19898">
                        <c:v>5.4639583333322124</c:v>
                      </c:pt>
                      <c:pt idx="19899">
                        <c:v>5.4642013888863774</c:v>
                      </c:pt>
                      <c:pt idx="19900">
                        <c:v>5.4644444444405424</c:v>
                      </c:pt>
                      <c:pt idx="19901">
                        <c:v>5.4646875000019834</c:v>
                      </c:pt>
                      <c:pt idx="19902">
                        <c:v>5.4649305555561485</c:v>
                      </c:pt>
                      <c:pt idx="19903">
                        <c:v>5.4651736111103135</c:v>
                      </c:pt>
                      <c:pt idx="19904">
                        <c:v>5.4654166666644786</c:v>
                      </c:pt>
                      <c:pt idx="19905">
                        <c:v>5.4656597222186436</c:v>
                      </c:pt>
                      <c:pt idx="19906">
                        <c:v>5.4659027777728086</c:v>
                      </c:pt>
                      <c:pt idx="19907">
                        <c:v>5.4661458333342496</c:v>
                      </c:pt>
                      <c:pt idx="19908">
                        <c:v>5.4663888888884147</c:v>
                      </c:pt>
                      <c:pt idx="19909">
                        <c:v>5.4666319444425797</c:v>
                      </c:pt>
                      <c:pt idx="19910">
                        <c:v>5.4668749999967448</c:v>
                      </c:pt>
                      <c:pt idx="19911">
                        <c:v>5.4671180555509098</c:v>
                      </c:pt>
                      <c:pt idx="19912">
                        <c:v>5.4673611111123508</c:v>
                      </c:pt>
                      <c:pt idx="19913">
                        <c:v>5.4676041666665158</c:v>
                      </c:pt>
                      <c:pt idx="19914">
                        <c:v>5.4678472222206809</c:v>
                      </c:pt>
                      <c:pt idx="19915">
                        <c:v>5.4680902777748459</c:v>
                      </c:pt>
                      <c:pt idx="19916">
                        <c:v>5.4683333333290109</c:v>
                      </c:pt>
                      <c:pt idx="19917">
                        <c:v>5.4685763888904519</c:v>
                      </c:pt>
                      <c:pt idx="19918">
                        <c:v>5.468819444444617</c:v>
                      </c:pt>
                      <c:pt idx="19919">
                        <c:v>5.469062499998782</c:v>
                      </c:pt>
                      <c:pt idx="19920">
                        <c:v>5.4693055555529471</c:v>
                      </c:pt>
                      <c:pt idx="19921">
                        <c:v>5.4695486111071121</c:v>
                      </c:pt>
                      <c:pt idx="19922">
                        <c:v>5.4697916666685531</c:v>
                      </c:pt>
                      <c:pt idx="19923">
                        <c:v>5.4700347222227181</c:v>
                      </c:pt>
                      <c:pt idx="19924">
                        <c:v>5.4702777777768832</c:v>
                      </c:pt>
                      <c:pt idx="19925">
                        <c:v>5.4705208333310482</c:v>
                      </c:pt>
                      <c:pt idx="19926">
                        <c:v>5.4707638888852133</c:v>
                      </c:pt>
                      <c:pt idx="19927">
                        <c:v>5.4710069444393783</c:v>
                      </c:pt>
                      <c:pt idx="19928">
                        <c:v>5.4712500000008193</c:v>
                      </c:pt>
                      <c:pt idx="19929">
                        <c:v>5.4714930555549843</c:v>
                      </c:pt>
                      <c:pt idx="19930">
                        <c:v>5.4717361111091494</c:v>
                      </c:pt>
                      <c:pt idx="19931">
                        <c:v>5.4719791666633144</c:v>
                      </c:pt>
                      <c:pt idx="19932">
                        <c:v>5.4722337962942591</c:v>
                      </c:pt>
                      <c:pt idx="19933">
                        <c:v>5.4724768518484241</c:v>
                      </c:pt>
                      <c:pt idx="19934">
                        <c:v>5.4727199074025892</c:v>
                      </c:pt>
                      <c:pt idx="19935">
                        <c:v>5.4729629629640302</c:v>
                      </c:pt>
                      <c:pt idx="19936">
                        <c:v>5.4732060185181952</c:v>
                      </c:pt>
                      <c:pt idx="19937">
                        <c:v>5.4734490740723603</c:v>
                      </c:pt>
                      <c:pt idx="19938">
                        <c:v>5.4736921296265253</c:v>
                      </c:pt>
                      <c:pt idx="19939">
                        <c:v>5.4739351851806903</c:v>
                      </c:pt>
                      <c:pt idx="19940">
                        <c:v>5.4741782407421313</c:v>
                      </c:pt>
                      <c:pt idx="19941">
                        <c:v>5.4744212962962964</c:v>
                      </c:pt>
                      <c:pt idx="19942">
                        <c:v>5.4746643518504614</c:v>
                      </c:pt>
                      <c:pt idx="19943">
                        <c:v>5.4749074074046264</c:v>
                      </c:pt>
                      <c:pt idx="19944">
                        <c:v>5.4751504629587915</c:v>
                      </c:pt>
                      <c:pt idx="19945">
                        <c:v>5.4753935185202325</c:v>
                      </c:pt>
                      <c:pt idx="19946">
                        <c:v>5.4756365740743975</c:v>
                      </c:pt>
                      <c:pt idx="19947">
                        <c:v>5.4758796296285626</c:v>
                      </c:pt>
                      <c:pt idx="19948">
                        <c:v>5.4761226851827276</c:v>
                      </c:pt>
                      <c:pt idx="19949">
                        <c:v>5.4763657407368926</c:v>
                      </c:pt>
                      <c:pt idx="19950">
                        <c:v>5.4766087962983336</c:v>
                      </c:pt>
                      <c:pt idx="19951">
                        <c:v>5.4768518518524987</c:v>
                      </c:pt>
                      <c:pt idx="19952">
                        <c:v>5.4770949074066637</c:v>
                      </c:pt>
                      <c:pt idx="19953">
                        <c:v>5.4773379629608288</c:v>
                      </c:pt>
                      <c:pt idx="19954">
                        <c:v>5.4775810185149938</c:v>
                      </c:pt>
                      <c:pt idx="19955">
                        <c:v>5.4778240740691588</c:v>
                      </c:pt>
                      <c:pt idx="19956">
                        <c:v>5.4780671296305998</c:v>
                      </c:pt>
                      <c:pt idx="19957">
                        <c:v>5.4783101851847649</c:v>
                      </c:pt>
                      <c:pt idx="19958">
                        <c:v>5.4785532407389299</c:v>
                      </c:pt>
                      <c:pt idx="19959">
                        <c:v>5.4787962962930949</c:v>
                      </c:pt>
                      <c:pt idx="19960">
                        <c:v>5.47903935184726</c:v>
                      </c:pt>
                      <c:pt idx="19961">
                        <c:v>5.479282407408701</c:v>
                      </c:pt>
                      <c:pt idx="19962">
                        <c:v>5.479525462962866</c:v>
                      </c:pt>
                      <c:pt idx="19963">
                        <c:v>5.4797685185170311</c:v>
                      </c:pt>
                      <c:pt idx="19964">
                        <c:v>5.4800115740711961</c:v>
                      </c:pt>
                      <c:pt idx="19965">
                        <c:v>5.4802546296253611</c:v>
                      </c:pt>
                      <c:pt idx="19966">
                        <c:v>5.4804976851868021</c:v>
                      </c:pt>
                      <c:pt idx="19967">
                        <c:v>5.4807407407409672</c:v>
                      </c:pt>
                      <c:pt idx="19968">
                        <c:v>5.4809837962951322</c:v>
                      </c:pt>
                      <c:pt idx="19969">
                        <c:v>5.4812268518492973</c:v>
                      </c:pt>
                      <c:pt idx="19970">
                        <c:v>5.4814699074034623</c:v>
                      </c:pt>
                      <c:pt idx="19971">
                        <c:v>5.4817129629649033</c:v>
                      </c:pt>
                      <c:pt idx="19972">
                        <c:v>5.4819560185190683</c:v>
                      </c:pt>
                      <c:pt idx="19973">
                        <c:v>5.4821990740732334</c:v>
                      </c:pt>
                      <c:pt idx="19974">
                        <c:v>5.4824421296273984</c:v>
                      </c:pt>
                      <c:pt idx="19975">
                        <c:v>5.4826851851815634</c:v>
                      </c:pt>
                      <c:pt idx="19976">
                        <c:v>5.4829282407357285</c:v>
                      </c:pt>
                      <c:pt idx="19977">
                        <c:v>5.4831712962971695</c:v>
                      </c:pt>
                      <c:pt idx="19978">
                        <c:v>5.4834143518513345</c:v>
                      </c:pt>
                      <c:pt idx="19979">
                        <c:v>5.4836574074054996</c:v>
                      </c:pt>
                      <c:pt idx="19980">
                        <c:v>5.4839120370364443</c:v>
                      </c:pt>
                      <c:pt idx="19981">
                        <c:v>5.4841550925906093</c:v>
                      </c:pt>
                      <c:pt idx="19982">
                        <c:v>5.4843981481447743</c:v>
                      </c:pt>
                      <c:pt idx="19983">
                        <c:v>5.4846412036989394</c:v>
                      </c:pt>
                      <c:pt idx="19984">
                        <c:v>5.4848842592603804</c:v>
                      </c:pt>
                      <c:pt idx="19985">
                        <c:v>5.4851273148145454</c:v>
                      </c:pt>
                      <c:pt idx="19986">
                        <c:v>5.4853703703687104</c:v>
                      </c:pt>
                      <c:pt idx="19987">
                        <c:v>5.4856134259228755</c:v>
                      </c:pt>
                      <c:pt idx="19988">
                        <c:v>5.4858564814770405</c:v>
                      </c:pt>
                      <c:pt idx="19989">
                        <c:v>5.4860995370384815</c:v>
                      </c:pt>
                      <c:pt idx="19990">
                        <c:v>5.4863425925926466</c:v>
                      </c:pt>
                      <c:pt idx="19991">
                        <c:v>5.4865856481468116</c:v>
                      </c:pt>
                      <c:pt idx="19992">
                        <c:v>5.4868287037009766</c:v>
                      </c:pt>
                      <c:pt idx="19993">
                        <c:v>5.4870717592551417</c:v>
                      </c:pt>
                      <c:pt idx="19994">
                        <c:v>5.4873148148165827</c:v>
                      </c:pt>
                      <c:pt idx="19995">
                        <c:v>5.4875578703707477</c:v>
                      </c:pt>
                      <c:pt idx="19996">
                        <c:v>5.4878009259249128</c:v>
                      </c:pt>
                      <c:pt idx="19997">
                        <c:v>5.4880439814790778</c:v>
                      </c:pt>
                      <c:pt idx="19998">
                        <c:v>5.4882870370332428</c:v>
                      </c:pt>
                      <c:pt idx="19999">
                        <c:v>5.4885300925946838</c:v>
                      </c:pt>
                      <c:pt idx="20000">
                        <c:v>5.4887731481488489</c:v>
                      </c:pt>
                      <c:pt idx="20001">
                        <c:v>5.4890162037030139</c:v>
                      </c:pt>
                      <c:pt idx="20002">
                        <c:v>5.4892592592571789</c:v>
                      </c:pt>
                      <c:pt idx="20003">
                        <c:v>5.489502314811344</c:v>
                      </c:pt>
                      <c:pt idx="20004">
                        <c:v>5.489745370365509</c:v>
                      </c:pt>
                      <c:pt idx="20005">
                        <c:v>5.48998842592695</c:v>
                      </c:pt>
                      <c:pt idx="20006">
                        <c:v>5.4902314814811151</c:v>
                      </c:pt>
                      <c:pt idx="20007">
                        <c:v>5.4904745370352801</c:v>
                      </c:pt>
                      <c:pt idx="20008">
                        <c:v>5.4907175925894451</c:v>
                      </c:pt>
                      <c:pt idx="20009">
                        <c:v>5.4909606481436102</c:v>
                      </c:pt>
                      <c:pt idx="20010">
                        <c:v>5.4912037037050512</c:v>
                      </c:pt>
                      <c:pt idx="20011">
                        <c:v>5.4914467592592162</c:v>
                      </c:pt>
                      <c:pt idx="20012">
                        <c:v>5.4916898148133813</c:v>
                      </c:pt>
                      <c:pt idx="20013">
                        <c:v>5.4919328703675463</c:v>
                      </c:pt>
                      <c:pt idx="20014">
                        <c:v>5.4921759259217113</c:v>
                      </c:pt>
                      <c:pt idx="20015">
                        <c:v>5.4924189814831523</c:v>
                      </c:pt>
                      <c:pt idx="20016">
                        <c:v>5.4926620370373174</c:v>
                      </c:pt>
                      <c:pt idx="20017">
                        <c:v>5.4929050925914824</c:v>
                      </c:pt>
                      <c:pt idx="20018">
                        <c:v>5.4931481481456474</c:v>
                      </c:pt>
                      <c:pt idx="20019">
                        <c:v>5.4933912036998125</c:v>
                      </c:pt>
                      <c:pt idx="20020">
                        <c:v>5.4936342592612535</c:v>
                      </c:pt>
                      <c:pt idx="20021">
                        <c:v>5.4938773148154185</c:v>
                      </c:pt>
                      <c:pt idx="20022">
                        <c:v>5.4941203703695836</c:v>
                      </c:pt>
                      <c:pt idx="20023">
                        <c:v>5.4943634259237486</c:v>
                      </c:pt>
                      <c:pt idx="20024">
                        <c:v>5.4946064814779136</c:v>
                      </c:pt>
                      <c:pt idx="20025">
                        <c:v>5.4948495370320787</c:v>
                      </c:pt>
                      <c:pt idx="20026">
                        <c:v>5.4950925925935197</c:v>
                      </c:pt>
                      <c:pt idx="20027">
                        <c:v>5.4953472222171884</c:v>
                      </c:pt>
                      <c:pt idx="20028">
                        <c:v>5.4955902777786294</c:v>
                      </c:pt>
                      <c:pt idx="20029">
                        <c:v>5.4958333333327944</c:v>
                      </c:pt>
                      <c:pt idx="20030">
                        <c:v>5.4960763888869595</c:v>
                      </c:pt>
                      <c:pt idx="20031">
                        <c:v>5.4963194444411245</c:v>
                      </c:pt>
                      <c:pt idx="20032">
                        <c:v>5.4965624999952896</c:v>
                      </c:pt>
                      <c:pt idx="20033">
                        <c:v>5.4968055555567306</c:v>
                      </c:pt>
                      <c:pt idx="20034">
                        <c:v>5.4970486111108956</c:v>
                      </c:pt>
                      <c:pt idx="20035">
                        <c:v>5.4972916666650606</c:v>
                      </c:pt>
                      <c:pt idx="20036">
                        <c:v>5.4975347222192257</c:v>
                      </c:pt>
                      <c:pt idx="20037">
                        <c:v>5.4977777777733907</c:v>
                      </c:pt>
                      <c:pt idx="20038">
                        <c:v>5.4980208333348317</c:v>
                      </c:pt>
                      <c:pt idx="20039">
                        <c:v>5.4982638888889968</c:v>
                      </c:pt>
                      <c:pt idx="20040">
                        <c:v>5.4985069444431618</c:v>
                      </c:pt>
                      <c:pt idx="20041">
                        <c:v>5.4987499999973268</c:v>
                      </c:pt>
                      <c:pt idx="20042">
                        <c:v>5.4989930555514919</c:v>
                      </c:pt>
                      <c:pt idx="20043">
                        <c:v>5.4992361111129329</c:v>
                      </c:pt>
                      <c:pt idx="20044">
                        <c:v>5.4994791666670979</c:v>
                      </c:pt>
                      <c:pt idx="20045">
                        <c:v>5.4997222222212629</c:v>
                      </c:pt>
                      <c:pt idx="20046">
                        <c:v>5.499965277775428</c:v>
                      </c:pt>
                      <c:pt idx="20047">
                        <c:v>5.500208333329593</c:v>
                      </c:pt>
                      <c:pt idx="20048">
                        <c:v>5.5004513888837581</c:v>
                      </c:pt>
                      <c:pt idx="20049">
                        <c:v>5.5006944444451991</c:v>
                      </c:pt>
                      <c:pt idx="20050">
                        <c:v>5.5009374999993641</c:v>
                      </c:pt>
                      <c:pt idx="20051">
                        <c:v>5.5011805555535291</c:v>
                      </c:pt>
                      <c:pt idx="20052">
                        <c:v>5.5014236111076942</c:v>
                      </c:pt>
                      <c:pt idx="20053">
                        <c:v>5.5016666666618592</c:v>
                      </c:pt>
                      <c:pt idx="20054">
                        <c:v>5.5019097222233002</c:v>
                      </c:pt>
                      <c:pt idx="20055">
                        <c:v>5.5021527777774653</c:v>
                      </c:pt>
                      <c:pt idx="20056">
                        <c:v>5.5023958333316303</c:v>
                      </c:pt>
                      <c:pt idx="20057">
                        <c:v>5.5026388888857953</c:v>
                      </c:pt>
                      <c:pt idx="20058">
                        <c:v>5.5028819444399604</c:v>
                      </c:pt>
                      <c:pt idx="20059">
                        <c:v>5.5031250000014014</c:v>
                      </c:pt>
                      <c:pt idx="20060">
                        <c:v>5.5033680555555664</c:v>
                      </c:pt>
                      <c:pt idx="20061">
                        <c:v>5.5036111111097314</c:v>
                      </c:pt>
                      <c:pt idx="20062">
                        <c:v>5.5038541666638965</c:v>
                      </c:pt>
                      <c:pt idx="20063">
                        <c:v>5.5040972222180615</c:v>
                      </c:pt>
                      <c:pt idx="20064">
                        <c:v>5.5043402777795025</c:v>
                      </c:pt>
                      <c:pt idx="20065">
                        <c:v>5.5045833333336676</c:v>
                      </c:pt>
                      <c:pt idx="20066">
                        <c:v>5.5048263888878326</c:v>
                      </c:pt>
                      <c:pt idx="20067">
                        <c:v>5.5050694444419976</c:v>
                      </c:pt>
                      <c:pt idx="20068">
                        <c:v>5.5053124999961627</c:v>
                      </c:pt>
                      <c:pt idx="20069">
                        <c:v>5.5055555555576037</c:v>
                      </c:pt>
                      <c:pt idx="20070">
                        <c:v>5.5057986111117687</c:v>
                      </c:pt>
                      <c:pt idx="20071">
                        <c:v>5.5060416666659338</c:v>
                      </c:pt>
                      <c:pt idx="20072">
                        <c:v>5.5062847222200988</c:v>
                      </c:pt>
                      <c:pt idx="20073">
                        <c:v>5.5065277777742638</c:v>
                      </c:pt>
                      <c:pt idx="20074">
                        <c:v>5.5067708333284289</c:v>
                      </c:pt>
                      <c:pt idx="20075">
                        <c:v>5.5070138888898699</c:v>
                      </c:pt>
                      <c:pt idx="20076">
                        <c:v>5.5072685185135386</c:v>
                      </c:pt>
                      <c:pt idx="20077">
                        <c:v>5.5075115740749796</c:v>
                      </c:pt>
                      <c:pt idx="20078">
                        <c:v>5.5077546296291446</c:v>
                      </c:pt>
                      <c:pt idx="20079">
                        <c:v>5.5079976851833097</c:v>
                      </c:pt>
                      <c:pt idx="20080">
                        <c:v>5.5082407407374747</c:v>
                      </c:pt>
                      <c:pt idx="20081">
                        <c:v>5.5084837962916398</c:v>
                      </c:pt>
                      <c:pt idx="20082">
                        <c:v>5.5087268518530808</c:v>
                      </c:pt>
                      <c:pt idx="20083">
                        <c:v>5.5089699074072458</c:v>
                      </c:pt>
                      <c:pt idx="20084">
                        <c:v>5.5092129629614108</c:v>
                      </c:pt>
                      <c:pt idx="20085">
                        <c:v>5.5094560185155759</c:v>
                      </c:pt>
                      <c:pt idx="20086">
                        <c:v>5.5096990740697409</c:v>
                      </c:pt>
                      <c:pt idx="20087">
                        <c:v>5.5099421296311819</c:v>
                      </c:pt>
                      <c:pt idx="20088">
                        <c:v>5.5101851851853469</c:v>
                      </c:pt>
                      <c:pt idx="20089">
                        <c:v>5.510428240739512</c:v>
                      </c:pt>
                      <c:pt idx="20090">
                        <c:v>5.510671296293677</c:v>
                      </c:pt>
                      <c:pt idx="20091">
                        <c:v>5.5109143518478421</c:v>
                      </c:pt>
                      <c:pt idx="20092">
                        <c:v>5.5111574074092831</c:v>
                      </c:pt>
                      <c:pt idx="20093">
                        <c:v>5.5114004629634481</c:v>
                      </c:pt>
                      <c:pt idx="20094">
                        <c:v>5.5116435185176131</c:v>
                      </c:pt>
                      <c:pt idx="20095">
                        <c:v>5.5118865740717782</c:v>
                      </c:pt>
                      <c:pt idx="20096">
                        <c:v>5.5121296296259432</c:v>
                      </c:pt>
                      <c:pt idx="20097">
                        <c:v>5.5123726851801083</c:v>
                      </c:pt>
                      <c:pt idx="20098">
                        <c:v>5.5126157407415493</c:v>
                      </c:pt>
                      <c:pt idx="20099">
                        <c:v>5.5128587962957143</c:v>
                      </c:pt>
                      <c:pt idx="20100">
                        <c:v>5.5131018518498793</c:v>
                      </c:pt>
                      <c:pt idx="20101">
                        <c:v>5.5133449074040444</c:v>
                      </c:pt>
                      <c:pt idx="20102">
                        <c:v>5.5135879629582094</c:v>
                      </c:pt>
                      <c:pt idx="20103">
                        <c:v>5.5138310185196504</c:v>
                      </c:pt>
                      <c:pt idx="20104">
                        <c:v>5.5140740740738154</c:v>
                      </c:pt>
                      <c:pt idx="20105">
                        <c:v>5.5143171296279805</c:v>
                      </c:pt>
                      <c:pt idx="20106">
                        <c:v>5.5145601851821455</c:v>
                      </c:pt>
                      <c:pt idx="20107">
                        <c:v>5.5148032407363106</c:v>
                      </c:pt>
                      <c:pt idx="20108">
                        <c:v>5.5150462962977516</c:v>
                      </c:pt>
                      <c:pt idx="20109">
                        <c:v>5.5152893518519166</c:v>
                      </c:pt>
                      <c:pt idx="20110">
                        <c:v>5.5155324074060816</c:v>
                      </c:pt>
                      <c:pt idx="20111">
                        <c:v>5.5157754629602467</c:v>
                      </c:pt>
                      <c:pt idx="20112">
                        <c:v>5.5160185185144117</c:v>
                      </c:pt>
                      <c:pt idx="20113">
                        <c:v>5.5162615740758527</c:v>
                      </c:pt>
                      <c:pt idx="20114">
                        <c:v>5.5165046296300178</c:v>
                      </c:pt>
                      <c:pt idx="20115">
                        <c:v>5.5167476851841828</c:v>
                      </c:pt>
                      <c:pt idx="20116">
                        <c:v>5.5169907407383478</c:v>
                      </c:pt>
                      <c:pt idx="20117">
                        <c:v>5.5172337962925129</c:v>
                      </c:pt>
                      <c:pt idx="20118">
                        <c:v>5.5174768518539539</c:v>
                      </c:pt>
                      <c:pt idx="20119">
                        <c:v>5.5177199074081189</c:v>
                      </c:pt>
                      <c:pt idx="20120">
                        <c:v>5.5179629629622839</c:v>
                      </c:pt>
                      <c:pt idx="20121">
                        <c:v>5.518206018516449</c:v>
                      </c:pt>
                      <c:pt idx="20122">
                        <c:v>5.518449074070614</c:v>
                      </c:pt>
                      <c:pt idx="20123">
                        <c:v>5.5186921296247791</c:v>
                      </c:pt>
                      <c:pt idx="20124">
                        <c:v>5.5189467592557238</c:v>
                      </c:pt>
                      <c:pt idx="20125">
                        <c:v>5.5191898148098888</c:v>
                      </c:pt>
                      <c:pt idx="20126">
                        <c:v>5.5194328703713298</c:v>
                      </c:pt>
                      <c:pt idx="20127">
                        <c:v>5.5196759259254948</c:v>
                      </c:pt>
                      <c:pt idx="20128">
                        <c:v>5.5199189814796599</c:v>
                      </c:pt>
                      <c:pt idx="20129">
                        <c:v>5.5201620370338249</c:v>
                      </c:pt>
                      <c:pt idx="20130">
                        <c:v>5.5204050925879899</c:v>
                      </c:pt>
                      <c:pt idx="20131">
                        <c:v>5.5206481481494309</c:v>
                      </c:pt>
                      <c:pt idx="20132">
                        <c:v>5.520891203703596</c:v>
                      </c:pt>
                      <c:pt idx="20133">
                        <c:v>5.521134259257761</c:v>
                      </c:pt>
                      <c:pt idx="20134">
                        <c:v>5.5213773148119261</c:v>
                      </c:pt>
                      <c:pt idx="20135">
                        <c:v>5.5216203703660911</c:v>
                      </c:pt>
                      <c:pt idx="20136">
                        <c:v>5.5218634259275321</c:v>
                      </c:pt>
                      <c:pt idx="20137">
                        <c:v>5.5221064814816971</c:v>
                      </c:pt>
                      <c:pt idx="20138">
                        <c:v>5.5223495370358622</c:v>
                      </c:pt>
                      <c:pt idx="20139">
                        <c:v>5.5225925925900272</c:v>
                      </c:pt>
                      <c:pt idx="20140">
                        <c:v>5.5228356481441923</c:v>
                      </c:pt>
                      <c:pt idx="20141">
                        <c:v>5.5230787037056333</c:v>
                      </c:pt>
                      <c:pt idx="20142">
                        <c:v>5.5233217592597983</c:v>
                      </c:pt>
                      <c:pt idx="20143">
                        <c:v>5.5235648148139633</c:v>
                      </c:pt>
                      <c:pt idx="20144">
                        <c:v>5.5238078703681284</c:v>
                      </c:pt>
                      <c:pt idx="20145">
                        <c:v>5.5240509259222934</c:v>
                      </c:pt>
                      <c:pt idx="20146">
                        <c:v>5.5242939814764584</c:v>
                      </c:pt>
                      <c:pt idx="20147">
                        <c:v>5.5245370370378994</c:v>
                      </c:pt>
                      <c:pt idx="20148">
                        <c:v>5.5247800925920645</c:v>
                      </c:pt>
                      <c:pt idx="20149">
                        <c:v>5.5250231481462295</c:v>
                      </c:pt>
                      <c:pt idx="20150">
                        <c:v>5.5252662037003946</c:v>
                      </c:pt>
                      <c:pt idx="20151">
                        <c:v>5.5255092592545596</c:v>
                      </c:pt>
                      <c:pt idx="20152">
                        <c:v>5.5257523148160006</c:v>
                      </c:pt>
                      <c:pt idx="20153">
                        <c:v>5.5259953703701656</c:v>
                      </c:pt>
                      <c:pt idx="20154">
                        <c:v>5.5262384259243307</c:v>
                      </c:pt>
                      <c:pt idx="20155">
                        <c:v>5.5264814814784957</c:v>
                      </c:pt>
                      <c:pt idx="20156">
                        <c:v>5.5267245370326608</c:v>
                      </c:pt>
                      <c:pt idx="20157">
                        <c:v>5.5269675925941018</c:v>
                      </c:pt>
                      <c:pt idx="20158">
                        <c:v>5.5272106481482668</c:v>
                      </c:pt>
                      <c:pt idx="20159">
                        <c:v>5.5274537037024318</c:v>
                      </c:pt>
                      <c:pt idx="20160">
                        <c:v>5.5276967592565969</c:v>
                      </c:pt>
                      <c:pt idx="20161">
                        <c:v>5.5279398148107619</c:v>
                      </c:pt>
                      <c:pt idx="20162">
                        <c:v>5.5281828703722029</c:v>
                      </c:pt>
                      <c:pt idx="20163">
                        <c:v>5.5284259259263679</c:v>
                      </c:pt>
                      <c:pt idx="20164">
                        <c:v>5.528668981480533</c:v>
                      </c:pt>
                      <c:pt idx="20165">
                        <c:v>5.528912037034698</c:v>
                      </c:pt>
                      <c:pt idx="20166">
                        <c:v>5.5291550925888631</c:v>
                      </c:pt>
                      <c:pt idx="20167">
                        <c:v>5.5293981481430281</c:v>
                      </c:pt>
                      <c:pt idx="20168">
                        <c:v>5.5296412037044691</c:v>
                      </c:pt>
                      <c:pt idx="20169">
                        <c:v>5.5298842592586341</c:v>
                      </c:pt>
                      <c:pt idx="20170">
                        <c:v>5.5301273148127992</c:v>
                      </c:pt>
                      <c:pt idx="20171">
                        <c:v>5.5303703703669642</c:v>
                      </c:pt>
                      <c:pt idx="20172">
                        <c:v>5.5306249999979089</c:v>
                      </c:pt>
                      <c:pt idx="20173">
                        <c:v>5.5308680555520739</c:v>
                      </c:pt>
                      <c:pt idx="20174">
                        <c:v>5.531111111106239</c:v>
                      </c:pt>
                      <c:pt idx="20175">
                        <c:v>5.53135416666768</c:v>
                      </c:pt>
                      <c:pt idx="20176">
                        <c:v>5.531597222221845</c:v>
                      </c:pt>
                      <c:pt idx="20177">
                        <c:v>5.5318402777760101</c:v>
                      </c:pt>
                      <c:pt idx="20178">
                        <c:v>5.5320833333301751</c:v>
                      </c:pt>
                      <c:pt idx="20179">
                        <c:v>5.5323263888843401</c:v>
                      </c:pt>
                      <c:pt idx="20180">
                        <c:v>5.5325694444457811</c:v>
                      </c:pt>
                      <c:pt idx="20181">
                        <c:v>5.5328124999999462</c:v>
                      </c:pt>
                      <c:pt idx="20182">
                        <c:v>5.5330555555541112</c:v>
                      </c:pt>
                      <c:pt idx="20183">
                        <c:v>5.5332986111082763</c:v>
                      </c:pt>
                      <c:pt idx="20184">
                        <c:v>5.5335416666624413</c:v>
                      </c:pt>
                      <c:pt idx="20185">
                        <c:v>5.5337847222238823</c:v>
                      </c:pt>
                      <c:pt idx="20186">
                        <c:v>5.5340277777780473</c:v>
                      </c:pt>
                      <c:pt idx="20187">
                        <c:v>5.5342708333322124</c:v>
                      </c:pt>
                      <c:pt idx="20188">
                        <c:v>5.5345138888863774</c:v>
                      </c:pt>
                      <c:pt idx="20189">
                        <c:v>5.5347569444405424</c:v>
                      </c:pt>
                      <c:pt idx="20190">
                        <c:v>5.5350000000019834</c:v>
                      </c:pt>
                      <c:pt idx="20191">
                        <c:v>5.5352430555561485</c:v>
                      </c:pt>
                      <c:pt idx="20192">
                        <c:v>5.5354861111103135</c:v>
                      </c:pt>
                      <c:pt idx="20193">
                        <c:v>5.5357291666644786</c:v>
                      </c:pt>
                      <c:pt idx="20194">
                        <c:v>5.5359722222186436</c:v>
                      </c:pt>
                      <c:pt idx="20195">
                        <c:v>5.5362152777728086</c:v>
                      </c:pt>
                      <c:pt idx="20196">
                        <c:v>5.5364583333342496</c:v>
                      </c:pt>
                      <c:pt idx="20197">
                        <c:v>5.5367013888884147</c:v>
                      </c:pt>
                      <c:pt idx="20198">
                        <c:v>5.5369444444425797</c:v>
                      </c:pt>
                      <c:pt idx="20199">
                        <c:v>5.5371874999967448</c:v>
                      </c:pt>
                      <c:pt idx="20200">
                        <c:v>5.5374305555509098</c:v>
                      </c:pt>
                      <c:pt idx="20201">
                        <c:v>5.5376736111123508</c:v>
                      </c:pt>
                      <c:pt idx="20202">
                        <c:v>5.5379166666665158</c:v>
                      </c:pt>
                      <c:pt idx="20203">
                        <c:v>5.5381597222206809</c:v>
                      </c:pt>
                      <c:pt idx="20204">
                        <c:v>5.5384027777748459</c:v>
                      </c:pt>
                      <c:pt idx="20205">
                        <c:v>5.5386458333290109</c:v>
                      </c:pt>
                      <c:pt idx="20206">
                        <c:v>5.5388888888904519</c:v>
                      </c:pt>
                      <c:pt idx="20207">
                        <c:v>5.539131944444617</c:v>
                      </c:pt>
                      <c:pt idx="20208">
                        <c:v>5.539374999998782</c:v>
                      </c:pt>
                      <c:pt idx="20209">
                        <c:v>5.5396180555529471</c:v>
                      </c:pt>
                      <c:pt idx="20210">
                        <c:v>5.5398611111071121</c:v>
                      </c:pt>
                      <c:pt idx="20211">
                        <c:v>5.5401041666685531</c:v>
                      </c:pt>
                      <c:pt idx="20212">
                        <c:v>5.5403472222227181</c:v>
                      </c:pt>
                      <c:pt idx="20213">
                        <c:v>5.5405902777768832</c:v>
                      </c:pt>
                      <c:pt idx="20214">
                        <c:v>5.5408333333310482</c:v>
                      </c:pt>
                      <c:pt idx="20215">
                        <c:v>5.5410763888852133</c:v>
                      </c:pt>
                      <c:pt idx="20216">
                        <c:v>5.5413194444393783</c:v>
                      </c:pt>
                      <c:pt idx="20217">
                        <c:v>5.5415625000008193</c:v>
                      </c:pt>
                      <c:pt idx="20218">
                        <c:v>5.5418055555549843</c:v>
                      </c:pt>
                      <c:pt idx="20219">
                        <c:v>5.5420486111091494</c:v>
                      </c:pt>
                      <c:pt idx="20220">
                        <c:v>5.5423032407400941</c:v>
                      </c:pt>
                      <c:pt idx="20221">
                        <c:v>5.5425462962942591</c:v>
                      </c:pt>
                      <c:pt idx="20222">
                        <c:v>5.5427893518484241</c:v>
                      </c:pt>
                      <c:pt idx="20223">
                        <c:v>5.5430324074025892</c:v>
                      </c:pt>
                      <c:pt idx="20224">
                        <c:v>5.5432754629640302</c:v>
                      </c:pt>
                      <c:pt idx="20225">
                        <c:v>5.5435185185181952</c:v>
                      </c:pt>
                      <c:pt idx="20226">
                        <c:v>5.5437615740723603</c:v>
                      </c:pt>
                      <c:pt idx="20227">
                        <c:v>5.5440046296265253</c:v>
                      </c:pt>
                      <c:pt idx="20228">
                        <c:v>5.5442476851806903</c:v>
                      </c:pt>
                      <c:pt idx="20229">
                        <c:v>5.5444907407421313</c:v>
                      </c:pt>
                      <c:pt idx="20230">
                        <c:v>5.5447337962962964</c:v>
                      </c:pt>
                      <c:pt idx="20231">
                        <c:v>5.5449768518504614</c:v>
                      </c:pt>
                      <c:pt idx="20232">
                        <c:v>5.5452199074046264</c:v>
                      </c:pt>
                      <c:pt idx="20233">
                        <c:v>5.5454629629587915</c:v>
                      </c:pt>
                      <c:pt idx="20234">
                        <c:v>5.5457060185202325</c:v>
                      </c:pt>
                      <c:pt idx="20235">
                        <c:v>5.5459490740743975</c:v>
                      </c:pt>
                      <c:pt idx="20236">
                        <c:v>5.5461921296285626</c:v>
                      </c:pt>
                      <c:pt idx="20237">
                        <c:v>5.5464351851827276</c:v>
                      </c:pt>
                      <c:pt idx="20238">
                        <c:v>5.5466782407368926</c:v>
                      </c:pt>
                      <c:pt idx="20239">
                        <c:v>5.5469212962983336</c:v>
                      </c:pt>
                      <c:pt idx="20240">
                        <c:v>5.5471643518524987</c:v>
                      </c:pt>
                      <c:pt idx="20241">
                        <c:v>5.5474074074066637</c:v>
                      </c:pt>
                      <c:pt idx="20242">
                        <c:v>5.5476504629608288</c:v>
                      </c:pt>
                      <c:pt idx="20243">
                        <c:v>5.5478935185149938</c:v>
                      </c:pt>
                      <c:pt idx="20244">
                        <c:v>5.5481365740691588</c:v>
                      </c:pt>
                      <c:pt idx="20245">
                        <c:v>5.5483796296305998</c:v>
                      </c:pt>
                      <c:pt idx="20246">
                        <c:v>5.5486226851847649</c:v>
                      </c:pt>
                      <c:pt idx="20247">
                        <c:v>5.5488657407389299</c:v>
                      </c:pt>
                      <c:pt idx="20248">
                        <c:v>5.5491087962930949</c:v>
                      </c:pt>
                      <c:pt idx="20249">
                        <c:v>5.54935185184726</c:v>
                      </c:pt>
                      <c:pt idx="20250">
                        <c:v>5.549594907408701</c:v>
                      </c:pt>
                      <c:pt idx="20251">
                        <c:v>5.549837962962866</c:v>
                      </c:pt>
                      <c:pt idx="20252">
                        <c:v>5.5500810185170311</c:v>
                      </c:pt>
                      <c:pt idx="20253">
                        <c:v>5.5503240740711961</c:v>
                      </c:pt>
                      <c:pt idx="20254">
                        <c:v>5.5505671296253611</c:v>
                      </c:pt>
                      <c:pt idx="20255">
                        <c:v>5.5508101851868021</c:v>
                      </c:pt>
                      <c:pt idx="20256">
                        <c:v>5.5510532407409672</c:v>
                      </c:pt>
                      <c:pt idx="20257">
                        <c:v>5.5512962962951322</c:v>
                      </c:pt>
                      <c:pt idx="20258">
                        <c:v>5.5515393518492973</c:v>
                      </c:pt>
                      <c:pt idx="20259">
                        <c:v>5.5517824074034623</c:v>
                      </c:pt>
                      <c:pt idx="20260">
                        <c:v>5.5520254629649033</c:v>
                      </c:pt>
                      <c:pt idx="20261">
                        <c:v>5.5522685185190683</c:v>
                      </c:pt>
                      <c:pt idx="20262">
                        <c:v>5.5525115740732334</c:v>
                      </c:pt>
                      <c:pt idx="20263">
                        <c:v>5.5527546296273984</c:v>
                      </c:pt>
                      <c:pt idx="20264">
                        <c:v>5.5529976851815634</c:v>
                      </c:pt>
                      <c:pt idx="20265">
                        <c:v>5.5532407407357285</c:v>
                      </c:pt>
                      <c:pt idx="20266">
                        <c:v>5.5534837962971695</c:v>
                      </c:pt>
                      <c:pt idx="20267">
                        <c:v>5.5537268518513345</c:v>
                      </c:pt>
                      <c:pt idx="20268">
                        <c:v>5.5539814814822792</c:v>
                      </c:pt>
                      <c:pt idx="20269">
                        <c:v>5.5542245370364443</c:v>
                      </c:pt>
                      <c:pt idx="20270">
                        <c:v>5.5544675925906093</c:v>
                      </c:pt>
                      <c:pt idx="20271">
                        <c:v>5.5547106481447743</c:v>
                      </c:pt>
                      <c:pt idx="20272">
                        <c:v>5.5549537036989394</c:v>
                      </c:pt>
                      <c:pt idx="20273">
                        <c:v>5.5551967592603804</c:v>
                      </c:pt>
                      <c:pt idx="20274">
                        <c:v>5.5554398148145454</c:v>
                      </c:pt>
                      <c:pt idx="20275">
                        <c:v>5.5556828703687104</c:v>
                      </c:pt>
                      <c:pt idx="20276">
                        <c:v>5.5559259259228755</c:v>
                      </c:pt>
                      <c:pt idx="20277">
                        <c:v>5.5561689814770405</c:v>
                      </c:pt>
                      <c:pt idx="20278">
                        <c:v>5.5564120370384815</c:v>
                      </c:pt>
                      <c:pt idx="20279">
                        <c:v>5.5566550925926466</c:v>
                      </c:pt>
                      <c:pt idx="20280">
                        <c:v>5.5568981481468116</c:v>
                      </c:pt>
                      <c:pt idx="20281">
                        <c:v>5.5571412037009766</c:v>
                      </c:pt>
                      <c:pt idx="20282">
                        <c:v>5.5573842592551417</c:v>
                      </c:pt>
                      <c:pt idx="20283">
                        <c:v>5.5576273148165827</c:v>
                      </c:pt>
                      <c:pt idx="20284">
                        <c:v>5.5578703703707477</c:v>
                      </c:pt>
                      <c:pt idx="20285">
                        <c:v>5.5581134259249128</c:v>
                      </c:pt>
                      <c:pt idx="20286">
                        <c:v>5.5583564814790778</c:v>
                      </c:pt>
                      <c:pt idx="20287">
                        <c:v>5.5585995370332428</c:v>
                      </c:pt>
                      <c:pt idx="20288">
                        <c:v>5.5588425925946838</c:v>
                      </c:pt>
                      <c:pt idx="20289">
                        <c:v>5.5590856481488489</c:v>
                      </c:pt>
                      <c:pt idx="20290">
                        <c:v>5.5593287037030139</c:v>
                      </c:pt>
                      <c:pt idx="20291">
                        <c:v>5.5595717592571789</c:v>
                      </c:pt>
                      <c:pt idx="20292">
                        <c:v>5.559814814811344</c:v>
                      </c:pt>
                      <c:pt idx="20293">
                        <c:v>5.560057870365509</c:v>
                      </c:pt>
                      <c:pt idx="20294">
                        <c:v>5.56030092592695</c:v>
                      </c:pt>
                      <c:pt idx="20295">
                        <c:v>5.5605439814811151</c:v>
                      </c:pt>
                      <c:pt idx="20296">
                        <c:v>5.5607870370352801</c:v>
                      </c:pt>
                      <c:pt idx="20297">
                        <c:v>5.5610300925894451</c:v>
                      </c:pt>
                      <c:pt idx="20298">
                        <c:v>5.5612731481436102</c:v>
                      </c:pt>
                      <c:pt idx="20299">
                        <c:v>5.5615162037050512</c:v>
                      </c:pt>
                      <c:pt idx="20300">
                        <c:v>5.5617592592592162</c:v>
                      </c:pt>
                      <c:pt idx="20301">
                        <c:v>5.5620023148133813</c:v>
                      </c:pt>
                      <c:pt idx="20302">
                        <c:v>5.5622453703675463</c:v>
                      </c:pt>
                      <c:pt idx="20303">
                        <c:v>5.5624884259217113</c:v>
                      </c:pt>
                      <c:pt idx="20304">
                        <c:v>5.5627314814831523</c:v>
                      </c:pt>
                      <c:pt idx="20305">
                        <c:v>5.5629745370373174</c:v>
                      </c:pt>
                      <c:pt idx="20306">
                        <c:v>5.5632175925914824</c:v>
                      </c:pt>
                      <c:pt idx="20307">
                        <c:v>5.5634606481456474</c:v>
                      </c:pt>
                      <c:pt idx="20308">
                        <c:v>5.5637037036998125</c:v>
                      </c:pt>
                      <c:pt idx="20309">
                        <c:v>5.5639467592612535</c:v>
                      </c:pt>
                      <c:pt idx="20310">
                        <c:v>5.5641898148154185</c:v>
                      </c:pt>
                      <c:pt idx="20311">
                        <c:v>5.5644328703695836</c:v>
                      </c:pt>
                      <c:pt idx="20312">
                        <c:v>5.5646759259237486</c:v>
                      </c:pt>
                      <c:pt idx="20313">
                        <c:v>5.5649189814779136</c:v>
                      </c:pt>
                      <c:pt idx="20314">
                        <c:v>5.5651620370320787</c:v>
                      </c:pt>
                      <c:pt idx="20315">
                        <c:v>5.5654050925935197</c:v>
                      </c:pt>
                      <c:pt idx="20316">
                        <c:v>5.5656481481476847</c:v>
                      </c:pt>
                      <c:pt idx="20317">
                        <c:v>5.5659027777786294</c:v>
                      </c:pt>
                      <c:pt idx="20318">
                        <c:v>5.5661458333327944</c:v>
                      </c:pt>
                      <c:pt idx="20319">
                        <c:v>5.5663888888869595</c:v>
                      </c:pt>
                      <c:pt idx="20320">
                        <c:v>5.5666319444411245</c:v>
                      </c:pt>
                      <c:pt idx="20321">
                        <c:v>5.5668749999952896</c:v>
                      </c:pt>
                      <c:pt idx="20322">
                        <c:v>5.5671180555567306</c:v>
                      </c:pt>
                      <c:pt idx="20323">
                        <c:v>5.5673611111108956</c:v>
                      </c:pt>
                      <c:pt idx="20324">
                        <c:v>5.5676041666650606</c:v>
                      </c:pt>
                      <c:pt idx="20325">
                        <c:v>5.5678472222192257</c:v>
                      </c:pt>
                      <c:pt idx="20326">
                        <c:v>5.5680902777733907</c:v>
                      </c:pt>
                      <c:pt idx="20327">
                        <c:v>5.5683333333348317</c:v>
                      </c:pt>
                      <c:pt idx="20328">
                        <c:v>5.5685763888889968</c:v>
                      </c:pt>
                      <c:pt idx="20329">
                        <c:v>5.5688194444431618</c:v>
                      </c:pt>
                      <c:pt idx="20330">
                        <c:v>5.5690624999973268</c:v>
                      </c:pt>
                      <c:pt idx="20331">
                        <c:v>5.5693055555514919</c:v>
                      </c:pt>
                      <c:pt idx="20332">
                        <c:v>5.5695486111129329</c:v>
                      </c:pt>
                      <c:pt idx="20333">
                        <c:v>5.5697916666670979</c:v>
                      </c:pt>
                      <c:pt idx="20334">
                        <c:v>5.5700347222212629</c:v>
                      </c:pt>
                      <c:pt idx="20335">
                        <c:v>5.570277777775428</c:v>
                      </c:pt>
                      <c:pt idx="20336">
                        <c:v>5.570520833329593</c:v>
                      </c:pt>
                      <c:pt idx="20337">
                        <c:v>5.5707638888837581</c:v>
                      </c:pt>
                      <c:pt idx="20338">
                        <c:v>5.5710069444451991</c:v>
                      </c:pt>
                      <c:pt idx="20339">
                        <c:v>5.5712499999993641</c:v>
                      </c:pt>
                      <c:pt idx="20340">
                        <c:v>5.5714930555535291</c:v>
                      </c:pt>
                      <c:pt idx="20341">
                        <c:v>5.5717361111076942</c:v>
                      </c:pt>
                      <c:pt idx="20342">
                        <c:v>5.5719791666618592</c:v>
                      </c:pt>
                      <c:pt idx="20343">
                        <c:v>5.5722222222233002</c:v>
                      </c:pt>
                      <c:pt idx="20344">
                        <c:v>5.5724652777774653</c:v>
                      </c:pt>
                      <c:pt idx="20345">
                        <c:v>5.5727083333316303</c:v>
                      </c:pt>
                      <c:pt idx="20346">
                        <c:v>5.5729513888857953</c:v>
                      </c:pt>
                      <c:pt idx="20347">
                        <c:v>5.5731944444399604</c:v>
                      </c:pt>
                      <c:pt idx="20348">
                        <c:v>5.5734375000014014</c:v>
                      </c:pt>
                      <c:pt idx="20349">
                        <c:v>5.5736805555555664</c:v>
                      </c:pt>
                      <c:pt idx="20350">
                        <c:v>5.5739236111097314</c:v>
                      </c:pt>
                      <c:pt idx="20351">
                        <c:v>5.5741666666638965</c:v>
                      </c:pt>
                      <c:pt idx="20352">
                        <c:v>5.5744097222180615</c:v>
                      </c:pt>
                      <c:pt idx="20353">
                        <c:v>5.5746527777795025</c:v>
                      </c:pt>
                      <c:pt idx="20354">
                        <c:v>5.5748958333336676</c:v>
                      </c:pt>
                      <c:pt idx="20355">
                        <c:v>5.5751388888878326</c:v>
                      </c:pt>
                      <c:pt idx="20356">
                        <c:v>5.5753819444419976</c:v>
                      </c:pt>
                      <c:pt idx="20357">
                        <c:v>5.5756249999961627</c:v>
                      </c:pt>
                      <c:pt idx="20358">
                        <c:v>5.5758680555576037</c:v>
                      </c:pt>
                      <c:pt idx="20359">
                        <c:v>5.5761111111117687</c:v>
                      </c:pt>
                      <c:pt idx="20360">
                        <c:v>5.5763541666659338</c:v>
                      </c:pt>
                      <c:pt idx="20361">
                        <c:v>5.5765972222200988</c:v>
                      </c:pt>
                      <c:pt idx="20362">
                        <c:v>5.5768402777742638</c:v>
                      </c:pt>
                      <c:pt idx="20363">
                        <c:v>5.5770833333284289</c:v>
                      </c:pt>
                      <c:pt idx="20364">
                        <c:v>5.5773263888898699</c:v>
                      </c:pt>
                      <c:pt idx="20365">
                        <c:v>5.5775810185135386</c:v>
                      </c:pt>
                      <c:pt idx="20366">
                        <c:v>5.5778240740749796</c:v>
                      </c:pt>
                      <c:pt idx="20367">
                        <c:v>5.5780671296291446</c:v>
                      </c:pt>
                      <c:pt idx="20368">
                        <c:v>5.5783101851833097</c:v>
                      </c:pt>
                      <c:pt idx="20369">
                        <c:v>5.5785532407374747</c:v>
                      </c:pt>
                      <c:pt idx="20370">
                        <c:v>5.5787962962916398</c:v>
                      </c:pt>
                      <c:pt idx="20371">
                        <c:v>5.5790393518530808</c:v>
                      </c:pt>
                      <c:pt idx="20372">
                        <c:v>5.5792824074072458</c:v>
                      </c:pt>
                      <c:pt idx="20373">
                        <c:v>5.5795254629614108</c:v>
                      </c:pt>
                      <c:pt idx="20374">
                        <c:v>5.5797685185155759</c:v>
                      </c:pt>
                      <c:pt idx="20375">
                        <c:v>5.5800115740697409</c:v>
                      </c:pt>
                      <c:pt idx="20376">
                        <c:v>5.5802546296311819</c:v>
                      </c:pt>
                      <c:pt idx="20377">
                        <c:v>5.5804976851853469</c:v>
                      </c:pt>
                      <c:pt idx="20378">
                        <c:v>5.580740740739512</c:v>
                      </c:pt>
                      <c:pt idx="20379">
                        <c:v>5.580983796293677</c:v>
                      </c:pt>
                      <c:pt idx="20380">
                        <c:v>5.5812268518478421</c:v>
                      </c:pt>
                      <c:pt idx="20381">
                        <c:v>5.5814699074092831</c:v>
                      </c:pt>
                      <c:pt idx="20382">
                        <c:v>5.5817129629634481</c:v>
                      </c:pt>
                      <c:pt idx="20383">
                        <c:v>5.5819560185176131</c:v>
                      </c:pt>
                      <c:pt idx="20384">
                        <c:v>5.5821990740717782</c:v>
                      </c:pt>
                      <c:pt idx="20385">
                        <c:v>5.5824421296259432</c:v>
                      </c:pt>
                      <c:pt idx="20386">
                        <c:v>5.5826851851801083</c:v>
                      </c:pt>
                      <c:pt idx="20387">
                        <c:v>5.5829282407415493</c:v>
                      </c:pt>
                      <c:pt idx="20388">
                        <c:v>5.5831712962957143</c:v>
                      </c:pt>
                      <c:pt idx="20389">
                        <c:v>5.5834143518498793</c:v>
                      </c:pt>
                      <c:pt idx="20390">
                        <c:v>5.5836574074040444</c:v>
                      </c:pt>
                      <c:pt idx="20391">
                        <c:v>5.5839004629582094</c:v>
                      </c:pt>
                      <c:pt idx="20392">
                        <c:v>5.5841435185196504</c:v>
                      </c:pt>
                      <c:pt idx="20393">
                        <c:v>5.5843865740738154</c:v>
                      </c:pt>
                      <c:pt idx="20394">
                        <c:v>5.5846296296279805</c:v>
                      </c:pt>
                      <c:pt idx="20395">
                        <c:v>5.5848726851821455</c:v>
                      </c:pt>
                      <c:pt idx="20396">
                        <c:v>5.5851157407363106</c:v>
                      </c:pt>
                      <c:pt idx="20397">
                        <c:v>5.5853587962977516</c:v>
                      </c:pt>
                      <c:pt idx="20398">
                        <c:v>5.5856018518519166</c:v>
                      </c:pt>
                      <c:pt idx="20399">
                        <c:v>5.5858449074060816</c:v>
                      </c:pt>
                      <c:pt idx="20400">
                        <c:v>5.5860879629602467</c:v>
                      </c:pt>
                      <c:pt idx="20401">
                        <c:v>5.5863310185144117</c:v>
                      </c:pt>
                      <c:pt idx="20402">
                        <c:v>5.5865740740758527</c:v>
                      </c:pt>
                      <c:pt idx="20403">
                        <c:v>5.5868171296300178</c:v>
                      </c:pt>
                      <c:pt idx="20404">
                        <c:v>5.5870601851841828</c:v>
                      </c:pt>
                      <c:pt idx="20405">
                        <c:v>5.5873032407383478</c:v>
                      </c:pt>
                      <c:pt idx="20406">
                        <c:v>5.5875462962925129</c:v>
                      </c:pt>
                      <c:pt idx="20407">
                        <c:v>5.5877893518539539</c:v>
                      </c:pt>
                      <c:pt idx="20408">
                        <c:v>5.5880324074081189</c:v>
                      </c:pt>
                      <c:pt idx="20409">
                        <c:v>5.5882754629622839</c:v>
                      </c:pt>
                      <c:pt idx="20410">
                        <c:v>5.588518518516449</c:v>
                      </c:pt>
                      <c:pt idx="20411">
                        <c:v>5.588761574070614</c:v>
                      </c:pt>
                      <c:pt idx="20412">
                        <c:v>5.5890046296247791</c:v>
                      </c:pt>
                      <c:pt idx="20413">
                        <c:v>5.5892592592557238</c:v>
                      </c:pt>
                      <c:pt idx="20414">
                        <c:v>5.5895023148098888</c:v>
                      </c:pt>
                      <c:pt idx="20415">
                        <c:v>5.5897453703713298</c:v>
                      </c:pt>
                      <c:pt idx="20416">
                        <c:v>5.5899884259254948</c:v>
                      </c:pt>
                      <c:pt idx="20417">
                        <c:v>5.5902314814796599</c:v>
                      </c:pt>
                      <c:pt idx="20418">
                        <c:v>5.5904745370338249</c:v>
                      </c:pt>
                      <c:pt idx="20419">
                        <c:v>5.5907175925879899</c:v>
                      </c:pt>
                      <c:pt idx="20420">
                        <c:v>5.5909606481494309</c:v>
                      </c:pt>
                      <c:pt idx="20421">
                        <c:v>5.591203703703596</c:v>
                      </c:pt>
                      <c:pt idx="20422">
                        <c:v>5.591446759257761</c:v>
                      </c:pt>
                      <c:pt idx="20423">
                        <c:v>5.5916898148119261</c:v>
                      </c:pt>
                      <c:pt idx="20424">
                        <c:v>5.5919328703660911</c:v>
                      </c:pt>
                      <c:pt idx="20425">
                        <c:v>5.5921759259275321</c:v>
                      </c:pt>
                      <c:pt idx="20426">
                        <c:v>5.5924189814816971</c:v>
                      </c:pt>
                      <c:pt idx="20427">
                        <c:v>5.5926620370358622</c:v>
                      </c:pt>
                      <c:pt idx="20428">
                        <c:v>5.5929050925900272</c:v>
                      </c:pt>
                      <c:pt idx="20429">
                        <c:v>5.5931481481441923</c:v>
                      </c:pt>
                      <c:pt idx="20430">
                        <c:v>5.5933912037056333</c:v>
                      </c:pt>
                      <c:pt idx="20431">
                        <c:v>5.5936342592597983</c:v>
                      </c:pt>
                      <c:pt idx="20432">
                        <c:v>5.5938773148139633</c:v>
                      </c:pt>
                      <c:pt idx="20433">
                        <c:v>5.5941203703681284</c:v>
                      </c:pt>
                      <c:pt idx="20434">
                        <c:v>5.5943634259222934</c:v>
                      </c:pt>
                      <c:pt idx="20435">
                        <c:v>5.5946064814764584</c:v>
                      </c:pt>
                      <c:pt idx="20436">
                        <c:v>5.5948495370378994</c:v>
                      </c:pt>
                      <c:pt idx="20437">
                        <c:v>5.5950925925920645</c:v>
                      </c:pt>
                      <c:pt idx="20438">
                        <c:v>5.5953356481462295</c:v>
                      </c:pt>
                      <c:pt idx="20439">
                        <c:v>5.5955787037003946</c:v>
                      </c:pt>
                      <c:pt idx="20440">
                        <c:v>5.5958217592545596</c:v>
                      </c:pt>
                      <c:pt idx="20441">
                        <c:v>5.5960648148160006</c:v>
                      </c:pt>
                      <c:pt idx="20442">
                        <c:v>5.5963078703701656</c:v>
                      </c:pt>
                      <c:pt idx="20443">
                        <c:v>5.5965509259243307</c:v>
                      </c:pt>
                      <c:pt idx="20444">
                        <c:v>5.5967939814784957</c:v>
                      </c:pt>
                      <c:pt idx="20445">
                        <c:v>5.5970370370326608</c:v>
                      </c:pt>
                      <c:pt idx="20446">
                        <c:v>5.5972800925941018</c:v>
                      </c:pt>
                      <c:pt idx="20447">
                        <c:v>5.5975231481482668</c:v>
                      </c:pt>
                      <c:pt idx="20448">
                        <c:v>5.5977662037024318</c:v>
                      </c:pt>
                      <c:pt idx="20449">
                        <c:v>5.5980092592565969</c:v>
                      </c:pt>
                      <c:pt idx="20450">
                        <c:v>5.5982523148107619</c:v>
                      </c:pt>
                      <c:pt idx="20451">
                        <c:v>5.5984953703722029</c:v>
                      </c:pt>
                      <c:pt idx="20452">
                        <c:v>5.5987384259263679</c:v>
                      </c:pt>
                      <c:pt idx="20453">
                        <c:v>5.598981481480533</c:v>
                      </c:pt>
                      <c:pt idx="20454">
                        <c:v>5.599224537034698</c:v>
                      </c:pt>
                      <c:pt idx="20455">
                        <c:v>5.5994675925888631</c:v>
                      </c:pt>
                      <c:pt idx="20456">
                        <c:v>5.5997106481430281</c:v>
                      </c:pt>
                      <c:pt idx="20457">
                        <c:v>5.5999537037044691</c:v>
                      </c:pt>
                      <c:pt idx="20458">
                        <c:v>5.6001967592586341</c:v>
                      </c:pt>
                      <c:pt idx="20459">
                        <c:v>5.6004398148127992</c:v>
                      </c:pt>
                      <c:pt idx="20460">
                        <c:v>5.6006828703669642</c:v>
                      </c:pt>
                      <c:pt idx="20461">
                        <c:v>5.6009374999979089</c:v>
                      </c:pt>
                      <c:pt idx="20462">
                        <c:v>5.6011805555520739</c:v>
                      </c:pt>
                      <c:pt idx="20463">
                        <c:v>5.601423611106239</c:v>
                      </c:pt>
                      <c:pt idx="20464">
                        <c:v>5.60166666666768</c:v>
                      </c:pt>
                      <c:pt idx="20465">
                        <c:v>5.601909722221845</c:v>
                      </c:pt>
                      <c:pt idx="20466">
                        <c:v>5.6021527777760101</c:v>
                      </c:pt>
                      <c:pt idx="20467">
                        <c:v>5.6023958333301751</c:v>
                      </c:pt>
                      <c:pt idx="20468">
                        <c:v>5.6026388888843401</c:v>
                      </c:pt>
                      <c:pt idx="20469">
                        <c:v>5.6028819444457811</c:v>
                      </c:pt>
                      <c:pt idx="20470">
                        <c:v>5.6031249999999462</c:v>
                      </c:pt>
                      <c:pt idx="20471">
                        <c:v>5.6033680555541112</c:v>
                      </c:pt>
                      <c:pt idx="20472">
                        <c:v>5.6036111111082763</c:v>
                      </c:pt>
                      <c:pt idx="20473">
                        <c:v>5.6038541666624413</c:v>
                      </c:pt>
                      <c:pt idx="20474">
                        <c:v>5.6040972222238823</c:v>
                      </c:pt>
                      <c:pt idx="20475">
                        <c:v>5.6043402777780473</c:v>
                      </c:pt>
                      <c:pt idx="20476">
                        <c:v>5.6045833333322124</c:v>
                      </c:pt>
                      <c:pt idx="20477">
                        <c:v>5.6048263888863774</c:v>
                      </c:pt>
                      <c:pt idx="20478">
                        <c:v>5.6050694444405424</c:v>
                      </c:pt>
                      <c:pt idx="20479">
                        <c:v>5.6053125000019834</c:v>
                      </c:pt>
                      <c:pt idx="20480">
                        <c:v>5.6055555555561485</c:v>
                      </c:pt>
                      <c:pt idx="20481">
                        <c:v>5.6057986111103135</c:v>
                      </c:pt>
                      <c:pt idx="20482">
                        <c:v>5.6060416666644786</c:v>
                      </c:pt>
                      <c:pt idx="20483">
                        <c:v>5.6062847222186436</c:v>
                      </c:pt>
                      <c:pt idx="20484">
                        <c:v>5.6065277777728086</c:v>
                      </c:pt>
                      <c:pt idx="20485">
                        <c:v>5.6067708333342496</c:v>
                      </c:pt>
                      <c:pt idx="20486">
                        <c:v>5.6070138888884147</c:v>
                      </c:pt>
                      <c:pt idx="20487">
                        <c:v>5.6072569444425797</c:v>
                      </c:pt>
                      <c:pt idx="20488">
                        <c:v>5.6074999999967448</c:v>
                      </c:pt>
                      <c:pt idx="20489">
                        <c:v>5.6077430555509098</c:v>
                      </c:pt>
                      <c:pt idx="20490">
                        <c:v>5.6079861111123508</c:v>
                      </c:pt>
                      <c:pt idx="20491">
                        <c:v>5.6082291666665158</c:v>
                      </c:pt>
                      <c:pt idx="20492">
                        <c:v>5.6084722222206809</c:v>
                      </c:pt>
                      <c:pt idx="20493">
                        <c:v>5.6087152777748459</c:v>
                      </c:pt>
                      <c:pt idx="20494">
                        <c:v>5.6089583333290109</c:v>
                      </c:pt>
                      <c:pt idx="20495">
                        <c:v>5.6092013888904519</c:v>
                      </c:pt>
                      <c:pt idx="20496">
                        <c:v>5.609444444444617</c:v>
                      </c:pt>
                      <c:pt idx="20497">
                        <c:v>5.609687499998782</c:v>
                      </c:pt>
                      <c:pt idx="20498">
                        <c:v>5.6099305555529471</c:v>
                      </c:pt>
                      <c:pt idx="20499">
                        <c:v>5.6101736111071121</c:v>
                      </c:pt>
                      <c:pt idx="20500">
                        <c:v>5.6104166666685531</c:v>
                      </c:pt>
                      <c:pt idx="20501">
                        <c:v>5.6106597222227181</c:v>
                      </c:pt>
                      <c:pt idx="20502">
                        <c:v>5.6109027777768832</c:v>
                      </c:pt>
                      <c:pt idx="20503">
                        <c:v>5.6111458333310482</c:v>
                      </c:pt>
                      <c:pt idx="20504">
                        <c:v>5.6113888888852133</c:v>
                      </c:pt>
                      <c:pt idx="20505">
                        <c:v>5.6116319444393783</c:v>
                      </c:pt>
                      <c:pt idx="20506">
                        <c:v>5.6118750000008193</c:v>
                      </c:pt>
                      <c:pt idx="20507">
                        <c:v>5.6121180555549843</c:v>
                      </c:pt>
                      <c:pt idx="20508">
                        <c:v>5.6123611111091494</c:v>
                      </c:pt>
                      <c:pt idx="20509">
                        <c:v>5.6126041666633144</c:v>
                      </c:pt>
                      <c:pt idx="20510">
                        <c:v>5.6128587962942591</c:v>
                      </c:pt>
                      <c:pt idx="20511">
                        <c:v>5.6131018518484241</c:v>
                      </c:pt>
                      <c:pt idx="20512">
                        <c:v>5.6133449074025892</c:v>
                      </c:pt>
                      <c:pt idx="20513">
                        <c:v>5.6135879629640302</c:v>
                      </c:pt>
                      <c:pt idx="20514">
                        <c:v>5.6138310185181952</c:v>
                      </c:pt>
                      <c:pt idx="20515">
                        <c:v>5.6140740740723603</c:v>
                      </c:pt>
                      <c:pt idx="20516">
                        <c:v>5.6143171296265253</c:v>
                      </c:pt>
                      <c:pt idx="20517">
                        <c:v>5.6145601851806903</c:v>
                      </c:pt>
                      <c:pt idx="20518">
                        <c:v>5.6148032407421313</c:v>
                      </c:pt>
                      <c:pt idx="20519">
                        <c:v>5.6150462962962964</c:v>
                      </c:pt>
                      <c:pt idx="20520">
                        <c:v>5.6152893518504614</c:v>
                      </c:pt>
                      <c:pt idx="20521">
                        <c:v>5.6155324074046264</c:v>
                      </c:pt>
                      <c:pt idx="20522">
                        <c:v>5.6157754629587915</c:v>
                      </c:pt>
                      <c:pt idx="20523">
                        <c:v>5.6160185185202325</c:v>
                      </c:pt>
                      <c:pt idx="20524">
                        <c:v>5.6162615740743975</c:v>
                      </c:pt>
                      <c:pt idx="20525">
                        <c:v>5.6165046296285626</c:v>
                      </c:pt>
                      <c:pt idx="20526">
                        <c:v>5.6167476851827276</c:v>
                      </c:pt>
                      <c:pt idx="20527">
                        <c:v>5.6169907407368926</c:v>
                      </c:pt>
                      <c:pt idx="20528">
                        <c:v>5.6172337962983336</c:v>
                      </c:pt>
                      <c:pt idx="20529">
                        <c:v>5.6174768518524987</c:v>
                      </c:pt>
                      <c:pt idx="20530">
                        <c:v>5.6177199074066637</c:v>
                      </c:pt>
                      <c:pt idx="20531">
                        <c:v>5.6179629629608288</c:v>
                      </c:pt>
                      <c:pt idx="20532">
                        <c:v>5.6182060185149938</c:v>
                      </c:pt>
                      <c:pt idx="20533">
                        <c:v>5.6184490740691588</c:v>
                      </c:pt>
                      <c:pt idx="20534">
                        <c:v>5.6186921296305998</c:v>
                      </c:pt>
                      <c:pt idx="20535">
                        <c:v>5.6189351851847649</c:v>
                      </c:pt>
                      <c:pt idx="20536">
                        <c:v>5.6191782407389299</c:v>
                      </c:pt>
                      <c:pt idx="20537">
                        <c:v>5.6194212962930949</c:v>
                      </c:pt>
                      <c:pt idx="20538">
                        <c:v>5.61966435184726</c:v>
                      </c:pt>
                      <c:pt idx="20539">
                        <c:v>5.619907407408701</c:v>
                      </c:pt>
                      <c:pt idx="20540">
                        <c:v>5.620150462962866</c:v>
                      </c:pt>
                      <c:pt idx="20541">
                        <c:v>5.6203935185170311</c:v>
                      </c:pt>
                      <c:pt idx="20542">
                        <c:v>5.6206365740711961</c:v>
                      </c:pt>
                      <c:pt idx="20543">
                        <c:v>5.6208796296253611</c:v>
                      </c:pt>
                      <c:pt idx="20544">
                        <c:v>5.6211226851868021</c:v>
                      </c:pt>
                      <c:pt idx="20545">
                        <c:v>5.6213657407409672</c:v>
                      </c:pt>
                      <c:pt idx="20546">
                        <c:v>5.6216087962951322</c:v>
                      </c:pt>
                      <c:pt idx="20547">
                        <c:v>5.6218518518492973</c:v>
                      </c:pt>
                      <c:pt idx="20548">
                        <c:v>5.6220949074034623</c:v>
                      </c:pt>
                      <c:pt idx="20549">
                        <c:v>5.6223379629649033</c:v>
                      </c:pt>
                      <c:pt idx="20550">
                        <c:v>5.6225810185190683</c:v>
                      </c:pt>
                      <c:pt idx="20551">
                        <c:v>5.6228240740732334</c:v>
                      </c:pt>
                      <c:pt idx="20552">
                        <c:v>5.6230671296273984</c:v>
                      </c:pt>
                      <c:pt idx="20553">
                        <c:v>5.6233101851815634</c:v>
                      </c:pt>
                      <c:pt idx="20554">
                        <c:v>5.6235532407357285</c:v>
                      </c:pt>
                      <c:pt idx="20555">
                        <c:v>5.6237962962971695</c:v>
                      </c:pt>
                      <c:pt idx="20556">
                        <c:v>5.6240393518513345</c:v>
                      </c:pt>
                      <c:pt idx="20557">
                        <c:v>5.6242824074054996</c:v>
                      </c:pt>
                      <c:pt idx="20558">
                        <c:v>5.6245370370364443</c:v>
                      </c:pt>
                      <c:pt idx="20559">
                        <c:v>5.6247800925906093</c:v>
                      </c:pt>
                      <c:pt idx="20560">
                        <c:v>5.6250231481447743</c:v>
                      </c:pt>
                      <c:pt idx="20561">
                        <c:v>5.6252662036989394</c:v>
                      </c:pt>
                      <c:pt idx="20562">
                        <c:v>5.6255092592603804</c:v>
                      </c:pt>
                      <c:pt idx="20563">
                        <c:v>5.6257523148145454</c:v>
                      </c:pt>
                      <c:pt idx="20564">
                        <c:v>5.6259953703687104</c:v>
                      </c:pt>
                      <c:pt idx="20565">
                        <c:v>5.6262384259228755</c:v>
                      </c:pt>
                      <c:pt idx="20566">
                        <c:v>5.6264814814770405</c:v>
                      </c:pt>
                      <c:pt idx="20567">
                        <c:v>5.6267245370384815</c:v>
                      </c:pt>
                      <c:pt idx="20568">
                        <c:v>5.6269675925926466</c:v>
                      </c:pt>
                      <c:pt idx="20569">
                        <c:v>5.6272106481468116</c:v>
                      </c:pt>
                      <c:pt idx="20570">
                        <c:v>5.6274537037009766</c:v>
                      </c:pt>
                      <c:pt idx="20571">
                        <c:v>5.6276967592551417</c:v>
                      </c:pt>
                      <c:pt idx="20572">
                        <c:v>5.6279398148165827</c:v>
                      </c:pt>
                      <c:pt idx="20573">
                        <c:v>5.6281828703707477</c:v>
                      </c:pt>
                      <c:pt idx="20574">
                        <c:v>5.6284259259249128</c:v>
                      </c:pt>
                      <c:pt idx="20575">
                        <c:v>5.6286689814790778</c:v>
                      </c:pt>
                      <c:pt idx="20576">
                        <c:v>5.6289120370332428</c:v>
                      </c:pt>
                      <c:pt idx="20577">
                        <c:v>5.6291550925946838</c:v>
                      </c:pt>
                      <c:pt idx="20578">
                        <c:v>5.6293981481488489</c:v>
                      </c:pt>
                      <c:pt idx="20579">
                        <c:v>5.6296412037030139</c:v>
                      </c:pt>
                      <c:pt idx="20580">
                        <c:v>5.6298842592571789</c:v>
                      </c:pt>
                      <c:pt idx="20581">
                        <c:v>5.630127314811344</c:v>
                      </c:pt>
                      <c:pt idx="20582">
                        <c:v>5.630370370365509</c:v>
                      </c:pt>
                      <c:pt idx="20583">
                        <c:v>5.63061342592695</c:v>
                      </c:pt>
                      <c:pt idx="20584">
                        <c:v>5.6308564814811151</c:v>
                      </c:pt>
                      <c:pt idx="20585">
                        <c:v>5.6310995370352801</c:v>
                      </c:pt>
                      <c:pt idx="20586">
                        <c:v>5.6313425925894451</c:v>
                      </c:pt>
                      <c:pt idx="20587">
                        <c:v>5.6315856481436102</c:v>
                      </c:pt>
                      <c:pt idx="20588">
                        <c:v>5.6318287037050512</c:v>
                      </c:pt>
                      <c:pt idx="20589">
                        <c:v>5.6320717592592162</c:v>
                      </c:pt>
                      <c:pt idx="20590">
                        <c:v>5.6323148148133813</c:v>
                      </c:pt>
                      <c:pt idx="20591">
                        <c:v>5.6325578703675463</c:v>
                      </c:pt>
                      <c:pt idx="20592">
                        <c:v>5.6328009259217113</c:v>
                      </c:pt>
                      <c:pt idx="20593">
                        <c:v>5.6330439814831523</c:v>
                      </c:pt>
                      <c:pt idx="20594">
                        <c:v>5.6332870370373174</c:v>
                      </c:pt>
                      <c:pt idx="20595">
                        <c:v>5.6335300925914824</c:v>
                      </c:pt>
                      <c:pt idx="20596">
                        <c:v>5.6337731481456474</c:v>
                      </c:pt>
                      <c:pt idx="20597">
                        <c:v>5.6340162036998125</c:v>
                      </c:pt>
                      <c:pt idx="20598">
                        <c:v>5.6342592592612535</c:v>
                      </c:pt>
                      <c:pt idx="20599">
                        <c:v>5.6345023148154185</c:v>
                      </c:pt>
                      <c:pt idx="20600">
                        <c:v>5.6347453703695836</c:v>
                      </c:pt>
                      <c:pt idx="20601">
                        <c:v>5.6349884259237486</c:v>
                      </c:pt>
                      <c:pt idx="20602">
                        <c:v>5.6352314814779136</c:v>
                      </c:pt>
                      <c:pt idx="20603">
                        <c:v>5.6354745370320787</c:v>
                      </c:pt>
                      <c:pt idx="20604">
                        <c:v>5.6357175925935197</c:v>
                      </c:pt>
                      <c:pt idx="20605">
                        <c:v>5.6359606481476847</c:v>
                      </c:pt>
                      <c:pt idx="20606">
                        <c:v>5.6362152777786294</c:v>
                      </c:pt>
                      <c:pt idx="20607">
                        <c:v>5.6364583333327944</c:v>
                      </c:pt>
                      <c:pt idx="20608">
                        <c:v>5.6367013888869595</c:v>
                      </c:pt>
                      <c:pt idx="20609">
                        <c:v>5.6369444444411245</c:v>
                      </c:pt>
                      <c:pt idx="20610">
                        <c:v>5.6371874999952896</c:v>
                      </c:pt>
                      <c:pt idx="20611">
                        <c:v>5.6374305555567306</c:v>
                      </c:pt>
                      <c:pt idx="20612">
                        <c:v>5.6376736111108956</c:v>
                      </c:pt>
                      <c:pt idx="20613">
                        <c:v>5.6379166666650606</c:v>
                      </c:pt>
                      <c:pt idx="20614">
                        <c:v>5.6381597222192257</c:v>
                      </c:pt>
                      <c:pt idx="20615">
                        <c:v>5.6384027777733907</c:v>
                      </c:pt>
                      <c:pt idx="20616">
                        <c:v>5.6386458333348317</c:v>
                      </c:pt>
                      <c:pt idx="20617">
                        <c:v>5.6388888888889968</c:v>
                      </c:pt>
                      <c:pt idx="20618">
                        <c:v>5.6391319444431618</c:v>
                      </c:pt>
                      <c:pt idx="20619">
                        <c:v>5.6393749999973268</c:v>
                      </c:pt>
                      <c:pt idx="20620">
                        <c:v>5.6396180555514919</c:v>
                      </c:pt>
                      <c:pt idx="20621">
                        <c:v>5.6398611111129329</c:v>
                      </c:pt>
                      <c:pt idx="20622">
                        <c:v>5.6401041666670979</c:v>
                      </c:pt>
                      <c:pt idx="20623">
                        <c:v>5.6403472222212629</c:v>
                      </c:pt>
                      <c:pt idx="20624">
                        <c:v>5.640590277775428</c:v>
                      </c:pt>
                      <c:pt idx="20625">
                        <c:v>5.640833333329593</c:v>
                      </c:pt>
                      <c:pt idx="20626">
                        <c:v>5.6410763888837581</c:v>
                      </c:pt>
                      <c:pt idx="20627">
                        <c:v>5.6413194444451991</c:v>
                      </c:pt>
                      <c:pt idx="20628">
                        <c:v>5.6415624999993641</c:v>
                      </c:pt>
                      <c:pt idx="20629">
                        <c:v>5.6418055555535291</c:v>
                      </c:pt>
                      <c:pt idx="20630">
                        <c:v>5.6420486111076942</c:v>
                      </c:pt>
                      <c:pt idx="20631">
                        <c:v>5.6422916666618592</c:v>
                      </c:pt>
                      <c:pt idx="20632">
                        <c:v>5.6425347222233002</c:v>
                      </c:pt>
                      <c:pt idx="20633">
                        <c:v>5.6427777777774653</c:v>
                      </c:pt>
                      <c:pt idx="20634">
                        <c:v>5.6430208333316303</c:v>
                      </c:pt>
                      <c:pt idx="20635">
                        <c:v>5.6432638888857953</c:v>
                      </c:pt>
                      <c:pt idx="20636">
                        <c:v>5.6435069444399604</c:v>
                      </c:pt>
                      <c:pt idx="20637">
                        <c:v>5.6437500000014014</c:v>
                      </c:pt>
                      <c:pt idx="20638">
                        <c:v>5.6439930555555664</c:v>
                      </c:pt>
                      <c:pt idx="20639">
                        <c:v>5.6442361111097314</c:v>
                      </c:pt>
                      <c:pt idx="20640">
                        <c:v>5.6444791666638965</c:v>
                      </c:pt>
                      <c:pt idx="20641">
                        <c:v>5.6447222222180615</c:v>
                      </c:pt>
                      <c:pt idx="20642">
                        <c:v>5.6449652777795025</c:v>
                      </c:pt>
                      <c:pt idx="20643">
                        <c:v>5.6452083333336676</c:v>
                      </c:pt>
                      <c:pt idx="20644">
                        <c:v>5.6454513888878326</c:v>
                      </c:pt>
                      <c:pt idx="20645">
                        <c:v>5.6456944444419976</c:v>
                      </c:pt>
                      <c:pt idx="20646">
                        <c:v>5.6459374999961627</c:v>
                      </c:pt>
                      <c:pt idx="20647">
                        <c:v>5.6461805555576037</c:v>
                      </c:pt>
                      <c:pt idx="20648">
                        <c:v>5.6464236111117687</c:v>
                      </c:pt>
                      <c:pt idx="20649">
                        <c:v>5.6466666666659338</c:v>
                      </c:pt>
                      <c:pt idx="20650">
                        <c:v>5.6469097222200988</c:v>
                      </c:pt>
                      <c:pt idx="20651">
                        <c:v>5.6471527777742638</c:v>
                      </c:pt>
                      <c:pt idx="20652">
                        <c:v>5.6473958333284289</c:v>
                      </c:pt>
                      <c:pt idx="20653">
                        <c:v>5.6476388888898699</c:v>
                      </c:pt>
                      <c:pt idx="20654">
                        <c:v>5.6478819444440349</c:v>
                      </c:pt>
                      <c:pt idx="20655">
                        <c:v>5.6481365740749796</c:v>
                      </c:pt>
                      <c:pt idx="20656">
                        <c:v>5.6483796296291446</c:v>
                      </c:pt>
                      <c:pt idx="20657">
                        <c:v>5.6486226851833097</c:v>
                      </c:pt>
                      <c:pt idx="20658">
                        <c:v>5.6488657407374747</c:v>
                      </c:pt>
                      <c:pt idx="20659">
                        <c:v>5.6491087962916398</c:v>
                      </c:pt>
                      <c:pt idx="20660">
                        <c:v>5.6493518518530808</c:v>
                      </c:pt>
                      <c:pt idx="20661">
                        <c:v>5.6495949074072458</c:v>
                      </c:pt>
                      <c:pt idx="20662">
                        <c:v>5.6498379629614108</c:v>
                      </c:pt>
                      <c:pt idx="20663">
                        <c:v>5.6500810185155759</c:v>
                      </c:pt>
                      <c:pt idx="20664">
                        <c:v>5.6503240740697409</c:v>
                      </c:pt>
                      <c:pt idx="20665">
                        <c:v>5.6505671296311819</c:v>
                      </c:pt>
                      <c:pt idx="20666">
                        <c:v>5.6508101851853469</c:v>
                      </c:pt>
                      <c:pt idx="20667">
                        <c:v>5.651053240739512</c:v>
                      </c:pt>
                      <c:pt idx="20668">
                        <c:v>5.651296296293677</c:v>
                      </c:pt>
                      <c:pt idx="20669">
                        <c:v>5.6515393518478421</c:v>
                      </c:pt>
                      <c:pt idx="20670">
                        <c:v>5.6517824074092831</c:v>
                      </c:pt>
                      <c:pt idx="20671">
                        <c:v>5.6520254629634481</c:v>
                      </c:pt>
                      <c:pt idx="20672">
                        <c:v>5.6522685185176131</c:v>
                      </c:pt>
                      <c:pt idx="20673">
                        <c:v>5.6525115740717782</c:v>
                      </c:pt>
                      <c:pt idx="20674">
                        <c:v>5.6527546296259432</c:v>
                      </c:pt>
                      <c:pt idx="20675">
                        <c:v>5.6529976851801083</c:v>
                      </c:pt>
                      <c:pt idx="20676">
                        <c:v>5.6532407407415493</c:v>
                      </c:pt>
                      <c:pt idx="20677">
                        <c:v>5.6534837962957143</c:v>
                      </c:pt>
                      <c:pt idx="20678">
                        <c:v>5.6537268518498793</c:v>
                      </c:pt>
                      <c:pt idx="20679">
                        <c:v>5.6539699074040444</c:v>
                      </c:pt>
                      <c:pt idx="20680">
                        <c:v>5.6542129629582094</c:v>
                      </c:pt>
                      <c:pt idx="20681">
                        <c:v>5.6544560185196504</c:v>
                      </c:pt>
                      <c:pt idx="20682">
                        <c:v>5.6546990740738154</c:v>
                      </c:pt>
                      <c:pt idx="20683">
                        <c:v>5.6549421296279805</c:v>
                      </c:pt>
                      <c:pt idx="20684">
                        <c:v>5.6551851851821455</c:v>
                      </c:pt>
                      <c:pt idx="20685">
                        <c:v>5.6554282407363106</c:v>
                      </c:pt>
                      <c:pt idx="20686">
                        <c:v>5.6556712962977516</c:v>
                      </c:pt>
                      <c:pt idx="20687">
                        <c:v>5.6559143518519166</c:v>
                      </c:pt>
                      <c:pt idx="20688">
                        <c:v>5.6561574074060816</c:v>
                      </c:pt>
                      <c:pt idx="20689">
                        <c:v>5.6564004629602467</c:v>
                      </c:pt>
                      <c:pt idx="20690">
                        <c:v>5.6566435185144117</c:v>
                      </c:pt>
                      <c:pt idx="20691">
                        <c:v>5.6568865740758527</c:v>
                      </c:pt>
                      <c:pt idx="20692">
                        <c:v>5.6571296296300178</c:v>
                      </c:pt>
                      <c:pt idx="20693">
                        <c:v>5.6573726851841828</c:v>
                      </c:pt>
                      <c:pt idx="20694">
                        <c:v>5.6576157407383478</c:v>
                      </c:pt>
                      <c:pt idx="20695">
                        <c:v>5.6578587962925129</c:v>
                      </c:pt>
                      <c:pt idx="20696">
                        <c:v>5.6581018518539539</c:v>
                      </c:pt>
                      <c:pt idx="20697">
                        <c:v>5.6583449074081189</c:v>
                      </c:pt>
                      <c:pt idx="20698">
                        <c:v>5.6585879629622839</c:v>
                      </c:pt>
                      <c:pt idx="20699">
                        <c:v>5.658831018516449</c:v>
                      </c:pt>
                      <c:pt idx="20700">
                        <c:v>5.659074074070614</c:v>
                      </c:pt>
                      <c:pt idx="20701">
                        <c:v>5.6593171296247791</c:v>
                      </c:pt>
                      <c:pt idx="20702">
                        <c:v>5.6595601851862201</c:v>
                      </c:pt>
                      <c:pt idx="20703">
                        <c:v>5.6598148148098888</c:v>
                      </c:pt>
                      <c:pt idx="20704">
                        <c:v>5.6600578703713298</c:v>
                      </c:pt>
                      <c:pt idx="20705">
                        <c:v>5.6603009259254948</c:v>
                      </c:pt>
                      <c:pt idx="20706">
                        <c:v>5.6605439814796599</c:v>
                      </c:pt>
                      <c:pt idx="20707">
                        <c:v>5.6607870370338249</c:v>
                      </c:pt>
                      <c:pt idx="20708">
                        <c:v>5.6610300925879899</c:v>
                      </c:pt>
                      <c:pt idx="20709">
                        <c:v>5.6612731481494309</c:v>
                      </c:pt>
                      <c:pt idx="20710">
                        <c:v>5.661516203703596</c:v>
                      </c:pt>
                      <c:pt idx="20711">
                        <c:v>5.661759259257761</c:v>
                      </c:pt>
                      <c:pt idx="20712">
                        <c:v>5.6620023148119261</c:v>
                      </c:pt>
                      <c:pt idx="20713">
                        <c:v>5.6622453703660911</c:v>
                      </c:pt>
                      <c:pt idx="20714">
                        <c:v>5.6624884259275321</c:v>
                      </c:pt>
                      <c:pt idx="20715">
                        <c:v>5.6627314814816971</c:v>
                      </c:pt>
                      <c:pt idx="20716">
                        <c:v>5.6629745370358622</c:v>
                      </c:pt>
                      <c:pt idx="20717">
                        <c:v>5.6632175925900272</c:v>
                      </c:pt>
                      <c:pt idx="20718">
                        <c:v>5.6634606481441923</c:v>
                      </c:pt>
                      <c:pt idx="20719">
                        <c:v>5.6637037037056333</c:v>
                      </c:pt>
                      <c:pt idx="20720">
                        <c:v>5.6639467592597983</c:v>
                      </c:pt>
                      <c:pt idx="20721">
                        <c:v>5.6641898148139633</c:v>
                      </c:pt>
                      <c:pt idx="20722">
                        <c:v>5.6644328703681284</c:v>
                      </c:pt>
                      <c:pt idx="20723">
                        <c:v>5.6646759259222934</c:v>
                      </c:pt>
                      <c:pt idx="20724">
                        <c:v>5.6649189814764584</c:v>
                      </c:pt>
                      <c:pt idx="20725">
                        <c:v>5.6651620370378994</c:v>
                      </c:pt>
                      <c:pt idx="20726">
                        <c:v>5.6654050925920645</c:v>
                      </c:pt>
                      <c:pt idx="20727">
                        <c:v>5.6656481481462295</c:v>
                      </c:pt>
                      <c:pt idx="20728">
                        <c:v>5.6658912037003946</c:v>
                      </c:pt>
                      <c:pt idx="20729">
                        <c:v>5.6661342592545596</c:v>
                      </c:pt>
                      <c:pt idx="20730">
                        <c:v>5.6663773148160006</c:v>
                      </c:pt>
                      <c:pt idx="20731">
                        <c:v>5.6666203703701656</c:v>
                      </c:pt>
                      <c:pt idx="20732">
                        <c:v>5.6668634259243307</c:v>
                      </c:pt>
                      <c:pt idx="20733">
                        <c:v>5.6671064814784957</c:v>
                      </c:pt>
                      <c:pt idx="20734">
                        <c:v>5.6673495370326608</c:v>
                      </c:pt>
                      <c:pt idx="20735">
                        <c:v>5.6675925925941018</c:v>
                      </c:pt>
                      <c:pt idx="20736">
                        <c:v>5.6678356481482668</c:v>
                      </c:pt>
                      <c:pt idx="20737">
                        <c:v>5.6680787037024318</c:v>
                      </c:pt>
                      <c:pt idx="20738">
                        <c:v>5.6683217592565969</c:v>
                      </c:pt>
                      <c:pt idx="20739">
                        <c:v>5.6685648148107619</c:v>
                      </c:pt>
                      <c:pt idx="20740">
                        <c:v>5.6688078703722029</c:v>
                      </c:pt>
                      <c:pt idx="20741">
                        <c:v>5.6690509259263679</c:v>
                      </c:pt>
                      <c:pt idx="20742">
                        <c:v>5.669293981480533</c:v>
                      </c:pt>
                      <c:pt idx="20743">
                        <c:v>5.669537037034698</c:v>
                      </c:pt>
                      <c:pt idx="20744">
                        <c:v>5.6697800925888631</c:v>
                      </c:pt>
                      <c:pt idx="20745">
                        <c:v>5.6700231481430281</c:v>
                      </c:pt>
                      <c:pt idx="20746">
                        <c:v>5.6702662037044691</c:v>
                      </c:pt>
                      <c:pt idx="20747">
                        <c:v>5.6705092592586341</c:v>
                      </c:pt>
                      <c:pt idx="20748">
                        <c:v>5.6707523148127992</c:v>
                      </c:pt>
                      <c:pt idx="20749">
                        <c:v>5.6709953703669642</c:v>
                      </c:pt>
                      <c:pt idx="20750">
                        <c:v>5.6712384259211293</c:v>
                      </c:pt>
                      <c:pt idx="20751">
                        <c:v>5.6714930555520739</c:v>
                      </c:pt>
                      <c:pt idx="20752">
                        <c:v>5.671736111106239</c:v>
                      </c:pt>
                      <c:pt idx="20753">
                        <c:v>5.67197916666768</c:v>
                      </c:pt>
                      <c:pt idx="20754">
                        <c:v>5.672222222221845</c:v>
                      </c:pt>
                      <c:pt idx="20755">
                        <c:v>5.6724652777760101</c:v>
                      </c:pt>
                      <c:pt idx="20756">
                        <c:v>5.6727083333301751</c:v>
                      </c:pt>
                      <c:pt idx="20757">
                        <c:v>5.6729513888843401</c:v>
                      </c:pt>
                      <c:pt idx="20758">
                        <c:v>5.6731944444457811</c:v>
                      </c:pt>
                      <c:pt idx="20759">
                        <c:v>5.6734374999999462</c:v>
                      </c:pt>
                      <c:pt idx="20760">
                        <c:v>5.6736805555541112</c:v>
                      </c:pt>
                      <c:pt idx="20761">
                        <c:v>5.6739236111082763</c:v>
                      </c:pt>
                      <c:pt idx="20762">
                        <c:v>5.6741666666624413</c:v>
                      </c:pt>
                      <c:pt idx="20763">
                        <c:v>5.6744097222238823</c:v>
                      </c:pt>
                      <c:pt idx="20764">
                        <c:v>5.6746527777780473</c:v>
                      </c:pt>
                      <c:pt idx="20765">
                        <c:v>5.6748958333322124</c:v>
                      </c:pt>
                      <c:pt idx="20766">
                        <c:v>5.6751388888863774</c:v>
                      </c:pt>
                      <c:pt idx="20767">
                        <c:v>5.6753819444405424</c:v>
                      </c:pt>
                      <c:pt idx="20768">
                        <c:v>5.6756250000019834</c:v>
                      </c:pt>
                      <c:pt idx="20769">
                        <c:v>5.6758680555561485</c:v>
                      </c:pt>
                      <c:pt idx="20770">
                        <c:v>5.6761111111103135</c:v>
                      </c:pt>
                      <c:pt idx="20771">
                        <c:v>5.6763541666644786</c:v>
                      </c:pt>
                      <c:pt idx="20772">
                        <c:v>5.6765972222186436</c:v>
                      </c:pt>
                      <c:pt idx="20773">
                        <c:v>5.6768402777728086</c:v>
                      </c:pt>
                      <c:pt idx="20774">
                        <c:v>5.6770833333342496</c:v>
                      </c:pt>
                      <c:pt idx="20775">
                        <c:v>5.6773263888884147</c:v>
                      </c:pt>
                      <c:pt idx="20776">
                        <c:v>5.6775694444425797</c:v>
                      </c:pt>
                      <c:pt idx="20777">
                        <c:v>5.6778124999967448</c:v>
                      </c:pt>
                      <c:pt idx="20778">
                        <c:v>5.6780555555509098</c:v>
                      </c:pt>
                      <c:pt idx="20779">
                        <c:v>5.6782986111123508</c:v>
                      </c:pt>
                      <c:pt idx="20780">
                        <c:v>5.6785416666665158</c:v>
                      </c:pt>
                      <c:pt idx="20781">
                        <c:v>5.6787847222206809</c:v>
                      </c:pt>
                      <c:pt idx="20782">
                        <c:v>5.6790277777748459</c:v>
                      </c:pt>
                      <c:pt idx="20783">
                        <c:v>5.6792708333290109</c:v>
                      </c:pt>
                      <c:pt idx="20784">
                        <c:v>5.6795138888904519</c:v>
                      </c:pt>
                      <c:pt idx="20785">
                        <c:v>5.679756944444617</c:v>
                      </c:pt>
                      <c:pt idx="20786">
                        <c:v>5.679999999998782</c:v>
                      </c:pt>
                      <c:pt idx="20787">
                        <c:v>5.6802430555529471</c:v>
                      </c:pt>
                      <c:pt idx="20788">
                        <c:v>5.6804861111071121</c:v>
                      </c:pt>
                      <c:pt idx="20789">
                        <c:v>5.6807291666685531</c:v>
                      </c:pt>
                      <c:pt idx="20790">
                        <c:v>5.6809722222227181</c:v>
                      </c:pt>
                      <c:pt idx="20791">
                        <c:v>5.6812152777768832</c:v>
                      </c:pt>
                      <c:pt idx="20792">
                        <c:v>5.6814583333310482</c:v>
                      </c:pt>
                      <c:pt idx="20793">
                        <c:v>5.6817013888852133</c:v>
                      </c:pt>
                      <c:pt idx="20794">
                        <c:v>5.6819444444393783</c:v>
                      </c:pt>
                      <c:pt idx="20795">
                        <c:v>5.6821875000008193</c:v>
                      </c:pt>
                      <c:pt idx="20796">
                        <c:v>5.6824305555549843</c:v>
                      </c:pt>
                      <c:pt idx="20797">
                        <c:v>5.6826736111091494</c:v>
                      </c:pt>
                      <c:pt idx="20798">
                        <c:v>5.6829166666633144</c:v>
                      </c:pt>
                      <c:pt idx="20799">
                        <c:v>5.6831712962942591</c:v>
                      </c:pt>
                      <c:pt idx="20800">
                        <c:v>5.6834143518484241</c:v>
                      </c:pt>
                      <c:pt idx="20801">
                        <c:v>5.6836574074025892</c:v>
                      </c:pt>
                      <c:pt idx="20802">
                        <c:v>5.6839004629640302</c:v>
                      </c:pt>
                      <c:pt idx="20803">
                        <c:v>5.6841435185181952</c:v>
                      </c:pt>
                      <c:pt idx="20804">
                        <c:v>5.6843865740723603</c:v>
                      </c:pt>
                      <c:pt idx="20805">
                        <c:v>5.6846296296265253</c:v>
                      </c:pt>
                      <c:pt idx="20806">
                        <c:v>5.6848726851806903</c:v>
                      </c:pt>
                      <c:pt idx="20807">
                        <c:v>5.6851157407421313</c:v>
                      </c:pt>
                      <c:pt idx="20808">
                        <c:v>5.6853587962962964</c:v>
                      </c:pt>
                      <c:pt idx="20809">
                        <c:v>5.6856018518504614</c:v>
                      </c:pt>
                      <c:pt idx="20810">
                        <c:v>5.6858449074046264</c:v>
                      </c:pt>
                      <c:pt idx="20811">
                        <c:v>5.6860879629587915</c:v>
                      </c:pt>
                      <c:pt idx="20812">
                        <c:v>5.6863310185202325</c:v>
                      </c:pt>
                      <c:pt idx="20813">
                        <c:v>5.6865740740743975</c:v>
                      </c:pt>
                      <c:pt idx="20814">
                        <c:v>5.6868171296285626</c:v>
                      </c:pt>
                      <c:pt idx="20815">
                        <c:v>5.6870601851827276</c:v>
                      </c:pt>
                      <c:pt idx="20816">
                        <c:v>5.6873032407368926</c:v>
                      </c:pt>
                      <c:pt idx="20817">
                        <c:v>5.6875462962983336</c:v>
                      </c:pt>
                      <c:pt idx="20818">
                        <c:v>5.6877893518524987</c:v>
                      </c:pt>
                      <c:pt idx="20819">
                        <c:v>5.6880324074066637</c:v>
                      </c:pt>
                      <c:pt idx="20820">
                        <c:v>5.6882754629608288</c:v>
                      </c:pt>
                      <c:pt idx="20821">
                        <c:v>5.6885185185149938</c:v>
                      </c:pt>
                      <c:pt idx="20822">
                        <c:v>5.6887615740691588</c:v>
                      </c:pt>
                      <c:pt idx="20823">
                        <c:v>5.6890046296305998</c:v>
                      </c:pt>
                      <c:pt idx="20824">
                        <c:v>5.6892476851847649</c:v>
                      </c:pt>
                      <c:pt idx="20825">
                        <c:v>5.6894907407389299</c:v>
                      </c:pt>
                      <c:pt idx="20826">
                        <c:v>5.6897337962930949</c:v>
                      </c:pt>
                      <c:pt idx="20827">
                        <c:v>5.68997685184726</c:v>
                      </c:pt>
                      <c:pt idx="20828">
                        <c:v>5.690219907408701</c:v>
                      </c:pt>
                      <c:pt idx="20829">
                        <c:v>5.690462962962866</c:v>
                      </c:pt>
                      <c:pt idx="20830">
                        <c:v>5.6907060185170311</c:v>
                      </c:pt>
                      <c:pt idx="20831">
                        <c:v>5.6909490740711961</c:v>
                      </c:pt>
                      <c:pt idx="20832">
                        <c:v>5.6911921296253611</c:v>
                      </c:pt>
                      <c:pt idx="20833">
                        <c:v>5.6914351851868021</c:v>
                      </c:pt>
                      <c:pt idx="20834">
                        <c:v>5.6916782407409672</c:v>
                      </c:pt>
                      <c:pt idx="20835">
                        <c:v>5.6919212962951322</c:v>
                      </c:pt>
                      <c:pt idx="20836">
                        <c:v>5.6921643518492973</c:v>
                      </c:pt>
                      <c:pt idx="20837">
                        <c:v>5.6924074074034623</c:v>
                      </c:pt>
                      <c:pt idx="20838">
                        <c:v>5.6926504629649033</c:v>
                      </c:pt>
                      <c:pt idx="20839">
                        <c:v>5.6928935185190683</c:v>
                      </c:pt>
                      <c:pt idx="20840">
                        <c:v>5.6931365740732334</c:v>
                      </c:pt>
                      <c:pt idx="20841">
                        <c:v>5.6933796296273984</c:v>
                      </c:pt>
                      <c:pt idx="20842">
                        <c:v>5.6936226851815634</c:v>
                      </c:pt>
                      <c:pt idx="20843">
                        <c:v>5.6938657407357285</c:v>
                      </c:pt>
                      <c:pt idx="20844">
                        <c:v>5.6941087962971695</c:v>
                      </c:pt>
                      <c:pt idx="20845">
                        <c:v>5.6943518518513345</c:v>
                      </c:pt>
                      <c:pt idx="20846">
                        <c:v>5.6945949074054996</c:v>
                      </c:pt>
                      <c:pt idx="20847">
                        <c:v>5.6948495370364443</c:v>
                      </c:pt>
                      <c:pt idx="20848">
                        <c:v>5.6950925925906093</c:v>
                      </c:pt>
                      <c:pt idx="20849">
                        <c:v>5.6953356481447743</c:v>
                      </c:pt>
                      <c:pt idx="20850">
                        <c:v>5.6955787036989394</c:v>
                      </c:pt>
                      <c:pt idx="20851">
                        <c:v>5.6958217592603804</c:v>
                      </c:pt>
                      <c:pt idx="20852">
                        <c:v>5.6960648148145454</c:v>
                      </c:pt>
                      <c:pt idx="20853">
                        <c:v>5.6963078703687104</c:v>
                      </c:pt>
                      <c:pt idx="20854">
                        <c:v>5.6965509259228755</c:v>
                      </c:pt>
                      <c:pt idx="20855">
                        <c:v>5.6967939814770405</c:v>
                      </c:pt>
                      <c:pt idx="20856">
                        <c:v>5.6970370370384815</c:v>
                      </c:pt>
                      <c:pt idx="20857">
                        <c:v>5.6972800925926466</c:v>
                      </c:pt>
                      <c:pt idx="20858">
                        <c:v>5.6975231481468116</c:v>
                      </c:pt>
                      <c:pt idx="20859">
                        <c:v>5.6977662037009766</c:v>
                      </c:pt>
                      <c:pt idx="20860">
                        <c:v>5.6980092592551417</c:v>
                      </c:pt>
                      <c:pt idx="20861">
                        <c:v>5.6982523148165827</c:v>
                      </c:pt>
                      <c:pt idx="20862">
                        <c:v>5.6984953703707477</c:v>
                      </c:pt>
                      <c:pt idx="20863">
                        <c:v>5.6987384259249128</c:v>
                      </c:pt>
                      <c:pt idx="20864">
                        <c:v>5.6989814814790778</c:v>
                      </c:pt>
                      <c:pt idx="20865">
                        <c:v>5.6992245370332428</c:v>
                      </c:pt>
                      <c:pt idx="20866">
                        <c:v>5.6994675925946838</c:v>
                      </c:pt>
                      <c:pt idx="20867">
                        <c:v>5.6997106481488489</c:v>
                      </c:pt>
                      <c:pt idx="20868">
                        <c:v>5.6999537037030139</c:v>
                      </c:pt>
                      <c:pt idx="20869">
                        <c:v>5.7001967592571789</c:v>
                      </c:pt>
                      <c:pt idx="20870">
                        <c:v>5.700439814811344</c:v>
                      </c:pt>
                      <c:pt idx="20871">
                        <c:v>5.700682870365509</c:v>
                      </c:pt>
                      <c:pt idx="20872">
                        <c:v>5.70092592592695</c:v>
                      </c:pt>
                      <c:pt idx="20873">
                        <c:v>5.7011689814811151</c:v>
                      </c:pt>
                      <c:pt idx="20874">
                        <c:v>5.7014120370352801</c:v>
                      </c:pt>
                      <c:pt idx="20875">
                        <c:v>5.7016550925894451</c:v>
                      </c:pt>
                      <c:pt idx="20876">
                        <c:v>5.7018981481436102</c:v>
                      </c:pt>
                      <c:pt idx="20877">
                        <c:v>5.7021412037050512</c:v>
                      </c:pt>
                      <c:pt idx="20878">
                        <c:v>5.7023842592592162</c:v>
                      </c:pt>
                      <c:pt idx="20879">
                        <c:v>5.7026273148133813</c:v>
                      </c:pt>
                      <c:pt idx="20880">
                        <c:v>5.7028703703675463</c:v>
                      </c:pt>
                      <c:pt idx="20881">
                        <c:v>5.7031134259217113</c:v>
                      </c:pt>
                      <c:pt idx="20882">
                        <c:v>5.7033564814831523</c:v>
                      </c:pt>
                      <c:pt idx="20883">
                        <c:v>5.7035995370373174</c:v>
                      </c:pt>
                      <c:pt idx="20884">
                        <c:v>5.7038425925914824</c:v>
                      </c:pt>
                      <c:pt idx="20885">
                        <c:v>5.7040856481456474</c:v>
                      </c:pt>
                      <c:pt idx="20886">
                        <c:v>5.7043287036998125</c:v>
                      </c:pt>
                      <c:pt idx="20887">
                        <c:v>5.7045717592612535</c:v>
                      </c:pt>
                      <c:pt idx="20888">
                        <c:v>5.7048148148154185</c:v>
                      </c:pt>
                      <c:pt idx="20889">
                        <c:v>5.7050578703695836</c:v>
                      </c:pt>
                      <c:pt idx="20890">
                        <c:v>5.7053009259237486</c:v>
                      </c:pt>
                      <c:pt idx="20891">
                        <c:v>5.7055439814779136</c:v>
                      </c:pt>
                      <c:pt idx="20892">
                        <c:v>5.7057870370320787</c:v>
                      </c:pt>
                      <c:pt idx="20893">
                        <c:v>5.7060300925935197</c:v>
                      </c:pt>
                      <c:pt idx="20894">
                        <c:v>5.7062731481476847</c:v>
                      </c:pt>
                      <c:pt idx="20895">
                        <c:v>5.7065162037018498</c:v>
                      </c:pt>
                      <c:pt idx="20896">
                        <c:v>5.7067708333327944</c:v>
                      </c:pt>
                      <c:pt idx="20897">
                        <c:v>5.7070138888869595</c:v>
                      </c:pt>
                      <c:pt idx="20898">
                        <c:v>5.7072569444411245</c:v>
                      </c:pt>
                      <c:pt idx="20899">
                        <c:v>5.7074999999952896</c:v>
                      </c:pt>
                      <c:pt idx="20900">
                        <c:v>5.7077430555567306</c:v>
                      </c:pt>
                      <c:pt idx="20901">
                        <c:v>5.7079861111108956</c:v>
                      </c:pt>
                      <c:pt idx="20902">
                        <c:v>5.7082291666650606</c:v>
                      </c:pt>
                      <c:pt idx="20903">
                        <c:v>5.7084722222192257</c:v>
                      </c:pt>
                      <c:pt idx="20904">
                        <c:v>5.7087152777733907</c:v>
                      </c:pt>
                      <c:pt idx="20905">
                        <c:v>5.7089583333348317</c:v>
                      </c:pt>
                      <c:pt idx="20906">
                        <c:v>5.7092013888889968</c:v>
                      </c:pt>
                      <c:pt idx="20907">
                        <c:v>5.7094444444431618</c:v>
                      </c:pt>
                      <c:pt idx="20908">
                        <c:v>5.7096874999973268</c:v>
                      </c:pt>
                      <c:pt idx="20909">
                        <c:v>5.7099305555514919</c:v>
                      </c:pt>
                      <c:pt idx="20910">
                        <c:v>5.7101736111129329</c:v>
                      </c:pt>
                      <c:pt idx="20911">
                        <c:v>5.7104166666670979</c:v>
                      </c:pt>
                      <c:pt idx="20912">
                        <c:v>5.7106597222212629</c:v>
                      </c:pt>
                      <c:pt idx="20913">
                        <c:v>5.710902777775428</c:v>
                      </c:pt>
                      <c:pt idx="20914">
                        <c:v>5.711145833329593</c:v>
                      </c:pt>
                      <c:pt idx="20915">
                        <c:v>5.7113888888837581</c:v>
                      </c:pt>
                      <c:pt idx="20916">
                        <c:v>5.7116319444451991</c:v>
                      </c:pt>
                      <c:pt idx="20917">
                        <c:v>5.7118749999993641</c:v>
                      </c:pt>
                      <c:pt idx="20918">
                        <c:v>5.7121180555535291</c:v>
                      </c:pt>
                      <c:pt idx="20919">
                        <c:v>5.7123611111076942</c:v>
                      </c:pt>
                      <c:pt idx="20920">
                        <c:v>5.7126041666618592</c:v>
                      </c:pt>
                      <c:pt idx="20921">
                        <c:v>5.7128472222233002</c:v>
                      </c:pt>
                      <c:pt idx="20922">
                        <c:v>5.7130902777774653</c:v>
                      </c:pt>
                      <c:pt idx="20923">
                        <c:v>5.7133333333316303</c:v>
                      </c:pt>
                      <c:pt idx="20924">
                        <c:v>5.7135763888857953</c:v>
                      </c:pt>
                      <c:pt idx="20925">
                        <c:v>5.7138194444399604</c:v>
                      </c:pt>
                      <c:pt idx="20926">
                        <c:v>5.7140625000014014</c:v>
                      </c:pt>
                      <c:pt idx="20927">
                        <c:v>5.7143055555555664</c:v>
                      </c:pt>
                      <c:pt idx="20928">
                        <c:v>5.7145486111097314</c:v>
                      </c:pt>
                      <c:pt idx="20929">
                        <c:v>5.7147916666638965</c:v>
                      </c:pt>
                      <c:pt idx="20930">
                        <c:v>5.7150347222180615</c:v>
                      </c:pt>
                      <c:pt idx="20931">
                        <c:v>5.7152777777795025</c:v>
                      </c:pt>
                      <c:pt idx="20932">
                        <c:v>5.7155208333336676</c:v>
                      </c:pt>
                      <c:pt idx="20933">
                        <c:v>5.7157638888878326</c:v>
                      </c:pt>
                      <c:pt idx="20934">
                        <c:v>5.7160069444419976</c:v>
                      </c:pt>
                      <c:pt idx="20935">
                        <c:v>5.7162499999961627</c:v>
                      </c:pt>
                      <c:pt idx="20936">
                        <c:v>5.7164930555576037</c:v>
                      </c:pt>
                      <c:pt idx="20937">
                        <c:v>5.7167361111117687</c:v>
                      </c:pt>
                      <c:pt idx="20938">
                        <c:v>5.7169791666659338</c:v>
                      </c:pt>
                      <c:pt idx="20939">
                        <c:v>5.7172222222200988</c:v>
                      </c:pt>
                      <c:pt idx="20940">
                        <c:v>5.7174652777742638</c:v>
                      </c:pt>
                      <c:pt idx="20941">
                        <c:v>5.7177083333284289</c:v>
                      </c:pt>
                      <c:pt idx="20942">
                        <c:v>5.7179513888898699</c:v>
                      </c:pt>
                      <c:pt idx="20943">
                        <c:v>5.7181944444440349</c:v>
                      </c:pt>
                      <c:pt idx="20944">
                        <c:v>5.7184490740749796</c:v>
                      </c:pt>
                      <c:pt idx="20945">
                        <c:v>5.7186921296291446</c:v>
                      </c:pt>
                      <c:pt idx="20946">
                        <c:v>5.7189351851833097</c:v>
                      </c:pt>
                      <c:pt idx="20947">
                        <c:v>5.7191782407374747</c:v>
                      </c:pt>
                      <c:pt idx="20948">
                        <c:v>5.7194212962916398</c:v>
                      </c:pt>
                      <c:pt idx="20949">
                        <c:v>5.7196643518530808</c:v>
                      </c:pt>
                      <c:pt idx="20950">
                        <c:v>5.7199074074072458</c:v>
                      </c:pt>
                      <c:pt idx="20951">
                        <c:v>5.7201504629614108</c:v>
                      </c:pt>
                      <c:pt idx="20952">
                        <c:v>5.7203935185155759</c:v>
                      </c:pt>
                      <c:pt idx="20953">
                        <c:v>5.7206365740697409</c:v>
                      </c:pt>
                      <c:pt idx="20954">
                        <c:v>5.7208796296311819</c:v>
                      </c:pt>
                      <c:pt idx="20955">
                        <c:v>5.7211226851853469</c:v>
                      </c:pt>
                      <c:pt idx="20956">
                        <c:v>5.721365740739512</c:v>
                      </c:pt>
                      <c:pt idx="20957">
                        <c:v>5.721608796293677</c:v>
                      </c:pt>
                      <c:pt idx="20958">
                        <c:v>5.7218518518478421</c:v>
                      </c:pt>
                      <c:pt idx="20959">
                        <c:v>5.7220949074092831</c:v>
                      </c:pt>
                      <c:pt idx="20960">
                        <c:v>5.7223379629634481</c:v>
                      </c:pt>
                      <c:pt idx="20961">
                        <c:v>5.7225810185176131</c:v>
                      </c:pt>
                      <c:pt idx="20962">
                        <c:v>5.7228240740717782</c:v>
                      </c:pt>
                      <c:pt idx="20963">
                        <c:v>5.7230671296259432</c:v>
                      </c:pt>
                      <c:pt idx="20964">
                        <c:v>5.7233101851801083</c:v>
                      </c:pt>
                      <c:pt idx="20965">
                        <c:v>5.7235532407415493</c:v>
                      </c:pt>
                      <c:pt idx="20966">
                        <c:v>5.7237962962957143</c:v>
                      </c:pt>
                      <c:pt idx="20967">
                        <c:v>5.7240393518498793</c:v>
                      </c:pt>
                      <c:pt idx="20968">
                        <c:v>5.7242824074040444</c:v>
                      </c:pt>
                      <c:pt idx="20969">
                        <c:v>5.7245254629582094</c:v>
                      </c:pt>
                      <c:pt idx="20970">
                        <c:v>5.7247685185196504</c:v>
                      </c:pt>
                      <c:pt idx="20971">
                        <c:v>5.7250115740738154</c:v>
                      </c:pt>
                      <c:pt idx="20972">
                        <c:v>5.7252546296279805</c:v>
                      </c:pt>
                      <c:pt idx="20973">
                        <c:v>5.7254976851821455</c:v>
                      </c:pt>
                      <c:pt idx="20974">
                        <c:v>5.7257407407363106</c:v>
                      </c:pt>
                      <c:pt idx="20975">
                        <c:v>5.7259837962977516</c:v>
                      </c:pt>
                      <c:pt idx="20976">
                        <c:v>5.7262268518519166</c:v>
                      </c:pt>
                      <c:pt idx="20977">
                        <c:v>5.7264699074060816</c:v>
                      </c:pt>
                      <c:pt idx="20978">
                        <c:v>5.7267129629602467</c:v>
                      </c:pt>
                      <c:pt idx="20979">
                        <c:v>5.7269560185144117</c:v>
                      </c:pt>
                      <c:pt idx="20980">
                        <c:v>5.7271990740758527</c:v>
                      </c:pt>
                      <c:pt idx="20981">
                        <c:v>5.7274421296300178</c:v>
                      </c:pt>
                      <c:pt idx="20982">
                        <c:v>5.7276851851841828</c:v>
                      </c:pt>
                      <c:pt idx="20983">
                        <c:v>5.7279282407383478</c:v>
                      </c:pt>
                      <c:pt idx="20984">
                        <c:v>5.7281712962925129</c:v>
                      </c:pt>
                      <c:pt idx="20985">
                        <c:v>5.7284143518539539</c:v>
                      </c:pt>
                      <c:pt idx="20986">
                        <c:v>5.7286574074081189</c:v>
                      </c:pt>
                      <c:pt idx="20987">
                        <c:v>5.7289004629622839</c:v>
                      </c:pt>
                      <c:pt idx="20988">
                        <c:v>5.729143518516449</c:v>
                      </c:pt>
                      <c:pt idx="20989">
                        <c:v>5.729386574070614</c:v>
                      </c:pt>
                      <c:pt idx="20990">
                        <c:v>5.7296296296247791</c:v>
                      </c:pt>
                      <c:pt idx="20991">
                        <c:v>5.7298726851862201</c:v>
                      </c:pt>
                      <c:pt idx="20992">
                        <c:v>5.7301273148098888</c:v>
                      </c:pt>
                      <c:pt idx="20993">
                        <c:v>5.7303703703713298</c:v>
                      </c:pt>
                      <c:pt idx="20994">
                        <c:v>5.7306134259254948</c:v>
                      </c:pt>
                      <c:pt idx="20995">
                        <c:v>5.7308564814796599</c:v>
                      </c:pt>
                      <c:pt idx="20996">
                        <c:v>5.7310995370338249</c:v>
                      </c:pt>
                      <c:pt idx="20997">
                        <c:v>5.7313425925879899</c:v>
                      </c:pt>
                      <c:pt idx="20998">
                        <c:v>5.7315856481494309</c:v>
                      </c:pt>
                      <c:pt idx="20999">
                        <c:v>5.731828703703596</c:v>
                      </c:pt>
                      <c:pt idx="21000">
                        <c:v>5.732071759257761</c:v>
                      </c:pt>
                      <c:pt idx="21001">
                        <c:v>5.7323148148119261</c:v>
                      </c:pt>
                      <c:pt idx="21002">
                        <c:v>5.7325578703660911</c:v>
                      </c:pt>
                      <c:pt idx="21003">
                        <c:v>5.7328009259275321</c:v>
                      </c:pt>
                      <c:pt idx="21004">
                        <c:v>5.7330439814816971</c:v>
                      </c:pt>
                      <c:pt idx="21005">
                        <c:v>5.7332870370358622</c:v>
                      </c:pt>
                      <c:pt idx="21006">
                        <c:v>5.7335300925900272</c:v>
                      </c:pt>
                      <c:pt idx="21007">
                        <c:v>5.7337731481441923</c:v>
                      </c:pt>
                      <c:pt idx="21008">
                        <c:v>5.7340162037056333</c:v>
                      </c:pt>
                      <c:pt idx="21009">
                        <c:v>5.7342592592597983</c:v>
                      </c:pt>
                      <c:pt idx="21010">
                        <c:v>5.7345023148139633</c:v>
                      </c:pt>
                      <c:pt idx="21011">
                        <c:v>5.7347453703681284</c:v>
                      </c:pt>
                      <c:pt idx="21012">
                        <c:v>5.7349884259222934</c:v>
                      </c:pt>
                      <c:pt idx="21013">
                        <c:v>5.7352314814764584</c:v>
                      </c:pt>
                      <c:pt idx="21014">
                        <c:v>5.7354745370378994</c:v>
                      </c:pt>
                      <c:pt idx="21015">
                        <c:v>5.7357175925920645</c:v>
                      </c:pt>
                      <c:pt idx="21016">
                        <c:v>5.7359606481462295</c:v>
                      </c:pt>
                      <c:pt idx="21017">
                        <c:v>5.7362037037003946</c:v>
                      </c:pt>
                      <c:pt idx="21018">
                        <c:v>5.7364467592545596</c:v>
                      </c:pt>
                      <c:pt idx="21019">
                        <c:v>5.7366898148160006</c:v>
                      </c:pt>
                      <c:pt idx="21020">
                        <c:v>5.7369328703701656</c:v>
                      </c:pt>
                      <c:pt idx="21021">
                        <c:v>5.7371759259243307</c:v>
                      </c:pt>
                      <c:pt idx="21022">
                        <c:v>5.7374189814784957</c:v>
                      </c:pt>
                      <c:pt idx="21023">
                        <c:v>5.7376620370326608</c:v>
                      </c:pt>
                      <c:pt idx="21024">
                        <c:v>5.7379050925941018</c:v>
                      </c:pt>
                      <c:pt idx="21025">
                        <c:v>5.7381481481482668</c:v>
                      </c:pt>
                      <c:pt idx="21026">
                        <c:v>5.7383912037024318</c:v>
                      </c:pt>
                      <c:pt idx="21027">
                        <c:v>5.7386342592565969</c:v>
                      </c:pt>
                      <c:pt idx="21028">
                        <c:v>5.7388773148107619</c:v>
                      </c:pt>
                      <c:pt idx="21029">
                        <c:v>5.7391203703722029</c:v>
                      </c:pt>
                      <c:pt idx="21030">
                        <c:v>5.7393634259263679</c:v>
                      </c:pt>
                      <c:pt idx="21031">
                        <c:v>5.739606481480533</c:v>
                      </c:pt>
                      <c:pt idx="21032">
                        <c:v>5.739849537034698</c:v>
                      </c:pt>
                      <c:pt idx="21033">
                        <c:v>5.7400925925888631</c:v>
                      </c:pt>
                      <c:pt idx="21034">
                        <c:v>5.7403356481430281</c:v>
                      </c:pt>
                      <c:pt idx="21035">
                        <c:v>5.7405787037044691</c:v>
                      </c:pt>
                      <c:pt idx="21036">
                        <c:v>5.7408217592586341</c:v>
                      </c:pt>
                      <c:pt idx="21037">
                        <c:v>5.7410648148127992</c:v>
                      </c:pt>
                      <c:pt idx="21038">
                        <c:v>5.7413078703669642</c:v>
                      </c:pt>
                      <c:pt idx="21039">
                        <c:v>5.7415509259211293</c:v>
                      </c:pt>
                      <c:pt idx="21040">
                        <c:v>5.7417939814825703</c:v>
                      </c:pt>
                      <c:pt idx="21041">
                        <c:v>5.742048611106239</c:v>
                      </c:pt>
                      <c:pt idx="21042">
                        <c:v>5.74229166666768</c:v>
                      </c:pt>
                      <c:pt idx="21043">
                        <c:v>5.742534722221845</c:v>
                      </c:pt>
                      <c:pt idx="21044">
                        <c:v>5.7427777777760101</c:v>
                      </c:pt>
                      <c:pt idx="21045">
                        <c:v>5.7430208333301751</c:v>
                      </c:pt>
                      <c:pt idx="21046">
                        <c:v>5.7432638888843401</c:v>
                      </c:pt>
                      <c:pt idx="21047">
                        <c:v>5.7435069444457811</c:v>
                      </c:pt>
                      <c:pt idx="21048">
                        <c:v>5.7437499999999462</c:v>
                      </c:pt>
                      <c:pt idx="21049">
                        <c:v>5.7439930555541112</c:v>
                      </c:pt>
                      <c:pt idx="21050">
                        <c:v>5.7442361111082763</c:v>
                      </c:pt>
                      <c:pt idx="21051">
                        <c:v>5.7444791666624413</c:v>
                      </c:pt>
                      <c:pt idx="21052">
                        <c:v>5.7447222222238823</c:v>
                      </c:pt>
                      <c:pt idx="21053">
                        <c:v>5.7449652777780473</c:v>
                      </c:pt>
                      <c:pt idx="21054">
                        <c:v>5.7452083333322124</c:v>
                      </c:pt>
                      <c:pt idx="21055">
                        <c:v>5.7454513888863774</c:v>
                      </c:pt>
                      <c:pt idx="21056">
                        <c:v>5.7456944444405424</c:v>
                      </c:pt>
                      <c:pt idx="21057">
                        <c:v>5.7459375000019834</c:v>
                      </c:pt>
                      <c:pt idx="21058">
                        <c:v>5.7461805555561485</c:v>
                      </c:pt>
                      <c:pt idx="21059">
                        <c:v>5.7464236111103135</c:v>
                      </c:pt>
                      <c:pt idx="21060">
                        <c:v>5.7466666666644786</c:v>
                      </c:pt>
                      <c:pt idx="21061">
                        <c:v>5.7469097222186436</c:v>
                      </c:pt>
                      <c:pt idx="21062">
                        <c:v>5.7471527777728086</c:v>
                      </c:pt>
                      <c:pt idx="21063">
                        <c:v>5.7473958333342496</c:v>
                      </c:pt>
                      <c:pt idx="21064">
                        <c:v>5.7476388888884147</c:v>
                      </c:pt>
                      <c:pt idx="21065">
                        <c:v>5.7478819444425797</c:v>
                      </c:pt>
                      <c:pt idx="21066">
                        <c:v>5.7481249999967448</c:v>
                      </c:pt>
                      <c:pt idx="21067">
                        <c:v>5.7483680555509098</c:v>
                      </c:pt>
                      <c:pt idx="21068">
                        <c:v>5.7486111111123508</c:v>
                      </c:pt>
                      <c:pt idx="21069">
                        <c:v>5.7488541666665158</c:v>
                      </c:pt>
                      <c:pt idx="21070">
                        <c:v>5.7490972222206809</c:v>
                      </c:pt>
                      <c:pt idx="21071">
                        <c:v>5.7493402777748459</c:v>
                      </c:pt>
                      <c:pt idx="21072">
                        <c:v>5.7495833333290109</c:v>
                      </c:pt>
                      <c:pt idx="21073">
                        <c:v>5.7498263888904519</c:v>
                      </c:pt>
                      <c:pt idx="21074">
                        <c:v>5.750069444444617</c:v>
                      </c:pt>
                      <c:pt idx="21075">
                        <c:v>5.750312499998782</c:v>
                      </c:pt>
                      <c:pt idx="21076">
                        <c:v>5.7505555555529471</c:v>
                      </c:pt>
                      <c:pt idx="21077">
                        <c:v>5.7507986111071121</c:v>
                      </c:pt>
                      <c:pt idx="21078">
                        <c:v>5.7510416666685531</c:v>
                      </c:pt>
                      <c:pt idx="21079">
                        <c:v>5.7512847222227181</c:v>
                      </c:pt>
                      <c:pt idx="21080">
                        <c:v>5.7515277777768832</c:v>
                      </c:pt>
                      <c:pt idx="21081">
                        <c:v>5.7517708333310482</c:v>
                      </c:pt>
                      <c:pt idx="21082">
                        <c:v>5.7520138888852133</c:v>
                      </c:pt>
                      <c:pt idx="21083">
                        <c:v>5.7522569444393783</c:v>
                      </c:pt>
                      <c:pt idx="21084">
                        <c:v>5.7525000000008193</c:v>
                      </c:pt>
                      <c:pt idx="21085">
                        <c:v>5.7527430555549843</c:v>
                      </c:pt>
                      <c:pt idx="21086">
                        <c:v>5.7529861111091494</c:v>
                      </c:pt>
                      <c:pt idx="21087">
                        <c:v>5.7532291666633144</c:v>
                      </c:pt>
                      <c:pt idx="21088">
                        <c:v>5.7534722222174794</c:v>
                      </c:pt>
                      <c:pt idx="21089">
                        <c:v>5.7537268518484241</c:v>
                      </c:pt>
                      <c:pt idx="21090">
                        <c:v>5.7539699074025892</c:v>
                      </c:pt>
                      <c:pt idx="21091">
                        <c:v>5.7542129629640302</c:v>
                      </c:pt>
                      <c:pt idx="21092">
                        <c:v>5.7544560185181952</c:v>
                      </c:pt>
                      <c:pt idx="21093">
                        <c:v>5.7546990740723603</c:v>
                      </c:pt>
                      <c:pt idx="21094">
                        <c:v>5.7549421296265253</c:v>
                      </c:pt>
                      <c:pt idx="21095">
                        <c:v>5.7551851851806903</c:v>
                      </c:pt>
                      <c:pt idx="21096">
                        <c:v>5.7554282407421313</c:v>
                      </c:pt>
                      <c:pt idx="21097">
                        <c:v>5.7556712962962964</c:v>
                      </c:pt>
                      <c:pt idx="21098">
                        <c:v>5.7559143518504614</c:v>
                      </c:pt>
                      <c:pt idx="21099">
                        <c:v>5.7561574074046264</c:v>
                      </c:pt>
                      <c:pt idx="21100">
                        <c:v>5.7564004629587915</c:v>
                      </c:pt>
                      <c:pt idx="21101">
                        <c:v>5.7566435185202325</c:v>
                      </c:pt>
                      <c:pt idx="21102">
                        <c:v>5.7568865740743975</c:v>
                      </c:pt>
                      <c:pt idx="21103">
                        <c:v>5.7571296296285626</c:v>
                      </c:pt>
                      <c:pt idx="21104">
                        <c:v>5.7573726851827276</c:v>
                      </c:pt>
                      <c:pt idx="21105">
                        <c:v>5.7576157407368926</c:v>
                      </c:pt>
                      <c:pt idx="21106">
                        <c:v>5.7578587962983336</c:v>
                      </c:pt>
                      <c:pt idx="21107">
                        <c:v>5.7581018518524987</c:v>
                      </c:pt>
                      <c:pt idx="21108">
                        <c:v>5.7583449074066637</c:v>
                      </c:pt>
                      <c:pt idx="21109">
                        <c:v>5.7585879629608288</c:v>
                      </c:pt>
                      <c:pt idx="21110">
                        <c:v>5.7588310185149938</c:v>
                      </c:pt>
                      <c:pt idx="21111">
                        <c:v>5.7590740740691588</c:v>
                      </c:pt>
                      <c:pt idx="21112">
                        <c:v>5.7593171296305998</c:v>
                      </c:pt>
                      <c:pt idx="21113">
                        <c:v>5.7595601851847649</c:v>
                      </c:pt>
                      <c:pt idx="21114">
                        <c:v>5.7598032407389299</c:v>
                      </c:pt>
                      <c:pt idx="21115">
                        <c:v>5.7600462962930949</c:v>
                      </c:pt>
                      <c:pt idx="21116">
                        <c:v>5.76028935184726</c:v>
                      </c:pt>
                      <c:pt idx="21117">
                        <c:v>5.760532407408701</c:v>
                      </c:pt>
                      <c:pt idx="21118">
                        <c:v>5.760775462962866</c:v>
                      </c:pt>
                      <c:pt idx="21119">
                        <c:v>5.7610185185170311</c:v>
                      </c:pt>
                      <c:pt idx="21120">
                        <c:v>5.7612615740711961</c:v>
                      </c:pt>
                      <c:pt idx="21121">
                        <c:v>5.7615046296253611</c:v>
                      </c:pt>
                      <c:pt idx="21122">
                        <c:v>5.7617476851868021</c:v>
                      </c:pt>
                      <c:pt idx="21123">
                        <c:v>5.7619907407409672</c:v>
                      </c:pt>
                      <c:pt idx="21124">
                        <c:v>5.7622337962951322</c:v>
                      </c:pt>
                      <c:pt idx="21125">
                        <c:v>5.7624768518492973</c:v>
                      </c:pt>
                      <c:pt idx="21126">
                        <c:v>5.7627199074034623</c:v>
                      </c:pt>
                      <c:pt idx="21127">
                        <c:v>5.7629629629649033</c:v>
                      </c:pt>
                      <c:pt idx="21128">
                        <c:v>5.7632060185190683</c:v>
                      </c:pt>
                      <c:pt idx="21129">
                        <c:v>5.7634490740732334</c:v>
                      </c:pt>
                      <c:pt idx="21130">
                        <c:v>5.7636921296273984</c:v>
                      </c:pt>
                      <c:pt idx="21131">
                        <c:v>5.7639351851815634</c:v>
                      </c:pt>
                      <c:pt idx="21132">
                        <c:v>5.7641782407357285</c:v>
                      </c:pt>
                      <c:pt idx="21133">
                        <c:v>5.7644212962971695</c:v>
                      </c:pt>
                      <c:pt idx="21134">
                        <c:v>5.7646643518513345</c:v>
                      </c:pt>
                      <c:pt idx="21135">
                        <c:v>5.7649074074054996</c:v>
                      </c:pt>
                      <c:pt idx="21136">
                        <c:v>5.7651504629596646</c:v>
                      </c:pt>
                      <c:pt idx="21137">
                        <c:v>5.7654050925906093</c:v>
                      </c:pt>
                      <c:pt idx="21138">
                        <c:v>5.7656481481447743</c:v>
                      </c:pt>
                      <c:pt idx="21139">
                        <c:v>5.7658912036989394</c:v>
                      </c:pt>
                      <c:pt idx="21140">
                        <c:v>5.7661342592603804</c:v>
                      </c:pt>
                      <c:pt idx="21141">
                        <c:v>5.7663773148145454</c:v>
                      </c:pt>
                      <c:pt idx="21142">
                        <c:v>5.7666203703687104</c:v>
                      </c:pt>
                      <c:pt idx="21143">
                        <c:v>5.7668634259228755</c:v>
                      </c:pt>
                      <c:pt idx="21144">
                        <c:v>5.7671064814770405</c:v>
                      </c:pt>
                      <c:pt idx="21145">
                        <c:v>5.7673495370384815</c:v>
                      </c:pt>
                      <c:pt idx="21146">
                        <c:v>5.7675925925926466</c:v>
                      </c:pt>
                      <c:pt idx="21147">
                        <c:v>5.7678356481468116</c:v>
                      </c:pt>
                      <c:pt idx="21148">
                        <c:v>5.7680787037009766</c:v>
                      </c:pt>
                      <c:pt idx="21149">
                        <c:v>5.7683217592551417</c:v>
                      </c:pt>
                      <c:pt idx="21150">
                        <c:v>5.7685648148165827</c:v>
                      </c:pt>
                      <c:pt idx="21151">
                        <c:v>5.7688078703707477</c:v>
                      </c:pt>
                      <c:pt idx="21152">
                        <c:v>5.7690509259249128</c:v>
                      </c:pt>
                      <c:pt idx="21153">
                        <c:v>5.7692939814790778</c:v>
                      </c:pt>
                      <c:pt idx="21154">
                        <c:v>5.7695370370332428</c:v>
                      </c:pt>
                      <c:pt idx="21155">
                        <c:v>5.7697800925946838</c:v>
                      </c:pt>
                      <c:pt idx="21156">
                        <c:v>5.7700231481488489</c:v>
                      </c:pt>
                      <c:pt idx="21157">
                        <c:v>5.7702662037030139</c:v>
                      </c:pt>
                      <c:pt idx="21158">
                        <c:v>5.7705092592571789</c:v>
                      </c:pt>
                      <c:pt idx="21159">
                        <c:v>5.770752314811344</c:v>
                      </c:pt>
                      <c:pt idx="21160">
                        <c:v>5.770995370365509</c:v>
                      </c:pt>
                      <c:pt idx="21161">
                        <c:v>5.77123842592695</c:v>
                      </c:pt>
                      <c:pt idx="21162">
                        <c:v>5.7714814814811151</c:v>
                      </c:pt>
                      <c:pt idx="21163">
                        <c:v>5.7717245370352801</c:v>
                      </c:pt>
                      <c:pt idx="21164">
                        <c:v>5.7719675925894451</c:v>
                      </c:pt>
                      <c:pt idx="21165">
                        <c:v>5.7722106481436102</c:v>
                      </c:pt>
                      <c:pt idx="21166">
                        <c:v>5.7724537037050512</c:v>
                      </c:pt>
                      <c:pt idx="21167">
                        <c:v>5.7726967592592162</c:v>
                      </c:pt>
                      <c:pt idx="21168">
                        <c:v>5.7729398148133813</c:v>
                      </c:pt>
                      <c:pt idx="21169">
                        <c:v>5.7731828703675463</c:v>
                      </c:pt>
                      <c:pt idx="21170">
                        <c:v>5.7734259259217113</c:v>
                      </c:pt>
                      <c:pt idx="21171">
                        <c:v>5.7736689814831523</c:v>
                      </c:pt>
                      <c:pt idx="21172">
                        <c:v>5.7739120370373174</c:v>
                      </c:pt>
                      <c:pt idx="21173">
                        <c:v>5.7741550925914824</c:v>
                      </c:pt>
                      <c:pt idx="21174">
                        <c:v>5.7743981481456474</c:v>
                      </c:pt>
                      <c:pt idx="21175">
                        <c:v>5.7746412036998125</c:v>
                      </c:pt>
                      <c:pt idx="21176">
                        <c:v>5.7748842592612535</c:v>
                      </c:pt>
                      <c:pt idx="21177">
                        <c:v>5.7751273148154185</c:v>
                      </c:pt>
                      <c:pt idx="21178">
                        <c:v>5.7753703703695836</c:v>
                      </c:pt>
                      <c:pt idx="21179">
                        <c:v>5.7756134259237486</c:v>
                      </c:pt>
                      <c:pt idx="21180">
                        <c:v>5.7758564814779136</c:v>
                      </c:pt>
                      <c:pt idx="21181">
                        <c:v>5.7760995370320787</c:v>
                      </c:pt>
                      <c:pt idx="21182">
                        <c:v>5.7763425925935197</c:v>
                      </c:pt>
                      <c:pt idx="21183">
                        <c:v>5.7765856481476847</c:v>
                      </c:pt>
                      <c:pt idx="21184">
                        <c:v>5.7768287037018498</c:v>
                      </c:pt>
                      <c:pt idx="21185">
                        <c:v>5.7770717592560148</c:v>
                      </c:pt>
                      <c:pt idx="21186">
                        <c:v>5.7773263888869595</c:v>
                      </c:pt>
                      <c:pt idx="21187">
                        <c:v>5.7775694444411245</c:v>
                      </c:pt>
                      <c:pt idx="21188">
                        <c:v>5.7778124999952896</c:v>
                      </c:pt>
                      <c:pt idx="21189">
                        <c:v>5.7780555555567306</c:v>
                      </c:pt>
                      <c:pt idx="21190">
                        <c:v>5.7782986111108956</c:v>
                      </c:pt>
                      <c:pt idx="21191">
                        <c:v>5.7785416666650606</c:v>
                      </c:pt>
                      <c:pt idx="21192">
                        <c:v>5.7787847222192257</c:v>
                      </c:pt>
                      <c:pt idx="21193">
                        <c:v>5.7790277777733907</c:v>
                      </c:pt>
                      <c:pt idx="21194">
                        <c:v>5.7792708333348317</c:v>
                      </c:pt>
                      <c:pt idx="21195">
                        <c:v>5.7795138888889968</c:v>
                      </c:pt>
                      <c:pt idx="21196">
                        <c:v>5.7797569444431618</c:v>
                      </c:pt>
                      <c:pt idx="21197">
                        <c:v>5.7799999999973268</c:v>
                      </c:pt>
                      <c:pt idx="21198">
                        <c:v>5.7802430555514919</c:v>
                      </c:pt>
                      <c:pt idx="21199">
                        <c:v>5.7804861111129329</c:v>
                      </c:pt>
                      <c:pt idx="21200">
                        <c:v>5.7807291666670979</c:v>
                      </c:pt>
                      <c:pt idx="21201">
                        <c:v>5.7809722222212629</c:v>
                      </c:pt>
                      <c:pt idx="21202">
                        <c:v>5.781215277775428</c:v>
                      </c:pt>
                      <c:pt idx="21203">
                        <c:v>5.781458333329593</c:v>
                      </c:pt>
                      <c:pt idx="21204">
                        <c:v>5.7817013888837581</c:v>
                      </c:pt>
                      <c:pt idx="21205">
                        <c:v>5.7819444444451991</c:v>
                      </c:pt>
                      <c:pt idx="21206">
                        <c:v>5.7821874999993641</c:v>
                      </c:pt>
                      <c:pt idx="21207">
                        <c:v>5.7824305555535291</c:v>
                      </c:pt>
                      <c:pt idx="21208">
                        <c:v>5.7826736111076942</c:v>
                      </c:pt>
                      <c:pt idx="21209">
                        <c:v>5.7829166666618592</c:v>
                      </c:pt>
                      <c:pt idx="21210">
                        <c:v>5.7831597222233002</c:v>
                      </c:pt>
                      <c:pt idx="21211">
                        <c:v>5.7834027777774653</c:v>
                      </c:pt>
                      <c:pt idx="21212">
                        <c:v>5.7836458333316303</c:v>
                      </c:pt>
                      <c:pt idx="21213">
                        <c:v>5.7838888888857953</c:v>
                      </c:pt>
                      <c:pt idx="21214">
                        <c:v>5.7841319444399604</c:v>
                      </c:pt>
                      <c:pt idx="21215">
                        <c:v>5.7843750000014014</c:v>
                      </c:pt>
                      <c:pt idx="21216">
                        <c:v>5.7846180555555664</c:v>
                      </c:pt>
                      <c:pt idx="21217">
                        <c:v>5.7848611111097314</c:v>
                      </c:pt>
                      <c:pt idx="21218">
                        <c:v>5.7851041666638965</c:v>
                      </c:pt>
                      <c:pt idx="21219">
                        <c:v>5.7853472222180615</c:v>
                      </c:pt>
                      <c:pt idx="21220">
                        <c:v>5.7855902777795025</c:v>
                      </c:pt>
                      <c:pt idx="21221">
                        <c:v>5.7858333333336676</c:v>
                      </c:pt>
                      <c:pt idx="21222">
                        <c:v>5.7860763888878326</c:v>
                      </c:pt>
                      <c:pt idx="21223">
                        <c:v>5.7863194444419976</c:v>
                      </c:pt>
                      <c:pt idx="21224">
                        <c:v>5.7865624999961627</c:v>
                      </c:pt>
                      <c:pt idx="21225">
                        <c:v>5.7868055555576037</c:v>
                      </c:pt>
                      <c:pt idx="21226">
                        <c:v>5.7870486111117687</c:v>
                      </c:pt>
                      <c:pt idx="21227">
                        <c:v>5.7872916666659338</c:v>
                      </c:pt>
                      <c:pt idx="21228">
                        <c:v>5.7875347222200988</c:v>
                      </c:pt>
                      <c:pt idx="21229">
                        <c:v>5.7877777777742638</c:v>
                      </c:pt>
                      <c:pt idx="21230">
                        <c:v>5.7880208333284289</c:v>
                      </c:pt>
                      <c:pt idx="21231">
                        <c:v>5.7882638888898699</c:v>
                      </c:pt>
                      <c:pt idx="21232">
                        <c:v>5.7885069444440349</c:v>
                      </c:pt>
                      <c:pt idx="21233">
                        <c:v>5.7887499999981999</c:v>
                      </c:pt>
                      <c:pt idx="21234">
                        <c:v>5.7890046296291446</c:v>
                      </c:pt>
                      <c:pt idx="21235">
                        <c:v>5.7892476851833097</c:v>
                      </c:pt>
                      <c:pt idx="21236">
                        <c:v>5.7894907407374747</c:v>
                      </c:pt>
                      <c:pt idx="21237">
                        <c:v>5.7897337962916398</c:v>
                      </c:pt>
                      <c:pt idx="21238">
                        <c:v>5.7899768518530808</c:v>
                      </c:pt>
                      <c:pt idx="21239">
                        <c:v>5.7902199074072458</c:v>
                      </c:pt>
                      <c:pt idx="21240">
                        <c:v>5.7904629629614108</c:v>
                      </c:pt>
                      <c:pt idx="21241">
                        <c:v>5.7907060185155759</c:v>
                      </c:pt>
                      <c:pt idx="21242">
                        <c:v>5.7909490740697409</c:v>
                      </c:pt>
                      <c:pt idx="21243">
                        <c:v>5.7911921296311819</c:v>
                      </c:pt>
                      <c:pt idx="21244">
                        <c:v>5.7914351851853469</c:v>
                      </c:pt>
                      <c:pt idx="21245">
                        <c:v>5.791678240739512</c:v>
                      </c:pt>
                      <c:pt idx="21246">
                        <c:v>5.791921296293677</c:v>
                      </c:pt>
                      <c:pt idx="21247">
                        <c:v>5.7921643518478421</c:v>
                      </c:pt>
                      <c:pt idx="21248">
                        <c:v>5.7924074074092831</c:v>
                      </c:pt>
                      <c:pt idx="21249">
                        <c:v>5.7926504629634481</c:v>
                      </c:pt>
                      <c:pt idx="21250">
                        <c:v>5.7928935185176131</c:v>
                      </c:pt>
                      <c:pt idx="21251">
                        <c:v>5.7931365740717782</c:v>
                      </c:pt>
                      <c:pt idx="21252">
                        <c:v>5.7933796296259432</c:v>
                      </c:pt>
                      <c:pt idx="21253">
                        <c:v>5.7936226851801083</c:v>
                      </c:pt>
                      <c:pt idx="21254">
                        <c:v>5.7938657407415493</c:v>
                      </c:pt>
                      <c:pt idx="21255">
                        <c:v>5.7941087962957143</c:v>
                      </c:pt>
                      <c:pt idx="21256">
                        <c:v>5.7943518518498793</c:v>
                      </c:pt>
                      <c:pt idx="21257">
                        <c:v>5.7945949074040444</c:v>
                      </c:pt>
                      <c:pt idx="21258">
                        <c:v>5.7948379629582094</c:v>
                      </c:pt>
                      <c:pt idx="21259">
                        <c:v>5.7950810185196504</c:v>
                      </c:pt>
                      <c:pt idx="21260">
                        <c:v>5.7953240740738154</c:v>
                      </c:pt>
                      <c:pt idx="21261">
                        <c:v>5.7955671296279805</c:v>
                      </c:pt>
                      <c:pt idx="21262">
                        <c:v>5.7958101851821455</c:v>
                      </c:pt>
                      <c:pt idx="21263">
                        <c:v>5.7960532407363106</c:v>
                      </c:pt>
                      <c:pt idx="21264">
                        <c:v>5.7962962962977516</c:v>
                      </c:pt>
                      <c:pt idx="21265">
                        <c:v>5.7965393518519166</c:v>
                      </c:pt>
                      <c:pt idx="21266">
                        <c:v>5.7967824074060816</c:v>
                      </c:pt>
                      <c:pt idx="21267">
                        <c:v>5.7970254629602467</c:v>
                      </c:pt>
                      <c:pt idx="21268">
                        <c:v>5.7972685185144117</c:v>
                      </c:pt>
                      <c:pt idx="21269">
                        <c:v>5.7975115740758527</c:v>
                      </c:pt>
                      <c:pt idx="21270">
                        <c:v>5.7977546296300178</c:v>
                      </c:pt>
                      <c:pt idx="21271">
                        <c:v>5.7979976851841828</c:v>
                      </c:pt>
                      <c:pt idx="21272">
                        <c:v>5.7982407407383478</c:v>
                      </c:pt>
                      <c:pt idx="21273">
                        <c:v>5.7984837962925129</c:v>
                      </c:pt>
                      <c:pt idx="21274">
                        <c:v>5.7987268518539539</c:v>
                      </c:pt>
                      <c:pt idx="21275">
                        <c:v>5.7989699074081189</c:v>
                      </c:pt>
                      <c:pt idx="21276">
                        <c:v>5.7992129629622839</c:v>
                      </c:pt>
                      <c:pt idx="21277">
                        <c:v>5.799456018516449</c:v>
                      </c:pt>
                      <c:pt idx="21278">
                        <c:v>5.799699074070614</c:v>
                      </c:pt>
                      <c:pt idx="21279">
                        <c:v>5.7999421296247791</c:v>
                      </c:pt>
                      <c:pt idx="21280">
                        <c:v>5.8001851851862201</c:v>
                      </c:pt>
                      <c:pt idx="21281">
                        <c:v>5.8004282407403851</c:v>
                      </c:pt>
                      <c:pt idx="21282">
                        <c:v>5.8006828703713298</c:v>
                      </c:pt>
                      <c:pt idx="21283">
                        <c:v>5.8009259259254948</c:v>
                      </c:pt>
                      <c:pt idx="21284">
                        <c:v>5.8011689814796599</c:v>
                      </c:pt>
                      <c:pt idx="21285">
                        <c:v>5.8014120370338249</c:v>
                      </c:pt>
                      <c:pt idx="21286">
                        <c:v>5.8016550925879899</c:v>
                      </c:pt>
                      <c:pt idx="21287">
                        <c:v>5.8018981481494309</c:v>
                      </c:pt>
                      <c:pt idx="21288">
                        <c:v>5.802141203703596</c:v>
                      </c:pt>
                      <c:pt idx="21289">
                        <c:v>5.802384259257761</c:v>
                      </c:pt>
                      <c:pt idx="21290">
                        <c:v>5.8026273148119261</c:v>
                      </c:pt>
                      <c:pt idx="21291">
                        <c:v>5.8028703703660911</c:v>
                      </c:pt>
                      <c:pt idx="21292">
                        <c:v>5.8031134259275321</c:v>
                      </c:pt>
                      <c:pt idx="21293">
                        <c:v>5.8033564814816971</c:v>
                      </c:pt>
                      <c:pt idx="21294">
                        <c:v>5.8035995370358622</c:v>
                      </c:pt>
                      <c:pt idx="21295">
                        <c:v>5.8038425925900272</c:v>
                      </c:pt>
                      <c:pt idx="21296">
                        <c:v>5.8040856481441923</c:v>
                      </c:pt>
                      <c:pt idx="21297">
                        <c:v>5.8043287037056333</c:v>
                      </c:pt>
                      <c:pt idx="21298">
                        <c:v>5.8045717592597983</c:v>
                      </c:pt>
                      <c:pt idx="21299">
                        <c:v>5.8048148148139633</c:v>
                      </c:pt>
                      <c:pt idx="21300">
                        <c:v>5.8050578703681284</c:v>
                      </c:pt>
                      <c:pt idx="21301">
                        <c:v>5.8053009259222934</c:v>
                      </c:pt>
                      <c:pt idx="21302">
                        <c:v>5.8055439814764584</c:v>
                      </c:pt>
                      <c:pt idx="21303">
                        <c:v>5.8057870370378994</c:v>
                      </c:pt>
                      <c:pt idx="21304">
                        <c:v>5.8060300925920645</c:v>
                      </c:pt>
                      <c:pt idx="21305">
                        <c:v>5.8062731481462295</c:v>
                      </c:pt>
                      <c:pt idx="21306">
                        <c:v>5.8065162037003946</c:v>
                      </c:pt>
                      <c:pt idx="21307">
                        <c:v>5.8067592592545596</c:v>
                      </c:pt>
                      <c:pt idx="21308">
                        <c:v>5.8070023148160006</c:v>
                      </c:pt>
                      <c:pt idx="21309">
                        <c:v>5.8072453703701656</c:v>
                      </c:pt>
                      <c:pt idx="21310">
                        <c:v>5.8074884259243307</c:v>
                      </c:pt>
                      <c:pt idx="21311">
                        <c:v>5.8077314814784957</c:v>
                      </c:pt>
                      <c:pt idx="21312">
                        <c:v>5.8079745370326608</c:v>
                      </c:pt>
                      <c:pt idx="21313">
                        <c:v>5.8082175925941018</c:v>
                      </c:pt>
                      <c:pt idx="21314">
                        <c:v>5.8084606481482668</c:v>
                      </c:pt>
                      <c:pt idx="21315">
                        <c:v>5.8087037037024318</c:v>
                      </c:pt>
                      <c:pt idx="21316">
                        <c:v>5.8089467592565969</c:v>
                      </c:pt>
                      <c:pt idx="21317">
                        <c:v>5.8091898148107619</c:v>
                      </c:pt>
                      <c:pt idx="21318">
                        <c:v>5.8094328703722029</c:v>
                      </c:pt>
                      <c:pt idx="21319">
                        <c:v>5.8096759259263679</c:v>
                      </c:pt>
                      <c:pt idx="21320">
                        <c:v>5.809918981480533</c:v>
                      </c:pt>
                      <c:pt idx="21321">
                        <c:v>5.810162037034698</c:v>
                      </c:pt>
                      <c:pt idx="21322">
                        <c:v>5.8104050925888631</c:v>
                      </c:pt>
                      <c:pt idx="21323">
                        <c:v>5.8106481481430281</c:v>
                      </c:pt>
                      <c:pt idx="21324">
                        <c:v>5.8108912037044691</c:v>
                      </c:pt>
                      <c:pt idx="21325">
                        <c:v>5.8111342592586341</c:v>
                      </c:pt>
                      <c:pt idx="21326">
                        <c:v>5.8113773148127992</c:v>
                      </c:pt>
                      <c:pt idx="21327">
                        <c:v>5.8116203703669642</c:v>
                      </c:pt>
                      <c:pt idx="21328">
                        <c:v>5.8118634259211293</c:v>
                      </c:pt>
                      <c:pt idx="21329">
                        <c:v>5.8121064814825703</c:v>
                      </c:pt>
                      <c:pt idx="21330">
                        <c:v>5.812361111106239</c:v>
                      </c:pt>
                      <c:pt idx="21331">
                        <c:v>5.81260416666768</c:v>
                      </c:pt>
                      <c:pt idx="21332">
                        <c:v>5.812847222221845</c:v>
                      </c:pt>
                      <c:pt idx="21333">
                        <c:v>5.8130902777760101</c:v>
                      </c:pt>
                      <c:pt idx="21334">
                        <c:v>5.8133333333301751</c:v>
                      </c:pt>
                      <c:pt idx="21335">
                        <c:v>5.8135763888843401</c:v>
                      </c:pt>
                      <c:pt idx="21336">
                        <c:v>5.8138194444457811</c:v>
                      </c:pt>
                      <c:pt idx="21337">
                        <c:v>5.8140624999999462</c:v>
                      </c:pt>
                      <c:pt idx="21338">
                        <c:v>5.8143055555541112</c:v>
                      </c:pt>
                      <c:pt idx="21339">
                        <c:v>5.8145486111082763</c:v>
                      </c:pt>
                      <c:pt idx="21340">
                        <c:v>5.8147916666624413</c:v>
                      </c:pt>
                      <c:pt idx="21341">
                        <c:v>5.8150347222238823</c:v>
                      </c:pt>
                      <c:pt idx="21342">
                        <c:v>5.8152777777780473</c:v>
                      </c:pt>
                      <c:pt idx="21343">
                        <c:v>5.8155208333322124</c:v>
                      </c:pt>
                      <c:pt idx="21344">
                        <c:v>5.8157638888863774</c:v>
                      </c:pt>
                      <c:pt idx="21345">
                        <c:v>5.8160069444405424</c:v>
                      </c:pt>
                      <c:pt idx="21346">
                        <c:v>5.8162500000019834</c:v>
                      </c:pt>
                      <c:pt idx="21347">
                        <c:v>5.8164930555561485</c:v>
                      </c:pt>
                      <c:pt idx="21348">
                        <c:v>5.8167361111103135</c:v>
                      </c:pt>
                      <c:pt idx="21349">
                        <c:v>5.8169791666644786</c:v>
                      </c:pt>
                      <c:pt idx="21350">
                        <c:v>5.8172222222186436</c:v>
                      </c:pt>
                      <c:pt idx="21351">
                        <c:v>5.8174652777728086</c:v>
                      </c:pt>
                      <c:pt idx="21352">
                        <c:v>5.8177083333342496</c:v>
                      </c:pt>
                      <c:pt idx="21353">
                        <c:v>5.8179513888884147</c:v>
                      </c:pt>
                      <c:pt idx="21354">
                        <c:v>5.8181944444425797</c:v>
                      </c:pt>
                      <c:pt idx="21355">
                        <c:v>5.8184374999967448</c:v>
                      </c:pt>
                      <c:pt idx="21356">
                        <c:v>5.8186805555509098</c:v>
                      </c:pt>
                      <c:pt idx="21357">
                        <c:v>5.8189236111123508</c:v>
                      </c:pt>
                      <c:pt idx="21358">
                        <c:v>5.8191666666665158</c:v>
                      </c:pt>
                      <c:pt idx="21359">
                        <c:v>5.8194097222206809</c:v>
                      </c:pt>
                      <c:pt idx="21360">
                        <c:v>5.8196527777748459</c:v>
                      </c:pt>
                      <c:pt idx="21361">
                        <c:v>5.8198958333290109</c:v>
                      </c:pt>
                      <c:pt idx="21362">
                        <c:v>5.8201388888904519</c:v>
                      </c:pt>
                      <c:pt idx="21363">
                        <c:v>5.820381944444617</c:v>
                      </c:pt>
                      <c:pt idx="21364">
                        <c:v>5.820624999998782</c:v>
                      </c:pt>
                      <c:pt idx="21365">
                        <c:v>5.8208680555529471</c:v>
                      </c:pt>
                      <c:pt idx="21366">
                        <c:v>5.8211111111071121</c:v>
                      </c:pt>
                      <c:pt idx="21367">
                        <c:v>5.8213541666685531</c:v>
                      </c:pt>
                      <c:pt idx="21368">
                        <c:v>5.8215972222227181</c:v>
                      </c:pt>
                      <c:pt idx="21369">
                        <c:v>5.8218402777768832</c:v>
                      </c:pt>
                      <c:pt idx="21370">
                        <c:v>5.8220833333310482</c:v>
                      </c:pt>
                      <c:pt idx="21371">
                        <c:v>5.8223263888852133</c:v>
                      </c:pt>
                      <c:pt idx="21372">
                        <c:v>5.8225694444393783</c:v>
                      </c:pt>
                      <c:pt idx="21373">
                        <c:v>5.8228125000008193</c:v>
                      </c:pt>
                      <c:pt idx="21374">
                        <c:v>5.8230555555549843</c:v>
                      </c:pt>
                      <c:pt idx="21375">
                        <c:v>5.8232986111091494</c:v>
                      </c:pt>
                      <c:pt idx="21376">
                        <c:v>5.8235416666633144</c:v>
                      </c:pt>
                      <c:pt idx="21377">
                        <c:v>5.8237847222174794</c:v>
                      </c:pt>
                      <c:pt idx="21378">
                        <c:v>5.8240393518484241</c:v>
                      </c:pt>
                      <c:pt idx="21379">
                        <c:v>5.8242824074025892</c:v>
                      </c:pt>
                      <c:pt idx="21380">
                        <c:v>5.8245254629640302</c:v>
                      </c:pt>
                      <c:pt idx="21381">
                        <c:v>5.8247685185181952</c:v>
                      </c:pt>
                      <c:pt idx="21382">
                        <c:v>5.8250115740723603</c:v>
                      </c:pt>
                      <c:pt idx="21383">
                        <c:v>5.8252546296265253</c:v>
                      </c:pt>
                      <c:pt idx="21384">
                        <c:v>5.8254976851806903</c:v>
                      </c:pt>
                      <c:pt idx="21385">
                        <c:v>5.8257407407421313</c:v>
                      </c:pt>
                      <c:pt idx="21386">
                        <c:v>5.8259837962962964</c:v>
                      </c:pt>
                      <c:pt idx="21387">
                        <c:v>5.8262268518504614</c:v>
                      </c:pt>
                      <c:pt idx="21388">
                        <c:v>5.8264699074046264</c:v>
                      </c:pt>
                      <c:pt idx="21389">
                        <c:v>5.8267129629587915</c:v>
                      </c:pt>
                      <c:pt idx="21390">
                        <c:v>5.8269560185202325</c:v>
                      </c:pt>
                      <c:pt idx="21391">
                        <c:v>5.8271990740743975</c:v>
                      </c:pt>
                      <c:pt idx="21392">
                        <c:v>5.8274421296285626</c:v>
                      </c:pt>
                      <c:pt idx="21393">
                        <c:v>5.8276851851827276</c:v>
                      </c:pt>
                      <c:pt idx="21394">
                        <c:v>5.8279282407368926</c:v>
                      </c:pt>
                      <c:pt idx="21395">
                        <c:v>5.8281712962983336</c:v>
                      </c:pt>
                      <c:pt idx="21396">
                        <c:v>5.8284143518524987</c:v>
                      </c:pt>
                      <c:pt idx="21397">
                        <c:v>5.8286574074066637</c:v>
                      </c:pt>
                      <c:pt idx="21398">
                        <c:v>5.8289004629608288</c:v>
                      </c:pt>
                      <c:pt idx="21399">
                        <c:v>5.8291435185149938</c:v>
                      </c:pt>
                      <c:pt idx="21400">
                        <c:v>5.8293865740691588</c:v>
                      </c:pt>
                      <c:pt idx="21401">
                        <c:v>5.8296296296305998</c:v>
                      </c:pt>
                      <c:pt idx="21402">
                        <c:v>5.8298726851847649</c:v>
                      </c:pt>
                      <c:pt idx="21403">
                        <c:v>5.8301157407389299</c:v>
                      </c:pt>
                      <c:pt idx="21404">
                        <c:v>5.8303587962930949</c:v>
                      </c:pt>
                      <c:pt idx="21405">
                        <c:v>5.83060185184726</c:v>
                      </c:pt>
                      <c:pt idx="21406">
                        <c:v>5.830844907408701</c:v>
                      </c:pt>
                      <c:pt idx="21407">
                        <c:v>5.831087962962866</c:v>
                      </c:pt>
                      <c:pt idx="21408">
                        <c:v>5.8313310185170311</c:v>
                      </c:pt>
                      <c:pt idx="21409">
                        <c:v>5.8315740740711961</c:v>
                      </c:pt>
                      <c:pt idx="21410">
                        <c:v>5.8318171296253611</c:v>
                      </c:pt>
                      <c:pt idx="21411">
                        <c:v>5.8320601851868021</c:v>
                      </c:pt>
                      <c:pt idx="21412">
                        <c:v>5.8323032407409672</c:v>
                      </c:pt>
                      <c:pt idx="21413">
                        <c:v>5.8325462962951322</c:v>
                      </c:pt>
                      <c:pt idx="21414">
                        <c:v>5.8327893518492973</c:v>
                      </c:pt>
                      <c:pt idx="21415">
                        <c:v>5.8330324074034623</c:v>
                      </c:pt>
                      <c:pt idx="21416">
                        <c:v>5.8332754629649033</c:v>
                      </c:pt>
                      <c:pt idx="21417">
                        <c:v>5.8335185185190683</c:v>
                      </c:pt>
                      <c:pt idx="21418">
                        <c:v>5.8337615740732334</c:v>
                      </c:pt>
                      <c:pt idx="21419">
                        <c:v>5.8340046296273984</c:v>
                      </c:pt>
                      <c:pt idx="21420">
                        <c:v>5.8342476851815634</c:v>
                      </c:pt>
                      <c:pt idx="21421">
                        <c:v>5.8344907407357285</c:v>
                      </c:pt>
                      <c:pt idx="21422">
                        <c:v>5.8347337962971695</c:v>
                      </c:pt>
                      <c:pt idx="21423">
                        <c:v>5.8349768518513345</c:v>
                      </c:pt>
                      <c:pt idx="21424">
                        <c:v>5.8352199074054996</c:v>
                      </c:pt>
                      <c:pt idx="21425">
                        <c:v>5.8354629629596646</c:v>
                      </c:pt>
                      <c:pt idx="21426">
                        <c:v>5.8357060185138296</c:v>
                      </c:pt>
                      <c:pt idx="21427">
                        <c:v>5.8359606481447743</c:v>
                      </c:pt>
                      <c:pt idx="21428">
                        <c:v>5.8362037036989394</c:v>
                      </c:pt>
                      <c:pt idx="21429">
                        <c:v>5.8364467592603804</c:v>
                      </c:pt>
                      <c:pt idx="21430">
                        <c:v>5.8366898148145454</c:v>
                      </c:pt>
                      <c:pt idx="21431">
                        <c:v>5.8369328703687104</c:v>
                      </c:pt>
                      <c:pt idx="21432">
                        <c:v>5.8371759259228755</c:v>
                      </c:pt>
                      <c:pt idx="21433">
                        <c:v>5.8374189814770405</c:v>
                      </c:pt>
                      <c:pt idx="21434">
                        <c:v>5.8376620370384815</c:v>
                      </c:pt>
                      <c:pt idx="21435">
                        <c:v>5.8379050925926466</c:v>
                      </c:pt>
                      <c:pt idx="21436">
                        <c:v>5.8381481481468116</c:v>
                      </c:pt>
                      <c:pt idx="21437">
                        <c:v>5.8383912037009766</c:v>
                      </c:pt>
                      <c:pt idx="21438">
                        <c:v>5.8386342592551417</c:v>
                      </c:pt>
                      <c:pt idx="21439">
                        <c:v>5.8388773148165827</c:v>
                      </c:pt>
                      <c:pt idx="21440">
                        <c:v>5.8391203703707477</c:v>
                      </c:pt>
                      <c:pt idx="21441">
                        <c:v>5.8393634259249128</c:v>
                      </c:pt>
                      <c:pt idx="21442">
                        <c:v>5.8396064814790778</c:v>
                      </c:pt>
                      <c:pt idx="21443">
                        <c:v>5.8398495370332428</c:v>
                      </c:pt>
                      <c:pt idx="21444">
                        <c:v>5.8400925925946838</c:v>
                      </c:pt>
                      <c:pt idx="21445">
                        <c:v>5.8403356481488489</c:v>
                      </c:pt>
                      <c:pt idx="21446">
                        <c:v>5.8405787037030139</c:v>
                      </c:pt>
                      <c:pt idx="21447">
                        <c:v>5.8408217592571789</c:v>
                      </c:pt>
                      <c:pt idx="21448">
                        <c:v>5.841064814811344</c:v>
                      </c:pt>
                      <c:pt idx="21449">
                        <c:v>5.841307870365509</c:v>
                      </c:pt>
                      <c:pt idx="21450">
                        <c:v>5.84155092592695</c:v>
                      </c:pt>
                      <c:pt idx="21451">
                        <c:v>5.8417939814811151</c:v>
                      </c:pt>
                      <c:pt idx="21452">
                        <c:v>5.8420370370352801</c:v>
                      </c:pt>
                      <c:pt idx="21453">
                        <c:v>5.8422800925894451</c:v>
                      </c:pt>
                      <c:pt idx="21454">
                        <c:v>5.8425231481436102</c:v>
                      </c:pt>
                      <c:pt idx="21455">
                        <c:v>5.8427662037050512</c:v>
                      </c:pt>
                      <c:pt idx="21456">
                        <c:v>5.8430092592592162</c:v>
                      </c:pt>
                      <c:pt idx="21457">
                        <c:v>5.8432523148133813</c:v>
                      </c:pt>
                      <c:pt idx="21458">
                        <c:v>5.8434953703675463</c:v>
                      </c:pt>
                      <c:pt idx="21459">
                        <c:v>5.8437384259217113</c:v>
                      </c:pt>
                      <c:pt idx="21460">
                        <c:v>5.8439814814831523</c:v>
                      </c:pt>
                      <c:pt idx="21461">
                        <c:v>5.8442245370373174</c:v>
                      </c:pt>
                      <c:pt idx="21462">
                        <c:v>5.8444675925914824</c:v>
                      </c:pt>
                      <c:pt idx="21463">
                        <c:v>5.8447106481456474</c:v>
                      </c:pt>
                      <c:pt idx="21464">
                        <c:v>5.8449537036998125</c:v>
                      </c:pt>
                      <c:pt idx="21465">
                        <c:v>5.8451967592612535</c:v>
                      </c:pt>
                      <c:pt idx="21466">
                        <c:v>5.8454398148154185</c:v>
                      </c:pt>
                      <c:pt idx="21467">
                        <c:v>5.8456828703695836</c:v>
                      </c:pt>
                      <c:pt idx="21468">
                        <c:v>5.8459259259237486</c:v>
                      </c:pt>
                      <c:pt idx="21469">
                        <c:v>5.8461689814779136</c:v>
                      </c:pt>
                      <c:pt idx="21470">
                        <c:v>5.8464120370320787</c:v>
                      </c:pt>
                      <c:pt idx="21471">
                        <c:v>5.8466550925935197</c:v>
                      </c:pt>
                      <c:pt idx="21472">
                        <c:v>5.8468981481476847</c:v>
                      </c:pt>
                      <c:pt idx="21473">
                        <c:v>5.8471412037018498</c:v>
                      </c:pt>
                      <c:pt idx="21474">
                        <c:v>5.8473842592560148</c:v>
                      </c:pt>
                      <c:pt idx="21475">
                        <c:v>5.8476388888869595</c:v>
                      </c:pt>
                      <c:pt idx="21476">
                        <c:v>5.8478819444411245</c:v>
                      </c:pt>
                      <c:pt idx="21477">
                        <c:v>5.8481249999952896</c:v>
                      </c:pt>
                      <c:pt idx="21478">
                        <c:v>5.8483680555567306</c:v>
                      </c:pt>
                      <c:pt idx="21479">
                        <c:v>5.8486111111108956</c:v>
                      </c:pt>
                      <c:pt idx="21480">
                        <c:v>5.8488541666650606</c:v>
                      </c:pt>
                      <c:pt idx="21481">
                        <c:v>5.8490972222192257</c:v>
                      </c:pt>
                      <c:pt idx="21482">
                        <c:v>5.8493402777733907</c:v>
                      </c:pt>
                      <c:pt idx="21483">
                        <c:v>5.8495833333348317</c:v>
                      </c:pt>
                      <c:pt idx="21484">
                        <c:v>5.8498263888889968</c:v>
                      </c:pt>
                      <c:pt idx="21485">
                        <c:v>5.8500694444431618</c:v>
                      </c:pt>
                      <c:pt idx="21486">
                        <c:v>5.8503124999973268</c:v>
                      </c:pt>
                      <c:pt idx="21487">
                        <c:v>5.8505555555514919</c:v>
                      </c:pt>
                      <c:pt idx="21488">
                        <c:v>5.8507986111129329</c:v>
                      </c:pt>
                      <c:pt idx="21489">
                        <c:v>5.8510416666670979</c:v>
                      </c:pt>
                      <c:pt idx="21490">
                        <c:v>5.8512847222212629</c:v>
                      </c:pt>
                      <c:pt idx="21491">
                        <c:v>5.851527777775428</c:v>
                      </c:pt>
                      <c:pt idx="21492">
                        <c:v>5.851770833329593</c:v>
                      </c:pt>
                      <c:pt idx="21493">
                        <c:v>5.8520138888837581</c:v>
                      </c:pt>
                      <c:pt idx="21494">
                        <c:v>5.8522569444451991</c:v>
                      </c:pt>
                      <c:pt idx="21495">
                        <c:v>5.8524999999993641</c:v>
                      </c:pt>
                      <c:pt idx="21496">
                        <c:v>5.8527430555535291</c:v>
                      </c:pt>
                      <c:pt idx="21497">
                        <c:v>5.8529861111076942</c:v>
                      </c:pt>
                      <c:pt idx="21498">
                        <c:v>5.8532291666618592</c:v>
                      </c:pt>
                      <c:pt idx="21499">
                        <c:v>5.8534722222233002</c:v>
                      </c:pt>
                      <c:pt idx="21500">
                        <c:v>5.8537152777774653</c:v>
                      </c:pt>
                      <c:pt idx="21501">
                        <c:v>5.8539583333316303</c:v>
                      </c:pt>
                      <c:pt idx="21502">
                        <c:v>5.8542013888857953</c:v>
                      </c:pt>
                      <c:pt idx="21503">
                        <c:v>5.8544444444399604</c:v>
                      </c:pt>
                      <c:pt idx="21504">
                        <c:v>5.8546875000014014</c:v>
                      </c:pt>
                      <c:pt idx="21505">
                        <c:v>5.8549305555555664</c:v>
                      </c:pt>
                      <c:pt idx="21506">
                        <c:v>5.8551736111097314</c:v>
                      </c:pt>
                      <c:pt idx="21507">
                        <c:v>5.8554166666638965</c:v>
                      </c:pt>
                      <c:pt idx="21508">
                        <c:v>5.8556597222180615</c:v>
                      </c:pt>
                      <c:pt idx="21509">
                        <c:v>5.8559027777795025</c:v>
                      </c:pt>
                      <c:pt idx="21510">
                        <c:v>5.8561458333336676</c:v>
                      </c:pt>
                      <c:pt idx="21511">
                        <c:v>5.8563888888878326</c:v>
                      </c:pt>
                      <c:pt idx="21512">
                        <c:v>5.8566319444419976</c:v>
                      </c:pt>
                      <c:pt idx="21513">
                        <c:v>5.8568749999961627</c:v>
                      </c:pt>
                      <c:pt idx="21514">
                        <c:v>5.8571180555576037</c:v>
                      </c:pt>
                      <c:pt idx="21515">
                        <c:v>5.8573611111117687</c:v>
                      </c:pt>
                      <c:pt idx="21516">
                        <c:v>5.8576041666659338</c:v>
                      </c:pt>
                      <c:pt idx="21517">
                        <c:v>5.8578472222200988</c:v>
                      </c:pt>
                      <c:pt idx="21518">
                        <c:v>5.8580902777742638</c:v>
                      </c:pt>
                      <c:pt idx="21519">
                        <c:v>5.8583333333284289</c:v>
                      </c:pt>
                      <c:pt idx="21520">
                        <c:v>5.8585763888898699</c:v>
                      </c:pt>
                      <c:pt idx="21521">
                        <c:v>5.8588194444440349</c:v>
                      </c:pt>
                      <c:pt idx="21522">
                        <c:v>5.8590624999981999</c:v>
                      </c:pt>
                      <c:pt idx="21523">
                        <c:v>5.8593171296291446</c:v>
                      </c:pt>
                      <c:pt idx="21524">
                        <c:v>5.8595601851833097</c:v>
                      </c:pt>
                      <c:pt idx="21525">
                        <c:v>5.8598032407374747</c:v>
                      </c:pt>
                      <c:pt idx="21526">
                        <c:v>5.8600462962916398</c:v>
                      </c:pt>
                      <c:pt idx="21527">
                        <c:v>5.8602893518530808</c:v>
                      </c:pt>
                      <c:pt idx="21528">
                        <c:v>5.8605324074072458</c:v>
                      </c:pt>
                      <c:pt idx="21529">
                        <c:v>5.8607754629614108</c:v>
                      </c:pt>
                      <c:pt idx="21530">
                        <c:v>5.8610185185155759</c:v>
                      </c:pt>
                      <c:pt idx="21531">
                        <c:v>5.8612615740697409</c:v>
                      </c:pt>
                      <c:pt idx="21532">
                        <c:v>5.8615046296311819</c:v>
                      </c:pt>
                      <c:pt idx="21533">
                        <c:v>5.8617476851853469</c:v>
                      </c:pt>
                      <c:pt idx="21534">
                        <c:v>5.861990740739512</c:v>
                      </c:pt>
                      <c:pt idx="21535">
                        <c:v>5.862233796293677</c:v>
                      </c:pt>
                      <c:pt idx="21536">
                        <c:v>5.8624768518478421</c:v>
                      </c:pt>
                      <c:pt idx="21537">
                        <c:v>5.8627199074092831</c:v>
                      </c:pt>
                      <c:pt idx="21538">
                        <c:v>5.8629629629634481</c:v>
                      </c:pt>
                      <c:pt idx="21539">
                        <c:v>5.8632060185176131</c:v>
                      </c:pt>
                      <c:pt idx="21540">
                        <c:v>5.8634490740717782</c:v>
                      </c:pt>
                      <c:pt idx="21541">
                        <c:v>5.8636921296259432</c:v>
                      </c:pt>
                      <c:pt idx="21542">
                        <c:v>5.8639351851801083</c:v>
                      </c:pt>
                      <c:pt idx="21543">
                        <c:v>5.8641782407415493</c:v>
                      </c:pt>
                      <c:pt idx="21544">
                        <c:v>5.8644212962957143</c:v>
                      </c:pt>
                      <c:pt idx="21545">
                        <c:v>5.8646643518498793</c:v>
                      </c:pt>
                      <c:pt idx="21546">
                        <c:v>5.8649074074040444</c:v>
                      </c:pt>
                      <c:pt idx="21547">
                        <c:v>5.8651504629582094</c:v>
                      </c:pt>
                      <c:pt idx="21548">
                        <c:v>5.8653935185196504</c:v>
                      </c:pt>
                      <c:pt idx="21549">
                        <c:v>5.8656365740738154</c:v>
                      </c:pt>
                      <c:pt idx="21550">
                        <c:v>5.8658796296279805</c:v>
                      </c:pt>
                      <c:pt idx="21551">
                        <c:v>5.8661226851821455</c:v>
                      </c:pt>
                      <c:pt idx="21552">
                        <c:v>5.8663657407363106</c:v>
                      </c:pt>
                      <c:pt idx="21553">
                        <c:v>5.8666087962977516</c:v>
                      </c:pt>
                      <c:pt idx="21554">
                        <c:v>5.8668518518519166</c:v>
                      </c:pt>
                      <c:pt idx="21555">
                        <c:v>5.8670949074060816</c:v>
                      </c:pt>
                      <c:pt idx="21556">
                        <c:v>5.8673379629602467</c:v>
                      </c:pt>
                      <c:pt idx="21557">
                        <c:v>5.8675810185144117</c:v>
                      </c:pt>
                      <c:pt idx="21558">
                        <c:v>5.8678240740758527</c:v>
                      </c:pt>
                      <c:pt idx="21559">
                        <c:v>5.8680671296300178</c:v>
                      </c:pt>
                      <c:pt idx="21560">
                        <c:v>5.8683101851841828</c:v>
                      </c:pt>
                      <c:pt idx="21561">
                        <c:v>5.8685532407383478</c:v>
                      </c:pt>
                      <c:pt idx="21562">
                        <c:v>5.8687962962925129</c:v>
                      </c:pt>
                      <c:pt idx="21563">
                        <c:v>5.8690393518539539</c:v>
                      </c:pt>
                      <c:pt idx="21564">
                        <c:v>5.8692824074081189</c:v>
                      </c:pt>
                      <c:pt idx="21565">
                        <c:v>5.8695254629622839</c:v>
                      </c:pt>
                      <c:pt idx="21566">
                        <c:v>5.869768518516449</c:v>
                      </c:pt>
                      <c:pt idx="21567">
                        <c:v>5.870011574070614</c:v>
                      </c:pt>
                      <c:pt idx="21568">
                        <c:v>5.8702546296247791</c:v>
                      </c:pt>
                      <c:pt idx="21569">
                        <c:v>5.8704976851862201</c:v>
                      </c:pt>
                      <c:pt idx="21570">
                        <c:v>5.8707407407403851</c:v>
                      </c:pt>
                      <c:pt idx="21571">
                        <c:v>5.8709953703713298</c:v>
                      </c:pt>
                      <c:pt idx="21572">
                        <c:v>5.8712384259254948</c:v>
                      </c:pt>
                      <c:pt idx="21573">
                        <c:v>5.8714814814796599</c:v>
                      </c:pt>
                      <c:pt idx="21574">
                        <c:v>5.8717245370338249</c:v>
                      </c:pt>
                      <c:pt idx="21575">
                        <c:v>5.8719675925879899</c:v>
                      </c:pt>
                      <c:pt idx="21576">
                        <c:v>5.8722106481494309</c:v>
                      </c:pt>
                      <c:pt idx="21577">
                        <c:v>5.872453703703596</c:v>
                      </c:pt>
                      <c:pt idx="21578">
                        <c:v>5.872696759257761</c:v>
                      </c:pt>
                      <c:pt idx="21579">
                        <c:v>5.8729398148119261</c:v>
                      </c:pt>
                      <c:pt idx="21580">
                        <c:v>5.8731828703660911</c:v>
                      </c:pt>
                      <c:pt idx="21581">
                        <c:v>5.8734259259275321</c:v>
                      </c:pt>
                      <c:pt idx="21582">
                        <c:v>5.8736689814816971</c:v>
                      </c:pt>
                      <c:pt idx="21583">
                        <c:v>5.8739120370358622</c:v>
                      </c:pt>
                      <c:pt idx="21584">
                        <c:v>5.8741550925900272</c:v>
                      </c:pt>
                      <c:pt idx="21585">
                        <c:v>5.8743981481441923</c:v>
                      </c:pt>
                      <c:pt idx="21586">
                        <c:v>5.8746412037056333</c:v>
                      </c:pt>
                      <c:pt idx="21587">
                        <c:v>5.8748842592597983</c:v>
                      </c:pt>
                      <c:pt idx="21588">
                        <c:v>5.8751273148139633</c:v>
                      </c:pt>
                      <c:pt idx="21589">
                        <c:v>5.8753703703681284</c:v>
                      </c:pt>
                      <c:pt idx="21590">
                        <c:v>5.8756134259222934</c:v>
                      </c:pt>
                      <c:pt idx="21591">
                        <c:v>5.8758564814764584</c:v>
                      </c:pt>
                      <c:pt idx="21592">
                        <c:v>5.8760995370378994</c:v>
                      </c:pt>
                      <c:pt idx="21593">
                        <c:v>5.8763425925920645</c:v>
                      </c:pt>
                      <c:pt idx="21594">
                        <c:v>5.8765856481462295</c:v>
                      </c:pt>
                      <c:pt idx="21595">
                        <c:v>5.8768287037003946</c:v>
                      </c:pt>
                      <c:pt idx="21596">
                        <c:v>5.8770717592545596</c:v>
                      </c:pt>
                      <c:pt idx="21597">
                        <c:v>5.8773148148160006</c:v>
                      </c:pt>
                      <c:pt idx="21598">
                        <c:v>5.8775578703701656</c:v>
                      </c:pt>
                      <c:pt idx="21599">
                        <c:v>5.8778009259243307</c:v>
                      </c:pt>
                      <c:pt idx="21600">
                        <c:v>5.8780439814784957</c:v>
                      </c:pt>
                      <c:pt idx="21601">
                        <c:v>5.8782870370326608</c:v>
                      </c:pt>
                      <c:pt idx="21602">
                        <c:v>5.8785300925941018</c:v>
                      </c:pt>
                      <c:pt idx="21603">
                        <c:v>5.8787731481482668</c:v>
                      </c:pt>
                      <c:pt idx="21604">
                        <c:v>5.8790162037024318</c:v>
                      </c:pt>
                      <c:pt idx="21605">
                        <c:v>5.8792592592565969</c:v>
                      </c:pt>
                      <c:pt idx="21606">
                        <c:v>5.8795023148107619</c:v>
                      </c:pt>
                      <c:pt idx="21607">
                        <c:v>5.8797453703722029</c:v>
                      </c:pt>
                      <c:pt idx="21608">
                        <c:v>5.8799884259263679</c:v>
                      </c:pt>
                      <c:pt idx="21609">
                        <c:v>5.880231481480533</c:v>
                      </c:pt>
                      <c:pt idx="21610">
                        <c:v>5.880474537034698</c:v>
                      </c:pt>
                      <c:pt idx="21611">
                        <c:v>5.8807175925888631</c:v>
                      </c:pt>
                      <c:pt idx="21612">
                        <c:v>5.8809606481430281</c:v>
                      </c:pt>
                      <c:pt idx="21613">
                        <c:v>5.8812037037044691</c:v>
                      </c:pt>
                      <c:pt idx="21614">
                        <c:v>5.8814467592586341</c:v>
                      </c:pt>
                      <c:pt idx="21615">
                        <c:v>5.8816898148127992</c:v>
                      </c:pt>
                      <c:pt idx="21616">
                        <c:v>5.8819328703669642</c:v>
                      </c:pt>
                      <c:pt idx="21617">
                        <c:v>5.8821759259211293</c:v>
                      </c:pt>
                      <c:pt idx="21618">
                        <c:v>5.8824189814825703</c:v>
                      </c:pt>
                      <c:pt idx="21619">
                        <c:v>5.8826620370367353</c:v>
                      </c:pt>
                      <c:pt idx="21620">
                        <c:v>5.88291666666768</c:v>
                      </c:pt>
                      <c:pt idx="21621">
                        <c:v>5.883159722221845</c:v>
                      </c:pt>
                      <c:pt idx="21622">
                        <c:v>5.8834027777760101</c:v>
                      </c:pt>
                      <c:pt idx="21623">
                        <c:v>5.8836458333301751</c:v>
                      </c:pt>
                      <c:pt idx="21624">
                        <c:v>5.8838888888843401</c:v>
                      </c:pt>
                      <c:pt idx="21625">
                        <c:v>5.8841319444457811</c:v>
                      </c:pt>
                      <c:pt idx="21626">
                        <c:v>5.8843749999999462</c:v>
                      </c:pt>
                      <c:pt idx="21627">
                        <c:v>5.8846180555541112</c:v>
                      </c:pt>
                      <c:pt idx="21628">
                        <c:v>5.8848611111082763</c:v>
                      </c:pt>
                      <c:pt idx="21629">
                        <c:v>5.8851041666624413</c:v>
                      </c:pt>
                      <c:pt idx="21630">
                        <c:v>5.8853472222238823</c:v>
                      </c:pt>
                      <c:pt idx="21631">
                        <c:v>5.8855902777780473</c:v>
                      </c:pt>
                      <c:pt idx="21632">
                        <c:v>5.8858333333322124</c:v>
                      </c:pt>
                      <c:pt idx="21633">
                        <c:v>5.8860763888863774</c:v>
                      </c:pt>
                      <c:pt idx="21634">
                        <c:v>5.8863194444405424</c:v>
                      </c:pt>
                      <c:pt idx="21635">
                        <c:v>5.8865625000019834</c:v>
                      </c:pt>
                      <c:pt idx="21636">
                        <c:v>5.8868055555561485</c:v>
                      </c:pt>
                      <c:pt idx="21637">
                        <c:v>5.8870486111103135</c:v>
                      </c:pt>
                      <c:pt idx="21638">
                        <c:v>5.8872916666644786</c:v>
                      </c:pt>
                      <c:pt idx="21639">
                        <c:v>5.8875347222186436</c:v>
                      </c:pt>
                      <c:pt idx="21640">
                        <c:v>5.8877777777728086</c:v>
                      </c:pt>
                      <c:pt idx="21641">
                        <c:v>5.8880208333342496</c:v>
                      </c:pt>
                      <c:pt idx="21642">
                        <c:v>5.8882638888884147</c:v>
                      </c:pt>
                      <c:pt idx="21643">
                        <c:v>5.8885069444425797</c:v>
                      </c:pt>
                      <c:pt idx="21644">
                        <c:v>5.8887499999967448</c:v>
                      </c:pt>
                      <c:pt idx="21645">
                        <c:v>5.8889930555509098</c:v>
                      </c:pt>
                      <c:pt idx="21646">
                        <c:v>5.8892361111123508</c:v>
                      </c:pt>
                      <c:pt idx="21647">
                        <c:v>5.8894791666665158</c:v>
                      </c:pt>
                      <c:pt idx="21648">
                        <c:v>5.8897222222206809</c:v>
                      </c:pt>
                      <c:pt idx="21649">
                        <c:v>5.8899652777748459</c:v>
                      </c:pt>
                      <c:pt idx="21650">
                        <c:v>5.8902083333290109</c:v>
                      </c:pt>
                      <c:pt idx="21651">
                        <c:v>5.8904513888904519</c:v>
                      </c:pt>
                      <c:pt idx="21652">
                        <c:v>5.890694444444617</c:v>
                      </c:pt>
                      <c:pt idx="21653">
                        <c:v>5.890937499998782</c:v>
                      </c:pt>
                      <c:pt idx="21654">
                        <c:v>5.8911805555529471</c:v>
                      </c:pt>
                      <c:pt idx="21655">
                        <c:v>5.8914236111071121</c:v>
                      </c:pt>
                      <c:pt idx="21656">
                        <c:v>5.8916666666685531</c:v>
                      </c:pt>
                      <c:pt idx="21657">
                        <c:v>5.8919097222227181</c:v>
                      </c:pt>
                      <c:pt idx="21658">
                        <c:v>5.8921527777768832</c:v>
                      </c:pt>
                      <c:pt idx="21659">
                        <c:v>5.8923958333310482</c:v>
                      </c:pt>
                      <c:pt idx="21660">
                        <c:v>5.8926388888852133</c:v>
                      </c:pt>
                      <c:pt idx="21661">
                        <c:v>5.8928819444393783</c:v>
                      </c:pt>
                      <c:pt idx="21662">
                        <c:v>5.8931250000008193</c:v>
                      </c:pt>
                      <c:pt idx="21663">
                        <c:v>5.8933680555549843</c:v>
                      </c:pt>
                      <c:pt idx="21664">
                        <c:v>5.8936111111091494</c:v>
                      </c:pt>
                      <c:pt idx="21665">
                        <c:v>5.8938541666633144</c:v>
                      </c:pt>
                      <c:pt idx="21666">
                        <c:v>5.8940972222174794</c:v>
                      </c:pt>
                      <c:pt idx="21667">
                        <c:v>5.8943402777789204</c:v>
                      </c:pt>
                      <c:pt idx="21668">
                        <c:v>5.8945949074025892</c:v>
                      </c:pt>
                      <c:pt idx="21669">
                        <c:v>5.8948379629640302</c:v>
                      </c:pt>
                      <c:pt idx="21670">
                        <c:v>5.8950810185181952</c:v>
                      </c:pt>
                      <c:pt idx="21671">
                        <c:v>5.8953240740723603</c:v>
                      </c:pt>
                      <c:pt idx="21672">
                        <c:v>5.8955671296265253</c:v>
                      </c:pt>
                      <c:pt idx="21673">
                        <c:v>5.8958101851806903</c:v>
                      </c:pt>
                      <c:pt idx="21674">
                        <c:v>5.8960532407421313</c:v>
                      </c:pt>
                      <c:pt idx="21675">
                        <c:v>5.8962962962962964</c:v>
                      </c:pt>
                      <c:pt idx="21676">
                        <c:v>5.8965393518504614</c:v>
                      </c:pt>
                      <c:pt idx="21677">
                        <c:v>5.8967824074046264</c:v>
                      </c:pt>
                      <c:pt idx="21678">
                        <c:v>5.8970254629587915</c:v>
                      </c:pt>
                      <c:pt idx="21679">
                        <c:v>5.8972685185202325</c:v>
                      </c:pt>
                      <c:pt idx="21680">
                        <c:v>5.8975115740743975</c:v>
                      </c:pt>
                      <c:pt idx="21681">
                        <c:v>5.8977546296285626</c:v>
                      </c:pt>
                      <c:pt idx="21682">
                        <c:v>5.8979976851827276</c:v>
                      </c:pt>
                      <c:pt idx="21683">
                        <c:v>5.8982407407368926</c:v>
                      </c:pt>
                      <c:pt idx="21684">
                        <c:v>5.8984837962983336</c:v>
                      </c:pt>
                      <c:pt idx="21685">
                        <c:v>5.8987268518524987</c:v>
                      </c:pt>
                      <c:pt idx="21686">
                        <c:v>5.8989699074066637</c:v>
                      </c:pt>
                      <c:pt idx="21687">
                        <c:v>5.8992129629608288</c:v>
                      </c:pt>
                      <c:pt idx="21688">
                        <c:v>5.8994560185149938</c:v>
                      </c:pt>
                      <c:pt idx="21689">
                        <c:v>5.8996990740691588</c:v>
                      </c:pt>
                      <c:pt idx="21690">
                        <c:v>5.8999421296305998</c:v>
                      </c:pt>
                      <c:pt idx="21691">
                        <c:v>5.9001851851847649</c:v>
                      </c:pt>
                      <c:pt idx="21692">
                        <c:v>5.9004282407389299</c:v>
                      </c:pt>
                      <c:pt idx="21693">
                        <c:v>5.9006712962930949</c:v>
                      </c:pt>
                      <c:pt idx="21694">
                        <c:v>5.90091435184726</c:v>
                      </c:pt>
                      <c:pt idx="21695">
                        <c:v>5.901157407408701</c:v>
                      </c:pt>
                      <c:pt idx="21696">
                        <c:v>5.901400462962866</c:v>
                      </c:pt>
                      <c:pt idx="21697">
                        <c:v>5.9016435185170311</c:v>
                      </c:pt>
                      <c:pt idx="21698">
                        <c:v>5.9018865740711961</c:v>
                      </c:pt>
                      <c:pt idx="21699">
                        <c:v>5.9021296296253611</c:v>
                      </c:pt>
                      <c:pt idx="21700">
                        <c:v>5.9023726851868021</c:v>
                      </c:pt>
                      <c:pt idx="21701">
                        <c:v>5.9026157407409672</c:v>
                      </c:pt>
                      <c:pt idx="21702">
                        <c:v>5.9028587962951322</c:v>
                      </c:pt>
                      <c:pt idx="21703">
                        <c:v>5.9031018518492973</c:v>
                      </c:pt>
                      <c:pt idx="21704">
                        <c:v>5.9033449074034623</c:v>
                      </c:pt>
                      <c:pt idx="21705">
                        <c:v>5.9035879629649033</c:v>
                      </c:pt>
                      <c:pt idx="21706">
                        <c:v>5.9038310185190683</c:v>
                      </c:pt>
                      <c:pt idx="21707">
                        <c:v>5.9040740740732334</c:v>
                      </c:pt>
                      <c:pt idx="21708">
                        <c:v>5.9043171296273984</c:v>
                      </c:pt>
                      <c:pt idx="21709">
                        <c:v>5.9045601851815634</c:v>
                      </c:pt>
                      <c:pt idx="21710">
                        <c:v>5.9048032407357285</c:v>
                      </c:pt>
                      <c:pt idx="21711">
                        <c:v>5.9050462962971695</c:v>
                      </c:pt>
                      <c:pt idx="21712">
                        <c:v>5.9052893518513345</c:v>
                      </c:pt>
                      <c:pt idx="21713">
                        <c:v>5.9055324074054996</c:v>
                      </c:pt>
                      <c:pt idx="21714">
                        <c:v>5.9057754629596646</c:v>
                      </c:pt>
                      <c:pt idx="21715">
                        <c:v>5.9060185185138296</c:v>
                      </c:pt>
                      <c:pt idx="21716">
                        <c:v>5.9062731481447743</c:v>
                      </c:pt>
                      <c:pt idx="21717">
                        <c:v>5.9065162036989394</c:v>
                      </c:pt>
                      <c:pt idx="21718">
                        <c:v>5.9067592592603804</c:v>
                      </c:pt>
                      <c:pt idx="21719">
                        <c:v>5.9070023148145454</c:v>
                      </c:pt>
                      <c:pt idx="21720">
                        <c:v>5.9072453703687104</c:v>
                      </c:pt>
                      <c:pt idx="21721">
                        <c:v>5.9074884259228755</c:v>
                      </c:pt>
                      <c:pt idx="21722">
                        <c:v>5.9077314814770405</c:v>
                      </c:pt>
                      <c:pt idx="21723">
                        <c:v>5.9079745370384815</c:v>
                      </c:pt>
                      <c:pt idx="21724">
                        <c:v>5.9082175925926466</c:v>
                      </c:pt>
                      <c:pt idx="21725">
                        <c:v>5.9084606481468116</c:v>
                      </c:pt>
                      <c:pt idx="21726">
                        <c:v>5.9087037037009766</c:v>
                      </c:pt>
                      <c:pt idx="21727">
                        <c:v>5.9089467592551417</c:v>
                      </c:pt>
                      <c:pt idx="21728">
                        <c:v>5.9091898148165827</c:v>
                      </c:pt>
                      <c:pt idx="21729">
                        <c:v>5.9094328703707477</c:v>
                      </c:pt>
                      <c:pt idx="21730">
                        <c:v>5.9096759259249128</c:v>
                      </c:pt>
                      <c:pt idx="21731">
                        <c:v>5.9099189814790778</c:v>
                      </c:pt>
                      <c:pt idx="21732">
                        <c:v>5.9101620370332428</c:v>
                      </c:pt>
                      <c:pt idx="21733">
                        <c:v>5.9104050925946838</c:v>
                      </c:pt>
                      <c:pt idx="21734">
                        <c:v>5.9106481481488489</c:v>
                      </c:pt>
                      <c:pt idx="21735">
                        <c:v>5.9108912037030139</c:v>
                      </c:pt>
                      <c:pt idx="21736">
                        <c:v>5.9111342592571789</c:v>
                      </c:pt>
                      <c:pt idx="21737">
                        <c:v>5.911377314811344</c:v>
                      </c:pt>
                      <c:pt idx="21738">
                        <c:v>5.911620370365509</c:v>
                      </c:pt>
                      <c:pt idx="21739">
                        <c:v>5.91186342592695</c:v>
                      </c:pt>
                      <c:pt idx="21740">
                        <c:v>5.9121064814811151</c:v>
                      </c:pt>
                      <c:pt idx="21741">
                        <c:v>5.9123495370352801</c:v>
                      </c:pt>
                      <c:pt idx="21742">
                        <c:v>5.9125925925894451</c:v>
                      </c:pt>
                      <c:pt idx="21743">
                        <c:v>5.9128356481436102</c:v>
                      </c:pt>
                      <c:pt idx="21744">
                        <c:v>5.9130787037050512</c:v>
                      </c:pt>
                      <c:pt idx="21745">
                        <c:v>5.9133217592592162</c:v>
                      </c:pt>
                      <c:pt idx="21746">
                        <c:v>5.9135648148133813</c:v>
                      </c:pt>
                      <c:pt idx="21747">
                        <c:v>5.9138078703675463</c:v>
                      </c:pt>
                      <c:pt idx="21748">
                        <c:v>5.9140509259217113</c:v>
                      </c:pt>
                      <c:pt idx="21749">
                        <c:v>5.9142939814831523</c:v>
                      </c:pt>
                      <c:pt idx="21750">
                        <c:v>5.9145370370373174</c:v>
                      </c:pt>
                      <c:pt idx="21751">
                        <c:v>5.9147800925914824</c:v>
                      </c:pt>
                      <c:pt idx="21752">
                        <c:v>5.9150231481456474</c:v>
                      </c:pt>
                      <c:pt idx="21753">
                        <c:v>5.9152662036998125</c:v>
                      </c:pt>
                      <c:pt idx="21754">
                        <c:v>5.9155092592612535</c:v>
                      </c:pt>
                      <c:pt idx="21755">
                        <c:v>5.9157523148154185</c:v>
                      </c:pt>
                      <c:pt idx="21756">
                        <c:v>5.9159953703695836</c:v>
                      </c:pt>
                      <c:pt idx="21757">
                        <c:v>5.9162384259237486</c:v>
                      </c:pt>
                      <c:pt idx="21758">
                        <c:v>5.9164814814779136</c:v>
                      </c:pt>
                      <c:pt idx="21759">
                        <c:v>5.9167245370320787</c:v>
                      </c:pt>
                      <c:pt idx="21760">
                        <c:v>5.9169675925935197</c:v>
                      </c:pt>
                      <c:pt idx="21761">
                        <c:v>5.9172106481476847</c:v>
                      </c:pt>
                      <c:pt idx="21762">
                        <c:v>5.9174537037018498</c:v>
                      </c:pt>
                      <c:pt idx="21763">
                        <c:v>5.9176967592560148</c:v>
                      </c:pt>
                      <c:pt idx="21764">
                        <c:v>5.9179398148101798</c:v>
                      </c:pt>
                      <c:pt idx="21765">
                        <c:v>5.9181944444411245</c:v>
                      </c:pt>
                      <c:pt idx="21766">
                        <c:v>5.9184374999952896</c:v>
                      </c:pt>
                      <c:pt idx="21767">
                        <c:v>5.9186805555567306</c:v>
                      </c:pt>
                      <c:pt idx="21768">
                        <c:v>5.9189236111108956</c:v>
                      </c:pt>
                      <c:pt idx="21769">
                        <c:v>5.9191666666650606</c:v>
                      </c:pt>
                      <c:pt idx="21770">
                        <c:v>5.9194097222192257</c:v>
                      </c:pt>
                      <c:pt idx="21771">
                        <c:v>5.9196527777733907</c:v>
                      </c:pt>
                      <c:pt idx="21772">
                        <c:v>5.9198958333348317</c:v>
                      </c:pt>
                      <c:pt idx="21773">
                        <c:v>5.9201388888889968</c:v>
                      </c:pt>
                      <c:pt idx="21774">
                        <c:v>5.9203819444431618</c:v>
                      </c:pt>
                      <c:pt idx="21775">
                        <c:v>5.9206249999973268</c:v>
                      </c:pt>
                      <c:pt idx="21776">
                        <c:v>5.9208680555514919</c:v>
                      </c:pt>
                      <c:pt idx="21777">
                        <c:v>5.9211111111129329</c:v>
                      </c:pt>
                      <c:pt idx="21778">
                        <c:v>5.9213541666670979</c:v>
                      </c:pt>
                      <c:pt idx="21779">
                        <c:v>5.9215972222212629</c:v>
                      </c:pt>
                      <c:pt idx="21780">
                        <c:v>5.921840277775428</c:v>
                      </c:pt>
                      <c:pt idx="21781">
                        <c:v>5.922083333329593</c:v>
                      </c:pt>
                      <c:pt idx="21782">
                        <c:v>5.9223263888837581</c:v>
                      </c:pt>
                      <c:pt idx="21783">
                        <c:v>5.9225694444451991</c:v>
                      </c:pt>
                      <c:pt idx="21784">
                        <c:v>5.9228124999993641</c:v>
                      </c:pt>
                      <c:pt idx="21785">
                        <c:v>5.9230555555535291</c:v>
                      </c:pt>
                      <c:pt idx="21786">
                        <c:v>5.9232986111076942</c:v>
                      </c:pt>
                      <c:pt idx="21787">
                        <c:v>5.9235416666618592</c:v>
                      </c:pt>
                      <c:pt idx="21788">
                        <c:v>5.9237847222233002</c:v>
                      </c:pt>
                      <c:pt idx="21789">
                        <c:v>5.9240277777774653</c:v>
                      </c:pt>
                      <c:pt idx="21790">
                        <c:v>5.9242708333316303</c:v>
                      </c:pt>
                      <c:pt idx="21791">
                        <c:v>5.9245138888857953</c:v>
                      </c:pt>
                      <c:pt idx="21792">
                        <c:v>5.9247569444399604</c:v>
                      </c:pt>
                      <c:pt idx="21793">
                        <c:v>5.9250000000014014</c:v>
                      </c:pt>
                      <c:pt idx="21794">
                        <c:v>5.9252430555555664</c:v>
                      </c:pt>
                      <c:pt idx="21795">
                        <c:v>5.9254861111097314</c:v>
                      </c:pt>
                      <c:pt idx="21796">
                        <c:v>5.9257291666638965</c:v>
                      </c:pt>
                      <c:pt idx="21797">
                        <c:v>5.9259722222180615</c:v>
                      </c:pt>
                      <c:pt idx="21798">
                        <c:v>5.9262152777795025</c:v>
                      </c:pt>
                      <c:pt idx="21799">
                        <c:v>5.9264583333336676</c:v>
                      </c:pt>
                      <c:pt idx="21800">
                        <c:v>5.9267013888878326</c:v>
                      </c:pt>
                      <c:pt idx="21801">
                        <c:v>5.9269444444419976</c:v>
                      </c:pt>
                      <c:pt idx="21802">
                        <c:v>5.9271874999961627</c:v>
                      </c:pt>
                      <c:pt idx="21803">
                        <c:v>5.9274305555576037</c:v>
                      </c:pt>
                      <c:pt idx="21804">
                        <c:v>5.9276736111117687</c:v>
                      </c:pt>
                      <c:pt idx="21805">
                        <c:v>5.9279166666659338</c:v>
                      </c:pt>
                      <c:pt idx="21806">
                        <c:v>5.9281597222200988</c:v>
                      </c:pt>
                      <c:pt idx="21807">
                        <c:v>5.9284027777742638</c:v>
                      </c:pt>
                      <c:pt idx="21808">
                        <c:v>5.9286458333284289</c:v>
                      </c:pt>
                      <c:pt idx="21809">
                        <c:v>5.9288888888898699</c:v>
                      </c:pt>
                      <c:pt idx="21810">
                        <c:v>5.9291319444440349</c:v>
                      </c:pt>
                      <c:pt idx="21811">
                        <c:v>5.9293749999981999</c:v>
                      </c:pt>
                      <c:pt idx="21812">
                        <c:v>5.929618055552365</c:v>
                      </c:pt>
                      <c:pt idx="21813">
                        <c:v>5.9298726851833097</c:v>
                      </c:pt>
                      <c:pt idx="21814">
                        <c:v>5.9301157407374747</c:v>
                      </c:pt>
                      <c:pt idx="21815">
                        <c:v>5.9303587962916398</c:v>
                      </c:pt>
                      <c:pt idx="21816">
                        <c:v>5.9306018518530808</c:v>
                      </c:pt>
                      <c:pt idx="21817">
                        <c:v>5.9308449074072458</c:v>
                      </c:pt>
                      <c:pt idx="21818">
                        <c:v>5.9310879629614108</c:v>
                      </c:pt>
                      <c:pt idx="21819">
                        <c:v>5.9313310185155759</c:v>
                      </c:pt>
                      <c:pt idx="21820">
                        <c:v>5.9315740740697409</c:v>
                      </c:pt>
                      <c:pt idx="21821">
                        <c:v>5.9318171296311819</c:v>
                      </c:pt>
                      <c:pt idx="21822">
                        <c:v>5.9320601851853469</c:v>
                      </c:pt>
                      <c:pt idx="21823">
                        <c:v>5.932303240739512</c:v>
                      </c:pt>
                      <c:pt idx="21824">
                        <c:v>5.932546296293677</c:v>
                      </c:pt>
                      <c:pt idx="21825">
                        <c:v>5.9327893518478421</c:v>
                      </c:pt>
                      <c:pt idx="21826">
                        <c:v>5.9330324074092831</c:v>
                      </c:pt>
                      <c:pt idx="21827">
                        <c:v>5.9332754629634481</c:v>
                      </c:pt>
                      <c:pt idx="21828">
                        <c:v>5.9335185185176131</c:v>
                      </c:pt>
                      <c:pt idx="21829">
                        <c:v>5.9337615740717782</c:v>
                      </c:pt>
                      <c:pt idx="21830">
                        <c:v>5.9340046296259432</c:v>
                      </c:pt>
                      <c:pt idx="21831">
                        <c:v>5.9342476851801083</c:v>
                      </c:pt>
                      <c:pt idx="21832">
                        <c:v>5.9344907407415493</c:v>
                      </c:pt>
                      <c:pt idx="21833">
                        <c:v>5.9347337962957143</c:v>
                      </c:pt>
                      <c:pt idx="21834">
                        <c:v>5.9349768518498793</c:v>
                      </c:pt>
                      <c:pt idx="21835">
                        <c:v>5.9352199074040444</c:v>
                      </c:pt>
                      <c:pt idx="21836">
                        <c:v>5.9354629629582094</c:v>
                      </c:pt>
                      <c:pt idx="21837">
                        <c:v>5.9357060185196504</c:v>
                      </c:pt>
                      <c:pt idx="21838">
                        <c:v>5.9359490740738154</c:v>
                      </c:pt>
                      <c:pt idx="21839">
                        <c:v>5.9361921296279805</c:v>
                      </c:pt>
                      <c:pt idx="21840">
                        <c:v>5.9364351851821455</c:v>
                      </c:pt>
                      <c:pt idx="21841">
                        <c:v>5.9366782407363106</c:v>
                      </c:pt>
                      <c:pt idx="21842">
                        <c:v>5.9369212962977516</c:v>
                      </c:pt>
                      <c:pt idx="21843">
                        <c:v>5.9371643518519166</c:v>
                      </c:pt>
                      <c:pt idx="21844">
                        <c:v>5.9374074074060816</c:v>
                      </c:pt>
                      <c:pt idx="21845">
                        <c:v>5.9376504629602467</c:v>
                      </c:pt>
                      <c:pt idx="21846">
                        <c:v>5.9378935185144117</c:v>
                      </c:pt>
                      <c:pt idx="21847">
                        <c:v>5.9381365740758527</c:v>
                      </c:pt>
                      <c:pt idx="21848">
                        <c:v>5.9383796296300178</c:v>
                      </c:pt>
                      <c:pt idx="21849">
                        <c:v>5.9386226851841828</c:v>
                      </c:pt>
                      <c:pt idx="21850">
                        <c:v>5.9388657407383478</c:v>
                      </c:pt>
                      <c:pt idx="21851">
                        <c:v>5.9391087962925129</c:v>
                      </c:pt>
                      <c:pt idx="21852">
                        <c:v>5.9393518518539539</c:v>
                      </c:pt>
                      <c:pt idx="21853">
                        <c:v>5.9395949074081189</c:v>
                      </c:pt>
                      <c:pt idx="21854">
                        <c:v>5.9398379629622839</c:v>
                      </c:pt>
                      <c:pt idx="21855">
                        <c:v>5.940081018516449</c:v>
                      </c:pt>
                      <c:pt idx="21856">
                        <c:v>5.940324074070614</c:v>
                      </c:pt>
                      <c:pt idx="21857">
                        <c:v>5.9405671296247791</c:v>
                      </c:pt>
                      <c:pt idx="21858">
                        <c:v>5.9408101851862201</c:v>
                      </c:pt>
                      <c:pt idx="21859">
                        <c:v>5.9410532407403851</c:v>
                      </c:pt>
                      <c:pt idx="21860">
                        <c:v>5.9412962962945501</c:v>
                      </c:pt>
                      <c:pt idx="21861">
                        <c:v>5.9415509259254948</c:v>
                      </c:pt>
                      <c:pt idx="21862">
                        <c:v>5.9417939814796599</c:v>
                      </c:pt>
                      <c:pt idx="21863">
                        <c:v>5.9420370370338249</c:v>
                      </c:pt>
                      <c:pt idx="21864">
                        <c:v>5.9422800925879899</c:v>
                      </c:pt>
                      <c:pt idx="21865">
                        <c:v>5.9425231481494309</c:v>
                      </c:pt>
                      <c:pt idx="21866">
                        <c:v>5.942766203703596</c:v>
                      </c:pt>
                      <c:pt idx="21867">
                        <c:v>5.943009259257761</c:v>
                      </c:pt>
                      <c:pt idx="21868">
                        <c:v>5.9432523148119261</c:v>
                      </c:pt>
                      <c:pt idx="21869">
                        <c:v>5.9434953703660911</c:v>
                      </c:pt>
                      <c:pt idx="21870">
                        <c:v>5.9437384259275321</c:v>
                      </c:pt>
                      <c:pt idx="21871">
                        <c:v>5.9439814814816971</c:v>
                      </c:pt>
                      <c:pt idx="21872">
                        <c:v>5.9442245370358622</c:v>
                      </c:pt>
                      <c:pt idx="21873">
                        <c:v>5.9444675925900272</c:v>
                      </c:pt>
                      <c:pt idx="21874">
                        <c:v>5.9447106481441923</c:v>
                      </c:pt>
                      <c:pt idx="21875">
                        <c:v>5.9449537037056333</c:v>
                      </c:pt>
                      <c:pt idx="21876">
                        <c:v>5.9451967592597983</c:v>
                      </c:pt>
                      <c:pt idx="21877">
                        <c:v>5.9454398148139633</c:v>
                      </c:pt>
                      <c:pt idx="21878">
                        <c:v>5.9456828703681284</c:v>
                      </c:pt>
                      <c:pt idx="21879">
                        <c:v>5.9459259259222934</c:v>
                      </c:pt>
                      <c:pt idx="21880">
                        <c:v>5.9461689814764584</c:v>
                      </c:pt>
                      <c:pt idx="21881">
                        <c:v>5.9464120370378994</c:v>
                      </c:pt>
                      <c:pt idx="21882">
                        <c:v>5.9466550925920645</c:v>
                      </c:pt>
                      <c:pt idx="21883">
                        <c:v>5.9468981481462295</c:v>
                      </c:pt>
                      <c:pt idx="21884">
                        <c:v>5.9471412037003946</c:v>
                      </c:pt>
                      <c:pt idx="21885">
                        <c:v>5.9473842592545596</c:v>
                      </c:pt>
                      <c:pt idx="21886">
                        <c:v>5.9476273148160006</c:v>
                      </c:pt>
                      <c:pt idx="21887">
                        <c:v>5.9478703703701656</c:v>
                      </c:pt>
                      <c:pt idx="21888">
                        <c:v>5.9481134259243307</c:v>
                      </c:pt>
                      <c:pt idx="21889">
                        <c:v>5.9483564814784957</c:v>
                      </c:pt>
                      <c:pt idx="21890">
                        <c:v>5.9485995370326608</c:v>
                      </c:pt>
                      <c:pt idx="21891">
                        <c:v>5.9488425925941018</c:v>
                      </c:pt>
                      <c:pt idx="21892">
                        <c:v>5.9490856481482668</c:v>
                      </c:pt>
                      <c:pt idx="21893">
                        <c:v>5.9493287037024318</c:v>
                      </c:pt>
                      <c:pt idx="21894">
                        <c:v>5.9495717592565969</c:v>
                      </c:pt>
                      <c:pt idx="21895">
                        <c:v>5.9498148148107619</c:v>
                      </c:pt>
                      <c:pt idx="21896">
                        <c:v>5.9500578703722029</c:v>
                      </c:pt>
                      <c:pt idx="21897">
                        <c:v>5.9503009259263679</c:v>
                      </c:pt>
                      <c:pt idx="21898">
                        <c:v>5.950543981480533</c:v>
                      </c:pt>
                      <c:pt idx="21899">
                        <c:v>5.950787037034698</c:v>
                      </c:pt>
                      <c:pt idx="21900">
                        <c:v>5.9510300925888631</c:v>
                      </c:pt>
                      <c:pt idx="21901">
                        <c:v>5.9512731481430281</c:v>
                      </c:pt>
                      <c:pt idx="21902">
                        <c:v>5.9515162037044691</c:v>
                      </c:pt>
                      <c:pt idx="21903">
                        <c:v>5.9517592592586341</c:v>
                      </c:pt>
                      <c:pt idx="21904">
                        <c:v>5.9520023148127992</c:v>
                      </c:pt>
                      <c:pt idx="21905">
                        <c:v>5.9522453703669642</c:v>
                      </c:pt>
                      <c:pt idx="21906">
                        <c:v>5.9524884259211293</c:v>
                      </c:pt>
                      <c:pt idx="21907">
                        <c:v>5.9527314814825703</c:v>
                      </c:pt>
                      <c:pt idx="21908">
                        <c:v>5.9529745370367353</c:v>
                      </c:pt>
                      <c:pt idx="21909">
                        <c:v>5.95322916666768</c:v>
                      </c:pt>
                      <c:pt idx="21910">
                        <c:v>5.953472222221845</c:v>
                      </c:pt>
                      <c:pt idx="21911">
                        <c:v>5.9537152777760101</c:v>
                      </c:pt>
                      <c:pt idx="21912">
                        <c:v>5.9539583333301751</c:v>
                      </c:pt>
                      <c:pt idx="21913">
                        <c:v>5.9542013888843401</c:v>
                      </c:pt>
                      <c:pt idx="21914">
                        <c:v>5.9544444444457811</c:v>
                      </c:pt>
                      <c:pt idx="21915">
                        <c:v>5.9546874999999462</c:v>
                      </c:pt>
                      <c:pt idx="21916">
                        <c:v>5.9549305555541112</c:v>
                      </c:pt>
                      <c:pt idx="21917">
                        <c:v>5.9551736111082763</c:v>
                      </c:pt>
                      <c:pt idx="21918">
                        <c:v>5.9554166666624413</c:v>
                      </c:pt>
                      <c:pt idx="21919">
                        <c:v>5.9556597222238823</c:v>
                      </c:pt>
                      <c:pt idx="21920">
                        <c:v>5.9559027777780473</c:v>
                      </c:pt>
                      <c:pt idx="21921">
                        <c:v>5.9561458333322124</c:v>
                      </c:pt>
                      <c:pt idx="21922">
                        <c:v>5.9563888888863774</c:v>
                      </c:pt>
                      <c:pt idx="21923">
                        <c:v>5.9566319444405424</c:v>
                      </c:pt>
                      <c:pt idx="21924">
                        <c:v>5.9568750000019834</c:v>
                      </c:pt>
                      <c:pt idx="21925">
                        <c:v>5.9571180555561485</c:v>
                      </c:pt>
                      <c:pt idx="21926">
                        <c:v>5.9573611111103135</c:v>
                      </c:pt>
                      <c:pt idx="21927">
                        <c:v>5.9576041666644786</c:v>
                      </c:pt>
                      <c:pt idx="21928">
                        <c:v>5.9578472222186436</c:v>
                      </c:pt>
                      <c:pt idx="21929">
                        <c:v>5.9580902777728086</c:v>
                      </c:pt>
                      <c:pt idx="21930">
                        <c:v>5.9583333333342496</c:v>
                      </c:pt>
                      <c:pt idx="21931">
                        <c:v>5.9585763888884147</c:v>
                      </c:pt>
                      <c:pt idx="21932">
                        <c:v>5.9588194444425797</c:v>
                      </c:pt>
                      <c:pt idx="21933">
                        <c:v>5.9590624999967448</c:v>
                      </c:pt>
                      <c:pt idx="21934">
                        <c:v>5.9593055555509098</c:v>
                      </c:pt>
                      <c:pt idx="21935">
                        <c:v>5.9595486111123508</c:v>
                      </c:pt>
                      <c:pt idx="21936">
                        <c:v>5.9597916666665158</c:v>
                      </c:pt>
                      <c:pt idx="21937">
                        <c:v>5.9600347222206809</c:v>
                      </c:pt>
                      <c:pt idx="21938">
                        <c:v>5.9602777777748459</c:v>
                      </c:pt>
                      <c:pt idx="21939">
                        <c:v>5.9605208333290109</c:v>
                      </c:pt>
                      <c:pt idx="21940">
                        <c:v>5.9607638888904519</c:v>
                      </c:pt>
                      <c:pt idx="21941">
                        <c:v>5.961006944444617</c:v>
                      </c:pt>
                      <c:pt idx="21942">
                        <c:v>5.961249999998782</c:v>
                      </c:pt>
                      <c:pt idx="21943">
                        <c:v>5.9614930555529471</c:v>
                      </c:pt>
                      <c:pt idx="21944">
                        <c:v>5.9617361111071121</c:v>
                      </c:pt>
                      <c:pt idx="21945">
                        <c:v>5.9619791666685531</c:v>
                      </c:pt>
                      <c:pt idx="21946">
                        <c:v>5.9622222222227181</c:v>
                      </c:pt>
                      <c:pt idx="21947">
                        <c:v>5.9624652777768832</c:v>
                      </c:pt>
                      <c:pt idx="21948">
                        <c:v>5.9627083333310482</c:v>
                      </c:pt>
                      <c:pt idx="21949">
                        <c:v>5.9629513888852133</c:v>
                      </c:pt>
                      <c:pt idx="21950">
                        <c:v>5.9631944444393783</c:v>
                      </c:pt>
                      <c:pt idx="21951">
                        <c:v>5.9634375000008193</c:v>
                      </c:pt>
                      <c:pt idx="21952">
                        <c:v>5.9636805555549843</c:v>
                      </c:pt>
                      <c:pt idx="21953">
                        <c:v>5.9639236111091494</c:v>
                      </c:pt>
                      <c:pt idx="21954">
                        <c:v>5.9641666666633144</c:v>
                      </c:pt>
                      <c:pt idx="21955">
                        <c:v>5.9644097222174794</c:v>
                      </c:pt>
                      <c:pt idx="21956">
                        <c:v>5.9646527777789204</c:v>
                      </c:pt>
                      <c:pt idx="21957">
                        <c:v>5.9648958333330855</c:v>
                      </c:pt>
                      <c:pt idx="21958">
                        <c:v>5.9651504629640302</c:v>
                      </c:pt>
                      <c:pt idx="21959">
                        <c:v>5.9653935185181952</c:v>
                      </c:pt>
                      <c:pt idx="21960">
                        <c:v>5.9656365740723603</c:v>
                      </c:pt>
                      <c:pt idx="21961">
                        <c:v>5.9658796296265253</c:v>
                      </c:pt>
                      <c:pt idx="21962">
                        <c:v>5.9661226851806903</c:v>
                      </c:pt>
                      <c:pt idx="21963">
                        <c:v>5.9663657407421313</c:v>
                      </c:pt>
                      <c:pt idx="21964">
                        <c:v>5.9666087962962964</c:v>
                      </c:pt>
                      <c:pt idx="21965">
                        <c:v>5.9668518518504614</c:v>
                      </c:pt>
                      <c:pt idx="21966">
                        <c:v>5.9670949074046264</c:v>
                      </c:pt>
                      <c:pt idx="21967">
                        <c:v>5.9673379629587915</c:v>
                      </c:pt>
                      <c:pt idx="21968">
                        <c:v>5.9675810185202325</c:v>
                      </c:pt>
                      <c:pt idx="21969">
                        <c:v>5.9678240740743975</c:v>
                      </c:pt>
                      <c:pt idx="21970">
                        <c:v>5.9680671296285626</c:v>
                      </c:pt>
                      <c:pt idx="21971">
                        <c:v>5.9683101851827276</c:v>
                      </c:pt>
                      <c:pt idx="21972">
                        <c:v>5.9685532407368926</c:v>
                      </c:pt>
                      <c:pt idx="21973">
                        <c:v>5.9687962962983336</c:v>
                      </c:pt>
                      <c:pt idx="21974">
                        <c:v>5.9690393518524987</c:v>
                      </c:pt>
                      <c:pt idx="21975">
                        <c:v>5.9692824074066637</c:v>
                      </c:pt>
                      <c:pt idx="21976">
                        <c:v>5.9695254629608288</c:v>
                      </c:pt>
                      <c:pt idx="21977">
                        <c:v>5.9697685185149938</c:v>
                      </c:pt>
                      <c:pt idx="21978">
                        <c:v>5.9700115740691588</c:v>
                      </c:pt>
                      <c:pt idx="21979">
                        <c:v>5.9702546296305998</c:v>
                      </c:pt>
                      <c:pt idx="21980">
                        <c:v>5.9704976851847649</c:v>
                      </c:pt>
                      <c:pt idx="21981">
                        <c:v>5.9707407407389299</c:v>
                      </c:pt>
                      <c:pt idx="21982">
                        <c:v>5.9709837962930949</c:v>
                      </c:pt>
                      <c:pt idx="21983">
                        <c:v>5.97122685184726</c:v>
                      </c:pt>
                      <c:pt idx="21984">
                        <c:v>5.971469907408701</c:v>
                      </c:pt>
                      <c:pt idx="21985">
                        <c:v>5.971712962962866</c:v>
                      </c:pt>
                      <c:pt idx="21986">
                        <c:v>5.9719560185170311</c:v>
                      </c:pt>
                      <c:pt idx="21987">
                        <c:v>5.9721990740711961</c:v>
                      </c:pt>
                      <c:pt idx="21988">
                        <c:v>5.9724421296253611</c:v>
                      </c:pt>
                      <c:pt idx="21989">
                        <c:v>5.9726851851868021</c:v>
                      </c:pt>
                      <c:pt idx="21990">
                        <c:v>5.9729282407409672</c:v>
                      </c:pt>
                      <c:pt idx="21991">
                        <c:v>5.9731712962951322</c:v>
                      </c:pt>
                      <c:pt idx="21992">
                        <c:v>5.9734143518492973</c:v>
                      </c:pt>
                      <c:pt idx="21993">
                        <c:v>5.9736574074034623</c:v>
                      </c:pt>
                      <c:pt idx="21994">
                        <c:v>5.9739004629649033</c:v>
                      </c:pt>
                      <c:pt idx="21995">
                        <c:v>5.9741435185190683</c:v>
                      </c:pt>
                      <c:pt idx="21996">
                        <c:v>5.9743865740732334</c:v>
                      </c:pt>
                      <c:pt idx="21997">
                        <c:v>5.9746296296273984</c:v>
                      </c:pt>
                      <c:pt idx="21998">
                        <c:v>5.9748726851815634</c:v>
                      </c:pt>
                      <c:pt idx="21999">
                        <c:v>5.9751157407357285</c:v>
                      </c:pt>
                      <c:pt idx="22000">
                        <c:v>5.9753587962971695</c:v>
                      </c:pt>
                      <c:pt idx="22001">
                        <c:v>5.9756018518513345</c:v>
                      </c:pt>
                      <c:pt idx="22002">
                        <c:v>5.9758449074054996</c:v>
                      </c:pt>
                      <c:pt idx="22003">
                        <c:v>5.9760879629596646</c:v>
                      </c:pt>
                      <c:pt idx="22004">
                        <c:v>5.9763310185138296</c:v>
                      </c:pt>
                      <c:pt idx="22005">
                        <c:v>5.9765740740752706</c:v>
                      </c:pt>
                      <c:pt idx="22006">
                        <c:v>5.9768287036989394</c:v>
                      </c:pt>
                      <c:pt idx="22007">
                        <c:v>5.9770717592603804</c:v>
                      </c:pt>
                      <c:pt idx="22008">
                        <c:v>5.9773148148145454</c:v>
                      </c:pt>
                      <c:pt idx="22009">
                        <c:v>5.9775578703687104</c:v>
                      </c:pt>
                      <c:pt idx="22010">
                        <c:v>5.9778009259228755</c:v>
                      </c:pt>
                      <c:pt idx="22011">
                        <c:v>5.9780439814770405</c:v>
                      </c:pt>
                      <c:pt idx="22012">
                        <c:v>5.9782870370384815</c:v>
                      </c:pt>
                      <c:pt idx="22013">
                        <c:v>5.9785300925926466</c:v>
                      </c:pt>
                      <c:pt idx="22014">
                        <c:v>5.9787731481468116</c:v>
                      </c:pt>
                      <c:pt idx="22015">
                        <c:v>5.9790162037009766</c:v>
                      </c:pt>
                      <c:pt idx="22016">
                        <c:v>5.9792592592551417</c:v>
                      </c:pt>
                      <c:pt idx="22017">
                        <c:v>5.9795023148165827</c:v>
                      </c:pt>
                      <c:pt idx="22018">
                        <c:v>5.9797453703707477</c:v>
                      </c:pt>
                      <c:pt idx="22019">
                        <c:v>5.9799884259249128</c:v>
                      </c:pt>
                      <c:pt idx="22020">
                        <c:v>5.9802314814790778</c:v>
                      </c:pt>
                      <c:pt idx="22021">
                        <c:v>5.9804745370332428</c:v>
                      </c:pt>
                      <c:pt idx="22022">
                        <c:v>5.9807175925946838</c:v>
                      </c:pt>
                      <c:pt idx="22023">
                        <c:v>5.9809606481488489</c:v>
                      </c:pt>
                      <c:pt idx="22024">
                        <c:v>5.9812037037030139</c:v>
                      </c:pt>
                      <c:pt idx="22025">
                        <c:v>5.9814467592571789</c:v>
                      </c:pt>
                      <c:pt idx="22026">
                        <c:v>5.981689814811344</c:v>
                      </c:pt>
                      <c:pt idx="22027">
                        <c:v>5.981932870365509</c:v>
                      </c:pt>
                      <c:pt idx="22028">
                        <c:v>5.98217592592695</c:v>
                      </c:pt>
                      <c:pt idx="22029">
                        <c:v>5.9824189814811151</c:v>
                      </c:pt>
                      <c:pt idx="22030">
                        <c:v>5.9826620370352801</c:v>
                      </c:pt>
                      <c:pt idx="22031">
                        <c:v>5.9829050925894451</c:v>
                      </c:pt>
                      <c:pt idx="22032">
                        <c:v>5.9831481481436102</c:v>
                      </c:pt>
                      <c:pt idx="22033">
                        <c:v>5.9833912037050512</c:v>
                      </c:pt>
                      <c:pt idx="22034">
                        <c:v>5.9836342592592162</c:v>
                      </c:pt>
                      <c:pt idx="22035">
                        <c:v>5.9838773148133813</c:v>
                      </c:pt>
                      <c:pt idx="22036">
                        <c:v>5.9841203703675463</c:v>
                      </c:pt>
                      <c:pt idx="22037">
                        <c:v>5.9843634259217113</c:v>
                      </c:pt>
                      <c:pt idx="22038">
                        <c:v>5.9846064814831523</c:v>
                      </c:pt>
                      <c:pt idx="22039">
                        <c:v>5.9848495370373174</c:v>
                      </c:pt>
                      <c:pt idx="22040">
                        <c:v>5.9850925925914824</c:v>
                      </c:pt>
                      <c:pt idx="22041">
                        <c:v>5.9853356481456474</c:v>
                      </c:pt>
                      <c:pt idx="22042">
                        <c:v>5.9855787036998125</c:v>
                      </c:pt>
                      <c:pt idx="22043">
                        <c:v>5.9858217592612535</c:v>
                      </c:pt>
                      <c:pt idx="22044">
                        <c:v>5.9860648148154185</c:v>
                      </c:pt>
                      <c:pt idx="22045">
                        <c:v>5.9863078703695836</c:v>
                      </c:pt>
                      <c:pt idx="22046">
                        <c:v>5.9865509259237486</c:v>
                      </c:pt>
                      <c:pt idx="22047">
                        <c:v>5.9867939814779136</c:v>
                      </c:pt>
                      <c:pt idx="22048">
                        <c:v>5.9870370370320787</c:v>
                      </c:pt>
                      <c:pt idx="22049">
                        <c:v>5.9872800925935197</c:v>
                      </c:pt>
                      <c:pt idx="22050">
                        <c:v>5.9875231481476847</c:v>
                      </c:pt>
                      <c:pt idx="22051">
                        <c:v>5.9877662037018498</c:v>
                      </c:pt>
                      <c:pt idx="22052">
                        <c:v>5.9880092592560148</c:v>
                      </c:pt>
                      <c:pt idx="22053">
                        <c:v>5.9882523148101798</c:v>
                      </c:pt>
                      <c:pt idx="22054">
                        <c:v>5.9885069444411245</c:v>
                      </c:pt>
                      <c:pt idx="22055">
                        <c:v>5.9887499999952896</c:v>
                      </c:pt>
                      <c:pt idx="22056">
                        <c:v>5.9889930555567306</c:v>
                      </c:pt>
                      <c:pt idx="22057">
                        <c:v>5.9892361111108956</c:v>
                      </c:pt>
                      <c:pt idx="22058">
                        <c:v>5.9894791666650606</c:v>
                      </c:pt>
                      <c:pt idx="22059">
                        <c:v>5.9897222222192257</c:v>
                      </c:pt>
                      <c:pt idx="22060">
                        <c:v>5.9899652777733907</c:v>
                      </c:pt>
                      <c:pt idx="22061">
                        <c:v>5.9902083333348317</c:v>
                      </c:pt>
                      <c:pt idx="22062">
                        <c:v>5.9904513888889968</c:v>
                      </c:pt>
                      <c:pt idx="22063">
                        <c:v>5.9906944444431618</c:v>
                      </c:pt>
                      <c:pt idx="22064">
                        <c:v>5.9909374999973268</c:v>
                      </c:pt>
                      <c:pt idx="22065">
                        <c:v>5.9911805555514919</c:v>
                      </c:pt>
                      <c:pt idx="22066">
                        <c:v>5.9914236111129329</c:v>
                      </c:pt>
                      <c:pt idx="22067">
                        <c:v>5.9916666666670979</c:v>
                      </c:pt>
                      <c:pt idx="22068">
                        <c:v>5.9919097222212629</c:v>
                      </c:pt>
                      <c:pt idx="22069">
                        <c:v>5.992152777775428</c:v>
                      </c:pt>
                      <c:pt idx="22070">
                        <c:v>5.992395833329593</c:v>
                      </c:pt>
                      <c:pt idx="22071">
                        <c:v>5.9926388888837581</c:v>
                      </c:pt>
                      <c:pt idx="22072">
                        <c:v>5.9928819444451991</c:v>
                      </c:pt>
                      <c:pt idx="22073">
                        <c:v>5.9931249999993641</c:v>
                      </c:pt>
                      <c:pt idx="22074">
                        <c:v>5.9933680555535291</c:v>
                      </c:pt>
                      <c:pt idx="22075">
                        <c:v>5.9936111111076942</c:v>
                      </c:pt>
                      <c:pt idx="22076">
                        <c:v>5.9938541666618592</c:v>
                      </c:pt>
                      <c:pt idx="22077">
                        <c:v>5.9940972222233002</c:v>
                      </c:pt>
                      <c:pt idx="22078">
                        <c:v>5.9943402777774653</c:v>
                      </c:pt>
                      <c:pt idx="22079">
                        <c:v>5.9945833333316303</c:v>
                      </c:pt>
                      <c:pt idx="22080">
                        <c:v>5.9948263888857953</c:v>
                      </c:pt>
                      <c:pt idx="22081">
                        <c:v>5.9950694444399604</c:v>
                      </c:pt>
                      <c:pt idx="22082">
                        <c:v>5.9953125000014014</c:v>
                      </c:pt>
                      <c:pt idx="22083">
                        <c:v>5.9955555555555664</c:v>
                      </c:pt>
                      <c:pt idx="22084">
                        <c:v>5.9957986111097314</c:v>
                      </c:pt>
                      <c:pt idx="22085">
                        <c:v>5.9960416666638965</c:v>
                      </c:pt>
                      <c:pt idx="22086">
                        <c:v>5.9962847222180615</c:v>
                      </c:pt>
                      <c:pt idx="22087">
                        <c:v>5.9965277777795025</c:v>
                      </c:pt>
                      <c:pt idx="22088">
                        <c:v>5.9967708333336676</c:v>
                      </c:pt>
                      <c:pt idx="22089">
                        <c:v>5.9970138888878326</c:v>
                      </c:pt>
                      <c:pt idx="22090">
                        <c:v>5.9972569444419976</c:v>
                      </c:pt>
                      <c:pt idx="22091">
                        <c:v>5.9974999999961627</c:v>
                      </c:pt>
                      <c:pt idx="22092">
                        <c:v>5.9977430555576037</c:v>
                      </c:pt>
                      <c:pt idx="22093">
                        <c:v>5.9979861111117687</c:v>
                      </c:pt>
                      <c:pt idx="22094">
                        <c:v>5.9982291666659338</c:v>
                      </c:pt>
                      <c:pt idx="22095">
                        <c:v>5.9984722222200988</c:v>
                      </c:pt>
                      <c:pt idx="22096">
                        <c:v>5.9987152777742638</c:v>
                      </c:pt>
                      <c:pt idx="22097">
                        <c:v>5.9989583333284289</c:v>
                      </c:pt>
                      <c:pt idx="22098">
                        <c:v>5.9992013888898699</c:v>
                      </c:pt>
                      <c:pt idx="22099">
                        <c:v>5.9994444444440349</c:v>
                      </c:pt>
                      <c:pt idx="22100">
                        <c:v>5.9996874999981999</c:v>
                      </c:pt>
                      <c:pt idx="22101">
                        <c:v>5.999930555552365</c:v>
                      </c:pt>
                      <c:pt idx="22102">
                        <c:v>6.0001851851833097</c:v>
                      </c:pt>
                      <c:pt idx="22103">
                        <c:v>6.0004282407374747</c:v>
                      </c:pt>
                      <c:pt idx="22104">
                        <c:v>6.0006712962916398</c:v>
                      </c:pt>
                      <c:pt idx="22105">
                        <c:v>6.0009143518530808</c:v>
                      </c:pt>
                      <c:pt idx="22106">
                        <c:v>6.0011574074072458</c:v>
                      </c:pt>
                      <c:pt idx="22107">
                        <c:v>6.0014004629614108</c:v>
                      </c:pt>
                      <c:pt idx="22108">
                        <c:v>6.0016435185155759</c:v>
                      </c:pt>
                      <c:pt idx="22109">
                        <c:v>6.0018865740697409</c:v>
                      </c:pt>
                      <c:pt idx="22110">
                        <c:v>6.0021296296311819</c:v>
                      </c:pt>
                      <c:pt idx="22111">
                        <c:v>6.0023726851853469</c:v>
                      </c:pt>
                      <c:pt idx="22112">
                        <c:v>6.002615740739512</c:v>
                      </c:pt>
                      <c:pt idx="22113">
                        <c:v>6.002858796293677</c:v>
                      </c:pt>
                      <c:pt idx="22114">
                        <c:v>6.0031018518478421</c:v>
                      </c:pt>
                      <c:pt idx="22115">
                        <c:v>6.0033449074092831</c:v>
                      </c:pt>
                      <c:pt idx="22116">
                        <c:v>6.0035879629634481</c:v>
                      </c:pt>
                      <c:pt idx="22117">
                        <c:v>6.0038310185176131</c:v>
                      </c:pt>
                      <c:pt idx="22118">
                        <c:v>6.0040740740717782</c:v>
                      </c:pt>
                      <c:pt idx="22119">
                        <c:v>6.0043171296259432</c:v>
                      </c:pt>
                      <c:pt idx="22120">
                        <c:v>6.0045601851801083</c:v>
                      </c:pt>
                      <c:pt idx="22121">
                        <c:v>6.0048032407415493</c:v>
                      </c:pt>
                      <c:pt idx="22122">
                        <c:v>6.0050462962957143</c:v>
                      </c:pt>
                      <c:pt idx="22123">
                        <c:v>6.0052893518498793</c:v>
                      </c:pt>
                      <c:pt idx="22124">
                        <c:v>6.0055324074040444</c:v>
                      </c:pt>
                      <c:pt idx="22125">
                        <c:v>6.0057754629582094</c:v>
                      </c:pt>
                      <c:pt idx="22126">
                        <c:v>6.0060185185196504</c:v>
                      </c:pt>
                      <c:pt idx="22127">
                        <c:v>6.0062615740738154</c:v>
                      </c:pt>
                      <c:pt idx="22128">
                        <c:v>6.0065046296279805</c:v>
                      </c:pt>
                      <c:pt idx="22129">
                        <c:v>6.0067476851821455</c:v>
                      </c:pt>
                      <c:pt idx="22130">
                        <c:v>6.0069907407363106</c:v>
                      </c:pt>
                      <c:pt idx="22131">
                        <c:v>6.0072337962977516</c:v>
                      </c:pt>
                      <c:pt idx="22132">
                        <c:v>6.0074768518519166</c:v>
                      </c:pt>
                      <c:pt idx="22133">
                        <c:v>6.0077199074060816</c:v>
                      </c:pt>
                      <c:pt idx="22134">
                        <c:v>6.0079629629602467</c:v>
                      </c:pt>
                      <c:pt idx="22135">
                        <c:v>6.0082060185144117</c:v>
                      </c:pt>
                      <c:pt idx="22136">
                        <c:v>6.0084490740758527</c:v>
                      </c:pt>
                      <c:pt idx="22137">
                        <c:v>6.0086921296300178</c:v>
                      </c:pt>
                      <c:pt idx="22138">
                        <c:v>6.0089351851841828</c:v>
                      </c:pt>
                      <c:pt idx="22139">
                        <c:v>6.0091782407383478</c:v>
                      </c:pt>
                      <c:pt idx="22140">
                        <c:v>6.0094212962925129</c:v>
                      </c:pt>
                      <c:pt idx="22141">
                        <c:v>6.0096643518539539</c:v>
                      </c:pt>
                      <c:pt idx="22142">
                        <c:v>6.0099074074081189</c:v>
                      </c:pt>
                      <c:pt idx="22143">
                        <c:v>6.0101504629622839</c:v>
                      </c:pt>
                      <c:pt idx="22144">
                        <c:v>6.010393518516449</c:v>
                      </c:pt>
                      <c:pt idx="22145">
                        <c:v>6.010636574070614</c:v>
                      </c:pt>
                      <c:pt idx="22146">
                        <c:v>6.0108796296247791</c:v>
                      </c:pt>
                      <c:pt idx="22147">
                        <c:v>6.0111226851862201</c:v>
                      </c:pt>
                      <c:pt idx="22148">
                        <c:v>6.0113657407403851</c:v>
                      </c:pt>
                      <c:pt idx="22149">
                        <c:v>6.0116087962945501</c:v>
                      </c:pt>
                      <c:pt idx="22150">
                        <c:v>6.0118634259254948</c:v>
                      </c:pt>
                      <c:pt idx="22151">
                        <c:v>6.0121064814796599</c:v>
                      </c:pt>
                      <c:pt idx="22152">
                        <c:v>6.0123495370338249</c:v>
                      </c:pt>
                      <c:pt idx="22153">
                        <c:v>6.0125925925879899</c:v>
                      </c:pt>
                      <c:pt idx="22154">
                        <c:v>6.0128356481494309</c:v>
                      </c:pt>
                      <c:pt idx="22155">
                        <c:v>6.013078703703596</c:v>
                      </c:pt>
                      <c:pt idx="22156">
                        <c:v>6.013321759257761</c:v>
                      </c:pt>
                      <c:pt idx="22157">
                        <c:v>6.0135648148119261</c:v>
                      </c:pt>
                      <c:pt idx="22158">
                        <c:v>6.0138078703660911</c:v>
                      </c:pt>
                      <c:pt idx="22159">
                        <c:v>6.0140509259275321</c:v>
                      </c:pt>
                      <c:pt idx="22160">
                        <c:v>6.0142939814816971</c:v>
                      </c:pt>
                      <c:pt idx="22161">
                        <c:v>6.0145370370358622</c:v>
                      </c:pt>
                      <c:pt idx="22162">
                        <c:v>6.0147800925900272</c:v>
                      </c:pt>
                      <c:pt idx="22163">
                        <c:v>6.0150231481441923</c:v>
                      </c:pt>
                      <c:pt idx="22164">
                        <c:v>6.0152662037056333</c:v>
                      </c:pt>
                      <c:pt idx="22165">
                        <c:v>6.0155092592597983</c:v>
                      </c:pt>
                      <c:pt idx="22166">
                        <c:v>6.0157523148139633</c:v>
                      </c:pt>
                      <c:pt idx="22167">
                        <c:v>6.0159953703681284</c:v>
                      </c:pt>
                      <c:pt idx="22168">
                        <c:v>6.0162384259222934</c:v>
                      </c:pt>
                      <c:pt idx="22169">
                        <c:v>6.0164814814764584</c:v>
                      </c:pt>
                      <c:pt idx="22170">
                        <c:v>6.0167245370378994</c:v>
                      </c:pt>
                      <c:pt idx="22171">
                        <c:v>6.0169675925920645</c:v>
                      </c:pt>
                      <c:pt idx="22172">
                        <c:v>6.0172106481462295</c:v>
                      </c:pt>
                      <c:pt idx="22173">
                        <c:v>6.0174537037003946</c:v>
                      </c:pt>
                      <c:pt idx="22174">
                        <c:v>6.0176967592545596</c:v>
                      </c:pt>
                      <c:pt idx="22175">
                        <c:v>6.0179398148160006</c:v>
                      </c:pt>
                      <c:pt idx="22176">
                        <c:v>6.0181828703701656</c:v>
                      </c:pt>
                      <c:pt idx="22177">
                        <c:v>6.0184259259243307</c:v>
                      </c:pt>
                      <c:pt idx="22178">
                        <c:v>6.0186689814784957</c:v>
                      </c:pt>
                      <c:pt idx="22179">
                        <c:v>6.0189120370326608</c:v>
                      </c:pt>
                      <c:pt idx="22180">
                        <c:v>6.0191550925941018</c:v>
                      </c:pt>
                      <c:pt idx="22181">
                        <c:v>6.0193981481482668</c:v>
                      </c:pt>
                      <c:pt idx="22182">
                        <c:v>6.0196412037024318</c:v>
                      </c:pt>
                      <c:pt idx="22183">
                        <c:v>6.0198842592565969</c:v>
                      </c:pt>
                      <c:pt idx="22184">
                        <c:v>6.0201273148107619</c:v>
                      </c:pt>
                      <c:pt idx="22185">
                        <c:v>6.0203703703722029</c:v>
                      </c:pt>
                      <c:pt idx="22186">
                        <c:v>6.0206134259263679</c:v>
                      </c:pt>
                      <c:pt idx="22187">
                        <c:v>6.020856481480533</c:v>
                      </c:pt>
                      <c:pt idx="22188">
                        <c:v>6.021099537034698</c:v>
                      </c:pt>
                      <c:pt idx="22189">
                        <c:v>6.0213425925888631</c:v>
                      </c:pt>
                      <c:pt idx="22190">
                        <c:v>6.0215856481430281</c:v>
                      </c:pt>
                      <c:pt idx="22191">
                        <c:v>6.0218287037044691</c:v>
                      </c:pt>
                      <c:pt idx="22192">
                        <c:v>6.0220717592586341</c:v>
                      </c:pt>
                      <c:pt idx="22193">
                        <c:v>6.0223148148127992</c:v>
                      </c:pt>
                      <c:pt idx="22194">
                        <c:v>6.0225578703669642</c:v>
                      </c:pt>
                      <c:pt idx="22195">
                        <c:v>6.0228009259211293</c:v>
                      </c:pt>
                      <c:pt idx="22196">
                        <c:v>6.0230439814825703</c:v>
                      </c:pt>
                      <c:pt idx="22197">
                        <c:v>6.0232870370367353</c:v>
                      </c:pt>
                      <c:pt idx="22198">
                        <c:v>6.0235300925909003</c:v>
                      </c:pt>
                      <c:pt idx="22199">
                        <c:v>6.023784722221845</c:v>
                      </c:pt>
                      <c:pt idx="22200">
                        <c:v>6.0240277777760101</c:v>
                      </c:pt>
                      <c:pt idx="22201">
                        <c:v>6.0242708333301751</c:v>
                      </c:pt>
                      <c:pt idx="22202">
                        <c:v>6.0245138888843401</c:v>
                      </c:pt>
                      <c:pt idx="22203">
                        <c:v>6.0247569444457811</c:v>
                      </c:pt>
                      <c:pt idx="22204">
                        <c:v>6.0249999999999462</c:v>
                      </c:pt>
                      <c:pt idx="22205">
                        <c:v>6.0252430555541112</c:v>
                      </c:pt>
                      <c:pt idx="22206">
                        <c:v>6.0254861111082763</c:v>
                      </c:pt>
                      <c:pt idx="22207">
                        <c:v>6.0257291666624413</c:v>
                      </c:pt>
                      <c:pt idx="22208">
                        <c:v>6.0259722222238823</c:v>
                      </c:pt>
                      <c:pt idx="22209">
                        <c:v>6.0262152777780473</c:v>
                      </c:pt>
                      <c:pt idx="22210">
                        <c:v>6.0264583333322124</c:v>
                      </c:pt>
                      <c:pt idx="22211">
                        <c:v>6.0267013888863774</c:v>
                      </c:pt>
                      <c:pt idx="22212">
                        <c:v>6.0269444444405424</c:v>
                      </c:pt>
                      <c:pt idx="22213">
                        <c:v>6.0271875000019834</c:v>
                      </c:pt>
                      <c:pt idx="22214">
                        <c:v>6.0274305555561485</c:v>
                      </c:pt>
                      <c:pt idx="22215">
                        <c:v>6.0276736111103135</c:v>
                      </c:pt>
                      <c:pt idx="22216">
                        <c:v>6.0279166666644786</c:v>
                      </c:pt>
                      <c:pt idx="22217">
                        <c:v>6.0281597222186436</c:v>
                      </c:pt>
                      <c:pt idx="22218">
                        <c:v>6.0284027777728086</c:v>
                      </c:pt>
                      <c:pt idx="22219">
                        <c:v>6.0286458333342496</c:v>
                      </c:pt>
                      <c:pt idx="22220">
                        <c:v>6.0288888888884147</c:v>
                      </c:pt>
                      <c:pt idx="22221">
                        <c:v>6.0291319444425797</c:v>
                      </c:pt>
                      <c:pt idx="22222">
                        <c:v>6.0293749999967448</c:v>
                      </c:pt>
                      <c:pt idx="22223">
                        <c:v>6.0296180555509098</c:v>
                      </c:pt>
                      <c:pt idx="22224">
                        <c:v>6.0298611111123508</c:v>
                      </c:pt>
                      <c:pt idx="22225">
                        <c:v>6.0301041666665158</c:v>
                      </c:pt>
                      <c:pt idx="22226">
                        <c:v>6.0303472222206809</c:v>
                      </c:pt>
                      <c:pt idx="22227">
                        <c:v>6.0305902777748459</c:v>
                      </c:pt>
                      <c:pt idx="22228">
                        <c:v>6.0308333333290109</c:v>
                      </c:pt>
                      <c:pt idx="22229">
                        <c:v>6.0310763888904519</c:v>
                      </c:pt>
                      <c:pt idx="22230">
                        <c:v>6.031319444444617</c:v>
                      </c:pt>
                      <c:pt idx="22231">
                        <c:v>6.031562499998782</c:v>
                      </c:pt>
                      <c:pt idx="22232">
                        <c:v>6.0318055555529471</c:v>
                      </c:pt>
                      <c:pt idx="22233">
                        <c:v>6.0320486111071121</c:v>
                      </c:pt>
                      <c:pt idx="22234">
                        <c:v>6.0322916666685531</c:v>
                      </c:pt>
                      <c:pt idx="22235">
                        <c:v>6.0325347222227181</c:v>
                      </c:pt>
                      <c:pt idx="22236">
                        <c:v>6.0327777777768832</c:v>
                      </c:pt>
                      <c:pt idx="22237">
                        <c:v>6.0330208333310482</c:v>
                      </c:pt>
                      <c:pt idx="22238">
                        <c:v>6.0332638888852133</c:v>
                      </c:pt>
                      <c:pt idx="22239">
                        <c:v>6.0335069444393783</c:v>
                      </c:pt>
                      <c:pt idx="22240">
                        <c:v>6.0337500000008193</c:v>
                      </c:pt>
                      <c:pt idx="22241">
                        <c:v>6.0339930555549843</c:v>
                      </c:pt>
                      <c:pt idx="22242">
                        <c:v>6.0342361111091494</c:v>
                      </c:pt>
                      <c:pt idx="22243">
                        <c:v>6.0344791666633144</c:v>
                      </c:pt>
                      <c:pt idx="22244">
                        <c:v>6.0347222222174794</c:v>
                      </c:pt>
                      <c:pt idx="22245">
                        <c:v>6.0349652777789204</c:v>
                      </c:pt>
                      <c:pt idx="22246">
                        <c:v>6.0352083333330855</c:v>
                      </c:pt>
                      <c:pt idx="22247">
                        <c:v>6.0354629629640302</c:v>
                      </c:pt>
                      <c:pt idx="22248">
                        <c:v>6.0357060185181952</c:v>
                      </c:pt>
                      <c:pt idx="22249">
                        <c:v>6.0359490740723603</c:v>
                      </c:pt>
                      <c:pt idx="22250">
                        <c:v>6.0361921296265253</c:v>
                      </c:pt>
                      <c:pt idx="22251">
                        <c:v>6.0364351851806903</c:v>
                      </c:pt>
                      <c:pt idx="22252">
                        <c:v>6.0366782407421313</c:v>
                      </c:pt>
                      <c:pt idx="22253">
                        <c:v>6.0369212962962964</c:v>
                      </c:pt>
                      <c:pt idx="22254">
                        <c:v>6.0371643518504614</c:v>
                      </c:pt>
                      <c:pt idx="22255">
                        <c:v>6.0374074074046264</c:v>
                      </c:pt>
                      <c:pt idx="22256">
                        <c:v>6.0376504629587915</c:v>
                      </c:pt>
                      <c:pt idx="22257">
                        <c:v>6.0378935185202325</c:v>
                      </c:pt>
                      <c:pt idx="22258">
                        <c:v>6.0381365740743975</c:v>
                      </c:pt>
                      <c:pt idx="22259">
                        <c:v>6.0383796296285626</c:v>
                      </c:pt>
                      <c:pt idx="22260">
                        <c:v>6.0386226851827276</c:v>
                      </c:pt>
                      <c:pt idx="22261">
                        <c:v>6.0388657407368926</c:v>
                      </c:pt>
                      <c:pt idx="22262">
                        <c:v>6.0391087962983336</c:v>
                      </c:pt>
                      <c:pt idx="22263">
                        <c:v>6.0393518518524987</c:v>
                      </c:pt>
                      <c:pt idx="22264">
                        <c:v>6.0395949074066637</c:v>
                      </c:pt>
                      <c:pt idx="22265">
                        <c:v>6.0398379629608288</c:v>
                      </c:pt>
                      <c:pt idx="22266">
                        <c:v>6.0400810185149938</c:v>
                      </c:pt>
                      <c:pt idx="22267">
                        <c:v>6.0403240740691588</c:v>
                      </c:pt>
                      <c:pt idx="22268">
                        <c:v>6.0405671296305998</c:v>
                      </c:pt>
                      <c:pt idx="22269">
                        <c:v>6.0408101851847649</c:v>
                      </c:pt>
                      <c:pt idx="22270">
                        <c:v>6.0410532407389299</c:v>
                      </c:pt>
                      <c:pt idx="22271">
                        <c:v>6.0412962962930949</c:v>
                      </c:pt>
                      <c:pt idx="22272">
                        <c:v>6.04153935184726</c:v>
                      </c:pt>
                      <c:pt idx="22273">
                        <c:v>6.041782407408701</c:v>
                      </c:pt>
                      <c:pt idx="22274">
                        <c:v>6.042025462962866</c:v>
                      </c:pt>
                      <c:pt idx="22275">
                        <c:v>6.0422685185170311</c:v>
                      </c:pt>
                      <c:pt idx="22276">
                        <c:v>6.0425115740711961</c:v>
                      </c:pt>
                      <c:pt idx="22277">
                        <c:v>6.0427546296253611</c:v>
                      </c:pt>
                      <c:pt idx="22278">
                        <c:v>6.0429976851868021</c:v>
                      </c:pt>
                      <c:pt idx="22279">
                        <c:v>6.0432407407409672</c:v>
                      </c:pt>
                      <c:pt idx="22280">
                        <c:v>6.0434837962951322</c:v>
                      </c:pt>
                      <c:pt idx="22281">
                        <c:v>6.0437268518492973</c:v>
                      </c:pt>
                      <c:pt idx="22282">
                        <c:v>6.0439699074034623</c:v>
                      </c:pt>
                      <c:pt idx="22283">
                        <c:v>6.0442129629649033</c:v>
                      </c:pt>
                      <c:pt idx="22284">
                        <c:v>6.0444560185190683</c:v>
                      </c:pt>
                      <c:pt idx="22285">
                        <c:v>6.0446990740732334</c:v>
                      </c:pt>
                      <c:pt idx="22286">
                        <c:v>6.0449421296273984</c:v>
                      </c:pt>
                      <c:pt idx="22287">
                        <c:v>6.0451851851815634</c:v>
                      </c:pt>
                      <c:pt idx="22288">
                        <c:v>6.0454282407357285</c:v>
                      </c:pt>
                      <c:pt idx="22289">
                        <c:v>6.0456712962971695</c:v>
                      </c:pt>
                      <c:pt idx="22290">
                        <c:v>6.0459143518513345</c:v>
                      </c:pt>
                      <c:pt idx="22291">
                        <c:v>6.0461574074054996</c:v>
                      </c:pt>
                      <c:pt idx="22292">
                        <c:v>6.0464004629596646</c:v>
                      </c:pt>
                      <c:pt idx="22293">
                        <c:v>6.0466435185138296</c:v>
                      </c:pt>
                      <c:pt idx="22294">
                        <c:v>6.0468865740752706</c:v>
                      </c:pt>
                      <c:pt idx="22295">
                        <c:v>6.0471412036989394</c:v>
                      </c:pt>
                      <c:pt idx="22296">
                        <c:v>6.0473842592603804</c:v>
                      </c:pt>
                      <c:pt idx="22297">
                        <c:v>6.0476273148145454</c:v>
                      </c:pt>
                      <c:pt idx="22298">
                        <c:v>6.0478703703687104</c:v>
                      </c:pt>
                      <c:pt idx="22299">
                        <c:v>6.0481134259228755</c:v>
                      </c:pt>
                      <c:pt idx="22300">
                        <c:v>6.0483564814770405</c:v>
                      </c:pt>
                      <c:pt idx="22301">
                        <c:v>6.0485995370384815</c:v>
                      </c:pt>
                      <c:pt idx="22302">
                        <c:v>6.0488425925926466</c:v>
                      </c:pt>
                      <c:pt idx="22303">
                        <c:v>6.0490856481468116</c:v>
                      </c:pt>
                      <c:pt idx="22304">
                        <c:v>6.0493287037009766</c:v>
                      </c:pt>
                      <c:pt idx="22305">
                        <c:v>6.0495717592551417</c:v>
                      </c:pt>
                      <c:pt idx="22306">
                        <c:v>6.0498148148165827</c:v>
                      </c:pt>
                      <c:pt idx="22307">
                        <c:v>6.0500578703707477</c:v>
                      </c:pt>
                      <c:pt idx="22308">
                        <c:v>6.0503009259249128</c:v>
                      </c:pt>
                      <c:pt idx="22309">
                        <c:v>6.0505439814790778</c:v>
                      </c:pt>
                      <c:pt idx="22310">
                        <c:v>6.0507870370332428</c:v>
                      </c:pt>
                      <c:pt idx="22311">
                        <c:v>6.0510300925946838</c:v>
                      </c:pt>
                      <c:pt idx="22312">
                        <c:v>6.0512731481488489</c:v>
                      </c:pt>
                      <c:pt idx="22313">
                        <c:v>6.0515162037030139</c:v>
                      </c:pt>
                      <c:pt idx="22314">
                        <c:v>6.0517592592571789</c:v>
                      </c:pt>
                      <c:pt idx="22315">
                        <c:v>6.052002314811344</c:v>
                      </c:pt>
                      <c:pt idx="22316">
                        <c:v>6.052245370365509</c:v>
                      </c:pt>
                      <c:pt idx="22317">
                        <c:v>6.05248842592695</c:v>
                      </c:pt>
                      <c:pt idx="22318">
                        <c:v>6.0527314814811151</c:v>
                      </c:pt>
                      <c:pt idx="22319">
                        <c:v>6.0529745370352801</c:v>
                      </c:pt>
                      <c:pt idx="22320">
                        <c:v>6.0532175925894451</c:v>
                      </c:pt>
                      <c:pt idx="22321">
                        <c:v>6.0534606481436102</c:v>
                      </c:pt>
                      <c:pt idx="22322">
                        <c:v>6.0537037037050512</c:v>
                      </c:pt>
                      <c:pt idx="22323">
                        <c:v>6.0539467592592162</c:v>
                      </c:pt>
                      <c:pt idx="22324">
                        <c:v>6.0541898148133813</c:v>
                      </c:pt>
                      <c:pt idx="22325">
                        <c:v>6.0544328703675463</c:v>
                      </c:pt>
                      <c:pt idx="22326">
                        <c:v>6.0546759259217113</c:v>
                      </c:pt>
                      <c:pt idx="22327">
                        <c:v>6.0549189814831523</c:v>
                      </c:pt>
                      <c:pt idx="22328">
                        <c:v>6.0551620370373174</c:v>
                      </c:pt>
                      <c:pt idx="22329">
                        <c:v>6.0554050925914824</c:v>
                      </c:pt>
                      <c:pt idx="22330">
                        <c:v>6.0556481481456474</c:v>
                      </c:pt>
                      <c:pt idx="22331">
                        <c:v>6.0558912036998125</c:v>
                      </c:pt>
                      <c:pt idx="22332">
                        <c:v>6.0561342592612535</c:v>
                      </c:pt>
                      <c:pt idx="22333">
                        <c:v>6.0563773148154185</c:v>
                      </c:pt>
                      <c:pt idx="22334">
                        <c:v>6.0566203703695836</c:v>
                      </c:pt>
                      <c:pt idx="22335">
                        <c:v>6.0568634259237486</c:v>
                      </c:pt>
                      <c:pt idx="22336">
                        <c:v>6.0571064814779136</c:v>
                      </c:pt>
                      <c:pt idx="22337">
                        <c:v>6.0573495370320787</c:v>
                      </c:pt>
                      <c:pt idx="22338">
                        <c:v>6.0575925925935197</c:v>
                      </c:pt>
                      <c:pt idx="22339">
                        <c:v>6.0578356481476847</c:v>
                      </c:pt>
                      <c:pt idx="22340">
                        <c:v>6.0580787037018498</c:v>
                      </c:pt>
                      <c:pt idx="22341">
                        <c:v>6.0583217592560148</c:v>
                      </c:pt>
                      <c:pt idx="22342">
                        <c:v>6.0585648148101798</c:v>
                      </c:pt>
                      <c:pt idx="22343">
                        <c:v>6.0588194444411245</c:v>
                      </c:pt>
                      <c:pt idx="22344">
                        <c:v>6.0590624999952896</c:v>
                      </c:pt>
                      <c:pt idx="22345">
                        <c:v>6.0593055555567306</c:v>
                      </c:pt>
                      <c:pt idx="22346">
                        <c:v>6.0595486111108956</c:v>
                      </c:pt>
                      <c:pt idx="22347">
                        <c:v>6.0597916666650606</c:v>
                      </c:pt>
                      <c:pt idx="22348">
                        <c:v>6.0600347222192257</c:v>
                      </c:pt>
                      <c:pt idx="22349">
                        <c:v>6.0602777777733907</c:v>
                      </c:pt>
                      <c:pt idx="22350">
                        <c:v>6.0605208333348317</c:v>
                      </c:pt>
                      <c:pt idx="22351">
                        <c:v>6.0607638888889968</c:v>
                      </c:pt>
                      <c:pt idx="22352">
                        <c:v>6.0610069444431618</c:v>
                      </c:pt>
                      <c:pt idx="22353">
                        <c:v>6.0612499999973268</c:v>
                      </c:pt>
                      <c:pt idx="22354">
                        <c:v>6.0614930555514919</c:v>
                      </c:pt>
                      <c:pt idx="22355">
                        <c:v>6.0617361111129329</c:v>
                      </c:pt>
                      <c:pt idx="22356">
                        <c:v>6.0619791666670979</c:v>
                      </c:pt>
                      <c:pt idx="22357">
                        <c:v>6.0622222222212629</c:v>
                      </c:pt>
                      <c:pt idx="22358">
                        <c:v>6.062465277775428</c:v>
                      </c:pt>
                      <c:pt idx="22359">
                        <c:v>6.062708333329593</c:v>
                      </c:pt>
                      <c:pt idx="22360">
                        <c:v>6.0629513888837581</c:v>
                      </c:pt>
                      <c:pt idx="22361">
                        <c:v>6.0631944444451991</c:v>
                      </c:pt>
                      <c:pt idx="22362">
                        <c:v>6.0634374999993641</c:v>
                      </c:pt>
                      <c:pt idx="22363">
                        <c:v>6.0636805555535291</c:v>
                      </c:pt>
                      <c:pt idx="22364">
                        <c:v>6.0639236111076942</c:v>
                      </c:pt>
                      <c:pt idx="22365">
                        <c:v>6.0641666666618592</c:v>
                      </c:pt>
                      <c:pt idx="22366">
                        <c:v>6.0644097222233002</c:v>
                      </c:pt>
                      <c:pt idx="22367">
                        <c:v>6.0646527777774653</c:v>
                      </c:pt>
                      <c:pt idx="22368">
                        <c:v>6.0648958333316303</c:v>
                      </c:pt>
                      <c:pt idx="22369">
                        <c:v>6.0651388888857953</c:v>
                      </c:pt>
                      <c:pt idx="22370">
                        <c:v>6.0653819444399604</c:v>
                      </c:pt>
                      <c:pt idx="22371">
                        <c:v>6.0656250000014014</c:v>
                      </c:pt>
                      <c:pt idx="22372">
                        <c:v>6.0658680555555664</c:v>
                      </c:pt>
                      <c:pt idx="22373">
                        <c:v>6.0661111111097314</c:v>
                      </c:pt>
                      <c:pt idx="22374">
                        <c:v>6.0663541666638965</c:v>
                      </c:pt>
                      <c:pt idx="22375">
                        <c:v>6.0665972222180615</c:v>
                      </c:pt>
                      <c:pt idx="22376">
                        <c:v>6.0668402777795025</c:v>
                      </c:pt>
                      <c:pt idx="22377">
                        <c:v>6.0670833333336676</c:v>
                      </c:pt>
                      <c:pt idx="22378">
                        <c:v>6.0673263888878326</c:v>
                      </c:pt>
                      <c:pt idx="22379">
                        <c:v>6.0675694444419976</c:v>
                      </c:pt>
                      <c:pt idx="22380">
                        <c:v>6.0678124999961627</c:v>
                      </c:pt>
                      <c:pt idx="22381">
                        <c:v>6.0680555555576037</c:v>
                      </c:pt>
                      <c:pt idx="22382">
                        <c:v>6.0682986111117687</c:v>
                      </c:pt>
                      <c:pt idx="22383">
                        <c:v>6.0685416666659338</c:v>
                      </c:pt>
                      <c:pt idx="22384">
                        <c:v>6.0687847222200988</c:v>
                      </c:pt>
                      <c:pt idx="22385">
                        <c:v>6.0690277777742638</c:v>
                      </c:pt>
                      <c:pt idx="22386">
                        <c:v>6.0692708333284289</c:v>
                      </c:pt>
                      <c:pt idx="22387">
                        <c:v>6.0695138888898699</c:v>
                      </c:pt>
                      <c:pt idx="22388">
                        <c:v>6.0697569444440349</c:v>
                      </c:pt>
                      <c:pt idx="22389">
                        <c:v>6.0699999999981999</c:v>
                      </c:pt>
                      <c:pt idx="22390">
                        <c:v>6.070243055552365</c:v>
                      </c:pt>
                      <c:pt idx="22391">
                        <c:v>6.0704976851833097</c:v>
                      </c:pt>
                      <c:pt idx="22392">
                        <c:v>6.0707407407374747</c:v>
                      </c:pt>
                      <c:pt idx="22393">
                        <c:v>6.0709837962916398</c:v>
                      </c:pt>
                      <c:pt idx="22394">
                        <c:v>6.0712268518530808</c:v>
                      </c:pt>
                      <c:pt idx="22395">
                        <c:v>6.0714699074072458</c:v>
                      </c:pt>
                      <c:pt idx="22396">
                        <c:v>6.0717129629614108</c:v>
                      </c:pt>
                      <c:pt idx="22397">
                        <c:v>6.0719560185155759</c:v>
                      </c:pt>
                      <c:pt idx="22398">
                        <c:v>6.0721990740697409</c:v>
                      </c:pt>
                      <c:pt idx="22399">
                        <c:v>6.0724421296311819</c:v>
                      </c:pt>
                      <c:pt idx="22400">
                        <c:v>6.0726851851853469</c:v>
                      </c:pt>
                      <c:pt idx="22401">
                        <c:v>6.072928240739512</c:v>
                      </c:pt>
                      <c:pt idx="22402">
                        <c:v>6.073171296293677</c:v>
                      </c:pt>
                      <c:pt idx="22403">
                        <c:v>6.0734143518478421</c:v>
                      </c:pt>
                      <c:pt idx="22404">
                        <c:v>6.0736574074092831</c:v>
                      </c:pt>
                      <c:pt idx="22405">
                        <c:v>6.0739004629634481</c:v>
                      </c:pt>
                      <c:pt idx="22406">
                        <c:v>6.0741435185176131</c:v>
                      </c:pt>
                      <c:pt idx="22407">
                        <c:v>6.0743865740717782</c:v>
                      </c:pt>
                      <c:pt idx="22408">
                        <c:v>6.0746296296259432</c:v>
                      </c:pt>
                      <c:pt idx="22409">
                        <c:v>6.0748726851801083</c:v>
                      </c:pt>
                      <c:pt idx="22410">
                        <c:v>6.0751157407415493</c:v>
                      </c:pt>
                      <c:pt idx="22411">
                        <c:v>6.0753587962957143</c:v>
                      </c:pt>
                      <c:pt idx="22412">
                        <c:v>6.0756018518498793</c:v>
                      </c:pt>
                      <c:pt idx="22413">
                        <c:v>6.0758449074040444</c:v>
                      </c:pt>
                      <c:pt idx="22414">
                        <c:v>6.0760879629582094</c:v>
                      </c:pt>
                      <c:pt idx="22415">
                        <c:v>6.0763310185196504</c:v>
                      </c:pt>
                      <c:pt idx="22416">
                        <c:v>6.0765740740738154</c:v>
                      </c:pt>
                      <c:pt idx="22417">
                        <c:v>6.0768171296279805</c:v>
                      </c:pt>
                      <c:pt idx="22418">
                        <c:v>6.0770601851821455</c:v>
                      </c:pt>
                      <c:pt idx="22419">
                        <c:v>6.0773032407363106</c:v>
                      </c:pt>
                      <c:pt idx="22420">
                        <c:v>6.0775462962977516</c:v>
                      </c:pt>
                      <c:pt idx="22421">
                        <c:v>6.0777893518519166</c:v>
                      </c:pt>
                      <c:pt idx="22422">
                        <c:v>6.0780324074060816</c:v>
                      </c:pt>
                      <c:pt idx="22423">
                        <c:v>6.0782754629602467</c:v>
                      </c:pt>
                      <c:pt idx="22424">
                        <c:v>6.0785185185144117</c:v>
                      </c:pt>
                      <c:pt idx="22425">
                        <c:v>6.0787615740758527</c:v>
                      </c:pt>
                      <c:pt idx="22426">
                        <c:v>6.0790046296300178</c:v>
                      </c:pt>
                      <c:pt idx="22427">
                        <c:v>6.0792476851841828</c:v>
                      </c:pt>
                      <c:pt idx="22428">
                        <c:v>6.0794907407383478</c:v>
                      </c:pt>
                      <c:pt idx="22429">
                        <c:v>6.0797337962925129</c:v>
                      </c:pt>
                      <c:pt idx="22430">
                        <c:v>6.0799768518539539</c:v>
                      </c:pt>
                      <c:pt idx="22431">
                        <c:v>6.0802199074081189</c:v>
                      </c:pt>
                      <c:pt idx="22432">
                        <c:v>6.0804629629622839</c:v>
                      </c:pt>
                      <c:pt idx="22433">
                        <c:v>6.080706018516449</c:v>
                      </c:pt>
                      <c:pt idx="22434">
                        <c:v>6.080949074070614</c:v>
                      </c:pt>
                      <c:pt idx="22435">
                        <c:v>6.0811921296247791</c:v>
                      </c:pt>
                      <c:pt idx="22436">
                        <c:v>6.0814351851862201</c:v>
                      </c:pt>
                      <c:pt idx="22437">
                        <c:v>6.0816782407403851</c:v>
                      </c:pt>
                      <c:pt idx="22438">
                        <c:v>6.0819212962945501</c:v>
                      </c:pt>
                      <c:pt idx="22439">
                        <c:v>6.0821643518487152</c:v>
                      </c:pt>
                      <c:pt idx="22440">
                        <c:v>6.0824189814796599</c:v>
                      </c:pt>
                      <c:pt idx="22441">
                        <c:v>6.0826620370338249</c:v>
                      </c:pt>
                      <c:pt idx="22442">
                        <c:v>6.0829050925879899</c:v>
                      </c:pt>
                      <c:pt idx="22443">
                        <c:v>6.0831481481494309</c:v>
                      </c:pt>
                      <c:pt idx="22444">
                        <c:v>6.083391203703596</c:v>
                      </c:pt>
                      <c:pt idx="22445">
                        <c:v>6.083634259257761</c:v>
                      </c:pt>
                      <c:pt idx="22446">
                        <c:v>6.0838773148119261</c:v>
                      </c:pt>
                      <c:pt idx="22447">
                        <c:v>6.0841203703660911</c:v>
                      </c:pt>
                      <c:pt idx="22448">
                        <c:v>6.0843634259275321</c:v>
                      </c:pt>
                      <c:pt idx="22449">
                        <c:v>6.0846064814816971</c:v>
                      </c:pt>
                      <c:pt idx="22450">
                        <c:v>6.0848495370358622</c:v>
                      </c:pt>
                      <c:pt idx="22451">
                        <c:v>6.0850925925900272</c:v>
                      </c:pt>
                      <c:pt idx="22452">
                        <c:v>6.0853356481441923</c:v>
                      </c:pt>
                      <c:pt idx="22453">
                        <c:v>6.0855787037056333</c:v>
                      </c:pt>
                      <c:pt idx="22454">
                        <c:v>6.0858217592597983</c:v>
                      </c:pt>
                      <c:pt idx="22455">
                        <c:v>6.0860648148139633</c:v>
                      </c:pt>
                      <c:pt idx="22456">
                        <c:v>6.0863078703681284</c:v>
                      </c:pt>
                      <c:pt idx="22457">
                        <c:v>6.0865509259222934</c:v>
                      </c:pt>
                      <c:pt idx="22458">
                        <c:v>6.0867939814764584</c:v>
                      </c:pt>
                      <c:pt idx="22459">
                        <c:v>6.0870370370378994</c:v>
                      </c:pt>
                      <c:pt idx="22460">
                        <c:v>6.0872800925920645</c:v>
                      </c:pt>
                      <c:pt idx="22461">
                        <c:v>6.0875231481462295</c:v>
                      </c:pt>
                      <c:pt idx="22462">
                        <c:v>6.0877662037003946</c:v>
                      </c:pt>
                      <c:pt idx="22463">
                        <c:v>6.0880092592545596</c:v>
                      </c:pt>
                      <c:pt idx="22464">
                        <c:v>6.0882523148160006</c:v>
                      </c:pt>
                      <c:pt idx="22465">
                        <c:v>6.0884953703701656</c:v>
                      </c:pt>
                      <c:pt idx="22466">
                        <c:v>6.0887384259243307</c:v>
                      </c:pt>
                      <c:pt idx="22467">
                        <c:v>6.0889814814784957</c:v>
                      </c:pt>
                      <c:pt idx="22468">
                        <c:v>6.0892245370326608</c:v>
                      </c:pt>
                      <c:pt idx="22469">
                        <c:v>6.0894675925941018</c:v>
                      </c:pt>
                      <c:pt idx="22470">
                        <c:v>6.0897106481482668</c:v>
                      </c:pt>
                      <c:pt idx="22471">
                        <c:v>6.0899537037024318</c:v>
                      </c:pt>
                      <c:pt idx="22472">
                        <c:v>6.0901967592565969</c:v>
                      </c:pt>
                      <c:pt idx="22473">
                        <c:v>6.0904398148107619</c:v>
                      </c:pt>
                      <c:pt idx="22474">
                        <c:v>6.0906828703722029</c:v>
                      </c:pt>
                      <c:pt idx="22475">
                        <c:v>6.0909259259263679</c:v>
                      </c:pt>
                      <c:pt idx="22476">
                        <c:v>6.091168981480533</c:v>
                      </c:pt>
                      <c:pt idx="22477">
                        <c:v>6.091412037034698</c:v>
                      </c:pt>
                      <c:pt idx="22478">
                        <c:v>6.0916550925888631</c:v>
                      </c:pt>
                      <c:pt idx="22479">
                        <c:v>6.0918981481430281</c:v>
                      </c:pt>
                      <c:pt idx="22480">
                        <c:v>6.0921412037044691</c:v>
                      </c:pt>
                      <c:pt idx="22481">
                        <c:v>6.0923842592586341</c:v>
                      </c:pt>
                      <c:pt idx="22482">
                        <c:v>6.0926273148127992</c:v>
                      </c:pt>
                      <c:pt idx="22483">
                        <c:v>6.0928703703669642</c:v>
                      </c:pt>
                      <c:pt idx="22484">
                        <c:v>6.0931134259211293</c:v>
                      </c:pt>
                      <c:pt idx="22485">
                        <c:v>6.0933564814825703</c:v>
                      </c:pt>
                      <c:pt idx="22486">
                        <c:v>6.0935995370367353</c:v>
                      </c:pt>
                      <c:pt idx="22487">
                        <c:v>6.0938425925909003</c:v>
                      </c:pt>
                      <c:pt idx="22488">
                        <c:v>6.094097222221845</c:v>
                      </c:pt>
                      <c:pt idx="22489">
                        <c:v>6.0943402777760101</c:v>
                      </c:pt>
                      <c:pt idx="22490">
                        <c:v>6.0945833333301751</c:v>
                      </c:pt>
                      <c:pt idx="22491">
                        <c:v>6.0948263888843401</c:v>
                      </c:pt>
                      <c:pt idx="22492">
                        <c:v>6.0950694444457811</c:v>
                      </c:pt>
                      <c:pt idx="22493">
                        <c:v>6.0953124999999462</c:v>
                      </c:pt>
                      <c:pt idx="22494">
                        <c:v>6.0955555555541112</c:v>
                      </c:pt>
                      <c:pt idx="22495">
                        <c:v>6.0957986111082763</c:v>
                      </c:pt>
                      <c:pt idx="22496">
                        <c:v>6.0960416666624413</c:v>
                      </c:pt>
                      <c:pt idx="22497">
                        <c:v>6.0962847222238823</c:v>
                      </c:pt>
                      <c:pt idx="22498">
                        <c:v>6.0965277777780473</c:v>
                      </c:pt>
                      <c:pt idx="22499">
                        <c:v>6.0967708333322124</c:v>
                      </c:pt>
                      <c:pt idx="22500">
                        <c:v>6.0970138888863774</c:v>
                      </c:pt>
                      <c:pt idx="22501">
                        <c:v>6.0972569444405424</c:v>
                      </c:pt>
                      <c:pt idx="22502">
                        <c:v>6.0975000000019834</c:v>
                      </c:pt>
                      <c:pt idx="22503">
                        <c:v>6.0977430555561485</c:v>
                      </c:pt>
                      <c:pt idx="22504">
                        <c:v>6.0979861111103135</c:v>
                      </c:pt>
                      <c:pt idx="22505">
                        <c:v>6.0982291666644786</c:v>
                      </c:pt>
                      <c:pt idx="22506">
                        <c:v>6.0984722222186436</c:v>
                      </c:pt>
                      <c:pt idx="22507">
                        <c:v>6.0987152777728086</c:v>
                      </c:pt>
                      <c:pt idx="22508">
                        <c:v>6.0989583333342496</c:v>
                      </c:pt>
                      <c:pt idx="22509">
                        <c:v>6.0992013888884147</c:v>
                      </c:pt>
                      <c:pt idx="22510">
                        <c:v>6.0994444444425797</c:v>
                      </c:pt>
                      <c:pt idx="22511">
                        <c:v>6.0996874999967448</c:v>
                      </c:pt>
                      <c:pt idx="22512">
                        <c:v>6.0999305555509098</c:v>
                      </c:pt>
                      <c:pt idx="22513">
                        <c:v>6.1001736111123508</c:v>
                      </c:pt>
                      <c:pt idx="22514">
                        <c:v>6.1004166666665158</c:v>
                      </c:pt>
                      <c:pt idx="22515">
                        <c:v>6.1006597222206809</c:v>
                      </c:pt>
                      <c:pt idx="22516">
                        <c:v>6.1009027777748459</c:v>
                      </c:pt>
                      <c:pt idx="22517">
                        <c:v>6.1011458333290109</c:v>
                      </c:pt>
                      <c:pt idx="22518">
                        <c:v>6.1013888888904519</c:v>
                      </c:pt>
                      <c:pt idx="22519">
                        <c:v>6.101631944444617</c:v>
                      </c:pt>
                      <c:pt idx="22520">
                        <c:v>6.101874999998782</c:v>
                      </c:pt>
                      <c:pt idx="22521">
                        <c:v>6.1021180555529471</c:v>
                      </c:pt>
                      <c:pt idx="22522">
                        <c:v>6.1023611111071121</c:v>
                      </c:pt>
                      <c:pt idx="22523">
                        <c:v>6.1026041666685531</c:v>
                      </c:pt>
                      <c:pt idx="22524">
                        <c:v>6.1028472222227181</c:v>
                      </c:pt>
                      <c:pt idx="22525">
                        <c:v>6.1030902777768832</c:v>
                      </c:pt>
                      <c:pt idx="22526">
                        <c:v>6.1033333333310482</c:v>
                      </c:pt>
                      <c:pt idx="22527">
                        <c:v>6.1035763888852133</c:v>
                      </c:pt>
                      <c:pt idx="22528">
                        <c:v>6.1038194444393783</c:v>
                      </c:pt>
                      <c:pt idx="22529">
                        <c:v>6.1040625000008193</c:v>
                      </c:pt>
                      <c:pt idx="22530">
                        <c:v>6.1043055555549843</c:v>
                      </c:pt>
                      <c:pt idx="22531">
                        <c:v>6.1045486111091494</c:v>
                      </c:pt>
                      <c:pt idx="22532">
                        <c:v>6.1047916666633144</c:v>
                      </c:pt>
                      <c:pt idx="22533">
                        <c:v>6.1050347222174794</c:v>
                      </c:pt>
                      <c:pt idx="22534">
                        <c:v>6.1052777777789204</c:v>
                      </c:pt>
                      <c:pt idx="22535">
                        <c:v>6.1055324074025892</c:v>
                      </c:pt>
                      <c:pt idx="22536">
                        <c:v>6.1057754629640302</c:v>
                      </c:pt>
                      <c:pt idx="22537">
                        <c:v>6.1060185185181952</c:v>
                      </c:pt>
                      <c:pt idx="22538">
                        <c:v>6.1062615740723603</c:v>
                      </c:pt>
                      <c:pt idx="22539">
                        <c:v>6.1065046296265253</c:v>
                      </c:pt>
                      <c:pt idx="22540">
                        <c:v>6.1067476851806903</c:v>
                      </c:pt>
                      <c:pt idx="22541">
                        <c:v>6.1069907407421313</c:v>
                      </c:pt>
                      <c:pt idx="22542">
                        <c:v>6.1072337962962964</c:v>
                      </c:pt>
                      <c:pt idx="22543">
                        <c:v>6.1074768518504614</c:v>
                      </c:pt>
                      <c:pt idx="22544">
                        <c:v>6.1077199074046264</c:v>
                      </c:pt>
                      <c:pt idx="22545">
                        <c:v>6.1079629629587915</c:v>
                      </c:pt>
                      <c:pt idx="22546">
                        <c:v>6.1082060185202325</c:v>
                      </c:pt>
                      <c:pt idx="22547">
                        <c:v>6.1084490740743975</c:v>
                      </c:pt>
                      <c:pt idx="22548">
                        <c:v>6.1086921296285626</c:v>
                      </c:pt>
                      <c:pt idx="22549">
                        <c:v>6.1089351851827276</c:v>
                      </c:pt>
                      <c:pt idx="22550">
                        <c:v>6.1091782407368926</c:v>
                      </c:pt>
                      <c:pt idx="22551">
                        <c:v>6.1094212962983336</c:v>
                      </c:pt>
                      <c:pt idx="22552">
                        <c:v>6.1096643518524987</c:v>
                      </c:pt>
                      <c:pt idx="22553">
                        <c:v>6.1099074074066637</c:v>
                      </c:pt>
                      <c:pt idx="22554">
                        <c:v>6.1101504629608288</c:v>
                      </c:pt>
                      <c:pt idx="22555">
                        <c:v>6.1103935185149938</c:v>
                      </c:pt>
                      <c:pt idx="22556">
                        <c:v>6.1106365740691588</c:v>
                      </c:pt>
                      <c:pt idx="22557">
                        <c:v>6.1108796296305998</c:v>
                      </c:pt>
                      <c:pt idx="22558">
                        <c:v>6.1111226851847649</c:v>
                      </c:pt>
                      <c:pt idx="22559">
                        <c:v>6.1113657407389299</c:v>
                      </c:pt>
                      <c:pt idx="22560">
                        <c:v>6.1116087962930949</c:v>
                      </c:pt>
                      <c:pt idx="22561">
                        <c:v>6.11185185184726</c:v>
                      </c:pt>
                      <c:pt idx="22562">
                        <c:v>6.112094907408701</c:v>
                      </c:pt>
                      <c:pt idx="22563">
                        <c:v>6.112337962962866</c:v>
                      </c:pt>
                      <c:pt idx="22564">
                        <c:v>6.1125810185170311</c:v>
                      </c:pt>
                      <c:pt idx="22565">
                        <c:v>6.1128240740711961</c:v>
                      </c:pt>
                      <c:pt idx="22566">
                        <c:v>6.1130671296253611</c:v>
                      </c:pt>
                      <c:pt idx="22567">
                        <c:v>6.1133101851868021</c:v>
                      </c:pt>
                      <c:pt idx="22568">
                        <c:v>6.1135532407409672</c:v>
                      </c:pt>
                      <c:pt idx="22569">
                        <c:v>6.1137962962951322</c:v>
                      </c:pt>
                      <c:pt idx="22570">
                        <c:v>6.1140393518492973</c:v>
                      </c:pt>
                      <c:pt idx="22571">
                        <c:v>6.1142824074034623</c:v>
                      </c:pt>
                      <c:pt idx="22572">
                        <c:v>6.1145254629649033</c:v>
                      </c:pt>
                      <c:pt idx="22573">
                        <c:v>6.1147685185190683</c:v>
                      </c:pt>
                      <c:pt idx="22574">
                        <c:v>6.1150115740732334</c:v>
                      </c:pt>
                      <c:pt idx="22575">
                        <c:v>6.1152546296273984</c:v>
                      </c:pt>
                      <c:pt idx="22576">
                        <c:v>6.1154976851815634</c:v>
                      </c:pt>
                      <c:pt idx="22577">
                        <c:v>6.1157407407357285</c:v>
                      </c:pt>
                      <c:pt idx="22578">
                        <c:v>6.1159837962971695</c:v>
                      </c:pt>
                      <c:pt idx="22579">
                        <c:v>6.1162268518513345</c:v>
                      </c:pt>
                      <c:pt idx="22580">
                        <c:v>6.1164699074054996</c:v>
                      </c:pt>
                      <c:pt idx="22581">
                        <c:v>6.1167129629596646</c:v>
                      </c:pt>
                      <c:pt idx="22582">
                        <c:v>6.1169560185138296</c:v>
                      </c:pt>
                      <c:pt idx="22583">
                        <c:v>6.1171990740752706</c:v>
                      </c:pt>
                      <c:pt idx="22584">
                        <c:v>6.1174537036989394</c:v>
                      </c:pt>
                      <c:pt idx="22585">
                        <c:v>6.1176967592603804</c:v>
                      </c:pt>
                      <c:pt idx="22586">
                        <c:v>6.1179398148145454</c:v>
                      </c:pt>
                      <c:pt idx="22587">
                        <c:v>6.1181828703687104</c:v>
                      </c:pt>
                      <c:pt idx="22588">
                        <c:v>6.1184259259228755</c:v>
                      </c:pt>
                      <c:pt idx="22589">
                        <c:v>6.1186689814770405</c:v>
                      </c:pt>
                      <c:pt idx="22590">
                        <c:v>6.1189120370384815</c:v>
                      </c:pt>
                      <c:pt idx="22591">
                        <c:v>6.1191550925926466</c:v>
                      </c:pt>
                      <c:pt idx="22592">
                        <c:v>6.1193981481468116</c:v>
                      </c:pt>
                      <c:pt idx="22593">
                        <c:v>6.1196412037009766</c:v>
                      </c:pt>
                      <c:pt idx="22594">
                        <c:v>6.1198842592551417</c:v>
                      </c:pt>
                      <c:pt idx="22595">
                        <c:v>6.1201273148165827</c:v>
                      </c:pt>
                      <c:pt idx="22596">
                        <c:v>6.1203703703707477</c:v>
                      </c:pt>
                      <c:pt idx="22597">
                        <c:v>6.1206134259249128</c:v>
                      </c:pt>
                      <c:pt idx="22598">
                        <c:v>6.1208564814790778</c:v>
                      </c:pt>
                      <c:pt idx="22599">
                        <c:v>6.1210995370332428</c:v>
                      </c:pt>
                      <c:pt idx="22600">
                        <c:v>6.1213425925946838</c:v>
                      </c:pt>
                      <c:pt idx="22601">
                        <c:v>6.1215856481488489</c:v>
                      </c:pt>
                      <c:pt idx="22602">
                        <c:v>6.1218287037030139</c:v>
                      </c:pt>
                      <c:pt idx="22603">
                        <c:v>6.1220717592571789</c:v>
                      </c:pt>
                      <c:pt idx="22604">
                        <c:v>6.122314814811344</c:v>
                      </c:pt>
                      <c:pt idx="22605">
                        <c:v>6.122557870365509</c:v>
                      </c:pt>
                      <c:pt idx="22606">
                        <c:v>6.12280092592695</c:v>
                      </c:pt>
                      <c:pt idx="22607">
                        <c:v>6.1230439814811151</c:v>
                      </c:pt>
                      <c:pt idx="22608">
                        <c:v>6.1232870370352801</c:v>
                      </c:pt>
                      <c:pt idx="22609">
                        <c:v>6.1235300925894451</c:v>
                      </c:pt>
                      <c:pt idx="22610">
                        <c:v>6.1237731481436102</c:v>
                      </c:pt>
                      <c:pt idx="22611">
                        <c:v>6.1240162037050512</c:v>
                      </c:pt>
                      <c:pt idx="22612">
                        <c:v>6.1242592592592162</c:v>
                      </c:pt>
                      <c:pt idx="22613">
                        <c:v>6.1245023148133813</c:v>
                      </c:pt>
                      <c:pt idx="22614">
                        <c:v>6.1247453703675463</c:v>
                      </c:pt>
                      <c:pt idx="22615">
                        <c:v>6.1249884259217113</c:v>
                      </c:pt>
                      <c:pt idx="22616">
                        <c:v>6.1252314814831523</c:v>
                      </c:pt>
                      <c:pt idx="22617">
                        <c:v>6.1254745370373174</c:v>
                      </c:pt>
                      <c:pt idx="22618">
                        <c:v>6.1257175925914824</c:v>
                      </c:pt>
                      <c:pt idx="22619">
                        <c:v>6.1259606481456474</c:v>
                      </c:pt>
                      <c:pt idx="22620">
                        <c:v>6.1262037036998125</c:v>
                      </c:pt>
                      <c:pt idx="22621">
                        <c:v>6.1264467592612535</c:v>
                      </c:pt>
                      <c:pt idx="22622">
                        <c:v>6.1266898148154185</c:v>
                      </c:pt>
                      <c:pt idx="22623">
                        <c:v>6.1269328703695836</c:v>
                      </c:pt>
                      <c:pt idx="22624">
                        <c:v>6.1271759259237486</c:v>
                      </c:pt>
                      <c:pt idx="22625">
                        <c:v>6.1274189814779136</c:v>
                      </c:pt>
                      <c:pt idx="22626">
                        <c:v>6.1276620370320787</c:v>
                      </c:pt>
                      <c:pt idx="22627">
                        <c:v>6.1279050925935197</c:v>
                      </c:pt>
                      <c:pt idx="22628">
                        <c:v>6.1281481481476847</c:v>
                      </c:pt>
                      <c:pt idx="22629">
                        <c:v>6.1283912037018498</c:v>
                      </c:pt>
                      <c:pt idx="22630">
                        <c:v>6.1286342592560148</c:v>
                      </c:pt>
                      <c:pt idx="22631">
                        <c:v>6.1288773148101798</c:v>
                      </c:pt>
                      <c:pt idx="22632">
                        <c:v>6.1291319444411245</c:v>
                      </c:pt>
                      <c:pt idx="22633">
                        <c:v>6.1293749999952896</c:v>
                      </c:pt>
                      <c:pt idx="22634">
                        <c:v>6.1296180555567306</c:v>
                      </c:pt>
                      <c:pt idx="22635">
                        <c:v>6.1298611111108956</c:v>
                      </c:pt>
                      <c:pt idx="22636">
                        <c:v>6.1301041666650606</c:v>
                      </c:pt>
                      <c:pt idx="22637">
                        <c:v>6.1303472222192257</c:v>
                      </c:pt>
                      <c:pt idx="22638">
                        <c:v>6.1305902777733907</c:v>
                      </c:pt>
                      <c:pt idx="22639">
                        <c:v>6.1308333333348317</c:v>
                      </c:pt>
                      <c:pt idx="22640">
                        <c:v>6.1310763888889968</c:v>
                      </c:pt>
                      <c:pt idx="22641">
                        <c:v>6.1313194444431618</c:v>
                      </c:pt>
                      <c:pt idx="22642">
                        <c:v>6.1315624999973268</c:v>
                      </c:pt>
                      <c:pt idx="22643">
                        <c:v>6.1318055555514919</c:v>
                      </c:pt>
                      <c:pt idx="22644">
                        <c:v>6.1320486111129329</c:v>
                      </c:pt>
                      <c:pt idx="22645">
                        <c:v>6.1322916666670979</c:v>
                      </c:pt>
                      <c:pt idx="22646">
                        <c:v>6.1325347222212629</c:v>
                      </c:pt>
                      <c:pt idx="22647">
                        <c:v>6.132777777775428</c:v>
                      </c:pt>
                      <c:pt idx="22648">
                        <c:v>6.133020833329593</c:v>
                      </c:pt>
                      <c:pt idx="22649">
                        <c:v>6.1332638888837581</c:v>
                      </c:pt>
                      <c:pt idx="22650">
                        <c:v>6.1335069444451991</c:v>
                      </c:pt>
                      <c:pt idx="22651">
                        <c:v>6.1337499999993641</c:v>
                      </c:pt>
                      <c:pt idx="22652">
                        <c:v>6.1339930555535291</c:v>
                      </c:pt>
                      <c:pt idx="22653">
                        <c:v>6.1342361111076942</c:v>
                      </c:pt>
                      <c:pt idx="22654">
                        <c:v>6.1344791666618592</c:v>
                      </c:pt>
                      <c:pt idx="22655">
                        <c:v>6.1347222222233002</c:v>
                      </c:pt>
                      <c:pt idx="22656">
                        <c:v>6.1349652777774653</c:v>
                      </c:pt>
                      <c:pt idx="22657">
                        <c:v>6.1352083333316303</c:v>
                      </c:pt>
                      <c:pt idx="22658">
                        <c:v>6.1354513888857953</c:v>
                      </c:pt>
                      <c:pt idx="22659">
                        <c:v>6.1356944444399604</c:v>
                      </c:pt>
                      <c:pt idx="22660">
                        <c:v>6.1359375000014014</c:v>
                      </c:pt>
                      <c:pt idx="22661">
                        <c:v>6.1361805555555664</c:v>
                      </c:pt>
                      <c:pt idx="22662">
                        <c:v>6.1364236111097314</c:v>
                      </c:pt>
                      <c:pt idx="22663">
                        <c:v>6.1366666666638965</c:v>
                      </c:pt>
                      <c:pt idx="22664">
                        <c:v>6.1369097222180615</c:v>
                      </c:pt>
                      <c:pt idx="22665">
                        <c:v>6.1371527777795025</c:v>
                      </c:pt>
                      <c:pt idx="22666">
                        <c:v>6.1373958333336676</c:v>
                      </c:pt>
                      <c:pt idx="22667">
                        <c:v>6.1376388888878326</c:v>
                      </c:pt>
                      <c:pt idx="22668">
                        <c:v>6.1378819444419976</c:v>
                      </c:pt>
                      <c:pt idx="22669">
                        <c:v>6.1381249999961627</c:v>
                      </c:pt>
                      <c:pt idx="22670">
                        <c:v>6.1383680555576037</c:v>
                      </c:pt>
                      <c:pt idx="22671">
                        <c:v>6.1386111111117687</c:v>
                      </c:pt>
                      <c:pt idx="22672">
                        <c:v>6.1388541666659338</c:v>
                      </c:pt>
                      <c:pt idx="22673">
                        <c:v>6.1390972222200988</c:v>
                      </c:pt>
                      <c:pt idx="22674">
                        <c:v>6.1393402777742638</c:v>
                      </c:pt>
                      <c:pt idx="22675">
                        <c:v>6.1395833333284289</c:v>
                      </c:pt>
                      <c:pt idx="22676">
                        <c:v>6.1398263888898699</c:v>
                      </c:pt>
                      <c:pt idx="22677">
                        <c:v>6.1400694444440349</c:v>
                      </c:pt>
                      <c:pt idx="22678">
                        <c:v>6.1403124999981999</c:v>
                      </c:pt>
                      <c:pt idx="22679">
                        <c:v>6.140555555552365</c:v>
                      </c:pt>
                      <c:pt idx="22680">
                        <c:v>6.1408101851833097</c:v>
                      </c:pt>
                      <c:pt idx="22681">
                        <c:v>6.1410532407374747</c:v>
                      </c:pt>
                      <c:pt idx="22682">
                        <c:v>6.1412962962916398</c:v>
                      </c:pt>
                      <c:pt idx="22683">
                        <c:v>6.1415393518530808</c:v>
                      </c:pt>
                      <c:pt idx="22684">
                        <c:v>6.1417824074072458</c:v>
                      </c:pt>
                      <c:pt idx="22685">
                        <c:v>6.1420254629614108</c:v>
                      </c:pt>
                      <c:pt idx="22686">
                        <c:v>6.1422685185155759</c:v>
                      </c:pt>
                      <c:pt idx="22687">
                        <c:v>6.1425115740697409</c:v>
                      </c:pt>
                      <c:pt idx="22688">
                        <c:v>6.1427546296311819</c:v>
                      </c:pt>
                      <c:pt idx="22689">
                        <c:v>6.1429976851853469</c:v>
                      </c:pt>
                      <c:pt idx="22690">
                        <c:v>6.143240740739512</c:v>
                      </c:pt>
                      <c:pt idx="22691">
                        <c:v>6.143483796293677</c:v>
                      </c:pt>
                      <c:pt idx="22692">
                        <c:v>6.1437268518478421</c:v>
                      </c:pt>
                      <c:pt idx="22693">
                        <c:v>6.1439699074092831</c:v>
                      </c:pt>
                      <c:pt idx="22694">
                        <c:v>6.1442129629634481</c:v>
                      </c:pt>
                      <c:pt idx="22695">
                        <c:v>6.1444560185176131</c:v>
                      </c:pt>
                      <c:pt idx="22696">
                        <c:v>6.1446990740717782</c:v>
                      </c:pt>
                      <c:pt idx="22697">
                        <c:v>6.1449421296259432</c:v>
                      </c:pt>
                      <c:pt idx="22698">
                        <c:v>6.1451851851801083</c:v>
                      </c:pt>
                      <c:pt idx="22699">
                        <c:v>6.1454282407415493</c:v>
                      </c:pt>
                      <c:pt idx="22700">
                        <c:v>6.1456712962957143</c:v>
                      </c:pt>
                      <c:pt idx="22701">
                        <c:v>6.1459143518498793</c:v>
                      </c:pt>
                      <c:pt idx="22702">
                        <c:v>6.1461574074040444</c:v>
                      </c:pt>
                      <c:pt idx="22703">
                        <c:v>6.1464004629582094</c:v>
                      </c:pt>
                      <c:pt idx="22704">
                        <c:v>6.1466435185196504</c:v>
                      </c:pt>
                      <c:pt idx="22705">
                        <c:v>6.1468865740738154</c:v>
                      </c:pt>
                      <c:pt idx="22706">
                        <c:v>6.1471296296279805</c:v>
                      </c:pt>
                      <c:pt idx="22707">
                        <c:v>6.1473726851821455</c:v>
                      </c:pt>
                      <c:pt idx="22708">
                        <c:v>6.1476157407363106</c:v>
                      </c:pt>
                      <c:pt idx="22709">
                        <c:v>6.1478587962977516</c:v>
                      </c:pt>
                      <c:pt idx="22710">
                        <c:v>6.1481018518519166</c:v>
                      </c:pt>
                      <c:pt idx="22711">
                        <c:v>6.1483449074060816</c:v>
                      </c:pt>
                      <c:pt idx="22712">
                        <c:v>6.1485879629602467</c:v>
                      </c:pt>
                      <c:pt idx="22713">
                        <c:v>6.1488310185144117</c:v>
                      </c:pt>
                      <c:pt idx="22714">
                        <c:v>6.1490740740758527</c:v>
                      </c:pt>
                      <c:pt idx="22715">
                        <c:v>6.1493171296300178</c:v>
                      </c:pt>
                      <c:pt idx="22716">
                        <c:v>6.1495601851841828</c:v>
                      </c:pt>
                      <c:pt idx="22717">
                        <c:v>6.1498032407383478</c:v>
                      </c:pt>
                      <c:pt idx="22718">
                        <c:v>6.1500462962925129</c:v>
                      </c:pt>
                      <c:pt idx="22719">
                        <c:v>6.1502893518539539</c:v>
                      </c:pt>
                      <c:pt idx="22720">
                        <c:v>6.1505324074081189</c:v>
                      </c:pt>
                      <c:pt idx="22721">
                        <c:v>6.1507754629622839</c:v>
                      </c:pt>
                      <c:pt idx="22722">
                        <c:v>6.151018518516449</c:v>
                      </c:pt>
                      <c:pt idx="22723">
                        <c:v>6.151261574070614</c:v>
                      </c:pt>
                      <c:pt idx="22724">
                        <c:v>6.1515046296247791</c:v>
                      </c:pt>
                      <c:pt idx="22725">
                        <c:v>6.1517476851862201</c:v>
                      </c:pt>
                      <c:pt idx="22726">
                        <c:v>6.1519907407403851</c:v>
                      </c:pt>
                      <c:pt idx="22727">
                        <c:v>6.1522337962945501</c:v>
                      </c:pt>
                      <c:pt idx="22728">
                        <c:v>6.1524884259254948</c:v>
                      </c:pt>
                      <c:pt idx="22729">
                        <c:v>6.1527314814796599</c:v>
                      </c:pt>
                      <c:pt idx="22730">
                        <c:v>6.1529745370338249</c:v>
                      </c:pt>
                      <c:pt idx="22731">
                        <c:v>6.1532175925879899</c:v>
                      </c:pt>
                      <c:pt idx="22732">
                        <c:v>6.1534606481494309</c:v>
                      </c:pt>
                      <c:pt idx="22733">
                        <c:v>6.153703703703596</c:v>
                      </c:pt>
                      <c:pt idx="22734">
                        <c:v>6.153946759257761</c:v>
                      </c:pt>
                      <c:pt idx="22735">
                        <c:v>6.1541898148119261</c:v>
                      </c:pt>
                      <c:pt idx="22736">
                        <c:v>6.1544328703660911</c:v>
                      </c:pt>
                      <c:pt idx="22737">
                        <c:v>6.1546759259275321</c:v>
                      </c:pt>
                      <c:pt idx="22738">
                        <c:v>6.1549189814816971</c:v>
                      </c:pt>
                      <c:pt idx="22739">
                        <c:v>6.1551620370358622</c:v>
                      </c:pt>
                      <c:pt idx="22740">
                        <c:v>6.1554050925900272</c:v>
                      </c:pt>
                      <c:pt idx="22741">
                        <c:v>6.1556481481441923</c:v>
                      </c:pt>
                      <c:pt idx="22742">
                        <c:v>6.1558912037056333</c:v>
                      </c:pt>
                      <c:pt idx="22743">
                        <c:v>6.1561342592597983</c:v>
                      </c:pt>
                      <c:pt idx="22744">
                        <c:v>6.1563773148139633</c:v>
                      </c:pt>
                      <c:pt idx="22745">
                        <c:v>6.1566203703681284</c:v>
                      </c:pt>
                      <c:pt idx="22746">
                        <c:v>6.1568634259222934</c:v>
                      </c:pt>
                      <c:pt idx="22747">
                        <c:v>6.1571064814764584</c:v>
                      </c:pt>
                      <c:pt idx="22748">
                        <c:v>6.1573495370378994</c:v>
                      </c:pt>
                      <c:pt idx="22749">
                        <c:v>6.1575925925920645</c:v>
                      </c:pt>
                      <c:pt idx="22750">
                        <c:v>6.1578356481462295</c:v>
                      </c:pt>
                      <c:pt idx="22751">
                        <c:v>6.1580787037003946</c:v>
                      </c:pt>
                      <c:pt idx="22752">
                        <c:v>6.1583217592545596</c:v>
                      </c:pt>
                      <c:pt idx="22753">
                        <c:v>6.1585648148160006</c:v>
                      </c:pt>
                      <c:pt idx="22754">
                        <c:v>6.1588078703701656</c:v>
                      </c:pt>
                      <c:pt idx="22755">
                        <c:v>6.1590509259243307</c:v>
                      </c:pt>
                      <c:pt idx="22756">
                        <c:v>6.1592939814784957</c:v>
                      </c:pt>
                      <c:pt idx="22757">
                        <c:v>6.1595370370326608</c:v>
                      </c:pt>
                      <c:pt idx="22758">
                        <c:v>6.1597800925941018</c:v>
                      </c:pt>
                      <c:pt idx="22759">
                        <c:v>6.1600231481482668</c:v>
                      </c:pt>
                      <c:pt idx="22760">
                        <c:v>6.1602662037024318</c:v>
                      </c:pt>
                      <c:pt idx="22761">
                        <c:v>6.1605092592565969</c:v>
                      </c:pt>
                      <c:pt idx="22762">
                        <c:v>6.1607523148107619</c:v>
                      </c:pt>
                      <c:pt idx="22763">
                        <c:v>6.1609953703722029</c:v>
                      </c:pt>
                      <c:pt idx="22764">
                        <c:v>6.1612384259263679</c:v>
                      </c:pt>
                      <c:pt idx="22765">
                        <c:v>6.161481481480533</c:v>
                      </c:pt>
                      <c:pt idx="22766">
                        <c:v>6.161724537034698</c:v>
                      </c:pt>
                      <c:pt idx="22767">
                        <c:v>6.1619675925888631</c:v>
                      </c:pt>
                      <c:pt idx="22768">
                        <c:v>6.1622106481430281</c:v>
                      </c:pt>
                      <c:pt idx="22769">
                        <c:v>6.1624537037044691</c:v>
                      </c:pt>
                      <c:pt idx="22770">
                        <c:v>6.1626967592586341</c:v>
                      </c:pt>
                      <c:pt idx="22771">
                        <c:v>6.1629398148127992</c:v>
                      </c:pt>
                      <c:pt idx="22772">
                        <c:v>6.1631828703669642</c:v>
                      </c:pt>
                      <c:pt idx="22773">
                        <c:v>6.1634259259211293</c:v>
                      </c:pt>
                      <c:pt idx="22774">
                        <c:v>6.1636689814825703</c:v>
                      </c:pt>
                      <c:pt idx="22775">
                        <c:v>6.1639120370367353</c:v>
                      </c:pt>
                      <c:pt idx="22776">
                        <c:v>6.16416666666768</c:v>
                      </c:pt>
                      <c:pt idx="22777">
                        <c:v>6.164409722221845</c:v>
                      </c:pt>
                      <c:pt idx="22778">
                        <c:v>6.1646527777760101</c:v>
                      </c:pt>
                      <c:pt idx="22779">
                        <c:v>6.1648958333301751</c:v>
                      </c:pt>
                      <c:pt idx="22780">
                        <c:v>6.1651388888843401</c:v>
                      </c:pt>
                      <c:pt idx="22781">
                        <c:v>6.1653819444457811</c:v>
                      </c:pt>
                      <c:pt idx="22782">
                        <c:v>6.1656249999999462</c:v>
                      </c:pt>
                      <c:pt idx="22783">
                        <c:v>6.1658680555541112</c:v>
                      </c:pt>
                      <c:pt idx="22784">
                        <c:v>6.1661111111082763</c:v>
                      </c:pt>
                      <c:pt idx="22785">
                        <c:v>6.1663541666624413</c:v>
                      </c:pt>
                      <c:pt idx="22786">
                        <c:v>6.1665972222238823</c:v>
                      </c:pt>
                      <c:pt idx="22787">
                        <c:v>6.1668402777780473</c:v>
                      </c:pt>
                      <c:pt idx="22788">
                        <c:v>6.1670833333322124</c:v>
                      </c:pt>
                      <c:pt idx="22789">
                        <c:v>6.1673263888863774</c:v>
                      </c:pt>
                      <c:pt idx="22790">
                        <c:v>6.1675694444405424</c:v>
                      </c:pt>
                      <c:pt idx="22791">
                        <c:v>6.1678125000019834</c:v>
                      </c:pt>
                      <c:pt idx="22792">
                        <c:v>6.1680555555561485</c:v>
                      </c:pt>
                      <c:pt idx="22793">
                        <c:v>6.1682986111103135</c:v>
                      </c:pt>
                      <c:pt idx="22794">
                        <c:v>6.1685416666644786</c:v>
                      </c:pt>
                      <c:pt idx="22795">
                        <c:v>6.1687847222186436</c:v>
                      </c:pt>
                      <c:pt idx="22796">
                        <c:v>6.1690277777728086</c:v>
                      </c:pt>
                      <c:pt idx="22797">
                        <c:v>6.1692708333342496</c:v>
                      </c:pt>
                      <c:pt idx="22798">
                        <c:v>6.1695138888884147</c:v>
                      </c:pt>
                      <c:pt idx="22799">
                        <c:v>6.1697569444425797</c:v>
                      </c:pt>
                      <c:pt idx="22800">
                        <c:v>6.1699999999967448</c:v>
                      </c:pt>
                      <c:pt idx="22801">
                        <c:v>6.1702430555509098</c:v>
                      </c:pt>
                      <c:pt idx="22802">
                        <c:v>6.1704861111123508</c:v>
                      </c:pt>
                      <c:pt idx="22803">
                        <c:v>6.1707291666665158</c:v>
                      </c:pt>
                      <c:pt idx="22804">
                        <c:v>6.1709722222206809</c:v>
                      </c:pt>
                      <c:pt idx="22805">
                        <c:v>6.1712152777748459</c:v>
                      </c:pt>
                      <c:pt idx="22806">
                        <c:v>6.1714583333290109</c:v>
                      </c:pt>
                      <c:pt idx="22807">
                        <c:v>6.1717013888904519</c:v>
                      </c:pt>
                      <c:pt idx="22808">
                        <c:v>6.171944444444617</c:v>
                      </c:pt>
                      <c:pt idx="22809">
                        <c:v>6.172187499998782</c:v>
                      </c:pt>
                      <c:pt idx="22810">
                        <c:v>6.1724305555529471</c:v>
                      </c:pt>
                      <c:pt idx="22811">
                        <c:v>6.1726736111071121</c:v>
                      </c:pt>
                      <c:pt idx="22812">
                        <c:v>6.1729166666685531</c:v>
                      </c:pt>
                      <c:pt idx="22813">
                        <c:v>6.1731597222227181</c:v>
                      </c:pt>
                      <c:pt idx="22814">
                        <c:v>6.1734027777768832</c:v>
                      </c:pt>
                      <c:pt idx="22815">
                        <c:v>6.1736458333310482</c:v>
                      </c:pt>
                      <c:pt idx="22816">
                        <c:v>6.1738888888852133</c:v>
                      </c:pt>
                      <c:pt idx="22817">
                        <c:v>6.1741319444393783</c:v>
                      </c:pt>
                      <c:pt idx="22818">
                        <c:v>6.1743750000008193</c:v>
                      </c:pt>
                      <c:pt idx="22819">
                        <c:v>6.1746180555549843</c:v>
                      </c:pt>
                      <c:pt idx="22820">
                        <c:v>6.1748611111091494</c:v>
                      </c:pt>
                      <c:pt idx="22821">
                        <c:v>6.1751041666633144</c:v>
                      </c:pt>
                      <c:pt idx="22822">
                        <c:v>6.1753472222174794</c:v>
                      </c:pt>
                      <c:pt idx="22823">
                        <c:v>6.1755902777789204</c:v>
                      </c:pt>
                      <c:pt idx="22824">
                        <c:v>6.1758333333330855</c:v>
                      </c:pt>
                      <c:pt idx="22825">
                        <c:v>6.1760879629640302</c:v>
                      </c:pt>
                      <c:pt idx="22826">
                        <c:v>6.1763310185181952</c:v>
                      </c:pt>
                      <c:pt idx="22827">
                        <c:v>6.1765740740723603</c:v>
                      </c:pt>
                      <c:pt idx="22828">
                        <c:v>6.1768171296265253</c:v>
                      </c:pt>
                      <c:pt idx="22829">
                        <c:v>6.1770601851806903</c:v>
                      </c:pt>
                      <c:pt idx="22830">
                        <c:v>6.1773032407421313</c:v>
                      </c:pt>
                      <c:pt idx="22831">
                        <c:v>6.1775462962962964</c:v>
                      </c:pt>
                      <c:pt idx="22832">
                        <c:v>6.1777893518504614</c:v>
                      </c:pt>
                      <c:pt idx="22833">
                        <c:v>6.1780324074046264</c:v>
                      </c:pt>
                      <c:pt idx="22834">
                        <c:v>6.1782754629587915</c:v>
                      </c:pt>
                      <c:pt idx="22835">
                        <c:v>6.1785185185202325</c:v>
                      </c:pt>
                      <c:pt idx="22836">
                        <c:v>6.1787615740743975</c:v>
                      </c:pt>
                      <c:pt idx="22837">
                        <c:v>6.1790046296285626</c:v>
                      </c:pt>
                      <c:pt idx="22838">
                        <c:v>6.1792476851827276</c:v>
                      </c:pt>
                      <c:pt idx="22839">
                        <c:v>6.1794907407368926</c:v>
                      </c:pt>
                      <c:pt idx="22840">
                        <c:v>6.1797337962983336</c:v>
                      </c:pt>
                      <c:pt idx="22841">
                        <c:v>6.1799768518524987</c:v>
                      </c:pt>
                      <c:pt idx="22842">
                        <c:v>6.1802199074066637</c:v>
                      </c:pt>
                      <c:pt idx="22843">
                        <c:v>6.1804629629608288</c:v>
                      </c:pt>
                      <c:pt idx="22844">
                        <c:v>6.1807060185149938</c:v>
                      </c:pt>
                      <c:pt idx="22845">
                        <c:v>6.1809490740691588</c:v>
                      </c:pt>
                      <c:pt idx="22846">
                        <c:v>6.1811921296305998</c:v>
                      </c:pt>
                      <c:pt idx="22847">
                        <c:v>6.1814351851847649</c:v>
                      </c:pt>
                      <c:pt idx="22848">
                        <c:v>6.1816782407389299</c:v>
                      </c:pt>
                      <c:pt idx="22849">
                        <c:v>6.1819212962930949</c:v>
                      </c:pt>
                      <c:pt idx="22850">
                        <c:v>6.18216435184726</c:v>
                      </c:pt>
                      <c:pt idx="22851">
                        <c:v>6.182407407408701</c:v>
                      </c:pt>
                      <c:pt idx="22852">
                        <c:v>6.182650462962866</c:v>
                      </c:pt>
                      <c:pt idx="22853">
                        <c:v>6.1828935185170311</c:v>
                      </c:pt>
                      <c:pt idx="22854">
                        <c:v>6.1831365740711961</c:v>
                      </c:pt>
                      <c:pt idx="22855">
                        <c:v>6.1833796296253611</c:v>
                      </c:pt>
                      <c:pt idx="22856">
                        <c:v>6.1836226851868021</c:v>
                      </c:pt>
                      <c:pt idx="22857">
                        <c:v>6.1838657407409672</c:v>
                      </c:pt>
                      <c:pt idx="22858">
                        <c:v>6.1841087962951322</c:v>
                      </c:pt>
                      <c:pt idx="22859">
                        <c:v>6.1843518518492973</c:v>
                      </c:pt>
                      <c:pt idx="22860">
                        <c:v>6.1845949074034623</c:v>
                      </c:pt>
                      <c:pt idx="22861">
                        <c:v>6.1848379629649033</c:v>
                      </c:pt>
                      <c:pt idx="22862">
                        <c:v>6.1850810185190683</c:v>
                      </c:pt>
                      <c:pt idx="22863">
                        <c:v>6.1853240740732334</c:v>
                      </c:pt>
                      <c:pt idx="22864">
                        <c:v>6.1855671296273984</c:v>
                      </c:pt>
                      <c:pt idx="22865">
                        <c:v>6.1858101851815634</c:v>
                      </c:pt>
                      <c:pt idx="22866">
                        <c:v>6.1860532407357285</c:v>
                      </c:pt>
                      <c:pt idx="22867">
                        <c:v>6.1862962962971695</c:v>
                      </c:pt>
                      <c:pt idx="22868">
                        <c:v>6.1865393518513345</c:v>
                      </c:pt>
                      <c:pt idx="22869">
                        <c:v>6.1867824074054996</c:v>
                      </c:pt>
                      <c:pt idx="22870">
                        <c:v>6.1870254629596646</c:v>
                      </c:pt>
                      <c:pt idx="22871">
                        <c:v>6.1872685185138296</c:v>
                      </c:pt>
                      <c:pt idx="22872">
                        <c:v>6.1875115740752706</c:v>
                      </c:pt>
                      <c:pt idx="22873">
                        <c:v>6.1877662036989394</c:v>
                      </c:pt>
                      <c:pt idx="22874">
                        <c:v>6.1880092592603804</c:v>
                      </c:pt>
                      <c:pt idx="22875">
                        <c:v>6.1882523148145454</c:v>
                      </c:pt>
                      <c:pt idx="22876">
                        <c:v>6.1884953703687104</c:v>
                      </c:pt>
                      <c:pt idx="22877">
                        <c:v>6.1887384259228755</c:v>
                      </c:pt>
                      <c:pt idx="22878">
                        <c:v>6.1889814814770405</c:v>
                      </c:pt>
                      <c:pt idx="22879">
                        <c:v>6.1892245370384815</c:v>
                      </c:pt>
                      <c:pt idx="22880">
                        <c:v>6.1894675925926466</c:v>
                      </c:pt>
                      <c:pt idx="22881">
                        <c:v>6.1897106481468116</c:v>
                      </c:pt>
                      <c:pt idx="22882">
                        <c:v>6.1899537037009766</c:v>
                      </c:pt>
                      <c:pt idx="22883">
                        <c:v>6.1901967592551417</c:v>
                      </c:pt>
                      <c:pt idx="22884">
                        <c:v>6.1904398148165827</c:v>
                      </c:pt>
                      <c:pt idx="22885">
                        <c:v>6.1906828703707477</c:v>
                      </c:pt>
                      <c:pt idx="22886">
                        <c:v>6.1909259259249128</c:v>
                      </c:pt>
                      <c:pt idx="22887">
                        <c:v>6.1911689814790778</c:v>
                      </c:pt>
                      <c:pt idx="22888">
                        <c:v>6.1914120370332428</c:v>
                      </c:pt>
                      <c:pt idx="22889">
                        <c:v>6.1916550925946838</c:v>
                      </c:pt>
                      <c:pt idx="22890">
                        <c:v>6.1918981481488489</c:v>
                      </c:pt>
                      <c:pt idx="22891">
                        <c:v>6.1921412037030139</c:v>
                      </c:pt>
                      <c:pt idx="22892">
                        <c:v>6.1923842592571789</c:v>
                      </c:pt>
                      <c:pt idx="22893">
                        <c:v>6.192627314811344</c:v>
                      </c:pt>
                      <c:pt idx="22894">
                        <c:v>6.192870370365509</c:v>
                      </c:pt>
                      <c:pt idx="22895">
                        <c:v>6.19311342592695</c:v>
                      </c:pt>
                      <c:pt idx="22896">
                        <c:v>6.1933564814811151</c:v>
                      </c:pt>
                      <c:pt idx="22897">
                        <c:v>6.1935995370352801</c:v>
                      </c:pt>
                      <c:pt idx="22898">
                        <c:v>6.1938425925894451</c:v>
                      </c:pt>
                      <c:pt idx="22899">
                        <c:v>6.1940856481436102</c:v>
                      </c:pt>
                      <c:pt idx="22900">
                        <c:v>6.1943287037050512</c:v>
                      </c:pt>
                      <c:pt idx="22901">
                        <c:v>6.1945717592592162</c:v>
                      </c:pt>
                      <c:pt idx="22902">
                        <c:v>6.1948148148133813</c:v>
                      </c:pt>
                      <c:pt idx="22903">
                        <c:v>6.1950578703675463</c:v>
                      </c:pt>
                      <c:pt idx="22904">
                        <c:v>6.1953009259217113</c:v>
                      </c:pt>
                      <c:pt idx="22905">
                        <c:v>6.1955439814831523</c:v>
                      </c:pt>
                      <c:pt idx="22906">
                        <c:v>6.1957870370373174</c:v>
                      </c:pt>
                      <c:pt idx="22907">
                        <c:v>6.1960300925914824</c:v>
                      </c:pt>
                      <c:pt idx="22908">
                        <c:v>6.1962731481456474</c:v>
                      </c:pt>
                      <c:pt idx="22909">
                        <c:v>6.1965162036998125</c:v>
                      </c:pt>
                      <c:pt idx="22910">
                        <c:v>6.1967592592612535</c:v>
                      </c:pt>
                      <c:pt idx="22911">
                        <c:v>6.1970023148154185</c:v>
                      </c:pt>
                      <c:pt idx="22912">
                        <c:v>6.1972453703695836</c:v>
                      </c:pt>
                      <c:pt idx="22913">
                        <c:v>6.1974884259237486</c:v>
                      </c:pt>
                      <c:pt idx="22914">
                        <c:v>6.1977314814779136</c:v>
                      </c:pt>
                      <c:pt idx="22915">
                        <c:v>6.1979745370320787</c:v>
                      </c:pt>
                      <c:pt idx="22916">
                        <c:v>6.1982175925935197</c:v>
                      </c:pt>
                      <c:pt idx="22917">
                        <c:v>6.1984606481476847</c:v>
                      </c:pt>
                      <c:pt idx="22918">
                        <c:v>6.1987037037018498</c:v>
                      </c:pt>
                      <c:pt idx="22919">
                        <c:v>6.1989467592560148</c:v>
                      </c:pt>
                      <c:pt idx="22920">
                        <c:v>6.1991898148101798</c:v>
                      </c:pt>
                      <c:pt idx="22921">
                        <c:v>6.1994444444411245</c:v>
                      </c:pt>
                      <c:pt idx="22922">
                        <c:v>6.1996874999952896</c:v>
                      </c:pt>
                      <c:pt idx="22923">
                        <c:v>6.1999305555567306</c:v>
                      </c:pt>
                      <c:pt idx="22924">
                        <c:v>6.2001736111108956</c:v>
                      </c:pt>
                      <c:pt idx="22925">
                        <c:v>6.2004166666650606</c:v>
                      </c:pt>
                      <c:pt idx="22926">
                        <c:v>6.2006597222192257</c:v>
                      </c:pt>
                      <c:pt idx="22927">
                        <c:v>6.2009027777733907</c:v>
                      </c:pt>
                      <c:pt idx="22928">
                        <c:v>6.2011458333348317</c:v>
                      </c:pt>
                      <c:pt idx="22929">
                        <c:v>6.2013888888889968</c:v>
                      </c:pt>
                      <c:pt idx="22930">
                        <c:v>6.2016319444431618</c:v>
                      </c:pt>
                      <c:pt idx="22931">
                        <c:v>6.2018749999973268</c:v>
                      </c:pt>
                      <c:pt idx="22932">
                        <c:v>6.2021180555514919</c:v>
                      </c:pt>
                      <c:pt idx="22933">
                        <c:v>6.2023611111129329</c:v>
                      </c:pt>
                      <c:pt idx="22934">
                        <c:v>6.2026041666670979</c:v>
                      </c:pt>
                      <c:pt idx="22935">
                        <c:v>6.2028472222212629</c:v>
                      </c:pt>
                      <c:pt idx="22936">
                        <c:v>6.203090277775428</c:v>
                      </c:pt>
                      <c:pt idx="22937">
                        <c:v>6.203333333329593</c:v>
                      </c:pt>
                      <c:pt idx="22938">
                        <c:v>6.2035763888837581</c:v>
                      </c:pt>
                      <c:pt idx="22939">
                        <c:v>6.2038194444451991</c:v>
                      </c:pt>
                      <c:pt idx="22940">
                        <c:v>6.2040624999993641</c:v>
                      </c:pt>
                      <c:pt idx="22941">
                        <c:v>6.2043055555535291</c:v>
                      </c:pt>
                      <c:pt idx="22942">
                        <c:v>6.2045486111076942</c:v>
                      </c:pt>
                      <c:pt idx="22943">
                        <c:v>6.2047916666618592</c:v>
                      </c:pt>
                      <c:pt idx="22944">
                        <c:v>6.2050347222233002</c:v>
                      </c:pt>
                      <c:pt idx="22945">
                        <c:v>6.2052777777774653</c:v>
                      </c:pt>
                      <c:pt idx="22946">
                        <c:v>6.2055208333316303</c:v>
                      </c:pt>
                      <c:pt idx="22947">
                        <c:v>6.2057638888857953</c:v>
                      </c:pt>
                      <c:pt idx="22948">
                        <c:v>6.2060069444399604</c:v>
                      </c:pt>
                      <c:pt idx="22949">
                        <c:v>6.2062500000014014</c:v>
                      </c:pt>
                      <c:pt idx="22950">
                        <c:v>6.2064930555555664</c:v>
                      </c:pt>
                      <c:pt idx="22951">
                        <c:v>6.2067361111097314</c:v>
                      </c:pt>
                      <c:pt idx="22952">
                        <c:v>6.2069791666638965</c:v>
                      </c:pt>
                      <c:pt idx="22953">
                        <c:v>6.2072222222180615</c:v>
                      </c:pt>
                      <c:pt idx="22954">
                        <c:v>6.2074652777795025</c:v>
                      </c:pt>
                      <c:pt idx="22955">
                        <c:v>6.2077083333336676</c:v>
                      </c:pt>
                      <c:pt idx="22956">
                        <c:v>6.2079513888878326</c:v>
                      </c:pt>
                      <c:pt idx="22957">
                        <c:v>6.2081944444419976</c:v>
                      </c:pt>
                      <c:pt idx="22958">
                        <c:v>6.2084374999961627</c:v>
                      </c:pt>
                      <c:pt idx="22959">
                        <c:v>6.2086805555576037</c:v>
                      </c:pt>
                      <c:pt idx="22960">
                        <c:v>6.2089236111117687</c:v>
                      </c:pt>
                      <c:pt idx="22961">
                        <c:v>6.2091666666659338</c:v>
                      </c:pt>
                      <c:pt idx="22962">
                        <c:v>6.2094097222200988</c:v>
                      </c:pt>
                      <c:pt idx="22963">
                        <c:v>6.2096527777742638</c:v>
                      </c:pt>
                      <c:pt idx="22964">
                        <c:v>6.2098958333284289</c:v>
                      </c:pt>
                      <c:pt idx="22965">
                        <c:v>6.2101388888898699</c:v>
                      </c:pt>
                      <c:pt idx="22966">
                        <c:v>6.2103819444440349</c:v>
                      </c:pt>
                      <c:pt idx="22967">
                        <c:v>6.2106249999981999</c:v>
                      </c:pt>
                      <c:pt idx="22968">
                        <c:v>6.210868055552365</c:v>
                      </c:pt>
                      <c:pt idx="22969">
                        <c:v>6.2111226851833097</c:v>
                      </c:pt>
                      <c:pt idx="22970">
                        <c:v>6.2113657407374747</c:v>
                      </c:pt>
                      <c:pt idx="22971">
                        <c:v>6.2116087962916398</c:v>
                      </c:pt>
                      <c:pt idx="22972">
                        <c:v>6.2118518518530808</c:v>
                      </c:pt>
                      <c:pt idx="22973">
                        <c:v>6.2120949074072458</c:v>
                      </c:pt>
                      <c:pt idx="22974">
                        <c:v>6.2123379629614108</c:v>
                      </c:pt>
                      <c:pt idx="22975">
                        <c:v>6.2125810185155759</c:v>
                      </c:pt>
                      <c:pt idx="22976">
                        <c:v>6.2128240740697409</c:v>
                      </c:pt>
                      <c:pt idx="22977">
                        <c:v>6.2130671296311819</c:v>
                      </c:pt>
                      <c:pt idx="22978">
                        <c:v>6.2133101851853469</c:v>
                      </c:pt>
                      <c:pt idx="22979">
                        <c:v>6.213553240739512</c:v>
                      </c:pt>
                      <c:pt idx="22980">
                        <c:v>6.213796296293677</c:v>
                      </c:pt>
                      <c:pt idx="22981">
                        <c:v>6.2140393518478421</c:v>
                      </c:pt>
                      <c:pt idx="22982">
                        <c:v>6.2142824074092831</c:v>
                      </c:pt>
                      <c:pt idx="22983">
                        <c:v>6.2145254629634481</c:v>
                      </c:pt>
                      <c:pt idx="22984">
                        <c:v>6.2147685185176131</c:v>
                      </c:pt>
                      <c:pt idx="22985">
                        <c:v>6.2150115740717782</c:v>
                      </c:pt>
                      <c:pt idx="22986">
                        <c:v>6.2152546296259432</c:v>
                      </c:pt>
                      <c:pt idx="22987">
                        <c:v>6.2154976851801083</c:v>
                      </c:pt>
                      <c:pt idx="22988">
                        <c:v>6.2157407407415493</c:v>
                      </c:pt>
                      <c:pt idx="22989">
                        <c:v>6.2159837962957143</c:v>
                      </c:pt>
                      <c:pt idx="22990">
                        <c:v>6.2162268518498793</c:v>
                      </c:pt>
                      <c:pt idx="22991">
                        <c:v>6.2164699074040444</c:v>
                      </c:pt>
                      <c:pt idx="22992">
                        <c:v>6.2167129629582094</c:v>
                      </c:pt>
                      <c:pt idx="22993">
                        <c:v>6.2169560185196504</c:v>
                      </c:pt>
                      <c:pt idx="22994">
                        <c:v>6.2171990740738154</c:v>
                      </c:pt>
                      <c:pt idx="22995">
                        <c:v>6.2174421296279805</c:v>
                      </c:pt>
                      <c:pt idx="22996">
                        <c:v>6.2176851851821455</c:v>
                      </c:pt>
                      <c:pt idx="22997">
                        <c:v>6.2179282407363106</c:v>
                      </c:pt>
                      <c:pt idx="22998">
                        <c:v>6.2181712962977516</c:v>
                      </c:pt>
                      <c:pt idx="22999">
                        <c:v>6.2184143518519166</c:v>
                      </c:pt>
                      <c:pt idx="23000">
                        <c:v>6.2186574074060816</c:v>
                      </c:pt>
                      <c:pt idx="23001">
                        <c:v>6.2189004629602467</c:v>
                      </c:pt>
                      <c:pt idx="23002">
                        <c:v>6.2191435185144117</c:v>
                      </c:pt>
                      <c:pt idx="23003">
                        <c:v>6.2193865740758527</c:v>
                      </c:pt>
                      <c:pt idx="23004">
                        <c:v>6.2196296296300178</c:v>
                      </c:pt>
                      <c:pt idx="23005">
                        <c:v>6.2198726851841828</c:v>
                      </c:pt>
                      <c:pt idx="23006">
                        <c:v>6.2201157407383478</c:v>
                      </c:pt>
                      <c:pt idx="23007">
                        <c:v>6.2203587962925129</c:v>
                      </c:pt>
                      <c:pt idx="23008">
                        <c:v>6.2206018518539539</c:v>
                      </c:pt>
                      <c:pt idx="23009">
                        <c:v>6.2208449074081189</c:v>
                      </c:pt>
                      <c:pt idx="23010">
                        <c:v>6.2210879629622839</c:v>
                      </c:pt>
                      <c:pt idx="23011">
                        <c:v>6.221331018516449</c:v>
                      </c:pt>
                      <c:pt idx="23012">
                        <c:v>6.221574074070614</c:v>
                      </c:pt>
                      <c:pt idx="23013">
                        <c:v>6.2218171296247791</c:v>
                      </c:pt>
                      <c:pt idx="23014">
                        <c:v>6.2220601851862201</c:v>
                      </c:pt>
                      <c:pt idx="23015">
                        <c:v>6.2223032407403851</c:v>
                      </c:pt>
                      <c:pt idx="23016">
                        <c:v>6.2225462962945501</c:v>
                      </c:pt>
                      <c:pt idx="23017">
                        <c:v>6.2228009259254948</c:v>
                      </c:pt>
                      <c:pt idx="23018">
                        <c:v>6.2230439814796599</c:v>
                      </c:pt>
                      <c:pt idx="23019">
                        <c:v>6.2232870370338249</c:v>
                      </c:pt>
                      <c:pt idx="23020">
                        <c:v>6.2235300925879899</c:v>
                      </c:pt>
                      <c:pt idx="23021">
                        <c:v>6.2237731481494309</c:v>
                      </c:pt>
                      <c:pt idx="23022">
                        <c:v>6.224016203703596</c:v>
                      </c:pt>
                      <c:pt idx="23023">
                        <c:v>6.224259259257761</c:v>
                      </c:pt>
                      <c:pt idx="23024">
                        <c:v>6.2245023148119261</c:v>
                      </c:pt>
                      <c:pt idx="23025">
                        <c:v>6.2247453703660911</c:v>
                      </c:pt>
                      <c:pt idx="23026">
                        <c:v>6.2249884259275321</c:v>
                      </c:pt>
                      <c:pt idx="23027">
                        <c:v>6.2252314814816971</c:v>
                      </c:pt>
                      <c:pt idx="23028">
                        <c:v>6.2254745370358622</c:v>
                      </c:pt>
                      <c:pt idx="23029">
                        <c:v>6.2257175925900272</c:v>
                      </c:pt>
                      <c:pt idx="23030">
                        <c:v>6.2259606481441923</c:v>
                      </c:pt>
                      <c:pt idx="23031">
                        <c:v>6.2262037037056333</c:v>
                      </c:pt>
                      <c:pt idx="23032">
                        <c:v>6.2264467592597983</c:v>
                      </c:pt>
                      <c:pt idx="23033">
                        <c:v>6.2266898148139633</c:v>
                      </c:pt>
                      <c:pt idx="23034">
                        <c:v>6.2269328703681284</c:v>
                      </c:pt>
                      <c:pt idx="23035">
                        <c:v>6.2271759259222934</c:v>
                      </c:pt>
                      <c:pt idx="23036">
                        <c:v>6.2274189814764584</c:v>
                      </c:pt>
                      <c:pt idx="23037">
                        <c:v>6.2276620370378994</c:v>
                      </c:pt>
                      <c:pt idx="23038">
                        <c:v>6.2279050925920645</c:v>
                      </c:pt>
                      <c:pt idx="23039">
                        <c:v>6.2281481481462295</c:v>
                      </c:pt>
                      <c:pt idx="23040">
                        <c:v>6.2283912037003946</c:v>
                      </c:pt>
                      <c:pt idx="23041">
                        <c:v>6.2286342592545596</c:v>
                      </c:pt>
                      <c:pt idx="23042">
                        <c:v>6.2288773148160006</c:v>
                      </c:pt>
                      <c:pt idx="23043">
                        <c:v>6.2291203703701656</c:v>
                      </c:pt>
                      <c:pt idx="23044">
                        <c:v>6.2293634259243307</c:v>
                      </c:pt>
                      <c:pt idx="23045">
                        <c:v>6.2296064814784957</c:v>
                      </c:pt>
                      <c:pt idx="23046">
                        <c:v>6.2298495370326608</c:v>
                      </c:pt>
                      <c:pt idx="23047">
                        <c:v>6.2300925925941018</c:v>
                      </c:pt>
                      <c:pt idx="23048">
                        <c:v>6.2303356481482668</c:v>
                      </c:pt>
                      <c:pt idx="23049">
                        <c:v>6.2305787037024318</c:v>
                      </c:pt>
                      <c:pt idx="23050">
                        <c:v>6.2308217592565969</c:v>
                      </c:pt>
                      <c:pt idx="23051">
                        <c:v>6.2310648148107619</c:v>
                      </c:pt>
                      <c:pt idx="23052">
                        <c:v>6.2313078703722029</c:v>
                      </c:pt>
                      <c:pt idx="23053">
                        <c:v>6.2315509259263679</c:v>
                      </c:pt>
                      <c:pt idx="23054">
                        <c:v>6.231793981480533</c:v>
                      </c:pt>
                      <c:pt idx="23055">
                        <c:v>6.232037037034698</c:v>
                      </c:pt>
                      <c:pt idx="23056">
                        <c:v>6.2322800925888631</c:v>
                      </c:pt>
                      <c:pt idx="23057">
                        <c:v>6.2325231481430281</c:v>
                      </c:pt>
                      <c:pt idx="23058">
                        <c:v>6.2327662037044691</c:v>
                      </c:pt>
                      <c:pt idx="23059">
                        <c:v>6.2330092592586341</c:v>
                      </c:pt>
                      <c:pt idx="23060">
                        <c:v>6.2332523148127992</c:v>
                      </c:pt>
                      <c:pt idx="23061">
                        <c:v>6.2334953703669642</c:v>
                      </c:pt>
                      <c:pt idx="23062">
                        <c:v>6.2337384259211293</c:v>
                      </c:pt>
                      <c:pt idx="23063">
                        <c:v>6.2339814814825703</c:v>
                      </c:pt>
                      <c:pt idx="23064">
                        <c:v>6.2342245370367353</c:v>
                      </c:pt>
                      <c:pt idx="23065">
                        <c:v>6.23447916666768</c:v>
                      </c:pt>
                      <c:pt idx="23066">
                        <c:v>6.234722222221845</c:v>
                      </c:pt>
                      <c:pt idx="23067">
                        <c:v>6.2349652777760101</c:v>
                      </c:pt>
                      <c:pt idx="23068">
                        <c:v>6.2352083333301751</c:v>
                      </c:pt>
                      <c:pt idx="23069">
                        <c:v>6.2354513888843401</c:v>
                      </c:pt>
                      <c:pt idx="23070">
                        <c:v>6.2356944444457811</c:v>
                      </c:pt>
                      <c:pt idx="23071">
                        <c:v>6.2359374999999462</c:v>
                      </c:pt>
                      <c:pt idx="23072">
                        <c:v>6.2361805555541112</c:v>
                      </c:pt>
                      <c:pt idx="23073">
                        <c:v>6.2364236111082763</c:v>
                      </c:pt>
                      <c:pt idx="23074">
                        <c:v>6.2366666666624413</c:v>
                      </c:pt>
                      <c:pt idx="23075">
                        <c:v>6.2369097222238823</c:v>
                      </c:pt>
                      <c:pt idx="23076">
                        <c:v>6.2371527777780473</c:v>
                      </c:pt>
                      <c:pt idx="23077">
                        <c:v>6.2373958333322124</c:v>
                      </c:pt>
                      <c:pt idx="23078">
                        <c:v>6.2376388888863774</c:v>
                      </c:pt>
                      <c:pt idx="23079">
                        <c:v>6.2378819444405424</c:v>
                      </c:pt>
                      <c:pt idx="23080">
                        <c:v>6.2381250000019834</c:v>
                      </c:pt>
                      <c:pt idx="23081">
                        <c:v>6.2383680555561485</c:v>
                      </c:pt>
                      <c:pt idx="23082">
                        <c:v>6.2386111111103135</c:v>
                      </c:pt>
                      <c:pt idx="23083">
                        <c:v>6.2388541666644786</c:v>
                      </c:pt>
                      <c:pt idx="23084">
                        <c:v>6.2390972222186436</c:v>
                      </c:pt>
                      <c:pt idx="23085">
                        <c:v>6.2393402777728086</c:v>
                      </c:pt>
                      <c:pt idx="23086">
                        <c:v>6.2395833333342496</c:v>
                      </c:pt>
                      <c:pt idx="23087">
                        <c:v>6.2398263888884147</c:v>
                      </c:pt>
                      <c:pt idx="23088">
                        <c:v>6.2400694444425797</c:v>
                      </c:pt>
                      <c:pt idx="23089">
                        <c:v>6.2403124999967448</c:v>
                      </c:pt>
                      <c:pt idx="23090">
                        <c:v>6.2405555555509098</c:v>
                      </c:pt>
                      <c:pt idx="23091">
                        <c:v>6.2407986111123508</c:v>
                      </c:pt>
                      <c:pt idx="23092">
                        <c:v>6.2410416666665158</c:v>
                      </c:pt>
                      <c:pt idx="23093">
                        <c:v>6.2412847222206809</c:v>
                      </c:pt>
                      <c:pt idx="23094">
                        <c:v>6.2415277777748459</c:v>
                      </c:pt>
                      <c:pt idx="23095">
                        <c:v>6.2417708333290109</c:v>
                      </c:pt>
                      <c:pt idx="23096">
                        <c:v>6.2420138888904519</c:v>
                      </c:pt>
                      <c:pt idx="23097">
                        <c:v>6.242256944444617</c:v>
                      </c:pt>
                      <c:pt idx="23098">
                        <c:v>6.242499999998782</c:v>
                      </c:pt>
                      <c:pt idx="23099">
                        <c:v>6.2427430555529471</c:v>
                      </c:pt>
                      <c:pt idx="23100">
                        <c:v>6.2429861111071121</c:v>
                      </c:pt>
                      <c:pt idx="23101">
                        <c:v>6.2432291666685531</c:v>
                      </c:pt>
                      <c:pt idx="23102">
                        <c:v>6.2434722222227181</c:v>
                      </c:pt>
                      <c:pt idx="23103">
                        <c:v>6.2437152777768832</c:v>
                      </c:pt>
                      <c:pt idx="23104">
                        <c:v>6.2439583333310482</c:v>
                      </c:pt>
                      <c:pt idx="23105">
                        <c:v>6.2442013888852133</c:v>
                      </c:pt>
                      <c:pt idx="23106">
                        <c:v>6.2444444444393783</c:v>
                      </c:pt>
                      <c:pt idx="23107">
                        <c:v>6.2446875000008193</c:v>
                      </c:pt>
                      <c:pt idx="23108">
                        <c:v>6.2449305555549843</c:v>
                      </c:pt>
                      <c:pt idx="23109">
                        <c:v>6.2451736111091494</c:v>
                      </c:pt>
                      <c:pt idx="23110">
                        <c:v>6.2454166666633144</c:v>
                      </c:pt>
                      <c:pt idx="23111">
                        <c:v>6.2456597222174794</c:v>
                      </c:pt>
                      <c:pt idx="23112">
                        <c:v>6.2459027777789204</c:v>
                      </c:pt>
                      <c:pt idx="23113">
                        <c:v>6.2461574074025892</c:v>
                      </c:pt>
                      <c:pt idx="23114">
                        <c:v>6.2464004629640302</c:v>
                      </c:pt>
                      <c:pt idx="23115">
                        <c:v>6.2466435185181952</c:v>
                      </c:pt>
                      <c:pt idx="23116">
                        <c:v>6.2468865740723603</c:v>
                      </c:pt>
                      <c:pt idx="23117">
                        <c:v>6.2471296296265253</c:v>
                      </c:pt>
                      <c:pt idx="23118">
                        <c:v>6.2473726851806903</c:v>
                      </c:pt>
                      <c:pt idx="23119">
                        <c:v>6.2476157407421313</c:v>
                      </c:pt>
                      <c:pt idx="23120">
                        <c:v>6.2478587962962964</c:v>
                      </c:pt>
                      <c:pt idx="23121">
                        <c:v>6.2481018518504614</c:v>
                      </c:pt>
                      <c:pt idx="23122">
                        <c:v>6.2483449074046264</c:v>
                      </c:pt>
                      <c:pt idx="23123">
                        <c:v>6.2485879629587915</c:v>
                      </c:pt>
                      <c:pt idx="23124">
                        <c:v>6.2488310185202325</c:v>
                      </c:pt>
                      <c:pt idx="23125">
                        <c:v>6.2490740740743975</c:v>
                      </c:pt>
                      <c:pt idx="23126">
                        <c:v>6.2493171296285626</c:v>
                      </c:pt>
                      <c:pt idx="23127">
                        <c:v>6.2495601851827276</c:v>
                      </c:pt>
                      <c:pt idx="23128">
                        <c:v>6.2498032407368926</c:v>
                      </c:pt>
                      <c:pt idx="23129">
                        <c:v>6.2500462962983336</c:v>
                      </c:pt>
                      <c:pt idx="23130">
                        <c:v>6.2502893518524987</c:v>
                      </c:pt>
                      <c:pt idx="23131">
                        <c:v>6.2505324074066637</c:v>
                      </c:pt>
                      <c:pt idx="23132">
                        <c:v>6.2507754629608288</c:v>
                      </c:pt>
                      <c:pt idx="23133">
                        <c:v>6.2510185185149938</c:v>
                      </c:pt>
                      <c:pt idx="23134">
                        <c:v>6.2512615740691588</c:v>
                      </c:pt>
                      <c:pt idx="23135">
                        <c:v>6.2515046296305998</c:v>
                      </c:pt>
                      <c:pt idx="23136">
                        <c:v>6.2517476851847649</c:v>
                      </c:pt>
                      <c:pt idx="23137">
                        <c:v>6.2519907407389299</c:v>
                      </c:pt>
                      <c:pt idx="23138">
                        <c:v>6.2522337962930949</c:v>
                      </c:pt>
                      <c:pt idx="23139">
                        <c:v>6.25247685184726</c:v>
                      </c:pt>
                      <c:pt idx="23140">
                        <c:v>6.252719907408701</c:v>
                      </c:pt>
                      <c:pt idx="23141">
                        <c:v>6.252962962962866</c:v>
                      </c:pt>
                      <c:pt idx="23142">
                        <c:v>6.2532060185170311</c:v>
                      </c:pt>
                      <c:pt idx="23143">
                        <c:v>6.2534490740711961</c:v>
                      </c:pt>
                      <c:pt idx="23144">
                        <c:v>6.2536921296253611</c:v>
                      </c:pt>
                      <c:pt idx="23145">
                        <c:v>6.2539351851868021</c:v>
                      </c:pt>
                      <c:pt idx="23146">
                        <c:v>6.2541782407409672</c:v>
                      </c:pt>
                      <c:pt idx="23147">
                        <c:v>6.2544212962951322</c:v>
                      </c:pt>
                      <c:pt idx="23148">
                        <c:v>6.2546643518492973</c:v>
                      </c:pt>
                      <c:pt idx="23149">
                        <c:v>6.2549074074034623</c:v>
                      </c:pt>
                      <c:pt idx="23150">
                        <c:v>6.2551504629649033</c:v>
                      </c:pt>
                      <c:pt idx="23151">
                        <c:v>6.2553935185190683</c:v>
                      </c:pt>
                      <c:pt idx="23152">
                        <c:v>6.2556365740732334</c:v>
                      </c:pt>
                      <c:pt idx="23153">
                        <c:v>6.2558796296273984</c:v>
                      </c:pt>
                      <c:pt idx="23154">
                        <c:v>6.2561226851815634</c:v>
                      </c:pt>
                      <c:pt idx="23155">
                        <c:v>6.2563657407357285</c:v>
                      </c:pt>
                      <c:pt idx="23156">
                        <c:v>6.2566087962971695</c:v>
                      </c:pt>
                      <c:pt idx="23157">
                        <c:v>6.2568518518513345</c:v>
                      </c:pt>
                      <c:pt idx="23158">
                        <c:v>6.2570949074054996</c:v>
                      </c:pt>
                      <c:pt idx="23159">
                        <c:v>6.2573379629596646</c:v>
                      </c:pt>
                      <c:pt idx="23160">
                        <c:v>6.2575810185138296</c:v>
                      </c:pt>
                      <c:pt idx="23161">
                        <c:v>6.2578240740752706</c:v>
                      </c:pt>
                      <c:pt idx="23162">
                        <c:v>6.2580787036989394</c:v>
                      </c:pt>
                      <c:pt idx="23163">
                        <c:v>6.2583217592603804</c:v>
                      </c:pt>
                      <c:pt idx="23164">
                        <c:v>6.2585648148145454</c:v>
                      </c:pt>
                      <c:pt idx="23165">
                        <c:v>6.2588078703687104</c:v>
                      </c:pt>
                      <c:pt idx="23166">
                        <c:v>6.2590509259228755</c:v>
                      </c:pt>
                      <c:pt idx="23167">
                        <c:v>6.2592939814770405</c:v>
                      </c:pt>
                      <c:pt idx="23168">
                        <c:v>6.2595370370384815</c:v>
                      </c:pt>
                      <c:pt idx="23169">
                        <c:v>6.2597800925926466</c:v>
                      </c:pt>
                      <c:pt idx="23170">
                        <c:v>6.2600231481468116</c:v>
                      </c:pt>
                      <c:pt idx="23171">
                        <c:v>6.2602662037009766</c:v>
                      </c:pt>
                      <c:pt idx="23172">
                        <c:v>6.2605092592551417</c:v>
                      </c:pt>
                      <c:pt idx="23173">
                        <c:v>6.2607523148165827</c:v>
                      </c:pt>
                      <c:pt idx="23174">
                        <c:v>6.2609953703707477</c:v>
                      </c:pt>
                      <c:pt idx="23175">
                        <c:v>6.2612384259249128</c:v>
                      </c:pt>
                      <c:pt idx="23176">
                        <c:v>6.2614814814790778</c:v>
                      </c:pt>
                      <c:pt idx="23177">
                        <c:v>6.2617245370332428</c:v>
                      </c:pt>
                      <c:pt idx="23178">
                        <c:v>6.2619675925946838</c:v>
                      </c:pt>
                      <c:pt idx="23179">
                        <c:v>6.2622106481488489</c:v>
                      </c:pt>
                      <c:pt idx="23180">
                        <c:v>6.2624537037030139</c:v>
                      </c:pt>
                      <c:pt idx="23181">
                        <c:v>6.2626967592571789</c:v>
                      </c:pt>
                      <c:pt idx="23182">
                        <c:v>6.262939814811344</c:v>
                      </c:pt>
                      <c:pt idx="23183">
                        <c:v>6.263182870365509</c:v>
                      </c:pt>
                      <c:pt idx="23184">
                        <c:v>6.26342592592695</c:v>
                      </c:pt>
                      <c:pt idx="23185">
                        <c:v>6.2636689814811151</c:v>
                      </c:pt>
                      <c:pt idx="23186">
                        <c:v>6.2639120370352801</c:v>
                      </c:pt>
                      <c:pt idx="23187">
                        <c:v>6.2641550925894451</c:v>
                      </c:pt>
                      <c:pt idx="23188">
                        <c:v>6.2643981481436102</c:v>
                      </c:pt>
                      <c:pt idx="23189">
                        <c:v>6.2646412037050512</c:v>
                      </c:pt>
                      <c:pt idx="23190">
                        <c:v>6.2648842592592162</c:v>
                      </c:pt>
                      <c:pt idx="23191">
                        <c:v>6.2651273148133813</c:v>
                      </c:pt>
                      <c:pt idx="23192">
                        <c:v>6.2653703703675463</c:v>
                      </c:pt>
                      <c:pt idx="23193">
                        <c:v>6.2656134259217113</c:v>
                      </c:pt>
                      <c:pt idx="23194">
                        <c:v>6.2658564814831523</c:v>
                      </c:pt>
                      <c:pt idx="23195">
                        <c:v>6.2660995370373174</c:v>
                      </c:pt>
                      <c:pt idx="23196">
                        <c:v>6.2663425925914824</c:v>
                      </c:pt>
                      <c:pt idx="23197">
                        <c:v>6.2665856481456474</c:v>
                      </c:pt>
                      <c:pt idx="23198">
                        <c:v>6.2668287036998125</c:v>
                      </c:pt>
                      <c:pt idx="23199">
                        <c:v>6.2670717592612535</c:v>
                      </c:pt>
                      <c:pt idx="23200">
                        <c:v>6.2673148148154185</c:v>
                      </c:pt>
                      <c:pt idx="23201">
                        <c:v>6.2675578703695836</c:v>
                      </c:pt>
                      <c:pt idx="23202">
                        <c:v>6.2678009259237486</c:v>
                      </c:pt>
                      <c:pt idx="23203">
                        <c:v>6.2680439814779136</c:v>
                      </c:pt>
                      <c:pt idx="23204">
                        <c:v>6.2682870370320787</c:v>
                      </c:pt>
                      <c:pt idx="23205">
                        <c:v>6.2685300925935197</c:v>
                      </c:pt>
                      <c:pt idx="23206">
                        <c:v>6.2687731481476847</c:v>
                      </c:pt>
                      <c:pt idx="23207">
                        <c:v>6.2690162037018498</c:v>
                      </c:pt>
                      <c:pt idx="23208">
                        <c:v>6.2692592592560148</c:v>
                      </c:pt>
                      <c:pt idx="23209">
                        <c:v>6.2695023148101798</c:v>
                      </c:pt>
                      <c:pt idx="23210">
                        <c:v>6.2697569444411245</c:v>
                      </c:pt>
                      <c:pt idx="23211">
                        <c:v>6.2699999999952896</c:v>
                      </c:pt>
                      <c:pt idx="23212">
                        <c:v>6.2702430555567306</c:v>
                      </c:pt>
                      <c:pt idx="23213">
                        <c:v>6.2704861111108956</c:v>
                      </c:pt>
                      <c:pt idx="23214">
                        <c:v>6.2707291666650606</c:v>
                      </c:pt>
                      <c:pt idx="23215">
                        <c:v>6.2709722222192257</c:v>
                      </c:pt>
                      <c:pt idx="23216">
                        <c:v>6.2712152777733907</c:v>
                      </c:pt>
                      <c:pt idx="23217">
                        <c:v>6.2714583333348317</c:v>
                      </c:pt>
                      <c:pt idx="23218">
                        <c:v>6.2717013888889968</c:v>
                      </c:pt>
                      <c:pt idx="23219">
                        <c:v>6.2719444444431618</c:v>
                      </c:pt>
                      <c:pt idx="23220">
                        <c:v>6.2721874999973268</c:v>
                      </c:pt>
                      <c:pt idx="23221">
                        <c:v>6.2724305555514919</c:v>
                      </c:pt>
                      <c:pt idx="23222">
                        <c:v>6.2726736111129329</c:v>
                      </c:pt>
                      <c:pt idx="23223">
                        <c:v>6.2729166666670979</c:v>
                      </c:pt>
                      <c:pt idx="23224">
                        <c:v>6.2731597222212629</c:v>
                      </c:pt>
                      <c:pt idx="23225">
                        <c:v>6.273402777775428</c:v>
                      </c:pt>
                      <c:pt idx="23226">
                        <c:v>6.273645833329593</c:v>
                      </c:pt>
                      <c:pt idx="23227">
                        <c:v>6.2738888888837581</c:v>
                      </c:pt>
                      <c:pt idx="23228">
                        <c:v>6.2741319444451991</c:v>
                      </c:pt>
                      <c:pt idx="23229">
                        <c:v>6.2743749999993641</c:v>
                      </c:pt>
                      <c:pt idx="23230">
                        <c:v>6.2746180555535291</c:v>
                      </c:pt>
                      <c:pt idx="23231">
                        <c:v>6.2748611111076942</c:v>
                      </c:pt>
                      <c:pt idx="23232">
                        <c:v>6.2751041666618592</c:v>
                      </c:pt>
                      <c:pt idx="23233">
                        <c:v>6.2753472222233002</c:v>
                      </c:pt>
                      <c:pt idx="23234">
                        <c:v>6.2755902777774653</c:v>
                      </c:pt>
                      <c:pt idx="23235">
                        <c:v>6.2758333333316303</c:v>
                      </c:pt>
                      <c:pt idx="23236">
                        <c:v>6.2760763888857953</c:v>
                      </c:pt>
                      <c:pt idx="23237">
                        <c:v>6.2763194444399604</c:v>
                      </c:pt>
                      <c:pt idx="23238">
                        <c:v>6.2765625000014014</c:v>
                      </c:pt>
                      <c:pt idx="23239">
                        <c:v>6.2768055555555664</c:v>
                      </c:pt>
                      <c:pt idx="23240">
                        <c:v>6.2770486111097314</c:v>
                      </c:pt>
                      <c:pt idx="23241">
                        <c:v>6.2772916666638965</c:v>
                      </c:pt>
                      <c:pt idx="23242">
                        <c:v>6.2775347222180615</c:v>
                      </c:pt>
                      <c:pt idx="23243">
                        <c:v>6.2777777777795025</c:v>
                      </c:pt>
                      <c:pt idx="23244">
                        <c:v>6.2780208333336676</c:v>
                      </c:pt>
                      <c:pt idx="23245">
                        <c:v>6.2782638888878326</c:v>
                      </c:pt>
                      <c:pt idx="23246">
                        <c:v>6.2785069444419976</c:v>
                      </c:pt>
                      <c:pt idx="23247">
                        <c:v>6.2787499999961627</c:v>
                      </c:pt>
                      <c:pt idx="23248">
                        <c:v>6.2789930555576037</c:v>
                      </c:pt>
                      <c:pt idx="23249">
                        <c:v>6.2792361111117687</c:v>
                      </c:pt>
                      <c:pt idx="23250">
                        <c:v>6.2794791666659338</c:v>
                      </c:pt>
                      <c:pt idx="23251">
                        <c:v>6.2797222222200988</c:v>
                      </c:pt>
                      <c:pt idx="23252">
                        <c:v>6.2799652777742638</c:v>
                      </c:pt>
                      <c:pt idx="23253">
                        <c:v>6.2802083333284289</c:v>
                      </c:pt>
                      <c:pt idx="23254">
                        <c:v>6.2804513888898699</c:v>
                      </c:pt>
                      <c:pt idx="23255">
                        <c:v>6.2806944444440349</c:v>
                      </c:pt>
                      <c:pt idx="23256">
                        <c:v>6.2809374999981999</c:v>
                      </c:pt>
                      <c:pt idx="23257">
                        <c:v>6.281180555552365</c:v>
                      </c:pt>
                      <c:pt idx="23258">
                        <c:v>6.2814351851833097</c:v>
                      </c:pt>
                      <c:pt idx="23259">
                        <c:v>6.2816782407374747</c:v>
                      </c:pt>
                      <c:pt idx="23260">
                        <c:v>6.2819212962916398</c:v>
                      </c:pt>
                      <c:pt idx="23261">
                        <c:v>6.2821643518530808</c:v>
                      </c:pt>
                      <c:pt idx="23262">
                        <c:v>6.2824074074072458</c:v>
                      </c:pt>
                      <c:pt idx="23263">
                        <c:v>6.2826504629614108</c:v>
                      </c:pt>
                      <c:pt idx="23264">
                        <c:v>6.2828935185155759</c:v>
                      </c:pt>
                      <c:pt idx="23265">
                        <c:v>6.2831365740697409</c:v>
                      </c:pt>
                      <c:pt idx="23266">
                        <c:v>6.2833796296311819</c:v>
                      </c:pt>
                      <c:pt idx="23267">
                        <c:v>6.2836226851853469</c:v>
                      </c:pt>
                      <c:pt idx="23268">
                        <c:v>6.283865740739512</c:v>
                      </c:pt>
                      <c:pt idx="23269">
                        <c:v>6.284108796293677</c:v>
                      </c:pt>
                      <c:pt idx="23270">
                        <c:v>6.2843518518478421</c:v>
                      </c:pt>
                      <c:pt idx="23271">
                        <c:v>6.2845949074092831</c:v>
                      </c:pt>
                      <c:pt idx="23272">
                        <c:v>6.2848379629634481</c:v>
                      </c:pt>
                      <c:pt idx="23273">
                        <c:v>6.2850810185176131</c:v>
                      </c:pt>
                      <c:pt idx="23274">
                        <c:v>6.2853240740717782</c:v>
                      </c:pt>
                      <c:pt idx="23275">
                        <c:v>6.2855671296259432</c:v>
                      </c:pt>
                      <c:pt idx="23276">
                        <c:v>6.2858101851801083</c:v>
                      </c:pt>
                      <c:pt idx="23277">
                        <c:v>6.2860532407415493</c:v>
                      </c:pt>
                      <c:pt idx="23278">
                        <c:v>6.2862962962957143</c:v>
                      </c:pt>
                      <c:pt idx="23279">
                        <c:v>6.2865393518498793</c:v>
                      </c:pt>
                      <c:pt idx="23280">
                        <c:v>6.2867824074040444</c:v>
                      </c:pt>
                      <c:pt idx="23281">
                        <c:v>6.2870254629582094</c:v>
                      </c:pt>
                      <c:pt idx="23282">
                        <c:v>6.2872685185196504</c:v>
                      </c:pt>
                      <c:pt idx="23283">
                        <c:v>6.2875115740738154</c:v>
                      </c:pt>
                      <c:pt idx="23284">
                        <c:v>6.2877546296279805</c:v>
                      </c:pt>
                      <c:pt idx="23285">
                        <c:v>6.2879976851821455</c:v>
                      </c:pt>
                      <c:pt idx="23286">
                        <c:v>6.2882407407363106</c:v>
                      </c:pt>
                      <c:pt idx="23287">
                        <c:v>6.2884837962977516</c:v>
                      </c:pt>
                      <c:pt idx="23288">
                        <c:v>6.2887268518519166</c:v>
                      </c:pt>
                      <c:pt idx="23289">
                        <c:v>6.2889699074060816</c:v>
                      </c:pt>
                      <c:pt idx="23290">
                        <c:v>6.2892129629602467</c:v>
                      </c:pt>
                      <c:pt idx="23291">
                        <c:v>6.2894560185144117</c:v>
                      </c:pt>
                      <c:pt idx="23292">
                        <c:v>6.2896990740758527</c:v>
                      </c:pt>
                      <c:pt idx="23293">
                        <c:v>6.2899421296300178</c:v>
                      </c:pt>
                      <c:pt idx="23294">
                        <c:v>6.2901851851841828</c:v>
                      </c:pt>
                      <c:pt idx="23295">
                        <c:v>6.2904282407383478</c:v>
                      </c:pt>
                      <c:pt idx="23296">
                        <c:v>6.2906712962925129</c:v>
                      </c:pt>
                      <c:pt idx="23297">
                        <c:v>6.2909143518539539</c:v>
                      </c:pt>
                      <c:pt idx="23298">
                        <c:v>6.2911574074081189</c:v>
                      </c:pt>
                      <c:pt idx="23299">
                        <c:v>6.2914004629622839</c:v>
                      </c:pt>
                      <c:pt idx="23300">
                        <c:v>6.291643518516449</c:v>
                      </c:pt>
                      <c:pt idx="23301">
                        <c:v>6.291886574070614</c:v>
                      </c:pt>
                      <c:pt idx="23302">
                        <c:v>6.2921296296247791</c:v>
                      </c:pt>
                      <c:pt idx="23303">
                        <c:v>6.2923726851862201</c:v>
                      </c:pt>
                      <c:pt idx="23304">
                        <c:v>6.2926157407403851</c:v>
                      </c:pt>
                      <c:pt idx="23305">
                        <c:v>6.2928587962945501</c:v>
                      </c:pt>
                      <c:pt idx="23306">
                        <c:v>6.2931134259254948</c:v>
                      </c:pt>
                      <c:pt idx="23307">
                        <c:v>6.2933564814796599</c:v>
                      </c:pt>
                      <c:pt idx="23308">
                        <c:v>6.2935995370338249</c:v>
                      </c:pt>
                      <c:pt idx="23309">
                        <c:v>6.2938425925879899</c:v>
                      </c:pt>
                      <c:pt idx="23310">
                        <c:v>6.2940856481494309</c:v>
                      </c:pt>
                      <c:pt idx="23311">
                        <c:v>6.294328703703596</c:v>
                      </c:pt>
                      <c:pt idx="23312">
                        <c:v>6.294571759257761</c:v>
                      </c:pt>
                      <c:pt idx="23313">
                        <c:v>6.2948148148119261</c:v>
                      </c:pt>
                      <c:pt idx="23314">
                        <c:v>6.2950578703660911</c:v>
                      </c:pt>
                      <c:pt idx="23315">
                        <c:v>6.2953009259275321</c:v>
                      </c:pt>
                      <c:pt idx="23316">
                        <c:v>6.2955439814816971</c:v>
                      </c:pt>
                      <c:pt idx="23317">
                        <c:v>6.2957870370358622</c:v>
                      </c:pt>
                      <c:pt idx="23318">
                        <c:v>6.2960300925900272</c:v>
                      </c:pt>
                      <c:pt idx="23319">
                        <c:v>6.2962731481441923</c:v>
                      </c:pt>
                      <c:pt idx="23320">
                        <c:v>6.2965162037056333</c:v>
                      </c:pt>
                      <c:pt idx="23321">
                        <c:v>6.2967592592597983</c:v>
                      </c:pt>
                      <c:pt idx="23322">
                        <c:v>6.2970023148139633</c:v>
                      </c:pt>
                      <c:pt idx="23323">
                        <c:v>6.2972453703681284</c:v>
                      </c:pt>
                      <c:pt idx="23324">
                        <c:v>6.2974884259222934</c:v>
                      </c:pt>
                      <c:pt idx="23325">
                        <c:v>6.2977314814764584</c:v>
                      </c:pt>
                      <c:pt idx="23326">
                        <c:v>6.2979745370378994</c:v>
                      </c:pt>
                      <c:pt idx="23327">
                        <c:v>6.2982175925920645</c:v>
                      </c:pt>
                      <c:pt idx="23328">
                        <c:v>6.2984606481462295</c:v>
                      </c:pt>
                      <c:pt idx="23329">
                        <c:v>6.2987037037003946</c:v>
                      </c:pt>
                      <c:pt idx="23330">
                        <c:v>6.2989467592545596</c:v>
                      </c:pt>
                      <c:pt idx="23331">
                        <c:v>6.2991898148160006</c:v>
                      </c:pt>
                      <c:pt idx="23332">
                        <c:v>6.2994328703701656</c:v>
                      </c:pt>
                      <c:pt idx="23333">
                        <c:v>6.2996759259243307</c:v>
                      </c:pt>
                      <c:pt idx="23334">
                        <c:v>6.2999189814784957</c:v>
                      </c:pt>
                      <c:pt idx="23335">
                        <c:v>6.3001620370326608</c:v>
                      </c:pt>
                      <c:pt idx="23336">
                        <c:v>6.3004050925941018</c:v>
                      </c:pt>
                      <c:pt idx="23337">
                        <c:v>6.3006481481482668</c:v>
                      </c:pt>
                      <c:pt idx="23338">
                        <c:v>6.3008912037024318</c:v>
                      </c:pt>
                      <c:pt idx="23339">
                        <c:v>6.3011342592565969</c:v>
                      </c:pt>
                      <c:pt idx="23340">
                        <c:v>6.3013773148107619</c:v>
                      </c:pt>
                      <c:pt idx="23341">
                        <c:v>6.3016203703722029</c:v>
                      </c:pt>
                      <c:pt idx="23342">
                        <c:v>6.3018634259263679</c:v>
                      </c:pt>
                      <c:pt idx="23343">
                        <c:v>6.302106481480533</c:v>
                      </c:pt>
                      <c:pt idx="23344">
                        <c:v>6.302349537034698</c:v>
                      </c:pt>
                      <c:pt idx="23345">
                        <c:v>6.3025925925888631</c:v>
                      </c:pt>
                      <c:pt idx="23346">
                        <c:v>6.3028356481430281</c:v>
                      </c:pt>
                      <c:pt idx="23347">
                        <c:v>6.3030787037044691</c:v>
                      </c:pt>
                      <c:pt idx="23348">
                        <c:v>6.3033217592586341</c:v>
                      </c:pt>
                      <c:pt idx="23349">
                        <c:v>6.3035648148127992</c:v>
                      </c:pt>
                      <c:pt idx="23350">
                        <c:v>6.3038078703669642</c:v>
                      </c:pt>
                      <c:pt idx="23351">
                        <c:v>6.3040509259211293</c:v>
                      </c:pt>
                      <c:pt idx="23352">
                        <c:v>6.3042939814825703</c:v>
                      </c:pt>
                      <c:pt idx="23353">
                        <c:v>6.3045370370367353</c:v>
                      </c:pt>
                      <c:pt idx="23354">
                        <c:v>6.30479166666768</c:v>
                      </c:pt>
                      <c:pt idx="23355">
                        <c:v>6.305034722221845</c:v>
                      </c:pt>
                      <c:pt idx="23356">
                        <c:v>6.3052777777760101</c:v>
                      </c:pt>
                      <c:pt idx="23357">
                        <c:v>6.3055208333301751</c:v>
                      </c:pt>
                      <c:pt idx="23358">
                        <c:v>6.3057638888843401</c:v>
                      </c:pt>
                      <c:pt idx="23359">
                        <c:v>6.3060069444457811</c:v>
                      </c:pt>
                      <c:pt idx="23360">
                        <c:v>6.3062499999999462</c:v>
                      </c:pt>
                      <c:pt idx="23361">
                        <c:v>6.3064930555541112</c:v>
                      </c:pt>
                      <c:pt idx="23362">
                        <c:v>6.3067361111082763</c:v>
                      </c:pt>
                      <c:pt idx="23363">
                        <c:v>6.3069791666624413</c:v>
                      </c:pt>
                      <c:pt idx="23364">
                        <c:v>6.3072222222238823</c:v>
                      </c:pt>
                      <c:pt idx="23365">
                        <c:v>6.3074652777780473</c:v>
                      </c:pt>
                      <c:pt idx="23366">
                        <c:v>6.3077083333322124</c:v>
                      </c:pt>
                      <c:pt idx="23367">
                        <c:v>6.3079513888863774</c:v>
                      </c:pt>
                      <c:pt idx="23368">
                        <c:v>6.3081944444405424</c:v>
                      </c:pt>
                      <c:pt idx="23369">
                        <c:v>6.3084375000019834</c:v>
                      </c:pt>
                      <c:pt idx="23370">
                        <c:v>6.3086805555561485</c:v>
                      </c:pt>
                      <c:pt idx="23371">
                        <c:v>6.3089236111103135</c:v>
                      </c:pt>
                      <c:pt idx="23372">
                        <c:v>6.3091666666644786</c:v>
                      </c:pt>
                      <c:pt idx="23373">
                        <c:v>6.3094097222186436</c:v>
                      </c:pt>
                      <c:pt idx="23374">
                        <c:v>6.3096527777728086</c:v>
                      </c:pt>
                      <c:pt idx="23375">
                        <c:v>6.3098958333342496</c:v>
                      </c:pt>
                      <c:pt idx="23376">
                        <c:v>6.3101388888884147</c:v>
                      </c:pt>
                      <c:pt idx="23377">
                        <c:v>6.3103819444425797</c:v>
                      </c:pt>
                      <c:pt idx="23378">
                        <c:v>6.3106249999967448</c:v>
                      </c:pt>
                      <c:pt idx="23379">
                        <c:v>6.3108680555509098</c:v>
                      </c:pt>
                      <c:pt idx="23380">
                        <c:v>6.3111111111123508</c:v>
                      </c:pt>
                      <c:pt idx="23381">
                        <c:v>6.3113541666665158</c:v>
                      </c:pt>
                      <c:pt idx="23382">
                        <c:v>6.3115972222206809</c:v>
                      </c:pt>
                      <c:pt idx="23383">
                        <c:v>6.3118402777748459</c:v>
                      </c:pt>
                      <c:pt idx="23384">
                        <c:v>6.3120833333290109</c:v>
                      </c:pt>
                      <c:pt idx="23385">
                        <c:v>6.3123263888904519</c:v>
                      </c:pt>
                      <c:pt idx="23386">
                        <c:v>6.312569444444617</c:v>
                      </c:pt>
                      <c:pt idx="23387">
                        <c:v>6.312812499998782</c:v>
                      </c:pt>
                      <c:pt idx="23388">
                        <c:v>6.3130555555529471</c:v>
                      </c:pt>
                      <c:pt idx="23389">
                        <c:v>6.3132986111071121</c:v>
                      </c:pt>
                      <c:pt idx="23390">
                        <c:v>6.3135416666685531</c:v>
                      </c:pt>
                      <c:pt idx="23391">
                        <c:v>6.3137847222227181</c:v>
                      </c:pt>
                      <c:pt idx="23392">
                        <c:v>6.3140277777768832</c:v>
                      </c:pt>
                      <c:pt idx="23393">
                        <c:v>6.3142708333310482</c:v>
                      </c:pt>
                      <c:pt idx="23394">
                        <c:v>6.3145138888852133</c:v>
                      </c:pt>
                      <c:pt idx="23395">
                        <c:v>6.3147569444393783</c:v>
                      </c:pt>
                      <c:pt idx="23396">
                        <c:v>6.3150000000008193</c:v>
                      </c:pt>
                      <c:pt idx="23397">
                        <c:v>6.3152430555549843</c:v>
                      </c:pt>
                      <c:pt idx="23398">
                        <c:v>6.3154861111091494</c:v>
                      </c:pt>
                      <c:pt idx="23399">
                        <c:v>6.3157291666633144</c:v>
                      </c:pt>
                      <c:pt idx="23400">
                        <c:v>6.3159722222174794</c:v>
                      </c:pt>
                      <c:pt idx="23401">
                        <c:v>6.3162152777789204</c:v>
                      </c:pt>
                      <c:pt idx="23402">
                        <c:v>6.3164699074025892</c:v>
                      </c:pt>
                      <c:pt idx="23403">
                        <c:v>6.3167129629640302</c:v>
                      </c:pt>
                      <c:pt idx="23404">
                        <c:v>6.3169560185181952</c:v>
                      </c:pt>
                      <c:pt idx="23405">
                        <c:v>6.3171990740723603</c:v>
                      </c:pt>
                      <c:pt idx="23406">
                        <c:v>6.3174421296265253</c:v>
                      </c:pt>
                      <c:pt idx="23407">
                        <c:v>6.3176851851806903</c:v>
                      </c:pt>
                      <c:pt idx="23408">
                        <c:v>6.3179282407421313</c:v>
                      </c:pt>
                      <c:pt idx="23409">
                        <c:v>6.3181712962962964</c:v>
                      </c:pt>
                      <c:pt idx="23410">
                        <c:v>6.3184143518504614</c:v>
                      </c:pt>
                      <c:pt idx="23411">
                        <c:v>6.3186574074046264</c:v>
                      </c:pt>
                      <c:pt idx="23412">
                        <c:v>6.3189004629587915</c:v>
                      </c:pt>
                      <c:pt idx="23413">
                        <c:v>6.3191435185202325</c:v>
                      </c:pt>
                      <c:pt idx="23414">
                        <c:v>6.3193865740743975</c:v>
                      </c:pt>
                      <c:pt idx="23415">
                        <c:v>6.3196296296285626</c:v>
                      </c:pt>
                      <c:pt idx="23416">
                        <c:v>6.3198726851827276</c:v>
                      </c:pt>
                      <c:pt idx="23417">
                        <c:v>6.3201157407368926</c:v>
                      </c:pt>
                      <c:pt idx="23418">
                        <c:v>6.3203587962983336</c:v>
                      </c:pt>
                      <c:pt idx="23419">
                        <c:v>6.3206018518524987</c:v>
                      </c:pt>
                      <c:pt idx="23420">
                        <c:v>6.3208449074066637</c:v>
                      </c:pt>
                      <c:pt idx="23421">
                        <c:v>6.3210879629608288</c:v>
                      </c:pt>
                      <c:pt idx="23422">
                        <c:v>6.3213310185149938</c:v>
                      </c:pt>
                      <c:pt idx="23423">
                        <c:v>6.3215740740691588</c:v>
                      </c:pt>
                      <c:pt idx="23424">
                        <c:v>6.3218171296305998</c:v>
                      </c:pt>
                      <c:pt idx="23425">
                        <c:v>6.3220601851847649</c:v>
                      </c:pt>
                      <c:pt idx="23426">
                        <c:v>6.3223032407389299</c:v>
                      </c:pt>
                      <c:pt idx="23427">
                        <c:v>6.3225462962930949</c:v>
                      </c:pt>
                      <c:pt idx="23428">
                        <c:v>6.32278935184726</c:v>
                      </c:pt>
                      <c:pt idx="23429">
                        <c:v>6.323032407408701</c:v>
                      </c:pt>
                      <c:pt idx="23430">
                        <c:v>6.323275462962866</c:v>
                      </c:pt>
                      <c:pt idx="23431">
                        <c:v>6.3235185185170311</c:v>
                      </c:pt>
                      <c:pt idx="23432">
                        <c:v>6.3237615740711961</c:v>
                      </c:pt>
                      <c:pt idx="23433">
                        <c:v>6.3240046296253611</c:v>
                      </c:pt>
                      <c:pt idx="23434">
                        <c:v>6.3242476851868021</c:v>
                      </c:pt>
                      <c:pt idx="23435">
                        <c:v>6.3244907407409672</c:v>
                      </c:pt>
                      <c:pt idx="23436">
                        <c:v>6.3247337962951322</c:v>
                      </c:pt>
                      <c:pt idx="23437">
                        <c:v>6.3249768518492973</c:v>
                      </c:pt>
                      <c:pt idx="23438">
                        <c:v>6.3252199074034623</c:v>
                      </c:pt>
                      <c:pt idx="23439">
                        <c:v>6.3254629629649033</c:v>
                      </c:pt>
                      <c:pt idx="23440">
                        <c:v>6.3257060185190683</c:v>
                      </c:pt>
                      <c:pt idx="23441">
                        <c:v>6.3259490740732334</c:v>
                      </c:pt>
                      <c:pt idx="23442">
                        <c:v>6.3261921296273984</c:v>
                      </c:pt>
                      <c:pt idx="23443">
                        <c:v>6.3264351851815634</c:v>
                      </c:pt>
                      <c:pt idx="23444">
                        <c:v>6.3266782407357285</c:v>
                      </c:pt>
                      <c:pt idx="23445">
                        <c:v>6.3269212962971695</c:v>
                      </c:pt>
                      <c:pt idx="23446">
                        <c:v>6.3271643518513345</c:v>
                      </c:pt>
                      <c:pt idx="23447">
                        <c:v>6.3274074074054996</c:v>
                      </c:pt>
                      <c:pt idx="23448">
                        <c:v>6.3276504629596646</c:v>
                      </c:pt>
                      <c:pt idx="23449">
                        <c:v>6.3278935185138296</c:v>
                      </c:pt>
                      <c:pt idx="23450">
                        <c:v>6.3281481481447743</c:v>
                      </c:pt>
                      <c:pt idx="23451">
                        <c:v>6.3283912036989394</c:v>
                      </c:pt>
                      <c:pt idx="23452">
                        <c:v>6.3286342592603804</c:v>
                      </c:pt>
                      <c:pt idx="23453">
                        <c:v>6.3288773148145454</c:v>
                      </c:pt>
                      <c:pt idx="23454">
                        <c:v>6.3291203703687104</c:v>
                      </c:pt>
                      <c:pt idx="23455">
                        <c:v>6.3293634259228755</c:v>
                      </c:pt>
                      <c:pt idx="23456">
                        <c:v>6.3296064814770405</c:v>
                      </c:pt>
                      <c:pt idx="23457">
                        <c:v>6.3298495370384815</c:v>
                      </c:pt>
                      <c:pt idx="23458">
                        <c:v>6.3300925925926466</c:v>
                      </c:pt>
                      <c:pt idx="23459">
                        <c:v>6.3303356481468116</c:v>
                      </c:pt>
                      <c:pt idx="23460">
                        <c:v>6.3305787037009766</c:v>
                      </c:pt>
                      <c:pt idx="23461">
                        <c:v>6.3308217592551417</c:v>
                      </c:pt>
                      <c:pt idx="23462">
                        <c:v>6.3310648148165827</c:v>
                      </c:pt>
                      <c:pt idx="23463">
                        <c:v>6.3313078703707477</c:v>
                      </c:pt>
                      <c:pt idx="23464">
                        <c:v>6.3315509259249128</c:v>
                      </c:pt>
                      <c:pt idx="23465">
                        <c:v>6.3317939814790778</c:v>
                      </c:pt>
                      <c:pt idx="23466">
                        <c:v>6.3320370370332428</c:v>
                      </c:pt>
                      <c:pt idx="23467">
                        <c:v>6.3322800925946838</c:v>
                      </c:pt>
                      <c:pt idx="23468">
                        <c:v>6.3325231481488489</c:v>
                      </c:pt>
                      <c:pt idx="23469">
                        <c:v>6.3327662037030139</c:v>
                      </c:pt>
                      <c:pt idx="23470">
                        <c:v>6.3330092592571789</c:v>
                      </c:pt>
                      <c:pt idx="23471">
                        <c:v>6.333252314811344</c:v>
                      </c:pt>
                      <c:pt idx="23472">
                        <c:v>6.333495370365509</c:v>
                      </c:pt>
                      <c:pt idx="23473">
                        <c:v>6.33373842592695</c:v>
                      </c:pt>
                      <c:pt idx="23474">
                        <c:v>6.3339814814811151</c:v>
                      </c:pt>
                      <c:pt idx="23475">
                        <c:v>6.3342245370352801</c:v>
                      </c:pt>
                      <c:pt idx="23476">
                        <c:v>6.3344675925894451</c:v>
                      </c:pt>
                      <c:pt idx="23477">
                        <c:v>6.3347106481436102</c:v>
                      </c:pt>
                      <c:pt idx="23478">
                        <c:v>6.3349537037050512</c:v>
                      </c:pt>
                      <c:pt idx="23479">
                        <c:v>6.3351967592592162</c:v>
                      </c:pt>
                      <c:pt idx="23480">
                        <c:v>6.3354398148133813</c:v>
                      </c:pt>
                      <c:pt idx="23481">
                        <c:v>6.3356828703675463</c:v>
                      </c:pt>
                      <c:pt idx="23482">
                        <c:v>6.3359259259217113</c:v>
                      </c:pt>
                      <c:pt idx="23483">
                        <c:v>6.3361689814831523</c:v>
                      </c:pt>
                      <c:pt idx="23484">
                        <c:v>6.3364120370373174</c:v>
                      </c:pt>
                      <c:pt idx="23485">
                        <c:v>6.3366550925914824</c:v>
                      </c:pt>
                      <c:pt idx="23486">
                        <c:v>6.3368981481456474</c:v>
                      </c:pt>
                      <c:pt idx="23487">
                        <c:v>6.3371412036998125</c:v>
                      </c:pt>
                      <c:pt idx="23488">
                        <c:v>6.3373842592612535</c:v>
                      </c:pt>
                      <c:pt idx="23489">
                        <c:v>6.3376273148154185</c:v>
                      </c:pt>
                      <c:pt idx="23490">
                        <c:v>6.3378703703695836</c:v>
                      </c:pt>
                      <c:pt idx="23491">
                        <c:v>6.3381134259237486</c:v>
                      </c:pt>
                      <c:pt idx="23492">
                        <c:v>6.3383564814779136</c:v>
                      </c:pt>
                      <c:pt idx="23493">
                        <c:v>6.3385995370320787</c:v>
                      </c:pt>
                      <c:pt idx="23494">
                        <c:v>6.3388425925935197</c:v>
                      </c:pt>
                      <c:pt idx="23495">
                        <c:v>6.3390856481476847</c:v>
                      </c:pt>
                      <c:pt idx="23496">
                        <c:v>6.3393287037018498</c:v>
                      </c:pt>
                      <c:pt idx="23497">
                        <c:v>6.3395717592560148</c:v>
                      </c:pt>
                      <c:pt idx="23498">
                        <c:v>6.3398263888869595</c:v>
                      </c:pt>
                      <c:pt idx="23499">
                        <c:v>6.3400694444411245</c:v>
                      </c:pt>
                      <c:pt idx="23500">
                        <c:v>6.3403124999952896</c:v>
                      </c:pt>
                      <c:pt idx="23501">
                        <c:v>6.3405555555567306</c:v>
                      </c:pt>
                      <c:pt idx="23502">
                        <c:v>6.3407986111108956</c:v>
                      </c:pt>
                      <c:pt idx="23503">
                        <c:v>6.3410416666650606</c:v>
                      </c:pt>
                      <c:pt idx="23504">
                        <c:v>6.3412847222192257</c:v>
                      </c:pt>
                      <c:pt idx="23505">
                        <c:v>6.3415277777733907</c:v>
                      </c:pt>
                      <c:pt idx="23506">
                        <c:v>6.3417708333348317</c:v>
                      </c:pt>
                      <c:pt idx="23507">
                        <c:v>6.3420138888889968</c:v>
                      </c:pt>
                      <c:pt idx="23508">
                        <c:v>6.3422569444431618</c:v>
                      </c:pt>
                      <c:pt idx="23509">
                        <c:v>6.3424999999973268</c:v>
                      </c:pt>
                      <c:pt idx="23510">
                        <c:v>6.3427430555514919</c:v>
                      </c:pt>
                      <c:pt idx="23511">
                        <c:v>6.3429861111129329</c:v>
                      </c:pt>
                      <c:pt idx="23512">
                        <c:v>6.3432291666670979</c:v>
                      </c:pt>
                      <c:pt idx="23513">
                        <c:v>6.3434722222212629</c:v>
                      </c:pt>
                      <c:pt idx="23514">
                        <c:v>6.343715277775428</c:v>
                      </c:pt>
                      <c:pt idx="23515">
                        <c:v>6.343958333329593</c:v>
                      </c:pt>
                      <c:pt idx="23516">
                        <c:v>6.3442013888837581</c:v>
                      </c:pt>
                      <c:pt idx="23517">
                        <c:v>6.3444444444451991</c:v>
                      </c:pt>
                      <c:pt idx="23518">
                        <c:v>6.3446874999993641</c:v>
                      </c:pt>
                      <c:pt idx="23519">
                        <c:v>6.3449305555535291</c:v>
                      </c:pt>
                      <c:pt idx="23520">
                        <c:v>6.3451736111076942</c:v>
                      </c:pt>
                      <c:pt idx="23521">
                        <c:v>6.3454166666618592</c:v>
                      </c:pt>
                      <c:pt idx="23522">
                        <c:v>6.3456597222233002</c:v>
                      </c:pt>
                      <c:pt idx="23523">
                        <c:v>6.3459027777774653</c:v>
                      </c:pt>
                      <c:pt idx="23524">
                        <c:v>6.3461458333316303</c:v>
                      </c:pt>
                      <c:pt idx="23525">
                        <c:v>6.3463888888857953</c:v>
                      </c:pt>
                      <c:pt idx="23526">
                        <c:v>6.3466319444399604</c:v>
                      </c:pt>
                      <c:pt idx="23527">
                        <c:v>6.3468750000014014</c:v>
                      </c:pt>
                      <c:pt idx="23528">
                        <c:v>6.3471180555555664</c:v>
                      </c:pt>
                      <c:pt idx="23529">
                        <c:v>6.3473611111097314</c:v>
                      </c:pt>
                      <c:pt idx="23530">
                        <c:v>6.3476041666638965</c:v>
                      </c:pt>
                      <c:pt idx="23531">
                        <c:v>6.3478472222180615</c:v>
                      </c:pt>
                      <c:pt idx="23532">
                        <c:v>6.3480902777795025</c:v>
                      </c:pt>
                      <c:pt idx="23533">
                        <c:v>6.3483333333336676</c:v>
                      </c:pt>
                      <c:pt idx="23534">
                        <c:v>6.3485763888878326</c:v>
                      </c:pt>
                      <c:pt idx="23535">
                        <c:v>6.3488194444419976</c:v>
                      </c:pt>
                      <c:pt idx="23536">
                        <c:v>6.3490624999961627</c:v>
                      </c:pt>
                      <c:pt idx="23537">
                        <c:v>6.3493055555576037</c:v>
                      </c:pt>
                      <c:pt idx="23538">
                        <c:v>6.3495486111117687</c:v>
                      </c:pt>
                      <c:pt idx="23539">
                        <c:v>6.3497916666659338</c:v>
                      </c:pt>
                      <c:pt idx="23540">
                        <c:v>6.3500347222200988</c:v>
                      </c:pt>
                      <c:pt idx="23541">
                        <c:v>6.3502777777742638</c:v>
                      </c:pt>
                      <c:pt idx="23542">
                        <c:v>6.3505208333284289</c:v>
                      </c:pt>
                      <c:pt idx="23543">
                        <c:v>6.3507638888898699</c:v>
                      </c:pt>
                      <c:pt idx="23544">
                        <c:v>6.3510069444440349</c:v>
                      </c:pt>
                      <c:pt idx="23545">
                        <c:v>6.3512499999981999</c:v>
                      </c:pt>
                      <c:pt idx="23546">
                        <c:v>6.351493055552365</c:v>
                      </c:pt>
                      <c:pt idx="23547">
                        <c:v>6.35173611110653</c:v>
                      </c:pt>
                      <c:pt idx="23548">
                        <c:v>6.3519907407374747</c:v>
                      </c:pt>
                      <c:pt idx="23549">
                        <c:v>6.3522337962916398</c:v>
                      </c:pt>
                      <c:pt idx="23550">
                        <c:v>6.3524768518530808</c:v>
                      </c:pt>
                      <c:pt idx="23551">
                        <c:v>6.3527199074072458</c:v>
                      </c:pt>
                      <c:pt idx="23552">
                        <c:v>6.3529629629614108</c:v>
                      </c:pt>
                      <c:pt idx="23553">
                        <c:v>6.3532060185155759</c:v>
                      </c:pt>
                      <c:pt idx="23554">
                        <c:v>6.3534490740697409</c:v>
                      </c:pt>
                      <c:pt idx="23555">
                        <c:v>6.3536921296311819</c:v>
                      </c:pt>
                      <c:pt idx="23556">
                        <c:v>6.3539351851853469</c:v>
                      </c:pt>
                      <c:pt idx="23557">
                        <c:v>6.354178240739512</c:v>
                      </c:pt>
                      <c:pt idx="23558">
                        <c:v>6.354421296293677</c:v>
                      </c:pt>
                      <c:pt idx="23559">
                        <c:v>6.3546643518478421</c:v>
                      </c:pt>
                      <c:pt idx="23560">
                        <c:v>6.3549074074092831</c:v>
                      </c:pt>
                      <c:pt idx="23561">
                        <c:v>6.3551504629634481</c:v>
                      </c:pt>
                      <c:pt idx="23562">
                        <c:v>6.3553935185176131</c:v>
                      </c:pt>
                      <c:pt idx="23563">
                        <c:v>6.3556365740717782</c:v>
                      </c:pt>
                      <c:pt idx="23564">
                        <c:v>6.3558796296259432</c:v>
                      </c:pt>
                      <c:pt idx="23565">
                        <c:v>6.3561226851801083</c:v>
                      </c:pt>
                      <c:pt idx="23566">
                        <c:v>6.3563657407415493</c:v>
                      </c:pt>
                      <c:pt idx="23567">
                        <c:v>6.3566087962957143</c:v>
                      </c:pt>
                      <c:pt idx="23568">
                        <c:v>6.3568518518498793</c:v>
                      </c:pt>
                      <c:pt idx="23569">
                        <c:v>6.3570949074040444</c:v>
                      </c:pt>
                      <c:pt idx="23570">
                        <c:v>6.3573379629582094</c:v>
                      </c:pt>
                      <c:pt idx="23571">
                        <c:v>6.3575810185196504</c:v>
                      </c:pt>
                      <c:pt idx="23572">
                        <c:v>6.3578240740738154</c:v>
                      </c:pt>
                      <c:pt idx="23573">
                        <c:v>6.3580671296279805</c:v>
                      </c:pt>
                      <c:pt idx="23574">
                        <c:v>6.3583101851821455</c:v>
                      </c:pt>
                      <c:pt idx="23575">
                        <c:v>6.3585532407363106</c:v>
                      </c:pt>
                      <c:pt idx="23576">
                        <c:v>6.3587962962977516</c:v>
                      </c:pt>
                      <c:pt idx="23577">
                        <c:v>6.3590393518519166</c:v>
                      </c:pt>
                      <c:pt idx="23578">
                        <c:v>6.3592824074060816</c:v>
                      </c:pt>
                      <c:pt idx="23579">
                        <c:v>6.3595254629602467</c:v>
                      </c:pt>
                      <c:pt idx="23580">
                        <c:v>6.3597685185144117</c:v>
                      </c:pt>
                      <c:pt idx="23581">
                        <c:v>6.3600115740758527</c:v>
                      </c:pt>
                      <c:pt idx="23582">
                        <c:v>6.3602546296300178</c:v>
                      </c:pt>
                      <c:pt idx="23583">
                        <c:v>6.3604976851841828</c:v>
                      </c:pt>
                      <c:pt idx="23584">
                        <c:v>6.3607407407383478</c:v>
                      </c:pt>
                      <c:pt idx="23585">
                        <c:v>6.3609837962925129</c:v>
                      </c:pt>
                      <c:pt idx="23586">
                        <c:v>6.3612268518539539</c:v>
                      </c:pt>
                      <c:pt idx="23587">
                        <c:v>6.3614699074081189</c:v>
                      </c:pt>
                      <c:pt idx="23588">
                        <c:v>6.3617129629622839</c:v>
                      </c:pt>
                      <c:pt idx="23589">
                        <c:v>6.361956018516449</c:v>
                      </c:pt>
                      <c:pt idx="23590">
                        <c:v>6.362199074070614</c:v>
                      </c:pt>
                      <c:pt idx="23591">
                        <c:v>6.3624421296247791</c:v>
                      </c:pt>
                      <c:pt idx="23592">
                        <c:v>6.3626851851862201</c:v>
                      </c:pt>
                      <c:pt idx="23593">
                        <c:v>6.3629282407403851</c:v>
                      </c:pt>
                      <c:pt idx="23594">
                        <c:v>6.3631712962945501</c:v>
                      </c:pt>
                      <c:pt idx="23595">
                        <c:v>6.3634143518487152</c:v>
                      </c:pt>
                      <c:pt idx="23596">
                        <c:v>6.3636689814796599</c:v>
                      </c:pt>
                      <c:pt idx="23597">
                        <c:v>6.3639120370338249</c:v>
                      </c:pt>
                      <c:pt idx="23598">
                        <c:v>6.3641550925879899</c:v>
                      </c:pt>
                      <c:pt idx="23599">
                        <c:v>6.3643981481494309</c:v>
                      </c:pt>
                      <c:pt idx="23600">
                        <c:v>6.364641203703596</c:v>
                      </c:pt>
                      <c:pt idx="23601">
                        <c:v>6.364884259257761</c:v>
                      </c:pt>
                      <c:pt idx="23602">
                        <c:v>6.3651273148119261</c:v>
                      </c:pt>
                      <c:pt idx="23603">
                        <c:v>6.3653703703660911</c:v>
                      </c:pt>
                      <c:pt idx="23604">
                        <c:v>6.3656134259275321</c:v>
                      </c:pt>
                      <c:pt idx="23605">
                        <c:v>6.3658564814816971</c:v>
                      </c:pt>
                      <c:pt idx="23606">
                        <c:v>6.3660995370358622</c:v>
                      </c:pt>
                      <c:pt idx="23607">
                        <c:v>6.3663425925900272</c:v>
                      </c:pt>
                      <c:pt idx="23608">
                        <c:v>6.3665856481441923</c:v>
                      </c:pt>
                      <c:pt idx="23609">
                        <c:v>6.3668287037056333</c:v>
                      </c:pt>
                      <c:pt idx="23610">
                        <c:v>6.3670717592597983</c:v>
                      </c:pt>
                      <c:pt idx="23611">
                        <c:v>6.3673148148139633</c:v>
                      </c:pt>
                      <c:pt idx="23612">
                        <c:v>6.3675578703681284</c:v>
                      </c:pt>
                      <c:pt idx="23613">
                        <c:v>6.3678009259222934</c:v>
                      </c:pt>
                      <c:pt idx="23614">
                        <c:v>6.3680439814764584</c:v>
                      </c:pt>
                      <c:pt idx="23615">
                        <c:v>6.3682870370378994</c:v>
                      </c:pt>
                      <c:pt idx="23616">
                        <c:v>6.3685300925920645</c:v>
                      </c:pt>
                      <c:pt idx="23617">
                        <c:v>6.3687731481462295</c:v>
                      </c:pt>
                      <c:pt idx="23618">
                        <c:v>6.3690162037003946</c:v>
                      </c:pt>
                      <c:pt idx="23619">
                        <c:v>6.3692592592545596</c:v>
                      </c:pt>
                      <c:pt idx="23620">
                        <c:v>6.3695023148160006</c:v>
                      </c:pt>
                      <c:pt idx="23621">
                        <c:v>6.3697453703701656</c:v>
                      </c:pt>
                      <c:pt idx="23622">
                        <c:v>6.3699884259243307</c:v>
                      </c:pt>
                      <c:pt idx="23623">
                        <c:v>6.3702314814784957</c:v>
                      </c:pt>
                      <c:pt idx="23624">
                        <c:v>6.3704745370326608</c:v>
                      </c:pt>
                      <c:pt idx="23625">
                        <c:v>6.3707175925941018</c:v>
                      </c:pt>
                      <c:pt idx="23626">
                        <c:v>6.3709606481482668</c:v>
                      </c:pt>
                      <c:pt idx="23627">
                        <c:v>6.3712037037024318</c:v>
                      </c:pt>
                      <c:pt idx="23628">
                        <c:v>6.3714467592565969</c:v>
                      </c:pt>
                      <c:pt idx="23629">
                        <c:v>6.3716898148107619</c:v>
                      </c:pt>
                      <c:pt idx="23630">
                        <c:v>6.3719328703722029</c:v>
                      </c:pt>
                      <c:pt idx="23631">
                        <c:v>6.3721759259263679</c:v>
                      </c:pt>
                      <c:pt idx="23632">
                        <c:v>6.372418981480533</c:v>
                      </c:pt>
                      <c:pt idx="23633">
                        <c:v>6.372662037034698</c:v>
                      </c:pt>
                      <c:pt idx="23634">
                        <c:v>6.3729050925888631</c:v>
                      </c:pt>
                      <c:pt idx="23635">
                        <c:v>6.3731481481430281</c:v>
                      </c:pt>
                      <c:pt idx="23636">
                        <c:v>6.3733912037044691</c:v>
                      </c:pt>
                      <c:pt idx="23637">
                        <c:v>6.3736342592586341</c:v>
                      </c:pt>
                      <c:pt idx="23638">
                        <c:v>6.3738773148127992</c:v>
                      </c:pt>
                      <c:pt idx="23639">
                        <c:v>6.3741203703669642</c:v>
                      </c:pt>
                      <c:pt idx="23640">
                        <c:v>6.3743634259211293</c:v>
                      </c:pt>
                      <c:pt idx="23641">
                        <c:v>6.3746064814825703</c:v>
                      </c:pt>
                      <c:pt idx="23642">
                        <c:v>6.3748495370367353</c:v>
                      </c:pt>
                      <c:pt idx="23643">
                        <c:v>6.3750925925909003</c:v>
                      </c:pt>
                      <c:pt idx="23644">
                        <c:v>6.3753356481450654</c:v>
                      </c:pt>
                      <c:pt idx="23645">
                        <c:v>6.3755902777760101</c:v>
                      </c:pt>
                      <c:pt idx="23646">
                        <c:v>6.3758333333301751</c:v>
                      </c:pt>
                      <c:pt idx="23647">
                        <c:v>6.3760763888843401</c:v>
                      </c:pt>
                      <c:pt idx="23648">
                        <c:v>6.3763194444457811</c:v>
                      </c:pt>
                      <c:pt idx="23649">
                        <c:v>6.3765624999999462</c:v>
                      </c:pt>
                      <c:pt idx="23650">
                        <c:v>6.3768055555541112</c:v>
                      </c:pt>
                      <c:pt idx="23651">
                        <c:v>6.3770486111082763</c:v>
                      </c:pt>
                      <c:pt idx="23652">
                        <c:v>6.3772916666624413</c:v>
                      </c:pt>
                      <c:pt idx="23653">
                        <c:v>6.3775347222238823</c:v>
                      </c:pt>
                      <c:pt idx="23654">
                        <c:v>6.3777777777780473</c:v>
                      </c:pt>
                      <c:pt idx="23655">
                        <c:v>6.3780208333322124</c:v>
                      </c:pt>
                      <c:pt idx="23656">
                        <c:v>6.3782638888863774</c:v>
                      </c:pt>
                      <c:pt idx="23657">
                        <c:v>6.3785069444405424</c:v>
                      </c:pt>
                      <c:pt idx="23658">
                        <c:v>6.3787500000019834</c:v>
                      </c:pt>
                      <c:pt idx="23659">
                        <c:v>6.3789930555561485</c:v>
                      </c:pt>
                      <c:pt idx="23660">
                        <c:v>6.3792361111103135</c:v>
                      </c:pt>
                      <c:pt idx="23661">
                        <c:v>6.3794791666644786</c:v>
                      </c:pt>
                      <c:pt idx="23662">
                        <c:v>6.3797222222186436</c:v>
                      </c:pt>
                      <c:pt idx="23663">
                        <c:v>6.3799652777728086</c:v>
                      </c:pt>
                      <c:pt idx="23664">
                        <c:v>6.3802083333342496</c:v>
                      </c:pt>
                      <c:pt idx="23665">
                        <c:v>6.3804513888884147</c:v>
                      </c:pt>
                      <c:pt idx="23666">
                        <c:v>6.3806944444425797</c:v>
                      </c:pt>
                      <c:pt idx="23667">
                        <c:v>6.3809374999967448</c:v>
                      </c:pt>
                      <c:pt idx="23668">
                        <c:v>6.3811805555509098</c:v>
                      </c:pt>
                      <c:pt idx="23669">
                        <c:v>6.3814236111123508</c:v>
                      </c:pt>
                      <c:pt idx="23670">
                        <c:v>6.3816666666665158</c:v>
                      </c:pt>
                      <c:pt idx="23671">
                        <c:v>6.3819097222206809</c:v>
                      </c:pt>
                      <c:pt idx="23672">
                        <c:v>6.3821527777748459</c:v>
                      </c:pt>
                      <c:pt idx="23673">
                        <c:v>6.3823958333290109</c:v>
                      </c:pt>
                      <c:pt idx="23674">
                        <c:v>6.3826388888904519</c:v>
                      </c:pt>
                      <c:pt idx="23675">
                        <c:v>6.382881944444617</c:v>
                      </c:pt>
                      <c:pt idx="23676">
                        <c:v>6.383124999998782</c:v>
                      </c:pt>
                      <c:pt idx="23677">
                        <c:v>6.3833680555529471</c:v>
                      </c:pt>
                      <c:pt idx="23678">
                        <c:v>6.3836111111071121</c:v>
                      </c:pt>
                      <c:pt idx="23679">
                        <c:v>6.3838541666685531</c:v>
                      </c:pt>
                      <c:pt idx="23680">
                        <c:v>6.3840972222227181</c:v>
                      </c:pt>
                      <c:pt idx="23681">
                        <c:v>6.3843402777768832</c:v>
                      </c:pt>
                      <c:pt idx="23682">
                        <c:v>6.3845833333310482</c:v>
                      </c:pt>
                      <c:pt idx="23683">
                        <c:v>6.3848263888852133</c:v>
                      </c:pt>
                      <c:pt idx="23684">
                        <c:v>6.3850694444393783</c:v>
                      </c:pt>
                      <c:pt idx="23685">
                        <c:v>6.3853125000008193</c:v>
                      </c:pt>
                      <c:pt idx="23686">
                        <c:v>6.3855555555549843</c:v>
                      </c:pt>
                      <c:pt idx="23687">
                        <c:v>6.3857986111091494</c:v>
                      </c:pt>
                      <c:pt idx="23688">
                        <c:v>6.3860416666633144</c:v>
                      </c:pt>
                      <c:pt idx="23689">
                        <c:v>6.3862847222174794</c:v>
                      </c:pt>
                      <c:pt idx="23690">
                        <c:v>6.3865277777789204</c:v>
                      </c:pt>
                      <c:pt idx="23691">
                        <c:v>6.3867824074025892</c:v>
                      </c:pt>
                      <c:pt idx="23692">
                        <c:v>6.3870254629640302</c:v>
                      </c:pt>
                      <c:pt idx="23693">
                        <c:v>6.3872685185181952</c:v>
                      </c:pt>
                      <c:pt idx="23694">
                        <c:v>6.3875115740723603</c:v>
                      </c:pt>
                      <c:pt idx="23695">
                        <c:v>6.3877546296265253</c:v>
                      </c:pt>
                      <c:pt idx="23696">
                        <c:v>6.3879976851806903</c:v>
                      </c:pt>
                      <c:pt idx="23697">
                        <c:v>6.3882407407421313</c:v>
                      </c:pt>
                      <c:pt idx="23698">
                        <c:v>6.3884837962962964</c:v>
                      </c:pt>
                      <c:pt idx="23699">
                        <c:v>6.3887268518504614</c:v>
                      </c:pt>
                      <c:pt idx="23700">
                        <c:v>6.3889699074046264</c:v>
                      </c:pt>
                      <c:pt idx="23701">
                        <c:v>6.3892129629587915</c:v>
                      </c:pt>
                      <c:pt idx="23702">
                        <c:v>6.3894560185202325</c:v>
                      </c:pt>
                      <c:pt idx="23703">
                        <c:v>6.3896990740743975</c:v>
                      </c:pt>
                      <c:pt idx="23704">
                        <c:v>6.3899421296285626</c:v>
                      </c:pt>
                      <c:pt idx="23705">
                        <c:v>6.3901851851827276</c:v>
                      </c:pt>
                      <c:pt idx="23706">
                        <c:v>6.3904282407368926</c:v>
                      </c:pt>
                      <c:pt idx="23707">
                        <c:v>6.3906712962983336</c:v>
                      </c:pt>
                      <c:pt idx="23708">
                        <c:v>6.3909143518524987</c:v>
                      </c:pt>
                      <c:pt idx="23709">
                        <c:v>6.3911574074066637</c:v>
                      </c:pt>
                      <c:pt idx="23710">
                        <c:v>6.3914004629608288</c:v>
                      </c:pt>
                      <c:pt idx="23711">
                        <c:v>6.3916435185149938</c:v>
                      </c:pt>
                      <c:pt idx="23712">
                        <c:v>6.3918865740691588</c:v>
                      </c:pt>
                      <c:pt idx="23713">
                        <c:v>6.3921296296305998</c:v>
                      </c:pt>
                      <c:pt idx="23714">
                        <c:v>6.3923726851847649</c:v>
                      </c:pt>
                      <c:pt idx="23715">
                        <c:v>6.3926157407389299</c:v>
                      </c:pt>
                      <c:pt idx="23716">
                        <c:v>6.3928587962930949</c:v>
                      </c:pt>
                      <c:pt idx="23717">
                        <c:v>6.39310185184726</c:v>
                      </c:pt>
                      <c:pt idx="23718">
                        <c:v>6.393344907408701</c:v>
                      </c:pt>
                      <c:pt idx="23719">
                        <c:v>6.393587962962866</c:v>
                      </c:pt>
                      <c:pt idx="23720">
                        <c:v>6.3938310185170311</c:v>
                      </c:pt>
                      <c:pt idx="23721">
                        <c:v>6.3940740740711961</c:v>
                      </c:pt>
                      <c:pt idx="23722">
                        <c:v>6.3943171296253611</c:v>
                      </c:pt>
                      <c:pt idx="23723">
                        <c:v>6.3945601851868021</c:v>
                      </c:pt>
                      <c:pt idx="23724">
                        <c:v>6.3948032407409672</c:v>
                      </c:pt>
                      <c:pt idx="23725">
                        <c:v>6.3950462962951322</c:v>
                      </c:pt>
                      <c:pt idx="23726">
                        <c:v>6.3952893518492973</c:v>
                      </c:pt>
                      <c:pt idx="23727">
                        <c:v>6.3955324074034623</c:v>
                      </c:pt>
                      <c:pt idx="23728">
                        <c:v>6.3957754629649033</c:v>
                      </c:pt>
                      <c:pt idx="23729">
                        <c:v>6.3960185185190683</c:v>
                      </c:pt>
                      <c:pt idx="23730">
                        <c:v>6.3962615740732334</c:v>
                      </c:pt>
                      <c:pt idx="23731">
                        <c:v>6.3965046296273984</c:v>
                      </c:pt>
                      <c:pt idx="23732">
                        <c:v>6.3967476851815634</c:v>
                      </c:pt>
                      <c:pt idx="23733">
                        <c:v>6.3969907407357285</c:v>
                      </c:pt>
                      <c:pt idx="23734">
                        <c:v>6.3972337962971695</c:v>
                      </c:pt>
                      <c:pt idx="23735">
                        <c:v>6.3974768518513345</c:v>
                      </c:pt>
                      <c:pt idx="23736">
                        <c:v>6.3977199074054996</c:v>
                      </c:pt>
                      <c:pt idx="23737">
                        <c:v>6.3979629629596646</c:v>
                      </c:pt>
                      <c:pt idx="23738">
                        <c:v>6.3982060185138296</c:v>
                      </c:pt>
                      <c:pt idx="23739">
                        <c:v>6.3984606481447743</c:v>
                      </c:pt>
                      <c:pt idx="23740">
                        <c:v>6.3987037036989394</c:v>
                      </c:pt>
                      <c:pt idx="23741">
                        <c:v>6.3989467592603804</c:v>
                      </c:pt>
                      <c:pt idx="23742">
                        <c:v>6.3991898148145454</c:v>
                      </c:pt>
                      <c:pt idx="23743">
                        <c:v>6.3994328703687104</c:v>
                      </c:pt>
                      <c:pt idx="23744">
                        <c:v>6.3996759259228755</c:v>
                      </c:pt>
                      <c:pt idx="23745">
                        <c:v>6.3999189814770405</c:v>
                      </c:pt>
                      <c:pt idx="23746">
                        <c:v>6.4001620370384815</c:v>
                      </c:pt>
                      <c:pt idx="23747">
                        <c:v>6.4004050925926466</c:v>
                      </c:pt>
                      <c:pt idx="23748">
                        <c:v>6.4006481481468116</c:v>
                      </c:pt>
                      <c:pt idx="23749">
                        <c:v>6.4008912037009766</c:v>
                      </c:pt>
                      <c:pt idx="23750">
                        <c:v>6.4011342592551417</c:v>
                      </c:pt>
                      <c:pt idx="23751">
                        <c:v>6.4013773148165827</c:v>
                      </c:pt>
                      <c:pt idx="23752">
                        <c:v>6.4016203703707477</c:v>
                      </c:pt>
                      <c:pt idx="23753">
                        <c:v>6.4018634259249128</c:v>
                      </c:pt>
                      <c:pt idx="23754">
                        <c:v>6.4021064814790778</c:v>
                      </c:pt>
                      <c:pt idx="23755">
                        <c:v>6.4023495370332428</c:v>
                      </c:pt>
                      <c:pt idx="23756">
                        <c:v>6.4025925925946838</c:v>
                      </c:pt>
                      <c:pt idx="23757">
                        <c:v>6.4028356481488489</c:v>
                      </c:pt>
                      <c:pt idx="23758">
                        <c:v>6.4030787037030139</c:v>
                      </c:pt>
                      <c:pt idx="23759">
                        <c:v>6.4033217592571789</c:v>
                      </c:pt>
                      <c:pt idx="23760">
                        <c:v>6.403564814811344</c:v>
                      </c:pt>
                      <c:pt idx="23761">
                        <c:v>6.403807870365509</c:v>
                      </c:pt>
                      <c:pt idx="23762">
                        <c:v>6.40405092592695</c:v>
                      </c:pt>
                      <c:pt idx="23763">
                        <c:v>6.4042939814811151</c:v>
                      </c:pt>
                      <c:pt idx="23764">
                        <c:v>6.4045370370352801</c:v>
                      </c:pt>
                      <c:pt idx="23765">
                        <c:v>6.4047800925894451</c:v>
                      </c:pt>
                      <c:pt idx="23766">
                        <c:v>6.4050231481436102</c:v>
                      </c:pt>
                      <c:pt idx="23767">
                        <c:v>6.4052662037050512</c:v>
                      </c:pt>
                      <c:pt idx="23768">
                        <c:v>6.4055092592592162</c:v>
                      </c:pt>
                      <c:pt idx="23769">
                        <c:v>6.4057523148133813</c:v>
                      </c:pt>
                      <c:pt idx="23770">
                        <c:v>6.4059953703675463</c:v>
                      </c:pt>
                      <c:pt idx="23771">
                        <c:v>6.4062384259217113</c:v>
                      </c:pt>
                      <c:pt idx="23772">
                        <c:v>6.4064814814831523</c:v>
                      </c:pt>
                      <c:pt idx="23773">
                        <c:v>6.4067245370373174</c:v>
                      </c:pt>
                      <c:pt idx="23774">
                        <c:v>6.4069675925914824</c:v>
                      </c:pt>
                      <c:pt idx="23775">
                        <c:v>6.4072106481456474</c:v>
                      </c:pt>
                      <c:pt idx="23776">
                        <c:v>6.4074537036998125</c:v>
                      </c:pt>
                      <c:pt idx="23777">
                        <c:v>6.4076967592612535</c:v>
                      </c:pt>
                      <c:pt idx="23778">
                        <c:v>6.4079398148154185</c:v>
                      </c:pt>
                      <c:pt idx="23779">
                        <c:v>6.4081828703695836</c:v>
                      </c:pt>
                      <c:pt idx="23780">
                        <c:v>6.4084259259237486</c:v>
                      </c:pt>
                      <c:pt idx="23781">
                        <c:v>6.4086689814779136</c:v>
                      </c:pt>
                      <c:pt idx="23782">
                        <c:v>6.4089120370320787</c:v>
                      </c:pt>
                      <c:pt idx="23783">
                        <c:v>6.4091550925935197</c:v>
                      </c:pt>
                      <c:pt idx="23784">
                        <c:v>6.4093981481476847</c:v>
                      </c:pt>
                      <c:pt idx="23785">
                        <c:v>6.4096412037018498</c:v>
                      </c:pt>
                      <c:pt idx="23786">
                        <c:v>6.4098842592560148</c:v>
                      </c:pt>
                      <c:pt idx="23787">
                        <c:v>6.4101388888869595</c:v>
                      </c:pt>
                      <c:pt idx="23788">
                        <c:v>6.4103819444411245</c:v>
                      </c:pt>
                      <c:pt idx="23789">
                        <c:v>6.4106249999952896</c:v>
                      </c:pt>
                      <c:pt idx="23790">
                        <c:v>6.4108680555567306</c:v>
                      </c:pt>
                      <c:pt idx="23791">
                        <c:v>6.4111111111108956</c:v>
                      </c:pt>
                      <c:pt idx="23792">
                        <c:v>6.4113541666650606</c:v>
                      </c:pt>
                      <c:pt idx="23793">
                        <c:v>6.4115972222192257</c:v>
                      </c:pt>
                      <c:pt idx="23794">
                        <c:v>6.4118402777733907</c:v>
                      </c:pt>
                      <c:pt idx="23795">
                        <c:v>6.4120833333348317</c:v>
                      </c:pt>
                      <c:pt idx="23796">
                        <c:v>6.4123263888889968</c:v>
                      </c:pt>
                      <c:pt idx="23797">
                        <c:v>6.4125694444431618</c:v>
                      </c:pt>
                      <c:pt idx="23798">
                        <c:v>6.4128124999973268</c:v>
                      </c:pt>
                      <c:pt idx="23799">
                        <c:v>6.4130555555514919</c:v>
                      </c:pt>
                      <c:pt idx="23800">
                        <c:v>6.4132986111129329</c:v>
                      </c:pt>
                      <c:pt idx="23801">
                        <c:v>6.4135416666670979</c:v>
                      </c:pt>
                      <c:pt idx="23802">
                        <c:v>6.4137847222212629</c:v>
                      </c:pt>
                      <c:pt idx="23803">
                        <c:v>6.414027777775428</c:v>
                      </c:pt>
                      <c:pt idx="23804">
                        <c:v>6.414270833329593</c:v>
                      </c:pt>
                      <c:pt idx="23805">
                        <c:v>6.4145138888837581</c:v>
                      </c:pt>
                      <c:pt idx="23806">
                        <c:v>6.4147569444451991</c:v>
                      </c:pt>
                      <c:pt idx="23807">
                        <c:v>6.4149999999993641</c:v>
                      </c:pt>
                      <c:pt idx="23808">
                        <c:v>6.4152430555535291</c:v>
                      </c:pt>
                      <c:pt idx="23809">
                        <c:v>6.4154861111076942</c:v>
                      </c:pt>
                      <c:pt idx="23810">
                        <c:v>6.4157291666618592</c:v>
                      </c:pt>
                      <c:pt idx="23811">
                        <c:v>6.4159722222233002</c:v>
                      </c:pt>
                      <c:pt idx="23812">
                        <c:v>6.4162152777774653</c:v>
                      </c:pt>
                      <c:pt idx="23813">
                        <c:v>6.4164583333316303</c:v>
                      </c:pt>
                      <c:pt idx="23814">
                        <c:v>6.4167013888857953</c:v>
                      </c:pt>
                      <c:pt idx="23815">
                        <c:v>6.4169444444399604</c:v>
                      </c:pt>
                      <c:pt idx="23816">
                        <c:v>6.4171875000014014</c:v>
                      </c:pt>
                      <c:pt idx="23817">
                        <c:v>6.4174305555555664</c:v>
                      </c:pt>
                      <c:pt idx="23818">
                        <c:v>6.4176736111097314</c:v>
                      </c:pt>
                      <c:pt idx="23819">
                        <c:v>6.4179166666638965</c:v>
                      </c:pt>
                      <c:pt idx="23820">
                        <c:v>6.4181597222180615</c:v>
                      </c:pt>
                      <c:pt idx="23821">
                        <c:v>6.4184027777795025</c:v>
                      </c:pt>
                      <c:pt idx="23822">
                        <c:v>6.4186458333336676</c:v>
                      </c:pt>
                      <c:pt idx="23823">
                        <c:v>6.4188888888878326</c:v>
                      </c:pt>
                      <c:pt idx="23824">
                        <c:v>6.4191319444419976</c:v>
                      </c:pt>
                      <c:pt idx="23825">
                        <c:v>6.4193749999961627</c:v>
                      </c:pt>
                      <c:pt idx="23826">
                        <c:v>6.4196180555576037</c:v>
                      </c:pt>
                      <c:pt idx="23827">
                        <c:v>6.4198611111117687</c:v>
                      </c:pt>
                      <c:pt idx="23828">
                        <c:v>6.4201041666659338</c:v>
                      </c:pt>
                      <c:pt idx="23829">
                        <c:v>6.4203472222200988</c:v>
                      </c:pt>
                      <c:pt idx="23830">
                        <c:v>6.4205902777742638</c:v>
                      </c:pt>
                      <c:pt idx="23831">
                        <c:v>6.4208333333284289</c:v>
                      </c:pt>
                      <c:pt idx="23832">
                        <c:v>6.4210763888898699</c:v>
                      </c:pt>
                      <c:pt idx="23833">
                        <c:v>6.4213194444440349</c:v>
                      </c:pt>
                      <c:pt idx="23834">
                        <c:v>6.4215624999981999</c:v>
                      </c:pt>
                      <c:pt idx="23835">
                        <c:v>6.4218171296291446</c:v>
                      </c:pt>
                      <c:pt idx="23836">
                        <c:v>6.4220601851833097</c:v>
                      </c:pt>
                      <c:pt idx="23837">
                        <c:v>6.4223032407374747</c:v>
                      </c:pt>
                      <c:pt idx="23838">
                        <c:v>6.4225462962916398</c:v>
                      </c:pt>
                      <c:pt idx="23839">
                        <c:v>6.4227893518530808</c:v>
                      </c:pt>
                      <c:pt idx="23840">
                        <c:v>6.4230324074072458</c:v>
                      </c:pt>
                      <c:pt idx="23841">
                        <c:v>6.4232754629614108</c:v>
                      </c:pt>
                      <c:pt idx="23842">
                        <c:v>6.4235185185155759</c:v>
                      </c:pt>
                      <c:pt idx="23843">
                        <c:v>6.4237615740697409</c:v>
                      </c:pt>
                      <c:pt idx="23844">
                        <c:v>6.4240046296311819</c:v>
                      </c:pt>
                      <c:pt idx="23845">
                        <c:v>6.4242476851853469</c:v>
                      </c:pt>
                      <c:pt idx="23846">
                        <c:v>6.424490740739512</c:v>
                      </c:pt>
                      <c:pt idx="23847">
                        <c:v>6.424733796293677</c:v>
                      </c:pt>
                      <c:pt idx="23848">
                        <c:v>6.4249768518478421</c:v>
                      </c:pt>
                      <c:pt idx="23849">
                        <c:v>6.4252199074092831</c:v>
                      </c:pt>
                      <c:pt idx="23850">
                        <c:v>6.4254629629634481</c:v>
                      </c:pt>
                      <c:pt idx="23851">
                        <c:v>6.4257060185176131</c:v>
                      </c:pt>
                      <c:pt idx="23852">
                        <c:v>6.4259490740717782</c:v>
                      </c:pt>
                      <c:pt idx="23853">
                        <c:v>6.4261921296259432</c:v>
                      </c:pt>
                      <c:pt idx="23854">
                        <c:v>6.4264351851801083</c:v>
                      </c:pt>
                      <c:pt idx="23855">
                        <c:v>6.4266782407415493</c:v>
                      </c:pt>
                      <c:pt idx="23856">
                        <c:v>6.4269212962957143</c:v>
                      </c:pt>
                      <c:pt idx="23857">
                        <c:v>6.4271643518498793</c:v>
                      </c:pt>
                      <c:pt idx="23858">
                        <c:v>6.4274074074040444</c:v>
                      </c:pt>
                      <c:pt idx="23859">
                        <c:v>6.4276504629582094</c:v>
                      </c:pt>
                      <c:pt idx="23860">
                        <c:v>6.4278935185196504</c:v>
                      </c:pt>
                      <c:pt idx="23861">
                        <c:v>6.4281365740738154</c:v>
                      </c:pt>
                      <c:pt idx="23862">
                        <c:v>6.4283796296279805</c:v>
                      </c:pt>
                      <c:pt idx="23863">
                        <c:v>6.4286226851821455</c:v>
                      </c:pt>
                      <c:pt idx="23864">
                        <c:v>6.4288657407363106</c:v>
                      </c:pt>
                      <c:pt idx="23865">
                        <c:v>6.4291087962977516</c:v>
                      </c:pt>
                      <c:pt idx="23866">
                        <c:v>6.4293518518519166</c:v>
                      </c:pt>
                      <c:pt idx="23867">
                        <c:v>6.4295949074060816</c:v>
                      </c:pt>
                      <c:pt idx="23868">
                        <c:v>6.4298379629602467</c:v>
                      </c:pt>
                      <c:pt idx="23869">
                        <c:v>6.4300810185144117</c:v>
                      </c:pt>
                      <c:pt idx="23870">
                        <c:v>6.4303240740758527</c:v>
                      </c:pt>
                      <c:pt idx="23871">
                        <c:v>6.4305671296300178</c:v>
                      </c:pt>
                      <c:pt idx="23872">
                        <c:v>6.4308101851841828</c:v>
                      </c:pt>
                      <c:pt idx="23873">
                        <c:v>6.4310532407383478</c:v>
                      </c:pt>
                      <c:pt idx="23874">
                        <c:v>6.4312962962925129</c:v>
                      </c:pt>
                      <c:pt idx="23875">
                        <c:v>6.4315393518539539</c:v>
                      </c:pt>
                      <c:pt idx="23876">
                        <c:v>6.4317824074081189</c:v>
                      </c:pt>
                      <c:pt idx="23877">
                        <c:v>6.4320254629622839</c:v>
                      </c:pt>
                      <c:pt idx="23878">
                        <c:v>6.432268518516449</c:v>
                      </c:pt>
                      <c:pt idx="23879">
                        <c:v>6.432511574070614</c:v>
                      </c:pt>
                      <c:pt idx="23880">
                        <c:v>6.4327546296247791</c:v>
                      </c:pt>
                      <c:pt idx="23881">
                        <c:v>6.4329976851862201</c:v>
                      </c:pt>
                      <c:pt idx="23882">
                        <c:v>6.4332407407403851</c:v>
                      </c:pt>
                      <c:pt idx="23883">
                        <c:v>6.4334837962945501</c:v>
                      </c:pt>
                      <c:pt idx="23884">
                        <c:v>6.4337384259254948</c:v>
                      </c:pt>
                      <c:pt idx="23885">
                        <c:v>6.4339814814796599</c:v>
                      </c:pt>
                      <c:pt idx="23886">
                        <c:v>6.4342245370338249</c:v>
                      </c:pt>
                      <c:pt idx="23887">
                        <c:v>6.4344675925879899</c:v>
                      </c:pt>
                      <c:pt idx="23888">
                        <c:v>6.4347106481494309</c:v>
                      </c:pt>
                      <c:pt idx="23889">
                        <c:v>6.434953703703596</c:v>
                      </c:pt>
                      <c:pt idx="23890">
                        <c:v>6.435196759257761</c:v>
                      </c:pt>
                      <c:pt idx="23891">
                        <c:v>6.4354398148119261</c:v>
                      </c:pt>
                      <c:pt idx="23892">
                        <c:v>6.4356828703660911</c:v>
                      </c:pt>
                      <c:pt idx="23893">
                        <c:v>6.4359259259275321</c:v>
                      </c:pt>
                      <c:pt idx="23894">
                        <c:v>6.4361689814816971</c:v>
                      </c:pt>
                      <c:pt idx="23895">
                        <c:v>6.4364120370358622</c:v>
                      </c:pt>
                      <c:pt idx="23896">
                        <c:v>6.4366550925900272</c:v>
                      </c:pt>
                      <c:pt idx="23897">
                        <c:v>6.4368981481441923</c:v>
                      </c:pt>
                      <c:pt idx="23898">
                        <c:v>6.4371412037056333</c:v>
                      </c:pt>
                      <c:pt idx="23899">
                        <c:v>6.4373842592597983</c:v>
                      </c:pt>
                      <c:pt idx="23900">
                        <c:v>6.4376273148139633</c:v>
                      </c:pt>
                      <c:pt idx="23901">
                        <c:v>6.4378703703681284</c:v>
                      </c:pt>
                      <c:pt idx="23902">
                        <c:v>6.4381134259222934</c:v>
                      </c:pt>
                      <c:pt idx="23903">
                        <c:v>6.4383564814764584</c:v>
                      </c:pt>
                      <c:pt idx="23904">
                        <c:v>6.4385995370378994</c:v>
                      </c:pt>
                      <c:pt idx="23905">
                        <c:v>6.4388425925920645</c:v>
                      </c:pt>
                      <c:pt idx="23906">
                        <c:v>6.4390856481462295</c:v>
                      </c:pt>
                      <c:pt idx="23907">
                        <c:v>6.4393287037003946</c:v>
                      </c:pt>
                      <c:pt idx="23908">
                        <c:v>6.4395717592545596</c:v>
                      </c:pt>
                      <c:pt idx="23909">
                        <c:v>6.4398148148160006</c:v>
                      </c:pt>
                      <c:pt idx="23910">
                        <c:v>6.4400578703701656</c:v>
                      </c:pt>
                      <c:pt idx="23911">
                        <c:v>6.4403009259243307</c:v>
                      </c:pt>
                      <c:pt idx="23912">
                        <c:v>6.4405439814784957</c:v>
                      </c:pt>
                      <c:pt idx="23913">
                        <c:v>6.4407870370326608</c:v>
                      </c:pt>
                      <c:pt idx="23914">
                        <c:v>6.4410300925941018</c:v>
                      </c:pt>
                      <c:pt idx="23915">
                        <c:v>6.4412731481482668</c:v>
                      </c:pt>
                      <c:pt idx="23916">
                        <c:v>6.4415162037024318</c:v>
                      </c:pt>
                      <c:pt idx="23917">
                        <c:v>6.4417592592565969</c:v>
                      </c:pt>
                      <c:pt idx="23918">
                        <c:v>6.4420023148107619</c:v>
                      </c:pt>
                      <c:pt idx="23919">
                        <c:v>6.4422453703722029</c:v>
                      </c:pt>
                      <c:pt idx="23920">
                        <c:v>6.4424884259263679</c:v>
                      </c:pt>
                      <c:pt idx="23921">
                        <c:v>6.442731481480533</c:v>
                      </c:pt>
                      <c:pt idx="23922">
                        <c:v>6.442974537034698</c:v>
                      </c:pt>
                      <c:pt idx="23923">
                        <c:v>6.4432175925888631</c:v>
                      </c:pt>
                      <c:pt idx="23924">
                        <c:v>6.4434606481430281</c:v>
                      </c:pt>
                      <c:pt idx="23925">
                        <c:v>6.4437037037044691</c:v>
                      </c:pt>
                      <c:pt idx="23926">
                        <c:v>6.4439467592586341</c:v>
                      </c:pt>
                      <c:pt idx="23927">
                        <c:v>6.4441898148127992</c:v>
                      </c:pt>
                      <c:pt idx="23928">
                        <c:v>6.4444328703669642</c:v>
                      </c:pt>
                      <c:pt idx="23929">
                        <c:v>6.4446759259211293</c:v>
                      </c:pt>
                      <c:pt idx="23930">
                        <c:v>6.4449189814825703</c:v>
                      </c:pt>
                      <c:pt idx="23931">
                        <c:v>6.4451620370367353</c:v>
                      </c:pt>
                      <c:pt idx="23932">
                        <c:v>6.44541666666768</c:v>
                      </c:pt>
                      <c:pt idx="23933">
                        <c:v>6.445659722221845</c:v>
                      </c:pt>
                      <c:pt idx="23934">
                        <c:v>6.4459027777760101</c:v>
                      </c:pt>
                      <c:pt idx="23935">
                        <c:v>6.4461458333301751</c:v>
                      </c:pt>
                      <c:pt idx="23936">
                        <c:v>6.4463888888843401</c:v>
                      </c:pt>
                      <c:pt idx="23937">
                        <c:v>6.4466319444457811</c:v>
                      </c:pt>
                      <c:pt idx="23938">
                        <c:v>6.4468749999999462</c:v>
                      </c:pt>
                      <c:pt idx="23939">
                        <c:v>6.4471180555541112</c:v>
                      </c:pt>
                      <c:pt idx="23940">
                        <c:v>6.4473611111082763</c:v>
                      </c:pt>
                      <c:pt idx="23941">
                        <c:v>6.4476041666624413</c:v>
                      </c:pt>
                      <c:pt idx="23942">
                        <c:v>6.4478472222238823</c:v>
                      </c:pt>
                      <c:pt idx="23943">
                        <c:v>6.4480902777780473</c:v>
                      </c:pt>
                      <c:pt idx="23944">
                        <c:v>6.4483333333322124</c:v>
                      </c:pt>
                      <c:pt idx="23945">
                        <c:v>6.4485763888863774</c:v>
                      </c:pt>
                      <c:pt idx="23946">
                        <c:v>6.4488194444405424</c:v>
                      </c:pt>
                      <c:pt idx="23947">
                        <c:v>6.4490625000019834</c:v>
                      </c:pt>
                      <c:pt idx="23948">
                        <c:v>6.4493055555561485</c:v>
                      </c:pt>
                      <c:pt idx="23949">
                        <c:v>6.4495486111103135</c:v>
                      </c:pt>
                      <c:pt idx="23950">
                        <c:v>6.4497916666644786</c:v>
                      </c:pt>
                      <c:pt idx="23951">
                        <c:v>6.4500347222186436</c:v>
                      </c:pt>
                      <c:pt idx="23952">
                        <c:v>6.4502777777728086</c:v>
                      </c:pt>
                      <c:pt idx="23953">
                        <c:v>6.4505208333342496</c:v>
                      </c:pt>
                      <c:pt idx="23954">
                        <c:v>6.4507638888884147</c:v>
                      </c:pt>
                      <c:pt idx="23955">
                        <c:v>6.4510069444425797</c:v>
                      </c:pt>
                      <c:pt idx="23956">
                        <c:v>6.4512499999967448</c:v>
                      </c:pt>
                      <c:pt idx="23957">
                        <c:v>6.4514930555509098</c:v>
                      </c:pt>
                      <c:pt idx="23958">
                        <c:v>6.4517361111123508</c:v>
                      </c:pt>
                      <c:pt idx="23959">
                        <c:v>6.4519791666665158</c:v>
                      </c:pt>
                      <c:pt idx="23960">
                        <c:v>6.4522222222206809</c:v>
                      </c:pt>
                      <c:pt idx="23961">
                        <c:v>6.4524652777748459</c:v>
                      </c:pt>
                      <c:pt idx="23962">
                        <c:v>6.4527083333290109</c:v>
                      </c:pt>
                      <c:pt idx="23963">
                        <c:v>6.4529513888904519</c:v>
                      </c:pt>
                      <c:pt idx="23964">
                        <c:v>6.453194444444617</c:v>
                      </c:pt>
                      <c:pt idx="23965">
                        <c:v>6.453437499998782</c:v>
                      </c:pt>
                      <c:pt idx="23966">
                        <c:v>6.4536805555529471</c:v>
                      </c:pt>
                      <c:pt idx="23967">
                        <c:v>6.4539236111071121</c:v>
                      </c:pt>
                      <c:pt idx="23968">
                        <c:v>6.4541666666685531</c:v>
                      </c:pt>
                      <c:pt idx="23969">
                        <c:v>6.4544097222227181</c:v>
                      </c:pt>
                      <c:pt idx="23970">
                        <c:v>6.4546527777768832</c:v>
                      </c:pt>
                      <c:pt idx="23971">
                        <c:v>6.4548958333310482</c:v>
                      </c:pt>
                      <c:pt idx="23972">
                        <c:v>6.4551388888852133</c:v>
                      </c:pt>
                      <c:pt idx="23973">
                        <c:v>6.4553819444393783</c:v>
                      </c:pt>
                      <c:pt idx="23974">
                        <c:v>6.4556250000008193</c:v>
                      </c:pt>
                      <c:pt idx="23975">
                        <c:v>6.4558680555549843</c:v>
                      </c:pt>
                      <c:pt idx="23976">
                        <c:v>6.4561111111091494</c:v>
                      </c:pt>
                      <c:pt idx="23977">
                        <c:v>6.4563541666633144</c:v>
                      </c:pt>
                      <c:pt idx="23978">
                        <c:v>6.4565972222174794</c:v>
                      </c:pt>
                      <c:pt idx="23979">
                        <c:v>6.4568402777789204</c:v>
                      </c:pt>
                      <c:pt idx="23980">
                        <c:v>6.4570949074025892</c:v>
                      </c:pt>
                      <c:pt idx="23981">
                        <c:v>6.4573379629640302</c:v>
                      </c:pt>
                      <c:pt idx="23982">
                        <c:v>6.4575810185181952</c:v>
                      </c:pt>
                      <c:pt idx="23983">
                        <c:v>6.4578240740723603</c:v>
                      </c:pt>
                      <c:pt idx="23984">
                        <c:v>6.4580671296265253</c:v>
                      </c:pt>
                      <c:pt idx="23985">
                        <c:v>6.4583101851806903</c:v>
                      </c:pt>
                      <c:pt idx="23986">
                        <c:v>6.4585532407421313</c:v>
                      </c:pt>
                      <c:pt idx="23987">
                        <c:v>6.4587962962962964</c:v>
                      </c:pt>
                      <c:pt idx="23988">
                        <c:v>6.4590393518504614</c:v>
                      </c:pt>
                      <c:pt idx="23989">
                        <c:v>6.4592824074046264</c:v>
                      </c:pt>
                      <c:pt idx="23990">
                        <c:v>6.4595254629587915</c:v>
                      </c:pt>
                      <c:pt idx="23991">
                        <c:v>6.4597685185202325</c:v>
                      </c:pt>
                      <c:pt idx="23992">
                        <c:v>6.4600115740743975</c:v>
                      </c:pt>
                      <c:pt idx="23993">
                        <c:v>6.4602546296285626</c:v>
                      </c:pt>
                      <c:pt idx="23994">
                        <c:v>6.4604976851827276</c:v>
                      </c:pt>
                      <c:pt idx="23995">
                        <c:v>6.4607407407368926</c:v>
                      </c:pt>
                      <c:pt idx="23996">
                        <c:v>6.4609837962983336</c:v>
                      </c:pt>
                      <c:pt idx="23997">
                        <c:v>6.4612268518524987</c:v>
                      </c:pt>
                      <c:pt idx="23998">
                        <c:v>6.4614699074066637</c:v>
                      </c:pt>
                      <c:pt idx="23999">
                        <c:v>6.4617129629608288</c:v>
                      </c:pt>
                      <c:pt idx="24000">
                        <c:v>6.4619560185149938</c:v>
                      </c:pt>
                      <c:pt idx="24001">
                        <c:v>6.4621990740691588</c:v>
                      </c:pt>
                      <c:pt idx="24002">
                        <c:v>6.4624421296305998</c:v>
                      </c:pt>
                      <c:pt idx="24003">
                        <c:v>6.4626851851847649</c:v>
                      </c:pt>
                      <c:pt idx="24004">
                        <c:v>6.4629282407389299</c:v>
                      </c:pt>
                      <c:pt idx="24005">
                        <c:v>6.4631712962930949</c:v>
                      </c:pt>
                      <c:pt idx="24006">
                        <c:v>6.46341435184726</c:v>
                      </c:pt>
                      <c:pt idx="24007">
                        <c:v>6.463657407408701</c:v>
                      </c:pt>
                      <c:pt idx="24008">
                        <c:v>6.463900462962866</c:v>
                      </c:pt>
                      <c:pt idx="24009">
                        <c:v>6.4641435185170311</c:v>
                      </c:pt>
                      <c:pt idx="24010">
                        <c:v>6.4643865740711961</c:v>
                      </c:pt>
                      <c:pt idx="24011">
                        <c:v>6.4646296296253611</c:v>
                      </c:pt>
                      <c:pt idx="24012">
                        <c:v>6.4648726851868021</c:v>
                      </c:pt>
                      <c:pt idx="24013">
                        <c:v>6.4651157407409672</c:v>
                      </c:pt>
                      <c:pt idx="24014">
                        <c:v>6.4653587962951322</c:v>
                      </c:pt>
                      <c:pt idx="24015">
                        <c:v>6.4656018518492973</c:v>
                      </c:pt>
                      <c:pt idx="24016">
                        <c:v>6.4658449074034623</c:v>
                      </c:pt>
                      <c:pt idx="24017">
                        <c:v>6.4660879629649033</c:v>
                      </c:pt>
                      <c:pt idx="24018">
                        <c:v>6.4663310185190683</c:v>
                      </c:pt>
                      <c:pt idx="24019">
                        <c:v>6.4665740740732334</c:v>
                      </c:pt>
                      <c:pt idx="24020">
                        <c:v>6.4668171296273984</c:v>
                      </c:pt>
                      <c:pt idx="24021">
                        <c:v>6.4670601851815634</c:v>
                      </c:pt>
                      <c:pt idx="24022">
                        <c:v>6.4673032407357285</c:v>
                      </c:pt>
                      <c:pt idx="24023">
                        <c:v>6.4675462962971695</c:v>
                      </c:pt>
                      <c:pt idx="24024">
                        <c:v>6.4677893518513345</c:v>
                      </c:pt>
                      <c:pt idx="24025">
                        <c:v>6.4680324074054996</c:v>
                      </c:pt>
                      <c:pt idx="24026">
                        <c:v>6.4682754629596646</c:v>
                      </c:pt>
                      <c:pt idx="24027">
                        <c:v>6.4685185185138296</c:v>
                      </c:pt>
                      <c:pt idx="24028">
                        <c:v>6.4687731481447743</c:v>
                      </c:pt>
                      <c:pt idx="24029">
                        <c:v>6.4690162036989394</c:v>
                      </c:pt>
                      <c:pt idx="24030">
                        <c:v>6.4692592592603804</c:v>
                      </c:pt>
                      <c:pt idx="24031">
                        <c:v>6.4695023148145454</c:v>
                      </c:pt>
                      <c:pt idx="24032">
                        <c:v>6.4697453703687104</c:v>
                      </c:pt>
                      <c:pt idx="24033">
                        <c:v>6.4699884259228755</c:v>
                      </c:pt>
                      <c:pt idx="24034">
                        <c:v>6.4702314814770405</c:v>
                      </c:pt>
                      <c:pt idx="24035">
                        <c:v>6.4704745370384815</c:v>
                      </c:pt>
                      <c:pt idx="24036">
                        <c:v>6.4707175925926466</c:v>
                      </c:pt>
                      <c:pt idx="24037">
                        <c:v>6.4709606481468116</c:v>
                      </c:pt>
                      <c:pt idx="24038">
                        <c:v>6.4712037037009766</c:v>
                      </c:pt>
                      <c:pt idx="24039">
                        <c:v>6.4714467592551417</c:v>
                      </c:pt>
                      <c:pt idx="24040">
                        <c:v>6.4716898148165827</c:v>
                      </c:pt>
                      <c:pt idx="24041">
                        <c:v>6.4719328703707477</c:v>
                      </c:pt>
                      <c:pt idx="24042">
                        <c:v>6.4721759259249128</c:v>
                      </c:pt>
                      <c:pt idx="24043">
                        <c:v>6.4724189814790778</c:v>
                      </c:pt>
                      <c:pt idx="24044">
                        <c:v>6.4726620370332428</c:v>
                      </c:pt>
                      <c:pt idx="24045">
                        <c:v>6.4729050925946838</c:v>
                      </c:pt>
                      <c:pt idx="24046">
                        <c:v>6.4731481481488489</c:v>
                      </c:pt>
                      <c:pt idx="24047">
                        <c:v>6.4733912037030139</c:v>
                      </c:pt>
                      <c:pt idx="24048">
                        <c:v>6.4736342592571789</c:v>
                      </c:pt>
                      <c:pt idx="24049">
                        <c:v>6.473877314811344</c:v>
                      </c:pt>
                      <c:pt idx="24050">
                        <c:v>6.474120370365509</c:v>
                      </c:pt>
                      <c:pt idx="24051">
                        <c:v>6.47436342592695</c:v>
                      </c:pt>
                      <c:pt idx="24052">
                        <c:v>6.4746064814811151</c:v>
                      </c:pt>
                      <c:pt idx="24053">
                        <c:v>6.4748495370352801</c:v>
                      </c:pt>
                      <c:pt idx="24054">
                        <c:v>6.4750925925894451</c:v>
                      </c:pt>
                      <c:pt idx="24055">
                        <c:v>6.4753356481436102</c:v>
                      </c:pt>
                      <c:pt idx="24056">
                        <c:v>6.4755787037050512</c:v>
                      </c:pt>
                      <c:pt idx="24057">
                        <c:v>6.4758217592592162</c:v>
                      </c:pt>
                      <c:pt idx="24058">
                        <c:v>6.4760648148133813</c:v>
                      </c:pt>
                      <c:pt idx="24059">
                        <c:v>6.4763078703675463</c:v>
                      </c:pt>
                      <c:pt idx="24060">
                        <c:v>6.4765509259217113</c:v>
                      </c:pt>
                      <c:pt idx="24061">
                        <c:v>6.4767939814831523</c:v>
                      </c:pt>
                      <c:pt idx="24062">
                        <c:v>6.4770370370373174</c:v>
                      </c:pt>
                      <c:pt idx="24063">
                        <c:v>6.4772800925914824</c:v>
                      </c:pt>
                      <c:pt idx="24064">
                        <c:v>6.4775231481456474</c:v>
                      </c:pt>
                      <c:pt idx="24065">
                        <c:v>6.4777662036998125</c:v>
                      </c:pt>
                      <c:pt idx="24066">
                        <c:v>6.4780092592612535</c:v>
                      </c:pt>
                      <c:pt idx="24067">
                        <c:v>6.4782523148154185</c:v>
                      </c:pt>
                      <c:pt idx="24068">
                        <c:v>6.4784953703695836</c:v>
                      </c:pt>
                      <c:pt idx="24069">
                        <c:v>6.4787384259237486</c:v>
                      </c:pt>
                      <c:pt idx="24070">
                        <c:v>6.4789814814779136</c:v>
                      </c:pt>
                      <c:pt idx="24071">
                        <c:v>6.4792245370320787</c:v>
                      </c:pt>
                      <c:pt idx="24072">
                        <c:v>6.4794675925935197</c:v>
                      </c:pt>
                      <c:pt idx="24073">
                        <c:v>6.4797106481476847</c:v>
                      </c:pt>
                      <c:pt idx="24074">
                        <c:v>6.4799537037018498</c:v>
                      </c:pt>
                      <c:pt idx="24075">
                        <c:v>6.4801967592560148</c:v>
                      </c:pt>
                      <c:pt idx="24076">
                        <c:v>6.4804513888869595</c:v>
                      </c:pt>
                      <c:pt idx="24077">
                        <c:v>6.4806944444411245</c:v>
                      </c:pt>
                      <c:pt idx="24078">
                        <c:v>6.4809374999952896</c:v>
                      </c:pt>
                      <c:pt idx="24079">
                        <c:v>6.4811805555567306</c:v>
                      </c:pt>
                      <c:pt idx="24080">
                        <c:v>6.4814236111108956</c:v>
                      </c:pt>
                      <c:pt idx="24081">
                        <c:v>6.4816666666650606</c:v>
                      </c:pt>
                      <c:pt idx="24082">
                        <c:v>6.4819097222192257</c:v>
                      </c:pt>
                      <c:pt idx="24083">
                        <c:v>6.4821527777733907</c:v>
                      </c:pt>
                      <c:pt idx="24084">
                        <c:v>6.4823958333348317</c:v>
                      </c:pt>
                      <c:pt idx="24085">
                        <c:v>6.4826388888889968</c:v>
                      </c:pt>
                      <c:pt idx="24086">
                        <c:v>6.4828819444431618</c:v>
                      </c:pt>
                      <c:pt idx="24087">
                        <c:v>6.4831249999973268</c:v>
                      </c:pt>
                      <c:pt idx="24088">
                        <c:v>6.4833680555514919</c:v>
                      </c:pt>
                      <c:pt idx="24089">
                        <c:v>6.4836111111129329</c:v>
                      </c:pt>
                      <c:pt idx="24090">
                        <c:v>6.4838541666670979</c:v>
                      </c:pt>
                      <c:pt idx="24091">
                        <c:v>6.4840972222212629</c:v>
                      </c:pt>
                      <c:pt idx="24092">
                        <c:v>6.484340277775428</c:v>
                      </c:pt>
                      <c:pt idx="24093">
                        <c:v>6.484583333329593</c:v>
                      </c:pt>
                      <c:pt idx="24094">
                        <c:v>6.4848263888837581</c:v>
                      </c:pt>
                      <c:pt idx="24095">
                        <c:v>6.4850694444451991</c:v>
                      </c:pt>
                      <c:pt idx="24096">
                        <c:v>6.4853124999993641</c:v>
                      </c:pt>
                      <c:pt idx="24097">
                        <c:v>6.4855555555535291</c:v>
                      </c:pt>
                      <c:pt idx="24098">
                        <c:v>6.4857986111076942</c:v>
                      </c:pt>
                      <c:pt idx="24099">
                        <c:v>6.4860416666618592</c:v>
                      </c:pt>
                      <c:pt idx="24100">
                        <c:v>6.4862847222233002</c:v>
                      </c:pt>
                      <c:pt idx="24101">
                        <c:v>6.4865277777774653</c:v>
                      </c:pt>
                      <c:pt idx="24102">
                        <c:v>6.4867708333316303</c:v>
                      </c:pt>
                      <c:pt idx="24103">
                        <c:v>6.4870138888857953</c:v>
                      </c:pt>
                      <c:pt idx="24104">
                        <c:v>6.4872569444399604</c:v>
                      </c:pt>
                      <c:pt idx="24105">
                        <c:v>6.4875000000014014</c:v>
                      </c:pt>
                      <c:pt idx="24106">
                        <c:v>6.4877430555555664</c:v>
                      </c:pt>
                      <c:pt idx="24107">
                        <c:v>6.4879861111097314</c:v>
                      </c:pt>
                      <c:pt idx="24108">
                        <c:v>6.4882291666638965</c:v>
                      </c:pt>
                      <c:pt idx="24109">
                        <c:v>6.4884722222180615</c:v>
                      </c:pt>
                      <c:pt idx="24110">
                        <c:v>6.4887152777795025</c:v>
                      </c:pt>
                      <c:pt idx="24111">
                        <c:v>6.4889583333336676</c:v>
                      </c:pt>
                      <c:pt idx="24112">
                        <c:v>6.4892013888878326</c:v>
                      </c:pt>
                      <c:pt idx="24113">
                        <c:v>6.4894444444419976</c:v>
                      </c:pt>
                      <c:pt idx="24114">
                        <c:v>6.4896874999961627</c:v>
                      </c:pt>
                      <c:pt idx="24115">
                        <c:v>6.4899305555576037</c:v>
                      </c:pt>
                      <c:pt idx="24116">
                        <c:v>6.4901736111117687</c:v>
                      </c:pt>
                      <c:pt idx="24117">
                        <c:v>6.4904166666659338</c:v>
                      </c:pt>
                      <c:pt idx="24118">
                        <c:v>6.4906597222200988</c:v>
                      </c:pt>
                      <c:pt idx="24119">
                        <c:v>6.4909027777742638</c:v>
                      </c:pt>
                      <c:pt idx="24120">
                        <c:v>6.4911458333284289</c:v>
                      </c:pt>
                      <c:pt idx="24121">
                        <c:v>6.4913888888898699</c:v>
                      </c:pt>
                      <c:pt idx="24122">
                        <c:v>6.4916319444440349</c:v>
                      </c:pt>
                      <c:pt idx="24123">
                        <c:v>6.4918749999981999</c:v>
                      </c:pt>
                      <c:pt idx="24124">
                        <c:v>6.492118055552365</c:v>
                      </c:pt>
                      <c:pt idx="24125">
                        <c:v>6.4923726851833097</c:v>
                      </c:pt>
                      <c:pt idx="24126">
                        <c:v>6.4926157407374747</c:v>
                      </c:pt>
                      <c:pt idx="24127">
                        <c:v>6.4928587962916398</c:v>
                      </c:pt>
                      <c:pt idx="24128">
                        <c:v>6.4931018518530808</c:v>
                      </c:pt>
                      <c:pt idx="24129">
                        <c:v>6.4933449074072458</c:v>
                      </c:pt>
                      <c:pt idx="24130">
                        <c:v>6.4935879629614108</c:v>
                      </c:pt>
                      <c:pt idx="24131">
                        <c:v>6.4938310185155759</c:v>
                      </c:pt>
                      <c:pt idx="24132">
                        <c:v>6.4940740740697409</c:v>
                      </c:pt>
                      <c:pt idx="24133">
                        <c:v>6.4943171296311819</c:v>
                      </c:pt>
                      <c:pt idx="24134">
                        <c:v>6.4945601851853469</c:v>
                      </c:pt>
                      <c:pt idx="24135">
                        <c:v>6.494803240739512</c:v>
                      </c:pt>
                      <c:pt idx="24136">
                        <c:v>6.495046296293677</c:v>
                      </c:pt>
                      <c:pt idx="24137">
                        <c:v>6.4952893518478421</c:v>
                      </c:pt>
                      <c:pt idx="24138">
                        <c:v>6.4955324074092831</c:v>
                      </c:pt>
                      <c:pt idx="24139">
                        <c:v>6.4957754629634481</c:v>
                      </c:pt>
                      <c:pt idx="24140">
                        <c:v>6.4960185185176131</c:v>
                      </c:pt>
                      <c:pt idx="24141">
                        <c:v>6.4962615740717782</c:v>
                      </c:pt>
                      <c:pt idx="24142">
                        <c:v>6.4965046296259432</c:v>
                      </c:pt>
                      <c:pt idx="24143">
                        <c:v>6.4967476851801083</c:v>
                      </c:pt>
                      <c:pt idx="24144">
                        <c:v>6.4969907407415493</c:v>
                      </c:pt>
                      <c:pt idx="24145">
                        <c:v>6.4972337962957143</c:v>
                      </c:pt>
                      <c:pt idx="24146">
                        <c:v>6.4974768518498793</c:v>
                      </c:pt>
                      <c:pt idx="24147">
                        <c:v>6.4977199074040444</c:v>
                      </c:pt>
                      <c:pt idx="24148">
                        <c:v>6.4979629629582094</c:v>
                      </c:pt>
                      <c:pt idx="24149">
                        <c:v>6.4982060185196504</c:v>
                      </c:pt>
                      <c:pt idx="24150">
                        <c:v>6.4984490740738154</c:v>
                      </c:pt>
                      <c:pt idx="24151">
                        <c:v>6.4986921296279805</c:v>
                      </c:pt>
                      <c:pt idx="24152">
                        <c:v>6.4989351851821455</c:v>
                      </c:pt>
                      <c:pt idx="24153">
                        <c:v>6.4991782407363106</c:v>
                      </c:pt>
                      <c:pt idx="24154">
                        <c:v>6.4994212962977516</c:v>
                      </c:pt>
                      <c:pt idx="24155">
                        <c:v>6.4996643518519166</c:v>
                      </c:pt>
                      <c:pt idx="24156">
                        <c:v>6.4999074074060816</c:v>
                      </c:pt>
                      <c:pt idx="24157">
                        <c:v>6.5001504629602467</c:v>
                      </c:pt>
                      <c:pt idx="24158">
                        <c:v>6.5003935185144117</c:v>
                      </c:pt>
                      <c:pt idx="24159">
                        <c:v>6.5006365740758527</c:v>
                      </c:pt>
                      <c:pt idx="24160">
                        <c:v>6.5008796296300178</c:v>
                      </c:pt>
                      <c:pt idx="24161">
                        <c:v>6.5011226851841828</c:v>
                      </c:pt>
                      <c:pt idx="24162">
                        <c:v>6.5013657407383478</c:v>
                      </c:pt>
                      <c:pt idx="24163">
                        <c:v>6.5016087962925129</c:v>
                      </c:pt>
                      <c:pt idx="24164">
                        <c:v>6.5018518518539539</c:v>
                      </c:pt>
                      <c:pt idx="24165">
                        <c:v>6.5020949074081189</c:v>
                      </c:pt>
                      <c:pt idx="24166">
                        <c:v>6.5023379629622839</c:v>
                      </c:pt>
                      <c:pt idx="24167">
                        <c:v>6.502581018516449</c:v>
                      </c:pt>
                      <c:pt idx="24168">
                        <c:v>6.502824074070614</c:v>
                      </c:pt>
                      <c:pt idx="24169">
                        <c:v>6.5030671296247791</c:v>
                      </c:pt>
                      <c:pt idx="24170">
                        <c:v>6.5033101851862201</c:v>
                      </c:pt>
                      <c:pt idx="24171">
                        <c:v>6.5035532407403851</c:v>
                      </c:pt>
                      <c:pt idx="24172">
                        <c:v>6.5037962962945501</c:v>
                      </c:pt>
                      <c:pt idx="24173">
                        <c:v>6.5040509259254948</c:v>
                      </c:pt>
                      <c:pt idx="24174">
                        <c:v>6.5042939814796599</c:v>
                      </c:pt>
                      <c:pt idx="24175">
                        <c:v>6.5045370370338249</c:v>
                      </c:pt>
                      <c:pt idx="24176">
                        <c:v>6.5047800925879899</c:v>
                      </c:pt>
                      <c:pt idx="24177">
                        <c:v>6.5050231481494309</c:v>
                      </c:pt>
                      <c:pt idx="24178">
                        <c:v>6.505266203703596</c:v>
                      </c:pt>
                      <c:pt idx="24179">
                        <c:v>6.505509259257761</c:v>
                      </c:pt>
                      <c:pt idx="24180">
                        <c:v>6.5057523148119261</c:v>
                      </c:pt>
                      <c:pt idx="24181">
                        <c:v>6.5059953703660911</c:v>
                      </c:pt>
                      <c:pt idx="24182">
                        <c:v>6.5062384259275321</c:v>
                      </c:pt>
                      <c:pt idx="24183">
                        <c:v>6.5064814814816971</c:v>
                      </c:pt>
                      <c:pt idx="24184">
                        <c:v>6.5067245370358622</c:v>
                      </c:pt>
                      <c:pt idx="24185">
                        <c:v>6.5069675925900272</c:v>
                      </c:pt>
                      <c:pt idx="24186">
                        <c:v>6.5072106481441923</c:v>
                      </c:pt>
                      <c:pt idx="24187">
                        <c:v>6.5074537037056333</c:v>
                      </c:pt>
                      <c:pt idx="24188">
                        <c:v>6.5076967592597983</c:v>
                      </c:pt>
                      <c:pt idx="24189">
                        <c:v>6.5079398148139633</c:v>
                      </c:pt>
                      <c:pt idx="24190">
                        <c:v>6.5081828703681284</c:v>
                      </c:pt>
                      <c:pt idx="24191">
                        <c:v>6.5084259259222934</c:v>
                      </c:pt>
                      <c:pt idx="24192">
                        <c:v>6.5086689814764584</c:v>
                      </c:pt>
                      <c:pt idx="24193">
                        <c:v>6.5089120370378994</c:v>
                      </c:pt>
                      <c:pt idx="24194">
                        <c:v>6.5091550925920645</c:v>
                      </c:pt>
                      <c:pt idx="24195">
                        <c:v>6.5093981481462295</c:v>
                      </c:pt>
                      <c:pt idx="24196">
                        <c:v>6.5096412037003946</c:v>
                      </c:pt>
                      <c:pt idx="24197">
                        <c:v>6.5098842592545596</c:v>
                      </c:pt>
                      <c:pt idx="24198">
                        <c:v>6.5101273148160006</c:v>
                      </c:pt>
                      <c:pt idx="24199">
                        <c:v>6.5103703703701656</c:v>
                      </c:pt>
                      <c:pt idx="24200">
                        <c:v>6.5106134259243307</c:v>
                      </c:pt>
                      <c:pt idx="24201">
                        <c:v>6.5108564814784957</c:v>
                      </c:pt>
                      <c:pt idx="24202">
                        <c:v>6.5110995370326608</c:v>
                      </c:pt>
                      <c:pt idx="24203">
                        <c:v>6.5113425925941018</c:v>
                      </c:pt>
                      <c:pt idx="24204">
                        <c:v>6.5115856481482668</c:v>
                      </c:pt>
                      <c:pt idx="24205">
                        <c:v>6.5118287037024318</c:v>
                      </c:pt>
                      <c:pt idx="24206">
                        <c:v>6.5120717592565969</c:v>
                      </c:pt>
                      <c:pt idx="24207">
                        <c:v>6.5123148148107619</c:v>
                      </c:pt>
                      <c:pt idx="24208">
                        <c:v>6.5125578703722029</c:v>
                      </c:pt>
                      <c:pt idx="24209">
                        <c:v>6.5128009259263679</c:v>
                      </c:pt>
                      <c:pt idx="24210">
                        <c:v>6.513043981480533</c:v>
                      </c:pt>
                      <c:pt idx="24211">
                        <c:v>6.513287037034698</c:v>
                      </c:pt>
                      <c:pt idx="24212">
                        <c:v>6.5135300925888631</c:v>
                      </c:pt>
                      <c:pt idx="24213">
                        <c:v>6.5137731481430281</c:v>
                      </c:pt>
                      <c:pt idx="24214">
                        <c:v>6.5140162037044691</c:v>
                      </c:pt>
                      <c:pt idx="24215">
                        <c:v>6.5142592592586341</c:v>
                      </c:pt>
                      <c:pt idx="24216">
                        <c:v>6.5145023148127992</c:v>
                      </c:pt>
                      <c:pt idx="24217">
                        <c:v>6.5147453703669642</c:v>
                      </c:pt>
                      <c:pt idx="24218">
                        <c:v>6.5149884259211293</c:v>
                      </c:pt>
                      <c:pt idx="24219">
                        <c:v>6.5152314814825703</c:v>
                      </c:pt>
                      <c:pt idx="24220">
                        <c:v>6.5154745370367353</c:v>
                      </c:pt>
                      <c:pt idx="24221">
                        <c:v>6.51572916666768</c:v>
                      </c:pt>
                      <c:pt idx="24222">
                        <c:v>6.515972222221845</c:v>
                      </c:pt>
                      <c:pt idx="24223">
                        <c:v>6.5162152777760101</c:v>
                      </c:pt>
                      <c:pt idx="24224">
                        <c:v>6.5164583333301751</c:v>
                      </c:pt>
                      <c:pt idx="24225">
                        <c:v>6.5167013888843401</c:v>
                      </c:pt>
                      <c:pt idx="24226">
                        <c:v>6.5169444444457811</c:v>
                      </c:pt>
                      <c:pt idx="24227">
                        <c:v>6.5171874999999462</c:v>
                      </c:pt>
                      <c:pt idx="24228">
                        <c:v>6.5174305555541112</c:v>
                      </c:pt>
                      <c:pt idx="24229">
                        <c:v>6.5176736111082763</c:v>
                      </c:pt>
                      <c:pt idx="24230">
                        <c:v>6.5179166666624413</c:v>
                      </c:pt>
                      <c:pt idx="24231">
                        <c:v>6.5181597222238823</c:v>
                      </c:pt>
                      <c:pt idx="24232">
                        <c:v>6.5184027777780473</c:v>
                      </c:pt>
                      <c:pt idx="24233">
                        <c:v>6.5186458333322124</c:v>
                      </c:pt>
                      <c:pt idx="24234">
                        <c:v>6.5188888888863774</c:v>
                      </c:pt>
                      <c:pt idx="24235">
                        <c:v>6.5191319444405424</c:v>
                      </c:pt>
                      <c:pt idx="24236">
                        <c:v>6.5193750000019834</c:v>
                      </c:pt>
                      <c:pt idx="24237">
                        <c:v>6.5196180555561485</c:v>
                      </c:pt>
                      <c:pt idx="24238">
                        <c:v>6.5198611111103135</c:v>
                      </c:pt>
                      <c:pt idx="24239">
                        <c:v>6.5201041666644786</c:v>
                      </c:pt>
                      <c:pt idx="24240">
                        <c:v>6.5203472222186436</c:v>
                      </c:pt>
                      <c:pt idx="24241">
                        <c:v>6.5205902777728086</c:v>
                      </c:pt>
                      <c:pt idx="24242">
                        <c:v>6.5208333333342496</c:v>
                      </c:pt>
                      <c:pt idx="24243">
                        <c:v>6.5210763888884147</c:v>
                      </c:pt>
                      <c:pt idx="24244">
                        <c:v>6.5213194444425797</c:v>
                      </c:pt>
                      <c:pt idx="24245">
                        <c:v>6.5215624999967448</c:v>
                      </c:pt>
                      <c:pt idx="24246">
                        <c:v>6.5218055555509098</c:v>
                      </c:pt>
                      <c:pt idx="24247">
                        <c:v>6.5220486111123508</c:v>
                      </c:pt>
                      <c:pt idx="24248">
                        <c:v>6.5222916666665158</c:v>
                      </c:pt>
                      <c:pt idx="24249">
                        <c:v>6.5225347222206809</c:v>
                      </c:pt>
                      <c:pt idx="24250">
                        <c:v>6.5227777777748459</c:v>
                      </c:pt>
                      <c:pt idx="24251">
                        <c:v>6.5230208333290109</c:v>
                      </c:pt>
                      <c:pt idx="24252">
                        <c:v>6.5232638888904519</c:v>
                      </c:pt>
                      <c:pt idx="24253">
                        <c:v>6.523506944444617</c:v>
                      </c:pt>
                      <c:pt idx="24254">
                        <c:v>6.523749999998782</c:v>
                      </c:pt>
                      <c:pt idx="24255">
                        <c:v>6.5239930555529471</c:v>
                      </c:pt>
                      <c:pt idx="24256">
                        <c:v>6.5242361111071121</c:v>
                      </c:pt>
                      <c:pt idx="24257">
                        <c:v>6.5244791666685531</c:v>
                      </c:pt>
                      <c:pt idx="24258">
                        <c:v>6.5247222222227181</c:v>
                      </c:pt>
                      <c:pt idx="24259">
                        <c:v>6.5249652777768832</c:v>
                      </c:pt>
                      <c:pt idx="24260">
                        <c:v>6.5252083333310482</c:v>
                      </c:pt>
                      <c:pt idx="24261">
                        <c:v>6.5254513888852133</c:v>
                      </c:pt>
                      <c:pt idx="24262">
                        <c:v>6.5256944444393783</c:v>
                      </c:pt>
                      <c:pt idx="24263">
                        <c:v>6.5259375000008193</c:v>
                      </c:pt>
                      <c:pt idx="24264">
                        <c:v>6.5261805555549843</c:v>
                      </c:pt>
                      <c:pt idx="24265">
                        <c:v>6.5264236111091494</c:v>
                      </c:pt>
                      <c:pt idx="24266">
                        <c:v>6.5266666666633144</c:v>
                      </c:pt>
                      <c:pt idx="24267">
                        <c:v>6.5269097222174794</c:v>
                      </c:pt>
                      <c:pt idx="24268">
                        <c:v>6.5271527777789204</c:v>
                      </c:pt>
                      <c:pt idx="24269">
                        <c:v>6.5273958333330855</c:v>
                      </c:pt>
                      <c:pt idx="24270">
                        <c:v>6.5276504629640302</c:v>
                      </c:pt>
                      <c:pt idx="24271">
                        <c:v>6.5278935185181952</c:v>
                      </c:pt>
                      <c:pt idx="24272">
                        <c:v>6.5281365740723603</c:v>
                      </c:pt>
                      <c:pt idx="24273">
                        <c:v>6.5283796296265253</c:v>
                      </c:pt>
                      <c:pt idx="24274">
                        <c:v>6.5286226851806903</c:v>
                      </c:pt>
                      <c:pt idx="24275">
                        <c:v>6.5288657407421313</c:v>
                      </c:pt>
                      <c:pt idx="24276">
                        <c:v>6.5291087962962964</c:v>
                      </c:pt>
                      <c:pt idx="24277">
                        <c:v>6.5293518518504614</c:v>
                      </c:pt>
                      <c:pt idx="24278">
                        <c:v>6.5295949074046264</c:v>
                      </c:pt>
                      <c:pt idx="24279">
                        <c:v>6.5298379629587915</c:v>
                      </c:pt>
                      <c:pt idx="24280">
                        <c:v>6.5300810185202325</c:v>
                      </c:pt>
                      <c:pt idx="24281">
                        <c:v>6.5303240740743975</c:v>
                      </c:pt>
                      <c:pt idx="24282">
                        <c:v>6.5305671296285626</c:v>
                      </c:pt>
                      <c:pt idx="24283">
                        <c:v>6.5308101851827276</c:v>
                      </c:pt>
                      <c:pt idx="24284">
                        <c:v>6.5310532407368926</c:v>
                      </c:pt>
                      <c:pt idx="24285">
                        <c:v>6.5312962962983336</c:v>
                      </c:pt>
                      <c:pt idx="24286">
                        <c:v>6.5315393518524987</c:v>
                      </c:pt>
                      <c:pt idx="24287">
                        <c:v>6.5317824074066637</c:v>
                      </c:pt>
                      <c:pt idx="24288">
                        <c:v>6.5320254629608288</c:v>
                      </c:pt>
                      <c:pt idx="24289">
                        <c:v>6.5322685185149938</c:v>
                      </c:pt>
                      <c:pt idx="24290">
                        <c:v>6.5325115740691588</c:v>
                      </c:pt>
                      <c:pt idx="24291">
                        <c:v>6.5327546296305998</c:v>
                      </c:pt>
                      <c:pt idx="24292">
                        <c:v>6.5329976851847649</c:v>
                      </c:pt>
                      <c:pt idx="24293">
                        <c:v>6.5332407407389299</c:v>
                      </c:pt>
                      <c:pt idx="24294">
                        <c:v>6.5334837962930949</c:v>
                      </c:pt>
                      <c:pt idx="24295">
                        <c:v>6.53372685184726</c:v>
                      </c:pt>
                      <c:pt idx="24296">
                        <c:v>6.533969907408701</c:v>
                      </c:pt>
                      <c:pt idx="24297">
                        <c:v>6.534212962962866</c:v>
                      </c:pt>
                      <c:pt idx="24298">
                        <c:v>6.5344560185170311</c:v>
                      </c:pt>
                      <c:pt idx="24299">
                        <c:v>6.5346990740711961</c:v>
                      </c:pt>
                      <c:pt idx="24300">
                        <c:v>6.5349421296253611</c:v>
                      </c:pt>
                      <c:pt idx="24301">
                        <c:v>6.5351851851868021</c:v>
                      </c:pt>
                      <c:pt idx="24302">
                        <c:v>6.5354282407409672</c:v>
                      </c:pt>
                      <c:pt idx="24303">
                        <c:v>6.5356712962951322</c:v>
                      </c:pt>
                      <c:pt idx="24304">
                        <c:v>6.5359143518492973</c:v>
                      </c:pt>
                      <c:pt idx="24305">
                        <c:v>6.5361574074034623</c:v>
                      </c:pt>
                      <c:pt idx="24306">
                        <c:v>6.5364004629649033</c:v>
                      </c:pt>
                      <c:pt idx="24307">
                        <c:v>6.5366435185190683</c:v>
                      </c:pt>
                      <c:pt idx="24308">
                        <c:v>6.5368865740732334</c:v>
                      </c:pt>
                      <c:pt idx="24309">
                        <c:v>6.5371296296273984</c:v>
                      </c:pt>
                      <c:pt idx="24310">
                        <c:v>6.5373726851815634</c:v>
                      </c:pt>
                      <c:pt idx="24311">
                        <c:v>6.5376157407357285</c:v>
                      </c:pt>
                      <c:pt idx="24312">
                        <c:v>6.5378587962971695</c:v>
                      </c:pt>
                      <c:pt idx="24313">
                        <c:v>6.5381018518513345</c:v>
                      </c:pt>
                      <c:pt idx="24314">
                        <c:v>6.5383449074054996</c:v>
                      </c:pt>
                      <c:pt idx="24315">
                        <c:v>6.5385879629596646</c:v>
                      </c:pt>
                      <c:pt idx="24316">
                        <c:v>6.5388310185138296</c:v>
                      </c:pt>
                      <c:pt idx="24317">
                        <c:v>6.5390740740752706</c:v>
                      </c:pt>
                      <c:pt idx="24318">
                        <c:v>6.5393287036989394</c:v>
                      </c:pt>
                      <c:pt idx="24319">
                        <c:v>6.5395717592603804</c:v>
                      </c:pt>
                      <c:pt idx="24320">
                        <c:v>6.5398148148145454</c:v>
                      </c:pt>
                      <c:pt idx="24321">
                        <c:v>6.5400578703687104</c:v>
                      </c:pt>
                      <c:pt idx="24322">
                        <c:v>6.5403009259228755</c:v>
                      </c:pt>
                      <c:pt idx="24323">
                        <c:v>6.5405439814770405</c:v>
                      </c:pt>
                      <c:pt idx="24324">
                        <c:v>6.5407870370384815</c:v>
                      </c:pt>
                      <c:pt idx="24325">
                        <c:v>6.5410300925926466</c:v>
                      </c:pt>
                      <c:pt idx="24326">
                        <c:v>6.5412731481468116</c:v>
                      </c:pt>
                      <c:pt idx="24327">
                        <c:v>6.5415162037009766</c:v>
                      </c:pt>
                      <c:pt idx="24328">
                        <c:v>6.5417592592551417</c:v>
                      </c:pt>
                      <c:pt idx="24329">
                        <c:v>6.5420023148165827</c:v>
                      </c:pt>
                      <c:pt idx="24330">
                        <c:v>6.5422453703707477</c:v>
                      </c:pt>
                      <c:pt idx="24331">
                        <c:v>6.5424884259249128</c:v>
                      </c:pt>
                      <c:pt idx="24332">
                        <c:v>6.5427314814790778</c:v>
                      </c:pt>
                      <c:pt idx="24333">
                        <c:v>6.5429745370332428</c:v>
                      </c:pt>
                      <c:pt idx="24334">
                        <c:v>6.5432175925946838</c:v>
                      </c:pt>
                      <c:pt idx="24335">
                        <c:v>6.5434606481488489</c:v>
                      </c:pt>
                      <c:pt idx="24336">
                        <c:v>6.5437037037030139</c:v>
                      </c:pt>
                      <c:pt idx="24337">
                        <c:v>6.5439467592571789</c:v>
                      </c:pt>
                      <c:pt idx="24338">
                        <c:v>6.544189814811344</c:v>
                      </c:pt>
                      <c:pt idx="24339">
                        <c:v>6.544432870365509</c:v>
                      </c:pt>
                      <c:pt idx="24340">
                        <c:v>6.54467592592695</c:v>
                      </c:pt>
                      <c:pt idx="24341">
                        <c:v>6.5449189814811151</c:v>
                      </c:pt>
                      <c:pt idx="24342">
                        <c:v>6.5451620370352801</c:v>
                      </c:pt>
                      <c:pt idx="24343">
                        <c:v>6.5454050925894451</c:v>
                      </c:pt>
                      <c:pt idx="24344">
                        <c:v>6.5456481481436102</c:v>
                      </c:pt>
                      <c:pt idx="24345">
                        <c:v>6.5458912037050512</c:v>
                      </c:pt>
                      <c:pt idx="24346">
                        <c:v>6.5461342592592162</c:v>
                      </c:pt>
                      <c:pt idx="24347">
                        <c:v>6.5463773148133813</c:v>
                      </c:pt>
                      <c:pt idx="24348">
                        <c:v>6.5466203703675463</c:v>
                      </c:pt>
                      <c:pt idx="24349">
                        <c:v>6.5468634259217113</c:v>
                      </c:pt>
                      <c:pt idx="24350">
                        <c:v>6.5471064814831523</c:v>
                      </c:pt>
                      <c:pt idx="24351">
                        <c:v>6.5473495370373174</c:v>
                      </c:pt>
                      <c:pt idx="24352">
                        <c:v>6.5475925925914824</c:v>
                      </c:pt>
                      <c:pt idx="24353">
                        <c:v>6.5478356481456474</c:v>
                      </c:pt>
                      <c:pt idx="24354">
                        <c:v>6.5480787036998125</c:v>
                      </c:pt>
                      <c:pt idx="24355">
                        <c:v>6.5483217592612535</c:v>
                      </c:pt>
                      <c:pt idx="24356">
                        <c:v>6.5485648148154185</c:v>
                      </c:pt>
                      <c:pt idx="24357">
                        <c:v>6.5488078703695836</c:v>
                      </c:pt>
                      <c:pt idx="24358">
                        <c:v>6.5490509259237486</c:v>
                      </c:pt>
                      <c:pt idx="24359">
                        <c:v>6.5492939814779136</c:v>
                      </c:pt>
                      <c:pt idx="24360">
                        <c:v>6.5495370370320787</c:v>
                      </c:pt>
                      <c:pt idx="24361">
                        <c:v>6.5497800925935197</c:v>
                      </c:pt>
                      <c:pt idx="24362">
                        <c:v>6.5500231481476847</c:v>
                      </c:pt>
                      <c:pt idx="24363">
                        <c:v>6.5502662037018498</c:v>
                      </c:pt>
                      <c:pt idx="24364">
                        <c:v>6.5505092592560148</c:v>
                      </c:pt>
                      <c:pt idx="24365">
                        <c:v>6.5507523148101798</c:v>
                      </c:pt>
                      <c:pt idx="24366">
                        <c:v>6.5510069444411245</c:v>
                      </c:pt>
                      <c:pt idx="24367">
                        <c:v>6.5512499999952896</c:v>
                      </c:pt>
                      <c:pt idx="24368">
                        <c:v>6.5514930555567306</c:v>
                      </c:pt>
                      <c:pt idx="24369">
                        <c:v>6.5517361111108956</c:v>
                      </c:pt>
                      <c:pt idx="24370">
                        <c:v>6.5519791666650606</c:v>
                      </c:pt>
                      <c:pt idx="24371">
                        <c:v>6.5522222222192257</c:v>
                      </c:pt>
                      <c:pt idx="24372">
                        <c:v>6.5524652777733907</c:v>
                      </c:pt>
                      <c:pt idx="24373">
                        <c:v>6.5527083333348317</c:v>
                      </c:pt>
                      <c:pt idx="24374">
                        <c:v>6.5529513888889968</c:v>
                      </c:pt>
                      <c:pt idx="24375">
                        <c:v>6.5531944444431618</c:v>
                      </c:pt>
                      <c:pt idx="24376">
                        <c:v>6.5534374999973268</c:v>
                      </c:pt>
                      <c:pt idx="24377">
                        <c:v>6.5536805555514919</c:v>
                      </c:pt>
                      <c:pt idx="24378">
                        <c:v>6.5539236111129329</c:v>
                      </c:pt>
                      <c:pt idx="24379">
                        <c:v>6.5541666666670979</c:v>
                      </c:pt>
                      <c:pt idx="24380">
                        <c:v>6.5544097222212629</c:v>
                      </c:pt>
                      <c:pt idx="24381">
                        <c:v>6.554652777775428</c:v>
                      </c:pt>
                      <c:pt idx="24382">
                        <c:v>6.554895833329593</c:v>
                      </c:pt>
                      <c:pt idx="24383">
                        <c:v>6.5551388888837581</c:v>
                      </c:pt>
                      <c:pt idx="24384">
                        <c:v>6.5553819444451991</c:v>
                      </c:pt>
                      <c:pt idx="24385">
                        <c:v>6.5556249999993641</c:v>
                      </c:pt>
                      <c:pt idx="24386">
                        <c:v>6.5558680555535291</c:v>
                      </c:pt>
                      <c:pt idx="24387">
                        <c:v>6.5561111111076942</c:v>
                      </c:pt>
                      <c:pt idx="24388">
                        <c:v>6.5563541666618592</c:v>
                      </c:pt>
                      <c:pt idx="24389">
                        <c:v>6.5565972222233002</c:v>
                      </c:pt>
                      <c:pt idx="24390">
                        <c:v>6.5568402777774653</c:v>
                      </c:pt>
                      <c:pt idx="24391">
                        <c:v>6.5570833333316303</c:v>
                      </c:pt>
                      <c:pt idx="24392">
                        <c:v>6.5573263888857953</c:v>
                      </c:pt>
                      <c:pt idx="24393">
                        <c:v>6.5575694444399604</c:v>
                      </c:pt>
                      <c:pt idx="24394">
                        <c:v>6.5578125000014014</c:v>
                      </c:pt>
                      <c:pt idx="24395">
                        <c:v>6.5580555555555664</c:v>
                      </c:pt>
                      <c:pt idx="24396">
                        <c:v>6.5582986111097314</c:v>
                      </c:pt>
                      <c:pt idx="24397">
                        <c:v>6.5585416666638965</c:v>
                      </c:pt>
                      <c:pt idx="24398">
                        <c:v>6.5587847222180615</c:v>
                      </c:pt>
                      <c:pt idx="24399">
                        <c:v>6.5590277777795025</c:v>
                      </c:pt>
                      <c:pt idx="24400">
                        <c:v>6.5592708333336676</c:v>
                      </c:pt>
                      <c:pt idx="24401">
                        <c:v>6.5595138888878326</c:v>
                      </c:pt>
                      <c:pt idx="24402">
                        <c:v>6.5597569444419976</c:v>
                      </c:pt>
                      <c:pt idx="24403">
                        <c:v>6.5599999999961627</c:v>
                      </c:pt>
                      <c:pt idx="24404">
                        <c:v>6.5602430555576037</c:v>
                      </c:pt>
                      <c:pt idx="24405">
                        <c:v>6.5604861111117687</c:v>
                      </c:pt>
                      <c:pt idx="24406">
                        <c:v>6.5607291666659338</c:v>
                      </c:pt>
                      <c:pt idx="24407">
                        <c:v>6.5609722222200988</c:v>
                      </c:pt>
                      <c:pt idx="24408">
                        <c:v>6.5612152777742638</c:v>
                      </c:pt>
                      <c:pt idx="24409">
                        <c:v>6.5614583333284289</c:v>
                      </c:pt>
                      <c:pt idx="24410">
                        <c:v>6.5617013888898699</c:v>
                      </c:pt>
                      <c:pt idx="24411">
                        <c:v>6.5619444444440349</c:v>
                      </c:pt>
                      <c:pt idx="24412">
                        <c:v>6.5621874999981999</c:v>
                      </c:pt>
                      <c:pt idx="24413">
                        <c:v>6.562430555552365</c:v>
                      </c:pt>
                      <c:pt idx="24414">
                        <c:v>6.56267361110653</c:v>
                      </c:pt>
                      <c:pt idx="24415">
                        <c:v>6.5629282407374747</c:v>
                      </c:pt>
                      <c:pt idx="24416">
                        <c:v>6.5631712962916398</c:v>
                      </c:pt>
                      <c:pt idx="24417">
                        <c:v>6.5634143518530808</c:v>
                      </c:pt>
                      <c:pt idx="24418">
                        <c:v>6.5636574074072458</c:v>
                      </c:pt>
                      <c:pt idx="24419">
                        <c:v>6.5639004629614108</c:v>
                      </c:pt>
                      <c:pt idx="24420">
                        <c:v>6.5641435185155759</c:v>
                      </c:pt>
                      <c:pt idx="24421">
                        <c:v>6.5643865740697409</c:v>
                      </c:pt>
                      <c:pt idx="24422">
                        <c:v>6.5646296296311819</c:v>
                      </c:pt>
                      <c:pt idx="24423">
                        <c:v>6.5648726851853469</c:v>
                      </c:pt>
                      <c:pt idx="24424">
                        <c:v>6.565115740739512</c:v>
                      </c:pt>
                      <c:pt idx="24425">
                        <c:v>6.565358796293677</c:v>
                      </c:pt>
                      <c:pt idx="24426">
                        <c:v>6.5656018518478421</c:v>
                      </c:pt>
                      <c:pt idx="24427">
                        <c:v>6.5658449074092831</c:v>
                      </c:pt>
                      <c:pt idx="24428">
                        <c:v>6.5660879629634481</c:v>
                      </c:pt>
                      <c:pt idx="24429">
                        <c:v>6.5663310185176131</c:v>
                      </c:pt>
                      <c:pt idx="24430">
                        <c:v>6.5665740740717782</c:v>
                      </c:pt>
                      <c:pt idx="24431">
                        <c:v>6.5668171296259432</c:v>
                      </c:pt>
                      <c:pt idx="24432">
                        <c:v>6.5670601851801083</c:v>
                      </c:pt>
                      <c:pt idx="24433">
                        <c:v>6.5673032407415493</c:v>
                      </c:pt>
                      <c:pt idx="24434">
                        <c:v>6.5675462962957143</c:v>
                      </c:pt>
                      <c:pt idx="24435">
                        <c:v>6.5677893518498793</c:v>
                      </c:pt>
                      <c:pt idx="24436">
                        <c:v>6.5680324074040444</c:v>
                      </c:pt>
                      <c:pt idx="24437">
                        <c:v>6.5682754629582094</c:v>
                      </c:pt>
                      <c:pt idx="24438">
                        <c:v>6.5685185185196504</c:v>
                      </c:pt>
                      <c:pt idx="24439">
                        <c:v>6.5687615740738154</c:v>
                      </c:pt>
                      <c:pt idx="24440">
                        <c:v>6.5690046296279805</c:v>
                      </c:pt>
                      <c:pt idx="24441">
                        <c:v>6.5692476851821455</c:v>
                      </c:pt>
                      <c:pt idx="24442">
                        <c:v>6.5694907407363106</c:v>
                      </c:pt>
                      <c:pt idx="24443">
                        <c:v>6.5697337962977516</c:v>
                      </c:pt>
                      <c:pt idx="24444">
                        <c:v>6.5699768518519166</c:v>
                      </c:pt>
                      <c:pt idx="24445">
                        <c:v>6.5702199074060816</c:v>
                      </c:pt>
                      <c:pt idx="24446">
                        <c:v>6.5704629629602467</c:v>
                      </c:pt>
                      <c:pt idx="24447">
                        <c:v>6.5707060185144117</c:v>
                      </c:pt>
                      <c:pt idx="24448">
                        <c:v>6.5709490740758527</c:v>
                      </c:pt>
                      <c:pt idx="24449">
                        <c:v>6.5711921296300178</c:v>
                      </c:pt>
                      <c:pt idx="24450">
                        <c:v>6.5714351851841828</c:v>
                      </c:pt>
                      <c:pt idx="24451">
                        <c:v>6.5716782407383478</c:v>
                      </c:pt>
                      <c:pt idx="24452">
                        <c:v>6.5719212962925129</c:v>
                      </c:pt>
                      <c:pt idx="24453">
                        <c:v>6.5721643518539539</c:v>
                      </c:pt>
                      <c:pt idx="24454">
                        <c:v>6.5724074074081189</c:v>
                      </c:pt>
                      <c:pt idx="24455">
                        <c:v>6.5726504629622839</c:v>
                      </c:pt>
                      <c:pt idx="24456">
                        <c:v>6.572893518516449</c:v>
                      </c:pt>
                      <c:pt idx="24457">
                        <c:v>6.573136574070614</c:v>
                      </c:pt>
                      <c:pt idx="24458">
                        <c:v>6.5733796296247791</c:v>
                      </c:pt>
                      <c:pt idx="24459">
                        <c:v>6.5736226851862201</c:v>
                      </c:pt>
                      <c:pt idx="24460">
                        <c:v>6.5738657407403851</c:v>
                      </c:pt>
                      <c:pt idx="24461">
                        <c:v>6.5741087962945501</c:v>
                      </c:pt>
                      <c:pt idx="24462">
                        <c:v>6.5743634259254948</c:v>
                      </c:pt>
                      <c:pt idx="24463">
                        <c:v>6.5746064814796599</c:v>
                      </c:pt>
                      <c:pt idx="24464">
                        <c:v>6.5748495370338249</c:v>
                      </c:pt>
                      <c:pt idx="24465">
                        <c:v>6.5750925925879899</c:v>
                      </c:pt>
                      <c:pt idx="24466">
                        <c:v>6.5753356481494309</c:v>
                      </c:pt>
                      <c:pt idx="24467">
                        <c:v>6.575578703703596</c:v>
                      </c:pt>
                      <c:pt idx="24468">
                        <c:v>6.575821759257761</c:v>
                      </c:pt>
                      <c:pt idx="24469">
                        <c:v>6.5760648148119261</c:v>
                      </c:pt>
                      <c:pt idx="24470">
                        <c:v>6.5763078703660911</c:v>
                      </c:pt>
                      <c:pt idx="24471">
                        <c:v>6.5765509259275321</c:v>
                      </c:pt>
                      <c:pt idx="24472">
                        <c:v>6.5767939814816971</c:v>
                      </c:pt>
                      <c:pt idx="24473">
                        <c:v>6.5770370370358622</c:v>
                      </c:pt>
                      <c:pt idx="24474">
                        <c:v>6.5772800925900272</c:v>
                      </c:pt>
                      <c:pt idx="24475">
                        <c:v>6.5775231481441923</c:v>
                      </c:pt>
                      <c:pt idx="24476">
                        <c:v>6.5777662037056333</c:v>
                      </c:pt>
                      <c:pt idx="24477">
                        <c:v>6.5780092592597983</c:v>
                      </c:pt>
                      <c:pt idx="24478">
                        <c:v>6.5782523148139633</c:v>
                      </c:pt>
                      <c:pt idx="24479">
                        <c:v>6.5784953703681284</c:v>
                      </c:pt>
                      <c:pt idx="24480">
                        <c:v>6.5787384259222934</c:v>
                      </c:pt>
                      <c:pt idx="24481">
                        <c:v>6.5789814814764584</c:v>
                      </c:pt>
                      <c:pt idx="24482">
                        <c:v>6.5792245370378994</c:v>
                      </c:pt>
                      <c:pt idx="24483">
                        <c:v>6.5794675925920645</c:v>
                      </c:pt>
                      <c:pt idx="24484">
                        <c:v>6.5797106481462295</c:v>
                      </c:pt>
                      <c:pt idx="24485">
                        <c:v>6.5799537037003946</c:v>
                      </c:pt>
                      <c:pt idx="24486">
                        <c:v>6.5801967592545596</c:v>
                      </c:pt>
                      <c:pt idx="24487">
                        <c:v>6.5804398148160006</c:v>
                      </c:pt>
                      <c:pt idx="24488">
                        <c:v>6.5806828703701656</c:v>
                      </c:pt>
                      <c:pt idx="24489">
                        <c:v>6.5809259259243307</c:v>
                      </c:pt>
                      <c:pt idx="24490">
                        <c:v>6.5811689814784957</c:v>
                      </c:pt>
                      <c:pt idx="24491">
                        <c:v>6.5814120370326608</c:v>
                      </c:pt>
                      <c:pt idx="24492">
                        <c:v>6.5816550925941018</c:v>
                      </c:pt>
                      <c:pt idx="24493">
                        <c:v>6.5818981481482668</c:v>
                      </c:pt>
                      <c:pt idx="24494">
                        <c:v>6.5821412037024318</c:v>
                      </c:pt>
                      <c:pt idx="24495">
                        <c:v>6.5823842592565969</c:v>
                      </c:pt>
                      <c:pt idx="24496">
                        <c:v>6.5826273148107619</c:v>
                      </c:pt>
                      <c:pt idx="24497">
                        <c:v>6.5828703703722029</c:v>
                      </c:pt>
                      <c:pt idx="24498">
                        <c:v>6.5831134259263679</c:v>
                      </c:pt>
                      <c:pt idx="24499">
                        <c:v>6.583356481480533</c:v>
                      </c:pt>
                      <c:pt idx="24500">
                        <c:v>6.583599537034698</c:v>
                      </c:pt>
                      <c:pt idx="24501">
                        <c:v>6.5838425925888631</c:v>
                      </c:pt>
                      <c:pt idx="24502">
                        <c:v>6.5840856481430281</c:v>
                      </c:pt>
                      <c:pt idx="24503">
                        <c:v>6.5843287037044691</c:v>
                      </c:pt>
                      <c:pt idx="24504">
                        <c:v>6.5845717592586341</c:v>
                      </c:pt>
                      <c:pt idx="24505">
                        <c:v>6.5848148148127992</c:v>
                      </c:pt>
                      <c:pt idx="24506">
                        <c:v>6.5850578703669642</c:v>
                      </c:pt>
                      <c:pt idx="24507">
                        <c:v>6.5853009259211293</c:v>
                      </c:pt>
                      <c:pt idx="24508">
                        <c:v>6.5855439814825703</c:v>
                      </c:pt>
                      <c:pt idx="24509">
                        <c:v>6.5857870370367353</c:v>
                      </c:pt>
                      <c:pt idx="24510">
                        <c:v>6.5860300925909003</c:v>
                      </c:pt>
                      <c:pt idx="24511">
                        <c:v>6.586284722221845</c:v>
                      </c:pt>
                      <c:pt idx="24512">
                        <c:v>6.5865277777760101</c:v>
                      </c:pt>
                      <c:pt idx="24513">
                        <c:v>6.5867708333301751</c:v>
                      </c:pt>
                      <c:pt idx="24514">
                        <c:v>6.5870138888843401</c:v>
                      </c:pt>
                      <c:pt idx="24515">
                        <c:v>6.5872569444457811</c:v>
                      </c:pt>
                      <c:pt idx="24516">
                        <c:v>6.5874999999999462</c:v>
                      </c:pt>
                      <c:pt idx="24517">
                        <c:v>6.5877430555541112</c:v>
                      </c:pt>
                      <c:pt idx="24518">
                        <c:v>6.5879861111082763</c:v>
                      </c:pt>
                      <c:pt idx="24519">
                        <c:v>6.5882291666624413</c:v>
                      </c:pt>
                      <c:pt idx="24520">
                        <c:v>6.5884722222238823</c:v>
                      </c:pt>
                      <c:pt idx="24521">
                        <c:v>6.5887152777780473</c:v>
                      </c:pt>
                      <c:pt idx="24522">
                        <c:v>6.5889583333322124</c:v>
                      </c:pt>
                      <c:pt idx="24523">
                        <c:v>6.5892013888863774</c:v>
                      </c:pt>
                      <c:pt idx="24524">
                        <c:v>6.5894444444405424</c:v>
                      </c:pt>
                      <c:pt idx="24525">
                        <c:v>6.5896875000019834</c:v>
                      </c:pt>
                      <c:pt idx="24526">
                        <c:v>6.5899305555561485</c:v>
                      </c:pt>
                      <c:pt idx="24527">
                        <c:v>6.5901736111103135</c:v>
                      </c:pt>
                      <c:pt idx="24528">
                        <c:v>6.5904166666644786</c:v>
                      </c:pt>
                      <c:pt idx="24529">
                        <c:v>6.5906597222186436</c:v>
                      </c:pt>
                      <c:pt idx="24530">
                        <c:v>6.5909027777728086</c:v>
                      </c:pt>
                      <c:pt idx="24531">
                        <c:v>6.5911458333342496</c:v>
                      </c:pt>
                      <c:pt idx="24532">
                        <c:v>6.5913888888884147</c:v>
                      </c:pt>
                      <c:pt idx="24533">
                        <c:v>6.5916319444425797</c:v>
                      </c:pt>
                      <c:pt idx="24534">
                        <c:v>6.5918749999967448</c:v>
                      </c:pt>
                      <c:pt idx="24535">
                        <c:v>6.5921180555509098</c:v>
                      </c:pt>
                      <c:pt idx="24536">
                        <c:v>6.5923611111123508</c:v>
                      </c:pt>
                      <c:pt idx="24537">
                        <c:v>6.5926041666665158</c:v>
                      </c:pt>
                      <c:pt idx="24538">
                        <c:v>6.5928472222206809</c:v>
                      </c:pt>
                      <c:pt idx="24539">
                        <c:v>6.5930902777748459</c:v>
                      </c:pt>
                      <c:pt idx="24540">
                        <c:v>6.5933333333290109</c:v>
                      </c:pt>
                      <c:pt idx="24541">
                        <c:v>6.5935763888904519</c:v>
                      </c:pt>
                      <c:pt idx="24542">
                        <c:v>6.593819444444617</c:v>
                      </c:pt>
                      <c:pt idx="24543">
                        <c:v>6.594062499998782</c:v>
                      </c:pt>
                      <c:pt idx="24544">
                        <c:v>6.5943055555529471</c:v>
                      </c:pt>
                      <c:pt idx="24545">
                        <c:v>6.5945486111071121</c:v>
                      </c:pt>
                      <c:pt idx="24546">
                        <c:v>6.5947916666685531</c:v>
                      </c:pt>
                      <c:pt idx="24547">
                        <c:v>6.5950347222227181</c:v>
                      </c:pt>
                      <c:pt idx="24548">
                        <c:v>6.5952777777768832</c:v>
                      </c:pt>
                      <c:pt idx="24549">
                        <c:v>6.5955208333310482</c:v>
                      </c:pt>
                      <c:pt idx="24550">
                        <c:v>6.5957638888852133</c:v>
                      </c:pt>
                      <c:pt idx="24551">
                        <c:v>6.5960069444393783</c:v>
                      </c:pt>
                      <c:pt idx="24552">
                        <c:v>6.5962500000008193</c:v>
                      </c:pt>
                      <c:pt idx="24553">
                        <c:v>6.5964930555549843</c:v>
                      </c:pt>
                      <c:pt idx="24554">
                        <c:v>6.5967361111091494</c:v>
                      </c:pt>
                      <c:pt idx="24555">
                        <c:v>6.5969791666633144</c:v>
                      </c:pt>
                      <c:pt idx="24556">
                        <c:v>6.5972222222174794</c:v>
                      </c:pt>
                      <c:pt idx="24557">
                        <c:v>6.5974652777789204</c:v>
                      </c:pt>
                      <c:pt idx="24558">
                        <c:v>6.5977083333330855</c:v>
                      </c:pt>
                      <c:pt idx="24559">
                        <c:v>6.5979629629640302</c:v>
                      </c:pt>
                      <c:pt idx="24560">
                        <c:v>6.5982060185181952</c:v>
                      </c:pt>
                      <c:pt idx="24561">
                        <c:v>6.5984490740723603</c:v>
                      </c:pt>
                      <c:pt idx="24562">
                        <c:v>6.5986921296265253</c:v>
                      </c:pt>
                      <c:pt idx="24563">
                        <c:v>6.5989351851806903</c:v>
                      </c:pt>
                      <c:pt idx="24564">
                        <c:v>6.5991782407421313</c:v>
                      </c:pt>
                      <c:pt idx="24565">
                        <c:v>6.5994212962962964</c:v>
                      </c:pt>
                      <c:pt idx="24566">
                        <c:v>6.5996643518504614</c:v>
                      </c:pt>
                      <c:pt idx="24567">
                        <c:v>6.5999074074046264</c:v>
                      </c:pt>
                      <c:pt idx="24568">
                        <c:v>6.6001504629587915</c:v>
                      </c:pt>
                      <c:pt idx="24569">
                        <c:v>6.6003935185202325</c:v>
                      </c:pt>
                      <c:pt idx="24570">
                        <c:v>6.6006365740743975</c:v>
                      </c:pt>
                      <c:pt idx="24571">
                        <c:v>6.6008796296285626</c:v>
                      </c:pt>
                      <c:pt idx="24572">
                        <c:v>6.6011226851827276</c:v>
                      </c:pt>
                      <c:pt idx="24573">
                        <c:v>6.6013657407368926</c:v>
                      </c:pt>
                      <c:pt idx="24574">
                        <c:v>6.6016087962983336</c:v>
                      </c:pt>
                      <c:pt idx="24575">
                        <c:v>6.6018518518524987</c:v>
                      </c:pt>
                      <c:pt idx="24576">
                        <c:v>6.6020949074066637</c:v>
                      </c:pt>
                      <c:pt idx="24577">
                        <c:v>6.6023379629608288</c:v>
                      </c:pt>
                      <c:pt idx="24578">
                        <c:v>6.6025810185149938</c:v>
                      </c:pt>
                      <c:pt idx="24579">
                        <c:v>6.6028240740691588</c:v>
                      </c:pt>
                      <c:pt idx="24580">
                        <c:v>6.6030671296305998</c:v>
                      </c:pt>
                      <c:pt idx="24581">
                        <c:v>6.6033101851847649</c:v>
                      </c:pt>
                      <c:pt idx="24582">
                        <c:v>6.6035532407389299</c:v>
                      </c:pt>
                      <c:pt idx="24583">
                        <c:v>6.6037962962930949</c:v>
                      </c:pt>
                      <c:pt idx="24584">
                        <c:v>6.60403935184726</c:v>
                      </c:pt>
                      <c:pt idx="24585">
                        <c:v>6.604282407408701</c:v>
                      </c:pt>
                      <c:pt idx="24586">
                        <c:v>6.604525462962866</c:v>
                      </c:pt>
                      <c:pt idx="24587">
                        <c:v>6.6047685185170311</c:v>
                      </c:pt>
                      <c:pt idx="24588">
                        <c:v>6.6050115740711961</c:v>
                      </c:pt>
                      <c:pt idx="24589">
                        <c:v>6.6052546296253611</c:v>
                      </c:pt>
                      <c:pt idx="24590">
                        <c:v>6.6054976851868021</c:v>
                      </c:pt>
                      <c:pt idx="24591">
                        <c:v>6.6057407407409672</c:v>
                      </c:pt>
                      <c:pt idx="24592">
                        <c:v>6.6059837962951322</c:v>
                      </c:pt>
                      <c:pt idx="24593">
                        <c:v>6.6062268518492973</c:v>
                      </c:pt>
                      <c:pt idx="24594">
                        <c:v>6.6064699074034623</c:v>
                      </c:pt>
                      <c:pt idx="24595">
                        <c:v>6.6067129629649033</c:v>
                      </c:pt>
                      <c:pt idx="24596">
                        <c:v>6.6069560185190683</c:v>
                      </c:pt>
                      <c:pt idx="24597">
                        <c:v>6.6071990740732334</c:v>
                      </c:pt>
                      <c:pt idx="24598">
                        <c:v>6.6074421296273984</c:v>
                      </c:pt>
                      <c:pt idx="24599">
                        <c:v>6.6076851851815634</c:v>
                      </c:pt>
                      <c:pt idx="24600">
                        <c:v>6.6079282407357285</c:v>
                      </c:pt>
                      <c:pt idx="24601">
                        <c:v>6.6081712962971695</c:v>
                      </c:pt>
                      <c:pt idx="24602">
                        <c:v>6.6084143518513345</c:v>
                      </c:pt>
                      <c:pt idx="24603">
                        <c:v>6.6086574074054996</c:v>
                      </c:pt>
                      <c:pt idx="24604">
                        <c:v>6.6089004629596646</c:v>
                      </c:pt>
                      <c:pt idx="24605">
                        <c:v>6.6091435185138296</c:v>
                      </c:pt>
                      <c:pt idx="24606">
                        <c:v>6.6093865740752706</c:v>
                      </c:pt>
                      <c:pt idx="24607">
                        <c:v>6.6096296296294357</c:v>
                      </c:pt>
                      <c:pt idx="24608">
                        <c:v>6.6098842592603804</c:v>
                      </c:pt>
                      <c:pt idx="24609">
                        <c:v>6.6101273148145454</c:v>
                      </c:pt>
                      <c:pt idx="24610">
                        <c:v>6.6103703703687104</c:v>
                      </c:pt>
                      <c:pt idx="24611">
                        <c:v>6.6106134259228755</c:v>
                      </c:pt>
                      <c:pt idx="24612">
                        <c:v>6.6108564814770405</c:v>
                      </c:pt>
                      <c:pt idx="24613">
                        <c:v>6.6110995370384815</c:v>
                      </c:pt>
                      <c:pt idx="24614">
                        <c:v>6.6113425925926466</c:v>
                      </c:pt>
                      <c:pt idx="24615">
                        <c:v>6.6115856481468116</c:v>
                      </c:pt>
                      <c:pt idx="24616">
                        <c:v>6.6118287037009766</c:v>
                      </c:pt>
                      <c:pt idx="24617">
                        <c:v>6.6120717592551417</c:v>
                      </c:pt>
                      <c:pt idx="24618">
                        <c:v>6.6123148148165827</c:v>
                      </c:pt>
                      <c:pt idx="24619">
                        <c:v>6.6125578703707477</c:v>
                      </c:pt>
                      <c:pt idx="24620">
                        <c:v>6.6128009259249128</c:v>
                      </c:pt>
                      <c:pt idx="24621">
                        <c:v>6.6130439814790778</c:v>
                      </c:pt>
                      <c:pt idx="24622">
                        <c:v>6.6132870370332428</c:v>
                      </c:pt>
                      <c:pt idx="24623">
                        <c:v>6.6135300925946838</c:v>
                      </c:pt>
                      <c:pt idx="24624">
                        <c:v>6.6137731481488489</c:v>
                      </c:pt>
                      <c:pt idx="24625">
                        <c:v>6.6140162037030139</c:v>
                      </c:pt>
                      <c:pt idx="24626">
                        <c:v>6.6142592592571789</c:v>
                      </c:pt>
                      <c:pt idx="24627">
                        <c:v>6.614502314811344</c:v>
                      </c:pt>
                      <c:pt idx="24628">
                        <c:v>6.614745370365509</c:v>
                      </c:pt>
                      <c:pt idx="24629">
                        <c:v>6.61498842592695</c:v>
                      </c:pt>
                      <c:pt idx="24630">
                        <c:v>6.6152314814811151</c:v>
                      </c:pt>
                      <c:pt idx="24631">
                        <c:v>6.6154745370352801</c:v>
                      </c:pt>
                      <c:pt idx="24632">
                        <c:v>6.6157175925894451</c:v>
                      </c:pt>
                      <c:pt idx="24633">
                        <c:v>6.6159606481436102</c:v>
                      </c:pt>
                      <c:pt idx="24634">
                        <c:v>6.6162037037050512</c:v>
                      </c:pt>
                      <c:pt idx="24635">
                        <c:v>6.6164467592592162</c:v>
                      </c:pt>
                      <c:pt idx="24636">
                        <c:v>6.6166898148133813</c:v>
                      </c:pt>
                      <c:pt idx="24637">
                        <c:v>6.6169328703675463</c:v>
                      </c:pt>
                      <c:pt idx="24638">
                        <c:v>6.6171759259217113</c:v>
                      </c:pt>
                      <c:pt idx="24639">
                        <c:v>6.6174189814831523</c:v>
                      </c:pt>
                      <c:pt idx="24640">
                        <c:v>6.6176620370373174</c:v>
                      </c:pt>
                      <c:pt idx="24641">
                        <c:v>6.6179050925914824</c:v>
                      </c:pt>
                      <c:pt idx="24642">
                        <c:v>6.6181481481456474</c:v>
                      </c:pt>
                      <c:pt idx="24643">
                        <c:v>6.6183912036998125</c:v>
                      </c:pt>
                      <c:pt idx="24644">
                        <c:v>6.6186342592612535</c:v>
                      </c:pt>
                      <c:pt idx="24645">
                        <c:v>6.6188773148154185</c:v>
                      </c:pt>
                      <c:pt idx="24646">
                        <c:v>6.6191203703695836</c:v>
                      </c:pt>
                      <c:pt idx="24647">
                        <c:v>6.6193634259237486</c:v>
                      </c:pt>
                      <c:pt idx="24648">
                        <c:v>6.6196064814779136</c:v>
                      </c:pt>
                      <c:pt idx="24649">
                        <c:v>6.6198495370320787</c:v>
                      </c:pt>
                      <c:pt idx="24650">
                        <c:v>6.6200925925935197</c:v>
                      </c:pt>
                      <c:pt idx="24651">
                        <c:v>6.6203356481476847</c:v>
                      </c:pt>
                      <c:pt idx="24652">
                        <c:v>6.6205787037018498</c:v>
                      </c:pt>
                      <c:pt idx="24653">
                        <c:v>6.6208217592560148</c:v>
                      </c:pt>
                      <c:pt idx="24654">
                        <c:v>6.6210648148101798</c:v>
                      </c:pt>
                      <c:pt idx="24655">
                        <c:v>6.6213078703716208</c:v>
                      </c:pt>
                      <c:pt idx="24656">
                        <c:v>6.6215624999952896</c:v>
                      </c:pt>
                      <c:pt idx="24657">
                        <c:v>6.6218055555567306</c:v>
                      </c:pt>
                      <c:pt idx="24658">
                        <c:v>6.6220486111108956</c:v>
                      </c:pt>
                      <c:pt idx="24659">
                        <c:v>6.6222916666650606</c:v>
                      </c:pt>
                      <c:pt idx="24660">
                        <c:v>6.6225347222192257</c:v>
                      </c:pt>
                      <c:pt idx="24661">
                        <c:v>6.6227777777733907</c:v>
                      </c:pt>
                      <c:pt idx="24662">
                        <c:v>6.6230208333348317</c:v>
                      </c:pt>
                      <c:pt idx="24663">
                        <c:v>6.6232638888889968</c:v>
                      </c:pt>
                      <c:pt idx="24664">
                        <c:v>6.6235069444431618</c:v>
                      </c:pt>
                      <c:pt idx="24665">
                        <c:v>6.6237499999973268</c:v>
                      </c:pt>
                      <c:pt idx="24666">
                        <c:v>6.6239930555514919</c:v>
                      </c:pt>
                      <c:pt idx="24667">
                        <c:v>6.6242361111129329</c:v>
                      </c:pt>
                      <c:pt idx="24668">
                        <c:v>6.6244791666670979</c:v>
                      </c:pt>
                      <c:pt idx="24669">
                        <c:v>6.6247222222212629</c:v>
                      </c:pt>
                      <c:pt idx="24670">
                        <c:v>6.624965277775428</c:v>
                      </c:pt>
                      <c:pt idx="24671">
                        <c:v>6.625208333329593</c:v>
                      </c:pt>
                      <c:pt idx="24672">
                        <c:v>6.6254513888837581</c:v>
                      </c:pt>
                      <c:pt idx="24673">
                        <c:v>6.6256944444451991</c:v>
                      </c:pt>
                      <c:pt idx="24674">
                        <c:v>6.6259374999993641</c:v>
                      </c:pt>
                      <c:pt idx="24675">
                        <c:v>6.6261805555535291</c:v>
                      </c:pt>
                      <c:pt idx="24676">
                        <c:v>6.6264236111076942</c:v>
                      </c:pt>
                      <c:pt idx="24677">
                        <c:v>6.6266666666618592</c:v>
                      </c:pt>
                      <c:pt idx="24678">
                        <c:v>6.6269097222233002</c:v>
                      </c:pt>
                      <c:pt idx="24679">
                        <c:v>6.6271527777774653</c:v>
                      </c:pt>
                      <c:pt idx="24680">
                        <c:v>6.6273958333316303</c:v>
                      </c:pt>
                      <c:pt idx="24681">
                        <c:v>6.6276388888857953</c:v>
                      </c:pt>
                      <c:pt idx="24682">
                        <c:v>6.6278819444399604</c:v>
                      </c:pt>
                      <c:pt idx="24683">
                        <c:v>6.6281250000014014</c:v>
                      </c:pt>
                      <c:pt idx="24684">
                        <c:v>6.6283680555555664</c:v>
                      </c:pt>
                      <c:pt idx="24685">
                        <c:v>6.6286111111097314</c:v>
                      </c:pt>
                      <c:pt idx="24686">
                        <c:v>6.6288541666638965</c:v>
                      </c:pt>
                      <c:pt idx="24687">
                        <c:v>6.6290972222180615</c:v>
                      </c:pt>
                      <c:pt idx="24688">
                        <c:v>6.6293402777795025</c:v>
                      </c:pt>
                      <c:pt idx="24689">
                        <c:v>6.6295833333336676</c:v>
                      </c:pt>
                      <c:pt idx="24690">
                        <c:v>6.6298263888878326</c:v>
                      </c:pt>
                      <c:pt idx="24691">
                        <c:v>6.6300694444419976</c:v>
                      </c:pt>
                      <c:pt idx="24692">
                        <c:v>6.6303124999961627</c:v>
                      </c:pt>
                      <c:pt idx="24693">
                        <c:v>6.6305555555576037</c:v>
                      </c:pt>
                      <c:pt idx="24694">
                        <c:v>6.6307986111117687</c:v>
                      </c:pt>
                      <c:pt idx="24695">
                        <c:v>6.6310416666659338</c:v>
                      </c:pt>
                      <c:pt idx="24696">
                        <c:v>6.6312847222200988</c:v>
                      </c:pt>
                      <c:pt idx="24697">
                        <c:v>6.6315277777742638</c:v>
                      </c:pt>
                      <c:pt idx="24698">
                        <c:v>6.6317708333284289</c:v>
                      </c:pt>
                      <c:pt idx="24699">
                        <c:v>6.6320138888898699</c:v>
                      </c:pt>
                      <c:pt idx="24700">
                        <c:v>6.6322569444440349</c:v>
                      </c:pt>
                      <c:pt idx="24701">
                        <c:v>6.6324999999981999</c:v>
                      </c:pt>
                      <c:pt idx="24702">
                        <c:v>6.632743055552365</c:v>
                      </c:pt>
                      <c:pt idx="24703">
                        <c:v>6.63298611110653</c:v>
                      </c:pt>
                      <c:pt idx="24704">
                        <c:v>6.6332407407374747</c:v>
                      </c:pt>
                      <c:pt idx="24705">
                        <c:v>6.6334837962916398</c:v>
                      </c:pt>
                      <c:pt idx="24706">
                        <c:v>6.6337268518530808</c:v>
                      </c:pt>
                      <c:pt idx="24707">
                        <c:v>6.6339699074072458</c:v>
                      </c:pt>
                      <c:pt idx="24708">
                        <c:v>6.6342129629614108</c:v>
                      </c:pt>
                      <c:pt idx="24709">
                        <c:v>6.6344560185155759</c:v>
                      </c:pt>
                      <c:pt idx="24710">
                        <c:v>6.6346990740697409</c:v>
                      </c:pt>
                      <c:pt idx="24711">
                        <c:v>6.6349421296311819</c:v>
                      </c:pt>
                      <c:pt idx="24712">
                        <c:v>6.6351851851853469</c:v>
                      </c:pt>
                      <c:pt idx="24713">
                        <c:v>6.635428240739512</c:v>
                      </c:pt>
                      <c:pt idx="24714">
                        <c:v>6.635671296293677</c:v>
                      </c:pt>
                      <c:pt idx="24715">
                        <c:v>6.6359143518478421</c:v>
                      </c:pt>
                      <c:pt idx="24716">
                        <c:v>6.6361574074092831</c:v>
                      </c:pt>
                      <c:pt idx="24717">
                        <c:v>6.6364004629634481</c:v>
                      </c:pt>
                      <c:pt idx="24718">
                        <c:v>6.6366435185176131</c:v>
                      </c:pt>
                      <c:pt idx="24719">
                        <c:v>6.6368865740717782</c:v>
                      </c:pt>
                      <c:pt idx="24720">
                        <c:v>6.6371296296259432</c:v>
                      </c:pt>
                      <c:pt idx="24721">
                        <c:v>6.6373726851801083</c:v>
                      </c:pt>
                      <c:pt idx="24722">
                        <c:v>6.6376157407415493</c:v>
                      </c:pt>
                      <c:pt idx="24723">
                        <c:v>6.6378587962957143</c:v>
                      </c:pt>
                      <c:pt idx="24724">
                        <c:v>6.6381018518498793</c:v>
                      </c:pt>
                      <c:pt idx="24725">
                        <c:v>6.6383449074040444</c:v>
                      </c:pt>
                      <c:pt idx="24726">
                        <c:v>6.6385879629582094</c:v>
                      </c:pt>
                      <c:pt idx="24727">
                        <c:v>6.6388310185196504</c:v>
                      </c:pt>
                      <c:pt idx="24728">
                        <c:v>6.6390740740738154</c:v>
                      </c:pt>
                      <c:pt idx="24729">
                        <c:v>6.6393171296279805</c:v>
                      </c:pt>
                      <c:pt idx="24730">
                        <c:v>6.6395601851821455</c:v>
                      </c:pt>
                      <c:pt idx="24731">
                        <c:v>6.6398032407363106</c:v>
                      </c:pt>
                      <c:pt idx="24732">
                        <c:v>6.6400462962977516</c:v>
                      </c:pt>
                      <c:pt idx="24733">
                        <c:v>6.6402893518519166</c:v>
                      </c:pt>
                      <c:pt idx="24734">
                        <c:v>6.6405324074060816</c:v>
                      </c:pt>
                      <c:pt idx="24735">
                        <c:v>6.6407754629602467</c:v>
                      </c:pt>
                      <c:pt idx="24736">
                        <c:v>6.6410185185144117</c:v>
                      </c:pt>
                      <c:pt idx="24737">
                        <c:v>6.6412615740758527</c:v>
                      </c:pt>
                      <c:pt idx="24738">
                        <c:v>6.6415046296300178</c:v>
                      </c:pt>
                      <c:pt idx="24739">
                        <c:v>6.6417476851841828</c:v>
                      </c:pt>
                      <c:pt idx="24740">
                        <c:v>6.6419907407383478</c:v>
                      </c:pt>
                      <c:pt idx="24741">
                        <c:v>6.6422337962925129</c:v>
                      </c:pt>
                      <c:pt idx="24742">
                        <c:v>6.6424768518539539</c:v>
                      </c:pt>
                      <c:pt idx="24743">
                        <c:v>6.6427199074081189</c:v>
                      </c:pt>
                      <c:pt idx="24744">
                        <c:v>6.6429629629622839</c:v>
                      </c:pt>
                      <c:pt idx="24745">
                        <c:v>6.643206018516449</c:v>
                      </c:pt>
                      <c:pt idx="24746">
                        <c:v>6.643449074070614</c:v>
                      </c:pt>
                      <c:pt idx="24747">
                        <c:v>6.6436921296247791</c:v>
                      </c:pt>
                      <c:pt idx="24748">
                        <c:v>6.6439351851862201</c:v>
                      </c:pt>
                      <c:pt idx="24749">
                        <c:v>6.6441782407403851</c:v>
                      </c:pt>
                      <c:pt idx="24750">
                        <c:v>6.6444212962945501</c:v>
                      </c:pt>
                      <c:pt idx="24751">
                        <c:v>6.6446643518487152</c:v>
                      </c:pt>
                      <c:pt idx="24752">
                        <c:v>6.6449074074028802</c:v>
                      </c:pt>
                      <c:pt idx="24753">
                        <c:v>6.6451620370338249</c:v>
                      </c:pt>
                      <c:pt idx="24754">
                        <c:v>6.6454050925879899</c:v>
                      </c:pt>
                      <c:pt idx="24755">
                        <c:v>6.6456481481494309</c:v>
                      </c:pt>
                      <c:pt idx="24756">
                        <c:v>6.645891203703596</c:v>
                      </c:pt>
                      <c:pt idx="24757">
                        <c:v>6.646134259257761</c:v>
                      </c:pt>
                      <c:pt idx="24758">
                        <c:v>6.6463773148119261</c:v>
                      </c:pt>
                      <c:pt idx="24759">
                        <c:v>6.6466203703660911</c:v>
                      </c:pt>
                      <c:pt idx="24760">
                        <c:v>6.6468634259275321</c:v>
                      </c:pt>
                      <c:pt idx="24761">
                        <c:v>6.6471064814816971</c:v>
                      </c:pt>
                      <c:pt idx="24762">
                        <c:v>6.6473495370358622</c:v>
                      </c:pt>
                      <c:pt idx="24763">
                        <c:v>6.6475925925900272</c:v>
                      </c:pt>
                      <c:pt idx="24764">
                        <c:v>6.6478356481441923</c:v>
                      </c:pt>
                      <c:pt idx="24765">
                        <c:v>6.6480787037056333</c:v>
                      </c:pt>
                      <c:pt idx="24766">
                        <c:v>6.6483217592597983</c:v>
                      </c:pt>
                      <c:pt idx="24767">
                        <c:v>6.6485648148139633</c:v>
                      </c:pt>
                      <c:pt idx="24768">
                        <c:v>6.6488078703681284</c:v>
                      </c:pt>
                      <c:pt idx="24769">
                        <c:v>6.6490509259222934</c:v>
                      </c:pt>
                      <c:pt idx="24770">
                        <c:v>6.6492939814764584</c:v>
                      </c:pt>
                      <c:pt idx="24771">
                        <c:v>6.6495370370378994</c:v>
                      </c:pt>
                      <c:pt idx="24772">
                        <c:v>6.6497800925920645</c:v>
                      </c:pt>
                      <c:pt idx="24773">
                        <c:v>6.6500231481462295</c:v>
                      </c:pt>
                      <c:pt idx="24774">
                        <c:v>6.6502662037003946</c:v>
                      </c:pt>
                      <c:pt idx="24775">
                        <c:v>6.6505092592545596</c:v>
                      </c:pt>
                      <c:pt idx="24776">
                        <c:v>6.6507523148160006</c:v>
                      </c:pt>
                      <c:pt idx="24777">
                        <c:v>6.6509953703701656</c:v>
                      </c:pt>
                      <c:pt idx="24778">
                        <c:v>6.6512384259243307</c:v>
                      </c:pt>
                      <c:pt idx="24779">
                        <c:v>6.6514814814784957</c:v>
                      </c:pt>
                      <c:pt idx="24780">
                        <c:v>6.6517245370326608</c:v>
                      </c:pt>
                      <c:pt idx="24781">
                        <c:v>6.6519675925941018</c:v>
                      </c:pt>
                      <c:pt idx="24782">
                        <c:v>6.6522106481482668</c:v>
                      </c:pt>
                      <c:pt idx="24783">
                        <c:v>6.6524537037024318</c:v>
                      </c:pt>
                      <c:pt idx="24784">
                        <c:v>6.6526967592565969</c:v>
                      </c:pt>
                      <c:pt idx="24785">
                        <c:v>6.6529398148107619</c:v>
                      </c:pt>
                      <c:pt idx="24786">
                        <c:v>6.6531828703722029</c:v>
                      </c:pt>
                      <c:pt idx="24787">
                        <c:v>6.6534259259263679</c:v>
                      </c:pt>
                      <c:pt idx="24788">
                        <c:v>6.653668981480533</c:v>
                      </c:pt>
                      <c:pt idx="24789">
                        <c:v>6.653912037034698</c:v>
                      </c:pt>
                      <c:pt idx="24790">
                        <c:v>6.6541550925888631</c:v>
                      </c:pt>
                      <c:pt idx="24791">
                        <c:v>6.6543981481430281</c:v>
                      </c:pt>
                      <c:pt idx="24792">
                        <c:v>6.6546412037044691</c:v>
                      </c:pt>
                      <c:pt idx="24793">
                        <c:v>6.6548842592586341</c:v>
                      </c:pt>
                      <c:pt idx="24794">
                        <c:v>6.6551273148127992</c:v>
                      </c:pt>
                      <c:pt idx="24795">
                        <c:v>6.6553703703669642</c:v>
                      </c:pt>
                      <c:pt idx="24796">
                        <c:v>6.6556134259211293</c:v>
                      </c:pt>
                      <c:pt idx="24797">
                        <c:v>6.6558564814825703</c:v>
                      </c:pt>
                      <c:pt idx="24798">
                        <c:v>6.6560995370367353</c:v>
                      </c:pt>
                      <c:pt idx="24799">
                        <c:v>6.6563425925909003</c:v>
                      </c:pt>
                      <c:pt idx="24800">
                        <c:v>6.6565856481450654</c:v>
                      </c:pt>
                      <c:pt idx="24801">
                        <c:v>6.6568402777760101</c:v>
                      </c:pt>
                      <c:pt idx="24802">
                        <c:v>6.6570833333301751</c:v>
                      </c:pt>
                      <c:pt idx="24803">
                        <c:v>6.6573263888843401</c:v>
                      </c:pt>
                      <c:pt idx="24804">
                        <c:v>6.6575694444457811</c:v>
                      </c:pt>
                      <c:pt idx="24805">
                        <c:v>6.6578124999999462</c:v>
                      </c:pt>
                      <c:pt idx="24806">
                        <c:v>6.6580555555541112</c:v>
                      </c:pt>
                      <c:pt idx="24807">
                        <c:v>6.6582986111082763</c:v>
                      </c:pt>
                      <c:pt idx="24808">
                        <c:v>6.6585416666624413</c:v>
                      </c:pt>
                      <c:pt idx="24809">
                        <c:v>6.6587847222238823</c:v>
                      </c:pt>
                      <c:pt idx="24810">
                        <c:v>6.6590277777780473</c:v>
                      </c:pt>
                      <c:pt idx="24811">
                        <c:v>6.6592708333322124</c:v>
                      </c:pt>
                      <c:pt idx="24812">
                        <c:v>6.6595138888863774</c:v>
                      </c:pt>
                      <c:pt idx="24813">
                        <c:v>6.6597569444405424</c:v>
                      </c:pt>
                      <c:pt idx="24814">
                        <c:v>6.6600000000019834</c:v>
                      </c:pt>
                      <c:pt idx="24815">
                        <c:v>6.6602430555561485</c:v>
                      </c:pt>
                      <c:pt idx="24816">
                        <c:v>6.6604861111103135</c:v>
                      </c:pt>
                      <c:pt idx="24817">
                        <c:v>6.6607291666644786</c:v>
                      </c:pt>
                      <c:pt idx="24818">
                        <c:v>6.6609722222186436</c:v>
                      </c:pt>
                      <c:pt idx="24819">
                        <c:v>6.6612152777728086</c:v>
                      </c:pt>
                      <c:pt idx="24820">
                        <c:v>6.6614583333342496</c:v>
                      </c:pt>
                      <c:pt idx="24821">
                        <c:v>6.6617013888884147</c:v>
                      </c:pt>
                      <c:pt idx="24822">
                        <c:v>6.6619444444425797</c:v>
                      </c:pt>
                      <c:pt idx="24823">
                        <c:v>6.6621874999967448</c:v>
                      </c:pt>
                      <c:pt idx="24824">
                        <c:v>6.6624305555509098</c:v>
                      </c:pt>
                      <c:pt idx="24825">
                        <c:v>6.6626736111123508</c:v>
                      </c:pt>
                      <c:pt idx="24826">
                        <c:v>6.6629166666665158</c:v>
                      </c:pt>
                      <c:pt idx="24827">
                        <c:v>6.6631597222206809</c:v>
                      </c:pt>
                      <c:pt idx="24828">
                        <c:v>6.6634027777748459</c:v>
                      </c:pt>
                      <c:pt idx="24829">
                        <c:v>6.6636458333290109</c:v>
                      </c:pt>
                      <c:pt idx="24830">
                        <c:v>6.6638888888904519</c:v>
                      </c:pt>
                      <c:pt idx="24831">
                        <c:v>6.664131944444617</c:v>
                      </c:pt>
                      <c:pt idx="24832">
                        <c:v>6.664374999998782</c:v>
                      </c:pt>
                      <c:pt idx="24833">
                        <c:v>6.6646180555529471</c:v>
                      </c:pt>
                      <c:pt idx="24834">
                        <c:v>6.6648611111071121</c:v>
                      </c:pt>
                      <c:pt idx="24835">
                        <c:v>6.6651041666685531</c:v>
                      </c:pt>
                      <c:pt idx="24836">
                        <c:v>6.6653472222227181</c:v>
                      </c:pt>
                      <c:pt idx="24837">
                        <c:v>6.6655902777768832</c:v>
                      </c:pt>
                      <c:pt idx="24838">
                        <c:v>6.6658333333310482</c:v>
                      </c:pt>
                      <c:pt idx="24839">
                        <c:v>6.6660763888852133</c:v>
                      </c:pt>
                      <c:pt idx="24840">
                        <c:v>6.6663194444393783</c:v>
                      </c:pt>
                      <c:pt idx="24841">
                        <c:v>6.6665625000008193</c:v>
                      </c:pt>
                      <c:pt idx="24842">
                        <c:v>6.6668055555549843</c:v>
                      </c:pt>
                      <c:pt idx="24843">
                        <c:v>6.6670486111091494</c:v>
                      </c:pt>
                      <c:pt idx="24844">
                        <c:v>6.6672916666633144</c:v>
                      </c:pt>
                      <c:pt idx="24845">
                        <c:v>6.6675347222174794</c:v>
                      </c:pt>
                      <c:pt idx="24846">
                        <c:v>6.6677777777789204</c:v>
                      </c:pt>
                      <c:pt idx="24847">
                        <c:v>6.6680208333330855</c:v>
                      </c:pt>
                      <c:pt idx="24848">
                        <c:v>6.6682638888872505</c:v>
                      </c:pt>
                      <c:pt idx="24849">
                        <c:v>6.6685185185181952</c:v>
                      </c:pt>
                      <c:pt idx="24850">
                        <c:v>6.6687615740723603</c:v>
                      </c:pt>
                      <c:pt idx="24851">
                        <c:v>6.6690046296265253</c:v>
                      </c:pt>
                      <c:pt idx="24852">
                        <c:v>6.6692476851806903</c:v>
                      </c:pt>
                      <c:pt idx="24853">
                        <c:v>6.6694907407421313</c:v>
                      </c:pt>
                      <c:pt idx="24854">
                        <c:v>6.6697337962962964</c:v>
                      </c:pt>
                      <c:pt idx="24855">
                        <c:v>6.6699768518504614</c:v>
                      </c:pt>
                      <c:pt idx="24856">
                        <c:v>6.6702199074046264</c:v>
                      </c:pt>
                      <c:pt idx="24857">
                        <c:v>6.6704629629587915</c:v>
                      </c:pt>
                      <c:pt idx="24858">
                        <c:v>6.6707060185202325</c:v>
                      </c:pt>
                      <c:pt idx="24859">
                        <c:v>6.6709490740743975</c:v>
                      </c:pt>
                      <c:pt idx="24860">
                        <c:v>6.6711921296285626</c:v>
                      </c:pt>
                      <c:pt idx="24861">
                        <c:v>6.6714351851827276</c:v>
                      </c:pt>
                      <c:pt idx="24862">
                        <c:v>6.6716782407368926</c:v>
                      </c:pt>
                      <c:pt idx="24863">
                        <c:v>6.6719212962983336</c:v>
                      </c:pt>
                      <c:pt idx="24864">
                        <c:v>6.6721643518524987</c:v>
                      </c:pt>
                      <c:pt idx="24865">
                        <c:v>6.6724074074066637</c:v>
                      </c:pt>
                      <c:pt idx="24866">
                        <c:v>6.6726504629608288</c:v>
                      </c:pt>
                      <c:pt idx="24867">
                        <c:v>6.6728935185149938</c:v>
                      </c:pt>
                      <c:pt idx="24868">
                        <c:v>6.6731365740691588</c:v>
                      </c:pt>
                      <c:pt idx="24869">
                        <c:v>6.6733796296305998</c:v>
                      </c:pt>
                      <c:pt idx="24870">
                        <c:v>6.6736226851847649</c:v>
                      </c:pt>
                      <c:pt idx="24871">
                        <c:v>6.6738657407389299</c:v>
                      </c:pt>
                      <c:pt idx="24872">
                        <c:v>6.6741087962930949</c:v>
                      </c:pt>
                      <c:pt idx="24873">
                        <c:v>6.67435185184726</c:v>
                      </c:pt>
                      <c:pt idx="24874">
                        <c:v>6.674594907408701</c:v>
                      </c:pt>
                      <c:pt idx="24875">
                        <c:v>6.674837962962866</c:v>
                      </c:pt>
                      <c:pt idx="24876">
                        <c:v>6.6750810185170311</c:v>
                      </c:pt>
                      <c:pt idx="24877">
                        <c:v>6.6753240740711961</c:v>
                      </c:pt>
                      <c:pt idx="24878">
                        <c:v>6.6755671296253611</c:v>
                      </c:pt>
                      <c:pt idx="24879">
                        <c:v>6.6758101851868021</c:v>
                      </c:pt>
                      <c:pt idx="24880">
                        <c:v>6.6760532407409672</c:v>
                      </c:pt>
                      <c:pt idx="24881">
                        <c:v>6.6762962962951322</c:v>
                      </c:pt>
                      <c:pt idx="24882">
                        <c:v>6.6765393518492973</c:v>
                      </c:pt>
                      <c:pt idx="24883">
                        <c:v>6.6767824074034623</c:v>
                      </c:pt>
                      <c:pt idx="24884">
                        <c:v>6.6770254629649033</c:v>
                      </c:pt>
                      <c:pt idx="24885">
                        <c:v>6.6772685185190683</c:v>
                      </c:pt>
                      <c:pt idx="24886">
                        <c:v>6.6775115740732334</c:v>
                      </c:pt>
                      <c:pt idx="24887">
                        <c:v>6.6777546296273984</c:v>
                      </c:pt>
                      <c:pt idx="24888">
                        <c:v>6.6779976851815634</c:v>
                      </c:pt>
                      <c:pt idx="24889">
                        <c:v>6.6782407407357285</c:v>
                      </c:pt>
                      <c:pt idx="24890">
                        <c:v>6.6784837962971695</c:v>
                      </c:pt>
                      <c:pt idx="24891">
                        <c:v>6.6787268518513345</c:v>
                      </c:pt>
                      <c:pt idx="24892">
                        <c:v>6.6789699074054996</c:v>
                      </c:pt>
                      <c:pt idx="24893">
                        <c:v>6.6792129629596646</c:v>
                      </c:pt>
                      <c:pt idx="24894">
                        <c:v>6.6794560185138296</c:v>
                      </c:pt>
                      <c:pt idx="24895">
                        <c:v>6.6796990740752706</c:v>
                      </c:pt>
                      <c:pt idx="24896">
                        <c:v>6.6799421296294357</c:v>
                      </c:pt>
                      <c:pt idx="24897">
                        <c:v>6.6801851851836007</c:v>
                      </c:pt>
                      <c:pt idx="24898">
                        <c:v>6.6804398148145454</c:v>
                      </c:pt>
                      <c:pt idx="24899">
                        <c:v>6.6806828703687104</c:v>
                      </c:pt>
                      <c:pt idx="24900">
                        <c:v>6.6809259259228755</c:v>
                      </c:pt>
                      <c:pt idx="24901">
                        <c:v>6.6811689814770405</c:v>
                      </c:pt>
                      <c:pt idx="24902">
                        <c:v>6.6814120370384815</c:v>
                      </c:pt>
                      <c:pt idx="24903">
                        <c:v>6.6816550925926466</c:v>
                      </c:pt>
                      <c:pt idx="24904">
                        <c:v>6.6818981481468116</c:v>
                      </c:pt>
                      <c:pt idx="24905">
                        <c:v>6.6821412037009766</c:v>
                      </c:pt>
                      <c:pt idx="24906">
                        <c:v>6.6823842592551417</c:v>
                      </c:pt>
                      <c:pt idx="24907">
                        <c:v>6.6826273148165827</c:v>
                      </c:pt>
                      <c:pt idx="24908">
                        <c:v>6.6828703703707477</c:v>
                      </c:pt>
                      <c:pt idx="24909">
                        <c:v>6.6831134259249128</c:v>
                      </c:pt>
                      <c:pt idx="24910">
                        <c:v>6.6833564814790778</c:v>
                      </c:pt>
                      <c:pt idx="24911">
                        <c:v>6.6835995370332428</c:v>
                      </c:pt>
                      <c:pt idx="24912">
                        <c:v>6.6838425925946838</c:v>
                      </c:pt>
                      <c:pt idx="24913">
                        <c:v>6.6840856481488489</c:v>
                      </c:pt>
                      <c:pt idx="24914">
                        <c:v>6.6843287037030139</c:v>
                      </c:pt>
                      <c:pt idx="24915">
                        <c:v>6.6845717592571789</c:v>
                      </c:pt>
                      <c:pt idx="24916">
                        <c:v>6.684814814811344</c:v>
                      </c:pt>
                      <c:pt idx="24917">
                        <c:v>6.685057870365509</c:v>
                      </c:pt>
                      <c:pt idx="24918">
                        <c:v>6.68530092592695</c:v>
                      </c:pt>
                      <c:pt idx="24919">
                        <c:v>6.6855439814811151</c:v>
                      </c:pt>
                      <c:pt idx="24920">
                        <c:v>6.6857870370352801</c:v>
                      </c:pt>
                      <c:pt idx="24921">
                        <c:v>6.6860300925894451</c:v>
                      </c:pt>
                      <c:pt idx="24922">
                        <c:v>6.6862731481436102</c:v>
                      </c:pt>
                      <c:pt idx="24923">
                        <c:v>6.6865162037050512</c:v>
                      </c:pt>
                      <c:pt idx="24924">
                        <c:v>6.6867592592592162</c:v>
                      </c:pt>
                      <c:pt idx="24925">
                        <c:v>6.6870023148133813</c:v>
                      </c:pt>
                      <c:pt idx="24926">
                        <c:v>6.6872453703675463</c:v>
                      </c:pt>
                      <c:pt idx="24927">
                        <c:v>6.6874884259217113</c:v>
                      </c:pt>
                      <c:pt idx="24928">
                        <c:v>6.6877314814831523</c:v>
                      </c:pt>
                      <c:pt idx="24929">
                        <c:v>6.6879745370373174</c:v>
                      </c:pt>
                      <c:pt idx="24930">
                        <c:v>6.6882175925914824</c:v>
                      </c:pt>
                      <c:pt idx="24931">
                        <c:v>6.6884606481456474</c:v>
                      </c:pt>
                      <c:pt idx="24932">
                        <c:v>6.6887037036998125</c:v>
                      </c:pt>
                      <c:pt idx="24933">
                        <c:v>6.6889467592612535</c:v>
                      </c:pt>
                      <c:pt idx="24934">
                        <c:v>6.6891898148154185</c:v>
                      </c:pt>
                      <c:pt idx="24935">
                        <c:v>6.6894328703695836</c:v>
                      </c:pt>
                      <c:pt idx="24936">
                        <c:v>6.6896759259237486</c:v>
                      </c:pt>
                      <c:pt idx="24937">
                        <c:v>6.6899189814779136</c:v>
                      </c:pt>
                      <c:pt idx="24938">
                        <c:v>6.6901620370320787</c:v>
                      </c:pt>
                      <c:pt idx="24939">
                        <c:v>6.6904050925935197</c:v>
                      </c:pt>
                      <c:pt idx="24940">
                        <c:v>6.6906481481476847</c:v>
                      </c:pt>
                      <c:pt idx="24941">
                        <c:v>6.6908912037018498</c:v>
                      </c:pt>
                      <c:pt idx="24942">
                        <c:v>6.6911342592560148</c:v>
                      </c:pt>
                      <c:pt idx="24943">
                        <c:v>6.6913773148101798</c:v>
                      </c:pt>
                      <c:pt idx="24944">
                        <c:v>6.6916203703716208</c:v>
                      </c:pt>
                      <c:pt idx="24945">
                        <c:v>6.6918634259257859</c:v>
                      </c:pt>
                      <c:pt idx="24946">
                        <c:v>6.6921180555567306</c:v>
                      </c:pt>
                      <c:pt idx="24947">
                        <c:v>6.6923611111108956</c:v>
                      </c:pt>
                      <c:pt idx="24948">
                        <c:v>6.6926041666650606</c:v>
                      </c:pt>
                      <c:pt idx="24949">
                        <c:v>6.6928472222192257</c:v>
                      </c:pt>
                      <c:pt idx="24950">
                        <c:v>6.6930902777733907</c:v>
                      </c:pt>
                      <c:pt idx="24951">
                        <c:v>6.6933333333348317</c:v>
                      </c:pt>
                      <c:pt idx="24952">
                        <c:v>6.6935763888889968</c:v>
                      </c:pt>
                      <c:pt idx="24953">
                        <c:v>6.6938194444431618</c:v>
                      </c:pt>
                      <c:pt idx="24954">
                        <c:v>6.6940624999973268</c:v>
                      </c:pt>
                      <c:pt idx="24955">
                        <c:v>6.6943055555514919</c:v>
                      </c:pt>
                      <c:pt idx="24956">
                        <c:v>6.6945486111129329</c:v>
                      </c:pt>
                      <c:pt idx="24957">
                        <c:v>6.6947916666670979</c:v>
                      </c:pt>
                      <c:pt idx="24958">
                        <c:v>6.6950347222212629</c:v>
                      </c:pt>
                      <c:pt idx="24959">
                        <c:v>6.695277777775428</c:v>
                      </c:pt>
                      <c:pt idx="24960">
                        <c:v>6.695520833329593</c:v>
                      </c:pt>
                      <c:pt idx="24961">
                        <c:v>6.6957638888837581</c:v>
                      </c:pt>
                      <c:pt idx="24962">
                        <c:v>6.6960069444451991</c:v>
                      </c:pt>
                      <c:pt idx="24963">
                        <c:v>6.6962499999993641</c:v>
                      </c:pt>
                      <c:pt idx="24964">
                        <c:v>6.6964930555535291</c:v>
                      </c:pt>
                      <c:pt idx="24965">
                        <c:v>6.6967361111076942</c:v>
                      </c:pt>
                      <c:pt idx="24966">
                        <c:v>6.6969791666618592</c:v>
                      </c:pt>
                      <c:pt idx="24967">
                        <c:v>6.6972222222233002</c:v>
                      </c:pt>
                      <c:pt idx="24968">
                        <c:v>6.6974652777774653</c:v>
                      </c:pt>
                      <c:pt idx="24969">
                        <c:v>6.6977083333316303</c:v>
                      </c:pt>
                      <c:pt idx="24970">
                        <c:v>6.6979513888857953</c:v>
                      </c:pt>
                      <c:pt idx="24971">
                        <c:v>6.6981944444399604</c:v>
                      </c:pt>
                      <c:pt idx="24972">
                        <c:v>6.6984375000014014</c:v>
                      </c:pt>
                      <c:pt idx="24973">
                        <c:v>6.6986805555555664</c:v>
                      </c:pt>
                      <c:pt idx="24974">
                        <c:v>6.6989236111097314</c:v>
                      </c:pt>
                      <c:pt idx="24975">
                        <c:v>6.6991666666638965</c:v>
                      </c:pt>
                      <c:pt idx="24976">
                        <c:v>6.6994097222180615</c:v>
                      </c:pt>
                      <c:pt idx="24977">
                        <c:v>6.6996527777795025</c:v>
                      </c:pt>
                      <c:pt idx="24978">
                        <c:v>6.6998958333336676</c:v>
                      </c:pt>
                      <c:pt idx="24979">
                        <c:v>6.7001388888878326</c:v>
                      </c:pt>
                      <c:pt idx="24980">
                        <c:v>6.7003819444419976</c:v>
                      </c:pt>
                      <c:pt idx="24981">
                        <c:v>6.7006249999961627</c:v>
                      </c:pt>
                      <c:pt idx="24982">
                        <c:v>6.7008680555576037</c:v>
                      </c:pt>
                      <c:pt idx="24983">
                        <c:v>6.7011111111117687</c:v>
                      </c:pt>
                      <c:pt idx="24984">
                        <c:v>6.7013541666659338</c:v>
                      </c:pt>
                      <c:pt idx="24985">
                        <c:v>6.7015972222200988</c:v>
                      </c:pt>
                      <c:pt idx="24986">
                        <c:v>6.7018402777742638</c:v>
                      </c:pt>
                      <c:pt idx="24987">
                        <c:v>6.7020833333284289</c:v>
                      </c:pt>
                      <c:pt idx="24988">
                        <c:v>6.7023263888898699</c:v>
                      </c:pt>
                      <c:pt idx="24989">
                        <c:v>6.7025694444440349</c:v>
                      </c:pt>
                      <c:pt idx="24990">
                        <c:v>6.7028124999981999</c:v>
                      </c:pt>
                      <c:pt idx="24991">
                        <c:v>6.703055555552365</c:v>
                      </c:pt>
                      <c:pt idx="24992">
                        <c:v>6.70329861110653</c:v>
                      </c:pt>
                      <c:pt idx="24993">
                        <c:v>6.703541666667971</c:v>
                      </c:pt>
                      <c:pt idx="24994">
                        <c:v>6.7037962962916398</c:v>
                      </c:pt>
                      <c:pt idx="24995">
                        <c:v>6.7040393518530808</c:v>
                      </c:pt>
                      <c:pt idx="24996">
                        <c:v>6.7042824074072458</c:v>
                      </c:pt>
                      <c:pt idx="24997">
                        <c:v>6.7045254629614108</c:v>
                      </c:pt>
                      <c:pt idx="24998">
                        <c:v>6.7047685185155759</c:v>
                      </c:pt>
                      <c:pt idx="24999">
                        <c:v>6.7050115740697409</c:v>
                      </c:pt>
                      <c:pt idx="25000">
                        <c:v>6.7052546296311819</c:v>
                      </c:pt>
                      <c:pt idx="25001">
                        <c:v>6.7054976851853469</c:v>
                      </c:pt>
                      <c:pt idx="25002">
                        <c:v>6.705740740739512</c:v>
                      </c:pt>
                      <c:pt idx="25003">
                        <c:v>6.705983796293677</c:v>
                      </c:pt>
                      <c:pt idx="25004">
                        <c:v>6.7062268518478421</c:v>
                      </c:pt>
                      <c:pt idx="25005">
                        <c:v>6.7064699074092831</c:v>
                      </c:pt>
                      <c:pt idx="25006">
                        <c:v>6.7067129629634481</c:v>
                      </c:pt>
                      <c:pt idx="25007">
                        <c:v>6.7069560185176131</c:v>
                      </c:pt>
                      <c:pt idx="25008">
                        <c:v>6.7071990740717782</c:v>
                      </c:pt>
                      <c:pt idx="25009">
                        <c:v>6.7074421296259432</c:v>
                      </c:pt>
                      <c:pt idx="25010">
                        <c:v>6.7076851851801083</c:v>
                      </c:pt>
                      <c:pt idx="25011">
                        <c:v>6.7079282407415493</c:v>
                      </c:pt>
                      <c:pt idx="25012">
                        <c:v>6.7081712962957143</c:v>
                      </c:pt>
                      <c:pt idx="25013">
                        <c:v>6.7084143518498793</c:v>
                      </c:pt>
                      <c:pt idx="25014">
                        <c:v>6.7086574074040444</c:v>
                      </c:pt>
                      <c:pt idx="25015">
                        <c:v>6.7089004629582094</c:v>
                      </c:pt>
                      <c:pt idx="25016">
                        <c:v>6.7091435185196504</c:v>
                      </c:pt>
                      <c:pt idx="25017">
                        <c:v>6.7093865740738154</c:v>
                      </c:pt>
                      <c:pt idx="25018">
                        <c:v>6.7096296296279805</c:v>
                      </c:pt>
                      <c:pt idx="25019">
                        <c:v>6.7098726851821455</c:v>
                      </c:pt>
                      <c:pt idx="25020">
                        <c:v>6.7101157407363106</c:v>
                      </c:pt>
                      <c:pt idx="25021">
                        <c:v>6.7103587962977516</c:v>
                      </c:pt>
                      <c:pt idx="25022">
                        <c:v>6.7106018518519166</c:v>
                      </c:pt>
                      <c:pt idx="25023">
                        <c:v>6.7108449074060816</c:v>
                      </c:pt>
                      <c:pt idx="25024">
                        <c:v>6.7110879629602467</c:v>
                      </c:pt>
                      <c:pt idx="25025">
                        <c:v>6.7113310185144117</c:v>
                      </c:pt>
                      <c:pt idx="25026">
                        <c:v>6.7115740740758527</c:v>
                      </c:pt>
                      <c:pt idx="25027">
                        <c:v>6.7118171296300178</c:v>
                      </c:pt>
                      <c:pt idx="25028">
                        <c:v>6.7120601851841828</c:v>
                      </c:pt>
                      <c:pt idx="25029">
                        <c:v>6.7123032407383478</c:v>
                      </c:pt>
                      <c:pt idx="25030">
                        <c:v>6.7125462962925129</c:v>
                      </c:pt>
                      <c:pt idx="25031">
                        <c:v>6.7127893518539539</c:v>
                      </c:pt>
                      <c:pt idx="25032">
                        <c:v>6.7130324074081189</c:v>
                      </c:pt>
                      <c:pt idx="25033">
                        <c:v>6.7132754629622839</c:v>
                      </c:pt>
                      <c:pt idx="25034">
                        <c:v>6.713518518516449</c:v>
                      </c:pt>
                      <c:pt idx="25035">
                        <c:v>6.713761574070614</c:v>
                      </c:pt>
                      <c:pt idx="25036">
                        <c:v>6.7140046296247791</c:v>
                      </c:pt>
                      <c:pt idx="25037">
                        <c:v>6.7142476851862201</c:v>
                      </c:pt>
                      <c:pt idx="25038">
                        <c:v>6.7144907407403851</c:v>
                      </c:pt>
                      <c:pt idx="25039">
                        <c:v>6.7147337962945501</c:v>
                      </c:pt>
                      <c:pt idx="25040">
                        <c:v>6.7149768518487152</c:v>
                      </c:pt>
                      <c:pt idx="25041">
                        <c:v>6.7152199074028802</c:v>
                      </c:pt>
                      <c:pt idx="25042">
                        <c:v>6.7154629629643212</c:v>
                      </c:pt>
                      <c:pt idx="25043">
                        <c:v>6.7157175925879899</c:v>
                      </c:pt>
                      <c:pt idx="25044">
                        <c:v>6.7159606481494309</c:v>
                      </c:pt>
                      <c:pt idx="25045">
                        <c:v>6.716203703703596</c:v>
                      </c:pt>
                      <c:pt idx="25046">
                        <c:v>6.716446759257761</c:v>
                      </c:pt>
                      <c:pt idx="25047">
                        <c:v>6.7166898148119261</c:v>
                      </c:pt>
                      <c:pt idx="25048">
                        <c:v>6.7169328703660911</c:v>
                      </c:pt>
                      <c:pt idx="25049">
                        <c:v>6.7171759259275321</c:v>
                      </c:pt>
                      <c:pt idx="25050">
                        <c:v>6.7174189814816971</c:v>
                      </c:pt>
                      <c:pt idx="25051">
                        <c:v>6.7176620370358622</c:v>
                      </c:pt>
                      <c:pt idx="25052">
                        <c:v>6.7179050925900272</c:v>
                      </c:pt>
                      <c:pt idx="25053">
                        <c:v>6.7181481481441923</c:v>
                      </c:pt>
                      <c:pt idx="25054">
                        <c:v>6.7183912037056333</c:v>
                      </c:pt>
                      <c:pt idx="25055">
                        <c:v>6.7186342592597983</c:v>
                      </c:pt>
                      <c:pt idx="25056">
                        <c:v>6.7188773148139633</c:v>
                      </c:pt>
                      <c:pt idx="25057">
                        <c:v>6.7191203703681284</c:v>
                      </c:pt>
                      <c:pt idx="25058">
                        <c:v>6.7193634259222934</c:v>
                      </c:pt>
                      <c:pt idx="25059">
                        <c:v>6.7196064814764584</c:v>
                      </c:pt>
                      <c:pt idx="25060">
                        <c:v>6.7198495370378994</c:v>
                      </c:pt>
                      <c:pt idx="25061">
                        <c:v>6.7200925925920645</c:v>
                      </c:pt>
                      <c:pt idx="25062">
                        <c:v>6.7203356481462295</c:v>
                      </c:pt>
                      <c:pt idx="25063">
                        <c:v>6.7205787037003946</c:v>
                      </c:pt>
                      <c:pt idx="25064">
                        <c:v>6.7208217592545596</c:v>
                      </c:pt>
                      <c:pt idx="25065">
                        <c:v>6.7210648148160006</c:v>
                      </c:pt>
                      <c:pt idx="25066">
                        <c:v>6.7213078703701656</c:v>
                      </c:pt>
                      <c:pt idx="25067">
                        <c:v>6.7215509259243307</c:v>
                      </c:pt>
                      <c:pt idx="25068">
                        <c:v>6.7217939814784957</c:v>
                      </c:pt>
                      <c:pt idx="25069">
                        <c:v>6.7220370370326608</c:v>
                      </c:pt>
                      <c:pt idx="25070">
                        <c:v>6.7222800925941018</c:v>
                      </c:pt>
                      <c:pt idx="25071">
                        <c:v>6.7225231481482668</c:v>
                      </c:pt>
                      <c:pt idx="25072">
                        <c:v>6.7227662037024318</c:v>
                      </c:pt>
                      <c:pt idx="25073">
                        <c:v>6.7230092592565969</c:v>
                      </c:pt>
                      <c:pt idx="25074">
                        <c:v>6.7232523148107619</c:v>
                      </c:pt>
                      <c:pt idx="25075">
                        <c:v>6.7234953703722029</c:v>
                      </c:pt>
                      <c:pt idx="25076">
                        <c:v>6.7237384259263679</c:v>
                      </c:pt>
                      <c:pt idx="25077">
                        <c:v>6.723981481480533</c:v>
                      </c:pt>
                      <c:pt idx="25078">
                        <c:v>6.724224537034698</c:v>
                      </c:pt>
                      <c:pt idx="25079">
                        <c:v>6.7244675925888631</c:v>
                      </c:pt>
                      <c:pt idx="25080">
                        <c:v>6.7247106481430281</c:v>
                      </c:pt>
                      <c:pt idx="25081">
                        <c:v>6.7249537037044691</c:v>
                      </c:pt>
                      <c:pt idx="25082">
                        <c:v>6.7251967592586341</c:v>
                      </c:pt>
                      <c:pt idx="25083">
                        <c:v>6.7254398148127992</c:v>
                      </c:pt>
                      <c:pt idx="25084">
                        <c:v>6.7256828703669642</c:v>
                      </c:pt>
                      <c:pt idx="25085">
                        <c:v>6.7259259259211293</c:v>
                      </c:pt>
                      <c:pt idx="25086">
                        <c:v>6.7261689814825703</c:v>
                      </c:pt>
                      <c:pt idx="25087">
                        <c:v>6.7264120370367353</c:v>
                      </c:pt>
                      <c:pt idx="25088">
                        <c:v>6.7266550925909003</c:v>
                      </c:pt>
                      <c:pt idx="25089">
                        <c:v>6.7268981481450654</c:v>
                      </c:pt>
                      <c:pt idx="25090">
                        <c:v>6.7271412036992304</c:v>
                      </c:pt>
                      <c:pt idx="25091">
                        <c:v>6.7273958333301751</c:v>
                      </c:pt>
                      <c:pt idx="25092">
                        <c:v>6.7276388888843401</c:v>
                      </c:pt>
                      <c:pt idx="25093">
                        <c:v>6.7278819444457811</c:v>
                      </c:pt>
                      <c:pt idx="25094">
                        <c:v>6.7281249999999462</c:v>
                      </c:pt>
                      <c:pt idx="25095">
                        <c:v>6.7283680555541112</c:v>
                      </c:pt>
                      <c:pt idx="25096">
                        <c:v>6.7286111111082763</c:v>
                      </c:pt>
                      <c:pt idx="25097">
                        <c:v>6.7288541666624413</c:v>
                      </c:pt>
                      <c:pt idx="25098">
                        <c:v>6.7290972222238823</c:v>
                      </c:pt>
                      <c:pt idx="25099">
                        <c:v>6.7293402777780473</c:v>
                      </c:pt>
                      <c:pt idx="25100">
                        <c:v>6.7295833333322124</c:v>
                      </c:pt>
                      <c:pt idx="25101">
                        <c:v>6.7298263888863774</c:v>
                      </c:pt>
                      <c:pt idx="25102">
                        <c:v>6.7300694444405424</c:v>
                      </c:pt>
                      <c:pt idx="25103">
                        <c:v>6.7303125000019834</c:v>
                      </c:pt>
                      <c:pt idx="25104">
                        <c:v>6.7305555555561485</c:v>
                      </c:pt>
                      <c:pt idx="25105">
                        <c:v>6.7307986111103135</c:v>
                      </c:pt>
                      <c:pt idx="25106">
                        <c:v>6.7310416666644786</c:v>
                      </c:pt>
                      <c:pt idx="25107">
                        <c:v>6.7312847222186436</c:v>
                      </c:pt>
                      <c:pt idx="25108">
                        <c:v>6.7315277777728086</c:v>
                      </c:pt>
                      <c:pt idx="25109">
                        <c:v>6.7317708333342496</c:v>
                      </c:pt>
                      <c:pt idx="25110">
                        <c:v>6.7320138888884147</c:v>
                      </c:pt>
                      <c:pt idx="25111">
                        <c:v>6.7322569444425797</c:v>
                      </c:pt>
                      <c:pt idx="25112">
                        <c:v>6.7324999999967448</c:v>
                      </c:pt>
                      <c:pt idx="25113">
                        <c:v>6.7327430555509098</c:v>
                      </c:pt>
                      <c:pt idx="25114">
                        <c:v>6.7329861111123508</c:v>
                      </c:pt>
                      <c:pt idx="25115">
                        <c:v>6.7332291666665158</c:v>
                      </c:pt>
                      <c:pt idx="25116">
                        <c:v>6.7334722222206809</c:v>
                      </c:pt>
                      <c:pt idx="25117">
                        <c:v>6.7337152777748459</c:v>
                      </c:pt>
                      <c:pt idx="25118">
                        <c:v>6.7339583333290109</c:v>
                      </c:pt>
                      <c:pt idx="25119">
                        <c:v>6.7342013888904519</c:v>
                      </c:pt>
                      <c:pt idx="25120">
                        <c:v>6.734444444444617</c:v>
                      </c:pt>
                      <c:pt idx="25121">
                        <c:v>6.734687499998782</c:v>
                      </c:pt>
                      <c:pt idx="25122">
                        <c:v>6.7349305555529471</c:v>
                      </c:pt>
                      <c:pt idx="25123">
                        <c:v>6.7351736111071121</c:v>
                      </c:pt>
                      <c:pt idx="25124">
                        <c:v>6.7354166666685531</c:v>
                      </c:pt>
                      <c:pt idx="25125">
                        <c:v>6.7356597222227181</c:v>
                      </c:pt>
                      <c:pt idx="25126">
                        <c:v>6.7359027777768832</c:v>
                      </c:pt>
                      <c:pt idx="25127">
                        <c:v>6.7361458333310482</c:v>
                      </c:pt>
                      <c:pt idx="25128">
                        <c:v>6.7363888888852133</c:v>
                      </c:pt>
                      <c:pt idx="25129">
                        <c:v>6.7366319444393783</c:v>
                      </c:pt>
                      <c:pt idx="25130">
                        <c:v>6.7368750000008193</c:v>
                      </c:pt>
                      <c:pt idx="25131">
                        <c:v>6.7371180555549843</c:v>
                      </c:pt>
                      <c:pt idx="25132">
                        <c:v>6.7373611111091494</c:v>
                      </c:pt>
                      <c:pt idx="25133">
                        <c:v>6.7376041666633144</c:v>
                      </c:pt>
                      <c:pt idx="25134">
                        <c:v>6.7378472222174794</c:v>
                      </c:pt>
                      <c:pt idx="25135">
                        <c:v>6.7380902777789204</c:v>
                      </c:pt>
                      <c:pt idx="25136">
                        <c:v>6.7383333333330855</c:v>
                      </c:pt>
                      <c:pt idx="25137">
                        <c:v>6.7385763888872505</c:v>
                      </c:pt>
                      <c:pt idx="25138">
                        <c:v>6.7388194444414156</c:v>
                      </c:pt>
                      <c:pt idx="25139">
                        <c:v>6.7390740740723603</c:v>
                      </c:pt>
                      <c:pt idx="25140">
                        <c:v>6.7393171296265253</c:v>
                      </c:pt>
                      <c:pt idx="25141">
                        <c:v>6.7395601851806903</c:v>
                      </c:pt>
                      <c:pt idx="25142">
                        <c:v>6.7398032407421313</c:v>
                      </c:pt>
                      <c:pt idx="25143">
                        <c:v>6.7400462962962964</c:v>
                      </c:pt>
                      <c:pt idx="25144">
                        <c:v>6.7402893518504614</c:v>
                      </c:pt>
                      <c:pt idx="25145">
                        <c:v>6.7405324074046264</c:v>
                      </c:pt>
                      <c:pt idx="25146">
                        <c:v>6.7407754629587915</c:v>
                      </c:pt>
                      <c:pt idx="25147">
                        <c:v>6.7410185185202325</c:v>
                      </c:pt>
                      <c:pt idx="25148">
                        <c:v>6.7412615740743975</c:v>
                      </c:pt>
                      <c:pt idx="25149">
                        <c:v>6.7415046296285626</c:v>
                      </c:pt>
                      <c:pt idx="25150">
                        <c:v>6.7417476851827276</c:v>
                      </c:pt>
                      <c:pt idx="25151">
                        <c:v>6.7419907407368926</c:v>
                      </c:pt>
                      <c:pt idx="25152">
                        <c:v>6.7422337962983336</c:v>
                      </c:pt>
                      <c:pt idx="25153">
                        <c:v>6.7424768518524987</c:v>
                      </c:pt>
                      <c:pt idx="25154">
                        <c:v>6.7427199074066637</c:v>
                      </c:pt>
                      <c:pt idx="25155">
                        <c:v>6.7429629629608288</c:v>
                      </c:pt>
                      <c:pt idx="25156">
                        <c:v>6.7432060185149938</c:v>
                      </c:pt>
                      <c:pt idx="25157">
                        <c:v>6.7434490740691588</c:v>
                      </c:pt>
                      <c:pt idx="25158">
                        <c:v>6.7436921296305998</c:v>
                      </c:pt>
                      <c:pt idx="25159">
                        <c:v>6.7439351851847649</c:v>
                      </c:pt>
                      <c:pt idx="25160">
                        <c:v>6.7441782407389299</c:v>
                      </c:pt>
                      <c:pt idx="25161">
                        <c:v>6.7444212962930949</c:v>
                      </c:pt>
                      <c:pt idx="25162">
                        <c:v>6.74466435184726</c:v>
                      </c:pt>
                      <c:pt idx="25163">
                        <c:v>6.744907407408701</c:v>
                      </c:pt>
                      <c:pt idx="25164">
                        <c:v>6.745150462962866</c:v>
                      </c:pt>
                      <c:pt idx="25165">
                        <c:v>6.7453935185170311</c:v>
                      </c:pt>
                      <c:pt idx="25166">
                        <c:v>6.7456365740711961</c:v>
                      </c:pt>
                      <c:pt idx="25167">
                        <c:v>6.7458796296253611</c:v>
                      </c:pt>
                      <c:pt idx="25168">
                        <c:v>6.7461226851868021</c:v>
                      </c:pt>
                      <c:pt idx="25169">
                        <c:v>6.7463657407409672</c:v>
                      </c:pt>
                      <c:pt idx="25170">
                        <c:v>6.7466087962951322</c:v>
                      </c:pt>
                      <c:pt idx="25171">
                        <c:v>6.7468518518492973</c:v>
                      </c:pt>
                      <c:pt idx="25172">
                        <c:v>6.7470949074034623</c:v>
                      </c:pt>
                      <c:pt idx="25173">
                        <c:v>6.7473379629649033</c:v>
                      </c:pt>
                      <c:pt idx="25174">
                        <c:v>6.7475810185190683</c:v>
                      </c:pt>
                      <c:pt idx="25175">
                        <c:v>6.7478240740732334</c:v>
                      </c:pt>
                      <c:pt idx="25176">
                        <c:v>6.7480671296273984</c:v>
                      </c:pt>
                      <c:pt idx="25177">
                        <c:v>6.7483101851815634</c:v>
                      </c:pt>
                      <c:pt idx="25178">
                        <c:v>6.7485532407357285</c:v>
                      </c:pt>
                      <c:pt idx="25179">
                        <c:v>6.7487962962971695</c:v>
                      </c:pt>
                      <c:pt idx="25180">
                        <c:v>6.7490393518513345</c:v>
                      </c:pt>
                      <c:pt idx="25181">
                        <c:v>6.7492824074054996</c:v>
                      </c:pt>
                      <c:pt idx="25182">
                        <c:v>6.7495254629596646</c:v>
                      </c:pt>
                      <c:pt idx="25183">
                        <c:v>6.7497685185138296</c:v>
                      </c:pt>
                      <c:pt idx="25184">
                        <c:v>6.7500115740752706</c:v>
                      </c:pt>
                      <c:pt idx="25185">
                        <c:v>6.7502546296294357</c:v>
                      </c:pt>
                      <c:pt idx="25186">
                        <c:v>6.7504976851836007</c:v>
                      </c:pt>
                      <c:pt idx="25187">
                        <c:v>6.7507407407377658</c:v>
                      </c:pt>
                      <c:pt idx="25188">
                        <c:v>6.7509953703687104</c:v>
                      </c:pt>
                      <c:pt idx="25189">
                        <c:v>6.7512384259228755</c:v>
                      </c:pt>
                      <c:pt idx="25190">
                        <c:v>6.7514814814770405</c:v>
                      </c:pt>
                      <c:pt idx="25191">
                        <c:v>6.7517245370384815</c:v>
                      </c:pt>
                      <c:pt idx="25192">
                        <c:v>6.7519675925926466</c:v>
                      </c:pt>
                      <c:pt idx="25193">
                        <c:v>6.7522106481468116</c:v>
                      </c:pt>
                      <c:pt idx="25194">
                        <c:v>6.7524537037009766</c:v>
                      </c:pt>
                      <c:pt idx="25195">
                        <c:v>6.7526967592551417</c:v>
                      </c:pt>
                      <c:pt idx="25196">
                        <c:v>6.7529398148165827</c:v>
                      </c:pt>
                      <c:pt idx="25197">
                        <c:v>6.7531828703707477</c:v>
                      </c:pt>
                      <c:pt idx="25198">
                        <c:v>6.7534259259249128</c:v>
                      </c:pt>
                      <c:pt idx="25199">
                        <c:v>6.7536689814790778</c:v>
                      </c:pt>
                      <c:pt idx="25200">
                        <c:v>6.7539120370332428</c:v>
                      </c:pt>
                      <c:pt idx="25201">
                        <c:v>6.7541550925946838</c:v>
                      </c:pt>
                      <c:pt idx="25202">
                        <c:v>6.7543981481488489</c:v>
                      </c:pt>
                      <c:pt idx="25203">
                        <c:v>6.7546412037030139</c:v>
                      </c:pt>
                      <c:pt idx="25204">
                        <c:v>6.7548842592571789</c:v>
                      </c:pt>
                      <c:pt idx="25205">
                        <c:v>6.755127314811344</c:v>
                      </c:pt>
                      <c:pt idx="25206">
                        <c:v>6.755370370365509</c:v>
                      </c:pt>
                      <c:pt idx="25207">
                        <c:v>6.75561342592695</c:v>
                      </c:pt>
                      <c:pt idx="25208">
                        <c:v>6.7558564814811151</c:v>
                      </c:pt>
                      <c:pt idx="25209">
                        <c:v>6.7560995370352801</c:v>
                      </c:pt>
                      <c:pt idx="25210">
                        <c:v>6.7563425925894451</c:v>
                      </c:pt>
                      <c:pt idx="25211">
                        <c:v>6.7565856481436102</c:v>
                      </c:pt>
                      <c:pt idx="25212">
                        <c:v>6.7568287037050512</c:v>
                      </c:pt>
                      <c:pt idx="25213">
                        <c:v>6.7570717592592162</c:v>
                      </c:pt>
                      <c:pt idx="25214">
                        <c:v>6.7573148148133813</c:v>
                      </c:pt>
                      <c:pt idx="25215">
                        <c:v>6.7575578703675463</c:v>
                      </c:pt>
                      <c:pt idx="25216">
                        <c:v>6.7578009259217113</c:v>
                      </c:pt>
                      <c:pt idx="25217">
                        <c:v>6.7580439814831523</c:v>
                      </c:pt>
                      <c:pt idx="25218">
                        <c:v>6.7582870370373174</c:v>
                      </c:pt>
                      <c:pt idx="25219">
                        <c:v>6.7585300925914824</c:v>
                      </c:pt>
                      <c:pt idx="25220">
                        <c:v>6.7587731481456474</c:v>
                      </c:pt>
                      <c:pt idx="25221">
                        <c:v>6.7590162036998125</c:v>
                      </c:pt>
                      <c:pt idx="25222">
                        <c:v>6.7592592592612535</c:v>
                      </c:pt>
                      <c:pt idx="25223">
                        <c:v>6.7595023148154185</c:v>
                      </c:pt>
                      <c:pt idx="25224">
                        <c:v>6.7597453703695836</c:v>
                      </c:pt>
                      <c:pt idx="25225">
                        <c:v>6.7599884259237486</c:v>
                      </c:pt>
                      <c:pt idx="25226">
                        <c:v>6.7602314814779136</c:v>
                      </c:pt>
                      <c:pt idx="25227">
                        <c:v>6.7604745370320787</c:v>
                      </c:pt>
                      <c:pt idx="25228">
                        <c:v>6.7607175925935197</c:v>
                      </c:pt>
                      <c:pt idx="25229">
                        <c:v>6.7609606481476847</c:v>
                      </c:pt>
                      <c:pt idx="25230">
                        <c:v>6.7612037037018498</c:v>
                      </c:pt>
                      <c:pt idx="25231">
                        <c:v>6.7614467592560148</c:v>
                      </c:pt>
                      <c:pt idx="25232">
                        <c:v>6.7616898148101798</c:v>
                      </c:pt>
                      <c:pt idx="25233">
                        <c:v>6.7619328703716208</c:v>
                      </c:pt>
                      <c:pt idx="25234">
                        <c:v>6.7621759259257859</c:v>
                      </c:pt>
                      <c:pt idx="25235">
                        <c:v>6.7624189814799509</c:v>
                      </c:pt>
                      <c:pt idx="25236">
                        <c:v>6.7626736111108956</c:v>
                      </c:pt>
                      <c:pt idx="25237">
                        <c:v>6.7629166666650606</c:v>
                      </c:pt>
                      <c:pt idx="25238">
                        <c:v>6.7631597222192257</c:v>
                      </c:pt>
                      <c:pt idx="25239">
                        <c:v>6.7634027777733907</c:v>
                      </c:pt>
                      <c:pt idx="25240">
                        <c:v>6.7636458333348317</c:v>
                      </c:pt>
                      <c:pt idx="25241">
                        <c:v>6.7638888888889968</c:v>
                      </c:pt>
                      <c:pt idx="25242">
                        <c:v>6.7641319444431618</c:v>
                      </c:pt>
                      <c:pt idx="25243">
                        <c:v>6.7643749999973268</c:v>
                      </c:pt>
                      <c:pt idx="25244">
                        <c:v>6.7646180555514919</c:v>
                      </c:pt>
                      <c:pt idx="25245">
                        <c:v>6.7648611111129329</c:v>
                      </c:pt>
                      <c:pt idx="25246">
                        <c:v>6.7651041666670979</c:v>
                      </c:pt>
                      <c:pt idx="25247">
                        <c:v>6.7653472222212629</c:v>
                      </c:pt>
                      <c:pt idx="25248">
                        <c:v>6.765590277775428</c:v>
                      </c:pt>
                      <c:pt idx="25249">
                        <c:v>6.765833333329593</c:v>
                      </c:pt>
                      <c:pt idx="25250">
                        <c:v>6.7660763888837581</c:v>
                      </c:pt>
                      <c:pt idx="25251">
                        <c:v>6.7663194444451991</c:v>
                      </c:pt>
                      <c:pt idx="25252">
                        <c:v>6.7665624999993641</c:v>
                      </c:pt>
                      <c:pt idx="25253">
                        <c:v>6.7668055555535291</c:v>
                      </c:pt>
                      <c:pt idx="25254">
                        <c:v>6.7670486111076942</c:v>
                      </c:pt>
                      <c:pt idx="25255">
                        <c:v>6.7672916666618592</c:v>
                      </c:pt>
                      <c:pt idx="25256">
                        <c:v>6.7675347222233002</c:v>
                      </c:pt>
                      <c:pt idx="25257">
                        <c:v>6.7677777777774653</c:v>
                      </c:pt>
                      <c:pt idx="25258">
                        <c:v>6.7680208333316303</c:v>
                      </c:pt>
                      <c:pt idx="25259">
                        <c:v>6.7682638888857953</c:v>
                      </c:pt>
                      <c:pt idx="25260">
                        <c:v>6.7685069444399604</c:v>
                      </c:pt>
                      <c:pt idx="25261">
                        <c:v>6.7687500000014014</c:v>
                      </c:pt>
                      <c:pt idx="25262">
                        <c:v>6.7689930555555664</c:v>
                      </c:pt>
                      <c:pt idx="25263">
                        <c:v>6.7692361111097314</c:v>
                      </c:pt>
                      <c:pt idx="25264">
                        <c:v>6.7694791666638965</c:v>
                      </c:pt>
                      <c:pt idx="25265">
                        <c:v>6.7697222222180615</c:v>
                      </c:pt>
                      <c:pt idx="25266">
                        <c:v>6.7699652777795025</c:v>
                      </c:pt>
                      <c:pt idx="25267">
                        <c:v>6.7702083333336676</c:v>
                      </c:pt>
                      <c:pt idx="25268">
                        <c:v>6.7704513888878326</c:v>
                      </c:pt>
                      <c:pt idx="25269">
                        <c:v>6.7706944444419976</c:v>
                      </c:pt>
                      <c:pt idx="25270">
                        <c:v>6.7709374999961627</c:v>
                      </c:pt>
                      <c:pt idx="25271">
                        <c:v>6.7711805555576037</c:v>
                      </c:pt>
                      <c:pt idx="25272">
                        <c:v>6.7714236111117687</c:v>
                      </c:pt>
                      <c:pt idx="25273">
                        <c:v>6.7716666666659338</c:v>
                      </c:pt>
                      <c:pt idx="25274">
                        <c:v>6.7719097222200988</c:v>
                      </c:pt>
                      <c:pt idx="25275">
                        <c:v>6.7721527777742638</c:v>
                      </c:pt>
                      <c:pt idx="25276">
                        <c:v>6.7723958333284289</c:v>
                      </c:pt>
                      <c:pt idx="25277">
                        <c:v>6.7726388888898699</c:v>
                      </c:pt>
                      <c:pt idx="25278">
                        <c:v>6.7728819444440349</c:v>
                      </c:pt>
                      <c:pt idx="25279">
                        <c:v>6.7731249999981999</c:v>
                      </c:pt>
                      <c:pt idx="25280">
                        <c:v>6.773368055552365</c:v>
                      </c:pt>
                      <c:pt idx="25281">
                        <c:v>6.77361111110653</c:v>
                      </c:pt>
                      <c:pt idx="25282">
                        <c:v>6.773854166667971</c:v>
                      </c:pt>
                      <c:pt idx="25283">
                        <c:v>6.7740972222221361</c:v>
                      </c:pt>
                      <c:pt idx="25284">
                        <c:v>6.7743518518530808</c:v>
                      </c:pt>
                      <c:pt idx="25285">
                        <c:v>6.7745949074072458</c:v>
                      </c:pt>
                      <c:pt idx="25286">
                        <c:v>6.7748379629614108</c:v>
                      </c:pt>
                      <c:pt idx="25287">
                        <c:v>6.7750810185155759</c:v>
                      </c:pt>
                      <c:pt idx="25288">
                        <c:v>6.7753240740697409</c:v>
                      </c:pt>
                      <c:pt idx="25289">
                        <c:v>6.7755671296311819</c:v>
                      </c:pt>
                      <c:pt idx="25290">
                        <c:v>6.7758101851853469</c:v>
                      </c:pt>
                      <c:pt idx="25291">
                        <c:v>6.776053240739512</c:v>
                      </c:pt>
                      <c:pt idx="25292">
                        <c:v>6.776296296293677</c:v>
                      </c:pt>
                      <c:pt idx="25293">
                        <c:v>6.7765393518478421</c:v>
                      </c:pt>
                      <c:pt idx="25294">
                        <c:v>6.7767824074092831</c:v>
                      </c:pt>
                      <c:pt idx="25295">
                        <c:v>6.7770254629634481</c:v>
                      </c:pt>
                      <c:pt idx="25296">
                        <c:v>6.7772685185176131</c:v>
                      </c:pt>
                      <c:pt idx="25297">
                        <c:v>6.7775115740717782</c:v>
                      </c:pt>
                      <c:pt idx="25298">
                        <c:v>6.7777546296259432</c:v>
                      </c:pt>
                      <c:pt idx="25299">
                        <c:v>6.7779976851801083</c:v>
                      </c:pt>
                      <c:pt idx="25300">
                        <c:v>6.7782407407415493</c:v>
                      </c:pt>
                      <c:pt idx="25301">
                        <c:v>6.7784837962957143</c:v>
                      </c:pt>
                      <c:pt idx="25302">
                        <c:v>6.7787268518498793</c:v>
                      </c:pt>
                      <c:pt idx="25303">
                        <c:v>6.7789699074040444</c:v>
                      </c:pt>
                      <c:pt idx="25304">
                        <c:v>6.7792129629582094</c:v>
                      </c:pt>
                      <c:pt idx="25305">
                        <c:v>6.7794560185196504</c:v>
                      </c:pt>
                      <c:pt idx="25306">
                        <c:v>6.7796990740738154</c:v>
                      </c:pt>
                      <c:pt idx="25307">
                        <c:v>6.7799421296279805</c:v>
                      </c:pt>
                      <c:pt idx="25308">
                        <c:v>6.7801851851821455</c:v>
                      </c:pt>
                      <c:pt idx="25309">
                        <c:v>6.7804282407363106</c:v>
                      </c:pt>
                      <c:pt idx="25310">
                        <c:v>6.7806712962977516</c:v>
                      </c:pt>
                      <c:pt idx="25311">
                        <c:v>6.7809143518519166</c:v>
                      </c:pt>
                      <c:pt idx="25312">
                        <c:v>6.7811574074060816</c:v>
                      </c:pt>
                      <c:pt idx="25313">
                        <c:v>6.7814004629602467</c:v>
                      </c:pt>
                      <c:pt idx="25314">
                        <c:v>6.7816435185144117</c:v>
                      </c:pt>
                      <c:pt idx="25315">
                        <c:v>6.7818865740758527</c:v>
                      </c:pt>
                      <c:pt idx="25316">
                        <c:v>6.7821296296300178</c:v>
                      </c:pt>
                      <c:pt idx="25317">
                        <c:v>6.7823726851841828</c:v>
                      </c:pt>
                      <c:pt idx="25318">
                        <c:v>6.7826157407383478</c:v>
                      </c:pt>
                      <c:pt idx="25319">
                        <c:v>6.7828587962925129</c:v>
                      </c:pt>
                      <c:pt idx="25320">
                        <c:v>6.7831018518539539</c:v>
                      </c:pt>
                      <c:pt idx="25321">
                        <c:v>6.7833449074081189</c:v>
                      </c:pt>
                      <c:pt idx="25322">
                        <c:v>6.7835879629622839</c:v>
                      </c:pt>
                      <c:pt idx="25323">
                        <c:v>6.783831018516449</c:v>
                      </c:pt>
                      <c:pt idx="25324">
                        <c:v>6.784074074070614</c:v>
                      </c:pt>
                      <c:pt idx="25325">
                        <c:v>6.7843171296247791</c:v>
                      </c:pt>
                      <c:pt idx="25326">
                        <c:v>6.7845601851862201</c:v>
                      </c:pt>
                      <c:pt idx="25327">
                        <c:v>6.7848032407403851</c:v>
                      </c:pt>
                      <c:pt idx="25328">
                        <c:v>6.7850462962945501</c:v>
                      </c:pt>
                      <c:pt idx="25329">
                        <c:v>6.7852893518487152</c:v>
                      </c:pt>
                      <c:pt idx="25330">
                        <c:v>6.7855324074028802</c:v>
                      </c:pt>
                      <c:pt idx="25331">
                        <c:v>6.7857754629643212</c:v>
                      </c:pt>
                      <c:pt idx="25332">
                        <c:v>6.7860185185184863</c:v>
                      </c:pt>
                      <c:pt idx="25333">
                        <c:v>6.7862731481494309</c:v>
                      </c:pt>
                      <c:pt idx="25334">
                        <c:v>6.786516203703596</c:v>
                      </c:pt>
                      <c:pt idx="25335">
                        <c:v>6.786759259257761</c:v>
                      </c:pt>
                      <c:pt idx="25336">
                        <c:v>6.7870023148119261</c:v>
                      </c:pt>
                      <c:pt idx="25337">
                        <c:v>6.7872453703660911</c:v>
                      </c:pt>
                      <c:pt idx="25338">
                        <c:v>6.7874884259275321</c:v>
                      </c:pt>
                      <c:pt idx="25339">
                        <c:v>6.7877314814816971</c:v>
                      </c:pt>
                      <c:pt idx="25340">
                        <c:v>6.7879745370358622</c:v>
                      </c:pt>
                      <c:pt idx="25341">
                        <c:v>6.7882175925900272</c:v>
                      </c:pt>
                      <c:pt idx="25342">
                        <c:v>6.7884606481441923</c:v>
                      </c:pt>
                      <c:pt idx="25343">
                        <c:v>6.7887037037056333</c:v>
                      </c:pt>
                      <c:pt idx="25344">
                        <c:v>6.7889467592597983</c:v>
                      </c:pt>
                      <c:pt idx="25345">
                        <c:v>6.7891898148139633</c:v>
                      </c:pt>
                      <c:pt idx="25346">
                        <c:v>6.7894328703681284</c:v>
                      </c:pt>
                      <c:pt idx="25347">
                        <c:v>6.7896759259222934</c:v>
                      </c:pt>
                      <c:pt idx="25348">
                        <c:v>6.7899189814764584</c:v>
                      </c:pt>
                      <c:pt idx="25349">
                        <c:v>6.7901620370378994</c:v>
                      </c:pt>
                      <c:pt idx="25350">
                        <c:v>6.7904050925920645</c:v>
                      </c:pt>
                      <c:pt idx="25351">
                        <c:v>6.7906481481462295</c:v>
                      </c:pt>
                      <c:pt idx="25352">
                        <c:v>6.7908912037003946</c:v>
                      </c:pt>
                      <c:pt idx="25353">
                        <c:v>6.7911342592545596</c:v>
                      </c:pt>
                      <c:pt idx="25354">
                        <c:v>6.7913773148160006</c:v>
                      </c:pt>
                      <c:pt idx="25355">
                        <c:v>6.7916203703701656</c:v>
                      </c:pt>
                      <c:pt idx="25356">
                        <c:v>6.7918634259243307</c:v>
                      </c:pt>
                      <c:pt idx="25357">
                        <c:v>6.7921064814784957</c:v>
                      </c:pt>
                      <c:pt idx="25358">
                        <c:v>6.7923495370326608</c:v>
                      </c:pt>
                      <c:pt idx="25359">
                        <c:v>6.7925925925941018</c:v>
                      </c:pt>
                      <c:pt idx="25360">
                        <c:v>6.7928356481482668</c:v>
                      </c:pt>
                      <c:pt idx="25361">
                        <c:v>6.7930787037024318</c:v>
                      </c:pt>
                      <c:pt idx="25362">
                        <c:v>6.7933217592565969</c:v>
                      </c:pt>
                      <c:pt idx="25363">
                        <c:v>6.7935648148107619</c:v>
                      </c:pt>
                      <c:pt idx="25364">
                        <c:v>6.7938078703722029</c:v>
                      </c:pt>
                      <c:pt idx="25365">
                        <c:v>6.7940509259263679</c:v>
                      </c:pt>
                      <c:pt idx="25366">
                        <c:v>6.794293981480533</c:v>
                      </c:pt>
                      <c:pt idx="25367">
                        <c:v>6.794537037034698</c:v>
                      </c:pt>
                      <c:pt idx="25368">
                        <c:v>6.7947800925888631</c:v>
                      </c:pt>
                      <c:pt idx="25369">
                        <c:v>6.7950231481430281</c:v>
                      </c:pt>
                      <c:pt idx="25370">
                        <c:v>6.7952662037044691</c:v>
                      </c:pt>
                      <c:pt idx="25371">
                        <c:v>6.7955092592586341</c:v>
                      </c:pt>
                      <c:pt idx="25372">
                        <c:v>6.7957523148127992</c:v>
                      </c:pt>
                      <c:pt idx="25373">
                        <c:v>6.7959953703669642</c:v>
                      </c:pt>
                      <c:pt idx="25374">
                        <c:v>6.7962384259211293</c:v>
                      </c:pt>
                      <c:pt idx="25375">
                        <c:v>6.7964814814825703</c:v>
                      </c:pt>
                      <c:pt idx="25376">
                        <c:v>6.7967245370367353</c:v>
                      </c:pt>
                      <c:pt idx="25377">
                        <c:v>6.7969675925909003</c:v>
                      </c:pt>
                      <c:pt idx="25378">
                        <c:v>6.7972106481450654</c:v>
                      </c:pt>
                      <c:pt idx="25379">
                        <c:v>6.7974537036992304</c:v>
                      </c:pt>
                      <c:pt idx="25380">
                        <c:v>6.7976967592606714</c:v>
                      </c:pt>
                      <c:pt idx="25381">
                        <c:v>6.7979513888843401</c:v>
                      </c:pt>
                      <c:pt idx="25382">
                        <c:v>6.7981944444457811</c:v>
                      </c:pt>
                      <c:pt idx="25383">
                        <c:v>6.7984374999999462</c:v>
                      </c:pt>
                      <c:pt idx="25384">
                        <c:v>6.7986805555541112</c:v>
                      </c:pt>
                      <c:pt idx="25385">
                        <c:v>6.7989236111082763</c:v>
                      </c:pt>
                      <c:pt idx="25386">
                        <c:v>6.7991666666624413</c:v>
                      </c:pt>
                      <c:pt idx="25387">
                        <c:v>6.7994097222238823</c:v>
                      </c:pt>
                      <c:pt idx="25388">
                        <c:v>6.7996527777780473</c:v>
                      </c:pt>
                      <c:pt idx="25389">
                        <c:v>6.7998958333322124</c:v>
                      </c:pt>
                      <c:pt idx="25390">
                        <c:v>6.8001388888863774</c:v>
                      </c:pt>
                      <c:pt idx="25391">
                        <c:v>6.8003819444405424</c:v>
                      </c:pt>
                      <c:pt idx="25392">
                        <c:v>6.8006250000019834</c:v>
                      </c:pt>
                      <c:pt idx="25393">
                        <c:v>6.8008680555561485</c:v>
                      </c:pt>
                      <c:pt idx="25394">
                        <c:v>6.8011111111103135</c:v>
                      </c:pt>
                      <c:pt idx="25395">
                        <c:v>6.8013541666644786</c:v>
                      </c:pt>
                      <c:pt idx="25396">
                        <c:v>6.8015972222186436</c:v>
                      </c:pt>
                      <c:pt idx="25397">
                        <c:v>6.8018402777728086</c:v>
                      </c:pt>
                      <c:pt idx="25398">
                        <c:v>6.8020833333342496</c:v>
                      </c:pt>
                      <c:pt idx="25399">
                        <c:v>6.8023263888884147</c:v>
                      </c:pt>
                      <c:pt idx="25400">
                        <c:v>6.8025694444425797</c:v>
                      </c:pt>
                      <c:pt idx="25401">
                        <c:v>6.8028124999967448</c:v>
                      </c:pt>
                      <c:pt idx="25402">
                        <c:v>6.8030555555509098</c:v>
                      </c:pt>
                      <c:pt idx="25403">
                        <c:v>6.8032986111123508</c:v>
                      </c:pt>
                      <c:pt idx="25404">
                        <c:v>6.8035416666665158</c:v>
                      </c:pt>
                      <c:pt idx="25405">
                        <c:v>6.8037847222206809</c:v>
                      </c:pt>
                      <c:pt idx="25406">
                        <c:v>6.8040277777748459</c:v>
                      </c:pt>
                      <c:pt idx="25407">
                        <c:v>6.8042708333290109</c:v>
                      </c:pt>
                      <c:pt idx="25408">
                        <c:v>6.8045138888904519</c:v>
                      </c:pt>
                      <c:pt idx="25409">
                        <c:v>6.804756944444617</c:v>
                      </c:pt>
                      <c:pt idx="25410">
                        <c:v>6.804999999998782</c:v>
                      </c:pt>
                      <c:pt idx="25411">
                        <c:v>6.8052430555529471</c:v>
                      </c:pt>
                      <c:pt idx="25412">
                        <c:v>6.8054861111071121</c:v>
                      </c:pt>
                      <c:pt idx="25413">
                        <c:v>6.8057291666685531</c:v>
                      </c:pt>
                      <c:pt idx="25414">
                        <c:v>6.8059722222227181</c:v>
                      </c:pt>
                      <c:pt idx="25415">
                        <c:v>6.8062152777768832</c:v>
                      </c:pt>
                      <c:pt idx="25416">
                        <c:v>6.8064583333310482</c:v>
                      </c:pt>
                      <c:pt idx="25417">
                        <c:v>6.8067013888852133</c:v>
                      </c:pt>
                      <c:pt idx="25418">
                        <c:v>6.8069444444393783</c:v>
                      </c:pt>
                      <c:pt idx="25419">
                        <c:v>6.8071875000008193</c:v>
                      </c:pt>
                      <c:pt idx="25420">
                        <c:v>6.8074305555549843</c:v>
                      </c:pt>
                      <c:pt idx="25421">
                        <c:v>6.8076736111091494</c:v>
                      </c:pt>
                      <c:pt idx="25422">
                        <c:v>6.8079166666633144</c:v>
                      </c:pt>
                      <c:pt idx="25423">
                        <c:v>6.8081597222174794</c:v>
                      </c:pt>
                      <c:pt idx="25424">
                        <c:v>6.8084027777789204</c:v>
                      </c:pt>
                      <c:pt idx="25425">
                        <c:v>6.8086458333330855</c:v>
                      </c:pt>
                      <c:pt idx="25426">
                        <c:v>6.8088888888872505</c:v>
                      </c:pt>
                      <c:pt idx="25427">
                        <c:v>6.8091319444414156</c:v>
                      </c:pt>
                      <c:pt idx="25428">
                        <c:v>6.8093749999955806</c:v>
                      </c:pt>
                      <c:pt idx="25429">
                        <c:v>6.8096180555570216</c:v>
                      </c:pt>
                      <c:pt idx="25430">
                        <c:v>6.8098726851806903</c:v>
                      </c:pt>
                      <c:pt idx="25431">
                        <c:v>6.8101157407421313</c:v>
                      </c:pt>
                      <c:pt idx="25432">
                        <c:v>6.8103587962962964</c:v>
                      </c:pt>
                      <c:pt idx="25433">
                        <c:v>6.8106018518504614</c:v>
                      </c:pt>
                      <c:pt idx="25434">
                        <c:v>6.8108449074046264</c:v>
                      </c:pt>
                      <c:pt idx="25435">
                        <c:v>6.8110879629587915</c:v>
                      </c:pt>
                      <c:pt idx="25436">
                        <c:v>6.8113310185202325</c:v>
                      </c:pt>
                      <c:pt idx="25437">
                        <c:v>6.8115740740743975</c:v>
                      </c:pt>
                      <c:pt idx="25438">
                        <c:v>6.8118171296285626</c:v>
                      </c:pt>
                      <c:pt idx="25439">
                        <c:v>6.8120601851827276</c:v>
                      </c:pt>
                      <c:pt idx="25440">
                        <c:v>6.8123032407368926</c:v>
                      </c:pt>
                      <c:pt idx="25441">
                        <c:v>6.8125462962983336</c:v>
                      </c:pt>
                      <c:pt idx="25442">
                        <c:v>6.8127893518524987</c:v>
                      </c:pt>
                      <c:pt idx="25443">
                        <c:v>6.8130324074066637</c:v>
                      </c:pt>
                      <c:pt idx="25444">
                        <c:v>6.8132754629608288</c:v>
                      </c:pt>
                      <c:pt idx="25445">
                        <c:v>6.8135185185149938</c:v>
                      </c:pt>
                      <c:pt idx="25446">
                        <c:v>6.8137615740691588</c:v>
                      </c:pt>
                      <c:pt idx="25447">
                        <c:v>6.8140046296305998</c:v>
                      </c:pt>
                      <c:pt idx="25448">
                        <c:v>6.8142476851847649</c:v>
                      </c:pt>
                      <c:pt idx="25449">
                        <c:v>6.8144907407389299</c:v>
                      </c:pt>
                      <c:pt idx="25450">
                        <c:v>6.8147337962930949</c:v>
                      </c:pt>
                      <c:pt idx="25451">
                        <c:v>6.81497685184726</c:v>
                      </c:pt>
                      <c:pt idx="25452">
                        <c:v>6.815219907408701</c:v>
                      </c:pt>
                      <c:pt idx="25453">
                        <c:v>6.815462962962866</c:v>
                      </c:pt>
                      <c:pt idx="25454">
                        <c:v>6.8157060185170311</c:v>
                      </c:pt>
                      <c:pt idx="25455">
                        <c:v>6.8159490740711961</c:v>
                      </c:pt>
                      <c:pt idx="25456">
                        <c:v>6.8161921296253611</c:v>
                      </c:pt>
                      <c:pt idx="25457">
                        <c:v>6.8164351851868021</c:v>
                      </c:pt>
                      <c:pt idx="25458">
                        <c:v>6.8166782407409672</c:v>
                      </c:pt>
                      <c:pt idx="25459">
                        <c:v>6.8169212962951322</c:v>
                      </c:pt>
                      <c:pt idx="25460">
                        <c:v>6.8171643518492973</c:v>
                      </c:pt>
                      <c:pt idx="25461">
                        <c:v>6.8174074074034623</c:v>
                      </c:pt>
                      <c:pt idx="25462">
                        <c:v>6.8176504629649033</c:v>
                      </c:pt>
                      <c:pt idx="25463">
                        <c:v>6.8178935185190683</c:v>
                      </c:pt>
                      <c:pt idx="25464">
                        <c:v>6.8181365740732334</c:v>
                      </c:pt>
                      <c:pt idx="25465">
                        <c:v>6.8183796296273984</c:v>
                      </c:pt>
                      <c:pt idx="25466">
                        <c:v>6.8186226851815634</c:v>
                      </c:pt>
                      <c:pt idx="25467">
                        <c:v>6.8188657407357285</c:v>
                      </c:pt>
                      <c:pt idx="25468">
                        <c:v>6.8191087962971695</c:v>
                      </c:pt>
                      <c:pt idx="25469">
                        <c:v>6.8193518518513345</c:v>
                      </c:pt>
                      <c:pt idx="25470">
                        <c:v>6.8195949074054996</c:v>
                      </c:pt>
                      <c:pt idx="25471">
                        <c:v>6.8198379629596646</c:v>
                      </c:pt>
                      <c:pt idx="25472">
                        <c:v>6.8200810185138296</c:v>
                      </c:pt>
                      <c:pt idx="25473">
                        <c:v>6.8203240740752706</c:v>
                      </c:pt>
                      <c:pt idx="25474">
                        <c:v>6.8205671296294357</c:v>
                      </c:pt>
                      <c:pt idx="25475">
                        <c:v>6.8208101851836007</c:v>
                      </c:pt>
                      <c:pt idx="25476">
                        <c:v>6.8210532407377658</c:v>
                      </c:pt>
                      <c:pt idx="25477">
                        <c:v>6.8212962962919308</c:v>
                      </c:pt>
                      <c:pt idx="25478">
                        <c:v>6.8215509259228755</c:v>
                      </c:pt>
                      <c:pt idx="25479">
                        <c:v>6.8217939814770405</c:v>
                      </c:pt>
                      <c:pt idx="25480">
                        <c:v>6.8220370370384815</c:v>
                      </c:pt>
                      <c:pt idx="25481">
                        <c:v>6.8222800925926466</c:v>
                      </c:pt>
                      <c:pt idx="25482">
                        <c:v>6.8225231481468116</c:v>
                      </c:pt>
                      <c:pt idx="25483">
                        <c:v>6.8227662037009766</c:v>
                      </c:pt>
                      <c:pt idx="25484">
                        <c:v>6.8230092592551417</c:v>
                      </c:pt>
                      <c:pt idx="25485">
                        <c:v>6.8232523148165827</c:v>
                      </c:pt>
                      <c:pt idx="25486">
                        <c:v>6.8234953703707477</c:v>
                      </c:pt>
                      <c:pt idx="25487">
                        <c:v>6.8237384259249128</c:v>
                      </c:pt>
                      <c:pt idx="25488">
                        <c:v>6.8239814814790778</c:v>
                      </c:pt>
                      <c:pt idx="25489">
                        <c:v>6.8242245370332428</c:v>
                      </c:pt>
                      <c:pt idx="25490">
                        <c:v>6.8244675925946838</c:v>
                      </c:pt>
                      <c:pt idx="25491">
                        <c:v>6.8247106481488489</c:v>
                      </c:pt>
                      <c:pt idx="25492">
                        <c:v>6.8249537037030139</c:v>
                      </c:pt>
                      <c:pt idx="25493">
                        <c:v>6.8251967592571789</c:v>
                      </c:pt>
                      <c:pt idx="25494">
                        <c:v>6.825439814811344</c:v>
                      </c:pt>
                      <c:pt idx="25495">
                        <c:v>6.825682870365509</c:v>
                      </c:pt>
                      <c:pt idx="25496">
                        <c:v>6.82592592592695</c:v>
                      </c:pt>
                      <c:pt idx="25497">
                        <c:v>6.8261689814811151</c:v>
                      </c:pt>
                      <c:pt idx="25498">
                        <c:v>6.8264120370352801</c:v>
                      </c:pt>
                      <c:pt idx="25499">
                        <c:v>6.8266550925894451</c:v>
                      </c:pt>
                      <c:pt idx="25500">
                        <c:v>6.8268981481436102</c:v>
                      </c:pt>
                      <c:pt idx="25501">
                        <c:v>6.8271412037050512</c:v>
                      </c:pt>
                      <c:pt idx="25502">
                        <c:v>6.8273842592592162</c:v>
                      </c:pt>
                      <c:pt idx="25503">
                        <c:v>6.8276273148133813</c:v>
                      </c:pt>
                      <c:pt idx="25504">
                        <c:v>6.8278703703675463</c:v>
                      </c:pt>
                      <c:pt idx="25505">
                        <c:v>6.8281134259217113</c:v>
                      </c:pt>
                      <c:pt idx="25506">
                        <c:v>6.8283564814831523</c:v>
                      </c:pt>
                      <c:pt idx="25507">
                        <c:v>6.8285995370373174</c:v>
                      </c:pt>
                      <c:pt idx="25508">
                        <c:v>6.8288425925914824</c:v>
                      </c:pt>
                      <c:pt idx="25509">
                        <c:v>6.8290856481456474</c:v>
                      </c:pt>
                      <c:pt idx="25510">
                        <c:v>6.8293287036998125</c:v>
                      </c:pt>
                      <c:pt idx="25511">
                        <c:v>6.8295717592612535</c:v>
                      </c:pt>
                      <c:pt idx="25512">
                        <c:v>6.8298148148154185</c:v>
                      </c:pt>
                      <c:pt idx="25513">
                        <c:v>6.8300578703695836</c:v>
                      </c:pt>
                      <c:pt idx="25514">
                        <c:v>6.8303009259237486</c:v>
                      </c:pt>
                      <c:pt idx="25515">
                        <c:v>6.8305439814779136</c:v>
                      </c:pt>
                      <c:pt idx="25516">
                        <c:v>6.8307870370320787</c:v>
                      </c:pt>
                      <c:pt idx="25517">
                        <c:v>6.8310300925935197</c:v>
                      </c:pt>
                      <c:pt idx="25518">
                        <c:v>6.8312731481476847</c:v>
                      </c:pt>
                      <c:pt idx="25519">
                        <c:v>6.8315162037018498</c:v>
                      </c:pt>
                      <c:pt idx="25520">
                        <c:v>6.8317592592560148</c:v>
                      </c:pt>
                      <c:pt idx="25521">
                        <c:v>6.8320023148101798</c:v>
                      </c:pt>
                      <c:pt idx="25522">
                        <c:v>6.8322453703716208</c:v>
                      </c:pt>
                      <c:pt idx="25523">
                        <c:v>6.8324884259257859</c:v>
                      </c:pt>
                      <c:pt idx="25524">
                        <c:v>6.8327314814799509</c:v>
                      </c:pt>
                      <c:pt idx="25525">
                        <c:v>6.8329745370341159</c:v>
                      </c:pt>
                      <c:pt idx="25526">
                        <c:v>6.8332291666650606</c:v>
                      </c:pt>
                      <c:pt idx="25527">
                        <c:v>6.8334722222192257</c:v>
                      </c:pt>
                      <c:pt idx="25528">
                        <c:v>6.8337152777733907</c:v>
                      </c:pt>
                      <c:pt idx="25529">
                        <c:v>6.8339583333348317</c:v>
                      </c:pt>
                      <c:pt idx="25530">
                        <c:v>6.8342013888889968</c:v>
                      </c:pt>
                      <c:pt idx="25531">
                        <c:v>6.8344444444431618</c:v>
                      </c:pt>
                      <c:pt idx="25532">
                        <c:v>6.8346874999973268</c:v>
                      </c:pt>
                      <c:pt idx="25533">
                        <c:v>6.8349305555514919</c:v>
                      </c:pt>
                      <c:pt idx="25534">
                        <c:v>6.8351736111129329</c:v>
                      </c:pt>
                      <c:pt idx="25535">
                        <c:v>6.8354166666670979</c:v>
                      </c:pt>
                      <c:pt idx="25536">
                        <c:v>6.8356597222212629</c:v>
                      </c:pt>
                      <c:pt idx="25537">
                        <c:v>6.835902777775428</c:v>
                      </c:pt>
                      <c:pt idx="25538">
                        <c:v>6.836145833329593</c:v>
                      </c:pt>
                      <c:pt idx="25539">
                        <c:v>6.8363888888837581</c:v>
                      </c:pt>
                      <c:pt idx="25540">
                        <c:v>6.8366319444451991</c:v>
                      </c:pt>
                      <c:pt idx="25541">
                        <c:v>6.8368749999993641</c:v>
                      </c:pt>
                      <c:pt idx="25542">
                        <c:v>6.8371180555535291</c:v>
                      </c:pt>
                      <c:pt idx="25543">
                        <c:v>6.8373611111076942</c:v>
                      </c:pt>
                      <c:pt idx="25544">
                        <c:v>6.8376041666618592</c:v>
                      </c:pt>
                      <c:pt idx="25545">
                        <c:v>6.8378472222233002</c:v>
                      </c:pt>
                      <c:pt idx="25546">
                        <c:v>6.8380902777774653</c:v>
                      </c:pt>
                      <c:pt idx="25547">
                        <c:v>6.8383333333316303</c:v>
                      </c:pt>
                      <c:pt idx="25548">
                        <c:v>6.8385763888857953</c:v>
                      </c:pt>
                      <c:pt idx="25549">
                        <c:v>6.8388194444399604</c:v>
                      </c:pt>
                      <c:pt idx="25550">
                        <c:v>6.8390625000014014</c:v>
                      </c:pt>
                      <c:pt idx="25551">
                        <c:v>6.8393055555555664</c:v>
                      </c:pt>
                      <c:pt idx="25552">
                        <c:v>6.8395486111097314</c:v>
                      </c:pt>
                      <c:pt idx="25553">
                        <c:v>6.8397916666638965</c:v>
                      </c:pt>
                      <c:pt idx="25554">
                        <c:v>6.8400347222180615</c:v>
                      </c:pt>
                      <c:pt idx="25555">
                        <c:v>6.8402777777795025</c:v>
                      </c:pt>
                      <c:pt idx="25556">
                        <c:v>6.8405208333336676</c:v>
                      </c:pt>
                      <c:pt idx="25557">
                        <c:v>6.8407638888878326</c:v>
                      </c:pt>
                      <c:pt idx="25558">
                        <c:v>6.8410069444419976</c:v>
                      </c:pt>
                      <c:pt idx="25559">
                        <c:v>6.8412499999961627</c:v>
                      </c:pt>
                      <c:pt idx="25560">
                        <c:v>6.8414930555576037</c:v>
                      </c:pt>
                      <c:pt idx="25561">
                        <c:v>6.8417361111117687</c:v>
                      </c:pt>
                      <c:pt idx="25562">
                        <c:v>6.8419791666659338</c:v>
                      </c:pt>
                      <c:pt idx="25563">
                        <c:v>6.8422222222200988</c:v>
                      </c:pt>
                      <c:pt idx="25564">
                        <c:v>6.8424652777742638</c:v>
                      </c:pt>
                      <c:pt idx="25565">
                        <c:v>6.8427083333284289</c:v>
                      </c:pt>
                      <c:pt idx="25566">
                        <c:v>6.8429513888898699</c:v>
                      </c:pt>
                      <c:pt idx="25567">
                        <c:v>6.8431944444440349</c:v>
                      </c:pt>
                      <c:pt idx="25568">
                        <c:v>6.8434374999981999</c:v>
                      </c:pt>
                      <c:pt idx="25569">
                        <c:v>6.843680555552365</c:v>
                      </c:pt>
                      <c:pt idx="25570">
                        <c:v>6.84392361110653</c:v>
                      </c:pt>
                      <c:pt idx="25571">
                        <c:v>6.844166666667971</c:v>
                      </c:pt>
                      <c:pt idx="25572">
                        <c:v>6.8444097222221361</c:v>
                      </c:pt>
                      <c:pt idx="25573">
                        <c:v>6.8446527777763011</c:v>
                      </c:pt>
                      <c:pt idx="25574">
                        <c:v>6.8448958333304661</c:v>
                      </c:pt>
                      <c:pt idx="25575">
                        <c:v>6.8451504629614108</c:v>
                      </c:pt>
                      <c:pt idx="25576">
                        <c:v>6.8453935185155759</c:v>
                      </c:pt>
                      <c:pt idx="25577">
                        <c:v>6.8456365740697409</c:v>
                      </c:pt>
                      <c:pt idx="25578">
                        <c:v>6.8458796296311819</c:v>
                      </c:pt>
                      <c:pt idx="25579">
                        <c:v>6.8461226851853469</c:v>
                      </c:pt>
                      <c:pt idx="25580">
                        <c:v>6.846365740739512</c:v>
                      </c:pt>
                      <c:pt idx="25581">
                        <c:v>6.846608796293677</c:v>
                      </c:pt>
                      <c:pt idx="25582">
                        <c:v>6.8468518518478421</c:v>
                      </c:pt>
                      <c:pt idx="25583">
                        <c:v>6.8470949074092831</c:v>
                      </c:pt>
                      <c:pt idx="25584">
                        <c:v>6.8473379629634481</c:v>
                      </c:pt>
                      <c:pt idx="25585">
                        <c:v>6.8475810185176131</c:v>
                      </c:pt>
                      <c:pt idx="25586">
                        <c:v>6.8478240740717782</c:v>
                      </c:pt>
                      <c:pt idx="25587">
                        <c:v>6.8480671296259432</c:v>
                      </c:pt>
                      <c:pt idx="25588">
                        <c:v>6.8483101851801083</c:v>
                      </c:pt>
                      <c:pt idx="25589">
                        <c:v>6.8485532407415493</c:v>
                      </c:pt>
                      <c:pt idx="25590">
                        <c:v>6.8487962962957143</c:v>
                      </c:pt>
                      <c:pt idx="25591">
                        <c:v>6.8490393518498793</c:v>
                      </c:pt>
                      <c:pt idx="25592">
                        <c:v>6.8492824074040444</c:v>
                      </c:pt>
                      <c:pt idx="25593">
                        <c:v>6.8495254629582094</c:v>
                      </c:pt>
                      <c:pt idx="25594">
                        <c:v>6.8497685185196504</c:v>
                      </c:pt>
                      <c:pt idx="25595">
                        <c:v>6.8500115740738154</c:v>
                      </c:pt>
                      <c:pt idx="25596">
                        <c:v>6.8502546296279805</c:v>
                      </c:pt>
                      <c:pt idx="25597">
                        <c:v>6.8504976851821455</c:v>
                      </c:pt>
                      <c:pt idx="25598">
                        <c:v>6.8507407407363106</c:v>
                      </c:pt>
                      <c:pt idx="25599">
                        <c:v>6.8509837962977516</c:v>
                      </c:pt>
                      <c:pt idx="25600">
                        <c:v>6.8512268518519166</c:v>
                      </c:pt>
                      <c:pt idx="25601">
                        <c:v>6.8514699074060816</c:v>
                      </c:pt>
                      <c:pt idx="25602">
                        <c:v>6.8517129629602467</c:v>
                      </c:pt>
                      <c:pt idx="25603">
                        <c:v>6.8519560185144117</c:v>
                      </c:pt>
                      <c:pt idx="25604">
                        <c:v>6.8521990740758527</c:v>
                      </c:pt>
                      <c:pt idx="25605">
                        <c:v>6.8524421296300178</c:v>
                      </c:pt>
                      <c:pt idx="25606">
                        <c:v>6.8526851851841828</c:v>
                      </c:pt>
                      <c:pt idx="25607">
                        <c:v>6.8529282407383478</c:v>
                      </c:pt>
                      <c:pt idx="25608">
                        <c:v>6.8531712962925129</c:v>
                      </c:pt>
                      <c:pt idx="25609">
                        <c:v>6.8534143518539539</c:v>
                      </c:pt>
                      <c:pt idx="25610">
                        <c:v>6.8536574074081189</c:v>
                      </c:pt>
                      <c:pt idx="25611">
                        <c:v>6.8539004629622839</c:v>
                      </c:pt>
                      <c:pt idx="25612">
                        <c:v>6.854143518516449</c:v>
                      </c:pt>
                      <c:pt idx="25613">
                        <c:v>6.854386574070614</c:v>
                      </c:pt>
                      <c:pt idx="25614">
                        <c:v>6.8546296296247791</c:v>
                      </c:pt>
                      <c:pt idx="25615">
                        <c:v>6.8548726851862201</c:v>
                      </c:pt>
                      <c:pt idx="25616">
                        <c:v>6.8551157407403851</c:v>
                      </c:pt>
                      <c:pt idx="25617">
                        <c:v>6.8553587962945501</c:v>
                      </c:pt>
                      <c:pt idx="25618">
                        <c:v>6.8556018518487152</c:v>
                      </c:pt>
                      <c:pt idx="25619">
                        <c:v>6.8558449074028802</c:v>
                      </c:pt>
                      <c:pt idx="25620">
                        <c:v>6.8560879629643212</c:v>
                      </c:pt>
                      <c:pt idx="25621">
                        <c:v>6.8563310185184863</c:v>
                      </c:pt>
                      <c:pt idx="25622">
                        <c:v>6.8565740740726513</c:v>
                      </c:pt>
                      <c:pt idx="25623">
                        <c:v>6.856828703703596</c:v>
                      </c:pt>
                      <c:pt idx="25624">
                        <c:v>6.857071759257761</c:v>
                      </c:pt>
                      <c:pt idx="25625">
                        <c:v>6.8573148148119261</c:v>
                      </c:pt>
                      <c:pt idx="25626">
                        <c:v>6.8575578703660911</c:v>
                      </c:pt>
                      <c:pt idx="25627">
                        <c:v>6.8578009259275321</c:v>
                      </c:pt>
                      <c:pt idx="25628">
                        <c:v>6.8580439814816971</c:v>
                      </c:pt>
                      <c:pt idx="25629">
                        <c:v>6.8582870370358622</c:v>
                      </c:pt>
                      <c:pt idx="25630">
                        <c:v>6.8585300925900272</c:v>
                      </c:pt>
                      <c:pt idx="25631">
                        <c:v>6.8587731481441923</c:v>
                      </c:pt>
                      <c:pt idx="25632">
                        <c:v>6.8590162037056333</c:v>
                      </c:pt>
                      <c:pt idx="25633">
                        <c:v>6.8592592592597983</c:v>
                      </c:pt>
                      <c:pt idx="25634">
                        <c:v>6.8595023148139633</c:v>
                      </c:pt>
                      <c:pt idx="25635">
                        <c:v>6.8597453703681284</c:v>
                      </c:pt>
                      <c:pt idx="25636">
                        <c:v>6.8599884259222934</c:v>
                      </c:pt>
                      <c:pt idx="25637">
                        <c:v>6.8602314814764584</c:v>
                      </c:pt>
                      <c:pt idx="25638">
                        <c:v>6.8604745370378994</c:v>
                      </c:pt>
                      <c:pt idx="25639">
                        <c:v>6.8607175925920645</c:v>
                      </c:pt>
                      <c:pt idx="25640">
                        <c:v>6.8609606481462295</c:v>
                      </c:pt>
                      <c:pt idx="25641">
                        <c:v>6.8612037037003946</c:v>
                      </c:pt>
                      <c:pt idx="25642">
                        <c:v>6.8614467592545596</c:v>
                      </c:pt>
                      <c:pt idx="25643">
                        <c:v>6.8616898148160006</c:v>
                      </c:pt>
                      <c:pt idx="25644">
                        <c:v>6.8619328703701656</c:v>
                      </c:pt>
                      <c:pt idx="25645">
                        <c:v>6.8621759259243307</c:v>
                      </c:pt>
                      <c:pt idx="25646">
                        <c:v>6.8624189814784957</c:v>
                      </c:pt>
                      <c:pt idx="25647">
                        <c:v>6.8626620370326608</c:v>
                      </c:pt>
                      <c:pt idx="25648">
                        <c:v>6.8629050925941018</c:v>
                      </c:pt>
                      <c:pt idx="25649">
                        <c:v>6.8631481481482668</c:v>
                      </c:pt>
                      <c:pt idx="25650">
                        <c:v>6.8633912037024318</c:v>
                      </c:pt>
                      <c:pt idx="25651">
                        <c:v>6.8636342592565969</c:v>
                      </c:pt>
                      <c:pt idx="25652">
                        <c:v>6.8638773148107619</c:v>
                      </c:pt>
                      <c:pt idx="25653">
                        <c:v>6.8641203703722029</c:v>
                      </c:pt>
                      <c:pt idx="25654">
                        <c:v>6.8643634259263679</c:v>
                      </c:pt>
                      <c:pt idx="25655">
                        <c:v>6.864606481480533</c:v>
                      </c:pt>
                      <c:pt idx="25656">
                        <c:v>6.864849537034698</c:v>
                      </c:pt>
                      <c:pt idx="25657">
                        <c:v>6.8650925925888631</c:v>
                      </c:pt>
                      <c:pt idx="25658">
                        <c:v>6.8653356481430281</c:v>
                      </c:pt>
                      <c:pt idx="25659">
                        <c:v>6.8655787037044691</c:v>
                      </c:pt>
                      <c:pt idx="25660">
                        <c:v>6.8658217592586341</c:v>
                      </c:pt>
                      <c:pt idx="25661">
                        <c:v>6.8660648148127992</c:v>
                      </c:pt>
                      <c:pt idx="25662">
                        <c:v>6.8663078703669642</c:v>
                      </c:pt>
                      <c:pt idx="25663">
                        <c:v>6.8665509259211293</c:v>
                      </c:pt>
                      <c:pt idx="25664">
                        <c:v>6.8667939814825703</c:v>
                      </c:pt>
                      <c:pt idx="25665">
                        <c:v>6.8670370370367353</c:v>
                      </c:pt>
                      <c:pt idx="25666">
                        <c:v>6.8672800925909003</c:v>
                      </c:pt>
                      <c:pt idx="25667">
                        <c:v>6.8675231481450654</c:v>
                      </c:pt>
                      <c:pt idx="25668">
                        <c:v>6.8677662036992304</c:v>
                      </c:pt>
                      <c:pt idx="25669">
                        <c:v>6.8680092592606714</c:v>
                      </c:pt>
                      <c:pt idx="25670">
                        <c:v>6.8682523148148364</c:v>
                      </c:pt>
                      <c:pt idx="25671">
                        <c:v>6.8684953703690015</c:v>
                      </c:pt>
                      <c:pt idx="25672">
                        <c:v>6.8687499999999462</c:v>
                      </c:pt>
                      <c:pt idx="25673">
                        <c:v>6.8689930555541112</c:v>
                      </c:pt>
                      <c:pt idx="25674">
                        <c:v>6.8692361111082763</c:v>
                      </c:pt>
                      <c:pt idx="25675">
                        <c:v>6.8694791666624413</c:v>
                      </c:pt>
                      <c:pt idx="25676">
                        <c:v>6.8697222222238823</c:v>
                      </c:pt>
                      <c:pt idx="25677">
                        <c:v>6.8699652777780473</c:v>
                      </c:pt>
                      <c:pt idx="25678">
                        <c:v>6.8702083333322124</c:v>
                      </c:pt>
                      <c:pt idx="25679">
                        <c:v>6.8704513888863774</c:v>
                      </c:pt>
                      <c:pt idx="25680">
                        <c:v>6.8706944444405424</c:v>
                      </c:pt>
                      <c:pt idx="25681">
                        <c:v>6.8709375000019834</c:v>
                      </c:pt>
                      <c:pt idx="25682">
                        <c:v>6.8711805555561485</c:v>
                      </c:pt>
                      <c:pt idx="25683">
                        <c:v>6.8714236111103135</c:v>
                      </c:pt>
                      <c:pt idx="25684">
                        <c:v>6.8716666666644786</c:v>
                      </c:pt>
                      <c:pt idx="25685">
                        <c:v>6.8719097222186436</c:v>
                      </c:pt>
                      <c:pt idx="25686">
                        <c:v>6.8721527777728086</c:v>
                      </c:pt>
                      <c:pt idx="25687">
                        <c:v>6.8723958333342496</c:v>
                      </c:pt>
                      <c:pt idx="25688">
                        <c:v>6.8726388888884147</c:v>
                      </c:pt>
                      <c:pt idx="25689">
                        <c:v>6.8728819444425797</c:v>
                      </c:pt>
                      <c:pt idx="25690">
                        <c:v>6.8731249999967448</c:v>
                      </c:pt>
                      <c:pt idx="25691">
                        <c:v>6.8733680555509098</c:v>
                      </c:pt>
                      <c:pt idx="25692">
                        <c:v>6.8736111111123508</c:v>
                      </c:pt>
                      <c:pt idx="25693">
                        <c:v>6.8738541666665158</c:v>
                      </c:pt>
                      <c:pt idx="25694">
                        <c:v>6.8740972222206809</c:v>
                      </c:pt>
                      <c:pt idx="25695">
                        <c:v>6.8743402777748459</c:v>
                      </c:pt>
                      <c:pt idx="25696">
                        <c:v>6.8745833333290109</c:v>
                      </c:pt>
                      <c:pt idx="25697">
                        <c:v>6.8748263888904519</c:v>
                      </c:pt>
                      <c:pt idx="25698">
                        <c:v>6.875069444444617</c:v>
                      </c:pt>
                      <c:pt idx="25699">
                        <c:v>6.875312499998782</c:v>
                      </c:pt>
                      <c:pt idx="25700">
                        <c:v>6.8755555555529471</c:v>
                      </c:pt>
                      <c:pt idx="25701">
                        <c:v>6.8757986111071121</c:v>
                      </c:pt>
                      <c:pt idx="25702">
                        <c:v>6.8760416666685531</c:v>
                      </c:pt>
                      <c:pt idx="25703">
                        <c:v>6.8762847222227181</c:v>
                      </c:pt>
                      <c:pt idx="25704">
                        <c:v>6.8765277777768832</c:v>
                      </c:pt>
                      <c:pt idx="25705">
                        <c:v>6.8767708333310482</c:v>
                      </c:pt>
                      <c:pt idx="25706">
                        <c:v>6.8770138888852133</c:v>
                      </c:pt>
                      <c:pt idx="25707">
                        <c:v>6.8772569444393783</c:v>
                      </c:pt>
                      <c:pt idx="25708">
                        <c:v>6.8775000000008193</c:v>
                      </c:pt>
                      <c:pt idx="25709">
                        <c:v>6.8777430555549843</c:v>
                      </c:pt>
                      <c:pt idx="25710">
                        <c:v>6.8779861111091494</c:v>
                      </c:pt>
                      <c:pt idx="25711">
                        <c:v>6.8782291666633144</c:v>
                      </c:pt>
                      <c:pt idx="25712">
                        <c:v>6.8784722222174794</c:v>
                      </c:pt>
                      <c:pt idx="25713">
                        <c:v>6.8787152777789204</c:v>
                      </c:pt>
                      <c:pt idx="25714">
                        <c:v>6.8789583333330855</c:v>
                      </c:pt>
                      <c:pt idx="25715">
                        <c:v>6.8792013888872505</c:v>
                      </c:pt>
                      <c:pt idx="25716">
                        <c:v>6.8794444444414156</c:v>
                      </c:pt>
                      <c:pt idx="25717">
                        <c:v>6.8796874999955806</c:v>
                      </c:pt>
                      <c:pt idx="25718">
                        <c:v>6.8799305555570216</c:v>
                      </c:pt>
                      <c:pt idx="25719">
                        <c:v>6.8801736111111866</c:v>
                      </c:pt>
                      <c:pt idx="25720">
                        <c:v>6.8804282407421313</c:v>
                      </c:pt>
                      <c:pt idx="25721">
                        <c:v>6.8806712962962964</c:v>
                      </c:pt>
                      <c:pt idx="25722">
                        <c:v>6.8809143518504614</c:v>
                      </c:pt>
                      <c:pt idx="25723">
                        <c:v>6.8811574074046264</c:v>
                      </c:pt>
                      <c:pt idx="25724">
                        <c:v>6.8814004629587915</c:v>
                      </c:pt>
                      <c:pt idx="25725">
                        <c:v>6.8816435185202325</c:v>
                      </c:pt>
                      <c:pt idx="25726">
                        <c:v>6.8818865740743975</c:v>
                      </c:pt>
                      <c:pt idx="25727">
                        <c:v>6.8821296296285626</c:v>
                      </c:pt>
                      <c:pt idx="25728">
                        <c:v>6.8823726851827276</c:v>
                      </c:pt>
                      <c:pt idx="25729">
                        <c:v>6.8826157407368926</c:v>
                      </c:pt>
                      <c:pt idx="25730">
                        <c:v>6.8828587962983336</c:v>
                      </c:pt>
                      <c:pt idx="25731">
                        <c:v>6.8831018518524987</c:v>
                      </c:pt>
                      <c:pt idx="25732">
                        <c:v>6.8833449074066637</c:v>
                      </c:pt>
                      <c:pt idx="25733">
                        <c:v>6.8835879629608288</c:v>
                      </c:pt>
                      <c:pt idx="25734">
                        <c:v>6.8838310185149938</c:v>
                      </c:pt>
                      <c:pt idx="25735">
                        <c:v>6.8840740740691588</c:v>
                      </c:pt>
                      <c:pt idx="25736">
                        <c:v>6.8843171296305998</c:v>
                      </c:pt>
                      <c:pt idx="25737">
                        <c:v>6.8845601851847649</c:v>
                      </c:pt>
                      <c:pt idx="25738">
                        <c:v>6.8848032407389299</c:v>
                      </c:pt>
                      <c:pt idx="25739">
                        <c:v>6.8850462962930949</c:v>
                      </c:pt>
                      <c:pt idx="25740">
                        <c:v>6.88528935184726</c:v>
                      </c:pt>
                      <c:pt idx="25741">
                        <c:v>6.885532407408701</c:v>
                      </c:pt>
                      <c:pt idx="25742">
                        <c:v>6.885775462962866</c:v>
                      </c:pt>
                      <c:pt idx="25743">
                        <c:v>6.8860185185170311</c:v>
                      </c:pt>
                      <c:pt idx="25744">
                        <c:v>6.8862615740711961</c:v>
                      </c:pt>
                      <c:pt idx="25745">
                        <c:v>6.8865046296253611</c:v>
                      </c:pt>
                      <c:pt idx="25746">
                        <c:v>6.8867476851868021</c:v>
                      </c:pt>
                      <c:pt idx="25747">
                        <c:v>6.8869907407409672</c:v>
                      </c:pt>
                      <c:pt idx="25748">
                        <c:v>6.8872337962951322</c:v>
                      </c:pt>
                      <c:pt idx="25749">
                        <c:v>6.8874768518492973</c:v>
                      </c:pt>
                      <c:pt idx="25750">
                        <c:v>6.8877199074034623</c:v>
                      </c:pt>
                      <c:pt idx="25751">
                        <c:v>6.8879629629649033</c:v>
                      </c:pt>
                      <c:pt idx="25752">
                        <c:v>6.8882060185190683</c:v>
                      </c:pt>
                      <c:pt idx="25753">
                        <c:v>6.8884490740732334</c:v>
                      </c:pt>
                      <c:pt idx="25754">
                        <c:v>6.8886921296273984</c:v>
                      </c:pt>
                      <c:pt idx="25755">
                        <c:v>6.8889351851815634</c:v>
                      </c:pt>
                      <c:pt idx="25756">
                        <c:v>6.8891782407357285</c:v>
                      </c:pt>
                      <c:pt idx="25757">
                        <c:v>6.8894212962971695</c:v>
                      </c:pt>
                      <c:pt idx="25758">
                        <c:v>6.8896643518513345</c:v>
                      </c:pt>
                      <c:pt idx="25759">
                        <c:v>6.8899074074054996</c:v>
                      </c:pt>
                      <c:pt idx="25760">
                        <c:v>6.8901504629596646</c:v>
                      </c:pt>
                      <c:pt idx="25761">
                        <c:v>6.8903935185138296</c:v>
                      </c:pt>
                      <c:pt idx="25762">
                        <c:v>6.8906365740752706</c:v>
                      </c:pt>
                      <c:pt idx="25763">
                        <c:v>6.8908796296294357</c:v>
                      </c:pt>
                      <c:pt idx="25764">
                        <c:v>6.8911226851836007</c:v>
                      </c:pt>
                      <c:pt idx="25765">
                        <c:v>6.8913657407377658</c:v>
                      </c:pt>
                      <c:pt idx="25766">
                        <c:v>6.8916087962919308</c:v>
                      </c:pt>
                      <c:pt idx="25767">
                        <c:v>6.8918518518533718</c:v>
                      </c:pt>
                      <c:pt idx="25768">
                        <c:v>6.8921064814770405</c:v>
                      </c:pt>
                      <c:pt idx="25769">
                        <c:v>6.8923495370384815</c:v>
                      </c:pt>
                      <c:pt idx="25770">
                        <c:v>6.8925925925926466</c:v>
                      </c:pt>
                      <c:pt idx="25771">
                        <c:v>6.8928356481468116</c:v>
                      </c:pt>
                      <c:pt idx="25772">
                        <c:v>6.8930787037009766</c:v>
                      </c:pt>
                      <c:pt idx="25773">
                        <c:v>6.8933217592551417</c:v>
                      </c:pt>
                      <c:pt idx="25774">
                        <c:v>6.8935648148165827</c:v>
                      </c:pt>
                      <c:pt idx="25775">
                        <c:v>6.8938078703707477</c:v>
                      </c:pt>
                      <c:pt idx="25776">
                        <c:v>6.8940509259249128</c:v>
                      </c:pt>
                      <c:pt idx="25777">
                        <c:v>6.8942939814790778</c:v>
                      </c:pt>
                      <c:pt idx="25778">
                        <c:v>6.8945370370332428</c:v>
                      </c:pt>
                      <c:pt idx="25779">
                        <c:v>6.8947800925946838</c:v>
                      </c:pt>
                      <c:pt idx="25780">
                        <c:v>6.8950231481488489</c:v>
                      </c:pt>
                      <c:pt idx="25781">
                        <c:v>6.8952662037030139</c:v>
                      </c:pt>
                      <c:pt idx="25782">
                        <c:v>6.8955092592571789</c:v>
                      </c:pt>
                      <c:pt idx="25783">
                        <c:v>6.895752314811344</c:v>
                      </c:pt>
                      <c:pt idx="25784">
                        <c:v>6.895995370365509</c:v>
                      </c:pt>
                      <c:pt idx="25785">
                        <c:v>6.89623842592695</c:v>
                      </c:pt>
                      <c:pt idx="25786">
                        <c:v>6.8964814814811151</c:v>
                      </c:pt>
                      <c:pt idx="25787">
                        <c:v>6.8967245370352801</c:v>
                      </c:pt>
                      <c:pt idx="25788">
                        <c:v>6.8969675925894451</c:v>
                      </c:pt>
                      <c:pt idx="25789">
                        <c:v>6.8972106481436102</c:v>
                      </c:pt>
                      <c:pt idx="25790">
                        <c:v>6.8974537037050512</c:v>
                      </c:pt>
                      <c:pt idx="25791">
                        <c:v>6.8976967592592162</c:v>
                      </c:pt>
                      <c:pt idx="25792">
                        <c:v>6.8979398148133813</c:v>
                      </c:pt>
                      <c:pt idx="25793">
                        <c:v>6.8981828703675463</c:v>
                      </c:pt>
                      <c:pt idx="25794">
                        <c:v>6.8984259259217113</c:v>
                      </c:pt>
                      <c:pt idx="25795">
                        <c:v>6.8986689814831523</c:v>
                      </c:pt>
                      <c:pt idx="25796">
                        <c:v>6.8989120370373174</c:v>
                      </c:pt>
                      <c:pt idx="25797">
                        <c:v>6.8991550925914824</c:v>
                      </c:pt>
                      <c:pt idx="25798">
                        <c:v>6.8993981481456474</c:v>
                      </c:pt>
                      <c:pt idx="25799">
                        <c:v>6.8996412036998125</c:v>
                      </c:pt>
                      <c:pt idx="25800">
                        <c:v>6.8998842592612535</c:v>
                      </c:pt>
                      <c:pt idx="25801">
                        <c:v>6.9001273148154185</c:v>
                      </c:pt>
                      <c:pt idx="25802">
                        <c:v>6.9003703703695836</c:v>
                      </c:pt>
                      <c:pt idx="25803">
                        <c:v>6.9006134259237486</c:v>
                      </c:pt>
                      <c:pt idx="25804">
                        <c:v>6.9008564814779136</c:v>
                      </c:pt>
                      <c:pt idx="25805">
                        <c:v>6.9010995370320787</c:v>
                      </c:pt>
                      <c:pt idx="25806">
                        <c:v>6.9013425925935197</c:v>
                      </c:pt>
                      <c:pt idx="25807">
                        <c:v>6.9015856481476847</c:v>
                      </c:pt>
                      <c:pt idx="25808">
                        <c:v>6.9018287037018498</c:v>
                      </c:pt>
                      <c:pt idx="25809">
                        <c:v>6.9020717592560148</c:v>
                      </c:pt>
                      <c:pt idx="25810">
                        <c:v>6.9023148148101798</c:v>
                      </c:pt>
                      <c:pt idx="25811">
                        <c:v>6.9025578703716208</c:v>
                      </c:pt>
                      <c:pt idx="25812">
                        <c:v>6.9028009259257859</c:v>
                      </c:pt>
                      <c:pt idx="25813">
                        <c:v>6.9030439814799509</c:v>
                      </c:pt>
                      <c:pt idx="25814">
                        <c:v>6.9032870370341159</c:v>
                      </c:pt>
                      <c:pt idx="25815">
                        <c:v>6.903530092588281</c:v>
                      </c:pt>
                      <c:pt idx="25816">
                        <c:v>6.903773148149722</c:v>
                      </c:pt>
                      <c:pt idx="25817">
                        <c:v>6.9040277777733907</c:v>
                      </c:pt>
                      <c:pt idx="25818">
                        <c:v>6.9042708333348317</c:v>
                      </c:pt>
                      <c:pt idx="25819">
                        <c:v>6.9045138888889968</c:v>
                      </c:pt>
                      <c:pt idx="25820">
                        <c:v>6.9047569444431618</c:v>
                      </c:pt>
                      <c:pt idx="25821">
                        <c:v>6.9049999999973268</c:v>
                      </c:pt>
                      <c:pt idx="25822">
                        <c:v>6.9052430555514919</c:v>
                      </c:pt>
                      <c:pt idx="25823">
                        <c:v>6.9054861111129329</c:v>
                      </c:pt>
                      <c:pt idx="25824">
                        <c:v>6.9057291666670979</c:v>
                      </c:pt>
                      <c:pt idx="25825">
                        <c:v>6.9059722222212629</c:v>
                      </c:pt>
                      <c:pt idx="25826">
                        <c:v>6.906215277775428</c:v>
                      </c:pt>
                      <c:pt idx="25827">
                        <c:v>6.906458333329593</c:v>
                      </c:pt>
                      <c:pt idx="25828">
                        <c:v>6.9067013888837581</c:v>
                      </c:pt>
                      <c:pt idx="25829">
                        <c:v>6.9069444444451991</c:v>
                      </c:pt>
                      <c:pt idx="25830">
                        <c:v>6.9071874999993641</c:v>
                      </c:pt>
                      <c:pt idx="25831">
                        <c:v>6.9074305555535291</c:v>
                      </c:pt>
                      <c:pt idx="25832">
                        <c:v>6.9076736111076942</c:v>
                      </c:pt>
                      <c:pt idx="25833">
                        <c:v>6.9079166666618592</c:v>
                      </c:pt>
                      <c:pt idx="25834">
                        <c:v>6.9081597222233002</c:v>
                      </c:pt>
                      <c:pt idx="25835">
                        <c:v>6.9084027777774653</c:v>
                      </c:pt>
                      <c:pt idx="25836">
                        <c:v>6.9086458333316303</c:v>
                      </c:pt>
                      <c:pt idx="25837">
                        <c:v>6.9088888888857953</c:v>
                      </c:pt>
                      <c:pt idx="25838">
                        <c:v>6.9091319444399604</c:v>
                      </c:pt>
                      <c:pt idx="25839">
                        <c:v>6.9093750000014014</c:v>
                      </c:pt>
                      <c:pt idx="25840">
                        <c:v>6.9096180555555664</c:v>
                      </c:pt>
                      <c:pt idx="25841">
                        <c:v>6.9098611111097314</c:v>
                      </c:pt>
                      <c:pt idx="25842">
                        <c:v>6.9101041666638965</c:v>
                      </c:pt>
                      <c:pt idx="25843">
                        <c:v>6.9103472222180615</c:v>
                      </c:pt>
                      <c:pt idx="25844">
                        <c:v>6.9105902777795025</c:v>
                      </c:pt>
                      <c:pt idx="25845">
                        <c:v>6.9108333333336676</c:v>
                      </c:pt>
                      <c:pt idx="25846">
                        <c:v>6.9110763888878326</c:v>
                      </c:pt>
                      <c:pt idx="25847">
                        <c:v>6.9113194444419976</c:v>
                      </c:pt>
                      <c:pt idx="25848">
                        <c:v>6.9115624999961627</c:v>
                      </c:pt>
                      <c:pt idx="25849">
                        <c:v>6.9118055555576037</c:v>
                      </c:pt>
                      <c:pt idx="25850">
                        <c:v>6.9120486111117687</c:v>
                      </c:pt>
                      <c:pt idx="25851">
                        <c:v>6.9122916666659338</c:v>
                      </c:pt>
                      <c:pt idx="25852">
                        <c:v>6.9125347222200988</c:v>
                      </c:pt>
                      <c:pt idx="25853">
                        <c:v>6.9127777777742638</c:v>
                      </c:pt>
                      <c:pt idx="25854">
                        <c:v>6.9130208333284289</c:v>
                      </c:pt>
                      <c:pt idx="25855">
                        <c:v>6.9132638888898699</c:v>
                      </c:pt>
                      <c:pt idx="25856">
                        <c:v>6.9135069444440349</c:v>
                      </c:pt>
                      <c:pt idx="25857">
                        <c:v>6.9137499999981999</c:v>
                      </c:pt>
                      <c:pt idx="25858">
                        <c:v>6.913993055552365</c:v>
                      </c:pt>
                      <c:pt idx="25859">
                        <c:v>6.91423611110653</c:v>
                      </c:pt>
                      <c:pt idx="25860">
                        <c:v>6.914479166667971</c:v>
                      </c:pt>
                      <c:pt idx="25861">
                        <c:v>6.9147222222221361</c:v>
                      </c:pt>
                      <c:pt idx="25862">
                        <c:v>6.9149652777763011</c:v>
                      </c:pt>
                      <c:pt idx="25863">
                        <c:v>6.9152083333304661</c:v>
                      </c:pt>
                      <c:pt idx="25864">
                        <c:v>6.9154513888846312</c:v>
                      </c:pt>
                      <c:pt idx="25865">
                        <c:v>6.9157060185155759</c:v>
                      </c:pt>
                      <c:pt idx="25866">
                        <c:v>6.9159490740697409</c:v>
                      </c:pt>
                      <c:pt idx="25867">
                        <c:v>6.9161921296311819</c:v>
                      </c:pt>
                      <c:pt idx="25868">
                        <c:v>6.9164351851853469</c:v>
                      </c:pt>
                      <c:pt idx="25869">
                        <c:v>6.916678240739512</c:v>
                      </c:pt>
                      <c:pt idx="25870">
                        <c:v>6.916921296293677</c:v>
                      </c:pt>
                      <c:pt idx="25871">
                        <c:v>6.9171643518478421</c:v>
                      </c:pt>
                      <c:pt idx="25872">
                        <c:v>6.9174074074092831</c:v>
                      </c:pt>
                      <c:pt idx="25873">
                        <c:v>6.9176504629634481</c:v>
                      </c:pt>
                      <c:pt idx="25874">
                        <c:v>6.9178935185176131</c:v>
                      </c:pt>
                      <c:pt idx="25875">
                        <c:v>6.9181365740717782</c:v>
                      </c:pt>
                      <c:pt idx="25876">
                        <c:v>6.9183796296259432</c:v>
                      </c:pt>
                      <c:pt idx="25877">
                        <c:v>6.9186226851801083</c:v>
                      </c:pt>
                      <c:pt idx="25878">
                        <c:v>6.9188657407415493</c:v>
                      </c:pt>
                      <c:pt idx="25879">
                        <c:v>6.9191087962957143</c:v>
                      </c:pt>
                      <c:pt idx="25880">
                        <c:v>6.9193518518498793</c:v>
                      </c:pt>
                      <c:pt idx="25881">
                        <c:v>6.9195949074040444</c:v>
                      </c:pt>
                      <c:pt idx="25882">
                        <c:v>6.9198379629582094</c:v>
                      </c:pt>
                      <c:pt idx="25883">
                        <c:v>6.9200810185196504</c:v>
                      </c:pt>
                      <c:pt idx="25884">
                        <c:v>6.9203240740738154</c:v>
                      </c:pt>
                      <c:pt idx="25885">
                        <c:v>6.9205671296279805</c:v>
                      </c:pt>
                      <c:pt idx="25886">
                        <c:v>6.9208101851821455</c:v>
                      </c:pt>
                      <c:pt idx="25887">
                        <c:v>6.9210532407363106</c:v>
                      </c:pt>
                      <c:pt idx="25888">
                        <c:v>6.9212962962977516</c:v>
                      </c:pt>
                      <c:pt idx="25889">
                        <c:v>6.9215393518519166</c:v>
                      </c:pt>
                      <c:pt idx="25890">
                        <c:v>6.9217824074060816</c:v>
                      </c:pt>
                      <c:pt idx="25891">
                        <c:v>6.9220254629602467</c:v>
                      </c:pt>
                      <c:pt idx="25892">
                        <c:v>6.9222685185144117</c:v>
                      </c:pt>
                      <c:pt idx="25893">
                        <c:v>6.9225115740758527</c:v>
                      </c:pt>
                      <c:pt idx="25894">
                        <c:v>6.9227546296300178</c:v>
                      </c:pt>
                      <c:pt idx="25895">
                        <c:v>6.9229976851841828</c:v>
                      </c:pt>
                      <c:pt idx="25896">
                        <c:v>6.9232407407383478</c:v>
                      </c:pt>
                      <c:pt idx="25897">
                        <c:v>6.9234837962925129</c:v>
                      </c:pt>
                      <c:pt idx="25898">
                        <c:v>6.9237268518539539</c:v>
                      </c:pt>
                      <c:pt idx="25899">
                        <c:v>6.9239699074081189</c:v>
                      </c:pt>
                      <c:pt idx="25900">
                        <c:v>6.9242129629622839</c:v>
                      </c:pt>
                      <c:pt idx="25901">
                        <c:v>6.924456018516449</c:v>
                      </c:pt>
                      <c:pt idx="25902">
                        <c:v>6.924699074070614</c:v>
                      </c:pt>
                      <c:pt idx="25903">
                        <c:v>6.9249421296247791</c:v>
                      </c:pt>
                      <c:pt idx="25904">
                        <c:v>6.9251851851862201</c:v>
                      </c:pt>
                      <c:pt idx="25905">
                        <c:v>6.9254282407403851</c:v>
                      </c:pt>
                      <c:pt idx="25906">
                        <c:v>6.9256712962945501</c:v>
                      </c:pt>
                      <c:pt idx="25907">
                        <c:v>6.9259143518487152</c:v>
                      </c:pt>
                      <c:pt idx="25908">
                        <c:v>6.9261574074028802</c:v>
                      </c:pt>
                      <c:pt idx="25909">
                        <c:v>6.9264004629643212</c:v>
                      </c:pt>
                      <c:pt idx="25910">
                        <c:v>6.9266435185184863</c:v>
                      </c:pt>
                      <c:pt idx="25911">
                        <c:v>6.9268865740726513</c:v>
                      </c:pt>
                      <c:pt idx="25912">
                        <c:v>6.9271296296268163</c:v>
                      </c:pt>
                      <c:pt idx="25913">
                        <c:v>6.927384259257761</c:v>
                      </c:pt>
                      <c:pt idx="25914">
                        <c:v>6.9276273148119261</c:v>
                      </c:pt>
                      <c:pt idx="25915">
                        <c:v>6.9278703703660911</c:v>
                      </c:pt>
                      <c:pt idx="25916">
                        <c:v>6.9281134259275321</c:v>
                      </c:pt>
                      <c:pt idx="25917">
                        <c:v>6.9283564814816971</c:v>
                      </c:pt>
                      <c:pt idx="25918">
                        <c:v>6.9285995370358622</c:v>
                      </c:pt>
                      <c:pt idx="25919">
                        <c:v>6.9288425925900272</c:v>
                      </c:pt>
                      <c:pt idx="25920">
                        <c:v>6.9290856481441923</c:v>
                      </c:pt>
                      <c:pt idx="25921">
                        <c:v>6.9293287037056333</c:v>
                      </c:pt>
                      <c:pt idx="25922">
                        <c:v>6.9295717592597983</c:v>
                      </c:pt>
                      <c:pt idx="25923">
                        <c:v>6.9298148148139633</c:v>
                      </c:pt>
                      <c:pt idx="25924">
                        <c:v>6.9300578703681284</c:v>
                      </c:pt>
                      <c:pt idx="25925">
                        <c:v>6.9303009259222934</c:v>
                      </c:pt>
                      <c:pt idx="25926">
                        <c:v>6.9305439814764584</c:v>
                      </c:pt>
                      <c:pt idx="25927">
                        <c:v>6.9307870370378994</c:v>
                      </c:pt>
                      <c:pt idx="25928">
                        <c:v>6.9310300925920645</c:v>
                      </c:pt>
                      <c:pt idx="25929">
                        <c:v>6.9312731481462295</c:v>
                      </c:pt>
                      <c:pt idx="25930">
                        <c:v>6.9315162037003946</c:v>
                      </c:pt>
                      <c:pt idx="25931">
                        <c:v>6.9317592592545596</c:v>
                      </c:pt>
                      <c:pt idx="25932">
                        <c:v>6.9320023148160006</c:v>
                      </c:pt>
                      <c:pt idx="25933">
                        <c:v>6.9322453703701656</c:v>
                      </c:pt>
                      <c:pt idx="25934">
                        <c:v>6.9324884259243307</c:v>
                      </c:pt>
                      <c:pt idx="25935">
                        <c:v>6.9327314814784957</c:v>
                      </c:pt>
                      <c:pt idx="25936">
                        <c:v>6.9329745370326608</c:v>
                      </c:pt>
                      <c:pt idx="25937">
                        <c:v>6.9332175925941018</c:v>
                      </c:pt>
                      <c:pt idx="25938">
                        <c:v>6.9334606481482668</c:v>
                      </c:pt>
                      <c:pt idx="25939">
                        <c:v>6.9337037037024318</c:v>
                      </c:pt>
                      <c:pt idx="25940">
                        <c:v>6.9339467592565969</c:v>
                      </c:pt>
                      <c:pt idx="25941">
                        <c:v>6.9341898148107619</c:v>
                      </c:pt>
                      <c:pt idx="25942">
                        <c:v>6.9344328703722029</c:v>
                      </c:pt>
                      <c:pt idx="25943">
                        <c:v>6.9346759259263679</c:v>
                      </c:pt>
                      <c:pt idx="25944">
                        <c:v>6.934918981480533</c:v>
                      </c:pt>
                      <c:pt idx="25945">
                        <c:v>6.935162037034698</c:v>
                      </c:pt>
                      <c:pt idx="25946">
                        <c:v>6.9354050925888631</c:v>
                      </c:pt>
                      <c:pt idx="25947">
                        <c:v>6.9356481481430281</c:v>
                      </c:pt>
                      <c:pt idx="25948">
                        <c:v>6.9358912037044691</c:v>
                      </c:pt>
                      <c:pt idx="25949">
                        <c:v>6.9361342592586341</c:v>
                      </c:pt>
                      <c:pt idx="25950">
                        <c:v>6.9363773148127992</c:v>
                      </c:pt>
                      <c:pt idx="25951">
                        <c:v>6.9366203703669642</c:v>
                      </c:pt>
                      <c:pt idx="25952">
                        <c:v>6.9368634259211293</c:v>
                      </c:pt>
                      <c:pt idx="25953">
                        <c:v>6.9371064814825703</c:v>
                      </c:pt>
                      <c:pt idx="25954">
                        <c:v>6.9373495370367353</c:v>
                      </c:pt>
                      <c:pt idx="25955">
                        <c:v>6.9375925925909003</c:v>
                      </c:pt>
                      <c:pt idx="25956">
                        <c:v>6.9378356481450654</c:v>
                      </c:pt>
                      <c:pt idx="25957">
                        <c:v>6.9380787036992304</c:v>
                      </c:pt>
                      <c:pt idx="25958">
                        <c:v>6.9383217592606714</c:v>
                      </c:pt>
                      <c:pt idx="25959">
                        <c:v>6.9385648148148364</c:v>
                      </c:pt>
                      <c:pt idx="25960">
                        <c:v>6.9388078703690015</c:v>
                      </c:pt>
                      <c:pt idx="25961">
                        <c:v>6.9390509259231665</c:v>
                      </c:pt>
                      <c:pt idx="25962">
                        <c:v>6.9393055555541112</c:v>
                      </c:pt>
                      <c:pt idx="25963">
                        <c:v>6.9395486111082763</c:v>
                      </c:pt>
                      <c:pt idx="25964">
                        <c:v>6.9397916666624413</c:v>
                      </c:pt>
                      <c:pt idx="25965">
                        <c:v>6.9400347222238823</c:v>
                      </c:pt>
                      <c:pt idx="25966">
                        <c:v>6.9402777777780473</c:v>
                      </c:pt>
                      <c:pt idx="25967">
                        <c:v>6.9405208333322124</c:v>
                      </c:pt>
                      <c:pt idx="25968">
                        <c:v>6.9407638888863774</c:v>
                      </c:pt>
                      <c:pt idx="25969">
                        <c:v>6.9410069444405424</c:v>
                      </c:pt>
                      <c:pt idx="25970">
                        <c:v>6.9412500000019834</c:v>
                      </c:pt>
                      <c:pt idx="25971">
                        <c:v>6.9414930555561485</c:v>
                      </c:pt>
                      <c:pt idx="25972">
                        <c:v>6.9417361111103135</c:v>
                      </c:pt>
                      <c:pt idx="25973">
                        <c:v>6.9419791666644786</c:v>
                      </c:pt>
                      <c:pt idx="25974">
                        <c:v>6.9422222222186436</c:v>
                      </c:pt>
                      <c:pt idx="25975">
                        <c:v>6.9424652777728086</c:v>
                      </c:pt>
                      <c:pt idx="25976">
                        <c:v>6.9427083333342496</c:v>
                      </c:pt>
                      <c:pt idx="25977">
                        <c:v>6.9429513888884147</c:v>
                      </c:pt>
                      <c:pt idx="25978">
                        <c:v>6.9431944444425797</c:v>
                      </c:pt>
                      <c:pt idx="25979">
                        <c:v>6.9434374999967448</c:v>
                      </c:pt>
                      <c:pt idx="25980">
                        <c:v>6.9436805555509098</c:v>
                      </c:pt>
                      <c:pt idx="25981">
                        <c:v>6.9439236111123508</c:v>
                      </c:pt>
                      <c:pt idx="25982">
                        <c:v>6.9441666666665158</c:v>
                      </c:pt>
                      <c:pt idx="25983">
                        <c:v>6.9444097222206809</c:v>
                      </c:pt>
                      <c:pt idx="25984">
                        <c:v>6.9446527777748459</c:v>
                      </c:pt>
                      <c:pt idx="25985">
                        <c:v>6.9448958333290109</c:v>
                      </c:pt>
                      <c:pt idx="25986">
                        <c:v>6.9451388888904519</c:v>
                      </c:pt>
                      <c:pt idx="25987">
                        <c:v>6.945381944444617</c:v>
                      </c:pt>
                      <c:pt idx="25988">
                        <c:v>6.945624999998782</c:v>
                      </c:pt>
                      <c:pt idx="25989">
                        <c:v>6.9458680555529471</c:v>
                      </c:pt>
                      <c:pt idx="25990">
                        <c:v>6.9461111111071121</c:v>
                      </c:pt>
                      <c:pt idx="25991">
                        <c:v>6.9463541666685531</c:v>
                      </c:pt>
                      <c:pt idx="25992">
                        <c:v>6.9465972222227181</c:v>
                      </c:pt>
                      <c:pt idx="25993">
                        <c:v>6.9468402777768832</c:v>
                      </c:pt>
                      <c:pt idx="25994">
                        <c:v>6.9470833333310482</c:v>
                      </c:pt>
                      <c:pt idx="25995">
                        <c:v>6.9473263888852133</c:v>
                      </c:pt>
                      <c:pt idx="25996">
                        <c:v>6.9475694444393783</c:v>
                      </c:pt>
                      <c:pt idx="25997">
                        <c:v>6.9478125000008193</c:v>
                      </c:pt>
                      <c:pt idx="25998">
                        <c:v>6.9480555555549843</c:v>
                      </c:pt>
                      <c:pt idx="25999">
                        <c:v>6.9482986111091494</c:v>
                      </c:pt>
                      <c:pt idx="26000">
                        <c:v>6.9485416666633144</c:v>
                      </c:pt>
                      <c:pt idx="26001">
                        <c:v>6.9487847222174794</c:v>
                      </c:pt>
                      <c:pt idx="26002">
                        <c:v>6.9490277777789204</c:v>
                      </c:pt>
                      <c:pt idx="26003">
                        <c:v>6.9492708333330855</c:v>
                      </c:pt>
                      <c:pt idx="26004">
                        <c:v>6.9495138888872505</c:v>
                      </c:pt>
                      <c:pt idx="26005">
                        <c:v>6.9497569444414156</c:v>
                      </c:pt>
                      <c:pt idx="26006">
                        <c:v>6.9499999999955806</c:v>
                      </c:pt>
                      <c:pt idx="26007">
                        <c:v>6.9502430555570216</c:v>
                      </c:pt>
                      <c:pt idx="26008">
                        <c:v>6.9504861111111866</c:v>
                      </c:pt>
                      <c:pt idx="26009">
                        <c:v>6.9507291666653517</c:v>
                      </c:pt>
                      <c:pt idx="26010">
                        <c:v>6.9509837962962964</c:v>
                      </c:pt>
                      <c:pt idx="26011">
                        <c:v>6.9512268518504614</c:v>
                      </c:pt>
                      <c:pt idx="26012">
                        <c:v>6.9514699074046264</c:v>
                      </c:pt>
                      <c:pt idx="26013">
                        <c:v>6.9517129629587915</c:v>
                      </c:pt>
                      <c:pt idx="26014">
                        <c:v>6.9519560185202325</c:v>
                      </c:pt>
                      <c:pt idx="26015">
                        <c:v>6.9521990740743975</c:v>
                      </c:pt>
                      <c:pt idx="26016">
                        <c:v>6.9524421296285626</c:v>
                      </c:pt>
                      <c:pt idx="26017">
                        <c:v>6.9526851851827276</c:v>
                      </c:pt>
                      <c:pt idx="26018">
                        <c:v>6.9529282407368926</c:v>
                      </c:pt>
                      <c:pt idx="26019">
                        <c:v>6.9531712962983336</c:v>
                      </c:pt>
                      <c:pt idx="26020">
                        <c:v>6.9534143518524987</c:v>
                      </c:pt>
                      <c:pt idx="26021">
                        <c:v>6.9536574074066637</c:v>
                      </c:pt>
                      <c:pt idx="26022">
                        <c:v>6.9539004629608288</c:v>
                      </c:pt>
                      <c:pt idx="26023">
                        <c:v>6.9541435185149938</c:v>
                      </c:pt>
                      <c:pt idx="26024">
                        <c:v>6.9543865740691588</c:v>
                      </c:pt>
                      <c:pt idx="26025">
                        <c:v>6.9546296296305998</c:v>
                      </c:pt>
                      <c:pt idx="26026">
                        <c:v>6.9548726851847649</c:v>
                      </c:pt>
                      <c:pt idx="26027">
                        <c:v>6.9551157407389299</c:v>
                      </c:pt>
                      <c:pt idx="26028">
                        <c:v>6.9553587962930949</c:v>
                      </c:pt>
                      <c:pt idx="26029">
                        <c:v>6.95560185184726</c:v>
                      </c:pt>
                      <c:pt idx="26030">
                        <c:v>6.955844907408701</c:v>
                      </c:pt>
                      <c:pt idx="26031">
                        <c:v>6.956087962962866</c:v>
                      </c:pt>
                      <c:pt idx="26032">
                        <c:v>6.9563310185170311</c:v>
                      </c:pt>
                      <c:pt idx="26033">
                        <c:v>6.9565740740711961</c:v>
                      </c:pt>
                      <c:pt idx="26034">
                        <c:v>6.9568171296253611</c:v>
                      </c:pt>
                      <c:pt idx="26035">
                        <c:v>6.9570601851868021</c:v>
                      </c:pt>
                      <c:pt idx="26036">
                        <c:v>6.9573032407409672</c:v>
                      </c:pt>
                      <c:pt idx="26037">
                        <c:v>6.9575462962951322</c:v>
                      </c:pt>
                      <c:pt idx="26038">
                        <c:v>6.9577893518492973</c:v>
                      </c:pt>
                      <c:pt idx="26039">
                        <c:v>6.9580324074034623</c:v>
                      </c:pt>
                      <c:pt idx="26040">
                        <c:v>6.9582754629649033</c:v>
                      </c:pt>
                      <c:pt idx="26041">
                        <c:v>6.9585185185190683</c:v>
                      </c:pt>
                      <c:pt idx="26042">
                        <c:v>6.9587615740732334</c:v>
                      </c:pt>
                      <c:pt idx="26043">
                        <c:v>6.9590046296273984</c:v>
                      </c:pt>
                      <c:pt idx="26044">
                        <c:v>6.9592476851815634</c:v>
                      </c:pt>
                      <c:pt idx="26045">
                        <c:v>6.9594907407357285</c:v>
                      </c:pt>
                      <c:pt idx="26046">
                        <c:v>6.9597337962971695</c:v>
                      </c:pt>
                      <c:pt idx="26047">
                        <c:v>6.9599768518513345</c:v>
                      </c:pt>
                      <c:pt idx="26048">
                        <c:v>6.9602199074054996</c:v>
                      </c:pt>
                      <c:pt idx="26049">
                        <c:v>6.9604629629596646</c:v>
                      </c:pt>
                      <c:pt idx="26050">
                        <c:v>6.9607060185138296</c:v>
                      </c:pt>
                      <c:pt idx="26051">
                        <c:v>6.9609490740752706</c:v>
                      </c:pt>
                      <c:pt idx="26052">
                        <c:v>6.9611921296294357</c:v>
                      </c:pt>
                      <c:pt idx="26053">
                        <c:v>6.9614351851836007</c:v>
                      </c:pt>
                      <c:pt idx="26054">
                        <c:v>6.9616782407377658</c:v>
                      </c:pt>
                      <c:pt idx="26055">
                        <c:v>6.9619212962919308</c:v>
                      </c:pt>
                      <c:pt idx="26056">
                        <c:v>6.9621643518533718</c:v>
                      </c:pt>
                      <c:pt idx="26057">
                        <c:v>6.9624074074075368</c:v>
                      </c:pt>
                      <c:pt idx="26058">
                        <c:v>6.9626620370384815</c:v>
                      </c:pt>
                      <c:pt idx="26059">
                        <c:v>6.9629050925926466</c:v>
                      </c:pt>
                      <c:pt idx="26060">
                        <c:v>6.9631481481468116</c:v>
                      </c:pt>
                      <c:pt idx="26061">
                        <c:v>6.9633912037009766</c:v>
                      </c:pt>
                      <c:pt idx="26062">
                        <c:v>6.9636342592551417</c:v>
                      </c:pt>
                      <c:pt idx="26063">
                        <c:v>6.9638773148165827</c:v>
                      </c:pt>
                      <c:pt idx="26064">
                        <c:v>6.9641203703707477</c:v>
                      </c:pt>
                      <c:pt idx="26065">
                        <c:v>6.9643634259249128</c:v>
                      </c:pt>
                      <c:pt idx="26066">
                        <c:v>6.9646064814790778</c:v>
                      </c:pt>
                      <c:pt idx="26067">
                        <c:v>6.9648495370332428</c:v>
                      </c:pt>
                      <c:pt idx="26068">
                        <c:v>6.9650925925946838</c:v>
                      </c:pt>
                      <c:pt idx="26069">
                        <c:v>6.9653356481488489</c:v>
                      </c:pt>
                      <c:pt idx="26070">
                        <c:v>6.9655787037030139</c:v>
                      </c:pt>
                      <c:pt idx="26071">
                        <c:v>6.9658217592571789</c:v>
                      </c:pt>
                      <c:pt idx="26072">
                        <c:v>6.966064814811344</c:v>
                      </c:pt>
                      <c:pt idx="26073">
                        <c:v>6.966307870365509</c:v>
                      </c:pt>
                      <c:pt idx="26074">
                        <c:v>6.96655092592695</c:v>
                      </c:pt>
                      <c:pt idx="26075">
                        <c:v>6.9667939814811151</c:v>
                      </c:pt>
                      <c:pt idx="26076">
                        <c:v>6.9670370370352801</c:v>
                      </c:pt>
                      <c:pt idx="26077">
                        <c:v>6.9672800925894451</c:v>
                      </c:pt>
                      <c:pt idx="26078">
                        <c:v>6.9675231481436102</c:v>
                      </c:pt>
                      <c:pt idx="26079">
                        <c:v>6.9677662037050512</c:v>
                      </c:pt>
                      <c:pt idx="26080">
                        <c:v>6.9680092592592162</c:v>
                      </c:pt>
                      <c:pt idx="26081">
                        <c:v>6.9682523148133813</c:v>
                      </c:pt>
                      <c:pt idx="26082">
                        <c:v>6.9684953703675463</c:v>
                      </c:pt>
                      <c:pt idx="26083">
                        <c:v>6.9687384259217113</c:v>
                      </c:pt>
                      <c:pt idx="26084">
                        <c:v>6.9689814814831523</c:v>
                      </c:pt>
                      <c:pt idx="26085">
                        <c:v>6.9692245370373174</c:v>
                      </c:pt>
                      <c:pt idx="26086">
                        <c:v>6.9694675925914824</c:v>
                      </c:pt>
                      <c:pt idx="26087">
                        <c:v>6.9697106481456474</c:v>
                      </c:pt>
                      <c:pt idx="26088">
                        <c:v>6.9699537036998125</c:v>
                      </c:pt>
                      <c:pt idx="26089">
                        <c:v>6.9701967592612535</c:v>
                      </c:pt>
                      <c:pt idx="26090">
                        <c:v>6.9704398148154185</c:v>
                      </c:pt>
                      <c:pt idx="26091">
                        <c:v>6.9706828703695836</c:v>
                      </c:pt>
                      <c:pt idx="26092">
                        <c:v>6.9709259259237486</c:v>
                      </c:pt>
                      <c:pt idx="26093">
                        <c:v>6.9711689814779136</c:v>
                      </c:pt>
                      <c:pt idx="26094">
                        <c:v>6.9714120370320787</c:v>
                      </c:pt>
                      <c:pt idx="26095">
                        <c:v>6.9716550925935197</c:v>
                      </c:pt>
                      <c:pt idx="26096">
                        <c:v>6.9718981481476847</c:v>
                      </c:pt>
                      <c:pt idx="26097">
                        <c:v>6.9721412037018498</c:v>
                      </c:pt>
                      <c:pt idx="26098">
                        <c:v>6.9723842592560148</c:v>
                      </c:pt>
                      <c:pt idx="26099">
                        <c:v>6.9726273148101798</c:v>
                      </c:pt>
                      <c:pt idx="26100">
                        <c:v>6.9728703703716208</c:v>
                      </c:pt>
                      <c:pt idx="26101">
                        <c:v>6.9731134259257859</c:v>
                      </c:pt>
                      <c:pt idx="26102">
                        <c:v>6.9733564814799509</c:v>
                      </c:pt>
                      <c:pt idx="26103">
                        <c:v>6.9735995370341159</c:v>
                      </c:pt>
                      <c:pt idx="26104">
                        <c:v>6.973842592588281</c:v>
                      </c:pt>
                      <c:pt idx="26105">
                        <c:v>6.974085648149722</c:v>
                      </c:pt>
                      <c:pt idx="26106">
                        <c:v>6.9743402777733907</c:v>
                      </c:pt>
                      <c:pt idx="26107">
                        <c:v>6.9745833333348317</c:v>
                      </c:pt>
                      <c:pt idx="26108">
                        <c:v>6.9748263888889968</c:v>
                      </c:pt>
                      <c:pt idx="26109">
                        <c:v>6.9750694444431618</c:v>
                      </c:pt>
                      <c:pt idx="26110">
                        <c:v>6.9753124999973268</c:v>
                      </c:pt>
                      <c:pt idx="26111">
                        <c:v>6.9755555555514919</c:v>
                      </c:pt>
                      <c:pt idx="26112">
                        <c:v>6.9757986111129329</c:v>
                      </c:pt>
                      <c:pt idx="26113">
                        <c:v>6.9760416666670979</c:v>
                      </c:pt>
                      <c:pt idx="26114">
                        <c:v>6.9762847222212629</c:v>
                      </c:pt>
                      <c:pt idx="26115">
                        <c:v>6.976527777775428</c:v>
                      </c:pt>
                      <c:pt idx="26116">
                        <c:v>6.976770833329593</c:v>
                      </c:pt>
                      <c:pt idx="26117">
                        <c:v>6.9770138888837581</c:v>
                      </c:pt>
                      <c:pt idx="26118">
                        <c:v>6.9772569444451991</c:v>
                      </c:pt>
                      <c:pt idx="26119">
                        <c:v>6.9774999999993641</c:v>
                      </c:pt>
                      <c:pt idx="26120">
                        <c:v>6.9777430555535291</c:v>
                      </c:pt>
                      <c:pt idx="26121">
                        <c:v>6.9779861111076942</c:v>
                      </c:pt>
                      <c:pt idx="26122">
                        <c:v>6.9782291666618592</c:v>
                      </c:pt>
                      <c:pt idx="26123">
                        <c:v>6.9784722222233002</c:v>
                      </c:pt>
                      <c:pt idx="26124">
                        <c:v>6.9787152777774653</c:v>
                      </c:pt>
                      <c:pt idx="26125">
                        <c:v>6.9789583333316303</c:v>
                      </c:pt>
                      <c:pt idx="26126">
                        <c:v>6.9792013888857953</c:v>
                      </c:pt>
                      <c:pt idx="26127">
                        <c:v>6.9794444444399604</c:v>
                      </c:pt>
                      <c:pt idx="26128">
                        <c:v>6.9796875000014014</c:v>
                      </c:pt>
                      <c:pt idx="26129">
                        <c:v>6.9799305555555664</c:v>
                      </c:pt>
                      <c:pt idx="26130">
                        <c:v>6.9801736111097314</c:v>
                      </c:pt>
                      <c:pt idx="26131">
                        <c:v>6.9804166666638965</c:v>
                      </c:pt>
                      <c:pt idx="26132">
                        <c:v>6.9806597222180615</c:v>
                      </c:pt>
                      <c:pt idx="26133">
                        <c:v>6.9809027777795025</c:v>
                      </c:pt>
                      <c:pt idx="26134">
                        <c:v>6.9811458333336676</c:v>
                      </c:pt>
                      <c:pt idx="26135">
                        <c:v>6.9813888888878326</c:v>
                      </c:pt>
                      <c:pt idx="26136">
                        <c:v>6.9816319444419976</c:v>
                      </c:pt>
                      <c:pt idx="26137">
                        <c:v>6.9818749999961627</c:v>
                      </c:pt>
                      <c:pt idx="26138">
                        <c:v>6.9821180555576037</c:v>
                      </c:pt>
                      <c:pt idx="26139">
                        <c:v>6.9823611111117687</c:v>
                      </c:pt>
                      <c:pt idx="26140">
                        <c:v>6.9826041666659338</c:v>
                      </c:pt>
                      <c:pt idx="26141">
                        <c:v>6.9828472222200988</c:v>
                      </c:pt>
                      <c:pt idx="26142">
                        <c:v>6.9830902777742638</c:v>
                      </c:pt>
                      <c:pt idx="26143">
                        <c:v>6.9833333333284289</c:v>
                      </c:pt>
                      <c:pt idx="26144">
                        <c:v>6.9835763888898699</c:v>
                      </c:pt>
                      <c:pt idx="26145">
                        <c:v>6.9838194444440349</c:v>
                      </c:pt>
                      <c:pt idx="26146">
                        <c:v>6.9840624999981999</c:v>
                      </c:pt>
                      <c:pt idx="26147">
                        <c:v>6.984305555552365</c:v>
                      </c:pt>
                      <c:pt idx="26148">
                        <c:v>6.98454861110653</c:v>
                      </c:pt>
                      <c:pt idx="26149">
                        <c:v>6.984791666667971</c:v>
                      </c:pt>
                      <c:pt idx="26150">
                        <c:v>6.9850347222221361</c:v>
                      </c:pt>
                      <c:pt idx="26151">
                        <c:v>6.9852777777763011</c:v>
                      </c:pt>
                      <c:pt idx="26152">
                        <c:v>6.9855208333304661</c:v>
                      </c:pt>
                      <c:pt idx="26153">
                        <c:v>6.9857638888846312</c:v>
                      </c:pt>
                      <c:pt idx="26154">
                        <c:v>6.9860069444460722</c:v>
                      </c:pt>
                      <c:pt idx="26155">
                        <c:v>6.9862615740697409</c:v>
                      </c:pt>
                      <c:pt idx="26156">
                        <c:v>6.9865046296311819</c:v>
                      </c:pt>
                      <c:pt idx="26157">
                        <c:v>6.9867476851853469</c:v>
                      </c:pt>
                      <c:pt idx="26158">
                        <c:v>6.986990740739512</c:v>
                      </c:pt>
                      <c:pt idx="26159">
                        <c:v>6.987233796293677</c:v>
                      </c:pt>
                      <c:pt idx="26160">
                        <c:v>6.9874768518478421</c:v>
                      </c:pt>
                      <c:pt idx="26161">
                        <c:v>6.9877199074092831</c:v>
                      </c:pt>
                      <c:pt idx="26162">
                        <c:v>6.9879629629634481</c:v>
                      </c:pt>
                      <c:pt idx="26163">
                        <c:v>6.9882060185176131</c:v>
                      </c:pt>
                      <c:pt idx="26164">
                        <c:v>6.9884490740717782</c:v>
                      </c:pt>
                      <c:pt idx="26165">
                        <c:v>6.9886921296259432</c:v>
                      </c:pt>
                      <c:pt idx="26166">
                        <c:v>6.9889351851801083</c:v>
                      </c:pt>
                      <c:pt idx="26167">
                        <c:v>6.9891782407415493</c:v>
                      </c:pt>
                      <c:pt idx="26168">
                        <c:v>6.9894212962957143</c:v>
                      </c:pt>
                      <c:pt idx="26169">
                        <c:v>6.9896643518498793</c:v>
                      </c:pt>
                      <c:pt idx="26170">
                        <c:v>6.9899074074040444</c:v>
                      </c:pt>
                      <c:pt idx="26171">
                        <c:v>6.9901504629582094</c:v>
                      </c:pt>
                      <c:pt idx="26172">
                        <c:v>6.9903935185196504</c:v>
                      </c:pt>
                      <c:pt idx="26173">
                        <c:v>6.9906365740738154</c:v>
                      </c:pt>
                      <c:pt idx="26174">
                        <c:v>6.9908796296279805</c:v>
                      </c:pt>
                      <c:pt idx="26175">
                        <c:v>6.9911226851821455</c:v>
                      </c:pt>
                      <c:pt idx="26176">
                        <c:v>6.9913657407363106</c:v>
                      </c:pt>
                      <c:pt idx="26177">
                        <c:v>6.9916087962977516</c:v>
                      </c:pt>
                      <c:pt idx="26178">
                        <c:v>6.9918518518519166</c:v>
                      </c:pt>
                      <c:pt idx="26179">
                        <c:v>6.9920949074060816</c:v>
                      </c:pt>
                      <c:pt idx="26180">
                        <c:v>6.9923379629602467</c:v>
                      </c:pt>
                      <c:pt idx="26181">
                        <c:v>6.9925810185144117</c:v>
                      </c:pt>
                      <c:pt idx="26182">
                        <c:v>6.9928240740758527</c:v>
                      </c:pt>
                      <c:pt idx="26183">
                        <c:v>6.9930671296300178</c:v>
                      </c:pt>
                      <c:pt idx="26184">
                        <c:v>6.9933101851841828</c:v>
                      </c:pt>
                      <c:pt idx="26185">
                        <c:v>6.9935532407383478</c:v>
                      </c:pt>
                      <c:pt idx="26186">
                        <c:v>6.9937962962925129</c:v>
                      </c:pt>
                      <c:pt idx="26187">
                        <c:v>6.9940393518539539</c:v>
                      </c:pt>
                      <c:pt idx="26188">
                        <c:v>6.9942824074081189</c:v>
                      </c:pt>
                      <c:pt idx="26189">
                        <c:v>6.9945254629622839</c:v>
                      </c:pt>
                      <c:pt idx="26190">
                        <c:v>6.994768518516449</c:v>
                      </c:pt>
                      <c:pt idx="26191">
                        <c:v>6.995011574070614</c:v>
                      </c:pt>
                      <c:pt idx="26192">
                        <c:v>6.9952546296247791</c:v>
                      </c:pt>
                      <c:pt idx="26193">
                        <c:v>6.9954976851862201</c:v>
                      </c:pt>
                      <c:pt idx="26194">
                        <c:v>6.9957407407403851</c:v>
                      </c:pt>
                      <c:pt idx="26195">
                        <c:v>6.9959837962945501</c:v>
                      </c:pt>
                      <c:pt idx="26196">
                        <c:v>6.9962268518487152</c:v>
                      </c:pt>
                      <c:pt idx="26197">
                        <c:v>6.9964699074028802</c:v>
                      </c:pt>
                      <c:pt idx="26198">
                        <c:v>6.9967129629643212</c:v>
                      </c:pt>
                      <c:pt idx="26199">
                        <c:v>6.9969560185184863</c:v>
                      </c:pt>
                      <c:pt idx="26200">
                        <c:v>6.9971990740726513</c:v>
                      </c:pt>
                      <c:pt idx="26201">
                        <c:v>6.9974421296268163</c:v>
                      </c:pt>
                      <c:pt idx="26202">
                        <c:v>6.9976851851809814</c:v>
                      </c:pt>
                      <c:pt idx="26203">
                        <c:v>6.9979398148119261</c:v>
                      </c:pt>
                      <c:pt idx="26204">
                        <c:v>6.9981828703660911</c:v>
                      </c:pt>
                      <c:pt idx="26205">
                        <c:v>6.9984259259275321</c:v>
                      </c:pt>
                      <c:pt idx="26206">
                        <c:v>6.9986689814816971</c:v>
                      </c:pt>
                      <c:pt idx="26207">
                        <c:v>6.9989120370358622</c:v>
                      </c:pt>
                      <c:pt idx="26208">
                        <c:v>6.9991550925900272</c:v>
                      </c:pt>
                      <c:pt idx="26209">
                        <c:v>6.9993981481441923</c:v>
                      </c:pt>
                      <c:pt idx="26210">
                        <c:v>6.9996412037056333</c:v>
                      </c:pt>
                      <c:pt idx="26211">
                        <c:v>6.9998842592597983</c:v>
                      </c:pt>
                      <c:pt idx="26212">
                        <c:v>7.0001273148139633</c:v>
                      </c:pt>
                      <c:pt idx="26213">
                        <c:v>7.0003703703681284</c:v>
                      </c:pt>
                      <c:pt idx="26214">
                        <c:v>7.0006134259222934</c:v>
                      </c:pt>
                      <c:pt idx="26215">
                        <c:v>7.0008564814764584</c:v>
                      </c:pt>
                      <c:pt idx="26216">
                        <c:v>7.0010995370378994</c:v>
                      </c:pt>
                      <c:pt idx="26217">
                        <c:v>7.0013425925920645</c:v>
                      </c:pt>
                      <c:pt idx="26218">
                        <c:v>7.0015856481462295</c:v>
                      </c:pt>
                      <c:pt idx="26219">
                        <c:v>7.0018287037003946</c:v>
                      </c:pt>
                      <c:pt idx="26220">
                        <c:v>7.0020717592545596</c:v>
                      </c:pt>
                      <c:pt idx="26221">
                        <c:v>7.0023148148160006</c:v>
                      </c:pt>
                      <c:pt idx="26222">
                        <c:v>7.0025578703701656</c:v>
                      </c:pt>
                      <c:pt idx="26223">
                        <c:v>7.0028009259243307</c:v>
                      </c:pt>
                      <c:pt idx="26224">
                        <c:v>7.0030439814784957</c:v>
                      </c:pt>
                      <c:pt idx="26225">
                        <c:v>7.0032870370326608</c:v>
                      </c:pt>
                      <c:pt idx="26226">
                        <c:v>7.0035300925941018</c:v>
                      </c:pt>
                      <c:pt idx="26227">
                        <c:v>7.0037731481482668</c:v>
                      </c:pt>
                      <c:pt idx="26228">
                        <c:v>7.0040162037024318</c:v>
                      </c:pt>
                      <c:pt idx="26229">
                        <c:v>7.0042592592565969</c:v>
                      </c:pt>
                      <c:pt idx="26230">
                        <c:v>7.0045023148107619</c:v>
                      </c:pt>
                      <c:pt idx="26231">
                        <c:v>7.0047453703722029</c:v>
                      </c:pt>
                      <c:pt idx="26232">
                        <c:v>7.0049884259263679</c:v>
                      </c:pt>
                      <c:pt idx="26233">
                        <c:v>7.005231481480533</c:v>
                      </c:pt>
                      <c:pt idx="26234">
                        <c:v>7.005474537034698</c:v>
                      </c:pt>
                      <c:pt idx="26235">
                        <c:v>7.0057175925888631</c:v>
                      </c:pt>
                      <c:pt idx="26236">
                        <c:v>7.0059606481430281</c:v>
                      </c:pt>
                      <c:pt idx="26237">
                        <c:v>7.0062037037044691</c:v>
                      </c:pt>
                      <c:pt idx="26238">
                        <c:v>7.0064467592586341</c:v>
                      </c:pt>
                      <c:pt idx="26239">
                        <c:v>7.0066898148127992</c:v>
                      </c:pt>
                      <c:pt idx="26240">
                        <c:v>7.0069328703669642</c:v>
                      </c:pt>
                      <c:pt idx="26241">
                        <c:v>7.0071759259211293</c:v>
                      </c:pt>
                      <c:pt idx="26242">
                        <c:v>7.0074189814825703</c:v>
                      </c:pt>
                      <c:pt idx="26243">
                        <c:v>7.0076620370367353</c:v>
                      </c:pt>
                      <c:pt idx="26244">
                        <c:v>7.0079050925909003</c:v>
                      </c:pt>
                      <c:pt idx="26245">
                        <c:v>7.0081481481450654</c:v>
                      </c:pt>
                      <c:pt idx="26246">
                        <c:v>7.0083912036992304</c:v>
                      </c:pt>
                      <c:pt idx="26247">
                        <c:v>7.0086342592606714</c:v>
                      </c:pt>
                      <c:pt idx="26248">
                        <c:v>7.0088773148148364</c:v>
                      </c:pt>
                      <c:pt idx="26249">
                        <c:v>7.0091203703690015</c:v>
                      </c:pt>
                      <c:pt idx="26250">
                        <c:v>7.0093634259231665</c:v>
                      </c:pt>
                      <c:pt idx="26251">
                        <c:v>7.0096064814773316</c:v>
                      </c:pt>
                      <c:pt idx="26252">
                        <c:v>7.0098611111082763</c:v>
                      </c:pt>
                      <c:pt idx="26253">
                        <c:v>7.0101041666624413</c:v>
                      </c:pt>
                      <c:pt idx="26254">
                        <c:v>7.0103472222238823</c:v>
                      </c:pt>
                      <c:pt idx="26255">
                        <c:v>7.0105902777780473</c:v>
                      </c:pt>
                      <c:pt idx="26256">
                        <c:v>7.0108333333322124</c:v>
                      </c:pt>
                      <c:pt idx="26257">
                        <c:v>7.0110763888863774</c:v>
                      </c:pt>
                      <c:pt idx="26258">
                        <c:v>7.0113194444405424</c:v>
                      </c:pt>
                      <c:pt idx="26259">
                        <c:v>7.0115625000019834</c:v>
                      </c:pt>
                      <c:pt idx="26260">
                        <c:v>7.0118055555561485</c:v>
                      </c:pt>
                      <c:pt idx="26261">
                        <c:v>7.0120486111103135</c:v>
                      </c:pt>
                      <c:pt idx="26262">
                        <c:v>7.0122916666644786</c:v>
                      </c:pt>
                      <c:pt idx="26263">
                        <c:v>7.0125347222186436</c:v>
                      </c:pt>
                      <c:pt idx="26264">
                        <c:v>7.0127777777728086</c:v>
                      </c:pt>
                      <c:pt idx="26265">
                        <c:v>7.0130208333342496</c:v>
                      </c:pt>
                      <c:pt idx="26266">
                        <c:v>7.0132638888884147</c:v>
                      </c:pt>
                      <c:pt idx="26267">
                        <c:v>7.0135069444425797</c:v>
                      </c:pt>
                      <c:pt idx="26268">
                        <c:v>7.0137499999967448</c:v>
                      </c:pt>
                      <c:pt idx="26269">
                        <c:v>7.0139930555509098</c:v>
                      </c:pt>
                      <c:pt idx="26270">
                        <c:v>7.0142361111123508</c:v>
                      </c:pt>
                      <c:pt idx="26271">
                        <c:v>7.0144791666665158</c:v>
                      </c:pt>
                      <c:pt idx="26272">
                        <c:v>7.0147222222206809</c:v>
                      </c:pt>
                      <c:pt idx="26273">
                        <c:v>7.0149652777748459</c:v>
                      </c:pt>
                      <c:pt idx="26274">
                        <c:v>7.0152083333290109</c:v>
                      </c:pt>
                      <c:pt idx="26275">
                        <c:v>7.0154513888904519</c:v>
                      </c:pt>
                      <c:pt idx="26276">
                        <c:v>7.015694444444617</c:v>
                      </c:pt>
                      <c:pt idx="26277">
                        <c:v>7.015937499998782</c:v>
                      </c:pt>
                      <c:pt idx="26278">
                        <c:v>7.0161805555529471</c:v>
                      </c:pt>
                      <c:pt idx="26279">
                        <c:v>7.0164236111071121</c:v>
                      </c:pt>
                      <c:pt idx="26280">
                        <c:v>7.0166666666685531</c:v>
                      </c:pt>
                      <c:pt idx="26281">
                        <c:v>7.0169097222227181</c:v>
                      </c:pt>
                      <c:pt idx="26282">
                        <c:v>7.0171527777768832</c:v>
                      </c:pt>
                      <c:pt idx="26283">
                        <c:v>7.0173958333310482</c:v>
                      </c:pt>
                      <c:pt idx="26284">
                        <c:v>7.0176388888852133</c:v>
                      </c:pt>
                      <c:pt idx="26285">
                        <c:v>7.0178819444393783</c:v>
                      </c:pt>
                      <c:pt idx="26286">
                        <c:v>7.0181250000008193</c:v>
                      </c:pt>
                      <c:pt idx="26287">
                        <c:v>7.0183680555549843</c:v>
                      </c:pt>
                      <c:pt idx="26288">
                        <c:v>7.0186111111091494</c:v>
                      </c:pt>
                      <c:pt idx="26289">
                        <c:v>7.0188541666633144</c:v>
                      </c:pt>
                      <c:pt idx="26290">
                        <c:v>7.0190972222174794</c:v>
                      </c:pt>
                      <c:pt idx="26291">
                        <c:v>7.0193402777789204</c:v>
                      </c:pt>
                      <c:pt idx="26292">
                        <c:v>7.0195833333330855</c:v>
                      </c:pt>
                      <c:pt idx="26293">
                        <c:v>7.0198263888872505</c:v>
                      </c:pt>
                      <c:pt idx="26294">
                        <c:v>7.0200694444414156</c:v>
                      </c:pt>
                      <c:pt idx="26295">
                        <c:v>7.0203124999955806</c:v>
                      </c:pt>
                      <c:pt idx="26296">
                        <c:v>7.0205555555570216</c:v>
                      </c:pt>
                      <c:pt idx="26297">
                        <c:v>7.0207986111111866</c:v>
                      </c:pt>
                      <c:pt idx="26298">
                        <c:v>7.0210416666653517</c:v>
                      </c:pt>
                      <c:pt idx="26299">
                        <c:v>7.0212847222195167</c:v>
                      </c:pt>
                      <c:pt idx="26300">
                        <c:v>7.0215393518504614</c:v>
                      </c:pt>
                      <c:pt idx="26301">
                        <c:v>7.0217824074046264</c:v>
                      </c:pt>
                      <c:pt idx="26302">
                        <c:v>7.0220254629587915</c:v>
                      </c:pt>
                      <c:pt idx="26303">
                        <c:v>7.0222685185202325</c:v>
                      </c:pt>
                      <c:pt idx="26304">
                        <c:v>7.0225115740743975</c:v>
                      </c:pt>
                      <c:pt idx="26305">
                        <c:v>7.0227546296285626</c:v>
                      </c:pt>
                      <c:pt idx="26306">
                        <c:v>7.0229976851827276</c:v>
                      </c:pt>
                      <c:pt idx="26307">
                        <c:v>7.0232407407368926</c:v>
                      </c:pt>
                      <c:pt idx="26308">
                        <c:v>7.0234837962983336</c:v>
                      </c:pt>
                      <c:pt idx="26309">
                        <c:v>7.0237268518524987</c:v>
                      </c:pt>
                      <c:pt idx="26310">
                        <c:v>7.0239699074066637</c:v>
                      </c:pt>
                      <c:pt idx="26311">
                        <c:v>7.0242129629608288</c:v>
                      </c:pt>
                      <c:pt idx="26312">
                        <c:v>7.0244560185149938</c:v>
                      </c:pt>
                      <c:pt idx="26313">
                        <c:v>7.0246990740691588</c:v>
                      </c:pt>
                      <c:pt idx="26314">
                        <c:v>7.0249421296305998</c:v>
                      </c:pt>
                      <c:pt idx="26315">
                        <c:v>7.0251851851847649</c:v>
                      </c:pt>
                      <c:pt idx="26316">
                        <c:v>7.0254282407389299</c:v>
                      </c:pt>
                      <c:pt idx="26317">
                        <c:v>7.0256712962930949</c:v>
                      </c:pt>
                      <c:pt idx="26318">
                        <c:v>7.02591435184726</c:v>
                      </c:pt>
                      <c:pt idx="26319">
                        <c:v>7.026157407408701</c:v>
                      </c:pt>
                      <c:pt idx="26320">
                        <c:v>7.026400462962866</c:v>
                      </c:pt>
                      <c:pt idx="26321">
                        <c:v>7.0266435185170311</c:v>
                      </c:pt>
                      <c:pt idx="26322">
                        <c:v>7.0268865740711961</c:v>
                      </c:pt>
                      <c:pt idx="26323">
                        <c:v>7.0271296296253611</c:v>
                      </c:pt>
                      <c:pt idx="26324">
                        <c:v>7.0273726851868021</c:v>
                      </c:pt>
                      <c:pt idx="26325">
                        <c:v>7.0276157407409672</c:v>
                      </c:pt>
                      <c:pt idx="26326">
                        <c:v>7.0278587962951322</c:v>
                      </c:pt>
                      <c:pt idx="26327">
                        <c:v>7.0281018518492973</c:v>
                      </c:pt>
                      <c:pt idx="26328">
                        <c:v>7.0283449074034623</c:v>
                      </c:pt>
                      <c:pt idx="26329">
                        <c:v>7.0285879629649033</c:v>
                      </c:pt>
                      <c:pt idx="26330">
                        <c:v>7.0288310185190683</c:v>
                      </c:pt>
                      <c:pt idx="26331">
                        <c:v>7.0290740740732334</c:v>
                      </c:pt>
                      <c:pt idx="26332">
                        <c:v>7.0293171296273984</c:v>
                      </c:pt>
                      <c:pt idx="26333">
                        <c:v>7.0295601851815634</c:v>
                      </c:pt>
                      <c:pt idx="26334">
                        <c:v>7.0298032407357285</c:v>
                      </c:pt>
                      <c:pt idx="26335">
                        <c:v>7.0300462962971695</c:v>
                      </c:pt>
                      <c:pt idx="26336">
                        <c:v>7.0302893518513345</c:v>
                      </c:pt>
                      <c:pt idx="26337">
                        <c:v>7.0305324074054996</c:v>
                      </c:pt>
                      <c:pt idx="26338">
                        <c:v>7.0307754629596646</c:v>
                      </c:pt>
                      <c:pt idx="26339">
                        <c:v>7.0310185185138296</c:v>
                      </c:pt>
                      <c:pt idx="26340">
                        <c:v>7.0312615740752706</c:v>
                      </c:pt>
                      <c:pt idx="26341">
                        <c:v>7.0315046296294357</c:v>
                      </c:pt>
                      <c:pt idx="26342">
                        <c:v>7.0317476851836007</c:v>
                      </c:pt>
                      <c:pt idx="26343">
                        <c:v>7.0319907407377658</c:v>
                      </c:pt>
                      <c:pt idx="26344">
                        <c:v>7.0322337962919308</c:v>
                      </c:pt>
                      <c:pt idx="26345">
                        <c:v>7.0324768518533718</c:v>
                      </c:pt>
                      <c:pt idx="26346">
                        <c:v>7.0327199074075368</c:v>
                      </c:pt>
                      <c:pt idx="26347">
                        <c:v>7.0329629629617019</c:v>
                      </c:pt>
                      <c:pt idx="26348">
                        <c:v>7.0332175925926466</c:v>
                      </c:pt>
                      <c:pt idx="26349">
                        <c:v>7.0334606481468116</c:v>
                      </c:pt>
                      <c:pt idx="26350">
                        <c:v>7.0337037037009766</c:v>
                      </c:pt>
                      <c:pt idx="26351">
                        <c:v>7.0339467592551417</c:v>
                      </c:pt>
                      <c:pt idx="26352">
                        <c:v>7.0341898148165827</c:v>
                      </c:pt>
                      <c:pt idx="26353">
                        <c:v>7.0344328703707477</c:v>
                      </c:pt>
                      <c:pt idx="26354">
                        <c:v>7.0346759259249128</c:v>
                      </c:pt>
                      <c:pt idx="26355">
                        <c:v>7.0349189814790778</c:v>
                      </c:pt>
                      <c:pt idx="26356">
                        <c:v>7.0351620370332428</c:v>
                      </c:pt>
                      <c:pt idx="26357">
                        <c:v>7.0354050925946838</c:v>
                      </c:pt>
                      <c:pt idx="26358">
                        <c:v>7.0356481481488489</c:v>
                      </c:pt>
                      <c:pt idx="26359">
                        <c:v>7.0358912037030139</c:v>
                      </c:pt>
                      <c:pt idx="26360">
                        <c:v>7.0361342592571789</c:v>
                      </c:pt>
                      <c:pt idx="26361">
                        <c:v>7.036377314811344</c:v>
                      </c:pt>
                      <c:pt idx="26362">
                        <c:v>7.036620370365509</c:v>
                      </c:pt>
                      <c:pt idx="26363">
                        <c:v>7.03686342592695</c:v>
                      </c:pt>
                      <c:pt idx="26364">
                        <c:v>7.0371064814811151</c:v>
                      </c:pt>
                      <c:pt idx="26365">
                        <c:v>7.0373495370352801</c:v>
                      </c:pt>
                      <c:pt idx="26366">
                        <c:v>7.0375925925894451</c:v>
                      </c:pt>
                      <c:pt idx="26367">
                        <c:v>7.0378356481436102</c:v>
                      </c:pt>
                      <c:pt idx="26368">
                        <c:v>7.0380787037050512</c:v>
                      </c:pt>
                      <c:pt idx="26369">
                        <c:v>7.0383217592592162</c:v>
                      </c:pt>
                      <c:pt idx="26370">
                        <c:v>7.0385648148133813</c:v>
                      </c:pt>
                      <c:pt idx="26371">
                        <c:v>7.0388078703675463</c:v>
                      </c:pt>
                      <c:pt idx="26372">
                        <c:v>7.0390509259217113</c:v>
                      </c:pt>
                      <c:pt idx="26373">
                        <c:v>7.0392939814831523</c:v>
                      </c:pt>
                      <c:pt idx="26374">
                        <c:v>7.0395370370373174</c:v>
                      </c:pt>
                      <c:pt idx="26375">
                        <c:v>7.0397800925914824</c:v>
                      </c:pt>
                      <c:pt idx="26376">
                        <c:v>7.0400231481456474</c:v>
                      </c:pt>
                      <c:pt idx="26377">
                        <c:v>7.0402662036998125</c:v>
                      </c:pt>
                      <c:pt idx="26378">
                        <c:v>7.0405092592612535</c:v>
                      </c:pt>
                      <c:pt idx="26379">
                        <c:v>7.0407523148154185</c:v>
                      </c:pt>
                      <c:pt idx="26380">
                        <c:v>7.0409953703695836</c:v>
                      </c:pt>
                      <c:pt idx="26381">
                        <c:v>7.0412384259237486</c:v>
                      </c:pt>
                      <c:pt idx="26382">
                        <c:v>7.0414814814779136</c:v>
                      </c:pt>
                      <c:pt idx="26383">
                        <c:v>7.0417245370320787</c:v>
                      </c:pt>
                      <c:pt idx="26384">
                        <c:v>7.0419675925935197</c:v>
                      </c:pt>
                      <c:pt idx="26385">
                        <c:v>7.0422106481476847</c:v>
                      </c:pt>
                      <c:pt idx="26386">
                        <c:v>7.0424537037018498</c:v>
                      </c:pt>
                      <c:pt idx="26387">
                        <c:v>7.0426967592560148</c:v>
                      </c:pt>
                      <c:pt idx="26388">
                        <c:v>7.0429398148101798</c:v>
                      </c:pt>
                      <c:pt idx="26389">
                        <c:v>7.0431828703716208</c:v>
                      </c:pt>
                      <c:pt idx="26390">
                        <c:v>7.0434259259257859</c:v>
                      </c:pt>
                      <c:pt idx="26391">
                        <c:v>7.0436689814799509</c:v>
                      </c:pt>
                      <c:pt idx="26392">
                        <c:v>7.0439120370341159</c:v>
                      </c:pt>
                      <c:pt idx="26393">
                        <c:v>7.044155092588281</c:v>
                      </c:pt>
                      <c:pt idx="26394">
                        <c:v>7.044398148149722</c:v>
                      </c:pt>
                      <c:pt idx="26395">
                        <c:v>7.044641203703887</c:v>
                      </c:pt>
                      <c:pt idx="26396">
                        <c:v>7.0448958333348317</c:v>
                      </c:pt>
                      <c:pt idx="26397">
                        <c:v>7.0451388888889968</c:v>
                      </c:pt>
                      <c:pt idx="26398">
                        <c:v>7.0453819444431618</c:v>
                      </c:pt>
                      <c:pt idx="26399">
                        <c:v>7.0456249999973268</c:v>
                      </c:pt>
                      <c:pt idx="26400">
                        <c:v>7.0458680555514919</c:v>
                      </c:pt>
                      <c:pt idx="26401">
                        <c:v>7.0461111111129329</c:v>
                      </c:pt>
                      <c:pt idx="26402">
                        <c:v>7.0463541666670979</c:v>
                      </c:pt>
                      <c:pt idx="26403">
                        <c:v>7.0465972222212629</c:v>
                      </c:pt>
                      <c:pt idx="26404">
                        <c:v>7.046840277775428</c:v>
                      </c:pt>
                      <c:pt idx="26405">
                        <c:v>7.047083333329593</c:v>
                      </c:pt>
                      <c:pt idx="26406">
                        <c:v>7.0473263888837581</c:v>
                      </c:pt>
                      <c:pt idx="26407">
                        <c:v>7.0475694444451991</c:v>
                      </c:pt>
                      <c:pt idx="26408">
                        <c:v>7.0478124999993641</c:v>
                      </c:pt>
                      <c:pt idx="26409">
                        <c:v>7.0480555555535291</c:v>
                      </c:pt>
                      <c:pt idx="26410">
                        <c:v>7.0482986111076942</c:v>
                      </c:pt>
                      <c:pt idx="26411">
                        <c:v>7.0485416666618592</c:v>
                      </c:pt>
                      <c:pt idx="26412">
                        <c:v>7.0487847222233002</c:v>
                      </c:pt>
                      <c:pt idx="26413">
                        <c:v>7.0490277777774653</c:v>
                      </c:pt>
                      <c:pt idx="26414">
                        <c:v>7.0492708333316303</c:v>
                      </c:pt>
                      <c:pt idx="26415">
                        <c:v>7.0495138888857953</c:v>
                      </c:pt>
                      <c:pt idx="26416">
                        <c:v>7.0497569444399604</c:v>
                      </c:pt>
                      <c:pt idx="26417">
                        <c:v>7.0500000000014014</c:v>
                      </c:pt>
                      <c:pt idx="26418">
                        <c:v>7.0502430555555664</c:v>
                      </c:pt>
                      <c:pt idx="26419">
                        <c:v>7.0504861111097314</c:v>
                      </c:pt>
                      <c:pt idx="26420">
                        <c:v>7.0507291666638965</c:v>
                      </c:pt>
                      <c:pt idx="26421">
                        <c:v>7.0509722222180615</c:v>
                      </c:pt>
                      <c:pt idx="26422">
                        <c:v>7.0512152777795025</c:v>
                      </c:pt>
                      <c:pt idx="26423">
                        <c:v>7.0514583333336676</c:v>
                      </c:pt>
                      <c:pt idx="26424">
                        <c:v>7.0517013888878326</c:v>
                      </c:pt>
                      <c:pt idx="26425">
                        <c:v>7.0519444444419976</c:v>
                      </c:pt>
                      <c:pt idx="26426">
                        <c:v>7.0521874999961627</c:v>
                      </c:pt>
                      <c:pt idx="26427">
                        <c:v>7.0524305555576037</c:v>
                      </c:pt>
                      <c:pt idx="26428">
                        <c:v>7.0526736111117687</c:v>
                      </c:pt>
                      <c:pt idx="26429">
                        <c:v>7.0529166666659338</c:v>
                      </c:pt>
                      <c:pt idx="26430">
                        <c:v>7.0531597222200988</c:v>
                      </c:pt>
                      <c:pt idx="26431">
                        <c:v>7.0534027777742638</c:v>
                      </c:pt>
                      <c:pt idx="26432">
                        <c:v>7.0536458333284289</c:v>
                      </c:pt>
                      <c:pt idx="26433">
                        <c:v>7.0538888888898699</c:v>
                      </c:pt>
                      <c:pt idx="26434">
                        <c:v>7.0541319444440349</c:v>
                      </c:pt>
                      <c:pt idx="26435">
                        <c:v>7.0543749999981999</c:v>
                      </c:pt>
                      <c:pt idx="26436">
                        <c:v>7.054618055552365</c:v>
                      </c:pt>
                      <c:pt idx="26437">
                        <c:v>7.05486111110653</c:v>
                      </c:pt>
                      <c:pt idx="26438">
                        <c:v>7.055104166667971</c:v>
                      </c:pt>
                      <c:pt idx="26439">
                        <c:v>7.0553472222221361</c:v>
                      </c:pt>
                      <c:pt idx="26440">
                        <c:v>7.0555902777763011</c:v>
                      </c:pt>
                      <c:pt idx="26441">
                        <c:v>7.0558333333304661</c:v>
                      </c:pt>
                      <c:pt idx="26442">
                        <c:v>7.0560763888846312</c:v>
                      </c:pt>
                      <c:pt idx="26443">
                        <c:v>7.0563194444460722</c:v>
                      </c:pt>
                      <c:pt idx="26444">
                        <c:v>7.0565625000002372</c:v>
                      </c:pt>
                      <c:pt idx="26445">
                        <c:v>7.0568171296311819</c:v>
                      </c:pt>
                      <c:pt idx="26446">
                        <c:v>7.0570601851853469</c:v>
                      </c:pt>
                      <c:pt idx="26447">
                        <c:v>7.057303240739512</c:v>
                      </c:pt>
                      <c:pt idx="26448">
                        <c:v>7.057546296293677</c:v>
                      </c:pt>
                      <c:pt idx="26449">
                        <c:v>7.0577893518478421</c:v>
                      </c:pt>
                      <c:pt idx="26450">
                        <c:v>7.0580324074092831</c:v>
                      </c:pt>
                      <c:pt idx="26451">
                        <c:v>7.0582754629634481</c:v>
                      </c:pt>
                      <c:pt idx="26452">
                        <c:v>7.0585185185176131</c:v>
                      </c:pt>
                      <c:pt idx="26453">
                        <c:v>7.0587615740717782</c:v>
                      </c:pt>
                      <c:pt idx="26454">
                        <c:v>7.0590046296259432</c:v>
                      </c:pt>
                      <c:pt idx="26455">
                        <c:v>7.0592476851801083</c:v>
                      </c:pt>
                      <c:pt idx="26456">
                        <c:v>7.0594907407415493</c:v>
                      </c:pt>
                      <c:pt idx="26457">
                        <c:v>7.0597337962957143</c:v>
                      </c:pt>
                      <c:pt idx="26458">
                        <c:v>7.0599768518498793</c:v>
                      </c:pt>
                      <c:pt idx="26459">
                        <c:v>7.0602199074040444</c:v>
                      </c:pt>
                      <c:pt idx="26460">
                        <c:v>7.0604629629582094</c:v>
                      </c:pt>
                      <c:pt idx="26461">
                        <c:v>7.0607060185196504</c:v>
                      </c:pt>
                      <c:pt idx="26462">
                        <c:v>7.0609490740738154</c:v>
                      </c:pt>
                      <c:pt idx="26463">
                        <c:v>7.0611921296279805</c:v>
                      </c:pt>
                      <c:pt idx="26464">
                        <c:v>7.0614351851821455</c:v>
                      </c:pt>
                      <c:pt idx="26465">
                        <c:v>7.0616782407363106</c:v>
                      </c:pt>
                      <c:pt idx="26466">
                        <c:v>7.0619212962977516</c:v>
                      </c:pt>
                      <c:pt idx="26467">
                        <c:v>7.0621643518519166</c:v>
                      </c:pt>
                      <c:pt idx="26468">
                        <c:v>7.0624074074060816</c:v>
                      </c:pt>
                      <c:pt idx="26469">
                        <c:v>7.0626504629602467</c:v>
                      </c:pt>
                      <c:pt idx="26470">
                        <c:v>7.0628935185144117</c:v>
                      </c:pt>
                      <c:pt idx="26471">
                        <c:v>7.0631365740758527</c:v>
                      </c:pt>
                      <c:pt idx="26472">
                        <c:v>7.0633796296300178</c:v>
                      </c:pt>
                      <c:pt idx="26473">
                        <c:v>7.0636226851841828</c:v>
                      </c:pt>
                      <c:pt idx="26474">
                        <c:v>7.0638657407383478</c:v>
                      </c:pt>
                      <c:pt idx="26475">
                        <c:v>7.0641087962925129</c:v>
                      </c:pt>
                      <c:pt idx="26476">
                        <c:v>7.0643518518539539</c:v>
                      </c:pt>
                      <c:pt idx="26477">
                        <c:v>7.0645949074081189</c:v>
                      </c:pt>
                      <c:pt idx="26478">
                        <c:v>7.0648379629622839</c:v>
                      </c:pt>
                      <c:pt idx="26479">
                        <c:v>7.065081018516449</c:v>
                      </c:pt>
                      <c:pt idx="26480">
                        <c:v>7.065324074070614</c:v>
                      </c:pt>
                      <c:pt idx="26481">
                        <c:v>7.0655671296247791</c:v>
                      </c:pt>
                      <c:pt idx="26482">
                        <c:v>7.0658101851862201</c:v>
                      </c:pt>
                      <c:pt idx="26483">
                        <c:v>7.0660532407403851</c:v>
                      </c:pt>
                      <c:pt idx="26484">
                        <c:v>7.0662962962945501</c:v>
                      </c:pt>
                      <c:pt idx="26485">
                        <c:v>7.0665393518487152</c:v>
                      </c:pt>
                      <c:pt idx="26486">
                        <c:v>7.0667824074028802</c:v>
                      </c:pt>
                      <c:pt idx="26487">
                        <c:v>7.0670254629643212</c:v>
                      </c:pt>
                      <c:pt idx="26488">
                        <c:v>7.0672685185184863</c:v>
                      </c:pt>
                      <c:pt idx="26489">
                        <c:v>7.0675115740726513</c:v>
                      </c:pt>
                      <c:pt idx="26490">
                        <c:v>7.0677546296268163</c:v>
                      </c:pt>
                      <c:pt idx="26491">
                        <c:v>7.0679976851809814</c:v>
                      </c:pt>
                      <c:pt idx="26492">
                        <c:v>7.0682407407424224</c:v>
                      </c:pt>
                      <c:pt idx="26493">
                        <c:v>7.0684953703660911</c:v>
                      </c:pt>
                      <c:pt idx="26494">
                        <c:v>7.0687384259275321</c:v>
                      </c:pt>
                      <c:pt idx="26495">
                        <c:v>7.0689814814816971</c:v>
                      </c:pt>
                      <c:pt idx="26496">
                        <c:v>7.0692245370358622</c:v>
                      </c:pt>
                      <c:pt idx="26497">
                        <c:v>7.0694675925900272</c:v>
                      </c:pt>
                      <c:pt idx="26498">
                        <c:v>7.0697106481441923</c:v>
                      </c:pt>
                      <c:pt idx="26499">
                        <c:v>7.0699537037056333</c:v>
                      </c:pt>
                      <c:pt idx="26500">
                        <c:v>7.0701967592597983</c:v>
                      </c:pt>
                      <c:pt idx="26501">
                        <c:v>7.0704398148139633</c:v>
                      </c:pt>
                      <c:pt idx="26502">
                        <c:v>7.0706828703681284</c:v>
                      </c:pt>
                      <c:pt idx="26503">
                        <c:v>7.0709259259222934</c:v>
                      </c:pt>
                      <c:pt idx="26504">
                        <c:v>7.0711689814764584</c:v>
                      </c:pt>
                      <c:pt idx="26505">
                        <c:v>7.0714120370378994</c:v>
                      </c:pt>
                      <c:pt idx="26506">
                        <c:v>7.0716550925920645</c:v>
                      </c:pt>
                      <c:pt idx="26507">
                        <c:v>7.0718981481462295</c:v>
                      </c:pt>
                      <c:pt idx="26508">
                        <c:v>7.0721412037003946</c:v>
                      </c:pt>
                      <c:pt idx="26509">
                        <c:v>7.0723842592545596</c:v>
                      </c:pt>
                      <c:pt idx="26510">
                        <c:v>7.0726273148160006</c:v>
                      </c:pt>
                      <c:pt idx="26511">
                        <c:v>7.0728703703701656</c:v>
                      </c:pt>
                      <c:pt idx="26512">
                        <c:v>7.0731134259243307</c:v>
                      </c:pt>
                      <c:pt idx="26513">
                        <c:v>7.0733564814784957</c:v>
                      </c:pt>
                      <c:pt idx="26514">
                        <c:v>7.0735995370326608</c:v>
                      </c:pt>
                      <c:pt idx="26515">
                        <c:v>7.0738425925941018</c:v>
                      </c:pt>
                      <c:pt idx="26516">
                        <c:v>7.0740856481482668</c:v>
                      </c:pt>
                      <c:pt idx="26517">
                        <c:v>7.0743287037024318</c:v>
                      </c:pt>
                      <c:pt idx="26518">
                        <c:v>7.0745717592565969</c:v>
                      </c:pt>
                      <c:pt idx="26519">
                        <c:v>7.0748148148107619</c:v>
                      </c:pt>
                      <c:pt idx="26520">
                        <c:v>7.0750578703722029</c:v>
                      </c:pt>
                      <c:pt idx="26521">
                        <c:v>7.0753009259263679</c:v>
                      </c:pt>
                      <c:pt idx="26522">
                        <c:v>7.075543981480533</c:v>
                      </c:pt>
                      <c:pt idx="26523">
                        <c:v>7.075787037034698</c:v>
                      </c:pt>
                      <c:pt idx="26524">
                        <c:v>7.0760300925888631</c:v>
                      </c:pt>
                      <c:pt idx="26525">
                        <c:v>7.0762731481430281</c:v>
                      </c:pt>
                      <c:pt idx="26526">
                        <c:v>7.0765162037044691</c:v>
                      </c:pt>
                      <c:pt idx="26527">
                        <c:v>7.0767592592586341</c:v>
                      </c:pt>
                      <c:pt idx="26528">
                        <c:v>7.0770023148127992</c:v>
                      </c:pt>
                      <c:pt idx="26529">
                        <c:v>7.0772453703669642</c:v>
                      </c:pt>
                      <c:pt idx="26530">
                        <c:v>7.0774884259211293</c:v>
                      </c:pt>
                      <c:pt idx="26531">
                        <c:v>7.0777314814825703</c:v>
                      </c:pt>
                      <c:pt idx="26532">
                        <c:v>7.0779745370367353</c:v>
                      </c:pt>
                      <c:pt idx="26533">
                        <c:v>7.0782175925909003</c:v>
                      </c:pt>
                      <c:pt idx="26534">
                        <c:v>7.0784606481450654</c:v>
                      </c:pt>
                      <c:pt idx="26535">
                        <c:v>7.0787037036992304</c:v>
                      </c:pt>
                      <c:pt idx="26536">
                        <c:v>7.0789467592606714</c:v>
                      </c:pt>
                      <c:pt idx="26537">
                        <c:v>7.0791898148148364</c:v>
                      </c:pt>
                      <c:pt idx="26538">
                        <c:v>7.0794328703690015</c:v>
                      </c:pt>
                      <c:pt idx="26539">
                        <c:v>7.0796759259231665</c:v>
                      </c:pt>
                      <c:pt idx="26540">
                        <c:v>7.0799189814773316</c:v>
                      </c:pt>
                      <c:pt idx="26541">
                        <c:v>7.0801736111082763</c:v>
                      </c:pt>
                      <c:pt idx="26542">
                        <c:v>7.0804166666624413</c:v>
                      </c:pt>
                      <c:pt idx="26543">
                        <c:v>7.0806597222238823</c:v>
                      </c:pt>
                      <c:pt idx="26544">
                        <c:v>7.0809027777780473</c:v>
                      </c:pt>
                      <c:pt idx="26545">
                        <c:v>7.0811458333322124</c:v>
                      </c:pt>
                      <c:pt idx="26546">
                        <c:v>7.0813888888863774</c:v>
                      </c:pt>
                      <c:pt idx="26547">
                        <c:v>7.0816319444405424</c:v>
                      </c:pt>
                      <c:pt idx="26548">
                        <c:v>7.0818750000019834</c:v>
                      </c:pt>
                      <c:pt idx="26549">
                        <c:v>7.0821180555561485</c:v>
                      </c:pt>
                      <c:pt idx="26550">
                        <c:v>7.0823611111103135</c:v>
                      </c:pt>
                      <c:pt idx="26551">
                        <c:v>7.0826041666644786</c:v>
                      </c:pt>
                      <c:pt idx="26552">
                        <c:v>7.0828472222186436</c:v>
                      </c:pt>
                      <c:pt idx="26553">
                        <c:v>7.0830902777728086</c:v>
                      </c:pt>
                      <c:pt idx="26554">
                        <c:v>7.0833333333342496</c:v>
                      </c:pt>
                      <c:pt idx="26555">
                        <c:v>7.0835763888884147</c:v>
                      </c:pt>
                      <c:pt idx="26556">
                        <c:v>7.0838194444425797</c:v>
                      </c:pt>
                      <c:pt idx="26557">
                        <c:v>7.0840624999967448</c:v>
                      </c:pt>
                      <c:pt idx="26558">
                        <c:v>7.0843055555509098</c:v>
                      </c:pt>
                      <c:pt idx="26559">
                        <c:v>7.0845486111123508</c:v>
                      </c:pt>
                      <c:pt idx="26560">
                        <c:v>7.0847916666665158</c:v>
                      </c:pt>
                      <c:pt idx="26561">
                        <c:v>7.0850347222206809</c:v>
                      </c:pt>
                      <c:pt idx="26562">
                        <c:v>7.0852777777748459</c:v>
                      </c:pt>
                      <c:pt idx="26563">
                        <c:v>7.0855208333290109</c:v>
                      </c:pt>
                      <c:pt idx="26564">
                        <c:v>7.0857638888904519</c:v>
                      </c:pt>
                      <c:pt idx="26565">
                        <c:v>7.086006944444617</c:v>
                      </c:pt>
                      <c:pt idx="26566">
                        <c:v>7.086249999998782</c:v>
                      </c:pt>
                      <c:pt idx="26567">
                        <c:v>7.0864930555529471</c:v>
                      </c:pt>
                      <c:pt idx="26568">
                        <c:v>7.0867361111071121</c:v>
                      </c:pt>
                      <c:pt idx="26569">
                        <c:v>7.0869791666685531</c:v>
                      </c:pt>
                      <c:pt idx="26570">
                        <c:v>7.0872222222227181</c:v>
                      </c:pt>
                      <c:pt idx="26571">
                        <c:v>7.0874652777768832</c:v>
                      </c:pt>
                      <c:pt idx="26572">
                        <c:v>7.0877083333310482</c:v>
                      </c:pt>
                      <c:pt idx="26573">
                        <c:v>7.0879513888852133</c:v>
                      </c:pt>
                      <c:pt idx="26574">
                        <c:v>7.0881944444393783</c:v>
                      </c:pt>
                      <c:pt idx="26575">
                        <c:v>7.0884375000008193</c:v>
                      </c:pt>
                      <c:pt idx="26576">
                        <c:v>7.0886805555549843</c:v>
                      </c:pt>
                      <c:pt idx="26577">
                        <c:v>7.0889236111091494</c:v>
                      </c:pt>
                      <c:pt idx="26578">
                        <c:v>7.0891666666633144</c:v>
                      </c:pt>
                      <c:pt idx="26579">
                        <c:v>7.0894097222174794</c:v>
                      </c:pt>
                      <c:pt idx="26580">
                        <c:v>7.0896527777789204</c:v>
                      </c:pt>
                      <c:pt idx="26581">
                        <c:v>7.0898958333330855</c:v>
                      </c:pt>
                      <c:pt idx="26582">
                        <c:v>7.0901388888872505</c:v>
                      </c:pt>
                      <c:pt idx="26583">
                        <c:v>7.0903819444414156</c:v>
                      </c:pt>
                      <c:pt idx="26584">
                        <c:v>7.0906249999955806</c:v>
                      </c:pt>
                      <c:pt idx="26585">
                        <c:v>7.0908680555570216</c:v>
                      </c:pt>
                      <c:pt idx="26586">
                        <c:v>7.0911111111111866</c:v>
                      </c:pt>
                      <c:pt idx="26587">
                        <c:v>7.0913541666653517</c:v>
                      </c:pt>
                      <c:pt idx="26588">
                        <c:v>7.0915972222195167</c:v>
                      </c:pt>
                      <c:pt idx="26589">
                        <c:v>7.0918518518504614</c:v>
                      </c:pt>
                      <c:pt idx="26590">
                        <c:v>7.0920949074046264</c:v>
                      </c:pt>
                      <c:pt idx="26591">
                        <c:v>7.0923379629587915</c:v>
                      </c:pt>
                      <c:pt idx="26592">
                        <c:v>7.0925810185202325</c:v>
                      </c:pt>
                      <c:pt idx="26593">
                        <c:v>7.0928240740743975</c:v>
                      </c:pt>
                      <c:pt idx="26594">
                        <c:v>7.0930671296285626</c:v>
                      </c:pt>
                      <c:pt idx="26595">
                        <c:v>7.0933101851827276</c:v>
                      </c:pt>
                      <c:pt idx="26596">
                        <c:v>7.0935532407368926</c:v>
                      </c:pt>
                      <c:pt idx="26597">
                        <c:v>7.0937962962983336</c:v>
                      </c:pt>
                      <c:pt idx="26598">
                        <c:v>7.0940393518524987</c:v>
                      </c:pt>
                      <c:pt idx="26599">
                        <c:v>7.0942824074066637</c:v>
                      </c:pt>
                      <c:pt idx="26600">
                        <c:v>7.0945254629608288</c:v>
                      </c:pt>
                      <c:pt idx="26601">
                        <c:v>7.0947685185149938</c:v>
                      </c:pt>
                      <c:pt idx="26602">
                        <c:v>7.0950115740691588</c:v>
                      </c:pt>
                      <c:pt idx="26603">
                        <c:v>7.0952546296305998</c:v>
                      </c:pt>
                      <c:pt idx="26604">
                        <c:v>7.0954976851847649</c:v>
                      </c:pt>
                      <c:pt idx="26605">
                        <c:v>7.0957407407389299</c:v>
                      </c:pt>
                      <c:pt idx="26606">
                        <c:v>7.0959837962930949</c:v>
                      </c:pt>
                      <c:pt idx="26607">
                        <c:v>7.09622685184726</c:v>
                      </c:pt>
                      <c:pt idx="26608">
                        <c:v>7.096469907408701</c:v>
                      </c:pt>
                      <c:pt idx="26609">
                        <c:v>7.096712962962866</c:v>
                      </c:pt>
                      <c:pt idx="26610">
                        <c:v>7.0969560185170311</c:v>
                      </c:pt>
                      <c:pt idx="26611">
                        <c:v>7.0971990740711961</c:v>
                      </c:pt>
                      <c:pt idx="26612">
                        <c:v>7.0974421296253611</c:v>
                      </c:pt>
                      <c:pt idx="26613">
                        <c:v>7.0976851851868021</c:v>
                      </c:pt>
                      <c:pt idx="26614">
                        <c:v>7.0979282407409672</c:v>
                      </c:pt>
                      <c:pt idx="26615">
                        <c:v>7.0981712962951322</c:v>
                      </c:pt>
                      <c:pt idx="26616">
                        <c:v>7.0984143518492973</c:v>
                      </c:pt>
                      <c:pt idx="26617">
                        <c:v>7.0986574074034623</c:v>
                      </c:pt>
                      <c:pt idx="26618">
                        <c:v>7.0989004629649033</c:v>
                      </c:pt>
                      <c:pt idx="26619">
                        <c:v>7.0991435185190683</c:v>
                      </c:pt>
                      <c:pt idx="26620">
                        <c:v>7.0993865740732334</c:v>
                      </c:pt>
                      <c:pt idx="26621">
                        <c:v>7.0996296296273984</c:v>
                      </c:pt>
                      <c:pt idx="26622">
                        <c:v>7.0998726851815634</c:v>
                      </c:pt>
                      <c:pt idx="26623">
                        <c:v>7.1001157407357285</c:v>
                      </c:pt>
                      <c:pt idx="26624">
                        <c:v>7.1003587962971695</c:v>
                      </c:pt>
                      <c:pt idx="26625">
                        <c:v>7.1006018518513345</c:v>
                      </c:pt>
                      <c:pt idx="26626">
                        <c:v>7.1008449074054996</c:v>
                      </c:pt>
                      <c:pt idx="26627">
                        <c:v>7.1010879629596646</c:v>
                      </c:pt>
                      <c:pt idx="26628">
                        <c:v>7.1013310185138296</c:v>
                      </c:pt>
                      <c:pt idx="26629">
                        <c:v>7.1015740740752706</c:v>
                      </c:pt>
                      <c:pt idx="26630">
                        <c:v>7.1018171296294357</c:v>
                      </c:pt>
                      <c:pt idx="26631">
                        <c:v>7.1020601851836007</c:v>
                      </c:pt>
                      <c:pt idx="26632">
                        <c:v>7.1023032407377658</c:v>
                      </c:pt>
                      <c:pt idx="26633">
                        <c:v>7.1025462962919308</c:v>
                      </c:pt>
                      <c:pt idx="26634">
                        <c:v>7.1027893518533718</c:v>
                      </c:pt>
                      <c:pt idx="26635">
                        <c:v>7.1030324074075368</c:v>
                      </c:pt>
                      <c:pt idx="26636">
                        <c:v>7.1032754629617019</c:v>
                      </c:pt>
                      <c:pt idx="26637">
                        <c:v>7.1035185185158669</c:v>
                      </c:pt>
                      <c:pt idx="26638">
                        <c:v>7.1037731481468116</c:v>
                      </c:pt>
                      <c:pt idx="26639">
                        <c:v>7.1040162037009766</c:v>
                      </c:pt>
                      <c:pt idx="26640">
                        <c:v>7.1042592592551417</c:v>
                      </c:pt>
                      <c:pt idx="26641">
                        <c:v>7.1045023148165827</c:v>
                      </c:pt>
                      <c:pt idx="26642">
                        <c:v>7.1047453703707477</c:v>
                      </c:pt>
                      <c:pt idx="26643">
                        <c:v>7.1049884259249128</c:v>
                      </c:pt>
                      <c:pt idx="26644">
                        <c:v>7.1052314814790778</c:v>
                      </c:pt>
                      <c:pt idx="26645">
                        <c:v>7.1054745370332428</c:v>
                      </c:pt>
                      <c:pt idx="26646">
                        <c:v>7.1057175925946838</c:v>
                      </c:pt>
                      <c:pt idx="26647">
                        <c:v>7.1059606481488489</c:v>
                      </c:pt>
                      <c:pt idx="26648">
                        <c:v>7.1062037037030139</c:v>
                      </c:pt>
                      <c:pt idx="26649">
                        <c:v>7.1064467592571789</c:v>
                      </c:pt>
                      <c:pt idx="26650">
                        <c:v>7.106689814811344</c:v>
                      </c:pt>
                      <c:pt idx="26651">
                        <c:v>7.106932870365509</c:v>
                      </c:pt>
                      <c:pt idx="26652">
                        <c:v>7.10717592592695</c:v>
                      </c:pt>
                      <c:pt idx="26653">
                        <c:v>7.1074189814811151</c:v>
                      </c:pt>
                      <c:pt idx="26654">
                        <c:v>7.1076620370352801</c:v>
                      </c:pt>
                      <c:pt idx="26655">
                        <c:v>7.1079050925894451</c:v>
                      </c:pt>
                      <c:pt idx="26656">
                        <c:v>7.1081481481436102</c:v>
                      </c:pt>
                      <c:pt idx="26657">
                        <c:v>7.1083912037050512</c:v>
                      </c:pt>
                      <c:pt idx="26658">
                        <c:v>7.1086342592592162</c:v>
                      </c:pt>
                      <c:pt idx="26659">
                        <c:v>7.1088773148133813</c:v>
                      </c:pt>
                      <c:pt idx="26660">
                        <c:v>7.1091203703675463</c:v>
                      </c:pt>
                      <c:pt idx="26661">
                        <c:v>7.1093634259217113</c:v>
                      </c:pt>
                      <c:pt idx="26662">
                        <c:v>7.1096064814831523</c:v>
                      </c:pt>
                      <c:pt idx="26663">
                        <c:v>7.1098495370373174</c:v>
                      </c:pt>
                      <c:pt idx="26664">
                        <c:v>7.1100925925914824</c:v>
                      </c:pt>
                      <c:pt idx="26665">
                        <c:v>7.1103356481456474</c:v>
                      </c:pt>
                      <c:pt idx="26666">
                        <c:v>7.1105787036998125</c:v>
                      </c:pt>
                      <c:pt idx="26667">
                        <c:v>7.1108217592612535</c:v>
                      </c:pt>
                      <c:pt idx="26668">
                        <c:v>7.1110648148154185</c:v>
                      </c:pt>
                      <c:pt idx="26669">
                        <c:v>7.1113078703695836</c:v>
                      </c:pt>
                      <c:pt idx="26670">
                        <c:v>7.1115509259237486</c:v>
                      </c:pt>
                      <c:pt idx="26671">
                        <c:v>7.1117939814779136</c:v>
                      </c:pt>
                      <c:pt idx="26672">
                        <c:v>7.1120370370320787</c:v>
                      </c:pt>
                      <c:pt idx="26673">
                        <c:v>7.1122800925935197</c:v>
                      </c:pt>
                      <c:pt idx="26674">
                        <c:v>7.1125231481476847</c:v>
                      </c:pt>
                      <c:pt idx="26675">
                        <c:v>7.1127662037018498</c:v>
                      </c:pt>
                      <c:pt idx="26676">
                        <c:v>7.1130092592560148</c:v>
                      </c:pt>
                      <c:pt idx="26677">
                        <c:v>7.1132523148101798</c:v>
                      </c:pt>
                      <c:pt idx="26678">
                        <c:v>7.1134953703716208</c:v>
                      </c:pt>
                      <c:pt idx="26679">
                        <c:v>7.1137384259257859</c:v>
                      </c:pt>
                      <c:pt idx="26680">
                        <c:v>7.1139814814799509</c:v>
                      </c:pt>
                      <c:pt idx="26681">
                        <c:v>7.1142245370341159</c:v>
                      </c:pt>
                      <c:pt idx="26682">
                        <c:v>7.114467592588281</c:v>
                      </c:pt>
                      <c:pt idx="26683">
                        <c:v>7.114710648149722</c:v>
                      </c:pt>
                      <c:pt idx="26684">
                        <c:v>7.114953703703887</c:v>
                      </c:pt>
                      <c:pt idx="26685">
                        <c:v>7.1151967592580521</c:v>
                      </c:pt>
                      <c:pt idx="26686">
                        <c:v>7.1154513888889968</c:v>
                      </c:pt>
                      <c:pt idx="26687">
                        <c:v>7.1156944444431618</c:v>
                      </c:pt>
                      <c:pt idx="26688">
                        <c:v>7.1159374999973268</c:v>
                      </c:pt>
                      <c:pt idx="26689">
                        <c:v>7.1161805555514919</c:v>
                      </c:pt>
                      <c:pt idx="26690">
                        <c:v>7.1164236111129329</c:v>
                      </c:pt>
                      <c:pt idx="26691">
                        <c:v>7.1166666666670979</c:v>
                      </c:pt>
                      <c:pt idx="26692">
                        <c:v>7.1169097222212629</c:v>
                      </c:pt>
                      <c:pt idx="26693">
                        <c:v>7.117152777775428</c:v>
                      </c:pt>
                      <c:pt idx="26694">
                        <c:v>7.117395833329593</c:v>
                      </c:pt>
                      <c:pt idx="26695">
                        <c:v>7.1176388888837581</c:v>
                      </c:pt>
                      <c:pt idx="26696">
                        <c:v>7.1178819444451991</c:v>
                      </c:pt>
                      <c:pt idx="26697">
                        <c:v>7.1181249999993641</c:v>
                      </c:pt>
                      <c:pt idx="26698">
                        <c:v>7.1183680555535291</c:v>
                      </c:pt>
                      <c:pt idx="26699">
                        <c:v>7.1186111111076942</c:v>
                      </c:pt>
                      <c:pt idx="26700">
                        <c:v>7.1188541666618592</c:v>
                      </c:pt>
                      <c:pt idx="26701">
                        <c:v>7.1190972222233002</c:v>
                      </c:pt>
                      <c:pt idx="26702">
                        <c:v>7.1193402777774653</c:v>
                      </c:pt>
                      <c:pt idx="26703">
                        <c:v>7.1195833333316303</c:v>
                      </c:pt>
                      <c:pt idx="26704">
                        <c:v>7.1198263888857953</c:v>
                      </c:pt>
                      <c:pt idx="26705">
                        <c:v>7.1200694444399604</c:v>
                      </c:pt>
                      <c:pt idx="26706">
                        <c:v>7.1203125000014014</c:v>
                      </c:pt>
                      <c:pt idx="26707">
                        <c:v>7.1205555555555664</c:v>
                      </c:pt>
                      <c:pt idx="26708">
                        <c:v>7.1207986111097314</c:v>
                      </c:pt>
                      <c:pt idx="26709">
                        <c:v>7.1210416666638965</c:v>
                      </c:pt>
                      <c:pt idx="26710">
                        <c:v>7.1212847222180615</c:v>
                      </c:pt>
                      <c:pt idx="26711">
                        <c:v>7.1215277777795025</c:v>
                      </c:pt>
                      <c:pt idx="26712">
                        <c:v>7.1217708333336676</c:v>
                      </c:pt>
                      <c:pt idx="26713">
                        <c:v>7.1220138888878326</c:v>
                      </c:pt>
                      <c:pt idx="26714">
                        <c:v>7.1222569444419976</c:v>
                      </c:pt>
                      <c:pt idx="26715">
                        <c:v>7.1224999999961627</c:v>
                      </c:pt>
                      <c:pt idx="26716">
                        <c:v>7.1227430555576037</c:v>
                      </c:pt>
                      <c:pt idx="26717">
                        <c:v>7.1229861111117687</c:v>
                      </c:pt>
                      <c:pt idx="26718">
                        <c:v>7.1232291666659338</c:v>
                      </c:pt>
                      <c:pt idx="26719">
                        <c:v>7.1234722222200988</c:v>
                      </c:pt>
                      <c:pt idx="26720">
                        <c:v>7.1237152777742638</c:v>
                      </c:pt>
                      <c:pt idx="26721">
                        <c:v>7.1239583333284289</c:v>
                      </c:pt>
                      <c:pt idx="26722">
                        <c:v>7.1242013888898699</c:v>
                      </c:pt>
                      <c:pt idx="26723">
                        <c:v>7.1244444444440349</c:v>
                      </c:pt>
                      <c:pt idx="26724">
                        <c:v>7.1246874999981999</c:v>
                      </c:pt>
                      <c:pt idx="26725">
                        <c:v>7.124930555552365</c:v>
                      </c:pt>
                      <c:pt idx="26726">
                        <c:v>7.12517361110653</c:v>
                      </c:pt>
                      <c:pt idx="26727">
                        <c:v>7.125416666667971</c:v>
                      </c:pt>
                      <c:pt idx="26728">
                        <c:v>7.1256597222221361</c:v>
                      </c:pt>
                      <c:pt idx="26729">
                        <c:v>7.1259027777763011</c:v>
                      </c:pt>
                      <c:pt idx="26730">
                        <c:v>7.1261458333304661</c:v>
                      </c:pt>
                      <c:pt idx="26731">
                        <c:v>7.1263888888846312</c:v>
                      </c:pt>
                      <c:pt idx="26732">
                        <c:v>7.1266319444460722</c:v>
                      </c:pt>
                      <c:pt idx="26733">
                        <c:v>7.1268750000002372</c:v>
                      </c:pt>
                      <c:pt idx="26734">
                        <c:v>7.1271296296311819</c:v>
                      </c:pt>
                      <c:pt idx="26735">
                        <c:v>7.1273726851853469</c:v>
                      </c:pt>
                      <c:pt idx="26736">
                        <c:v>7.127615740739512</c:v>
                      </c:pt>
                      <c:pt idx="26737">
                        <c:v>7.127858796293677</c:v>
                      </c:pt>
                      <c:pt idx="26738">
                        <c:v>7.1281018518478421</c:v>
                      </c:pt>
                      <c:pt idx="26739">
                        <c:v>7.1283449074092831</c:v>
                      </c:pt>
                      <c:pt idx="26740">
                        <c:v>7.1285879629634481</c:v>
                      </c:pt>
                      <c:pt idx="26741">
                        <c:v>7.1288310185176131</c:v>
                      </c:pt>
                      <c:pt idx="26742">
                        <c:v>7.1290740740717782</c:v>
                      </c:pt>
                      <c:pt idx="26743">
                        <c:v>7.1293171296259432</c:v>
                      </c:pt>
                      <c:pt idx="26744">
                        <c:v>7.1295601851801083</c:v>
                      </c:pt>
                      <c:pt idx="26745">
                        <c:v>7.1298032407415493</c:v>
                      </c:pt>
                      <c:pt idx="26746">
                        <c:v>7.1300462962957143</c:v>
                      </c:pt>
                      <c:pt idx="26747">
                        <c:v>7.1302893518498793</c:v>
                      </c:pt>
                      <c:pt idx="26748">
                        <c:v>7.1305324074040444</c:v>
                      </c:pt>
                      <c:pt idx="26749">
                        <c:v>7.1307754629582094</c:v>
                      </c:pt>
                      <c:pt idx="26750">
                        <c:v>7.1310185185196504</c:v>
                      </c:pt>
                      <c:pt idx="26751">
                        <c:v>7.1312615740738154</c:v>
                      </c:pt>
                      <c:pt idx="26752">
                        <c:v>7.1315046296279805</c:v>
                      </c:pt>
                      <c:pt idx="26753">
                        <c:v>7.1317476851821455</c:v>
                      </c:pt>
                      <c:pt idx="26754">
                        <c:v>7.1319907407363106</c:v>
                      </c:pt>
                      <c:pt idx="26755">
                        <c:v>7.1322337962977516</c:v>
                      </c:pt>
                      <c:pt idx="26756">
                        <c:v>7.1324768518519166</c:v>
                      </c:pt>
                      <c:pt idx="26757">
                        <c:v>7.1327199074060816</c:v>
                      </c:pt>
                      <c:pt idx="26758">
                        <c:v>7.1329629629602467</c:v>
                      </c:pt>
                      <c:pt idx="26759">
                        <c:v>7.1332060185144117</c:v>
                      </c:pt>
                      <c:pt idx="26760">
                        <c:v>7.1334490740758527</c:v>
                      </c:pt>
                      <c:pt idx="26761">
                        <c:v>7.1336921296300178</c:v>
                      </c:pt>
                      <c:pt idx="26762">
                        <c:v>7.1339351851841828</c:v>
                      </c:pt>
                      <c:pt idx="26763">
                        <c:v>7.1341782407383478</c:v>
                      </c:pt>
                      <c:pt idx="26764">
                        <c:v>7.1344212962925129</c:v>
                      </c:pt>
                      <c:pt idx="26765">
                        <c:v>7.1346643518539539</c:v>
                      </c:pt>
                      <c:pt idx="26766">
                        <c:v>7.1349074074081189</c:v>
                      </c:pt>
                      <c:pt idx="26767">
                        <c:v>7.1351504629622839</c:v>
                      </c:pt>
                      <c:pt idx="26768">
                        <c:v>7.135393518516449</c:v>
                      </c:pt>
                      <c:pt idx="26769">
                        <c:v>7.135636574070614</c:v>
                      </c:pt>
                      <c:pt idx="26770">
                        <c:v>7.1358796296247791</c:v>
                      </c:pt>
                      <c:pt idx="26771">
                        <c:v>7.1361226851862201</c:v>
                      </c:pt>
                      <c:pt idx="26772">
                        <c:v>7.1363657407403851</c:v>
                      </c:pt>
                      <c:pt idx="26773">
                        <c:v>7.1366087962945501</c:v>
                      </c:pt>
                      <c:pt idx="26774">
                        <c:v>7.1368518518487152</c:v>
                      </c:pt>
                      <c:pt idx="26775">
                        <c:v>7.1370949074028802</c:v>
                      </c:pt>
                      <c:pt idx="26776">
                        <c:v>7.1373379629643212</c:v>
                      </c:pt>
                      <c:pt idx="26777">
                        <c:v>7.1375810185184863</c:v>
                      </c:pt>
                      <c:pt idx="26778">
                        <c:v>7.1378240740726513</c:v>
                      </c:pt>
                      <c:pt idx="26779">
                        <c:v>7.1380671296268163</c:v>
                      </c:pt>
                      <c:pt idx="26780">
                        <c:v>7.1383101851809814</c:v>
                      </c:pt>
                      <c:pt idx="26781">
                        <c:v>7.1385532407424224</c:v>
                      </c:pt>
                      <c:pt idx="26782">
                        <c:v>7.1387962962965874</c:v>
                      </c:pt>
                      <c:pt idx="26783">
                        <c:v>7.1390509259275321</c:v>
                      </c:pt>
                      <c:pt idx="26784">
                        <c:v>7.1392939814816971</c:v>
                      </c:pt>
                      <c:pt idx="26785">
                        <c:v>7.1395370370358622</c:v>
                      </c:pt>
                      <c:pt idx="26786">
                        <c:v>7.1397800925900272</c:v>
                      </c:pt>
                      <c:pt idx="26787">
                        <c:v>7.1400231481441923</c:v>
                      </c:pt>
                      <c:pt idx="26788">
                        <c:v>7.1402662037056333</c:v>
                      </c:pt>
                      <c:pt idx="26789">
                        <c:v>7.1405092592597983</c:v>
                      </c:pt>
                      <c:pt idx="26790">
                        <c:v>7.1407523148139633</c:v>
                      </c:pt>
                      <c:pt idx="26791">
                        <c:v>7.1409953703681284</c:v>
                      </c:pt>
                      <c:pt idx="26792">
                        <c:v>7.1412384259222934</c:v>
                      </c:pt>
                      <c:pt idx="26793">
                        <c:v>7.1414814814764584</c:v>
                      </c:pt>
                      <c:pt idx="26794">
                        <c:v>7.1417245370378994</c:v>
                      </c:pt>
                      <c:pt idx="26795">
                        <c:v>7.1419675925920645</c:v>
                      </c:pt>
                      <c:pt idx="26796">
                        <c:v>7.1422106481462295</c:v>
                      </c:pt>
                      <c:pt idx="26797">
                        <c:v>7.1424537037003946</c:v>
                      </c:pt>
                      <c:pt idx="26798">
                        <c:v>7.1426967592545596</c:v>
                      </c:pt>
                      <c:pt idx="26799">
                        <c:v>7.1429398148160006</c:v>
                      </c:pt>
                      <c:pt idx="26800">
                        <c:v>7.1431828703701656</c:v>
                      </c:pt>
                      <c:pt idx="26801">
                        <c:v>7.1434259259243307</c:v>
                      </c:pt>
                      <c:pt idx="26802">
                        <c:v>7.1436689814784957</c:v>
                      </c:pt>
                      <c:pt idx="26803">
                        <c:v>7.1439120370326608</c:v>
                      </c:pt>
                      <c:pt idx="26804">
                        <c:v>7.1441550925941018</c:v>
                      </c:pt>
                      <c:pt idx="26805">
                        <c:v>7.1443981481482668</c:v>
                      </c:pt>
                      <c:pt idx="26806">
                        <c:v>7.1446412037024318</c:v>
                      </c:pt>
                      <c:pt idx="26807">
                        <c:v>7.1448842592565969</c:v>
                      </c:pt>
                      <c:pt idx="26808">
                        <c:v>7.1451273148107619</c:v>
                      </c:pt>
                      <c:pt idx="26809">
                        <c:v>7.1453703703722029</c:v>
                      </c:pt>
                      <c:pt idx="26810">
                        <c:v>7.1456134259263679</c:v>
                      </c:pt>
                      <c:pt idx="26811">
                        <c:v>7.145856481480533</c:v>
                      </c:pt>
                      <c:pt idx="26812">
                        <c:v>7.146099537034698</c:v>
                      </c:pt>
                      <c:pt idx="26813">
                        <c:v>7.1463425925888631</c:v>
                      </c:pt>
                      <c:pt idx="26814">
                        <c:v>7.1465856481430281</c:v>
                      </c:pt>
                      <c:pt idx="26815">
                        <c:v>7.1468287037044691</c:v>
                      </c:pt>
                      <c:pt idx="26816">
                        <c:v>7.1470717592586341</c:v>
                      </c:pt>
                      <c:pt idx="26817">
                        <c:v>7.1473148148127992</c:v>
                      </c:pt>
                      <c:pt idx="26818">
                        <c:v>7.1475578703669642</c:v>
                      </c:pt>
                      <c:pt idx="26819">
                        <c:v>7.1478009259211293</c:v>
                      </c:pt>
                      <c:pt idx="26820">
                        <c:v>7.1480439814825703</c:v>
                      </c:pt>
                      <c:pt idx="26821">
                        <c:v>7.1482870370367353</c:v>
                      </c:pt>
                      <c:pt idx="26822">
                        <c:v>7.1485300925909003</c:v>
                      </c:pt>
                      <c:pt idx="26823">
                        <c:v>7.1487731481450654</c:v>
                      </c:pt>
                      <c:pt idx="26824">
                        <c:v>7.1490162036992304</c:v>
                      </c:pt>
                      <c:pt idx="26825">
                        <c:v>7.1492592592606714</c:v>
                      </c:pt>
                      <c:pt idx="26826">
                        <c:v>7.1495023148148364</c:v>
                      </c:pt>
                      <c:pt idx="26827">
                        <c:v>7.1497453703690015</c:v>
                      </c:pt>
                      <c:pt idx="26828">
                        <c:v>7.1499884259231665</c:v>
                      </c:pt>
                      <c:pt idx="26829">
                        <c:v>7.1502314814773316</c:v>
                      </c:pt>
                      <c:pt idx="26830">
                        <c:v>7.1504861111082763</c:v>
                      </c:pt>
                      <c:pt idx="26831">
                        <c:v>7.1507291666624413</c:v>
                      </c:pt>
                      <c:pt idx="26832">
                        <c:v>7.1509722222238823</c:v>
                      </c:pt>
                      <c:pt idx="26833">
                        <c:v>7.1512152777780473</c:v>
                      </c:pt>
                      <c:pt idx="26834">
                        <c:v>7.1514583333322124</c:v>
                      </c:pt>
                      <c:pt idx="26835">
                        <c:v>7.1517013888863774</c:v>
                      </c:pt>
                      <c:pt idx="26836">
                        <c:v>7.1519444444405424</c:v>
                      </c:pt>
                      <c:pt idx="26837">
                        <c:v>7.1521875000019834</c:v>
                      </c:pt>
                      <c:pt idx="26838">
                        <c:v>7.1524305555561485</c:v>
                      </c:pt>
                      <c:pt idx="26839">
                        <c:v>7.1526736111103135</c:v>
                      </c:pt>
                      <c:pt idx="26840">
                        <c:v>7.1529166666644786</c:v>
                      </c:pt>
                      <c:pt idx="26841">
                        <c:v>7.1531597222186436</c:v>
                      </c:pt>
                      <c:pt idx="26842">
                        <c:v>7.1534027777728086</c:v>
                      </c:pt>
                      <c:pt idx="26843">
                        <c:v>7.1536458333342496</c:v>
                      </c:pt>
                      <c:pt idx="26844">
                        <c:v>7.1538888888884147</c:v>
                      </c:pt>
                      <c:pt idx="26845">
                        <c:v>7.1541319444425797</c:v>
                      </c:pt>
                      <c:pt idx="26846">
                        <c:v>7.1543749999967448</c:v>
                      </c:pt>
                      <c:pt idx="26847">
                        <c:v>7.1546180555509098</c:v>
                      </c:pt>
                      <c:pt idx="26848">
                        <c:v>7.1548611111123508</c:v>
                      </c:pt>
                      <c:pt idx="26849">
                        <c:v>7.1551041666665158</c:v>
                      </c:pt>
                      <c:pt idx="26850">
                        <c:v>7.1553472222206809</c:v>
                      </c:pt>
                      <c:pt idx="26851">
                        <c:v>7.1555902777748459</c:v>
                      </c:pt>
                      <c:pt idx="26852">
                        <c:v>7.1558333333290109</c:v>
                      </c:pt>
                      <c:pt idx="26853">
                        <c:v>7.1560763888904519</c:v>
                      </c:pt>
                      <c:pt idx="26854">
                        <c:v>7.156319444444617</c:v>
                      </c:pt>
                      <c:pt idx="26855">
                        <c:v>7.156562499998782</c:v>
                      </c:pt>
                      <c:pt idx="26856">
                        <c:v>7.1568055555529471</c:v>
                      </c:pt>
                      <c:pt idx="26857">
                        <c:v>7.1570486111071121</c:v>
                      </c:pt>
                      <c:pt idx="26858">
                        <c:v>7.1572916666685531</c:v>
                      </c:pt>
                      <c:pt idx="26859">
                        <c:v>7.1575347222227181</c:v>
                      </c:pt>
                      <c:pt idx="26860">
                        <c:v>7.1577777777768832</c:v>
                      </c:pt>
                      <c:pt idx="26861">
                        <c:v>7.1580208333310482</c:v>
                      </c:pt>
                      <c:pt idx="26862">
                        <c:v>7.1582638888852133</c:v>
                      </c:pt>
                      <c:pt idx="26863">
                        <c:v>7.1585069444393783</c:v>
                      </c:pt>
                      <c:pt idx="26864">
                        <c:v>7.1587500000008193</c:v>
                      </c:pt>
                      <c:pt idx="26865">
                        <c:v>7.1589930555549843</c:v>
                      </c:pt>
                      <c:pt idx="26866">
                        <c:v>7.1592361111091494</c:v>
                      </c:pt>
                      <c:pt idx="26867">
                        <c:v>7.1594791666633144</c:v>
                      </c:pt>
                      <c:pt idx="26868">
                        <c:v>7.1597222222174794</c:v>
                      </c:pt>
                      <c:pt idx="26869">
                        <c:v>7.1599652777789204</c:v>
                      </c:pt>
                      <c:pt idx="26870">
                        <c:v>7.1602083333330855</c:v>
                      </c:pt>
                      <c:pt idx="26871">
                        <c:v>7.1604513888872505</c:v>
                      </c:pt>
                      <c:pt idx="26872">
                        <c:v>7.1606944444414156</c:v>
                      </c:pt>
                      <c:pt idx="26873">
                        <c:v>7.1609374999955806</c:v>
                      </c:pt>
                      <c:pt idx="26874">
                        <c:v>7.1611805555570216</c:v>
                      </c:pt>
                      <c:pt idx="26875">
                        <c:v>7.1614236111111866</c:v>
                      </c:pt>
                      <c:pt idx="26876">
                        <c:v>7.1616666666653517</c:v>
                      </c:pt>
                      <c:pt idx="26877">
                        <c:v>7.1619097222195167</c:v>
                      </c:pt>
                      <c:pt idx="26878">
                        <c:v>7.1621527777736818</c:v>
                      </c:pt>
                      <c:pt idx="26879">
                        <c:v>7.1624074074046264</c:v>
                      </c:pt>
                      <c:pt idx="26880">
                        <c:v>7.1626504629587915</c:v>
                      </c:pt>
                      <c:pt idx="26881">
                        <c:v>7.1628935185202325</c:v>
                      </c:pt>
                      <c:pt idx="26882">
                        <c:v>7.1631365740743975</c:v>
                      </c:pt>
                      <c:pt idx="26883">
                        <c:v>7.1633796296285626</c:v>
                      </c:pt>
                      <c:pt idx="26884">
                        <c:v>7.1636226851827276</c:v>
                      </c:pt>
                      <c:pt idx="26885">
                        <c:v>7.1638657407368926</c:v>
                      </c:pt>
                      <c:pt idx="26886">
                        <c:v>7.1641087962983336</c:v>
                      </c:pt>
                      <c:pt idx="26887">
                        <c:v>7.1643518518524987</c:v>
                      </c:pt>
                      <c:pt idx="26888">
                        <c:v>7.1645949074066637</c:v>
                      </c:pt>
                      <c:pt idx="26889">
                        <c:v>7.1648379629608288</c:v>
                      </c:pt>
                      <c:pt idx="26890">
                        <c:v>7.1650810185149938</c:v>
                      </c:pt>
                      <c:pt idx="26891">
                        <c:v>7.1653240740691588</c:v>
                      </c:pt>
                      <c:pt idx="26892">
                        <c:v>7.1655671296305998</c:v>
                      </c:pt>
                      <c:pt idx="26893">
                        <c:v>7.1658101851847649</c:v>
                      </c:pt>
                      <c:pt idx="26894">
                        <c:v>7.1660532407389299</c:v>
                      </c:pt>
                      <c:pt idx="26895">
                        <c:v>7.1662962962930949</c:v>
                      </c:pt>
                      <c:pt idx="26896">
                        <c:v>7.16653935184726</c:v>
                      </c:pt>
                      <c:pt idx="26897">
                        <c:v>7.166782407408701</c:v>
                      </c:pt>
                      <c:pt idx="26898">
                        <c:v>7.167025462962866</c:v>
                      </c:pt>
                      <c:pt idx="26899">
                        <c:v>7.1672685185170311</c:v>
                      </c:pt>
                      <c:pt idx="26900">
                        <c:v>7.1675115740711961</c:v>
                      </c:pt>
                      <c:pt idx="26901">
                        <c:v>7.1677546296253611</c:v>
                      </c:pt>
                      <c:pt idx="26902">
                        <c:v>7.1679976851868021</c:v>
                      </c:pt>
                      <c:pt idx="26903">
                        <c:v>7.1682407407409672</c:v>
                      </c:pt>
                      <c:pt idx="26904">
                        <c:v>7.1684837962951322</c:v>
                      </c:pt>
                      <c:pt idx="26905">
                        <c:v>7.1687268518492973</c:v>
                      </c:pt>
                      <c:pt idx="26906">
                        <c:v>7.1689699074034623</c:v>
                      </c:pt>
                      <c:pt idx="26907">
                        <c:v>7.1692129629649033</c:v>
                      </c:pt>
                      <c:pt idx="26908">
                        <c:v>7.1694560185190683</c:v>
                      </c:pt>
                      <c:pt idx="26909">
                        <c:v>7.1696990740732334</c:v>
                      </c:pt>
                      <c:pt idx="26910">
                        <c:v>7.1699421296273984</c:v>
                      </c:pt>
                      <c:pt idx="26911">
                        <c:v>7.1701851851815634</c:v>
                      </c:pt>
                      <c:pt idx="26912">
                        <c:v>7.1704282407357285</c:v>
                      </c:pt>
                      <c:pt idx="26913">
                        <c:v>7.1706712962971695</c:v>
                      </c:pt>
                      <c:pt idx="26914">
                        <c:v>7.1709143518513345</c:v>
                      </c:pt>
                      <c:pt idx="26915">
                        <c:v>7.1711574074054996</c:v>
                      </c:pt>
                      <c:pt idx="26916">
                        <c:v>7.1714004629596646</c:v>
                      </c:pt>
                      <c:pt idx="26917">
                        <c:v>7.1716435185138296</c:v>
                      </c:pt>
                      <c:pt idx="26918">
                        <c:v>7.1718865740752706</c:v>
                      </c:pt>
                      <c:pt idx="26919">
                        <c:v>7.1721296296294357</c:v>
                      </c:pt>
                      <c:pt idx="26920">
                        <c:v>7.1723726851836007</c:v>
                      </c:pt>
                      <c:pt idx="26921">
                        <c:v>7.1726157407377658</c:v>
                      </c:pt>
                      <c:pt idx="26922">
                        <c:v>7.1728587962919308</c:v>
                      </c:pt>
                      <c:pt idx="26923">
                        <c:v>7.1731018518533718</c:v>
                      </c:pt>
                      <c:pt idx="26924">
                        <c:v>7.1733449074075368</c:v>
                      </c:pt>
                      <c:pt idx="26925">
                        <c:v>7.1735879629617019</c:v>
                      </c:pt>
                      <c:pt idx="26926">
                        <c:v>7.1738310185158669</c:v>
                      </c:pt>
                      <c:pt idx="26927">
                        <c:v>7.1740856481468116</c:v>
                      </c:pt>
                      <c:pt idx="26928">
                        <c:v>7.1743287037009766</c:v>
                      </c:pt>
                      <c:pt idx="26929">
                        <c:v>7.1745717592551417</c:v>
                      </c:pt>
                      <c:pt idx="26930">
                        <c:v>7.1748148148165827</c:v>
                      </c:pt>
                      <c:pt idx="26931">
                        <c:v>7.1750578703707477</c:v>
                      </c:pt>
                      <c:pt idx="26932">
                        <c:v>7.1753009259249128</c:v>
                      </c:pt>
                      <c:pt idx="26933">
                        <c:v>7.1755439814790778</c:v>
                      </c:pt>
                      <c:pt idx="26934">
                        <c:v>7.1757870370332428</c:v>
                      </c:pt>
                      <c:pt idx="26935">
                        <c:v>7.1760300925946838</c:v>
                      </c:pt>
                      <c:pt idx="26936">
                        <c:v>7.1762731481488489</c:v>
                      </c:pt>
                      <c:pt idx="26937">
                        <c:v>7.1765162037030139</c:v>
                      </c:pt>
                      <c:pt idx="26938">
                        <c:v>7.1767592592571789</c:v>
                      </c:pt>
                      <c:pt idx="26939">
                        <c:v>7.177002314811344</c:v>
                      </c:pt>
                      <c:pt idx="26940">
                        <c:v>7.177245370365509</c:v>
                      </c:pt>
                      <c:pt idx="26941">
                        <c:v>7.17748842592695</c:v>
                      </c:pt>
                      <c:pt idx="26942">
                        <c:v>7.1777314814811151</c:v>
                      </c:pt>
                      <c:pt idx="26943">
                        <c:v>7.1779745370352801</c:v>
                      </c:pt>
                      <c:pt idx="26944">
                        <c:v>7.1782175925894451</c:v>
                      </c:pt>
                      <c:pt idx="26945">
                        <c:v>7.1784606481436102</c:v>
                      </c:pt>
                      <c:pt idx="26946">
                        <c:v>7.1787037037050512</c:v>
                      </c:pt>
                      <c:pt idx="26947">
                        <c:v>7.1789467592592162</c:v>
                      </c:pt>
                      <c:pt idx="26948">
                        <c:v>7.1791898148133813</c:v>
                      </c:pt>
                      <c:pt idx="26949">
                        <c:v>7.1794328703675463</c:v>
                      </c:pt>
                      <c:pt idx="26950">
                        <c:v>7.1796759259217113</c:v>
                      </c:pt>
                      <c:pt idx="26951">
                        <c:v>7.1799189814831523</c:v>
                      </c:pt>
                      <c:pt idx="26952">
                        <c:v>7.1801620370373174</c:v>
                      </c:pt>
                      <c:pt idx="26953">
                        <c:v>7.1804050925914824</c:v>
                      </c:pt>
                      <c:pt idx="26954">
                        <c:v>7.1806481481456474</c:v>
                      </c:pt>
                      <c:pt idx="26955">
                        <c:v>7.1808912036998125</c:v>
                      </c:pt>
                      <c:pt idx="26956">
                        <c:v>7.1811342592612535</c:v>
                      </c:pt>
                      <c:pt idx="26957">
                        <c:v>7.1813773148154185</c:v>
                      </c:pt>
                      <c:pt idx="26958">
                        <c:v>7.1816203703695836</c:v>
                      </c:pt>
                      <c:pt idx="26959">
                        <c:v>7.1818634259237486</c:v>
                      </c:pt>
                      <c:pt idx="26960">
                        <c:v>7.1821064814779136</c:v>
                      </c:pt>
                      <c:pt idx="26961">
                        <c:v>7.1823495370320787</c:v>
                      </c:pt>
                      <c:pt idx="26962">
                        <c:v>7.1825925925935197</c:v>
                      </c:pt>
                      <c:pt idx="26963">
                        <c:v>7.1828356481476847</c:v>
                      </c:pt>
                      <c:pt idx="26964">
                        <c:v>7.1830787037018498</c:v>
                      </c:pt>
                      <c:pt idx="26965">
                        <c:v>7.1833217592560148</c:v>
                      </c:pt>
                      <c:pt idx="26966">
                        <c:v>7.1835648148101798</c:v>
                      </c:pt>
                      <c:pt idx="26967">
                        <c:v>7.1838078703716208</c:v>
                      </c:pt>
                      <c:pt idx="26968">
                        <c:v>7.1840509259257859</c:v>
                      </c:pt>
                      <c:pt idx="26969">
                        <c:v>7.1842939814799509</c:v>
                      </c:pt>
                      <c:pt idx="26970">
                        <c:v>7.1845370370341159</c:v>
                      </c:pt>
                      <c:pt idx="26971">
                        <c:v>7.184780092588281</c:v>
                      </c:pt>
                      <c:pt idx="26972">
                        <c:v>7.185023148149722</c:v>
                      </c:pt>
                      <c:pt idx="26973">
                        <c:v>7.185266203703887</c:v>
                      </c:pt>
                      <c:pt idx="26974">
                        <c:v>7.1855092592580521</c:v>
                      </c:pt>
                      <c:pt idx="26975">
                        <c:v>7.1857638888889968</c:v>
                      </c:pt>
                      <c:pt idx="26976">
                        <c:v>7.1860069444431618</c:v>
                      </c:pt>
                      <c:pt idx="26977">
                        <c:v>7.1862499999973268</c:v>
                      </c:pt>
                      <c:pt idx="26978">
                        <c:v>7.1864930555514919</c:v>
                      </c:pt>
                      <c:pt idx="26979">
                        <c:v>7.1867361111129329</c:v>
                      </c:pt>
                      <c:pt idx="26980">
                        <c:v>7.1869791666670979</c:v>
                      </c:pt>
                      <c:pt idx="26981">
                        <c:v>7.1872222222212629</c:v>
                      </c:pt>
                      <c:pt idx="26982">
                        <c:v>7.187465277775428</c:v>
                      </c:pt>
                      <c:pt idx="26983">
                        <c:v>7.187708333329593</c:v>
                      </c:pt>
                      <c:pt idx="26984">
                        <c:v>7.1879513888837581</c:v>
                      </c:pt>
                      <c:pt idx="26985">
                        <c:v>7.1881944444451991</c:v>
                      </c:pt>
                      <c:pt idx="26986">
                        <c:v>7.1884374999993641</c:v>
                      </c:pt>
                      <c:pt idx="26987">
                        <c:v>7.1886805555535291</c:v>
                      </c:pt>
                      <c:pt idx="26988">
                        <c:v>7.1889236111076942</c:v>
                      </c:pt>
                      <c:pt idx="26989">
                        <c:v>7.1891666666618592</c:v>
                      </c:pt>
                      <c:pt idx="26990">
                        <c:v>7.1894097222233002</c:v>
                      </c:pt>
                      <c:pt idx="26991">
                        <c:v>7.1896527777774653</c:v>
                      </c:pt>
                      <c:pt idx="26992">
                        <c:v>7.1898958333316303</c:v>
                      </c:pt>
                      <c:pt idx="26993">
                        <c:v>7.1901388888857953</c:v>
                      </c:pt>
                      <c:pt idx="26994">
                        <c:v>7.1903819444399604</c:v>
                      </c:pt>
                      <c:pt idx="26995">
                        <c:v>7.1906250000014014</c:v>
                      </c:pt>
                      <c:pt idx="26996">
                        <c:v>7.1908680555555664</c:v>
                      </c:pt>
                      <c:pt idx="26997">
                        <c:v>7.1911111111097314</c:v>
                      </c:pt>
                      <c:pt idx="26998">
                        <c:v>7.1913541666638965</c:v>
                      </c:pt>
                      <c:pt idx="26999">
                        <c:v>7.1915972222180615</c:v>
                      </c:pt>
                      <c:pt idx="27000">
                        <c:v>7.1918402777795025</c:v>
                      </c:pt>
                      <c:pt idx="27001">
                        <c:v>7.1920833333336676</c:v>
                      </c:pt>
                      <c:pt idx="27002">
                        <c:v>7.1923263888878326</c:v>
                      </c:pt>
                      <c:pt idx="27003">
                        <c:v>7.1925694444419976</c:v>
                      </c:pt>
                      <c:pt idx="27004">
                        <c:v>7.1928124999961627</c:v>
                      </c:pt>
                      <c:pt idx="27005">
                        <c:v>7.1930555555576037</c:v>
                      </c:pt>
                      <c:pt idx="27006">
                        <c:v>7.1932986111117687</c:v>
                      </c:pt>
                      <c:pt idx="27007">
                        <c:v>7.1935416666659338</c:v>
                      </c:pt>
                      <c:pt idx="27008">
                        <c:v>7.1937847222200988</c:v>
                      </c:pt>
                      <c:pt idx="27009">
                        <c:v>7.1940277777742638</c:v>
                      </c:pt>
                      <c:pt idx="27010">
                        <c:v>7.1942708333284289</c:v>
                      </c:pt>
                      <c:pt idx="27011">
                        <c:v>7.1945138888898699</c:v>
                      </c:pt>
                      <c:pt idx="27012">
                        <c:v>7.1947569444440349</c:v>
                      </c:pt>
                      <c:pt idx="27013">
                        <c:v>7.1949999999981999</c:v>
                      </c:pt>
                      <c:pt idx="27014">
                        <c:v>7.195243055552365</c:v>
                      </c:pt>
                      <c:pt idx="27015">
                        <c:v>7.19548611110653</c:v>
                      </c:pt>
                      <c:pt idx="27016">
                        <c:v>7.195729166667971</c:v>
                      </c:pt>
                      <c:pt idx="27017">
                        <c:v>7.1959722222221361</c:v>
                      </c:pt>
                      <c:pt idx="27018">
                        <c:v>7.1962152777763011</c:v>
                      </c:pt>
                      <c:pt idx="27019">
                        <c:v>7.1964583333304661</c:v>
                      </c:pt>
                      <c:pt idx="27020">
                        <c:v>7.1967013888846312</c:v>
                      </c:pt>
                      <c:pt idx="27021">
                        <c:v>7.1969444444460722</c:v>
                      </c:pt>
                      <c:pt idx="27022">
                        <c:v>7.1971875000002372</c:v>
                      </c:pt>
                      <c:pt idx="27023">
                        <c:v>7.1974305555544023</c:v>
                      </c:pt>
                      <c:pt idx="27024">
                        <c:v>7.1976851851853469</c:v>
                      </c:pt>
                      <c:pt idx="27025">
                        <c:v>7.197928240739512</c:v>
                      </c:pt>
                      <c:pt idx="27026">
                        <c:v>7.198171296293677</c:v>
                      </c:pt>
                      <c:pt idx="27027">
                        <c:v>7.1984143518478421</c:v>
                      </c:pt>
                      <c:pt idx="27028">
                        <c:v>7.1986574074092831</c:v>
                      </c:pt>
                      <c:pt idx="27029">
                        <c:v>7.1989004629634481</c:v>
                      </c:pt>
                      <c:pt idx="27030">
                        <c:v>7.1991435185176131</c:v>
                      </c:pt>
                      <c:pt idx="27031">
                        <c:v>7.1993865740717782</c:v>
                      </c:pt>
                      <c:pt idx="27032">
                        <c:v>7.1996296296259432</c:v>
                      </c:pt>
                      <c:pt idx="27033">
                        <c:v>7.1998726851801083</c:v>
                      </c:pt>
                      <c:pt idx="27034">
                        <c:v>7.2001157407415493</c:v>
                      </c:pt>
                      <c:pt idx="27035">
                        <c:v>7.2003587962957143</c:v>
                      </c:pt>
                      <c:pt idx="27036">
                        <c:v>7.2006018518498793</c:v>
                      </c:pt>
                      <c:pt idx="27037">
                        <c:v>7.2008449074040444</c:v>
                      </c:pt>
                      <c:pt idx="27038">
                        <c:v>7.2010879629582094</c:v>
                      </c:pt>
                      <c:pt idx="27039">
                        <c:v>7.2013310185196504</c:v>
                      </c:pt>
                      <c:pt idx="27040">
                        <c:v>7.2015740740738154</c:v>
                      </c:pt>
                      <c:pt idx="27041">
                        <c:v>7.2018171296279805</c:v>
                      </c:pt>
                      <c:pt idx="27042">
                        <c:v>7.2020601851821455</c:v>
                      </c:pt>
                      <c:pt idx="27043">
                        <c:v>7.2023032407363106</c:v>
                      </c:pt>
                      <c:pt idx="27044">
                        <c:v>7.2025462962977516</c:v>
                      </c:pt>
                      <c:pt idx="27045">
                        <c:v>7.2027893518519166</c:v>
                      </c:pt>
                      <c:pt idx="27046">
                        <c:v>7.2030324074060816</c:v>
                      </c:pt>
                      <c:pt idx="27047">
                        <c:v>7.2032754629602467</c:v>
                      </c:pt>
                      <c:pt idx="27048">
                        <c:v>7.2035185185144117</c:v>
                      </c:pt>
                      <c:pt idx="27049">
                        <c:v>7.2037615740758527</c:v>
                      </c:pt>
                      <c:pt idx="27050">
                        <c:v>7.2040046296300178</c:v>
                      </c:pt>
                      <c:pt idx="27051">
                        <c:v>7.2042476851841828</c:v>
                      </c:pt>
                      <c:pt idx="27052">
                        <c:v>7.2044907407383478</c:v>
                      </c:pt>
                      <c:pt idx="27053">
                        <c:v>7.2047337962925129</c:v>
                      </c:pt>
                      <c:pt idx="27054">
                        <c:v>7.2049768518539539</c:v>
                      </c:pt>
                      <c:pt idx="27055">
                        <c:v>7.2052199074081189</c:v>
                      </c:pt>
                      <c:pt idx="27056">
                        <c:v>7.2054629629622839</c:v>
                      </c:pt>
                      <c:pt idx="27057">
                        <c:v>7.205706018516449</c:v>
                      </c:pt>
                      <c:pt idx="27058">
                        <c:v>7.205949074070614</c:v>
                      </c:pt>
                      <c:pt idx="27059">
                        <c:v>7.2061921296247791</c:v>
                      </c:pt>
                      <c:pt idx="27060">
                        <c:v>7.2064351851862201</c:v>
                      </c:pt>
                      <c:pt idx="27061">
                        <c:v>7.2066782407403851</c:v>
                      </c:pt>
                      <c:pt idx="27062">
                        <c:v>7.2069212962945501</c:v>
                      </c:pt>
                      <c:pt idx="27063">
                        <c:v>7.2071643518487152</c:v>
                      </c:pt>
                      <c:pt idx="27064">
                        <c:v>7.2074074074028802</c:v>
                      </c:pt>
                      <c:pt idx="27065">
                        <c:v>7.2076504629643212</c:v>
                      </c:pt>
                      <c:pt idx="27066">
                        <c:v>7.2078935185184863</c:v>
                      </c:pt>
                      <c:pt idx="27067">
                        <c:v>7.2081365740726513</c:v>
                      </c:pt>
                      <c:pt idx="27068">
                        <c:v>7.2083796296268163</c:v>
                      </c:pt>
                      <c:pt idx="27069">
                        <c:v>7.2086226851809814</c:v>
                      </c:pt>
                      <c:pt idx="27070">
                        <c:v>7.2088657407424224</c:v>
                      </c:pt>
                      <c:pt idx="27071">
                        <c:v>7.2091087962965874</c:v>
                      </c:pt>
                      <c:pt idx="27072">
                        <c:v>7.2093634259275321</c:v>
                      </c:pt>
                      <c:pt idx="27073">
                        <c:v>7.2096064814816971</c:v>
                      </c:pt>
                      <c:pt idx="27074">
                        <c:v>7.2098495370358622</c:v>
                      </c:pt>
                      <c:pt idx="27075">
                        <c:v>7.2100925925900272</c:v>
                      </c:pt>
                      <c:pt idx="27076">
                        <c:v>7.2103356481441923</c:v>
                      </c:pt>
                      <c:pt idx="27077">
                        <c:v>7.2105787037056333</c:v>
                      </c:pt>
                      <c:pt idx="27078">
                        <c:v>7.2108217592597983</c:v>
                      </c:pt>
                      <c:pt idx="27079">
                        <c:v>7.2110648148139633</c:v>
                      </c:pt>
                      <c:pt idx="27080">
                        <c:v>7.2113078703681284</c:v>
                      </c:pt>
                      <c:pt idx="27081">
                        <c:v>7.2115509259222934</c:v>
                      </c:pt>
                      <c:pt idx="27082">
                        <c:v>7.2117939814764584</c:v>
                      </c:pt>
                      <c:pt idx="27083">
                        <c:v>7.2120370370378994</c:v>
                      </c:pt>
                      <c:pt idx="27084">
                        <c:v>7.2122800925920645</c:v>
                      </c:pt>
                      <c:pt idx="27085">
                        <c:v>7.2125231481462295</c:v>
                      </c:pt>
                      <c:pt idx="27086">
                        <c:v>7.2127662037003946</c:v>
                      </c:pt>
                      <c:pt idx="27087">
                        <c:v>7.2130092592545596</c:v>
                      </c:pt>
                      <c:pt idx="27088">
                        <c:v>7.2132523148160006</c:v>
                      </c:pt>
                      <c:pt idx="27089">
                        <c:v>7.2134953703701656</c:v>
                      </c:pt>
                      <c:pt idx="27090">
                        <c:v>7.2137384259243307</c:v>
                      </c:pt>
                      <c:pt idx="27091">
                        <c:v>7.2139814814784957</c:v>
                      </c:pt>
                      <c:pt idx="27092">
                        <c:v>7.2142245370326608</c:v>
                      </c:pt>
                      <c:pt idx="27093">
                        <c:v>7.2144675925941018</c:v>
                      </c:pt>
                      <c:pt idx="27094">
                        <c:v>7.2147106481482668</c:v>
                      </c:pt>
                      <c:pt idx="27095">
                        <c:v>7.2149537037024318</c:v>
                      </c:pt>
                      <c:pt idx="27096">
                        <c:v>7.2151967592565969</c:v>
                      </c:pt>
                      <c:pt idx="27097">
                        <c:v>7.2154398148107619</c:v>
                      </c:pt>
                      <c:pt idx="27098">
                        <c:v>7.2156828703722029</c:v>
                      </c:pt>
                      <c:pt idx="27099">
                        <c:v>7.2159259259263679</c:v>
                      </c:pt>
                      <c:pt idx="27100">
                        <c:v>7.216168981480533</c:v>
                      </c:pt>
                      <c:pt idx="27101">
                        <c:v>7.216412037034698</c:v>
                      </c:pt>
                      <c:pt idx="27102">
                        <c:v>7.2166550925888631</c:v>
                      </c:pt>
                      <c:pt idx="27103">
                        <c:v>7.2168981481430281</c:v>
                      </c:pt>
                      <c:pt idx="27104">
                        <c:v>7.2171412037044691</c:v>
                      </c:pt>
                      <c:pt idx="27105">
                        <c:v>7.2173842592586341</c:v>
                      </c:pt>
                      <c:pt idx="27106">
                        <c:v>7.2176273148127992</c:v>
                      </c:pt>
                      <c:pt idx="27107">
                        <c:v>7.2178703703669642</c:v>
                      </c:pt>
                      <c:pt idx="27108">
                        <c:v>7.2181134259211293</c:v>
                      </c:pt>
                      <c:pt idx="27109">
                        <c:v>7.2183564814825703</c:v>
                      </c:pt>
                      <c:pt idx="27110">
                        <c:v>7.2185995370367353</c:v>
                      </c:pt>
                      <c:pt idx="27111">
                        <c:v>7.2188425925909003</c:v>
                      </c:pt>
                      <c:pt idx="27112">
                        <c:v>7.2190856481450654</c:v>
                      </c:pt>
                      <c:pt idx="27113">
                        <c:v>7.2193287036992304</c:v>
                      </c:pt>
                      <c:pt idx="27114">
                        <c:v>7.2195717592606714</c:v>
                      </c:pt>
                      <c:pt idx="27115">
                        <c:v>7.2198148148148364</c:v>
                      </c:pt>
                      <c:pt idx="27116">
                        <c:v>7.2200578703690015</c:v>
                      </c:pt>
                      <c:pt idx="27117">
                        <c:v>7.2203009259231665</c:v>
                      </c:pt>
                      <c:pt idx="27118">
                        <c:v>7.2205439814773316</c:v>
                      </c:pt>
                      <c:pt idx="27119">
                        <c:v>7.2207870370387726</c:v>
                      </c:pt>
                      <c:pt idx="27120">
                        <c:v>7.2210416666624413</c:v>
                      </c:pt>
                      <c:pt idx="27121">
                        <c:v>7.2212847222238823</c:v>
                      </c:pt>
                      <c:pt idx="27122">
                        <c:v>7.2215277777780473</c:v>
                      </c:pt>
                      <c:pt idx="27123">
                        <c:v>7.2217708333322124</c:v>
                      </c:pt>
                      <c:pt idx="27124">
                        <c:v>7.2220138888863774</c:v>
                      </c:pt>
                      <c:pt idx="27125">
                        <c:v>7.2222569444405424</c:v>
                      </c:pt>
                      <c:pt idx="27126">
                        <c:v>7.2225000000019834</c:v>
                      </c:pt>
                      <c:pt idx="27127">
                        <c:v>7.2227430555561485</c:v>
                      </c:pt>
                      <c:pt idx="27128">
                        <c:v>7.2229861111103135</c:v>
                      </c:pt>
                      <c:pt idx="27129">
                        <c:v>7.2232291666644786</c:v>
                      </c:pt>
                      <c:pt idx="27130">
                        <c:v>7.2234722222186436</c:v>
                      </c:pt>
                      <c:pt idx="27131">
                        <c:v>7.2237152777728086</c:v>
                      </c:pt>
                      <c:pt idx="27132">
                        <c:v>7.2239583333342496</c:v>
                      </c:pt>
                      <c:pt idx="27133">
                        <c:v>7.2242013888884147</c:v>
                      </c:pt>
                      <c:pt idx="27134">
                        <c:v>7.2244444444425797</c:v>
                      </c:pt>
                      <c:pt idx="27135">
                        <c:v>7.2246874999967448</c:v>
                      </c:pt>
                      <c:pt idx="27136">
                        <c:v>7.2249305555509098</c:v>
                      </c:pt>
                      <c:pt idx="27137">
                        <c:v>7.2251736111123508</c:v>
                      </c:pt>
                      <c:pt idx="27138">
                        <c:v>7.2254166666665158</c:v>
                      </c:pt>
                      <c:pt idx="27139">
                        <c:v>7.2256597222206809</c:v>
                      </c:pt>
                      <c:pt idx="27140">
                        <c:v>7.2259027777748459</c:v>
                      </c:pt>
                      <c:pt idx="27141">
                        <c:v>7.2261458333290109</c:v>
                      </c:pt>
                      <c:pt idx="27142">
                        <c:v>7.2263888888904519</c:v>
                      </c:pt>
                      <c:pt idx="27143">
                        <c:v>7.226631944444617</c:v>
                      </c:pt>
                      <c:pt idx="27144">
                        <c:v>7.226874999998782</c:v>
                      </c:pt>
                      <c:pt idx="27145">
                        <c:v>7.2271180555529471</c:v>
                      </c:pt>
                      <c:pt idx="27146">
                        <c:v>7.2273611111071121</c:v>
                      </c:pt>
                      <c:pt idx="27147">
                        <c:v>7.2276041666685531</c:v>
                      </c:pt>
                      <c:pt idx="27148">
                        <c:v>7.2278472222227181</c:v>
                      </c:pt>
                      <c:pt idx="27149">
                        <c:v>7.2280902777768832</c:v>
                      </c:pt>
                      <c:pt idx="27150">
                        <c:v>7.2283333333310482</c:v>
                      </c:pt>
                      <c:pt idx="27151">
                        <c:v>7.2285763888852133</c:v>
                      </c:pt>
                      <c:pt idx="27152">
                        <c:v>7.2288194444393783</c:v>
                      </c:pt>
                      <c:pt idx="27153">
                        <c:v>7.2290625000008193</c:v>
                      </c:pt>
                      <c:pt idx="27154">
                        <c:v>7.2293055555549843</c:v>
                      </c:pt>
                      <c:pt idx="27155">
                        <c:v>7.2295486111091494</c:v>
                      </c:pt>
                      <c:pt idx="27156">
                        <c:v>7.2297916666633144</c:v>
                      </c:pt>
                      <c:pt idx="27157">
                        <c:v>7.2300347222174794</c:v>
                      </c:pt>
                      <c:pt idx="27158">
                        <c:v>7.2302777777789204</c:v>
                      </c:pt>
                      <c:pt idx="27159">
                        <c:v>7.2305208333330855</c:v>
                      </c:pt>
                      <c:pt idx="27160">
                        <c:v>7.2307638888872505</c:v>
                      </c:pt>
                      <c:pt idx="27161">
                        <c:v>7.2310069444414156</c:v>
                      </c:pt>
                      <c:pt idx="27162">
                        <c:v>7.2312499999955806</c:v>
                      </c:pt>
                      <c:pt idx="27163">
                        <c:v>7.2314930555570216</c:v>
                      </c:pt>
                      <c:pt idx="27164">
                        <c:v>7.2317361111111866</c:v>
                      </c:pt>
                      <c:pt idx="27165">
                        <c:v>7.2319791666653517</c:v>
                      </c:pt>
                      <c:pt idx="27166">
                        <c:v>7.2322222222195167</c:v>
                      </c:pt>
                      <c:pt idx="27167">
                        <c:v>7.2324652777736818</c:v>
                      </c:pt>
                      <c:pt idx="27168">
                        <c:v>7.2327199074046264</c:v>
                      </c:pt>
                      <c:pt idx="27169">
                        <c:v>7.2329629629587915</c:v>
                      </c:pt>
                      <c:pt idx="27170">
                        <c:v>7.2332060185202325</c:v>
                      </c:pt>
                      <c:pt idx="27171">
                        <c:v>7.2334490740743975</c:v>
                      </c:pt>
                      <c:pt idx="27172">
                        <c:v>7.2336921296285626</c:v>
                      </c:pt>
                      <c:pt idx="27173">
                        <c:v>7.2339351851827276</c:v>
                      </c:pt>
                      <c:pt idx="27174">
                        <c:v>7.2341782407368926</c:v>
                      </c:pt>
                      <c:pt idx="27175">
                        <c:v>7.2344212962983336</c:v>
                      </c:pt>
                      <c:pt idx="27176">
                        <c:v>7.2346643518524987</c:v>
                      </c:pt>
                      <c:pt idx="27177">
                        <c:v>7.2349074074066637</c:v>
                      </c:pt>
                      <c:pt idx="27178">
                        <c:v>7.2351504629608288</c:v>
                      </c:pt>
                      <c:pt idx="27179">
                        <c:v>7.2353935185149938</c:v>
                      </c:pt>
                      <c:pt idx="27180">
                        <c:v>7.2356365740691588</c:v>
                      </c:pt>
                      <c:pt idx="27181">
                        <c:v>7.2358796296305998</c:v>
                      </c:pt>
                      <c:pt idx="27182">
                        <c:v>7.2361226851847649</c:v>
                      </c:pt>
                      <c:pt idx="27183">
                        <c:v>7.2363657407389299</c:v>
                      </c:pt>
                      <c:pt idx="27184">
                        <c:v>7.2366087962930949</c:v>
                      </c:pt>
                      <c:pt idx="27185">
                        <c:v>7.23685185184726</c:v>
                      </c:pt>
                      <c:pt idx="27186">
                        <c:v>7.237094907408701</c:v>
                      </c:pt>
                      <c:pt idx="27187">
                        <c:v>7.237337962962866</c:v>
                      </c:pt>
                      <c:pt idx="27188">
                        <c:v>7.2375810185170311</c:v>
                      </c:pt>
                      <c:pt idx="27189">
                        <c:v>7.2378240740711961</c:v>
                      </c:pt>
                      <c:pt idx="27190">
                        <c:v>7.2380671296253611</c:v>
                      </c:pt>
                      <c:pt idx="27191">
                        <c:v>7.2383101851868021</c:v>
                      </c:pt>
                      <c:pt idx="27192">
                        <c:v>7.2385532407409672</c:v>
                      </c:pt>
                      <c:pt idx="27193">
                        <c:v>7.2387962962951322</c:v>
                      </c:pt>
                      <c:pt idx="27194">
                        <c:v>7.2390393518492973</c:v>
                      </c:pt>
                      <c:pt idx="27195">
                        <c:v>7.2392824074034623</c:v>
                      </c:pt>
                      <c:pt idx="27196">
                        <c:v>7.2395254629649033</c:v>
                      </c:pt>
                      <c:pt idx="27197">
                        <c:v>7.2397685185190683</c:v>
                      </c:pt>
                      <c:pt idx="27198">
                        <c:v>7.2400115740732334</c:v>
                      </c:pt>
                      <c:pt idx="27199">
                        <c:v>7.2402546296273984</c:v>
                      </c:pt>
                      <c:pt idx="27200">
                        <c:v>7.2404976851815634</c:v>
                      </c:pt>
                      <c:pt idx="27201">
                        <c:v>7.2407407407357285</c:v>
                      </c:pt>
                      <c:pt idx="27202">
                        <c:v>7.2409837962971695</c:v>
                      </c:pt>
                      <c:pt idx="27203">
                        <c:v>7.2412268518513345</c:v>
                      </c:pt>
                      <c:pt idx="27204">
                        <c:v>7.2414699074054996</c:v>
                      </c:pt>
                      <c:pt idx="27205">
                        <c:v>7.2417129629596646</c:v>
                      </c:pt>
                      <c:pt idx="27206">
                        <c:v>7.2419560185138296</c:v>
                      </c:pt>
                      <c:pt idx="27207">
                        <c:v>7.2421990740752706</c:v>
                      </c:pt>
                      <c:pt idx="27208">
                        <c:v>7.2424421296294357</c:v>
                      </c:pt>
                      <c:pt idx="27209">
                        <c:v>7.2426851851836007</c:v>
                      </c:pt>
                      <c:pt idx="27210">
                        <c:v>7.2429282407377658</c:v>
                      </c:pt>
                      <c:pt idx="27211">
                        <c:v>7.2431712962919308</c:v>
                      </c:pt>
                      <c:pt idx="27212">
                        <c:v>7.2434143518533718</c:v>
                      </c:pt>
                      <c:pt idx="27213">
                        <c:v>7.2436574074075368</c:v>
                      </c:pt>
                      <c:pt idx="27214">
                        <c:v>7.2439004629617019</c:v>
                      </c:pt>
                      <c:pt idx="27215">
                        <c:v>7.2441435185158669</c:v>
                      </c:pt>
                      <c:pt idx="27216">
                        <c:v>7.2443981481468116</c:v>
                      </c:pt>
                      <c:pt idx="27217">
                        <c:v>7.2446412037009766</c:v>
                      </c:pt>
                      <c:pt idx="27218">
                        <c:v>7.2448842592551417</c:v>
                      </c:pt>
                      <c:pt idx="27219">
                        <c:v>7.2451273148165827</c:v>
                      </c:pt>
                      <c:pt idx="27220">
                        <c:v>7.2453703703707477</c:v>
                      </c:pt>
                      <c:pt idx="27221">
                        <c:v>7.2456134259249128</c:v>
                      </c:pt>
                      <c:pt idx="27222">
                        <c:v>7.2458564814790778</c:v>
                      </c:pt>
                      <c:pt idx="27223">
                        <c:v>7.2460995370332428</c:v>
                      </c:pt>
                      <c:pt idx="27224">
                        <c:v>7.2463425925946838</c:v>
                      </c:pt>
                      <c:pt idx="27225">
                        <c:v>7.2465856481488489</c:v>
                      </c:pt>
                      <c:pt idx="27226">
                        <c:v>7.2468287037030139</c:v>
                      </c:pt>
                      <c:pt idx="27227">
                        <c:v>7.2470717592571789</c:v>
                      </c:pt>
                      <c:pt idx="27228">
                        <c:v>7.247314814811344</c:v>
                      </c:pt>
                      <c:pt idx="27229">
                        <c:v>7.247557870365509</c:v>
                      </c:pt>
                      <c:pt idx="27230">
                        <c:v>7.24780092592695</c:v>
                      </c:pt>
                      <c:pt idx="27231">
                        <c:v>7.2480439814811151</c:v>
                      </c:pt>
                      <c:pt idx="27232">
                        <c:v>7.2482870370352801</c:v>
                      </c:pt>
                      <c:pt idx="27233">
                        <c:v>7.2485300925894451</c:v>
                      </c:pt>
                      <c:pt idx="27234">
                        <c:v>7.2487731481436102</c:v>
                      </c:pt>
                      <c:pt idx="27235">
                        <c:v>7.2490162037050512</c:v>
                      </c:pt>
                      <c:pt idx="27236">
                        <c:v>7.2492592592592162</c:v>
                      </c:pt>
                      <c:pt idx="27237">
                        <c:v>7.2495023148133813</c:v>
                      </c:pt>
                      <c:pt idx="27238">
                        <c:v>7.2497453703675463</c:v>
                      </c:pt>
                      <c:pt idx="27239">
                        <c:v>7.2499884259217113</c:v>
                      </c:pt>
                      <c:pt idx="27240">
                        <c:v>7.2502314814831523</c:v>
                      </c:pt>
                      <c:pt idx="27241">
                        <c:v>7.2504745370373174</c:v>
                      </c:pt>
                      <c:pt idx="27242">
                        <c:v>7.2507175925914824</c:v>
                      </c:pt>
                      <c:pt idx="27243">
                        <c:v>7.2509606481456474</c:v>
                      </c:pt>
                      <c:pt idx="27244">
                        <c:v>7.2512037036998125</c:v>
                      </c:pt>
                      <c:pt idx="27245">
                        <c:v>7.2514467592612535</c:v>
                      </c:pt>
                      <c:pt idx="27246">
                        <c:v>7.2516898148154185</c:v>
                      </c:pt>
                      <c:pt idx="27247">
                        <c:v>7.2519328703695836</c:v>
                      </c:pt>
                      <c:pt idx="27248">
                        <c:v>7.2521759259237486</c:v>
                      </c:pt>
                      <c:pt idx="27249">
                        <c:v>7.2524189814779136</c:v>
                      </c:pt>
                      <c:pt idx="27250">
                        <c:v>7.2526620370320787</c:v>
                      </c:pt>
                      <c:pt idx="27251">
                        <c:v>7.2529050925935197</c:v>
                      </c:pt>
                      <c:pt idx="27252">
                        <c:v>7.2531481481476847</c:v>
                      </c:pt>
                      <c:pt idx="27253">
                        <c:v>7.2533912037018498</c:v>
                      </c:pt>
                      <c:pt idx="27254">
                        <c:v>7.2536342592560148</c:v>
                      </c:pt>
                      <c:pt idx="27255">
                        <c:v>7.2538773148101798</c:v>
                      </c:pt>
                      <c:pt idx="27256">
                        <c:v>7.2541203703716208</c:v>
                      </c:pt>
                      <c:pt idx="27257">
                        <c:v>7.2543634259257859</c:v>
                      </c:pt>
                      <c:pt idx="27258">
                        <c:v>7.2546064814799509</c:v>
                      </c:pt>
                      <c:pt idx="27259">
                        <c:v>7.2548495370341159</c:v>
                      </c:pt>
                      <c:pt idx="27260">
                        <c:v>7.255092592588281</c:v>
                      </c:pt>
                      <c:pt idx="27261">
                        <c:v>7.255335648149722</c:v>
                      </c:pt>
                      <c:pt idx="27262">
                        <c:v>7.255578703703887</c:v>
                      </c:pt>
                      <c:pt idx="27263">
                        <c:v>7.2558217592580521</c:v>
                      </c:pt>
                      <c:pt idx="27264">
                        <c:v>7.2560648148122171</c:v>
                      </c:pt>
                      <c:pt idx="27265">
                        <c:v>7.2563194444431618</c:v>
                      </c:pt>
                      <c:pt idx="27266">
                        <c:v>7.2565624999973268</c:v>
                      </c:pt>
                      <c:pt idx="27267">
                        <c:v>7.2568055555514919</c:v>
                      </c:pt>
                      <c:pt idx="27268">
                        <c:v>7.2570486111129329</c:v>
                      </c:pt>
                      <c:pt idx="27269">
                        <c:v>7.2572916666670979</c:v>
                      </c:pt>
                      <c:pt idx="27270">
                        <c:v>7.2575347222212629</c:v>
                      </c:pt>
                      <c:pt idx="27271">
                        <c:v>7.257777777775428</c:v>
                      </c:pt>
                      <c:pt idx="27272">
                        <c:v>7.258020833329593</c:v>
                      </c:pt>
                      <c:pt idx="27273">
                        <c:v>7.2582638888837581</c:v>
                      </c:pt>
                      <c:pt idx="27274">
                        <c:v>7.2585069444451991</c:v>
                      </c:pt>
                      <c:pt idx="27275">
                        <c:v>7.2587499999993641</c:v>
                      </c:pt>
                      <c:pt idx="27276">
                        <c:v>7.2589930555535291</c:v>
                      </c:pt>
                      <c:pt idx="27277">
                        <c:v>7.2592361111076942</c:v>
                      </c:pt>
                      <c:pt idx="27278">
                        <c:v>7.2594791666618592</c:v>
                      </c:pt>
                      <c:pt idx="27279">
                        <c:v>7.2597222222233002</c:v>
                      </c:pt>
                      <c:pt idx="27280">
                        <c:v>7.2599652777774653</c:v>
                      </c:pt>
                      <c:pt idx="27281">
                        <c:v>7.2602083333316303</c:v>
                      </c:pt>
                      <c:pt idx="27282">
                        <c:v>7.2604513888857953</c:v>
                      </c:pt>
                      <c:pt idx="27283">
                        <c:v>7.2606944444399604</c:v>
                      </c:pt>
                      <c:pt idx="27284">
                        <c:v>7.2609375000014014</c:v>
                      </c:pt>
                      <c:pt idx="27285">
                        <c:v>7.2611805555555664</c:v>
                      </c:pt>
                      <c:pt idx="27286">
                        <c:v>7.2614236111097314</c:v>
                      </c:pt>
                      <c:pt idx="27287">
                        <c:v>7.2616666666638965</c:v>
                      </c:pt>
                      <c:pt idx="27288">
                        <c:v>7.2619097222180615</c:v>
                      </c:pt>
                      <c:pt idx="27289">
                        <c:v>7.2621527777795025</c:v>
                      </c:pt>
                      <c:pt idx="27290">
                        <c:v>7.2623958333336676</c:v>
                      </c:pt>
                      <c:pt idx="27291">
                        <c:v>7.2626388888878326</c:v>
                      </c:pt>
                      <c:pt idx="27292">
                        <c:v>7.2628819444419976</c:v>
                      </c:pt>
                      <c:pt idx="27293">
                        <c:v>7.2631249999961627</c:v>
                      </c:pt>
                      <c:pt idx="27294">
                        <c:v>7.2633680555576037</c:v>
                      </c:pt>
                      <c:pt idx="27295">
                        <c:v>7.2636111111117687</c:v>
                      </c:pt>
                      <c:pt idx="27296">
                        <c:v>7.2638541666659338</c:v>
                      </c:pt>
                      <c:pt idx="27297">
                        <c:v>7.2640972222200988</c:v>
                      </c:pt>
                      <c:pt idx="27298">
                        <c:v>7.2643402777742638</c:v>
                      </c:pt>
                      <c:pt idx="27299">
                        <c:v>7.2645833333284289</c:v>
                      </c:pt>
                      <c:pt idx="27300">
                        <c:v>7.2648263888898699</c:v>
                      </c:pt>
                      <c:pt idx="27301">
                        <c:v>7.2650694444440349</c:v>
                      </c:pt>
                      <c:pt idx="27302">
                        <c:v>7.2653124999981999</c:v>
                      </c:pt>
                      <c:pt idx="27303">
                        <c:v>7.265555555552365</c:v>
                      </c:pt>
                      <c:pt idx="27304">
                        <c:v>7.26579861110653</c:v>
                      </c:pt>
                      <c:pt idx="27305">
                        <c:v>7.266041666667971</c:v>
                      </c:pt>
                      <c:pt idx="27306">
                        <c:v>7.2662847222221361</c:v>
                      </c:pt>
                      <c:pt idx="27307">
                        <c:v>7.2665277777763011</c:v>
                      </c:pt>
                      <c:pt idx="27308">
                        <c:v>7.2667708333304661</c:v>
                      </c:pt>
                      <c:pt idx="27309">
                        <c:v>7.2670138888846312</c:v>
                      </c:pt>
                      <c:pt idx="27310">
                        <c:v>7.2672569444460722</c:v>
                      </c:pt>
                      <c:pt idx="27311">
                        <c:v>7.2675000000002372</c:v>
                      </c:pt>
                      <c:pt idx="27312">
                        <c:v>7.2677430555544023</c:v>
                      </c:pt>
                      <c:pt idx="27313">
                        <c:v>7.2679976851853469</c:v>
                      </c:pt>
                      <c:pt idx="27314">
                        <c:v>7.268240740739512</c:v>
                      </c:pt>
                      <c:pt idx="27315">
                        <c:v>7.268483796293677</c:v>
                      </c:pt>
                      <c:pt idx="27316">
                        <c:v>7.2687268518478421</c:v>
                      </c:pt>
                      <c:pt idx="27317">
                        <c:v>7.2689699074092831</c:v>
                      </c:pt>
                      <c:pt idx="27318">
                        <c:v>7.2692129629634481</c:v>
                      </c:pt>
                      <c:pt idx="27319">
                        <c:v>7.2694560185176131</c:v>
                      </c:pt>
                      <c:pt idx="27320">
                        <c:v>7.2696990740717782</c:v>
                      </c:pt>
                      <c:pt idx="27321">
                        <c:v>7.2699421296259432</c:v>
                      </c:pt>
                      <c:pt idx="27322">
                        <c:v>7.2701851851801083</c:v>
                      </c:pt>
                      <c:pt idx="27323">
                        <c:v>7.2704282407415493</c:v>
                      </c:pt>
                      <c:pt idx="27324">
                        <c:v>7.2706712962957143</c:v>
                      </c:pt>
                      <c:pt idx="27325">
                        <c:v>7.2709143518498793</c:v>
                      </c:pt>
                      <c:pt idx="27326">
                        <c:v>7.2711574074040444</c:v>
                      </c:pt>
                      <c:pt idx="27327">
                        <c:v>7.2714004629582094</c:v>
                      </c:pt>
                      <c:pt idx="27328">
                        <c:v>7.2716435185196504</c:v>
                      </c:pt>
                      <c:pt idx="27329">
                        <c:v>7.2718865740738154</c:v>
                      </c:pt>
                      <c:pt idx="27330">
                        <c:v>7.2721296296279805</c:v>
                      </c:pt>
                      <c:pt idx="27331">
                        <c:v>7.2723726851821455</c:v>
                      </c:pt>
                      <c:pt idx="27332">
                        <c:v>7.2726157407363106</c:v>
                      </c:pt>
                      <c:pt idx="27333">
                        <c:v>7.2728587962977516</c:v>
                      </c:pt>
                      <c:pt idx="27334">
                        <c:v>7.2731018518519166</c:v>
                      </c:pt>
                      <c:pt idx="27335">
                        <c:v>7.2733449074060816</c:v>
                      </c:pt>
                      <c:pt idx="27336">
                        <c:v>7.2735879629602467</c:v>
                      </c:pt>
                      <c:pt idx="27337">
                        <c:v>7.2738310185144117</c:v>
                      </c:pt>
                      <c:pt idx="27338">
                        <c:v>7.2740740740758527</c:v>
                      </c:pt>
                      <c:pt idx="27339">
                        <c:v>7.2743171296300178</c:v>
                      </c:pt>
                      <c:pt idx="27340">
                        <c:v>7.2745601851841828</c:v>
                      </c:pt>
                      <c:pt idx="27341">
                        <c:v>7.2748032407383478</c:v>
                      </c:pt>
                      <c:pt idx="27342">
                        <c:v>7.2750462962925129</c:v>
                      </c:pt>
                      <c:pt idx="27343">
                        <c:v>7.2752893518539539</c:v>
                      </c:pt>
                      <c:pt idx="27344">
                        <c:v>7.2755324074081189</c:v>
                      </c:pt>
                      <c:pt idx="27345">
                        <c:v>7.2757754629622839</c:v>
                      </c:pt>
                      <c:pt idx="27346">
                        <c:v>7.276018518516449</c:v>
                      </c:pt>
                      <c:pt idx="27347">
                        <c:v>7.276261574070614</c:v>
                      </c:pt>
                      <c:pt idx="27348">
                        <c:v>7.2765046296247791</c:v>
                      </c:pt>
                      <c:pt idx="27349">
                        <c:v>7.2767476851862201</c:v>
                      </c:pt>
                      <c:pt idx="27350">
                        <c:v>7.2769907407403851</c:v>
                      </c:pt>
                      <c:pt idx="27351">
                        <c:v>7.2772337962945501</c:v>
                      </c:pt>
                      <c:pt idx="27352">
                        <c:v>7.2774768518487152</c:v>
                      </c:pt>
                      <c:pt idx="27353">
                        <c:v>7.2777199074028802</c:v>
                      </c:pt>
                      <c:pt idx="27354">
                        <c:v>7.2779629629643212</c:v>
                      </c:pt>
                      <c:pt idx="27355">
                        <c:v>7.2782060185184863</c:v>
                      </c:pt>
                      <c:pt idx="27356">
                        <c:v>7.2784490740726513</c:v>
                      </c:pt>
                      <c:pt idx="27357">
                        <c:v>7.2786921296268163</c:v>
                      </c:pt>
                      <c:pt idx="27358">
                        <c:v>7.2789351851809814</c:v>
                      </c:pt>
                      <c:pt idx="27359">
                        <c:v>7.2791782407424224</c:v>
                      </c:pt>
                      <c:pt idx="27360">
                        <c:v>7.2794212962965874</c:v>
                      </c:pt>
                      <c:pt idx="27361">
                        <c:v>7.2796759259275321</c:v>
                      </c:pt>
                      <c:pt idx="27362">
                        <c:v>7.2799189814816971</c:v>
                      </c:pt>
                      <c:pt idx="27363">
                        <c:v>7.2801620370358622</c:v>
                      </c:pt>
                      <c:pt idx="27364">
                        <c:v>7.2804050925900272</c:v>
                      </c:pt>
                      <c:pt idx="27365">
                        <c:v>7.2806481481441923</c:v>
                      </c:pt>
                      <c:pt idx="27366">
                        <c:v>7.2808912037056333</c:v>
                      </c:pt>
                      <c:pt idx="27367">
                        <c:v>7.2811342592597983</c:v>
                      </c:pt>
                      <c:pt idx="27368">
                        <c:v>7.2813773148139633</c:v>
                      </c:pt>
                      <c:pt idx="27369">
                        <c:v>7.2816203703681284</c:v>
                      </c:pt>
                      <c:pt idx="27370">
                        <c:v>7.2818634259222934</c:v>
                      </c:pt>
                      <c:pt idx="27371">
                        <c:v>7.2821064814764584</c:v>
                      </c:pt>
                      <c:pt idx="27372">
                        <c:v>7.2823495370378994</c:v>
                      </c:pt>
                      <c:pt idx="27373">
                        <c:v>7.2825925925920645</c:v>
                      </c:pt>
                      <c:pt idx="27374">
                        <c:v>7.2828356481462295</c:v>
                      </c:pt>
                      <c:pt idx="27375">
                        <c:v>7.2830787037003946</c:v>
                      </c:pt>
                      <c:pt idx="27376">
                        <c:v>7.2833217592545596</c:v>
                      </c:pt>
                      <c:pt idx="27377">
                        <c:v>7.2835648148160006</c:v>
                      </c:pt>
                      <c:pt idx="27378">
                        <c:v>7.2838078703701656</c:v>
                      </c:pt>
                      <c:pt idx="27379">
                        <c:v>7.2840509259243307</c:v>
                      </c:pt>
                      <c:pt idx="27380">
                        <c:v>7.2842939814784957</c:v>
                      </c:pt>
                      <c:pt idx="27381">
                        <c:v>7.2845370370326608</c:v>
                      </c:pt>
                      <c:pt idx="27382">
                        <c:v>7.2847800925941018</c:v>
                      </c:pt>
                      <c:pt idx="27383">
                        <c:v>7.2850231481482668</c:v>
                      </c:pt>
                      <c:pt idx="27384">
                        <c:v>7.2852662037024318</c:v>
                      </c:pt>
                      <c:pt idx="27385">
                        <c:v>7.2855092592565969</c:v>
                      </c:pt>
                      <c:pt idx="27386">
                        <c:v>7.2857523148107619</c:v>
                      </c:pt>
                      <c:pt idx="27387">
                        <c:v>7.2859953703722029</c:v>
                      </c:pt>
                      <c:pt idx="27388">
                        <c:v>7.2862384259263679</c:v>
                      </c:pt>
                      <c:pt idx="27389">
                        <c:v>7.286481481480533</c:v>
                      </c:pt>
                      <c:pt idx="27390">
                        <c:v>7.286724537034698</c:v>
                      </c:pt>
                      <c:pt idx="27391">
                        <c:v>7.2869675925888631</c:v>
                      </c:pt>
                      <c:pt idx="27392">
                        <c:v>7.2872106481430281</c:v>
                      </c:pt>
                      <c:pt idx="27393">
                        <c:v>7.2874537037044691</c:v>
                      </c:pt>
                      <c:pt idx="27394">
                        <c:v>7.2876967592586341</c:v>
                      </c:pt>
                      <c:pt idx="27395">
                        <c:v>7.2879398148127992</c:v>
                      </c:pt>
                      <c:pt idx="27396">
                        <c:v>7.2881828703669642</c:v>
                      </c:pt>
                      <c:pt idx="27397">
                        <c:v>7.2884259259211293</c:v>
                      </c:pt>
                      <c:pt idx="27398">
                        <c:v>7.2886689814825703</c:v>
                      </c:pt>
                      <c:pt idx="27399">
                        <c:v>7.2889120370367353</c:v>
                      </c:pt>
                      <c:pt idx="27400">
                        <c:v>7.2891550925909003</c:v>
                      </c:pt>
                      <c:pt idx="27401">
                        <c:v>7.2893981481450654</c:v>
                      </c:pt>
                      <c:pt idx="27402">
                        <c:v>7.2896412036992304</c:v>
                      </c:pt>
                      <c:pt idx="27403">
                        <c:v>7.2898842592606714</c:v>
                      </c:pt>
                      <c:pt idx="27404">
                        <c:v>7.2901273148148364</c:v>
                      </c:pt>
                      <c:pt idx="27405">
                        <c:v>7.2903703703690015</c:v>
                      </c:pt>
                      <c:pt idx="27406">
                        <c:v>7.2906134259231665</c:v>
                      </c:pt>
                      <c:pt idx="27407">
                        <c:v>7.2908564814773316</c:v>
                      </c:pt>
                      <c:pt idx="27408">
                        <c:v>7.2910995370387726</c:v>
                      </c:pt>
                      <c:pt idx="27409">
                        <c:v>7.2913541666624413</c:v>
                      </c:pt>
                      <c:pt idx="27410">
                        <c:v>7.2915972222238823</c:v>
                      </c:pt>
                      <c:pt idx="27411">
                        <c:v>7.2918402777780473</c:v>
                      </c:pt>
                      <c:pt idx="27412">
                        <c:v>7.2920833333322124</c:v>
                      </c:pt>
                      <c:pt idx="27413">
                        <c:v>7.2923263888863774</c:v>
                      </c:pt>
                      <c:pt idx="27414">
                        <c:v>7.2925694444405424</c:v>
                      </c:pt>
                      <c:pt idx="27415">
                        <c:v>7.2928125000019834</c:v>
                      </c:pt>
                      <c:pt idx="27416">
                        <c:v>7.2930555555561485</c:v>
                      </c:pt>
                      <c:pt idx="27417">
                        <c:v>7.2932986111103135</c:v>
                      </c:pt>
                      <c:pt idx="27418">
                        <c:v>7.2935416666644786</c:v>
                      </c:pt>
                      <c:pt idx="27419">
                        <c:v>7.2937847222186436</c:v>
                      </c:pt>
                      <c:pt idx="27420">
                        <c:v>7.2940277777728086</c:v>
                      </c:pt>
                      <c:pt idx="27421">
                        <c:v>7.2942708333342496</c:v>
                      </c:pt>
                      <c:pt idx="27422">
                        <c:v>7.2945138888884147</c:v>
                      </c:pt>
                      <c:pt idx="27423">
                        <c:v>7.2947569444425797</c:v>
                      </c:pt>
                      <c:pt idx="27424">
                        <c:v>7.2949999999967448</c:v>
                      </c:pt>
                      <c:pt idx="27425">
                        <c:v>7.2952430555509098</c:v>
                      </c:pt>
                      <c:pt idx="27426">
                        <c:v>7.2954861111123508</c:v>
                      </c:pt>
                      <c:pt idx="27427">
                        <c:v>7.2957291666665158</c:v>
                      </c:pt>
                      <c:pt idx="27428">
                        <c:v>7.2959722222206809</c:v>
                      </c:pt>
                      <c:pt idx="27429">
                        <c:v>7.2962152777748459</c:v>
                      </c:pt>
                      <c:pt idx="27430">
                        <c:v>7.2964583333290109</c:v>
                      </c:pt>
                      <c:pt idx="27431">
                        <c:v>7.2967013888904519</c:v>
                      </c:pt>
                      <c:pt idx="27432">
                        <c:v>7.296944444444617</c:v>
                      </c:pt>
                      <c:pt idx="27433">
                        <c:v>7.297187499998782</c:v>
                      </c:pt>
                      <c:pt idx="27434">
                        <c:v>7.2974305555529471</c:v>
                      </c:pt>
                      <c:pt idx="27435">
                        <c:v>7.2976736111071121</c:v>
                      </c:pt>
                      <c:pt idx="27436">
                        <c:v>7.2979166666685531</c:v>
                      </c:pt>
                      <c:pt idx="27437">
                        <c:v>7.2981597222227181</c:v>
                      </c:pt>
                      <c:pt idx="27438">
                        <c:v>7.2984027777768832</c:v>
                      </c:pt>
                      <c:pt idx="27439">
                        <c:v>7.2986458333310482</c:v>
                      </c:pt>
                      <c:pt idx="27440">
                        <c:v>7.2988888888852133</c:v>
                      </c:pt>
                      <c:pt idx="27441">
                        <c:v>7.2991319444393783</c:v>
                      </c:pt>
                      <c:pt idx="27442">
                        <c:v>7.2993750000008193</c:v>
                      </c:pt>
                      <c:pt idx="27443">
                        <c:v>7.2996180555549843</c:v>
                      </c:pt>
                      <c:pt idx="27444">
                        <c:v>7.2998611111091494</c:v>
                      </c:pt>
                      <c:pt idx="27445">
                        <c:v>7.3001041666633144</c:v>
                      </c:pt>
                      <c:pt idx="27446">
                        <c:v>7.3003472222174794</c:v>
                      </c:pt>
                      <c:pt idx="27447">
                        <c:v>7.3005902777789204</c:v>
                      </c:pt>
                      <c:pt idx="27448">
                        <c:v>7.3008333333330855</c:v>
                      </c:pt>
                      <c:pt idx="27449">
                        <c:v>7.3010763888872505</c:v>
                      </c:pt>
                      <c:pt idx="27450">
                        <c:v>7.3013194444414156</c:v>
                      </c:pt>
                      <c:pt idx="27451">
                        <c:v>7.3015624999955806</c:v>
                      </c:pt>
                      <c:pt idx="27452">
                        <c:v>7.3018055555570216</c:v>
                      </c:pt>
                      <c:pt idx="27453">
                        <c:v>7.3020486111111866</c:v>
                      </c:pt>
                      <c:pt idx="27454">
                        <c:v>7.3022916666653517</c:v>
                      </c:pt>
                      <c:pt idx="27455">
                        <c:v>7.3025347222195167</c:v>
                      </c:pt>
                      <c:pt idx="27456">
                        <c:v>7.3027777777736818</c:v>
                      </c:pt>
                      <c:pt idx="27457">
                        <c:v>7.3030324074046264</c:v>
                      </c:pt>
                      <c:pt idx="27458">
                        <c:v>7.3032754629587915</c:v>
                      </c:pt>
                      <c:pt idx="27459">
                        <c:v>7.3035185185202325</c:v>
                      </c:pt>
                      <c:pt idx="27460">
                        <c:v>7.3037615740743975</c:v>
                      </c:pt>
                      <c:pt idx="27461">
                        <c:v>7.3040046296285626</c:v>
                      </c:pt>
                      <c:pt idx="27462">
                        <c:v>7.3042476851827276</c:v>
                      </c:pt>
                      <c:pt idx="27463">
                        <c:v>7.3044907407368926</c:v>
                      </c:pt>
                      <c:pt idx="27464">
                        <c:v>7.3047337962983336</c:v>
                      </c:pt>
                      <c:pt idx="27465">
                        <c:v>7.3049768518524987</c:v>
                      </c:pt>
                      <c:pt idx="27466">
                        <c:v>7.3052199074066637</c:v>
                      </c:pt>
                      <c:pt idx="27467">
                        <c:v>7.3054629629608288</c:v>
                      </c:pt>
                      <c:pt idx="27468">
                        <c:v>7.3057060185149938</c:v>
                      </c:pt>
                      <c:pt idx="27469">
                        <c:v>7.3059490740691588</c:v>
                      </c:pt>
                      <c:pt idx="27470">
                        <c:v>7.3061921296305998</c:v>
                      </c:pt>
                      <c:pt idx="27471">
                        <c:v>7.3064351851847649</c:v>
                      </c:pt>
                      <c:pt idx="27472">
                        <c:v>7.3066782407389299</c:v>
                      </c:pt>
                      <c:pt idx="27473">
                        <c:v>7.3069212962930949</c:v>
                      </c:pt>
                      <c:pt idx="27474">
                        <c:v>7.30716435184726</c:v>
                      </c:pt>
                      <c:pt idx="27475">
                        <c:v>7.307407407408701</c:v>
                      </c:pt>
                      <c:pt idx="27476">
                        <c:v>7.307650462962866</c:v>
                      </c:pt>
                      <c:pt idx="27477">
                        <c:v>7.3078935185170311</c:v>
                      </c:pt>
                      <c:pt idx="27478">
                        <c:v>7.3081365740711961</c:v>
                      </c:pt>
                      <c:pt idx="27479">
                        <c:v>7.3083796296253611</c:v>
                      </c:pt>
                      <c:pt idx="27480">
                        <c:v>7.3086226851868021</c:v>
                      </c:pt>
                      <c:pt idx="27481">
                        <c:v>7.3088657407409672</c:v>
                      </c:pt>
                      <c:pt idx="27482">
                        <c:v>7.3091087962951322</c:v>
                      </c:pt>
                      <c:pt idx="27483">
                        <c:v>7.3093518518492973</c:v>
                      </c:pt>
                      <c:pt idx="27484">
                        <c:v>7.3095949074034623</c:v>
                      </c:pt>
                      <c:pt idx="27485">
                        <c:v>7.3098379629649033</c:v>
                      </c:pt>
                      <c:pt idx="27486">
                        <c:v>7.3100810185190683</c:v>
                      </c:pt>
                      <c:pt idx="27487">
                        <c:v>7.3103240740732334</c:v>
                      </c:pt>
                      <c:pt idx="27488">
                        <c:v>7.3105671296273984</c:v>
                      </c:pt>
                      <c:pt idx="27489">
                        <c:v>7.3108101851815634</c:v>
                      </c:pt>
                      <c:pt idx="27490">
                        <c:v>7.3110532407357285</c:v>
                      </c:pt>
                      <c:pt idx="27491">
                        <c:v>7.3112962962971695</c:v>
                      </c:pt>
                      <c:pt idx="27492">
                        <c:v>7.3115393518513345</c:v>
                      </c:pt>
                      <c:pt idx="27493">
                        <c:v>7.3117824074054996</c:v>
                      </c:pt>
                      <c:pt idx="27494">
                        <c:v>7.3120254629596646</c:v>
                      </c:pt>
                      <c:pt idx="27495">
                        <c:v>7.3122685185138296</c:v>
                      </c:pt>
                      <c:pt idx="27496">
                        <c:v>7.3125115740752706</c:v>
                      </c:pt>
                      <c:pt idx="27497">
                        <c:v>7.3127546296294357</c:v>
                      </c:pt>
                      <c:pt idx="27498">
                        <c:v>7.3129976851836007</c:v>
                      </c:pt>
                      <c:pt idx="27499">
                        <c:v>7.3132407407377658</c:v>
                      </c:pt>
                      <c:pt idx="27500">
                        <c:v>7.3134837962919308</c:v>
                      </c:pt>
                      <c:pt idx="27501">
                        <c:v>7.3137268518533718</c:v>
                      </c:pt>
                      <c:pt idx="27502">
                        <c:v>7.3139699074075368</c:v>
                      </c:pt>
                      <c:pt idx="27503">
                        <c:v>7.3142129629617019</c:v>
                      </c:pt>
                      <c:pt idx="27504">
                        <c:v>7.3144560185158669</c:v>
                      </c:pt>
                      <c:pt idx="27505">
                        <c:v>7.3146990740700319</c:v>
                      </c:pt>
                      <c:pt idx="27506">
                        <c:v>7.3149537037009766</c:v>
                      </c:pt>
                      <c:pt idx="27507">
                        <c:v>7.3151967592551417</c:v>
                      </c:pt>
                      <c:pt idx="27508">
                        <c:v>7.3154398148165827</c:v>
                      </c:pt>
                      <c:pt idx="27509">
                        <c:v>7.3156828703707477</c:v>
                      </c:pt>
                      <c:pt idx="27510">
                        <c:v>7.3159259259249128</c:v>
                      </c:pt>
                      <c:pt idx="27511">
                        <c:v>7.3161689814790778</c:v>
                      </c:pt>
                      <c:pt idx="27512">
                        <c:v>7.3164120370332428</c:v>
                      </c:pt>
                      <c:pt idx="27513">
                        <c:v>7.3166550925946838</c:v>
                      </c:pt>
                      <c:pt idx="27514">
                        <c:v>7.3168981481488489</c:v>
                      </c:pt>
                      <c:pt idx="27515">
                        <c:v>7.3171412037030139</c:v>
                      </c:pt>
                      <c:pt idx="27516">
                        <c:v>7.3173842592571789</c:v>
                      </c:pt>
                      <c:pt idx="27517">
                        <c:v>7.317627314811344</c:v>
                      </c:pt>
                      <c:pt idx="27518">
                        <c:v>7.317870370365509</c:v>
                      </c:pt>
                      <c:pt idx="27519">
                        <c:v>7.31811342592695</c:v>
                      </c:pt>
                      <c:pt idx="27520">
                        <c:v>7.3183564814811151</c:v>
                      </c:pt>
                      <c:pt idx="27521">
                        <c:v>7.3185995370352801</c:v>
                      </c:pt>
                      <c:pt idx="27522">
                        <c:v>7.3188425925894451</c:v>
                      </c:pt>
                      <c:pt idx="27523">
                        <c:v>7.3190856481436102</c:v>
                      </c:pt>
                      <c:pt idx="27524">
                        <c:v>7.3193287037050512</c:v>
                      </c:pt>
                      <c:pt idx="27525">
                        <c:v>7.3195717592592162</c:v>
                      </c:pt>
                      <c:pt idx="27526">
                        <c:v>7.3198148148133813</c:v>
                      </c:pt>
                      <c:pt idx="27527">
                        <c:v>7.3200578703675463</c:v>
                      </c:pt>
                      <c:pt idx="27528">
                        <c:v>7.3203009259217113</c:v>
                      </c:pt>
                      <c:pt idx="27529">
                        <c:v>7.3205439814831523</c:v>
                      </c:pt>
                      <c:pt idx="27530">
                        <c:v>7.3207870370373174</c:v>
                      </c:pt>
                      <c:pt idx="27531">
                        <c:v>7.3210300925914824</c:v>
                      </c:pt>
                      <c:pt idx="27532">
                        <c:v>7.3212731481456474</c:v>
                      </c:pt>
                      <c:pt idx="27533">
                        <c:v>7.3215162036998125</c:v>
                      </c:pt>
                      <c:pt idx="27534">
                        <c:v>7.3217592592612535</c:v>
                      </c:pt>
                      <c:pt idx="27535">
                        <c:v>7.3220023148154185</c:v>
                      </c:pt>
                      <c:pt idx="27536">
                        <c:v>7.3222453703695836</c:v>
                      </c:pt>
                      <c:pt idx="27537">
                        <c:v>7.3224884259237486</c:v>
                      </c:pt>
                      <c:pt idx="27538">
                        <c:v>7.3227314814779136</c:v>
                      </c:pt>
                      <c:pt idx="27539">
                        <c:v>7.3229745370320787</c:v>
                      </c:pt>
                      <c:pt idx="27540">
                        <c:v>7.3232175925935197</c:v>
                      </c:pt>
                      <c:pt idx="27541">
                        <c:v>7.3234606481476847</c:v>
                      </c:pt>
                      <c:pt idx="27542">
                        <c:v>7.3237037037018498</c:v>
                      </c:pt>
                      <c:pt idx="27543">
                        <c:v>7.3239467592560148</c:v>
                      </c:pt>
                      <c:pt idx="27544">
                        <c:v>7.3241898148101798</c:v>
                      </c:pt>
                      <c:pt idx="27545">
                        <c:v>7.3244328703716208</c:v>
                      </c:pt>
                      <c:pt idx="27546">
                        <c:v>7.3246759259257859</c:v>
                      </c:pt>
                      <c:pt idx="27547">
                        <c:v>7.3249189814799509</c:v>
                      </c:pt>
                      <c:pt idx="27548">
                        <c:v>7.3251620370341159</c:v>
                      </c:pt>
                      <c:pt idx="27549">
                        <c:v>7.325405092588281</c:v>
                      </c:pt>
                      <c:pt idx="27550">
                        <c:v>7.325648148149722</c:v>
                      </c:pt>
                      <c:pt idx="27551">
                        <c:v>7.325891203703887</c:v>
                      </c:pt>
                      <c:pt idx="27552">
                        <c:v>7.3261342592580521</c:v>
                      </c:pt>
                      <c:pt idx="27553">
                        <c:v>7.3263773148122171</c:v>
                      </c:pt>
                      <c:pt idx="27554">
                        <c:v>7.3266319444431618</c:v>
                      </c:pt>
                      <c:pt idx="27555">
                        <c:v>7.3268749999973268</c:v>
                      </c:pt>
                      <c:pt idx="27556">
                        <c:v>7.3271180555514919</c:v>
                      </c:pt>
                      <c:pt idx="27557">
                        <c:v>7.3273611111129329</c:v>
                      </c:pt>
                      <c:pt idx="27558">
                        <c:v>7.3276041666670979</c:v>
                      </c:pt>
                      <c:pt idx="27559">
                        <c:v>7.3278472222212629</c:v>
                      </c:pt>
                      <c:pt idx="27560">
                        <c:v>7.328090277775428</c:v>
                      </c:pt>
                      <c:pt idx="27561">
                        <c:v>7.328333333329593</c:v>
                      </c:pt>
                      <c:pt idx="27562">
                        <c:v>7.3285763888837581</c:v>
                      </c:pt>
                      <c:pt idx="27563">
                        <c:v>7.3288194444451991</c:v>
                      </c:pt>
                      <c:pt idx="27564">
                        <c:v>7.3290624999993641</c:v>
                      </c:pt>
                      <c:pt idx="27565">
                        <c:v>7.3293055555535291</c:v>
                      </c:pt>
                      <c:pt idx="27566">
                        <c:v>7.3295486111076942</c:v>
                      </c:pt>
                      <c:pt idx="27567">
                        <c:v>7.3297916666618592</c:v>
                      </c:pt>
                      <c:pt idx="27568">
                        <c:v>7.3300347222233002</c:v>
                      </c:pt>
                      <c:pt idx="27569">
                        <c:v>7.3302777777774653</c:v>
                      </c:pt>
                      <c:pt idx="27570">
                        <c:v>7.3305208333316303</c:v>
                      </c:pt>
                      <c:pt idx="27571">
                        <c:v>7.3307638888857953</c:v>
                      </c:pt>
                      <c:pt idx="27572">
                        <c:v>7.3310069444399604</c:v>
                      </c:pt>
                      <c:pt idx="27573">
                        <c:v>7.3312500000014014</c:v>
                      </c:pt>
                      <c:pt idx="27574">
                        <c:v>7.3314930555555664</c:v>
                      </c:pt>
                      <c:pt idx="27575">
                        <c:v>7.3317361111097314</c:v>
                      </c:pt>
                      <c:pt idx="27576">
                        <c:v>7.3319791666638965</c:v>
                      </c:pt>
                      <c:pt idx="27577">
                        <c:v>7.3322222222180615</c:v>
                      </c:pt>
                      <c:pt idx="27578">
                        <c:v>7.3324652777795025</c:v>
                      </c:pt>
                      <c:pt idx="27579">
                        <c:v>7.3327083333336676</c:v>
                      </c:pt>
                      <c:pt idx="27580">
                        <c:v>7.3329513888878326</c:v>
                      </c:pt>
                      <c:pt idx="27581">
                        <c:v>7.3331944444419976</c:v>
                      </c:pt>
                      <c:pt idx="27582">
                        <c:v>7.3334374999961627</c:v>
                      </c:pt>
                      <c:pt idx="27583">
                        <c:v>7.3336805555576037</c:v>
                      </c:pt>
                      <c:pt idx="27584">
                        <c:v>7.3339236111117687</c:v>
                      </c:pt>
                      <c:pt idx="27585">
                        <c:v>7.3341666666659338</c:v>
                      </c:pt>
                      <c:pt idx="27586">
                        <c:v>7.3344097222200988</c:v>
                      </c:pt>
                      <c:pt idx="27587">
                        <c:v>7.3346527777742638</c:v>
                      </c:pt>
                      <c:pt idx="27588">
                        <c:v>7.3348958333284289</c:v>
                      </c:pt>
                      <c:pt idx="27589">
                        <c:v>7.3351388888898699</c:v>
                      </c:pt>
                      <c:pt idx="27590">
                        <c:v>7.3353819444440349</c:v>
                      </c:pt>
                      <c:pt idx="27591">
                        <c:v>7.3356249999981999</c:v>
                      </c:pt>
                      <c:pt idx="27592">
                        <c:v>7.335868055552365</c:v>
                      </c:pt>
                      <c:pt idx="27593">
                        <c:v>7.33611111110653</c:v>
                      </c:pt>
                      <c:pt idx="27594">
                        <c:v>7.336354166667971</c:v>
                      </c:pt>
                      <c:pt idx="27595">
                        <c:v>7.3365972222221361</c:v>
                      </c:pt>
                      <c:pt idx="27596">
                        <c:v>7.3368402777763011</c:v>
                      </c:pt>
                      <c:pt idx="27597">
                        <c:v>7.3370833333304661</c:v>
                      </c:pt>
                      <c:pt idx="27598">
                        <c:v>7.3373263888846312</c:v>
                      </c:pt>
                      <c:pt idx="27599">
                        <c:v>7.3375694444460722</c:v>
                      </c:pt>
                      <c:pt idx="27600">
                        <c:v>7.3378125000002372</c:v>
                      </c:pt>
                      <c:pt idx="27601">
                        <c:v>7.3380555555544023</c:v>
                      </c:pt>
                      <c:pt idx="27602">
                        <c:v>7.3383101851853469</c:v>
                      </c:pt>
                      <c:pt idx="27603">
                        <c:v>7.338553240739512</c:v>
                      </c:pt>
                      <c:pt idx="27604">
                        <c:v>7.338796296293677</c:v>
                      </c:pt>
                      <c:pt idx="27605">
                        <c:v>7.3390393518478421</c:v>
                      </c:pt>
                      <c:pt idx="27606">
                        <c:v>7.3392824074092831</c:v>
                      </c:pt>
                      <c:pt idx="27607">
                        <c:v>7.3395254629634481</c:v>
                      </c:pt>
                      <c:pt idx="27608">
                        <c:v>7.3397685185176131</c:v>
                      </c:pt>
                      <c:pt idx="27609">
                        <c:v>7.3400115740717782</c:v>
                      </c:pt>
                      <c:pt idx="27610">
                        <c:v>7.3402546296259432</c:v>
                      </c:pt>
                      <c:pt idx="27611">
                        <c:v>7.3404976851801083</c:v>
                      </c:pt>
                      <c:pt idx="27612">
                        <c:v>7.3407407407415493</c:v>
                      </c:pt>
                      <c:pt idx="27613">
                        <c:v>7.3409837962957143</c:v>
                      </c:pt>
                      <c:pt idx="27614">
                        <c:v>7.3412268518498793</c:v>
                      </c:pt>
                      <c:pt idx="27615">
                        <c:v>7.3414699074040444</c:v>
                      </c:pt>
                      <c:pt idx="27616">
                        <c:v>7.3417129629582094</c:v>
                      </c:pt>
                      <c:pt idx="27617">
                        <c:v>7.3419560185196504</c:v>
                      </c:pt>
                      <c:pt idx="27618">
                        <c:v>7.3421990740738154</c:v>
                      </c:pt>
                      <c:pt idx="27619">
                        <c:v>7.3424421296279805</c:v>
                      </c:pt>
                      <c:pt idx="27620">
                        <c:v>7.3426851851821455</c:v>
                      </c:pt>
                      <c:pt idx="27621">
                        <c:v>7.3429282407363106</c:v>
                      </c:pt>
                      <c:pt idx="27622">
                        <c:v>7.3431712962977516</c:v>
                      </c:pt>
                      <c:pt idx="27623">
                        <c:v>7.3434143518519166</c:v>
                      </c:pt>
                      <c:pt idx="27624">
                        <c:v>7.3436574074060816</c:v>
                      </c:pt>
                      <c:pt idx="27625">
                        <c:v>7.3439004629602467</c:v>
                      </c:pt>
                      <c:pt idx="27626">
                        <c:v>7.3441435185144117</c:v>
                      </c:pt>
                      <c:pt idx="27627">
                        <c:v>7.3443865740758527</c:v>
                      </c:pt>
                      <c:pt idx="27628">
                        <c:v>7.3446296296300178</c:v>
                      </c:pt>
                      <c:pt idx="27629">
                        <c:v>7.3448726851841828</c:v>
                      </c:pt>
                      <c:pt idx="27630">
                        <c:v>7.3451157407383478</c:v>
                      </c:pt>
                      <c:pt idx="27631">
                        <c:v>7.3453587962925129</c:v>
                      </c:pt>
                      <c:pt idx="27632">
                        <c:v>7.3456018518539539</c:v>
                      </c:pt>
                      <c:pt idx="27633">
                        <c:v>7.3458449074081189</c:v>
                      </c:pt>
                      <c:pt idx="27634">
                        <c:v>7.3460879629622839</c:v>
                      </c:pt>
                      <c:pt idx="27635">
                        <c:v>7.346331018516449</c:v>
                      </c:pt>
                      <c:pt idx="27636">
                        <c:v>7.346574074070614</c:v>
                      </c:pt>
                      <c:pt idx="27637">
                        <c:v>7.3468171296247791</c:v>
                      </c:pt>
                      <c:pt idx="27638">
                        <c:v>7.3470601851862201</c:v>
                      </c:pt>
                      <c:pt idx="27639">
                        <c:v>7.3473032407403851</c:v>
                      </c:pt>
                      <c:pt idx="27640">
                        <c:v>7.3475462962945501</c:v>
                      </c:pt>
                      <c:pt idx="27641">
                        <c:v>7.3477893518487152</c:v>
                      </c:pt>
                      <c:pt idx="27642">
                        <c:v>7.3480324074028802</c:v>
                      </c:pt>
                      <c:pt idx="27643">
                        <c:v>7.3482754629643212</c:v>
                      </c:pt>
                      <c:pt idx="27644">
                        <c:v>7.3485185185184863</c:v>
                      </c:pt>
                      <c:pt idx="27645">
                        <c:v>7.3487615740726513</c:v>
                      </c:pt>
                      <c:pt idx="27646">
                        <c:v>7.3490046296268163</c:v>
                      </c:pt>
                      <c:pt idx="27647">
                        <c:v>7.3492476851809814</c:v>
                      </c:pt>
                      <c:pt idx="27648">
                        <c:v>7.3494907407424224</c:v>
                      </c:pt>
                      <c:pt idx="27649">
                        <c:v>7.3497337962965874</c:v>
                      </c:pt>
                      <c:pt idx="27650">
                        <c:v>7.3499884259275321</c:v>
                      </c:pt>
                      <c:pt idx="27651">
                        <c:v>7.3502314814816971</c:v>
                      </c:pt>
                      <c:pt idx="27652">
                        <c:v>7.3504745370358622</c:v>
                      </c:pt>
                      <c:pt idx="27653">
                        <c:v>7.3507175925900272</c:v>
                      </c:pt>
                      <c:pt idx="27654">
                        <c:v>7.3509606481441923</c:v>
                      </c:pt>
                      <c:pt idx="27655">
                        <c:v>7.3512037037056333</c:v>
                      </c:pt>
                      <c:pt idx="27656">
                        <c:v>7.3514467592597983</c:v>
                      </c:pt>
                      <c:pt idx="27657">
                        <c:v>7.3516898148139633</c:v>
                      </c:pt>
                      <c:pt idx="27658">
                        <c:v>7.3519328703681284</c:v>
                      </c:pt>
                      <c:pt idx="27659">
                        <c:v>7.3521759259222934</c:v>
                      </c:pt>
                      <c:pt idx="27660">
                        <c:v>7.3524189814764584</c:v>
                      </c:pt>
                      <c:pt idx="27661">
                        <c:v>7.3526620370378994</c:v>
                      </c:pt>
                      <c:pt idx="27662">
                        <c:v>7.3529050925920645</c:v>
                      </c:pt>
                      <c:pt idx="27663">
                        <c:v>7.3531481481462295</c:v>
                      </c:pt>
                      <c:pt idx="27664">
                        <c:v>7.3533912037003946</c:v>
                      </c:pt>
                      <c:pt idx="27665">
                        <c:v>7.3536342592545596</c:v>
                      </c:pt>
                      <c:pt idx="27666">
                        <c:v>7.3538773148160006</c:v>
                      </c:pt>
                      <c:pt idx="27667">
                        <c:v>7.3541203703701656</c:v>
                      </c:pt>
                      <c:pt idx="27668">
                        <c:v>7.3543634259243307</c:v>
                      </c:pt>
                      <c:pt idx="27669">
                        <c:v>7.3546064814784957</c:v>
                      </c:pt>
                      <c:pt idx="27670">
                        <c:v>7.3548495370326608</c:v>
                      </c:pt>
                      <c:pt idx="27671">
                        <c:v>7.3550925925941018</c:v>
                      </c:pt>
                      <c:pt idx="27672">
                        <c:v>7.3553356481482668</c:v>
                      </c:pt>
                      <c:pt idx="27673">
                        <c:v>7.3555787037024318</c:v>
                      </c:pt>
                      <c:pt idx="27674">
                        <c:v>7.3558217592565969</c:v>
                      </c:pt>
                      <c:pt idx="27675">
                        <c:v>7.3560648148107619</c:v>
                      </c:pt>
                      <c:pt idx="27676">
                        <c:v>7.3563078703722029</c:v>
                      </c:pt>
                      <c:pt idx="27677">
                        <c:v>7.3565509259263679</c:v>
                      </c:pt>
                      <c:pt idx="27678">
                        <c:v>7.356793981480533</c:v>
                      </c:pt>
                      <c:pt idx="27679">
                        <c:v>7.357037037034698</c:v>
                      </c:pt>
                      <c:pt idx="27680">
                        <c:v>7.3572800925888631</c:v>
                      </c:pt>
                      <c:pt idx="27681">
                        <c:v>7.3575231481430281</c:v>
                      </c:pt>
                      <c:pt idx="27682">
                        <c:v>7.3577662037044691</c:v>
                      </c:pt>
                      <c:pt idx="27683">
                        <c:v>7.3580092592586341</c:v>
                      </c:pt>
                      <c:pt idx="27684">
                        <c:v>7.3582523148127992</c:v>
                      </c:pt>
                      <c:pt idx="27685">
                        <c:v>7.3584953703669642</c:v>
                      </c:pt>
                      <c:pt idx="27686">
                        <c:v>7.3587384259211293</c:v>
                      </c:pt>
                      <c:pt idx="27687">
                        <c:v>7.3589814814825703</c:v>
                      </c:pt>
                      <c:pt idx="27688">
                        <c:v>7.3592245370367353</c:v>
                      </c:pt>
                      <c:pt idx="27689">
                        <c:v>7.3594675925909003</c:v>
                      </c:pt>
                      <c:pt idx="27690">
                        <c:v>7.3597106481450654</c:v>
                      </c:pt>
                      <c:pt idx="27691">
                        <c:v>7.3599537036992304</c:v>
                      </c:pt>
                      <c:pt idx="27692">
                        <c:v>7.3601967592606714</c:v>
                      </c:pt>
                      <c:pt idx="27693">
                        <c:v>7.3604398148148364</c:v>
                      </c:pt>
                      <c:pt idx="27694">
                        <c:v>7.3606828703690015</c:v>
                      </c:pt>
                      <c:pt idx="27695">
                        <c:v>7.3609259259231665</c:v>
                      </c:pt>
                      <c:pt idx="27696">
                        <c:v>7.3611689814773316</c:v>
                      </c:pt>
                      <c:pt idx="27697">
                        <c:v>7.3614120370387726</c:v>
                      </c:pt>
                      <c:pt idx="27698">
                        <c:v>7.3616666666624413</c:v>
                      </c:pt>
                      <c:pt idx="27699">
                        <c:v>7.3619097222238823</c:v>
                      </c:pt>
                      <c:pt idx="27700">
                        <c:v>7.3621527777780473</c:v>
                      </c:pt>
                      <c:pt idx="27701">
                        <c:v>7.3623958333322124</c:v>
                      </c:pt>
                      <c:pt idx="27702">
                        <c:v>7.3626388888863774</c:v>
                      </c:pt>
                      <c:pt idx="27703">
                        <c:v>7.3628819444405424</c:v>
                      </c:pt>
                      <c:pt idx="27704">
                        <c:v>7.3631250000019834</c:v>
                      </c:pt>
                      <c:pt idx="27705">
                        <c:v>7.3633680555561485</c:v>
                      </c:pt>
                      <c:pt idx="27706">
                        <c:v>7.3636111111103135</c:v>
                      </c:pt>
                      <c:pt idx="27707">
                        <c:v>7.3638541666644786</c:v>
                      </c:pt>
                      <c:pt idx="27708">
                        <c:v>7.3640972222186436</c:v>
                      </c:pt>
                      <c:pt idx="27709">
                        <c:v>7.3643402777728086</c:v>
                      </c:pt>
                      <c:pt idx="27710">
                        <c:v>7.3645833333342496</c:v>
                      </c:pt>
                      <c:pt idx="27711">
                        <c:v>7.3648263888884147</c:v>
                      </c:pt>
                      <c:pt idx="27712">
                        <c:v>7.3650694444425797</c:v>
                      </c:pt>
                      <c:pt idx="27713">
                        <c:v>7.3653124999967448</c:v>
                      </c:pt>
                      <c:pt idx="27714">
                        <c:v>7.3655555555509098</c:v>
                      </c:pt>
                      <c:pt idx="27715">
                        <c:v>7.3657986111123508</c:v>
                      </c:pt>
                      <c:pt idx="27716">
                        <c:v>7.3660416666665158</c:v>
                      </c:pt>
                      <c:pt idx="27717">
                        <c:v>7.3662847222206809</c:v>
                      </c:pt>
                      <c:pt idx="27718">
                        <c:v>7.3665277777748459</c:v>
                      </c:pt>
                      <c:pt idx="27719">
                        <c:v>7.3667708333290109</c:v>
                      </c:pt>
                      <c:pt idx="27720">
                        <c:v>7.3670138888904519</c:v>
                      </c:pt>
                      <c:pt idx="27721">
                        <c:v>7.367256944444617</c:v>
                      </c:pt>
                      <c:pt idx="27722">
                        <c:v>7.367499999998782</c:v>
                      </c:pt>
                      <c:pt idx="27723">
                        <c:v>7.3677430555529471</c:v>
                      </c:pt>
                      <c:pt idx="27724">
                        <c:v>7.3679861111071121</c:v>
                      </c:pt>
                      <c:pt idx="27725">
                        <c:v>7.3682291666685531</c:v>
                      </c:pt>
                      <c:pt idx="27726">
                        <c:v>7.3684722222227181</c:v>
                      </c:pt>
                      <c:pt idx="27727">
                        <c:v>7.3687152777768832</c:v>
                      </c:pt>
                      <c:pt idx="27728">
                        <c:v>7.3689583333310482</c:v>
                      </c:pt>
                      <c:pt idx="27729">
                        <c:v>7.3692013888852133</c:v>
                      </c:pt>
                      <c:pt idx="27730">
                        <c:v>7.3694444444393783</c:v>
                      </c:pt>
                      <c:pt idx="27731">
                        <c:v>7.3696875000008193</c:v>
                      </c:pt>
                      <c:pt idx="27732">
                        <c:v>7.3699305555549843</c:v>
                      </c:pt>
                      <c:pt idx="27733">
                        <c:v>7.3701736111091494</c:v>
                      </c:pt>
                      <c:pt idx="27734">
                        <c:v>7.3704166666633144</c:v>
                      </c:pt>
                      <c:pt idx="27735">
                        <c:v>7.3706597222174794</c:v>
                      </c:pt>
                      <c:pt idx="27736">
                        <c:v>7.3709027777789204</c:v>
                      </c:pt>
                      <c:pt idx="27737">
                        <c:v>7.3711458333330855</c:v>
                      </c:pt>
                      <c:pt idx="27738">
                        <c:v>7.3713888888872505</c:v>
                      </c:pt>
                      <c:pt idx="27739">
                        <c:v>7.3716319444414156</c:v>
                      </c:pt>
                      <c:pt idx="27740">
                        <c:v>7.3718749999955806</c:v>
                      </c:pt>
                      <c:pt idx="27741">
                        <c:v>7.3721180555570216</c:v>
                      </c:pt>
                      <c:pt idx="27742">
                        <c:v>7.3723611111111866</c:v>
                      </c:pt>
                      <c:pt idx="27743">
                        <c:v>7.3726041666653517</c:v>
                      </c:pt>
                      <c:pt idx="27744">
                        <c:v>7.3728472222195167</c:v>
                      </c:pt>
                      <c:pt idx="27745">
                        <c:v>7.3730902777736818</c:v>
                      </c:pt>
                      <c:pt idx="27746">
                        <c:v>7.3733333333351228</c:v>
                      </c:pt>
                      <c:pt idx="27747">
                        <c:v>7.3735879629587915</c:v>
                      </c:pt>
                      <c:pt idx="27748">
                        <c:v>7.3738310185202325</c:v>
                      </c:pt>
                      <c:pt idx="27749">
                        <c:v>7.3740740740743975</c:v>
                      </c:pt>
                      <c:pt idx="27750">
                        <c:v>7.3743171296285626</c:v>
                      </c:pt>
                      <c:pt idx="27751">
                        <c:v>7.3745601851827276</c:v>
                      </c:pt>
                      <c:pt idx="27752">
                        <c:v>7.3748032407368926</c:v>
                      </c:pt>
                      <c:pt idx="27753">
                        <c:v>7.3750462962983336</c:v>
                      </c:pt>
                      <c:pt idx="27754">
                        <c:v>7.3752893518524987</c:v>
                      </c:pt>
                      <c:pt idx="27755">
                        <c:v>7.3755324074066637</c:v>
                      </c:pt>
                      <c:pt idx="27756">
                        <c:v>7.3757754629608288</c:v>
                      </c:pt>
                      <c:pt idx="27757">
                        <c:v>7.3760185185149938</c:v>
                      </c:pt>
                      <c:pt idx="27758">
                        <c:v>7.3762615740691588</c:v>
                      </c:pt>
                      <c:pt idx="27759">
                        <c:v>7.3765046296305998</c:v>
                      </c:pt>
                      <c:pt idx="27760">
                        <c:v>7.3767476851847649</c:v>
                      </c:pt>
                      <c:pt idx="27761">
                        <c:v>7.3769907407389299</c:v>
                      </c:pt>
                      <c:pt idx="27762">
                        <c:v>7.3772337962930949</c:v>
                      </c:pt>
                      <c:pt idx="27763">
                        <c:v>7.37747685184726</c:v>
                      </c:pt>
                      <c:pt idx="27764">
                        <c:v>7.377719907408701</c:v>
                      </c:pt>
                      <c:pt idx="27765">
                        <c:v>7.377962962962866</c:v>
                      </c:pt>
                      <c:pt idx="27766">
                        <c:v>7.3782060185170311</c:v>
                      </c:pt>
                      <c:pt idx="27767">
                        <c:v>7.3784490740711961</c:v>
                      </c:pt>
                      <c:pt idx="27768">
                        <c:v>7.3786921296253611</c:v>
                      </c:pt>
                      <c:pt idx="27769">
                        <c:v>7.3789351851868021</c:v>
                      </c:pt>
                      <c:pt idx="27770">
                        <c:v>7.3791782407409672</c:v>
                      </c:pt>
                      <c:pt idx="27771">
                        <c:v>7.3794212962951322</c:v>
                      </c:pt>
                      <c:pt idx="27772">
                        <c:v>7.3796643518492973</c:v>
                      </c:pt>
                      <c:pt idx="27773">
                        <c:v>7.3799074074034623</c:v>
                      </c:pt>
                      <c:pt idx="27774">
                        <c:v>7.3801504629649033</c:v>
                      </c:pt>
                      <c:pt idx="27775">
                        <c:v>7.3803935185190683</c:v>
                      </c:pt>
                      <c:pt idx="27776">
                        <c:v>7.3806365740732334</c:v>
                      </c:pt>
                      <c:pt idx="27777">
                        <c:v>7.3808796296273984</c:v>
                      </c:pt>
                      <c:pt idx="27778">
                        <c:v>7.3811226851815634</c:v>
                      </c:pt>
                      <c:pt idx="27779">
                        <c:v>7.3813657407357285</c:v>
                      </c:pt>
                      <c:pt idx="27780">
                        <c:v>7.3816087962971695</c:v>
                      </c:pt>
                      <c:pt idx="27781">
                        <c:v>7.3818518518513345</c:v>
                      </c:pt>
                      <c:pt idx="27782">
                        <c:v>7.3820949074054996</c:v>
                      </c:pt>
                      <c:pt idx="27783">
                        <c:v>7.3823379629596646</c:v>
                      </c:pt>
                      <c:pt idx="27784">
                        <c:v>7.3825810185138296</c:v>
                      </c:pt>
                      <c:pt idx="27785">
                        <c:v>7.3828240740752706</c:v>
                      </c:pt>
                      <c:pt idx="27786">
                        <c:v>7.3830671296294357</c:v>
                      </c:pt>
                      <c:pt idx="27787">
                        <c:v>7.3833101851836007</c:v>
                      </c:pt>
                      <c:pt idx="27788">
                        <c:v>7.3835532407377658</c:v>
                      </c:pt>
                      <c:pt idx="27789">
                        <c:v>7.3837962962919308</c:v>
                      </c:pt>
                      <c:pt idx="27790">
                        <c:v>7.3840393518533718</c:v>
                      </c:pt>
                      <c:pt idx="27791">
                        <c:v>7.3842824074075368</c:v>
                      </c:pt>
                      <c:pt idx="27792">
                        <c:v>7.3845254629617019</c:v>
                      </c:pt>
                      <c:pt idx="27793">
                        <c:v>7.3847685185158669</c:v>
                      </c:pt>
                      <c:pt idx="27794">
                        <c:v>7.3850115740700319</c:v>
                      </c:pt>
                      <c:pt idx="27795">
                        <c:v>7.3852662037009766</c:v>
                      </c:pt>
                      <c:pt idx="27796">
                        <c:v>7.3855092592551417</c:v>
                      </c:pt>
                      <c:pt idx="27797">
                        <c:v>7.3857523148165827</c:v>
                      </c:pt>
                      <c:pt idx="27798">
                        <c:v>7.3859953703707477</c:v>
                      </c:pt>
                      <c:pt idx="27799">
                        <c:v>7.3862384259249128</c:v>
                      </c:pt>
                      <c:pt idx="27800">
                        <c:v>7.3864814814790778</c:v>
                      </c:pt>
                      <c:pt idx="27801">
                        <c:v>7.3867245370332428</c:v>
                      </c:pt>
                      <c:pt idx="27802">
                        <c:v>7.3869675925946838</c:v>
                      </c:pt>
                      <c:pt idx="27803">
                        <c:v>7.3872106481488489</c:v>
                      </c:pt>
                      <c:pt idx="27804">
                        <c:v>7.3874537037030139</c:v>
                      </c:pt>
                      <c:pt idx="27805">
                        <c:v>7.3876967592571789</c:v>
                      </c:pt>
                      <c:pt idx="27806">
                        <c:v>7.387939814811344</c:v>
                      </c:pt>
                      <c:pt idx="27807">
                        <c:v>7.388182870365509</c:v>
                      </c:pt>
                      <c:pt idx="27808">
                        <c:v>7.38842592592695</c:v>
                      </c:pt>
                      <c:pt idx="27809">
                        <c:v>7.3886689814811151</c:v>
                      </c:pt>
                      <c:pt idx="27810">
                        <c:v>7.3889120370352801</c:v>
                      </c:pt>
                      <c:pt idx="27811">
                        <c:v>7.3891550925894451</c:v>
                      </c:pt>
                      <c:pt idx="27812">
                        <c:v>7.3893981481436102</c:v>
                      </c:pt>
                      <c:pt idx="27813">
                        <c:v>7.3896412037050512</c:v>
                      </c:pt>
                      <c:pt idx="27814">
                        <c:v>7.3898842592592162</c:v>
                      </c:pt>
                      <c:pt idx="27815">
                        <c:v>7.3901273148133813</c:v>
                      </c:pt>
                      <c:pt idx="27816">
                        <c:v>7.3903703703675463</c:v>
                      </c:pt>
                      <c:pt idx="27817">
                        <c:v>7.3906134259217113</c:v>
                      </c:pt>
                      <c:pt idx="27818">
                        <c:v>7.3908564814831523</c:v>
                      </c:pt>
                      <c:pt idx="27819">
                        <c:v>7.3910995370373174</c:v>
                      </c:pt>
                      <c:pt idx="27820">
                        <c:v>7.3913425925914824</c:v>
                      </c:pt>
                      <c:pt idx="27821">
                        <c:v>7.3915856481456474</c:v>
                      </c:pt>
                      <c:pt idx="27822">
                        <c:v>7.3918287036998125</c:v>
                      </c:pt>
                      <c:pt idx="27823">
                        <c:v>7.3920717592612535</c:v>
                      </c:pt>
                      <c:pt idx="27824">
                        <c:v>7.3923148148154185</c:v>
                      </c:pt>
                      <c:pt idx="27825">
                        <c:v>7.3925578703695836</c:v>
                      </c:pt>
                      <c:pt idx="27826">
                        <c:v>7.3928009259237486</c:v>
                      </c:pt>
                      <c:pt idx="27827">
                        <c:v>7.3930439814779136</c:v>
                      </c:pt>
                      <c:pt idx="27828">
                        <c:v>7.3932870370320787</c:v>
                      </c:pt>
                      <c:pt idx="27829">
                        <c:v>7.3935300925935197</c:v>
                      </c:pt>
                      <c:pt idx="27830">
                        <c:v>7.3937731481476847</c:v>
                      </c:pt>
                      <c:pt idx="27831">
                        <c:v>7.3940162037018498</c:v>
                      </c:pt>
                      <c:pt idx="27832">
                        <c:v>7.3942592592560148</c:v>
                      </c:pt>
                      <c:pt idx="27833">
                        <c:v>7.3945023148101798</c:v>
                      </c:pt>
                      <c:pt idx="27834">
                        <c:v>7.3947453703716208</c:v>
                      </c:pt>
                      <c:pt idx="27835">
                        <c:v>7.3949884259257859</c:v>
                      </c:pt>
                      <c:pt idx="27836">
                        <c:v>7.3952314814799509</c:v>
                      </c:pt>
                      <c:pt idx="27837">
                        <c:v>7.3954745370341159</c:v>
                      </c:pt>
                      <c:pt idx="27838">
                        <c:v>7.395717592588281</c:v>
                      </c:pt>
                      <c:pt idx="27839">
                        <c:v>7.395960648149722</c:v>
                      </c:pt>
                      <c:pt idx="27840">
                        <c:v>7.396203703703887</c:v>
                      </c:pt>
                      <c:pt idx="27841">
                        <c:v>7.3964467592580521</c:v>
                      </c:pt>
                      <c:pt idx="27842">
                        <c:v>7.3966898148122171</c:v>
                      </c:pt>
                      <c:pt idx="27843">
                        <c:v>7.3969444444431618</c:v>
                      </c:pt>
                      <c:pt idx="27844">
                        <c:v>7.3971874999973268</c:v>
                      </c:pt>
                      <c:pt idx="27845">
                        <c:v>7.3974305555514919</c:v>
                      </c:pt>
                      <c:pt idx="27846">
                        <c:v>7.3976736111129329</c:v>
                      </c:pt>
                      <c:pt idx="27847">
                        <c:v>7.3979166666670979</c:v>
                      </c:pt>
                      <c:pt idx="27848">
                        <c:v>7.3981597222212629</c:v>
                      </c:pt>
                      <c:pt idx="27849">
                        <c:v>7.398402777775428</c:v>
                      </c:pt>
                      <c:pt idx="27850">
                        <c:v>7.398645833329593</c:v>
                      </c:pt>
                      <c:pt idx="27851">
                        <c:v>7.3988888888837581</c:v>
                      </c:pt>
                      <c:pt idx="27852">
                        <c:v>7.3991319444451991</c:v>
                      </c:pt>
                      <c:pt idx="27853">
                        <c:v>7.3993749999993641</c:v>
                      </c:pt>
                      <c:pt idx="27854">
                        <c:v>7.3996180555535291</c:v>
                      </c:pt>
                      <c:pt idx="27855">
                        <c:v>7.3998611111076942</c:v>
                      </c:pt>
                      <c:pt idx="27856">
                        <c:v>7.4001041666618592</c:v>
                      </c:pt>
                      <c:pt idx="27857">
                        <c:v>7.4003472222233002</c:v>
                      </c:pt>
                      <c:pt idx="27858">
                        <c:v>7.4005902777774653</c:v>
                      </c:pt>
                      <c:pt idx="27859">
                        <c:v>7.4008333333316303</c:v>
                      </c:pt>
                      <c:pt idx="27860">
                        <c:v>7.4010763888857953</c:v>
                      </c:pt>
                      <c:pt idx="27861">
                        <c:v>7.4013194444399604</c:v>
                      </c:pt>
                      <c:pt idx="27862">
                        <c:v>7.4015625000014014</c:v>
                      </c:pt>
                      <c:pt idx="27863">
                        <c:v>7.4018055555555664</c:v>
                      </c:pt>
                      <c:pt idx="27864">
                        <c:v>7.4020486111097314</c:v>
                      </c:pt>
                      <c:pt idx="27865">
                        <c:v>7.4022916666638965</c:v>
                      </c:pt>
                      <c:pt idx="27866">
                        <c:v>7.4025347222180615</c:v>
                      </c:pt>
                      <c:pt idx="27867">
                        <c:v>7.4027777777795025</c:v>
                      </c:pt>
                      <c:pt idx="27868">
                        <c:v>7.4030208333336676</c:v>
                      </c:pt>
                      <c:pt idx="27869">
                        <c:v>7.4032638888878326</c:v>
                      </c:pt>
                      <c:pt idx="27870">
                        <c:v>7.4035069444419976</c:v>
                      </c:pt>
                      <c:pt idx="27871">
                        <c:v>7.4037499999961627</c:v>
                      </c:pt>
                      <c:pt idx="27872">
                        <c:v>7.4039930555576037</c:v>
                      </c:pt>
                      <c:pt idx="27873">
                        <c:v>7.4042361111117687</c:v>
                      </c:pt>
                      <c:pt idx="27874">
                        <c:v>7.4044791666659338</c:v>
                      </c:pt>
                      <c:pt idx="27875">
                        <c:v>7.4047222222200988</c:v>
                      </c:pt>
                      <c:pt idx="27876">
                        <c:v>7.4049652777742638</c:v>
                      </c:pt>
                      <c:pt idx="27877">
                        <c:v>7.4052083333284289</c:v>
                      </c:pt>
                      <c:pt idx="27878">
                        <c:v>7.4054513888898699</c:v>
                      </c:pt>
                      <c:pt idx="27879">
                        <c:v>7.4056944444440349</c:v>
                      </c:pt>
                      <c:pt idx="27880">
                        <c:v>7.4059374999981999</c:v>
                      </c:pt>
                      <c:pt idx="27881">
                        <c:v>7.406180555552365</c:v>
                      </c:pt>
                      <c:pt idx="27882">
                        <c:v>7.40642361110653</c:v>
                      </c:pt>
                      <c:pt idx="27883">
                        <c:v>7.406666666667971</c:v>
                      </c:pt>
                      <c:pt idx="27884">
                        <c:v>7.4069097222221361</c:v>
                      </c:pt>
                      <c:pt idx="27885">
                        <c:v>7.4071527777763011</c:v>
                      </c:pt>
                      <c:pt idx="27886">
                        <c:v>7.4073958333304661</c:v>
                      </c:pt>
                      <c:pt idx="27887">
                        <c:v>7.4076388888846312</c:v>
                      </c:pt>
                      <c:pt idx="27888">
                        <c:v>7.4078819444460722</c:v>
                      </c:pt>
                      <c:pt idx="27889">
                        <c:v>7.4081250000002372</c:v>
                      </c:pt>
                      <c:pt idx="27890">
                        <c:v>7.4083680555544023</c:v>
                      </c:pt>
                      <c:pt idx="27891">
                        <c:v>7.4086226851853469</c:v>
                      </c:pt>
                      <c:pt idx="27892">
                        <c:v>7.408865740739512</c:v>
                      </c:pt>
                      <c:pt idx="27893">
                        <c:v>7.409108796293677</c:v>
                      </c:pt>
                      <c:pt idx="27894">
                        <c:v>7.4093518518478421</c:v>
                      </c:pt>
                      <c:pt idx="27895">
                        <c:v>7.4095949074092831</c:v>
                      </c:pt>
                      <c:pt idx="27896">
                        <c:v>7.4098379629634481</c:v>
                      </c:pt>
                      <c:pt idx="27897">
                        <c:v>7.4100810185176131</c:v>
                      </c:pt>
                      <c:pt idx="27898">
                        <c:v>7.4103240740717782</c:v>
                      </c:pt>
                      <c:pt idx="27899">
                        <c:v>7.4105671296259432</c:v>
                      </c:pt>
                      <c:pt idx="27900">
                        <c:v>7.4108101851801083</c:v>
                      </c:pt>
                      <c:pt idx="27901">
                        <c:v>7.4110532407415493</c:v>
                      </c:pt>
                      <c:pt idx="27902">
                        <c:v>7.4112962962957143</c:v>
                      </c:pt>
                      <c:pt idx="27903">
                        <c:v>7.4115393518498793</c:v>
                      </c:pt>
                      <c:pt idx="27904">
                        <c:v>7.4117824074040444</c:v>
                      </c:pt>
                      <c:pt idx="27905">
                        <c:v>7.4120254629582094</c:v>
                      </c:pt>
                      <c:pt idx="27906">
                        <c:v>7.4122685185196504</c:v>
                      </c:pt>
                      <c:pt idx="27907">
                        <c:v>7.4125115740738154</c:v>
                      </c:pt>
                      <c:pt idx="27908">
                        <c:v>7.4127546296279805</c:v>
                      </c:pt>
                      <c:pt idx="27909">
                        <c:v>7.4129976851821455</c:v>
                      </c:pt>
                      <c:pt idx="27910">
                        <c:v>7.4132407407363106</c:v>
                      </c:pt>
                      <c:pt idx="27911">
                        <c:v>7.4134837962977516</c:v>
                      </c:pt>
                      <c:pt idx="27912">
                        <c:v>7.4137268518519166</c:v>
                      </c:pt>
                      <c:pt idx="27913">
                        <c:v>7.4139699074060816</c:v>
                      </c:pt>
                      <c:pt idx="27914">
                        <c:v>7.4142129629602467</c:v>
                      </c:pt>
                      <c:pt idx="27915">
                        <c:v>7.4144560185144117</c:v>
                      </c:pt>
                      <c:pt idx="27916">
                        <c:v>7.4146990740758527</c:v>
                      </c:pt>
                      <c:pt idx="27917">
                        <c:v>7.4149421296300178</c:v>
                      </c:pt>
                      <c:pt idx="27918">
                        <c:v>7.4151851851841828</c:v>
                      </c:pt>
                      <c:pt idx="27919">
                        <c:v>7.4154282407383478</c:v>
                      </c:pt>
                      <c:pt idx="27920">
                        <c:v>7.4156712962925129</c:v>
                      </c:pt>
                      <c:pt idx="27921">
                        <c:v>7.4159143518539539</c:v>
                      </c:pt>
                      <c:pt idx="27922">
                        <c:v>7.4161574074081189</c:v>
                      </c:pt>
                      <c:pt idx="27923">
                        <c:v>7.4164004629622839</c:v>
                      </c:pt>
                      <c:pt idx="27924">
                        <c:v>7.416643518516449</c:v>
                      </c:pt>
                      <c:pt idx="27925">
                        <c:v>7.416886574070614</c:v>
                      </c:pt>
                      <c:pt idx="27926">
                        <c:v>7.4171296296247791</c:v>
                      </c:pt>
                      <c:pt idx="27927">
                        <c:v>7.4173726851862201</c:v>
                      </c:pt>
                      <c:pt idx="27928">
                        <c:v>7.4176157407403851</c:v>
                      </c:pt>
                      <c:pt idx="27929">
                        <c:v>7.4178587962945501</c:v>
                      </c:pt>
                      <c:pt idx="27930">
                        <c:v>7.4181018518487152</c:v>
                      </c:pt>
                      <c:pt idx="27931">
                        <c:v>7.4183449074028802</c:v>
                      </c:pt>
                      <c:pt idx="27932">
                        <c:v>7.4185879629643212</c:v>
                      </c:pt>
                      <c:pt idx="27933">
                        <c:v>7.4188310185184863</c:v>
                      </c:pt>
                      <c:pt idx="27934">
                        <c:v>7.4190740740726513</c:v>
                      </c:pt>
                      <c:pt idx="27935">
                        <c:v>7.4193171296268163</c:v>
                      </c:pt>
                      <c:pt idx="27936">
                        <c:v>7.4195601851809814</c:v>
                      </c:pt>
                      <c:pt idx="27937">
                        <c:v>7.4198032407424224</c:v>
                      </c:pt>
                      <c:pt idx="27938">
                        <c:v>7.4200462962965874</c:v>
                      </c:pt>
                      <c:pt idx="27939">
                        <c:v>7.4203009259275321</c:v>
                      </c:pt>
                      <c:pt idx="27940">
                        <c:v>7.4205439814816971</c:v>
                      </c:pt>
                      <c:pt idx="27941">
                        <c:v>7.4207870370358622</c:v>
                      </c:pt>
                      <c:pt idx="27942">
                        <c:v>7.4210300925900272</c:v>
                      </c:pt>
                      <c:pt idx="27943">
                        <c:v>7.4212731481441923</c:v>
                      </c:pt>
                      <c:pt idx="27944">
                        <c:v>7.4215162037056333</c:v>
                      </c:pt>
                      <c:pt idx="27945">
                        <c:v>7.4217592592597983</c:v>
                      </c:pt>
                      <c:pt idx="27946">
                        <c:v>7.4220023148139633</c:v>
                      </c:pt>
                      <c:pt idx="27947">
                        <c:v>7.4222453703681284</c:v>
                      </c:pt>
                      <c:pt idx="27948">
                        <c:v>7.4224884259222934</c:v>
                      </c:pt>
                      <c:pt idx="27949">
                        <c:v>7.4227314814764584</c:v>
                      </c:pt>
                      <c:pt idx="27950">
                        <c:v>7.4229745370378994</c:v>
                      </c:pt>
                      <c:pt idx="27951">
                        <c:v>7.4232175925920645</c:v>
                      </c:pt>
                      <c:pt idx="27952">
                        <c:v>7.4234606481462295</c:v>
                      </c:pt>
                      <c:pt idx="27953">
                        <c:v>7.4237037037003946</c:v>
                      </c:pt>
                      <c:pt idx="27954">
                        <c:v>7.4239467592545596</c:v>
                      </c:pt>
                      <c:pt idx="27955">
                        <c:v>7.4241898148160006</c:v>
                      </c:pt>
                      <c:pt idx="27956">
                        <c:v>7.4244328703701656</c:v>
                      </c:pt>
                      <c:pt idx="27957">
                        <c:v>7.4246759259243307</c:v>
                      </c:pt>
                      <c:pt idx="27958">
                        <c:v>7.4249189814784957</c:v>
                      </c:pt>
                      <c:pt idx="27959">
                        <c:v>7.4251620370326608</c:v>
                      </c:pt>
                      <c:pt idx="27960">
                        <c:v>7.4254050925941018</c:v>
                      </c:pt>
                      <c:pt idx="27961">
                        <c:v>7.4256481481482668</c:v>
                      </c:pt>
                      <c:pt idx="27962">
                        <c:v>7.4258912037024318</c:v>
                      </c:pt>
                      <c:pt idx="27963">
                        <c:v>7.4261342592565969</c:v>
                      </c:pt>
                      <c:pt idx="27964">
                        <c:v>7.4263773148107619</c:v>
                      </c:pt>
                      <c:pt idx="27965">
                        <c:v>7.4266203703722029</c:v>
                      </c:pt>
                      <c:pt idx="27966">
                        <c:v>7.4268634259263679</c:v>
                      </c:pt>
                      <c:pt idx="27967">
                        <c:v>7.427106481480533</c:v>
                      </c:pt>
                      <c:pt idx="27968">
                        <c:v>7.427349537034698</c:v>
                      </c:pt>
                      <c:pt idx="27969">
                        <c:v>7.4275925925888631</c:v>
                      </c:pt>
                      <c:pt idx="27970">
                        <c:v>7.4278356481430281</c:v>
                      </c:pt>
                      <c:pt idx="27971">
                        <c:v>7.4280787037044691</c:v>
                      </c:pt>
                      <c:pt idx="27972">
                        <c:v>7.4283217592586341</c:v>
                      </c:pt>
                      <c:pt idx="27973">
                        <c:v>7.4285648148127992</c:v>
                      </c:pt>
                      <c:pt idx="27974">
                        <c:v>7.4288078703669642</c:v>
                      </c:pt>
                      <c:pt idx="27975">
                        <c:v>7.4290509259211293</c:v>
                      </c:pt>
                      <c:pt idx="27976">
                        <c:v>7.4292939814825703</c:v>
                      </c:pt>
                      <c:pt idx="27977">
                        <c:v>7.4295370370367353</c:v>
                      </c:pt>
                      <c:pt idx="27978">
                        <c:v>7.4297800925909003</c:v>
                      </c:pt>
                      <c:pt idx="27979">
                        <c:v>7.4300231481450654</c:v>
                      </c:pt>
                      <c:pt idx="27980">
                        <c:v>7.4302662036992304</c:v>
                      </c:pt>
                      <c:pt idx="27981">
                        <c:v>7.4305092592606714</c:v>
                      </c:pt>
                      <c:pt idx="27982">
                        <c:v>7.4307523148148364</c:v>
                      </c:pt>
                      <c:pt idx="27983">
                        <c:v>7.4309953703690015</c:v>
                      </c:pt>
                      <c:pt idx="27984">
                        <c:v>7.4312384259231665</c:v>
                      </c:pt>
                      <c:pt idx="27985">
                        <c:v>7.4314814814773316</c:v>
                      </c:pt>
                      <c:pt idx="27986">
                        <c:v>7.4317245370387726</c:v>
                      </c:pt>
                      <c:pt idx="27987">
                        <c:v>7.4319675925929376</c:v>
                      </c:pt>
                      <c:pt idx="27988">
                        <c:v>7.4322222222238823</c:v>
                      </c:pt>
                      <c:pt idx="27989">
                        <c:v>7.4324652777780473</c:v>
                      </c:pt>
                      <c:pt idx="27990">
                        <c:v>7.4327083333322124</c:v>
                      </c:pt>
                      <c:pt idx="27991">
                        <c:v>7.4329513888863774</c:v>
                      </c:pt>
                      <c:pt idx="27992">
                        <c:v>7.4331944444405424</c:v>
                      </c:pt>
                      <c:pt idx="27993">
                        <c:v>7.4334375000019834</c:v>
                      </c:pt>
                      <c:pt idx="27994">
                        <c:v>7.4336805555561485</c:v>
                      </c:pt>
                      <c:pt idx="27995">
                        <c:v>7.4339236111103135</c:v>
                      </c:pt>
                      <c:pt idx="27996">
                        <c:v>7.4341666666644786</c:v>
                      </c:pt>
                      <c:pt idx="27997">
                        <c:v>7.4344097222186436</c:v>
                      </c:pt>
                      <c:pt idx="27998">
                        <c:v>7.4346527777728086</c:v>
                      </c:pt>
                      <c:pt idx="27999">
                        <c:v>7.4348958333342496</c:v>
                      </c:pt>
                      <c:pt idx="28000">
                        <c:v>7.4351388888884147</c:v>
                      </c:pt>
                      <c:pt idx="28001">
                        <c:v>7.4353819444425797</c:v>
                      </c:pt>
                      <c:pt idx="28002">
                        <c:v>7.4356249999967448</c:v>
                      </c:pt>
                      <c:pt idx="28003">
                        <c:v>7.4358680555509098</c:v>
                      </c:pt>
                      <c:pt idx="28004">
                        <c:v>7.4361111111123508</c:v>
                      </c:pt>
                      <c:pt idx="28005">
                        <c:v>7.4363541666665158</c:v>
                      </c:pt>
                      <c:pt idx="28006">
                        <c:v>7.4365972222206809</c:v>
                      </c:pt>
                      <c:pt idx="28007">
                        <c:v>7.4368402777748459</c:v>
                      </c:pt>
                      <c:pt idx="28008">
                        <c:v>7.4370833333290109</c:v>
                      </c:pt>
                      <c:pt idx="28009">
                        <c:v>7.4373263888904519</c:v>
                      </c:pt>
                      <c:pt idx="28010">
                        <c:v>7.437569444444617</c:v>
                      </c:pt>
                      <c:pt idx="28011">
                        <c:v>7.437812499998782</c:v>
                      </c:pt>
                      <c:pt idx="28012">
                        <c:v>7.4380555555529471</c:v>
                      </c:pt>
                      <c:pt idx="28013">
                        <c:v>7.4382986111071121</c:v>
                      </c:pt>
                      <c:pt idx="28014">
                        <c:v>7.4385416666685531</c:v>
                      </c:pt>
                      <c:pt idx="28015">
                        <c:v>7.4387847222227181</c:v>
                      </c:pt>
                      <c:pt idx="28016">
                        <c:v>7.4390277777768832</c:v>
                      </c:pt>
                      <c:pt idx="28017">
                        <c:v>7.4392708333310482</c:v>
                      </c:pt>
                      <c:pt idx="28018">
                        <c:v>7.4395138888852133</c:v>
                      </c:pt>
                      <c:pt idx="28019">
                        <c:v>7.4397569444393783</c:v>
                      </c:pt>
                      <c:pt idx="28020">
                        <c:v>7.4400000000008193</c:v>
                      </c:pt>
                      <c:pt idx="28021">
                        <c:v>7.4402430555549843</c:v>
                      </c:pt>
                      <c:pt idx="28022">
                        <c:v>7.4404861111091494</c:v>
                      </c:pt>
                      <c:pt idx="28023">
                        <c:v>7.4407291666633144</c:v>
                      </c:pt>
                      <c:pt idx="28024">
                        <c:v>7.4409722222174794</c:v>
                      </c:pt>
                      <c:pt idx="28025">
                        <c:v>7.4412152777789204</c:v>
                      </c:pt>
                      <c:pt idx="28026">
                        <c:v>7.4414583333330855</c:v>
                      </c:pt>
                      <c:pt idx="28027">
                        <c:v>7.4417013888872505</c:v>
                      </c:pt>
                      <c:pt idx="28028">
                        <c:v>7.4419444444414156</c:v>
                      </c:pt>
                      <c:pt idx="28029">
                        <c:v>7.4421874999955806</c:v>
                      </c:pt>
                      <c:pt idx="28030">
                        <c:v>7.4424305555570216</c:v>
                      </c:pt>
                      <c:pt idx="28031">
                        <c:v>7.4426736111111866</c:v>
                      </c:pt>
                      <c:pt idx="28032">
                        <c:v>7.4429166666653517</c:v>
                      </c:pt>
                      <c:pt idx="28033">
                        <c:v>7.4431597222195167</c:v>
                      </c:pt>
                      <c:pt idx="28034">
                        <c:v>7.4434027777736818</c:v>
                      </c:pt>
                      <c:pt idx="28035">
                        <c:v>7.4436458333351228</c:v>
                      </c:pt>
                      <c:pt idx="28036">
                        <c:v>7.4439004629587915</c:v>
                      </c:pt>
                      <c:pt idx="28037">
                        <c:v>7.4441435185202325</c:v>
                      </c:pt>
                      <c:pt idx="28038">
                        <c:v>7.4443865740743975</c:v>
                      </c:pt>
                      <c:pt idx="28039">
                        <c:v>7.4446296296285626</c:v>
                      </c:pt>
                      <c:pt idx="28040">
                        <c:v>7.4448726851827276</c:v>
                      </c:pt>
                      <c:pt idx="28041">
                        <c:v>7.4451157407368926</c:v>
                      </c:pt>
                      <c:pt idx="28042">
                        <c:v>7.4453587962983336</c:v>
                      </c:pt>
                      <c:pt idx="28043">
                        <c:v>7.4456018518524987</c:v>
                      </c:pt>
                      <c:pt idx="28044">
                        <c:v>7.4458449074066637</c:v>
                      </c:pt>
                      <c:pt idx="28045">
                        <c:v>7.4460879629608288</c:v>
                      </c:pt>
                      <c:pt idx="28046">
                        <c:v>7.4463310185149938</c:v>
                      </c:pt>
                      <c:pt idx="28047">
                        <c:v>7.4465740740691588</c:v>
                      </c:pt>
                      <c:pt idx="28048">
                        <c:v>7.4468171296305998</c:v>
                      </c:pt>
                      <c:pt idx="28049">
                        <c:v>7.4470601851847649</c:v>
                      </c:pt>
                      <c:pt idx="28050">
                        <c:v>7.4473032407389299</c:v>
                      </c:pt>
                      <c:pt idx="28051">
                        <c:v>7.4475462962930949</c:v>
                      </c:pt>
                      <c:pt idx="28052">
                        <c:v>7.44778935184726</c:v>
                      </c:pt>
                      <c:pt idx="28053">
                        <c:v>7.448032407408701</c:v>
                      </c:pt>
                      <c:pt idx="28054">
                        <c:v>7.448275462962866</c:v>
                      </c:pt>
                      <c:pt idx="28055">
                        <c:v>7.4485185185170311</c:v>
                      </c:pt>
                      <c:pt idx="28056">
                        <c:v>7.4487615740711961</c:v>
                      </c:pt>
                      <c:pt idx="28057">
                        <c:v>7.4490046296253611</c:v>
                      </c:pt>
                      <c:pt idx="28058">
                        <c:v>7.4492476851868021</c:v>
                      </c:pt>
                      <c:pt idx="28059">
                        <c:v>7.4494907407409672</c:v>
                      </c:pt>
                      <c:pt idx="28060">
                        <c:v>7.4497337962951322</c:v>
                      </c:pt>
                      <c:pt idx="28061">
                        <c:v>7.4499768518492973</c:v>
                      </c:pt>
                      <c:pt idx="28062">
                        <c:v>7.4502199074034623</c:v>
                      </c:pt>
                      <c:pt idx="28063">
                        <c:v>7.4504629629649033</c:v>
                      </c:pt>
                      <c:pt idx="28064">
                        <c:v>7.4507060185190683</c:v>
                      </c:pt>
                      <c:pt idx="28065">
                        <c:v>7.4509490740732334</c:v>
                      </c:pt>
                      <c:pt idx="28066">
                        <c:v>7.4511921296273984</c:v>
                      </c:pt>
                      <c:pt idx="28067">
                        <c:v>7.4514351851815634</c:v>
                      </c:pt>
                      <c:pt idx="28068">
                        <c:v>7.4516782407357285</c:v>
                      </c:pt>
                      <c:pt idx="28069">
                        <c:v>7.4519212962971695</c:v>
                      </c:pt>
                      <c:pt idx="28070">
                        <c:v>7.4521643518513345</c:v>
                      </c:pt>
                      <c:pt idx="28071">
                        <c:v>7.4524074074054996</c:v>
                      </c:pt>
                      <c:pt idx="28072">
                        <c:v>7.4526504629596646</c:v>
                      </c:pt>
                      <c:pt idx="28073">
                        <c:v>7.4528935185138296</c:v>
                      </c:pt>
                      <c:pt idx="28074">
                        <c:v>7.4531365740752706</c:v>
                      </c:pt>
                      <c:pt idx="28075">
                        <c:v>7.4533796296294357</c:v>
                      </c:pt>
                      <c:pt idx="28076">
                        <c:v>7.4536226851836007</c:v>
                      </c:pt>
                      <c:pt idx="28077">
                        <c:v>7.4538657407377658</c:v>
                      </c:pt>
                      <c:pt idx="28078">
                        <c:v>7.4541087962919308</c:v>
                      </c:pt>
                      <c:pt idx="28079">
                        <c:v>7.4543518518533718</c:v>
                      </c:pt>
                      <c:pt idx="28080">
                        <c:v>7.4545949074075368</c:v>
                      </c:pt>
                      <c:pt idx="28081">
                        <c:v>7.4548379629617019</c:v>
                      </c:pt>
                      <c:pt idx="28082">
                        <c:v>7.4550810185158669</c:v>
                      </c:pt>
                      <c:pt idx="28083">
                        <c:v>7.4553240740700319</c:v>
                      </c:pt>
                      <c:pt idx="28084">
                        <c:v>7.4555787037009766</c:v>
                      </c:pt>
                      <c:pt idx="28085">
                        <c:v>7.4558217592551417</c:v>
                      </c:pt>
                      <c:pt idx="28086">
                        <c:v>7.4560648148165827</c:v>
                      </c:pt>
                      <c:pt idx="28087">
                        <c:v>7.4563078703707477</c:v>
                      </c:pt>
                      <c:pt idx="28088">
                        <c:v>7.4565509259249128</c:v>
                      </c:pt>
                      <c:pt idx="28089">
                        <c:v>7.4567939814790778</c:v>
                      </c:pt>
                      <c:pt idx="28090">
                        <c:v>7.4570370370332428</c:v>
                      </c:pt>
                      <c:pt idx="28091">
                        <c:v>7.4572800925946838</c:v>
                      </c:pt>
                      <c:pt idx="28092">
                        <c:v>7.4575231481488489</c:v>
                      </c:pt>
                      <c:pt idx="28093">
                        <c:v>7.4577662037030139</c:v>
                      </c:pt>
                      <c:pt idx="28094">
                        <c:v>7.4580092592571789</c:v>
                      </c:pt>
                      <c:pt idx="28095">
                        <c:v>7.458252314811344</c:v>
                      </c:pt>
                      <c:pt idx="28096">
                        <c:v>7.458495370365509</c:v>
                      </c:pt>
                      <c:pt idx="28097">
                        <c:v>7.45873842592695</c:v>
                      </c:pt>
                      <c:pt idx="28098">
                        <c:v>7.4589814814811151</c:v>
                      </c:pt>
                      <c:pt idx="28099">
                        <c:v>7.4592245370352801</c:v>
                      </c:pt>
                      <c:pt idx="28100">
                        <c:v>7.4594675925894451</c:v>
                      </c:pt>
                      <c:pt idx="28101">
                        <c:v>7.4597106481436102</c:v>
                      </c:pt>
                      <c:pt idx="28102">
                        <c:v>7.4599537037050512</c:v>
                      </c:pt>
                      <c:pt idx="28103">
                        <c:v>7.4601967592592162</c:v>
                      </c:pt>
                      <c:pt idx="28104">
                        <c:v>7.4604398148133813</c:v>
                      </c:pt>
                      <c:pt idx="28105">
                        <c:v>7.4606828703675463</c:v>
                      </c:pt>
                      <c:pt idx="28106">
                        <c:v>7.4609259259217113</c:v>
                      </c:pt>
                      <c:pt idx="28107">
                        <c:v>7.4611689814831523</c:v>
                      </c:pt>
                      <c:pt idx="28108">
                        <c:v>7.4614120370373174</c:v>
                      </c:pt>
                      <c:pt idx="28109">
                        <c:v>7.4616550925914824</c:v>
                      </c:pt>
                      <c:pt idx="28110">
                        <c:v>7.4618981481456474</c:v>
                      </c:pt>
                      <c:pt idx="28111">
                        <c:v>7.4621412036998125</c:v>
                      </c:pt>
                      <c:pt idx="28112">
                        <c:v>7.4623842592612535</c:v>
                      </c:pt>
                      <c:pt idx="28113">
                        <c:v>7.4626273148154185</c:v>
                      </c:pt>
                      <c:pt idx="28114">
                        <c:v>7.4628703703695836</c:v>
                      </c:pt>
                      <c:pt idx="28115">
                        <c:v>7.4631134259237486</c:v>
                      </c:pt>
                      <c:pt idx="28116">
                        <c:v>7.4633564814779136</c:v>
                      </c:pt>
                      <c:pt idx="28117">
                        <c:v>7.4635995370320787</c:v>
                      </c:pt>
                      <c:pt idx="28118">
                        <c:v>7.4638425925935197</c:v>
                      </c:pt>
                      <c:pt idx="28119">
                        <c:v>7.4640856481476847</c:v>
                      </c:pt>
                      <c:pt idx="28120">
                        <c:v>7.4643287037018498</c:v>
                      </c:pt>
                      <c:pt idx="28121">
                        <c:v>7.4645717592560148</c:v>
                      </c:pt>
                      <c:pt idx="28122">
                        <c:v>7.4648148148101798</c:v>
                      </c:pt>
                      <c:pt idx="28123">
                        <c:v>7.4650578703716208</c:v>
                      </c:pt>
                      <c:pt idx="28124">
                        <c:v>7.4653009259257859</c:v>
                      </c:pt>
                      <c:pt idx="28125">
                        <c:v>7.4655439814799509</c:v>
                      </c:pt>
                      <c:pt idx="28126">
                        <c:v>7.4657870370341159</c:v>
                      </c:pt>
                      <c:pt idx="28127">
                        <c:v>7.466030092588281</c:v>
                      </c:pt>
                      <c:pt idx="28128">
                        <c:v>7.466273148149722</c:v>
                      </c:pt>
                      <c:pt idx="28129">
                        <c:v>7.466516203703887</c:v>
                      </c:pt>
                      <c:pt idx="28130">
                        <c:v>7.4667592592580521</c:v>
                      </c:pt>
                      <c:pt idx="28131">
                        <c:v>7.4670023148122171</c:v>
                      </c:pt>
                      <c:pt idx="28132">
                        <c:v>7.4672569444431618</c:v>
                      </c:pt>
                      <c:pt idx="28133">
                        <c:v>7.4674999999973268</c:v>
                      </c:pt>
                      <c:pt idx="28134">
                        <c:v>7.4677430555514919</c:v>
                      </c:pt>
                      <c:pt idx="28135">
                        <c:v>7.4679861111129329</c:v>
                      </c:pt>
                      <c:pt idx="28136">
                        <c:v>7.4682291666670979</c:v>
                      </c:pt>
                      <c:pt idx="28137">
                        <c:v>7.4684722222212629</c:v>
                      </c:pt>
                      <c:pt idx="28138">
                        <c:v>7.468715277775428</c:v>
                      </c:pt>
                      <c:pt idx="28139">
                        <c:v>7.468958333329593</c:v>
                      </c:pt>
                      <c:pt idx="28140">
                        <c:v>7.4692013888837581</c:v>
                      </c:pt>
                      <c:pt idx="28141">
                        <c:v>7.4694444444451991</c:v>
                      </c:pt>
                      <c:pt idx="28142">
                        <c:v>7.4696874999993641</c:v>
                      </c:pt>
                      <c:pt idx="28143">
                        <c:v>7.4699305555535291</c:v>
                      </c:pt>
                      <c:pt idx="28144">
                        <c:v>7.4701736111076942</c:v>
                      </c:pt>
                      <c:pt idx="28145">
                        <c:v>7.4704166666618592</c:v>
                      </c:pt>
                      <c:pt idx="28146">
                        <c:v>7.4706597222233002</c:v>
                      </c:pt>
                      <c:pt idx="28147">
                        <c:v>7.4709027777774653</c:v>
                      </c:pt>
                      <c:pt idx="28148">
                        <c:v>7.4711458333316303</c:v>
                      </c:pt>
                      <c:pt idx="28149">
                        <c:v>7.4713888888857953</c:v>
                      </c:pt>
                      <c:pt idx="28150">
                        <c:v>7.4716319444399604</c:v>
                      </c:pt>
                      <c:pt idx="28151">
                        <c:v>7.4718750000014014</c:v>
                      </c:pt>
                      <c:pt idx="28152">
                        <c:v>7.4721180555555664</c:v>
                      </c:pt>
                      <c:pt idx="28153">
                        <c:v>7.4723611111097314</c:v>
                      </c:pt>
                      <c:pt idx="28154">
                        <c:v>7.4726041666638965</c:v>
                      </c:pt>
                      <c:pt idx="28155">
                        <c:v>7.4728472222180615</c:v>
                      </c:pt>
                      <c:pt idx="28156">
                        <c:v>7.4730902777795025</c:v>
                      </c:pt>
                      <c:pt idx="28157">
                        <c:v>7.4733333333336676</c:v>
                      </c:pt>
                      <c:pt idx="28158">
                        <c:v>7.4735763888878326</c:v>
                      </c:pt>
                      <c:pt idx="28159">
                        <c:v>7.4738194444419976</c:v>
                      </c:pt>
                      <c:pt idx="28160">
                        <c:v>7.4740624999961627</c:v>
                      </c:pt>
                      <c:pt idx="28161">
                        <c:v>7.4743055555576037</c:v>
                      </c:pt>
                      <c:pt idx="28162">
                        <c:v>7.4745486111117687</c:v>
                      </c:pt>
                      <c:pt idx="28163">
                        <c:v>7.4747916666659338</c:v>
                      </c:pt>
                      <c:pt idx="28164">
                        <c:v>7.4750347222200988</c:v>
                      </c:pt>
                      <c:pt idx="28165">
                        <c:v>7.4752777777742638</c:v>
                      </c:pt>
                      <c:pt idx="28166">
                        <c:v>7.4755208333284289</c:v>
                      </c:pt>
                      <c:pt idx="28167">
                        <c:v>7.4757638888898699</c:v>
                      </c:pt>
                      <c:pt idx="28168">
                        <c:v>7.4760069444440349</c:v>
                      </c:pt>
                      <c:pt idx="28169">
                        <c:v>7.4762499999981999</c:v>
                      </c:pt>
                      <c:pt idx="28170">
                        <c:v>7.476493055552365</c:v>
                      </c:pt>
                      <c:pt idx="28171">
                        <c:v>7.47673611110653</c:v>
                      </c:pt>
                      <c:pt idx="28172">
                        <c:v>7.476979166667971</c:v>
                      </c:pt>
                      <c:pt idx="28173">
                        <c:v>7.4772222222221361</c:v>
                      </c:pt>
                      <c:pt idx="28174">
                        <c:v>7.4774652777763011</c:v>
                      </c:pt>
                      <c:pt idx="28175">
                        <c:v>7.4777083333304661</c:v>
                      </c:pt>
                      <c:pt idx="28176">
                        <c:v>7.4779513888846312</c:v>
                      </c:pt>
                      <c:pt idx="28177">
                        <c:v>7.4781944444460722</c:v>
                      </c:pt>
                      <c:pt idx="28178">
                        <c:v>7.4784375000002372</c:v>
                      </c:pt>
                      <c:pt idx="28179">
                        <c:v>7.4786805555544023</c:v>
                      </c:pt>
                      <c:pt idx="28180">
                        <c:v>7.4789236111085673</c:v>
                      </c:pt>
                      <c:pt idx="28181">
                        <c:v>7.479178240739512</c:v>
                      </c:pt>
                      <c:pt idx="28182">
                        <c:v>7.479421296293677</c:v>
                      </c:pt>
                      <c:pt idx="28183">
                        <c:v>7.4796643518478421</c:v>
                      </c:pt>
                      <c:pt idx="28184">
                        <c:v>7.4799074074092831</c:v>
                      </c:pt>
                      <c:pt idx="28185">
                        <c:v>7.4801504629634481</c:v>
                      </c:pt>
                      <c:pt idx="28186">
                        <c:v>7.4803935185176131</c:v>
                      </c:pt>
                      <c:pt idx="28187">
                        <c:v>7.4806365740717782</c:v>
                      </c:pt>
                      <c:pt idx="28188">
                        <c:v>7.4808796296259432</c:v>
                      </c:pt>
                      <c:pt idx="28189">
                        <c:v>7.4811226851801083</c:v>
                      </c:pt>
                      <c:pt idx="28190">
                        <c:v>7.4813657407415493</c:v>
                      </c:pt>
                      <c:pt idx="28191">
                        <c:v>7.4816087962957143</c:v>
                      </c:pt>
                      <c:pt idx="28192">
                        <c:v>7.4818518518498793</c:v>
                      </c:pt>
                      <c:pt idx="28193">
                        <c:v>7.4820949074040444</c:v>
                      </c:pt>
                      <c:pt idx="28194">
                        <c:v>7.4823379629582094</c:v>
                      </c:pt>
                      <c:pt idx="28195">
                        <c:v>7.4825810185196504</c:v>
                      </c:pt>
                      <c:pt idx="28196">
                        <c:v>7.4828240740738154</c:v>
                      </c:pt>
                      <c:pt idx="28197">
                        <c:v>7.4830671296279805</c:v>
                      </c:pt>
                      <c:pt idx="28198">
                        <c:v>7.4833101851821455</c:v>
                      </c:pt>
                      <c:pt idx="28199">
                        <c:v>7.4835532407363106</c:v>
                      </c:pt>
                      <c:pt idx="28200">
                        <c:v>7.4837962962977516</c:v>
                      </c:pt>
                      <c:pt idx="28201">
                        <c:v>7.4840393518519166</c:v>
                      </c:pt>
                      <c:pt idx="28202">
                        <c:v>7.4842824074060816</c:v>
                      </c:pt>
                      <c:pt idx="28203">
                        <c:v>7.4845254629602467</c:v>
                      </c:pt>
                      <c:pt idx="28204">
                        <c:v>7.4847685185144117</c:v>
                      </c:pt>
                      <c:pt idx="28205">
                        <c:v>7.4850115740758527</c:v>
                      </c:pt>
                      <c:pt idx="28206">
                        <c:v>7.4852546296300178</c:v>
                      </c:pt>
                      <c:pt idx="28207">
                        <c:v>7.4854976851841828</c:v>
                      </c:pt>
                      <c:pt idx="28208">
                        <c:v>7.4857407407383478</c:v>
                      </c:pt>
                      <c:pt idx="28209">
                        <c:v>7.4859837962925129</c:v>
                      </c:pt>
                      <c:pt idx="28210">
                        <c:v>7.4862268518539539</c:v>
                      </c:pt>
                      <c:pt idx="28211">
                        <c:v>7.4864699074081189</c:v>
                      </c:pt>
                      <c:pt idx="28212">
                        <c:v>7.4867129629622839</c:v>
                      </c:pt>
                      <c:pt idx="28213">
                        <c:v>7.486956018516449</c:v>
                      </c:pt>
                      <c:pt idx="28214">
                        <c:v>7.487199074070614</c:v>
                      </c:pt>
                      <c:pt idx="28215">
                        <c:v>7.4874421296247791</c:v>
                      </c:pt>
                      <c:pt idx="28216">
                        <c:v>7.4876851851862201</c:v>
                      </c:pt>
                      <c:pt idx="28217">
                        <c:v>7.4879282407403851</c:v>
                      </c:pt>
                      <c:pt idx="28218">
                        <c:v>7.4881712962945501</c:v>
                      </c:pt>
                      <c:pt idx="28219">
                        <c:v>7.4884143518487152</c:v>
                      </c:pt>
                      <c:pt idx="28220">
                        <c:v>7.4886574074028802</c:v>
                      </c:pt>
                      <c:pt idx="28221">
                        <c:v>7.4889004629643212</c:v>
                      </c:pt>
                      <c:pt idx="28222">
                        <c:v>7.4891435185184863</c:v>
                      </c:pt>
                      <c:pt idx="28223">
                        <c:v>7.4893865740726513</c:v>
                      </c:pt>
                      <c:pt idx="28224">
                        <c:v>7.4896296296268163</c:v>
                      </c:pt>
                      <c:pt idx="28225">
                        <c:v>7.4898726851809814</c:v>
                      </c:pt>
                      <c:pt idx="28226">
                        <c:v>7.4901157407424224</c:v>
                      </c:pt>
                      <c:pt idx="28227">
                        <c:v>7.4903587962965874</c:v>
                      </c:pt>
                      <c:pt idx="28228">
                        <c:v>7.4906018518507524</c:v>
                      </c:pt>
                      <c:pt idx="28229">
                        <c:v>7.4908564814816971</c:v>
                      </c:pt>
                      <c:pt idx="28230">
                        <c:v>7.4910995370358622</c:v>
                      </c:pt>
                      <c:pt idx="28231">
                        <c:v>7.4913425925900272</c:v>
                      </c:pt>
                      <c:pt idx="28232">
                        <c:v>7.4915856481441923</c:v>
                      </c:pt>
                      <c:pt idx="28233">
                        <c:v>7.4918287037056333</c:v>
                      </c:pt>
                      <c:pt idx="28234">
                        <c:v>7.4920717592597983</c:v>
                      </c:pt>
                      <c:pt idx="28235">
                        <c:v>7.4923148148139633</c:v>
                      </c:pt>
                      <c:pt idx="28236">
                        <c:v>7.4925578703681284</c:v>
                      </c:pt>
                      <c:pt idx="28237">
                        <c:v>7.4928009259222934</c:v>
                      </c:pt>
                      <c:pt idx="28238">
                        <c:v>7.4930439814764584</c:v>
                      </c:pt>
                      <c:pt idx="28239">
                        <c:v>7.4932870370378994</c:v>
                      </c:pt>
                      <c:pt idx="28240">
                        <c:v>7.4935300925920645</c:v>
                      </c:pt>
                      <c:pt idx="28241">
                        <c:v>7.4937731481462295</c:v>
                      </c:pt>
                      <c:pt idx="28242">
                        <c:v>7.4940162037003946</c:v>
                      </c:pt>
                      <c:pt idx="28243">
                        <c:v>7.4942592592545596</c:v>
                      </c:pt>
                      <c:pt idx="28244">
                        <c:v>7.4945023148160006</c:v>
                      </c:pt>
                      <c:pt idx="28245">
                        <c:v>7.4947453703701656</c:v>
                      </c:pt>
                      <c:pt idx="28246">
                        <c:v>7.4949884259243307</c:v>
                      </c:pt>
                      <c:pt idx="28247">
                        <c:v>7.4952314814784957</c:v>
                      </c:pt>
                      <c:pt idx="28248">
                        <c:v>7.4954745370326608</c:v>
                      </c:pt>
                      <c:pt idx="28249">
                        <c:v>7.4957175925941018</c:v>
                      </c:pt>
                      <c:pt idx="28250">
                        <c:v>7.4959606481482668</c:v>
                      </c:pt>
                      <c:pt idx="28251">
                        <c:v>7.4962037037024318</c:v>
                      </c:pt>
                      <c:pt idx="28252">
                        <c:v>7.4964467592565969</c:v>
                      </c:pt>
                      <c:pt idx="28253">
                        <c:v>7.4966898148107619</c:v>
                      </c:pt>
                      <c:pt idx="28254">
                        <c:v>7.4969328703722029</c:v>
                      </c:pt>
                      <c:pt idx="28255">
                        <c:v>7.4971759259263679</c:v>
                      </c:pt>
                      <c:pt idx="28256">
                        <c:v>7.497418981480533</c:v>
                      </c:pt>
                      <c:pt idx="28257">
                        <c:v>7.497662037034698</c:v>
                      </c:pt>
                      <c:pt idx="28258">
                        <c:v>7.4979050925888631</c:v>
                      </c:pt>
                      <c:pt idx="28259">
                        <c:v>7.4981481481430281</c:v>
                      </c:pt>
                      <c:pt idx="28260">
                        <c:v>7.4983912037044691</c:v>
                      </c:pt>
                      <c:pt idx="28261">
                        <c:v>7.4986342592586341</c:v>
                      </c:pt>
                      <c:pt idx="28262">
                        <c:v>7.4988773148127992</c:v>
                      </c:pt>
                      <c:pt idx="28263">
                        <c:v>7.4991203703669642</c:v>
                      </c:pt>
                      <c:pt idx="28264">
                        <c:v>7.4993634259211293</c:v>
                      </c:pt>
                      <c:pt idx="28265">
                        <c:v>7.4996064814825703</c:v>
                      </c:pt>
                      <c:pt idx="28266">
                        <c:v>7.4998495370367353</c:v>
                      </c:pt>
                      <c:pt idx="28267">
                        <c:v>7.5000925925909003</c:v>
                      </c:pt>
                      <c:pt idx="28268">
                        <c:v>7.5003356481450654</c:v>
                      </c:pt>
                      <c:pt idx="28269">
                        <c:v>7.5005787036992304</c:v>
                      </c:pt>
                      <c:pt idx="28270">
                        <c:v>7.5008217592606714</c:v>
                      </c:pt>
                      <c:pt idx="28271">
                        <c:v>7.5010648148148364</c:v>
                      </c:pt>
                      <c:pt idx="28272">
                        <c:v>7.5013078703690015</c:v>
                      </c:pt>
                      <c:pt idx="28273">
                        <c:v>7.5015509259231665</c:v>
                      </c:pt>
                      <c:pt idx="28274">
                        <c:v>7.5017939814773316</c:v>
                      </c:pt>
                      <c:pt idx="28275">
                        <c:v>7.5020370370387726</c:v>
                      </c:pt>
                      <c:pt idx="28276">
                        <c:v>7.5022800925929376</c:v>
                      </c:pt>
                      <c:pt idx="28277">
                        <c:v>7.5025231481471026</c:v>
                      </c:pt>
                      <c:pt idx="28278">
                        <c:v>7.5027777777780473</c:v>
                      </c:pt>
                      <c:pt idx="28279">
                        <c:v>7.5030208333322124</c:v>
                      </c:pt>
                      <c:pt idx="28280">
                        <c:v>7.5032638888863774</c:v>
                      </c:pt>
                      <c:pt idx="28281">
                        <c:v>7.5035069444405424</c:v>
                      </c:pt>
                      <c:pt idx="28282">
                        <c:v>7.5037500000019834</c:v>
                      </c:pt>
                      <c:pt idx="28283">
                        <c:v>7.5039930555561485</c:v>
                      </c:pt>
                      <c:pt idx="28284">
                        <c:v>7.5042361111103135</c:v>
                      </c:pt>
                      <c:pt idx="28285">
                        <c:v>7.5044791666644786</c:v>
                      </c:pt>
                      <c:pt idx="28286">
                        <c:v>7.5047222222186436</c:v>
                      </c:pt>
                      <c:pt idx="28287">
                        <c:v>7.5049652777728086</c:v>
                      </c:pt>
                      <c:pt idx="28288">
                        <c:v>7.5052083333342496</c:v>
                      </c:pt>
                      <c:pt idx="28289">
                        <c:v>7.5054513888884147</c:v>
                      </c:pt>
                      <c:pt idx="28290">
                        <c:v>7.5056944444425797</c:v>
                      </c:pt>
                      <c:pt idx="28291">
                        <c:v>7.5059374999967448</c:v>
                      </c:pt>
                      <c:pt idx="28292">
                        <c:v>7.5061805555509098</c:v>
                      </c:pt>
                      <c:pt idx="28293">
                        <c:v>7.5064236111123508</c:v>
                      </c:pt>
                      <c:pt idx="28294">
                        <c:v>7.5066666666665158</c:v>
                      </c:pt>
                      <c:pt idx="28295">
                        <c:v>7.5069097222206809</c:v>
                      </c:pt>
                      <c:pt idx="28296">
                        <c:v>7.5071527777748459</c:v>
                      </c:pt>
                      <c:pt idx="28297">
                        <c:v>7.5073958333290109</c:v>
                      </c:pt>
                      <c:pt idx="28298">
                        <c:v>7.5076388888904519</c:v>
                      </c:pt>
                      <c:pt idx="28299">
                        <c:v>7.507881944444617</c:v>
                      </c:pt>
                      <c:pt idx="28300">
                        <c:v>7.508124999998782</c:v>
                      </c:pt>
                      <c:pt idx="28301">
                        <c:v>7.5083680555529471</c:v>
                      </c:pt>
                      <c:pt idx="28302">
                        <c:v>7.5086111111071121</c:v>
                      </c:pt>
                      <c:pt idx="28303">
                        <c:v>7.5088541666685531</c:v>
                      </c:pt>
                      <c:pt idx="28304">
                        <c:v>7.5090972222227181</c:v>
                      </c:pt>
                      <c:pt idx="28305">
                        <c:v>7.5093402777768832</c:v>
                      </c:pt>
                      <c:pt idx="28306">
                        <c:v>7.5095833333310482</c:v>
                      </c:pt>
                      <c:pt idx="28307">
                        <c:v>7.5098263888852133</c:v>
                      </c:pt>
                      <c:pt idx="28308">
                        <c:v>7.5100694444393783</c:v>
                      </c:pt>
                      <c:pt idx="28309">
                        <c:v>7.5103125000008193</c:v>
                      </c:pt>
                      <c:pt idx="28310">
                        <c:v>7.5105555555549843</c:v>
                      </c:pt>
                      <c:pt idx="28311">
                        <c:v>7.5107986111091494</c:v>
                      </c:pt>
                      <c:pt idx="28312">
                        <c:v>7.5110416666633144</c:v>
                      </c:pt>
                      <c:pt idx="28313">
                        <c:v>7.5112847222174794</c:v>
                      </c:pt>
                      <c:pt idx="28314">
                        <c:v>7.5115277777789204</c:v>
                      </c:pt>
                      <c:pt idx="28315">
                        <c:v>7.5117708333330855</c:v>
                      </c:pt>
                      <c:pt idx="28316">
                        <c:v>7.5120138888872505</c:v>
                      </c:pt>
                      <c:pt idx="28317">
                        <c:v>7.5122569444414156</c:v>
                      </c:pt>
                      <c:pt idx="28318">
                        <c:v>7.5124999999955806</c:v>
                      </c:pt>
                      <c:pt idx="28319">
                        <c:v>7.5127430555570216</c:v>
                      </c:pt>
                      <c:pt idx="28320">
                        <c:v>7.5129861111111866</c:v>
                      </c:pt>
                      <c:pt idx="28321">
                        <c:v>7.5132291666653517</c:v>
                      </c:pt>
                      <c:pt idx="28322">
                        <c:v>7.5134722222195167</c:v>
                      </c:pt>
                      <c:pt idx="28323">
                        <c:v>7.5137152777736818</c:v>
                      </c:pt>
                      <c:pt idx="28324">
                        <c:v>7.5139583333351228</c:v>
                      </c:pt>
                      <c:pt idx="28325">
                        <c:v>7.5142013888892878</c:v>
                      </c:pt>
                      <c:pt idx="28326">
                        <c:v>7.5144560185202325</c:v>
                      </c:pt>
                      <c:pt idx="28327">
                        <c:v>7.5146990740743975</c:v>
                      </c:pt>
                      <c:pt idx="28328">
                        <c:v>7.5149421296285626</c:v>
                      </c:pt>
                      <c:pt idx="28329">
                        <c:v>7.5151851851827276</c:v>
                      </c:pt>
                      <c:pt idx="28330">
                        <c:v>7.5154282407368926</c:v>
                      </c:pt>
                      <c:pt idx="28331">
                        <c:v>7.5156712962983336</c:v>
                      </c:pt>
                      <c:pt idx="28332">
                        <c:v>7.5159143518524987</c:v>
                      </c:pt>
                      <c:pt idx="28333">
                        <c:v>7.5161574074066637</c:v>
                      </c:pt>
                      <c:pt idx="28334">
                        <c:v>7.5164004629608288</c:v>
                      </c:pt>
                      <c:pt idx="28335">
                        <c:v>7.5166435185149938</c:v>
                      </c:pt>
                      <c:pt idx="28336">
                        <c:v>7.5168865740691588</c:v>
                      </c:pt>
                      <c:pt idx="28337">
                        <c:v>7.5171296296305998</c:v>
                      </c:pt>
                      <c:pt idx="28338">
                        <c:v>7.5173726851847649</c:v>
                      </c:pt>
                      <c:pt idx="28339">
                        <c:v>7.5176157407389299</c:v>
                      </c:pt>
                      <c:pt idx="28340">
                        <c:v>7.5178587962930949</c:v>
                      </c:pt>
                      <c:pt idx="28341">
                        <c:v>7.51810185184726</c:v>
                      </c:pt>
                      <c:pt idx="28342">
                        <c:v>7.518344907408701</c:v>
                      </c:pt>
                      <c:pt idx="28343">
                        <c:v>7.518587962962866</c:v>
                      </c:pt>
                      <c:pt idx="28344">
                        <c:v>7.5188310185170311</c:v>
                      </c:pt>
                      <c:pt idx="28345">
                        <c:v>7.5190740740711961</c:v>
                      </c:pt>
                      <c:pt idx="28346">
                        <c:v>7.5193171296253611</c:v>
                      </c:pt>
                      <c:pt idx="28347">
                        <c:v>7.5195601851868021</c:v>
                      </c:pt>
                      <c:pt idx="28348">
                        <c:v>7.5198032407409672</c:v>
                      </c:pt>
                      <c:pt idx="28349">
                        <c:v>7.5200462962951322</c:v>
                      </c:pt>
                      <c:pt idx="28350">
                        <c:v>7.5202893518492973</c:v>
                      </c:pt>
                      <c:pt idx="28351">
                        <c:v>7.5205324074034623</c:v>
                      </c:pt>
                      <c:pt idx="28352">
                        <c:v>7.5207754629649033</c:v>
                      </c:pt>
                      <c:pt idx="28353">
                        <c:v>7.5210185185190683</c:v>
                      </c:pt>
                      <c:pt idx="28354">
                        <c:v>7.5212615740732334</c:v>
                      </c:pt>
                      <c:pt idx="28355">
                        <c:v>7.5215046296273984</c:v>
                      </c:pt>
                      <c:pt idx="28356">
                        <c:v>7.5217476851815634</c:v>
                      </c:pt>
                    </c:numCache>
                  </c:numRef>
                </c:xVal>
                <c:yVal>
                  <c:numRef>
                    <c:extLst xmlns:c15="http://schemas.microsoft.com/office/drawing/2012/chart">
                      <c:ext xmlns:c15="http://schemas.microsoft.com/office/drawing/2012/chart" uri="{02D57815-91ED-43cb-92C2-25804820EDAC}">
                        <c15:formulaRef>
                          <c15:sqref>ventilation!$H$2:$H$28358</c15:sqref>
                        </c15:formulaRef>
                      </c:ext>
                    </c:extLst>
                    <c:numCache>
                      <c:formatCode>General</c:formatCode>
                      <c:ptCount val="28357"/>
                      <c:pt idx="0">
                        <c:v>134.30000000000001</c:v>
                      </c:pt>
                      <c:pt idx="1">
                        <c:v>135.6</c:v>
                      </c:pt>
                      <c:pt idx="2">
                        <c:v>137.80000000000001</c:v>
                      </c:pt>
                      <c:pt idx="3">
                        <c:v>136.19999999999999</c:v>
                      </c:pt>
                      <c:pt idx="4">
                        <c:v>139.80000000000001</c:v>
                      </c:pt>
                      <c:pt idx="5">
                        <c:v>136.19999999999999</c:v>
                      </c:pt>
                      <c:pt idx="6">
                        <c:v>137.80000000000001</c:v>
                      </c:pt>
                      <c:pt idx="7">
                        <c:v>141.4</c:v>
                      </c:pt>
                      <c:pt idx="8">
                        <c:v>139.69999999999999</c:v>
                      </c:pt>
                      <c:pt idx="9">
                        <c:v>138.19999999999999</c:v>
                      </c:pt>
                      <c:pt idx="10">
                        <c:v>142.30000000000001</c:v>
                      </c:pt>
                      <c:pt idx="11">
                        <c:v>141.6</c:v>
                      </c:pt>
                      <c:pt idx="12">
                        <c:v>140.30000000000001</c:v>
                      </c:pt>
                      <c:pt idx="13">
                        <c:v>139.4</c:v>
                      </c:pt>
                      <c:pt idx="14">
                        <c:v>139.1</c:v>
                      </c:pt>
                      <c:pt idx="15">
                        <c:v>141.69999999999999</c:v>
                      </c:pt>
                      <c:pt idx="16">
                        <c:v>141.4</c:v>
                      </c:pt>
                      <c:pt idx="17">
                        <c:v>139.80000000000001</c:v>
                      </c:pt>
                      <c:pt idx="18">
                        <c:v>141.80000000000001</c:v>
                      </c:pt>
                      <c:pt idx="19">
                        <c:v>143.6</c:v>
                      </c:pt>
                      <c:pt idx="20">
                        <c:v>139.6</c:v>
                      </c:pt>
                      <c:pt idx="21">
                        <c:v>142.9</c:v>
                      </c:pt>
                      <c:pt idx="22">
                        <c:v>143</c:v>
                      </c:pt>
                      <c:pt idx="23">
                        <c:v>141.1</c:v>
                      </c:pt>
                      <c:pt idx="24">
                        <c:v>139.69999999999999</c:v>
                      </c:pt>
                      <c:pt idx="25">
                        <c:v>140.69999999999999</c:v>
                      </c:pt>
                      <c:pt idx="26">
                        <c:v>142.4</c:v>
                      </c:pt>
                      <c:pt idx="27">
                        <c:v>140.1</c:v>
                      </c:pt>
                      <c:pt idx="28">
                        <c:v>143.1</c:v>
                      </c:pt>
                      <c:pt idx="29">
                        <c:v>142.80000000000001</c:v>
                      </c:pt>
                      <c:pt idx="30">
                        <c:v>140.6</c:v>
                      </c:pt>
                      <c:pt idx="31">
                        <c:v>142.6</c:v>
                      </c:pt>
                      <c:pt idx="32">
                        <c:v>142.5</c:v>
                      </c:pt>
                      <c:pt idx="33">
                        <c:v>141.4</c:v>
                      </c:pt>
                      <c:pt idx="34">
                        <c:v>140.9</c:v>
                      </c:pt>
                      <c:pt idx="35">
                        <c:v>141.4</c:v>
                      </c:pt>
                      <c:pt idx="36">
                        <c:v>141.5</c:v>
                      </c:pt>
                      <c:pt idx="37">
                        <c:v>141.4</c:v>
                      </c:pt>
                      <c:pt idx="38">
                        <c:v>140.9</c:v>
                      </c:pt>
                      <c:pt idx="39">
                        <c:v>142.9</c:v>
                      </c:pt>
                      <c:pt idx="40">
                        <c:v>139.4</c:v>
                      </c:pt>
                      <c:pt idx="41">
                        <c:v>144.4</c:v>
                      </c:pt>
                      <c:pt idx="42">
                        <c:v>140.69999999999999</c:v>
                      </c:pt>
                      <c:pt idx="43">
                        <c:v>142.4</c:v>
                      </c:pt>
                      <c:pt idx="44">
                        <c:v>141.69999999999999</c:v>
                      </c:pt>
                      <c:pt idx="45">
                        <c:v>141.69999999999999</c:v>
                      </c:pt>
                      <c:pt idx="46">
                        <c:v>144.4</c:v>
                      </c:pt>
                      <c:pt idx="47">
                        <c:v>142.5</c:v>
                      </c:pt>
                      <c:pt idx="48">
                        <c:v>142</c:v>
                      </c:pt>
                      <c:pt idx="49">
                        <c:v>141.6</c:v>
                      </c:pt>
                      <c:pt idx="50">
                        <c:v>141.9</c:v>
                      </c:pt>
                      <c:pt idx="51">
                        <c:v>140.80000000000001</c:v>
                      </c:pt>
                      <c:pt idx="52">
                        <c:v>141.6</c:v>
                      </c:pt>
                      <c:pt idx="53">
                        <c:v>140.19999999999999</c:v>
                      </c:pt>
                      <c:pt idx="54">
                        <c:v>143.80000000000001</c:v>
                      </c:pt>
                      <c:pt idx="55">
                        <c:v>142</c:v>
                      </c:pt>
                      <c:pt idx="56">
                        <c:v>143</c:v>
                      </c:pt>
                      <c:pt idx="57">
                        <c:v>141.19999999999999</c:v>
                      </c:pt>
                      <c:pt idx="58">
                        <c:v>139.69999999999999</c:v>
                      </c:pt>
                      <c:pt idx="59">
                        <c:v>142.1</c:v>
                      </c:pt>
                      <c:pt idx="60">
                        <c:v>140.80000000000001</c:v>
                      </c:pt>
                      <c:pt idx="61">
                        <c:v>142.19999999999999</c:v>
                      </c:pt>
                      <c:pt idx="62">
                        <c:v>141.9</c:v>
                      </c:pt>
                      <c:pt idx="63">
                        <c:v>141.5</c:v>
                      </c:pt>
                      <c:pt idx="64">
                        <c:v>142.80000000000001</c:v>
                      </c:pt>
                      <c:pt idx="65">
                        <c:v>141.69999999999999</c:v>
                      </c:pt>
                      <c:pt idx="66">
                        <c:v>140.19999999999999</c:v>
                      </c:pt>
                      <c:pt idx="67">
                        <c:v>142.19999999999999</c:v>
                      </c:pt>
                      <c:pt idx="68">
                        <c:v>141.4</c:v>
                      </c:pt>
                      <c:pt idx="69">
                        <c:v>143.4</c:v>
                      </c:pt>
                      <c:pt idx="70">
                        <c:v>141.69999999999999</c:v>
                      </c:pt>
                      <c:pt idx="71">
                        <c:v>141.6</c:v>
                      </c:pt>
                      <c:pt idx="72">
                        <c:v>142.4</c:v>
                      </c:pt>
                      <c:pt idx="73">
                        <c:v>142.4</c:v>
                      </c:pt>
                      <c:pt idx="74">
                        <c:v>142.6</c:v>
                      </c:pt>
                      <c:pt idx="75">
                        <c:v>143.4</c:v>
                      </c:pt>
                      <c:pt idx="76">
                        <c:v>141.9</c:v>
                      </c:pt>
                      <c:pt idx="77">
                        <c:v>142.6</c:v>
                      </c:pt>
                      <c:pt idx="78">
                        <c:v>142.19999999999999</c:v>
                      </c:pt>
                      <c:pt idx="79">
                        <c:v>143.6</c:v>
                      </c:pt>
                      <c:pt idx="80">
                        <c:v>143.1</c:v>
                      </c:pt>
                      <c:pt idx="81">
                        <c:v>144.6</c:v>
                      </c:pt>
                      <c:pt idx="82">
                        <c:v>141.30000000000001</c:v>
                      </c:pt>
                      <c:pt idx="83">
                        <c:v>143.6</c:v>
                      </c:pt>
                      <c:pt idx="84">
                        <c:v>143.19999999999999</c:v>
                      </c:pt>
                      <c:pt idx="85">
                        <c:v>142.4</c:v>
                      </c:pt>
                      <c:pt idx="86">
                        <c:v>143</c:v>
                      </c:pt>
                      <c:pt idx="87">
                        <c:v>143.69999999999999</c:v>
                      </c:pt>
                      <c:pt idx="88">
                        <c:v>144</c:v>
                      </c:pt>
                      <c:pt idx="89">
                        <c:v>142.6</c:v>
                      </c:pt>
                      <c:pt idx="90">
                        <c:v>142.9</c:v>
                      </c:pt>
                      <c:pt idx="91">
                        <c:v>143.69999999999999</c:v>
                      </c:pt>
                      <c:pt idx="92">
                        <c:v>143.6</c:v>
                      </c:pt>
                      <c:pt idx="93">
                        <c:v>143.19999999999999</c:v>
                      </c:pt>
                      <c:pt idx="94">
                        <c:v>141.9</c:v>
                      </c:pt>
                      <c:pt idx="95">
                        <c:v>142.69999999999999</c:v>
                      </c:pt>
                      <c:pt idx="96">
                        <c:v>144.6</c:v>
                      </c:pt>
                      <c:pt idx="97">
                        <c:v>144.6</c:v>
                      </c:pt>
                      <c:pt idx="98">
                        <c:v>142.80000000000001</c:v>
                      </c:pt>
                      <c:pt idx="99">
                        <c:v>143.9</c:v>
                      </c:pt>
                      <c:pt idx="100">
                        <c:v>142.5</c:v>
                      </c:pt>
                      <c:pt idx="101">
                        <c:v>144.1</c:v>
                      </c:pt>
                      <c:pt idx="102">
                        <c:v>142.4</c:v>
                      </c:pt>
                      <c:pt idx="103">
                        <c:v>143.6</c:v>
                      </c:pt>
                      <c:pt idx="104">
                        <c:v>141.9</c:v>
                      </c:pt>
                      <c:pt idx="105">
                        <c:v>142.80000000000001</c:v>
                      </c:pt>
                      <c:pt idx="106">
                        <c:v>144</c:v>
                      </c:pt>
                      <c:pt idx="107">
                        <c:v>144.1</c:v>
                      </c:pt>
                      <c:pt idx="108">
                        <c:v>142.30000000000001</c:v>
                      </c:pt>
                      <c:pt idx="109">
                        <c:v>143.9</c:v>
                      </c:pt>
                      <c:pt idx="110">
                        <c:v>143.6</c:v>
                      </c:pt>
                      <c:pt idx="111">
                        <c:v>144.30000000000001</c:v>
                      </c:pt>
                      <c:pt idx="112">
                        <c:v>143</c:v>
                      </c:pt>
                      <c:pt idx="113">
                        <c:v>142.6</c:v>
                      </c:pt>
                      <c:pt idx="114">
                        <c:v>144.4</c:v>
                      </c:pt>
                      <c:pt idx="115">
                        <c:v>144.1</c:v>
                      </c:pt>
                      <c:pt idx="116">
                        <c:v>144</c:v>
                      </c:pt>
                      <c:pt idx="117">
                        <c:v>144</c:v>
                      </c:pt>
                      <c:pt idx="118">
                        <c:v>142.1</c:v>
                      </c:pt>
                      <c:pt idx="119">
                        <c:v>142.6</c:v>
                      </c:pt>
                      <c:pt idx="120">
                        <c:v>144.80000000000001</c:v>
                      </c:pt>
                      <c:pt idx="121">
                        <c:v>143.4</c:v>
                      </c:pt>
                      <c:pt idx="122">
                        <c:v>143.80000000000001</c:v>
                      </c:pt>
                      <c:pt idx="123">
                        <c:v>142.80000000000001</c:v>
                      </c:pt>
                      <c:pt idx="124">
                        <c:v>143</c:v>
                      </c:pt>
                      <c:pt idx="125">
                        <c:v>142.80000000000001</c:v>
                      </c:pt>
                      <c:pt idx="126">
                        <c:v>143.4</c:v>
                      </c:pt>
                      <c:pt idx="127">
                        <c:v>143.4</c:v>
                      </c:pt>
                      <c:pt idx="128">
                        <c:v>141.80000000000001</c:v>
                      </c:pt>
                      <c:pt idx="129">
                        <c:v>141.9</c:v>
                      </c:pt>
                      <c:pt idx="130">
                        <c:v>142.69999999999999</c:v>
                      </c:pt>
                      <c:pt idx="131">
                        <c:v>143.1</c:v>
                      </c:pt>
                      <c:pt idx="132">
                        <c:v>144</c:v>
                      </c:pt>
                      <c:pt idx="133">
                        <c:v>143.9</c:v>
                      </c:pt>
                      <c:pt idx="134">
                        <c:v>142.19999999999999</c:v>
                      </c:pt>
                      <c:pt idx="135">
                        <c:v>143.4</c:v>
                      </c:pt>
                      <c:pt idx="136">
                        <c:v>143.80000000000001</c:v>
                      </c:pt>
                      <c:pt idx="137">
                        <c:v>143.5</c:v>
                      </c:pt>
                      <c:pt idx="138">
                        <c:v>144.69999999999999</c:v>
                      </c:pt>
                      <c:pt idx="139">
                        <c:v>142</c:v>
                      </c:pt>
                      <c:pt idx="140">
                        <c:v>143.9</c:v>
                      </c:pt>
                      <c:pt idx="141">
                        <c:v>141.9</c:v>
                      </c:pt>
                      <c:pt idx="142">
                        <c:v>142.30000000000001</c:v>
                      </c:pt>
                      <c:pt idx="143">
                        <c:v>144.6</c:v>
                      </c:pt>
                      <c:pt idx="144">
                        <c:v>144.4</c:v>
                      </c:pt>
                      <c:pt idx="145">
                        <c:v>142.1</c:v>
                      </c:pt>
                      <c:pt idx="146">
                        <c:v>142.80000000000001</c:v>
                      </c:pt>
                      <c:pt idx="147">
                        <c:v>143.30000000000001</c:v>
                      </c:pt>
                      <c:pt idx="148">
                        <c:v>142.30000000000001</c:v>
                      </c:pt>
                      <c:pt idx="149">
                        <c:v>142.30000000000001</c:v>
                      </c:pt>
                      <c:pt idx="150">
                        <c:v>144.30000000000001</c:v>
                      </c:pt>
                      <c:pt idx="151">
                        <c:v>143.19999999999999</c:v>
                      </c:pt>
                      <c:pt idx="152">
                        <c:v>142.69999999999999</c:v>
                      </c:pt>
                      <c:pt idx="153">
                        <c:v>143.19999999999999</c:v>
                      </c:pt>
                      <c:pt idx="154">
                        <c:v>144.4</c:v>
                      </c:pt>
                      <c:pt idx="155">
                        <c:v>142.4</c:v>
                      </c:pt>
                      <c:pt idx="156">
                        <c:v>142.19999999999999</c:v>
                      </c:pt>
                      <c:pt idx="157">
                        <c:v>142</c:v>
                      </c:pt>
                      <c:pt idx="158">
                        <c:v>144.19999999999999</c:v>
                      </c:pt>
                      <c:pt idx="159">
                        <c:v>144</c:v>
                      </c:pt>
                      <c:pt idx="160">
                        <c:v>141.80000000000001</c:v>
                      </c:pt>
                      <c:pt idx="161">
                        <c:v>143.19999999999999</c:v>
                      </c:pt>
                      <c:pt idx="162">
                        <c:v>143.6</c:v>
                      </c:pt>
                      <c:pt idx="163">
                        <c:v>142.6</c:v>
                      </c:pt>
                      <c:pt idx="164">
                        <c:v>143.1</c:v>
                      </c:pt>
                      <c:pt idx="165">
                        <c:v>143.30000000000001</c:v>
                      </c:pt>
                      <c:pt idx="166">
                        <c:v>144.80000000000001</c:v>
                      </c:pt>
                      <c:pt idx="167">
                        <c:v>144.19999999999999</c:v>
                      </c:pt>
                      <c:pt idx="168">
                        <c:v>145</c:v>
                      </c:pt>
                      <c:pt idx="169">
                        <c:v>143.80000000000001</c:v>
                      </c:pt>
                      <c:pt idx="170">
                        <c:v>142.5</c:v>
                      </c:pt>
                      <c:pt idx="171">
                        <c:v>145.30000000000001</c:v>
                      </c:pt>
                      <c:pt idx="172">
                        <c:v>144</c:v>
                      </c:pt>
                      <c:pt idx="173">
                        <c:v>143.6</c:v>
                      </c:pt>
                      <c:pt idx="174">
                        <c:v>144</c:v>
                      </c:pt>
                      <c:pt idx="175">
                        <c:v>146.19999999999999</c:v>
                      </c:pt>
                      <c:pt idx="176">
                        <c:v>142.69999999999999</c:v>
                      </c:pt>
                      <c:pt idx="177">
                        <c:v>142</c:v>
                      </c:pt>
                      <c:pt idx="178">
                        <c:v>143.4</c:v>
                      </c:pt>
                      <c:pt idx="179">
                        <c:v>143.6</c:v>
                      </c:pt>
                      <c:pt idx="180">
                        <c:v>145.1</c:v>
                      </c:pt>
                      <c:pt idx="181">
                        <c:v>144.9</c:v>
                      </c:pt>
                      <c:pt idx="182">
                        <c:v>142.80000000000001</c:v>
                      </c:pt>
                      <c:pt idx="183">
                        <c:v>145.30000000000001</c:v>
                      </c:pt>
                      <c:pt idx="184">
                        <c:v>144.6</c:v>
                      </c:pt>
                      <c:pt idx="185">
                        <c:v>144.80000000000001</c:v>
                      </c:pt>
                      <c:pt idx="186">
                        <c:v>145.6</c:v>
                      </c:pt>
                      <c:pt idx="187">
                        <c:v>144.30000000000001</c:v>
                      </c:pt>
                      <c:pt idx="188">
                        <c:v>143.69999999999999</c:v>
                      </c:pt>
                      <c:pt idx="189">
                        <c:v>145</c:v>
                      </c:pt>
                      <c:pt idx="190">
                        <c:v>142.9</c:v>
                      </c:pt>
                      <c:pt idx="191">
                        <c:v>144.5</c:v>
                      </c:pt>
                      <c:pt idx="192">
                        <c:v>143.1</c:v>
                      </c:pt>
                      <c:pt idx="193">
                        <c:v>143</c:v>
                      </c:pt>
                      <c:pt idx="194">
                        <c:v>143.69999999999999</c:v>
                      </c:pt>
                      <c:pt idx="195">
                        <c:v>142.9</c:v>
                      </c:pt>
                      <c:pt idx="196">
                        <c:v>144</c:v>
                      </c:pt>
                      <c:pt idx="197">
                        <c:v>144</c:v>
                      </c:pt>
                      <c:pt idx="198">
                        <c:v>144.30000000000001</c:v>
                      </c:pt>
                      <c:pt idx="199">
                        <c:v>143.69999999999999</c:v>
                      </c:pt>
                      <c:pt idx="200">
                        <c:v>145.30000000000001</c:v>
                      </c:pt>
                      <c:pt idx="201">
                        <c:v>143.5</c:v>
                      </c:pt>
                      <c:pt idx="202">
                        <c:v>144.80000000000001</c:v>
                      </c:pt>
                      <c:pt idx="203">
                        <c:v>143.80000000000001</c:v>
                      </c:pt>
                      <c:pt idx="204">
                        <c:v>143.5</c:v>
                      </c:pt>
                      <c:pt idx="205">
                        <c:v>144.80000000000001</c:v>
                      </c:pt>
                      <c:pt idx="206">
                        <c:v>143.5</c:v>
                      </c:pt>
                      <c:pt idx="207">
                        <c:v>145.4</c:v>
                      </c:pt>
                      <c:pt idx="208">
                        <c:v>143.9</c:v>
                      </c:pt>
                      <c:pt idx="209">
                        <c:v>145.1</c:v>
                      </c:pt>
                      <c:pt idx="210">
                        <c:v>145.5</c:v>
                      </c:pt>
                      <c:pt idx="211">
                        <c:v>144.1</c:v>
                      </c:pt>
                      <c:pt idx="212">
                        <c:v>143.9</c:v>
                      </c:pt>
                      <c:pt idx="213">
                        <c:v>144.9</c:v>
                      </c:pt>
                      <c:pt idx="214">
                        <c:v>144.9</c:v>
                      </c:pt>
                      <c:pt idx="215">
                        <c:v>144.19999999999999</c:v>
                      </c:pt>
                      <c:pt idx="216">
                        <c:v>146.19999999999999</c:v>
                      </c:pt>
                      <c:pt idx="217">
                        <c:v>146.1</c:v>
                      </c:pt>
                      <c:pt idx="218">
                        <c:v>143.69999999999999</c:v>
                      </c:pt>
                      <c:pt idx="219">
                        <c:v>143.30000000000001</c:v>
                      </c:pt>
                      <c:pt idx="220">
                        <c:v>144</c:v>
                      </c:pt>
                      <c:pt idx="221">
                        <c:v>144.4</c:v>
                      </c:pt>
                      <c:pt idx="222">
                        <c:v>144.80000000000001</c:v>
                      </c:pt>
                      <c:pt idx="223">
                        <c:v>142.80000000000001</c:v>
                      </c:pt>
                      <c:pt idx="224">
                        <c:v>142.5</c:v>
                      </c:pt>
                      <c:pt idx="225">
                        <c:v>145.30000000000001</c:v>
                      </c:pt>
                      <c:pt idx="226">
                        <c:v>143.4</c:v>
                      </c:pt>
                      <c:pt idx="227">
                        <c:v>144</c:v>
                      </c:pt>
                      <c:pt idx="228">
                        <c:v>144</c:v>
                      </c:pt>
                      <c:pt idx="229">
                        <c:v>143.19999999999999</c:v>
                      </c:pt>
                      <c:pt idx="230">
                        <c:v>143</c:v>
                      </c:pt>
                      <c:pt idx="231">
                        <c:v>143.6</c:v>
                      </c:pt>
                      <c:pt idx="232">
                        <c:v>144.30000000000001</c:v>
                      </c:pt>
                      <c:pt idx="233">
                        <c:v>144.4</c:v>
                      </c:pt>
                      <c:pt idx="234">
                        <c:v>147.1</c:v>
                      </c:pt>
                      <c:pt idx="235">
                        <c:v>143.80000000000001</c:v>
                      </c:pt>
                      <c:pt idx="236">
                        <c:v>143.1</c:v>
                      </c:pt>
                      <c:pt idx="237">
                        <c:v>143.30000000000001</c:v>
                      </c:pt>
                      <c:pt idx="238">
                        <c:v>147.9</c:v>
                      </c:pt>
                      <c:pt idx="239">
                        <c:v>144.69999999999999</c:v>
                      </c:pt>
                      <c:pt idx="240">
                        <c:v>143.1</c:v>
                      </c:pt>
                      <c:pt idx="241">
                        <c:v>145.1</c:v>
                      </c:pt>
                      <c:pt idx="242">
                        <c:v>146.4</c:v>
                      </c:pt>
                      <c:pt idx="243">
                        <c:v>146</c:v>
                      </c:pt>
                      <c:pt idx="244">
                        <c:v>147</c:v>
                      </c:pt>
                      <c:pt idx="245">
                        <c:v>144.1</c:v>
                      </c:pt>
                      <c:pt idx="246">
                        <c:v>146</c:v>
                      </c:pt>
                      <c:pt idx="247">
                        <c:v>143.30000000000001</c:v>
                      </c:pt>
                      <c:pt idx="248">
                        <c:v>145.4</c:v>
                      </c:pt>
                      <c:pt idx="249">
                        <c:v>145.9</c:v>
                      </c:pt>
                      <c:pt idx="250">
                        <c:v>145.69999999999999</c:v>
                      </c:pt>
                      <c:pt idx="251">
                        <c:v>145.9</c:v>
                      </c:pt>
                      <c:pt idx="252">
                        <c:v>145.30000000000001</c:v>
                      </c:pt>
                      <c:pt idx="253">
                        <c:v>146.69999999999999</c:v>
                      </c:pt>
                      <c:pt idx="254">
                        <c:v>146.69999999999999</c:v>
                      </c:pt>
                      <c:pt idx="255">
                        <c:v>143.69999999999999</c:v>
                      </c:pt>
                      <c:pt idx="256">
                        <c:v>142.4</c:v>
                      </c:pt>
                      <c:pt idx="257">
                        <c:v>144.80000000000001</c:v>
                      </c:pt>
                      <c:pt idx="258">
                        <c:v>145</c:v>
                      </c:pt>
                      <c:pt idx="259">
                        <c:v>143.19999999999999</c:v>
                      </c:pt>
                      <c:pt idx="260">
                        <c:v>144.80000000000001</c:v>
                      </c:pt>
                      <c:pt idx="261">
                        <c:v>146.30000000000001</c:v>
                      </c:pt>
                      <c:pt idx="262">
                        <c:v>144.1</c:v>
                      </c:pt>
                      <c:pt idx="263">
                        <c:v>145.69999999999999</c:v>
                      </c:pt>
                      <c:pt idx="264">
                        <c:v>145.80000000000001</c:v>
                      </c:pt>
                      <c:pt idx="265">
                        <c:v>145.6</c:v>
                      </c:pt>
                      <c:pt idx="266">
                        <c:v>145.19999999999999</c:v>
                      </c:pt>
                      <c:pt idx="267">
                        <c:v>144</c:v>
                      </c:pt>
                      <c:pt idx="268">
                        <c:v>145.30000000000001</c:v>
                      </c:pt>
                      <c:pt idx="269">
                        <c:v>144.30000000000001</c:v>
                      </c:pt>
                      <c:pt idx="270">
                        <c:v>145</c:v>
                      </c:pt>
                      <c:pt idx="271">
                        <c:v>145.30000000000001</c:v>
                      </c:pt>
                      <c:pt idx="272">
                        <c:v>144.5</c:v>
                      </c:pt>
                      <c:pt idx="273">
                        <c:v>144.5</c:v>
                      </c:pt>
                      <c:pt idx="274">
                        <c:v>144.30000000000001</c:v>
                      </c:pt>
                      <c:pt idx="275">
                        <c:v>144.80000000000001</c:v>
                      </c:pt>
                      <c:pt idx="276">
                        <c:v>143.19999999999999</c:v>
                      </c:pt>
                      <c:pt idx="277">
                        <c:v>144.19999999999999</c:v>
                      </c:pt>
                      <c:pt idx="278">
                        <c:v>144.30000000000001</c:v>
                      </c:pt>
                      <c:pt idx="279">
                        <c:v>143.69999999999999</c:v>
                      </c:pt>
                      <c:pt idx="280">
                        <c:v>146.1</c:v>
                      </c:pt>
                      <c:pt idx="281">
                        <c:v>143.6</c:v>
                      </c:pt>
                      <c:pt idx="282">
                        <c:v>147.1</c:v>
                      </c:pt>
                      <c:pt idx="283">
                        <c:v>143.80000000000001</c:v>
                      </c:pt>
                      <c:pt idx="284">
                        <c:v>144.9</c:v>
                      </c:pt>
                      <c:pt idx="285">
                        <c:v>144.69999999999999</c:v>
                      </c:pt>
                      <c:pt idx="286">
                        <c:v>145.4</c:v>
                      </c:pt>
                      <c:pt idx="287">
                        <c:v>144.69999999999999</c:v>
                      </c:pt>
                      <c:pt idx="288">
                        <c:v>143.80000000000001</c:v>
                      </c:pt>
                      <c:pt idx="289">
                        <c:v>142.6</c:v>
                      </c:pt>
                      <c:pt idx="290">
                        <c:v>145.80000000000001</c:v>
                      </c:pt>
                      <c:pt idx="291">
                        <c:v>145.9</c:v>
                      </c:pt>
                      <c:pt idx="292">
                        <c:v>143.9</c:v>
                      </c:pt>
                      <c:pt idx="293">
                        <c:v>143.80000000000001</c:v>
                      </c:pt>
                      <c:pt idx="294">
                        <c:v>147.19999999999999</c:v>
                      </c:pt>
                      <c:pt idx="295">
                        <c:v>144.6</c:v>
                      </c:pt>
                      <c:pt idx="296">
                        <c:v>145.1</c:v>
                      </c:pt>
                      <c:pt idx="297">
                        <c:v>142.69999999999999</c:v>
                      </c:pt>
                      <c:pt idx="298">
                        <c:v>144.30000000000001</c:v>
                      </c:pt>
                      <c:pt idx="299">
                        <c:v>145.19999999999999</c:v>
                      </c:pt>
                      <c:pt idx="300">
                        <c:v>146.4</c:v>
                      </c:pt>
                      <c:pt idx="301">
                        <c:v>143.5</c:v>
                      </c:pt>
                      <c:pt idx="302">
                        <c:v>143.1</c:v>
                      </c:pt>
                      <c:pt idx="303">
                        <c:v>145.6</c:v>
                      </c:pt>
                      <c:pt idx="304">
                        <c:v>146</c:v>
                      </c:pt>
                      <c:pt idx="305">
                        <c:v>146.19999999999999</c:v>
                      </c:pt>
                      <c:pt idx="306">
                        <c:v>145.1</c:v>
                      </c:pt>
                      <c:pt idx="307">
                        <c:v>145.5</c:v>
                      </c:pt>
                      <c:pt idx="308">
                        <c:v>144.30000000000001</c:v>
                      </c:pt>
                      <c:pt idx="309">
                        <c:v>143.69999999999999</c:v>
                      </c:pt>
                      <c:pt idx="310">
                        <c:v>144.1</c:v>
                      </c:pt>
                      <c:pt idx="311">
                        <c:v>144.9</c:v>
                      </c:pt>
                      <c:pt idx="312">
                        <c:v>145.1</c:v>
                      </c:pt>
                      <c:pt idx="313">
                        <c:v>145.30000000000001</c:v>
                      </c:pt>
                      <c:pt idx="314">
                        <c:v>142.4</c:v>
                      </c:pt>
                      <c:pt idx="315">
                        <c:v>144.6</c:v>
                      </c:pt>
                      <c:pt idx="316">
                        <c:v>145.6</c:v>
                      </c:pt>
                      <c:pt idx="317">
                        <c:v>146.19999999999999</c:v>
                      </c:pt>
                      <c:pt idx="318">
                        <c:v>143</c:v>
                      </c:pt>
                      <c:pt idx="319">
                        <c:v>144.69999999999999</c:v>
                      </c:pt>
                      <c:pt idx="320">
                        <c:v>145.19999999999999</c:v>
                      </c:pt>
                      <c:pt idx="321">
                        <c:v>144.80000000000001</c:v>
                      </c:pt>
                      <c:pt idx="322">
                        <c:v>146.30000000000001</c:v>
                      </c:pt>
                      <c:pt idx="323">
                        <c:v>145.1</c:v>
                      </c:pt>
                      <c:pt idx="324">
                        <c:v>144.69999999999999</c:v>
                      </c:pt>
                      <c:pt idx="325">
                        <c:v>146.69999999999999</c:v>
                      </c:pt>
                      <c:pt idx="326">
                        <c:v>145.80000000000001</c:v>
                      </c:pt>
                      <c:pt idx="327">
                        <c:v>145.80000000000001</c:v>
                      </c:pt>
                      <c:pt idx="328">
                        <c:v>143.4</c:v>
                      </c:pt>
                      <c:pt idx="329">
                        <c:v>143</c:v>
                      </c:pt>
                      <c:pt idx="330">
                        <c:v>144.80000000000001</c:v>
                      </c:pt>
                      <c:pt idx="331">
                        <c:v>144</c:v>
                      </c:pt>
                      <c:pt idx="332">
                        <c:v>145.80000000000001</c:v>
                      </c:pt>
                      <c:pt idx="333">
                        <c:v>144.9</c:v>
                      </c:pt>
                      <c:pt idx="334">
                        <c:v>146.30000000000001</c:v>
                      </c:pt>
                      <c:pt idx="335">
                        <c:v>145.19999999999999</c:v>
                      </c:pt>
                      <c:pt idx="336">
                        <c:v>143.4</c:v>
                      </c:pt>
                      <c:pt idx="337">
                        <c:v>143.9</c:v>
                      </c:pt>
                      <c:pt idx="338">
                        <c:v>145</c:v>
                      </c:pt>
                      <c:pt idx="339">
                        <c:v>144.9</c:v>
                      </c:pt>
                      <c:pt idx="340">
                        <c:v>144.19999999999999</c:v>
                      </c:pt>
                      <c:pt idx="341">
                        <c:v>144.6</c:v>
                      </c:pt>
                      <c:pt idx="342">
                        <c:v>145.30000000000001</c:v>
                      </c:pt>
                      <c:pt idx="343">
                        <c:v>145.4</c:v>
                      </c:pt>
                      <c:pt idx="344">
                        <c:v>144.80000000000001</c:v>
                      </c:pt>
                      <c:pt idx="345">
                        <c:v>146.19999999999999</c:v>
                      </c:pt>
                      <c:pt idx="346">
                        <c:v>144.4</c:v>
                      </c:pt>
                      <c:pt idx="347">
                        <c:v>145.1</c:v>
                      </c:pt>
                      <c:pt idx="348">
                        <c:v>145.5</c:v>
                      </c:pt>
                      <c:pt idx="349">
                        <c:v>143.1</c:v>
                      </c:pt>
                      <c:pt idx="350">
                        <c:v>143.1</c:v>
                      </c:pt>
                      <c:pt idx="351">
                        <c:v>144.9</c:v>
                      </c:pt>
                      <c:pt idx="352">
                        <c:v>146</c:v>
                      </c:pt>
                      <c:pt idx="353">
                        <c:v>145.4</c:v>
                      </c:pt>
                      <c:pt idx="354">
                        <c:v>145.6</c:v>
                      </c:pt>
                      <c:pt idx="355">
                        <c:v>146.30000000000001</c:v>
                      </c:pt>
                      <c:pt idx="356">
                        <c:v>146.69999999999999</c:v>
                      </c:pt>
                      <c:pt idx="357">
                        <c:v>143.80000000000001</c:v>
                      </c:pt>
                      <c:pt idx="358">
                        <c:v>143.19999999999999</c:v>
                      </c:pt>
                      <c:pt idx="359">
                        <c:v>144.6</c:v>
                      </c:pt>
                      <c:pt idx="360">
                        <c:v>144</c:v>
                      </c:pt>
                      <c:pt idx="361">
                        <c:v>145.69999999999999</c:v>
                      </c:pt>
                      <c:pt idx="362">
                        <c:v>143.6</c:v>
                      </c:pt>
                      <c:pt idx="363">
                        <c:v>145.5</c:v>
                      </c:pt>
                      <c:pt idx="364">
                        <c:v>145.80000000000001</c:v>
                      </c:pt>
                      <c:pt idx="365">
                        <c:v>144.69999999999999</c:v>
                      </c:pt>
                      <c:pt idx="366">
                        <c:v>143.19999999999999</c:v>
                      </c:pt>
                      <c:pt idx="367">
                        <c:v>146.4</c:v>
                      </c:pt>
                      <c:pt idx="368">
                        <c:v>144.19999999999999</c:v>
                      </c:pt>
                      <c:pt idx="369">
                        <c:v>145.5</c:v>
                      </c:pt>
                      <c:pt idx="370">
                        <c:v>143</c:v>
                      </c:pt>
                      <c:pt idx="371">
                        <c:v>143.1</c:v>
                      </c:pt>
                      <c:pt idx="372">
                        <c:v>144.5</c:v>
                      </c:pt>
                      <c:pt idx="373">
                        <c:v>143.19999999999999</c:v>
                      </c:pt>
                      <c:pt idx="374">
                        <c:v>145.1</c:v>
                      </c:pt>
                      <c:pt idx="375">
                        <c:v>145.9</c:v>
                      </c:pt>
                      <c:pt idx="376">
                        <c:v>145.30000000000001</c:v>
                      </c:pt>
                      <c:pt idx="377">
                        <c:v>144.30000000000001</c:v>
                      </c:pt>
                      <c:pt idx="378">
                        <c:v>143.6</c:v>
                      </c:pt>
                      <c:pt idx="379">
                        <c:v>145.19999999999999</c:v>
                      </c:pt>
                      <c:pt idx="380">
                        <c:v>146.5</c:v>
                      </c:pt>
                      <c:pt idx="381">
                        <c:v>144.4</c:v>
                      </c:pt>
                      <c:pt idx="382">
                        <c:v>146.1</c:v>
                      </c:pt>
                      <c:pt idx="383">
                        <c:v>144.4</c:v>
                      </c:pt>
                      <c:pt idx="384">
                        <c:v>146</c:v>
                      </c:pt>
                      <c:pt idx="385">
                        <c:v>145.1</c:v>
                      </c:pt>
                      <c:pt idx="386">
                        <c:v>143.19999999999999</c:v>
                      </c:pt>
                      <c:pt idx="387">
                        <c:v>144.5</c:v>
                      </c:pt>
                      <c:pt idx="388">
                        <c:v>145.80000000000001</c:v>
                      </c:pt>
                      <c:pt idx="389">
                        <c:v>144</c:v>
                      </c:pt>
                      <c:pt idx="390">
                        <c:v>145.1</c:v>
                      </c:pt>
                      <c:pt idx="391">
                        <c:v>143.9</c:v>
                      </c:pt>
                      <c:pt idx="392">
                        <c:v>144.4</c:v>
                      </c:pt>
                      <c:pt idx="393">
                        <c:v>144.9</c:v>
                      </c:pt>
                      <c:pt idx="394">
                        <c:v>145.6</c:v>
                      </c:pt>
                      <c:pt idx="395">
                        <c:v>145</c:v>
                      </c:pt>
                      <c:pt idx="396">
                        <c:v>143.30000000000001</c:v>
                      </c:pt>
                      <c:pt idx="397">
                        <c:v>144.19999999999999</c:v>
                      </c:pt>
                      <c:pt idx="398">
                        <c:v>143.69999999999999</c:v>
                      </c:pt>
                      <c:pt idx="399">
                        <c:v>145</c:v>
                      </c:pt>
                      <c:pt idx="400">
                        <c:v>145.30000000000001</c:v>
                      </c:pt>
                      <c:pt idx="401">
                        <c:v>145</c:v>
                      </c:pt>
                      <c:pt idx="402">
                        <c:v>144.5</c:v>
                      </c:pt>
                      <c:pt idx="403">
                        <c:v>144.6</c:v>
                      </c:pt>
                      <c:pt idx="404">
                        <c:v>143.6</c:v>
                      </c:pt>
                      <c:pt idx="405">
                        <c:v>145.1</c:v>
                      </c:pt>
                      <c:pt idx="406">
                        <c:v>143.19999999999999</c:v>
                      </c:pt>
                      <c:pt idx="407">
                        <c:v>144.4</c:v>
                      </c:pt>
                      <c:pt idx="408">
                        <c:v>144.19999999999999</c:v>
                      </c:pt>
                      <c:pt idx="409">
                        <c:v>143.80000000000001</c:v>
                      </c:pt>
                      <c:pt idx="410">
                        <c:v>144.69999999999999</c:v>
                      </c:pt>
                      <c:pt idx="411">
                        <c:v>145</c:v>
                      </c:pt>
                      <c:pt idx="412">
                        <c:v>143</c:v>
                      </c:pt>
                      <c:pt idx="413">
                        <c:v>144.4</c:v>
                      </c:pt>
                      <c:pt idx="414">
                        <c:v>144.6</c:v>
                      </c:pt>
                      <c:pt idx="415">
                        <c:v>144.4</c:v>
                      </c:pt>
                      <c:pt idx="416">
                        <c:v>145</c:v>
                      </c:pt>
                      <c:pt idx="417">
                        <c:v>144</c:v>
                      </c:pt>
                      <c:pt idx="418">
                        <c:v>144.1</c:v>
                      </c:pt>
                      <c:pt idx="419">
                        <c:v>145.1</c:v>
                      </c:pt>
                      <c:pt idx="420">
                        <c:v>145</c:v>
                      </c:pt>
                      <c:pt idx="421">
                        <c:v>145.9</c:v>
                      </c:pt>
                      <c:pt idx="422">
                        <c:v>145.19999999999999</c:v>
                      </c:pt>
                      <c:pt idx="423">
                        <c:v>144.19999999999999</c:v>
                      </c:pt>
                      <c:pt idx="424">
                        <c:v>143.80000000000001</c:v>
                      </c:pt>
                      <c:pt idx="425">
                        <c:v>142.6</c:v>
                      </c:pt>
                      <c:pt idx="426">
                        <c:v>146.30000000000001</c:v>
                      </c:pt>
                      <c:pt idx="427">
                        <c:v>144.19999999999999</c:v>
                      </c:pt>
                      <c:pt idx="428">
                        <c:v>145</c:v>
                      </c:pt>
                      <c:pt idx="429">
                        <c:v>143.6</c:v>
                      </c:pt>
                      <c:pt idx="430">
                        <c:v>144.6</c:v>
                      </c:pt>
                      <c:pt idx="431">
                        <c:v>145.1</c:v>
                      </c:pt>
                      <c:pt idx="432">
                        <c:v>146</c:v>
                      </c:pt>
                      <c:pt idx="433">
                        <c:v>145.19999999999999</c:v>
                      </c:pt>
                      <c:pt idx="434">
                        <c:v>145.19999999999999</c:v>
                      </c:pt>
                      <c:pt idx="435">
                        <c:v>144.9</c:v>
                      </c:pt>
                      <c:pt idx="436">
                        <c:v>145.19999999999999</c:v>
                      </c:pt>
                      <c:pt idx="437">
                        <c:v>145.80000000000001</c:v>
                      </c:pt>
                      <c:pt idx="438">
                        <c:v>143.19999999999999</c:v>
                      </c:pt>
                      <c:pt idx="439">
                        <c:v>145.69999999999999</c:v>
                      </c:pt>
                      <c:pt idx="440">
                        <c:v>144.80000000000001</c:v>
                      </c:pt>
                      <c:pt idx="441">
                        <c:v>144.30000000000001</c:v>
                      </c:pt>
                      <c:pt idx="442">
                        <c:v>145.6</c:v>
                      </c:pt>
                      <c:pt idx="443">
                        <c:v>144.6</c:v>
                      </c:pt>
                      <c:pt idx="444">
                        <c:v>144.19999999999999</c:v>
                      </c:pt>
                      <c:pt idx="445">
                        <c:v>144.9</c:v>
                      </c:pt>
                      <c:pt idx="446">
                        <c:v>147.19999999999999</c:v>
                      </c:pt>
                      <c:pt idx="447">
                        <c:v>145.80000000000001</c:v>
                      </c:pt>
                      <c:pt idx="448">
                        <c:v>145.19999999999999</c:v>
                      </c:pt>
                      <c:pt idx="449">
                        <c:v>144.19999999999999</c:v>
                      </c:pt>
                      <c:pt idx="450">
                        <c:v>145.69999999999999</c:v>
                      </c:pt>
                      <c:pt idx="451">
                        <c:v>144.69999999999999</c:v>
                      </c:pt>
                      <c:pt idx="452">
                        <c:v>142.1</c:v>
                      </c:pt>
                      <c:pt idx="453">
                        <c:v>145.9</c:v>
                      </c:pt>
                      <c:pt idx="454">
                        <c:v>145.80000000000001</c:v>
                      </c:pt>
                      <c:pt idx="455">
                        <c:v>145.69999999999999</c:v>
                      </c:pt>
                      <c:pt idx="456">
                        <c:v>146.1</c:v>
                      </c:pt>
                      <c:pt idx="457">
                        <c:v>145.5</c:v>
                      </c:pt>
                      <c:pt idx="458">
                        <c:v>146.1</c:v>
                      </c:pt>
                      <c:pt idx="459">
                        <c:v>144.5</c:v>
                      </c:pt>
                      <c:pt idx="460">
                        <c:v>144.30000000000001</c:v>
                      </c:pt>
                      <c:pt idx="461">
                        <c:v>143.5</c:v>
                      </c:pt>
                      <c:pt idx="462">
                        <c:v>145.19999999999999</c:v>
                      </c:pt>
                      <c:pt idx="463">
                        <c:v>146.5</c:v>
                      </c:pt>
                      <c:pt idx="464">
                        <c:v>145</c:v>
                      </c:pt>
                      <c:pt idx="465">
                        <c:v>145.5</c:v>
                      </c:pt>
                      <c:pt idx="466">
                        <c:v>143.30000000000001</c:v>
                      </c:pt>
                      <c:pt idx="467">
                        <c:v>143.1</c:v>
                      </c:pt>
                      <c:pt idx="468">
                        <c:v>145.1</c:v>
                      </c:pt>
                      <c:pt idx="469">
                        <c:v>144.4</c:v>
                      </c:pt>
                      <c:pt idx="470">
                        <c:v>144.30000000000001</c:v>
                      </c:pt>
                      <c:pt idx="471">
                        <c:v>144.6</c:v>
                      </c:pt>
                      <c:pt idx="472">
                        <c:v>146.1</c:v>
                      </c:pt>
                      <c:pt idx="473">
                        <c:v>145.80000000000001</c:v>
                      </c:pt>
                      <c:pt idx="474">
                        <c:v>145.80000000000001</c:v>
                      </c:pt>
                      <c:pt idx="475">
                        <c:v>146.1</c:v>
                      </c:pt>
                      <c:pt idx="476">
                        <c:v>144.30000000000001</c:v>
                      </c:pt>
                      <c:pt idx="477">
                        <c:v>144.1</c:v>
                      </c:pt>
                      <c:pt idx="478">
                        <c:v>143.80000000000001</c:v>
                      </c:pt>
                      <c:pt idx="479">
                        <c:v>145.1</c:v>
                      </c:pt>
                      <c:pt idx="480">
                        <c:v>144</c:v>
                      </c:pt>
                      <c:pt idx="481">
                        <c:v>144.6</c:v>
                      </c:pt>
                      <c:pt idx="482">
                        <c:v>146.1</c:v>
                      </c:pt>
                      <c:pt idx="483">
                        <c:v>144.5</c:v>
                      </c:pt>
                      <c:pt idx="484">
                        <c:v>146.1</c:v>
                      </c:pt>
                      <c:pt idx="485">
                        <c:v>146.19999999999999</c:v>
                      </c:pt>
                      <c:pt idx="486">
                        <c:v>144.30000000000001</c:v>
                      </c:pt>
                      <c:pt idx="487">
                        <c:v>144.5</c:v>
                      </c:pt>
                      <c:pt idx="488">
                        <c:v>145.19999999999999</c:v>
                      </c:pt>
                      <c:pt idx="489">
                        <c:v>145</c:v>
                      </c:pt>
                      <c:pt idx="490">
                        <c:v>144.5</c:v>
                      </c:pt>
                      <c:pt idx="491">
                        <c:v>146.19999999999999</c:v>
                      </c:pt>
                      <c:pt idx="492">
                        <c:v>145.19999999999999</c:v>
                      </c:pt>
                      <c:pt idx="493">
                        <c:v>145.6</c:v>
                      </c:pt>
                      <c:pt idx="494">
                        <c:v>146.30000000000001</c:v>
                      </c:pt>
                      <c:pt idx="495">
                        <c:v>146.30000000000001</c:v>
                      </c:pt>
                      <c:pt idx="496">
                        <c:v>145.6</c:v>
                      </c:pt>
                      <c:pt idx="497">
                        <c:v>145.19999999999999</c:v>
                      </c:pt>
                      <c:pt idx="498">
                        <c:v>145.5</c:v>
                      </c:pt>
                      <c:pt idx="499">
                        <c:v>145.6</c:v>
                      </c:pt>
                      <c:pt idx="500">
                        <c:v>144.9</c:v>
                      </c:pt>
                      <c:pt idx="501">
                        <c:v>145.5</c:v>
                      </c:pt>
                      <c:pt idx="502">
                        <c:v>145.69999999999999</c:v>
                      </c:pt>
                      <c:pt idx="503">
                        <c:v>146.9</c:v>
                      </c:pt>
                      <c:pt idx="504">
                        <c:v>144.6</c:v>
                      </c:pt>
                      <c:pt idx="505">
                        <c:v>145</c:v>
                      </c:pt>
                      <c:pt idx="506">
                        <c:v>146</c:v>
                      </c:pt>
                      <c:pt idx="507">
                        <c:v>144.30000000000001</c:v>
                      </c:pt>
                      <c:pt idx="508">
                        <c:v>146.30000000000001</c:v>
                      </c:pt>
                      <c:pt idx="509">
                        <c:v>146.4</c:v>
                      </c:pt>
                      <c:pt idx="510">
                        <c:v>145.5</c:v>
                      </c:pt>
                      <c:pt idx="511">
                        <c:v>144.4</c:v>
                      </c:pt>
                      <c:pt idx="512">
                        <c:v>145.6</c:v>
                      </c:pt>
                      <c:pt idx="513">
                        <c:v>146.9</c:v>
                      </c:pt>
                      <c:pt idx="514">
                        <c:v>146.9</c:v>
                      </c:pt>
                      <c:pt idx="515">
                        <c:v>145.30000000000001</c:v>
                      </c:pt>
                      <c:pt idx="516">
                        <c:v>144.1</c:v>
                      </c:pt>
                      <c:pt idx="517">
                        <c:v>145.6</c:v>
                      </c:pt>
                      <c:pt idx="518">
                        <c:v>146.4</c:v>
                      </c:pt>
                      <c:pt idx="519">
                        <c:v>146</c:v>
                      </c:pt>
                      <c:pt idx="520">
                        <c:v>146.69999999999999</c:v>
                      </c:pt>
                      <c:pt idx="521">
                        <c:v>144.69999999999999</c:v>
                      </c:pt>
                      <c:pt idx="522">
                        <c:v>144.80000000000001</c:v>
                      </c:pt>
                      <c:pt idx="523">
                        <c:v>146.5</c:v>
                      </c:pt>
                      <c:pt idx="524">
                        <c:v>145.80000000000001</c:v>
                      </c:pt>
                      <c:pt idx="525">
                        <c:v>144.9</c:v>
                      </c:pt>
                      <c:pt idx="526">
                        <c:v>144.4</c:v>
                      </c:pt>
                      <c:pt idx="527">
                        <c:v>143.9</c:v>
                      </c:pt>
                      <c:pt idx="528">
                        <c:v>144.6</c:v>
                      </c:pt>
                      <c:pt idx="529">
                        <c:v>145.4</c:v>
                      </c:pt>
                      <c:pt idx="530">
                        <c:v>143.4</c:v>
                      </c:pt>
                      <c:pt idx="531">
                        <c:v>143.80000000000001</c:v>
                      </c:pt>
                      <c:pt idx="532">
                        <c:v>145.69999999999999</c:v>
                      </c:pt>
                      <c:pt idx="533">
                        <c:v>145.69999999999999</c:v>
                      </c:pt>
                      <c:pt idx="534">
                        <c:v>144.5</c:v>
                      </c:pt>
                      <c:pt idx="535">
                        <c:v>143.4</c:v>
                      </c:pt>
                      <c:pt idx="536">
                        <c:v>144.19999999999999</c:v>
                      </c:pt>
                      <c:pt idx="537">
                        <c:v>145.1</c:v>
                      </c:pt>
                      <c:pt idx="538">
                        <c:v>145.9</c:v>
                      </c:pt>
                      <c:pt idx="539">
                        <c:v>146.1</c:v>
                      </c:pt>
                      <c:pt idx="540">
                        <c:v>145.1</c:v>
                      </c:pt>
                      <c:pt idx="541">
                        <c:v>144.5</c:v>
                      </c:pt>
                      <c:pt idx="542">
                        <c:v>143.9</c:v>
                      </c:pt>
                      <c:pt idx="543">
                        <c:v>145.80000000000001</c:v>
                      </c:pt>
                      <c:pt idx="544">
                        <c:v>145.19999999999999</c:v>
                      </c:pt>
                      <c:pt idx="545">
                        <c:v>144.19999999999999</c:v>
                      </c:pt>
                      <c:pt idx="546">
                        <c:v>144.1</c:v>
                      </c:pt>
                      <c:pt idx="547">
                        <c:v>145.69999999999999</c:v>
                      </c:pt>
                      <c:pt idx="548">
                        <c:v>145.4</c:v>
                      </c:pt>
                      <c:pt idx="549">
                        <c:v>143.6</c:v>
                      </c:pt>
                      <c:pt idx="550">
                        <c:v>145.9</c:v>
                      </c:pt>
                      <c:pt idx="551">
                        <c:v>145.1</c:v>
                      </c:pt>
                      <c:pt idx="552">
                        <c:v>145.6</c:v>
                      </c:pt>
                      <c:pt idx="553">
                        <c:v>145.30000000000001</c:v>
                      </c:pt>
                      <c:pt idx="554">
                        <c:v>143.80000000000001</c:v>
                      </c:pt>
                      <c:pt idx="555">
                        <c:v>143.4</c:v>
                      </c:pt>
                      <c:pt idx="556">
                        <c:v>145.4</c:v>
                      </c:pt>
                      <c:pt idx="557">
                        <c:v>144.1</c:v>
                      </c:pt>
                      <c:pt idx="558">
                        <c:v>144.19999999999999</c:v>
                      </c:pt>
                      <c:pt idx="559">
                        <c:v>144.30000000000001</c:v>
                      </c:pt>
                      <c:pt idx="560">
                        <c:v>146.1</c:v>
                      </c:pt>
                      <c:pt idx="561">
                        <c:v>146.19999999999999</c:v>
                      </c:pt>
                      <c:pt idx="562">
                        <c:v>145.30000000000001</c:v>
                      </c:pt>
                      <c:pt idx="563">
                        <c:v>143.30000000000001</c:v>
                      </c:pt>
                      <c:pt idx="564">
                        <c:v>143.6</c:v>
                      </c:pt>
                      <c:pt idx="565">
                        <c:v>143.9</c:v>
                      </c:pt>
                      <c:pt idx="566">
                        <c:v>145</c:v>
                      </c:pt>
                      <c:pt idx="567">
                        <c:v>144</c:v>
                      </c:pt>
                      <c:pt idx="568">
                        <c:v>143.1</c:v>
                      </c:pt>
                      <c:pt idx="569">
                        <c:v>142.69999999999999</c:v>
                      </c:pt>
                      <c:pt idx="570">
                        <c:v>144.30000000000001</c:v>
                      </c:pt>
                      <c:pt idx="571">
                        <c:v>144.69999999999999</c:v>
                      </c:pt>
                      <c:pt idx="572">
                        <c:v>144</c:v>
                      </c:pt>
                      <c:pt idx="573">
                        <c:v>144.5</c:v>
                      </c:pt>
                      <c:pt idx="574">
                        <c:v>145.30000000000001</c:v>
                      </c:pt>
                      <c:pt idx="575">
                        <c:v>144.19999999999999</c:v>
                      </c:pt>
                      <c:pt idx="576">
                        <c:v>146.69999999999999</c:v>
                      </c:pt>
                      <c:pt idx="577">
                        <c:v>145.19999999999999</c:v>
                      </c:pt>
                      <c:pt idx="578">
                        <c:v>143.9</c:v>
                      </c:pt>
                      <c:pt idx="579">
                        <c:v>143.80000000000001</c:v>
                      </c:pt>
                      <c:pt idx="580">
                        <c:v>145.80000000000001</c:v>
                      </c:pt>
                      <c:pt idx="581">
                        <c:v>144.69999999999999</c:v>
                      </c:pt>
                      <c:pt idx="582">
                        <c:v>144.5</c:v>
                      </c:pt>
                      <c:pt idx="583">
                        <c:v>144</c:v>
                      </c:pt>
                      <c:pt idx="584">
                        <c:v>142.80000000000001</c:v>
                      </c:pt>
                      <c:pt idx="585">
                        <c:v>143.9</c:v>
                      </c:pt>
                      <c:pt idx="586">
                        <c:v>145</c:v>
                      </c:pt>
                      <c:pt idx="587">
                        <c:v>143.6</c:v>
                      </c:pt>
                      <c:pt idx="588">
                        <c:v>144.19999999999999</c:v>
                      </c:pt>
                      <c:pt idx="589">
                        <c:v>145</c:v>
                      </c:pt>
                      <c:pt idx="590">
                        <c:v>144.69999999999999</c:v>
                      </c:pt>
                      <c:pt idx="591">
                        <c:v>144.9</c:v>
                      </c:pt>
                      <c:pt idx="592">
                        <c:v>144</c:v>
                      </c:pt>
                      <c:pt idx="593">
                        <c:v>144.5</c:v>
                      </c:pt>
                      <c:pt idx="594">
                        <c:v>144.1</c:v>
                      </c:pt>
                      <c:pt idx="595">
                        <c:v>143.69999999999999</c:v>
                      </c:pt>
                      <c:pt idx="596">
                        <c:v>144.4</c:v>
                      </c:pt>
                      <c:pt idx="597">
                        <c:v>144.9</c:v>
                      </c:pt>
                      <c:pt idx="598">
                        <c:v>143.9</c:v>
                      </c:pt>
                      <c:pt idx="599">
                        <c:v>145</c:v>
                      </c:pt>
                      <c:pt idx="600">
                        <c:v>144.6</c:v>
                      </c:pt>
                      <c:pt idx="601">
                        <c:v>143.80000000000001</c:v>
                      </c:pt>
                      <c:pt idx="602">
                        <c:v>144.9</c:v>
                      </c:pt>
                      <c:pt idx="603">
                        <c:v>144.9</c:v>
                      </c:pt>
                      <c:pt idx="604">
                        <c:v>141.80000000000001</c:v>
                      </c:pt>
                      <c:pt idx="605">
                        <c:v>143.30000000000001</c:v>
                      </c:pt>
                      <c:pt idx="606">
                        <c:v>142.9</c:v>
                      </c:pt>
                      <c:pt idx="607">
                        <c:v>143.6</c:v>
                      </c:pt>
                      <c:pt idx="608">
                        <c:v>143.80000000000001</c:v>
                      </c:pt>
                      <c:pt idx="609">
                        <c:v>143.69999999999999</c:v>
                      </c:pt>
                      <c:pt idx="610">
                        <c:v>143.4</c:v>
                      </c:pt>
                      <c:pt idx="611">
                        <c:v>144</c:v>
                      </c:pt>
                      <c:pt idx="612">
                        <c:v>144.19999999999999</c:v>
                      </c:pt>
                      <c:pt idx="613">
                        <c:v>145.4</c:v>
                      </c:pt>
                      <c:pt idx="614">
                        <c:v>144.6</c:v>
                      </c:pt>
                      <c:pt idx="615">
                        <c:v>143.1</c:v>
                      </c:pt>
                      <c:pt idx="616">
                        <c:v>145.19999999999999</c:v>
                      </c:pt>
                      <c:pt idx="617">
                        <c:v>144.19999999999999</c:v>
                      </c:pt>
                      <c:pt idx="618">
                        <c:v>141.5</c:v>
                      </c:pt>
                      <c:pt idx="619">
                        <c:v>143.30000000000001</c:v>
                      </c:pt>
                      <c:pt idx="620">
                        <c:v>143.9</c:v>
                      </c:pt>
                      <c:pt idx="621">
                        <c:v>142.80000000000001</c:v>
                      </c:pt>
                      <c:pt idx="622">
                        <c:v>142.4</c:v>
                      </c:pt>
                      <c:pt idx="623">
                        <c:v>143.9</c:v>
                      </c:pt>
                      <c:pt idx="624">
                        <c:v>145</c:v>
                      </c:pt>
                      <c:pt idx="625">
                        <c:v>144.4</c:v>
                      </c:pt>
                      <c:pt idx="626">
                        <c:v>144.19999999999999</c:v>
                      </c:pt>
                      <c:pt idx="627">
                        <c:v>144.4</c:v>
                      </c:pt>
                      <c:pt idx="628">
                        <c:v>143.69999999999999</c:v>
                      </c:pt>
                      <c:pt idx="629">
                        <c:v>144.19999999999999</c:v>
                      </c:pt>
                      <c:pt idx="630">
                        <c:v>143.30000000000001</c:v>
                      </c:pt>
                      <c:pt idx="631">
                        <c:v>143.1</c:v>
                      </c:pt>
                      <c:pt idx="632">
                        <c:v>144.30000000000001</c:v>
                      </c:pt>
                      <c:pt idx="633">
                        <c:v>144.4</c:v>
                      </c:pt>
                      <c:pt idx="634">
                        <c:v>143.30000000000001</c:v>
                      </c:pt>
                      <c:pt idx="635">
                        <c:v>141.4</c:v>
                      </c:pt>
                      <c:pt idx="636">
                        <c:v>144.4</c:v>
                      </c:pt>
                      <c:pt idx="637">
                        <c:v>144</c:v>
                      </c:pt>
                      <c:pt idx="638">
                        <c:v>145.1</c:v>
                      </c:pt>
                      <c:pt idx="639">
                        <c:v>141.1</c:v>
                      </c:pt>
                      <c:pt idx="640">
                        <c:v>143.5</c:v>
                      </c:pt>
                      <c:pt idx="641">
                        <c:v>143.4</c:v>
                      </c:pt>
                      <c:pt idx="642">
                        <c:v>144.30000000000001</c:v>
                      </c:pt>
                      <c:pt idx="643">
                        <c:v>147</c:v>
                      </c:pt>
                      <c:pt idx="644">
                        <c:v>145.1</c:v>
                      </c:pt>
                      <c:pt idx="645">
                        <c:v>142.80000000000001</c:v>
                      </c:pt>
                      <c:pt idx="646">
                        <c:v>143</c:v>
                      </c:pt>
                      <c:pt idx="647">
                        <c:v>142.69999999999999</c:v>
                      </c:pt>
                      <c:pt idx="648">
                        <c:v>142.9</c:v>
                      </c:pt>
                      <c:pt idx="649">
                        <c:v>144.6</c:v>
                      </c:pt>
                      <c:pt idx="650">
                        <c:v>145.1</c:v>
                      </c:pt>
                      <c:pt idx="651">
                        <c:v>144</c:v>
                      </c:pt>
                      <c:pt idx="652">
                        <c:v>143</c:v>
                      </c:pt>
                      <c:pt idx="653">
                        <c:v>143.69999999999999</c:v>
                      </c:pt>
                      <c:pt idx="654">
                        <c:v>145.19999999999999</c:v>
                      </c:pt>
                      <c:pt idx="655">
                        <c:v>143</c:v>
                      </c:pt>
                      <c:pt idx="656">
                        <c:v>143.9</c:v>
                      </c:pt>
                      <c:pt idx="657">
                        <c:v>143.9</c:v>
                      </c:pt>
                      <c:pt idx="658">
                        <c:v>143.4</c:v>
                      </c:pt>
                      <c:pt idx="659">
                        <c:v>142.1</c:v>
                      </c:pt>
                      <c:pt idx="660">
                        <c:v>145.80000000000001</c:v>
                      </c:pt>
                      <c:pt idx="661">
                        <c:v>143.6</c:v>
                      </c:pt>
                      <c:pt idx="662">
                        <c:v>144.30000000000001</c:v>
                      </c:pt>
                      <c:pt idx="663">
                        <c:v>144.1</c:v>
                      </c:pt>
                      <c:pt idx="664">
                        <c:v>142.80000000000001</c:v>
                      </c:pt>
                      <c:pt idx="665">
                        <c:v>143.6</c:v>
                      </c:pt>
                      <c:pt idx="666">
                        <c:v>145.30000000000001</c:v>
                      </c:pt>
                      <c:pt idx="667">
                        <c:v>143.9</c:v>
                      </c:pt>
                      <c:pt idx="668">
                        <c:v>142.9</c:v>
                      </c:pt>
                      <c:pt idx="669">
                        <c:v>144</c:v>
                      </c:pt>
                      <c:pt idx="670">
                        <c:v>144</c:v>
                      </c:pt>
                      <c:pt idx="671">
                        <c:v>143.5</c:v>
                      </c:pt>
                      <c:pt idx="672">
                        <c:v>145</c:v>
                      </c:pt>
                      <c:pt idx="673">
                        <c:v>144.30000000000001</c:v>
                      </c:pt>
                      <c:pt idx="674">
                        <c:v>144.69999999999999</c:v>
                      </c:pt>
                      <c:pt idx="675">
                        <c:v>143.69999999999999</c:v>
                      </c:pt>
                      <c:pt idx="676">
                        <c:v>144.9</c:v>
                      </c:pt>
                      <c:pt idx="677">
                        <c:v>146</c:v>
                      </c:pt>
                      <c:pt idx="678">
                        <c:v>144.1</c:v>
                      </c:pt>
                      <c:pt idx="679">
                        <c:v>144.5</c:v>
                      </c:pt>
                      <c:pt idx="680">
                        <c:v>143.9</c:v>
                      </c:pt>
                      <c:pt idx="681">
                        <c:v>143.1</c:v>
                      </c:pt>
                      <c:pt idx="682">
                        <c:v>143.9</c:v>
                      </c:pt>
                      <c:pt idx="683">
                        <c:v>144.80000000000001</c:v>
                      </c:pt>
                      <c:pt idx="684">
                        <c:v>144.30000000000001</c:v>
                      </c:pt>
                      <c:pt idx="685">
                        <c:v>143.80000000000001</c:v>
                      </c:pt>
                      <c:pt idx="686">
                        <c:v>144.1</c:v>
                      </c:pt>
                      <c:pt idx="687">
                        <c:v>144.69999999999999</c:v>
                      </c:pt>
                      <c:pt idx="688">
                        <c:v>143.5</c:v>
                      </c:pt>
                      <c:pt idx="689">
                        <c:v>144.6</c:v>
                      </c:pt>
                      <c:pt idx="690">
                        <c:v>143.5</c:v>
                      </c:pt>
                      <c:pt idx="691">
                        <c:v>143.1</c:v>
                      </c:pt>
                      <c:pt idx="692">
                        <c:v>144.9</c:v>
                      </c:pt>
                      <c:pt idx="693">
                        <c:v>144.1</c:v>
                      </c:pt>
                      <c:pt idx="694">
                        <c:v>143.6</c:v>
                      </c:pt>
                      <c:pt idx="695">
                        <c:v>142.69999999999999</c:v>
                      </c:pt>
                      <c:pt idx="696">
                        <c:v>145.19999999999999</c:v>
                      </c:pt>
                      <c:pt idx="697">
                        <c:v>145.19999999999999</c:v>
                      </c:pt>
                      <c:pt idx="698">
                        <c:v>143.80000000000001</c:v>
                      </c:pt>
                      <c:pt idx="699">
                        <c:v>142.30000000000001</c:v>
                      </c:pt>
                      <c:pt idx="700">
                        <c:v>144.19999999999999</c:v>
                      </c:pt>
                      <c:pt idx="701">
                        <c:v>144.4</c:v>
                      </c:pt>
                      <c:pt idx="702">
                        <c:v>145.6</c:v>
                      </c:pt>
                      <c:pt idx="703">
                        <c:v>144.6</c:v>
                      </c:pt>
                      <c:pt idx="704">
                        <c:v>145.30000000000001</c:v>
                      </c:pt>
                      <c:pt idx="705">
                        <c:v>143.5</c:v>
                      </c:pt>
                      <c:pt idx="706">
                        <c:v>142.80000000000001</c:v>
                      </c:pt>
                      <c:pt idx="707">
                        <c:v>142.5</c:v>
                      </c:pt>
                      <c:pt idx="708">
                        <c:v>143.6</c:v>
                      </c:pt>
                      <c:pt idx="709">
                        <c:v>144.4</c:v>
                      </c:pt>
                      <c:pt idx="710">
                        <c:v>143.80000000000001</c:v>
                      </c:pt>
                      <c:pt idx="711">
                        <c:v>144.1</c:v>
                      </c:pt>
                      <c:pt idx="712">
                        <c:v>143.30000000000001</c:v>
                      </c:pt>
                      <c:pt idx="713">
                        <c:v>144.69999999999999</c:v>
                      </c:pt>
                      <c:pt idx="714">
                        <c:v>144.80000000000001</c:v>
                      </c:pt>
                      <c:pt idx="715">
                        <c:v>144.1</c:v>
                      </c:pt>
                      <c:pt idx="716">
                        <c:v>143.69999999999999</c:v>
                      </c:pt>
                      <c:pt idx="717">
                        <c:v>144.5</c:v>
                      </c:pt>
                      <c:pt idx="718">
                        <c:v>144.9</c:v>
                      </c:pt>
                      <c:pt idx="719">
                        <c:v>144</c:v>
                      </c:pt>
                      <c:pt idx="720">
                        <c:v>142.30000000000001</c:v>
                      </c:pt>
                      <c:pt idx="721">
                        <c:v>144.9</c:v>
                      </c:pt>
                      <c:pt idx="722">
                        <c:v>142.6</c:v>
                      </c:pt>
                      <c:pt idx="723">
                        <c:v>143.6</c:v>
                      </c:pt>
                      <c:pt idx="724">
                        <c:v>145.5</c:v>
                      </c:pt>
                      <c:pt idx="725">
                        <c:v>143.19999999999999</c:v>
                      </c:pt>
                      <c:pt idx="726">
                        <c:v>145.4</c:v>
                      </c:pt>
                      <c:pt idx="727">
                        <c:v>144.30000000000001</c:v>
                      </c:pt>
                      <c:pt idx="728">
                        <c:v>144.4</c:v>
                      </c:pt>
                      <c:pt idx="729">
                        <c:v>145.30000000000001</c:v>
                      </c:pt>
                      <c:pt idx="730">
                        <c:v>144.30000000000001</c:v>
                      </c:pt>
                      <c:pt idx="731">
                        <c:v>144.69999999999999</c:v>
                      </c:pt>
                      <c:pt idx="732">
                        <c:v>144.1</c:v>
                      </c:pt>
                      <c:pt idx="733">
                        <c:v>145.1</c:v>
                      </c:pt>
                      <c:pt idx="734">
                        <c:v>144.9</c:v>
                      </c:pt>
                      <c:pt idx="735">
                        <c:v>144.80000000000001</c:v>
                      </c:pt>
                      <c:pt idx="736">
                        <c:v>143.30000000000001</c:v>
                      </c:pt>
                      <c:pt idx="737">
                        <c:v>143.9</c:v>
                      </c:pt>
                      <c:pt idx="738">
                        <c:v>144.1</c:v>
                      </c:pt>
                      <c:pt idx="739">
                        <c:v>143.69999999999999</c:v>
                      </c:pt>
                      <c:pt idx="740">
                        <c:v>143.69999999999999</c:v>
                      </c:pt>
                      <c:pt idx="741">
                        <c:v>145.5</c:v>
                      </c:pt>
                      <c:pt idx="742">
                        <c:v>144</c:v>
                      </c:pt>
                      <c:pt idx="743">
                        <c:v>144.4</c:v>
                      </c:pt>
                      <c:pt idx="744">
                        <c:v>143.19999999999999</c:v>
                      </c:pt>
                      <c:pt idx="745">
                        <c:v>144.30000000000001</c:v>
                      </c:pt>
                      <c:pt idx="746">
                        <c:v>144.80000000000001</c:v>
                      </c:pt>
                      <c:pt idx="747">
                        <c:v>143.5</c:v>
                      </c:pt>
                      <c:pt idx="748">
                        <c:v>143.5</c:v>
                      </c:pt>
                      <c:pt idx="749">
                        <c:v>144.1</c:v>
                      </c:pt>
                      <c:pt idx="750">
                        <c:v>146.1</c:v>
                      </c:pt>
                      <c:pt idx="751">
                        <c:v>146.4</c:v>
                      </c:pt>
                      <c:pt idx="752">
                        <c:v>144.69999999999999</c:v>
                      </c:pt>
                      <c:pt idx="753">
                        <c:v>144.30000000000001</c:v>
                      </c:pt>
                      <c:pt idx="754">
                        <c:v>144.9</c:v>
                      </c:pt>
                      <c:pt idx="755">
                        <c:v>145.6</c:v>
                      </c:pt>
                      <c:pt idx="756">
                        <c:v>144.80000000000001</c:v>
                      </c:pt>
                      <c:pt idx="757">
                        <c:v>144.30000000000001</c:v>
                      </c:pt>
                      <c:pt idx="758">
                        <c:v>145.19999999999999</c:v>
                      </c:pt>
                      <c:pt idx="759">
                        <c:v>146.5</c:v>
                      </c:pt>
                      <c:pt idx="760">
                        <c:v>144.1</c:v>
                      </c:pt>
                      <c:pt idx="761">
                        <c:v>144.1</c:v>
                      </c:pt>
                      <c:pt idx="762">
                        <c:v>145.9</c:v>
                      </c:pt>
                      <c:pt idx="763">
                        <c:v>145.30000000000001</c:v>
                      </c:pt>
                      <c:pt idx="764">
                        <c:v>145.1</c:v>
                      </c:pt>
                      <c:pt idx="765">
                        <c:v>144.19999999999999</c:v>
                      </c:pt>
                      <c:pt idx="766">
                        <c:v>145.30000000000001</c:v>
                      </c:pt>
                      <c:pt idx="767">
                        <c:v>144.5</c:v>
                      </c:pt>
                      <c:pt idx="768">
                        <c:v>144.5</c:v>
                      </c:pt>
                      <c:pt idx="769">
                        <c:v>145.4</c:v>
                      </c:pt>
                      <c:pt idx="770">
                        <c:v>146.1</c:v>
                      </c:pt>
                      <c:pt idx="771">
                        <c:v>143.1</c:v>
                      </c:pt>
                      <c:pt idx="772">
                        <c:v>143.9</c:v>
                      </c:pt>
                      <c:pt idx="773">
                        <c:v>145.69999999999999</c:v>
                      </c:pt>
                      <c:pt idx="774">
                        <c:v>144.4</c:v>
                      </c:pt>
                      <c:pt idx="775">
                        <c:v>143.9</c:v>
                      </c:pt>
                      <c:pt idx="776">
                        <c:v>144.30000000000001</c:v>
                      </c:pt>
                      <c:pt idx="777">
                        <c:v>145.1</c:v>
                      </c:pt>
                      <c:pt idx="778">
                        <c:v>145</c:v>
                      </c:pt>
                      <c:pt idx="779">
                        <c:v>144.69999999999999</c:v>
                      </c:pt>
                      <c:pt idx="780">
                        <c:v>145.4</c:v>
                      </c:pt>
                      <c:pt idx="781">
                        <c:v>143.9</c:v>
                      </c:pt>
                      <c:pt idx="782">
                        <c:v>145.30000000000001</c:v>
                      </c:pt>
                      <c:pt idx="783">
                        <c:v>144.80000000000001</c:v>
                      </c:pt>
                      <c:pt idx="784">
                        <c:v>144.30000000000001</c:v>
                      </c:pt>
                      <c:pt idx="785">
                        <c:v>144.80000000000001</c:v>
                      </c:pt>
                      <c:pt idx="786">
                        <c:v>145.80000000000001</c:v>
                      </c:pt>
                      <c:pt idx="787">
                        <c:v>144.5</c:v>
                      </c:pt>
                      <c:pt idx="788">
                        <c:v>145.69999999999999</c:v>
                      </c:pt>
                      <c:pt idx="789">
                        <c:v>144.4</c:v>
                      </c:pt>
                      <c:pt idx="790">
                        <c:v>145.1</c:v>
                      </c:pt>
                      <c:pt idx="791">
                        <c:v>143.9</c:v>
                      </c:pt>
                      <c:pt idx="792">
                        <c:v>144.6</c:v>
                      </c:pt>
                      <c:pt idx="793">
                        <c:v>144.6</c:v>
                      </c:pt>
                      <c:pt idx="794">
                        <c:v>144.30000000000001</c:v>
                      </c:pt>
                      <c:pt idx="795">
                        <c:v>143.9</c:v>
                      </c:pt>
                      <c:pt idx="796">
                        <c:v>144.80000000000001</c:v>
                      </c:pt>
                      <c:pt idx="797">
                        <c:v>145.4</c:v>
                      </c:pt>
                      <c:pt idx="798">
                        <c:v>145.4</c:v>
                      </c:pt>
                      <c:pt idx="799">
                        <c:v>144.4</c:v>
                      </c:pt>
                      <c:pt idx="800">
                        <c:v>144.9</c:v>
                      </c:pt>
                      <c:pt idx="801">
                        <c:v>144.4</c:v>
                      </c:pt>
                      <c:pt idx="802">
                        <c:v>145.30000000000001</c:v>
                      </c:pt>
                      <c:pt idx="803">
                        <c:v>145.19999999999999</c:v>
                      </c:pt>
                      <c:pt idx="804">
                        <c:v>145.4</c:v>
                      </c:pt>
                      <c:pt idx="805">
                        <c:v>144.5</c:v>
                      </c:pt>
                      <c:pt idx="806">
                        <c:v>144.30000000000001</c:v>
                      </c:pt>
                      <c:pt idx="807">
                        <c:v>145.1</c:v>
                      </c:pt>
                      <c:pt idx="808">
                        <c:v>144.80000000000001</c:v>
                      </c:pt>
                      <c:pt idx="809">
                        <c:v>144</c:v>
                      </c:pt>
                      <c:pt idx="810">
                        <c:v>144.1</c:v>
                      </c:pt>
                      <c:pt idx="811">
                        <c:v>145.9</c:v>
                      </c:pt>
                      <c:pt idx="812">
                        <c:v>145.1</c:v>
                      </c:pt>
                      <c:pt idx="813">
                        <c:v>143.6</c:v>
                      </c:pt>
                      <c:pt idx="814">
                        <c:v>144.5</c:v>
                      </c:pt>
                      <c:pt idx="815">
                        <c:v>143.69999999999999</c:v>
                      </c:pt>
                      <c:pt idx="816">
                        <c:v>144.9</c:v>
                      </c:pt>
                      <c:pt idx="817">
                        <c:v>144</c:v>
                      </c:pt>
                      <c:pt idx="818">
                        <c:v>144.69999999999999</c:v>
                      </c:pt>
                      <c:pt idx="819">
                        <c:v>144.4</c:v>
                      </c:pt>
                      <c:pt idx="820">
                        <c:v>142.6</c:v>
                      </c:pt>
                      <c:pt idx="821">
                        <c:v>143.5</c:v>
                      </c:pt>
                      <c:pt idx="822">
                        <c:v>144.19999999999999</c:v>
                      </c:pt>
                      <c:pt idx="823">
                        <c:v>143.5</c:v>
                      </c:pt>
                      <c:pt idx="824">
                        <c:v>143.30000000000001</c:v>
                      </c:pt>
                      <c:pt idx="825">
                        <c:v>142.4</c:v>
                      </c:pt>
                      <c:pt idx="826">
                        <c:v>144.1</c:v>
                      </c:pt>
                      <c:pt idx="827">
                        <c:v>142.6</c:v>
                      </c:pt>
                      <c:pt idx="828">
                        <c:v>144.19999999999999</c:v>
                      </c:pt>
                      <c:pt idx="829">
                        <c:v>144</c:v>
                      </c:pt>
                      <c:pt idx="830">
                        <c:v>144.69999999999999</c:v>
                      </c:pt>
                      <c:pt idx="831">
                        <c:v>144</c:v>
                      </c:pt>
                      <c:pt idx="832">
                        <c:v>143</c:v>
                      </c:pt>
                      <c:pt idx="833">
                        <c:v>144.4</c:v>
                      </c:pt>
                      <c:pt idx="834">
                        <c:v>142.80000000000001</c:v>
                      </c:pt>
                      <c:pt idx="835">
                        <c:v>144.69999999999999</c:v>
                      </c:pt>
                      <c:pt idx="836">
                        <c:v>145.80000000000001</c:v>
                      </c:pt>
                      <c:pt idx="837">
                        <c:v>144.30000000000001</c:v>
                      </c:pt>
                      <c:pt idx="838">
                        <c:v>144.19999999999999</c:v>
                      </c:pt>
                      <c:pt idx="839">
                        <c:v>143.80000000000001</c:v>
                      </c:pt>
                      <c:pt idx="840">
                        <c:v>144.69999999999999</c:v>
                      </c:pt>
                      <c:pt idx="841">
                        <c:v>144.5</c:v>
                      </c:pt>
                      <c:pt idx="842">
                        <c:v>144.1</c:v>
                      </c:pt>
                      <c:pt idx="843">
                        <c:v>145</c:v>
                      </c:pt>
                      <c:pt idx="844">
                        <c:v>144.80000000000001</c:v>
                      </c:pt>
                      <c:pt idx="845">
                        <c:v>143.30000000000001</c:v>
                      </c:pt>
                      <c:pt idx="846">
                        <c:v>143.69999999999999</c:v>
                      </c:pt>
                      <c:pt idx="847">
                        <c:v>145.19999999999999</c:v>
                      </c:pt>
                      <c:pt idx="848">
                        <c:v>144.19999999999999</c:v>
                      </c:pt>
                      <c:pt idx="849">
                        <c:v>143.80000000000001</c:v>
                      </c:pt>
                      <c:pt idx="850">
                        <c:v>144.19999999999999</c:v>
                      </c:pt>
                      <c:pt idx="851">
                        <c:v>144.6</c:v>
                      </c:pt>
                      <c:pt idx="852">
                        <c:v>144.19999999999999</c:v>
                      </c:pt>
                      <c:pt idx="853">
                        <c:v>143.5</c:v>
                      </c:pt>
                      <c:pt idx="854">
                        <c:v>144.5</c:v>
                      </c:pt>
                      <c:pt idx="855">
                        <c:v>144.4</c:v>
                      </c:pt>
                      <c:pt idx="856">
                        <c:v>144.9</c:v>
                      </c:pt>
                      <c:pt idx="857">
                        <c:v>145.1</c:v>
                      </c:pt>
                      <c:pt idx="858">
                        <c:v>145</c:v>
                      </c:pt>
                      <c:pt idx="859">
                        <c:v>143.30000000000001</c:v>
                      </c:pt>
                      <c:pt idx="860">
                        <c:v>144.6</c:v>
                      </c:pt>
                      <c:pt idx="861">
                        <c:v>144.4</c:v>
                      </c:pt>
                      <c:pt idx="862">
                        <c:v>143.80000000000001</c:v>
                      </c:pt>
                      <c:pt idx="863">
                        <c:v>144.80000000000001</c:v>
                      </c:pt>
                      <c:pt idx="864">
                        <c:v>143.4</c:v>
                      </c:pt>
                      <c:pt idx="865">
                        <c:v>144.1</c:v>
                      </c:pt>
                      <c:pt idx="866">
                        <c:v>143.5</c:v>
                      </c:pt>
                      <c:pt idx="867">
                        <c:v>142.4</c:v>
                      </c:pt>
                      <c:pt idx="868">
                        <c:v>144.6</c:v>
                      </c:pt>
                      <c:pt idx="869">
                        <c:v>143.9</c:v>
                      </c:pt>
                      <c:pt idx="870">
                        <c:v>143.69999999999999</c:v>
                      </c:pt>
                      <c:pt idx="871">
                        <c:v>144.9</c:v>
                      </c:pt>
                      <c:pt idx="872">
                        <c:v>144.1</c:v>
                      </c:pt>
                      <c:pt idx="873">
                        <c:v>143.9</c:v>
                      </c:pt>
                      <c:pt idx="874">
                        <c:v>143.9</c:v>
                      </c:pt>
                      <c:pt idx="875">
                        <c:v>143.9</c:v>
                      </c:pt>
                      <c:pt idx="876">
                        <c:v>144</c:v>
                      </c:pt>
                      <c:pt idx="877">
                        <c:v>141.30000000000001</c:v>
                      </c:pt>
                      <c:pt idx="878">
                        <c:v>144.6</c:v>
                      </c:pt>
                      <c:pt idx="879">
                        <c:v>143.5</c:v>
                      </c:pt>
                      <c:pt idx="880">
                        <c:v>144.69999999999999</c:v>
                      </c:pt>
                      <c:pt idx="881">
                        <c:v>145.1</c:v>
                      </c:pt>
                      <c:pt idx="882">
                        <c:v>145.19999999999999</c:v>
                      </c:pt>
                      <c:pt idx="883">
                        <c:v>143.19999999999999</c:v>
                      </c:pt>
                      <c:pt idx="884">
                        <c:v>143.9</c:v>
                      </c:pt>
                      <c:pt idx="885">
                        <c:v>144.80000000000001</c:v>
                      </c:pt>
                      <c:pt idx="886">
                        <c:v>145.1</c:v>
                      </c:pt>
                      <c:pt idx="887">
                        <c:v>143</c:v>
                      </c:pt>
                      <c:pt idx="888">
                        <c:v>143.5</c:v>
                      </c:pt>
                      <c:pt idx="889">
                        <c:v>143.1</c:v>
                      </c:pt>
                      <c:pt idx="890">
                        <c:v>145</c:v>
                      </c:pt>
                      <c:pt idx="891">
                        <c:v>144.19999999999999</c:v>
                      </c:pt>
                      <c:pt idx="892">
                        <c:v>143.80000000000001</c:v>
                      </c:pt>
                      <c:pt idx="893">
                        <c:v>143.19999999999999</c:v>
                      </c:pt>
                      <c:pt idx="894">
                        <c:v>144.30000000000001</c:v>
                      </c:pt>
                      <c:pt idx="895">
                        <c:v>144.30000000000001</c:v>
                      </c:pt>
                      <c:pt idx="896">
                        <c:v>146</c:v>
                      </c:pt>
                      <c:pt idx="897">
                        <c:v>143.19999999999999</c:v>
                      </c:pt>
                      <c:pt idx="898">
                        <c:v>142.4</c:v>
                      </c:pt>
                      <c:pt idx="899">
                        <c:v>142.19999999999999</c:v>
                      </c:pt>
                      <c:pt idx="900">
                        <c:v>145.1</c:v>
                      </c:pt>
                      <c:pt idx="901">
                        <c:v>142.80000000000001</c:v>
                      </c:pt>
                      <c:pt idx="902">
                        <c:v>143.9</c:v>
                      </c:pt>
                      <c:pt idx="903">
                        <c:v>143.69999999999999</c:v>
                      </c:pt>
                      <c:pt idx="904">
                        <c:v>143.69999999999999</c:v>
                      </c:pt>
                      <c:pt idx="905">
                        <c:v>143.6</c:v>
                      </c:pt>
                      <c:pt idx="906">
                        <c:v>143.30000000000001</c:v>
                      </c:pt>
                      <c:pt idx="907">
                        <c:v>144.4</c:v>
                      </c:pt>
                      <c:pt idx="908">
                        <c:v>144.19999999999999</c:v>
                      </c:pt>
                      <c:pt idx="909">
                        <c:v>143.80000000000001</c:v>
                      </c:pt>
                      <c:pt idx="910">
                        <c:v>143.5</c:v>
                      </c:pt>
                      <c:pt idx="911">
                        <c:v>144.1</c:v>
                      </c:pt>
                      <c:pt idx="912">
                        <c:v>142.80000000000001</c:v>
                      </c:pt>
                      <c:pt idx="913">
                        <c:v>144.1</c:v>
                      </c:pt>
                      <c:pt idx="914">
                        <c:v>144.9</c:v>
                      </c:pt>
                      <c:pt idx="915">
                        <c:v>142.9</c:v>
                      </c:pt>
                      <c:pt idx="916">
                        <c:v>144.30000000000001</c:v>
                      </c:pt>
                      <c:pt idx="917">
                        <c:v>142.80000000000001</c:v>
                      </c:pt>
                      <c:pt idx="918">
                        <c:v>143.4</c:v>
                      </c:pt>
                      <c:pt idx="919">
                        <c:v>143.80000000000001</c:v>
                      </c:pt>
                      <c:pt idx="920">
                        <c:v>144.5</c:v>
                      </c:pt>
                      <c:pt idx="921">
                        <c:v>143</c:v>
                      </c:pt>
                      <c:pt idx="922">
                        <c:v>144.9</c:v>
                      </c:pt>
                      <c:pt idx="923">
                        <c:v>144.6</c:v>
                      </c:pt>
                      <c:pt idx="924">
                        <c:v>144.69999999999999</c:v>
                      </c:pt>
                      <c:pt idx="925">
                        <c:v>144.30000000000001</c:v>
                      </c:pt>
                      <c:pt idx="926">
                        <c:v>146</c:v>
                      </c:pt>
                      <c:pt idx="927">
                        <c:v>144.5</c:v>
                      </c:pt>
                      <c:pt idx="928">
                        <c:v>144.30000000000001</c:v>
                      </c:pt>
                      <c:pt idx="929">
                        <c:v>144.4</c:v>
                      </c:pt>
                      <c:pt idx="930">
                        <c:v>143.69999999999999</c:v>
                      </c:pt>
                      <c:pt idx="931">
                        <c:v>143.69999999999999</c:v>
                      </c:pt>
                      <c:pt idx="932">
                        <c:v>144.4</c:v>
                      </c:pt>
                      <c:pt idx="933">
                        <c:v>143.80000000000001</c:v>
                      </c:pt>
                      <c:pt idx="934">
                        <c:v>144.30000000000001</c:v>
                      </c:pt>
                      <c:pt idx="935">
                        <c:v>145</c:v>
                      </c:pt>
                      <c:pt idx="936">
                        <c:v>142.6</c:v>
                      </c:pt>
                      <c:pt idx="937">
                        <c:v>144.19999999999999</c:v>
                      </c:pt>
                      <c:pt idx="938">
                        <c:v>145.19999999999999</c:v>
                      </c:pt>
                      <c:pt idx="939">
                        <c:v>143.5</c:v>
                      </c:pt>
                      <c:pt idx="940">
                        <c:v>144.69999999999999</c:v>
                      </c:pt>
                      <c:pt idx="941">
                        <c:v>143.6</c:v>
                      </c:pt>
                      <c:pt idx="942">
                        <c:v>143.9</c:v>
                      </c:pt>
                      <c:pt idx="943">
                        <c:v>145.1</c:v>
                      </c:pt>
                      <c:pt idx="944">
                        <c:v>144</c:v>
                      </c:pt>
                      <c:pt idx="945">
                        <c:v>144.69999999999999</c:v>
                      </c:pt>
                      <c:pt idx="946">
                        <c:v>143.80000000000001</c:v>
                      </c:pt>
                      <c:pt idx="947">
                        <c:v>143.69999999999999</c:v>
                      </c:pt>
                      <c:pt idx="948">
                        <c:v>145.30000000000001</c:v>
                      </c:pt>
                      <c:pt idx="949">
                        <c:v>144.19999999999999</c:v>
                      </c:pt>
                      <c:pt idx="950">
                        <c:v>145.19999999999999</c:v>
                      </c:pt>
                      <c:pt idx="951">
                        <c:v>145.1</c:v>
                      </c:pt>
                      <c:pt idx="952">
                        <c:v>144.19999999999999</c:v>
                      </c:pt>
                      <c:pt idx="953">
                        <c:v>143.9</c:v>
                      </c:pt>
                      <c:pt idx="954">
                        <c:v>144.80000000000001</c:v>
                      </c:pt>
                      <c:pt idx="955">
                        <c:v>145.30000000000001</c:v>
                      </c:pt>
                      <c:pt idx="956">
                        <c:v>143.69999999999999</c:v>
                      </c:pt>
                      <c:pt idx="957">
                        <c:v>144.19999999999999</c:v>
                      </c:pt>
                      <c:pt idx="958">
                        <c:v>143.5</c:v>
                      </c:pt>
                      <c:pt idx="959">
                        <c:v>143.5</c:v>
                      </c:pt>
                      <c:pt idx="960">
                        <c:v>144.30000000000001</c:v>
                      </c:pt>
                      <c:pt idx="961">
                        <c:v>142.6</c:v>
                      </c:pt>
                      <c:pt idx="962">
                        <c:v>144.80000000000001</c:v>
                      </c:pt>
                      <c:pt idx="963">
                        <c:v>145.4</c:v>
                      </c:pt>
                      <c:pt idx="964">
                        <c:v>145.9</c:v>
                      </c:pt>
                      <c:pt idx="965">
                        <c:v>145.5</c:v>
                      </c:pt>
                      <c:pt idx="966">
                        <c:v>144.69999999999999</c:v>
                      </c:pt>
                      <c:pt idx="967">
                        <c:v>145</c:v>
                      </c:pt>
                      <c:pt idx="968">
                        <c:v>144.4</c:v>
                      </c:pt>
                      <c:pt idx="969">
                        <c:v>143.30000000000001</c:v>
                      </c:pt>
                      <c:pt idx="970">
                        <c:v>144</c:v>
                      </c:pt>
                      <c:pt idx="971">
                        <c:v>144.80000000000001</c:v>
                      </c:pt>
                      <c:pt idx="972">
                        <c:v>145.19999999999999</c:v>
                      </c:pt>
                      <c:pt idx="973">
                        <c:v>144.19999999999999</c:v>
                      </c:pt>
                      <c:pt idx="974">
                        <c:v>145.1</c:v>
                      </c:pt>
                      <c:pt idx="975">
                        <c:v>143.80000000000001</c:v>
                      </c:pt>
                      <c:pt idx="976">
                        <c:v>144.80000000000001</c:v>
                      </c:pt>
                      <c:pt idx="977">
                        <c:v>144.5</c:v>
                      </c:pt>
                      <c:pt idx="978">
                        <c:v>145.19999999999999</c:v>
                      </c:pt>
                      <c:pt idx="979">
                        <c:v>144.1</c:v>
                      </c:pt>
                      <c:pt idx="980">
                        <c:v>144.30000000000001</c:v>
                      </c:pt>
                      <c:pt idx="981">
                        <c:v>143.6</c:v>
                      </c:pt>
                      <c:pt idx="982">
                        <c:v>143.69999999999999</c:v>
                      </c:pt>
                      <c:pt idx="983">
                        <c:v>144.19999999999999</c:v>
                      </c:pt>
                      <c:pt idx="984">
                        <c:v>144.4</c:v>
                      </c:pt>
                      <c:pt idx="985">
                        <c:v>143.69999999999999</c:v>
                      </c:pt>
                      <c:pt idx="986">
                        <c:v>144.1</c:v>
                      </c:pt>
                      <c:pt idx="987">
                        <c:v>143.80000000000001</c:v>
                      </c:pt>
                      <c:pt idx="988">
                        <c:v>145.9</c:v>
                      </c:pt>
                      <c:pt idx="989">
                        <c:v>144.30000000000001</c:v>
                      </c:pt>
                      <c:pt idx="990">
                        <c:v>144.5</c:v>
                      </c:pt>
                      <c:pt idx="991">
                        <c:v>143.9</c:v>
                      </c:pt>
                      <c:pt idx="992">
                        <c:v>145.4</c:v>
                      </c:pt>
                      <c:pt idx="993">
                        <c:v>145.5</c:v>
                      </c:pt>
                      <c:pt idx="994">
                        <c:v>144.9</c:v>
                      </c:pt>
                      <c:pt idx="995">
                        <c:v>145.80000000000001</c:v>
                      </c:pt>
                      <c:pt idx="996">
                        <c:v>144.6</c:v>
                      </c:pt>
                      <c:pt idx="997">
                        <c:v>146.4</c:v>
                      </c:pt>
                      <c:pt idx="998">
                        <c:v>145.5</c:v>
                      </c:pt>
                      <c:pt idx="999">
                        <c:v>144.9</c:v>
                      </c:pt>
                      <c:pt idx="1000">
                        <c:v>144.30000000000001</c:v>
                      </c:pt>
                      <c:pt idx="1001">
                        <c:v>144.6</c:v>
                      </c:pt>
                      <c:pt idx="1002">
                        <c:v>144.5</c:v>
                      </c:pt>
                      <c:pt idx="1003">
                        <c:v>142.80000000000001</c:v>
                      </c:pt>
                      <c:pt idx="1004">
                        <c:v>144.9</c:v>
                      </c:pt>
                      <c:pt idx="1005">
                        <c:v>145.69999999999999</c:v>
                      </c:pt>
                      <c:pt idx="1006">
                        <c:v>145.80000000000001</c:v>
                      </c:pt>
                      <c:pt idx="1007">
                        <c:v>143.69999999999999</c:v>
                      </c:pt>
                      <c:pt idx="1008">
                        <c:v>144.5</c:v>
                      </c:pt>
                      <c:pt idx="1009">
                        <c:v>145.19999999999999</c:v>
                      </c:pt>
                      <c:pt idx="1010">
                        <c:v>145.30000000000001</c:v>
                      </c:pt>
                      <c:pt idx="1011">
                        <c:v>144.4</c:v>
                      </c:pt>
                      <c:pt idx="1012">
                        <c:v>145.30000000000001</c:v>
                      </c:pt>
                      <c:pt idx="1013">
                        <c:v>144.69999999999999</c:v>
                      </c:pt>
                      <c:pt idx="1014">
                        <c:v>144.80000000000001</c:v>
                      </c:pt>
                      <c:pt idx="1015">
                        <c:v>144.69999999999999</c:v>
                      </c:pt>
                      <c:pt idx="1016">
                        <c:v>145.19999999999999</c:v>
                      </c:pt>
                      <c:pt idx="1017">
                        <c:v>145.30000000000001</c:v>
                      </c:pt>
                      <c:pt idx="1018">
                        <c:v>145.30000000000001</c:v>
                      </c:pt>
                      <c:pt idx="1019">
                        <c:v>145.5</c:v>
                      </c:pt>
                      <c:pt idx="1020">
                        <c:v>145.19999999999999</c:v>
                      </c:pt>
                      <c:pt idx="1021">
                        <c:v>145.30000000000001</c:v>
                      </c:pt>
                      <c:pt idx="1022">
                        <c:v>144.1</c:v>
                      </c:pt>
                      <c:pt idx="1023">
                        <c:v>145.19999999999999</c:v>
                      </c:pt>
                      <c:pt idx="1024">
                        <c:v>144.9</c:v>
                      </c:pt>
                      <c:pt idx="1025">
                        <c:v>145.19999999999999</c:v>
                      </c:pt>
                      <c:pt idx="1026">
                        <c:v>145.1</c:v>
                      </c:pt>
                      <c:pt idx="1027">
                        <c:v>144.5</c:v>
                      </c:pt>
                      <c:pt idx="1028">
                        <c:v>144.5</c:v>
                      </c:pt>
                      <c:pt idx="1029">
                        <c:v>145.5</c:v>
                      </c:pt>
                      <c:pt idx="1030">
                        <c:v>145.30000000000001</c:v>
                      </c:pt>
                      <c:pt idx="1031">
                        <c:v>144.30000000000001</c:v>
                      </c:pt>
                      <c:pt idx="1032">
                        <c:v>145.19999999999999</c:v>
                      </c:pt>
                      <c:pt idx="1033">
                        <c:v>143.9</c:v>
                      </c:pt>
                      <c:pt idx="1034">
                        <c:v>144.30000000000001</c:v>
                      </c:pt>
                      <c:pt idx="1035">
                        <c:v>145.5</c:v>
                      </c:pt>
                      <c:pt idx="1036">
                        <c:v>143.6</c:v>
                      </c:pt>
                      <c:pt idx="1037">
                        <c:v>144.5</c:v>
                      </c:pt>
                      <c:pt idx="1038">
                        <c:v>144.5</c:v>
                      </c:pt>
                      <c:pt idx="1039">
                        <c:v>143.5</c:v>
                      </c:pt>
                      <c:pt idx="1040">
                        <c:v>142.6</c:v>
                      </c:pt>
                      <c:pt idx="1041">
                        <c:v>143.80000000000001</c:v>
                      </c:pt>
                      <c:pt idx="1042">
                        <c:v>144.6</c:v>
                      </c:pt>
                      <c:pt idx="1043">
                        <c:v>143.69999999999999</c:v>
                      </c:pt>
                      <c:pt idx="1044">
                        <c:v>143.6</c:v>
                      </c:pt>
                      <c:pt idx="1045">
                        <c:v>144.19999999999999</c:v>
                      </c:pt>
                      <c:pt idx="1046">
                        <c:v>144.80000000000001</c:v>
                      </c:pt>
                      <c:pt idx="1047">
                        <c:v>143.80000000000001</c:v>
                      </c:pt>
                      <c:pt idx="1048">
                        <c:v>145.1</c:v>
                      </c:pt>
                      <c:pt idx="1049">
                        <c:v>145.30000000000001</c:v>
                      </c:pt>
                      <c:pt idx="1050">
                        <c:v>144.30000000000001</c:v>
                      </c:pt>
                      <c:pt idx="1051">
                        <c:v>143.5</c:v>
                      </c:pt>
                      <c:pt idx="1052">
                        <c:v>144.30000000000001</c:v>
                      </c:pt>
                      <c:pt idx="1053">
                        <c:v>143.80000000000001</c:v>
                      </c:pt>
                      <c:pt idx="1054">
                        <c:v>145.5</c:v>
                      </c:pt>
                      <c:pt idx="1055">
                        <c:v>144.9</c:v>
                      </c:pt>
                      <c:pt idx="1056">
                        <c:v>144.30000000000001</c:v>
                      </c:pt>
                      <c:pt idx="1057">
                        <c:v>145.9</c:v>
                      </c:pt>
                      <c:pt idx="1058">
                        <c:v>144.69999999999999</c:v>
                      </c:pt>
                      <c:pt idx="1059">
                        <c:v>144.69999999999999</c:v>
                      </c:pt>
                      <c:pt idx="1060">
                        <c:v>145</c:v>
                      </c:pt>
                      <c:pt idx="1061">
                        <c:v>144.4</c:v>
                      </c:pt>
                      <c:pt idx="1062">
                        <c:v>141.6</c:v>
                      </c:pt>
                      <c:pt idx="1063">
                        <c:v>142.9</c:v>
                      </c:pt>
                      <c:pt idx="1064">
                        <c:v>144</c:v>
                      </c:pt>
                      <c:pt idx="1065">
                        <c:v>143.6</c:v>
                      </c:pt>
                      <c:pt idx="1066">
                        <c:v>145.19999999999999</c:v>
                      </c:pt>
                      <c:pt idx="1067">
                        <c:v>144.1</c:v>
                      </c:pt>
                      <c:pt idx="1068">
                        <c:v>143.6</c:v>
                      </c:pt>
                      <c:pt idx="1069">
                        <c:v>143.80000000000001</c:v>
                      </c:pt>
                      <c:pt idx="1070">
                        <c:v>144.1</c:v>
                      </c:pt>
                      <c:pt idx="1071">
                        <c:v>142.80000000000001</c:v>
                      </c:pt>
                      <c:pt idx="1072">
                        <c:v>143.9</c:v>
                      </c:pt>
                      <c:pt idx="1073">
                        <c:v>145.4</c:v>
                      </c:pt>
                      <c:pt idx="1074">
                        <c:v>143.6</c:v>
                      </c:pt>
                      <c:pt idx="1075">
                        <c:v>144.9</c:v>
                      </c:pt>
                      <c:pt idx="1076">
                        <c:v>144.4</c:v>
                      </c:pt>
                      <c:pt idx="1077">
                        <c:v>143</c:v>
                      </c:pt>
                      <c:pt idx="1078">
                        <c:v>144.1</c:v>
                      </c:pt>
                      <c:pt idx="1079">
                        <c:v>143</c:v>
                      </c:pt>
                      <c:pt idx="1080">
                        <c:v>143.9</c:v>
                      </c:pt>
                      <c:pt idx="1081">
                        <c:v>144.30000000000001</c:v>
                      </c:pt>
                      <c:pt idx="1082">
                        <c:v>144</c:v>
                      </c:pt>
                      <c:pt idx="1083">
                        <c:v>145.30000000000001</c:v>
                      </c:pt>
                      <c:pt idx="1084">
                        <c:v>144.80000000000001</c:v>
                      </c:pt>
                      <c:pt idx="1085">
                        <c:v>143.9</c:v>
                      </c:pt>
                      <c:pt idx="1086">
                        <c:v>145.4</c:v>
                      </c:pt>
                      <c:pt idx="1087">
                        <c:v>144.6</c:v>
                      </c:pt>
                      <c:pt idx="1088">
                        <c:v>145.9</c:v>
                      </c:pt>
                      <c:pt idx="1089">
                        <c:v>146.1</c:v>
                      </c:pt>
                      <c:pt idx="1090">
                        <c:v>144.80000000000001</c:v>
                      </c:pt>
                      <c:pt idx="1091">
                        <c:v>144.1</c:v>
                      </c:pt>
                      <c:pt idx="1092">
                        <c:v>145.30000000000001</c:v>
                      </c:pt>
                      <c:pt idx="1093">
                        <c:v>143.4</c:v>
                      </c:pt>
                      <c:pt idx="1094">
                        <c:v>145.80000000000001</c:v>
                      </c:pt>
                      <c:pt idx="1095">
                        <c:v>144.9</c:v>
                      </c:pt>
                      <c:pt idx="1096">
                        <c:v>145.30000000000001</c:v>
                      </c:pt>
                      <c:pt idx="1097">
                        <c:v>145.69999999999999</c:v>
                      </c:pt>
                      <c:pt idx="1098">
                        <c:v>146.30000000000001</c:v>
                      </c:pt>
                      <c:pt idx="1099">
                        <c:v>143.69999999999999</c:v>
                      </c:pt>
                      <c:pt idx="1100">
                        <c:v>143.30000000000001</c:v>
                      </c:pt>
                      <c:pt idx="1101">
                        <c:v>143.30000000000001</c:v>
                      </c:pt>
                      <c:pt idx="1102">
                        <c:v>144.69999999999999</c:v>
                      </c:pt>
                      <c:pt idx="1103">
                        <c:v>146.4</c:v>
                      </c:pt>
                      <c:pt idx="1104">
                        <c:v>144.69999999999999</c:v>
                      </c:pt>
                      <c:pt idx="1105">
                        <c:v>144.69999999999999</c:v>
                      </c:pt>
                      <c:pt idx="1106">
                        <c:v>145.4</c:v>
                      </c:pt>
                      <c:pt idx="1107">
                        <c:v>144.5</c:v>
                      </c:pt>
                      <c:pt idx="1108">
                        <c:v>143.69999999999999</c:v>
                      </c:pt>
                      <c:pt idx="1109">
                        <c:v>146.1</c:v>
                      </c:pt>
                      <c:pt idx="1110">
                        <c:v>144.80000000000001</c:v>
                      </c:pt>
                      <c:pt idx="1111">
                        <c:v>144.1</c:v>
                      </c:pt>
                      <c:pt idx="1112">
                        <c:v>145.69999999999999</c:v>
                      </c:pt>
                      <c:pt idx="1113">
                        <c:v>143.80000000000001</c:v>
                      </c:pt>
                      <c:pt idx="1114">
                        <c:v>145.19999999999999</c:v>
                      </c:pt>
                      <c:pt idx="1115">
                        <c:v>144.80000000000001</c:v>
                      </c:pt>
                      <c:pt idx="1116">
                        <c:v>145.1</c:v>
                      </c:pt>
                      <c:pt idx="1117">
                        <c:v>145.19999999999999</c:v>
                      </c:pt>
                      <c:pt idx="1118">
                        <c:v>145.1</c:v>
                      </c:pt>
                      <c:pt idx="1119">
                        <c:v>143.80000000000001</c:v>
                      </c:pt>
                      <c:pt idx="1120">
                        <c:v>145.6</c:v>
                      </c:pt>
                      <c:pt idx="1121">
                        <c:v>144.6</c:v>
                      </c:pt>
                      <c:pt idx="1122">
                        <c:v>143.80000000000001</c:v>
                      </c:pt>
                      <c:pt idx="1123">
                        <c:v>143.5</c:v>
                      </c:pt>
                      <c:pt idx="1124">
                        <c:v>144.1</c:v>
                      </c:pt>
                      <c:pt idx="1125">
                        <c:v>144.1</c:v>
                      </c:pt>
                      <c:pt idx="1126">
                        <c:v>144.19999999999999</c:v>
                      </c:pt>
                      <c:pt idx="1127">
                        <c:v>144.69999999999999</c:v>
                      </c:pt>
                      <c:pt idx="1128">
                        <c:v>144.4</c:v>
                      </c:pt>
                      <c:pt idx="1129">
                        <c:v>145</c:v>
                      </c:pt>
                      <c:pt idx="1130">
                        <c:v>146.4</c:v>
                      </c:pt>
                      <c:pt idx="1131">
                        <c:v>145.69999999999999</c:v>
                      </c:pt>
                      <c:pt idx="1132">
                        <c:v>144.5</c:v>
                      </c:pt>
                      <c:pt idx="1133">
                        <c:v>145</c:v>
                      </c:pt>
                      <c:pt idx="1134">
                        <c:v>144.30000000000001</c:v>
                      </c:pt>
                      <c:pt idx="1135">
                        <c:v>143.9</c:v>
                      </c:pt>
                      <c:pt idx="1136">
                        <c:v>144.4</c:v>
                      </c:pt>
                      <c:pt idx="1137">
                        <c:v>144.6</c:v>
                      </c:pt>
                      <c:pt idx="1138">
                        <c:v>146.1</c:v>
                      </c:pt>
                      <c:pt idx="1139">
                        <c:v>145.30000000000001</c:v>
                      </c:pt>
                      <c:pt idx="1140">
                        <c:v>143.69999999999999</c:v>
                      </c:pt>
                      <c:pt idx="1141">
                        <c:v>142.80000000000001</c:v>
                      </c:pt>
                      <c:pt idx="1142">
                        <c:v>144.4</c:v>
                      </c:pt>
                      <c:pt idx="1143">
                        <c:v>144.30000000000001</c:v>
                      </c:pt>
                      <c:pt idx="1144">
                        <c:v>146.80000000000001</c:v>
                      </c:pt>
                      <c:pt idx="1145">
                        <c:v>145.4</c:v>
                      </c:pt>
                      <c:pt idx="1146">
                        <c:v>144.6</c:v>
                      </c:pt>
                      <c:pt idx="1147">
                        <c:v>143.4</c:v>
                      </c:pt>
                      <c:pt idx="1148">
                        <c:v>144.4</c:v>
                      </c:pt>
                      <c:pt idx="1149">
                        <c:v>144.80000000000001</c:v>
                      </c:pt>
                      <c:pt idx="1150">
                        <c:v>145</c:v>
                      </c:pt>
                      <c:pt idx="1151">
                        <c:v>144.6</c:v>
                      </c:pt>
                      <c:pt idx="1152">
                        <c:v>144.30000000000001</c:v>
                      </c:pt>
                      <c:pt idx="1153">
                        <c:v>144.80000000000001</c:v>
                      </c:pt>
                      <c:pt idx="1154">
                        <c:v>145.5</c:v>
                      </c:pt>
                      <c:pt idx="1155">
                        <c:v>144.69999999999999</c:v>
                      </c:pt>
                      <c:pt idx="1156">
                        <c:v>145.19999999999999</c:v>
                      </c:pt>
                      <c:pt idx="1157">
                        <c:v>143.80000000000001</c:v>
                      </c:pt>
                      <c:pt idx="1158">
                        <c:v>146.1</c:v>
                      </c:pt>
                      <c:pt idx="1159">
                        <c:v>143.19999999999999</c:v>
                      </c:pt>
                      <c:pt idx="1160">
                        <c:v>144.6</c:v>
                      </c:pt>
                      <c:pt idx="1161">
                        <c:v>143.9</c:v>
                      </c:pt>
                      <c:pt idx="1162">
                        <c:v>145.5</c:v>
                      </c:pt>
                      <c:pt idx="1163">
                        <c:v>144.9</c:v>
                      </c:pt>
                      <c:pt idx="1164">
                        <c:v>144.9</c:v>
                      </c:pt>
                      <c:pt idx="1165">
                        <c:v>143.30000000000001</c:v>
                      </c:pt>
                      <c:pt idx="1166">
                        <c:v>145.30000000000001</c:v>
                      </c:pt>
                      <c:pt idx="1167">
                        <c:v>145.80000000000001</c:v>
                      </c:pt>
                      <c:pt idx="1168">
                        <c:v>145</c:v>
                      </c:pt>
                      <c:pt idx="1169">
                        <c:v>145.30000000000001</c:v>
                      </c:pt>
                      <c:pt idx="1170">
                        <c:v>145.1</c:v>
                      </c:pt>
                      <c:pt idx="1171">
                        <c:v>145.6</c:v>
                      </c:pt>
                      <c:pt idx="1172">
                        <c:v>144.1</c:v>
                      </c:pt>
                      <c:pt idx="1173">
                        <c:v>145.6</c:v>
                      </c:pt>
                      <c:pt idx="1174">
                        <c:v>145.30000000000001</c:v>
                      </c:pt>
                      <c:pt idx="1175">
                        <c:v>145.1</c:v>
                      </c:pt>
                      <c:pt idx="1176">
                        <c:v>144.6</c:v>
                      </c:pt>
                      <c:pt idx="1177">
                        <c:v>146.19999999999999</c:v>
                      </c:pt>
                      <c:pt idx="1178">
                        <c:v>144.80000000000001</c:v>
                      </c:pt>
                      <c:pt idx="1179">
                        <c:v>145.4</c:v>
                      </c:pt>
                      <c:pt idx="1180">
                        <c:v>144.69999999999999</c:v>
                      </c:pt>
                      <c:pt idx="1181">
                        <c:v>145.69999999999999</c:v>
                      </c:pt>
                      <c:pt idx="1182">
                        <c:v>144.5</c:v>
                      </c:pt>
                      <c:pt idx="1183">
                        <c:v>145.19999999999999</c:v>
                      </c:pt>
                      <c:pt idx="1184">
                        <c:v>146.19999999999999</c:v>
                      </c:pt>
                      <c:pt idx="1185">
                        <c:v>145.5</c:v>
                      </c:pt>
                      <c:pt idx="1186">
                        <c:v>144.9</c:v>
                      </c:pt>
                      <c:pt idx="1187">
                        <c:v>145.1</c:v>
                      </c:pt>
                      <c:pt idx="1188">
                        <c:v>143.30000000000001</c:v>
                      </c:pt>
                      <c:pt idx="1189">
                        <c:v>145</c:v>
                      </c:pt>
                      <c:pt idx="1190">
                        <c:v>143.9</c:v>
                      </c:pt>
                      <c:pt idx="1191">
                        <c:v>145.6</c:v>
                      </c:pt>
                      <c:pt idx="1192">
                        <c:v>144</c:v>
                      </c:pt>
                      <c:pt idx="1193">
                        <c:v>145.9</c:v>
                      </c:pt>
                      <c:pt idx="1194">
                        <c:v>146.19999999999999</c:v>
                      </c:pt>
                      <c:pt idx="1195">
                        <c:v>145.80000000000001</c:v>
                      </c:pt>
                      <c:pt idx="1196">
                        <c:v>144.5</c:v>
                      </c:pt>
                      <c:pt idx="1197">
                        <c:v>145.5</c:v>
                      </c:pt>
                      <c:pt idx="1198">
                        <c:v>145.69999999999999</c:v>
                      </c:pt>
                      <c:pt idx="1199">
                        <c:v>144.5</c:v>
                      </c:pt>
                      <c:pt idx="1200">
                        <c:v>144.6</c:v>
                      </c:pt>
                      <c:pt idx="1201">
                        <c:v>144.30000000000001</c:v>
                      </c:pt>
                      <c:pt idx="1202">
                        <c:v>145.1</c:v>
                      </c:pt>
                      <c:pt idx="1203">
                        <c:v>144.30000000000001</c:v>
                      </c:pt>
                      <c:pt idx="1204">
                        <c:v>145.1</c:v>
                      </c:pt>
                      <c:pt idx="1205">
                        <c:v>144.9</c:v>
                      </c:pt>
                      <c:pt idx="1206">
                        <c:v>144.30000000000001</c:v>
                      </c:pt>
                      <c:pt idx="1207">
                        <c:v>145.19999999999999</c:v>
                      </c:pt>
                      <c:pt idx="1208">
                        <c:v>144.9</c:v>
                      </c:pt>
                      <c:pt idx="1209">
                        <c:v>144.69999999999999</c:v>
                      </c:pt>
                      <c:pt idx="1210">
                        <c:v>144.5</c:v>
                      </c:pt>
                      <c:pt idx="1211">
                        <c:v>145.80000000000001</c:v>
                      </c:pt>
                      <c:pt idx="1212">
                        <c:v>144.9</c:v>
                      </c:pt>
                      <c:pt idx="1213">
                        <c:v>144.4</c:v>
                      </c:pt>
                      <c:pt idx="1214">
                        <c:v>145.1</c:v>
                      </c:pt>
                      <c:pt idx="1215">
                        <c:v>145.30000000000001</c:v>
                      </c:pt>
                      <c:pt idx="1216">
                        <c:v>145.19999999999999</c:v>
                      </c:pt>
                      <c:pt idx="1217">
                        <c:v>146.5</c:v>
                      </c:pt>
                      <c:pt idx="1218">
                        <c:v>144.6</c:v>
                      </c:pt>
                      <c:pt idx="1219">
                        <c:v>145.5</c:v>
                      </c:pt>
                      <c:pt idx="1220">
                        <c:v>144.5</c:v>
                      </c:pt>
                      <c:pt idx="1221">
                        <c:v>144.6</c:v>
                      </c:pt>
                      <c:pt idx="1222">
                        <c:v>145.4</c:v>
                      </c:pt>
                      <c:pt idx="1223">
                        <c:v>144.4</c:v>
                      </c:pt>
                      <c:pt idx="1224">
                        <c:v>145.19999999999999</c:v>
                      </c:pt>
                      <c:pt idx="1225">
                        <c:v>146.6</c:v>
                      </c:pt>
                      <c:pt idx="1226">
                        <c:v>144.6</c:v>
                      </c:pt>
                      <c:pt idx="1227">
                        <c:v>144.5</c:v>
                      </c:pt>
                      <c:pt idx="1228">
                        <c:v>146.69999999999999</c:v>
                      </c:pt>
                      <c:pt idx="1229">
                        <c:v>143.6</c:v>
                      </c:pt>
                      <c:pt idx="1230">
                        <c:v>145.1</c:v>
                      </c:pt>
                      <c:pt idx="1231">
                        <c:v>144.9</c:v>
                      </c:pt>
                      <c:pt idx="1232">
                        <c:v>145.19999999999999</c:v>
                      </c:pt>
                      <c:pt idx="1233">
                        <c:v>145.80000000000001</c:v>
                      </c:pt>
                      <c:pt idx="1234">
                        <c:v>145.69999999999999</c:v>
                      </c:pt>
                      <c:pt idx="1235">
                        <c:v>145.4</c:v>
                      </c:pt>
                      <c:pt idx="1236">
                        <c:v>146.1</c:v>
                      </c:pt>
                      <c:pt idx="1237">
                        <c:v>146.4</c:v>
                      </c:pt>
                      <c:pt idx="1238">
                        <c:v>146.4</c:v>
                      </c:pt>
                      <c:pt idx="1239">
                        <c:v>144.9</c:v>
                      </c:pt>
                      <c:pt idx="1240">
                        <c:v>146</c:v>
                      </c:pt>
                      <c:pt idx="1241">
                        <c:v>145.6</c:v>
                      </c:pt>
                      <c:pt idx="1242">
                        <c:v>145.5</c:v>
                      </c:pt>
                      <c:pt idx="1243">
                        <c:v>145.30000000000001</c:v>
                      </c:pt>
                      <c:pt idx="1244">
                        <c:v>144.4</c:v>
                      </c:pt>
                      <c:pt idx="1245">
                        <c:v>145.9</c:v>
                      </c:pt>
                      <c:pt idx="1246">
                        <c:v>145.30000000000001</c:v>
                      </c:pt>
                      <c:pt idx="1247">
                        <c:v>144.9</c:v>
                      </c:pt>
                      <c:pt idx="1248">
                        <c:v>145.6</c:v>
                      </c:pt>
                      <c:pt idx="1249">
                        <c:v>144.6</c:v>
                      </c:pt>
                      <c:pt idx="1250">
                        <c:v>144.30000000000001</c:v>
                      </c:pt>
                      <c:pt idx="1251">
                        <c:v>145.5</c:v>
                      </c:pt>
                      <c:pt idx="1252">
                        <c:v>145.19999999999999</c:v>
                      </c:pt>
                      <c:pt idx="1253">
                        <c:v>145.5</c:v>
                      </c:pt>
                      <c:pt idx="1254">
                        <c:v>145.9</c:v>
                      </c:pt>
                      <c:pt idx="1255">
                        <c:v>146</c:v>
                      </c:pt>
                      <c:pt idx="1256">
                        <c:v>146</c:v>
                      </c:pt>
                      <c:pt idx="1257">
                        <c:v>145.69999999999999</c:v>
                      </c:pt>
                      <c:pt idx="1258">
                        <c:v>145.30000000000001</c:v>
                      </c:pt>
                      <c:pt idx="1259">
                        <c:v>145</c:v>
                      </c:pt>
                      <c:pt idx="1260">
                        <c:v>145.69999999999999</c:v>
                      </c:pt>
                      <c:pt idx="1261">
                        <c:v>145.30000000000001</c:v>
                      </c:pt>
                      <c:pt idx="1262">
                        <c:v>144.9</c:v>
                      </c:pt>
                      <c:pt idx="1263">
                        <c:v>145.5</c:v>
                      </c:pt>
                      <c:pt idx="1264">
                        <c:v>145.6</c:v>
                      </c:pt>
                      <c:pt idx="1265">
                        <c:v>146.69999999999999</c:v>
                      </c:pt>
                      <c:pt idx="1266">
                        <c:v>145.9</c:v>
                      </c:pt>
                      <c:pt idx="1267">
                        <c:v>145.30000000000001</c:v>
                      </c:pt>
                      <c:pt idx="1268">
                        <c:v>145.6</c:v>
                      </c:pt>
                      <c:pt idx="1269">
                        <c:v>146.5</c:v>
                      </c:pt>
                      <c:pt idx="1270">
                        <c:v>146.5</c:v>
                      </c:pt>
                      <c:pt idx="1271">
                        <c:v>146.19999999999999</c:v>
                      </c:pt>
                      <c:pt idx="1272">
                        <c:v>145.19999999999999</c:v>
                      </c:pt>
                      <c:pt idx="1273">
                        <c:v>146.4</c:v>
                      </c:pt>
                      <c:pt idx="1274">
                        <c:v>145.1</c:v>
                      </c:pt>
                      <c:pt idx="1275">
                        <c:v>144.9</c:v>
                      </c:pt>
                      <c:pt idx="1276">
                        <c:v>145.5</c:v>
                      </c:pt>
                      <c:pt idx="1277">
                        <c:v>145.6</c:v>
                      </c:pt>
                      <c:pt idx="1278">
                        <c:v>146.5</c:v>
                      </c:pt>
                      <c:pt idx="1279">
                        <c:v>146.6</c:v>
                      </c:pt>
                      <c:pt idx="1280">
                        <c:v>145.80000000000001</c:v>
                      </c:pt>
                      <c:pt idx="1281">
                        <c:v>145.6</c:v>
                      </c:pt>
                      <c:pt idx="1282">
                        <c:v>146.1</c:v>
                      </c:pt>
                      <c:pt idx="1283">
                        <c:v>145</c:v>
                      </c:pt>
                      <c:pt idx="1284">
                        <c:v>146.30000000000001</c:v>
                      </c:pt>
                      <c:pt idx="1285">
                        <c:v>145.69999999999999</c:v>
                      </c:pt>
                      <c:pt idx="1286">
                        <c:v>145.30000000000001</c:v>
                      </c:pt>
                      <c:pt idx="1287">
                        <c:v>145.6</c:v>
                      </c:pt>
                      <c:pt idx="1288">
                        <c:v>144.30000000000001</c:v>
                      </c:pt>
                      <c:pt idx="1289">
                        <c:v>145.5</c:v>
                      </c:pt>
                      <c:pt idx="1290">
                        <c:v>145.4</c:v>
                      </c:pt>
                      <c:pt idx="1291">
                        <c:v>145.6</c:v>
                      </c:pt>
                      <c:pt idx="1292">
                        <c:v>146</c:v>
                      </c:pt>
                      <c:pt idx="1293">
                        <c:v>146.19999999999999</c:v>
                      </c:pt>
                      <c:pt idx="1294">
                        <c:v>145.1</c:v>
                      </c:pt>
                      <c:pt idx="1295">
                        <c:v>146</c:v>
                      </c:pt>
                      <c:pt idx="1296">
                        <c:v>145.4</c:v>
                      </c:pt>
                      <c:pt idx="1297">
                        <c:v>146.6</c:v>
                      </c:pt>
                      <c:pt idx="1298">
                        <c:v>145.19999999999999</c:v>
                      </c:pt>
                      <c:pt idx="1299">
                        <c:v>145.69999999999999</c:v>
                      </c:pt>
                      <c:pt idx="1300">
                        <c:v>145.5</c:v>
                      </c:pt>
                      <c:pt idx="1301">
                        <c:v>145.80000000000001</c:v>
                      </c:pt>
                      <c:pt idx="1302">
                        <c:v>145.69999999999999</c:v>
                      </c:pt>
                      <c:pt idx="1303">
                        <c:v>145</c:v>
                      </c:pt>
                      <c:pt idx="1304">
                        <c:v>146.1</c:v>
                      </c:pt>
                      <c:pt idx="1305">
                        <c:v>146</c:v>
                      </c:pt>
                      <c:pt idx="1306">
                        <c:v>145.80000000000001</c:v>
                      </c:pt>
                      <c:pt idx="1307">
                        <c:v>145.1</c:v>
                      </c:pt>
                      <c:pt idx="1308">
                        <c:v>144.5</c:v>
                      </c:pt>
                      <c:pt idx="1309">
                        <c:v>144.80000000000001</c:v>
                      </c:pt>
                      <c:pt idx="1310">
                        <c:v>145.1</c:v>
                      </c:pt>
                      <c:pt idx="1311">
                        <c:v>145.30000000000001</c:v>
                      </c:pt>
                      <c:pt idx="1312">
                        <c:v>145</c:v>
                      </c:pt>
                      <c:pt idx="1313">
                        <c:v>144.19999999999999</c:v>
                      </c:pt>
                      <c:pt idx="1314">
                        <c:v>145.30000000000001</c:v>
                      </c:pt>
                      <c:pt idx="1315">
                        <c:v>144.69999999999999</c:v>
                      </c:pt>
                      <c:pt idx="1316">
                        <c:v>146</c:v>
                      </c:pt>
                      <c:pt idx="1317">
                        <c:v>146</c:v>
                      </c:pt>
                      <c:pt idx="1318">
                        <c:v>145</c:v>
                      </c:pt>
                      <c:pt idx="1319">
                        <c:v>145.30000000000001</c:v>
                      </c:pt>
                      <c:pt idx="1320">
                        <c:v>146.30000000000001</c:v>
                      </c:pt>
                      <c:pt idx="1321">
                        <c:v>146</c:v>
                      </c:pt>
                      <c:pt idx="1322">
                        <c:v>143.80000000000001</c:v>
                      </c:pt>
                      <c:pt idx="1323">
                        <c:v>144.6</c:v>
                      </c:pt>
                      <c:pt idx="1324">
                        <c:v>144.30000000000001</c:v>
                      </c:pt>
                      <c:pt idx="1325">
                        <c:v>143.80000000000001</c:v>
                      </c:pt>
                      <c:pt idx="1326">
                        <c:v>145.1</c:v>
                      </c:pt>
                      <c:pt idx="1327">
                        <c:v>145.80000000000001</c:v>
                      </c:pt>
                      <c:pt idx="1328">
                        <c:v>144.80000000000001</c:v>
                      </c:pt>
                      <c:pt idx="1329">
                        <c:v>145.69999999999999</c:v>
                      </c:pt>
                      <c:pt idx="1330">
                        <c:v>145.4</c:v>
                      </c:pt>
                      <c:pt idx="1331">
                        <c:v>145.1</c:v>
                      </c:pt>
                      <c:pt idx="1332">
                        <c:v>145.30000000000001</c:v>
                      </c:pt>
                      <c:pt idx="1333">
                        <c:v>146.6</c:v>
                      </c:pt>
                      <c:pt idx="1334">
                        <c:v>146.9</c:v>
                      </c:pt>
                      <c:pt idx="1335">
                        <c:v>145.80000000000001</c:v>
                      </c:pt>
                      <c:pt idx="1336">
                        <c:v>145.4</c:v>
                      </c:pt>
                      <c:pt idx="1337">
                        <c:v>146.80000000000001</c:v>
                      </c:pt>
                      <c:pt idx="1338">
                        <c:v>145.69999999999999</c:v>
                      </c:pt>
                      <c:pt idx="1339">
                        <c:v>145.19999999999999</c:v>
                      </c:pt>
                      <c:pt idx="1340">
                        <c:v>144.1</c:v>
                      </c:pt>
                      <c:pt idx="1341">
                        <c:v>145.5</c:v>
                      </c:pt>
                      <c:pt idx="1342">
                        <c:v>145.5</c:v>
                      </c:pt>
                      <c:pt idx="1343">
                        <c:v>147.19999999999999</c:v>
                      </c:pt>
                      <c:pt idx="1344">
                        <c:v>144.69999999999999</c:v>
                      </c:pt>
                      <c:pt idx="1345">
                        <c:v>144.4</c:v>
                      </c:pt>
                      <c:pt idx="1346">
                        <c:v>145.5</c:v>
                      </c:pt>
                      <c:pt idx="1347">
                        <c:v>145.30000000000001</c:v>
                      </c:pt>
                      <c:pt idx="1348">
                        <c:v>144.6</c:v>
                      </c:pt>
                      <c:pt idx="1349">
                        <c:v>146.19999999999999</c:v>
                      </c:pt>
                      <c:pt idx="1350">
                        <c:v>145.69999999999999</c:v>
                      </c:pt>
                      <c:pt idx="1351">
                        <c:v>145</c:v>
                      </c:pt>
                      <c:pt idx="1352">
                        <c:v>145.4</c:v>
                      </c:pt>
                      <c:pt idx="1353">
                        <c:v>145.69999999999999</c:v>
                      </c:pt>
                      <c:pt idx="1354">
                        <c:v>144.9</c:v>
                      </c:pt>
                      <c:pt idx="1355">
                        <c:v>145.30000000000001</c:v>
                      </c:pt>
                      <c:pt idx="1356">
                        <c:v>144.4</c:v>
                      </c:pt>
                      <c:pt idx="1357">
                        <c:v>146</c:v>
                      </c:pt>
                      <c:pt idx="1358">
                        <c:v>145.30000000000001</c:v>
                      </c:pt>
                      <c:pt idx="1359">
                        <c:v>145.19999999999999</c:v>
                      </c:pt>
                      <c:pt idx="1360">
                        <c:v>146</c:v>
                      </c:pt>
                      <c:pt idx="1361">
                        <c:v>146.69999999999999</c:v>
                      </c:pt>
                      <c:pt idx="1362">
                        <c:v>144.9</c:v>
                      </c:pt>
                      <c:pt idx="1363">
                        <c:v>145.4</c:v>
                      </c:pt>
                      <c:pt idx="1364">
                        <c:v>145.4</c:v>
                      </c:pt>
                      <c:pt idx="1365">
                        <c:v>145.5</c:v>
                      </c:pt>
                      <c:pt idx="1366">
                        <c:v>145.69999999999999</c:v>
                      </c:pt>
                      <c:pt idx="1367">
                        <c:v>146.19999999999999</c:v>
                      </c:pt>
                      <c:pt idx="1368">
                        <c:v>145</c:v>
                      </c:pt>
                      <c:pt idx="1369">
                        <c:v>146.30000000000001</c:v>
                      </c:pt>
                      <c:pt idx="1370">
                        <c:v>145.6</c:v>
                      </c:pt>
                      <c:pt idx="1371">
                        <c:v>143.9</c:v>
                      </c:pt>
                      <c:pt idx="1372">
                        <c:v>145.1</c:v>
                      </c:pt>
                      <c:pt idx="1373">
                        <c:v>144.6</c:v>
                      </c:pt>
                      <c:pt idx="1374">
                        <c:v>144.69999999999999</c:v>
                      </c:pt>
                      <c:pt idx="1375">
                        <c:v>147.1</c:v>
                      </c:pt>
                      <c:pt idx="1376">
                        <c:v>145.5</c:v>
                      </c:pt>
                      <c:pt idx="1377">
                        <c:v>145.1</c:v>
                      </c:pt>
                      <c:pt idx="1378">
                        <c:v>145.6</c:v>
                      </c:pt>
                      <c:pt idx="1379">
                        <c:v>145.6</c:v>
                      </c:pt>
                      <c:pt idx="1380">
                        <c:v>146.80000000000001</c:v>
                      </c:pt>
                      <c:pt idx="1381">
                        <c:v>144.80000000000001</c:v>
                      </c:pt>
                      <c:pt idx="1382">
                        <c:v>145.80000000000001</c:v>
                      </c:pt>
                      <c:pt idx="1383">
                        <c:v>147.6</c:v>
                      </c:pt>
                      <c:pt idx="1384">
                        <c:v>144</c:v>
                      </c:pt>
                      <c:pt idx="1385">
                        <c:v>145.5</c:v>
                      </c:pt>
                      <c:pt idx="1386">
                        <c:v>145.30000000000001</c:v>
                      </c:pt>
                      <c:pt idx="1387">
                        <c:v>145.30000000000001</c:v>
                      </c:pt>
                      <c:pt idx="1388">
                        <c:v>146.1</c:v>
                      </c:pt>
                      <c:pt idx="1389">
                        <c:v>146.1</c:v>
                      </c:pt>
                      <c:pt idx="1390">
                        <c:v>145.6</c:v>
                      </c:pt>
                      <c:pt idx="1391">
                        <c:v>145.6</c:v>
                      </c:pt>
                      <c:pt idx="1392">
                        <c:v>145.69999999999999</c:v>
                      </c:pt>
                      <c:pt idx="1393">
                        <c:v>146.1</c:v>
                      </c:pt>
                      <c:pt idx="1394">
                        <c:v>145.4</c:v>
                      </c:pt>
                      <c:pt idx="1395">
                        <c:v>145.4</c:v>
                      </c:pt>
                      <c:pt idx="1396">
                        <c:v>145.5</c:v>
                      </c:pt>
                      <c:pt idx="1397">
                        <c:v>145.69999999999999</c:v>
                      </c:pt>
                      <c:pt idx="1398">
                        <c:v>146.1</c:v>
                      </c:pt>
                      <c:pt idx="1399">
                        <c:v>145.80000000000001</c:v>
                      </c:pt>
                      <c:pt idx="1400">
                        <c:v>146.5</c:v>
                      </c:pt>
                      <c:pt idx="1401">
                        <c:v>145.30000000000001</c:v>
                      </c:pt>
                      <c:pt idx="1402">
                        <c:v>146.80000000000001</c:v>
                      </c:pt>
                      <c:pt idx="1403">
                        <c:v>144.69999999999999</c:v>
                      </c:pt>
                      <c:pt idx="1404">
                        <c:v>145.19999999999999</c:v>
                      </c:pt>
                      <c:pt idx="1405">
                        <c:v>146.6</c:v>
                      </c:pt>
                      <c:pt idx="1406">
                        <c:v>145.5</c:v>
                      </c:pt>
                      <c:pt idx="1407">
                        <c:v>145.1</c:v>
                      </c:pt>
                      <c:pt idx="1408">
                        <c:v>145.30000000000001</c:v>
                      </c:pt>
                      <c:pt idx="1409">
                        <c:v>145.1</c:v>
                      </c:pt>
                      <c:pt idx="1410">
                        <c:v>145.80000000000001</c:v>
                      </c:pt>
                      <c:pt idx="1411">
                        <c:v>145.19999999999999</c:v>
                      </c:pt>
                      <c:pt idx="1412">
                        <c:v>145.69999999999999</c:v>
                      </c:pt>
                      <c:pt idx="1413">
                        <c:v>146.4</c:v>
                      </c:pt>
                      <c:pt idx="1414">
                        <c:v>147</c:v>
                      </c:pt>
                      <c:pt idx="1415">
                        <c:v>145.30000000000001</c:v>
                      </c:pt>
                      <c:pt idx="1416">
                        <c:v>146.5</c:v>
                      </c:pt>
                      <c:pt idx="1417">
                        <c:v>146.19999999999999</c:v>
                      </c:pt>
                      <c:pt idx="1418">
                        <c:v>146.69999999999999</c:v>
                      </c:pt>
                      <c:pt idx="1419">
                        <c:v>145</c:v>
                      </c:pt>
                      <c:pt idx="1420">
                        <c:v>145.6</c:v>
                      </c:pt>
                      <c:pt idx="1421">
                        <c:v>146.19999999999999</c:v>
                      </c:pt>
                      <c:pt idx="1422">
                        <c:v>145.80000000000001</c:v>
                      </c:pt>
                      <c:pt idx="1423">
                        <c:v>145.4</c:v>
                      </c:pt>
                      <c:pt idx="1424">
                        <c:v>146</c:v>
                      </c:pt>
                      <c:pt idx="1425">
                        <c:v>146.5</c:v>
                      </c:pt>
                      <c:pt idx="1426">
                        <c:v>144.69999999999999</c:v>
                      </c:pt>
                      <c:pt idx="1427">
                        <c:v>145.4</c:v>
                      </c:pt>
                      <c:pt idx="1428">
                        <c:v>146.9</c:v>
                      </c:pt>
                      <c:pt idx="1429">
                        <c:v>145.19999999999999</c:v>
                      </c:pt>
                      <c:pt idx="1430">
                        <c:v>147.19999999999999</c:v>
                      </c:pt>
                      <c:pt idx="1431">
                        <c:v>146.5</c:v>
                      </c:pt>
                      <c:pt idx="1432">
                        <c:v>145.1</c:v>
                      </c:pt>
                      <c:pt idx="1433">
                        <c:v>146.4</c:v>
                      </c:pt>
                      <c:pt idx="1434">
                        <c:v>145.6</c:v>
                      </c:pt>
                      <c:pt idx="1435">
                        <c:v>147.4</c:v>
                      </c:pt>
                      <c:pt idx="1436">
                        <c:v>145.6</c:v>
                      </c:pt>
                      <c:pt idx="1437">
                        <c:v>145.69999999999999</c:v>
                      </c:pt>
                      <c:pt idx="1438">
                        <c:v>146</c:v>
                      </c:pt>
                      <c:pt idx="1439">
                        <c:v>146.1</c:v>
                      </c:pt>
                      <c:pt idx="1440">
                        <c:v>146.80000000000001</c:v>
                      </c:pt>
                      <c:pt idx="1441">
                        <c:v>145.19999999999999</c:v>
                      </c:pt>
                      <c:pt idx="1442">
                        <c:v>146.6</c:v>
                      </c:pt>
                      <c:pt idx="1443">
                        <c:v>145.19999999999999</c:v>
                      </c:pt>
                      <c:pt idx="1444">
                        <c:v>145.30000000000001</c:v>
                      </c:pt>
                      <c:pt idx="1445">
                        <c:v>145.5</c:v>
                      </c:pt>
                      <c:pt idx="1446">
                        <c:v>146.1</c:v>
                      </c:pt>
                      <c:pt idx="1447">
                        <c:v>145.1</c:v>
                      </c:pt>
                      <c:pt idx="1448">
                        <c:v>145.30000000000001</c:v>
                      </c:pt>
                      <c:pt idx="1449">
                        <c:v>145.6</c:v>
                      </c:pt>
                      <c:pt idx="1450">
                        <c:v>146.19999999999999</c:v>
                      </c:pt>
                      <c:pt idx="1451">
                        <c:v>146.19999999999999</c:v>
                      </c:pt>
                      <c:pt idx="1452">
                        <c:v>145.69999999999999</c:v>
                      </c:pt>
                      <c:pt idx="1453">
                        <c:v>145.19999999999999</c:v>
                      </c:pt>
                      <c:pt idx="1454">
                        <c:v>145.19999999999999</c:v>
                      </c:pt>
                      <c:pt idx="1455">
                        <c:v>145.30000000000001</c:v>
                      </c:pt>
                      <c:pt idx="1456">
                        <c:v>145.69999999999999</c:v>
                      </c:pt>
                      <c:pt idx="1457">
                        <c:v>144.69999999999999</c:v>
                      </c:pt>
                      <c:pt idx="1458">
                        <c:v>145.9</c:v>
                      </c:pt>
                      <c:pt idx="1459">
                        <c:v>145.1</c:v>
                      </c:pt>
                      <c:pt idx="1460">
                        <c:v>145.4</c:v>
                      </c:pt>
                      <c:pt idx="1461">
                        <c:v>146.80000000000001</c:v>
                      </c:pt>
                      <c:pt idx="1462">
                        <c:v>145.4</c:v>
                      </c:pt>
                      <c:pt idx="1463">
                        <c:v>146.4</c:v>
                      </c:pt>
                      <c:pt idx="1464">
                        <c:v>145</c:v>
                      </c:pt>
                      <c:pt idx="1465">
                        <c:v>145.6</c:v>
                      </c:pt>
                      <c:pt idx="1466">
                        <c:v>145.69999999999999</c:v>
                      </c:pt>
                      <c:pt idx="1467">
                        <c:v>145.19999999999999</c:v>
                      </c:pt>
                      <c:pt idx="1468">
                        <c:v>145.69999999999999</c:v>
                      </c:pt>
                      <c:pt idx="1469">
                        <c:v>147.1</c:v>
                      </c:pt>
                      <c:pt idx="1470">
                        <c:v>145.6</c:v>
                      </c:pt>
                      <c:pt idx="1471">
                        <c:v>145.4</c:v>
                      </c:pt>
                      <c:pt idx="1472">
                        <c:v>145.4</c:v>
                      </c:pt>
                      <c:pt idx="1473">
                        <c:v>146.1</c:v>
                      </c:pt>
                      <c:pt idx="1474">
                        <c:v>145.80000000000001</c:v>
                      </c:pt>
                      <c:pt idx="1475">
                        <c:v>146.6</c:v>
                      </c:pt>
                      <c:pt idx="1476">
                        <c:v>146.80000000000001</c:v>
                      </c:pt>
                      <c:pt idx="1477">
                        <c:v>146.4</c:v>
                      </c:pt>
                      <c:pt idx="1478">
                        <c:v>145.80000000000001</c:v>
                      </c:pt>
                      <c:pt idx="1479">
                        <c:v>145.69999999999999</c:v>
                      </c:pt>
                      <c:pt idx="1480">
                        <c:v>147.4</c:v>
                      </c:pt>
                      <c:pt idx="1481">
                        <c:v>146</c:v>
                      </c:pt>
                      <c:pt idx="1482">
                        <c:v>146.5</c:v>
                      </c:pt>
                      <c:pt idx="1483">
                        <c:v>146.30000000000001</c:v>
                      </c:pt>
                      <c:pt idx="1484">
                        <c:v>146.1</c:v>
                      </c:pt>
                      <c:pt idx="1485">
                        <c:v>146.1</c:v>
                      </c:pt>
                      <c:pt idx="1486">
                        <c:v>146</c:v>
                      </c:pt>
                      <c:pt idx="1487">
                        <c:v>145.30000000000001</c:v>
                      </c:pt>
                      <c:pt idx="1488">
                        <c:v>146</c:v>
                      </c:pt>
                      <c:pt idx="1489">
                        <c:v>146.19999999999999</c:v>
                      </c:pt>
                      <c:pt idx="1490">
                        <c:v>146.80000000000001</c:v>
                      </c:pt>
                      <c:pt idx="1491">
                        <c:v>145.19999999999999</c:v>
                      </c:pt>
                      <c:pt idx="1492">
                        <c:v>147.6</c:v>
                      </c:pt>
                      <c:pt idx="1493">
                        <c:v>145.69999999999999</c:v>
                      </c:pt>
                      <c:pt idx="1494">
                        <c:v>147.9</c:v>
                      </c:pt>
                      <c:pt idx="1495">
                        <c:v>147.4</c:v>
                      </c:pt>
                      <c:pt idx="1496">
                        <c:v>147.4</c:v>
                      </c:pt>
                      <c:pt idx="1497">
                        <c:v>147.19999999999999</c:v>
                      </c:pt>
                      <c:pt idx="1498">
                        <c:v>147.30000000000001</c:v>
                      </c:pt>
                      <c:pt idx="1499">
                        <c:v>146.19999999999999</c:v>
                      </c:pt>
                      <c:pt idx="1500">
                        <c:v>146</c:v>
                      </c:pt>
                      <c:pt idx="1501">
                        <c:v>147.19999999999999</c:v>
                      </c:pt>
                      <c:pt idx="1502">
                        <c:v>145.6</c:v>
                      </c:pt>
                      <c:pt idx="1503">
                        <c:v>146.6</c:v>
                      </c:pt>
                      <c:pt idx="1504">
                        <c:v>146.1</c:v>
                      </c:pt>
                      <c:pt idx="1505">
                        <c:v>146.80000000000001</c:v>
                      </c:pt>
                      <c:pt idx="1506">
                        <c:v>147.30000000000001</c:v>
                      </c:pt>
                      <c:pt idx="1507">
                        <c:v>145.9</c:v>
                      </c:pt>
                      <c:pt idx="1508">
                        <c:v>145.6</c:v>
                      </c:pt>
                      <c:pt idx="1509">
                        <c:v>145.4</c:v>
                      </c:pt>
                      <c:pt idx="1510">
                        <c:v>146.19999999999999</c:v>
                      </c:pt>
                      <c:pt idx="1511">
                        <c:v>146.9</c:v>
                      </c:pt>
                      <c:pt idx="1512">
                        <c:v>146.19999999999999</c:v>
                      </c:pt>
                      <c:pt idx="1513">
                        <c:v>146.30000000000001</c:v>
                      </c:pt>
                      <c:pt idx="1514">
                        <c:v>146.30000000000001</c:v>
                      </c:pt>
                      <c:pt idx="1515">
                        <c:v>146.30000000000001</c:v>
                      </c:pt>
                      <c:pt idx="1516">
                        <c:v>146.69999999999999</c:v>
                      </c:pt>
                      <c:pt idx="1517">
                        <c:v>145.9</c:v>
                      </c:pt>
                      <c:pt idx="1518">
                        <c:v>146.4</c:v>
                      </c:pt>
                      <c:pt idx="1519">
                        <c:v>147</c:v>
                      </c:pt>
                      <c:pt idx="1520">
                        <c:v>147.30000000000001</c:v>
                      </c:pt>
                      <c:pt idx="1521">
                        <c:v>147.30000000000001</c:v>
                      </c:pt>
                      <c:pt idx="1522">
                        <c:v>148.6</c:v>
                      </c:pt>
                      <c:pt idx="1523">
                        <c:v>147.6</c:v>
                      </c:pt>
                      <c:pt idx="1524">
                        <c:v>146.30000000000001</c:v>
                      </c:pt>
                      <c:pt idx="1525">
                        <c:v>145.6</c:v>
                      </c:pt>
                      <c:pt idx="1526">
                        <c:v>146.4</c:v>
                      </c:pt>
                      <c:pt idx="1527">
                        <c:v>146.9</c:v>
                      </c:pt>
                      <c:pt idx="1528">
                        <c:v>147.4</c:v>
                      </c:pt>
                      <c:pt idx="1529">
                        <c:v>145.4</c:v>
                      </c:pt>
                      <c:pt idx="1530">
                        <c:v>147.4</c:v>
                      </c:pt>
                      <c:pt idx="1531">
                        <c:v>145</c:v>
                      </c:pt>
                      <c:pt idx="1532">
                        <c:v>146.80000000000001</c:v>
                      </c:pt>
                      <c:pt idx="1533">
                        <c:v>146.69999999999999</c:v>
                      </c:pt>
                      <c:pt idx="1534">
                        <c:v>146</c:v>
                      </c:pt>
                      <c:pt idx="1535">
                        <c:v>146.69999999999999</c:v>
                      </c:pt>
                      <c:pt idx="1536">
                        <c:v>147.1</c:v>
                      </c:pt>
                      <c:pt idx="1537">
                        <c:v>147.1</c:v>
                      </c:pt>
                      <c:pt idx="1538">
                        <c:v>145.69999999999999</c:v>
                      </c:pt>
                      <c:pt idx="1539">
                        <c:v>146.5</c:v>
                      </c:pt>
                      <c:pt idx="1540">
                        <c:v>147.1</c:v>
                      </c:pt>
                      <c:pt idx="1541">
                        <c:v>146.4</c:v>
                      </c:pt>
                      <c:pt idx="1542">
                        <c:v>146.80000000000001</c:v>
                      </c:pt>
                      <c:pt idx="1543">
                        <c:v>145.6</c:v>
                      </c:pt>
                      <c:pt idx="1544">
                        <c:v>145.6</c:v>
                      </c:pt>
                      <c:pt idx="1545">
                        <c:v>147.5</c:v>
                      </c:pt>
                      <c:pt idx="1546">
                        <c:v>147.80000000000001</c:v>
                      </c:pt>
                      <c:pt idx="1547">
                        <c:v>147.19999999999999</c:v>
                      </c:pt>
                      <c:pt idx="1548">
                        <c:v>145.4</c:v>
                      </c:pt>
                      <c:pt idx="1549">
                        <c:v>147</c:v>
                      </c:pt>
                      <c:pt idx="1550">
                        <c:v>145.5</c:v>
                      </c:pt>
                      <c:pt idx="1551">
                        <c:v>146.9</c:v>
                      </c:pt>
                      <c:pt idx="1552">
                        <c:v>147.4</c:v>
                      </c:pt>
                      <c:pt idx="1553">
                        <c:v>148.19999999999999</c:v>
                      </c:pt>
                      <c:pt idx="1554">
                        <c:v>146.6</c:v>
                      </c:pt>
                      <c:pt idx="1555">
                        <c:v>146.6</c:v>
                      </c:pt>
                      <c:pt idx="1556">
                        <c:v>146.69999999999999</c:v>
                      </c:pt>
                      <c:pt idx="1557">
                        <c:v>147.1</c:v>
                      </c:pt>
                      <c:pt idx="1558">
                        <c:v>146.9</c:v>
                      </c:pt>
                      <c:pt idx="1559">
                        <c:v>146.5</c:v>
                      </c:pt>
                      <c:pt idx="1560">
                        <c:v>147</c:v>
                      </c:pt>
                      <c:pt idx="1561">
                        <c:v>146.4</c:v>
                      </c:pt>
                      <c:pt idx="1562">
                        <c:v>146</c:v>
                      </c:pt>
                      <c:pt idx="1563">
                        <c:v>146</c:v>
                      </c:pt>
                      <c:pt idx="1564">
                        <c:v>145.1</c:v>
                      </c:pt>
                      <c:pt idx="1565">
                        <c:v>146.6</c:v>
                      </c:pt>
                      <c:pt idx="1566">
                        <c:v>145.9</c:v>
                      </c:pt>
                      <c:pt idx="1567">
                        <c:v>145.6</c:v>
                      </c:pt>
                      <c:pt idx="1568">
                        <c:v>146.69999999999999</c:v>
                      </c:pt>
                      <c:pt idx="1569">
                        <c:v>146</c:v>
                      </c:pt>
                      <c:pt idx="1570">
                        <c:v>146.6</c:v>
                      </c:pt>
                      <c:pt idx="1571">
                        <c:v>147.30000000000001</c:v>
                      </c:pt>
                      <c:pt idx="1572">
                        <c:v>147.69999999999999</c:v>
                      </c:pt>
                      <c:pt idx="1573">
                        <c:v>146.4</c:v>
                      </c:pt>
                      <c:pt idx="1574">
                        <c:v>146.4</c:v>
                      </c:pt>
                      <c:pt idx="1575">
                        <c:v>146.69999999999999</c:v>
                      </c:pt>
                      <c:pt idx="1576">
                        <c:v>148.30000000000001</c:v>
                      </c:pt>
                      <c:pt idx="1577">
                        <c:v>147.30000000000001</c:v>
                      </c:pt>
                      <c:pt idx="1578">
                        <c:v>147.4</c:v>
                      </c:pt>
                      <c:pt idx="1579">
                        <c:v>146.80000000000001</c:v>
                      </c:pt>
                      <c:pt idx="1580">
                        <c:v>146.9</c:v>
                      </c:pt>
                      <c:pt idx="1581">
                        <c:v>147.19999999999999</c:v>
                      </c:pt>
                      <c:pt idx="1582">
                        <c:v>147</c:v>
                      </c:pt>
                      <c:pt idx="1583">
                        <c:v>147.30000000000001</c:v>
                      </c:pt>
                      <c:pt idx="1584">
                        <c:v>148.1</c:v>
                      </c:pt>
                      <c:pt idx="1585">
                        <c:v>146.69999999999999</c:v>
                      </c:pt>
                      <c:pt idx="1586">
                        <c:v>148.30000000000001</c:v>
                      </c:pt>
                      <c:pt idx="1587">
                        <c:v>147.5</c:v>
                      </c:pt>
                      <c:pt idx="1588">
                        <c:v>147.4</c:v>
                      </c:pt>
                      <c:pt idx="1589">
                        <c:v>146.9</c:v>
                      </c:pt>
                      <c:pt idx="1590">
                        <c:v>147.6</c:v>
                      </c:pt>
                      <c:pt idx="1591">
                        <c:v>146.80000000000001</c:v>
                      </c:pt>
                      <c:pt idx="1592">
                        <c:v>146.6</c:v>
                      </c:pt>
                      <c:pt idx="1593">
                        <c:v>145.6</c:v>
                      </c:pt>
                      <c:pt idx="1594">
                        <c:v>147.80000000000001</c:v>
                      </c:pt>
                      <c:pt idx="1595">
                        <c:v>147.5</c:v>
                      </c:pt>
                      <c:pt idx="1596">
                        <c:v>147.5</c:v>
                      </c:pt>
                      <c:pt idx="1597">
                        <c:v>147</c:v>
                      </c:pt>
                      <c:pt idx="1598">
                        <c:v>147.1</c:v>
                      </c:pt>
                      <c:pt idx="1599">
                        <c:v>146.9</c:v>
                      </c:pt>
                      <c:pt idx="1600">
                        <c:v>146.80000000000001</c:v>
                      </c:pt>
                      <c:pt idx="1601">
                        <c:v>146.19999999999999</c:v>
                      </c:pt>
                      <c:pt idx="1602">
                        <c:v>146.5</c:v>
                      </c:pt>
                      <c:pt idx="1603">
                        <c:v>147.19999999999999</c:v>
                      </c:pt>
                      <c:pt idx="1604">
                        <c:v>146</c:v>
                      </c:pt>
                      <c:pt idx="1605">
                        <c:v>146.69999999999999</c:v>
                      </c:pt>
                      <c:pt idx="1606">
                        <c:v>147.69999999999999</c:v>
                      </c:pt>
                      <c:pt idx="1607">
                        <c:v>147.19999999999999</c:v>
                      </c:pt>
                      <c:pt idx="1608">
                        <c:v>146</c:v>
                      </c:pt>
                      <c:pt idx="1609">
                        <c:v>146.6</c:v>
                      </c:pt>
                      <c:pt idx="1610">
                        <c:v>147.1</c:v>
                      </c:pt>
                      <c:pt idx="1611">
                        <c:v>147</c:v>
                      </c:pt>
                      <c:pt idx="1612">
                        <c:v>146.9</c:v>
                      </c:pt>
                      <c:pt idx="1613">
                        <c:v>146.80000000000001</c:v>
                      </c:pt>
                      <c:pt idx="1614">
                        <c:v>147.80000000000001</c:v>
                      </c:pt>
                      <c:pt idx="1615">
                        <c:v>147.19999999999999</c:v>
                      </c:pt>
                      <c:pt idx="1616">
                        <c:v>146.69999999999999</c:v>
                      </c:pt>
                      <c:pt idx="1617">
                        <c:v>146.1</c:v>
                      </c:pt>
                      <c:pt idx="1618">
                        <c:v>147.5</c:v>
                      </c:pt>
                      <c:pt idx="1619">
                        <c:v>146.4</c:v>
                      </c:pt>
                      <c:pt idx="1620">
                        <c:v>146.69999999999999</c:v>
                      </c:pt>
                      <c:pt idx="1621">
                        <c:v>148</c:v>
                      </c:pt>
                      <c:pt idx="1622">
                        <c:v>147.19999999999999</c:v>
                      </c:pt>
                      <c:pt idx="1623">
                        <c:v>146.19999999999999</c:v>
                      </c:pt>
                      <c:pt idx="1624">
                        <c:v>147.80000000000001</c:v>
                      </c:pt>
                      <c:pt idx="1625">
                        <c:v>147.5</c:v>
                      </c:pt>
                      <c:pt idx="1626">
                        <c:v>148.30000000000001</c:v>
                      </c:pt>
                      <c:pt idx="1627">
                        <c:v>148.30000000000001</c:v>
                      </c:pt>
                      <c:pt idx="1628">
                        <c:v>147.9</c:v>
                      </c:pt>
                      <c:pt idx="1629">
                        <c:v>148.4</c:v>
                      </c:pt>
                      <c:pt idx="1630">
                        <c:v>146.6</c:v>
                      </c:pt>
                      <c:pt idx="1631">
                        <c:v>146.9</c:v>
                      </c:pt>
                      <c:pt idx="1632">
                        <c:v>146.69999999999999</c:v>
                      </c:pt>
                      <c:pt idx="1633">
                        <c:v>146.80000000000001</c:v>
                      </c:pt>
                      <c:pt idx="1634">
                        <c:v>147.19999999999999</c:v>
                      </c:pt>
                      <c:pt idx="1635">
                        <c:v>147.6</c:v>
                      </c:pt>
                      <c:pt idx="1636">
                        <c:v>147.30000000000001</c:v>
                      </c:pt>
                      <c:pt idx="1637">
                        <c:v>147.4</c:v>
                      </c:pt>
                      <c:pt idx="1638">
                        <c:v>147.4</c:v>
                      </c:pt>
                      <c:pt idx="1639">
                        <c:v>147.80000000000001</c:v>
                      </c:pt>
                      <c:pt idx="1640">
                        <c:v>147.80000000000001</c:v>
                      </c:pt>
                      <c:pt idx="1641">
                        <c:v>147.6</c:v>
                      </c:pt>
                      <c:pt idx="1642">
                        <c:v>147.4</c:v>
                      </c:pt>
                      <c:pt idx="1643">
                        <c:v>146.19999999999999</c:v>
                      </c:pt>
                      <c:pt idx="1644">
                        <c:v>147.69999999999999</c:v>
                      </c:pt>
                      <c:pt idx="1645">
                        <c:v>146.69999999999999</c:v>
                      </c:pt>
                      <c:pt idx="1646">
                        <c:v>146.9</c:v>
                      </c:pt>
                      <c:pt idx="1647">
                        <c:v>147.4</c:v>
                      </c:pt>
                      <c:pt idx="1648">
                        <c:v>146.6</c:v>
                      </c:pt>
                      <c:pt idx="1649">
                        <c:v>146.80000000000001</c:v>
                      </c:pt>
                      <c:pt idx="1650">
                        <c:v>146.30000000000001</c:v>
                      </c:pt>
                      <c:pt idx="1651">
                        <c:v>146</c:v>
                      </c:pt>
                      <c:pt idx="1652">
                        <c:v>147.4</c:v>
                      </c:pt>
                      <c:pt idx="1653">
                        <c:v>147.19999999999999</c:v>
                      </c:pt>
                      <c:pt idx="1654">
                        <c:v>146.5</c:v>
                      </c:pt>
                      <c:pt idx="1655">
                        <c:v>148.4</c:v>
                      </c:pt>
                      <c:pt idx="1656">
                        <c:v>147.19999999999999</c:v>
                      </c:pt>
                      <c:pt idx="1657">
                        <c:v>147.5</c:v>
                      </c:pt>
                      <c:pt idx="1658">
                        <c:v>148.30000000000001</c:v>
                      </c:pt>
                      <c:pt idx="1659">
                        <c:v>147.1</c:v>
                      </c:pt>
                      <c:pt idx="1660">
                        <c:v>146.80000000000001</c:v>
                      </c:pt>
                      <c:pt idx="1661">
                        <c:v>146.30000000000001</c:v>
                      </c:pt>
                      <c:pt idx="1662">
                        <c:v>146.9</c:v>
                      </c:pt>
                      <c:pt idx="1663">
                        <c:v>147.6</c:v>
                      </c:pt>
                      <c:pt idx="1664">
                        <c:v>147.30000000000001</c:v>
                      </c:pt>
                      <c:pt idx="1665">
                        <c:v>147.4</c:v>
                      </c:pt>
                      <c:pt idx="1666">
                        <c:v>147.80000000000001</c:v>
                      </c:pt>
                      <c:pt idx="1667">
                        <c:v>146.69999999999999</c:v>
                      </c:pt>
                      <c:pt idx="1668">
                        <c:v>147</c:v>
                      </c:pt>
                      <c:pt idx="1669">
                        <c:v>147.9</c:v>
                      </c:pt>
                      <c:pt idx="1670">
                        <c:v>147.69999999999999</c:v>
                      </c:pt>
                      <c:pt idx="1671">
                        <c:v>147.9</c:v>
                      </c:pt>
                      <c:pt idx="1672">
                        <c:v>147.4</c:v>
                      </c:pt>
                      <c:pt idx="1673">
                        <c:v>148.4</c:v>
                      </c:pt>
                      <c:pt idx="1674">
                        <c:v>147.4</c:v>
                      </c:pt>
                      <c:pt idx="1675">
                        <c:v>148</c:v>
                      </c:pt>
                      <c:pt idx="1676">
                        <c:v>147.30000000000001</c:v>
                      </c:pt>
                      <c:pt idx="1677">
                        <c:v>148.80000000000001</c:v>
                      </c:pt>
                      <c:pt idx="1678">
                        <c:v>148.30000000000001</c:v>
                      </c:pt>
                      <c:pt idx="1679">
                        <c:v>147.1</c:v>
                      </c:pt>
                      <c:pt idx="1680">
                        <c:v>148.1</c:v>
                      </c:pt>
                      <c:pt idx="1681">
                        <c:v>147.80000000000001</c:v>
                      </c:pt>
                      <c:pt idx="1682">
                        <c:v>147.69999999999999</c:v>
                      </c:pt>
                      <c:pt idx="1683">
                        <c:v>148.1</c:v>
                      </c:pt>
                      <c:pt idx="1684">
                        <c:v>146.4</c:v>
                      </c:pt>
                      <c:pt idx="1685">
                        <c:v>147.9</c:v>
                      </c:pt>
                      <c:pt idx="1686">
                        <c:v>147.9</c:v>
                      </c:pt>
                      <c:pt idx="1687">
                        <c:v>149.30000000000001</c:v>
                      </c:pt>
                      <c:pt idx="1688">
                        <c:v>147.9</c:v>
                      </c:pt>
                      <c:pt idx="1689">
                        <c:v>147.80000000000001</c:v>
                      </c:pt>
                      <c:pt idx="1690">
                        <c:v>148.5</c:v>
                      </c:pt>
                      <c:pt idx="1691">
                        <c:v>148.19999999999999</c:v>
                      </c:pt>
                      <c:pt idx="1692">
                        <c:v>147.6</c:v>
                      </c:pt>
                      <c:pt idx="1693">
                        <c:v>147.5</c:v>
                      </c:pt>
                      <c:pt idx="1694">
                        <c:v>147</c:v>
                      </c:pt>
                      <c:pt idx="1695">
                        <c:v>147.80000000000001</c:v>
                      </c:pt>
                      <c:pt idx="1696">
                        <c:v>147</c:v>
                      </c:pt>
                      <c:pt idx="1697">
                        <c:v>148.6</c:v>
                      </c:pt>
                      <c:pt idx="1698">
                        <c:v>148.69999999999999</c:v>
                      </c:pt>
                      <c:pt idx="1699">
                        <c:v>148.30000000000001</c:v>
                      </c:pt>
                      <c:pt idx="1700">
                        <c:v>148.19999999999999</c:v>
                      </c:pt>
                      <c:pt idx="1701">
                        <c:v>148.30000000000001</c:v>
                      </c:pt>
                      <c:pt idx="1702">
                        <c:v>147.69999999999999</c:v>
                      </c:pt>
                      <c:pt idx="1703">
                        <c:v>147.4</c:v>
                      </c:pt>
                      <c:pt idx="1704">
                        <c:v>149.5</c:v>
                      </c:pt>
                      <c:pt idx="1705">
                        <c:v>148.9</c:v>
                      </c:pt>
                      <c:pt idx="1706">
                        <c:v>148.1</c:v>
                      </c:pt>
                      <c:pt idx="1707">
                        <c:v>148</c:v>
                      </c:pt>
                      <c:pt idx="1708">
                        <c:v>148.6</c:v>
                      </c:pt>
                      <c:pt idx="1709">
                        <c:v>148.1</c:v>
                      </c:pt>
                      <c:pt idx="1710">
                        <c:v>147</c:v>
                      </c:pt>
                      <c:pt idx="1711">
                        <c:v>147.9</c:v>
                      </c:pt>
                      <c:pt idx="1712">
                        <c:v>148.6</c:v>
                      </c:pt>
                      <c:pt idx="1713">
                        <c:v>148.1</c:v>
                      </c:pt>
                      <c:pt idx="1714">
                        <c:v>148.4</c:v>
                      </c:pt>
                      <c:pt idx="1715">
                        <c:v>148.69999999999999</c:v>
                      </c:pt>
                      <c:pt idx="1716">
                        <c:v>147.9</c:v>
                      </c:pt>
                      <c:pt idx="1717">
                        <c:v>146.30000000000001</c:v>
                      </c:pt>
                      <c:pt idx="1718">
                        <c:v>148.6</c:v>
                      </c:pt>
                      <c:pt idx="1719">
                        <c:v>147.80000000000001</c:v>
                      </c:pt>
                      <c:pt idx="1720">
                        <c:v>148.5</c:v>
                      </c:pt>
                      <c:pt idx="1721">
                        <c:v>148.69999999999999</c:v>
                      </c:pt>
                      <c:pt idx="1722">
                        <c:v>149.30000000000001</c:v>
                      </c:pt>
                      <c:pt idx="1723">
                        <c:v>149.19999999999999</c:v>
                      </c:pt>
                      <c:pt idx="1724">
                        <c:v>147.69999999999999</c:v>
                      </c:pt>
                      <c:pt idx="1725">
                        <c:v>148</c:v>
                      </c:pt>
                      <c:pt idx="1726">
                        <c:v>150.1</c:v>
                      </c:pt>
                      <c:pt idx="1727">
                        <c:v>147.9</c:v>
                      </c:pt>
                      <c:pt idx="1728">
                        <c:v>148.1</c:v>
                      </c:pt>
                      <c:pt idx="1729">
                        <c:v>148.30000000000001</c:v>
                      </c:pt>
                      <c:pt idx="1730">
                        <c:v>149</c:v>
                      </c:pt>
                      <c:pt idx="1731">
                        <c:v>149.4</c:v>
                      </c:pt>
                      <c:pt idx="1732">
                        <c:v>149</c:v>
                      </c:pt>
                      <c:pt idx="1733">
                        <c:v>147.69999999999999</c:v>
                      </c:pt>
                      <c:pt idx="1734">
                        <c:v>148.5</c:v>
                      </c:pt>
                      <c:pt idx="1735">
                        <c:v>148.30000000000001</c:v>
                      </c:pt>
                      <c:pt idx="1736">
                        <c:v>148.19999999999999</c:v>
                      </c:pt>
                      <c:pt idx="1737">
                        <c:v>149</c:v>
                      </c:pt>
                      <c:pt idx="1738">
                        <c:v>149</c:v>
                      </c:pt>
                      <c:pt idx="1739">
                        <c:v>148</c:v>
                      </c:pt>
                      <c:pt idx="1740">
                        <c:v>149</c:v>
                      </c:pt>
                      <c:pt idx="1741">
                        <c:v>148.69999999999999</c:v>
                      </c:pt>
                      <c:pt idx="1742">
                        <c:v>147.69999999999999</c:v>
                      </c:pt>
                      <c:pt idx="1743">
                        <c:v>148.4</c:v>
                      </c:pt>
                      <c:pt idx="1744">
                        <c:v>147.30000000000001</c:v>
                      </c:pt>
                      <c:pt idx="1745">
                        <c:v>148.30000000000001</c:v>
                      </c:pt>
                      <c:pt idx="1746">
                        <c:v>149.1</c:v>
                      </c:pt>
                      <c:pt idx="1747">
                        <c:v>148.4</c:v>
                      </c:pt>
                      <c:pt idx="1748">
                        <c:v>148.30000000000001</c:v>
                      </c:pt>
                      <c:pt idx="1749">
                        <c:v>148.30000000000001</c:v>
                      </c:pt>
                      <c:pt idx="1750">
                        <c:v>148.30000000000001</c:v>
                      </c:pt>
                      <c:pt idx="1751">
                        <c:v>148.1</c:v>
                      </c:pt>
                      <c:pt idx="1752">
                        <c:v>148.1</c:v>
                      </c:pt>
                      <c:pt idx="1753">
                        <c:v>148.80000000000001</c:v>
                      </c:pt>
                      <c:pt idx="1754">
                        <c:v>149.19999999999999</c:v>
                      </c:pt>
                      <c:pt idx="1755">
                        <c:v>148.80000000000001</c:v>
                      </c:pt>
                      <c:pt idx="1756">
                        <c:v>148.5</c:v>
                      </c:pt>
                      <c:pt idx="1757">
                        <c:v>148.30000000000001</c:v>
                      </c:pt>
                      <c:pt idx="1758">
                        <c:v>147.9</c:v>
                      </c:pt>
                      <c:pt idx="1759">
                        <c:v>147.1</c:v>
                      </c:pt>
                      <c:pt idx="1760">
                        <c:v>148.9</c:v>
                      </c:pt>
                      <c:pt idx="1761">
                        <c:v>148.69999999999999</c:v>
                      </c:pt>
                      <c:pt idx="1762">
                        <c:v>149.1</c:v>
                      </c:pt>
                      <c:pt idx="1763">
                        <c:v>147.30000000000001</c:v>
                      </c:pt>
                      <c:pt idx="1764">
                        <c:v>147.9</c:v>
                      </c:pt>
                      <c:pt idx="1765">
                        <c:v>148.30000000000001</c:v>
                      </c:pt>
                      <c:pt idx="1766">
                        <c:v>149.5</c:v>
                      </c:pt>
                      <c:pt idx="1767">
                        <c:v>149.9</c:v>
                      </c:pt>
                      <c:pt idx="1768">
                        <c:v>147.9</c:v>
                      </c:pt>
                      <c:pt idx="1769">
                        <c:v>149.5</c:v>
                      </c:pt>
                      <c:pt idx="1770">
                        <c:v>148.30000000000001</c:v>
                      </c:pt>
                      <c:pt idx="1771">
                        <c:v>148.19999999999999</c:v>
                      </c:pt>
                      <c:pt idx="1772">
                        <c:v>148.9</c:v>
                      </c:pt>
                      <c:pt idx="1773">
                        <c:v>147.6</c:v>
                      </c:pt>
                      <c:pt idx="1774">
                        <c:v>150</c:v>
                      </c:pt>
                      <c:pt idx="1775">
                        <c:v>148.1</c:v>
                      </c:pt>
                      <c:pt idx="1776">
                        <c:v>149</c:v>
                      </c:pt>
                      <c:pt idx="1777">
                        <c:v>149.5</c:v>
                      </c:pt>
                      <c:pt idx="1778">
                        <c:v>147.5</c:v>
                      </c:pt>
                      <c:pt idx="1779">
                        <c:v>149.4</c:v>
                      </c:pt>
                      <c:pt idx="1780">
                        <c:v>149.5</c:v>
                      </c:pt>
                      <c:pt idx="1781">
                        <c:v>148.9</c:v>
                      </c:pt>
                      <c:pt idx="1782">
                        <c:v>147.9</c:v>
                      </c:pt>
                      <c:pt idx="1783">
                        <c:v>148.4</c:v>
                      </c:pt>
                      <c:pt idx="1784">
                        <c:v>148.30000000000001</c:v>
                      </c:pt>
                      <c:pt idx="1785">
                        <c:v>148.9</c:v>
                      </c:pt>
                      <c:pt idx="1786">
                        <c:v>148.4</c:v>
                      </c:pt>
                      <c:pt idx="1787">
                        <c:v>148</c:v>
                      </c:pt>
                      <c:pt idx="1788">
                        <c:v>147.6</c:v>
                      </c:pt>
                      <c:pt idx="1789">
                        <c:v>150.19999999999999</c:v>
                      </c:pt>
                      <c:pt idx="1790">
                        <c:v>149.19999999999999</c:v>
                      </c:pt>
                      <c:pt idx="1791">
                        <c:v>148.9</c:v>
                      </c:pt>
                      <c:pt idx="1792">
                        <c:v>148</c:v>
                      </c:pt>
                      <c:pt idx="1793">
                        <c:v>148.1</c:v>
                      </c:pt>
                      <c:pt idx="1794">
                        <c:v>148.4</c:v>
                      </c:pt>
                      <c:pt idx="1795">
                        <c:v>148.4</c:v>
                      </c:pt>
                      <c:pt idx="1796">
                        <c:v>147.69999999999999</c:v>
                      </c:pt>
                      <c:pt idx="1797">
                        <c:v>148.4</c:v>
                      </c:pt>
                      <c:pt idx="1798">
                        <c:v>148.1</c:v>
                      </c:pt>
                      <c:pt idx="1799">
                        <c:v>148.6</c:v>
                      </c:pt>
                      <c:pt idx="1800">
                        <c:v>148.5</c:v>
                      </c:pt>
                      <c:pt idx="1801">
                        <c:v>149.19999999999999</c:v>
                      </c:pt>
                      <c:pt idx="1802">
                        <c:v>149.4</c:v>
                      </c:pt>
                      <c:pt idx="1803">
                        <c:v>148.4</c:v>
                      </c:pt>
                      <c:pt idx="1804">
                        <c:v>146.80000000000001</c:v>
                      </c:pt>
                      <c:pt idx="1805">
                        <c:v>148.30000000000001</c:v>
                      </c:pt>
                      <c:pt idx="1806">
                        <c:v>146.9</c:v>
                      </c:pt>
                      <c:pt idx="1807">
                        <c:v>149</c:v>
                      </c:pt>
                      <c:pt idx="1808">
                        <c:v>148.69999999999999</c:v>
                      </c:pt>
                      <c:pt idx="1809">
                        <c:v>148.6</c:v>
                      </c:pt>
                      <c:pt idx="1810">
                        <c:v>149</c:v>
                      </c:pt>
                      <c:pt idx="1811">
                        <c:v>149.80000000000001</c:v>
                      </c:pt>
                      <c:pt idx="1812">
                        <c:v>149.19999999999999</c:v>
                      </c:pt>
                      <c:pt idx="1813">
                        <c:v>148.1</c:v>
                      </c:pt>
                      <c:pt idx="1814">
                        <c:v>148.30000000000001</c:v>
                      </c:pt>
                      <c:pt idx="1815">
                        <c:v>148.80000000000001</c:v>
                      </c:pt>
                      <c:pt idx="1816">
                        <c:v>150.30000000000001</c:v>
                      </c:pt>
                      <c:pt idx="1817">
                        <c:v>148.69999999999999</c:v>
                      </c:pt>
                      <c:pt idx="1818">
                        <c:v>149.4</c:v>
                      </c:pt>
                      <c:pt idx="1819">
                        <c:v>148.6</c:v>
                      </c:pt>
                      <c:pt idx="1820">
                        <c:v>148.5</c:v>
                      </c:pt>
                      <c:pt idx="1821">
                        <c:v>149</c:v>
                      </c:pt>
                      <c:pt idx="1822">
                        <c:v>149.9</c:v>
                      </c:pt>
                      <c:pt idx="1823">
                        <c:v>148.19999999999999</c:v>
                      </c:pt>
                      <c:pt idx="1824">
                        <c:v>148.5</c:v>
                      </c:pt>
                      <c:pt idx="1825">
                        <c:v>148.30000000000001</c:v>
                      </c:pt>
                      <c:pt idx="1826">
                        <c:v>149.1</c:v>
                      </c:pt>
                      <c:pt idx="1827">
                        <c:v>149.6</c:v>
                      </c:pt>
                      <c:pt idx="1828">
                        <c:v>149</c:v>
                      </c:pt>
                      <c:pt idx="1829">
                        <c:v>149.4</c:v>
                      </c:pt>
                      <c:pt idx="1830">
                        <c:v>148.9</c:v>
                      </c:pt>
                      <c:pt idx="1831">
                        <c:v>147.4</c:v>
                      </c:pt>
                      <c:pt idx="1832">
                        <c:v>148.69999999999999</c:v>
                      </c:pt>
                      <c:pt idx="1833">
                        <c:v>147.19999999999999</c:v>
                      </c:pt>
                      <c:pt idx="1834">
                        <c:v>147.6</c:v>
                      </c:pt>
                      <c:pt idx="1835">
                        <c:v>149.19999999999999</c:v>
                      </c:pt>
                      <c:pt idx="1836">
                        <c:v>148.6</c:v>
                      </c:pt>
                      <c:pt idx="1837">
                        <c:v>148.6</c:v>
                      </c:pt>
                      <c:pt idx="1838">
                        <c:v>147.80000000000001</c:v>
                      </c:pt>
                      <c:pt idx="1839">
                        <c:v>148.6</c:v>
                      </c:pt>
                      <c:pt idx="1840">
                        <c:v>147.6</c:v>
                      </c:pt>
                      <c:pt idx="1841">
                        <c:v>149.6</c:v>
                      </c:pt>
                      <c:pt idx="1842">
                        <c:v>149.80000000000001</c:v>
                      </c:pt>
                      <c:pt idx="1843">
                        <c:v>148.4</c:v>
                      </c:pt>
                      <c:pt idx="1844">
                        <c:v>147.6</c:v>
                      </c:pt>
                      <c:pt idx="1845">
                        <c:v>149.1</c:v>
                      </c:pt>
                      <c:pt idx="1846">
                        <c:v>148.80000000000001</c:v>
                      </c:pt>
                      <c:pt idx="1847">
                        <c:v>148.5</c:v>
                      </c:pt>
                      <c:pt idx="1848">
                        <c:v>147.80000000000001</c:v>
                      </c:pt>
                      <c:pt idx="1849">
                        <c:v>147.9</c:v>
                      </c:pt>
                      <c:pt idx="1850">
                        <c:v>147.4</c:v>
                      </c:pt>
                      <c:pt idx="1851">
                        <c:v>148.69999999999999</c:v>
                      </c:pt>
                      <c:pt idx="1852">
                        <c:v>149.4</c:v>
                      </c:pt>
                      <c:pt idx="1853">
                        <c:v>148.4</c:v>
                      </c:pt>
                      <c:pt idx="1854">
                        <c:v>147.9</c:v>
                      </c:pt>
                      <c:pt idx="1855">
                        <c:v>149.69999999999999</c:v>
                      </c:pt>
                      <c:pt idx="1856">
                        <c:v>149</c:v>
                      </c:pt>
                      <c:pt idx="1857">
                        <c:v>149.19999999999999</c:v>
                      </c:pt>
                      <c:pt idx="1858">
                        <c:v>149</c:v>
                      </c:pt>
                      <c:pt idx="1859">
                        <c:v>147.9</c:v>
                      </c:pt>
                      <c:pt idx="1860">
                        <c:v>147.30000000000001</c:v>
                      </c:pt>
                      <c:pt idx="1861">
                        <c:v>148.19999999999999</c:v>
                      </c:pt>
                      <c:pt idx="1862">
                        <c:v>147.9</c:v>
                      </c:pt>
                      <c:pt idx="1863">
                        <c:v>147.4</c:v>
                      </c:pt>
                      <c:pt idx="1864">
                        <c:v>147.5</c:v>
                      </c:pt>
                      <c:pt idx="1865">
                        <c:v>148</c:v>
                      </c:pt>
                      <c:pt idx="1866">
                        <c:v>148.9</c:v>
                      </c:pt>
                      <c:pt idx="1867">
                        <c:v>147.6</c:v>
                      </c:pt>
                      <c:pt idx="1868">
                        <c:v>148.1</c:v>
                      </c:pt>
                      <c:pt idx="1869">
                        <c:v>147.30000000000001</c:v>
                      </c:pt>
                      <c:pt idx="1870">
                        <c:v>148.9</c:v>
                      </c:pt>
                      <c:pt idx="1871">
                        <c:v>148.80000000000001</c:v>
                      </c:pt>
                      <c:pt idx="1872">
                        <c:v>147.80000000000001</c:v>
                      </c:pt>
                      <c:pt idx="1873">
                        <c:v>147.5</c:v>
                      </c:pt>
                      <c:pt idx="1874">
                        <c:v>148.69999999999999</c:v>
                      </c:pt>
                      <c:pt idx="1875">
                        <c:v>147.19999999999999</c:v>
                      </c:pt>
                      <c:pt idx="1876">
                        <c:v>148.5</c:v>
                      </c:pt>
                      <c:pt idx="1877">
                        <c:v>148.4</c:v>
                      </c:pt>
                      <c:pt idx="1878">
                        <c:v>148.9</c:v>
                      </c:pt>
                      <c:pt idx="1879">
                        <c:v>148.69999999999999</c:v>
                      </c:pt>
                      <c:pt idx="1880">
                        <c:v>149.5</c:v>
                      </c:pt>
                      <c:pt idx="1881">
                        <c:v>148.4</c:v>
                      </c:pt>
                      <c:pt idx="1882">
                        <c:v>148.19999999999999</c:v>
                      </c:pt>
                      <c:pt idx="1883">
                        <c:v>149.1</c:v>
                      </c:pt>
                      <c:pt idx="1884">
                        <c:v>149.1</c:v>
                      </c:pt>
                      <c:pt idx="1885">
                        <c:v>148.19999999999999</c:v>
                      </c:pt>
                      <c:pt idx="1886">
                        <c:v>148</c:v>
                      </c:pt>
                      <c:pt idx="1887">
                        <c:v>148</c:v>
                      </c:pt>
                      <c:pt idx="1888">
                        <c:v>148.1</c:v>
                      </c:pt>
                      <c:pt idx="1889">
                        <c:v>149.69999999999999</c:v>
                      </c:pt>
                      <c:pt idx="1890">
                        <c:v>147.4</c:v>
                      </c:pt>
                      <c:pt idx="1891">
                        <c:v>148.19999999999999</c:v>
                      </c:pt>
                      <c:pt idx="1892">
                        <c:v>147.4</c:v>
                      </c:pt>
                      <c:pt idx="1893">
                        <c:v>147.5</c:v>
                      </c:pt>
                      <c:pt idx="1894">
                        <c:v>148.1</c:v>
                      </c:pt>
                      <c:pt idx="1895">
                        <c:v>147.19999999999999</c:v>
                      </c:pt>
                      <c:pt idx="1896">
                        <c:v>147.6</c:v>
                      </c:pt>
                      <c:pt idx="1897">
                        <c:v>148.19999999999999</c:v>
                      </c:pt>
                      <c:pt idx="1898">
                        <c:v>147.9</c:v>
                      </c:pt>
                      <c:pt idx="1899">
                        <c:v>147.4</c:v>
                      </c:pt>
                      <c:pt idx="1900">
                        <c:v>146.9</c:v>
                      </c:pt>
                      <c:pt idx="1901">
                        <c:v>148.1</c:v>
                      </c:pt>
                      <c:pt idx="1902">
                        <c:v>147.80000000000001</c:v>
                      </c:pt>
                      <c:pt idx="1903">
                        <c:v>147.80000000000001</c:v>
                      </c:pt>
                      <c:pt idx="1904">
                        <c:v>148.80000000000001</c:v>
                      </c:pt>
                      <c:pt idx="1905">
                        <c:v>146.5</c:v>
                      </c:pt>
                      <c:pt idx="1906">
                        <c:v>146.69999999999999</c:v>
                      </c:pt>
                      <c:pt idx="1907">
                        <c:v>148.5</c:v>
                      </c:pt>
                      <c:pt idx="1908">
                        <c:v>147.9</c:v>
                      </c:pt>
                      <c:pt idx="1909">
                        <c:v>147</c:v>
                      </c:pt>
                      <c:pt idx="1910">
                        <c:v>147.80000000000001</c:v>
                      </c:pt>
                      <c:pt idx="1911">
                        <c:v>147</c:v>
                      </c:pt>
                      <c:pt idx="1912">
                        <c:v>148.19999999999999</c:v>
                      </c:pt>
                      <c:pt idx="1913">
                        <c:v>148.1</c:v>
                      </c:pt>
                      <c:pt idx="1914">
                        <c:v>146.5</c:v>
                      </c:pt>
                      <c:pt idx="1915">
                        <c:v>147</c:v>
                      </c:pt>
                      <c:pt idx="1916">
                        <c:v>147.30000000000001</c:v>
                      </c:pt>
                      <c:pt idx="1917">
                        <c:v>147.69999999999999</c:v>
                      </c:pt>
                      <c:pt idx="1918">
                        <c:v>148.5</c:v>
                      </c:pt>
                      <c:pt idx="1919">
                        <c:v>148.69999999999999</c:v>
                      </c:pt>
                      <c:pt idx="1920">
                        <c:v>148.6</c:v>
                      </c:pt>
                      <c:pt idx="1921">
                        <c:v>149.19999999999999</c:v>
                      </c:pt>
                      <c:pt idx="1922">
                        <c:v>147.6</c:v>
                      </c:pt>
                      <c:pt idx="1923">
                        <c:v>148</c:v>
                      </c:pt>
                      <c:pt idx="1924">
                        <c:v>147.6</c:v>
                      </c:pt>
                      <c:pt idx="1925">
                        <c:v>149.1</c:v>
                      </c:pt>
                      <c:pt idx="1926">
                        <c:v>149</c:v>
                      </c:pt>
                      <c:pt idx="1927">
                        <c:v>148</c:v>
                      </c:pt>
                      <c:pt idx="1928">
                        <c:v>148</c:v>
                      </c:pt>
                      <c:pt idx="1929">
                        <c:v>148.6</c:v>
                      </c:pt>
                      <c:pt idx="1930">
                        <c:v>147.80000000000001</c:v>
                      </c:pt>
                      <c:pt idx="1931">
                        <c:v>147.30000000000001</c:v>
                      </c:pt>
                      <c:pt idx="1932">
                        <c:v>147</c:v>
                      </c:pt>
                      <c:pt idx="1933">
                        <c:v>148</c:v>
                      </c:pt>
                      <c:pt idx="1934">
                        <c:v>147.5</c:v>
                      </c:pt>
                      <c:pt idx="1935">
                        <c:v>147.69999999999999</c:v>
                      </c:pt>
                      <c:pt idx="1936">
                        <c:v>148.4</c:v>
                      </c:pt>
                      <c:pt idx="1937">
                        <c:v>148.69999999999999</c:v>
                      </c:pt>
                      <c:pt idx="1938">
                        <c:v>148.30000000000001</c:v>
                      </c:pt>
                      <c:pt idx="1939">
                        <c:v>147.69999999999999</c:v>
                      </c:pt>
                      <c:pt idx="1940">
                        <c:v>148.30000000000001</c:v>
                      </c:pt>
                      <c:pt idx="1941">
                        <c:v>146.4</c:v>
                      </c:pt>
                      <c:pt idx="1942">
                        <c:v>147.4</c:v>
                      </c:pt>
                      <c:pt idx="1943">
                        <c:v>148</c:v>
                      </c:pt>
                      <c:pt idx="1944">
                        <c:v>147.30000000000001</c:v>
                      </c:pt>
                      <c:pt idx="1945">
                        <c:v>148.30000000000001</c:v>
                      </c:pt>
                      <c:pt idx="1946">
                        <c:v>148.1</c:v>
                      </c:pt>
                      <c:pt idx="1947">
                        <c:v>147</c:v>
                      </c:pt>
                      <c:pt idx="1948">
                        <c:v>149.6</c:v>
                      </c:pt>
                      <c:pt idx="1949">
                        <c:v>148.19999999999999</c:v>
                      </c:pt>
                      <c:pt idx="1950">
                        <c:v>146.5</c:v>
                      </c:pt>
                      <c:pt idx="1951">
                        <c:v>146.6</c:v>
                      </c:pt>
                      <c:pt idx="1952">
                        <c:v>148.30000000000001</c:v>
                      </c:pt>
                      <c:pt idx="1953">
                        <c:v>148.6</c:v>
                      </c:pt>
                      <c:pt idx="1954">
                        <c:v>148.5</c:v>
                      </c:pt>
                      <c:pt idx="1955">
                        <c:v>147.80000000000001</c:v>
                      </c:pt>
                      <c:pt idx="1956">
                        <c:v>147.4</c:v>
                      </c:pt>
                      <c:pt idx="1957">
                        <c:v>148.4</c:v>
                      </c:pt>
                      <c:pt idx="1958">
                        <c:v>146.9</c:v>
                      </c:pt>
                      <c:pt idx="1959">
                        <c:v>146.69999999999999</c:v>
                      </c:pt>
                      <c:pt idx="1960">
                        <c:v>147.6</c:v>
                      </c:pt>
                      <c:pt idx="1961">
                        <c:v>148.69999999999999</c:v>
                      </c:pt>
                      <c:pt idx="1962">
                        <c:v>147.9</c:v>
                      </c:pt>
                      <c:pt idx="1963">
                        <c:v>147.9</c:v>
                      </c:pt>
                      <c:pt idx="1964">
                        <c:v>147.80000000000001</c:v>
                      </c:pt>
                      <c:pt idx="1965">
                        <c:v>147.1</c:v>
                      </c:pt>
                      <c:pt idx="1966">
                        <c:v>148.19999999999999</c:v>
                      </c:pt>
                      <c:pt idx="1967">
                        <c:v>148.4</c:v>
                      </c:pt>
                      <c:pt idx="1968">
                        <c:v>147.69999999999999</c:v>
                      </c:pt>
                      <c:pt idx="1969">
                        <c:v>146.9</c:v>
                      </c:pt>
                      <c:pt idx="1970">
                        <c:v>147.6</c:v>
                      </c:pt>
                      <c:pt idx="1971">
                        <c:v>147.69999999999999</c:v>
                      </c:pt>
                      <c:pt idx="1972">
                        <c:v>147.5</c:v>
                      </c:pt>
                      <c:pt idx="1973">
                        <c:v>148.19999999999999</c:v>
                      </c:pt>
                      <c:pt idx="1974">
                        <c:v>146.4</c:v>
                      </c:pt>
                      <c:pt idx="1975">
                        <c:v>146.19999999999999</c:v>
                      </c:pt>
                      <c:pt idx="1976">
                        <c:v>145.80000000000001</c:v>
                      </c:pt>
                      <c:pt idx="1977">
                        <c:v>147.19999999999999</c:v>
                      </c:pt>
                      <c:pt idx="1978">
                        <c:v>146.69999999999999</c:v>
                      </c:pt>
                      <c:pt idx="1979">
                        <c:v>146.9</c:v>
                      </c:pt>
                      <c:pt idx="1980">
                        <c:v>147.19999999999999</c:v>
                      </c:pt>
                      <c:pt idx="1981">
                        <c:v>149.30000000000001</c:v>
                      </c:pt>
                      <c:pt idx="1982">
                        <c:v>146.30000000000001</c:v>
                      </c:pt>
                      <c:pt idx="1983">
                        <c:v>146.6</c:v>
                      </c:pt>
                      <c:pt idx="1984">
                        <c:v>146.6</c:v>
                      </c:pt>
                      <c:pt idx="1985">
                        <c:v>146.9</c:v>
                      </c:pt>
                      <c:pt idx="1986">
                        <c:v>147.69999999999999</c:v>
                      </c:pt>
                      <c:pt idx="1987">
                        <c:v>147.19999999999999</c:v>
                      </c:pt>
                      <c:pt idx="1988">
                        <c:v>147.9</c:v>
                      </c:pt>
                      <c:pt idx="1989">
                        <c:v>146.69999999999999</c:v>
                      </c:pt>
                      <c:pt idx="1990">
                        <c:v>147.30000000000001</c:v>
                      </c:pt>
                      <c:pt idx="1991">
                        <c:v>147.80000000000001</c:v>
                      </c:pt>
                      <c:pt idx="1992">
                        <c:v>146.80000000000001</c:v>
                      </c:pt>
                      <c:pt idx="1993">
                        <c:v>147.4</c:v>
                      </c:pt>
                      <c:pt idx="1994">
                        <c:v>147.80000000000001</c:v>
                      </c:pt>
                      <c:pt idx="1995">
                        <c:v>147.6</c:v>
                      </c:pt>
                      <c:pt idx="1996">
                        <c:v>147.19999999999999</c:v>
                      </c:pt>
                      <c:pt idx="1997">
                        <c:v>145.9</c:v>
                      </c:pt>
                      <c:pt idx="1998">
                        <c:v>148.5</c:v>
                      </c:pt>
                      <c:pt idx="1999">
                        <c:v>148.1</c:v>
                      </c:pt>
                      <c:pt idx="2000">
                        <c:v>147.6</c:v>
                      </c:pt>
                      <c:pt idx="2001">
                        <c:v>147.9</c:v>
                      </c:pt>
                      <c:pt idx="2002">
                        <c:v>147.6</c:v>
                      </c:pt>
                      <c:pt idx="2003">
                        <c:v>146.80000000000001</c:v>
                      </c:pt>
                      <c:pt idx="2004">
                        <c:v>146.9</c:v>
                      </c:pt>
                      <c:pt idx="2005">
                        <c:v>147.4</c:v>
                      </c:pt>
                      <c:pt idx="2006">
                        <c:v>147</c:v>
                      </c:pt>
                      <c:pt idx="2007">
                        <c:v>147.5</c:v>
                      </c:pt>
                      <c:pt idx="2008">
                        <c:v>147.5</c:v>
                      </c:pt>
                      <c:pt idx="2009">
                        <c:v>147.6</c:v>
                      </c:pt>
                      <c:pt idx="2010">
                        <c:v>148</c:v>
                      </c:pt>
                      <c:pt idx="2011">
                        <c:v>148.30000000000001</c:v>
                      </c:pt>
                      <c:pt idx="2012">
                        <c:v>148.30000000000001</c:v>
                      </c:pt>
                      <c:pt idx="2013">
                        <c:v>146.5</c:v>
                      </c:pt>
                      <c:pt idx="2014">
                        <c:v>147.5</c:v>
                      </c:pt>
                      <c:pt idx="2015">
                        <c:v>147.1</c:v>
                      </c:pt>
                      <c:pt idx="2016">
                        <c:v>146.1</c:v>
                      </c:pt>
                      <c:pt idx="2017">
                        <c:v>147</c:v>
                      </c:pt>
                      <c:pt idx="2018">
                        <c:v>148</c:v>
                      </c:pt>
                      <c:pt idx="2019">
                        <c:v>147.80000000000001</c:v>
                      </c:pt>
                      <c:pt idx="2020">
                        <c:v>147.80000000000001</c:v>
                      </c:pt>
                      <c:pt idx="2021">
                        <c:v>146.1</c:v>
                      </c:pt>
                      <c:pt idx="2022">
                        <c:v>147.6</c:v>
                      </c:pt>
                      <c:pt idx="2023">
                        <c:v>147.19999999999999</c:v>
                      </c:pt>
                      <c:pt idx="2024">
                        <c:v>147.69999999999999</c:v>
                      </c:pt>
                      <c:pt idx="2025">
                        <c:v>148.69999999999999</c:v>
                      </c:pt>
                      <c:pt idx="2026">
                        <c:v>148.1</c:v>
                      </c:pt>
                      <c:pt idx="2027">
                        <c:v>148.4</c:v>
                      </c:pt>
                      <c:pt idx="2028">
                        <c:v>147.1</c:v>
                      </c:pt>
                      <c:pt idx="2029">
                        <c:v>147.6</c:v>
                      </c:pt>
                      <c:pt idx="2030">
                        <c:v>148.30000000000001</c:v>
                      </c:pt>
                      <c:pt idx="2031">
                        <c:v>148.30000000000001</c:v>
                      </c:pt>
                      <c:pt idx="2032">
                        <c:v>147.69999999999999</c:v>
                      </c:pt>
                      <c:pt idx="2033">
                        <c:v>147.80000000000001</c:v>
                      </c:pt>
                      <c:pt idx="2034">
                        <c:v>149</c:v>
                      </c:pt>
                      <c:pt idx="2035">
                        <c:v>146.9</c:v>
                      </c:pt>
                      <c:pt idx="2036">
                        <c:v>148</c:v>
                      </c:pt>
                      <c:pt idx="2037">
                        <c:v>147.4</c:v>
                      </c:pt>
                      <c:pt idx="2038">
                        <c:v>147.30000000000001</c:v>
                      </c:pt>
                      <c:pt idx="2039">
                        <c:v>148</c:v>
                      </c:pt>
                      <c:pt idx="2040">
                        <c:v>147.69999999999999</c:v>
                      </c:pt>
                      <c:pt idx="2041">
                        <c:v>148</c:v>
                      </c:pt>
                      <c:pt idx="2042">
                        <c:v>148.6</c:v>
                      </c:pt>
                      <c:pt idx="2043">
                        <c:v>148.6</c:v>
                      </c:pt>
                      <c:pt idx="2044">
                        <c:v>148</c:v>
                      </c:pt>
                      <c:pt idx="2045">
                        <c:v>147.19999999999999</c:v>
                      </c:pt>
                      <c:pt idx="2046">
                        <c:v>150.30000000000001</c:v>
                      </c:pt>
                      <c:pt idx="2047">
                        <c:v>148.5</c:v>
                      </c:pt>
                      <c:pt idx="2048">
                        <c:v>147.19999999999999</c:v>
                      </c:pt>
                      <c:pt idx="2049">
                        <c:v>147.4</c:v>
                      </c:pt>
                      <c:pt idx="2050">
                        <c:v>147.9</c:v>
                      </c:pt>
                      <c:pt idx="2051">
                        <c:v>148.19999999999999</c:v>
                      </c:pt>
                      <c:pt idx="2052">
                        <c:v>148.19999999999999</c:v>
                      </c:pt>
                      <c:pt idx="2053">
                        <c:v>148.30000000000001</c:v>
                      </c:pt>
                      <c:pt idx="2054">
                        <c:v>147.4</c:v>
                      </c:pt>
                      <c:pt idx="2055">
                        <c:v>148.9</c:v>
                      </c:pt>
                      <c:pt idx="2056">
                        <c:v>147.5</c:v>
                      </c:pt>
                      <c:pt idx="2057">
                        <c:v>147.9</c:v>
                      </c:pt>
                      <c:pt idx="2058">
                        <c:v>147.5</c:v>
                      </c:pt>
                      <c:pt idx="2059">
                        <c:v>147.19999999999999</c:v>
                      </c:pt>
                      <c:pt idx="2060">
                        <c:v>147</c:v>
                      </c:pt>
                      <c:pt idx="2061">
                        <c:v>148.80000000000001</c:v>
                      </c:pt>
                      <c:pt idx="2062">
                        <c:v>147.69999999999999</c:v>
                      </c:pt>
                      <c:pt idx="2063">
                        <c:v>147.19999999999999</c:v>
                      </c:pt>
                      <c:pt idx="2064">
                        <c:v>146.9</c:v>
                      </c:pt>
                      <c:pt idx="2065">
                        <c:v>147.1</c:v>
                      </c:pt>
                      <c:pt idx="2066">
                        <c:v>146.30000000000001</c:v>
                      </c:pt>
                      <c:pt idx="2067">
                        <c:v>148</c:v>
                      </c:pt>
                      <c:pt idx="2068">
                        <c:v>148.4</c:v>
                      </c:pt>
                      <c:pt idx="2069">
                        <c:v>148.9</c:v>
                      </c:pt>
                      <c:pt idx="2070">
                        <c:v>148.30000000000001</c:v>
                      </c:pt>
                      <c:pt idx="2071">
                        <c:v>147.6</c:v>
                      </c:pt>
                      <c:pt idx="2072">
                        <c:v>148.80000000000001</c:v>
                      </c:pt>
                      <c:pt idx="2073">
                        <c:v>147.80000000000001</c:v>
                      </c:pt>
                      <c:pt idx="2074">
                        <c:v>147.5</c:v>
                      </c:pt>
                      <c:pt idx="2075">
                        <c:v>148.4</c:v>
                      </c:pt>
                      <c:pt idx="2076">
                        <c:v>147.6</c:v>
                      </c:pt>
                      <c:pt idx="2077">
                        <c:v>148.69999999999999</c:v>
                      </c:pt>
                      <c:pt idx="2078">
                        <c:v>148.69999999999999</c:v>
                      </c:pt>
                      <c:pt idx="2079">
                        <c:v>148.30000000000001</c:v>
                      </c:pt>
                      <c:pt idx="2080">
                        <c:v>148.1</c:v>
                      </c:pt>
                      <c:pt idx="2081">
                        <c:v>147.9</c:v>
                      </c:pt>
                      <c:pt idx="2082">
                        <c:v>148.5</c:v>
                      </c:pt>
                      <c:pt idx="2083">
                        <c:v>148.4</c:v>
                      </c:pt>
                      <c:pt idx="2084">
                        <c:v>148.9</c:v>
                      </c:pt>
                      <c:pt idx="2085">
                        <c:v>147.69999999999999</c:v>
                      </c:pt>
                      <c:pt idx="2086">
                        <c:v>147.80000000000001</c:v>
                      </c:pt>
                      <c:pt idx="2087">
                        <c:v>148.69999999999999</c:v>
                      </c:pt>
                      <c:pt idx="2088">
                        <c:v>148.5</c:v>
                      </c:pt>
                      <c:pt idx="2089">
                        <c:v>149.4</c:v>
                      </c:pt>
                      <c:pt idx="2090">
                        <c:v>147</c:v>
                      </c:pt>
                      <c:pt idx="2091">
                        <c:v>148.5</c:v>
                      </c:pt>
                      <c:pt idx="2092">
                        <c:v>148.19999999999999</c:v>
                      </c:pt>
                      <c:pt idx="2093">
                        <c:v>147.4</c:v>
                      </c:pt>
                      <c:pt idx="2094">
                        <c:v>147.9</c:v>
                      </c:pt>
                      <c:pt idx="2095">
                        <c:v>147.69999999999999</c:v>
                      </c:pt>
                      <c:pt idx="2096">
                        <c:v>147.30000000000001</c:v>
                      </c:pt>
                      <c:pt idx="2097">
                        <c:v>147.69999999999999</c:v>
                      </c:pt>
                      <c:pt idx="2098">
                        <c:v>149.4</c:v>
                      </c:pt>
                      <c:pt idx="2099">
                        <c:v>149.19999999999999</c:v>
                      </c:pt>
                      <c:pt idx="2100">
                        <c:v>147.69999999999999</c:v>
                      </c:pt>
                      <c:pt idx="2101">
                        <c:v>148.19999999999999</c:v>
                      </c:pt>
                      <c:pt idx="2102">
                        <c:v>149.6</c:v>
                      </c:pt>
                      <c:pt idx="2103">
                        <c:v>148.80000000000001</c:v>
                      </c:pt>
                      <c:pt idx="2104">
                        <c:v>148.30000000000001</c:v>
                      </c:pt>
                      <c:pt idx="2105">
                        <c:v>148.69999999999999</c:v>
                      </c:pt>
                      <c:pt idx="2106">
                        <c:v>149.30000000000001</c:v>
                      </c:pt>
                      <c:pt idx="2107">
                        <c:v>148.80000000000001</c:v>
                      </c:pt>
                      <c:pt idx="2108">
                        <c:v>149.4</c:v>
                      </c:pt>
                      <c:pt idx="2109">
                        <c:v>147.69999999999999</c:v>
                      </c:pt>
                      <c:pt idx="2110">
                        <c:v>147.69999999999999</c:v>
                      </c:pt>
                      <c:pt idx="2111">
                        <c:v>149.69999999999999</c:v>
                      </c:pt>
                      <c:pt idx="2112">
                        <c:v>148.1</c:v>
                      </c:pt>
                      <c:pt idx="2113">
                        <c:v>148.1</c:v>
                      </c:pt>
                      <c:pt idx="2114">
                        <c:v>149.5</c:v>
                      </c:pt>
                      <c:pt idx="2115">
                        <c:v>148.69999999999999</c:v>
                      </c:pt>
                      <c:pt idx="2116">
                        <c:v>147.80000000000001</c:v>
                      </c:pt>
                      <c:pt idx="2117">
                        <c:v>149.5</c:v>
                      </c:pt>
                      <c:pt idx="2118">
                        <c:v>149</c:v>
                      </c:pt>
                      <c:pt idx="2119">
                        <c:v>148.1</c:v>
                      </c:pt>
                      <c:pt idx="2120">
                        <c:v>148.80000000000001</c:v>
                      </c:pt>
                      <c:pt idx="2121">
                        <c:v>149</c:v>
                      </c:pt>
                      <c:pt idx="2122">
                        <c:v>147.6</c:v>
                      </c:pt>
                      <c:pt idx="2123">
                        <c:v>148.4</c:v>
                      </c:pt>
                      <c:pt idx="2124">
                        <c:v>148.19999999999999</c:v>
                      </c:pt>
                      <c:pt idx="2125">
                        <c:v>148.6</c:v>
                      </c:pt>
                      <c:pt idx="2126">
                        <c:v>149</c:v>
                      </c:pt>
                      <c:pt idx="2127">
                        <c:v>150.19999999999999</c:v>
                      </c:pt>
                      <c:pt idx="2128">
                        <c:v>149.6</c:v>
                      </c:pt>
                      <c:pt idx="2129">
                        <c:v>148.80000000000001</c:v>
                      </c:pt>
                      <c:pt idx="2130">
                        <c:v>149.5</c:v>
                      </c:pt>
                      <c:pt idx="2131">
                        <c:v>149.4</c:v>
                      </c:pt>
                      <c:pt idx="2132">
                        <c:v>149.1</c:v>
                      </c:pt>
                      <c:pt idx="2133">
                        <c:v>150.69999999999999</c:v>
                      </c:pt>
                      <c:pt idx="2134">
                        <c:v>148.9</c:v>
                      </c:pt>
                      <c:pt idx="2135">
                        <c:v>149.69999999999999</c:v>
                      </c:pt>
                      <c:pt idx="2136">
                        <c:v>150.1</c:v>
                      </c:pt>
                      <c:pt idx="2137">
                        <c:v>150</c:v>
                      </c:pt>
                      <c:pt idx="2138">
                        <c:v>148.19999999999999</c:v>
                      </c:pt>
                      <c:pt idx="2139">
                        <c:v>150.19999999999999</c:v>
                      </c:pt>
                      <c:pt idx="2140">
                        <c:v>148.9</c:v>
                      </c:pt>
                      <c:pt idx="2141">
                        <c:v>148.4</c:v>
                      </c:pt>
                      <c:pt idx="2142">
                        <c:v>147.80000000000001</c:v>
                      </c:pt>
                      <c:pt idx="2143">
                        <c:v>150.30000000000001</c:v>
                      </c:pt>
                      <c:pt idx="2144">
                        <c:v>149</c:v>
                      </c:pt>
                      <c:pt idx="2145">
                        <c:v>148.19999999999999</c:v>
                      </c:pt>
                      <c:pt idx="2146">
                        <c:v>149.1</c:v>
                      </c:pt>
                      <c:pt idx="2147">
                        <c:v>149.5</c:v>
                      </c:pt>
                      <c:pt idx="2148">
                        <c:v>149.80000000000001</c:v>
                      </c:pt>
                      <c:pt idx="2149">
                        <c:v>149.30000000000001</c:v>
                      </c:pt>
                      <c:pt idx="2150">
                        <c:v>150.6</c:v>
                      </c:pt>
                      <c:pt idx="2151">
                        <c:v>149.6</c:v>
                      </c:pt>
                      <c:pt idx="2152">
                        <c:v>150.30000000000001</c:v>
                      </c:pt>
                      <c:pt idx="2153">
                        <c:v>149.69999999999999</c:v>
                      </c:pt>
                      <c:pt idx="2154">
                        <c:v>149.5</c:v>
                      </c:pt>
                      <c:pt idx="2155">
                        <c:v>149</c:v>
                      </c:pt>
                      <c:pt idx="2156">
                        <c:v>150.19999999999999</c:v>
                      </c:pt>
                      <c:pt idx="2157">
                        <c:v>149.69999999999999</c:v>
                      </c:pt>
                      <c:pt idx="2158">
                        <c:v>149</c:v>
                      </c:pt>
                      <c:pt idx="2159">
                        <c:v>149.1</c:v>
                      </c:pt>
                      <c:pt idx="2160">
                        <c:v>148.9</c:v>
                      </c:pt>
                      <c:pt idx="2161">
                        <c:v>149.6</c:v>
                      </c:pt>
                      <c:pt idx="2162">
                        <c:v>149.1</c:v>
                      </c:pt>
                      <c:pt idx="2163">
                        <c:v>149.6</c:v>
                      </c:pt>
                      <c:pt idx="2164">
                        <c:v>147.30000000000001</c:v>
                      </c:pt>
                      <c:pt idx="2165">
                        <c:v>148.4</c:v>
                      </c:pt>
                      <c:pt idx="2166">
                        <c:v>147.30000000000001</c:v>
                      </c:pt>
                      <c:pt idx="2167">
                        <c:v>149.30000000000001</c:v>
                      </c:pt>
                      <c:pt idx="2168">
                        <c:v>150.5</c:v>
                      </c:pt>
                      <c:pt idx="2169">
                        <c:v>148.6</c:v>
                      </c:pt>
                      <c:pt idx="2170">
                        <c:v>149.1</c:v>
                      </c:pt>
                      <c:pt idx="2171">
                        <c:v>148.6</c:v>
                      </c:pt>
                      <c:pt idx="2172">
                        <c:v>149.30000000000001</c:v>
                      </c:pt>
                      <c:pt idx="2173">
                        <c:v>149.9</c:v>
                      </c:pt>
                      <c:pt idx="2174">
                        <c:v>150.30000000000001</c:v>
                      </c:pt>
                      <c:pt idx="2175">
                        <c:v>149.9</c:v>
                      </c:pt>
                      <c:pt idx="2176">
                        <c:v>148.30000000000001</c:v>
                      </c:pt>
                      <c:pt idx="2177">
                        <c:v>150</c:v>
                      </c:pt>
                      <c:pt idx="2178">
                        <c:v>148.4</c:v>
                      </c:pt>
                      <c:pt idx="2179">
                        <c:v>150</c:v>
                      </c:pt>
                      <c:pt idx="2180">
                        <c:v>147.9</c:v>
                      </c:pt>
                      <c:pt idx="2181">
                        <c:v>150.4</c:v>
                      </c:pt>
                      <c:pt idx="2182">
                        <c:v>149.19999999999999</c:v>
                      </c:pt>
                      <c:pt idx="2183">
                        <c:v>150.6</c:v>
                      </c:pt>
                      <c:pt idx="2184">
                        <c:v>150.4</c:v>
                      </c:pt>
                      <c:pt idx="2185">
                        <c:v>149.4</c:v>
                      </c:pt>
                      <c:pt idx="2186">
                        <c:v>149.4</c:v>
                      </c:pt>
                      <c:pt idx="2187">
                        <c:v>149.9</c:v>
                      </c:pt>
                      <c:pt idx="2188">
                        <c:v>149.4</c:v>
                      </c:pt>
                      <c:pt idx="2189">
                        <c:v>151.1</c:v>
                      </c:pt>
                      <c:pt idx="2190">
                        <c:v>149.30000000000001</c:v>
                      </c:pt>
                      <c:pt idx="2191">
                        <c:v>151.30000000000001</c:v>
                      </c:pt>
                      <c:pt idx="2192">
                        <c:v>150.5</c:v>
                      </c:pt>
                      <c:pt idx="2193">
                        <c:v>149.69999999999999</c:v>
                      </c:pt>
                      <c:pt idx="2194">
                        <c:v>150</c:v>
                      </c:pt>
                      <c:pt idx="2195">
                        <c:v>149.9</c:v>
                      </c:pt>
                      <c:pt idx="2196">
                        <c:v>149.5</c:v>
                      </c:pt>
                      <c:pt idx="2197">
                        <c:v>150.9</c:v>
                      </c:pt>
                      <c:pt idx="2198">
                        <c:v>150.5</c:v>
                      </c:pt>
                      <c:pt idx="2199">
                        <c:v>150.9</c:v>
                      </c:pt>
                      <c:pt idx="2200">
                        <c:v>150.30000000000001</c:v>
                      </c:pt>
                      <c:pt idx="2201">
                        <c:v>150</c:v>
                      </c:pt>
                      <c:pt idx="2202">
                        <c:v>150.30000000000001</c:v>
                      </c:pt>
                      <c:pt idx="2203">
                        <c:v>149.4</c:v>
                      </c:pt>
                      <c:pt idx="2204">
                        <c:v>150</c:v>
                      </c:pt>
                      <c:pt idx="2205">
                        <c:v>150</c:v>
                      </c:pt>
                      <c:pt idx="2206">
                        <c:v>149.30000000000001</c:v>
                      </c:pt>
                      <c:pt idx="2207">
                        <c:v>150.5</c:v>
                      </c:pt>
                      <c:pt idx="2208">
                        <c:v>150.6</c:v>
                      </c:pt>
                      <c:pt idx="2209">
                        <c:v>149.69999999999999</c:v>
                      </c:pt>
                      <c:pt idx="2210">
                        <c:v>148.9</c:v>
                      </c:pt>
                      <c:pt idx="2211">
                        <c:v>150.19999999999999</c:v>
                      </c:pt>
                      <c:pt idx="2212">
                        <c:v>149.19999999999999</c:v>
                      </c:pt>
                      <c:pt idx="2213">
                        <c:v>149.5</c:v>
                      </c:pt>
                      <c:pt idx="2214">
                        <c:v>149.69999999999999</c:v>
                      </c:pt>
                      <c:pt idx="2215">
                        <c:v>149.6</c:v>
                      </c:pt>
                      <c:pt idx="2216">
                        <c:v>148.69999999999999</c:v>
                      </c:pt>
                      <c:pt idx="2217">
                        <c:v>148.80000000000001</c:v>
                      </c:pt>
                      <c:pt idx="2218">
                        <c:v>150.19999999999999</c:v>
                      </c:pt>
                      <c:pt idx="2219">
                        <c:v>149.69999999999999</c:v>
                      </c:pt>
                      <c:pt idx="2220">
                        <c:v>148.80000000000001</c:v>
                      </c:pt>
                      <c:pt idx="2221">
                        <c:v>149.69999999999999</c:v>
                      </c:pt>
                      <c:pt idx="2222">
                        <c:v>150.5</c:v>
                      </c:pt>
                      <c:pt idx="2223">
                        <c:v>149.69999999999999</c:v>
                      </c:pt>
                      <c:pt idx="2224">
                        <c:v>150</c:v>
                      </c:pt>
                      <c:pt idx="2225">
                        <c:v>149</c:v>
                      </c:pt>
                      <c:pt idx="2226">
                        <c:v>150.30000000000001</c:v>
                      </c:pt>
                      <c:pt idx="2227">
                        <c:v>151.30000000000001</c:v>
                      </c:pt>
                      <c:pt idx="2228">
                        <c:v>151</c:v>
                      </c:pt>
                      <c:pt idx="2229">
                        <c:v>150.1</c:v>
                      </c:pt>
                      <c:pt idx="2230">
                        <c:v>149.19999999999999</c:v>
                      </c:pt>
                      <c:pt idx="2231">
                        <c:v>150.30000000000001</c:v>
                      </c:pt>
                      <c:pt idx="2232">
                        <c:v>151.1</c:v>
                      </c:pt>
                      <c:pt idx="2233">
                        <c:v>150.9</c:v>
                      </c:pt>
                      <c:pt idx="2234">
                        <c:v>150</c:v>
                      </c:pt>
                      <c:pt idx="2235">
                        <c:v>149.19999999999999</c:v>
                      </c:pt>
                      <c:pt idx="2236">
                        <c:v>149.9</c:v>
                      </c:pt>
                      <c:pt idx="2237">
                        <c:v>150.19999999999999</c:v>
                      </c:pt>
                      <c:pt idx="2238">
                        <c:v>151</c:v>
                      </c:pt>
                      <c:pt idx="2239">
                        <c:v>149.9</c:v>
                      </c:pt>
                      <c:pt idx="2240">
                        <c:v>150.6</c:v>
                      </c:pt>
                      <c:pt idx="2241">
                        <c:v>150.6</c:v>
                      </c:pt>
                      <c:pt idx="2242">
                        <c:v>149.69999999999999</c:v>
                      </c:pt>
                      <c:pt idx="2243">
                        <c:v>150.19999999999999</c:v>
                      </c:pt>
                      <c:pt idx="2244">
                        <c:v>150</c:v>
                      </c:pt>
                      <c:pt idx="2245">
                        <c:v>151.1</c:v>
                      </c:pt>
                      <c:pt idx="2246">
                        <c:v>150.6</c:v>
                      </c:pt>
                      <c:pt idx="2247">
                        <c:v>148.9</c:v>
                      </c:pt>
                      <c:pt idx="2248">
                        <c:v>150.6</c:v>
                      </c:pt>
                      <c:pt idx="2249">
                        <c:v>150.69999999999999</c:v>
                      </c:pt>
                      <c:pt idx="2250">
                        <c:v>150.69999999999999</c:v>
                      </c:pt>
                      <c:pt idx="2251">
                        <c:v>151.80000000000001</c:v>
                      </c:pt>
                      <c:pt idx="2252">
                        <c:v>150.5</c:v>
                      </c:pt>
                      <c:pt idx="2253">
                        <c:v>149.6</c:v>
                      </c:pt>
                      <c:pt idx="2254">
                        <c:v>149.9</c:v>
                      </c:pt>
                      <c:pt idx="2255">
                        <c:v>151.69999999999999</c:v>
                      </c:pt>
                      <c:pt idx="2256">
                        <c:v>149.69999999999999</c:v>
                      </c:pt>
                      <c:pt idx="2257">
                        <c:v>149.1</c:v>
                      </c:pt>
                      <c:pt idx="2258">
                        <c:v>151.1</c:v>
                      </c:pt>
                      <c:pt idx="2259">
                        <c:v>150</c:v>
                      </c:pt>
                      <c:pt idx="2260">
                        <c:v>151.1</c:v>
                      </c:pt>
                      <c:pt idx="2261">
                        <c:v>151.19999999999999</c:v>
                      </c:pt>
                      <c:pt idx="2262">
                        <c:v>150.30000000000001</c:v>
                      </c:pt>
                      <c:pt idx="2263">
                        <c:v>150.30000000000001</c:v>
                      </c:pt>
                      <c:pt idx="2264">
                        <c:v>151.1</c:v>
                      </c:pt>
                      <c:pt idx="2265">
                        <c:v>151.19999999999999</c:v>
                      </c:pt>
                      <c:pt idx="2266">
                        <c:v>149.5</c:v>
                      </c:pt>
                      <c:pt idx="2267">
                        <c:v>149.69999999999999</c:v>
                      </c:pt>
                      <c:pt idx="2268">
                        <c:v>149.69999999999999</c:v>
                      </c:pt>
                      <c:pt idx="2269">
                        <c:v>150.4</c:v>
                      </c:pt>
                      <c:pt idx="2270">
                        <c:v>149.69999999999999</c:v>
                      </c:pt>
                      <c:pt idx="2271">
                        <c:v>151.19999999999999</c:v>
                      </c:pt>
                      <c:pt idx="2272">
                        <c:v>151.6</c:v>
                      </c:pt>
                      <c:pt idx="2273">
                        <c:v>151</c:v>
                      </c:pt>
                      <c:pt idx="2274">
                        <c:v>150.30000000000001</c:v>
                      </c:pt>
                      <c:pt idx="2275">
                        <c:v>148.69999999999999</c:v>
                      </c:pt>
                      <c:pt idx="2276">
                        <c:v>150.6</c:v>
                      </c:pt>
                      <c:pt idx="2277">
                        <c:v>151.5</c:v>
                      </c:pt>
                      <c:pt idx="2278">
                        <c:v>150.9</c:v>
                      </c:pt>
                      <c:pt idx="2279">
                        <c:v>151.1</c:v>
                      </c:pt>
                      <c:pt idx="2280">
                        <c:v>151.5</c:v>
                      </c:pt>
                      <c:pt idx="2281">
                        <c:v>150.80000000000001</c:v>
                      </c:pt>
                      <c:pt idx="2282">
                        <c:v>150.6</c:v>
                      </c:pt>
                      <c:pt idx="2283">
                        <c:v>149.80000000000001</c:v>
                      </c:pt>
                      <c:pt idx="2284">
                        <c:v>150.9</c:v>
                      </c:pt>
                      <c:pt idx="2285">
                        <c:v>151</c:v>
                      </c:pt>
                      <c:pt idx="2286">
                        <c:v>150.4</c:v>
                      </c:pt>
                      <c:pt idx="2287">
                        <c:v>149.69999999999999</c:v>
                      </c:pt>
                      <c:pt idx="2288">
                        <c:v>151.19999999999999</c:v>
                      </c:pt>
                      <c:pt idx="2289">
                        <c:v>150.9</c:v>
                      </c:pt>
                      <c:pt idx="2290">
                        <c:v>150.9</c:v>
                      </c:pt>
                      <c:pt idx="2291">
                        <c:v>149.6</c:v>
                      </c:pt>
                      <c:pt idx="2292">
                        <c:v>150.19999999999999</c:v>
                      </c:pt>
                      <c:pt idx="2293">
                        <c:v>151.69999999999999</c:v>
                      </c:pt>
                      <c:pt idx="2294">
                        <c:v>150.80000000000001</c:v>
                      </c:pt>
                      <c:pt idx="2295">
                        <c:v>150.19999999999999</c:v>
                      </c:pt>
                      <c:pt idx="2296">
                        <c:v>152.19999999999999</c:v>
                      </c:pt>
                      <c:pt idx="2297">
                        <c:v>149.1</c:v>
                      </c:pt>
                      <c:pt idx="2298">
                        <c:v>150.4</c:v>
                      </c:pt>
                      <c:pt idx="2299">
                        <c:v>149.69999999999999</c:v>
                      </c:pt>
                      <c:pt idx="2300">
                        <c:v>151.19999999999999</c:v>
                      </c:pt>
                      <c:pt idx="2301">
                        <c:v>150.5</c:v>
                      </c:pt>
                      <c:pt idx="2302">
                        <c:v>151.19999999999999</c:v>
                      </c:pt>
                      <c:pt idx="2303">
                        <c:v>150.80000000000001</c:v>
                      </c:pt>
                      <c:pt idx="2304">
                        <c:v>151.30000000000001</c:v>
                      </c:pt>
                      <c:pt idx="2305">
                        <c:v>151</c:v>
                      </c:pt>
                      <c:pt idx="2306">
                        <c:v>151.1</c:v>
                      </c:pt>
                      <c:pt idx="2307">
                        <c:v>150.30000000000001</c:v>
                      </c:pt>
                      <c:pt idx="2308">
                        <c:v>150.5</c:v>
                      </c:pt>
                      <c:pt idx="2309">
                        <c:v>150.69999999999999</c:v>
                      </c:pt>
                      <c:pt idx="2310">
                        <c:v>151.30000000000001</c:v>
                      </c:pt>
                      <c:pt idx="2311">
                        <c:v>151.1</c:v>
                      </c:pt>
                      <c:pt idx="2312">
                        <c:v>150.69999999999999</c:v>
                      </c:pt>
                      <c:pt idx="2313">
                        <c:v>150.9</c:v>
                      </c:pt>
                      <c:pt idx="2314">
                        <c:v>151.19999999999999</c:v>
                      </c:pt>
                      <c:pt idx="2315">
                        <c:v>151.30000000000001</c:v>
                      </c:pt>
                      <c:pt idx="2316">
                        <c:v>149.80000000000001</c:v>
                      </c:pt>
                      <c:pt idx="2317">
                        <c:v>150.80000000000001</c:v>
                      </c:pt>
                      <c:pt idx="2318">
                        <c:v>151</c:v>
                      </c:pt>
                      <c:pt idx="2319">
                        <c:v>150</c:v>
                      </c:pt>
                      <c:pt idx="2320">
                        <c:v>150.19999999999999</c:v>
                      </c:pt>
                      <c:pt idx="2321">
                        <c:v>151.19999999999999</c:v>
                      </c:pt>
                      <c:pt idx="2322">
                        <c:v>151</c:v>
                      </c:pt>
                      <c:pt idx="2323">
                        <c:v>151.4</c:v>
                      </c:pt>
                      <c:pt idx="2324">
                        <c:v>152.1</c:v>
                      </c:pt>
                      <c:pt idx="2325">
                        <c:v>151.5</c:v>
                      </c:pt>
                      <c:pt idx="2326">
                        <c:v>152.30000000000001</c:v>
                      </c:pt>
                      <c:pt idx="2327">
                        <c:v>151.5</c:v>
                      </c:pt>
                      <c:pt idx="2328">
                        <c:v>151.9</c:v>
                      </c:pt>
                      <c:pt idx="2329">
                        <c:v>151.19999999999999</c:v>
                      </c:pt>
                      <c:pt idx="2330">
                        <c:v>151.69999999999999</c:v>
                      </c:pt>
                      <c:pt idx="2331">
                        <c:v>150.4</c:v>
                      </c:pt>
                      <c:pt idx="2332">
                        <c:v>150.80000000000001</c:v>
                      </c:pt>
                      <c:pt idx="2333">
                        <c:v>151.5</c:v>
                      </c:pt>
                      <c:pt idx="2334">
                        <c:v>151.1</c:v>
                      </c:pt>
                      <c:pt idx="2335">
                        <c:v>150</c:v>
                      </c:pt>
                      <c:pt idx="2336">
                        <c:v>151</c:v>
                      </c:pt>
                      <c:pt idx="2337">
                        <c:v>150.19999999999999</c:v>
                      </c:pt>
                      <c:pt idx="2338">
                        <c:v>152.19999999999999</c:v>
                      </c:pt>
                      <c:pt idx="2339">
                        <c:v>151.19999999999999</c:v>
                      </c:pt>
                      <c:pt idx="2340">
                        <c:v>151.69999999999999</c:v>
                      </c:pt>
                      <c:pt idx="2341">
                        <c:v>151.5</c:v>
                      </c:pt>
                      <c:pt idx="2342">
                        <c:v>150.30000000000001</c:v>
                      </c:pt>
                      <c:pt idx="2343">
                        <c:v>149.1</c:v>
                      </c:pt>
                      <c:pt idx="2344">
                        <c:v>150.5</c:v>
                      </c:pt>
                      <c:pt idx="2345">
                        <c:v>148.9</c:v>
                      </c:pt>
                      <c:pt idx="2346">
                        <c:v>149.4</c:v>
                      </c:pt>
                      <c:pt idx="2347">
                        <c:v>150.30000000000001</c:v>
                      </c:pt>
                      <c:pt idx="2348">
                        <c:v>150.4</c:v>
                      </c:pt>
                      <c:pt idx="2349">
                        <c:v>151</c:v>
                      </c:pt>
                      <c:pt idx="2350">
                        <c:v>150.1</c:v>
                      </c:pt>
                      <c:pt idx="2351">
                        <c:v>150.1</c:v>
                      </c:pt>
                      <c:pt idx="2352">
                        <c:v>151.5</c:v>
                      </c:pt>
                      <c:pt idx="2353">
                        <c:v>151.6</c:v>
                      </c:pt>
                      <c:pt idx="2354">
                        <c:v>149.4</c:v>
                      </c:pt>
                      <c:pt idx="2355">
                        <c:v>151.1</c:v>
                      </c:pt>
                      <c:pt idx="2356">
                        <c:v>150.5</c:v>
                      </c:pt>
                      <c:pt idx="2357">
                        <c:v>150.19999999999999</c:v>
                      </c:pt>
                      <c:pt idx="2358">
                        <c:v>150.19999999999999</c:v>
                      </c:pt>
                      <c:pt idx="2359">
                        <c:v>150.5</c:v>
                      </c:pt>
                      <c:pt idx="2360">
                        <c:v>150.9</c:v>
                      </c:pt>
                      <c:pt idx="2361">
                        <c:v>151.6</c:v>
                      </c:pt>
                      <c:pt idx="2362">
                        <c:v>149</c:v>
                      </c:pt>
                      <c:pt idx="2363">
                        <c:v>151.9</c:v>
                      </c:pt>
                      <c:pt idx="2364">
                        <c:v>150.6</c:v>
                      </c:pt>
                      <c:pt idx="2365">
                        <c:v>150</c:v>
                      </c:pt>
                      <c:pt idx="2366">
                        <c:v>149.4</c:v>
                      </c:pt>
                      <c:pt idx="2367">
                        <c:v>150.30000000000001</c:v>
                      </c:pt>
                      <c:pt idx="2368">
                        <c:v>150.80000000000001</c:v>
                      </c:pt>
                      <c:pt idx="2369">
                        <c:v>151.30000000000001</c:v>
                      </c:pt>
                      <c:pt idx="2370">
                        <c:v>150.19999999999999</c:v>
                      </c:pt>
                      <c:pt idx="2371">
                        <c:v>151.80000000000001</c:v>
                      </c:pt>
                      <c:pt idx="2372">
                        <c:v>150.19999999999999</c:v>
                      </c:pt>
                      <c:pt idx="2373">
                        <c:v>152.1</c:v>
                      </c:pt>
                      <c:pt idx="2374">
                        <c:v>151.6</c:v>
                      </c:pt>
                      <c:pt idx="2375">
                        <c:v>149.19999999999999</c:v>
                      </c:pt>
                      <c:pt idx="2376">
                        <c:v>150.69999999999999</c:v>
                      </c:pt>
                      <c:pt idx="2377">
                        <c:v>150</c:v>
                      </c:pt>
                      <c:pt idx="2378">
                        <c:v>150.5</c:v>
                      </c:pt>
                      <c:pt idx="2379">
                        <c:v>151.80000000000001</c:v>
                      </c:pt>
                      <c:pt idx="2380">
                        <c:v>150.69999999999999</c:v>
                      </c:pt>
                      <c:pt idx="2381">
                        <c:v>150.6</c:v>
                      </c:pt>
                      <c:pt idx="2382">
                        <c:v>151</c:v>
                      </c:pt>
                      <c:pt idx="2383">
                        <c:v>150.9</c:v>
                      </c:pt>
                      <c:pt idx="2384">
                        <c:v>151.9</c:v>
                      </c:pt>
                      <c:pt idx="2385">
                        <c:v>151.1</c:v>
                      </c:pt>
                      <c:pt idx="2386">
                        <c:v>149.5</c:v>
                      </c:pt>
                      <c:pt idx="2387">
                        <c:v>149.19999999999999</c:v>
                      </c:pt>
                      <c:pt idx="2388">
                        <c:v>150.69999999999999</c:v>
                      </c:pt>
                      <c:pt idx="2389">
                        <c:v>151.69999999999999</c:v>
                      </c:pt>
                      <c:pt idx="2390">
                        <c:v>150.6</c:v>
                      </c:pt>
                      <c:pt idx="2391">
                        <c:v>151.69999999999999</c:v>
                      </c:pt>
                      <c:pt idx="2392">
                        <c:v>149.80000000000001</c:v>
                      </c:pt>
                      <c:pt idx="2393">
                        <c:v>151.4</c:v>
                      </c:pt>
                      <c:pt idx="2394">
                        <c:v>150.80000000000001</c:v>
                      </c:pt>
                      <c:pt idx="2395">
                        <c:v>150.4</c:v>
                      </c:pt>
                      <c:pt idx="2396">
                        <c:v>151</c:v>
                      </c:pt>
                      <c:pt idx="2397">
                        <c:v>151.6</c:v>
                      </c:pt>
                      <c:pt idx="2398">
                        <c:v>151.1</c:v>
                      </c:pt>
                      <c:pt idx="2399">
                        <c:v>151.80000000000001</c:v>
                      </c:pt>
                      <c:pt idx="2400">
                        <c:v>151.5</c:v>
                      </c:pt>
                      <c:pt idx="2401">
                        <c:v>152.19999999999999</c:v>
                      </c:pt>
                      <c:pt idx="2402">
                        <c:v>151</c:v>
                      </c:pt>
                      <c:pt idx="2403">
                        <c:v>151</c:v>
                      </c:pt>
                      <c:pt idx="2404">
                        <c:v>151.1</c:v>
                      </c:pt>
                      <c:pt idx="2405">
                        <c:v>150.9</c:v>
                      </c:pt>
                      <c:pt idx="2406">
                        <c:v>150.30000000000001</c:v>
                      </c:pt>
                      <c:pt idx="2407">
                        <c:v>150.30000000000001</c:v>
                      </c:pt>
                      <c:pt idx="2408">
                        <c:v>150.6</c:v>
                      </c:pt>
                      <c:pt idx="2409">
                        <c:v>151.30000000000001</c:v>
                      </c:pt>
                      <c:pt idx="2410">
                        <c:v>152.1</c:v>
                      </c:pt>
                      <c:pt idx="2411">
                        <c:v>150.80000000000001</c:v>
                      </c:pt>
                      <c:pt idx="2412">
                        <c:v>152.19999999999999</c:v>
                      </c:pt>
                      <c:pt idx="2413">
                        <c:v>151.4</c:v>
                      </c:pt>
                      <c:pt idx="2414">
                        <c:v>151.19999999999999</c:v>
                      </c:pt>
                      <c:pt idx="2415">
                        <c:v>151.6</c:v>
                      </c:pt>
                      <c:pt idx="2416">
                        <c:v>151.69999999999999</c:v>
                      </c:pt>
                      <c:pt idx="2417">
                        <c:v>151.1</c:v>
                      </c:pt>
                      <c:pt idx="2418">
                        <c:v>151.80000000000001</c:v>
                      </c:pt>
                      <c:pt idx="2419">
                        <c:v>150</c:v>
                      </c:pt>
                      <c:pt idx="2420">
                        <c:v>151.19999999999999</c:v>
                      </c:pt>
                      <c:pt idx="2421">
                        <c:v>150.80000000000001</c:v>
                      </c:pt>
                      <c:pt idx="2422">
                        <c:v>151.5</c:v>
                      </c:pt>
                      <c:pt idx="2423">
                        <c:v>152.1</c:v>
                      </c:pt>
                      <c:pt idx="2424">
                        <c:v>150.69999999999999</c:v>
                      </c:pt>
                      <c:pt idx="2425">
                        <c:v>151.69999999999999</c:v>
                      </c:pt>
                      <c:pt idx="2426">
                        <c:v>151</c:v>
                      </c:pt>
                      <c:pt idx="2427">
                        <c:v>153.30000000000001</c:v>
                      </c:pt>
                      <c:pt idx="2428">
                        <c:v>150.9</c:v>
                      </c:pt>
                      <c:pt idx="2429">
                        <c:v>150.9</c:v>
                      </c:pt>
                      <c:pt idx="2430">
                        <c:v>152.9</c:v>
                      </c:pt>
                      <c:pt idx="2431">
                        <c:v>149.69999999999999</c:v>
                      </c:pt>
                      <c:pt idx="2432">
                        <c:v>150.30000000000001</c:v>
                      </c:pt>
                      <c:pt idx="2433">
                        <c:v>150.1</c:v>
                      </c:pt>
                      <c:pt idx="2434">
                        <c:v>151.69999999999999</c:v>
                      </c:pt>
                      <c:pt idx="2435">
                        <c:v>150.6</c:v>
                      </c:pt>
                      <c:pt idx="2436">
                        <c:v>151.6</c:v>
                      </c:pt>
                      <c:pt idx="2437">
                        <c:v>151.30000000000001</c:v>
                      </c:pt>
                      <c:pt idx="2438">
                        <c:v>151.1</c:v>
                      </c:pt>
                      <c:pt idx="2439">
                        <c:v>151.19999999999999</c:v>
                      </c:pt>
                      <c:pt idx="2440">
                        <c:v>152</c:v>
                      </c:pt>
                      <c:pt idx="2441">
                        <c:v>151.80000000000001</c:v>
                      </c:pt>
                      <c:pt idx="2442">
                        <c:v>152.30000000000001</c:v>
                      </c:pt>
                      <c:pt idx="2443">
                        <c:v>152</c:v>
                      </c:pt>
                      <c:pt idx="2444">
                        <c:v>151.80000000000001</c:v>
                      </c:pt>
                      <c:pt idx="2445">
                        <c:v>151.19999999999999</c:v>
                      </c:pt>
                      <c:pt idx="2446">
                        <c:v>151.80000000000001</c:v>
                      </c:pt>
                      <c:pt idx="2447">
                        <c:v>150.6</c:v>
                      </c:pt>
                      <c:pt idx="2448">
                        <c:v>150.9</c:v>
                      </c:pt>
                      <c:pt idx="2449">
                        <c:v>151.6</c:v>
                      </c:pt>
                      <c:pt idx="2450">
                        <c:v>151.4</c:v>
                      </c:pt>
                      <c:pt idx="2451">
                        <c:v>151.30000000000001</c:v>
                      </c:pt>
                      <c:pt idx="2452">
                        <c:v>150.80000000000001</c:v>
                      </c:pt>
                      <c:pt idx="2453">
                        <c:v>150.69999999999999</c:v>
                      </c:pt>
                      <c:pt idx="2454">
                        <c:v>150.80000000000001</c:v>
                      </c:pt>
                      <c:pt idx="2455">
                        <c:v>151.9</c:v>
                      </c:pt>
                      <c:pt idx="2456">
                        <c:v>150.9</c:v>
                      </c:pt>
                      <c:pt idx="2457">
                        <c:v>152.1</c:v>
                      </c:pt>
                      <c:pt idx="2458">
                        <c:v>151.1</c:v>
                      </c:pt>
                      <c:pt idx="2459">
                        <c:v>151.6</c:v>
                      </c:pt>
                      <c:pt idx="2460">
                        <c:v>152.69999999999999</c:v>
                      </c:pt>
                      <c:pt idx="2461">
                        <c:v>152.5</c:v>
                      </c:pt>
                      <c:pt idx="2462">
                        <c:v>151.30000000000001</c:v>
                      </c:pt>
                      <c:pt idx="2463">
                        <c:v>152.30000000000001</c:v>
                      </c:pt>
                      <c:pt idx="2464">
                        <c:v>151.6</c:v>
                      </c:pt>
                      <c:pt idx="2465">
                        <c:v>152.6</c:v>
                      </c:pt>
                      <c:pt idx="2466">
                        <c:v>152.1</c:v>
                      </c:pt>
                      <c:pt idx="2467">
                        <c:v>151.9</c:v>
                      </c:pt>
                      <c:pt idx="2468">
                        <c:v>151.19999999999999</c:v>
                      </c:pt>
                      <c:pt idx="2469">
                        <c:v>152.9</c:v>
                      </c:pt>
                      <c:pt idx="2470">
                        <c:v>151.4</c:v>
                      </c:pt>
                      <c:pt idx="2471">
                        <c:v>150.80000000000001</c:v>
                      </c:pt>
                      <c:pt idx="2472">
                        <c:v>151.6</c:v>
                      </c:pt>
                      <c:pt idx="2473">
                        <c:v>151.9</c:v>
                      </c:pt>
                      <c:pt idx="2474">
                        <c:v>152.1</c:v>
                      </c:pt>
                      <c:pt idx="2475">
                        <c:v>151.69999999999999</c:v>
                      </c:pt>
                      <c:pt idx="2476">
                        <c:v>151.19999999999999</c:v>
                      </c:pt>
                      <c:pt idx="2477">
                        <c:v>151.4</c:v>
                      </c:pt>
                      <c:pt idx="2478">
                        <c:v>151.4</c:v>
                      </c:pt>
                      <c:pt idx="2479">
                        <c:v>152.4</c:v>
                      </c:pt>
                      <c:pt idx="2480">
                        <c:v>151.9</c:v>
                      </c:pt>
                      <c:pt idx="2481">
                        <c:v>152.19999999999999</c:v>
                      </c:pt>
                      <c:pt idx="2482">
                        <c:v>152.30000000000001</c:v>
                      </c:pt>
                      <c:pt idx="2483">
                        <c:v>150.9</c:v>
                      </c:pt>
                      <c:pt idx="2484">
                        <c:v>151.6</c:v>
                      </c:pt>
                      <c:pt idx="2485">
                        <c:v>152.30000000000001</c:v>
                      </c:pt>
                      <c:pt idx="2486">
                        <c:v>150.80000000000001</c:v>
                      </c:pt>
                      <c:pt idx="2487">
                        <c:v>153</c:v>
                      </c:pt>
                      <c:pt idx="2488">
                        <c:v>152.6</c:v>
                      </c:pt>
                      <c:pt idx="2489">
                        <c:v>152</c:v>
                      </c:pt>
                      <c:pt idx="2490">
                        <c:v>152.5</c:v>
                      </c:pt>
                      <c:pt idx="2491">
                        <c:v>152.9</c:v>
                      </c:pt>
                      <c:pt idx="2492">
                        <c:v>152.6</c:v>
                      </c:pt>
                      <c:pt idx="2493">
                        <c:v>151.9</c:v>
                      </c:pt>
                      <c:pt idx="2494">
                        <c:v>152.6</c:v>
                      </c:pt>
                      <c:pt idx="2495">
                        <c:v>152.1</c:v>
                      </c:pt>
                      <c:pt idx="2496">
                        <c:v>151.69999999999999</c:v>
                      </c:pt>
                      <c:pt idx="2497">
                        <c:v>152.6</c:v>
                      </c:pt>
                      <c:pt idx="2498">
                        <c:v>152.80000000000001</c:v>
                      </c:pt>
                      <c:pt idx="2499">
                        <c:v>151.19999999999999</c:v>
                      </c:pt>
                      <c:pt idx="2500">
                        <c:v>152.69999999999999</c:v>
                      </c:pt>
                      <c:pt idx="2501">
                        <c:v>153.1</c:v>
                      </c:pt>
                      <c:pt idx="2502">
                        <c:v>152.5</c:v>
                      </c:pt>
                      <c:pt idx="2503">
                        <c:v>152.30000000000001</c:v>
                      </c:pt>
                      <c:pt idx="2504">
                        <c:v>153.69999999999999</c:v>
                      </c:pt>
                      <c:pt idx="2505">
                        <c:v>151.4</c:v>
                      </c:pt>
                      <c:pt idx="2506">
                        <c:v>151.9</c:v>
                      </c:pt>
                      <c:pt idx="2507">
                        <c:v>152.6</c:v>
                      </c:pt>
                      <c:pt idx="2508">
                        <c:v>152.1</c:v>
                      </c:pt>
                      <c:pt idx="2509">
                        <c:v>151.6</c:v>
                      </c:pt>
                      <c:pt idx="2510">
                        <c:v>152</c:v>
                      </c:pt>
                      <c:pt idx="2511">
                        <c:v>152.30000000000001</c:v>
                      </c:pt>
                      <c:pt idx="2512">
                        <c:v>151.9</c:v>
                      </c:pt>
                      <c:pt idx="2513">
                        <c:v>152.4</c:v>
                      </c:pt>
                      <c:pt idx="2514">
                        <c:v>152.19999999999999</c:v>
                      </c:pt>
                      <c:pt idx="2515">
                        <c:v>152.1</c:v>
                      </c:pt>
                      <c:pt idx="2516">
                        <c:v>151.6</c:v>
                      </c:pt>
                      <c:pt idx="2517">
                        <c:v>151.69999999999999</c:v>
                      </c:pt>
                      <c:pt idx="2518">
                        <c:v>152.6</c:v>
                      </c:pt>
                      <c:pt idx="2519">
                        <c:v>151.9</c:v>
                      </c:pt>
                      <c:pt idx="2520">
                        <c:v>151.9</c:v>
                      </c:pt>
                      <c:pt idx="2521">
                        <c:v>153.5</c:v>
                      </c:pt>
                      <c:pt idx="2522">
                        <c:v>153</c:v>
                      </c:pt>
                      <c:pt idx="2523">
                        <c:v>152.6</c:v>
                      </c:pt>
                      <c:pt idx="2524">
                        <c:v>151</c:v>
                      </c:pt>
                      <c:pt idx="2525">
                        <c:v>150.80000000000001</c:v>
                      </c:pt>
                      <c:pt idx="2526">
                        <c:v>152</c:v>
                      </c:pt>
                      <c:pt idx="2527">
                        <c:v>152</c:v>
                      </c:pt>
                      <c:pt idx="2528">
                        <c:v>152.19999999999999</c:v>
                      </c:pt>
                      <c:pt idx="2529">
                        <c:v>152.1</c:v>
                      </c:pt>
                      <c:pt idx="2530">
                        <c:v>151</c:v>
                      </c:pt>
                      <c:pt idx="2531">
                        <c:v>152.5</c:v>
                      </c:pt>
                      <c:pt idx="2532">
                        <c:v>153.1</c:v>
                      </c:pt>
                      <c:pt idx="2533">
                        <c:v>152.5</c:v>
                      </c:pt>
                      <c:pt idx="2534">
                        <c:v>151.19999999999999</c:v>
                      </c:pt>
                      <c:pt idx="2535">
                        <c:v>153.19999999999999</c:v>
                      </c:pt>
                      <c:pt idx="2536">
                        <c:v>152.19999999999999</c:v>
                      </c:pt>
                      <c:pt idx="2537">
                        <c:v>152</c:v>
                      </c:pt>
                      <c:pt idx="2538">
                        <c:v>152.30000000000001</c:v>
                      </c:pt>
                      <c:pt idx="2539">
                        <c:v>153.4</c:v>
                      </c:pt>
                      <c:pt idx="2540">
                        <c:v>151.5</c:v>
                      </c:pt>
                      <c:pt idx="2541">
                        <c:v>152.80000000000001</c:v>
                      </c:pt>
                      <c:pt idx="2542">
                        <c:v>152.80000000000001</c:v>
                      </c:pt>
                      <c:pt idx="2543">
                        <c:v>152.30000000000001</c:v>
                      </c:pt>
                      <c:pt idx="2544">
                        <c:v>152.80000000000001</c:v>
                      </c:pt>
                      <c:pt idx="2545">
                        <c:v>151</c:v>
                      </c:pt>
                      <c:pt idx="2546">
                        <c:v>152.30000000000001</c:v>
                      </c:pt>
                      <c:pt idx="2547">
                        <c:v>150.6</c:v>
                      </c:pt>
                      <c:pt idx="2548">
                        <c:v>153.9</c:v>
                      </c:pt>
                      <c:pt idx="2549">
                        <c:v>153.4</c:v>
                      </c:pt>
                      <c:pt idx="2550">
                        <c:v>152.69999999999999</c:v>
                      </c:pt>
                      <c:pt idx="2551">
                        <c:v>153</c:v>
                      </c:pt>
                      <c:pt idx="2552">
                        <c:v>152.80000000000001</c:v>
                      </c:pt>
                      <c:pt idx="2553">
                        <c:v>152.5</c:v>
                      </c:pt>
                      <c:pt idx="2554">
                        <c:v>152.5</c:v>
                      </c:pt>
                      <c:pt idx="2555">
                        <c:v>151.80000000000001</c:v>
                      </c:pt>
                      <c:pt idx="2556">
                        <c:v>151.69999999999999</c:v>
                      </c:pt>
                      <c:pt idx="2557">
                        <c:v>152</c:v>
                      </c:pt>
                      <c:pt idx="2558">
                        <c:v>154</c:v>
                      </c:pt>
                      <c:pt idx="2559">
                        <c:v>154.1</c:v>
                      </c:pt>
                      <c:pt idx="2560">
                        <c:v>152.30000000000001</c:v>
                      </c:pt>
                      <c:pt idx="2561">
                        <c:v>152.4</c:v>
                      </c:pt>
                      <c:pt idx="2562">
                        <c:v>152.30000000000001</c:v>
                      </c:pt>
                      <c:pt idx="2563">
                        <c:v>153.6</c:v>
                      </c:pt>
                      <c:pt idx="2564">
                        <c:v>153</c:v>
                      </c:pt>
                      <c:pt idx="2565">
                        <c:v>152.6</c:v>
                      </c:pt>
                      <c:pt idx="2566">
                        <c:v>152.1</c:v>
                      </c:pt>
                      <c:pt idx="2567">
                        <c:v>152.30000000000001</c:v>
                      </c:pt>
                      <c:pt idx="2568">
                        <c:v>153.19999999999999</c:v>
                      </c:pt>
                      <c:pt idx="2569">
                        <c:v>153.4</c:v>
                      </c:pt>
                      <c:pt idx="2570">
                        <c:v>154.1</c:v>
                      </c:pt>
                      <c:pt idx="2571">
                        <c:v>152.80000000000001</c:v>
                      </c:pt>
                      <c:pt idx="2572">
                        <c:v>152.4</c:v>
                      </c:pt>
                      <c:pt idx="2573">
                        <c:v>150.4</c:v>
                      </c:pt>
                      <c:pt idx="2574">
                        <c:v>151.4</c:v>
                      </c:pt>
                      <c:pt idx="2575">
                        <c:v>152.1</c:v>
                      </c:pt>
                      <c:pt idx="2576">
                        <c:v>152.6</c:v>
                      </c:pt>
                      <c:pt idx="2577">
                        <c:v>151.9</c:v>
                      </c:pt>
                      <c:pt idx="2578">
                        <c:v>152.30000000000001</c:v>
                      </c:pt>
                      <c:pt idx="2579">
                        <c:v>152.5</c:v>
                      </c:pt>
                      <c:pt idx="2580">
                        <c:v>152.4</c:v>
                      </c:pt>
                      <c:pt idx="2581">
                        <c:v>153.5</c:v>
                      </c:pt>
                      <c:pt idx="2582">
                        <c:v>151.69999999999999</c:v>
                      </c:pt>
                      <c:pt idx="2583">
                        <c:v>152.9</c:v>
                      </c:pt>
                      <c:pt idx="2584">
                        <c:v>152.80000000000001</c:v>
                      </c:pt>
                      <c:pt idx="2585">
                        <c:v>152.19999999999999</c:v>
                      </c:pt>
                      <c:pt idx="2586">
                        <c:v>152.5</c:v>
                      </c:pt>
                      <c:pt idx="2587">
                        <c:v>152.80000000000001</c:v>
                      </c:pt>
                      <c:pt idx="2588">
                        <c:v>153.1</c:v>
                      </c:pt>
                      <c:pt idx="2589">
                        <c:v>152</c:v>
                      </c:pt>
                      <c:pt idx="2590">
                        <c:v>151.6</c:v>
                      </c:pt>
                      <c:pt idx="2591">
                        <c:v>152.5</c:v>
                      </c:pt>
                      <c:pt idx="2592">
                        <c:v>152.1</c:v>
                      </c:pt>
                      <c:pt idx="2593">
                        <c:v>151.69999999999999</c:v>
                      </c:pt>
                      <c:pt idx="2594">
                        <c:v>152.80000000000001</c:v>
                      </c:pt>
                      <c:pt idx="2595">
                        <c:v>152.80000000000001</c:v>
                      </c:pt>
                      <c:pt idx="2596">
                        <c:v>151.5</c:v>
                      </c:pt>
                      <c:pt idx="2597">
                        <c:v>152.6</c:v>
                      </c:pt>
                      <c:pt idx="2598">
                        <c:v>152</c:v>
                      </c:pt>
                      <c:pt idx="2599">
                        <c:v>151.5</c:v>
                      </c:pt>
                      <c:pt idx="2600">
                        <c:v>152.69999999999999</c:v>
                      </c:pt>
                      <c:pt idx="2601">
                        <c:v>153.19999999999999</c:v>
                      </c:pt>
                      <c:pt idx="2602">
                        <c:v>151.30000000000001</c:v>
                      </c:pt>
                      <c:pt idx="2603">
                        <c:v>152.6</c:v>
                      </c:pt>
                      <c:pt idx="2604">
                        <c:v>152</c:v>
                      </c:pt>
                      <c:pt idx="2605">
                        <c:v>152.4</c:v>
                      </c:pt>
                      <c:pt idx="2606">
                        <c:v>152.5</c:v>
                      </c:pt>
                      <c:pt idx="2607">
                        <c:v>151</c:v>
                      </c:pt>
                      <c:pt idx="2608">
                        <c:v>151.4</c:v>
                      </c:pt>
                      <c:pt idx="2609">
                        <c:v>151.19999999999999</c:v>
                      </c:pt>
                      <c:pt idx="2610">
                        <c:v>151.6</c:v>
                      </c:pt>
                      <c:pt idx="2611">
                        <c:v>152</c:v>
                      </c:pt>
                      <c:pt idx="2612">
                        <c:v>150.19999999999999</c:v>
                      </c:pt>
                      <c:pt idx="2613">
                        <c:v>152</c:v>
                      </c:pt>
                      <c:pt idx="2614">
                        <c:v>152.9</c:v>
                      </c:pt>
                      <c:pt idx="2615">
                        <c:v>152.5</c:v>
                      </c:pt>
                      <c:pt idx="2616">
                        <c:v>152</c:v>
                      </c:pt>
                      <c:pt idx="2617">
                        <c:v>151.5</c:v>
                      </c:pt>
                      <c:pt idx="2618">
                        <c:v>151.80000000000001</c:v>
                      </c:pt>
                      <c:pt idx="2619">
                        <c:v>151.69999999999999</c:v>
                      </c:pt>
                      <c:pt idx="2620">
                        <c:v>151</c:v>
                      </c:pt>
                      <c:pt idx="2621">
                        <c:v>152.4</c:v>
                      </c:pt>
                      <c:pt idx="2622">
                        <c:v>152</c:v>
                      </c:pt>
                      <c:pt idx="2623">
                        <c:v>152.4</c:v>
                      </c:pt>
                      <c:pt idx="2624">
                        <c:v>152.5</c:v>
                      </c:pt>
                      <c:pt idx="2625">
                        <c:v>152</c:v>
                      </c:pt>
                      <c:pt idx="2626">
                        <c:v>151.19999999999999</c:v>
                      </c:pt>
                      <c:pt idx="2627">
                        <c:v>152.19999999999999</c:v>
                      </c:pt>
                      <c:pt idx="2628">
                        <c:v>152.19999999999999</c:v>
                      </c:pt>
                      <c:pt idx="2629">
                        <c:v>151.9</c:v>
                      </c:pt>
                      <c:pt idx="2630">
                        <c:v>152.30000000000001</c:v>
                      </c:pt>
                      <c:pt idx="2631">
                        <c:v>152.6</c:v>
                      </c:pt>
                      <c:pt idx="2632">
                        <c:v>151.5</c:v>
                      </c:pt>
                      <c:pt idx="2633">
                        <c:v>152.69999999999999</c:v>
                      </c:pt>
                      <c:pt idx="2634">
                        <c:v>152</c:v>
                      </c:pt>
                      <c:pt idx="2635">
                        <c:v>151.19999999999999</c:v>
                      </c:pt>
                      <c:pt idx="2636">
                        <c:v>153.4</c:v>
                      </c:pt>
                      <c:pt idx="2637">
                        <c:v>153.30000000000001</c:v>
                      </c:pt>
                      <c:pt idx="2638">
                        <c:v>151.1</c:v>
                      </c:pt>
                      <c:pt idx="2639">
                        <c:v>153</c:v>
                      </c:pt>
                      <c:pt idx="2640">
                        <c:v>151.69999999999999</c:v>
                      </c:pt>
                      <c:pt idx="2641">
                        <c:v>151.9</c:v>
                      </c:pt>
                      <c:pt idx="2642">
                        <c:v>153.69999999999999</c:v>
                      </c:pt>
                      <c:pt idx="2643">
                        <c:v>154.30000000000001</c:v>
                      </c:pt>
                      <c:pt idx="2644">
                        <c:v>153.5</c:v>
                      </c:pt>
                      <c:pt idx="2645">
                        <c:v>153</c:v>
                      </c:pt>
                      <c:pt idx="2646">
                        <c:v>153.80000000000001</c:v>
                      </c:pt>
                      <c:pt idx="2647">
                        <c:v>154.1</c:v>
                      </c:pt>
                      <c:pt idx="2648">
                        <c:v>153</c:v>
                      </c:pt>
                      <c:pt idx="2649">
                        <c:v>152.5</c:v>
                      </c:pt>
                      <c:pt idx="2650">
                        <c:v>152.30000000000001</c:v>
                      </c:pt>
                      <c:pt idx="2651">
                        <c:v>152.1</c:v>
                      </c:pt>
                      <c:pt idx="2652">
                        <c:v>151.6</c:v>
                      </c:pt>
                      <c:pt idx="2653">
                        <c:v>153.69999999999999</c:v>
                      </c:pt>
                      <c:pt idx="2654">
                        <c:v>152.19999999999999</c:v>
                      </c:pt>
                      <c:pt idx="2655">
                        <c:v>151.30000000000001</c:v>
                      </c:pt>
                      <c:pt idx="2656">
                        <c:v>152</c:v>
                      </c:pt>
                      <c:pt idx="2657">
                        <c:v>153.69999999999999</c:v>
                      </c:pt>
                      <c:pt idx="2658">
                        <c:v>152.6</c:v>
                      </c:pt>
                      <c:pt idx="2659">
                        <c:v>152</c:v>
                      </c:pt>
                      <c:pt idx="2660">
                        <c:v>152.1</c:v>
                      </c:pt>
                      <c:pt idx="2661">
                        <c:v>152.6</c:v>
                      </c:pt>
                      <c:pt idx="2662">
                        <c:v>152.69999999999999</c:v>
                      </c:pt>
                      <c:pt idx="2663">
                        <c:v>152.6</c:v>
                      </c:pt>
                      <c:pt idx="2664">
                        <c:v>154.19999999999999</c:v>
                      </c:pt>
                      <c:pt idx="2665">
                        <c:v>152</c:v>
                      </c:pt>
                      <c:pt idx="2666">
                        <c:v>150.80000000000001</c:v>
                      </c:pt>
                      <c:pt idx="2667">
                        <c:v>150</c:v>
                      </c:pt>
                      <c:pt idx="2668">
                        <c:v>151.1</c:v>
                      </c:pt>
                      <c:pt idx="2669">
                        <c:v>152.9</c:v>
                      </c:pt>
                      <c:pt idx="2670">
                        <c:v>152.80000000000001</c:v>
                      </c:pt>
                      <c:pt idx="2671">
                        <c:v>153.1</c:v>
                      </c:pt>
                      <c:pt idx="2672">
                        <c:v>151.5</c:v>
                      </c:pt>
                      <c:pt idx="2673">
                        <c:v>152.69999999999999</c:v>
                      </c:pt>
                      <c:pt idx="2674">
                        <c:v>151.30000000000001</c:v>
                      </c:pt>
                      <c:pt idx="2675">
                        <c:v>151.1</c:v>
                      </c:pt>
                      <c:pt idx="2676">
                        <c:v>151.9</c:v>
                      </c:pt>
                      <c:pt idx="2677">
                        <c:v>151.5</c:v>
                      </c:pt>
                      <c:pt idx="2678">
                        <c:v>151.80000000000001</c:v>
                      </c:pt>
                      <c:pt idx="2679">
                        <c:v>152</c:v>
                      </c:pt>
                      <c:pt idx="2680">
                        <c:v>151.6</c:v>
                      </c:pt>
                      <c:pt idx="2681">
                        <c:v>151</c:v>
                      </c:pt>
                      <c:pt idx="2682">
                        <c:v>152.19999999999999</c:v>
                      </c:pt>
                      <c:pt idx="2683">
                        <c:v>151</c:v>
                      </c:pt>
                      <c:pt idx="2684">
                        <c:v>150.69999999999999</c:v>
                      </c:pt>
                      <c:pt idx="2685">
                        <c:v>152.4</c:v>
                      </c:pt>
                      <c:pt idx="2686">
                        <c:v>152.9</c:v>
                      </c:pt>
                      <c:pt idx="2687">
                        <c:v>150.1</c:v>
                      </c:pt>
                      <c:pt idx="2688">
                        <c:v>151.30000000000001</c:v>
                      </c:pt>
                      <c:pt idx="2689">
                        <c:v>152.30000000000001</c:v>
                      </c:pt>
                      <c:pt idx="2690">
                        <c:v>152.69999999999999</c:v>
                      </c:pt>
                      <c:pt idx="2691">
                        <c:v>152.30000000000001</c:v>
                      </c:pt>
                      <c:pt idx="2692">
                        <c:v>152.6</c:v>
                      </c:pt>
                      <c:pt idx="2693">
                        <c:v>152.19999999999999</c:v>
                      </c:pt>
                      <c:pt idx="2694">
                        <c:v>151.9</c:v>
                      </c:pt>
                      <c:pt idx="2695">
                        <c:v>151.69999999999999</c:v>
                      </c:pt>
                      <c:pt idx="2696">
                        <c:v>152.30000000000001</c:v>
                      </c:pt>
                      <c:pt idx="2697">
                        <c:v>151.19999999999999</c:v>
                      </c:pt>
                      <c:pt idx="2698">
                        <c:v>151.69999999999999</c:v>
                      </c:pt>
                      <c:pt idx="2699">
                        <c:v>152.19999999999999</c:v>
                      </c:pt>
                      <c:pt idx="2700">
                        <c:v>152.9</c:v>
                      </c:pt>
                      <c:pt idx="2701">
                        <c:v>152</c:v>
                      </c:pt>
                      <c:pt idx="2702">
                        <c:v>151.6</c:v>
                      </c:pt>
                      <c:pt idx="2703">
                        <c:v>152.6</c:v>
                      </c:pt>
                      <c:pt idx="2704">
                        <c:v>152</c:v>
                      </c:pt>
                      <c:pt idx="2705">
                        <c:v>150.9</c:v>
                      </c:pt>
                      <c:pt idx="2706">
                        <c:v>151.1</c:v>
                      </c:pt>
                      <c:pt idx="2707">
                        <c:v>151</c:v>
                      </c:pt>
                      <c:pt idx="2708">
                        <c:v>152.19999999999999</c:v>
                      </c:pt>
                      <c:pt idx="2709">
                        <c:v>151.9</c:v>
                      </c:pt>
                      <c:pt idx="2710">
                        <c:v>152.19999999999999</c:v>
                      </c:pt>
                      <c:pt idx="2711">
                        <c:v>152.69999999999999</c:v>
                      </c:pt>
                      <c:pt idx="2712">
                        <c:v>151.30000000000001</c:v>
                      </c:pt>
                      <c:pt idx="2713">
                        <c:v>150.69999999999999</c:v>
                      </c:pt>
                      <c:pt idx="2714">
                        <c:v>151.4</c:v>
                      </c:pt>
                      <c:pt idx="2715">
                        <c:v>151.80000000000001</c:v>
                      </c:pt>
                      <c:pt idx="2716">
                        <c:v>152.9</c:v>
                      </c:pt>
                      <c:pt idx="2717">
                        <c:v>152.19999999999999</c:v>
                      </c:pt>
                      <c:pt idx="2718">
                        <c:v>152.69999999999999</c:v>
                      </c:pt>
                      <c:pt idx="2719">
                        <c:v>152.5</c:v>
                      </c:pt>
                      <c:pt idx="2720">
                        <c:v>152.1</c:v>
                      </c:pt>
                      <c:pt idx="2721">
                        <c:v>151.4</c:v>
                      </c:pt>
                      <c:pt idx="2722">
                        <c:v>152.9</c:v>
                      </c:pt>
                      <c:pt idx="2723">
                        <c:v>152.19999999999999</c:v>
                      </c:pt>
                      <c:pt idx="2724">
                        <c:v>152.69999999999999</c:v>
                      </c:pt>
                      <c:pt idx="2725">
                        <c:v>151.4</c:v>
                      </c:pt>
                      <c:pt idx="2726">
                        <c:v>151.30000000000001</c:v>
                      </c:pt>
                      <c:pt idx="2727">
                        <c:v>151.30000000000001</c:v>
                      </c:pt>
                      <c:pt idx="2728">
                        <c:v>150.69999999999999</c:v>
                      </c:pt>
                      <c:pt idx="2729">
                        <c:v>151.6</c:v>
                      </c:pt>
                      <c:pt idx="2730">
                        <c:v>151.5</c:v>
                      </c:pt>
                      <c:pt idx="2731">
                        <c:v>151.19999999999999</c:v>
                      </c:pt>
                      <c:pt idx="2732">
                        <c:v>152.5</c:v>
                      </c:pt>
                      <c:pt idx="2733">
                        <c:v>152.30000000000001</c:v>
                      </c:pt>
                      <c:pt idx="2734">
                        <c:v>152.4</c:v>
                      </c:pt>
                      <c:pt idx="2735">
                        <c:v>151.19999999999999</c:v>
                      </c:pt>
                      <c:pt idx="2736">
                        <c:v>151.69999999999999</c:v>
                      </c:pt>
                      <c:pt idx="2737">
                        <c:v>152</c:v>
                      </c:pt>
                      <c:pt idx="2738">
                        <c:v>152.1</c:v>
                      </c:pt>
                      <c:pt idx="2739">
                        <c:v>152.4</c:v>
                      </c:pt>
                      <c:pt idx="2740">
                        <c:v>152.80000000000001</c:v>
                      </c:pt>
                      <c:pt idx="2741">
                        <c:v>153.30000000000001</c:v>
                      </c:pt>
                      <c:pt idx="2742">
                        <c:v>152.1</c:v>
                      </c:pt>
                      <c:pt idx="2743">
                        <c:v>151.9</c:v>
                      </c:pt>
                      <c:pt idx="2744">
                        <c:v>152.19999999999999</c:v>
                      </c:pt>
                      <c:pt idx="2745">
                        <c:v>151.80000000000001</c:v>
                      </c:pt>
                      <c:pt idx="2746">
                        <c:v>151.5</c:v>
                      </c:pt>
                      <c:pt idx="2747">
                        <c:v>151.9</c:v>
                      </c:pt>
                      <c:pt idx="2748">
                        <c:v>153.1</c:v>
                      </c:pt>
                      <c:pt idx="2749">
                        <c:v>151.19999999999999</c:v>
                      </c:pt>
                      <c:pt idx="2750">
                        <c:v>153.6</c:v>
                      </c:pt>
                      <c:pt idx="2751">
                        <c:v>151.5</c:v>
                      </c:pt>
                      <c:pt idx="2752">
                        <c:v>152.19999999999999</c:v>
                      </c:pt>
                      <c:pt idx="2753">
                        <c:v>152.9</c:v>
                      </c:pt>
                      <c:pt idx="2754">
                        <c:v>151.4</c:v>
                      </c:pt>
                      <c:pt idx="2755">
                        <c:v>151.80000000000001</c:v>
                      </c:pt>
                      <c:pt idx="2756">
                        <c:v>152.30000000000001</c:v>
                      </c:pt>
                      <c:pt idx="2757">
                        <c:v>152.9</c:v>
                      </c:pt>
                      <c:pt idx="2758">
                        <c:v>153.5</c:v>
                      </c:pt>
                      <c:pt idx="2759">
                        <c:v>153</c:v>
                      </c:pt>
                      <c:pt idx="2760">
                        <c:v>153</c:v>
                      </c:pt>
                      <c:pt idx="2761">
                        <c:v>152.80000000000001</c:v>
                      </c:pt>
                      <c:pt idx="2762">
                        <c:v>153.4</c:v>
                      </c:pt>
                      <c:pt idx="2763">
                        <c:v>151.5</c:v>
                      </c:pt>
                      <c:pt idx="2764">
                        <c:v>151.80000000000001</c:v>
                      </c:pt>
                      <c:pt idx="2765">
                        <c:v>153.80000000000001</c:v>
                      </c:pt>
                      <c:pt idx="2766">
                        <c:v>152.19999999999999</c:v>
                      </c:pt>
                      <c:pt idx="2767">
                        <c:v>152.80000000000001</c:v>
                      </c:pt>
                      <c:pt idx="2768">
                        <c:v>151</c:v>
                      </c:pt>
                      <c:pt idx="2769">
                        <c:v>152.80000000000001</c:v>
                      </c:pt>
                      <c:pt idx="2770">
                        <c:v>153.30000000000001</c:v>
                      </c:pt>
                      <c:pt idx="2771">
                        <c:v>152.5</c:v>
                      </c:pt>
                      <c:pt idx="2772">
                        <c:v>151.30000000000001</c:v>
                      </c:pt>
                      <c:pt idx="2773">
                        <c:v>153.6</c:v>
                      </c:pt>
                      <c:pt idx="2774">
                        <c:v>152.5</c:v>
                      </c:pt>
                      <c:pt idx="2775">
                        <c:v>152.30000000000001</c:v>
                      </c:pt>
                      <c:pt idx="2776">
                        <c:v>153.19999999999999</c:v>
                      </c:pt>
                      <c:pt idx="2777">
                        <c:v>153.19999999999999</c:v>
                      </c:pt>
                      <c:pt idx="2778">
                        <c:v>152.9</c:v>
                      </c:pt>
                      <c:pt idx="2779">
                        <c:v>154.69999999999999</c:v>
                      </c:pt>
                      <c:pt idx="2780">
                        <c:v>152.80000000000001</c:v>
                      </c:pt>
                      <c:pt idx="2781">
                        <c:v>153.19999999999999</c:v>
                      </c:pt>
                      <c:pt idx="2782">
                        <c:v>153.80000000000001</c:v>
                      </c:pt>
                      <c:pt idx="2783">
                        <c:v>152.5</c:v>
                      </c:pt>
                      <c:pt idx="2784">
                        <c:v>153.6</c:v>
                      </c:pt>
                      <c:pt idx="2785">
                        <c:v>153.4</c:v>
                      </c:pt>
                      <c:pt idx="2786">
                        <c:v>154</c:v>
                      </c:pt>
                      <c:pt idx="2787">
                        <c:v>152.80000000000001</c:v>
                      </c:pt>
                      <c:pt idx="2788">
                        <c:v>153</c:v>
                      </c:pt>
                      <c:pt idx="2789">
                        <c:v>152.4</c:v>
                      </c:pt>
                      <c:pt idx="2790">
                        <c:v>152.9</c:v>
                      </c:pt>
                      <c:pt idx="2791">
                        <c:v>152.5</c:v>
                      </c:pt>
                      <c:pt idx="2792">
                        <c:v>152.69999999999999</c:v>
                      </c:pt>
                      <c:pt idx="2793">
                        <c:v>153.19999999999999</c:v>
                      </c:pt>
                      <c:pt idx="2794">
                        <c:v>152.6</c:v>
                      </c:pt>
                      <c:pt idx="2795">
                        <c:v>151.80000000000001</c:v>
                      </c:pt>
                      <c:pt idx="2796">
                        <c:v>151.69999999999999</c:v>
                      </c:pt>
                      <c:pt idx="2797">
                        <c:v>152.5</c:v>
                      </c:pt>
                      <c:pt idx="2798">
                        <c:v>153.19999999999999</c:v>
                      </c:pt>
                      <c:pt idx="2799">
                        <c:v>154.1</c:v>
                      </c:pt>
                      <c:pt idx="2800">
                        <c:v>152.80000000000001</c:v>
                      </c:pt>
                      <c:pt idx="2801">
                        <c:v>152.5</c:v>
                      </c:pt>
                      <c:pt idx="2802">
                        <c:v>153.30000000000001</c:v>
                      </c:pt>
                      <c:pt idx="2803">
                        <c:v>151.6</c:v>
                      </c:pt>
                      <c:pt idx="2804">
                        <c:v>152.4</c:v>
                      </c:pt>
                      <c:pt idx="2805">
                        <c:v>152.5</c:v>
                      </c:pt>
                      <c:pt idx="2806">
                        <c:v>152.80000000000001</c:v>
                      </c:pt>
                      <c:pt idx="2807">
                        <c:v>151.19999999999999</c:v>
                      </c:pt>
                      <c:pt idx="2808">
                        <c:v>151.19999999999999</c:v>
                      </c:pt>
                      <c:pt idx="2809">
                        <c:v>153</c:v>
                      </c:pt>
                      <c:pt idx="2810">
                        <c:v>152.6</c:v>
                      </c:pt>
                      <c:pt idx="2811">
                        <c:v>153.30000000000001</c:v>
                      </c:pt>
                      <c:pt idx="2812">
                        <c:v>152.30000000000001</c:v>
                      </c:pt>
                      <c:pt idx="2813">
                        <c:v>153.4</c:v>
                      </c:pt>
                      <c:pt idx="2814">
                        <c:v>153.5</c:v>
                      </c:pt>
                      <c:pt idx="2815">
                        <c:v>151.69999999999999</c:v>
                      </c:pt>
                      <c:pt idx="2816">
                        <c:v>153.30000000000001</c:v>
                      </c:pt>
                      <c:pt idx="2817">
                        <c:v>153.80000000000001</c:v>
                      </c:pt>
                      <c:pt idx="2818">
                        <c:v>152.19999999999999</c:v>
                      </c:pt>
                      <c:pt idx="2819">
                        <c:v>153.19999999999999</c:v>
                      </c:pt>
                      <c:pt idx="2820">
                        <c:v>153.30000000000001</c:v>
                      </c:pt>
                      <c:pt idx="2821">
                        <c:v>154.4</c:v>
                      </c:pt>
                      <c:pt idx="2822">
                        <c:v>153.5</c:v>
                      </c:pt>
                      <c:pt idx="2823">
                        <c:v>152.80000000000001</c:v>
                      </c:pt>
                      <c:pt idx="2824">
                        <c:v>153.6</c:v>
                      </c:pt>
                      <c:pt idx="2825">
                        <c:v>153</c:v>
                      </c:pt>
                      <c:pt idx="2826">
                        <c:v>152.5</c:v>
                      </c:pt>
                      <c:pt idx="2827">
                        <c:v>152.30000000000001</c:v>
                      </c:pt>
                      <c:pt idx="2828">
                        <c:v>151.69999999999999</c:v>
                      </c:pt>
                      <c:pt idx="2829">
                        <c:v>153.5</c:v>
                      </c:pt>
                      <c:pt idx="2830">
                        <c:v>151.19999999999999</c:v>
                      </c:pt>
                      <c:pt idx="2831">
                        <c:v>152.9</c:v>
                      </c:pt>
                      <c:pt idx="2832">
                        <c:v>153.5</c:v>
                      </c:pt>
                      <c:pt idx="2833">
                        <c:v>153.19999999999999</c:v>
                      </c:pt>
                      <c:pt idx="2834">
                        <c:v>153.19999999999999</c:v>
                      </c:pt>
                      <c:pt idx="2835">
                        <c:v>152.4</c:v>
                      </c:pt>
                      <c:pt idx="2836">
                        <c:v>153.30000000000001</c:v>
                      </c:pt>
                      <c:pt idx="2837">
                        <c:v>151.4</c:v>
                      </c:pt>
                      <c:pt idx="2838">
                        <c:v>152.9</c:v>
                      </c:pt>
                      <c:pt idx="2839">
                        <c:v>154</c:v>
                      </c:pt>
                      <c:pt idx="2840">
                        <c:v>153.5</c:v>
                      </c:pt>
                      <c:pt idx="2841">
                        <c:v>153.6</c:v>
                      </c:pt>
                      <c:pt idx="2842">
                        <c:v>152.5</c:v>
                      </c:pt>
                      <c:pt idx="2843">
                        <c:v>153.5</c:v>
                      </c:pt>
                      <c:pt idx="2844">
                        <c:v>153.4</c:v>
                      </c:pt>
                      <c:pt idx="2845">
                        <c:v>153.9</c:v>
                      </c:pt>
                      <c:pt idx="2846">
                        <c:v>152.9</c:v>
                      </c:pt>
                      <c:pt idx="2847">
                        <c:v>151.80000000000001</c:v>
                      </c:pt>
                      <c:pt idx="2848">
                        <c:v>153</c:v>
                      </c:pt>
                      <c:pt idx="2849">
                        <c:v>153</c:v>
                      </c:pt>
                      <c:pt idx="2850">
                        <c:v>152.30000000000001</c:v>
                      </c:pt>
                      <c:pt idx="2851">
                        <c:v>152.4</c:v>
                      </c:pt>
                      <c:pt idx="2852">
                        <c:v>153.80000000000001</c:v>
                      </c:pt>
                      <c:pt idx="2853">
                        <c:v>153.30000000000001</c:v>
                      </c:pt>
                      <c:pt idx="2854">
                        <c:v>153.1</c:v>
                      </c:pt>
                      <c:pt idx="2855">
                        <c:v>151.4</c:v>
                      </c:pt>
                      <c:pt idx="2856">
                        <c:v>152.4</c:v>
                      </c:pt>
                      <c:pt idx="2857">
                        <c:v>153.5</c:v>
                      </c:pt>
                      <c:pt idx="2858">
                        <c:v>152</c:v>
                      </c:pt>
                      <c:pt idx="2859">
                        <c:v>154.4</c:v>
                      </c:pt>
                      <c:pt idx="2860">
                        <c:v>154.5</c:v>
                      </c:pt>
                      <c:pt idx="2861">
                        <c:v>155.19999999999999</c:v>
                      </c:pt>
                      <c:pt idx="2862">
                        <c:v>152.9</c:v>
                      </c:pt>
                      <c:pt idx="2863">
                        <c:v>153.80000000000001</c:v>
                      </c:pt>
                      <c:pt idx="2864">
                        <c:v>152.69999999999999</c:v>
                      </c:pt>
                      <c:pt idx="2865">
                        <c:v>153.19999999999999</c:v>
                      </c:pt>
                      <c:pt idx="2866">
                        <c:v>152.9</c:v>
                      </c:pt>
                      <c:pt idx="2867">
                        <c:v>153.6</c:v>
                      </c:pt>
                      <c:pt idx="2868">
                        <c:v>153.30000000000001</c:v>
                      </c:pt>
                      <c:pt idx="2869">
                        <c:v>154.1</c:v>
                      </c:pt>
                      <c:pt idx="2870">
                        <c:v>152.69999999999999</c:v>
                      </c:pt>
                      <c:pt idx="2871">
                        <c:v>151.80000000000001</c:v>
                      </c:pt>
                      <c:pt idx="2872">
                        <c:v>153.6</c:v>
                      </c:pt>
                      <c:pt idx="2873">
                        <c:v>154.69999999999999</c:v>
                      </c:pt>
                      <c:pt idx="2874">
                        <c:v>152.80000000000001</c:v>
                      </c:pt>
                      <c:pt idx="2875">
                        <c:v>152</c:v>
                      </c:pt>
                      <c:pt idx="2876">
                        <c:v>151.9</c:v>
                      </c:pt>
                      <c:pt idx="2877">
                        <c:v>152.80000000000001</c:v>
                      </c:pt>
                      <c:pt idx="2878">
                        <c:v>152.5</c:v>
                      </c:pt>
                      <c:pt idx="2879">
                        <c:v>154.19999999999999</c:v>
                      </c:pt>
                      <c:pt idx="2880">
                        <c:v>153.6</c:v>
                      </c:pt>
                      <c:pt idx="2881">
                        <c:v>154.4</c:v>
                      </c:pt>
                      <c:pt idx="2882">
                        <c:v>153.69999999999999</c:v>
                      </c:pt>
                      <c:pt idx="2883">
                        <c:v>153.30000000000001</c:v>
                      </c:pt>
                      <c:pt idx="2884">
                        <c:v>154.9</c:v>
                      </c:pt>
                      <c:pt idx="2885">
                        <c:v>153.1</c:v>
                      </c:pt>
                      <c:pt idx="2886">
                        <c:v>153.19999999999999</c:v>
                      </c:pt>
                      <c:pt idx="2887">
                        <c:v>153.4</c:v>
                      </c:pt>
                      <c:pt idx="2888">
                        <c:v>153.19999999999999</c:v>
                      </c:pt>
                      <c:pt idx="2889">
                        <c:v>153.5</c:v>
                      </c:pt>
                      <c:pt idx="2890">
                        <c:v>153.80000000000001</c:v>
                      </c:pt>
                      <c:pt idx="2891">
                        <c:v>153.9</c:v>
                      </c:pt>
                      <c:pt idx="2892">
                        <c:v>152.9</c:v>
                      </c:pt>
                      <c:pt idx="2893">
                        <c:v>155.1</c:v>
                      </c:pt>
                      <c:pt idx="2894">
                        <c:v>152.5</c:v>
                      </c:pt>
                      <c:pt idx="2895">
                        <c:v>153.1</c:v>
                      </c:pt>
                      <c:pt idx="2896">
                        <c:v>154.1</c:v>
                      </c:pt>
                      <c:pt idx="2897">
                        <c:v>152.69999999999999</c:v>
                      </c:pt>
                      <c:pt idx="2898">
                        <c:v>153.80000000000001</c:v>
                      </c:pt>
                      <c:pt idx="2899">
                        <c:v>153.69999999999999</c:v>
                      </c:pt>
                      <c:pt idx="2900">
                        <c:v>155.1</c:v>
                      </c:pt>
                      <c:pt idx="2901">
                        <c:v>154.1</c:v>
                      </c:pt>
                      <c:pt idx="2902">
                        <c:v>153.69999999999999</c:v>
                      </c:pt>
                      <c:pt idx="2903">
                        <c:v>153</c:v>
                      </c:pt>
                      <c:pt idx="2904">
                        <c:v>154.30000000000001</c:v>
                      </c:pt>
                      <c:pt idx="2905">
                        <c:v>153.1</c:v>
                      </c:pt>
                      <c:pt idx="2906">
                        <c:v>153.5</c:v>
                      </c:pt>
                      <c:pt idx="2907">
                        <c:v>152.9</c:v>
                      </c:pt>
                      <c:pt idx="2908">
                        <c:v>153.6</c:v>
                      </c:pt>
                      <c:pt idx="2909">
                        <c:v>154.30000000000001</c:v>
                      </c:pt>
                      <c:pt idx="2910">
                        <c:v>153.69999999999999</c:v>
                      </c:pt>
                      <c:pt idx="2911">
                        <c:v>154.69999999999999</c:v>
                      </c:pt>
                      <c:pt idx="2912">
                        <c:v>153.80000000000001</c:v>
                      </c:pt>
                      <c:pt idx="2913">
                        <c:v>154.6</c:v>
                      </c:pt>
                      <c:pt idx="2914">
                        <c:v>153.80000000000001</c:v>
                      </c:pt>
                      <c:pt idx="2915">
                        <c:v>153.69999999999999</c:v>
                      </c:pt>
                      <c:pt idx="2916">
                        <c:v>153.69999999999999</c:v>
                      </c:pt>
                      <c:pt idx="2917">
                        <c:v>154</c:v>
                      </c:pt>
                      <c:pt idx="2918">
                        <c:v>153.19999999999999</c:v>
                      </c:pt>
                      <c:pt idx="2919">
                        <c:v>153.69999999999999</c:v>
                      </c:pt>
                      <c:pt idx="2920">
                        <c:v>155.4</c:v>
                      </c:pt>
                      <c:pt idx="2921">
                        <c:v>154.19999999999999</c:v>
                      </c:pt>
                      <c:pt idx="2922">
                        <c:v>154.4</c:v>
                      </c:pt>
                      <c:pt idx="2923">
                        <c:v>153.69999999999999</c:v>
                      </c:pt>
                      <c:pt idx="2924">
                        <c:v>153</c:v>
                      </c:pt>
                      <c:pt idx="2925">
                        <c:v>154</c:v>
                      </c:pt>
                      <c:pt idx="2926">
                        <c:v>155.1</c:v>
                      </c:pt>
                      <c:pt idx="2927">
                        <c:v>154.6</c:v>
                      </c:pt>
                      <c:pt idx="2928">
                        <c:v>155.1</c:v>
                      </c:pt>
                      <c:pt idx="2929">
                        <c:v>154.19999999999999</c:v>
                      </c:pt>
                      <c:pt idx="2930">
                        <c:v>154.69999999999999</c:v>
                      </c:pt>
                      <c:pt idx="2931">
                        <c:v>154.80000000000001</c:v>
                      </c:pt>
                      <c:pt idx="2932">
                        <c:v>153.80000000000001</c:v>
                      </c:pt>
                      <c:pt idx="2933">
                        <c:v>153.6</c:v>
                      </c:pt>
                      <c:pt idx="2934">
                        <c:v>154</c:v>
                      </c:pt>
                      <c:pt idx="2935">
                        <c:v>153.69999999999999</c:v>
                      </c:pt>
                      <c:pt idx="2936">
                        <c:v>154.4</c:v>
                      </c:pt>
                      <c:pt idx="2937">
                        <c:v>154.1</c:v>
                      </c:pt>
                      <c:pt idx="2938">
                        <c:v>154</c:v>
                      </c:pt>
                      <c:pt idx="2939">
                        <c:v>152.9</c:v>
                      </c:pt>
                      <c:pt idx="2940">
                        <c:v>155.1</c:v>
                      </c:pt>
                      <c:pt idx="2941">
                        <c:v>153.69999999999999</c:v>
                      </c:pt>
                      <c:pt idx="2942">
                        <c:v>154.1</c:v>
                      </c:pt>
                      <c:pt idx="2943">
                        <c:v>155.4</c:v>
                      </c:pt>
                      <c:pt idx="2944">
                        <c:v>154.1</c:v>
                      </c:pt>
                      <c:pt idx="2945">
                        <c:v>153.69999999999999</c:v>
                      </c:pt>
                      <c:pt idx="2946">
                        <c:v>154.19999999999999</c:v>
                      </c:pt>
                      <c:pt idx="2947">
                        <c:v>153.80000000000001</c:v>
                      </c:pt>
                      <c:pt idx="2948">
                        <c:v>154.1</c:v>
                      </c:pt>
                      <c:pt idx="2949">
                        <c:v>153.80000000000001</c:v>
                      </c:pt>
                      <c:pt idx="2950">
                        <c:v>153.6</c:v>
                      </c:pt>
                      <c:pt idx="2951">
                        <c:v>153.5</c:v>
                      </c:pt>
                      <c:pt idx="2952">
                        <c:v>154.4</c:v>
                      </c:pt>
                      <c:pt idx="2953">
                        <c:v>153.9</c:v>
                      </c:pt>
                      <c:pt idx="2954">
                        <c:v>154.80000000000001</c:v>
                      </c:pt>
                      <c:pt idx="2955">
                        <c:v>153.1</c:v>
                      </c:pt>
                      <c:pt idx="2956">
                        <c:v>154.1</c:v>
                      </c:pt>
                      <c:pt idx="2957">
                        <c:v>154</c:v>
                      </c:pt>
                      <c:pt idx="2958">
                        <c:v>154.1</c:v>
                      </c:pt>
                      <c:pt idx="2959">
                        <c:v>154.80000000000001</c:v>
                      </c:pt>
                      <c:pt idx="2960">
                        <c:v>154.30000000000001</c:v>
                      </c:pt>
                      <c:pt idx="2961">
                        <c:v>154.5</c:v>
                      </c:pt>
                      <c:pt idx="2962">
                        <c:v>154.4</c:v>
                      </c:pt>
                      <c:pt idx="2963">
                        <c:v>153.5</c:v>
                      </c:pt>
                      <c:pt idx="2964">
                        <c:v>154.1</c:v>
                      </c:pt>
                      <c:pt idx="2965">
                        <c:v>154</c:v>
                      </c:pt>
                      <c:pt idx="2966">
                        <c:v>154.30000000000001</c:v>
                      </c:pt>
                      <c:pt idx="2967">
                        <c:v>155</c:v>
                      </c:pt>
                      <c:pt idx="2968">
                        <c:v>154.6</c:v>
                      </c:pt>
                      <c:pt idx="2969">
                        <c:v>153.5</c:v>
                      </c:pt>
                      <c:pt idx="2970">
                        <c:v>153.4</c:v>
                      </c:pt>
                      <c:pt idx="2971">
                        <c:v>154.69999999999999</c:v>
                      </c:pt>
                      <c:pt idx="2972">
                        <c:v>153.80000000000001</c:v>
                      </c:pt>
                      <c:pt idx="2973">
                        <c:v>154.5</c:v>
                      </c:pt>
                      <c:pt idx="2974">
                        <c:v>154.30000000000001</c:v>
                      </c:pt>
                      <c:pt idx="2975">
                        <c:v>155.5</c:v>
                      </c:pt>
                      <c:pt idx="2976">
                        <c:v>154.19999999999999</c:v>
                      </c:pt>
                      <c:pt idx="2977">
                        <c:v>153.5</c:v>
                      </c:pt>
                      <c:pt idx="2978">
                        <c:v>154.5</c:v>
                      </c:pt>
                      <c:pt idx="2979">
                        <c:v>154.1</c:v>
                      </c:pt>
                      <c:pt idx="2980">
                        <c:v>154.4</c:v>
                      </c:pt>
                      <c:pt idx="2981">
                        <c:v>155.69999999999999</c:v>
                      </c:pt>
                      <c:pt idx="2982">
                        <c:v>153.19999999999999</c:v>
                      </c:pt>
                      <c:pt idx="2983">
                        <c:v>153.80000000000001</c:v>
                      </c:pt>
                      <c:pt idx="2984">
                        <c:v>152.9</c:v>
                      </c:pt>
                      <c:pt idx="2985">
                        <c:v>154.80000000000001</c:v>
                      </c:pt>
                      <c:pt idx="2986">
                        <c:v>155.19999999999999</c:v>
                      </c:pt>
                      <c:pt idx="2987">
                        <c:v>154.19999999999999</c:v>
                      </c:pt>
                      <c:pt idx="2988">
                        <c:v>154.5</c:v>
                      </c:pt>
                      <c:pt idx="2989">
                        <c:v>154.30000000000001</c:v>
                      </c:pt>
                      <c:pt idx="2990">
                        <c:v>154.4</c:v>
                      </c:pt>
                      <c:pt idx="2991">
                        <c:v>154.5</c:v>
                      </c:pt>
                      <c:pt idx="2992">
                        <c:v>153.69999999999999</c:v>
                      </c:pt>
                      <c:pt idx="2993">
                        <c:v>155.1</c:v>
                      </c:pt>
                      <c:pt idx="2994">
                        <c:v>154.30000000000001</c:v>
                      </c:pt>
                      <c:pt idx="2995">
                        <c:v>153.1</c:v>
                      </c:pt>
                      <c:pt idx="2996">
                        <c:v>152.80000000000001</c:v>
                      </c:pt>
                      <c:pt idx="2997">
                        <c:v>153.1</c:v>
                      </c:pt>
                      <c:pt idx="2998">
                        <c:v>153.1</c:v>
                      </c:pt>
                      <c:pt idx="2999">
                        <c:v>153.80000000000001</c:v>
                      </c:pt>
                      <c:pt idx="3000">
                        <c:v>154.30000000000001</c:v>
                      </c:pt>
                      <c:pt idx="3001">
                        <c:v>154.9</c:v>
                      </c:pt>
                      <c:pt idx="3002">
                        <c:v>154.5</c:v>
                      </c:pt>
                      <c:pt idx="3003">
                        <c:v>154</c:v>
                      </c:pt>
                      <c:pt idx="3004">
                        <c:v>153.5</c:v>
                      </c:pt>
                      <c:pt idx="3005">
                        <c:v>154.1</c:v>
                      </c:pt>
                      <c:pt idx="3006">
                        <c:v>154.69999999999999</c:v>
                      </c:pt>
                      <c:pt idx="3007">
                        <c:v>155</c:v>
                      </c:pt>
                      <c:pt idx="3008">
                        <c:v>153.4</c:v>
                      </c:pt>
                      <c:pt idx="3009">
                        <c:v>153.9</c:v>
                      </c:pt>
                      <c:pt idx="3010">
                        <c:v>153.1</c:v>
                      </c:pt>
                      <c:pt idx="3011">
                        <c:v>153.19999999999999</c:v>
                      </c:pt>
                      <c:pt idx="3012">
                        <c:v>154</c:v>
                      </c:pt>
                      <c:pt idx="3013">
                        <c:v>153</c:v>
                      </c:pt>
                      <c:pt idx="3014">
                        <c:v>153.80000000000001</c:v>
                      </c:pt>
                      <c:pt idx="3015">
                        <c:v>154.5</c:v>
                      </c:pt>
                      <c:pt idx="3016">
                        <c:v>152.9</c:v>
                      </c:pt>
                      <c:pt idx="3017">
                        <c:v>153.30000000000001</c:v>
                      </c:pt>
                      <c:pt idx="3018">
                        <c:v>153.4</c:v>
                      </c:pt>
                      <c:pt idx="3019">
                        <c:v>153.5</c:v>
                      </c:pt>
                      <c:pt idx="3020">
                        <c:v>154</c:v>
                      </c:pt>
                      <c:pt idx="3021">
                        <c:v>153.80000000000001</c:v>
                      </c:pt>
                      <c:pt idx="3022">
                        <c:v>156.30000000000001</c:v>
                      </c:pt>
                      <c:pt idx="3023">
                        <c:v>154.30000000000001</c:v>
                      </c:pt>
                      <c:pt idx="3024">
                        <c:v>154.80000000000001</c:v>
                      </c:pt>
                      <c:pt idx="3025">
                        <c:v>154.1</c:v>
                      </c:pt>
                      <c:pt idx="3026">
                        <c:v>153.69999999999999</c:v>
                      </c:pt>
                      <c:pt idx="3027">
                        <c:v>154.30000000000001</c:v>
                      </c:pt>
                      <c:pt idx="3028">
                        <c:v>154.9</c:v>
                      </c:pt>
                      <c:pt idx="3029">
                        <c:v>155.1</c:v>
                      </c:pt>
                      <c:pt idx="3030">
                        <c:v>154.1</c:v>
                      </c:pt>
                      <c:pt idx="3031">
                        <c:v>154.5</c:v>
                      </c:pt>
                      <c:pt idx="3032">
                        <c:v>153.5</c:v>
                      </c:pt>
                      <c:pt idx="3033">
                        <c:v>153</c:v>
                      </c:pt>
                      <c:pt idx="3034">
                        <c:v>153.5</c:v>
                      </c:pt>
                      <c:pt idx="3035">
                        <c:v>153.80000000000001</c:v>
                      </c:pt>
                      <c:pt idx="3036">
                        <c:v>154.1</c:v>
                      </c:pt>
                      <c:pt idx="3037">
                        <c:v>155.30000000000001</c:v>
                      </c:pt>
                      <c:pt idx="3038">
                        <c:v>154.19999999999999</c:v>
                      </c:pt>
                      <c:pt idx="3039">
                        <c:v>154.19999999999999</c:v>
                      </c:pt>
                      <c:pt idx="3040">
                        <c:v>154.69999999999999</c:v>
                      </c:pt>
                      <c:pt idx="3041">
                        <c:v>155.9</c:v>
                      </c:pt>
                      <c:pt idx="3042">
                        <c:v>154.80000000000001</c:v>
                      </c:pt>
                      <c:pt idx="3043">
                        <c:v>154</c:v>
                      </c:pt>
                      <c:pt idx="3044">
                        <c:v>154.5</c:v>
                      </c:pt>
                      <c:pt idx="3045">
                        <c:v>155.80000000000001</c:v>
                      </c:pt>
                      <c:pt idx="3046">
                        <c:v>153.6</c:v>
                      </c:pt>
                      <c:pt idx="3047">
                        <c:v>154.80000000000001</c:v>
                      </c:pt>
                      <c:pt idx="3048">
                        <c:v>154.9</c:v>
                      </c:pt>
                      <c:pt idx="3049">
                        <c:v>155</c:v>
                      </c:pt>
                      <c:pt idx="3050">
                        <c:v>154.4</c:v>
                      </c:pt>
                      <c:pt idx="3051">
                        <c:v>155.1</c:v>
                      </c:pt>
                      <c:pt idx="3052">
                        <c:v>154.69999999999999</c:v>
                      </c:pt>
                      <c:pt idx="3053">
                        <c:v>154.5</c:v>
                      </c:pt>
                      <c:pt idx="3054">
                        <c:v>153.69999999999999</c:v>
                      </c:pt>
                      <c:pt idx="3055">
                        <c:v>154.5</c:v>
                      </c:pt>
                      <c:pt idx="3056">
                        <c:v>153.69999999999999</c:v>
                      </c:pt>
                      <c:pt idx="3057">
                        <c:v>154.19999999999999</c:v>
                      </c:pt>
                      <c:pt idx="3058">
                        <c:v>155.80000000000001</c:v>
                      </c:pt>
                      <c:pt idx="3059">
                        <c:v>153.19999999999999</c:v>
                      </c:pt>
                      <c:pt idx="3060">
                        <c:v>156.1</c:v>
                      </c:pt>
                      <c:pt idx="3061">
                        <c:v>153.69999999999999</c:v>
                      </c:pt>
                      <c:pt idx="3062">
                        <c:v>154.5</c:v>
                      </c:pt>
                      <c:pt idx="3063">
                        <c:v>154.9</c:v>
                      </c:pt>
                      <c:pt idx="3064">
                        <c:v>154.4</c:v>
                      </c:pt>
                      <c:pt idx="3065">
                        <c:v>154.4</c:v>
                      </c:pt>
                      <c:pt idx="3066">
                        <c:v>154.80000000000001</c:v>
                      </c:pt>
                      <c:pt idx="3067">
                        <c:v>154.19999999999999</c:v>
                      </c:pt>
                      <c:pt idx="3068">
                        <c:v>154.6</c:v>
                      </c:pt>
                      <c:pt idx="3069">
                        <c:v>154.80000000000001</c:v>
                      </c:pt>
                      <c:pt idx="3070">
                        <c:v>154.19999999999999</c:v>
                      </c:pt>
                      <c:pt idx="3071">
                        <c:v>154.19999999999999</c:v>
                      </c:pt>
                      <c:pt idx="3072">
                        <c:v>153.9</c:v>
                      </c:pt>
                      <c:pt idx="3073">
                        <c:v>154.30000000000001</c:v>
                      </c:pt>
                      <c:pt idx="3074">
                        <c:v>154.30000000000001</c:v>
                      </c:pt>
                      <c:pt idx="3075">
                        <c:v>155.4</c:v>
                      </c:pt>
                      <c:pt idx="3076">
                        <c:v>153.9</c:v>
                      </c:pt>
                      <c:pt idx="3077">
                        <c:v>153.9</c:v>
                      </c:pt>
                      <c:pt idx="3078">
                        <c:v>154.19999999999999</c:v>
                      </c:pt>
                      <c:pt idx="3079">
                        <c:v>153.1</c:v>
                      </c:pt>
                      <c:pt idx="3080">
                        <c:v>154.1</c:v>
                      </c:pt>
                      <c:pt idx="3081">
                        <c:v>154.1</c:v>
                      </c:pt>
                      <c:pt idx="3082">
                        <c:v>154.1</c:v>
                      </c:pt>
                      <c:pt idx="3083">
                        <c:v>155.1</c:v>
                      </c:pt>
                      <c:pt idx="3084">
                        <c:v>155</c:v>
                      </c:pt>
                      <c:pt idx="3085">
                        <c:v>155.19999999999999</c:v>
                      </c:pt>
                      <c:pt idx="3086">
                        <c:v>153.1</c:v>
                      </c:pt>
                      <c:pt idx="3087">
                        <c:v>153.69999999999999</c:v>
                      </c:pt>
                      <c:pt idx="3088">
                        <c:v>154.6</c:v>
                      </c:pt>
                      <c:pt idx="3089">
                        <c:v>155.6</c:v>
                      </c:pt>
                      <c:pt idx="3090">
                        <c:v>155</c:v>
                      </c:pt>
                      <c:pt idx="3091">
                        <c:v>154</c:v>
                      </c:pt>
                      <c:pt idx="3092">
                        <c:v>155.4</c:v>
                      </c:pt>
                      <c:pt idx="3093">
                        <c:v>154.6</c:v>
                      </c:pt>
                      <c:pt idx="3094">
                        <c:v>154.4</c:v>
                      </c:pt>
                      <c:pt idx="3095">
                        <c:v>153.5</c:v>
                      </c:pt>
                      <c:pt idx="3096">
                        <c:v>154.80000000000001</c:v>
                      </c:pt>
                      <c:pt idx="3097">
                        <c:v>154.19999999999999</c:v>
                      </c:pt>
                      <c:pt idx="3098">
                        <c:v>153.9</c:v>
                      </c:pt>
                      <c:pt idx="3099">
                        <c:v>154.69999999999999</c:v>
                      </c:pt>
                      <c:pt idx="3100">
                        <c:v>153.9</c:v>
                      </c:pt>
                      <c:pt idx="3101">
                        <c:v>154.4</c:v>
                      </c:pt>
                      <c:pt idx="3102">
                        <c:v>154.1</c:v>
                      </c:pt>
                      <c:pt idx="3103">
                        <c:v>154.6</c:v>
                      </c:pt>
                      <c:pt idx="3104">
                        <c:v>152.80000000000001</c:v>
                      </c:pt>
                      <c:pt idx="3105">
                        <c:v>154.9</c:v>
                      </c:pt>
                      <c:pt idx="3106">
                        <c:v>153.6</c:v>
                      </c:pt>
                      <c:pt idx="3107">
                        <c:v>152.5</c:v>
                      </c:pt>
                      <c:pt idx="3108">
                        <c:v>152.30000000000001</c:v>
                      </c:pt>
                      <c:pt idx="3109">
                        <c:v>153.5</c:v>
                      </c:pt>
                      <c:pt idx="3110">
                        <c:v>154.69999999999999</c:v>
                      </c:pt>
                      <c:pt idx="3111">
                        <c:v>153.30000000000001</c:v>
                      </c:pt>
                      <c:pt idx="3112">
                        <c:v>154.4</c:v>
                      </c:pt>
                      <c:pt idx="3113">
                        <c:v>154.80000000000001</c:v>
                      </c:pt>
                      <c:pt idx="3114">
                        <c:v>154.6</c:v>
                      </c:pt>
                      <c:pt idx="3115">
                        <c:v>154.1</c:v>
                      </c:pt>
                      <c:pt idx="3116">
                        <c:v>153</c:v>
                      </c:pt>
                      <c:pt idx="3117">
                        <c:v>153.30000000000001</c:v>
                      </c:pt>
                      <c:pt idx="3118">
                        <c:v>155.1</c:v>
                      </c:pt>
                      <c:pt idx="3119">
                        <c:v>154.4</c:v>
                      </c:pt>
                      <c:pt idx="3120">
                        <c:v>154.1</c:v>
                      </c:pt>
                      <c:pt idx="3121">
                        <c:v>154.19999999999999</c:v>
                      </c:pt>
                      <c:pt idx="3122">
                        <c:v>154.1</c:v>
                      </c:pt>
                      <c:pt idx="3123">
                        <c:v>154.5</c:v>
                      </c:pt>
                      <c:pt idx="3124">
                        <c:v>153.69999999999999</c:v>
                      </c:pt>
                      <c:pt idx="3125">
                        <c:v>154.19999999999999</c:v>
                      </c:pt>
                      <c:pt idx="3126">
                        <c:v>153.80000000000001</c:v>
                      </c:pt>
                      <c:pt idx="3127">
                        <c:v>153.1</c:v>
                      </c:pt>
                      <c:pt idx="3128">
                        <c:v>154.1</c:v>
                      </c:pt>
                      <c:pt idx="3129">
                        <c:v>154.4</c:v>
                      </c:pt>
                      <c:pt idx="3130">
                        <c:v>153.5</c:v>
                      </c:pt>
                      <c:pt idx="3131">
                        <c:v>152.80000000000001</c:v>
                      </c:pt>
                      <c:pt idx="3132">
                        <c:v>154</c:v>
                      </c:pt>
                      <c:pt idx="3133">
                        <c:v>154.80000000000001</c:v>
                      </c:pt>
                      <c:pt idx="3134">
                        <c:v>154.5</c:v>
                      </c:pt>
                      <c:pt idx="3135">
                        <c:v>154.5</c:v>
                      </c:pt>
                      <c:pt idx="3136">
                        <c:v>154.6</c:v>
                      </c:pt>
                      <c:pt idx="3137">
                        <c:v>154.19999999999999</c:v>
                      </c:pt>
                      <c:pt idx="3138">
                        <c:v>155.5</c:v>
                      </c:pt>
                      <c:pt idx="3139">
                        <c:v>152.9</c:v>
                      </c:pt>
                      <c:pt idx="3140">
                        <c:v>154.5</c:v>
                      </c:pt>
                      <c:pt idx="3141">
                        <c:v>155.69999999999999</c:v>
                      </c:pt>
                      <c:pt idx="3142">
                        <c:v>154.1</c:v>
                      </c:pt>
                      <c:pt idx="3143">
                        <c:v>153.4</c:v>
                      </c:pt>
                      <c:pt idx="3144">
                        <c:v>154.5</c:v>
                      </c:pt>
                      <c:pt idx="3145">
                        <c:v>155.6</c:v>
                      </c:pt>
                      <c:pt idx="3146">
                        <c:v>153.69999999999999</c:v>
                      </c:pt>
                      <c:pt idx="3147">
                        <c:v>153.69999999999999</c:v>
                      </c:pt>
                      <c:pt idx="3148">
                        <c:v>154.80000000000001</c:v>
                      </c:pt>
                      <c:pt idx="3149">
                        <c:v>154.1</c:v>
                      </c:pt>
                      <c:pt idx="3150">
                        <c:v>155.19999999999999</c:v>
                      </c:pt>
                      <c:pt idx="3151">
                        <c:v>154.6</c:v>
                      </c:pt>
                      <c:pt idx="3152">
                        <c:v>152.5</c:v>
                      </c:pt>
                      <c:pt idx="3153">
                        <c:v>153.9</c:v>
                      </c:pt>
                      <c:pt idx="3154">
                        <c:v>153.80000000000001</c:v>
                      </c:pt>
                      <c:pt idx="3155">
                        <c:v>152.69999999999999</c:v>
                      </c:pt>
                      <c:pt idx="3156">
                        <c:v>153.6</c:v>
                      </c:pt>
                      <c:pt idx="3157">
                        <c:v>154.1</c:v>
                      </c:pt>
                      <c:pt idx="3158">
                        <c:v>153.5</c:v>
                      </c:pt>
                      <c:pt idx="3159">
                        <c:v>154.1</c:v>
                      </c:pt>
                      <c:pt idx="3160">
                        <c:v>153.80000000000001</c:v>
                      </c:pt>
                      <c:pt idx="3161">
                        <c:v>152.9</c:v>
                      </c:pt>
                      <c:pt idx="3162">
                        <c:v>154.4</c:v>
                      </c:pt>
                      <c:pt idx="3163">
                        <c:v>154.69999999999999</c:v>
                      </c:pt>
                      <c:pt idx="3164">
                        <c:v>154.30000000000001</c:v>
                      </c:pt>
                      <c:pt idx="3165">
                        <c:v>154.1</c:v>
                      </c:pt>
                      <c:pt idx="3166">
                        <c:v>154.69999999999999</c:v>
                      </c:pt>
                      <c:pt idx="3167">
                        <c:v>155.19999999999999</c:v>
                      </c:pt>
                      <c:pt idx="3168">
                        <c:v>153.6</c:v>
                      </c:pt>
                      <c:pt idx="3169">
                        <c:v>154.5</c:v>
                      </c:pt>
                      <c:pt idx="3170">
                        <c:v>154.1</c:v>
                      </c:pt>
                      <c:pt idx="3171">
                        <c:v>154</c:v>
                      </c:pt>
                      <c:pt idx="3172">
                        <c:v>154.69999999999999</c:v>
                      </c:pt>
                      <c:pt idx="3173">
                        <c:v>155.30000000000001</c:v>
                      </c:pt>
                      <c:pt idx="3174">
                        <c:v>154.5</c:v>
                      </c:pt>
                      <c:pt idx="3175">
                        <c:v>153.4</c:v>
                      </c:pt>
                      <c:pt idx="3176">
                        <c:v>153.80000000000001</c:v>
                      </c:pt>
                      <c:pt idx="3177">
                        <c:v>153</c:v>
                      </c:pt>
                      <c:pt idx="3178">
                        <c:v>152.6</c:v>
                      </c:pt>
                      <c:pt idx="3179">
                        <c:v>153.30000000000001</c:v>
                      </c:pt>
                      <c:pt idx="3180">
                        <c:v>154.80000000000001</c:v>
                      </c:pt>
                      <c:pt idx="3181">
                        <c:v>152.69999999999999</c:v>
                      </c:pt>
                      <c:pt idx="3182">
                        <c:v>154.4</c:v>
                      </c:pt>
                      <c:pt idx="3183">
                        <c:v>154.9</c:v>
                      </c:pt>
                      <c:pt idx="3184">
                        <c:v>154.9</c:v>
                      </c:pt>
                      <c:pt idx="3185">
                        <c:v>154.80000000000001</c:v>
                      </c:pt>
                      <c:pt idx="3186">
                        <c:v>153.9</c:v>
                      </c:pt>
                      <c:pt idx="3187">
                        <c:v>154.6</c:v>
                      </c:pt>
                      <c:pt idx="3188">
                        <c:v>155.6</c:v>
                      </c:pt>
                      <c:pt idx="3189">
                        <c:v>155.1</c:v>
                      </c:pt>
                      <c:pt idx="3190">
                        <c:v>155.19999999999999</c:v>
                      </c:pt>
                      <c:pt idx="3191">
                        <c:v>154</c:v>
                      </c:pt>
                      <c:pt idx="3192">
                        <c:v>153.4</c:v>
                      </c:pt>
                      <c:pt idx="3193">
                        <c:v>152.80000000000001</c:v>
                      </c:pt>
                      <c:pt idx="3194">
                        <c:v>153.69999999999999</c:v>
                      </c:pt>
                      <c:pt idx="3195">
                        <c:v>152.4</c:v>
                      </c:pt>
                      <c:pt idx="3196">
                        <c:v>151.80000000000001</c:v>
                      </c:pt>
                      <c:pt idx="3197">
                        <c:v>152.19999999999999</c:v>
                      </c:pt>
                      <c:pt idx="3198">
                        <c:v>151.5</c:v>
                      </c:pt>
                      <c:pt idx="3199">
                        <c:v>152.6</c:v>
                      </c:pt>
                      <c:pt idx="3200">
                        <c:v>153</c:v>
                      </c:pt>
                      <c:pt idx="3201">
                        <c:v>153</c:v>
                      </c:pt>
                      <c:pt idx="3202">
                        <c:v>152.6</c:v>
                      </c:pt>
                      <c:pt idx="3203">
                        <c:v>152.5</c:v>
                      </c:pt>
                      <c:pt idx="3204">
                        <c:v>151.4</c:v>
                      </c:pt>
                      <c:pt idx="3205">
                        <c:v>152.5</c:v>
                      </c:pt>
                      <c:pt idx="3206">
                        <c:v>151.9</c:v>
                      </c:pt>
                      <c:pt idx="3207">
                        <c:v>152.30000000000001</c:v>
                      </c:pt>
                      <c:pt idx="3208">
                        <c:v>151.1</c:v>
                      </c:pt>
                      <c:pt idx="3209">
                        <c:v>149.80000000000001</c:v>
                      </c:pt>
                      <c:pt idx="3210">
                        <c:v>150.80000000000001</c:v>
                      </c:pt>
                      <c:pt idx="3211">
                        <c:v>150.1</c:v>
                      </c:pt>
                      <c:pt idx="3212">
                        <c:v>150.6</c:v>
                      </c:pt>
                      <c:pt idx="3213">
                        <c:v>151.4</c:v>
                      </c:pt>
                      <c:pt idx="3214">
                        <c:v>150</c:v>
                      </c:pt>
                      <c:pt idx="3215">
                        <c:v>148.5</c:v>
                      </c:pt>
                      <c:pt idx="3216">
                        <c:v>150.6</c:v>
                      </c:pt>
                      <c:pt idx="3217">
                        <c:v>149.1</c:v>
                      </c:pt>
                      <c:pt idx="3218">
                        <c:v>149.69999999999999</c:v>
                      </c:pt>
                      <c:pt idx="3219">
                        <c:v>149.4</c:v>
                      </c:pt>
                      <c:pt idx="3220">
                        <c:v>149.9</c:v>
                      </c:pt>
                      <c:pt idx="3221">
                        <c:v>148.9</c:v>
                      </c:pt>
                      <c:pt idx="3222">
                        <c:v>150</c:v>
                      </c:pt>
                      <c:pt idx="3223">
                        <c:v>149.69999999999999</c:v>
                      </c:pt>
                      <c:pt idx="3224">
                        <c:v>149.5</c:v>
                      </c:pt>
                      <c:pt idx="3225">
                        <c:v>150.69999999999999</c:v>
                      </c:pt>
                      <c:pt idx="3226">
                        <c:v>148.80000000000001</c:v>
                      </c:pt>
                      <c:pt idx="3227">
                        <c:v>150.5</c:v>
                      </c:pt>
                      <c:pt idx="3228">
                        <c:v>147.6</c:v>
                      </c:pt>
                      <c:pt idx="3229">
                        <c:v>148.6</c:v>
                      </c:pt>
                      <c:pt idx="3230">
                        <c:v>149.5</c:v>
                      </c:pt>
                      <c:pt idx="3231">
                        <c:v>148.30000000000001</c:v>
                      </c:pt>
                      <c:pt idx="3232">
                        <c:v>148.69999999999999</c:v>
                      </c:pt>
                      <c:pt idx="3233">
                        <c:v>148.9</c:v>
                      </c:pt>
                      <c:pt idx="3234">
                        <c:v>147.30000000000001</c:v>
                      </c:pt>
                      <c:pt idx="3235">
                        <c:v>148.1</c:v>
                      </c:pt>
                      <c:pt idx="3236">
                        <c:v>147.69999999999999</c:v>
                      </c:pt>
                      <c:pt idx="3237">
                        <c:v>147.80000000000001</c:v>
                      </c:pt>
                      <c:pt idx="3238">
                        <c:v>148.9</c:v>
                      </c:pt>
                      <c:pt idx="3239">
                        <c:v>148.69999999999999</c:v>
                      </c:pt>
                      <c:pt idx="3240">
                        <c:v>149.5</c:v>
                      </c:pt>
                      <c:pt idx="3241">
                        <c:v>148.69999999999999</c:v>
                      </c:pt>
                      <c:pt idx="3242">
                        <c:v>148.69999999999999</c:v>
                      </c:pt>
                      <c:pt idx="3243">
                        <c:v>147.19999999999999</c:v>
                      </c:pt>
                      <c:pt idx="3244">
                        <c:v>149.6</c:v>
                      </c:pt>
                      <c:pt idx="3245">
                        <c:v>148.69999999999999</c:v>
                      </c:pt>
                      <c:pt idx="3246">
                        <c:v>147.19999999999999</c:v>
                      </c:pt>
                      <c:pt idx="3247">
                        <c:v>148.6</c:v>
                      </c:pt>
                      <c:pt idx="3248">
                        <c:v>148.6</c:v>
                      </c:pt>
                      <c:pt idx="3249">
                        <c:v>148.6</c:v>
                      </c:pt>
                      <c:pt idx="3250">
                        <c:v>147.1</c:v>
                      </c:pt>
                      <c:pt idx="3251">
                        <c:v>148.4</c:v>
                      </c:pt>
                      <c:pt idx="3252">
                        <c:v>148.6</c:v>
                      </c:pt>
                      <c:pt idx="3253">
                        <c:v>149</c:v>
                      </c:pt>
                      <c:pt idx="3254">
                        <c:v>148.1</c:v>
                      </c:pt>
                      <c:pt idx="3255">
                        <c:v>148.80000000000001</c:v>
                      </c:pt>
                      <c:pt idx="3256">
                        <c:v>148.19999999999999</c:v>
                      </c:pt>
                      <c:pt idx="3257">
                        <c:v>147</c:v>
                      </c:pt>
                      <c:pt idx="3258">
                        <c:v>149.4</c:v>
                      </c:pt>
                      <c:pt idx="3259">
                        <c:v>147.5</c:v>
                      </c:pt>
                      <c:pt idx="3260">
                        <c:v>148.1</c:v>
                      </c:pt>
                      <c:pt idx="3261">
                        <c:v>146.6</c:v>
                      </c:pt>
                      <c:pt idx="3262">
                        <c:v>147.5</c:v>
                      </c:pt>
                      <c:pt idx="3263">
                        <c:v>148.1</c:v>
                      </c:pt>
                      <c:pt idx="3264">
                        <c:v>146.30000000000001</c:v>
                      </c:pt>
                      <c:pt idx="3265">
                        <c:v>147.4</c:v>
                      </c:pt>
                      <c:pt idx="3266">
                        <c:v>146.80000000000001</c:v>
                      </c:pt>
                      <c:pt idx="3267">
                        <c:v>146.5</c:v>
                      </c:pt>
                      <c:pt idx="3268">
                        <c:v>147</c:v>
                      </c:pt>
                      <c:pt idx="3269">
                        <c:v>146.9</c:v>
                      </c:pt>
                      <c:pt idx="3270">
                        <c:v>148.1</c:v>
                      </c:pt>
                      <c:pt idx="3271">
                        <c:v>148</c:v>
                      </c:pt>
                      <c:pt idx="3272">
                        <c:v>147.19999999999999</c:v>
                      </c:pt>
                      <c:pt idx="3273">
                        <c:v>146.6</c:v>
                      </c:pt>
                      <c:pt idx="3274">
                        <c:v>147.19999999999999</c:v>
                      </c:pt>
                      <c:pt idx="3275">
                        <c:v>146.69999999999999</c:v>
                      </c:pt>
                      <c:pt idx="3276">
                        <c:v>145.4</c:v>
                      </c:pt>
                      <c:pt idx="3277">
                        <c:v>147.19999999999999</c:v>
                      </c:pt>
                      <c:pt idx="3278">
                        <c:v>145.9</c:v>
                      </c:pt>
                      <c:pt idx="3279">
                        <c:v>145.5</c:v>
                      </c:pt>
                      <c:pt idx="3280">
                        <c:v>145.5</c:v>
                      </c:pt>
                      <c:pt idx="3281">
                        <c:v>144.69999999999999</c:v>
                      </c:pt>
                      <c:pt idx="3282">
                        <c:v>145.1</c:v>
                      </c:pt>
                      <c:pt idx="3283">
                        <c:v>145.19999999999999</c:v>
                      </c:pt>
                      <c:pt idx="3284">
                        <c:v>145</c:v>
                      </c:pt>
                      <c:pt idx="3285">
                        <c:v>145.5</c:v>
                      </c:pt>
                      <c:pt idx="3286">
                        <c:v>146</c:v>
                      </c:pt>
                      <c:pt idx="3287">
                        <c:v>144.5</c:v>
                      </c:pt>
                      <c:pt idx="3288">
                        <c:v>143.9</c:v>
                      </c:pt>
                      <c:pt idx="3289">
                        <c:v>143.69999999999999</c:v>
                      </c:pt>
                      <c:pt idx="3290">
                        <c:v>145.30000000000001</c:v>
                      </c:pt>
                      <c:pt idx="3291">
                        <c:v>144.80000000000001</c:v>
                      </c:pt>
                      <c:pt idx="3292">
                        <c:v>144.19999999999999</c:v>
                      </c:pt>
                      <c:pt idx="3293">
                        <c:v>143.80000000000001</c:v>
                      </c:pt>
                      <c:pt idx="3294">
                        <c:v>143.4</c:v>
                      </c:pt>
                      <c:pt idx="3295">
                        <c:v>143.5</c:v>
                      </c:pt>
                      <c:pt idx="3296">
                        <c:v>143.9</c:v>
                      </c:pt>
                      <c:pt idx="3297">
                        <c:v>143.19999999999999</c:v>
                      </c:pt>
                      <c:pt idx="3298">
                        <c:v>142.9</c:v>
                      </c:pt>
                      <c:pt idx="3299">
                        <c:v>142.30000000000001</c:v>
                      </c:pt>
                      <c:pt idx="3300">
                        <c:v>142.4</c:v>
                      </c:pt>
                      <c:pt idx="3301">
                        <c:v>141.30000000000001</c:v>
                      </c:pt>
                      <c:pt idx="3302">
                        <c:v>141.4</c:v>
                      </c:pt>
                      <c:pt idx="3303">
                        <c:v>143.4</c:v>
                      </c:pt>
                      <c:pt idx="3304">
                        <c:v>141.5</c:v>
                      </c:pt>
                      <c:pt idx="3305">
                        <c:v>142.9</c:v>
                      </c:pt>
                      <c:pt idx="3306">
                        <c:v>143.69999999999999</c:v>
                      </c:pt>
                      <c:pt idx="3307">
                        <c:v>142</c:v>
                      </c:pt>
                      <c:pt idx="3308">
                        <c:v>142.69999999999999</c:v>
                      </c:pt>
                      <c:pt idx="3309">
                        <c:v>142.6</c:v>
                      </c:pt>
                      <c:pt idx="3310">
                        <c:v>142.4</c:v>
                      </c:pt>
                      <c:pt idx="3311">
                        <c:v>142.6</c:v>
                      </c:pt>
                      <c:pt idx="3312">
                        <c:v>142.4</c:v>
                      </c:pt>
                      <c:pt idx="3313">
                        <c:v>143</c:v>
                      </c:pt>
                      <c:pt idx="3314">
                        <c:v>141.6</c:v>
                      </c:pt>
                      <c:pt idx="3315">
                        <c:v>142.30000000000001</c:v>
                      </c:pt>
                      <c:pt idx="3316">
                        <c:v>141.69999999999999</c:v>
                      </c:pt>
                      <c:pt idx="3317">
                        <c:v>141.5</c:v>
                      </c:pt>
                      <c:pt idx="3318">
                        <c:v>141.9</c:v>
                      </c:pt>
                      <c:pt idx="3319">
                        <c:v>141.69999999999999</c:v>
                      </c:pt>
                      <c:pt idx="3320">
                        <c:v>141.19999999999999</c:v>
                      </c:pt>
                      <c:pt idx="3321">
                        <c:v>142.1</c:v>
                      </c:pt>
                      <c:pt idx="3322">
                        <c:v>141.1</c:v>
                      </c:pt>
                      <c:pt idx="3323">
                        <c:v>142</c:v>
                      </c:pt>
                      <c:pt idx="3324">
                        <c:v>140.9</c:v>
                      </c:pt>
                      <c:pt idx="3325">
                        <c:v>141.1</c:v>
                      </c:pt>
                      <c:pt idx="3326">
                        <c:v>139.80000000000001</c:v>
                      </c:pt>
                      <c:pt idx="3327">
                        <c:v>140.19999999999999</c:v>
                      </c:pt>
                      <c:pt idx="3328">
                        <c:v>138.6</c:v>
                      </c:pt>
                      <c:pt idx="3329">
                        <c:v>140.1</c:v>
                      </c:pt>
                      <c:pt idx="3330">
                        <c:v>140.4</c:v>
                      </c:pt>
                      <c:pt idx="3331">
                        <c:v>140.80000000000001</c:v>
                      </c:pt>
                      <c:pt idx="3332">
                        <c:v>139.6</c:v>
                      </c:pt>
                      <c:pt idx="3333">
                        <c:v>139.80000000000001</c:v>
                      </c:pt>
                      <c:pt idx="3334">
                        <c:v>138.5</c:v>
                      </c:pt>
                      <c:pt idx="3335">
                        <c:v>139</c:v>
                      </c:pt>
                      <c:pt idx="3336">
                        <c:v>140.9</c:v>
                      </c:pt>
                      <c:pt idx="3337">
                        <c:v>139.9</c:v>
                      </c:pt>
                      <c:pt idx="3338">
                        <c:v>141.19999999999999</c:v>
                      </c:pt>
                      <c:pt idx="3339">
                        <c:v>140.19999999999999</c:v>
                      </c:pt>
                      <c:pt idx="3340">
                        <c:v>139.80000000000001</c:v>
                      </c:pt>
                      <c:pt idx="3341">
                        <c:v>139</c:v>
                      </c:pt>
                      <c:pt idx="3342">
                        <c:v>138.69999999999999</c:v>
                      </c:pt>
                      <c:pt idx="3343">
                        <c:v>138.4</c:v>
                      </c:pt>
                      <c:pt idx="3344">
                        <c:v>138.9</c:v>
                      </c:pt>
                      <c:pt idx="3345">
                        <c:v>138.6</c:v>
                      </c:pt>
                      <c:pt idx="3346">
                        <c:v>137.69999999999999</c:v>
                      </c:pt>
                      <c:pt idx="3347">
                        <c:v>137.69999999999999</c:v>
                      </c:pt>
                      <c:pt idx="3348">
                        <c:v>137.1</c:v>
                      </c:pt>
                      <c:pt idx="3349">
                        <c:v>136.69999999999999</c:v>
                      </c:pt>
                      <c:pt idx="3350">
                        <c:v>136.6</c:v>
                      </c:pt>
                      <c:pt idx="3351">
                        <c:v>137.19999999999999</c:v>
                      </c:pt>
                      <c:pt idx="3352">
                        <c:v>137</c:v>
                      </c:pt>
                      <c:pt idx="3353">
                        <c:v>138.80000000000001</c:v>
                      </c:pt>
                      <c:pt idx="3354">
                        <c:v>136.69999999999999</c:v>
                      </c:pt>
                      <c:pt idx="3355">
                        <c:v>136.9</c:v>
                      </c:pt>
                      <c:pt idx="3356">
                        <c:v>138.69999999999999</c:v>
                      </c:pt>
                      <c:pt idx="3357">
                        <c:v>137.30000000000001</c:v>
                      </c:pt>
                      <c:pt idx="3358">
                        <c:v>137</c:v>
                      </c:pt>
                      <c:pt idx="3359">
                        <c:v>137</c:v>
                      </c:pt>
                      <c:pt idx="3360">
                        <c:v>136.5</c:v>
                      </c:pt>
                      <c:pt idx="3361">
                        <c:v>138.5</c:v>
                      </c:pt>
                      <c:pt idx="3362">
                        <c:v>138.5</c:v>
                      </c:pt>
                      <c:pt idx="3363">
                        <c:v>136.69999999999999</c:v>
                      </c:pt>
                      <c:pt idx="3364">
                        <c:v>137.5</c:v>
                      </c:pt>
                      <c:pt idx="3365">
                        <c:v>137.80000000000001</c:v>
                      </c:pt>
                      <c:pt idx="3366">
                        <c:v>136.80000000000001</c:v>
                      </c:pt>
                      <c:pt idx="3367">
                        <c:v>137.19999999999999</c:v>
                      </c:pt>
                      <c:pt idx="3368">
                        <c:v>137.4</c:v>
                      </c:pt>
                      <c:pt idx="3369">
                        <c:v>136.9</c:v>
                      </c:pt>
                      <c:pt idx="3370">
                        <c:v>137</c:v>
                      </c:pt>
                      <c:pt idx="3371">
                        <c:v>138.30000000000001</c:v>
                      </c:pt>
                      <c:pt idx="3372">
                        <c:v>134.5</c:v>
                      </c:pt>
                      <c:pt idx="3373">
                        <c:v>135.69999999999999</c:v>
                      </c:pt>
                      <c:pt idx="3374">
                        <c:v>135.5</c:v>
                      </c:pt>
                      <c:pt idx="3375">
                        <c:v>136.9</c:v>
                      </c:pt>
                      <c:pt idx="3376">
                        <c:v>137.19999999999999</c:v>
                      </c:pt>
                      <c:pt idx="3377">
                        <c:v>136</c:v>
                      </c:pt>
                      <c:pt idx="3378">
                        <c:v>135.5</c:v>
                      </c:pt>
                      <c:pt idx="3379">
                        <c:v>136.19999999999999</c:v>
                      </c:pt>
                      <c:pt idx="3380">
                        <c:v>135.5</c:v>
                      </c:pt>
                      <c:pt idx="3381">
                        <c:v>136.69999999999999</c:v>
                      </c:pt>
                      <c:pt idx="3382">
                        <c:v>137.9</c:v>
                      </c:pt>
                      <c:pt idx="3383">
                        <c:v>138.30000000000001</c:v>
                      </c:pt>
                      <c:pt idx="3384">
                        <c:v>137.80000000000001</c:v>
                      </c:pt>
                      <c:pt idx="3385">
                        <c:v>138.30000000000001</c:v>
                      </c:pt>
                      <c:pt idx="3386">
                        <c:v>138.5</c:v>
                      </c:pt>
                      <c:pt idx="3387">
                        <c:v>137.69999999999999</c:v>
                      </c:pt>
                      <c:pt idx="3388">
                        <c:v>136.19999999999999</c:v>
                      </c:pt>
                      <c:pt idx="3389">
                        <c:v>136.19999999999999</c:v>
                      </c:pt>
                      <c:pt idx="3390">
                        <c:v>135.5</c:v>
                      </c:pt>
                      <c:pt idx="3391">
                        <c:v>135.6</c:v>
                      </c:pt>
                      <c:pt idx="3392">
                        <c:v>136.5</c:v>
                      </c:pt>
                      <c:pt idx="3393">
                        <c:v>136</c:v>
                      </c:pt>
                      <c:pt idx="3394">
                        <c:v>135.19999999999999</c:v>
                      </c:pt>
                      <c:pt idx="3395">
                        <c:v>136.6</c:v>
                      </c:pt>
                      <c:pt idx="3396">
                        <c:v>135.9</c:v>
                      </c:pt>
                      <c:pt idx="3397">
                        <c:v>134.9</c:v>
                      </c:pt>
                      <c:pt idx="3398">
                        <c:v>135</c:v>
                      </c:pt>
                      <c:pt idx="3399">
                        <c:v>133.4</c:v>
                      </c:pt>
                      <c:pt idx="3400">
                        <c:v>134.9</c:v>
                      </c:pt>
                      <c:pt idx="3401">
                        <c:v>135.19999999999999</c:v>
                      </c:pt>
                      <c:pt idx="3402">
                        <c:v>134.80000000000001</c:v>
                      </c:pt>
                      <c:pt idx="3403">
                        <c:v>135.9</c:v>
                      </c:pt>
                      <c:pt idx="3404">
                        <c:v>135.4</c:v>
                      </c:pt>
                      <c:pt idx="3405">
                        <c:v>135.19999999999999</c:v>
                      </c:pt>
                      <c:pt idx="3406">
                        <c:v>133.6</c:v>
                      </c:pt>
                      <c:pt idx="3407">
                        <c:v>134.9</c:v>
                      </c:pt>
                      <c:pt idx="3408">
                        <c:v>135.1</c:v>
                      </c:pt>
                      <c:pt idx="3409">
                        <c:v>132.5</c:v>
                      </c:pt>
                      <c:pt idx="3410">
                        <c:v>133.69999999999999</c:v>
                      </c:pt>
                      <c:pt idx="3411">
                        <c:v>132.9</c:v>
                      </c:pt>
                      <c:pt idx="3412">
                        <c:v>133.19999999999999</c:v>
                      </c:pt>
                      <c:pt idx="3413">
                        <c:v>134.80000000000001</c:v>
                      </c:pt>
                      <c:pt idx="3414">
                        <c:v>135</c:v>
                      </c:pt>
                      <c:pt idx="3415">
                        <c:v>135.19999999999999</c:v>
                      </c:pt>
                      <c:pt idx="3416">
                        <c:v>133.4</c:v>
                      </c:pt>
                      <c:pt idx="3417">
                        <c:v>133.4</c:v>
                      </c:pt>
                      <c:pt idx="3418">
                        <c:v>133.4</c:v>
                      </c:pt>
                      <c:pt idx="3419">
                        <c:v>133.19999999999999</c:v>
                      </c:pt>
                      <c:pt idx="3420">
                        <c:v>132.4</c:v>
                      </c:pt>
                      <c:pt idx="3421">
                        <c:v>132.5</c:v>
                      </c:pt>
                      <c:pt idx="3422">
                        <c:v>134.5</c:v>
                      </c:pt>
                      <c:pt idx="3423">
                        <c:v>133.5</c:v>
                      </c:pt>
                      <c:pt idx="3424">
                        <c:v>133</c:v>
                      </c:pt>
                      <c:pt idx="3425">
                        <c:v>130.80000000000001</c:v>
                      </c:pt>
                      <c:pt idx="3426">
                        <c:v>131.30000000000001</c:v>
                      </c:pt>
                      <c:pt idx="3427">
                        <c:v>131.9</c:v>
                      </c:pt>
                      <c:pt idx="3428">
                        <c:v>131</c:v>
                      </c:pt>
                      <c:pt idx="3429">
                        <c:v>131.9</c:v>
                      </c:pt>
                      <c:pt idx="3430">
                        <c:v>132.1</c:v>
                      </c:pt>
                      <c:pt idx="3431">
                        <c:v>132.9</c:v>
                      </c:pt>
                      <c:pt idx="3432">
                        <c:v>132.19999999999999</c:v>
                      </c:pt>
                      <c:pt idx="3433">
                        <c:v>132</c:v>
                      </c:pt>
                      <c:pt idx="3434">
                        <c:v>131.4</c:v>
                      </c:pt>
                      <c:pt idx="3435">
                        <c:v>131.6</c:v>
                      </c:pt>
                      <c:pt idx="3436">
                        <c:v>131.80000000000001</c:v>
                      </c:pt>
                      <c:pt idx="3437">
                        <c:v>133</c:v>
                      </c:pt>
                      <c:pt idx="3438">
                        <c:v>131.6</c:v>
                      </c:pt>
                      <c:pt idx="3439">
                        <c:v>131.4</c:v>
                      </c:pt>
                      <c:pt idx="3440">
                        <c:v>131.5</c:v>
                      </c:pt>
                      <c:pt idx="3441">
                        <c:v>132.69999999999999</c:v>
                      </c:pt>
                      <c:pt idx="3442">
                        <c:v>130.80000000000001</c:v>
                      </c:pt>
                      <c:pt idx="3443">
                        <c:v>130.9</c:v>
                      </c:pt>
                      <c:pt idx="3444">
                        <c:v>131.69999999999999</c:v>
                      </c:pt>
                      <c:pt idx="3445">
                        <c:v>132.9</c:v>
                      </c:pt>
                      <c:pt idx="3446">
                        <c:v>130.69999999999999</c:v>
                      </c:pt>
                      <c:pt idx="3447">
                        <c:v>132</c:v>
                      </c:pt>
                      <c:pt idx="3448">
                        <c:v>132.4</c:v>
                      </c:pt>
                      <c:pt idx="3449">
                        <c:v>132</c:v>
                      </c:pt>
                      <c:pt idx="3450">
                        <c:v>129.69999999999999</c:v>
                      </c:pt>
                      <c:pt idx="3451">
                        <c:v>131.30000000000001</c:v>
                      </c:pt>
                      <c:pt idx="3452">
                        <c:v>129.9</c:v>
                      </c:pt>
                      <c:pt idx="3453">
                        <c:v>129.30000000000001</c:v>
                      </c:pt>
                      <c:pt idx="3454">
                        <c:v>129.30000000000001</c:v>
                      </c:pt>
                      <c:pt idx="3455">
                        <c:v>128</c:v>
                      </c:pt>
                      <c:pt idx="3456">
                        <c:v>129.5</c:v>
                      </c:pt>
                      <c:pt idx="3457">
                        <c:v>128.19999999999999</c:v>
                      </c:pt>
                      <c:pt idx="3458">
                        <c:v>128.80000000000001</c:v>
                      </c:pt>
                      <c:pt idx="3459">
                        <c:v>128.19999999999999</c:v>
                      </c:pt>
                      <c:pt idx="3460">
                        <c:v>129.1</c:v>
                      </c:pt>
                      <c:pt idx="3461">
                        <c:v>130.19999999999999</c:v>
                      </c:pt>
                      <c:pt idx="3462">
                        <c:v>129.4</c:v>
                      </c:pt>
                      <c:pt idx="3463">
                        <c:v>130.30000000000001</c:v>
                      </c:pt>
                      <c:pt idx="3464">
                        <c:v>130.69999999999999</c:v>
                      </c:pt>
                      <c:pt idx="3465">
                        <c:v>130.6</c:v>
                      </c:pt>
                      <c:pt idx="3466">
                        <c:v>129</c:v>
                      </c:pt>
                      <c:pt idx="3467">
                        <c:v>128.19999999999999</c:v>
                      </c:pt>
                      <c:pt idx="3468">
                        <c:v>129.1</c:v>
                      </c:pt>
                      <c:pt idx="3469">
                        <c:v>128.30000000000001</c:v>
                      </c:pt>
                      <c:pt idx="3470">
                        <c:v>128</c:v>
                      </c:pt>
                      <c:pt idx="3471">
                        <c:v>125.8</c:v>
                      </c:pt>
                      <c:pt idx="3472">
                        <c:v>127.1</c:v>
                      </c:pt>
                      <c:pt idx="3473">
                        <c:v>128.19999999999999</c:v>
                      </c:pt>
                      <c:pt idx="3474">
                        <c:v>127.9</c:v>
                      </c:pt>
                      <c:pt idx="3475">
                        <c:v>128.5</c:v>
                      </c:pt>
                      <c:pt idx="3476">
                        <c:v>129.1</c:v>
                      </c:pt>
                      <c:pt idx="3477">
                        <c:v>128.9</c:v>
                      </c:pt>
                      <c:pt idx="3478">
                        <c:v>127.8</c:v>
                      </c:pt>
                      <c:pt idx="3479">
                        <c:v>128.19999999999999</c:v>
                      </c:pt>
                      <c:pt idx="3480">
                        <c:v>127.2</c:v>
                      </c:pt>
                      <c:pt idx="3481">
                        <c:v>128.5</c:v>
                      </c:pt>
                      <c:pt idx="3482">
                        <c:v>128</c:v>
                      </c:pt>
                      <c:pt idx="3483">
                        <c:v>128.9</c:v>
                      </c:pt>
                      <c:pt idx="3484">
                        <c:v>129.1</c:v>
                      </c:pt>
                      <c:pt idx="3485">
                        <c:v>128.30000000000001</c:v>
                      </c:pt>
                      <c:pt idx="3486">
                        <c:v>127.1</c:v>
                      </c:pt>
                      <c:pt idx="3487">
                        <c:v>127.1</c:v>
                      </c:pt>
                      <c:pt idx="3488">
                        <c:v>126.7</c:v>
                      </c:pt>
                      <c:pt idx="3489">
                        <c:v>126.9</c:v>
                      </c:pt>
                      <c:pt idx="3490">
                        <c:v>127.3</c:v>
                      </c:pt>
                      <c:pt idx="3491">
                        <c:v>127.8</c:v>
                      </c:pt>
                      <c:pt idx="3492">
                        <c:v>127.4</c:v>
                      </c:pt>
                      <c:pt idx="3493">
                        <c:v>127.4</c:v>
                      </c:pt>
                      <c:pt idx="3494">
                        <c:v>127.5</c:v>
                      </c:pt>
                      <c:pt idx="3495">
                        <c:v>127.1</c:v>
                      </c:pt>
                      <c:pt idx="3496">
                        <c:v>127.7</c:v>
                      </c:pt>
                      <c:pt idx="3497">
                        <c:v>125.9</c:v>
                      </c:pt>
                      <c:pt idx="3498">
                        <c:v>127.6</c:v>
                      </c:pt>
                      <c:pt idx="3499">
                        <c:v>127.3</c:v>
                      </c:pt>
                      <c:pt idx="3500">
                        <c:v>127.4</c:v>
                      </c:pt>
                      <c:pt idx="3501">
                        <c:v>127.5</c:v>
                      </c:pt>
                      <c:pt idx="3502">
                        <c:v>126.2</c:v>
                      </c:pt>
                      <c:pt idx="3503">
                        <c:v>125.2</c:v>
                      </c:pt>
                      <c:pt idx="3504">
                        <c:v>126.9</c:v>
                      </c:pt>
                      <c:pt idx="3505">
                        <c:v>124.4</c:v>
                      </c:pt>
                      <c:pt idx="3506">
                        <c:v>125.8</c:v>
                      </c:pt>
                      <c:pt idx="3507">
                        <c:v>125.9</c:v>
                      </c:pt>
                      <c:pt idx="3508">
                        <c:v>124.9</c:v>
                      </c:pt>
                      <c:pt idx="3509">
                        <c:v>125.2</c:v>
                      </c:pt>
                      <c:pt idx="3510">
                        <c:v>126.9</c:v>
                      </c:pt>
                      <c:pt idx="3511">
                        <c:v>126.3</c:v>
                      </c:pt>
                      <c:pt idx="3512">
                        <c:v>125.5</c:v>
                      </c:pt>
                      <c:pt idx="3513">
                        <c:v>127.2</c:v>
                      </c:pt>
                      <c:pt idx="3514">
                        <c:v>126.4</c:v>
                      </c:pt>
                      <c:pt idx="3515">
                        <c:v>125.6</c:v>
                      </c:pt>
                      <c:pt idx="3516">
                        <c:v>125.4</c:v>
                      </c:pt>
                      <c:pt idx="3517">
                        <c:v>124.5</c:v>
                      </c:pt>
                      <c:pt idx="3518">
                        <c:v>124.7</c:v>
                      </c:pt>
                      <c:pt idx="3519">
                        <c:v>123.9</c:v>
                      </c:pt>
                      <c:pt idx="3520">
                        <c:v>124</c:v>
                      </c:pt>
                      <c:pt idx="3521">
                        <c:v>124.7</c:v>
                      </c:pt>
                      <c:pt idx="3522">
                        <c:v>125.2</c:v>
                      </c:pt>
                      <c:pt idx="3523">
                        <c:v>124.1</c:v>
                      </c:pt>
                      <c:pt idx="3524">
                        <c:v>123.6</c:v>
                      </c:pt>
                      <c:pt idx="3525">
                        <c:v>123.5</c:v>
                      </c:pt>
                      <c:pt idx="3526">
                        <c:v>124.3</c:v>
                      </c:pt>
                      <c:pt idx="3527">
                        <c:v>123.8</c:v>
                      </c:pt>
                      <c:pt idx="3528">
                        <c:v>125.4</c:v>
                      </c:pt>
                      <c:pt idx="3529">
                        <c:v>125.3</c:v>
                      </c:pt>
                      <c:pt idx="3530">
                        <c:v>124.8</c:v>
                      </c:pt>
                      <c:pt idx="3531">
                        <c:v>124.3</c:v>
                      </c:pt>
                      <c:pt idx="3532">
                        <c:v>123.7</c:v>
                      </c:pt>
                      <c:pt idx="3533">
                        <c:v>124</c:v>
                      </c:pt>
                      <c:pt idx="3534">
                        <c:v>123.7</c:v>
                      </c:pt>
                      <c:pt idx="3535">
                        <c:v>122.1</c:v>
                      </c:pt>
                      <c:pt idx="3536">
                        <c:v>121.8</c:v>
                      </c:pt>
                      <c:pt idx="3537">
                        <c:v>123.3</c:v>
                      </c:pt>
                      <c:pt idx="3538">
                        <c:v>123.7</c:v>
                      </c:pt>
                      <c:pt idx="3539">
                        <c:v>123.8</c:v>
                      </c:pt>
                      <c:pt idx="3540">
                        <c:v>121.1</c:v>
                      </c:pt>
                      <c:pt idx="3541">
                        <c:v>121.4</c:v>
                      </c:pt>
                      <c:pt idx="3542">
                        <c:v>122</c:v>
                      </c:pt>
                      <c:pt idx="3543">
                        <c:v>123.1</c:v>
                      </c:pt>
                      <c:pt idx="3544">
                        <c:v>123.6</c:v>
                      </c:pt>
                      <c:pt idx="3545">
                        <c:v>122.8</c:v>
                      </c:pt>
                      <c:pt idx="3546">
                        <c:v>122</c:v>
                      </c:pt>
                      <c:pt idx="3547">
                        <c:v>122.3</c:v>
                      </c:pt>
                      <c:pt idx="3548">
                        <c:v>122.6</c:v>
                      </c:pt>
                      <c:pt idx="3549">
                        <c:v>121.6</c:v>
                      </c:pt>
                      <c:pt idx="3550">
                        <c:v>121.3</c:v>
                      </c:pt>
                      <c:pt idx="3551">
                        <c:v>122.3</c:v>
                      </c:pt>
                      <c:pt idx="3552">
                        <c:v>122.5</c:v>
                      </c:pt>
                      <c:pt idx="3553">
                        <c:v>122.3</c:v>
                      </c:pt>
                      <c:pt idx="3554">
                        <c:v>121.4</c:v>
                      </c:pt>
                      <c:pt idx="3555">
                        <c:v>121.4</c:v>
                      </c:pt>
                      <c:pt idx="3556">
                        <c:v>120.6</c:v>
                      </c:pt>
                      <c:pt idx="3557">
                        <c:v>122</c:v>
                      </c:pt>
                      <c:pt idx="3558">
                        <c:v>121.2</c:v>
                      </c:pt>
                      <c:pt idx="3559">
                        <c:v>119.7</c:v>
                      </c:pt>
                      <c:pt idx="3560">
                        <c:v>121.5</c:v>
                      </c:pt>
                      <c:pt idx="3561">
                        <c:v>120.6</c:v>
                      </c:pt>
                      <c:pt idx="3562">
                        <c:v>121.4</c:v>
                      </c:pt>
                      <c:pt idx="3563">
                        <c:v>119.5</c:v>
                      </c:pt>
                      <c:pt idx="3564">
                        <c:v>120.1</c:v>
                      </c:pt>
                      <c:pt idx="3565">
                        <c:v>120.3</c:v>
                      </c:pt>
                      <c:pt idx="3566">
                        <c:v>121.5</c:v>
                      </c:pt>
                      <c:pt idx="3567">
                        <c:v>121.4</c:v>
                      </c:pt>
                      <c:pt idx="3568">
                        <c:v>120.4</c:v>
                      </c:pt>
                      <c:pt idx="3569">
                        <c:v>120.3</c:v>
                      </c:pt>
                      <c:pt idx="3570">
                        <c:v>118.5</c:v>
                      </c:pt>
                      <c:pt idx="3571">
                        <c:v>119.5</c:v>
                      </c:pt>
                      <c:pt idx="3572">
                        <c:v>120.9</c:v>
                      </c:pt>
                      <c:pt idx="3573">
                        <c:v>119.4</c:v>
                      </c:pt>
                      <c:pt idx="3574">
                        <c:v>120</c:v>
                      </c:pt>
                      <c:pt idx="3575">
                        <c:v>120.3</c:v>
                      </c:pt>
                      <c:pt idx="3576">
                        <c:v>121.6</c:v>
                      </c:pt>
                      <c:pt idx="3577">
                        <c:v>120.5</c:v>
                      </c:pt>
                      <c:pt idx="3578">
                        <c:v>119.5</c:v>
                      </c:pt>
                      <c:pt idx="3579">
                        <c:v>121.2</c:v>
                      </c:pt>
                      <c:pt idx="3580">
                        <c:v>121</c:v>
                      </c:pt>
                      <c:pt idx="3581">
                        <c:v>119.8</c:v>
                      </c:pt>
                      <c:pt idx="3582">
                        <c:v>120.5</c:v>
                      </c:pt>
                      <c:pt idx="3583">
                        <c:v>120.9</c:v>
                      </c:pt>
                      <c:pt idx="3584">
                        <c:v>119.9</c:v>
                      </c:pt>
                      <c:pt idx="3585">
                        <c:v>120</c:v>
                      </c:pt>
                      <c:pt idx="3586">
                        <c:v>119.9</c:v>
                      </c:pt>
                      <c:pt idx="3587">
                        <c:v>117.9</c:v>
                      </c:pt>
                      <c:pt idx="3588">
                        <c:v>117.5</c:v>
                      </c:pt>
                      <c:pt idx="3589">
                        <c:v>118</c:v>
                      </c:pt>
                      <c:pt idx="3590">
                        <c:v>118.1</c:v>
                      </c:pt>
                      <c:pt idx="3591">
                        <c:v>119.5</c:v>
                      </c:pt>
                      <c:pt idx="3592">
                        <c:v>119.1</c:v>
                      </c:pt>
                      <c:pt idx="3593">
                        <c:v>118.3</c:v>
                      </c:pt>
                      <c:pt idx="3594">
                        <c:v>118.5</c:v>
                      </c:pt>
                      <c:pt idx="3595">
                        <c:v>118.8</c:v>
                      </c:pt>
                      <c:pt idx="3596">
                        <c:v>118.9</c:v>
                      </c:pt>
                      <c:pt idx="3597">
                        <c:v>120</c:v>
                      </c:pt>
                      <c:pt idx="3598">
                        <c:v>118</c:v>
                      </c:pt>
                      <c:pt idx="3599">
                        <c:v>119.7</c:v>
                      </c:pt>
                      <c:pt idx="3600">
                        <c:v>118.6</c:v>
                      </c:pt>
                      <c:pt idx="3601">
                        <c:v>118.8</c:v>
                      </c:pt>
                      <c:pt idx="3602">
                        <c:v>118</c:v>
                      </c:pt>
                      <c:pt idx="3603">
                        <c:v>118.8</c:v>
                      </c:pt>
                      <c:pt idx="3604">
                        <c:v>117.1</c:v>
                      </c:pt>
                      <c:pt idx="3605">
                        <c:v>117.9</c:v>
                      </c:pt>
                      <c:pt idx="3606">
                        <c:v>118.9</c:v>
                      </c:pt>
                      <c:pt idx="3607">
                        <c:v>117.8</c:v>
                      </c:pt>
                      <c:pt idx="3608">
                        <c:v>117.6</c:v>
                      </c:pt>
                      <c:pt idx="3609">
                        <c:v>118</c:v>
                      </c:pt>
                      <c:pt idx="3610">
                        <c:v>116.9</c:v>
                      </c:pt>
                      <c:pt idx="3611">
                        <c:v>117.7</c:v>
                      </c:pt>
                      <c:pt idx="3612">
                        <c:v>117.5</c:v>
                      </c:pt>
                      <c:pt idx="3613">
                        <c:v>117.3</c:v>
                      </c:pt>
                      <c:pt idx="3614">
                        <c:v>118.3</c:v>
                      </c:pt>
                      <c:pt idx="3615">
                        <c:v>119.6</c:v>
                      </c:pt>
                      <c:pt idx="3616">
                        <c:v>118</c:v>
                      </c:pt>
                      <c:pt idx="3617">
                        <c:v>119.8</c:v>
                      </c:pt>
                      <c:pt idx="3618">
                        <c:v>118.1</c:v>
                      </c:pt>
                      <c:pt idx="3619">
                        <c:v>117.9</c:v>
                      </c:pt>
                      <c:pt idx="3620">
                        <c:v>118.6</c:v>
                      </c:pt>
                      <c:pt idx="3621">
                        <c:v>119</c:v>
                      </c:pt>
                      <c:pt idx="3622">
                        <c:v>117.8</c:v>
                      </c:pt>
                      <c:pt idx="3623">
                        <c:v>117.2</c:v>
                      </c:pt>
                      <c:pt idx="3624">
                        <c:v>117.6</c:v>
                      </c:pt>
                      <c:pt idx="3625">
                        <c:v>117.6</c:v>
                      </c:pt>
                      <c:pt idx="3626">
                        <c:v>116.3</c:v>
                      </c:pt>
                      <c:pt idx="3627">
                        <c:v>115.7</c:v>
                      </c:pt>
                      <c:pt idx="3628">
                        <c:v>116.1</c:v>
                      </c:pt>
                      <c:pt idx="3629">
                        <c:v>116.2</c:v>
                      </c:pt>
                      <c:pt idx="3630">
                        <c:v>115.8</c:v>
                      </c:pt>
                      <c:pt idx="3631">
                        <c:v>116.5</c:v>
                      </c:pt>
                      <c:pt idx="3632">
                        <c:v>117</c:v>
                      </c:pt>
                      <c:pt idx="3633">
                        <c:v>115.3</c:v>
                      </c:pt>
                      <c:pt idx="3634">
                        <c:v>115.8</c:v>
                      </c:pt>
                      <c:pt idx="3635">
                        <c:v>116</c:v>
                      </c:pt>
                      <c:pt idx="3636">
                        <c:v>116.7</c:v>
                      </c:pt>
                      <c:pt idx="3637">
                        <c:v>118</c:v>
                      </c:pt>
                      <c:pt idx="3638">
                        <c:v>117.8</c:v>
                      </c:pt>
                      <c:pt idx="3639">
                        <c:v>118</c:v>
                      </c:pt>
                      <c:pt idx="3640">
                        <c:v>118.1</c:v>
                      </c:pt>
                      <c:pt idx="3641">
                        <c:v>116.6</c:v>
                      </c:pt>
                      <c:pt idx="3642">
                        <c:v>117.4</c:v>
                      </c:pt>
                      <c:pt idx="3643">
                        <c:v>117.2</c:v>
                      </c:pt>
                      <c:pt idx="3644">
                        <c:v>116.9</c:v>
                      </c:pt>
                      <c:pt idx="3645">
                        <c:v>116.4</c:v>
                      </c:pt>
                      <c:pt idx="3646">
                        <c:v>116.7</c:v>
                      </c:pt>
                      <c:pt idx="3647">
                        <c:v>116.7</c:v>
                      </c:pt>
                      <c:pt idx="3648">
                        <c:v>115.2</c:v>
                      </c:pt>
                      <c:pt idx="3649">
                        <c:v>114.6</c:v>
                      </c:pt>
                      <c:pt idx="3650">
                        <c:v>115.4</c:v>
                      </c:pt>
                      <c:pt idx="3651">
                        <c:v>114.5</c:v>
                      </c:pt>
                      <c:pt idx="3652">
                        <c:v>117</c:v>
                      </c:pt>
                      <c:pt idx="3653">
                        <c:v>117.8</c:v>
                      </c:pt>
                      <c:pt idx="3654">
                        <c:v>117</c:v>
                      </c:pt>
                      <c:pt idx="3655">
                        <c:v>114.2</c:v>
                      </c:pt>
                      <c:pt idx="3656">
                        <c:v>114.7</c:v>
                      </c:pt>
                      <c:pt idx="3657">
                        <c:v>115.3</c:v>
                      </c:pt>
                      <c:pt idx="3658">
                        <c:v>115.3</c:v>
                      </c:pt>
                      <c:pt idx="3659">
                        <c:v>117.1</c:v>
                      </c:pt>
                      <c:pt idx="3660">
                        <c:v>115.2</c:v>
                      </c:pt>
                      <c:pt idx="3661">
                        <c:v>115.8</c:v>
                      </c:pt>
                      <c:pt idx="3662">
                        <c:v>116.7</c:v>
                      </c:pt>
                      <c:pt idx="3663">
                        <c:v>116.3</c:v>
                      </c:pt>
                      <c:pt idx="3664">
                        <c:v>116.9</c:v>
                      </c:pt>
                      <c:pt idx="3665">
                        <c:v>115.6</c:v>
                      </c:pt>
                      <c:pt idx="3666">
                        <c:v>114.7</c:v>
                      </c:pt>
                      <c:pt idx="3667">
                        <c:v>116</c:v>
                      </c:pt>
                      <c:pt idx="3668">
                        <c:v>115.5</c:v>
                      </c:pt>
                      <c:pt idx="3669">
                        <c:v>114.9</c:v>
                      </c:pt>
                      <c:pt idx="3670">
                        <c:v>115.6</c:v>
                      </c:pt>
                      <c:pt idx="3671">
                        <c:v>114.7</c:v>
                      </c:pt>
                      <c:pt idx="3672">
                        <c:v>113.3</c:v>
                      </c:pt>
                      <c:pt idx="3673">
                        <c:v>114.3</c:v>
                      </c:pt>
                      <c:pt idx="3674">
                        <c:v>115</c:v>
                      </c:pt>
                      <c:pt idx="3675">
                        <c:v>115</c:v>
                      </c:pt>
                      <c:pt idx="3676">
                        <c:v>116.1</c:v>
                      </c:pt>
                      <c:pt idx="3677">
                        <c:v>116</c:v>
                      </c:pt>
                      <c:pt idx="3678">
                        <c:v>117.6</c:v>
                      </c:pt>
                      <c:pt idx="3679">
                        <c:v>117</c:v>
                      </c:pt>
                      <c:pt idx="3680">
                        <c:v>115</c:v>
                      </c:pt>
                      <c:pt idx="3681">
                        <c:v>113.6</c:v>
                      </c:pt>
                      <c:pt idx="3682">
                        <c:v>115.9</c:v>
                      </c:pt>
                      <c:pt idx="3683">
                        <c:v>116.2</c:v>
                      </c:pt>
                      <c:pt idx="3684">
                        <c:v>115.3</c:v>
                      </c:pt>
                      <c:pt idx="3685">
                        <c:v>114.5</c:v>
                      </c:pt>
                      <c:pt idx="3686">
                        <c:v>115.7</c:v>
                      </c:pt>
                      <c:pt idx="3687">
                        <c:v>114.5</c:v>
                      </c:pt>
                      <c:pt idx="3688">
                        <c:v>115.5</c:v>
                      </c:pt>
                      <c:pt idx="3689">
                        <c:v>115.1</c:v>
                      </c:pt>
                      <c:pt idx="3690">
                        <c:v>116.8</c:v>
                      </c:pt>
                      <c:pt idx="3691">
                        <c:v>114.2</c:v>
                      </c:pt>
                      <c:pt idx="3692">
                        <c:v>115.4</c:v>
                      </c:pt>
                      <c:pt idx="3693">
                        <c:v>114.7</c:v>
                      </c:pt>
                      <c:pt idx="3694">
                        <c:v>117.2</c:v>
                      </c:pt>
                      <c:pt idx="3695">
                        <c:v>115.9</c:v>
                      </c:pt>
                      <c:pt idx="3696">
                        <c:v>116.4</c:v>
                      </c:pt>
                      <c:pt idx="3697">
                        <c:v>114</c:v>
                      </c:pt>
                      <c:pt idx="3698">
                        <c:v>116.2</c:v>
                      </c:pt>
                      <c:pt idx="3699">
                        <c:v>115.5</c:v>
                      </c:pt>
                      <c:pt idx="3700">
                        <c:v>115.2</c:v>
                      </c:pt>
                      <c:pt idx="3701">
                        <c:v>113.4</c:v>
                      </c:pt>
                      <c:pt idx="3702">
                        <c:v>114</c:v>
                      </c:pt>
                      <c:pt idx="3703">
                        <c:v>114.5</c:v>
                      </c:pt>
                      <c:pt idx="3704">
                        <c:v>114.2</c:v>
                      </c:pt>
                      <c:pt idx="3705">
                        <c:v>113.8</c:v>
                      </c:pt>
                      <c:pt idx="3706">
                        <c:v>114.1</c:v>
                      </c:pt>
                      <c:pt idx="3707">
                        <c:v>112.3</c:v>
                      </c:pt>
                      <c:pt idx="3708">
                        <c:v>113.9</c:v>
                      </c:pt>
                      <c:pt idx="3709">
                        <c:v>113.2</c:v>
                      </c:pt>
                      <c:pt idx="3710">
                        <c:v>113.6</c:v>
                      </c:pt>
                      <c:pt idx="3711">
                        <c:v>112.7</c:v>
                      </c:pt>
                      <c:pt idx="3712">
                        <c:v>114</c:v>
                      </c:pt>
                      <c:pt idx="3713">
                        <c:v>114</c:v>
                      </c:pt>
                      <c:pt idx="3714">
                        <c:v>114.3</c:v>
                      </c:pt>
                      <c:pt idx="3715">
                        <c:v>114.3</c:v>
                      </c:pt>
                      <c:pt idx="3716">
                        <c:v>114.1</c:v>
                      </c:pt>
                      <c:pt idx="3717">
                        <c:v>114.3</c:v>
                      </c:pt>
                      <c:pt idx="3718">
                        <c:v>114.6</c:v>
                      </c:pt>
                      <c:pt idx="3719">
                        <c:v>111.9</c:v>
                      </c:pt>
                      <c:pt idx="3720">
                        <c:v>112.5</c:v>
                      </c:pt>
                      <c:pt idx="3721">
                        <c:v>112.7</c:v>
                      </c:pt>
                      <c:pt idx="3722">
                        <c:v>112.8</c:v>
                      </c:pt>
                      <c:pt idx="3723">
                        <c:v>113.8</c:v>
                      </c:pt>
                      <c:pt idx="3724">
                        <c:v>113.5</c:v>
                      </c:pt>
                      <c:pt idx="3725">
                        <c:v>113.9</c:v>
                      </c:pt>
                      <c:pt idx="3726">
                        <c:v>113</c:v>
                      </c:pt>
                      <c:pt idx="3727">
                        <c:v>113.3</c:v>
                      </c:pt>
                      <c:pt idx="3728">
                        <c:v>112.5</c:v>
                      </c:pt>
                      <c:pt idx="3729">
                        <c:v>112.9</c:v>
                      </c:pt>
                      <c:pt idx="3730">
                        <c:v>111.9</c:v>
                      </c:pt>
                      <c:pt idx="3731">
                        <c:v>113.8</c:v>
                      </c:pt>
                      <c:pt idx="3732">
                        <c:v>115.2</c:v>
                      </c:pt>
                      <c:pt idx="3733">
                        <c:v>113.9</c:v>
                      </c:pt>
                      <c:pt idx="3734">
                        <c:v>113.6</c:v>
                      </c:pt>
                      <c:pt idx="3735">
                        <c:v>113.6</c:v>
                      </c:pt>
                      <c:pt idx="3736">
                        <c:v>113.2</c:v>
                      </c:pt>
                      <c:pt idx="3737">
                        <c:v>114.7</c:v>
                      </c:pt>
                      <c:pt idx="3738">
                        <c:v>114.9</c:v>
                      </c:pt>
                      <c:pt idx="3739">
                        <c:v>113.3</c:v>
                      </c:pt>
                      <c:pt idx="3740">
                        <c:v>114.2</c:v>
                      </c:pt>
                      <c:pt idx="3741">
                        <c:v>113.4</c:v>
                      </c:pt>
                      <c:pt idx="3742">
                        <c:v>114.2</c:v>
                      </c:pt>
                      <c:pt idx="3743">
                        <c:v>113.9</c:v>
                      </c:pt>
                      <c:pt idx="3744">
                        <c:v>113.3</c:v>
                      </c:pt>
                      <c:pt idx="3745">
                        <c:v>113.9</c:v>
                      </c:pt>
                      <c:pt idx="3746">
                        <c:v>115.7</c:v>
                      </c:pt>
                      <c:pt idx="3747">
                        <c:v>114.6</c:v>
                      </c:pt>
                      <c:pt idx="3748">
                        <c:v>115</c:v>
                      </c:pt>
                      <c:pt idx="3749">
                        <c:v>113.4</c:v>
                      </c:pt>
                      <c:pt idx="3750">
                        <c:v>112.4</c:v>
                      </c:pt>
                      <c:pt idx="3751">
                        <c:v>113.4</c:v>
                      </c:pt>
                      <c:pt idx="3752">
                        <c:v>112.9</c:v>
                      </c:pt>
                      <c:pt idx="3753">
                        <c:v>114.6</c:v>
                      </c:pt>
                      <c:pt idx="3754">
                        <c:v>114.3</c:v>
                      </c:pt>
                      <c:pt idx="3755">
                        <c:v>114.3</c:v>
                      </c:pt>
                      <c:pt idx="3756">
                        <c:v>113.5</c:v>
                      </c:pt>
                      <c:pt idx="3757">
                        <c:v>113</c:v>
                      </c:pt>
                      <c:pt idx="3758">
                        <c:v>113.9</c:v>
                      </c:pt>
                      <c:pt idx="3759">
                        <c:v>113</c:v>
                      </c:pt>
                      <c:pt idx="3760">
                        <c:v>112.7</c:v>
                      </c:pt>
                      <c:pt idx="3761">
                        <c:v>112.3</c:v>
                      </c:pt>
                      <c:pt idx="3762">
                        <c:v>112.9</c:v>
                      </c:pt>
                      <c:pt idx="3763">
                        <c:v>112.3</c:v>
                      </c:pt>
                      <c:pt idx="3764">
                        <c:v>113.6</c:v>
                      </c:pt>
                      <c:pt idx="3765">
                        <c:v>112.5</c:v>
                      </c:pt>
                      <c:pt idx="3766">
                        <c:v>112.6</c:v>
                      </c:pt>
                      <c:pt idx="3767">
                        <c:v>111.4</c:v>
                      </c:pt>
                      <c:pt idx="3768">
                        <c:v>112</c:v>
                      </c:pt>
                      <c:pt idx="3769">
                        <c:v>111</c:v>
                      </c:pt>
                      <c:pt idx="3770">
                        <c:v>111.7</c:v>
                      </c:pt>
                      <c:pt idx="3771">
                        <c:v>110.8</c:v>
                      </c:pt>
                      <c:pt idx="3772">
                        <c:v>112</c:v>
                      </c:pt>
                      <c:pt idx="3773">
                        <c:v>113.4</c:v>
                      </c:pt>
                      <c:pt idx="3774">
                        <c:v>110.8</c:v>
                      </c:pt>
                      <c:pt idx="3775">
                        <c:v>111.4</c:v>
                      </c:pt>
                      <c:pt idx="3776">
                        <c:v>110.8</c:v>
                      </c:pt>
                      <c:pt idx="3777">
                        <c:v>112.4</c:v>
                      </c:pt>
                      <c:pt idx="3778">
                        <c:v>112.5</c:v>
                      </c:pt>
                      <c:pt idx="3779">
                        <c:v>111.8</c:v>
                      </c:pt>
                      <c:pt idx="3780">
                        <c:v>112.8</c:v>
                      </c:pt>
                      <c:pt idx="3781">
                        <c:v>112.5</c:v>
                      </c:pt>
                      <c:pt idx="3782">
                        <c:v>111.4</c:v>
                      </c:pt>
                      <c:pt idx="3783">
                        <c:v>113.1</c:v>
                      </c:pt>
                      <c:pt idx="3784">
                        <c:v>112.5</c:v>
                      </c:pt>
                      <c:pt idx="3785">
                        <c:v>113.1</c:v>
                      </c:pt>
                      <c:pt idx="3786">
                        <c:v>112.4</c:v>
                      </c:pt>
                      <c:pt idx="3787">
                        <c:v>111.9</c:v>
                      </c:pt>
                      <c:pt idx="3788">
                        <c:v>111.8</c:v>
                      </c:pt>
                      <c:pt idx="3789">
                        <c:v>111.6</c:v>
                      </c:pt>
                      <c:pt idx="3790">
                        <c:v>111.5</c:v>
                      </c:pt>
                      <c:pt idx="3791">
                        <c:v>112.2</c:v>
                      </c:pt>
                      <c:pt idx="3792">
                        <c:v>111.7</c:v>
                      </c:pt>
                      <c:pt idx="3793">
                        <c:v>113.2</c:v>
                      </c:pt>
                      <c:pt idx="3794">
                        <c:v>112.9</c:v>
                      </c:pt>
                      <c:pt idx="3795">
                        <c:v>112.7</c:v>
                      </c:pt>
                      <c:pt idx="3796">
                        <c:v>111.9</c:v>
                      </c:pt>
                      <c:pt idx="3797">
                        <c:v>112.4</c:v>
                      </c:pt>
                      <c:pt idx="3798">
                        <c:v>111.5</c:v>
                      </c:pt>
                      <c:pt idx="3799">
                        <c:v>111.5</c:v>
                      </c:pt>
                      <c:pt idx="3800">
                        <c:v>112.5</c:v>
                      </c:pt>
                      <c:pt idx="3801">
                        <c:v>112.9</c:v>
                      </c:pt>
                      <c:pt idx="3802">
                        <c:v>111.8</c:v>
                      </c:pt>
                      <c:pt idx="3803">
                        <c:v>111.8</c:v>
                      </c:pt>
                      <c:pt idx="3804">
                        <c:v>111.8</c:v>
                      </c:pt>
                      <c:pt idx="3805">
                        <c:v>112.1</c:v>
                      </c:pt>
                      <c:pt idx="3806">
                        <c:v>113.1</c:v>
                      </c:pt>
                      <c:pt idx="3807">
                        <c:v>112</c:v>
                      </c:pt>
                      <c:pt idx="3808">
                        <c:v>112.5</c:v>
                      </c:pt>
                      <c:pt idx="3809">
                        <c:v>112.8</c:v>
                      </c:pt>
                      <c:pt idx="3810">
                        <c:v>112.3</c:v>
                      </c:pt>
                      <c:pt idx="3811">
                        <c:v>112.5</c:v>
                      </c:pt>
                      <c:pt idx="3812">
                        <c:v>112.4</c:v>
                      </c:pt>
                      <c:pt idx="3813">
                        <c:v>111.8</c:v>
                      </c:pt>
                      <c:pt idx="3814">
                        <c:v>113.1</c:v>
                      </c:pt>
                      <c:pt idx="3815">
                        <c:v>112</c:v>
                      </c:pt>
                      <c:pt idx="3816">
                        <c:v>113.1</c:v>
                      </c:pt>
                      <c:pt idx="3817">
                        <c:v>112.4</c:v>
                      </c:pt>
                      <c:pt idx="3818">
                        <c:v>112.2</c:v>
                      </c:pt>
                      <c:pt idx="3819">
                        <c:v>113.2</c:v>
                      </c:pt>
                      <c:pt idx="3820">
                        <c:v>111.5</c:v>
                      </c:pt>
                      <c:pt idx="3821">
                        <c:v>112.6</c:v>
                      </c:pt>
                      <c:pt idx="3822">
                        <c:v>113.2</c:v>
                      </c:pt>
                      <c:pt idx="3823">
                        <c:v>112</c:v>
                      </c:pt>
                      <c:pt idx="3824">
                        <c:v>112.7</c:v>
                      </c:pt>
                      <c:pt idx="3825">
                        <c:v>113.2</c:v>
                      </c:pt>
                      <c:pt idx="3826">
                        <c:v>112.2</c:v>
                      </c:pt>
                      <c:pt idx="3827">
                        <c:v>112.6</c:v>
                      </c:pt>
                      <c:pt idx="3828">
                        <c:v>113.1</c:v>
                      </c:pt>
                      <c:pt idx="3829">
                        <c:v>113.4</c:v>
                      </c:pt>
                      <c:pt idx="3830">
                        <c:v>112.4</c:v>
                      </c:pt>
                      <c:pt idx="3831">
                        <c:v>111.8</c:v>
                      </c:pt>
                      <c:pt idx="3832">
                        <c:v>113.7</c:v>
                      </c:pt>
                      <c:pt idx="3833">
                        <c:v>114.2</c:v>
                      </c:pt>
                      <c:pt idx="3834">
                        <c:v>114.4</c:v>
                      </c:pt>
                      <c:pt idx="3835">
                        <c:v>114</c:v>
                      </c:pt>
                      <c:pt idx="3836">
                        <c:v>114.3</c:v>
                      </c:pt>
                      <c:pt idx="3837">
                        <c:v>113</c:v>
                      </c:pt>
                      <c:pt idx="3838">
                        <c:v>113.4</c:v>
                      </c:pt>
                      <c:pt idx="3839">
                        <c:v>113.8</c:v>
                      </c:pt>
                      <c:pt idx="3840">
                        <c:v>112.6</c:v>
                      </c:pt>
                      <c:pt idx="3841">
                        <c:v>112</c:v>
                      </c:pt>
                      <c:pt idx="3842">
                        <c:v>114.7</c:v>
                      </c:pt>
                      <c:pt idx="3843">
                        <c:v>114.1</c:v>
                      </c:pt>
                      <c:pt idx="3844">
                        <c:v>113.6</c:v>
                      </c:pt>
                      <c:pt idx="3845">
                        <c:v>113.1</c:v>
                      </c:pt>
                      <c:pt idx="3846">
                        <c:v>113.4</c:v>
                      </c:pt>
                      <c:pt idx="3847">
                        <c:v>114.2</c:v>
                      </c:pt>
                      <c:pt idx="3848">
                        <c:v>114.3</c:v>
                      </c:pt>
                      <c:pt idx="3849">
                        <c:v>113.6</c:v>
                      </c:pt>
                      <c:pt idx="3850">
                        <c:v>113.9</c:v>
                      </c:pt>
                      <c:pt idx="3851">
                        <c:v>113.5</c:v>
                      </c:pt>
                      <c:pt idx="3852">
                        <c:v>114</c:v>
                      </c:pt>
                      <c:pt idx="3853">
                        <c:v>114</c:v>
                      </c:pt>
                      <c:pt idx="3854">
                        <c:v>113.5</c:v>
                      </c:pt>
                      <c:pt idx="3855">
                        <c:v>114.6</c:v>
                      </c:pt>
                      <c:pt idx="3856">
                        <c:v>113.8</c:v>
                      </c:pt>
                      <c:pt idx="3857">
                        <c:v>113</c:v>
                      </c:pt>
                      <c:pt idx="3858">
                        <c:v>113.5</c:v>
                      </c:pt>
                      <c:pt idx="3859">
                        <c:v>114.2</c:v>
                      </c:pt>
                      <c:pt idx="3860">
                        <c:v>113.1</c:v>
                      </c:pt>
                      <c:pt idx="3861">
                        <c:v>112.1</c:v>
                      </c:pt>
                      <c:pt idx="3862">
                        <c:v>113.7</c:v>
                      </c:pt>
                      <c:pt idx="3863">
                        <c:v>113.3</c:v>
                      </c:pt>
                      <c:pt idx="3864">
                        <c:v>112.8</c:v>
                      </c:pt>
                      <c:pt idx="3865">
                        <c:v>112</c:v>
                      </c:pt>
                      <c:pt idx="3866">
                        <c:v>112.9</c:v>
                      </c:pt>
                      <c:pt idx="3867">
                        <c:v>113.9</c:v>
                      </c:pt>
                      <c:pt idx="3868">
                        <c:v>112.7</c:v>
                      </c:pt>
                      <c:pt idx="3869">
                        <c:v>113.8</c:v>
                      </c:pt>
                      <c:pt idx="3870">
                        <c:v>112.2</c:v>
                      </c:pt>
                      <c:pt idx="3871">
                        <c:v>112.2</c:v>
                      </c:pt>
                      <c:pt idx="3872">
                        <c:v>113</c:v>
                      </c:pt>
                      <c:pt idx="3873">
                        <c:v>114.8</c:v>
                      </c:pt>
                      <c:pt idx="3874">
                        <c:v>114.2</c:v>
                      </c:pt>
                      <c:pt idx="3875">
                        <c:v>115</c:v>
                      </c:pt>
                      <c:pt idx="3876">
                        <c:v>113.3</c:v>
                      </c:pt>
                      <c:pt idx="3877">
                        <c:v>113.2</c:v>
                      </c:pt>
                      <c:pt idx="3878">
                        <c:v>113</c:v>
                      </c:pt>
                      <c:pt idx="3879">
                        <c:v>112.7</c:v>
                      </c:pt>
                      <c:pt idx="3880">
                        <c:v>113.3</c:v>
                      </c:pt>
                      <c:pt idx="3881">
                        <c:v>112.1</c:v>
                      </c:pt>
                      <c:pt idx="3882">
                        <c:v>113.2</c:v>
                      </c:pt>
                      <c:pt idx="3883">
                        <c:v>111.7</c:v>
                      </c:pt>
                      <c:pt idx="3884">
                        <c:v>112</c:v>
                      </c:pt>
                      <c:pt idx="3885">
                        <c:v>112.2</c:v>
                      </c:pt>
                      <c:pt idx="3886">
                        <c:v>112.2</c:v>
                      </c:pt>
                      <c:pt idx="3887">
                        <c:v>111</c:v>
                      </c:pt>
                      <c:pt idx="3888">
                        <c:v>112.6</c:v>
                      </c:pt>
                      <c:pt idx="3889">
                        <c:v>112</c:v>
                      </c:pt>
                      <c:pt idx="3890">
                        <c:v>113.6</c:v>
                      </c:pt>
                      <c:pt idx="3891">
                        <c:v>113.7</c:v>
                      </c:pt>
                      <c:pt idx="3892">
                        <c:v>112.8</c:v>
                      </c:pt>
                      <c:pt idx="3893">
                        <c:v>112.4</c:v>
                      </c:pt>
                      <c:pt idx="3894">
                        <c:v>112.3</c:v>
                      </c:pt>
                      <c:pt idx="3895">
                        <c:v>112.5</c:v>
                      </c:pt>
                      <c:pt idx="3896">
                        <c:v>113.9</c:v>
                      </c:pt>
                      <c:pt idx="3897">
                        <c:v>113.7</c:v>
                      </c:pt>
                      <c:pt idx="3898">
                        <c:v>112.8</c:v>
                      </c:pt>
                      <c:pt idx="3899">
                        <c:v>113.5</c:v>
                      </c:pt>
                      <c:pt idx="3900">
                        <c:v>113.3</c:v>
                      </c:pt>
                      <c:pt idx="3901">
                        <c:v>112.8</c:v>
                      </c:pt>
                      <c:pt idx="3902">
                        <c:v>114.5</c:v>
                      </c:pt>
                      <c:pt idx="3903">
                        <c:v>113.6</c:v>
                      </c:pt>
                      <c:pt idx="3904">
                        <c:v>114.3</c:v>
                      </c:pt>
                      <c:pt idx="3905">
                        <c:v>113.5</c:v>
                      </c:pt>
                      <c:pt idx="3906">
                        <c:v>113.9</c:v>
                      </c:pt>
                      <c:pt idx="3907">
                        <c:v>112.9</c:v>
                      </c:pt>
                      <c:pt idx="3908">
                        <c:v>114.1</c:v>
                      </c:pt>
                      <c:pt idx="3909">
                        <c:v>113.3</c:v>
                      </c:pt>
                      <c:pt idx="3910">
                        <c:v>113.5</c:v>
                      </c:pt>
                      <c:pt idx="3911">
                        <c:v>113.7</c:v>
                      </c:pt>
                      <c:pt idx="3912">
                        <c:v>113.7</c:v>
                      </c:pt>
                      <c:pt idx="3913">
                        <c:v>113.9</c:v>
                      </c:pt>
                      <c:pt idx="3914">
                        <c:v>112.9</c:v>
                      </c:pt>
                      <c:pt idx="3915">
                        <c:v>114.3</c:v>
                      </c:pt>
                      <c:pt idx="3916">
                        <c:v>112.8</c:v>
                      </c:pt>
                      <c:pt idx="3917">
                        <c:v>114.7</c:v>
                      </c:pt>
                      <c:pt idx="3918">
                        <c:v>114.4</c:v>
                      </c:pt>
                      <c:pt idx="3919">
                        <c:v>113.4</c:v>
                      </c:pt>
                      <c:pt idx="3920">
                        <c:v>113.4</c:v>
                      </c:pt>
                      <c:pt idx="3921">
                        <c:v>113.4</c:v>
                      </c:pt>
                      <c:pt idx="3922">
                        <c:v>113.5</c:v>
                      </c:pt>
                      <c:pt idx="3923">
                        <c:v>114.8</c:v>
                      </c:pt>
                      <c:pt idx="3924">
                        <c:v>115</c:v>
                      </c:pt>
                      <c:pt idx="3925">
                        <c:v>114.7</c:v>
                      </c:pt>
                      <c:pt idx="3926">
                        <c:v>112.3</c:v>
                      </c:pt>
                      <c:pt idx="3927">
                        <c:v>113.2</c:v>
                      </c:pt>
                      <c:pt idx="3928">
                        <c:v>112.9</c:v>
                      </c:pt>
                      <c:pt idx="3929">
                        <c:v>114.7</c:v>
                      </c:pt>
                      <c:pt idx="3930">
                        <c:v>114.3</c:v>
                      </c:pt>
                      <c:pt idx="3931">
                        <c:v>114.6</c:v>
                      </c:pt>
                      <c:pt idx="3932">
                        <c:v>114.7</c:v>
                      </c:pt>
                      <c:pt idx="3933">
                        <c:v>112.8</c:v>
                      </c:pt>
                      <c:pt idx="3934">
                        <c:v>112.9</c:v>
                      </c:pt>
                      <c:pt idx="3935">
                        <c:v>112.5</c:v>
                      </c:pt>
                      <c:pt idx="3936">
                        <c:v>113.2</c:v>
                      </c:pt>
                      <c:pt idx="3937">
                        <c:v>113.2</c:v>
                      </c:pt>
                      <c:pt idx="3938">
                        <c:v>114.8</c:v>
                      </c:pt>
                      <c:pt idx="3939">
                        <c:v>113.9</c:v>
                      </c:pt>
                      <c:pt idx="3940">
                        <c:v>113.4</c:v>
                      </c:pt>
                      <c:pt idx="3941">
                        <c:v>112.9</c:v>
                      </c:pt>
                      <c:pt idx="3942">
                        <c:v>113.2</c:v>
                      </c:pt>
                      <c:pt idx="3943">
                        <c:v>113.3</c:v>
                      </c:pt>
                      <c:pt idx="3944">
                        <c:v>113.5</c:v>
                      </c:pt>
                      <c:pt idx="3945">
                        <c:v>113.3</c:v>
                      </c:pt>
                      <c:pt idx="3946">
                        <c:v>113.7</c:v>
                      </c:pt>
                      <c:pt idx="3947">
                        <c:v>114.5</c:v>
                      </c:pt>
                      <c:pt idx="3948">
                        <c:v>112.2</c:v>
                      </c:pt>
                      <c:pt idx="3949">
                        <c:v>114.6</c:v>
                      </c:pt>
                      <c:pt idx="3950">
                        <c:v>113.5</c:v>
                      </c:pt>
                      <c:pt idx="3951">
                        <c:v>111.9</c:v>
                      </c:pt>
                      <c:pt idx="3952">
                        <c:v>113</c:v>
                      </c:pt>
                      <c:pt idx="3953">
                        <c:v>113.7</c:v>
                      </c:pt>
                      <c:pt idx="3954">
                        <c:v>112.6</c:v>
                      </c:pt>
                      <c:pt idx="3955">
                        <c:v>113.7</c:v>
                      </c:pt>
                      <c:pt idx="3956">
                        <c:v>113</c:v>
                      </c:pt>
                      <c:pt idx="3957">
                        <c:v>114.8</c:v>
                      </c:pt>
                      <c:pt idx="3958">
                        <c:v>111.7</c:v>
                      </c:pt>
                      <c:pt idx="3959">
                        <c:v>114.3</c:v>
                      </c:pt>
                      <c:pt idx="3960">
                        <c:v>114.2</c:v>
                      </c:pt>
                      <c:pt idx="3961">
                        <c:v>113.4</c:v>
                      </c:pt>
                      <c:pt idx="3962">
                        <c:v>114.1</c:v>
                      </c:pt>
                      <c:pt idx="3963">
                        <c:v>115.4</c:v>
                      </c:pt>
                      <c:pt idx="3964">
                        <c:v>115.4</c:v>
                      </c:pt>
                      <c:pt idx="3965">
                        <c:v>117</c:v>
                      </c:pt>
                      <c:pt idx="3966">
                        <c:v>115</c:v>
                      </c:pt>
                      <c:pt idx="3967">
                        <c:v>114.7</c:v>
                      </c:pt>
                      <c:pt idx="3968">
                        <c:v>113.5</c:v>
                      </c:pt>
                      <c:pt idx="3969">
                        <c:v>115.9</c:v>
                      </c:pt>
                      <c:pt idx="3970">
                        <c:v>114.4</c:v>
                      </c:pt>
                      <c:pt idx="3971">
                        <c:v>115.8</c:v>
                      </c:pt>
                      <c:pt idx="3972">
                        <c:v>115</c:v>
                      </c:pt>
                      <c:pt idx="3973">
                        <c:v>114.6</c:v>
                      </c:pt>
                      <c:pt idx="3974">
                        <c:v>114.7</c:v>
                      </c:pt>
                      <c:pt idx="3975">
                        <c:v>113.8</c:v>
                      </c:pt>
                      <c:pt idx="3976">
                        <c:v>116.4</c:v>
                      </c:pt>
                      <c:pt idx="3977">
                        <c:v>114.9</c:v>
                      </c:pt>
                      <c:pt idx="3978">
                        <c:v>113.5</c:v>
                      </c:pt>
                      <c:pt idx="3979">
                        <c:v>115.6</c:v>
                      </c:pt>
                      <c:pt idx="3980">
                        <c:v>113.7</c:v>
                      </c:pt>
                      <c:pt idx="3981">
                        <c:v>114.8</c:v>
                      </c:pt>
                      <c:pt idx="3982">
                        <c:v>114</c:v>
                      </c:pt>
                      <c:pt idx="3983">
                        <c:v>114.2</c:v>
                      </c:pt>
                      <c:pt idx="3984">
                        <c:v>113.9</c:v>
                      </c:pt>
                      <c:pt idx="3985">
                        <c:v>115.3</c:v>
                      </c:pt>
                      <c:pt idx="3986">
                        <c:v>114.5</c:v>
                      </c:pt>
                      <c:pt idx="3987">
                        <c:v>114.4</c:v>
                      </c:pt>
                      <c:pt idx="3988">
                        <c:v>115</c:v>
                      </c:pt>
                      <c:pt idx="3989">
                        <c:v>113.9</c:v>
                      </c:pt>
                      <c:pt idx="3990">
                        <c:v>115</c:v>
                      </c:pt>
                      <c:pt idx="3991">
                        <c:v>115.3</c:v>
                      </c:pt>
                      <c:pt idx="3992">
                        <c:v>116.3</c:v>
                      </c:pt>
                      <c:pt idx="3993">
                        <c:v>116.2</c:v>
                      </c:pt>
                      <c:pt idx="3994">
                        <c:v>115.9</c:v>
                      </c:pt>
                      <c:pt idx="3995">
                        <c:v>115.7</c:v>
                      </c:pt>
                      <c:pt idx="3996">
                        <c:v>115.7</c:v>
                      </c:pt>
                      <c:pt idx="3997">
                        <c:v>116.8</c:v>
                      </c:pt>
                      <c:pt idx="3998">
                        <c:v>115.3</c:v>
                      </c:pt>
                      <c:pt idx="3999">
                        <c:v>114.8</c:v>
                      </c:pt>
                      <c:pt idx="4000">
                        <c:v>116.8</c:v>
                      </c:pt>
                      <c:pt idx="4001">
                        <c:v>116.7</c:v>
                      </c:pt>
                      <c:pt idx="4002">
                        <c:v>116.3</c:v>
                      </c:pt>
                      <c:pt idx="4003">
                        <c:v>116.6</c:v>
                      </c:pt>
                      <c:pt idx="4004">
                        <c:v>116.5</c:v>
                      </c:pt>
                      <c:pt idx="4005">
                        <c:v>117.1</c:v>
                      </c:pt>
                      <c:pt idx="4006">
                        <c:v>117.1</c:v>
                      </c:pt>
                      <c:pt idx="4007">
                        <c:v>117</c:v>
                      </c:pt>
                      <c:pt idx="4008">
                        <c:v>116.6</c:v>
                      </c:pt>
                      <c:pt idx="4009">
                        <c:v>117.3</c:v>
                      </c:pt>
                      <c:pt idx="4010">
                        <c:v>116.4</c:v>
                      </c:pt>
                      <c:pt idx="4011">
                        <c:v>118.2</c:v>
                      </c:pt>
                      <c:pt idx="4012">
                        <c:v>116.9</c:v>
                      </c:pt>
                      <c:pt idx="4013">
                        <c:v>116.8</c:v>
                      </c:pt>
                      <c:pt idx="4014">
                        <c:v>117.4</c:v>
                      </c:pt>
                      <c:pt idx="4015">
                        <c:v>117</c:v>
                      </c:pt>
                      <c:pt idx="4016">
                        <c:v>116.3</c:v>
                      </c:pt>
                      <c:pt idx="4017">
                        <c:v>116.2</c:v>
                      </c:pt>
                      <c:pt idx="4018">
                        <c:v>115.9</c:v>
                      </c:pt>
                      <c:pt idx="4019">
                        <c:v>117.8</c:v>
                      </c:pt>
                      <c:pt idx="4020">
                        <c:v>116.9</c:v>
                      </c:pt>
                      <c:pt idx="4021">
                        <c:v>115.3</c:v>
                      </c:pt>
                      <c:pt idx="4022">
                        <c:v>115.5</c:v>
                      </c:pt>
                      <c:pt idx="4023">
                        <c:v>115.9</c:v>
                      </c:pt>
                      <c:pt idx="4024">
                        <c:v>116.7</c:v>
                      </c:pt>
                      <c:pt idx="4025">
                        <c:v>116.5</c:v>
                      </c:pt>
                      <c:pt idx="4026">
                        <c:v>116.7</c:v>
                      </c:pt>
                      <c:pt idx="4027">
                        <c:v>116</c:v>
                      </c:pt>
                      <c:pt idx="4028">
                        <c:v>116.4</c:v>
                      </c:pt>
                      <c:pt idx="4029">
                        <c:v>116.6</c:v>
                      </c:pt>
                      <c:pt idx="4030">
                        <c:v>117.7</c:v>
                      </c:pt>
                      <c:pt idx="4031">
                        <c:v>116.4</c:v>
                      </c:pt>
                      <c:pt idx="4032">
                        <c:v>117.9</c:v>
                      </c:pt>
                      <c:pt idx="4033">
                        <c:v>117.8</c:v>
                      </c:pt>
                      <c:pt idx="4034">
                        <c:v>118.1</c:v>
                      </c:pt>
                      <c:pt idx="4035">
                        <c:v>117.8</c:v>
                      </c:pt>
                      <c:pt idx="4036">
                        <c:v>116.1</c:v>
                      </c:pt>
                      <c:pt idx="4037">
                        <c:v>117.4</c:v>
                      </c:pt>
                      <c:pt idx="4038">
                        <c:v>117.8</c:v>
                      </c:pt>
                      <c:pt idx="4039">
                        <c:v>118.3</c:v>
                      </c:pt>
                      <c:pt idx="4040">
                        <c:v>118.2</c:v>
                      </c:pt>
                      <c:pt idx="4041">
                        <c:v>117.8</c:v>
                      </c:pt>
                      <c:pt idx="4042">
                        <c:v>116.7</c:v>
                      </c:pt>
                      <c:pt idx="4043">
                        <c:v>117.5</c:v>
                      </c:pt>
                      <c:pt idx="4044">
                        <c:v>118.3</c:v>
                      </c:pt>
                      <c:pt idx="4045">
                        <c:v>117.8</c:v>
                      </c:pt>
                      <c:pt idx="4046">
                        <c:v>118.6</c:v>
                      </c:pt>
                      <c:pt idx="4047">
                        <c:v>120.2</c:v>
                      </c:pt>
                      <c:pt idx="4048">
                        <c:v>119.1</c:v>
                      </c:pt>
                      <c:pt idx="4049">
                        <c:v>118.1</c:v>
                      </c:pt>
                      <c:pt idx="4050">
                        <c:v>119.2</c:v>
                      </c:pt>
                      <c:pt idx="4051">
                        <c:v>118.2</c:v>
                      </c:pt>
                      <c:pt idx="4052">
                        <c:v>117.9</c:v>
                      </c:pt>
                      <c:pt idx="4053">
                        <c:v>117.8</c:v>
                      </c:pt>
                      <c:pt idx="4054">
                        <c:v>118.4</c:v>
                      </c:pt>
                      <c:pt idx="4055">
                        <c:v>117.6</c:v>
                      </c:pt>
                      <c:pt idx="4056">
                        <c:v>117.7</c:v>
                      </c:pt>
                      <c:pt idx="4057">
                        <c:v>117.4</c:v>
                      </c:pt>
                      <c:pt idx="4058">
                        <c:v>118.1</c:v>
                      </c:pt>
                      <c:pt idx="4059">
                        <c:v>118</c:v>
                      </c:pt>
                      <c:pt idx="4060">
                        <c:v>117.6</c:v>
                      </c:pt>
                      <c:pt idx="4061">
                        <c:v>118.6</c:v>
                      </c:pt>
                      <c:pt idx="4062">
                        <c:v>118.3</c:v>
                      </c:pt>
                      <c:pt idx="4063">
                        <c:v>118.1</c:v>
                      </c:pt>
                      <c:pt idx="4064">
                        <c:v>119.3</c:v>
                      </c:pt>
                      <c:pt idx="4065">
                        <c:v>118.7</c:v>
                      </c:pt>
                      <c:pt idx="4066">
                        <c:v>117.5</c:v>
                      </c:pt>
                      <c:pt idx="4067">
                        <c:v>118.1</c:v>
                      </c:pt>
                      <c:pt idx="4068">
                        <c:v>118.8</c:v>
                      </c:pt>
                      <c:pt idx="4069">
                        <c:v>118.7</c:v>
                      </c:pt>
                      <c:pt idx="4070">
                        <c:v>118.9</c:v>
                      </c:pt>
                      <c:pt idx="4071">
                        <c:v>119.2</c:v>
                      </c:pt>
                      <c:pt idx="4072">
                        <c:v>119.4</c:v>
                      </c:pt>
                      <c:pt idx="4073">
                        <c:v>118.3</c:v>
                      </c:pt>
                      <c:pt idx="4074">
                        <c:v>119.5</c:v>
                      </c:pt>
                      <c:pt idx="4075">
                        <c:v>120</c:v>
                      </c:pt>
                      <c:pt idx="4076">
                        <c:v>119.1</c:v>
                      </c:pt>
                      <c:pt idx="4077">
                        <c:v>120.3</c:v>
                      </c:pt>
                      <c:pt idx="4078">
                        <c:v>120.6</c:v>
                      </c:pt>
                      <c:pt idx="4079">
                        <c:v>119.5</c:v>
                      </c:pt>
                      <c:pt idx="4080">
                        <c:v>118.8</c:v>
                      </c:pt>
                      <c:pt idx="4081">
                        <c:v>119.4</c:v>
                      </c:pt>
                      <c:pt idx="4082">
                        <c:v>118.7</c:v>
                      </c:pt>
                      <c:pt idx="4083">
                        <c:v>119.3</c:v>
                      </c:pt>
                      <c:pt idx="4084">
                        <c:v>119.5</c:v>
                      </c:pt>
                      <c:pt idx="4085">
                        <c:v>119.5</c:v>
                      </c:pt>
                      <c:pt idx="4086">
                        <c:v>120.5</c:v>
                      </c:pt>
                      <c:pt idx="4087">
                        <c:v>119.2</c:v>
                      </c:pt>
                      <c:pt idx="4088">
                        <c:v>120.3</c:v>
                      </c:pt>
                      <c:pt idx="4089">
                        <c:v>120.3</c:v>
                      </c:pt>
                      <c:pt idx="4090">
                        <c:v>119.8</c:v>
                      </c:pt>
                      <c:pt idx="4091">
                        <c:v>119.2</c:v>
                      </c:pt>
                      <c:pt idx="4092">
                        <c:v>119.9</c:v>
                      </c:pt>
                      <c:pt idx="4093">
                        <c:v>121.9</c:v>
                      </c:pt>
                      <c:pt idx="4094">
                        <c:v>121.4</c:v>
                      </c:pt>
                      <c:pt idx="4095">
                        <c:v>121.8</c:v>
                      </c:pt>
                      <c:pt idx="4096">
                        <c:v>121.7</c:v>
                      </c:pt>
                      <c:pt idx="4097">
                        <c:v>119.7</c:v>
                      </c:pt>
                      <c:pt idx="4098">
                        <c:v>121.6</c:v>
                      </c:pt>
                      <c:pt idx="4099">
                        <c:v>120.9</c:v>
                      </c:pt>
                      <c:pt idx="4100">
                        <c:v>121.5</c:v>
                      </c:pt>
                      <c:pt idx="4101">
                        <c:v>121.8</c:v>
                      </c:pt>
                      <c:pt idx="4102">
                        <c:v>122.5</c:v>
                      </c:pt>
                      <c:pt idx="4103">
                        <c:v>122.5</c:v>
                      </c:pt>
                      <c:pt idx="4104">
                        <c:v>122.1</c:v>
                      </c:pt>
                      <c:pt idx="4105">
                        <c:v>122.9</c:v>
                      </c:pt>
                      <c:pt idx="4106">
                        <c:v>121.2</c:v>
                      </c:pt>
                      <c:pt idx="4107">
                        <c:v>121.5</c:v>
                      </c:pt>
                      <c:pt idx="4108">
                        <c:v>120.9</c:v>
                      </c:pt>
                      <c:pt idx="4109">
                        <c:v>120.5</c:v>
                      </c:pt>
                      <c:pt idx="4110">
                        <c:v>120.4</c:v>
                      </c:pt>
                      <c:pt idx="4111">
                        <c:v>119.7</c:v>
                      </c:pt>
                      <c:pt idx="4112">
                        <c:v>121.6</c:v>
                      </c:pt>
                      <c:pt idx="4113">
                        <c:v>121</c:v>
                      </c:pt>
                      <c:pt idx="4114">
                        <c:v>122.4</c:v>
                      </c:pt>
                      <c:pt idx="4115">
                        <c:v>119.7</c:v>
                      </c:pt>
                      <c:pt idx="4116">
                        <c:v>119.9</c:v>
                      </c:pt>
                      <c:pt idx="4117">
                        <c:v>120.1</c:v>
                      </c:pt>
                      <c:pt idx="4118">
                        <c:v>119.8</c:v>
                      </c:pt>
                      <c:pt idx="4119">
                        <c:v>120.5</c:v>
                      </c:pt>
                      <c:pt idx="4120">
                        <c:v>120.4</c:v>
                      </c:pt>
                      <c:pt idx="4121">
                        <c:v>120.9</c:v>
                      </c:pt>
                      <c:pt idx="4122">
                        <c:v>119.8</c:v>
                      </c:pt>
                      <c:pt idx="4123">
                        <c:v>120.4</c:v>
                      </c:pt>
                      <c:pt idx="4124">
                        <c:v>120.3</c:v>
                      </c:pt>
                      <c:pt idx="4125">
                        <c:v>119.7</c:v>
                      </c:pt>
                      <c:pt idx="4126">
                        <c:v>119.7</c:v>
                      </c:pt>
                      <c:pt idx="4127">
                        <c:v>119.9</c:v>
                      </c:pt>
                      <c:pt idx="4128">
                        <c:v>121.2</c:v>
                      </c:pt>
                      <c:pt idx="4129">
                        <c:v>119.5</c:v>
                      </c:pt>
                      <c:pt idx="4130">
                        <c:v>119.1</c:v>
                      </c:pt>
                      <c:pt idx="4131">
                        <c:v>121</c:v>
                      </c:pt>
                      <c:pt idx="4132">
                        <c:v>120.5</c:v>
                      </c:pt>
                      <c:pt idx="4133">
                        <c:v>121.1</c:v>
                      </c:pt>
                      <c:pt idx="4134">
                        <c:v>121</c:v>
                      </c:pt>
                      <c:pt idx="4135">
                        <c:v>121.1</c:v>
                      </c:pt>
                      <c:pt idx="4136">
                        <c:v>121.5</c:v>
                      </c:pt>
                      <c:pt idx="4137">
                        <c:v>121.1</c:v>
                      </c:pt>
                      <c:pt idx="4138">
                        <c:v>121.6</c:v>
                      </c:pt>
                      <c:pt idx="4139">
                        <c:v>121.8</c:v>
                      </c:pt>
                      <c:pt idx="4140">
                        <c:v>121.9</c:v>
                      </c:pt>
                      <c:pt idx="4141">
                        <c:v>120.8</c:v>
                      </c:pt>
                      <c:pt idx="4142">
                        <c:v>121.1</c:v>
                      </c:pt>
                      <c:pt idx="4143">
                        <c:v>121.7</c:v>
                      </c:pt>
                      <c:pt idx="4144">
                        <c:v>120.8</c:v>
                      </c:pt>
                      <c:pt idx="4145">
                        <c:v>121.5</c:v>
                      </c:pt>
                      <c:pt idx="4146">
                        <c:v>121.2</c:v>
                      </c:pt>
                      <c:pt idx="4147">
                        <c:v>121.2</c:v>
                      </c:pt>
                      <c:pt idx="4148">
                        <c:v>121.1</c:v>
                      </c:pt>
                      <c:pt idx="4149">
                        <c:v>120.8</c:v>
                      </c:pt>
                      <c:pt idx="4150">
                        <c:v>121</c:v>
                      </c:pt>
                      <c:pt idx="4151">
                        <c:v>122.2</c:v>
                      </c:pt>
                      <c:pt idx="4152">
                        <c:v>121.9</c:v>
                      </c:pt>
                      <c:pt idx="4153">
                        <c:v>120.7</c:v>
                      </c:pt>
                      <c:pt idx="4154">
                        <c:v>122</c:v>
                      </c:pt>
                      <c:pt idx="4155">
                        <c:v>120.2</c:v>
                      </c:pt>
                      <c:pt idx="4156">
                        <c:v>122.5</c:v>
                      </c:pt>
                      <c:pt idx="4157">
                        <c:v>121.6</c:v>
                      </c:pt>
                      <c:pt idx="4158">
                        <c:v>121.4</c:v>
                      </c:pt>
                      <c:pt idx="4159">
                        <c:v>122.4</c:v>
                      </c:pt>
                      <c:pt idx="4160">
                        <c:v>122.1</c:v>
                      </c:pt>
                      <c:pt idx="4161">
                        <c:v>121.8</c:v>
                      </c:pt>
                      <c:pt idx="4162">
                        <c:v>121.4</c:v>
                      </c:pt>
                      <c:pt idx="4163">
                        <c:v>122.6</c:v>
                      </c:pt>
                      <c:pt idx="4164">
                        <c:v>121.4</c:v>
                      </c:pt>
                      <c:pt idx="4165">
                        <c:v>122.6</c:v>
                      </c:pt>
                      <c:pt idx="4166">
                        <c:v>123.1</c:v>
                      </c:pt>
                      <c:pt idx="4167">
                        <c:v>123.6</c:v>
                      </c:pt>
                      <c:pt idx="4168">
                        <c:v>122.8</c:v>
                      </c:pt>
                      <c:pt idx="4169">
                        <c:v>122.9</c:v>
                      </c:pt>
                      <c:pt idx="4170">
                        <c:v>121.5</c:v>
                      </c:pt>
                      <c:pt idx="4171">
                        <c:v>122.3</c:v>
                      </c:pt>
                      <c:pt idx="4172">
                        <c:v>123.2</c:v>
                      </c:pt>
                      <c:pt idx="4173">
                        <c:v>124</c:v>
                      </c:pt>
                      <c:pt idx="4174">
                        <c:v>121.7</c:v>
                      </c:pt>
                      <c:pt idx="4175">
                        <c:v>122.3</c:v>
                      </c:pt>
                      <c:pt idx="4176">
                        <c:v>122.2</c:v>
                      </c:pt>
                      <c:pt idx="4177">
                        <c:v>122.5</c:v>
                      </c:pt>
                      <c:pt idx="4178">
                        <c:v>122.5</c:v>
                      </c:pt>
                      <c:pt idx="4179">
                        <c:v>123.6</c:v>
                      </c:pt>
                      <c:pt idx="4180">
                        <c:v>122.9</c:v>
                      </c:pt>
                      <c:pt idx="4181">
                        <c:v>122.9</c:v>
                      </c:pt>
                      <c:pt idx="4182">
                        <c:v>122.1</c:v>
                      </c:pt>
                      <c:pt idx="4183">
                        <c:v>124.2</c:v>
                      </c:pt>
                      <c:pt idx="4184">
                        <c:v>123</c:v>
                      </c:pt>
                      <c:pt idx="4185">
                        <c:v>123.6</c:v>
                      </c:pt>
                      <c:pt idx="4186">
                        <c:v>123.8</c:v>
                      </c:pt>
                      <c:pt idx="4187">
                        <c:v>122.6</c:v>
                      </c:pt>
                      <c:pt idx="4188">
                        <c:v>121.2</c:v>
                      </c:pt>
                      <c:pt idx="4189">
                        <c:v>123</c:v>
                      </c:pt>
                      <c:pt idx="4190">
                        <c:v>123.5</c:v>
                      </c:pt>
                      <c:pt idx="4191">
                        <c:v>123.2</c:v>
                      </c:pt>
                      <c:pt idx="4192">
                        <c:v>123</c:v>
                      </c:pt>
                      <c:pt idx="4193">
                        <c:v>123.5</c:v>
                      </c:pt>
                      <c:pt idx="4194">
                        <c:v>124</c:v>
                      </c:pt>
                      <c:pt idx="4195">
                        <c:v>124</c:v>
                      </c:pt>
                      <c:pt idx="4196">
                        <c:v>123.7</c:v>
                      </c:pt>
                      <c:pt idx="4197">
                        <c:v>123.9</c:v>
                      </c:pt>
                      <c:pt idx="4198">
                        <c:v>124.8</c:v>
                      </c:pt>
                      <c:pt idx="4199">
                        <c:v>125</c:v>
                      </c:pt>
                      <c:pt idx="4200">
                        <c:v>122.6</c:v>
                      </c:pt>
                      <c:pt idx="4201">
                        <c:v>124</c:v>
                      </c:pt>
                      <c:pt idx="4202">
                        <c:v>123.4</c:v>
                      </c:pt>
                      <c:pt idx="4203">
                        <c:v>123.9</c:v>
                      </c:pt>
                      <c:pt idx="4204">
                        <c:v>125.1</c:v>
                      </c:pt>
                      <c:pt idx="4205">
                        <c:v>124</c:v>
                      </c:pt>
                      <c:pt idx="4206">
                        <c:v>124.5</c:v>
                      </c:pt>
                      <c:pt idx="4207">
                        <c:v>123</c:v>
                      </c:pt>
                      <c:pt idx="4208">
                        <c:v>123.2</c:v>
                      </c:pt>
                      <c:pt idx="4209">
                        <c:v>123.7</c:v>
                      </c:pt>
                      <c:pt idx="4210">
                        <c:v>125.7</c:v>
                      </c:pt>
                      <c:pt idx="4211">
                        <c:v>123.8</c:v>
                      </c:pt>
                      <c:pt idx="4212">
                        <c:v>123.9</c:v>
                      </c:pt>
                      <c:pt idx="4213">
                        <c:v>124.8</c:v>
                      </c:pt>
                      <c:pt idx="4214">
                        <c:v>123.8</c:v>
                      </c:pt>
                      <c:pt idx="4215">
                        <c:v>125.1</c:v>
                      </c:pt>
                      <c:pt idx="4216">
                        <c:v>123.7</c:v>
                      </c:pt>
                      <c:pt idx="4217">
                        <c:v>125.4</c:v>
                      </c:pt>
                      <c:pt idx="4218">
                        <c:v>125.2</c:v>
                      </c:pt>
                      <c:pt idx="4219">
                        <c:v>125.7</c:v>
                      </c:pt>
                      <c:pt idx="4220">
                        <c:v>124.9</c:v>
                      </c:pt>
                      <c:pt idx="4221">
                        <c:v>123.3</c:v>
                      </c:pt>
                      <c:pt idx="4222">
                        <c:v>124.2</c:v>
                      </c:pt>
                      <c:pt idx="4223">
                        <c:v>124.2</c:v>
                      </c:pt>
                      <c:pt idx="4224">
                        <c:v>125.3</c:v>
                      </c:pt>
                      <c:pt idx="4225">
                        <c:v>124.6</c:v>
                      </c:pt>
                      <c:pt idx="4226">
                        <c:v>124.8</c:v>
                      </c:pt>
                      <c:pt idx="4227">
                        <c:v>125.5</c:v>
                      </c:pt>
                      <c:pt idx="4228">
                        <c:v>124</c:v>
                      </c:pt>
                      <c:pt idx="4229">
                        <c:v>124</c:v>
                      </c:pt>
                      <c:pt idx="4230">
                        <c:v>125</c:v>
                      </c:pt>
                      <c:pt idx="4231">
                        <c:v>124.1</c:v>
                      </c:pt>
                      <c:pt idx="4232">
                        <c:v>125.1</c:v>
                      </c:pt>
                      <c:pt idx="4233">
                        <c:v>126</c:v>
                      </c:pt>
                      <c:pt idx="4234">
                        <c:v>126.6</c:v>
                      </c:pt>
                      <c:pt idx="4235">
                        <c:v>126.6</c:v>
                      </c:pt>
                      <c:pt idx="4236">
                        <c:v>124.4</c:v>
                      </c:pt>
                      <c:pt idx="4237">
                        <c:v>123.9</c:v>
                      </c:pt>
                      <c:pt idx="4238">
                        <c:v>123.9</c:v>
                      </c:pt>
                      <c:pt idx="4239">
                        <c:v>124.9</c:v>
                      </c:pt>
                      <c:pt idx="4240">
                        <c:v>124.9</c:v>
                      </c:pt>
                      <c:pt idx="4241">
                        <c:v>126.4</c:v>
                      </c:pt>
                      <c:pt idx="4242">
                        <c:v>125.6</c:v>
                      </c:pt>
                      <c:pt idx="4243">
                        <c:v>127.1</c:v>
                      </c:pt>
                      <c:pt idx="4244">
                        <c:v>124.8</c:v>
                      </c:pt>
                      <c:pt idx="4245">
                        <c:v>124.2</c:v>
                      </c:pt>
                      <c:pt idx="4246">
                        <c:v>124</c:v>
                      </c:pt>
                      <c:pt idx="4247">
                        <c:v>125.2</c:v>
                      </c:pt>
                      <c:pt idx="4248">
                        <c:v>124.7</c:v>
                      </c:pt>
                      <c:pt idx="4249">
                        <c:v>125</c:v>
                      </c:pt>
                      <c:pt idx="4250">
                        <c:v>125.2</c:v>
                      </c:pt>
                      <c:pt idx="4251">
                        <c:v>124.6</c:v>
                      </c:pt>
                      <c:pt idx="4252">
                        <c:v>125.7</c:v>
                      </c:pt>
                      <c:pt idx="4253">
                        <c:v>125.2</c:v>
                      </c:pt>
                      <c:pt idx="4254">
                        <c:v>124</c:v>
                      </c:pt>
                      <c:pt idx="4255">
                        <c:v>126.7</c:v>
                      </c:pt>
                      <c:pt idx="4256">
                        <c:v>126.3</c:v>
                      </c:pt>
                      <c:pt idx="4257">
                        <c:v>126.9</c:v>
                      </c:pt>
                      <c:pt idx="4258">
                        <c:v>125.3</c:v>
                      </c:pt>
                      <c:pt idx="4259">
                        <c:v>125.5</c:v>
                      </c:pt>
                      <c:pt idx="4260">
                        <c:v>124.9</c:v>
                      </c:pt>
                      <c:pt idx="4261">
                        <c:v>126.5</c:v>
                      </c:pt>
                      <c:pt idx="4262">
                        <c:v>126</c:v>
                      </c:pt>
                      <c:pt idx="4263">
                        <c:v>126.3</c:v>
                      </c:pt>
                      <c:pt idx="4264">
                        <c:v>126.2</c:v>
                      </c:pt>
                      <c:pt idx="4265">
                        <c:v>125.4</c:v>
                      </c:pt>
                      <c:pt idx="4266">
                        <c:v>126.4</c:v>
                      </c:pt>
                      <c:pt idx="4267">
                        <c:v>125.8</c:v>
                      </c:pt>
                      <c:pt idx="4268">
                        <c:v>126.2</c:v>
                      </c:pt>
                      <c:pt idx="4269">
                        <c:v>126.5</c:v>
                      </c:pt>
                      <c:pt idx="4270">
                        <c:v>127.1</c:v>
                      </c:pt>
                      <c:pt idx="4271">
                        <c:v>126</c:v>
                      </c:pt>
                      <c:pt idx="4272">
                        <c:v>125.9</c:v>
                      </c:pt>
                      <c:pt idx="4273">
                        <c:v>126.3</c:v>
                      </c:pt>
                      <c:pt idx="4274">
                        <c:v>126.3</c:v>
                      </c:pt>
                      <c:pt idx="4275">
                        <c:v>126.1</c:v>
                      </c:pt>
                      <c:pt idx="4276">
                        <c:v>127.1</c:v>
                      </c:pt>
                      <c:pt idx="4277">
                        <c:v>126.9</c:v>
                      </c:pt>
                      <c:pt idx="4278">
                        <c:v>124.6</c:v>
                      </c:pt>
                      <c:pt idx="4279">
                        <c:v>125.6</c:v>
                      </c:pt>
                      <c:pt idx="4280">
                        <c:v>126.7</c:v>
                      </c:pt>
                      <c:pt idx="4281">
                        <c:v>126.7</c:v>
                      </c:pt>
                      <c:pt idx="4282">
                        <c:v>126.3</c:v>
                      </c:pt>
                      <c:pt idx="4283">
                        <c:v>126.8</c:v>
                      </c:pt>
                      <c:pt idx="4284">
                        <c:v>126.2</c:v>
                      </c:pt>
                      <c:pt idx="4285">
                        <c:v>126</c:v>
                      </c:pt>
                      <c:pt idx="4286">
                        <c:v>125.7</c:v>
                      </c:pt>
                      <c:pt idx="4287">
                        <c:v>127.3</c:v>
                      </c:pt>
                      <c:pt idx="4288">
                        <c:v>127.2</c:v>
                      </c:pt>
                      <c:pt idx="4289">
                        <c:v>126.1</c:v>
                      </c:pt>
                      <c:pt idx="4290">
                        <c:v>126.6</c:v>
                      </c:pt>
                      <c:pt idx="4291">
                        <c:v>127.5</c:v>
                      </c:pt>
                      <c:pt idx="4292">
                        <c:v>126.2</c:v>
                      </c:pt>
                      <c:pt idx="4293">
                        <c:v>125.6</c:v>
                      </c:pt>
                      <c:pt idx="4294">
                        <c:v>126.5</c:v>
                      </c:pt>
                      <c:pt idx="4295">
                        <c:v>127.2</c:v>
                      </c:pt>
                      <c:pt idx="4296">
                        <c:v>126.1</c:v>
                      </c:pt>
                      <c:pt idx="4297">
                        <c:v>127</c:v>
                      </c:pt>
                      <c:pt idx="4298">
                        <c:v>127</c:v>
                      </c:pt>
                      <c:pt idx="4299">
                        <c:v>128.4</c:v>
                      </c:pt>
                      <c:pt idx="4300">
                        <c:v>128.69999999999999</c:v>
                      </c:pt>
                      <c:pt idx="4301">
                        <c:v>126.3</c:v>
                      </c:pt>
                      <c:pt idx="4302">
                        <c:v>126.6</c:v>
                      </c:pt>
                      <c:pt idx="4303">
                        <c:v>127.3</c:v>
                      </c:pt>
                      <c:pt idx="4304">
                        <c:v>126.5</c:v>
                      </c:pt>
                      <c:pt idx="4305">
                        <c:v>127.5</c:v>
                      </c:pt>
                      <c:pt idx="4306">
                        <c:v>126.5</c:v>
                      </c:pt>
                      <c:pt idx="4307">
                        <c:v>127</c:v>
                      </c:pt>
                      <c:pt idx="4308">
                        <c:v>128.5</c:v>
                      </c:pt>
                      <c:pt idx="4309">
                        <c:v>127</c:v>
                      </c:pt>
                      <c:pt idx="4310">
                        <c:v>126.2</c:v>
                      </c:pt>
                      <c:pt idx="4311">
                        <c:v>126.7</c:v>
                      </c:pt>
                      <c:pt idx="4312">
                        <c:v>127.1</c:v>
                      </c:pt>
                      <c:pt idx="4313">
                        <c:v>127.2</c:v>
                      </c:pt>
                      <c:pt idx="4314">
                        <c:v>127.4</c:v>
                      </c:pt>
                      <c:pt idx="4315">
                        <c:v>128</c:v>
                      </c:pt>
                      <c:pt idx="4316">
                        <c:v>126.6</c:v>
                      </c:pt>
                      <c:pt idx="4317">
                        <c:v>126.7</c:v>
                      </c:pt>
                      <c:pt idx="4318">
                        <c:v>127.9</c:v>
                      </c:pt>
                      <c:pt idx="4319">
                        <c:v>126.9</c:v>
                      </c:pt>
                      <c:pt idx="4320">
                        <c:v>126.9</c:v>
                      </c:pt>
                      <c:pt idx="4321">
                        <c:v>126.8</c:v>
                      </c:pt>
                      <c:pt idx="4322">
                        <c:v>127</c:v>
                      </c:pt>
                      <c:pt idx="4323">
                        <c:v>127.1</c:v>
                      </c:pt>
                      <c:pt idx="4324">
                        <c:v>127.2</c:v>
                      </c:pt>
                      <c:pt idx="4325">
                        <c:v>128.69999999999999</c:v>
                      </c:pt>
                      <c:pt idx="4326">
                        <c:v>126.9</c:v>
                      </c:pt>
                      <c:pt idx="4327">
                        <c:v>126.9</c:v>
                      </c:pt>
                      <c:pt idx="4328">
                        <c:v>126.6</c:v>
                      </c:pt>
                      <c:pt idx="4329">
                        <c:v>127.7</c:v>
                      </c:pt>
                      <c:pt idx="4330">
                        <c:v>126.8</c:v>
                      </c:pt>
                      <c:pt idx="4331">
                        <c:v>127.6</c:v>
                      </c:pt>
                      <c:pt idx="4332">
                        <c:v>126.9</c:v>
                      </c:pt>
                      <c:pt idx="4333">
                        <c:v>126.8</c:v>
                      </c:pt>
                      <c:pt idx="4334">
                        <c:v>127.3</c:v>
                      </c:pt>
                      <c:pt idx="4335">
                        <c:v>127.9</c:v>
                      </c:pt>
                      <c:pt idx="4336">
                        <c:v>128.4</c:v>
                      </c:pt>
                      <c:pt idx="4337">
                        <c:v>127.5</c:v>
                      </c:pt>
                      <c:pt idx="4338">
                        <c:v>127.8</c:v>
                      </c:pt>
                      <c:pt idx="4339">
                        <c:v>127</c:v>
                      </c:pt>
                      <c:pt idx="4340">
                        <c:v>127.5</c:v>
                      </c:pt>
                      <c:pt idx="4341">
                        <c:v>127.7</c:v>
                      </c:pt>
                      <c:pt idx="4342">
                        <c:v>127.7</c:v>
                      </c:pt>
                      <c:pt idx="4343">
                        <c:v>127.5</c:v>
                      </c:pt>
                      <c:pt idx="4344">
                        <c:v>128.5</c:v>
                      </c:pt>
                      <c:pt idx="4345">
                        <c:v>127.6</c:v>
                      </c:pt>
                      <c:pt idx="4346">
                        <c:v>128.4</c:v>
                      </c:pt>
                      <c:pt idx="4347">
                        <c:v>128.80000000000001</c:v>
                      </c:pt>
                      <c:pt idx="4348">
                        <c:v>126.5</c:v>
                      </c:pt>
                      <c:pt idx="4349">
                        <c:v>128.19999999999999</c:v>
                      </c:pt>
                      <c:pt idx="4350">
                        <c:v>127.7</c:v>
                      </c:pt>
                      <c:pt idx="4351">
                        <c:v>126.4</c:v>
                      </c:pt>
                      <c:pt idx="4352">
                        <c:v>128.9</c:v>
                      </c:pt>
                      <c:pt idx="4353">
                        <c:v>128.6</c:v>
                      </c:pt>
                      <c:pt idx="4354">
                        <c:v>129.4</c:v>
                      </c:pt>
                      <c:pt idx="4355">
                        <c:v>128.5</c:v>
                      </c:pt>
                      <c:pt idx="4356">
                        <c:v>126.9</c:v>
                      </c:pt>
                      <c:pt idx="4357">
                        <c:v>127.8</c:v>
                      </c:pt>
                      <c:pt idx="4358">
                        <c:v>127.4</c:v>
                      </c:pt>
                      <c:pt idx="4359">
                        <c:v>127.6</c:v>
                      </c:pt>
                      <c:pt idx="4360">
                        <c:v>127.6</c:v>
                      </c:pt>
                      <c:pt idx="4361">
                        <c:v>128.4</c:v>
                      </c:pt>
                      <c:pt idx="4362">
                        <c:v>127.5</c:v>
                      </c:pt>
                      <c:pt idx="4363">
                        <c:v>128</c:v>
                      </c:pt>
                      <c:pt idx="4364">
                        <c:v>128.80000000000001</c:v>
                      </c:pt>
                      <c:pt idx="4365">
                        <c:v>128.30000000000001</c:v>
                      </c:pt>
                      <c:pt idx="4366">
                        <c:v>128.69999999999999</c:v>
                      </c:pt>
                      <c:pt idx="4367">
                        <c:v>129.9</c:v>
                      </c:pt>
                      <c:pt idx="4368">
                        <c:v>129.69999999999999</c:v>
                      </c:pt>
                      <c:pt idx="4369">
                        <c:v>128.69999999999999</c:v>
                      </c:pt>
                      <c:pt idx="4370">
                        <c:v>128.4</c:v>
                      </c:pt>
                      <c:pt idx="4371">
                        <c:v>128.69999999999999</c:v>
                      </c:pt>
                      <c:pt idx="4372">
                        <c:v>127.6</c:v>
                      </c:pt>
                      <c:pt idx="4373">
                        <c:v>127.8</c:v>
                      </c:pt>
                      <c:pt idx="4374">
                        <c:v>128.6</c:v>
                      </c:pt>
                      <c:pt idx="4375">
                        <c:v>127.2</c:v>
                      </c:pt>
                      <c:pt idx="4376">
                        <c:v>129.30000000000001</c:v>
                      </c:pt>
                      <c:pt idx="4377">
                        <c:v>129.5</c:v>
                      </c:pt>
                      <c:pt idx="4378">
                        <c:v>128.69999999999999</c:v>
                      </c:pt>
                      <c:pt idx="4379">
                        <c:v>127.9</c:v>
                      </c:pt>
                      <c:pt idx="4380">
                        <c:v>127.4</c:v>
                      </c:pt>
                      <c:pt idx="4381">
                        <c:v>129.5</c:v>
                      </c:pt>
                      <c:pt idx="4382">
                        <c:v>127.5</c:v>
                      </c:pt>
                      <c:pt idx="4383">
                        <c:v>127.8</c:v>
                      </c:pt>
                      <c:pt idx="4384">
                        <c:v>128.9</c:v>
                      </c:pt>
                      <c:pt idx="4385">
                        <c:v>130.1</c:v>
                      </c:pt>
                      <c:pt idx="4386">
                        <c:v>129.9</c:v>
                      </c:pt>
                      <c:pt idx="4387">
                        <c:v>128.69999999999999</c:v>
                      </c:pt>
                      <c:pt idx="4388">
                        <c:v>129.19999999999999</c:v>
                      </c:pt>
                      <c:pt idx="4389">
                        <c:v>129.6</c:v>
                      </c:pt>
                      <c:pt idx="4390">
                        <c:v>129</c:v>
                      </c:pt>
                      <c:pt idx="4391">
                        <c:v>128.5</c:v>
                      </c:pt>
                      <c:pt idx="4392">
                        <c:v>128</c:v>
                      </c:pt>
                      <c:pt idx="4393">
                        <c:v>128.6</c:v>
                      </c:pt>
                      <c:pt idx="4394">
                        <c:v>129.80000000000001</c:v>
                      </c:pt>
                      <c:pt idx="4395">
                        <c:v>128</c:v>
                      </c:pt>
                      <c:pt idx="4396">
                        <c:v>129.1</c:v>
                      </c:pt>
                      <c:pt idx="4397">
                        <c:v>128.5</c:v>
                      </c:pt>
                      <c:pt idx="4398">
                        <c:v>129.4</c:v>
                      </c:pt>
                      <c:pt idx="4399">
                        <c:v>129.5</c:v>
                      </c:pt>
                      <c:pt idx="4400">
                        <c:v>127.2</c:v>
                      </c:pt>
                      <c:pt idx="4401">
                        <c:v>128.5</c:v>
                      </c:pt>
                      <c:pt idx="4402">
                        <c:v>128.6</c:v>
                      </c:pt>
                      <c:pt idx="4403">
                        <c:v>129.1</c:v>
                      </c:pt>
                      <c:pt idx="4404">
                        <c:v>129.19999999999999</c:v>
                      </c:pt>
                      <c:pt idx="4405">
                        <c:v>129.30000000000001</c:v>
                      </c:pt>
                      <c:pt idx="4406">
                        <c:v>130.30000000000001</c:v>
                      </c:pt>
                      <c:pt idx="4407">
                        <c:v>128.69999999999999</c:v>
                      </c:pt>
                      <c:pt idx="4408">
                        <c:v>130</c:v>
                      </c:pt>
                      <c:pt idx="4409">
                        <c:v>128.5</c:v>
                      </c:pt>
                      <c:pt idx="4410">
                        <c:v>129.5</c:v>
                      </c:pt>
                      <c:pt idx="4411">
                        <c:v>129.9</c:v>
                      </c:pt>
                      <c:pt idx="4412">
                        <c:v>129</c:v>
                      </c:pt>
                      <c:pt idx="4413">
                        <c:v>128.69999999999999</c:v>
                      </c:pt>
                      <c:pt idx="4414">
                        <c:v>130.1</c:v>
                      </c:pt>
                      <c:pt idx="4415">
                        <c:v>129.30000000000001</c:v>
                      </c:pt>
                      <c:pt idx="4416">
                        <c:v>130</c:v>
                      </c:pt>
                      <c:pt idx="4417">
                        <c:v>129.69999999999999</c:v>
                      </c:pt>
                      <c:pt idx="4418">
                        <c:v>129.1</c:v>
                      </c:pt>
                      <c:pt idx="4419">
                        <c:v>129.5</c:v>
                      </c:pt>
                      <c:pt idx="4420">
                        <c:v>128.9</c:v>
                      </c:pt>
                      <c:pt idx="4421">
                        <c:v>130.30000000000001</c:v>
                      </c:pt>
                      <c:pt idx="4422">
                        <c:v>129</c:v>
                      </c:pt>
                      <c:pt idx="4423">
                        <c:v>128.9</c:v>
                      </c:pt>
                      <c:pt idx="4424">
                        <c:v>129.80000000000001</c:v>
                      </c:pt>
                      <c:pt idx="4425">
                        <c:v>130.4</c:v>
                      </c:pt>
                      <c:pt idx="4426">
                        <c:v>128.19999999999999</c:v>
                      </c:pt>
                      <c:pt idx="4427">
                        <c:v>129.69999999999999</c:v>
                      </c:pt>
                      <c:pt idx="4428">
                        <c:v>128.5</c:v>
                      </c:pt>
                      <c:pt idx="4429">
                        <c:v>128.9</c:v>
                      </c:pt>
                      <c:pt idx="4430">
                        <c:v>130.9</c:v>
                      </c:pt>
                      <c:pt idx="4431">
                        <c:v>129.6</c:v>
                      </c:pt>
                      <c:pt idx="4432">
                        <c:v>129.9</c:v>
                      </c:pt>
                      <c:pt idx="4433">
                        <c:v>129</c:v>
                      </c:pt>
                      <c:pt idx="4434">
                        <c:v>129.4</c:v>
                      </c:pt>
                      <c:pt idx="4435">
                        <c:v>129.5</c:v>
                      </c:pt>
                      <c:pt idx="4436">
                        <c:v>128.5</c:v>
                      </c:pt>
                      <c:pt idx="4437">
                        <c:v>129.30000000000001</c:v>
                      </c:pt>
                      <c:pt idx="4438">
                        <c:v>129.6</c:v>
                      </c:pt>
                      <c:pt idx="4439">
                        <c:v>129</c:v>
                      </c:pt>
                      <c:pt idx="4440">
                        <c:v>130.4</c:v>
                      </c:pt>
                      <c:pt idx="4441">
                        <c:v>128.9</c:v>
                      </c:pt>
                      <c:pt idx="4442">
                        <c:v>130.19999999999999</c:v>
                      </c:pt>
                      <c:pt idx="4443">
                        <c:v>129.69999999999999</c:v>
                      </c:pt>
                      <c:pt idx="4444">
                        <c:v>128.80000000000001</c:v>
                      </c:pt>
                      <c:pt idx="4445">
                        <c:v>128.80000000000001</c:v>
                      </c:pt>
                      <c:pt idx="4446">
                        <c:v>129.4</c:v>
                      </c:pt>
                      <c:pt idx="4447">
                        <c:v>128.1</c:v>
                      </c:pt>
                      <c:pt idx="4448">
                        <c:v>129.1</c:v>
                      </c:pt>
                      <c:pt idx="4449">
                        <c:v>129.9</c:v>
                      </c:pt>
                      <c:pt idx="4450">
                        <c:v>129.4</c:v>
                      </c:pt>
                      <c:pt idx="4451">
                        <c:v>129.19999999999999</c:v>
                      </c:pt>
                      <c:pt idx="4452">
                        <c:v>129</c:v>
                      </c:pt>
                      <c:pt idx="4453">
                        <c:v>129.5</c:v>
                      </c:pt>
                      <c:pt idx="4454">
                        <c:v>130.6</c:v>
                      </c:pt>
                      <c:pt idx="4455">
                        <c:v>130.5</c:v>
                      </c:pt>
                      <c:pt idx="4456">
                        <c:v>129.9</c:v>
                      </c:pt>
                      <c:pt idx="4457">
                        <c:v>129.80000000000001</c:v>
                      </c:pt>
                      <c:pt idx="4458">
                        <c:v>129</c:v>
                      </c:pt>
                      <c:pt idx="4459">
                        <c:v>129.4</c:v>
                      </c:pt>
                      <c:pt idx="4460">
                        <c:v>130.30000000000001</c:v>
                      </c:pt>
                      <c:pt idx="4461">
                        <c:v>128.69999999999999</c:v>
                      </c:pt>
                      <c:pt idx="4462">
                        <c:v>128.9</c:v>
                      </c:pt>
                      <c:pt idx="4463">
                        <c:v>129.1</c:v>
                      </c:pt>
                      <c:pt idx="4464">
                        <c:v>129.69999999999999</c:v>
                      </c:pt>
                      <c:pt idx="4465">
                        <c:v>129.9</c:v>
                      </c:pt>
                      <c:pt idx="4466">
                        <c:v>130.30000000000001</c:v>
                      </c:pt>
                      <c:pt idx="4467">
                        <c:v>130.6</c:v>
                      </c:pt>
                      <c:pt idx="4468">
                        <c:v>129.9</c:v>
                      </c:pt>
                      <c:pt idx="4469">
                        <c:v>127.9</c:v>
                      </c:pt>
                      <c:pt idx="4470">
                        <c:v>129.19999999999999</c:v>
                      </c:pt>
                      <c:pt idx="4471">
                        <c:v>128.4</c:v>
                      </c:pt>
                      <c:pt idx="4472">
                        <c:v>130.1</c:v>
                      </c:pt>
                      <c:pt idx="4473">
                        <c:v>130.5</c:v>
                      </c:pt>
                      <c:pt idx="4474">
                        <c:v>130.19999999999999</c:v>
                      </c:pt>
                      <c:pt idx="4475">
                        <c:v>129.80000000000001</c:v>
                      </c:pt>
                      <c:pt idx="4476">
                        <c:v>129.69999999999999</c:v>
                      </c:pt>
                      <c:pt idx="4477">
                        <c:v>130.5</c:v>
                      </c:pt>
                      <c:pt idx="4478">
                        <c:v>130.9</c:v>
                      </c:pt>
                      <c:pt idx="4479">
                        <c:v>130.4</c:v>
                      </c:pt>
                      <c:pt idx="4480">
                        <c:v>130.69999999999999</c:v>
                      </c:pt>
                      <c:pt idx="4481">
                        <c:v>129</c:v>
                      </c:pt>
                      <c:pt idx="4482">
                        <c:v>129.9</c:v>
                      </c:pt>
                      <c:pt idx="4483">
                        <c:v>130.1</c:v>
                      </c:pt>
                      <c:pt idx="4484">
                        <c:v>128.30000000000001</c:v>
                      </c:pt>
                      <c:pt idx="4485">
                        <c:v>130.19999999999999</c:v>
                      </c:pt>
                      <c:pt idx="4486">
                        <c:v>130.69999999999999</c:v>
                      </c:pt>
                      <c:pt idx="4487">
                        <c:v>130.80000000000001</c:v>
                      </c:pt>
                      <c:pt idx="4488">
                        <c:v>130.4</c:v>
                      </c:pt>
                      <c:pt idx="4489">
                        <c:v>129.4</c:v>
                      </c:pt>
                      <c:pt idx="4490">
                        <c:v>129.80000000000001</c:v>
                      </c:pt>
                      <c:pt idx="4491">
                        <c:v>129.1</c:v>
                      </c:pt>
                      <c:pt idx="4492">
                        <c:v>131.19999999999999</c:v>
                      </c:pt>
                      <c:pt idx="4493">
                        <c:v>131.4</c:v>
                      </c:pt>
                      <c:pt idx="4494">
                        <c:v>130.80000000000001</c:v>
                      </c:pt>
                      <c:pt idx="4495">
                        <c:v>130</c:v>
                      </c:pt>
                      <c:pt idx="4496">
                        <c:v>129.1</c:v>
                      </c:pt>
                      <c:pt idx="4497">
                        <c:v>129.69999999999999</c:v>
                      </c:pt>
                      <c:pt idx="4498">
                        <c:v>130</c:v>
                      </c:pt>
                      <c:pt idx="4499">
                        <c:v>129.69999999999999</c:v>
                      </c:pt>
                      <c:pt idx="4500">
                        <c:v>130</c:v>
                      </c:pt>
                      <c:pt idx="4501">
                        <c:v>130.80000000000001</c:v>
                      </c:pt>
                      <c:pt idx="4502">
                        <c:v>130.5</c:v>
                      </c:pt>
                      <c:pt idx="4503">
                        <c:v>128.6</c:v>
                      </c:pt>
                      <c:pt idx="4504">
                        <c:v>129.4</c:v>
                      </c:pt>
                      <c:pt idx="4505">
                        <c:v>129.9</c:v>
                      </c:pt>
                      <c:pt idx="4506">
                        <c:v>128.4</c:v>
                      </c:pt>
                      <c:pt idx="4507">
                        <c:v>129.1</c:v>
                      </c:pt>
                      <c:pt idx="4508">
                        <c:v>129.30000000000001</c:v>
                      </c:pt>
                      <c:pt idx="4509">
                        <c:v>129.19999999999999</c:v>
                      </c:pt>
                      <c:pt idx="4510">
                        <c:v>129.69999999999999</c:v>
                      </c:pt>
                      <c:pt idx="4511">
                        <c:v>130.19999999999999</c:v>
                      </c:pt>
                      <c:pt idx="4512">
                        <c:v>128.6</c:v>
                      </c:pt>
                      <c:pt idx="4513">
                        <c:v>128.4</c:v>
                      </c:pt>
                      <c:pt idx="4514">
                        <c:v>129.30000000000001</c:v>
                      </c:pt>
                      <c:pt idx="4515">
                        <c:v>129.30000000000001</c:v>
                      </c:pt>
                      <c:pt idx="4516">
                        <c:v>130.4</c:v>
                      </c:pt>
                      <c:pt idx="4517">
                        <c:v>129.80000000000001</c:v>
                      </c:pt>
                      <c:pt idx="4518">
                        <c:v>129.9</c:v>
                      </c:pt>
                      <c:pt idx="4519">
                        <c:v>129.4</c:v>
                      </c:pt>
                      <c:pt idx="4520">
                        <c:v>129.5</c:v>
                      </c:pt>
                      <c:pt idx="4521">
                        <c:v>128.9</c:v>
                      </c:pt>
                      <c:pt idx="4522">
                        <c:v>129.30000000000001</c:v>
                      </c:pt>
                      <c:pt idx="4523">
                        <c:v>130.69999999999999</c:v>
                      </c:pt>
                      <c:pt idx="4524">
                        <c:v>129.9</c:v>
                      </c:pt>
                      <c:pt idx="4525">
                        <c:v>130</c:v>
                      </c:pt>
                      <c:pt idx="4526">
                        <c:v>129.6</c:v>
                      </c:pt>
                      <c:pt idx="4527">
                        <c:v>129.69999999999999</c:v>
                      </c:pt>
                      <c:pt idx="4528">
                        <c:v>130.6</c:v>
                      </c:pt>
                      <c:pt idx="4529">
                        <c:v>130</c:v>
                      </c:pt>
                      <c:pt idx="4530">
                        <c:v>129</c:v>
                      </c:pt>
                      <c:pt idx="4531">
                        <c:v>130.9</c:v>
                      </c:pt>
                      <c:pt idx="4532">
                        <c:v>130.1</c:v>
                      </c:pt>
                      <c:pt idx="4533">
                        <c:v>129.1</c:v>
                      </c:pt>
                      <c:pt idx="4534">
                        <c:v>128.9</c:v>
                      </c:pt>
                      <c:pt idx="4535">
                        <c:v>129.5</c:v>
                      </c:pt>
                      <c:pt idx="4536">
                        <c:v>129.1</c:v>
                      </c:pt>
                      <c:pt idx="4537">
                        <c:v>130.30000000000001</c:v>
                      </c:pt>
                      <c:pt idx="4538">
                        <c:v>130.30000000000001</c:v>
                      </c:pt>
                      <c:pt idx="4539">
                        <c:v>130</c:v>
                      </c:pt>
                      <c:pt idx="4540">
                        <c:v>130.30000000000001</c:v>
                      </c:pt>
                      <c:pt idx="4541">
                        <c:v>129.80000000000001</c:v>
                      </c:pt>
                      <c:pt idx="4542">
                        <c:v>128.9</c:v>
                      </c:pt>
                      <c:pt idx="4543">
                        <c:v>129</c:v>
                      </c:pt>
                      <c:pt idx="4544">
                        <c:v>129.4</c:v>
                      </c:pt>
                      <c:pt idx="4545">
                        <c:v>129.30000000000001</c:v>
                      </c:pt>
                      <c:pt idx="4546">
                        <c:v>129.69999999999999</c:v>
                      </c:pt>
                      <c:pt idx="4547">
                        <c:v>131.5</c:v>
                      </c:pt>
                      <c:pt idx="4548">
                        <c:v>130.80000000000001</c:v>
                      </c:pt>
                      <c:pt idx="4549">
                        <c:v>129</c:v>
                      </c:pt>
                      <c:pt idx="4550">
                        <c:v>129.9</c:v>
                      </c:pt>
                      <c:pt idx="4551">
                        <c:v>130.6</c:v>
                      </c:pt>
                      <c:pt idx="4552">
                        <c:v>129.30000000000001</c:v>
                      </c:pt>
                      <c:pt idx="4553">
                        <c:v>128.9</c:v>
                      </c:pt>
                      <c:pt idx="4554">
                        <c:v>130.5</c:v>
                      </c:pt>
                      <c:pt idx="4555">
                        <c:v>129.80000000000001</c:v>
                      </c:pt>
                      <c:pt idx="4556">
                        <c:v>131.4</c:v>
                      </c:pt>
                      <c:pt idx="4557">
                        <c:v>129.5</c:v>
                      </c:pt>
                      <c:pt idx="4558">
                        <c:v>129.30000000000001</c:v>
                      </c:pt>
                      <c:pt idx="4559">
                        <c:v>130</c:v>
                      </c:pt>
                      <c:pt idx="4560">
                        <c:v>129.5</c:v>
                      </c:pt>
                      <c:pt idx="4561">
                        <c:v>128.30000000000001</c:v>
                      </c:pt>
                      <c:pt idx="4562">
                        <c:v>130</c:v>
                      </c:pt>
                      <c:pt idx="4563">
                        <c:v>129.30000000000001</c:v>
                      </c:pt>
                      <c:pt idx="4564">
                        <c:v>129.5</c:v>
                      </c:pt>
                      <c:pt idx="4565">
                        <c:v>129.19999999999999</c:v>
                      </c:pt>
                      <c:pt idx="4566">
                        <c:v>128.9</c:v>
                      </c:pt>
                      <c:pt idx="4567">
                        <c:v>129.30000000000001</c:v>
                      </c:pt>
                      <c:pt idx="4568">
                        <c:v>131</c:v>
                      </c:pt>
                      <c:pt idx="4569">
                        <c:v>129.69999999999999</c:v>
                      </c:pt>
                      <c:pt idx="4570">
                        <c:v>130</c:v>
                      </c:pt>
                      <c:pt idx="4571">
                        <c:v>130</c:v>
                      </c:pt>
                      <c:pt idx="4572">
                        <c:v>129.4</c:v>
                      </c:pt>
                      <c:pt idx="4573">
                        <c:v>130.5</c:v>
                      </c:pt>
                      <c:pt idx="4574">
                        <c:v>128.5</c:v>
                      </c:pt>
                      <c:pt idx="4575">
                        <c:v>131</c:v>
                      </c:pt>
                      <c:pt idx="4576">
                        <c:v>131.19999999999999</c:v>
                      </c:pt>
                      <c:pt idx="4577">
                        <c:v>130.19999999999999</c:v>
                      </c:pt>
                      <c:pt idx="4578">
                        <c:v>130.19999999999999</c:v>
                      </c:pt>
                      <c:pt idx="4579">
                        <c:v>129.6</c:v>
                      </c:pt>
                      <c:pt idx="4580">
                        <c:v>128.5</c:v>
                      </c:pt>
                      <c:pt idx="4581">
                        <c:v>128.9</c:v>
                      </c:pt>
                      <c:pt idx="4582">
                        <c:v>130.4</c:v>
                      </c:pt>
                      <c:pt idx="4583">
                        <c:v>130.4</c:v>
                      </c:pt>
                      <c:pt idx="4584">
                        <c:v>130.69999999999999</c:v>
                      </c:pt>
                      <c:pt idx="4585">
                        <c:v>129.9</c:v>
                      </c:pt>
                      <c:pt idx="4586">
                        <c:v>130.5</c:v>
                      </c:pt>
                      <c:pt idx="4587">
                        <c:v>129.19999999999999</c:v>
                      </c:pt>
                      <c:pt idx="4588">
                        <c:v>130.19999999999999</c:v>
                      </c:pt>
                      <c:pt idx="4589">
                        <c:v>129</c:v>
                      </c:pt>
                      <c:pt idx="4590">
                        <c:v>129.5</c:v>
                      </c:pt>
                      <c:pt idx="4591">
                        <c:v>129.80000000000001</c:v>
                      </c:pt>
                      <c:pt idx="4592">
                        <c:v>127.9</c:v>
                      </c:pt>
                      <c:pt idx="4593">
                        <c:v>129.4</c:v>
                      </c:pt>
                      <c:pt idx="4594">
                        <c:v>129.30000000000001</c:v>
                      </c:pt>
                      <c:pt idx="4595">
                        <c:v>129.80000000000001</c:v>
                      </c:pt>
                      <c:pt idx="4596">
                        <c:v>129</c:v>
                      </c:pt>
                      <c:pt idx="4597">
                        <c:v>129.69999999999999</c:v>
                      </c:pt>
                      <c:pt idx="4598">
                        <c:v>129.80000000000001</c:v>
                      </c:pt>
                      <c:pt idx="4599">
                        <c:v>130.9</c:v>
                      </c:pt>
                      <c:pt idx="4600">
                        <c:v>130.1</c:v>
                      </c:pt>
                      <c:pt idx="4601">
                        <c:v>128.80000000000001</c:v>
                      </c:pt>
                      <c:pt idx="4602">
                        <c:v>130.1</c:v>
                      </c:pt>
                      <c:pt idx="4603">
                        <c:v>129.5</c:v>
                      </c:pt>
                      <c:pt idx="4604">
                        <c:v>129</c:v>
                      </c:pt>
                      <c:pt idx="4605">
                        <c:v>128.80000000000001</c:v>
                      </c:pt>
                      <c:pt idx="4606">
                        <c:v>130.30000000000001</c:v>
                      </c:pt>
                      <c:pt idx="4607">
                        <c:v>130.1</c:v>
                      </c:pt>
                      <c:pt idx="4608">
                        <c:v>129.5</c:v>
                      </c:pt>
                      <c:pt idx="4609">
                        <c:v>129.6</c:v>
                      </c:pt>
                      <c:pt idx="4610">
                        <c:v>129.30000000000001</c:v>
                      </c:pt>
                      <c:pt idx="4611">
                        <c:v>129.6</c:v>
                      </c:pt>
                      <c:pt idx="4612">
                        <c:v>128.30000000000001</c:v>
                      </c:pt>
                      <c:pt idx="4613">
                        <c:v>130.6</c:v>
                      </c:pt>
                      <c:pt idx="4614">
                        <c:v>129.6</c:v>
                      </c:pt>
                      <c:pt idx="4615">
                        <c:v>130</c:v>
                      </c:pt>
                      <c:pt idx="4616">
                        <c:v>129.19999999999999</c:v>
                      </c:pt>
                      <c:pt idx="4617">
                        <c:v>130.5</c:v>
                      </c:pt>
                      <c:pt idx="4618">
                        <c:v>129.80000000000001</c:v>
                      </c:pt>
                      <c:pt idx="4619">
                        <c:v>129.6</c:v>
                      </c:pt>
                      <c:pt idx="4620">
                        <c:v>128.6</c:v>
                      </c:pt>
                      <c:pt idx="4621">
                        <c:v>130.6</c:v>
                      </c:pt>
                      <c:pt idx="4622">
                        <c:v>129.5</c:v>
                      </c:pt>
                      <c:pt idx="4623">
                        <c:v>131</c:v>
                      </c:pt>
                      <c:pt idx="4624">
                        <c:v>130.1</c:v>
                      </c:pt>
                      <c:pt idx="4625">
                        <c:v>129.80000000000001</c:v>
                      </c:pt>
                      <c:pt idx="4626">
                        <c:v>129.19999999999999</c:v>
                      </c:pt>
                      <c:pt idx="4627">
                        <c:v>130.6</c:v>
                      </c:pt>
                      <c:pt idx="4628">
                        <c:v>131</c:v>
                      </c:pt>
                      <c:pt idx="4629">
                        <c:v>129.80000000000001</c:v>
                      </c:pt>
                      <c:pt idx="4630">
                        <c:v>129.9</c:v>
                      </c:pt>
                      <c:pt idx="4631">
                        <c:v>130.19999999999999</c:v>
                      </c:pt>
                      <c:pt idx="4632">
                        <c:v>130.5</c:v>
                      </c:pt>
                      <c:pt idx="4633">
                        <c:v>130.1</c:v>
                      </c:pt>
                      <c:pt idx="4634">
                        <c:v>130.69999999999999</c:v>
                      </c:pt>
                      <c:pt idx="4635">
                        <c:v>130.19999999999999</c:v>
                      </c:pt>
                      <c:pt idx="4636">
                        <c:v>131.69999999999999</c:v>
                      </c:pt>
                      <c:pt idx="4637">
                        <c:v>130.30000000000001</c:v>
                      </c:pt>
                      <c:pt idx="4638">
                        <c:v>130.69999999999999</c:v>
                      </c:pt>
                      <c:pt idx="4639">
                        <c:v>130.5</c:v>
                      </c:pt>
                      <c:pt idx="4640">
                        <c:v>130.30000000000001</c:v>
                      </c:pt>
                      <c:pt idx="4641">
                        <c:v>132.19999999999999</c:v>
                      </c:pt>
                      <c:pt idx="4642">
                        <c:v>129.4</c:v>
                      </c:pt>
                      <c:pt idx="4643">
                        <c:v>128.69999999999999</c:v>
                      </c:pt>
                      <c:pt idx="4644">
                        <c:v>129.6</c:v>
                      </c:pt>
                      <c:pt idx="4645">
                        <c:v>130.9</c:v>
                      </c:pt>
                      <c:pt idx="4646">
                        <c:v>131.30000000000001</c:v>
                      </c:pt>
                      <c:pt idx="4647">
                        <c:v>130.5</c:v>
                      </c:pt>
                      <c:pt idx="4648">
                        <c:v>131.5</c:v>
                      </c:pt>
                      <c:pt idx="4649">
                        <c:v>130.6</c:v>
                      </c:pt>
                      <c:pt idx="4650">
                        <c:v>129.5</c:v>
                      </c:pt>
                      <c:pt idx="4651">
                        <c:v>131.30000000000001</c:v>
                      </c:pt>
                      <c:pt idx="4652">
                        <c:v>129.69999999999999</c:v>
                      </c:pt>
                      <c:pt idx="4653">
                        <c:v>130.80000000000001</c:v>
                      </c:pt>
                      <c:pt idx="4654">
                        <c:v>130</c:v>
                      </c:pt>
                      <c:pt idx="4655">
                        <c:v>131.19999999999999</c:v>
                      </c:pt>
                      <c:pt idx="4656">
                        <c:v>129.80000000000001</c:v>
                      </c:pt>
                      <c:pt idx="4657">
                        <c:v>130.69999999999999</c:v>
                      </c:pt>
                      <c:pt idx="4658">
                        <c:v>130.19999999999999</c:v>
                      </c:pt>
                      <c:pt idx="4659">
                        <c:v>130</c:v>
                      </c:pt>
                      <c:pt idx="4660">
                        <c:v>130.30000000000001</c:v>
                      </c:pt>
                      <c:pt idx="4661">
                        <c:v>131.6</c:v>
                      </c:pt>
                      <c:pt idx="4662">
                        <c:v>130.6</c:v>
                      </c:pt>
                      <c:pt idx="4663">
                        <c:v>130.4</c:v>
                      </c:pt>
                      <c:pt idx="4664">
                        <c:v>129.9</c:v>
                      </c:pt>
                      <c:pt idx="4665">
                        <c:v>128.80000000000001</c:v>
                      </c:pt>
                      <c:pt idx="4666">
                        <c:v>130.80000000000001</c:v>
                      </c:pt>
                      <c:pt idx="4667">
                        <c:v>131.6</c:v>
                      </c:pt>
                      <c:pt idx="4668">
                        <c:v>130.5</c:v>
                      </c:pt>
                      <c:pt idx="4669">
                        <c:v>131.19999999999999</c:v>
                      </c:pt>
                      <c:pt idx="4670">
                        <c:v>130.80000000000001</c:v>
                      </c:pt>
                      <c:pt idx="4671">
                        <c:v>129</c:v>
                      </c:pt>
                      <c:pt idx="4672">
                        <c:v>130.19999999999999</c:v>
                      </c:pt>
                      <c:pt idx="4673">
                        <c:v>130.1</c:v>
                      </c:pt>
                      <c:pt idx="4674">
                        <c:v>130.69999999999999</c:v>
                      </c:pt>
                      <c:pt idx="4675">
                        <c:v>130.9</c:v>
                      </c:pt>
                      <c:pt idx="4676">
                        <c:v>130.30000000000001</c:v>
                      </c:pt>
                      <c:pt idx="4677">
                        <c:v>130.30000000000001</c:v>
                      </c:pt>
                      <c:pt idx="4678">
                        <c:v>130.69999999999999</c:v>
                      </c:pt>
                      <c:pt idx="4679">
                        <c:v>130</c:v>
                      </c:pt>
                      <c:pt idx="4680">
                        <c:v>130.19999999999999</c:v>
                      </c:pt>
                      <c:pt idx="4681">
                        <c:v>129</c:v>
                      </c:pt>
                      <c:pt idx="4682">
                        <c:v>130.69999999999999</c:v>
                      </c:pt>
                      <c:pt idx="4683">
                        <c:v>131.6</c:v>
                      </c:pt>
                      <c:pt idx="4684">
                        <c:v>130.6</c:v>
                      </c:pt>
                      <c:pt idx="4685">
                        <c:v>130.80000000000001</c:v>
                      </c:pt>
                      <c:pt idx="4686">
                        <c:v>130.6</c:v>
                      </c:pt>
                      <c:pt idx="4687">
                        <c:v>130.80000000000001</c:v>
                      </c:pt>
                      <c:pt idx="4688">
                        <c:v>130.19999999999999</c:v>
                      </c:pt>
                      <c:pt idx="4689">
                        <c:v>129.9</c:v>
                      </c:pt>
                      <c:pt idx="4690">
                        <c:v>130.9</c:v>
                      </c:pt>
                      <c:pt idx="4691">
                        <c:v>130.1</c:v>
                      </c:pt>
                      <c:pt idx="4692">
                        <c:v>131.4</c:v>
                      </c:pt>
                      <c:pt idx="4693">
                        <c:v>131.9</c:v>
                      </c:pt>
                      <c:pt idx="4694">
                        <c:v>131.19999999999999</c:v>
                      </c:pt>
                      <c:pt idx="4695">
                        <c:v>130.6</c:v>
                      </c:pt>
                      <c:pt idx="4696">
                        <c:v>130.19999999999999</c:v>
                      </c:pt>
                      <c:pt idx="4697">
                        <c:v>131.4</c:v>
                      </c:pt>
                      <c:pt idx="4698">
                        <c:v>131</c:v>
                      </c:pt>
                      <c:pt idx="4699">
                        <c:v>131.69999999999999</c:v>
                      </c:pt>
                      <c:pt idx="4700">
                        <c:v>131.30000000000001</c:v>
                      </c:pt>
                      <c:pt idx="4701">
                        <c:v>131.30000000000001</c:v>
                      </c:pt>
                      <c:pt idx="4702">
                        <c:v>130.5</c:v>
                      </c:pt>
                      <c:pt idx="4703">
                        <c:v>131.30000000000001</c:v>
                      </c:pt>
                      <c:pt idx="4704">
                        <c:v>131.80000000000001</c:v>
                      </c:pt>
                      <c:pt idx="4705">
                        <c:v>130.69999999999999</c:v>
                      </c:pt>
                      <c:pt idx="4706">
                        <c:v>131.69999999999999</c:v>
                      </c:pt>
                      <c:pt idx="4707">
                        <c:v>131</c:v>
                      </c:pt>
                      <c:pt idx="4708">
                        <c:v>131.30000000000001</c:v>
                      </c:pt>
                      <c:pt idx="4709">
                        <c:v>131.80000000000001</c:v>
                      </c:pt>
                      <c:pt idx="4710">
                        <c:v>131.5</c:v>
                      </c:pt>
                      <c:pt idx="4711">
                        <c:v>132.4</c:v>
                      </c:pt>
                      <c:pt idx="4712">
                        <c:v>131.80000000000001</c:v>
                      </c:pt>
                      <c:pt idx="4713">
                        <c:v>131.5</c:v>
                      </c:pt>
                      <c:pt idx="4714">
                        <c:v>133.19999999999999</c:v>
                      </c:pt>
                      <c:pt idx="4715">
                        <c:v>132.1</c:v>
                      </c:pt>
                      <c:pt idx="4716">
                        <c:v>130.19999999999999</c:v>
                      </c:pt>
                      <c:pt idx="4717">
                        <c:v>131.80000000000001</c:v>
                      </c:pt>
                      <c:pt idx="4718">
                        <c:v>132.69999999999999</c:v>
                      </c:pt>
                      <c:pt idx="4719">
                        <c:v>132.19999999999999</c:v>
                      </c:pt>
                      <c:pt idx="4720">
                        <c:v>132.5</c:v>
                      </c:pt>
                      <c:pt idx="4721">
                        <c:v>132.19999999999999</c:v>
                      </c:pt>
                      <c:pt idx="4722">
                        <c:v>132.80000000000001</c:v>
                      </c:pt>
                      <c:pt idx="4723">
                        <c:v>132.30000000000001</c:v>
                      </c:pt>
                      <c:pt idx="4724">
                        <c:v>132.30000000000001</c:v>
                      </c:pt>
                      <c:pt idx="4725">
                        <c:v>132.30000000000001</c:v>
                      </c:pt>
                      <c:pt idx="4726">
                        <c:v>131.69999999999999</c:v>
                      </c:pt>
                      <c:pt idx="4727">
                        <c:v>132.30000000000001</c:v>
                      </c:pt>
                      <c:pt idx="4728">
                        <c:v>132.30000000000001</c:v>
                      </c:pt>
                      <c:pt idx="4729">
                        <c:v>132.80000000000001</c:v>
                      </c:pt>
                      <c:pt idx="4730">
                        <c:v>131.5</c:v>
                      </c:pt>
                      <c:pt idx="4731">
                        <c:v>132.1</c:v>
                      </c:pt>
                      <c:pt idx="4732">
                        <c:v>132.19999999999999</c:v>
                      </c:pt>
                      <c:pt idx="4733">
                        <c:v>132.30000000000001</c:v>
                      </c:pt>
                      <c:pt idx="4734">
                        <c:v>131.19999999999999</c:v>
                      </c:pt>
                      <c:pt idx="4735">
                        <c:v>131.80000000000001</c:v>
                      </c:pt>
                      <c:pt idx="4736">
                        <c:v>132</c:v>
                      </c:pt>
                      <c:pt idx="4737">
                        <c:v>133.5</c:v>
                      </c:pt>
                      <c:pt idx="4738">
                        <c:v>133.1</c:v>
                      </c:pt>
                      <c:pt idx="4739">
                        <c:v>132.5</c:v>
                      </c:pt>
                      <c:pt idx="4740">
                        <c:v>132.1</c:v>
                      </c:pt>
                      <c:pt idx="4741">
                        <c:v>131.1</c:v>
                      </c:pt>
                      <c:pt idx="4742">
                        <c:v>131.9</c:v>
                      </c:pt>
                      <c:pt idx="4743">
                        <c:v>132.9</c:v>
                      </c:pt>
                      <c:pt idx="4744">
                        <c:v>132.5</c:v>
                      </c:pt>
                      <c:pt idx="4745">
                        <c:v>133</c:v>
                      </c:pt>
                      <c:pt idx="4746">
                        <c:v>131.6</c:v>
                      </c:pt>
                      <c:pt idx="4747">
                        <c:v>132.30000000000001</c:v>
                      </c:pt>
                      <c:pt idx="4748">
                        <c:v>132.5</c:v>
                      </c:pt>
                      <c:pt idx="4749">
                        <c:v>132.30000000000001</c:v>
                      </c:pt>
                      <c:pt idx="4750">
                        <c:v>131.69999999999999</c:v>
                      </c:pt>
                      <c:pt idx="4751">
                        <c:v>131.6</c:v>
                      </c:pt>
                      <c:pt idx="4752">
                        <c:v>132.19999999999999</c:v>
                      </c:pt>
                      <c:pt idx="4753">
                        <c:v>132.69999999999999</c:v>
                      </c:pt>
                      <c:pt idx="4754">
                        <c:v>131.69999999999999</c:v>
                      </c:pt>
                      <c:pt idx="4755">
                        <c:v>132.30000000000001</c:v>
                      </c:pt>
                      <c:pt idx="4756">
                        <c:v>134.19999999999999</c:v>
                      </c:pt>
                      <c:pt idx="4757">
                        <c:v>131.5</c:v>
                      </c:pt>
                      <c:pt idx="4758">
                        <c:v>132.6</c:v>
                      </c:pt>
                      <c:pt idx="4759">
                        <c:v>132.5</c:v>
                      </c:pt>
                      <c:pt idx="4760">
                        <c:v>133.9</c:v>
                      </c:pt>
                      <c:pt idx="4761">
                        <c:v>132.4</c:v>
                      </c:pt>
                      <c:pt idx="4762">
                        <c:v>133.30000000000001</c:v>
                      </c:pt>
                      <c:pt idx="4763">
                        <c:v>130.69999999999999</c:v>
                      </c:pt>
                      <c:pt idx="4764">
                        <c:v>132.80000000000001</c:v>
                      </c:pt>
                      <c:pt idx="4765">
                        <c:v>133.30000000000001</c:v>
                      </c:pt>
                      <c:pt idx="4766">
                        <c:v>132.5</c:v>
                      </c:pt>
                      <c:pt idx="4767">
                        <c:v>132.5</c:v>
                      </c:pt>
                      <c:pt idx="4768">
                        <c:v>133.19999999999999</c:v>
                      </c:pt>
                      <c:pt idx="4769">
                        <c:v>133.5</c:v>
                      </c:pt>
                      <c:pt idx="4770">
                        <c:v>133.6</c:v>
                      </c:pt>
                      <c:pt idx="4771">
                        <c:v>133.6</c:v>
                      </c:pt>
                      <c:pt idx="4772">
                        <c:v>132.30000000000001</c:v>
                      </c:pt>
                      <c:pt idx="4773">
                        <c:v>133.30000000000001</c:v>
                      </c:pt>
                      <c:pt idx="4774">
                        <c:v>133.69999999999999</c:v>
                      </c:pt>
                      <c:pt idx="4775">
                        <c:v>132.9</c:v>
                      </c:pt>
                      <c:pt idx="4776">
                        <c:v>134.4</c:v>
                      </c:pt>
                      <c:pt idx="4777">
                        <c:v>132.6</c:v>
                      </c:pt>
                      <c:pt idx="4778">
                        <c:v>132.19999999999999</c:v>
                      </c:pt>
                      <c:pt idx="4779">
                        <c:v>132.30000000000001</c:v>
                      </c:pt>
                      <c:pt idx="4780">
                        <c:v>132.80000000000001</c:v>
                      </c:pt>
                      <c:pt idx="4781">
                        <c:v>134.30000000000001</c:v>
                      </c:pt>
                      <c:pt idx="4782">
                        <c:v>132.80000000000001</c:v>
                      </c:pt>
                      <c:pt idx="4783">
                        <c:v>133.4</c:v>
                      </c:pt>
                      <c:pt idx="4784">
                        <c:v>132.9</c:v>
                      </c:pt>
                      <c:pt idx="4785">
                        <c:v>133.1</c:v>
                      </c:pt>
                      <c:pt idx="4786">
                        <c:v>134.4</c:v>
                      </c:pt>
                      <c:pt idx="4787">
                        <c:v>132.4</c:v>
                      </c:pt>
                      <c:pt idx="4788">
                        <c:v>132.69999999999999</c:v>
                      </c:pt>
                      <c:pt idx="4789">
                        <c:v>133.19999999999999</c:v>
                      </c:pt>
                      <c:pt idx="4790">
                        <c:v>132.80000000000001</c:v>
                      </c:pt>
                      <c:pt idx="4791">
                        <c:v>132.69999999999999</c:v>
                      </c:pt>
                      <c:pt idx="4792">
                        <c:v>133.4</c:v>
                      </c:pt>
                      <c:pt idx="4793">
                        <c:v>133.6</c:v>
                      </c:pt>
                      <c:pt idx="4794">
                        <c:v>132.5</c:v>
                      </c:pt>
                      <c:pt idx="4795">
                        <c:v>134.1</c:v>
                      </c:pt>
                      <c:pt idx="4796">
                        <c:v>134.4</c:v>
                      </c:pt>
                      <c:pt idx="4797">
                        <c:v>133.30000000000001</c:v>
                      </c:pt>
                      <c:pt idx="4798">
                        <c:v>133.4</c:v>
                      </c:pt>
                      <c:pt idx="4799">
                        <c:v>134.30000000000001</c:v>
                      </c:pt>
                      <c:pt idx="4800">
                        <c:v>133.4</c:v>
                      </c:pt>
                      <c:pt idx="4801">
                        <c:v>132.5</c:v>
                      </c:pt>
                      <c:pt idx="4802">
                        <c:v>131.69999999999999</c:v>
                      </c:pt>
                      <c:pt idx="4803">
                        <c:v>132.6</c:v>
                      </c:pt>
                      <c:pt idx="4804">
                        <c:v>134.19999999999999</c:v>
                      </c:pt>
                      <c:pt idx="4805">
                        <c:v>134.1</c:v>
                      </c:pt>
                      <c:pt idx="4806">
                        <c:v>132.80000000000001</c:v>
                      </c:pt>
                      <c:pt idx="4807">
                        <c:v>134.5</c:v>
                      </c:pt>
                      <c:pt idx="4808">
                        <c:v>133.5</c:v>
                      </c:pt>
                      <c:pt idx="4809">
                        <c:v>133.19999999999999</c:v>
                      </c:pt>
                      <c:pt idx="4810">
                        <c:v>132.9</c:v>
                      </c:pt>
                      <c:pt idx="4811">
                        <c:v>133.1</c:v>
                      </c:pt>
                      <c:pt idx="4812">
                        <c:v>133.69999999999999</c:v>
                      </c:pt>
                      <c:pt idx="4813">
                        <c:v>133.80000000000001</c:v>
                      </c:pt>
                      <c:pt idx="4814">
                        <c:v>133.6</c:v>
                      </c:pt>
                      <c:pt idx="4815">
                        <c:v>134.19999999999999</c:v>
                      </c:pt>
                      <c:pt idx="4816">
                        <c:v>133.6</c:v>
                      </c:pt>
                      <c:pt idx="4817">
                        <c:v>135.30000000000001</c:v>
                      </c:pt>
                      <c:pt idx="4818">
                        <c:v>135.1</c:v>
                      </c:pt>
                      <c:pt idx="4819">
                        <c:v>134.6</c:v>
                      </c:pt>
                      <c:pt idx="4820">
                        <c:v>134.1</c:v>
                      </c:pt>
                      <c:pt idx="4821">
                        <c:v>133.19999999999999</c:v>
                      </c:pt>
                      <c:pt idx="4822">
                        <c:v>134.1</c:v>
                      </c:pt>
                      <c:pt idx="4823">
                        <c:v>133.4</c:v>
                      </c:pt>
                      <c:pt idx="4824">
                        <c:v>133.80000000000001</c:v>
                      </c:pt>
                      <c:pt idx="4825">
                        <c:v>133.4</c:v>
                      </c:pt>
                      <c:pt idx="4826">
                        <c:v>134.4</c:v>
                      </c:pt>
                      <c:pt idx="4827">
                        <c:v>134.19999999999999</c:v>
                      </c:pt>
                      <c:pt idx="4828">
                        <c:v>134.69999999999999</c:v>
                      </c:pt>
                      <c:pt idx="4829">
                        <c:v>134.4</c:v>
                      </c:pt>
                      <c:pt idx="4830">
                        <c:v>134.80000000000001</c:v>
                      </c:pt>
                      <c:pt idx="4831">
                        <c:v>134.4</c:v>
                      </c:pt>
                      <c:pt idx="4832">
                        <c:v>133.9</c:v>
                      </c:pt>
                      <c:pt idx="4833">
                        <c:v>133.4</c:v>
                      </c:pt>
                      <c:pt idx="4834">
                        <c:v>134.4</c:v>
                      </c:pt>
                      <c:pt idx="4835">
                        <c:v>133.69999999999999</c:v>
                      </c:pt>
                      <c:pt idx="4836">
                        <c:v>135.9</c:v>
                      </c:pt>
                      <c:pt idx="4837">
                        <c:v>134.9</c:v>
                      </c:pt>
                      <c:pt idx="4838">
                        <c:v>134.6</c:v>
                      </c:pt>
                      <c:pt idx="4839">
                        <c:v>134.5</c:v>
                      </c:pt>
                      <c:pt idx="4840">
                        <c:v>132.6</c:v>
                      </c:pt>
                      <c:pt idx="4841">
                        <c:v>134.19999999999999</c:v>
                      </c:pt>
                      <c:pt idx="4842">
                        <c:v>134.1</c:v>
                      </c:pt>
                      <c:pt idx="4843">
                        <c:v>134.19999999999999</c:v>
                      </c:pt>
                      <c:pt idx="4844">
                        <c:v>135.5</c:v>
                      </c:pt>
                      <c:pt idx="4845">
                        <c:v>134.30000000000001</c:v>
                      </c:pt>
                      <c:pt idx="4846">
                        <c:v>134.1</c:v>
                      </c:pt>
                      <c:pt idx="4847">
                        <c:v>134</c:v>
                      </c:pt>
                      <c:pt idx="4848">
                        <c:v>134.1</c:v>
                      </c:pt>
                      <c:pt idx="4849">
                        <c:v>134.19999999999999</c:v>
                      </c:pt>
                      <c:pt idx="4850">
                        <c:v>133.9</c:v>
                      </c:pt>
                      <c:pt idx="4851">
                        <c:v>134.69999999999999</c:v>
                      </c:pt>
                      <c:pt idx="4852">
                        <c:v>135.19999999999999</c:v>
                      </c:pt>
                      <c:pt idx="4853">
                        <c:v>134.1</c:v>
                      </c:pt>
                      <c:pt idx="4854">
                        <c:v>133.80000000000001</c:v>
                      </c:pt>
                      <c:pt idx="4855">
                        <c:v>134.69999999999999</c:v>
                      </c:pt>
                      <c:pt idx="4856">
                        <c:v>133.4</c:v>
                      </c:pt>
                      <c:pt idx="4857">
                        <c:v>135.19999999999999</c:v>
                      </c:pt>
                      <c:pt idx="4858">
                        <c:v>134.1</c:v>
                      </c:pt>
                      <c:pt idx="4859">
                        <c:v>133.9</c:v>
                      </c:pt>
                      <c:pt idx="4860">
                        <c:v>134.9</c:v>
                      </c:pt>
                      <c:pt idx="4861">
                        <c:v>132.80000000000001</c:v>
                      </c:pt>
                      <c:pt idx="4862">
                        <c:v>135.5</c:v>
                      </c:pt>
                      <c:pt idx="4863">
                        <c:v>135</c:v>
                      </c:pt>
                      <c:pt idx="4864">
                        <c:v>135</c:v>
                      </c:pt>
                      <c:pt idx="4865">
                        <c:v>134.5</c:v>
                      </c:pt>
                      <c:pt idx="4866">
                        <c:v>136.4</c:v>
                      </c:pt>
                      <c:pt idx="4867">
                        <c:v>135.6</c:v>
                      </c:pt>
                      <c:pt idx="4868">
                        <c:v>134.69999999999999</c:v>
                      </c:pt>
                      <c:pt idx="4869">
                        <c:v>135.9</c:v>
                      </c:pt>
                      <c:pt idx="4870">
                        <c:v>135.1</c:v>
                      </c:pt>
                      <c:pt idx="4871">
                        <c:v>134</c:v>
                      </c:pt>
                      <c:pt idx="4872">
                        <c:v>134.4</c:v>
                      </c:pt>
                      <c:pt idx="4873">
                        <c:v>135.6</c:v>
                      </c:pt>
                      <c:pt idx="4874">
                        <c:v>134.19999999999999</c:v>
                      </c:pt>
                      <c:pt idx="4875">
                        <c:v>136.1</c:v>
                      </c:pt>
                      <c:pt idx="4876">
                        <c:v>135.30000000000001</c:v>
                      </c:pt>
                      <c:pt idx="4877">
                        <c:v>135.1</c:v>
                      </c:pt>
                      <c:pt idx="4878">
                        <c:v>135.30000000000001</c:v>
                      </c:pt>
                      <c:pt idx="4879">
                        <c:v>135.5</c:v>
                      </c:pt>
                      <c:pt idx="4880">
                        <c:v>136.30000000000001</c:v>
                      </c:pt>
                      <c:pt idx="4881">
                        <c:v>134.5</c:v>
                      </c:pt>
                      <c:pt idx="4882">
                        <c:v>134.80000000000001</c:v>
                      </c:pt>
                      <c:pt idx="4883">
                        <c:v>136.1</c:v>
                      </c:pt>
                      <c:pt idx="4884">
                        <c:v>135.9</c:v>
                      </c:pt>
                      <c:pt idx="4885">
                        <c:v>134.69999999999999</c:v>
                      </c:pt>
                      <c:pt idx="4886">
                        <c:v>135.80000000000001</c:v>
                      </c:pt>
                      <c:pt idx="4887">
                        <c:v>134.9</c:v>
                      </c:pt>
                      <c:pt idx="4888">
                        <c:v>135.80000000000001</c:v>
                      </c:pt>
                      <c:pt idx="4889">
                        <c:v>135.80000000000001</c:v>
                      </c:pt>
                      <c:pt idx="4890">
                        <c:v>135.80000000000001</c:v>
                      </c:pt>
                      <c:pt idx="4891">
                        <c:v>136.69999999999999</c:v>
                      </c:pt>
                      <c:pt idx="4892">
                        <c:v>135.30000000000001</c:v>
                      </c:pt>
                      <c:pt idx="4893">
                        <c:v>135.80000000000001</c:v>
                      </c:pt>
                      <c:pt idx="4894">
                        <c:v>135.1</c:v>
                      </c:pt>
                      <c:pt idx="4895">
                        <c:v>134.5</c:v>
                      </c:pt>
                      <c:pt idx="4896">
                        <c:v>135</c:v>
                      </c:pt>
                      <c:pt idx="4897">
                        <c:v>136.4</c:v>
                      </c:pt>
                      <c:pt idx="4898">
                        <c:v>136.1</c:v>
                      </c:pt>
                      <c:pt idx="4899">
                        <c:v>136.6</c:v>
                      </c:pt>
                      <c:pt idx="4900">
                        <c:v>134.30000000000001</c:v>
                      </c:pt>
                      <c:pt idx="4901">
                        <c:v>135</c:v>
                      </c:pt>
                      <c:pt idx="4902">
                        <c:v>135.6</c:v>
                      </c:pt>
                      <c:pt idx="4903">
                        <c:v>134.80000000000001</c:v>
                      </c:pt>
                      <c:pt idx="4904">
                        <c:v>134.9</c:v>
                      </c:pt>
                      <c:pt idx="4905">
                        <c:v>134</c:v>
                      </c:pt>
                      <c:pt idx="4906">
                        <c:v>136.19999999999999</c:v>
                      </c:pt>
                      <c:pt idx="4907">
                        <c:v>136.30000000000001</c:v>
                      </c:pt>
                      <c:pt idx="4908">
                        <c:v>135.4</c:v>
                      </c:pt>
                      <c:pt idx="4909">
                        <c:v>137.1</c:v>
                      </c:pt>
                      <c:pt idx="4910">
                        <c:v>135.6</c:v>
                      </c:pt>
                      <c:pt idx="4911">
                        <c:v>136.80000000000001</c:v>
                      </c:pt>
                      <c:pt idx="4912">
                        <c:v>137.19999999999999</c:v>
                      </c:pt>
                      <c:pt idx="4913">
                        <c:v>136.5</c:v>
                      </c:pt>
                      <c:pt idx="4914">
                        <c:v>136.19999999999999</c:v>
                      </c:pt>
                      <c:pt idx="4915">
                        <c:v>135.5</c:v>
                      </c:pt>
                      <c:pt idx="4916">
                        <c:v>136.69999999999999</c:v>
                      </c:pt>
                      <c:pt idx="4917">
                        <c:v>135.9</c:v>
                      </c:pt>
                      <c:pt idx="4918">
                        <c:v>136.30000000000001</c:v>
                      </c:pt>
                      <c:pt idx="4919">
                        <c:v>136.30000000000001</c:v>
                      </c:pt>
                      <c:pt idx="4920">
                        <c:v>137</c:v>
                      </c:pt>
                      <c:pt idx="4921">
                        <c:v>136.4</c:v>
                      </c:pt>
                      <c:pt idx="4922">
                        <c:v>137.80000000000001</c:v>
                      </c:pt>
                      <c:pt idx="4923">
                        <c:v>136.5</c:v>
                      </c:pt>
                      <c:pt idx="4924">
                        <c:v>136.80000000000001</c:v>
                      </c:pt>
                      <c:pt idx="4925">
                        <c:v>136</c:v>
                      </c:pt>
                      <c:pt idx="4926">
                        <c:v>135.1</c:v>
                      </c:pt>
                      <c:pt idx="4927">
                        <c:v>136.9</c:v>
                      </c:pt>
                      <c:pt idx="4928">
                        <c:v>137</c:v>
                      </c:pt>
                      <c:pt idx="4929">
                        <c:v>136.19999999999999</c:v>
                      </c:pt>
                      <c:pt idx="4930">
                        <c:v>137.5</c:v>
                      </c:pt>
                      <c:pt idx="4931">
                        <c:v>137.30000000000001</c:v>
                      </c:pt>
                      <c:pt idx="4932">
                        <c:v>137.30000000000001</c:v>
                      </c:pt>
                      <c:pt idx="4933">
                        <c:v>136.6</c:v>
                      </c:pt>
                      <c:pt idx="4934">
                        <c:v>136.6</c:v>
                      </c:pt>
                      <c:pt idx="4935">
                        <c:v>137.30000000000001</c:v>
                      </c:pt>
                      <c:pt idx="4936">
                        <c:v>136.1</c:v>
                      </c:pt>
                      <c:pt idx="4937">
                        <c:v>138.5</c:v>
                      </c:pt>
                      <c:pt idx="4938">
                        <c:v>138.30000000000001</c:v>
                      </c:pt>
                      <c:pt idx="4939">
                        <c:v>137.5</c:v>
                      </c:pt>
                      <c:pt idx="4940">
                        <c:v>136.4</c:v>
                      </c:pt>
                      <c:pt idx="4941">
                        <c:v>135.80000000000001</c:v>
                      </c:pt>
                      <c:pt idx="4942">
                        <c:v>136</c:v>
                      </c:pt>
                      <c:pt idx="4943">
                        <c:v>136.9</c:v>
                      </c:pt>
                      <c:pt idx="4944">
                        <c:v>138.30000000000001</c:v>
                      </c:pt>
                      <c:pt idx="4945">
                        <c:v>136.6</c:v>
                      </c:pt>
                      <c:pt idx="4946">
                        <c:v>137</c:v>
                      </c:pt>
                      <c:pt idx="4947">
                        <c:v>137.30000000000001</c:v>
                      </c:pt>
                      <c:pt idx="4948">
                        <c:v>137.1</c:v>
                      </c:pt>
                      <c:pt idx="4949">
                        <c:v>138</c:v>
                      </c:pt>
                      <c:pt idx="4950">
                        <c:v>136.9</c:v>
                      </c:pt>
                      <c:pt idx="4951">
                        <c:v>137</c:v>
                      </c:pt>
                      <c:pt idx="4952">
                        <c:v>137.5</c:v>
                      </c:pt>
                      <c:pt idx="4953">
                        <c:v>137.4</c:v>
                      </c:pt>
                      <c:pt idx="4954">
                        <c:v>136.5</c:v>
                      </c:pt>
                      <c:pt idx="4955">
                        <c:v>137.80000000000001</c:v>
                      </c:pt>
                      <c:pt idx="4956">
                        <c:v>136.5</c:v>
                      </c:pt>
                      <c:pt idx="4957">
                        <c:v>136</c:v>
                      </c:pt>
                      <c:pt idx="4958">
                        <c:v>137.80000000000001</c:v>
                      </c:pt>
                      <c:pt idx="4959">
                        <c:v>136.80000000000001</c:v>
                      </c:pt>
                      <c:pt idx="4960">
                        <c:v>137.1</c:v>
                      </c:pt>
                      <c:pt idx="4961">
                        <c:v>138</c:v>
                      </c:pt>
                      <c:pt idx="4962">
                        <c:v>137.19999999999999</c:v>
                      </c:pt>
                      <c:pt idx="4963">
                        <c:v>137.6</c:v>
                      </c:pt>
                      <c:pt idx="4964">
                        <c:v>136.5</c:v>
                      </c:pt>
                      <c:pt idx="4965">
                        <c:v>137.1</c:v>
                      </c:pt>
                      <c:pt idx="4966">
                        <c:v>138.1</c:v>
                      </c:pt>
                      <c:pt idx="4967">
                        <c:v>137.30000000000001</c:v>
                      </c:pt>
                      <c:pt idx="4968">
                        <c:v>138.1</c:v>
                      </c:pt>
                      <c:pt idx="4969">
                        <c:v>139.1</c:v>
                      </c:pt>
                      <c:pt idx="4970">
                        <c:v>138.4</c:v>
                      </c:pt>
                      <c:pt idx="4971">
                        <c:v>138.9</c:v>
                      </c:pt>
                      <c:pt idx="4972">
                        <c:v>136.19999999999999</c:v>
                      </c:pt>
                      <c:pt idx="4973">
                        <c:v>136.80000000000001</c:v>
                      </c:pt>
                      <c:pt idx="4974">
                        <c:v>137.19999999999999</c:v>
                      </c:pt>
                      <c:pt idx="4975">
                        <c:v>137.19999999999999</c:v>
                      </c:pt>
                      <c:pt idx="4976">
                        <c:v>137.69999999999999</c:v>
                      </c:pt>
                      <c:pt idx="4977">
                        <c:v>138.4</c:v>
                      </c:pt>
                      <c:pt idx="4978">
                        <c:v>138.5</c:v>
                      </c:pt>
                      <c:pt idx="4979">
                        <c:v>137.80000000000001</c:v>
                      </c:pt>
                      <c:pt idx="4980">
                        <c:v>137.6</c:v>
                      </c:pt>
                      <c:pt idx="4981">
                        <c:v>137.6</c:v>
                      </c:pt>
                      <c:pt idx="4982">
                        <c:v>138.69999999999999</c:v>
                      </c:pt>
                      <c:pt idx="4983">
                        <c:v>138.30000000000001</c:v>
                      </c:pt>
                      <c:pt idx="4984">
                        <c:v>138</c:v>
                      </c:pt>
                      <c:pt idx="4985">
                        <c:v>136.9</c:v>
                      </c:pt>
                      <c:pt idx="4986">
                        <c:v>137.69999999999999</c:v>
                      </c:pt>
                      <c:pt idx="4987">
                        <c:v>137.80000000000001</c:v>
                      </c:pt>
                      <c:pt idx="4988">
                        <c:v>137.5</c:v>
                      </c:pt>
                      <c:pt idx="4989">
                        <c:v>138.1</c:v>
                      </c:pt>
                      <c:pt idx="4990">
                        <c:v>137.9</c:v>
                      </c:pt>
                      <c:pt idx="4991">
                        <c:v>140.30000000000001</c:v>
                      </c:pt>
                      <c:pt idx="4992">
                        <c:v>139.19999999999999</c:v>
                      </c:pt>
                      <c:pt idx="4993">
                        <c:v>136.69999999999999</c:v>
                      </c:pt>
                      <c:pt idx="4994">
                        <c:v>137.69999999999999</c:v>
                      </c:pt>
                      <c:pt idx="4995">
                        <c:v>137.69999999999999</c:v>
                      </c:pt>
                      <c:pt idx="4996">
                        <c:v>138.9</c:v>
                      </c:pt>
                      <c:pt idx="4997">
                        <c:v>139.30000000000001</c:v>
                      </c:pt>
                      <c:pt idx="4998">
                        <c:v>139.4</c:v>
                      </c:pt>
                      <c:pt idx="4999">
                        <c:v>137.69999999999999</c:v>
                      </c:pt>
                      <c:pt idx="5000">
                        <c:v>138.1</c:v>
                      </c:pt>
                      <c:pt idx="5001">
                        <c:v>138.6</c:v>
                      </c:pt>
                      <c:pt idx="5002">
                        <c:v>139.5</c:v>
                      </c:pt>
                      <c:pt idx="5003">
                        <c:v>137.69999999999999</c:v>
                      </c:pt>
                      <c:pt idx="5004">
                        <c:v>136.9</c:v>
                      </c:pt>
                      <c:pt idx="5005">
                        <c:v>137.5</c:v>
                      </c:pt>
                      <c:pt idx="5006">
                        <c:v>140</c:v>
                      </c:pt>
                      <c:pt idx="5007">
                        <c:v>139.5</c:v>
                      </c:pt>
                      <c:pt idx="5008">
                        <c:v>138.1</c:v>
                      </c:pt>
                      <c:pt idx="5009">
                        <c:v>139.4</c:v>
                      </c:pt>
                      <c:pt idx="5010">
                        <c:v>138</c:v>
                      </c:pt>
                      <c:pt idx="5011">
                        <c:v>138.5</c:v>
                      </c:pt>
                      <c:pt idx="5012">
                        <c:v>138.5</c:v>
                      </c:pt>
                      <c:pt idx="5013">
                        <c:v>137.5</c:v>
                      </c:pt>
                      <c:pt idx="5014">
                        <c:v>137.69999999999999</c:v>
                      </c:pt>
                      <c:pt idx="5015">
                        <c:v>138.5</c:v>
                      </c:pt>
                      <c:pt idx="5016">
                        <c:v>139</c:v>
                      </c:pt>
                      <c:pt idx="5017">
                        <c:v>137.30000000000001</c:v>
                      </c:pt>
                      <c:pt idx="5018">
                        <c:v>138.19999999999999</c:v>
                      </c:pt>
                      <c:pt idx="5019">
                        <c:v>138.30000000000001</c:v>
                      </c:pt>
                      <c:pt idx="5020">
                        <c:v>137.69999999999999</c:v>
                      </c:pt>
                      <c:pt idx="5021">
                        <c:v>137.30000000000001</c:v>
                      </c:pt>
                      <c:pt idx="5022">
                        <c:v>138.6</c:v>
                      </c:pt>
                      <c:pt idx="5023">
                        <c:v>136.5</c:v>
                      </c:pt>
                      <c:pt idx="5024">
                        <c:v>137.69999999999999</c:v>
                      </c:pt>
                      <c:pt idx="5025">
                        <c:v>137.5</c:v>
                      </c:pt>
                      <c:pt idx="5026">
                        <c:v>138</c:v>
                      </c:pt>
                      <c:pt idx="5027">
                        <c:v>137.69999999999999</c:v>
                      </c:pt>
                      <c:pt idx="5028">
                        <c:v>137.1</c:v>
                      </c:pt>
                      <c:pt idx="5029">
                        <c:v>136.6</c:v>
                      </c:pt>
                      <c:pt idx="5030">
                        <c:v>138.5</c:v>
                      </c:pt>
                      <c:pt idx="5031">
                        <c:v>137.1</c:v>
                      </c:pt>
                      <c:pt idx="5032">
                        <c:v>136.9</c:v>
                      </c:pt>
                      <c:pt idx="5033">
                        <c:v>136.5</c:v>
                      </c:pt>
                      <c:pt idx="5034">
                        <c:v>135.4</c:v>
                      </c:pt>
                      <c:pt idx="5035">
                        <c:v>137.5</c:v>
                      </c:pt>
                      <c:pt idx="5036">
                        <c:v>137.5</c:v>
                      </c:pt>
                      <c:pt idx="5037">
                        <c:v>137.6</c:v>
                      </c:pt>
                      <c:pt idx="5038">
                        <c:v>137.9</c:v>
                      </c:pt>
                      <c:pt idx="5039">
                        <c:v>138.1</c:v>
                      </c:pt>
                      <c:pt idx="5040">
                        <c:v>136.80000000000001</c:v>
                      </c:pt>
                      <c:pt idx="5041">
                        <c:v>136.9</c:v>
                      </c:pt>
                      <c:pt idx="5042">
                        <c:v>136.69999999999999</c:v>
                      </c:pt>
                      <c:pt idx="5043">
                        <c:v>136.69999999999999</c:v>
                      </c:pt>
                      <c:pt idx="5044">
                        <c:v>138.5</c:v>
                      </c:pt>
                      <c:pt idx="5045">
                        <c:v>136.1</c:v>
                      </c:pt>
                      <c:pt idx="5046">
                        <c:v>136.9</c:v>
                      </c:pt>
                      <c:pt idx="5047">
                        <c:v>137.5</c:v>
                      </c:pt>
                      <c:pt idx="5048">
                        <c:v>137.9</c:v>
                      </c:pt>
                      <c:pt idx="5049">
                        <c:v>138.19999999999999</c:v>
                      </c:pt>
                      <c:pt idx="5050">
                        <c:v>137.30000000000001</c:v>
                      </c:pt>
                      <c:pt idx="5051">
                        <c:v>136.80000000000001</c:v>
                      </c:pt>
                      <c:pt idx="5052">
                        <c:v>136.69999999999999</c:v>
                      </c:pt>
                      <c:pt idx="5053">
                        <c:v>137.80000000000001</c:v>
                      </c:pt>
                      <c:pt idx="5054">
                        <c:v>136.80000000000001</c:v>
                      </c:pt>
                      <c:pt idx="5055">
                        <c:v>136.80000000000001</c:v>
                      </c:pt>
                      <c:pt idx="5056">
                        <c:v>136.69999999999999</c:v>
                      </c:pt>
                      <c:pt idx="5057">
                        <c:v>138</c:v>
                      </c:pt>
                      <c:pt idx="5058">
                        <c:v>137.6</c:v>
                      </c:pt>
                      <c:pt idx="5059">
                        <c:v>137.19999999999999</c:v>
                      </c:pt>
                      <c:pt idx="5060">
                        <c:v>137.19999999999999</c:v>
                      </c:pt>
                      <c:pt idx="5061">
                        <c:v>138.19999999999999</c:v>
                      </c:pt>
                      <c:pt idx="5062">
                        <c:v>138.5</c:v>
                      </c:pt>
                      <c:pt idx="5063">
                        <c:v>135.80000000000001</c:v>
                      </c:pt>
                      <c:pt idx="5064">
                        <c:v>138.4</c:v>
                      </c:pt>
                      <c:pt idx="5065">
                        <c:v>137.1</c:v>
                      </c:pt>
                      <c:pt idx="5066">
                        <c:v>137.1</c:v>
                      </c:pt>
                      <c:pt idx="5067">
                        <c:v>136.30000000000001</c:v>
                      </c:pt>
                      <c:pt idx="5068">
                        <c:v>137.30000000000001</c:v>
                      </c:pt>
                      <c:pt idx="5069">
                        <c:v>137.30000000000001</c:v>
                      </c:pt>
                      <c:pt idx="5070">
                        <c:v>136.80000000000001</c:v>
                      </c:pt>
                      <c:pt idx="5071">
                        <c:v>136.6</c:v>
                      </c:pt>
                      <c:pt idx="5072">
                        <c:v>137</c:v>
                      </c:pt>
                      <c:pt idx="5073">
                        <c:v>136.4</c:v>
                      </c:pt>
                      <c:pt idx="5074">
                        <c:v>136.5</c:v>
                      </c:pt>
                      <c:pt idx="5075">
                        <c:v>136.1</c:v>
                      </c:pt>
                      <c:pt idx="5076">
                        <c:v>137.19999999999999</c:v>
                      </c:pt>
                      <c:pt idx="5077">
                        <c:v>137.80000000000001</c:v>
                      </c:pt>
                      <c:pt idx="5078">
                        <c:v>136.9</c:v>
                      </c:pt>
                      <c:pt idx="5079">
                        <c:v>137.6</c:v>
                      </c:pt>
                      <c:pt idx="5080">
                        <c:v>137</c:v>
                      </c:pt>
                      <c:pt idx="5081">
                        <c:v>135.9</c:v>
                      </c:pt>
                      <c:pt idx="5082">
                        <c:v>135.4</c:v>
                      </c:pt>
                      <c:pt idx="5083">
                        <c:v>136.9</c:v>
                      </c:pt>
                      <c:pt idx="5084">
                        <c:v>136.80000000000001</c:v>
                      </c:pt>
                      <c:pt idx="5085">
                        <c:v>136.80000000000001</c:v>
                      </c:pt>
                      <c:pt idx="5086">
                        <c:v>136.30000000000001</c:v>
                      </c:pt>
                      <c:pt idx="5087">
                        <c:v>136.1</c:v>
                      </c:pt>
                      <c:pt idx="5088">
                        <c:v>135.4</c:v>
                      </c:pt>
                      <c:pt idx="5089">
                        <c:v>136.9</c:v>
                      </c:pt>
                      <c:pt idx="5090">
                        <c:v>138.1</c:v>
                      </c:pt>
                      <c:pt idx="5091">
                        <c:v>136.5</c:v>
                      </c:pt>
                      <c:pt idx="5092">
                        <c:v>136.4</c:v>
                      </c:pt>
                      <c:pt idx="5093">
                        <c:v>135.6</c:v>
                      </c:pt>
                      <c:pt idx="5094">
                        <c:v>136.30000000000001</c:v>
                      </c:pt>
                      <c:pt idx="5095">
                        <c:v>136.1</c:v>
                      </c:pt>
                      <c:pt idx="5096">
                        <c:v>136.30000000000001</c:v>
                      </c:pt>
                      <c:pt idx="5097">
                        <c:v>136.6</c:v>
                      </c:pt>
                      <c:pt idx="5098">
                        <c:v>136.80000000000001</c:v>
                      </c:pt>
                      <c:pt idx="5099">
                        <c:v>137.6</c:v>
                      </c:pt>
                      <c:pt idx="5100">
                        <c:v>136.69999999999999</c:v>
                      </c:pt>
                      <c:pt idx="5101">
                        <c:v>136.5</c:v>
                      </c:pt>
                      <c:pt idx="5102">
                        <c:v>135.9</c:v>
                      </c:pt>
                      <c:pt idx="5103">
                        <c:v>137.30000000000001</c:v>
                      </c:pt>
                      <c:pt idx="5104">
                        <c:v>136.6</c:v>
                      </c:pt>
                      <c:pt idx="5105">
                        <c:v>136.80000000000001</c:v>
                      </c:pt>
                      <c:pt idx="5106">
                        <c:v>137.4</c:v>
                      </c:pt>
                      <c:pt idx="5107">
                        <c:v>137</c:v>
                      </c:pt>
                      <c:pt idx="5108">
                        <c:v>137.5</c:v>
                      </c:pt>
                      <c:pt idx="5109">
                        <c:v>137.30000000000001</c:v>
                      </c:pt>
                      <c:pt idx="5110">
                        <c:v>137.19999999999999</c:v>
                      </c:pt>
                      <c:pt idx="5111">
                        <c:v>136.69999999999999</c:v>
                      </c:pt>
                      <c:pt idx="5112">
                        <c:v>137.30000000000001</c:v>
                      </c:pt>
                      <c:pt idx="5113">
                        <c:v>135.80000000000001</c:v>
                      </c:pt>
                      <c:pt idx="5114">
                        <c:v>136.30000000000001</c:v>
                      </c:pt>
                      <c:pt idx="5115">
                        <c:v>136.30000000000001</c:v>
                      </c:pt>
                      <c:pt idx="5116">
                        <c:v>137.30000000000001</c:v>
                      </c:pt>
                      <c:pt idx="5117">
                        <c:v>137</c:v>
                      </c:pt>
                      <c:pt idx="5118">
                        <c:v>136.30000000000001</c:v>
                      </c:pt>
                      <c:pt idx="5119">
                        <c:v>138</c:v>
                      </c:pt>
                      <c:pt idx="5120">
                        <c:v>136.80000000000001</c:v>
                      </c:pt>
                      <c:pt idx="5121">
                        <c:v>137.4</c:v>
                      </c:pt>
                      <c:pt idx="5122">
                        <c:v>137.19999999999999</c:v>
                      </c:pt>
                      <c:pt idx="5123">
                        <c:v>137.1</c:v>
                      </c:pt>
                      <c:pt idx="5124">
                        <c:v>137.6</c:v>
                      </c:pt>
                      <c:pt idx="5125">
                        <c:v>136.4</c:v>
                      </c:pt>
                      <c:pt idx="5126">
                        <c:v>137.19999999999999</c:v>
                      </c:pt>
                      <c:pt idx="5127">
                        <c:v>136.4</c:v>
                      </c:pt>
                      <c:pt idx="5128">
                        <c:v>137.30000000000001</c:v>
                      </c:pt>
                      <c:pt idx="5129">
                        <c:v>135.69999999999999</c:v>
                      </c:pt>
                      <c:pt idx="5130">
                        <c:v>137.69999999999999</c:v>
                      </c:pt>
                      <c:pt idx="5131">
                        <c:v>137</c:v>
                      </c:pt>
                      <c:pt idx="5132">
                        <c:v>138.4</c:v>
                      </c:pt>
                      <c:pt idx="5133">
                        <c:v>136.1</c:v>
                      </c:pt>
                      <c:pt idx="5134">
                        <c:v>136.19999999999999</c:v>
                      </c:pt>
                      <c:pt idx="5135">
                        <c:v>136.5</c:v>
                      </c:pt>
                      <c:pt idx="5136">
                        <c:v>135.4</c:v>
                      </c:pt>
                      <c:pt idx="5137">
                        <c:v>137.19999999999999</c:v>
                      </c:pt>
                      <c:pt idx="5138">
                        <c:v>138.1</c:v>
                      </c:pt>
                      <c:pt idx="5139">
                        <c:v>136.80000000000001</c:v>
                      </c:pt>
                      <c:pt idx="5140">
                        <c:v>137.4</c:v>
                      </c:pt>
                      <c:pt idx="5141">
                        <c:v>136.80000000000001</c:v>
                      </c:pt>
                      <c:pt idx="5142">
                        <c:v>137.80000000000001</c:v>
                      </c:pt>
                      <c:pt idx="5143">
                        <c:v>137.19999999999999</c:v>
                      </c:pt>
                      <c:pt idx="5144">
                        <c:v>136.5</c:v>
                      </c:pt>
                      <c:pt idx="5145">
                        <c:v>137.30000000000001</c:v>
                      </c:pt>
                      <c:pt idx="5146">
                        <c:v>137</c:v>
                      </c:pt>
                      <c:pt idx="5147">
                        <c:v>137.1</c:v>
                      </c:pt>
                      <c:pt idx="5148">
                        <c:v>138.5</c:v>
                      </c:pt>
                      <c:pt idx="5149">
                        <c:v>137.9</c:v>
                      </c:pt>
                      <c:pt idx="5150">
                        <c:v>137.4</c:v>
                      </c:pt>
                      <c:pt idx="5151">
                        <c:v>136.6</c:v>
                      </c:pt>
                      <c:pt idx="5152">
                        <c:v>136.9</c:v>
                      </c:pt>
                      <c:pt idx="5153">
                        <c:v>137</c:v>
                      </c:pt>
                      <c:pt idx="5154">
                        <c:v>138.1</c:v>
                      </c:pt>
                      <c:pt idx="5155">
                        <c:v>137.4</c:v>
                      </c:pt>
                      <c:pt idx="5156">
                        <c:v>137</c:v>
                      </c:pt>
                      <c:pt idx="5157">
                        <c:v>137.80000000000001</c:v>
                      </c:pt>
                      <c:pt idx="5158">
                        <c:v>137.30000000000001</c:v>
                      </c:pt>
                      <c:pt idx="5159">
                        <c:v>136.19999999999999</c:v>
                      </c:pt>
                      <c:pt idx="5160">
                        <c:v>137.6</c:v>
                      </c:pt>
                      <c:pt idx="5161">
                        <c:v>136.69999999999999</c:v>
                      </c:pt>
                      <c:pt idx="5162">
                        <c:v>137.5</c:v>
                      </c:pt>
                      <c:pt idx="5163">
                        <c:v>136.4</c:v>
                      </c:pt>
                      <c:pt idx="5164">
                        <c:v>138.5</c:v>
                      </c:pt>
                      <c:pt idx="5165">
                        <c:v>136.19999999999999</c:v>
                      </c:pt>
                      <c:pt idx="5166">
                        <c:v>137.4</c:v>
                      </c:pt>
                      <c:pt idx="5167">
                        <c:v>136.80000000000001</c:v>
                      </c:pt>
                      <c:pt idx="5168">
                        <c:v>137.80000000000001</c:v>
                      </c:pt>
                      <c:pt idx="5169">
                        <c:v>137.80000000000001</c:v>
                      </c:pt>
                      <c:pt idx="5170">
                        <c:v>137.19999999999999</c:v>
                      </c:pt>
                      <c:pt idx="5171">
                        <c:v>138.19999999999999</c:v>
                      </c:pt>
                      <c:pt idx="5172">
                        <c:v>137.6</c:v>
                      </c:pt>
                      <c:pt idx="5173">
                        <c:v>136.9</c:v>
                      </c:pt>
                      <c:pt idx="5174">
                        <c:v>137.1</c:v>
                      </c:pt>
                      <c:pt idx="5175">
                        <c:v>137.19999999999999</c:v>
                      </c:pt>
                      <c:pt idx="5176">
                        <c:v>137.80000000000001</c:v>
                      </c:pt>
                      <c:pt idx="5177">
                        <c:v>137.4</c:v>
                      </c:pt>
                      <c:pt idx="5178">
                        <c:v>137.19999999999999</c:v>
                      </c:pt>
                      <c:pt idx="5179">
                        <c:v>138.6</c:v>
                      </c:pt>
                      <c:pt idx="5180">
                        <c:v>137.9</c:v>
                      </c:pt>
                      <c:pt idx="5181">
                        <c:v>136.6</c:v>
                      </c:pt>
                      <c:pt idx="5182">
                        <c:v>137.4</c:v>
                      </c:pt>
                      <c:pt idx="5183">
                        <c:v>136.80000000000001</c:v>
                      </c:pt>
                      <c:pt idx="5184">
                        <c:v>137</c:v>
                      </c:pt>
                      <c:pt idx="5185">
                        <c:v>137.69999999999999</c:v>
                      </c:pt>
                      <c:pt idx="5186">
                        <c:v>137.80000000000001</c:v>
                      </c:pt>
                      <c:pt idx="5187">
                        <c:v>137.30000000000001</c:v>
                      </c:pt>
                      <c:pt idx="5188">
                        <c:v>137.5</c:v>
                      </c:pt>
                      <c:pt idx="5189">
                        <c:v>136.9</c:v>
                      </c:pt>
                      <c:pt idx="5190">
                        <c:v>137.5</c:v>
                      </c:pt>
                      <c:pt idx="5191">
                        <c:v>137.69999999999999</c:v>
                      </c:pt>
                      <c:pt idx="5192">
                        <c:v>138</c:v>
                      </c:pt>
                      <c:pt idx="5193">
                        <c:v>138.69999999999999</c:v>
                      </c:pt>
                      <c:pt idx="5194">
                        <c:v>137.69999999999999</c:v>
                      </c:pt>
                      <c:pt idx="5195">
                        <c:v>138.9</c:v>
                      </c:pt>
                      <c:pt idx="5196">
                        <c:v>136.6</c:v>
                      </c:pt>
                      <c:pt idx="5197">
                        <c:v>137.30000000000001</c:v>
                      </c:pt>
                      <c:pt idx="5198">
                        <c:v>137.30000000000001</c:v>
                      </c:pt>
                      <c:pt idx="5199">
                        <c:v>137.30000000000001</c:v>
                      </c:pt>
                      <c:pt idx="5200">
                        <c:v>136.80000000000001</c:v>
                      </c:pt>
                      <c:pt idx="5201">
                        <c:v>138.1</c:v>
                      </c:pt>
                      <c:pt idx="5202">
                        <c:v>137.9</c:v>
                      </c:pt>
                      <c:pt idx="5203">
                        <c:v>136.80000000000001</c:v>
                      </c:pt>
                      <c:pt idx="5204">
                        <c:v>137.6</c:v>
                      </c:pt>
                      <c:pt idx="5205">
                        <c:v>137.9</c:v>
                      </c:pt>
                      <c:pt idx="5206">
                        <c:v>136.19999999999999</c:v>
                      </c:pt>
                      <c:pt idx="5207">
                        <c:v>137.69999999999999</c:v>
                      </c:pt>
                      <c:pt idx="5208">
                        <c:v>137.19999999999999</c:v>
                      </c:pt>
                      <c:pt idx="5209">
                        <c:v>137.5</c:v>
                      </c:pt>
                      <c:pt idx="5210">
                        <c:v>136.80000000000001</c:v>
                      </c:pt>
                      <c:pt idx="5211">
                        <c:v>138.19999999999999</c:v>
                      </c:pt>
                      <c:pt idx="5212">
                        <c:v>137.80000000000001</c:v>
                      </c:pt>
                      <c:pt idx="5213">
                        <c:v>137.4</c:v>
                      </c:pt>
                      <c:pt idx="5214">
                        <c:v>138.5</c:v>
                      </c:pt>
                      <c:pt idx="5215">
                        <c:v>137.5</c:v>
                      </c:pt>
                      <c:pt idx="5216">
                        <c:v>139</c:v>
                      </c:pt>
                      <c:pt idx="5217">
                        <c:v>136.69999999999999</c:v>
                      </c:pt>
                      <c:pt idx="5218">
                        <c:v>137.69999999999999</c:v>
                      </c:pt>
                      <c:pt idx="5219">
                        <c:v>138.5</c:v>
                      </c:pt>
                      <c:pt idx="5220">
                        <c:v>138.9</c:v>
                      </c:pt>
                      <c:pt idx="5221">
                        <c:v>138.30000000000001</c:v>
                      </c:pt>
                      <c:pt idx="5222">
                        <c:v>137.5</c:v>
                      </c:pt>
                      <c:pt idx="5223">
                        <c:v>137.80000000000001</c:v>
                      </c:pt>
                      <c:pt idx="5224">
                        <c:v>139.19999999999999</c:v>
                      </c:pt>
                      <c:pt idx="5225">
                        <c:v>137.6</c:v>
                      </c:pt>
                      <c:pt idx="5226">
                        <c:v>138.9</c:v>
                      </c:pt>
                      <c:pt idx="5227">
                        <c:v>139.1</c:v>
                      </c:pt>
                      <c:pt idx="5228">
                        <c:v>137.69999999999999</c:v>
                      </c:pt>
                      <c:pt idx="5229">
                        <c:v>137.9</c:v>
                      </c:pt>
                      <c:pt idx="5230">
                        <c:v>138.4</c:v>
                      </c:pt>
                      <c:pt idx="5231">
                        <c:v>139.1</c:v>
                      </c:pt>
                      <c:pt idx="5232">
                        <c:v>138.80000000000001</c:v>
                      </c:pt>
                      <c:pt idx="5233">
                        <c:v>138.5</c:v>
                      </c:pt>
                      <c:pt idx="5234">
                        <c:v>137.69999999999999</c:v>
                      </c:pt>
                      <c:pt idx="5235">
                        <c:v>138.9</c:v>
                      </c:pt>
                      <c:pt idx="5236">
                        <c:v>137.80000000000001</c:v>
                      </c:pt>
                      <c:pt idx="5237">
                        <c:v>137.80000000000001</c:v>
                      </c:pt>
                      <c:pt idx="5238">
                        <c:v>138.80000000000001</c:v>
                      </c:pt>
                      <c:pt idx="5239">
                        <c:v>137.5</c:v>
                      </c:pt>
                      <c:pt idx="5240">
                        <c:v>138.6</c:v>
                      </c:pt>
                      <c:pt idx="5241">
                        <c:v>139.1</c:v>
                      </c:pt>
                      <c:pt idx="5242">
                        <c:v>138</c:v>
                      </c:pt>
                      <c:pt idx="5243">
                        <c:v>138.69999999999999</c:v>
                      </c:pt>
                      <c:pt idx="5244">
                        <c:v>139.1</c:v>
                      </c:pt>
                      <c:pt idx="5245">
                        <c:v>138.6</c:v>
                      </c:pt>
                      <c:pt idx="5246">
                        <c:v>138.30000000000001</c:v>
                      </c:pt>
                      <c:pt idx="5247">
                        <c:v>138.4</c:v>
                      </c:pt>
                      <c:pt idx="5248">
                        <c:v>138.9</c:v>
                      </c:pt>
                      <c:pt idx="5249">
                        <c:v>139.5</c:v>
                      </c:pt>
                      <c:pt idx="5250">
                        <c:v>138.30000000000001</c:v>
                      </c:pt>
                      <c:pt idx="5251">
                        <c:v>139.4</c:v>
                      </c:pt>
                      <c:pt idx="5252">
                        <c:v>139.80000000000001</c:v>
                      </c:pt>
                      <c:pt idx="5253">
                        <c:v>138.69999999999999</c:v>
                      </c:pt>
                      <c:pt idx="5254">
                        <c:v>137.4</c:v>
                      </c:pt>
                      <c:pt idx="5255">
                        <c:v>137.19999999999999</c:v>
                      </c:pt>
                      <c:pt idx="5256">
                        <c:v>138.69999999999999</c:v>
                      </c:pt>
                      <c:pt idx="5257">
                        <c:v>139.5</c:v>
                      </c:pt>
                      <c:pt idx="5258">
                        <c:v>139.1</c:v>
                      </c:pt>
                      <c:pt idx="5259">
                        <c:v>137.9</c:v>
                      </c:pt>
                      <c:pt idx="5260">
                        <c:v>138.6</c:v>
                      </c:pt>
                      <c:pt idx="5261">
                        <c:v>138.80000000000001</c:v>
                      </c:pt>
                      <c:pt idx="5262">
                        <c:v>138.1</c:v>
                      </c:pt>
                      <c:pt idx="5263">
                        <c:v>138.6</c:v>
                      </c:pt>
                      <c:pt idx="5264">
                        <c:v>139.30000000000001</c:v>
                      </c:pt>
                      <c:pt idx="5265">
                        <c:v>139.80000000000001</c:v>
                      </c:pt>
                      <c:pt idx="5266">
                        <c:v>137.9</c:v>
                      </c:pt>
                      <c:pt idx="5267">
                        <c:v>138.6</c:v>
                      </c:pt>
                      <c:pt idx="5268">
                        <c:v>138.19999999999999</c:v>
                      </c:pt>
                      <c:pt idx="5269">
                        <c:v>137.5</c:v>
                      </c:pt>
                      <c:pt idx="5270">
                        <c:v>138.6</c:v>
                      </c:pt>
                      <c:pt idx="5271">
                        <c:v>139.19999999999999</c:v>
                      </c:pt>
                      <c:pt idx="5272">
                        <c:v>139</c:v>
                      </c:pt>
                      <c:pt idx="5273">
                        <c:v>139.30000000000001</c:v>
                      </c:pt>
                      <c:pt idx="5274">
                        <c:v>138.19999999999999</c:v>
                      </c:pt>
                      <c:pt idx="5275">
                        <c:v>138</c:v>
                      </c:pt>
                      <c:pt idx="5276">
                        <c:v>137</c:v>
                      </c:pt>
                      <c:pt idx="5277">
                        <c:v>138.69999999999999</c:v>
                      </c:pt>
                      <c:pt idx="5278">
                        <c:v>137.6</c:v>
                      </c:pt>
                      <c:pt idx="5279">
                        <c:v>137.4</c:v>
                      </c:pt>
                      <c:pt idx="5280">
                        <c:v>137.19999999999999</c:v>
                      </c:pt>
                      <c:pt idx="5281">
                        <c:v>138.6</c:v>
                      </c:pt>
                      <c:pt idx="5282">
                        <c:v>138.69999999999999</c:v>
                      </c:pt>
                      <c:pt idx="5283">
                        <c:v>138.1</c:v>
                      </c:pt>
                      <c:pt idx="5284">
                        <c:v>137.5</c:v>
                      </c:pt>
                      <c:pt idx="5285">
                        <c:v>137.80000000000001</c:v>
                      </c:pt>
                      <c:pt idx="5286">
                        <c:v>136.69999999999999</c:v>
                      </c:pt>
                      <c:pt idx="5287">
                        <c:v>138.5</c:v>
                      </c:pt>
                      <c:pt idx="5288">
                        <c:v>137.1</c:v>
                      </c:pt>
                      <c:pt idx="5289">
                        <c:v>137.4</c:v>
                      </c:pt>
                      <c:pt idx="5290">
                        <c:v>138.69999999999999</c:v>
                      </c:pt>
                      <c:pt idx="5291">
                        <c:v>137.5</c:v>
                      </c:pt>
                      <c:pt idx="5292">
                        <c:v>137</c:v>
                      </c:pt>
                      <c:pt idx="5293">
                        <c:v>136.69999999999999</c:v>
                      </c:pt>
                      <c:pt idx="5294">
                        <c:v>136.30000000000001</c:v>
                      </c:pt>
                      <c:pt idx="5295">
                        <c:v>135.69999999999999</c:v>
                      </c:pt>
                      <c:pt idx="5296">
                        <c:v>137.9</c:v>
                      </c:pt>
                      <c:pt idx="5297">
                        <c:v>136.9</c:v>
                      </c:pt>
                      <c:pt idx="5298">
                        <c:v>136.9</c:v>
                      </c:pt>
                      <c:pt idx="5299">
                        <c:v>136.80000000000001</c:v>
                      </c:pt>
                      <c:pt idx="5300">
                        <c:v>136.9</c:v>
                      </c:pt>
                      <c:pt idx="5301">
                        <c:v>135.19999999999999</c:v>
                      </c:pt>
                      <c:pt idx="5302">
                        <c:v>136.69999999999999</c:v>
                      </c:pt>
                      <c:pt idx="5303">
                        <c:v>135</c:v>
                      </c:pt>
                      <c:pt idx="5304">
                        <c:v>137.30000000000001</c:v>
                      </c:pt>
                      <c:pt idx="5305">
                        <c:v>136.6</c:v>
                      </c:pt>
                      <c:pt idx="5306">
                        <c:v>135</c:v>
                      </c:pt>
                      <c:pt idx="5307">
                        <c:v>136.69999999999999</c:v>
                      </c:pt>
                      <c:pt idx="5308">
                        <c:v>135.5</c:v>
                      </c:pt>
                      <c:pt idx="5309">
                        <c:v>136.4</c:v>
                      </c:pt>
                      <c:pt idx="5310">
                        <c:v>136.19999999999999</c:v>
                      </c:pt>
                      <c:pt idx="5311">
                        <c:v>134.80000000000001</c:v>
                      </c:pt>
                      <c:pt idx="5312">
                        <c:v>135.4</c:v>
                      </c:pt>
                      <c:pt idx="5313">
                        <c:v>135.69999999999999</c:v>
                      </c:pt>
                      <c:pt idx="5314">
                        <c:v>135.1</c:v>
                      </c:pt>
                      <c:pt idx="5315">
                        <c:v>135.80000000000001</c:v>
                      </c:pt>
                      <c:pt idx="5316">
                        <c:v>133.69999999999999</c:v>
                      </c:pt>
                      <c:pt idx="5317">
                        <c:v>135</c:v>
                      </c:pt>
                      <c:pt idx="5318">
                        <c:v>135</c:v>
                      </c:pt>
                      <c:pt idx="5319">
                        <c:v>134.6</c:v>
                      </c:pt>
                      <c:pt idx="5320">
                        <c:v>135.6</c:v>
                      </c:pt>
                      <c:pt idx="5321">
                        <c:v>135</c:v>
                      </c:pt>
                      <c:pt idx="5322">
                        <c:v>134.9</c:v>
                      </c:pt>
                      <c:pt idx="5323">
                        <c:v>133.80000000000001</c:v>
                      </c:pt>
                      <c:pt idx="5324">
                        <c:v>133.69999999999999</c:v>
                      </c:pt>
                      <c:pt idx="5325">
                        <c:v>133.80000000000001</c:v>
                      </c:pt>
                      <c:pt idx="5326">
                        <c:v>134.4</c:v>
                      </c:pt>
                      <c:pt idx="5327">
                        <c:v>135.69999999999999</c:v>
                      </c:pt>
                      <c:pt idx="5328">
                        <c:v>134</c:v>
                      </c:pt>
                      <c:pt idx="5329">
                        <c:v>133.80000000000001</c:v>
                      </c:pt>
                      <c:pt idx="5330">
                        <c:v>134.30000000000001</c:v>
                      </c:pt>
                      <c:pt idx="5331">
                        <c:v>134</c:v>
                      </c:pt>
                      <c:pt idx="5332">
                        <c:v>134.1</c:v>
                      </c:pt>
                      <c:pt idx="5333">
                        <c:v>133.5</c:v>
                      </c:pt>
                      <c:pt idx="5334">
                        <c:v>133.19999999999999</c:v>
                      </c:pt>
                      <c:pt idx="5335">
                        <c:v>133.6</c:v>
                      </c:pt>
                      <c:pt idx="5336">
                        <c:v>133.6</c:v>
                      </c:pt>
                      <c:pt idx="5337">
                        <c:v>133.4</c:v>
                      </c:pt>
                      <c:pt idx="5338">
                        <c:v>133.69999999999999</c:v>
                      </c:pt>
                      <c:pt idx="5339">
                        <c:v>132.69999999999999</c:v>
                      </c:pt>
                      <c:pt idx="5340">
                        <c:v>132.19999999999999</c:v>
                      </c:pt>
                      <c:pt idx="5341">
                        <c:v>133.4</c:v>
                      </c:pt>
                      <c:pt idx="5342">
                        <c:v>132.4</c:v>
                      </c:pt>
                      <c:pt idx="5343">
                        <c:v>132.6</c:v>
                      </c:pt>
                      <c:pt idx="5344">
                        <c:v>133</c:v>
                      </c:pt>
                      <c:pt idx="5345">
                        <c:v>132.6</c:v>
                      </c:pt>
                      <c:pt idx="5346">
                        <c:v>133.4</c:v>
                      </c:pt>
                      <c:pt idx="5347">
                        <c:v>132</c:v>
                      </c:pt>
                      <c:pt idx="5348">
                        <c:v>131.80000000000001</c:v>
                      </c:pt>
                      <c:pt idx="5349">
                        <c:v>131.19999999999999</c:v>
                      </c:pt>
                      <c:pt idx="5350">
                        <c:v>132.1</c:v>
                      </c:pt>
                      <c:pt idx="5351">
                        <c:v>132.4</c:v>
                      </c:pt>
                      <c:pt idx="5352">
                        <c:v>131.6</c:v>
                      </c:pt>
                      <c:pt idx="5353">
                        <c:v>131.4</c:v>
                      </c:pt>
                      <c:pt idx="5354">
                        <c:v>132.19999999999999</c:v>
                      </c:pt>
                      <c:pt idx="5355">
                        <c:v>131.30000000000001</c:v>
                      </c:pt>
                      <c:pt idx="5356">
                        <c:v>131.4</c:v>
                      </c:pt>
                      <c:pt idx="5357">
                        <c:v>131</c:v>
                      </c:pt>
                      <c:pt idx="5358">
                        <c:v>130.80000000000001</c:v>
                      </c:pt>
                      <c:pt idx="5359">
                        <c:v>130.4</c:v>
                      </c:pt>
                      <c:pt idx="5360">
                        <c:v>129.69999999999999</c:v>
                      </c:pt>
                      <c:pt idx="5361">
                        <c:v>131.19999999999999</c:v>
                      </c:pt>
                      <c:pt idx="5362">
                        <c:v>131.1</c:v>
                      </c:pt>
                      <c:pt idx="5363">
                        <c:v>129.5</c:v>
                      </c:pt>
                      <c:pt idx="5364">
                        <c:v>130.1</c:v>
                      </c:pt>
                      <c:pt idx="5365">
                        <c:v>129.80000000000001</c:v>
                      </c:pt>
                      <c:pt idx="5366">
                        <c:v>130.19999999999999</c:v>
                      </c:pt>
                      <c:pt idx="5367">
                        <c:v>131.30000000000001</c:v>
                      </c:pt>
                      <c:pt idx="5368">
                        <c:v>129.80000000000001</c:v>
                      </c:pt>
                      <c:pt idx="5369">
                        <c:v>128.4</c:v>
                      </c:pt>
                      <c:pt idx="5370">
                        <c:v>129.80000000000001</c:v>
                      </c:pt>
                      <c:pt idx="5371">
                        <c:v>128.80000000000001</c:v>
                      </c:pt>
                      <c:pt idx="5372">
                        <c:v>130.1</c:v>
                      </c:pt>
                      <c:pt idx="5373">
                        <c:v>129.6</c:v>
                      </c:pt>
                      <c:pt idx="5374">
                        <c:v>129.1</c:v>
                      </c:pt>
                      <c:pt idx="5375">
                        <c:v>129.30000000000001</c:v>
                      </c:pt>
                      <c:pt idx="5376">
                        <c:v>127.7</c:v>
                      </c:pt>
                      <c:pt idx="5377">
                        <c:v>128.9</c:v>
                      </c:pt>
                      <c:pt idx="5378">
                        <c:v>128.30000000000001</c:v>
                      </c:pt>
                      <c:pt idx="5379">
                        <c:v>128.4</c:v>
                      </c:pt>
                      <c:pt idx="5380">
                        <c:v>128.19999999999999</c:v>
                      </c:pt>
                      <c:pt idx="5381">
                        <c:v>128.19999999999999</c:v>
                      </c:pt>
                      <c:pt idx="5382">
                        <c:v>128</c:v>
                      </c:pt>
                      <c:pt idx="5383">
                        <c:v>127.5</c:v>
                      </c:pt>
                      <c:pt idx="5384">
                        <c:v>128.19999999999999</c:v>
                      </c:pt>
                      <c:pt idx="5385">
                        <c:v>128</c:v>
                      </c:pt>
                      <c:pt idx="5386">
                        <c:v>127.7</c:v>
                      </c:pt>
                      <c:pt idx="5387">
                        <c:v>128.30000000000001</c:v>
                      </c:pt>
                      <c:pt idx="5388">
                        <c:v>126.8</c:v>
                      </c:pt>
                      <c:pt idx="5389">
                        <c:v>126.9</c:v>
                      </c:pt>
                      <c:pt idx="5390">
                        <c:v>127.8</c:v>
                      </c:pt>
                      <c:pt idx="5391">
                        <c:v>128</c:v>
                      </c:pt>
                      <c:pt idx="5392">
                        <c:v>127.3</c:v>
                      </c:pt>
                      <c:pt idx="5393">
                        <c:v>127.1</c:v>
                      </c:pt>
                      <c:pt idx="5394">
                        <c:v>125.8</c:v>
                      </c:pt>
                      <c:pt idx="5395">
                        <c:v>126.7</c:v>
                      </c:pt>
                      <c:pt idx="5396">
                        <c:v>124.4</c:v>
                      </c:pt>
                      <c:pt idx="5397">
                        <c:v>126.1</c:v>
                      </c:pt>
                      <c:pt idx="5398">
                        <c:v>126.5</c:v>
                      </c:pt>
                      <c:pt idx="5399">
                        <c:v>126.4</c:v>
                      </c:pt>
                      <c:pt idx="5400">
                        <c:v>125.7</c:v>
                      </c:pt>
                      <c:pt idx="5401">
                        <c:v>126.4</c:v>
                      </c:pt>
                      <c:pt idx="5402">
                        <c:v>125.6</c:v>
                      </c:pt>
                      <c:pt idx="5403">
                        <c:v>124.9</c:v>
                      </c:pt>
                      <c:pt idx="5404">
                        <c:v>125.2</c:v>
                      </c:pt>
                      <c:pt idx="5405">
                        <c:v>125.7</c:v>
                      </c:pt>
                      <c:pt idx="5406">
                        <c:v>124.3</c:v>
                      </c:pt>
                      <c:pt idx="5407">
                        <c:v>124.7</c:v>
                      </c:pt>
                      <c:pt idx="5408">
                        <c:v>124.5</c:v>
                      </c:pt>
                      <c:pt idx="5409">
                        <c:v>125.4</c:v>
                      </c:pt>
                      <c:pt idx="5410">
                        <c:v>124.6</c:v>
                      </c:pt>
                      <c:pt idx="5411">
                        <c:v>124.9</c:v>
                      </c:pt>
                      <c:pt idx="5412">
                        <c:v>124.3</c:v>
                      </c:pt>
                      <c:pt idx="5413">
                        <c:v>125</c:v>
                      </c:pt>
                      <c:pt idx="5414">
                        <c:v>125.6</c:v>
                      </c:pt>
                      <c:pt idx="5415">
                        <c:v>123.4</c:v>
                      </c:pt>
                      <c:pt idx="5416">
                        <c:v>123.7</c:v>
                      </c:pt>
                      <c:pt idx="5417">
                        <c:v>122.5</c:v>
                      </c:pt>
                      <c:pt idx="5418">
                        <c:v>123.9</c:v>
                      </c:pt>
                      <c:pt idx="5419">
                        <c:v>124.6</c:v>
                      </c:pt>
                      <c:pt idx="5420">
                        <c:v>123.2</c:v>
                      </c:pt>
                      <c:pt idx="5421">
                        <c:v>123.7</c:v>
                      </c:pt>
                      <c:pt idx="5422">
                        <c:v>123.1</c:v>
                      </c:pt>
                      <c:pt idx="5423">
                        <c:v>122.5</c:v>
                      </c:pt>
                      <c:pt idx="5424">
                        <c:v>123</c:v>
                      </c:pt>
                      <c:pt idx="5425">
                        <c:v>123.6</c:v>
                      </c:pt>
                      <c:pt idx="5426">
                        <c:v>122.9</c:v>
                      </c:pt>
                      <c:pt idx="5427">
                        <c:v>122.3</c:v>
                      </c:pt>
                      <c:pt idx="5428">
                        <c:v>123.2</c:v>
                      </c:pt>
                      <c:pt idx="5429">
                        <c:v>122.8</c:v>
                      </c:pt>
                      <c:pt idx="5430">
                        <c:v>122.9</c:v>
                      </c:pt>
                      <c:pt idx="5431">
                        <c:v>122.4</c:v>
                      </c:pt>
                      <c:pt idx="5432">
                        <c:v>121.8</c:v>
                      </c:pt>
                      <c:pt idx="5433">
                        <c:v>122.5</c:v>
                      </c:pt>
                      <c:pt idx="5434">
                        <c:v>121.8</c:v>
                      </c:pt>
                      <c:pt idx="5435">
                        <c:v>121.4</c:v>
                      </c:pt>
                      <c:pt idx="5436">
                        <c:v>121.1</c:v>
                      </c:pt>
                      <c:pt idx="5437">
                        <c:v>122.5</c:v>
                      </c:pt>
                      <c:pt idx="5438">
                        <c:v>121.4</c:v>
                      </c:pt>
                      <c:pt idx="5439">
                        <c:v>122</c:v>
                      </c:pt>
                      <c:pt idx="5440">
                        <c:v>120.3</c:v>
                      </c:pt>
                      <c:pt idx="5441">
                        <c:v>120.3</c:v>
                      </c:pt>
                      <c:pt idx="5442">
                        <c:v>120.7</c:v>
                      </c:pt>
                      <c:pt idx="5443">
                        <c:v>120.5</c:v>
                      </c:pt>
                      <c:pt idx="5444">
                        <c:v>120.5</c:v>
                      </c:pt>
                      <c:pt idx="5445">
                        <c:v>120.6</c:v>
                      </c:pt>
                      <c:pt idx="5446">
                        <c:v>119.5</c:v>
                      </c:pt>
                      <c:pt idx="5447">
                        <c:v>119.9</c:v>
                      </c:pt>
                      <c:pt idx="5448">
                        <c:v>120</c:v>
                      </c:pt>
                      <c:pt idx="5449">
                        <c:v>120.6</c:v>
                      </c:pt>
                      <c:pt idx="5450">
                        <c:v>119.5</c:v>
                      </c:pt>
                      <c:pt idx="5451">
                        <c:v>120.7</c:v>
                      </c:pt>
                      <c:pt idx="5452">
                        <c:v>120.3</c:v>
                      </c:pt>
                      <c:pt idx="5453">
                        <c:v>118.9</c:v>
                      </c:pt>
                      <c:pt idx="5454">
                        <c:v>119.6</c:v>
                      </c:pt>
                      <c:pt idx="5455">
                        <c:v>119.1</c:v>
                      </c:pt>
                      <c:pt idx="5456">
                        <c:v>119.2</c:v>
                      </c:pt>
                      <c:pt idx="5457">
                        <c:v>118.8</c:v>
                      </c:pt>
                      <c:pt idx="5458">
                        <c:v>118.5</c:v>
                      </c:pt>
                      <c:pt idx="5459">
                        <c:v>118.9</c:v>
                      </c:pt>
                      <c:pt idx="5460">
                        <c:v>118.6</c:v>
                      </c:pt>
                      <c:pt idx="5461">
                        <c:v>117.9</c:v>
                      </c:pt>
                      <c:pt idx="5462">
                        <c:v>118.2</c:v>
                      </c:pt>
                      <c:pt idx="5463">
                        <c:v>118</c:v>
                      </c:pt>
                      <c:pt idx="5464">
                        <c:v>117.5</c:v>
                      </c:pt>
                      <c:pt idx="5465">
                        <c:v>118.3</c:v>
                      </c:pt>
                      <c:pt idx="5466">
                        <c:v>117.5</c:v>
                      </c:pt>
                      <c:pt idx="5467">
                        <c:v>118.5</c:v>
                      </c:pt>
                      <c:pt idx="5468">
                        <c:v>118.4</c:v>
                      </c:pt>
                      <c:pt idx="5469">
                        <c:v>118</c:v>
                      </c:pt>
                      <c:pt idx="5470">
                        <c:v>117.5</c:v>
                      </c:pt>
                      <c:pt idx="5471">
                        <c:v>119.6</c:v>
                      </c:pt>
                      <c:pt idx="5472">
                        <c:v>116.9</c:v>
                      </c:pt>
                      <c:pt idx="5473">
                        <c:v>117.6</c:v>
                      </c:pt>
                      <c:pt idx="5474">
                        <c:v>117.2</c:v>
                      </c:pt>
                      <c:pt idx="5475">
                        <c:v>118</c:v>
                      </c:pt>
                      <c:pt idx="5476">
                        <c:v>116.4</c:v>
                      </c:pt>
                      <c:pt idx="5477">
                        <c:v>116.9</c:v>
                      </c:pt>
                      <c:pt idx="5478">
                        <c:v>117.4</c:v>
                      </c:pt>
                      <c:pt idx="5479">
                        <c:v>116.8</c:v>
                      </c:pt>
                      <c:pt idx="5480">
                        <c:v>116</c:v>
                      </c:pt>
                      <c:pt idx="5481">
                        <c:v>117.5</c:v>
                      </c:pt>
                      <c:pt idx="5482">
                        <c:v>116.7</c:v>
                      </c:pt>
                      <c:pt idx="5483">
                        <c:v>116.2</c:v>
                      </c:pt>
                      <c:pt idx="5484">
                        <c:v>116</c:v>
                      </c:pt>
                      <c:pt idx="5485">
                        <c:v>117.2</c:v>
                      </c:pt>
                      <c:pt idx="5486">
                        <c:v>115</c:v>
                      </c:pt>
                      <c:pt idx="5487">
                        <c:v>115.2</c:v>
                      </c:pt>
                      <c:pt idx="5488">
                        <c:v>115.2</c:v>
                      </c:pt>
                      <c:pt idx="5489">
                        <c:v>115.6</c:v>
                      </c:pt>
                      <c:pt idx="5490">
                        <c:v>115.2</c:v>
                      </c:pt>
                      <c:pt idx="5491">
                        <c:v>114.7</c:v>
                      </c:pt>
                      <c:pt idx="5492">
                        <c:v>114.5</c:v>
                      </c:pt>
                      <c:pt idx="5493">
                        <c:v>114.4</c:v>
                      </c:pt>
                      <c:pt idx="5494">
                        <c:v>114</c:v>
                      </c:pt>
                      <c:pt idx="5495">
                        <c:v>114.1</c:v>
                      </c:pt>
                      <c:pt idx="5496">
                        <c:v>114.1</c:v>
                      </c:pt>
                      <c:pt idx="5497">
                        <c:v>114.8</c:v>
                      </c:pt>
                      <c:pt idx="5498">
                        <c:v>115.4</c:v>
                      </c:pt>
                      <c:pt idx="5499">
                        <c:v>113.5</c:v>
                      </c:pt>
                      <c:pt idx="5500">
                        <c:v>114.7</c:v>
                      </c:pt>
                      <c:pt idx="5501">
                        <c:v>114.9</c:v>
                      </c:pt>
                      <c:pt idx="5502">
                        <c:v>112.9</c:v>
                      </c:pt>
                      <c:pt idx="5503">
                        <c:v>113.8</c:v>
                      </c:pt>
                      <c:pt idx="5504">
                        <c:v>112.6</c:v>
                      </c:pt>
                      <c:pt idx="5505">
                        <c:v>113.5</c:v>
                      </c:pt>
                      <c:pt idx="5506">
                        <c:v>113.3</c:v>
                      </c:pt>
                      <c:pt idx="5507">
                        <c:v>114.2</c:v>
                      </c:pt>
                      <c:pt idx="5508">
                        <c:v>112.7</c:v>
                      </c:pt>
                      <c:pt idx="5509">
                        <c:v>111.6</c:v>
                      </c:pt>
                      <c:pt idx="5510">
                        <c:v>112.3</c:v>
                      </c:pt>
                      <c:pt idx="5511">
                        <c:v>111.6</c:v>
                      </c:pt>
                      <c:pt idx="5512">
                        <c:v>114.1</c:v>
                      </c:pt>
                      <c:pt idx="5513">
                        <c:v>112.4</c:v>
                      </c:pt>
                      <c:pt idx="5514">
                        <c:v>111.8</c:v>
                      </c:pt>
                      <c:pt idx="5515">
                        <c:v>111.8</c:v>
                      </c:pt>
                      <c:pt idx="5516">
                        <c:v>110.9</c:v>
                      </c:pt>
                      <c:pt idx="5517">
                        <c:v>112.1</c:v>
                      </c:pt>
                      <c:pt idx="5518">
                        <c:v>111</c:v>
                      </c:pt>
                      <c:pt idx="5519">
                        <c:v>111.9</c:v>
                      </c:pt>
                      <c:pt idx="5520">
                        <c:v>113.2</c:v>
                      </c:pt>
                      <c:pt idx="5521">
                        <c:v>111.6</c:v>
                      </c:pt>
                      <c:pt idx="5522">
                        <c:v>111.3</c:v>
                      </c:pt>
                      <c:pt idx="5523">
                        <c:v>111.6</c:v>
                      </c:pt>
                      <c:pt idx="5524">
                        <c:v>111.3</c:v>
                      </c:pt>
                      <c:pt idx="5525">
                        <c:v>112</c:v>
                      </c:pt>
                      <c:pt idx="5526">
                        <c:v>110.5</c:v>
                      </c:pt>
                      <c:pt idx="5527">
                        <c:v>111.9</c:v>
                      </c:pt>
                      <c:pt idx="5528">
                        <c:v>111.9</c:v>
                      </c:pt>
                      <c:pt idx="5529">
                        <c:v>111.4</c:v>
                      </c:pt>
                      <c:pt idx="5530">
                        <c:v>111.8</c:v>
                      </c:pt>
                      <c:pt idx="5531">
                        <c:v>111.3</c:v>
                      </c:pt>
                      <c:pt idx="5532">
                        <c:v>110.8</c:v>
                      </c:pt>
                      <c:pt idx="5533">
                        <c:v>110.6</c:v>
                      </c:pt>
                      <c:pt idx="5534">
                        <c:v>109.4</c:v>
                      </c:pt>
                      <c:pt idx="5535">
                        <c:v>110.4</c:v>
                      </c:pt>
                      <c:pt idx="5536">
                        <c:v>109.3</c:v>
                      </c:pt>
                      <c:pt idx="5537">
                        <c:v>111.2</c:v>
                      </c:pt>
                      <c:pt idx="5538">
                        <c:v>109.7</c:v>
                      </c:pt>
                      <c:pt idx="5539">
                        <c:v>110.4</c:v>
                      </c:pt>
                      <c:pt idx="5540">
                        <c:v>108.7</c:v>
                      </c:pt>
                      <c:pt idx="5541">
                        <c:v>110.6</c:v>
                      </c:pt>
                      <c:pt idx="5542">
                        <c:v>109.9</c:v>
                      </c:pt>
                      <c:pt idx="5543">
                        <c:v>110.5</c:v>
                      </c:pt>
                      <c:pt idx="5544">
                        <c:v>110.4</c:v>
                      </c:pt>
                      <c:pt idx="5545">
                        <c:v>109.8</c:v>
                      </c:pt>
                      <c:pt idx="5546">
                        <c:v>109.8</c:v>
                      </c:pt>
                      <c:pt idx="5547">
                        <c:v>109.4</c:v>
                      </c:pt>
                      <c:pt idx="5548">
                        <c:v>109.3</c:v>
                      </c:pt>
                      <c:pt idx="5549">
                        <c:v>108.9</c:v>
                      </c:pt>
                      <c:pt idx="5550">
                        <c:v>108.4</c:v>
                      </c:pt>
                      <c:pt idx="5551">
                        <c:v>108.9</c:v>
                      </c:pt>
                      <c:pt idx="5552">
                        <c:v>109.3</c:v>
                      </c:pt>
                      <c:pt idx="5553">
                        <c:v>109.8</c:v>
                      </c:pt>
                      <c:pt idx="5554">
                        <c:v>109.2</c:v>
                      </c:pt>
                      <c:pt idx="5555">
                        <c:v>108.5</c:v>
                      </c:pt>
                      <c:pt idx="5556">
                        <c:v>107.8</c:v>
                      </c:pt>
                      <c:pt idx="5557">
                        <c:v>107.8</c:v>
                      </c:pt>
                      <c:pt idx="5558">
                        <c:v>108.8</c:v>
                      </c:pt>
                      <c:pt idx="5559">
                        <c:v>108.8</c:v>
                      </c:pt>
                      <c:pt idx="5560">
                        <c:v>109.3</c:v>
                      </c:pt>
                      <c:pt idx="5561">
                        <c:v>109.2</c:v>
                      </c:pt>
                      <c:pt idx="5562">
                        <c:v>109.3</c:v>
                      </c:pt>
                      <c:pt idx="5563">
                        <c:v>109.1</c:v>
                      </c:pt>
                      <c:pt idx="5564">
                        <c:v>108.6</c:v>
                      </c:pt>
                      <c:pt idx="5565">
                        <c:v>108.7</c:v>
                      </c:pt>
                      <c:pt idx="5566">
                        <c:v>108.9</c:v>
                      </c:pt>
                      <c:pt idx="5567">
                        <c:v>108.4</c:v>
                      </c:pt>
                      <c:pt idx="5568">
                        <c:v>108.8</c:v>
                      </c:pt>
                      <c:pt idx="5569">
                        <c:v>108.1</c:v>
                      </c:pt>
                      <c:pt idx="5570">
                        <c:v>108.5</c:v>
                      </c:pt>
                      <c:pt idx="5571">
                        <c:v>108.2</c:v>
                      </c:pt>
                      <c:pt idx="5572">
                        <c:v>108.4</c:v>
                      </c:pt>
                      <c:pt idx="5573">
                        <c:v>107.8</c:v>
                      </c:pt>
                      <c:pt idx="5574">
                        <c:v>108</c:v>
                      </c:pt>
                      <c:pt idx="5575">
                        <c:v>109</c:v>
                      </c:pt>
                      <c:pt idx="5576">
                        <c:v>107.7</c:v>
                      </c:pt>
                      <c:pt idx="5577">
                        <c:v>107.6</c:v>
                      </c:pt>
                      <c:pt idx="5578">
                        <c:v>108.9</c:v>
                      </c:pt>
                      <c:pt idx="5579">
                        <c:v>108.2</c:v>
                      </c:pt>
                      <c:pt idx="5580">
                        <c:v>106.5</c:v>
                      </c:pt>
                      <c:pt idx="5581">
                        <c:v>107.7</c:v>
                      </c:pt>
                      <c:pt idx="5582">
                        <c:v>106.8</c:v>
                      </c:pt>
                      <c:pt idx="5583">
                        <c:v>108.2</c:v>
                      </c:pt>
                      <c:pt idx="5584">
                        <c:v>107.7</c:v>
                      </c:pt>
                      <c:pt idx="5585">
                        <c:v>107.2</c:v>
                      </c:pt>
                      <c:pt idx="5586">
                        <c:v>107.1</c:v>
                      </c:pt>
                      <c:pt idx="5587">
                        <c:v>107.9</c:v>
                      </c:pt>
                      <c:pt idx="5588">
                        <c:v>108.1</c:v>
                      </c:pt>
                      <c:pt idx="5589">
                        <c:v>107.4</c:v>
                      </c:pt>
                      <c:pt idx="5590">
                        <c:v>107.5</c:v>
                      </c:pt>
                      <c:pt idx="5591">
                        <c:v>107.2</c:v>
                      </c:pt>
                      <c:pt idx="5592">
                        <c:v>107.7</c:v>
                      </c:pt>
                      <c:pt idx="5593">
                        <c:v>107.8</c:v>
                      </c:pt>
                      <c:pt idx="5594">
                        <c:v>108.3</c:v>
                      </c:pt>
                      <c:pt idx="5595">
                        <c:v>106.7</c:v>
                      </c:pt>
                      <c:pt idx="5596">
                        <c:v>106.9</c:v>
                      </c:pt>
                      <c:pt idx="5597">
                        <c:v>107.5</c:v>
                      </c:pt>
                      <c:pt idx="5598">
                        <c:v>107.4</c:v>
                      </c:pt>
                      <c:pt idx="5599">
                        <c:v>107.5</c:v>
                      </c:pt>
                      <c:pt idx="5600">
                        <c:v>109.3</c:v>
                      </c:pt>
                      <c:pt idx="5601">
                        <c:v>108</c:v>
                      </c:pt>
                      <c:pt idx="5602">
                        <c:v>105.7</c:v>
                      </c:pt>
                      <c:pt idx="5603">
                        <c:v>106.3</c:v>
                      </c:pt>
                      <c:pt idx="5604">
                        <c:v>106</c:v>
                      </c:pt>
                      <c:pt idx="5605">
                        <c:v>106</c:v>
                      </c:pt>
                      <c:pt idx="5606">
                        <c:v>107.7</c:v>
                      </c:pt>
                      <c:pt idx="5607">
                        <c:v>108.5</c:v>
                      </c:pt>
                      <c:pt idx="5608">
                        <c:v>107.8</c:v>
                      </c:pt>
                      <c:pt idx="5609">
                        <c:v>106.9</c:v>
                      </c:pt>
                      <c:pt idx="5610">
                        <c:v>106.6</c:v>
                      </c:pt>
                      <c:pt idx="5611">
                        <c:v>106.6</c:v>
                      </c:pt>
                      <c:pt idx="5612">
                        <c:v>106.4</c:v>
                      </c:pt>
                      <c:pt idx="5613">
                        <c:v>106.3</c:v>
                      </c:pt>
                      <c:pt idx="5614">
                        <c:v>105.9</c:v>
                      </c:pt>
                      <c:pt idx="5615">
                        <c:v>106.7</c:v>
                      </c:pt>
                      <c:pt idx="5616">
                        <c:v>107.2</c:v>
                      </c:pt>
                      <c:pt idx="5617">
                        <c:v>107</c:v>
                      </c:pt>
                      <c:pt idx="5618">
                        <c:v>106.3</c:v>
                      </c:pt>
                      <c:pt idx="5619">
                        <c:v>105.6</c:v>
                      </c:pt>
                      <c:pt idx="5620">
                        <c:v>106.9</c:v>
                      </c:pt>
                      <c:pt idx="5621">
                        <c:v>106.6</c:v>
                      </c:pt>
                      <c:pt idx="5622">
                        <c:v>107.3</c:v>
                      </c:pt>
                      <c:pt idx="5623">
                        <c:v>106.2</c:v>
                      </c:pt>
                      <c:pt idx="5624">
                        <c:v>106.1</c:v>
                      </c:pt>
                      <c:pt idx="5625">
                        <c:v>105.8</c:v>
                      </c:pt>
                      <c:pt idx="5626">
                        <c:v>106.6</c:v>
                      </c:pt>
                      <c:pt idx="5627">
                        <c:v>105.3</c:v>
                      </c:pt>
                      <c:pt idx="5628">
                        <c:v>107</c:v>
                      </c:pt>
                      <c:pt idx="5629">
                        <c:v>105.8</c:v>
                      </c:pt>
                      <c:pt idx="5630">
                        <c:v>105.2</c:v>
                      </c:pt>
                      <c:pt idx="5631">
                        <c:v>105.5</c:v>
                      </c:pt>
                      <c:pt idx="5632">
                        <c:v>106.8</c:v>
                      </c:pt>
                      <c:pt idx="5633">
                        <c:v>106.8</c:v>
                      </c:pt>
                      <c:pt idx="5634">
                        <c:v>108</c:v>
                      </c:pt>
                      <c:pt idx="5635">
                        <c:v>106.8</c:v>
                      </c:pt>
                      <c:pt idx="5636">
                        <c:v>106.2</c:v>
                      </c:pt>
                      <c:pt idx="5637">
                        <c:v>106.4</c:v>
                      </c:pt>
                      <c:pt idx="5638">
                        <c:v>106.3</c:v>
                      </c:pt>
                      <c:pt idx="5639">
                        <c:v>108.1</c:v>
                      </c:pt>
                      <c:pt idx="5640">
                        <c:v>107</c:v>
                      </c:pt>
                      <c:pt idx="5641">
                        <c:v>106.6</c:v>
                      </c:pt>
                      <c:pt idx="5642">
                        <c:v>105.6</c:v>
                      </c:pt>
                      <c:pt idx="5643">
                        <c:v>106.5</c:v>
                      </c:pt>
                      <c:pt idx="5644">
                        <c:v>107</c:v>
                      </c:pt>
                      <c:pt idx="5645">
                        <c:v>108</c:v>
                      </c:pt>
                      <c:pt idx="5646">
                        <c:v>106.9</c:v>
                      </c:pt>
                      <c:pt idx="5647">
                        <c:v>107.2</c:v>
                      </c:pt>
                      <c:pt idx="5648">
                        <c:v>107.4</c:v>
                      </c:pt>
                      <c:pt idx="5649">
                        <c:v>106.3</c:v>
                      </c:pt>
                      <c:pt idx="5650">
                        <c:v>106.6</c:v>
                      </c:pt>
                      <c:pt idx="5651">
                        <c:v>107</c:v>
                      </c:pt>
                      <c:pt idx="5652">
                        <c:v>107.6</c:v>
                      </c:pt>
                      <c:pt idx="5653">
                        <c:v>107</c:v>
                      </c:pt>
                      <c:pt idx="5654">
                        <c:v>106.6</c:v>
                      </c:pt>
                      <c:pt idx="5655">
                        <c:v>107.4</c:v>
                      </c:pt>
                      <c:pt idx="5656">
                        <c:v>107.6</c:v>
                      </c:pt>
                      <c:pt idx="5657">
                        <c:v>107</c:v>
                      </c:pt>
                      <c:pt idx="5658">
                        <c:v>107.5</c:v>
                      </c:pt>
                      <c:pt idx="5659">
                        <c:v>107.9</c:v>
                      </c:pt>
                      <c:pt idx="5660">
                        <c:v>107.2</c:v>
                      </c:pt>
                      <c:pt idx="5661">
                        <c:v>107.3</c:v>
                      </c:pt>
                      <c:pt idx="5662">
                        <c:v>107.9</c:v>
                      </c:pt>
                      <c:pt idx="5663">
                        <c:v>106.5</c:v>
                      </c:pt>
                      <c:pt idx="5664">
                        <c:v>107.8</c:v>
                      </c:pt>
                      <c:pt idx="5665">
                        <c:v>107.6</c:v>
                      </c:pt>
                      <c:pt idx="5666">
                        <c:v>106.9</c:v>
                      </c:pt>
                      <c:pt idx="5667">
                        <c:v>107.1</c:v>
                      </c:pt>
                      <c:pt idx="5668">
                        <c:v>107</c:v>
                      </c:pt>
                      <c:pt idx="5669">
                        <c:v>106.7</c:v>
                      </c:pt>
                      <c:pt idx="5670">
                        <c:v>107.3</c:v>
                      </c:pt>
                      <c:pt idx="5671">
                        <c:v>108.8</c:v>
                      </c:pt>
                      <c:pt idx="5672">
                        <c:v>108.5</c:v>
                      </c:pt>
                      <c:pt idx="5673">
                        <c:v>107.5</c:v>
                      </c:pt>
                      <c:pt idx="5674">
                        <c:v>107.1</c:v>
                      </c:pt>
                      <c:pt idx="5675">
                        <c:v>107</c:v>
                      </c:pt>
                      <c:pt idx="5676">
                        <c:v>107.4</c:v>
                      </c:pt>
                      <c:pt idx="5677">
                        <c:v>107</c:v>
                      </c:pt>
                      <c:pt idx="5678">
                        <c:v>108.2</c:v>
                      </c:pt>
                      <c:pt idx="5679">
                        <c:v>107.7</c:v>
                      </c:pt>
                      <c:pt idx="5680">
                        <c:v>107.5</c:v>
                      </c:pt>
                      <c:pt idx="5681">
                        <c:v>107.8</c:v>
                      </c:pt>
                      <c:pt idx="5682">
                        <c:v>108</c:v>
                      </c:pt>
                      <c:pt idx="5683">
                        <c:v>107.7</c:v>
                      </c:pt>
                      <c:pt idx="5684">
                        <c:v>107.1</c:v>
                      </c:pt>
                      <c:pt idx="5685">
                        <c:v>107</c:v>
                      </c:pt>
                      <c:pt idx="5686">
                        <c:v>106.8</c:v>
                      </c:pt>
                      <c:pt idx="5687">
                        <c:v>107.9</c:v>
                      </c:pt>
                      <c:pt idx="5688">
                        <c:v>107.6</c:v>
                      </c:pt>
                      <c:pt idx="5689">
                        <c:v>108.4</c:v>
                      </c:pt>
                      <c:pt idx="5690">
                        <c:v>107.4</c:v>
                      </c:pt>
                      <c:pt idx="5691">
                        <c:v>107.9</c:v>
                      </c:pt>
                      <c:pt idx="5692">
                        <c:v>107.7</c:v>
                      </c:pt>
                      <c:pt idx="5693">
                        <c:v>107.8</c:v>
                      </c:pt>
                      <c:pt idx="5694">
                        <c:v>108.1</c:v>
                      </c:pt>
                      <c:pt idx="5695">
                        <c:v>107.3</c:v>
                      </c:pt>
                      <c:pt idx="5696">
                        <c:v>107.8</c:v>
                      </c:pt>
                      <c:pt idx="5697">
                        <c:v>106.8</c:v>
                      </c:pt>
                      <c:pt idx="5698">
                        <c:v>109.5</c:v>
                      </c:pt>
                      <c:pt idx="5699">
                        <c:v>109.3</c:v>
                      </c:pt>
                      <c:pt idx="5700">
                        <c:v>109.4</c:v>
                      </c:pt>
                      <c:pt idx="5701">
                        <c:v>108.9</c:v>
                      </c:pt>
                      <c:pt idx="5702">
                        <c:v>108.9</c:v>
                      </c:pt>
                      <c:pt idx="5703">
                        <c:v>109.4</c:v>
                      </c:pt>
                      <c:pt idx="5704">
                        <c:v>108.8</c:v>
                      </c:pt>
                      <c:pt idx="5705">
                        <c:v>109.1</c:v>
                      </c:pt>
                      <c:pt idx="5706">
                        <c:v>107.5</c:v>
                      </c:pt>
                      <c:pt idx="5707">
                        <c:v>108.1</c:v>
                      </c:pt>
                      <c:pt idx="5708">
                        <c:v>109.3</c:v>
                      </c:pt>
                      <c:pt idx="5709">
                        <c:v>109.6</c:v>
                      </c:pt>
                      <c:pt idx="5710">
                        <c:v>109.8</c:v>
                      </c:pt>
                      <c:pt idx="5711">
                        <c:v>109.2</c:v>
                      </c:pt>
                      <c:pt idx="5712">
                        <c:v>109.4</c:v>
                      </c:pt>
                      <c:pt idx="5713">
                        <c:v>108.9</c:v>
                      </c:pt>
                      <c:pt idx="5714">
                        <c:v>109</c:v>
                      </c:pt>
                      <c:pt idx="5715">
                        <c:v>109</c:v>
                      </c:pt>
                      <c:pt idx="5716">
                        <c:v>109.6</c:v>
                      </c:pt>
                      <c:pt idx="5717">
                        <c:v>109.7</c:v>
                      </c:pt>
                      <c:pt idx="5718">
                        <c:v>110.2</c:v>
                      </c:pt>
                      <c:pt idx="5719">
                        <c:v>109.6</c:v>
                      </c:pt>
                      <c:pt idx="5720">
                        <c:v>108.6</c:v>
                      </c:pt>
                      <c:pt idx="5721">
                        <c:v>108.3</c:v>
                      </c:pt>
                      <c:pt idx="5722">
                        <c:v>108.4</c:v>
                      </c:pt>
                      <c:pt idx="5723">
                        <c:v>109</c:v>
                      </c:pt>
                      <c:pt idx="5724">
                        <c:v>109.2</c:v>
                      </c:pt>
                      <c:pt idx="5725">
                        <c:v>109.9</c:v>
                      </c:pt>
                      <c:pt idx="5726">
                        <c:v>109.7</c:v>
                      </c:pt>
                      <c:pt idx="5727">
                        <c:v>109.4</c:v>
                      </c:pt>
                      <c:pt idx="5728">
                        <c:v>109.7</c:v>
                      </c:pt>
                      <c:pt idx="5729">
                        <c:v>110.4</c:v>
                      </c:pt>
                      <c:pt idx="5730">
                        <c:v>110.9</c:v>
                      </c:pt>
                      <c:pt idx="5731">
                        <c:v>110.7</c:v>
                      </c:pt>
                      <c:pt idx="5732">
                        <c:v>110.1</c:v>
                      </c:pt>
                      <c:pt idx="5733">
                        <c:v>109.9</c:v>
                      </c:pt>
                      <c:pt idx="5734">
                        <c:v>109.9</c:v>
                      </c:pt>
                      <c:pt idx="5735">
                        <c:v>110.7</c:v>
                      </c:pt>
                      <c:pt idx="5736">
                        <c:v>109</c:v>
                      </c:pt>
                      <c:pt idx="5737">
                        <c:v>110.1</c:v>
                      </c:pt>
                      <c:pt idx="5738">
                        <c:v>110.2</c:v>
                      </c:pt>
                      <c:pt idx="5739">
                        <c:v>111.7</c:v>
                      </c:pt>
                      <c:pt idx="5740">
                        <c:v>110.6</c:v>
                      </c:pt>
                      <c:pt idx="5741">
                        <c:v>110.6</c:v>
                      </c:pt>
                      <c:pt idx="5742">
                        <c:v>110.6</c:v>
                      </c:pt>
                      <c:pt idx="5743">
                        <c:v>109.7</c:v>
                      </c:pt>
                      <c:pt idx="5744">
                        <c:v>110.6</c:v>
                      </c:pt>
                      <c:pt idx="5745">
                        <c:v>110.6</c:v>
                      </c:pt>
                      <c:pt idx="5746">
                        <c:v>110.6</c:v>
                      </c:pt>
                      <c:pt idx="5747">
                        <c:v>111.4</c:v>
                      </c:pt>
                      <c:pt idx="5748">
                        <c:v>110</c:v>
                      </c:pt>
                      <c:pt idx="5749">
                        <c:v>111.9</c:v>
                      </c:pt>
                      <c:pt idx="5750">
                        <c:v>111</c:v>
                      </c:pt>
                      <c:pt idx="5751">
                        <c:v>111.2</c:v>
                      </c:pt>
                      <c:pt idx="5752">
                        <c:v>111.2</c:v>
                      </c:pt>
                      <c:pt idx="5753">
                        <c:v>111.5</c:v>
                      </c:pt>
                      <c:pt idx="5754">
                        <c:v>110.8</c:v>
                      </c:pt>
                      <c:pt idx="5755">
                        <c:v>110.3</c:v>
                      </c:pt>
                      <c:pt idx="5756">
                        <c:v>111.6</c:v>
                      </c:pt>
                      <c:pt idx="5757">
                        <c:v>112</c:v>
                      </c:pt>
                      <c:pt idx="5758">
                        <c:v>111.6</c:v>
                      </c:pt>
                      <c:pt idx="5759">
                        <c:v>111.8</c:v>
                      </c:pt>
                      <c:pt idx="5760">
                        <c:v>111.1</c:v>
                      </c:pt>
                      <c:pt idx="5761">
                        <c:v>112.1</c:v>
                      </c:pt>
                      <c:pt idx="5762">
                        <c:v>111.1</c:v>
                      </c:pt>
                      <c:pt idx="5763">
                        <c:v>112.2</c:v>
                      </c:pt>
                      <c:pt idx="5764">
                        <c:v>113.1</c:v>
                      </c:pt>
                      <c:pt idx="5765">
                        <c:v>110.9</c:v>
                      </c:pt>
                      <c:pt idx="5766">
                        <c:v>111.4</c:v>
                      </c:pt>
                      <c:pt idx="5767">
                        <c:v>110.5</c:v>
                      </c:pt>
                      <c:pt idx="5768">
                        <c:v>111.2</c:v>
                      </c:pt>
                      <c:pt idx="5769">
                        <c:v>111.1</c:v>
                      </c:pt>
                      <c:pt idx="5770">
                        <c:v>111.9</c:v>
                      </c:pt>
                      <c:pt idx="5771">
                        <c:v>111.4</c:v>
                      </c:pt>
                      <c:pt idx="5772">
                        <c:v>110.7</c:v>
                      </c:pt>
                      <c:pt idx="5773">
                        <c:v>112.2</c:v>
                      </c:pt>
                      <c:pt idx="5774">
                        <c:v>111.3</c:v>
                      </c:pt>
                      <c:pt idx="5775">
                        <c:v>111.9</c:v>
                      </c:pt>
                      <c:pt idx="5776">
                        <c:v>113.3</c:v>
                      </c:pt>
                      <c:pt idx="5777">
                        <c:v>112.5</c:v>
                      </c:pt>
                      <c:pt idx="5778">
                        <c:v>112.2</c:v>
                      </c:pt>
                      <c:pt idx="5779">
                        <c:v>110.9</c:v>
                      </c:pt>
                      <c:pt idx="5780">
                        <c:v>111.2</c:v>
                      </c:pt>
                      <c:pt idx="5781">
                        <c:v>111.8</c:v>
                      </c:pt>
                      <c:pt idx="5782">
                        <c:v>110.8</c:v>
                      </c:pt>
                      <c:pt idx="5783">
                        <c:v>110.4</c:v>
                      </c:pt>
                      <c:pt idx="5784">
                        <c:v>111.6</c:v>
                      </c:pt>
                      <c:pt idx="5785">
                        <c:v>112.3</c:v>
                      </c:pt>
                      <c:pt idx="5786">
                        <c:v>112.8</c:v>
                      </c:pt>
                      <c:pt idx="5787">
                        <c:v>113.1</c:v>
                      </c:pt>
                      <c:pt idx="5788">
                        <c:v>111.8</c:v>
                      </c:pt>
                      <c:pt idx="5789">
                        <c:v>112.1</c:v>
                      </c:pt>
                      <c:pt idx="5790">
                        <c:v>112.9</c:v>
                      </c:pt>
                      <c:pt idx="5791">
                        <c:v>112.5</c:v>
                      </c:pt>
                      <c:pt idx="5792">
                        <c:v>111.7</c:v>
                      </c:pt>
                      <c:pt idx="5793">
                        <c:v>111.1</c:v>
                      </c:pt>
                      <c:pt idx="5794">
                        <c:v>111.4</c:v>
                      </c:pt>
                      <c:pt idx="5795">
                        <c:v>112</c:v>
                      </c:pt>
                      <c:pt idx="5796">
                        <c:v>112.1</c:v>
                      </c:pt>
                      <c:pt idx="5797">
                        <c:v>111.8</c:v>
                      </c:pt>
                      <c:pt idx="5798">
                        <c:v>111.7</c:v>
                      </c:pt>
                      <c:pt idx="5799">
                        <c:v>112.9</c:v>
                      </c:pt>
                      <c:pt idx="5800">
                        <c:v>112.7</c:v>
                      </c:pt>
                      <c:pt idx="5801">
                        <c:v>112.7</c:v>
                      </c:pt>
                      <c:pt idx="5802">
                        <c:v>112.3</c:v>
                      </c:pt>
                      <c:pt idx="5803">
                        <c:v>113.2</c:v>
                      </c:pt>
                      <c:pt idx="5804">
                        <c:v>112.7</c:v>
                      </c:pt>
                      <c:pt idx="5805">
                        <c:v>113</c:v>
                      </c:pt>
                      <c:pt idx="5806">
                        <c:v>113.4</c:v>
                      </c:pt>
                      <c:pt idx="5807">
                        <c:v>112.8</c:v>
                      </c:pt>
                      <c:pt idx="5808">
                        <c:v>113.8</c:v>
                      </c:pt>
                      <c:pt idx="5809">
                        <c:v>112.6</c:v>
                      </c:pt>
                      <c:pt idx="5810">
                        <c:v>113.6</c:v>
                      </c:pt>
                      <c:pt idx="5811">
                        <c:v>114.1</c:v>
                      </c:pt>
                      <c:pt idx="5812">
                        <c:v>114.1</c:v>
                      </c:pt>
                      <c:pt idx="5813">
                        <c:v>113.4</c:v>
                      </c:pt>
                      <c:pt idx="5814">
                        <c:v>112.8</c:v>
                      </c:pt>
                      <c:pt idx="5815">
                        <c:v>113.1</c:v>
                      </c:pt>
                      <c:pt idx="5816">
                        <c:v>113.6</c:v>
                      </c:pt>
                      <c:pt idx="5817">
                        <c:v>112.6</c:v>
                      </c:pt>
                      <c:pt idx="5818">
                        <c:v>114.7</c:v>
                      </c:pt>
                      <c:pt idx="5819">
                        <c:v>113.2</c:v>
                      </c:pt>
                      <c:pt idx="5820">
                        <c:v>113.7</c:v>
                      </c:pt>
                      <c:pt idx="5821">
                        <c:v>113</c:v>
                      </c:pt>
                      <c:pt idx="5822">
                        <c:v>113.4</c:v>
                      </c:pt>
                      <c:pt idx="5823">
                        <c:v>113.1</c:v>
                      </c:pt>
                      <c:pt idx="5824">
                        <c:v>113.6</c:v>
                      </c:pt>
                      <c:pt idx="5825">
                        <c:v>113.7</c:v>
                      </c:pt>
                      <c:pt idx="5826">
                        <c:v>113.7</c:v>
                      </c:pt>
                      <c:pt idx="5827">
                        <c:v>113.9</c:v>
                      </c:pt>
                      <c:pt idx="5828">
                        <c:v>113.9</c:v>
                      </c:pt>
                      <c:pt idx="5829">
                        <c:v>112.8</c:v>
                      </c:pt>
                      <c:pt idx="5830">
                        <c:v>112.1</c:v>
                      </c:pt>
                      <c:pt idx="5831">
                        <c:v>113.8</c:v>
                      </c:pt>
                      <c:pt idx="5832">
                        <c:v>113.6</c:v>
                      </c:pt>
                      <c:pt idx="5833">
                        <c:v>113.5</c:v>
                      </c:pt>
                      <c:pt idx="5834">
                        <c:v>114.2</c:v>
                      </c:pt>
                      <c:pt idx="5835">
                        <c:v>114</c:v>
                      </c:pt>
                      <c:pt idx="5836">
                        <c:v>113.4</c:v>
                      </c:pt>
                      <c:pt idx="5837">
                        <c:v>113.5</c:v>
                      </c:pt>
                      <c:pt idx="5838">
                        <c:v>114.5</c:v>
                      </c:pt>
                      <c:pt idx="5839">
                        <c:v>113.8</c:v>
                      </c:pt>
                      <c:pt idx="5840">
                        <c:v>114.8</c:v>
                      </c:pt>
                      <c:pt idx="5841">
                        <c:v>114</c:v>
                      </c:pt>
                      <c:pt idx="5842">
                        <c:v>114.3</c:v>
                      </c:pt>
                      <c:pt idx="5843">
                        <c:v>113.6</c:v>
                      </c:pt>
                      <c:pt idx="5844">
                        <c:v>113</c:v>
                      </c:pt>
                      <c:pt idx="5845">
                        <c:v>113.8</c:v>
                      </c:pt>
                      <c:pt idx="5846">
                        <c:v>113.7</c:v>
                      </c:pt>
                      <c:pt idx="5847">
                        <c:v>114.4</c:v>
                      </c:pt>
                      <c:pt idx="5848">
                        <c:v>114</c:v>
                      </c:pt>
                      <c:pt idx="5849">
                        <c:v>114.4</c:v>
                      </c:pt>
                      <c:pt idx="5850">
                        <c:v>115.7</c:v>
                      </c:pt>
                      <c:pt idx="5851">
                        <c:v>113.1</c:v>
                      </c:pt>
                      <c:pt idx="5852">
                        <c:v>114.7</c:v>
                      </c:pt>
                      <c:pt idx="5853">
                        <c:v>114.1</c:v>
                      </c:pt>
                      <c:pt idx="5854">
                        <c:v>113.9</c:v>
                      </c:pt>
                      <c:pt idx="5855">
                        <c:v>114</c:v>
                      </c:pt>
                      <c:pt idx="5856">
                        <c:v>113.8</c:v>
                      </c:pt>
                      <c:pt idx="5857">
                        <c:v>115.6</c:v>
                      </c:pt>
                      <c:pt idx="5858">
                        <c:v>114.3</c:v>
                      </c:pt>
                      <c:pt idx="5859">
                        <c:v>114.8</c:v>
                      </c:pt>
                      <c:pt idx="5860">
                        <c:v>115.5</c:v>
                      </c:pt>
                      <c:pt idx="5861">
                        <c:v>114.1</c:v>
                      </c:pt>
                      <c:pt idx="5862">
                        <c:v>114.5</c:v>
                      </c:pt>
                      <c:pt idx="5863">
                        <c:v>113.6</c:v>
                      </c:pt>
                      <c:pt idx="5864">
                        <c:v>113.9</c:v>
                      </c:pt>
                      <c:pt idx="5865">
                        <c:v>115.2</c:v>
                      </c:pt>
                      <c:pt idx="5866">
                        <c:v>114.8</c:v>
                      </c:pt>
                      <c:pt idx="5867">
                        <c:v>115.4</c:v>
                      </c:pt>
                      <c:pt idx="5868">
                        <c:v>113.8</c:v>
                      </c:pt>
                      <c:pt idx="5869">
                        <c:v>115.7</c:v>
                      </c:pt>
                      <c:pt idx="5870">
                        <c:v>115.6</c:v>
                      </c:pt>
                      <c:pt idx="5871">
                        <c:v>115.1</c:v>
                      </c:pt>
                      <c:pt idx="5872">
                        <c:v>114.5</c:v>
                      </c:pt>
                      <c:pt idx="5873">
                        <c:v>114.9</c:v>
                      </c:pt>
                      <c:pt idx="5874">
                        <c:v>114.2</c:v>
                      </c:pt>
                      <c:pt idx="5875">
                        <c:v>115.1</c:v>
                      </c:pt>
                      <c:pt idx="5876">
                        <c:v>115.6</c:v>
                      </c:pt>
                      <c:pt idx="5877">
                        <c:v>114.7</c:v>
                      </c:pt>
                      <c:pt idx="5878">
                        <c:v>115.7</c:v>
                      </c:pt>
                      <c:pt idx="5879">
                        <c:v>116.9</c:v>
                      </c:pt>
                      <c:pt idx="5880">
                        <c:v>116.5</c:v>
                      </c:pt>
                      <c:pt idx="5881">
                        <c:v>115.2</c:v>
                      </c:pt>
                      <c:pt idx="5882">
                        <c:v>114.9</c:v>
                      </c:pt>
                      <c:pt idx="5883">
                        <c:v>116.4</c:v>
                      </c:pt>
                      <c:pt idx="5884">
                        <c:v>115.4</c:v>
                      </c:pt>
                      <c:pt idx="5885">
                        <c:v>116.1</c:v>
                      </c:pt>
                      <c:pt idx="5886">
                        <c:v>116.5</c:v>
                      </c:pt>
                      <c:pt idx="5887">
                        <c:v>115.8</c:v>
                      </c:pt>
                      <c:pt idx="5888">
                        <c:v>116</c:v>
                      </c:pt>
                      <c:pt idx="5889">
                        <c:v>115.1</c:v>
                      </c:pt>
                      <c:pt idx="5890">
                        <c:v>115.6</c:v>
                      </c:pt>
                      <c:pt idx="5891">
                        <c:v>115.2</c:v>
                      </c:pt>
                      <c:pt idx="5892">
                        <c:v>116.3</c:v>
                      </c:pt>
                      <c:pt idx="5893">
                        <c:v>115.1</c:v>
                      </c:pt>
                      <c:pt idx="5894">
                        <c:v>115.6</c:v>
                      </c:pt>
                      <c:pt idx="5895">
                        <c:v>115.9</c:v>
                      </c:pt>
                      <c:pt idx="5896">
                        <c:v>115.5</c:v>
                      </c:pt>
                      <c:pt idx="5897">
                        <c:v>115</c:v>
                      </c:pt>
                      <c:pt idx="5898">
                        <c:v>116.1</c:v>
                      </c:pt>
                      <c:pt idx="5899">
                        <c:v>116.2</c:v>
                      </c:pt>
                      <c:pt idx="5900">
                        <c:v>116.8</c:v>
                      </c:pt>
                      <c:pt idx="5901">
                        <c:v>115.1</c:v>
                      </c:pt>
                      <c:pt idx="5902">
                        <c:v>116.5</c:v>
                      </c:pt>
                      <c:pt idx="5903">
                        <c:v>115.4</c:v>
                      </c:pt>
                      <c:pt idx="5904">
                        <c:v>115.9</c:v>
                      </c:pt>
                      <c:pt idx="5905">
                        <c:v>116.2</c:v>
                      </c:pt>
                      <c:pt idx="5906">
                        <c:v>116.1</c:v>
                      </c:pt>
                      <c:pt idx="5907">
                        <c:v>115.6</c:v>
                      </c:pt>
                      <c:pt idx="5908">
                        <c:v>115.7</c:v>
                      </c:pt>
                      <c:pt idx="5909">
                        <c:v>115</c:v>
                      </c:pt>
                      <c:pt idx="5910">
                        <c:v>116.7</c:v>
                      </c:pt>
                      <c:pt idx="5911">
                        <c:v>115.6</c:v>
                      </c:pt>
                      <c:pt idx="5912">
                        <c:v>115.9</c:v>
                      </c:pt>
                      <c:pt idx="5913">
                        <c:v>117.3</c:v>
                      </c:pt>
                      <c:pt idx="5914">
                        <c:v>115.9</c:v>
                      </c:pt>
                      <c:pt idx="5915">
                        <c:v>116.2</c:v>
                      </c:pt>
                      <c:pt idx="5916">
                        <c:v>115.5</c:v>
                      </c:pt>
                      <c:pt idx="5917">
                        <c:v>115.2</c:v>
                      </c:pt>
                      <c:pt idx="5918">
                        <c:v>115.6</c:v>
                      </c:pt>
                      <c:pt idx="5919">
                        <c:v>115.9</c:v>
                      </c:pt>
                      <c:pt idx="5920">
                        <c:v>116.7</c:v>
                      </c:pt>
                      <c:pt idx="5921">
                        <c:v>116.5</c:v>
                      </c:pt>
                      <c:pt idx="5922">
                        <c:v>116.8</c:v>
                      </c:pt>
                      <c:pt idx="5923">
                        <c:v>116</c:v>
                      </c:pt>
                      <c:pt idx="5924">
                        <c:v>116.7</c:v>
                      </c:pt>
                      <c:pt idx="5925">
                        <c:v>114.9</c:v>
                      </c:pt>
                      <c:pt idx="5926">
                        <c:v>115.3</c:v>
                      </c:pt>
                      <c:pt idx="5927">
                        <c:v>115.6</c:v>
                      </c:pt>
                      <c:pt idx="5928">
                        <c:v>116.9</c:v>
                      </c:pt>
                      <c:pt idx="5929">
                        <c:v>116.9</c:v>
                      </c:pt>
                      <c:pt idx="5930">
                        <c:v>116.9</c:v>
                      </c:pt>
                      <c:pt idx="5931">
                        <c:v>115.5</c:v>
                      </c:pt>
                      <c:pt idx="5932">
                        <c:v>115.1</c:v>
                      </c:pt>
                      <c:pt idx="5933">
                        <c:v>116.5</c:v>
                      </c:pt>
                      <c:pt idx="5934">
                        <c:v>116.4</c:v>
                      </c:pt>
                      <c:pt idx="5935">
                        <c:v>117.7</c:v>
                      </c:pt>
                      <c:pt idx="5936">
                        <c:v>117.2</c:v>
                      </c:pt>
                      <c:pt idx="5937">
                        <c:v>116.3</c:v>
                      </c:pt>
                      <c:pt idx="5938">
                        <c:v>115.2</c:v>
                      </c:pt>
                      <c:pt idx="5939">
                        <c:v>116.8</c:v>
                      </c:pt>
                      <c:pt idx="5940">
                        <c:v>117.9</c:v>
                      </c:pt>
                      <c:pt idx="5941">
                        <c:v>116.3</c:v>
                      </c:pt>
                      <c:pt idx="5942">
                        <c:v>116.8</c:v>
                      </c:pt>
                      <c:pt idx="5943">
                        <c:v>116.9</c:v>
                      </c:pt>
                      <c:pt idx="5944">
                        <c:v>115.9</c:v>
                      </c:pt>
                      <c:pt idx="5945">
                        <c:v>118.6</c:v>
                      </c:pt>
                      <c:pt idx="5946">
                        <c:v>116.5</c:v>
                      </c:pt>
                      <c:pt idx="5947">
                        <c:v>116.3</c:v>
                      </c:pt>
                      <c:pt idx="5948">
                        <c:v>117.4</c:v>
                      </c:pt>
                      <c:pt idx="5949">
                        <c:v>117.4</c:v>
                      </c:pt>
                      <c:pt idx="5950">
                        <c:v>117.1</c:v>
                      </c:pt>
                      <c:pt idx="5951">
                        <c:v>116</c:v>
                      </c:pt>
                      <c:pt idx="5952">
                        <c:v>117.8</c:v>
                      </c:pt>
                      <c:pt idx="5953">
                        <c:v>117.2</c:v>
                      </c:pt>
                      <c:pt idx="5954">
                        <c:v>117.2</c:v>
                      </c:pt>
                      <c:pt idx="5955">
                        <c:v>117.4</c:v>
                      </c:pt>
                      <c:pt idx="5956">
                        <c:v>116.9</c:v>
                      </c:pt>
                      <c:pt idx="5957">
                        <c:v>117.2</c:v>
                      </c:pt>
                      <c:pt idx="5958">
                        <c:v>116.3</c:v>
                      </c:pt>
                      <c:pt idx="5959">
                        <c:v>118.2</c:v>
                      </c:pt>
                      <c:pt idx="5960">
                        <c:v>117.8</c:v>
                      </c:pt>
                      <c:pt idx="5961">
                        <c:v>117.7</c:v>
                      </c:pt>
                      <c:pt idx="5962">
                        <c:v>117.5</c:v>
                      </c:pt>
                      <c:pt idx="5963">
                        <c:v>118.7</c:v>
                      </c:pt>
                      <c:pt idx="5964">
                        <c:v>117.3</c:v>
                      </c:pt>
                      <c:pt idx="5965">
                        <c:v>116.6</c:v>
                      </c:pt>
                      <c:pt idx="5966">
                        <c:v>118</c:v>
                      </c:pt>
                      <c:pt idx="5967">
                        <c:v>117.5</c:v>
                      </c:pt>
                      <c:pt idx="5968">
                        <c:v>118</c:v>
                      </c:pt>
                      <c:pt idx="5969">
                        <c:v>117.9</c:v>
                      </c:pt>
                      <c:pt idx="5970">
                        <c:v>118.1</c:v>
                      </c:pt>
                      <c:pt idx="5971">
                        <c:v>117.3</c:v>
                      </c:pt>
                      <c:pt idx="5972">
                        <c:v>118.2</c:v>
                      </c:pt>
                      <c:pt idx="5973">
                        <c:v>116.2</c:v>
                      </c:pt>
                      <c:pt idx="5974">
                        <c:v>117.3</c:v>
                      </c:pt>
                      <c:pt idx="5975">
                        <c:v>117.1</c:v>
                      </c:pt>
                      <c:pt idx="5976">
                        <c:v>118.2</c:v>
                      </c:pt>
                      <c:pt idx="5977">
                        <c:v>118.5</c:v>
                      </c:pt>
                      <c:pt idx="5978">
                        <c:v>117.7</c:v>
                      </c:pt>
                      <c:pt idx="5979">
                        <c:v>116.6</c:v>
                      </c:pt>
                      <c:pt idx="5980">
                        <c:v>117.7</c:v>
                      </c:pt>
                      <c:pt idx="5981">
                        <c:v>117.7</c:v>
                      </c:pt>
                      <c:pt idx="5982">
                        <c:v>118.6</c:v>
                      </c:pt>
                      <c:pt idx="5983">
                        <c:v>118.7</c:v>
                      </c:pt>
                      <c:pt idx="5984">
                        <c:v>118.2</c:v>
                      </c:pt>
                      <c:pt idx="5985">
                        <c:v>119.1</c:v>
                      </c:pt>
                      <c:pt idx="5986">
                        <c:v>118.6</c:v>
                      </c:pt>
                      <c:pt idx="5987">
                        <c:v>118.6</c:v>
                      </c:pt>
                      <c:pt idx="5988">
                        <c:v>118.7</c:v>
                      </c:pt>
                      <c:pt idx="5989">
                        <c:v>118.8</c:v>
                      </c:pt>
                      <c:pt idx="5990">
                        <c:v>119.3</c:v>
                      </c:pt>
                      <c:pt idx="5991">
                        <c:v>117.6</c:v>
                      </c:pt>
                      <c:pt idx="5992">
                        <c:v>119.4</c:v>
                      </c:pt>
                      <c:pt idx="5993">
                        <c:v>118.5</c:v>
                      </c:pt>
                      <c:pt idx="5994">
                        <c:v>118.4</c:v>
                      </c:pt>
                      <c:pt idx="5995">
                        <c:v>118</c:v>
                      </c:pt>
                      <c:pt idx="5996">
                        <c:v>119.2</c:v>
                      </c:pt>
                      <c:pt idx="5997">
                        <c:v>118.6</c:v>
                      </c:pt>
                      <c:pt idx="5998">
                        <c:v>118.7</c:v>
                      </c:pt>
                      <c:pt idx="5999">
                        <c:v>119.2</c:v>
                      </c:pt>
                      <c:pt idx="6000">
                        <c:v>118.8</c:v>
                      </c:pt>
                      <c:pt idx="6001">
                        <c:v>119.1</c:v>
                      </c:pt>
                      <c:pt idx="6002">
                        <c:v>119.9</c:v>
                      </c:pt>
                      <c:pt idx="6003">
                        <c:v>118.6</c:v>
                      </c:pt>
                      <c:pt idx="6004">
                        <c:v>119.3</c:v>
                      </c:pt>
                      <c:pt idx="6005">
                        <c:v>118.9</c:v>
                      </c:pt>
                      <c:pt idx="6006">
                        <c:v>119.5</c:v>
                      </c:pt>
                      <c:pt idx="6007">
                        <c:v>119.3</c:v>
                      </c:pt>
                      <c:pt idx="6008">
                        <c:v>118.1</c:v>
                      </c:pt>
                      <c:pt idx="6009">
                        <c:v>119.4</c:v>
                      </c:pt>
                      <c:pt idx="6010">
                        <c:v>120</c:v>
                      </c:pt>
                      <c:pt idx="6011">
                        <c:v>119.7</c:v>
                      </c:pt>
                      <c:pt idx="6012">
                        <c:v>120.3</c:v>
                      </c:pt>
                      <c:pt idx="6013">
                        <c:v>119</c:v>
                      </c:pt>
                      <c:pt idx="6014">
                        <c:v>119.5</c:v>
                      </c:pt>
                      <c:pt idx="6015">
                        <c:v>119.5</c:v>
                      </c:pt>
                      <c:pt idx="6016">
                        <c:v>120</c:v>
                      </c:pt>
                      <c:pt idx="6017">
                        <c:v>118.9</c:v>
                      </c:pt>
                      <c:pt idx="6018">
                        <c:v>119</c:v>
                      </c:pt>
                      <c:pt idx="6019">
                        <c:v>119.6</c:v>
                      </c:pt>
                      <c:pt idx="6020">
                        <c:v>121.1</c:v>
                      </c:pt>
                      <c:pt idx="6021">
                        <c:v>119.4</c:v>
                      </c:pt>
                      <c:pt idx="6022">
                        <c:v>119.5</c:v>
                      </c:pt>
                      <c:pt idx="6023">
                        <c:v>120</c:v>
                      </c:pt>
                      <c:pt idx="6024">
                        <c:v>119.9</c:v>
                      </c:pt>
                      <c:pt idx="6025">
                        <c:v>121.9</c:v>
                      </c:pt>
                      <c:pt idx="6026">
                        <c:v>119.4</c:v>
                      </c:pt>
                      <c:pt idx="6027">
                        <c:v>119</c:v>
                      </c:pt>
                      <c:pt idx="6028">
                        <c:v>120.2</c:v>
                      </c:pt>
                      <c:pt idx="6029">
                        <c:v>119.1</c:v>
                      </c:pt>
                      <c:pt idx="6030">
                        <c:v>119.6</c:v>
                      </c:pt>
                      <c:pt idx="6031">
                        <c:v>120.8</c:v>
                      </c:pt>
                      <c:pt idx="6032">
                        <c:v>119.4</c:v>
                      </c:pt>
                      <c:pt idx="6033">
                        <c:v>119.4</c:v>
                      </c:pt>
                      <c:pt idx="6034">
                        <c:v>119.5</c:v>
                      </c:pt>
                      <c:pt idx="6035">
                        <c:v>119.2</c:v>
                      </c:pt>
                      <c:pt idx="6036">
                        <c:v>120</c:v>
                      </c:pt>
                      <c:pt idx="6037">
                        <c:v>119.3</c:v>
                      </c:pt>
                      <c:pt idx="6038">
                        <c:v>120.4</c:v>
                      </c:pt>
                      <c:pt idx="6039">
                        <c:v>120.1</c:v>
                      </c:pt>
                      <c:pt idx="6040">
                        <c:v>121.7</c:v>
                      </c:pt>
                      <c:pt idx="6041">
                        <c:v>120.8</c:v>
                      </c:pt>
                      <c:pt idx="6042">
                        <c:v>119.5</c:v>
                      </c:pt>
                      <c:pt idx="6043">
                        <c:v>121.2</c:v>
                      </c:pt>
                      <c:pt idx="6044">
                        <c:v>120.7</c:v>
                      </c:pt>
                      <c:pt idx="6045">
                        <c:v>119.5</c:v>
                      </c:pt>
                      <c:pt idx="6046">
                        <c:v>120.8</c:v>
                      </c:pt>
                      <c:pt idx="6047">
                        <c:v>119.9</c:v>
                      </c:pt>
                      <c:pt idx="6048">
                        <c:v>120.7</c:v>
                      </c:pt>
                      <c:pt idx="6049">
                        <c:v>119.8</c:v>
                      </c:pt>
                      <c:pt idx="6050">
                        <c:v>121</c:v>
                      </c:pt>
                      <c:pt idx="6051">
                        <c:v>121.6</c:v>
                      </c:pt>
                      <c:pt idx="6052">
                        <c:v>120.5</c:v>
                      </c:pt>
                      <c:pt idx="6053">
                        <c:v>121.1</c:v>
                      </c:pt>
                      <c:pt idx="6054">
                        <c:v>120.5</c:v>
                      </c:pt>
                      <c:pt idx="6055">
                        <c:v>120.9</c:v>
                      </c:pt>
                      <c:pt idx="6056">
                        <c:v>120.7</c:v>
                      </c:pt>
                      <c:pt idx="6057">
                        <c:v>120.9</c:v>
                      </c:pt>
                      <c:pt idx="6058">
                        <c:v>120.8</c:v>
                      </c:pt>
                      <c:pt idx="6059">
                        <c:v>121.2</c:v>
                      </c:pt>
                      <c:pt idx="6060">
                        <c:v>121.3</c:v>
                      </c:pt>
                      <c:pt idx="6061">
                        <c:v>121.2</c:v>
                      </c:pt>
                      <c:pt idx="6062">
                        <c:v>121.9</c:v>
                      </c:pt>
                      <c:pt idx="6063">
                        <c:v>121.4</c:v>
                      </c:pt>
                      <c:pt idx="6064">
                        <c:v>121.9</c:v>
                      </c:pt>
                      <c:pt idx="6065">
                        <c:v>120.8</c:v>
                      </c:pt>
                      <c:pt idx="6066">
                        <c:v>121.8</c:v>
                      </c:pt>
                      <c:pt idx="6067">
                        <c:v>120</c:v>
                      </c:pt>
                      <c:pt idx="6068">
                        <c:v>121.3</c:v>
                      </c:pt>
                      <c:pt idx="6069">
                        <c:v>120.4</c:v>
                      </c:pt>
                      <c:pt idx="6070">
                        <c:v>122</c:v>
                      </c:pt>
                      <c:pt idx="6071">
                        <c:v>119.8</c:v>
                      </c:pt>
                      <c:pt idx="6072">
                        <c:v>119.4</c:v>
                      </c:pt>
                      <c:pt idx="6073">
                        <c:v>121.7</c:v>
                      </c:pt>
                      <c:pt idx="6074">
                        <c:v>121.8</c:v>
                      </c:pt>
                      <c:pt idx="6075">
                        <c:v>122</c:v>
                      </c:pt>
                      <c:pt idx="6076">
                        <c:v>121.9</c:v>
                      </c:pt>
                      <c:pt idx="6077">
                        <c:v>120.9</c:v>
                      </c:pt>
                      <c:pt idx="6078">
                        <c:v>121.5</c:v>
                      </c:pt>
                      <c:pt idx="6079">
                        <c:v>120.6</c:v>
                      </c:pt>
                      <c:pt idx="6080">
                        <c:v>121.6</c:v>
                      </c:pt>
                      <c:pt idx="6081">
                        <c:v>121.3</c:v>
                      </c:pt>
                      <c:pt idx="6082">
                        <c:v>120.6</c:v>
                      </c:pt>
                      <c:pt idx="6083">
                        <c:v>120.6</c:v>
                      </c:pt>
                      <c:pt idx="6084">
                        <c:v>120.2</c:v>
                      </c:pt>
                      <c:pt idx="6085">
                        <c:v>122.3</c:v>
                      </c:pt>
                      <c:pt idx="6086">
                        <c:v>121.5</c:v>
                      </c:pt>
                      <c:pt idx="6087">
                        <c:v>122.5</c:v>
                      </c:pt>
                      <c:pt idx="6088">
                        <c:v>120.1</c:v>
                      </c:pt>
                      <c:pt idx="6089">
                        <c:v>120.9</c:v>
                      </c:pt>
                      <c:pt idx="6090">
                        <c:v>122.2</c:v>
                      </c:pt>
                      <c:pt idx="6091">
                        <c:v>122.1</c:v>
                      </c:pt>
                      <c:pt idx="6092">
                        <c:v>121.8</c:v>
                      </c:pt>
                      <c:pt idx="6093">
                        <c:v>122.1</c:v>
                      </c:pt>
                      <c:pt idx="6094">
                        <c:v>122.2</c:v>
                      </c:pt>
                      <c:pt idx="6095">
                        <c:v>121.4</c:v>
                      </c:pt>
                      <c:pt idx="6096">
                        <c:v>121.3</c:v>
                      </c:pt>
                      <c:pt idx="6097">
                        <c:v>121.9</c:v>
                      </c:pt>
                      <c:pt idx="6098">
                        <c:v>121.5</c:v>
                      </c:pt>
                      <c:pt idx="6099">
                        <c:v>122.2</c:v>
                      </c:pt>
                      <c:pt idx="6100">
                        <c:v>122.5</c:v>
                      </c:pt>
                      <c:pt idx="6101">
                        <c:v>122.2</c:v>
                      </c:pt>
                      <c:pt idx="6102">
                        <c:v>123.7</c:v>
                      </c:pt>
                      <c:pt idx="6103">
                        <c:v>122.1</c:v>
                      </c:pt>
                      <c:pt idx="6104">
                        <c:v>122.1</c:v>
                      </c:pt>
                      <c:pt idx="6105">
                        <c:v>122.3</c:v>
                      </c:pt>
                      <c:pt idx="6106">
                        <c:v>121.7</c:v>
                      </c:pt>
                      <c:pt idx="6107">
                        <c:v>122.4</c:v>
                      </c:pt>
                      <c:pt idx="6108">
                        <c:v>122.2</c:v>
                      </c:pt>
                      <c:pt idx="6109">
                        <c:v>123.7</c:v>
                      </c:pt>
                      <c:pt idx="6110">
                        <c:v>122.7</c:v>
                      </c:pt>
                      <c:pt idx="6111">
                        <c:v>122.9</c:v>
                      </c:pt>
                      <c:pt idx="6112">
                        <c:v>122.6</c:v>
                      </c:pt>
                      <c:pt idx="6113">
                        <c:v>122.4</c:v>
                      </c:pt>
                      <c:pt idx="6114">
                        <c:v>123.9</c:v>
                      </c:pt>
                      <c:pt idx="6115">
                        <c:v>122.6</c:v>
                      </c:pt>
                      <c:pt idx="6116">
                        <c:v>122.3</c:v>
                      </c:pt>
                      <c:pt idx="6117">
                        <c:v>123.4</c:v>
                      </c:pt>
                      <c:pt idx="6118">
                        <c:v>123.1</c:v>
                      </c:pt>
                      <c:pt idx="6119">
                        <c:v>121.8</c:v>
                      </c:pt>
                      <c:pt idx="6120">
                        <c:v>122.3</c:v>
                      </c:pt>
                      <c:pt idx="6121">
                        <c:v>122</c:v>
                      </c:pt>
                      <c:pt idx="6122">
                        <c:v>123</c:v>
                      </c:pt>
                      <c:pt idx="6123">
                        <c:v>123.3</c:v>
                      </c:pt>
                      <c:pt idx="6124">
                        <c:v>122.8</c:v>
                      </c:pt>
                      <c:pt idx="6125">
                        <c:v>122.6</c:v>
                      </c:pt>
                      <c:pt idx="6126">
                        <c:v>121.9</c:v>
                      </c:pt>
                      <c:pt idx="6127">
                        <c:v>122.4</c:v>
                      </c:pt>
                      <c:pt idx="6128">
                        <c:v>122.8</c:v>
                      </c:pt>
                      <c:pt idx="6129">
                        <c:v>124.6</c:v>
                      </c:pt>
                      <c:pt idx="6130">
                        <c:v>122.5</c:v>
                      </c:pt>
                      <c:pt idx="6131">
                        <c:v>122.8</c:v>
                      </c:pt>
                      <c:pt idx="6132">
                        <c:v>124.2</c:v>
                      </c:pt>
                      <c:pt idx="6133">
                        <c:v>124.2</c:v>
                      </c:pt>
                      <c:pt idx="6134">
                        <c:v>122.8</c:v>
                      </c:pt>
                      <c:pt idx="6135">
                        <c:v>123.2</c:v>
                      </c:pt>
                      <c:pt idx="6136">
                        <c:v>124</c:v>
                      </c:pt>
                      <c:pt idx="6137">
                        <c:v>123.2</c:v>
                      </c:pt>
                      <c:pt idx="6138">
                        <c:v>123.3</c:v>
                      </c:pt>
                      <c:pt idx="6139">
                        <c:v>122.8</c:v>
                      </c:pt>
                      <c:pt idx="6140">
                        <c:v>123.1</c:v>
                      </c:pt>
                      <c:pt idx="6141">
                        <c:v>123.2</c:v>
                      </c:pt>
                      <c:pt idx="6142">
                        <c:v>122.2</c:v>
                      </c:pt>
                      <c:pt idx="6143">
                        <c:v>123</c:v>
                      </c:pt>
                      <c:pt idx="6144">
                        <c:v>122</c:v>
                      </c:pt>
                      <c:pt idx="6145">
                        <c:v>122.4</c:v>
                      </c:pt>
                      <c:pt idx="6146">
                        <c:v>122.1</c:v>
                      </c:pt>
                      <c:pt idx="6147">
                        <c:v>123.6</c:v>
                      </c:pt>
                      <c:pt idx="6148">
                        <c:v>122.5</c:v>
                      </c:pt>
                      <c:pt idx="6149">
                        <c:v>123.8</c:v>
                      </c:pt>
                      <c:pt idx="6150">
                        <c:v>122.1</c:v>
                      </c:pt>
                      <c:pt idx="6151">
                        <c:v>123</c:v>
                      </c:pt>
                      <c:pt idx="6152">
                        <c:v>123.2</c:v>
                      </c:pt>
                      <c:pt idx="6153">
                        <c:v>122.8</c:v>
                      </c:pt>
                      <c:pt idx="6154">
                        <c:v>123.3</c:v>
                      </c:pt>
                      <c:pt idx="6155">
                        <c:v>123.7</c:v>
                      </c:pt>
                      <c:pt idx="6156">
                        <c:v>121.4</c:v>
                      </c:pt>
                      <c:pt idx="6157">
                        <c:v>122.1</c:v>
                      </c:pt>
                      <c:pt idx="6158">
                        <c:v>122.2</c:v>
                      </c:pt>
                      <c:pt idx="6159">
                        <c:v>122.5</c:v>
                      </c:pt>
                      <c:pt idx="6160">
                        <c:v>124.5</c:v>
                      </c:pt>
                      <c:pt idx="6161">
                        <c:v>123.7</c:v>
                      </c:pt>
                      <c:pt idx="6162">
                        <c:v>123.2</c:v>
                      </c:pt>
                      <c:pt idx="6163">
                        <c:v>123.8</c:v>
                      </c:pt>
                      <c:pt idx="6164">
                        <c:v>122.5</c:v>
                      </c:pt>
                      <c:pt idx="6165">
                        <c:v>124.5</c:v>
                      </c:pt>
                      <c:pt idx="6166">
                        <c:v>123.3</c:v>
                      </c:pt>
                      <c:pt idx="6167">
                        <c:v>122.9</c:v>
                      </c:pt>
                      <c:pt idx="6168">
                        <c:v>122.2</c:v>
                      </c:pt>
                      <c:pt idx="6169">
                        <c:v>122.6</c:v>
                      </c:pt>
                      <c:pt idx="6170">
                        <c:v>123.3</c:v>
                      </c:pt>
                      <c:pt idx="6171">
                        <c:v>123.7</c:v>
                      </c:pt>
                      <c:pt idx="6172">
                        <c:v>124.3</c:v>
                      </c:pt>
                      <c:pt idx="6173">
                        <c:v>124</c:v>
                      </c:pt>
                      <c:pt idx="6174">
                        <c:v>123.9</c:v>
                      </c:pt>
                      <c:pt idx="6175">
                        <c:v>123</c:v>
                      </c:pt>
                      <c:pt idx="6176">
                        <c:v>123.3</c:v>
                      </c:pt>
                      <c:pt idx="6177">
                        <c:v>122.5</c:v>
                      </c:pt>
                      <c:pt idx="6178">
                        <c:v>123.1</c:v>
                      </c:pt>
                      <c:pt idx="6179">
                        <c:v>123.4</c:v>
                      </c:pt>
                      <c:pt idx="6180">
                        <c:v>123.4</c:v>
                      </c:pt>
                      <c:pt idx="6181">
                        <c:v>123.2</c:v>
                      </c:pt>
                      <c:pt idx="6182">
                        <c:v>123.7</c:v>
                      </c:pt>
                      <c:pt idx="6183">
                        <c:v>125.5</c:v>
                      </c:pt>
                      <c:pt idx="6184">
                        <c:v>124.4</c:v>
                      </c:pt>
                      <c:pt idx="6185">
                        <c:v>124.6</c:v>
                      </c:pt>
                      <c:pt idx="6186">
                        <c:v>123.7</c:v>
                      </c:pt>
                      <c:pt idx="6187">
                        <c:v>123.7</c:v>
                      </c:pt>
                      <c:pt idx="6188">
                        <c:v>124.4</c:v>
                      </c:pt>
                      <c:pt idx="6189">
                        <c:v>124</c:v>
                      </c:pt>
                      <c:pt idx="6190">
                        <c:v>124.3</c:v>
                      </c:pt>
                      <c:pt idx="6191">
                        <c:v>123.8</c:v>
                      </c:pt>
                      <c:pt idx="6192">
                        <c:v>122.8</c:v>
                      </c:pt>
                      <c:pt idx="6193">
                        <c:v>123.4</c:v>
                      </c:pt>
                      <c:pt idx="6194">
                        <c:v>124.1</c:v>
                      </c:pt>
                      <c:pt idx="6195">
                        <c:v>124.3</c:v>
                      </c:pt>
                      <c:pt idx="6196">
                        <c:v>123.9</c:v>
                      </c:pt>
                      <c:pt idx="6197">
                        <c:v>123.6</c:v>
                      </c:pt>
                      <c:pt idx="6198">
                        <c:v>124.2</c:v>
                      </c:pt>
                      <c:pt idx="6199">
                        <c:v>125.3</c:v>
                      </c:pt>
                      <c:pt idx="6200">
                        <c:v>126</c:v>
                      </c:pt>
                      <c:pt idx="6201">
                        <c:v>124.7</c:v>
                      </c:pt>
                      <c:pt idx="6202">
                        <c:v>124.5</c:v>
                      </c:pt>
                      <c:pt idx="6203">
                        <c:v>125.1</c:v>
                      </c:pt>
                      <c:pt idx="6204">
                        <c:v>124.4</c:v>
                      </c:pt>
                      <c:pt idx="6205">
                        <c:v>124.6</c:v>
                      </c:pt>
                      <c:pt idx="6206">
                        <c:v>124.6</c:v>
                      </c:pt>
                      <c:pt idx="6207">
                        <c:v>124.1</c:v>
                      </c:pt>
                      <c:pt idx="6208">
                        <c:v>124.1</c:v>
                      </c:pt>
                      <c:pt idx="6209">
                        <c:v>123.3</c:v>
                      </c:pt>
                      <c:pt idx="6210">
                        <c:v>124.7</c:v>
                      </c:pt>
                      <c:pt idx="6211">
                        <c:v>124.3</c:v>
                      </c:pt>
                      <c:pt idx="6212">
                        <c:v>125.3</c:v>
                      </c:pt>
                      <c:pt idx="6213">
                        <c:v>124.8</c:v>
                      </c:pt>
                      <c:pt idx="6214">
                        <c:v>125.1</c:v>
                      </c:pt>
                      <c:pt idx="6215">
                        <c:v>124.3</c:v>
                      </c:pt>
                      <c:pt idx="6216">
                        <c:v>123.9</c:v>
                      </c:pt>
                      <c:pt idx="6217">
                        <c:v>125.6</c:v>
                      </c:pt>
                      <c:pt idx="6218">
                        <c:v>123.9</c:v>
                      </c:pt>
                      <c:pt idx="6219">
                        <c:v>125</c:v>
                      </c:pt>
                      <c:pt idx="6220">
                        <c:v>124.7</c:v>
                      </c:pt>
                      <c:pt idx="6221">
                        <c:v>125.3</c:v>
                      </c:pt>
                      <c:pt idx="6222">
                        <c:v>125.8</c:v>
                      </c:pt>
                      <c:pt idx="6223">
                        <c:v>126.5</c:v>
                      </c:pt>
                      <c:pt idx="6224">
                        <c:v>125.9</c:v>
                      </c:pt>
                      <c:pt idx="6225">
                        <c:v>124</c:v>
                      </c:pt>
                      <c:pt idx="6226">
                        <c:v>125</c:v>
                      </c:pt>
                      <c:pt idx="6227">
                        <c:v>125.4</c:v>
                      </c:pt>
                      <c:pt idx="6228">
                        <c:v>124.7</c:v>
                      </c:pt>
                      <c:pt idx="6229">
                        <c:v>124.8</c:v>
                      </c:pt>
                      <c:pt idx="6230">
                        <c:v>126.6</c:v>
                      </c:pt>
                      <c:pt idx="6231">
                        <c:v>125.3</c:v>
                      </c:pt>
                      <c:pt idx="6232">
                        <c:v>125.1</c:v>
                      </c:pt>
                      <c:pt idx="6233">
                        <c:v>125.7</c:v>
                      </c:pt>
                      <c:pt idx="6234">
                        <c:v>125.2</c:v>
                      </c:pt>
                      <c:pt idx="6235">
                        <c:v>124.9</c:v>
                      </c:pt>
                      <c:pt idx="6236">
                        <c:v>126</c:v>
                      </c:pt>
                      <c:pt idx="6237">
                        <c:v>125.3</c:v>
                      </c:pt>
                      <c:pt idx="6238">
                        <c:v>125.5</c:v>
                      </c:pt>
                      <c:pt idx="6239">
                        <c:v>125.3</c:v>
                      </c:pt>
                      <c:pt idx="6240">
                        <c:v>126.2</c:v>
                      </c:pt>
                      <c:pt idx="6241">
                        <c:v>126</c:v>
                      </c:pt>
                      <c:pt idx="6242">
                        <c:v>125</c:v>
                      </c:pt>
                      <c:pt idx="6243">
                        <c:v>125.9</c:v>
                      </c:pt>
                      <c:pt idx="6244">
                        <c:v>125.7</c:v>
                      </c:pt>
                      <c:pt idx="6245">
                        <c:v>124.4</c:v>
                      </c:pt>
                      <c:pt idx="6246">
                        <c:v>125</c:v>
                      </c:pt>
                      <c:pt idx="6247">
                        <c:v>125.7</c:v>
                      </c:pt>
                      <c:pt idx="6248">
                        <c:v>125.8</c:v>
                      </c:pt>
                      <c:pt idx="6249">
                        <c:v>127</c:v>
                      </c:pt>
                      <c:pt idx="6250">
                        <c:v>126</c:v>
                      </c:pt>
                      <c:pt idx="6251">
                        <c:v>125.7</c:v>
                      </c:pt>
                      <c:pt idx="6252">
                        <c:v>124.4</c:v>
                      </c:pt>
                      <c:pt idx="6253">
                        <c:v>125.1</c:v>
                      </c:pt>
                      <c:pt idx="6254">
                        <c:v>125.7</c:v>
                      </c:pt>
                      <c:pt idx="6255">
                        <c:v>125.8</c:v>
                      </c:pt>
                      <c:pt idx="6256">
                        <c:v>125.8</c:v>
                      </c:pt>
                      <c:pt idx="6257">
                        <c:v>126.1</c:v>
                      </c:pt>
                      <c:pt idx="6258">
                        <c:v>125.6</c:v>
                      </c:pt>
                      <c:pt idx="6259">
                        <c:v>125.5</c:v>
                      </c:pt>
                      <c:pt idx="6260">
                        <c:v>126.1</c:v>
                      </c:pt>
                      <c:pt idx="6261">
                        <c:v>126.3</c:v>
                      </c:pt>
                      <c:pt idx="6262">
                        <c:v>126.2</c:v>
                      </c:pt>
                      <c:pt idx="6263">
                        <c:v>126.3</c:v>
                      </c:pt>
                      <c:pt idx="6264">
                        <c:v>126.5</c:v>
                      </c:pt>
                      <c:pt idx="6265">
                        <c:v>127.4</c:v>
                      </c:pt>
                      <c:pt idx="6266">
                        <c:v>126.3</c:v>
                      </c:pt>
                      <c:pt idx="6267">
                        <c:v>125.3</c:v>
                      </c:pt>
                      <c:pt idx="6268">
                        <c:v>125.9</c:v>
                      </c:pt>
                      <c:pt idx="6269">
                        <c:v>124.9</c:v>
                      </c:pt>
                      <c:pt idx="6270">
                        <c:v>125.1</c:v>
                      </c:pt>
                      <c:pt idx="6271">
                        <c:v>128.30000000000001</c:v>
                      </c:pt>
                      <c:pt idx="6272">
                        <c:v>126.6</c:v>
                      </c:pt>
                      <c:pt idx="6273">
                        <c:v>126.8</c:v>
                      </c:pt>
                      <c:pt idx="6274">
                        <c:v>125.5</c:v>
                      </c:pt>
                      <c:pt idx="6275">
                        <c:v>127.1</c:v>
                      </c:pt>
                      <c:pt idx="6276">
                        <c:v>126.6</c:v>
                      </c:pt>
                      <c:pt idx="6277">
                        <c:v>127.5</c:v>
                      </c:pt>
                      <c:pt idx="6278">
                        <c:v>126.4</c:v>
                      </c:pt>
                      <c:pt idx="6279">
                        <c:v>127</c:v>
                      </c:pt>
                      <c:pt idx="6280">
                        <c:v>127.7</c:v>
                      </c:pt>
                      <c:pt idx="6281">
                        <c:v>126.4</c:v>
                      </c:pt>
                      <c:pt idx="6282">
                        <c:v>125.8</c:v>
                      </c:pt>
                      <c:pt idx="6283">
                        <c:v>126.2</c:v>
                      </c:pt>
                      <c:pt idx="6284">
                        <c:v>127.5</c:v>
                      </c:pt>
                      <c:pt idx="6285">
                        <c:v>125.3</c:v>
                      </c:pt>
                      <c:pt idx="6286">
                        <c:v>127.4</c:v>
                      </c:pt>
                      <c:pt idx="6287">
                        <c:v>127.2</c:v>
                      </c:pt>
                      <c:pt idx="6288">
                        <c:v>127.3</c:v>
                      </c:pt>
                      <c:pt idx="6289">
                        <c:v>127.8</c:v>
                      </c:pt>
                      <c:pt idx="6290">
                        <c:v>126.7</c:v>
                      </c:pt>
                      <c:pt idx="6291">
                        <c:v>127.2</c:v>
                      </c:pt>
                      <c:pt idx="6292">
                        <c:v>127.3</c:v>
                      </c:pt>
                      <c:pt idx="6293">
                        <c:v>128.5</c:v>
                      </c:pt>
                      <c:pt idx="6294">
                        <c:v>127.2</c:v>
                      </c:pt>
                      <c:pt idx="6295">
                        <c:v>126.4</c:v>
                      </c:pt>
                      <c:pt idx="6296">
                        <c:v>127</c:v>
                      </c:pt>
                      <c:pt idx="6297">
                        <c:v>127.5</c:v>
                      </c:pt>
                      <c:pt idx="6298">
                        <c:v>127.4</c:v>
                      </c:pt>
                      <c:pt idx="6299">
                        <c:v>125.8</c:v>
                      </c:pt>
                      <c:pt idx="6300">
                        <c:v>128</c:v>
                      </c:pt>
                      <c:pt idx="6301">
                        <c:v>126.1</c:v>
                      </c:pt>
                      <c:pt idx="6302">
                        <c:v>125.6</c:v>
                      </c:pt>
                      <c:pt idx="6303">
                        <c:v>127.8</c:v>
                      </c:pt>
                      <c:pt idx="6304">
                        <c:v>126.9</c:v>
                      </c:pt>
                      <c:pt idx="6305">
                        <c:v>126.5</c:v>
                      </c:pt>
                      <c:pt idx="6306">
                        <c:v>127.1</c:v>
                      </c:pt>
                      <c:pt idx="6307">
                        <c:v>127.4</c:v>
                      </c:pt>
                      <c:pt idx="6308">
                        <c:v>128</c:v>
                      </c:pt>
                      <c:pt idx="6309">
                        <c:v>127.7</c:v>
                      </c:pt>
                      <c:pt idx="6310">
                        <c:v>127.9</c:v>
                      </c:pt>
                      <c:pt idx="6311">
                        <c:v>127.5</c:v>
                      </c:pt>
                      <c:pt idx="6312">
                        <c:v>127.2</c:v>
                      </c:pt>
                      <c:pt idx="6313">
                        <c:v>128.1</c:v>
                      </c:pt>
                      <c:pt idx="6314">
                        <c:v>126.8</c:v>
                      </c:pt>
                      <c:pt idx="6315">
                        <c:v>126.8</c:v>
                      </c:pt>
                      <c:pt idx="6316">
                        <c:v>127.3</c:v>
                      </c:pt>
                      <c:pt idx="6317">
                        <c:v>127.7</c:v>
                      </c:pt>
                      <c:pt idx="6318">
                        <c:v>126.8</c:v>
                      </c:pt>
                      <c:pt idx="6319">
                        <c:v>126.6</c:v>
                      </c:pt>
                      <c:pt idx="6320">
                        <c:v>126.5</c:v>
                      </c:pt>
                      <c:pt idx="6321">
                        <c:v>128</c:v>
                      </c:pt>
                      <c:pt idx="6322">
                        <c:v>127.1</c:v>
                      </c:pt>
                      <c:pt idx="6323">
                        <c:v>127.4</c:v>
                      </c:pt>
                      <c:pt idx="6324">
                        <c:v>125.9</c:v>
                      </c:pt>
                      <c:pt idx="6325">
                        <c:v>127.2</c:v>
                      </c:pt>
                      <c:pt idx="6326">
                        <c:v>126.9</c:v>
                      </c:pt>
                      <c:pt idx="6327">
                        <c:v>127</c:v>
                      </c:pt>
                      <c:pt idx="6328">
                        <c:v>127</c:v>
                      </c:pt>
                      <c:pt idx="6329">
                        <c:v>126.3</c:v>
                      </c:pt>
                      <c:pt idx="6330">
                        <c:v>128.19999999999999</c:v>
                      </c:pt>
                      <c:pt idx="6331">
                        <c:v>127.4</c:v>
                      </c:pt>
                      <c:pt idx="6332">
                        <c:v>129.30000000000001</c:v>
                      </c:pt>
                      <c:pt idx="6333">
                        <c:v>127.7</c:v>
                      </c:pt>
                      <c:pt idx="6334">
                        <c:v>128.1</c:v>
                      </c:pt>
                      <c:pt idx="6335">
                        <c:v>127.8</c:v>
                      </c:pt>
                      <c:pt idx="6336">
                        <c:v>127.2</c:v>
                      </c:pt>
                      <c:pt idx="6337">
                        <c:v>128.19999999999999</c:v>
                      </c:pt>
                      <c:pt idx="6338">
                        <c:v>128</c:v>
                      </c:pt>
                      <c:pt idx="6339">
                        <c:v>128.9</c:v>
                      </c:pt>
                      <c:pt idx="6340">
                        <c:v>127.6</c:v>
                      </c:pt>
                      <c:pt idx="6341">
                        <c:v>128.4</c:v>
                      </c:pt>
                      <c:pt idx="6342">
                        <c:v>126.9</c:v>
                      </c:pt>
                      <c:pt idx="6343">
                        <c:v>128.80000000000001</c:v>
                      </c:pt>
                      <c:pt idx="6344">
                        <c:v>127.9</c:v>
                      </c:pt>
                      <c:pt idx="6345">
                        <c:v>127.3</c:v>
                      </c:pt>
                      <c:pt idx="6346">
                        <c:v>127.7</c:v>
                      </c:pt>
                      <c:pt idx="6347">
                        <c:v>126.4</c:v>
                      </c:pt>
                      <c:pt idx="6348">
                        <c:v>127.7</c:v>
                      </c:pt>
                      <c:pt idx="6349">
                        <c:v>127.1</c:v>
                      </c:pt>
                      <c:pt idx="6350">
                        <c:v>127.3</c:v>
                      </c:pt>
                      <c:pt idx="6351">
                        <c:v>127.9</c:v>
                      </c:pt>
                      <c:pt idx="6352">
                        <c:v>126.3</c:v>
                      </c:pt>
                      <c:pt idx="6353">
                        <c:v>126.6</c:v>
                      </c:pt>
                      <c:pt idx="6354">
                        <c:v>126.9</c:v>
                      </c:pt>
                      <c:pt idx="6355">
                        <c:v>127</c:v>
                      </c:pt>
                      <c:pt idx="6356">
                        <c:v>126.3</c:v>
                      </c:pt>
                      <c:pt idx="6357">
                        <c:v>127.2</c:v>
                      </c:pt>
                      <c:pt idx="6358">
                        <c:v>127.1</c:v>
                      </c:pt>
                      <c:pt idx="6359">
                        <c:v>127.1</c:v>
                      </c:pt>
                      <c:pt idx="6360">
                        <c:v>126</c:v>
                      </c:pt>
                      <c:pt idx="6361">
                        <c:v>126.3</c:v>
                      </c:pt>
                      <c:pt idx="6362">
                        <c:v>127.5</c:v>
                      </c:pt>
                      <c:pt idx="6363">
                        <c:v>127.4</c:v>
                      </c:pt>
                      <c:pt idx="6364">
                        <c:v>126.6</c:v>
                      </c:pt>
                      <c:pt idx="6365">
                        <c:v>126.9</c:v>
                      </c:pt>
                      <c:pt idx="6366">
                        <c:v>127</c:v>
                      </c:pt>
                      <c:pt idx="6367">
                        <c:v>127.4</c:v>
                      </c:pt>
                      <c:pt idx="6368">
                        <c:v>127</c:v>
                      </c:pt>
                      <c:pt idx="6369">
                        <c:v>126.5</c:v>
                      </c:pt>
                      <c:pt idx="6370">
                        <c:v>127.5</c:v>
                      </c:pt>
                      <c:pt idx="6371">
                        <c:v>127.8</c:v>
                      </c:pt>
                      <c:pt idx="6372">
                        <c:v>127.6</c:v>
                      </c:pt>
                      <c:pt idx="6373">
                        <c:v>127.5</c:v>
                      </c:pt>
                      <c:pt idx="6374">
                        <c:v>126.9</c:v>
                      </c:pt>
                      <c:pt idx="6375">
                        <c:v>126.2</c:v>
                      </c:pt>
                      <c:pt idx="6376">
                        <c:v>126.6</c:v>
                      </c:pt>
                      <c:pt idx="6377">
                        <c:v>127</c:v>
                      </c:pt>
                      <c:pt idx="6378">
                        <c:v>126.4</c:v>
                      </c:pt>
                      <c:pt idx="6379">
                        <c:v>126.4</c:v>
                      </c:pt>
                      <c:pt idx="6380">
                        <c:v>127.5</c:v>
                      </c:pt>
                      <c:pt idx="6381">
                        <c:v>127.4</c:v>
                      </c:pt>
                      <c:pt idx="6382">
                        <c:v>127.7</c:v>
                      </c:pt>
                      <c:pt idx="6383">
                        <c:v>126.7</c:v>
                      </c:pt>
                      <c:pt idx="6384">
                        <c:v>126.5</c:v>
                      </c:pt>
                      <c:pt idx="6385">
                        <c:v>127.8</c:v>
                      </c:pt>
                      <c:pt idx="6386">
                        <c:v>126.2</c:v>
                      </c:pt>
                      <c:pt idx="6387">
                        <c:v>126.7</c:v>
                      </c:pt>
                      <c:pt idx="6388">
                        <c:v>127.4</c:v>
                      </c:pt>
                      <c:pt idx="6389">
                        <c:v>128.30000000000001</c:v>
                      </c:pt>
                      <c:pt idx="6390">
                        <c:v>128.30000000000001</c:v>
                      </c:pt>
                      <c:pt idx="6391">
                        <c:v>127.7</c:v>
                      </c:pt>
                      <c:pt idx="6392">
                        <c:v>128.1</c:v>
                      </c:pt>
                      <c:pt idx="6393">
                        <c:v>126.6</c:v>
                      </c:pt>
                      <c:pt idx="6394">
                        <c:v>126.4</c:v>
                      </c:pt>
                      <c:pt idx="6395">
                        <c:v>127.1</c:v>
                      </c:pt>
                      <c:pt idx="6396">
                        <c:v>126.2</c:v>
                      </c:pt>
                      <c:pt idx="6397">
                        <c:v>128.4</c:v>
                      </c:pt>
                      <c:pt idx="6398">
                        <c:v>126.9</c:v>
                      </c:pt>
                      <c:pt idx="6399">
                        <c:v>127.5</c:v>
                      </c:pt>
                      <c:pt idx="6400">
                        <c:v>127.9</c:v>
                      </c:pt>
                      <c:pt idx="6401">
                        <c:v>127.4</c:v>
                      </c:pt>
                      <c:pt idx="6402">
                        <c:v>127.4</c:v>
                      </c:pt>
                      <c:pt idx="6403">
                        <c:v>127.3</c:v>
                      </c:pt>
                      <c:pt idx="6404">
                        <c:v>126.5</c:v>
                      </c:pt>
                      <c:pt idx="6405">
                        <c:v>127.5</c:v>
                      </c:pt>
                      <c:pt idx="6406">
                        <c:v>127.1</c:v>
                      </c:pt>
                      <c:pt idx="6407">
                        <c:v>127.6</c:v>
                      </c:pt>
                      <c:pt idx="6408">
                        <c:v>127.5</c:v>
                      </c:pt>
                      <c:pt idx="6409">
                        <c:v>126.7</c:v>
                      </c:pt>
                      <c:pt idx="6410">
                        <c:v>128</c:v>
                      </c:pt>
                      <c:pt idx="6411">
                        <c:v>128.80000000000001</c:v>
                      </c:pt>
                      <c:pt idx="6412">
                        <c:v>128.19999999999999</c:v>
                      </c:pt>
                      <c:pt idx="6413">
                        <c:v>126.8</c:v>
                      </c:pt>
                      <c:pt idx="6414">
                        <c:v>127.7</c:v>
                      </c:pt>
                      <c:pt idx="6415">
                        <c:v>128.80000000000001</c:v>
                      </c:pt>
                      <c:pt idx="6416">
                        <c:v>125.8</c:v>
                      </c:pt>
                      <c:pt idx="6417">
                        <c:v>127</c:v>
                      </c:pt>
                      <c:pt idx="6418">
                        <c:v>126.9</c:v>
                      </c:pt>
                      <c:pt idx="6419">
                        <c:v>126</c:v>
                      </c:pt>
                      <c:pt idx="6420">
                        <c:v>127.6</c:v>
                      </c:pt>
                      <c:pt idx="6421">
                        <c:v>127.2</c:v>
                      </c:pt>
                      <c:pt idx="6422">
                        <c:v>128.1</c:v>
                      </c:pt>
                      <c:pt idx="6423">
                        <c:v>128.1</c:v>
                      </c:pt>
                      <c:pt idx="6424">
                        <c:v>128.5</c:v>
                      </c:pt>
                      <c:pt idx="6425">
                        <c:v>129.4</c:v>
                      </c:pt>
                      <c:pt idx="6426">
                        <c:v>128.6</c:v>
                      </c:pt>
                      <c:pt idx="6427">
                        <c:v>127</c:v>
                      </c:pt>
                      <c:pt idx="6428">
                        <c:v>127.7</c:v>
                      </c:pt>
                      <c:pt idx="6429">
                        <c:v>128</c:v>
                      </c:pt>
                      <c:pt idx="6430">
                        <c:v>127.5</c:v>
                      </c:pt>
                      <c:pt idx="6431">
                        <c:v>127.8</c:v>
                      </c:pt>
                      <c:pt idx="6432">
                        <c:v>128.1</c:v>
                      </c:pt>
                      <c:pt idx="6433">
                        <c:v>127</c:v>
                      </c:pt>
                      <c:pt idx="6434">
                        <c:v>128.9</c:v>
                      </c:pt>
                      <c:pt idx="6435">
                        <c:v>128.1</c:v>
                      </c:pt>
                      <c:pt idx="6436">
                        <c:v>127.3</c:v>
                      </c:pt>
                      <c:pt idx="6437">
                        <c:v>127.7</c:v>
                      </c:pt>
                      <c:pt idx="6438">
                        <c:v>127.4</c:v>
                      </c:pt>
                      <c:pt idx="6439">
                        <c:v>128.19999999999999</c:v>
                      </c:pt>
                      <c:pt idx="6440">
                        <c:v>128.4</c:v>
                      </c:pt>
                      <c:pt idx="6441">
                        <c:v>129.1</c:v>
                      </c:pt>
                      <c:pt idx="6442">
                        <c:v>128.5</c:v>
                      </c:pt>
                      <c:pt idx="6443">
                        <c:v>128.19999999999999</c:v>
                      </c:pt>
                      <c:pt idx="6444">
                        <c:v>127.3</c:v>
                      </c:pt>
                      <c:pt idx="6445">
                        <c:v>128.4</c:v>
                      </c:pt>
                      <c:pt idx="6446">
                        <c:v>127.4</c:v>
                      </c:pt>
                      <c:pt idx="6447">
                        <c:v>128.69999999999999</c:v>
                      </c:pt>
                      <c:pt idx="6448">
                        <c:v>128.19999999999999</c:v>
                      </c:pt>
                      <c:pt idx="6449">
                        <c:v>127.6</c:v>
                      </c:pt>
                      <c:pt idx="6450">
                        <c:v>127.9</c:v>
                      </c:pt>
                      <c:pt idx="6451">
                        <c:v>129.5</c:v>
                      </c:pt>
                      <c:pt idx="6452">
                        <c:v>127.8</c:v>
                      </c:pt>
                      <c:pt idx="6453">
                        <c:v>128.1</c:v>
                      </c:pt>
                      <c:pt idx="6454">
                        <c:v>127.6</c:v>
                      </c:pt>
                      <c:pt idx="6455">
                        <c:v>128.30000000000001</c:v>
                      </c:pt>
                      <c:pt idx="6456">
                        <c:v>129.1</c:v>
                      </c:pt>
                      <c:pt idx="6457">
                        <c:v>128.4</c:v>
                      </c:pt>
                      <c:pt idx="6458">
                        <c:v>127.8</c:v>
                      </c:pt>
                      <c:pt idx="6459">
                        <c:v>129.19999999999999</c:v>
                      </c:pt>
                      <c:pt idx="6460">
                        <c:v>128.5</c:v>
                      </c:pt>
                      <c:pt idx="6461">
                        <c:v>128.80000000000001</c:v>
                      </c:pt>
                      <c:pt idx="6462">
                        <c:v>128.9</c:v>
                      </c:pt>
                      <c:pt idx="6463">
                        <c:v>128.69999999999999</c:v>
                      </c:pt>
                      <c:pt idx="6464">
                        <c:v>128.5</c:v>
                      </c:pt>
                      <c:pt idx="6465">
                        <c:v>128.69999999999999</c:v>
                      </c:pt>
                      <c:pt idx="6466">
                        <c:v>128.19999999999999</c:v>
                      </c:pt>
                      <c:pt idx="6467">
                        <c:v>128.6</c:v>
                      </c:pt>
                      <c:pt idx="6468">
                        <c:v>128</c:v>
                      </c:pt>
                      <c:pt idx="6469">
                        <c:v>128.9</c:v>
                      </c:pt>
                      <c:pt idx="6470">
                        <c:v>128.80000000000001</c:v>
                      </c:pt>
                      <c:pt idx="6471">
                        <c:v>128.30000000000001</c:v>
                      </c:pt>
                      <c:pt idx="6472">
                        <c:v>129.19999999999999</c:v>
                      </c:pt>
                      <c:pt idx="6473">
                        <c:v>128.80000000000001</c:v>
                      </c:pt>
                      <c:pt idx="6474">
                        <c:v>129.69999999999999</c:v>
                      </c:pt>
                      <c:pt idx="6475">
                        <c:v>130.1</c:v>
                      </c:pt>
                      <c:pt idx="6476">
                        <c:v>128.1</c:v>
                      </c:pt>
                      <c:pt idx="6477">
                        <c:v>128.80000000000001</c:v>
                      </c:pt>
                      <c:pt idx="6478">
                        <c:v>128.80000000000001</c:v>
                      </c:pt>
                      <c:pt idx="6479">
                        <c:v>128.30000000000001</c:v>
                      </c:pt>
                      <c:pt idx="6480">
                        <c:v>129.5</c:v>
                      </c:pt>
                      <c:pt idx="6481">
                        <c:v>130.1</c:v>
                      </c:pt>
                      <c:pt idx="6482">
                        <c:v>129.19999999999999</c:v>
                      </c:pt>
                      <c:pt idx="6483">
                        <c:v>128.6</c:v>
                      </c:pt>
                      <c:pt idx="6484">
                        <c:v>128.5</c:v>
                      </c:pt>
                      <c:pt idx="6485">
                        <c:v>129.9</c:v>
                      </c:pt>
                      <c:pt idx="6486">
                        <c:v>128.80000000000001</c:v>
                      </c:pt>
                      <c:pt idx="6487">
                        <c:v>130</c:v>
                      </c:pt>
                      <c:pt idx="6488">
                        <c:v>129.19999999999999</c:v>
                      </c:pt>
                      <c:pt idx="6489">
                        <c:v>128.80000000000001</c:v>
                      </c:pt>
                      <c:pt idx="6490">
                        <c:v>129.5</c:v>
                      </c:pt>
                      <c:pt idx="6491">
                        <c:v>129.5</c:v>
                      </c:pt>
                      <c:pt idx="6492">
                        <c:v>130.9</c:v>
                      </c:pt>
                      <c:pt idx="6493">
                        <c:v>130.1</c:v>
                      </c:pt>
                      <c:pt idx="6494">
                        <c:v>129.5</c:v>
                      </c:pt>
                      <c:pt idx="6495">
                        <c:v>128.69999999999999</c:v>
                      </c:pt>
                      <c:pt idx="6496">
                        <c:v>128.9</c:v>
                      </c:pt>
                      <c:pt idx="6497">
                        <c:v>129</c:v>
                      </c:pt>
                      <c:pt idx="6498">
                        <c:v>129.6</c:v>
                      </c:pt>
                      <c:pt idx="6499">
                        <c:v>129.9</c:v>
                      </c:pt>
                      <c:pt idx="6500">
                        <c:v>129.69999999999999</c:v>
                      </c:pt>
                      <c:pt idx="6501">
                        <c:v>129.80000000000001</c:v>
                      </c:pt>
                      <c:pt idx="6502">
                        <c:v>131.19999999999999</c:v>
                      </c:pt>
                      <c:pt idx="6503">
                        <c:v>130</c:v>
                      </c:pt>
                      <c:pt idx="6504">
                        <c:v>129.80000000000001</c:v>
                      </c:pt>
                      <c:pt idx="6505">
                        <c:v>129.30000000000001</c:v>
                      </c:pt>
                      <c:pt idx="6506">
                        <c:v>129.5</c:v>
                      </c:pt>
                      <c:pt idx="6507">
                        <c:v>128.5</c:v>
                      </c:pt>
                      <c:pt idx="6508">
                        <c:v>129.80000000000001</c:v>
                      </c:pt>
                      <c:pt idx="6509">
                        <c:v>129.6</c:v>
                      </c:pt>
                      <c:pt idx="6510">
                        <c:v>129.30000000000001</c:v>
                      </c:pt>
                      <c:pt idx="6511">
                        <c:v>129.5</c:v>
                      </c:pt>
                      <c:pt idx="6512">
                        <c:v>130.69999999999999</c:v>
                      </c:pt>
                      <c:pt idx="6513">
                        <c:v>129.9</c:v>
                      </c:pt>
                      <c:pt idx="6514">
                        <c:v>130.5</c:v>
                      </c:pt>
                      <c:pt idx="6515">
                        <c:v>130.80000000000001</c:v>
                      </c:pt>
                      <c:pt idx="6516">
                        <c:v>131.19999999999999</c:v>
                      </c:pt>
                      <c:pt idx="6517">
                        <c:v>130.4</c:v>
                      </c:pt>
                      <c:pt idx="6518">
                        <c:v>129.6</c:v>
                      </c:pt>
                      <c:pt idx="6519">
                        <c:v>130.30000000000001</c:v>
                      </c:pt>
                      <c:pt idx="6520">
                        <c:v>130.9</c:v>
                      </c:pt>
                      <c:pt idx="6521">
                        <c:v>129</c:v>
                      </c:pt>
                      <c:pt idx="6522">
                        <c:v>129.5</c:v>
                      </c:pt>
                      <c:pt idx="6523">
                        <c:v>131</c:v>
                      </c:pt>
                      <c:pt idx="6524">
                        <c:v>130.9</c:v>
                      </c:pt>
                      <c:pt idx="6525">
                        <c:v>131.6</c:v>
                      </c:pt>
                      <c:pt idx="6526">
                        <c:v>130.19999999999999</c:v>
                      </c:pt>
                      <c:pt idx="6527">
                        <c:v>129.80000000000001</c:v>
                      </c:pt>
                      <c:pt idx="6528">
                        <c:v>130.19999999999999</c:v>
                      </c:pt>
                      <c:pt idx="6529">
                        <c:v>130</c:v>
                      </c:pt>
                      <c:pt idx="6530">
                        <c:v>130.4</c:v>
                      </c:pt>
                      <c:pt idx="6531">
                        <c:v>131.1</c:v>
                      </c:pt>
                      <c:pt idx="6532">
                        <c:v>130.9</c:v>
                      </c:pt>
                      <c:pt idx="6533">
                        <c:v>131.19999999999999</c:v>
                      </c:pt>
                      <c:pt idx="6534">
                        <c:v>130.30000000000001</c:v>
                      </c:pt>
                      <c:pt idx="6535">
                        <c:v>130.5</c:v>
                      </c:pt>
                      <c:pt idx="6536">
                        <c:v>131.5</c:v>
                      </c:pt>
                      <c:pt idx="6537">
                        <c:v>131</c:v>
                      </c:pt>
                      <c:pt idx="6538">
                        <c:v>130.6</c:v>
                      </c:pt>
                      <c:pt idx="6539">
                        <c:v>131.5</c:v>
                      </c:pt>
                      <c:pt idx="6540">
                        <c:v>130.69999999999999</c:v>
                      </c:pt>
                      <c:pt idx="6541">
                        <c:v>131.19999999999999</c:v>
                      </c:pt>
                      <c:pt idx="6542">
                        <c:v>130.80000000000001</c:v>
                      </c:pt>
                      <c:pt idx="6543">
                        <c:v>131.19999999999999</c:v>
                      </c:pt>
                      <c:pt idx="6544">
                        <c:v>131</c:v>
                      </c:pt>
                      <c:pt idx="6545">
                        <c:v>129.9</c:v>
                      </c:pt>
                      <c:pt idx="6546">
                        <c:v>131.5</c:v>
                      </c:pt>
                      <c:pt idx="6547">
                        <c:v>130.9</c:v>
                      </c:pt>
                      <c:pt idx="6548">
                        <c:v>131.30000000000001</c:v>
                      </c:pt>
                      <c:pt idx="6549">
                        <c:v>130.19999999999999</c:v>
                      </c:pt>
                      <c:pt idx="6550">
                        <c:v>130.9</c:v>
                      </c:pt>
                      <c:pt idx="6551">
                        <c:v>131.80000000000001</c:v>
                      </c:pt>
                      <c:pt idx="6552">
                        <c:v>131.9</c:v>
                      </c:pt>
                      <c:pt idx="6553">
                        <c:v>130.69999999999999</c:v>
                      </c:pt>
                      <c:pt idx="6554">
                        <c:v>129.80000000000001</c:v>
                      </c:pt>
                      <c:pt idx="6555">
                        <c:v>130.9</c:v>
                      </c:pt>
                      <c:pt idx="6556">
                        <c:v>130.30000000000001</c:v>
                      </c:pt>
                      <c:pt idx="6557">
                        <c:v>130.4</c:v>
                      </c:pt>
                      <c:pt idx="6558">
                        <c:v>132.5</c:v>
                      </c:pt>
                      <c:pt idx="6559">
                        <c:v>131.4</c:v>
                      </c:pt>
                      <c:pt idx="6560">
                        <c:v>130.9</c:v>
                      </c:pt>
                      <c:pt idx="6561">
                        <c:v>132.30000000000001</c:v>
                      </c:pt>
                      <c:pt idx="6562">
                        <c:v>130.9</c:v>
                      </c:pt>
                      <c:pt idx="6563">
                        <c:v>130.6</c:v>
                      </c:pt>
                      <c:pt idx="6564">
                        <c:v>131.80000000000001</c:v>
                      </c:pt>
                      <c:pt idx="6565">
                        <c:v>132.5</c:v>
                      </c:pt>
                      <c:pt idx="6566">
                        <c:v>131.69999999999999</c:v>
                      </c:pt>
                      <c:pt idx="6567">
                        <c:v>131.30000000000001</c:v>
                      </c:pt>
                      <c:pt idx="6568">
                        <c:v>131.69999999999999</c:v>
                      </c:pt>
                      <c:pt idx="6569">
                        <c:v>131</c:v>
                      </c:pt>
                      <c:pt idx="6570">
                        <c:v>130.19999999999999</c:v>
                      </c:pt>
                      <c:pt idx="6571">
                        <c:v>131.30000000000001</c:v>
                      </c:pt>
                      <c:pt idx="6572">
                        <c:v>131.5</c:v>
                      </c:pt>
                      <c:pt idx="6573">
                        <c:v>131.6</c:v>
                      </c:pt>
                      <c:pt idx="6574">
                        <c:v>131.30000000000001</c:v>
                      </c:pt>
                      <c:pt idx="6575">
                        <c:v>131</c:v>
                      </c:pt>
                      <c:pt idx="6576">
                        <c:v>131</c:v>
                      </c:pt>
                      <c:pt idx="6577">
                        <c:v>130.30000000000001</c:v>
                      </c:pt>
                      <c:pt idx="6578">
                        <c:v>131.30000000000001</c:v>
                      </c:pt>
                      <c:pt idx="6579">
                        <c:v>130.19999999999999</c:v>
                      </c:pt>
                      <c:pt idx="6580">
                        <c:v>130.5</c:v>
                      </c:pt>
                      <c:pt idx="6581">
                        <c:v>131.80000000000001</c:v>
                      </c:pt>
                      <c:pt idx="6582">
                        <c:v>131.19999999999999</c:v>
                      </c:pt>
                      <c:pt idx="6583">
                        <c:v>132.5</c:v>
                      </c:pt>
                      <c:pt idx="6584">
                        <c:v>132.30000000000001</c:v>
                      </c:pt>
                      <c:pt idx="6585">
                        <c:v>131.30000000000001</c:v>
                      </c:pt>
                      <c:pt idx="6586">
                        <c:v>131.5</c:v>
                      </c:pt>
                      <c:pt idx="6587">
                        <c:v>131.69999999999999</c:v>
                      </c:pt>
                      <c:pt idx="6588">
                        <c:v>131.30000000000001</c:v>
                      </c:pt>
                      <c:pt idx="6589">
                        <c:v>131.1</c:v>
                      </c:pt>
                      <c:pt idx="6590">
                        <c:v>132.30000000000001</c:v>
                      </c:pt>
                      <c:pt idx="6591">
                        <c:v>132.6</c:v>
                      </c:pt>
                      <c:pt idx="6592">
                        <c:v>132</c:v>
                      </c:pt>
                      <c:pt idx="6593">
                        <c:v>131.80000000000001</c:v>
                      </c:pt>
                      <c:pt idx="6594">
                        <c:v>130.69999999999999</c:v>
                      </c:pt>
                      <c:pt idx="6595">
                        <c:v>131.19999999999999</c:v>
                      </c:pt>
                      <c:pt idx="6596">
                        <c:v>131.1</c:v>
                      </c:pt>
                      <c:pt idx="6597">
                        <c:v>130.6</c:v>
                      </c:pt>
                      <c:pt idx="6598">
                        <c:v>131.69999999999999</c:v>
                      </c:pt>
                      <c:pt idx="6599">
                        <c:v>131.9</c:v>
                      </c:pt>
                      <c:pt idx="6600">
                        <c:v>132.4</c:v>
                      </c:pt>
                      <c:pt idx="6601">
                        <c:v>133.6</c:v>
                      </c:pt>
                      <c:pt idx="6602">
                        <c:v>132.69999999999999</c:v>
                      </c:pt>
                      <c:pt idx="6603">
                        <c:v>132.30000000000001</c:v>
                      </c:pt>
                      <c:pt idx="6604">
                        <c:v>132.1</c:v>
                      </c:pt>
                      <c:pt idx="6605">
                        <c:v>131.6</c:v>
                      </c:pt>
                      <c:pt idx="6606">
                        <c:v>131.6</c:v>
                      </c:pt>
                      <c:pt idx="6607">
                        <c:v>132.5</c:v>
                      </c:pt>
                      <c:pt idx="6608">
                        <c:v>132.30000000000001</c:v>
                      </c:pt>
                      <c:pt idx="6609">
                        <c:v>131.4</c:v>
                      </c:pt>
                      <c:pt idx="6610">
                        <c:v>131.30000000000001</c:v>
                      </c:pt>
                      <c:pt idx="6611">
                        <c:v>133.69999999999999</c:v>
                      </c:pt>
                      <c:pt idx="6612">
                        <c:v>133.69999999999999</c:v>
                      </c:pt>
                      <c:pt idx="6613">
                        <c:v>131.9</c:v>
                      </c:pt>
                      <c:pt idx="6614">
                        <c:v>132.69999999999999</c:v>
                      </c:pt>
                      <c:pt idx="6615">
                        <c:v>132.6</c:v>
                      </c:pt>
                      <c:pt idx="6616">
                        <c:v>132.19999999999999</c:v>
                      </c:pt>
                      <c:pt idx="6617">
                        <c:v>133.69999999999999</c:v>
                      </c:pt>
                      <c:pt idx="6618">
                        <c:v>133.30000000000001</c:v>
                      </c:pt>
                      <c:pt idx="6619">
                        <c:v>131.19999999999999</c:v>
                      </c:pt>
                      <c:pt idx="6620">
                        <c:v>133</c:v>
                      </c:pt>
                      <c:pt idx="6621">
                        <c:v>134</c:v>
                      </c:pt>
                      <c:pt idx="6622">
                        <c:v>132.6</c:v>
                      </c:pt>
                      <c:pt idx="6623">
                        <c:v>132.80000000000001</c:v>
                      </c:pt>
                      <c:pt idx="6624">
                        <c:v>132.19999999999999</c:v>
                      </c:pt>
                      <c:pt idx="6625">
                        <c:v>133.19999999999999</c:v>
                      </c:pt>
                      <c:pt idx="6626">
                        <c:v>133.5</c:v>
                      </c:pt>
                      <c:pt idx="6627">
                        <c:v>133.69999999999999</c:v>
                      </c:pt>
                      <c:pt idx="6628">
                        <c:v>133</c:v>
                      </c:pt>
                      <c:pt idx="6629">
                        <c:v>132</c:v>
                      </c:pt>
                      <c:pt idx="6630">
                        <c:v>131.9</c:v>
                      </c:pt>
                      <c:pt idx="6631">
                        <c:v>131.30000000000001</c:v>
                      </c:pt>
                      <c:pt idx="6632">
                        <c:v>131.80000000000001</c:v>
                      </c:pt>
                      <c:pt idx="6633">
                        <c:v>133.19999999999999</c:v>
                      </c:pt>
                      <c:pt idx="6634">
                        <c:v>132.80000000000001</c:v>
                      </c:pt>
                      <c:pt idx="6635">
                        <c:v>132.6</c:v>
                      </c:pt>
                      <c:pt idx="6636">
                        <c:v>133.69999999999999</c:v>
                      </c:pt>
                      <c:pt idx="6637">
                        <c:v>132.4</c:v>
                      </c:pt>
                      <c:pt idx="6638">
                        <c:v>133.30000000000001</c:v>
                      </c:pt>
                      <c:pt idx="6639">
                        <c:v>133</c:v>
                      </c:pt>
                      <c:pt idx="6640">
                        <c:v>133.5</c:v>
                      </c:pt>
                      <c:pt idx="6641">
                        <c:v>132.80000000000001</c:v>
                      </c:pt>
                      <c:pt idx="6642">
                        <c:v>134</c:v>
                      </c:pt>
                      <c:pt idx="6643">
                        <c:v>133.19999999999999</c:v>
                      </c:pt>
                      <c:pt idx="6644">
                        <c:v>133.4</c:v>
                      </c:pt>
                      <c:pt idx="6645">
                        <c:v>133.30000000000001</c:v>
                      </c:pt>
                      <c:pt idx="6646">
                        <c:v>133</c:v>
                      </c:pt>
                      <c:pt idx="6647">
                        <c:v>133.30000000000001</c:v>
                      </c:pt>
                      <c:pt idx="6648">
                        <c:v>132.6</c:v>
                      </c:pt>
                      <c:pt idx="6649">
                        <c:v>133.1</c:v>
                      </c:pt>
                      <c:pt idx="6650">
                        <c:v>132.30000000000001</c:v>
                      </c:pt>
                      <c:pt idx="6651">
                        <c:v>132.69999999999999</c:v>
                      </c:pt>
                      <c:pt idx="6652">
                        <c:v>134.1</c:v>
                      </c:pt>
                      <c:pt idx="6653">
                        <c:v>133.5</c:v>
                      </c:pt>
                      <c:pt idx="6654">
                        <c:v>134.1</c:v>
                      </c:pt>
                      <c:pt idx="6655">
                        <c:v>133.19999999999999</c:v>
                      </c:pt>
                      <c:pt idx="6656">
                        <c:v>133.19999999999999</c:v>
                      </c:pt>
                      <c:pt idx="6657">
                        <c:v>133.69999999999999</c:v>
                      </c:pt>
                      <c:pt idx="6658">
                        <c:v>131.4</c:v>
                      </c:pt>
                      <c:pt idx="6659">
                        <c:v>131.9</c:v>
                      </c:pt>
                      <c:pt idx="6660">
                        <c:v>133.19999999999999</c:v>
                      </c:pt>
                      <c:pt idx="6661">
                        <c:v>132.1</c:v>
                      </c:pt>
                      <c:pt idx="6662">
                        <c:v>133.6</c:v>
                      </c:pt>
                      <c:pt idx="6663">
                        <c:v>134.6</c:v>
                      </c:pt>
                      <c:pt idx="6664">
                        <c:v>132.6</c:v>
                      </c:pt>
                      <c:pt idx="6665">
                        <c:v>133.69999999999999</c:v>
                      </c:pt>
                      <c:pt idx="6666">
                        <c:v>132.9</c:v>
                      </c:pt>
                      <c:pt idx="6667">
                        <c:v>131.69999999999999</c:v>
                      </c:pt>
                      <c:pt idx="6668">
                        <c:v>134.1</c:v>
                      </c:pt>
                      <c:pt idx="6669">
                        <c:v>132.6</c:v>
                      </c:pt>
                      <c:pt idx="6670">
                        <c:v>133.19999999999999</c:v>
                      </c:pt>
                      <c:pt idx="6671">
                        <c:v>133.5</c:v>
                      </c:pt>
                      <c:pt idx="6672">
                        <c:v>133.6</c:v>
                      </c:pt>
                      <c:pt idx="6673">
                        <c:v>133.6</c:v>
                      </c:pt>
                      <c:pt idx="6674">
                        <c:v>133.80000000000001</c:v>
                      </c:pt>
                      <c:pt idx="6675">
                        <c:v>133.1</c:v>
                      </c:pt>
                      <c:pt idx="6676">
                        <c:v>132.80000000000001</c:v>
                      </c:pt>
                      <c:pt idx="6677">
                        <c:v>132.69999999999999</c:v>
                      </c:pt>
                      <c:pt idx="6678">
                        <c:v>133.30000000000001</c:v>
                      </c:pt>
                      <c:pt idx="6679">
                        <c:v>134.19999999999999</c:v>
                      </c:pt>
                      <c:pt idx="6680">
                        <c:v>133.30000000000001</c:v>
                      </c:pt>
                      <c:pt idx="6681">
                        <c:v>134.19999999999999</c:v>
                      </c:pt>
                      <c:pt idx="6682">
                        <c:v>133.30000000000001</c:v>
                      </c:pt>
                      <c:pt idx="6683">
                        <c:v>133.80000000000001</c:v>
                      </c:pt>
                      <c:pt idx="6684">
                        <c:v>133.30000000000001</c:v>
                      </c:pt>
                      <c:pt idx="6685">
                        <c:v>133.80000000000001</c:v>
                      </c:pt>
                      <c:pt idx="6686">
                        <c:v>133.9</c:v>
                      </c:pt>
                      <c:pt idx="6687">
                        <c:v>134.6</c:v>
                      </c:pt>
                      <c:pt idx="6688">
                        <c:v>132.80000000000001</c:v>
                      </c:pt>
                      <c:pt idx="6689">
                        <c:v>134.5</c:v>
                      </c:pt>
                      <c:pt idx="6690">
                        <c:v>134.30000000000001</c:v>
                      </c:pt>
                      <c:pt idx="6691">
                        <c:v>134.19999999999999</c:v>
                      </c:pt>
                      <c:pt idx="6692">
                        <c:v>133.6</c:v>
                      </c:pt>
                      <c:pt idx="6693">
                        <c:v>134.5</c:v>
                      </c:pt>
                      <c:pt idx="6694">
                        <c:v>132.9</c:v>
                      </c:pt>
                      <c:pt idx="6695">
                        <c:v>135</c:v>
                      </c:pt>
                      <c:pt idx="6696">
                        <c:v>133.30000000000001</c:v>
                      </c:pt>
                      <c:pt idx="6697">
                        <c:v>132.9</c:v>
                      </c:pt>
                      <c:pt idx="6698">
                        <c:v>134.30000000000001</c:v>
                      </c:pt>
                      <c:pt idx="6699">
                        <c:v>133.19999999999999</c:v>
                      </c:pt>
                      <c:pt idx="6700">
                        <c:v>132.9</c:v>
                      </c:pt>
                      <c:pt idx="6701">
                        <c:v>134.4</c:v>
                      </c:pt>
                      <c:pt idx="6702">
                        <c:v>134.30000000000001</c:v>
                      </c:pt>
                      <c:pt idx="6703">
                        <c:v>133.69999999999999</c:v>
                      </c:pt>
                      <c:pt idx="6704">
                        <c:v>134.19999999999999</c:v>
                      </c:pt>
                      <c:pt idx="6705">
                        <c:v>134.80000000000001</c:v>
                      </c:pt>
                      <c:pt idx="6706">
                        <c:v>134.4</c:v>
                      </c:pt>
                      <c:pt idx="6707">
                        <c:v>133.69999999999999</c:v>
                      </c:pt>
                      <c:pt idx="6708">
                        <c:v>134.69999999999999</c:v>
                      </c:pt>
                      <c:pt idx="6709">
                        <c:v>135.4</c:v>
                      </c:pt>
                      <c:pt idx="6710">
                        <c:v>133.1</c:v>
                      </c:pt>
                      <c:pt idx="6711">
                        <c:v>134.1</c:v>
                      </c:pt>
                      <c:pt idx="6712">
                        <c:v>135.19999999999999</c:v>
                      </c:pt>
                      <c:pt idx="6713">
                        <c:v>134.80000000000001</c:v>
                      </c:pt>
                      <c:pt idx="6714">
                        <c:v>135</c:v>
                      </c:pt>
                      <c:pt idx="6715">
                        <c:v>136</c:v>
                      </c:pt>
                      <c:pt idx="6716">
                        <c:v>134.69999999999999</c:v>
                      </c:pt>
                      <c:pt idx="6717">
                        <c:v>134.80000000000001</c:v>
                      </c:pt>
                      <c:pt idx="6718">
                        <c:v>133.9</c:v>
                      </c:pt>
                      <c:pt idx="6719">
                        <c:v>134.5</c:v>
                      </c:pt>
                      <c:pt idx="6720">
                        <c:v>135.30000000000001</c:v>
                      </c:pt>
                      <c:pt idx="6721">
                        <c:v>136.1</c:v>
                      </c:pt>
                      <c:pt idx="6722">
                        <c:v>135.30000000000001</c:v>
                      </c:pt>
                      <c:pt idx="6723">
                        <c:v>135.5</c:v>
                      </c:pt>
                      <c:pt idx="6724">
                        <c:v>134.4</c:v>
                      </c:pt>
                      <c:pt idx="6725">
                        <c:v>135.30000000000001</c:v>
                      </c:pt>
                      <c:pt idx="6726">
                        <c:v>134.80000000000001</c:v>
                      </c:pt>
                      <c:pt idx="6727">
                        <c:v>135.4</c:v>
                      </c:pt>
                      <c:pt idx="6728">
                        <c:v>133.80000000000001</c:v>
                      </c:pt>
                      <c:pt idx="6729">
                        <c:v>135.6</c:v>
                      </c:pt>
                      <c:pt idx="6730">
                        <c:v>135.19999999999999</c:v>
                      </c:pt>
                      <c:pt idx="6731">
                        <c:v>134.1</c:v>
                      </c:pt>
                      <c:pt idx="6732">
                        <c:v>135.5</c:v>
                      </c:pt>
                      <c:pt idx="6733">
                        <c:v>134.9</c:v>
                      </c:pt>
                      <c:pt idx="6734">
                        <c:v>135.30000000000001</c:v>
                      </c:pt>
                      <c:pt idx="6735">
                        <c:v>134.9</c:v>
                      </c:pt>
                      <c:pt idx="6736">
                        <c:v>134.6</c:v>
                      </c:pt>
                      <c:pt idx="6737">
                        <c:v>134.5</c:v>
                      </c:pt>
                      <c:pt idx="6738">
                        <c:v>136.80000000000001</c:v>
                      </c:pt>
                      <c:pt idx="6739">
                        <c:v>135.4</c:v>
                      </c:pt>
                      <c:pt idx="6740">
                        <c:v>135.80000000000001</c:v>
                      </c:pt>
                      <c:pt idx="6741">
                        <c:v>136.19999999999999</c:v>
                      </c:pt>
                      <c:pt idx="6742">
                        <c:v>133.4</c:v>
                      </c:pt>
                      <c:pt idx="6743">
                        <c:v>136.6</c:v>
                      </c:pt>
                      <c:pt idx="6744">
                        <c:v>134.30000000000001</c:v>
                      </c:pt>
                      <c:pt idx="6745">
                        <c:v>135.4</c:v>
                      </c:pt>
                      <c:pt idx="6746">
                        <c:v>135.5</c:v>
                      </c:pt>
                      <c:pt idx="6747">
                        <c:v>136.69999999999999</c:v>
                      </c:pt>
                      <c:pt idx="6748">
                        <c:v>135.9</c:v>
                      </c:pt>
                      <c:pt idx="6749">
                        <c:v>135</c:v>
                      </c:pt>
                      <c:pt idx="6750">
                        <c:v>136.1</c:v>
                      </c:pt>
                      <c:pt idx="6751">
                        <c:v>134.4</c:v>
                      </c:pt>
                      <c:pt idx="6752">
                        <c:v>136.19999999999999</c:v>
                      </c:pt>
                      <c:pt idx="6753">
                        <c:v>136</c:v>
                      </c:pt>
                      <c:pt idx="6754">
                        <c:v>136.19999999999999</c:v>
                      </c:pt>
                      <c:pt idx="6755">
                        <c:v>134.30000000000001</c:v>
                      </c:pt>
                      <c:pt idx="6756">
                        <c:v>135.9</c:v>
                      </c:pt>
                      <c:pt idx="6757">
                        <c:v>134.80000000000001</c:v>
                      </c:pt>
                      <c:pt idx="6758">
                        <c:v>135.69999999999999</c:v>
                      </c:pt>
                      <c:pt idx="6759">
                        <c:v>136</c:v>
                      </c:pt>
                      <c:pt idx="6760">
                        <c:v>133.6</c:v>
                      </c:pt>
                      <c:pt idx="6761">
                        <c:v>135.19999999999999</c:v>
                      </c:pt>
                      <c:pt idx="6762">
                        <c:v>134.69999999999999</c:v>
                      </c:pt>
                      <c:pt idx="6763">
                        <c:v>135.80000000000001</c:v>
                      </c:pt>
                      <c:pt idx="6764">
                        <c:v>134.9</c:v>
                      </c:pt>
                      <c:pt idx="6765">
                        <c:v>135.80000000000001</c:v>
                      </c:pt>
                      <c:pt idx="6766">
                        <c:v>134.80000000000001</c:v>
                      </c:pt>
                      <c:pt idx="6767">
                        <c:v>135.1</c:v>
                      </c:pt>
                      <c:pt idx="6768">
                        <c:v>135.1</c:v>
                      </c:pt>
                      <c:pt idx="6769">
                        <c:v>134.69999999999999</c:v>
                      </c:pt>
                      <c:pt idx="6770">
                        <c:v>135.69999999999999</c:v>
                      </c:pt>
                      <c:pt idx="6771">
                        <c:v>135.19999999999999</c:v>
                      </c:pt>
                      <c:pt idx="6772">
                        <c:v>136.69999999999999</c:v>
                      </c:pt>
                      <c:pt idx="6773">
                        <c:v>135.30000000000001</c:v>
                      </c:pt>
                      <c:pt idx="6774">
                        <c:v>135.4</c:v>
                      </c:pt>
                      <c:pt idx="6775">
                        <c:v>136.9</c:v>
                      </c:pt>
                      <c:pt idx="6776">
                        <c:v>135.6</c:v>
                      </c:pt>
                      <c:pt idx="6777">
                        <c:v>135.6</c:v>
                      </c:pt>
                      <c:pt idx="6778">
                        <c:v>134.5</c:v>
                      </c:pt>
                      <c:pt idx="6779">
                        <c:v>134.4</c:v>
                      </c:pt>
                      <c:pt idx="6780">
                        <c:v>135.1</c:v>
                      </c:pt>
                      <c:pt idx="6781">
                        <c:v>135.69999999999999</c:v>
                      </c:pt>
                      <c:pt idx="6782">
                        <c:v>135.69999999999999</c:v>
                      </c:pt>
                      <c:pt idx="6783">
                        <c:v>135.80000000000001</c:v>
                      </c:pt>
                      <c:pt idx="6784">
                        <c:v>135.80000000000001</c:v>
                      </c:pt>
                      <c:pt idx="6785">
                        <c:v>136.19999999999999</c:v>
                      </c:pt>
                      <c:pt idx="6786">
                        <c:v>133.69999999999999</c:v>
                      </c:pt>
                      <c:pt idx="6787">
                        <c:v>135.80000000000001</c:v>
                      </c:pt>
                      <c:pt idx="6788">
                        <c:v>135.5</c:v>
                      </c:pt>
                      <c:pt idx="6789">
                        <c:v>135.5</c:v>
                      </c:pt>
                      <c:pt idx="6790">
                        <c:v>134.5</c:v>
                      </c:pt>
                      <c:pt idx="6791">
                        <c:v>134.30000000000001</c:v>
                      </c:pt>
                      <c:pt idx="6792">
                        <c:v>136.30000000000001</c:v>
                      </c:pt>
                      <c:pt idx="6793">
                        <c:v>136.1</c:v>
                      </c:pt>
                      <c:pt idx="6794">
                        <c:v>135.1</c:v>
                      </c:pt>
                      <c:pt idx="6795">
                        <c:v>134.6</c:v>
                      </c:pt>
                      <c:pt idx="6796">
                        <c:v>135.69999999999999</c:v>
                      </c:pt>
                      <c:pt idx="6797">
                        <c:v>136</c:v>
                      </c:pt>
                      <c:pt idx="6798">
                        <c:v>134.4</c:v>
                      </c:pt>
                      <c:pt idx="6799">
                        <c:v>135.80000000000001</c:v>
                      </c:pt>
                      <c:pt idx="6800">
                        <c:v>134.80000000000001</c:v>
                      </c:pt>
                      <c:pt idx="6801">
                        <c:v>135.9</c:v>
                      </c:pt>
                      <c:pt idx="6802">
                        <c:v>136.5</c:v>
                      </c:pt>
                      <c:pt idx="6803">
                        <c:v>134.4</c:v>
                      </c:pt>
                      <c:pt idx="6804">
                        <c:v>135.6</c:v>
                      </c:pt>
                      <c:pt idx="6805">
                        <c:v>134.4</c:v>
                      </c:pt>
                      <c:pt idx="6806">
                        <c:v>135.19999999999999</c:v>
                      </c:pt>
                      <c:pt idx="6807">
                        <c:v>134.9</c:v>
                      </c:pt>
                      <c:pt idx="6808">
                        <c:v>135.5</c:v>
                      </c:pt>
                      <c:pt idx="6809">
                        <c:v>135.80000000000001</c:v>
                      </c:pt>
                      <c:pt idx="6810">
                        <c:v>134.5</c:v>
                      </c:pt>
                      <c:pt idx="6811">
                        <c:v>135.5</c:v>
                      </c:pt>
                      <c:pt idx="6812">
                        <c:v>135.1</c:v>
                      </c:pt>
                      <c:pt idx="6813">
                        <c:v>135.4</c:v>
                      </c:pt>
                      <c:pt idx="6814">
                        <c:v>134.30000000000001</c:v>
                      </c:pt>
                      <c:pt idx="6815">
                        <c:v>135.19999999999999</c:v>
                      </c:pt>
                      <c:pt idx="6816">
                        <c:v>135.6</c:v>
                      </c:pt>
                      <c:pt idx="6817">
                        <c:v>134.69999999999999</c:v>
                      </c:pt>
                      <c:pt idx="6818">
                        <c:v>136.5</c:v>
                      </c:pt>
                      <c:pt idx="6819">
                        <c:v>135.6</c:v>
                      </c:pt>
                      <c:pt idx="6820">
                        <c:v>134.5</c:v>
                      </c:pt>
                      <c:pt idx="6821">
                        <c:v>135.30000000000001</c:v>
                      </c:pt>
                      <c:pt idx="6822">
                        <c:v>135.5</c:v>
                      </c:pt>
                      <c:pt idx="6823">
                        <c:v>135.80000000000001</c:v>
                      </c:pt>
                      <c:pt idx="6824">
                        <c:v>135.19999999999999</c:v>
                      </c:pt>
                      <c:pt idx="6825">
                        <c:v>135.6</c:v>
                      </c:pt>
                      <c:pt idx="6826">
                        <c:v>134.9</c:v>
                      </c:pt>
                      <c:pt idx="6827">
                        <c:v>135.5</c:v>
                      </c:pt>
                      <c:pt idx="6828">
                        <c:v>135.30000000000001</c:v>
                      </c:pt>
                      <c:pt idx="6829">
                        <c:v>135.80000000000001</c:v>
                      </c:pt>
                      <c:pt idx="6830">
                        <c:v>134.6</c:v>
                      </c:pt>
                      <c:pt idx="6831">
                        <c:v>136.1</c:v>
                      </c:pt>
                      <c:pt idx="6832">
                        <c:v>137.19999999999999</c:v>
                      </c:pt>
                      <c:pt idx="6833">
                        <c:v>136.9</c:v>
                      </c:pt>
                      <c:pt idx="6834">
                        <c:v>136.19999999999999</c:v>
                      </c:pt>
                      <c:pt idx="6835">
                        <c:v>135.6</c:v>
                      </c:pt>
                      <c:pt idx="6836">
                        <c:v>135.69999999999999</c:v>
                      </c:pt>
                      <c:pt idx="6837">
                        <c:v>136.30000000000001</c:v>
                      </c:pt>
                      <c:pt idx="6838">
                        <c:v>136.5</c:v>
                      </c:pt>
                      <c:pt idx="6839">
                        <c:v>135.19999999999999</c:v>
                      </c:pt>
                      <c:pt idx="6840">
                        <c:v>135.30000000000001</c:v>
                      </c:pt>
                      <c:pt idx="6841">
                        <c:v>135.19999999999999</c:v>
                      </c:pt>
                      <c:pt idx="6842">
                        <c:v>137.30000000000001</c:v>
                      </c:pt>
                      <c:pt idx="6843">
                        <c:v>135.4</c:v>
                      </c:pt>
                      <c:pt idx="6844">
                        <c:v>135.9</c:v>
                      </c:pt>
                      <c:pt idx="6845">
                        <c:v>136</c:v>
                      </c:pt>
                      <c:pt idx="6846">
                        <c:v>134.9</c:v>
                      </c:pt>
                      <c:pt idx="6847">
                        <c:v>136</c:v>
                      </c:pt>
                      <c:pt idx="6848">
                        <c:v>136.80000000000001</c:v>
                      </c:pt>
                      <c:pt idx="6849">
                        <c:v>137</c:v>
                      </c:pt>
                      <c:pt idx="6850">
                        <c:v>135.19999999999999</c:v>
                      </c:pt>
                      <c:pt idx="6851">
                        <c:v>136.80000000000001</c:v>
                      </c:pt>
                      <c:pt idx="6852">
                        <c:v>136</c:v>
                      </c:pt>
                      <c:pt idx="6853">
                        <c:v>136.1</c:v>
                      </c:pt>
                      <c:pt idx="6854">
                        <c:v>136.6</c:v>
                      </c:pt>
                      <c:pt idx="6855">
                        <c:v>135.80000000000001</c:v>
                      </c:pt>
                      <c:pt idx="6856">
                        <c:v>137</c:v>
                      </c:pt>
                      <c:pt idx="6857">
                        <c:v>135.80000000000001</c:v>
                      </c:pt>
                      <c:pt idx="6858">
                        <c:v>134.6</c:v>
                      </c:pt>
                      <c:pt idx="6859">
                        <c:v>134.9</c:v>
                      </c:pt>
                      <c:pt idx="6860">
                        <c:v>135.80000000000001</c:v>
                      </c:pt>
                      <c:pt idx="6861">
                        <c:v>136.30000000000001</c:v>
                      </c:pt>
                      <c:pt idx="6862">
                        <c:v>136</c:v>
                      </c:pt>
                      <c:pt idx="6863">
                        <c:v>134.80000000000001</c:v>
                      </c:pt>
                      <c:pt idx="6864">
                        <c:v>135.69999999999999</c:v>
                      </c:pt>
                      <c:pt idx="6865">
                        <c:v>136</c:v>
                      </c:pt>
                      <c:pt idx="6866">
                        <c:v>135.9</c:v>
                      </c:pt>
                      <c:pt idx="6867">
                        <c:v>136.5</c:v>
                      </c:pt>
                      <c:pt idx="6868">
                        <c:v>135.80000000000001</c:v>
                      </c:pt>
                      <c:pt idx="6869">
                        <c:v>135.69999999999999</c:v>
                      </c:pt>
                      <c:pt idx="6870">
                        <c:v>137.19999999999999</c:v>
                      </c:pt>
                      <c:pt idx="6871">
                        <c:v>135.9</c:v>
                      </c:pt>
                      <c:pt idx="6872">
                        <c:v>136</c:v>
                      </c:pt>
                      <c:pt idx="6873">
                        <c:v>136.6</c:v>
                      </c:pt>
                      <c:pt idx="6874">
                        <c:v>136</c:v>
                      </c:pt>
                      <c:pt idx="6875">
                        <c:v>136.30000000000001</c:v>
                      </c:pt>
                      <c:pt idx="6876">
                        <c:v>135.69999999999999</c:v>
                      </c:pt>
                      <c:pt idx="6877">
                        <c:v>137.1</c:v>
                      </c:pt>
                      <c:pt idx="6878">
                        <c:v>135.69999999999999</c:v>
                      </c:pt>
                      <c:pt idx="6879">
                        <c:v>136.80000000000001</c:v>
                      </c:pt>
                      <c:pt idx="6880">
                        <c:v>136</c:v>
                      </c:pt>
                      <c:pt idx="6881">
                        <c:v>136.1</c:v>
                      </c:pt>
                      <c:pt idx="6882">
                        <c:v>136.19999999999999</c:v>
                      </c:pt>
                      <c:pt idx="6883">
                        <c:v>136.6</c:v>
                      </c:pt>
                      <c:pt idx="6884">
                        <c:v>136.5</c:v>
                      </c:pt>
                      <c:pt idx="6885">
                        <c:v>135.4</c:v>
                      </c:pt>
                      <c:pt idx="6886">
                        <c:v>134.80000000000001</c:v>
                      </c:pt>
                      <c:pt idx="6887">
                        <c:v>136.1</c:v>
                      </c:pt>
                      <c:pt idx="6888">
                        <c:v>135.9</c:v>
                      </c:pt>
                      <c:pt idx="6889">
                        <c:v>136.19999999999999</c:v>
                      </c:pt>
                      <c:pt idx="6890">
                        <c:v>136.1</c:v>
                      </c:pt>
                      <c:pt idx="6891">
                        <c:v>136</c:v>
                      </c:pt>
                      <c:pt idx="6892">
                        <c:v>136.6</c:v>
                      </c:pt>
                      <c:pt idx="6893">
                        <c:v>136.9</c:v>
                      </c:pt>
                      <c:pt idx="6894">
                        <c:v>136.4</c:v>
                      </c:pt>
                      <c:pt idx="6895">
                        <c:v>136.6</c:v>
                      </c:pt>
                      <c:pt idx="6896">
                        <c:v>137</c:v>
                      </c:pt>
                      <c:pt idx="6897">
                        <c:v>136.1</c:v>
                      </c:pt>
                      <c:pt idx="6898">
                        <c:v>136.9</c:v>
                      </c:pt>
                      <c:pt idx="6899">
                        <c:v>135.5</c:v>
                      </c:pt>
                      <c:pt idx="6900">
                        <c:v>136.5</c:v>
                      </c:pt>
                      <c:pt idx="6901">
                        <c:v>136.5</c:v>
                      </c:pt>
                      <c:pt idx="6902">
                        <c:v>136.9</c:v>
                      </c:pt>
                      <c:pt idx="6903">
                        <c:v>137.1</c:v>
                      </c:pt>
                      <c:pt idx="6904">
                        <c:v>136.30000000000001</c:v>
                      </c:pt>
                      <c:pt idx="6905">
                        <c:v>137</c:v>
                      </c:pt>
                      <c:pt idx="6906">
                        <c:v>137.30000000000001</c:v>
                      </c:pt>
                      <c:pt idx="6907">
                        <c:v>134.9</c:v>
                      </c:pt>
                      <c:pt idx="6908">
                        <c:v>136.30000000000001</c:v>
                      </c:pt>
                      <c:pt idx="6909">
                        <c:v>136.80000000000001</c:v>
                      </c:pt>
                      <c:pt idx="6910">
                        <c:v>137.19999999999999</c:v>
                      </c:pt>
                      <c:pt idx="6911">
                        <c:v>136.9</c:v>
                      </c:pt>
                      <c:pt idx="6912">
                        <c:v>137</c:v>
                      </c:pt>
                      <c:pt idx="6913">
                        <c:v>136.30000000000001</c:v>
                      </c:pt>
                      <c:pt idx="6914">
                        <c:v>136</c:v>
                      </c:pt>
                      <c:pt idx="6915">
                        <c:v>137.80000000000001</c:v>
                      </c:pt>
                      <c:pt idx="6916">
                        <c:v>136.5</c:v>
                      </c:pt>
                      <c:pt idx="6917">
                        <c:v>136.5</c:v>
                      </c:pt>
                      <c:pt idx="6918">
                        <c:v>137.30000000000001</c:v>
                      </c:pt>
                      <c:pt idx="6919">
                        <c:v>136.6</c:v>
                      </c:pt>
                      <c:pt idx="6920">
                        <c:v>137.1</c:v>
                      </c:pt>
                      <c:pt idx="6921">
                        <c:v>136.6</c:v>
                      </c:pt>
                      <c:pt idx="6922">
                        <c:v>138.69999999999999</c:v>
                      </c:pt>
                      <c:pt idx="6923">
                        <c:v>136.5</c:v>
                      </c:pt>
                      <c:pt idx="6924">
                        <c:v>137.5</c:v>
                      </c:pt>
                      <c:pt idx="6925">
                        <c:v>137.19999999999999</c:v>
                      </c:pt>
                      <c:pt idx="6926">
                        <c:v>136.9</c:v>
                      </c:pt>
                      <c:pt idx="6927">
                        <c:v>137.4</c:v>
                      </c:pt>
                      <c:pt idx="6928">
                        <c:v>137.4</c:v>
                      </c:pt>
                      <c:pt idx="6929">
                        <c:v>137.6</c:v>
                      </c:pt>
                      <c:pt idx="6930">
                        <c:v>137.6</c:v>
                      </c:pt>
                      <c:pt idx="6931">
                        <c:v>137</c:v>
                      </c:pt>
                      <c:pt idx="6932">
                        <c:v>137.19999999999999</c:v>
                      </c:pt>
                      <c:pt idx="6933">
                        <c:v>137.1</c:v>
                      </c:pt>
                      <c:pt idx="6934">
                        <c:v>137.5</c:v>
                      </c:pt>
                      <c:pt idx="6935">
                        <c:v>137.30000000000001</c:v>
                      </c:pt>
                      <c:pt idx="6936">
                        <c:v>139.19999999999999</c:v>
                      </c:pt>
                      <c:pt idx="6937">
                        <c:v>137.5</c:v>
                      </c:pt>
                      <c:pt idx="6938">
                        <c:v>137.30000000000001</c:v>
                      </c:pt>
                      <c:pt idx="6939">
                        <c:v>135.80000000000001</c:v>
                      </c:pt>
                      <c:pt idx="6940">
                        <c:v>137.4</c:v>
                      </c:pt>
                      <c:pt idx="6941">
                        <c:v>137.4</c:v>
                      </c:pt>
                      <c:pt idx="6942">
                        <c:v>136.6</c:v>
                      </c:pt>
                      <c:pt idx="6943">
                        <c:v>137.5</c:v>
                      </c:pt>
                      <c:pt idx="6944">
                        <c:v>136.69999999999999</c:v>
                      </c:pt>
                      <c:pt idx="6945">
                        <c:v>136.69999999999999</c:v>
                      </c:pt>
                      <c:pt idx="6946">
                        <c:v>138.4</c:v>
                      </c:pt>
                      <c:pt idx="6947">
                        <c:v>138</c:v>
                      </c:pt>
                      <c:pt idx="6948">
                        <c:v>137.1</c:v>
                      </c:pt>
                      <c:pt idx="6949">
                        <c:v>138.30000000000001</c:v>
                      </c:pt>
                      <c:pt idx="6950">
                        <c:v>137.80000000000001</c:v>
                      </c:pt>
                      <c:pt idx="6951">
                        <c:v>136.30000000000001</c:v>
                      </c:pt>
                      <c:pt idx="6952">
                        <c:v>137.80000000000001</c:v>
                      </c:pt>
                      <c:pt idx="6953">
                        <c:v>138.5</c:v>
                      </c:pt>
                      <c:pt idx="6954">
                        <c:v>137.19999999999999</c:v>
                      </c:pt>
                      <c:pt idx="6955">
                        <c:v>138.30000000000001</c:v>
                      </c:pt>
                      <c:pt idx="6956">
                        <c:v>137.6</c:v>
                      </c:pt>
                      <c:pt idx="6957">
                        <c:v>137.1</c:v>
                      </c:pt>
                      <c:pt idx="6958">
                        <c:v>137.80000000000001</c:v>
                      </c:pt>
                      <c:pt idx="6959">
                        <c:v>138</c:v>
                      </c:pt>
                      <c:pt idx="6960">
                        <c:v>137.9</c:v>
                      </c:pt>
                      <c:pt idx="6961">
                        <c:v>136.80000000000001</c:v>
                      </c:pt>
                      <c:pt idx="6962">
                        <c:v>138.30000000000001</c:v>
                      </c:pt>
                      <c:pt idx="6963">
                        <c:v>138.5</c:v>
                      </c:pt>
                      <c:pt idx="6964">
                        <c:v>138</c:v>
                      </c:pt>
                      <c:pt idx="6965">
                        <c:v>137.9</c:v>
                      </c:pt>
                      <c:pt idx="6966">
                        <c:v>138.1</c:v>
                      </c:pt>
                      <c:pt idx="6967">
                        <c:v>137.69999999999999</c:v>
                      </c:pt>
                      <c:pt idx="6968">
                        <c:v>137.69999999999999</c:v>
                      </c:pt>
                      <c:pt idx="6969">
                        <c:v>136.5</c:v>
                      </c:pt>
                      <c:pt idx="6970">
                        <c:v>136.9</c:v>
                      </c:pt>
                      <c:pt idx="6971">
                        <c:v>138.5</c:v>
                      </c:pt>
                      <c:pt idx="6972">
                        <c:v>138.69999999999999</c:v>
                      </c:pt>
                      <c:pt idx="6973">
                        <c:v>137.69999999999999</c:v>
                      </c:pt>
                      <c:pt idx="6974">
                        <c:v>138.9</c:v>
                      </c:pt>
                      <c:pt idx="6975">
                        <c:v>139</c:v>
                      </c:pt>
                      <c:pt idx="6976">
                        <c:v>138</c:v>
                      </c:pt>
                      <c:pt idx="6977">
                        <c:v>139.19999999999999</c:v>
                      </c:pt>
                      <c:pt idx="6978">
                        <c:v>139</c:v>
                      </c:pt>
                      <c:pt idx="6979">
                        <c:v>138.30000000000001</c:v>
                      </c:pt>
                      <c:pt idx="6980">
                        <c:v>138.30000000000001</c:v>
                      </c:pt>
                      <c:pt idx="6981">
                        <c:v>139.1</c:v>
                      </c:pt>
                      <c:pt idx="6982">
                        <c:v>138.5</c:v>
                      </c:pt>
                      <c:pt idx="6983">
                        <c:v>138.9</c:v>
                      </c:pt>
                      <c:pt idx="6984">
                        <c:v>138.5</c:v>
                      </c:pt>
                      <c:pt idx="6985">
                        <c:v>138.80000000000001</c:v>
                      </c:pt>
                      <c:pt idx="6986">
                        <c:v>138</c:v>
                      </c:pt>
                      <c:pt idx="6987">
                        <c:v>138.1</c:v>
                      </c:pt>
                      <c:pt idx="6988">
                        <c:v>138.1</c:v>
                      </c:pt>
                      <c:pt idx="6989">
                        <c:v>138.9</c:v>
                      </c:pt>
                      <c:pt idx="6990">
                        <c:v>138.4</c:v>
                      </c:pt>
                      <c:pt idx="6991">
                        <c:v>136.9</c:v>
                      </c:pt>
                      <c:pt idx="6992">
                        <c:v>138.6</c:v>
                      </c:pt>
                      <c:pt idx="6993">
                        <c:v>138.1</c:v>
                      </c:pt>
                      <c:pt idx="6994">
                        <c:v>137.69999999999999</c:v>
                      </c:pt>
                      <c:pt idx="6995">
                        <c:v>138.30000000000001</c:v>
                      </c:pt>
                      <c:pt idx="6996">
                        <c:v>138.6</c:v>
                      </c:pt>
                      <c:pt idx="6997">
                        <c:v>139.30000000000001</c:v>
                      </c:pt>
                      <c:pt idx="6998">
                        <c:v>139.1</c:v>
                      </c:pt>
                      <c:pt idx="6999">
                        <c:v>139.19999999999999</c:v>
                      </c:pt>
                      <c:pt idx="7000">
                        <c:v>138.69999999999999</c:v>
                      </c:pt>
                      <c:pt idx="7001">
                        <c:v>137.69999999999999</c:v>
                      </c:pt>
                      <c:pt idx="7002">
                        <c:v>139.1</c:v>
                      </c:pt>
                      <c:pt idx="7003">
                        <c:v>139.19999999999999</c:v>
                      </c:pt>
                      <c:pt idx="7004">
                        <c:v>138.9</c:v>
                      </c:pt>
                      <c:pt idx="7005">
                        <c:v>139.30000000000001</c:v>
                      </c:pt>
                      <c:pt idx="7006">
                        <c:v>138</c:v>
                      </c:pt>
                      <c:pt idx="7007">
                        <c:v>139.1</c:v>
                      </c:pt>
                      <c:pt idx="7008">
                        <c:v>137.69999999999999</c:v>
                      </c:pt>
                      <c:pt idx="7009">
                        <c:v>140.30000000000001</c:v>
                      </c:pt>
                      <c:pt idx="7010">
                        <c:v>138.19999999999999</c:v>
                      </c:pt>
                      <c:pt idx="7011">
                        <c:v>139.19999999999999</c:v>
                      </c:pt>
                      <c:pt idx="7012">
                        <c:v>139.19999999999999</c:v>
                      </c:pt>
                      <c:pt idx="7013">
                        <c:v>139.9</c:v>
                      </c:pt>
                      <c:pt idx="7014">
                        <c:v>139.19999999999999</c:v>
                      </c:pt>
                      <c:pt idx="7015">
                        <c:v>139.5</c:v>
                      </c:pt>
                      <c:pt idx="7016">
                        <c:v>139.9</c:v>
                      </c:pt>
                      <c:pt idx="7017">
                        <c:v>139.80000000000001</c:v>
                      </c:pt>
                      <c:pt idx="7018">
                        <c:v>138.69999999999999</c:v>
                      </c:pt>
                      <c:pt idx="7019">
                        <c:v>139.19999999999999</c:v>
                      </c:pt>
                      <c:pt idx="7020">
                        <c:v>139.1</c:v>
                      </c:pt>
                      <c:pt idx="7021">
                        <c:v>139.6</c:v>
                      </c:pt>
                      <c:pt idx="7022">
                        <c:v>139.4</c:v>
                      </c:pt>
                      <c:pt idx="7023">
                        <c:v>139.4</c:v>
                      </c:pt>
                      <c:pt idx="7024">
                        <c:v>138.6</c:v>
                      </c:pt>
                      <c:pt idx="7025">
                        <c:v>138.19999999999999</c:v>
                      </c:pt>
                      <c:pt idx="7026">
                        <c:v>139</c:v>
                      </c:pt>
                      <c:pt idx="7027">
                        <c:v>139.1</c:v>
                      </c:pt>
                      <c:pt idx="7028">
                        <c:v>139.30000000000001</c:v>
                      </c:pt>
                      <c:pt idx="7029">
                        <c:v>138.6</c:v>
                      </c:pt>
                      <c:pt idx="7030">
                        <c:v>139.30000000000001</c:v>
                      </c:pt>
                      <c:pt idx="7031">
                        <c:v>138</c:v>
                      </c:pt>
                      <c:pt idx="7032">
                        <c:v>138.6</c:v>
                      </c:pt>
                      <c:pt idx="7033">
                        <c:v>140.80000000000001</c:v>
                      </c:pt>
                      <c:pt idx="7034">
                        <c:v>139.9</c:v>
                      </c:pt>
                      <c:pt idx="7035">
                        <c:v>139.19999999999999</c:v>
                      </c:pt>
                      <c:pt idx="7036">
                        <c:v>139.1</c:v>
                      </c:pt>
                      <c:pt idx="7037">
                        <c:v>137.69999999999999</c:v>
                      </c:pt>
                      <c:pt idx="7038">
                        <c:v>139.4</c:v>
                      </c:pt>
                      <c:pt idx="7039">
                        <c:v>139.19999999999999</c:v>
                      </c:pt>
                      <c:pt idx="7040">
                        <c:v>139.30000000000001</c:v>
                      </c:pt>
                      <c:pt idx="7041">
                        <c:v>138.80000000000001</c:v>
                      </c:pt>
                      <c:pt idx="7042">
                        <c:v>139.4</c:v>
                      </c:pt>
                      <c:pt idx="7043">
                        <c:v>140.6</c:v>
                      </c:pt>
                      <c:pt idx="7044">
                        <c:v>139.69999999999999</c:v>
                      </c:pt>
                      <c:pt idx="7045">
                        <c:v>139.6</c:v>
                      </c:pt>
                      <c:pt idx="7046">
                        <c:v>139.5</c:v>
                      </c:pt>
                      <c:pt idx="7047">
                        <c:v>139.4</c:v>
                      </c:pt>
                      <c:pt idx="7048">
                        <c:v>139.69999999999999</c:v>
                      </c:pt>
                      <c:pt idx="7049">
                        <c:v>139.1</c:v>
                      </c:pt>
                      <c:pt idx="7050">
                        <c:v>140</c:v>
                      </c:pt>
                      <c:pt idx="7051">
                        <c:v>139.4</c:v>
                      </c:pt>
                      <c:pt idx="7052">
                        <c:v>140.19999999999999</c:v>
                      </c:pt>
                      <c:pt idx="7053">
                        <c:v>140.4</c:v>
                      </c:pt>
                      <c:pt idx="7054">
                        <c:v>140.4</c:v>
                      </c:pt>
                      <c:pt idx="7055">
                        <c:v>140.1</c:v>
                      </c:pt>
                      <c:pt idx="7056">
                        <c:v>138.9</c:v>
                      </c:pt>
                      <c:pt idx="7057">
                        <c:v>139.6</c:v>
                      </c:pt>
                      <c:pt idx="7058">
                        <c:v>139.80000000000001</c:v>
                      </c:pt>
                      <c:pt idx="7059">
                        <c:v>139.1</c:v>
                      </c:pt>
                      <c:pt idx="7060">
                        <c:v>139.30000000000001</c:v>
                      </c:pt>
                      <c:pt idx="7061">
                        <c:v>139.69999999999999</c:v>
                      </c:pt>
                      <c:pt idx="7062">
                        <c:v>140.30000000000001</c:v>
                      </c:pt>
                      <c:pt idx="7063">
                        <c:v>140.30000000000001</c:v>
                      </c:pt>
                      <c:pt idx="7064">
                        <c:v>140.4</c:v>
                      </c:pt>
                      <c:pt idx="7065">
                        <c:v>139.4</c:v>
                      </c:pt>
                      <c:pt idx="7066">
                        <c:v>140.1</c:v>
                      </c:pt>
                      <c:pt idx="7067">
                        <c:v>140.80000000000001</c:v>
                      </c:pt>
                      <c:pt idx="7068">
                        <c:v>140</c:v>
                      </c:pt>
                      <c:pt idx="7069">
                        <c:v>140.5</c:v>
                      </c:pt>
                      <c:pt idx="7070">
                        <c:v>140.80000000000001</c:v>
                      </c:pt>
                      <c:pt idx="7071">
                        <c:v>140.1</c:v>
                      </c:pt>
                      <c:pt idx="7072">
                        <c:v>141.69999999999999</c:v>
                      </c:pt>
                      <c:pt idx="7073">
                        <c:v>139.4</c:v>
                      </c:pt>
                      <c:pt idx="7074">
                        <c:v>140</c:v>
                      </c:pt>
                      <c:pt idx="7075">
                        <c:v>141</c:v>
                      </c:pt>
                      <c:pt idx="7076">
                        <c:v>141.1</c:v>
                      </c:pt>
                      <c:pt idx="7077">
                        <c:v>140.19999999999999</c:v>
                      </c:pt>
                      <c:pt idx="7078">
                        <c:v>141.30000000000001</c:v>
                      </c:pt>
                      <c:pt idx="7079">
                        <c:v>140</c:v>
                      </c:pt>
                      <c:pt idx="7080">
                        <c:v>140.5</c:v>
                      </c:pt>
                      <c:pt idx="7081">
                        <c:v>141.30000000000001</c:v>
                      </c:pt>
                      <c:pt idx="7082">
                        <c:v>140.19999999999999</c:v>
                      </c:pt>
                      <c:pt idx="7083">
                        <c:v>140.9</c:v>
                      </c:pt>
                      <c:pt idx="7084">
                        <c:v>141.1</c:v>
                      </c:pt>
                      <c:pt idx="7085">
                        <c:v>140.4</c:v>
                      </c:pt>
                      <c:pt idx="7086">
                        <c:v>140.80000000000001</c:v>
                      </c:pt>
                      <c:pt idx="7087">
                        <c:v>139.4</c:v>
                      </c:pt>
                      <c:pt idx="7088">
                        <c:v>140.4</c:v>
                      </c:pt>
                      <c:pt idx="7089">
                        <c:v>139.6</c:v>
                      </c:pt>
                      <c:pt idx="7090">
                        <c:v>139.5</c:v>
                      </c:pt>
                      <c:pt idx="7091">
                        <c:v>140.4</c:v>
                      </c:pt>
                      <c:pt idx="7092">
                        <c:v>140.80000000000001</c:v>
                      </c:pt>
                      <c:pt idx="7093">
                        <c:v>141.6</c:v>
                      </c:pt>
                      <c:pt idx="7094">
                        <c:v>139.80000000000001</c:v>
                      </c:pt>
                      <c:pt idx="7095">
                        <c:v>140.9</c:v>
                      </c:pt>
                      <c:pt idx="7096">
                        <c:v>140.80000000000001</c:v>
                      </c:pt>
                      <c:pt idx="7097">
                        <c:v>140.5</c:v>
                      </c:pt>
                      <c:pt idx="7098">
                        <c:v>140.80000000000001</c:v>
                      </c:pt>
                      <c:pt idx="7099">
                        <c:v>139.9</c:v>
                      </c:pt>
                      <c:pt idx="7100">
                        <c:v>140.9</c:v>
                      </c:pt>
                      <c:pt idx="7101">
                        <c:v>141.9</c:v>
                      </c:pt>
                      <c:pt idx="7102">
                        <c:v>141.6</c:v>
                      </c:pt>
                      <c:pt idx="7103">
                        <c:v>141.30000000000001</c:v>
                      </c:pt>
                      <c:pt idx="7104">
                        <c:v>141.80000000000001</c:v>
                      </c:pt>
                      <c:pt idx="7105">
                        <c:v>140</c:v>
                      </c:pt>
                      <c:pt idx="7106">
                        <c:v>141.6</c:v>
                      </c:pt>
                      <c:pt idx="7107">
                        <c:v>139.9</c:v>
                      </c:pt>
                      <c:pt idx="7108">
                        <c:v>140.6</c:v>
                      </c:pt>
                      <c:pt idx="7109">
                        <c:v>140.80000000000001</c:v>
                      </c:pt>
                      <c:pt idx="7110">
                        <c:v>140.30000000000001</c:v>
                      </c:pt>
                      <c:pt idx="7111">
                        <c:v>141.80000000000001</c:v>
                      </c:pt>
                      <c:pt idx="7112">
                        <c:v>141.4</c:v>
                      </c:pt>
                      <c:pt idx="7113">
                        <c:v>140.6</c:v>
                      </c:pt>
                      <c:pt idx="7114">
                        <c:v>139.69999999999999</c:v>
                      </c:pt>
                      <c:pt idx="7115">
                        <c:v>141.19999999999999</c:v>
                      </c:pt>
                      <c:pt idx="7116">
                        <c:v>140.6</c:v>
                      </c:pt>
                      <c:pt idx="7117">
                        <c:v>140.5</c:v>
                      </c:pt>
                      <c:pt idx="7118">
                        <c:v>141.19999999999999</c:v>
                      </c:pt>
                      <c:pt idx="7119">
                        <c:v>140.80000000000001</c:v>
                      </c:pt>
                      <c:pt idx="7120">
                        <c:v>141.4</c:v>
                      </c:pt>
                      <c:pt idx="7121">
                        <c:v>141.4</c:v>
                      </c:pt>
                      <c:pt idx="7122">
                        <c:v>142.19999999999999</c:v>
                      </c:pt>
                      <c:pt idx="7123">
                        <c:v>142.30000000000001</c:v>
                      </c:pt>
                      <c:pt idx="7124">
                        <c:v>141.1</c:v>
                      </c:pt>
                      <c:pt idx="7125">
                        <c:v>140.1</c:v>
                      </c:pt>
                      <c:pt idx="7126">
                        <c:v>139.80000000000001</c:v>
                      </c:pt>
                      <c:pt idx="7127">
                        <c:v>141.69999999999999</c:v>
                      </c:pt>
                      <c:pt idx="7128">
                        <c:v>139.69999999999999</c:v>
                      </c:pt>
                      <c:pt idx="7129">
                        <c:v>141.30000000000001</c:v>
                      </c:pt>
                      <c:pt idx="7130">
                        <c:v>142.1</c:v>
                      </c:pt>
                      <c:pt idx="7131">
                        <c:v>140.9</c:v>
                      </c:pt>
                      <c:pt idx="7132">
                        <c:v>142.30000000000001</c:v>
                      </c:pt>
                      <c:pt idx="7133">
                        <c:v>140.6</c:v>
                      </c:pt>
                      <c:pt idx="7134">
                        <c:v>141.80000000000001</c:v>
                      </c:pt>
                      <c:pt idx="7135">
                        <c:v>141.4</c:v>
                      </c:pt>
                      <c:pt idx="7136">
                        <c:v>142.19999999999999</c:v>
                      </c:pt>
                      <c:pt idx="7137">
                        <c:v>141.69999999999999</c:v>
                      </c:pt>
                      <c:pt idx="7138">
                        <c:v>140.80000000000001</c:v>
                      </c:pt>
                      <c:pt idx="7139">
                        <c:v>142.30000000000001</c:v>
                      </c:pt>
                      <c:pt idx="7140">
                        <c:v>142.1</c:v>
                      </c:pt>
                      <c:pt idx="7141">
                        <c:v>140.80000000000001</c:v>
                      </c:pt>
                      <c:pt idx="7142">
                        <c:v>141.1</c:v>
                      </c:pt>
                      <c:pt idx="7143">
                        <c:v>142.30000000000001</c:v>
                      </c:pt>
                      <c:pt idx="7144">
                        <c:v>142.4</c:v>
                      </c:pt>
                      <c:pt idx="7145">
                        <c:v>142.1</c:v>
                      </c:pt>
                      <c:pt idx="7146">
                        <c:v>141.80000000000001</c:v>
                      </c:pt>
                      <c:pt idx="7147">
                        <c:v>141.9</c:v>
                      </c:pt>
                      <c:pt idx="7148">
                        <c:v>141.9</c:v>
                      </c:pt>
                      <c:pt idx="7149">
                        <c:v>142</c:v>
                      </c:pt>
                      <c:pt idx="7150">
                        <c:v>142</c:v>
                      </c:pt>
                      <c:pt idx="7151">
                        <c:v>141.4</c:v>
                      </c:pt>
                      <c:pt idx="7152">
                        <c:v>142.6</c:v>
                      </c:pt>
                      <c:pt idx="7153">
                        <c:v>141.30000000000001</c:v>
                      </c:pt>
                      <c:pt idx="7154">
                        <c:v>142.69999999999999</c:v>
                      </c:pt>
                      <c:pt idx="7155">
                        <c:v>140.80000000000001</c:v>
                      </c:pt>
                      <c:pt idx="7156">
                        <c:v>141.30000000000001</c:v>
                      </c:pt>
                      <c:pt idx="7157">
                        <c:v>140.9</c:v>
                      </c:pt>
                      <c:pt idx="7158">
                        <c:v>141.4</c:v>
                      </c:pt>
                      <c:pt idx="7159">
                        <c:v>141.30000000000001</c:v>
                      </c:pt>
                      <c:pt idx="7160">
                        <c:v>141.6</c:v>
                      </c:pt>
                      <c:pt idx="7161">
                        <c:v>142.6</c:v>
                      </c:pt>
                      <c:pt idx="7162">
                        <c:v>142.9</c:v>
                      </c:pt>
                      <c:pt idx="7163">
                        <c:v>142.80000000000001</c:v>
                      </c:pt>
                      <c:pt idx="7164">
                        <c:v>141.19999999999999</c:v>
                      </c:pt>
                      <c:pt idx="7165">
                        <c:v>143</c:v>
                      </c:pt>
                      <c:pt idx="7166">
                        <c:v>143.19999999999999</c:v>
                      </c:pt>
                      <c:pt idx="7167">
                        <c:v>142</c:v>
                      </c:pt>
                      <c:pt idx="7168">
                        <c:v>141.9</c:v>
                      </c:pt>
                      <c:pt idx="7169">
                        <c:v>140.9</c:v>
                      </c:pt>
                      <c:pt idx="7170">
                        <c:v>143.4</c:v>
                      </c:pt>
                      <c:pt idx="7171">
                        <c:v>142.9</c:v>
                      </c:pt>
                      <c:pt idx="7172">
                        <c:v>143.19999999999999</c:v>
                      </c:pt>
                      <c:pt idx="7173">
                        <c:v>143.4</c:v>
                      </c:pt>
                      <c:pt idx="7174">
                        <c:v>142.80000000000001</c:v>
                      </c:pt>
                      <c:pt idx="7175">
                        <c:v>143.1</c:v>
                      </c:pt>
                      <c:pt idx="7176">
                        <c:v>142.4</c:v>
                      </c:pt>
                      <c:pt idx="7177">
                        <c:v>140.1</c:v>
                      </c:pt>
                      <c:pt idx="7178">
                        <c:v>142.19999999999999</c:v>
                      </c:pt>
                      <c:pt idx="7179">
                        <c:v>142.19999999999999</c:v>
                      </c:pt>
                      <c:pt idx="7180">
                        <c:v>142.4</c:v>
                      </c:pt>
                      <c:pt idx="7181">
                        <c:v>141.69999999999999</c:v>
                      </c:pt>
                      <c:pt idx="7182">
                        <c:v>142.5</c:v>
                      </c:pt>
                      <c:pt idx="7183">
                        <c:v>141.30000000000001</c:v>
                      </c:pt>
                      <c:pt idx="7184">
                        <c:v>143</c:v>
                      </c:pt>
                      <c:pt idx="7185">
                        <c:v>142</c:v>
                      </c:pt>
                      <c:pt idx="7186">
                        <c:v>142.19999999999999</c:v>
                      </c:pt>
                      <c:pt idx="7187">
                        <c:v>142.9</c:v>
                      </c:pt>
                      <c:pt idx="7188">
                        <c:v>143.19999999999999</c:v>
                      </c:pt>
                      <c:pt idx="7189">
                        <c:v>143.19999999999999</c:v>
                      </c:pt>
                      <c:pt idx="7190">
                        <c:v>143.5</c:v>
                      </c:pt>
                      <c:pt idx="7191">
                        <c:v>141.9</c:v>
                      </c:pt>
                      <c:pt idx="7192">
                        <c:v>142.4</c:v>
                      </c:pt>
                      <c:pt idx="7193">
                        <c:v>141.1</c:v>
                      </c:pt>
                      <c:pt idx="7194">
                        <c:v>142.6</c:v>
                      </c:pt>
                      <c:pt idx="7195">
                        <c:v>142.1</c:v>
                      </c:pt>
                      <c:pt idx="7196">
                        <c:v>142.5</c:v>
                      </c:pt>
                      <c:pt idx="7197">
                        <c:v>143.80000000000001</c:v>
                      </c:pt>
                      <c:pt idx="7198">
                        <c:v>142.4</c:v>
                      </c:pt>
                      <c:pt idx="7199">
                        <c:v>142</c:v>
                      </c:pt>
                      <c:pt idx="7200">
                        <c:v>142.1</c:v>
                      </c:pt>
                      <c:pt idx="7201">
                        <c:v>141.6</c:v>
                      </c:pt>
                      <c:pt idx="7202">
                        <c:v>142.1</c:v>
                      </c:pt>
                      <c:pt idx="7203">
                        <c:v>144.1</c:v>
                      </c:pt>
                      <c:pt idx="7204">
                        <c:v>142.30000000000001</c:v>
                      </c:pt>
                      <c:pt idx="7205">
                        <c:v>142.30000000000001</c:v>
                      </c:pt>
                      <c:pt idx="7206">
                        <c:v>141.6</c:v>
                      </c:pt>
                      <c:pt idx="7207">
                        <c:v>143.30000000000001</c:v>
                      </c:pt>
                      <c:pt idx="7208">
                        <c:v>142.19999999999999</c:v>
                      </c:pt>
                      <c:pt idx="7209">
                        <c:v>142.9</c:v>
                      </c:pt>
                      <c:pt idx="7210">
                        <c:v>141.6</c:v>
                      </c:pt>
                      <c:pt idx="7211">
                        <c:v>142.80000000000001</c:v>
                      </c:pt>
                      <c:pt idx="7212">
                        <c:v>142.30000000000001</c:v>
                      </c:pt>
                      <c:pt idx="7213">
                        <c:v>143.19999999999999</c:v>
                      </c:pt>
                      <c:pt idx="7214">
                        <c:v>142.69999999999999</c:v>
                      </c:pt>
                      <c:pt idx="7215">
                        <c:v>142.6</c:v>
                      </c:pt>
                      <c:pt idx="7216">
                        <c:v>142.69999999999999</c:v>
                      </c:pt>
                      <c:pt idx="7217">
                        <c:v>143.5</c:v>
                      </c:pt>
                      <c:pt idx="7218">
                        <c:v>142</c:v>
                      </c:pt>
                      <c:pt idx="7219">
                        <c:v>142.1</c:v>
                      </c:pt>
                      <c:pt idx="7220">
                        <c:v>141.9</c:v>
                      </c:pt>
                      <c:pt idx="7221">
                        <c:v>143</c:v>
                      </c:pt>
                      <c:pt idx="7222">
                        <c:v>142.19999999999999</c:v>
                      </c:pt>
                      <c:pt idx="7223">
                        <c:v>144.9</c:v>
                      </c:pt>
                      <c:pt idx="7224">
                        <c:v>144.69999999999999</c:v>
                      </c:pt>
                      <c:pt idx="7225">
                        <c:v>143.5</c:v>
                      </c:pt>
                      <c:pt idx="7226">
                        <c:v>142.69999999999999</c:v>
                      </c:pt>
                      <c:pt idx="7227">
                        <c:v>143</c:v>
                      </c:pt>
                      <c:pt idx="7228">
                        <c:v>141.69999999999999</c:v>
                      </c:pt>
                      <c:pt idx="7229">
                        <c:v>143.5</c:v>
                      </c:pt>
                      <c:pt idx="7230">
                        <c:v>142.9</c:v>
                      </c:pt>
                      <c:pt idx="7231">
                        <c:v>143.1</c:v>
                      </c:pt>
                      <c:pt idx="7232">
                        <c:v>142.1</c:v>
                      </c:pt>
                      <c:pt idx="7233">
                        <c:v>143.1</c:v>
                      </c:pt>
                      <c:pt idx="7234">
                        <c:v>144</c:v>
                      </c:pt>
                      <c:pt idx="7235">
                        <c:v>142.4</c:v>
                      </c:pt>
                      <c:pt idx="7236">
                        <c:v>142.69999999999999</c:v>
                      </c:pt>
                      <c:pt idx="7237">
                        <c:v>142.69999999999999</c:v>
                      </c:pt>
                      <c:pt idx="7238">
                        <c:v>143.19999999999999</c:v>
                      </c:pt>
                      <c:pt idx="7239">
                        <c:v>144.9</c:v>
                      </c:pt>
                      <c:pt idx="7240">
                        <c:v>142.9</c:v>
                      </c:pt>
                      <c:pt idx="7241">
                        <c:v>142.1</c:v>
                      </c:pt>
                      <c:pt idx="7242">
                        <c:v>143.1</c:v>
                      </c:pt>
                      <c:pt idx="7243">
                        <c:v>142.9</c:v>
                      </c:pt>
                      <c:pt idx="7244">
                        <c:v>143.1</c:v>
                      </c:pt>
                      <c:pt idx="7245">
                        <c:v>144.1</c:v>
                      </c:pt>
                      <c:pt idx="7246">
                        <c:v>143.30000000000001</c:v>
                      </c:pt>
                      <c:pt idx="7247">
                        <c:v>144.19999999999999</c:v>
                      </c:pt>
                      <c:pt idx="7248">
                        <c:v>143.5</c:v>
                      </c:pt>
                      <c:pt idx="7249">
                        <c:v>143.5</c:v>
                      </c:pt>
                      <c:pt idx="7250">
                        <c:v>142.9</c:v>
                      </c:pt>
                      <c:pt idx="7251">
                        <c:v>142.9</c:v>
                      </c:pt>
                      <c:pt idx="7252">
                        <c:v>142.6</c:v>
                      </c:pt>
                      <c:pt idx="7253">
                        <c:v>144</c:v>
                      </c:pt>
                      <c:pt idx="7254">
                        <c:v>143.80000000000001</c:v>
                      </c:pt>
                      <c:pt idx="7255">
                        <c:v>144.80000000000001</c:v>
                      </c:pt>
                      <c:pt idx="7256">
                        <c:v>143.1</c:v>
                      </c:pt>
                      <c:pt idx="7257">
                        <c:v>142.69999999999999</c:v>
                      </c:pt>
                      <c:pt idx="7258">
                        <c:v>142.69999999999999</c:v>
                      </c:pt>
                      <c:pt idx="7259">
                        <c:v>143.19999999999999</c:v>
                      </c:pt>
                      <c:pt idx="7260">
                        <c:v>143.4</c:v>
                      </c:pt>
                      <c:pt idx="7261">
                        <c:v>143.9</c:v>
                      </c:pt>
                      <c:pt idx="7262">
                        <c:v>144</c:v>
                      </c:pt>
                      <c:pt idx="7263">
                        <c:v>144.30000000000001</c:v>
                      </c:pt>
                      <c:pt idx="7264">
                        <c:v>145</c:v>
                      </c:pt>
                      <c:pt idx="7265">
                        <c:v>143.5</c:v>
                      </c:pt>
                      <c:pt idx="7266">
                        <c:v>143.9</c:v>
                      </c:pt>
                      <c:pt idx="7267">
                        <c:v>144.4</c:v>
                      </c:pt>
                      <c:pt idx="7268">
                        <c:v>143.6</c:v>
                      </c:pt>
                      <c:pt idx="7269">
                        <c:v>143.6</c:v>
                      </c:pt>
                      <c:pt idx="7270">
                        <c:v>144</c:v>
                      </c:pt>
                      <c:pt idx="7271">
                        <c:v>143.69999999999999</c:v>
                      </c:pt>
                      <c:pt idx="7272">
                        <c:v>143</c:v>
                      </c:pt>
                      <c:pt idx="7273">
                        <c:v>145.30000000000001</c:v>
                      </c:pt>
                      <c:pt idx="7274">
                        <c:v>143.6</c:v>
                      </c:pt>
                      <c:pt idx="7275">
                        <c:v>144.1</c:v>
                      </c:pt>
                      <c:pt idx="7276">
                        <c:v>145.1</c:v>
                      </c:pt>
                      <c:pt idx="7277">
                        <c:v>144.5</c:v>
                      </c:pt>
                      <c:pt idx="7278">
                        <c:v>143.69999999999999</c:v>
                      </c:pt>
                      <c:pt idx="7279">
                        <c:v>143.1</c:v>
                      </c:pt>
                      <c:pt idx="7280">
                        <c:v>142.6</c:v>
                      </c:pt>
                      <c:pt idx="7281">
                        <c:v>144.80000000000001</c:v>
                      </c:pt>
                      <c:pt idx="7282">
                        <c:v>143.1</c:v>
                      </c:pt>
                      <c:pt idx="7283">
                        <c:v>143.30000000000001</c:v>
                      </c:pt>
                      <c:pt idx="7284">
                        <c:v>143.5</c:v>
                      </c:pt>
                      <c:pt idx="7285">
                        <c:v>144.6</c:v>
                      </c:pt>
                      <c:pt idx="7286">
                        <c:v>143.30000000000001</c:v>
                      </c:pt>
                      <c:pt idx="7287">
                        <c:v>143.80000000000001</c:v>
                      </c:pt>
                      <c:pt idx="7288">
                        <c:v>143.69999999999999</c:v>
                      </c:pt>
                      <c:pt idx="7289">
                        <c:v>143.80000000000001</c:v>
                      </c:pt>
                      <c:pt idx="7290">
                        <c:v>144.1</c:v>
                      </c:pt>
                      <c:pt idx="7291">
                        <c:v>143.1</c:v>
                      </c:pt>
                      <c:pt idx="7292">
                        <c:v>144.30000000000001</c:v>
                      </c:pt>
                      <c:pt idx="7293">
                        <c:v>143.1</c:v>
                      </c:pt>
                      <c:pt idx="7294">
                        <c:v>143.69999999999999</c:v>
                      </c:pt>
                      <c:pt idx="7295">
                        <c:v>143.19999999999999</c:v>
                      </c:pt>
                      <c:pt idx="7296">
                        <c:v>143.19999999999999</c:v>
                      </c:pt>
                      <c:pt idx="7297">
                        <c:v>143.80000000000001</c:v>
                      </c:pt>
                      <c:pt idx="7298">
                        <c:v>143.9</c:v>
                      </c:pt>
                      <c:pt idx="7299">
                        <c:v>143.69999999999999</c:v>
                      </c:pt>
                      <c:pt idx="7300">
                        <c:v>143.30000000000001</c:v>
                      </c:pt>
                      <c:pt idx="7301">
                        <c:v>142.19999999999999</c:v>
                      </c:pt>
                      <c:pt idx="7302">
                        <c:v>144</c:v>
                      </c:pt>
                      <c:pt idx="7303">
                        <c:v>144.6</c:v>
                      </c:pt>
                      <c:pt idx="7304">
                        <c:v>144.80000000000001</c:v>
                      </c:pt>
                      <c:pt idx="7305">
                        <c:v>144.5</c:v>
                      </c:pt>
                      <c:pt idx="7306">
                        <c:v>145.19999999999999</c:v>
                      </c:pt>
                      <c:pt idx="7307">
                        <c:v>143.9</c:v>
                      </c:pt>
                      <c:pt idx="7308">
                        <c:v>143.30000000000001</c:v>
                      </c:pt>
                      <c:pt idx="7309">
                        <c:v>143.5</c:v>
                      </c:pt>
                      <c:pt idx="7310">
                        <c:v>143.1</c:v>
                      </c:pt>
                      <c:pt idx="7311">
                        <c:v>142.80000000000001</c:v>
                      </c:pt>
                      <c:pt idx="7312">
                        <c:v>144.1</c:v>
                      </c:pt>
                      <c:pt idx="7313">
                        <c:v>144.5</c:v>
                      </c:pt>
                      <c:pt idx="7314">
                        <c:v>143.6</c:v>
                      </c:pt>
                      <c:pt idx="7315">
                        <c:v>144.1</c:v>
                      </c:pt>
                      <c:pt idx="7316">
                        <c:v>144.4</c:v>
                      </c:pt>
                      <c:pt idx="7317">
                        <c:v>144.6</c:v>
                      </c:pt>
                      <c:pt idx="7318">
                        <c:v>143.9</c:v>
                      </c:pt>
                      <c:pt idx="7319">
                        <c:v>143.9</c:v>
                      </c:pt>
                      <c:pt idx="7320">
                        <c:v>144.69999999999999</c:v>
                      </c:pt>
                      <c:pt idx="7321">
                        <c:v>144.6</c:v>
                      </c:pt>
                      <c:pt idx="7322">
                        <c:v>145.19999999999999</c:v>
                      </c:pt>
                      <c:pt idx="7323">
                        <c:v>145.1</c:v>
                      </c:pt>
                      <c:pt idx="7324">
                        <c:v>144.6</c:v>
                      </c:pt>
                      <c:pt idx="7325">
                        <c:v>145.69999999999999</c:v>
                      </c:pt>
                      <c:pt idx="7326">
                        <c:v>144.4</c:v>
                      </c:pt>
                      <c:pt idx="7327">
                        <c:v>143.6</c:v>
                      </c:pt>
                      <c:pt idx="7328">
                        <c:v>143.69999999999999</c:v>
                      </c:pt>
                      <c:pt idx="7329">
                        <c:v>144.80000000000001</c:v>
                      </c:pt>
                      <c:pt idx="7330">
                        <c:v>144.5</c:v>
                      </c:pt>
                      <c:pt idx="7331">
                        <c:v>144.19999999999999</c:v>
                      </c:pt>
                      <c:pt idx="7332">
                        <c:v>144.6</c:v>
                      </c:pt>
                      <c:pt idx="7333">
                        <c:v>143.6</c:v>
                      </c:pt>
                      <c:pt idx="7334">
                        <c:v>143.69999999999999</c:v>
                      </c:pt>
                      <c:pt idx="7335">
                        <c:v>144.5</c:v>
                      </c:pt>
                      <c:pt idx="7336">
                        <c:v>145.30000000000001</c:v>
                      </c:pt>
                      <c:pt idx="7337">
                        <c:v>144.19999999999999</c:v>
                      </c:pt>
                      <c:pt idx="7338">
                        <c:v>144.30000000000001</c:v>
                      </c:pt>
                      <c:pt idx="7339">
                        <c:v>145.69999999999999</c:v>
                      </c:pt>
                      <c:pt idx="7340">
                        <c:v>143.80000000000001</c:v>
                      </c:pt>
                      <c:pt idx="7341">
                        <c:v>143.69999999999999</c:v>
                      </c:pt>
                      <c:pt idx="7342">
                        <c:v>144.1</c:v>
                      </c:pt>
                      <c:pt idx="7343">
                        <c:v>144</c:v>
                      </c:pt>
                      <c:pt idx="7344">
                        <c:v>145.30000000000001</c:v>
                      </c:pt>
                      <c:pt idx="7345">
                        <c:v>144.80000000000001</c:v>
                      </c:pt>
                      <c:pt idx="7346">
                        <c:v>144.4</c:v>
                      </c:pt>
                      <c:pt idx="7347">
                        <c:v>144.6</c:v>
                      </c:pt>
                      <c:pt idx="7348">
                        <c:v>144.19999999999999</c:v>
                      </c:pt>
                      <c:pt idx="7349">
                        <c:v>144.19999999999999</c:v>
                      </c:pt>
                      <c:pt idx="7350">
                        <c:v>144.69999999999999</c:v>
                      </c:pt>
                      <c:pt idx="7351">
                        <c:v>143.5</c:v>
                      </c:pt>
                      <c:pt idx="7352">
                        <c:v>144.19999999999999</c:v>
                      </c:pt>
                      <c:pt idx="7353">
                        <c:v>144.5</c:v>
                      </c:pt>
                      <c:pt idx="7354">
                        <c:v>144.5</c:v>
                      </c:pt>
                      <c:pt idx="7355">
                        <c:v>144.6</c:v>
                      </c:pt>
                      <c:pt idx="7356">
                        <c:v>145.5</c:v>
                      </c:pt>
                      <c:pt idx="7357">
                        <c:v>144.80000000000001</c:v>
                      </c:pt>
                      <c:pt idx="7358">
                        <c:v>144.1</c:v>
                      </c:pt>
                      <c:pt idx="7359">
                        <c:v>144.80000000000001</c:v>
                      </c:pt>
                      <c:pt idx="7360">
                        <c:v>143.9</c:v>
                      </c:pt>
                      <c:pt idx="7361">
                        <c:v>145.1</c:v>
                      </c:pt>
                      <c:pt idx="7362">
                        <c:v>144.80000000000001</c:v>
                      </c:pt>
                      <c:pt idx="7363">
                        <c:v>145.5</c:v>
                      </c:pt>
                      <c:pt idx="7364">
                        <c:v>144</c:v>
                      </c:pt>
                      <c:pt idx="7365">
                        <c:v>145.30000000000001</c:v>
                      </c:pt>
                      <c:pt idx="7366">
                        <c:v>144.4</c:v>
                      </c:pt>
                      <c:pt idx="7367">
                        <c:v>145.1</c:v>
                      </c:pt>
                      <c:pt idx="7368">
                        <c:v>145.19999999999999</c:v>
                      </c:pt>
                      <c:pt idx="7369">
                        <c:v>144.19999999999999</c:v>
                      </c:pt>
                      <c:pt idx="7370">
                        <c:v>146.1</c:v>
                      </c:pt>
                      <c:pt idx="7371">
                        <c:v>144.69999999999999</c:v>
                      </c:pt>
                      <c:pt idx="7372">
                        <c:v>144.69999999999999</c:v>
                      </c:pt>
                      <c:pt idx="7373">
                        <c:v>145</c:v>
                      </c:pt>
                      <c:pt idx="7374">
                        <c:v>145.80000000000001</c:v>
                      </c:pt>
                      <c:pt idx="7375">
                        <c:v>145.6</c:v>
                      </c:pt>
                      <c:pt idx="7376">
                        <c:v>144.19999999999999</c:v>
                      </c:pt>
                      <c:pt idx="7377">
                        <c:v>144.69999999999999</c:v>
                      </c:pt>
                      <c:pt idx="7378">
                        <c:v>144.80000000000001</c:v>
                      </c:pt>
                      <c:pt idx="7379">
                        <c:v>145</c:v>
                      </c:pt>
                      <c:pt idx="7380">
                        <c:v>145.4</c:v>
                      </c:pt>
                      <c:pt idx="7381">
                        <c:v>145.69999999999999</c:v>
                      </c:pt>
                      <c:pt idx="7382">
                        <c:v>146</c:v>
                      </c:pt>
                      <c:pt idx="7383">
                        <c:v>145</c:v>
                      </c:pt>
                      <c:pt idx="7384">
                        <c:v>144.9</c:v>
                      </c:pt>
                      <c:pt idx="7385">
                        <c:v>144.4</c:v>
                      </c:pt>
                      <c:pt idx="7386">
                        <c:v>144.80000000000001</c:v>
                      </c:pt>
                      <c:pt idx="7387">
                        <c:v>145.30000000000001</c:v>
                      </c:pt>
                      <c:pt idx="7388">
                        <c:v>145</c:v>
                      </c:pt>
                      <c:pt idx="7389">
                        <c:v>144.9</c:v>
                      </c:pt>
                      <c:pt idx="7390">
                        <c:v>144.6</c:v>
                      </c:pt>
                      <c:pt idx="7391">
                        <c:v>145</c:v>
                      </c:pt>
                      <c:pt idx="7392">
                        <c:v>145.1</c:v>
                      </c:pt>
                      <c:pt idx="7393">
                        <c:v>144.80000000000001</c:v>
                      </c:pt>
                      <c:pt idx="7394">
                        <c:v>144.69999999999999</c:v>
                      </c:pt>
                      <c:pt idx="7395">
                        <c:v>144</c:v>
                      </c:pt>
                      <c:pt idx="7396">
                        <c:v>145.1</c:v>
                      </c:pt>
                      <c:pt idx="7397">
                        <c:v>145.6</c:v>
                      </c:pt>
                      <c:pt idx="7398">
                        <c:v>146</c:v>
                      </c:pt>
                      <c:pt idx="7399">
                        <c:v>144.19999999999999</c:v>
                      </c:pt>
                      <c:pt idx="7400">
                        <c:v>144.5</c:v>
                      </c:pt>
                      <c:pt idx="7401">
                        <c:v>144.4</c:v>
                      </c:pt>
                      <c:pt idx="7402">
                        <c:v>144.80000000000001</c:v>
                      </c:pt>
                      <c:pt idx="7403">
                        <c:v>145.9</c:v>
                      </c:pt>
                      <c:pt idx="7404">
                        <c:v>145.1</c:v>
                      </c:pt>
                      <c:pt idx="7405">
                        <c:v>145.19999999999999</c:v>
                      </c:pt>
                      <c:pt idx="7406">
                        <c:v>144.19999999999999</c:v>
                      </c:pt>
                      <c:pt idx="7407">
                        <c:v>144.9</c:v>
                      </c:pt>
                      <c:pt idx="7408">
                        <c:v>144.9</c:v>
                      </c:pt>
                      <c:pt idx="7409">
                        <c:v>144.30000000000001</c:v>
                      </c:pt>
                      <c:pt idx="7410">
                        <c:v>145</c:v>
                      </c:pt>
                      <c:pt idx="7411">
                        <c:v>144.5</c:v>
                      </c:pt>
                      <c:pt idx="7412">
                        <c:v>145.6</c:v>
                      </c:pt>
                      <c:pt idx="7413">
                        <c:v>145.9</c:v>
                      </c:pt>
                      <c:pt idx="7414">
                        <c:v>146.19999999999999</c:v>
                      </c:pt>
                      <c:pt idx="7415">
                        <c:v>144.9</c:v>
                      </c:pt>
                      <c:pt idx="7416">
                        <c:v>145.69999999999999</c:v>
                      </c:pt>
                      <c:pt idx="7417">
                        <c:v>144.69999999999999</c:v>
                      </c:pt>
                      <c:pt idx="7418">
                        <c:v>145.19999999999999</c:v>
                      </c:pt>
                      <c:pt idx="7419">
                        <c:v>144.4</c:v>
                      </c:pt>
                      <c:pt idx="7420">
                        <c:v>145.80000000000001</c:v>
                      </c:pt>
                      <c:pt idx="7421">
                        <c:v>145.5</c:v>
                      </c:pt>
                      <c:pt idx="7422">
                        <c:v>145.9</c:v>
                      </c:pt>
                      <c:pt idx="7423">
                        <c:v>146.69999999999999</c:v>
                      </c:pt>
                      <c:pt idx="7424">
                        <c:v>146.1</c:v>
                      </c:pt>
                      <c:pt idx="7425">
                        <c:v>145.30000000000001</c:v>
                      </c:pt>
                      <c:pt idx="7426">
                        <c:v>144.69999999999999</c:v>
                      </c:pt>
                      <c:pt idx="7427">
                        <c:v>144.9</c:v>
                      </c:pt>
                      <c:pt idx="7428">
                        <c:v>145.1</c:v>
                      </c:pt>
                      <c:pt idx="7429">
                        <c:v>145.69999999999999</c:v>
                      </c:pt>
                      <c:pt idx="7430">
                        <c:v>145.19999999999999</c:v>
                      </c:pt>
                      <c:pt idx="7431">
                        <c:v>145.4</c:v>
                      </c:pt>
                      <c:pt idx="7432">
                        <c:v>145.6</c:v>
                      </c:pt>
                      <c:pt idx="7433">
                        <c:v>145.5</c:v>
                      </c:pt>
                      <c:pt idx="7434">
                        <c:v>145.69999999999999</c:v>
                      </c:pt>
                      <c:pt idx="7435">
                        <c:v>144.69999999999999</c:v>
                      </c:pt>
                      <c:pt idx="7436">
                        <c:v>147</c:v>
                      </c:pt>
                      <c:pt idx="7437">
                        <c:v>146.19999999999999</c:v>
                      </c:pt>
                      <c:pt idx="7438">
                        <c:v>145.5</c:v>
                      </c:pt>
                      <c:pt idx="7439">
                        <c:v>145.1</c:v>
                      </c:pt>
                      <c:pt idx="7440">
                        <c:v>144.9</c:v>
                      </c:pt>
                      <c:pt idx="7441">
                        <c:v>145</c:v>
                      </c:pt>
                      <c:pt idx="7442">
                        <c:v>145.19999999999999</c:v>
                      </c:pt>
                      <c:pt idx="7443">
                        <c:v>144.80000000000001</c:v>
                      </c:pt>
                      <c:pt idx="7444">
                        <c:v>146.1</c:v>
                      </c:pt>
                      <c:pt idx="7445">
                        <c:v>144.9</c:v>
                      </c:pt>
                      <c:pt idx="7446">
                        <c:v>145.69999999999999</c:v>
                      </c:pt>
                      <c:pt idx="7447">
                        <c:v>144.69999999999999</c:v>
                      </c:pt>
                      <c:pt idx="7448">
                        <c:v>146.4</c:v>
                      </c:pt>
                      <c:pt idx="7449">
                        <c:v>145.5</c:v>
                      </c:pt>
                      <c:pt idx="7450">
                        <c:v>143.30000000000001</c:v>
                      </c:pt>
                      <c:pt idx="7451">
                        <c:v>145.1</c:v>
                      </c:pt>
                      <c:pt idx="7452">
                        <c:v>145.69999999999999</c:v>
                      </c:pt>
                      <c:pt idx="7453">
                        <c:v>145.1</c:v>
                      </c:pt>
                      <c:pt idx="7454">
                        <c:v>145.69999999999999</c:v>
                      </c:pt>
                      <c:pt idx="7455">
                        <c:v>146.6</c:v>
                      </c:pt>
                      <c:pt idx="7456">
                        <c:v>146.9</c:v>
                      </c:pt>
                      <c:pt idx="7457">
                        <c:v>146.1</c:v>
                      </c:pt>
                      <c:pt idx="7458">
                        <c:v>145.4</c:v>
                      </c:pt>
                      <c:pt idx="7459">
                        <c:v>144</c:v>
                      </c:pt>
                      <c:pt idx="7460">
                        <c:v>145.4</c:v>
                      </c:pt>
                      <c:pt idx="7461">
                        <c:v>145.4</c:v>
                      </c:pt>
                      <c:pt idx="7462">
                        <c:v>145.80000000000001</c:v>
                      </c:pt>
                      <c:pt idx="7463">
                        <c:v>146.9</c:v>
                      </c:pt>
                      <c:pt idx="7464">
                        <c:v>146.9</c:v>
                      </c:pt>
                      <c:pt idx="7465">
                        <c:v>145.69999999999999</c:v>
                      </c:pt>
                      <c:pt idx="7466">
                        <c:v>145.69999999999999</c:v>
                      </c:pt>
                      <c:pt idx="7467">
                        <c:v>145.6</c:v>
                      </c:pt>
                      <c:pt idx="7468">
                        <c:v>145.69999999999999</c:v>
                      </c:pt>
                      <c:pt idx="7469">
                        <c:v>144.80000000000001</c:v>
                      </c:pt>
                      <c:pt idx="7470">
                        <c:v>145.69999999999999</c:v>
                      </c:pt>
                      <c:pt idx="7471">
                        <c:v>145.19999999999999</c:v>
                      </c:pt>
                      <c:pt idx="7472">
                        <c:v>145.30000000000001</c:v>
                      </c:pt>
                      <c:pt idx="7473">
                        <c:v>145.4</c:v>
                      </c:pt>
                      <c:pt idx="7474">
                        <c:v>145.5</c:v>
                      </c:pt>
                      <c:pt idx="7475">
                        <c:v>146.9</c:v>
                      </c:pt>
                      <c:pt idx="7476">
                        <c:v>145.5</c:v>
                      </c:pt>
                      <c:pt idx="7477">
                        <c:v>145.4</c:v>
                      </c:pt>
                      <c:pt idx="7478">
                        <c:v>144.80000000000001</c:v>
                      </c:pt>
                      <c:pt idx="7479">
                        <c:v>144.4</c:v>
                      </c:pt>
                      <c:pt idx="7480">
                        <c:v>145.30000000000001</c:v>
                      </c:pt>
                      <c:pt idx="7481">
                        <c:v>144.9</c:v>
                      </c:pt>
                      <c:pt idx="7482">
                        <c:v>146.1</c:v>
                      </c:pt>
                      <c:pt idx="7483">
                        <c:v>145.1</c:v>
                      </c:pt>
                      <c:pt idx="7484">
                        <c:v>146.80000000000001</c:v>
                      </c:pt>
                      <c:pt idx="7485">
                        <c:v>145.4</c:v>
                      </c:pt>
                      <c:pt idx="7486">
                        <c:v>145</c:v>
                      </c:pt>
                      <c:pt idx="7487">
                        <c:v>145.9</c:v>
                      </c:pt>
                      <c:pt idx="7488">
                        <c:v>146.1</c:v>
                      </c:pt>
                      <c:pt idx="7489">
                        <c:v>145</c:v>
                      </c:pt>
                      <c:pt idx="7490">
                        <c:v>146</c:v>
                      </c:pt>
                      <c:pt idx="7491">
                        <c:v>144.6</c:v>
                      </c:pt>
                      <c:pt idx="7492">
                        <c:v>145.80000000000001</c:v>
                      </c:pt>
                      <c:pt idx="7493">
                        <c:v>146</c:v>
                      </c:pt>
                      <c:pt idx="7494">
                        <c:v>145.6</c:v>
                      </c:pt>
                      <c:pt idx="7495">
                        <c:v>145.5</c:v>
                      </c:pt>
                      <c:pt idx="7496">
                        <c:v>145.1</c:v>
                      </c:pt>
                      <c:pt idx="7497">
                        <c:v>146.9</c:v>
                      </c:pt>
                      <c:pt idx="7498">
                        <c:v>146.5</c:v>
                      </c:pt>
                      <c:pt idx="7499">
                        <c:v>145.80000000000001</c:v>
                      </c:pt>
                      <c:pt idx="7500">
                        <c:v>145</c:v>
                      </c:pt>
                      <c:pt idx="7501">
                        <c:v>144.19999999999999</c:v>
                      </c:pt>
                      <c:pt idx="7502">
                        <c:v>145.5</c:v>
                      </c:pt>
                      <c:pt idx="7503">
                        <c:v>145.80000000000001</c:v>
                      </c:pt>
                      <c:pt idx="7504">
                        <c:v>145.80000000000001</c:v>
                      </c:pt>
                      <c:pt idx="7505">
                        <c:v>145.19999999999999</c:v>
                      </c:pt>
                      <c:pt idx="7506">
                        <c:v>145.4</c:v>
                      </c:pt>
                      <c:pt idx="7507">
                        <c:v>146.5</c:v>
                      </c:pt>
                      <c:pt idx="7508">
                        <c:v>145.6</c:v>
                      </c:pt>
                      <c:pt idx="7509">
                        <c:v>146.5</c:v>
                      </c:pt>
                      <c:pt idx="7510">
                        <c:v>144.80000000000001</c:v>
                      </c:pt>
                      <c:pt idx="7511">
                        <c:v>144.5</c:v>
                      </c:pt>
                      <c:pt idx="7512">
                        <c:v>145.30000000000001</c:v>
                      </c:pt>
                      <c:pt idx="7513">
                        <c:v>145.1</c:v>
                      </c:pt>
                      <c:pt idx="7514">
                        <c:v>146.69999999999999</c:v>
                      </c:pt>
                      <c:pt idx="7515">
                        <c:v>146.80000000000001</c:v>
                      </c:pt>
                      <c:pt idx="7516">
                        <c:v>145.80000000000001</c:v>
                      </c:pt>
                      <c:pt idx="7517">
                        <c:v>145.5</c:v>
                      </c:pt>
                      <c:pt idx="7518">
                        <c:v>146.9</c:v>
                      </c:pt>
                      <c:pt idx="7519">
                        <c:v>145.1</c:v>
                      </c:pt>
                      <c:pt idx="7520">
                        <c:v>145.80000000000001</c:v>
                      </c:pt>
                      <c:pt idx="7521">
                        <c:v>145.30000000000001</c:v>
                      </c:pt>
                      <c:pt idx="7522">
                        <c:v>145.1</c:v>
                      </c:pt>
                      <c:pt idx="7523">
                        <c:v>146.19999999999999</c:v>
                      </c:pt>
                      <c:pt idx="7524">
                        <c:v>146.5</c:v>
                      </c:pt>
                      <c:pt idx="7525">
                        <c:v>147.6</c:v>
                      </c:pt>
                      <c:pt idx="7526">
                        <c:v>146.9</c:v>
                      </c:pt>
                      <c:pt idx="7527">
                        <c:v>146.5</c:v>
                      </c:pt>
                      <c:pt idx="7528">
                        <c:v>145.1</c:v>
                      </c:pt>
                      <c:pt idx="7529">
                        <c:v>145.69999999999999</c:v>
                      </c:pt>
                      <c:pt idx="7530">
                        <c:v>145.80000000000001</c:v>
                      </c:pt>
                      <c:pt idx="7531">
                        <c:v>146</c:v>
                      </c:pt>
                      <c:pt idx="7532">
                        <c:v>145.9</c:v>
                      </c:pt>
                      <c:pt idx="7533">
                        <c:v>146</c:v>
                      </c:pt>
                      <c:pt idx="7534">
                        <c:v>146</c:v>
                      </c:pt>
                      <c:pt idx="7535">
                        <c:v>145.5</c:v>
                      </c:pt>
                      <c:pt idx="7536">
                        <c:v>145.69999999999999</c:v>
                      </c:pt>
                      <c:pt idx="7537">
                        <c:v>146.1</c:v>
                      </c:pt>
                      <c:pt idx="7538">
                        <c:v>144.80000000000001</c:v>
                      </c:pt>
                      <c:pt idx="7539">
                        <c:v>145.6</c:v>
                      </c:pt>
                      <c:pt idx="7540">
                        <c:v>146.4</c:v>
                      </c:pt>
                      <c:pt idx="7541">
                        <c:v>146.69999999999999</c:v>
                      </c:pt>
                      <c:pt idx="7542">
                        <c:v>145.30000000000001</c:v>
                      </c:pt>
                      <c:pt idx="7543">
                        <c:v>145.80000000000001</c:v>
                      </c:pt>
                      <c:pt idx="7544">
                        <c:v>146.19999999999999</c:v>
                      </c:pt>
                      <c:pt idx="7545">
                        <c:v>145.6</c:v>
                      </c:pt>
                      <c:pt idx="7546">
                        <c:v>145.19999999999999</c:v>
                      </c:pt>
                      <c:pt idx="7547">
                        <c:v>146.5</c:v>
                      </c:pt>
                      <c:pt idx="7548">
                        <c:v>147.19999999999999</c:v>
                      </c:pt>
                      <c:pt idx="7549">
                        <c:v>146.6</c:v>
                      </c:pt>
                      <c:pt idx="7550">
                        <c:v>145.1</c:v>
                      </c:pt>
                      <c:pt idx="7551">
                        <c:v>145.30000000000001</c:v>
                      </c:pt>
                      <c:pt idx="7552">
                        <c:v>144.6</c:v>
                      </c:pt>
                      <c:pt idx="7553">
                        <c:v>146.19999999999999</c:v>
                      </c:pt>
                      <c:pt idx="7554">
                        <c:v>146.80000000000001</c:v>
                      </c:pt>
                      <c:pt idx="7555">
                        <c:v>146.5</c:v>
                      </c:pt>
                      <c:pt idx="7556">
                        <c:v>145.4</c:v>
                      </c:pt>
                      <c:pt idx="7557">
                        <c:v>146.4</c:v>
                      </c:pt>
                      <c:pt idx="7558">
                        <c:v>146.80000000000001</c:v>
                      </c:pt>
                      <c:pt idx="7559">
                        <c:v>144</c:v>
                      </c:pt>
                      <c:pt idx="7560">
                        <c:v>145</c:v>
                      </c:pt>
                      <c:pt idx="7561">
                        <c:v>145.4</c:v>
                      </c:pt>
                      <c:pt idx="7562">
                        <c:v>147</c:v>
                      </c:pt>
                      <c:pt idx="7563">
                        <c:v>145.6</c:v>
                      </c:pt>
                      <c:pt idx="7564">
                        <c:v>146.1</c:v>
                      </c:pt>
                      <c:pt idx="7565">
                        <c:v>145.6</c:v>
                      </c:pt>
                      <c:pt idx="7566">
                        <c:v>146.30000000000001</c:v>
                      </c:pt>
                      <c:pt idx="7567">
                        <c:v>146.19999999999999</c:v>
                      </c:pt>
                      <c:pt idx="7568">
                        <c:v>146.6</c:v>
                      </c:pt>
                      <c:pt idx="7569">
                        <c:v>145.4</c:v>
                      </c:pt>
                      <c:pt idx="7570">
                        <c:v>145.30000000000001</c:v>
                      </c:pt>
                      <c:pt idx="7571">
                        <c:v>147.1</c:v>
                      </c:pt>
                      <c:pt idx="7572">
                        <c:v>145.9</c:v>
                      </c:pt>
                      <c:pt idx="7573">
                        <c:v>145.9</c:v>
                      </c:pt>
                      <c:pt idx="7574">
                        <c:v>146.6</c:v>
                      </c:pt>
                      <c:pt idx="7575">
                        <c:v>146.69999999999999</c:v>
                      </c:pt>
                      <c:pt idx="7576">
                        <c:v>146.80000000000001</c:v>
                      </c:pt>
                      <c:pt idx="7577">
                        <c:v>146.4</c:v>
                      </c:pt>
                      <c:pt idx="7578">
                        <c:v>145.5</c:v>
                      </c:pt>
                      <c:pt idx="7579">
                        <c:v>145.80000000000001</c:v>
                      </c:pt>
                      <c:pt idx="7580">
                        <c:v>145.5</c:v>
                      </c:pt>
                      <c:pt idx="7581">
                        <c:v>146.5</c:v>
                      </c:pt>
                      <c:pt idx="7582">
                        <c:v>147</c:v>
                      </c:pt>
                      <c:pt idx="7583">
                        <c:v>146.4</c:v>
                      </c:pt>
                      <c:pt idx="7584">
                        <c:v>146.5</c:v>
                      </c:pt>
                      <c:pt idx="7585">
                        <c:v>146.30000000000001</c:v>
                      </c:pt>
                      <c:pt idx="7586">
                        <c:v>145.4</c:v>
                      </c:pt>
                      <c:pt idx="7587">
                        <c:v>147.1</c:v>
                      </c:pt>
                      <c:pt idx="7588">
                        <c:v>146.1</c:v>
                      </c:pt>
                      <c:pt idx="7589">
                        <c:v>146.30000000000001</c:v>
                      </c:pt>
                      <c:pt idx="7590">
                        <c:v>146</c:v>
                      </c:pt>
                      <c:pt idx="7591">
                        <c:v>146.4</c:v>
                      </c:pt>
                      <c:pt idx="7592">
                        <c:v>146</c:v>
                      </c:pt>
                      <c:pt idx="7593">
                        <c:v>145.1</c:v>
                      </c:pt>
                      <c:pt idx="7594">
                        <c:v>147.69999999999999</c:v>
                      </c:pt>
                      <c:pt idx="7595">
                        <c:v>146.19999999999999</c:v>
                      </c:pt>
                      <c:pt idx="7596">
                        <c:v>146.19999999999999</c:v>
                      </c:pt>
                      <c:pt idx="7597">
                        <c:v>147.6</c:v>
                      </c:pt>
                      <c:pt idx="7598">
                        <c:v>146.80000000000001</c:v>
                      </c:pt>
                      <c:pt idx="7599">
                        <c:v>146.19999999999999</c:v>
                      </c:pt>
                      <c:pt idx="7600">
                        <c:v>145.9</c:v>
                      </c:pt>
                      <c:pt idx="7601">
                        <c:v>145</c:v>
                      </c:pt>
                      <c:pt idx="7602">
                        <c:v>145.30000000000001</c:v>
                      </c:pt>
                      <c:pt idx="7603">
                        <c:v>147</c:v>
                      </c:pt>
                      <c:pt idx="7604">
                        <c:v>146.9</c:v>
                      </c:pt>
                      <c:pt idx="7605">
                        <c:v>147.1</c:v>
                      </c:pt>
                      <c:pt idx="7606">
                        <c:v>147.1</c:v>
                      </c:pt>
                      <c:pt idx="7607">
                        <c:v>146.5</c:v>
                      </c:pt>
                      <c:pt idx="7608">
                        <c:v>146.69999999999999</c:v>
                      </c:pt>
                      <c:pt idx="7609">
                        <c:v>146.6</c:v>
                      </c:pt>
                      <c:pt idx="7610">
                        <c:v>146.69999999999999</c:v>
                      </c:pt>
                      <c:pt idx="7611">
                        <c:v>147.69999999999999</c:v>
                      </c:pt>
                      <c:pt idx="7612">
                        <c:v>146.80000000000001</c:v>
                      </c:pt>
                      <c:pt idx="7613">
                        <c:v>146.80000000000001</c:v>
                      </c:pt>
                      <c:pt idx="7614">
                        <c:v>146.30000000000001</c:v>
                      </c:pt>
                      <c:pt idx="7615">
                        <c:v>146.1</c:v>
                      </c:pt>
                      <c:pt idx="7616">
                        <c:v>145.69999999999999</c:v>
                      </c:pt>
                      <c:pt idx="7617">
                        <c:v>146.5</c:v>
                      </c:pt>
                      <c:pt idx="7618">
                        <c:v>147.1</c:v>
                      </c:pt>
                      <c:pt idx="7619">
                        <c:v>145.69999999999999</c:v>
                      </c:pt>
                      <c:pt idx="7620">
                        <c:v>145.6</c:v>
                      </c:pt>
                      <c:pt idx="7621">
                        <c:v>146.9</c:v>
                      </c:pt>
                      <c:pt idx="7622">
                        <c:v>147.9</c:v>
                      </c:pt>
                      <c:pt idx="7623">
                        <c:v>145.9</c:v>
                      </c:pt>
                      <c:pt idx="7624">
                        <c:v>147.9</c:v>
                      </c:pt>
                      <c:pt idx="7625">
                        <c:v>146.9</c:v>
                      </c:pt>
                      <c:pt idx="7626">
                        <c:v>146.80000000000001</c:v>
                      </c:pt>
                      <c:pt idx="7627">
                        <c:v>146</c:v>
                      </c:pt>
                      <c:pt idx="7628">
                        <c:v>145.30000000000001</c:v>
                      </c:pt>
                      <c:pt idx="7629">
                        <c:v>145.9</c:v>
                      </c:pt>
                      <c:pt idx="7630">
                        <c:v>145.9</c:v>
                      </c:pt>
                      <c:pt idx="7631">
                        <c:v>147</c:v>
                      </c:pt>
                      <c:pt idx="7632">
                        <c:v>146.80000000000001</c:v>
                      </c:pt>
                      <c:pt idx="7633">
                        <c:v>145.69999999999999</c:v>
                      </c:pt>
                      <c:pt idx="7634">
                        <c:v>147.1</c:v>
                      </c:pt>
                      <c:pt idx="7635">
                        <c:v>147</c:v>
                      </c:pt>
                      <c:pt idx="7636">
                        <c:v>146.9</c:v>
                      </c:pt>
                      <c:pt idx="7637">
                        <c:v>147.4</c:v>
                      </c:pt>
                      <c:pt idx="7638">
                        <c:v>148.69999999999999</c:v>
                      </c:pt>
                      <c:pt idx="7639">
                        <c:v>147.4</c:v>
                      </c:pt>
                      <c:pt idx="7640">
                        <c:v>148.1</c:v>
                      </c:pt>
                      <c:pt idx="7641">
                        <c:v>147</c:v>
                      </c:pt>
                      <c:pt idx="7642">
                        <c:v>146.80000000000001</c:v>
                      </c:pt>
                      <c:pt idx="7643">
                        <c:v>147</c:v>
                      </c:pt>
                      <c:pt idx="7644">
                        <c:v>146.30000000000001</c:v>
                      </c:pt>
                      <c:pt idx="7645">
                        <c:v>147</c:v>
                      </c:pt>
                      <c:pt idx="7646">
                        <c:v>147.4</c:v>
                      </c:pt>
                      <c:pt idx="7647">
                        <c:v>148.30000000000001</c:v>
                      </c:pt>
                      <c:pt idx="7648">
                        <c:v>148.6</c:v>
                      </c:pt>
                      <c:pt idx="7649">
                        <c:v>146.6</c:v>
                      </c:pt>
                      <c:pt idx="7650">
                        <c:v>145.5</c:v>
                      </c:pt>
                      <c:pt idx="7651">
                        <c:v>145.5</c:v>
                      </c:pt>
                      <c:pt idx="7652">
                        <c:v>146.6</c:v>
                      </c:pt>
                      <c:pt idx="7653">
                        <c:v>145.69999999999999</c:v>
                      </c:pt>
                      <c:pt idx="7654">
                        <c:v>149</c:v>
                      </c:pt>
                      <c:pt idx="7655">
                        <c:v>148.5</c:v>
                      </c:pt>
                      <c:pt idx="7656">
                        <c:v>148.80000000000001</c:v>
                      </c:pt>
                      <c:pt idx="7657">
                        <c:v>146.6</c:v>
                      </c:pt>
                      <c:pt idx="7658">
                        <c:v>147</c:v>
                      </c:pt>
                      <c:pt idx="7659">
                        <c:v>147.30000000000001</c:v>
                      </c:pt>
                      <c:pt idx="7660">
                        <c:v>147.69999999999999</c:v>
                      </c:pt>
                      <c:pt idx="7661">
                        <c:v>145.69999999999999</c:v>
                      </c:pt>
                      <c:pt idx="7662">
                        <c:v>147.19999999999999</c:v>
                      </c:pt>
                      <c:pt idx="7663">
                        <c:v>147</c:v>
                      </c:pt>
                      <c:pt idx="7664">
                        <c:v>147.80000000000001</c:v>
                      </c:pt>
                      <c:pt idx="7665">
                        <c:v>147.1</c:v>
                      </c:pt>
                      <c:pt idx="7666">
                        <c:v>148.4</c:v>
                      </c:pt>
                      <c:pt idx="7667">
                        <c:v>145.80000000000001</c:v>
                      </c:pt>
                      <c:pt idx="7668">
                        <c:v>147.4</c:v>
                      </c:pt>
                      <c:pt idx="7669">
                        <c:v>147.5</c:v>
                      </c:pt>
                      <c:pt idx="7670">
                        <c:v>145.5</c:v>
                      </c:pt>
                      <c:pt idx="7671">
                        <c:v>146.5</c:v>
                      </c:pt>
                      <c:pt idx="7672">
                        <c:v>147.5</c:v>
                      </c:pt>
                      <c:pt idx="7673">
                        <c:v>148.19999999999999</c:v>
                      </c:pt>
                      <c:pt idx="7674">
                        <c:v>147.6</c:v>
                      </c:pt>
                      <c:pt idx="7675">
                        <c:v>147</c:v>
                      </c:pt>
                      <c:pt idx="7676">
                        <c:v>147.19999999999999</c:v>
                      </c:pt>
                      <c:pt idx="7677">
                        <c:v>147.30000000000001</c:v>
                      </c:pt>
                      <c:pt idx="7678">
                        <c:v>148.69999999999999</c:v>
                      </c:pt>
                      <c:pt idx="7679">
                        <c:v>146.5</c:v>
                      </c:pt>
                      <c:pt idx="7680">
                        <c:v>147.9</c:v>
                      </c:pt>
                      <c:pt idx="7681">
                        <c:v>149.4</c:v>
                      </c:pt>
                      <c:pt idx="7682">
                        <c:v>147.69999999999999</c:v>
                      </c:pt>
                      <c:pt idx="7683">
                        <c:v>146.19999999999999</c:v>
                      </c:pt>
                      <c:pt idx="7684">
                        <c:v>148.4</c:v>
                      </c:pt>
                      <c:pt idx="7685">
                        <c:v>146.9</c:v>
                      </c:pt>
                      <c:pt idx="7686">
                        <c:v>147.30000000000001</c:v>
                      </c:pt>
                      <c:pt idx="7687">
                        <c:v>147.5</c:v>
                      </c:pt>
                      <c:pt idx="7688">
                        <c:v>149.4</c:v>
                      </c:pt>
                      <c:pt idx="7689">
                        <c:v>147.5</c:v>
                      </c:pt>
                      <c:pt idx="7690">
                        <c:v>147.19999999999999</c:v>
                      </c:pt>
                      <c:pt idx="7691">
                        <c:v>147.30000000000001</c:v>
                      </c:pt>
                      <c:pt idx="7692">
                        <c:v>146.80000000000001</c:v>
                      </c:pt>
                      <c:pt idx="7693">
                        <c:v>147.30000000000001</c:v>
                      </c:pt>
                      <c:pt idx="7694">
                        <c:v>147.4</c:v>
                      </c:pt>
                      <c:pt idx="7695">
                        <c:v>146.19999999999999</c:v>
                      </c:pt>
                      <c:pt idx="7696">
                        <c:v>148.5</c:v>
                      </c:pt>
                      <c:pt idx="7697">
                        <c:v>147.80000000000001</c:v>
                      </c:pt>
                      <c:pt idx="7698">
                        <c:v>148</c:v>
                      </c:pt>
                      <c:pt idx="7699">
                        <c:v>148</c:v>
                      </c:pt>
                      <c:pt idx="7700">
                        <c:v>146.4</c:v>
                      </c:pt>
                      <c:pt idx="7701">
                        <c:v>145.80000000000001</c:v>
                      </c:pt>
                      <c:pt idx="7702">
                        <c:v>146.80000000000001</c:v>
                      </c:pt>
                      <c:pt idx="7703">
                        <c:v>146.69999999999999</c:v>
                      </c:pt>
                      <c:pt idx="7704">
                        <c:v>148.19999999999999</c:v>
                      </c:pt>
                      <c:pt idx="7705">
                        <c:v>147.30000000000001</c:v>
                      </c:pt>
                      <c:pt idx="7706">
                        <c:v>147.4</c:v>
                      </c:pt>
                      <c:pt idx="7707">
                        <c:v>148.19999999999999</c:v>
                      </c:pt>
                      <c:pt idx="7708">
                        <c:v>147.80000000000001</c:v>
                      </c:pt>
                      <c:pt idx="7709">
                        <c:v>147.19999999999999</c:v>
                      </c:pt>
                      <c:pt idx="7710">
                        <c:v>147.5</c:v>
                      </c:pt>
                      <c:pt idx="7711">
                        <c:v>147.80000000000001</c:v>
                      </c:pt>
                      <c:pt idx="7712">
                        <c:v>147.80000000000001</c:v>
                      </c:pt>
                      <c:pt idx="7713">
                        <c:v>146.19999999999999</c:v>
                      </c:pt>
                      <c:pt idx="7714">
                        <c:v>147.69999999999999</c:v>
                      </c:pt>
                      <c:pt idx="7715">
                        <c:v>146.6</c:v>
                      </c:pt>
                      <c:pt idx="7716">
                        <c:v>146.5</c:v>
                      </c:pt>
                      <c:pt idx="7717">
                        <c:v>146.1</c:v>
                      </c:pt>
                      <c:pt idx="7718">
                        <c:v>146.6</c:v>
                      </c:pt>
                      <c:pt idx="7719">
                        <c:v>145.5</c:v>
                      </c:pt>
                      <c:pt idx="7720">
                        <c:v>146.4</c:v>
                      </c:pt>
                      <c:pt idx="7721">
                        <c:v>146.19999999999999</c:v>
                      </c:pt>
                      <c:pt idx="7722">
                        <c:v>147.4</c:v>
                      </c:pt>
                      <c:pt idx="7723">
                        <c:v>146.5</c:v>
                      </c:pt>
                      <c:pt idx="7724">
                        <c:v>147.1</c:v>
                      </c:pt>
                      <c:pt idx="7725">
                        <c:v>147.19999999999999</c:v>
                      </c:pt>
                      <c:pt idx="7726">
                        <c:v>146.9</c:v>
                      </c:pt>
                      <c:pt idx="7727">
                        <c:v>146.1</c:v>
                      </c:pt>
                      <c:pt idx="7728">
                        <c:v>144.80000000000001</c:v>
                      </c:pt>
                      <c:pt idx="7729">
                        <c:v>146.5</c:v>
                      </c:pt>
                      <c:pt idx="7730">
                        <c:v>147.1</c:v>
                      </c:pt>
                      <c:pt idx="7731">
                        <c:v>146.6</c:v>
                      </c:pt>
                      <c:pt idx="7732">
                        <c:v>146.5</c:v>
                      </c:pt>
                      <c:pt idx="7733">
                        <c:v>146.30000000000001</c:v>
                      </c:pt>
                      <c:pt idx="7734">
                        <c:v>146.4</c:v>
                      </c:pt>
                      <c:pt idx="7735">
                        <c:v>145.9</c:v>
                      </c:pt>
                      <c:pt idx="7736">
                        <c:v>146.4</c:v>
                      </c:pt>
                      <c:pt idx="7737">
                        <c:v>145.30000000000001</c:v>
                      </c:pt>
                      <c:pt idx="7738">
                        <c:v>146</c:v>
                      </c:pt>
                      <c:pt idx="7739">
                        <c:v>146.4</c:v>
                      </c:pt>
                      <c:pt idx="7740">
                        <c:v>147.30000000000001</c:v>
                      </c:pt>
                      <c:pt idx="7741">
                        <c:v>146.6</c:v>
                      </c:pt>
                      <c:pt idx="7742">
                        <c:v>146.30000000000001</c:v>
                      </c:pt>
                      <c:pt idx="7743">
                        <c:v>146.30000000000001</c:v>
                      </c:pt>
                      <c:pt idx="7744">
                        <c:v>145.80000000000001</c:v>
                      </c:pt>
                      <c:pt idx="7745">
                        <c:v>146.6</c:v>
                      </c:pt>
                      <c:pt idx="7746">
                        <c:v>145.80000000000001</c:v>
                      </c:pt>
                      <c:pt idx="7747">
                        <c:v>146.30000000000001</c:v>
                      </c:pt>
                      <c:pt idx="7748">
                        <c:v>146.30000000000001</c:v>
                      </c:pt>
                      <c:pt idx="7749">
                        <c:v>146.5</c:v>
                      </c:pt>
                      <c:pt idx="7750">
                        <c:v>145.30000000000001</c:v>
                      </c:pt>
                      <c:pt idx="7751">
                        <c:v>145.30000000000001</c:v>
                      </c:pt>
                      <c:pt idx="7752">
                        <c:v>145.69999999999999</c:v>
                      </c:pt>
                      <c:pt idx="7753">
                        <c:v>145</c:v>
                      </c:pt>
                      <c:pt idx="7754">
                        <c:v>146.80000000000001</c:v>
                      </c:pt>
                      <c:pt idx="7755">
                        <c:v>146.30000000000001</c:v>
                      </c:pt>
                      <c:pt idx="7756">
                        <c:v>146.6</c:v>
                      </c:pt>
                      <c:pt idx="7757">
                        <c:v>146.30000000000001</c:v>
                      </c:pt>
                      <c:pt idx="7758">
                        <c:v>145.4</c:v>
                      </c:pt>
                      <c:pt idx="7759">
                        <c:v>145.4</c:v>
                      </c:pt>
                      <c:pt idx="7760">
                        <c:v>145.4</c:v>
                      </c:pt>
                      <c:pt idx="7761">
                        <c:v>146.19999999999999</c:v>
                      </c:pt>
                      <c:pt idx="7762">
                        <c:v>146.19999999999999</c:v>
                      </c:pt>
                      <c:pt idx="7763">
                        <c:v>146.30000000000001</c:v>
                      </c:pt>
                      <c:pt idx="7764">
                        <c:v>145.30000000000001</c:v>
                      </c:pt>
                      <c:pt idx="7765">
                        <c:v>146.19999999999999</c:v>
                      </c:pt>
                      <c:pt idx="7766">
                        <c:v>145.80000000000001</c:v>
                      </c:pt>
                      <c:pt idx="7767">
                        <c:v>146.80000000000001</c:v>
                      </c:pt>
                      <c:pt idx="7768">
                        <c:v>145.9</c:v>
                      </c:pt>
                      <c:pt idx="7769">
                        <c:v>145.6</c:v>
                      </c:pt>
                      <c:pt idx="7770">
                        <c:v>145.5</c:v>
                      </c:pt>
                      <c:pt idx="7771">
                        <c:v>145.9</c:v>
                      </c:pt>
                      <c:pt idx="7772">
                        <c:v>145.30000000000001</c:v>
                      </c:pt>
                      <c:pt idx="7773">
                        <c:v>146.5</c:v>
                      </c:pt>
                      <c:pt idx="7774">
                        <c:v>147.30000000000001</c:v>
                      </c:pt>
                      <c:pt idx="7775">
                        <c:v>147.1</c:v>
                      </c:pt>
                      <c:pt idx="7776">
                        <c:v>146.1</c:v>
                      </c:pt>
                      <c:pt idx="7777">
                        <c:v>145.69999999999999</c:v>
                      </c:pt>
                      <c:pt idx="7778">
                        <c:v>145.9</c:v>
                      </c:pt>
                      <c:pt idx="7779">
                        <c:v>145.80000000000001</c:v>
                      </c:pt>
                      <c:pt idx="7780">
                        <c:v>145.80000000000001</c:v>
                      </c:pt>
                      <c:pt idx="7781">
                        <c:v>144.69999999999999</c:v>
                      </c:pt>
                      <c:pt idx="7782">
                        <c:v>147.19999999999999</c:v>
                      </c:pt>
                      <c:pt idx="7783">
                        <c:v>146.5</c:v>
                      </c:pt>
                      <c:pt idx="7784">
                        <c:v>145.6</c:v>
                      </c:pt>
                      <c:pt idx="7785">
                        <c:v>146.6</c:v>
                      </c:pt>
                      <c:pt idx="7786">
                        <c:v>146.1</c:v>
                      </c:pt>
                      <c:pt idx="7787">
                        <c:v>146.4</c:v>
                      </c:pt>
                      <c:pt idx="7788">
                        <c:v>145.9</c:v>
                      </c:pt>
                      <c:pt idx="7789">
                        <c:v>147.1</c:v>
                      </c:pt>
                      <c:pt idx="7790">
                        <c:v>145.80000000000001</c:v>
                      </c:pt>
                      <c:pt idx="7791">
                        <c:v>146.69999999999999</c:v>
                      </c:pt>
                      <c:pt idx="7792">
                        <c:v>146.69999999999999</c:v>
                      </c:pt>
                      <c:pt idx="7793">
                        <c:v>145.1</c:v>
                      </c:pt>
                      <c:pt idx="7794">
                        <c:v>147.4</c:v>
                      </c:pt>
                      <c:pt idx="7795">
                        <c:v>146.6</c:v>
                      </c:pt>
                      <c:pt idx="7796">
                        <c:v>145.6</c:v>
                      </c:pt>
                      <c:pt idx="7797">
                        <c:v>146</c:v>
                      </c:pt>
                      <c:pt idx="7798">
                        <c:v>147.1</c:v>
                      </c:pt>
                      <c:pt idx="7799">
                        <c:v>146</c:v>
                      </c:pt>
                      <c:pt idx="7800">
                        <c:v>146.1</c:v>
                      </c:pt>
                      <c:pt idx="7801">
                        <c:v>145.80000000000001</c:v>
                      </c:pt>
                      <c:pt idx="7802">
                        <c:v>145.5</c:v>
                      </c:pt>
                      <c:pt idx="7803">
                        <c:v>145.1</c:v>
                      </c:pt>
                      <c:pt idx="7804">
                        <c:v>147.1</c:v>
                      </c:pt>
                      <c:pt idx="7805">
                        <c:v>147</c:v>
                      </c:pt>
                      <c:pt idx="7806">
                        <c:v>146.30000000000001</c:v>
                      </c:pt>
                      <c:pt idx="7807">
                        <c:v>147.30000000000001</c:v>
                      </c:pt>
                      <c:pt idx="7808">
                        <c:v>146.9</c:v>
                      </c:pt>
                      <c:pt idx="7809">
                        <c:v>147.80000000000001</c:v>
                      </c:pt>
                      <c:pt idx="7810">
                        <c:v>147.30000000000001</c:v>
                      </c:pt>
                      <c:pt idx="7811">
                        <c:v>146</c:v>
                      </c:pt>
                      <c:pt idx="7812">
                        <c:v>147.6</c:v>
                      </c:pt>
                      <c:pt idx="7813">
                        <c:v>147.80000000000001</c:v>
                      </c:pt>
                      <c:pt idx="7814">
                        <c:v>146.69999999999999</c:v>
                      </c:pt>
                      <c:pt idx="7815">
                        <c:v>147.1</c:v>
                      </c:pt>
                      <c:pt idx="7816">
                        <c:v>147.30000000000001</c:v>
                      </c:pt>
                      <c:pt idx="7817">
                        <c:v>147.4</c:v>
                      </c:pt>
                      <c:pt idx="7818">
                        <c:v>146.9</c:v>
                      </c:pt>
                      <c:pt idx="7819">
                        <c:v>146.30000000000001</c:v>
                      </c:pt>
                      <c:pt idx="7820">
                        <c:v>146.1</c:v>
                      </c:pt>
                      <c:pt idx="7821">
                        <c:v>146.19999999999999</c:v>
                      </c:pt>
                      <c:pt idx="7822">
                        <c:v>148.1</c:v>
                      </c:pt>
                      <c:pt idx="7823">
                        <c:v>146</c:v>
                      </c:pt>
                      <c:pt idx="7824">
                        <c:v>146.5</c:v>
                      </c:pt>
                      <c:pt idx="7825">
                        <c:v>145.9</c:v>
                      </c:pt>
                      <c:pt idx="7826">
                        <c:v>146.80000000000001</c:v>
                      </c:pt>
                      <c:pt idx="7827">
                        <c:v>147.19999999999999</c:v>
                      </c:pt>
                      <c:pt idx="7828">
                        <c:v>146.6</c:v>
                      </c:pt>
                      <c:pt idx="7829">
                        <c:v>145.30000000000001</c:v>
                      </c:pt>
                      <c:pt idx="7830">
                        <c:v>145</c:v>
                      </c:pt>
                      <c:pt idx="7831">
                        <c:v>147.19999999999999</c:v>
                      </c:pt>
                      <c:pt idx="7832">
                        <c:v>147.5</c:v>
                      </c:pt>
                      <c:pt idx="7833">
                        <c:v>146.5</c:v>
                      </c:pt>
                      <c:pt idx="7834">
                        <c:v>147</c:v>
                      </c:pt>
                      <c:pt idx="7835">
                        <c:v>147.30000000000001</c:v>
                      </c:pt>
                      <c:pt idx="7836">
                        <c:v>148.19999999999999</c:v>
                      </c:pt>
                      <c:pt idx="7837">
                        <c:v>145.6</c:v>
                      </c:pt>
                      <c:pt idx="7838">
                        <c:v>146.1</c:v>
                      </c:pt>
                      <c:pt idx="7839">
                        <c:v>147</c:v>
                      </c:pt>
                      <c:pt idx="7840">
                        <c:v>147.5</c:v>
                      </c:pt>
                      <c:pt idx="7841">
                        <c:v>148.4</c:v>
                      </c:pt>
                      <c:pt idx="7842">
                        <c:v>145.9</c:v>
                      </c:pt>
                      <c:pt idx="7843">
                        <c:v>145.69999999999999</c:v>
                      </c:pt>
                      <c:pt idx="7844">
                        <c:v>146.9</c:v>
                      </c:pt>
                      <c:pt idx="7845">
                        <c:v>146.6</c:v>
                      </c:pt>
                      <c:pt idx="7846">
                        <c:v>146.6</c:v>
                      </c:pt>
                      <c:pt idx="7847">
                        <c:v>146.5</c:v>
                      </c:pt>
                      <c:pt idx="7848">
                        <c:v>146.6</c:v>
                      </c:pt>
                      <c:pt idx="7849">
                        <c:v>147.69999999999999</c:v>
                      </c:pt>
                      <c:pt idx="7850">
                        <c:v>147.69999999999999</c:v>
                      </c:pt>
                      <c:pt idx="7851">
                        <c:v>147.1</c:v>
                      </c:pt>
                      <c:pt idx="7852">
                        <c:v>146.6</c:v>
                      </c:pt>
                      <c:pt idx="7853">
                        <c:v>146.19999999999999</c:v>
                      </c:pt>
                      <c:pt idx="7854">
                        <c:v>145.9</c:v>
                      </c:pt>
                      <c:pt idx="7855">
                        <c:v>147.4</c:v>
                      </c:pt>
                      <c:pt idx="7856">
                        <c:v>147.69999999999999</c:v>
                      </c:pt>
                      <c:pt idx="7857">
                        <c:v>147.4</c:v>
                      </c:pt>
                      <c:pt idx="7858">
                        <c:v>146.30000000000001</c:v>
                      </c:pt>
                      <c:pt idx="7859">
                        <c:v>147.5</c:v>
                      </c:pt>
                      <c:pt idx="7860">
                        <c:v>147.19999999999999</c:v>
                      </c:pt>
                      <c:pt idx="7861">
                        <c:v>147.4</c:v>
                      </c:pt>
                      <c:pt idx="7862">
                        <c:v>146.6</c:v>
                      </c:pt>
                      <c:pt idx="7863">
                        <c:v>145.30000000000001</c:v>
                      </c:pt>
                      <c:pt idx="7864">
                        <c:v>147.19999999999999</c:v>
                      </c:pt>
                      <c:pt idx="7865">
                        <c:v>148.1</c:v>
                      </c:pt>
                      <c:pt idx="7866">
                        <c:v>146.80000000000001</c:v>
                      </c:pt>
                      <c:pt idx="7867">
                        <c:v>147.19999999999999</c:v>
                      </c:pt>
                      <c:pt idx="7868">
                        <c:v>147.5</c:v>
                      </c:pt>
                      <c:pt idx="7869">
                        <c:v>146.4</c:v>
                      </c:pt>
                      <c:pt idx="7870">
                        <c:v>147.1</c:v>
                      </c:pt>
                      <c:pt idx="7871">
                        <c:v>146.6</c:v>
                      </c:pt>
                      <c:pt idx="7872">
                        <c:v>146.19999999999999</c:v>
                      </c:pt>
                      <c:pt idx="7873">
                        <c:v>146.6</c:v>
                      </c:pt>
                      <c:pt idx="7874">
                        <c:v>146.69999999999999</c:v>
                      </c:pt>
                      <c:pt idx="7875">
                        <c:v>148</c:v>
                      </c:pt>
                      <c:pt idx="7876">
                        <c:v>148.9</c:v>
                      </c:pt>
                      <c:pt idx="7877">
                        <c:v>147.4</c:v>
                      </c:pt>
                      <c:pt idx="7878">
                        <c:v>146.69999999999999</c:v>
                      </c:pt>
                      <c:pt idx="7879">
                        <c:v>146</c:v>
                      </c:pt>
                      <c:pt idx="7880">
                        <c:v>146.69999999999999</c:v>
                      </c:pt>
                      <c:pt idx="7881">
                        <c:v>147.30000000000001</c:v>
                      </c:pt>
                      <c:pt idx="7882">
                        <c:v>148.19999999999999</c:v>
                      </c:pt>
                      <c:pt idx="7883">
                        <c:v>147.69999999999999</c:v>
                      </c:pt>
                      <c:pt idx="7884">
                        <c:v>147.4</c:v>
                      </c:pt>
                      <c:pt idx="7885">
                        <c:v>147.6</c:v>
                      </c:pt>
                      <c:pt idx="7886">
                        <c:v>147.5</c:v>
                      </c:pt>
                      <c:pt idx="7887">
                        <c:v>146.1</c:v>
                      </c:pt>
                      <c:pt idx="7888">
                        <c:v>147.1</c:v>
                      </c:pt>
                      <c:pt idx="7889">
                        <c:v>147.80000000000001</c:v>
                      </c:pt>
                      <c:pt idx="7890">
                        <c:v>148.30000000000001</c:v>
                      </c:pt>
                      <c:pt idx="7891">
                        <c:v>147</c:v>
                      </c:pt>
                      <c:pt idx="7892">
                        <c:v>146.30000000000001</c:v>
                      </c:pt>
                      <c:pt idx="7893">
                        <c:v>146.69999999999999</c:v>
                      </c:pt>
                      <c:pt idx="7894">
                        <c:v>148</c:v>
                      </c:pt>
                      <c:pt idx="7895">
                        <c:v>146.4</c:v>
                      </c:pt>
                      <c:pt idx="7896">
                        <c:v>147</c:v>
                      </c:pt>
                      <c:pt idx="7897">
                        <c:v>146.1</c:v>
                      </c:pt>
                      <c:pt idx="7898">
                        <c:v>146.80000000000001</c:v>
                      </c:pt>
                      <c:pt idx="7899">
                        <c:v>149.30000000000001</c:v>
                      </c:pt>
                      <c:pt idx="7900">
                        <c:v>148.4</c:v>
                      </c:pt>
                      <c:pt idx="7901">
                        <c:v>146.69999999999999</c:v>
                      </c:pt>
                      <c:pt idx="7902">
                        <c:v>147.80000000000001</c:v>
                      </c:pt>
                      <c:pt idx="7903">
                        <c:v>146.69999999999999</c:v>
                      </c:pt>
                      <c:pt idx="7904">
                        <c:v>146.30000000000001</c:v>
                      </c:pt>
                      <c:pt idx="7905">
                        <c:v>146.19999999999999</c:v>
                      </c:pt>
                      <c:pt idx="7906">
                        <c:v>148</c:v>
                      </c:pt>
                      <c:pt idx="7907">
                        <c:v>146.6</c:v>
                      </c:pt>
                      <c:pt idx="7908">
                        <c:v>147.6</c:v>
                      </c:pt>
                      <c:pt idx="7909">
                        <c:v>147.30000000000001</c:v>
                      </c:pt>
                      <c:pt idx="7910">
                        <c:v>148.30000000000001</c:v>
                      </c:pt>
                      <c:pt idx="7911">
                        <c:v>145.9</c:v>
                      </c:pt>
                      <c:pt idx="7912">
                        <c:v>146.19999999999999</c:v>
                      </c:pt>
                      <c:pt idx="7913">
                        <c:v>145.4</c:v>
                      </c:pt>
                      <c:pt idx="7914">
                        <c:v>149.5</c:v>
                      </c:pt>
                      <c:pt idx="7915">
                        <c:v>147.9</c:v>
                      </c:pt>
                      <c:pt idx="7916">
                        <c:v>148.80000000000001</c:v>
                      </c:pt>
                      <c:pt idx="7917">
                        <c:v>147.69999999999999</c:v>
                      </c:pt>
                      <c:pt idx="7918">
                        <c:v>148.1</c:v>
                      </c:pt>
                      <c:pt idx="7919">
                        <c:v>148.30000000000001</c:v>
                      </c:pt>
                      <c:pt idx="7920">
                        <c:v>147.69999999999999</c:v>
                      </c:pt>
                      <c:pt idx="7921">
                        <c:v>147</c:v>
                      </c:pt>
                      <c:pt idx="7922">
                        <c:v>148.1</c:v>
                      </c:pt>
                      <c:pt idx="7923">
                        <c:v>147.9</c:v>
                      </c:pt>
                      <c:pt idx="7924">
                        <c:v>146.9</c:v>
                      </c:pt>
                      <c:pt idx="7925">
                        <c:v>148.69999999999999</c:v>
                      </c:pt>
                      <c:pt idx="7926">
                        <c:v>147.69999999999999</c:v>
                      </c:pt>
                      <c:pt idx="7927">
                        <c:v>147.4</c:v>
                      </c:pt>
                      <c:pt idx="7928">
                        <c:v>147.1</c:v>
                      </c:pt>
                      <c:pt idx="7929">
                        <c:v>147.4</c:v>
                      </c:pt>
                      <c:pt idx="7930">
                        <c:v>146.80000000000001</c:v>
                      </c:pt>
                      <c:pt idx="7931">
                        <c:v>145.9</c:v>
                      </c:pt>
                      <c:pt idx="7932">
                        <c:v>147</c:v>
                      </c:pt>
                      <c:pt idx="7933">
                        <c:v>147.4</c:v>
                      </c:pt>
                      <c:pt idx="7934">
                        <c:v>147.4</c:v>
                      </c:pt>
                      <c:pt idx="7935">
                        <c:v>147.80000000000001</c:v>
                      </c:pt>
                      <c:pt idx="7936">
                        <c:v>147.5</c:v>
                      </c:pt>
                      <c:pt idx="7937">
                        <c:v>147</c:v>
                      </c:pt>
                      <c:pt idx="7938">
                        <c:v>147.80000000000001</c:v>
                      </c:pt>
                      <c:pt idx="7939">
                        <c:v>145.30000000000001</c:v>
                      </c:pt>
                      <c:pt idx="7940">
                        <c:v>147.6</c:v>
                      </c:pt>
                      <c:pt idx="7941">
                        <c:v>146.6</c:v>
                      </c:pt>
                      <c:pt idx="7942">
                        <c:v>147.80000000000001</c:v>
                      </c:pt>
                      <c:pt idx="7943">
                        <c:v>147.30000000000001</c:v>
                      </c:pt>
                      <c:pt idx="7944">
                        <c:v>148.5</c:v>
                      </c:pt>
                      <c:pt idx="7945">
                        <c:v>148</c:v>
                      </c:pt>
                      <c:pt idx="7946">
                        <c:v>147.19999999999999</c:v>
                      </c:pt>
                      <c:pt idx="7947">
                        <c:v>147.69999999999999</c:v>
                      </c:pt>
                      <c:pt idx="7948">
                        <c:v>147.6</c:v>
                      </c:pt>
                      <c:pt idx="7949">
                        <c:v>149</c:v>
                      </c:pt>
                      <c:pt idx="7950">
                        <c:v>149.19999999999999</c:v>
                      </c:pt>
                      <c:pt idx="7951">
                        <c:v>147.19999999999999</c:v>
                      </c:pt>
                      <c:pt idx="7952">
                        <c:v>147.9</c:v>
                      </c:pt>
                      <c:pt idx="7953">
                        <c:v>146.80000000000001</c:v>
                      </c:pt>
                      <c:pt idx="7954">
                        <c:v>147.19999999999999</c:v>
                      </c:pt>
                      <c:pt idx="7955">
                        <c:v>148.1</c:v>
                      </c:pt>
                      <c:pt idx="7956">
                        <c:v>148.9</c:v>
                      </c:pt>
                      <c:pt idx="7957">
                        <c:v>148.6</c:v>
                      </c:pt>
                      <c:pt idx="7958">
                        <c:v>147</c:v>
                      </c:pt>
                      <c:pt idx="7959">
                        <c:v>147.5</c:v>
                      </c:pt>
                      <c:pt idx="7960">
                        <c:v>146.4</c:v>
                      </c:pt>
                      <c:pt idx="7961">
                        <c:v>148.19999999999999</c:v>
                      </c:pt>
                      <c:pt idx="7962">
                        <c:v>148.19999999999999</c:v>
                      </c:pt>
                      <c:pt idx="7963">
                        <c:v>147.5</c:v>
                      </c:pt>
                      <c:pt idx="7964">
                        <c:v>148.19999999999999</c:v>
                      </c:pt>
                      <c:pt idx="7965">
                        <c:v>148.69999999999999</c:v>
                      </c:pt>
                      <c:pt idx="7966">
                        <c:v>148.80000000000001</c:v>
                      </c:pt>
                      <c:pt idx="7967">
                        <c:v>148.6</c:v>
                      </c:pt>
                      <c:pt idx="7968">
                        <c:v>148.9</c:v>
                      </c:pt>
                      <c:pt idx="7969">
                        <c:v>147.9</c:v>
                      </c:pt>
                      <c:pt idx="7970">
                        <c:v>147.80000000000001</c:v>
                      </c:pt>
                      <c:pt idx="7971">
                        <c:v>148</c:v>
                      </c:pt>
                      <c:pt idx="7972">
                        <c:v>147.4</c:v>
                      </c:pt>
                      <c:pt idx="7973">
                        <c:v>148.80000000000001</c:v>
                      </c:pt>
                      <c:pt idx="7974">
                        <c:v>148.30000000000001</c:v>
                      </c:pt>
                      <c:pt idx="7975">
                        <c:v>148.80000000000001</c:v>
                      </c:pt>
                      <c:pt idx="7976">
                        <c:v>149.19999999999999</c:v>
                      </c:pt>
                      <c:pt idx="7977">
                        <c:v>147.69999999999999</c:v>
                      </c:pt>
                      <c:pt idx="7978">
                        <c:v>149.1</c:v>
                      </c:pt>
                      <c:pt idx="7979">
                        <c:v>148.1</c:v>
                      </c:pt>
                      <c:pt idx="7980">
                        <c:v>147.80000000000001</c:v>
                      </c:pt>
                      <c:pt idx="7981">
                        <c:v>148.80000000000001</c:v>
                      </c:pt>
                      <c:pt idx="7982">
                        <c:v>148.30000000000001</c:v>
                      </c:pt>
                      <c:pt idx="7983">
                        <c:v>147.5</c:v>
                      </c:pt>
                      <c:pt idx="7984">
                        <c:v>147.6</c:v>
                      </c:pt>
                      <c:pt idx="7985">
                        <c:v>148.69999999999999</c:v>
                      </c:pt>
                      <c:pt idx="7986">
                        <c:v>147.4</c:v>
                      </c:pt>
                      <c:pt idx="7987">
                        <c:v>148</c:v>
                      </c:pt>
                      <c:pt idx="7988">
                        <c:v>147.5</c:v>
                      </c:pt>
                      <c:pt idx="7989">
                        <c:v>148.69999999999999</c:v>
                      </c:pt>
                      <c:pt idx="7990">
                        <c:v>149.5</c:v>
                      </c:pt>
                      <c:pt idx="7991">
                        <c:v>149.19999999999999</c:v>
                      </c:pt>
                      <c:pt idx="7992">
                        <c:v>149.30000000000001</c:v>
                      </c:pt>
                      <c:pt idx="7993">
                        <c:v>148.69999999999999</c:v>
                      </c:pt>
                      <c:pt idx="7994">
                        <c:v>147.30000000000001</c:v>
                      </c:pt>
                      <c:pt idx="7995">
                        <c:v>149.19999999999999</c:v>
                      </c:pt>
                      <c:pt idx="7996">
                        <c:v>148.69999999999999</c:v>
                      </c:pt>
                      <c:pt idx="7997">
                        <c:v>148.4</c:v>
                      </c:pt>
                      <c:pt idx="7998">
                        <c:v>148.6</c:v>
                      </c:pt>
                      <c:pt idx="7999">
                        <c:v>148.1</c:v>
                      </c:pt>
                      <c:pt idx="8000">
                        <c:v>149.1</c:v>
                      </c:pt>
                      <c:pt idx="8001">
                        <c:v>148.5</c:v>
                      </c:pt>
                      <c:pt idx="8002">
                        <c:v>147</c:v>
                      </c:pt>
                      <c:pt idx="8003">
                        <c:v>147.4</c:v>
                      </c:pt>
                      <c:pt idx="8004">
                        <c:v>147.30000000000001</c:v>
                      </c:pt>
                      <c:pt idx="8005">
                        <c:v>147.69999999999999</c:v>
                      </c:pt>
                      <c:pt idx="8006">
                        <c:v>148</c:v>
                      </c:pt>
                      <c:pt idx="8007">
                        <c:v>148.1</c:v>
                      </c:pt>
                      <c:pt idx="8008">
                        <c:v>147.80000000000001</c:v>
                      </c:pt>
                      <c:pt idx="8009">
                        <c:v>148.9</c:v>
                      </c:pt>
                      <c:pt idx="8010">
                        <c:v>148.30000000000001</c:v>
                      </c:pt>
                      <c:pt idx="8011">
                        <c:v>148.4</c:v>
                      </c:pt>
                      <c:pt idx="8012">
                        <c:v>148.4</c:v>
                      </c:pt>
                      <c:pt idx="8013">
                        <c:v>147.6</c:v>
                      </c:pt>
                      <c:pt idx="8014">
                        <c:v>148.1</c:v>
                      </c:pt>
                      <c:pt idx="8015">
                        <c:v>149.5</c:v>
                      </c:pt>
                      <c:pt idx="8016">
                        <c:v>149.30000000000001</c:v>
                      </c:pt>
                      <c:pt idx="8017">
                        <c:v>149.5</c:v>
                      </c:pt>
                      <c:pt idx="8018">
                        <c:v>149.19999999999999</c:v>
                      </c:pt>
                      <c:pt idx="8019">
                        <c:v>148</c:v>
                      </c:pt>
                      <c:pt idx="8020">
                        <c:v>148.5</c:v>
                      </c:pt>
                      <c:pt idx="8021">
                        <c:v>148.69999999999999</c:v>
                      </c:pt>
                      <c:pt idx="8022">
                        <c:v>148.1</c:v>
                      </c:pt>
                      <c:pt idx="8023">
                        <c:v>148.4</c:v>
                      </c:pt>
                      <c:pt idx="8024">
                        <c:v>147.9</c:v>
                      </c:pt>
                      <c:pt idx="8025">
                        <c:v>147.6</c:v>
                      </c:pt>
                      <c:pt idx="8026">
                        <c:v>150.1</c:v>
                      </c:pt>
                      <c:pt idx="8027">
                        <c:v>147.19999999999999</c:v>
                      </c:pt>
                      <c:pt idx="8028">
                        <c:v>148.19999999999999</c:v>
                      </c:pt>
                      <c:pt idx="8029">
                        <c:v>149.1</c:v>
                      </c:pt>
                      <c:pt idx="8030">
                        <c:v>149.30000000000001</c:v>
                      </c:pt>
                      <c:pt idx="8031">
                        <c:v>146.6</c:v>
                      </c:pt>
                      <c:pt idx="8032">
                        <c:v>147.9</c:v>
                      </c:pt>
                      <c:pt idx="8033">
                        <c:v>146.80000000000001</c:v>
                      </c:pt>
                      <c:pt idx="8034">
                        <c:v>148.5</c:v>
                      </c:pt>
                      <c:pt idx="8035">
                        <c:v>148.6</c:v>
                      </c:pt>
                      <c:pt idx="8036">
                        <c:v>148.6</c:v>
                      </c:pt>
                      <c:pt idx="8037">
                        <c:v>149.19999999999999</c:v>
                      </c:pt>
                      <c:pt idx="8038">
                        <c:v>149.6</c:v>
                      </c:pt>
                      <c:pt idx="8039">
                        <c:v>146.80000000000001</c:v>
                      </c:pt>
                      <c:pt idx="8040">
                        <c:v>148</c:v>
                      </c:pt>
                      <c:pt idx="8041">
                        <c:v>147.69999999999999</c:v>
                      </c:pt>
                      <c:pt idx="8042">
                        <c:v>148.69999999999999</c:v>
                      </c:pt>
                      <c:pt idx="8043">
                        <c:v>147.80000000000001</c:v>
                      </c:pt>
                      <c:pt idx="8044">
                        <c:v>148.30000000000001</c:v>
                      </c:pt>
                      <c:pt idx="8045">
                        <c:v>147.5</c:v>
                      </c:pt>
                      <c:pt idx="8046">
                        <c:v>148.80000000000001</c:v>
                      </c:pt>
                      <c:pt idx="8047">
                        <c:v>148</c:v>
                      </c:pt>
                      <c:pt idx="8048">
                        <c:v>147.1</c:v>
                      </c:pt>
                      <c:pt idx="8049">
                        <c:v>148.80000000000001</c:v>
                      </c:pt>
                      <c:pt idx="8050">
                        <c:v>146.9</c:v>
                      </c:pt>
                      <c:pt idx="8051">
                        <c:v>148.6</c:v>
                      </c:pt>
                      <c:pt idx="8052">
                        <c:v>148.4</c:v>
                      </c:pt>
                      <c:pt idx="8053">
                        <c:v>148.1</c:v>
                      </c:pt>
                      <c:pt idx="8054">
                        <c:v>147.5</c:v>
                      </c:pt>
                      <c:pt idx="8055">
                        <c:v>147.9</c:v>
                      </c:pt>
                      <c:pt idx="8056">
                        <c:v>146.9</c:v>
                      </c:pt>
                      <c:pt idx="8057">
                        <c:v>147.6</c:v>
                      </c:pt>
                      <c:pt idx="8058">
                        <c:v>148.9</c:v>
                      </c:pt>
                      <c:pt idx="8059">
                        <c:v>146.9</c:v>
                      </c:pt>
                      <c:pt idx="8060">
                        <c:v>149.1</c:v>
                      </c:pt>
                      <c:pt idx="8061">
                        <c:v>146.6</c:v>
                      </c:pt>
                      <c:pt idx="8062">
                        <c:v>147.30000000000001</c:v>
                      </c:pt>
                      <c:pt idx="8063">
                        <c:v>148</c:v>
                      </c:pt>
                      <c:pt idx="8064">
                        <c:v>146.9</c:v>
                      </c:pt>
                      <c:pt idx="8065">
                        <c:v>147.80000000000001</c:v>
                      </c:pt>
                      <c:pt idx="8066">
                        <c:v>148.19999999999999</c:v>
                      </c:pt>
                      <c:pt idx="8067">
                        <c:v>147.6</c:v>
                      </c:pt>
                      <c:pt idx="8068">
                        <c:v>147.30000000000001</c:v>
                      </c:pt>
                      <c:pt idx="8069">
                        <c:v>148</c:v>
                      </c:pt>
                      <c:pt idx="8070">
                        <c:v>147.6</c:v>
                      </c:pt>
                      <c:pt idx="8071">
                        <c:v>146.19999999999999</c:v>
                      </c:pt>
                      <c:pt idx="8072">
                        <c:v>146.69999999999999</c:v>
                      </c:pt>
                      <c:pt idx="8073">
                        <c:v>146.6</c:v>
                      </c:pt>
                      <c:pt idx="8074">
                        <c:v>147.19999999999999</c:v>
                      </c:pt>
                      <c:pt idx="8075">
                        <c:v>147.1</c:v>
                      </c:pt>
                      <c:pt idx="8076">
                        <c:v>146.6</c:v>
                      </c:pt>
                      <c:pt idx="8077">
                        <c:v>147.30000000000001</c:v>
                      </c:pt>
                      <c:pt idx="8078">
                        <c:v>147.5</c:v>
                      </c:pt>
                      <c:pt idx="8079">
                        <c:v>147.6</c:v>
                      </c:pt>
                      <c:pt idx="8080">
                        <c:v>148.19999999999999</c:v>
                      </c:pt>
                      <c:pt idx="8081">
                        <c:v>147.9</c:v>
                      </c:pt>
                      <c:pt idx="8082">
                        <c:v>146.19999999999999</c:v>
                      </c:pt>
                      <c:pt idx="8083">
                        <c:v>146.30000000000001</c:v>
                      </c:pt>
                      <c:pt idx="8084">
                        <c:v>146.30000000000001</c:v>
                      </c:pt>
                      <c:pt idx="8085">
                        <c:v>147.5</c:v>
                      </c:pt>
                      <c:pt idx="8086">
                        <c:v>145.9</c:v>
                      </c:pt>
                      <c:pt idx="8087">
                        <c:v>147.5</c:v>
                      </c:pt>
                      <c:pt idx="8088">
                        <c:v>145.6</c:v>
                      </c:pt>
                      <c:pt idx="8089">
                        <c:v>146.5</c:v>
                      </c:pt>
                      <c:pt idx="8090">
                        <c:v>148.1</c:v>
                      </c:pt>
                      <c:pt idx="8091">
                        <c:v>146.30000000000001</c:v>
                      </c:pt>
                      <c:pt idx="8092">
                        <c:v>146.30000000000001</c:v>
                      </c:pt>
                      <c:pt idx="8093">
                        <c:v>146.80000000000001</c:v>
                      </c:pt>
                      <c:pt idx="8094">
                        <c:v>145.69999999999999</c:v>
                      </c:pt>
                      <c:pt idx="8095">
                        <c:v>147.69999999999999</c:v>
                      </c:pt>
                      <c:pt idx="8096">
                        <c:v>147.1</c:v>
                      </c:pt>
                      <c:pt idx="8097">
                        <c:v>147.1</c:v>
                      </c:pt>
                      <c:pt idx="8098">
                        <c:v>147.1</c:v>
                      </c:pt>
                      <c:pt idx="8099">
                        <c:v>147</c:v>
                      </c:pt>
                      <c:pt idx="8100">
                        <c:v>146</c:v>
                      </c:pt>
                      <c:pt idx="8101">
                        <c:v>146.69999999999999</c:v>
                      </c:pt>
                      <c:pt idx="8102">
                        <c:v>146.1</c:v>
                      </c:pt>
                      <c:pt idx="8103">
                        <c:v>146.1</c:v>
                      </c:pt>
                      <c:pt idx="8104">
                        <c:v>148</c:v>
                      </c:pt>
                      <c:pt idx="8105">
                        <c:v>147.30000000000001</c:v>
                      </c:pt>
                      <c:pt idx="8106">
                        <c:v>147.69999999999999</c:v>
                      </c:pt>
                      <c:pt idx="8107">
                        <c:v>145.6</c:v>
                      </c:pt>
                      <c:pt idx="8108">
                        <c:v>147.80000000000001</c:v>
                      </c:pt>
                      <c:pt idx="8109">
                        <c:v>147.19999999999999</c:v>
                      </c:pt>
                      <c:pt idx="8110">
                        <c:v>147.19999999999999</c:v>
                      </c:pt>
                      <c:pt idx="8111">
                        <c:v>148</c:v>
                      </c:pt>
                      <c:pt idx="8112">
                        <c:v>146.19999999999999</c:v>
                      </c:pt>
                      <c:pt idx="8113">
                        <c:v>146.80000000000001</c:v>
                      </c:pt>
                      <c:pt idx="8114">
                        <c:v>146.30000000000001</c:v>
                      </c:pt>
                      <c:pt idx="8115">
                        <c:v>145.30000000000001</c:v>
                      </c:pt>
                      <c:pt idx="8116">
                        <c:v>147</c:v>
                      </c:pt>
                      <c:pt idx="8117">
                        <c:v>146.80000000000001</c:v>
                      </c:pt>
                      <c:pt idx="8118">
                        <c:v>147.5</c:v>
                      </c:pt>
                      <c:pt idx="8119">
                        <c:v>148.4</c:v>
                      </c:pt>
                      <c:pt idx="8120">
                        <c:v>146.30000000000001</c:v>
                      </c:pt>
                      <c:pt idx="8121">
                        <c:v>147</c:v>
                      </c:pt>
                      <c:pt idx="8122">
                        <c:v>147.80000000000001</c:v>
                      </c:pt>
                      <c:pt idx="8123">
                        <c:v>147.5</c:v>
                      </c:pt>
                      <c:pt idx="8124">
                        <c:v>147.4</c:v>
                      </c:pt>
                      <c:pt idx="8125">
                        <c:v>147.6</c:v>
                      </c:pt>
                      <c:pt idx="8126">
                        <c:v>147</c:v>
                      </c:pt>
                      <c:pt idx="8127">
                        <c:v>146.4</c:v>
                      </c:pt>
                      <c:pt idx="8128">
                        <c:v>146.19999999999999</c:v>
                      </c:pt>
                      <c:pt idx="8129">
                        <c:v>146.5</c:v>
                      </c:pt>
                      <c:pt idx="8130">
                        <c:v>146.9</c:v>
                      </c:pt>
                      <c:pt idx="8131">
                        <c:v>146.9</c:v>
                      </c:pt>
                      <c:pt idx="8132">
                        <c:v>146.9</c:v>
                      </c:pt>
                      <c:pt idx="8133">
                        <c:v>146.6</c:v>
                      </c:pt>
                      <c:pt idx="8134">
                        <c:v>145.30000000000001</c:v>
                      </c:pt>
                      <c:pt idx="8135">
                        <c:v>146.30000000000001</c:v>
                      </c:pt>
                      <c:pt idx="8136">
                        <c:v>146</c:v>
                      </c:pt>
                      <c:pt idx="8137">
                        <c:v>146.9</c:v>
                      </c:pt>
                      <c:pt idx="8138">
                        <c:v>147</c:v>
                      </c:pt>
                      <c:pt idx="8139">
                        <c:v>147.30000000000001</c:v>
                      </c:pt>
                      <c:pt idx="8140">
                        <c:v>146.5</c:v>
                      </c:pt>
                      <c:pt idx="8141">
                        <c:v>146.9</c:v>
                      </c:pt>
                      <c:pt idx="8142">
                        <c:v>146.6</c:v>
                      </c:pt>
                      <c:pt idx="8143">
                        <c:v>146.1</c:v>
                      </c:pt>
                      <c:pt idx="8144">
                        <c:v>146.6</c:v>
                      </c:pt>
                      <c:pt idx="8145">
                        <c:v>146.9</c:v>
                      </c:pt>
                      <c:pt idx="8146">
                        <c:v>145.6</c:v>
                      </c:pt>
                      <c:pt idx="8147">
                        <c:v>146.9</c:v>
                      </c:pt>
                      <c:pt idx="8148">
                        <c:v>146.9</c:v>
                      </c:pt>
                      <c:pt idx="8149">
                        <c:v>145.69999999999999</c:v>
                      </c:pt>
                      <c:pt idx="8150">
                        <c:v>147.80000000000001</c:v>
                      </c:pt>
                      <c:pt idx="8151">
                        <c:v>146.69999999999999</c:v>
                      </c:pt>
                      <c:pt idx="8152">
                        <c:v>146.80000000000001</c:v>
                      </c:pt>
                      <c:pt idx="8153">
                        <c:v>146.6</c:v>
                      </c:pt>
                      <c:pt idx="8154">
                        <c:v>145.4</c:v>
                      </c:pt>
                      <c:pt idx="8155">
                        <c:v>146</c:v>
                      </c:pt>
                      <c:pt idx="8156">
                        <c:v>147.1</c:v>
                      </c:pt>
                      <c:pt idx="8157">
                        <c:v>146.69999999999999</c:v>
                      </c:pt>
                      <c:pt idx="8158">
                        <c:v>147.4</c:v>
                      </c:pt>
                      <c:pt idx="8159">
                        <c:v>146.69999999999999</c:v>
                      </c:pt>
                      <c:pt idx="8160">
                        <c:v>145.69999999999999</c:v>
                      </c:pt>
                      <c:pt idx="8161">
                        <c:v>145.69999999999999</c:v>
                      </c:pt>
                      <c:pt idx="8162">
                        <c:v>147.30000000000001</c:v>
                      </c:pt>
                      <c:pt idx="8163">
                        <c:v>147.80000000000001</c:v>
                      </c:pt>
                      <c:pt idx="8164">
                        <c:v>145</c:v>
                      </c:pt>
                      <c:pt idx="8165">
                        <c:v>145.9</c:v>
                      </c:pt>
                      <c:pt idx="8166">
                        <c:v>146.80000000000001</c:v>
                      </c:pt>
                      <c:pt idx="8167">
                        <c:v>145.1</c:v>
                      </c:pt>
                      <c:pt idx="8168">
                        <c:v>146.6</c:v>
                      </c:pt>
                      <c:pt idx="8169">
                        <c:v>147</c:v>
                      </c:pt>
                      <c:pt idx="8170">
                        <c:v>146.19999999999999</c:v>
                      </c:pt>
                      <c:pt idx="8171">
                        <c:v>146.69999999999999</c:v>
                      </c:pt>
                      <c:pt idx="8172">
                        <c:v>144.6</c:v>
                      </c:pt>
                      <c:pt idx="8173">
                        <c:v>145.19999999999999</c:v>
                      </c:pt>
                      <c:pt idx="8174">
                        <c:v>145.9</c:v>
                      </c:pt>
                      <c:pt idx="8175">
                        <c:v>147.30000000000001</c:v>
                      </c:pt>
                      <c:pt idx="8176">
                        <c:v>146</c:v>
                      </c:pt>
                      <c:pt idx="8177">
                        <c:v>146.80000000000001</c:v>
                      </c:pt>
                      <c:pt idx="8178">
                        <c:v>146.1</c:v>
                      </c:pt>
                      <c:pt idx="8179">
                        <c:v>144.6</c:v>
                      </c:pt>
                      <c:pt idx="8180">
                        <c:v>145.9</c:v>
                      </c:pt>
                      <c:pt idx="8181">
                        <c:v>146.30000000000001</c:v>
                      </c:pt>
                      <c:pt idx="8182">
                        <c:v>146.69999999999999</c:v>
                      </c:pt>
                      <c:pt idx="8183">
                        <c:v>145.6</c:v>
                      </c:pt>
                      <c:pt idx="8184">
                        <c:v>146.1</c:v>
                      </c:pt>
                      <c:pt idx="8185">
                        <c:v>145.69999999999999</c:v>
                      </c:pt>
                      <c:pt idx="8186">
                        <c:v>147.19999999999999</c:v>
                      </c:pt>
                      <c:pt idx="8187">
                        <c:v>146.1</c:v>
                      </c:pt>
                      <c:pt idx="8188">
                        <c:v>146.80000000000001</c:v>
                      </c:pt>
                      <c:pt idx="8189">
                        <c:v>145.80000000000001</c:v>
                      </c:pt>
                      <c:pt idx="8190">
                        <c:v>146.19999999999999</c:v>
                      </c:pt>
                      <c:pt idx="8191">
                        <c:v>145.9</c:v>
                      </c:pt>
                      <c:pt idx="8192">
                        <c:v>145.69999999999999</c:v>
                      </c:pt>
                      <c:pt idx="8193">
                        <c:v>145.5</c:v>
                      </c:pt>
                      <c:pt idx="8194">
                        <c:v>146.30000000000001</c:v>
                      </c:pt>
                      <c:pt idx="8195">
                        <c:v>145.4</c:v>
                      </c:pt>
                      <c:pt idx="8196">
                        <c:v>145.9</c:v>
                      </c:pt>
                      <c:pt idx="8197">
                        <c:v>147.5</c:v>
                      </c:pt>
                      <c:pt idx="8198">
                        <c:v>147</c:v>
                      </c:pt>
                      <c:pt idx="8199">
                        <c:v>146.19999999999999</c:v>
                      </c:pt>
                      <c:pt idx="8200">
                        <c:v>147.5</c:v>
                      </c:pt>
                      <c:pt idx="8201">
                        <c:v>146</c:v>
                      </c:pt>
                      <c:pt idx="8202">
                        <c:v>147</c:v>
                      </c:pt>
                      <c:pt idx="8203">
                        <c:v>146</c:v>
                      </c:pt>
                      <c:pt idx="8204">
                        <c:v>146.80000000000001</c:v>
                      </c:pt>
                      <c:pt idx="8205">
                        <c:v>146.5</c:v>
                      </c:pt>
                      <c:pt idx="8206">
                        <c:v>146</c:v>
                      </c:pt>
                      <c:pt idx="8207">
                        <c:v>146.5</c:v>
                      </c:pt>
                      <c:pt idx="8208">
                        <c:v>148.30000000000001</c:v>
                      </c:pt>
                      <c:pt idx="8209">
                        <c:v>146.6</c:v>
                      </c:pt>
                      <c:pt idx="8210">
                        <c:v>146.1</c:v>
                      </c:pt>
                      <c:pt idx="8211">
                        <c:v>146.1</c:v>
                      </c:pt>
                      <c:pt idx="8212">
                        <c:v>144.1</c:v>
                      </c:pt>
                      <c:pt idx="8213">
                        <c:v>145.9</c:v>
                      </c:pt>
                      <c:pt idx="8214">
                        <c:v>144.9</c:v>
                      </c:pt>
                      <c:pt idx="8215">
                        <c:v>145.9</c:v>
                      </c:pt>
                      <c:pt idx="8216">
                        <c:v>146.1</c:v>
                      </c:pt>
                      <c:pt idx="8217">
                        <c:v>145.6</c:v>
                      </c:pt>
                      <c:pt idx="8218">
                        <c:v>146.6</c:v>
                      </c:pt>
                      <c:pt idx="8219">
                        <c:v>145.4</c:v>
                      </c:pt>
                      <c:pt idx="8220">
                        <c:v>147.5</c:v>
                      </c:pt>
                      <c:pt idx="8221">
                        <c:v>147</c:v>
                      </c:pt>
                      <c:pt idx="8222">
                        <c:v>145.5</c:v>
                      </c:pt>
                      <c:pt idx="8223">
                        <c:v>147.1</c:v>
                      </c:pt>
                      <c:pt idx="8224">
                        <c:v>146.30000000000001</c:v>
                      </c:pt>
                      <c:pt idx="8225">
                        <c:v>145.80000000000001</c:v>
                      </c:pt>
                      <c:pt idx="8226">
                        <c:v>145.19999999999999</c:v>
                      </c:pt>
                      <c:pt idx="8227">
                        <c:v>146.1</c:v>
                      </c:pt>
                      <c:pt idx="8228">
                        <c:v>146.5</c:v>
                      </c:pt>
                      <c:pt idx="8229">
                        <c:v>146.1</c:v>
                      </c:pt>
                      <c:pt idx="8230">
                        <c:v>146.5</c:v>
                      </c:pt>
                      <c:pt idx="8231">
                        <c:v>146.6</c:v>
                      </c:pt>
                      <c:pt idx="8232">
                        <c:v>146.1</c:v>
                      </c:pt>
                      <c:pt idx="8233">
                        <c:v>146.1</c:v>
                      </c:pt>
                      <c:pt idx="8234">
                        <c:v>146</c:v>
                      </c:pt>
                      <c:pt idx="8235">
                        <c:v>147.30000000000001</c:v>
                      </c:pt>
                      <c:pt idx="8236">
                        <c:v>146</c:v>
                      </c:pt>
                      <c:pt idx="8237">
                        <c:v>147.4</c:v>
                      </c:pt>
                      <c:pt idx="8238">
                        <c:v>146.6</c:v>
                      </c:pt>
                      <c:pt idx="8239">
                        <c:v>145</c:v>
                      </c:pt>
                      <c:pt idx="8240">
                        <c:v>144.69999999999999</c:v>
                      </c:pt>
                      <c:pt idx="8241">
                        <c:v>145.4</c:v>
                      </c:pt>
                      <c:pt idx="8242">
                        <c:v>146</c:v>
                      </c:pt>
                      <c:pt idx="8243">
                        <c:v>147.19999999999999</c:v>
                      </c:pt>
                      <c:pt idx="8244">
                        <c:v>145.9</c:v>
                      </c:pt>
                      <c:pt idx="8245">
                        <c:v>145.1</c:v>
                      </c:pt>
                      <c:pt idx="8246">
                        <c:v>146.5</c:v>
                      </c:pt>
                      <c:pt idx="8247">
                        <c:v>146.5</c:v>
                      </c:pt>
                      <c:pt idx="8248">
                        <c:v>146.30000000000001</c:v>
                      </c:pt>
                      <c:pt idx="8249">
                        <c:v>144.80000000000001</c:v>
                      </c:pt>
                      <c:pt idx="8250">
                        <c:v>145.69999999999999</c:v>
                      </c:pt>
                      <c:pt idx="8251">
                        <c:v>145.6</c:v>
                      </c:pt>
                      <c:pt idx="8252">
                        <c:v>145.80000000000001</c:v>
                      </c:pt>
                      <c:pt idx="8253">
                        <c:v>145.80000000000001</c:v>
                      </c:pt>
                      <c:pt idx="8254">
                        <c:v>145.9</c:v>
                      </c:pt>
                      <c:pt idx="8255">
                        <c:v>145.5</c:v>
                      </c:pt>
                      <c:pt idx="8256">
                        <c:v>145.9</c:v>
                      </c:pt>
                      <c:pt idx="8257">
                        <c:v>145.5</c:v>
                      </c:pt>
                      <c:pt idx="8258">
                        <c:v>145.80000000000001</c:v>
                      </c:pt>
                      <c:pt idx="8259">
                        <c:v>147.6</c:v>
                      </c:pt>
                      <c:pt idx="8260">
                        <c:v>147.19999999999999</c:v>
                      </c:pt>
                      <c:pt idx="8261">
                        <c:v>147.4</c:v>
                      </c:pt>
                      <c:pt idx="8262">
                        <c:v>146.1</c:v>
                      </c:pt>
                      <c:pt idx="8263">
                        <c:v>144.4</c:v>
                      </c:pt>
                      <c:pt idx="8264">
                        <c:v>145.4</c:v>
                      </c:pt>
                      <c:pt idx="8265">
                        <c:v>146.19999999999999</c:v>
                      </c:pt>
                      <c:pt idx="8266">
                        <c:v>147.19999999999999</c:v>
                      </c:pt>
                      <c:pt idx="8267">
                        <c:v>145.1</c:v>
                      </c:pt>
                      <c:pt idx="8268">
                        <c:v>146.30000000000001</c:v>
                      </c:pt>
                      <c:pt idx="8269">
                        <c:v>146.4</c:v>
                      </c:pt>
                      <c:pt idx="8270">
                        <c:v>146.69999999999999</c:v>
                      </c:pt>
                      <c:pt idx="8271">
                        <c:v>145.9</c:v>
                      </c:pt>
                      <c:pt idx="8272">
                        <c:v>146.69999999999999</c:v>
                      </c:pt>
                      <c:pt idx="8273">
                        <c:v>145.69999999999999</c:v>
                      </c:pt>
                      <c:pt idx="8274">
                        <c:v>146.30000000000001</c:v>
                      </c:pt>
                      <c:pt idx="8275">
                        <c:v>145.4</c:v>
                      </c:pt>
                      <c:pt idx="8276">
                        <c:v>146.30000000000001</c:v>
                      </c:pt>
                      <c:pt idx="8277">
                        <c:v>146.1</c:v>
                      </c:pt>
                      <c:pt idx="8278">
                        <c:v>147</c:v>
                      </c:pt>
                      <c:pt idx="8279">
                        <c:v>146.4</c:v>
                      </c:pt>
                      <c:pt idx="8280">
                        <c:v>146</c:v>
                      </c:pt>
                      <c:pt idx="8281">
                        <c:v>147.30000000000001</c:v>
                      </c:pt>
                      <c:pt idx="8282">
                        <c:v>147.19999999999999</c:v>
                      </c:pt>
                      <c:pt idx="8283">
                        <c:v>146.80000000000001</c:v>
                      </c:pt>
                      <c:pt idx="8284">
                        <c:v>146.5</c:v>
                      </c:pt>
                      <c:pt idx="8285">
                        <c:v>145.5</c:v>
                      </c:pt>
                      <c:pt idx="8286">
                        <c:v>146.5</c:v>
                      </c:pt>
                      <c:pt idx="8287">
                        <c:v>147.6</c:v>
                      </c:pt>
                      <c:pt idx="8288">
                        <c:v>146.19999999999999</c:v>
                      </c:pt>
                      <c:pt idx="8289">
                        <c:v>145.9</c:v>
                      </c:pt>
                      <c:pt idx="8290">
                        <c:v>146.30000000000001</c:v>
                      </c:pt>
                      <c:pt idx="8291">
                        <c:v>145.69999999999999</c:v>
                      </c:pt>
                      <c:pt idx="8292">
                        <c:v>146.19999999999999</c:v>
                      </c:pt>
                      <c:pt idx="8293">
                        <c:v>146</c:v>
                      </c:pt>
                      <c:pt idx="8294">
                        <c:v>147.19999999999999</c:v>
                      </c:pt>
                      <c:pt idx="8295">
                        <c:v>146.6</c:v>
                      </c:pt>
                      <c:pt idx="8296">
                        <c:v>146.80000000000001</c:v>
                      </c:pt>
                      <c:pt idx="8297">
                        <c:v>146.6</c:v>
                      </c:pt>
                      <c:pt idx="8298">
                        <c:v>145.9</c:v>
                      </c:pt>
                      <c:pt idx="8299">
                        <c:v>146.30000000000001</c:v>
                      </c:pt>
                      <c:pt idx="8300">
                        <c:v>146.30000000000001</c:v>
                      </c:pt>
                      <c:pt idx="8301">
                        <c:v>146.4</c:v>
                      </c:pt>
                      <c:pt idx="8302">
                        <c:v>147.30000000000001</c:v>
                      </c:pt>
                      <c:pt idx="8303">
                        <c:v>146.9</c:v>
                      </c:pt>
                      <c:pt idx="8304">
                        <c:v>146.69999999999999</c:v>
                      </c:pt>
                      <c:pt idx="8305">
                        <c:v>145.80000000000001</c:v>
                      </c:pt>
                      <c:pt idx="8306">
                        <c:v>146.4</c:v>
                      </c:pt>
                      <c:pt idx="8307">
                        <c:v>147</c:v>
                      </c:pt>
                      <c:pt idx="8308">
                        <c:v>146</c:v>
                      </c:pt>
                      <c:pt idx="8309">
                        <c:v>146.9</c:v>
                      </c:pt>
                      <c:pt idx="8310">
                        <c:v>146.9</c:v>
                      </c:pt>
                      <c:pt idx="8311">
                        <c:v>147.4</c:v>
                      </c:pt>
                      <c:pt idx="8312">
                        <c:v>146.30000000000001</c:v>
                      </c:pt>
                      <c:pt idx="8313">
                        <c:v>146.80000000000001</c:v>
                      </c:pt>
                      <c:pt idx="8314">
                        <c:v>146.19999999999999</c:v>
                      </c:pt>
                      <c:pt idx="8315">
                        <c:v>146.80000000000001</c:v>
                      </c:pt>
                      <c:pt idx="8316">
                        <c:v>146.69999999999999</c:v>
                      </c:pt>
                      <c:pt idx="8317">
                        <c:v>146.6</c:v>
                      </c:pt>
                      <c:pt idx="8318">
                        <c:v>146.19999999999999</c:v>
                      </c:pt>
                      <c:pt idx="8319">
                        <c:v>147.19999999999999</c:v>
                      </c:pt>
                      <c:pt idx="8320">
                        <c:v>145</c:v>
                      </c:pt>
                      <c:pt idx="8321">
                        <c:v>146.5</c:v>
                      </c:pt>
                      <c:pt idx="8322">
                        <c:v>147</c:v>
                      </c:pt>
                      <c:pt idx="8323">
                        <c:v>146</c:v>
                      </c:pt>
                      <c:pt idx="8324">
                        <c:v>146.1</c:v>
                      </c:pt>
                      <c:pt idx="8325">
                        <c:v>145.80000000000001</c:v>
                      </c:pt>
                      <c:pt idx="8326">
                        <c:v>146.30000000000001</c:v>
                      </c:pt>
                      <c:pt idx="8327">
                        <c:v>146.4</c:v>
                      </c:pt>
                      <c:pt idx="8328">
                        <c:v>145.6</c:v>
                      </c:pt>
                      <c:pt idx="8329">
                        <c:v>146.5</c:v>
                      </c:pt>
                      <c:pt idx="8330">
                        <c:v>145.9</c:v>
                      </c:pt>
                      <c:pt idx="8331">
                        <c:v>146</c:v>
                      </c:pt>
                      <c:pt idx="8332">
                        <c:v>144.9</c:v>
                      </c:pt>
                      <c:pt idx="8333">
                        <c:v>144.69999999999999</c:v>
                      </c:pt>
                      <c:pt idx="8334">
                        <c:v>145.4</c:v>
                      </c:pt>
                      <c:pt idx="8335">
                        <c:v>143.69999999999999</c:v>
                      </c:pt>
                      <c:pt idx="8336">
                        <c:v>147.6</c:v>
                      </c:pt>
                      <c:pt idx="8337">
                        <c:v>145.9</c:v>
                      </c:pt>
                      <c:pt idx="8338">
                        <c:v>147</c:v>
                      </c:pt>
                      <c:pt idx="8339">
                        <c:v>146</c:v>
                      </c:pt>
                      <c:pt idx="8340">
                        <c:v>145.5</c:v>
                      </c:pt>
                      <c:pt idx="8341">
                        <c:v>145.30000000000001</c:v>
                      </c:pt>
                      <c:pt idx="8342">
                        <c:v>146.5</c:v>
                      </c:pt>
                      <c:pt idx="8343">
                        <c:v>145.4</c:v>
                      </c:pt>
                      <c:pt idx="8344">
                        <c:v>145.5</c:v>
                      </c:pt>
                      <c:pt idx="8345">
                        <c:v>143.6</c:v>
                      </c:pt>
                      <c:pt idx="8346">
                        <c:v>146.5</c:v>
                      </c:pt>
                      <c:pt idx="8347">
                        <c:v>146.30000000000001</c:v>
                      </c:pt>
                      <c:pt idx="8348">
                        <c:v>145</c:v>
                      </c:pt>
                      <c:pt idx="8349">
                        <c:v>145.1</c:v>
                      </c:pt>
                      <c:pt idx="8350">
                        <c:v>145.6</c:v>
                      </c:pt>
                      <c:pt idx="8351">
                        <c:v>144.80000000000001</c:v>
                      </c:pt>
                      <c:pt idx="8352">
                        <c:v>145.19999999999999</c:v>
                      </c:pt>
                      <c:pt idx="8353">
                        <c:v>145.4</c:v>
                      </c:pt>
                      <c:pt idx="8354">
                        <c:v>144.5</c:v>
                      </c:pt>
                      <c:pt idx="8355">
                        <c:v>144.9</c:v>
                      </c:pt>
                      <c:pt idx="8356">
                        <c:v>146.30000000000001</c:v>
                      </c:pt>
                      <c:pt idx="8357">
                        <c:v>145.30000000000001</c:v>
                      </c:pt>
                      <c:pt idx="8358">
                        <c:v>144.6</c:v>
                      </c:pt>
                      <c:pt idx="8359">
                        <c:v>145.5</c:v>
                      </c:pt>
                      <c:pt idx="8360">
                        <c:v>144.6</c:v>
                      </c:pt>
                      <c:pt idx="8361">
                        <c:v>146.6</c:v>
                      </c:pt>
                      <c:pt idx="8362">
                        <c:v>145.4</c:v>
                      </c:pt>
                      <c:pt idx="8363">
                        <c:v>145.5</c:v>
                      </c:pt>
                      <c:pt idx="8364">
                        <c:v>145.30000000000001</c:v>
                      </c:pt>
                      <c:pt idx="8365">
                        <c:v>146.30000000000001</c:v>
                      </c:pt>
                      <c:pt idx="8366">
                        <c:v>146.19999999999999</c:v>
                      </c:pt>
                      <c:pt idx="8367">
                        <c:v>145</c:v>
                      </c:pt>
                      <c:pt idx="8368">
                        <c:v>145.9</c:v>
                      </c:pt>
                      <c:pt idx="8369">
                        <c:v>145.6</c:v>
                      </c:pt>
                      <c:pt idx="8370">
                        <c:v>145.19999999999999</c:v>
                      </c:pt>
                      <c:pt idx="8371">
                        <c:v>145</c:v>
                      </c:pt>
                      <c:pt idx="8372">
                        <c:v>145.6</c:v>
                      </c:pt>
                      <c:pt idx="8373">
                        <c:v>144.4</c:v>
                      </c:pt>
                      <c:pt idx="8374">
                        <c:v>143.6</c:v>
                      </c:pt>
                      <c:pt idx="8375">
                        <c:v>144.69999999999999</c:v>
                      </c:pt>
                      <c:pt idx="8376">
                        <c:v>145.1</c:v>
                      </c:pt>
                      <c:pt idx="8377">
                        <c:v>146.30000000000001</c:v>
                      </c:pt>
                      <c:pt idx="8378">
                        <c:v>145.1</c:v>
                      </c:pt>
                      <c:pt idx="8379">
                        <c:v>145.6</c:v>
                      </c:pt>
                      <c:pt idx="8380">
                        <c:v>144.5</c:v>
                      </c:pt>
                      <c:pt idx="8381">
                        <c:v>145.1</c:v>
                      </c:pt>
                      <c:pt idx="8382">
                        <c:v>144.80000000000001</c:v>
                      </c:pt>
                      <c:pt idx="8383">
                        <c:v>144.6</c:v>
                      </c:pt>
                      <c:pt idx="8384">
                        <c:v>142.6</c:v>
                      </c:pt>
                      <c:pt idx="8385">
                        <c:v>144.5</c:v>
                      </c:pt>
                      <c:pt idx="8386">
                        <c:v>146.19999999999999</c:v>
                      </c:pt>
                      <c:pt idx="8387">
                        <c:v>146.4</c:v>
                      </c:pt>
                      <c:pt idx="8388">
                        <c:v>145.9</c:v>
                      </c:pt>
                      <c:pt idx="8389">
                        <c:v>145.30000000000001</c:v>
                      </c:pt>
                      <c:pt idx="8390">
                        <c:v>146</c:v>
                      </c:pt>
                      <c:pt idx="8391">
                        <c:v>144.30000000000001</c:v>
                      </c:pt>
                      <c:pt idx="8392">
                        <c:v>145.6</c:v>
                      </c:pt>
                      <c:pt idx="8393">
                        <c:v>145.19999999999999</c:v>
                      </c:pt>
                      <c:pt idx="8394">
                        <c:v>145.30000000000001</c:v>
                      </c:pt>
                      <c:pt idx="8395">
                        <c:v>144.9</c:v>
                      </c:pt>
                      <c:pt idx="8396">
                        <c:v>146.1</c:v>
                      </c:pt>
                      <c:pt idx="8397">
                        <c:v>146.69999999999999</c:v>
                      </c:pt>
                      <c:pt idx="8398">
                        <c:v>145.5</c:v>
                      </c:pt>
                      <c:pt idx="8399">
                        <c:v>146</c:v>
                      </c:pt>
                      <c:pt idx="8400">
                        <c:v>143.80000000000001</c:v>
                      </c:pt>
                      <c:pt idx="8401">
                        <c:v>145.69999999999999</c:v>
                      </c:pt>
                      <c:pt idx="8402">
                        <c:v>146.5</c:v>
                      </c:pt>
                      <c:pt idx="8403">
                        <c:v>146</c:v>
                      </c:pt>
                      <c:pt idx="8404">
                        <c:v>146.1</c:v>
                      </c:pt>
                      <c:pt idx="8405">
                        <c:v>145.4</c:v>
                      </c:pt>
                      <c:pt idx="8406">
                        <c:v>146.69999999999999</c:v>
                      </c:pt>
                      <c:pt idx="8407">
                        <c:v>145.69999999999999</c:v>
                      </c:pt>
                      <c:pt idx="8408">
                        <c:v>145.19999999999999</c:v>
                      </c:pt>
                      <c:pt idx="8409">
                        <c:v>145</c:v>
                      </c:pt>
                      <c:pt idx="8410">
                        <c:v>144.9</c:v>
                      </c:pt>
                      <c:pt idx="8411">
                        <c:v>145.5</c:v>
                      </c:pt>
                      <c:pt idx="8412">
                        <c:v>147.4</c:v>
                      </c:pt>
                      <c:pt idx="8413">
                        <c:v>145.5</c:v>
                      </c:pt>
                      <c:pt idx="8414">
                        <c:v>143.6</c:v>
                      </c:pt>
                      <c:pt idx="8415">
                        <c:v>144.6</c:v>
                      </c:pt>
                      <c:pt idx="8416">
                        <c:v>144.69999999999999</c:v>
                      </c:pt>
                      <c:pt idx="8417">
                        <c:v>145.1</c:v>
                      </c:pt>
                      <c:pt idx="8418">
                        <c:v>144.30000000000001</c:v>
                      </c:pt>
                      <c:pt idx="8419">
                        <c:v>145.9</c:v>
                      </c:pt>
                      <c:pt idx="8420">
                        <c:v>146.69999999999999</c:v>
                      </c:pt>
                      <c:pt idx="8421">
                        <c:v>145.30000000000001</c:v>
                      </c:pt>
                      <c:pt idx="8422">
                        <c:v>145.69999999999999</c:v>
                      </c:pt>
                      <c:pt idx="8423">
                        <c:v>146.19999999999999</c:v>
                      </c:pt>
                      <c:pt idx="8424">
                        <c:v>145</c:v>
                      </c:pt>
                      <c:pt idx="8425">
                        <c:v>144.1</c:v>
                      </c:pt>
                      <c:pt idx="8426">
                        <c:v>145.4</c:v>
                      </c:pt>
                      <c:pt idx="8427">
                        <c:v>145.9</c:v>
                      </c:pt>
                      <c:pt idx="8428">
                        <c:v>146.19999999999999</c:v>
                      </c:pt>
                      <c:pt idx="8429">
                        <c:v>146</c:v>
                      </c:pt>
                      <c:pt idx="8430">
                        <c:v>144.5</c:v>
                      </c:pt>
                      <c:pt idx="8431">
                        <c:v>144.9</c:v>
                      </c:pt>
                      <c:pt idx="8432">
                        <c:v>146.1</c:v>
                      </c:pt>
                      <c:pt idx="8433">
                        <c:v>144.19999999999999</c:v>
                      </c:pt>
                      <c:pt idx="8434">
                        <c:v>144.80000000000001</c:v>
                      </c:pt>
                      <c:pt idx="8435">
                        <c:v>145.19999999999999</c:v>
                      </c:pt>
                      <c:pt idx="8436">
                        <c:v>145.4</c:v>
                      </c:pt>
                      <c:pt idx="8437">
                        <c:v>145.80000000000001</c:v>
                      </c:pt>
                      <c:pt idx="8438">
                        <c:v>145.5</c:v>
                      </c:pt>
                      <c:pt idx="8439">
                        <c:v>145.80000000000001</c:v>
                      </c:pt>
                      <c:pt idx="8440">
                        <c:v>145.30000000000001</c:v>
                      </c:pt>
                      <c:pt idx="8441">
                        <c:v>144.19999999999999</c:v>
                      </c:pt>
                      <c:pt idx="8442">
                        <c:v>145</c:v>
                      </c:pt>
                      <c:pt idx="8443">
                        <c:v>144.69999999999999</c:v>
                      </c:pt>
                      <c:pt idx="8444">
                        <c:v>145.5</c:v>
                      </c:pt>
                      <c:pt idx="8445">
                        <c:v>146.5</c:v>
                      </c:pt>
                      <c:pt idx="8446">
                        <c:v>145.69999999999999</c:v>
                      </c:pt>
                      <c:pt idx="8447">
                        <c:v>144.4</c:v>
                      </c:pt>
                      <c:pt idx="8448">
                        <c:v>145.19999999999999</c:v>
                      </c:pt>
                      <c:pt idx="8449">
                        <c:v>145.69999999999999</c:v>
                      </c:pt>
                      <c:pt idx="8450">
                        <c:v>144.80000000000001</c:v>
                      </c:pt>
                      <c:pt idx="8451">
                        <c:v>145.9</c:v>
                      </c:pt>
                      <c:pt idx="8452">
                        <c:v>146.30000000000001</c:v>
                      </c:pt>
                      <c:pt idx="8453">
                        <c:v>145</c:v>
                      </c:pt>
                      <c:pt idx="8454">
                        <c:v>144.69999999999999</c:v>
                      </c:pt>
                      <c:pt idx="8455">
                        <c:v>145.5</c:v>
                      </c:pt>
                      <c:pt idx="8456">
                        <c:v>145.1</c:v>
                      </c:pt>
                      <c:pt idx="8457">
                        <c:v>145.19999999999999</c:v>
                      </c:pt>
                      <c:pt idx="8458">
                        <c:v>144.5</c:v>
                      </c:pt>
                      <c:pt idx="8459">
                        <c:v>144.6</c:v>
                      </c:pt>
                      <c:pt idx="8460">
                        <c:v>145.5</c:v>
                      </c:pt>
                      <c:pt idx="8461">
                        <c:v>146.5</c:v>
                      </c:pt>
                      <c:pt idx="8462">
                        <c:v>145</c:v>
                      </c:pt>
                      <c:pt idx="8463">
                        <c:v>145.19999999999999</c:v>
                      </c:pt>
                      <c:pt idx="8464">
                        <c:v>144.9</c:v>
                      </c:pt>
                      <c:pt idx="8465">
                        <c:v>144.1</c:v>
                      </c:pt>
                      <c:pt idx="8466">
                        <c:v>144.19999999999999</c:v>
                      </c:pt>
                      <c:pt idx="8467">
                        <c:v>145.80000000000001</c:v>
                      </c:pt>
                      <c:pt idx="8468">
                        <c:v>145.5</c:v>
                      </c:pt>
                      <c:pt idx="8469">
                        <c:v>145.69999999999999</c:v>
                      </c:pt>
                      <c:pt idx="8470">
                        <c:v>145.4</c:v>
                      </c:pt>
                      <c:pt idx="8471">
                        <c:v>145.69999999999999</c:v>
                      </c:pt>
                      <c:pt idx="8472">
                        <c:v>145</c:v>
                      </c:pt>
                      <c:pt idx="8473">
                        <c:v>144.80000000000001</c:v>
                      </c:pt>
                      <c:pt idx="8474">
                        <c:v>145</c:v>
                      </c:pt>
                      <c:pt idx="8475">
                        <c:v>146.19999999999999</c:v>
                      </c:pt>
                      <c:pt idx="8476">
                        <c:v>145.19999999999999</c:v>
                      </c:pt>
                      <c:pt idx="8477">
                        <c:v>145.19999999999999</c:v>
                      </c:pt>
                      <c:pt idx="8478">
                        <c:v>146.1</c:v>
                      </c:pt>
                      <c:pt idx="8479">
                        <c:v>144.80000000000001</c:v>
                      </c:pt>
                      <c:pt idx="8480">
                        <c:v>145.6</c:v>
                      </c:pt>
                      <c:pt idx="8481">
                        <c:v>146</c:v>
                      </c:pt>
                      <c:pt idx="8482">
                        <c:v>145.6</c:v>
                      </c:pt>
                      <c:pt idx="8483">
                        <c:v>144.5</c:v>
                      </c:pt>
                      <c:pt idx="8484">
                        <c:v>145.30000000000001</c:v>
                      </c:pt>
                      <c:pt idx="8485">
                        <c:v>145.6</c:v>
                      </c:pt>
                      <c:pt idx="8486">
                        <c:v>145.9</c:v>
                      </c:pt>
                      <c:pt idx="8487">
                        <c:v>145.30000000000001</c:v>
                      </c:pt>
                      <c:pt idx="8488">
                        <c:v>145.6</c:v>
                      </c:pt>
                      <c:pt idx="8489">
                        <c:v>146.69999999999999</c:v>
                      </c:pt>
                      <c:pt idx="8490">
                        <c:v>146.1</c:v>
                      </c:pt>
                      <c:pt idx="8491">
                        <c:v>145</c:v>
                      </c:pt>
                      <c:pt idx="8492">
                        <c:v>144.5</c:v>
                      </c:pt>
                      <c:pt idx="8493">
                        <c:v>144.80000000000001</c:v>
                      </c:pt>
                      <c:pt idx="8494">
                        <c:v>143.80000000000001</c:v>
                      </c:pt>
                      <c:pt idx="8495">
                        <c:v>144</c:v>
                      </c:pt>
                      <c:pt idx="8496">
                        <c:v>146.9</c:v>
                      </c:pt>
                      <c:pt idx="8497">
                        <c:v>145.6</c:v>
                      </c:pt>
                      <c:pt idx="8498">
                        <c:v>145.5</c:v>
                      </c:pt>
                      <c:pt idx="8499">
                        <c:v>144.5</c:v>
                      </c:pt>
                      <c:pt idx="8500">
                        <c:v>145.69999999999999</c:v>
                      </c:pt>
                      <c:pt idx="8501">
                        <c:v>146.1</c:v>
                      </c:pt>
                      <c:pt idx="8502">
                        <c:v>145.6</c:v>
                      </c:pt>
                      <c:pt idx="8503">
                        <c:v>145.19999999999999</c:v>
                      </c:pt>
                      <c:pt idx="8504">
                        <c:v>144.5</c:v>
                      </c:pt>
                      <c:pt idx="8505">
                        <c:v>143.4</c:v>
                      </c:pt>
                      <c:pt idx="8506">
                        <c:v>144.9</c:v>
                      </c:pt>
                      <c:pt idx="8507">
                        <c:v>146.30000000000001</c:v>
                      </c:pt>
                      <c:pt idx="8508">
                        <c:v>145.5</c:v>
                      </c:pt>
                      <c:pt idx="8509">
                        <c:v>145.69999999999999</c:v>
                      </c:pt>
                      <c:pt idx="8510">
                        <c:v>144.4</c:v>
                      </c:pt>
                      <c:pt idx="8511">
                        <c:v>146.1</c:v>
                      </c:pt>
                      <c:pt idx="8512">
                        <c:v>146.80000000000001</c:v>
                      </c:pt>
                      <c:pt idx="8513">
                        <c:v>146.4</c:v>
                      </c:pt>
                      <c:pt idx="8514">
                        <c:v>144</c:v>
                      </c:pt>
                      <c:pt idx="8515">
                        <c:v>144.9</c:v>
                      </c:pt>
                      <c:pt idx="8516">
                        <c:v>145.9</c:v>
                      </c:pt>
                      <c:pt idx="8517">
                        <c:v>145.6</c:v>
                      </c:pt>
                      <c:pt idx="8518">
                        <c:v>145.80000000000001</c:v>
                      </c:pt>
                      <c:pt idx="8519">
                        <c:v>145.80000000000001</c:v>
                      </c:pt>
                      <c:pt idx="8520">
                        <c:v>146</c:v>
                      </c:pt>
                      <c:pt idx="8521">
                        <c:v>146.30000000000001</c:v>
                      </c:pt>
                      <c:pt idx="8522">
                        <c:v>145.69999999999999</c:v>
                      </c:pt>
                      <c:pt idx="8523">
                        <c:v>145.69999999999999</c:v>
                      </c:pt>
                      <c:pt idx="8524">
                        <c:v>144.69999999999999</c:v>
                      </c:pt>
                      <c:pt idx="8525">
                        <c:v>145.80000000000001</c:v>
                      </c:pt>
                      <c:pt idx="8526">
                        <c:v>146.5</c:v>
                      </c:pt>
                      <c:pt idx="8527">
                        <c:v>146.30000000000001</c:v>
                      </c:pt>
                      <c:pt idx="8528">
                        <c:v>145.5</c:v>
                      </c:pt>
                      <c:pt idx="8529">
                        <c:v>145.9</c:v>
                      </c:pt>
                      <c:pt idx="8530">
                        <c:v>145.30000000000001</c:v>
                      </c:pt>
                      <c:pt idx="8531">
                        <c:v>145.6</c:v>
                      </c:pt>
                      <c:pt idx="8532">
                        <c:v>145.80000000000001</c:v>
                      </c:pt>
                      <c:pt idx="8533">
                        <c:v>145.1</c:v>
                      </c:pt>
                      <c:pt idx="8534">
                        <c:v>143.9</c:v>
                      </c:pt>
                      <c:pt idx="8535">
                        <c:v>145.1</c:v>
                      </c:pt>
                      <c:pt idx="8536">
                        <c:v>145.19999999999999</c:v>
                      </c:pt>
                      <c:pt idx="8537">
                        <c:v>147</c:v>
                      </c:pt>
                      <c:pt idx="8538">
                        <c:v>145.80000000000001</c:v>
                      </c:pt>
                      <c:pt idx="8539">
                        <c:v>146</c:v>
                      </c:pt>
                      <c:pt idx="8540">
                        <c:v>145.30000000000001</c:v>
                      </c:pt>
                      <c:pt idx="8541">
                        <c:v>146.1</c:v>
                      </c:pt>
                      <c:pt idx="8542">
                        <c:v>145</c:v>
                      </c:pt>
                      <c:pt idx="8543">
                        <c:v>145.9</c:v>
                      </c:pt>
                      <c:pt idx="8544">
                        <c:v>146.19999999999999</c:v>
                      </c:pt>
                      <c:pt idx="8545">
                        <c:v>145.5</c:v>
                      </c:pt>
                      <c:pt idx="8546">
                        <c:v>145</c:v>
                      </c:pt>
                      <c:pt idx="8547">
                        <c:v>145.5</c:v>
                      </c:pt>
                      <c:pt idx="8548">
                        <c:v>146.5</c:v>
                      </c:pt>
                      <c:pt idx="8549">
                        <c:v>145.5</c:v>
                      </c:pt>
                      <c:pt idx="8550">
                        <c:v>145.30000000000001</c:v>
                      </c:pt>
                      <c:pt idx="8551">
                        <c:v>144.69999999999999</c:v>
                      </c:pt>
                      <c:pt idx="8552">
                        <c:v>146</c:v>
                      </c:pt>
                      <c:pt idx="8553">
                        <c:v>143.69999999999999</c:v>
                      </c:pt>
                      <c:pt idx="8554">
                        <c:v>145.19999999999999</c:v>
                      </c:pt>
                      <c:pt idx="8555">
                        <c:v>145.69999999999999</c:v>
                      </c:pt>
                      <c:pt idx="8556">
                        <c:v>146</c:v>
                      </c:pt>
                      <c:pt idx="8557">
                        <c:v>145.69999999999999</c:v>
                      </c:pt>
                      <c:pt idx="8558">
                        <c:v>145.30000000000001</c:v>
                      </c:pt>
                      <c:pt idx="8559">
                        <c:v>145.9</c:v>
                      </c:pt>
                      <c:pt idx="8560">
                        <c:v>145.6</c:v>
                      </c:pt>
                      <c:pt idx="8561">
                        <c:v>146</c:v>
                      </c:pt>
                      <c:pt idx="8562">
                        <c:v>145.6</c:v>
                      </c:pt>
                      <c:pt idx="8563">
                        <c:v>146.1</c:v>
                      </c:pt>
                      <c:pt idx="8564">
                        <c:v>144.9</c:v>
                      </c:pt>
                      <c:pt idx="8565">
                        <c:v>145.5</c:v>
                      </c:pt>
                      <c:pt idx="8566">
                        <c:v>145</c:v>
                      </c:pt>
                      <c:pt idx="8567">
                        <c:v>146.80000000000001</c:v>
                      </c:pt>
                      <c:pt idx="8568">
                        <c:v>144.6</c:v>
                      </c:pt>
                      <c:pt idx="8569">
                        <c:v>144.9</c:v>
                      </c:pt>
                      <c:pt idx="8570">
                        <c:v>145.6</c:v>
                      </c:pt>
                      <c:pt idx="8571">
                        <c:v>146</c:v>
                      </c:pt>
                      <c:pt idx="8572">
                        <c:v>145.5</c:v>
                      </c:pt>
                      <c:pt idx="8573">
                        <c:v>146.19999999999999</c:v>
                      </c:pt>
                      <c:pt idx="8574">
                        <c:v>144.9</c:v>
                      </c:pt>
                      <c:pt idx="8575">
                        <c:v>145.80000000000001</c:v>
                      </c:pt>
                      <c:pt idx="8576">
                        <c:v>145.5</c:v>
                      </c:pt>
                      <c:pt idx="8577">
                        <c:v>146.19999999999999</c:v>
                      </c:pt>
                      <c:pt idx="8578">
                        <c:v>147</c:v>
                      </c:pt>
                      <c:pt idx="8579">
                        <c:v>145.69999999999999</c:v>
                      </c:pt>
                      <c:pt idx="8580">
                        <c:v>146.1</c:v>
                      </c:pt>
                      <c:pt idx="8581">
                        <c:v>146.4</c:v>
                      </c:pt>
                      <c:pt idx="8582">
                        <c:v>145.1</c:v>
                      </c:pt>
                      <c:pt idx="8583">
                        <c:v>145.5</c:v>
                      </c:pt>
                      <c:pt idx="8584">
                        <c:v>146.80000000000001</c:v>
                      </c:pt>
                      <c:pt idx="8585">
                        <c:v>145.9</c:v>
                      </c:pt>
                      <c:pt idx="8586">
                        <c:v>146.30000000000001</c:v>
                      </c:pt>
                      <c:pt idx="8587">
                        <c:v>146</c:v>
                      </c:pt>
                      <c:pt idx="8588">
                        <c:v>147</c:v>
                      </c:pt>
                      <c:pt idx="8589">
                        <c:v>146.30000000000001</c:v>
                      </c:pt>
                      <c:pt idx="8590">
                        <c:v>146.4</c:v>
                      </c:pt>
                      <c:pt idx="8591">
                        <c:v>146.69999999999999</c:v>
                      </c:pt>
                      <c:pt idx="8592">
                        <c:v>146.4</c:v>
                      </c:pt>
                      <c:pt idx="8593">
                        <c:v>145.30000000000001</c:v>
                      </c:pt>
                      <c:pt idx="8594">
                        <c:v>146.1</c:v>
                      </c:pt>
                      <c:pt idx="8595">
                        <c:v>145.5</c:v>
                      </c:pt>
                      <c:pt idx="8596">
                        <c:v>146.1</c:v>
                      </c:pt>
                      <c:pt idx="8597">
                        <c:v>146.5</c:v>
                      </c:pt>
                      <c:pt idx="8598">
                        <c:v>145.69999999999999</c:v>
                      </c:pt>
                      <c:pt idx="8599">
                        <c:v>146.5</c:v>
                      </c:pt>
                      <c:pt idx="8600">
                        <c:v>146.4</c:v>
                      </c:pt>
                      <c:pt idx="8601">
                        <c:v>145.6</c:v>
                      </c:pt>
                      <c:pt idx="8602">
                        <c:v>146.1</c:v>
                      </c:pt>
                      <c:pt idx="8603">
                        <c:v>145.9</c:v>
                      </c:pt>
                      <c:pt idx="8604">
                        <c:v>146.1</c:v>
                      </c:pt>
                      <c:pt idx="8605">
                        <c:v>145.69999999999999</c:v>
                      </c:pt>
                      <c:pt idx="8606">
                        <c:v>146</c:v>
                      </c:pt>
                      <c:pt idx="8607">
                        <c:v>146.1</c:v>
                      </c:pt>
                      <c:pt idx="8608">
                        <c:v>146.80000000000001</c:v>
                      </c:pt>
                      <c:pt idx="8609">
                        <c:v>146.1</c:v>
                      </c:pt>
                      <c:pt idx="8610">
                        <c:v>145</c:v>
                      </c:pt>
                      <c:pt idx="8611">
                        <c:v>146.1</c:v>
                      </c:pt>
                      <c:pt idx="8612">
                        <c:v>146.30000000000001</c:v>
                      </c:pt>
                      <c:pt idx="8613">
                        <c:v>146.9</c:v>
                      </c:pt>
                      <c:pt idx="8614">
                        <c:v>146.19999999999999</c:v>
                      </c:pt>
                      <c:pt idx="8615">
                        <c:v>146.4</c:v>
                      </c:pt>
                      <c:pt idx="8616">
                        <c:v>145.6</c:v>
                      </c:pt>
                      <c:pt idx="8617">
                        <c:v>146.30000000000001</c:v>
                      </c:pt>
                      <c:pt idx="8618">
                        <c:v>146.4</c:v>
                      </c:pt>
                      <c:pt idx="8619">
                        <c:v>147.19999999999999</c:v>
                      </c:pt>
                      <c:pt idx="8620">
                        <c:v>147.80000000000001</c:v>
                      </c:pt>
                      <c:pt idx="8621">
                        <c:v>147.4</c:v>
                      </c:pt>
                      <c:pt idx="8622">
                        <c:v>146.9</c:v>
                      </c:pt>
                      <c:pt idx="8623">
                        <c:v>147.19999999999999</c:v>
                      </c:pt>
                      <c:pt idx="8624">
                        <c:v>145.6</c:v>
                      </c:pt>
                      <c:pt idx="8625">
                        <c:v>146.1</c:v>
                      </c:pt>
                      <c:pt idx="8626">
                        <c:v>145.4</c:v>
                      </c:pt>
                      <c:pt idx="8627">
                        <c:v>146.5</c:v>
                      </c:pt>
                      <c:pt idx="8628">
                        <c:v>146.5</c:v>
                      </c:pt>
                      <c:pt idx="8629">
                        <c:v>146.9</c:v>
                      </c:pt>
                      <c:pt idx="8630">
                        <c:v>147</c:v>
                      </c:pt>
                      <c:pt idx="8631">
                        <c:v>147.69999999999999</c:v>
                      </c:pt>
                      <c:pt idx="8632">
                        <c:v>146.19999999999999</c:v>
                      </c:pt>
                      <c:pt idx="8633">
                        <c:v>144.9</c:v>
                      </c:pt>
                      <c:pt idx="8634">
                        <c:v>146.4</c:v>
                      </c:pt>
                      <c:pt idx="8635">
                        <c:v>146.5</c:v>
                      </c:pt>
                      <c:pt idx="8636">
                        <c:v>145.5</c:v>
                      </c:pt>
                      <c:pt idx="8637">
                        <c:v>145</c:v>
                      </c:pt>
                      <c:pt idx="8638">
                        <c:v>146.69999999999999</c:v>
                      </c:pt>
                      <c:pt idx="8639">
                        <c:v>146.69999999999999</c:v>
                      </c:pt>
                      <c:pt idx="8640">
                        <c:v>146.69999999999999</c:v>
                      </c:pt>
                      <c:pt idx="8641">
                        <c:v>145.6</c:v>
                      </c:pt>
                      <c:pt idx="8642">
                        <c:v>147.6</c:v>
                      </c:pt>
                      <c:pt idx="8643">
                        <c:v>146.6</c:v>
                      </c:pt>
                      <c:pt idx="8644">
                        <c:v>146.5</c:v>
                      </c:pt>
                      <c:pt idx="8645">
                        <c:v>146.4</c:v>
                      </c:pt>
                      <c:pt idx="8646">
                        <c:v>146.19999999999999</c:v>
                      </c:pt>
                      <c:pt idx="8647">
                        <c:v>146.30000000000001</c:v>
                      </c:pt>
                      <c:pt idx="8648">
                        <c:v>146.6</c:v>
                      </c:pt>
                      <c:pt idx="8649">
                        <c:v>146</c:v>
                      </c:pt>
                      <c:pt idx="8650">
                        <c:v>146.5</c:v>
                      </c:pt>
                      <c:pt idx="8651">
                        <c:v>146.1</c:v>
                      </c:pt>
                      <c:pt idx="8652">
                        <c:v>145.9</c:v>
                      </c:pt>
                      <c:pt idx="8653">
                        <c:v>147.6</c:v>
                      </c:pt>
                      <c:pt idx="8654">
                        <c:v>145.30000000000001</c:v>
                      </c:pt>
                      <c:pt idx="8655">
                        <c:v>146.9</c:v>
                      </c:pt>
                      <c:pt idx="8656">
                        <c:v>145.4</c:v>
                      </c:pt>
                      <c:pt idx="8657">
                        <c:v>147.4</c:v>
                      </c:pt>
                      <c:pt idx="8658">
                        <c:v>146.1</c:v>
                      </c:pt>
                      <c:pt idx="8659">
                        <c:v>146.9</c:v>
                      </c:pt>
                      <c:pt idx="8660">
                        <c:v>146.30000000000001</c:v>
                      </c:pt>
                      <c:pt idx="8661">
                        <c:v>146</c:v>
                      </c:pt>
                      <c:pt idx="8662">
                        <c:v>146.69999999999999</c:v>
                      </c:pt>
                      <c:pt idx="8663">
                        <c:v>145.9</c:v>
                      </c:pt>
                      <c:pt idx="8664">
                        <c:v>147.19999999999999</c:v>
                      </c:pt>
                      <c:pt idx="8665">
                        <c:v>146.4</c:v>
                      </c:pt>
                      <c:pt idx="8666">
                        <c:v>145.5</c:v>
                      </c:pt>
                      <c:pt idx="8667">
                        <c:v>146.19999999999999</c:v>
                      </c:pt>
                      <c:pt idx="8668">
                        <c:v>146.9</c:v>
                      </c:pt>
                      <c:pt idx="8669">
                        <c:v>146.5</c:v>
                      </c:pt>
                      <c:pt idx="8670">
                        <c:v>147.5</c:v>
                      </c:pt>
                      <c:pt idx="8671">
                        <c:v>146.4</c:v>
                      </c:pt>
                      <c:pt idx="8672">
                        <c:v>147</c:v>
                      </c:pt>
                      <c:pt idx="8673">
                        <c:v>146.69999999999999</c:v>
                      </c:pt>
                      <c:pt idx="8674">
                        <c:v>147.1</c:v>
                      </c:pt>
                      <c:pt idx="8675">
                        <c:v>146.6</c:v>
                      </c:pt>
                      <c:pt idx="8676">
                        <c:v>147</c:v>
                      </c:pt>
                      <c:pt idx="8677">
                        <c:v>147.69999999999999</c:v>
                      </c:pt>
                      <c:pt idx="8678">
                        <c:v>146.19999999999999</c:v>
                      </c:pt>
                      <c:pt idx="8679">
                        <c:v>147.30000000000001</c:v>
                      </c:pt>
                      <c:pt idx="8680">
                        <c:v>147.6</c:v>
                      </c:pt>
                      <c:pt idx="8681">
                        <c:v>146.19999999999999</c:v>
                      </c:pt>
                      <c:pt idx="8682">
                        <c:v>146.19999999999999</c:v>
                      </c:pt>
                      <c:pt idx="8683">
                        <c:v>145.9</c:v>
                      </c:pt>
                      <c:pt idx="8684">
                        <c:v>146.69999999999999</c:v>
                      </c:pt>
                      <c:pt idx="8685">
                        <c:v>146.4</c:v>
                      </c:pt>
                      <c:pt idx="8686">
                        <c:v>146.1</c:v>
                      </c:pt>
                      <c:pt idx="8687">
                        <c:v>147.1</c:v>
                      </c:pt>
                      <c:pt idx="8688">
                        <c:v>147.5</c:v>
                      </c:pt>
                      <c:pt idx="8689">
                        <c:v>146</c:v>
                      </c:pt>
                      <c:pt idx="8690">
                        <c:v>146.9</c:v>
                      </c:pt>
                      <c:pt idx="8691">
                        <c:v>148</c:v>
                      </c:pt>
                      <c:pt idx="8692">
                        <c:v>146.19999999999999</c:v>
                      </c:pt>
                      <c:pt idx="8693">
                        <c:v>145.69999999999999</c:v>
                      </c:pt>
                      <c:pt idx="8694">
                        <c:v>146.6</c:v>
                      </c:pt>
                      <c:pt idx="8695">
                        <c:v>146.4</c:v>
                      </c:pt>
                      <c:pt idx="8696">
                        <c:v>146.69999999999999</c:v>
                      </c:pt>
                      <c:pt idx="8697">
                        <c:v>147.19999999999999</c:v>
                      </c:pt>
                      <c:pt idx="8698">
                        <c:v>147</c:v>
                      </c:pt>
                      <c:pt idx="8699">
                        <c:v>146.69999999999999</c:v>
                      </c:pt>
                      <c:pt idx="8700">
                        <c:v>147.9</c:v>
                      </c:pt>
                      <c:pt idx="8701">
                        <c:v>146.30000000000001</c:v>
                      </c:pt>
                      <c:pt idx="8702">
                        <c:v>146.30000000000001</c:v>
                      </c:pt>
                      <c:pt idx="8703">
                        <c:v>147.9</c:v>
                      </c:pt>
                      <c:pt idx="8704">
                        <c:v>146.30000000000001</c:v>
                      </c:pt>
                      <c:pt idx="8705">
                        <c:v>147.1</c:v>
                      </c:pt>
                      <c:pt idx="8706">
                        <c:v>147.5</c:v>
                      </c:pt>
                      <c:pt idx="8707">
                        <c:v>145.9</c:v>
                      </c:pt>
                      <c:pt idx="8708">
                        <c:v>147.1</c:v>
                      </c:pt>
                      <c:pt idx="8709">
                        <c:v>147.4</c:v>
                      </c:pt>
                      <c:pt idx="8710">
                        <c:v>146.30000000000001</c:v>
                      </c:pt>
                      <c:pt idx="8711">
                        <c:v>147.5</c:v>
                      </c:pt>
                      <c:pt idx="8712">
                        <c:v>147.30000000000001</c:v>
                      </c:pt>
                      <c:pt idx="8713">
                        <c:v>147.5</c:v>
                      </c:pt>
                      <c:pt idx="8714">
                        <c:v>147.1</c:v>
                      </c:pt>
                      <c:pt idx="8715">
                        <c:v>146.9</c:v>
                      </c:pt>
                      <c:pt idx="8716">
                        <c:v>145.30000000000001</c:v>
                      </c:pt>
                      <c:pt idx="8717">
                        <c:v>146.4</c:v>
                      </c:pt>
                      <c:pt idx="8718">
                        <c:v>147.4</c:v>
                      </c:pt>
                      <c:pt idx="8719">
                        <c:v>147.69999999999999</c:v>
                      </c:pt>
                      <c:pt idx="8720">
                        <c:v>146.9</c:v>
                      </c:pt>
                      <c:pt idx="8721">
                        <c:v>148.4</c:v>
                      </c:pt>
                      <c:pt idx="8722">
                        <c:v>148</c:v>
                      </c:pt>
                      <c:pt idx="8723">
                        <c:v>146.30000000000001</c:v>
                      </c:pt>
                      <c:pt idx="8724">
                        <c:v>145.19999999999999</c:v>
                      </c:pt>
                      <c:pt idx="8725">
                        <c:v>146.5</c:v>
                      </c:pt>
                      <c:pt idx="8726">
                        <c:v>145.69999999999999</c:v>
                      </c:pt>
                      <c:pt idx="8727">
                        <c:v>147.69999999999999</c:v>
                      </c:pt>
                      <c:pt idx="8728">
                        <c:v>147.4</c:v>
                      </c:pt>
                      <c:pt idx="8729">
                        <c:v>147.4</c:v>
                      </c:pt>
                      <c:pt idx="8730">
                        <c:v>148.30000000000001</c:v>
                      </c:pt>
                      <c:pt idx="8731">
                        <c:v>146.80000000000001</c:v>
                      </c:pt>
                      <c:pt idx="8732">
                        <c:v>148</c:v>
                      </c:pt>
                      <c:pt idx="8733">
                        <c:v>146.5</c:v>
                      </c:pt>
                      <c:pt idx="8734">
                        <c:v>145.69999999999999</c:v>
                      </c:pt>
                      <c:pt idx="8735">
                        <c:v>145.9</c:v>
                      </c:pt>
                      <c:pt idx="8736">
                        <c:v>144.80000000000001</c:v>
                      </c:pt>
                      <c:pt idx="8737">
                        <c:v>147</c:v>
                      </c:pt>
                      <c:pt idx="8738">
                        <c:v>147.1</c:v>
                      </c:pt>
                      <c:pt idx="8739">
                        <c:v>146.9</c:v>
                      </c:pt>
                      <c:pt idx="8740">
                        <c:v>147.1</c:v>
                      </c:pt>
                      <c:pt idx="8741">
                        <c:v>146.80000000000001</c:v>
                      </c:pt>
                      <c:pt idx="8742">
                        <c:v>146.30000000000001</c:v>
                      </c:pt>
                      <c:pt idx="8743">
                        <c:v>147.4</c:v>
                      </c:pt>
                      <c:pt idx="8744">
                        <c:v>146.4</c:v>
                      </c:pt>
                      <c:pt idx="8745">
                        <c:v>145.1</c:v>
                      </c:pt>
                      <c:pt idx="8746">
                        <c:v>146.5</c:v>
                      </c:pt>
                      <c:pt idx="8747">
                        <c:v>146.19999999999999</c:v>
                      </c:pt>
                      <c:pt idx="8748">
                        <c:v>146.19999999999999</c:v>
                      </c:pt>
                      <c:pt idx="8749">
                        <c:v>147.9</c:v>
                      </c:pt>
                      <c:pt idx="8750">
                        <c:v>146.1</c:v>
                      </c:pt>
                      <c:pt idx="8751">
                        <c:v>146.4</c:v>
                      </c:pt>
                      <c:pt idx="8752">
                        <c:v>147.69999999999999</c:v>
                      </c:pt>
                      <c:pt idx="8753">
                        <c:v>146.5</c:v>
                      </c:pt>
                      <c:pt idx="8754">
                        <c:v>145.6</c:v>
                      </c:pt>
                      <c:pt idx="8755">
                        <c:v>146.4</c:v>
                      </c:pt>
                      <c:pt idx="8756">
                        <c:v>146.4</c:v>
                      </c:pt>
                      <c:pt idx="8757">
                        <c:v>147.5</c:v>
                      </c:pt>
                      <c:pt idx="8758">
                        <c:v>147</c:v>
                      </c:pt>
                      <c:pt idx="8759">
                        <c:v>146.4</c:v>
                      </c:pt>
                      <c:pt idx="8760">
                        <c:v>146.69999999999999</c:v>
                      </c:pt>
                      <c:pt idx="8761">
                        <c:v>145.80000000000001</c:v>
                      </c:pt>
                      <c:pt idx="8762">
                        <c:v>146</c:v>
                      </c:pt>
                      <c:pt idx="8763">
                        <c:v>146.69999999999999</c:v>
                      </c:pt>
                      <c:pt idx="8764">
                        <c:v>147.19999999999999</c:v>
                      </c:pt>
                      <c:pt idx="8765">
                        <c:v>146.4</c:v>
                      </c:pt>
                      <c:pt idx="8766">
                        <c:v>145.80000000000001</c:v>
                      </c:pt>
                      <c:pt idx="8767">
                        <c:v>146.6</c:v>
                      </c:pt>
                      <c:pt idx="8768">
                        <c:v>147.4</c:v>
                      </c:pt>
                      <c:pt idx="8769">
                        <c:v>146.9</c:v>
                      </c:pt>
                      <c:pt idx="8770">
                        <c:v>146.6</c:v>
                      </c:pt>
                      <c:pt idx="8771">
                        <c:v>148</c:v>
                      </c:pt>
                      <c:pt idx="8772">
                        <c:v>147.30000000000001</c:v>
                      </c:pt>
                      <c:pt idx="8773">
                        <c:v>147</c:v>
                      </c:pt>
                      <c:pt idx="8774">
                        <c:v>146.69999999999999</c:v>
                      </c:pt>
                      <c:pt idx="8775">
                        <c:v>148</c:v>
                      </c:pt>
                      <c:pt idx="8776">
                        <c:v>147.9</c:v>
                      </c:pt>
                      <c:pt idx="8777">
                        <c:v>147.19999999999999</c:v>
                      </c:pt>
                      <c:pt idx="8778">
                        <c:v>145.6</c:v>
                      </c:pt>
                      <c:pt idx="8779">
                        <c:v>146.69999999999999</c:v>
                      </c:pt>
                      <c:pt idx="8780">
                        <c:v>147.5</c:v>
                      </c:pt>
                      <c:pt idx="8781">
                        <c:v>146.6</c:v>
                      </c:pt>
                      <c:pt idx="8782">
                        <c:v>147.30000000000001</c:v>
                      </c:pt>
                      <c:pt idx="8783">
                        <c:v>146.4</c:v>
                      </c:pt>
                      <c:pt idx="8784">
                        <c:v>145.30000000000001</c:v>
                      </c:pt>
                      <c:pt idx="8785">
                        <c:v>146.9</c:v>
                      </c:pt>
                      <c:pt idx="8786">
                        <c:v>144.6</c:v>
                      </c:pt>
                      <c:pt idx="8787">
                        <c:v>146.5</c:v>
                      </c:pt>
                      <c:pt idx="8788">
                        <c:v>146.69999999999999</c:v>
                      </c:pt>
                      <c:pt idx="8789">
                        <c:v>146.80000000000001</c:v>
                      </c:pt>
                      <c:pt idx="8790">
                        <c:v>146.9</c:v>
                      </c:pt>
                      <c:pt idx="8791">
                        <c:v>148.69999999999999</c:v>
                      </c:pt>
                      <c:pt idx="8792">
                        <c:v>146.5</c:v>
                      </c:pt>
                      <c:pt idx="8793">
                        <c:v>146.5</c:v>
                      </c:pt>
                      <c:pt idx="8794">
                        <c:v>145.1</c:v>
                      </c:pt>
                      <c:pt idx="8795">
                        <c:v>146.1</c:v>
                      </c:pt>
                      <c:pt idx="8796">
                        <c:v>145.5</c:v>
                      </c:pt>
                      <c:pt idx="8797">
                        <c:v>147.5</c:v>
                      </c:pt>
                      <c:pt idx="8798">
                        <c:v>146.5</c:v>
                      </c:pt>
                      <c:pt idx="8799">
                        <c:v>147.4</c:v>
                      </c:pt>
                      <c:pt idx="8800">
                        <c:v>146.30000000000001</c:v>
                      </c:pt>
                      <c:pt idx="8801">
                        <c:v>146</c:v>
                      </c:pt>
                      <c:pt idx="8802">
                        <c:v>146.6</c:v>
                      </c:pt>
                      <c:pt idx="8803">
                        <c:v>145.9</c:v>
                      </c:pt>
                      <c:pt idx="8804">
                        <c:v>145.69999999999999</c:v>
                      </c:pt>
                      <c:pt idx="8805">
                        <c:v>145.6</c:v>
                      </c:pt>
                      <c:pt idx="8806">
                        <c:v>146</c:v>
                      </c:pt>
                      <c:pt idx="8807">
                        <c:v>147.4</c:v>
                      </c:pt>
                      <c:pt idx="8808">
                        <c:v>147.1</c:v>
                      </c:pt>
                      <c:pt idx="8809">
                        <c:v>145.5</c:v>
                      </c:pt>
                      <c:pt idx="8810">
                        <c:v>145.69999999999999</c:v>
                      </c:pt>
                      <c:pt idx="8811">
                        <c:v>146.5</c:v>
                      </c:pt>
                      <c:pt idx="8812">
                        <c:v>145.6</c:v>
                      </c:pt>
                      <c:pt idx="8813">
                        <c:v>145.80000000000001</c:v>
                      </c:pt>
                      <c:pt idx="8814">
                        <c:v>146.19999999999999</c:v>
                      </c:pt>
                      <c:pt idx="8815">
                        <c:v>148.19999999999999</c:v>
                      </c:pt>
                      <c:pt idx="8816">
                        <c:v>146.5</c:v>
                      </c:pt>
                      <c:pt idx="8817">
                        <c:v>147.9</c:v>
                      </c:pt>
                      <c:pt idx="8818">
                        <c:v>146.30000000000001</c:v>
                      </c:pt>
                      <c:pt idx="8819">
                        <c:v>145.69999999999999</c:v>
                      </c:pt>
                      <c:pt idx="8820">
                        <c:v>146.69999999999999</c:v>
                      </c:pt>
                      <c:pt idx="8821">
                        <c:v>146.6</c:v>
                      </c:pt>
                      <c:pt idx="8822">
                        <c:v>147.1</c:v>
                      </c:pt>
                      <c:pt idx="8823">
                        <c:v>146.1</c:v>
                      </c:pt>
                      <c:pt idx="8824">
                        <c:v>145.19999999999999</c:v>
                      </c:pt>
                      <c:pt idx="8825">
                        <c:v>146.6</c:v>
                      </c:pt>
                      <c:pt idx="8826">
                        <c:v>145.9</c:v>
                      </c:pt>
                      <c:pt idx="8827">
                        <c:v>145.69999999999999</c:v>
                      </c:pt>
                      <c:pt idx="8828">
                        <c:v>144.6</c:v>
                      </c:pt>
                      <c:pt idx="8829">
                        <c:v>146.5</c:v>
                      </c:pt>
                      <c:pt idx="8830">
                        <c:v>146.1</c:v>
                      </c:pt>
                      <c:pt idx="8831">
                        <c:v>146.9</c:v>
                      </c:pt>
                      <c:pt idx="8832">
                        <c:v>146.1</c:v>
                      </c:pt>
                      <c:pt idx="8833">
                        <c:v>146.80000000000001</c:v>
                      </c:pt>
                      <c:pt idx="8834">
                        <c:v>146</c:v>
                      </c:pt>
                      <c:pt idx="8835">
                        <c:v>146.80000000000001</c:v>
                      </c:pt>
                      <c:pt idx="8836">
                        <c:v>144.69999999999999</c:v>
                      </c:pt>
                      <c:pt idx="8837">
                        <c:v>145.80000000000001</c:v>
                      </c:pt>
                      <c:pt idx="8838">
                        <c:v>144.4</c:v>
                      </c:pt>
                      <c:pt idx="8839">
                        <c:v>145</c:v>
                      </c:pt>
                      <c:pt idx="8840">
                        <c:v>147.19999999999999</c:v>
                      </c:pt>
                      <c:pt idx="8841">
                        <c:v>145.4</c:v>
                      </c:pt>
                      <c:pt idx="8842">
                        <c:v>146.80000000000001</c:v>
                      </c:pt>
                      <c:pt idx="8843">
                        <c:v>145.5</c:v>
                      </c:pt>
                      <c:pt idx="8844">
                        <c:v>146.30000000000001</c:v>
                      </c:pt>
                      <c:pt idx="8845">
                        <c:v>144.4</c:v>
                      </c:pt>
                      <c:pt idx="8846">
                        <c:v>146.80000000000001</c:v>
                      </c:pt>
                      <c:pt idx="8847">
                        <c:v>145.69999999999999</c:v>
                      </c:pt>
                      <c:pt idx="8848">
                        <c:v>146.19999999999999</c:v>
                      </c:pt>
                      <c:pt idx="8849">
                        <c:v>146.4</c:v>
                      </c:pt>
                      <c:pt idx="8850">
                        <c:v>146.30000000000001</c:v>
                      </c:pt>
                      <c:pt idx="8851">
                        <c:v>146.4</c:v>
                      </c:pt>
                      <c:pt idx="8852">
                        <c:v>147</c:v>
                      </c:pt>
                      <c:pt idx="8853">
                        <c:v>146</c:v>
                      </c:pt>
                      <c:pt idx="8854">
                        <c:v>144.9</c:v>
                      </c:pt>
                      <c:pt idx="8855">
                        <c:v>146.4</c:v>
                      </c:pt>
                      <c:pt idx="8856">
                        <c:v>144.9</c:v>
                      </c:pt>
                      <c:pt idx="8857">
                        <c:v>146.6</c:v>
                      </c:pt>
                      <c:pt idx="8858">
                        <c:v>146.30000000000001</c:v>
                      </c:pt>
                      <c:pt idx="8859">
                        <c:v>146.19999999999999</c:v>
                      </c:pt>
                      <c:pt idx="8860">
                        <c:v>146.1</c:v>
                      </c:pt>
                      <c:pt idx="8861">
                        <c:v>145.9</c:v>
                      </c:pt>
                      <c:pt idx="8862">
                        <c:v>145.69999999999999</c:v>
                      </c:pt>
                      <c:pt idx="8863">
                        <c:v>145.1</c:v>
                      </c:pt>
                      <c:pt idx="8864">
                        <c:v>146.80000000000001</c:v>
                      </c:pt>
                      <c:pt idx="8865">
                        <c:v>146.19999999999999</c:v>
                      </c:pt>
                      <c:pt idx="8866">
                        <c:v>147.30000000000001</c:v>
                      </c:pt>
                      <c:pt idx="8867">
                        <c:v>146.4</c:v>
                      </c:pt>
                      <c:pt idx="8868">
                        <c:v>146.19999999999999</c:v>
                      </c:pt>
                      <c:pt idx="8869">
                        <c:v>144.80000000000001</c:v>
                      </c:pt>
                      <c:pt idx="8870">
                        <c:v>145.4</c:v>
                      </c:pt>
                      <c:pt idx="8871">
                        <c:v>146.4</c:v>
                      </c:pt>
                      <c:pt idx="8872">
                        <c:v>145.6</c:v>
                      </c:pt>
                      <c:pt idx="8873">
                        <c:v>146.1</c:v>
                      </c:pt>
                      <c:pt idx="8874">
                        <c:v>146.69999999999999</c:v>
                      </c:pt>
                      <c:pt idx="8875">
                        <c:v>145.6</c:v>
                      </c:pt>
                      <c:pt idx="8876">
                        <c:v>145.9</c:v>
                      </c:pt>
                      <c:pt idx="8877">
                        <c:v>145.80000000000001</c:v>
                      </c:pt>
                      <c:pt idx="8878">
                        <c:v>146.9</c:v>
                      </c:pt>
                      <c:pt idx="8879">
                        <c:v>145.6</c:v>
                      </c:pt>
                      <c:pt idx="8880">
                        <c:v>145.80000000000001</c:v>
                      </c:pt>
                      <c:pt idx="8881">
                        <c:v>146.69999999999999</c:v>
                      </c:pt>
                      <c:pt idx="8882">
                        <c:v>146.19999999999999</c:v>
                      </c:pt>
                      <c:pt idx="8883">
                        <c:v>146.69999999999999</c:v>
                      </c:pt>
                      <c:pt idx="8884">
                        <c:v>147.1</c:v>
                      </c:pt>
                      <c:pt idx="8885">
                        <c:v>146.1</c:v>
                      </c:pt>
                      <c:pt idx="8886">
                        <c:v>146.69999999999999</c:v>
                      </c:pt>
                      <c:pt idx="8887">
                        <c:v>146</c:v>
                      </c:pt>
                      <c:pt idx="8888">
                        <c:v>146.69999999999999</c:v>
                      </c:pt>
                      <c:pt idx="8889">
                        <c:v>146.6</c:v>
                      </c:pt>
                      <c:pt idx="8890">
                        <c:v>145.69999999999999</c:v>
                      </c:pt>
                      <c:pt idx="8891">
                        <c:v>145.9</c:v>
                      </c:pt>
                      <c:pt idx="8892">
                        <c:v>146.69999999999999</c:v>
                      </c:pt>
                      <c:pt idx="8893">
                        <c:v>146.6</c:v>
                      </c:pt>
                      <c:pt idx="8894">
                        <c:v>146.80000000000001</c:v>
                      </c:pt>
                      <c:pt idx="8895">
                        <c:v>146.80000000000001</c:v>
                      </c:pt>
                      <c:pt idx="8896">
                        <c:v>144.19999999999999</c:v>
                      </c:pt>
                      <c:pt idx="8897">
                        <c:v>145.69999999999999</c:v>
                      </c:pt>
                      <c:pt idx="8898">
                        <c:v>146.69999999999999</c:v>
                      </c:pt>
                      <c:pt idx="8899">
                        <c:v>146.4</c:v>
                      </c:pt>
                      <c:pt idx="8900">
                        <c:v>147.30000000000001</c:v>
                      </c:pt>
                      <c:pt idx="8901">
                        <c:v>146.6</c:v>
                      </c:pt>
                      <c:pt idx="8902">
                        <c:v>145.30000000000001</c:v>
                      </c:pt>
                      <c:pt idx="8903">
                        <c:v>146.80000000000001</c:v>
                      </c:pt>
                      <c:pt idx="8904">
                        <c:v>145.69999999999999</c:v>
                      </c:pt>
                      <c:pt idx="8905">
                        <c:v>146.30000000000001</c:v>
                      </c:pt>
                      <c:pt idx="8906">
                        <c:v>145.5</c:v>
                      </c:pt>
                      <c:pt idx="8907">
                        <c:v>145.5</c:v>
                      </c:pt>
                      <c:pt idx="8908">
                        <c:v>146.80000000000001</c:v>
                      </c:pt>
                      <c:pt idx="8909">
                        <c:v>146.4</c:v>
                      </c:pt>
                      <c:pt idx="8910">
                        <c:v>146.69999999999999</c:v>
                      </c:pt>
                      <c:pt idx="8911">
                        <c:v>145.9</c:v>
                      </c:pt>
                      <c:pt idx="8912">
                        <c:v>146.5</c:v>
                      </c:pt>
                      <c:pt idx="8913">
                        <c:v>145.30000000000001</c:v>
                      </c:pt>
                      <c:pt idx="8914">
                        <c:v>145.69999999999999</c:v>
                      </c:pt>
                      <c:pt idx="8915">
                        <c:v>145.9</c:v>
                      </c:pt>
                      <c:pt idx="8916">
                        <c:v>146.6</c:v>
                      </c:pt>
                      <c:pt idx="8917">
                        <c:v>146.30000000000001</c:v>
                      </c:pt>
                      <c:pt idx="8918">
                        <c:v>147.19999999999999</c:v>
                      </c:pt>
                      <c:pt idx="8919">
                        <c:v>146.4</c:v>
                      </c:pt>
                      <c:pt idx="8920">
                        <c:v>147.5</c:v>
                      </c:pt>
                      <c:pt idx="8921">
                        <c:v>145.4</c:v>
                      </c:pt>
                      <c:pt idx="8922">
                        <c:v>145.80000000000001</c:v>
                      </c:pt>
                      <c:pt idx="8923">
                        <c:v>146.5</c:v>
                      </c:pt>
                      <c:pt idx="8924">
                        <c:v>146.30000000000001</c:v>
                      </c:pt>
                      <c:pt idx="8925">
                        <c:v>146.80000000000001</c:v>
                      </c:pt>
                      <c:pt idx="8926">
                        <c:v>146.5</c:v>
                      </c:pt>
                      <c:pt idx="8927">
                        <c:v>146.4</c:v>
                      </c:pt>
                      <c:pt idx="8928">
                        <c:v>146.30000000000001</c:v>
                      </c:pt>
                      <c:pt idx="8929">
                        <c:v>147.5</c:v>
                      </c:pt>
                      <c:pt idx="8930">
                        <c:v>146.1</c:v>
                      </c:pt>
                      <c:pt idx="8931">
                        <c:v>146.1</c:v>
                      </c:pt>
                      <c:pt idx="8932">
                        <c:v>146.4</c:v>
                      </c:pt>
                      <c:pt idx="8933">
                        <c:v>147.19999999999999</c:v>
                      </c:pt>
                      <c:pt idx="8934">
                        <c:v>146.19999999999999</c:v>
                      </c:pt>
                      <c:pt idx="8935">
                        <c:v>145.80000000000001</c:v>
                      </c:pt>
                      <c:pt idx="8936">
                        <c:v>146.30000000000001</c:v>
                      </c:pt>
                      <c:pt idx="8937">
                        <c:v>146.19999999999999</c:v>
                      </c:pt>
                      <c:pt idx="8938">
                        <c:v>147</c:v>
                      </c:pt>
                      <c:pt idx="8939">
                        <c:v>146.19999999999999</c:v>
                      </c:pt>
                      <c:pt idx="8940">
                        <c:v>147.4</c:v>
                      </c:pt>
                      <c:pt idx="8941">
                        <c:v>146.6</c:v>
                      </c:pt>
                      <c:pt idx="8942">
                        <c:v>146.1</c:v>
                      </c:pt>
                      <c:pt idx="8943">
                        <c:v>146.80000000000001</c:v>
                      </c:pt>
                      <c:pt idx="8944">
                        <c:v>146.80000000000001</c:v>
                      </c:pt>
                      <c:pt idx="8945">
                        <c:v>146.6</c:v>
                      </c:pt>
                      <c:pt idx="8946">
                        <c:v>146.9</c:v>
                      </c:pt>
                      <c:pt idx="8947">
                        <c:v>146</c:v>
                      </c:pt>
                      <c:pt idx="8948">
                        <c:v>146.19999999999999</c:v>
                      </c:pt>
                      <c:pt idx="8949">
                        <c:v>146</c:v>
                      </c:pt>
                      <c:pt idx="8950">
                        <c:v>146.69999999999999</c:v>
                      </c:pt>
                      <c:pt idx="8951">
                        <c:v>146.80000000000001</c:v>
                      </c:pt>
                      <c:pt idx="8952">
                        <c:v>146.69999999999999</c:v>
                      </c:pt>
                      <c:pt idx="8953">
                        <c:v>146.5</c:v>
                      </c:pt>
                      <c:pt idx="8954">
                        <c:v>146.1</c:v>
                      </c:pt>
                      <c:pt idx="8955">
                        <c:v>145.69999999999999</c:v>
                      </c:pt>
                      <c:pt idx="8956">
                        <c:v>146.19999999999999</c:v>
                      </c:pt>
                      <c:pt idx="8957">
                        <c:v>145.19999999999999</c:v>
                      </c:pt>
                      <c:pt idx="8958">
                        <c:v>146.69999999999999</c:v>
                      </c:pt>
                      <c:pt idx="8959">
                        <c:v>145.4</c:v>
                      </c:pt>
                      <c:pt idx="8960">
                        <c:v>146.19999999999999</c:v>
                      </c:pt>
                      <c:pt idx="8961">
                        <c:v>146.4</c:v>
                      </c:pt>
                      <c:pt idx="8962">
                        <c:v>145.4</c:v>
                      </c:pt>
                      <c:pt idx="8963">
                        <c:v>145.1</c:v>
                      </c:pt>
                      <c:pt idx="8964">
                        <c:v>145.19999999999999</c:v>
                      </c:pt>
                      <c:pt idx="8965">
                        <c:v>145.19999999999999</c:v>
                      </c:pt>
                      <c:pt idx="8966">
                        <c:v>144.69999999999999</c:v>
                      </c:pt>
                      <c:pt idx="8967">
                        <c:v>145.19999999999999</c:v>
                      </c:pt>
                      <c:pt idx="8968">
                        <c:v>147</c:v>
                      </c:pt>
                      <c:pt idx="8969">
                        <c:v>147.5</c:v>
                      </c:pt>
                      <c:pt idx="8970">
                        <c:v>146.19999999999999</c:v>
                      </c:pt>
                      <c:pt idx="8971">
                        <c:v>145.80000000000001</c:v>
                      </c:pt>
                      <c:pt idx="8972">
                        <c:v>145.9</c:v>
                      </c:pt>
                      <c:pt idx="8973">
                        <c:v>146.4</c:v>
                      </c:pt>
                      <c:pt idx="8974">
                        <c:v>145.30000000000001</c:v>
                      </c:pt>
                      <c:pt idx="8975">
                        <c:v>147</c:v>
                      </c:pt>
                      <c:pt idx="8976">
                        <c:v>144.9</c:v>
                      </c:pt>
                      <c:pt idx="8977">
                        <c:v>146.1</c:v>
                      </c:pt>
                      <c:pt idx="8978">
                        <c:v>147.30000000000001</c:v>
                      </c:pt>
                      <c:pt idx="8979">
                        <c:v>146</c:v>
                      </c:pt>
                      <c:pt idx="8980">
                        <c:v>145.69999999999999</c:v>
                      </c:pt>
                      <c:pt idx="8981">
                        <c:v>146.9</c:v>
                      </c:pt>
                      <c:pt idx="8982">
                        <c:v>146.80000000000001</c:v>
                      </c:pt>
                      <c:pt idx="8983">
                        <c:v>147.1</c:v>
                      </c:pt>
                      <c:pt idx="8984">
                        <c:v>145.6</c:v>
                      </c:pt>
                      <c:pt idx="8985">
                        <c:v>146.80000000000001</c:v>
                      </c:pt>
                      <c:pt idx="8986">
                        <c:v>146.5</c:v>
                      </c:pt>
                      <c:pt idx="8987">
                        <c:v>147.4</c:v>
                      </c:pt>
                      <c:pt idx="8988">
                        <c:v>146.1</c:v>
                      </c:pt>
                      <c:pt idx="8989">
                        <c:v>145.80000000000001</c:v>
                      </c:pt>
                      <c:pt idx="8990">
                        <c:v>146.4</c:v>
                      </c:pt>
                      <c:pt idx="8991">
                        <c:v>147.19999999999999</c:v>
                      </c:pt>
                      <c:pt idx="8992">
                        <c:v>146.19999999999999</c:v>
                      </c:pt>
                      <c:pt idx="8993">
                        <c:v>145.9</c:v>
                      </c:pt>
                      <c:pt idx="8994">
                        <c:v>146.80000000000001</c:v>
                      </c:pt>
                      <c:pt idx="8995">
                        <c:v>146.6</c:v>
                      </c:pt>
                      <c:pt idx="8996">
                        <c:v>145.69999999999999</c:v>
                      </c:pt>
                      <c:pt idx="8997">
                        <c:v>147.5</c:v>
                      </c:pt>
                      <c:pt idx="8998">
                        <c:v>147.6</c:v>
                      </c:pt>
                      <c:pt idx="8999">
                        <c:v>146.30000000000001</c:v>
                      </c:pt>
                      <c:pt idx="9000">
                        <c:v>145.9</c:v>
                      </c:pt>
                      <c:pt idx="9001">
                        <c:v>146.5</c:v>
                      </c:pt>
                      <c:pt idx="9002">
                        <c:v>147.4</c:v>
                      </c:pt>
                      <c:pt idx="9003">
                        <c:v>146.9</c:v>
                      </c:pt>
                      <c:pt idx="9004">
                        <c:v>147.19999999999999</c:v>
                      </c:pt>
                      <c:pt idx="9005">
                        <c:v>147</c:v>
                      </c:pt>
                      <c:pt idx="9006">
                        <c:v>145.80000000000001</c:v>
                      </c:pt>
                      <c:pt idx="9007">
                        <c:v>145.30000000000001</c:v>
                      </c:pt>
                      <c:pt idx="9008">
                        <c:v>146.6</c:v>
                      </c:pt>
                      <c:pt idx="9009">
                        <c:v>147.6</c:v>
                      </c:pt>
                      <c:pt idx="9010">
                        <c:v>148.1</c:v>
                      </c:pt>
                      <c:pt idx="9011">
                        <c:v>146.9</c:v>
                      </c:pt>
                      <c:pt idx="9012">
                        <c:v>146.6</c:v>
                      </c:pt>
                      <c:pt idx="9013">
                        <c:v>146.9</c:v>
                      </c:pt>
                      <c:pt idx="9014">
                        <c:v>146.19999999999999</c:v>
                      </c:pt>
                      <c:pt idx="9015">
                        <c:v>145.80000000000001</c:v>
                      </c:pt>
                      <c:pt idx="9016">
                        <c:v>146.1</c:v>
                      </c:pt>
                      <c:pt idx="9017">
                        <c:v>145.1</c:v>
                      </c:pt>
                      <c:pt idx="9018">
                        <c:v>145.69999999999999</c:v>
                      </c:pt>
                      <c:pt idx="9019">
                        <c:v>146.9</c:v>
                      </c:pt>
                      <c:pt idx="9020">
                        <c:v>147.1</c:v>
                      </c:pt>
                      <c:pt idx="9021">
                        <c:v>147.4</c:v>
                      </c:pt>
                      <c:pt idx="9022">
                        <c:v>147.19999999999999</c:v>
                      </c:pt>
                      <c:pt idx="9023">
                        <c:v>146</c:v>
                      </c:pt>
                      <c:pt idx="9024">
                        <c:v>146.19999999999999</c:v>
                      </c:pt>
                      <c:pt idx="9025">
                        <c:v>146.19999999999999</c:v>
                      </c:pt>
                      <c:pt idx="9026">
                        <c:v>146.30000000000001</c:v>
                      </c:pt>
                      <c:pt idx="9027">
                        <c:v>147.19999999999999</c:v>
                      </c:pt>
                      <c:pt idx="9028">
                        <c:v>147</c:v>
                      </c:pt>
                      <c:pt idx="9029">
                        <c:v>146.5</c:v>
                      </c:pt>
                      <c:pt idx="9030">
                        <c:v>146.5</c:v>
                      </c:pt>
                      <c:pt idx="9031">
                        <c:v>145.6</c:v>
                      </c:pt>
                      <c:pt idx="9032">
                        <c:v>145.9</c:v>
                      </c:pt>
                      <c:pt idx="9033">
                        <c:v>146.9</c:v>
                      </c:pt>
                      <c:pt idx="9034">
                        <c:v>146.5</c:v>
                      </c:pt>
                      <c:pt idx="9035">
                        <c:v>147.4</c:v>
                      </c:pt>
                      <c:pt idx="9036">
                        <c:v>147.69999999999999</c:v>
                      </c:pt>
                      <c:pt idx="9037">
                        <c:v>146.30000000000001</c:v>
                      </c:pt>
                      <c:pt idx="9038">
                        <c:v>145.80000000000001</c:v>
                      </c:pt>
                      <c:pt idx="9039">
                        <c:v>145.80000000000001</c:v>
                      </c:pt>
                      <c:pt idx="9040">
                        <c:v>147.30000000000001</c:v>
                      </c:pt>
                      <c:pt idx="9041">
                        <c:v>146.6</c:v>
                      </c:pt>
                      <c:pt idx="9042">
                        <c:v>146.9</c:v>
                      </c:pt>
                      <c:pt idx="9043">
                        <c:v>146.80000000000001</c:v>
                      </c:pt>
                      <c:pt idx="9044">
                        <c:v>146.69999999999999</c:v>
                      </c:pt>
                      <c:pt idx="9045">
                        <c:v>146.5</c:v>
                      </c:pt>
                      <c:pt idx="9046">
                        <c:v>147.1</c:v>
                      </c:pt>
                      <c:pt idx="9047">
                        <c:v>147.30000000000001</c:v>
                      </c:pt>
                      <c:pt idx="9048">
                        <c:v>146.30000000000001</c:v>
                      </c:pt>
                      <c:pt idx="9049">
                        <c:v>146.6</c:v>
                      </c:pt>
                      <c:pt idx="9050">
                        <c:v>146.4</c:v>
                      </c:pt>
                      <c:pt idx="9051">
                        <c:v>145.80000000000001</c:v>
                      </c:pt>
                      <c:pt idx="9052">
                        <c:v>146.9</c:v>
                      </c:pt>
                      <c:pt idx="9053">
                        <c:v>147.30000000000001</c:v>
                      </c:pt>
                      <c:pt idx="9054">
                        <c:v>146.6</c:v>
                      </c:pt>
                      <c:pt idx="9055">
                        <c:v>147.80000000000001</c:v>
                      </c:pt>
                      <c:pt idx="9056">
                        <c:v>145.5</c:v>
                      </c:pt>
                      <c:pt idx="9057">
                        <c:v>147.4</c:v>
                      </c:pt>
                      <c:pt idx="9058">
                        <c:v>146.69999999999999</c:v>
                      </c:pt>
                      <c:pt idx="9059">
                        <c:v>146</c:v>
                      </c:pt>
                      <c:pt idx="9060">
                        <c:v>146.6</c:v>
                      </c:pt>
                      <c:pt idx="9061">
                        <c:v>145.6</c:v>
                      </c:pt>
                      <c:pt idx="9062">
                        <c:v>145.5</c:v>
                      </c:pt>
                      <c:pt idx="9063">
                        <c:v>146.19999999999999</c:v>
                      </c:pt>
                      <c:pt idx="9064">
                        <c:v>147</c:v>
                      </c:pt>
                      <c:pt idx="9065">
                        <c:v>146.19999999999999</c:v>
                      </c:pt>
                      <c:pt idx="9066">
                        <c:v>147.4</c:v>
                      </c:pt>
                      <c:pt idx="9067">
                        <c:v>146.9</c:v>
                      </c:pt>
                      <c:pt idx="9068">
                        <c:v>147.19999999999999</c:v>
                      </c:pt>
                      <c:pt idx="9069">
                        <c:v>147.30000000000001</c:v>
                      </c:pt>
                      <c:pt idx="9070">
                        <c:v>146.4</c:v>
                      </c:pt>
                      <c:pt idx="9071">
                        <c:v>148</c:v>
                      </c:pt>
                      <c:pt idx="9072">
                        <c:v>147.1</c:v>
                      </c:pt>
                      <c:pt idx="9073">
                        <c:v>147.80000000000001</c:v>
                      </c:pt>
                      <c:pt idx="9074">
                        <c:v>146.4</c:v>
                      </c:pt>
                      <c:pt idx="9075">
                        <c:v>146.19999999999999</c:v>
                      </c:pt>
                      <c:pt idx="9076">
                        <c:v>145.4</c:v>
                      </c:pt>
                      <c:pt idx="9077">
                        <c:v>145.9</c:v>
                      </c:pt>
                      <c:pt idx="9078">
                        <c:v>147.19999999999999</c:v>
                      </c:pt>
                      <c:pt idx="9079">
                        <c:v>147.69999999999999</c:v>
                      </c:pt>
                      <c:pt idx="9080">
                        <c:v>147</c:v>
                      </c:pt>
                      <c:pt idx="9081">
                        <c:v>147.1</c:v>
                      </c:pt>
                      <c:pt idx="9082">
                        <c:v>146.9</c:v>
                      </c:pt>
                      <c:pt idx="9083">
                        <c:v>147.30000000000001</c:v>
                      </c:pt>
                      <c:pt idx="9084">
                        <c:v>145.80000000000001</c:v>
                      </c:pt>
                      <c:pt idx="9085">
                        <c:v>146.4</c:v>
                      </c:pt>
                      <c:pt idx="9086">
                        <c:v>147</c:v>
                      </c:pt>
                      <c:pt idx="9087">
                        <c:v>146</c:v>
                      </c:pt>
                      <c:pt idx="9088">
                        <c:v>147.80000000000001</c:v>
                      </c:pt>
                      <c:pt idx="9089">
                        <c:v>147.30000000000001</c:v>
                      </c:pt>
                      <c:pt idx="9090">
                        <c:v>146.5</c:v>
                      </c:pt>
                      <c:pt idx="9091">
                        <c:v>147.5</c:v>
                      </c:pt>
                      <c:pt idx="9092">
                        <c:v>146.5</c:v>
                      </c:pt>
                      <c:pt idx="9093">
                        <c:v>147</c:v>
                      </c:pt>
                      <c:pt idx="9094">
                        <c:v>147</c:v>
                      </c:pt>
                      <c:pt idx="9095">
                        <c:v>146.1</c:v>
                      </c:pt>
                      <c:pt idx="9096">
                        <c:v>144.80000000000001</c:v>
                      </c:pt>
                      <c:pt idx="9097">
                        <c:v>146.4</c:v>
                      </c:pt>
                      <c:pt idx="9098">
                        <c:v>148.1</c:v>
                      </c:pt>
                      <c:pt idx="9099">
                        <c:v>146.9</c:v>
                      </c:pt>
                      <c:pt idx="9100">
                        <c:v>146.1</c:v>
                      </c:pt>
                      <c:pt idx="9101">
                        <c:v>145.9</c:v>
                      </c:pt>
                      <c:pt idx="9102">
                        <c:v>147</c:v>
                      </c:pt>
                      <c:pt idx="9103">
                        <c:v>147</c:v>
                      </c:pt>
                      <c:pt idx="9104">
                        <c:v>146.6</c:v>
                      </c:pt>
                      <c:pt idx="9105">
                        <c:v>145.9</c:v>
                      </c:pt>
                      <c:pt idx="9106">
                        <c:v>145.30000000000001</c:v>
                      </c:pt>
                      <c:pt idx="9107">
                        <c:v>145.80000000000001</c:v>
                      </c:pt>
                      <c:pt idx="9108">
                        <c:v>145.19999999999999</c:v>
                      </c:pt>
                      <c:pt idx="9109">
                        <c:v>145.1</c:v>
                      </c:pt>
                      <c:pt idx="9110">
                        <c:v>146</c:v>
                      </c:pt>
                      <c:pt idx="9111">
                        <c:v>145.6</c:v>
                      </c:pt>
                      <c:pt idx="9112">
                        <c:v>145.6</c:v>
                      </c:pt>
                      <c:pt idx="9113">
                        <c:v>145.19999999999999</c:v>
                      </c:pt>
                      <c:pt idx="9114">
                        <c:v>145.4</c:v>
                      </c:pt>
                      <c:pt idx="9115">
                        <c:v>147.6</c:v>
                      </c:pt>
                      <c:pt idx="9116">
                        <c:v>145.4</c:v>
                      </c:pt>
                      <c:pt idx="9117">
                        <c:v>146.19999999999999</c:v>
                      </c:pt>
                      <c:pt idx="9118">
                        <c:v>146</c:v>
                      </c:pt>
                      <c:pt idx="9119">
                        <c:v>147.1</c:v>
                      </c:pt>
                      <c:pt idx="9120">
                        <c:v>144.80000000000001</c:v>
                      </c:pt>
                      <c:pt idx="9121">
                        <c:v>146.30000000000001</c:v>
                      </c:pt>
                      <c:pt idx="9122">
                        <c:v>145.6</c:v>
                      </c:pt>
                      <c:pt idx="9123">
                        <c:v>146.80000000000001</c:v>
                      </c:pt>
                      <c:pt idx="9124">
                        <c:v>147.80000000000001</c:v>
                      </c:pt>
                      <c:pt idx="9125">
                        <c:v>146.69999999999999</c:v>
                      </c:pt>
                      <c:pt idx="9126">
                        <c:v>147.19999999999999</c:v>
                      </c:pt>
                      <c:pt idx="9127">
                        <c:v>145.6</c:v>
                      </c:pt>
                      <c:pt idx="9128">
                        <c:v>145.1</c:v>
                      </c:pt>
                      <c:pt idx="9129">
                        <c:v>146.1</c:v>
                      </c:pt>
                      <c:pt idx="9130">
                        <c:v>146.30000000000001</c:v>
                      </c:pt>
                      <c:pt idx="9131">
                        <c:v>146.30000000000001</c:v>
                      </c:pt>
                      <c:pt idx="9132">
                        <c:v>145.69999999999999</c:v>
                      </c:pt>
                      <c:pt idx="9133">
                        <c:v>146.4</c:v>
                      </c:pt>
                      <c:pt idx="9134">
                        <c:v>146.19999999999999</c:v>
                      </c:pt>
                      <c:pt idx="9135">
                        <c:v>146.69999999999999</c:v>
                      </c:pt>
                      <c:pt idx="9136">
                        <c:v>146.4</c:v>
                      </c:pt>
                      <c:pt idx="9137">
                        <c:v>146.1</c:v>
                      </c:pt>
                      <c:pt idx="9138">
                        <c:v>146.1</c:v>
                      </c:pt>
                      <c:pt idx="9139">
                        <c:v>146.80000000000001</c:v>
                      </c:pt>
                      <c:pt idx="9140">
                        <c:v>145.9</c:v>
                      </c:pt>
                      <c:pt idx="9141">
                        <c:v>145.1</c:v>
                      </c:pt>
                      <c:pt idx="9142">
                        <c:v>145.4</c:v>
                      </c:pt>
                      <c:pt idx="9143">
                        <c:v>146.30000000000001</c:v>
                      </c:pt>
                      <c:pt idx="9144">
                        <c:v>144.80000000000001</c:v>
                      </c:pt>
                      <c:pt idx="9145">
                        <c:v>146.4</c:v>
                      </c:pt>
                      <c:pt idx="9146">
                        <c:v>145.1</c:v>
                      </c:pt>
                      <c:pt idx="9147">
                        <c:v>143.9</c:v>
                      </c:pt>
                      <c:pt idx="9148">
                        <c:v>145.69999999999999</c:v>
                      </c:pt>
                      <c:pt idx="9149">
                        <c:v>145.6</c:v>
                      </c:pt>
                      <c:pt idx="9150">
                        <c:v>147</c:v>
                      </c:pt>
                      <c:pt idx="9151">
                        <c:v>146.1</c:v>
                      </c:pt>
                      <c:pt idx="9152">
                        <c:v>146.5</c:v>
                      </c:pt>
                      <c:pt idx="9153">
                        <c:v>146.5</c:v>
                      </c:pt>
                      <c:pt idx="9154">
                        <c:v>145.80000000000001</c:v>
                      </c:pt>
                      <c:pt idx="9155">
                        <c:v>145.69999999999999</c:v>
                      </c:pt>
                      <c:pt idx="9156">
                        <c:v>147.19999999999999</c:v>
                      </c:pt>
                      <c:pt idx="9157">
                        <c:v>146.19999999999999</c:v>
                      </c:pt>
                      <c:pt idx="9158">
                        <c:v>145.69999999999999</c:v>
                      </c:pt>
                      <c:pt idx="9159">
                        <c:v>146.19999999999999</c:v>
                      </c:pt>
                      <c:pt idx="9160">
                        <c:v>146.19999999999999</c:v>
                      </c:pt>
                      <c:pt idx="9161">
                        <c:v>146.4</c:v>
                      </c:pt>
                      <c:pt idx="9162">
                        <c:v>146.4</c:v>
                      </c:pt>
                      <c:pt idx="9163">
                        <c:v>145.6</c:v>
                      </c:pt>
                      <c:pt idx="9164">
                        <c:v>145</c:v>
                      </c:pt>
                      <c:pt idx="9165">
                        <c:v>145.1</c:v>
                      </c:pt>
                      <c:pt idx="9166">
                        <c:v>146</c:v>
                      </c:pt>
                      <c:pt idx="9167">
                        <c:v>145.19999999999999</c:v>
                      </c:pt>
                      <c:pt idx="9168">
                        <c:v>146.5</c:v>
                      </c:pt>
                      <c:pt idx="9169">
                        <c:v>146.6</c:v>
                      </c:pt>
                      <c:pt idx="9170">
                        <c:v>147.6</c:v>
                      </c:pt>
                      <c:pt idx="9171">
                        <c:v>146.30000000000001</c:v>
                      </c:pt>
                      <c:pt idx="9172">
                        <c:v>146.30000000000001</c:v>
                      </c:pt>
                      <c:pt idx="9173">
                        <c:v>144.80000000000001</c:v>
                      </c:pt>
                      <c:pt idx="9174">
                        <c:v>145.19999999999999</c:v>
                      </c:pt>
                      <c:pt idx="9175">
                        <c:v>146</c:v>
                      </c:pt>
                      <c:pt idx="9176">
                        <c:v>147.1</c:v>
                      </c:pt>
                      <c:pt idx="9177">
                        <c:v>146.80000000000001</c:v>
                      </c:pt>
                      <c:pt idx="9178">
                        <c:v>146.69999999999999</c:v>
                      </c:pt>
                      <c:pt idx="9179">
                        <c:v>145.5</c:v>
                      </c:pt>
                      <c:pt idx="9180">
                        <c:v>145.4</c:v>
                      </c:pt>
                      <c:pt idx="9181">
                        <c:v>145.9</c:v>
                      </c:pt>
                      <c:pt idx="9182">
                        <c:v>145.6</c:v>
                      </c:pt>
                      <c:pt idx="9183">
                        <c:v>147</c:v>
                      </c:pt>
                      <c:pt idx="9184">
                        <c:v>145.1</c:v>
                      </c:pt>
                      <c:pt idx="9185">
                        <c:v>145.5</c:v>
                      </c:pt>
                      <c:pt idx="9186">
                        <c:v>145.5</c:v>
                      </c:pt>
                      <c:pt idx="9187">
                        <c:v>146.5</c:v>
                      </c:pt>
                      <c:pt idx="9188">
                        <c:v>145.5</c:v>
                      </c:pt>
                      <c:pt idx="9189">
                        <c:v>145.30000000000001</c:v>
                      </c:pt>
                      <c:pt idx="9190">
                        <c:v>146.1</c:v>
                      </c:pt>
                      <c:pt idx="9191">
                        <c:v>144.9</c:v>
                      </c:pt>
                      <c:pt idx="9192">
                        <c:v>145.9</c:v>
                      </c:pt>
                      <c:pt idx="9193">
                        <c:v>145.80000000000001</c:v>
                      </c:pt>
                      <c:pt idx="9194">
                        <c:v>145.69999999999999</c:v>
                      </c:pt>
                      <c:pt idx="9195">
                        <c:v>146.1</c:v>
                      </c:pt>
                      <c:pt idx="9196">
                        <c:v>145.69999999999999</c:v>
                      </c:pt>
                      <c:pt idx="9197">
                        <c:v>144.9</c:v>
                      </c:pt>
                      <c:pt idx="9198">
                        <c:v>145.1</c:v>
                      </c:pt>
                      <c:pt idx="9199">
                        <c:v>145.30000000000001</c:v>
                      </c:pt>
                      <c:pt idx="9200">
                        <c:v>145.5</c:v>
                      </c:pt>
                      <c:pt idx="9201">
                        <c:v>145.4</c:v>
                      </c:pt>
                      <c:pt idx="9202">
                        <c:v>146.19999999999999</c:v>
                      </c:pt>
                      <c:pt idx="9203">
                        <c:v>145.80000000000001</c:v>
                      </c:pt>
                      <c:pt idx="9204">
                        <c:v>146.1</c:v>
                      </c:pt>
                      <c:pt idx="9205">
                        <c:v>146.5</c:v>
                      </c:pt>
                      <c:pt idx="9206">
                        <c:v>145.80000000000001</c:v>
                      </c:pt>
                      <c:pt idx="9207">
                        <c:v>146.30000000000001</c:v>
                      </c:pt>
                      <c:pt idx="9208">
                        <c:v>145</c:v>
                      </c:pt>
                      <c:pt idx="9209">
                        <c:v>146.4</c:v>
                      </c:pt>
                      <c:pt idx="9210">
                        <c:v>145.69999999999999</c:v>
                      </c:pt>
                      <c:pt idx="9211">
                        <c:v>146.30000000000001</c:v>
                      </c:pt>
                      <c:pt idx="9212">
                        <c:v>146.6</c:v>
                      </c:pt>
                      <c:pt idx="9213">
                        <c:v>145.6</c:v>
                      </c:pt>
                      <c:pt idx="9214">
                        <c:v>146.5</c:v>
                      </c:pt>
                      <c:pt idx="9215">
                        <c:v>145.69999999999999</c:v>
                      </c:pt>
                      <c:pt idx="9216">
                        <c:v>145.6</c:v>
                      </c:pt>
                      <c:pt idx="9217">
                        <c:v>145.30000000000001</c:v>
                      </c:pt>
                      <c:pt idx="9218">
                        <c:v>145.19999999999999</c:v>
                      </c:pt>
                      <c:pt idx="9219">
                        <c:v>144.19999999999999</c:v>
                      </c:pt>
                      <c:pt idx="9220">
                        <c:v>145.69999999999999</c:v>
                      </c:pt>
                      <c:pt idx="9221">
                        <c:v>146</c:v>
                      </c:pt>
                      <c:pt idx="9222">
                        <c:v>146.1</c:v>
                      </c:pt>
                      <c:pt idx="9223">
                        <c:v>146.5</c:v>
                      </c:pt>
                      <c:pt idx="9224">
                        <c:v>146.6</c:v>
                      </c:pt>
                      <c:pt idx="9225">
                        <c:v>144.9</c:v>
                      </c:pt>
                      <c:pt idx="9226">
                        <c:v>146</c:v>
                      </c:pt>
                      <c:pt idx="9227">
                        <c:v>146.4</c:v>
                      </c:pt>
                      <c:pt idx="9228">
                        <c:v>146.1</c:v>
                      </c:pt>
                      <c:pt idx="9229">
                        <c:v>146.5</c:v>
                      </c:pt>
                      <c:pt idx="9230">
                        <c:v>145.30000000000001</c:v>
                      </c:pt>
                      <c:pt idx="9231">
                        <c:v>145.30000000000001</c:v>
                      </c:pt>
                      <c:pt idx="9232">
                        <c:v>145.30000000000001</c:v>
                      </c:pt>
                      <c:pt idx="9233">
                        <c:v>145.69999999999999</c:v>
                      </c:pt>
                      <c:pt idx="9234">
                        <c:v>145.4</c:v>
                      </c:pt>
                      <c:pt idx="9235">
                        <c:v>145.80000000000001</c:v>
                      </c:pt>
                      <c:pt idx="9236">
                        <c:v>146.19999999999999</c:v>
                      </c:pt>
                      <c:pt idx="9237">
                        <c:v>145.69999999999999</c:v>
                      </c:pt>
                      <c:pt idx="9238">
                        <c:v>146</c:v>
                      </c:pt>
                      <c:pt idx="9239">
                        <c:v>146.6</c:v>
                      </c:pt>
                      <c:pt idx="9240">
                        <c:v>146.5</c:v>
                      </c:pt>
                      <c:pt idx="9241">
                        <c:v>145.69999999999999</c:v>
                      </c:pt>
                      <c:pt idx="9242">
                        <c:v>145.4</c:v>
                      </c:pt>
                      <c:pt idx="9243">
                        <c:v>145.19999999999999</c:v>
                      </c:pt>
                      <c:pt idx="9244">
                        <c:v>145.4</c:v>
                      </c:pt>
                      <c:pt idx="9245">
                        <c:v>145.6</c:v>
                      </c:pt>
                      <c:pt idx="9246">
                        <c:v>145</c:v>
                      </c:pt>
                      <c:pt idx="9247">
                        <c:v>147.4</c:v>
                      </c:pt>
                      <c:pt idx="9248">
                        <c:v>145.69999999999999</c:v>
                      </c:pt>
                      <c:pt idx="9249">
                        <c:v>146</c:v>
                      </c:pt>
                      <c:pt idx="9250">
                        <c:v>146</c:v>
                      </c:pt>
                      <c:pt idx="9251">
                        <c:v>144.80000000000001</c:v>
                      </c:pt>
                      <c:pt idx="9252">
                        <c:v>146.4</c:v>
                      </c:pt>
                      <c:pt idx="9253">
                        <c:v>146.6</c:v>
                      </c:pt>
                      <c:pt idx="9254">
                        <c:v>146.1</c:v>
                      </c:pt>
                      <c:pt idx="9255">
                        <c:v>146.80000000000001</c:v>
                      </c:pt>
                      <c:pt idx="9256">
                        <c:v>145.9</c:v>
                      </c:pt>
                      <c:pt idx="9257">
                        <c:v>146.19999999999999</c:v>
                      </c:pt>
                      <c:pt idx="9258">
                        <c:v>146.1</c:v>
                      </c:pt>
                      <c:pt idx="9259">
                        <c:v>146.5</c:v>
                      </c:pt>
                      <c:pt idx="9260">
                        <c:v>144.80000000000001</c:v>
                      </c:pt>
                      <c:pt idx="9261">
                        <c:v>146.1</c:v>
                      </c:pt>
                      <c:pt idx="9262">
                        <c:v>145.69999999999999</c:v>
                      </c:pt>
                      <c:pt idx="9263">
                        <c:v>146.30000000000001</c:v>
                      </c:pt>
                      <c:pt idx="9264">
                        <c:v>146.4</c:v>
                      </c:pt>
                      <c:pt idx="9265">
                        <c:v>146.4</c:v>
                      </c:pt>
                      <c:pt idx="9266">
                        <c:v>145.5</c:v>
                      </c:pt>
                      <c:pt idx="9267">
                        <c:v>146.1</c:v>
                      </c:pt>
                      <c:pt idx="9268">
                        <c:v>145.19999999999999</c:v>
                      </c:pt>
                      <c:pt idx="9269">
                        <c:v>145.80000000000001</c:v>
                      </c:pt>
                      <c:pt idx="9270">
                        <c:v>144.9</c:v>
                      </c:pt>
                      <c:pt idx="9271">
                        <c:v>145.80000000000001</c:v>
                      </c:pt>
                      <c:pt idx="9272">
                        <c:v>147.19999999999999</c:v>
                      </c:pt>
                      <c:pt idx="9273">
                        <c:v>146.1</c:v>
                      </c:pt>
                      <c:pt idx="9274">
                        <c:v>147.5</c:v>
                      </c:pt>
                      <c:pt idx="9275">
                        <c:v>146.4</c:v>
                      </c:pt>
                      <c:pt idx="9276">
                        <c:v>145.9</c:v>
                      </c:pt>
                      <c:pt idx="9277">
                        <c:v>146.19999999999999</c:v>
                      </c:pt>
                      <c:pt idx="9278">
                        <c:v>145.5</c:v>
                      </c:pt>
                      <c:pt idx="9279">
                        <c:v>146.19999999999999</c:v>
                      </c:pt>
                      <c:pt idx="9280">
                        <c:v>146.80000000000001</c:v>
                      </c:pt>
                      <c:pt idx="9281">
                        <c:v>146</c:v>
                      </c:pt>
                      <c:pt idx="9282">
                        <c:v>146.4</c:v>
                      </c:pt>
                      <c:pt idx="9283">
                        <c:v>145.69999999999999</c:v>
                      </c:pt>
                      <c:pt idx="9284">
                        <c:v>145.5</c:v>
                      </c:pt>
                      <c:pt idx="9285">
                        <c:v>146</c:v>
                      </c:pt>
                      <c:pt idx="9286">
                        <c:v>146.69999999999999</c:v>
                      </c:pt>
                      <c:pt idx="9287">
                        <c:v>147.4</c:v>
                      </c:pt>
                      <c:pt idx="9288">
                        <c:v>147.80000000000001</c:v>
                      </c:pt>
                      <c:pt idx="9289">
                        <c:v>146.4</c:v>
                      </c:pt>
                      <c:pt idx="9290">
                        <c:v>147.6</c:v>
                      </c:pt>
                      <c:pt idx="9291">
                        <c:v>146.30000000000001</c:v>
                      </c:pt>
                      <c:pt idx="9292">
                        <c:v>146.9</c:v>
                      </c:pt>
                      <c:pt idx="9293">
                        <c:v>145.80000000000001</c:v>
                      </c:pt>
                      <c:pt idx="9294">
                        <c:v>147.1</c:v>
                      </c:pt>
                      <c:pt idx="9295">
                        <c:v>146.1</c:v>
                      </c:pt>
                      <c:pt idx="9296">
                        <c:v>146.19999999999999</c:v>
                      </c:pt>
                      <c:pt idx="9297">
                        <c:v>146.30000000000001</c:v>
                      </c:pt>
                      <c:pt idx="9298">
                        <c:v>147</c:v>
                      </c:pt>
                      <c:pt idx="9299">
                        <c:v>147.1</c:v>
                      </c:pt>
                      <c:pt idx="9300">
                        <c:v>146</c:v>
                      </c:pt>
                      <c:pt idx="9301">
                        <c:v>146.5</c:v>
                      </c:pt>
                      <c:pt idx="9302">
                        <c:v>145.4</c:v>
                      </c:pt>
                      <c:pt idx="9303">
                        <c:v>146.19999999999999</c:v>
                      </c:pt>
                      <c:pt idx="9304">
                        <c:v>147.19999999999999</c:v>
                      </c:pt>
                      <c:pt idx="9305">
                        <c:v>147.30000000000001</c:v>
                      </c:pt>
                      <c:pt idx="9306">
                        <c:v>146.4</c:v>
                      </c:pt>
                      <c:pt idx="9307">
                        <c:v>149.4</c:v>
                      </c:pt>
                      <c:pt idx="9308">
                        <c:v>147.80000000000001</c:v>
                      </c:pt>
                      <c:pt idx="9309">
                        <c:v>146.69999999999999</c:v>
                      </c:pt>
                      <c:pt idx="9310">
                        <c:v>147.1</c:v>
                      </c:pt>
                      <c:pt idx="9311">
                        <c:v>146.80000000000001</c:v>
                      </c:pt>
                      <c:pt idx="9312">
                        <c:v>146.6</c:v>
                      </c:pt>
                      <c:pt idx="9313">
                        <c:v>146.80000000000001</c:v>
                      </c:pt>
                      <c:pt idx="9314">
                        <c:v>147.19999999999999</c:v>
                      </c:pt>
                      <c:pt idx="9315">
                        <c:v>147.6</c:v>
                      </c:pt>
                      <c:pt idx="9316">
                        <c:v>148.19999999999999</c:v>
                      </c:pt>
                      <c:pt idx="9317">
                        <c:v>147.80000000000001</c:v>
                      </c:pt>
                      <c:pt idx="9318">
                        <c:v>147.69999999999999</c:v>
                      </c:pt>
                      <c:pt idx="9319">
                        <c:v>147.69999999999999</c:v>
                      </c:pt>
                      <c:pt idx="9320">
                        <c:v>147.9</c:v>
                      </c:pt>
                      <c:pt idx="9321">
                        <c:v>146.80000000000001</c:v>
                      </c:pt>
                      <c:pt idx="9322">
                        <c:v>147</c:v>
                      </c:pt>
                      <c:pt idx="9323">
                        <c:v>147.30000000000001</c:v>
                      </c:pt>
                      <c:pt idx="9324">
                        <c:v>147.80000000000001</c:v>
                      </c:pt>
                      <c:pt idx="9325">
                        <c:v>146.19999999999999</c:v>
                      </c:pt>
                      <c:pt idx="9326">
                        <c:v>147.69999999999999</c:v>
                      </c:pt>
                      <c:pt idx="9327">
                        <c:v>146.5</c:v>
                      </c:pt>
                      <c:pt idx="9328">
                        <c:v>148.19999999999999</c:v>
                      </c:pt>
                      <c:pt idx="9329">
                        <c:v>147.1</c:v>
                      </c:pt>
                      <c:pt idx="9330">
                        <c:v>146.5</c:v>
                      </c:pt>
                      <c:pt idx="9331">
                        <c:v>146.5</c:v>
                      </c:pt>
                      <c:pt idx="9332">
                        <c:v>147.19999999999999</c:v>
                      </c:pt>
                      <c:pt idx="9333">
                        <c:v>148.9</c:v>
                      </c:pt>
                      <c:pt idx="9334">
                        <c:v>147.80000000000001</c:v>
                      </c:pt>
                      <c:pt idx="9335">
                        <c:v>148.1</c:v>
                      </c:pt>
                      <c:pt idx="9336">
                        <c:v>145.80000000000001</c:v>
                      </c:pt>
                      <c:pt idx="9337">
                        <c:v>146.69999999999999</c:v>
                      </c:pt>
                      <c:pt idx="9338">
                        <c:v>146</c:v>
                      </c:pt>
                      <c:pt idx="9339">
                        <c:v>147.1</c:v>
                      </c:pt>
                      <c:pt idx="9340">
                        <c:v>147.6</c:v>
                      </c:pt>
                      <c:pt idx="9341">
                        <c:v>146.69999999999999</c:v>
                      </c:pt>
                      <c:pt idx="9342">
                        <c:v>147.80000000000001</c:v>
                      </c:pt>
                      <c:pt idx="9343">
                        <c:v>146.19999999999999</c:v>
                      </c:pt>
                      <c:pt idx="9344">
                        <c:v>146</c:v>
                      </c:pt>
                      <c:pt idx="9345">
                        <c:v>145.80000000000001</c:v>
                      </c:pt>
                      <c:pt idx="9346">
                        <c:v>146.1</c:v>
                      </c:pt>
                      <c:pt idx="9347">
                        <c:v>146.4</c:v>
                      </c:pt>
                      <c:pt idx="9348">
                        <c:v>146</c:v>
                      </c:pt>
                      <c:pt idx="9349">
                        <c:v>146.4</c:v>
                      </c:pt>
                      <c:pt idx="9350">
                        <c:v>147.30000000000001</c:v>
                      </c:pt>
                      <c:pt idx="9351">
                        <c:v>146.1</c:v>
                      </c:pt>
                      <c:pt idx="9352">
                        <c:v>147.4</c:v>
                      </c:pt>
                      <c:pt idx="9353">
                        <c:v>146.1</c:v>
                      </c:pt>
                      <c:pt idx="9354">
                        <c:v>146.9</c:v>
                      </c:pt>
                      <c:pt idx="9355">
                        <c:v>146</c:v>
                      </c:pt>
                      <c:pt idx="9356">
                        <c:v>146.30000000000001</c:v>
                      </c:pt>
                      <c:pt idx="9357">
                        <c:v>145</c:v>
                      </c:pt>
                      <c:pt idx="9358">
                        <c:v>145.80000000000001</c:v>
                      </c:pt>
                      <c:pt idx="9359">
                        <c:v>147.4</c:v>
                      </c:pt>
                      <c:pt idx="9360">
                        <c:v>147.69999999999999</c:v>
                      </c:pt>
                      <c:pt idx="9361">
                        <c:v>146.69999999999999</c:v>
                      </c:pt>
                      <c:pt idx="9362">
                        <c:v>147.5</c:v>
                      </c:pt>
                      <c:pt idx="9363">
                        <c:v>147.30000000000001</c:v>
                      </c:pt>
                      <c:pt idx="9364">
                        <c:v>147.19999999999999</c:v>
                      </c:pt>
                      <c:pt idx="9365">
                        <c:v>146.80000000000001</c:v>
                      </c:pt>
                      <c:pt idx="9366">
                        <c:v>145.80000000000001</c:v>
                      </c:pt>
                      <c:pt idx="9367">
                        <c:v>146</c:v>
                      </c:pt>
                      <c:pt idx="9368">
                        <c:v>145.69999999999999</c:v>
                      </c:pt>
                      <c:pt idx="9369">
                        <c:v>147.19999999999999</c:v>
                      </c:pt>
                      <c:pt idx="9370">
                        <c:v>147.9</c:v>
                      </c:pt>
                      <c:pt idx="9371">
                        <c:v>146.69999999999999</c:v>
                      </c:pt>
                      <c:pt idx="9372">
                        <c:v>146.69999999999999</c:v>
                      </c:pt>
                      <c:pt idx="9373">
                        <c:v>145.9</c:v>
                      </c:pt>
                      <c:pt idx="9374">
                        <c:v>145.80000000000001</c:v>
                      </c:pt>
                      <c:pt idx="9375">
                        <c:v>145.69999999999999</c:v>
                      </c:pt>
                      <c:pt idx="9376">
                        <c:v>145.6</c:v>
                      </c:pt>
                      <c:pt idx="9377">
                        <c:v>146</c:v>
                      </c:pt>
                      <c:pt idx="9378">
                        <c:v>145.1</c:v>
                      </c:pt>
                      <c:pt idx="9379">
                        <c:v>146.1</c:v>
                      </c:pt>
                      <c:pt idx="9380">
                        <c:v>147.1</c:v>
                      </c:pt>
                      <c:pt idx="9381">
                        <c:v>145.69999999999999</c:v>
                      </c:pt>
                      <c:pt idx="9382">
                        <c:v>145.6</c:v>
                      </c:pt>
                      <c:pt idx="9383">
                        <c:v>145</c:v>
                      </c:pt>
                      <c:pt idx="9384">
                        <c:v>145.69999999999999</c:v>
                      </c:pt>
                      <c:pt idx="9385">
                        <c:v>146.5</c:v>
                      </c:pt>
                      <c:pt idx="9386">
                        <c:v>146.4</c:v>
                      </c:pt>
                      <c:pt idx="9387">
                        <c:v>146.9</c:v>
                      </c:pt>
                      <c:pt idx="9388">
                        <c:v>144.6</c:v>
                      </c:pt>
                      <c:pt idx="9389">
                        <c:v>146</c:v>
                      </c:pt>
                      <c:pt idx="9390">
                        <c:v>145.9</c:v>
                      </c:pt>
                      <c:pt idx="9391">
                        <c:v>145.69999999999999</c:v>
                      </c:pt>
                      <c:pt idx="9392">
                        <c:v>147.4</c:v>
                      </c:pt>
                      <c:pt idx="9393">
                        <c:v>145.4</c:v>
                      </c:pt>
                      <c:pt idx="9394">
                        <c:v>146.80000000000001</c:v>
                      </c:pt>
                      <c:pt idx="9395">
                        <c:v>146.9</c:v>
                      </c:pt>
                      <c:pt idx="9396">
                        <c:v>146.30000000000001</c:v>
                      </c:pt>
                      <c:pt idx="9397">
                        <c:v>146.5</c:v>
                      </c:pt>
                      <c:pt idx="9398">
                        <c:v>145.69999999999999</c:v>
                      </c:pt>
                      <c:pt idx="9399">
                        <c:v>146.80000000000001</c:v>
                      </c:pt>
                      <c:pt idx="9400">
                        <c:v>145.80000000000001</c:v>
                      </c:pt>
                      <c:pt idx="9401">
                        <c:v>146.30000000000001</c:v>
                      </c:pt>
                      <c:pt idx="9402">
                        <c:v>146.80000000000001</c:v>
                      </c:pt>
                      <c:pt idx="9403">
                        <c:v>144.80000000000001</c:v>
                      </c:pt>
                      <c:pt idx="9404">
                        <c:v>147.5</c:v>
                      </c:pt>
                      <c:pt idx="9405">
                        <c:v>145.5</c:v>
                      </c:pt>
                      <c:pt idx="9406">
                        <c:v>145.9</c:v>
                      </c:pt>
                      <c:pt idx="9407">
                        <c:v>145.5</c:v>
                      </c:pt>
                      <c:pt idx="9408">
                        <c:v>145.80000000000001</c:v>
                      </c:pt>
                      <c:pt idx="9409">
                        <c:v>146.69999999999999</c:v>
                      </c:pt>
                      <c:pt idx="9410">
                        <c:v>146.1</c:v>
                      </c:pt>
                      <c:pt idx="9411">
                        <c:v>146</c:v>
                      </c:pt>
                      <c:pt idx="9412">
                        <c:v>145</c:v>
                      </c:pt>
                      <c:pt idx="9413">
                        <c:v>146.1</c:v>
                      </c:pt>
                      <c:pt idx="9414">
                        <c:v>147.5</c:v>
                      </c:pt>
                      <c:pt idx="9415">
                        <c:v>147.69999999999999</c:v>
                      </c:pt>
                      <c:pt idx="9416">
                        <c:v>146</c:v>
                      </c:pt>
                      <c:pt idx="9417">
                        <c:v>144.1</c:v>
                      </c:pt>
                      <c:pt idx="9418">
                        <c:v>145.9</c:v>
                      </c:pt>
                      <c:pt idx="9419">
                        <c:v>145.4</c:v>
                      </c:pt>
                      <c:pt idx="9420">
                        <c:v>146</c:v>
                      </c:pt>
                      <c:pt idx="9421">
                        <c:v>147.1</c:v>
                      </c:pt>
                      <c:pt idx="9422">
                        <c:v>146.5</c:v>
                      </c:pt>
                      <c:pt idx="9423">
                        <c:v>146.69999999999999</c:v>
                      </c:pt>
                      <c:pt idx="9424">
                        <c:v>147</c:v>
                      </c:pt>
                      <c:pt idx="9425">
                        <c:v>146.4</c:v>
                      </c:pt>
                      <c:pt idx="9426">
                        <c:v>147</c:v>
                      </c:pt>
                      <c:pt idx="9427">
                        <c:v>145.5</c:v>
                      </c:pt>
                      <c:pt idx="9428">
                        <c:v>145.6</c:v>
                      </c:pt>
                      <c:pt idx="9429">
                        <c:v>146.4</c:v>
                      </c:pt>
                      <c:pt idx="9430">
                        <c:v>145.9</c:v>
                      </c:pt>
                      <c:pt idx="9431">
                        <c:v>146.80000000000001</c:v>
                      </c:pt>
                      <c:pt idx="9432">
                        <c:v>146.9</c:v>
                      </c:pt>
                      <c:pt idx="9433">
                        <c:v>146.69999999999999</c:v>
                      </c:pt>
                      <c:pt idx="9434">
                        <c:v>146</c:v>
                      </c:pt>
                      <c:pt idx="9435">
                        <c:v>146.80000000000001</c:v>
                      </c:pt>
                      <c:pt idx="9436">
                        <c:v>146.5</c:v>
                      </c:pt>
                      <c:pt idx="9437">
                        <c:v>147.69999999999999</c:v>
                      </c:pt>
                      <c:pt idx="9438">
                        <c:v>147.1</c:v>
                      </c:pt>
                      <c:pt idx="9439">
                        <c:v>146.4</c:v>
                      </c:pt>
                      <c:pt idx="9440">
                        <c:v>145.9</c:v>
                      </c:pt>
                      <c:pt idx="9441">
                        <c:v>146.6</c:v>
                      </c:pt>
                      <c:pt idx="9442">
                        <c:v>146.4</c:v>
                      </c:pt>
                      <c:pt idx="9443">
                        <c:v>144.69999999999999</c:v>
                      </c:pt>
                      <c:pt idx="9444">
                        <c:v>146</c:v>
                      </c:pt>
                      <c:pt idx="9445">
                        <c:v>146.19999999999999</c:v>
                      </c:pt>
                      <c:pt idx="9446">
                        <c:v>147.4</c:v>
                      </c:pt>
                      <c:pt idx="9447">
                        <c:v>146.6</c:v>
                      </c:pt>
                      <c:pt idx="9448">
                        <c:v>145.6</c:v>
                      </c:pt>
                      <c:pt idx="9449">
                        <c:v>147.19999999999999</c:v>
                      </c:pt>
                      <c:pt idx="9450">
                        <c:v>146.6</c:v>
                      </c:pt>
                      <c:pt idx="9451">
                        <c:v>146.6</c:v>
                      </c:pt>
                      <c:pt idx="9452">
                        <c:v>146.19999999999999</c:v>
                      </c:pt>
                      <c:pt idx="9453">
                        <c:v>146.5</c:v>
                      </c:pt>
                      <c:pt idx="9454">
                        <c:v>147.80000000000001</c:v>
                      </c:pt>
                      <c:pt idx="9455">
                        <c:v>147</c:v>
                      </c:pt>
                      <c:pt idx="9456">
                        <c:v>146.19999999999999</c:v>
                      </c:pt>
                      <c:pt idx="9457">
                        <c:v>146.19999999999999</c:v>
                      </c:pt>
                      <c:pt idx="9458">
                        <c:v>146.19999999999999</c:v>
                      </c:pt>
                      <c:pt idx="9459">
                        <c:v>146</c:v>
                      </c:pt>
                      <c:pt idx="9460">
                        <c:v>145.6</c:v>
                      </c:pt>
                      <c:pt idx="9461">
                        <c:v>146.5</c:v>
                      </c:pt>
                      <c:pt idx="9462">
                        <c:v>147.19999999999999</c:v>
                      </c:pt>
                      <c:pt idx="9463">
                        <c:v>146</c:v>
                      </c:pt>
                      <c:pt idx="9464">
                        <c:v>146.5</c:v>
                      </c:pt>
                      <c:pt idx="9465">
                        <c:v>148.19999999999999</c:v>
                      </c:pt>
                      <c:pt idx="9466">
                        <c:v>145.9</c:v>
                      </c:pt>
                      <c:pt idx="9467">
                        <c:v>147.4</c:v>
                      </c:pt>
                      <c:pt idx="9468">
                        <c:v>146.30000000000001</c:v>
                      </c:pt>
                      <c:pt idx="9469">
                        <c:v>146.69999999999999</c:v>
                      </c:pt>
                      <c:pt idx="9470">
                        <c:v>146.6</c:v>
                      </c:pt>
                      <c:pt idx="9471">
                        <c:v>145.9</c:v>
                      </c:pt>
                      <c:pt idx="9472">
                        <c:v>147.1</c:v>
                      </c:pt>
                      <c:pt idx="9473">
                        <c:v>146.30000000000001</c:v>
                      </c:pt>
                      <c:pt idx="9474">
                        <c:v>146.69999999999999</c:v>
                      </c:pt>
                      <c:pt idx="9475">
                        <c:v>147.1</c:v>
                      </c:pt>
                      <c:pt idx="9476">
                        <c:v>146.6</c:v>
                      </c:pt>
                      <c:pt idx="9477">
                        <c:v>147.4</c:v>
                      </c:pt>
                      <c:pt idx="9478">
                        <c:v>146.1</c:v>
                      </c:pt>
                      <c:pt idx="9479">
                        <c:v>147.1</c:v>
                      </c:pt>
                      <c:pt idx="9480">
                        <c:v>147.19999999999999</c:v>
                      </c:pt>
                      <c:pt idx="9481">
                        <c:v>146.80000000000001</c:v>
                      </c:pt>
                      <c:pt idx="9482">
                        <c:v>147.9</c:v>
                      </c:pt>
                      <c:pt idx="9483">
                        <c:v>146.6</c:v>
                      </c:pt>
                      <c:pt idx="9484">
                        <c:v>146.9</c:v>
                      </c:pt>
                      <c:pt idx="9485">
                        <c:v>147.9</c:v>
                      </c:pt>
                      <c:pt idx="9486">
                        <c:v>145.69999999999999</c:v>
                      </c:pt>
                      <c:pt idx="9487">
                        <c:v>145.4</c:v>
                      </c:pt>
                      <c:pt idx="9488">
                        <c:v>146.30000000000001</c:v>
                      </c:pt>
                      <c:pt idx="9489">
                        <c:v>147.30000000000001</c:v>
                      </c:pt>
                      <c:pt idx="9490">
                        <c:v>147</c:v>
                      </c:pt>
                      <c:pt idx="9491">
                        <c:v>147</c:v>
                      </c:pt>
                      <c:pt idx="9492">
                        <c:v>146.30000000000001</c:v>
                      </c:pt>
                      <c:pt idx="9493">
                        <c:v>145.6</c:v>
                      </c:pt>
                      <c:pt idx="9494">
                        <c:v>146.1</c:v>
                      </c:pt>
                      <c:pt idx="9495">
                        <c:v>146.5</c:v>
                      </c:pt>
                      <c:pt idx="9496">
                        <c:v>147.19999999999999</c:v>
                      </c:pt>
                      <c:pt idx="9497">
                        <c:v>145.80000000000001</c:v>
                      </c:pt>
                      <c:pt idx="9498">
                        <c:v>147.19999999999999</c:v>
                      </c:pt>
                      <c:pt idx="9499">
                        <c:v>147.69999999999999</c:v>
                      </c:pt>
                      <c:pt idx="9500">
                        <c:v>147</c:v>
                      </c:pt>
                      <c:pt idx="9501">
                        <c:v>146.5</c:v>
                      </c:pt>
                      <c:pt idx="9502">
                        <c:v>147.80000000000001</c:v>
                      </c:pt>
                      <c:pt idx="9503">
                        <c:v>147</c:v>
                      </c:pt>
                      <c:pt idx="9504">
                        <c:v>145.5</c:v>
                      </c:pt>
                      <c:pt idx="9505">
                        <c:v>147.6</c:v>
                      </c:pt>
                      <c:pt idx="9506">
                        <c:v>147.5</c:v>
                      </c:pt>
                      <c:pt idx="9507">
                        <c:v>147.80000000000001</c:v>
                      </c:pt>
                      <c:pt idx="9508">
                        <c:v>146</c:v>
                      </c:pt>
                      <c:pt idx="9509">
                        <c:v>145.9</c:v>
                      </c:pt>
                      <c:pt idx="9510">
                        <c:v>147</c:v>
                      </c:pt>
                      <c:pt idx="9511">
                        <c:v>146.69999999999999</c:v>
                      </c:pt>
                      <c:pt idx="9512">
                        <c:v>148.1</c:v>
                      </c:pt>
                      <c:pt idx="9513">
                        <c:v>147.19999999999999</c:v>
                      </c:pt>
                      <c:pt idx="9514">
                        <c:v>146.80000000000001</c:v>
                      </c:pt>
                      <c:pt idx="9515">
                        <c:v>147.1</c:v>
                      </c:pt>
                      <c:pt idx="9516">
                        <c:v>147.30000000000001</c:v>
                      </c:pt>
                      <c:pt idx="9517">
                        <c:v>146.4</c:v>
                      </c:pt>
                      <c:pt idx="9518">
                        <c:v>145.5</c:v>
                      </c:pt>
                      <c:pt idx="9519">
                        <c:v>146.19999999999999</c:v>
                      </c:pt>
                      <c:pt idx="9520">
                        <c:v>146.80000000000001</c:v>
                      </c:pt>
                      <c:pt idx="9521">
                        <c:v>147.5</c:v>
                      </c:pt>
                      <c:pt idx="9522">
                        <c:v>146.30000000000001</c:v>
                      </c:pt>
                      <c:pt idx="9523">
                        <c:v>145.80000000000001</c:v>
                      </c:pt>
                      <c:pt idx="9524">
                        <c:v>146.30000000000001</c:v>
                      </c:pt>
                      <c:pt idx="9525">
                        <c:v>147</c:v>
                      </c:pt>
                      <c:pt idx="9526">
                        <c:v>146.19999999999999</c:v>
                      </c:pt>
                      <c:pt idx="9527">
                        <c:v>145.5</c:v>
                      </c:pt>
                      <c:pt idx="9528">
                        <c:v>147.6</c:v>
                      </c:pt>
                      <c:pt idx="9529">
                        <c:v>146.5</c:v>
                      </c:pt>
                      <c:pt idx="9530">
                        <c:v>147.9</c:v>
                      </c:pt>
                      <c:pt idx="9531">
                        <c:v>147.6</c:v>
                      </c:pt>
                      <c:pt idx="9532">
                        <c:v>147.69999999999999</c:v>
                      </c:pt>
                      <c:pt idx="9533">
                        <c:v>147.19999999999999</c:v>
                      </c:pt>
                      <c:pt idx="9534">
                        <c:v>147.4</c:v>
                      </c:pt>
                      <c:pt idx="9535">
                        <c:v>146.9</c:v>
                      </c:pt>
                      <c:pt idx="9536">
                        <c:v>147.30000000000001</c:v>
                      </c:pt>
                      <c:pt idx="9537">
                        <c:v>147.30000000000001</c:v>
                      </c:pt>
                      <c:pt idx="9538">
                        <c:v>146.80000000000001</c:v>
                      </c:pt>
                      <c:pt idx="9539">
                        <c:v>146.19999999999999</c:v>
                      </c:pt>
                      <c:pt idx="9540">
                        <c:v>146.9</c:v>
                      </c:pt>
                      <c:pt idx="9541">
                        <c:v>146.30000000000001</c:v>
                      </c:pt>
                      <c:pt idx="9542">
                        <c:v>148</c:v>
                      </c:pt>
                      <c:pt idx="9543">
                        <c:v>146.69999999999999</c:v>
                      </c:pt>
                      <c:pt idx="9544">
                        <c:v>147.30000000000001</c:v>
                      </c:pt>
                      <c:pt idx="9545">
                        <c:v>146.9</c:v>
                      </c:pt>
                      <c:pt idx="9546">
                        <c:v>145.9</c:v>
                      </c:pt>
                      <c:pt idx="9547">
                        <c:v>146.9</c:v>
                      </c:pt>
                      <c:pt idx="9548">
                        <c:v>147</c:v>
                      </c:pt>
                      <c:pt idx="9549">
                        <c:v>146.80000000000001</c:v>
                      </c:pt>
                      <c:pt idx="9550">
                        <c:v>148</c:v>
                      </c:pt>
                      <c:pt idx="9551">
                        <c:v>147.30000000000001</c:v>
                      </c:pt>
                      <c:pt idx="9552">
                        <c:v>147</c:v>
                      </c:pt>
                      <c:pt idx="9553">
                        <c:v>147.30000000000001</c:v>
                      </c:pt>
                      <c:pt idx="9554">
                        <c:v>146.9</c:v>
                      </c:pt>
                      <c:pt idx="9555">
                        <c:v>147</c:v>
                      </c:pt>
                      <c:pt idx="9556">
                        <c:v>147.1</c:v>
                      </c:pt>
                      <c:pt idx="9557">
                        <c:v>145.6</c:v>
                      </c:pt>
                      <c:pt idx="9558">
                        <c:v>147.4</c:v>
                      </c:pt>
                      <c:pt idx="9559">
                        <c:v>147.80000000000001</c:v>
                      </c:pt>
                      <c:pt idx="9560">
                        <c:v>147.69999999999999</c:v>
                      </c:pt>
                      <c:pt idx="9561">
                        <c:v>146.9</c:v>
                      </c:pt>
                      <c:pt idx="9562">
                        <c:v>147.4</c:v>
                      </c:pt>
                      <c:pt idx="9563">
                        <c:v>145.9</c:v>
                      </c:pt>
                      <c:pt idx="9564">
                        <c:v>147.30000000000001</c:v>
                      </c:pt>
                      <c:pt idx="9565">
                        <c:v>146.4</c:v>
                      </c:pt>
                      <c:pt idx="9566">
                        <c:v>147.69999999999999</c:v>
                      </c:pt>
                      <c:pt idx="9567">
                        <c:v>147.19999999999999</c:v>
                      </c:pt>
                      <c:pt idx="9568">
                        <c:v>146.9</c:v>
                      </c:pt>
                      <c:pt idx="9569">
                        <c:v>146.1</c:v>
                      </c:pt>
                      <c:pt idx="9570">
                        <c:v>146.80000000000001</c:v>
                      </c:pt>
                      <c:pt idx="9571">
                        <c:v>147.1</c:v>
                      </c:pt>
                      <c:pt idx="9572">
                        <c:v>146.80000000000001</c:v>
                      </c:pt>
                      <c:pt idx="9573">
                        <c:v>147.4</c:v>
                      </c:pt>
                      <c:pt idx="9574">
                        <c:v>146.69999999999999</c:v>
                      </c:pt>
                      <c:pt idx="9575">
                        <c:v>146.6</c:v>
                      </c:pt>
                      <c:pt idx="9576">
                        <c:v>145.80000000000001</c:v>
                      </c:pt>
                      <c:pt idx="9577">
                        <c:v>146.80000000000001</c:v>
                      </c:pt>
                      <c:pt idx="9578">
                        <c:v>146</c:v>
                      </c:pt>
                      <c:pt idx="9579">
                        <c:v>147.30000000000001</c:v>
                      </c:pt>
                      <c:pt idx="9580">
                        <c:v>147.4</c:v>
                      </c:pt>
                      <c:pt idx="9581">
                        <c:v>146.6</c:v>
                      </c:pt>
                      <c:pt idx="9582">
                        <c:v>147.19999999999999</c:v>
                      </c:pt>
                      <c:pt idx="9583">
                        <c:v>146.30000000000001</c:v>
                      </c:pt>
                      <c:pt idx="9584">
                        <c:v>146.30000000000001</c:v>
                      </c:pt>
                      <c:pt idx="9585">
                        <c:v>146.80000000000001</c:v>
                      </c:pt>
                      <c:pt idx="9586">
                        <c:v>146.1</c:v>
                      </c:pt>
                      <c:pt idx="9587">
                        <c:v>145.80000000000001</c:v>
                      </c:pt>
                      <c:pt idx="9588">
                        <c:v>146.30000000000001</c:v>
                      </c:pt>
                      <c:pt idx="9589">
                        <c:v>146.30000000000001</c:v>
                      </c:pt>
                      <c:pt idx="9590">
                        <c:v>147.80000000000001</c:v>
                      </c:pt>
                      <c:pt idx="9591">
                        <c:v>147.30000000000001</c:v>
                      </c:pt>
                      <c:pt idx="9592">
                        <c:v>146.69999999999999</c:v>
                      </c:pt>
                      <c:pt idx="9593">
                        <c:v>144.4</c:v>
                      </c:pt>
                      <c:pt idx="9594">
                        <c:v>145.9</c:v>
                      </c:pt>
                      <c:pt idx="9595">
                        <c:v>145</c:v>
                      </c:pt>
                      <c:pt idx="9596">
                        <c:v>146.19999999999999</c:v>
                      </c:pt>
                      <c:pt idx="9597">
                        <c:v>146.9</c:v>
                      </c:pt>
                      <c:pt idx="9598">
                        <c:v>146.30000000000001</c:v>
                      </c:pt>
                      <c:pt idx="9599">
                        <c:v>146.4</c:v>
                      </c:pt>
                      <c:pt idx="9600">
                        <c:v>144.6</c:v>
                      </c:pt>
                      <c:pt idx="9601">
                        <c:v>145.4</c:v>
                      </c:pt>
                      <c:pt idx="9602">
                        <c:v>145.80000000000001</c:v>
                      </c:pt>
                      <c:pt idx="9603">
                        <c:v>146.30000000000001</c:v>
                      </c:pt>
                      <c:pt idx="9604">
                        <c:v>145.6</c:v>
                      </c:pt>
                      <c:pt idx="9605">
                        <c:v>146.30000000000001</c:v>
                      </c:pt>
                      <c:pt idx="9606">
                        <c:v>145.5</c:v>
                      </c:pt>
                      <c:pt idx="9607">
                        <c:v>145.6</c:v>
                      </c:pt>
                      <c:pt idx="9608">
                        <c:v>145.80000000000001</c:v>
                      </c:pt>
                      <c:pt idx="9609">
                        <c:v>145.1</c:v>
                      </c:pt>
                      <c:pt idx="9610">
                        <c:v>147.19999999999999</c:v>
                      </c:pt>
                      <c:pt idx="9611">
                        <c:v>146.19999999999999</c:v>
                      </c:pt>
                      <c:pt idx="9612">
                        <c:v>146.6</c:v>
                      </c:pt>
                      <c:pt idx="9613">
                        <c:v>146</c:v>
                      </c:pt>
                      <c:pt idx="9614">
                        <c:v>147.69999999999999</c:v>
                      </c:pt>
                      <c:pt idx="9615">
                        <c:v>146.5</c:v>
                      </c:pt>
                      <c:pt idx="9616">
                        <c:v>146.6</c:v>
                      </c:pt>
                      <c:pt idx="9617">
                        <c:v>145.69999999999999</c:v>
                      </c:pt>
                      <c:pt idx="9618">
                        <c:v>145.80000000000001</c:v>
                      </c:pt>
                      <c:pt idx="9619">
                        <c:v>146.30000000000001</c:v>
                      </c:pt>
                      <c:pt idx="9620">
                        <c:v>145.80000000000001</c:v>
                      </c:pt>
                      <c:pt idx="9621">
                        <c:v>145.80000000000001</c:v>
                      </c:pt>
                      <c:pt idx="9622">
                        <c:v>147.1</c:v>
                      </c:pt>
                      <c:pt idx="9623">
                        <c:v>145.69999999999999</c:v>
                      </c:pt>
                      <c:pt idx="9624">
                        <c:v>145.4</c:v>
                      </c:pt>
                      <c:pt idx="9625">
                        <c:v>145.80000000000001</c:v>
                      </c:pt>
                      <c:pt idx="9626">
                        <c:v>146.19999999999999</c:v>
                      </c:pt>
                      <c:pt idx="9627">
                        <c:v>144.69999999999999</c:v>
                      </c:pt>
                      <c:pt idx="9628">
                        <c:v>144.80000000000001</c:v>
                      </c:pt>
                      <c:pt idx="9629">
                        <c:v>144.5</c:v>
                      </c:pt>
                      <c:pt idx="9630">
                        <c:v>145</c:v>
                      </c:pt>
                      <c:pt idx="9631">
                        <c:v>146.5</c:v>
                      </c:pt>
                      <c:pt idx="9632">
                        <c:v>145.9</c:v>
                      </c:pt>
                      <c:pt idx="9633">
                        <c:v>146.5</c:v>
                      </c:pt>
                      <c:pt idx="9634">
                        <c:v>146.5</c:v>
                      </c:pt>
                      <c:pt idx="9635">
                        <c:v>144.4</c:v>
                      </c:pt>
                      <c:pt idx="9636">
                        <c:v>145.9</c:v>
                      </c:pt>
                      <c:pt idx="9637">
                        <c:v>145.4</c:v>
                      </c:pt>
                      <c:pt idx="9638">
                        <c:v>145.69999999999999</c:v>
                      </c:pt>
                      <c:pt idx="9639">
                        <c:v>145.69999999999999</c:v>
                      </c:pt>
                      <c:pt idx="9640">
                        <c:v>145.4</c:v>
                      </c:pt>
                      <c:pt idx="9641">
                        <c:v>146.19999999999999</c:v>
                      </c:pt>
                      <c:pt idx="9642">
                        <c:v>145.69999999999999</c:v>
                      </c:pt>
                      <c:pt idx="9643">
                        <c:v>146.5</c:v>
                      </c:pt>
                      <c:pt idx="9644">
                        <c:v>145.9</c:v>
                      </c:pt>
                      <c:pt idx="9645">
                        <c:v>144.19999999999999</c:v>
                      </c:pt>
                      <c:pt idx="9646">
                        <c:v>145.19999999999999</c:v>
                      </c:pt>
                      <c:pt idx="9647">
                        <c:v>144.69999999999999</c:v>
                      </c:pt>
                      <c:pt idx="9648">
                        <c:v>145.30000000000001</c:v>
                      </c:pt>
                      <c:pt idx="9649">
                        <c:v>145.30000000000001</c:v>
                      </c:pt>
                      <c:pt idx="9650">
                        <c:v>145.1</c:v>
                      </c:pt>
                      <c:pt idx="9651">
                        <c:v>145.4</c:v>
                      </c:pt>
                      <c:pt idx="9652">
                        <c:v>145.6</c:v>
                      </c:pt>
                      <c:pt idx="9653">
                        <c:v>144.69999999999999</c:v>
                      </c:pt>
                      <c:pt idx="9654">
                        <c:v>146</c:v>
                      </c:pt>
                      <c:pt idx="9655">
                        <c:v>145.80000000000001</c:v>
                      </c:pt>
                      <c:pt idx="9656">
                        <c:v>145.4</c:v>
                      </c:pt>
                      <c:pt idx="9657">
                        <c:v>145.80000000000001</c:v>
                      </c:pt>
                      <c:pt idx="9658">
                        <c:v>145.9</c:v>
                      </c:pt>
                      <c:pt idx="9659">
                        <c:v>144.80000000000001</c:v>
                      </c:pt>
                      <c:pt idx="9660">
                        <c:v>146.69999999999999</c:v>
                      </c:pt>
                      <c:pt idx="9661">
                        <c:v>145.9</c:v>
                      </c:pt>
                      <c:pt idx="9662">
                        <c:v>145.5</c:v>
                      </c:pt>
                      <c:pt idx="9663">
                        <c:v>145.80000000000001</c:v>
                      </c:pt>
                      <c:pt idx="9664">
                        <c:v>145.9</c:v>
                      </c:pt>
                      <c:pt idx="9665">
                        <c:v>146.69999999999999</c:v>
                      </c:pt>
                      <c:pt idx="9666">
                        <c:v>145.19999999999999</c:v>
                      </c:pt>
                      <c:pt idx="9667">
                        <c:v>145.30000000000001</c:v>
                      </c:pt>
                      <c:pt idx="9668">
                        <c:v>145.30000000000001</c:v>
                      </c:pt>
                      <c:pt idx="9669">
                        <c:v>145.1</c:v>
                      </c:pt>
                      <c:pt idx="9670">
                        <c:v>146.4</c:v>
                      </c:pt>
                      <c:pt idx="9671">
                        <c:v>146.6</c:v>
                      </c:pt>
                      <c:pt idx="9672">
                        <c:v>145</c:v>
                      </c:pt>
                      <c:pt idx="9673">
                        <c:v>144.9</c:v>
                      </c:pt>
                      <c:pt idx="9674">
                        <c:v>145.30000000000001</c:v>
                      </c:pt>
                      <c:pt idx="9675">
                        <c:v>145.69999999999999</c:v>
                      </c:pt>
                      <c:pt idx="9676">
                        <c:v>146.30000000000001</c:v>
                      </c:pt>
                      <c:pt idx="9677">
                        <c:v>146.30000000000001</c:v>
                      </c:pt>
                      <c:pt idx="9678">
                        <c:v>147.1</c:v>
                      </c:pt>
                      <c:pt idx="9679">
                        <c:v>146.1</c:v>
                      </c:pt>
                      <c:pt idx="9680">
                        <c:v>146.1</c:v>
                      </c:pt>
                      <c:pt idx="9681">
                        <c:v>146.19999999999999</c:v>
                      </c:pt>
                      <c:pt idx="9682">
                        <c:v>146.69999999999999</c:v>
                      </c:pt>
                      <c:pt idx="9683">
                        <c:v>145.9</c:v>
                      </c:pt>
                      <c:pt idx="9684">
                        <c:v>146.19999999999999</c:v>
                      </c:pt>
                      <c:pt idx="9685">
                        <c:v>145.6</c:v>
                      </c:pt>
                      <c:pt idx="9686">
                        <c:v>145.19999999999999</c:v>
                      </c:pt>
                      <c:pt idx="9687">
                        <c:v>145.1</c:v>
                      </c:pt>
                      <c:pt idx="9688">
                        <c:v>146.1</c:v>
                      </c:pt>
                      <c:pt idx="9689">
                        <c:v>145.6</c:v>
                      </c:pt>
                      <c:pt idx="9690">
                        <c:v>146.1</c:v>
                      </c:pt>
                      <c:pt idx="9691">
                        <c:v>147.1</c:v>
                      </c:pt>
                      <c:pt idx="9692">
                        <c:v>145.69999999999999</c:v>
                      </c:pt>
                      <c:pt idx="9693">
                        <c:v>146.4</c:v>
                      </c:pt>
                      <c:pt idx="9694">
                        <c:v>147.1</c:v>
                      </c:pt>
                      <c:pt idx="9695">
                        <c:v>146.69999999999999</c:v>
                      </c:pt>
                      <c:pt idx="9696">
                        <c:v>146.30000000000001</c:v>
                      </c:pt>
                      <c:pt idx="9697">
                        <c:v>145</c:v>
                      </c:pt>
                      <c:pt idx="9698">
                        <c:v>144.80000000000001</c:v>
                      </c:pt>
                      <c:pt idx="9699">
                        <c:v>146.19999999999999</c:v>
                      </c:pt>
                      <c:pt idx="9700">
                        <c:v>146</c:v>
                      </c:pt>
                      <c:pt idx="9701">
                        <c:v>146.1</c:v>
                      </c:pt>
                      <c:pt idx="9702">
                        <c:v>145.6</c:v>
                      </c:pt>
                      <c:pt idx="9703">
                        <c:v>145.9</c:v>
                      </c:pt>
                      <c:pt idx="9704">
                        <c:v>145.6</c:v>
                      </c:pt>
                      <c:pt idx="9705">
                        <c:v>144.69999999999999</c:v>
                      </c:pt>
                      <c:pt idx="9706">
                        <c:v>144.80000000000001</c:v>
                      </c:pt>
                      <c:pt idx="9707">
                        <c:v>146.5</c:v>
                      </c:pt>
                      <c:pt idx="9708">
                        <c:v>146.69999999999999</c:v>
                      </c:pt>
                      <c:pt idx="9709">
                        <c:v>147.6</c:v>
                      </c:pt>
                      <c:pt idx="9710">
                        <c:v>146</c:v>
                      </c:pt>
                      <c:pt idx="9711">
                        <c:v>146.69999999999999</c:v>
                      </c:pt>
                      <c:pt idx="9712">
                        <c:v>145.69999999999999</c:v>
                      </c:pt>
                      <c:pt idx="9713">
                        <c:v>146</c:v>
                      </c:pt>
                      <c:pt idx="9714">
                        <c:v>145.19999999999999</c:v>
                      </c:pt>
                      <c:pt idx="9715">
                        <c:v>146.19999999999999</c:v>
                      </c:pt>
                      <c:pt idx="9716">
                        <c:v>147.6</c:v>
                      </c:pt>
                      <c:pt idx="9717">
                        <c:v>146.5</c:v>
                      </c:pt>
                      <c:pt idx="9718">
                        <c:v>146</c:v>
                      </c:pt>
                      <c:pt idx="9719">
                        <c:v>146.4</c:v>
                      </c:pt>
                      <c:pt idx="9720">
                        <c:v>146.6</c:v>
                      </c:pt>
                      <c:pt idx="9721">
                        <c:v>146.4</c:v>
                      </c:pt>
                      <c:pt idx="9722">
                        <c:v>146.19999999999999</c:v>
                      </c:pt>
                      <c:pt idx="9723">
                        <c:v>147.1</c:v>
                      </c:pt>
                      <c:pt idx="9724">
                        <c:v>145.6</c:v>
                      </c:pt>
                      <c:pt idx="9725">
                        <c:v>146.4</c:v>
                      </c:pt>
                      <c:pt idx="9726">
                        <c:v>147.6</c:v>
                      </c:pt>
                      <c:pt idx="9727">
                        <c:v>145</c:v>
                      </c:pt>
                      <c:pt idx="9728">
                        <c:v>145.6</c:v>
                      </c:pt>
                      <c:pt idx="9729">
                        <c:v>147</c:v>
                      </c:pt>
                      <c:pt idx="9730">
                        <c:v>146.4</c:v>
                      </c:pt>
                      <c:pt idx="9731">
                        <c:v>146.19999999999999</c:v>
                      </c:pt>
                      <c:pt idx="9732">
                        <c:v>147.1</c:v>
                      </c:pt>
                      <c:pt idx="9733">
                        <c:v>147.6</c:v>
                      </c:pt>
                      <c:pt idx="9734">
                        <c:v>146.6</c:v>
                      </c:pt>
                      <c:pt idx="9735">
                        <c:v>146.4</c:v>
                      </c:pt>
                      <c:pt idx="9736">
                        <c:v>146.19999999999999</c:v>
                      </c:pt>
                      <c:pt idx="9737">
                        <c:v>147.19999999999999</c:v>
                      </c:pt>
                      <c:pt idx="9738">
                        <c:v>146.19999999999999</c:v>
                      </c:pt>
                      <c:pt idx="9739">
                        <c:v>146.5</c:v>
                      </c:pt>
                      <c:pt idx="9740">
                        <c:v>146.6</c:v>
                      </c:pt>
                      <c:pt idx="9741">
                        <c:v>147.19999999999999</c:v>
                      </c:pt>
                      <c:pt idx="9742">
                        <c:v>147.19999999999999</c:v>
                      </c:pt>
                      <c:pt idx="9743">
                        <c:v>146.5</c:v>
                      </c:pt>
                      <c:pt idx="9744">
                        <c:v>146.4</c:v>
                      </c:pt>
                      <c:pt idx="9745">
                        <c:v>145.9</c:v>
                      </c:pt>
                      <c:pt idx="9746">
                        <c:v>146.19999999999999</c:v>
                      </c:pt>
                      <c:pt idx="9747">
                        <c:v>146.19999999999999</c:v>
                      </c:pt>
                      <c:pt idx="9748">
                        <c:v>145.19999999999999</c:v>
                      </c:pt>
                      <c:pt idx="9749">
                        <c:v>146.5</c:v>
                      </c:pt>
                      <c:pt idx="9750">
                        <c:v>146.69999999999999</c:v>
                      </c:pt>
                      <c:pt idx="9751">
                        <c:v>145.80000000000001</c:v>
                      </c:pt>
                      <c:pt idx="9752">
                        <c:v>146.9</c:v>
                      </c:pt>
                      <c:pt idx="9753">
                        <c:v>147.1</c:v>
                      </c:pt>
                      <c:pt idx="9754">
                        <c:v>146.4</c:v>
                      </c:pt>
                      <c:pt idx="9755">
                        <c:v>146.5</c:v>
                      </c:pt>
                      <c:pt idx="9756">
                        <c:v>146.9</c:v>
                      </c:pt>
                      <c:pt idx="9757">
                        <c:v>145</c:v>
                      </c:pt>
                      <c:pt idx="9758">
                        <c:v>146.9</c:v>
                      </c:pt>
                      <c:pt idx="9759">
                        <c:v>146.19999999999999</c:v>
                      </c:pt>
                      <c:pt idx="9760">
                        <c:v>146.69999999999999</c:v>
                      </c:pt>
                      <c:pt idx="9761">
                        <c:v>145.4</c:v>
                      </c:pt>
                      <c:pt idx="9762">
                        <c:v>146.6</c:v>
                      </c:pt>
                      <c:pt idx="9763">
                        <c:v>147.5</c:v>
                      </c:pt>
                      <c:pt idx="9764">
                        <c:v>146.1</c:v>
                      </c:pt>
                      <c:pt idx="9765">
                        <c:v>145.80000000000001</c:v>
                      </c:pt>
                      <c:pt idx="9766">
                        <c:v>147.69999999999999</c:v>
                      </c:pt>
                      <c:pt idx="9767">
                        <c:v>146.4</c:v>
                      </c:pt>
                      <c:pt idx="9768">
                        <c:v>146.19999999999999</c:v>
                      </c:pt>
                      <c:pt idx="9769">
                        <c:v>146.30000000000001</c:v>
                      </c:pt>
                      <c:pt idx="9770">
                        <c:v>145.80000000000001</c:v>
                      </c:pt>
                      <c:pt idx="9771">
                        <c:v>147.5</c:v>
                      </c:pt>
                      <c:pt idx="9772">
                        <c:v>147.6</c:v>
                      </c:pt>
                      <c:pt idx="9773">
                        <c:v>146.30000000000001</c:v>
                      </c:pt>
                      <c:pt idx="9774">
                        <c:v>147.19999999999999</c:v>
                      </c:pt>
                      <c:pt idx="9775">
                        <c:v>146.5</c:v>
                      </c:pt>
                      <c:pt idx="9776">
                        <c:v>146.80000000000001</c:v>
                      </c:pt>
                      <c:pt idx="9777">
                        <c:v>146.5</c:v>
                      </c:pt>
                      <c:pt idx="9778">
                        <c:v>146</c:v>
                      </c:pt>
                      <c:pt idx="9779">
                        <c:v>146.6</c:v>
                      </c:pt>
                      <c:pt idx="9780">
                        <c:v>147</c:v>
                      </c:pt>
                      <c:pt idx="9781">
                        <c:v>147.4</c:v>
                      </c:pt>
                      <c:pt idx="9782">
                        <c:v>148.1</c:v>
                      </c:pt>
                      <c:pt idx="9783">
                        <c:v>145.9</c:v>
                      </c:pt>
                      <c:pt idx="9784">
                        <c:v>146.1</c:v>
                      </c:pt>
                      <c:pt idx="9785">
                        <c:v>145.5</c:v>
                      </c:pt>
                      <c:pt idx="9786">
                        <c:v>146</c:v>
                      </c:pt>
                      <c:pt idx="9787">
                        <c:v>145.19999999999999</c:v>
                      </c:pt>
                      <c:pt idx="9788">
                        <c:v>145.69999999999999</c:v>
                      </c:pt>
                      <c:pt idx="9789">
                        <c:v>147.6</c:v>
                      </c:pt>
                      <c:pt idx="9790">
                        <c:v>146.19999999999999</c:v>
                      </c:pt>
                      <c:pt idx="9791">
                        <c:v>147.6</c:v>
                      </c:pt>
                      <c:pt idx="9792">
                        <c:v>146.19999999999999</c:v>
                      </c:pt>
                      <c:pt idx="9793">
                        <c:v>146.5</c:v>
                      </c:pt>
                      <c:pt idx="9794">
                        <c:v>146.5</c:v>
                      </c:pt>
                      <c:pt idx="9795">
                        <c:v>146.80000000000001</c:v>
                      </c:pt>
                      <c:pt idx="9796">
                        <c:v>147.19999999999999</c:v>
                      </c:pt>
                      <c:pt idx="9797">
                        <c:v>147.69999999999999</c:v>
                      </c:pt>
                      <c:pt idx="9798">
                        <c:v>146.69999999999999</c:v>
                      </c:pt>
                      <c:pt idx="9799">
                        <c:v>146.9</c:v>
                      </c:pt>
                      <c:pt idx="9800">
                        <c:v>146</c:v>
                      </c:pt>
                      <c:pt idx="9801">
                        <c:v>146.69999999999999</c:v>
                      </c:pt>
                      <c:pt idx="9802">
                        <c:v>146.9</c:v>
                      </c:pt>
                      <c:pt idx="9803">
                        <c:v>147.9</c:v>
                      </c:pt>
                      <c:pt idx="9804">
                        <c:v>146.4</c:v>
                      </c:pt>
                      <c:pt idx="9805">
                        <c:v>147.1</c:v>
                      </c:pt>
                      <c:pt idx="9806">
                        <c:v>146.80000000000001</c:v>
                      </c:pt>
                      <c:pt idx="9807">
                        <c:v>148.80000000000001</c:v>
                      </c:pt>
                      <c:pt idx="9808">
                        <c:v>146.19999999999999</c:v>
                      </c:pt>
                      <c:pt idx="9809">
                        <c:v>145.9</c:v>
                      </c:pt>
                      <c:pt idx="9810">
                        <c:v>147.1</c:v>
                      </c:pt>
                      <c:pt idx="9811">
                        <c:v>145.80000000000001</c:v>
                      </c:pt>
                      <c:pt idx="9812">
                        <c:v>147.1</c:v>
                      </c:pt>
                      <c:pt idx="9813">
                        <c:v>148</c:v>
                      </c:pt>
                      <c:pt idx="9814">
                        <c:v>147.19999999999999</c:v>
                      </c:pt>
                      <c:pt idx="9815">
                        <c:v>147.69999999999999</c:v>
                      </c:pt>
                      <c:pt idx="9816">
                        <c:v>145.80000000000001</c:v>
                      </c:pt>
                      <c:pt idx="9817">
                        <c:v>147.4</c:v>
                      </c:pt>
                      <c:pt idx="9818">
                        <c:v>147.30000000000001</c:v>
                      </c:pt>
                      <c:pt idx="9819">
                        <c:v>146.69999999999999</c:v>
                      </c:pt>
                      <c:pt idx="9820">
                        <c:v>147.19999999999999</c:v>
                      </c:pt>
                      <c:pt idx="9821">
                        <c:v>147</c:v>
                      </c:pt>
                      <c:pt idx="9822">
                        <c:v>147.80000000000001</c:v>
                      </c:pt>
                      <c:pt idx="9823">
                        <c:v>147.4</c:v>
                      </c:pt>
                      <c:pt idx="9824">
                        <c:v>147.1</c:v>
                      </c:pt>
                      <c:pt idx="9825">
                        <c:v>146.5</c:v>
                      </c:pt>
                      <c:pt idx="9826">
                        <c:v>147</c:v>
                      </c:pt>
                      <c:pt idx="9827">
                        <c:v>147.1</c:v>
                      </c:pt>
                      <c:pt idx="9828">
                        <c:v>147.6</c:v>
                      </c:pt>
                      <c:pt idx="9829">
                        <c:v>147.5</c:v>
                      </c:pt>
                      <c:pt idx="9830">
                        <c:v>147.6</c:v>
                      </c:pt>
                      <c:pt idx="9831">
                        <c:v>147</c:v>
                      </c:pt>
                      <c:pt idx="9832">
                        <c:v>147.5</c:v>
                      </c:pt>
                      <c:pt idx="9833">
                        <c:v>146.5</c:v>
                      </c:pt>
                      <c:pt idx="9834">
                        <c:v>149</c:v>
                      </c:pt>
                      <c:pt idx="9835">
                        <c:v>147.19999999999999</c:v>
                      </c:pt>
                      <c:pt idx="9836">
                        <c:v>147.69999999999999</c:v>
                      </c:pt>
                      <c:pt idx="9837">
                        <c:v>146.80000000000001</c:v>
                      </c:pt>
                      <c:pt idx="9838">
                        <c:v>146.9</c:v>
                      </c:pt>
                      <c:pt idx="9839">
                        <c:v>147.69999999999999</c:v>
                      </c:pt>
                      <c:pt idx="9840">
                        <c:v>147.5</c:v>
                      </c:pt>
                      <c:pt idx="9841">
                        <c:v>147.19999999999999</c:v>
                      </c:pt>
                      <c:pt idx="9842">
                        <c:v>147.1</c:v>
                      </c:pt>
                      <c:pt idx="9843">
                        <c:v>148.19999999999999</c:v>
                      </c:pt>
                      <c:pt idx="9844">
                        <c:v>148.19999999999999</c:v>
                      </c:pt>
                      <c:pt idx="9845">
                        <c:v>147.9</c:v>
                      </c:pt>
                      <c:pt idx="9846">
                        <c:v>146.80000000000001</c:v>
                      </c:pt>
                      <c:pt idx="9847">
                        <c:v>146.4</c:v>
                      </c:pt>
                      <c:pt idx="9848">
                        <c:v>148.80000000000001</c:v>
                      </c:pt>
                      <c:pt idx="9849">
                        <c:v>147.6</c:v>
                      </c:pt>
                      <c:pt idx="9850">
                        <c:v>147.9</c:v>
                      </c:pt>
                      <c:pt idx="9851">
                        <c:v>147.4</c:v>
                      </c:pt>
                      <c:pt idx="9852">
                        <c:v>147</c:v>
                      </c:pt>
                      <c:pt idx="9853">
                        <c:v>148.5</c:v>
                      </c:pt>
                      <c:pt idx="9854">
                        <c:v>148.4</c:v>
                      </c:pt>
                      <c:pt idx="9855">
                        <c:v>146.4</c:v>
                      </c:pt>
                      <c:pt idx="9856">
                        <c:v>145.80000000000001</c:v>
                      </c:pt>
                      <c:pt idx="9857">
                        <c:v>147.19999999999999</c:v>
                      </c:pt>
                      <c:pt idx="9858">
                        <c:v>148.4</c:v>
                      </c:pt>
                      <c:pt idx="9859">
                        <c:v>148.30000000000001</c:v>
                      </c:pt>
                      <c:pt idx="9860">
                        <c:v>148.30000000000001</c:v>
                      </c:pt>
                      <c:pt idx="9861">
                        <c:v>147.9</c:v>
                      </c:pt>
                      <c:pt idx="9862">
                        <c:v>147.4</c:v>
                      </c:pt>
                      <c:pt idx="9863">
                        <c:v>148.5</c:v>
                      </c:pt>
                      <c:pt idx="9864">
                        <c:v>147.5</c:v>
                      </c:pt>
                      <c:pt idx="9865">
                        <c:v>147.19999999999999</c:v>
                      </c:pt>
                      <c:pt idx="9866">
                        <c:v>147.69999999999999</c:v>
                      </c:pt>
                      <c:pt idx="9867">
                        <c:v>148.9</c:v>
                      </c:pt>
                      <c:pt idx="9868">
                        <c:v>147.4</c:v>
                      </c:pt>
                      <c:pt idx="9869">
                        <c:v>147.80000000000001</c:v>
                      </c:pt>
                      <c:pt idx="9870">
                        <c:v>148.30000000000001</c:v>
                      </c:pt>
                      <c:pt idx="9871">
                        <c:v>148.4</c:v>
                      </c:pt>
                      <c:pt idx="9872">
                        <c:v>148.6</c:v>
                      </c:pt>
                      <c:pt idx="9873">
                        <c:v>149.5</c:v>
                      </c:pt>
                      <c:pt idx="9874">
                        <c:v>148.30000000000001</c:v>
                      </c:pt>
                      <c:pt idx="9875">
                        <c:v>147.6</c:v>
                      </c:pt>
                      <c:pt idx="9876">
                        <c:v>147</c:v>
                      </c:pt>
                      <c:pt idx="9877">
                        <c:v>147.5</c:v>
                      </c:pt>
                      <c:pt idx="9878">
                        <c:v>146.80000000000001</c:v>
                      </c:pt>
                      <c:pt idx="9879">
                        <c:v>146.5</c:v>
                      </c:pt>
                      <c:pt idx="9880">
                        <c:v>147.5</c:v>
                      </c:pt>
                      <c:pt idx="9881">
                        <c:v>147.69999999999999</c:v>
                      </c:pt>
                      <c:pt idx="9882">
                        <c:v>147.69999999999999</c:v>
                      </c:pt>
                      <c:pt idx="9883">
                        <c:v>148</c:v>
                      </c:pt>
                      <c:pt idx="9884">
                        <c:v>146.80000000000001</c:v>
                      </c:pt>
                      <c:pt idx="9885">
                        <c:v>147.4</c:v>
                      </c:pt>
                      <c:pt idx="9886">
                        <c:v>147.6</c:v>
                      </c:pt>
                      <c:pt idx="9887">
                        <c:v>147.30000000000001</c:v>
                      </c:pt>
                      <c:pt idx="9888">
                        <c:v>147.4</c:v>
                      </c:pt>
                      <c:pt idx="9889">
                        <c:v>147.30000000000001</c:v>
                      </c:pt>
                      <c:pt idx="9890">
                        <c:v>148.30000000000001</c:v>
                      </c:pt>
                      <c:pt idx="9891">
                        <c:v>145.19999999999999</c:v>
                      </c:pt>
                      <c:pt idx="9892">
                        <c:v>147.1</c:v>
                      </c:pt>
                      <c:pt idx="9893">
                        <c:v>148.19999999999999</c:v>
                      </c:pt>
                      <c:pt idx="9894">
                        <c:v>146.80000000000001</c:v>
                      </c:pt>
                      <c:pt idx="9895">
                        <c:v>146.9</c:v>
                      </c:pt>
                      <c:pt idx="9896">
                        <c:v>147.4</c:v>
                      </c:pt>
                      <c:pt idx="9897">
                        <c:v>147.6</c:v>
                      </c:pt>
                      <c:pt idx="9898">
                        <c:v>146.69999999999999</c:v>
                      </c:pt>
                      <c:pt idx="9899">
                        <c:v>146.30000000000001</c:v>
                      </c:pt>
                      <c:pt idx="9900">
                        <c:v>147.30000000000001</c:v>
                      </c:pt>
                      <c:pt idx="9901">
                        <c:v>148.30000000000001</c:v>
                      </c:pt>
                      <c:pt idx="9902">
                        <c:v>147.5</c:v>
                      </c:pt>
                      <c:pt idx="9903">
                        <c:v>148.19999999999999</c:v>
                      </c:pt>
                      <c:pt idx="9904">
                        <c:v>147.30000000000001</c:v>
                      </c:pt>
                      <c:pt idx="9905">
                        <c:v>148.30000000000001</c:v>
                      </c:pt>
                      <c:pt idx="9906">
                        <c:v>147</c:v>
                      </c:pt>
                      <c:pt idx="9907">
                        <c:v>147.5</c:v>
                      </c:pt>
                      <c:pt idx="9908">
                        <c:v>146.6</c:v>
                      </c:pt>
                      <c:pt idx="9909">
                        <c:v>147.80000000000001</c:v>
                      </c:pt>
                      <c:pt idx="9910">
                        <c:v>147.6</c:v>
                      </c:pt>
                      <c:pt idx="9911">
                        <c:v>147.80000000000001</c:v>
                      </c:pt>
                      <c:pt idx="9912">
                        <c:v>147.69999999999999</c:v>
                      </c:pt>
                      <c:pt idx="9913">
                        <c:v>147.80000000000001</c:v>
                      </c:pt>
                      <c:pt idx="9914">
                        <c:v>147.5</c:v>
                      </c:pt>
                      <c:pt idx="9915">
                        <c:v>146.4</c:v>
                      </c:pt>
                      <c:pt idx="9916">
                        <c:v>147.4</c:v>
                      </c:pt>
                      <c:pt idx="9917">
                        <c:v>148</c:v>
                      </c:pt>
                      <c:pt idx="9918">
                        <c:v>146.4</c:v>
                      </c:pt>
                      <c:pt idx="9919">
                        <c:v>147.5</c:v>
                      </c:pt>
                      <c:pt idx="9920">
                        <c:v>146.9</c:v>
                      </c:pt>
                      <c:pt idx="9921">
                        <c:v>147.30000000000001</c:v>
                      </c:pt>
                      <c:pt idx="9922">
                        <c:v>147.5</c:v>
                      </c:pt>
                      <c:pt idx="9923">
                        <c:v>147</c:v>
                      </c:pt>
                      <c:pt idx="9924">
                        <c:v>147.9</c:v>
                      </c:pt>
                      <c:pt idx="9925">
                        <c:v>147.6</c:v>
                      </c:pt>
                      <c:pt idx="9926">
                        <c:v>147.1</c:v>
                      </c:pt>
                      <c:pt idx="9927">
                        <c:v>147.4</c:v>
                      </c:pt>
                      <c:pt idx="9928">
                        <c:v>146.80000000000001</c:v>
                      </c:pt>
                      <c:pt idx="9929">
                        <c:v>147.5</c:v>
                      </c:pt>
                      <c:pt idx="9930">
                        <c:v>146.1</c:v>
                      </c:pt>
                      <c:pt idx="9931">
                        <c:v>147</c:v>
                      </c:pt>
                      <c:pt idx="9932">
                        <c:v>147.19999999999999</c:v>
                      </c:pt>
                      <c:pt idx="9933">
                        <c:v>147.19999999999999</c:v>
                      </c:pt>
                      <c:pt idx="9934">
                        <c:v>147.1</c:v>
                      </c:pt>
                      <c:pt idx="9935">
                        <c:v>147</c:v>
                      </c:pt>
                      <c:pt idx="9936">
                        <c:v>146.30000000000001</c:v>
                      </c:pt>
                      <c:pt idx="9937">
                        <c:v>146.69999999999999</c:v>
                      </c:pt>
                      <c:pt idx="9938">
                        <c:v>148.30000000000001</c:v>
                      </c:pt>
                      <c:pt idx="9939">
                        <c:v>147.19999999999999</c:v>
                      </c:pt>
                      <c:pt idx="9940">
                        <c:v>146.4</c:v>
                      </c:pt>
                      <c:pt idx="9941">
                        <c:v>146.1</c:v>
                      </c:pt>
                      <c:pt idx="9942">
                        <c:v>146.5</c:v>
                      </c:pt>
                      <c:pt idx="9943">
                        <c:v>146.6</c:v>
                      </c:pt>
                      <c:pt idx="9944">
                        <c:v>146.19999999999999</c:v>
                      </c:pt>
                      <c:pt idx="9945">
                        <c:v>146.1</c:v>
                      </c:pt>
                      <c:pt idx="9946">
                        <c:v>146</c:v>
                      </c:pt>
                      <c:pt idx="9947">
                        <c:v>145.6</c:v>
                      </c:pt>
                      <c:pt idx="9948">
                        <c:v>145</c:v>
                      </c:pt>
                      <c:pt idx="9949">
                        <c:v>146</c:v>
                      </c:pt>
                      <c:pt idx="9950">
                        <c:v>146.1</c:v>
                      </c:pt>
                      <c:pt idx="9951">
                        <c:v>146.1</c:v>
                      </c:pt>
                      <c:pt idx="9952">
                        <c:v>146.30000000000001</c:v>
                      </c:pt>
                      <c:pt idx="9953">
                        <c:v>147.6</c:v>
                      </c:pt>
                      <c:pt idx="9954">
                        <c:v>146.5</c:v>
                      </c:pt>
                      <c:pt idx="9955">
                        <c:v>147.80000000000001</c:v>
                      </c:pt>
                      <c:pt idx="9956">
                        <c:v>145.6</c:v>
                      </c:pt>
                      <c:pt idx="9957">
                        <c:v>146.69999999999999</c:v>
                      </c:pt>
                      <c:pt idx="9958">
                        <c:v>147.6</c:v>
                      </c:pt>
                      <c:pt idx="9959">
                        <c:v>146.1</c:v>
                      </c:pt>
                      <c:pt idx="9960">
                        <c:v>145.69999999999999</c:v>
                      </c:pt>
                      <c:pt idx="9961">
                        <c:v>147</c:v>
                      </c:pt>
                      <c:pt idx="9962">
                        <c:v>147.4</c:v>
                      </c:pt>
                      <c:pt idx="9963">
                        <c:v>147.30000000000001</c:v>
                      </c:pt>
                      <c:pt idx="9964">
                        <c:v>146.19999999999999</c:v>
                      </c:pt>
                      <c:pt idx="9965">
                        <c:v>145.4</c:v>
                      </c:pt>
                      <c:pt idx="9966">
                        <c:v>146.30000000000001</c:v>
                      </c:pt>
                      <c:pt idx="9967">
                        <c:v>145.4</c:v>
                      </c:pt>
                      <c:pt idx="9968">
                        <c:v>147</c:v>
                      </c:pt>
                      <c:pt idx="9969">
                        <c:v>146.6</c:v>
                      </c:pt>
                      <c:pt idx="9970">
                        <c:v>146.6</c:v>
                      </c:pt>
                      <c:pt idx="9971">
                        <c:v>147.4</c:v>
                      </c:pt>
                      <c:pt idx="9972">
                        <c:v>147.30000000000001</c:v>
                      </c:pt>
                      <c:pt idx="9973">
                        <c:v>145.69999999999999</c:v>
                      </c:pt>
                      <c:pt idx="9974">
                        <c:v>146.4</c:v>
                      </c:pt>
                      <c:pt idx="9975">
                        <c:v>146.6</c:v>
                      </c:pt>
                      <c:pt idx="9976">
                        <c:v>147.1</c:v>
                      </c:pt>
                      <c:pt idx="9977">
                        <c:v>146.9</c:v>
                      </c:pt>
                      <c:pt idx="9978">
                        <c:v>145.9</c:v>
                      </c:pt>
                      <c:pt idx="9979">
                        <c:v>146.6</c:v>
                      </c:pt>
                      <c:pt idx="9980">
                        <c:v>146.30000000000001</c:v>
                      </c:pt>
                      <c:pt idx="9981">
                        <c:v>145.1</c:v>
                      </c:pt>
                      <c:pt idx="9982">
                        <c:v>146.4</c:v>
                      </c:pt>
                      <c:pt idx="9983">
                        <c:v>146.1</c:v>
                      </c:pt>
                      <c:pt idx="9984">
                        <c:v>145.5</c:v>
                      </c:pt>
                      <c:pt idx="9985">
                        <c:v>147.30000000000001</c:v>
                      </c:pt>
                      <c:pt idx="9986">
                        <c:v>145</c:v>
                      </c:pt>
                      <c:pt idx="9987">
                        <c:v>144.80000000000001</c:v>
                      </c:pt>
                      <c:pt idx="9988">
                        <c:v>146.30000000000001</c:v>
                      </c:pt>
                      <c:pt idx="9989">
                        <c:v>145.5</c:v>
                      </c:pt>
                      <c:pt idx="9990">
                        <c:v>146.5</c:v>
                      </c:pt>
                      <c:pt idx="9991">
                        <c:v>146.80000000000001</c:v>
                      </c:pt>
                      <c:pt idx="9992">
                        <c:v>146</c:v>
                      </c:pt>
                      <c:pt idx="9993">
                        <c:v>145.80000000000001</c:v>
                      </c:pt>
                      <c:pt idx="9994">
                        <c:v>146.30000000000001</c:v>
                      </c:pt>
                      <c:pt idx="9995">
                        <c:v>145.6</c:v>
                      </c:pt>
                      <c:pt idx="9996">
                        <c:v>145.1</c:v>
                      </c:pt>
                      <c:pt idx="9997">
                        <c:v>146.30000000000001</c:v>
                      </c:pt>
                      <c:pt idx="9998">
                        <c:v>147.4</c:v>
                      </c:pt>
                      <c:pt idx="9999">
                        <c:v>146.30000000000001</c:v>
                      </c:pt>
                      <c:pt idx="10000">
                        <c:v>145.6</c:v>
                      </c:pt>
                      <c:pt idx="10001">
                        <c:v>146.6</c:v>
                      </c:pt>
                      <c:pt idx="10002">
                        <c:v>145.4</c:v>
                      </c:pt>
                      <c:pt idx="10003">
                        <c:v>144.5</c:v>
                      </c:pt>
                      <c:pt idx="10004">
                        <c:v>145.19999999999999</c:v>
                      </c:pt>
                      <c:pt idx="10005">
                        <c:v>145.80000000000001</c:v>
                      </c:pt>
                      <c:pt idx="10006">
                        <c:v>145.1</c:v>
                      </c:pt>
                      <c:pt idx="10007">
                        <c:v>146</c:v>
                      </c:pt>
                      <c:pt idx="10008">
                        <c:v>145</c:v>
                      </c:pt>
                      <c:pt idx="10009">
                        <c:v>146.1</c:v>
                      </c:pt>
                      <c:pt idx="10010">
                        <c:v>146.80000000000001</c:v>
                      </c:pt>
                      <c:pt idx="10011">
                        <c:v>146.80000000000001</c:v>
                      </c:pt>
                      <c:pt idx="10012">
                        <c:v>144.9</c:v>
                      </c:pt>
                      <c:pt idx="10013">
                        <c:v>145.6</c:v>
                      </c:pt>
                      <c:pt idx="10014">
                        <c:v>145</c:v>
                      </c:pt>
                      <c:pt idx="10015">
                        <c:v>145.4</c:v>
                      </c:pt>
                      <c:pt idx="10016">
                        <c:v>145.19999999999999</c:v>
                      </c:pt>
                      <c:pt idx="10017">
                        <c:v>144.6</c:v>
                      </c:pt>
                      <c:pt idx="10018">
                        <c:v>144.5</c:v>
                      </c:pt>
                      <c:pt idx="10019">
                        <c:v>146</c:v>
                      </c:pt>
                      <c:pt idx="10020">
                        <c:v>144.19999999999999</c:v>
                      </c:pt>
                      <c:pt idx="10021">
                        <c:v>146.6</c:v>
                      </c:pt>
                      <c:pt idx="10022">
                        <c:v>146</c:v>
                      </c:pt>
                      <c:pt idx="10023">
                        <c:v>147.80000000000001</c:v>
                      </c:pt>
                      <c:pt idx="10024">
                        <c:v>146.6</c:v>
                      </c:pt>
                      <c:pt idx="10025">
                        <c:v>146.5</c:v>
                      </c:pt>
                      <c:pt idx="10026">
                        <c:v>146.4</c:v>
                      </c:pt>
                      <c:pt idx="10027">
                        <c:v>145.69999999999999</c:v>
                      </c:pt>
                      <c:pt idx="10028">
                        <c:v>145.5</c:v>
                      </c:pt>
                      <c:pt idx="10029">
                        <c:v>145.30000000000001</c:v>
                      </c:pt>
                      <c:pt idx="10030">
                        <c:v>145.80000000000001</c:v>
                      </c:pt>
                      <c:pt idx="10031">
                        <c:v>145.9</c:v>
                      </c:pt>
                      <c:pt idx="10032">
                        <c:v>145.30000000000001</c:v>
                      </c:pt>
                      <c:pt idx="10033">
                        <c:v>144.5</c:v>
                      </c:pt>
                      <c:pt idx="10034">
                        <c:v>146.5</c:v>
                      </c:pt>
                      <c:pt idx="10035">
                        <c:v>144.5</c:v>
                      </c:pt>
                      <c:pt idx="10036">
                        <c:v>147</c:v>
                      </c:pt>
                      <c:pt idx="10037">
                        <c:v>146.69999999999999</c:v>
                      </c:pt>
                      <c:pt idx="10038">
                        <c:v>146.69999999999999</c:v>
                      </c:pt>
                      <c:pt idx="10039">
                        <c:v>145.80000000000001</c:v>
                      </c:pt>
                      <c:pt idx="10040">
                        <c:v>145.1</c:v>
                      </c:pt>
                      <c:pt idx="10041">
                        <c:v>146.30000000000001</c:v>
                      </c:pt>
                      <c:pt idx="10042">
                        <c:v>146.5</c:v>
                      </c:pt>
                      <c:pt idx="10043">
                        <c:v>145.4</c:v>
                      </c:pt>
                      <c:pt idx="10044">
                        <c:v>146.5</c:v>
                      </c:pt>
                      <c:pt idx="10045">
                        <c:v>146</c:v>
                      </c:pt>
                      <c:pt idx="10046">
                        <c:v>145.6</c:v>
                      </c:pt>
                      <c:pt idx="10047">
                        <c:v>146</c:v>
                      </c:pt>
                      <c:pt idx="10048">
                        <c:v>145.9</c:v>
                      </c:pt>
                      <c:pt idx="10049">
                        <c:v>145.1</c:v>
                      </c:pt>
                      <c:pt idx="10050">
                        <c:v>146.19999999999999</c:v>
                      </c:pt>
                      <c:pt idx="10051">
                        <c:v>146.4</c:v>
                      </c:pt>
                      <c:pt idx="10052">
                        <c:v>146.30000000000001</c:v>
                      </c:pt>
                      <c:pt idx="10053">
                        <c:v>145.30000000000001</c:v>
                      </c:pt>
                      <c:pt idx="10054">
                        <c:v>145.30000000000001</c:v>
                      </c:pt>
                      <c:pt idx="10055">
                        <c:v>145.69999999999999</c:v>
                      </c:pt>
                      <c:pt idx="10056">
                        <c:v>145.69999999999999</c:v>
                      </c:pt>
                      <c:pt idx="10057">
                        <c:v>145.30000000000001</c:v>
                      </c:pt>
                      <c:pt idx="10058">
                        <c:v>146.80000000000001</c:v>
                      </c:pt>
                      <c:pt idx="10059">
                        <c:v>146.30000000000001</c:v>
                      </c:pt>
                      <c:pt idx="10060">
                        <c:v>144.4</c:v>
                      </c:pt>
                      <c:pt idx="10061">
                        <c:v>146.6</c:v>
                      </c:pt>
                      <c:pt idx="10062">
                        <c:v>145</c:v>
                      </c:pt>
                      <c:pt idx="10063">
                        <c:v>146.19999999999999</c:v>
                      </c:pt>
                      <c:pt idx="10064">
                        <c:v>144.69999999999999</c:v>
                      </c:pt>
                      <c:pt idx="10065">
                        <c:v>144.5</c:v>
                      </c:pt>
                      <c:pt idx="10066">
                        <c:v>144.80000000000001</c:v>
                      </c:pt>
                      <c:pt idx="10067">
                        <c:v>146.4</c:v>
                      </c:pt>
                      <c:pt idx="10068">
                        <c:v>146</c:v>
                      </c:pt>
                      <c:pt idx="10069">
                        <c:v>146.1</c:v>
                      </c:pt>
                      <c:pt idx="10070">
                        <c:v>146.19999999999999</c:v>
                      </c:pt>
                      <c:pt idx="10071">
                        <c:v>144.19999999999999</c:v>
                      </c:pt>
                      <c:pt idx="10072">
                        <c:v>145.19999999999999</c:v>
                      </c:pt>
                      <c:pt idx="10073">
                        <c:v>146</c:v>
                      </c:pt>
                      <c:pt idx="10074">
                        <c:v>145.19999999999999</c:v>
                      </c:pt>
                      <c:pt idx="10075">
                        <c:v>145.9</c:v>
                      </c:pt>
                      <c:pt idx="10076">
                        <c:v>145.9</c:v>
                      </c:pt>
                      <c:pt idx="10077">
                        <c:v>147.1</c:v>
                      </c:pt>
                      <c:pt idx="10078">
                        <c:v>144.6</c:v>
                      </c:pt>
                      <c:pt idx="10079">
                        <c:v>145.80000000000001</c:v>
                      </c:pt>
                      <c:pt idx="10080">
                        <c:v>146.1</c:v>
                      </c:pt>
                      <c:pt idx="10081">
                        <c:v>146</c:v>
                      </c:pt>
                      <c:pt idx="10082">
                        <c:v>146.6</c:v>
                      </c:pt>
                      <c:pt idx="10083">
                        <c:v>145.19999999999999</c:v>
                      </c:pt>
                      <c:pt idx="10084">
                        <c:v>145</c:v>
                      </c:pt>
                      <c:pt idx="10085">
                        <c:v>145.80000000000001</c:v>
                      </c:pt>
                      <c:pt idx="10086">
                        <c:v>145.19999999999999</c:v>
                      </c:pt>
                      <c:pt idx="10087">
                        <c:v>145.6</c:v>
                      </c:pt>
                      <c:pt idx="10088">
                        <c:v>144.80000000000001</c:v>
                      </c:pt>
                      <c:pt idx="10089">
                        <c:v>145.69999999999999</c:v>
                      </c:pt>
                      <c:pt idx="10090">
                        <c:v>144.9</c:v>
                      </c:pt>
                      <c:pt idx="10091">
                        <c:v>146.69999999999999</c:v>
                      </c:pt>
                      <c:pt idx="10092">
                        <c:v>145.6</c:v>
                      </c:pt>
                      <c:pt idx="10093">
                        <c:v>146.4</c:v>
                      </c:pt>
                      <c:pt idx="10094">
                        <c:v>146.5</c:v>
                      </c:pt>
                      <c:pt idx="10095">
                        <c:v>145.80000000000001</c:v>
                      </c:pt>
                      <c:pt idx="10096">
                        <c:v>145.6</c:v>
                      </c:pt>
                      <c:pt idx="10097">
                        <c:v>146.4</c:v>
                      </c:pt>
                      <c:pt idx="10098">
                        <c:v>145.69999999999999</c:v>
                      </c:pt>
                      <c:pt idx="10099">
                        <c:v>146.5</c:v>
                      </c:pt>
                      <c:pt idx="10100">
                        <c:v>145</c:v>
                      </c:pt>
                      <c:pt idx="10101">
                        <c:v>145.6</c:v>
                      </c:pt>
                      <c:pt idx="10102">
                        <c:v>145.9</c:v>
                      </c:pt>
                      <c:pt idx="10103">
                        <c:v>145.5</c:v>
                      </c:pt>
                      <c:pt idx="10104">
                        <c:v>146.30000000000001</c:v>
                      </c:pt>
                      <c:pt idx="10105">
                        <c:v>145.80000000000001</c:v>
                      </c:pt>
                      <c:pt idx="10106">
                        <c:v>145.30000000000001</c:v>
                      </c:pt>
                      <c:pt idx="10107">
                        <c:v>145.69999999999999</c:v>
                      </c:pt>
                      <c:pt idx="10108">
                        <c:v>145.19999999999999</c:v>
                      </c:pt>
                      <c:pt idx="10109">
                        <c:v>145</c:v>
                      </c:pt>
                      <c:pt idx="10110">
                        <c:v>145</c:v>
                      </c:pt>
                      <c:pt idx="10111">
                        <c:v>146.69999999999999</c:v>
                      </c:pt>
                      <c:pt idx="10112">
                        <c:v>145.1</c:v>
                      </c:pt>
                      <c:pt idx="10113">
                        <c:v>145.9</c:v>
                      </c:pt>
                      <c:pt idx="10114">
                        <c:v>147.1</c:v>
                      </c:pt>
                      <c:pt idx="10115">
                        <c:v>146.6</c:v>
                      </c:pt>
                      <c:pt idx="10116">
                        <c:v>146.5</c:v>
                      </c:pt>
                      <c:pt idx="10117">
                        <c:v>145.4</c:v>
                      </c:pt>
                      <c:pt idx="10118">
                        <c:v>146.69999999999999</c:v>
                      </c:pt>
                      <c:pt idx="10119">
                        <c:v>146.5</c:v>
                      </c:pt>
                      <c:pt idx="10120">
                        <c:v>145.80000000000001</c:v>
                      </c:pt>
                      <c:pt idx="10121">
                        <c:v>146.80000000000001</c:v>
                      </c:pt>
                      <c:pt idx="10122">
                        <c:v>146.9</c:v>
                      </c:pt>
                      <c:pt idx="10123">
                        <c:v>145.5</c:v>
                      </c:pt>
                      <c:pt idx="10124">
                        <c:v>146.6</c:v>
                      </c:pt>
                      <c:pt idx="10125">
                        <c:v>145.4</c:v>
                      </c:pt>
                      <c:pt idx="10126">
                        <c:v>145.1</c:v>
                      </c:pt>
                      <c:pt idx="10127">
                        <c:v>146.4</c:v>
                      </c:pt>
                      <c:pt idx="10128">
                        <c:v>147.19999999999999</c:v>
                      </c:pt>
                      <c:pt idx="10129">
                        <c:v>145.69999999999999</c:v>
                      </c:pt>
                      <c:pt idx="10130">
                        <c:v>145.80000000000001</c:v>
                      </c:pt>
                      <c:pt idx="10131">
                        <c:v>147</c:v>
                      </c:pt>
                      <c:pt idx="10132">
                        <c:v>146.5</c:v>
                      </c:pt>
                      <c:pt idx="10133">
                        <c:v>146.5</c:v>
                      </c:pt>
                      <c:pt idx="10134">
                        <c:v>146.69999999999999</c:v>
                      </c:pt>
                      <c:pt idx="10135">
                        <c:v>146.69999999999999</c:v>
                      </c:pt>
                      <c:pt idx="10136">
                        <c:v>145.9</c:v>
                      </c:pt>
                      <c:pt idx="10137">
                        <c:v>145.1</c:v>
                      </c:pt>
                      <c:pt idx="10138">
                        <c:v>146.6</c:v>
                      </c:pt>
                      <c:pt idx="10139">
                        <c:v>146.69999999999999</c:v>
                      </c:pt>
                      <c:pt idx="10140">
                        <c:v>146.4</c:v>
                      </c:pt>
                      <c:pt idx="10141">
                        <c:v>146.1</c:v>
                      </c:pt>
                      <c:pt idx="10142">
                        <c:v>146.9</c:v>
                      </c:pt>
                      <c:pt idx="10143">
                        <c:v>146.69999999999999</c:v>
                      </c:pt>
                      <c:pt idx="10144">
                        <c:v>146.30000000000001</c:v>
                      </c:pt>
                      <c:pt idx="10145">
                        <c:v>145.9</c:v>
                      </c:pt>
                      <c:pt idx="10146">
                        <c:v>146.30000000000001</c:v>
                      </c:pt>
                      <c:pt idx="10147">
                        <c:v>146.6</c:v>
                      </c:pt>
                      <c:pt idx="10148">
                        <c:v>146.5</c:v>
                      </c:pt>
                      <c:pt idx="10149">
                        <c:v>146.6</c:v>
                      </c:pt>
                      <c:pt idx="10150">
                        <c:v>146.9</c:v>
                      </c:pt>
                      <c:pt idx="10151">
                        <c:v>146.5</c:v>
                      </c:pt>
                      <c:pt idx="10152">
                        <c:v>146.69999999999999</c:v>
                      </c:pt>
                      <c:pt idx="10153">
                        <c:v>147.1</c:v>
                      </c:pt>
                      <c:pt idx="10154">
                        <c:v>146.30000000000001</c:v>
                      </c:pt>
                      <c:pt idx="10155">
                        <c:v>147.19999999999999</c:v>
                      </c:pt>
                      <c:pt idx="10156">
                        <c:v>146.1</c:v>
                      </c:pt>
                      <c:pt idx="10157">
                        <c:v>146.80000000000001</c:v>
                      </c:pt>
                      <c:pt idx="10158">
                        <c:v>145.4</c:v>
                      </c:pt>
                      <c:pt idx="10159">
                        <c:v>146.4</c:v>
                      </c:pt>
                      <c:pt idx="10160">
                        <c:v>146.69999999999999</c:v>
                      </c:pt>
                      <c:pt idx="10161">
                        <c:v>146.4</c:v>
                      </c:pt>
                      <c:pt idx="10162">
                        <c:v>147.30000000000001</c:v>
                      </c:pt>
                      <c:pt idx="10163">
                        <c:v>147.30000000000001</c:v>
                      </c:pt>
                      <c:pt idx="10164">
                        <c:v>147.1</c:v>
                      </c:pt>
                      <c:pt idx="10165">
                        <c:v>147.69999999999999</c:v>
                      </c:pt>
                      <c:pt idx="10166">
                        <c:v>147.1</c:v>
                      </c:pt>
                      <c:pt idx="10167">
                        <c:v>148.4</c:v>
                      </c:pt>
                      <c:pt idx="10168">
                        <c:v>146.80000000000001</c:v>
                      </c:pt>
                      <c:pt idx="10169">
                        <c:v>146.4</c:v>
                      </c:pt>
                      <c:pt idx="10170">
                        <c:v>147.6</c:v>
                      </c:pt>
                      <c:pt idx="10171">
                        <c:v>146.6</c:v>
                      </c:pt>
                      <c:pt idx="10172">
                        <c:v>147.4</c:v>
                      </c:pt>
                      <c:pt idx="10173">
                        <c:v>146.6</c:v>
                      </c:pt>
                      <c:pt idx="10174">
                        <c:v>147.30000000000001</c:v>
                      </c:pt>
                      <c:pt idx="10175">
                        <c:v>148</c:v>
                      </c:pt>
                      <c:pt idx="10176">
                        <c:v>147.30000000000001</c:v>
                      </c:pt>
                      <c:pt idx="10177">
                        <c:v>145.69999999999999</c:v>
                      </c:pt>
                      <c:pt idx="10178">
                        <c:v>144.80000000000001</c:v>
                      </c:pt>
                      <c:pt idx="10179">
                        <c:v>145.80000000000001</c:v>
                      </c:pt>
                      <c:pt idx="10180">
                        <c:v>147.1</c:v>
                      </c:pt>
                      <c:pt idx="10181">
                        <c:v>146.69999999999999</c:v>
                      </c:pt>
                      <c:pt idx="10182">
                        <c:v>146.4</c:v>
                      </c:pt>
                      <c:pt idx="10183">
                        <c:v>145</c:v>
                      </c:pt>
                      <c:pt idx="10184">
                        <c:v>146.30000000000001</c:v>
                      </c:pt>
                      <c:pt idx="10185">
                        <c:v>146.5</c:v>
                      </c:pt>
                      <c:pt idx="10186">
                        <c:v>146.19999999999999</c:v>
                      </c:pt>
                      <c:pt idx="10187">
                        <c:v>146.9</c:v>
                      </c:pt>
                      <c:pt idx="10188">
                        <c:v>145.9</c:v>
                      </c:pt>
                      <c:pt idx="10189">
                        <c:v>146.9</c:v>
                      </c:pt>
                      <c:pt idx="10190">
                        <c:v>147.1</c:v>
                      </c:pt>
                      <c:pt idx="10191">
                        <c:v>146.4</c:v>
                      </c:pt>
                      <c:pt idx="10192">
                        <c:v>146.69999999999999</c:v>
                      </c:pt>
                      <c:pt idx="10193">
                        <c:v>146</c:v>
                      </c:pt>
                      <c:pt idx="10194">
                        <c:v>147</c:v>
                      </c:pt>
                      <c:pt idx="10195">
                        <c:v>146.69999999999999</c:v>
                      </c:pt>
                      <c:pt idx="10196">
                        <c:v>145.80000000000001</c:v>
                      </c:pt>
                      <c:pt idx="10197">
                        <c:v>145.30000000000001</c:v>
                      </c:pt>
                      <c:pt idx="10198">
                        <c:v>146.6</c:v>
                      </c:pt>
                      <c:pt idx="10199">
                        <c:v>147</c:v>
                      </c:pt>
                      <c:pt idx="10200">
                        <c:v>146.1</c:v>
                      </c:pt>
                      <c:pt idx="10201">
                        <c:v>147</c:v>
                      </c:pt>
                      <c:pt idx="10202">
                        <c:v>145.69999999999999</c:v>
                      </c:pt>
                      <c:pt idx="10203">
                        <c:v>146.30000000000001</c:v>
                      </c:pt>
                      <c:pt idx="10204">
                        <c:v>146.4</c:v>
                      </c:pt>
                      <c:pt idx="10205">
                        <c:v>145</c:v>
                      </c:pt>
                      <c:pt idx="10206">
                        <c:v>145.9</c:v>
                      </c:pt>
                      <c:pt idx="10207">
                        <c:v>145.30000000000001</c:v>
                      </c:pt>
                      <c:pt idx="10208">
                        <c:v>145.30000000000001</c:v>
                      </c:pt>
                      <c:pt idx="10209">
                        <c:v>145.9</c:v>
                      </c:pt>
                      <c:pt idx="10210">
                        <c:v>146.1</c:v>
                      </c:pt>
                      <c:pt idx="10211">
                        <c:v>146.80000000000001</c:v>
                      </c:pt>
                      <c:pt idx="10212">
                        <c:v>145.69999999999999</c:v>
                      </c:pt>
                      <c:pt idx="10213">
                        <c:v>146.19999999999999</c:v>
                      </c:pt>
                      <c:pt idx="10214">
                        <c:v>146.6</c:v>
                      </c:pt>
                      <c:pt idx="10215">
                        <c:v>145.4</c:v>
                      </c:pt>
                      <c:pt idx="10216">
                        <c:v>145.9</c:v>
                      </c:pt>
                      <c:pt idx="10217">
                        <c:v>146</c:v>
                      </c:pt>
                      <c:pt idx="10218">
                        <c:v>147.4</c:v>
                      </c:pt>
                      <c:pt idx="10219">
                        <c:v>146.4</c:v>
                      </c:pt>
                      <c:pt idx="10220">
                        <c:v>146.30000000000001</c:v>
                      </c:pt>
                      <c:pt idx="10221">
                        <c:v>145.80000000000001</c:v>
                      </c:pt>
                      <c:pt idx="10222">
                        <c:v>146.69999999999999</c:v>
                      </c:pt>
                      <c:pt idx="10223">
                        <c:v>146</c:v>
                      </c:pt>
                      <c:pt idx="10224">
                        <c:v>144.9</c:v>
                      </c:pt>
                      <c:pt idx="10225">
                        <c:v>146.1</c:v>
                      </c:pt>
                      <c:pt idx="10226">
                        <c:v>146</c:v>
                      </c:pt>
                      <c:pt idx="10227">
                        <c:v>146.69999999999999</c:v>
                      </c:pt>
                      <c:pt idx="10228">
                        <c:v>147</c:v>
                      </c:pt>
                      <c:pt idx="10229">
                        <c:v>144.69999999999999</c:v>
                      </c:pt>
                      <c:pt idx="10230">
                        <c:v>145.4</c:v>
                      </c:pt>
                      <c:pt idx="10231">
                        <c:v>147.5</c:v>
                      </c:pt>
                      <c:pt idx="10232">
                        <c:v>145.19999999999999</c:v>
                      </c:pt>
                      <c:pt idx="10233">
                        <c:v>145.69999999999999</c:v>
                      </c:pt>
                      <c:pt idx="10234">
                        <c:v>146.9</c:v>
                      </c:pt>
                      <c:pt idx="10235">
                        <c:v>146.1</c:v>
                      </c:pt>
                      <c:pt idx="10236">
                        <c:v>146.30000000000001</c:v>
                      </c:pt>
                      <c:pt idx="10237">
                        <c:v>146.30000000000001</c:v>
                      </c:pt>
                      <c:pt idx="10238">
                        <c:v>146.69999999999999</c:v>
                      </c:pt>
                      <c:pt idx="10239">
                        <c:v>146.4</c:v>
                      </c:pt>
                      <c:pt idx="10240">
                        <c:v>146.5</c:v>
                      </c:pt>
                      <c:pt idx="10241">
                        <c:v>146</c:v>
                      </c:pt>
                      <c:pt idx="10242">
                        <c:v>145.9</c:v>
                      </c:pt>
                      <c:pt idx="10243">
                        <c:v>147.30000000000001</c:v>
                      </c:pt>
                      <c:pt idx="10244">
                        <c:v>146.69999999999999</c:v>
                      </c:pt>
                      <c:pt idx="10245">
                        <c:v>147.19999999999999</c:v>
                      </c:pt>
                      <c:pt idx="10246">
                        <c:v>146.1</c:v>
                      </c:pt>
                      <c:pt idx="10247">
                        <c:v>146.30000000000001</c:v>
                      </c:pt>
                      <c:pt idx="10248">
                        <c:v>145.4</c:v>
                      </c:pt>
                      <c:pt idx="10249">
                        <c:v>146.19999999999999</c:v>
                      </c:pt>
                      <c:pt idx="10250">
                        <c:v>146.5</c:v>
                      </c:pt>
                      <c:pt idx="10251">
                        <c:v>148.1</c:v>
                      </c:pt>
                      <c:pt idx="10252">
                        <c:v>146.30000000000001</c:v>
                      </c:pt>
                      <c:pt idx="10253">
                        <c:v>145.6</c:v>
                      </c:pt>
                      <c:pt idx="10254">
                        <c:v>146.30000000000001</c:v>
                      </c:pt>
                      <c:pt idx="10255">
                        <c:v>147.1</c:v>
                      </c:pt>
                      <c:pt idx="10256">
                        <c:v>146.80000000000001</c:v>
                      </c:pt>
                      <c:pt idx="10257">
                        <c:v>146.4</c:v>
                      </c:pt>
                      <c:pt idx="10258">
                        <c:v>145.4</c:v>
                      </c:pt>
                      <c:pt idx="10259">
                        <c:v>146.19999999999999</c:v>
                      </c:pt>
                      <c:pt idx="10260">
                        <c:v>145.19999999999999</c:v>
                      </c:pt>
                      <c:pt idx="10261">
                        <c:v>146</c:v>
                      </c:pt>
                      <c:pt idx="10262">
                        <c:v>146.5</c:v>
                      </c:pt>
                      <c:pt idx="10263">
                        <c:v>148.1</c:v>
                      </c:pt>
                      <c:pt idx="10264">
                        <c:v>146.69999999999999</c:v>
                      </c:pt>
                      <c:pt idx="10265">
                        <c:v>146.80000000000001</c:v>
                      </c:pt>
                      <c:pt idx="10266">
                        <c:v>147.4</c:v>
                      </c:pt>
                      <c:pt idx="10267">
                        <c:v>146.19999999999999</c:v>
                      </c:pt>
                      <c:pt idx="10268">
                        <c:v>144.9</c:v>
                      </c:pt>
                      <c:pt idx="10269">
                        <c:v>145.69999999999999</c:v>
                      </c:pt>
                      <c:pt idx="10270">
                        <c:v>146.6</c:v>
                      </c:pt>
                      <c:pt idx="10271">
                        <c:v>146.6</c:v>
                      </c:pt>
                      <c:pt idx="10272">
                        <c:v>146.19999999999999</c:v>
                      </c:pt>
                      <c:pt idx="10273">
                        <c:v>146.6</c:v>
                      </c:pt>
                      <c:pt idx="10274">
                        <c:v>145.80000000000001</c:v>
                      </c:pt>
                      <c:pt idx="10275">
                        <c:v>146.80000000000001</c:v>
                      </c:pt>
                      <c:pt idx="10276">
                        <c:v>146.1</c:v>
                      </c:pt>
                      <c:pt idx="10277">
                        <c:v>147.5</c:v>
                      </c:pt>
                      <c:pt idx="10278">
                        <c:v>145.4</c:v>
                      </c:pt>
                      <c:pt idx="10279">
                        <c:v>145.4</c:v>
                      </c:pt>
                      <c:pt idx="10280">
                        <c:v>145.69999999999999</c:v>
                      </c:pt>
                      <c:pt idx="10281">
                        <c:v>145</c:v>
                      </c:pt>
                      <c:pt idx="10282">
                        <c:v>145.80000000000001</c:v>
                      </c:pt>
                      <c:pt idx="10283">
                        <c:v>147.1</c:v>
                      </c:pt>
                      <c:pt idx="10284">
                        <c:v>145.69999999999999</c:v>
                      </c:pt>
                      <c:pt idx="10285">
                        <c:v>144.9</c:v>
                      </c:pt>
                      <c:pt idx="10286">
                        <c:v>146</c:v>
                      </c:pt>
                      <c:pt idx="10287">
                        <c:v>146.30000000000001</c:v>
                      </c:pt>
                      <c:pt idx="10288">
                        <c:v>145</c:v>
                      </c:pt>
                      <c:pt idx="10289">
                        <c:v>146.1</c:v>
                      </c:pt>
                      <c:pt idx="10290">
                        <c:v>146.6</c:v>
                      </c:pt>
                      <c:pt idx="10291">
                        <c:v>146.30000000000001</c:v>
                      </c:pt>
                      <c:pt idx="10292">
                        <c:v>146.19999999999999</c:v>
                      </c:pt>
                      <c:pt idx="10293">
                        <c:v>146.6</c:v>
                      </c:pt>
                      <c:pt idx="10294">
                        <c:v>145.9</c:v>
                      </c:pt>
                      <c:pt idx="10295">
                        <c:v>145.19999999999999</c:v>
                      </c:pt>
                      <c:pt idx="10296">
                        <c:v>145.19999999999999</c:v>
                      </c:pt>
                      <c:pt idx="10297">
                        <c:v>147.30000000000001</c:v>
                      </c:pt>
                      <c:pt idx="10298">
                        <c:v>146.9</c:v>
                      </c:pt>
                      <c:pt idx="10299">
                        <c:v>145.69999999999999</c:v>
                      </c:pt>
                      <c:pt idx="10300">
                        <c:v>146.1</c:v>
                      </c:pt>
                      <c:pt idx="10301">
                        <c:v>147</c:v>
                      </c:pt>
                      <c:pt idx="10302">
                        <c:v>146</c:v>
                      </c:pt>
                      <c:pt idx="10303">
                        <c:v>145.6</c:v>
                      </c:pt>
                      <c:pt idx="10304">
                        <c:v>146.5</c:v>
                      </c:pt>
                      <c:pt idx="10305">
                        <c:v>146.5</c:v>
                      </c:pt>
                      <c:pt idx="10306">
                        <c:v>145.80000000000001</c:v>
                      </c:pt>
                      <c:pt idx="10307">
                        <c:v>145.6</c:v>
                      </c:pt>
                      <c:pt idx="10308">
                        <c:v>146.69999999999999</c:v>
                      </c:pt>
                      <c:pt idx="10309">
                        <c:v>147.1</c:v>
                      </c:pt>
                      <c:pt idx="10310">
                        <c:v>145.1</c:v>
                      </c:pt>
                      <c:pt idx="10311">
                        <c:v>146.80000000000001</c:v>
                      </c:pt>
                      <c:pt idx="10312">
                        <c:v>145.9</c:v>
                      </c:pt>
                      <c:pt idx="10313">
                        <c:v>146</c:v>
                      </c:pt>
                      <c:pt idx="10314">
                        <c:v>147.19999999999999</c:v>
                      </c:pt>
                      <c:pt idx="10315">
                        <c:v>145.69999999999999</c:v>
                      </c:pt>
                      <c:pt idx="10316">
                        <c:v>147.1</c:v>
                      </c:pt>
                      <c:pt idx="10317">
                        <c:v>146.5</c:v>
                      </c:pt>
                      <c:pt idx="10318">
                        <c:v>147.4</c:v>
                      </c:pt>
                      <c:pt idx="10319">
                        <c:v>146</c:v>
                      </c:pt>
                      <c:pt idx="10320">
                        <c:v>146.5</c:v>
                      </c:pt>
                      <c:pt idx="10321">
                        <c:v>146.80000000000001</c:v>
                      </c:pt>
                      <c:pt idx="10322">
                        <c:v>146.19999999999999</c:v>
                      </c:pt>
                      <c:pt idx="10323">
                        <c:v>145.9</c:v>
                      </c:pt>
                      <c:pt idx="10324">
                        <c:v>147.4</c:v>
                      </c:pt>
                      <c:pt idx="10325">
                        <c:v>147.69999999999999</c:v>
                      </c:pt>
                      <c:pt idx="10326">
                        <c:v>146</c:v>
                      </c:pt>
                      <c:pt idx="10327">
                        <c:v>145.80000000000001</c:v>
                      </c:pt>
                      <c:pt idx="10328">
                        <c:v>146.9</c:v>
                      </c:pt>
                      <c:pt idx="10329">
                        <c:v>146.4</c:v>
                      </c:pt>
                      <c:pt idx="10330">
                        <c:v>146.69999999999999</c:v>
                      </c:pt>
                      <c:pt idx="10331">
                        <c:v>145.9</c:v>
                      </c:pt>
                      <c:pt idx="10332">
                        <c:v>145.9</c:v>
                      </c:pt>
                      <c:pt idx="10333">
                        <c:v>146.19999999999999</c:v>
                      </c:pt>
                      <c:pt idx="10334">
                        <c:v>146.9</c:v>
                      </c:pt>
                      <c:pt idx="10335">
                        <c:v>147.19999999999999</c:v>
                      </c:pt>
                      <c:pt idx="10336">
                        <c:v>147.4</c:v>
                      </c:pt>
                      <c:pt idx="10337">
                        <c:v>146.69999999999999</c:v>
                      </c:pt>
                      <c:pt idx="10338">
                        <c:v>145.6</c:v>
                      </c:pt>
                      <c:pt idx="10339">
                        <c:v>145.4</c:v>
                      </c:pt>
                      <c:pt idx="10340">
                        <c:v>146</c:v>
                      </c:pt>
                      <c:pt idx="10341">
                        <c:v>146.80000000000001</c:v>
                      </c:pt>
                      <c:pt idx="10342">
                        <c:v>147.1</c:v>
                      </c:pt>
                      <c:pt idx="10343">
                        <c:v>146.5</c:v>
                      </c:pt>
                      <c:pt idx="10344">
                        <c:v>146.1</c:v>
                      </c:pt>
                      <c:pt idx="10345">
                        <c:v>146.6</c:v>
                      </c:pt>
                      <c:pt idx="10346">
                        <c:v>145.80000000000001</c:v>
                      </c:pt>
                      <c:pt idx="10347">
                        <c:v>146</c:v>
                      </c:pt>
                      <c:pt idx="10348">
                        <c:v>147.19999999999999</c:v>
                      </c:pt>
                      <c:pt idx="10349">
                        <c:v>145.80000000000001</c:v>
                      </c:pt>
                      <c:pt idx="10350">
                        <c:v>146.4</c:v>
                      </c:pt>
                      <c:pt idx="10351">
                        <c:v>146</c:v>
                      </c:pt>
                      <c:pt idx="10352">
                        <c:v>147.80000000000001</c:v>
                      </c:pt>
                      <c:pt idx="10353">
                        <c:v>146.19999999999999</c:v>
                      </c:pt>
                      <c:pt idx="10354">
                        <c:v>145.9</c:v>
                      </c:pt>
                      <c:pt idx="10355">
                        <c:v>145.69999999999999</c:v>
                      </c:pt>
                      <c:pt idx="10356">
                        <c:v>145.80000000000001</c:v>
                      </c:pt>
                      <c:pt idx="10357">
                        <c:v>146.4</c:v>
                      </c:pt>
                      <c:pt idx="10358">
                        <c:v>146.4</c:v>
                      </c:pt>
                      <c:pt idx="10359">
                        <c:v>146</c:v>
                      </c:pt>
                      <c:pt idx="10360">
                        <c:v>145.9</c:v>
                      </c:pt>
                      <c:pt idx="10361">
                        <c:v>146.69999999999999</c:v>
                      </c:pt>
                      <c:pt idx="10362">
                        <c:v>147.69999999999999</c:v>
                      </c:pt>
                      <c:pt idx="10363">
                        <c:v>147.9</c:v>
                      </c:pt>
                      <c:pt idx="10364">
                        <c:v>148.4</c:v>
                      </c:pt>
                      <c:pt idx="10365">
                        <c:v>146.80000000000001</c:v>
                      </c:pt>
                      <c:pt idx="10366">
                        <c:v>146.19999999999999</c:v>
                      </c:pt>
                      <c:pt idx="10367">
                        <c:v>145.6</c:v>
                      </c:pt>
                      <c:pt idx="10368">
                        <c:v>146.9</c:v>
                      </c:pt>
                      <c:pt idx="10369">
                        <c:v>146.30000000000001</c:v>
                      </c:pt>
                      <c:pt idx="10370">
                        <c:v>146.1</c:v>
                      </c:pt>
                      <c:pt idx="10371">
                        <c:v>146.30000000000001</c:v>
                      </c:pt>
                      <c:pt idx="10372">
                        <c:v>146.19999999999999</c:v>
                      </c:pt>
                      <c:pt idx="10373">
                        <c:v>147.30000000000001</c:v>
                      </c:pt>
                      <c:pt idx="10374">
                        <c:v>146.19999999999999</c:v>
                      </c:pt>
                      <c:pt idx="10375">
                        <c:v>147.19999999999999</c:v>
                      </c:pt>
                      <c:pt idx="10376">
                        <c:v>146.6</c:v>
                      </c:pt>
                      <c:pt idx="10377">
                        <c:v>146.69999999999999</c:v>
                      </c:pt>
                      <c:pt idx="10378">
                        <c:v>146.30000000000001</c:v>
                      </c:pt>
                      <c:pt idx="10379">
                        <c:v>147</c:v>
                      </c:pt>
                      <c:pt idx="10380">
                        <c:v>145.9</c:v>
                      </c:pt>
                      <c:pt idx="10381">
                        <c:v>146.69999999999999</c:v>
                      </c:pt>
                      <c:pt idx="10382">
                        <c:v>147.30000000000001</c:v>
                      </c:pt>
                      <c:pt idx="10383">
                        <c:v>145.4</c:v>
                      </c:pt>
                      <c:pt idx="10384">
                        <c:v>146.4</c:v>
                      </c:pt>
                      <c:pt idx="10385">
                        <c:v>146.19999999999999</c:v>
                      </c:pt>
                      <c:pt idx="10386">
                        <c:v>145.5</c:v>
                      </c:pt>
                      <c:pt idx="10387">
                        <c:v>147</c:v>
                      </c:pt>
                      <c:pt idx="10388">
                        <c:v>148.4</c:v>
                      </c:pt>
                      <c:pt idx="10389">
                        <c:v>146.19999999999999</c:v>
                      </c:pt>
                      <c:pt idx="10390">
                        <c:v>146.4</c:v>
                      </c:pt>
                      <c:pt idx="10391">
                        <c:v>144.80000000000001</c:v>
                      </c:pt>
                      <c:pt idx="10392">
                        <c:v>145.30000000000001</c:v>
                      </c:pt>
                      <c:pt idx="10393">
                        <c:v>147</c:v>
                      </c:pt>
                      <c:pt idx="10394">
                        <c:v>147.69999999999999</c:v>
                      </c:pt>
                      <c:pt idx="10395">
                        <c:v>147.5</c:v>
                      </c:pt>
                      <c:pt idx="10396">
                        <c:v>145.9</c:v>
                      </c:pt>
                      <c:pt idx="10397">
                        <c:v>146.80000000000001</c:v>
                      </c:pt>
                      <c:pt idx="10398">
                        <c:v>146.4</c:v>
                      </c:pt>
                      <c:pt idx="10399">
                        <c:v>147.19999999999999</c:v>
                      </c:pt>
                      <c:pt idx="10400">
                        <c:v>146.30000000000001</c:v>
                      </c:pt>
                      <c:pt idx="10401">
                        <c:v>147</c:v>
                      </c:pt>
                      <c:pt idx="10402">
                        <c:v>146.6</c:v>
                      </c:pt>
                      <c:pt idx="10403">
                        <c:v>147</c:v>
                      </c:pt>
                      <c:pt idx="10404">
                        <c:v>147.1</c:v>
                      </c:pt>
                      <c:pt idx="10405">
                        <c:v>148</c:v>
                      </c:pt>
                      <c:pt idx="10406">
                        <c:v>146.69999999999999</c:v>
                      </c:pt>
                      <c:pt idx="10407">
                        <c:v>146.30000000000001</c:v>
                      </c:pt>
                      <c:pt idx="10408">
                        <c:v>147.6</c:v>
                      </c:pt>
                      <c:pt idx="10409">
                        <c:v>145.69999999999999</c:v>
                      </c:pt>
                      <c:pt idx="10410">
                        <c:v>146.1</c:v>
                      </c:pt>
                      <c:pt idx="10411">
                        <c:v>146.30000000000001</c:v>
                      </c:pt>
                      <c:pt idx="10412">
                        <c:v>146.9</c:v>
                      </c:pt>
                      <c:pt idx="10413">
                        <c:v>147.19999999999999</c:v>
                      </c:pt>
                      <c:pt idx="10414">
                        <c:v>146.80000000000001</c:v>
                      </c:pt>
                      <c:pt idx="10415">
                        <c:v>146.4</c:v>
                      </c:pt>
                      <c:pt idx="10416">
                        <c:v>147.9</c:v>
                      </c:pt>
                      <c:pt idx="10417">
                        <c:v>147.1</c:v>
                      </c:pt>
                      <c:pt idx="10418">
                        <c:v>144.30000000000001</c:v>
                      </c:pt>
                      <c:pt idx="10419">
                        <c:v>145.9</c:v>
                      </c:pt>
                      <c:pt idx="10420">
                        <c:v>144.5</c:v>
                      </c:pt>
                      <c:pt idx="10421">
                        <c:v>145.80000000000001</c:v>
                      </c:pt>
                      <c:pt idx="10422">
                        <c:v>146.6</c:v>
                      </c:pt>
                      <c:pt idx="10423">
                        <c:v>145.6</c:v>
                      </c:pt>
                      <c:pt idx="10424">
                        <c:v>147.69999999999999</c:v>
                      </c:pt>
                      <c:pt idx="10425">
                        <c:v>146.19999999999999</c:v>
                      </c:pt>
                      <c:pt idx="10426">
                        <c:v>146</c:v>
                      </c:pt>
                      <c:pt idx="10427">
                        <c:v>145.30000000000001</c:v>
                      </c:pt>
                      <c:pt idx="10428">
                        <c:v>145.19999999999999</c:v>
                      </c:pt>
                      <c:pt idx="10429">
                        <c:v>146.30000000000001</c:v>
                      </c:pt>
                      <c:pt idx="10430">
                        <c:v>146.9</c:v>
                      </c:pt>
                      <c:pt idx="10431">
                        <c:v>146.69999999999999</c:v>
                      </c:pt>
                      <c:pt idx="10432">
                        <c:v>147.19999999999999</c:v>
                      </c:pt>
                      <c:pt idx="10433">
                        <c:v>146.69999999999999</c:v>
                      </c:pt>
                      <c:pt idx="10434">
                        <c:v>145.69999999999999</c:v>
                      </c:pt>
                      <c:pt idx="10435">
                        <c:v>146.1</c:v>
                      </c:pt>
                      <c:pt idx="10436">
                        <c:v>145.1</c:v>
                      </c:pt>
                      <c:pt idx="10437">
                        <c:v>145.6</c:v>
                      </c:pt>
                      <c:pt idx="10438">
                        <c:v>146.6</c:v>
                      </c:pt>
                      <c:pt idx="10439">
                        <c:v>145.1</c:v>
                      </c:pt>
                      <c:pt idx="10440">
                        <c:v>145.30000000000001</c:v>
                      </c:pt>
                      <c:pt idx="10441">
                        <c:v>147</c:v>
                      </c:pt>
                      <c:pt idx="10442">
                        <c:v>146.69999999999999</c:v>
                      </c:pt>
                      <c:pt idx="10443">
                        <c:v>145.19999999999999</c:v>
                      </c:pt>
                      <c:pt idx="10444">
                        <c:v>145.5</c:v>
                      </c:pt>
                      <c:pt idx="10445">
                        <c:v>144.5</c:v>
                      </c:pt>
                      <c:pt idx="10446">
                        <c:v>144</c:v>
                      </c:pt>
                      <c:pt idx="10447">
                        <c:v>146.6</c:v>
                      </c:pt>
                      <c:pt idx="10448">
                        <c:v>145.6</c:v>
                      </c:pt>
                      <c:pt idx="10449">
                        <c:v>146.5</c:v>
                      </c:pt>
                      <c:pt idx="10450">
                        <c:v>144.69999999999999</c:v>
                      </c:pt>
                      <c:pt idx="10451">
                        <c:v>145.5</c:v>
                      </c:pt>
                      <c:pt idx="10452">
                        <c:v>146.5</c:v>
                      </c:pt>
                      <c:pt idx="10453">
                        <c:v>146.4</c:v>
                      </c:pt>
                      <c:pt idx="10454">
                        <c:v>146.69999999999999</c:v>
                      </c:pt>
                      <c:pt idx="10455">
                        <c:v>146.69999999999999</c:v>
                      </c:pt>
                      <c:pt idx="10456">
                        <c:v>145</c:v>
                      </c:pt>
                      <c:pt idx="10457">
                        <c:v>145.1</c:v>
                      </c:pt>
                      <c:pt idx="10458">
                        <c:v>146.5</c:v>
                      </c:pt>
                      <c:pt idx="10459">
                        <c:v>145.69999999999999</c:v>
                      </c:pt>
                      <c:pt idx="10460">
                        <c:v>143.30000000000001</c:v>
                      </c:pt>
                      <c:pt idx="10461">
                        <c:v>145.80000000000001</c:v>
                      </c:pt>
                      <c:pt idx="10462">
                        <c:v>145.9</c:v>
                      </c:pt>
                      <c:pt idx="10463">
                        <c:v>145.4</c:v>
                      </c:pt>
                      <c:pt idx="10464">
                        <c:v>145.69999999999999</c:v>
                      </c:pt>
                      <c:pt idx="10465">
                        <c:v>145.80000000000001</c:v>
                      </c:pt>
                      <c:pt idx="10466">
                        <c:v>145.6</c:v>
                      </c:pt>
                      <c:pt idx="10467">
                        <c:v>145.6</c:v>
                      </c:pt>
                      <c:pt idx="10468">
                        <c:v>145.5</c:v>
                      </c:pt>
                      <c:pt idx="10469">
                        <c:v>145.1</c:v>
                      </c:pt>
                      <c:pt idx="10470">
                        <c:v>146.4</c:v>
                      </c:pt>
                      <c:pt idx="10471">
                        <c:v>145.1</c:v>
                      </c:pt>
                      <c:pt idx="10472">
                        <c:v>145.30000000000001</c:v>
                      </c:pt>
                      <c:pt idx="10473">
                        <c:v>144.69999999999999</c:v>
                      </c:pt>
                      <c:pt idx="10474">
                        <c:v>145.19999999999999</c:v>
                      </c:pt>
                      <c:pt idx="10475">
                        <c:v>145.1</c:v>
                      </c:pt>
                      <c:pt idx="10476">
                        <c:v>146</c:v>
                      </c:pt>
                      <c:pt idx="10477">
                        <c:v>146.30000000000001</c:v>
                      </c:pt>
                      <c:pt idx="10478">
                        <c:v>144.19999999999999</c:v>
                      </c:pt>
                      <c:pt idx="10479">
                        <c:v>146.1</c:v>
                      </c:pt>
                      <c:pt idx="10480">
                        <c:v>145.80000000000001</c:v>
                      </c:pt>
                      <c:pt idx="10481">
                        <c:v>145.9</c:v>
                      </c:pt>
                      <c:pt idx="10482">
                        <c:v>145.80000000000001</c:v>
                      </c:pt>
                      <c:pt idx="10483">
                        <c:v>146.30000000000001</c:v>
                      </c:pt>
                      <c:pt idx="10484">
                        <c:v>146</c:v>
                      </c:pt>
                      <c:pt idx="10485">
                        <c:v>146</c:v>
                      </c:pt>
                      <c:pt idx="10486">
                        <c:v>146</c:v>
                      </c:pt>
                      <c:pt idx="10487">
                        <c:v>145.9</c:v>
                      </c:pt>
                      <c:pt idx="10488">
                        <c:v>145.19999999999999</c:v>
                      </c:pt>
                      <c:pt idx="10489">
                        <c:v>146.19999999999999</c:v>
                      </c:pt>
                      <c:pt idx="10490">
                        <c:v>145.9</c:v>
                      </c:pt>
                      <c:pt idx="10491">
                        <c:v>145.5</c:v>
                      </c:pt>
                      <c:pt idx="10492">
                        <c:v>146.4</c:v>
                      </c:pt>
                      <c:pt idx="10493">
                        <c:v>146.4</c:v>
                      </c:pt>
                      <c:pt idx="10494">
                        <c:v>146</c:v>
                      </c:pt>
                      <c:pt idx="10495">
                        <c:v>146.80000000000001</c:v>
                      </c:pt>
                      <c:pt idx="10496">
                        <c:v>145.4</c:v>
                      </c:pt>
                      <c:pt idx="10497">
                        <c:v>146.19999999999999</c:v>
                      </c:pt>
                      <c:pt idx="10498">
                        <c:v>144.9</c:v>
                      </c:pt>
                      <c:pt idx="10499">
                        <c:v>145.6</c:v>
                      </c:pt>
                      <c:pt idx="10500">
                        <c:v>146.80000000000001</c:v>
                      </c:pt>
                      <c:pt idx="10501">
                        <c:v>145.69999999999999</c:v>
                      </c:pt>
                      <c:pt idx="10502">
                        <c:v>146</c:v>
                      </c:pt>
                      <c:pt idx="10503">
                        <c:v>146.30000000000001</c:v>
                      </c:pt>
                      <c:pt idx="10504">
                        <c:v>146.69999999999999</c:v>
                      </c:pt>
                      <c:pt idx="10505">
                        <c:v>146.1</c:v>
                      </c:pt>
                      <c:pt idx="10506">
                        <c:v>145.5</c:v>
                      </c:pt>
                      <c:pt idx="10507">
                        <c:v>145.9</c:v>
                      </c:pt>
                      <c:pt idx="10508">
                        <c:v>145</c:v>
                      </c:pt>
                      <c:pt idx="10509">
                        <c:v>147.19999999999999</c:v>
                      </c:pt>
                      <c:pt idx="10510">
                        <c:v>145.5</c:v>
                      </c:pt>
                      <c:pt idx="10511">
                        <c:v>146.4</c:v>
                      </c:pt>
                      <c:pt idx="10512">
                        <c:v>145.80000000000001</c:v>
                      </c:pt>
                      <c:pt idx="10513">
                        <c:v>146.6</c:v>
                      </c:pt>
                      <c:pt idx="10514">
                        <c:v>145.6</c:v>
                      </c:pt>
                      <c:pt idx="10515">
                        <c:v>145.30000000000001</c:v>
                      </c:pt>
                      <c:pt idx="10516">
                        <c:v>145.19999999999999</c:v>
                      </c:pt>
                      <c:pt idx="10517">
                        <c:v>145.4</c:v>
                      </c:pt>
                      <c:pt idx="10518">
                        <c:v>145.9</c:v>
                      </c:pt>
                      <c:pt idx="10519">
                        <c:v>146</c:v>
                      </c:pt>
                      <c:pt idx="10520">
                        <c:v>146.69999999999999</c:v>
                      </c:pt>
                      <c:pt idx="10521">
                        <c:v>145.4</c:v>
                      </c:pt>
                      <c:pt idx="10522">
                        <c:v>146.30000000000001</c:v>
                      </c:pt>
                      <c:pt idx="10523">
                        <c:v>145.9</c:v>
                      </c:pt>
                      <c:pt idx="10524">
                        <c:v>145.9</c:v>
                      </c:pt>
                      <c:pt idx="10525">
                        <c:v>145</c:v>
                      </c:pt>
                      <c:pt idx="10526">
                        <c:v>145</c:v>
                      </c:pt>
                      <c:pt idx="10527">
                        <c:v>145.69999999999999</c:v>
                      </c:pt>
                      <c:pt idx="10528">
                        <c:v>145</c:v>
                      </c:pt>
                      <c:pt idx="10529">
                        <c:v>145.80000000000001</c:v>
                      </c:pt>
                      <c:pt idx="10530">
                        <c:v>146</c:v>
                      </c:pt>
                      <c:pt idx="10531">
                        <c:v>146.19999999999999</c:v>
                      </c:pt>
                      <c:pt idx="10532">
                        <c:v>146</c:v>
                      </c:pt>
                      <c:pt idx="10533">
                        <c:v>146.1</c:v>
                      </c:pt>
                      <c:pt idx="10534">
                        <c:v>146.5</c:v>
                      </c:pt>
                      <c:pt idx="10535">
                        <c:v>145.30000000000001</c:v>
                      </c:pt>
                      <c:pt idx="10536">
                        <c:v>144.4</c:v>
                      </c:pt>
                      <c:pt idx="10537">
                        <c:v>146.30000000000001</c:v>
                      </c:pt>
                      <c:pt idx="10538">
                        <c:v>147.4</c:v>
                      </c:pt>
                      <c:pt idx="10539">
                        <c:v>145.69999999999999</c:v>
                      </c:pt>
                      <c:pt idx="10540">
                        <c:v>146.4</c:v>
                      </c:pt>
                      <c:pt idx="10541">
                        <c:v>145.1</c:v>
                      </c:pt>
                      <c:pt idx="10542">
                        <c:v>145.80000000000001</c:v>
                      </c:pt>
                      <c:pt idx="10543">
                        <c:v>147.4</c:v>
                      </c:pt>
                      <c:pt idx="10544">
                        <c:v>146.69999999999999</c:v>
                      </c:pt>
                      <c:pt idx="10545">
                        <c:v>147.5</c:v>
                      </c:pt>
                      <c:pt idx="10546">
                        <c:v>146.6</c:v>
                      </c:pt>
                      <c:pt idx="10547">
                        <c:v>145.9</c:v>
                      </c:pt>
                      <c:pt idx="10548">
                        <c:v>146</c:v>
                      </c:pt>
                      <c:pt idx="10549">
                        <c:v>146.1</c:v>
                      </c:pt>
                      <c:pt idx="10550">
                        <c:v>144.9</c:v>
                      </c:pt>
                      <c:pt idx="10551">
                        <c:v>144.69999999999999</c:v>
                      </c:pt>
                      <c:pt idx="10552">
                        <c:v>146.5</c:v>
                      </c:pt>
                      <c:pt idx="10553">
                        <c:v>145.19999999999999</c:v>
                      </c:pt>
                      <c:pt idx="10554">
                        <c:v>147.19999999999999</c:v>
                      </c:pt>
                      <c:pt idx="10555">
                        <c:v>146.30000000000001</c:v>
                      </c:pt>
                      <c:pt idx="10556">
                        <c:v>145.6</c:v>
                      </c:pt>
                      <c:pt idx="10557">
                        <c:v>145.9</c:v>
                      </c:pt>
                      <c:pt idx="10558">
                        <c:v>145.6</c:v>
                      </c:pt>
                      <c:pt idx="10559">
                        <c:v>145.4</c:v>
                      </c:pt>
                      <c:pt idx="10560">
                        <c:v>145.5</c:v>
                      </c:pt>
                      <c:pt idx="10561">
                        <c:v>146.30000000000001</c:v>
                      </c:pt>
                      <c:pt idx="10562">
                        <c:v>145.69999999999999</c:v>
                      </c:pt>
                      <c:pt idx="10563">
                        <c:v>146.5</c:v>
                      </c:pt>
                      <c:pt idx="10564">
                        <c:v>145.5</c:v>
                      </c:pt>
                      <c:pt idx="10565">
                        <c:v>146.6</c:v>
                      </c:pt>
                      <c:pt idx="10566">
                        <c:v>147.1</c:v>
                      </c:pt>
                      <c:pt idx="10567">
                        <c:v>145.69999999999999</c:v>
                      </c:pt>
                      <c:pt idx="10568">
                        <c:v>146.69999999999999</c:v>
                      </c:pt>
                      <c:pt idx="10569">
                        <c:v>145.69999999999999</c:v>
                      </c:pt>
                      <c:pt idx="10570">
                        <c:v>146.69999999999999</c:v>
                      </c:pt>
                      <c:pt idx="10571">
                        <c:v>146.4</c:v>
                      </c:pt>
                      <c:pt idx="10572">
                        <c:v>146.4</c:v>
                      </c:pt>
                      <c:pt idx="10573">
                        <c:v>147.9</c:v>
                      </c:pt>
                      <c:pt idx="10574">
                        <c:v>146.4</c:v>
                      </c:pt>
                      <c:pt idx="10575">
                        <c:v>145</c:v>
                      </c:pt>
                      <c:pt idx="10576">
                        <c:v>147.80000000000001</c:v>
                      </c:pt>
                      <c:pt idx="10577">
                        <c:v>147.30000000000001</c:v>
                      </c:pt>
                      <c:pt idx="10578">
                        <c:v>147.30000000000001</c:v>
                      </c:pt>
                      <c:pt idx="10579">
                        <c:v>145.69999999999999</c:v>
                      </c:pt>
                      <c:pt idx="10580">
                        <c:v>146.19999999999999</c:v>
                      </c:pt>
                      <c:pt idx="10581">
                        <c:v>144.80000000000001</c:v>
                      </c:pt>
                      <c:pt idx="10582">
                        <c:v>147.4</c:v>
                      </c:pt>
                      <c:pt idx="10583">
                        <c:v>146.4</c:v>
                      </c:pt>
                      <c:pt idx="10584">
                        <c:v>146.80000000000001</c:v>
                      </c:pt>
                      <c:pt idx="10585">
                        <c:v>147.69999999999999</c:v>
                      </c:pt>
                      <c:pt idx="10586">
                        <c:v>147.19999999999999</c:v>
                      </c:pt>
                      <c:pt idx="10587">
                        <c:v>146.1</c:v>
                      </c:pt>
                      <c:pt idx="10588">
                        <c:v>147.1</c:v>
                      </c:pt>
                      <c:pt idx="10589">
                        <c:v>146.80000000000001</c:v>
                      </c:pt>
                      <c:pt idx="10590">
                        <c:v>147.4</c:v>
                      </c:pt>
                      <c:pt idx="10591">
                        <c:v>147.69999999999999</c:v>
                      </c:pt>
                      <c:pt idx="10592">
                        <c:v>147.5</c:v>
                      </c:pt>
                      <c:pt idx="10593">
                        <c:v>146.4</c:v>
                      </c:pt>
                      <c:pt idx="10594">
                        <c:v>145.69999999999999</c:v>
                      </c:pt>
                      <c:pt idx="10595">
                        <c:v>147.9</c:v>
                      </c:pt>
                      <c:pt idx="10596">
                        <c:v>144.4</c:v>
                      </c:pt>
                      <c:pt idx="10597">
                        <c:v>146.1</c:v>
                      </c:pt>
                      <c:pt idx="10598">
                        <c:v>146.6</c:v>
                      </c:pt>
                      <c:pt idx="10599">
                        <c:v>147</c:v>
                      </c:pt>
                      <c:pt idx="10600">
                        <c:v>146.80000000000001</c:v>
                      </c:pt>
                      <c:pt idx="10601">
                        <c:v>146.80000000000001</c:v>
                      </c:pt>
                      <c:pt idx="10602">
                        <c:v>146.5</c:v>
                      </c:pt>
                      <c:pt idx="10603">
                        <c:v>146.80000000000001</c:v>
                      </c:pt>
                      <c:pt idx="10604">
                        <c:v>148</c:v>
                      </c:pt>
                      <c:pt idx="10605">
                        <c:v>147.80000000000001</c:v>
                      </c:pt>
                      <c:pt idx="10606">
                        <c:v>147.1</c:v>
                      </c:pt>
                      <c:pt idx="10607">
                        <c:v>146.5</c:v>
                      </c:pt>
                      <c:pt idx="10608">
                        <c:v>146.19999999999999</c:v>
                      </c:pt>
                      <c:pt idx="10609">
                        <c:v>148.1</c:v>
                      </c:pt>
                      <c:pt idx="10610">
                        <c:v>146.9</c:v>
                      </c:pt>
                      <c:pt idx="10611">
                        <c:v>148.30000000000001</c:v>
                      </c:pt>
                      <c:pt idx="10612">
                        <c:v>146.30000000000001</c:v>
                      </c:pt>
                      <c:pt idx="10613">
                        <c:v>147.4</c:v>
                      </c:pt>
                      <c:pt idx="10614">
                        <c:v>146.69999999999999</c:v>
                      </c:pt>
                      <c:pt idx="10615">
                        <c:v>147.1</c:v>
                      </c:pt>
                      <c:pt idx="10616">
                        <c:v>147.19999999999999</c:v>
                      </c:pt>
                      <c:pt idx="10617">
                        <c:v>146.80000000000001</c:v>
                      </c:pt>
                      <c:pt idx="10618">
                        <c:v>148.1</c:v>
                      </c:pt>
                      <c:pt idx="10619">
                        <c:v>146.9</c:v>
                      </c:pt>
                      <c:pt idx="10620">
                        <c:v>145.9</c:v>
                      </c:pt>
                      <c:pt idx="10621">
                        <c:v>146.5</c:v>
                      </c:pt>
                      <c:pt idx="10622">
                        <c:v>145.5</c:v>
                      </c:pt>
                      <c:pt idx="10623">
                        <c:v>147.9</c:v>
                      </c:pt>
                      <c:pt idx="10624">
                        <c:v>146.5</c:v>
                      </c:pt>
                      <c:pt idx="10625">
                        <c:v>148</c:v>
                      </c:pt>
                      <c:pt idx="10626">
                        <c:v>147.30000000000001</c:v>
                      </c:pt>
                      <c:pt idx="10627">
                        <c:v>146.19999999999999</c:v>
                      </c:pt>
                      <c:pt idx="10628">
                        <c:v>147.9</c:v>
                      </c:pt>
                      <c:pt idx="10629">
                        <c:v>145.80000000000001</c:v>
                      </c:pt>
                      <c:pt idx="10630">
                        <c:v>145.6</c:v>
                      </c:pt>
                      <c:pt idx="10631">
                        <c:v>146.5</c:v>
                      </c:pt>
                      <c:pt idx="10632">
                        <c:v>147.1</c:v>
                      </c:pt>
                      <c:pt idx="10633">
                        <c:v>147.5</c:v>
                      </c:pt>
                      <c:pt idx="10634">
                        <c:v>147.4</c:v>
                      </c:pt>
                      <c:pt idx="10635">
                        <c:v>148</c:v>
                      </c:pt>
                      <c:pt idx="10636">
                        <c:v>147.69999999999999</c:v>
                      </c:pt>
                      <c:pt idx="10637">
                        <c:v>147</c:v>
                      </c:pt>
                      <c:pt idx="10638">
                        <c:v>146.30000000000001</c:v>
                      </c:pt>
                      <c:pt idx="10639">
                        <c:v>147</c:v>
                      </c:pt>
                      <c:pt idx="10640">
                        <c:v>146</c:v>
                      </c:pt>
                      <c:pt idx="10641">
                        <c:v>146.5</c:v>
                      </c:pt>
                      <c:pt idx="10642">
                        <c:v>147.30000000000001</c:v>
                      </c:pt>
                      <c:pt idx="10643">
                        <c:v>147.19999999999999</c:v>
                      </c:pt>
                      <c:pt idx="10644">
                        <c:v>146.9</c:v>
                      </c:pt>
                      <c:pt idx="10645">
                        <c:v>147.5</c:v>
                      </c:pt>
                      <c:pt idx="10646">
                        <c:v>146.9</c:v>
                      </c:pt>
                      <c:pt idx="10647">
                        <c:v>146.80000000000001</c:v>
                      </c:pt>
                      <c:pt idx="10648">
                        <c:v>146.69999999999999</c:v>
                      </c:pt>
                      <c:pt idx="10649">
                        <c:v>146.1</c:v>
                      </c:pt>
                      <c:pt idx="10650">
                        <c:v>147.1</c:v>
                      </c:pt>
                      <c:pt idx="10651">
                        <c:v>147.30000000000001</c:v>
                      </c:pt>
                      <c:pt idx="10652">
                        <c:v>146.30000000000001</c:v>
                      </c:pt>
                      <c:pt idx="10653">
                        <c:v>145.6</c:v>
                      </c:pt>
                      <c:pt idx="10654">
                        <c:v>146.6</c:v>
                      </c:pt>
                      <c:pt idx="10655">
                        <c:v>147</c:v>
                      </c:pt>
                      <c:pt idx="10656">
                        <c:v>147</c:v>
                      </c:pt>
                      <c:pt idx="10657">
                        <c:v>147.69999999999999</c:v>
                      </c:pt>
                      <c:pt idx="10658">
                        <c:v>146.5</c:v>
                      </c:pt>
                      <c:pt idx="10659">
                        <c:v>147.80000000000001</c:v>
                      </c:pt>
                      <c:pt idx="10660">
                        <c:v>146.6</c:v>
                      </c:pt>
                      <c:pt idx="10661">
                        <c:v>146.69999999999999</c:v>
                      </c:pt>
                      <c:pt idx="10662">
                        <c:v>148</c:v>
                      </c:pt>
                      <c:pt idx="10663">
                        <c:v>147.1</c:v>
                      </c:pt>
                      <c:pt idx="10664">
                        <c:v>147.9</c:v>
                      </c:pt>
                      <c:pt idx="10665">
                        <c:v>147.1</c:v>
                      </c:pt>
                      <c:pt idx="10666">
                        <c:v>148.19999999999999</c:v>
                      </c:pt>
                      <c:pt idx="10667">
                        <c:v>146.69999999999999</c:v>
                      </c:pt>
                      <c:pt idx="10668">
                        <c:v>147.30000000000001</c:v>
                      </c:pt>
                      <c:pt idx="10669">
                        <c:v>146.4</c:v>
                      </c:pt>
                      <c:pt idx="10670">
                        <c:v>147.69999999999999</c:v>
                      </c:pt>
                      <c:pt idx="10671">
                        <c:v>147.19999999999999</c:v>
                      </c:pt>
                      <c:pt idx="10672">
                        <c:v>148.19999999999999</c:v>
                      </c:pt>
                      <c:pt idx="10673">
                        <c:v>147</c:v>
                      </c:pt>
                      <c:pt idx="10674">
                        <c:v>148</c:v>
                      </c:pt>
                      <c:pt idx="10675">
                        <c:v>147.30000000000001</c:v>
                      </c:pt>
                      <c:pt idx="10676">
                        <c:v>148.19999999999999</c:v>
                      </c:pt>
                      <c:pt idx="10677">
                        <c:v>147.80000000000001</c:v>
                      </c:pt>
                      <c:pt idx="10678">
                        <c:v>147.9</c:v>
                      </c:pt>
                      <c:pt idx="10679">
                        <c:v>148.4</c:v>
                      </c:pt>
                      <c:pt idx="10680">
                        <c:v>149</c:v>
                      </c:pt>
                      <c:pt idx="10681">
                        <c:v>147.19999999999999</c:v>
                      </c:pt>
                      <c:pt idx="10682">
                        <c:v>147.19999999999999</c:v>
                      </c:pt>
                      <c:pt idx="10683">
                        <c:v>148.5</c:v>
                      </c:pt>
                      <c:pt idx="10684">
                        <c:v>146.9</c:v>
                      </c:pt>
                      <c:pt idx="10685">
                        <c:v>147.5</c:v>
                      </c:pt>
                      <c:pt idx="10686">
                        <c:v>146.4</c:v>
                      </c:pt>
                      <c:pt idx="10687">
                        <c:v>147.69999999999999</c:v>
                      </c:pt>
                      <c:pt idx="10688">
                        <c:v>147.19999999999999</c:v>
                      </c:pt>
                      <c:pt idx="10689">
                        <c:v>147.19999999999999</c:v>
                      </c:pt>
                      <c:pt idx="10690">
                        <c:v>146.5</c:v>
                      </c:pt>
                      <c:pt idx="10691">
                        <c:v>147.80000000000001</c:v>
                      </c:pt>
                      <c:pt idx="10692">
                        <c:v>148.4</c:v>
                      </c:pt>
                      <c:pt idx="10693">
                        <c:v>148</c:v>
                      </c:pt>
                      <c:pt idx="10694">
                        <c:v>147.80000000000001</c:v>
                      </c:pt>
                      <c:pt idx="10695">
                        <c:v>148.5</c:v>
                      </c:pt>
                      <c:pt idx="10696">
                        <c:v>147.9</c:v>
                      </c:pt>
                      <c:pt idx="10697">
                        <c:v>147.5</c:v>
                      </c:pt>
                      <c:pt idx="10698">
                        <c:v>148.19999999999999</c:v>
                      </c:pt>
                      <c:pt idx="10699">
                        <c:v>147.9</c:v>
                      </c:pt>
                      <c:pt idx="10700">
                        <c:v>148</c:v>
                      </c:pt>
                      <c:pt idx="10701">
                        <c:v>147.1</c:v>
                      </c:pt>
                      <c:pt idx="10702">
                        <c:v>146.6</c:v>
                      </c:pt>
                      <c:pt idx="10703">
                        <c:v>148.30000000000001</c:v>
                      </c:pt>
                      <c:pt idx="10704">
                        <c:v>148.9</c:v>
                      </c:pt>
                      <c:pt idx="10705">
                        <c:v>148.30000000000001</c:v>
                      </c:pt>
                      <c:pt idx="10706">
                        <c:v>146.19999999999999</c:v>
                      </c:pt>
                      <c:pt idx="10707">
                        <c:v>146.30000000000001</c:v>
                      </c:pt>
                      <c:pt idx="10708">
                        <c:v>148</c:v>
                      </c:pt>
                      <c:pt idx="10709">
                        <c:v>147.4</c:v>
                      </c:pt>
                      <c:pt idx="10710">
                        <c:v>147.5</c:v>
                      </c:pt>
                      <c:pt idx="10711">
                        <c:v>148.6</c:v>
                      </c:pt>
                      <c:pt idx="10712">
                        <c:v>147.30000000000001</c:v>
                      </c:pt>
                      <c:pt idx="10713">
                        <c:v>147</c:v>
                      </c:pt>
                      <c:pt idx="10714">
                        <c:v>148</c:v>
                      </c:pt>
                      <c:pt idx="10715">
                        <c:v>147.4</c:v>
                      </c:pt>
                      <c:pt idx="10716">
                        <c:v>147.4</c:v>
                      </c:pt>
                      <c:pt idx="10717">
                        <c:v>146.80000000000001</c:v>
                      </c:pt>
                      <c:pt idx="10718">
                        <c:v>147.9</c:v>
                      </c:pt>
                      <c:pt idx="10719">
                        <c:v>147.4</c:v>
                      </c:pt>
                      <c:pt idx="10720">
                        <c:v>148.30000000000001</c:v>
                      </c:pt>
                      <c:pt idx="10721">
                        <c:v>147.19999999999999</c:v>
                      </c:pt>
                      <c:pt idx="10722">
                        <c:v>147</c:v>
                      </c:pt>
                      <c:pt idx="10723">
                        <c:v>147.1</c:v>
                      </c:pt>
                      <c:pt idx="10724">
                        <c:v>147.5</c:v>
                      </c:pt>
                      <c:pt idx="10725">
                        <c:v>147.1</c:v>
                      </c:pt>
                      <c:pt idx="10726">
                        <c:v>146.80000000000001</c:v>
                      </c:pt>
                      <c:pt idx="10727">
                        <c:v>147.30000000000001</c:v>
                      </c:pt>
                      <c:pt idx="10728">
                        <c:v>147.5</c:v>
                      </c:pt>
                      <c:pt idx="10729">
                        <c:v>147.9</c:v>
                      </c:pt>
                      <c:pt idx="10730">
                        <c:v>147.80000000000001</c:v>
                      </c:pt>
                      <c:pt idx="10731">
                        <c:v>146.80000000000001</c:v>
                      </c:pt>
                      <c:pt idx="10732">
                        <c:v>148.1</c:v>
                      </c:pt>
                      <c:pt idx="10733">
                        <c:v>149</c:v>
                      </c:pt>
                      <c:pt idx="10734">
                        <c:v>148</c:v>
                      </c:pt>
                      <c:pt idx="10735">
                        <c:v>147.1</c:v>
                      </c:pt>
                      <c:pt idx="10736">
                        <c:v>146.69999999999999</c:v>
                      </c:pt>
                      <c:pt idx="10737">
                        <c:v>147.80000000000001</c:v>
                      </c:pt>
                      <c:pt idx="10738">
                        <c:v>148.4</c:v>
                      </c:pt>
                      <c:pt idx="10739">
                        <c:v>147.9</c:v>
                      </c:pt>
                      <c:pt idx="10740">
                        <c:v>148.19999999999999</c:v>
                      </c:pt>
                      <c:pt idx="10741">
                        <c:v>147.19999999999999</c:v>
                      </c:pt>
                      <c:pt idx="10742">
                        <c:v>147.69999999999999</c:v>
                      </c:pt>
                      <c:pt idx="10743">
                        <c:v>147.5</c:v>
                      </c:pt>
                      <c:pt idx="10744">
                        <c:v>147.9</c:v>
                      </c:pt>
                      <c:pt idx="10745">
                        <c:v>147.30000000000001</c:v>
                      </c:pt>
                      <c:pt idx="10746">
                        <c:v>148.19999999999999</c:v>
                      </c:pt>
                      <c:pt idx="10747">
                        <c:v>148.19999999999999</c:v>
                      </c:pt>
                      <c:pt idx="10748">
                        <c:v>147.80000000000001</c:v>
                      </c:pt>
                      <c:pt idx="10749">
                        <c:v>148</c:v>
                      </c:pt>
                      <c:pt idx="10750">
                        <c:v>147.69999999999999</c:v>
                      </c:pt>
                      <c:pt idx="10751">
                        <c:v>148</c:v>
                      </c:pt>
                      <c:pt idx="10752">
                        <c:v>147.80000000000001</c:v>
                      </c:pt>
                      <c:pt idx="10753">
                        <c:v>147.6</c:v>
                      </c:pt>
                      <c:pt idx="10754">
                        <c:v>149.19999999999999</c:v>
                      </c:pt>
                      <c:pt idx="10755">
                        <c:v>147.5</c:v>
                      </c:pt>
                      <c:pt idx="10756">
                        <c:v>148.80000000000001</c:v>
                      </c:pt>
                      <c:pt idx="10757">
                        <c:v>147.30000000000001</c:v>
                      </c:pt>
                      <c:pt idx="10758">
                        <c:v>148.1</c:v>
                      </c:pt>
                      <c:pt idx="10759">
                        <c:v>146.5</c:v>
                      </c:pt>
                      <c:pt idx="10760">
                        <c:v>148.4</c:v>
                      </c:pt>
                      <c:pt idx="10761">
                        <c:v>146.80000000000001</c:v>
                      </c:pt>
                      <c:pt idx="10762">
                        <c:v>148.69999999999999</c:v>
                      </c:pt>
                      <c:pt idx="10763">
                        <c:v>147.80000000000001</c:v>
                      </c:pt>
                      <c:pt idx="10764">
                        <c:v>149.1</c:v>
                      </c:pt>
                      <c:pt idx="10765">
                        <c:v>146.9</c:v>
                      </c:pt>
                      <c:pt idx="10766">
                        <c:v>146.80000000000001</c:v>
                      </c:pt>
                      <c:pt idx="10767">
                        <c:v>148.19999999999999</c:v>
                      </c:pt>
                      <c:pt idx="10768">
                        <c:v>148.1</c:v>
                      </c:pt>
                      <c:pt idx="10769">
                        <c:v>146.9</c:v>
                      </c:pt>
                      <c:pt idx="10770">
                        <c:v>147.9</c:v>
                      </c:pt>
                      <c:pt idx="10771">
                        <c:v>148.30000000000001</c:v>
                      </c:pt>
                      <c:pt idx="10772">
                        <c:v>148.80000000000001</c:v>
                      </c:pt>
                      <c:pt idx="10773">
                        <c:v>148.4</c:v>
                      </c:pt>
                      <c:pt idx="10774">
                        <c:v>148.69999999999999</c:v>
                      </c:pt>
                      <c:pt idx="10775">
                        <c:v>148.30000000000001</c:v>
                      </c:pt>
                      <c:pt idx="10776">
                        <c:v>148.30000000000001</c:v>
                      </c:pt>
                      <c:pt idx="10777">
                        <c:v>148.19999999999999</c:v>
                      </c:pt>
                      <c:pt idx="10778">
                        <c:v>147.4</c:v>
                      </c:pt>
                      <c:pt idx="10779">
                        <c:v>146.9</c:v>
                      </c:pt>
                      <c:pt idx="10780">
                        <c:v>146.19999999999999</c:v>
                      </c:pt>
                      <c:pt idx="10781">
                        <c:v>149.19999999999999</c:v>
                      </c:pt>
                      <c:pt idx="10782">
                        <c:v>148.5</c:v>
                      </c:pt>
                      <c:pt idx="10783">
                        <c:v>148.1</c:v>
                      </c:pt>
                      <c:pt idx="10784">
                        <c:v>148.69999999999999</c:v>
                      </c:pt>
                      <c:pt idx="10785">
                        <c:v>148.19999999999999</c:v>
                      </c:pt>
                      <c:pt idx="10786">
                        <c:v>147.9</c:v>
                      </c:pt>
                      <c:pt idx="10787">
                        <c:v>148.19999999999999</c:v>
                      </c:pt>
                      <c:pt idx="10788">
                        <c:v>146.5</c:v>
                      </c:pt>
                      <c:pt idx="10789">
                        <c:v>147.19999999999999</c:v>
                      </c:pt>
                      <c:pt idx="10790">
                        <c:v>147.30000000000001</c:v>
                      </c:pt>
                      <c:pt idx="10791">
                        <c:v>147.6</c:v>
                      </c:pt>
                      <c:pt idx="10792">
                        <c:v>147.30000000000001</c:v>
                      </c:pt>
                      <c:pt idx="10793">
                        <c:v>148</c:v>
                      </c:pt>
                      <c:pt idx="10794">
                        <c:v>148.5</c:v>
                      </c:pt>
                      <c:pt idx="10795">
                        <c:v>148.5</c:v>
                      </c:pt>
                      <c:pt idx="10796">
                        <c:v>147.9</c:v>
                      </c:pt>
                      <c:pt idx="10797">
                        <c:v>147.6</c:v>
                      </c:pt>
                      <c:pt idx="10798">
                        <c:v>147.6</c:v>
                      </c:pt>
                      <c:pt idx="10799">
                        <c:v>148.19999999999999</c:v>
                      </c:pt>
                      <c:pt idx="10800">
                        <c:v>148.19999999999999</c:v>
                      </c:pt>
                      <c:pt idx="10801">
                        <c:v>148</c:v>
                      </c:pt>
                      <c:pt idx="10802">
                        <c:v>148.5</c:v>
                      </c:pt>
                      <c:pt idx="10803">
                        <c:v>147.19999999999999</c:v>
                      </c:pt>
                      <c:pt idx="10804">
                        <c:v>148.4</c:v>
                      </c:pt>
                      <c:pt idx="10805">
                        <c:v>147.19999999999999</c:v>
                      </c:pt>
                      <c:pt idx="10806">
                        <c:v>146.69999999999999</c:v>
                      </c:pt>
                      <c:pt idx="10807">
                        <c:v>147.80000000000001</c:v>
                      </c:pt>
                      <c:pt idx="10808">
                        <c:v>149.4</c:v>
                      </c:pt>
                      <c:pt idx="10809">
                        <c:v>148.30000000000001</c:v>
                      </c:pt>
                      <c:pt idx="10810">
                        <c:v>148</c:v>
                      </c:pt>
                      <c:pt idx="10811">
                        <c:v>146.19999999999999</c:v>
                      </c:pt>
                      <c:pt idx="10812">
                        <c:v>146.9</c:v>
                      </c:pt>
                      <c:pt idx="10813">
                        <c:v>148.19999999999999</c:v>
                      </c:pt>
                      <c:pt idx="10814">
                        <c:v>148.6</c:v>
                      </c:pt>
                      <c:pt idx="10815">
                        <c:v>147.9</c:v>
                      </c:pt>
                      <c:pt idx="10816">
                        <c:v>148.9</c:v>
                      </c:pt>
                      <c:pt idx="10817">
                        <c:v>147.5</c:v>
                      </c:pt>
                      <c:pt idx="10818">
                        <c:v>148.5</c:v>
                      </c:pt>
                      <c:pt idx="10819">
                        <c:v>148.80000000000001</c:v>
                      </c:pt>
                      <c:pt idx="10820">
                        <c:v>148.5</c:v>
                      </c:pt>
                      <c:pt idx="10821">
                        <c:v>147.69999999999999</c:v>
                      </c:pt>
                      <c:pt idx="10822">
                        <c:v>148.9</c:v>
                      </c:pt>
                      <c:pt idx="10823">
                        <c:v>148.4</c:v>
                      </c:pt>
                      <c:pt idx="10824">
                        <c:v>148.30000000000001</c:v>
                      </c:pt>
                      <c:pt idx="10825">
                        <c:v>148.1</c:v>
                      </c:pt>
                      <c:pt idx="10826">
                        <c:v>148.80000000000001</c:v>
                      </c:pt>
                      <c:pt idx="10827">
                        <c:v>148.6</c:v>
                      </c:pt>
                      <c:pt idx="10828">
                        <c:v>147.1</c:v>
                      </c:pt>
                      <c:pt idx="10829">
                        <c:v>147.69999999999999</c:v>
                      </c:pt>
                      <c:pt idx="10830">
                        <c:v>147.30000000000001</c:v>
                      </c:pt>
                      <c:pt idx="10831">
                        <c:v>148.19999999999999</c:v>
                      </c:pt>
                      <c:pt idx="10832">
                        <c:v>147.6</c:v>
                      </c:pt>
                      <c:pt idx="10833">
                        <c:v>148.30000000000001</c:v>
                      </c:pt>
                      <c:pt idx="10834">
                        <c:v>148.19999999999999</c:v>
                      </c:pt>
                      <c:pt idx="10835">
                        <c:v>148.9</c:v>
                      </c:pt>
                      <c:pt idx="10836">
                        <c:v>148.30000000000001</c:v>
                      </c:pt>
                      <c:pt idx="10837">
                        <c:v>147.80000000000001</c:v>
                      </c:pt>
                      <c:pt idx="10838">
                        <c:v>148.6</c:v>
                      </c:pt>
                      <c:pt idx="10839">
                        <c:v>147.69999999999999</c:v>
                      </c:pt>
                      <c:pt idx="10840">
                        <c:v>147.9</c:v>
                      </c:pt>
                      <c:pt idx="10841">
                        <c:v>147</c:v>
                      </c:pt>
                      <c:pt idx="10842">
                        <c:v>147.80000000000001</c:v>
                      </c:pt>
                      <c:pt idx="10843">
                        <c:v>148</c:v>
                      </c:pt>
                      <c:pt idx="10844">
                        <c:v>148.19999999999999</c:v>
                      </c:pt>
                      <c:pt idx="10845">
                        <c:v>149.19999999999999</c:v>
                      </c:pt>
                      <c:pt idx="10846">
                        <c:v>147.80000000000001</c:v>
                      </c:pt>
                      <c:pt idx="10847">
                        <c:v>149.1</c:v>
                      </c:pt>
                      <c:pt idx="10848">
                        <c:v>148</c:v>
                      </c:pt>
                      <c:pt idx="10849">
                        <c:v>148.1</c:v>
                      </c:pt>
                      <c:pt idx="10850">
                        <c:v>148.9</c:v>
                      </c:pt>
                      <c:pt idx="10851">
                        <c:v>146.9</c:v>
                      </c:pt>
                      <c:pt idx="10852">
                        <c:v>148.30000000000001</c:v>
                      </c:pt>
                      <c:pt idx="10853">
                        <c:v>147.6</c:v>
                      </c:pt>
                      <c:pt idx="10854">
                        <c:v>147</c:v>
                      </c:pt>
                      <c:pt idx="10855">
                        <c:v>149.4</c:v>
                      </c:pt>
                      <c:pt idx="10856">
                        <c:v>148</c:v>
                      </c:pt>
                      <c:pt idx="10857">
                        <c:v>148.30000000000001</c:v>
                      </c:pt>
                      <c:pt idx="10858">
                        <c:v>148.80000000000001</c:v>
                      </c:pt>
                      <c:pt idx="10859">
                        <c:v>147.80000000000001</c:v>
                      </c:pt>
                      <c:pt idx="10860">
                        <c:v>148.19999999999999</c:v>
                      </c:pt>
                      <c:pt idx="10861">
                        <c:v>148.69999999999999</c:v>
                      </c:pt>
                      <c:pt idx="10862">
                        <c:v>146.9</c:v>
                      </c:pt>
                      <c:pt idx="10863">
                        <c:v>147.4</c:v>
                      </c:pt>
                      <c:pt idx="10864">
                        <c:v>147.1</c:v>
                      </c:pt>
                      <c:pt idx="10865">
                        <c:v>147.4</c:v>
                      </c:pt>
                      <c:pt idx="10866">
                        <c:v>149.5</c:v>
                      </c:pt>
                      <c:pt idx="10867">
                        <c:v>148.19999999999999</c:v>
                      </c:pt>
                      <c:pt idx="10868">
                        <c:v>148.30000000000001</c:v>
                      </c:pt>
                      <c:pt idx="10869">
                        <c:v>147.4</c:v>
                      </c:pt>
                      <c:pt idx="10870">
                        <c:v>148.9</c:v>
                      </c:pt>
                      <c:pt idx="10871">
                        <c:v>149</c:v>
                      </c:pt>
                      <c:pt idx="10872">
                        <c:v>147.4</c:v>
                      </c:pt>
                      <c:pt idx="10873">
                        <c:v>148</c:v>
                      </c:pt>
                      <c:pt idx="10874">
                        <c:v>149</c:v>
                      </c:pt>
                      <c:pt idx="10875">
                        <c:v>146.9</c:v>
                      </c:pt>
                      <c:pt idx="10876">
                        <c:v>148.1</c:v>
                      </c:pt>
                      <c:pt idx="10877">
                        <c:v>148.9</c:v>
                      </c:pt>
                      <c:pt idx="10878">
                        <c:v>148.9</c:v>
                      </c:pt>
                      <c:pt idx="10879">
                        <c:v>149</c:v>
                      </c:pt>
                      <c:pt idx="10880">
                        <c:v>147.19999999999999</c:v>
                      </c:pt>
                      <c:pt idx="10881">
                        <c:v>148.6</c:v>
                      </c:pt>
                      <c:pt idx="10882">
                        <c:v>148</c:v>
                      </c:pt>
                      <c:pt idx="10883">
                        <c:v>147</c:v>
                      </c:pt>
                      <c:pt idx="10884">
                        <c:v>147.5</c:v>
                      </c:pt>
                      <c:pt idx="10885">
                        <c:v>148.30000000000001</c:v>
                      </c:pt>
                      <c:pt idx="10886">
                        <c:v>148.19999999999999</c:v>
                      </c:pt>
                      <c:pt idx="10887">
                        <c:v>148.1</c:v>
                      </c:pt>
                      <c:pt idx="10888">
                        <c:v>148.6</c:v>
                      </c:pt>
                      <c:pt idx="10889">
                        <c:v>148.6</c:v>
                      </c:pt>
                      <c:pt idx="10890">
                        <c:v>147.69999999999999</c:v>
                      </c:pt>
                      <c:pt idx="10891">
                        <c:v>148.19999999999999</c:v>
                      </c:pt>
                      <c:pt idx="10892">
                        <c:v>147.9</c:v>
                      </c:pt>
                      <c:pt idx="10893">
                        <c:v>148.69999999999999</c:v>
                      </c:pt>
                      <c:pt idx="10894">
                        <c:v>148.1</c:v>
                      </c:pt>
                      <c:pt idx="10895">
                        <c:v>148.5</c:v>
                      </c:pt>
                      <c:pt idx="10896">
                        <c:v>147.9</c:v>
                      </c:pt>
                      <c:pt idx="10897">
                        <c:v>149.4</c:v>
                      </c:pt>
                      <c:pt idx="10898">
                        <c:v>148.6</c:v>
                      </c:pt>
                      <c:pt idx="10899">
                        <c:v>148.19999999999999</c:v>
                      </c:pt>
                      <c:pt idx="10900">
                        <c:v>147.9</c:v>
                      </c:pt>
                      <c:pt idx="10901">
                        <c:v>148.1</c:v>
                      </c:pt>
                      <c:pt idx="10902">
                        <c:v>149.19999999999999</c:v>
                      </c:pt>
                      <c:pt idx="10903">
                        <c:v>148.6</c:v>
                      </c:pt>
                      <c:pt idx="10904">
                        <c:v>147.80000000000001</c:v>
                      </c:pt>
                      <c:pt idx="10905">
                        <c:v>148.30000000000001</c:v>
                      </c:pt>
                      <c:pt idx="10906">
                        <c:v>147.5</c:v>
                      </c:pt>
                      <c:pt idx="10907">
                        <c:v>147.30000000000001</c:v>
                      </c:pt>
                      <c:pt idx="10908">
                        <c:v>148</c:v>
                      </c:pt>
                      <c:pt idx="10909">
                        <c:v>148.1</c:v>
                      </c:pt>
                      <c:pt idx="10910">
                        <c:v>148.69999999999999</c:v>
                      </c:pt>
                      <c:pt idx="10911">
                        <c:v>147.5</c:v>
                      </c:pt>
                      <c:pt idx="10912">
                        <c:v>148.19999999999999</c:v>
                      </c:pt>
                      <c:pt idx="10913">
                        <c:v>148.30000000000001</c:v>
                      </c:pt>
                      <c:pt idx="10914">
                        <c:v>148.5</c:v>
                      </c:pt>
                      <c:pt idx="10915">
                        <c:v>148.80000000000001</c:v>
                      </c:pt>
                      <c:pt idx="10916">
                        <c:v>147.69999999999999</c:v>
                      </c:pt>
                      <c:pt idx="10917">
                        <c:v>147.9</c:v>
                      </c:pt>
                      <c:pt idx="10918">
                        <c:v>149.4</c:v>
                      </c:pt>
                      <c:pt idx="10919">
                        <c:v>148.80000000000001</c:v>
                      </c:pt>
                      <c:pt idx="10920">
                        <c:v>149.1</c:v>
                      </c:pt>
                      <c:pt idx="10921">
                        <c:v>147.69999999999999</c:v>
                      </c:pt>
                      <c:pt idx="10922">
                        <c:v>146.9</c:v>
                      </c:pt>
                      <c:pt idx="10923">
                        <c:v>147.80000000000001</c:v>
                      </c:pt>
                      <c:pt idx="10924">
                        <c:v>148.80000000000001</c:v>
                      </c:pt>
                      <c:pt idx="10925">
                        <c:v>148.6</c:v>
                      </c:pt>
                      <c:pt idx="10926">
                        <c:v>147.6</c:v>
                      </c:pt>
                      <c:pt idx="10927">
                        <c:v>149</c:v>
                      </c:pt>
                      <c:pt idx="10928">
                        <c:v>149.80000000000001</c:v>
                      </c:pt>
                      <c:pt idx="10929">
                        <c:v>148.19999999999999</c:v>
                      </c:pt>
                      <c:pt idx="10930">
                        <c:v>147.4</c:v>
                      </c:pt>
                      <c:pt idx="10931">
                        <c:v>148</c:v>
                      </c:pt>
                      <c:pt idx="10932">
                        <c:v>147.1</c:v>
                      </c:pt>
                      <c:pt idx="10933">
                        <c:v>147.69999999999999</c:v>
                      </c:pt>
                      <c:pt idx="10934">
                        <c:v>149.9</c:v>
                      </c:pt>
                      <c:pt idx="10935">
                        <c:v>148.4</c:v>
                      </c:pt>
                      <c:pt idx="10936">
                        <c:v>147.4</c:v>
                      </c:pt>
                      <c:pt idx="10937">
                        <c:v>148.6</c:v>
                      </c:pt>
                      <c:pt idx="10938">
                        <c:v>147.80000000000001</c:v>
                      </c:pt>
                      <c:pt idx="10939">
                        <c:v>149.6</c:v>
                      </c:pt>
                      <c:pt idx="10940">
                        <c:v>149.1</c:v>
                      </c:pt>
                      <c:pt idx="10941">
                        <c:v>148.30000000000001</c:v>
                      </c:pt>
                      <c:pt idx="10942">
                        <c:v>149.1</c:v>
                      </c:pt>
                      <c:pt idx="10943">
                        <c:v>148.69999999999999</c:v>
                      </c:pt>
                      <c:pt idx="10944">
                        <c:v>149.5</c:v>
                      </c:pt>
                      <c:pt idx="10945">
                        <c:v>147.69999999999999</c:v>
                      </c:pt>
                      <c:pt idx="10946">
                        <c:v>148.80000000000001</c:v>
                      </c:pt>
                      <c:pt idx="10947">
                        <c:v>147.1</c:v>
                      </c:pt>
                      <c:pt idx="10948">
                        <c:v>147.80000000000001</c:v>
                      </c:pt>
                      <c:pt idx="10949">
                        <c:v>148.69999999999999</c:v>
                      </c:pt>
                      <c:pt idx="10950">
                        <c:v>149.1</c:v>
                      </c:pt>
                      <c:pt idx="10951">
                        <c:v>149.19999999999999</c:v>
                      </c:pt>
                      <c:pt idx="10952">
                        <c:v>147.4</c:v>
                      </c:pt>
                      <c:pt idx="10953">
                        <c:v>148.69999999999999</c:v>
                      </c:pt>
                      <c:pt idx="10954">
                        <c:v>148.30000000000001</c:v>
                      </c:pt>
                      <c:pt idx="10955">
                        <c:v>148.80000000000001</c:v>
                      </c:pt>
                      <c:pt idx="10956">
                        <c:v>148.19999999999999</c:v>
                      </c:pt>
                      <c:pt idx="10957">
                        <c:v>148</c:v>
                      </c:pt>
                      <c:pt idx="10958">
                        <c:v>148.5</c:v>
                      </c:pt>
                      <c:pt idx="10959">
                        <c:v>148.5</c:v>
                      </c:pt>
                      <c:pt idx="10960">
                        <c:v>148.5</c:v>
                      </c:pt>
                      <c:pt idx="10961">
                        <c:v>148.6</c:v>
                      </c:pt>
                      <c:pt idx="10962">
                        <c:v>147.69999999999999</c:v>
                      </c:pt>
                      <c:pt idx="10963">
                        <c:v>147.4</c:v>
                      </c:pt>
                      <c:pt idx="10964">
                        <c:v>148.6</c:v>
                      </c:pt>
                      <c:pt idx="10965">
                        <c:v>150.5</c:v>
                      </c:pt>
                      <c:pt idx="10966">
                        <c:v>149.30000000000001</c:v>
                      </c:pt>
                      <c:pt idx="10967">
                        <c:v>148.4</c:v>
                      </c:pt>
                      <c:pt idx="10968">
                        <c:v>147.19999999999999</c:v>
                      </c:pt>
                      <c:pt idx="10969">
                        <c:v>148.6</c:v>
                      </c:pt>
                      <c:pt idx="10970">
                        <c:v>148.30000000000001</c:v>
                      </c:pt>
                      <c:pt idx="10971">
                        <c:v>148.5</c:v>
                      </c:pt>
                      <c:pt idx="10972">
                        <c:v>147.19999999999999</c:v>
                      </c:pt>
                      <c:pt idx="10973">
                        <c:v>148.4</c:v>
                      </c:pt>
                      <c:pt idx="10974">
                        <c:v>149.19999999999999</c:v>
                      </c:pt>
                      <c:pt idx="10975">
                        <c:v>148.30000000000001</c:v>
                      </c:pt>
                      <c:pt idx="10976">
                        <c:v>147.69999999999999</c:v>
                      </c:pt>
                      <c:pt idx="10977">
                        <c:v>149.1</c:v>
                      </c:pt>
                      <c:pt idx="10978">
                        <c:v>148.4</c:v>
                      </c:pt>
                      <c:pt idx="10979">
                        <c:v>148</c:v>
                      </c:pt>
                      <c:pt idx="10980">
                        <c:v>148.30000000000001</c:v>
                      </c:pt>
                      <c:pt idx="10981">
                        <c:v>150</c:v>
                      </c:pt>
                      <c:pt idx="10982">
                        <c:v>148.6</c:v>
                      </c:pt>
                      <c:pt idx="10983">
                        <c:v>148.9</c:v>
                      </c:pt>
                      <c:pt idx="10984">
                        <c:v>149.4</c:v>
                      </c:pt>
                      <c:pt idx="10985">
                        <c:v>149.19999999999999</c:v>
                      </c:pt>
                      <c:pt idx="10986">
                        <c:v>149</c:v>
                      </c:pt>
                      <c:pt idx="10987">
                        <c:v>149.6</c:v>
                      </c:pt>
                      <c:pt idx="10988">
                        <c:v>148.19999999999999</c:v>
                      </c:pt>
                      <c:pt idx="10989">
                        <c:v>149.6</c:v>
                      </c:pt>
                      <c:pt idx="10990">
                        <c:v>148.5</c:v>
                      </c:pt>
                      <c:pt idx="10991">
                        <c:v>148.1</c:v>
                      </c:pt>
                      <c:pt idx="10992">
                        <c:v>147.69999999999999</c:v>
                      </c:pt>
                      <c:pt idx="10993">
                        <c:v>149.1</c:v>
                      </c:pt>
                      <c:pt idx="10994">
                        <c:v>150.19999999999999</c:v>
                      </c:pt>
                      <c:pt idx="10995">
                        <c:v>148.80000000000001</c:v>
                      </c:pt>
                      <c:pt idx="10996">
                        <c:v>147.4</c:v>
                      </c:pt>
                      <c:pt idx="10997">
                        <c:v>147.5</c:v>
                      </c:pt>
                      <c:pt idx="10998">
                        <c:v>148.30000000000001</c:v>
                      </c:pt>
                      <c:pt idx="10999">
                        <c:v>148.69999999999999</c:v>
                      </c:pt>
                      <c:pt idx="11000">
                        <c:v>148.69999999999999</c:v>
                      </c:pt>
                      <c:pt idx="11001">
                        <c:v>148.80000000000001</c:v>
                      </c:pt>
                      <c:pt idx="11002">
                        <c:v>148.9</c:v>
                      </c:pt>
                      <c:pt idx="11003">
                        <c:v>148.4</c:v>
                      </c:pt>
                      <c:pt idx="11004">
                        <c:v>149.80000000000001</c:v>
                      </c:pt>
                      <c:pt idx="11005">
                        <c:v>149.6</c:v>
                      </c:pt>
                      <c:pt idx="11006">
                        <c:v>149.19999999999999</c:v>
                      </c:pt>
                      <c:pt idx="11007">
                        <c:v>147.80000000000001</c:v>
                      </c:pt>
                      <c:pt idx="11008">
                        <c:v>147.80000000000001</c:v>
                      </c:pt>
                      <c:pt idx="11009">
                        <c:v>148.69999999999999</c:v>
                      </c:pt>
                      <c:pt idx="11010">
                        <c:v>148.19999999999999</c:v>
                      </c:pt>
                      <c:pt idx="11011">
                        <c:v>148.69999999999999</c:v>
                      </c:pt>
                      <c:pt idx="11012">
                        <c:v>149</c:v>
                      </c:pt>
                      <c:pt idx="11013">
                        <c:v>149.5</c:v>
                      </c:pt>
                      <c:pt idx="11014">
                        <c:v>149.1</c:v>
                      </c:pt>
                      <c:pt idx="11015">
                        <c:v>149</c:v>
                      </c:pt>
                      <c:pt idx="11016">
                        <c:v>147.5</c:v>
                      </c:pt>
                      <c:pt idx="11017">
                        <c:v>148.9</c:v>
                      </c:pt>
                      <c:pt idx="11018">
                        <c:v>149.19999999999999</c:v>
                      </c:pt>
                      <c:pt idx="11019">
                        <c:v>149.30000000000001</c:v>
                      </c:pt>
                      <c:pt idx="11020">
                        <c:v>147</c:v>
                      </c:pt>
                      <c:pt idx="11021">
                        <c:v>147.80000000000001</c:v>
                      </c:pt>
                      <c:pt idx="11022">
                        <c:v>148.1</c:v>
                      </c:pt>
                      <c:pt idx="11023">
                        <c:v>147.19999999999999</c:v>
                      </c:pt>
                      <c:pt idx="11024">
                        <c:v>147.6</c:v>
                      </c:pt>
                      <c:pt idx="11025">
                        <c:v>150.30000000000001</c:v>
                      </c:pt>
                      <c:pt idx="11026">
                        <c:v>148.9</c:v>
                      </c:pt>
                      <c:pt idx="11027">
                        <c:v>149.19999999999999</c:v>
                      </c:pt>
                      <c:pt idx="11028">
                        <c:v>148.6</c:v>
                      </c:pt>
                      <c:pt idx="11029">
                        <c:v>148.30000000000001</c:v>
                      </c:pt>
                      <c:pt idx="11030">
                        <c:v>147.6</c:v>
                      </c:pt>
                      <c:pt idx="11031">
                        <c:v>148</c:v>
                      </c:pt>
                      <c:pt idx="11032">
                        <c:v>149.4</c:v>
                      </c:pt>
                      <c:pt idx="11033">
                        <c:v>148.4</c:v>
                      </c:pt>
                      <c:pt idx="11034">
                        <c:v>149.30000000000001</c:v>
                      </c:pt>
                      <c:pt idx="11035">
                        <c:v>149.30000000000001</c:v>
                      </c:pt>
                      <c:pt idx="11036">
                        <c:v>149.30000000000001</c:v>
                      </c:pt>
                      <c:pt idx="11037">
                        <c:v>148.4</c:v>
                      </c:pt>
                      <c:pt idx="11038">
                        <c:v>148.80000000000001</c:v>
                      </c:pt>
                      <c:pt idx="11039">
                        <c:v>147.6</c:v>
                      </c:pt>
                      <c:pt idx="11040">
                        <c:v>149.19999999999999</c:v>
                      </c:pt>
                      <c:pt idx="11041">
                        <c:v>148.6</c:v>
                      </c:pt>
                      <c:pt idx="11042">
                        <c:v>148.6</c:v>
                      </c:pt>
                      <c:pt idx="11043">
                        <c:v>148.80000000000001</c:v>
                      </c:pt>
                      <c:pt idx="11044">
                        <c:v>150</c:v>
                      </c:pt>
                      <c:pt idx="11045">
                        <c:v>149.4</c:v>
                      </c:pt>
                      <c:pt idx="11046">
                        <c:v>149.80000000000001</c:v>
                      </c:pt>
                      <c:pt idx="11047">
                        <c:v>149.69999999999999</c:v>
                      </c:pt>
                      <c:pt idx="11048">
                        <c:v>148.1</c:v>
                      </c:pt>
                      <c:pt idx="11049">
                        <c:v>148.69999999999999</c:v>
                      </c:pt>
                      <c:pt idx="11050">
                        <c:v>148.30000000000001</c:v>
                      </c:pt>
                      <c:pt idx="11051">
                        <c:v>148.19999999999999</c:v>
                      </c:pt>
                      <c:pt idx="11052">
                        <c:v>149.5</c:v>
                      </c:pt>
                      <c:pt idx="11053">
                        <c:v>148.6</c:v>
                      </c:pt>
                      <c:pt idx="11054">
                        <c:v>148.19999999999999</c:v>
                      </c:pt>
                      <c:pt idx="11055">
                        <c:v>148.19999999999999</c:v>
                      </c:pt>
                      <c:pt idx="11056">
                        <c:v>148.80000000000001</c:v>
                      </c:pt>
                      <c:pt idx="11057">
                        <c:v>148.9</c:v>
                      </c:pt>
                      <c:pt idx="11058">
                        <c:v>148.80000000000001</c:v>
                      </c:pt>
                      <c:pt idx="11059">
                        <c:v>149.9</c:v>
                      </c:pt>
                      <c:pt idx="11060">
                        <c:v>148.6</c:v>
                      </c:pt>
                      <c:pt idx="11061">
                        <c:v>149.69999999999999</c:v>
                      </c:pt>
                      <c:pt idx="11062">
                        <c:v>149.1</c:v>
                      </c:pt>
                      <c:pt idx="11063">
                        <c:v>148.1</c:v>
                      </c:pt>
                      <c:pt idx="11064">
                        <c:v>147.6</c:v>
                      </c:pt>
                      <c:pt idx="11065">
                        <c:v>149.80000000000001</c:v>
                      </c:pt>
                      <c:pt idx="11066">
                        <c:v>149.69999999999999</c:v>
                      </c:pt>
                      <c:pt idx="11067">
                        <c:v>148.5</c:v>
                      </c:pt>
                      <c:pt idx="11068">
                        <c:v>149</c:v>
                      </c:pt>
                      <c:pt idx="11069">
                        <c:v>149.5</c:v>
                      </c:pt>
                      <c:pt idx="11070">
                        <c:v>147.80000000000001</c:v>
                      </c:pt>
                      <c:pt idx="11071">
                        <c:v>150.1</c:v>
                      </c:pt>
                      <c:pt idx="11072">
                        <c:v>147.5</c:v>
                      </c:pt>
                      <c:pt idx="11073">
                        <c:v>147.6</c:v>
                      </c:pt>
                      <c:pt idx="11074">
                        <c:v>147.9</c:v>
                      </c:pt>
                      <c:pt idx="11075">
                        <c:v>148.80000000000001</c:v>
                      </c:pt>
                      <c:pt idx="11076">
                        <c:v>150.1</c:v>
                      </c:pt>
                      <c:pt idx="11077">
                        <c:v>149.19999999999999</c:v>
                      </c:pt>
                      <c:pt idx="11078">
                        <c:v>149.4</c:v>
                      </c:pt>
                      <c:pt idx="11079">
                        <c:v>149.1</c:v>
                      </c:pt>
                      <c:pt idx="11080">
                        <c:v>148.80000000000001</c:v>
                      </c:pt>
                      <c:pt idx="11081">
                        <c:v>149.19999999999999</c:v>
                      </c:pt>
                      <c:pt idx="11082">
                        <c:v>148.1</c:v>
                      </c:pt>
                      <c:pt idx="11083">
                        <c:v>148.69999999999999</c:v>
                      </c:pt>
                      <c:pt idx="11084">
                        <c:v>149.80000000000001</c:v>
                      </c:pt>
                      <c:pt idx="11085">
                        <c:v>149.4</c:v>
                      </c:pt>
                      <c:pt idx="11086">
                        <c:v>150</c:v>
                      </c:pt>
                      <c:pt idx="11087">
                        <c:v>148.30000000000001</c:v>
                      </c:pt>
                      <c:pt idx="11088">
                        <c:v>149.19999999999999</c:v>
                      </c:pt>
                      <c:pt idx="11089">
                        <c:v>149.4</c:v>
                      </c:pt>
                      <c:pt idx="11090">
                        <c:v>147.80000000000001</c:v>
                      </c:pt>
                      <c:pt idx="11091">
                        <c:v>148.69999999999999</c:v>
                      </c:pt>
                      <c:pt idx="11092">
                        <c:v>148.19999999999999</c:v>
                      </c:pt>
                      <c:pt idx="11093">
                        <c:v>148.19999999999999</c:v>
                      </c:pt>
                      <c:pt idx="11094">
                        <c:v>149.30000000000001</c:v>
                      </c:pt>
                      <c:pt idx="11095">
                        <c:v>149.1</c:v>
                      </c:pt>
                      <c:pt idx="11096">
                        <c:v>150.4</c:v>
                      </c:pt>
                      <c:pt idx="11097">
                        <c:v>148.9</c:v>
                      </c:pt>
                      <c:pt idx="11098">
                        <c:v>149.30000000000001</c:v>
                      </c:pt>
                      <c:pt idx="11099">
                        <c:v>148.9</c:v>
                      </c:pt>
                      <c:pt idx="11100">
                        <c:v>150.1</c:v>
                      </c:pt>
                      <c:pt idx="11101">
                        <c:v>148.30000000000001</c:v>
                      </c:pt>
                      <c:pt idx="11102">
                        <c:v>148.4</c:v>
                      </c:pt>
                      <c:pt idx="11103">
                        <c:v>147.69999999999999</c:v>
                      </c:pt>
                      <c:pt idx="11104">
                        <c:v>149.1</c:v>
                      </c:pt>
                      <c:pt idx="11105">
                        <c:v>148.4</c:v>
                      </c:pt>
                      <c:pt idx="11106">
                        <c:v>149</c:v>
                      </c:pt>
                      <c:pt idx="11107">
                        <c:v>149</c:v>
                      </c:pt>
                      <c:pt idx="11108">
                        <c:v>150.5</c:v>
                      </c:pt>
                      <c:pt idx="11109">
                        <c:v>149.30000000000001</c:v>
                      </c:pt>
                      <c:pt idx="11110">
                        <c:v>148.69999999999999</c:v>
                      </c:pt>
                      <c:pt idx="11111">
                        <c:v>148.19999999999999</c:v>
                      </c:pt>
                      <c:pt idx="11112">
                        <c:v>148.5</c:v>
                      </c:pt>
                      <c:pt idx="11113">
                        <c:v>149.80000000000001</c:v>
                      </c:pt>
                      <c:pt idx="11114">
                        <c:v>148.69999999999999</c:v>
                      </c:pt>
                      <c:pt idx="11115">
                        <c:v>148.9</c:v>
                      </c:pt>
                      <c:pt idx="11116">
                        <c:v>148.9</c:v>
                      </c:pt>
                      <c:pt idx="11117">
                        <c:v>149.4</c:v>
                      </c:pt>
                      <c:pt idx="11118">
                        <c:v>148.5</c:v>
                      </c:pt>
                      <c:pt idx="11119">
                        <c:v>149</c:v>
                      </c:pt>
                      <c:pt idx="11120">
                        <c:v>148.6</c:v>
                      </c:pt>
                      <c:pt idx="11121">
                        <c:v>147.9</c:v>
                      </c:pt>
                      <c:pt idx="11122">
                        <c:v>148.19999999999999</c:v>
                      </c:pt>
                      <c:pt idx="11123">
                        <c:v>149.80000000000001</c:v>
                      </c:pt>
                      <c:pt idx="11124">
                        <c:v>149.80000000000001</c:v>
                      </c:pt>
                      <c:pt idx="11125">
                        <c:v>149.19999999999999</c:v>
                      </c:pt>
                      <c:pt idx="11126">
                        <c:v>148.5</c:v>
                      </c:pt>
                      <c:pt idx="11127">
                        <c:v>148.6</c:v>
                      </c:pt>
                      <c:pt idx="11128">
                        <c:v>150.19999999999999</c:v>
                      </c:pt>
                      <c:pt idx="11129">
                        <c:v>148.9</c:v>
                      </c:pt>
                      <c:pt idx="11130">
                        <c:v>149</c:v>
                      </c:pt>
                      <c:pt idx="11131">
                        <c:v>149.4</c:v>
                      </c:pt>
                      <c:pt idx="11132">
                        <c:v>149.5</c:v>
                      </c:pt>
                      <c:pt idx="11133">
                        <c:v>149.1</c:v>
                      </c:pt>
                      <c:pt idx="11134">
                        <c:v>148.4</c:v>
                      </c:pt>
                      <c:pt idx="11135">
                        <c:v>149</c:v>
                      </c:pt>
                      <c:pt idx="11136">
                        <c:v>150.5</c:v>
                      </c:pt>
                      <c:pt idx="11137">
                        <c:v>148.5</c:v>
                      </c:pt>
                      <c:pt idx="11138">
                        <c:v>150.19999999999999</c:v>
                      </c:pt>
                      <c:pt idx="11139">
                        <c:v>149.19999999999999</c:v>
                      </c:pt>
                      <c:pt idx="11140">
                        <c:v>149.9</c:v>
                      </c:pt>
                      <c:pt idx="11141">
                        <c:v>149.9</c:v>
                      </c:pt>
                      <c:pt idx="11142">
                        <c:v>149.69999999999999</c:v>
                      </c:pt>
                      <c:pt idx="11143">
                        <c:v>149.80000000000001</c:v>
                      </c:pt>
                      <c:pt idx="11144">
                        <c:v>149.80000000000001</c:v>
                      </c:pt>
                      <c:pt idx="11145">
                        <c:v>148.9</c:v>
                      </c:pt>
                      <c:pt idx="11146">
                        <c:v>149.5</c:v>
                      </c:pt>
                      <c:pt idx="11147">
                        <c:v>149.4</c:v>
                      </c:pt>
                      <c:pt idx="11148">
                        <c:v>149.19999999999999</c:v>
                      </c:pt>
                      <c:pt idx="11149">
                        <c:v>149.19999999999999</c:v>
                      </c:pt>
                      <c:pt idx="11150">
                        <c:v>148.5</c:v>
                      </c:pt>
                      <c:pt idx="11151">
                        <c:v>150.6</c:v>
                      </c:pt>
                      <c:pt idx="11152">
                        <c:v>149</c:v>
                      </c:pt>
                      <c:pt idx="11153">
                        <c:v>149.6</c:v>
                      </c:pt>
                      <c:pt idx="11154">
                        <c:v>149.4</c:v>
                      </c:pt>
                      <c:pt idx="11155">
                        <c:v>149.1</c:v>
                      </c:pt>
                      <c:pt idx="11156">
                        <c:v>149.30000000000001</c:v>
                      </c:pt>
                      <c:pt idx="11157">
                        <c:v>148.80000000000001</c:v>
                      </c:pt>
                      <c:pt idx="11158">
                        <c:v>149.5</c:v>
                      </c:pt>
                      <c:pt idx="11159">
                        <c:v>148.9</c:v>
                      </c:pt>
                      <c:pt idx="11160">
                        <c:v>148.6</c:v>
                      </c:pt>
                      <c:pt idx="11161">
                        <c:v>149.9</c:v>
                      </c:pt>
                      <c:pt idx="11162">
                        <c:v>147.6</c:v>
                      </c:pt>
                      <c:pt idx="11163">
                        <c:v>147.6</c:v>
                      </c:pt>
                      <c:pt idx="11164">
                        <c:v>149.30000000000001</c:v>
                      </c:pt>
                      <c:pt idx="11165">
                        <c:v>150.1</c:v>
                      </c:pt>
                      <c:pt idx="11166">
                        <c:v>149.9</c:v>
                      </c:pt>
                      <c:pt idx="11167">
                        <c:v>147.80000000000001</c:v>
                      </c:pt>
                      <c:pt idx="11168">
                        <c:v>149.19999999999999</c:v>
                      </c:pt>
                      <c:pt idx="11169">
                        <c:v>149.80000000000001</c:v>
                      </c:pt>
                      <c:pt idx="11170">
                        <c:v>149.4</c:v>
                      </c:pt>
                      <c:pt idx="11171">
                        <c:v>149.69999999999999</c:v>
                      </c:pt>
                      <c:pt idx="11172">
                        <c:v>148.6</c:v>
                      </c:pt>
                      <c:pt idx="11173">
                        <c:v>148.4</c:v>
                      </c:pt>
                      <c:pt idx="11174">
                        <c:v>148.9</c:v>
                      </c:pt>
                      <c:pt idx="11175">
                        <c:v>149.69999999999999</c:v>
                      </c:pt>
                      <c:pt idx="11176">
                        <c:v>150.19999999999999</c:v>
                      </c:pt>
                      <c:pt idx="11177">
                        <c:v>148.9</c:v>
                      </c:pt>
                      <c:pt idx="11178">
                        <c:v>148.9</c:v>
                      </c:pt>
                      <c:pt idx="11179">
                        <c:v>148.4</c:v>
                      </c:pt>
                      <c:pt idx="11180">
                        <c:v>150.30000000000001</c:v>
                      </c:pt>
                      <c:pt idx="11181">
                        <c:v>150.69999999999999</c:v>
                      </c:pt>
                      <c:pt idx="11182">
                        <c:v>149.80000000000001</c:v>
                      </c:pt>
                      <c:pt idx="11183">
                        <c:v>149.1</c:v>
                      </c:pt>
                      <c:pt idx="11184">
                        <c:v>149.30000000000001</c:v>
                      </c:pt>
                      <c:pt idx="11185">
                        <c:v>149.69999999999999</c:v>
                      </c:pt>
                      <c:pt idx="11186">
                        <c:v>148.80000000000001</c:v>
                      </c:pt>
                      <c:pt idx="11187">
                        <c:v>150.4</c:v>
                      </c:pt>
                      <c:pt idx="11188">
                        <c:v>149.19999999999999</c:v>
                      </c:pt>
                      <c:pt idx="11189">
                        <c:v>149</c:v>
                      </c:pt>
                      <c:pt idx="11190">
                        <c:v>148.80000000000001</c:v>
                      </c:pt>
                      <c:pt idx="11191">
                        <c:v>148.80000000000001</c:v>
                      </c:pt>
                      <c:pt idx="11192">
                        <c:v>149.80000000000001</c:v>
                      </c:pt>
                      <c:pt idx="11193">
                        <c:v>149</c:v>
                      </c:pt>
                      <c:pt idx="11194">
                        <c:v>149.19999999999999</c:v>
                      </c:pt>
                      <c:pt idx="11195">
                        <c:v>149.30000000000001</c:v>
                      </c:pt>
                      <c:pt idx="11196">
                        <c:v>148.69999999999999</c:v>
                      </c:pt>
                      <c:pt idx="11197">
                        <c:v>149.9</c:v>
                      </c:pt>
                      <c:pt idx="11198">
                        <c:v>150</c:v>
                      </c:pt>
                      <c:pt idx="11199">
                        <c:v>148.5</c:v>
                      </c:pt>
                      <c:pt idx="11200">
                        <c:v>148.30000000000001</c:v>
                      </c:pt>
                      <c:pt idx="11201">
                        <c:v>149.6</c:v>
                      </c:pt>
                      <c:pt idx="11202">
                        <c:v>150.30000000000001</c:v>
                      </c:pt>
                      <c:pt idx="11203">
                        <c:v>150.4</c:v>
                      </c:pt>
                      <c:pt idx="11204">
                        <c:v>148.9</c:v>
                      </c:pt>
                      <c:pt idx="11205">
                        <c:v>148.80000000000001</c:v>
                      </c:pt>
                      <c:pt idx="11206">
                        <c:v>148.9</c:v>
                      </c:pt>
                      <c:pt idx="11207">
                        <c:v>148.5</c:v>
                      </c:pt>
                      <c:pt idx="11208">
                        <c:v>150.19999999999999</c:v>
                      </c:pt>
                      <c:pt idx="11209">
                        <c:v>149.4</c:v>
                      </c:pt>
                      <c:pt idx="11210">
                        <c:v>149.80000000000001</c:v>
                      </c:pt>
                      <c:pt idx="11211">
                        <c:v>148.69999999999999</c:v>
                      </c:pt>
                      <c:pt idx="11212">
                        <c:v>149.30000000000001</c:v>
                      </c:pt>
                      <c:pt idx="11213">
                        <c:v>149.69999999999999</c:v>
                      </c:pt>
                      <c:pt idx="11214">
                        <c:v>148.69999999999999</c:v>
                      </c:pt>
                      <c:pt idx="11215">
                        <c:v>150.4</c:v>
                      </c:pt>
                      <c:pt idx="11216">
                        <c:v>149.4</c:v>
                      </c:pt>
                      <c:pt idx="11217">
                        <c:v>149.30000000000001</c:v>
                      </c:pt>
                      <c:pt idx="11218">
                        <c:v>149.1</c:v>
                      </c:pt>
                      <c:pt idx="11219">
                        <c:v>150.4</c:v>
                      </c:pt>
                      <c:pt idx="11220">
                        <c:v>149.80000000000001</c:v>
                      </c:pt>
                      <c:pt idx="11221">
                        <c:v>150</c:v>
                      </c:pt>
                      <c:pt idx="11222">
                        <c:v>149.19999999999999</c:v>
                      </c:pt>
                      <c:pt idx="11223">
                        <c:v>151.5</c:v>
                      </c:pt>
                      <c:pt idx="11224">
                        <c:v>149.30000000000001</c:v>
                      </c:pt>
                      <c:pt idx="11225">
                        <c:v>150.30000000000001</c:v>
                      </c:pt>
                      <c:pt idx="11226">
                        <c:v>148.19999999999999</c:v>
                      </c:pt>
                      <c:pt idx="11227">
                        <c:v>150.1</c:v>
                      </c:pt>
                      <c:pt idx="11228">
                        <c:v>149.69999999999999</c:v>
                      </c:pt>
                      <c:pt idx="11229">
                        <c:v>149.6</c:v>
                      </c:pt>
                      <c:pt idx="11230">
                        <c:v>147.5</c:v>
                      </c:pt>
                      <c:pt idx="11231">
                        <c:v>149</c:v>
                      </c:pt>
                      <c:pt idx="11232">
                        <c:v>149.5</c:v>
                      </c:pt>
                      <c:pt idx="11233">
                        <c:v>149</c:v>
                      </c:pt>
                      <c:pt idx="11234">
                        <c:v>148.1</c:v>
                      </c:pt>
                      <c:pt idx="11235">
                        <c:v>150</c:v>
                      </c:pt>
                      <c:pt idx="11236">
                        <c:v>150.80000000000001</c:v>
                      </c:pt>
                      <c:pt idx="11237">
                        <c:v>149.80000000000001</c:v>
                      </c:pt>
                      <c:pt idx="11238">
                        <c:v>149.5</c:v>
                      </c:pt>
                      <c:pt idx="11239">
                        <c:v>150.5</c:v>
                      </c:pt>
                      <c:pt idx="11240">
                        <c:v>149</c:v>
                      </c:pt>
                      <c:pt idx="11241">
                        <c:v>150.4</c:v>
                      </c:pt>
                      <c:pt idx="11242">
                        <c:v>150.1</c:v>
                      </c:pt>
                      <c:pt idx="11243">
                        <c:v>148.80000000000001</c:v>
                      </c:pt>
                      <c:pt idx="11244">
                        <c:v>150.4</c:v>
                      </c:pt>
                      <c:pt idx="11245">
                        <c:v>149.19999999999999</c:v>
                      </c:pt>
                      <c:pt idx="11246">
                        <c:v>150.80000000000001</c:v>
                      </c:pt>
                      <c:pt idx="11247">
                        <c:v>150</c:v>
                      </c:pt>
                      <c:pt idx="11248">
                        <c:v>148.80000000000001</c:v>
                      </c:pt>
                      <c:pt idx="11249">
                        <c:v>149.5</c:v>
                      </c:pt>
                      <c:pt idx="11250">
                        <c:v>149.6</c:v>
                      </c:pt>
                      <c:pt idx="11251">
                        <c:v>148.69999999999999</c:v>
                      </c:pt>
                      <c:pt idx="11252">
                        <c:v>149.1</c:v>
                      </c:pt>
                      <c:pt idx="11253">
                        <c:v>148.80000000000001</c:v>
                      </c:pt>
                      <c:pt idx="11254">
                        <c:v>151</c:v>
                      </c:pt>
                      <c:pt idx="11255">
                        <c:v>149.5</c:v>
                      </c:pt>
                      <c:pt idx="11256">
                        <c:v>149.4</c:v>
                      </c:pt>
                      <c:pt idx="11257">
                        <c:v>149.19999999999999</c:v>
                      </c:pt>
                      <c:pt idx="11258">
                        <c:v>150.4</c:v>
                      </c:pt>
                      <c:pt idx="11259">
                        <c:v>149.80000000000001</c:v>
                      </c:pt>
                      <c:pt idx="11260">
                        <c:v>149.9</c:v>
                      </c:pt>
                      <c:pt idx="11261">
                        <c:v>150</c:v>
                      </c:pt>
                      <c:pt idx="11262">
                        <c:v>151.1</c:v>
                      </c:pt>
                      <c:pt idx="11263">
                        <c:v>148.9</c:v>
                      </c:pt>
                      <c:pt idx="11264">
                        <c:v>148.6</c:v>
                      </c:pt>
                      <c:pt idx="11265">
                        <c:v>150.6</c:v>
                      </c:pt>
                      <c:pt idx="11266">
                        <c:v>149.5</c:v>
                      </c:pt>
                      <c:pt idx="11267">
                        <c:v>149.4</c:v>
                      </c:pt>
                      <c:pt idx="11268">
                        <c:v>150.19999999999999</c:v>
                      </c:pt>
                      <c:pt idx="11269">
                        <c:v>150</c:v>
                      </c:pt>
                      <c:pt idx="11270">
                        <c:v>149.6</c:v>
                      </c:pt>
                      <c:pt idx="11271">
                        <c:v>149.69999999999999</c:v>
                      </c:pt>
                      <c:pt idx="11272">
                        <c:v>150.19999999999999</c:v>
                      </c:pt>
                      <c:pt idx="11273">
                        <c:v>149.1</c:v>
                      </c:pt>
                      <c:pt idx="11274">
                        <c:v>149.1</c:v>
                      </c:pt>
                      <c:pt idx="11275">
                        <c:v>149.6</c:v>
                      </c:pt>
                      <c:pt idx="11276">
                        <c:v>150.5</c:v>
                      </c:pt>
                      <c:pt idx="11277">
                        <c:v>150.80000000000001</c:v>
                      </c:pt>
                      <c:pt idx="11278">
                        <c:v>149.9</c:v>
                      </c:pt>
                      <c:pt idx="11279">
                        <c:v>148.69999999999999</c:v>
                      </c:pt>
                      <c:pt idx="11280">
                        <c:v>150.9</c:v>
                      </c:pt>
                      <c:pt idx="11281">
                        <c:v>150.9</c:v>
                      </c:pt>
                      <c:pt idx="11282">
                        <c:v>148.80000000000001</c:v>
                      </c:pt>
                      <c:pt idx="11283">
                        <c:v>148.4</c:v>
                      </c:pt>
                      <c:pt idx="11284">
                        <c:v>148.69999999999999</c:v>
                      </c:pt>
                      <c:pt idx="11285">
                        <c:v>150.6</c:v>
                      </c:pt>
                      <c:pt idx="11286">
                        <c:v>150.80000000000001</c:v>
                      </c:pt>
                      <c:pt idx="11287">
                        <c:v>149.4</c:v>
                      </c:pt>
                      <c:pt idx="11288">
                        <c:v>148.80000000000001</c:v>
                      </c:pt>
                      <c:pt idx="11289">
                        <c:v>150.19999999999999</c:v>
                      </c:pt>
                      <c:pt idx="11290">
                        <c:v>150</c:v>
                      </c:pt>
                      <c:pt idx="11291">
                        <c:v>149.9</c:v>
                      </c:pt>
                      <c:pt idx="11292">
                        <c:v>147.5</c:v>
                      </c:pt>
                      <c:pt idx="11293">
                        <c:v>149.9</c:v>
                      </c:pt>
                      <c:pt idx="11294">
                        <c:v>149.30000000000001</c:v>
                      </c:pt>
                      <c:pt idx="11295">
                        <c:v>149.9</c:v>
                      </c:pt>
                      <c:pt idx="11296">
                        <c:v>150</c:v>
                      </c:pt>
                      <c:pt idx="11297">
                        <c:v>150.80000000000001</c:v>
                      </c:pt>
                      <c:pt idx="11298">
                        <c:v>150.19999999999999</c:v>
                      </c:pt>
                      <c:pt idx="11299">
                        <c:v>151.30000000000001</c:v>
                      </c:pt>
                      <c:pt idx="11300">
                        <c:v>150.5</c:v>
                      </c:pt>
                      <c:pt idx="11301">
                        <c:v>149.80000000000001</c:v>
                      </c:pt>
                      <c:pt idx="11302">
                        <c:v>149.6</c:v>
                      </c:pt>
                      <c:pt idx="11303">
                        <c:v>149.9</c:v>
                      </c:pt>
                      <c:pt idx="11304">
                        <c:v>150</c:v>
                      </c:pt>
                      <c:pt idx="11305">
                        <c:v>150.9</c:v>
                      </c:pt>
                      <c:pt idx="11306">
                        <c:v>150.1</c:v>
                      </c:pt>
                      <c:pt idx="11307">
                        <c:v>149.9</c:v>
                      </c:pt>
                      <c:pt idx="11308">
                        <c:v>151.5</c:v>
                      </c:pt>
                      <c:pt idx="11309">
                        <c:v>152</c:v>
                      </c:pt>
                      <c:pt idx="11310">
                        <c:v>149.19999999999999</c:v>
                      </c:pt>
                      <c:pt idx="11311">
                        <c:v>150.1</c:v>
                      </c:pt>
                      <c:pt idx="11312">
                        <c:v>148.80000000000001</c:v>
                      </c:pt>
                      <c:pt idx="11313">
                        <c:v>149</c:v>
                      </c:pt>
                      <c:pt idx="11314">
                        <c:v>149.9</c:v>
                      </c:pt>
                      <c:pt idx="11315">
                        <c:v>151.69999999999999</c:v>
                      </c:pt>
                      <c:pt idx="11316">
                        <c:v>149.30000000000001</c:v>
                      </c:pt>
                      <c:pt idx="11317">
                        <c:v>148.9</c:v>
                      </c:pt>
                      <c:pt idx="11318">
                        <c:v>149.5</c:v>
                      </c:pt>
                      <c:pt idx="11319">
                        <c:v>151.19999999999999</c:v>
                      </c:pt>
                      <c:pt idx="11320">
                        <c:v>150.5</c:v>
                      </c:pt>
                      <c:pt idx="11321">
                        <c:v>150.19999999999999</c:v>
                      </c:pt>
                      <c:pt idx="11322">
                        <c:v>148.30000000000001</c:v>
                      </c:pt>
                      <c:pt idx="11323">
                        <c:v>149.9</c:v>
                      </c:pt>
                      <c:pt idx="11324">
                        <c:v>149.4</c:v>
                      </c:pt>
                      <c:pt idx="11325">
                        <c:v>149.5</c:v>
                      </c:pt>
                      <c:pt idx="11326">
                        <c:v>150.9</c:v>
                      </c:pt>
                      <c:pt idx="11327">
                        <c:v>150.1</c:v>
                      </c:pt>
                      <c:pt idx="11328">
                        <c:v>149.4</c:v>
                      </c:pt>
                      <c:pt idx="11329">
                        <c:v>149.80000000000001</c:v>
                      </c:pt>
                      <c:pt idx="11330">
                        <c:v>150.80000000000001</c:v>
                      </c:pt>
                      <c:pt idx="11331">
                        <c:v>151.4</c:v>
                      </c:pt>
                      <c:pt idx="11332">
                        <c:v>149.9</c:v>
                      </c:pt>
                      <c:pt idx="11333">
                        <c:v>149.5</c:v>
                      </c:pt>
                      <c:pt idx="11334">
                        <c:v>150.69999999999999</c:v>
                      </c:pt>
                      <c:pt idx="11335">
                        <c:v>149.30000000000001</c:v>
                      </c:pt>
                      <c:pt idx="11336">
                        <c:v>151.30000000000001</c:v>
                      </c:pt>
                      <c:pt idx="11337">
                        <c:v>151.6</c:v>
                      </c:pt>
                      <c:pt idx="11338">
                        <c:v>149.80000000000001</c:v>
                      </c:pt>
                      <c:pt idx="11339">
                        <c:v>150.19999999999999</c:v>
                      </c:pt>
                      <c:pt idx="11340">
                        <c:v>150.1</c:v>
                      </c:pt>
                      <c:pt idx="11341">
                        <c:v>149.4</c:v>
                      </c:pt>
                      <c:pt idx="11342">
                        <c:v>149.69999999999999</c:v>
                      </c:pt>
                      <c:pt idx="11343">
                        <c:v>149.19999999999999</c:v>
                      </c:pt>
                      <c:pt idx="11344">
                        <c:v>150.4</c:v>
                      </c:pt>
                      <c:pt idx="11345">
                        <c:v>150.30000000000001</c:v>
                      </c:pt>
                      <c:pt idx="11346">
                        <c:v>152.30000000000001</c:v>
                      </c:pt>
                      <c:pt idx="11347">
                        <c:v>151.80000000000001</c:v>
                      </c:pt>
                      <c:pt idx="11348">
                        <c:v>149.30000000000001</c:v>
                      </c:pt>
                      <c:pt idx="11349">
                        <c:v>150.5</c:v>
                      </c:pt>
                      <c:pt idx="11350">
                        <c:v>149.9</c:v>
                      </c:pt>
                      <c:pt idx="11351">
                        <c:v>150.4</c:v>
                      </c:pt>
                      <c:pt idx="11352">
                        <c:v>150.4</c:v>
                      </c:pt>
                      <c:pt idx="11353">
                        <c:v>149.9</c:v>
                      </c:pt>
                      <c:pt idx="11354">
                        <c:v>148.4</c:v>
                      </c:pt>
                      <c:pt idx="11355">
                        <c:v>149.5</c:v>
                      </c:pt>
                      <c:pt idx="11356">
                        <c:v>149.80000000000001</c:v>
                      </c:pt>
                      <c:pt idx="11357">
                        <c:v>150</c:v>
                      </c:pt>
                      <c:pt idx="11358">
                        <c:v>151.19999999999999</c:v>
                      </c:pt>
                      <c:pt idx="11359">
                        <c:v>150.69999999999999</c:v>
                      </c:pt>
                      <c:pt idx="11360">
                        <c:v>151.1</c:v>
                      </c:pt>
                      <c:pt idx="11361">
                        <c:v>150.69999999999999</c:v>
                      </c:pt>
                      <c:pt idx="11362">
                        <c:v>149.1</c:v>
                      </c:pt>
                      <c:pt idx="11363">
                        <c:v>149</c:v>
                      </c:pt>
                      <c:pt idx="11364">
                        <c:v>149.5</c:v>
                      </c:pt>
                      <c:pt idx="11365">
                        <c:v>150.5</c:v>
                      </c:pt>
                      <c:pt idx="11366">
                        <c:v>150.69999999999999</c:v>
                      </c:pt>
                      <c:pt idx="11367">
                        <c:v>151</c:v>
                      </c:pt>
                      <c:pt idx="11368">
                        <c:v>150.1</c:v>
                      </c:pt>
                      <c:pt idx="11369">
                        <c:v>150.9</c:v>
                      </c:pt>
                      <c:pt idx="11370">
                        <c:v>149.80000000000001</c:v>
                      </c:pt>
                      <c:pt idx="11371">
                        <c:v>149.80000000000001</c:v>
                      </c:pt>
                      <c:pt idx="11372">
                        <c:v>151.1</c:v>
                      </c:pt>
                      <c:pt idx="11373">
                        <c:v>150.5</c:v>
                      </c:pt>
                      <c:pt idx="11374">
                        <c:v>149.80000000000001</c:v>
                      </c:pt>
                      <c:pt idx="11375">
                        <c:v>149.4</c:v>
                      </c:pt>
                      <c:pt idx="11376">
                        <c:v>149.30000000000001</c:v>
                      </c:pt>
                      <c:pt idx="11377">
                        <c:v>149.69999999999999</c:v>
                      </c:pt>
                      <c:pt idx="11378">
                        <c:v>150.6</c:v>
                      </c:pt>
                      <c:pt idx="11379">
                        <c:v>151.5</c:v>
                      </c:pt>
                      <c:pt idx="11380">
                        <c:v>150.69999999999999</c:v>
                      </c:pt>
                      <c:pt idx="11381">
                        <c:v>150.80000000000001</c:v>
                      </c:pt>
                      <c:pt idx="11382">
                        <c:v>150.30000000000001</c:v>
                      </c:pt>
                      <c:pt idx="11383">
                        <c:v>149.9</c:v>
                      </c:pt>
                      <c:pt idx="11384">
                        <c:v>150.6</c:v>
                      </c:pt>
                      <c:pt idx="11385">
                        <c:v>151</c:v>
                      </c:pt>
                      <c:pt idx="11386">
                        <c:v>149.80000000000001</c:v>
                      </c:pt>
                      <c:pt idx="11387">
                        <c:v>150.19999999999999</c:v>
                      </c:pt>
                      <c:pt idx="11388">
                        <c:v>150.6</c:v>
                      </c:pt>
                      <c:pt idx="11389">
                        <c:v>149.19999999999999</c:v>
                      </c:pt>
                      <c:pt idx="11390">
                        <c:v>149.69999999999999</c:v>
                      </c:pt>
                      <c:pt idx="11391">
                        <c:v>150.6</c:v>
                      </c:pt>
                      <c:pt idx="11392">
                        <c:v>150.30000000000001</c:v>
                      </c:pt>
                      <c:pt idx="11393">
                        <c:v>149.9</c:v>
                      </c:pt>
                      <c:pt idx="11394">
                        <c:v>149.69999999999999</c:v>
                      </c:pt>
                      <c:pt idx="11395">
                        <c:v>149.30000000000001</c:v>
                      </c:pt>
                      <c:pt idx="11396">
                        <c:v>150.5</c:v>
                      </c:pt>
                      <c:pt idx="11397">
                        <c:v>151</c:v>
                      </c:pt>
                      <c:pt idx="11398">
                        <c:v>151.6</c:v>
                      </c:pt>
                      <c:pt idx="11399">
                        <c:v>150.5</c:v>
                      </c:pt>
                      <c:pt idx="11400">
                        <c:v>150.69999999999999</c:v>
                      </c:pt>
                      <c:pt idx="11401">
                        <c:v>150.6</c:v>
                      </c:pt>
                      <c:pt idx="11402">
                        <c:v>152</c:v>
                      </c:pt>
                      <c:pt idx="11403">
                        <c:v>149.69999999999999</c:v>
                      </c:pt>
                      <c:pt idx="11404">
                        <c:v>150.69999999999999</c:v>
                      </c:pt>
                      <c:pt idx="11405">
                        <c:v>151.5</c:v>
                      </c:pt>
                      <c:pt idx="11406">
                        <c:v>150.69999999999999</c:v>
                      </c:pt>
                      <c:pt idx="11407">
                        <c:v>150.30000000000001</c:v>
                      </c:pt>
                      <c:pt idx="11408">
                        <c:v>150.80000000000001</c:v>
                      </c:pt>
                      <c:pt idx="11409">
                        <c:v>151.19999999999999</c:v>
                      </c:pt>
                      <c:pt idx="11410">
                        <c:v>150.30000000000001</c:v>
                      </c:pt>
                      <c:pt idx="11411">
                        <c:v>150.1</c:v>
                      </c:pt>
                      <c:pt idx="11412">
                        <c:v>150.9</c:v>
                      </c:pt>
                      <c:pt idx="11413">
                        <c:v>149.19999999999999</c:v>
                      </c:pt>
                      <c:pt idx="11414">
                        <c:v>150.1</c:v>
                      </c:pt>
                      <c:pt idx="11415">
                        <c:v>149.80000000000001</c:v>
                      </c:pt>
                      <c:pt idx="11416">
                        <c:v>150.4</c:v>
                      </c:pt>
                      <c:pt idx="11417">
                        <c:v>150.19999999999999</c:v>
                      </c:pt>
                      <c:pt idx="11418">
                        <c:v>150.80000000000001</c:v>
                      </c:pt>
                      <c:pt idx="11419">
                        <c:v>150.19999999999999</c:v>
                      </c:pt>
                      <c:pt idx="11420">
                        <c:v>149.6</c:v>
                      </c:pt>
                      <c:pt idx="11421">
                        <c:v>150.6</c:v>
                      </c:pt>
                      <c:pt idx="11422">
                        <c:v>149.80000000000001</c:v>
                      </c:pt>
                      <c:pt idx="11423">
                        <c:v>150.6</c:v>
                      </c:pt>
                      <c:pt idx="11424">
                        <c:v>150.80000000000001</c:v>
                      </c:pt>
                      <c:pt idx="11425">
                        <c:v>152.30000000000001</c:v>
                      </c:pt>
                      <c:pt idx="11426">
                        <c:v>151</c:v>
                      </c:pt>
                      <c:pt idx="11427">
                        <c:v>149.9</c:v>
                      </c:pt>
                      <c:pt idx="11428">
                        <c:v>151.19999999999999</c:v>
                      </c:pt>
                      <c:pt idx="11429">
                        <c:v>149.30000000000001</c:v>
                      </c:pt>
                      <c:pt idx="11430">
                        <c:v>150.9</c:v>
                      </c:pt>
                      <c:pt idx="11431">
                        <c:v>149.9</c:v>
                      </c:pt>
                      <c:pt idx="11432">
                        <c:v>148.9</c:v>
                      </c:pt>
                      <c:pt idx="11433">
                        <c:v>151.69999999999999</c:v>
                      </c:pt>
                      <c:pt idx="11434">
                        <c:v>150.4</c:v>
                      </c:pt>
                      <c:pt idx="11435">
                        <c:v>150.9</c:v>
                      </c:pt>
                      <c:pt idx="11436">
                        <c:v>150</c:v>
                      </c:pt>
                      <c:pt idx="11437">
                        <c:v>151</c:v>
                      </c:pt>
                      <c:pt idx="11438">
                        <c:v>150.5</c:v>
                      </c:pt>
                      <c:pt idx="11439">
                        <c:v>150.30000000000001</c:v>
                      </c:pt>
                      <c:pt idx="11440">
                        <c:v>150.69999999999999</c:v>
                      </c:pt>
                      <c:pt idx="11441">
                        <c:v>150.5</c:v>
                      </c:pt>
                      <c:pt idx="11442">
                        <c:v>150.30000000000001</c:v>
                      </c:pt>
                      <c:pt idx="11443">
                        <c:v>150</c:v>
                      </c:pt>
                      <c:pt idx="11444">
                        <c:v>149.5</c:v>
                      </c:pt>
                      <c:pt idx="11445">
                        <c:v>152</c:v>
                      </c:pt>
                      <c:pt idx="11446">
                        <c:v>150.69999999999999</c:v>
                      </c:pt>
                      <c:pt idx="11447">
                        <c:v>150.19999999999999</c:v>
                      </c:pt>
                      <c:pt idx="11448">
                        <c:v>150.5</c:v>
                      </c:pt>
                      <c:pt idx="11449">
                        <c:v>150</c:v>
                      </c:pt>
                      <c:pt idx="11450">
                        <c:v>150.4</c:v>
                      </c:pt>
                      <c:pt idx="11451">
                        <c:v>150.1</c:v>
                      </c:pt>
                      <c:pt idx="11452">
                        <c:v>150.9</c:v>
                      </c:pt>
                      <c:pt idx="11453">
                        <c:v>150.80000000000001</c:v>
                      </c:pt>
                      <c:pt idx="11454">
                        <c:v>151.9</c:v>
                      </c:pt>
                      <c:pt idx="11455">
                        <c:v>151.1</c:v>
                      </c:pt>
                      <c:pt idx="11456">
                        <c:v>151.19999999999999</c:v>
                      </c:pt>
                      <c:pt idx="11457">
                        <c:v>151.6</c:v>
                      </c:pt>
                      <c:pt idx="11458">
                        <c:v>150.69999999999999</c:v>
                      </c:pt>
                      <c:pt idx="11459">
                        <c:v>150.9</c:v>
                      </c:pt>
                      <c:pt idx="11460">
                        <c:v>150.19999999999999</c:v>
                      </c:pt>
                      <c:pt idx="11461">
                        <c:v>150.1</c:v>
                      </c:pt>
                      <c:pt idx="11462">
                        <c:v>150.1</c:v>
                      </c:pt>
                      <c:pt idx="11463">
                        <c:v>151.19999999999999</c:v>
                      </c:pt>
                      <c:pt idx="11464">
                        <c:v>150.19999999999999</c:v>
                      </c:pt>
                      <c:pt idx="11465">
                        <c:v>150.5</c:v>
                      </c:pt>
                      <c:pt idx="11466">
                        <c:v>150.80000000000001</c:v>
                      </c:pt>
                      <c:pt idx="11467">
                        <c:v>150.1</c:v>
                      </c:pt>
                      <c:pt idx="11468">
                        <c:v>150.1</c:v>
                      </c:pt>
                      <c:pt idx="11469">
                        <c:v>150.9</c:v>
                      </c:pt>
                      <c:pt idx="11470">
                        <c:v>151</c:v>
                      </c:pt>
                      <c:pt idx="11471">
                        <c:v>150.4</c:v>
                      </c:pt>
                      <c:pt idx="11472">
                        <c:v>150.5</c:v>
                      </c:pt>
                      <c:pt idx="11473">
                        <c:v>149.6</c:v>
                      </c:pt>
                      <c:pt idx="11474">
                        <c:v>150.19999999999999</c:v>
                      </c:pt>
                      <c:pt idx="11475">
                        <c:v>151</c:v>
                      </c:pt>
                      <c:pt idx="11476">
                        <c:v>150.80000000000001</c:v>
                      </c:pt>
                      <c:pt idx="11477">
                        <c:v>149.69999999999999</c:v>
                      </c:pt>
                      <c:pt idx="11478">
                        <c:v>150.6</c:v>
                      </c:pt>
                      <c:pt idx="11479">
                        <c:v>151.69999999999999</c:v>
                      </c:pt>
                      <c:pt idx="11480">
                        <c:v>151.9</c:v>
                      </c:pt>
                      <c:pt idx="11481">
                        <c:v>150.19999999999999</c:v>
                      </c:pt>
                      <c:pt idx="11482">
                        <c:v>151.19999999999999</c:v>
                      </c:pt>
                      <c:pt idx="11483">
                        <c:v>150.9</c:v>
                      </c:pt>
                      <c:pt idx="11484">
                        <c:v>150.9</c:v>
                      </c:pt>
                      <c:pt idx="11485">
                        <c:v>150.6</c:v>
                      </c:pt>
                      <c:pt idx="11486">
                        <c:v>150.5</c:v>
                      </c:pt>
                      <c:pt idx="11487">
                        <c:v>151.1</c:v>
                      </c:pt>
                      <c:pt idx="11488">
                        <c:v>150.9</c:v>
                      </c:pt>
                      <c:pt idx="11489">
                        <c:v>150.6</c:v>
                      </c:pt>
                      <c:pt idx="11490">
                        <c:v>149.6</c:v>
                      </c:pt>
                      <c:pt idx="11491">
                        <c:v>149.6</c:v>
                      </c:pt>
                      <c:pt idx="11492">
                        <c:v>150.19999999999999</c:v>
                      </c:pt>
                      <c:pt idx="11493">
                        <c:v>150.5</c:v>
                      </c:pt>
                      <c:pt idx="11494">
                        <c:v>150.19999999999999</c:v>
                      </c:pt>
                      <c:pt idx="11495">
                        <c:v>150.80000000000001</c:v>
                      </c:pt>
                      <c:pt idx="11496">
                        <c:v>150</c:v>
                      </c:pt>
                      <c:pt idx="11497">
                        <c:v>151</c:v>
                      </c:pt>
                      <c:pt idx="11498">
                        <c:v>151.1</c:v>
                      </c:pt>
                      <c:pt idx="11499">
                        <c:v>149.6</c:v>
                      </c:pt>
                      <c:pt idx="11500">
                        <c:v>150.6</c:v>
                      </c:pt>
                      <c:pt idx="11501">
                        <c:v>151.30000000000001</c:v>
                      </c:pt>
                      <c:pt idx="11502">
                        <c:v>150.80000000000001</c:v>
                      </c:pt>
                      <c:pt idx="11503">
                        <c:v>150.80000000000001</c:v>
                      </c:pt>
                      <c:pt idx="11504">
                        <c:v>150.4</c:v>
                      </c:pt>
                      <c:pt idx="11505">
                        <c:v>151</c:v>
                      </c:pt>
                      <c:pt idx="11506">
                        <c:v>151.69999999999999</c:v>
                      </c:pt>
                      <c:pt idx="11507">
                        <c:v>151.4</c:v>
                      </c:pt>
                      <c:pt idx="11508">
                        <c:v>150.30000000000001</c:v>
                      </c:pt>
                      <c:pt idx="11509">
                        <c:v>150.30000000000001</c:v>
                      </c:pt>
                      <c:pt idx="11510">
                        <c:v>151.69999999999999</c:v>
                      </c:pt>
                      <c:pt idx="11511">
                        <c:v>151.1</c:v>
                      </c:pt>
                      <c:pt idx="11512">
                        <c:v>150.30000000000001</c:v>
                      </c:pt>
                      <c:pt idx="11513">
                        <c:v>151</c:v>
                      </c:pt>
                      <c:pt idx="11514">
                        <c:v>150.6</c:v>
                      </c:pt>
                      <c:pt idx="11515">
                        <c:v>151</c:v>
                      </c:pt>
                      <c:pt idx="11516">
                        <c:v>150.5</c:v>
                      </c:pt>
                      <c:pt idx="11517">
                        <c:v>150.4</c:v>
                      </c:pt>
                      <c:pt idx="11518">
                        <c:v>151.6</c:v>
                      </c:pt>
                      <c:pt idx="11519">
                        <c:v>151</c:v>
                      </c:pt>
                      <c:pt idx="11520">
                        <c:v>150.69999999999999</c:v>
                      </c:pt>
                      <c:pt idx="11521">
                        <c:v>150.69999999999999</c:v>
                      </c:pt>
                      <c:pt idx="11522">
                        <c:v>150.5</c:v>
                      </c:pt>
                      <c:pt idx="11523">
                        <c:v>151.9</c:v>
                      </c:pt>
                      <c:pt idx="11524">
                        <c:v>151.19999999999999</c:v>
                      </c:pt>
                      <c:pt idx="11525">
                        <c:v>152.1</c:v>
                      </c:pt>
                      <c:pt idx="11526">
                        <c:v>151.30000000000001</c:v>
                      </c:pt>
                      <c:pt idx="11527">
                        <c:v>151.30000000000001</c:v>
                      </c:pt>
                      <c:pt idx="11528">
                        <c:v>151.30000000000001</c:v>
                      </c:pt>
                      <c:pt idx="11529">
                        <c:v>150.5</c:v>
                      </c:pt>
                      <c:pt idx="11530">
                        <c:v>151</c:v>
                      </c:pt>
                      <c:pt idx="11531">
                        <c:v>151.4</c:v>
                      </c:pt>
                      <c:pt idx="11532">
                        <c:v>152.69999999999999</c:v>
                      </c:pt>
                      <c:pt idx="11533">
                        <c:v>151.9</c:v>
                      </c:pt>
                      <c:pt idx="11534">
                        <c:v>150.4</c:v>
                      </c:pt>
                      <c:pt idx="11535">
                        <c:v>149.9</c:v>
                      </c:pt>
                      <c:pt idx="11536">
                        <c:v>150</c:v>
                      </c:pt>
                      <c:pt idx="11537">
                        <c:v>151</c:v>
                      </c:pt>
                      <c:pt idx="11538">
                        <c:v>151.9</c:v>
                      </c:pt>
                      <c:pt idx="11539">
                        <c:v>152.30000000000001</c:v>
                      </c:pt>
                      <c:pt idx="11540">
                        <c:v>150.6</c:v>
                      </c:pt>
                      <c:pt idx="11541">
                        <c:v>150.69999999999999</c:v>
                      </c:pt>
                      <c:pt idx="11542">
                        <c:v>151.30000000000001</c:v>
                      </c:pt>
                      <c:pt idx="11543">
                        <c:v>151.9</c:v>
                      </c:pt>
                      <c:pt idx="11544">
                        <c:v>150.9</c:v>
                      </c:pt>
                      <c:pt idx="11545">
                        <c:v>151</c:v>
                      </c:pt>
                      <c:pt idx="11546">
                        <c:v>153.1</c:v>
                      </c:pt>
                      <c:pt idx="11547">
                        <c:v>150.6</c:v>
                      </c:pt>
                      <c:pt idx="11548">
                        <c:v>150.5</c:v>
                      </c:pt>
                      <c:pt idx="11549">
                        <c:v>150.1</c:v>
                      </c:pt>
                      <c:pt idx="11550">
                        <c:v>150.19999999999999</c:v>
                      </c:pt>
                      <c:pt idx="11551">
                        <c:v>152.1</c:v>
                      </c:pt>
                      <c:pt idx="11552">
                        <c:v>150.30000000000001</c:v>
                      </c:pt>
                      <c:pt idx="11553">
                        <c:v>151.69999999999999</c:v>
                      </c:pt>
                      <c:pt idx="11554">
                        <c:v>149.9</c:v>
                      </c:pt>
                      <c:pt idx="11555">
                        <c:v>150.4</c:v>
                      </c:pt>
                      <c:pt idx="11556">
                        <c:v>151.30000000000001</c:v>
                      </c:pt>
                      <c:pt idx="11557">
                        <c:v>151.9</c:v>
                      </c:pt>
                      <c:pt idx="11558">
                        <c:v>151.4</c:v>
                      </c:pt>
                      <c:pt idx="11559">
                        <c:v>152.30000000000001</c:v>
                      </c:pt>
                      <c:pt idx="11560">
                        <c:v>151.69999999999999</c:v>
                      </c:pt>
                      <c:pt idx="11561">
                        <c:v>150.4</c:v>
                      </c:pt>
                      <c:pt idx="11562">
                        <c:v>151.5</c:v>
                      </c:pt>
                      <c:pt idx="11563">
                        <c:v>150.4</c:v>
                      </c:pt>
                      <c:pt idx="11564">
                        <c:v>151.30000000000001</c:v>
                      </c:pt>
                      <c:pt idx="11565">
                        <c:v>151.19999999999999</c:v>
                      </c:pt>
                      <c:pt idx="11566">
                        <c:v>150.9</c:v>
                      </c:pt>
                      <c:pt idx="11567">
                        <c:v>151.1</c:v>
                      </c:pt>
                      <c:pt idx="11568">
                        <c:v>151.1</c:v>
                      </c:pt>
                      <c:pt idx="11569">
                        <c:v>151</c:v>
                      </c:pt>
                      <c:pt idx="11570">
                        <c:v>151.4</c:v>
                      </c:pt>
                      <c:pt idx="11571">
                        <c:v>151.6</c:v>
                      </c:pt>
                      <c:pt idx="11572">
                        <c:v>151.6</c:v>
                      </c:pt>
                      <c:pt idx="11573">
                        <c:v>151</c:v>
                      </c:pt>
                      <c:pt idx="11574">
                        <c:v>151.5</c:v>
                      </c:pt>
                      <c:pt idx="11575">
                        <c:v>152.1</c:v>
                      </c:pt>
                      <c:pt idx="11576">
                        <c:v>151.30000000000001</c:v>
                      </c:pt>
                      <c:pt idx="11577">
                        <c:v>151.30000000000001</c:v>
                      </c:pt>
                      <c:pt idx="11578">
                        <c:v>150.69999999999999</c:v>
                      </c:pt>
                      <c:pt idx="11579">
                        <c:v>152.19999999999999</c:v>
                      </c:pt>
                      <c:pt idx="11580">
                        <c:v>150.9</c:v>
                      </c:pt>
                      <c:pt idx="11581">
                        <c:v>151.80000000000001</c:v>
                      </c:pt>
                      <c:pt idx="11582">
                        <c:v>150.80000000000001</c:v>
                      </c:pt>
                      <c:pt idx="11583">
                        <c:v>151.1</c:v>
                      </c:pt>
                      <c:pt idx="11584">
                        <c:v>151.9</c:v>
                      </c:pt>
                      <c:pt idx="11585">
                        <c:v>151.19999999999999</c:v>
                      </c:pt>
                      <c:pt idx="11586">
                        <c:v>151.19999999999999</c:v>
                      </c:pt>
                      <c:pt idx="11587">
                        <c:v>151.4</c:v>
                      </c:pt>
                      <c:pt idx="11588">
                        <c:v>151.6</c:v>
                      </c:pt>
                      <c:pt idx="11589">
                        <c:v>152.9</c:v>
                      </c:pt>
                      <c:pt idx="11590">
                        <c:v>152.30000000000001</c:v>
                      </c:pt>
                      <c:pt idx="11591">
                        <c:v>151.1</c:v>
                      </c:pt>
                      <c:pt idx="11592">
                        <c:v>151.30000000000001</c:v>
                      </c:pt>
                      <c:pt idx="11593">
                        <c:v>150</c:v>
                      </c:pt>
                      <c:pt idx="11594">
                        <c:v>150.6</c:v>
                      </c:pt>
                      <c:pt idx="11595">
                        <c:v>151.5</c:v>
                      </c:pt>
                      <c:pt idx="11596">
                        <c:v>151.4</c:v>
                      </c:pt>
                      <c:pt idx="11597">
                        <c:v>151.80000000000001</c:v>
                      </c:pt>
                      <c:pt idx="11598">
                        <c:v>151.5</c:v>
                      </c:pt>
                      <c:pt idx="11599">
                        <c:v>150.9</c:v>
                      </c:pt>
                      <c:pt idx="11600">
                        <c:v>153</c:v>
                      </c:pt>
                      <c:pt idx="11601">
                        <c:v>151.6</c:v>
                      </c:pt>
                      <c:pt idx="11602">
                        <c:v>151.19999999999999</c:v>
                      </c:pt>
                      <c:pt idx="11603">
                        <c:v>150.9</c:v>
                      </c:pt>
                      <c:pt idx="11604">
                        <c:v>151.5</c:v>
                      </c:pt>
                      <c:pt idx="11605">
                        <c:v>150.69999999999999</c:v>
                      </c:pt>
                      <c:pt idx="11606">
                        <c:v>152.6</c:v>
                      </c:pt>
                      <c:pt idx="11607">
                        <c:v>151.9</c:v>
                      </c:pt>
                      <c:pt idx="11608">
                        <c:v>152.19999999999999</c:v>
                      </c:pt>
                      <c:pt idx="11609">
                        <c:v>151.4</c:v>
                      </c:pt>
                      <c:pt idx="11610">
                        <c:v>150.69999999999999</c:v>
                      </c:pt>
                      <c:pt idx="11611">
                        <c:v>150.4</c:v>
                      </c:pt>
                      <c:pt idx="11612">
                        <c:v>150.9</c:v>
                      </c:pt>
                      <c:pt idx="11613">
                        <c:v>150.5</c:v>
                      </c:pt>
                      <c:pt idx="11614">
                        <c:v>151.1</c:v>
                      </c:pt>
                      <c:pt idx="11615">
                        <c:v>150.4</c:v>
                      </c:pt>
                      <c:pt idx="11616">
                        <c:v>150.19999999999999</c:v>
                      </c:pt>
                      <c:pt idx="11617">
                        <c:v>151.69999999999999</c:v>
                      </c:pt>
                      <c:pt idx="11618">
                        <c:v>150.4</c:v>
                      </c:pt>
                      <c:pt idx="11619">
                        <c:v>151.6</c:v>
                      </c:pt>
                      <c:pt idx="11620">
                        <c:v>150.1</c:v>
                      </c:pt>
                      <c:pt idx="11621">
                        <c:v>151.19999999999999</c:v>
                      </c:pt>
                      <c:pt idx="11622">
                        <c:v>151.1</c:v>
                      </c:pt>
                      <c:pt idx="11623">
                        <c:v>150.80000000000001</c:v>
                      </c:pt>
                      <c:pt idx="11624">
                        <c:v>151.9</c:v>
                      </c:pt>
                      <c:pt idx="11625">
                        <c:v>151.6</c:v>
                      </c:pt>
                      <c:pt idx="11626">
                        <c:v>151.9</c:v>
                      </c:pt>
                      <c:pt idx="11627">
                        <c:v>152.30000000000001</c:v>
                      </c:pt>
                      <c:pt idx="11628">
                        <c:v>151.9</c:v>
                      </c:pt>
                      <c:pt idx="11629">
                        <c:v>151.30000000000001</c:v>
                      </c:pt>
                      <c:pt idx="11630">
                        <c:v>151.9</c:v>
                      </c:pt>
                      <c:pt idx="11631">
                        <c:v>151.5</c:v>
                      </c:pt>
                      <c:pt idx="11632">
                        <c:v>151.80000000000001</c:v>
                      </c:pt>
                      <c:pt idx="11633">
                        <c:v>152.6</c:v>
                      </c:pt>
                      <c:pt idx="11634">
                        <c:v>150.9</c:v>
                      </c:pt>
                      <c:pt idx="11635">
                        <c:v>150.6</c:v>
                      </c:pt>
                      <c:pt idx="11636">
                        <c:v>152.6</c:v>
                      </c:pt>
                      <c:pt idx="11637">
                        <c:v>150.80000000000001</c:v>
                      </c:pt>
                      <c:pt idx="11638">
                        <c:v>150.9</c:v>
                      </c:pt>
                      <c:pt idx="11639">
                        <c:v>151.69999999999999</c:v>
                      </c:pt>
                      <c:pt idx="11640">
                        <c:v>151.4</c:v>
                      </c:pt>
                      <c:pt idx="11641">
                        <c:v>151.6</c:v>
                      </c:pt>
                      <c:pt idx="11642">
                        <c:v>150.80000000000001</c:v>
                      </c:pt>
                      <c:pt idx="11643">
                        <c:v>149.80000000000001</c:v>
                      </c:pt>
                      <c:pt idx="11644">
                        <c:v>151.1</c:v>
                      </c:pt>
                      <c:pt idx="11645">
                        <c:v>150.6</c:v>
                      </c:pt>
                      <c:pt idx="11646">
                        <c:v>151.30000000000001</c:v>
                      </c:pt>
                      <c:pt idx="11647">
                        <c:v>151.5</c:v>
                      </c:pt>
                      <c:pt idx="11648">
                        <c:v>150.5</c:v>
                      </c:pt>
                      <c:pt idx="11649">
                        <c:v>150.1</c:v>
                      </c:pt>
                      <c:pt idx="11650">
                        <c:v>152</c:v>
                      </c:pt>
                      <c:pt idx="11651">
                        <c:v>151.80000000000001</c:v>
                      </c:pt>
                      <c:pt idx="11652">
                        <c:v>151.19999999999999</c:v>
                      </c:pt>
                      <c:pt idx="11653">
                        <c:v>150.80000000000001</c:v>
                      </c:pt>
                      <c:pt idx="11654">
                        <c:v>150.4</c:v>
                      </c:pt>
                      <c:pt idx="11655">
                        <c:v>150.80000000000001</c:v>
                      </c:pt>
                      <c:pt idx="11656">
                        <c:v>150.6</c:v>
                      </c:pt>
                      <c:pt idx="11657">
                        <c:v>150</c:v>
                      </c:pt>
                      <c:pt idx="11658">
                        <c:v>150.9</c:v>
                      </c:pt>
                      <c:pt idx="11659">
                        <c:v>151.9</c:v>
                      </c:pt>
                      <c:pt idx="11660">
                        <c:v>151</c:v>
                      </c:pt>
                      <c:pt idx="11661">
                        <c:v>151.80000000000001</c:v>
                      </c:pt>
                      <c:pt idx="11662">
                        <c:v>149.9</c:v>
                      </c:pt>
                      <c:pt idx="11663">
                        <c:v>150.4</c:v>
                      </c:pt>
                      <c:pt idx="11664">
                        <c:v>150.9</c:v>
                      </c:pt>
                      <c:pt idx="11665">
                        <c:v>150.5</c:v>
                      </c:pt>
                      <c:pt idx="11666">
                        <c:v>151.6</c:v>
                      </c:pt>
                      <c:pt idx="11667">
                        <c:v>151.4</c:v>
                      </c:pt>
                      <c:pt idx="11668">
                        <c:v>152.5</c:v>
                      </c:pt>
                      <c:pt idx="11669">
                        <c:v>151.1</c:v>
                      </c:pt>
                      <c:pt idx="11670">
                        <c:v>150.6</c:v>
                      </c:pt>
                      <c:pt idx="11671">
                        <c:v>150.80000000000001</c:v>
                      </c:pt>
                      <c:pt idx="11672">
                        <c:v>150.5</c:v>
                      </c:pt>
                      <c:pt idx="11673">
                        <c:v>150.19999999999999</c:v>
                      </c:pt>
                      <c:pt idx="11674">
                        <c:v>150.69999999999999</c:v>
                      </c:pt>
                      <c:pt idx="11675">
                        <c:v>151.30000000000001</c:v>
                      </c:pt>
                      <c:pt idx="11676">
                        <c:v>151.9</c:v>
                      </c:pt>
                      <c:pt idx="11677">
                        <c:v>151.4</c:v>
                      </c:pt>
                      <c:pt idx="11678">
                        <c:v>151.4</c:v>
                      </c:pt>
                      <c:pt idx="11679">
                        <c:v>151.4</c:v>
                      </c:pt>
                      <c:pt idx="11680">
                        <c:v>150.30000000000001</c:v>
                      </c:pt>
                      <c:pt idx="11681">
                        <c:v>150.80000000000001</c:v>
                      </c:pt>
                      <c:pt idx="11682">
                        <c:v>151.4</c:v>
                      </c:pt>
                      <c:pt idx="11683">
                        <c:v>151</c:v>
                      </c:pt>
                      <c:pt idx="11684">
                        <c:v>151.6</c:v>
                      </c:pt>
                      <c:pt idx="11685">
                        <c:v>151</c:v>
                      </c:pt>
                      <c:pt idx="11686">
                        <c:v>152.1</c:v>
                      </c:pt>
                      <c:pt idx="11687">
                        <c:v>151.1</c:v>
                      </c:pt>
                      <c:pt idx="11688">
                        <c:v>152</c:v>
                      </c:pt>
                      <c:pt idx="11689">
                        <c:v>151.4</c:v>
                      </c:pt>
                      <c:pt idx="11690">
                        <c:v>150.80000000000001</c:v>
                      </c:pt>
                      <c:pt idx="11691">
                        <c:v>152</c:v>
                      </c:pt>
                      <c:pt idx="11692">
                        <c:v>151</c:v>
                      </c:pt>
                      <c:pt idx="11693">
                        <c:v>152</c:v>
                      </c:pt>
                      <c:pt idx="11694">
                        <c:v>152.1</c:v>
                      </c:pt>
                      <c:pt idx="11695">
                        <c:v>150.5</c:v>
                      </c:pt>
                      <c:pt idx="11696">
                        <c:v>150.9</c:v>
                      </c:pt>
                      <c:pt idx="11697">
                        <c:v>149.80000000000001</c:v>
                      </c:pt>
                      <c:pt idx="11698">
                        <c:v>150</c:v>
                      </c:pt>
                      <c:pt idx="11699">
                        <c:v>150.69999999999999</c:v>
                      </c:pt>
                      <c:pt idx="11700">
                        <c:v>150.69999999999999</c:v>
                      </c:pt>
                      <c:pt idx="11701">
                        <c:v>152.19999999999999</c:v>
                      </c:pt>
                      <c:pt idx="11702">
                        <c:v>152.30000000000001</c:v>
                      </c:pt>
                      <c:pt idx="11703">
                        <c:v>151.69999999999999</c:v>
                      </c:pt>
                      <c:pt idx="11704">
                        <c:v>150.5</c:v>
                      </c:pt>
                      <c:pt idx="11705">
                        <c:v>151.5</c:v>
                      </c:pt>
                      <c:pt idx="11706">
                        <c:v>151</c:v>
                      </c:pt>
                      <c:pt idx="11707">
                        <c:v>151.5</c:v>
                      </c:pt>
                      <c:pt idx="11708">
                        <c:v>150.9</c:v>
                      </c:pt>
                      <c:pt idx="11709">
                        <c:v>151</c:v>
                      </c:pt>
                      <c:pt idx="11710">
                        <c:v>150.9</c:v>
                      </c:pt>
                      <c:pt idx="11711">
                        <c:v>151.4</c:v>
                      </c:pt>
                      <c:pt idx="11712">
                        <c:v>150.80000000000001</c:v>
                      </c:pt>
                      <c:pt idx="11713">
                        <c:v>152</c:v>
                      </c:pt>
                      <c:pt idx="11714">
                        <c:v>150.69999999999999</c:v>
                      </c:pt>
                      <c:pt idx="11715">
                        <c:v>151.1</c:v>
                      </c:pt>
                      <c:pt idx="11716">
                        <c:v>151.69999999999999</c:v>
                      </c:pt>
                      <c:pt idx="11717">
                        <c:v>151.19999999999999</c:v>
                      </c:pt>
                      <c:pt idx="11718">
                        <c:v>152</c:v>
                      </c:pt>
                      <c:pt idx="11719">
                        <c:v>151.80000000000001</c:v>
                      </c:pt>
                      <c:pt idx="11720">
                        <c:v>151.5</c:v>
                      </c:pt>
                      <c:pt idx="11721">
                        <c:v>151.1</c:v>
                      </c:pt>
                      <c:pt idx="11722">
                        <c:v>150.69999999999999</c:v>
                      </c:pt>
                      <c:pt idx="11723">
                        <c:v>150.19999999999999</c:v>
                      </c:pt>
                      <c:pt idx="11724">
                        <c:v>149.6</c:v>
                      </c:pt>
                      <c:pt idx="11725">
                        <c:v>150.5</c:v>
                      </c:pt>
                      <c:pt idx="11726">
                        <c:v>151.6</c:v>
                      </c:pt>
                      <c:pt idx="11727">
                        <c:v>151.1</c:v>
                      </c:pt>
                      <c:pt idx="11728">
                        <c:v>151.5</c:v>
                      </c:pt>
                      <c:pt idx="11729">
                        <c:v>151.4</c:v>
                      </c:pt>
                      <c:pt idx="11730">
                        <c:v>149.9</c:v>
                      </c:pt>
                      <c:pt idx="11731">
                        <c:v>151.5</c:v>
                      </c:pt>
                      <c:pt idx="11732">
                        <c:v>150.5</c:v>
                      </c:pt>
                      <c:pt idx="11733">
                        <c:v>150.80000000000001</c:v>
                      </c:pt>
                      <c:pt idx="11734">
                        <c:v>151</c:v>
                      </c:pt>
                      <c:pt idx="11735">
                        <c:v>151.5</c:v>
                      </c:pt>
                      <c:pt idx="11736">
                        <c:v>151.6</c:v>
                      </c:pt>
                      <c:pt idx="11737">
                        <c:v>150.9</c:v>
                      </c:pt>
                      <c:pt idx="11738">
                        <c:v>152.19999999999999</c:v>
                      </c:pt>
                      <c:pt idx="11739">
                        <c:v>149.6</c:v>
                      </c:pt>
                      <c:pt idx="11740">
                        <c:v>151.5</c:v>
                      </c:pt>
                      <c:pt idx="11741">
                        <c:v>149.69999999999999</c:v>
                      </c:pt>
                      <c:pt idx="11742">
                        <c:v>150.9</c:v>
                      </c:pt>
                      <c:pt idx="11743">
                        <c:v>150.9</c:v>
                      </c:pt>
                      <c:pt idx="11744">
                        <c:v>150.80000000000001</c:v>
                      </c:pt>
                      <c:pt idx="11745">
                        <c:v>151</c:v>
                      </c:pt>
                      <c:pt idx="11746">
                        <c:v>152</c:v>
                      </c:pt>
                      <c:pt idx="11747">
                        <c:v>151</c:v>
                      </c:pt>
                      <c:pt idx="11748">
                        <c:v>149.80000000000001</c:v>
                      </c:pt>
                      <c:pt idx="11749">
                        <c:v>150.69999999999999</c:v>
                      </c:pt>
                      <c:pt idx="11750">
                        <c:v>151.5</c:v>
                      </c:pt>
                      <c:pt idx="11751">
                        <c:v>151.1</c:v>
                      </c:pt>
                      <c:pt idx="11752">
                        <c:v>150.1</c:v>
                      </c:pt>
                      <c:pt idx="11753">
                        <c:v>149.80000000000001</c:v>
                      </c:pt>
                      <c:pt idx="11754">
                        <c:v>150.9</c:v>
                      </c:pt>
                      <c:pt idx="11755">
                        <c:v>149.69999999999999</c:v>
                      </c:pt>
                      <c:pt idx="11756">
                        <c:v>150.30000000000001</c:v>
                      </c:pt>
                      <c:pt idx="11757">
                        <c:v>150.80000000000001</c:v>
                      </c:pt>
                      <c:pt idx="11758">
                        <c:v>151.9</c:v>
                      </c:pt>
                      <c:pt idx="11759">
                        <c:v>150</c:v>
                      </c:pt>
                      <c:pt idx="11760">
                        <c:v>150.4</c:v>
                      </c:pt>
                      <c:pt idx="11761">
                        <c:v>151</c:v>
                      </c:pt>
                      <c:pt idx="11762">
                        <c:v>151.19999999999999</c:v>
                      </c:pt>
                      <c:pt idx="11763">
                        <c:v>151.4</c:v>
                      </c:pt>
                      <c:pt idx="11764">
                        <c:v>151.30000000000001</c:v>
                      </c:pt>
                      <c:pt idx="11765">
                        <c:v>150.30000000000001</c:v>
                      </c:pt>
                      <c:pt idx="11766">
                        <c:v>149.9</c:v>
                      </c:pt>
                      <c:pt idx="11767">
                        <c:v>149.80000000000001</c:v>
                      </c:pt>
                      <c:pt idx="11768">
                        <c:v>150.5</c:v>
                      </c:pt>
                      <c:pt idx="11769">
                        <c:v>150.6</c:v>
                      </c:pt>
                      <c:pt idx="11770">
                        <c:v>151.4</c:v>
                      </c:pt>
                      <c:pt idx="11771">
                        <c:v>151.30000000000001</c:v>
                      </c:pt>
                      <c:pt idx="11772">
                        <c:v>151.80000000000001</c:v>
                      </c:pt>
                      <c:pt idx="11773">
                        <c:v>151.1</c:v>
                      </c:pt>
                      <c:pt idx="11774">
                        <c:v>150.30000000000001</c:v>
                      </c:pt>
                      <c:pt idx="11775">
                        <c:v>150.1</c:v>
                      </c:pt>
                      <c:pt idx="11776">
                        <c:v>150.19999999999999</c:v>
                      </c:pt>
                      <c:pt idx="11777">
                        <c:v>150.4</c:v>
                      </c:pt>
                      <c:pt idx="11778">
                        <c:v>152.19999999999999</c:v>
                      </c:pt>
                      <c:pt idx="11779">
                        <c:v>151.30000000000001</c:v>
                      </c:pt>
                      <c:pt idx="11780">
                        <c:v>150.6</c:v>
                      </c:pt>
                      <c:pt idx="11781">
                        <c:v>151.5</c:v>
                      </c:pt>
                      <c:pt idx="11782">
                        <c:v>150.4</c:v>
                      </c:pt>
                      <c:pt idx="11783">
                        <c:v>150.9</c:v>
                      </c:pt>
                      <c:pt idx="11784">
                        <c:v>150</c:v>
                      </c:pt>
                      <c:pt idx="11785">
                        <c:v>151.4</c:v>
                      </c:pt>
                      <c:pt idx="11786">
                        <c:v>150.9</c:v>
                      </c:pt>
                      <c:pt idx="11787">
                        <c:v>151.6</c:v>
                      </c:pt>
                      <c:pt idx="11788">
                        <c:v>149.69999999999999</c:v>
                      </c:pt>
                      <c:pt idx="11789">
                        <c:v>150.69999999999999</c:v>
                      </c:pt>
                      <c:pt idx="11790">
                        <c:v>149.80000000000001</c:v>
                      </c:pt>
                      <c:pt idx="11791">
                        <c:v>150</c:v>
                      </c:pt>
                      <c:pt idx="11792">
                        <c:v>150.80000000000001</c:v>
                      </c:pt>
                      <c:pt idx="11793">
                        <c:v>151.1</c:v>
                      </c:pt>
                      <c:pt idx="11794">
                        <c:v>150.5</c:v>
                      </c:pt>
                      <c:pt idx="11795">
                        <c:v>151.1</c:v>
                      </c:pt>
                      <c:pt idx="11796">
                        <c:v>151.1</c:v>
                      </c:pt>
                      <c:pt idx="11797">
                        <c:v>149.69999999999999</c:v>
                      </c:pt>
                      <c:pt idx="11798">
                        <c:v>150</c:v>
                      </c:pt>
                      <c:pt idx="11799">
                        <c:v>149.5</c:v>
                      </c:pt>
                      <c:pt idx="11800">
                        <c:v>150.9</c:v>
                      </c:pt>
                      <c:pt idx="11801">
                        <c:v>150.6</c:v>
                      </c:pt>
                      <c:pt idx="11802">
                        <c:v>151.9</c:v>
                      </c:pt>
                      <c:pt idx="11803">
                        <c:v>150.69999999999999</c:v>
                      </c:pt>
                      <c:pt idx="11804">
                        <c:v>150.5</c:v>
                      </c:pt>
                      <c:pt idx="11805">
                        <c:v>151</c:v>
                      </c:pt>
                      <c:pt idx="11806">
                        <c:v>151.5</c:v>
                      </c:pt>
                      <c:pt idx="11807">
                        <c:v>151.1</c:v>
                      </c:pt>
                      <c:pt idx="11808">
                        <c:v>149.5</c:v>
                      </c:pt>
                      <c:pt idx="11809">
                        <c:v>150.30000000000001</c:v>
                      </c:pt>
                      <c:pt idx="11810">
                        <c:v>150.80000000000001</c:v>
                      </c:pt>
                      <c:pt idx="11811">
                        <c:v>150.69999999999999</c:v>
                      </c:pt>
                      <c:pt idx="11812">
                        <c:v>150.30000000000001</c:v>
                      </c:pt>
                      <c:pt idx="11813">
                        <c:v>150.6</c:v>
                      </c:pt>
                      <c:pt idx="11814">
                        <c:v>150.5</c:v>
                      </c:pt>
                      <c:pt idx="11815">
                        <c:v>150.9</c:v>
                      </c:pt>
                      <c:pt idx="11816">
                        <c:v>150.4</c:v>
                      </c:pt>
                      <c:pt idx="11817">
                        <c:v>150.69999999999999</c:v>
                      </c:pt>
                      <c:pt idx="11818">
                        <c:v>151</c:v>
                      </c:pt>
                      <c:pt idx="11819">
                        <c:v>151.6</c:v>
                      </c:pt>
                      <c:pt idx="11820">
                        <c:v>151.9</c:v>
                      </c:pt>
                      <c:pt idx="11821">
                        <c:v>150.80000000000001</c:v>
                      </c:pt>
                      <c:pt idx="11822">
                        <c:v>150.30000000000001</c:v>
                      </c:pt>
                      <c:pt idx="11823">
                        <c:v>151.30000000000001</c:v>
                      </c:pt>
                      <c:pt idx="11824">
                        <c:v>150.30000000000001</c:v>
                      </c:pt>
                      <c:pt idx="11825">
                        <c:v>150.5</c:v>
                      </c:pt>
                      <c:pt idx="11826">
                        <c:v>149.69999999999999</c:v>
                      </c:pt>
                      <c:pt idx="11827">
                        <c:v>149.6</c:v>
                      </c:pt>
                      <c:pt idx="11828">
                        <c:v>151.1</c:v>
                      </c:pt>
                      <c:pt idx="11829">
                        <c:v>151</c:v>
                      </c:pt>
                      <c:pt idx="11830">
                        <c:v>150.30000000000001</c:v>
                      </c:pt>
                      <c:pt idx="11831">
                        <c:v>150.69999999999999</c:v>
                      </c:pt>
                      <c:pt idx="11832">
                        <c:v>149.69999999999999</c:v>
                      </c:pt>
                      <c:pt idx="11833">
                        <c:v>150.9</c:v>
                      </c:pt>
                      <c:pt idx="11834">
                        <c:v>150.80000000000001</c:v>
                      </c:pt>
                      <c:pt idx="11835">
                        <c:v>149.80000000000001</c:v>
                      </c:pt>
                      <c:pt idx="11836">
                        <c:v>151.80000000000001</c:v>
                      </c:pt>
                      <c:pt idx="11837">
                        <c:v>151.80000000000001</c:v>
                      </c:pt>
                      <c:pt idx="11838">
                        <c:v>151.5</c:v>
                      </c:pt>
                      <c:pt idx="11839">
                        <c:v>150.4</c:v>
                      </c:pt>
                      <c:pt idx="11840">
                        <c:v>151.80000000000001</c:v>
                      </c:pt>
                      <c:pt idx="11841">
                        <c:v>151.30000000000001</c:v>
                      </c:pt>
                      <c:pt idx="11842">
                        <c:v>151.1</c:v>
                      </c:pt>
                      <c:pt idx="11843">
                        <c:v>150.69999999999999</c:v>
                      </c:pt>
                      <c:pt idx="11844">
                        <c:v>150.9</c:v>
                      </c:pt>
                      <c:pt idx="11845">
                        <c:v>150.69999999999999</c:v>
                      </c:pt>
                      <c:pt idx="11846">
                        <c:v>151.1</c:v>
                      </c:pt>
                      <c:pt idx="11847">
                        <c:v>151.80000000000001</c:v>
                      </c:pt>
                      <c:pt idx="11848">
                        <c:v>151.69999999999999</c:v>
                      </c:pt>
                      <c:pt idx="11849">
                        <c:v>150.9</c:v>
                      </c:pt>
                      <c:pt idx="11850">
                        <c:v>150.4</c:v>
                      </c:pt>
                      <c:pt idx="11851">
                        <c:v>150.69999999999999</c:v>
                      </c:pt>
                      <c:pt idx="11852">
                        <c:v>151.6</c:v>
                      </c:pt>
                      <c:pt idx="11853">
                        <c:v>152.69999999999999</c:v>
                      </c:pt>
                      <c:pt idx="11854">
                        <c:v>151.1</c:v>
                      </c:pt>
                      <c:pt idx="11855">
                        <c:v>152.19999999999999</c:v>
                      </c:pt>
                      <c:pt idx="11856">
                        <c:v>151.4</c:v>
                      </c:pt>
                      <c:pt idx="11857">
                        <c:v>151.30000000000001</c:v>
                      </c:pt>
                      <c:pt idx="11858">
                        <c:v>151.69999999999999</c:v>
                      </c:pt>
                      <c:pt idx="11859">
                        <c:v>150.80000000000001</c:v>
                      </c:pt>
                      <c:pt idx="11860">
                        <c:v>151.1</c:v>
                      </c:pt>
                      <c:pt idx="11861">
                        <c:v>150.9</c:v>
                      </c:pt>
                      <c:pt idx="11862">
                        <c:v>151.9</c:v>
                      </c:pt>
                      <c:pt idx="11863">
                        <c:v>151.4</c:v>
                      </c:pt>
                      <c:pt idx="11864">
                        <c:v>151.4</c:v>
                      </c:pt>
                      <c:pt idx="11865">
                        <c:v>151.5</c:v>
                      </c:pt>
                      <c:pt idx="11866">
                        <c:v>150.9</c:v>
                      </c:pt>
                      <c:pt idx="11867">
                        <c:v>150.30000000000001</c:v>
                      </c:pt>
                      <c:pt idx="11868">
                        <c:v>151.9</c:v>
                      </c:pt>
                      <c:pt idx="11869">
                        <c:v>151.80000000000001</c:v>
                      </c:pt>
                      <c:pt idx="11870">
                        <c:v>151.30000000000001</c:v>
                      </c:pt>
                      <c:pt idx="11871">
                        <c:v>150.80000000000001</c:v>
                      </c:pt>
                      <c:pt idx="11872">
                        <c:v>151.80000000000001</c:v>
                      </c:pt>
                      <c:pt idx="11873">
                        <c:v>152.1</c:v>
                      </c:pt>
                      <c:pt idx="11874">
                        <c:v>151.80000000000001</c:v>
                      </c:pt>
                      <c:pt idx="11875">
                        <c:v>152.80000000000001</c:v>
                      </c:pt>
                      <c:pt idx="11876">
                        <c:v>151.9</c:v>
                      </c:pt>
                      <c:pt idx="11877">
                        <c:v>152.69999999999999</c:v>
                      </c:pt>
                      <c:pt idx="11878">
                        <c:v>151.6</c:v>
                      </c:pt>
                      <c:pt idx="11879">
                        <c:v>150.6</c:v>
                      </c:pt>
                      <c:pt idx="11880">
                        <c:v>151.5</c:v>
                      </c:pt>
                      <c:pt idx="11881">
                        <c:v>150.80000000000001</c:v>
                      </c:pt>
                      <c:pt idx="11882">
                        <c:v>151.80000000000001</c:v>
                      </c:pt>
                      <c:pt idx="11883">
                        <c:v>151.1</c:v>
                      </c:pt>
                      <c:pt idx="11884">
                        <c:v>150.9</c:v>
                      </c:pt>
                      <c:pt idx="11885">
                        <c:v>150.69999999999999</c:v>
                      </c:pt>
                      <c:pt idx="11886">
                        <c:v>151.30000000000001</c:v>
                      </c:pt>
                      <c:pt idx="11887">
                        <c:v>150.6</c:v>
                      </c:pt>
                      <c:pt idx="11888">
                        <c:v>151.5</c:v>
                      </c:pt>
                      <c:pt idx="11889">
                        <c:v>151.9</c:v>
                      </c:pt>
                      <c:pt idx="11890">
                        <c:v>151.69999999999999</c:v>
                      </c:pt>
                      <c:pt idx="11891">
                        <c:v>151.80000000000001</c:v>
                      </c:pt>
                      <c:pt idx="11892">
                        <c:v>151.80000000000001</c:v>
                      </c:pt>
                      <c:pt idx="11893">
                        <c:v>151.9</c:v>
                      </c:pt>
                      <c:pt idx="11894">
                        <c:v>150.69999999999999</c:v>
                      </c:pt>
                      <c:pt idx="11895">
                        <c:v>151.30000000000001</c:v>
                      </c:pt>
                      <c:pt idx="11896">
                        <c:v>151.19999999999999</c:v>
                      </c:pt>
                      <c:pt idx="11897">
                        <c:v>151</c:v>
                      </c:pt>
                      <c:pt idx="11898">
                        <c:v>151.30000000000001</c:v>
                      </c:pt>
                      <c:pt idx="11899">
                        <c:v>152.9</c:v>
                      </c:pt>
                      <c:pt idx="11900">
                        <c:v>152.4</c:v>
                      </c:pt>
                      <c:pt idx="11901">
                        <c:v>152</c:v>
                      </c:pt>
                      <c:pt idx="11902">
                        <c:v>151.4</c:v>
                      </c:pt>
                      <c:pt idx="11903">
                        <c:v>152.1</c:v>
                      </c:pt>
                      <c:pt idx="11904">
                        <c:v>151.80000000000001</c:v>
                      </c:pt>
                      <c:pt idx="11905">
                        <c:v>151.9</c:v>
                      </c:pt>
                      <c:pt idx="11906">
                        <c:v>152.69999999999999</c:v>
                      </c:pt>
                      <c:pt idx="11907">
                        <c:v>151.9</c:v>
                      </c:pt>
                      <c:pt idx="11908">
                        <c:v>152.80000000000001</c:v>
                      </c:pt>
                      <c:pt idx="11909">
                        <c:v>151.5</c:v>
                      </c:pt>
                      <c:pt idx="11910">
                        <c:v>152</c:v>
                      </c:pt>
                      <c:pt idx="11911">
                        <c:v>151.5</c:v>
                      </c:pt>
                      <c:pt idx="11912">
                        <c:v>151.69999999999999</c:v>
                      </c:pt>
                      <c:pt idx="11913">
                        <c:v>152.1</c:v>
                      </c:pt>
                      <c:pt idx="11914">
                        <c:v>151.69999999999999</c:v>
                      </c:pt>
                      <c:pt idx="11915">
                        <c:v>151.4</c:v>
                      </c:pt>
                      <c:pt idx="11916">
                        <c:v>152.69999999999999</c:v>
                      </c:pt>
                      <c:pt idx="11917">
                        <c:v>151.5</c:v>
                      </c:pt>
                      <c:pt idx="11918">
                        <c:v>151.30000000000001</c:v>
                      </c:pt>
                      <c:pt idx="11919">
                        <c:v>151.69999999999999</c:v>
                      </c:pt>
                      <c:pt idx="11920">
                        <c:v>152.30000000000001</c:v>
                      </c:pt>
                      <c:pt idx="11921">
                        <c:v>150.80000000000001</c:v>
                      </c:pt>
                      <c:pt idx="11922">
                        <c:v>151.5</c:v>
                      </c:pt>
                      <c:pt idx="11923">
                        <c:v>151.1</c:v>
                      </c:pt>
                      <c:pt idx="11924">
                        <c:v>151.6</c:v>
                      </c:pt>
                      <c:pt idx="11925">
                        <c:v>152.69999999999999</c:v>
                      </c:pt>
                      <c:pt idx="11926">
                        <c:v>153</c:v>
                      </c:pt>
                      <c:pt idx="11927">
                        <c:v>151.6</c:v>
                      </c:pt>
                      <c:pt idx="11928">
                        <c:v>153.19999999999999</c:v>
                      </c:pt>
                      <c:pt idx="11929">
                        <c:v>152.9</c:v>
                      </c:pt>
                      <c:pt idx="11930">
                        <c:v>151.9</c:v>
                      </c:pt>
                      <c:pt idx="11931">
                        <c:v>151.19999999999999</c:v>
                      </c:pt>
                      <c:pt idx="11932">
                        <c:v>152.19999999999999</c:v>
                      </c:pt>
                      <c:pt idx="11933">
                        <c:v>152</c:v>
                      </c:pt>
                      <c:pt idx="11934">
                        <c:v>152.4</c:v>
                      </c:pt>
                      <c:pt idx="11935">
                        <c:v>151.4</c:v>
                      </c:pt>
                      <c:pt idx="11936">
                        <c:v>150.69999999999999</c:v>
                      </c:pt>
                      <c:pt idx="11937">
                        <c:v>150.5</c:v>
                      </c:pt>
                      <c:pt idx="11938">
                        <c:v>151.80000000000001</c:v>
                      </c:pt>
                      <c:pt idx="11939">
                        <c:v>153</c:v>
                      </c:pt>
                      <c:pt idx="11940">
                        <c:v>151.30000000000001</c:v>
                      </c:pt>
                      <c:pt idx="11941">
                        <c:v>152.19999999999999</c:v>
                      </c:pt>
                      <c:pt idx="11942">
                        <c:v>152.4</c:v>
                      </c:pt>
                      <c:pt idx="11943">
                        <c:v>151.6</c:v>
                      </c:pt>
                      <c:pt idx="11944">
                        <c:v>151</c:v>
                      </c:pt>
                      <c:pt idx="11945">
                        <c:v>151.69999999999999</c:v>
                      </c:pt>
                      <c:pt idx="11946">
                        <c:v>151.30000000000001</c:v>
                      </c:pt>
                      <c:pt idx="11947">
                        <c:v>151.19999999999999</c:v>
                      </c:pt>
                      <c:pt idx="11948">
                        <c:v>152.5</c:v>
                      </c:pt>
                      <c:pt idx="11949">
                        <c:v>152.30000000000001</c:v>
                      </c:pt>
                      <c:pt idx="11950">
                        <c:v>151.6</c:v>
                      </c:pt>
                      <c:pt idx="11951">
                        <c:v>153.1</c:v>
                      </c:pt>
                      <c:pt idx="11952">
                        <c:v>151.69999999999999</c:v>
                      </c:pt>
                      <c:pt idx="11953">
                        <c:v>152.1</c:v>
                      </c:pt>
                      <c:pt idx="11954">
                        <c:v>151.6</c:v>
                      </c:pt>
                      <c:pt idx="11955">
                        <c:v>150.9</c:v>
                      </c:pt>
                      <c:pt idx="11956">
                        <c:v>151.30000000000001</c:v>
                      </c:pt>
                      <c:pt idx="11957">
                        <c:v>152.4</c:v>
                      </c:pt>
                      <c:pt idx="11958">
                        <c:v>151.69999999999999</c:v>
                      </c:pt>
                      <c:pt idx="11959">
                        <c:v>151.4</c:v>
                      </c:pt>
                      <c:pt idx="11960">
                        <c:v>152.1</c:v>
                      </c:pt>
                      <c:pt idx="11961">
                        <c:v>152.30000000000001</c:v>
                      </c:pt>
                      <c:pt idx="11962">
                        <c:v>151.6</c:v>
                      </c:pt>
                      <c:pt idx="11963">
                        <c:v>151.19999999999999</c:v>
                      </c:pt>
                      <c:pt idx="11964">
                        <c:v>150.80000000000001</c:v>
                      </c:pt>
                      <c:pt idx="11965">
                        <c:v>150.6</c:v>
                      </c:pt>
                      <c:pt idx="11966">
                        <c:v>151.9</c:v>
                      </c:pt>
                      <c:pt idx="11967">
                        <c:v>150.80000000000001</c:v>
                      </c:pt>
                      <c:pt idx="11968">
                        <c:v>150.6</c:v>
                      </c:pt>
                      <c:pt idx="11969">
                        <c:v>152.4</c:v>
                      </c:pt>
                      <c:pt idx="11970">
                        <c:v>151.6</c:v>
                      </c:pt>
                      <c:pt idx="11971">
                        <c:v>151.69999999999999</c:v>
                      </c:pt>
                      <c:pt idx="11972">
                        <c:v>151.4</c:v>
                      </c:pt>
                      <c:pt idx="11973">
                        <c:v>150.80000000000001</c:v>
                      </c:pt>
                      <c:pt idx="11974">
                        <c:v>151.4</c:v>
                      </c:pt>
                      <c:pt idx="11975">
                        <c:v>151.1</c:v>
                      </c:pt>
                      <c:pt idx="11976">
                        <c:v>151.30000000000001</c:v>
                      </c:pt>
                      <c:pt idx="11977">
                        <c:v>152</c:v>
                      </c:pt>
                      <c:pt idx="11978">
                        <c:v>150.69999999999999</c:v>
                      </c:pt>
                      <c:pt idx="11979">
                        <c:v>151.69999999999999</c:v>
                      </c:pt>
                      <c:pt idx="11980">
                        <c:v>151.80000000000001</c:v>
                      </c:pt>
                      <c:pt idx="11981">
                        <c:v>151.1</c:v>
                      </c:pt>
                      <c:pt idx="11982">
                        <c:v>151.6</c:v>
                      </c:pt>
                      <c:pt idx="11983">
                        <c:v>151</c:v>
                      </c:pt>
                      <c:pt idx="11984">
                        <c:v>150.80000000000001</c:v>
                      </c:pt>
                      <c:pt idx="11985">
                        <c:v>150.6</c:v>
                      </c:pt>
                      <c:pt idx="11986">
                        <c:v>150.4</c:v>
                      </c:pt>
                      <c:pt idx="11987">
                        <c:v>152.19999999999999</c:v>
                      </c:pt>
                      <c:pt idx="11988">
                        <c:v>151.4</c:v>
                      </c:pt>
                      <c:pt idx="11989">
                        <c:v>150.6</c:v>
                      </c:pt>
                      <c:pt idx="11990">
                        <c:v>150.6</c:v>
                      </c:pt>
                      <c:pt idx="11991">
                        <c:v>152.5</c:v>
                      </c:pt>
                      <c:pt idx="11992">
                        <c:v>151.4</c:v>
                      </c:pt>
                      <c:pt idx="11993">
                        <c:v>151.1</c:v>
                      </c:pt>
                      <c:pt idx="11994">
                        <c:v>152.30000000000001</c:v>
                      </c:pt>
                      <c:pt idx="11995">
                        <c:v>151.9</c:v>
                      </c:pt>
                      <c:pt idx="11996">
                        <c:v>151.1</c:v>
                      </c:pt>
                      <c:pt idx="11997">
                        <c:v>151.5</c:v>
                      </c:pt>
                      <c:pt idx="11998">
                        <c:v>151.4</c:v>
                      </c:pt>
                      <c:pt idx="11999">
                        <c:v>151.4</c:v>
                      </c:pt>
                      <c:pt idx="12000">
                        <c:v>151.9</c:v>
                      </c:pt>
                      <c:pt idx="12001">
                        <c:v>151.19999999999999</c:v>
                      </c:pt>
                      <c:pt idx="12002">
                        <c:v>152</c:v>
                      </c:pt>
                      <c:pt idx="12003">
                        <c:v>151.1</c:v>
                      </c:pt>
                      <c:pt idx="12004">
                        <c:v>150.80000000000001</c:v>
                      </c:pt>
                      <c:pt idx="12005">
                        <c:v>150</c:v>
                      </c:pt>
                      <c:pt idx="12006">
                        <c:v>150.69999999999999</c:v>
                      </c:pt>
                      <c:pt idx="12007">
                        <c:v>150.80000000000001</c:v>
                      </c:pt>
                      <c:pt idx="12008">
                        <c:v>152.6</c:v>
                      </c:pt>
                      <c:pt idx="12009">
                        <c:v>151.9</c:v>
                      </c:pt>
                      <c:pt idx="12010">
                        <c:v>152.5</c:v>
                      </c:pt>
                      <c:pt idx="12011">
                        <c:v>151.80000000000001</c:v>
                      </c:pt>
                      <c:pt idx="12012">
                        <c:v>152.5</c:v>
                      </c:pt>
                      <c:pt idx="12013">
                        <c:v>151.5</c:v>
                      </c:pt>
                      <c:pt idx="12014">
                        <c:v>151.1</c:v>
                      </c:pt>
                      <c:pt idx="12015">
                        <c:v>151.30000000000001</c:v>
                      </c:pt>
                      <c:pt idx="12016">
                        <c:v>152.1</c:v>
                      </c:pt>
                      <c:pt idx="12017">
                        <c:v>153.1</c:v>
                      </c:pt>
                      <c:pt idx="12018">
                        <c:v>152.80000000000001</c:v>
                      </c:pt>
                      <c:pt idx="12019">
                        <c:v>151.4</c:v>
                      </c:pt>
                      <c:pt idx="12020">
                        <c:v>151.6</c:v>
                      </c:pt>
                      <c:pt idx="12021">
                        <c:v>152.5</c:v>
                      </c:pt>
                      <c:pt idx="12022">
                        <c:v>151.9</c:v>
                      </c:pt>
                      <c:pt idx="12023">
                        <c:v>151.6</c:v>
                      </c:pt>
                      <c:pt idx="12024">
                        <c:v>151.4</c:v>
                      </c:pt>
                      <c:pt idx="12025">
                        <c:v>152.30000000000001</c:v>
                      </c:pt>
                      <c:pt idx="12026">
                        <c:v>151.1</c:v>
                      </c:pt>
                      <c:pt idx="12027">
                        <c:v>151.30000000000001</c:v>
                      </c:pt>
                      <c:pt idx="12028">
                        <c:v>151.5</c:v>
                      </c:pt>
                      <c:pt idx="12029">
                        <c:v>151.4</c:v>
                      </c:pt>
                      <c:pt idx="12030">
                        <c:v>151.19999999999999</c:v>
                      </c:pt>
                      <c:pt idx="12031">
                        <c:v>152.1</c:v>
                      </c:pt>
                      <c:pt idx="12032">
                        <c:v>151</c:v>
                      </c:pt>
                      <c:pt idx="12033">
                        <c:v>151.1</c:v>
                      </c:pt>
                      <c:pt idx="12034">
                        <c:v>150.4</c:v>
                      </c:pt>
                      <c:pt idx="12035">
                        <c:v>148.69999999999999</c:v>
                      </c:pt>
                      <c:pt idx="12036">
                        <c:v>150.9</c:v>
                      </c:pt>
                      <c:pt idx="12037">
                        <c:v>152.69999999999999</c:v>
                      </c:pt>
                      <c:pt idx="12038">
                        <c:v>151.6</c:v>
                      </c:pt>
                      <c:pt idx="12039">
                        <c:v>151.80000000000001</c:v>
                      </c:pt>
                      <c:pt idx="12040">
                        <c:v>151.5</c:v>
                      </c:pt>
                      <c:pt idx="12041">
                        <c:v>150.5</c:v>
                      </c:pt>
                      <c:pt idx="12042">
                        <c:v>151.19999999999999</c:v>
                      </c:pt>
                      <c:pt idx="12043">
                        <c:v>152.1</c:v>
                      </c:pt>
                      <c:pt idx="12044">
                        <c:v>151.30000000000001</c:v>
                      </c:pt>
                      <c:pt idx="12045">
                        <c:v>151.4</c:v>
                      </c:pt>
                      <c:pt idx="12046">
                        <c:v>151.19999999999999</c:v>
                      </c:pt>
                      <c:pt idx="12047">
                        <c:v>151</c:v>
                      </c:pt>
                      <c:pt idx="12048">
                        <c:v>151.9</c:v>
                      </c:pt>
                      <c:pt idx="12049">
                        <c:v>151.4</c:v>
                      </c:pt>
                      <c:pt idx="12050">
                        <c:v>150.9</c:v>
                      </c:pt>
                      <c:pt idx="12051">
                        <c:v>151.69999999999999</c:v>
                      </c:pt>
                      <c:pt idx="12052">
                        <c:v>151.69999999999999</c:v>
                      </c:pt>
                      <c:pt idx="12053">
                        <c:v>151.30000000000001</c:v>
                      </c:pt>
                      <c:pt idx="12054">
                        <c:v>151.9</c:v>
                      </c:pt>
                      <c:pt idx="12055">
                        <c:v>149.9</c:v>
                      </c:pt>
                      <c:pt idx="12056">
                        <c:v>150</c:v>
                      </c:pt>
                      <c:pt idx="12057">
                        <c:v>150.30000000000001</c:v>
                      </c:pt>
                      <c:pt idx="12058">
                        <c:v>151.4</c:v>
                      </c:pt>
                      <c:pt idx="12059">
                        <c:v>151.69999999999999</c:v>
                      </c:pt>
                      <c:pt idx="12060">
                        <c:v>151.19999999999999</c:v>
                      </c:pt>
                      <c:pt idx="12061">
                        <c:v>149.80000000000001</c:v>
                      </c:pt>
                      <c:pt idx="12062">
                        <c:v>150.6</c:v>
                      </c:pt>
                      <c:pt idx="12063">
                        <c:v>150.1</c:v>
                      </c:pt>
                      <c:pt idx="12064">
                        <c:v>150.6</c:v>
                      </c:pt>
                      <c:pt idx="12065">
                        <c:v>150.80000000000001</c:v>
                      </c:pt>
                      <c:pt idx="12066">
                        <c:v>150.80000000000001</c:v>
                      </c:pt>
                      <c:pt idx="12067">
                        <c:v>150.9</c:v>
                      </c:pt>
                      <c:pt idx="12068">
                        <c:v>151.6</c:v>
                      </c:pt>
                      <c:pt idx="12069">
                        <c:v>152.5</c:v>
                      </c:pt>
                      <c:pt idx="12070">
                        <c:v>151.30000000000001</c:v>
                      </c:pt>
                      <c:pt idx="12071">
                        <c:v>151.30000000000001</c:v>
                      </c:pt>
                      <c:pt idx="12072">
                        <c:v>151.1</c:v>
                      </c:pt>
                      <c:pt idx="12073">
                        <c:v>150.9</c:v>
                      </c:pt>
                      <c:pt idx="12074">
                        <c:v>150.5</c:v>
                      </c:pt>
                      <c:pt idx="12075">
                        <c:v>151</c:v>
                      </c:pt>
                      <c:pt idx="12076">
                        <c:v>150.4</c:v>
                      </c:pt>
                      <c:pt idx="12077">
                        <c:v>150.6</c:v>
                      </c:pt>
                      <c:pt idx="12078">
                        <c:v>151.30000000000001</c:v>
                      </c:pt>
                      <c:pt idx="12079">
                        <c:v>151.5</c:v>
                      </c:pt>
                      <c:pt idx="12080">
                        <c:v>150.9</c:v>
                      </c:pt>
                      <c:pt idx="12081">
                        <c:v>150.69999999999999</c:v>
                      </c:pt>
                      <c:pt idx="12082">
                        <c:v>151.6</c:v>
                      </c:pt>
                      <c:pt idx="12083">
                        <c:v>150.69999999999999</c:v>
                      </c:pt>
                      <c:pt idx="12084">
                        <c:v>149.80000000000001</c:v>
                      </c:pt>
                      <c:pt idx="12085">
                        <c:v>150.30000000000001</c:v>
                      </c:pt>
                      <c:pt idx="12086">
                        <c:v>151.30000000000001</c:v>
                      </c:pt>
                      <c:pt idx="12087">
                        <c:v>152.5</c:v>
                      </c:pt>
                      <c:pt idx="12088">
                        <c:v>151.6</c:v>
                      </c:pt>
                      <c:pt idx="12089">
                        <c:v>151</c:v>
                      </c:pt>
                      <c:pt idx="12090">
                        <c:v>150.80000000000001</c:v>
                      </c:pt>
                      <c:pt idx="12091">
                        <c:v>149.4</c:v>
                      </c:pt>
                      <c:pt idx="12092">
                        <c:v>151.1</c:v>
                      </c:pt>
                      <c:pt idx="12093">
                        <c:v>150.69999999999999</c:v>
                      </c:pt>
                      <c:pt idx="12094">
                        <c:v>150</c:v>
                      </c:pt>
                      <c:pt idx="12095">
                        <c:v>150.69999999999999</c:v>
                      </c:pt>
                      <c:pt idx="12096">
                        <c:v>151</c:v>
                      </c:pt>
                      <c:pt idx="12097">
                        <c:v>151.4</c:v>
                      </c:pt>
                      <c:pt idx="12098">
                        <c:v>150.80000000000001</c:v>
                      </c:pt>
                      <c:pt idx="12099">
                        <c:v>151.1</c:v>
                      </c:pt>
                      <c:pt idx="12100">
                        <c:v>150.80000000000001</c:v>
                      </c:pt>
                      <c:pt idx="12101">
                        <c:v>150.1</c:v>
                      </c:pt>
                      <c:pt idx="12102">
                        <c:v>150.6</c:v>
                      </c:pt>
                      <c:pt idx="12103">
                        <c:v>150.9</c:v>
                      </c:pt>
                      <c:pt idx="12104">
                        <c:v>151.9</c:v>
                      </c:pt>
                      <c:pt idx="12105">
                        <c:v>151.6</c:v>
                      </c:pt>
                      <c:pt idx="12106">
                        <c:v>151.30000000000001</c:v>
                      </c:pt>
                      <c:pt idx="12107">
                        <c:v>151.1</c:v>
                      </c:pt>
                      <c:pt idx="12108">
                        <c:v>150.69999999999999</c:v>
                      </c:pt>
                      <c:pt idx="12109">
                        <c:v>151.30000000000001</c:v>
                      </c:pt>
                      <c:pt idx="12110">
                        <c:v>150.6</c:v>
                      </c:pt>
                      <c:pt idx="12111">
                        <c:v>150.80000000000001</c:v>
                      </c:pt>
                      <c:pt idx="12112">
                        <c:v>151.19999999999999</c:v>
                      </c:pt>
                      <c:pt idx="12113">
                        <c:v>150.9</c:v>
                      </c:pt>
                      <c:pt idx="12114">
                        <c:v>151.9</c:v>
                      </c:pt>
                      <c:pt idx="12115">
                        <c:v>150.6</c:v>
                      </c:pt>
                      <c:pt idx="12116">
                        <c:v>150.80000000000001</c:v>
                      </c:pt>
                      <c:pt idx="12117">
                        <c:v>150.69999999999999</c:v>
                      </c:pt>
                      <c:pt idx="12118">
                        <c:v>150.6</c:v>
                      </c:pt>
                      <c:pt idx="12119">
                        <c:v>149.69999999999999</c:v>
                      </c:pt>
                      <c:pt idx="12120">
                        <c:v>151.19999999999999</c:v>
                      </c:pt>
                      <c:pt idx="12121">
                        <c:v>151.69999999999999</c:v>
                      </c:pt>
                      <c:pt idx="12122">
                        <c:v>150.5</c:v>
                      </c:pt>
                      <c:pt idx="12123">
                        <c:v>151.1</c:v>
                      </c:pt>
                      <c:pt idx="12124">
                        <c:v>151.80000000000001</c:v>
                      </c:pt>
                      <c:pt idx="12125">
                        <c:v>150.4</c:v>
                      </c:pt>
                      <c:pt idx="12126">
                        <c:v>150.5</c:v>
                      </c:pt>
                      <c:pt idx="12127">
                        <c:v>151.19999999999999</c:v>
                      </c:pt>
                      <c:pt idx="12128">
                        <c:v>151.6</c:v>
                      </c:pt>
                      <c:pt idx="12129">
                        <c:v>150.9</c:v>
                      </c:pt>
                      <c:pt idx="12130">
                        <c:v>150.9</c:v>
                      </c:pt>
                      <c:pt idx="12131">
                        <c:v>151.5</c:v>
                      </c:pt>
                      <c:pt idx="12132">
                        <c:v>151.5</c:v>
                      </c:pt>
                      <c:pt idx="12133">
                        <c:v>150.30000000000001</c:v>
                      </c:pt>
                      <c:pt idx="12134">
                        <c:v>150.4</c:v>
                      </c:pt>
                      <c:pt idx="12135">
                        <c:v>150.1</c:v>
                      </c:pt>
                      <c:pt idx="12136">
                        <c:v>149</c:v>
                      </c:pt>
                      <c:pt idx="12137">
                        <c:v>150.80000000000001</c:v>
                      </c:pt>
                      <c:pt idx="12138">
                        <c:v>151.1</c:v>
                      </c:pt>
                      <c:pt idx="12139">
                        <c:v>151.9</c:v>
                      </c:pt>
                      <c:pt idx="12140">
                        <c:v>151.30000000000001</c:v>
                      </c:pt>
                      <c:pt idx="12141">
                        <c:v>151.19999999999999</c:v>
                      </c:pt>
                      <c:pt idx="12142">
                        <c:v>150.30000000000001</c:v>
                      </c:pt>
                      <c:pt idx="12143">
                        <c:v>150.69999999999999</c:v>
                      </c:pt>
                      <c:pt idx="12144">
                        <c:v>150</c:v>
                      </c:pt>
                      <c:pt idx="12145">
                        <c:v>149.5</c:v>
                      </c:pt>
                      <c:pt idx="12146">
                        <c:v>150.4</c:v>
                      </c:pt>
                      <c:pt idx="12147">
                        <c:v>150.5</c:v>
                      </c:pt>
                      <c:pt idx="12148">
                        <c:v>150.4</c:v>
                      </c:pt>
                      <c:pt idx="12149">
                        <c:v>149.80000000000001</c:v>
                      </c:pt>
                      <c:pt idx="12150">
                        <c:v>150.1</c:v>
                      </c:pt>
                      <c:pt idx="12151">
                        <c:v>150.30000000000001</c:v>
                      </c:pt>
                      <c:pt idx="12152">
                        <c:v>150</c:v>
                      </c:pt>
                      <c:pt idx="12153">
                        <c:v>148.4</c:v>
                      </c:pt>
                      <c:pt idx="12154">
                        <c:v>150.4</c:v>
                      </c:pt>
                      <c:pt idx="12155">
                        <c:v>150.30000000000001</c:v>
                      </c:pt>
                      <c:pt idx="12156">
                        <c:v>151</c:v>
                      </c:pt>
                      <c:pt idx="12157">
                        <c:v>150.69999999999999</c:v>
                      </c:pt>
                      <c:pt idx="12158">
                        <c:v>150.19999999999999</c:v>
                      </c:pt>
                      <c:pt idx="12159">
                        <c:v>151.1</c:v>
                      </c:pt>
                      <c:pt idx="12160">
                        <c:v>150.9</c:v>
                      </c:pt>
                      <c:pt idx="12161">
                        <c:v>150.4</c:v>
                      </c:pt>
                      <c:pt idx="12162">
                        <c:v>151.6</c:v>
                      </c:pt>
                      <c:pt idx="12163">
                        <c:v>150.1</c:v>
                      </c:pt>
                      <c:pt idx="12164">
                        <c:v>150.69999999999999</c:v>
                      </c:pt>
                      <c:pt idx="12165">
                        <c:v>150.69999999999999</c:v>
                      </c:pt>
                      <c:pt idx="12166">
                        <c:v>150.4</c:v>
                      </c:pt>
                      <c:pt idx="12167">
                        <c:v>150.69999999999999</c:v>
                      </c:pt>
                      <c:pt idx="12168">
                        <c:v>151.4</c:v>
                      </c:pt>
                      <c:pt idx="12169">
                        <c:v>150.6</c:v>
                      </c:pt>
                      <c:pt idx="12170">
                        <c:v>151.5</c:v>
                      </c:pt>
                      <c:pt idx="12171">
                        <c:v>151.19999999999999</c:v>
                      </c:pt>
                      <c:pt idx="12172">
                        <c:v>150.6</c:v>
                      </c:pt>
                      <c:pt idx="12173">
                        <c:v>150.1</c:v>
                      </c:pt>
                      <c:pt idx="12174">
                        <c:v>149.6</c:v>
                      </c:pt>
                      <c:pt idx="12175">
                        <c:v>149.30000000000001</c:v>
                      </c:pt>
                      <c:pt idx="12176">
                        <c:v>150.4</c:v>
                      </c:pt>
                      <c:pt idx="12177">
                        <c:v>150.5</c:v>
                      </c:pt>
                      <c:pt idx="12178">
                        <c:v>149.69999999999999</c:v>
                      </c:pt>
                      <c:pt idx="12179">
                        <c:v>149.80000000000001</c:v>
                      </c:pt>
                      <c:pt idx="12180">
                        <c:v>150.5</c:v>
                      </c:pt>
                      <c:pt idx="12181">
                        <c:v>150.69999999999999</c:v>
                      </c:pt>
                      <c:pt idx="12182">
                        <c:v>150.6</c:v>
                      </c:pt>
                      <c:pt idx="12183">
                        <c:v>151.30000000000001</c:v>
                      </c:pt>
                      <c:pt idx="12184">
                        <c:v>150.5</c:v>
                      </c:pt>
                      <c:pt idx="12185">
                        <c:v>150.19999999999999</c:v>
                      </c:pt>
                      <c:pt idx="12186">
                        <c:v>150.6</c:v>
                      </c:pt>
                      <c:pt idx="12187">
                        <c:v>149.30000000000001</c:v>
                      </c:pt>
                      <c:pt idx="12188">
                        <c:v>150.1</c:v>
                      </c:pt>
                      <c:pt idx="12189">
                        <c:v>149.4</c:v>
                      </c:pt>
                      <c:pt idx="12190">
                        <c:v>150.5</c:v>
                      </c:pt>
                      <c:pt idx="12191">
                        <c:v>149.5</c:v>
                      </c:pt>
                      <c:pt idx="12192">
                        <c:v>149.6</c:v>
                      </c:pt>
                      <c:pt idx="12193">
                        <c:v>150.5</c:v>
                      </c:pt>
                      <c:pt idx="12194">
                        <c:v>149.9</c:v>
                      </c:pt>
                      <c:pt idx="12195">
                        <c:v>149.4</c:v>
                      </c:pt>
                      <c:pt idx="12196">
                        <c:v>150.69999999999999</c:v>
                      </c:pt>
                      <c:pt idx="12197">
                        <c:v>150.6</c:v>
                      </c:pt>
                      <c:pt idx="12198">
                        <c:v>151.1</c:v>
                      </c:pt>
                      <c:pt idx="12199">
                        <c:v>150.30000000000001</c:v>
                      </c:pt>
                      <c:pt idx="12200">
                        <c:v>150</c:v>
                      </c:pt>
                      <c:pt idx="12201">
                        <c:v>151.5</c:v>
                      </c:pt>
                      <c:pt idx="12202">
                        <c:v>150.19999999999999</c:v>
                      </c:pt>
                      <c:pt idx="12203">
                        <c:v>150.9</c:v>
                      </c:pt>
                      <c:pt idx="12204">
                        <c:v>150.9</c:v>
                      </c:pt>
                      <c:pt idx="12205">
                        <c:v>148.5</c:v>
                      </c:pt>
                      <c:pt idx="12206">
                        <c:v>150.69999999999999</c:v>
                      </c:pt>
                      <c:pt idx="12207">
                        <c:v>149.69999999999999</c:v>
                      </c:pt>
                      <c:pt idx="12208">
                        <c:v>150.5</c:v>
                      </c:pt>
                      <c:pt idx="12209">
                        <c:v>150</c:v>
                      </c:pt>
                      <c:pt idx="12210">
                        <c:v>149.19999999999999</c:v>
                      </c:pt>
                      <c:pt idx="12211">
                        <c:v>150.19999999999999</c:v>
                      </c:pt>
                      <c:pt idx="12212">
                        <c:v>149.5</c:v>
                      </c:pt>
                      <c:pt idx="12213">
                        <c:v>150.1</c:v>
                      </c:pt>
                      <c:pt idx="12214">
                        <c:v>151.1</c:v>
                      </c:pt>
                      <c:pt idx="12215">
                        <c:v>150.1</c:v>
                      </c:pt>
                      <c:pt idx="12216">
                        <c:v>149.5</c:v>
                      </c:pt>
                      <c:pt idx="12217">
                        <c:v>150.80000000000001</c:v>
                      </c:pt>
                      <c:pt idx="12218">
                        <c:v>149.9</c:v>
                      </c:pt>
                      <c:pt idx="12219">
                        <c:v>149.80000000000001</c:v>
                      </c:pt>
                      <c:pt idx="12220">
                        <c:v>150.80000000000001</c:v>
                      </c:pt>
                      <c:pt idx="12221">
                        <c:v>151.19999999999999</c:v>
                      </c:pt>
                      <c:pt idx="12222">
                        <c:v>150.4</c:v>
                      </c:pt>
                      <c:pt idx="12223">
                        <c:v>150.30000000000001</c:v>
                      </c:pt>
                      <c:pt idx="12224">
                        <c:v>150.30000000000001</c:v>
                      </c:pt>
                      <c:pt idx="12225">
                        <c:v>149.9</c:v>
                      </c:pt>
                      <c:pt idx="12226">
                        <c:v>150.6</c:v>
                      </c:pt>
                      <c:pt idx="12227">
                        <c:v>150.30000000000001</c:v>
                      </c:pt>
                      <c:pt idx="12228">
                        <c:v>151.4</c:v>
                      </c:pt>
                      <c:pt idx="12229">
                        <c:v>149.6</c:v>
                      </c:pt>
                      <c:pt idx="12230">
                        <c:v>151.5</c:v>
                      </c:pt>
                      <c:pt idx="12231">
                        <c:v>150.69999999999999</c:v>
                      </c:pt>
                      <c:pt idx="12232">
                        <c:v>150.30000000000001</c:v>
                      </c:pt>
                      <c:pt idx="12233">
                        <c:v>149.80000000000001</c:v>
                      </c:pt>
                      <c:pt idx="12234">
                        <c:v>149.6</c:v>
                      </c:pt>
                      <c:pt idx="12235">
                        <c:v>150.69999999999999</c:v>
                      </c:pt>
                      <c:pt idx="12236">
                        <c:v>151</c:v>
                      </c:pt>
                      <c:pt idx="12237">
                        <c:v>150.5</c:v>
                      </c:pt>
                      <c:pt idx="12238">
                        <c:v>149.9</c:v>
                      </c:pt>
                      <c:pt idx="12239">
                        <c:v>149.69999999999999</c:v>
                      </c:pt>
                      <c:pt idx="12240">
                        <c:v>150.30000000000001</c:v>
                      </c:pt>
                      <c:pt idx="12241">
                        <c:v>150.1</c:v>
                      </c:pt>
                      <c:pt idx="12242">
                        <c:v>151.1</c:v>
                      </c:pt>
                      <c:pt idx="12243">
                        <c:v>150.6</c:v>
                      </c:pt>
                      <c:pt idx="12244">
                        <c:v>150.4</c:v>
                      </c:pt>
                      <c:pt idx="12245">
                        <c:v>149.9</c:v>
                      </c:pt>
                      <c:pt idx="12246">
                        <c:v>151.30000000000001</c:v>
                      </c:pt>
                      <c:pt idx="12247">
                        <c:v>150.6</c:v>
                      </c:pt>
                      <c:pt idx="12248">
                        <c:v>150.5</c:v>
                      </c:pt>
                      <c:pt idx="12249">
                        <c:v>150.6</c:v>
                      </c:pt>
                      <c:pt idx="12250">
                        <c:v>150</c:v>
                      </c:pt>
                      <c:pt idx="12251">
                        <c:v>150.5</c:v>
                      </c:pt>
                      <c:pt idx="12252">
                        <c:v>150</c:v>
                      </c:pt>
                      <c:pt idx="12253">
                        <c:v>150.1</c:v>
                      </c:pt>
                      <c:pt idx="12254">
                        <c:v>150.80000000000001</c:v>
                      </c:pt>
                      <c:pt idx="12255">
                        <c:v>149.4</c:v>
                      </c:pt>
                      <c:pt idx="12256">
                        <c:v>150.5</c:v>
                      </c:pt>
                      <c:pt idx="12257">
                        <c:v>150.4</c:v>
                      </c:pt>
                      <c:pt idx="12258">
                        <c:v>151.80000000000001</c:v>
                      </c:pt>
                      <c:pt idx="12259">
                        <c:v>149.69999999999999</c:v>
                      </c:pt>
                      <c:pt idx="12260">
                        <c:v>150.5</c:v>
                      </c:pt>
                      <c:pt idx="12261">
                        <c:v>149.80000000000001</c:v>
                      </c:pt>
                      <c:pt idx="12262">
                        <c:v>149.4</c:v>
                      </c:pt>
                      <c:pt idx="12263">
                        <c:v>150.30000000000001</c:v>
                      </c:pt>
                      <c:pt idx="12264">
                        <c:v>149.80000000000001</c:v>
                      </c:pt>
                      <c:pt idx="12265">
                        <c:v>149.80000000000001</c:v>
                      </c:pt>
                      <c:pt idx="12266">
                        <c:v>150.9</c:v>
                      </c:pt>
                      <c:pt idx="12267">
                        <c:v>150.1</c:v>
                      </c:pt>
                      <c:pt idx="12268">
                        <c:v>150.80000000000001</c:v>
                      </c:pt>
                      <c:pt idx="12269">
                        <c:v>150.5</c:v>
                      </c:pt>
                      <c:pt idx="12270">
                        <c:v>151.30000000000001</c:v>
                      </c:pt>
                      <c:pt idx="12271">
                        <c:v>151.5</c:v>
                      </c:pt>
                      <c:pt idx="12272">
                        <c:v>150.30000000000001</c:v>
                      </c:pt>
                      <c:pt idx="12273">
                        <c:v>150</c:v>
                      </c:pt>
                      <c:pt idx="12274">
                        <c:v>149.9</c:v>
                      </c:pt>
                      <c:pt idx="12275">
                        <c:v>149.1</c:v>
                      </c:pt>
                      <c:pt idx="12276">
                        <c:v>149</c:v>
                      </c:pt>
                      <c:pt idx="12277">
                        <c:v>150.69999999999999</c:v>
                      </c:pt>
                      <c:pt idx="12278">
                        <c:v>150.9</c:v>
                      </c:pt>
                      <c:pt idx="12279">
                        <c:v>150.4</c:v>
                      </c:pt>
                      <c:pt idx="12280">
                        <c:v>150.5</c:v>
                      </c:pt>
                      <c:pt idx="12281">
                        <c:v>150.5</c:v>
                      </c:pt>
                      <c:pt idx="12282">
                        <c:v>151.30000000000001</c:v>
                      </c:pt>
                      <c:pt idx="12283">
                        <c:v>149.80000000000001</c:v>
                      </c:pt>
                      <c:pt idx="12284">
                        <c:v>150</c:v>
                      </c:pt>
                      <c:pt idx="12285">
                        <c:v>150.5</c:v>
                      </c:pt>
                      <c:pt idx="12286">
                        <c:v>150.19999999999999</c:v>
                      </c:pt>
                      <c:pt idx="12287">
                        <c:v>151.30000000000001</c:v>
                      </c:pt>
                      <c:pt idx="12288">
                        <c:v>149.80000000000001</c:v>
                      </c:pt>
                      <c:pt idx="12289">
                        <c:v>149.9</c:v>
                      </c:pt>
                      <c:pt idx="12290">
                        <c:v>149.9</c:v>
                      </c:pt>
                      <c:pt idx="12291">
                        <c:v>149.30000000000001</c:v>
                      </c:pt>
                      <c:pt idx="12292">
                        <c:v>150.5</c:v>
                      </c:pt>
                      <c:pt idx="12293">
                        <c:v>150</c:v>
                      </c:pt>
                      <c:pt idx="12294">
                        <c:v>151</c:v>
                      </c:pt>
                      <c:pt idx="12295">
                        <c:v>150.6</c:v>
                      </c:pt>
                      <c:pt idx="12296">
                        <c:v>150.80000000000001</c:v>
                      </c:pt>
                      <c:pt idx="12297">
                        <c:v>150.19999999999999</c:v>
                      </c:pt>
                      <c:pt idx="12298">
                        <c:v>151.69999999999999</c:v>
                      </c:pt>
                      <c:pt idx="12299">
                        <c:v>150.69999999999999</c:v>
                      </c:pt>
                      <c:pt idx="12300">
                        <c:v>150.4</c:v>
                      </c:pt>
                      <c:pt idx="12301">
                        <c:v>150.69999999999999</c:v>
                      </c:pt>
                      <c:pt idx="12302">
                        <c:v>149.69999999999999</c:v>
                      </c:pt>
                      <c:pt idx="12303">
                        <c:v>150.9</c:v>
                      </c:pt>
                      <c:pt idx="12304">
                        <c:v>151.4</c:v>
                      </c:pt>
                      <c:pt idx="12305">
                        <c:v>150.1</c:v>
                      </c:pt>
                      <c:pt idx="12306">
                        <c:v>149.5</c:v>
                      </c:pt>
                      <c:pt idx="12307">
                        <c:v>149.6</c:v>
                      </c:pt>
                      <c:pt idx="12308">
                        <c:v>150</c:v>
                      </c:pt>
                      <c:pt idx="12309">
                        <c:v>150.6</c:v>
                      </c:pt>
                      <c:pt idx="12310">
                        <c:v>151.1</c:v>
                      </c:pt>
                      <c:pt idx="12311">
                        <c:v>150.6</c:v>
                      </c:pt>
                      <c:pt idx="12312">
                        <c:v>150.19999999999999</c:v>
                      </c:pt>
                      <c:pt idx="12313">
                        <c:v>150.4</c:v>
                      </c:pt>
                      <c:pt idx="12314">
                        <c:v>149.4</c:v>
                      </c:pt>
                      <c:pt idx="12315">
                        <c:v>150.1</c:v>
                      </c:pt>
                      <c:pt idx="12316">
                        <c:v>151.4</c:v>
                      </c:pt>
                      <c:pt idx="12317">
                        <c:v>150.19999999999999</c:v>
                      </c:pt>
                      <c:pt idx="12318">
                        <c:v>150.4</c:v>
                      </c:pt>
                      <c:pt idx="12319">
                        <c:v>150.30000000000001</c:v>
                      </c:pt>
                      <c:pt idx="12320">
                        <c:v>149.9</c:v>
                      </c:pt>
                      <c:pt idx="12321">
                        <c:v>149.9</c:v>
                      </c:pt>
                      <c:pt idx="12322">
                        <c:v>150.30000000000001</c:v>
                      </c:pt>
                      <c:pt idx="12323">
                        <c:v>149.1</c:v>
                      </c:pt>
                      <c:pt idx="12324">
                        <c:v>151.5</c:v>
                      </c:pt>
                      <c:pt idx="12325">
                        <c:v>149.19999999999999</c:v>
                      </c:pt>
                      <c:pt idx="12326">
                        <c:v>150.80000000000001</c:v>
                      </c:pt>
                      <c:pt idx="12327">
                        <c:v>149.80000000000001</c:v>
                      </c:pt>
                      <c:pt idx="12328">
                        <c:v>150.9</c:v>
                      </c:pt>
                      <c:pt idx="12329">
                        <c:v>150.30000000000001</c:v>
                      </c:pt>
                      <c:pt idx="12330">
                        <c:v>149.80000000000001</c:v>
                      </c:pt>
                      <c:pt idx="12331">
                        <c:v>149.19999999999999</c:v>
                      </c:pt>
                      <c:pt idx="12332">
                        <c:v>150.69999999999999</c:v>
                      </c:pt>
                      <c:pt idx="12333">
                        <c:v>151</c:v>
                      </c:pt>
                      <c:pt idx="12334">
                        <c:v>149.9</c:v>
                      </c:pt>
                      <c:pt idx="12335">
                        <c:v>150.69999999999999</c:v>
                      </c:pt>
                      <c:pt idx="12336">
                        <c:v>149.69999999999999</c:v>
                      </c:pt>
                      <c:pt idx="12337">
                        <c:v>151.1</c:v>
                      </c:pt>
                      <c:pt idx="12338">
                        <c:v>150.80000000000001</c:v>
                      </c:pt>
                      <c:pt idx="12339">
                        <c:v>150.9</c:v>
                      </c:pt>
                      <c:pt idx="12340">
                        <c:v>150.9</c:v>
                      </c:pt>
                      <c:pt idx="12341">
                        <c:v>151</c:v>
                      </c:pt>
                      <c:pt idx="12342">
                        <c:v>149.9</c:v>
                      </c:pt>
                      <c:pt idx="12343">
                        <c:v>149.6</c:v>
                      </c:pt>
                      <c:pt idx="12344">
                        <c:v>149.4</c:v>
                      </c:pt>
                      <c:pt idx="12345">
                        <c:v>149.9</c:v>
                      </c:pt>
                      <c:pt idx="12346">
                        <c:v>150.5</c:v>
                      </c:pt>
                      <c:pt idx="12347">
                        <c:v>149.4</c:v>
                      </c:pt>
                      <c:pt idx="12348">
                        <c:v>150.69999999999999</c:v>
                      </c:pt>
                      <c:pt idx="12349">
                        <c:v>149.6</c:v>
                      </c:pt>
                      <c:pt idx="12350">
                        <c:v>150.4</c:v>
                      </c:pt>
                      <c:pt idx="12351">
                        <c:v>151</c:v>
                      </c:pt>
                      <c:pt idx="12352">
                        <c:v>150.9</c:v>
                      </c:pt>
                      <c:pt idx="12353">
                        <c:v>150.30000000000001</c:v>
                      </c:pt>
                      <c:pt idx="12354">
                        <c:v>150.69999999999999</c:v>
                      </c:pt>
                      <c:pt idx="12355">
                        <c:v>150.1</c:v>
                      </c:pt>
                      <c:pt idx="12356">
                        <c:v>150.1</c:v>
                      </c:pt>
                      <c:pt idx="12357">
                        <c:v>151</c:v>
                      </c:pt>
                      <c:pt idx="12358">
                        <c:v>150.1</c:v>
                      </c:pt>
                      <c:pt idx="12359">
                        <c:v>150.30000000000001</c:v>
                      </c:pt>
                      <c:pt idx="12360">
                        <c:v>150.5</c:v>
                      </c:pt>
                      <c:pt idx="12361">
                        <c:v>151.1</c:v>
                      </c:pt>
                      <c:pt idx="12362">
                        <c:v>151.1</c:v>
                      </c:pt>
                      <c:pt idx="12363">
                        <c:v>149.4</c:v>
                      </c:pt>
                      <c:pt idx="12364">
                        <c:v>149.6</c:v>
                      </c:pt>
                      <c:pt idx="12365">
                        <c:v>149.4</c:v>
                      </c:pt>
                      <c:pt idx="12366">
                        <c:v>149.19999999999999</c:v>
                      </c:pt>
                      <c:pt idx="12367">
                        <c:v>150.5</c:v>
                      </c:pt>
                      <c:pt idx="12368">
                        <c:v>150.19999999999999</c:v>
                      </c:pt>
                      <c:pt idx="12369">
                        <c:v>150.30000000000001</c:v>
                      </c:pt>
                      <c:pt idx="12370">
                        <c:v>151.30000000000001</c:v>
                      </c:pt>
                      <c:pt idx="12371">
                        <c:v>151.4</c:v>
                      </c:pt>
                      <c:pt idx="12372">
                        <c:v>150.6</c:v>
                      </c:pt>
                      <c:pt idx="12373">
                        <c:v>149.9</c:v>
                      </c:pt>
                      <c:pt idx="12374">
                        <c:v>148.9</c:v>
                      </c:pt>
                      <c:pt idx="12375">
                        <c:v>149.19999999999999</c:v>
                      </c:pt>
                      <c:pt idx="12376">
                        <c:v>150.19999999999999</c:v>
                      </c:pt>
                      <c:pt idx="12377">
                        <c:v>150</c:v>
                      </c:pt>
                      <c:pt idx="12378">
                        <c:v>150.4</c:v>
                      </c:pt>
                      <c:pt idx="12379">
                        <c:v>150.5</c:v>
                      </c:pt>
                      <c:pt idx="12380">
                        <c:v>149.5</c:v>
                      </c:pt>
                      <c:pt idx="12381">
                        <c:v>150.1</c:v>
                      </c:pt>
                      <c:pt idx="12382">
                        <c:v>148.69999999999999</c:v>
                      </c:pt>
                      <c:pt idx="12383">
                        <c:v>150.9</c:v>
                      </c:pt>
                      <c:pt idx="12384">
                        <c:v>149.69999999999999</c:v>
                      </c:pt>
                      <c:pt idx="12385">
                        <c:v>150.4</c:v>
                      </c:pt>
                      <c:pt idx="12386">
                        <c:v>150.4</c:v>
                      </c:pt>
                      <c:pt idx="12387">
                        <c:v>150.1</c:v>
                      </c:pt>
                      <c:pt idx="12388">
                        <c:v>149.1</c:v>
                      </c:pt>
                      <c:pt idx="12389">
                        <c:v>150.4</c:v>
                      </c:pt>
                      <c:pt idx="12390">
                        <c:v>148.9</c:v>
                      </c:pt>
                      <c:pt idx="12391">
                        <c:v>149.6</c:v>
                      </c:pt>
                      <c:pt idx="12392">
                        <c:v>149.30000000000001</c:v>
                      </c:pt>
                      <c:pt idx="12393">
                        <c:v>148.19999999999999</c:v>
                      </c:pt>
                      <c:pt idx="12394">
                        <c:v>150.1</c:v>
                      </c:pt>
                      <c:pt idx="12395">
                        <c:v>149.5</c:v>
                      </c:pt>
                      <c:pt idx="12396">
                        <c:v>150.69999999999999</c:v>
                      </c:pt>
                      <c:pt idx="12397">
                        <c:v>149.1</c:v>
                      </c:pt>
                      <c:pt idx="12398">
                        <c:v>149.69999999999999</c:v>
                      </c:pt>
                      <c:pt idx="12399">
                        <c:v>149.6</c:v>
                      </c:pt>
                      <c:pt idx="12400">
                        <c:v>150.5</c:v>
                      </c:pt>
                      <c:pt idx="12401">
                        <c:v>149.19999999999999</c:v>
                      </c:pt>
                      <c:pt idx="12402">
                        <c:v>149</c:v>
                      </c:pt>
                      <c:pt idx="12403">
                        <c:v>149.5</c:v>
                      </c:pt>
                      <c:pt idx="12404">
                        <c:v>149.1</c:v>
                      </c:pt>
                      <c:pt idx="12405">
                        <c:v>150.4</c:v>
                      </c:pt>
                      <c:pt idx="12406">
                        <c:v>149.9</c:v>
                      </c:pt>
                      <c:pt idx="12407">
                        <c:v>149.80000000000001</c:v>
                      </c:pt>
                      <c:pt idx="12408">
                        <c:v>151.19999999999999</c:v>
                      </c:pt>
                      <c:pt idx="12409">
                        <c:v>149.5</c:v>
                      </c:pt>
                      <c:pt idx="12410">
                        <c:v>149.69999999999999</c:v>
                      </c:pt>
                      <c:pt idx="12411">
                        <c:v>150</c:v>
                      </c:pt>
                      <c:pt idx="12412">
                        <c:v>150</c:v>
                      </c:pt>
                      <c:pt idx="12413">
                        <c:v>150.69999999999999</c:v>
                      </c:pt>
                      <c:pt idx="12414">
                        <c:v>150.5</c:v>
                      </c:pt>
                      <c:pt idx="12415">
                        <c:v>150</c:v>
                      </c:pt>
                      <c:pt idx="12416">
                        <c:v>150</c:v>
                      </c:pt>
                      <c:pt idx="12417">
                        <c:v>149.6</c:v>
                      </c:pt>
                      <c:pt idx="12418">
                        <c:v>149.30000000000001</c:v>
                      </c:pt>
                      <c:pt idx="12419">
                        <c:v>149.1</c:v>
                      </c:pt>
                      <c:pt idx="12420">
                        <c:v>151</c:v>
                      </c:pt>
                      <c:pt idx="12421">
                        <c:v>150.1</c:v>
                      </c:pt>
                      <c:pt idx="12422">
                        <c:v>149.1</c:v>
                      </c:pt>
                      <c:pt idx="12423">
                        <c:v>150.4</c:v>
                      </c:pt>
                      <c:pt idx="12424">
                        <c:v>149.4</c:v>
                      </c:pt>
                      <c:pt idx="12425">
                        <c:v>149.30000000000001</c:v>
                      </c:pt>
                      <c:pt idx="12426">
                        <c:v>149.80000000000001</c:v>
                      </c:pt>
                      <c:pt idx="12427">
                        <c:v>149.19999999999999</c:v>
                      </c:pt>
                      <c:pt idx="12428">
                        <c:v>149.4</c:v>
                      </c:pt>
                      <c:pt idx="12429">
                        <c:v>148.69999999999999</c:v>
                      </c:pt>
                      <c:pt idx="12430">
                        <c:v>149</c:v>
                      </c:pt>
                      <c:pt idx="12431">
                        <c:v>149.80000000000001</c:v>
                      </c:pt>
                      <c:pt idx="12432">
                        <c:v>149.30000000000001</c:v>
                      </c:pt>
                      <c:pt idx="12433">
                        <c:v>149.5</c:v>
                      </c:pt>
                      <c:pt idx="12434">
                        <c:v>149.69999999999999</c:v>
                      </c:pt>
                      <c:pt idx="12435">
                        <c:v>148.1</c:v>
                      </c:pt>
                      <c:pt idx="12436">
                        <c:v>148.5</c:v>
                      </c:pt>
                      <c:pt idx="12437">
                        <c:v>150</c:v>
                      </c:pt>
                      <c:pt idx="12438">
                        <c:v>150.4</c:v>
                      </c:pt>
                      <c:pt idx="12439">
                        <c:v>150.5</c:v>
                      </c:pt>
                      <c:pt idx="12440">
                        <c:v>151.19999999999999</c:v>
                      </c:pt>
                      <c:pt idx="12441">
                        <c:v>149.4</c:v>
                      </c:pt>
                      <c:pt idx="12442">
                        <c:v>149.80000000000001</c:v>
                      </c:pt>
                      <c:pt idx="12443">
                        <c:v>149.69999999999999</c:v>
                      </c:pt>
                      <c:pt idx="12444">
                        <c:v>149.1</c:v>
                      </c:pt>
                      <c:pt idx="12445">
                        <c:v>147.19999999999999</c:v>
                      </c:pt>
                      <c:pt idx="12446">
                        <c:v>149.9</c:v>
                      </c:pt>
                      <c:pt idx="12447">
                        <c:v>149.30000000000001</c:v>
                      </c:pt>
                      <c:pt idx="12448">
                        <c:v>151.69999999999999</c:v>
                      </c:pt>
                      <c:pt idx="12449">
                        <c:v>149.4</c:v>
                      </c:pt>
                      <c:pt idx="12450">
                        <c:v>149.6</c:v>
                      </c:pt>
                      <c:pt idx="12451">
                        <c:v>148.80000000000001</c:v>
                      </c:pt>
                      <c:pt idx="12452">
                        <c:v>148.80000000000001</c:v>
                      </c:pt>
                      <c:pt idx="12453">
                        <c:v>149</c:v>
                      </c:pt>
                      <c:pt idx="12454">
                        <c:v>149.30000000000001</c:v>
                      </c:pt>
                      <c:pt idx="12455">
                        <c:v>149.19999999999999</c:v>
                      </c:pt>
                      <c:pt idx="12456">
                        <c:v>148.30000000000001</c:v>
                      </c:pt>
                      <c:pt idx="12457">
                        <c:v>148.4</c:v>
                      </c:pt>
                      <c:pt idx="12458">
                        <c:v>149.6</c:v>
                      </c:pt>
                      <c:pt idx="12459">
                        <c:v>149.69999999999999</c:v>
                      </c:pt>
                      <c:pt idx="12460">
                        <c:v>149.19999999999999</c:v>
                      </c:pt>
                      <c:pt idx="12461">
                        <c:v>148.6</c:v>
                      </c:pt>
                      <c:pt idx="12462">
                        <c:v>148.80000000000001</c:v>
                      </c:pt>
                      <c:pt idx="12463">
                        <c:v>148.9</c:v>
                      </c:pt>
                      <c:pt idx="12464">
                        <c:v>149</c:v>
                      </c:pt>
                      <c:pt idx="12465">
                        <c:v>148.5</c:v>
                      </c:pt>
                      <c:pt idx="12466">
                        <c:v>148.4</c:v>
                      </c:pt>
                      <c:pt idx="12467">
                        <c:v>148.5</c:v>
                      </c:pt>
                      <c:pt idx="12468">
                        <c:v>148.80000000000001</c:v>
                      </c:pt>
                      <c:pt idx="12469">
                        <c:v>148.69999999999999</c:v>
                      </c:pt>
                      <c:pt idx="12470">
                        <c:v>149.80000000000001</c:v>
                      </c:pt>
                      <c:pt idx="12471">
                        <c:v>149</c:v>
                      </c:pt>
                      <c:pt idx="12472">
                        <c:v>149</c:v>
                      </c:pt>
                      <c:pt idx="12473">
                        <c:v>149.30000000000001</c:v>
                      </c:pt>
                      <c:pt idx="12474">
                        <c:v>148.1</c:v>
                      </c:pt>
                      <c:pt idx="12475">
                        <c:v>148.5</c:v>
                      </c:pt>
                      <c:pt idx="12476">
                        <c:v>149.6</c:v>
                      </c:pt>
                      <c:pt idx="12477">
                        <c:v>148.19999999999999</c:v>
                      </c:pt>
                      <c:pt idx="12478">
                        <c:v>148</c:v>
                      </c:pt>
                      <c:pt idx="12479">
                        <c:v>149.80000000000001</c:v>
                      </c:pt>
                      <c:pt idx="12480">
                        <c:v>148.9</c:v>
                      </c:pt>
                      <c:pt idx="12481">
                        <c:v>148.6</c:v>
                      </c:pt>
                      <c:pt idx="12482">
                        <c:v>150</c:v>
                      </c:pt>
                      <c:pt idx="12483">
                        <c:v>149.4</c:v>
                      </c:pt>
                      <c:pt idx="12484">
                        <c:v>148.5</c:v>
                      </c:pt>
                      <c:pt idx="12485">
                        <c:v>148.69999999999999</c:v>
                      </c:pt>
                      <c:pt idx="12486">
                        <c:v>147.6</c:v>
                      </c:pt>
                      <c:pt idx="12487">
                        <c:v>148.30000000000001</c:v>
                      </c:pt>
                      <c:pt idx="12488">
                        <c:v>148.30000000000001</c:v>
                      </c:pt>
                      <c:pt idx="12489">
                        <c:v>149.80000000000001</c:v>
                      </c:pt>
                      <c:pt idx="12490">
                        <c:v>149.4</c:v>
                      </c:pt>
                      <c:pt idx="12491">
                        <c:v>148.80000000000001</c:v>
                      </c:pt>
                      <c:pt idx="12492">
                        <c:v>148.9</c:v>
                      </c:pt>
                      <c:pt idx="12493">
                        <c:v>148.5</c:v>
                      </c:pt>
                      <c:pt idx="12494">
                        <c:v>148.80000000000001</c:v>
                      </c:pt>
                      <c:pt idx="12495">
                        <c:v>148</c:v>
                      </c:pt>
                      <c:pt idx="12496">
                        <c:v>149</c:v>
                      </c:pt>
                      <c:pt idx="12497">
                        <c:v>147.9</c:v>
                      </c:pt>
                      <c:pt idx="12498">
                        <c:v>148.4</c:v>
                      </c:pt>
                      <c:pt idx="12499">
                        <c:v>149.5</c:v>
                      </c:pt>
                      <c:pt idx="12500">
                        <c:v>148.9</c:v>
                      </c:pt>
                      <c:pt idx="12501">
                        <c:v>149.9</c:v>
                      </c:pt>
                      <c:pt idx="12502">
                        <c:v>148.9</c:v>
                      </c:pt>
                      <c:pt idx="12503">
                        <c:v>148</c:v>
                      </c:pt>
                      <c:pt idx="12504">
                        <c:v>147.6</c:v>
                      </c:pt>
                      <c:pt idx="12505">
                        <c:v>148.19999999999999</c:v>
                      </c:pt>
                      <c:pt idx="12506">
                        <c:v>147.9</c:v>
                      </c:pt>
                      <c:pt idx="12507">
                        <c:v>148.5</c:v>
                      </c:pt>
                      <c:pt idx="12508">
                        <c:v>147.1</c:v>
                      </c:pt>
                      <c:pt idx="12509">
                        <c:v>148.9</c:v>
                      </c:pt>
                      <c:pt idx="12510">
                        <c:v>148</c:v>
                      </c:pt>
                      <c:pt idx="12511">
                        <c:v>148</c:v>
                      </c:pt>
                      <c:pt idx="12512">
                        <c:v>148.4</c:v>
                      </c:pt>
                      <c:pt idx="12513">
                        <c:v>148.30000000000001</c:v>
                      </c:pt>
                      <c:pt idx="12514">
                        <c:v>149</c:v>
                      </c:pt>
                      <c:pt idx="12515">
                        <c:v>148.5</c:v>
                      </c:pt>
                      <c:pt idx="12516">
                        <c:v>148.80000000000001</c:v>
                      </c:pt>
                      <c:pt idx="12517">
                        <c:v>147.9</c:v>
                      </c:pt>
                      <c:pt idx="12518">
                        <c:v>147.6</c:v>
                      </c:pt>
                      <c:pt idx="12519">
                        <c:v>147.69999999999999</c:v>
                      </c:pt>
                      <c:pt idx="12520">
                        <c:v>147.9</c:v>
                      </c:pt>
                      <c:pt idx="12521">
                        <c:v>147.1</c:v>
                      </c:pt>
                      <c:pt idx="12522">
                        <c:v>149.19999999999999</c:v>
                      </c:pt>
                      <c:pt idx="12523">
                        <c:v>147.5</c:v>
                      </c:pt>
                      <c:pt idx="12524">
                        <c:v>146.9</c:v>
                      </c:pt>
                      <c:pt idx="12525">
                        <c:v>147.6</c:v>
                      </c:pt>
                      <c:pt idx="12526">
                        <c:v>148.9</c:v>
                      </c:pt>
                      <c:pt idx="12527">
                        <c:v>147.80000000000001</c:v>
                      </c:pt>
                      <c:pt idx="12528">
                        <c:v>147.9</c:v>
                      </c:pt>
                      <c:pt idx="12529">
                        <c:v>148.6</c:v>
                      </c:pt>
                      <c:pt idx="12530">
                        <c:v>147.30000000000001</c:v>
                      </c:pt>
                      <c:pt idx="12531">
                        <c:v>148.19999999999999</c:v>
                      </c:pt>
                      <c:pt idx="12532">
                        <c:v>149</c:v>
                      </c:pt>
                      <c:pt idx="12533">
                        <c:v>148</c:v>
                      </c:pt>
                      <c:pt idx="12534">
                        <c:v>148.30000000000001</c:v>
                      </c:pt>
                      <c:pt idx="12535">
                        <c:v>148.1</c:v>
                      </c:pt>
                      <c:pt idx="12536">
                        <c:v>148.1</c:v>
                      </c:pt>
                      <c:pt idx="12537">
                        <c:v>149</c:v>
                      </c:pt>
                      <c:pt idx="12538">
                        <c:v>147.9</c:v>
                      </c:pt>
                      <c:pt idx="12539">
                        <c:v>146.9</c:v>
                      </c:pt>
                      <c:pt idx="12540">
                        <c:v>147.69999999999999</c:v>
                      </c:pt>
                      <c:pt idx="12541">
                        <c:v>147.19999999999999</c:v>
                      </c:pt>
                      <c:pt idx="12542">
                        <c:v>148</c:v>
                      </c:pt>
                      <c:pt idx="12543">
                        <c:v>147.80000000000001</c:v>
                      </c:pt>
                      <c:pt idx="12544">
                        <c:v>148.80000000000001</c:v>
                      </c:pt>
                      <c:pt idx="12545">
                        <c:v>147.80000000000001</c:v>
                      </c:pt>
                      <c:pt idx="12546">
                        <c:v>147.69999999999999</c:v>
                      </c:pt>
                      <c:pt idx="12547">
                        <c:v>147.4</c:v>
                      </c:pt>
                      <c:pt idx="12548">
                        <c:v>147.1</c:v>
                      </c:pt>
                      <c:pt idx="12549">
                        <c:v>147.6</c:v>
                      </c:pt>
                      <c:pt idx="12550">
                        <c:v>149.30000000000001</c:v>
                      </c:pt>
                      <c:pt idx="12551">
                        <c:v>147.69999999999999</c:v>
                      </c:pt>
                      <c:pt idx="12552">
                        <c:v>147.69999999999999</c:v>
                      </c:pt>
                      <c:pt idx="12553">
                        <c:v>147.30000000000001</c:v>
                      </c:pt>
                      <c:pt idx="12554">
                        <c:v>146.9</c:v>
                      </c:pt>
                      <c:pt idx="12555">
                        <c:v>147.69999999999999</c:v>
                      </c:pt>
                      <c:pt idx="12556">
                        <c:v>147.1</c:v>
                      </c:pt>
                      <c:pt idx="12557">
                        <c:v>147.19999999999999</c:v>
                      </c:pt>
                      <c:pt idx="12558">
                        <c:v>148.1</c:v>
                      </c:pt>
                      <c:pt idx="12559">
                        <c:v>148</c:v>
                      </c:pt>
                      <c:pt idx="12560">
                        <c:v>149</c:v>
                      </c:pt>
                      <c:pt idx="12561">
                        <c:v>147.1</c:v>
                      </c:pt>
                      <c:pt idx="12562">
                        <c:v>147.80000000000001</c:v>
                      </c:pt>
                      <c:pt idx="12563">
                        <c:v>148.19999999999999</c:v>
                      </c:pt>
                      <c:pt idx="12564">
                        <c:v>147.69999999999999</c:v>
                      </c:pt>
                      <c:pt idx="12565">
                        <c:v>148.80000000000001</c:v>
                      </c:pt>
                      <c:pt idx="12566">
                        <c:v>147.4</c:v>
                      </c:pt>
                      <c:pt idx="12567">
                        <c:v>147.1</c:v>
                      </c:pt>
                      <c:pt idx="12568">
                        <c:v>148.4</c:v>
                      </c:pt>
                      <c:pt idx="12569">
                        <c:v>149.6</c:v>
                      </c:pt>
                      <c:pt idx="12570">
                        <c:v>148.69999999999999</c:v>
                      </c:pt>
                      <c:pt idx="12571">
                        <c:v>147</c:v>
                      </c:pt>
                      <c:pt idx="12572">
                        <c:v>148.1</c:v>
                      </c:pt>
                      <c:pt idx="12573">
                        <c:v>146.6</c:v>
                      </c:pt>
                      <c:pt idx="12574">
                        <c:v>149.5</c:v>
                      </c:pt>
                      <c:pt idx="12575">
                        <c:v>147.80000000000001</c:v>
                      </c:pt>
                      <c:pt idx="12576">
                        <c:v>147.19999999999999</c:v>
                      </c:pt>
                      <c:pt idx="12577">
                        <c:v>146.5</c:v>
                      </c:pt>
                      <c:pt idx="12578">
                        <c:v>147.69999999999999</c:v>
                      </c:pt>
                      <c:pt idx="12579">
                        <c:v>147.5</c:v>
                      </c:pt>
                      <c:pt idx="12580">
                        <c:v>148.69999999999999</c:v>
                      </c:pt>
                      <c:pt idx="12581">
                        <c:v>147.4</c:v>
                      </c:pt>
                      <c:pt idx="12582">
                        <c:v>147.80000000000001</c:v>
                      </c:pt>
                      <c:pt idx="12583">
                        <c:v>147</c:v>
                      </c:pt>
                      <c:pt idx="12584">
                        <c:v>147.6</c:v>
                      </c:pt>
                      <c:pt idx="12585">
                        <c:v>147.6</c:v>
                      </c:pt>
                      <c:pt idx="12586">
                        <c:v>146.80000000000001</c:v>
                      </c:pt>
                      <c:pt idx="12587">
                        <c:v>147.80000000000001</c:v>
                      </c:pt>
                      <c:pt idx="12588">
                        <c:v>147.4</c:v>
                      </c:pt>
                      <c:pt idx="12589">
                        <c:v>147.4</c:v>
                      </c:pt>
                      <c:pt idx="12590">
                        <c:v>146.4</c:v>
                      </c:pt>
                      <c:pt idx="12591">
                        <c:v>147.5</c:v>
                      </c:pt>
                      <c:pt idx="12592">
                        <c:v>146.6</c:v>
                      </c:pt>
                      <c:pt idx="12593">
                        <c:v>146.6</c:v>
                      </c:pt>
                      <c:pt idx="12594">
                        <c:v>146.1</c:v>
                      </c:pt>
                      <c:pt idx="12595">
                        <c:v>145.69999999999999</c:v>
                      </c:pt>
                      <c:pt idx="12596">
                        <c:v>146.6</c:v>
                      </c:pt>
                      <c:pt idx="12597">
                        <c:v>146.5</c:v>
                      </c:pt>
                      <c:pt idx="12598">
                        <c:v>146.6</c:v>
                      </c:pt>
                      <c:pt idx="12599">
                        <c:v>145.30000000000001</c:v>
                      </c:pt>
                      <c:pt idx="12600">
                        <c:v>146.5</c:v>
                      </c:pt>
                      <c:pt idx="12601">
                        <c:v>146.30000000000001</c:v>
                      </c:pt>
                      <c:pt idx="12602">
                        <c:v>145.80000000000001</c:v>
                      </c:pt>
                      <c:pt idx="12603">
                        <c:v>147.9</c:v>
                      </c:pt>
                      <c:pt idx="12604">
                        <c:v>146</c:v>
                      </c:pt>
                      <c:pt idx="12605">
                        <c:v>147.5</c:v>
                      </c:pt>
                      <c:pt idx="12606">
                        <c:v>146.5</c:v>
                      </c:pt>
                      <c:pt idx="12607">
                        <c:v>145.5</c:v>
                      </c:pt>
                      <c:pt idx="12608">
                        <c:v>146</c:v>
                      </c:pt>
                      <c:pt idx="12609">
                        <c:v>147.6</c:v>
                      </c:pt>
                      <c:pt idx="12610">
                        <c:v>146.80000000000001</c:v>
                      </c:pt>
                      <c:pt idx="12611">
                        <c:v>146.9</c:v>
                      </c:pt>
                      <c:pt idx="12612">
                        <c:v>146.19999999999999</c:v>
                      </c:pt>
                      <c:pt idx="12613">
                        <c:v>146.69999999999999</c:v>
                      </c:pt>
                      <c:pt idx="12614">
                        <c:v>146.30000000000001</c:v>
                      </c:pt>
                      <c:pt idx="12615">
                        <c:v>145.1</c:v>
                      </c:pt>
                      <c:pt idx="12616">
                        <c:v>145.5</c:v>
                      </c:pt>
                      <c:pt idx="12617">
                        <c:v>146.69999999999999</c:v>
                      </c:pt>
                      <c:pt idx="12618">
                        <c:v>147.1</c:v>
                      </c:pt>
                      <c:pt idx="12619">
                        <c:v>145.30000000000001</c:v>
                      </c:pt>
                      <c:pt idx="12620">
                        <c:v>146.4</c:v>
                      </c:pt>
                      <c:pt idx="12621">
                        <c:v>146.1</c:v>
                      </c:pt>
                      <c:pt idx="12622">
                        <c:v>145.5</c:v>
                      </c:pt>
                      <c:pt idx="12623">
                        <c:v>146.19999999999999</c:v>
                      </c:pt>
                      <c:pt idx="12624">
                        <c:v>145.30000000000001</c:v>
                      </c:pt>
                      <c:pt idx="12625">
                        <c:v>146.19999999999999</c:v>
                      </c:pt>
                      <c:pt idx="12626">
                        <c:v>145.80000000000001</c:v>
                      </c:pt>
                      <c:pt idx="12627">
                        <c:v>146.4</c:v>
                      </c:pt>
                      <c:pt idx="12628">
                        <c:v>146.4</c:v>
                      </c:pt>
                      <c:pt idx="12629">
                        <c:v>146.4</c:v>
                      </c:pt>
                      <c:pt idx="12630">
                        <c:v>146.30000000000001</c:v>
                      </c:pt>
                      <c:pt idx="12631">
                        <c:v>146.19999999999999</c:v>
                      </c:pt>
                      <c:pt idx="12632">
                        <c:v>147.19999999999999</c:v>
                      </c:pt>
                      <c:pt idx="12633">
                        <c:v>146.4</c:v>
                      </c:pt>
                      <c:pt idx="12634">
                        <c:v>146</c:v>
                      </c:pt>
                      <c:pt idx="12635">
                        <c:v>147.19999999999999</c:v>
                      </c:pt>
                      <c:pt idx="12636">
                        <c:v>146.69999999999999</c:v>
                      </c:pt>
                      <c:pt idx="12637">
                        <c:v>146.19999999999999</c:v>
                      </c:pt>
                      <c:pt idx="12638">
                        <c:v>146.30000000000001</c:v>
                      </c:pt>
                      <c:pt idx="12639">
                        <c:v>146.4</c:v>
                      </c:pt>
                      <c:pt idx="12640">
                        <c:v>145.9</c:v>
                      </c:pt>
                      <c:pt idx="12641">
                        <c:v>145.5</c:v>
                      </c:pt>
                      <c:pt idx="12642">
                        <c:v>146.80000000000001</c:v>
                      </c:pt>
                      <c:pt idx="12643">
                        <c:v>145.69999999999999</c:v>
                      </c:pt>
                      <c:pt idx="12644">
                        <c:v>144.9</c:v>
                      </c:pt>
                      <c:pt idx="12645">
                        <c:v>145.30000000000001</c:v>
                      </c:pt>
                      <c:pt idx="12646">
                        <c:v>144.19999999999999</c:v>
                      </c:pt>
                      <c:pt idx="12647">
                        <c:v>144.80000000000001</c:v>
                      </c:pt>
                      <c:pt idx="12648">
                        <c:v>145.4</c:v>
                      </c:pt>
                      <c:pt idx="12649">
                        <c:v>146.6</c:v>
                      </c:pt>
                      <c:pt idx="12650">
                        <c:v>147</c:v>
                      </c:pt>
                      <c:pt idx="12651">
                        <c:v>146.1</c:v>
                      </c:pt>
                      <c:pt idx="12652">
                        <c:v>145.4</c:v>
                      </c:pt>
                      <c:pt idx="12653">
                        <c:v>146.19999999999999</c:v>
                      </c:pt>
                      <c:pt idx="12654">
                        <c:v>146.1</c:v>
                      </c:pt>
                      <c:pt idx="12655">
                        <c:v>146.4</c:v>
                      </c:pt>
                      <c:pt idx="12656">
                        <c:v>147.1</c:v>
                      </c:pt>
                      <c:pt idx="12657">
                        <c:v>145.5</c:v>
                      </c:pt>
                      <c:pt idx="12658">
                        <c:v>144.80000000000001</c:v>
                      </c:pt>
                      <c:pt idx="12659">
                        <c:v>146.5</c:v>
                      </c:pt>
                      <c:pt idx="12660">
                        <c:v>146.1</c:v>
                      </c:pt>
                      <c:pt idx="12661">
                        <c:v>145.69999999999999</c:v>
                      </c:pt>
                      <c:pt idx="12662">
                        <c:v>144.80000000000001</c:v>
                      </c:pt>
                      <c:pt idx="12663">
                        <c:v>147.6</c:v>
                      </c:pt>
                      <c:pt idx="12664">
                        <c:v>145.69999999999999</c:v>
                      </c:pt>
                      <c:pt idx="12665">
                        <c:v>146</c:v>
                      </c:pt>
                      <c:pt idx="12666">
                        <c:v>146.1</c:v>
                      </c:pt>
                      <c:pt idx="12667">
                        <c:v>145.80000000000001</c:v>
                      </c:pt>
                      <c:pt idx="12668">
                        <c:v>144.69999999999999</c:v>
                      </c:pt>
                      <c:pt idx="12669">
                        <c:v>146.6</c:v>
                      </c:pt>
                      <c:pt idx="12670">
                        <c:v>145.69999999999999</c:v>
                      </c:pt>
                      <c:pt idx="12671">
                        <c:v>146.4</c:v>
                      </c:pt>
                      <c:pt idx="12672">
                        <c:v>146.19999999999999</c:v>
                      </c:pt>
                      <c:pt idx="12673">
                        <c:v>146.30000000000001</c:v>
                      </c:pt>
                      <c:pt idx="12674">
                        <c:v>145.80000000000001</c:v>
                      </c:pt>
                      <c:pt idx="12675">
                        <c:v>146.4</c:v>
                      </c:pt>
                      <c:pt idx="12676">
                        <c:v>145.1</c:v>
                      </c:pt>
                      <c:pt idx="12677">
                        <c:v>144.30000000000001</c:v>
                      </c:pt>
                      <c:pt idx="12678">
                        <c:v>145.4</c:v>
                      </c:pt>
                      <c:pt idx="12679">
                        <c:v>146.1</c:v>
                      </c:pt>
                      <c:pt idx="12680">
                        <c:v>144.80000000000001</c:v>
                      </c:pt>
                      <c:pt idx="12681">
                        <c:v>146.6</c:v>
                      </c:pt>
                      <c:pt idx="12682">
                        <c:v>145</c:v>
                      </c:pt>
                      <c:pt idx="12683">
                        <c:v>146.19999999999999</c:v>
                      </c:pt>
                      <c:pt idx="12684">
                        <c:v>145</c:v>
                      </c:pt>
                      <c:pt idx="12685">
                        <c:v>144.9</c:v>
                      </c:pt>
                      <c:pt idx="12686">
                        <c:v>145.5</c:v>
                      </c:pt>
                      <c:pt idx="12687">
                        <c:v>146.1</c:v>
                      </c:pt>
                      <c:pt idx="12688">
                        <c:v>146.5</c:v>
                      </c:pt>
                      <c:pt idx="12689">
                        <c:v>145.4</c:v>
                      </c:pt>
                      <c:pt idx="12690">
                        <c:v>145.5</c:v>
                      </c:pt>
                      <c:pt idx="12691">
                        <c:v>145.69999999999999</c:v>
                      </c:pt>
                      <c:pt idx="12692">
                        <c:v>145.19999999999999</c:v>
                      </c:pt>
                      <c:pt idx="12693">
                        <c:v>146.1</c:v>
                      </c:pt>
                      <c:pt idx="12694">
                        <c:v>147</c:v>
                      </c:pt>
                      <c:pt idx="12695">
                        <c:v>146.30000000000001</c:v>
                      </c:pt>
                      <c:pt idx="12696">
                        <c:v>145.30000000000001</c:v>
                      </c:pt>
                      <c:pt idx="12697">
                        <c:v>146.5</c:v>
                      </c:pt>
                      <c:pt idx="12698">
                        <c:v>145.5</c:v>
                      </c:pt>
                      <c:pt idx="12699">
                        <c:v>147.4</c:v>
                      </c:pt>
                      <c:pt idx="12700">
                        <c:v>146.6</c:v>
                      </c:pt>
                      <c:pt idx="12701">
                        <c:v>146.5</c:v>
                      </c:pt>
                      <c:pt idx="12702">
                        <c:v>146.4</c:v>
                      </c:pt>
                      <c:pt idx="12703">
                        <c:v>146.30000000000001</c:v>
                      </c:pt>
                      <c:pt idx="12704">
                        <c:v>146</c:v>
                      </c:pt>
                      <c:pt idx="12705">
                        <c:v>143.9</c:v>
                      </c:pt>
                      <c:pt idx="12706">
                        <c:v>146.4</c:v>
                      </c:pt>
                      <c:pt idx="12707">
                        <c:v>144.19999999999999</c:v>
                      </c:pt>
                      <c:pt idx="12708">
                        <c:v>144.80000000000001</c:v>
                      </c:pt>
                      <c:pt idx="12709">
                        <c:v>146.9</c:v>
                      </c:pt>
                      <c:pt idx="12710">
                        <c:v>145.9</c:v>
                      </c:pt>
                      <c:pt idx="12711">
                        <c:v>145.5</c:v>
                      </c:pt>
                      <c:pt idx="12712">
                        <c:v>145.30000000000001</c:v>
                      </c:pt>
                      <c:pt idx="12713">
                        <c:v>146.19999999999999</c:v>
                      </c:pt>
                      <c:pt idx="12714">
                        <c:v>145.80000000000001</c:v>
                      </c:pt>
                      <c:pt idx="12715">
                        <c:v>146.30000000000001</c:v>
                      </c:pt>
                      <c:pt idx="12716">
                        <c:v>145.4</c:v>
                      </c:pt>
                      <c:pt idx="12717">
                        <c:v>145.30000000000001</c:v>
                      </c:pt>
                      <c:pt idx="12718">
                        <c:v>145.80000000000001</c:v>
                      </c:pt>
                      <c:pt idx="12719">
                        <c:v>146.4</c:v>
                      </c:pt>
                      <c:pt idx="12720">
                        <c:v>145.9</c:v>
                      </c:pt>
                      <c:pt idx="12721">
                        <c:v>146.5</c:v>
                      </c:pt>
                      <c:pt idx="12722">
                        <c:v>146.4</c:v>
                      </c:pt>
                      <c:pt idx="12723">
                        <c:v>146.19999999999999</c:v>
                      </c:pt>
                      <c:pt idx="12724">
                        <c:v>146.6</c:v>
                      </c:pt>
                      <c:pt idx="12725">
                        <c:v>146.69999999999999</c:v>
                      </c:pt>
                      <c:pt idx="12726">
                        <c:v>147.30000000000001</c:v>
                      </c:pt>
                      <c:pt idx="12727">
                        <c:v>146.30000000000001</c:v>
                      </c:pt>
                      <c:pt idx="12728">
                        <c:v>145.69999999999999</c:v>
                      </c:pt>
                      <c:pt idx="12729">
                        <c:v>145.69999999999999</c:v>
                      </c:pt>
                      <c:pt idx="12730">
                        <c:v>145.80000000000001</c:v>
                      </c:pt>
                      <c:pt idx="12731">
                        <c:v>144.6</c:v>
                      </c:pt>
                      <c:pt idx="12732">
                        <c:v>146.30000000000001</c:v>
                      </c:pt>
                      <c:pt idx="12733">
                        <c:v>146.6</c:v>
                      </c:pt>
                      <c:pt idx="12734">
                        <c:v>146.30000000000001</c:v>
                      </c:pt>
                      <c:pt idx="12735">
                        <c:v>146.4</c:v>
                      </c:pt>
                      <c:pt idx="12736">
                        <c:v>147.1</c:v>
                      </c:pt>
                      <c:pt idx="12737">
                        <c:v>145.69999999999999</c:v>
                      </c:pt>
                      <c:pt idx="12738">
                        <c:v>146.1</c:v>
                      </c:pt>
                      <c:pt idx="12739">
                        <c:v>145.80000000000001</c:v>
                      </c:pt>
                      <c:pt idx="12740">
                        <c:v>146</c:v>
                      </c:pt>
                      <c:pt idx="12741">
                        <c:v>146.80000000000001</c:v>
                      </c:pt>
                      <c:pt idx="12742">
                        <c:v>146</c:v>
                      </c:pt>
                      <c:pt idx="12743">
                        <c:v>147.5</c:v>
                      </c:pt>
                      <c:pt idx="12744">
                        <c:v>145.80000000000001</c:v>
                      </c:pt>
                      <c:pt idx="12745">
                        <c:v>146.19999999999999</c:v>
                      </c:pt>
                      <c:pt idx="12746">
                        <c:v>145.4</c:v>
                      </c:pt>
                      <c:pt idx="12747">
                        <c:v>145.5</c:v>
                      </c:pt>
                      <c:pt idx="12748">
                        <c:v>144.6</c:v>
                      </c:pt>
                      <c:pt idx="12749">
                        <c:v>146.30000000000001</c:v>
                      </c:pt>
                      <c:pt idx="12750">
                        <c:v>147.69999999999999</c:v>
                      </c:pt>
                      <c:pt idx="12751">
                        <c:v>146.1</c:v>
                      </c:pt>
                      <c:pt idx="12752">
                        <c:v>147</c:v>
                      </c:pt>
                      <c:pt idx="12753">
                        <c:v>146.5</c:v>
                      </c:pt>
                      <c:pt idx="12754">
                        <c:v>147.5</c:v>
                      </c:pt>
                      <c:pt idx="12755">
                        <c:v>146</c:v>
                      </c:pt>
                      <c:pt idx="12756">
                        <c:v>146.4</c:v>
                      </c:pt>
                      <c:pt idx="12757">
                        <c:v>146</c:v>
                      </c:pt>
                      <c:pt idx="12758">
                        <c:v>145.30000000000001</c:v>
                      </c:pt>
                      <c:pt idx="12759">
                        <c:v>146</c:v>
                      </c:pt>
                      <c:pt idx="12760">
                        <c:v>146.5</c:v>
                      </c:pt>
                      <c:pt idx="12761">
                        <c:v>145.9</c:v>
                      </c:pt>
                      <c:pt idx="12762">
                        <c:v>146.69999999999999</c:v>
                      </c:pt>
                      <c:pt idx="12763">
                        <c:v>146.80000000000001</c:v>
                      </c:pt>
                      <c:pt idx="12764">
                        <c:v>147.1</c:v>
                      </c:pt>
                      <c:pt idx="12765">
                        <c:v>146.19999999999999</c:v>
                      </c:pt>
                      <c:pt idx="12766">
                        <c:v>146.30000000000001</c:v>
                      </c:pt>
                      <c:pt idx="12767">
                        <c:v>145.6</c:v>
                      </c:pt>
                      <c:pt idx="12768">
                        <c:v>146</c:v>
                      </c:pt>
                      <c:pt idx="12769">
                        <c:v>146.6</c:v>
                      </c:pt>
                      <c:pt idx="12770">
                        <c:v>146.4</c:v>
                      </c:pt>
                      <c:pt idx="12771">
                        <c:v>146.6</c:v>
                      </c:pt>
                      <c:pt idx="12772">
                        <c:v>146.19999999999999</c:v>
                      </c:pt>
                      <c:pt idx="12773">
                        <c:v>146.5</c:v>
                      </c:pt>
                      <c:pt idx="12774">
                        <c:v>146.9</c:v>
                      </c:pt>
                      <c:pt idx="12775">
                        <c:v>147</c:v>
                      </c:pt>
                      <c:pt idx="12776">
                        <c:v>145.9</c:v>
                      </c:pt>
                      <c:pt idx="12777">
                        <c:v>146.6</c:v>
                      </c:pt>
                      <c:pt idx="12778">
                        <c:v>147.1</c:v>
                      </c:pt>
                      <c:pt idx="12779">
                        <c:v>147.1</c:v>
                      </c:pt>
                      <c:pt idx="12780">
                        <c:v>146.30000000000001</c:v>
                      </c:pt>
                      <c:pt idx="12781">
                        <c:v>146.6</c:v>
                      </c:pt>
                      <c:pt idx="12782">
                        <c:v>145.6</c:v>
                      </c:pt>
                      <c:pt idx="12783">
                        <c:v>146.30000000000001</c:v>
                      </c:pt>
                      <c:pt idx="12784">
                        <c:v>145.5</c:v>
                      </c:pt>
                      <c:pt idx="12785">
                        <c:v>146.6</c:v>
                      </c:pt>
                      <c:pt idx="12786">
                        <c:v>147.30000000000001</c:v>
                      </c:pt>
                      <c:pt idx="12787">
                        <c:v>147.4</c:v>
                      </c:pt>
                      <c:pt idx="12788">
                        <c:v>146.69999999999999</c:v>
                      </c:pt>
                      <c:pt idx="12789">
                        <c:v>146.4</c:v>
                      </c:pt>
                      <c:pt idx="12790">
                        <c:v>147.9</c:v>
                      </c:pt>
                      <c:pt idx="12791">
                        <c:v>147.80000000000001</c:v>
                      </c:pt>
                      <c:pt idx="12792">
                        <c:v>147</c:v>
                      </c:pt>
                      <c:pt idx="12793">
                        <c:v>147.30000000000001</c:v>
                      </c:pt>
                      <c:pt idx="12794">
                        <c:v>148.1</c:v>
                      </c:pt>
                      <c:pt idx="12795">
                        <c:v>147</c:v>
                      </c:pt>
                      <c:pt idx="12796">
                        <c:v>145.9</c:v>
                      </c:pt>
                      <c:pt idx="12797">
                        <c:v>147.1</c:v>
                      </c:pt>
                      <c:pt idx="12798">
                        <c:v>147</c:v>
                      </c:pt>
                      <c:pt idx="12799">
                        <c:v>146.1</c:v>
                      </c:pt>
                      <c:pt idx="12800">
                        <c:v>146.5</c:v>
                      </c:pt>
                      <c:pt idx="12801">
                        <c:v>147.4</c:v>
                      </c:pt>
                      <c:pt idx="12802">
                        <c:v>147</c:v>
                      </c:pt>
                      <c:pt idx="12803">
                        <c:v>147.5</c:v>
                      </c:pt>
                      <c:pt idx="12804">
                        <c:v>146.4</c:v>
                      </c:pt>
                      <c:pt idx="12805">
                        <c:v>146.6</c:v>
                      </c:pt>
                      <c:pt idx="12806">
                        <c:v>145.9</c:v>
                      </c:pt>
                      <c:pt idx="12807">
                        <c:v>146.4</c:v>
                      </c:pt>
                      <c:pt idx="12808">
                        <c:v>147.1</c:v>
                      </c:pt>
                      <c:pt idx="12809">
                        <c:v>146.6</c:v>
                      </c:pt>
                      <c:pt idx="12810">
                        <c:v>145.80000000000001</c:v>
                      </c:pt>
                      <c:pt idx="12811">
                        <c:v>147.19999999999999</c:v>
                      </c:pt>
                      <c:pt idx="12812">
                        <c:v>146.69999999999999</c:v>
                      </c:pt>
                      <c:pt idx="12813">
                        <c:v>146.5</c:v>
                      </c:pt>
                      <c:pt idx="12814">
                        <c:v>146.80000000000001</c:v>
                      </c:pt>
                      <c:pt idx="12815">
                        <c:v>146.4</c:v>
                      </c:pt>
                      <c:pt idx="12816">
                        <c:v>145.19999999999999</c:v>
                      </c:pt>
                      <c:pt idx="12817">
                        <c:v>146.4</c:v>
                      </c:pt>
                      <c:pt idx="12818">
                        <c:v>146.30000000000001</c:v>
                      </c:pt>
                      <c:pt idx="12819">
                        <c:v>146.5</c:v>
                      </c:pt>
                      <c:pt idx="12820">
                        <c:v>147.9</c:v>
                      </c:pt>
                      <c:pt idx="12821">
                        <c:v>146.4</c:v>
                      </c:pt>
                      <c:pt idx="12822">
                        <c:v>145.5</c:v>
                      </c:pt>
                      <c:pt idx="12823">
                        <c:v>146.1</c:v>
                      </c:pt>
                      <c:pt idx="12824">
                        <c:v>146.6</c:v>
                      </c:pt>
                      <c:pt idx="12825">
                        <c:v>145.9</c:v>
                      </c:pt>
                      <c:pt idx="12826">
                        <c:v>147</c:v>
                      </c:pt>
                      <c:pt idx="12827">
                        <c:v>145.1</c:v>
                      </c:pt>
                      <c:pt idx="12828">
                        <c:v>146.9</c:v>
                      </c:pt>
                      <c:pt idx="12829">
                        <c:v>145.6</c:v>
                      </c:pt>
                      <c:pt idx="12830">
                        <c:v>146.80000000000001</c:v>
                      </c:pt>
                      <c:pt idx="12831">
                        <c:v>146.30000000000001</c:v>
                      </c:pt>
                      <c:pt idx="12832">
                        <c:v>145.80000000000001</c:v>
                      </c:pt>
                      <c:pt idx="12833">
                        <c:v>145.69999999999999</c:v>
                      </c:pt>
                      <c:pt idx="12834">
                        <c:v>145.9</c:v>
                      </c:pt>
                      <c:pt idx="12835">
                        <c:v>146.4</c:v>
                      </c:pt>
                      <c:pt idx="12836">
                        <c:v>144.5</c:v>
                      </c:pt>
                      <c:pt idx="12837">
                        <c:v>146.4</c:v>
                      </c:pt>
                      <c:pt idx="12838">
                        <c:v>145.9</c:v>
                      </c:pt>
                      <c:pt idx="12839">
                        <c:v>147.4</c:v>
                      </c:pt>
                      <c:pt idx="12840">
                        <c:v>145.9</c:v>
                      </c:pt>
                      <c:pt idx="12841">
                        <c:v>146.4</c:v>
                      </c:pt>
                      <c:pt idx="12842">
                        <c:v>145.30000000000001</c:v>
                      </c:pt>
                      <c:pt idx="12843">
                        <c:v>146.5</c:v>
                      </c:pt>
                      <c:pt idx="12844">
                        <c:v>146.9</c:v>
                      </c:pt>
                      <c:pt idx="12845">
                        <c:v>147.19999999999999</c:v>
                      </c:pt>
                      <c:pt idx="12846">
                        <c:v>146</c:v>
                      </c:pt>
                      <c:pt idx="12847">
                        <c:v>146.6</c:v>
                      </c:pt>
                      <c:pt idx="12848">
                        <c:v>145.6</c:v>
                      </c:pt>
                      <c:pt idx="12849">
                        <c:v>146.9</c:v>
                      </c:pt>
                      <c:pt idx="12850">
                        <c:v>146.6</c:v>
                      </c:pt>
                      <c:pt idx="12851">
                        <c:v>146.69999999999999</c:v>
                      </c:pt>
                      <c:pt idx="12852">
                        <c:v>146.6</c:v>
                      </c:pt>
                      <c:pt idx="12853">
                        <c:v>147</c:v>
                      </c:pt>
                      <c:pt idx="12854">
                        <c:v>146.9</c:v>
                      </c:pt>
                      <c:pt idx="12855">
                        <c:v>147.9</c:v>
                      </c:pt>
                      <c:pt idx="12856">
                        <c:v>146.4</c:v>
                      </c:pt>
                      <c:pt idx="12857">
                        <c:v>146.4</c:v>
                      </c:pt>
                      <c:pt idx="12858">
                        <c:v>146.30000000000001</c:v>
                      </c:pt>
                      <c:pt idx="12859">
                        <c:v>146.6</c:v>
                      </c:pt>
                      <c:pt idx="12860">
                        <c:v>145.5</c:v>
                      </c:pt>
                      <c:pt idx="12861">
                        <c:v>146.80000000000001</c:v>
                      </c:pt>
                      <c:pt idx="12862">
                        <c:v>146.69999999999999</c:v>
                      </c:pt>
                      <c:pt idx="12863">
                        <c:v>148.19999999999999</c:v>
                      </c:pt>
                      <c:pt idx="12864">
                        <c:v>147.6</c:v>
                      </c:pt>
                      <c:pt idx="12865">
                        <c:v>147.69999999999999</c:v>
                      </c:pt>
                      <c:pt idx="12866">
                        <c:v>146.19999999999999</c:v>
                      </c:pt>
                      <c:pt idx="12867">
                        <c:v>146.69999999999999</c:v>
                      </c:pt>
                      <c:pt idx="12868">
                        <c:v>147.5</c:v>
                      </c:pt>
                      <c:pt idx="12869">
                        <c:v>146.69999999999999</c:v>
                      </c:pt>
                      <c:pt idx="12870">
                        <c:v>146.80000000000001</c:v>
                      </c:pt>
                      <c:pt idx="12871">
                        <c:v>146.1</c:v>
                      </c:pt>
                      <c:pt idx="12872">
                        <c:v>146.6</c:v>
                      </c:pt>
                      <c:pt idx="12873">
                        <c:v>147.19999999999999</c:v>
                      </c:pt>
                      <c:pt idx="12874">
                        <c:v>146.9</c:v>
                      </c:pt>
                      <c:pt idx="12875">
                        <c:v>147.30000000000001</c:v>
                      </c:pt>
                      <c:pt idx="12876">
                        <c:v>146.5</c:v>
                      </c:pt>
                      <c:pt idx="12877">
                        <c:v>146</c:v>
                      </c:pt>
                      <c:pt idx="12878">
                        <c:v>146.1</c:v>
                      </c:pt>
                      <c:pt idx="12879">
                        <c:v>147.4</c:v>
                      </c:pt>
                      <c:pt idx="12880">
                        <c:v>147.5</c:v>
                      </c:pt>
                      <c:pt idx="12881">
                        <c:v>146.69999999999999</c:v>
                      </c:pt>
                      <c:pt idx="12882">
                        <c:v>146</c:v>
                      </c:pt>
                      <c:pt idx="12883">
                        <c:v>146.4</c:v>
                      </c:pt>
                      <c:pt idx="12884">
                        <c:v>147.5</c:v>
                      </c:pt>
                      <c:pt idx="12885">
                        <c:v>147.1</c:v>
                      </c:pt>
                      <c:pt idx="12886">
                        <c:v>146.9</c:v>
                      </c:pt>
                      <c:pt idx="12887">
                        <c:v>146.1</c:v>
                      </c:pt>
                      <c:pt idx="12888">
                        <c:v>146.9</c:v>
                      </c:pt>
                      <c:pt idx="12889">
                        <c:v>147.1</c:v>
                      </c:pt>
                      <c:pt idx="12890">
                        <c:v>146.6</c:v>
                      </c:pt>
                      <c:pt idx="12891">
                        <c:v>147</c:v>
                      </c:pt>
                      <c:pt idx="12892">
                        <c:v>146.5</c:v>
                      </c:pt>
                      <c:pt idx="12893">
                        <c:v>147</c:v>
                      </c:pt>
                      <c:pt idx="12894">
                        <c:v>147.19999999999999</c:v>
                      </c:pt>
                      <c:pt idx="12895">
                        <c:v>147.19999999999999</c:v>
                      </c:pt>
                      <c:pt idx="12896">
                        <c:v>146</c:v>
                      </c:pt>
                      <c:pt idx="12897">
                        <c:v>146.30000000000001</c:v>
                      </c:pt>
                      <c:pt idx="12898">
                        <c:v>146.4</c:v>
                      </c:pt>
                      <c:pt idx="12899">
                        <c:v>147.4</c:v>
                      </c:pt>
                      <c:pt idx="12900">
                        <c:v>145.4</c:v>
                      </c:pt>
                      <c:pt idx="12901">
                        <c:v>147</c:v>
                      </c:pt>
                      <c:pt idx="12902">
                        <c:v>147.80000000000001</c:v>
                      </c:pt>
                      <c:pt idx="12903">
                        <c:v>146.69999999999999</c:v>
                      </c:pt>
                      <c:pt idx="12904">
                        <c:v>147.69999999999999</c:v>
                      </c:pt>
                      <c:pt idx="12905">
                        <c:v>146.80000000000001</c:v>
                      </c:pt>
                      <c:pt idx="12906">
                        <c:v>147.80000000000001</c:v>
                      </c:pt>
                      <c:pt idx="12907">
                        <c:v>147.19999999999999</c:v>
                      </c:pt>
                      <c:pt idx="12908">
                        <c:v>145.6</c:v>
                      </c:pt>
                      <c:pt idx="12909">
                        <c:v>146</c:v>
                      </c:pt>
                      <c:pt idx="12910">
                        <c:v>146.9</c:v>
                      </c:pt>
                      <c:pt idx="12911">
                        <c:v>147.4</c:v>
                      </c:pt>
                      <c:pt idx="12912">
                        <c:v>146.80000000000001</c:v>
                      </c:pt>
                      <c:pt idx="12913">
                        <c:v>146.9</c:v>
                      </c:pt>
                      <c:pt idx="12914">
                        <c:v>148</c:v>
                      </c:pt>
                      <c:pt idx="12915">
                        <c:v>147.5</c:v>
                      </c:pt>
                      <c:pt idx="12916">
                        <c:v>146.30000000000001</c:v>
                      </c:pt>
                      <c:pt idx="12917">
                        <c:v>146.1</c:v>
                      </c:pt>
                      <c:pt idx="12918">
                        <c:v>145.6</c:v>
                      </c:pt>
                      <c:pt idx="12919">
                        <c:v>147</c:v>
                      </c:pt>
                      <c:pt idx="12920">
                        <c:v>147.80000000000001</c:v>
                      </c:pt>
                      <c:pt idx="12921">
                        <c:v>147.30000000000001</c:v>
                      </c:pt>
                      <c:pt idx="12922">
                        <c:v>146.69999999999999</c:v>
                      </c:pt>
                      <c:pt idx="12923">
                        <c:v>146.69999999999999</c:v>
                      </c:pt>
                      <c:pt idx="12924">
                        <c:v>146.30000000000001</c:v>
                      </c:pt>
                      <c:pt idx="12925">
                        <c:v>146.5</c:v>
                      </c:pt>
                      <c:pt idx="12926">
                        <c:v>146.80000000000001</c:v>
                      </c:pt>
                      <c:pt idx="12927">
                        <c:v>146.1</c:v>
                      </c:pt>
                      <c:pt idx="12928">
                        <c:v>147.1</c:v>
                      </c:pt>
                      <c:pt idx="12929">
                        <c:v>147</c:v>
                      </c:pt>
                      <c:pt idx="12930">
                        <c:v>147</c:v>
                      </c:pt>
                      <c:pt idx="12931">
                        <c:v>147.69999999999999</c:v>
                      </c:pt>
                      <c:pt idx="12932">
                        <c:v>146.9</c:v>
                      </c:pt>
                      <c:pt idx="12933">
                        <c:v>146.80000000000001</c:v>
                      </c:pt>
                      <c:pt idx="12934">
                        <c:v>146</c:v>
                      </c:pt>
                      <c:pt idx="12935">
                        <c:v>146.6</c:v>
                      </c:pt>
                      <c:pt idx="12936">
                        <c:v>145.80000000000001</c:v>
                      </c:pt>
                      <c:pt idx="12937">
                        <c:v>146.4</c:v>
                      </c:pt>
                      <c:pt idx="12938">
                        <c:v>147.19999999999999</c:v>
                      </c:pt>
                      <c:pt idx="12939">
                        <c:v>146.6</c:v>
                      </c:pt>
                      <c:pt idx="12940">
                        <c:v>146.4</c:v>
                      </c:pt>
                      <c:pt idx="12941">
                        <c:v>147</c:v>
                      </c:pt>
                      <c:pt idx="12942">
                        <c:v>146.69999999999999</c:v>
                      </c:pt>
                      <c:pt idx="12943">
                        <c:v>146.69999999999999</c:v>
                      </c:pt>
                      <c:pt idx="12944">
                        <c:v>147.30000000000001</c:v>
                      </c:pt>
                      <c:pt idx="12945">
                        <c:v>146.9</c:v>
                      </c:pt>
                      <c:pt idx="12946">
                        <c:v>146.9</c:v>
                      </c:pt>
                      <c:pt idx="12947">
                        <c:v>146.69999999999999</c:v>
                      </c:pt>
                      <c:pt idx="12948">
                        <c:v>147.69999999999999</c:v>
                      </c:pt>
                      <c:pt idx="12949">
                        <c:v>146.4</c:v>
                      </c:pt>
                      <c:pt idx="12950">
                        <c:v>146.5</c:v>
                      </c:pt>
                      <c:pt idx="12951">
                        <c:v>146.6</c:v>
                      </c:pt>
                      <c:pt idx="12952">
                        <c:v>146.5</c:v>
                      </c:pt>
                      <c:pt idx="12953">
                        <c:v>147.5</c:v>
                      </c:pt>
                      <c:pt idx="12954">
                        <c:v>146.4</c:v>
                      </c:pt>
                      <c:pt idx="12955">
                        <c:v>147.30000000000001</c:v>
                      </c:pt>
                      <c:pt idx="12956">
                        <c:v>146.6</c:v>
                      </c:pt>
                      <c:pt idx="12957">
                        <c:v>147.9</c:v>
                      </c:pt>
                      <c:pt idx="12958">
                        <c:v>146.6</c:v>
                      </c:pt>
                      <c:pt idx="12959">
                        <c:v>147.30000000000001</c:v>
                      </c:pt>
                      <c:pt idx="12960">
                        <c:v>146.19999999999999</c:v>
                      </c:pt>
                      <c:pt idx="12961">
                        <c:v>147.6</c:v>
                      </c:pt>
                      <c:pt idx="12962">
                        <c:v>146.19999999999999</c:v>
                      </c:pt>
                      <c:pt idx="12963">
                        <c:v>146</c:v>
                      </c:pt>
                      <c:pt idx="12964">
                        <c:v>146.69999999999999</c:v>
                      </c:pt>
                      <c:pt idx="12965">
                        <c:v>147</c:v>
                      </c:pt>
                      <c:pt idx="12966">
                        <c:v>146.69999999999999</c:v>
                      </c:pt>
                      <c:pt idx="12967">
                        <c:v>145.9</c:v>
                      </c:pt>
                      <c:pt idx="12968">
                        <c:v>147.30000000000001</c:v>
                      </c:pt>
                      <c:pt idx="12969">
                        <c:v>146.19999999999999</c:v>
                      </c:pt>
                      <c:pt idx="12970">
                        <c:v>146.69999999999999</c:v>
                      </c:pt>
                      <c:pt idx="12971">
                        <c:v>146.4</c:v>
                      </c:pt>
                      <c:pt idx="12972">
                        <c:v>147</c:v>
                      </c:pt>
                      <c:pt idx="12973">
                        <c:v>147.1</c:v>
                      </c:pt>
                      <c:pt idx="12974">
                        <c:v>147.30000000000001</c:v>
                      </c:pt>
                      <c:pt idx="12975">
                        <c:v>146.80000000000001</c:v>
                      </c:pt>
                      <c:pt idx="12976">
                        <c:v>147.80000000000001</c:v>
                      </c:pt>
                      <c:pt idx="12977">
                        <c:v>146</c:v>
                      </c:pt>
                      <c:pt idx="12978">
                        <c:v>146.5</c:v>
                      </c:pt>
                      <c:pt idx="12979">
                        <c:v>146.69999999999999</c:v>
                      </c:pt>
                      <c:pt idx="12980">
                        <c:v>147.69999999999999</c:v>
                      </c:pt>
                      <c:pt idx="12981">
                        <c:v>148.4</c:v>
                      </c:pt>
                      <c:pt idx="12982">
                        <c:v>146.1</c:v>
                      </c:pt>
                      <c:pt idx="12983">
                        <c:v>146.9</c:v>
                      </c:pt>
                      <c:pt idx="12984">
                        <c:v>147.30000000000001</c:v>
                      </c:pt>
                      <c:pt idx="12985">
                        <c:v>146.80000000000001</c:v>
                      </c:pt>
                      <c:pt idx="12986">
                        <c:v>146.6</c:v>
                      </c:pt>
                      <c:pt idx="12987">
                        <c:v>146.9</c:v>
                      </c:pt>
                      <c:pt idx="12988">
                        <c:v>147.4</c:v>
                      </c:pt>
                      <c:pt idx="12989">
                        <c:v>146.19999999999999</c:v>
                      </c:pt>
                      <c:pt idx="12990">
                        <c:v>145.9</c:v>
                      </c:pt>
                      <c:pt idx="12991">
                        <c:v>145.9</c:v>
                      </c:pt>
                      <c:pt idx="12992">
                        <c:v>147</c:v>
                      </c:pt>
                      <c:pt idx="12993">
                        <c:v>146.30000000000001</c:v>
                      </c:pt>
                      <c:pt idx="12994">
                        <c:v>146.19999999999999</c:v>
                      </c:pt>
                      <c:pt idx="12995">
                        <c:v>146.1</c:v>
                      </c:pt>
                      <c:pt idx="12996">
                        <c:v>144.1</c:v>
                      </c:pt>
                      <c:pt idx="12997">
                        <c:v>145.1</c:v>
                      </c:pt>
                      <c:pt idx="12998">
                        <c:v>145.30000000000001</c:v>
                      </c:pt>
                      <c:pt idx="12999">
                        <c:v>144.5</c:v>
                      </c:pt>
                      <c:pt idx="13000">
                        <c:v>144.5</c:v>
                      </c:pt>
                      <c:pt idx="13001">
                        <c:v>145.1</c:v>
                      </c:pt>
                      <c:pt idx="13002">
                        <c:v>145.6</c:v>
                      </c:pt>
                      <c:pt idx="13003">
                        <c:v>144.80000000000001</c:v>
                      </c:pt>
                      <c:pt idx="13004">
                        <c:v>144.5</c:v>
                      </c:pt>
                      <c:pt idx="13005">
                        <c:v>144.30000000000001</c:v>
                      </c:pt>
                      <c:pt idx="13006">
                        <c:v>140</c:v>
                      </c:pt>
                      <c:pt idx="13007">
                        <c:v>143.80000000000001</c:v>
                      </c:pt>
                      <c:pt idx="13008">
                        <c:v>145.80000000000001</c:v>
                      </c:pt>
                      <c:pt idx="13009">
                        <c:v>146</c:v>
                      </c:pt>
                      <c:pt idx="13010">
                        <c:v>145.6</c:v>
                      </c:pt>
                      <c:pt idx="13011">
                        <c:v>146.30000000000001</c:v>
                      </c:pt>
                      <c:pt idx="13012">
                        <c:v>145.4</c:v>
                      </c:pt>
                      <c:pt idx="13013">
                        <c:v>145.6</c:v>
                      </c:pt>
                      <c:pt idx="13014">
                        <c:v>144.80000000000001</c:v>
                      </c:pt>
                      <c:pt idx="13015">
                        <c:v>145.69999999999999</c:v>
                      </c:pt>
                      <c:pt idx="13016">
                        <c:v>145</c:v>
                      </c:pt>
                      <c:pt idx="13017">
                        <c:v>145.30000000000001</c:v>
                      </c:pt>
                      <c:pt idx="13018">
                        <c:v>144.5</c:v>
                      </c:pt>
                      <c:pt idx="13019">
                        <c:v>144.80000000000001</c:v>
                      </c:pt>
                      <c:pt idx="13020">
                        <c:v>145.6</c:v>
                      </c:pt>
                      <c:pt idx="13021">
                        <c:v>145.69999999999999</c:v>
                      </c:pt>
                      <c:pt idx="13022">
                        <c:v>147</c:v>
                      </c:pt>
                      <c:pt idx="13023">
                        <c:v>145.5</c:v>
                      </c:pt>
                      <c:pt idx="13024">
                        <c:v>146.80000000000001</c:v>
                      </c:pt>
                      <c:pt idx="13025">
                        <c:v>146.80000000000001</c:v>
                      </c:pt>
                      <c:pt idx="13026">
                        <c:v>148.19999999999999</c:v>
                      </c:pt>
                      <c:pt idx="13027">
                        <c:v>148.30000000000001</c:v>
                      </c:pt>
                      <c:pt idx="13028">
                        <c:v>146.30000000000001</c:v>
                      </c:pt>
                      <c:pt idx="13029">
                        <c:v>146.30000000000001</c:v>
                      </c:pt>
                      <c:pt idx="13030">
                        <c:v>147.9</c:v>
                      </c:pt>
                      <c:pt idx="13031">
                        <c:v>148.4</c:v>
                      </c:pt>
                      <c:pt idx="13032">
                        <c:v>148.4</c:v>
                      </c:pt>
                      <c:pt idx="13033">
                        <c:v>147.69999999999999</c:v>
                      </c:pt>
                      <c:pt idx="13034">
                        <c:v>147.69999999999999</c:v>
                      </c:pt>
                      <c:pt idx="13035">
                        <c:v>148</c:v>
                      </c:pt>
                      <c:pt idx="13036">
                        <c:v>147.9</c:v>
                      </c:pt>
                      <c:pt idx="13037">
                        <c:v>148.69999999999999</c:v>
                      </c:pt>
                      <c:pt idx="13038">
                        <c:v>147.5</c:v>
                      </c:pt>
                      <c:pt idx="13039">
                        <c:v>148.1</c:v>
                      </c:pt>
                      <c:pt idx="13040">
                        <c:v>148.1</c:v>
                      </c:pt>
                      <c:pt idx="13041">
                        <c:v>148.80000000000001</c:v>
                      </c:pt>
                      <c:pt idx="13042">
                        <c:v>148.6</c:v>
                      </c:pt>
                      <c:pt idx="13043">
                        <c:v>147.9</c:v>
                      </c:pt>
                      <c:pt idx="13044">
                        <c:v>147.4</c:v>
                      </c:pt>
                      <c:pt idx="13045">
                        <c:v>147.69999999999999</c:v>
                      </c:pt>
                      <c:pt idx="13046">
                        <c:v>147.1</c:v>
                      </c:pt>
                      <c:pt idx="13047">
                        <c:v>147.5</c:v>
                      </c:pt>
                      <c:pt idx="13048">
                        <c:v>149</c:v>
                      </c:pt>
                      <c:pt idx="13049">
                        <c:v>148.30000000000001</c:v>
                      </c:pt>
                      <c:pt idx="13050">
                        <c:v>148.9</c:v>
                      </c:pt>
                      <c:pt idx="13051">
                        <c:v>147.1</c:v>
                      </c:pt>
                      <c:pt idx="13052">
                        <c:v>147.5</c:v>
                      </c:pt>
                      <c:pt idx="13053">
                        <c:v>149.1</c:v>
                      </c:pt>
                      <c:pt idx="13054">
                        <c:v>147.1</c:v>
                      </c:pt>
                      <c:pt idx="13055">
                        <c:v>147.6</c:v>
                      </c:pt>
                      <c:pt idx="13056">
                        <c:v>148.80000000000001</c:v>
                      </c:pt>
                      <c:pt idx="13057">
                        <c:v>148.4</c:v>
                      </c:pt>
                      <c:pt idx="13058">
                        <c:v>148.1</c:v>
                      </c:pt>
                      <c:pt idx="13059">
                        <c:v>146.6</c:v>
                      </c:pt>
                      <c:pt idx="13060">
                        <c:v>146.4</c:v>
                      </c:pt>
                      <c:pt idx="13061">
                        <c:v>147.30000000000001</c:v>
                      </c:pt>
                      <c:pt idx="13062">
                        <c:v>147.1</c:v>
                      </c:pt>
                      <c:pt idx="13063">
                        <c:v>147.4</c:v>
                      </c:pt>
                      <c:pt idx="13064">
                        <c:v>148.69999999999999</c:v>
                      </c:pt>
                      <c:pt idx="13065">
                        <c:v>147</c:v>
                      </c:pt>
                      <c:pt idx="13066">
                        <c:v>148.9</c:v>
                      </c:pt>
                      <c:pt idx="13067">
                        <c:v>147.30000000000001</c:v>
                      </c:pt>
                      <c:pt idx="13068">
                        <c:v>147.5</c:v>
                      </c:pt>
                      <c:pt idx="13069">
                        <c:v>146.9</c:v>
                      </c:pt>
                      <c:pt idx="13070">
                        <c:v>147.69999999999999</c:v>
                      </c:pt>
                      <c:pt idx="13071">
                        <c:v>147.69999999999999</c:v>
                      </c:pt>
                      <c:pt idx="13072">
                        <c:v>146.80000000000001</c:v>
                      </c:pt>
                      <c:pt idx="13073">
                        <c:v>146.80000000000001</c:v>
                      </c:pt>
                      <c:pt idx="13074">
                        <c:v>147</c:v>
                      </c:pt>
                      <c:pt idx="13075">
                        <c:v>147.9</c:v>
                      </c:pt>
                      <c:pt idx="13076">
                        <c:v>147</c:v>
                      </c:pt>
                      <c:pt idx="13077">
                        <c:v>147.69999999999999</c:v>
                      </c:pt>
                      <c:pt idx="13078">
                        <c:v>147</c:v>
                      </c:pt>
                      <c:pt idx="13079">
                        <c:v>147.6</c:v>
                      </c:pt>
                      <c:pt idx="13080">
                        <c:v>148.30000000000001</c:v>
                      </c:pt>
                      <c:pt idx="13081">
                        <c:v>146.80000000000001</c:v>
                      </c:pt>
                      <c:pt idx="13082">
                        <c:v>147.69999999999999</c:v>
                      </c:pt>
                      <c:pt idx="13083">
                        <c:v>146.80000000000001</c:v>
                      </c:pt>
                      <c:pt idx="13084">
                        <c:v>146.19999999999999</c:v>
                      </c:pt>
                      <c:pt idx="13085">
                        <c:v>146.80000000000001</c:v>
                      </c:pt>
                      <c:pt idx="13086">
                        <c:v>146.69999999999999</c:v>
                      </c:pt>
                      <c:pt idx="13087">
                        <c:v>147.1</c:v>
                      </c:pt>
                      <c:pt idx="13088">
                        <c:v>147.6</c:v>
                      </c:pt>
                      <c:pt idx="13089">
                        <c:v>145.9</c:v>
                      </c:pt>
                      <c:pt idx="13090">
                        <c:v>146.80000000000001</c:v>
                      </c:pt>
                      <c:pt idx="13091">
                        <c:v>148</c:v>
                      </c:pt>
                      <c:pt idx="13092">
                        <c:v>146.69999999999999</c:v>
                      </c:pt>
                      <c:pt idx="13093">
                        <c:v>147.30000000000001</c:v>
                      </c:pt>
                      <c:pt idx="13094">
                        <c:v>147.19999999999999</c:v>
                      </c:pt>
                      <c:pt idx="13095">
                        <c:v>146.69999999999999</c:v>
                      </c:pt>
                      <c:pt idx="13096">
                        <c:v>147.9</c:v>
                      </c:pt>
                      <c:pt idx="13097">
                        <c:v>146.69999999999999</c:v>
                      </c:pt>
                      <c:pt idx="13098">
                        <c:v>148</c:v>
                      </c:pt>
                      <c:pt idx="13099">
                        <c:v>147</c:v>
                      </c:pt>
                      <c:pt idx="13100">
                        <c:v>147.9</c:v>
                      </c:pt>
                      <c:pt idx="13101">
                        <c:v>147.4</c:v>
                      </c:pt>
                      <c:pt idx="13102">
                        <c:v>148.30000000000001</c:v>
                      </c:pt>
                      <c:pt idx="13103">
                        <c:v>146.9</c:v>
                      </c:pt>
                      <c:pt idx="13104">
                        <c:v>147.4</c:v>
                      </c:pt>
                      <c:pt idx="13105">
                        <c:v>146.80000000000001</c:v>
                      </c:pt>
                      <c:pt idx="13106">
                        <c:v>146.1</c:v>
                      </c:pt>
                      <c:pt idx="13107">
                        <c:v>147.4</c:v>
                      </c:pt>
                      <c:pt idx="13108">
                        <c:v>146.1</c:v>
                      </c:pt>
                      <c:pt idx="13109">
                        <c:v>146.5</c:v>
                      </c:pt>
                      <c:pt idx="13110">
                        <c:v>148</c:v>
                      </c:pt>
                      <c:pt idx="13111">
                        <c:v>148</c:v>
                      </c:pt>
                      <c:pt idx="13112">
                        <c:v>146.1</c:v>
                      </c:pt>
                      <c:pt idx="13113">
                        <c:v>146.5</c:v>
                      </c:pt>
                      <c:pt idx="13114">
                        <c:v>146.30000000000001</c:v>
                      </c:pt>
                      <c:pt idx="13115">
                        <c:v>147.1</c:v>
                      </c:pt>
                      <c:pt idx="13116">
                        <c:v>147.9</c:v>
                      </c:pt>
                      <c:pt idx="13117">
                        <c:v>147.1</c:v>
                      </c:pt>
                      <c:pt idx="13118">
                        <c:v>146.4</c:v>
                      </c:pt>
                      <c:pt idx="13119">
                        <c:v>147.80000000000001</c:v>
                      </c:pt>
                      <c:pt idx="13120">
                        <c:v>148.30000000000001</c:v>
                      </c:pt>
                      <c:pt idx="13121">
                        <c:v>146.1</c:v>
                      </c:pt>
                      <c:pt idx="13122">
                        <c:v>148</c:v>
                      </c:pt>
                      <c:pt idx="13123">
                        <c:v>147.9</c:v>
                      </c:pt>
                      <c:pt idx="13124">
                        <c:v>147.1</c:v>
                      </c:pt>
                      <c:pt idx="13125">
                        <c:v>147.19999999999999</c:v>
                      </c:pt>
                      <c:pt idx="13126">
                        <c:v>147.19999999999999</c:v>
                      </c:pt>
                      <c:pt idx="13127">
                        <c:v>147</c:v>
                      </c:pt>
                      <c:pt idx="13128">
                        <c:v>146.4</c:v>
                      </c:pt>
                      <c:pt idx="13129">
                        <c:v>145.9</c:v>
                      </c:pt>
                      <c:pt idx="13130">
                        <c:v>147.30000000000001</c:v>
                      </c:pt>
                      <c:pt idx="13131">
                        <c:v>146.1</c:v>
                      </c:pt>
                      <c:pt idx="13132">
                        <c:v>146.6</c:v>
                      </c:pt>
                      <c:pt idx="13133">
                        <c:v>147.30000000000001</c:v>
                      </c:pt>
                      <c:pt idx="13134">
                        <c:v>146.9</c:v>
                      </c:pt>
                      <c:pt idx="13135">
                        <c:v>147.4</c:v>
                      </c:pt>
                      <c:pt idx="13136">
                        <c:v>146.30000000000001</c:v>
                      </c:pt>
                      <c:pt idx="13137">
                        <c:v>145.5</c:v>
                      </c:pt>
                      <c:pt idx="13138">
                        <c:v>146.4</c:v>
                      </c:pt>
                      <c:pt idx="13139">
                        <c:v>146.6</c:v>
                      </c:pt>
                      <c:pt idx="13140">
                        <c:v>147.6</c:v>
                      </c:pt>
                      <c:pt idx="13141">
                        <c:v>146.9</c:v>
                      </c:pt>
                      <c:pt idx="13142">
                        <c:v>146.30000000000001</c:v>
                      </c:pt>
                      <c:pt idx="13143">
                        <c:v>146.69999999999999</c:v>
                      </c:pt>
                      <c:pt idx="13144">
                        <c:v>145.80000000000001</c:v>
                      </c:pt>
                      <c:pt idx="13145">
                        <c:v>146</c:v>
                      </c:pt>
                      <c:pt idx="13146">
                        <c:v>145.5</c:v>
                      </c:pt>
                      <c:pt idx="13147">
                        <c:v>147.4</c:v>
                      </c:pt>
                      <c:pt idx="13148">
                        <c:v>146.30000000000001</c:v>
                      </c:pt>
                      <c:pt idx="13149">
                        <c:v>146</c:v>
                      </c:pt>
                      <c:pt idx="13150">
                        <c:v>145.6</c:v>
                      </c:pt>
                      <c:pt idx="13151">
                        <c:v>146.30000000000001</c:v>
                      </c:pt>
                      <c:pt idx="13152">
                        <c:v>146.4</c:v>
                      </c:pt>
                      <c:pt idx="13153">
                        <c:v>147.5</c:v>
                      </c:pt>
                      <c:pt idx="13154">
                        <c:v>145.6</c:v>
                      </c:pt>
                      <c:pt idx="13155">
                        <c:v>146.5</c:v>
                      </c:pt>
                      <c:pt idx="13156">
                        <c:v>146.19999999999999</c:v>
                      </c:pt>
                      <c:pt idx="13157">
                        <c:v>146.69999999999999</c:v>
                      </c:pt>
                      <c:pt idx="13158">
                        <c:v>146.30000000000001</c:v>
                      </c:pt>
                      <c:pt idx="13159">
                        <c:v>145.5</c:v>
                      </c:pt>
                      <c:pt idx="13160">
                        <c:v>146.1</c:v>
                      </c:pt>
                      <c:pt idx="13161">
                        <c:v>146.80000000000001</c:v>
                      </c:pt>
                      <c:pt idx="13162">
                        <c:v>146.1</c:v>
                      </c:pt>
                      <c:pt idx="13163">
                        <c:v>145.30000000000001</c:v>
                      </c:pt>
                      <c:pt idx="13164">
                        <c:v>145.1</c:v>
                      </c:pt>
                      <c:pt idx="13165">
                        <c:v>145</c:v>
                      </c:pt>
                      <c:pt idx="13166">
                        <c:v>145.30000000000001</c:v>
                      </c:pt>
                      <c:pt idx="13167">
                        <c:v>145.1</c:v>
                      </c:pt>
                      <c:pt idx="13168">
                        <c:v>145.6</c:v>
                      </c:pt>
                      <c:pt idx="13169">
                        <c:v>145</c:v>
                      </c:pt>
                      <c:pt idx="13170">
                        <c:v>146.1</c:v>
                      </c:pt>
                      <c:pt idx="13171">
                        <c:v>145.9</c:v>
                      </c:pt>
                      <c:pt idx="13172">
                        <c:v>145.4</c:v>
                      </c:pt>
                      <c:pt idx="13173">
                        <c:v>145.80000000000001</c:v>
                      </c:pt>
                      <c:pt idx="13174">
                        <c:v>146</c:v>
                      </c:pt>
                      <c:pt idx="13175">
                        <c:v>145.69999999999999</c:v>
                      </c:pt>
                      <c:pt idx="13176">
                        <c:v>146.30000000000001</c:v>
                      </c:pt>
                      <c:pt idx="13177">
                        <c:v>146.30000000000001</c:v>
                      </c:pt>
                      <c:pt idx="13178">
                        <c:v>145.5</c:v>
                      </c:pt>
                      <c:pt idx="13179">
                        <c:v>145.19999999999999</c:v>
                      </c:pt>
                      <c:pt idx="13180">
                        <c:v>144.19999999999999</c:v>
                      </c:pt>
                      <c:pt idx="13181">
                        <c:v>145</c:v>
                      </c:pt>
                      <c:pt idx="13182">
                        <c:v>146</c:v>
                      </c:pt>
                      <c:pt idx="13183">
                        <c:v>145.6</c:v>
                      </c:pt>
                      <c:pt idx="13184">
                        <c:v>145.80000000000001</c:v>
                      </c:pt>
                      <c:pt idx="13185">
                        <c:v>145.30000000000001</c:v>
                      </c:pt>
                      <c:pt idx="13186">
                        <c:v>145.80000000000001</c:v>
                      </c:pt>
                      <c:pt idx="13187">
                        <c:v>144.5</c:v>
                      </c:pt>
                      <c:pt idx="13188">
                        <c:v>145.6</c:v>
                      </c:pt>
                      <c:pt idx="13189">
                        <c:v>145.80000000000001</c:v>
                      </c:pt>
                      <c:pt idx="13190">
                        <c:v>144.69999999999999</c:v>
                      </c:pt>
                      <c:pt idx="13191">
                        <c:v>144.80000000000001</c:v>
                      </c:pt>
                      <c:pt idx="13192">
                        <c:v>145.5</c:v>
                      </c:pt>
                      <c:pt idx="13193">
                        <c:v>145.6</c:v>
                      </c:pt>
                      <c:pt idx="13194">
                        <c:v>144.5</c:v>
                      </c:pt>
                      <c:pt idx="13195">
                        <c:v>144.4</c:v>
                      </c:pt>
                      <c:pt idx="13196">
                        <c:v>144.80000000000001</c:v>
                      </c:pt>
                      <c:pt idx="13197">
                        <c:v>145.1</c:v>
                      </c:pt>
                      <c:pt idx="13198">
                        <c:v>144</c:v>
                      </c:pt>
                      <c:pt idx="13199">
                        <c:v>144.19999999999999</c:v>
                      </c:pt>
                      <c:pt idx="13200">
                        <c:v>146.1</c:v>
                      </c:pt>
                      <c:pt idx="13201">
                        <c:v>145.19999999999999</c:v>
                      </c:pt>
                      <c:pt idx="13202">
                        <c:v>145.30000000000001</c:v>
                      </c:pt>
                      <c:pt idx="13203">
                        <c:v>144.80000000000001</c:v>
                      </c:pt>
                      <c:pt idx="13204">
                        <c:v>145</c:v>
                      </c:pt>
                      <c:pt idx="13205">
                        <c:v>144.69999999999999</c:v>
                      </c:pt>
                      <c:pt idx="13206">
                        <c:v>144.80000000000001</c:v>
                      </c:pt>
                      <c:pt idx="13207">
                        <c:v>144.30000000000001</c:v>
                      </c:pt>
                      <c:pt idx="13208">
                        <c:v>144.5</c:v>
                      </c:pt>
                      <c:pt idx="13209">
                        <c:v>145.1</c:v>
                      </c:pt>
                      <c:pt idx="13210">
                        <c:v>145.69999999999999</c:v>
                      </c:pt>
                      <c:pt idx="13211">
                        <c:v>144.30000000000001</c:v>
                      </c:pt>
                      <c:pt idx="13212">
                        <c:v>145.5</c:v>
                      </c:pt>
                      <c:pt idx="13213">
                        <c:v>145.5</c:v>
                      </c:pt>
                      <c:pt idx="13214">
                        <c:v>146</c:v>
                      </c:pt>
                      <c:pt idx="13215">
                        <c:v>144.19999999999999</c:v>
                      </c:pt>
                      <c:pt idx="13216">
                        <c:v>144.4</c:v>
                      </c:pt>
                      <c:pt idx="13217">
                        <c:v>144.30000000000001</c:v>
                      </c:pt>
                      <c:pt idx="13218">
                        <c:v>143.5</c:v>
                      </c:pt>
                      <c:pt idx="13219">
                        <c:v>143.4</c:v>
                      </c:pt>
                      <c:pt idx="13220">
                        <c:v>143.9</c:v>
                      </c:pt>
                      <c:pt idx="13221">
                        <c:v>144.1</c:v>
                      </c:pt>
                      <c:pt idx="13222">
                        <c:v>145.19999999999999</c:v>
                      </c:pt>
                      <c:pt idx="13223">
                        <c:v>144.4</c:v>
                      </c:pt>
                      <c:pt idx="13224">
                        <c:v>143.6</c:v>
                      </c:pt>
                      <c:pt idx="13225">
                        <c:v>145.1</c:v>
                      </c:pt>
                      <c:pt idx="13226">
                        <c:v>143.80000000000001</c:v>
                      </c:pt>
                      <c:pt idx="13227">
                        <c:v>145.69999999999999</c:v>
                      </c:pt>
                      <c:pt idx="13228">
                        <c:v>144.30000000000001</c:v>
                      </c:pt>
                      <c:pt idx="13229">
                        <c:v>144.4</c:v>
                      </c:pt>
                      <c:pt idx="13230">
                        <c:v>144.1</c:v>
                      </c:pt>
                      <c:pt idx="13231">
                        <c:v>145.30000000000001</c:v>
                      </c:pt>
                      <c:pt idx="13232">
                        <c:v>144.30000000000001</c:v>
                      </c:pt>
                      <c:pt idx="13233">
                        <c:v>143.80000000000001</c:v>
                      </c:pt>
                      <c:pt idx="13234">
                        <c:v>144.19999999999999</c:v>
                      </c:pt>
                      <c:pt idx="13235">
                        <c:v>144.1</c:v>
                      </c:pt>
                      <c:pt idx="13236">
                        <c:v>145.4</c:v>
                      </c:pt>
                      <c:pt idx="13237">
                        <c:v>144.5</c:v>
                      </c:pt>
                      <c:pt idx="13238">
                        <c:v>144.4</c:v>
                      </c:pt>
                      <c:pt idx="13239">
                        <c:v>144.1</c:v>
                      </c:pt>
                      <c:pt idx="13240">
                        <c:v>145.5</c:v>
                      </c:pt>
                      <c:pt idx="13241">
                        <c:v>143.19999999999999</c:v>
                      </c:pt>
                      <c:pt idx="13242">
                        <c:v>144.4</c:v>
                      </c:pt>
                      <c:pt idx="13243">
                        <c:v>143.9</c:v>
                      </c:pt>
                      <c:pt idx="13244">
                        <c:v>144</c:v>
                      </c:pt>
                      <c:pt idx="13245">
                        <c:v>143.69999999999999</c:v>
                      </c:pt>
                      <c:pt idx="13246">
                        <c:v>143.69999999999999</c:v>
                      </c:pt>
                      <c:pt idx="13247">
                        <c:v>144.6</c:v>
                      </c:pt>
                      <c:pt idx="13248">
                        <c:v>144.6</c:v>
                      </c:pt>
                      <c:pt idx="13249">
                        <c:v>143</c:v>
                      </c:pt>
                      <c:pt idx="13250">
                        <c:v>145</c:v>
                      </c:pt>
                      <c:pt idx="13251">
                        <c:v>144.19999999999999</c:v>
                      </c:pt>
                      <c:pt idx="13252">
                        <c:v>144.4</c:v>
                      </c:pt>
                      <c:pt idx="13253">
                        <c:v>144.5</c:v>
                      </c:pt>
                      <c:pt idx="13254">
                        <c:v>144.4</c:v>
                      </c:pt>
                      <c:pt idx="13255">
                        <c:v>144</c:v>
                      </c:pt>
                      <c:pt idx="13256">
                        <c:v>143.4</c:v>
                      </c:pt>
                      <c:pt idx="13257">
                        <c:v>144.19999999999999</c:v>
                      </c:pt>
                      <c:pt idx="13258">
                        <c:v>143.30000000000001</c:v>
                      </c:pt>
                      <c:pt idx="13259">
                        <c:v>143.30000000000001</c:v>
                      </c:pt>
                      <c:pt idx="13260">
                        <c:v>144.19999999999999</c:v>
                      </c:pt>
                      <c:pt idx="13261">
                        <c:v>144</c:v>
                      </c:pt>
                      <c:pt idx="13262">
                        <c:v>143.5</c:v>
                      </c:pt>
                      <c:pt idx="13263">
                        <c:v>144.1</c:v>
                      </c:pt>
                      <c:pt idx="13264">
                        <c:v>144.5</c:v>
                      </c:pt>
                      <c:pt idx="13265">
                        <c:v>144.4</c:v>
                      </c:pt>
                      <c:pt idx="13266">
                        <c:v>142.9</c:v>
                      </c:pt>
                      <c:pt idx="13267">
                        <c:v>142.69999999999999</c:v>
                      </c:pt>
                      <c:pt idx="13268">
                        <c:v>144</c:v>
                      </c:pt>
                      <c:pt idx="13269">
                        <c:v>143.9</c:v>
                      </c:pt>
                      <c:pt idx="13270">
                        <c:v>143.6</c:v>
                      </c:pt>
                      <c:pt idx="13271">
                        <c:v>143.80000000000001</c:v>
                      </c:pt>
                      <c:pt idx="13272">
                        <c:v>144.4</c:v>
                      </c:pt>
                      <c:pt idx="13273">
                        <c:v>144.5</c:v>
                      </c:pt>
                      <c:pt idx="13274">
                        <c:v>143.69999999999999</c:v>
                      </c:pt>
                      <c:pt idx="13275">
                        <c:v>143.30000000000001</c:v>
                      </c:pt>
                      <c:pt idx="13276">
                        <c:v>144.1</c:v>
                      </c:pt>
                      <c:pt idx="13277">
                        <c:v>144.9</c:v>
                      </c:pt>
                      <c:pt idx="13278">
                        <c:v>143.69999999999999</c:v>
                      </c:pt>
                      <c:pt idx="13279">
                        <c:v>144.30000000000001</c:v>
                      </c:pt>
                      <c:pt idx="13280">
                        <c:v>144.5</c:v>
                      </c:pt>
                      <c:pt idx="13281">
                        <c:v>144.80000000000001</c:v>
                      </c:pt>
                      <c:pt idx="13282">
                        <c:v>144.80000000000001</c:v>
                      </c:pt>
                      <c:pt idx="13283">
                        <c:v>143.1</c:v>
                      </c:pt>
                      <c:pt idx="13284">
                        <c:v>143.30000000000001</c:v>
                      </c:pt>
                      <c:pt idx="13285">
                        <c:v>145.30000000000001</c:v>
                      </c:pt>
                      <c:pt idx="13286">
                        <c:v>143.30000000000001</c:v>
                      </c:pt>
                      <c:pt idx="13287">
                        <c:v>144.6</c:v>
                      </c:pt>
                      <c:pt idx="13288">
                        <c:v>144.1</c:v>
                      </c:pt>
                      <c:pt idx="13289">
                        <c:v>143.1</c:v>
                      </c:pt>
                      <c:pt idx="13290">
                        <c:v>144.4</c:v>
                      </c:pt>
                      <c:pt idx="13291">
                        <c:v>143.30000000000001</c:v>
                      </c:pt>
                      <c:pt idx="13292">
                        <c:v>143.9</c:v>
                      </c:pt>
                      <c:pt idx="13293">
                        <c:v>144.19999999999999</c:v>
                      </c:pt>
                      <c:pt idx="13294">
                        <c:v>143.80000000000001</c:v>
                      </c:pt>
                      <c:pt idx="13295">
                        <c:v>143.6</c:v>
                      </c:pt>
                      <c:pt idx="13296">
                        <c:v>143.69999999999999</c:v>
                      </c:pt>
                      <c:pt idx="13297">
                        <c:v>144</c:v>
                      </c:pt>
                      <c:pt idx="13298">
                        <c:v>142.9</c:v>
                      </c:pt>
                      <c:pt idx="13299">
                        <c:v>142.69999999999999</c:v>
                      </c:pt>
                      <c:pt idx="13300">
                        <c:v>141.6</c:v>
                      </c:pt>
                      <c:pt idx="13301">
                        <c:v>143.6</c:v>
                      </c:pt>
                      <c:pt idx="13302">
                        <c:v>143.80000000000001</c:v>
                      </c:pt>
                      <c:pt idx="13303">
                        <c:v>144.4</c:v>
                      </c:pt>
                      <c:pt idx="13304">
                        <c:v>144.5</c:v>
                      </c:pt>
                      <c:pt idx="13305">
                        <c:v>145.1</c:v>
                      </c:pt>
                      <c:pt idx="13306">
                        <c:v>143.1</c:v>
                      </c:pt>
                      <c:pt idx="13307">
                        <c:v>143.4</c:v>
                      </c:pt>
                      <c:pt idx="13308">
                        <c:v>142.6</c:v>
                      </c:pt>
                      <c:pt idx="13309">
                        <c:v>143.69999999999999</c:v>
                      </c:pt>
                      <c:pt idx="13310">
                        <c:v>144</c:v>
                      </c:pt>
                      <c:pt idx="13311">
                        <c:v>142.5</c:v>
                      </c:pt>
                      <c:pt idx="13312">
                        <c:v>144.69999999999999</c:v>
                      </c:pt>
                      <c:pt idx="13313">
                        <c:v>144.30000000000001</c:v>
                      </c:pt>
                      <c:pt idx="13314">
                        <c:v>143.30000000000001</c:v>
                      </c:pt>
                      <c:pt idx="13315">
                        <c:v>144.19999999999999</c:v>
                      </c:pt>
                      <c:pt idx="13316">
                        <c:v>143.1</c:v>
                      </c:pt>
                      <c:pt idx="13317">
                        <c:v>143.4</c:v>
                      </c:pt>
                      <c:pt idx="13318">
                        <c:v>143.4</c:v>
                      </c:pt>
                      <c:pt idx="13319">
                        <c:v>142.19999999999999</c:v>
                      </c:pt>
                      <c:pt idx="13320">
                        <c:v>142.80000000000001</c:v>
                      </c:pt>
                      <c:pt idx="13321">
                        <c:v>144.69999999999999</c:v>
                      </c:pt>
                      <c:pt idx="13322">
                        <c:v>144</c:v>
                      </c:pt>
                      <c:pt idx="13323">
                        <c:v>144</c:v>
                      </c:pt>
                      <c:pt idx="13324">
                        <c:v>143.6</c:v>
                      </c:pt>
                      <c:pt idx="13325">
                        <c:v>143.1</c:v>
                      </c:pt>
                      <c:pt idx="13326">
                        <c:v>143.4</c:v>
                      </c:pt>
                      <c:pt idx="13327">
                        <c:v>144.69999999999999</c:v>
                      </c:pt>
                      <c:pt idx="13328">
                        <c:v>143.4</c:v>
                      </c:pt>
                      <c:pt idx="13329">
                        <c:v>144</c:v>
                      </c:pt>
                      <c:pt idx="13330">
                        <c:v>143.1</c:v>
                      </c:pt>
                      <c:pt idx="13331">
                        <c:v>143.1</c:v>
                      </c:pt>
                      <c:pt idx="13332">
                        <c:v>143.30000000000001</c:v>
                      </c:pt>
                      <c:pt idx="13333">
                        <c:v>143.6</c:v>
                      </c:pt>
                      <c:pt idx="13334">
                        <c:v>143.4</c:v>
                      </c:pt>
                      <c:pt idx="13335">
                        <c:v>143.6</c:v>
                      </c:pt>
                      <c:pt idx="13336">
                        <c:v>144.80000000000001</c:v>
                      </c:pt>
                      <c:pt idx="13337">
                        <c:v>144.4</c:v>
                      </c:pt>
                      <c:pt idx="13338">
                        <c:v>143.9</c:v>
                      </c:pt>
                      <c:pt idx="13339">
                        <c:v>143.5</c:v>
                      </c:pt>
                      <c:pt idx="13340">
                        <c:v>143.4</c:v>
                      </c:pt>
                      <c:pt idx="13341">
                        <c:v>144</c:v>
                      </c:pt>
                      <c:pt idx="13342">
                        <c:v>143.80000000000001</c:v>
                      </c:pt>
                      <c:pt idx="13343">
                        <c:v>144.5</c:v>
                      </c:pt>
                      <c:pt idx="13344">
                        <c:v>144.30000000000001</c:v>
                      </c:pt>
                      <c:pt idx="13345">
                        <c:v>144</c:v>
                      </c:pt>
                      <c:pt idx="13346">
                        <c:v>144.69999999999999</c:v>
                      </c:pt>
                      <c:pt idx="13347">
                        <c:v>143.69999999999999</c:v>
                      </c:pt>
                      <c:pt idx="13348">
                        <c:v>143.30000000000001</c:v>
                      </c:pt>
                      <c:pt idx="13349">
                        <c:v>144</c:v>
                      </c:pt>
                      <c:pt idx="13350">
                        <c:v>143.6</c:v>
                      </c:pt>
                      <c:pt idx="13351">
                        <c:v>142.9</c:v>
                      </c:pt>
                      <c:pt idx="13352">
                        <c:v>142.30000000000001</c:v>
                      </c:pt>
                      <c:pt idx="13353">
                        <c:v>143.5</c:v>
                      </c:pt>
                      <c:pt idx="13354">
                        <c:v>143.69999999999999</c:v>
                      </c:pt>
                      <c:pt idx="13355">
                        <c:v>144</c:v>
                      </c:pt>
                      <c:pt idx="13356">
                        <c:v>144.1</c:v>
                      </c:pt>
                      <c:pt idx="13357">
                        <c:v>143.5</c:v>
                      </c:pt>
                      <c:pt idx="13358">
                        <c:v>143.5</c:v>
                      </c:pt>
                      <c:pt idx="13359">
                        <c:v>143.30000000000001</c:v>
                      </c:pt>
                      <c:pt idx="13360">
                        <c:v>142</c:v>
                      </c:pt>
                      <c:pt idx="13361">
                        <c:v>143.4</c:v>
                      </c:pt>
                      <c:pt idx="13362">
                        <c:v>143.80000000000001</c:v>
                      </c:pt>
                      <c:pt idx="13363">
                        <c:v>144.1</c:v>
                      </c:pt>
                      <c:pt idx="13364">
                        <c:v>144.5</c:v>
                      </c:pt>
                      <c:pt idx="13365">
                        <c:v>143.5</c:v>
                      </c:pt>
                      <c:pt idx="13366">
                        <c:v>143.5</c:v>
                      </c:pt>
                      <c:pt idx="13367">
                        <c:v>142.9</c:v>
                      </c:pt>
                      <c:pt idx="13368">
                        <c:v>143.4</c:v>
                      </c:pt>
                      <c:pt idx="13369">
                        <c:v>142.80000000000001</c:v>
                      </c:pt>
                      <c:pt idx="13370">
                        <c:v>142.19999999999999</c:v>
                      </c:pt>
                      <c:pt idx="13371">
                        <c:v>141.5</c:v>
                      </c:pt>
                      <c:pt idx="13372">
                        <c:v>142.4</c:v>
                      </c:pt>
                      <c:pt idx="13373">
                        <c:v>143.19999999999999</c:v>
                      </c:pt>
                      <c:pt idx="13374">
                        <c:v>143.5</c:v>
                      </c:pt>
                      <c:pt idx="13375">
                        <c:v>143.80000000000001</c:v>
                      </c:pt>
                      <c:pt idx="13376">
                        <c:v>143.4</c:v>
                      </c:pt>
                      <c:pt idx="13377">
                        <c:v>142.69999999999999</c:v>
                      </c:pt>
                      <c:pt idx="13378">
                        <c:v>141.6</c:v>
                      </c:pt>
                      <c:pt idx="13379">
                        <c:v>142.9</c:v>
                      </c:pt>
                      <c:pt idx="13380">
                        <c:v>142</c:v>
                      </c:pt>
                      <c:pt idx="13381">
                        <c:v>144.19999999999999</c:v>
                      </c:pt>
                      <c:pt idx="13382">
                        <c:v>142</c:v>
                      </c:pt>
                      <c:pt idx="13383">
                        <c:v>142.6</c:v>
                      </c:pt>
                      <c:pt idx="13384">
                        <c:v>141.6</c:v>
                      </c:pt>
                      <c:pt idx="13385">
                        <c:v>142.5</c:v>
                      </c:pt>
                      <c:pt idx="13386">
                        <c:v>142.6</c:v>
                      </c:pt>
                      <c:pt idx="13387">
                        <c:v>141.80000000000001</c:v>
                      </c:pt>
                      <c:pt idx="13388">
                        <c:v>142.9</c:v>
                      </c:pt>
                      <c:pt idx="13389">
                        <c:v>142.1</c:v>
                      </c:pt>
                      <c:pt idx="13390">
                        <c:v>142.69999999999999</c:v>
                      </c:pt>
                      <c:pt idx="13391">
                        <c:v>143.69999999999999</c:v>
                      </c:pt>
                      <c:pt idx="13392">
                        <c:v>142.4</c:v>
                      </c:pt>
                      <c:pt idx="13393">
                        <c:v>141.80000000000001</c:v>
                      </c:pt>
                      <c:pt idx="13394">
                        <c:v>142.9</c:v>
                      </c:pt>
                      <c:pt idx="13395">
                        <c:v>142.5</c:v>
                      </c:pt>
                      <c:pt idx="13396">
                        <c:v>142.5</c:v>
                      </c:pt>
                      <c:pt idx="13397">
                        <c:v>142.4</c:v>
                      </c:pt>
                      <c:pt idx="13398">
                        <c:v>141.80000000000001</c:v>
                      </c:pt>
                      <c:pt idx="13399">
                        <c:v>140.9</c:v>
                      </c:pt>
                      <c:pt idx="13400">
                        <c:v>142.5</c:v>
                      </c:pt>
                      <c:pt idx="13401">
                        <c:v>141.9</c:v>
                      </c:pt>
                      <c:pt idx="13402">
                        <c:v>143.4</c:v>
                      </c:pt>
                      <c:pt idx="13403">
                        <c:v>141.4</c:v>
                      </c:pt>
                      <c:pt idx="13404">
                        <c:v>141.6</c:v>
                      </c:pt>
                      <c:pt idx="13405">
                        <c:v>141.5</c:v>
                      </c:pt>
                      <c:pt idx="13406">
                        <c:v>140.80000000000001</c:v>
                      </c:pt>
                      <c:pt idx="13407">
                        <c:v>142.4</c:v>
                      </c:pt>
                      <c:pt idx="13408">
                        <c:v>141.5</c:v>
                      </c:pt>
                      <c:pt idx="13409">
                        <c:v>141</c:v>
                      </c:pt>
                      <c:pt idx="13410">
                        <c:v>141.19999999999999</c:v>
                      </c:pt>
                      <c:pt idx="13411">
                        <c:v>141.9</c:v>
                      </c:pt>
                      <c:pt idx="13412">
                        <c:v>141.5</c:v>
                      </c:pt>
                      <c:pt idx="13413">
                        <c:v>143.19999999999999</c:v>
                      </c:pt>
                      <c:pt idx="13414">
                        <c:v>141.5</c:v>
                      </c:pt>
                      <c:pt idx="13415">
                        <c:v>141.69999999999999</c:v>
                      </c:pt>
                      <c:pt idx="13416">
                        <c:v>142.5</c:v>
                      </c:pt>
                      <c:pt idx="13417">
                        <c:v>142.4</c:v>
                      </c:pt>
                      <c:pt idx="13418">
                        <c:v>140.9</c:v>
                      </c:pt>
                      <c:pt idx="13419">
                        <c:v>140.6</c:v>
                      </c:pt>
                      <c:pt idx="13420">
                        <c:v>140.4</c:v>
                      </c:pt>
                      <c:pt idx="13421">
                        <c:v>141.80000000000001</c:v>
                      </c:pt>
                      <c:pt idx="13422">
                        <c:v>140.6</c:v>
                      </c:pt>
                      <c:pt idx="13423">
                        <c:v>141.5</c:v>
                      </c:pt>
                      <c:pt idx="13424">
                        <c:v>141.5</c:v>
                      </c:pt>
                      <c:pt idx="13425">
                        <c:v>141.69999999999999</c:v>
                      </c:pt>
                      <c:pt idx="13426">
                        <c:v>140.80000000000001</c:v>
                      </c:pt>
                      <c:pt idx="13427">
                        <c:v>140.69999999999999</c:v>
                      </c:pt>
                      <c:pt idx="13428">
                        <c:v>140.4</c:v>
                      </c:pt>
                      <c:pt idx="13429">
                        <c:v>140.1</c:v>
                      </c:pt>
                      <c:pt idx="13430">
                        <c:v>140.19999999999999</c:v>
                      </c:pt>
                      <c:pt idx="13431">
                        <c:v>140.6</c:v>
                      </c:pt>
                      <c:pt idx="13432">
                        <c:v>140.5</c:v>
                      </c:pt>
                      <c:pt idx="13433">
                        <c:v>141.6</c:v>
                      </c:pt>
                      <c:pt idx="13434">
                        <c:v>142.19999999999999</c:v>
                      </c:pt>
                      <c:pt idx="13435">
                        <c:v>140.1</c:v>
                      </c:pt>
                      <c:pt idx="13436">
                        <c:v>140.69999999999999</c:v>
                      </c:pt>
                      <c:pt idx="13437">
                        <c:v>139.1</c:v>
                      </c:pt>
                      <c:pt idx="13438">
                        <c:v>141</c:v>
                      </c:pt>
                      <c:pt idx="13439">
                        <c:v>141.80000000000001</c:v>
                      </c:pt>
                      <c:pt idx="13440">
                        <c:v>140.19999999999999</c:v>
                      </c:pt>
                      <c:pt idx="13441">
                        <c:v>141.69999999999999</c:v>
                      </c:pt>
                      <c:pt idx="13442">
                        <c:v>139.9</c:v>
                      </c:pt>
                      <c:pt idx="13443">
                        <c:v>140.30000000000001</c:v>
                      </c:pt>
                      <c:pt idx="13444">
                        <c:v>140.5</c:v>
                      </c:pt>
                      <c:pt idx="13445">
                        <c:v>140.80000000000001</c:v>
                      </c:pt>
                      <c:pt idx="13446">
                        <c:v>141.80000000000001</c:v>
                      </c:pt>
                      <c:pt idx="13447">
                        <c:v>139.5</c:v>
                      </c:pt>
                      <c:pt idx="13448">
                        <c:v>139.6</c:v>
                      </c:pt>
                      <c:pt idx="13449">
                        <c:v>139.5</c:v>
                      </c:pt>
                      <c:pt idx="13450">
                        <c:v>139.80000000000001</c:v>
                      </c:pt>
                      <c:pt idx="13451">
                        <c:v>139.6</c:v>
                      </c:pt>
                      <c:pt idx="13452">
                        <c:v>139.19999999999999</c:v>
                      </c:pt>
                      <c:pt idx="13453">
                        <c:v>140</c:v>
                      </c:pt>
                      <c:pt idx="13454">
                        <c:v>139.69999999999999</c:v>
                      </c:pt>
                      <c:pt idx="13455">
                        <c:v>140.80000000000001</c:v>
                      </c:pt>
                      <c:pt idx="13456">
                        <c:v>139.30000000000001</c:v>
                      </c:pt>
                      <c:pt idx="13457">
                        <c:v>140</c:v>
                      </c:pt>
                      <c:pt idx="13458">
                        <c:v>138.9</c:v>
                      </c:pt>
                      <c:pt idx="13459">
                        <c:v>138.80000000000001</c:v>
                      </c:pt>
                      <c:pt idx="13460">
                        <c:v>138.30000000000001</c:v>
                      </c:pt>
                      <c:pt idx="13461">
                        <c:v>139.1</c:v>
                      </c:pt>
                      <c:pt idx="13462">
                        <c:v>139.30000000000001</c:v>
                      </c:pt>
                      <c:pt idx="13463">
                        <c:v>139.5</c:v>
                      </c:pt>
                      <c:pt idx="13464">
                        <c:v>140.30000000000001</c:v>
                      </c:pt>
                      <c:pt idx="13465">
                        <c:v>140.19999999999999</c:v>
                      </c:pt>
                      <c:pt idx="13466">
                        <c:v>140.5</c:v>
                      </c:pt>
                      <c:pt idx="13467">
                        <c:v>138.80000000000001</c:v>
                      </c:pt>
                      <c:pt idx="13468">
                        <c:v>137.9</c:v>
                      </c:pt>
                      <c:pt idx="13469">
                        <c:v>138.6</c:v>
                      </c:pt>
                      <c:pt idx="13470">
                        <c:v>139.4</c:v>
                      </c:pt>
                      <c:pt idx="13471">
                        <c:v>140.19999999999999</c:v>
                      </c:pt>
                      <c:pt idx="13472">
                        <c:v>140.9</c:v>
                      </c:pt>
                      <c:pt idx="13473">
                        <c:v>140.5</c:v>
                      </c:pt>
                      <c:pt idx="13474">
                        <c:v>139.5</c:v>
                      </c:pt>
                      <c:pt idx="13475">
                        <c:v>139.5</c:v>
                      </c:pt>
                      <c:pt idx="13476">
                        <c:v>140.19999999999999</c:v>
                      </c:pt>
                      <c:pt idx="13477">
                        <c:v>139.30000000000001</c:v>
                      </c:pt>
                      <c:pt idx="13478">
                        <c:v>140.5</c:v>
                      </c:pt>
                      <c:pt idx="13479">
                        <c:v>138.9</c:v>
                      </c:pt>
                      <c:pt idx="13480">
                        <c:v>139.30000000000001</c:v>
                      </c:pt>
                      <c:pt idx="13481">
                        <c:v>139.4</c:v>
                      </c:pt>
                      <c:pt idx="13482">
                        <c:v>139.1</c:v>
                      </c:pt>
                      <c:pt idx="13483">
                        <c:v>139.4</c:v>
                      </c:pt>
                      <c:pt idx="13484">
                        <c:v>139.80000000000001</c:v>
                      </c:pt>
                      <c:pt idx="13485">
                        <c:v>140.1</c:v>
                      </c:pt>
                      <c:pt idx="13486">
                        <c:v>139.30000000000001</c:v>
                      </c:pt>
                      <c:pt idx="13487">
                        <c:v>140.1</c:v>
                      </c:pt>
                      <c:pt idx="13488">
                        <c:v>138.6</c:v>
                      </c:pt>
                      <c:pt idx="13489">
                        <c:v>140</c:v>
                      </c:pt>
                      <c:pt idx="13490">
                        <c:v>139.80000000000001</c:v>
                      </c:pt>
                      <c:pt idx="13491">
                        <c:v>139</c:v>
                      </c:pt>
                      <c:pt idx="13492">
                        <c:v>138.9</c:v>
                      </c:pt>
                      <c:pt idx="13493">
                        <c:v>139</c:v>
                      </c:pt>
                      <c:pt idx="13494">
                        <c:v>139.1</c:v>
                      </c:pt>
                      <c:pt idx="13495">
                        <c:v>139.5</c:v>
                      </c:pt>
                      <c:pt idx="13496">
                        <c:v>139.19999999999999</c:v>
                      </c:pt>
                      <c:pt idx="13497">
                        <c:v>138.9</c:v>
                      </c:pt>
                      <c:pt idx="13498">
                        <c:v>138.69999999999999</c:v>
                      </c:pt>
                      <c:pt idx="13499">
                        <c:v>139.4</c:v>
                      </c:pt>
                      <c:pt idx="13500">
                        <c:v>138.4</c:v>
                      </c:pt>
                      <c:pt idx="13501">
                        <c:v>138.9</c:v>
                      </c:pt>
                      <c:pt idx="13502">
                        <c:v>138.9</c:v>
                      </c:pt>
                      <c:pt idx="13503">
                        <c:v>139.6</c:v>
                      </c:pt>
                      <c:pt idx="13504">
                        <c:v>139.1</c:v>
                      </c:pt>
                      <c:pt idx="13505">
                        <c:v>139.6</c:v>
                      </c:pt>
                      <c:pt idx="13506">
                        <c:v>139.30000000000001</c:v>
                      </c:pt>
                      <c:pt idx="13507">
                        <c:v>140</c:v>
                      </c:pt>
                      <c:pt idx="13508">
                        <c:v>138.1</c:v>
                      </c:pt>
                      <c:pt idx="13509">
                        <c:v>138.69999999999999</c:v>
                      </c:pt>
                      <c:pt idx="13510">
                        <c:v>137.5</c:v>
                      </c:pt>
                      <c:pt idx="13511">
                        <c:v>138.19999999999999</c:v>
                      </c:pt>
                      <c:pt idx="13512">
                        <c:v>137.4</c:v>
                      </c:pt>
                      <c:pt idx="13513">
                        <c:v>139.6</c:v>
                      </c:pt>
                      <c:pt idx="13514">
                        <c:v>138.80000000000001</c:v>
                      </c:pt>
                      <c:pt idx="13515">
                        <c:v>139.80000000000001</c:v>
                      </c:pt>
                      <c:pt idx="13516">
                        <c:v>138.69999999999999</c:v>
                      </c:pt>
                      <c:pt idx="13517">
                        <c:v>139</c:v>
                      </c:pt>
                      <c:pt idx="13518">
                        <c:v>137.5</c:v>
                      </c:pt>
                      <c:pt idx="13519">
                        <c:v>137.6</c:v>
                      </c:pt>
                      <c:pt idx="13520">
                        <c:v>139.30000000000001</c:v>
                      </c:pt>
                      <c:pt idx="13521">
                        <c:v>138.5</c:v>
                      </c:pt>
                      <c:pt idx="13522">
                        <c:v>139.19999999999999</c:v>
                      </c:pt>
                      <c:pt idx="13523">
                        <c:v>139</c:v>
                      </c:pt>
                      <c:pt idx="13524">
                        <c:v>140.1</c:v>
                      </c:pt>
                      <c:pt idx="13525">
                        <c:v>138.5</c:v>
                      </c:pt>
                      <c:pt idx="13526">
                        <c:v>139.1</c:v>
                      </c:pt>
                      <c:pt idx="13527">
                        <c:v>138.6</c:v>
                      </c:pt>
                      <c:pt idx="13528">
                        <c:v>139</c:v>
                      </c:pt>
                      <c:pt idx="13529">
                        <c:v>138.30000000000001</c:v>
                      </c:pt>
                      <c:pt idx="13530">
                        <c:v>138.6</c:v>
                      </c:pt>
                      <c:pt idx="13531">
                        <c:v>138.9</c:v>
                      </c:pt>
                      <c:pt idx="13532">
                        <c:v>139.19999999999999</c:v>
                      </c:pt>
                      <c:pt idx="13533">
                        <c:v>139</c:v>
                      </c:pt>
                      <c:pt idx="13534">
                        <c:v>139.4</c:v>
                      </c:pt>
                      <c:pt idx="13535">
                        <c:v>138.19999999999999</c:v>
                      </c:pt>
                      <c:pt idx="13536">
                        <c:v>138.69999999999999</c:v>
                      </c:pt>
                      <c:pt idx="13537">
                        <c:v>138.9</c:v>
                      </c:pt>
                      <c:pt idx="13538">
                        <c:v>138.5</c:v>
                      </c:pt>
                      <c:pt idx="13539">
                        <c:v>138.69999999999999</c:v>
                      </c:pt>
                      <c:pt idx="13540">
                        <c:v>138.80000000000001</c:v>
                      </c:pt>
                      <c:pt idx="13541">
                        <c:v>138.6</c:v>
                      </c:pt>
                      <c:pt idx="13542">
                        <c:v>138.4</c:v>
                      </c:pt>
                      <c:pt idx="13543">
                        <c:v>139.1</c:v>
                      </c:pt>
                      <c:pt idx="13544">
                        <c:v>138.30000000000001</c:v>
                      </c:pt>
                      <c:pt idx="13545">
                        <c:v>138.30000000000001</c:v>
                      </c:pt>
                      <c:pt idx="13546">
                        <c:v>138.5</c:v>
                      </c:pt>
                      <c:pt idx="13547">
                        <c:v>138.69999999999999</c:v>
                      </c:pt>
                      <c:pt idx="13548">
                        <c:v>139</c:v>
                      </c:pt>
                      <c:pt idx="13549">
                        <c:v>139</c:v>
                      </c:pt>
                      <c:pt idx="13550">
                        <c:v>138.6</c:v>
                      </c:pt>
                      <c:pt idx="13551">
                        <c:v>137.9</c:v>
                      </c:pt>
                      <c:pt idx="13552">
                        <c:v>138.80000000000001</c:v>
                      </c:pt>
                      <c:pt idx="13553">
                        <c:v>139</c:v>
                      </c:pt>
                      <c:pt idx="13554">
                        <c:v>139</c:v>
                      </c:pt>
                      <c:pt idx="13555">
                        <c:v>138</c:v>
                      </c:pt>
                      <c:pt idx="13556">
                        <c:v>139.5</c:v>
                      </c:pt>
                      <c:pt idx="13557">
                        <c:v>139.6</c:v>
                      </c:pt>
                      <c:pt idx="13558">
                        <c:v>139.30000000000001</c:v>
                      </c:pt>
                      <c:pt idx="13559">
                        <c:v>138.69999999999999</c:v>
                      </c:pt>
                      <c:pt idx="13560">
                        <c:v>138.4</c:v>
                      </c:pt>
                      <c:pt idx="13561">
                        <c:v>138.6</c:v>
                      </c:pt>
                      <c:pt idx="13562">
                        <c:v>139.30000000000001</c:v>
                      </c:pt>
                      <c:pt idx="13563">
                        <c:v>138</c:v>
                      </c:pt>
                      <c:pt idx="13564">
                        <c:v>137.1</c:v>
                      </c:pt>
                      <c:pt idx="13565">
                        <c:v>138.69999999999999</c:v>
                      </c:pt>
                      <c:pt idx="13566">
                        <c:v>137.69999999999999</c:v>
                      </c:pt>
                      <c:pt idx="13567">
                        <c:v>139.30000000000001</c:v>
                      </c:pt>
                      <c:pt idx="13568">
                        <c:v>138.1</c:v>
                      </c:pt>
                      <c:pt idx="13569">
                        <c:v>138</c:v>
                      </c:pt>
                      <c:pt idx="13570">
                        <c:v>138.30000000000001</c:v>
                      </c:pt>
                      <c:pt idx="13571">
                        <c:v>137.69999999999999</c:v>
                      </c:pt>
                      <c:pt idx="13572">
                        <c:v>138.9</c:v>
                      </c:pt>
                      <c:pt idx="13573">
                        <c:v>139.6</c:v>
                      </c:pt>
                      <c:pt idx="13574">
                        <c:v>138.5</c:v>
                      </c:pt>
                      <c:pt idx="13575">
                        <c:v>138.80000000000001</c:v>
                      </c:pt>
                      <c:pt idx="13576">
                        <c:v>139.9</c:v>
                      </c:pt>
                      <c:pt idx="13577">
                        <c:v>138</c:v>
                      </c:pt>
                      <c:pt idx="13578">
                        <c:v>138.4</c:v>
                      </c:pt>
                      <c:pt idx="13579">
                        <c:v>138.4</c:v>
                      </c:pt>
                      <c:pt idx="13580">
                        <c:v>138.5</c:v>
                      </c:pt>
                      <c:pt idx="13581">
                        <c:v>139.4</c:v>
                      </c:pt>
                      <c:pt idx="13582">
                        <c:v>139.9</c:v>
                      </c:pt>
                      <c:pt idx="13583">
                        <c:v>138.5</c:v>
                      </c:pt>
                      <c:pt idx="13584">
                        <c:v>138.69999999999999</c:v>
                      </c:pt>
                      <c:pt idx="13585">
                        <c:v>138</c:v>
                      </c:pt>
                      <c:pt idx="13586">
                        <c:v>138.30000000000001</c:v>
                      </c:pt>
                      <c:pt idx="13587">
                        <c:v>139.4</c:v>
                      </c:pt>
                      <c:pt idx="13588">
                        <c:v>138.30000000000001</c:v>
                      </c:pt>
                      <c:pt idx="13589">
                        <c:v>139.30000000000001</c:v>
                      </c:pt>
                      <c:pt idx="13590">
                        <c:v>138.19999999999999</c:v>
                      </c:pt>
                      <c:pt idx="13591">
                        <c:v>138.1</c:v>
                      </c:pt>
                      <c:pt idx="13592">
                        <c:v>138.5</c:v>
                      </c:pt>
                      <c:pt idx="13593">
                        <c:v>138</c:v>
                      </c:pt>
                      <c:pt idx="13594">
                        <c:v>137.6</c:v>
                      </c:pt>
                      <c:pt idx="13595">
                        <c:v>138.1</c:v>
                      </c:pt>
                      <c:pt idx="13596">
                        <c:v>137.4</c:v>
                      </c:pt>
                      <c:pt idx="13597">
                        <c:v>137.5</c:v>
                      </c:pt>
                      <c:pt idx="13598">
                        <c:v>138.6</c:v>
                      </c:pt>
                      <c:pt idx="13599">
                        <c:v>138.80000000000001</c:v>
                      </c:pt>
                      <c:pt idx="13600">
                        <c:v>138.19999999999999</c:v>
                      </c:pt>
                      <c:pt idx="13601">
                        <c:v>139</c:v>
                      </c:pt>
                      <c:pt idx="13602">
                        <c:v>137.19999999999999</c:v>
                      </c:pt>
                      <c:pt idx="13603">
                        <c:v>138</c:v>
                      </c:pt>
                      <c:pt idx="13604">
                        <c:v>138.4</c:v>
                      </c:pt>
                      <c:pt idx="13605">
                        <c:v>138.4</c:v>
                      </c:pt>
                      <c:pt idx="13606">
                        <c:v>138.6</c:v>
                      </c:pt>
                      <c:pt idx="13607">
                        <c:v>137.80000000000001</c:v>
                      </c:pt>
                      <c:pt idx="13608">
                        <c:v>138.19999999999999</c:v>
                      </c:pt>
                      <c:pt idx="13609">
                        <c:v>138.19999999999999</c:v>
                      </c:pt>
                      <c:pt idx="13610">
                        <c:v>138.19999999999999</c:v>
                      </c:pt>
                      <c:pt idx="13611">
                        <c:v>137.1</c:v>
                      </c:pt>
                      <c:pt idx="13612">
                        <c:v>137.4</c:v>
                      </c:pt>
                      <c:pt idx="13613">
                        <c:v>137</c:v>
                      </c:pt>
                      <c:pt idx="13614">
                        <c:v>138.1</c:v>
                      </c:pt>
                      <c:pt idx="13615">
                        <c:v>138.30000000000001</c:v>
                      </c:pt>
                      <c:pt idx="13616">
                        <c:v>136.9</c:v>
                      </c:pt>
                      <c:pt idx="13617">
                        <c:v>138.6</c:v>
                      </c:pt>
                      <c:pt idx="13618">
                        <c:v>137.9</c:v>
                      </c:pt>
                      <c:pt idx="13619">
                        <c:v>138.80000000000001</c:v>
                      </c:pt>
                      <c:pt idx="13620">
                        <c:v>137.1</c:v>
                      </c:pt>
                      <c:pt idx="13621">
                        <c:v>136.9</c:v>
                      </c:pt>
                      <c:pt idx="13622">
                        <c:v>137.5</c:v>
                      </c:pt>
                      <c:pt idx="13623">
                        <c:v>136.9</c:v>
                      </c:pt>
                      <c:pt idx="13624">
                        <c:v>138.1</c:v>
                      </c:pt>
                      <c:pt idx="13625">
                        <c:v>137.69999999999999</c:v>
                      </c:pt>
                      <c:pt idx="13626">
                        <c:v>138.4</c:v>
                      </c:pt>
                      <c:pt idx="13627">
                        <c:v>138.19999999999999</c:v>
                      </c:pt>
                      <c:pt idx="13628">
                        <c:v>138.6</c:v>
                      </c:pt>
                      <c:pt idx="13629">
                        <c:v>137.80000000000001</c:v>
                      </c:pt>
                      <c:pt idx="13630">
                        <c:v>137.69999999999999</c:v>
                      </c:pt>
                      <c:pt idx="13631">
                        <c:v>138.80000000000001</c:v>
                      </c:pt>
                      <c:pt idx="13632">
                        <c:v>138.30000000000001</c:v>
                      </c:pt>
                      <c:pt idx="13633">
                        <c:v>137.80000000000001</c:v>
                      </c:pt>
                      <c:pt idx="13634">
                        <c:v>137.80000000000001</c:v>
                      </c:pt>
                      <c:pt idx="13635">
                        <c:v>137.4</c:v>
                      </c:pt>
                      <c:pt idx="13636">
                        <c:v>136.9</c:v>
                      </c:pt>
                      <c:pt idx="13637">
                        <c:v>137.80000000000001</c:v>
                      </c:pt>
                      <c:pt idx="13638">
                        <c:v>137.80000000000001</c:v>
                      </c:pt>
                      <c:pt idx="13639">
                        <c:v>137.6</c:v>
                      </c:pt>
                      <c:pt idx="13640">
                        <c:v>138.19999999999999</c:v>
                      </c:pt>
                      <c:pt idx="13641">
                        <c:v>138.6</c:v>
                      </c:pt>
                      <c:pt idx="13642">
                        <c:v>138.69999999999999</c:v>
                      </c:pt>
                      <c:pt idx="13643">
                        <c:v>137.5</c:v>
                      </c:pt>
                      <c:pt idx="13644">
                        <c:v>138.30000000000001</c:v>
                      </c:pt>
                      <c:pt idx="13645">
                        <c:v>137.69999999999999</c:v>
                      </c:pt>
                      <c:pt idx="13646">
                        <c:v>137.1</c:v>
                      </c:pt>
                      <c:pt idx="13647">
                        <c:v>137.80000000000001</c:v>
                      </c:pt>
                      <c:pt idx="13648">
                        <c:v>137.6</c:v>
                      </c:pt>
                      <c:pt idx="13649">
                        <c:v>137.30000000000001</c:v>
                      </c:pt>
                      <c:pt idx="13650">
                        <c:v>137.80000000000001</c:v>
                      </c:pt>
                      <c:pt idx="13651">
                        <c:v>137.19999999999999</c:v>
                      </c:pt>
                      <c:pt idx="13652">
                        <c:v>137.80000000000001</c:v>
                      </c:pt>
                      <c:pt idx="13653">
                        <c:v>137.4</c:v>
                      </c:pt>
                      <c:pt idx="13654">
                        <c:v>138.5</c:v>
                      </c:pt>
                      <c:pt idx="13655">
                        <c:v>137.69999999999999</c:v>
                      </c:pt>
                      <c:pt idx="13656">
                        <c:v>137.9</c:v>
                      </c:pt>
                      <c:pt idx="13657">
                        <c:v>137.5</c:v>
                      </c:pt>
                      <c:pt idx="13658">
                        <c:v>136.9</c:v>
                      </c:pt>
                      <c:pt idx="13659">
                        <c:v>136.69999999999999</c:v>
                      </c:pt>
                      <c:pt idx="13660">
                        <c:v>137.1</c:v>
                      </c:pt>
                      <c:pt idx="13661">
                        <c:v>137.80000000000001</c:v>
                      </c:pt>
                      <c:pt idx="13662">
                        <c:v>136.80000000000001</c:v>
                      </c:pt>
                      <c:pt idx="13663">
                        <c:v>137.9</c:v>
                      </c:pt>
                      <c:pt idx="13664">
                        <c:v>137.6</c:v>
                      </c:pt>
                      <c:pt idx="13665">
                        <c:v>137.19999999999999</c:v>
                      </c:pt>
                      <c:pt idx="13666">
                        <c:v>137.69999999999999</c:v>
                      </c:pt>
                      <c:pt idx="13667">
                        <c:v>137.5</c:v>
                      </c:pt>
                      <c:pt idx="13668">
                        <c:v>137.69999999999999</c:v>
                      </c:pt>
                      <c:pt idx="13669">
                        <c:v>137.80000000000001</c:v>
                      </c:pt>
                      <c:pt idx="13670">
                        <c:v>137.19999999999999</c:v>
                      </c:pt>
                      <c:pt idx="13671">
                        <c:v>136.5</c:v>
                      </c:pt>
                      <c:pt idx="13672">
                        <c:v>136.69999999999999</c:v>
                      </c:pt>
                      <c:pt idx="13673">
                        <c:v>137.19999999999999</c:v>
                      </c:pt>
                      <c:pt idx="13674">
                        <c:v>138.4</c:v>
                      </c:pt>
                      <c:pt idx="13675">
                        <c:v>137.5</c:v>
                      </c:pt>
                      <c:pt idx="13676">
                        <c:v>137.9</c:v>
                      </c:pt>
                      <c:pt idx="13677">
                        <c:v>137.4</c:v>
                      </c:pt>
                      <c:pt idx="13678">
                        <c:v>137.19999999999999</c:v>
                      </c:pt>
                      <c:pt idx="13679">
                        <c:v>137.19999999999999</c:v>
                      </c:pt>
                      <c:pt idx="13680">
                        <c:v>137</c:v>
                      </c:pt>
                      <c:pt idx="13681">
                        <c:v>137.19999999999999</c:v>
                      </c:pt>
                      <c:pt idx="13682">
                        <c:v>139</c:v>
                      </c:pt>
                      <c:pt idx="13683">
                        <c:v>137</c:v>
                      </c:pt>
                      <c:pt idx="13684">
                        <c:v>137.6</c:v>
                      </c:pt>
                      <c:pt idx="13685">
                        <c:v>137.4</c:v>
                      </c:pt>
                      <c:pt idx="13686">
                        <c:v>137.69999999999999</c:v>
                      </c:pt>
                      <c:pt idx="13687">
                        <c:v>137.69999999999999</c:v>
                      </c:pt>
                      <c:pt idx="13688">
                        <c:v>137.30000000000001</c:v>
                      </c:pt>
                      <c:pt idx="13689">
                        <c:v>137.5</c:v>
                      </c:pt>
                      <c:pt idx="13690">
                        <c:v>137.1</c:v>
                      </c:pt>
                      <c:pt idx="13691">
                        <c:v>137.1</c:v>
                      </c:pt>
                      <c:pt idx="13692">
                        <c:v>138.30000000000001</c:v>
                      </c:pt>
                      <c:pt idx="13693">
                        <c:v>139</c:v>
                      </c:pt>
                      <c:pt idx="13694">
                        <c:v>137</c:v>
                      </c:pt>
                      <c:pt idx="13695">
                        <c:v>136.80000000000001</c:v>
                      </c:pt>
                      <c:pt idx="13696">
                        <c:v>136.30000000000001</c:v>
                      </c:pt>
                      <c:pt idx="13697">
                        <c:v>137.9</c:v>
                      </c:pt>
                      <c:pt idx="13698">
                        <c:v>137.5</c:v>
                      </c:pt>
                      <c:pt idx="13699">
                        <c:v>136.80000000000001</c:v>
                      </c:pt>
                      <c:pt idx="13700">
                        <c:v>137</c:v>
                      </c:pt>
                      <c:pt idx="13701">
                        <c:v>137.30000000000001</c:v>
                      </c:pt>
                      <c:pt idx="13702">
                        <c:v>138.30000000000001</c:v>
                      </c:pt>
                      <c:pt idx="13703">
                        <c:v>137</c:v>
                      </c:pt>
                      <c:pt idx="13704">
                        <c:v>137.69999999999999</c:v>
                      </c:pt>
                      <c:pt idx="13705">
                        <c:v>136.6</c:v>
                      </c:pt>
                      <c:pt idx="13706">
                        <c:v>138</c:v>
                      </c:pt>
                      <c:pt idx="13707">
                        <c:v>136.69999999999999</c:v>
                      </c:pt>
                      <c:pt idx="13708">
                        <c:v>137.19999999999999</c:v>
                      </c:pt>
                      <c:pt idx="13709">
                        <c:v>137.69999999999999</c:v>
                      </c:pt>
                      <c:pt idx="13710">
                        <c:v>137</c:v>
                      </c:pt>
                      <c:pt idx="13711">
                        <c:v>136.5</c:v>
                      </c:pt>
                      <c:pt idx="13712">
                        <c:v>137.6</c:v>
                      </c:pt>
                      <c:pt idx="13713">
                        <c:v>136.6</c:v>
                      </c:pt>
                      <c:pt idx="13714">
                        <c:v>136.5</c:v>
                      </c:pt>
                      <c:pt idx="13715">
                        <c:v>136.80000000000001</c:v>
                      </c:pt>
                      <c:pt idx="13716">
                        <c:v>137.80000000000001</c:v>
                      </c:pt>
                      <c:pt idx="13717">
                        <c:v>137.4</c:v>
                      </c:pt>
                      <c:pt idx="13718">
                        <c:v>137</c:v>
                      </c:pt>
                      <c:pt idx="13719">
                        <c:v>136.80000000000001</c:v>
                      </c:pt>
                      <c:pt idx="13720">
                        <c:v>137.9</c:v>
                      </c:pt>
                      <c:pt idx="13721">
                        <c:v>137</c:v>
                      </c:pt>
                      <c:pt idx="13722">
                        <c:v>136.80000000000001</c:v>
                      </c:pt>
                      <c:pt idx="13723">
                        <c:v>138.1</c:v>
                      </c:pt>
                      <c:pt idx="13724">
                        <c:v>137</c:v>
                      </c:pt>
                      <c:pt idx="13725">
                        <c:v>136.6</c:v>
                      </c:pt>
                      <c:pt idx="13726">
                        <c:v>137.30000000000001</c:v>
                      </c:pt>
                      <c:pt idx="13727">
                        <c:v>137.80000000000001</c:v>
                      </c:pt>
                      <c:pt idx="13728">
                        <c:v>137.1</c:v>
                      </c:pt>
                      <c:pt idx="13729">
                        <c:v>136.9</c:v>
                      </c:pt>
                      <c:pt idx="13730">
                        <c:v>137.1</c:v>
                      </c:pt>
                      <c:pt idx="13731">
                        <c:v>136.69999999999999</c:v>
                      </c:pt>
                      <c:pt idx="13732">
                        <c:v>138.4</c:v>
                      </c:pt>
                      <c:pt idx="13733">
                        <c:v>138.30000000000001</c:v>
                      </c:pt>
                      <c:pt idx="13734">
                        <c:v>137.6</c:v>
                      </c:pt>
                      <c:pt idx="13735">
                        <c:v>136.9</c:v>
                      </c:pt>
                      <c:pt idx="13736">
                        <c:v>138.4</c:v>
                      </c:pt>
                      <c:pt idx="13737">
                        <c:v>138</c:v>
                      </c:pt>
                      <c:pt idx="13738">
                        <c:v>137.1</c:v>
                      </c:pt>
                      <c:pt idx="13739">
                        <c:v>137.80000000000001</c:v>
                      </c:pt>
                      <c:pt idx="13740">
                        <c:v>137.6</c:v>
                      </c:pt>
                      <c:pt idx="13741">
                        <c:v>136.9</c:v>
                      </c:pt>
                      <c:pt idx="13742">
                        <c:v>136.69999999999999</c:v>
                      </c:pt>
                      <c:pt idx="13743">
                        <c:v>137.19999999999999</c:v>
                      </c:pt>
                      <c:pt idx="13744">
                        <c:v>139</c:v>
                      </c:pt>
                      <c:pt idx="13745">
                        <c:v>137.4</c:v>
                      </c:pt>
                      <c:pt idx="13746">
                        <c:v>138.1</c:v>
                      </c:pt>
                      <c:pt idx="13747">
                        <c:v>136.80000000000001</c:v>
                      </c:pt>
                      <c:pt idx="13748">
                        <c:v>136.9</c:v>
                      </c:pt>
                      <c:pt idx="13749">
                        <c:v>138.69999999999999</c:v>
                      </c:pt>
                      <c:pt idx="13750">
                        <c:v>137.30000000000001</c:v>
                      </c:pt>
                      <c:pt idx="13751">
                        <c:v>138</c:v>
                      </c:pt>
                      <c:pt idx="13752">
                        <c:v>137.4</c:v>
                      </c:pt>
                      <c:pt idx="13753">
                        <c:v>137.1</c:v>
                      </c:pt>
                      <c:pt idx="13754">
                        <c:v>138.30000000000001</c:v>
                      </c:pt>
                      <c:pt idx="13755">
                        <c:v>137.9</c:v>
                      </c:pt>
                      <c:pt idx="13756">
                        <c:v>136.9</c:v>
                      </c:pt>
                      <c:pt idx="13757">
                        <c:v>138.19999999999999</c:v>
                      </c:pt>
                      <c:pt idx="13758">
                        <c:v>137.80000000000001</c:v>
                      </c:pt>
                      <c:pt idx="13759">
                        <c:v>137.19999999999999</c:v>
                      </c:pt>
                      <c:pt idx="13760">
                        <c:v>137</c:v>
                      </c:pt>
                      <c:pt idx="13761">
                        <c:v>136.9</c:v>
                      </c:pt>
                      <c:pt idx="13762">
                        <c:v>138</c:v>
                      </c:pt>
                      <c:pt idx="13763">
                        <c:v>137.1</c:v>
                      </c:pt>
                      <c:pt idx="13764">
                        <c:v>138.4</c:v>
                      </c:pt>
                      <c:pt idx="13765">
                        <c:v>136.5</c:v>
                      </c:pt>
                      <c:pt idx="13766">
                        <c:v>137.30000000000001</c:v>
                      </c:pt>
                      <c:pt idx="13767">
                        <c:v>137.69999999999999</c:v>
                      </c:pt>
                      <c:pt idx="13768">
                        <c:v>138</c:v>
                      </c:pt>
                      <c:pt idx="13769">
                        <c:v>138.4</c:v>
                      </c:pt>
                      <c:pt idx="13770">
                        <c:v>138.4</c:v>
                      </c:pt>
                      <c:pt idx="13771">
                        <c:v>137.80000000000001</c:v>
                      </c:pt>
                      <c:pt idx="13772">
                        <c:v>137.80000000000001</c:v>
                      </c:pt>
                      <c:pt idx="13773">
                        <c:v>136.80000000000001</c:v>
                      </c:pt>
                      <c:pt idx="13774">
                        <c:v>136.4</c:v>
                      </c:pt>
                      <c:pt idx="13775">
                        <c:v>136</c:v>
                      </c:pt>
                      <c:pt idx="13776">
                        <c:v>137.19999999999999</c:v>
                      </c:pt>
                      <c:pt idx="13777">
                        <c:v>136.4</c:v>
                      </c:pt>
                      <c:pt idx="13778">
                        <c:v>137.5</c:v>
                      </c:pt>
                      <c:pt idx="13779">
                        <c:v>137.6</c:v>
                      </c:pt>
                      <c:pt idx="13780">
                        <c:v>138.4</c:v>
                      </c:pt>
                      <c:pt idx="13781">
                        <c:v>137.1</c:v>
                      </c:pt>
                      <c:pt idx="13782">
                        <c:v>137.4</c:v>
                      </c:pt>
                      <c:pt idx="13783">
                        <c:v>138.19999999999999</c:v>
                      </c:pt>
                      <c:pt idx="13784">
                        <c:v>138</c:v>
                      </c:pt>
                      <c:pt idx="13785">
                        <c:v>137.30000000000001</c:v>
                      </c:pt>
                      <c:pt idx="13786">
                        <c:v>137.69999999999999</c:v>
                      </c:pt>
                      <c:pt idx="13787">
                        <c:v>136.80000000000001</c:v>
                      </c:pt>
                      <c:pt idx="13788">
                        <c:v>135.9</c:v>
                      </c:pt>
                      <c:pt idx="13789">
                        <c:v>137.69999999999999</c:v>
                      </c:pt>
                      <c:pt idx="13790">
                        <c:v>137.19999999999999</c:v>
                      </c:pt>
                      <c:pt idx="13791">
                        <c:v>137</c:v>
                      </c:pt>
                      <c:pt idx="13792">
                        <c:v>138.1</c:v>
                      </c:pt>
                      <c:pt idx="13793">
                        <c:v>138</c:v>
                      </c:pt>
                      <c:pt idx="13794">
                        <c:v>138.9</c:v>
                      </c:pt>
                      <c:pt idx="13795">
                        <c:v>137.5</c:v>
                      </c:pt>
                      <c:pt idx="13796">
                        <c:v>137.5</c:v>
                      </c:pt>
                      <c:pt idx="13797">
                        <c:v>137.6</c:v>
                      </c:pt>
                      <c:pt idx="13798">
                        <c:v>136.80000000000001</c:v>
                      </c:pt>
                      <c:pt idx="13799">
                        <c:v>137.9</c:v>
                      </c:pt>
                      <c:pt idx="13800">
                        <c:v>137.69999999999999</c:v>
                      </c:pt>
                      <c:pt idx="13801">
                        <c:v>136.69999999999999</c:v>
                      </c:pt>
                      <c:pt idx="13802">
                        <c:v>137</c:v>
                      </c:pt>
                      <c:pt idx="13803">
                        <c:v>137.9</c:v>
                      </c:pt>
                      <c:pt idx="13804">
                        <c:v>137.69999999999999</c:v>
                      </c:pt>
                      <c:pt idx="13805">
                        <c:v>138.5</c:v>
                      </c:pt>
                      <c:pt idx="13806">
                        <c:v>138.4</c:v>
                      </c:pt>
                      <c:pt idx="13807">
                        <c:v>137.4</c:v>
                      </c:pt>
                      <c:pt idx="13808">
                        <c:v>136.9</c:v>
                      </c:pt>
                      <c:pt idx="13809">
                        <c:v>138.1</c:v>
                      </c:pt>
                      <c:pt idx="13810">
                        <c:v>137.4</c:v>
                      </c:pt>
                      <c:pt idx="13811">
                        <c:v>137.1</c:v>
                      </c:pt>
                      <c:pt idx="13812">
                        <c:v>137</c:v>
                      </c:pt>
                      <c:pt idx="13813">
                        <c:v>136.9</c:v>
                      </c:pt>
                      <c:pt idx="13814">
                        <c:v>137.69999999999999</c:v>
                      </c:pt>
                      <c:pt idx="13815">
                        <c:v>137.9</c:v>
                      </c:pt>
                      <c:pt idx="13816">
                        <c:v>137.69999999999999</c:v>
                      </c:pt>
                      <c:pt idx="13817">
                        <c:v>138.80000000000001</c:v>
                      </c:pt>
                      <c:pt idx="13818">
                        <c:v>136.69999999999999</c:v>
                      </c:pt>
                      <c:pt idx="13819">
                        <c:v>138.4</c:v>
                      </c:pt>
                      <c:pt idx="13820">
                        <c:v>137.6</c:v>
                      </c:pt>
                      <c:pt idx="13821">
                        <c:v>138.4</c:v>
                      </c:pt>
                      <c:pt idx="13822">
                        <c:v>135.80000000000001</c:v>
                      </c:pt>
                      <c:pt idx="13823">
                        <c:v>138.6</c:v>
                      </c:pt>
                      <c:pt idx="13824">
                        <c:v>138.19999999999999</c:v>
                      </c:pt>
                      <c:pt idx="13825">
                        <c:v>138.69999999999999</c:v>
                      </c:pt>
                      <c:pt idx="13826">
                        <c:v>137.4</c:v>
                      </c:pt>
                      <c:pt idx="13827">
                        <c:v>137.19999999999999</c:v>
                      </c:pt>
                      <c:pt idx="13828">
                        <c:v>137.69999999999999</c:v>
                      </c:pt>
                      <c:pt idx="13829">
                        <c:v>137.80000000000001</c:v>
                      </c:pt>
                      <c:pt idx="13830">
                        <c:v>136.9</c:v>
                      </c:pt>
                      <c:pt idx="13831">
                        <c:v>137.1</c:v>
                      </c:pt>
                      <c:pt idx="13832">
                        <c:v>137.80000000000001</c:v>
                      </c:pt>
                      <c:pt idx="13833">
                        <c:v>137.19999999999999</c:v>
                      </c:pt>
                      <c:pt idx="13834">
                        <c:v>138</c:v>
                      </c:pt>
                      <c:pt idx="13835">
                        <c:v>138.80000000000001</c:v>
                      </c:pt>
                      <c:pt idx="13836">
                        <c:v>137.9</c:v>
                      </c:pt>
                      <c:pt idx="13837">
                        <c:v>137.4</c:v>
                      </c:pt>
                      <c:pt idx="13838">
                        <c:v>137.9</c:v>
                      </c:pt>
                      <c:pt idx="13839">
                        <c:v>138.30000000000001</c:v>
                      </c:pt>
                      <c:pt idx="13840">
                        <c:v>137.4</c:v>
                      </c:pt>
                      <c:pt idx="13841">
                        <c:v>137.69999999999999</c:v>
                      </c:pt>
                      <c:pt idx="13842">
                        <c:v>138</c:v>
                      </c:pt>
                      <c:pt idx="13843">
                        <c:v>137.6</c:v>
                      </c:pt>
                      <c:pt idx="13844">
                        <c:v>138.69999999999999</c:v>
                      </c:pt>
                      <c:pt idx="13845">
                        <c:v>139</c:v>
                      </c:pt>
                      <c:pt idx="13846">
                        <c:v>139.30000000000001</c:v>
                      </c:pt>
                      <c:pt idx="13847">
                        <c:v>137.4</c:v>
                      </c:pt>
                      <c:pt idx="13848">
                        <c:v>137.9</c:v>
                      </c:pt>
                      <c:pt idx="13849">
                        <c:v>138</c:v>
                      </c:pt>
                      <c:pt idx="13850">
                        <c:v>138.6</c:v>
                      </c:pt>
                      <c:pt idx="13851">
                        <c:v>138.5</c:v>
                      </c:pt>
                      <c:pt idx="13852">
                        <c:v>137.80000000000001</c:v>
                      </c:pt>
                      <c:pt idx="13853">
                        <c:v>137.9</c:v>
                      </c:pt>
                      <c:pt idx="13854">
                        <c:v>138.1</c:v>
                      </c:pt>
                      <c:pt idx="13855">
                        <c:v>138.4</c:v>
                      </c:pt>
                      <c:pt idx="13856">
                        <c:v>138.19999999999999</c:v>
                      </c:pt>
                      <c:pt idx="13857">
                        <c:v>138.1</c:v>
                      </c:pt>
                      <c:pt idx="13858">
                        <c:v>137.9</c:v>
                      </c:pt>
                      <c:pt idx="13859">
                        <c:v>137.9</c:v>
                      </c:pt>
                      <c:pt idx="13860">
                        <c:v>137.6</c:v>
                      </c:pt>
                      <c:pt idx="13861">
                        <c:v>139</c:v>
                      </c:pt>
                      <c:pt idx="13862">
                        <c:v>137.9</c:v>
                      </c:pt>
                      <c:pt idx="13863">
                        <c:v>138.1</c:v>
                      </c:pt>
                      <c:pt idx="13864">
                        <c:v>138.19999999999999</c:v>
                      </c:pt>
                      <c:pt idx="13865">
                        <c:v>138.19999999999999</c:v>
                      </c:pt>
                      <c:pt idx="13866">
                        <c:v>138.9</c:v>
                      </c:pt>
                      <c:pt idx="13867">
                        <c:v>138</c:v>
                      </c:pt>
                      <c:pt idx="13868">
                        <c:v>138.6</c:v>
                      </c:pt>
                      <c:pt idx="13869">
                        <c:v>138.19999999999999</c:v>
                      </c:pt>
                      <c:pt idx="13870">
                        <c:v>138.4</c:v>
                      </c:pt>
                      <c:pt idx="13871">
                        <c:v>137.80000000000001</c:v>
                      </c:pt>
                      <c:pt idx="13872">
                        <c:v>138.5</c:v>
                      </c:pt>
                      <c:pt idx="13873">
                        <c:v>137</c:v>
                      </c:pt>
                      <c:pt idx="13874">
                        <c:v>138.1</c:v>
                      </c:pt>
                      <c:pt idx="13875">
                        <c:v>138.19999999999999</c:v>
                      </c:pt>
                      <c:pt idx="13876">
                        <c:v>138.69999999999999</c:v>
                      </c:pt>
                      <c:pt idx="13877">
                        <c:v>137.80000000000001</c:v>
                      </c:pt>
                      <c:pt idx="13878">
                        <c:v>137.4</c:v>
                      </c:pt>
                      <c:pt idx="13879">
                        <c:v>137.69999999999999</c:v>
                      </c:pt>
                      <c:pt idx="13880">
                        <c:v>137.30000000000001</c:v>
                      </c:pt>
                      <c:pt idx="13881">
                        <c:v>138.6</c:v>
                      </c:pt>
                      <c:pt idx="13882">
                        <c:v>137</c:v>
                      </c:pt>
                      <c:pt idx="13883">
                        <c:v>138.1</c:v>
                      </c:pt>
                      <c:pt idx="13884">
                        <c:v>138.5</c:v>
                      </c:pt>
                      <c:pt idx="13885">
                        <c:v>138.4</c:v>
                      </c:pt>
                      <c:pt idx="13886">
                        <c:v>138.4</c:v>
                      </c:pt>
                      <c:pt idx="13887">
                        <c:v>139.69999999999999</c:v>
                      </c:pt>
                      <c:pt idx="13888">
                        <c:v>138.69999999999999</c:v>
                      </c:pt>
                      <c:pt idx="13889">
                        <c:v>138.80000000000001</c:v>
                      </c:pt>
                      <c:pt idx="13890">
                        <c:v>137.4</c:v>
                      </c:pt>
                      <c:pt idx="13891">
                        <c:v>138.80000000000001</c:v>
                      </c:pt>
                      <c:pt idx="13892">
                        <c:v>138.4</c:v>
                      </c:pt>
                      <c:pt idx="13893">
                        <c:v>137.80000000000001</c:v>
                      </c:pt>
                      <c:pt idx="13894">
                        <c:v>138.9</c:v>
                      </c:pt>
                      <c:pt idx="13895">
                        <c:v>138.30000000000001</c:v>
                      </c:pt>
                      <c:pt idx="13896">
                        <c:v>137.6</c:v>
                      </c:pt>
                      <c:pt idx="13897">
                        <c:v>138.69999999999999</c:v>
                      </c:pt>
                      <c:pt idx="13898">
                        <c:v>138.69999999999999</c:v>
                      </c:pt>
                      <c:pt idx="13899">
                        <c:v>137.5</c:v>
                      </c:pt>
                      <c:pt idx="13900">
                        <c:v>137</c:v>
                      </c:pt>
                      <c:pt idx="13901">
                        <c:v>137.69999999999999</c:v>
                      </c:pt>
                      <c:pt idx="13902">
                        <c:v>136.9</c:v>
                      </c:pt>
                      <c:pt idx="13903">
                        <c:v>139.1</c:v>
                      </c:pt>
                      <c:pt idx="13904">
                        <c:v>137.19999999999999</c:v>
                      </c:pt>
                      <c:pt idx="13905">
                        <c:v>139.1</c:v>
                      </c:pt>
                      <c:pt idx="13906">
                        <c:v>139.1</c:v>
                      </c:pt>
                      <c:pt idx="13907">
                        <c:v>137.9</c:v>
                      </c:pt>
                      <c:pt idx="13908">
                        <c:v>136.69999999999999</c:v>
                      </c:pt>
                      <c:pt idx="13909">
                        <c:v>138.69999999999999</c:v>
                      </c:pt>
                      <c:pt idx="13910">
                        <c:v>138.9</c:v>
                      </c:pt>
                      <c:pt idx="13911">
                        <c:v>138.1</c:v>
                      </c:pt>
                      <c:pt idx="13912">
                        <c:v>139.1</c:v>
                      </c:pt>
                      <c:pt idx="13913">
                        <c:v>139</c:v>
                      </c:pt>
                      <c:pt idx="13914">
                        <c:v>139</c:v>
                      </c:pt>
                      <c:pt idx="13915">
                        <c:v>138.1</c:v>
                      </c:pt>
                      <c:pt idx="13916">
                        <c:v>138.19999999999999</c:v>
                      </c:pt>
                      <c:pt idx="13917">
                        <c:v>138.69999999999999</c:v>
                      </c:pt>
                      <c:pt idx="13918">
                        <c:v>138.9</c:v>
                      </c:pt>
                      <c:pt idx="13919">
                        <c:v>137.5</c:v>
                      </c:pt>
                      <c:pt idx="13920">
                        <c:v>137.80000000000001</c:v>
                      </c:pt>
                      <c:pt idx="13921">
                        <c:v>138.5</c:v>
                      </c:pt>
                      <c:pt idx="13922">
                        <c:v>138.5</c:v>
                      </c:pt>
                      <c:pt idx="13923">
                        <c:v>138.1</c:v>
                      </c:pt>
                      <c:pt idx="13924">
                        <c:v>137.9</c:v>
                      </c:pt>
                      <c:pt idx="13925">
                        <c:v>139.1</c:v>
                      </c:pt>
                      <c:pt idx="13926">
                        <c:v>138.9</c:v>
                      </c:pt>
                      <c:pt idx="13927">
                        <c:v>136.69999999999999</c:v>
                      </c:pt>
                      <c:pt idx="13928">
                        <c:v>137.80000000000001</c:v>
                      </c:pt>
                      <c:pt idx="13929">
                        <c:v>137.80000000000001</c:v>
                      </c:pt>
                      <c:pt idx="13930">
                        <c:v>138.30000000000001</c:v>
                      </c:pt>
                      <c:pt idx="13931">
                        <c:v>139.30000000000001</c:v>
                      </c:pt>
                      <c:pt idx="13932">
                        <c:v>137.80000000000001</c:v>
                      </c:pt>
                      <c:pt idx="13933">
                        <c:v>138.30000000000001</c:v>
                      </c:pt>
                      <c:pt idx="13934">
                        <c:v>138</c:v>
                      </c:pt>
                      <c:pt idx="13935">
                        <c:v>138.4</c:v>
                      </c:pt>
                      <c:pt idx="13936">
                        <c:v>138.19999999999999</c:v>
                      </c:pt>
                      <c:pt idx="13937">
                        <c:v>137.4</c:v>
                      </c:pt>
                      <c:pt idx="13938">
                        <c:v>138.69999999999999</c:v>
                      </c:pt>
                      <c:pt idx="13939">
                        <c:v>138.30000000000001</c:v>
                      </c:pt>
                      <c:pt idx="13940">
                        <c:v>138.4</c:v>
                      </c:pt>
                      <c:pt idx="13941">
                        <c:v>137.6</c:v>
                      </c:pt>
                      <c:pt idx="13942">
                        <c:v>138.19999999999999</c:v>
                      </c:pt>
                      <c:pt idx="13943">
                        <c:v>138.6</c:v>
                      </c:pt>
                      <c:pt idx="13944">
                        <c:v>139.6</c:v>
                      </c:pt>
                      <c:pt idx="13945">
                        <c:v>138.19999999999999</c:v>
                      </c:pt>
                      <c:pt idx="13946">
                        <c:v>138.6</c:v>
                      </c:pt>
                      <c:pt idx="13947">
                        <c:v>138.4</c:v>
                      </c:pt>
                      <c:pt idx="13948">
                        <c:v>139</c:v>
                      </c:pt>
                      <c:pt idx="13949">
                        <c:v>138.6</c:v>
                      </c:pt>
                      <c:pt idx="13950">
                        <c:v>137</c:v>
                      </c:pt>
                      <c:pt idx="13951">
                        <c:v>138.69999999999999</c:v>
                      </c:pt>
                      <c:pt idx="13952">
                        <c:v>138.1</c:v>
                      </c:pt>
                      <c:pt idx="13953">
                        <c:v>139</c:v>
                      </c:pt>
                      <c:pt idx="13954">
                        <c:v>138.9</c:v>
                      </c:pt>
                      <c:pt idx="13955">
                        <c:v>138.69999999999999</c:v>
                      </c:pt>
                      <c:pt idx="13956">
                        <c:v>138.19999999999999</c:v>
                      </c:pt>
                      <c:pt idx="13957">
                        <c:v>140.19999999999999</c:v>
                      </c:pt>
                      <c:pt idx="13958">
                        <c:v>137.9</c:v>
                      </c:pt>
                      <c:pt idx="13959">
                        <c:v>138.9</c:v>
                      </c:pt>
                      <c:pt idx="13960">
                        <c:v>139.19999999999999</c:v>
                      </c:pt>
                      <c:pt idx="13961">
                        <c:v>137.9</c:v>
                      </c:pt>
                      <c:pt idx="13962">
                        <c:v>138.5</c:v>
                      </c:pt>
                      <c:pt idx="13963">
                        <c:v>139.1</c:v>
                      </c:pt>
                      <c:pt idx="13964">
                        <c:v>137.9</c:v>
                      </c:pt>
                      <c:pt idx="13965">
                        <c:v>138.5</c:v>
                      </c:pt>
                      <c:pt idx="13966">
                        <c:v>138.9</c:v>
                      </c:pt>
                      <c:pt idx="13967">
                        <c:v>138.30000000000001</c:v>
                      </c:pt>
                      <c:pt idx="13968">
                        <c:v>138.19999999999999</c:v>
                      </c:pt>
                      <c:pt idx="13969">
                        <c:v>138.5</c:v>
                      </c:pt>
                      <c:pt idx="13970">
                        <c:v>137.4</c:v>
                      </c:pt>
                      <c:pt idx="13971">
                        <c:v>138.80000000000001</c:v>
                      </c:pt>
                      <c:pt idx="13972">
                        <c:v>138.69999999999999</c:v>
                      </c:pt>
                      <c:pt idx="13973">
                        <c:v>138.6</c:v>
                      </c:pt>
                      <c:pt idx="13974">
                        <c:v>139.30000000000001</c:v>
                      </c:pt>
                      <c:pt idx="13975">
                        <c:v>139.1</c:v>
                      </c:pt>
                      <c:pt idx="13976">
                        <c:v>139.1</c:v>
                      </c:pt>
                      <c:pt idx="13977">
                        <c:v>138.5</c:v>
                      </c:pt>
                      <c:pt idx="13978">
                        <c:v>138.6</c:v>
                      </c:pt>
                      <c:pt idx="13979">
                        <c:v>139.4</c:v>
                      </c:pt>
                      <c:pt idx="13980">
                        <c:v>137.6</c:v>
                      </c:pt>
                      <c:pt idx="13981">
                        <c:v>138.1</c:v>
                      </c:pt>
                      <c:pt idx="13982">
                        <c:v>138.4</c:v>
                      </c:pt>
                      <c:pt idx="13983">
                        <c:v>138.69999999999999</c:v>
                      </c:pt>
                      <c:pt idx="13984">
                        <c:v>139.19999999999999</c:v>
                      </c:pt>
                      <c:pt idx="13985">
                        <c:v>139.30000000000001</c:v>
                      </c:pt>
                      <c:pt idx="13986">
                        <c:v>139.30000000000001</c:v>
                      </c:pt>
                      <c:pt idx="13987">
                        <c:v>139.69999999999999</c:v>
                      </c:pt>
                      <c:pt idx="13988">
                        <c:v>137.9</c:v>
                      </c:pt>
                      <c:pt idx="13989">
                        <c:v>138.69999999999999</c:v>
                      </c:pt>
                      <c:pt idx="13990">
                        <c:v>138.5</c:v>
                      </c:pt>
                      <c:pt idx="13991">
                        <c:v>139</c:v>
                      </c:pt>
                      <c:pt idx="13992">
                        <c:v>138.1</c:v>
                      </c:pt>
                      <c:pt idx="13993">
                        <c:v>138.6</c:v>
                      </c:pt>
                      <c:pt idx="13994">
                        <c:v>140.1</c:v>
                      </c:pt>
                      <c:pt idx="13995">
                        <c:v>138.6</c:v>
                      </c:pt>
                      <c:pt idx="13996">
                        <c:v>139.4</c:v>
                      </c:pt>
                      <c:pt idx="13997">
                        <c:v>139.30000000000001</c:v>
                      </c:pt>
                      <c:pt idx="13998">
                        <c:v>138.19999999999999</c:v>
                      </c:pt>
                      <c:pt idx="13999">
                        <c:v>139.5</c:v>
                      </c:pt>
                      <c:pt idx="14000">
                        <c:v>139.19999999999999</c:v>
                      </c:pt>
                      <c:pt idx="14001">
                        <c:v>139.1</c:v>
                      </c:pt>
                      <c:pt idx="14002">
                        <c:v>137.19999999999999</c:v>
                      </c:pt>
                      <c:pt idx="14003">
                        <c:v>139.5</c:v>
                      </c:pt>
                      <c:pt idx="14004">
                        <c:v>138.6</c:v>
                      </c:pt>
                      <c:pt idx="14005">
                        <c:v>138.19999999999999</c:v>
                      </c:pt>
                      <c:pt idx="14006">
                        <c:v>139.1</c:v>
                      </c:pt>
                      <c:pt idx="14007">
                        <c:v>138.1</c:v>
                      </c:pt>
                      <c:pt idx="14008">
                        <c:v>139.80000000000001</c:v>
                      </c:pt>
                      <c:pt idx="14009">
                        <c:v>139.30000000000001</c:v>
                      </c:pt>
                      <c:pt idx="14010">
                        <c:v>138.80000000000001</c:v>
                      </c:pt>
                      <c:pt idx="14011">
                        <c:v>138.1</c:v>
                      </c:pt>
                      <c:pt idx="14012">
                        <c:v>138.1</c:v>
                      </c:pt>
                      <c:pt idx="14013">
                        <c:v>137.80000000000001</c:v>
                      </c:pt>
                      <c:pt idx="14014">
                        <c:v>138.30000000000001</c:v>
                      </c:pt>
                      <c:pt idx="14015">
                        <c:v>138.80000000000001</c:v>
                      </c:pt>
                      <c:pt idx="14016">
                        <c:v>139.1</c:v>
                      </c:pt>
                      <c:pt idx="14017">
                        <c:v>138.4</c:v>
                      </c:pt>
                      <c:pt idx="14018">
                        <c:v>139.5</c:v>
                      </c:pt>
                      <c:pt idx="14019">
                        <c:v>137.80000000000001</c:v>
                      </c:pt>
                      <c:pt idx="14020">
                        <c:v>138.9</c:v>
                      </c:pt>
                      <c:pt idx="14021">
                        <c:v>137.30000000000001</c:v>
                      </c:pt>
                      <c:pt idx="14022">
                        <c:v>137.9</c:v>
                      </c:pt>
                      <c:pt idx="14023">
                        <c:v>138.30000000000001</c:v>
                      </c:pt>
                      <c:pt idx="14024">
                        <c:v>138.30000000000001</c:v>
                      </c:pt>
                      <c:pt idx="14025">
                        <c:v>139.6</c:v>
                      </c:pt>
                      <c:pt idx="14026">
                        <c:v>138.4</c:v>
                      </c:pt>
                      <c:pt idx="14027">
                        <c:v>138</c:v>
                      </c:pt>
                      <c:pt idx="14028">
                        <c:v>138.69999999999999</c:v>
                      </c:pt>
                      <c:pt idx="14029">
                        <c:v>138.19999999999999</c:v>
                      </c:pt>
                      <c:pt idx="14030">
                        <c:v>139.19999999999999</c:v>
                      </c:pt>
                      <c:pt idx="14031">
                        <c:v>138.9</c:v>
                      </c:pt>
                      <c:pt idx="14032">
                        <c:v>137.69999999999999</c:v>
                      </c:pt>
                      <c:pt idx="14033">
                        <c:v>139.4</c:v>
                      </c:pt>
                      <c:pt idx="14034">
                        <c:v>139</c:v>
                      </c:pt>
                      <c:pt idx="14035">
                        <c:v>138.6</c:v>
                      </c:pt>
                      <c:pt idx="14036">
                        <c:v>138</c:v>
                      </c:pt>
                      <c:pt idx="14037">
                        <c:v>137.9</c:v>
                      </c:pt>
                      <c:pt idx="14038">
                        <c:v>137.69999999999999</c:v>
                      </c:pt>
                      <c:pt idx="14039">
                        <c:v>137.9</c:v>
                      </c:pt>
                      <c:pt idx="14040">
                        <c:v>138.6</c:v>
                      </c:pt>
                      <c:pt idx="14041">
                        <c:v>138</c:v>
                      </c:pt>
                      <c:pt idx="14042">
                        <c:v>139.4</c:v>
                      </c:pt>
                      <c:pt idx="14043">
                        <c:v>138</c:v>
                      </c:pt>
                      <c:pt idx="14044">
                        <c:v>139</c:v>
                      </c:pt>
                      <c:pt idx="14045">
                        <c:v>137.1</c:v>
                      </c:pt>
                      <c:pt idx="14046">
                        <c:v>138.19999999999999</c:v>
                      </c:pt>
                      <c:pt idx="14047">
                        <c:v>138.9</c:v>
                      </c:pt>
                      <c:pt idx="14048">
                        <c:v>139.19999999999999</c:v>
                      </c:pt>
                      <c:pt idx="14049">
                        <c:v>139</c:v>
                      </c:pt>
                      <c:pt idx="14050">
                        <c:v>138.30000000000001</c:v>
                      </c:pt>
                      <c:pt idx="14051">
                        <c:v>139.30000000000001</c:v>
                      </c:pt>
                      <c:pt idx="14052">
                        <c:v>138.19999999999999</c:v>
                      </c:pt>
                      <c:pt idx="14053">
                        <c:v>138.6</c:v>
                      </c:pt>
                      <c:pt idx="14054">
                        <c:v>137.80000000000001</c:v>
                      </c:pt>
                      <c:pt idx="14055">
                        <c:v>138</c:v>
                      </c:pt>
                      <c:pt idx="14056">
                        <c:v>137.9</c:v>
                      </c:pt>
                      <c:pt idx="14057">
                        <c:v>136.80000000000001</c:v>
                      </c:pt>
                      <c:pt idx="14058">
                        <c:v>138.6</c:v>
                      </c:pt>
                      <c:pt idx="14059">
                        <c:v>138.80000000000001</c:v>
                      </c:pt>
                      <c:pt idx="14060">
                        <c:v>139.9</c:v>
                      </c:pt>
                      <c:pt idx="14061">
                        <c:v>139</c:v>
                      </c:pt>
                      <c:pt idx="14062">
                        <c:v>138.19999999999999</c:v>
                      </c:pt>
                      <c:pt idx="14063">
                        <c:v>138.19999999999999</c:v>
                      </c:pt>
                      <c:pt idx="14064">
                        <c:v>138.80000000000001</c:v>
                      </c:pt>
                      <c:pt idx="14065">
                        <c:v>138.30000000000001</c:v>
                      </c:pt>
                      <c:pt idx="14066">
                        <c:v>139.30000000000001</c:v>
                      </c:pt>
                      <c:pt idx="14067">
                        <c:v>137.1</c:v>
                      </c:pt>
                      <c:pt idx="14068">
                        <c:v>138.80000000000001</c:v>
                      </c:pt>
                      <c:pt idx="14069">
                        <c:v>137.9</c:v>
                      </c:pt>
                      <c:pt idx="14070">
                        <c:v>139.1</c:v>
                      </c:pt>
                      <c:pt idx="14071">
                        <c:v>137.5</c:v>
                      </c:pt>
                      <c:pt idx="14072">
                        <c:v>137.9</c:v>
                      </c:pt>
                      <c:pt idx="14073">
                        <c:v>137.80000000000001</c:v>
                      </c:pt>
                      <c:pt idx="14074">
                        <c:v>137.9</c:v>
                      </c:pt>
                      <c:pt idx="14075">
                        <c:v>139</c:v>
                      </c:pt>
                      <c:pt idx="14076">
                        <c:v>138.69999999999999</c:v>
                      </c:pt>
                      <c:pt idx="14077">
                        <c:v>137.80000000000001</c:v>
                      </c:pt>
                      <c:pt idx="14078">
                        <c:v>139.19999999999999</c:v>
                      </c:pt>
                      <c:pt idx="14079">
                        <c:v>139.9</c:v>
                      </c:pt>
                      <c:pt idx="14080">
                        <c:v>139.19999999999999</c:v>
                      </c:pt>
                      <c:pt idx="14081">
                        <c:v>137.80000000000001</c:v>
                      </c:pt>
                      <c:pt idx="14082">
                        <c:v>137.19999999999999</c:v>
                      </c:pt>
                      <c:pt idx="14083">
                        <c:v>138.69999999999999</c:v>
                      </c:pt>
                      <c:pt idx="14084">
                        <c:v>139.5</c:v>
                      </c:pt>
                      <c:pt idx="14085">
                        <c:v>138.69999999999999</c:v>
                      </c:pt>
                      <c:pt idx="14086">
                        <c:v>138.69999999999999</c:v>
                      </c:pt>
                      <c:pt idx="14087">
                        <c:v>139.30000000000001</c:v>
                      </c:pt>
                      <c:pt idx="14088">
                        <c:v>139</c:v>
                      </c:pt>
                      <c:pt idx="14089">
                        <c:v>138.1</c:v>
                      </c:pt>
                      <c:pt idx="14090">
                        <c:v>137.30000000000001</c:v>
                      </c:pt>
                      <c:pt idx="14091">
                        <c:v>138.6</c:v>
                      </c:pt>
                      <c:pt idx="14092">
                        <c:v>138.80000000000001</c:v>
                      </c:pt>
                      <c:pt idx="14093">
                        <c:v>139.80000000000001</c:v>
                      </c:pt>
                      <c:pt idx="14094">
                        <c:v>138.69999999999999</c:v>
                      </c:pt>
                      <c:pt idx="14095">
                        <c:v>139.6</c:v>
                      </c:pt>
                      <c:pt idx="14096">
                        <c:v>139.5</c:v>
                      </c:pt>
                      <c:pt idx="14097">
                        <c:v>137.9</c:v>
                      </c:pt>
                      <c:pt idx="14098">
                        <c:v>138.80000000000001</c:v>
                      </c:pt>
                      <c:pt idx="14099">
                        <c:v>138.19999999999999</c:v>
                      </c:pt>
                      <c:pt idx="14100">
                        <c:v>138</c:v>
                      </c:pt>
                      <c:pt idx="14101">
                        <c:v>137.80000000000001</c:v>
                      </c:pt>
                      <c:pt idx="14102">
                        <c:v>139.5</c:v>
                      </c:pt>
                      <c:pt idx="14103">
                        <c:v>138.4</c:v>
                      </c:pt>
                      <c:pt idx="14104">
                        <c:v>138.5</c:v>
                      </c:pt>
                      <c:pt idx="14105">
                        <c:v>137.6</c:v>
                      </c:pt>
                      <c:pt idx="14106">
                        <c:v>137.9</c:v>
                      </c:pt>
                      <c:pt idx="14107">
                        <c:v>137.80000000000001</c:v>
                      </c:pt>
                      <c:pt idx="14108">
                        <c:v>139</c:v>
                      </c:pt>
                      <c:pt idx="14109">
                        <c:v>138.4</c:v>
                      </c:pt>
                      <c:pt idx="14110">
                        <c:v>139.6</c:v>
                      </c:pt>
                      <c:pt idx="14111">
                        <c:v>139.1</c:v>
                      </c:pt>
                      <c:pt idx="14112">
                        <c:v>137.9</c:v>
                      </c:pt>
                      <c:pt idx="14113">
                        <c:v>139.5</c:v>
                      </c:pt>
                      <c:pt idx="14114">
                        <c:v>139.9</c:v>
                      </c:pt>
                      <c:pt idx="14115">
                        <c:v>138.1</c:v>
                      </c:pt>
                      <c:pt idx="14116">
                        <c:v>137.69999999999999</c:v>
                      </c:pt>
                      <c:pt idx="14117">
                        <c:v>139.6</c:v>
                      </c:pt>
                      <c:pt idx="14118">
                        <c:v>138.5</c:v>
                      </c:pt>
                      <c:pt idx="14119">
                        <c:v>138.1</c:v>
                      </c:pt>
                      <c:pt idx="14120">
                        <c:v>138.5</c:v>
                      </c:pt>
                      <c:pt idx="14121">
                        <c:v>139.4</c:v>
                      </c:pt>
                      <c:pt idx="14122">
                        <c:v>138.1</c:v>
                      </c:pt>
                      <c:pt idx="14123">
                        <c:v>137.5</c:v>
                      </c:pt>
                      <c:pt idx="14124">
                        <c:v>139.19999999999999</c:v>
                      </c:pt>
                      <c:pt idx="14125">
                        <c:v>140.6</c:v>
                      </c:pt>
                      <c:pt idx="14126">
                        <c:v>139</c:v>
                      </c:pt>
                      <c:pt idx="14127">
                        <c:v>137.9</c:v>
                      </c:pt>
                      <c:pt idx="14128">
                        <c:v>138.80000000000001</c:v>
                      </c:pt>
                      <c:pt idx="14129">
                        <c:v>139.1</c:v>
                      </c:pt>
                      <c:pt idx="14130">
                        <c:v>138.5</c:v>
                      </c:pt>
                      <c:pt idx="14131">
                        <c:v>137.30000000000001</c:v>
                      </c:pt>
                      <c:pt idx="14132">
                        <c:v>137.69999999999999</c:v>
                      </c:pt>
                      <c:pt idx="14133">
                        <c:v>138.4</c:v>
                      </c:pt>
                      <c:pt idx="14134">
                        <c:v>139.6</c:v>
                      </c:pt>
                      <c:pt idx="14135">
                        <c:v>138.9</c:v>
                      </c:pt>
                      <c:pt idx="14136">
                        <c:v>137</c:v>
                      </c:pt>
                      <c:pt idx="14137">
                        <c:v>139.4</c:v>
                      </c:pt>
                      <c:pt idx="14138">
                        <c:v>139.6</c:v>
                      </c:pt>
                      <c:pt idx="14139">
                        <c:v>138.4</c:v>
                      </c:pt>
                      <c:pt idx="14140">
                        <c:v>138.4</c:v>
                      </c:pt>
                      <c:pt idx="14141">
                        <c:v>138.30000000000001</c:v>
                      </c:pt>
                      <c:pt idx="14142">
                        <c:v>137.4</c:v>
                      </c:pt>
                      <c:pt idx="14143">
                        <c:v>138</c:v>
                      </c:pt>
                      <c:pt idx="14144">
                        <c:v>138.80000000000001</c:v>
                      </c:pt>
                      <c:pt idx="14145">
                        <c:v>138.5</c:v>
                      </c:pt>
                      <c:pt idx="14146">
                        <c:v>139.6</c:v>
                      </c:pt>
                      <c:pt idx="14147">
                        <c:v>138</c:v>
                      </c:pt>
                      <c:pt idx="14148">
                        <c:v>137.80000000000001</c:v>
                      </c:pt>
                      <c:pt idx="14149">
                        <c:v>138.5</c:v>
                      </c:pt>
                      <c:pt idx="14150">
                        <c:v>138.30000000000001</c:v>
                      </c:pt>
                      <c:pt idx="14151">
                        <c:v>136.9</c:v>
                      </c:pt>
                      <c:pt idx="14152">
                        <c:v>138.6</c:v>
                      </c:pt>
                      <c:pt idx="14153">
                        <c:v>138.9</c:v>
                      </c:pt>
                      <c:pt idx="14154">
                        <c:v>139.9</c:v>
                      </c:pt>
                      <c:pt idx="14155">
                        <c:v>138.69999999999999</c:v>
                      </c:pt>
                      <c:pt idx="14156">
                        <c:v>138.5</c:v>
                      </c:pt>
                      <c:pt idx="14157">
                        <c:v>138.80000000000001</c:v>
                      </c:pt>
                      <c:pt idx="14158">
                        <c:v>137.1</c:v>
                      </c:pt>
                      <c:pt idx="14159">
                        <c:v>138.30000000000001</c:v>
                      </c:pt>
                      <c:pt idx="14160">
                        <c:v>137.4</c:v>
                      </c:pt>
                      <c:pt idx="14161">
                        <c:v>139.1</c:v>
                      </c:pt>
                      <c:pt idx="14162">
                        <c:v>138.4</c:v>
                      </c:pt>
                      <c:pt idx="14163">
                        <c:v>139.6</c:v>
                      </c:pt>
                      <c:pt idx="14164">
                        <c:v>139.4</c:v>
                      </c:pt>
                      <c:pt idx="14165">
                        <c:v>138.69999999999999</c:v>
                      </c:pt>
                      <c:pt idx="14166">
                        <c:v>138.6</c:v>
                      </c:pt>
                      <c:pt idx="14167">
                        <c:v>138.19999999999999</c:v>
                      </c:pt>
                      <c:pt idx="14168">
                        <c:v>139.9</c:v>
                      </c:pt>
                      <c:pt idx="14169">
                        <c:v>139</c:v>
                      </c:pt>
                      <c:pt idx="14170">
                        <c:v>139.80000000000001</c:v>
                      </c:pt>
                      <c:pt idx="14171">
                        <c:v>138.6</c:v>
                      </c:pt>
                      <c:pt idx="14172">
                        <c:v>138.19999999999999</c:v>
                      </c:pt>
                      <c:pt idx="14173">
                        <c:v>138.80000000000001</c:v>
                      </c:pt>
                      <c:pt idx="14174">
                        <c:v>139.4</c:v>
                      </c:pt>
                      <c:pt idx="14175">
                        <c:v>138.5</c:v>
                      </c:pt>
                      <c:pt idx="14176">
                        <c:v>138.9</c:v>
                      </c:pt>
                      <c:pt idx="14177">
                        <c:v>138</c:v>
                      </c:pt>
                      <c:pt idx="14178">
                        <c:v>137.5</c:v>
                      </c:pt>
                      <c:pt idx="14179">
                        <c:v>138.19999999999999</c:v>
                      </c:pt>
                      <c:pt idx="14180">
                        <c:v>138.4</c:v>
                      </c:pt>
                      <c:pt idx="14181">
                        <c:v>138.30000000000001</c:v>
                      </c:pt>
                      <c:pt idx="14182">
                        <c:v>138.4</c:v>
                      </c:pt>
                      <c:pt idx="14183">
                        <c:v>139.5</c:v>
                      </c:pt>
                      <c:pt idx="14184">
                        <c:v>138.69999999999999</c:v>
                      </c:pt>
                      <c:pt idx="14185">
                        <c:v>137.4</c:v>
                      </c:pt>
                      <c:pt idx="14186">
                        <c:v>137.30000000000001</c:v>
                      </c:pt>
                      <c:pt idx="14187">
                        <c:v>138.5</c:v>
                      </c:pt>
                      <c:pt idx="14188">
                        <c:v>138.1</c:v>
                      </c:pt>
                      <c:pt idx="14189">
                        <c:v>139.69999999999999</c:v>
                      </c:pt>
                      <c:pt idx="14190">
                        <c:v>138.69999999999999</c:v>
                      </c:pt>
                      <c:pt idx="14191">
                        <c:v>138.6</c:v>
                      </c:pt>
                      <c:pt idx="14192">
                        <c:v>138.4</c:v>
                      </c:pt>
                      <c:pt idx="14193">
                        <c:v>137.6</c:v>
                      </c:pt>
                      <c:pt idx="14194">
                        <c:v>138.69999999999999</c:v>
                      </c:pt>
                      <c:pt idx="14195">
                        <c:v>138.9</c:v>
                      </c:pt>
                      <c:pt idx="14196">
                        <c:v>139</c:v>
                      </c:pt>
                      <c:pt idx="14197">
                        <c:v>139.19999999999999</c:v>
                      </c:pt>
                      <c:pt idx="14198">
                        <c:v>138.30000000000001</c:v>
                      </c:pt>
                      <c:pt idx="14199">
                        <c:v>138.6</c:v>
                      </c:pt>
                      <c:pt idx="14200">
                        <c:v>137.6</c:v>
                      </c:pt>
                      <c:pt idx="14201">
                        <c:v>136.9</c:v>
                      </c:pt>
                      <c:pt idx="14202">
                        <c:v>138.5</c:v>
                      </c:pt>
                      <c:pt idx="14203">
                        <c:v>138.9</c:v>
                      </c:pt>
                      <c:pt idx="14204">
                        <c:v>139</c:v>
                      </c:pt>
                      <c:pt idx="14205">
                        <c:v>137.6</c:v>
                      </c:pt>
                      <c:pt idx="14206">
                        <c:v>138.19999999999999</c:v>
                      </c:pt>
                      <c:pt idx="14207">
                        <c:v>137.9</c:v>
                      </c:pt>
                      <c:pt idx="14208">
                        <c:v>136.5</c:v>
                      </c:pt>
                      <c:pt idx="14209">
                        <c:v>137.19999999999999</c:v>
                      </c:pt>
                      <c:pt idx="14210">
                        <c:v>137.30000000000001</c:v>
                      </c:pt>
                      <c:pt idx="14211">
                        <c:v>138.80000000000001</c:v>
                      </c:pt>
                      <c:pt idx="14212">
                        <c:v>138.5</c:v>
                      </c:pt>
                      <c:pt idx="14213">
                        <c:v>139.30000000000001</c:v>
                      </c:pt>
                      <c:pt idx="14214">
                        <c:v>138.4</c:v>
                      </c:pt>
                      <c:pt idx="14215">
                        <c:v>139.30000000000001</c:v>
                      </c:pt>
                      <c:pt idx="14216">
                        <c:v>138.69999999999999</c:v>
                      </c:pt>
                      <c:pt idx="14217">
                        <c:v>139.30000000000001</c:v>
                      </c:pt>
                      <c:pt idx="14218">
                        <c:v>137.5</c:v>
                      </c:pt>
                      <c:pt idx="14219">
                        <c:v>138</c:v>
                      </c:pt>
                      <c:pt idx="14220">
                        <c:v>138.69999999999999</c:v>
                      </c:pt>
                      <c:pt idx="14221">
                        <c:v>138.1</c:v>
                      </c:pt>
                      <c:pt idx="14222">
                        <c:v>138.6</c:v>
                      </c:pt>
                      <c:pt idx="14223">
                        <c:v>138.69999999999999</c:v>
                      </c:pt>
                      <c:pt idx="14224">
                        <c:v>140.4</c:v>
                      </c:pt>
                      <c:pt idx="14225">
                        <c:v>138.19999999999999</c:v>
                      </c:pt>
                      <c:pt idx="14226">
                        <c:v>138.69999999999999</c:v>
                      </c:pt>
                      <c:pt idx="14227">
                        <c:v>138.5</c:v>
                      </c:pt>
                      <c:pt idx="14228">
                        <c:v>138</c:v>
                      </c:pt>
                      <c:pt idx="14229">
                        <c:v>137.30000000000001</c:v>
                      </c:pt>
                      <c:pt idx="14230">
                        <c:v>138.5</c:v>
                      </c:pt>
                      <c:pt idx="14231">
                        <c:v>137.30000000000001</c:v>
                      </c:pt>
                      <c:pt idx="14232">
                        <c:v>138.5</c:v>
                      </c:pt>
                      <c:pt idx="14233">
                        <c:v>138.69999999999999</c:v>
                      </c:pt>
                      <c:pt idx="14234">
                        <c:v>138.30000000000001</c:v>
                      </c:pt>
                      <c:pt idx="14235">
                        <c:v>138.5</c:v>
                      </c:pt>
                      <c:pt idx="14236">
                        <c:v>138.1</c:v>
                      </c:pt>
                      <c:pt idx="14237">
                        <c:v>138.19999999999999</c:v>
                      </c:pt>
                      <c:pt idx="14238">
                        <c:v>137.1</c:v>
                      </c:pt>
                      <c:pt idx="14239">
                        <c:v>136.6</c:v>
                      </c:pt>
                      <c:pt idx="14240">
                        <c:v>138</c:v>
                      </c:pt>
                      <c:pt idx="14241">
                        <c:v>138.1</c:v>
                      </c:pt>
                      <c:pt idx="14242">
                        <c:v>139.19999999999999</c:v>
                      </c:pt>
                      <c:pt idx="14243">
                        <c:v>137.69999999999999</c:v>
                      </c:pt>
                      <c:pt idx="14244">
                        <c:v>138.5</c:v>
                      </c:pt>
                      <c:pt idx="14245">
                        <c:v>137.69999999999999</c:v>
                      </c:pt>
                      <c:pt idx="14246">
                        <c:v>138.1</c:v>
                      </c:pt>
                      <c:pt idx="14247">
                        <c:v>137.5</c:v>
                      </c:pt>
                      <c:pt idx="14248">
                        <c:v>137.5</c:v>
                      </c:pt>
                      <c:pt idx="14249">
                        <c:v>136.9</c:v>
                      </c:pt>
                      <c:pt idx="14250">
                        <c:v>136.69999999999999</c:v>
                      </c:pt>
                      <c:pt idx="14251">
                        <c:v>137.80000000000001</c:v>
                      </c:pt>
                      <c:pt idx="14252">
                        <c:v>136.80000000000001</c:v>
                      </c:pt>
                      <c:pt idx="14253">
                        <c:v>137</c:v>
                      </c:pt>
                      <c:pt idx="14254">
                        <c:v>137.4</c:v>
                      </c:pt>
                      <c:pt idx="14255">
                        <c:v>136.80000000000001</c:v>
                      </c:pt>
                      <c:pt idx="14256">
                        <c:v>136.9</c:v>
                      </c:pt>
                      <c:pt idx="14257">
                        <c:v>136.4</c:v>
                      </c:pt>
                      <c:pt idx="14258">
                        <c:v>138.4</c:v>
                      </c:pt>
                      <c:pt idx="14259">
                        <c:v>137.5</c:v>
                      </c:pt>
                      <c:pt idx="14260">
                        <c:v>137.1</c:v>
                      </c:pt>
                      <c:pt idx="14261">
                        <c:v>136.30000000000001</c:v>
                      </c:pt>
                      <c:pt idx="14262">
                        <c:v>135.69999999999999</c:v>
                      </c:pt>
                      <c:pt idx="14263">
                        <c:v>136.19999999999999</c:v>
                      </c:pt>
                      <c:pt idx="14264">
                        <c:v>136.30000000000001</c:v>
                      </c:pt>
                      <c:pt idx="14265">
                        <c:v>138.5</c:v>
                      </c:pt>
                      <c:pt idx="14266">
                        <c:v>136.9</c:v>
                      </c:pt>
                      <c:pt idx="14267">
                        <c:v>137.4</c:v>
                      </c:pt>
                      <c:pt idx="14268">
                        <c:v>137.9</c:v>
                      </c:pt>
                      <c:pt idx="14269">
                        <c:v>136.5</c:v>
                      </c:pt>
                      <c:pt idx="14270">
                        <c:v>136.1</c:v>
                      </c:pt>
                      <c:pt idx="14271">
                        <c:v>137</c:v>
                      </c:pt>
                      <c:pt idx="14272">
                        <c:v>137.6</c:v>
                      </c:pt>
                      <c:pt idx="14273">
                        <c:v>136.9</c:v>
                      </c:pt>
                      <c:pt idx="14274">
                        <c:v>137.9</c:v>
                      </c:pt>
                      <c:pt idx="14275">
                        <c:v>137.6</c:v>
                      </c:pt>
                      <c:pt idx="14276">
                        <c:v>137.9</c:v>
                      </c:pt>
                      <c:pt idx="14277">
                        <c:v>137.19999999999999</c:v>
                      </c:pt>
                      <c:pt idx="14278">
                        <c:v>136.80000000000001</c:v>
                      </c:pt>
                      <c:pt idx="14279">
                        <c:v>137.5</c:v>
                      </c:pt>
                      <c:pt idx="14280">
                        <c:v>137.4</c:v>
                      </c:pt>
                      <c:pt idx="14281">
                        <c:v>138</c:v>
                      </c:pt>
                      <c:pt idx="14282">
                        <c:v>137.19999999999999</c:v>
                      </c:pt>
                      <c:pt idx="14283">
                        <c:v>136.6</c:v>
                      </c:pt>
                      <c:pt idx="14284">
                        <c:v>137.5</c:v>
                      </c:pt>
                      <c:pt idx="14285">
                        <c:v>137</c:v>
                      </c:pt>
                      <c:pt idx="14286">
                        <c:v>137.30000000000001</c:v>
                      </c:pt>
                      <c:pt idx="14287">
                        <c:v>136.4</c:v>
                      </c:pt>
                      <c:pt idx="14288">
                        <c:v>137.6</c:v>
                      </c:pt>
                      <c:pt idx="14289">
                        <c:v>137.80000000000001</c:v>
                      </c:pt>
                      <c:pt idx="14290">
                        <c:v>137.1</c:v>
                      </c:pt>
                      <c:pt idx="14291">
                        <c:v>136</c:v>
                      </c:pt>
                      <c:pt idx="14292">
                        <c:v>135.5</c:v>
                      </c:pt>
                      <c:pt idx="14293">
                        <c:v>137.19999999999999</c:v>
                      </c:pt>
                      <c:pt idx="14294">
                        <c:v>137.5</c:v>
                      </c:pt>
                      <c:pt idx="14295">
                        <c:v>136.69999999999999</c:v>
                      </c:pt>
                      <c:pt idx="14296">
                        <c:v>136.80000000000001</c:v>
                      </c:pt>
                      <c:pt idx="14297">
                        <c:v>135.6</c:v>
                      </c:pt>
                      <c:pt idx="14298">
                        <c:v>136.4</c:v>
                      </c:pt>
                      <c:pt idx="14299">
                        <c:v>137.80000000000001</c:v>
                      </c:pt>
                      <c:pt idx="14300">
                        <c:v>137.19999999999999</c:v>
                      </c:pt>
                      <c:pt idx="14301">
                        <c:v>136.4</c:v>
                      </c:pt>
                      <c:pt idx="14302">
                        <c:v>136.9</c:v>
                      </c:pt>
                      <c:pt idx="14303">
                        <c:v>136.19999999999999</c:v>
                      </c:pt>
                      <c:pt idx="14304">
                        <c:v>138.30000000000001</c:v>
                      </c:pt>
                      <c:pt idx="14305">
                        <c:v>136.30000000000001</c:v>
                      </c:pt>
                      <c:pt idx="14306">
                        <c:v>137.4</c:v>
                      </c:pt>
                      <c:pt idx="14307">
                        <c:v>137.19999999999999</c:v>
                      </c:pt>
                      <c:pt idx="14308">
                        <c:v>137</c:v>
                      </c:pt>
                      <c:pt idx="14309">
                        <c:v>136.9</c:v>
                      </c:pt>
                      <c:pt idx="14310">
                        <c:v>137.30000000000001</c:v>
                      </c:pt>
                      <c:pt idx="14311">
                        <c:v>136.4</c:v>
                      </c:pt>
                      <c:pt idx="14312">
                        <c:v>137.30000000000001</c:v>
                      </c:pt>
                      <c:pt idx="14313">
                        <c:v>135.80000000000001</c:v>
                      </c:pt>
                      <c:pt idx="14314">
                        <c:v>137</c:v>
                      </c:pt>
                      <c:pt idx="14315">
                        <c:v>137.1</c:v>
                      </c:pt>
                      <c:pt idx="14316">
                        <c:v>137.4</c:v>
                      </c:pt>
                      <c:pt idx="14317">
                        <c:v>137.69999999999999</c:v>
                      </c:pt>
                      <c:pt idx="14318">
                        <c:v>136.6</c:v>
                      </c:pt>
                      <c:pt idx="14319">
                        <c:v>137.30000000000001</c:v>
                      </c:pt>
                      <c:pt idx="14320">
                        <c:v>136</c:v>
                      </c:pt>
                      <c:pt idx="14321">
                        <c:v>137.30000000000001</c:v>
                      </c:pt>
                      <c:pt idx="14322">
                        <c:v>136.1</c:v>
                      </c:pt>
                      <c:pt idx="14323">
                        <c:v>136</c:v>
                      </c:pt>
                      <c:pt idx="14324">
                        <c:v>137.19999999999999</c:v>
                      </c:pt>
                      <c:pt idx="14325">
                        <c:v>137.5</c:v>
                      </c:pt>
                      <c:pt idx="14326">
                        <c:v>136.80000000000001</c:v>
                      </c:pt>
                      <c:pt idx="14327">
                        <c:v>136.30000000000001</c:v>
                      </c:pt>
                      <c:pt idx="14328">
                        <c:v>137.19999999999999</c:v>
                      </c:pt>
                      <c:pt idx="14329">
                        <c:v>136.4</c:v>
                      </c:pt>
                      <c:pt idx="14330">
                        <c:v>136.6</c:v>
                      </c:pt>
                      <c:pt idx="14331">
                        <c:v>135.5</c:v>
                      </c:pt>
                      <c:pt idx="14332">
                        <c:v>135.6</c:v>
                      </c:pt>
                      <c:pt idx="14333">
                        <c:v>136.1</c:v>
                      </c:pt>
                      <c:pt idx="14334">
                        <c:v>137.80000000000001</c:v>
                      </c:pt>
                      <c:pt idx="14335">
                        <c:v>136.5</c:v>
                      </c:pt>
                      <c:pt idx="14336">
                        <c:v>136.19999999999999</c:v>
                      </c:pt>
                      <c:pt idx="14337">
                        <c:v>136.19999999999999</c:v>
                      </c:pt>
                      <c:pt idx="14338">
                        <c:v>136.80000000000001</c:v>
                      </c:pt>
                      <c:pt idx="14339">
                        <c:v>136.9</c:v>
                      </c:pt>
                      <c:pt idx="14340">
                        <c:v>136.19999999999999</c:v>
                      </c:pt>
                      <c:pt idx="14341">
                        <c:v>136.19999999999999</c:v>
                      </c:pt>
                      <c:pt idx="14342">
                        <c:v>135.6</c:v>
                      </c:pt>
                      <c:pt idx="14343">
                        <c:v>136</c:v>
                      </c:pt>
                      <c:pt idx="14344">
                        <c:v>135.5</c:v>
                      </c:pt>
                      <c:pt idx="14345">
                        <c:v>135.6</c:v>
                      </c:pt>
                      <c:pt idx="14346">
                        <c:v>135.1</c:v>
                      </c:pt>
                      <c:pt idx="14347">
                        <c:v>137.19999999999999</c:v>
                      </c:pt>
                      <c:pt idx="14348">
                        <c:v>136</c:v>
                      </c:pt>
                      <c:pt idx="14349">
                        <c:v>135.30000000000001</c:v>
                      </c:pt>
                      <c:pt idx="14350">
                        <c:v>137.19999999999999</c:v>
                      </c:pt>
                      <c:pt idx="14351">
                        <c:v>135.1</c:v>
                      </c:pt>
                      <c:pt idx="14352">
                        <c:v>136.5</c:v>
                      </c:pt>
                      <c:pt idx="14353">
                        <c:v>135.80000000000001</c:v>
                      </c:pt>
                      <c:pt idx="14354">
                        <c:v>136.1</c:v>
                      </c:pt>
                      <c:pt idx="14355">
                        <c:v>136.30000000000001</c:v>
                      </c:pt>
                      <c:pt idx="14356">
                        <c:v>135.6</c:v>
                      </c:pt>
                      <c:pt idx="14357">
                        <c:v>136.5</c:v>
                      </c:pt>
                      <c:pt idx="14358">
                        <c:v>136</c:v>
                      </c:pt>
                      <c:pt idx="14359">
                        <c:v>135.4</c:v>
                      </c:pt>
                      <c:pt idx="14360">
                        <c:v>136</c:v>
                      </c:pt>
                      <c:pt idx="14361">
                        <c:v>137.69999999999999</c:v>
                      </c:pt>
                      <c:pt idx="14362">
                        <c:v>137.4</c:v>
                      </c:pt>
                      <c:pt idx="14363">
                        <c:v>136.69999999999999</c:v>
                      </c:pt>
                      <c:pt idx="14364">
                        <c:v>136.6</c:v>
                      </c:pt>
                      <c:pt idx="14365">
                        <c:v>136.19999999999999</c:v>
                      </c:pt>
                      <c:pt idx="14366">
                        <c:v>135.9</c:v>
                      </c:pt>
                      <c:pt idx="14367">
                        <c:v>135.6</c:v>
                      </c:pt>
                      <c:pt idx="14368">
                        <c:v>135.9</c:v>
                      </c:pt>
                      <c:pt idx="14369">
                        <c:v>136</c:v>
                      </c:pt>
                      <c:pt idx="14370">
                        <c:v>136.30000000000001</c:v>
                      </c:pt>
                      <c:pt idx="14371">
                        <c:v>134.80000000000001</c:v>
                      </c:pt>
                      <c:pt idx="14372">
                        <c:v>136.69999999999999</c:v>
                      </c:pt>
                      <c:pt idx="14373">
                        <c:v>135.6</c:v>
                      </c:pt>
                      <c:pt idx="14374">
                        <c:v>135.9</c:v>
                      </c:pt>
                      <c:pt idx="14375">
                        <c:v>136.6</c:v>
                      </c:pt>
                      <c:pt idx="14376">
                        <c:v>136.1</c:v>
                      </c:pt>
                      <c:pt idx="14377">
                        <c:v>135.6</c:v>
                      </c:pt>
                      <c:pt idx="14378">
                        <c:v>137</c:v>
                      </c:pt>
                      <c:pt idx="14379">
                        <c:v>137.1</c:v>
                      </c:pt>
                      <c:pt idx="14380">
                        <c:v>137.1</c:v>
                      </c:pt>
                      <c:pt idx="14381">
                        <c:v>136.69999999999999</c:v>
                      </c:pt>
                      <c:pt idx="14382">
                        <c:v>135.30000000000001</c:v>
                      </c:pt>
                      <c:pt idx="14383">
                        <c:v>136.30000000000001</c:v>
                      </c:pt>
                      <c:pt idx="14384">
                        <c:v>134.6</c:v>
                      </c:pt>
                      <c:pt idx="14385">
                        <c:v>135.9</c:v>
                      </c:pt>
                      <c:pt idx="14386">
                        <c:v>136.4</c:v>
                      </c:pt>
                      <c:pt idx="14387">
                        <c:v>136.30000000000001</c:v>
                      </c:pt>
                      <c:pt idx="14388">
                        <c:v>137</c:v>
                      </c:pt>
                      <c:pt idx="14389">
                        <c:v>136.19999999999999</c:v>
                      </c:pt>
                      <c:pt idx="14390">
                        <c:v>136.30000000000001</c:v>
                      </c:pt>
                      <c:pt idx="14391">
                        <c:v>135.6</c:v>
                      </c:pt>
                      <c:pt idx="14392">
                        <c:v>136.69999999999999</c:v>
                      </c:pt>
                      <c:pt idx="14393">
                        <c:v>135.6</c:v>
                      </c:pt>
                      <c:pt idx="14394">
                        <c:v>136</c:v>
                      </c:pt>
                      <c:pt idx="14395">
                        <c:v>135.80000000000001</c:v>
                      </c:pt>
                      <c:pt idx="14396">
                        <c:v>135.80000000000001</c:v>
                      </c:pt>
                      <c:pt idx="14397">
                        <c:v>136.30000000000001</c:v>
                      </c:pt>
                      <c:pt idx="14398">
                        <c:v>136.30000000000001</c:v>
                      </c:pt>
                      <c:pt idx="14399">
                        <c:v>137.1</c:v>
                      </c:pt>
                      <c:pt idx="14400">
                        <c:v>136.5</c:v>
                      </c:pt>
                      <c:pt idx="14401">
                        <c:v>135.9</c:v>
                      </c:pt>
                      <c:pt idx="14402">
                        <c:v>135.9</c:v>
                      </c:pt>
                      <c:pt idx="14403">
                        <c:v>136.30000000000001</c:v>
                      </c:pt>
                      <c:pt idx="14404">
                        <c:v>137.19999999999999</c:v>
                      </c:pt>
                      <c:pt idx="14405">
                        <c:v>136.80000000000001</c:v>
                      </c:pt>
                      <c:pt idx="14406">
                        <c:v>136.80000000000001</c:v>
                      </c:pt>
                      <c:pt idx="14407">
                        <c:v>135.69999999999999</c:v>
                      </c:pt>
                      <c:pt idx="14408">
                        <c:v>134.19999999999999</c:v>
                      </c:pt>
                      <c:pt idx="14409">
                        <c:v>135.80000000000001</c:v>
                      </c:pt>
                      <c:pt idx="14410">
                        <c:v>136.5</c:v>
                      </c:pt>
                      <c:pt idx="14411">
                        <c:v>136.69999999999999</c:v>
                      </c:pt>
                      <c:pt idx="14412">
                        <c:v>135.30000000000001</c:v>
                      </c:pt>
                      <c:pt idx="14413">
                        <c:v>136</c:v>
                      </c:pt>
                      <c:pt idx="14414">
                        <c:v>136.4</c:v>
                      </c:pt>
                      <c:pt idx="14415">
                        <c:v>137.30000000000001</c:v>
                      </c:pt>
                      <c:pt idx="14416">
                        <c:v>137</c:v>
                      </c:pt>
                      <c:pt idx="14417">
                        <c:v>135.19999999999999</c:v>
                      </c:pt>
                      <c:pt idx="14418">
                        <c:v>135.69999999999999</c:v>
                      </c:pt>
                      <c:pt idx="14419">
                        <c:v>136.30000000000001</c:v>
                      </c:pt>
                      <c:pt idx="14420">
                        <c:v>136.4</c:v>
                      </c:pt>
                      <c:pt idx="14421">
                        <c:v>136</c:v>
                      </c:pt>
                      <c:pt idx="14422">
                        <c:v>136.30000000000001</c:v>
                      </c:pt>
                      <c:pt idx="14423">
                        <c:v>134.9</c:v>
                      </c:pt>
                      <c:pt idx="14424">
                        <c:v>136.19999999999999</c:v>
                      </c:pt>
                      <c:pt idx="14425">
                        <c:v>136</c:v>
                      </c:pt>
                      <c:pt idx="14426">
                        <c:v>136.5</c:v>
                      </c:pt>
                      <c:pt idx="14427">
                        <c:v>135.5</c:v>
                      </c:pt>
                      <c:pt idx="14428">
                        <c:v>136.6</c:v>
                      </c:pt>
                      <c:pt idx="14429">
                        <c:v>137</c:v>
                      </c:pt>
                      <c:pt idx="14430">
                        <c:v>136.19999999999999</c:v>
                      </c:pt>
                      <c:pt idx="14431">
                        <c:v>136.5</c:v>
                      </c:pt>
                      <c:pt idx="14432">
                        <c:v>136.4</c:v>
                      </c:pt>
                      <c:pt idx="14433">
                        <c:v>137.19999999999999</c:v>
                      </c:pt>
                      <c:pt idx="14434">
                        <c:v>136.6</c:v>
                      </c:pt>
                      <c:pt idx="14435">
                        <c:v>136.5</c:v>
                      </c:pt>
                      <c:pt idx="14436">
                        <c:v>135.6</c:v>
                      </c:pt>
                      <c:pt idx="14437">
                        <c:v>136</c:v>
                      </c:pt>
                      <c:pt idx="14438">
                        <c:v>136.30000000000001</c:v>
                      </c:pt>
                      <c:pt idx="14439">
                        <c:v>136.9</c:v>
                      </c:pt>
                      <c:pt idx="14440">
                        <c:v>136.5</c:v>
                      </c:pt>
                      <c:pt idx="14441">
                        <c:v>137</c:v>
                      </c:pt>
                      <c:pt idx="14442">
                        <c:v>136</c:v>
                      </c:pt>
                      <c:pt idx="14443">
                        <c:v>136.4</c:v>
                      </c:pt>
                      <c:pt idx="14444">
                        <c:v>136.1</c:v>
                      </c:pt>
                      <c:pt idx="14445">
                        <c:v>136.9</c:v>
                      </c:pt>
                      <c:pt idx="14446">
                        <c:v>135.80000000000001</c:v>
                      </c:pt>
                      <c:pt idx="14447">
                        <c:v>135.80000000000001</c:v>
                      </c:pt>
                      <c:pt idx="14448">
                        <c:v>135.4</c:v>
                      </c:pt>
                      <c:pt idx="14449">
                        <c:v>136.6</c:v>
                      </c:pt>
                      <c:pt idx="14450">
                        <c:v>135.6</c:v>
                      </c:pt>
                      <c:pt idx="14451">
                        <c:v>136.19999999999999</c:v>
                      </c:pt>
                      <c:pt idx="14452">
                        <c:v>136.5</c:v>
                      </c:pt>
                      <c:pt idx="14453">
                        <c:v>136.30000000000001</c:v>
                      </c:pt>
                      <c:pt idx="14454">
                        <c:v>135.5</c:v>
                      </c:pt>
                      <c:pt idx="14455">
                        <c:v>136.4</c:v>
                      </c:pt>
                      <c:pt idx="14456">
                        <c:v>136.19999999999999</c:v>
                      </c:pt>
                      <c:pt idx="14457">
                        <c:v>136.1</c:v>
                      </c:pt>
                      <c:pt idx="14458">
                        <c:v>136.30000000000001</c:v>
                      </c:pt>
                      <c:pt idx="14459">
                        <c:v>137.30000000000001</c:v>
                      </c:pt>
                      <c:pt idx="14460">
                        <c:v>137.5</c:v>
                      </c:pt>
                      <c:pt idx="14461">
                        <c:v>136.6</c:v>
                      </c:pt>
                      <c:pt idx="14462">
                        <c:v>137.4</c:v>
                      </c:pt>
                      <c:pt idx="14463">
                        <c:v>135.9</c:v>
                      </c:pt>
                      <c:pt idx="14464">
                        <c:v>135.1</c:v>
                      </c:pt>
                      <c:pt idx="14465">
                        <c:v>137.1</c:v>
                      </c:pt>
                      <c:pt idx="14466">
                        <c:v>137.1</c:v>
                      </c:pt>
                      <c:pt idx="14467">
                        <c:v>137.19999999999999</c:v>
                      </c:pt>
                      <c:pt idx="14468">
                        <c:v>136.30000000000001</c:v>
                      </c:pt>
                      <c:pt idx="14469">
                        <c:v>136.1</c:v>
                      </c:pt>
                      <c:pt idx="14470">
                        <c:v>135.4</c:v>
                      </c:pt>
                      <c:pt idx="14471">
                        <c:v>136.19999999999999</c:v>
                      </c:pt>
                      <c:pt idx="14472">
                        <c:v>136.4</c:v>
                      </c:pt>
                      <c:pt idx="14473">
                        <c:v>136.6</c:v>
                      </c:pt>
                      <c:pt idx="14474">
                        <c:v>135.9</c:v>
                      </c:pt>
                      <c:pt idx="14475">
                        <c:v>136.6</c:v>
                      </c:pt>
                      <c:pt idx="14476">
                        <c:v>136.1</c:v>
                      </c:pt>
                      <c:pt idx="14477">
                        <c:v>137.4</c:v>
                      </c:pt>
                      <c:pt idx="14478">
                        <c:v>137</c:v>
                      </c:pt>
                      <c:pt idx="14479">
                        <c:v>136.30000000000001</c:v>
                      </c:pt>
                      <c:pt idx="14480">
                        <c:v>135.9</c:v>
                      </c:pt>
                      <c:pt idx="14481">
                        <c:v>136.1</c:v>
                      </c:pt>
                      <c:pt idx="14482">
                        <c:v>136</c:v>
                      </c:pt>
                      <c:pt idx="14483">
                        <c:v>135.69999999999999</c:v>
                      </c:pt>
                      <c:pt idx="14484">
                        <c:v>135.30000000000001</c:v>
                      </c:pt>
                      <c:pt idx="14485">
                        <c:v>136.6</c:v>
                      </c:pt>
                      <c:pt idx="14486">
                        <c:v>136.1</c:v>
                      </c:pt>
                      <c:pt idx="14487">
                        <c:v>136.1</c:v>
                      </c:pt>
                      <c:pt idx="14488">
                        <c:v>136.5</c:v>
                      </c:pt>
                      <c:pt idx="14489">
                        <c:v>135.69999999999999</c:v>
                      </c:pt>
                      <c:pt idx="14490">
                        <c:v>135.69999999999999</c:v>
                      </c:pt>
                      <c:pt idx="14491">
                        <c:v>135</c:v>
                      </c:pt>
                      <c:pt idx="14492">
                        <c:v>136.9</c:v>
                      </c:pt>
                      <c:pt idx="14493">
                        <c:v>134.9</c:v>
                      </c:pt>
                      <c:pt idx="14494">
                        <c:v>136.19999999999999</c:v>
                      </c:pt>
                      <c:pt idx="14495">
                        <c:v>136.9</c:v>
                      </c:pt>
                      <c:pt idx="14496">
                        <c:v>137.5</c:v>
                      </c:pt>
                      <c:pt idx="14497">
                        <c:v>136.1</c:v>
                      </c:pt>
                      <c:pt idx="14498">
                        <c:v>137.30000000000001</c:v>
                      </c:pt>
                      <c:pt idx="14499">
                        <c:v>136.80000000000001</c:v>
                      </c:pt>
                      <c:pt idx="14500">
                        <c:v>135.5</c:v>
                      </c:pt>
                      <c:pt idx="14501">
                        <c:v>136.1</c:v>
                      </c:pt>
                      <c:pt idx="14502">
                        <c:v>135.69999999999999</c:v>
                      </c:pt>
                      <c:pt idx="14503">
                        <c:v>134.80000000000001</c:v>
                      </c:pt>
                      <c:pt idx="14504">
                        <c:v>136</c:v>
                      </c:pt>
                      <c:pt idx="14505">
                        <c:v>136.1</c:v>
                      </c:pt>
                      <c:pt idx="14506">
                        <c:v>137.19999999999999</c:v>
                      </c:pt>
                      <c:pt idx="14507">
                        <c:v>136.4</c:v>
                      </c:pt>
                      <c:pt idx="14508">
                        <c:v>136.4</c:v>
                      </c:pt>
                      <c:pt idx="14509">
                        <c:v>136.5</c:v>
                      </c:pt>
                      <c:pt idx="14510">
                        <c:v>135.9</c:v>
                      </c:pt>
                      <c:pt idx="14511">
                        <c:v>136.69999999999999</c:v>
                      </c:pt>
                      <c:pt idx="14512">
                        <c:v>136</c:v>
                      </c:pt>
                      <c:pt idx="14513">
                        <c:v>136.1</c:v>
                      </c:pt>
                      <c:pt idx="14514">
                        <c:v>136.5</c:v>
                      </c:pt>
                      <c:pt idx="14515">
                        <c:v>137.1</c:v>
                      </c:pt>
                      <c:pt idx="14516">
                        <c:v>136.5</c:v>
                      </c:pt>
                      <c:pt idx="14517">
                        <c:v>136.80000000000001</c:v>
                      </c:pt>
                      <c:pt idx="14518">
                        <c:v>135.69999999999999</c:v>
                      </c:pt>
                      <c:pt idx="14519">
                        <c:v>136.19999999999999</c:v>
                      </c:pt>
                      <c:pt idx="14520">
                        <c:v>136.1</c:v>
                      </c:pt>
                      <c:pt idx="14521">
                        <c:v>137.1</c:v>
                      </c:pt>
                      <c:pt idx="14522">
                        <c:v>135.80000000000001</c:v>
                      </c:pt>
                      <c:pt idx="14523">
                        <c:v>135.6</c:v>
                      </c:pt>
                      <c:pt idx="14524">
                        <c:v>135.69999999999999</c:v>
                      </c:pt>
                      <c:pt idx="14525">
                        <c:v>135.6</c:v>
                      </c:pt>
                      <c:pt idx="14526">
                        <c:v>137.4</c:v>
                      </c:pt>
                      <c:pt idx="14527">
                        <c:v>136.4</c:v>
                      </c:pt>
                      <c:pt idx="14528">
                        <c:v>136.5</c:v>
                      </c:pt>
                      <c:pt idx="14529">
                        <c:v>135.6</c:v>
                      </c:pt>
                      <c:pt idx="14530">
                        <c:v>135.1</c:v>
                      </c:pt>
                      <c:pt idx="14531">
                        <c:v>137.1</c:v>
                      </c:pt>
                      <c:pt idx="14532">
                        <c:v>135.80000000000001</c:v>
                      </c:pt>
                      <c:pt idx="14533">
                        <c:v>135.80000000000001</c:v>
                      </c:pt>
                      <c:pt idx="14534">
                        <c:v>136.30000000000001</c:v>
                      </c:pt>
                      <c:pt idx="14535">
                        <c:v>137.19999999999999</c:v>
                      </c:pt>
                      <c:pt idx="14536">
                        <c:v>137.30000000000001</c:v>
                      </c:pt>
                      <c:pt idx="14537">
                        <c:v>136</c:v>
                      </c:pt>
                      <c:pt idx="14538">
                        <c:v>137.80000000000001</c:v>
                      </c:pt>
                      <c:pt idx="14539">
                        <c:v>136.4</c:v>
                      </c:pt>
                      <c:pt idx="14540">
                        <c:v>135.80000000000001</c:v>
                      </c:pt>
                      <c:pt idx="14541">
                        <c:v>136.1</c:v>
                      </c:pt>
                      <c:pt idx="14542">
                        <c:v>137</c:v>
                      </c:pt>
                      <c:pt idx="14543">
                        <c:v>135.5</c:v>
                      </c:pt>
                      <c:pt idx="14544">
                        <c:v>136.6</c:v>
                      </c:pt>
                      <c:pt idx="14545">
                        <c:v>136.69999999999999</c:v>
                      </c:pt>
                      <c:pt idx="14546">
                        <c:v>136.69999999999999</c:v>
                      </c:pt>
                      <c:pt idx="14547">
                        <c:v>136.6</c:v>
                      </c:pt>
                      <c:pt idx="14548">
                        <c:v>136.4</c:v>
                      </c:pt>
                      <c:pt idx="14549">
                        <c:v>136.6</c:v>
                      </c:pt>
                      <c:pt idx="14550">
                        <c:v>136.4</c:v>
                      </c:pt>
                      <c:pt idx="14551">
                        <c:v>138.1</c:v>
                      </c:pt>
                      <c:pt idx="14552">
                        <c:v>136.19999999999999</c:v>
                      </c:pt>
                      <c:pt idx="14553">
                        <c:v>136.4</c:v>
                      </c:pt>
                      <c:pt idx="14554">
                        <c:v>135.19999999999999</c:v>
                      </c:pt>
                      <c:pt idx="14555">
                        <c:v>135.19999999999999</c:v>
                      </c:pt>
                      <c:pt idx="14556">
                        <c:v>136.6</c:v>
                      </c:pt>
                      <c:pt idx="14557">
                        <c:v>136.4</c:v>
                      </c:pt>
                      <c:pt idx="14558">
                        <c:v>136.4</c:v>
                      </c:pt>
                      <c:pt idx="14559">
                        <c:v>136.9</c:v>
                      </c:pt>
                      <c:pt idx="14560">
                        <c:v>135.4</c:v>
                      </c:pt>
                      <c:pt idx="14561">
                        <c:v>136.19999999999999</c:v>
                      </c:pt>
                      <c:pt idx="14562">
                        <c:v>136.69999999999999</c:v>
                      </c:pt>
                      <c:pt idx="14563">
                        <c:v>137.80000000000001</c:v>
                      </c:pt>
                      <c:pt idx="14564">
                        <c:v>136.6</c:v>
                      </c:pt>
                      <c:pt idx="14565">
                        <c:v>136.4</c:v>
                      </c:pt>
                      <c:pt idx="14566">
                        <c:v>136.19999999999999</c:v>
                      </c:pt>
                      <c:pt idx="14567">
                        <c:v>135.6</c:v>
                      </c:pt>
                      <c:pt idx="14568">
                        <c:v>135.80000000000001</c:v>
                      </c:pt>
                      <c:pt idx="14569">
                        <c:v>137.80000000000001</c:v>
                      </c:pt>
                      <c:pt idx="14570">
                        <c:v>135.5</c:v>
                      </c:pt>
                      <c:pt idx="14571">
                        <c:v>134.5</c:v>
                      </c:pt>
                      <c:pt idx="14572">
                        <c:v>137.5</c:v>
                      </c:pt>
                      <c:pt idx="14573">
                        <c:v>136.4</c:v>
                      </c:pt>
                      <c:pt idx="14574">
                        <c:v>136.1</c:v>
                      </c:pt>
                      <c:pt idx="14575">
                        <c:v>136.30000000000001</c:v>
                      </c:pt>
                      <c:pt idx="14576">
                        <c:v>136.1</c:v>
                      </c:pt>
                      <c:pt idx="14577">
                        <c:v>136.4</c:v>
                      </c:pt>
                      <c:pt idx="14578">
                        <c:v>137.19999999999999</c:v>
                      </c:pt>
                      <c:pt idx="14579">
                        <c:v>137</c:v>
                      </c:pt>
                      <c:pt idx="14580">
                        <c:v>137.30000000000001</c:v>
                      </c:pt>
                      <c:pt idx="14581">
                        <c:v>136.19999999999999</c:v>
                      </c:pt>
                      <c:pt idx="14582">
                        <c:v>135.9</c:v>
                      </c:pt>
                      <c:pt idx="14583">
                        <c:v>136.4</c:v>
                      </c:pt>
                      <c:pt idx="14584">
                        <c:v>135.1</c:v>
                      </c:pt>
                      <c:pt idx="14585">
                        <c:v>137.1</c:v>
                      </c:pt>
                      <c:pt idx="14586">
                        <c:v>135.9</c:v>
                      </c:pt>
                      <c:pt idx="14587">
                        <c:v>135.5</c:v>
                      </c:pt>
                      <c:pt idx="14588">
                        <c:v>135.19999999999999</c:v>
                      </c:pt>
                      <c:pt idx="14589">
                        <c:v>135.5</c:v>
                      </c:pt>
                      <c:pt idx="14590">
                        <c:v>135.30000000000001</c:v>
                      </c:pt>
                      <c:pt idx="14591">
                        <c:v>136.1</c:v>
                      </c:pt>
                      <c:pt idx="14592">
                        <c:v>135.69999999999999</c:v>
                      </c:pt>
                      <c:pt idx="14593">
                        <c:v>136.1</c:v>
                      </c:pt>
                      <c:pt idx="14594">
                        <c:v>135.4</c:v>
                      </c:pt>
                      <c:pt idx="14595">
                        <c:v>136.19999999999999</c:v>
                      </c:pt>
                      <c:pt idx="14596">
                        <c:v>136.30000000000001</c:v>
                      </c:pt>
                      <c:pt idx="14597">
                        <c:v>136.1</c:v>
                      </c:pt>
                      <c:pt idx="14598">
                        <c:v>136.80000000000001</c:v>
                      </c:pt>
                      <c:pt idx="14599">
                        <c:v>135.80000000000001</c:v>
                      </c:pt>
                      <c:pt idx="14600">
                        <c:v>135.30000000000001</c:v>
                      </c:pt>
                      <c:pt idx="14601">
                        <c:v>136.4</c:v>
                      </c:pt>
                      <c:pt idx="14602">
                        <c:v>136.4</c:v>
                      </c:pt>
                      <c:pt idx="14603">
                        <c:v>135.6</c:v>
                      </c:pt>
                      <c:pt idx="14604">
                        <c:v>135.19999999999999</c:v>
                      </c:pt>
                      <c:pt idx="14605">
                        <c:v>135.5</c:v>
                      </c:pt>
                      <c:pt idx="14606">
                        <c:v>135.80000000000001</c:v>
                      </c:pt>
                      <c:pt idx="14607">
                        <c:v>135.4</c:v>
                      </c:pt>
                      <c:pt idx="14608">
                        <c:v>134.80000000000001</c:v>
                      </c:pt>
                      <c:pt idx="14609">
                        <c:v>136</c:v>
                      </c:pt>
                      <c:pt idx="14610">
                        <c:v>134.5</c:v>
                      </c:pt>
                      <c:pt idx="14611">
                        <c:v>135.5</c:v>
                      </c:pt>
                      <c:pt idx="14612">
                        <c:v>136.4</c:v>
                      </c:pt>
                      <c:pt idx="14613">
                        <c:v>135.19999999999999</c:v>
                      </c:pt>
                      <c:pt idx="14614">
                        <c:v>135.6</c:v>
                      </c:pt>
                      <c:pt idx="14615">
                        <c:v>136.19999999999999</c:v>
                      </c:pt>
                      <c:pt idx="14616">
                        <c:v>136.1</c:v>
                      </c:pt>
                      <c:pt idx="14617">
                        <c:v>136.6</c:v>
                      </c:pt>
                      <c:pt idx="14618">
                        <c:v>136.1</c:v>
                      </c:pt>
                      <c:pt idx="14619">
                        <c:v>136.19999999999999</c:v>
                      </c:pt>
                      <c:pt idx="14620">
                        <c:v>135.6</c:v>
                      </c:pt>
                      <c:pt idx="14621">
                        <c:v>135.30000000000001</c:v>
                      </c:pt>
                      <c:pt idx="14622">
                        <c:v>136.4</c:v>
                      </c:pt>
                      <c:pt idx="14623">
                        <c:v>134.9</c:v>
                      </c:pt>
                      <c:pt idx="14624">
                        <c:v>135.4</c:v>
                      </c:pt>
                      <c:pt idx="14625">
                        <c:v>135.4</c:v>
                      </c:pt>
                      <c:pt idx="14626">
                        <c:v>136</c:v>
                      </c:pt>
                      <c:pt idx="14627">
                        <c:v>134.80000000000001</c:v>
                      </c:pt>
                      <c:pt idx="14628">
                        <c:v>136.6</c:v>
                      </c:pt>
                      <c:pt idx="14629">
                        <c:v>134.9</c:v>
                      </c:pt>
                      <c:pt idx="14630">
                        <c:v>136</c:v>
                      </c:pt>
                      <c:pt idx="14631">
                        <c:v>135.4</c:v>
                      </c:pt>
                      <c:pt idx="14632">
                        <c:v>136.1</c:v>
                      </c:pt>
                      <c:pt idx="14633">
                        <c:v>134.80000000000001</c:v>
                      </c:pt>
                      <c:pt idx="14634">
                        <c:v>135.30000000000001</c:v>
                      </c:pt>
                      <c:pt idx="14635">
                        <c:v>137.1</c:v>
                      </c:pt>
                      <c:pt idx="14636">
                        <c:v>136.9</c:v>
                      </c:pt>
                      <c:pt idx="14637">
                        <c:v>135.6</c:v>
                      </c:pt>
                      <c:pt idx="14638">
                        <c:v>135.9</c:v>
                      </c:pt>
                      <c:pt idx="14639">
                        <c:v>134</c:v>
                      </c:pt>
                      <c:pt idx="14640">
                        <c:v>135.1</c:v>
                      </c:pt>
                      <c:pt idx="14641">
                        <c:v>135.4</c:v>
                      </c:pt>
                      <c:pt idx="14642">
                        <c:v>134.4</c:v>
                      </c:pt>
                      <c:pt idx="14643">
                        <c:v>135.30000000000001</c:v>
                      </c:pt>
                      <c:pt idx="14644">
                        <c:v>136.1</c:v>
                      </c:pt>
                      <c:pt idx="14645">
                        <c:v>135.9</c:v>
                      </c:pt>
                      <c:pt idx="14646">
                        <c:v>135.19999999999999</c:v>
                      </c:pt>
                      <c:pt idx="14647">
                        <c:v>135.4</c:v>
                      </c:pt>
                      <c:pt idx="14648">
                        <c:v>135.1</c:v>
                      </c:pt>
                      <c:pt idx="14649">
                        <c:v>135.30000000000001</c:v>
                      </c:pt>
                      <c:pt idx="14650">
                        <c:v>135.19999999999999</c:v>
                      </c:pt>
                      <c:pt idx="14651">
                        <c:v>134.9</c:v>
                      </c:pt>
                      <c:pt idx="14652">
                        <c:v>135.4</c:v>
                      </c:pt>
                      <c:pt idx="14653">
                        <c:v>135.1</c:v>
                      </c:pt>
                      <c:pt idx="14654">
                        <c:v>136.4</c:v>
                      </c:pt>
                      <c:pt idx="14655">
                        <c:v>135.6</c:v>
                      </c:pt>
                      <c:pt idx="14656">
                        <c:v>135.80000000000001</c:v>
                      </c:pt>
                      <c:pt idx="14657">
                        <c:v>136.30000000000001</c:v>
                      </c:pt>
                      <c:pt idx="14658">
                        <c:v>135.30000000000001</c:v>
                      </c:pt>
                      <c:pt idx="14659">
                        <c:v>134.9</c:v>
                      </c:pt>
                      <c:pt idx="14660">
                        <c:v>134.9</c:v>
                      </c:pt>
                      <c:pt idx="14661">
                        <c:v>134.4</c:v>
                      </c:pt>
                      <c:pt idx="14662">
                        <c:v>135.1</c:v>
                      </c:pt>
                      <c:pt idx="14663">
                        <c:v>136.1</c:v>
                      </c:pt>
                      <c:pt idx="14664">
                        <c:v>135.6</c:v>
                      </c:pt>
                      <c:pt idx="14665">
                        <c:v>136.69999999999999</c:v>
                      </c:pt>
                      <c:pt idx="14666">
                        <c:v>136.6</c:v>
                      </c:pt>
                      <c:pt idx="14667">
                        <c:v>134.4</c:v>
                      </c:pt>
                      <c:pt idx="14668">
                        <c:v>136.1</c:v>
                      </c:pt>
                      <c:pt idx="14669">
                        <c:v>135.30000000000001</c:v>
                      </c:pt>
                      <c:pt idx="14670">
                        <c:v>135.9</c:v>
                      </c:pt>
                      <c:pt idx="14671">
                        <c:v>134.6</c:v>
                      </c:pt>
                      <c:pt idx="14672">
                        <c:v>135.19999999999999</c:v>
                      </c:pt>
                      <c:pt idx="14673">
                        <c:v>135</c:v>
                      </c:pt>
                      <c:pt idx="14674">
                        <c:v>135.69999999999999</c:v>
                      </c:pt>
                      <c:pt idx="14675">
                        <c:v>136.19999999999999</c:v>
                      </c:pt>
                      <c:pt idx="14676">
                        <c:v>134.9</c:v>
                      </c:pt>
                      <c:pt idx="14677">
                        <c:v>135</c:v>
                      </c:pt>
                      <c:pt idx="14678">
                        <c:v>134.19999999999999</c:v>
                      </c:pt>
                      <c:pt idx="14679">
                        <c:v>135.9</c:v>
                      </c:pt>
                      <c:pt idx="14680">
                        <c:v>135.6</c:v>
                      </c:pt>
                      <c:pt idx="14681">
                        <c:v>134.69999999999999</c:v>
                      </c:pt>
                      <c:pt idx="14682">
                        <c:v>134.6</c:v>
                      </c:pt>
                      <c:pt idx="14683">
                        <c:v>134.5</c:v>
                      </c:pt>
                      <c:pt idx="14684">
                        <c:v>134.80000000000001</c:v>
                      </c:pt>
                      <c:pt idx="14685">
                        <c:v>135.80000000000001</c:v>
                      </c:pt>
                      <c:pt idx="14686">
                        <c:v>135.4</c:v>
                      </c:pt>
                      <c:pt idx="14687">
                        <c:v>135.80000000000001</c:v>
                      </c:pt>
                      <c:pt idx="14688">
                        <c:v>134.9</c:v>
                      </c:pt>
                      <c:pt idx="14689">
                        <c:v>136</c:v>
                      </c:pt>
                      <c:pt idx="14690">
                        <c:v>135.6</c:v>
                      </c:pt>
                      <c:pt idx="14691">
                        <c:v>135.69999999999999</c:v>
                      </c:pt>
                      <c:pt idx="14692">
                        <c:v>134.69999999999999</c:v>
                      </c:pt>
                      <c:pt idx="14693">
                        <c:v>134.5</c:v>
                      </c:pt>
                      <c:pt idx="14694">
                        <c:v>135</c:v>
                      </c:pt>
                      <c:pt idx="14695">
                        <c:v>135.80000000000001</c:v>
                      </c:pt>
                      <c:pt idx="14696">
                        <c:v>134.80000000000001</c:v>
                      </c:pt>
                      <c:pt idx="14697">
                        <c:v>134.5</c:v>
                      </c:pt>
                      <c:pt idx="14698">
                        <c:v>134.30000000000001</c:v>
                      </c:pt>
                      <c:pt idx="14699">
                        <c:v>136.19999999999999</c:v>
                      </c:pt>
                      <c:pt idx="14700">
                        <c:v>134.80000000000001</c:v>
                      </c:pt>
                      <c:pt idx="14701">
                        <c:v>135</c:v>
                      </c:pt>
                      <c:pt idx="14702">
                        <c:v>135.30000000000001</c:v>
                      </c:pt>
                      <c:pt idx="14703">
                        <c:v>134.30000000000001</c:v>
                      </c:pt>
                      <c:pt idx="14704">
                        <c:v>135.5</c:v>
                      </c:pt>
                      <c:pt idx="14705">
                        <c:v>135.1</c:v>
                      </c:pt>
                      <c:pt idx="14706">
                        <c:v>135.19999999999999</c:v>
                      </c:pt>
                      <c:pt idx="14707">
                        <c:v>135.30000000000001</c:v>
                      </c:pt>
                      <c:pt idx="14708">
                        <c:v>135.5</c:v>
                      </c:pt>
                      <c:pt idx="14709">
                        <c:v>135.5</c:v>
                      </c:pt>
                      <c:pt idx="14710">
                        <c:v>134.5</c:v>
                      </c:pt>
                      <c:pt idx="14711">
                        <c:v>135.80000000000001</c:v>
                      </c:pt>
                      <c:pt idx="14712">
                        <c:v>134.6</c:v>
                      </c:pt>
                      <c:pt idx="14713">
                        <c:v>135.1</c:v>
                      </c:pt>
                      <c:pt idx="14714">
                        <c:v>133.69999999999999</c:v>
                      </c:pt>
                      <c:pt idx="14715">
                        <c:v>134.9</c:v>
                      </c:pt>
                      <c:pt idx="14716">
                        <c:v>135</c:v>
                      </c:pt>
                      <c:pt idx="14717">
                        <c:v>135</c:v>
                      </c:pt>
                      <c:pt idx="14718">
                        <c:v>134.4</c:v>
                      </c:pt>
                      <c:pt idx="14719">
                        <c:v>135.1</c:v>
                      </c:pt>
                      <c:pt idx="14720">
                        <c:v>135.19999999999999</c:v>
                      </c:pt>
                      <c:pt idx="14721">
                        <c:v>136</c:v>
                      </c:pt>
                      <c:pt idx="14722">
                        <c:v>134.69999999999999</c:v>
                      </c:pt>
                      <c:pt idx="14723">
                        <c:v>135.69999999999999</c:v>
                      </c:pt>
                      <c:pt idx="14724">
                        <c:v>134.5</c:v>
                      </c:pt>
                      <c:pt idx="14725">
                        <c:v>134.30000000000001</c:v>
                      </c:pt>
                      <c:pt idx="14726">
                        <c:v>135.69999999999999</c:v>
                      </c:pt>
                      <c:pt idx="14727">
                        <c:v>135.6</c:v>
                      </c:pt>
                      <c:pt idx="14728">
                        <c:v>134.69999999999999</c:v>
                      </c:pt>
                      <c:pt idx="14729">
                        <c:v>133.30000000000001</c:v>
                      </c:pt>
                      <c:pt idx="14730">
                        <c:v>135.5</c:v>
                      </c:pt>
                      <c:pt idx="14731">
                        <c:v>136.1</c:v>
                      </c:pt>
                      <c:pt idx="14732">
                        <c:v>135.1</c:v>
                      </c:pt>
                      <c:pt idx="14733">
                        <c:v>135.6</c:v>
                      </c:pt>
                      <c:pt idx="14734">
                        <c:v>135.69999999999999</c:v>
                      </c:pt>
                      <c:pt idx="14735">
                        <c:v>134.19999999999999</c:v>
                      </c:pt>
                      <c:pt idx="14736">
                        <c:v>135.19999999999999</c:v>
                      </c:pt>
                      <c:pt idx="14737">
                        <c:v>134.80000000000001</c:v>
                      </c:pt>
                      <c:pt idx="14738">
                        <c:v>135.9</c:v>
                      </c:pt>
                      <c:pt idx="14739">
                        <c:v>135.9</c:v>
                      </c:pt>
                      <c:pt idx="14740">
                        <c:v>136</c:v>
                      </c:pt>
                      <c:pt idx="14741">
                        <c:v>135.80000000000001</c:v>
                      </c:pt>
                      <c:pt idx="14742">
                        <c:v>134.1</c:v>
                      </c:pt>
                      <c:pt idx="14743">
                        <c:v>135.1</c:v>
                      </c:pt>
                      <c:pt idx="14744">
                        <c:v>135.5</c:v>
                      </c:pt>
                      <c:pt idx="14745">
                        <c:v>134.9</c:v>
                      </c:pt>
                      <c:pt idx="14746">
                        <c:v>134.69999999999999</c:v>
                      </c:pt>
                      <c:pt idx="14747">
                        <c:v>135</c:v>
                      </c:pt>
                      <c:pt idx="14748">
                        <c:v>135.69999999999999</c:v>
                      </c:pt>
                      <c:pt idx="14749">
                        <c:v>135.1</c:v>
                      </c:pt>
                      <c:pt idx="14750">
                        <c:v>135.9</c:v>
                      </c:pt>
                      <c:pt idx="14751">
                        <c:v>134.80000000000001</c:v>
                      </c:pt>
                      <c:pt idx="14752">
                        <c:v>134.9</c:v>
                      </c:pt>
                      <c:pt idx="14753">
                        <c:v>135.4</c:v>
                      </c:pt>
                      <c:pt idx="14754">
                        <c:v>135.19999999999999</c:v>
                      </c:pt>
                      <c:pt idx="14755">
                        <c:v>135.6</c:v>
                      </c:pt>
                      <c:pt idx="14756">
                        <c:v>135.30000000000001</c:v>
                      </c:pt>
                      <c:pt idx="14757">
                        <c:v>134.80000000000001</c:v>
                      </c:pt>
                      <c:pt idx="14758">
                        <c:v>135.1</c:v>
                      </c:pt>
                      <c:pt idx="14759">
                        <c:v>137</c:v>
                      </c:pt>
                      <c:pt idx="14760">
                        <c:v>135.69999999999999</c:v>
                      </c:pt>
                      <c:pt idx="14761">
                        <c:v>135.1</c:v>
                      </c:pt>
                      <c:pt idx="14762">
                        <c:v>135.30000000000001</c:v>
                      </c:pt>
                      <c:pt idx="14763">
                        <c:v>134.4</c:v>
                      </c:pt>
                      <c:pt idx="14764">
                        <c:v>134.9</c:v>
                      </c:pt>
                      <c:pt idx="14765">
                        <c:v>134.69999999999999</c:v>
                      </c:pt>
                      <c:pt idx="14766">
                        <c:v>134.19999999999999</c:v>
                      </c:pt>
                      <c:pt idx="14767">
                        <c:v>135.5</c:v>
                      </c:pt>
                      <c:pt idx="14768">
                        <c:v>135.9</c:v>
                      </c:pt>
                      <c:pt idx="14769">
                        <c:v>135.5</c:v>
                      </c:pt>
                      <c:pt idx="14770">
                        <c:v>134.6</c:v>
                      </c:pt>
                      <c:pt idx="14771">
                        <c:v>135.19999999999999</c:v>
                      </c:pt>
                      <c:pt idx="14772">
                        <c:v>134.1</c:v>
                      </c:pt>
                      <c:pt idx="14773">
                        <c:v>134.6</c:v>
                      </c:pt>
                      <c:pt idx="14774">
                        <c:v>135.6</c:v>
                      </c:pt>
                      <c:pt idx="14775">
                        <c:v>135.6</c:v>
                      </c:pt>
                      <c:pt idx="14776">
                        <c:v>136</c:v>
                      </c:pt>
                      <c:pt idx="14777">
                        <c:v>136.5</c:v>
                      </c:pt>
                      <c:pt idx="14778">
                        <c:v>134.19999999999999</c:v>
                      </c:pt>
                      <c:pt idx="14779">
                        <c:v>134</c:v>
                      </c:pt>
                      <c:pt idx="14780">
                        <c:v>135.30000000000001</c:v>
                      </c:pt>
                      <c:pt idx="14781">
                        <c:v>134.9</c:v>
                      </c:pt>
                      <c:pt idx="14782">
                        <c:v>134.5</c:v>
                      </c:pt>
                      <c:pt idx="14783">
                        <c:v>134.30000000000001</c:v>
                      </c:pt>
                      <c:pt idx="14784">
                        <c:v>134.6</c:v>
                      </c:pt>
                      <c:pt idx="14785">
                        <c:v>134.6</c:v>
                      </c:pt>
                      <c:pt idx="14786">
                        <c:v>135.80000000000001</c:v>
                      </c:pt>
                      <c:pt idx="14787">
                        <c:v>134.1</c:v>
                      </c:pt>
                      <c:pt idx="14788">
                        <c:v>134.69999999999999</c:v>
                      </c:pt>
                      <c:pt idx="14789">
                        <c:v>135</c:v>
                      </c:pt>
                      <c:pt idx="14790">
                        <c:v>135.1</c:v>
                      </c:pt>
                      <c:pt idx="14791">
                        <c:v>135.1</c:v>
                      </c:pt>
                      <c:pt idx="14792">
                        <c:v>135.30000000000001</c:v>
                      </c:pt>
                      <c:pt idx="14793">
                        <c:v>135.5</c:v>
                      </c:pt>
                      <c:pt idx="14794">
                        <c:v>135</c:v>
                      </c:pt>
                      <c:pt idx="14795">
                        <c:v>136.80000000000001</c:v>
                      </c:pt>
                      <c:pt idx="14796">
                        <c:v>133.6</c:v>
                      </c:pt>
                      <c:pt idx="14797">
                        <c:v>134.19999999999999</c:v>
                      </c:pt>
                      <c:pt idx="14798">
                        <c:v>134.6</c:v>
                      </c:pt>
                      <c:pt idx="14799">
                        <c:v>134.6</c:v>
                      </c:pt>
                      <c:pt idx="14800">
                        <c:v>135.5</c:v>
                      </c:pt>
                      <c:pt idx="14801">
                        <c:v>135.1</c:v>
                      </c:pt>
                      <c:pt idx="14802">
                        <c:v>134.69999999999999</c:v>
                      </c:pt>
                      <c:pt idx="14803">
                        <c:v>135.4</c:v>
                      </c:pt>
                      <c:pt idx="14804">
                        <c:v>135.30000000000001</c:v>
                      </c:pt>
                      <c:pt idx="14805">
                        <c:v>134.9</c:v>
                      </c:pt>
                      <c:pt idx="14806">
                        <c:v>135.69999999999999</c:v>
                      </c:pt>
                      <c:pt idx="14807">
                        <c:v>135.6</c:v>
                      </c:pt>
                      <c:pt idx="14808">
                        <c:v>134.6</c:v>
                      </c:pt>
                      <c:pt idx="14809">
                        <c:v>135.19999999999999</c:v>
                      </c:pt>
                      <c:pt idx="14810">
                        <c:v>134.80000000000001</c:v>
                      </c:pt>
                      <c:pt idx="14811">
                        <c:v>135.80000000000001</c:v>
                      </c:pt>
                      <c:pt idx="14812">
                        <c:v>135.80000000000001</c:v>
                      </c:pt>
                      <c:pt idx="14813">
                        <c:v>133.9</c:v>
                      </c:pt>
                      <c:pt idx="14814">
                        <c:v>135.5</c:v>
                      </c:pt>
                      <c:pt idx="14815">
                        <c:v>134.69999999999999</c:v>
                      </c:pt>
                      <c:pt idx="14816">
                        <c:v>134.1</c:v>
                      </c:pt>
                      <c:pt idx="14817">
                        <c:v>135</c:v>
                      </c:pt>
                      <c:pt idx="14818">
                        <c:v>134.19999999999999</c:v>
                      </c:pt>
                      <c:pt idx="14819">
                        <c:v>135.1</c:v>
                      </c:pt>
                      <c:pt idx="14820">
                        <c:v>135.1</c:v>
                      </c:pt>
                      <c:pt idx="14821">
                        <c:v>135.30000000000001</c:v>
                      </c:pt>
                      <c:pt idx="14822">
                        <c:v>134.9</c:v>
                      </c:pt>
                      <c:pt idx="14823">
                        <c:v>135.6</c:v>
                      </c:pt>
                      <c:pt idx="14824">
                        <c:v>133.30000000000001</c:v>
                      </c:pt>
                      <c:pt idx="14825">
                        <c:v>133.9</c:v>
                      </c:pt>
                      <c:pt idx="14826">
                        <c:v>135.1</c:v>
                      </c:pt>
                      <c:pt idx="14827">
                        <c:v>135.4</c:v>
                      </c:pt>
                      <c:pt idx="14828">
                        <c:v>135.5</c:v>
                      </c:pt>
                      <c:pt idx="14829">
                        <c:v>133.19999999999999</c:v>
                      </c:pt>
                      <c:pt idx="14830">
                        <c:v>135</c:v>
                      </c:pt>
                      <c:pt idx="14831">
                        <c:v>133.6</c:v>
                      </c:pt>
                      <c:pt idx="14832">
                        <c:v>134.80000000000001</c:v>
                      </c:pt>
                      <c:pt idx="14833">
                        <c:v>136.6</c:v>
                      </c:pt>
                      <c:pt idx="14834">
                        <c:v>133.9</c:v>
                      </c:pt>
                      <c:pt idx="14835">
                        <c:v>135.19999999999999</c:v>
                      </c:pt>
                      <c:pt idx="14836">
                        <c:v>135.19999999999999</c:v>
                      </c:pt>
                      <c:pt idx="14837">
                        <c:v>135.1</c:v>
                      </c:pt>
                      <c:pt idx="14838">
                        <c:v>134.5</c:v>
                      </c:pt>
                      <c:pt idx="14839">
                        <c:v>134.6</c:v>
                      </c:pt>
                      <c:pt idx="14840">
                        <c:v>134.80000000000001</c:v>
                      </c:pt>
                      <c:pt idx="14841">
                        <c:v>135.1</c:v>
                      </c:pt>
                      <c:pt idx="14842">
                        <c:v>134.6</c:v>
                      </c:pt>
                      <c:pt idx="14843">
                        <c:v>134.5</c:v>
                      </c:pt>
                      <c:pt idx="14844">
                        <c:v>134.9</c:v>
                      </c:pt>
                      <c:pt idx="14845">
                        <c:v>134.6</c:v>
                      </c:pt>
                      <c:pt idx="14846">
                        <c:v>135.1</c:v>
                      </c:pt>
                      <c:pt idx="14847">
                        <c:v>134.80000000000001</c:v>
                      </c:pt>
                      <c:pt idx="14848">
                        <c:v>135</c:v>
                      </c:pt>
                      <c:pt idx="14849">
                        <c:v>134.6</c:v>
                      </c:pt>
                      <c:pt idx="14850">
                        <c:v>135.5</c:v>
                      </c:pt>
                      <c:pt idx="14851">
                        <c:v>135.80000000000001</c:v>
                      </c:pt>
                      <c:pt idx="14852">
                        <c:v>134.9</c:v>
                      </c:pt>
                      <c:pt idx="14853">
                        <c:v>134.9</c:v>
                      </c:pt>
                      <c:pt idx="14854">
                        <c:v>134.6</c:v>
                      </c:pt>
                      <c:pt idx="14855">
                        <c:v>135.30000000000001</c:v>
                      </c:pt>
                      <c:pt idx="14856">
                        <c:v>135.9</c:v>
                      </c:pt>
                      <c:pt idx="14857">
                        <c:v>136.30000000000001</c:v>
                      </c:pt>
                      <c:pt idx="14858">
                        <c:v>135.9</c:v>
                      </c:pt>
                      <c:pt idx="14859">
                        <c:v>135.1</c:v>
                      </c:pt>
                      <c:pt idx="14860">
                        <c:v>134.69999999999999</c:v>
                      </c:pt>
                      <c:pt idx="14861">
                        <c:v>134.9</c:v>
                      </c:pt>
                      <c:pt idx="14862">
                        <c:v>135</c:v>
                      </c:pt>
                      <c:pt idx="14863">
                        <c:v>134.6</c:v>
                      </c:pt>
                      <c:pt idx="14864">
                        <c:v>134.69999999999999</c:v>
                      </c:pt>
                      <c:pt idx="14865">
                        <c:v>134.6</c:v>
                      </c:pt>
                      <c:pt idx="14866">
                        <c:v>135.4</c:v>
                      </c:pt>
                      <c:pt idx="14867">
                        <c:v>135.69999999999999</c:v>
                      </c:pt>
                      <c:pt idx="14868">
                        <c:v>134</c:v>
                      </c:pt>
                      <c:pt idx="14869">
                        <c:v>136.1</c:v>
                      </c:pt>
                      <c:pt idx="14870">
                        <c:v>134.69999999999999</c:v>
                      </c:pt>
                      <c:pt idx="14871">
                        <c:v>134.4</c:v>
                      </c:pt>
                      <c:pt idx="14872">
                        <c:v>134</c:v>
                      </c:pt>
                      <c:pt idx="14873">
                        <c:v>134.69999999999999</c:v>
                      </c:pt>
                      <c:pt idx="14874">
                        <c:v>134.1</c:v>
                      </c:pt>
                      <c:pt idx="14875">
                        <c:v>134.80000000000001</c:v>
                      </c:pt>
                      <c:pt idx="14876">
                        <c:v>134.30000000000001</c:v>
                      </c:pt>
                      <c:pt idx="14877">
                        <c:v>135.30000000000001</c:v>
                      </c:pt>
                      <c:pt idx="14878">
                        <c:v>133.9</c:v>
                      </c:pt>
                      <c:pt idx="14879">
                        <c:v>134.9</c:v>
                      </c:pt>
                      <c:pt idx="14880">
                        <c:v>135.4</c:v>
                      </c:pt>
                      <c:pt idx="14881">
                        <c:v>135.4</c:v>
                      </c:pt>
                      <c:pt idx="14882">
                        <c:v>134.1</c:v>
                      </c:pt>
                      <c:pt idx="14883">
                        <c:v>134.4</c:v>
                      </c:pt>
                      <c:pt idx="14884">
                        <c:v>135.19999999999999</c:v>
                      </c:pt>
                      <c:pt idx="14885">
                        <c:v>134.80000000000001</c:v>
                      </c:pt>
                      <c:pt idx="14886">
                        <c:v>134.30000000000001</c:v>
                      </c:pt>
                      <c:pt idx="14887">
                        <c:v>134.69999999999999</c:v>
                      </c:pt>
                      <c:pt idx="14888">
                        <c:v>134.80000000000001</c:v>
                      </c:pt>
                      <c:pt idx="14889">
                        <c:v>135.30000000000001</c:v>
                      </c:pt>
                      <c:pt idx="14890">
                        <c:v>136.1</c:v>
                      </c:pt>
                      <c:pt idx="14891">
                        <c:v>135.9</c:v>
                      </c:pt>
                      <c:pt idx="14892">
                        <c:v>135.19999999999999</c:v>
                      </c:pt>
                      <c:pt idx="14893">
                        <c:v>134</c:v>
                      </c:pt>
                      <c:pt idx="14894">
                        <c:v>135.9</c:v>
                      </c:pt>
                      <c:pt idx="14895">
                        <c:v>134.69999999999999</c:v>
                      </c:pt>
                      <c:pt idx="14896">
                        <c:v>135.80000000000001</c:v>
                      </c:pt>
                      <c:pt idx="14897">
                        <c:v>135.9</c:v>
                      </c:pt>
                      <c:pt idx="14898">
                        <c:v>134.69999999999999</c:v>
                      </c:pt>
                      <c:pt idx="14899">
                        <c:v>135.19999999999999</c:v>
                      </c:pt>
                      <c:pt idx="14900">
                        <c:v>134.4</c:v>
                      </c:pt>
                      <c:pt idx="14901">
                        <c:v>135.69999999999999</c:v>
                      </c:pt>
                      <c:pt idx="14902">
                        <c:v>134.9</c:v>
                      </c:pt>
                      <c:pt idx="14903">
                        <c:v>135.6</c:v>
                      </c:pt>
                      <c:pt idx="14904">
                        <c:v>136.4</c:v>
                      </c:pt>
                      <c:pt idx="14905">
                        <c:v>134.4</c:v>
                      </c:pt>
                      <c:pt idx="14906">
                        <c:v>136.19999999999999</c:v>
                      </c:pt>
                      <c:pt idx="14907">
                        <c:v>134.4</c:v>
                      </c:pt>
                      <c:pt idx="14908">
                        <c:v>136.1</c:v>
                      </c:pt>
                      <c:pt idx="14909">
                        <c:v>136</c:v>
                      </c:pt>
                      <c:pt idx="14910">
                        <c:v>135</c:v>
                      </c:pt>
                      <c:pt idx="14911">
                        <c:v>135.30000000000001</c:v>
                      </c:pt>
                      <c:pt idx="14912">
                        <c:v>133.1</c:v>
                      </c:pt>
                      <c:pt idx="14913">
                        <c:v>134.80000000000001</c:v>
                      </c:pt>
                      <c:pt idx="14914">
                        <c:v>135.6</c:v>
                      </c:pt>
                      <c:pt idx="14915">
                        <c:v>133.5</c:v>
                      </c:pt>
                      <c:pt idx="14916">
                        <c:v>134.19999999999999</c:v>
                      </c:pt>
                      <c:pt idx="14917">
                        <c:v>135.30000000000001</c:v>
                      </c:pt>
                      <c:pt idx="14918">
                        <c:v>135.80000000000001</c:v>
                      </c:pt>
                      <c:pt idx="14919">
                        <c:v>135</c:v>
                      </c:pt>
                      <c:pt idx="14920">
                        <c:v>135.1</c:v>
                      </c:pt>
                      <c:pt idx="14921">
                        <c:v>135.4</c:v>
                      </c:pt>
                      <c:pt idx="14922">
                        <c:v>135.30000000000001</c:v>
                      </c:pt>
                      <c:pt idx="14923">
                        <c:v>134.30000000000001</c:v>
                      </c:pt>
                      <c:pt idx="14924">
                        <c:v>134.5</c:v>
                      </c:pt>
                      <c:pt idx="14925">
                        <c:v>133.19999999999999</c:v>
                      </c:pt>
                      <c:pt idx="14926">
                        <c:v>136.19999999999999</c:v>
                      </c:pt>
                      <c:pt idx="14927">
                        <c:v>136.4</c:v>
                      </c:pt>
                      <c:pt idx="14928">
                        <c:v>135</c:v>
                      </c:pt>
                      <c:pt idx="14929">
                        <c:v>135.4</c:v>
                      </c:pt>
                      <c:pt idx="14930">
                        <c:v>134.4</c:v>
                      </c:pt>
                      <c:pt idx="14931">
                        <c:v>133.69999999999999</c:v>
                      </c:pt>
                      <c:pt idx="14932">
                        <c:v>134.30000000000001</c:v>
                      </c:pt>
                      <c:pt idx="14933">
                        <c:v>134.9</c:v>
                      </c:pt>
                      <c:pt idx="14934">
                        <c:v>134.69999999999999</c:v>
                      </c:pt>
                      <c:pt idx="14935">
                        <c:v>133.9</c:v>
                      </c:pt>
                      <c:pt idx="14936">
                        <c:v>133.80000000000001</c:v>
                      </c:pt>
                      <c:pt idx="14937">
                        <c:v>134.4</c:v>
                      </c:pt>
                      <c:pt idx="14938">
                        <c:v>134</c:v>
                      </c:pt>
                      <c:pt idx="14939">
                        <c:v>135.1</c:v>
                      </c:pt>
                      <c:pt idx="14940">
                        <c:v>134.6</c:v>
                      </c:pt>
                      <c:pt idx="14941">
                        <c:v>134.69999999999999</c:v>
                      </c:pt>
                      <c:pt idx="14942">
                        <c:v>134.80000000000001</c:v>
                      </c:pt>
                      <c:pt idx="14943">
                        <c:v>133.9</c:v>
                      </c:pt>
                      <c:pt idx="14944">
                        <c:v>134.5</c:v>
                      </c:pt>
                      <c:pt idx="14945">
                        <c:v>135</c:v>
                      </c:pt>
                      <c:pt idx="14946">
                        <c:v>135</c:v>
                      </c:pt>
                      <c:pt idx="14947">
                        <c:v>134.5</c:v>
                      </c:pt>
                      <c:pt idx="14948">
                        <c:v>134</c:v>
                      </c:pt>
                      <c:pt idx="14949">
                        <c:v>135.4</c:v>
                      </c:pt>
                      <c:pt idx="14950">
                        <c:v>134.9</c:v>
                      </c:pt>
                      <c:pt idx="14951">
                        <c:v>134.80000000000001</c:v>
                      </c:pt>
                      <c:pt idx="14952">
                        <c:v>134.4</c:v>
                      </c:pt>
                      <c:pt idx="14953">
                        <c:v>135.4</c:v>
                      </c:pt>
                      <c:pt idx="14954">
                        <c:v>135.19999999999999</c:v>
                      </c:pt>
                      <c:pt idx="14955">
                        <c:v>134</c:v>
                      </c:pt>
                      <c:pt idx="14956">
                        <c:v>134.80000000000001</c:v>
                      </c:pt>
                      <c:pt idx="14957">
                        <c:v>135.30000000000001</c:v>
                      </c:pt>
                      <c:pt idx="14958">
                        <c:v>134.4</c:v>
                      </c:pt>
                      <c:pt idx="14959">
                        <c:v>134.5</c:v>
                      </c:pt>
                      <c:pt idx="14960">
                        <c:v>134.69999999999999</c:v>
                      </c:pt>
                      <c:pt idx="14961">
                        <c:v>133.9</c:v>
                      </c:pt>
                      <c:pt idx="14962">
                        <c:v>134.30000000000001</c:v>
                      </c:pt>
                      <c:pt idx="14963">
                        <c:v>134.1</c:v>
                      </c:pt>
                      <c:pt idx="14964">
                        <c:v>133.80000000000001</c:v>
                      </c:pt>
                      <c:pt idx="14965">
                        <c:v>134.6</c:v>
                      </c:pt>
                      <c:pt idx="14966">
                        <c:v>134.6</c:v>
                      </c:pt>
                      <c:pt idx="14967">
                        <c:v>134.1</c:v>
                      </c:pt>
                      <c:pt idx="14968">
                        <c:v>135.80000000000001</c:v>
                      </c:pt>
                      <c:pt idx="14969">
                        <c:v>134.9</c:v>
                      </c:pt>
                      <c:pt idx="14970">
                        <c:v>134.1</c:v>
                      </c:pt>
                      <c:pt idx="14971">
                        <c:v>134.80000000000001</c:v>
                      </c:pt>
                      <c:pt idx="14972">
                        <c:v>135.80000000000001</c:v>
                      </c:pt>
                      <c:pt idx="14973">
                        <c:v>135.1</c:v>
                      </c:pt>
                      <c:pt idx="14974">
                        <c:v>134.9</c:v>
                      </c:pt>
                      <c:pt idx="14975">
                        <c:v>134.30000000000001</c:v>
                      </c:pt>
                      <c:pt idx="14976">
                        <c:v>134.6</c:v>
                      </c:pt>
                      <c:pt idx="14977">
                        <c:v>134.4</c:v>
                      </c:pt>
                      <c:pt idx="14978">
                        <c:v>134.1</c:v>
                      </c:pt>
                      <c:pt idx="14979">
                        <c:v>135.1</c:v>
                      </c:pt>
                      <c:pt idx="14980">
                        <c:v>134.6</c:v>
                      </c:pt>
                      <c:pt idx="14981">
                        <c:v>134.1</c:v>
                      </c:pt>
                      <c:pt idx="14982">
                        <c:v>134.1</c:v>
                      </c:pt>
                      <c:pt idx="14983">
                        <c:v>133.6</c:v>
                      </c:pt>
                      <c:pt idx="14984">
                        <c:v>133.6</c:v>
                      </c:pt>
                      <c:pt idx="14985">
                        <c:v>134.19999999999999</c:v>
                      </c:pt>
                      <c:pt idx="14986">
                        <c:v>133.69999999999999</c:v>
                      </c:pt>
                      <c:pt idx="14987">
                        <c:v>134.30000000000001</c:v>
                      </c:pt>
                      <c:pt idx="14988">
                        <c:v>134.69999999999999</c:v>
                      </c:pt>
                      <c:pt idx="14989">
                        <c:v>134</c:v>
                      </c:pt>
                      <c:pt idx="14990">
                        <c:v>133.5</c:v>
                      </c:pt>
                      <c:pt idx="14991">
                        <c:v>135.1</c:v>
                      </c:pt>
                      <c:pt idx="14992">
                        <c:v>134</c:v>
                      </c:pt>
                      <c:pt idx="14993">
                        <c:v>133.30000000000001</c:v>
                      </c:pt>
                      <c:pt idx="14994">
                        <c:v>135.1</c:v>
                      </c:pt>
                      <c:pt idx="14995">
                        <c:v>134.80000000000001</c:v>
                      </c:pt>
                      <c:pt idx="14996">
                        <c:v>134.5</c:v>
                      </c:pt>
                      <c:pt idx="14997">
                        <c:v>136</c:v>
                      </c:pt>
                      <c:pt idx="14998">
                        <c:v>135.1</c:v>
                      </c:pt>
                      <c:pt idx="14999">
                        <c:v>134.1</c:v>
                      </c:pt>
                      <c:pt idx="15000">
                        <c:v>133.5</c:v>
                      </c:pt>
                      <c:pt idx="15001">
                        <c:v>134.1</c:v>
                      </c:pt>
                      <c:pt idx="15002">
                        <c:v>134.30000000000001</c:v>
                      </c:pt>
                      <c:pt idx="15003">
                        <c:v>134.30000000000001</c:v>
                      </c:pt>
                      <c:pt idx="15004">
                        <c:v>133.9</c:v>
                      </c:pt>
                      <c:pt idx="15005">
                        <c:v>133.80000000000001</c:v>
                      </c:pt>
                      <c:pt idx="15006">
                        <c:v>135.4</c:v>
                      </c:pt>
                      <c:pt idx="15007">
                        <c:v>135.19999999999999</c:v>
                      </c:pt>
                      <c:pt idx="15008">
                        <c:v>134.9</c:v>
                      </c:pt>
                      <c:pt idx="15009">
                        <c:v>133.6</c:v>
                      </c:pt>
                      <c:pt idx="15010">
                        <c:v>134.5</c:v>
                      </c:pt>
                      <c:pt idx="15011">
                        <c:v>135.6</c:v>
                      </c:pt>
                      <c:pt idx="15012">
                        <c:v>133.30000000000001</c:v>
                      </c:pt>
                      <c:pt idx="15013">
                        <c:v>133.69999999999999</c:v>
                      </c:pt>
                      <c:pt idx="15014">
                        <c:v>135</c:v>
                      </c:pt>
                      <c:pt idx="15015">
                        <c:v>133.30000000000001</c:v>
                      </c:pt>
                      <c:pt idx="15016">
                        <c:v>134.4</c:v>
                      </c:pt>
                      <c:pt idx="15017">
                        <c:v>134.4</c:v>
                      </c:pt>
                      <c:pt idx="15018">
                        <c:v>134</c:v>
                      </c:pt>
                      <c:pt idx="15019">
                        <c:v>134.19999999999999</c:v>
                      </c:pt>
                      <c:pt idx="15020">
                        <c:v>134.1</c:v>
                      </c:pt>
                      <c:pt idx="15021">
                        <c:v>134</c:v>
                      </c:pt>
                      <c:pt idx="15022">
                        <c:v>133.69999999999999</c:v>
                      </c:pt>
                      <c:pt idx="15023">
                        <c:v>133.1</c:v>
                      </c:pt>
                      <c:pt idx="15024">
                        <c:v>134.1</c:v>
                      </c:pt>
                      <c:pt idx="15025">
                        <c:v>134</c:v>
                      </c:pt>
                      <c:pt idx="15026">
                        <c:v>134.80000000000001</c:v>
                      </c:pt>
                      <c:pt idx="15027">
                        <c:v>136.1</c:v>
                      </c:pt>
                      <c:pt idx="15028">
                        <c:v>135</c:v>
                      </c:pt>
                      <c:pt idx="15029">
                        <c:v>134.1</c:v>
                      </c:pt>
                      <c:pt idx="15030">
                        <c:v>134.4</c:v>
                      </c:pt>
                      <c:pt idx="15031">
                        <c:v>133.80000000000001</c:v>
                      </c:pt>
                      <c:pt idx="15032">
                        <c:v>133.5</c:v>
                      </c:pt>
                      <c:pt idx="15033">
                        <c:v>134.19999999999999</c:v>
                      </c:pt>
                      <c:pt idx="15034">
                        <c:v>133.1</c:v>
                      </c:pt>
                      <c:pt idx="15035">
                        <c:v>132.80000000000001</c:v>
                      </c:pt>
                      <c:pt idx="15036">
                        <c:v>135.1</c:v>
                      </c:pt>
                      <c:pt idx="15037">
                        <c:v>134</c:v>
                      </c:pt>
                      <c:pt idx="15038">
                        <c:v>135</c:v>
                      </c:pt>
                      <c:pt idx="15039">
                        <c:v>135.19999999999999</c:v>
                      </c:pt>
                      <c:pt idx="15040">
                        <c:v>134</c:v>
                      </c:pt>
                      <c:pt idx="15041">
                        <c:v>134.4</c:v>
                      </c:pt>
                      <c:pt idx="15042">
                        <c:v>133.80000000000001</c:v>
                      </c:pt>
                      <c:pt idx="15043">
                        <c:v>133.5</c:v>
                      </c:pt>
                      <c:pt idx="15044">
                        <c:v>133.6</c:v>
                      </c:pt>
                      <c:pt idx="15045">
                        <c:v>134.80000000000001</c:v>
                      </c:pt>
                      <c:pt idx="15046">
                        <c:v>133.80000000000001</c:v>
                      </c:pt>
                      <c:pt idx="15047">
                        <c:v>134.9</c:v>
                      </c:pt>
                      <c:pt idx="15048">
                        <c:v>134.30000000000001</c:v>
                      </c:pt>
                      <c:pt idx="15049">
                        <c:v>134.69999999999999</c:v>
                      </c:pt>
                      <c:pt idx="15050">
                        <c:v>134.4</c:v>
                      </c:pt>
                      <c:pt idx="15051">
                        <c:v>135.30000000000001</c:v>
                      </c:pt>
                      <c:pt idx="15052">
                        <c:v>133.9</c:v>
                      </c:pt>
                      <c:pt idx="15053">
                        <c:v>132.9</c:v>
                      </c:pt>
                      <c:pt idx="15054">
                        <c:v>133.4</c:v>
                      </c:pt>
                      <c:pt idx="15055">
                        <c:v>133.69999999999999</c:v>
                      </c:pt>
                      <c:pt idx="15056">
                        <c:v>135.1</c:v>
                      </c:pt>
                      <c:pt idx="15057">
                        <c:v>134.30000000000001</c:v>
                      </c:pt>
                      <c:pt idx="15058">
                        <c:v>134.1</c:v>
                      </c:pt>
                      <c:pt idx="15059">
                        <c:v>133.9</c:v>
                      </c:pt>
                      <c:pt idx="15060">
                        <c:v>133.6</c:v>
                      </c:pt>
                      <c:pt idx="15061">
                        <c:v>132.9</c:v>
                      </c:pt>
                      <c:pt idx="15062">
                        <c:v>133.1</c:v>
                      </c:pt>
                      <c:pt idx="15063">
                        <c:v>133.69999999999999</c:v>
                      </c:pt>
                      <c:pt idx="15064">
                        <c:v>133.80000000000001</c:v>
                      </c:pt>
                      <c:pt idx="15065">
                        <c:v>133.9</c:v>
                      </c:pt>
                      <c:pt idx="15066">
                        <c:v>134.1</c:v>
                      </c:pt>
                      <c:pt idx="15067">
                        <c:v>134.4</c:v>
                      </c:pt>
                      <c:pt idx="15068">
                        <c:v>134.6</c:v>
                      </c:pt>
                      <c:pt idx="15069">
                        <c:v>133.9</c:v>
                      </c:pt>
                      <c:pt idx="15070">
                        <c:v>135.30000000000001</c:v>
                      </c:pt>
                      <c:pt idx="15071">
                        <c:v>133.30000000000001</c:v>
                      </c:pt>
                      <c:pt idx="15072">
                        <c:v>133.80000000000001</c:v>
                      </c:pt>
                      <c:pt idx="15073">
                        <c:v>133.30000000000001</c:v>
                      </c:pt>
                      <c:pt idx="15074">
                        <c:v>133.6</c:v>
                      </c:pt>
                      <c:pt idx="15075">
                        <c:v>134.5</c:v>
                      </c:pt>
                      <c:pt idx="15076">
                        <c:v>134.9</c:v>
                      </c:pt>
                      <c:pt idx="15077">
                        <c:v>134.80000000000001</c:v>
                      </c:pt>
                      <c:pt idx="15078">
                        <c:v>135</c:v>
                      </c:pt>
                      <c:pt idx="15079">
                        <c:v>134.69999999999999</c:v>
                      </c:pt>
                      <c:pt idx="15080">
                        <c:v>135.1</c:v>
                      </c:pt>
                      <c:pt idx="15081">
                        <c:v>134</c:v>
                      </c:pt>
                      <c:pt idx="15082">
                        <c:v>133</c:v>
                      </c:pt>
                      <c:pt idx="15083">
                        <c:v>132.80000000000001</c:v>
                      </c:pt>
                      <c:pt idx="15084">
                        <c:v>133.9</c:v>
                      </c:pt>
                      <c:pt idx="15085">
                        <c:v>133.80000000000001</c:v>
                      </c:pt>
                      <c:pt idx="15086">
                        <c:v>136</c:v>
                      </c:pt>
                      <c:pt idx="15087">
                        <c:v>133.19999999999999</c:v>
                      </c:pt>
                      <c:pt idx="15088">
                        <c:v>134</c:v>
                      </c:pt>
                      <c:pt idx="15089">
                        <c:v>133.5</c:v>
                      </c:pt>
                      <c:pt idx="15090">
                        <c:v>134.5</c:v>
                      </c:pt>
                      <c:pt idx="15091">
                        <c:v>134.9</c:v>
                      </c:pt>
                      <c:pt idx="15092">
                        <c:v>133.80000000000001</c:v>
                      </c:pt>
                      <c:pt idx="15093">
                        <c:v>133.9</c:v>
                      </c:pt>
                      <c:pt idx="15094">
                        <c:v>134.6</c:v>
                      </c:pt>
                      <c:pt idx="15095">
                        <c:v>133.9</c:v>
                      </c:pt>
                      <c:pt idx="15096">
                        <c:v>134.4</c:v>
                      </c:pt>
                      <c:pt idx="15097">
                        <c:v>135.30000000000001</c:v>
                      </c:pt>
                      <c:pt idx="15098">
                        <c:v>133.69999999999999</c:v>
                      </c:pt>
                      <c:pt idx="15099">
                        <c:v>134.69999999999999</c:v>
                      </c:pt>
                      <c:pt idx="15100">
                        <c:v>134.4</c:v>
                      </c:pt>
                      <c:pt idx="15101">
                        <c:v>134.4</c:v>
                      </c:pt>
                      <c:pt idx="15102">
                        <c:v>134</c:v>
                      </c:pt>
                      <c:pt idx="15103">
                        <c:v>134.19999999999999</c:v>
                      </c:pt>
                      <c:pt idx="15104">
                        <c:v>134.30000000000001</c:v>
                      </c:pt>
                      <c:pt idx="15105">
                        <c:v>134.80000000000001</c:v>
                      </c:pt>
                      <c:pt idx="15106">
                        <c:v>134.19999999999999</c:v>
                      </c:pt>
                      <c:pt idx="15107">
                        <c:v>133.30000000000001</c:v>
                      </c:pt>
                      <c:pt idx="15108">
                        <c:v>134.5</c:v>
                      </c:pt>
                      <c:pt idx="15109">
                        <c:v>134</c:v>
                      </c:pt>
                      <c:pt idx="15110">
                        <c:v>133.6</c:v>
                      </c:pt>
                      <c:pt idx="15111">
                        <c:v>133.19999999999999</c:v>
                      </c:pt>
                      <c:pt idx="15112">
                        <c:v>134.69999999999999</c:v>
                      </c:pt>
                      <c:pt idx="15113">
                        <c:v>134.6</c:v>
                      </c:pt>
                      <c:pt idx="15114">
                        <c:v>133.30000000000001</c:v>
                      </c:pt>
                      <c:pt idx="15115">
                        <c:v>134</c:v>
                      </c:pt>
                      <c:pt idx="15116">
                        <c:v>134</c:v>
                      </c:pt>
                      <c:pt idx="15117">
                        <c:v>135.5</c:v>
                      </c:pt>
                      <c:pt idx="15118">
                        <c:v>134.69999999999999</c:v>
                      </c:pt>
                      <c:pt idx="15119">
                        <c:v>133.80000000000001</c:v>
                      </c:pt>
                      <c:pt idx="15120">
                        <c:v>135.1</c:v>
                      </c:pt>
                      <c:pt idx="15121">
                        <c:v>135.30000000000001</c:v>
                      </c:pt>
                      <c:pt idx="15122">
                        <c:v>133.9</c:v>
                      </c:pt>
                      <c:pt idx="15123">
                        <c:v>134</c:v>
                      </c:pt>
                      <c:pt idx="15124">
                        <c:v>133.69999999999999</c:v>
                      </c:pt>
                      <c:pt idx="15125">
                        <c:v>133.6</c:v>
                      </c:pt>
                      <c:pt idx="15126">
                        <c:v>132.80000000000001</c:v>
                      </c:pt>
                      <c:pt idx="15127">
                        <c:v>133.4</c:v>
                      </c:pt>
                      <c:pt idx="15128">
                        <c:v>134.30000000000001</c:v>
                      </c:pt>
                      <c:pt idx="15129">
                        <c:v>134</c:v>
                      </c:pt>
                      <c:pt idx="15130">
                        <c:v>133.80000000000001</c:v>
                      </c:pt>
                      <c:pt idx="15131">
                        <c:v>134.5</c:v>
                      </c:pt>
                      <c:pt idx="15132">
                        <c:v>134.6</c:v>
                      </c:pt>
                      <c:pt idx="15133">
                        <c:v>135</c:v>
                      </c:pt>
                      <c:pt idx="15134">
                        <c:v>133.30000000000001</c:v>
                      </c:pt>
                      <c:pt idx="15135">
                        <c:v>134.4</c:v>
                      </c:pt>
                      <c:pt idx="15136">
                        <c:v>133.80000000000001</c:v>
                      </c:pt>
                      <c:pt idx="15137">
                        <c:v>133.69999999999999</c:v>
                      </c:pt>
                      <c:pt idx="15138">
                        <c:v>134.1</c:v>
                      </c:pt>
                      <c:pt idx="15139">
                        <c:v>133.19999999999999</c:v>
                      </c:pt>
                      <c:pt idx="15140">
                        <c:v>134.1</c:v>
                      </c:pt>
                      <c:pt idx="15141">
                        <c:v>133.69999999999999</c:v>
                      </c:pt>
                      <c:pt idx="15142">
                        <c:v>134.9</c:v>
                      </c:pt>
                      <c:pt idx="15143">
                        <c:v>133.9</c:v>
                      </c:pt>
                      <c:pt idx="15144">
                        <c:v>134.69999999999999</c:v>
                      </c:pt>
                      <c:pt idx="15145">
                        <c:v>133.9</c:v>
                      </c:pt>
                      <c:pt idx="15146">
                        <c:v>134.9</c:v>
                      </c:pt>
                      <c:pt idx="15147">
                        <c:v>134.1</c:v>
                      </c:pt>
                      <c:pt idx="15148">
                        <c:v>134.19999999999999</c:v>
                      </c:pt>
                      <c:pt idx="15149">
                        <c:v>133</c:v>
                      </c:pt>
                      <c:pt idx="15150">
                        <c:v>132.5</c:v>
                      </c:pt>
                      <c:pt idx="15151">
                        <c:v>133.19999999999999</c:v>
                      </c:pt>
                      <c:pt idx="15152">
                        <c:v>134.80000000000001</c:v>
                      </c:pt>
                      <c:pt idx="15153">
                        <c:v>134.6</c:v>
                      </c:pt>
                      <c:pt idx="15154">
                        <c:v>133</c:v>
                      </c:pt>
                      <c:pt idx="15155">
                        <c:v>134.5</c:v>
                      </c:pt>
                      <c:pt idx="15156">
                        <c:v>134.30000000000001</c:v>
                      </c:pt>
                      <c:pt idx="15157">
                        <c:v>134.69999999999999</c:v>
                      </c:pt>
                      <c:pt idx="15158">
                        <c:v>134.4</c:v>
                      </c:pt>
                      <c:pt idx="15159">
                        <c:v>133.4</c:v>
                      </c:pt>
                      <c:pt idx="15160">
                        <c:v>132.1</c:v>
                      </c:pt>
                      <c:pt idx="15161">
                        <c:v>133.69999999999999</c:v>
                      </c:pt>
                      <c:pt idx="15162">
                        <c:v>133.4</c:v>
                      </c:pt>
                      <c:pt idx="15163">
                        <c:v>133.1</c:v>
                      </c:pt>
                      <c:pt idx="15164">
                        <c:v>133.80000000000001</c:v>
                      </c:pt>
                      <c:pt idx="15165">
                        <c:v>133.19999999999999</c:v>
                      </c:pt>
                      <c:pt idx="15166">
                        <c:v>135.4</c:v>
                      </c:pt>
                      <c:pt idx="15167">
                        <c:v>134.19999999999999</c:v>
                      </c:pt>
                      <c:pt idx="15168">
                        <c:v>134.1</c:v>
                      </c:pt>
                      <c:pt idx="15169">
                        <c:v>133.30000000000001</c:v>
                      </c:pt>
                      <c:pt idx="15170">
                        <c:v>133.69999999999999</c:v>
                      </c:pt>
                      <c:pt idx="15171">
                        <c:v>134.69999999999999</c:v>
                      </c:pt>
                      <c:pt idx="15172">
                        <c:v>134.9</c:v>
                      </c:pt>
                      <c:pt idx="15173">
                        <c:v>134.69999999999999</c:v>
                      </c:pt>
                      <c:pt idx="15174">
                        <c:v>135</c:v>
                      </c:pt>
                      <c:pt idx="15175">
                        <c:v>133.9</c:v>
                      </c:pt>
                      <c:pt idx="15176">
                        <c:v>134.5</c:v>
                      </c:pt>
                      <c:pt idx="15177">
                        <c:v>134.30000000000001</c:v>
                      </c:pt>
                      <c:pt idx="15178">
                        <c:v>134.4</c:v>
                      </c:pt>
                      <c:pt idx="15179">
                        <c:v>134.69999999999999</c:v>
                      </c:pt>
                      <c:pt idx="15180">
                        <c:v>134.30000000000001</c:v>
                      </c:pt>
                      <c:pt idx="15181">
                        <c:v>133.6</c:v>
                      </c:pt>
                      <c:pt idx="15182">
                        <c:v>134.4</c:v>
                      </c:pt>
                      <c:pt idx="15183">
                        <c:v>133.80000000000001</c:v>
                      </c:pt>
                      <c:pt idx="15184">
                        <c:v>134.69999999999999</c:v>
                      </c:pt>
                      <c:pt idx="15185">
                        <c:v>134.69999999999999</c:v>
                      </c:pt>
                      <c:pt idx="15186">
                        <c:v>133.9</c:v>
                      </c:pt>
                      <c:pt idx="15187">
                        <c:v>134.69999999999999</c:v>
                      </c:pt>
                      <c:pt idx="15188">
                        <c:v>133.1</c:v>
                      </c:pt>
                      <c:pt idx="15189">
                        <c:v>134.19999999999999</c:v>
                      </c:pt>
                      <c:pt idx="15190">
                        <c:v>133.1</c:v>
                      </c:pt>
                      <c:pt idx="15191">
                        <c:v>132.69999999999999</c:v>
                      </c:pt>
                      <c:pt idx="15192">
                        <c:v>133.5</c:v>
                      </c:pt>
                      <c:pt idx="15193">
                        <c:v>133.1</c:v>
                      </c:pt>
                      <c:pt idx="15194">
                        <c:v>133.19999999999999</c:v>
                      </c:pt>
                      <c:pt idx="15195">
                        <c:v>133.80000000000001</c:v>
                      </c:pt>
                      <c:pt idx="15196">
                        <c:v>132.19999999999999</c:v>
                      </c:pt>
                      <c:pt idx="15197">
                        <c:v>132.5</c:v>
                      </c:pt>
                      <c:pt idx="15198">
                        <c:v>132.69999999999999</c:v>
                      </c:pt>
                      <c:pt idx="15199">
                        <c:v>132.80000000000001</c:v>
                      </c:pt>
                      <c:pt idx="15200">
                        <c:v>132.80000000000001</c:v>
                      </c:pt>
                      <c:pt idx="15201">
                        <c:v>133.4</c:v>
                      </c:pt>
                      <c:pt idx="15202">
                        <c:v>134.1</c:v>
                      </c:pt>
                      <c:pt idx="15203">
                        <c:v>132.9</c:v>
                      </c:pt>
                      <c:pt idx="15204">
                        <c:v>131.19999999999999</c:v>
                      </c:pt>
                      <c:pt idx="15205">
                        <c:v>133</c:v>
                      </c:pt>
                      <c:pt idx="15206">
                        <c:v>133</c:v>
                      </c:pt>
                      <c:pt idx="15207">
                        <c:v>131.5</c:v>
                      </c:pt>
                      <c:pt idx="15208">
                        <c:v>132</c:v>
                      </c:pt>
                      <c:pt idx="15209">
                        <c:v>131.69999999999999</c:v>
                      </c:pt>
                      <c:pt idx="15210">
                        <c:v>132.1</c:v>
                      </c:pt>
                      <c:pt idx="15211">
                        <c:v>131.5</c:v>
                      </c:pt>
                      <c:pt idx="15212">
                        <c:v>131.1</c:v>
                      </c:pt>
                      <c:pt idx="15213">
                        <c:v>130.30000000000001</c:v>
                      </c:pt>
                      <c:pt idx="15214">
                        <c:v>131.30000000000001</c:v>
                      </c:pt>
                      <c:pt idx="15215">
                        <c:v>131.4</c:v>
                      </c:pt>
                      <c:pt idx="15216">
                        <c:v>130</c:v>
                      </c:pt>
                      <c:pt idx="15217">
                        <c:v>131</c:v>
                      </c:pt>
                      <c:pt idx="15218">
                        <c:v>131.9</c:v>
                      </c:pt>
                      <c:pt idx="15219">
                        <c:v>130.9</c:v>
                      </c:pt>
                      <c:pt idx="15220">
                        <c:v>131.19999999999999</c:v>
                      </c:pt>
                      <c:pt idx="15221">
                        <c:v>130.80000000000001</c:v>
                      </c:pt>
                      <c:pt idx="15222">
                        <c:v>131.4</c:v>
                      </c:pt>
                      <c:pt idx="15223">
                        <c:v>130.19999999999999</c:v>
                      </c:pt>
                      <c:pt idx="15224">
                        <c:v>130.4</c:v>
                      </c:pt>
                      <c:pt idx="15225">
                        <c:v>131.6</c:v>
                      </c:pt>
                      <c:pt idx="15226">
                        <c:v>131.5</c:v>
                      </c:pt>
                      <c:pt idx="15227">
                        <c:v>130.30000000000001</c:v>
                      </c:pt>
                      <c:pt idx="15228">
                        <c:v>131</c:v>
                      </c:pt>
                      <c:pt idx="15229">
                        <c:v>129.19999999999999</c:v>
                      </c:pt>
                      <c:pt idx="15230">
                        <c:v>130.69999999999999</c:v>
                      </c:pt>
                      <c:pt idx="15231">
                        <c:v>131.9</c:v>
                      </c:pt>
                      <c:pt idx="15232">
                        <c:v>129.9</c:v>
                      </c:pt>
                      <c:pt idx="15233">
                        <c:v>130.30000000000001</c:v>
                      </c:pt>
                      <c:pt idx="15234">
                        <c:v>130.6</c:v>
                      </c:pt>
                      <c:pt idx="15235">
                        <c:v>129.80000000000001</c:v>
                      </c:pt>
                      <c:pt idx="15236">
                        <c:v>131.5</c:v>
                      </c:pt>
                      <c:pt idx="15237">
                        <c:v>131</c:v>
                      </c:pt>
                      <c:pt idx="15238">
                        <c:v>131.30000000000001</c:v>
                      </c:pt>
                      <c:pt idx="15239">
                        <c:v>131.5</c:v>
                      </c:pt>
                      <c:pt idx="15240">
                        <c:v>131.1</c:v>
                      </c:pt>
                      <c:pt idx="15241">
                        <c:v>129.19999999999999</c:v>
                      </c:pt>
                      <c:pt idx="15242">
                        <c:v>129.80000000000001</c:v>
                      </c:pt>
                      <c:pt idx="15243">
                        <c:v>128.80000000000001</c:v>
                      </c:pt>
                      <c:pt idx="15244">
                        <c:v>131.1</c:v>
                      </c:pt>
                      <c:pt idx="15245">
                        <c:v>129.1</c:v>
                      </c:pt>
                      <c:pt idx="15246">
                        <c:v>130.69999999999999</c:v>
                      </c:pt>
                      <c:pt idx="15247">
                        <c:v>130.1</c:v>
                      </c:pt>
                      <c:pt idx="15248">
                        <c:v>129.19999999999999</c:v>
                      </c:pt>
                      <c:pt idx="15249">
                        <c:v>128.9</c:v>
                      </c:pt>
                      <c:pt idx="15250">
                        <c:v>129.19999999999999</c:v>
                      </c:pt>
                      <c:pt idx="15251">
                        <c:v>130.1</c:v>
                      </c:pt>
                      <c:pt idx="15252">
                        <c:v>129.9</c:v>
                      </c:pt>
                      <c:pt idx="15253">
                        <c:v>129.69999999999999</c:v>
                      </c:pt>
                      <c:pt idx="15254">
                        <c:v>128.9</c:v>
                      </c:pt>
                      <c:pt idx="15255">
                        <c:v>129.69999999999999</c:v>
                      </c:pt>
                      <c:pt idx="15256">
                        <c:v>129.80000000000001</c:v>
                      </c:pt>
                      <c:pt idx="15257">
                        <c:v>129.19999999999999</c:v>
                      </c:pt>
                      <c:pt idx="15258">
                        <c:v>129.5</c:v>
                      </c:pt>
                      <c:pt idx="15259">
                        <c:v>130.19999999999999</c:v>
                      </c:pt>
                      <c:pt idx="15260">
                        <c:v>128</c:v>
                      </c:pt>
                      <c:pt idx="15261">
                        <c:v>129.80000000000001</c:v>
                      </c:pt>
                      <c:pt idx="15262">
                        <c:v>128.19999999999999</c:v>
                      </c:pt>
                      <c:pt idx="15263">
                        <c:v>128.9</c:v>
                      </c:pt>
                      <c:pt idx="15264">
                        <c:v>129.19999999999999</c:v>
                      </c:pt>
                      <c:pt idx="15265">
                        <c:v>128.4</c:v>
                      </c:pt>
                      <c:pt idx="15266">
                        <c:v>127.6</c:v>
                      </c:pt>
                      <c:pt idx="15267">
                        <c:v>128</c:v>
                      </c:pt>
                      <c:pt idx="15268">
                        <c:v>128.9</c:v>
                      </c:pt>
                      <c:pt idx="15269">
                        <c:v>128.4</c:v>
                      </c:pt>
                      <c:pt idx="15270">
                        <c:v>128.9</c:v>
                      </c:pt>
                      <c:pt idx="15271">
                        <c:v>129.9</c:v>
                      </c:pt>
                      <c:pt idx="15272">
                        <c:v>127.9</c:v>
                      </c:pt>
                      <c:pt idx="15273">
                        <c:v>128.6</c:v>
                      </c:pt>
                      <c:pt idx="15274">
                        <c:v>128.6</c:v>
                      </c:pt>
                      <c:pt idx="15275">
                        <c:v>128.5</c:v>
                      </c:pt>
                      <c:pt idx="15276">
                        <c:v>127.8</c:v>
                      </c:pt>
                      <c:pt idx="15277">
                        <c:v>127.7</c:v>
                      </c:pt>
                      <c:pt idx="15278">
                        <c:v>128.9</c:v>
                      </c:pt>
                      <c:pt idx="15279">
                        <c:v>127.9</c:v>
                      </c:pt>
                      <c:pt idx="15280">
                        <c:v>128</c:v>
                      </c:pt>
                      <c:pt idx="15281">
                        <c:v>128</c:v>
                      </c:pt>
                      <c:pt idx="15282">
                        <c:v>127.9</c:v>
                      </c:pt>
                      <c:pt idx="15283">
                        <c:v>127.4</c:v>
                      </c:pt>
                      <c:pt idx="15284">
                        <c:v>128.1</c:v>
                      </c:pt>
                      <c:pt idx="15285">
                        <c:v>128.69999999999999</c:v>
                      </c:pt>
                      <c:pt idx="15286">
                        <c:v>127.4</c:v>
                      </c:pt>
                      <c:pt idx="15287">
                        <c:v>127.7</c:v>
                      </c:pt>
                      <c:pt idx="15288">
                        <c:v>127.1</c:v>
                      </c:pt>
                      <c:pt idx="15289">
                        <c:v>127.8</c:v>
                      </c:pt>
                      <c:pt idx="15290">
                        <c:v>127.6</c:v>
                      </c:pt>
                      <c:pt idx="15291">
                        <c:v>127.6</c:v>
                      </c:pt>
                      <c:pt idx="15292">
                        <c:v>127.1</c:v>
                      </c:pt>
                      <c:pt idx="15293">
                        <c:v>129.1</c:v>
                      </c:pt>
                      <c:pt idx="15294">
                        <c:v>127.5</c:v>
                      </c:pt>
                      <c:pt idx="15295">
                        <c:v>127.4</c:v>
                      </c:pt>
                      <c:pt idx="15296">
                        <c:v>126.3</c:v>
                      </c:pt>
                      <c:pt idx="15297">
                        <c:v>127.3</c:v>
                      </c:pt>
                      <c:pt idx="15298">
                        <c:v>127.6</c:v>
                      </c:pt>
                      <c:pt idx="15299">
                        <c:v>126.9</c:v>
                      </c:pt>
                      <c:pt idx="15300">
                        <c:v>128.1</c:v>
                      </c:pt>
                      <c:pt idx="15301">
                        <c:v>127.1</c:v>
                      </c:pt>
                      <c:pt idx="15302">
                        <c:v>127</c:v>
                      </c:pt>
                      <c:pt idx="15303">
                        <c:v>127.2</c:v>
                      </c:pt>
                      <c:pt idx="15304">
                        <c:v>127</c:v>
                      </c:pt>
                      <c:pt idx="15305">
                        <c:v>126.8</c:v>
                      </c:pt>
                      <c:pt idx="15306">
                        <c:v>127.6</c:v>
                      </c:pt>
                      <c:pt idx="15307">
                        <c:v>127.6</c:v>
                      </c:pt>
                      <c:pt idx="15308">
                        <c:v>127.9</c:v>
                      </c:pt>
                      <c:pt idx="15309">
                        <c:v>127.2</c:v>
                      </c:pt>
                      <c:pt idx="15310">
                        <c:v>128.1</c:v>
                      </c:pt>
                      <c:pt idx="15311">
                        <c:v>128.6</c:v>
                      </c:pt>
                      <c:pt idx="15312">
                        <c:v>128.6</c:v>
                      </c:pt>
                      <c:pt idx="15313">
                        <c:v>127.3</c:v>
                      </c:pt>
                      <c:pt idx="15314">
                        <c:v>126.5</c:v>
                      </c:pt>
                      <c:pt idx="15315">
                        <c:v>128.19999999999999</c:v>
                      </c:pt>
                      <c:pt idx="15316">
                        <c:v>127.8</c:v>
                      </c:pt>
                      <c:pt idx="15317">
                        <c:v>127.1</c:v>
                      </c:pt>
                      <c:pt idx="15318">
                        <c:v>127.3</c:v>
                      </c:pt>
                      <c:pt idx="15319">
                        <c:v>126.6</c:v>
                      </c:pt>
                      <c:pt idx="15320">
                        <c:v>126.2</c:v>
                      </c:pt>
                      <c:pt idx="15321">
                        <c:v>127.5</c:v>
                      </c:pt>
                      <c:pt idx="15322">
                        <c:v>127.1</c:v>
                      </c:pt>
                      <c:pt idx="15323">
                        <c:v>128</c:v>
                      </c:pt>
                      <c:pt idx="15324">
                        <c:v>127.5</c:v>
                      </c:pt>
                      <c:pt idx="15325">
                        <c:v>127.2</c:v>
                      </c:pt>
                      <c:pt idx="15326">
                        <c:v>126.3</c:v>
                      </c:pt>
                      <c:pt idx="15327">
                        <c:v>126.4</c:v>
                      </c:pt>
                      <c:pt idx="15328">
                        <c:v>126.4</c:v>
                      </c:pt>
                      <c:pt idx="15329">
                        <c:v>126.4</c:v>
                      </c:pt>
                      <c:pt idx="15330">
                        <c:v>127.9</c:v>
                      </c:pt>
                      <c:pt idx="15331">
                        <c:v>127.9</c:v>
                      </c:pt>
                      <c:pt idx="15332">
                        <c:v>126.5</c:v>
                      </c:pt>
                      <c:pt idx="15333">
                        <c:v>127.7</c:v>
                      </c:pt>
                      <c:pt idx="15334">
                        <c:v>127.2</c:v>
                      </c:pt>
                      <c:pt idx="15335">
                        <c:v>126.1</c:v>
                      </c:pt>
                      <c:pt idx="15336">
                        <c:v>126</c:v>
                      </c:pt>
                      <c:pt idx="15337">
                        <c:v>126.9</c:v>
                      </c:pt>
                      <c:pt idx="15338">
                        <c:v>125.6</c:v>
                      </c:pt>
                      <c:pt idx="15339">
                        <c:v>126.2</c:v>
                      </c:pt>
                      <c:pt idx="15340">
                        <c:v>126.3</c:v>
                      </c:pt>
                      <c:pt idx="15341">
                        <c:v>126.7</c:v>
                      </c:pt>
                      <c:pt idx="15342">
                        <c:v>126</c:v>
                      </c:pt>
                      <c:pt idx="15343">
                        <c:v>126</c:v>
                      </c:pt>
                      <c:pt idx="15344">
                        <c:v>126.3</c:v>
                      </c:pt>
                      <c:pt idx="15345">
                        <c:v>126.5</c:v>
                      </c:pt>
                      <c:pt idx="15346">
                        <c:v>127.3</c:v>
                      </c:pt>
                      <c:pt idx="15347">
                        <c:v>125.3</c:v>
                      </c:pt>
                      <c:pt idx="15348">
                        <c:v>126.5</c:v>
                      </c:pt>
                      <c:pt idx="15349">
                        <c:v>127.4</c:v>
                      </c:pt>
                      <c:pt idx="15350">
                        <c:v>125.5</c:v>
                      </c:pt>
                      <c:pt idx="15351">
                        <c:v>126.4</c:v>
                      </c:pt>
                      <c:pt idx="15352">
                        <c:v>127.6</c:v>
                      </c:pt>
                      <c:pt idx="15353">
                        <c:v>127.1</c:v>
                      </c:pt>
                      <c:pt idx="15354">
                        <c:v>128.19999999999999</c:v>
                      </c:pt>
                      <c:pt idx="15355">
                        <c:v>126.7</c:v>
                      </c:pt>
                      <c:pt idx="15356">
                        <c:v>126.4</c:v>
                      </c:pt>
                      <c:pt idx="15357">
                        <c:v>126.7</c:v>
                      </c:pt>
                      <c:pt idx="15358">
                        <c:v>126.7</c:v>
                      </c:pt>
                      <c:pt idx="15359">
                        <c:v>127</c:v>
                      </c:pt>
                      <c:pt idx="15360">
                        <c:v>127.2</c:v>
                      </c:pt>
                      <c:pt idx="15361">
                        <c:v>128</c:v>
                      </c:pt>
                      <c:pt idx="15362">
                        <c:v>123.9</c:v>
                      </c:pt>
                      <c:pt idx="15363">
                        <c:v>126.7</c:v>
                      </c:pt>
                      <c:pt idx="15364">
                        <c:v>127</c:v>
                      </c:pt>
                      <c:pt idx="15365">
                        <c:v>126.9</c:v>
                      </c:pt>
                      <c:pt idx="15366">
                        <c:v>125.2</c:v>
                      </c:pt>
                      <c:pt idx="15367">
                        <c:v>127.2</c:v>
                      </c:pt>
                      <c:pt idx="15368">
                        <c:v>127</c:v>
                      </c:pt>
                      <c:pt idx="15369">
                        <c:v>125.8</c:v>
                      </c:pt>
                      <c:pt idx="15370">
                        <c:v>126.8</c:v>
                      </c:pt>
                      <c:pt idx="15371">
                        <c:v>126.3</c:v>
                      </c:pt>
                      <c:pt idx="15372">
                        <c:v>125.3</c:v>
                      </c:pt>
                      <c:pt idx="15373">
                        <c:v>126.4</c:v>
                      </c:pt>
                      <c:pt idx="15374">
                        <c:v>126</c:v>
                      </c:pt>
                      <c:pt idx="15375">
                        <c:v>125.7</c:v>
                      </c:pt>
                      <c:pt idx="15376">
                        <c:v>125.9</c:v>
                      </c:pt>
                      <c:pt idx="15377">
                        <c:v>125.9</c:v>
                      </c:pt>
                      <c:pt idx="15378">
                        <c:v>127.1</c:v>
                      </c:pt>
                      <c:pt idx="15379">
                        <c:v>126.1</c:v>
                      </c:pt>
                      <c:pt idx="15380">
                        <c:v>125.6</c:v>
                      </c:pt>
                      <c:pt idx="15381">
                        <c:v>125.9</c:v>
                      </c:pt>
                      <c:pt idx="15382">
                        <c:v>126.8</c:v>
                      </c:pt>
                      <c:pt idx="15383">
                        <c:v>125.5</c:v>
                      </c:pt>
                      <c:pt idx="15384">
                        <c:v>126.1</c:v>
                      </c:pt>
                      <c:pt idx="15385">
                        <c:v>126.7</c:v>
                      </c:pt>
                      <c:pt idx="15386">
                        <c:v>125</c:v>
                      </c:pt>
                      <c:pt idx="15387">
                        <c:v>125.3</c:v>
                      </c:pt>
                      <c:pt idx="15388">
                        <c:v>125.7</c:v>
                      </c:pt>
                      <c:pt idx="15389">
                        <c:v>125.1</c:v>
                      </c:pt>
                      <c:pt idx="15390">
                        <c:v>126.1</c:v>
                      </c:pt>
                      <c:pt idx="15391">
                        <c:v>126.3</c:v>
                      </c:pt>
                      <c:pt idx="15392">
                        <c:v>125.4</c:v>
                      </c:pt>
                      <c:pt idx="15393">
                        <c:v>125.5</c:v>
                      </c:pt>
                      <c:pt idx="15394">
                        <c:v>125.6</c:v>
                      </c:pt>
                      <c:pt idx="15395">
                        <c:v>124.5</c:v>
                      </c:pt>
                      <c:pt idx="15396">
                        <c:v>125.9</c:v>
                      </c:pt>
                      <c:pt idx="15397">
                        <c:v>126.3</c:v>
                      </c:pt>
                      <c:pt idx="15398">
                        <c:v>124.7</c:v>
                      </c:pt>
                      <c:pt idx="15399">
                        <c:v>126.1</c:v>
                      </c:pt>
                      <c:pt idx="15400">
                        <c:v>125.8</c:v>
                      </c:pt>
                      <c:pt idx="15401">
                        <c:v>125.1</c:v>
                      </c:pt>
                      <c:pt idx="15402">
                        <c:v>124.6</c:v>
                      </c:pt>
                      <c:pt idx="15403">
                        <c:v>125.7</c:v>
                      </c:pt>
                      <c:pt idx="15404">
                        <c:v>125.2</c:v>
                      </c:pt>
                      <c:pt idx="15405">
                        <c:v>125.4</c:v>
                      </c:pt>
                      <c:pt idx="15406">
                        <c:v>127.7</c:v>
                      </c:pt>
                      <c:pt idx="15407">
                        <c:v>126</c:v>
                      </c:pt>
                      <c:pt idx="15408">
                        <c:v>125.8</c:v>
                      </c:pt>
                      <c:pt idx="15409">
                        <c:v>126.3</c:v>
                      </c:pt>
                      <c:pt idx="15410">
                        <c:v>126.5</c:v>
                      </c:pt>
                      <c:pt idx="15411">
                        <c:v>126.2</c:v>
                      </c:pt>
                      <c:pt idx="15412">
                        <c:v>125.3</c:v>
                      </c:pt>
                      <c:pt idx="15413">
                        <c:v>125.1</c:v>
                      </c:pt>
                      <c:pt idx="15414">
                        <c:v>125.8</c:v>
                      </c:pt>
                      <c:pt idx="15415">
                        <c:v>125.1</c:v>
                      </c:pt>
                      <c:pt idx="15416">
                        <c:v>124.7</c:v>
                      </c:pt>
                      <c:pt idx="15417">
                        <c:v>125.5</c:v>
                      </c:pt>
                      <c:pt idx="15418">
                        <c:v>125.7</c:v>
                      </c:pt>
                      <c:pt idx="15419">
                        <c:v>125.4</c:v>
                      </c:pt>
                      <c:pt idx="15420">
                        <c:v>125.1</c:v>
                      </c:pt>
                      <c:pt idx="15421">
                        <c:v>124.7</c:v>
                      </c:pt>
                      <c:pt idx="15422">
                        <c:v>125.6</c:v>
                      </c:pt>
                      <c:pt idx="15423">
                        <c:v>126.5</c:v>
                      </c:pt>
                      <c:pt idx="15424">
                        <c:v>126.2</c:v>
                      </c:pt>
                      <c:pt idx="15425">
                        <c:v>125.3</c:v>
                      </c:pt>
                      <c:pt idx="15426">
                        <c:v>125</c:v>
                      </c:pt>
                      <c:pt idx="15427">
                        <c:v>125.4</c:v>
                      </c:pt>
                      <c:pt idx="15428">
                        <c:v>126</c:v>
                      </c:pt>
                      <c:pt idx="15429">
                        <c:v>125.7</c:v>
                      </c:pt>
                      <c:pt idx="15430">
                        <c:v>124.4</c:v>
                      </c:pt>
                      <c:pt idx="15431">
                        <c:v>125</c:v>
                      </c:pt>
                      <c:pt idx="15432">
                        <c:v>125.7</c:v>
                      </c:pt>
                      <c:pt idx="15433">
                        <c:v>126.5</c:v>
                      </c:pt>
                      <c:pt idx="15434">
                        <c:v>125.4</c:v>
                      </c:pt>
                      <c:pt idx="15435">
                        <c:v>125.9</c:v>
                      </c:pt>
                      <c:pt idx="15436">
                        <c:v>124.2</c:v>
                      </c:pt>
                      <c:pt idx="15437">
                        <c:v>125.9</c:v>
                      </c:pt>
                      <c:pt idx="15438">
                        <c:v>126.6</c:v>
                      </c:pt>
                      <c:pt idx="15439">
                        <c:v>126</c:v>
                      </c:pt>
                      <c:pt idx="15440">
                        <c:v>124.7</c:v>
                      </c:pt>
                      <c:pt idx="15441">
                        <c:v>125.8</c:v>
                      </c:pt>
                      <c:pt idx="15442">
                        <c:v>125.7</c:v>
                      </c:pt>
                      <c:pt idx="15443">
                        <c:v>125.2</c:v>
                      </c:pt>
                      <c:pt idx="15444">
                        <c:v>125.5</c:v>
                      </c:pt>
                      <c:pt idx="15445">
                        <c:v>125.4</c:v>
                      </c:pt>
                      <c:pt idx="15446">
                        <c:v>123.6</c:v>
                      </c:pt>
                      <c:pt idx="15447">
                        <c:v>125.4</c:v>
                      </c:pt>
                      <c:pt idx="15448">
                        <c:v>125.5</c:v>
                      </c:pt>
                      <c:pt idx="15449">
                        <c:v>124.7</c:v>
                      </c:pt>
                      <c:pt idx="15450">
                        <c:v>125.7</c:v>
                      </c:pt>
                      <c:pt idx="15451">
                        <c:v>124.9</c:v>
                      </c:pt>
                      <c:pt idx="15452">
                        <c:v>126</c:v>
                      </c:pt>
                      <c:pt idx="15453">
                        <c:v>124.6</c:v>
                      </c:pt>
                      <c:pt idx="15454">
                        <c:v>124</c:v>
                      </c:pt>
                      <c:pt idx="15455">
                        <c:v>125.4</c:v>
                      </c:pt>
                      <c:pt idx="15456">
                        <c:v>125.1</c:v>
                      </c:pt>
                      <c:pt idx="15457">
                        <c:v>123.8</c:v>
                      </c:pt>
                      <c:pt idx="15458">
                        <c:v>125.1</c:v>
                      </c:pt>
                      <c:pt idx="15459">
                        <c:v>125</c:v>
                      </c:pt>
                      <c:pt idx="15460">
                        <c:v>125.5</c:v>
                      </c:pt>
                      <c:pt idx="15461">
                        <c:v>125.1</c:v>
                      </c:pt>
                      <c:pt idx="15462">
                        <c:v>124.4</c:v>
                      </c:pt>
                      <c:pt idx="15463">
                        <c:v>125</c:v>
                      </c:pt>
                      <c:pt idx="15464">
                        <c:v>124.1</c:v>
                      </c:pt>
                      <c:pt idx="15465">
                        <c:v>124.3</c:v>
                      </c:pt>
                      <c:pt idx="15466">
                        <c:v>124.9</c:v>
                      </c:pt>
                      <c:pt idx="15467">
                        <c:v>125</c:v>
                      </c:pt>
                      <c:pt idx="15468">
                        <c:v>125</c:v>
                      </c:pt>
                      <c:pt idx="15469">
                        <c:v>123.7</c:v>
                      </c:pt>
                      <c:pt idx="15470">
                        <c:v>124.8</c:v>
                      </c:pt>
                      <c:pt idx="15471">
                        <c:v>125</c:v>
                      </c:pt>
                      <c:pt idx="15472">
                        <c:v>124.6</c:v>
                      </c:pt>
                      <c:pt idx="15473">
                        <c:v>123.6</c:v>
                      </c:pt>
                      <c:pt idx="15474">
                        <c:v>124.9</c:v>
                      </c:pt>
                      <c:pt idx="15475">
                        <c:v>123.9</c:v>
                      </c:pt>
                      <c:pt idx="15476">
                        <c:v>124.2</c:v>
                      </c:pt>
                      <c:pt idx="15477">
                        <c:v>123.5</c:v>
                      </c:pt>
                      <c:pt idx="15478">
                        <c:v>123.7</c:v>
                      </c:pt>
                      <c:pt idx="15479">
                        <c:v>123.9</c:v>
                      </c:pt>
                      <c:pt idx="15480">
                        <c:v>123.2</c:v>
                      </c:pt>
                      <c:pt idx="15481">
                        <c:v>123.6</c:v>
                      </c:pt>
                      <c:pt idx="15482">
                        <c:v>124.5</c:v>
                      </c:pt>
                      <c:pt idx="15483">
                        <c:v>124.8</c:v>
                      </c:pt>
                      <c:pt idx="15484">
                        <c:v>123.9</c:v>
                      </c:pt>
                      <c:pt idx="15485">
                        <c:v>124</c:v>
                      </c:pt>
                      <c:pt idx="15486">
                        <c:v>123.7</c:v>
                      </c:pt>
                      <c:pt idx="15487">
                        <c:v>123.4</c:v>
                      </c:pt>
                      <c:pt idx="15488">
                        <c:v>124.7</c:v>
                      </c:pt>
                      <c:pt idx="15489">
                        <c:v>125.1</c:v>
                      </c:pt>
                      <c:pt idx="15490">
                        <c:v>123.5</c:v>
                      </c:pt>
                      <c:pt idx="15491">
                        <c:v>124.2</c:v>
                      </c:pt>
                      <c:pt idx="15492">
                        <c:v>123.9</c:v>
                      </c:pt>
                      <c:pt idx="15493">
                        <c:v>124.1</c:v>
                      </c:pt>
                      <c:pt idx="15494">
                        <c:v>123.7</c:v>
                      </c:pt>
                      <c:pt idx="15495">
                        <c:v>124.5</c:v>
                      </c:pt>
                      <c:pt idx="15496">
                        <c:v>122.9</c:v>
                      </c:pt>
                      <c:pt idx="15497">
                        <c:v>122.7</c:v>
                      </c:pt>
                      <c:pt idx="15498">
                        <c:v>124.4</c:v>
                      </c:pt>
                      <c:pt idx="15499">
                        <c:v>123.7</c:v>
                      </c:pt>
                      <c:pt idx="15500">
                        <c:v>124.3</c:v>
                      </c:pt>
                      <c:pt idx="15501">
                        <c:v>123.9</c:v>
                      </c:pt>
                      <c:pt idx="15502">
                        <c:v>124.7</c:v>
                      </c:pt>
                      <c:pt idx="15503">
                        <c:v>124.9</c:v>
                      </c:pt>
                      <c:pt idx="15504">
                        <c:v>124.2</c:v>
                      </c:pt>
                      <c:pt idx="15505">
                        <c:v>123.5</c:v>
                      </c:pt>
                      <c:pt idx="15506">
                        <c:v>122.6</c:v>
                      </c:pt>
                      <c:pt idx="15507">
                        <c:v>123.6</c:v>
                      </c:pt>
                      <c:pt idx="15508">
                        <c:v>123.9</c:v>
                      </c:pt>
                      <c:pt idx="15509">
                        <c:v>122.6</c:v>
                      </c:pt>
                      <c:pt idx="15510">
                        <c:v>123.3</c:v>
                      </c:pt>
                      <c:pt idx="15511">
                        <c:v>124.2</c:v>
                      </c:pt>
                      <c:pt idx="15512">
                        <c:v>124</c:v>
                      </c:pt>
                      <c:pt idx="15513">
                        <c:v>124.4</c:v>
                      </c:pt>
                      <c:pt idx="15514">
                        <c:v>123.5</c:v>
                      </c:pt>
                      <c:pt idx="15515">
                        <c:v>124.5</c:v>
                      </c:pt>
                      <c:pt idx="15516">
                        <c:v>123.6</c:v>
                      </c:pt>
                      <c:pt idx="15517">
                        <c:v>124.1</c:v>
                      </c:pt>
                      <c:pt idx="15518">
                        <c:v>124.4</c:v>
                      </c:pt>
                      <c:pt idx="15519">
                        <c:v>123.1</c:v>
                      </c:pt>
                      <c:pt idx="15520">
                        <c:v>123.9</c:v>
                      </c:pt>
                      <c:pt idx="15521">
                        <c:v>124.3</c:v>
                      </c:pt>
                      <c:pt idx="15522">
                        <c:v>123.4</c:v>
                      </c:pt>
                      <c:pt idx="15523">
                        <c:v>122.4</c:v>
                      </c:pt>
                      <c:pt idx="15524">
                        <c:v>123.8</c:v>
                      </c:pt>
                      <c:pt idx="15525">
                        <c:v>123.3</c:v>
                      </c:pt>
                      <c:pt idx="15526">
                        <c:v>125.3</c:v>
                      </c:pt>
                      <c:pt idx="15527">
                        <c:v>123.9</c:v>
                      </c:pt>
                      <c:pt idx="15528">
                        <c:v>125.5</c:v>
                      </c:pt>
                      <c:pt idx="15529">
                        <c:v>124.9</c:v>
                      </c:pt>
                      <c:pt idx="15530">
                        <c:v>123.6</c:v>
                      </c:pt>
                      <c:pt idx="15531">
                        <c:v>124.7</c:v>
                      </c:pt>
                      <c:pt idx="15532">
                        <c:v>123.3</c:v>
                      </c:pt>
                      <c:pt idx="15533">
                        <c:v>123.7</c:v>
                      </c:pt>
                      <c:pt idx="15534">
                        <c:v>123.5</c:v>
                      </c:pt>
                      <c:pt idx="15535">
                        <c:v>124.8</c:v>
                      </c:pt>
                      <c:pt idx="15536">
                        <c:v>124.4</c:v>
                      </c:pt>
                      <c:pt idx="15537">
                        <c:v>124.5</c:v>
                      </c:pt>
                      <c:pt idx="15538">
                        <c:v>124.8</c:v>
                      </c:pt>
                      <c:pt idx="15539">
                        <c:v>123.9</c:v>
                      </c:pt>
                      <c:pt idx="15540">
                        <c:v>124.6</c:v>
                      </c:pt>
                      <c:pt idx="15541">
                        <c:v>123.9</c:v>
                      </c:pt>
                      <c:pt idx="15542">
                        <c:v>123.1</c:v>
                      </c:pt>
                      <c:pt idx="15543">
                        <c:v>124.7</c:v>
                      </c:pt>
                      <c:pt idx="15544">
                        <c:v>124.9</c:v>
                      </c:pt>
                      <c:pt idx="15545">
                        <c:v>124.9</c:v>
                      </c:pt>
                      <c:pt idx="15546">
                        <c:v>123.9</c:v>
                      </c:pt>
                      <c:pt idx="15547">
                        <c:v>125.7</c:v>
                      </c:pt>
                      <c:pt idx="15548">
                        <c:v>125</c:v>
                      </c:pt>
                      <c:pt idx="15549">
                        <c:v>124.3</c:v>
                      </c:pt>
                      <c:pt idx="15550">
                        <c:v>124.7</c:v>
                      </c:pt>
                      <c:pt idx="15551">
                        <c:v>125.6</c:v>
                      </c:pt>
                      <c:pt idx="15552">
                        <c:v>125.5</c:v>
                      </c:pt>
                      <c:pt idx="15553">
                        <c:v>124</c:v>
                      </c:pt>
                      <c:pt idx="15554">
                        <c:v>124.8</c:v>
                      </c:pt>
                      <c:pt idx="15555">
                        <c:v>125.4</c:v>
                      </c:pt>
                      <c:pt idx="15556">
                        <c:v>125.1</c:v>
                      </c:pt>
                      <c:pt idx="15557">
                        <c:v>126.2</c:v>
                      </c:pt>
                      <c:pt idx="15558">
                        <c:v>125.9</c:v>
                      </c:pt>
                      <c:pt idx="15559">
                        <c:v>124.6</c:v>
                      </c:pt>
                      <c:pt idx="15560">
                        <c:v>124.2</c:v>
                      </c:pt>
                      <c:pt idx="15561">
                        <c:v>124.7</c:v>
                      </c:pt>
                      <c:pt idx="15562">
                        <c:v>123.7</c:v>
                      </c:pt>
                      <c:pt idx="15563">
                        <c:v>123.5</c:v>
                      </c:pt>
                      <c:pt idx="15564">
                        <c:v>124.5</c:v>
                      </c:pt>
                      <c:pt idx="15565">
                        <c:v>125.1</c:v>
                      </c:pt>
                      <c:pt idx="15566">
                        <c:v>125.5</c:v>
                      </c:pt>
                      <c:pt idx="15567">
                        <c:v>124.5</c:v>
                      </c:pt>
                      <c:pt idx="15568">
                        <c:v>125</c:v>
                      </c:pt>
                      <c:pt idx="15569">
                        <c:v>124.5</c:v>
                      </c:pt>
                      <c:pt idx="15570">
                        <c:v>125.4</c:v>
                      </c:pt>
                      <c:pt idx="15571">
                        <c:v>125.3</c:v>
                      </c:pt>
                      <c:pt idx="15572">
                        <c:v>126.1</c:v>
                      </c:pt>
                      <c:pt idx="15573">
                        <c:v>124.9</c:v>
                      </c:pt>
                      <c:pt idx="15574">
                        <c:v>125.2</c:v>
                      </c:pt>
                      <c:pt idx="15575">
                        <c:v>124.9</c:v>
                      </c:pt>
                      <c:pt idx="15576">
                        <c:v>125.5</c:v>
                      </c:pt>
                      <c:pt idx="15577">
                        <c:v>124.9</c:v>
                      </c:pt>
                      <c:pt idx="15578">
                        <c:v>123</c:v>
                      </c:pt>
                      <c:pt idx="15579">
                        <c:v>124.6</c:v>
                      </c:pt>
                      <c:pt idx="15580">
                        <c:v>125.8</c:v>
                      </c:pt>
                      <c:pt idx="15581">
                        <c:v>125.5</c:v>
                      </c:pt>
                      <c:pt idx="15582">
                        <c:v>126.2</c:v>
                      </c:pt>
                      <c:pt idx="15583">
                        <c:v>124.1</c:v>
                      </c:pt>
                      <c:pt idx="15584">
                        <c:v>124.9</c:v>
                      </c:pt>
                      <c:pt idx="15585">
                        <c:v>125.1</c:v>
                      </c:pt>
                      <c:pt idx="15586">
                        <c:v>124.3</c:v>
                      </c:pt>
                      <c:pt idx="15587">
                        <c:v>124.1</c:v>
                      </c:pt>
                      <c:pt idx="15588">
                        <c:v>124.2</c:v>
                      </c:pt>
                      <c:pt idx="15589">
                        <c:v>125.8</c:v>
                      </c:pt>
                      <c:pt idx="15590">
                        <c:v>124.6</c:v>
                      </c:pt>
                      <c:pt idx="15591">
                        <c:v>124.7</c:v>
                      </c:pt>
                      <c:pt idx="15592">
                        <c:v>124.4</c:v>
                      </c:pt>
                      <c:pt idx="15593">
                        <c:v>122.7</c:v>
                      </c:pt>
                      <c:pt idx="15594">
                        <c:v>123.8</c:v>
                      </c:pt>
                      <c:pt idx="15595">
                        <c:v>124.1</c:v>
                      </c:pt>
                      <c:pt idx="15596">
                        <c:v>124.4</c:v>
                      </c:pt>
                      <c:pt idx="15597">
                        <c:v>123.9</c:v>
                      </c:pt>
                      <c:pt idx="15598">
                        <c:v>125.5</c:v>
                      </c:pt>
                      <c:pt idx="15599">
                        <c:v>124.6</c:v>
                      </c:pt>
                      <c:pt idx="15600">
                        <c:v>124.2</c:v>
                      </c:pt>
                      <c:pt idx="15601">
                        <c:v>125.3</c:v>
                      </c:pt>
                      <c:pt idx="15602">
                        <c:v>124.9</c:v>
                      </c:pt>
                      <c:pt idx="15603">
                        <c:v>124.5</c:v>
                      </c:pt>
                      <c:pt idx="15604">
                        <c:v>123.5</c:v>
                      </c:pt>
                      <c:pt idx="15605">
                        <c:v>124.5</c:v>
                      </c:pt>
                      <c:pt idx="15606">
                        <c:v>124.3</c:v>
                      </c:pt>
                      <c:pt idx="15607">
                        <c:v>124.4</c:v>
                      </c:pt>
                      <c:pt idx="15608">
                        <c:v>124.7</c:v>
                      </c:pt>
                      <c:pt idx="15609">
                        <c:v>125.2</c:v>
                      </c:pt>
                      <c:pt idx="15610">
                        <c:v>124.3</c:v>
                      </c:pt>
                      <c:pt idx="15611">
                        <c:v>125.8</c:v>
                      </c:pt>
                      <c:pt idx="15612">
                        <c:v>123.5</c:v>
                      </c:pt>
                      <c:pt idx="15613">
                        <c:v>123.2</c:v>
                      </c:pt>
                      <c:pt idx="15614">
                        <c:v>124</c:v>
                      </c:pt>
                      <c:pt idx="15615">
                        <c:v>123.5</c:v>
                      </c:pt>
                      <c:pt idx="15616">
                        <c:v>122.6</c:v>
                      </c:pt>
                      <c:pt idx="15617">
                        <c:v>125</c:v>
                      </c:pt>
                      <c:pt idx="15618">
                        <c:v>125.3</c:v>
                      </c:pt>
                      <c:pt idx="15619">
                        <c:v>124</c:v>
                      </c:pt>
                      <c:pt idx="15620">
                        <c:v>124.7</c:v>
                      </c:pt>
                      <c:pt idx="15621">
                        <c:v>124.9</c:v>
                      </c:pt>
                      <c:pt idx="15622">
                        <c:v>123.9</c:v>
                      </c:pt>
                      <c:pt idx="15623">
                        <c:v>124.1</c:v>
                      </c:pt>
                      <c:pt idx="15624">
                        <c:v>124.4</c:v>
                      </c:pt>
                      <c:pt idx="15625">
                        <c:v>124.1</c:v>
                      </c:pt>
                      <c:pt idx="15626">
                        <c:v>124.7</c:v>
                      </c:pt>
                      <c:pt idx="15627">
                        <c:v>124.4</c:v>
                      </c:pt>
                      <c:pt idx="15628">
                        <c:v>124.6</c:v>
                      </c:pt>
                      <c:pt idx="15629">
                        <c:v>124.1</c:v>
                      </c:pt>
                      <c:pt idx="15630">
                        <c:v>123.6</c:v>
                      </c:pt>
                      <c:pt idx="15631">
                        <c:v>123.9</c:v>
                      </c:pt>
                      <c:pt idx="15632">
                        <c:v>123.8</c:v>
                      </c:pt>
                      <c:pt idx="15633">
                        <c:v>123.7</c:v>
                      </c:pt>
                      <c:pt idx="15634">
                        <c:v>124.7</c:v>
                      </c:pt>
                      <c:pt idx="15635">
                        <c:v>123.8</c:v>
                      </c:pt>
                      <c:pt idx="15636">
                        <c:v>124</c:v>
                      </c:pt>
                      <c:pt idx="15637">
                        <c:v>123.7</c:v>
                      </c:pt>
                      <c:pt idx="15638">
                        <c:v>124.2</c:v>
                      </c:pt>
                      <c:pt idx="15639">
                        <c:v>124.5</c:v>
                      </c:pt>
                      <c:pt idx="15640">
                        <c:v>125.7</c:v>
                      </c:pt>
                      <c:pt idx="15641">
                        <c:v>124.7</c:v>
                      </c:pt>
                      <c:pt idx="15642">
                        <c:v>125.4</c:v>
                      </c:pt>
                      <c:pt idx="15643">
                        <c:v>124.4</c:v>
                      </c:pt>
                      <c:pt idx="15644">
                        <c:v>125.6</c:v>
                      </c:pt>
                      <c:pt idx="15645">
                        <c:v>124.4</c:v>
                      </c:pt>
                      <c:pt idx="15646">
                        <c:v>124.6</c:v>
                      </c:pt>
                      <c:pt idx="15647">
                        <c:v>123.9</c:v>
                      </c:pt>
                      <c:pt idx="15648">
                        <c:v>124.8</c:v>
                      </c:pt>
                      <c:pt idx="15649">
                        <c:v>125.1</c:v>
                      </c:pt>
                      <c:pt idx="15650">
                        <c:v>122.3</c:v>
                      </c:pt>
                      <c:pt idx="15651">
                        <c:v>125.4</c:v>
                      </c:pt>
                      <c:pt idx="15652">
                        <c:v>125</c:v>
                      </c:pt>
                      <c:pt idx="15653">
                        <c:v>123.5</c:v>
                      </c:pt>
                      <c:pt idx="15654">
                        <c:v>124.6</c:v>
                      </c:pt>
                      <c:pt idx="15655">
                        <c:v>124.7</c:v>
                      </c:pt>
                      <c:pt idx="15656">
                        <c:v>124.2</c:v>
                      </c:pt>
                      <c:pt idx="15657">
                        <c:v>124.7</c:v>
                      </c:pt>
                      <c:pt idx="15658">
                        <c:v>124.1</c:v>
                      </c:pt>
                      <c:pt idx="15659">
                        <c:v>124.4</c:v>
                      </c:pt>
                      <c:pt idx="15660">
                        <c:v>125.2</c:v>
                      </c:pt>
                      <c:pt idx="15661">
                        <c:v>124.3</c:v>
                      </c:pt>
                      <c:pt idx="15662">
                        <c:v>124.3</c:v>
                      </c:pt>
                      <c:pt idx="15663">
                        <c:v>123.6</c:v>
                      </c:pt>
                      <c:pt idx="15664">
                        <c:v>124.5</c:v>
                      </c:pt>
                      <c:pt idx="15665">
                        <c:v>125.7</c:v>
                      </c:pt>
                      <c:pt idx="15666">
                        <c:v>124</c:v>
                      </c:pt>
                      <c:pt idx="15667">
                        <c:v>123.4</c:v>
                      </c:pt>
                      <c:pt idx="15668">
                        <c:v>123</c:v>
                      </c:pt>
                      <c:pt idx="15669">
                        <c:v>123.8</c:v>
                      </c:pt>
                      <c:pt idx="15670">
                        <c:v>124.8</c:v>
                      </c:pt>
                      <c:pt idx="15671">
                        <c:v>123.8</c:v>
                      </c:pt>
                      <c:pt idx="15672">
                        <c:v>122.9</c:v>
                      </c:pt>
                      <c:pt idx="15673">
                        <c:v>123.3</c:v>
                      </c:pt>
                      <c:pt idx="15674">
                        <c:v>125.2</c:v>
                      </c:pt>
                      <c:pt idx="15675">
                        <c:v>123.8</c:v>
                      </c:pt>
                      <c:pt idx="15676">
                        <c:v>124.7</c:v>
                      </c:pt>
                      <c:pt idx="15677">
                        <c:v>124.4</c:v>
                      </c:pt>
                      <c:pt idx="15678">
                        <c:v>125.1</c:v>
                      </c:pt>
                      <c:pt idx="15679">
                        <c:v>124.1</c:v>
                      </c:pt>
                      <c:pt idx="15680">
                        <c:v>124.3</c:v>
                      </c:pt>
                      <c:pt idx="15681">
                        <c:v>124.2</c:v>
                      </c:pt>
                      <c:pt idx="15682">
                        <c:v>124.9</c:v>
                      </c:pt>
                      <c:pt idx="15683">
                        <c:v>125.2</c:v>
                      </c:pt>
                      <c:pt idx="15684">
                        <c:v>123.5</c:v>
                      </c:pt>
                      <c:pt idx="15685">
                        <c:v>124.2</c:v>
                      </c:pt>
                      <c:pt idx="15686">
                        <c:v>123.5</c:v>
                      </c:pt>
                      <c:pt idx="15687">
                        <c:v>124.6</c:v>
                      </c:pt>
                      <c:pt idx="15688">
                        <c:v>123.9</c:v>
                      </c:pt>
                      <c:pt idx="15689">
                        <c:v>125</c:v>
                      </c:pt>
                      <c:pt idx="15690">
                        <c:v>123.4</c:v>
                      </c:pt>
                      <c:pt idx="15691">
                        <c:v>125.3</c:v>
                      </c:pt>
                      <c:pt idx="15692">
                        <c:v>122.9</c:v>
                      </c:pt>
                      <c:pt idx="15693">
                        <c:v>123.7</c:v>
                      </c:pt>
                      <c:pt idx="15694">
                        <c:v>123.8</c:v>
                      </c:pt>
                      <c:pt idx="15695">
                        <c:v>124.6</c:v>
                      </c:pt>
                      <c:pt idx="15696">
                        <c:v>124.1</c:v>
                      </c:pt>
                      <c:pt idx="15697">
                        <c:v>125.1</c:v>
                      </c:pt>
                      <c:pt idx="15698">
                        <c:v>124.8</c:v>
                      </c:pt>
                      <c:pt idx="15699">
                        <c:v>126</c:v>
                      </c:pt>
                      <c:pt idx="15700">
                        <c:v>123.9</c:v>
                      </c:pt>
                      <c:pt idx="15701">
                        <c:v>125.4</c:v>
                      </c:pt>
                      <c:pt idx="15702">
                        <c:v>124.3</c:v>
                      </c:pt>
                      <c:pt idx="15703">
                        <c:v>124.5</c:v>
                      </c:pt>
                      <c:pt idx="15704">
                        <c:v>124</c:v>
                      </c:pt>
                      <c:pt idx="15705">
                        <c:v>123.7</c:v>
                      </c:pt>
                      <c:pt idx="15706">
                        <c:v>124.4</c:v>
                      </c:pt>
                      <c:pt idx="15707">
                        <c:v>124.3</c:v>
                      </c:pt>
                      <c:pt idx="15708">
                        <c:v>124.5</c:v>
                      </c:pt>
                      <c:pt idx="15709">
                        <c:v>125.4</c:v>
                      </c:pt>
                      <c:pt idx="15710">
                        <c:v>124.4</c:v>
                      </c:pt>
                      <c:pt idx="15711">
                        <c:v>124.9</c:v>
                      </c:pt>
                      <c:pt idx="15712">
                        <c:v>124.5</c:v>
                      </c:pt>
                      <c:pt idx="15713">
                        <c:v>123.3</c:v>
                      </c:pt>
                      <c:pt idx="15714">
                        <c:v>123.9</c:v>
                      </c:pt>
                      <c:pt idx="15715">
                        <c:v>125.5</c:v>
                      </c:pt>
                      <c:pt idx="15716">
                        <c:v>124.4</c:v>
                      </c:pt>
                      <c:pt idx="15717">
                        <c:v>124.3</c:v>
                      </c:pt>
                      <c:pt idx="15718">
                        <c:v>125.9</c:v>
                      </c:pt>
                      <c:pt idx="15719">
                        <c:v>123.1</c:v>
                      </c:pt>
                      <c:pt idx="15720">
                        <c:v>123.2</c:v>
                      </c:pt>
                      <c:pt idx="15721">
                        <c:v>124.6</c:v>
                      </c:pt>
                      <c:pt idx="15722">
                        <c:v>123.1</c:v>
                      </c:pt>
                      <c:pt idx="15723">
                        <c:v>123.8</c:v>
                      </c:pt>
                      <c:pt idx="15724">
                        <c:v>124.6</c:v>
                      </c:pt>
                      <c:pt idx="15725">
                        <c:v>124.9</c:v>
                      </c:pt>
                      <c:pt idx="15726">
                        <c:v>123.9</c:v>
                      </c:pt>
                      <c:pt idx="15727">
                        <c:v>123.9</c:v>
                      </c:pt>
                      <c:pt idx="15728">
                        <c:v>124.7</c:v>
                      </c:pt>
                      <c:pt idx="15729">
                        <c:v>124.8</c:v>
                      </c:pt>
                      <c:pt idx="15730">
                        <c:v>124.5</c:v>
                      </c:pt>
                      <c:pt idx="15731">
                        <c:v>125.1</c:v>
                      </c:pt>
                      <c:pt idx="15732">
                        <c:v>124</c:v>
                      </c:pt>
                      <c:pt idx="15733">
                        <c:v>123.7</c:v>
                      </c:pt>
                      <c:pt idx="15734">
                        <c:v>123.8</c:v>
                      </c:pt>
                      <c:pt idx="15735">
                        <c:v>123.9</c:v>
                      </c:pt>
                      <c:pt idx="15736">
                        <c:v>123.8</c:v>
                      </c:pt>
                      <c:pt idx="15737">
                        <c:v>125.3</c:v>
                      </c:pt>
                      <c:pt idx="15738">
                        <c:v>123.9</c:v>
                      </c:pt>
                      <c:pt idx="15739">
                        <c:v>124.1</c:v>
                      </c:pt>
                      <c:pt idx="15740">
                        <c:v>124.4</c:v>
                      </c:pt>
                      <c:pt idx="15741">
                        <c:v>124.9</c:v>
                      </c:pt>
                      <c:pt idx="15742">
                        <c:v>125.3</c:v>
                      </c:pt>
                      <c:pt idx="15743">
                        <c:v>124</c:v>
                      </c:pt>
                      <c:pt idx="15744">
                        <c:v>123.8</c:v>
                      </c:pt>
                      <c:pt idx="15745">
                        <c:v>124</c:v>
                      </c:pt>
                      <c:pt idx="15746">
                        <c:v>124.3</c:v>
                      </c:pt>
                      <c:pt idx="15747">
                        <c:v>122.9</c:v>
                      </c:pt>
                      <c:pt idx="15748">
                        <c:v>124.4</c:v>
                      </c:pt>
                      <c:pt idx="15749">
                        <c:v>123.8</c:v>
                      </c:pt>
                      <c:pt idx="15750">
                        <c:v>124</c:v>
                      </c:pt>
                      <c:pt idx="15751">
                        <c:v>125</c:v>
                      </c:pt>
                      <c:pt idx="15752">
                        <c:v>124.9</c:v>
                      </c:pt>
                      <c:pt idx="15753">
                        <c:v>123.7</c:v>
                      </c:pt>
                      <c:pt idx="15754">
                        <c:v>123.7</c:v>
                      </c:pt>
                      <c:pt idx="15755">
                        <c:v>124.8</c:v>
                      </c:pt>
                      <c:pt idx="15756">
                        <c:v>123.5</c:v>
                      </c:pt>
                      <c:pt idx="15757">
                        <c:v>123.8</c:v>
                      </c:pt>
                      <c:pt idx="15758">
                        <c:v>125</c:v>
                      </c:pt>
                      <c:pt idx="15759">
                        <c:v>125.1</c:v>
                      </c:pt>
                      <c:pt idx="15760">
                        <c:v>124.5</c:v>
                      </c:pt>
                      <c:pt idx="15761">
                        <c:v>123.7</c:v>
                      </c:pt>
                      <c:pt idx="15762">
                        <c:v>124.3</c:v>
                      </c:pt>
                      <c:pt idx="15763">
                        <c:v>124.1</c:v>
                      </c:pt>
                      <c:pt idx="15764">
                        <c:v>124.2</c:v>
                      </c:pt>
                      <c:pt idx="15765">
                        <c:v>122.9</c:v>
                      </c:pt>
                      <c:pt idx="15766">
                        <c:v>125.5</c:v>
                      </c:pt>
                      <c:pt idx="15767">
                        <c:v>124.5</c:v>
                      </c:pt>
                      <c:pt idx="15768">
                        <c:v>124</c:v>
                      </c:pt>
                      <c:pt idx="15769">
                        <c:v>124.3</c:v>
                      </c:pt>
                      <c:pt idx="15770">
                        <c:v>125.1</c:v>
                      </c:pt>
                      <c:pt idx="15771">
                        <c:v>124.9</c:v>
                      </c:pt>
                      <c:pt idx="15772">
                        <c:v>124.8</c:v>
                      </c:pt>
                      <c:pt idx="15773">
                        <c:v>123.8</c:v>
                      </c:pt>
                      <c:pt idx="15774">
                        <c:v>123.5</c:v>
                      </c:pt>
                      <c:pt idx="15775">
                        <c:v>123.1</c:v>
                      </c:pt>
                      <c:pt idx="15776">
                        <c:v>123.6</c:v>
                      </c:pt>
                      <c:pt idx="15777">
                        <c:v>123.8</c:v>
                      </c:pt>
                      <c:pt idx="15778">
                        <c:v>124.5</c:v>
                      </c:pt>
                      <c:pt idx="15779">
                        <c:v>124.4</c:v>
                      </c:pt>
                      <c:pt idx="15780">
                        <c:v>124.4</c:v>
                      </c:pt>
                      <c:pt idx="15781">
                        <c:v>123.6</c:v>
                      </c:pt>
                      <c:pt idx="15782">
                        <c:v>125.4</c:v>
                      </c:pt>
                      <c:pt idx="15783">
                        <c:v>124.8</c:v>
                      </c:pt>
                      <c:pt idx="15784">
                        <c:v>124.5</c:v>
                      </c:pt>
                      <c:pt idx="15785">
                        <c:v>123.7</c:v>
                      </c:pt>
                      <c:pt idx="15786">
                        <c:v>124.3</c:v>
                      </c:pt>
                      <c:pt idx="15787">
                        <c:v>124.9</c:v>
                      </c:pt>
                      <c:pt idx="15788">
                        <c:v>124.3</c:v>
                      </c:pt>
                      <c:pt idx="15789">
                        <c:v>123.1</c:v>
                      </c:pt>
                      <c:pt idx="15790">
                        <c:v>125.7</c:v>
                      </c:pt>
                      <c:pt idx="15791">
                        <c:v>124.3</c:v>
                      </c:pt>
                      <c:pt idx="15792">
                        <c:v>124</c:v>
                      </c:pt>
                      <c:pt idx="15793">
                        <c:v>124.4</c:v>
                      </c:pt>
                      <c:pt idx="15794">
                        <c:v>123.9</c:v>
                      </c:pt>
                      <c:pt idx="15795">
                        <c:v>124</c:v>
                      </c:pt>
                      <c:pt idx="15796">
                        <c:v>123.9</c:v>
                      </c:pt>
                      <c:pt idx="15797">
                        <c:v>124.6</c:v>
                      </c:pt>
                      <c:pt idx="15798">
                        <c:v>123.1</c:v>
                      </c:pt>
                      <c:pt idx="15799">
                        <c:v>124.6</c:v>
                      </c:pt>
                      <c:pt idx="15800">
                        <c:v>124.2</c:v>
                      </c:pt>
                      <c:pt idx="15801">
                        <c:v>125.6</c:v>
                      </c:pt>
                      <c:pt idx="15802">
                        <c:v>125.1</c:v>
                      </c:pt>
                      <c:pt idx="15803">
                        <c:v>123.8</c:v>
                      </c:pt>
                      <c:pt idx="15804">
                        <c:v>124</c:v>
                      </c:pt>
                      <c:pt idx="15805">
                        <c:v>126</c:v>
                      </c:pt>
                      <c:pt idx="15806">
                        <c:v>123.9</c:v>
                      </c:pt>
                      <c:pt idx="15807">
                        <c:v>124.2</c:v>
                      </c:pt>
                      <c:pt idx="15808">
                        <c:v>125.1</c:v>
                      </c:pt>
                      <c:pt idx="15809">
                        <c:v>125.7</c:v>
                      </c:pt>
                      <c:pt idx="15810">
                        <c:v>125.7</c:v>
                      </c:pt>
                      <c:pt idx="15811">
                        <c:v>124.5</c:v>
                      </c:pt>
                      <c:pt idx="15812">
                        <c:v>124.8</c:v>
                      </c:pt>
                      <c:pt idx="15813">
                        <c:v>124.6</c:v>
                      </c:pt>
                      <c:pt idx="15814">
                        <c:v>123.6</c:v>
                      </c:pt>
                      <c:pt idx="15815">
                        <c:v>125</c:v>
                      </c:pt>
                      <c:pt idx="15816">
                        <c:v>125.6</c:v>
                      </c:pt>
                      <c:pt idx="15817">
                        <c:v>125</c:v>
                      </c:pt>
                      <c:pt idx="15818">
                        <c:v>124.1</c:v>
                      </c:pt>
                      <c:pt idx="15819">
                        <c:v>126</c:v>
                      </c:pt>
                      <c:pt idx="15820">
                        <c:v>126</c:v>
                      </c:pt>
                      <c:pt idx="15821">
                        <c:v>123.8</c:v>
                      </c:pt>
                      <c:pt idx="15822">
                        <c:v>124.7</c:v>
                      </c:pt>
                      <c:pt idx="15823">
                        <c:v>124.6</c:v>
                      </c:pt>
                      <c:pt idx="15824">
                        <c:v>124.9</c:v>
                      </c:pt>
                      <c:pt idx="15825">
                        <c:v>125.1</c:v>
                      </c:pt>
                      <c:pt idx="15826">
                        <c:v>124.9</c:v>
                      </c:pt>
                      <c:pt idx="15827">
                        <c:v>125.8</c:v>
                      </c:pt>
                      <c:pt idx="15828">
                        <c:v>123.7</c:v>
                      </c:pt>
                      <c:pt idx="15829">
                        <c:v>123.8</c:v>
                      </c:pt>
                      <c:pt idx="15830">
                        <c:v>123.8</c:v>
                      </c:pt>
                      <c:pt idx="15831">
                        <c:v>124.6</c:v>
                      </c:pt>
                      <c:pt idx="15832">
                        <c:v>124.2</c:v>
                      </c:pt>
                      <c:pt idx="15833">
                        <c:v>125</c:v>
                      </c:pt>
                      <c:pt idx="15834">
                        <c:v>124.7</c:v>
                      </c:pt>
                      <c:pt idx="15835">
                        <c:v>123.1</c:v>
                      </c:pt>
                      <c:pt idx="15836">
                        <c:v>125.2</c:v>
                      </c:pt>
                      <c:pt idx="15837">
                        <c:v>124.5</c:v>
                      </c:pt>
                      <c:pt idx="15838">
                        <c:v>124.7</c:v>
                      </c:pt>
                      <c:pt idx="15839">
                        <c:v>124.4</c:v>
                      </c:pt>
                      <c:pt idx="15840">
                        <c:v>125</c:v>
                      </c:pt>
                      <c:pt idx="15841">
                        <c:v>124.6</c:v>
                      </c:pt>
                      <c:pt idx="15842">
                        <c:v>122.9</c:v>
                      </c:pt>
                      <c:pt idx="15843">
                        <c:v>124.9</c:v>
                      </c:pt>
                      <c:pt idx="15844">
                        <c:v>124.7</c:v>
                      </c:pt>
                      <c:pt idx="15845">
                        <c:v>123.9</c:v>
                      </c:pt>
                      <c:pt idx="15846">
                        <c:v>124.5</c:v>
                      </c:pt>
                      <c:pt idx="15847">
                        <c:v>123.9</c:v>
                      </c:pt>
                      <c:pt idx="15848">
                        <c:v>124.4</c:v>
                      </c:pt>
                      <c:pt idx="15849">
                        <c:v>124.3</c:v>
                      </c:pt>
                      <c:pt idx="15850">
                        <c:v>124.1</c:v>
                      </c:pt>
                      <c:pt idx="15851">
                        <c:v>124.1</c:v>
                      </c:pt>
                      <c:pt idx="15852">
                        <c:v>124.6</c:v>
                      </c:pt>
                      <c:pt idx="15853">
                        <c:v>123.2</c:v>
                      </c:pt>
                      <c:pt idx="15854">
                        <c:v>124.4</c:v>
                      </c:pt>
                      <c:pt idx="15855">
                        <c:v>122</c:v>
                      </c:pt>
                      <c:pt idx="15856">
                        <c:v>123.7</c:v>
                      </c:pt>
                      <c:pt idx="15857">
                        <c:v>124.1</c:v>
                      </c:pt>
                      <c:pt idx="15858">
                        <c:v>124.4</c:v>
                      </c:pt>
                      <c:pt idx="15859">
                        <c:v>123.5</c:v>
                      </c:pt>
                      <c:pt idx="15860">
                        <c:v>124.1</c:v>
                      </c:pt>
                      <c:pt idx="15861">
                        <c:v>123.9</c:v>
                      </c:pt>
                      <c:pt idx="15862">
                        <c:v>124.8</c:v>
                      </c:pt>
                      <c:pt idx="15863">
                        <c:v>124.2</c:v>
                      </c:pt>
                      <c:pt idx="15864">
                        <c:v>123.4</c:v>
                      </c:pt>
                      <c:pt idx="15865">
                        <c:v>123.6</c:v>
                      </c:pt>
                      <c:pt idx="15866">
                        <c:v>124.5</c:v>
                      </c:pt>
                      <c:pt idx="15867">
                        <c:v>124.6</c:v>
                      </c:pt>
                      <c:pt idx="15868">
                        <c:v>124.2</c:v>
                      </c:pt>
                      <c:pt idx="15869">
                        <c:v>124.1</c:v>
                      </c:pt>
                      <c:pt idx="15870">
                        <c:v>124</c:v>
                      </c:pt>
                      <c:pt idx="15871">
                        <c:v>123.8</c:v>
                      </c:pt>
                      <c:pt idx="15872">
                        <c:v>123.5</c:v>
                      </c:pt>
                      <c:pt idx="15873">
                        <c:v>124.1</c:v>
                      </c:pt>
                      <c:pt idx="15874">
                        <c:v>123.7</c:v>
                      </c:pt>
                      <c:pt idx="15875">
                        <c:v>124.3</c:v>
                      </c:pt>
                      <c:pt idx="15876">
                        <c:v>123.3</c:v>
                      </c:pt>
                      <c:pt idx="15877">
                        <c:v>124.4</c:v>
                      </c:pt>
                      <c:pt idx="15878">
                        <c:v>125.1</c:v>
                      </c:pt>
                      <c:pt idx="15879">
                        <c:v>123.7</c:v>
                      </c:pt>
                      <c:pt idx="15880">
                        <c:v>123.5</c:v>
                      </c:pt>
                      <c:pt idx="15881">
                        <c:v>124.1</c:v>
                      </c:pt>
                      <c:pt idx="15882">
                        <c:v>124.2</c:v>
                      </c:pt>
                      <c:pt idx="15883">
                        <c:v>124.2</c:v>
                      </c:pt>
                      <c:pt idx="15884">
                        <c:v>123.7</c:v>
                      </c:pt>
                      <c:pt idx="15885">
                        <c:v>125.2</c:v>
                      </c:pt>
                      <c:pt idx="15886">
                        <c:v>122.9</c:v>
                      </c:pt>
                      <c:pt idx="15887">
                        <c:v>124.9</c:v>
                      </c:pt>
                      <c:pt idx="15888">
                        <c:v>124.7</c:v>
                      </c:pt>
                      <c:pt idx="15889">
                        <c:v>124.8</c:v>
                      </c:pt>
                      <c:pt idx="15890">
                        <c:v>125.4</c:v>
                      </c:pt>
                      <c:pt idx="15891">
                        <c:v>124.7</c:v>
                      </c:pt>
                      <c:pt idx="15892">
                        <c:v>124.3</c:v>
                      </c:pt>
                      <c:pt idx="15893">
                        <c:v>125.3</c:v>
                      </c:pt>
                      <c:pt idx="15894">
                        <c:v>124.8</c:v>
                      </c:pt>
                      <c:pt idx="15895">
                        <c:v>124.7</c:v>
                      </c:pt>
                      <c:pt idx="15896">
                        <c:v>124.8</c:v>
                      </c:pt>
                      <c:pt idx="15897">
                        <c:v>123.5</c:v>
                      </c:pt>
                      <c:pt idx="15898">
                        <c:v>125</c:v>
                      </c:pt>
                      <c:pt idx="15899">
                        <c:v>123.6</c:v>
                      </c:pt>
                      <c:pt idx="15900">
                        <c:v>124.7</c:v>
                      </c:pt>
                      <c:pt idx="15901">
                        <c:v>124.4</c:v>
                      </c:pt>
                      <c:pt idx="15902">
                        <c:v>125.1</c:v>
                      </c:pt>
                      <c:pt idx="15903">
                        <c:v>124.6</c:v>
                      </c:pt>
                      <c:pt idx="15904">
                        <c:v>125.2</c:v>
                      </c:pt>
                      <c:pt idx="15905">
                        <c:v>124.8</c:v>
                      </c:pt>
                      <c:pt idx="15906">
                        <c:v>124.8</c:v>
                      </c:pt>
                      <c:pt idx="15907">
                        <c:v>124.4</c:v>
                      </c:pt>
                      <c:pt idx="15908">
                        <c:v>125.5</c:v>
                      </c:pt>
                      <c:pt idx="15909">
                        <c:v>124.5</c:v>
                      </c:pt>
                      <c:pt idx="15910">
                        <c:v>125.2</c:v>
                      </c:pt>
                      <c:pt idx="15911">
                        <c:v>124.7</c:v>
                      </c:pt>
                      <c:pt idx="15912">
                        <c:v>124.2</c:v>
                      </c:pt>
                      <c:pt idx="15913">
                        <c:v>126.5</c:v>
                      </c:pt>
                      <c:pt idx="15914">
                        <c:v>125</c:v>
                      </c:pt>
                      <c:pt idx="15915">
                        <c:v>124.2</c:v>
                      </c:pt>
                      <c:pt idx="15916">
                        <c:v>124.1</c:v>
                      </c:pt>
                      <c:pt idx="15917">
                        <c:v>125.5</c:v>
                      </c:pt>
                      <c:pt idx="15918">
                        <c:v>123.9</c:v>
                      </c:pt>
                      <c:pt idx="15919">
                        <c:v>125.9</c:v>
                      </c:pt>
                      <c:pt idx="15920">
                        <c:v>125.1</c:v>
                      </c:pt>
                      <c:pt idx="15921">
                        <c:v>125.4</c:v>
                      </c:pt>
                      <c:pt idx="15922">
                        <c:v>125.3</c:v>
                      </c:pt>
                      <c:pt idx="15923">
                        <c:v>125.2</c:v>
                      </c:pt>
                      <c:pt idx="15924">
                        <c:v>126</c:v>
                      </c:pt>
                      <c:pt idx="15925">
                        <c:v>124.6</c:v>
                      </c:pt>
                      <c:pt idx="15926">
                        <c:v>126</c:v>
                      </c:pt>
                      <c:pt idx="15927">
                        <c:v>126.1</c:v>
                      </c:pt>
                      <c:pt idx="15928">
                        <c:v>125.4</c:v>
                      </c:pt>
                      <c:pt idx="15929">
                        <c:v>125.6</c:v>
                      </c:pt>
                      <c:pt idx="15930">
                        <c:v>126.1</c:v>
                      </c:pt>
                      <c:pt idx="15931">
                        <c:v>126.1</c:v>
                      </c:pt>
                      <c:pt idx="15932">
                        <c:v>125.8</c:v>
                      </c:pt>
                      <c:pt idx="15933">
                        <c:v>126.3</c:v>
                      </c:pt>
                      <c:pt idx="15934">
                        <c:v>126.1</c:v>
                      </c:pt>
                      <c:pt idx="15935">
                        <c:v>126.6</c:v>
                      </c:pt>
                      <c:pt idx="15936">
                        <c:v>126</c:v>
                      </c:pt>
                      <c:pt idx="15937">
                        <c:v>125.8</c:v>
                      </c:pt>
                      <c:pt idx="15938">
                        <c:v>125.5</c:v>
                      </c:pt>
                      <c:pt idx="15939">
                        <c:v>125.1</c:v>
                      </c:pt>
                      <c:pt idx="15940">
                        <c:v>126.4</c:v>
                      </c:pt>
                      <c:pt idx="15941">
                        <c:v>126.3</c:v>
                      </c:pt>
                      <c:pt idx="15942">
                        <c:v>127</c:v>
                      </c:pt>
                      <c:pt idx="15943">
                        <c:v>126.2</c:v>
                      </c:pt>
                      <c:pt idx="15944">
                        <c:v>125.8</c:v>
                      </c:pt>
                      <c:pt idx="15945">
                        <c:v>126.4</c:v>
                      </c:pt>
                      <c:pt idx="15946">
                        <c:v>126.4</c:v>
                      </c:pt>
                      <c:pt idx="15947">
                        <c:v>125.7</c:v>
                      </c:pt>
                      <c:pt idx="15948">
                        <c:v>127.1</c:v>
                      </c:pt>
                      <c:pt idx="15949">
                        <c:v>127</c:v>
                      </c:pt>
                      <c:pt idx="15950">
                        <c:v>126.9</c:v>
                      </c:pt>
                      <c:pt idx="15951">
                        <c:v>128.4</c:v>
                      </c:pt>
                      <c:pt idx="15952">
                        <c:v>126.6</c:v>
                      </c:pt>
                      <c:pt idx="15953">
                        <c:v>125.9</c:v>
                      </c:pt>
                      <c:pt idx="15954">
                        <c:v>127.3</c:v>
                      </c:pt>
                      <c:pt idx="15955">
                        <c:v>127.1</c:v>
                      </c:pt>
                      <c:pt idx="15956">
                        <c:v>126.3</c:v>
                      </c:pt>
                      <c:pt idx="15957">
                        <c:v>126.9</c:v>
                      </c:pt>
                      <c:pt idx="15958">
                        <c:v>126.5</c:v>
                      </c:pt>
                      <c:pt idx="15959">
                        <c:v>127.5</c:v>
                      </c:pt>
                      <c:pt idx="15960">
                        <c:v>127.6</c:v>
                      </c:pt>
                      <c:pt idx="15961">
                        <c:v>127.8</c:v>
                      </c:pt>
                      <c:pt idx="15962">
                        <c:v>127.6</c:v>
                      </c:pt>
                      <c:pt idx="15963">
                        <c:v>126.2</c:v>
                      </c:pt>
                      <c:pt idx="15964">
                        <c:v>126.9</c:v>
                      </c:pt>
                      <c:pt idx="15965">
                        <c:v>127.9</c:v>
                      </c:pt>
                      <c:pt idx="15966">
                        <c:v>126.9</c:v>
                      </c:pt>
                      <c:pt idx="15967">
                        <c:v>127.8</c:v>
                      </c:pt>
                      <c:pt idx="15968">
                        <c:v>126.9</c:v>
                      </c:pt>
                      <c:pt idx="15969">
                        <c:v>127.8</c:v>
                      </c:pt>
                      <c:pt idx="15970">
                        <c:v>126.9</c:v>
                      </c:pt>
                      <c:pt idx="15971">
                        <c:v>127.2</c:v>
                      </c:pt>
                      <c:pt idx="15972">
                        <c:v>126.6</c:v>
                      </c:pt>
                      <c:pt idx="15973">
                        <c:v>127</c:v>
                      </c:pt>
                      <c:pt idx="15974">
                        <c:v>128.19999999999999</c:v>
                      </c:pt>
                      <c:pt idx="15975">
                        <c:v>128</c:v>
                      </c:pt>
                      <c:pt idx="15976">
                        <c:v>127.7</c:v>
                      </c:pt>
                      <c:pt idx="15977">
                        <c:v>127.8</c:v>
                      </c:pt>
                      <c:pt idx="15978">
                        <c:v>128.1</c:v>
                      </c:pt>
                      <c:pt idx="15979">
                        <c:v>127.9</c:v>
                      </c:pt>
                      <c:pt idx="15980">
                        <c:v>127.3</c:v>
                      </c:pt>
                      <c:pt idx="15981">
                        <c:v>127.6</c:v>
                      </c:pt>
                      <c:pt idx="15982">
                        <c:v>127.9</c:v>
                      </c:pt>
                      <c:pt idx="15983">
                        <c:v>127</c:v>
                      </c:pt>
                      <c:pt idx="15984">
                        <c:v>127.3</c:v>
                      </c:pt>
                      <c:pt idx="15985">
                        <c:v>127</c:v>
                      </c:pt>
                      <c:pt idx="15986">
                        <c:v>128.4</c:v>
                      </c:pt>
                      <c:pt idx="15987">
                        <c:v>127.9</c:v>
                      </c:pt>
                      <c:pt idx="15988">
                        <c:v>127.2</c:v>
                      </c:pt>
                      <c:pt idx="15989">
                        <c:v>126.3</c:v>
                      </c:pt>
                      <c:pt idx="15990">
                        <c:v>128.69999999999999</c:v>
                      </c:pt>
                      <c:pt idx="15991">
                        <c:v>128</c:v>
                      </c:pt>
                      <c:pt idx="15992">
                        <c:v>127.8</c:v>
                      </c:pt>
                      <c:pt idx="15993">
                        <c:v>126.8</c:v>
                      </c:pt>
                      <c:pt idx="15994">
                        <c:v>127.1</c:v>
                      </c:pt>
                      <c:pt idx="15995">
                        <c:v>127.5</c:v>
                      </c:pt>
                      <c:pt idx="15996">
                        <c:v>128.19999999999999</c:v>
                      </c:pt>
                      <c:pt idx="15997">
                        <c:v>127.7</c:v>
                      </c:pt>
                      <c:pt idx="15998">
                        <c:v>128</c:v>
                      </c:pt>
                      <c:pt idx="15999">
                        <c:v>128.19999999999999</c:v>
                      </c:pt>
                      <c:pt idx="16000">
                        <c:v>130</c:v>
                      </c:pt>
                      <c:pt idx="16001">
                        <c:v>127.7</c:v>
                      </c:pt>
                      <c:pt idx="16002">
                        <c:v>127.8</c:v>
                      </c:pt>
                      <c:pt idx="16003">
                        <c:v>127.8</c:v>
                      </c:pt>
                      <c:pt idx="16004">
                        <c:v>128.80000000000001</c:v>
                      </c:pt>
                      <c:pt idx="16005">
                        <c:v>126.9</c:v>
                      </c:pt>
                      <c:pt idx="16006">
                        <c:v>128.30000000000001</c:v>
                      </c:pt>
                      <c:pt idx="16007">
                        <c:v>127.5</c:v>
                      </c:pt>
                      <c:pt idx="16008">
                        <c:v>126.7</c:v>
                      </c:pt>
                      <c:pt idx="16009">
                        <c:v>127.9</c:v>
                      </c:pt>
                      <c:pt idx="16010">
                        <c:v>126.2</c:v>
                      </c:pt>
                      <c:pt idx="16011">
                        <c:v>127.8</c:v>
                      </c:pt>
                      <c:pt idx="16012">
                        <c:v>129.4</c:v>
                      </c:pt>
                      <c:pt idx="16013">
                        <c:v>128.69999999999999</c:v>
                      </c:pt>
                      <c:pt idx="16014">
                        <c:v>128.5</c:v>
                      </c:pt>
                      <c:pt idx="16015">
                        <c:v>128.30000000000001</c:v>
                      </c:pt>
                      <c:pt idx="16016">
                        <c:v>126.9</c:v>
                      </c:pt>
                      <c:pt idx="16017">
                        <c:v>126.7</c:v>
                      </c:pt>
                      <c:pt idx="16018">
                        <c:v>127.5</c:v>
                      </c:pt>
                      <c:pt idx="16019">
                        <c:v>128.6</c:v>
                      </c:pt>
                      <c:pt idx="16020">
                        <c:v>129.4</c:v>
                      </c:pt>
                      <c:pt idx="16021">
                        <c:v>127.2</c:v>
                      </c:pt>
                      <c:pt idx="16022">
                        <c:v>127.9</c:v>
                      </c:pt>
                      <c:pt idx="16023">
                        <c:v>128.1</c:v>
                      </c:pt>
                      <c:pt idx="16024">
                        <c:v>128.4</c:v>
                      </c:pt>
                      <c:pt idx="16025">
                        <c:v>127.9</c:v>
                      </c:pt>
                      <c:pt idx="16026">
                        <c:v>128.6</c:v>
                      </c:pt>
                      <c:pt idx="16027">
                        <c:v>128.5</c:v>
                      </c:pt>
                      <c:pt idx="16028">
                        <c:v>129.1</c:v>
                      </c:pt>
                      <c:pt idx="16029">
                        <c:v>128.9</c:v>
                      </c:pt>
                      <c:pt idx="16030">
                        <c:v>127.3</c:v>
                      </c:pt>
                      <c:pt idx="16031">
                        <c:v>129.30000000000001</c:v>
                      </c:pt>
                      <c:pt idx="16032">
                        <c:v>129.1</c:v>
                      </c:pt>
                      <c:pt idx="16033">
                        <c:v>128.9</c:v>
                      </c:pt>
                      <c:pt idx="16034">
                        <c:v>128.1</c:v>
                      </c:pt>
                      <c:pt idx="16035">
                        <c:v>128.6</c:v>
                      </c:pt>
                      <c:pt idx="16036">
                        <c:v>128.30000000000001</c:v>
                      </c:pt>
                      <c:pt idx="16037">
                        <c:v>129.30000000000001</c:v>
                      </c:pt>
                      <c:pt idx="16038">
                        <c:v>127.9</c:v>
                      </c:pt>
                      <c:pt idx="16039">
                        <c:v>128.9</c:v>
                      </c:pt>
                      <c:pt idx="16040">
                        <c:v>129.5</c:v>
                      </c:pt>
                      <c:pt idx="16041">
                        <c:v>128.5</c:v>
                      </c:pt>
                      <c:pt idx="16042">
                        <c:v>129.69999999999999</c:v>
                      </c:pt>
                      <c:pt idx="16043">
                        <c:v>129.80000000000001</c:v>
                      </c:pt>
                      <c:pt idx="16044">
                        <c:v>129</c:v>
                      </c:pt>
                      <c:pt idx="16045">
                        <c:v>128.19999999999999</c:v>
                      </c:pt>
                      <c:pt idx="16046">
                        <c:v>129.19999999999999</c:v>
                      </c:pt>
                      <c:pt idx="16047">
                        <c:v>128.19999999999999</c:v>
                      </c:pt>
                      <c:pt idx="16048">
                        <c:v>129.4</c:v>
                      </c:pt>
                      <c:pt idx="16049">
                        <c:v>128.9</c:v>
                      </c:pt>
                      <c:pt idx="16050">
                        <c:v>130.19999999999999</c:v>
                      </c:pt>
                      <c:pt idx="16051">
                        <c:v>130.6</c:v>
                      </c:pt>
                      <c:pt idx="16052">
                        <c:v>129.9</c:v>
                      </c:pt>
                      <c:pt idx="16053">
                        <c:v>128.9</c:v>
                      </c:pt>
                      <c:pt idx="16054">
                        <c:v>128.5</c:v>
                      </c:pt>
                      <c:pt idx="16055">
                        <c:v>128.80000000000001</c:v>
                      </c:pt>
                      <c:pt idx="16056">
                        <c:v>128.30000000000001</c:v>
                      </c:pt>
                      <c:pt idx="16057">
                        <c:v>129.30000000000001</c:v>
                      </c:pt>
                      <c:pt idx="16058">
                        <c:v>128.9</c:v>
                      </c:pt>
                      <c:pt idx="16059">
                        <c:v>129.6</c:v>
                      </c:pt>
                      <c:pt idx="16060">
                        <c:v>129</c:v>
                      </c:pt>
                      <c:pt idx="16061">
                        <c:v>128.9</c:v>
                      </c:pt>
                      <c:pt idx="16062">
                        <c:v>129.80000000000001</c:v>
                      </c:pt>
                      <c:pt idx="16063">
                        <c:v>129.80000000000001</c:v>
                      </c:pt>
                      <c:pt idx="16064">
                        <c:v>127.7</c:v>
                      </c:pt>
                      <c:pt idx="16065">
                        <c:v>129.69999999999999</c:v>
                      </c:pt>
                      <c:pt idx="16066">
                        <c:v>128.9</c:v>
                      </c:pt>
                      <c:pt idx="16067">
                        <c:v>130.1</c:v>
                      </c:pt>
                      <c:pt idx="16068">
                        <c:v>129.19999999999999</c:v>
                      </c:pt>
                      <c:pt idx="16069">
                        <c:v>129</c:v>
                      </c:pt>
                      <c:pt idx="16070">
                        <c:v>128.30000000000001</c:v>
                      </c:pt>
                      <c:pt idx="16071">
                        <c:v>128.80000000000001</c:v>
                      </c:pt>
                      <c:pt idx="16072">
                        <c:v>129.19999999999999</c:v>
                      </c:pt>
                      <c:pt idx="16073">
                        <c:v>129.30000000000001</c:v>
                      </c:pt>
                      <c:pt idx="16074">
                        <c:v>129.80000000000001</c:v>
                      </c:pt>
                      <c:pt idx="16075">
                        <c:v>130.30000000000001</c:v>
                      </c:pt>
                      <c:pt idx="16076">
                        <c:v>129.5</c:v>
                      </c:pt>
                      <c:pt idx="16077">
                        <c:v>128.4</c:v>
                      </c:pt>
                      <c:pt idx="16078">
                        <c:v>128.5</c:v>
                      </c:pt>
                      <c:pt idx="16079">
                        <c:v>129.6</c:v>
                      </c:pt>
                      <c:pt idx="16080">
                        <c:v>130.1</c:v>
                      </c:pt>
                      <c:pt idx="16081">
                        <c:v>130.30000000000001</c:v>
                      </c:pt>
                      <c:pt idx="16082">
                        <c:v>129.1</c:v>
                      </c:pt>
                      <c:pt idx="16083">
                        <c:v>129.69999999999999</c:v>
                      </c:pt>
                      <c:pt idx="16084">
                        <c:v>130.4</c:v>
                      </c:pt>
                      <c:pt idx="16085">
                        <c:v>129.9</c:v>
                      </c:pt>
                      <c:pt idx="16086">
                        <c:v>129.4</c:v>
                      </c:pt>
                      <c:pt idx="16087">
                        <c:v>130.30000000000001</c:v>
                      </c:pt>
                      <c:pt idx="16088">
                        <c:v>129.9</c:v>
                      </c:pt>
                      <c:pt idx="16089">
                        <c:v>130.30000000000001</c:v>
                      </c:pt>
                      <c:pt idx="16090">
                        <c:v>129.30000000000001</c:v>
                      </c:pt>
                      <c:pt idx="16091">
                        <c:v>129.5</c:v>
                      </c:pt>
                      <c:pt idx="16092">
                        <c:v>129.30000000000001</c:v>
                      </c:pt>
                      <c:pt idx="16093">
                        <c:v>130</c:v>
                      </c:pt>
                      <c:pt idx="16094">
                        <c:v>129.69999999999999</c:v>
                      </c:pt>
                      <c:pt idx="16095">
                        <c:v>129.30000000000001</c:v>
                      </c:pt>
                      <c:pt idx="16096">
                        <c:v>130.30000000000001</c:v>
                      </c:pt>
                      <c:pt idx="16097">
                        <c:v>128.80000000000001</c:v>
                      </c:pt>
                      <c:pt idx="16098">
                        <c:v>128.5</c:v>
                      </c:pt>
                      <c:pt idx="16099">
                        <c:v>129.69999999999999</c:v>
                      </c:pt>
                      <c:pt idx="16100">
                        <c:v>129.80000000000001</c:v>
                      </c:pt>
                      <c:pt idx="16101">
                        <c:v>129.30000000000001</c:v>
                      </c:pt>
                      <c:pt idx="16102">
                        <c:v>130</c:v>
                      </c:pt>
                      <c:pt idx="16103">
                        <c:v>130</c:v>
                      </c:pt>
                      <c:pt idx="16104">
                        <c:v>129.80000000000001</c:v>
                      </c:pt>
                      <c:pt idx="16105">
                        <c:v>131</c:v>
                      </c:pt>
                      <c:pt idx="16106">
                        <c:v>129</c:v>
                      </c:pt>
                      <c:pt idx="16107">
                        <c:v>129.30000000000001</c:v>
                      </c:pt>
                      <c:pt idx="16108">
                        <c:v>129.30000000000001</c:v>
                      </c:pt>
                      <c:pt idx="16109">
                        <c:v>130.9</c:v>
                      </c:pt>
                      <c:pt idx="16110">
                        <c:v>129.69999999999999</c:v>
                      </c:pt>
                      <c:pt idx="16111">
                        <c:v>129.9</c:v>
                      </c:pt>
                      <c:pt idx="16112">
                        <c:v>129.9</c:v>
                      </c:pt>
                      <c:pt idx="16113">
                        <c:v>129.9</c:v>
                      </c:pt>
                      <c:pt idx="16114">
                        <c:v>129.5</c:v>
                      </c:pt>
                      <c:pt idx="16115">
                        <c:v>129.5</c:v>
                      </c:pt>
                      <c:pt idx="16116">
                        <c:v>129.9</c:v>
                      </c:pt>
                      <c:pt idx="16117">
                        <c:v>129.4</c:v>
                      </c:pt>
                      <c:pt idx="16118">
                        <c:v>129</c:v>
                      </c:pt>
                      <c:pt idx="16119">
                        <c:v>130.19999999999999</c:v>
                      </c:pt>
                      <c:pt idx="16120">
                        <c:v>130.6</c:v>
                      </c:pt>
                      <c:pt idx="16121">
                        <c:v>129.5</c:v>
                      </c:pt>
                      <c:pt idx="16122">
                        <c:v>130</c:v>
                      </c:pt>
                      <c:pt idx="16123">
                        <c:v>129.6</c:v>
                      </c:pt>
                      <c:pt idx="16124">
                        <c:v>130.1</c:v>
                      </c:pt>
                      <c:pt idx="16125">
                        <c:v>129.5</c:v>
                      </c:pt>
                      <c:pt idx="16126">
                        <c:v>129.6</c:v>
                      </c:pt>
                      <c:pt idx="16127">
                        <c:v>130</c:v>
                      </c:pt>
                      <c:pt idx="16128">
                        <c:v>130.30000000000001</c:v>
                      </c:pt>
                      <c:pt idx="16129">
                        <c:v>130</c:v>
                      </c:pt>
                      <c:pt idx="16130">
                        <c:v>129.69999999999999</c:v>
                      </c:pt>
                      <c:pt idx="16131">
                        <c:v>130.6</c:v>
                      </c:pt>
                      <c:pt idx="16132">
                        <c:v>128.80000000000001</c:v>
                      </c:pt>
                      <c:pt idx="16133">
                        <c:v>130.30000000000001</c:v>
                      </c:pt>
                      <c:pt idx="16134">
                        <c:v>131.4</c:v>
                      </c:pt>
                      <c:pt idx="16135">
                        <c:v>129.9</c:v>
                      </c:pt>
                      <c:pt idx="16136">
                        <c:v>131.19999999999999</c:v>
                      </c:pt>
                      <c:pt idx="16137">
                        <c:v>131</c:v>
                      </c:pt>
                      <c:pt idx="16138">
                        <c:v>130.1</c:v>
                      </c:pt>
                      <c:pt idx="16139">
                        <c:v>128.69999999999999</c:v>
                      </c:pt>
                      <c:pt idx="16140">
                        <c:v>129.9</c:v>
                      </c:pt>
                      <c:pt idx="16141">
                        <c:v>129.4</c:v>
                      </c:pt>
                      <c:pt idx="16142">
                        <c:v>130.1</c:v>
                      </c:pt>
                      <c:pt idx="16143">
                        <c:v>130.30000000000001</c:v>
                      </c:pt>
                      <c:pt idx="16144">
                        <c:v>130.1</c:v>
                      </c:pt>
                      <c:pt idx="16145">
                        <c:v>130.4</c:v>
                      </c:pt>
                      <c:pt idx="16146">
                        <c:v>130.9</c:v>
                      </c:pt>
                      <c:pt idx="16147">
                        <c:v>128.69999999999999</c:v>
                      </c:pt>
                      <c:pt idx="16148">
                        <c:v>130.19999999999999</c:v>
                      </c:pt>
                      <c:pt idx="16149">
                        <c:v>131.30000000000001</c:v>
                      </c:pt>
                      <c:pt idx="16150">
                        <c:v>130.4</c:v>
                      </c:pt>
                      <c:pt idx="16151">
                        <c:v>131.6</c:v>
                      </c:pt>
                      <c:pt idx="16152">
                        <c:v>129.19999999999999</c:v>
                      </c:pt>
                      <c:pt idx="16153">
                        <c:v>130.30000000000001</c:v>
                      </c:pt>
                      <c:pt idx="16154">
                        <c:v>129.69999999999999</c:v>
                      </c:pt>
                      <c:pt idx="16155">
                        <c:v>130.1</c:v>
                      </c:pt>
                      <c:pt idx="16156">
                        <c:v>130.5</c:v>
                      </c:pt>
                      <c:pt idx="16157">
                        <c:v>129.4</c:v>
                      </c:pt>
                      <c:pt idx="16158">
                        <c:v>129.80000000000001</c:v>
                      </c:pt>
                      <c:pt idx="16159">
                        <c:v>130.69999999999999</c:v>
                      </c:pt>
                      <c:pt idx="16160">
                        <c:v>131.80000000000001</c:v>
                      </c:pt>
                      <c:pt idx="16161">
                        <c:v>130.80000000000001</c:v>
                      </c:pt>
                      <c:pt idx="16162">
                        <c:v>131.5</c:v>
                      </c:pt>
                      <c:pt idx="16163">
                        <c:v>129.5</c:v>
                      </c:pt>
                      <c:pt idx="16164">
                        <c:v>130</c:v>
                      </c:pt>
                      <c:pt idx="16165">
                        <c:v>129.9</c:v>
                      </c:pt>
                      <c:pt idx="16166">
                        <c:v>130.5</c:v>
                      </c:pt>
                      <c:pt idx="16167">
                        <c:v>130.19999999999999</c:v>
                      </c:pt>
                      <c:pt idx="16168">
                        <c:v>129.9</c:v>
                      </c:pt>
                      <c:pt idx="16169">
                        <c:v>130.1</c:v>
                      </c:pt>
                      <c:pt idx="16170">
                        <c:v>129.9</c:v>
                      </c:pt>
                      <c:pt idx="16171">
                        <c:v>129.6</c:v>
                      </c:pt>
                      <c:pt idx="16172">
                        <c:v>130</c:v>
                      </c:pt>
                      <c:pt idx="16173">
                        <c:v>129.9</c:v>
                      </c:pt>
                      <c:pt idx="16174">
                        <c:v>129.6</c:v>
                      </c:pt>
                      <c:pt idx="16175">
                        <c:v>131.1</c:v>
                      </c:pt>
                      <c:pt idx="16176">
                        <c:v>129.9</c:v>
                      </c:pt>
                      <c:pt idx="16177">
                        <c:v>129.69999999999999</c:v>
                      </c:pt>
                      <c:pt idx="16178">
                        <c:v>129.80000000000001</c:v>
                      </c:pt>
                      <c:pt idx="16179">
                        <c:v>129.30000000000001</c:v>
                      </c:pt>
                      <c:pt idx="16180">
                        <c:v>131</c:v>
                      </c:pt>
                      <c:pt idx="16181">
                        <c:v>130.80000000000001</c:v>
                      </c:pt>
                      <c:pt idx="16182">
                        <c:v>129.80000000000001</c:v>
                      </c:pt>
                      <c:pt idx="16183">
                        <c:v>130.69999999999999</c:v>
                      </c:pt>
                      <c:pt idx="16184">
                        <c:v>128.80000000000001</c:v>
                      </c:pt>
                      <c:pt idx="16185">
                        <c:v>131.4</c:v>
                      </c:pt>
                      <c:pt idx="16186">
                        <c:v>130.1</c:v>
                      </c:pt>
                      <c:pt idx="16187">
                        <c:v>130.5</c:v>
                      </c:pt>
                      <c:pt idx="16188">
                        <c:v>131.19999999999999</c:v>
                      </c:pt>
                      <c:pt idx="16189">
                        <c:v>131.9</c:v>
                      </c:pt>
                      <c:pt idx="16190">
                        <c:v>130.80000000000001</c:v>
                      </c:pt>
                      <c:pt idx="16191">
                        <c:v>130.5</c:v>
                      </c:pt>
                      <c:pt idx="16192">
                        <c:v>131.80000000000001</c:v>
                      </c:pt>
                      <c:pt idx="16193">
                        <c:v>131.5</c:v>
                      </c:pt>
                      <c:pt idx="16194">
                        <c:v>132</c:v>
                      </c:pt>
                      <c:pt idx="16195">
                        <c:v>130.9</c:v>
                      </c:pt>
                      <c:pt idx="16196">
                        <c:v>129.9</c:v>
                      </c:pt>
                      <c:pt idx="16197">
                        <c:v>130.1</c:v>
                      </c:pt>
                      <c:pt idx="16198">
                        <c:v>130.30000000000001</c:v>
                      </c:pt>
                      <c:pt idx="16199">
                        <c:v>131.80000000000001</c:v>
                      </c:pt>
                      <c:pt idx="16200">
                        <c:v>131.1</c:v>
                      </c:pt>
                      <c:pt idx="16201">
                        <c:v>131.6</c:v>
                      </c:pt>
                      <c:pt idx="16202">
                        <c:v>131.30000000000001</c:v>
                      </c:pt>
                      <c:pt idx="16203">
                        <c:v>131.5</c:v>
                      </c:pt>
                      <c:pt idx="16204">
                        <c:v>129.6</c:v>
                      </c:pt>
                      <c:pt idx="16205">
                        <c:v>130</c:v>
                      </c:pt>
                      <c:pt idx="16206">
                        <c:v>130.1</c:v>
                      </c:pt>
                      <c:pt idx="16207">
                        <c:v>129.1</c:v>
                      </c:pt>
                      <c:pt idx="16208">
                        <c:v>131.4</c:v>
                      </c:pt>
                      <c:pt idx="16209">
                        <c:v>131.19999999999999</c:v>
                      </c:pt>
                      <c:pt idx="16210">
                        <c:v>131.1</c:v>
                      </c:pt>
                      <c:pt idx="16211">
                        <c:v>131.4</c:v>
                      </c:pt>
                      <c:pt idx="16212">
                        <c:v>130.6</c:v>
                      </c:pt>
                      <c:pt idx="16213">
                        <c:v>131.9</c:v>
                      </c:pt>
                      <c:pt idx="16214">
                        <c:v>130.5</c:v>
                      </c:pt>
                      <c:pt idx="16215">
                        <c:v>131.69999999999999</c:v>
                      </c:pt>
                      <c:pt idx="16216">
                        <c:v>130.69999999999999</c:v>
                      </c:pt>
                      <c:pt idx="16217">
                        <c:v>130</c:v>
                      </c:pt>
                      <c:pt idx="16218">
                        <c:v>129.5</c:v>
                      </c:pt>
                      <c:pt idx="16219">
                        <c:v>130.4</c:v>
                      </c:pt>
                      <c:pt idx="16220">
                        <c:v>130.69999999999999</c:v>
                      </c:pt>
                      <c:pt idx="16221">
                        <c:v>130.80000000000001</c:v>
                      </c:pt>
                      <c:pt idx="16222">
                        <c:v>129.6</c:v>
                      </c:pt>
                      <c:pt idx="16223">
                        <c:v>131.5</c:v>
                      </c:pt>
                      <c:pt idx="16224">
                        <c:v>130.19999999999999</c:v>
                      </c:pt>
                      <c:pt idx="16225">
                        <c:v>131.4</c:v>
                      </c:pt>
                      <c:pt idx="16226">
                        <c:v>129.4</c:v>
                      </c:pt>
                      <c:pt idx="16227">
                        <c:v>131.9</c:v>
                      </c:pt>
                      <c:pt idx="16228">
                        <c:v>130</c:v>
                      </c:pt>
                      <c:pt idx="16229">
                        <c:v>129.69999999999999</c:v>
                      </c:pt>
                      <c:pt idx="16230">
                        <c:v>131.5</c:v>
                      </c:pt>
                      <c:pt idx="16231">
                        <c:v>132.30000000000001</c:v>
                      </c:pt>
                      <c:pt idx="16232">
                        <c:v>131.4</c:v>
                      </c:pt>
                      <c:pt idx="16233">
                        <c:v>130.9</c:v>
                      </c:pt>
                      <c:pt idx="16234">
                        <c:v>131.19999999999999</c:v>
                      </c:pt>
                      <c:pt idx="16235">
                        <c:v>131.30000000000001</c:v>
                      </c:pt>
                      <c:pt idx="16236">
                        <c:v>130.69999999999999</c:v>
                      </c:pt>
                      <c:pt idx="16237">
                        <c:v>130.4</c:v>
                      </c:pt>
                      <c:pt idx="16238">
                        <c:v>131.4</c:v>
                      </c:pt>
                      <c:pt idx="16239">
                        <c:v>130.19999999999999</c:v>
                      </c:pt>
                      <c:pt idx="16240">
                        <c:v>131.1</c:v>
                      </c:pt>
                      <c:pt idx="16241">
                        <c:v>130</c:v>
                      </c:pt>
                      <c:pt idx="16242">
                        <c:v>132</c:v>
                      </c:pt>
                      <c:pt idx="16243">
                        <c:v>130.9</c:v>
                      </c:pt>
                      <c:pt idx="16244">
                        <c:v>130.69999999999999</c:v>
                      </c:pt>
                      <c:pt idx="16245">
                        <c:v>131.1</c:v>
                      </c:pt>
                      <c:pt idx="16246">
                        <c:v>131</c:v>
                      </c:pt>
                      <c:pt idx="16247">
                        <c:v>130.69999999999999</c:v>
                      </c:pt>
                      <c:pt idx="16248">
                        <c:v>130</c:v>
                      </c:pt>
                      <c:pt idx="16249">
                        <c:v>131.69999999999999</c:v>
                      </c:pt>
                      <c:pt idx="16250">
                        <c:v>132.69999999999999</c:v>
                      </c:pt>
                      <c:pt idx="16251">
                        <c:v>131.1</c:v>
                      </c:pt>
                      <c:pt idx="16252">
                        <c:v>132</c:v>
                      </c:pt>
                      <c:pt idx="16253">
                        <c:v>132.80000000000001</c:v>
                      </c:pt>
                      <c:pt idx="16254">
                        <c:v>132</c:v>
                      </c:pt>
                      <c:pt idx="16255">
                        <c:v>132.30000000000001</c:v>
                      </c:pt>
                      <c:pt idx="16256">
                        <c:v>129.80000000000001</c:v>
                      </c:pt>
                      <c:pt idx="16257">
                        <c:v>130.80000000000001</c:v>
                      </c:pt>
                      <c:pt idx="16258">
                        <c:v>131.1</c:v>
                      </c:pt>
                      <c:pt idx="16259">
                        <c:v>130.6</c:v>
                      </c:pt>
                      <c:pt idx="16260">
                        <c:v>131.6</c:v>
                      </c:pt>
                      <c:pt idx="16261">
                        <c:v>133.1</c:v>
                      </c:pt>
                      <c:pt idx="16262">
                        <c:v>130.6</c:v>
                      </c:pt>
                      <c:pt idx="16263">
                        <c:v>131.9</c:v>
                      </c:pt>
                      <c:pt idx="16264">
                        <c:v>131.30000000000001</c:v>
                      </c:pt>
                      <c:pt idx="16265">
                        <c:v>130.9</c:v>
                      </c:pt>
                      <c:pt idx="16266">
                        <c:v>130.1</c:v>
                      </c:pt>
                      <c:pt idx="16267">
                        <c:v>130.5</c:v>
                      </c:pt>
                      <c:pt idx="16268">
                        <c:v>130.69999999999999</c:v>
                      </c:pt>
                      <c:pt idx="16269">
                        <c:v>132</c:v>
                      </c:pt>
                      <c:pt idx="16270">
                        <c:v>132.30000000000001</c:v>
                      </c:pt>
                      <c:pt idx="16271">
                        <c:v>131.9</c:v>
                      </c:pt>
                      <c:pt idx="16272">
                        <c:v>132.80000000000001</c:v>
                      </c:pt>
                      <c:pt idx="16273">
                        <c:v>130.9</c:v>
                      </c:pt>
                      <c:pt idx="16274">
                        <c:v>131.4</c:v>
                      </c:pt>
                      <c:pt idx="16275">
                        <c:v>130.4</c:v>
                      </c:pt>
                      <c:pt idx="16276">
                        <c:v>131.19999999999999</c:v>
                      </c:pt>
                      <c:pt idx="16277">
                        <c:v>132.19999999999999</c:v>
                      </c:pt>
                      <c:pt idx="16278">
                        <c:v>131.30000000000001</c:v>
                      </c:pt>
                      <c:pt idx="16279">
                        <c:v>130.9</c:v>
                      </c:pt>
                      <c:pt idx="16280">
                        <c:v>131.4</c:v>
                      </c:pt>
                      <c:pt idx="16281">
                        <c:v>131.69999999999999</c:v>
                      </c:pt>
                      <c:pt idx="16282">
                        <c:v>130.80000000000001</c:v>
                      </c:pt>
                      <c:pt idx="16283">
                        <c:v>131.9</c:v>
                      </c:pt>
                      <c:pt idx="16284">
                        <c:v>131.30000000000001</c:v>
                      </c:pt>
                      <c:pt idx="16285">
                        <c:v>131.69999999999999</c:v>
                      </c:pt>
                      <c:pt idx="16286">
                        <c:v>131.69999999999999</c:v>
                      </c:pt>
                      <c:pt idx="16287">
                        <c:v>131.1</c:v>
                      </c:pt>
                      <c:pt idx="16288">
                        <c:v>131.19999999999999</c:v>
                      </c:pt>
                      <c:pt idx="16289">
                        <c:v>131.69999999999999</c:v>
                      </c:pt>
                      <c:pt idx="16290">
                        <c:v>131.19999999999999</c:v>
                      </c:pt>
                      <c:pt idx="16291">
                        <c:v>131</c:v>
                      </c:pt>
                      <c:pt idx="16292">
                        <c:v>132.1</c:v>
                      </c:pt>
                      <c:pt idx="16293">
                        <c:v>132.1</c:v>
                      </c:pt>
                      <c:pt idx="16294">
                        <c:v>132.4</c:v>
                      </c:pt>
                      <c:pt idx="16295">
                        <c:v>130.6</c:v>
                      </c:pt>
                      <c:pt idx="16296">
                        <c:v>132.4</c:v>
                      </c:pt>
                      <c:pt idx="16297">
                        <c:v>130.6</c:v>
                      </c:pt>
                      <c:pt idx="16298">
                        <c:v>132.4</c:v>
                      </c:pt>
                      <c:pt idx="16299">
                        <c:v>131.4</c:v>
                      </c:pt>
                      <c:pt idx="16300">
                        <c:v>132</c:v>
                      </c:pt>
                      <c:pt idx="16301">
                        <c:v>131.19999999999999</c:v>
                      </c:pt>
                      <c:pt idx="16302">
                        <c:v>131.30000000000001</c:v>
                      </c:pt>
                      <c:pt idx="16303">
                        <c:v>130.9</c:v>
                      </c:pt>
                      <c:pt idx="16304">
                        <c:v>132.30000000000001</c:v>
                      </c:pt>
                      <c:pt idx="16305">
                        <c:v>133.1</c:v>
                      </c:pt>
                      <c:pt idx="16306">
                        <c:v>132.4</c:v>
                      </c:pt>
                      <c:pt idx="16307">
                        <c:v>131.30000000000001</c:v>
                      </c:pt>
                      <c:pt idx="16308">
                        <c:v>129.9</c:v>
                      </c:pt>
                      <c:pt idx="16309">
                        <c:v>131.5</c:v>
                      </c:pt>
                      <c:pt idx="16310">
                        <c:v>130.9</c:v>
                      </c:pt>
                      <c:pt idx="16311">
                        <c:v>132.80000000000001</c:v>
                      </c:pt>
                      <c:pt idx="16312">
                        <c:v>131.19999999999999</c:v>
                      </c:pt>
                      <c:pt idx="16313">
                        <c:v>130.80000000000001</c:v>
                      </c:pt>
                      <c:pt idx="16314">
                        <c:v>130.5</c:v>
                      </c:pt>
                      <c:pt idx="16315">
                        <c:v>132</c:v>
                      </c:pt>
                      <c:pt idx="16316">
                        <c:v>130.69999999999999</c:v>
                      </c:pt>
                      <c:pt idx="16317">
                        <c:v>131.9</c:v>
                      </c:pt>
                      <c:pt idx="16318">
                        <c:v>131.5</c:v>
                      </c:pt>
                      <c:pt idx="16319">
                        <c:v>131.4</c:v>
                      </c:pt>
                      <c:pt idx="16320">
                        <c:v>131.6</c:v>
                      </c:pt>
                      <c:pt idx="16321">
                        <c:v>133.4</c:v>
                      </c:pt>
                      <c:pt idx="16322">
                        <c:v>131.4</c:v>
                      </c:pt>
                      <c:pt idx="16323">
                        <c:v>131.30000000000001</c:v>
                      </c:pt>
                      <c:pt idx="16324">
                        <c:v>132</c:v>
                      </c:pt>
                      <c:pt idx="16325">
                        <c:v>131.69999999999999</c:v>
                      </c:pt>
                      <c:pt idx="16326">
                        <c:v>131.69999999999999</c:v>
                      </c:pt>
                      <c:pt idx="16327">
                        <c:v>131.80000000000001</c:v>
                      </c:pt>
                      <c:pt idx="16328">
                        <c:v>133.19999999999999</c:v>
                      </c:pt>
                      <c:pt idx="16329">
                        <c:v>131.80000000000001</c:v>
                      </c:pt>
                      <c:pt idx="16330">
                        <c:v>131.6</c:v>
                      </c:pt>
                      <c:pt idx="16331">
                        <c:v>132.30000000000001</c:v>
                      </c:pt>
                      <c:pt idx="16332">
                        <c:v>131.5</c:v>
                      </c:pt>
                      <c:pt idx="16333">
                        <c:v>132.1</c:v>
                      </c:pt>
                      <c:pt idx="16334">
                        <c:v>132.4</c:v>
                      </c:pt>
                      <c:pt idx="16335">
                        <c:v>133.19999999999999</c:v>
                      </c:pt>
                      <c:pt idx="16336">
                        <c:v>132.1</c:v>
                      </c:pt>
                      <c:pt idx="16337">
                        <c:v>131.1</c:v>
                      </c:pt>
                      <c:pt idx="16338">
                        <c:v>130.69999999999999</c:v>
                      </c:pt>
                      <c:pt idx="16339">
                        <c:v>131.19999999999999</c:v>
                      </c:pt>
                      <c:pt idx="16340">
                        <c:v>131.69999999999999</c:v>
                      </c:pt>
                      <c:pt idx="16341">
                        <c:v>133.4</c:v>
                      </c:pt>
                      <c:pt idx="16342">
                        <c:v>131.69999999999999</c:v>
                      </c:pt>
                      <c:pt idx="16343">
                        <c:v>132.9</c:v>
                      </c:pt>
                      <c:pt idx="16344">
                        <c:v>132.80000000000001</c:v>
                      </c:pt>
                      <c:pt idx="16345">
                        <c:v>132.19999999999999</c:v>
                      </c:pt>
                      <c:pt idx="16346">
                        <c:v>131.19999999999999</c:v>
                      </c:pt>
                      <c:pt idx="16347">
                        <c:v>132.4</c:v>
                      </c:pt>
                      <c:pt idx="16348">
                        <c:v>133.30000000000001</c:v>
                      </c:pt>
                      <c:pt idx="16349">
                        <c:v>132.19999999999999</c:v>
                      </c:pt>
                      <c:pt idx="16350">
                        <c:v>131.69999999999999</c:v>
                      </c:pt>
                      <c:pt idx="16351">
                        <c:v>132</c:v>
                      </c:pt>
                      <c:pt idx="16352">
                        <c:v>131.9</c:v>
                      </c:pt>
                      <c:pt idx="16353">
                        <c:v>131.9</c:v>
                      </c:pt>
                      <c:pt idx="16354">
                        <c:v>132</c:v>
                      </c:pt>
                      <c:pt idx="16355">
                        <c:v>132.9</c:v>
                      </c:pt>
                      <c:pt idx="16356">
                        <c:v>132</c:v>
                      </c:pt>
                      <c:pt idx="16357">
                        <c:v>132</c:v>
                      </c:pt>
                      <c:pt idx="16358">
                        <c:v>131.19999999999999</c:v>
                      </c:pt>
                      <c:pt idx="16359">
                        <c:v>131.4</c:v>
                      </c:pt>
                      <c:pt idx="16360">
                        <c:v>132.19999999999999</c:v>
                      </c:pt>
                      <c:pt idx="16361">
                        <c:v>131.30000000000001</c:v>
                      </c:pt>
                      <c:pt idx="16362">
                        <c:v>132.69999999999999</c:v>
                      </c:pt>
                      <c:pt idx="16363">
                        <c:v>132.19999999999999</c:v>
                      </c:pt>
                      <c:pt idx="16364">
                        <c:v>132.80000000000001</c:v>
                      </c:pt>
                      <c:pt idx="16365">
                        <c:v>131.30000000000001</c:v>
                      </c:pt>
                      <c:pt idx="16366">
                        <c:v>131.19999999999999</c:v>
                      </c:pt>
                      <c:pt idx="16367">
                        <c:v>131.4</c:v>
                      </c:pt>
                      <c:pt idx="16368">
                        <c:v>132.6</c:v>
                      </c:pt>
                      <c:pt idx="16369">
                        <c:v>131.5</c:v>
                      </c:pt>
                      <c:pt idx="16370">
                        <c:v>132.6</c:v>
                      </c:pt>
                      <c:pt idx="16371">
                        <c:v>133.1</c:v>
                      </c:pt>
                      <c:pt idx="16372">
                        <c:v>130.9</c:v>
                      </c:pt>
                      <c:pt idx="16373">
                        <c:v>131.19999999999999</c:v>
                      </c:pt>
                      <c:pt idx="16374">
                        <c:v>132.5</c:v>
                      </c:pt>
                      <c:pt idx="16375">
                        <c:v>131</c:v>
                      </c:pt>
                      <c:pt idx="16376">
                        <c:v>131.19999999999999</c:v>
                      </c:pt>
                      <c:pt idx="16377">
                        <c:v>131.30000000000001</c:v>
                      </c:pt>
                      <c:pt idx="16378">
                        <c:v>131.9</c:v>
                      </c:pt>
                      <c:pt idx="16379">
                        <c:v>131.5</c:v>
                      </c:pt>
                      <c:pt idx="16380">
                        <c:v>131.80000000000001</c:v>
                      </c:pt>
                      <c:pt idx="16381">
                        <c:v>132.1</c:v>
                      </c:pt>
                      <c:pt idx="16382">
                        <c:v>130.80000000000001</c:v>
                      </c:pt>
                      <c:pt idx="16383">
                        <c:v>130.4</c:v>
                      </c:pt>
                      <c:pt idx="16384">
                        <c:v>131.4</c:v>
                      </c:pt>
                      <c:pt idx="16385">
                        <c:v>131.30000000000001</c:v>
                      </c:pt>
                      <c:pt idx="16386">
                        <c:v>131.4</c:v>
                      </c:pt>
                      <c:pt idx="16387">
                        <c:v>132.6</c:v>
                      </c:pt>
                      <c:pt idx="16388">
                        <c:v>132.9</c:v>
                      </c:pt>
                      <c:pt idx="16389">
                        <c:v>131.80000000000001</c:v>
                      </c:pt>
                      <c:pt idx="16390">
                        <c:v>132.4</c:v>
                      </c:pt>
                      <c:pt idx="16391">
                        <c:v>130.5</c:v>
                      </c:pt>
                      <c:pt idx="16392">
                        <c:v>132.4</c:v>
                      </c:pt>
                      <c:pt idx="16393">
                        <c:v>131.9</c:v>
                      </c:pt>
                      <c:pt idx="16394">
                        <c:v>132</c:v>
                      </c:pt>
                      <c:pt idx="16395">
                        <c:v>131.19999999999999</c:v>
                      </c:pt>
                      <c:pt idx="16396">
                        <c:v>131.19999999999999</c:v>
                      </c:pt>
                      <c:pt idx="16397">
                        <c:v>132.1</c:v>
                      </c:pt>
                      <c:pt idx="16398">
                        <c:v>130.9</c:v>
                      </c:pt>
                      <c:pt idx="16399">
                        <c:v>132</c:v>
                      </c:pt>
                      <c:pt idx="16400">
                        <c:v>131.19999999999999</c:v>
                      </c:pt>
                      <c:pt idx="16401">
                        <c:v>130.6</c:v>
                      </c:pt>
                      <c:pt idx="16402">
                        <c:v>131.9</c:v>
                      </c:pt>
                      <c:pt idx="16403">
                        <c:v>132.4</c:v>
                      </c:pt>
                      <c:pt idx="16404">
                        <c:v>131.69999999999999</c:v>
                      </c:pt>
                      <c:pt idx="16405">
                        <c:v>132</c:v>
                      </c:pt>
                      <c:pt idx="16406">
                        <c:v>131.69999999999999</c:v>
                      </c:pt>
                      <c:pt idx="16407">
                        <c:v>131.6</c:v>
                      </c:pt>
                      <c:pt idx="16408">
                        <c:v>131.69999999999999</c:v>
                      </c:pt>
                      <c:pt idx="16409">
                        <c:v>131.6</c:v>
                      </c:pt>
                      <c:pt idx="16410">
                        <c:v>132.5</c:v>
                      </c:pt>
                      <c:pt idx="16411">
                        <c:v>131.19999999999999</c:v>
                      </c:pt>
                      <c:pt idx="16412">
                        <c:v>131.5</c:v>
                      </c:pt>
                      <c:pt idx="16413">
                        <c:v>131.5</c:v>
                      </c:pt>
                      <c:pt idx="16414">
                        <c:v>132.1</c:v>
                      </c:pt>
                      <c:pt idx="16415">
                        <c:v>131.69999999999999</c:v>
                      </c:pt>
                      <c:pt idx="16416">
                        <c:v>131.1</c:v>
                      </c:pt>
                      <c:pt idx="16417">
                        <c:v>131.9</c:v>
                      </c:pt>
                      <c:pt idx="16418">
                        <c:v>131.5</c:v>
                      </c:pt>
                      <c:pt idx="16419">
                        <c:v>131.1</c:v>
                      </c:pt>
                      <c:pt idx="16420">
                        <c:v>130.6</c:v>
                      </c:pt>
                      <c:pt idx="16421">
                        <c:v>131.9</c:v>
                      </c:pt>
                      <c:pt idx="16422">
                        <c:v>132.1</c:v>
                      </c:pt>
                      <c:pt idx="16423">
                        <c:v>130.30000000000001</c:v>
                      </c:pt>
                      <c:pt idx="16424">
                        <c:v>131.80000000000001</c:v>
                      </c:pt>
                      <c:pt idx="16425">
                        <c:v>130.5</c:v>
                      </c:pt>
                      <c:pt idx="16426">
                        <c:v>130.6</c:v>
                      </c:pt>
                      <c:pt idx="16427">
                        <c:v>131.4</c:v>
                      </c:pt>
                      <c:pt idx="16428">
                        <c:v>131.19999999999999</c:v>
                      </c:pt>
                      <c:pt idx="16429">
                        <c:v>130.19999999999999</c:v>
                      </c:pt>
                      <c:pt idx="16430">
                        <c:v>130.80000000000001</c:v>
                      </c:pt>
                      <c:pt idx="16431">
                        <c:v>132.5</c:v>
                      </c:pt>
                      <c:pt idx="16432">
                        <c:v>131.80000000000001</c:v>
                      </c:pt>
                      <c:pt idx="16433">
                        <c:v>130.5</c:v>
                      </c:pt>
                      <c:pt idx="16434">
                        <c:v>131.1</c:v>
                      </c:pt>
                      <c:pt idx="16435">
                        <c:v>132.19999999999999</c:v>
                      </c:pt>
                      <c:pt idx="16436">
                        <c:v>130.4</c:v>
                      </c:pt>
                      <c:pt idx="16437">
                        <c:v>131.6</c:v>
                      </c:pt>
                      <c:pt idx="16438">
                        <c:v>131.80000000000001</c:v>
                      </c:pt>
                      <c:pt idx="16439">
                        <c:v>130.80000000000001</c:v>
                      </c:pt>
                      <c:pt idx="16440">
                        <c:v>128.80000000000001</c:v>
                      </c:pt>
                      <c:pt idx="16441">
                        <c:v>130.80000000000001</c:v>
                      </c:pt>
                      <c:pt idx="16442">
                        <c:v>131.69999999999999</c:v>
                      </c:pt>
                      <c:pt idx="16443">
                        <c:v>129.69999999999999</c:v>
                      </c:pt>
                      <c:pt idx="16444">
                        <c:v>130.30000000000001</c:v>
                      </c:pt>
                      <c:pt idx="16445">
                        <c:v>131.5</c:v>
                      </c:pt>
                      <c:pt idx="16446">
                        <c:v>130.1</c:v>
                      </c:pt>
                      <c:pt idx="16447">
                        <c:v>130.6</c:v>
                      </c:pt>
                      <c:pt idx="16448">
                        <c:v>130.80000000000001</c:v>
                      </c:pt>
                      <c:pt idx="16449">
                        <c:v>130.9</c:v>
                      </c:pt>
                      <c:pt idx="16450">
                        <c:v>129.69999999999999</c:v>
                      </c:pt>
                      <c:pt idx="16451">
                        <c:v>130.69999999999999</c:v>
                      </c:pt>
                      <c:pt idx="16452">
                        <c:v>131.80000000000001</c:v>
                      </c:pt>
                      <c:pt idx="16453">
                        <c:v>130.4</c:v>
                      </c:pt>
                      <c:pt idx="16454">
                        <c:v>130</c:v>
                      </c:pt>
                      <c:pt idx="16455">
                        <c:v>131.19999999999999</c:v>
                      </c:pt>
                      <c:pt idx="16456">
                        <c:v>130.6</c:v>
                      </c:pt>
                      <c:pt idx="16457">
                        <c:v>131.1</c:v>
                      </c:pt>
                      <c:pt idx="16458">
                        <c:v>131.30000000000001</c:v>
                      </c:pt>
                      <c:pt idx="16459">
                        <c:v>131</c:v>
                      </c:pt>
                      <c:pt idx="16460">
                        <c:v>131.30000000000001</c:v>
                      </c:pt>
                      <c:pt idx="16461">
                        <c:v>130.69999999999999</c:v>
                      </c:pt>
                      <c:pt idx="16462">
                        <c:v>129.9</c:v>
                      </c:pt>
                      <c:pt idx="16463">
                        <c:v>128.5</c:v>
                      </c:pt>
                      <c:pt idx="16464">
                        <c:v>130.69999999999999</c:v>
                      </c:pt>
                      <c:pt idx="16465">
                        <c:v>131.1</c:v>
                      </c:pt>
                      <c:pt idx="16466">
                        <c:v>131.5</c:v>
                      </c:pt>
                      <c:pt idx="16467">
                        <c:v>131.1</c:v>
                      </c:pt>
                      <c:pt idx="16468">
                        <c:v>130.19999999999999</c:v>
                      </c:pt>
                      <c:pt idx="16469">
                        <c:v>130.1</c:v>
                      </c:pt>
                      <c:pt idx="16470">
                        <c:v>130.80000000000001</c:v>
                      </c:pt>
                      <c:pt idx="16471">
                        <c:v>130</c:v>
                      </c:pt>
                      <c:pt idx="16472">
                        <c:v>130</c:v>
                      </c:pt>
                      <c:pt idx="16473">
                        <c:v>131.19999999999999</c:v>
                      </c:pt>
                      <c:pt idx="16474">
                        <c:v>130.1</c:v>
                      </c:pt>
                      <c:pt idx="16475">
                        <c:v>130.69999999999999</c:v>
                      </c:pt>
                      <c:pt idx="16476">
                        <c:v>130.1</c:v>
                      </c:pt>
                      <c:pt idx="16477">
                        <c:v>131.19999999999999</c:v>
                      </c:pt>
                      <c:pt idx="16478">
                        <c:v>129.9</c:v>
                      </c:pt>
                      <c:pt idx="16479">
                        <c:v>131.30000000000001</c:v>
                      </c:pt>
                      <c:pt idx="16480">
                        <c:v>129.30000000000001</c:v>
                      </c:pt>
                      <c:pt idx="16481">
                        <c:v>131</c:v>
                      </c:pt>
                      <c:pt idx="16482">
                        <c:v>130.19999999999999</c:v>
                      </c:pt>
                      <c:pt idx="16483">
                        <c:v>130.6</c:v>
                      </c:pt>
                      <c:pt idx="16484">
                        <c:v>129.30000000000001</c:v>
                      </c:pt>
                      <c:pt idx="16485">
                        <c:v>130</c:v>
                      </c:pt>
                      <c:pt idx="16486">
                        <c:v>129.4</c:v>
                      </c:pt>
                      <c:pt idx="16487">
                        <c:v>128.69999999999999</c:v>
                      </c:pt>
                      <c:pt idx="16488">
                        <c:v>128.19999999999999</c:v>
                      </c:pt>
                      <c:pt idx="16489">
                        <c:v>130</c:v>
                      </c:pt>
                      <c:pt idx="16490">
                        <c:v>129.4</c:v>
                      </c:pt>
                      <c:pt idx="16491">
                        <c:v>131.30000000000001</c:v>
                      </c:pt>
                      <c:pt idx="16492">
                        <c:v>130.6</c:v>
                      </c:pt>
                      <c:pt idx="16493">
                        <c:v>130.1</c:v>
                      </c:pt>
                      <c:pt idx="16494">
                        <c:v>130.69999999999999</c:v>
                      </c:pt>
                      <c:pt idx="16495">
                        <c:v>130.4</c:v>
                      </c:pt>
                      <c:pt idx="16496">
                        <c:v>128.9</c:v>
                      </c:pt>
                      <c:pt idx="16497">
                        <c:v>130.4</c:v>
                      </c:pt>
                      <c:pt idx="16498">
                        <c:v>131.30000000000001</c:v>
                      </c:pt>
                      <c:pt idx="16499">
                        <c:v>129.4</c:v>
                      </c:pt>
                      <c:pt idx="16500">
                        <c:v>129.69999999999999</c:v>
                      </c:pt>
                      <c:pt idx="16501">
                        <c:v>130.9</c:v>
                      </c:pt>
                      <c:pt idx="16502">
                        <c:v>129.30000000000001</c:v>
                      </c:pt>
                      <c:pt idx="16503">
                        <c:v>129.9</c:v>
                      </c:pt>
                      <c:pt idx="16504">
                        <c:v>130.80000000000001</c:v>
                      </c:pt>
                      <c:pt idx="16505">
                        <c:v>129.4</c:v>
                      </c:pt>
                      <c:pt idx="16506">
                        <c:v>130.30000000000001</c:v>
                      </c:pt>
                      <c:pt idx="16507">
                        <c:v>129.80000000000001</c:v>
                      </c:pt>
                      <c:pt idx="16508">
                        <c:v>130.30000000000001</c:v>
                      </c:pt>
                      <c:pt idx="16509">
                        <c:v>129.69999999999999</c:v>
                      </c:pt>
                      <c:pt idx="16510">
                        <c:v>129.9</c:v>
                      </c:pt>
                      <c:pt idx="16511">
                        <c:v>129</c:v>
                      </c:pt>
                      <c:pt idx="16512">
                        <c:v>130</c:v>
                      </c:pt>
                      <c:pt idx="16513">
                        <c:v>130.19999999999999</c:v>
                      </c:pt>
                      <c:pt idx="16514">
                        <c:v>130.1</c:v>
                      </c:pt>
                      <c:pt idx="16515">
                        <c:v>129.4</c:v>
                      </c:pt>
                      <c:pt idx="16516">
                        <c:v>127.9</c:v>
                      </c:pt>
                      <c:pt idx="16517">
                        <c:v>129.19999999999999</c:v>
                      </c:pt>
                      <c:pt idx="16518">
                        <c:v>128.69999999999999</c:v>
                      </c:pt>
                      <c:pt idx="16519">
                        <c:v>130.1</c:v>
                      </c:pt>
                      <c:pt idx="16520">
                        <c:v>129.19999999999999</c:v>
                      </c:pt>
                      <c:pt idx="16521">
                        <c:v>129.6</c:v>
                      </c:pt>
                      <c:pt idx="16522">
                        <c:v>129.69999999999999</c:v>
                      </c:pt>
                      <c:pt idx="16523">
                        <c:v>130.30000000000001</c:v>
                      </c:pt>
                      <c:pt idx="16524">
                        <c:v>129.9</c:v>
                      </c:pt>
                      <c:pt idx="16525">
                        <c:v>129.30000000000001</c:v>
                      </c:pt>
                      <c:pt idx="16526">
                        <c:v>128.9</c:v>
                      </c:pt>
                      <c:pt idx="16527">
                        <c:v>129.4</c:v>
                      </c:pt>
                      <c:pt idx="16528">
                        <c:v>129.5</c:v>
                      </c:pt>
                      <c:pt idx="16529">
                        <c:v>129.4</c:v>
                      </c:pt>
                      <c:pt idx="16530">
                        <c:v>129.80000000000001</c:v>
                      </c:pt>
                      <c:pt idx="16531">
                        <c:v>129.4</c:v>
                      </c:pt>
                      <c:pt idx="16532">
                        <c:v>128.69999999999999</c:v>
                      </c:pt>
                      <c:pt idx="16533">
                        <c:v>130.19999999999999</c:v>
                      </c:pt>
                      <c:pt idx="16534">
                        <c:v>129.4</c:v>
                      </c:pt>
                      <c:pt idx="16535">
                        <c:v>129.9</c:v>
                      </c:pt>
                      <c:pt idx="16536">
                        <c:v>128.9</c:v>
                      </c:pt>
                      <c:pt idx="16537">
                        <c:v>129.4</c:v>
                      </c:pt>
                      <c:pt idx="16538">
                        <c:v>129.30000000000001</c:v>
                      </c:pt>
                      <c:pt idx="16539">
                        <c:v>128.80000000000001</c:v>
                      </c:pt>
                      <c:pt idx="16540">
                        <c:v>128.5</c:v>
                      </c:pt>
                      <c:pt idx="16541">
                        <c:v>129.4</c:v>
                      </c:pt>
                      <c:pt idx="16542">
                        <c:v>128.5</c:v>
                      </c:pt>
                      <c:pt idx="16543">
                        <c:v>128.5</c:v>
                      </c:pt>
                      <c:pt idx="16544">
                        <c:v>130.19999999999999</c:v>
                      </c:pt>
                      <c:pt idx="16545">
                        <c:v>128.80000000000001</c:v>
                      </c:pt>
                      <c:pt idx="16546">
                        <c:v>129.4</c:v>
                      </c:pt>
                      <c:pt idx="16547">
                        <c:v>128.5</c:v>
                      </c:pt>
                      <c:pt idx="16548">
                        <c:v>128.9</c:v>
                      </c:pt>
                      <c:pt idx="16549">
                        <c:v>128.30000000000001</c:v>
                      </c:pt>
                      <c:pt idx="16550">
                        <c:v>128.6</c:v>
                      </c:pt>
                      <c:pt idx="16551">
                        <c:v>128.30000000000001</c:v>
                      </c:pt>
                      <c:pt idx="16552">
                        <c:v>128.80000000000001</c:v>
                      </c:pt>
                      <c:pt idx="16553">
                        <c:v>128</c:v>
                      </c:pt>
                      <c:pt idx="16554">
                        <c:v>128.5</c:v>
                      </c:pt>
                      <c:pt idx="16555">
                        <c:v>129.80000000000001</c:v>
                      </c:pt>
                      <c:pt idx="16556">
                        <c:v>128</c:v>
                      </c:pt>
                      <c:pt idx="16557">
                        <c:v>127.4</c:v>
                      </c:pt>
                      <c:pt idx="16558">
                        <c:v>127.2</c:v>
                      </c:pt>
                      <c:pt idx="16559">
                        <c:v>129.80000000000001</c:v>
                      </c:pt>
                      <c:pt idx="16560">
                        <c:v>128.30000000000001</c:v>
                      </c:pt>
                      <c:pt idx="16561">
                        <c:v>128.30000000000001</c:v>
                      </c:pt>
                      <c:pt idx="16562">
                        <c:v>128.69999999999999</c:v>
                      </c:pt>
                      <c:pt idx="16563">
                        <c:v>128.6</c:v>
                      </c:pt>
                      <c:pt idx="16564">
                        <c:v>127.9</c:v>
                      </c:pt>
                      <c:pt idx="16565">
                        <c:v>128.4</c:v>
                      </c:pt>
                      <c:pt idx="16566">
                        <c:v>128.19999999999999</c:v>
                      </c:pt>
                      <c:pt idx="16567">
                        <c:v>128.4</c:v>
                      </c:pt>
                      <c:pt idx="16568">
                        <c:v>128.80000000000001</c:v>
                      </c:pt>
                      <c:pt idx="16569">
                        <c:v>128.19999999999999</c:v>
                      </c:pt>
                      <c:pt idx="16570">
                        <c:v>128</c:v>
                      </c:pt>
                      <c:pt idx="16571">
                        <c:v>130</c:v>
                      </c:pt>
                      <c:pt idx="16572">
                        <c:v>129.30000000000001</c:v>
                      </c:pt>
                      <c:pt idx="16573">
                        <c:v>129.1</c:v>
                      </c:pt>
                      <c:pt idx="16574">
                        <c:v>127.7</c:v>
                      </c:pt>
                      <c:pt idx="16575">
                        <c:v>129.69999999999999</c:v>
                      </c:pt>
                      <c:pt idx="16576">
                        <c:v>129.6</c:v>
                      </c:pt>
                      <c:pt idx="16577">
                        <c:v>129.30000000000001</c:v>
                      </c:pt>
                      <c:pt idx="16578">
                        <c:v>128.9</c:v>
                      </c:pt>
                      <c:pt idx="16579">
                        <c:v>127.9</c:v>
                      </c:pt>
                      <c:pt idx="16580">
                        <c:v>128.69999999999999</c:v>
                      </c:pt>
                      <c:pt idx="16581">
                        <c:v>127.6</c:v>
                      </c:pt>
                      <c:pt idx="16582">
                        <c:v>128.1</c:v>
                      </c:pt>
                      <c:pt idx="16583">
                        <c:v>128.30000000000001</c:v>
                      </c:pt>
                      <c:pt idx="16584">
                        <c:v>128.80000000000001</c:v>
                      </c:pt>
                      <c:pt idx="16585">
                        <c:v>128.4</c:v>
                      </c:pt>
                      <c:pt idx="16586">
                        <c:v>128</c:v>
                      </c:pt>
                      <c:pt idx="16587">
                        <c:v>130.5</c:v>
                      </c:pt>
                      <c:pt idx="16588">
                        <c:v>129.69999999999999</c:v>
                      </c:pt>
                      <c:pt idx="16589">
                        <c:v>128.9</c:v>
                      </c:pt>
                      <c:pt idx="16590">
                        <c:v>129.4</c:v>
                      </c:pt>
                      <c:pt idx="16591">
                        <c:v>128.19999999999999</c:v>
                      </c:pt>
                      <c:pt idx="16592">
                        <c:v>127.7</c:v>
                      </c:pt>
                      <c:pt idx="16593">
                        <c:v>128.19999999999999</c:v>
                      </c:pt>
                      <c:pt idx="16594">
                        <c:v>129.1</c:v>
                      </c:pt>
                      <c:pt idx="16595">
                        <c:v>129.5</c:v>
                      </c:pt>
                      <c:pt idx="16596">
                        <c:v>128.80000000000001</c:v>
                      </c:pt>
                      <c:pt idx="16597">
                        <c:v>128.9</c:v>
                      </c:pt>
                      <c:pt idx="16598">
                        <c:v>128</c:v>
                      </c:pt>
                      <c:pt idx="16599">
                        <c:v>128.4</c:v>
                      </c:pt>
                      <c:pt idx="16600">
                        <c:v>127.6</c:v>
                      </c:pt>
                      <c:pt idx="16601">
                        <c:v>128.6</c:v>
                      </c:pt>
                      <c:pt idx="16602">
                        <c:v>129.30000000000001</c:v>
                      </c:pt>
                      <c:pt idx="16603">
                        <c:v>128.69999999999999</c:v>
                      </c:pt>
                      <c:pt idx="16604">
                        <c:v>128.30000000000001</c:v>
                      </c:pt>
                      <c:pt idx="16605">
                        <c:v>129.1</c:v>
                      </c:pt>
                      <c:pt idx="16606">
                        <c:v>127.3</c:v>
                      </c:pt>
                      <c:pt idx="16607">
                        <c:v>127.6</c:v>
                      </c:pt>
                      <c:pt idx="16608">
                        <c:v>127.7</c:v>
                      </c:pt>
                      <c:pt idx="16609">
                        <c:v>128.5</c:v>
                      </c:pt>
                      <c:pt idx="16610">
                        <c:v>127.2</c:v>
                      </c:pt>
                      <c:pt idx="16611">
                        <c:v>128.6</c:v>
                      </c:pt>
                      <c:pt idx="16612">
                        <c:v>129.19999999999999</c:v>
                      </c:pt>
                      <c:pt idx="16613">
                        <c:v>127.3</c:v>
                      </c:pt>
                      <c:pt idx="16614">
                        <c:v>128.4</c:v>
                      </c:pt>
                      <c:pt idx="16615">
                        <c:v>128.19999999999999</c:v>
                      </c:pt>
                      <c:pt idx="16616">
                        <c:v>128.80000000000001</c:v>
                      </c:pt>
                      <c:pt idx="16617">
                        <c:v>128.5</c:v>
                      </c:pt>
                      <c:pt idx="16618">
                        <c:v>127.5</c:v>
                      </c:pt>
                      <c:pt idx="16619">
                        <c:v>127.5</c:v>
                      </c:pt>
                      <c:pt idx="16620">
                        <c:v>127</c:v>
                      </c:pt>
                      <c:pt idx="16621">
                        <c:v>127.6</c:v>
                      </c:pt>
                      <c:pt idx="16622">
                        <c:v>127.2</c:v>
                      </c:pt>
                      <c:pt idx="16623">
                        <c:v>128.1</c:v>
                      </c:pt>
                      <c:pt idx="16624">
                        <c:v>128.6</c:v>
                      </c:pt>
                      <c:pt idx="16625">
                        <c:v>128.30000000000001</c:v>
                      </c:pt>
                      <c:pt idx="16626">
                        <c:v>128.6</c:v>
                      </c:pt>
                      <c:pt idx="16627">
                        <c:v>127</c:v>
                      </c:pt>
                      <c:pt idx="16628">
                        <c:v>127.9</c:v>
                      </c:pt>
                      <c:pt idx="16629">
                        <c:v>127.5</c:v>
                      </c:pt>
                      <c:pt idx="16630">
                        <c:v>127.9</c:v>
                      </c:pt>
                      <c:pt idx="16631">
                        <c:v>127.8</c:v>
                      </c:pt>
                      <c:pt idx="16632">
                        <c:v>128</c:v>
                      </c:pt>
                      <c:pt idx="16633">
                        <c:v>128.9</c:v>
                      </c:pt>
                      <c:pt idx="16634">
                        <c:v>127.9</c:v>
                      </c:pt>
                      <c:pt idx="16635">
                        <c:v>128</c:v>
                      </c:pt>
                      <c:pt idx="16636">
                        <c:v>129.30000000000001</c:v>
                      </c:pt>
                      <c:pt idx="16637">
                        <c:v>128.5</c:v>
                      </c:pt>
                      <c:pt idx="16638">
                        <c:v>128.19999999999999</c:v>
                      </c:pt>
                      <c:pt idx="16639">
                        <c:v>128.5</c:v>
                      </c:pt>
                      <c:pt idx="16640">
                        <c:v>129.1</c:v>
                      </c:pt>
                      <c:pt idx="16641">
                        <c:v>129.5</c:v>
                      </c:pt>
                      <c:pt idx="16642">
                        <c:v>128.30000000000001</c:v>
                      </c:pt>
                      <c:pt idx="16643">
                        <c:v>127.8</c:v>
                      </c:pt>
                      <c:pt idx="16644">
                        <c:v>127.8</c:v>
                      </c:pt>
                      <c:pt idx="16645">
                        <c:v>127.5</c:v>
                      </c:pt>
                      <c:pt idx="16646">
                        <c:v>129</c:v>
                      </c:pt>
                      <c:pt idx="16647">
                        <c:v>129.1</c:v>
                      </c:pt>
                      <c:pt idx="16648">
                        <c:v>129.69999999999999</c:v>
                      </c:pt>
                      <c:pt idx="16649">
                        <c:v>128.19999999999999</c:v>
                      </c:pt>
                      <c:pt idx="16650">
                        <c:v>128.80000000000001</c:v>
                      </c:pt>
                      <c:pt idx="16651">
                        <c:v>128.80000000000001</c:v>
                      </c:pt>
                      <c:pt idx="16652">
                        <c:v>127.1</c:v>
                      </c:pt>
                      <c:pt idx="16653">
                        <c:v>128.4</c:v>
                      </c:pt>
                      <c:pt idx="16654">
                        <c:v>128.1</c:v>
                      </c:pt>
                      <c:pt idx="16655">
                        <c:v>127.4</c:v>
                      </c:pt>
                      <c:pt idx="16656">
                        <c:v>128.6</c:v>
                      </c:pt>
                      <c:pt idx="16657">
                        <c:v>129.19999999999999</c:v>
                      </c:pt>
                      <c:pt idx="16658">
                        <c:v>128</c:v>
                      </c:pt>
                      <c:pt idx="16659">
                        <c:v>128.9</c:v>
                      </c:pt>
                      <c:pt idx="16660">
                        <c:v>127.8</c:v>
                      </c:pt>
                      <c:pt idx="16661">
                        <c:v>128.80000000000001</c:v>
                      </c:pt>
                      <c:pt idx="16662">
                        <c:v>128.4</c:v>
                      </c:pt>
                      <c:pt idx="16663">
                        <c:v>128.5</c:v>
                      </c:pt>
                      <c:pt idx="16664">
                        <c:v>128.1</c:v>
                      </c:pt>
                      <c:pt idx="16665">
                        <c:v>127.5</c:v>
                      </c:pt>
                      <c:pt idx="16666">
                        <c:v>128.1</c:v>
                      </c:pt>
                      <c:pt idx="16667">
                        <c:v>127.7</c:v>
                      </c:pt>
                      <c:pt idx="16668">
                        <c:v>129</c:v>
                      </c:pt>
                      <c:pt idx="16669">
                        <c:v>128.1</c:v>
                      </c:pt>
                      <c:pt idx="16670">
                        <c:v>128.5</c:v>
                      </c:pt>
                      <c:pt idx="16671">
                        <c:v>127.7</c:v>
                      </c:pt>
                      <c:pt idx="16672">
                        <c:v>127.3</c:v>
                      </c:pt>
                      <c:pt idx="16673">
                        <c:v>128.1</c:v>
                      </c:pt>
                      <c:pt idx="16674">
                        <c:v>126.6</c:v>
                      </c:pt>
                      <c:pt idx="16675">
                        <c:v>128</c:v>
                      </c:pt>
                      <c:pt idx="16676">
                        <c:v>127.7</c:v>
                      </c:pt>
                      <c:pt idx="16677">
                        <c:v>129</c:v>
                      </c:pt>
                      <c:pt idx="16678">
                        <c:v>127.3</c:v>
                      </c:pt>
                      <c:pt idx="16679">
                        <c:v>127.4</c:v>
                      </c:pt>
                      <c:pt idx="16680">
                        <c:v>127.1</c:v>
                      </c:pt>
                      <c:pt idx="16681">
                        <c:v>127.8</c:v>
                      </c:pt>
                      <c:pt idx="16682">
                        <c:v>128.9</c:v>
                      </c:pt>
                      <c:pt idx="16683">
                        <c:v>127.6</c:v>
                      </c:pt>
                      <c:pt idx="16684">
                        <c:v>128.4</c:v>
                      </c:pt>
                      <c:pt idx="16685">
                        <c:v>128.1</c:v>
                      </c:pt>
                      <c:pt idx="16686">
                        <c:v>126.7</c:v>
                      </c:pt>
                      <c:pt idx="16687">
                        <c:v>127.5</c:v>
                      </c:pt>
                      <c:pt idx="16688">
                        <c:v>129.1</c:v>
                      </c:pt>
                      <c:pt idx="16689">
                        <c:v>127.1</c:v>
                      </c:pt>
                      <c:pt idx="16690">
                        <c:v>127.9</c:v>
                      </c:pt>
                      <c:pt idx="16691">
                        <c:v>129.1</c:v>
                      </c:pt>
                      <c:pt idx="16692">
                        <c:v>128.6</c:v>
                      </c:pt>
                      <c:pt idx="16693">
                        <c:v>128.19999999999999</c:v>
                      </c:pt>
                      <c:pt idx="16694">
                        <c:v>127.1</c:v>
                      </c:pt>
                      <c:pt idx="16695">
                        <c:v>126.9</c:v>
                      </c:pt>
                      <c:pt idx="16696">
                        <c:v>125.8</c:v>
                      </c:pt>
                      <c:pt idx="16697">
                        <c:v>127.2</c:v>
                      </c:pt>
                      <c:pt idx="16698">
                        <c:v>128.30000000000001</c:v>
                      </c:pt>
                      <c:pt idx="16699">
                        <c:v>128.1</c:v>
                      </c:pt>
                      <c:pt idx="16700">
                        <c:v>127</c:v>
                      </c:pt>
                      <c:pt idx="16701">
                        <c:v>128.30000000000001</c:v>
                      </c:pt>
                      <c:pt idx="16702">
                        <c:v>128</c:v>
                      </c:pt>
                      <c:pt idx="16703">
                        <c:v>127.5</c:v>
                      </c:pt>
                      <c:pt idx="16704">
                        <c:v>128</c:v>
                      </c:pt>
                      <c:pt idx="16705">
                        <c:v>128.1</c:v>
                      </c:pt>
                      <c:pt idx="16706">
                        <c:v>128.19999999999999</c:v>
                      </c:pt>
                      <c:pt idx="16707">
                        <c:v>126.7</c:v>
                      </c:pt>
                      <c:pt idx="16708">
                        <c:v>128.30000000000001</c:v>
                      </c:pt>
                      <c:pt idx="16709">
                        <c:v>127.6</c:v>
                      </c:pt>
                      <c:pt idx="16710">
                        <c:v>127.6</c:v>
                      </c:pt>
                      <c:pt idx="16711">
                        <c:v>127.5</c:v>
                      </c:pt>
                      <c:pt idx="16712">
                        <c:v>127.3</c:v>
                      </c:pt>
                      <c:pt idx="16713">
                        <c:v>127.4</c:v>
                      </c:pt>
                      <c:pt idx="16714">
                        <c:v>126.9</c:v>
                      </c:pt>
                      <c:pt idx="16715">
                        <c:v>127.4</c:v>
                      </c:pt>
                      <c:pt idx="16716">
                        <c:v>127.4</c:v>
                      </c:pt>
                      <c:pt idx="16717">
                        <c:v>126.8</c:v>
                      </c:pt>
                      <c:pt idx="16718">
                        <c:v>127.2</c:v>
                      </c:pt>
                      <c:pt idx="16719">
                        <c:v>127.8</c:v>
                      </c:pt>
                      <c:pt idx="16720">
                        <c:v>129.1</c:v>
                      </c:pt>
                      <c:pt idx="16721">
                        <c:v>128.1</c:v>
                      </c:pt>
                      <c:pt idx="16722">
                        <c:v>127.3</c:v>
                      </c:pt>
                      <c:pt idx="16723">
                        <c:v>127.1</c:v>
                      </c:pt>
                      <c:pt idx="16724">
                        <c:v>126.6</c:v>
                      </c:pt>
                      <c:pt idx="16725">
                        <c:v>126.6</c:v>
                      </c:pt>
                      <c:pt idx="16726">
                        <c:v>127.9</c:v>
                      </c:pt>
                      <c:pt idx="16727">
                        <c:v>127.5</c:v>
                      </c:pt>
                      <c:pt idx="16728">
                        <c:v>127.6</c:v>
                      </c:pt>
                      <c:pt idx="16729">
                        <c:v>127.2</c:v>
                      </c:pt>
                      <c:pt idx="16730">
                        <c:v>127.8</c:v>
                      </c:pt>
                      <c:pt idx="16731">
                        <c:v>127</c:v>
                      </c:pt>
                      <c:pt idx="16732">
                        <c:v>127.6</c:v>
                      </c:pt>
                      <c:pt idx="16733">
                        <c:v>127.5</c:v>
                      </c:pt>
                      <c:pt idx="16734">
                        <c:v>128.5</c:v>
                      </c:pt>
                      <c:pt idx="16735">
                        <c:v>126.5</c:v>
                      </c:pt>
                      <c:pt idx="16736">
                        <c:v>127.1</c:v>
                      </c:pt>
                      <c:pt idx="16737">
                        <c:v>126.8</c:v>
                      </c:pt>
                      <c:pt idx="16738">
                        <c:v>127.2</c:v>
                      </c:pt>
                      <c:pt idx="16739">
                        <c:v>126.1</c:v>
                      </c:pt>
                      <c:pt idx="16740">
                        <c:v>127.3</c:v>
                      </c:pt>
                      <c:pt idx="16741">
                        <c:v>126.6</c:v>
                      </c:pt>
                      <c:pt idx="16742">
                        <c:v>126.5</c:v>
                      </c:pt>
                      <c:pt idx="16743">
                        <c:v>125.5</c:v>
                      </c:pt>
                      <c:pt idx="16744">
                        <c:v>126.3</c:v>
                      </c:pt>
                      <c:pt idx="16745">
                        <c:v>126.3</c:v>
                      </c:pt>
                      <c:pt idx="16746">
                        <c:v>125.3</c:v>
                      </c:pt>
                      <c:pt idx="16747">
                        <c:v>126.6</c:v>
                      </c:pt>
                      <c:pt idx="16748">
                        <c:v>126</c:v>
                      </c:pt>
                      <c:pt idx="16749">
                        <c:v>125.7</c:v>
                      </c:pt>
                      <c:pt idx="16750">
                        <c:v>127.7</c:v>
                      </c:pt>
                      <c:pt idx="16751">
                        <c:v>126.3</c:v>
                      </c:pt>
                      <c:pt idx="16752">
                        <c:v>127.5</c:v>
                      </c:pt>
                      <c:pt idx="16753">
                        <c:v>126.9</c:v>
                      </c:pt>
                      <c:pt idx="16754">
                        <c:v>127.7</c:v>
                      </c:pt>
                      <c:pt idx="16755">
                        <c:v>125.4</c:v>
                      </c:pt>
                      <c:pt idx="16756">
                        <c:v>125.6</c:v>
                      </c:pt>
                      <c:pt idx="16757">
                        <c:v>126.2</c:v>
                      </c:pt>
                      <c:pt idx="16758">
                        <c:v>124.9</c:v>
                      </c:pt>
                      <c:pt idx="16759">
                        <c:v>125.9</c:v>
                      </c:pt>
                      <c:pt idx="16760">
                        <c:v>126</c:v>
                      </c:pt>
                      <c:pt idx="16761">
                        <c:v>126.4</c:v>
                      </c:pt>
                      <c:pt idx="16762">
                        <c:v>126.2</c:v>
                      </c:pt>
                      <c:pt idx="16763">
                        <c:v>125.6</c:v>
                      </c:pt>
                      <c:pt idx="16764">
                        <c:v>126.2</c:v>
                      </c:pt>
                      <c:pt idx="16765">
                        <c:v>126.3</c:v>
                      </c:pt>
                      <c:pt idx="16766">
                        <c:v>126.3</c:v>
                      </c:pt>
                      <c:pt idx="16767">
                        <c:v>125.1</c:v>
                      </c:pt>
                      <c:pt idx="16768">
                        <c:v>125.1</c:v>
                      </c:pt>
                      <c:pt idx="16769">
                        <c:v>126.5</c:v>
                      </c:pt>
                      <c:pt idx="16770">
                        <c:v>125.4</c:v>
                      </c:pt>
                      <c:pt idx="16771">
                        <c:v>125.2</c:v>
                      </c:pt>
                      <c:pt idx="16772">
                        <c:v>127</c:v>
                      </c:pt>
                      <c:pt idx="16773">
                        <c:v>126</c:v>
                      </c:pt>
                      <c:pt idx="16774">
                        <c:v>125.6</c:v>
                      </c:pt>
                      <c:pt idx="16775">
                        <c:v>125</c:v>
                      </c:pt>
                      <c:pt idx="16776">
                        <c:v>124.8</c:v>
                      </c:pt>
                      <c:pt idx="16777">
                        <c:v>124.9</c:v>
                      </c:pt>
                      <c:pt idx="16778">
                        <c:v>126.5</c:v>
                      </c:pt>
                      <c:pt idx="16779">
                        <c:v>125.5</c:v>
                      </c:pt>
                      <c:pt idx="16780">
                        <c:v>126.4</c:v>
                      </c:pt>
                      <c:pt idx="16781">
                        <c:v>126.6</c:v>
                      </c:pt>
                      <c:pt idx="16782">
                        <c:v>124.6</c:v>
                      </c:pt>
                      <c:pt idx="16783">
                        <c:v>126</c:v>
                      </c:pt>
                      <c:pt idx="16784">
                        <c:v>125.5</c:v>
                      </c:pt>
                      <c:pt idx="16785">
                        <c:v>126.7</c:v>
                      </c:pt>
                      <c:pt idx="16786">
                        <c:v>125.1</c:v>
                      </c:pt>
                      <c:pt idx="16787">
                        <c:v>124.8</c:v>
                      </c:pt>
                      <c:pt idx="16788">
                        <c:v>125.2</c:v>
                      </c:pt>
                      <c:pt idx="16789">
                        <c:v>125.3</c:v>
                      </c:pt>
                      <c:pt idx="16790">
                        <c:v>124.8</c:v>
                      </c:pt>
                      <c:pt idx="16791">
                        <c:v>124.4</c:v>
                      </c:pt>
                      <c:pt idx="16792">
                        <c:v>125.2</c:v>
                      </c:pt>
                      <c:pt idx="16793">
                        <c:v>125</c:v>
                      </c:pt>
                      <c:pt idx="16794">
                        <c:v>125</c:v>
                      </c:pt>
                      <c:pt idx="16795">
                        <c:v>125.3</c:v>
                      </c:pt>
                      <c:pt idx="16796">
                        <c:v>126.4</c:v>
                      </c:pt>
                      <c:pt idx="16797">
                        <c:v>126</c:v>
                      </c:pt>
                      <c:pt idx="16798">
                        <c:v>125.1</c:v>
                      </c:pt>
                      <c:pt idx="16799">
                        <c:v>124.8</c:v>
                      </c:pt>
                      <c:pt idx="16800">
                        <c:v>125.8</c:v>
                      </c:pt>
                      <c:pt idx="16801">
                        <c:v>125.2</c:v>
                      </c:pt>
                      <c:pt idx="16802">
                        <c:v>125.9</c:v>
                      </c:pt>
                      <c:pt idx="16803">
                        <c:v>125</c:v>
                      </c:pt>
                      <c:pt idx="16804">
                        <c:v>125</c:v>
                      </c:pt>
                      <c:pt idx="16805">
                        <c:v>125.5</c:v>
                      </c:pt>
                      <c:pt idx="16806">
                        <c:v>126.8</c:v>
                      </c:pt>
                      <c:pt idx="16807">
                        <c:v>125.7</c:v>
                      </c:pt>
                      <c:pt idx="16808">
                        <c:v>124</c:v>
                      </c:pt>
                      <c:pt idx="16809">
                        <c:v>124.7</c:v>
                      </c:pt>
                      <c:pt idx="16810">
                        <c:v>124.8</c:v>
                      </c:pt>
                      <c:pt idx="16811">
                        <c:v>124.9</c:v>
                      </c:pt>
                      <c:pt idx="16812">
                        <c:v>126.2</c:v>
                      </c:pt>
                      <c:pt idx="16813">
                        <c:v>124.9</c:v>
                      </c:pt>
                      <c:pt idx="16814">
                        <c:v>126.1</c:v>
                      </c:pt>
                      <c:pt idx="16815">
                        <c:v>125.4</c:v>
                      </c:pt>
                      <c:pt idx="16816">
                        <c:v>125.2</c:v>
                      </c:pt>
                      <c:pt idx="16817">
                        <c:v>125.8</c:v>
                      </c:pt>
                      <c:pt idx="16818">
                        <c:v>125.3</c:v>
                      </c:pt>
                      <c:pt idx="16819">
                        <c:v>124.5</c:v>
                      </c:pt>
                      <c:pt idx="16820">
                        <c:v>124.7</c:v>
                      </c:pt>
                      <c:pt idx="16821">
                        <c:v>125.3</c:v>
                      </c:pt>
                      <c:pt idx="16822">
                        <c:v>125.3</c:v>
                      </c:pt>
                      <c:pt idx="16823">
                        <c:v>125.7</c:v>
                      </c:pt>
                      <c:pt idx="16824">
                        <c:v>126.8</c:v>
                      </c:pt>
                      <c:pt idx="16825">
                        <c:v>126.4</c:v>
                      </c:pt>
                      <c:pt idx="16826">
                        <c:v>126.3</c:v>
                      </c:pt>
                      <c:pt idx="16827">
                        <c:v>125.2</c:v>
                      </c:pt>
                      <c:pt idx="16828">
                        <c:v>125.7</c:v>
                      </c:pt>
                      <c:pt idx="16829">
                        <c:v>124.5</c:v>
                      </c:pt>
                      <c:pt idx="16830">
                        <c:v>125.1</c:v>
                      </c:pt>
                      <c:pt idx="16831">
                        <c:v>124.5</c:v>
                      </c:pt>
                      <c:pt idx="16832">
                        <c:v>125</c:v>
                      </c:pt>
                      <c:pt idx="16833">
                        <c:v>125.7</c:v>
                      </c:pt>
                      <c:pt idx="16834">
                        <c:v>125.6</c:v>
                      </c:pt>
                      <c:pt idx="16835">
                        <c:v>124.7</c:v>
                      </c:pt>
                      <c:pt idx="16836">
                        <c:v>125.6</c:v>
                      </c:pt>
                      <c:pt idx="16837">
                        <c:v>124.9</c:v>
                      </c:pt>
                      <c:pt idx="16838">
                        <c:v>125.5</c:v>
                      </c:pt>
                      <c:pt idx="16839">
                        <c:v>125.1</c:v>
                      </c:pt>
                      <c:pt idx="16840">
                        <c:v>125.4</c:v>
                      </c:pt>
                      <c:pt idx="16841">
                        <c:v>125.1</c:v>
                      </c:pt>
                      <c:pt idx="16842">
                        <c:v>126.4</c:v>
                      </c:pt>
                      <c:pt idx="16843">
                        <c:v>125.5</c:v>
                      </c:pt>
                      <c:pt idx="16844">
                        <c:v>125.9</c:v>
                      </c:pt>
                      <c:pt idx="16845">
                        <c:v>124.6</c:v>
                      </c:pt>
                      <c:pt idx="16846">
                        <c:v>126.1</c:v>
                      </c:pt>
                      <c:pt idx="16847">
                        <c:v>126.3</c:v>
                      </c:pt>
                      <c:pt idx="16848">
                        <c:v>126.5</c:v>
                      </c:pt>
                      <c:pt idx="16849">
                        <c:v>124.4</c:v>
                      </c:pt>
                      <c:pt idx="16850">
                        <c:v>125.8</c:v>
                      </c:pt>
                      <c:pt idx="16851">
                        <c:v>126.7</c:v>
                      </c:pt>
                      <c:pt idx="16852">
                        <c:v>126.8</c:v>
                      </c:pt>
                      <c:pt idx="16853">
                        <c:v>125.3</c:v>
                      </c:pt>
                      <c:pt idx="16854">
                        <c:v>124.9</c:v>
                      </c:pt>
                      <c:pt idx="16855">
                        <c:v>126</c:v>
                      </c:pt>
                      <c:pt idx="16856">
                        <c:v>125.9</c:v>
                      </c:pt>
                      <c:pt idx="16857">
                        <c:v>125.7</c:v>
                      </c:pt>
                      <c:pt idx="16858">
                        <c:v>125.9</c:v>
                      </c:pt>
                      <c:pt idx="16859">
                        <c:v>125.9</c:v>
                      </c:pt>
                      <c:pt idx="16860">
                        <c:v>124.9</c:v>
                      </c:pt>
                      <c:pt idx="16861">
                        <c:v>125.9</c:v>
                      </c:pt>
                      <c:pt idx="16862">
                        <c:v>126</c:v>
                      </c:pt>
                      <c:pt idx="16863">
                        <c:v>125.6</c:v>
                      </c:pt>
                      <c:pt idx="16864">
                        <c:v>125.7</c:v>
                      </c:pt>
                      <c:pt idx="16865">
                        <c:v>127.2</c:v>
                      </c:pt>
                      <c:pt idx="16866">
                        <c:v>126</c:v>
                      </c:pt>
                      <c:pt idx="16867">
                        <c:v>126.5</c:v>
                      </c:pt>
                      <c:pt idx="16868">
                        <c:v>124.7</c:v>
                      </c:pt>
                      <c:pt idx="16869">
                        <c:v>124.9</c:v>
                      </c:pt>
                      <c:pt idx="16870">
                        <c:v>124.9</c:v>
                      </c:pt>
                      <c:pt idx="16871">
                        <c:v>125.7</c:v>
                      </c:pt>
                      <c:pt idx="16872">
                        <c:v>125.8</c:v>
                      </c:pt>
                      <c:pt idx="16873">
                        <c:v>126.5</c:v>
                      </c:pt>
                      <c:pt idx="16874">
                        <c:v>124.8</c:v>
                      </c:pt>
                      <c:pt idx="16875">
                        <c:v>125.4</c:v>
                      </c:pt>
                      <c:pt idx="16876">
                        <c:v>126</c:v>
                      </c:pt>
                      <c:pt idx="16877">
                        <c:v>125.5</c:v>
                      </c:pt>
                      <c:pt idx="16878">
                        <c:v>125.3</c:v>
                      </c:pt>
                      <c:pt idx="16879">
                        <c:v>125.2</c:v>
                      </c:pt>
                      <c:pt idx="16880">
                        <c:v>125.5</c:v>
                      </c:pt>
                      <c:pt idx="16881">
                        <c:v>125.5</c:v>
                      </c:pt>
                      <c:pt idx="16882">
                        <c:v>125.5</c:v>
                      </c:pt>
                      <c:pt idx="16883">
                        <c:v>125.3</c:v>
                      </c:pt>
                      <c:pt idx="16884">
                        <c:v>124.5</c:v>
                      </c:pt>
                      <c:pt idx="16885">
                        <c:v>125</c:v>
                      </c:pt>
                      <c:pt idx="16886">
                        <c:v>125.3</c:v>
                      </c:pt>
                      <c:pt idx="16887">
                        <c:v>126.2</c:v>
                      </c:pt>
                      <c:pt idx="16888">
                        <c:v>125.8</c:v>
                      </c:pt>
                      <c:pt idx="16889">
                        <c:v>125.8</c:v>
                      </c:pt>
                      <c:pt idx="16890">
                        <c:v>125.3</c:v>
                      </c:pt>
                      <c:pt idx="16891">
                        <c:v>125.9</c:v>
                      </c:pt>
                      <c:pt idx="16892">
                        <c:v>125.3</c:v>
                      </c:pt>
                      <c:pt idx="16893">
                        <c:v>126.3</c:v>
                      </c:pt>
                      <c:pt idx="16894">
                        <c:v>125.5</c:v>
                      </c:pt>
                      <c:pt idx="16895">
                        <c:v>125.6</c:v>
                      </c:pt>
                      <c:pt idx="16896">
                        <c:v>125.7</c:v>
                      </c:pt>
                      <c:pt idx="16897">
                        <c:v>126</c:v>
                      </c:pt>
                      <c:pt idx="16898">
                        <c:v>124.6</c:v>
                      </c:pt>
                      <c:pt idx="16899">
                        <c:v>124.5</c:v>
                      </c:pt>
                      <c:pt idx="16900">
                        <c:v>125</c:v>
                      </c:pt>
                      <c:pt idx="16901">
                        <c:v>126.2</c:v>
                      </c:pt>
                      <c:pt idx="16902">
                        <c:v>126.4</c:v>
                      </c:pt>
                      <c:pt idx="16903">
                        <c:v>125.7</c:v>
                      </c:pt>
                      <c:pt idx="16904">
                        <c:v>127</c:v>
                      </c:pt>
                      <c:pt idx="16905">
                        <c:v>125.9</c:v>
                      </c:pt>
                      <c:pt idx="16906">
                        <c:v>125.8</c:v>
                      </c:pt>
                      <c:pt idx="16907">
                        <c:v>126.4</c:v>
                      </c:pt>
                      <c:pt idx="16908">
                        <c:v>124.2</c:v>
                      </c:pt>
                      <c:pt idx="16909">
                        <c:v>126.1</c:v>
                      </c:pt>
                      <c:pt idx="16910">
                        <c:v>126</c:v>
                      </c:pt>
                      <c:pt idx="16911">
                        <c:v>126</c:v>
                      </c:pt>
                      <c:pt idx="16912">
                        <c:v>126.4</c:v>
                      </c:pt>
                      <c:pt idx="16913">
                        <c:v>126.4</c:v>
                      </c:pt>
                      <c:pt idx="16914">
                        <c:v>126</c:v>
                      </c:pt>
                      <c:pt idx="16915">
                        <c:v>125</c:v>
                      </c:pt>
                      <c:pt idx="16916">
                        <c:v>125.8</c:v>
                      </c:pt>
                      <c:pt idx="16917">
                        <c:v>126.4</c:v>
                      </c:pt>
                      <c:pt idx="16918">
                        <c:v>126.8</c:v>
                      </c:pt>
                      <c:pt idx="16919">
                        <c:v>126</c:v>
                      </c:pt>
                      <c:pt idx="16920">
                        <c:v>125.5</c:v>
                      </c:pt>
                      <c:pt idx="16921">
                        <c:v>125.3</c:v>
                      </c:pt>
                      <c:pt idx="16922">
                        <c:v>126.5</c:v>
                      </c:pt>
                      <c:pt idx="16923">
                        <c:v>124.5</c:v>
                      </c:pt>
                      <c:pt idx="16924">
                        <c:v>126.4</c:v>
                      </c:pt>
                      <c:pt idx="16925">
                        <c:v>124.9</c:v>
                      </c:pt>
                      <c:pt idx="16926">
                        <c:v>125.7</c:v>
                      </c:pt>
                      <c:pt idx="16927">
                        <c:v>124.6</c:v>
                      </c:pt>
                      <c:pt idx="16928">
                        <c:v>124.8</c:v>
                      </c:pt>
                      <c:pt idx="16929">
                        <c:v>125.8</c:v>
                      </c:pt>
                      <c:pt idx="16930">
                        <c:v>125.7</c:v>
                      </c:pt>
                      <c:pt idx="16931">
                        <c:v>125.3</c:v>
                      </c:pt>
                      <c:pt idx="16932">
                        <c:v>125.9</c:v>
                      </c:pt>
                      <c:pt idx="16933">
                        <c:v>126.4</c:v>
                      </c:pt>
                      <c:pt idx="16934">
                        <c:v>125.6</c:v>
                      </c:pt>
                      <c:pt idx="16935">
                        <c:v>124.4</c:v>
                      </c:pt>
                      <c:pt idx="16936">
                        <c:v>125.6</c:v>
                      </c:pt>
                      <c:pt idx="16937">
                        <c:v>123.9</c:v>
                      </c:pt>
                      <c:pt idx="16938">
                        <c:v>125</c:v>
                      </c:pt>
                      <c:pt idx="16939">
                        <c:v>125.6</c:v>
                      </c:pt>
                      <c:pt idx="16940">
                        <c:v>125.1</c:v>
                      </c:pt>
                      <c:pt idx="16941">
                        <c:v>124.6</c:v>
                      </c:pt>
                      <c:pt idx="16942">
                        <c:v>126.6</c:v>
                      </c:pt>
                      <c:pt idx="16943">
                        <c:v>124.7</c:v>
                      </c:pt>
                      <c:pt idx="16944">
                        <c:v>126.1</c:v>
                      </c:pt>
                      <c:pt idx="16945">
                        <c:v>126</c:v>
                      </c:pt>
                      <c:pt idx="16946">
                        <c:v>125.5</c:v>
                      </c:pt>
                      <c:pt idx="16947">
                        <c:v>125.6</c:v>
                      </c:pt>
                      <c:pt idx="16948">
                        <c:v>125.4</c:v>
                      </c:pt>
                      <c:pt idx="16949">
                        <c:v>125.7</c:v>
                      </c:pt>
                      <c:pt idx="16950">
                        <c:v>125.4</c:v>
                      </c:pt>
                      <c:pt idx="16951">
                        <c:v>126</c:v>
                      </c:pt>
                      <c:pt idx="16952">
                        <c:v>125.7</c:v>
                      </c:pt>
                      <c:pt idx="16953">
                        <c:v>124.9</c:v>
                      </c:pt>
                      <c:pt idx="16954">
                        <c:v>124.8</c:v>
                      </c:pt>
                      <c:pt idx="16955">
                        <c:v>126.4</c:v>
                      </c:pt>
                      <c:pt idx="16956">
                        <c:v>126.3</c:v>
                      </c:pt>
                      <c:pt idx="16957">
                        <c:v>125.6</c:v>
                      </c:pt>
                      <c:pt idx="16958">
                        <c:v>125.8</c:v>
                      </c:pt>
                      <c:pt idx="16959">
                        <c:v>125.2</c:v>
                      </c:pt>
                      <c:pt idx="16960">
                        <c:v>123.4</c:v>
                      </c:pt>
                      <c:pt idx="16961">
                        <c:v>125.2</c:v>
                      </c:pt>
                      <c:pt idx="16962">
                        <c:v>125.9</c:v>
                      </c:pt>
                      <c:pt idx="16963">
                        <c:v>126.2</c:v>
                      </c:pt>
                      <c:pt idx="16964">
                        <c:v>126</c:v>
                      </c:pt>
                      <c:pt idx="16965">
                        <c:v>124.9</c:v>
                      </c:pt>
                      <c:pt idx="16966">
                        <c:v>125.5</c:v>
                      </c:pt>
                      <c:pt idx="16967">
                        <c:v>125.9</c:v>
                      </c:pt>
                      <c:pt idx="16968">
                        <c:v>125</c:v>
                      </c:pt>
                      <c:pt idx="16969">
                        <c:v>125.3</c:v>
                      </c:pt>
                      <c:pt idx="16970">
                        <c:v>124.5</c:v>
                      </c:pt>
                      <c:pt idx="16971">
                        <c:v>125.5</c:v>
                      </c:pt>
                      <c:pt idx="16972">
                        <c:v>126.2</c:v>
                      </c:pt>
                      <c:pt idx="16973">
                        <c:v>126.8</c:v>
                      </c:pt>
                      <c:pt idx="16974">
                        <c:v>125.2</c:v>
                      </c:pt>
                      <c:pt idx="16975">
                        <c:v>125.3</c:v>
                      </c:pt>
                      <c:pt idx="16976">
                        <c:v>125</c:v>
                      </c:pt>
                      <c:pt idx="16977">
                        <c:v>124.8</c:v>
                      </c:pt>
                      <c:pt idx="16978">
                        <c:v>125.3</c:v>
                      </c:pt>
                      <c:pt idx="16979">
                        <c:v>125.8</c:v>
                      </c:pt>
                      <c:pt idx="16980">
                        <c:v>125.2</c:v>
                      </c:pt>
                      <c:pt idx="16981">
                        <c:v>125.5</c:v>
                      </c:pt>
                      <c:pt idx="16982">
                        <c:v>126.2</c:v>
                      </c:pt>
                      <c:pt idx="16983">
                        <c:v>126.6</c:v>
                      </c:pt>
                      <c:pt idx="16984">
                        <c:v>127.4</c:v>
                      </c:pt>
                      <c:pt idx="16985">
                        <c:v>125.5</c:v>
                      </c:pt>
                      <c:pt idx="16986">
                        <c:v>126.5</c:v>
                      </c:pt>
                      <c:pt idx="16987">
                        <c:v>126.2</c:v>
                      </c:pt>
                      <c:pt idx="16988">
                        <c:v>124.6</c:v>
                      </c:pt>
                      <c:pt idx="16989">
                        <c:v>124.9</c:v>
                      </c:pt>
                      <c:pt idx="16990">
                        <c:v>124.3</c:v>
                      </c:pt>
                      <c:pt idx="16991">
                        <c:v>126.2</c:v>
                      </c:pt>
                      <c:pt idx="16992">
                        <c:v>126.4</c:v>
                      </c:pt>
                      <c:pt idx="16993">
                        <c:v>125.3</c:v>
                      </c:pt>
                      <c:pt idx="16994">
                        <c:v>125.3</c:v>
                      </c:pt>
                      <c:pt idx="16995">
                        <c:v>123.5</c:v>
                      </c:pt>
                      <c:pt idx="16996">
                        <c:v>125.5</c:v>
                      </c:pt>
                      <c:pt idx="16997">
                        <c:v>124.8</c:v>
                      </c:pt>
                      <c:pt idx="16998">
                        <c:v>125.8</c:v>
                      </c:pt>
                      <c:pt idx="16999">
                        <c:v>125.4</c:v>
                      </c:pt>
                      <c:pt idx="17000">
                        <c:v>125.2</c:v>
                      </c:pt>
                      <c:pt idx="17001">
                        <c:v>125</c:v>
                      </c:pt>
                      <c:pt idx="17002">
                        <c:v>126.5</c:v>
                      </c:pt>
                      <c:pt idx="17003">
                        <c:v>125.2</c:v>
                      </c:pt>
                      <c:pt idx="17004">
                        <c:v>125.3</c:v>
                      </c:pt>
                      <c:pt idx="17005">
                        <c:v>125.8</c:v>
                      </c:pt>
                      <c:pt idx="17006">
                        <c:v>125.1</c:v>
                      </c:pt>
                      <c:pt idx="17007">
                        <c:v>124.1</c:v>
                      </c:pt>
                      <c:pt idx="17008">
                        <c:v>125.2</c:v>
                      </c:pt>
                      <c:pt idx="17009">
                        <c:v>125.1</c:v>
                      </c:pt>
                      <c:pt idx="17010">
                        <c:v>124.7</c:v>
                      </c:pt>
                      <c:pt idx="17011">
                        <c:v>125.4</c:v>
                      </c:pt>
                      <c:pt idx="17012">
                        <c:v>125.2</c:v>
                      </c:pt>
                      <c:pt idx="17013">
                        <c:v>125.6</c:v>
                      </c:pt>
                      <c:pt idx="17014">
                        <c:v>125.8</c:v>
                      </c:pt>
                      <c:pt idx="17015">
                        <c:v>125.3</c:v>
                      </c:pt>
                      <c:pt idx="17016">
                        <c:v>126.2</c:v>
                      </c:pt>
                      <c:pt idx="17017">
                        <c:v>124.9</c:v>
                      </c:pt>
                      <c:pt idx="17018">
                        <c:v>124.4</c:v>
                      </c:pt>
                      <c:pt idx="17019">
                        <c:v>126.3</c:v>
                      </c:pt>
                      <c:pt idx="17020">
                        <c:v>125.4</c:v>
                      </c:pt>
                      <c:pt idx="17021">
                        <c:v>124.3</c:v>
                      </c:pt>
                      <c:pt idx="17022">
                        <c:v>125.7</c:v>
                      </c:pt>
                      <c:pt idx="17023">
                        <c:v>125.1</c:v>
                      </c:pt>
                      <c:pt idx="17024">
                        <c:v>126.3</c:v>
                      </c:pt>
                      <c:pt idx="17025">
                        <c:v>126.1</c:v>
                      </c:pt>
                      <c:pt idx="17026">
                        <c:v>126.1</c:v>
                      </c:pt>
                      <c:pt idx="17027">
                        <c:v>125.4</c:v>
                      </c:pt>
                      <c:pt idx="17028">
                        <c:v>124.8</c:v>
                      </c:pt>
                      <c:pt idx="17029">
                        <c:v>125.5</c:v>
                      </c:pt>
                      <c:pt idx="17030">
                        <c:v>125.5</c:v>
                      </c:pt>
                      <c:pt idx="17031">
                        <c:v>124.2</c:v>
                      </c:pt>
                      <c:pt idx="17032">
                        <c:v>125.6</c:v>
                      </c:pt>
                      <c:pt idx="17033">
                        <c:v>126.1</c:v>
                      </c:pt>
                      <c:pt idx="17034">
                        <c:v>124.7</c:v>
                      </c:pt>
                      <c:pt idx="17035">
                        <c:v>125.5</c:v>
                      </c:pt>
                      <c:pt idx="17036">
                        <c:v>126.5</c:v>
                      </c:pt>
                      <c:pt idx="17037">
                        <c:v>126</c:v>
                      </c:pt>
                      <c:pt idx="17038">
                        <c:v>126.8</c:v>
                      </c:pt>
                      <c:pt idx="17039">
                        <c:v>125</c:v>
                      </c:pt>
                      <c:pt idx="17040">
                        <c:v>125</c:v>
                      </c:pt>
                      <c:pt idx="17041">
                        <c:v>124</c:v>
                      </c:pt>
                      <c:pt idx="17042">
                        <c:v>125.4</c:v>
                      </c:pt>
                      <c:pt idx="17043">
                        <c:v>125.1</c:v>
                      </c:pt>
                      <c:pt idx="17044">
                        <c:v>125.5</c:v>
                      </c:pt>
                      <c:pt idx="17045">
                        <c:v>126.4</c:v>
                      </c:pt>
                      <c:pt idx="17046">
                        <c:v>126.1</c:v>
                      </c:pt>
                      <c:pt idx="17047">
                        <c:v>125.6</c:v>
                      </c:pt>
                      <c:pt idx="17048">
                        <c:v>126.1</c:v>
                      </c:pt>
                      <c:pt idx="17049">
                        <c:v>126.2</c:v>
                      </c:pt>
                      <c:pt idx="17050">
                        <c:v>125.4</c:v>
                      </c:pt>
                      <c:pt idx="17051">
                        <c:v>126</c:v>
                      </c:pt>
                      <c:pt idx="17052">
                        <c:v>126.4</c:v>
                      </c:pt>
                      <c:pt idx="17053">
                        <c:v>125.2</c:v>
                      </c:pt>
                      <c:pt idx="17054">
                        <c:v>126.4</c:v>
                      </c:pt>
                      <c:pt idx="17055">
                        <c:v>125.3</c:v>
                      </c:pt>
                      <c:pt idx="17056">
                        <c:v>126.2</c:v>
                      </c:pt>
                      <c:pt idx="17057">
                        <c:v>124.3</c:v>
                      </c:pt>
                      <c:pt idx="17058">
                        <c:v>126.2</c:v>
                      </c:pt>
                      <c:pt idx="17059">
                        <c:v>125.9</c:v>
                      </c:pt>
                      <c:pt idx="17060">
                        <c:v>126.3</c:v>
                      </c:pt>
                      <c:pt idx="17061">
                        <c:v>125.9</c:v>
                      </c:pt>
                      <c:pt idx="17062">
                        <c:v>126.7</c:v>
                      </c:pt>
                      <c:pt idx="17063">
                        <c:v>125.8</c:v>
                      </c:pt>
                      <c:pt idx="17064">
                        <c:v>125.3</c:v>
                      </c:pt>
                      <c:pt idx="17065">
                        <c:v>125.4</c:v>
                      </c:pt>
                      <c:pt idx="17066">
                        <c:v>124.6</c:v>
                      </c:pt>
                      <c:pt idx="17067">
                        <c:v>124.9</c:v>
                      </c:pt>
                      <c:pt idx="17068">
                        <c:v>125.8</c:v>
                      </c:pt>
                      <c:pt idx="17069">
                        <c:v>125.3</c:v>
                      </c:pt>
                      <c:pt idx="17070">
                        <c:v>126.1</c:v>
                      </c:pt>
                      <c:pt idx="17071">
                        <c:v>125.1</c:v>
                      </c:pt>
                      <c:pt idx="17072">
                        <c:v>124.4</c:v>
                      </c:pt>
                      <c:pt idx="17073">
                        <c:v>124.8</c:v>
                      </c:pt>
                      <c:pt idx="17074">
                        <c:v>124.1</c:v>
                      </c:pt>
                      <c:pt idx="17075">
                        <c:v>125</c:v>
                      </c:pt>
                      <c:pt idx="17076">
                        <c:v>126.1</c:v>
                      </c:pt>
                      <c:pt idx="17077">
                        <c:v>124.9</c:v>
                      </c:pt>
                      <c:pt idx="17078">
                        <c:v>125.4</c:v>
                      </c:pt>
                      <c:pt idx="17079">
                        <c:v>125.4</c:v>
                      </c:pt>
                      <c:pt idx="17080">
                        <c:v>125.1</c:v>
                      </c:pt>
                      <c:pt idx="17081">
                        <c:v>124.7</c:v>
                      </c:pt>
                      <c:pt idx="17082">
                        <c:v>124.5</c:v>
                      </c:pt>
                      <c:pt idx="17083">
                        <c:v>125</c:v>
                      </c:pt>
                      <c:pt idx="17084">
                        <c:v>127</c:v>
                      </c:pt>
                      <c:pt idx="17085">
                        <c:v>126</c:v>
                      </c:pt>
                      <c:pt idx="17086">
                        <c:v>124.9</c:v>
                      </c:pt>
                      <c:pt idx="17087">
                        <c:v>124.9</c:v>
                      </c:pt>
                      <c:pt idx="17088">
                        <c:v>127</c:v>
                      </c:pt>
                      <c:pt idx="17089">
                        <c:v>126.1</c:v>
                      </c:pt>
                      <c:pt idx="17090">
                        <c:v>126.4</c:v>
                      </c:pt>
                      <c:pt idx="17091">
                        <c:v>126</c:v>
                      </c:pt>
                      <c:pt idx="17092">
                        <c:v>125.7</c:v>
                      </c:pt>
                      <c:pt idx="17093">
                        <c:v>124.1</c:v>
                      </c:pt>
                      <c:pt idx="17094">
                        <c:v>125.1</c:v>
                      </c:pt>
                      <c:pt idx="17095">
                        <c:v>124.3</c:v>
                      </c:pt>
                      <c:pt idx="17096">
                        <c:v>126.7</c:v>
                      </c:pt>
                      <c:pt idx="17097">
                        <c:v>124.8</c:v>
                      </c:pt>
                      <c:pt idx="17098">
                        <c:v>124.3</c:v>
                      </c:pt>
                      <c:pt idx="17099">
                        <c:v>125</c:v>
                      </c:pt>
                      <c:pt idx="17100">
                        <c:v>124.8</c:v>
                      </c:pt>
                      <c:pt idx="17101">
                        <c:v>125</c:v>
                      </c:pt>
                      <c:pt idx="17102">
                        <c:v>125.3</c:v>
                      </c:pt>
                      <c:pt idx="17103">
                        <c:v>125</c:v>
                      </c:pt>
                      <c:pt idx="17104">
                        <c:v>125.6</c:v>
                      </c:pt>
                      <c:pt idx="17105">
                        <c:v>126</c:v>
                      </c:pt>
                      <c:pt idx="17106">
                        <c:v>126.1</c:v>
                      </c:pt>
                      <c:pt idx="17107">
                        <c:v>126</c:v>
                      </c:pt>
                      <c:pt idx="17108">
                        <c:v>125.2</c:v>
                      </c:pt>
                      <c:pt idx="17109">
                        <c:v>126</c:v>
                      </c:pt>
                      <c:pt idx="17110">
                        <c:v>126</c:v>
                      </c:pt>
                      <c:pt idx="17111">
                        <c:v>125.9</c:v>
                      </c:pt>
                      <c:pt idx="17112">
                        <c:v>125.9</c:v>
                      </c:pt>
                      <c:pt idx="17113">
                        <c:v>126.7</c:v>
                      </c:pt>
                      <c:pt idx="17114">
                        <c:v>126.1</c:v>
                      </c:pt>
                      <c:pt idx="17115">
                        <c:v>126.3</c:v>
                      </c:pt>
                      <c:pt idx="17116">
                        <c:v>125.1</c:v>
                      </c:pt>
                      <c:pt idx="17117">
                        <c:v>125.5</c:v>
                      </c:pt>
                      <c:pt idx="17118">
                        <c:v>124.3</c:v>
                      </c:pt>
                      <c:pt idx="17119">
                        <c:v>125.3</c:v>
                      </c:pt>
                      <c:pt idx="17120">
                        <c:v>125.1</c:v>
                      </c:pt>
                      <c:pt idx="17121">
                        <c:v>125.8</c:v>
                      </c:pt>
                      <c:pt idx="17122">
                        <c:v>126</c:v>
                      </c:pt>
                      <c:pt idx="17123">
                        <c:v>125.2</c:v>
                      </c:pt>
                      <c:pt idx="17124">
                        <c:v>125.7</c:v>
                      </c:pt>
                      <c:pt idx="17125">
                        <c:v>125.7</c:v>
                      </c:pt>
                      <c:pt idx="17126">
                        <c:v>126.1</c:v>
                      </c:pt>
                      <c:pt idx="17127">
                        <c:v>125.9</c:v>
                      </c:pt>
                      <c:pt idx="17128">
                        <c:v>125.8</c:v>
                      </c:pt>
                      <c:pt idx="17129">
                        <c:v>125.3</c:v>
                      </c:pt>
                      <c:pt idx="17130">
                        <c:v>125</c:v>
                      </c:pt>
                      <c:pt idx="17131">
                        <c:v>124.5</c:v>
                      </c:pt>
                      <c:pt idx="17132">
                        <c:v>126.5</c:v>
                      </c:pt>
                      <c:pt idx="17133">
                        <c:v>126.6</c:v>
                      </c:pt>
                      <c:pt idx="17134">
                        <c:v>126.1</c:v>
                      </c:pt>
                      <c:pt idx="17135">
                        <c:v>125.8</c:v>
                      </c:pt>
                      <c:pt idx="17136">
                        <c:v>126.6</c:v>
                      </c:pt>
                      <c:pt idx="17137">
                        <c:v>125.4</c:v>
                      </c:pt>
                      <c:pt idx="17138">
                        <c:v>126.1</c:v>
                      </c:pt>
                      <c:pt idx="17139">
                        <c:v>125.9</c:v>
                      </c:pt>
                      <c:pt idx="17140">
                        <c:v>126</c:v>
                      </c:pt>
                      <c:pt idx="17141">
                        <c:v>125.6</c:v>
                      </c:pt>
                      <c:pt idx="17142">
                        <c:v>126.8</c:v>
                      </c:pt>
                      <c:pt idx="17143">
                        <c:v>126.3</c:v>
                      </c:pt>
                      <c:pt idx="17144">
                        <c:v>125</c:v>
                      </c:pt>
                      <c:pt idx="17145">
                        <c:v>125.5</c:v>
                      </c:pt>
                      <c:pt idx="17146">
                        <c:v>125.7</c:v>
                      </c:pt>
                      <c:pt idx="17147">
                        <c:v>124.1</c:v>
                      </c:pt>
                      <c:pt idx="17148">
                        <c:v>126.3</c:v>
                      </c:pt>
                      <c:pt idx="17149">
                        <c:v>124.9</c:v>
                      </c:pt>
                      <c:pt idx="17150">
                        <c:v>126.2</c:v>
                      </c:pt>
                      <c:pt idx="17151">
                        <c:v>124.8</c:v>
                      </c:pt>
                      <c:pt idx="17152">
                        <c:v>125.8</c:v>
                      </c:pt>
                      <c:pt idx="17153">
                        <c:v>125.7</c:v>
                      </c:pt>
                      <c:pt idx="17154">
                        <c:v>125.6</c:v>
                      </c:pt>
                      <c:pt idx="17155">
                        <c:v>126.2</c:v>
                      </c:pt>
                      <c:pt idx="17156">
                        <c:v>126.8</c:v>
                      </c:pt>
                      <c:pt idx="17157">
                        <c:v>124.9</c:v>
                      </c:pt>
                      <c:pt idx="17158">
                        <c:v>126</c:v>
                      </c:pt>
                      <c:pt idx="17159">
                        <c:v>125.1</c:v>
                      </c:pt>
                      <c:pt idx="17160">
                        <c:v>125.3</c:v>
                      </c:pt>
                      <c:pt idx="17161">
                        <c:v>126</c:v>
                      </c:pt>
                      <c:pt idx="17162">
                        <c:v>124.2</c:v>
                      </c:pt>
                      <c:pt idx="17163">
                        <c:v>125.8</c:v>
                      </c:pt>
                      <c:pt idx="17164">
                        <c:v>126</c:v>
                      </c:pt>
                      <c:pt idx="17165">
                        <c:v>125.6</c:v>
                      </c:pt>
                      <c:pt idx="17166">
                        <c:v>125.4</c:v>
                      </c:pt>
                      <c:pt idx="17167">
                        <c:v>125.3</c:v>
                      </c:pt>
                      <c:pt idx="17168">
                        <c:v>126.6</c:v>
                      </c:pt>
                      <c:pt idx="17169">
                        <c:v>125.5</c:v>
                      </c:pt>
                      <c:pt idx="17170">
                        <c:v>125.6</c:v>
                      </c:pt>
                      <c:pt idx="17171">
                        <c:v>125.2</c:v>
                      </c:pt>
                      <c:pt idx="17172">
                        <c:v>125.4</c:v>
                      </c:pt>
                      <c:pt idx="17173">
                        <c:v>126</c:v>
                      </c:pt>
                      <c:pt idx="17174">
                        <c:v>125.6</c:v>
                      </c:pt>
                      <c:pt idx="17175">
                        <c:v>128.1</c:v>
                      </c:pt>
                      <c:pt idx="17176">
                        <c:v>125</c:v>
                      </c:pt>
                      <c:pt idx="17177">
                        <c:v>125.8</c:v>
                      </c:pt>
                      <c:pt idx="17178">
                        <c:v>126.4</c:v>
                      </c:pt>
                      <c:pt idx="17179">
                        <c:v>126.4</c:v>
                      </c:pt>
                      <c:pt idx="17180">
                        <c:v>126.3</c:v>
                      </c:pt>
                      <c:pt idx="17181">
                        <c:v>126.7</c:v>
                      </c:pt>
                      <c:pt idx="17182">
                        <c:v>125.4</c:v>
                      </c:pt>
                      <c:pt idx="17183">
                        <c:v>125.5</c:v>
                      </c:pt>
                      <c:pt idx="17184">
                        <c:v>127.4</c:v>
                      </c:pt>
                      <c:pt idx="17185">
                        <c:v>127.6</c:v>
                      </c:pt>
                      <c:pt idx="17186">
                        <c:v>125.9</c:v>
                      </c:pt>
                      <c:pt idx="17187">
                        <c:v>126</c:v>
                      </c:pt>
                      <c:pt idx="17188">
                        <c:v>125.3</c:v>
                      </c:pt>
                      <c:pt idx="17189">
                        <c:v>126.5</c:v>
                      </c:pt>
                      <c:pt idx="17190">
                        <c:v>126.5</c:v>
                      </c:pt>
                      <c:pt idx="17191">
                        <c:v>126.5</c:v>
                      </c:pt>
                      <c:pt idx="17192">
                        <c:v>126.1</c:v>
                      </c:pt>
                      <c:pt idx="17193">
                        <c:v>125.9</c:v>
                      </c:pt>
                      <c:pt idx="17194">
                        <c:v>126.6</c:v>
                      </c:pt>
                      <c:pt idx="17195">
                        <c:v>125.2</c:v>
                      </c:pt>
                      <c:pt idx="17196">
                        <c:v>126.9</c:v>
                      </c:pt>
                      <c:pt idx="17197">
                        <c:v>125.4</c:v>
                      </c:pt>
                      <c:pt idx="17198">
                        <c:v>126.5</c:v>
                      </c:pt>
                      <c:pt idx="17199">
                        <c:v>127.4</c:v>
                      </c:pt>
                      <c:pt idx="17200">
                        <c:v>126.2</c:v>
                      </c:pt>
                      <c:pt idx="17201">
                        <c:v>126.2</c:v>
                      </c:pt>
                      <c:pt idx="17202">
                        <c:v>125.3</c:v>
                      </c:pt>
                      <c:pt idx="17203">
                        <c:v>125.8</c:v>
                      </c:pt>
                      <c:pt idx="17204">
                        <c:v>126.2</c:v>
                      </c:pt>
                      <c:pt idx="17205">
                        <c:v>127.3</c:v>
                      </c:pt>
                      <c:pt idx="17206">
                        <c:v>126.9</c:v>
                      </c:pt>
                      <c:pt idx="17207">
                        <c:v>127.1</c:v>
                      </c:pt>
                      <c:pt idx="17208">
                        <c:v>126.1</c:v>
                      </c:pt>
                      <c:pt idx="17209">
                        <c:v>126.9</c:v>
                      </c:pt>
                      <c:pt idx="17210">
                        <c:v>126.3</c:v>
                      </c:pt>
                      <c:pt idx="17211">
                        <c:v>125.7</c:v>
                      </c:pt>
                      <c:pt idx="17212">
                        <c:v>125.7</c:v>
                      </c:pt>
                      <c:pt idx="17213">
                        <c:v>125.4</c:v>
                      </c:pt>
                      <c:pt idx="17214">
                        <c:v>126.6</c:v>
                      </c:pt>
                      <c:pt idx="17215">
                        <c:v>126.4</c:v>
                      </c:pt>
                      <c:pt idx="17216">
                        <c:v>126.1</c:v>
                      </c:pt>
                      <c:pt idx="17217">
                        <c:v>126.8</c:v>
                      </c:pt>
                      <c:pt idx="17218">
                        <c:v>125.2</c:v>
                      </c:pt>
                      <c:pt idx="17219">
                        <c:v>124.8</c:v>
                      </c:pt>
                      <c:pt idx="17220">
                        <c:v>125.7</c:v>
                      </c:pt>
                      <c:pt idx="17221">
                        <c:v>126.1</c:v>
                      </c:pt>
                      <c:pt idx="17222">
                        <c:v>127.3</c:v>
                      </c:pt>
                      <c:pt idx="17223">
                        <c:v>127.4</c:v>
                      </c:pt>
                      <c:pt idx="17224">
                        <c:v>126.6</c:v>
                      </c:pt>
                      <c:pt idx="17225">
                        <c:v>126.5</c:v>
                      </c:pt>
                      <c:pt idx="17226">
                        <c:v>126.6</c:v>
                      </c:pt>
                      <c:pt idx="17227">
                        <c:v>126.7</c:v>
                      </c:pt>
                      <c:pt idx="17228">
                        <c:v>127.3</c:v>
                      </c:pt>
                      <c:pt idx="17229">
                        <c:v>127.3</c:v>
                      </c:pt>
                      <c:pt idx="17230">
                        <c:v>127</c:v>
                      </c:pt>
                      <c:pt idx="17231">
                        <c:v>127</c:v>
                      </c:pt>
                      <c:pt idx="17232">
                        <c:v>126.3</c:v>
                      </c:pt>
                      <c:pt idx="17233">
                        <c:v>127.4</c:v>
                      </c:pt>
                      <c:pt idx="17234">
                        <c:v>127.1</c:v>
                      </c:pt>
                      <c:pt idx="17235">
                        <c:v>126.7</c:v>
                      </c:pt>
                      <c:pt idx="17236">
                        <c:v>125.7</c:v>
                      </c:pt>
                      <c:pt idx="17237">
                        <c:v>127.2</c:v>
                      </c:pt>
                      <c:pt idx="17238">
                        <c:v>127</c:v>
                      </c:pt>
                      <c:pt idx="17239">
                        <c:v>127</c:v>
                      </c:pt>
                      <c:pt idx="17240">
                        <c:v>126.7</c:v>
                      </c:pt>
                      <c:pt idx="17241">
                        <c:v>126.4</c:v>
                      </c:pt>
                      <c:pt idx="17242">
                        <c:v>127.1</c:v>
                      </c:pt>
                      <c:pt idx="17243">
                        <c:v>127.5</c:v>
                      </c:pt>
                      <c:pt idx="17244">
                        <c:v>127.3</c:v>
                      </c:pt>
                      <c:pt idx="17245">
                        <c:v>126.5</c:v>
                      </c:pt>
                      <c:pt idx="17246">
                        <c:v>126.5</c:v>
                      </c:pt>
                      <c:pt idx="17247">
                        <c:v>125.1</c:v>
                      </c:pt>
                      <c:pt idx="17248">
                        <c:v>126</c:v>
                      </c:pt>
                      <c:pt idx="17249">
                        <c:v>127.5</c:v>
                      </c:pt>
                      <c:pt idx="17250">
                        <c:v>127.2</c:v>
                      </c:pt>
                      <c:pt idx="17251">
                        <c:v>127.3</c:v>
                      </c:pt>
                      <c:pt idx="17252">
                        <c:v>126.6</c:v>
                      </c:pt>
                      <c:pt idx="17253">
                        <c:v>127</c:v>
                      </c:pt>
                      <c:pt idx="17254">
                        <c:v>128.1</c:v>
                      </c:pt>
                      <c:pt idx="17255">
                        <c:v>125.7</c:v>
                      </c:pt>
                      <c:pt idx="17256">
                        <c:v>126.9</c:v>
                      </c:pt>
                      <c:pt idx="17257">
                        <c:v>126.8</c:v>
                      </c:pt>
                      <c:pt idx="17258">
                        <c:v>126.5</c:v>
                      </c:pt>
                      <c:pt idx="17259">
                        <c:v>126.7</c:v>
                      </c:pt>
                      <c:pt idx="17260">
                        <c:v>127.7</c:v>
                      </c:pt>
                      <c:pt idx="17261">
                        <c:v>125.6</c:v>
                      </c:pt>
                      <c:pt idx="17262">
                        <c:v>127.1</c:v>
                      </c:pt>
                      <c:pt idx="17263">
                        <c:v>127.8</c:v>
                      </c:pt>
                      <c:pt idx="17264">
                        <c:v>127.9</c:v>
                      </c:pt>
                      <c:pt idx="17265">
                        <c:v>126.8</c:v>
                      </c:pt>
                      <c:pt idx="17266">
                        <c:v>127.4</c:v>
                      </c:pt>
                      <c:pt idx="17267">
                        <c:v>127.9</c:v>
                      </c:pt>
                      <c:pt idx="17268">
                        <c:v>127</c:v>
                      </c:pt>
                      <c:pt idx="17269">
                        <c:v>126.8</c:v>
                      </c:pt>
                      <c:pt idx="17270">
                        <c:v>126.9</c:v>
                      </c:pt>
                      <c:pt idx="17271">
                        <c:v>125.9</c:v>
                      </c:pt>
                      <c:pt idx="17272">
                        <c:v>125.5</c:v>
                      </c:pt>
                      <c:pt idx="17273">
                        <c:v>127.9</c:v>
                      </c:pt>
                      <c:pt idx="17274">
                        <c:v>127</c:v>
                      </c:pt>
                      <c:pt idx="17275">
                        <c:v>127.9</c:v>
                      </c:pt>
                      <c:pt idx="17276">
                        <c:v>126.2</c:v>
                      </c:pt>
                      <c:pt idx="17277">
                        <c:v>126.9</c:v>
                      </c:pt>
                      <c:pt idx="17278">
                        <c:v>126</c:v>
                      </c:pt>
                      <c:pt idx="17279">
                        <c:v>125.7</c:v>
                      </c:pt>
                      <c:pt idx="17280">
                        <c:v>125.9</c:v>
                      </c:pt>
                      <c:pt idx="17281">
                        <c:v>127.4</c:v>
                      </c:pt>
                      <c:pt idx="17282">
                        <c:v>126.2</c:v>
                      </c:pt>
                      <c:pt idx="17283">
                        <c:v>128.5</c:v>
                      </c:pt>
                      <c:pt idx="17284">
                        <c:v>127.8</c:v>
                      </c:pt>
                      <c:pt idx="17285">
                        <c:v>126.9</c:v>
                      </c:pt>
                      <c:pt idx="17286">
                        <c:v>127.4</c:v>
                      </c:pt>
                      <c:pt idx="17287">
                        <c:v>126.2</c:v>
                      </c:pt>
                      <c:pt idx="17288">
                        <c:v>127.7</c:v>
                      </c:pt>
                      <c:pt idx="17289">
                        <c:v>126.5</c:v>
                      </c:pt>
                      <c:pt idx="17290">
                        <c:v>126.7</c:v>
                      </c:pt>
                      <c:pt idx="17291">
                        <c:v>127</c:v>
                      </c:pt>
                      <c:pt idx="17292">
                        <c:v>126.4</c:v>
                      </c:pt>
                      <c:pt idx="17293">
                        <c:v>127.6</c:v>
                      </c:pt>
                      <c:pt idx="17294">
                        <c:v>126.1</c:v>
                      </c:pt>
                      <c:pt idx="17295">
                        <c:v>127.6</c:v>
                      </c:pt>
                      <c:pt idx="17296">
                        <c:v>127.7</c:v>
                      </c:pt>
                      <c:pt idx="17297">
                        <c:v>126.3</c:v>
                      </c:pt>
                      <c:pt idx="17298">
                        <c:v>126.7</c:v>
                      </c:pt>
                      <c:pt idx="17299">
                        <c:v>127.6</c:v>
                      </c:pt>
                      <c:pt idx="17300">
                        <c:v>125.8</c:v>
                      </c:pt>
                      <c:pt idx="17301">
                        <c:v>127.4</c:v>
                      </c:pt>
                      <c:pt idx="17302">
                        <c:v>128</c:v>
                      </c:pt>
                      <c:pt idx="17303">
                        <c:v>128.19999999999999</c:v>
                      </c:pt>
                      <c:pt idx="17304">
                        <c:v>127.2</c:v>
                      </c:pt>
                      <c:pt idx="17305">
                        <c:v>128.30000000000001</c:v>
                      </c:pt>
                      <c:pt idx="17306">
                        <c:v>127.5</c:v>
                      </c:pt>
                      <c:pt idx="17307">
                        <c:v>126.8</c:v>
                      </c:pt>
                      <c:pt idx="17308">
                        <c:v>127.4</c:v>
                      </c:pt>
                      <c:pt idx="17309">
                        <c:v>127.4</c:v>
                      </c:pt>
                      <c:pt idx="17310">
                        <c:v>127.9</c:v>
                      </c:pt>
                      <c:pt idx="17311">
                        <c:v>126.3</c:v>
                      </c:pt>
                      <c:pt idx="17312">
                        <c:v>127.8</c:v>
                      </c:pt>
                      <c:pt idx="17313">
                        <c:v>127.9</c:v>
                      </c:pt>
                      <c:pt idx="17314">
                        <c:v>127.7</c:v>
                      </c:pt>
                      <c:pt idx="17315">
                        <c:v>127.3</c:v>
                      </c:pt>
                      <c:pt idx="17316">
                        <c:v>126.3</c:v>
                      </c:pt>
                      <c:pt idx="17317">
                        <c:v>126.3</c:v>
                      </c:pt>
                      <c:pt idx="17318">
                        <c:v>126.8</c:v>
                      </c:pt>
                      <c:pt idx="17319">
                        <c:v>127.9</c:v>
                      </c:pt>
                      <c:pt idx="17320">
                        <c:v>127.4</c:v>
                      </c:pt>
                      <c:pt idx="17321">
                        <c:v>126.8</c:v>
                      </c:pt>
                      <c:pt idx="17322">
                        <c:v>126.8</c:v>
                      </c:pt>
                      <c:pt idx="17323">
                        <c:v>128.30000000000001</c:v>
                      </c:pt>
                      <c:pt idx="17324">
                        <c:v>126.9</c:v>
                      </c:pt>
                      <c:pt idx="17325">
                        <c:v>127.1</c:v>
                      </c:pt>
                      <c:pt idx="17326">
                        <c:v>127.3</c:v>
                      </c:pt>
                      <c:pt idx="17327">
                        <c:v>126.7</c:v>
                      </c:pt>
                      <c:pt idx="17328">
                        <c:v>127.5</c:v>
                      </c:pt>
                      <c:pt idx="17329">
                        <c:v>126.6</c:v>
                      </c:pt>
                      <c:pt idx="17330">
                        <c:v>127.1</c:v>
                      </c:pt>
                      <c:pt idx="17331">
                        <c:v>126.1</c:v>
                      </c:pt>
                      <c:pt idx="17332">
                        <c:v>126.7</c:v>
                      </c:pt>
                      <c:pt idx="17333">
                        <c:v>126.9</c:v>
                      </c:pt>
                      <c:pt idx="17334">
                        <c:v>127.8</c:v>
                      </c:pt>
                      <c:pt idx="17335">
                        <c:v>127.2</c:v>
                      </c:pt>
                      <c:pt idx="17336">
                        <c:v>126.6</c:v>
                      </c:pt>
                      <c:pt idx="17337">
                        <c:v>127.1</c:v>
                      </c:pt>
                      <c:pt idx="17338">
                        <c:v>128.19999999999999</c:v>
                      </c:pt>
                      <c:pt idx="17339">
                        <c:v>126.7</c:v>
                      </c:pt>
                      <c:pt idx="17340">
                        <c:v>126.6</c:v>
                      </c:pt>
                      <c:pt idx="17341">
                        <c:v>127.3</c:v>
                      </c:pt>
                      <c:pt idx="17342">
                        <c:v>126.5</c:v>
                      </c:pt>
                      <c:pt idx="17343">
                        <c:v>127.9</c:v>
                      </c:pt>
                      <c:pt idx="17344">
                        <c:v>126.8</c:v>
                      </c:pt>
                      <c:pt idx="17345">
                        <c:v>127.6</c:v>
                      </c:pt>
                      <c:pt idx="17346">
                        <c:v>127.3</c:v>
                      </c:pt>
                      <c:pt idx="17347">
                        <c:v>127.6</c:v>
                      </c:pt>
                      <c:pt idx="17348">
                        <c:v>127.6</c:v>
                      </c:pt>
                      <c:pt idx="17349">
                        <c:v>127.2</c:v>
                      </c:pt>
                      <c:pt idx="17350">
                        <c:v>127.4</c:v>
                      </c:pt>
                      <c:pt idx="17351">
                        <c:v>127.3</c:v>
                      </c:pt>
                      <c:pt idx="17352">
                        <c:v>126.8</c:v>
                      </c:pt>
                      <c:pt idx="17353">
                        <c:v>127.9</c:v>
                      </c:pt>
                      <c:pt idx="17354">
                        <c:v>127.3</c:v>
                      </c:pt>
                      <c:pt idx="17355">
                        <c:v>127.2</c:v>
                      </c:pt>
                      <c:pt idx="17356">
                        <c:v>126.7</c:v>
                      </c:pt>
                      <c:pt idx="17357">
                        <c:v>126.4</c:v>
                      </c:pt>
                      <c:pt idx="17358">
                        <c:v>126.1</c:v>
                      </c:pt>
                      <c:pt idx="17359">
                        <c:v>126.1</c:v>
                      </c:pt>
                      <c:pt idx="17360">
                        <c:v>128.1</c:v>
                      </c:pt>
                      <c:pt idx="17361">
                        <c:v>128.1</c:v>
                      </c:pt>
                      <c:pt idx="17362">
                        <c:v>127.3</c:v>
                      </c:pt>
                      <c:pt idx="17363">
                        <c:v>127.4</c:v>
                      </c:pt>
                      <c:pt idx="17364">
                        <c:v>128.1</c:v>
                      </c:pt>
                      <c:pt idx="17365">
                        <c:v>128.1</c:v>
                      </c:pt>
                      <c:pt idx="17366">
                        <c:v>126.5</c:v>
                      </c:pt>
                      <c:pt idx="17367">
                        <c:v>126.5</c:v>
                      </c:pt>
                      <c:pt idx="17368">
                        <c:v>127.6</c:v>
                      </c:pt>
                      <c:pt idx="17369">
                        <c:v>127.3</c:v>
                      </c:pt>
                      <c:pt idx="17370">
                        <c:v>127.3</c:v>
                      </c:pt>
                      <c:pt idx="17371">
                        <c:v>127.6</c:v>
                      </c:pt>
                      <c:pt idx="17372">
                        <c:v>127.7</c:v>
                      </c:pt>
                      <c:pt idx="17373">
                        <c:v>128.1</c:v>
                      </c:pt>
                      <c:pt idx="17374">
                        <c:v>126.3</c:v>
                      </c:pt>
                      <c:pt idx="17375">
                        <c:v>126.5</c:v>
                      </c:pt>
                      <c:pt idx="17376">
                        <c:v>126.9</c:v>
                      </c:pt>
                      <c:pt idx="17377">
                        <c:v>127.4</c:v>
                      </c:pt>
                      <c:pt idx="17378">
                        <c:v>126.6</c:v>
                      </c:pt>
                      <c:pt idx="17379">
                        <c:v>127.9</c:v>
                      </c:pt>
                      <c:pt idx="17380">
                        <c:v>127.6</c:v>
                      </c:pt>
                      <c:pt idx="17381">
                        <c:v>127</c:v>
                      </c:pt>
                      <c:pt idx="17382">
                        <c:v>126.3</c:v>
                      </c:pt>
                      <c:pt idx="17383">
                        <c:v>127.3</c:v>
                      </c:pt>
                      <c:pt idx="17384">
                        <c:v>127</c:v>
                      </c:pt>
                      <c:pt idx="17385">
                        <c:v>127</c:v>
                      </c:pt>
                      <c:pt idx="17386">
                        <c:v>127.9</c:v>
                      </c:pt>
                      <c:pt idx="17387">
                        <c:v>127.1</c:v>
                      </c:pt>
                      <c:pt idx="17388">
                        <c:v>127.7</c:v>
                      </c:pt>
                      <c:pt idx="17389">
                        <c:v>127.3</c:v>
                      </c:pt>
                      <c:pt idx="17390">
                        <c:v>127.7</c:v>
                      </c:pt>
                      <c:pt idx="17391">
                        <c:v>126.4</c:v>
                      </c:pt>
                      <c:pt idx="17392">
                        <c:v>126.9</c:v>
                      </c:pt>
                      <c:pt idx="17393">
                        <c:v>127</c:v>
                      </c:pt>
                      <c:pt idx="17394">
                        <c:v>128.30000000000001</c:v>
                      </c:pt>
                      <c:pt idx="17395">
                        <c:v>126.8</c:v>
                      </c:pt>
                      <c:pt idx="17396">
                        <c:v>127.3</c:v>
                      </c:pt>
                      <c:pt idx="17397">
                        <c:v>127.2</c:v>
                      </c:pt>
                      <c:pt idx="17398">
                        <c:v>125.9</c:v>
                      </c:pt>
                      <c:pt idx="17399">
                        <c:v>126.3</c:v>
                      </c:pt>
                      <c:pt idx="17400">
                        <c:v>126.4</c:v>
                      </c:pt>
                      <c:pt idx="17401">
                        <c:v>126.4</c:v>
                      </c:pt>
                      <c:pt idx="17402">
                        <c:v>126.3</c:v>
                      </c:pt>
                      <c:pt idx="17403">
                        <c:v>127.7</c:v>
                      </c:pt>
                      <c:pt idx="17404">
                        <c:v>126.8</c:v>
                      </c:pt>
                      <c:pt idx="17405">
                        <c:v>127</c:v>
                      </c:pt>
                      <c:pt idx="17406">
                        <c:v>126.3</c:v>
                      </c:pt>
                      <c:pt idx="17407">
                        <c:v>127.3</c:v>
                      </c:pt>
                      <c:pt idx="17408">
                        <c:v>128.1</c:v>
                      </c:pt>
                      <c:pt idx="17409">
                        <c:v>127.5</c:v>
                      </c:pt>
                      <c:pt idx="17410">
                        <c:v>126.5</c:v>
                      </c:pt>
                      <c:pt idx="17411">
                        <c:v>127</c:v>
                      </c:pt>
                      <c:pt idx="17412">
                        <c:v>126.8</c:v>
                      </c:pt>
                      <c:pt idx="17413">
                        <c:v>128</c:v>
                      </c:pt>
                      <c:pt idx="17414">
                        <c:v>127.3</c:v>
                      </c:pt>
                      <c:pt idx="17415">
                        <c:v>127.1</c:v>
                      </c:pt>
                      <c:pt idx="17416">
                        <c:v>127.2</c:v>
                      </c:pt>
                      <c:pt idx="17417">
                        <c:v>127.4</c:v>
                      </c:pt>
                      <c:pt idx="17418">
                        <c:v>127.5</c:v>
                      </c:pt>
                      <c:pt idx="17419">
                        <c:v>127.1</c:v>
                      </c:pt>
                      <c:pt idx="17420">
                        <c:v>126.9</c:v>
                      </c:pt>
                      <c:pt idx="17421">
                        <c:v>126.4</c:v>
                      </c:pt>
                      <c:pt idx="17422">
                        <c:v>127.4</c:v>
                      </c:pt>
                      <c:pt idx="17423">
                        <c:v>127.5</c:v>
                      </c:pt>
                      <c:pt idx="17424">
                        <c:v>126.2</c:v>
                      </c:pt>
                      <c:pt idx="17425">
                        <c:v>128.4</c:v>
                      </c:pt>
                      <c:pt idx="17426">
                        <c:v>127.9</c:v>
                      </c:pt>
                      <c:pt idx="17427">
                        <c:v>126.7</c:v>
                      </c:pt>
                      <c:pt idx="17428">
                        <c:v>126.3</c:v>
                      </c:pt>
                      <c:pt idx="17429">
                        <c:v>127.8</c:v>
                      </c:pt>
                      <c:pt idx="17430">
                        <c:v>127.4</c:v>
                      </c:pt>
                      <c:pt idx="17431">
                        <c:v>127</c:v>
                      </c:pt>
                      <c:pt idx="17432">
                        <c:v>126.7</c:v>
                      </c:pt>
                      <c:pt idx="17433">
                        <c:v>126.7</c:v>
                      </c:pt>
                      <c:pt idx="17434">
                        <c:v>127.2</c:v>
                      </c:pt>
                      <c:pt idx="17435">
                        <c:v>126.7</c:v>
                      </c:pt>
                      <c:pt idx="17436">
                        <c:v>126.5</c:v>
                      </c:pt>
                      <c:pt idx="17437">
                        <c:v>126.5</c:v>
                      </c:pt>
                      <c:pt idx="17438">
                        <c:v>125.8</c:v>
                      </c:pt>
                      <c:pt idx="17439">
                        <c:v>126.6</c:v>
                      </c:pt>
                      <c:pt idx="17440">
                        <c:v>127.4</c:v>
                      </c:pt>
                      <c:pt idx="17441">
                        <c:v>127</c:v>
                      </c:pt>
                      <c:pt idx="17442">
                        <c:v>127.3</c:v>
                      </c:pt>
                      <c:pt idx="17443">
                        <c:v>127.3</c:v>
                      </c:pt>
                      <c:pt idx="17444">
                        <c:v>128.6</c:v>
                      </c:pt>
                      <c:pt idx="17445">
                        <c:v>127</c:v>
                      </c:pt>
                      <c:pt idx="17446">
                        <c:v>126.9</c:v>
                      </c:pt>
                      <c:pt idx="17447">
                        <c:v>126.3</c:v>
                      </c:pt>
                      <c:pt idx="17448">
                        <c:v>126.9</c:v>
                      </c:pt>
                      <c:pt idx="17449">
                        <c:v>126.4</c:v>
                      </c:pt>
                      <c:pt idx="17450">
                        <c:v>125.5</c:v>
                      </c:pt>
                      <c:pt idx="17451">
                        <c:v>127.4</c:v>
                      </c:pt>
                      <c:pt idx="17452">
                        <c:v>128.19999999999999</c:v>
                      </c:pt>
                      <c:pt idx="17453">
                        <c:v>126.9</c:v>
                      </c:pt>
                      <c:pt idx="17454">
                        <c:v>127.5</c:v>
                      </c:pt>
                      <c:pt idx="17455">
                        <c:v>128.1</c:v>
                      </c:pt>
                      <c:pt idx="17456">
                        <c:v>125.6</c:v>
                      </c:pt>
                      <c:pt idx="17457">
                        <c:v>126.1</c:v>
                      </c:pt>
                      <c:pt idx="17458">
                        <c:v>126.9</c:v>
                      </c:pt>
                      <c:pt idx="17459">
                        <c:v>126.2</c:v>
                      </c:pt>
                      <c:pt idx="17460">
                        <c:v>127.4</c:v>
                      </c:pt>
                      <c:pt idx="17461">
                        <c:v>126.9</c:v>
                      </c:pt>
                      <c:pt idx="17462">
                        <c:v>126.4</c:v>
                      </c:pt>
                      <c:pt idx="17463">
                        <c:v>126.6</c:v>
                      </c:pt>
                      <c:pt idx="17464">
                        <c:v>126.1</c:v>
                      </c:pt>
                      <c:pt idx="17465">
                        <c:v>126.8</c:v>
                      </c:pt>
                      <c:pt idx="17466">
                        <c:v>127.4</c:v>
                      </c:pt>
                      <c:pt idx="17467">
                        <c:v>127</c:v>
                      </c:pt>
                      <c:pt idx="17468">
                        <c:v>125.7</c:v>
                      </c:pt>
                      <c:pt idx="17469">
                        <c:v>127</c:v>
                      </c:pt>
                      <c:pt idx="17470">
                        <c:v>127.2</c:v>
                      </c:pt>
                      <c:pt idx="17471">
                        <c:v>127.8</c:v>
                      </c:pt>
                      <c:pt idx="17472">
                        <c:v>127.4</c:v>
                      </c:pt>
                      <c:pt idx="17473">
                        <c:v>127</c:v>
                      </c:pt>
                      <c:pt idx="17474">
                        <c:v>127.3</c:v>
                      </c:pt>
                      <c:pt idx="17475">
                        <c:v>126.6</c:v>
                      </c:pt>
                      <c:pt idx="17476">
                        <c:v>127.3</c:v>
                      </c:pt>
                      <c:pt idx="17477">
                        <c:v>127.9</c:v>
                      </c:pt>
                      <c:pt idx="17478">
                        <c:v>128.1</c:v>
                      </c:pt>
                      <c:pt idx="17479">
                        <c:v>126.9</c:v>
                      </c:pt>
                      <c:pt idx="17480">
                        <c:v>127</c:v>
                      </c:pt>
                      <c:pt idx="17481">
                        <c:v>126.2</c:v>
                      </c:pt>
                      <c:pt idx="17482">
                        <c:v>126.6</c:v>
                      </c:pt>
                      <c:pt idx="17483">
                        <c:v>126.9</c:v>
                      </c:pt>
                      <c:pt idx="17484">
                        <c:v>127.8</c:v>
                      </c:pt>
                      <c:pt idx="17485">
                        <c:v>128.69999999999999</c:v>
                      </c:pt>
                      <c:pt idx="17486">
                        <c:v>126.4</c:v>
                      </c:pt>
                      <c:pt idx="17487">
                        <c:v>127.7</c:v>
                      </c:pt>
                      <c:pt idx="17488">
                        <c:v>126.2</c:v>
                      </c:pt>
                      <c:pt idx="17489">
                        <c:v>126.1</c:v>
                      </c:pt>
                      <c:pt idx="17490">
                        <c:v>125.4</c:v>
                      </c:pt>
                      <c:pt idx="17491">
                        <c:v>126.6</c:v>
                      </c:pt>
                      <c:pt idx="17492">
                        <c:v>127.9</c:v>
                      </c:pt>
                      <c:pt idx="17493">
                        <c:v>127.2</c:v>
                      </c:pt>
                      <c:pt idx="17494">
                        <c:v>127.8</c:v>
                      </c:pt>
                      <c:pt idx="17495">
                        <c:v>128.1</c:v>
                      </c:pt>
                      <c:pt idx="17496">
                        <c:v>127.4</c:v>
                      </c:pt>
                      <c:pt idx="17497">
                        <c:v>127.9</c:v>
                      </c:pt>
                      <c:pt idx="17498">
                        <c:v>127.4</c:v>
                      </c:pt>
                      <c:pt idx="17499">
                        <c:v>126.9</c:v>
                      </c:pt>
                      <c:pt idx="17500">
                        <c:v>127.9</c:v>
                      </c:pt>
                      <c:pt idx="17501">
                        <c:v>126.6</c:v>
                      </c:pt>
                      <c:pt idx="17502">
                        <c:v>127.9</c:v>
                      </c:pt>
                      <c:pt idx="17503">
                        <c:v>126.4</c:v>
                      </c:pt>
                      <c:pt idx="17504">
                        <c:v>127.3</c:v>
                      </c:pt>
                      <c:pt idx="17505">
                        <c:v>127.9</c:v>
                      </c:pt>
                      <c:pt idx="17506">
                        <c:v>127.7</c:v>
                      </c:pt>
                      <c:pt idx="17507">
                        <c:v>126.9</c:v>
                      </c:pt>
                      <c:pt idx="17508">
                        <c:v>128.1</c:v>
                      </c:pt>
                      <c:pt idx="17509">
                        <c:v>126.1</c:v>
                      </c:pt>
                      <c:pt idx="17510">
                        <c:v>126</c:v>
                      </c:pt>
                      <c:pt idx="17511">
                        <c:v>126.6</c:v>
                      </c:pt>
                      <c:pt idx="17512">
                        <c:v>126.1</c:v>
                      </c:pt>
                      <c:pt idx="17513">
                        <c:v>126.4</c:v>
                      </c:pt>
                      <c:pt idx="17514">
                        <c:v>126.9</c:v>
                      </c:pt>
                      <c:pt idx="17515">
                        <c:v>125.8</c:v>
                      </c:pt>
                      <c:pt idx="17516">
                        <c:v>127.3</c:v>
                      </c:pt>
                      <c:pt idx="17517">
                        <c:v>127.2</c:v>
                      </c:pt>
                      <c:pt idx="17518">
                        <c:v>126.5</c:v>
                      </c:pt>
                      <c:pt idx="17519">
                        <c:v>127.8</c:v>
                      </c:pt>
                      <c:pt idx="17520">
                        <c:v>127.3</c:v>
                      </c:pt>
                      <c:pt idx="17521">
                        <c:v>127</c:v>
                      </c:pt>
                      <c:pt idx="17522">
                        <c:v>127</c:v>
                      </c:pt>
                      <c:pt idx="17523">
                        <c:v>127.8</c:v>
                      </c:pt>
                      <c:pt idx="17524">
                        <c:v>126.9</c:v>
                      </c:pt>
                      <c:pt idx="17525">
                        <c:v>126.8</c:v>
                      </c:pt>
                      <c:pt idx="17526">
                        <c:v>126.4</c:v>
                      </c:pt>
                      <c:pt idx="17527">
                        <c:v>127.4</c:v>
                      </c:pt>
                      <c:pt idx="17528">
                        <c:v>128.1</c:v>
                      </c:pt>
                      <c:pt idx="17529">
                        <c:v>127.3</c:v>
                      </c:pt>
                      <c:pt idx="17530">
                        <c:v>126.9</c:v>
                      </c:pt>
                      <c:pt idx="17531">
                        <c:v>126</c:v>
                      </c:pt>
                      <c:pt idx="17532">
                        <c:v>127.3</c:v>
                      </c:pt>
                      <c:pt idx="17533">
                        <c:v>125.7</c:v>
                      </c:pt>
                      <c:pt idx="17534">
                        <c:v>125.9</c:v>
                      </c:pt>
                      <c:pt idx="17535">
                        <c:v>126.5</c:v>
                      </c:pt>
                      <c:pt idx="17536">
                        <c:v>126.2</c:v>
                      </c:pt>
                      <c:pt idx="17537">
                        <c:v>127.3</c:v>
                      </c:pt>
                      <c:pt idx="17538">
                        <c:v>127.4</c:v>
                      </c:pt>
                      <c:pt idx="17539">
                        <c:v>127.6</c:v>
                      </c:pt>
                      <c:pt idx="17540">
                        <c:v>126.1</c:v>
                      </c:pt>
                      <c:pt idx="17541">
                        <c:v>126.3</c:v>
                      </c:pt>
                      <c:pt idx="17542">
                        <c:v>127.4</c:v>
                      </c:pt>
                      <c:pt idx="17543">
                        <c:v>126.3</c:v>
                      </c:pt>
                      <c:pt idx="17544">
                        <c:v>128.9</c:v>
                      </c:pt>
                      <c:pt idx="17545">
                        <c:v>127.9</c:v>
                      </c:pt>
                      <c:pt idx="17546">
                        <c:v>126.7</c:v>
                      </c:pt>
                      <c:pt idx="17547">
                        <c:v>125.9</c:v>
                      </c:pt>
                      <c:pt idx="17548">
                        <c:v>127.3</c:v>
                      </c:pt>
                      <c:pt idx="17549">
                        <c:v>127.1</c:v>
                      </c:pt>
                      <c:pt idx="17550">
                        <c:v>126.9</c:v>
                      </c:pt>
                      <c:pt idx="17551">
                        <c:v>126.9</c:v>
                      </c:pt>
                      <c:pt idx="17552">
                        <c:v>127.1</c:v>
                      </c:pt>
                      <c:pt idx="17553">
                        <c:v>127.2</c:v>
                      </c:pt>
                      <c:pt idx="17554">
                        <c:v>127.2</c:v>
                      </c:pt>
                      <c:pt idx="17555">
                        <c:v>125.7</c:v>
                      </c:pt>
                      <c:pt idx="17556">
                        <c:v>125.5</c:v>
                      </c:pt>
                      <c:pt idx="17557">
                        <c:v>127.3</c:v>
                      </c:pt>
                      <c:pt idx="17558">
                        <c:v>127.6</c:v>
                      </c:pt>
                      <c:pt idx="17559">
                        <c:v>126.5</c:v>
                      </c:pt>
                      <c:pt idx="17560">
                        <c:v>126.5</c:v>
                      </c:pt>
                      <c:pt idx="17561">
                        <c:v>125.9</c:v>
                      </c:pt>
                      <c:pt idx="17562">
                        <c:v>127.4</c:v>
                      </c:pt>
                      <c:pt idx="17563">
                        <c:v>126.8</c:v>
                      </c:pt>
                      <c:pt idx="17564">
                        <c:v>126.2</c:v>
                      </c:pt>
                      <c:pt idx="17565">
                        <c:v>126.6</c:v>
                      </c:pt>
                      <c:pt idx="17566">
                        <c:v>128</c:v>
                      </c:pt>
                      <c:pt idx="17567">
                        <c:v>126.9</c:v>
                      </c:pt>
                      <c:pt idx="17568">
                        <c:v>127.2</c:v>
                      </c:pt>
                      <c:pt idx="17569">
                        <c:v>126.5</c:v>
                      </c:pt>
                      <c:pt idx="17570">
                        <c:v>126</c:v>
                      </c:pt>
                      <c:pt idx="17571">
                        <c:v>125.5</c:v>
                      </c:pt>
                      <c:pt idx="17572">
                        <c:v>126.1</c:v>
                      </c:pt>
                      <c:pt idx="17573">
                        <c:v>126.3</c:v>
                      </c:pt>
                      <c:pt idx="17574">
                        <c:v>128.1</c:v>
                      </c:pt>
                      <c:pt idx="17575">
                        <c:v>126.9</c:v>
                      </c:pt>
                      <c:pt idx="17576">
                        <c:v>127.3</c:v>
                      </c:pt>
                      <c:pt idx="17577">
                        <c:v>126.4</c:v>
                      </c:pt>
                      <c:pt idx="17578">
                        <c:v>126.4</c:v>
                      </c:pt>
                      <c:pt idx="17579">
                        <c:v>127.1</c:v>
                      </c:pt>
                      <c:pt idx="17580">
                        <c:v>126.8</c:v>
                      </c:pt>
                      <c:pt idx="17581">
                        <c:v>127.1</c:v>
                      </c:pt>
                      <c:pt idx="17582">
                        <c:v>126.3</c:v>
                      </c:pt>
                      <c:pt idx="17583">
                        <c:v>127.9</c:v>
                      </c:pt>
                      <c:pt idx="17584">
                        <c:v>126.8</c:v>
                      </c:pt>
                      <c:pt idx="17585">
                        <c:v>126.6</c:v>
                      </c:pt>
                      <c:pt idx="17586">
                        <c:v>126.2</c:v>
                      </c:pt>
                      <c:pt idx="17587">
                        <c:v>126.7</c:v>
                      </c:pt>
                      <c:pt idx="17588">
                        <c:v>126.6</c:v>
                      </c:pt>
                      <c:pt idx="17589">
                        <c:v>126.4</c:v>
                      </c:pt>
                      <c:pt idx="17590">
                        <c:v>126.8</c:v>
                      </c:pt>
                      <c:pt idx="17591">
                        <c:v>126.8</c:v>
                      </c:pt>
                      <c:pt idx="17592">
                        <c:v>126.5</c:v>
                      </c:pt>
                      <c:pt idx="17593">
                        <c:v>127.3</c:v>
                      </c:pt>
                      <c:pt idx="17594">
                        <c:v>126.4</c:v>
                      </c:pt>
                      <c:pt idx="17595">
                        <c:v>127.2</c:v>
                      </c:pt>
                      <c:pt idx="17596">
                        <c:v>127.7</c:v>
                      </c:pt>
                      <c:pt idx="17597">
                        <c:v>128.19999999999999</c:v>
                      </c:pt>
                      <c:pt idx="17598">
                        <c:v>127.5</c:v>
                      </c:pt>
                      <c:pt idx="17599">
                        <c:v>127.6</c:v>
                      </c:pt>
                      <c:pt idx="17600">
                        <c:v>127.4</c:v>
                      </c:pt>
                      <c:pt idx="17601">
                        <c:v>126.6</c:v>
                      </c:pt>
                      <c:pt idx="17602">
                        <c:v>127.2</c:v>
                      </c:pt>
                      <c:pt idx="17603">
                        <c:v>126.6</c:v>
                      </c:pt>
                      <c:pt idx="17604">
                        <c:v>126.3</c:v>
                      </c:pt>
                      <c:pt idx="17605">
                        <c:v>126.3</c:v>
                      </c:pt>
                      <c:pt idx="17606">
                        <c:v>126.7</c:v>
                      </c:pt>
                      <c:pt idx="17607">
                        <c:v>126.8</c:v>
                      </c:pt>
                      <c:pt idx="17608">
                        <c:v>126.2</c:v>
                      </c:pt>
                      <c:pt idx="17609">
                        <c:v>127.1</c:v>
                      </c:pt>
                      <c:pt idx="17610">
                        <c:v>126.6</c:v>
                      </c:pt>
                      <c:pt idx="17611">
                        <c:v>127.1</c:v>
                      </c:pt>
                      <c:pt idx="17612">
                        <c:v>125.6</c:v>
                      </c:pt>
                      <c:pt idx="17613">
                        <c:v>127.4</c:v>
                      </c:pt>
                      <c:pt idx="17614">
                        <c:v>126.4</c:v>
                      </c:pt>
                      <c:pt idx="17615">
                        <c:v>126.2</c:v>
                      </c:pt>
                      <c:pt idx="17616">
                        <c:v>127.5</c:v>
                      </c:pt>
                      <c:pt idx="17617">
                        <c:v>126.6</c:v>
                      </c:pt>
                      <c:pt idx="17618">
                        <c:v>126.5</c:v>
                      </c:pt>
                      <c:pt idx="17619">
                        <c:v>127.2</c:v>
                      </c:pt>
                      <c:pt idx="17620">
                        <c:v>126.9</c:v>
                      </c:pt>
                      <c:pt idx="17621">
                        <c:v>126.6</c:v>
                      </c:pt>
                      <c:pt idx="17622">
                        <c:v>126</c:v>
                      </c:pt>
                      <c:pt idx="17623">
                        <c:v>126.5</c:v>
                      </c:pt>
                      <c:pt idx="17624">
                        <c:v>126.9</c:v>
                      </c:pt>
                      <c:pt idx="17625">
                        <c:v>127.4</c:v>
                      </c:pt>
                      <c:pt idx="17626">
                        <c:v>127</c:v>
                      </c:pt>
                      <c:pt idx="17627">
                        <c:v>126.5</c:v>
                      </c:pt>
                      <c:pt idx="17628">
                        <c:v>125.8</c:v>
                      </c:pt>
                      <c:pt idx="17629">
                        <c:v>127.4</c:v>
                      </c:pt>
                      <c:pt idx="17630">
                        <c:v>126.9</c:v>
                      </c:pt>
                      <c:pt idx="17631">
                        <c:v>127</c:v>
                      </c:pt>
                      <c:pt idx="17632">
                        <c:v>125.9</c:v>
                      </c:pt>
                      <c:pt idx="17633">
                        <c:v>126.6</c:v>
                      </c:pt>
                      <c:pt idx="17634">
                        <c:v>126.5</c:v>
                      </c:pt>
                      <c:pt idx="17635">
                        <c:v>127.1</c:v>
                      </c:pt>
                      <c:pt idx="17636">
                        <c:v>127.8</c:v>
                      </c:pt>
                      <c:pt idx="17637">
                        <c:v>126.4</c:v>
                      </c:pt>
                      <c:pt idx="17638">
                        <c:v>125.8</c:v>
                      </c:pt>
                      <c:pt idx="17639">
                        <c:v>126</c:v>
                      </c:pt>
                      <c:pt idx="17640">
                        <c:v>126.6</c:v>
                      </c:pt>
                      <c:pt idx="17641">
                        <c:v>127.2</c:v>
                      </c:pt>
                      <c:pt idx="17642">
                        <c:v>126.3</c:v>
                      </c:pt>
                      <c:pt idx="17643">
                        <c:v>127.3</c:v>
                      </c:pt>
                      <c:pt idx="17644">
                        <c:v>126.3</c:v>
                      </c:pt>
                      <c:pt idx="17645">
                        <c:v>126.7</c:v>
                      </c:pt>
                      <c:pt idx="17646">
                        <c:v>126.1</c:v>
                      </c:pt>
                      <c:pt idx="17647">
                        <c:v>126.9</c:v>
                      </c:pt>
                      <c:pt idx="17648">
                        <c:v>127.5</c:v>
                      </c:pt>
                      <c:pt idx="17649">
                        <c:v>126.5</c:v>
                      </c:pt>
                      <c:pt idx="17650">
                        <c:v>127.1</c:v>
                      </c:pt>
                      <c:pt idx="17651">
                        <c:v>127.9</c:v>
                      </c:pt>
                      <c:pt idx="17652">
                        <c:v>125.9</c:v>
                      </c:pt>
                      <c:pt idx="17653">
                        <c:v>127.3</c:v>
                      </c:pt>
                      <c:pt idx="17654">
                        <c:v>127.1</c:v>
                      </c:pt>
                      <c:pt idx="17655">
                        <c:v>126.3</c:v>
                      </c:pt>
                      <c:pt idx="17656">
                        <c:v>127.8</c:v>
                      </c:pt>
                      <c:pt idx="17657">
                        <c:v>126.2</c:v>
                      </c:pt>
                      <c:pt idx="17658">
                        <c:v>126</c:v>
                      </c:pt>
                      <c:pt idx="17659">
                        <c:v>126.6</c:v>
                      </c:pt>
                      <c:pt idx="17660">
                        <c:v>127.2</c:v>
                      </c:pt>
                      <c:pt idx="17661">
                        <c:v>126.7</c:v>
                      </c:pt>
                      <c:pt idx="17662">
                        <c:v>125.7</c:v>
                      </c:pt>
                      <c:pt idx="17663">
                        <c:v>125.9</c:v>
                      </c:pt>
                      <c:pt idx="17664">
                        <c:v>127.3</c:v>
                      </c:pt>
                      <c:pt idx="17665">
                        <c:v>127</c:v>
                      </c:pt>
                      <c:pt idx="17666">
                        <c:v>126.7</c:v>
                      </c:pt>
                      <c:pt idx="17667">
                        <c:v>127</c:v>
                      </c:pt>
                      <c:pt idx="17668">
                        <c:v>126.9</c:v>
                      </c:pt>
                      <c:pt idx="17669">
                        <c:v>126.6</c:v>
                      </c:pt>
                      <c:pt idx="17670">
                        <c:v>127.5</c:v>
                      </c:pt>
                      <c:pt idx="17671">
                        <c:v>127.3</c:v>
                      </c:pt>
                      <c:pt idx="17672">
                        <c:v>127.4</c:v>
                      </c:pt>
                      <c:pt idx="17673">
                        <c:v>126.3</c:v>
                      </c:pt>
                      <c:pt idx="17674">
                        <c:v>126.5</c:v>
                      </c:pt>
                      <c:pt idx="17675">
                        <c:v>126.7</c:v>
                      </c:pt>
                      <c:pt idx="17676">
                        <c:v>126.5</c:v>
                      </c:pt>
                      <c:pt idx="17677">
                        <c:v>127.7</c:v>
                      </c:pt>
                      <c:pt idx="17678">
                        <c:v>126.7</c:v>
                      </c:pt>
                      <c:pt idx="17679">
                        <c:v>126.3</c:v>
                      </c:pt>
                      <c:pt idx="17680">
                        <c:v>127.2</c:v>
                      </c:pt>
                      <c:pt idx="17681">
                        <c:v>126.4</c:v>
                      </c:pt>
                      <c:pt idx="17682">
                        <c:v>126.9</c:v>
                      </c:pt>
                      <c:pt idx="17683">
                        <c:v>127.2</c:v>
                      </c:pt>
                      <c:pt idx="17684">
                        <c:v>126.2</c:v>
                      </c:pt>
                      <c:pt idx="17685">
                        <c:v>127.2</c:v>
                      </c:pt>
                      <c:pt idx="17686">
                        <c:v>127.2</c:v>
                      </c:pt>
                      <c:pt idx="17687">
                        <c:v>127.1</c:v>
                      </c:pt>
                      <c:pt idx="17688">
                        <c:v>127.6</c:v>
                      </c:pt>
                      <c:pt idx="17689">
                        <c:v>127.9</c:v>
                      </c:pt>
                      <c:pt idx="17690">
                        <c:v>126.6</c:v>
                      </c:pt>
                      <c:pt idx="17691">
                        <c:v>127.1</c:v>
                      </c:pt>
                      <c:pt idx="17692">
                        <c:v>127</c:v>
                      </c:pt>
                      <c:pt idx="17693">
                        <c:v>126.5</c:v>
                      </c:pt>
                      <c:pt idx="17694">
                        <c:v>126.7</c:v>
                      </c:pt>
                      <c:pt idx="17695">
                        <c:v>127.5</c:v>
                      </c:pt>
                      <c:pt idx="17696">
                        <c:v>126.3</c:v>
                      </c:pt>
                      <c:pt idx="17697">
                        <c:v>126</c:v>
                      </c:pt>
                      <c:pt idx="17698">
                        <c:v>126.5</c:v>
                      </c:pt>
                      <c:pt idx="17699">
                        <c:v>126.8</c:v>
                      </c:pt>
                      <c:pt idx="17700">
                        <c:v>127.1</c:v>
                      </c:pt>
                      <c:pt idx="17701">
                        <c:v>127.4</c:v>
                      </c:pt>
                      <c:pt idx="17702">
                        <c:v>128.4</c:v>
                      </c:pt>
                      <c:pt idx="17703">
                        <c:v>127.4</c:v>
                      </c:pt>
                      <c:pt idx="17704">
                        <c:v>126.8</c:v>
                      </c:pt>
                      <c:pt idx="17705">
                        <c:v>126.8</c:v>
                      </c:pt>
                      <c:pt idx="17706">
                        <c:v>126.5</c:v>
                      </c:pt>
                      <c:pt idx="17707">
                        <c:v>126.5</c:v>
                      </c:pt>
                      <c:pt idx="17708">
                        <c:v>127.4</c:v>
                      </c:pt>
                      <c:pt idx="17709">
                        <c:v>126.9</c:v>
                      </c:pt>
                      <c:pt idx="17710">
                        <c:v>126.2</c:v>
                      </c:pt>
                      <c:pt idx="17711">
                        <c:v>126.4</c:v>
                      </c:pt>
                      <c:pt idx="17712">
                        <c:v>126.7</c:v>
                      </c:pt>
                      <c:pt idx="17713">
                        <c:v>127.2</c:v>
                      </c:pt>
                      <c:pt idx="17714">
                        <c:v>127.3</c:v>
                      </c:pt>
                      <c:pt idx="17715">
                        <c:v>127.8</c:v>
                      </c:pt>
                      <c:pt idx="17716">
                        <c:v>128.19999999999999</c:v>
                      </c:pt>
                      <c:pt idx="17717">
                        <c:v>127.7</c:v>
                      </c:pt>
                      <c:pt idx="17718">
                        <c:v>125.9</c:v>
                      </c:pt>
                      <c:pt idx="17719">
                        <c:v>126.1</c:v>
                      </c:pt>
                      <c:pt idx="17720">
                        <c:v>126.2</c:v>
                      </c:pt>
                      <c:pt idx="17721">
                        <c:v>126.8</c:v>
                      </c:pt>
                      <c:pt idx="17722">
                        <c:v>126.2</c:v>
                      </c:pt>
                      <c:pt idx="17723">
                        <c:v>128.19999999999999</c:v>
                      </c:pt>
                      <c:pt idx="17724">
                        <c:v>127</c:v>
                      </c:pt>
                      <c:pt idx="17725">
                        <c:v>126.3</c:v>
                      </c:pt>
                      <c:pt idx="17726">
                        <c:v>127</c:v>
                      </c:pt>
                      <c:pt idx="17727">
                        <c:v>125.8</c:v>
                      </c:pt>
                      <c:pt idx="17728">
                        <c:v>127.6</c:v>
                      </c:pt>
                      <c:pt idx="17729">
                        <c:v>126.9</c:v>
                      </c:pt>
                      <c:pt idx="17730">
                        <c:v>126.5</c:v>
                      </c:pt>
                      <c:pt idx="17731">
                        <c:v>127.7</c:v>
                      </c:pt>
                      <c:pt idx="17732">
                        <c:v>126.5</c:v>
                      </c:pt>
                      <c:pt idx="17733">
                        <c:v>125.8</c:v>
                      </c:pt>
                      <c:pt idx="17734">
                        <c:v>125.9</c:v>
                      </c:pt>
                      <c:pt idx="17735">
                        <c:v>126.4</c:v>
                      </c:pt>
                      <c:pt idx="17736">
                        <c:v>127.5</c:v>
                      </c:pt>
                      <c:pt idx="17737">
                        <c:v>127.3</c:v>
                      </c:pt>
                      <c:pt idx="17738">
                        <c:v>126.5</c:v>
                      </c:pt>
                      <c:pt idx="17739">
                        <c:v>127.1</c:v>
                      </c:pt>
                      <c:pt idx="17740">
                        <c:v>126.6</c:v>
                      </c:pt>
                      <c:pt idx="17741">
                        <c:v>127.5</c:v>
                      </c:pt>
                      <c:pt idx="17742">
                        <c:v>126.6</c:v>
                      </c:pt>
                      <c:pt idx="17743">
                        <c:v>125.3</c:v>
                      </c:pt>
                      <c:pt idx="17744">
                        <c:v>126.5</c:v>
                      </c:pt>
                      <c:pt idx="17745">
                        <c:v>126.3</c:v>
                      </c:pt>
                      <c:pt idx="17746">
                        <c:v>126.6</c:v>
                      </c:pt>
                      <c:pt idx="17747">
                        <c:v>125.6</c:v>
                      </c:pt>
                      <c:pt idx="17748">
                        <c:v>126.3</c:v>
                      </c:pt>
                      <c:pt idx="17749">
                        <c:v>126.3</c:v>
                      </c:pt>
                      <c:pt idx="17750">
                        <c:v>126.2</c:v>
                      </c:pt>
                      <c:pt idx="17751">
                        <c:v>125.5</c:v>
                      </c:pt>
                      <c:pt idx="17752">
                        <c:v>124.2</c:v>
                      </c:pt>
                      <c:pt idx="17753">
                        <c:v>125.9</c:v>
                      </c:pt>
                      <c:pt idx="17754">
                        <c:v>126.7</c:v>
                      </c:pt>
                      <c:pt idx="17755">
                        <c:v>127.2</c:v>
                      </c:pt>
                      <c:pt idx="17756">
                        <c:v>127.2</c:v>
                      </c:pt>
                      <c:pt idx="17757">
                        <c:v>125.7</c:v>
                      </c:pt>
                      <c:pt idx="17758">
                        <c:v>127.3</c:v>
                      </c:pt>
                      <c:pt idx="17759">
                        <c:v>127.3</c:v>
                      </c:pt>
                      <c:pt idx="17760">
                        <c:v>126.9</c:v>
                      </c:pt>
                      <c:pt idx="17761">
                        <c:v>127.5</c:v>
                      </c:pt>
                      <c:pt idx="17762">
                        <c:v>126</c:v>
                      </c:pt>
                      <c:pt idx="17763">
                        <c:v>126</c:v>
                      </c:pt>
                      <c:pt idx="17764">
                        <c:v>126.3</c:v>
                      </c:pt>
                      <c:pt idx="17765">
                        <c:v>127.6</c:v>
                      </c:pt>
                      <c:pt idx="17766">
                        <c:v>126.4</c:v>
                      </c:pt>
                      <c:pt idx="17767">
                        <c:v>126.3</c:v>
                      </c:pt>
                      <c:pt idx="17768">
                        <c:v>127.2</c:v>
                      </c:pt>
                      <c:pt idx="17769">
                        <c:v>126.7</c:v>
                      </c:pt>
                      <c:pt idx="17770">
                        <c:v>126</c:v>
                      </c:pt>
                      <c:pt idx="17771">
                        <c:v>125.8</c:v>
                      </c:pt>
                      <c:pt idx="17772">
                        <c:v>126.4</c:v>
                      </c:pt>
                      <c:pt idx="17773">
                        <c:v>126</c:v>
                      </c:pt>
                      <c:pt idx="17774">
                        <c:v>124.6</c:v>
                      </c:pt>
                      <c:pt idx="17775">
                        <c:v>126.6</c:v>
                      </c:pt>
                      <c:pt idx="17776">
                        <c:v>126.9</c:v>
                      </c:pt>
                      <c:pt idx="17777">
                        <c:v>126.5</c:v>
                      </c:pt>
                      <c:pt idx="17778">
                        <c:v>125.4</c:v>
                      </c:pt>
                      <c:pt idx="17779">
                        <c:v>124.8</c:v>
                      </c:pt>
                      <c:pt idx="17780">
                        <c:v>125.2</c:v>
                      </c:pt>
                      <c:pt idx="17781">
                        <c:v>126.3</c:v>
                      </c:pt>
                      <c:pt idx="17782">
                        <c:v>125.3</c:v>
                      </c:pt>
                      <c:pt idx="17783">
                        <c:v>126.3</c:v>
                      </c:pt>
                      <c:pt idx="17784">
                        <c:v>126.2</c:v>
                      </c:pt>
                      <c:pt idx="17785">
                        <c:v>127.3</c:v>
                      </c:pt>
                      <c:pt idx="17786">
                        <c:v>126.5</c:v>
                      </c:pt>
                      <c:pt idx="17787">
                        <c:v>126.2</c:v>
                      </c:pt>
                      <c:pt idx="17788">
                        <c:v>126.4</c:v>
                      </c:pt>
                      <c:pt idx="17789">
                        <c:v>125.9</c:v>
                      </c:pt>
                      <c:pt idx="17790">
                        <c:v>125.8</c:v>
                      </c:pt>
                      <c:pt idx="17791">
                        <c:v>125.6</c:v>
                      </c:pt>
                      <c:pt idx="17792">
                        <c:v>125.8</c:v>
                      </c:pt>
                      <c:pt idx="17793">
                        <c:v>126.1</c:v>
                      </c:pt>
                      <c:pt idx="17794">
                        <c:v>125.4</c:v>
                      </c:pt>
                      <c:pt idx="17795">
                        <c:v>125.9</c:v>
                      </c:pt>
                      <c:pt idx="17796">
                        <c:v>125</c:v>
                      </c:pt>
                      <c:pt idx="17797">
                        <c:v>126</c:v>
                      </c:pt>
                      <c:pt idx="17798">
                        <c:v>126.4</c:v>
                      </c:pt>
                      <c:pt idx="17799">
                        <c:v>126.2</c:v>
                      </c:pt>
                      <c:pt idx="17800">
                        <c:v>125.9</c:v>
                      </c:pt>
                      <c:pt idx="17801">
                        <c:v>126.4</c:v>
                      </c:pt>
                      <c:pt idx="17802">
                        <c:v>126.7</c:v>
                      </c:pt>
                      <c:pt idx="17803">
                        <c:v>125</c:v>
                      </c:pt>
                      <c:pt idx="17804">
                        <c:v>124.9</c:v>
                      </c:pt>
                      <c:pt idx="17805">
                        <c:v>125.9</c:v>
                      </c:pt>
                      <c:pt idx="17806">
                        <c:v>126</c:v>
                      </c:pt>
                      <c:pt idx="17807">
                        <c:v>126.9</c:v>
                      </c:pt>
                      <c:pt idx="17808">
                        <c:v>125.9</c:v>
                      </c:pt>
                      <c:pt idx="17809">
                        <c:v>124.4</c:v>
                      </c:pt>
                      <c:pt idx="17810">
                        <c:v>126.2</c:v>
                      </c:pt>
                      <c:pt idx="17811">
                        <c:v>125.5</c:v>
                      </c:pt>
                      <c:pt idx="17812">
                        <c:v>125.4</c:v>
                      </c:pt>
                      <c:pt idx="17813">
                        <c:v>125.9</c:v>
                      </c:pt>
                      <c:pt idx="17814">
                        <c:v>126.6</c:v>
                      </c:pt>
                      <c:pt idx="17815">
                        <c:v>126.4</c:v>
                      </c:pt>
                      <c:pt idx="17816">
                        <c:v>125.8</c:v>
                      </c:pt>
                      <c:pt idx="17817">
                        <c:v>126.2</c:v>
                      </c:pt>
                      <c:pt idx="17818">
                        <c:v>125.9</c:v>
                      </c:pt>
                      <c:pt idx="17819">
                        <c:v>125.6</c:v>
                      </c:pt>
                      <c:pt idx="17820">
                        <c:v>125.1</c:v>
                      </c:pt>
                      <c:pt idx="17821">
                        <c:v>126.4</c:v>
                      </c:pt>
                      <c:pt idx="17822">
                        <c:v>125.8</c:v>
                      </c:pt>
                      <c:pt idx="17823">
                        <c:v>125.4</c:v>
                      </c:pt>
                      <c:pt idx="17824">
                        <c:v>124</c:v>
                      </c:pt>
                      <c:pt idx="17825">
                        <c:v>126.1</c:v>
                      </c:pt>
                      <c:pt idx="17826">
                        <c:v>125.1</c:v>
                      </c:pt>
                      <c:pt idx="17827">
                        <c:v>124.1</c:v>
                      </c:pt>
                      <c:pt idx="17828">
                        <c:v>125.5</c:v>
                      </c:pt>
                      <c:pt idx="17829">
                        <c:v>126.1</c:v>
                      </c:pt>
                      <c:pt idx="17830">
                        <c:v>124.9</c:v>
                      </c:pt>
                      <c:pt idx="17831">
                        <c:v>125.4</c:v>
                      </c:pt>
                      <c:pt idx="17832">
                        <c:v>124.6</c:v>
                      </c:pt>
                      <c:pt idx="17833">
                        <c:v>124.9</c:v>
                      </c:pt>
                      <c:pt idx="17834">
                        <c:v>126.9</c:v>
                      </c:pt>
                      <c:pt idx="17835">
                        <c:v>125.5</c:v>
                      </c:pt>
                      <c:pt idx="17836">
                        <c:v>126.5</c:v>
                      </c:pt>
                      <c:pt idx="17837">
                        <c:v>127.2</c:v>
                      </c:pt>
                      <c:pt idx="17838">
                        <c:v>125.5</c:v>
                      </c:pt>
                      <c:pt idx="17839">
                        <c:v>126.1</c:v>
                      </c:pt>
                      <c:pt idx="17840">
                        <c:v>125</c:v>
                      </c:pt>
                      <c:pt idx="17841">
                        <c:v>124.9</c:v>
                      </c:pt>
                      <c:pt idx="17842">
                        <c:v>125.3</c:v>
                      </c:pt>
                      <c:pt idx="17843">
                        <c:v>125.1</c:v>
                      </c:pt>
                      <c:pt idx="17844">
                        <c:v>124.6</c:v>
                      </c:pt>
                      <c:pt idx="17845">
                        <c:v>125.1</c:v>
                      </c:pt>
                      <c:pt idx="17846">
                        <c:v>125.2</c:v>
                      </c:pt>
                      <c:pt idx="17847">
                        <c:v>124.3</c:v>
                      </c:pt>
                      <c:pt idx="17848">
                        <c:v>124.6</c:v>
                      </c:pt>
                      <c:pt idx="17849">
                        <c:v>125</c:v>
                      </c:pt>
                      <c:pt idx="17850">
                        <c:v>126</c:v>
                      </c:pt>
                      <c:pt idx="17851">
                        <c:v>125.3</c:v>
                      </c:pt>
                      <c:pt idx="17852">
                        <c:v>126</c:v>
                      </c:pt>
                      <c:pt idx="17853">
                        <c:v>125.5</c:v>
                      </c:pt>
                      <c:pt idx="17854">
                        <c:v>124.6</c:v>
                      </c:pt>
                      <c:pt idx="17855">
                        <c:v>125.7</c:v>
                      </c:pt>
                      <c:pt idx="17856">
                        <c:v>125.9</c:v>
                      </c:pt>
                      <c:pt idx="17857">
                        <c:v>125.5</c:v>
                      </c:pt>
                      <c:pt idx="17858">
                        <c:v>124.6</c:v>
                      </c:pt>
                      <c:pt idx="17859">
                        <c:v>125.8</c:v>
                      </c:pt>
                      <c:pt idx="17860">
                        <c:v>125.4</c:v>
                      </c:pt>
                      <c:pt idx="17861">
                        <c:v>124.7</c:v>
                      </c:pt>
                      <c:pt idx="17862">
                        <c:v>124.4</c:v>
                      </c:pt>
                      <c:pt idx="17863">
                        <c:v>125.5</c:v>
                      </c:pt>
                      <c:pt idx="17864">
                        <c:v>124.3</c:v>
                      </c:pt>
                      <c:pt idx="17865">
                        <c:v>123.9</c:v>
                      </c:pt>
                      <c:pt idx="17866">
                        <c:v>124.3</c:v>
                      </c:pt>
                      <c:pt idx="17867">
                        <c:v>126.1</c:v>
                      </c:pt>
                      <c:pt idx="17868">
                        <c:v>124</c:v>
                      </c:pt>
                      <c:pt idx="17869">
                        <c:v>123.8</c:v>
                      </c:pt>
                      <c:pt idx="17870">
                        <c:v>124</c:v>
                      </c:pt>
                      <c:pt idx="17871">
                        <c:v>124.6</c:v>
                      </c:pt>
                      <c:pt idx="17872">
                        <c:v>125.2</c:v>
                      </c:pt>
                      <c:pt idx="17873">
                        <c:v>125.3</c:v>
                      </c:pt>
                      <c:pt idx="17874">
                        <c:v>124.3</c:v>
                      </c:pt>
                      <c:pt idx="17875">
                        <c:v>123.9</c:v>
                      </c:pt>
                      <c:pt idx="17876">
                        <c:v>123.8</c:v>
                      </c:pt>
                      <c:pt idx="17877">
                        <c:v>123.5</c:v>
                      </c:pt>
                      <c:pt idx="17878">
                        <c:v>124.1</c:v>
                      </c:pt>
                      <c:pt idx="17879">
                        <c:v>124.7</c:v>
                      </c:pt>
                      <c:pt idx="17880">
                        <c:v>124.1</c:v>
                      </c:pt>
                      <c:pt idx="17881">
                        <c:v>124.8</c:v>
                      </c:pt>
                      <c:pt idx="17882">
                        <c:v>124.6</c:v>
                      </c:pt>
                      <c:pt idx="17883">
                        <c:v>124.5</c:v>
                      </c:pt>
                      <c:pt idx="17884">
                        <c:v>123.3</c:v>
                      </c:pt>
                      <c:pt idx="17885">
                        <c:v>125.5</c:v>
                      </c:pt>
                      <c:pt idx="17886">
                        <c:v>125.4</c:v>
                      </c:pt>
                      <c:pt idx="17887">
                        <c:v>124.8</c:v>
                      </c:pt>
                      <c:pt idx="17888">
                        <c:v>124.4</c:v>
                      </c:pt>
                      <c:pt idx="17889">
                        <c:v>124.2</c:v>
                      </c:pt>
                      <c:pt idx="17890">
                        <c:v>125</c:v>
                      </c:pt>
                      <c:pt idx="17891">
                        <c:v>125.1</c:v>
                      </c:pt>
                      <c:pt idx="17892">
                        <c:v>124</c:v>
                      </c:pt>
                      <c:pt idx="17893">
                        <c:v>124.2</c:v>
                      </c:pt>
                      <c:pt idx="17894">
                        <c:v>124.1</c:v>
                      </c:pt>
                      <c:pt idx="17895">
                        <c:v>125.2</c:v>
                      </c:pt>
                      <c:pt idx="17896">
                        <c:v>123.8</c:v>
                      </c:pt>
                      <c:pt idx="17897">
                        <c:v>124.7</c:v>
                      </c:pt>
                      <c:pt idx="17898">
                        <c:v>123.7</c:v>
                      </c:pt>
                      <c:pt idx="17899">
                        <c:v>122.9</c:v>
                      </c:pt>
                      <c:pt idx="17900">
                        <c:v>123.7</c:v>
                      </c:pt>
                      <c:pt idx="17901">
                        <c:v>124.1</c:v>
                      </c:pt>
                      <c:pt idx="17902">
                        <c:v>123.1</c:v>
                      </c:pt>
                      <c:pt idx="17903">
                        <c:v>124.6</c:v>
                      </c:pt>
                      <c:pt idx="17904">
                        <c:v>124.2</c:v>
                      </c:pt>
                      <c:pt idx="17905">
                        <c:v>124.6</c:v>
                      </c:pt>
                      <c:pt idx="17906">
                        <c:v>125.2</c:v>
                      </c:pt>
                      <c:pt idx="17907">
                        <c:v>124.4</c:v>
                      </c:pt>
                      <c:pt idx="17908">
                        <c:v>124.3</c:v>
                      </c:pt>
                      <c:pt idx="17909">
                        <c:v>124.1</c:v>
                      </c:pt>
                      <c:pt idx="17910">
                        <c:v>124.1</c:v>
                      </c:pt>
                      <c:pt idx="17911">
                        <c:v>123.9</c:v>
                      </c:pt>
                      <c:pt idx="17912">
                        <c:v>124.6</c:v>
                      </c:pt>
                      <c:pt idx="17913">
                        <c:v>123.8</c:v>
                      </c:pt>
                      <c:pt idx="17914">
                        <c:v>124.5</c:v>
                      </c:pt>
                      <c:pt idx="17915">
                        <c:v>124.5</c:v>
                      </c:pt>
                      <c:pt idx="17916">
                        <c:v>123</c:v>
                      </c:pt>
                      <c:pt idx="17917">
                        <c:v>124.1</c:v>
                      </c:pt>
                      <c:pt idx="17918">
                        <c:v>123.7</c:v>
                      </c:pt>
                      <c:pt idx="17919">
                        <c:v>124.1</c:v>
                      </c:pt>
                      <c:pt idx="17920">
                        <c:v>124.4</c:v>
                      </c:pt>
                      <c:pt idx="17921">
                        <c:v>124.3</c:v>
                      </c:pt>
                      <c:pt idx="17922">
                        <c:v>122.9</c:v>
                      </c:pt>
                      <c:pt idx="17923">
                        <c:v>123.6</c:v>
                      </c:pt>
                      <c:pt idx="17924">
                        <c:v>123.3</c:v>
                      </c:pt>
                      <c:pt idx="17925">
                        <c:v>124.3</c:v>
                      </c:pt>
                      <c:pt idx="17926">
                        <c:v>125.1</c:v>
                      </c:pt>
                      <c:pt idx="17927">
                        <c:v>124.5</c:v>
                      </c:pt>
                      <c:pt idx="17928">
                        <c:v>124.1</c:v>
                      </c:pt>
                      <c:pt idx="17929">
                        <c:v>124.3</c:v>
                      </c:pt>
                      <c:pt idx="17930">
                        <c:v>122.7</c:v>
                      </c:pt>
                      <c:pt idx="17931">
                        <c:v>123.6</c:v>
                      </c:pt>
                      <c:pt idx="17932">
                        <c:v>123.4</c:v>
                      </c:pt>
                      <c:pt idx="17933">
                        <c:v>122.6</c:v>
                      </c:pt>
                      <c:pt idx="17934">
                        <c:v>123.1</c:v>
                      </c:pt>
                      <c:pt idx="17935">
                        <c:v>123.3</c:v>
                      </c:pt>
                      <c:pt idx="17936">
                        <c:v>124</c:v>
                      </c:pt>
                      <c:pt idx="17937">
                        <c:v>124.3</c:v>
                      </c:pt>
                      <c:pt idx="17938">
                        <c:v>124</c:v>
                      </c:pt>
                      <c:pt idx="17939">
                        <c:v>122.9</c:v>
                      </c:pt>
                      <c:pt idx="17940">
                        <c:v>124.4</c:v>
                      </c:pt>
                      <c:pt idx="17941">
                        <c:v>122.7</c:v>
                      </c:pt>
                      <c:pt idx="17942">
                        <c:v>122.6</c:v>
                      </c:pt>
                      <c:pt idx="17943">
                        <c:v>124</c:v>
                      </c:pt>
                      <c:pt idx="17944">
                        <c:v>122.8</c:v>
                      </c:pt>
                      <c:pt idx="17945">
                        <c:v>124.3</c:v>
                      </c:pt>
                      <c:pt idx="17946">
                        <c:v>122.6</c:v>
                      </c:pt>
                      <c:pt idx="17947">
                        <c:v>121.4</c:v>
                      </c:pt>
                      <c:pt idx="17948">
                        <c:v>123.9</c:v>
                      </c:pt>
                      <c:pt idx="17949">
                        <c:v>124.2</c:v>
                      </c:pt>
                      <c:pt idx="17950">
                        <c:v>124.4</c:v>
                      </c:pt>
                      <c:pt idx="17951">
                        <c:v>122.9</c:v>
                      </c:pt>
                      <c:pt idx="17952">
                        <c:v>123.1</c:v>
                      </c:pt>
                      <c:pt idx="17953">
                        <c:v>123.1</c:v>
                      </c:pt>
                      <c:pt idx="17954">
                        <c:v>122.4</c:v>
                      </c:pt>
                      <c:pt idx="17955">
                        <c:v>122.8</c:v>
                      </c:pt>
                      <c:pt idx="17956">
                        <c:v>124.1</c:v>
                      </c:pt>
                      <c:pt idx="17957">
                        <c:v>123.8</c:v>
                      </c:pt>
                      <c:pt idx="17958">
                        <c:v>123.7</c:v>
                      </c:pt>
                      <c:pt idx="17959">
                        <c:v>122.7</c:v>
                      </c:pt>
                      <c:pt idx="17960">
                        <c:v>124</c:v>
                      </c:pt>
                      <c:pt idx="17961">
                        <c:v>124.6</c:v>
                      </c:pt>
                      <c:pt idx="17962">
                        <c:v>122.9</c:v>
                      </c:pt>
                      <c:pt idx="17963">
                        <c:v>123.7</c:v>
                      </c:pt>
                      <c:pt idx="17964">
                        <c:v>123.6</c:v>
                      </c:pt>
                      <c:pt idx="17965">
                        <c:v>123.4</c:v>
                      </c:pt>
                      <c:pt idx="17966">
                        <c:v>123.5</c:v>
                      </c:pt>
                      <c:pt idx="17967">
                        <c:v>123.8</c:v>
                      </c:pt>
                      <c:pt idx="17968">
                        <c:v>123.3</c:v>
                      </c:pt>
                      <c:pt idx="17969">
                        <c:v>124</c:v>
                      </c:pt>
                      <c:pt idx="17970">
                        <c:v>124.5</c:v>
                      </c:pt>
                      <c:pt idx="17971">
                        <c:v>123.9</c:v>
                      </c:pt>
                      <c:pt idx="17972">
                        <c:v>124.1</c:v>
                      </c:pt>
                      <c:pt idx="17973">
                        <c:v>123</c:v>
                      </c:pt>
                      <c:pt idx="17974">
                        <c:v>122.9</c:v>
                      </c:pt>
                      <c:pt idx="17975">
                        <c:v>125.4</c:v>
                      </c:pt>
                      <c:pt idx="17976">
                        <c:v>123.9</c:v>
                      </c:pt>
                      <c:pt idx="17977">
                        <c:v>124.2</c:v>
                      </c:pt>
                      <c:pt idx="17978">
                        <c:v>124.4</c:v>
                      </c:pt>
                      <c:pt idx="17979">
                        <c:v>124.1</c:v>
                      </c:pt>
                      <c:pt idx="17980">
                        <c:v>123.1</c:v>
                      </c:pt>
                      <c:pt idx="17981">
                        <c:v>123.5</c:v>
                      </c:pt>
                      <c:pt idx="17982">
                        <c:v>123.4</c:v>
                      </c:pt>
                      <c:pt idx="17983">
                        <c:v>123.9</c:v>
                      </c:pt>
                      <c:pt idx="17984">
                        <c:v>122.7</c:v>
                      </c:pt>
                      <c:pt idx="17985">
                        <c:v>124.4</c:v>
                      </c:pt>
                      <c:pt idx="17986">
                        <c:v>124.1</c:v>
                      </c:pt>
                      <c:pt idx="17987">
                        <c:v>124.6</c:v>
                      </c:pt>
                      <c:pt idx="17988">
                        <c:v>125.3</c:v>
                      </c:pt>
                      <c:pt idx="17989">
                        <c:v>124.2</c:v>
                      </c:pt>
                      <c:pt idx="17990">
                        <c:v>123.6</c:v>
                      </c:pt>
                      <c:pt idx="17991">
                        <c:v>123.5</c:v>
                      </c:pt>
                      <c:pt idx="17992">
                        <c:v>124.1</c:v>
                      </c:pt>
                      <c:pt idx="17993">
                        <c:v>124.2</c:v>
                      </c:pt>
                      <c:pt idx="17994">
                        <c:v>122.1</c:v>
                      </c:pt>
                      <c:pt idx="17995">
                        <c:v>124.2</c:v>
                      </c:pt>
                      <c:pt idx="17996">
                        <c:v>123.8</c:v>
                      </c:pt>
                      <c:pt idx="17997">
                        <c:v>124</c:v>
                      </c:pt>
                      <c:pt idx="17998">
                        <c:v>123.8</c:v>
                      </c:pt>
                      <c:pt idx="17999">
                        <c:v>123.3</c:v>
                      </c:pt>
                      <c:pt idx="18000">
                        <c:v>123.6</c:v>
                      </c:pt>
                      <c:pt idx="18001">
                        <c:v>123.4</c:v>
                      </c:pt>
                      <c:pt idx="18002">
                        <c:v>123.5</c:v>
                      </c:pt>
                      <c:pt idx="18003">
                        <c:v>124.9</c:v>
                      </c:pt>
                      <c:pt idx="18004">
                        <c:v>123.5</c:v>
                      </c:pt>
                      <c:pt idx="18005">
                        <c:v>123.6</c:v>
                      </c:pt>
                      <c:pt idx="18006">
                        <c:v>123.3</c:v>
                      </c:pt>
                      <c:pt idx="18007">
                        <c:v>124</c:v>
                      </c:pt>
                      <c:pt idx="18008">
                        <c:v>124</c:v>
                      </c:pt>
                      <c:pt idx="18009">
                        <c:v>124.1</c:v>
                      </c:pt>
                      <c:pt idx="18010">
                        <c:v>122.8</c:v>
                      </c:pt>
                      <c:pt idx="18011">
                        <c:v>124.2</c:v>
                      </c:pt>
                      <c:pt idx="18012">
                        <c:v>124</c:v>
                      </c:pt>
                      <c:pt idx="18013">
                        <c:v>123.4</c:v>
                      </c:pt>
                      <c:pt idx="18014">
                        <c:v>123.4</c:v>
                      </c:pt>
                      <c:pt idx="18015">
                        <c:v>123.6</c:v>
                      </c:pt>
                      <c:pt idx="18016">
                        <c:v>124.3</c:v>
                      </c:pt>
                      <c:pt idx="18017">
                        <c:v>123.4</c:v>
                      </c:pt>
                      <c:pt idx="18018">
                        <c:v>123.6</c:v>
                      </c:pt>
                      <c:pt idx="18019">
                        <c:v>122.5</c:v>
                      </c:pt>
                      <c:pt idx="18020">
                        <c:v>125</c:v>
                      </c:pt>
                      <c:pt idx="18021">
                        <c:v>123.5</c:v>
                      </c:pt>
                      <c:pt idx="18022">
                        <c:v>124.2</c:v>
                      </c:pt>
                      <c:pt idx="18023">
                        <c:v>124.2</c:v>
                      </c:pt>
                      <c:pt idx="18024">
                        <c:v>123.6</c:v>
                      </c:pt>
                      <c:pt idx="18025">
                        <c:v>123.1</c:v>
                      </c:pt>
                      <c:pt idx="18026">
                        <c:v>124.1</c:v>
                      </c:pt>
                      <c:pt idx="18027">
                        <c:v>123</c:v>
                      </c:pt>
                      <c:pt idx="18028">
                        <c:v>124.4</c:v>
                      </c:pt>
                      <c:pt idx="18029">
                        <c:v>124.8</c:v>
                      </c:pt>
                      <c:pt idx="18030">
                        <c:v>125.1</c:v>
                      </c:pt>
                      <c:pt idx="18031">
                        <c:v>124.2</c:v>
                      </c:pt>
                      <c:pt idx="18032">
                        <c:v>124.2</c:v>
                      </c:pt>
                      <c:pt idx="18033">
                        <c:v>122.8</c:v>
                      </c:pt>
                      <c:pt idx="18034">
                        <c:v>123.4</c:v>
                      </c:pt>
                      <c:pt idx="18035">
                        <c:v>123.5</c:v>
                      </c:pt>
                      <c:pt idx="18036">
                        <c:v>123.5</c:v>
                      </c:pt>
                      <c:pt idx="18037">
                        <c:v>123.3</c:v>
                      </c:pt>
                      <c:pt idx="18038">
                        <c:v>123.5</c:v>
                      </c:pt>
                      <c:pt idx="18039">
                        <c:v>125.4</c:v>
                      </c:pt>
                      <c:pt idx="18040">
                        <c:v>124.1</c:v>
                      </c:pt>
                      <c:pt idx="18041">
                        <c:v>125.2</c:v>
                      </c:pt>
                      <c:pt idx="18042">
                        <c:v>122.3</c:v>
                      </c:pt>
                      <c:pt idx="18043">
                        <c:v>124.5</c:v>
                      </c:pt>
                      <c:pt idx="18044">
                        <c:v>123.4</c:v>
                      </c:pt>
                      <c:pt idx="18045">
                        <c:v>123.7</c:v>
                      </c:pt>
                      <c:pt idx="18046">
                        <c:v>123.4</c:v>
                      </c:pt>
                      <c:pt idx="18047">
                        <c:v>125.7</c:v>
                      </c:pt>
                      <c:pt idx="18048">
                        <c:v>123.4</c:v>
                      </c:pt>
                      <c:pt idx="18049">
                        <c:v>123.5</c:v>
                      </c:pt>
                      <c:pt idx="18050">
                        <c:v>124.3</c:v>
                      </c:pt>
                      <c:pt idx="18051">
                        <c:v>122.2</c:v>
                      </c:pt>
                      <c:pt idx="18052">
                        <c:v>123.5</c:v>
                      </c:pt>
                      <c:pt idx="18053">
                        <c:v>123.8</c:v>
                      </c:pt>
                      <c:pt idx="18054">
                        <c:v>123.2</c:v>
                      </c:pt>
                      <c:pt idx="18055">
                        <c:v>124.2</c:v>
                      </c:pt>
                      <c:pt idx="18056">
                        <c:v>124.5</c:v>
                      </c:pt>
                      <c:pt idx="18057">
                        <c:v>123.6</c:v>
                      </c:pt>
                      <c:pt idx="18058">
                        <c:v>124.2</c:v>
                      </c:pt>
                      <c:pt idx="18059">
                        <c:v>123.2</c:v>
                      </c:pt>
                      <c:pt idx="18060">
                        <c:v>123.5</c:v>
                      </c:pt>
                      <c:pt idx="18061">
                        <c:v>121.8</c:v>
                      </c:pt>
                      <c:pt idx="18062">
                        <c:v>122.9</c:v>
                      </c:pt>
                      <c:pt idx="18063">
                        <c:v>123.4</c:v>
                      </c:pt>
                      <c:pt idx="18064">
                        <c:v>121.7</c:v>
                      </c:pt>
                      <c:pt idx="18065">
                        <c:v>123.7</c:v>
                      </c:pt>
                      <c:pt idx="18066">
                        <c:v>124.4</c:v>
                      </c:pt>
                      <c:pt idx="18067">
                        <c:v>124</c:v>
                      </c:pt>
                      <c:pt idx="18068">
                        <c:v>123.4</c:v>
                      </c:pt>
                      <c:pt idx="18069">
                        <c:v>123.4</c:v>
                      </c:pt>
                      <c:pt idx="18070">
                        <c:v>124</c:v>
                      </c:pt>
                      <c:pt idx="18071">
                        <c:v>123.3</c:v>
                      </c:pt>
                      <c:pt idx="18072">
                        <c:v>123.6</c:v>
                      </c:pt>
                      <c:pt idx="18073">
                        <c:v>122.2</c:v>
                      </c:pt>
                      <c:pt idx="18074">
                        <c:v>124.7</c:v>
                      </c:pt>
                      <c:pt idx="18075">
                        <c:v>124.4</c:v>
                      </c:pt>
                      <c:pt idx="18076">
                        <c:v>123.7</c:v>
                      </c:pt>
                      <c:pt idx="18077">
                        <c:v>123.6</c:v>
                      </c:pt>
                      <c:pt idx="18078">
                        <c:v>123</c:v>
                      </c:pt>
                      <c:pt idx="18079">
                        <c:v>123.3</c:v>
                      </c:pt>
                      <c:pt idx="18080">
                        <c:v>124</c:v>
                      </c:pt>
                      <c:pt idx="18081">
                        <c:v>122</c:v>
                      </c:pt>
                      <c:pt idx="18082">
                        <c:v>123.7</c:v>
                      </c:pt>
                      <c:pt idx="18083">
                        <c:v>123.9</c:v>
                      </c:pt>
                      <c:pt idx="18084">
                        <c:v>123.6</c:v>
                      </c:pt>
                      <c:pt idx="18085">
                        <c:v>124.6</c:v>
                      </c:pt>
                      <c:pt idx="18086">
                        <c:v>124</c:v>
                      </c:pt>
                      <c:pt idx="18087">
                        <c:v>123.4</c:v>
                      </c:pt>
                      <c:pt idx="18088">
                        <c:v>122.9</c:v>
                      </c:pt>
                      <c:pt idx="18089">
                        <c:v>123.4</c:v>
                      </c:pt>
                      <c:pt idx="18090">
                        <c:v>124.2</c:v>
                      </c:pt>
                      <c:pt idx="18091">
                        <c:v>123.3</c:v>
                      </c:pt>
                      <c:pt idx="18092">
                        <c:v>123.9</c:v>
                      </c:pt>
                      <c:pt idx="18093">
                        <c:v>123.6</c:v>
                      </c:pt>
                      <c:pt idx="18094">
                        <c:v>122.7</c:v>
                      </c:pt>
                      <c:pt idx="18095">
                        <c:v>123.4</c:v>
                      </c:pt>
                      <c:pt idx="18096">
                        <c:v>124.2</c:v>
                      </c:pt>
                      <c:pt idx="18097">
                        <c:v>123.3</c:v>
                      </c:pt>
                      <c:pt idx="18098">
                        <c:v>123.7</c:v>
                      </c:pt>
                      <c:pt idx="18099">
                        <c:v>123.7</c:v>
                      </c:pt>
                      <c:pt idx="18100">
                        <c:v>123.5</c:v>
                      </c:pt>
                      <c:pt idx="18101">
                        <c:v>122.8</c:v>
                      </c:pt>
                      <c:pt idx="18102">
                        <c:v>123.7</c:v>
                      </c:pt>
                      <c:pt idx="18103">
                        <c:v>123.6</c:v>
                      </c:pt>
                      <c:pt idx="18104">
                        <c:v>122.7</c:v>
                      </c:pt>
                      <c:pt idx="18105">
                        <c:v>123.2</c:v>
                      </c:pt>
                      <c:pt idx="18106">
                        <c:v>124.1</c:v>
                      </c:pt>
                      <c:pt idx="18107">
                        <c:v>123.5</c:v>
                      </c:pt>
                      <c:pt idx="18108">
                        <c:v>123.4</c:v>
                      </c:pt>
                      <c:pt idx="18109">
                        <c:v>124.1</c:v>
                      </c:pt>
                      <c:pt idx="18110">
                        <c:v>123.2</c:v>
                      </c:pt>
                      <c:pt idx="18111">
                        <c:v>122.7</c:v>
                      </c:pt>
                      <c:pt idx="18112">
                        <c:v>122.4</c:v>
                      </c:pt>
                      <c:pt idx="18113">
                        <c:v>121.9</c:v>
                      </c:pt>
                      <c:pt idx="18114">
                        <c:v>123.9</c:v>
                      </c:pt>
                      <c:pt idx="18115">
                        <c:v>123.5</c:v>
                      </c:pt>
                      <c:pt idx="18116">
                        <c:v>123.8</c:v>
                      </c:pt>
                      <c:pt idx="18117">
                        <c:v>123.1</c:v>
                      </c:pt>
                      <c:pt idx="18118">
                        <c:v>124.4</c:v>
                      </c:pt>
                      <c:pt idx="18119">
                        <c:v>122.3</c:v>
                      </c:pt>
                      <c:pt idx="18120">
                        <c:v>122.4</c:v>
                      </c:pt>
                      <c:pt idx="18121">
                        <c:v>123.5</c:v>
                      </c:pt>
                      <c:pt idx="18122">
                        <c:v>123.4</c:v>
                      </c:pt>
                      <c:pt idx="18123">
                        <c:v>122.5</c:v>
                      </c:pt>
                      <c:pt idx="18124">
                        <c:v>123.4</c:v>
                      </c:pt>
                      <c:pt idx="18125">
                        <c:v>123.5</c:v>
                      </c:pt>
                      <c:pt idx="18126">
                        <c:v>124.3</c:v>
                      </c:pt>
                      <c:pt idx="18127">
                        <c:v>122.5</c:v>
                      </c:pt>
                      <c:pt idx="18128">
                        <c:v>123.2</c:v>
                      </c:pt>
                      <c:pt idx="18129">
                        <c:v>122.9</c:v>
                      </c:pt>
                      <c:pt idx="18130">
                        <c:v>122.6</c:v>
                      </c:pt>
                      <c:pt idx="18131">
                        <c:v>123.7</c:v>
                      </c:pt>
                      <c:pt idx="18132">
                        <c:v>123.6</c:v>
                      </c:pt>
                      <c:pt idx="18133">
                        <c:v>122.4</c:v>
                      </c:pt>
                      <c:pt idx="18134">
                        <c:v>124</c:v>
                      </c:pt>
                      <c:pt idx="18135">
                        <c:v>123.4</c:v>
                      </c:pt>
                      <c:pt idx="18136">
                        <c:v>124.1</c:v>
                      </c:pt>
                      <c:pt idx="18137">
                        <c:v>123.7</c:v>
                      </c:pt>
                      <c:pt idx="18138">
                        <c:v>123.1</c:v>
                      </c:pt>
                      <c:pt idx="18139">
                        <c:v>122.2</c:v>
                      </c:pt>
                      <c:pt idx="18140">
                        <c:v>123.1</c:v>
                      </c:pt>
                      <c:pt idx="18141">
                        <c:v>123.2</c:v>
                      </c:pt>
                      <c:pt idx="18142">
                        <c:v>122</c:v>
                      </c:pt>
                      <c:pt idx="18143">
                        <c:v>122.9</c:v>
                      </c:pt>
                      <c:pt idx="18144">
                        <c:v>123.4</c:v>
                      </c:pt>
                      <c:pt idx="18145">
                        <c:v>122.7</c:v>
                      </c:pt>
                      <c:pt idx="18146">
                        <c:v>122.8</c:v>
                      </c:pt>
                      <c:pt idx="18147">
                        <c:v>123.4</c:v>
                      </c:pt>
                      <c:pt idx="18148">
                        <c:v>124.5</c:v>
                      </c:pt>
                      <c:pt idx="18149">
                        <c:v>123.5</c:v>
                      </c:pt>
                      <c:pt idx="18150">
                        <c:v>123.6</c:v>
                      </c:pt>
                      <c:pt idx="18151">
                        <c:v>123</c:v>
                      </c:pt>
                      <c:pt idx="18152">
                        <c:v>124.2</c:v>
                      </c:pt>
                      <c:pt idx="18153">
                        <c:v>122.3</c:v>
                      </c:pt>
                      <c:pt idx="18154">
                        <c:v>122.1</c:v>
                      </c:pt>
                      <c:pt idx="18155">
                        <c:v>123.1</c:v>
                      </c:pt>
                      <c:pt idx="18156">
                        <c:v>122.8</c:v>
                      </c:pt>
                      <c:pt idx="18157">
                        <c:v>122.8</c:v>
                      </c:pt>
                      <c:pt idx="18158">
                        <c:v>123.4</c:v>
                      </c:pt>
                      <c:pt idx="18159">
                        <c:v>124.4</c:v>
                      </c:pt>
                      <c:pt idx="18160">
                        <c:v>124.7</c:v>
                      </c:pt>
                      <c:pt idx="18161">
                        <c:v>123.3</c:v>
                      </c:pt>
                      <c:pt idx="18162">
                        <c:v>123.5</c:v>
                      </c:pt>
                      <c:pt idx="18163">
                        <c:v>122.1</c:v>
                      </c:pt>
                      <c:pt idx="18164">
                        <c:v>123.3</c:v>
                      </c:pt>
                      <c:pt idx="18165">
                        <c:v>122</c:v>
                      </c:pt>
                      <c:pt idx="18166">
                        <c:v>123.6</c:v>
                      </c:pt>
                      <c:pt idx="18167">
                        <c:v>122.6</c:v>
                      </c:pt>
                      <c:pt idx="18168">
                        <c:v>124.1</c:v>
                      </c:pt>
                      <c:pt idx="18169">
                        <c:v>122.6</c:v>
                      </c:pt>
                      <c:pt idx="18170">
                        <c:v>123.4</c:v>
                      </c:pt>
                      <c:pt idx="18171">
                        <c:v>123.7</c:v>
                      </c:pt>
                      <c:pt idx="18172">
                        <c:v>123.3</c:v>
                      </c:pt>
                      <c:pt idx="18173">
                        <c:v>124</c:v>
                      </c:pt>
                      <c:pt idx="18174">
                        <c:v>122.2</c:v>
                      </c:pt>
                      <c:pt idx="18175">
                        <c:v>123.9</c:v>
                      </c:pt>
                      <c:pt idx="18176">
                        <c:v>124</c:v>
                      </c:pt>
                      <c:pt idx="18177">
                        <c:v>123.5</c:v>
                      </c:pt>
                      <c:pt idx="18178">
                        <c:v>123.1</c:v>
                      </c:pt>
                      <c:pt idx="18179">
                        <c:v>122.7</c:v>
                      </c:pt>
                      <c:pt idx="18180">
                        <c:v>122.5</c:v>
                      </c:pt>
                      <c:pt idx="18181">
                        <c:v>123.6</c:v>
                      </c:pt>
                      <c:pt idx="18182">
                        <c:v>123.1</c:v>
                      </c:pt>
                      <c:pt idx="18183">
                        <c:v>122.8</c:v>
                      </c:pt>
                      <c:pt idx="18184">
                        <c:v>122.9</c:v>
                      </c:pt>
                      <c:pt idx="18185">
                        <c:v>122.4</c:v>
                      </c:pt>
                      <c:pt idx="18186">
                        <c:v>123.6</c:v>
                      </c:pt>
                      <c:pt idx="18187">
                        <c:v>123.6</c:v>
                      </c:pt>
                      <c:pt idx="18188">
                        <c:v>123.5</c:v>
                      </c:pt>
                      <c:pt idx="18189">
                        <c:v>124</c:v>
                      </c:pt>
                      <c:pt idx="18190">
                        <c:v>123.5</c:v>
                      </c:pt>
                      <c:pt idx="18191">
                        <c:v>123.1</c:v>
                      </c:pt>
                      <c:pt idx="18192">
                        <c:v>122</c:v>
                      </c:pt>
                      <c:pt idx="18193">
                        <c:v>121.4</c:v>
                      </c:pt>
                      <c:pt idx="18194">
                        <c:v>122.6</c:v>
                      </c:pt>
                      <c:pt idx="18195">
                        <c:v>123</c:v>
                      </c:pt>
                      <c:pt idx="18196">
                        <c:v>123.1</c:v>
                      </c:pt>
                      <c:pt idx="18197">
                        <c:v>122.3</c:v>
                      </c:pt>
                      <c:pt idx="18198">
                        <c:v>123.1</c:v>
                      </c:pt>
                      <c:pt idx="18199">
                        <c:v>123.2</c:v>
                      </c:pt>
                      <c:pt idx="18200">
                        <c:v>123.9</c:v>
                      </c:pt>
                      <c:pt idx="18201">
                        <c:v>122.4</c:v>
                      </c:pt>
                      <c:pt idx="18202">
                        <c:v>123.6</c:v>
                      </c:pt>
                      <c:pt idx="18203">
                        <c:v>124.2</c:v>
                      </c:pt>
                      <c:pt idx="18204">
                        <c:v>123.5</c:v>
                      </c:pt>
                      <c:pt idx="18205">
                        <c:v>123.1</c:v>
                      </c:pt>
                      <c:pt idx="18206">
                        <c:v>122.6</c:v>
                      </c:pt>
                      <c:pt idx="18207">
                        <c:v>124.3</c:v>
                      </c:pt>
                      <c:pt idx="18208">
                        <c:v>123.6</c:v>
                      </c:pt>
                      <c:pt idx="18209">
                        <c:v>123.1</c:v>
                      </c:pt>
                      <c:pt idx="18210">
                        <c:v>123.7</c:v>
                      </c:pt>
                      <c:pt idx="18211">
                        <c:v>122.8</c:v>
                      </c:pt>
                      <c:pt idx="18212">
                        <c:v>123</c:v>
                      </c:pt>
                      <c:pt idx="18213">
                        <c:v>123.1</c:v>
                      </c:pt>
                      <c:pt idx="18214">
                        <c:v>123.3</c:v>
                      </c:pt>
                      <c:pt idx="18215">
                        <c:v>122.7</c:v>
                      </c:pt>
                      <c:pt idx="18216">
                        <c:v>123.4</c:v>
                      </c:pt>
                      <c:pt idx="18217">
                        <c:v>122.7</c:v>
                      </c:pt>
                      <c:pt idx="18218">
                        <c:v>123.3</c:v>
                      </c:pt>
                      <c:pt idx="18219">
                        <c:v>123.3</c:v>
                      </c:pt>
                      <c:pt idx="18220">
                        <c:v>123.5</c:v>
                      </c:pt>
                      <c:pt idx="18221">
                        <c:v>124.1</c:v>
                      </c:pt>
                      <c:pt idx="18222">
                        <c:v>123.2</c:v>
                      </c:pt>
                      <c:pt idx="18223">
                        <c:v>123.6</c:v>
                      </c:pt>
                      <c:pt idx="18224">
                        <c:v>124.3</c:v>
                      </c:pt>
                      <c:pt idx="18225">
                        <c:v>121.9</c:v>
                      </c:pt>
                      <c:pt idx="18226">
                        <c:v>122.9</c:v>
                      </c:pt>
                      <c:pt idx="18227">
                        <c:v>122.6</c:v>
                      </c:pt>
                      <c:pt idx="18228">
                        <c:v>124.2</c:v>
                      </c:pt>
                      <c:pt idx="18229">
                        <c:v>123.1</c:v>
                      </c:pt>
                      <c:pt idx="18230">
                        <c:v>122.8</c:v>
                      </c:pt>
                      <c:pt idx="18231">
                        <c:v>122.9</c:v>
                      </c:pt>
                      <c:pt idx="18232">
                        <c:v>123.8</c:v>
                      </c:pt>
                      <c:pt idx="18233">
                        <c:v>122.8</c:v>
                      </c:pt>
                      <c:pt idx="18234">
                        <c:v>123.1</c:v>
                      </c:pt>
                      <c:pt idx="18235">
                        <c:v>123.3</c:v>
                      </c:pt>
                      <c:pt idx="18236">
                        <c:v>122.8</c:v>
                      </c:pt>
                      <c:pt idx="18237">
                        <c:v>124.1</c:v>
                      </c:pt>
                      <c:pt idx="18238">
                        <c:v>123.2</c:v>
                      </c:pt>
                      <c:pt idx="18239">
                        <c:v>122.7</c:v>
                      </c:pt>
                      <c:pt idx="18240">
                        <c:v>122.8</c:v>
                      </c:pt>
                      <c:pt idx="18241">
                        <c:v>123.8</c:v>
                      </c:pt>
                      <c:pt idx="18242">
                        <c:v>123.2</c:v>
                      </c:pt>
                      <c:pt idx="18243">
                        <c:v>122.8</c:v>
                      </c:pt>
                      <c:pt idx="18244">
                        <c:v>123.2</c:v>
                      </c:pt>
                      <c:pt idx="18245">
                        <c:v>123.9</c:v>
                      </c:pt>
                      <c:pt idx="18246">
                        <c:v>122.7</c:v>
                      </c:pt>
                      <c:pt idx="18247">
                        <c:v>122.9</c:v>
                      </c:pt>
                      <c:pt idx="18248">
                        <c:v>124</c:v>
                      </c:pt>
                      <c:pt idx="18249">
                        <c:v>123.1</c:v>
                      </c:pt>
                      <c:pt idx="18250">
                        <c:v>124</c:v>
                      </c:pt>
                      <c:pt idx="18251">
                        <c:v>123</c:v>
                      </c:pt>
                      <c:pt idx="18252">
                        <c:v>123.4</c:v>
                      </c:pt>
                      <c:pt idx="18253">
                        <c:v>122.5</c:v>
                      </c:pt>
                      <c:pt idx="18254">
                        <c:v>123.7</c:v>
                      </c:pt>
                      <c:pt idx="18255">
                        <c:v>122.2</c:v>
                      </c:pt>
                      <c:pt idx="18256">
                        <c:v>124.3</c:v>
                      </c:pt>
                      <c:pt idx="18257">
                        <c:v>122.5</c:v>
                      </c:pt>
                      <c:pt idx="18258">
                        <c:v>123.5</c:v>
                      </c:pt>
                      <c:pt idx="18259">
                        <c:v>123</c:v>
                      </c:pt>
                      <c:pt idx="18260">
                        <c:v>122.2</c:v>
                      </c:pt>
                      <c:pt idx="18261">
                        <c:v>123.1</c:v>
                      </c:pt>
                      <c:pt idx="18262">
                        <c:v>123.8</c:v>
                      </c:pt>
                      <c:pt idx="18263">
                        <c:v>124</c:v>
                      </c:pt>
                      <c:pt idx="18264">
                        <c:v>123</c:v>
                      </c:pt>
                      <c:pt idx="18265">
                        <c:v>123</c:v>
                      </c:pt>
                      <c:pt idx="18266">
                        <c:v>123.5</c:v>
                      </c:pt>
                      <c:pt idx="18267">
                        <c:v>123.3</c:v>
                      </c:pt>
                      <c:pt idx="18268">
                        <c:v>123.3</c:v>
                      </c:pt>
                      <c:pt idx="18269">
                        <c:v>122.3</c:v>
                      </c:pt>
                      <c:pt idx="18270">
                        <c:v>122.2</c:v>
                      </c:pt>
                      <c:pt idx="18271">
                        <c:v>122.8</c:v>
                      </c:pt>
                      <c:pt idx="18272">
                        <c:v>123.5</c:v>
                      </c:pt>
                      <c:pt idx="18273">
                        <c:v>123.6</c:v>
                      </c:pt>
                      <c:pt idx="18274">
                        <c:v>123.3</c:v>
                      </c:pt>
                      <c:pt idx="18275">
                        <c:v>123.1</c:v>
                      </c:pt>
                      <c:pt idx="18276">
                        <c:v>123.8</c:v>
                      </c:pt>
                      <c:pt idx="18277">
                        <c:v>124.3</c:v>
                      </c:pt>
                      <c:pt idx="18278">
                        <c:v>123</c:v>
                      </c:pt>
                      <c:pt idx="18279">
                        <c:v>123.3</c:v>
                      </c:pt>
                      <c:pt idx="18280">
                        <c:v>123.3</c:v>
                      </c:pt>
                      <c:pt idx="18281">
                        <c:v>123.4</c:v>
                      </c:pt>
                      <c:pt idx="18282">
                        <c:v>123.9</c:v>
                      </c:pt>
                      <c:pt idx="18283">
                        <c:v>122.8</c:v>
                      </c:pt>
                      <c:pt idx="18284">
                        <c:v>122.6</c:v>
                      </c:pt>
                      <c:pt idx="18285">
                        <c:v>122.5</c:v>
                      </c:pt>
                      <c:pt idx="18286">
                        <c:v>122.6</c:v>
                      </c:pt>
                      <c:pt idx="18287">
                        <c:v>123.1</c:v>
                      </c:pt>
                      <c:pt idx="18288">
                        <c:v>124.5</c:v>
                      </c:pt>
                      <c:pt idx="18289">
                        <c:v>122.8</c:v>
                      </c:pt>
                      <c:pt idx="18290">
                        <c:v>123.3</c:v>
                      </c:pt>
                      <c:pt idx="18291">
                        <c:v>123.3</c:v>
                      </c:pt>
                      <c:pt idx="18292">
                        <c:v>122</c:v>
                      </c:pt>
                      <c:pt idx="18293">
                        <c:v>123.2</c:v>
                      </c:pt>
                      <c:pt idx="18294">
                        <c:v>124.4</c:v>
                      </c:pt>
                      <c:pt idx="18295">
                        <c:v>122.4</c:v>
                      </c:pt>
                      <c:pt idx="18296">
                        <c:v>122.4</c:v>
                      </c:pt>
                      <c:pt idx="18297">
                        <c:v>123.1</c:v>
                      </c:pt>
                      <c:pt idx="18298">
                        <c:v>122.6</c:v>
                      </c:pt>
                      <c:pt idx="18299">
                        <c:v>122.3</c:v>
                      </c:pt>
                      <c:pt idx="18300">
                        <c:v>122.8</c:v>
                      </c:pt>
                      <c:pt idx="18301">
                        <c:v>123.1</c:v>
                      </c:pt>
                      <c:pt idx="18302">
                        <c:v>123</c:v>
                      </c:pt>
                      <c:pt idx="18303">
                        <c:v>122.8</c:v>
                      </c:pt>
                      <c:pt idx="18304">
                        <c:v>123.7</c:v>
                      </c:pt>
                      <c:pt idx="18305">
                        <c:v>121.9</c:v>
                      </c:pt>
                      <c:pt idx="18306">
                        <c:v>123.5</c:v>
                      </c:pt>
                      <c:pt idx="18307">
                        <c:v>123</c:v>
                      </c:pt>
                      <c:pt idx="18308">
                        <c:v>123.1</c:v>
                      </c:pt>
                      <c:pt idx="18309">
                        <c:v>123.3</c:v>
                      </c:pt>
                      <c:pt idx="18310">
                        <c:v>123.2</c:v>
                      </c:pt>
                      <c:pt idx="18311">
                        <c:v>122.2</c:v>
                      </c:pt>
                      <c:pt idx="18312">
                        <c:v>124.3</c:v>
                      </c:pt>
                      <c:pt idx="18313">
                        <c:v>122.5</c:v>
                      </c:pt>
                      <c:pt idx="18314">
                        <c:v>122.4</c:v>
                      </c:pt>
                      <c:pt idx="18315">
                        <c:v>123.5</c:v>
                      </c:pt>
                      <c:pt idx="18316">
                        <c:v>122.3</c:v>
                      </c:pt>
                      <c:pt idx="18317">
                        <c:v>123.3</c:v>
                      </c:pt>
                      <c:pt idx="18318">
                        <c:v>123.6</c:v>
                      </c:pt>
                      <c:pt idx="18319">
                        <c:v>123.7</c:v>
                      </c:pt>
                      <c:pt idx="18320">
                        <c:v>123.4</c:v>
                      </c:pt>
                      <c:pt idx="18321">
                        <c:v>122.9</c:v>
                      </c:pt>
                      <c:pt idx="18322">
                        <c:v>122.6</c:v>
                      </c:pt>
                      <c:pt idx="18323">
                        <c:v>122.6</c:v>
                      </c:pt>
                      <c:pt idx="18324">
                        <c:v>121</c:v>
                      </c:pt>
                      <c:pt idx="18325">
                        <c:v>122.9</c:v>
                      </c:pt>
                      <c:pt idx="18326">
                        <c:v>123</c:v>
                      </c:pt>
                      <c:pt idx="18327">
                        <c:v>123.1</c:v>
                      </c:pt>
                      <c:pt idx="18328">
                        <c:v>122.7</c:v>
                      </c:pt>
                      <c:pt idx="18329">
                        <c:v>123.4</c:v>
                      </c:pt>
                      <c:pt idx="18330">
                        <c:v>122.2</c:v>
                      </c:pt>
                      <c:pt idx="18331">
                        <c:v>122.6</c:v>
                      </c:pt>
                      <c:pt idx="18332">
                        <c:v>122.2</c:v>
                      </c:pt>
                      <c:pt idx="18333">
                        <c:v>121.3</c:v>
                      </c:pt>
                      <c:pt idx="18334">
                        <c:v>122.6</c:v>
                      </c:pt>
                      <c:pt idx="18335">
                        <c:v>122</c:v>
                      </c:pt>
                      <c:pt idx="18336">
                        <c:v>122.6</c:v>
                      </c:pt>
                      <c:pt idx="18337">
                        <c:v>122.6</c:v>
                      </c:pt>
                      <c:pt idx="18338">
                        <c:v>123.2</c:v>
                      </c:pt>
                      <c:pt idx="18339">
                        <c:v>123.2</c:v>
                      </c:pt>
                      <c:pt idx="18340">
                        <c:v>122.7</c:v>
                      </c:pt>
                      <c:pt idx="18341">
                        <c:v>122.5</c:v>
                      </c:pt>
                      <c:pt idx="18342">
                        <c:v>123.3</c:v>
                      </c:pt>
                      <c:pt idx="18343">
                        <c:v>121.4</c:v>
                      </c:pt>
                      <c:pt idx="18344">
                        <c:v>123</c:v>
                      </c:pt>
                      <c:pt idx="18345">
                        <c:v>122.9</c:v>
                      </c:pt>
                      <c:pt idx="18346">
                        <c:v>122.4</c:v>
                      </c:pt>
                      <c:pt idx="18347">
                        <c:v>122.3</c:v>
                      </c:pt>
                      <c:pt idx="18348">
                        <c:v>123.1</c:v>
                      </c:pt>
                      <c:pt idx="18349">
                        <c:v>123.4</c:v>
                      </c:pt>
                      <c:pt idx="18350">
                        <c:v>123.3</c:v>
                      </c:pt>
                      <c:pt idx="18351">
                        <c:v>122.7</c:v>
                      </c:pt>
                      <c:pt idx="18352">
                        <c:v>122.7</c:v>
                      </c:pt>
                      <c:pt idx="18353">
                        <c:v>122.4</c:v>
                      </c:pt>
                      <c:pt idx="18354">
                        <c:v>121.4</c:v>
                      </c:pt>
                      <c:pt idx="18355">
                        <c:v>121.5</c:v>
                      </c:pt>
                      <c:pt idx="18356">
                        <c:v>123.4</c:v>
                      </c:pt>
                      <c:pt idx="18357">
                        <c:v>122.5</c:v>
                      </c:pt>
                      <c:pt idx="18358">
                        <c:v>123.1</c:v>
                      </c:pt>
                      <c:pt idx="18359">
                        <c:v>122.4</c:v>
                      </c:pt>
                      <c:pt idx="18360">
                        <c:v>122.1</c:v>
                      </c:pt>
                      <c:pt idx="18361">
                        <c:v>122.5</c:v>
                      </c:pt>
                      <c:pt idx="18362">
                        <c:v>121.7</c:v>
                      </c:pt>
                      <c:pt idx="18363">
                        <c:v>122.3</c:v>
                      </c:pt>
                      <c:pt idx="18364">
                        <c:v>122</c:v>
                      </c:pt>
                      <c:pt idx="18365">
                        <c:v>121.8</c:v>
                      </c:pt>
                      <c:pt idx="18366">
                        <c:v>123.1</c:v>
                      </c:pt>
                      <c:pt idx="18367">
                        <c:v>122.2</c:v>
                      </c:pt>
                      <c:pt idx="18368">
                        <c:v>122.5</c:v>
                      </c:pt>
                      <c:pt idx="18369">
                        <c:v>122.6</c:v>
                      </c:pt>
                      <c:pt idx="18370">
                        <c:v>122</c:v>
                      </c:pt>
                      <c:pt idx="18371">
                        <c:v>122.5</c:v>
                      </c:pt>
                      <c:pt idx="18372">
                        <c:v>123</c:v>
                      </c:pt>
                      <c:pt idx="18373">
                        <c:v>122.3</c:v>
                      </c:pt>
                      <c:pt idx="18374">
                        <c:v>123.2</c:v>
                      </c:pt>
                      <c:pt idx="18375">
                        <c:v>122.4</c:v>
                      </c:pt>
                      <c:pt idx="18376">
                        <c:v>121.9</c:v>
                      </c:pt>
                      <c:pt idx="18377">
                        <c:v>122.6</c:v>
                      </c:pt>
                      <c:pt idx="18378">
                        <c:v>122.8</c:v>
                      </c:pt>
                      <c:pt idx="18379">
                        <c:v>123.4</c:v>
                      </c:pt>
                      <c:pt idx="18380">
                        <c:v>123.7</c:v>
                      </c:pt>
                      <c:pt idx="18381">
                        <c:v>122.9</c:v>
                      </c:pt>
                      <c:pt idx="18382">
                        <c:v>122.5</c:v>
                      </c:pt>
                      <c:pt idx="18383">
                        <c:v>122.5</c:v>
                      </c:pt>
                      <c:pt idx="18384">
                        <c:v>123.6</c:v>
                      </c:pt>
                      <c:pt idx="18385">
                        <c:v>122.1</c:v>
                      </c:pt>
                      <c:pt idx="18386">
                        <c:v>122.3</c:v>
                      </c:pt>
                      <c:pt idx="18387">
                        <c:v>122.2</c:v>
                      </c:pt>
                      <c:pt idx="18388">
                        <c:v>121.9</c:v>
                      </c:pt>
                      <c:pt idx="18389">
                        <c:v>122.1</c:v>
                      </c:pt>
                      <c:pt idx="18390">
                        <c:v>124</c:v>
                      </c:pt>
                      <c:pt idx="18391">
                        <c:v>122.9</c:v>
                      </c:pt>
                      <c:pt idx="18392">
                        <c:v>122</c:v>
                      </c:pt>
                      <c:pt idx="18393">
                        <c:v>122.2</c:v>
                      </c:pt>
                      <c:pt idx="18394">
                        <c:v>124.3</c:v>
                      </c:pt>
                      <c:pt idx="18395">
                        <c:v>122.9</c:v>
                      </c:pt>
                      <c:pt idx="18396">
                        <c:v>122.4</c:v>
                      </c:pt>
                      <c:pt idx="18397">
                        <c:v>121.1</c:v>
                      </c:pt>
                      <c:pt idx="18398">
                        <c:v>123.3</c:v>
                      </c:pt>
                      <c:pt idx="18399">
                        <c:v>121.9</c:v>
                      </c:pt>
                      <c:pt idx="18400">
                        <c:v>123.6</c:v>
                      </c:pt>
                      <c:pt idx="18401">
                        <c:v>123.4</c:v>
                      </c:pt>
                      <c:pt idx="18402">
                        <c:v>123.1</c:v>
                      </c:pt>
                      <c:pt idx="18403">
                        <c:v>121.8</c:v>
                      </c:pt>
                      <c:pt idx="18404">
                        <c:v>122.6</c:v>
                      </c:pt>
                      <c:pt idx="18405">
                        <c:v>122.8</c:v>
                      </c:pt>
                      <c:pt idx="18406">
                        <c:v>121.7</c:v>
                      </c:pt>
                      <c:pt idx="18407">
                        <c:v>123.5</c:v>
                      </c:pt>
                      <c:pt idx="18408">
                        <c:v>122</c:v>
                      </c:pt>
                      <c:pt idx="18409">
                        <c:v>121.8</c:v>
                      </c:pt>
                      <c:pt idx="18410">
                        <c:v>122.6</c:v>
                      </c:pt>
                      <c:pt idx="18411">
                        <c:v>122.2</c:v>
                      </c:pt>
                      <c:pt idx="18412">
                        <c:v>122.2</c:v>
                      </c:pt>
                      <c:pt idx="18413">
                        <c:v>121.6</c:v>
                      </c:pt>
                      <c:pt idx="18414">
                        <c:v>122.1</c:v>
                      </c:pt>
                      <c:pt idx="18415">
                        <c:v>121.1</c:v>
                      </c:pt>
                      <c:pt idx="18416">
                        <c:v>123.2</c:v>
                      </c:pt>
                      <c:pt idx="18417">
                        <c:v>122</c:v>
                      </c:pt>
                      <c:pt idx="18418">
                        <c:v>122.1</c:v>
                      </c:pt>
                      <c:pt idx="18419">
                        <c:v>122.5</c:v>
                      </c:pt>
                      <c:pt idx="18420">
                        <c:v>121.2</c:v>
                      </c:pt>
                      <c:pt idx="18421">
                        <c:v>122.4</c:v>
                      </c:pt>
                      <c:pt idx="18422">
                        <c:v>121.3</c:v>
                      </c:pt>
                      <c:pt idx="18423">
                        <c:v>122.1</c:v>
                      </c:pt>
                      <c:pt idx="18424">
                        <c:v>122.1</c:v>
                      </c:pt>
                      <c:pt idx="18425">
                        <c:v>122.1</c:v>
                      </c:pt>
                      <c:pt idx="18426">
                        <c:v>121.2</c:v>
                      </c:pt>
                      <c:pt idx="18427">
                        <c:v>121.7</c:v>
                      </c:pt>
                      <c:pt idx="18428">
                        <c:v>122.3</c:v>
                      </c:pt>
                      <c:pt idx="18429">
                        <c:v>123.7</c:v>
                      </c:pt>
                      <c:pt idx="18430">
                        <c:v>122.3</c:v>
                      </c:pt>
                      <c:pt idx="18431">
                        <c:v>121.4</c:v>
                      </c:pt>
                      <c:pt idx="18432">
                        <c:v>120.9</c:v>
                      </c:pt>
                      <c:pt idx="18433">
                        <c:v>121.5</c:v>
                      </c:pt>
                      <c:pt idx="18434">
                        <c:v>121.4</c:v>
                      </c:pt>
                      <c:pt idx="18435">
                        <c:v>122</c:v>
                      </c:pt>
                      <c:pt idx="18436">
                        <c:v>121.5</c:v>
                      </c:pt>
                      <c:pt idx="18437">
                        <c:v>122.1</c:v>
                      </c:pt>
                      <c:pt idx="18438">
                        <c:v>122.4</c:v>
                      </c:pt>
                      <c:pt idx="18439">
                        <c:v>121.5</c:v>
                      </c:pt>
                      <c:pt idx="18440">
                        <c:v>120.7</c:v>
                      </c:pt>
                      <c:pt idx="18441">
                        <c:v>119.5</c:v>
                      </c:pt>
                      <c:pt idx="18442">
                        <c:v>121.7</c:v>
                      </c:pt>
                      <c:pt idx="18443">
                        <c:v>122.2</c:v>
                      </c:pt>
                      <c:pt idx="18444">
                        <c:v>121.5</c:v>
                      </c:pt>
                      <c:pt idx="18445">
                        <c:v>120.7</c:v>
                      </c:pt>
                      <c:pt idx="18446">
                        <c:v>122.4</c:v>
                      </c:pt>
                      <c:pt idx="18447">
                        <c:v>121.9</c:v>
                      </c:pt>
                      <c:pt idx="18448">
                        <c:v>121.1</c:v>
                      </c:pt>
                      <c:pt idx="18449">
                        <c:v>122.5</c:v>
                      </c:pt>
                      <c:pt idx="18450">
                        <c:v>122.3</c:v>
                      </c:pt>
                      <c:pt idx="18451">
                        <c:v>121.7</c:v>
                      </c:pt>
                      <c:pt idx="18452">
                        <c:v>121.2</c:v>
                      </c:pt>
                      <c:pt idx="18453">
                        <c:v>122.1</c:v>
                      </c:pt>
                      <c:pt idx="18454">
                        <c:v>121.1</c:v>
                      </c:pt>
                      <c:pt idx="18455">
                        <c:v>121</c:v>
                      </c:pt>
                      <c:pt idx="18456">
                        <c:v>121.5</c:v>
                      </c:pt>
                      <c:pt idx="18457">
                        <c:v>120.5</c:v>
                      </c:pt>
                      <c:pt idx="18458">
                        <c:v>122.1</c:v>
                      </c:pt>
                      <c:pt idx="18459">
                        <c:v>121.8</c:v>
                      </c:pt>
                      <c:pt idx="18460">
                        <c:v>120.8</c:v>
                      </c:pt>
                      <c:pt idx="18461">
                        <c:v>120.4</c:v>
                      </c:pt>
                      <c:pt idx="18462">
                        <c:v>120.7</c:v>
                      </c:pt>
                      <c:pt idx="18463">
                        <c:v>121.6</c:v>
                      </c:pt>
                      <c:pt idx="18464">
                        <c:v>120.4</c:v>
                      </c:pt>
                      <c:pt idx="18465">
                        <c:v>120.8</c:v>
                      </c:pt>
                      <c:pt idx="18466">
                        <c:v>120.9</c:v>
                      </c:pt>
                      <c:pt idx="18467">
                        <c:v>121.7</c:v>
                      </c:pt>
                      <c:pt idx="18468">
                        <c:v>122.3</c:v>
                      </c:pt>
                      <c:pt idx="18469">
                        <c:v>119.2</c:v>
                      </c:pt>
                      <c:pt idx="18470">
                        <c:v>120.6</c:v>
                      </c:pt>
                      <c:pt idx="18471">
                        <c:v>121.2</c:v>
                      </c:pt>
                      <c:pt idx="18472">
                        <c:v>121.4</c:v>
                      </c:pt>
                      <c:pt idx="18473">
                        <c:v>120.4</c:v>
                      </c:pt>
                      <c:pt idx="18474">
                        <c:v>122</c:v>
                      </c:pt>
                      <c:pt idx="18475">
                        <c:v>120</c:v>
                      </c:pt>
                      <c:pt idx="18476">
                        <c:v>120.3</c:v>
                      </c:pt>
                      <c:pt idx="18477">
                        <c:v>120.6</c:v>
                      </c:pt>
                      <c:pt idx="18478">
                        <c:v>121.5</c:v>
                      </c:pt>
                      <c:pt idx="18479">
                        <c:v>121.1</c:v>
                      </c:pt>
                      <c:pt idx="18480">
                        <c:v>119.9</c:v>
                      </c:pt>
                      <c:pt idx="18481">
                        <c:v>122.1</c:v>
                      </c:pt>
                      <c:pt idx="18482">
                        <c:v>121.5</c:v>
                      </c:pt>
                      <c:pt idx="18483">
                        <c:v>121.5</c:v>
                      </c:pt>
                      <c:pt idx="18484">
                        <c:v>119.8</c:v>
                      </c:pt>
                      <c:pt idx="18485">
                        <c:v>119.9</c:v>
                      </c:pt>
                      <c:pt idx="18486">
                        <c:v>121</c:v>
                      </c:pt>
                      <c:pt idx="18487">
                        <c:v>120.5</c:v>
                      </c:pt>
                      <c:pt idx="18488">
                        <c:v>120.4</c:v>
                      </c:pt>
                      <c:pt idx="18489">
                        <c:v>120</c:v>
                      </c:pt>
                      <c:pt idx="18490">
                        <c:v>122.4</c:v>
                      </c:pt>
                      <c:pt idx="18491">
                        <c:v>121.4</c:v>
                      </c:pt>
                      <c:pt idx="18492">
                        <c:v>120.2</c:v>
                      </c:pt>
                      <c:pt idx="18493">
                        <c:v>119.8</c:v>
                      </c:pt>
                      <c:pt idx="18494">
                        <c:v>121.2</c:v>
                      </c:pt>
                      <c:pt idx="18495">
                        <c:v>120.3</c:v>
                      </c:pt>
                      <c:pt idx="18496">
                        <c:v>120.5</c:v>
                      </c:pt>
                      <c:pt idx="18497">
                        <c:v>120.6</c:v>
                      </c:pt>
                      <c:pt idx="18498">
                        <c:v>121.4</c:v>
                      </c:pt>
                      <c:pt idx="18499">
                        <c:v>120.8</c:v>
                      </c:pt>
                      <c:pt idx="18500">
                        <c:v>120.9</c:v>
                      </c:pt>
                      <c:pt idx="18501">
                        <c:v>120.9</c:v>
                      </c:pt>
                      <c:pt idx="18502">
                        <c:v>121.7</c:v>
                      </c:pt>
                      <c:pt idx="18503">
                        <c:v>120.7</c:v>
                      </c:pt>
                      <c:pt idx="18504">
                        <c:v>119.8</c:v>
                      </c:pt>
                      <c:pt idx="18505">
                        <c:v>120.5</c:v>
                      </c:pt>
                      <c:pt idx="18506">
                        <c:v>121.4</c:v>
                      </c:pt>
                      <c:pt idx="18507">
                        <c:v>120.6</c:v>
                      </c:pt>
                      <c:pt idx="18508">
                        <c:v>121</c:v>
                      </c:pt>
                      <c:pt idx="18509">
                        <c:v>120.7</c:v>
                      </c:pt>
                      <c:pt idx="18510">
                        <c:v>120.7</c:v>
                      </c:pt>
                      <c:pt idx="18511">
                        <c:v>122.1</c:v>
                      </c:pt>
                      <c:pt idx="18512">
                        <c:v>120.3</c:v>
                      </c:pt>
                      <c:pt idx="18513">
                        <c:v>120.1</c:v>
                      </c:pt>
                      <c:pt idx="18514">
                        <c:v>121.6</c:v>
                      </c:pt>
                      <c:pt idx="18515">
                        <c:v>119.6</c:v>
                      </c:pt>
                      <c:pt idx="18516">
                        <c:v>119.9</c:v>
                      </c:pt>
                      <c:pt idx="18517">
                        <c:v>120.9</c:v>
                      </c:pt>
                      <c:pt idx="18518">
                        <c:v>122.5</c:v>
                      </c:pt>
                      <c:pt idx="18519">
                        <c:v>121.4</c:v>
                      </c:pt>
                      <c:pt idx="18520">
                        <c:v>119.8</c:v>
                      </c:pt>
                      <c:pt idx="18521">
                        <c:v>121.4</c:v>
                      </c:pt>
                      <c:pt idx="18522">
                        <c:v>120.9</c:v>
                      </c:pt>
                      <c:pt idx="18523">
                        <c:v>120.8</c:v>
                      </c:pt>
                      <c:pt idx="18524">
                        <c:v>120</c:v>
                      </c:pt>
                      <c:pt idx="18525">
                        <c:v>121.3</c:v>
                      </c:pt>
                      <c:pt idx="18526">
                        <c:v>120.9</c:v>
                      </c:pt>
                      <c:pt idx="18527">
                        <c:v>120.3</c:v>
                      </c:pt>
                      <c:pt idx="18528">
                        <c:v>121.2</c:v>
                      </c:pt>
                      <c:pt idx="18529">
                        <c:v>120.9</c:v>
                      </c:pt>
                      <c:pt idx="18530">
                        <c:v>121.5</c:v>
                      </c:pt>
                      <c:pt idx="18531">
                        <c:v>121.4</c:v>
                      </c:pt>
                      <c:pt idx="18532">
                        <c:v>119.4</c:v>
                      </c:pt>
                      <c:pt idx="18533">
                        <c:v>119.2</c:v>
                      </c:pt>
                      <c:pt idx="18534">
                        <c:v>121.1</c:v>
                      </c:pt>
                      <c:pt idx="18535">
                        <c:v>121.3</c:v>
                      </c:pt>
                      <c:pt idx="18536">
                        <c:v>121.5</c:v>
                      </c:pt>
                      <c:pt idx="18537">
                        <c:v>119.9</c:v>
                      </c:pt>
                      <c:pt idx="18538">
                        <c:v>121.4</c:v>
                      </c:pt>
                      <c:pt idx="18539">
                        <c:v>119.4</c:v>
                      </c:pt>
                      <c:pt idx="18540">
                        <c:v>119.3</c:v>
                      </c:pt>
                      <c:pt idx="18541">
                        <c:v>121.5</c:v>
                      </c:pt>
                      <c:pt idx="18542">
                        <c:v>120.2</c:v>
                      </c:pt>
                      <c:pt idx="18543">
                        <c:v>121.6</c:v>
                      </c:pt>
                      <c:pt idx="18544">
                        <c:v>120.2</c:v>
                      </c:pt>
                      <c:pt idx="18545">
                        <c:v>122.1</c:v>
                      </c:pt>
                      <c:pt idx="18546">
                        <c:v>119.6</c:v>
                      </c:pt>
                      <c:pt idx="18547">
                        <c:v>120.8</c:v>
                      </c:pt>
                      <c:pt idx="18548">
                        <c:v>120.4</c:v>
                      </c:pt>
                      <c:pt idx="18549">
                        <c:v>121.6</c:v>
                      </c:pt>
                      <c:pt idx="18550">
                        <c:v>122.1</c:v>
                      </c:pt>
                      <c:pt idx="18551">
                        <c:v>121.4</c:v>
                      </c:pt>
                      <c:pt idx="18552">
                        <c:v>120</c:v>
                      </c:pt>
                      <c:pt idx="18553">
                        <c:v>120.3</c:v>
                      </c:pt>
                      <c:pt idx="18554">
                        <c:v>119.7</c:v>
                      </c:pt>
                      <c:pt idx="18555">
                        <c:v>119.6</c:v>
                      </c:pt>
                      <c:pt idx="18556">
                        <c:v>120.2</c:v>
                      </c:pt>
                      <c:pt idx="18557">
                        <c:v>120.9</c:v>
                      </c:pt>
                      <c:pt idx="18558">
                        <c:v>120.9</c:v>
                      </c:pt>
                      <c:pt idx="18559">
                        <c:v>120.5</c:v>
                      </c:pt>
                      <c:pt idx="18560">
                        <c:v>118.9</c:v>
                      </c:pt>
                      <c:pt idx="18561">
                        <c:v>120.7</c:v>
                      </c:pt>
                      <c:pt idx="18562">
                        <c:v>121.4</c:v>
                      </c:pt>
                      <c:pt idx="18563">
                        <c:v>120.9</c:v>
                      </c:pt>
                      <c:pt idx="18564">
                        <c:v>121.6</c:v>
                      </c:pt>
                      <c:pt idx="18565">
                        <c:v>120.9</c:v>
                      </c:pt>
                      <c:pt idx="18566">
                        <c:v>120.5</c:v>
                      </c:pt>
                      <c:pt idx="18567">
                        <c:v>119</c:v>
                      </c:pt>
                      <c:pt idx="18568">
                        <c:v>120.2</c:v>
                      </c:pt>
                      <c:pt idx="18569">
                        <c:v>119.8</c:v>
                      </c:pt>
                      <c:pt idx="18570">
                        <c:v>121.5</c:v>
                      </c:pt>
                      <c:pt idx="18571">
                        <c:v>120.7</c:v>
                      </c:pt>
                      <c:pt idx="18572">
                        <c:v>120.5</c:v>
                      </c:pt>
                      <c:pt idx="18573">
                        <c:v>121.1</c:v>
                      </c:pt>
                      <c:pt idx="18574">
                        <c:v>120.8</c:v>
                      </c:pt>
                      <c:pt idx="18575">
                        <c:v>120.3</c:v>
                      </c:pt>
                      <c:pt idx="18576">
                        <c:v>119.4</c:v>
                      </c:pt>
                      <c:pt idx="18577">
                        <c:v>120.9</c:v>
                      </c:pt>
                      <c:pt idx="18578">
                        <c:v>121.6</c:v>
                      </c:pt>
                      <c:pt idx="18579">
                        <c:v>120.9</c:v>
                      </c:pt>
                      <c:pt idx="18580">
                        <c:v>121.4</c:v>
                      </c:pt>
                      <c:pt idx="18581">
                        <c:v>121.8</c:v>
                      </c:pt>
                      <c:pt idx="18582">
                        <c:v>120</c:v>
                      </c:pt>
                      <c:pt idx="18583">
                        <c:v>120.7</c:v>
                      </c:pt>
                      <c:pt idx="18584">
                        <c:v>120.4</c:v>
                      </c:pt>
                      <c:pt idx="18585">
                        <c:v>120.4</c:v>
                      </c:pt>
                      <c:pt idx="18586">
                        <c:v>120.3</c:v>
                      </c:pt>
                      <c:pt idx="18587">
                        <c:v>120.8</c:v>
                      </c:pt>
                      <c:pt idx="18588">
                        <c:v>121.2</c:v>
                      </c:pt>
                      <c:pt idx="18589">
                        <c:v>122.5</c:v>
                      </c:pt>
                      <c:pt idx="18590">
                        <c:v>120.5</c:v>
                      </c:pt>
                      <c:pt idx="18591">
                        <c:v>121.8</c:v>
                      </c:pt>
                      <c:pt idx="18592">
                        <c:v>120.5</c:v>
                      </c:pt>
                      <c:pt idx="18593">
                        <c:v>119.1</c:v>
                      </c:pt>
                      <c:pt idx="18594">
                        <c:v>119.9</c:v>
                      </c:pt>
                      <c:pt idx="18595">
                        <c:v>120.5</c:v>
                      </c:pt>
                      <c:pt idx="18596">
                        <c:v>122.4</c:v>
                      </c:pt>
                      <c:pt idx="18597">
                        <c:v>120.8</c:v>
                      </c:pt>
                      <c:pt idx="18598">
                        <c:v>121.5</c:v>
                      </c:pt>
                      <c:pt idx="18599">
                        <c:v>122.3</c:v>
                      </c:pt>
                      <c:pt idx="18600">
                        <c:v>120</c:v>
                      </c:pt>
                      <c:pt idx="18601">
                        <c:v>119.9</c:v>
                      </c:pt>
                      <c:pt idx="18602">
                        <c:v>119.9</c:v>
                      </c:pt>
                      <c:pt idx="18603">
                        <c:v>120.1</c:v>
                      </c:pt>
                      <c:pt idx="18604">
                        <c:v>121</c:v>
                      </c:pt>
                      <c:pt idx="18605">
                        <c:v>120.1</c:v>
                      </c:pt>
                      <c:pt idx="18606">
                        <c:v>120.7</c:v>
                      </c:pt>
                      <c:pt idx="18607">
                        <c:v>121.3</c:v>
                      </c:pt>
                      <c:pt idx="18608">
                        <c:v>121.2</c:v>
                      </c:pt>
                      <c:pt idx="18609">
                        <c:v>119.9</c:v>
                      </c:pt>
                      <c:pt idx="18610">
                        <c:v>120.8</c:v>
                      </c:pt>
                      <c:pt idx="18611">
                        <c:v>120.6</c:v>
                      </c:pt>
                      <c:pt idx="18612">
                        <c:v>119.7</c:v>
                      </c:pt>
                      <c:pt idx="18613">
                        <c:v>120</c:v>
                      </c:pt>
                      <c:pt idx="18614">
                        <c:v>120.9</c:v>
                      </c:pt>
                      <c:pt idx="18615">
                        <c:v>121.2</c:v>
                      </c:pt>
                      <c:pt idx="18616">
                        <c:v>121.1</c:v>
                      </c:pt>
                      <c:pt idx="18617">
                        <c:v>120.4</c:v>
                      </c:pt>
                      <c:pt idx="18618">
                        <c:v>121.6</c:v>
                      </c:pt>
                      <c:pt idx="18619">
                        <c:v>121.1</c:v>
                      </c:pt>
                      <c:pt idx="18620">
                        <c:v>120.4</c:v>
                      </c:pt>
                      <c:pt idx="18621">
                        <c:v>120.6</c:v>
                      </c:pt>
                      <c:pt idx="18622">
                        <c:v>120.1</c:v>
                      </c:pt>
                      <c:pt idx="18623">
                        <c:v>119.5</c:v>
                      </c:pt>
                      <c:pt idx="18624">
                        <c:v>120.8</c:v>
                      </c:pt>
                      <c:pt idx="18625">
                        <c:v>119.4</c:v>
                      </c:pt>
                      <c:pt idx="18626">
                        <c:v>120.9</c:v>
                      </c:pt>
                      <c:pt idx="18627">
                        <c:v>121.1</c:v>
                      </c:pt>
                      <c:pt idx="18628">
                        <c:v>121.7</c:v>
                      </c:pt>
                      <c:pt idx="18629">
                        <c:v>120</c:v>
                      </c:pt>
                      <c:pt idx="18630">
                        <c:v>119.9</c:v>
                      </c:pt>
                      <c:pt idx="18631">
                        <c:v>120.2</c:v>
                      </c:pt>
                      <c:pt idx="18632">
                        <c:v>119.9</c:v>
                      </c:pt>
                      <c:pt idx="18633">
                        <c:v>121.6</c:v>
                      </c:pt>
                      <c:pt idx="18634">
                        <c:v>121</c:v>
                      </c:pt>
                      <c:pt idx="18635">
                        <c:v>119.6</c:v>
                      </c:pt>
                      <c:pt idx="18636">
                        <c:v>120.3</c:v>
                      </c:pt>
                      <c:pt idx="18637">
                        <c:v>122.1</c:v>
                      </c:pt>
                      <c:pt idx="18638">
                        <c:v>120.1</c:v>
                      </c:pt>
                      <c:pt idx="18639">
                        <c:v>121.6</c:v>
                      </c:pt>
                      <c:pt idx="18640">
                        <c:v>121</c:v>
                      </c:pt>
                      <c:pt idx="18641">
                        <c:v>120.2</c:v>
                      </c:pt>
                      <c:pt idx="18642">
                        <c:v>121.1</c:v>
                      </c:pt>
                      <c:pt idx="18643">
                        <c:v>121.1</c:v>
                      </c:pt>
                      <c:pt idx="18644">
                        <c:v>120.8</c:v>
                      </c:pt>
                      <c:pt idx="18645">
                        <c:v>120.1</c:v>
                      </c:pt>
                      <c:pt idx="18646">
                        <c:v>121.4</c:v>
                      </c:pt>
                      <c:pt idx="18647">
                        <c:v>119.8</c:v>
                      </c:pt>
                      <c:pt idx="18648">
                        <c:v>119.7</c:v>
                      </c:pt>
                      <c:pt idx="18649">
                        <c:v>120.9</c:v>
                      </c:pt>
                      <c:pt idx="18650">
                        <c:v>121.4</c:v>
                      </c:pt>
                      <c:pt idx="18651">
                        <c:v>120.7</c:v>
                      </c:pt>
                      <c:pt idx="18652">
                        <c:v>121.9</c:v>
                      </c:pt>
                      <c:pt idx="18653">
                        <c:v>119.4</c:v>
                      </c:pt>
                      <c:pt idx="18654">
                        <c:v>121</c:v>
                      </c:pt>
                      <c:pt idx="18655">
                        <c:v>120.5</c:v>
                      </c:pt>
                      <c:pt idx="18656">
                        <c:v>120.3</c:v>
                      </c:pt>
                      <c:pt idx="18657">
                        <c:v>121.9</c:v>
                      </c:pt>
                      <c:pt idx="18658">
                        <c:v>122.1</c:v>
                      </c:pt>
                      <c:pt idx="18659">
                        <c:v>120.8</c:v>
                      </c:pt>
                      <c:pt idx="18660">
                        <c:v>121.6</c:v>
                      </c:pt>
                      <c:pt idx="18661">
                        <c:v>120.4</c:v>
                      </c:pt>
                      <c:pt idx="18662">
                        <c:v>120.2</c:v>
                      </c:pt>
                      <c:pt idx="18663">
                        <c:v>121.2</c:v>
                      </c:pt>
                      <c:pt idx="18664">
                        <c:v>120.7</c:v>
                      </c:pt>
                      <c:pt idx="18665">
                        <c:v>120.3</c:v>
                      </c:pt>
                      <c:pt idx="18666">
                        <c:v>121.1</c:v>
                      </c:pt>
                      <c:pt idx="18667">
                        <c:v>119.8</c:v>
                      </c:pt>
                      <c:pt idx="18668">
                        <c:v>120.7</c:v>
                      </c:pt>
                      <c:pt idx="18669">
                        <c:v>120.3</c:v>
                      </c:pt>
                      <c:pt idx="18670">
                        <c:v>121.2</c:v>
                      </c:pt>
                      <c:pt idx="18671">
                        <c:v>121.7</c:v>
                      </c:pt>
                      <c:pt idx="18672">
                        <c:v>121.8</c:v>
                      </c:pt>
                      <c:pt idx="18673">
                        <c:v>121.3</c:v>
                      </c:pt>
                      <c:pt idx="18674">
                        <c:v>121.2</c:v>
                      </c:pt>
                      <c:pt idx="18675">
                        <c:v>119.7</c:v>
                      </c:pt>
                      <c:pt idx="18676">
                        <c:v>119.9</c:v>
                      </c:pt>
                      <c:pt idx="18677">
                        <c:v>120.5</c:v>
                      </c:pt>
                      <c:pt idx="18678">
                        <c:v>120.7</c:v>
                      </c:pt>
                      <c:pt idx="18679">
                        <c:v>120.8</c:v>
                      </c:pt>
                      <c:pt idx="18680">
                        <c:v>121.2</c:v>
                      </c:pt>
                      <c:pt idx="18681">
                        <c:v>120.9</c:v>
                      </c:pt>
                      <c:pt idx="18682">
                        <c:v>121.4</c:v>
                      </c:pt>
                      <c:pt idx="18683">
                        <c:v>119.9</c:v>
                      </c:pt>
                      <c:pt idx="18684">
                        <c:v>120.2</c:v>
                      </c:pt>
                      <c:pt idx="18685">
                        <c:v>119.7</c:v>
                      </c:pt>
                      <c:pt idx="18686">
                        <c:v>122</c:v>
                      </c:pt>
                      <c:pt idx="18687">
                        <c:v>122</c:v>
                      </c:pt>
                      <c:pt idx="18688">
                        <c:v>121.8</c:v>
                      </c:pt>
                      <c:pt idx="18689">
                        <c:v>121.4</c:v>
                      </c:pt>
                      <c:pt idx="18690">
                        <c:v>119.9</c:v>
                      </c:pt>
                      <c:pt idx="18691">
                        <c:v>121.4</c:v>
                      </c:pt>
                      <c:pt idx="18692">
                        <c:v>121.8</c:v>
                      </c:pt>
                      <c:pt idx="18693">
                        <c:v>122.1</c:v>
                      </c:pt>
                      <c:pt idx="18694">
                        <c:v>120.7</c:v>
                      </c:pt>
                      <c:pt idx="18695">
                        <c:v>121</c:v>
                      </c:pt>
                      <c:pt idx="18696">
                        <c:v>120.7</c:v>
                      </c:pt>
                      <c:pt idx="18697">
                        <c:v>122</c:v>
                      </c:pt>
                      <c:pt idx="18698">
                        <c:v>121.3</c:v>
                      </c:pt>
                      <c:pt idx="18699">
                        <c:v>121</c:v>
                      </c:pt>
                      <c:pt idx="18700">
                        <c:v>119.5</c:v>
                      </c:pt>
                      <c:pt idx="18701">
                        <c:v>119.7</c:v>
                      </c:pt>
                      <c:pt idx="18702">
                        <c:v>118.6</c:v>
                      </c:pt>
                      <c:pt idx="18703">
                        <c:v>121.5</c:v>
                      </c:pt>
                      <c:pt idx="18704">
                        <c:v>121</c:v>
                      </c:pt>
                      <c:pt idx="18705">
                        <c:v>120.9</c:v>
                      </c:pt>
                      <c:pt idx="18706">
                        <c:v>120.1</c:v>
                      </c:pt>
                      <c:pt idx="18707">
                        <c:v>120.5</c:v>
                      </c:pt>
                      <c:pt idx="18708">
                        <c:v>121.4</c:v>
                      </c:pt>
                      <c:pt idx="18709">
                        <c:v>120.1</c:v>
                      </c:pt>
                      <c:pt idx="18710">
                        <c:v>120</c:v>
                      </c:pt>
                      <c:pt idx="18711">
                        <c:v>120.5</c:v>
                      </c:pt>
                      <c:pt idx="18712">
                        <c:v>119.4</c:v>
                      </c:pt>
                      <c:pt idx="18713">
                        <c:v>120.4</c:v>
                      </c:pt>
                      <c:pt idx="18714">
                        <c:v>120.9</c:v>
                      </c:pt>
                      <c:pt idx="18715">
                        <c:v>120.7</c:v>
                      </c:pt>
                      <c:pt idx="18716">
                        <c:v>121.3</c:v>
                      </c:pt>
                      <c:pt idx="18717">
                        <c:v>121.1</c:v>
                      </c:pt>
                      <c:pt idx="18718">
                        <c:v>121.9</c:v>
                      </c:pt>
                      <c:pt idx="18719">
                        <c:v>121.2</c:v>
                      </c:pt>
                      <c:pt idx="18720">
                        <c:v>119.7</c:v>
                      </c:pt>
                      <c:pt idx="18721">
                        <c:v>119.8</c:v>
                      </c:pt>
                      <c:pt idx="18722">
                        <c:v>121.6</c:v>
                      </c:pt>
                      <c:pt idx="18723">
                        <c:v>120.9</c:v>
                      </c:pt>
                      <c:pt idx="18724">
                        <c:v>121.4</c:v>
                      </c:pt>
                      <c:pt idx="18725">
                        <c:v>119.6</c:v>
                      </c:pt>
                      <c:pt idx="18726">
                        <c:v>121.2</c:v>
                      </c:pt>
                      <c:pt idx="18727">
                        <c:v>121.8</c:v>
                      </c:pt>
                      <c:pt idx="18728">
                        <c:v>120.6</c:v>
                      </c:pt>
                      <c:pt idx="18729">
                        <c:v>120.9</c:v>
                      </c:pt>
                      <c:pt idx="18730">
                        <c:v>120.7</c:v>
                      </c:pt>
                      <c:pt idx="18731">
                        <c:v>120.4</c:v>
                      </c:pt>
                      <c:pt idx="18732">
                        <c:v>119.8</c:v>
                      </c:pt>
                      <c:pt idx="18733">
                        <c:v>120.8</c:v>
                      </c:pt>
                      <c:pt idx="18734">
                        <c:v>120.8</c:v>
                      </c:pt>
                      <c:pt idx="18735">
                        <c:v>120.5</c:v>
                      </c:pt>
                      <c:pt idx="18736">
                        <c:v>120.2</c:v>
                      </c:pt>
                      <c:pt idx="18737">
                        <c:v>121.3</c:v>
                      </c:pt>
                      <c:pt idx="18738">
                        <c:v>120.6</c:v>
                      </c:pt>
                      <c:pt idx="18739">
                        <c:v>119.9</c:v>
                      </c:pt>
                      <c:pt idx="18740">
                        <c:v>120.6</c:v>
                      </c:pt>
                      <c:pt idx="18741">
                        <c:v>121.7</c:v>
                      </c:pt>
                      <c:pt idx="18742">
                        <c:v>120.8</c:v>
                      </c:pt>
                      <c:pt idx="18743">
                        <c:v>120.6</c:v>
                      </c:pt>
                      <c:pt idx="18744">
                        <c:v>120.2</c:v>
                      </c:pt>
                      <c:pt idx="18745">
                        <c:v>120.5</c:v>
                      </c:pt>
                      <c:pt idx="18746">
                        <c:v>121</c:v>
                      </c:pt>
                      <c:pt idx="18747">
                        <c:v>120.3</c:v>
                      </c:pt>
                      <c:pt idx="18748">
                        <c:v>119.7</c:v>
                      </c:pt>
                      <c:pt idx="18749">
                        <c:v>120.9</c:v>
                      </c:pt>
                      <c:pt idx="18750">
                        <c:v>121.1</c:v>
                      </c:pt>
                      <c:pt idx="18751">
                        <c:v>121.7</c:v>
                      </c:pt>
                      <c:pt idx="18752">
                        <c:v>121.7</c:v>
                      </c:pt>
                      <c:pt idx="18753">
                        <c:v>121</c:v>
                      </c:pt>
                      <c:pt idx="18754">
                        <c:v>119.8</c:v>
                      </c:pt>
                      <c:pt idx="18755">
                        <c:v>119.8</c:v>
                      </c:pt>
                      <c:pt idx="18756">
                        <c:v>120</c:v>
                      </c:pt>
                      <c:pt idx="18757">
                        <c:v>121.1</c:v>
                      </c:pt>
                      <c:pt idx="18758">
                        <c:v>122.1</c:v>
                      </c:pt>
                      <c:pt idx="18759">
                        <c:v>120.3</c:v>
                      </c:pt>
                      <c:pt idx="18760">
                        <c:v>121</c:v>
                      </c:pt>
                      <c:pt idx="18761">
                        <c:v>121.6</c:v>
                      </c:pt>
                      <c:pt idx="18762">
                        <c:v>120.2</c:v>
                      </c:pt>
                      <c:pt idx="18763">
                        <c:v>120.8</c:v>
                      </c:pt>
                      <c:pt idx="18764">
                        <c:v>119.7</c:v>
                      </c:pt>
                      <c:pt idx="18765">
                        <c:v>120.7</c:v>
                      </c:pt>
                      <c:pt idx="18766">
                        <c:v>120.5</c:v>
                      </c:pt>
                      <c:pt idx="18767">
                        <c:v>120.9</c:v>
                      </c:pt>
                      <c:pt idx="18768">
                        <c:v>121.1</c:v>
                      </c:pt>
                      <c:pt idx="18769">
                        <c:v>120.8</c:v>
                      </c:pt>
                      <c:pt idx="18770">
                        <c:v>121.4</c:v>
                      </c:pt>
                      <c:pt idx="18771">
                        <c:v>120.7</c:v>
                      </c:pt>
                      <c:pt idx="18772">
                        <c:v>120.6</c:v>
                      </c:pt>
                      <c:pt idx="18773">
                        <c:v>120.7</c:v>
                      </c:pt>
                      <c:pt idx="18774">
                        <c:v>120.5</c:v>
                      </c:pt>
                      <c:pt idx="18775">
                        <c:v>121.7</c:v>
                      </c:pt>
                      <c:pt idx="18776">
                        <c:v>120.1</c:v>
                      </c:pt>
                      <c:pt idx="18777">
                        <c:v>122.3</c:v>
                      </c:pt>
                      <c:pt idx="18778">
                        <c:v>121.1</c:v>
                      </c:pt>
                      <c:pt idx="18779">
                        <c:v>120.9</c:v>
                      </c:pt>
                      <c:pt idx="18780">
                        <c:v>121.4</c:v>
                      </c:pt>
                      <c:pt idx="18781">
                        <c:v>120.8</c:v>
                      </c:pt>
                      <c:pt idx="18782">
                        <c:v>120</c:v>
                      </c:pt>
                      <c:pt idx="18783">
                        <c:v>121.5</c:v>
                      </c:pt>
                      <c:pt idx="18784">
                        <c:v>120.2</c:v>
                      </c:pt>
                      <c:pt idx="18785">
                        <c:v>120.6</c:v>
                      </c:pt>
                      <c:pt idx="18786">
                        <c:v>120</c:v>
                      </c:pt>
                      <c:pt idx="18787">
                        <c:v>120.6</c:v>
                      </c:pt>
                      <c:pt idx="18788">
                        <c:v>121</c:v>
                      </c:pt>
                      <c:pt idx="18789">
                        <c:v>121</c:v>
                      </c:pt>
                      <c:pt idx="18790">
                        <c:v>121.6</c:v>
                      </c:pt>
                      <c:pt idx="18791">
                        <c:v>120.7</c:v>
                      </c:pt>
                      <c:pt idx="18792">
                        <c:v>120.8</c:v>
                      </c:pt>
                      <c:pt idx="18793">
                        <c:v>121.5</c:v>
                      </c:pt>
                      <c:pt idx="18794">
                        <c:v>120.2</c:v>
                      </c:pt>
                      <c:pt idx="18795">
                        <c:v>120.5</c:v>
                      </c:pt>
                      <c:pt idx="18796">
                        <c:v>121.5</c:v>
                      </c:pt>
                      <c:pt idx="18797">
                        <c:v>120.3</c:v>
                      </c:pt>
                      <c:pt idx="18798">
                        <c:v>121.1</c:v>
                      </c:pt>
                      <c:pt idx="18799">
                        <c:v>120.5</c:v>
                      </c:pt>
                      <c:pt idx="18800">
                        <c:v>121.3</c:v>
                      </c:pt>
                      <c:pt idx="18801">
                        <c:v>121.1</c:v>
                      </c:pt>
                      <c:pt idx="18802">
                        <c:v>120.1</c:v>
                      </c:pt>
                      <c:pt idx="18803">
                        <c:v>120.6</c:v>
                      </c:pt>
                      <c:pt idx="18804">
                        <c:v>121</c:v>
                      </c:pt>
                      <c:pt idx="18805">
                        <c:v>121.1</c:v>
                      </c:pt>
                      <c:pt idx="18806">
                        <c:v>121.5</c:v>
                      </c:pt>
                      <c:pt idx="18807">
                        <c:v>121.6</c:v>
                      </c:pt>
                      <c:pt idx="18808">
                        <c:v>121.1</c:v>
                      </c:pt>
                      <c:pt idx="18809">
                        <c:v>120.7</c:v>
                      </c:pt>
                      <c:pt idx="18810">
                        <c:v>120.3</c:v>
                      </c:pt>
                      <c:pt idx="18811">
                        <c:v>120.9</c:v>
                      </c:pt>
                      <c:pt idx="18812">
                        <c:v>120.3</c:v>
                      </c:pt>
                      <c:pt idx="18813">
                        <c:v>121</c:v>
                      </c:pt>
                      <c:pt idx="18814">
                        <c:v>121</c:v>
                      </c:pt>
                      <c:pt idx="18815">
                        <c:v>121</c:v>
                      </c:pt>
                      <c:pt idx="18816">
                        <c:v>119.5</c:v>
                      </c:pt>
                      <c:pt idx="18817">
                        <c:v>119.5</c:v>
                      </c:pt>
                      <c:pt idx="18818">
                        <c:v>121.9</c:v>
                      </c:pt>
                      <c:pt idx="18819">
                        <c:v>120.1</c:v>
                      </c:pt>
                      <c:pt idx="18820">
                        <c:v>122.3</c:v>
                      </c:pt>
                      <c:pt idx="18821">
                        <c:v>122.1</c:v>
                      </c:pt>
                      <c:pt idx="18822">
                        <c:v>121.6</c:v>
                      </c:pt>
                      <c:pt idx="18823">
                        <c:v>120.5</c:v>
                      </c:pt>
                      <c:pt idx="18824">
                        <c:v>120.1</c:v>
                      </c:pt>
                      <c:pt idx="18825">
                        <c:v>121.1</c:v>
                      </c:pt>
                      <c:pt idx="18826">
                        <c:v>120.4</c:v>
                      </c:pt>
                      <c:pt idx="18827">
                        <c:v>121.2</c:v>
                      </c:pt>
                      <c:pt idx="18828">
                        <c:v>121.2</c:v>
                      </c:pt>
                      <c:pt idx="18829">
                        <c:v>121.2</c:v>
                      </c:pt>
                      <c:pt idx="18830">
                        <c:v>120.6</c:v>
                      </c:pt>
                      <c:pt idx="18831">
                        <c:v>120.3</c:v>
                      </c:pt>
                      <c:pt idx="18832">
                        <c:v>120.6</c:v>
                      </c:pt>
                      <c:pt idx="18833">
                        <c:v>120.1</c:v>
                      </c:pt>
                      <c:pt idx="18834">
                        <c:v>120.8</c:v>
                      </c:pt>
                      <c:pt idx="18835">
                        <c:v>119.8</c:v>
                      </c:pt>
                      <c:pt idx="18836">
                        <c:v>122.2</c:v>
                      </c:pt>
                      <c:pt idx="18837">
                        <c:v>120.8</c:v>
                      </c:pt>
                      <c:pt idx="18838">
                        <c:v>120.5</c:v>
                      </c:pt>
                      <c:pt idx="18839">
                        <c:v>120.8</c:v>
                      </c:pt>
                      <c:pt idx="18840">
                        <c:v>121.1</c:v>
                      </c:pt>
                      <c:pt idx="18841">
                        <c:v>121.1</c:v>
                      </c:pt>
                      <c:pt idx="18842">
                        <c:v>120</c:v>
                      </c:pt>
                      <c:pt idx="18843">
                        <c:v>119.7</c:v>
                      </c:pt>
                      <c:pt idx="18844">
                        <c:v>120.6</c:v>
                      </c:pt>
                      <c:pt idx="18845">
                        <c:v>121.1</c:v>
                      </c:pt>
                      <c:pt idx="18846">
                        <c:v>120.2</c:v>
                      </c:pt>
                      <c:pt idx="18847">
                        <c:v>120.4</c:v>
                      </c:pt>
                      <c:pt idx="18848">
                        <c:v>121.2</c:v>
                      </c:pt>
                      <c:pt idx="18849">
                        <c:v>121</c:v>
                      </c:pt>
                      <c:pt idx="18850">
                        <c:v>120.5</c:v>
                      </c:pt>
                      <c:pt idx="18851">
                        <c:v>119.8</c:v>
                      </c:pt>
                      <c:pt idx="18852">
                        <c:v>121.3</c:v>
                      </c:pt>
                      <c:pt idx="18853">
                        <c:v>119.8</c:v>
                      </c:pt>
                      <c:pt idx="18854">
                        <c:v>120.5</c:v>
                      </c:pt>
                      <c:pt idx="18855">
                        <c:v>120</c:v>
                      </c:pt>
                      <c:pt idx="18856">
                        <c:v>120.5</c:v>
                      </c:pt>
                      <c:pt idx="18857">
                        <c:v>119.8</c:v>
                      </c:pt>
                      <c:pt idx="18858">
                        <c:v>120.1</c:v>
                      </c:pt>
                      <c:pt idx="18859">
                        <c:v>120.2</c:v>
                      </c:pt>
                      <c:pt idx="18860">
                        <c:v>119.7</c:v>
                      </c:pt>
                      <c:pt idx="18861">
                        <c:v>120.8</c:v>
                      </c:pt>
                      <c:pt idx="18862">
                        <c:v>121.4</c:v>
                      </c:pt>
                      <c:pt idx="18863">
                        <c:v>119</c:v>
                      </c:pt>
                      <c:pt idx="18864">
                        <c:v>119.6</c:v>
                      </c:pt>
                      <c:pt idx="18865">
                        <c:v>119.5</c:v>
                      </c:pt>
                      <c:pt idx="18866">
                        <c:v>119.8</c:v>
                      </c:pt>
                      <c:pt idx="18867">
                        <c:v>120.2</c:v>
                      </c:pt>
                      <c:pt idx="18868">
                        <c:v>121.1</c:v>
                      </c:pt>
                      <c:pt idx="18869">
                        <c:v>119.9</c:v>
                      </c:pt>
                      <c:pt idx="18870">
                        <c:v>119.6</c:v>
                      </c:pt>
                      <c:pt idx="18871">
                        <c:v>120.1</c:v>
                      </c:pt>
                      <c:pt idx="18872">
                        <c:v>120.3</c:v>
                      </c:pt>
                      <c:pt idx="18873">
                        <c:v>119.7</c:v>
                      </c:pt>
                      <c:pt idx="18874">
                        <c:v>119.5</c:v>
                      </c:pt>
                      <c:pt idx="18875">
                        <c:v>119.5</c:v>
                      </c:pt>
                      <c:pt idx="18876">
                        <c:v>118.9</c:v>
                      </c:pt>
                      <c:pt idx="18877">
                        <c:v>121.3</c:v>
                      </c:pt>
                      <c:pt idx="18878">
                        <c:v>120.8</c:v>
                      </c:pt>
                      <c:pt idx="18879">
                        <c:v>119.6</c:v>
                      </c:pt>
                      <c:pt idx="18880">
                        <c:v>120.6</c:v>
                      </c:pt>
                      <c:pt idx="18881">
                        <c:v>119.4</c:v>
                      </c:pt>
                      <c:pt idx="18882">
                        <c:v>120.2</c:v>
                      </c:pt>
                      <c:pt idx="18883">
                        <c:v>118.7</c:v>
                      </c:pt>
                      <c:pt idx="18884">
                        <c:v>119.8</c:v>
                      </c:pt>
                      <c:pt idx="18885">
                        <c:v>119.6</c:v>
                      </c:pt>
                      <c:pt idx="18886">
                        <c:v>119.3</c:v>
                      </c:pt>
                      <c:pt idx="18887">
                        <c:v>118.9</c:v>
                      </c:pt>
                      <c:pt idx="18888">
                        <c:v>119</c:v>
                      </c:pt>
                      <c:pt idx="18889">
                        <c:v>119.7</c:v>
                      </c:pt>
                      <c:pt idx="18890">
                        <c:v>120.1</c:v>
                      </c:pt>
                      <c:pt idx="18891">
                        <c:v>118.5</c:v>
                      </c:pt>
                      <c:pt idx="18892">
                        <c:v>119</c:v>
                      </c:pt>
                      <c:pt idx="18893">
                        <c:v>118.4</c:v>
                      </c:pt>
                      <c:pt idx="18894">
                        <c:v>117.7</c:v>
                      </c:pt>
                      <c:pt idx="18895">
                        <c:v>119.5</c:v>
                      </c:pt>
                      <c:pt idx="18896">
                        <c:v>119.1</c:v>
                      </c:pt>
                      <c:pt idx="18897">
                        <c:v>119</c:v>
                      </c:pt>
                      <c:pt idx="18898">
                        <c:v>120.3</c:v>
                      </c:pt>
                      <c:pt idx="18899">
                        <c:v>119.3</c:v>
                      </c:pt>
                      <c:pt idx="18900">
                        <c:v>118.1</c:v>
                      </c:pt>
                      <c:pt idx="18901">
                        <c:v>118.6</c:v>
                      </c:pt>
                      <c:pt idx="18902">
                        <c:v>119.8</c:v>
                      </c:pt>
                      <c:pt idx="18903">
                        <c:v>120.3</c:v>
                      </c:pt>
                      <c:pt idx="18904">
                        <c:v>119.7</c:v>
                      </c:pt>
                      <c:pt idx="18905">
                        <c:v>118.8</c:v>
                      </c:pt>
                      <c:pt idx="18906">
                        <c:v>119.5</c:v>
                      </c:pt>
                      <c:pt idx="18907">
                        <c:v>119.8</c:v>
                      </c:pt>
                      <c:pt idx="18908">
                        <c:v>118.5</c:v>
                      </c:pt>
                      <c:pt idx="18909">
                        <c:v>118.8</c:v>
                      </c:pt>
                      <c:pt idx="18910">
                        <c:v>118.6</c:v>
                      </c:pt>
                      <c:pt idx="18911">
                        <c:v>119.6</c:v>
                      </c:pt>
                      <c:pt idx="18912">
                        <c:v>118.3</c:v>
                      </c:pt>
                      <c:pt idx="18913">
                        <c:v>119.6</c:v>
                      </c:pt>
                      <c:pt idx="18914">
                        <c:v>118.8</c:v>
                      </c:pt>
                      <c:pt idx="18915">
                        <c:v>119.1</c:v>
                      </c:pt>
                      <c:pt idx="18916">
                        <c:v>119</c:v>
                      </c:pt>
                      <c:pt idx="18917">
                        <c:v>117.9</c:v>
                      </c:pt>
                      <c:pt idx="18918">
                        <c:v>117.9</c:v>
                      </c:pt>
                      <c:pt idx="18919">
                        <c:v>118.3</c:v>
                      </c:pt>
                      <c:pt idx="18920">
                        <c:v>117.5</c:v>
                      </c:pt>
                      <c:pt idx="18921">
                        <c:v>117.6</c:v>
                      </c:pt>
                      <c:pt idx="18922">
                        <c:v>118.7</c:v>
                      </c:pt>
                      <c:pt idx="18923">
                        <c:v>118.1</c:v>
                      </c:pt>
                      <c:pt idx="18924">
                        <c:v>117.3</c:v>
                      </c:pt>
                      <c:pt idx="18925">
                        <c:v>118.3</c:v>
                      </c:pt>
                      <c:pt idx="18926">
                        <c:v>119.1</c:v>
                      </c:pt>
                      <c:pt idx="18927">
                        <c:v>118.3</c:v>
                      </c:pt>
                      <c:pt idx="18928">
                        <c:v>118.3</c:v>
                      </c:pt>
                      <c:pt idx="18929">
                        <c:v>118.4</c:v>
                      </c:pt>
                      <c:pt idx="18930">
                        <c:v>119.1</c:v>
                      </c:pt>
                      <c:pt idx="18931">
                        <c:v>117.7</c:v>
                      </c:pt>
                      <c:pt idx="18932">
                        <c:v>117.2</c:v>
                      </c:pt>
                      <c:pt idx="18933">
                        <c:v>116.5</c:v>
                      </c:pt>
                      <c:pt idx="18934">
                        <c:v>117.9</c:v>
                      </c:pt>
                      <c:pt idx="18935">
                        <c:v>117.5</c:v>
                      </c:pt>
                      <c:pt idx="18936">
                        <c:v>118.1</c:v>
                      </c:pt>
                      <c:pt idx="18937">
                        <c:v>117.2</c:v>
                      </c:pt>
                      <c:pt idx="18938">
                        <c:v>117.8</c:v>
                      </c:pt>
                      <c:pt idx="18939">
                        <c:v>118.4</c:v>
                      </c:pt>
                      <c:pt idx="18940">
                        <c:v>117.3</c:v>
                      </c:pt>
                      <c:pt idx="18941">
                        <c:v>116.7</c:v>
                      </c:pt>
                      <c:pt idx="18942">
                        <c:v>118.2</c:v>
                      </c:pt>
                      <c:pt idx="18943">
                        <c:v>118</c:v>
                      </c:pt>
                      <c:pt idx="18944">
                        <c:v>119.1</c:v>
                      </c:pt>
                      <c:pt idx="18945">
                        <c:v>118</c:v>
                      </c:pt>
                      <c:pt idx="18946">
                        <c:v>118.4</c:v>
                      </c:pt>
                      <c:pt idx="18947">
                        <c:v>117.7</c:v>
                      </c:pt>
                      <c:pt idx="18948">
                        <c:v>117.8</c:v>
                      </c:pt>
                      <c:pt idx="18949">
                        <c:v>117.4</c:v>
                      </c:pt>
                      <c:pt idx="18950">
                        <c:v>118.7</c:v>
                      </c:pt>
                      <c:pt idx="18951">
                        <c:v>118.8</c:v>
                      </c:pt>
                      <c:pt idx="18952">
                        <c:v>118</c:v>
                      </c:pt>
                      <c:pt idx="18953">
                        <c:v>117.6</c:v>
                      </c:pt>
                      <c:pt idx="18954">
                        <c:v>117.8</c:v>
                      </c:pt>
                      <c:pt idx="18955">
                        <c:v>117.9</c:v>
                      </c:pt>
                      <c:pt idx="18956">
                        <c:v>117.1</c:v>
                      </c:pt>
                      <c:pt idx="18957">
                        <c:v>116.7</c:v>
                      </c:pt>
                      <c:pt idx="18958">
                        <c:v>118.7</c:v>
                      </c:pt>
                      <c:pt idx="18959">
                        <c:v>118.4</c:v>
                      </c:pt>
                      <c:pt idx="18960">
                        <c:v>118.6</c:v>
                      </c:pt>
                      <c:pt idx="18961">
                        <c:v>117.8</c:v>
                      </c:pt>
                      <c:pt idx="18962">
                        <c:v>117.3</c:v>
                      </c:pt>
                      <c:pt idx="18963">
                        <c:v>117.1</c:v>
                      </c:pt>
                      <c:pt idx="18964">
                        <c:v>117.2</c:v>
                      </c:pt>
                      <c:pt idx="18965">
                        <c:v>117</c:v>
                      </c:pt>
                      <c:pt idx="18966">
                        <c:v>117.3</c:v>
                      </c:pt>
                      <c:pt idx="18967">
                        <c:v>118.2</c:v>
                      </c:pt>
                      <c:pt idx="18968">
                        <c:v>117.9</c:v>
                      </c:pt>
                      <c:pt idx="18969">
                        <c:v>118.5</c:v>
                      </c:pt>
                      <c:pt idx="18970">
                        <c:v>117.9</c:v>
                      </c:pt>
                      <c:pt idx="18971">
                        <c:v>118.9</c:v>
                      </c:pt>
                      <c:pt idx="18972">
                        <c:v>117.3</c:v>
                      </c:pt>
                      <c:pt idx="18973">
                        <c:v>117.1</c:v>
                      </c:pt>
                      <c:pt idx="18974">
                        <c:v>116.9</c:v>
                      </c:pt>
                      <c:pt idx="18975">
                        <c:v>117.7</c:v>
                      </c:pt>
                      <c:pt idx="18976">
                        <c:v>117.1</c:v>
                      </c:pt>
                      <c:pt idx="18977">
                        <c:v>117.5</c:v>
                      </c:pt>
                      <c:pt idx="18978">
                        <c:v>118.4</c:v>
                      </c:pt>
                      <c:pt idx="18979">
                        <c:v>118.3</c:v>
                      </c:pt>
                      <c:pt idx="18980">
                        <c:v>118.7</c:v>
                      </c:pt>
                      <c:pt idx="18981">
                        <c:v>116.7</c:v>
                      </c:pt>
                      <c:pt idx="18982">
                        <c:v>116.8</c:v>
                      </c:pt>
                      <c:pt idx="18983">
                        <c:v>117.1</c:v>
                      </c:pt>
                      <c:pt idx="18984">
                        <c:v>116.4</c:v>
                      </c:pt>
                      <c:pt idx="18985">
                        <c:v>117.2</c:v>
                      </c:pt>
                      <c:pt idx="18986">
                        <c:v>116.6</c:v>
                      </c:pt>
                      <c:pt idx="18987">
                        <c:v>118</c:v>
                      </c:pt>
                      <c:pt idx="18988">
                        <c:v>118</c:v>
                      </c:pt>
                      <c:pt idx="18989">
                        <c:v>118.7</c:v>
                      </c:pt>
                      <c:pt idx="18990">
                        <c:v>117.7</c:v>
                      </c:pt>
                      <c:pt idx="18991">
                        <c:v>117.7</c:v>
                      </c:pt>
                      <c:pt idx="18992">
                        <c:v>116.9</c:v>
                      </c:pt>
                      <c:pt idx="18993">
                        <c:v>117.5</c:v>
                      </c:pt>
                      <c:pt idx="18994">
                        <c:v>118.5</c:v>
                      </c:pt>
                      <c:pt idx="18995">
                        <c:v>119.3</c:v>
                      </c:pt>
                      <c:pt idx="18996">
                        <c:v>117.7</c:v>
                      </c:pt>
                      <c:pt idx="18997">
                        <c:v>117.1</c:v>
                      </c:pt>
                      <c:pt idx="18998">
                        <c:v>118.4</c:v>
                      </c:pt>
                      <c:pt idx="18999">
                        <c:v>118.2</c:v>
                      </c:pt>
                      <c:pt idx="19000">
                        <c:v>118.3</c:v>
                      </c:pt>
                      <c:pt idx="19001">
                        <c:v>118.2</c:v>
                      </c:pt>
                      <c:pt idx="19002">
                        <c:v>117.7</c:v>
                      </c:pt>
                      <c:pt idx="19003">
                        <c:v>116.4</c:v>
                      </c:pt>
                      <c:pt idx="19004">
                        <c:v>117.7</c:v>
                      </c:pt>
                      <c:pt idx="19005">
                        <c:v>117.8</c:v>
                      </c:pt>
                      <c:pt idx="19006">
                        <c:v>117.9</c:v>
                      </c:pt>
                      <c:pt idx="19007">
                        <c:v>118.1</c:v>
                      </c:pt>
                      <c:pt idx="19008">
                        <c:v>116.6</c:v>
                      </c:pt>
                      <c:pt idx="19009">
                        <c:v>118.1</c:v>
                      </c:pt>
                      <c:pt idx="19010">
                        <c:v>116.3</c:v>
                      </c:pt>
                      <c:pt idx="19011">
                        <c:v>117.6</c:v>
                      </c:pt>
                      <c:pt idx="19012">
                        <c:v>118</c:v>
                      </c:pt>
                      <c:pt idx="19013">
                        <c:v>116.3</c:v>
                      </c:pt>
                      <c:pt idx="19014">
                        <c:v>117.8</c:v>
                      </c:pt>
                      <c:pt idx="19015">
                        <c:v>116.6</c:v>
                      </c:pt>
                      <c:pt idx="19016">
                        <c:v>115.9</c:v>
                      </c:pt>
                      <c:pt idx="19017">
                        <c:v>117.8</c:v>
                      </c:pt>
                      <c:pt idx="19018">
                        <c:v>118.3</c:v>
                      </c:pt>
                      <c:pt idx="19019">
                        <c:v>118</c:v>
                      </c:pt>
                      <c:pt idx="19020">
                        <c:v>118</c:v>
                      </c:pt>
                      <c:pt idx="19021">
                        <c:v>117.8</c:v>
                      </c:pt>
                      <c:pt idx="19022">
                        <c:v>117.6</c:v>
                      </c:pt>
                      <c:pt idx="19023">
                        <c:v>119.4</c:v>
                      </c:pt>
                      <c:pt idx="19024">
                        <c:v>117.9</c:v>
                      </c:pt>
                      <c:pt idx="19025">
                        <c:v>117.4</c:v>
                      </c:pt>
                      <c:pt idx="19026">
                        <c:v>116.4</c:v>
                      </c:pt>
                      <c:pt idx="19027">
                        <c:v>116.8</c:v>
                      </c:pt>
                      <c:pt idx="19028">
                        <c:v>117.9</c:v>
                      </c:pt>
                      <c:pt idx="19029">
                        <c:v>117.3</c:v>
                      </c:pt>
                      <c:pt idx="19030">
                        <c:v>119</c:v>
                      </c:pt>
                      <c:pt idx="19031">
                        <c:v>118.4</c:v>
                      </c:pt>
                      <c:pt idx="19032">
                        <c:v>117.9</c:v>
                      </c:pt>
                      <c:pt idx="19033">
                        <c:v>117.1</c:v>
                      </c:pt>
                      <c:pt idx="19034">
                        <c:v>117.7</c:v>
                      </c:pt>
                      <c:pt idx="19035">
                        <c:v>117.7</c:v>
                      </c:pt>
                      <c:pt idx="19036">
                        <c:v>116.2</c:v>
                      </c:pt>
                      <c:pt idx="19037">
                        <c:v>117</c:v>
                      </c:pt>
                      <c:pt idx="19038">
                        <c:v>117.9</c:v>
                      </c:pt>
                      <c:pt idx="19039">
                        <c:v>117.5</c:v>
                      </c:pt>
                      <c:pt idx="19040">
                        <c:v>117</c:v>
                      </c:pt>
                      <c:pt idx="19041">
                        <c:v>117.7</c:v>
                      </c:pt>
                      <c:pt idx="19042">
                        <c:v>118.2</c:v>
                      </c:pt>
                      <c:pt idx="19043">
                        <c:v>118</c:v>
                      </c:pt>
                      <c:pt idx="19044">
                        <c:v>116.9</c:v>
                      </c:pt>
                      <c:pt idx="19045">
                        <c:v>118</c:v>
                      </c:pt>
                      <c:pt idx="19046">
                        <c:v>117.4</c:v>
                      </c:pt>
                      <c:pt idx="19047">
                        <c:v>117.2</c:v>
                      </c:pt>
                      <c:pt idx="19048">
                        <c:v>117.1</c:v>
                      </c:pt>
                      <c:pt idx="19049">
                        <c:v>118.3</c:v>
                      </c:pt>
                      <c:pt idx="19050">
                        <c:v>117.1</c:v>
                      </c:pt>
                      <c:pt idx="19051">
                        <c:v>119.6</c:v>
                      </c:pt>
                      <c:pt idx="19052">
                        <c:v>118.1</c:v>
                      </c:pt>
                      <c:pt idx="19053">
                        <c:v>119.2</c:v>
                      </c:pt>
                      <c:pt idx="19054">
                        <c:v>118.4</c:v>
                      </c:pt>
                      <c:pt idx="19055">
                        <c:v>116.7</c:v>
                      </c:pt>
                      <c:pt idx="19056">
                        <c:v>117.6</c:v>
                      </c:pt>
                      <c:pt idx="19057">
                        <c:v>117</c:v>
                      </c:pt>
                      <c:pt idx="19058">
                        <c:v>118.2</c:v>
                      </c:pt>
                      <c:pt idx="19059">
                        <c:v>118.4</c:v>
                      </c:pt>
                      <c:pt idx="19060">
                        <c:v>118.2</c:v>
                      </c:pt>
                      <c:pt idx="19061">
                        <c:v>117.6</c:v>
                      </c:pt>
                      <c:pt idx="19062">
                        <c:v>118.1</c:v>
                      </c:pt>
                      <c:pt idx="19063">
                        <c:v>119.1</c:v>
                      </c:pt>
                      <c:pt idx="19064">
                        <c:v>117.1</c:v>
                      </c:pt>
                      <c:pt idx="19065">
                        <c:v>117</c:v>
                      </c:pt>
                      <c:pt idx="19066">
                        <c:v>116.5</c:v>
                      </c:pt>
                      <c:pt idx="19067">
                        <c:v>117.4</c:v>
                      </c:pt>
                      <c:pt idx="19068">
                        <c:v>118.7</c:v>
                      </c:pt>
                      <c:pt idx="19069">
                        <c:v>116.3</c:v>
                      </c:pt>
                      <c:pt idx="19070">
                        <c:v>116.4</c:v>
                      </c:pt>
                      <c:pt idx="19071">
                        <c:v>116.1</c:v>
                      </c:pt>
                      <c:pt idx="19072">
                        <c:v>117</c:v>
                      </c:pt>
                      <c:pt idx="19073">
                        <c:v>116.4</c:v>
                      </c:pt>
                      <c:pt idx="19074">
                        <c:v>116.7</c:v>
                      </c:pt>
                      <c:pt idx="19075">
                        <c:v>117.6</c:v>
                      </c:pt>
                      <c:pt idx="19076">
                        <c:v>116.4</c:v>
                      </c:pt>
                      <c:pt idx="19077">
                        <c:v>116.5</c:v>
                      </c:pt>
                      <c:pt idx="19078">
                        <c:v>118.1</c:v>
                      </c:pt>
                      <c:pt idx="19079">
                        <c:v>117.9</c:v>
                      </c:pt>
                      <c:pt idx="19080">
                        <c:v>117.3</c:v>
                      </c:pt>
                      <c:pt idx="19081">
                        <c:v>117</c:v>
                      </c:pt>
                      <c:pt idx="19082">
                        <c:v>116.5</c:v>
                      </c:pt>
                      <c:pt idx="19083">
                        <c:v>118</c:v>
                      </c:pt>
                      <c:pt idx="19084">
                        <c:v>117.9</c:v>
                      </c:pt>
                      <c:pt idx="19085">
                        <c:v>117.5</c:v>
                      </c:pt>
                      <c:pt idx="19086">
                        <c:v>117.7</c:v>
                      </c:pt>
                      <c:pt idx="19087">
                        <c:v>117.3</c:v>
                      </c:pt>
                      <c:pt idx="19088">
                        <c:v>117.9</c:v>
                      </c:pt>
                      <c:pt idx="19089">
                        <c:v>118.1</c:v>
                      </c:pt>
                      <c:pt idx="19090">
                        <c:v>117.1</c:v>
                      </c:pt>
                      <c:pt idx="19091">
                        <c:v>117.3</c:v>
                      </c:pt>
                      <c:pt idx="19092">
                        <c:v>117.9</c:v>
                      </c:pt>
                      <c:pt idx="19093">
                        <c:v>115.8</c:v>
                      </c:pt>
                      <c:pt idx="19094">
                        <c:v>118.2</c:v>
                      </c:pt>
                      <c:pt idx="19095">
                        <c:v>116.2</c:v>
                      </c:pt>
                      <c:pt idx="19096">
                        <c:v>117.7</c:v>
                      </c:pt>
                      <c:pt idx="19097">
                        <c:v>118</c:v>
                      </c:pt>
                      <c:pt idx="19098">
                        <c:v>118.2</c:v>
                      </c:pt>
                      <c:pt idx="19099">
                        <c:v>117.9</c:v>
                      </c:pt>
                      <c:pt idx="19100">
                        <c:v>117.2</c:v>
                      </c:pt>
                      <c:pt idx="19101">
                        <c:v>118.3</c:v>
                      </c:pt>
                      <c:pt idx="19102">
                        <c:v>118.4</c:v>
                      </c:pt>
                      <c:pt idx="19103">
                        <c:v>117.1</c:v>
                      </c:pt>
                      <c:pt idx="19104">
                        <c:v>116.4</c:v>
                      </c:pt>
                      <c:pt idx="19105">
                        <c:v>116.7</c:v>
                      </c:pt>
                      <c:pt idx="19106">
                        <c:v>117.7</c:v>
                      </c:pt>
                      <c:pt idx="19107">
                        <c:v>118.4</c:v>
                      </c:pt>
                      <c:pt idx="19108">
                        <c:v>117.3</c:v>
                      </c:pt>
                      <c:pt idx="19109">
                        <c:v>116.8</c:v>
                      </c:pt>
                      <c:pt idx="19110">
                        <c:v>118.5</c:v>
                      </c:pt>
                      <c:pt idx="19111">
                        <c:v>117.2</c:v>
                      </c:pt>
                      <c:pt idx="19112">
                        <c:v>116.9</c:v>
                      </c:pt>
                      <c:pt idx="19113">
                        <c:v>116.6</c:v>
                      </c:pt>
                      <c:pt idx="19114">
                        <c:v>116.2</c:v>
                      </c:pt>
                      <c:pt idx="19115">
                        <c:v>117.6</c:v>
                      </c:pt>
                      <c:pt idx="19116">
                        <c:v>117.4</c:v>
                      </c:pt>
                      <c:pt idx="19117">
                        <c:v>116.7</c:v>
                      </c:pt>
                      <c:pt idx="19118">
                        <c:v>117.9</c:v>
                      </c:pt>
                      <c:pt idx="19119">
                        <c:v>118.5</c:v>
                      </c:pt>
                      <c:pt idx="19120">
                        <c:v>116.9</c:v>
                      </c:pt>
                      <c:pt idx="19121">
                        <c:v>116.2</c:v>
                      </c:pt>
                      <c:pt idx="19122">
                        <c:v>116.9</c:v>
                      </c:pt>
                      <c:pt idx="19123">
                        <c:v>117</c:v>
                      </c:pt>
                      <c:pt idx="19124">
                        <c:v>116.3</c:v>
                      </c:pt>
                      <c:pt idx="19125">
                        <c:v>116.7</c:v>
                      </c:pt>
                      <c:pt idx="19126">
                        <c:v>116.8</c:v>
                      </c:pt>
                      <c:pt idx="19127">
                        <c:v>117.6</c:v>
                      </c:pt>
                      <c:pt idx="19128">
                        <c:v>117.3</c:v>
                      </c:pt>
                      <c:pt idx="19129">
                        <c:v>117.6</c:v>
                      </c:pt>
                      <c:pt idx="19130">
                        <c:v>116.3</c:v>
                      </c:pt>
                      <c:pt idx="19131">
                        <c:v>117.1</c:v>
                      </c:pt>
                      <c:pt idx="19132">
                        <c:v>116.8</c:v>
                      </c:pt>
                      <c:pt idx="19133">
                        <c:v>117.9</c:v>
                      </c:pt>
                      <c:pt idx="19134">
                        <c:v>116.8</c:v>
                      </c:pt>
                      <c:pt idx="19135">
                        <c:v>117</c:v>
                      </c:pt>
                      <c:pt idx="19136">
                        <c:v>116.8</c:v>
                      </c:pt>
                      <c:pt idx="19137">
                        <c:v>117.2</c:v>
                      </c:pt>
                      <c:pt idx="19138">
                        <c:v>117.9</c:v>
                      </c:pt>
                      <c:pt idx="19139">
                        <c:v>116.3</c:v>
                      </c:pt>
                      <c:pt idx="19140">
                        <c:v>117.1</c:v>
                      </c:pt>
                      <c:pt idx="19141">
                        <c:v>117.5</c:v>
                      </c:pt>
                      <c:pt idx="19142">
                        <c:v>117.2</c:v>
                      </c:pt>
                      <c:pt idx="19143">
                        <c:v>116</c:v>
                      </c:pt>
                      <c:pt idx="19144">
                        <c:v>117.9</c:v>
                      </c:pt>
                      <c:pt idx="19145">
                        <c:v>116.4</c:v>
                      </c:pt>
                      <c:pt idx="19146">
                        <c:v>117.7</c:v>
                      </c:pt>
                      <c:pt idx="19147">
                        <c:v>116.5</c:v>
                      </c:pt>
                      <c:pt idx="19148">
                        <c:v>116.8</c:v>
                      </c:pt>
                      <c:pt idx="19149">
                        <c:v>116.8</c:v>
                      </c:pt>
                      <c:pt idx="19150">
                        <c:v>117.4</c:v>
                      </c:pt>
                      <c:pt idx="19151">
                        <c:v>117.7</c:v>
                      </c:pt>
                      <c:pt idx="19152">
                        <c:v>117.9</c:v>
                      </c:pt>
                      <c:pt idx="19153">
                        <c:v>116.9</c:v>
                      </c:pt>
                      <c:pt idx="19154">
                        <c:v>117.3</c:v>
                      </c:pt>
                      <c:pt idx="19155">
                        <c:v>116.9</c:v>
                      </c:pt>
                      <c:pt idx="19156">
                        <c:v>115.5</c:v>
                      </c:pt>
                      <c:pt idx="19157">
                        <c:v>116.5</c:v>
                      </c:pt>
                      <c:pt idx="19158">
                        <c:v>115.9</c:v>
                      </c:pt>
                      <c:pt idx="19159">
                        <c:v>117.1</c:v>
                      </c:pt>
                      <c:pt idx="19160">
                        <c:v>115.4</c:v>
                      </c:pt>
                      <c:pt idx="19161">
                        <c:v>117.8</c:v>
                      </c:pt>
                      <c:pt idx="19162">
                        <c:v>116.4</c:v>
                      </c:pt>
                      <c:pt idx="19163">
                        <c:v>117.1</c:v>
                      </c:pt>
                      <c:pt idx="19164">
                        <c:v>116.5</c:v>
                      </c:pt>
                      <c:pt idx="19165">
                        <c:v>117.3</c:v>
                      </c:pt>
                      <c:pt idx="19166">
                        <c:v>115.8</c:v>
                      </c:pt>
                      <c:pt idx="19167">
                        <c:v>115.8</c:v>
                      </c:pt>
                      <c:pt idx="19168">
                        <c:v>114.8</c:v>
                      </c:pt>
                      <c:pt idx="19169">
                        <c:v>117.2</c:v>
                      </c:pt>
                      <c:pt idx="19170">
                        <c:v>117.2</c:v>
                      </c:pt>
                      <c:pt idx="19171">
                        <c:v>117</c:v>
                      </c:pt>
                      <c:pt idx="19172">
                        <c:v>115.4</c:v>
                      </c:pt>
                      <c:pt idx="19173">
                        <c:v>116</c:v>
                      </c:pt>
                      <c:pt idx="19174">
                        <c:v>117.4</c:v>
                      </c:pt>
                      <c:pt idx="19175">
                        <c:v>115.3</c:v>
                      </c:pt>
                      <c:pt idx="19176">
                        <c:v>116.1</c:v>
                      </c:pt>
                      <c:pt idx="19177">
                        <c:v>117.3</c:v>
                      </c:pt>
                      <c:pt idx="19178">
                        <c:v>117.1</c:v>
                      </c:pt>
                      <c:pt idx="19179">
                        <c:v>116.9</c:v>
                      </c:pt>
                      <c:pt idx="19180">
                        <c:v>116.4</c:v>
                      </c:pt>
                      <c:pt idx="19181">
                        <c:v>115.6</c:v>
                      </c:pt>
                      <c:pt idx="19182">
                        <c:v>117.2</c:v>
                      </c:pt>
                      <c:pt idx="19183">
                        <c:v>117.4</c:v>
                      </c:pt>
                      <c:pt idx="19184">
                        <c:v>116.5</c:v>
                      </c:pt>
                      <c:pt idx="19185">
                        <c:v>116.4</c:v>
                      </c:pt>
                      <c:pt idx="19186">
                        <c:v>116</c:v>
                      </c:pt>
                      <c:pt idx="19187">
                        <c:v>116.7</c:v>
                      </c:pt>
                      <c:pt idx="19188">
                        <c:v>118</c:v>
                      </c:pt>
                      <c:pt idx="19189">
                        <c:v>117.8</c:v>
                      </c:pt>
                      <c:pt idx="19190">
                        <c:v>116.6</c:v>
                      </c:pt>
                      <c:pt idx="19191">
                        <c:v>116.2</c:v>
                      </c:pt>
                      <c:pt idx="19192">
                        <c:v>116.3</c:v>
                      </c:pt>
                      <c:pt idx="19193">
                        <c:v>117.3</c:v>
                      </c:pt>
                      <c:pt idx="19194">
                        <c:v>116.5</c:v>
                      </c:pt>
                      <c:pt idx="19195">
                        <c:v>117.5</c:v>
                      </c:pt>
                      <c:pt idx="19196">
                        <c:v>116.6</c:v>
                      </c:pt>
                      <c:pt idx="19197">
                        <c:v>115.9</c:v>
                      </c:pt>
                      <c:pt idx="19198">
                        <c:v>115.6</c:v>
                      </c:pt>
                      <c:pt idx="19199">
                        <c:v>116.5</c:v>
                      </c:pt>
                      <c:pt idx="19200">
                        <c:v>115.9</c:v>
                      </c:pt>
                      <c:pt idx="19201">
                        <c:v>117.5</c:v>
                      </c:pt>
                      <c:pt idx="19202">
                        <c:v>117.5</c:v>
                      </c:pt>
                      <c:pt idx="19203">
                        <c:v>116.5</c:v>
                      </c:pt>
                      <c:pt idx="19204">
                        <c:v>117.1</c:v>
                      </c:pt>
                      <c:pt idx="19205">
                        <c:v>116.4</c:v>
                      </c:pt>
                      <c:pt idx="19206">
                        <c:v>115.6</c:v>
                      </c:pt>
                      <c:pt idx="19207">
                        <c:v>116.6</c:v>
                      </c:pt>
                      <c:pt idx="19208">
                        <c:v>116</c:v>
                      </c:pt>
                      <c:pt idx="19209">
                        <c:v>116.9</c:v>
                      </c:pt>
                      <c:pt idx="19210">
                        <c:v>116.4</c:v>
                      </c:pt>
                      <c:pt idx="19211">
                        <c:v>117.1</c:v>
                      </c:pt>
                      <c:pt idx="19212">
                        <c:v>117.6</c:v>
                      </c:pt>
                      <c:pt idx="19213">
                        <c:v>117.4</c:v>
                      </c:pt>
                      <c:pt idx="19214">
                        <c:v>117.1</c:v>
                      </c:pt>
                      <c:pt idx="19215">
                        <c:v>117.6</c:v>
                      </c:pt>
                      <c:pt idx="19216">
                        <c:v>116.6</c:v>
                      </c:pt>
                      <c:pt idx="19217">
                        <c:v>116.7</c:v>
                      </c:pt>
                      <c:pt idx="19218">
                        <c:v>115.8</c:v>
                      </c:pt>
                      <c:pt idx="19219">
                        <c:v>116.7</c:v>
                      </c:pt>
                      <c:pt idx="19220">
                        <c:v>116.8</c:v>
                      </c:pt>
                      <c:pt idx="19221">
                        <c:v>116.7</c:v>
                      </c:pt>
                      <c:pt idx="19222">
                        <c:v>115.2</c:v>
                      </c:pt>
                      <c:pt idx="19223">
                        <c:v>117</c:v>
                      </c:pt>
                      <c:pt idx="19224">
                        <c:v>117.3</c:v>
                      </c:pt>
                      <c:pt idx="19225">
                        <c:v>116.4</c:v>
                      </c:pt>
                      <c:pt idx="19226">
                        <c:v>115.1</c:v>
                      </c:pt>
                      <c:pt idx="19227">
                        <c:v>116.2</c:v>
                      </c:pt>
                      <c:pt idx="19228">
                        <c:v>115.3</c:v>
                      </c:pt>
                      <c:pt idx="19229">
                        <c:v>117.4</c:v>
                      </c:pt>
                      <c:pt idx="19230">
                        <c:v>117.1</c:v>
                      </c:pt>
                      <c:pt idx="19231">
                        <c:v>116.6</c:v>
                      </c:pt>
                      <c:pt idx="19232">
                        <c:v>116.3</c:v>
                      </c:pt>
                      <c:pt idx="19233">
                        <c:v>115.8</c:v>
                      </c:pt>
                      <c:pt idx="19234">
                        <c:v>116.7</c:v>
                      </c:pt>
                      <c:pt idx="19235">
                        <c:v>116.6</c:v>
                      </c:pt>
                      <c:pt idx="19236">
                        <c:v>116.8</c:v>
                      </c:pt>
                      <c:pt idx="19237">
                        <c:v>117.1</c:v>
                      </c:pt>
                      <c:pt idx="19238">
                        <c:v>116.9</c:v>
                      </c:pt>
                      <c:pt idx="19239">
                        <c:v>117.1</c:v>
                      </c:pt>
                      <c:pt idx="19240">
                        <c:v>116.2</c:v>
                      </c:pt>
                      <c:pt idx="19241">
                        <c:v>117.2</c:v>
                      </c:pt>
                      <c:pt idx="19242">
                        <c:v>117</c:v>
                      </c:pt>
                      <c:pt idx="19243">
                        <c:v>116.3</c:v>
                      </c:pt>
                      <c:pt idx="19244">
                        <c:v>116.9</c:v>
                      </c:pt>
                      <c:pt idx="19245">
                        <c:v>115.8</c:v>
                      </c:pt>
                      <c:pt idx="19246">
                        <c:v>116.3</c:v>
                      </c:pt>
                      <c:pt idx="19247">
                        <c:v>116.3</c:v>
                      </c:pt>
                      <c:pt idx="19248">
                        <c:v>116</c:v>
                      </c:pt>
                      <c:pt idx="19249">
                        <c:v>116</c:v>
                      </c:pt>
                      <c:pt idx="19250">
                        <c:v>116.6</c:v>
                      </c:pt>
                      <c:pt idx="19251">
                        <c:v>116.8</c:v>
                      </c:pt>
                      <c:pt idx="19252">
                        <c:v>117.2</c:v>
                      </c:pt>
                      <c:pt idx="19253">
                        <c:v>116</c:v>
                      </c:pt>
                      <c:pt idx="19254">
                        <c:v>116.4</c:v>
                      </c:pt>
                      <c:pt idx="19255">
                        <c:v>116.5</c:v>
                      </c:pt>
                      <c:pt idx="19256">
                        <c:v>115.5</c:v>
                      </c:pt>
                      <c:pt idx="19257">
                        <c:v>116</c:v>
                      </c:pt>
                      <c:pt idx="19258">
                        <c:v>117.4</c:v>
                      </c:pt>
                      <c:pt idx="19259">
                        <c:v>116.3</c:v>
                      </c:pt>
                      <c:pt idx="19260">
                        <c:v>117.3</c:v>
                      </c:pt>
                      <c:pt idx="19261">
                        <c:v>116.1</c:v>
                      </c:pt>
                      <c:pt idx="19262">
                        <c:v>117.6</c:v>
                      </c:pt>
                      <c:pt idx="19263">
                        <c:v>117.1</c:v>
                      </c:pt>
                      <c:pt idx="19264">
                        <c:v>117.5</c:v>
                      </c:pt>
                      <c:pt idx="19265">
                        <c:v>115.7</c:v>
                      </c:pt>
                      <c:pt idx="19266">
                        <c:v>117</c:v>
                      </c:pt>
                      <c:pt idx="19267">
                        <c:v>116.5</c:v>
                      </c:pt>
                      <c:pt idx="19268">
                        <c:v>116.1</c:v>
                      </c:pt>
                      <c:pt idx="19269">
                        <c:v>116.3</c:v>
                      </c:pt>
                      <c:pt idx="19270">
                        <c:v>117</c:v>
                      </c:pt>
                      <c:pt idx="19271">
                        <c:v>117.5</c:v>
                      </c:pt>
                      <c:pt idx="19272">
                        <c:v>117.3</c:v>
                      </c:pt>
                      <c:pt idx="19273">
                        <c:v>116.7</c:v>
                      </c:pt>
                      <c:pt idx="19274">
                        <c:v>115.1</c:v>
                      </c:pt>
                      <c:pt idx="19275">
                        <c:v>117.1</c:v>
                      </c:pt>
                      <c:pt idx="19276">
                        <c:v>116.4</c:v>
                      </c:pt>
                      <c:pt idx="19277">
                        <c:v>116.7</c:v>
                      </c:pt>
                      <c:pt idx="19278">
                        <c:v>117.1</c:v>
                      </c:pt>
                      <c:pt idx="19279">
                        <c:v>118.7</c:v>
                      </c:pt>
                      <c:pt idx="19280">
                        <c:v>116.2</c:v>
                      </c:pt>
                      <c:pt idx="19281">
                        <c:v>117.3</c:v>
                      </c:pt>
                      <c:pt idx="19282">
                        <c:v>116.4</c:v>
                      </c:pt>
                      <c:pt idx="19283">
                        <c:v>117.6</c:v>
                      </c:pt>
                      <c:pt idx="19284">
                        <c:v>116</c:v>
                      </c:pt>
                      <c:pt idx="19285">
                        <c:v>116.5</c:v>
                      </c:pt>
                      <c:pt idx="19286">
                        <c:v>117.1</c:v>
                      </c:pt>
                      <c:pt idx="19287">
                        <c:v>116.1</c:v>
                      </c:pt>
                      <c:pt idx="19288">
                        <c:v>117.3</c:v>
                      </c:pt>
                      <c:pt idx="19289">
                        <c:v>117.5</c:v>
                      </c:pt>
                      <c:pt idx="19290">
                        <c:v>115.5</c:v>
                      </c:pt>
                      <c:pt idx="19291">
                        <c:v>117.6</c:v>
                      </c:pt>
                      <c:pt idx="19292">
                        <c:v>117.7</c:v>
                      </c:pt>
                      <c:pt idx="19293">
                        <c:v>117.5</c:v>
                      </c:pt>
                      <c:pt idx="19294">
                        <c:v>116.5</c:v>
                      </c:pt>
                      <c:pt idx="19295">
                        <c:v>117.4</c:v>
                      </c:pt>
                      <c:pt idx="19296">
                        <c:v>117.2</c:v>
                      </c:pt>
                      <c:pt idx="19297">
                        <c:v>116.3</c:v>
                      </c:pt>
                      <c:pt idx="19298">
                        <c:v>116.9</c:v>
                      </c:pt>
                      <c:pt idx="19299">
                        <c:v>116.3</c:v>
                      </c:pt>
                      <c:pt idx="19300">
                        <c:v>116</c:v>
                      </c:pt>
                      <c:pt idx="19301">
                        <c:v>116.1</c:v>
                      </c:pt>
                      <c:pt idx="19302">
                        <c:v>115.5</c:v>
                      </c:pt>
                      <c:pt idx="19303">
                        <c:v>116.3</c:v>
                      </c:pt>
                      <c:pt idx="19304">
                        <c:v>116</c:v>
                      </c:pt>
                      <c:pt idx="19305">
                        <c:v>117.5</c:v>
                      </c:pt>
                      <c:pt idx="19306">
                        <c:v>116.4</c:v>
                      </c:pt>
                      <c:pt idx="19307">
                        <c:v>115.2</c:v>
                      </c:pt>
                      <c:pt idx="19308">
                        <c:v>116.2</c:v>
                      </c:pt>
                      <c:pt idx="19309">
                        <c:v>115.7</c:v>
                      </c:pt>
                      <c:pt idx="19310">
                        <c:v>116.4</c:v>
                      </c:pt>
                      <c:pt idx="19311">
                        <c:v>117.4</c:v>
                      </c:pt>
                      <c:pt idx="19312">
                        <c:v>115.7</c:v>
                      </c:pt>
                      <c:pt idx="19313">
                        <c:v>116.6</c:v>
                      </c:pt>
                      <c:pt idx="19314">
                        <c:v>115.8</c:v>
                      </c:pt>
                      <c:pt idx="19315">
                        <c:v>115.8</c:v>
                      </c:pt>
                      <c:pt idx="19316">
                        <c:v>116.8</c:v>
                      </c:pt>
                      <c:pt idx="19317">
                        <c:v>115.7</c:v>
                      </c:pt>
                      <c:pt idx="19318">
                        <c:v>115.6</c:v>
                      </c:pt>
                      <c:pt idx="19319">
                        <c:v>114.9</c:v>
                      </c:pt>
                      <c:pt idx="19320">
                        <c:v>115.9</c:v>
                      </c:pt>
                      <c:pt idx="19321">
                        <c:v>115</c:v>
                      </c:pt>
                      <c:pt idx="19322">
                        <c:v>116.4</c:v>
                      </c:pt>
                      <c:pt idx="19323">
                        <c:v>116.1</c:v>
                      </c:pt>
                      <c:pt idx="19324">
                        <c:v>116.5</c:v>
                      </c:pt>
                      <c:pt idx="19325">
                        <c:v>117</c:v>
                      </c:pt>
                      <c:pt idx="19326">
                        <c:v>116.5</c:v>
                      </c:pt>
                      <c:pt idx="19327">
                        <c:v>115.7</c:v>
                      </c:pt>
                      <c:pt idx="19328">
                        <c:v>115.3</c:v>
                      </c:pt>
                      <c:pt idx="19329">
                        <c:v>115.3</c:v>
                      </c:pt>
                      <c:pt idx="19330">
                        <c:v>115.9</c:v>
                      </c:pt>
                      <c:pt idx="19331">
                        <c:v>116.3</c:v>
                      </c:pt>
                      <c:pt idx="19332">
                        <c:v>115.9</c:v>
                      </c:pt>
                      <c:pt idx="19333">
                        <c:v>116.8</c:v>
                      </c:pt>
                      <c:pt idx="19334">
                        <c:v>115.4</c:v>
                      </c:pt>
                      <c:pt idx="19335">
                        <c:v>114.9</c:v>
                      </c:pt>
                      <c:pt idx="19336">
                        <c:v>115.8</c:v>
                      </c:pt>
                      <c:pt idx="19337">
                        <c:v>115.2</c:v>
                      </c:pt>
                      <c:pt idx="19338">
                        <c:v>114.7</c:v>
                      </c:pt>
                      <c:pt idx="19339">
                        <c:v>114.9</c:v>
                      </c:pt>
                      <c:pt idx="19340">
                        <c:v>115.4</c:v>
                      </c:pt>
                      <c:pt idx="19341">
                        <c:v>115.8</c:v>
                      </c:pt>
                      <c:pt idx="19342">
                        <c:v>115.9</c:v>
                      </c:pt>
                      <c:pt idx="19343">
                        <c:v>114.9</c:v>
                      </c:pt>
                      <c:pt idx="19344">
                        <c:v>115.6</c:v>
                      </c:pt>
                      <c:pt idx="19345">
                        <c:v>116.8</c:v>
                      </c:pt>
                      <c:pt idx="19346">
                        <c:v>114.4</c:v>
                      </c:pt>
                      <c:pt idx="19347">
                        <c:v>115.3</c:v>
                      </c:pt>
                      <c:pt idx="19348">
                        <c:v>114.1</c:v>
                      </c:pt>
                      <c:pt idx="19349">
                        <c:v>115.9</c:v>
                      </c:pt>
                      <c:pt idx="19350">
                        <c:v>116.2</c:v>
                      </c:pt>
                      <c:pt idx="19351">
                        <c:v>116.5</c:v>
                      </c:pt>
                      <c:pt idx="19352">
                        <c:v>115.2</c:v>
                      </c:pt>
                      <c:pt idx="19353">
                        <c:v>115</c:v>
                      </c:pt>
                      <c:pt idx="19354">
                        <c:v>114.6</c:v>
                      </c:pt>
                      <c:pt idx="19355">
                        <c:v>113.3</c:v>
                      </c:pt>
                      <c:pt idx="19356">
                        <c:v>114.6</c:v>
                      </c:pt>
                      <c:pt idx="19357">
                        <c:v>115.1</c:v>
                      </c:pt>
                      <c:pt idx="19358">
                        <c:v>114.3</c:v>
                      </c:pt>
                      <c:pt idx="19359">
                        <c:v>114.4</c:v>
                      </c:pt>
                      <c:pt idx="19360">
                        <c:v>115.1</c:v>
                      </c:pt>
                      <c:pt idx="19361">
                        <c:v>114.1</c:v>
                      </c:pt>
                      <c:pt idx="19362">
                        <c:v>114.2</c:v>
                      </c:pt>
                      <c:pt idx="19363">
                        <c:v>116.4</c:v>
                      </c:pt>
                      <c:pt idx="19364">
                        <c:v>113.9</c:v>
                      </c:pt>
                      <c:pt idx="19365">
                        <c:v>115.1</c:v>
                      </c:pt>
                      <c:pt idx="19366">
                        <c:v>114.8</c:v>
                      </c:pt>
                      <c:pt idx="19367">
                        <c:v>114.8</c:v>
                      </c:pt>
                      <c:pt idx="19368">
                        <c:v>113.6</c:v>
                      </c:pt>
                      <c:pt idx="19369">
                        <c:v>114.5</c:v>
                      </c:pt>
                      <c:pt idx="19370">
                        <c:v>115</c:v>
                      </c:pt>
                      <c:pt idx="19371">
                        <c:v>113.6</c:v>
                      </c:pt>
                      <c:pt idx="19372">
                        <c:v>114.7</c:v>
                      </c:pt>
                      <c:pt idx="19373">
                        <c:v>114.1</c:v>
                      </c:pt>
                      <c:pt idx="19374">
                        <c:v>114.5</c:v>
                      </c:pt>
                      <c:pt idx="19375">
                        <c:v>113.3</c:v>
                      </c:pt>
                      <c:pt idx="19376">
                        <c:v>114.2</c:v>
                      </c:pt>
                      <c:pt idx="19377">
                        <c:v>113.4</c:v>
                      </c:pt>
                      <c:pt idx="19378">
                        <c:v>114</c:v>
                      </c:pt>
                      <c:pt idx="19379">
                        <c:v>113.9</c:v>
                      </c:pt>
                      <c:pt idx="19380">
                        <c:v>114.8</c:v>
                      </c:pt>
                      <c:pt idx="19381">
                        <c:v>114.2</c:v>
                      </c:pt>
                      <c:pt idx="19382">
                        <c:v>113.4</c:v>
                      </c:pt>
                      <c:pt idx="19383">
                        <c:v>113.2</c:v>
                      </c:pt>
                      <c:pt idx="19384">
                        <c:v>114.2</c:v>
                      </c:pt>
                      <c:pt idx="19385">
                        <c:v>113.6</c:v>
                      </c:pt>
                      <c:pt idx="19386">
                        <c:v>113.7</c:v>
                      </c:pt>
                      <c:pt idx="19387">
                        <c:v>114.1</c:v>
                      </c:pt>
                      <c:pt idx="19388">
                        <c:v>114.3</c:v>
                      </c:pt>
                      <c:pt idx="19389">
                        <c:v>113.4</c:v>
                      </c:pt>
                      <c:pt idx="19390">
                        <c:v>113.7</c:v>
                      </c:pt>
                      <c:pt idx="19391">
                        <c:v>114.5</c:v>
                      </c:pt>
                      <c:pt idx="19392">
                        <c:v>114.1</c:v>
                      </c:pt>
                      <c:pt idx="19393">
                        <c:v>114.4</c:v>
                      </c:pt>
                      <c:pt idx="19394">
                        <c:v>114.3</c:v>
                      </c:pt>
                      <c:pt idx="19395">
                        <c:v>114.6</c:v>
                      </c:pt>
                      <c:pt idx="19396">
                        <c:v>114.6</c:v>
                      </c:pt>
                      <c:pt idx="19397">
                        <c:v>115.3</c:v>
                      </c:pt>
                      <c:pt idx="19398">
                        <c:v>113.9</c:v>
                      </c:pt>
                      <c:pt idx="19399">
                        <c:v>114.5</c:v>
                      </c:pt>
                      <c:pt idx="19400">
                        <c:v>113.9</c:v>
                      </c:pt>
                      <c:pt idx="19401">
                        <c:v>114.2</c:v>
                      </c:pt>
                      <c:pt idx="19402">
                        <c:v>112.7</c:v>
                      </c:pt>
                      <c:pt idx="19403">
                        <c:v>113.6</c:v>
                      </c:pt>
                      <c:pt idx="19404">
                        <c:v>113.8</c:v>
                      </c:pt>
                      <c:pt idx="19405">
                        <c:v>115.1</c:v>
                      </c:pt>
                      <c:pt idx="19406">
                        <c:v>113.8</c:v>
                      </c:pt>
                      <c:pt idx="19407">
                        <c:v>114.5</c:v>
                      </c:pt>
                      <c:pt idx="19408">
                        <c:v>112.9</c:v>
                      </c:pt>
                      <c:pt idx="19409">
                        <c:v>113.8</c:v>
                      </c:pt>
                      <c:pt idx="19410">
                        <c:v>114.6</c:v>
                      </c:pt>
                      <c:pt idx="19411">
                        <c:v>114</c:v>
                      </c:pt>
                      <c:pt idx="19412">
                        <c:v>114.1</c:v>
                      </c:pt>
                      <c:pt idx="19413">
                        <c:v>116.1</c:v>
                      </c:pt>
                      <c:pt idx="19414">
                        <c:v>115.1</c:v>
                      </c:pt>
                      <c:pt idx="19415">
                        <c:v>113.4</c:v>
                      </c:pt>
                      <c:pt idx="19416">
                        <c:v>113.8</c:v>
                      </c:pt>
                      <c:pt idx="19417">
                        <c:v>113.4</c:v>
                      </c:pt>
                      <c:pt idx="19418">
                        <c:v>113</c:v>
                      </c:pt>
                      <c:pt idx="19419">
                        <c:v>114.7</c:v>
                      </c:pt>
                      <c:pt idx="19420">
                        <c:v>113.7</c:v>
                      </c:pt>
                      <c:pt idx="19421">
                        <c:v>113.6</c:v>
                      </c:pt>
                      <c:pt idx="19422">
                        <c:v>114.5</c:v>
                      </c:pt>
                      <c:pt idx="19423">
                        <c:v>113.2</c:v>
                      </c:pt>
                      <c:pt idx="19424">
                        <c:v>113.1</c:v>
                      </c:pt>
                      <c:pt idx="19425">
                        <c:v>114.5</c:v>
                      </c:pt>
                      <c:pt idx="19426">
                        <c:v>114.2</c:v>
                      </c:pt>
                      <c:pt idx="19427">
                        <c:v>114.3</c:v>
                      </c:pt>
                      <c:pt idx="19428">
                        <c:v>112.5</c:v>
                      </c:pt>
                      <c:pt idx="19429">
                        <c:v>113.8</c:v>
                      </c:pt>
                      <c:pt idx="19430">
                        <c:v>113.4</c:v>
                      </c:pt>
                      <c:pt idx="19431">
                        <c:v>113.8</c:v>
                      </c:pt>
                      <c:pt idx="19432">
                        <c:v>113.6</c:v>
                      </c:pt>
                      <c:pt idx="19433">
                        <c:v>114</c:v>
                      </c:pt>
                      <c:pt idx="19434">
                        <c:v>114.5</c:v>
                      </c:pt>
                      <c:pt idx="19435">
                        <c:v>113.9</c:v>
                      </c:pt>
                      <c:pt idx="19436">
                        <c:v>114.2</c:v>
                      </c:pt>
                      <c:pt idx="19437">
                        <c:v>113.1</c:v>
                      </c:pt>
                      <c:pt idx="19438">
                        <c:v>113.9</c:v>
                      </c:pt>
                      <c:pt idx="19439">
                        <c:v>114.8</c:v>
                      </c:pt>
                      <c:pt idx="19440">
                        <c:v>114.2</c:v>
                      </c:pt>
                      <c:pt idx="19441">
                        <c:v>114.1</c:v>
                      </c:pt>
                      <c:pt idx="19442">
                        <c:v>114</c:v>
                      </c:pt>
                      <c:pt idx="19443">
                        <c:v>113.1</c:v>
                      </c:pt>
                      <c:pt idx="19444">
                        <c:v>113.3</c:v>
                      </c:pt>
                      <c:pt idx="19445">
                        <c:v>113.1</c:v>
                      </c:pt>
                      <c:pt idx="19446">
                        <c:v>114.3</c:v>
                      </c:pt>
                      <c:pt idx="19447">
                        <c:v>113.7</c:v>
                      </c:pt>
                      <c:pt idx="19448">
                        <c:v>114.3</c:v>
                      </c:pt>
                      <c:pt idx="19449">
                        <c:v>113.6</c:v>
                      </c:pt>
                      <c:pt idx="19450">
                        <c:v>115.5</c:v>
                      </c:pt>
                      <c:pt idx="19451">
                        <c:v>114.4</c:v>
                      </c:pt>
                      <c:pt idx="19452">
                        <c:v>113.4</c:v>
                      </c:pt>
                      <c:pt idx="19453">
                        <c:v>113.4</c:v>
                      </c:pt>
                      <c:pt idx="19454">
                        <c:v>113.6</c:v>
                      </c:pt>
                      <c:pt idx="19455">
                        <c:v>113.6</c:v>
                      </c:pt>
                      <c:pt idx="19456">
                        <c:v>112.9</c:v>
                      </c:pt>
                      <c:pt idx="19457">
                        <c:v>114.8</c:v>
                      </c:pt>
                      <c:pt idx="19458">
                        <c:v>113.7</c:v>
                      </c:pt>
                      <c:pt idx="19459">
                        <c:v>113.6</c:v>
                      </c:pt>
                      <c:pt idx="19460">
                        <c:v>113.6</c:v>
                      </c:pt>
                      <c:pt idx="19461">
                        <c:v>114.7</c:v>
                      </c:pt>
                      <c:pt idx="19462">
                        <c:v>113.3</c:v>
                      </c:pt>
                      <c:pt idx="19463">
                        <c:v>114</c:v>
                      </c:pt>
                      <c:pt idx="19464">
                        <c:v>113.7</c:v>
                      </c:pt>
                      <c:pt idx="19465">
                        <c:v>114.1</c:v>
                      </c:pt>
                      <c:pt idx="19466">
                        <c:v>114.1</c:v>
                      </c:pt>
                      <c:pt idx="19467">
                        <c:v>113.9</c:v>
                      </c:pt>
                      <c:pt idx="19468">
                        <c:v>114.6</c:v>
                      </c:pt>
                      <c:pt idx="19469">
                        <c:v>113.4</c:v>
                      </c:pt>
                      <c:pt idx="19470">
                        <c:v>114.2</c:v>
                      </c:pt>
                      <c:pt idx="19471">
                        <c:v>114.7</c:v>
                      </c:pt>
                      <c:pt idx="19472">
                        <c:v>112.8</c:v>
                      </c:pt>
                      <c:pt idx="19473">
                        <c:v>113.5</c:v>
                      </c:pt>
                      <c:pt idx="19474">
                        <c:v>114</c:v>
                      </c:pt>
                      <c:pt idx="19475">
                        <c:v>113.5</c:v>
                      </c:pt>
                      <c:pt idx="19476">
                        <c:v>113.2</c:v>
                      </c:pt>
                      <c:pt idx="19477">
                        <c:v>113.9</c:v>
                      </c:pt>
                      <c:pt idx="19478">
                        <c:v>114.5</c:v>
                      </c:pt>
                      <c:pt idx="19479">
                        <c:v>114.3</c:v>
                      </c:pt>
                      <c:pt idx="19480">
                        <c:v>113.7</c:v>
                      </c:pt>
                      <c:pt idx="19481">
                        <c:v>113.2</c:v>
                      </c:pt>
                      <c:pt idx="19482">
                        <c:v>115</c:v>
                      </c:pt>
                      <c:pt idx="19483">
                        <c:v>114.2</c:v>
                      </c:pt>
                      <c:pt idx="19484">
                        <c:v>113.5</c:v>
                      </c:pt>
                      <c:pt idx="19485">
                        <c:v>113.5</c:v>
                      </c:pt>
                      <c:pt idx="19486">
                        <c:v>115.8</c:v>
                      </c:pt>
                      <c:pt idx="19487">
                        <c:v>113.3</c:v>
                      </c:pt>
                      <c:pt idx="19488">
                        <c:v>114.9</c:v>
                      </c:pt>
                      <c:pt idx="19489">
                        <c:v>113.1</c:v>
                      </c:pt>
                      <c:pt idx="19490">
                        <c:v>113.1</c:v>
                      </c:pt>
                      <c:pt idx="19491">
                        <c:v>112.5</c:v>
                      </c:pt>
                      <c:pt idx="19492">
                        <c:v>113.2</c:v>
                      </c:pt>
                      <c:pt idx="19493">
                        <c:v>113.3</c:v>
                      </c:pt>
                      <c:pt idx="19494">
                        <c:v>112.9</c:v>
                      </c:pt>
                      <c:pt idx="19495">
                        <c:v>113.9</c:v>
                      </c:pt>
                      <c:pt idx="19496">
                        <c:v>114</c:v>
                      </c:pt>
                      <c:pt idx="19497">
                        <c:v>114.1</c:v>
                      </c:pt>
                      <c:pt idx="19498">
                        <c:v>113.2</c:v>
                      </c:pt>
                      <c:pt idx="19499">
                        <c:v>112.6</c:v>
                      </c:pt>
                      <c:pt idx="19500">
                        <c:v>114</c:v>
                      </c:pt>
                      <c:pt idx="19501">
                        <c:v>114.4</c:v>
                      </c:pt>
                      <c:pt idx="19502">
                        <c:v>114.2</c:v>
                      </c:pt>
                      <c:pt idx="19503">
                        <c:v>114.6</c:v>
                      </c:pt>
                      <c:pt idx="19504">
                        <c:v>114.3</c:v>
                      </c:pt>
                      <c:pt idx="19505">
                        <c:v>112.6</c:v>
                      </c:pt>
                      <c:pt idx="19506">
                        <c:v>113.9</c:v>
                      </c:pt>
                      <c:pt idx="19507">
                        <c:v>114.4</c:v>
                      </c:pt>
                      <c:pt idx="19508">
                        <c:v>113.2</c:v>
                      </c:pt>
                      <c:pt idx="19509">
                        <c:v>114.3</c:v>
                      </c:pt>
                      <c:pt idx="19510">
                        <c:v>115.5</c:v>
                      </c:pt>
                      <c:pt idx="19511">
                        <c:v>114.3</c:v>
                      </c:pt>
                      <c:pt idx="19512">
                        <c:v>115.2</c:v>
                      </c:pt>
                      <c:pt idx="19513">
                        <c:v>114.6</c:v>
                      </c:pt>
                      <c:pt idx="19514">
                        <c:v>114.2</c:v>
                      </c:pt>
                      <c:pt idx="19515">
                        <c:v>113.7</c:v>
                      </c:pt>
                      <c:pt idx="19516">
                        <c:v>113.3</c:v>
                      </c:pt>
                      <c:pt idx="19517">
                        <c:v>113.2</c:v>
                      </c:pt>
                      <c:pt idx="19518">
                        <c:v>113.6</c:v>
                      </c:pt>
                      <c:pt idx="19519">
                        <c:v>113.6</c:v>
                      </c:pt>
                      <c:pt idx="19520">
                        <c:v>113.5</c:v>
                      </c:pt>
                      <c:pt idx="19521">
                        <c:v>114.9</c:v>
                      </c:pt>
                      <c:pt idx="19522">
                        <c:v>113.7</c:v>
                      </c:pt>
                      <c:pt idx="19523">
                        <c:v>114.1</c:v>
                      </c:pt>
                      <c:pt idx="19524">
                        <c:v>114.4</c:v>
                      </c:pt>
                      <c:pt idx="19525">
                        <c:v>112.4</c:v>
                      </c:pt>
                      <c:pt idx="19526">
                        <c:v>114.5</c:v>
                      </c:pt>
                      <c:pt idx="19527">
                        <c:v>113.7</c:v>
                      </c:pt>
                      <c:pt idx="19528">
                        <c:v>114.4</c:v>
                      </c:pt>
                      <c:pt idx="19529">
                        <c:v>113.9</c:v>
                      </c:pt>
                      <c:pt idx="19530">
                        <c:v>113.9</c:v>
                      </c:pt>
                      <c:pt idx="19531">
                        <c:v>114.5</c:v>
                      </c:pt>
                      <c:pt idx="19532">
                        <c:v>114.2</c:v>
                      </c:pt>
                      <c:pt idx="19533">
                        <c:v>114.4</c:v>
                      </c:pt>
                      <c:pt idx="19534">
                        <c:v>114.9</c:v>
                      </c:pt>
                      <c:pt idx="19535">
                        <c:v>114.4</c:v>
                      </c:pt>
                      <c:pt idx="19536">
                        <c:v>114.1</c:v>
                      </c:pt>
                      <c:pt idx="19537">
                        <c:v>114.2</c:v>
                      </c:pt>
                      <c:pt idx="19538">
                        <c:v>114.1</c:v>
                      </c:pt>
                      <c:pt idx="19539">
                        <c:v>116</c:v>
                      </c:pt>
                      <c:pt idx="19540">
                        <c:v>113.9</c:v>
                      </c:pt>
                      <c:pt idx="19541">
                        <c:v>115.8</c:v>
                      </c:pt>
                      <c:pt idx="19542">
                        <c:v>115</c:v>
                      </c:pt>
                      <c:pt idx="19543">
                        <c:v>115.1</c:v>
                      </c:pt>
                      <c:pt idx="19544">
                        <c:v>114.4</c:v>
                      </c:pt>
                      <c:pt idx="19545">
                        <c:v>113.7</c:v>
                      </c:pt>
                      <c:pt idx="19546">
                        <c:v>113.6</c:v>
                      </c:pt>
                      <c:pt idx="19547">
                        <c:v>114.7</c:v>
                      </c:pt>
                      <c:pt idx="19548">
                        <c:v>114.9</c:v>
                      </c:pt>
                      <c:pt idx="19549">
                        <c:v>115.5</c:v>
                      </c:pt>
                      <c:pt idx="19550">
                        <c:v>113.8</c:v>
                      </c:pt>
                      <c:pt idx="19551">
                        <c:v>114.5</c:v>
                      </c:pt>
                      <c:pt idx="19552">
                        <c:v>113.6</c:v>
                      </c:pt>
                      <c:pt idx="19553">
                        <c:v>114.3</c:v>
                      </c:pt>
                      <c:pt idx="19554">
                        <c:v>114.5</c:v>
                      </c:pt>
                      <c:pt idx="19555">
                        <c:v>114.7</c:v>
                      </c:pt>
                      <c:pt idx="19556">
                        <c:v>114.9</c:v>
                      </c:pt>
                      <c:pt idx="19557">
                        <c:v>114.5</c:v>
                      </c:pt>
                      <c:pt idx="19558">
                        <c:v>114.4</c:v>
                      </c:pt>
                      <c:pt idx="19559">
                        <c:v>114.3</c:v>
                      </c:pt>
                      <c:pt idx="19560">
                        <c:v>115.3</c:v>
                      </c:pt>
                      <c:pt idx="19561">
                        <c:v>115.5</c:v>
                      </c:pt>
                      <c:pt idx="19562">
                        <c:v>113.8</c:v>
                      </c:pt>
                      <c:pt idx="19563">
                        <c:v>113.9</c:v>
                      </c:pt>
                      <c:pt idx="19564">
                        <c:v>115.2</c:v>
                      </c:pt>
                      <c:pt idx="19565">
                        <c:v>116.1</c:v>
                      </c:pt>
                      <c:pt idx="19566">
                        <c:v>115.3</c:v>
                      </c:pt>
                      <c:pt idx="19567">
                        <c:v>115.1</c:v>
                      </c:pt>
                      <c:pt idx="19568">
                        <c:v>114.3</c:v>
                      </c:pt>
                      <c:pt idx="19569">
                        <c:v>113.2</c:v>
                      </c:pt>
                      <c:pt idx="19570">
                        <c:v>114.7</c:v>
                      </c:pt>
                      <c:pt idx="19571">
                        <c:v>115.9</c:v>
                      </c:pt>
                      <c:pt idx="19572">
                        <c:v>115.1</c:v>
                      </c:pt>
                      <c:pt idx="19573">
                        <c:v>115.3</c:v>
                      </c:pt>
                      <c:pt idx="19574">
                        <c:v>116</c:v>
                      </c:pt>
                      <c:pt idx="19575">
                        <c:v>115.7</c:v>
                      </c:pt>
                      <c:pt idx="19576">
                        <c:v>115</c:v>
                      </c:pt>
                      <c:pt idx="19577">
                        <c:v>115.2</c:v>
                      </c:pt>
                      <c:pt idx="19578">
                        <c:v>115.5</c:v>
                      </c:pt>
                      <c:pt idx="19579">
                        <c:v>115.9</c:v>
                      </c:pt>
                      <c:pt idx="19580">
                        <c:v>115.3</c:v>
                      </c:pt>
                      <c:pt idx="19581">
                        <c:v>116.2</c:v>
                      </c:pt>
                      <c:pt idx="19582">
                        <c:v>115.8</c:v>
                      </c:pt>
                      <c:pt idx="19583">
                        <c:v>115.5</c:v>
                      </c:pt>
                      <c:pt idx="19584">
                        <c:v>116</c:v>
                      </c:pt>
                      <c:pt idx="19585">
                        <c:v>115.6</c:v>
                      </c:pt>
                      <c:pt idx="19586">
                        <c:v>115.1</c:v>
                      </c:pt>
                      <c:pt idx="19587">
                        <c:v>115</c:v>
                      </c:pt>
                      <c:pt idx="19588">
                        <c:v>115.2</c:v>
                      </c:pt>
                      <c:pt idx="19589">
                        <c:v>115.3</c:v>
                      </c:pt>
                      <c:pt idx="19590">
                        <c:v>115.4</c:v>
                      </c:pt>
                      <c:pt idx="19591">
                        <c:v>115.3</c:v>
                      </c:pt>
                      <c:pt idx="19592">
                        <c:v>114.9</c:v>
                      </c:pt>
                      <c:pt idx="19593">
                        <c:v>115</c:v>
                      </c:pt>
                      <c:pt idx="19594">
                        <c:v>116.7</c:v>
                      </c:pt>
                      <c:pt idx="19595">
                        <c:v>116.2</c:v>
                      </c:pt>
                      <c:pt idx="19596">
                        <c:v>114.8</c:v>
                      </c:pt>
                      <c:pt idx="19597">
                        <c:v>115.5</c:v>
                      </c:pt>
                      <c:pt idx="19598">
                        <c:v>114.7</c:v>
                      </c:pt>
                      <c:pt idx="19599">
                        <c:v>115.7</c:v>
                      </c:pt>
                      <c:pt idx="19600">
                        <c:v>115.3</c:v>
                      </c:pt>
                      <c:pt idx="19601">
                        <c:v>116.2</c:v>
                      </c:pt>
                      <c:pt idx="19602">
                        <c:v>114.9</c:v>
                      </c:pt>
                      <c:pt idx="19603">
                        <c:v>116.4</c:v>
                      </c:pt>
                      <c:pt idx="19604">
                        <c:v>115.2</c:v>
                      </c:pt>
                      <c:pt idx="19605">
                        <c:v>115.8</c:v>
                      </c:pt>
                      <c:pt idx="19606">
                        <c:v>115.2</c:v>
                      </c:pt>
                      <c:pt idx="19607">
                        <c:v>115.4</c:v>
                      </c:pt>
                      <c:pt idx="19608">
                        <c:v>115.1</c:v>
                      </c:pt>
                      <c:pt idx="19609">
                        <c:v>116</c:v>
                      </c:pt>
                      <c:pt idx="19610">
                        <c:v>116</c:v>
                      </c:pt>
                      <c:pt idx="19611">
                        <c:v>116.2</c:v>
                      </c:pt>
                      <c:pt idx="19612">
                        <c:v>116.3</c:v>
                      </c:pt>
                      <c:pt idx="19613">
                        <c:v>116.7</c:v>
                      </c:pt>
                      <c:pt idx="19614">
                        <c:v>116</c:v>
                      </c:pt>
                      <c:pt idx="19615">
                        <c:v>115.4</c:v>
                      </c:pt>
                      <c:pt idx="19616">
                        <c:v>114.5</c:v>
                      </c:pt>
                      <c:pt idx="19617">
                        <c:v>115.6</c:v>
                      </c:pt>
                      <c:pt idx="19618">
                        <c:v>115.7</c:v>
                      </c:pt>
                      <c:pt idx="19619">
                        <c:v>115.7</c:v>
                      </c:pt>
                      <c:pt idx="19620">
                        <c:v>116.6</c:v>
                      </c:pt>
                      <c:pt idx="19621">
                        <c:v>115.9</c:v>
                      </c:pt>
                      <c:pt idx="19622">
                        <c:v>116</c:v>
                      </c:pt>
                      <c:pt idx="19623">
                        <c:v>116.6</c:v>
                      </c:pt>
                      <c:pt idx="19624">
                        <c:v>117.6</c:v>
                      </c:pt>
                      <c:pt idx="19625">
                        <c:v>115.7</c:v>
                      </c:pt>
                      <c:pt idx="19626">
                        <c:v>116.3</c:v>
                      </c:pt>
                      <c:pt idx="19627">
                        <c:v>116</c:v>
                      </c:pt>
                      <c:pt idx="19628">
                        <c:v>114.9</c:v>
                      </c:pt>
                      <c:pt idx="19629">
                        <c:v>114.1</c:v>
                      </c:pt>
                      <c:pt idx="19630">
                        <c:v>115.4</c:v>
                      </c:pt>
                      <c:pt idx="19631">
                        <c:v>115.4</c:v>
                      </c:pt>
                      <c:pt idx="19632">
                        <c:v>116.9</c:v>
                      </c:pt>
                      <c:pt idx="19633">
                        <c:v>116.1</c:v>
                      </c:pt>
                      <c:pt idx="19634">
                        <c:v>115.6</c:v>
                      </c:pt>
                      <c:pt idx="19635">
                        <c:v>115.4</c:v>
                      </c:pt>
                      <c:pt idx="19636">
                        <c:v>116.6</c:v>
                      </c:pt>
                      <c:pt idx="19637">
                        <c:v>115</c:v>
                      </c:pt>
                      <c:pt idx="19638">
                        <c:v>116.6</c:v>
                      </c:pt>
                      <c:pt idx="19639">
                        <c:v>116.7</c:v>
                      </c:pt>
                      <c:pt idx="19640">
                        <c:v>115.4</c:v>
                      </c:pt>
                      <c:pt idx="19641">
                        <c:v>116.9</c:v>
                      </c:pt>
                      <c:pt idx="19642">
                        <c:v>116.2</c:v>
                      </c:pt>
                      <c:pt idx="19643">
                        <c:v>115.8</c:v>
                      </c:pt>
                      <c:pt idx="19644">
                        <c:v>117.3</c:v>
                      </c:pt>
                      <c:pt idx="19645">
                        <c:v>116.2</c:v>
                      </c:pt>
                      <c:pt idx="19646">
                        <c:v>115.8</c:v>
                      </c:pt>
                      <c:pt idx="19647">
                        <c:v>115.8</c:v>
                      </c:pt>
                      <c:pt idx="19648">
                        <c:v>116.4</c:v>
                      </c:pt>
                      <c:pt idx="19649">
                        <c:v>115.9</c:v>
                      </c:pt>
                      <c:pt idx="19650">
                        <c:v>116.4</c:v>
                      </c:pt>
                      <c:pt idx="19651">
                        <c:v>117.4</c:v>
                      </c:pt>
                      <c:pt idx="19652">
                        <c:v>117</c:v>
                      </c:pt>
                      <c:pt idx="19653">
                        <c:v>117.2</c:v>
                      </c:pt>
                      <c:pt idx="19654">
                        <c:v>116.3</c:v>
                      </c:pt>
                      <c:pt idx="19655">
                        <c:v>116.1</c:v>
                      </c:pt>
                      <c:pt idx="19656">
                        <c:v>115.4</c:v>
                      </c:pt>
                      <c:pt idx="19657">
                        <c:v>116.6</c:v>
                      </c:pt>
                      <c:pt idx="19658">
                        <c:v>116.6</c:v>
                      </c:pt>
                      <c:pt idx="19659">
                        <c:v>115.4</c:v>
                      </c:pt>
                      <c:pt idx="19660">
                        <c:v>116.6</c:v>
                      </c:pt>
                      <c:pt idx="19661">
                        <c:v>117.4</c:v>
                      </c:pt>
                      <c:pt idx="19662">
                        <c:v>117</c:v>
                      </c:pt>
                      <c:pt idx="19663">
                        <c:v>116.9</c:v>
                      </c:pt>
                      <c:pt idx="19664">
                        <c:v>115.2</c:v>
                      </c:pt>
                      <c:pt idx="19665">
                        <c:v>117.1</c:v>
                      </c:pt>
                      <c:pt idx="19666">
                        <c:v>116.5</c:v>
                      </c:pt>
                      <c:pt idx="19667">
                        <c:v>117.5</c:v>
                      </c:pt>
                      <c:pt idx="19668">
                        <c:v>115.8</c:v>
                      </c:pt>
                      <c:pt idx="19669">
                        <c:v>116.6</c:v>
                      </c:pt>
                      <c:pt idx="19670">
                        <c:v>117.4</c:v>
                      </c:pt>
                      <c:pt idx="19671">
                        <c:v>117.6</c:v>
                      </c:pt>
                      <c:pt idx="19672">
                        <c:v>117.7</c:v>
                      </c:pt>
                      <c:pt idx="19673">
                        <c:v>116.5</c:v>
                      </c:pt>
                      <c:pt idx="19674">
                        <c:v>116.2</c:v>
                      </c:pt>
                      <c:pt idx="19675">
                        <c:v>115.6</c:v>
                      </c:pt>
                      <c:pt idx="19676">
                        <c:v>115.8</c:v>
                      </c:pt>
                      <c:pt idx="19677">
                        <c:v>116.9</c:v>
                      </c:pt>
                      <c:pt idx="19678">
                        <c:v>116.7</c:v>
                      </c:pt>
                      <c:pt idx="19679">
                        <c:v>116.6</c:v>
                      </c:pt>
                      <c:pt idx="19680">
                        <c:v>116.7</c:v>
                      </c:pt>
                      <c:pt idx="19681">
                        <c:v>117</c:v>
                      </c:pt>
                      <c:pt idx="19682">
                        <c:v>116.2</c:v>
                      </c:pt>
                      <c:pt idx="19683">
                        <c:v>116.5</c:v>
                      </c:pt>
                      <c:pt idx="19684">
                        <c:v>115.6</c:v>
                      </c:pt>
                      <c:pt idx="19685">
                        <c:v>116.5</c:v>
                      </c:pt>
                      <c:pt idx="19686">
                        <c:v>116.9</c:v>
                      </c:pt>
                      <c:pt idx="19687">
                        <c:v>116.4</c:v>
                      </c:pt>
                      <c:pt idx="19688">
                        <c:v>117.1</c:v>
                      </c:pt>
                      <c:pt idx="19689">
                        <c:v>116.8</c:v>
                      </c:pt>
                      <c:pt idx="19690">
                        <c:v>117.8</c:v>
                      </c:pt>
                      <c:pt idx="19691">
                        <c:v>116.3</c:v>
                      </c:pt>
                      <c:pt idx="19692">
                        <c:v>116.8</c:v>
                      </c:pt>
                      <c:pt idx="19693">
                        <c:v>117.5</c:v>
                      </c:pt>
                      <c:pt idx="19694">
                        <c:v>117.3</c:v>
                      </c:pt>
                      <c:pt idx="19695">
                        <c:v>117.3</c:v>
                      </c:pt>
                      <c:pt idx="19696">
                        <c:v>116.5</c:v>
                      </c:pt>
                      <c:pt idx="19697">
                        <c:v>116.5</c:v>
                      </c:pt>
                      <c:pt idx="19698">
                        <c:v>117.4</c:v>
                      </c:pt>
                      <c:pt idx="19699">
                        <c:v>117.4</c:v>
                      </c:pt>
                      <c:pt idx="19700">
                        <c:v>118.9</c:v>
                      </c:pt>
                      <c:pt idx="19701">
                        <c:v>118.1</c:v>
                      </c:pt>
                      <c:pt idx="19702">
                        <c:v>117.3</c:v>
                      </c:pt>
                      <c:pt idx="19703">
                        <c:v>116.6</c:v>
                      </c:pt>
                      <c:pt idx="19704">
                        <c:v>118</c:v>
                      </c:pt>
                      <c:pt idx="19705">
                        <c:v>116.8</c:v>
                      </c:pt>
                      <c:pt idx="19706">
                        <c:v>117.7</c:v>
                      </c:pt>
                      <c:pt idx="19707">
                        <c:v>116.3</c:v>
                      </c:pt>
                      <c:pt idx="19708">
                        <c:v>117.2</c:v>
                      </c:pt>
                      <c:pt idx="19709">
                        <c:v>117</c:v>
                      </c:pt>
                      <c:pt idx="19710">
                        <c:v>117.7</c:v>
                      </c:pt>
                      <c:pt idx="19711">
                        <c:v>116.6</c:v>
                      </c:pt>
                      <c:pt idx="19712">
                        <c:v>118.3</c:v>
                      </c:pt>
                      <c:pt idx="19713">
                        <c:v>118.1</c:v>
                      </c:pt>
                      <c:pt idx="19714">
                        <c:v>117.9</c:v>
                      </c:pt>
                      <c:pt idx="19715">
                        <c:v>118</c:v>
                      </c:pt>
                      <c:pt idx="19716">
                        <c:v>118</c:v>
                      </c:pt>
                      <c:pt idx="19717">
                        <c:v>117.6</c:v>
                      </c:pt>
                      <c:pt idx="19718">
                        <c:v>117.3</c:v>
                      </c:pt>
                      <c:pt idx="19719">
                        <c:v>118.7</c:v>
                      </c:pt>
                      <c:pt idx="19720">
                        <c:v>117.3</c:v>
                      </c:pt>
                      <c:pt idx="19721">
                        <c:v>117.1</c:v>
                      </c:pt>
                      <c:pt idx="19722">
                        <c:v>117.8</c:v>
                      </c:pt>
                      <c:pt idx="19723">
                        <c:v>117.5</c:v>
                      </c:pt>
                      <c:pt idx="19724">
                        <c:v>119.4</c:v>
                      </c:pt>
                      <c:pt idx="19725">
                        <c:v>118.1</c:v>
                      </c:pt>
                      <c:pt idx="19726">
                        <c:v>117.9</c:v>
                      </c:pt>
                      <c:pt idx="19727">
                        <c:v>118</c:v>
                      </c:pt>
                      <c:pt idx="19728">
                        <c:v>116.9</c:v>
                      </c:pt>
                      <c:pt idx="19729">
                        <c:v>116.9</c:v>
                      </c:pt>
                      <c:pt idx="19730">
                        <c:v>118.7</c:v>
                      </c:pt>
                      <c:pt idx="19731">
                        <c:v>118.2</c:v>
                      </c:pt>
                      <c:pt idx="19732">
                        <c:v>118.4</c:v>
                      </c:pt>
                      <c:pt idx="19733">
                        <c:v>118.1</c:v>
                      </c:pt>
                      <c:pt idx="19734">
                        <c:v>117.3</c:v>
                      </c:pt>
                      <c:pt idx="19735">
                        <c:v>117.5</c:v>
                      </c:pt>
                      <c:pt idx="19736">
                        <c:v>118.4</c:v>
                      </c:pt>
                      <c:pt idx="19737">
                        <c:v>118.9</c:v>
                      </c:pt>
                      <c:pt idx="19738">
                        <c:v>117.8</c:v>
                      </c:pt>
                      <c:pt idx="19739">
                        <c:v>117.6</c:v>
                      </c:pt>
                      <c:pt idx="19740">
                        <c:v>118.5</c:v>
                      </c:pt>
                      <c:pt idx="19741">
                        <c:v>118.7</c:v>
                      </c:pt>
                      <c:pt idx="19742">
                        <c:v>117.6</c:v>
                      </c:pt>
                      <c:pt idx="19743">
                        <c:v>118.3</c:v>
                      </c:pt>
                      <c:pt idx="19744">
                        <c:v>119.5</c:v>
                      </c:pt>
                      <c:pt idx="19745">
                        <c:v>117.8</c:v>
                      </c:pt>
                      <c:pt idx="19746">
                        <c:v>118.1</c:v>
                      </c:pt>
                      <c:pt idx="19747">
                        <c:v>117.5</c:v>
                      </c:pt>
                      <c:pt idx="19748">
                        <c:v>117.2</c:v>
                      </c:pt>
                      <c:pt idx="19749">
                        <c:v>118.9</c:v>
                      </c:pt>
                      <c:pt idx="19750">
                        <c:v>119.2</c:v>
                      </c:pt>
                      <c:pt idx="19751">
                        <c:v>117.7</c:v>
                      </c:pt>
                      <c:pt idx="19752">
                        <c:v>118</c:v>
                      </c:pt>
                      <c:pt idx="19753">
                        <c:v>118.6</c:v>
                      </c:pt>
                      <c:pt idx="19754">
                        <c:v>119.1</c:v>
                      </c:pt>
                      <c:pt idx="19755">
                        <c:v>118.6</c:v>
                      </c:pt>
                      <c:pt idx="19756">
                        <c:v>117.6</c:v>
                      </c:pt>
                      <c:pt idx="19757">
                        <c:v>117.1</c:v>
                      </c:pt>
                      <c:pt idx="19758">
                        <c:v>118.1</c:v>
                      </c:pt>
                      <c:pt idx="19759">
                        <c:v>118.3</c:v>
                      </c:pt>
                      <c:pt idx="19760">
                        <c:v>118.8</c:v>
                      </c:pt>
                      <c:pt idx="19761">
                        <c:v>118.1</c:v>
                      </c:pt>
                      <c:pt idx="19762">
                        <c:v>118.5</c:v>
                      </c:pt>
                      <c:pt idx="19763">
                        <c:v>117.3</c:v>
                      </c:pt>
                      <c:pt idx="19764">
                        <c:v>118.3</c:v>
                      </c:pt>
                      <c:pt idx="19765">
                        <c:v>118.6</c:v>
                      </c:pt>
                      <c:pt idx="19766">
                        <c:v>119</c:v>
                      </c:pt>
                      <c:pt idx="19767">
                        <c:v>118.7</c:v>
                      </c:pt>
                      <c:pt idx="19768">
                        <c:v>118.5</c:v>
                      </c:pt>
                      <c:pt idx="19769">
                        <c:v>119.1</c:v>
                      </c:pt>
                      <c:pt idx="19770">
                        <c:v>119.2</c:v>
                      </c:pt>
                      <c:pt idx="19771">
                        <c:v>118.7</c:v>
                      </c:pt>
                      <c:pt idx="19772">
                        <c:v>118.1</c:v>
                      </c:pt>
                      <c:pt idx="19773">
                        <c:v>118.6</c:v>
                      </c:pt>
                      <c:pt idx="19774">
                        <c:v>120</c:v>
                      </c:pt>
                      <c:pt idx="19775">
                        <c:v>118.7</c:v>
                      </c:pt>
                      <c:pt idx="19776">
                        <c:v>118.6</c:v>
                      </c:pt>
                      <c:pt idx="19777">
                        <c:v>120.1</c:v>
                      </c:pt>
                      <c:pt idx="19778">
                        <c:v>117.9</c:v>
                      </c:pt>
                      <c:pt idx="19779">
                        <c:v>118.1</c:v>
                      </c:pt>
                      <c:pt idx="19780">
                        <c:v>117.5</c:v>
                      </c:pt>
                      <c:pt idx="19781">
                        <c:v>117.6</c:v>
                      </c:pt>
                      <c:pt idx="19782">
                        <c:v>118.6</c:v>
                      </c:pt>
                      <c:pt idx="19783">
                        <c:v>118.8</c:v>
                      </c:pt>
                      <c:pt idx="19784">
                        <c:v>118.2</c:v>
                      </c:pt>
                      <c:pt idx="19785">
                        <c:v>118.9</c:v>
                      </c:pt>
                      <c:pt idx="19786">
                        <c:v>117.4</c:v>
                      </c:pt>
                      <c:pt idx="19787">
                        <c:v>117.8</c:v>
                      </c:pt>
                      <c:pt idx="19788">
                        <c:v>119.2</c:v>
                      </c:pt>
                      <c:pt idx="19789">
                        <c:v>118.8</c:v>
                      </c:pt>
                      <c:pt idx="19790">
                        <c:v>118.9</c:v>
                      </c:pt>
                      <c:pt idx="19791">
                        <c:v>118.8</c:v>
                      </c:pt>
                      <c:pt idx="19792">
                        <c:v>118.4</c:v>
                      </c:pt>
                      <c:pt idx="19793">
                        <c:v>118.1</c:v>
                      </c:pt>
                      <c:pt idx="19794">
                        <c:v>118.7</c:v>
                      </c:pt>
                      <c:pt idx="19795">
                        <c:v>119.7</c:v>
                      </c:pt>
                      <c:pt idx="19796">
                        <c:v>118</c:v>
                      </c:pt>
                      <c:pt idx="19797">
                        <c:v>118.7</c:v>
                      </c:pt>
                      <c:pt idx="19798">
                        <c:v>118.2</c:v>
                      </c:pt>
                      <c:pt idx="19799">
                        <c:v>117.5</c:v>
                      </c:pt>
                      <c:pt idx="19800">
                        <c:v>119.2</c:v>
                      </c:pt>
                      <c:pt idx="19801">
                        <c:v>119.1</c:v>
                      </c:pt>
                      <c:pt idx="19802">
                        <c:v>118.6</c:v>
                      </c:pt>
                      <c:pt idx="19803">
                        <c:v>118.6</c:v>
                      </c:pt>
                      <c:pt idx="19804">
                        <c:v>119.1</c:v>
                      </c:pt>
                      <c:pt idx="19805">
                        <c:v>119.6</c:v>
                      </c:pt>
                      <c:pt idx="19806">
                        <c:v>119.4</c:v>
                      </c:pt>
                      <c:pt idx="19807">
                        <c:v>118.5</c:v>
                      </c:pt>
                      <c:pt idx="19808">
                        <c:v>118.3</c:v>
                      </c:pt>
                      <c:pt idx="19809">
                        <c:v>119.2</c:v>
                      </c:pt>
                      <c:pt idx="19810">
                        <c:v>119.6</c:v>
                      </c:pt>
                      <c:pt idx="19811">
                        <c:v>119.5</c:v>
                      </c:pt>
                      <c:pt idx="19812">
                        <c:v>120.9</c:v>
                      </c:pt>
                      <c:pt idx="19813">
                        <c:v>119.4</c:v>
                      </c:pt>
                      <c:pt idx="19814">
                        <c:v>118.4</c:v>
                      </c:pt>
                      <c:pt idx="19815">
                        <c:v>119.1</c:v>
                      </c:pt>
                      <c:pt idx="19816">
                        <c:v>118.9</c:v>
                      </c:pt>
                      <c:pt idx="19817">
                        <c:v>118.8</c:v>
                      </c:pt>
                      <c:pt idx="19818">
                        <c:v>119.3</c:v>
                      </c:pt>
                      <c:pt idx="19819">
                        <c:v>120</c:v>
                      </c:pt>
                      <c:pt idx="19820">
                        <c:v>118.9</c:v>
                      </c:pt>
                      <c:pt idx="19821">
                        <c:v>119.5</c:v>
                      </c:pt>
                      <c:pt idx="19822">
                        <c:v>119.1</c:v>
                      </c:pt>
                      <c:pt idx="19823">
                        <c:v>120.5</c:v>
                      </c:pt>
                      <c:pt idx="19824">
                        <c:v>117.9</c:v>
                      </c:pt>
                      <c:pt idx="19825">
                        <c:v>118.3</c:v>
                      </c:pt>
                      <c:pt idx="19826">
                        <c:v>119.3</c:v>
                      </c:pt>
                      <c:pt idx="19827">
                        <c:v>120.4</c:v>
                      </c:pt>
                      <c:pt idx="19828">
                        <c:v>119.7</c:v>
                      </c:pt>
                      <c:pt idx="19829">
                        <c:v>119.9</c:v>
                      </c:pt>
                      <c:pt idx="19830">
                        <c:v>119.2</c:v>
                      </c:pt>
                      <c:pt idx="19831">
                        <c:v>118</c:v>
                      </c:pt>
                      <c:pt idx="19832">
                        <c:v>119.1</c:v>
                      </c:pt>
                      <c:pt idx="19833">
                        <c:v>119.2</c:v>
                      </c:pt>
                      <c:pt idx="19834">
                        <c:v>119.9</c:v>
                      </c:pt>
                      <c:pt idx="19835">
                        <c:v>120.2</c:v>
                      </c:pt>
                      <c:pt idx="19836">
                        <c:v>120</c:v>
                      </c:pt>
                      <c:pt idx="19837">
                        <c:v>119.8</c:v>
                      </c:pt>
                      <c:pt idx="19838">
                        <c:v>117.9</c:v>
                      </c:pt>
                      <c:pt idx="19839">
                        <c:v>118.4</c:v>
                      </c:pt>
                      <c:pt idx="19840">
                        <c:v>120.1</c:v>
                      </c:pt>
                      <c:pt idx="19841">
                        <c:v>119.3</c:v>
                      </c:pt>
                      <c:pt idx="19842">
                        <c:v>118.1</c:v>
                      </c:pt>
                      <c:pt idx="19843">
                        <c:v>119.5</c:v>
                      </c:pt>
                      <c:pt idx="19844">
                        <c:v>120.8</c:v>
                      </c:pt>
                      <c:pt idx="19845">
                        <c:v>118.3</c:v>
                      </c:pt>
                      <c:pt idx="19846">
                        <c:v>119.6</c:v>
                      </c:pt>
                      <c:pt idx="19847">
                        <c:v>119</c:v>
                      </c:pt>
                      <c:pt idx="19848">
                        <c:v>120.3</c:v>
                      </c:pt>
                      <c:pt idx="19849">
                        <c:v>119.8</c:v>
                      </c:pt>
                      <c:pt idx="19850">
                        <c:v>118.2</c:v>
                      </c:pt>
                      <c:pt idx="19851">
                        <c:v>119.5</c:v>
                      </c:pt>
                      <c:pt idx="19852">
                        <c:v>119.1</c:v>
                      </c:pt>
                      <c:pt idx="19853">
                        <c:v>120.1</c:v>
                      </c:pt>
                      <c:pt idx="19854">
                        <c:v>120.1</c:v>
                      </c:pt>
                      <c:pt idx="19855">
                        <c:v>120.9</c:v>
                      </c:pt>
                      <c:pt idx="19856">
                        <c:v>120.9</c:v>
                      </c:pt>
                      <c:pt idx="19857">
                        <c:v>119.1</c:v>
                      </c:pt>
                      <c:pt idx="19858">
                        <c:v>119.2</c:v>
                      </c:pt>
                      <c:pt idx="19859">
                        <c:v>118</c:v>
                      </c:pt>
                      <c:pt idx="19860">
                        <c:v>119.9</c:v>
                      </c:pt>
                      <c:pt idx="19861">
                        <c:v>120.5</c:v>
                      </c:pt>
                      <c:pt idx="19862">
                        <c:v>119.3</c:v>
                      </c:pt>
                      <c:pt idx="19863">
                        <c:v>119.7</c:v>
                      </c:pt>
                      <c:pt idx="19864">
                        <c:v>120.6</c:v>
                      </c:pt>
                      <c:pt idx="19865">
                        <c:v>119.4</c:v>
                      </c:pt>
                      <c:pt idx="19866">
                        <c:v>120.6</c:v>
                      </c:pt>
                      <c:pt idx="19867">
                        <c:v>119.3</c:v>
                      </c:pt>
                      <c:pt idx="19868">
                        <c:v>119.7</c:v>
                      </c:pt>
                      <c:pt idx="19869">
                        <c:v>120.2</c:v>
                      </c:pt>
                      <c:pt idx="19870">
                        <c:v>120.2</c:v>
                      </c:pt>
                      <c:pt idx="19871">
                        <c:v>121.1</c:v>
                      </c:pt>
                      <c:pt idx="19872">
                        <c:v>120.8</c:v>
                      </c:pt>
                      <c:pt idx="19873">
                        <c:v>121</c:v>
                      </c:pt>
                      <c:pt idx="19874">
                        <c:v>119.4</c:v>
                      </c:pt>
                      <c:pt idx="19875">
                        <c:v>121</c:v>
                      </c:pt>
                      <c:pt idx="19876">
                        <c:v>119.7</c:v>
                      </c:pt>
                      <c:pt idx="19877">
                        <c:v>120</c:v>
                      </c:pt>
                      <c:pt idx="19878">
                        <c:v>119</c:v>
                      </c:pt>
                      <c:pt idx="19879">
                        <c:v>120.2</c:v>
                      </c:pt>
                      <c:pt idx="19880">
                        <c:v>119.4</c:v>
                      </c:pt>
                      <c:pt idx="19881">
                        <c:v>121</c:v>
                      </c:pt>
                      <c:pt idx="19882">
                        <c:v>119.8</c:v>
                      </c:pt>
                      <c:pt idx="19883">
                        <c:v>120.2</c:v>
                      </c:pt>
                      <c:pt idx="19884">
                        <c:v>119.6</c:v>
                      </c:pt>
                      <c:pt idx="19885">
                        <c:v>120.5</c:v>
                      </c:pt>
                      <c:pt idx="19886">
                        <c:v>120.2</c:v>
                      </c:pt>
                      <c:pt idx="19887">
                        <c:v>119.9</c:v>
                      </c:pt>
                      <c:pt idx="19888">
                        <c:v>119.9</c:v>
                      </c:pt>
                      <c:pt idx="19889">
                        <c:v>120.1</c:v>
                      </c:pt>
                      <c:pt idx="19890">
                        <c:v>118.9</c:v>
                      </c:pt>
                      <c:pt idx="19891">
                        <c:v>119.6</c:v>
                      </c:pt>
                      <c:pt idx="19892">
                        <c:v>120.8</c:v>
                      </c:pt>
                      <c:pt idx="19893">
                        <c:v>120.7</c:v>
                      </c:pt>
                      <c:pt idx="19894">
                        <c:v>120.2</c:v>
                      </c:pt>
                      <c:pt idx="19895">
                        <c:v>120.9</c:v>
                      </c:pt>
                      <c:pt idx="19896">
                        <c:v>120</c:v>
                      </c:pt>
                      <c:pt idx="19897">
                        <c:v>120.2</c:v>
                      </c:pt>
                      <c:pt idx="19898">
                        <c:v>120.8</c:v>
                      </c:pt>
                      <c:pt idx="19899">
                        <c:v>120.4</c:v>
                      </c:pt>
                      <c:pt idx="19900">
                        <c:v>119.4</c:v>
                      </c:pt>
                      <c:pt idx="19901">
                        <c:v>120.4</c:v>
                      </c:pt>
                      <c:pt idx="19902">
                        <c:v>121</c:v>
                      </c:pt>
                      <c:pt idx="19903">
                        <c:v>120.8</c:v>
                      </c:pt>
                      <c:pt idx="19904">
                        <c:v>120.8</c:v>
                      </c:pt>
                      <c:pt idx="19905">
                        <c:v>119.4</c:v>
                      </c:pt>
                      <c:pt idx="19906">
                        <c:v>122.3</c:v>
                      </c:pt>
                      <c:pt idx="19907">
                        <c:v>120.9</c:v>
                      </c:pt>
                      <c:pt idx="19908">
                        <c:v>119.5</c:v>
                      </c:pt>
                      <c:pt idx="19909">
                        <c:v>119.7</c:v>
                      </c:pt>
                      <c:pt idx="19910">
                        <c:v>120.3</c:v>
                      </c:pt>
                      <c:pt idx="19911">
                        <c:v>120.3</c:v>
                      </c:pt>
                      <c:pt idx="19912">
                        <c:v>119.9</c:v>
                      </c:pt>
                      <c:pt idx="19913">
                        <c:v>120.3</c:v>
                      </c:pt>
                      <c:pt idx="19914">
                        <c:v>120.6</c:v>
                      </c:pt>
                      <c:pt idx="19915">
                        <c:v>121.4</c:v>
                      </c:pt>
                      <c:pt idx="19916">
                        <c:v>120.4</c:v>
                      </c:pt>
                      <c:pt idx="19917">
                        <c:v>120.2</c:v>
                      </c:pt>
                      <c:pt idx="19918">
                        <c:v>119.2</c:v>
                      </c:pt>
                      <c:pt idx="19919">
                        <c:v>121</c:v>
                      </c:pt>
                      <c:pt idx="19920">
                        <c:v>120</c:v>
                      </c:pt>
                      <c:pt idx="19921">
                        <c:v>121.2</c:v>
                      </c:pt>
                      <c:pt idx="19922">
                        <c:v>120.6</c:v>
                      </c:pt>
                      <c:pt idx="19923">
                        <c:v>120.6</c:v>
                      </c:pt>
                      <c:pt idx="19924">
                        <c:v>118.6</c:v>
                      </c:pt>
                      <c:pt idx="19925">
                        <c:v>120</c:v>
                      </c:pt>
                      <c:pt idx="19926">
                        <c:v>121.1</c:v>
                      </c:pt>
                      <c:pt idx="19927">
                        <c:v>119.7</c:v>
                      </c:pt>
                      <c:pt idx="19928">
                        <c:v>120.5</c:v>
                      </c:pt>
                      <c:pt idx="19929">
                        <c:v>120.2</c:v>
                      </c:pt>
                      <c:pt idx="19930">
                        <c:v>119.3</c:v>
                      </c:pt>
                      <c:pt idx="19931">
                        <c:v>122.2</c:v>
                      </c:pt>
                      <c:pt idx="19932">
                        <c:v>120.8</c:v>
                      </c:pt>
                      <c:pt idx="19933">
                        <c:v>119.9</c:v>
                      </c:pt>
                      <c:pt idx="19934">
                        <c:v>119.7</c:v>
                      </c:pt>
                      <c:pt idx="19935">
                        <c:v>119.7</c:v>
                      </c:pt>
                      <c:pt idx="19936">
                        <c:v>120.6</c:v>
                      </c:pt>
                      <c:pt idx="19937">
                        <c:v>121.6</c:v>
                      </c:pt>
                      <c:pt idx="19938">
                        <c:v>120.3</c:v>
                      </c:pt>
                      <c:pt idx="19939">
                        <c:v>120.6</c:v>
                      </c:pt>
                      <c:pt idx="19940">
                        <c:v>121.7</c:v>
                      </c:pt>
                      <c:pt idx="19941">
                        <c:v>121.4</c:v>
                      </c:pt>
                      <c:pt idx="19942">
                        <c:v>120</c:v>
                      </c:pt>
                      <c:pt idx="19943">
                        <c:v>120.8</c:v>
                      </c:pt>
                      <c:pt idx="19944">
                        <c:v>120.6</c:v>
                      </c:pt>
                      <c:pt idx="19945">
                        <c:v>119.9</c:v>
                      </c:pt>
                      <c:pt idx="19946">
                        <c:v>121.5</c:v>
                      </c:pt>
                      <c:pt idx="19947">
                        <c:v>121.4</c:v>
                      </c:pt>
                      <c:pt idx="19948">
                        <c:v>121.4</c:v>
                      </c:pt>
                      <c:pt idx="19949">
                        <c:v>121.2</c:v>
                      </c:pt>
                      <c:pt idx="19950">
                        <c:v>120.6</c:v>
                      </c:pt>
                      <c:pt idx="19951">
                        <c:v>121</c:v>
                      </c:pt>
                      <c:pt idx="19952">
                        <c:v>120</c:v>
                      </c:pt>
                      <c:pt idx="19953">
                        <c:v>120.9</c:v>
                      </c:pt>
                      <c:pt idx="19954">
                        <c:v>120.3</c:v>
                      </c:pt>
                      <c:pt idx="19955">
                        <c:v>119</c:v>
                      </c:pt>
                      <c:pt idx="19956">
                        <c:v>121.3</c:v>
                      </c:pt>
                      <c:pt idx="19957">
                        <c:v>120.3</c:v>
                      </c:pt>
                      <c:pt idx="19958">
                        <c:v>121.5</c:v>
                      </c:pt>
                      <c:pt idx="19959">
                        <c:v>120</c:v>
                      </c:pt>
                      <c:pt idx="19960">
                        <c:v>122.1</c:v>
                      </c:pt>
                      <c:pt idx="19961">
                        <c:v>121.8</c:v>
                      </c:pt>
                      <c:pt idx="19962">
                        <c:v>120.8</c:v>
                      </c:pt>
                      <c:pt idx="19963">
                        <c:v>119.5</c:v>
                      </c:pt>
                      <c:pt idx="19964">
                        <c:v>120.7</c:v>
                      </c:pt>
                      <c:pt idx="19965">
                        <c:v>121.4</c:v>
                      </c:pt>
                      <c:pt idx="19966">
                        <c:v>120.6</c:v>
                      </c:pt>
                      <c:pt idx="19967">
                        <c:v>119.9</c:v>
                      </c:pt>
                      <c:pt idx="19968">
                        <c:v>121.6</c:v>
                      </c:pt>
                      <c:pt idx="19969">
                        <c:v>120.4</c:v>
                      </c:pt>
                      <c:pt idx="19970">
                        <c:v>120.5</c:v>
                      </c:pt>
                      <c:pt idx="19971">
                        <c:v>120.4</c:v>
                      </c:pt>
                      <c:pt idx="19972">
                        <c:v>120.6</c:v>
                      </c:pt>
                      <c:pt idx="19973">
                        <c:v>122</c:v>
                      </c:pt>
                      <c:pt idx="19974">
                        <c:v>121.7</c:v>
                      </c:pt>
                      <c:pt idx="19975">
                        <c:v>121.4</c:v>
                      </c:pt>
                      <c:pt idx="19976">
                        <c:v>121.2</c:v>
                      </c:pt>
                      <c:pt idx="19977">
                        <c:v>120.5</c:v>
                      </c:pt>
                      <c:pt idx="19978">
                        <c:v>121.6</c:v>
                      </c:pt>
                      <c:pt idx="19979">
                        <c:v>120.4</c:v>
                      </c:pt>
                      <c:pt idx="19980">
                        <c:v>121.9</c:v>
                      </c:pt>
                      <c:pt idx="19981">
                        <c:v>122.8</c:v>
                      </c:pt>
                      <c:pt idx="19982">
                        <c:v>121.3</c:v>
                      </c:pt>
                      <c:pt idx="19983">
                        <c:v>121.6</c:v>
                      </c:pt>
                      <c:pt idx="19984">
                        <c:v>121.8</c:v>
                      </c:pt>
                      <c:pt idx="19985">
                        <c:v>122.4</c:v>
                      </c:pt>
                      <c:pt idx="19986">
                        <c:v>121.1</c:v>
                      </c:pt>
                      <c:pt idx="19987">
                        <c:v>121.6</c:v>
                      </c:pt>
                      <c:pt idx="19988">
                        <c:v>120.6</c:v>
                      </c:pt>
                      <c:pt idx="19989">
                        <c:v>120.7</c:v>
                      </c:pt>
                      <c:pt idx="19990">
                        <c:v>121.6</c:v>
                      </c:pt>
                      <c:pt idx="19991">
                        <c:v>121.2</c:v>
                      </c:pt>
                      <c:pt idx="19992">
                        <c:v>122.1</c:v>
                      </c:pt>
                      <c:pt idx="19993">
                        <c:v>121.4</c:v>
                      </c:pt>
                      <c:pt idx="19994">
                        <c:v>121.9</c:v>
                      </c:pt>
                      <c:pt idx="19995">
                        <c:v>120.9</c:v>
                      </c:pt>
                      <c:pt idx="19996">
                        <c:v>121.2</c:v>
                      </c:pt>
                      <c:pt idx="19997">
                        <c:v>121.5</c:v>
                      </c:pt>
                      <c:pt idx="19998">
                        <c:v>121.6</c:v>
                      </c:pt>
                      <c:pt idx="19999">
                        <c:v>121.1</c:v>
                      </c:pt>
                      <c:pt idx="20000">
                        <c:v>120</c:v>
                      </c:pt>
                      <c:pt idx="20001">
                        <c:v>121.7</c:v>
                      </c:pt>
                      <c:pt idx="20002">
                        <c:v>121.3</c:v>
                      </c:pt>
                      <c:pt idx="20003">
                        <c:v>121.6</c:v>
                      </c:pt>
                      <c:pt idx="20004">
                        <c:v>121.1</c:v>
                      </c:pt>
                      <c:pt idx="20005">
                        <c:v>121.6</c:v>
                      </c:pt>
                      <c:pt idx="20006">
                        <c:v>121.2</c:v>
                      </c:pt>
                      <c:pt idx="20007">
                        <c:v>121.5</c:v>
                      </c:pt>
                      <c:pt idx="20008">
                        <c:v>121.6</c:v>
                      </c:pt>
                      <c:pt idx="20009">
                        <c:v>122.1</c:v>
                      </c:pt>
                      <c:pt idx="20010">
                        <c:v>122.9</c:v>
                      </c:pt>
                      <c:pt idx="20011">
                        <c:v>121.9</c:v>
                      </c:pt>
                      <c:pt idx="20012">
                        <c:v>122.2</c:v>
                      </c:pt>
                      <c:pt idx="20013">
                        <c:v>122.6</c:v>
                      </c:pt>
                      <c:pt idx="20014">
                        <c:v>121</c:v>
                      </c:pt>
                      <c:pt idx="20015">
                        <c:v>121.1</c:v>
                      </c:pt>
                      <c:pt idx="20016">
                        <c:v>122.1</c:v>
                      </c:pt>
                      <c:pt idx="20017">
                        <c:v>121.3</c:v>
                      </c:pt>
                      <c:pt idx="20018">
                        <c:v>120</c:v>
                      </c:pt>
                      <c:pt idx="20019">
                        <c:v>122</c:v>
                      </c:pt>
                      <c:pt idx="20020">
                        <c:v>121.4</c:v>
                      </c:pt>
                      <c:pt idx="20021">
                        <c:v>121.9</c:v>
                      </c:pt>
                      <c:pt idx="20022">
                        <c:v>121.8</c:v>
                      </c:pt>
                      <c:pt idx="20023">
                        <c:v>121.9</c:v>
                      </c:pt>
                      <c:pt idx="20024">
                        <c:v>123.1</c:v>
                      </c:pt>
                      <c:pt idx="20025">
                        <c:v>122.2</c:v>
                      </c:pt>
                      <c:pt idx="20026">
                        <c:v>121.4</c:v>
                      </c:pt>
                      <c:pt idx="20027">
                        <c:v>122</c:v>
                      </c:pt>
                      <c:pt idx="20028">
                        <c:v>122.9</c:v>
                      </c:pt>
                      <c:pt idx="20029">
                        <c:v>122</c:v>
                      </c:pt>
                      <c:pt idx="20030">
                        <c:v>121.3</c:v>
                      </c:pt>
                      <c:pt idx="20031">
                        <c:v>122.5</c:v>
                      </c:pt>
                      <c:pt idx="20032">
                        <c:v>121.6</c:v>
                      </c:pt>
                      <c:pt idx="20033">
                        <c:v>122</c:v>
                      </c:pt>
                      <c:pt idx="20034">
                        <c:v>122.2</c:v>
                      </c:pt>
                      <c:pt idx="20035">
                        <c:v>122.3</c:v>
                      </c:pt>
                      <c:pt idx="20036">
                        <c:v>122.5</c:v>
                      </c:pt>
                      <c:pt idx="20037">
                        <c:v>122</c:v>
                      </c:pt>
                      <c:pt idx="20038">
                        <c:v>121.4</c:v>
                      </c:pt>
                      <c:pt idx="20039">
                        <c:v>122</c:v>
                      </c:pt>
                      <c:pt idx="20040">
                        <c:v>123.4</c:v>
                      </c:pt>
                      <c:pt idx="20041">
                        <c:v>121.5</c:v>
                      </c:pt>
                      <c:pt idx="20042">
                        <c:v>121.8</c:v>
                      </c:pt>
                      <c:pt idx="20043">
                        <c:v>122.8</c:v>
                      </c:pt>
                      <c:pt idx="20044">
                        <c:v>122</c:v>
                      </c:pt>
                      <c:pt idx="20045">
                        <c:v>120.8</c:v>
                      </c:pt>
                      <c:pt idx="20046">
                        <c:v>122.4</c:v>
                      </c:pt>
                      <c:pt idx="20047">
                        <c:v>123.2</c:v>
                      </c:pt>
                      <c:pt idx="20048">
                        <c:v>122.8</c:v>
                      </c:pt>
                      <c:pt idx="20049">
                        <c:v>123.3</c:v>
                      </c:pt>
                      <c:pt idx="20050">
                        <c:v>122.1</c:v>
                      </c:pt>
                      <c:pt idx="20051">
                        <c:v>123.6</c:v>
                      </c:pt>
                      <c:pt idx="20052">
                        <c:v>122.5</c:v>
                      </c:pt>
                      <c:pt idx="20053">
                        <c:v>121.2</c:v>
                      </c:pt>
                      <c:pt idx="20054">
                        <c:v>122.8</c:v>
                      </c:pt>
                      <c:pt idx="20055">
                        <c:v>122.7</c:v>
                      </c:pt>
                      <c:pt idx="20056">
                        <c:v>122.5</c:v>
                      </c:pt>
                      <c:pt idx="20057">
                        <c:v>122.8</c:v>
                      </c:pt>
                      <c:pt idx="20058">
                        <c:v>122.9</c:v>
                      </c:pt>
                      <c:pt idx="20059">
                        <c:v>123</c:v>
                      </c:pt>
                      <c:pt idx="20060">
                        <c:v>121.3</c:v>
                      </c:pt>
                      <c:pt idx="20061">
                        <c:v>124.8</c:v>
                      </c:pt>
                      <c:pt idx="20062">
                        <c:v>123.2</c:v>
                      </c:pt>
                      <c:pt idx="20063">
                        <c:v>122.3</c:v>
                      </c:pt>
                      <c:pt idx="20064">
                        <c:v>123.5</c:v>
                      </c:pt>
                      <c:pt idx="20065">
                        <c:v>123.1</c:v>
                      </c:pt>
                      <c:pt idx="20066">
                        <c:v>121.6</c:v>
                      </c:pt>
                      <c:pt idx="20067">
                        <c:v>122.9</c:v>
                      </c:pt>
                      <c:pt idx="20068">
                        <c:v>123.4</c:v>
                      </c:pt>
                      <c:pt idx="20069">
                        <c:v>122.1</c:v>
                      </c:pt>
                      <c:pt idx="20070">
                        <c:v>121.7</c:v>
                      </c:pt>
                      <c:pt idx="20071">
                        <c:v>123.8</c:v>
                      </c:pt>
                      <c:pt idx="20072">
                        <c:v>121.8</c:v>
                      </c:pt>
                      <c:pt idx="20073">
                        <c:v>121.2</c:v>
                      </c:pt>
                      <c:pt idx="20074">
                        <c:v>123.7</c:v>
                      </c:pt>
                      <c:pt idx="20075">
                        <c:v>123.2</c:v>
                      </c:pt>
                      <c:pt idx="20076">
                        <c:v>122.5</c:v>
                      </c:pt>
                      <c:pt idx="20077">
                        <c:v>123.1</c:v>
                      </c:pt>
                      <c:pt idx="20078">
                        <c:v>123.5</c:v>
                      </c:pt>
                      <c:pt idx="20079">
                        <c:v>123.9</c:v>
                      </c:pt>
                      <c:pt idx="20080">
                        <c:v>122.2</c:v>
                      </c:pt>
                      <c:pt idx="20081">
                        <c:v>121.9</c:v>
                      </c:pt>
                      <c:pt idx="20082">
                        <c:v>123.4</c:v>
                      </c:pt>
                      <c:pt idx="20083">
                        <c:v>124.1</c:v>
                      </c:pt>
                      <c:pt idx="20084">
                        <c:v>123.9</c:v>
                      </c:pt>
                      <c:pt idx="20085">
                        <c:v>123.4</c:v>
                      </c:pt>
                      <c:pt idx="20086">
                        <c:v>123.2</c:v>
                      </c:pt>
                      <c:pt idx="20087">
                        <c:v>122.5</c:v>
                      </c:pt>
                      <c:pt idx="20088">
                        <c:v>121.4</c:v>
                      </c:pt>
                      <c:pt idx="20089">
                        <c:v>121.7</c:v>
                      </c:pt>
                      <c:pt idx="20090">
                        <c:v>124</c:v>
                      </c:pt>
                      <c:pt idx="20091">
                        <c:v>122.4</c:v>
                      </c:pt>
                      <c:pt idx="20092">
                        <c:v>123.4</c:v>
                      </c:pt>
                      <c:pt idx="20093">
                        <c:v>123.2</c:v>
                      </c:pt>
                      <c:pt idx="20094">
                        <c:v>122</c:v>
                      </c:pt>
                      <c:pt idx="20095">
                        <c:v>122.8</c:v>
                      </c:pt>
                      <c:pt idx="20096">
                        <c:v>123.2</c:v>
                      </c:pt>
                      <c:pt idx="20097">
                        <c:v>123.1</c:v>
                      </c:pt>
                      <c:pt idx="20098">
                        <c:v>122.8</c:v>
                      </c:pt>
                      <c:pt idx="20099">
                        <c:v>123</c:v>
                      </c:pt>
                      <c:pt idx="20100">
                        <c:v>123.6</c:v>
                      </c:pt>
                      <c:pt idx="20101">
                        <c:v>123.7</c:v>
                      </c:pt>
                      <c:pt idx="20102">
                        <c:v>123.3</c:v>
                      </c:pt>
                      <c:pt idx="20103">
                        <c:v>122.8</c:v>
                      </c:pt>
                      <c:pt idx="20104">
                        <c:v>122.9</c:v>
                      </c:pt>
                      <c:pt idx="20105">
                        <c:v>122.3</c:v>
                      </c:pt>
                      <c:pt idx="20106">
                        <c:v>123</c:v>
                      </c:pt>
                      <c:pt idx="20107">
                        <c:v>124.1</c:v>
                      </c:pt>
                      <c:pt idx="20108">
                        <c:v>123.1</c:v>
                      </c:pt>
                      <c:pt idx="20109">
                        <c:v>124.7</c:v>
                      </c:pt>
                      <c:pt idx="20110">
                        <c:v>123.1</c:v>
                      </c:pt>
                      <c:pt idx="20111">
                        <c:v>122.7</c:v>
                      </c:pt>
                      <c:pt idx="20112">
                        <c:v>124.7</c:v>
                      </c:pt>
                      <c:pt idx="20113">
                        <c:v>123.3</c:v>
                      </c:pt>
                      <c:pt idx="20114">
                        <c:v>123.8</c:v>
                      </c:pt>
                      <c:pt idx="20115">
                        <c:v>122.8</c:v>
                      </c:pt>
                      <c:pt idx="20116">
                        <c:v>122.5</c:v>
                      </c:pt>
                      <c:pt idx="20117">
                        <c:v>122.7</c:v>
                      </c:pt>
                      <c:pt idx="20118">
                        <c:v>122.6</c:v>
                      </c:pt>
                      <c:pt idx="20119">
                        <c:v>123.2</c:v>
                      </c:pt>
                      <c:pt idx="20120">
                        <c:v>123.9</c:v>
                      </c:pt>
                      <c:pt idx="20121">
                        <c:v>122.1</c:v>
                      </c:pt>
                      <c:pt idx="20122">
                        <c:v>122.3</c:v>
                      </c:pt>
                      <c:pt idx="20123">
                        <c:v>122.8</c:v>
                      </c:pt>
                      <c:pt idx="20124">
                        <c:v>124.1</c:v>
                      </c:pt>
                      <c:pt idx="20125">
                        <c:v>123.7</c:v>
                      </c:pt>
                      <c:pt idx="20126">
                        <c:v>123</c:v>
                      </c:pt>
                      <c:pt idx="20127">
                        <c:v>123.7</c:v>
                      </c:pt>
                      <c:pt idx="20128">
                        <c:v>122.7</c:v>
                      </c:pt>
                      <c:pt idx="20129">
                        <c:v>122.8</c:v>
                      </c:pt>
                      <c:pt idx="20130">
                        <c:v>124</c:v>
                      </c:pt>
                      <c:pt idx="20131">
                        <c:v>123.7</c:v>
                      </c:pt>
                      <c:pt idx="20132">
                        <c:v>124.5</c:v>
                      </c:pt>
                      <c:pt idx="20133">
                        <c:v>122.6</c:v>
                      </c:pt>
                      <c:pt idx="20134">
                        <c:v>124</c:v>
                      </c:pt>
                      <c:pt idx="20135">
                        <c:v>123.8</c:v>
                      </c:pt>
                      <c:pt idx="20136">
                        <c:v>122.6</c:v>
                      </c:pt>
                      <c:pt idx="20137">
                        <c:v>123.9</c:v>
                      </c:pt>
                      <c:pt idx="20138">
                        <c:v>124.4</c:v>
                      </c:pt>
                      <c:pt idx="20139">
                        <c:v>123.3</c:v>
                      </c:pt>
                      <c:pt idx="20140">
                        <c:v>122.1</c:v>
                      </c:pt>
                      <c:pt idx="20141">
                        <c:v>122.8</c:v>
                      </c:pt>
                      <c:pt idx="20142">
                        <c:v>124.3</c:v>
                      </c:pt>
                      <c:pt idx="20143">
                        <c:v>124.3</c:v>
                      </c:pt>
                      <c:pt idx="20144">
                        <c:v>124.7</c:v>
                      </c:pt>
                      <c:pt idx="20145">
                        <c:v>124</c:v>
                      </c:pt>
                      <c:pt idx="20146">
                        <c:v>123</c:v>
                      </c:pt>
                      <c:pt idx="20147">
                        <c:v>122.8</c:v>
                      </c:pt>
                      <c:pt idx="20148">
                        <c:v>123.1</c:v>
                      </c:pt>
                      <c:pt idx="20149">
                        <c:v>123</c:v>
                      </c:pt>
                      <c:pt idx="20150">
                        <c:v>124</c:v>
                      </c:pt>
                      <c:pt idx="20151">
                        <c:v>123.9</c:v>
                      </c:pt>
                      <c:pt idx="20152">
                        <c:v>124.1</c:v>
                      </c:pt>
                      <c:pt idx="20153">
                        <c:v>124.6</c:v>
                      </c:pt>
                      <c:pt idx="20154">
                        <c:v>123.9</c:v>
                      </c:pt>
                      <c:pt idx="20155">
                        <c:v>123</c:v>
                      </c:pt>
                      <c:pt idx="20156">
                        <c:v>121.9</c:v>
                      </c:pt>
                      <c:pt idx="20157">
                        <c:v>125.6</c:v>
                      </c:pt>
                      <c:pt idx="20158">
                        <c:v>123.6</c:v>
                      </c:pt>
                      <c:pt idx="20159">
                        <c:v>124.7</c:v>
                      </c:pt>
                      <c:pt idx="20160">
                        <c:v>123.8</c:v>
                      </c:pt>
                      <c:pt idx="20161">
                        <c:v>123.8</c:v>
                      </c:pt>
                      <c:pt idx="20162">
                        <c:v>124.6</c:v>
                      </c:pt>
                      <c:pt idx="20163">
                        <c:v>123.7</c:v>
                      </c:pt>
                      <c:pt idx="20164">
                        <c:v>125.5</c:v>
                      </c:pt>
                      <c:pt idx="20165">
                        <c:v>123.6</c:v>
                      </c:pt>
                      <c:pt idx="20166">
                        <c:v>123.5</c:v>
                      </c:pt>
                      <c:pt idx="20167">
                        <c:v>122.6</c:v>
                      </c:pt>
                      <c:pt idx="20168">
                        <c:v>123.9</c:v>
                      </c:pt>
                      <c:pt idx="20169">
                        <c:v>124</c:v>
                      </c:pt>
                      <c:pt idx="20170">
                        <c:v>123.2</c:v>
                      </c:pt>
                      <c:pt idx="20171">
                        <c:v>123.1</c:v>
                      </c:pt>
                      <c:pt idx="20172">
                        <c:v>124.3</c:v>
                      </c:pt>
                      <c:pt idx="20173">
                        <c:v>124.9</c:v>
                      </c:pt>
                      <c:pt idx="20174">
                        <c:v>123.1</c:v>
                      </c:pt>
                      <c:pt idx="20175">
                        <c:v>123.1</c:v>
                      </c:pt>
                      <c:pt idx="20176">
                        <c:v>124</c:v>
                      </c:pt>
                      <c:pt idx="20177">
                        <c:v>122.5</c:v>
                      </c:pt>
                      <c:pt idx="20178">
                        <c:v>124.4</c:v>
                      </c:pt>
                      <c:pt idx="20179">
                        <c:v>125.4</c:v>
                      </c:pt>
                      <c:pt idx="20180">
                        <c:v>124.6</c:v>
                      </c:pt>
                      <c:pt idx="20181">
                        <c:v>123.2</c:v>
                      </c:pt>
                      <c:pt idx="20182">
                        <c:v>122.5</c:v>
                      </c:pt>
                      <c:pt idx="20183">
                        <c:v>124</c:v>
                      </c:pt>
                      <c:pt idx="20184">
                        <c:v>124.7</c:v>
                      </c:pt>
                      <c:pt idx="20185">
                        <c:v>123.5</c:v>
                      </c:pt>
                      <c:pt idx="20186">
                        <c:v>124.4</c:v>
                      </c:pt>
                      <c:pt idx="20187">
                        <c:v>122.7</c:v>
                      </c:pt>
                      <c:pt idx="20188">
                        <c:v>124.6</c:v>
                      </c:pt>
                      <c:pt idx="20189">
                        <c:v>125.4</c:v>
                      </c:pt>
                      <c:pt idx="20190">
                        <c:v>123.1</c:v>
                      </c:pt>
                      <c:pt idx="20191">
                        <c:v>123.8</c:v>
                      </c:pt>
                      <c:pt idx="20192">
                        <c:v>123</c:v>
                      </c:pt>
                      <c:pt idx="20193">
                        <c:v>123.4</c:v>
                      </c:pt>
                      <c:pt idx="20194">
                        <c:v>124.4</c:v>
                      </c:pt>
                      <c:pt idx="20195">
                        <c:v>124.6</c:v>
                      </c:pt>
                      <c:pt idx="20196">
                        <c:v>123.3</c:v>
                      </c:pt>
                      <c:pt idx="20197">
                        <c:v>123.3</c:v>
                      </c:pt>
                      <c:pt idx="20198">
                        <c:v>123.6</c:v>
                      </c:pt>
                      <c:pt idx="20199">
                        <c:v>123.1</c:v>
                      </c:pt>
                      <c:pt idx="20200">
                        <c:v>123.9</c:v>
                      </c:pt>
                      <c:pt idx="20201">
                        <c:v>123.1</c:v>
                      </c:pt>
                      <c:pt idx="20202">
                        <c:v>124.2</c:v>
                      </c:pt>
                      <c:pt idx="20203">
                        <c:v>124.8</c:v>
                      </c:pt>
                      <c:pt idx="20204">
                        <c:v>124.7</c:v>
                      </c:pt>
                      <c:pt idx="20205">
                        <c:v>124.1</c:v>
                      </c:pt>
                      <c:pt idx="20206">
                        <c:v>124</c:v>
                      </c:pt>
                      <c:pt idx="20207">
                        <c:v>124</c:v>
                      </c:pt>
                      <c:pt idx="20208">
                        <c:v>124.4</c:v>
                      </c:pt>
                      <c:pt idx="20209">
                        <c:v>124.6</c:v>
                      </c:pt>
                      <c:pt idx="20210">
                        <c:v>123.4</c:v>
                      </c:pt>
                      <c:pt idx="20211">
                        <c:v>124.4</c:v>
                      </c:pt>
                      <c:pt idx="20212">
                        <c:v>124.4</c:v>
                      </c:pt>
                      <c:pt idx="20213">
                        <c:v>124</c:v>
                      </c:pt>
                      <c:pt idx="20214">
                        <c:v>124.4</c:v>
                      </c:pt>
                      <c:pt idx="20215">
                        <c:v>124.6</c:v>
                      </c:pt>
                      <c:pt idx="20216">
                        <c:v>125.3</c:v>
                      </c:pt>
                      <c:pt idx="20217">
                        <c:v>123.9</c:v>
                      </c:pt>
                      <c:pt idx="20218">
                        <c:v>123.6</c:v>
                      </c:pt>
                      <c:pt idx="20219">
                        <c:v>124.2</c:v>
                      </c:pt>
                      <c:pt idx="20220">
                        <c:v>122.7</c:v>
                      </c:pt>
                      <c:pt idx="20221">
                        <c:v>123.6</c:v>
                      </c:pt>
                      <c:pt idx="20222">
                        <c:v>123.2</c:v>
                      </c:pt>
                      <c:pt idx="20223">
                        <c:v>124.1</c:v>
                      </c:pt>
                      <c:pt idx="20224">
                        <c:v>122.9</c:v>
                      </c:pt>
                      <c:pt idx="20225">
                        <c:v>123.7</c:v>
                      </c:pt>
                      <c:pt idx="20226">
                        <c:v>122.7</c:v>
                      </c:pt>
                      <c:pt idx="20227">
                        <c:v>122.8</c:v>
                      </c:pt>
                      <c:pt idx="20228">
                        <c:v>122.5</c:v>
                      </c:pt>
                      <c:pt idx="20229">
                        <c:v>123.2</c:v>
                      </c:pt>
                      <c:pt idx="20230">
                        <c:v>124.1</c:v>
                      </c:pt>
                      <c:pt idx="20231">
                        <c:v>123.8</c:v>
                      </c:pt>
                      <c:pt idx="20232">
                        <c:v>125.5</c:v>
                      </c:pt>
                      <c:pt idx="20233">
                        <c:v>124.3</c:v>
                      </c:pt>
                      <c:pt idx="20234">
                        <c:v>122.4</c:v>
                      </c:pt>
                      <c:pt idx="20235">
                        <c:v>125</c:v>
                      </c:pt>
                      <c:pt idx="20236">
                        <c:v>125.4</c:v>
                      </c:pt>
                      <c:pt idx="20237">
                        <c:v>125</c:v>
                      </c:pt>
                      <c:pt idx="20238">
                        <c:v>122.9</c:v>
                      </c:pt>
                      <c:pt idx="20239">
                        <c:v>124.7</c:v>
                      </c:pt>
                      <c:pt idx="20240">
                        <c:v>125.8</c:v>
                      </c:pt>
                      <c:pt idx="20241">
                        <c:v>126.2</c:v>
                      </c:pt>
                      <c:pt idx="20242">
                        <c:v>125.5</c:v>
                      </c:pt>
                      <c:pt idx="20243">
                        <c:v>123</c:v>
                      </c:pt>
                      <c:pt idx="20244">
                        <c:v>123.8</c:v>
                      </c:pt>
                      <c:pt idx="20245">
                        <c:v>124.9</c:v>
                      </c:pt>
                      <c:pt idx="20246">
                        <c:v>125.6</c:v>
                      </c:pt>
                      <c:pt idx="20247">
                        <c:v>123.9</c:v>
                      </c:pt>
                      <c:pt idx="20248">
                        <c:v>123.4</c:v>
                      </c:pt>
                      <c:pt idx="20249">
                        <c:v>123.5</c:v>
                      </c:pt>
                      <c:pt idx="20250">
                        <c:v>124.4</c:v>
                      </c:pt>
                      <c:pt idx="20251">
                        <c:v>123.7</c:v>
                      </c:pt>
                      <c:pt idx="20252">
                        <c:v>124</c:v>
                      </c:pt>
                      <c:pt idx="20253">
                        <c:v>124.3</c:v>
                      </c:pt>
                      <c:pt idx="20254">
                        <c:v>124.3</c:v>
                      </c:pt>
                      <c:pt idx="20255">
                        <c:v>122.8</c:v>
                      </c:pt>
                      <c:pt idx="20256">
                        <c:v>124.5</c:v>
                      </c:pt>
                      <c:pt idx="20257">
                        <c:v>125</c:v>
                      </c:pt>
                      <c:pt idx="20258">
                        <c:v>124.7</c:v>
                      </c:pt>
                      <c:pt idx="20259">
                        <c:v>122.8</c:v>
                      </c:pt>
                      <c:pt idx="20260">
                        <c:v>123.8</c:v>
                      </c:pt>
                      <c:pt idx="20261">
                        <c:v>123.4</c:v>
                      </c:pt>
                      <c:pt idx="20262">
                        <c:v>123.3</c:v>
                      </c:pt>
                      <c:pt idx="20263">
                        <c:v>124.9</c:v>
                      </c:pt>
                      <c:pt idx="20264">
                        <c:v>123.3</c:v>
                      </c:pt>
                      <c:pt idx="20265">
                        <c:v>124.7</c:v>
                      </c:pt>
                      <c:pt idx="20266">
                        <c:v>125</c:v>
                      </c:pt>
                      <c:pt idx="20267">
                        <c:v>124.2</c:v>
                      </c:pt>
                      <c:pt idx="20268">
                        <c:v>125</c:v>
                      </c:pt>
                      <c:pt idx="20269">
                        <c:v>123.9</c:v>
                      </c:pt>
                      <c:pt idx="20270">
                        <c:v>123</c:v>
                      </c:pt>
                      <c:pt idx="20271">
                        <c:v>122.8</c:v>
                      </c:pt>
                      <c:pt idx="20272">
                        <c:v>123.9</c:v>
                      </c:pt>
                      <c:pt idx="20273">
                        <c:v>122.9</c:v>
                      </c:pt>
                      <c:pt idx="20274">
                        <c:v>123</c:v>
                      </c:pt>
                      <c:pt idx="20275">
                        <c:v>123.4</c:v>
                      </c:pt>
                      <c:pt idx="20276">
                        <c:v>122.8</c:v>
                      </c:pt>
                      <c:pt idx="20277">
                        <c:v>122.7</c:v>
                      </c:pt>
                      <c:pt idx="20278">
                        <c:v>122.8</c:v>
                      </c:pt>
                      <c:pt idx="20279">
                        <c:v>123.7</c:v>
                      </c:pt>
                      <c:pt idx="20280">
                        <c:v>123.3</c:v>
                      </c:pt>
                      <c:pt idx="20281">
                        <c:v>122</c:v>
                      </c:pt>
                      <c:pt idx="20282">
                        <c:v>123.1</c:v>
                      </c:pt>
                      <c:pt idx="20283">
                        <c:v>124.6</c:v>
                      </c:pt>
                      <c:pt idx="20284">
                        <c:v>122.7</c:v>
                      </c:pt>
                      <c:pt idx="20285">
                        <c:v>124.5</c:v>
                      </c:pt>
                      <c:pt idx="20286">
                        <c:v>123.4</c:v>
                      </c:pt>
                      <c:pt idx="20287">
                        <c:v>125</c:v>
                      </c:pt>
                      <c:pt idx="20288">
                        <c:v>123</c:v>
                      </c:pt>
                      <c:pt idx="20289">
                        <c:v>124.3</c:v>
                      </c:pt>
                      <c:pt idx="20290">
                        <c:v>123.1</c:v>
                      </c:pt>
                      <c:pt idx="20291">
                        <c:v>123.4</c:v>
                      </c:pt>
                      <c:pt idx="20292">
                        <c:v>124</c:v>
                      </c:pt>
                      <c:pt idx="20293">
                        <c:v>124.9</c:v>
                      </c:pt>
                      <c:pt idx="20294">
                        <c:v>125.4</c:v>
                      </c:pt>
                      <c:pt idx="20295">
                        <c:v>122.4</c:v>
                      </c:pt>
                      <c:pt idx="20296">
                        <c:v>123.1</c:v>
                      </c:pt>
                      <c:pt idx="20297">
                        <c:v>123.5</c:v>
                      </c:pt>
                      <c:pt idx="20298">
                        <c:v>123.7</c:v>
                      </c:pt>
                      <c:pt idx="20299">
                        <c:v>124.4</c:v>
                      </c:pt>
                      <c:pt idx="20300">
                        <c:v>123.5</c:v>
                      </c:pt>
                      <c:pt idx="20301">
                        <c:v>123.7</c:v>
                      </c:pt>
                      <c:pt idx="20302">
                        <c:v>124.5</c:v>
                      </c:pt>
                      <c:pt idx="20303">
                        <c:v>122.9</c:v>
                      </c:pt>
                      <c:pt idx="20304">
                        <c:v>123.9</c:v>
                      </c:pt>
                      <c:pt idx="20305">
                        <c:v>124.1</c:v>
                      </c:pt>
                      <c:pt idx="20306">
                        <c:v>123.4</c:v>
                      </c:pt>
                      <c:pt idx="20307">
                        <c:v>123.2</c:v>
                      </c:pt>
                      <c:pt idx="20308">
                        <c:v>122.7</c:v>
                      </c:pt>
                      <c:pt idx="20309">
                        <c:v>123.2</c:v>
                      </c:pt>
                      <c:pt idx="20310">
                        <c:v>122.6</c:v>
                      </c:pt>
                      <c:pt idx="20311">
                        <c:v>123.5</c:v>
                      </c:pt>
                      <c:pt idx="20312">
                        <c:v>123.8</c:v>
                      </c:pt>
                      <c:pt idx="20313">
                        <c:v>124</c:v>
                      </c:pt>
                      <c:pt idx="20314">
                        <c:v>122.6</c:v>
                      </c:pt>
                      <c:pt idx="20315">
                        <c:v>123</c:v>
                      </c:pt>
                      <c:pt idx="20316">
                        <c:v>122.3</c:v>
                      </c:pt>
                      <c:pt idx="20317">
                        <c:v>122.7</c:v>
                      </c:pt>
                      <c:pt idx="20318">
                        <c:v>123.5</c:v>
                      </c:pt>
                      <c:pt idx="20319">
                        <c:v>123.1</c:v>
                      </c:pt>
                      <c:pt idx="20320">
                        <c:v>122.5</c:v>
                      </c:pt>
                      <c:pt idx="20321">
                        <c:v>122.9</c:v>
                      </c:pt>
                      <c:pt idx="20322">
                        <c:v>123</c:v>
                      </c:pt>
                      <c:pt idx="20323">
                        <c:v>123.3</c:v>
                      </c:pt>
                      <c:pt idx="20324">
                        <c:v>122.6</c:v>
                      </c:pt>
                      <c:pt idx="20325">
                        <c:v>123.6</c:v>
                      </c:pt>
                      <c:pt idx="20326">
                        <c:v>121.9</c:v>
                      </c:pt>
                      <c:pt idx="20327">
                        <c:v>122.7</c:v>
                      </c:pt>
                      <c:pt idx="20328">
                        <c:v>122.4</c:v>
                      </c:pt>
                      <c:pt idx="20329">
                        <c:v>121.5</c:v>
                      </c:pt>
                      <c:pt idx="20330">
                        <c:v>122.1</c:v>
                      </c:pt>
                      <c:pt idx="20331">
                        <c:v>124.1</c:v>
                      </c:pt>
                      <c:pt idx="20332">
                        <c:v>123.9</c:v>
                      </c:pt>
                      <c:pt idx="20333">
                        <c:v>122.4</c:v>
                      </c:pt>
                      <c:pt idx="20334">
                        <c:v>123.9</c:v>
                      </c:pt>
                      <c:pt idx="20335">
                        <c:v>123.8</c:v>
                      </c:pt>
                      <c:pt idx="20336">
                        <c:v>123.2</c:v>
                      </c:pt>
                      <c:pt idx="20337">
                        <c:v>122.7</c:v>
                      </c:pt>
                      <c:pt idx="20338">
                        <c:v>123</c:v>
                      </c:pt>
                      <c:pt idx="20339">
                        <c:v>123.1</c:v>
                      </c:pt>
                      <c:pt idx="20340">
                        <c:v>123.1</c:v>
                      </c:pt>
                      <c:pt idx="20341">
                        <c:v>123.2</c:v>
                      </c:pt>
                      <c:pt idx="20342">
                        <c:v>122.9</c:v>
                      </c:pt>
                      <c:pt idx="20343">
                        <c:v>123.5</c:v>
                      </c:pt>
                      <c:pt idx="20344">
                        <c:v>122.9</c:v>
                      </c:pt>
                      <c:pt idx="20345">
                        <c:v>125.2</c:v>
                      </c:pt>
                      <c:pt idx="20346">
                        <c:v>124.5</c:v>
                      </c:pt>
                      <c:pt idx="20347">
                        <c:v>122.7</c:v>
                      </c:pt>
                      <c:pt idx="20348">
                        <c:v>121.8</c:v>
                      </c:pt>
                      <c:pt idx="20349">
                        <c:v>123.7</c:v>
                      </c:pt>
                      <c:pt idx="20350">
                        <c:v>122.2</c:v>
                      </c:pt>
                      <c:pt idx="20351">
                        <c:v>124.9</c:v>
                      </c:pt>
                      <c:pt idx="20352">
                        <c:v>124.5</c:v>
                      </c:pt>
                      <c:pt idx="20353">
                        <c:v>123.9</c:v>
                      </c:pt>
                      <c:pt idx="20354">
                        <c:v>122.5</c:v>
                      </c:pt>
                      <c:pt idx="20355">
                        <c:v>123.6</c:v>
                      </c:pt>
                      <c:pt idx="20356">
                        <c:v>123.7</c:v>
                      </c:pt>
                      <c:pt idx="20357">
                        <c:v>122.2</c:v>
                      </c:pt>
                      <c:pt idx="20358">
                        <c:v>123</c:v>
                      </c:pt>
                      <c:pt idx="20359">
                        <c:v>123.4</c:v>
                      </c:pt>
                      <c:pt idx="20360">
                        <c:v>124.2</c:v>
                      </c:pt>
                      <c:pt idx="20361">
                        <c:v>123.5</c:v>
                      </c:pt>
                      <c:pt idx="20362">
                        <c:v>124.7</c:v>
                      </c:pt>
                      <c:pt idx="20363">
                        <c:v>123.5</c:v>
                      </c:pt>
                      <c:pt idx="20364">
                        <c:v>123.5</c:v>
                      </c:pt>
                      <c:pt idx="20365">
                        <c:v>123.6</c:v>
                      </c:pt>
                      <c:pt idx="20366">
                        <c:v>123.1</c:v>
                      </c:pt>
                      <c:pt idx="20367">
                        <c:v>122.7</c:v>
                      </c:pt>
                      <c:pt idx="20368">
                        <c:v>123.5</c:v>
                      </c:pt>
                      <c:pt idx="20369">
                        <c:v>123.7</c:v>
                      </c:pt>
                      <c:pt idx="20370">
                        <c:v>123.7</c:v>
                      </c:pt>
                      <c:pt idx="20371">
                        <c:v>124.2</c:v>
                      </c:pt>
                      <c:pt idx="20372">
                        <c:v>124.1</c:v>
                      </c:pt>
                      <c:pt idx="20373">
                        <c:v>124.7</c:v>
                      </c:pt>
                      <c:pt idx="20374">
                        <c:v>122.6</c:v>
                      </c:pt>
                      <c:pt idx="20375">
                        <c:v>122.6</c:v>
                      </c:pt>
                      <c:pt idx="20376">
                        <c:v>123.6</c:v>
                      </c:pt>
                      <c:pt idx="20377">
                        <c:v>123.2</c:v>
                      </c:pt>
                      <c:pt idx="20378">
                        <c:v>122.8</c:v>
                      </c:pt>
                      <c:pt idx="20379">
                        <c:v>123.3</c:v>
                      </c:pt>
                      <c:pt idx="20380">
                        <c:v>124.3</c:v>
                      </c:pt>
                      <c:pt idx="20381">
                        <c:v>123</c:v>
                      </c:pt>
                      <c:pt idx="20382">
                        <c:v>124.7</c:v>
                      </c:pt>
                      <c:pt idx="20383">
                        <c:v>124.1</c:v>
                      </c:pt>
                      <c:pt idx="20384">
                        <c:v>123.1</c:v>
                      </c:pt>
                      <c:pt idx="20385">
                        <c:v>123.8</c:v>
                      </c:pt>
                      <c:pt idx="20386">
                        <c:v>122.4</c:v>
                      </c:pt>
                      <c:pt idx="20387">
                        <c:v>122.8</c:v>
                      </c:pt>
                      <c:pt idx="20388">
                        <c:v>125</c:v>
                      </c:pt>
                      <c:pt idx="20389">
                        <c:v>124.8</c:v>
                      </c:pt>
                      <c:pt idx="20390">
                        <c:v>122.8</c:v>
                      </c:pt>
                      <c:pt idx="20391">
                        <c:v>123.3</c:v>
                      </c:pt>
                      <c:pt idx="20392">
                        <c:v>124.4</c:v>
                      </c:pt>
                      <c:pt idx="20393">
                        <c:v>124.6</c:v>
                      </c:pt>
                      <c:pt idx="20394">
                        <c:v>123.9</c:v>
                      </c:pt>
                      <c:pt idx="20395">
                        <c:v>123.1</c:v>
                      </c:pt>
                      <c:pt idx="20396">
                        <c:v>124.5</c:v>
                      </c:pt>
                      <c:pt idx="20397">
                        <c:v>123.6</c:v>
                      </c:pt>
                      <c:pt idx="20398">
                        <c:v>123.8</c:v>
                      </c:pt>
                      <c:pt idx="20399">
                        <c:v>122.6</c:v>
                      </c:pt>
                      <c:pt idx="20400">
                        <c:v>122.8</c:v>
                      </c:pt>
                      <c:pt idx="20401">
                        <c:v>124.1</c:v>
                      </c:pt>
                      <c:pt idx="20402">
                        <c:v>123.9</c:v>
                      </c:pt>
                      <c:pt idx="20403">
                        <c:v>123.5</c:v>
                      </c:pt>
                      <c:pt idx="20404">
                        <c:v>122.9</c:v>
                      </c:pt>
                      <c:pt idx="20405">
                        <c:v>122.4</c:v>
                      </c:pt>
                      <c:pt idx="20406">
                        <c:v>123</c:v>
                      </c:pt>
                      <c:pt idx="20407">
                        <c:v>121.6</c:v>
                      </c:pt>
                      <c:pt idx="20408">
                        <c:v>123.4</c:v>
                      </c:pt>
                      <c:pt idx="20409">
                        <c:v>123.2</c:v>
                      </c:pt>
                      <c:pt idx="20410">
                        <c:v>124</c:v>
                      </c:pt>
                      <c:pt idx="20411">
                        <c:v>123.2</c:v>
                      </c:pt>
                      <c:pt idx="20412">
                        <c:v>123.7</c:v>
                      </c:pt>
                      <c:pt idx="20413">
                        <c:v>123.6</c:v>
                      </c:pt>
                      <c:pt idx="20414">
                        <c:v>124.9</c:v>
                      </c:pt>
                      <c:pt idx="20415">
                        <c:v>124</c:v>
                      </c:pt>
                      <c:pt idx="20416">
                        <c:v>123.7</c:v>
                      </c:pt>
                      <c:pt idx="20417">
                        <c:v>123.4</c:v>
                      </c:pt>
                      <c:pt idx="20418">
                        <c:v>123.7</c:v>
                      </c:pt>
                      <c:pt idx="20419">
                        <c:v>123</c:v>
                      </c:pt>
                      <c:pt idx="20420">
                        <c:v>123.1</c:v>
                      </c:pt>
                      <c:pt idx="20421">
                        <c:v>123.3</c:v>
                      </c:pt>
                      <c:pt idx="20422">
                        <c:v>123</c:v>
                      </c:pt>
                      <c:pt idx="20423">
                        <c:v>124.6</c:v>
                      </c:pt>
                      <c:pt idx="20424">
                        <c:v>124.6</c:v>
                      </c:pt>
                      <c:pt idx="20425">
                        <c:v>124.2</c:v>
                      </c:pt>
                      <c:pt idx="20426">
                        <c:v>123.8</c:v>
                      </c:pt>
                      <c:pt idx="20427">
                        <c:v>123.5</c:v>
                      </c:pt>
                      <c:pt idx="20428">
                        <c:v>123.6</c:v>
                      </c:pt>
                      <c:pt idx="20429">
                        <c:v>125</c:v>
                      </c:pt>
                      <c:pt idx="20430">
                        <c:v>123.5</c:v>
                      </c:pt>
                      <c:pt idx="20431">
                        <c:v>123.7</c:v>
                      </c:pt>
                      <c:pt idx="20432">
                        <c:v>123.7</c:v>
                      </c:pt>
                      <c:pt idx="20433">
                        <c:v>124.8</c:v>
                      </c:pt>
                      <c:pt idx="20434">
                        <c:v>124.2</c:v>
                      </c:pt>
                      <c:pt idx="20435">
                        <c:v>123.2</c:v>
                      </c:pt>
                      <c:pt idx="20436">
                        <c:v>123.3</c:v>
                      </c:pt>
                      <c:pt idx="20437">
                        <c:v>123.8</c:v>
                      </c:pt>
                      <c:pt idx="20438">
                        <c:v>125.2</c:v>
                      </c:pt>
                      <c:pt idx="20439">
                        <c:v>124.9</c:v>
                      </c:pt>
                      <c:pt idx="20440">
                        <c:v>124.7</c:v>
                      </c:pt>
                      <c:pt idx="20441">
                        <c:v>123.1</c:v>
                      </c:pt>
                      <c:pt idx="20442">
                        <c:v>124.2</c:v>
                      </c:pt>
                      <c:pt idx="20443">
                        <c:v>125</c:v>
                      </c:pt>
                      <c:pt idx="20444">
                        <c:v>124.2</c:v>
                      </c:pt>
                      <c:pt idx="20445">
                        <c:v>124.1</c:v>
                      </c:pt>
                      <c:pt idx="20446">
                        <c:v>123</c:v>
                      </c:pt>
                      <c:pt idx="20447">
                        <c:v>124</c:v>
                      </c:pt>
                      <c:pt idx="20448">
                        <c:v>123.9</c:v>
                      </c:pt>
                      <c:pt idx="20449">
                        <c:v>125.3</c:v>
                      </c:pt>
                      <c:pt idx="20450">
                        <c:v>123.4</c:v>
                      </c:pt>
                      <c:pt idx="20451">
                        <c:v>123.6</c:v>
                      </c:pt>
                      <c:pt idx="20452">
                        <c:v>123.4</c:v>
                      </c:pt>
                      <c:pt idx="20453">
                        <c:v>123.7</c:v>
                      </c:pt>
                      <c:pt idx="20454">
                        <c:v>124.7</c:v>
                      </c:pt>
                      <c:pt idx="20455">
                        <c:v>123.6</c:v>
                      </c:pt>
                      <c:pt idx="20456">
                        <c:v>125</c:v>
                      </c:pt>
                      <c:pt idx="20457">
                        <c:v>124.5</c:v>
                      </c:pt>
                      <c:pt idx="20458">
                        <c:v>124.1</c:v>
                      </c:pt>
                      <c:pt idx="20459">
                        <c:v>122.8</c:v>
                      </c:pt>
                      <c:pt idx="20460">
                        <c:v>124.7</c:v>
                      </c:pt>
                      <c:pt idx="20461">
                        <c:v>123.5</c:v>
                      </c:pt>
                      <c:pt idx="20462">
                        <c:v>123.6</c:v>
                      </c:pt>
                      <c:pt idx="20463">
                        <c:v>123.8</c:v>
                      </c:pt>
                      <c:pt idx="20464">
                        <c:v>123.5</c:v>
                      </c:pt>
                      <c:pt idx="20465">
                        <c:v>124.1</c:v>
                      </c:pt>
                      <c:pt idx="20466">
                        <c:v>124.3</c:v>
                      </c:pt>
                      <c:pt idx="20467">
                        <c:v>123.9</c:v>
                      </c:pt>
                      <c:pt idx="20468">
                        <c:v>124.6</c:v>
                      </c:pt>
                      <c:pt idx="20469">
                        <c:v>124.3</c:v>
                      </c:pt>
                      <c:pt idx="20470">
                        <c:v>123.6</c:v>
                      </c:pt>
                      <c:pt idx="20471">
                        <c:v>123.1</c:v>
                      </c:pt>
                      <c:pt idx="20472">
                        <c:v>124.1</c:v>
                      </c:pt>
                      <c:pt idx="20473">
                        <c:v>124</c:v>
                      </c:pt>
                      <c:pt idx="20474">
                        <c:v>124.7</c:v>
                      </c:pt>
                      <c:pt idx="20475">
                        <c:v>124.3</c:v>
                      </c:pt>
                      <c:pt idx="20476">
                        <c:v>123</c:v>
                      </c:pt>
                      <c:pt idx="20477">
                        <c:v>124.1</c:v>
                      </c:pt>
                      <c:pt idx="20478">
                        <c:v>123.9</c:v>
                      </c:pt>
                      <c:pt idx="20479">
                        <c:v>123.7</c:v>
                      </c:pt>
                      <c:pt idx="20480">
                        <c:v>122.9</c:v>
                      </c:pt>
                      <c:pt idx="20481">
                        <c:v>123.6</c:v>
                      </c:pt>
                      <c:pt idx="20482">
                        <c:v>123.8</c:v>
                      </c:pt>
                      <c:pt idx="20483">
                        <c:v>123.9</c:v>
                      </c:pt>
                      <c:pt idx="20484">
                        <c:v>124.5</c:v>
                      </c:pt>
                      <c:pt idx="20485">
                        <c:v>123.8</c:v>
                      </c:pt>
                      <c:pt idx="20486">
                        <c:v>124</c:v>
                      </c:pt>
                      <c:pt idx="20487">
                        <c:v>125</c:v>
                      </c:pt>
                      <c:pt idx="20488">
                        <c:v>124.1</c:v>
                      </c:pt>
                      <c:pt idx="20489">
                        <c:v>123.6</c:v>
                      </c:pt>
                      <c:pt idx="20490">
                        <c:v>123.4</c:v>
                      </c:pt>
                      <c:pt idx="20491">
                        <c:v>125</c:v>
                      </c:pt>
                      <c:pt idx="20492">
                        <c:v>124.9</c:v>
                      </c:pt>
                      <c:pt idx="20493">
                        <c:v>125.9</c:v>
                      </c:pt>
                      <c:pt idx="20494">
                        <c:v>124.7</c:v>
                      </c:pt>
                      <c:pt idx="20495">
                        <c:v>124.2</c:v>
                      </c:pt>
                      <c:pt idx="20496">
                        <c:v>124.7</c:v>
                      </c:pt>
                      <c:pt idx="20497">
                        <c:v>123.3</c:v>
                      </c:pt>
                      <c:pt idx="20498">
                        <c:v>123.9</c:v>
                      </c:pt>
                      <c:pt idx="20499">
                        <c:v>123.3</c:v>
                      </c:pt>
                      <c:pt idx="20500">
                        <c:v>124.4</c:v>
                      </c:pt>
                      <c:pt idx="20501">
                        <c:v>125.7</c:v>
                      </c:pt>
                      <c:pt idx="20502">
                        <c:v>126.2</c:v>
                      </c:pt>
                      <c:pt idx="20503">
                        <c:v>124.5</c:v>
                      </c:pt>
                      <c:pt idx="20504">
                        <c:v>122.8</c:v>
                      </c:pt>
                      <c:pt idx="20505">
                        <c:v>123.6</c:v>
                      </c:pt>
                      <c:pt idx="20506">
                        <c:v>125.1</c:v>
                      </c:pt>
                      <c:pt idx="20507">
                        <c:v>125.2</c:v>
                      </c:pt>
                      <c:pt idx="20508">
                        <c:v>124.6</c:v>
                      </c:pt>
                      <c:pt idx="20509">
                        <c:v>125</c:v>
                      </c:pt>
                      <c:pt idx="20510">
                        <c:v>124.8</c:v>
                      </c:pt>
                      <c:pt idx="20511">
                        <c:v>123.7</c:v>
                      </c:pt>
                      <c:pt idx="20512">
                        <c:v>124.4</c:v>
                      </c:pt>
                      <c:pt idx="20513">
                        <c:v>124.5</c:v>
                      </c:pt>
                      <c:pt idx="20514">
                        <c:v>125</c:v>
                      </c:pt>
                      <c:pt idx="20515">
                        <c:v>123.8</c:v>
                      </c:pt>
                      <c:pt idx="20516">
                        <c:v>125.2</c:v>
                      </c:pt>
                      <c:pt idx="20517">
                        <c:v>125.3</c:v>
                      </c:pt>
                      <c:pt idx="20518">
                        <c:v>123.9</c:v>
                      </c:pt>
                      <c:pt idx="20519">
                        <c:v>125.9</c:v>
                      </c:pt>
                      <c:pt idx="20520">
                        <c:v>123</c:v>
                      </c:pt>
                      <c:pt idx="20521">
                        <c:v>124.6</c:v>
                      </c:pt>
                      <c:pt idx="20522">
                        <c:v>124.4</c:v>
                      </c:pt>
                      <c:pt idx="20523">
                        <c:v>124.1</c:v>
                      </c:pt>
                      <c:pt idx="20524">
                        <c:v>124.2</c:v>
                      </c:pt>
                      <c:pt idx="20525">
                        <c:v>123.4</c:v>
                      </c:pt>
                      <c:pt idx="20526">
                        <c:v>123.6</c:v>
                      </c:pt>
                      <c:pt idx="20527">
                        <c:v>123.7</c:v>
                      </c:pt>
                      <c:pt idx="20528">
                        <c:v>124.3</c:v>
                      </c:pt>
                      <c:pt idx="20529">
                        <c:v>124.7</c:v>
                      </c:pt>
                      <c:pt idx="20530">
                        <c:v>125.1</c:v>
                      </c:pt>
                      <c:pt idx="20531">
                        <c:v>125</c:v>
                      </c:pt>
                      <c:pt idx="20532">
                        <c:v>125.4</c:v>
                      </c:pt>
                      <c:pt idx="20533">
                        <c:v>124.5</c:v>
                      </c:pt>
                      <c:pt idx="20534">
                        <c:v>123.6</c:v>
                      </c:pt>
                      <c:pt idx="20535">
                        <c:v>125.4</c:v>
                      </c:pt>
                      <c:pt idx="20536">
                        <c:v>124.1</c:v>
                      </c:pt>
                      <c:pt idx="20537">
                        <c:v>124.1</c:v>
                      </c:pt>
                      <c:pt idx="20538">
                        <c:v>123.1</c:v>
                      </c:pt>
                      <c:pt idx="20539">
                        <c:v>125</c:v>
                      </c:pt>
                      <c:pt idx="20540">
                        <c:v>123.6</c:v>
                      </c:pt>
                      <c:pt idx="20541">
                        <c:v>124.7</c:v>
                      </c:pt>
                      <c:pt idx="20542">
                        <c:v>123.9</c:v>
                      </c:pt>
                      <c:pt idx="20543">
                        <c:v>124.7</c:v>
                      </c:pt>
                      <c:pt idx="20544">
                        <c:v>125</c:v>
                      </c:pt>
                      <c:pt idx="20545">
                        <c:v>124.7</c:v>
                      </c:pt>
                      <c:pt idx="20546">
                        <c:v>125.7</c:v>
                      </c:pt>
                      <c:pt idx="20547">
                        <c:v>124.3</c:v>
                      </c:pt>
                      <c:pt idx="20548">
                        <c:v>125.3</c:v>
                      </c:pt>
                      <c:pt idx="20549">
                        <c:v>125.1</c:v>
                      </c:pt>
                      <c:pt idx="20550">
                        <c:v>124.3</c:v>
                      </c:pt>
                      <c:pt idx="20551">
                        <c:v>125</c:v>
                      </c:pt>
                      <c:pt idx="20552">
                        <c:v>125.4</c:v>
                      </c:pt>
                      <c:pt idx="20553">
                        <c:v>124.5</c:v>
                      </c:pt>
                      <c:pt idx="20554">
                        <c:v>124.8</c:v>
                      </c:pt>
                      <c:pt idx="20555">
                        <c:v>126.4</c:v>
                      </c:pt>
                      <c:pt idx="20556">
                        <c:v>125.3</c:v>
                      </c:pt>
                      <c:pt idx="20557">
                        <c:v>124.9</c:v>
                      </c:pt>
                      <c:pt idx="20558">
                        <c:v>124.5</c:v>
                      </c:pt>
                      <c:pt idx="20559">
                        <c:v>124.2</c:v>
                      </c:pt>
                      <c:pt idx="20560">
                        <c:v>125.5</c:v>
                      </c:pt>
                      <c:pt idx="20561">
                        <c:v>123.8</c:v>
                      </c:pt>
                      <c:pt idx="20562">
                        <c:v>124.5</c:v>
                      </c:pt>
                      <c:pt idx="20563">
                        <c:v>124.5</c:v>
                      </c:pt>
                      <c:pt idx="20564">
                        <c:v>124.2</c:v>
                      </c:pt>
                      <c:pt idx="20565">
                        <c:v>122.8</c:v>
                      </c:pt>
                      <c:pt idx="20566">
                        <c:v>124.2</c:v>
                      </c:pt>
                      <c:pt idx="20567">
                        <c:v>123.9</c:v>
                      </c:pt>
                      <c:pt idx="20568">
                        <c:v>124.3</c:v>
                      </c:pt>
                      <c:pt idx="20569">
                        <c:v>125.1</c:v>
                      </c:pt>
                      <c:pt idx="20570">
                        <c:v>125.5</c:v>
                      </c:pt>
                      <c:pt idx="20571">
                        <c:v>124.7</c:v>
                      </c:pt>
                      <c:pt idx="20572">
                        <c:v>125.4</c:v>
                      </c:pt>
                      <c:pt idx="20573">
                        <c:v>125.6</c:v>
                      </c:pt>
                      <c:pt idx="20574">
                        <c:v>124.2</c:v>
                      </c:pt>
                      <c:pt idx="20575">
                        <c:v>125.1</c:v>
                      </c:pt>
                      <c:pt idx="20576">
                        <c:v>124.2</c:v>
                      </c:pt>
                      <c:pt idx="20577">
                        <c:v>125.1</c:v>
                      </c:pt>
                      <c:pt idx="20578">
                        <c:v>124</c:v>
                      </c:pt>
                      <c:pt idx="20579">
                        <c:v>125.1</c:v>
                      </c:pt>
                      <c:pt idx="20580">
                        <c:v>125</c:v>
                      </c:pt>
                      <c:pt idx="20581">
                        <c:v>124.7</c:v>
                      </c:pt>
                      <c:pt idx="20582">
                        <c:v>124.6</c:v>
                      </c:pt>
                      <c:pt idx="20583">
                        <c:v>126.7</c:v>
                      </c:pt>
                      <c:pt idx="20584">
                        <c:v>124.8</c:v>
                      </c:pt>
                      <c:pt idx="20585">
                        <c:v>122.6</c:v>
                      </c:pt>
                      <c:pt idx="20586">
                        <c:v>123.1</c:v>
                      </c:pt>
                      <c:pt idx="20587">
                        <c:v>124.4</c:v>
                      </c:pt>
                      <c:pt idx="20588">
                        <c:v>124.6</c:v>
                      </c:pt>
                      <c:pt idx="20589">
                        <c:v>124.2</c:v>
                      </c:pt>
                      <c:pt idx="20590">
                        <c:v>123.2</c:v>
                      </c:pt>
                      <c:pt idx="20591">
                        <c:v>123.4</c:v>
                      </c:pt>
                      <c:pt idx="20592">
                        <c:v>123.1</c:v>
                      </c:pt>
                      <c:pt idx="20593">
                        <c:v>124.8</c:v>
                      </c:pt>
                      <c:pt idx="20594">
                        <c:v>123.8</c:v>
                      </c:pt>
                      <c:pt idx="20595">
                        <c:v>124.9</c:v>
                      </c:pt>
                      <c:pt idx="20596">
                        <c:v>125.6</c:v>
                      </c:pt>
                      <c:pt idx="20597">
                        <c:v>125</c:v>
                      </c:pt>
                      <c:pt idx="20598">
                        <c:v>123.9</c:v>
                      </c:pt>
                      <c:pt idx="20599">
                        <c:v>124.4</c:v>
                      </c:pt>
                      <c:pt idx="20600">
                        <c:v>126</c:v>
                      </c:pt>
                      <c:pt idx="20601">
                        <c:v>124</c:v>
                      </c:pt>
                      <c:pt idx="20602">
                        <c:v>123.6</c:v>
                      </c:pt>
                      <c:pt idx="20603">
                        <c:v>126</c:v>
                      </c:pt>
                      <c:pt idx="20604">
                        <c:v>125.2</c:v>
                      </c:pt>
                      <c:pt idx="20605">
                        <c:v>125.5</c:v>
                      </c:pt>
                      <c:pt idx="20606">
                        <c:v>124.6</c:v>
                      </c:pt>
                      <c:pt idx="20607">
                        <c:v>125.5</c:v>
                      </c:pt>
                      <c:pt idx="20608">
                        <c:v>123.8</c:v>
                      </c:pt>
                      <c:pt idx="20609">
                        <c:v>124.4</c:v>
                      </c:pt>
                      <c:pt idx="20610">
                        <c:v>125.3</c:v>
                      </c:pt>
                      <c:pt idx="20611">
                        <c:v>123.6</c:v>
                      </c:pt>
                      <c:pt idx="20612">
                        <c:v>124.5</c:v>
                      </c:pt>
                      <c:pt idx="20613">
                        <c:v>124.6</c:v>
                      </c:pt>
                      <c:pt idx="20614">
                        <c:v>125.2</c:v>
                      </c:pt>
                      <c:pt idx="20615">
                        <c:v>126</c:v>
                      </c:pt>
                      <c:pt idx="20616">
                        <c:v>125.3</c:v>
                      </c:pt>
                      <c:pt idx="20617">
                        <c:v>125.1</c:v>
                      </c:pt>
                      <c:pt idx="20618">
                        <c:v>124.8</c:v>
                      </c:pt>
                      <c:pt idx="20619">
                        <c:v>123.3</c:v>
                      </c:pt>
                      <c:pt idx="20620">
                        <c:v>124.4</c:v>
                      </c:pt>
                      <c:pt idx="20621">
                        <c:v>125</c:v>
                      </c:pt>
                      <c:pt idx="20622">
                        <c:v>125.6</c:v>
                      </c:pt>
                      <c:pt idx="20623">
                        <c:v>125.2</c:v>
                      </c:pt>
                      <c:pt idx="20624">
                        <c:v>124.8</c:v>
                      </c:pt>
                      <c:pt idx="20625">
                        <c:v>126.3</c:v>
                      </c:pt>
                      <c:pt idx="20626">
                        <c:v>125.3</c:v>
                      </c:pt>
                      <c:pt idx="20627">
                        <c:v>125.1</c:v>
                      </c:pt>
                      <c:pt idx="20628">
                        <c:v>124.6</c:v>
                      </c:pt>
                      <c:pt idx="20629">
                        <c:v>124.8</c:v>
                      </c:pt>
                      <c:pt idx="20630">
                        <c:v>125.1</c:v>
                      </c:pt>
                      <c:pt idx="20631">
                        <c:v>125.7</c:v>
                      </c:pt>
                      <c:pt idx="20632">
                        <c:v>125.7</c:v>
                      </c:pt>
                      <c:pt idx="20633">
                        <c:v>125.1</c:v>
                      </c:pt>
                      <c:pt idx="20634">
                        <c:v>125.2</c:v>
                      </c:pt>
                      <c:pt idx="20635">
                        <c:v>125.1</c:v>
                      </c:pt>
                      <c:pt idx="20636">
                        <c:v>125.7</c:v>
                      </c:pt>
                      <c:pt idx="20637">
                        <c:v>123.9</c:v>
                      </c:pt>
                      <c:pt idx="20638">
                        <c:v>125.5</c:v>
                      </c:pt>
                      <c:pt idx="20639">
                        <c:v>123.7</c:v>
                      </c:pt>
                      <c:pt idx="20640">
                        <c:v>124.3</c:v>
                      </c:pt>
                      <c:pt idx="20641">
                        <c:v>123.7</c:v>
                      </c:pt>
                      <c:pt idx="20642">
                        <c:v>124.3</c:v>
                      </c:pt>
                      <c:pt idx="20643">
                        <c:v>125.4</c:v>
                      </c:pt>
                      <c:pt idx="20644">
                        <c:v>125.4</c:v>
                      </c:pt>
                      <c:pt idx="20645">
                        <c:v>124.8</c:v>
                      </c:pt>
                      <c:pt idx="20646">
                        <c:v>125.4</c:v>
                      </c:pt>
                      <c:pt idx="20647">
                        <c:v>124.7</c:v>
                      </c:pt>
                      <c:pt idx="20648">
                        <c:v>125.1</c:v>
                      </c:pt>
                      <c:pt idx="20649">
                        <c:v>126.6</c:v>
                      </c:pt>
                      <c:pt idx="20650">
                        <c:v>125.8</c:v>
                      </c:pt>
                      <c:pt idx="20651">
                        <c:v>124.3</c:v>
                      </c:pt>
                      <c:pt idx="20652">
                        <c:v>123.7</c:v>
                      </c:pt>
                      <c:pt idx="20653">
                        <c:v>124.5</c:v>
                      </c:pt>
                      <c:pt idx="20654">
                        <c:v>124.3</c:v>
                      </c:pt>
                      <c:pt idx="20655">
                        <c:v>123.6</c:v>
                      </c:pt>
                      <c:pt idx="20656">
                        <c:v>122.9</c:v>
                      </c:pt>
                      <c:pt idx="20657">
                        <c:v>125.1</c:v>
                      </c:pt>
                      <c:pt idx="20658">
                        <c:v>125</c:v>
                      </c:pt>
                      <c:pt idx="20659">
                        <c:v>125.1</c:v>
                      </c:pt>
                      <c:pt idx="20660">
                        <c:v>125.2</c:v>
                      </c:pt>
                      <c:pt idx="20661">
                        <c:v>125</c:v>
                      </c:pt>
                      <c:pt idx="20662">
                        <c:v>123.5</c:v>
                      </c:pt>
                      <c:pt idx="20663">
                        <c:v>124.4</c:v>
                      </c:pt>
                      <c:pt idx="20664">
                        <c:v>124.9</c:v>
                      </c:pt>
                      <c:pt idx="20665">
                        <c:v>124.1</c:v>
                      </c:pt>
                      <c:pt idx="20666">
                        <c:v>125.3</c:v>
                      </c:pt>
                      <c:pt idx="20667">
                        <c:v>125.8</c:v>
                      </c:pt>
                      <c:pt idx="20668">
                        <c:v>124.6</c:v>
                      </c:pt>
                      <c:pt idx="20669">
                        <c:v>124.4</c:v>
                      </c:pt>
                      <c:pt idx="20670">
                        <c:v>125.5</c:v>
                      </c:pt>
                      <c:pt idx="20671">
                        <c:v>123.6</c:v>
                      </c:pt>
                      <c:pt idx="20672">
                        <c:v>124.1</c:v>
                      </c:pt>
                      <c:pt idx="20673">
                        <c:v>125.9</c:v>
                      </c:pt>
                      <c:pt idx="20674">
                        <c:v>123.8</c:v>
                      </c:pt>
                      <c:pt idx="20675">
                        <c:v>125.7</c:v>
                      </c:pt>
                      <c:pt idx="20676">
                        <c:v>123.9</c:v>
                      </c:pt>
                      <c:pt idx="20677">
                        <c:v>125.8</c:v>
                      </c:pt>
                      <c:pt idx="20678">
                        <c:v>124.4</c:v>
                      </c:pt>
                      <c:pt idx="20679">
                        <c:v>124.3</c:v>
                      </c:pt>
                      <c:pt idx="20680">
                        <c:v>122.6</c:v>
                      </c:pt>
                      <c:pt idx="20681">
                        <c:v>125.8</c:v>
                      </c:pt>
                      <c:pt idx="20682">
                        <c:v>124.2</c:v>
                      </c:pt>
                      <c:pt idx="20683">
                        <c:v>124.9</c:v>
                      </c:pt>
                      <c:pt idx="20684">
                        <c:v>124.5</c:v>
                      </c:pt>
                      <c:pt idx="20685">
                        <c:v>125.3</c:v>
                      </c:pt>
                      <c:pt idx="20686">
                        <c:v>126.2</c:v>
                      </c:pt>
                      <c:pt idx="20687">
                        <c:v>125.2</c:v>
                      </c:pt>
                      <c:pt idx="20688">
                        <c:v>125.9</c:v>
                      </c:pt>
                      <c:pt idx="20689">
                        <c:v>123.8</c:v>
                      </c:pt>
                      <c:pt idx="20690">
                        <c:v>125.1</c:v>
                      </c:pt>
                      <c:pt idx="20691">
                        <c:v>124.7</c:v>
                      </c:pt>
                      <c:pt idx="20692">
                        <c:v>124.3</c:v>
                      </c:pt>
                      <c:pt idx="20693">
                        <c:v>124.8</c:v>
                      </c:pt>
                      <c:pt idx="20694">
                        <c:v>125.8</c:v>
                      </c:pt>
                      <c:pt idx="20695">
                        <c:v>124.7</c:v>
                      </c:pt>
                      <c:pt idx="20696">
                        <c:v>125.7</c:v>
                      </c:pt>
                      <c:pt idx="20697">
                        <c:v>124.7</c:v>
                      </c:pt>
                      <c:pt idx="20698">
                        <c:v>124.5</c:v>
                      </c:pt>
                      <c:pt idx="20699">
                        <c:v>126.1</c:v>
                      </c:pt>
                      <c:pt idx="20700">
                        <c:v>124.9</c:v>
                      </c:pt>
                      <c:pt idx="20701">
                        <c:v>124.6</c:v>
                      </c:pt>
                      <c:pt idx="20702">
                        <c:v>125.3</c:v>
                      </c:pt>
                      <c:pt idx="20703">
                        <c:v>126.1</c:v>
                      </c:pt>
                      <c:pt idx="20704">
                        <c:v>126.1</c:v>
                      </c:pt>
                      <c:pt idx="20705">
                        <c:v>125.9</c:v>
                      </c:pt>
                      <c:pt idx="20706">
                        <c:v>125.4</c:v>
                      </c:pt>
                      <c:pt idx="20707">
                        <c:v>125.9</c:v>
                      </c:pt>
                      <c:pt idx="20708">
                        <c:v>125.5</c:v>
                      </c:pt>
                      <c:pt idx="20709">
                        <c:v>124.9</c:v>
                      </c:pt>
                      <c:pt idx="20710">
                        <c:v>125.2</c:v>
                      </c:pt>
                      <c:pt idx="20711">
                        <c:v>125.8</c:v>
                      </c:pt>
                      <c:pt idx="20712">
                        <c:v>126.5</c:v>
                      </c:pt>
                      <c:pt idx="20713">
                        <c:v>125.6</c:v>
                      </c:pt>
                      <c:pt idx="20714">
                        <c:v>124.1</c:v>
                      </c:pt>
                      <c:pt idx="20715">
                        <c:v>124.2</c:v>
                      </c:pt>
                      <c:pt idx="20716">
                        <c:v>125.6</c:v>
                      </c:pt>
                      <c:pt idx="20717">
                        <c:v>124.2</c:v>
                      </c:pt>
                      <c:pt idx="20718">
                        <c:v>126.1</c:v>
                      </c:pt>
                      <c:pt idx="20719">
                        <c:v>125</c:v>
                      </c:pt>
                      <c:pt idx="20720">
                        <c:v>124.4</c:v>
                      </c:pt>
                      <c:pt idx="20721">
                        <c:v>126.6</c:v>
                      </c:pt>
                      <c:pt idx="20722">
                        <c:v>125.7</c:v>
                      </c:pt>
                      <c:pt idx="20723">
                        <c:v>123.5</c:v>
                      </c:pt>
                      <c:pt idx="20724">
                        <c:v>124.7</c:v>
                      </c:pt>
                      <c:pt idx="20725">
                        <c:v>125.7</c:v>
                      </c:pt>
                      <c:pt idx="20726">
                        <c:v>126.2</c:v>
                      </c:pt>
                      <c:pt idx="20727">
                        <c:v>126.1</c:v>
                      </c:pt>
                      <c:pt idx="20728">
                        <c:v>125.1</c:v>
                      </c:pt>
                      <c:pt idx="20729">
                        <c:v>124.9</c:v>
                      </c:pt>
                      <c:pt idx="20730">
                        <c:v>124.6</c:v>
                      </c:pt>
                      <c:pt idx="20731">
                        <c:v>125.8</c:v>
                      </c:pt>
                      <c:pt idx="20732">
                        <c:v>124.2</c:v>
                      </c:pt>
                      <c:pt idx="20733">
                        <c:v>125.8</c:v>
                      </c:pt>
                      <c:pt idx="20734">
                        <c:v>124.4</c:v>
                      </c:pt>
                      <c:pt idx="20735">
                        <c:v>126.9</c:v>
                      </c:pt>
                      <c:pt idx="20736">
                        <c:v>126.9</c:v>
                      </c:pt>
                      <c:pt idx="20737">
                        <c:v>125.2</c:v>
                      </c:pt>
                      <c:pt idx="20738">
                        <c:v>126.5</c:v>
                      </c:pt>
                      <c:pt idx="20739">
                        <c:v>126.8</c:v>
                      </c:pt>
                      <c:pt idx="20740">
                        <c:v>126.7</c:v>
                      </c:pt>
                      <c:pt idx="20741">
                        <c:v>125.6</c:v>
                      </c:pt>
                      <c:pt idx="20742">
                        <c:v>125.5</c:v>
                      </c:pt>
                      <c:pt idx="20743">
                        <c:v>125.4</c:v>
                      </c:pt>
                      <c:pt idx="20744">
                        <c:v>125.9</c:v>
                      </c:pt>
                      <c:pt idx="20745">
                        <c:v>125.8</c:v>
                      </c:pt>
                      <c:pt idx="20746">
                        <c:v>125.8</c:v>
                      </c:pt>
                      <c:pt idx="20747">
                        <c:v>126.2</c:v>
                      </c:pt>
                      <c:pt idx="20748">
                        <c:v>125.9</c:v>
                      </c:pt>
                      <c:pt idx="20749">
                        <c:v>125.3</c:v>
                      </c:pt>
                      <c:pt idx="20750">
                        <c:v>125.3</c:v>
                      </c:pt>
                      <c:pt idx="20751">
                        <c:v>125.2</c:v>
                      </c:pt>
                      <c:pt idx="20752">
                        <c:v>124.6</c:v>
                      </c:pt>
                      <c:pt idx="20753">
                        <c:v>125.9</c:v>
                      </c:pt>
                      <c:pt idx="20754">
                        <c:v>127.1</c:v>
                      </c:pt>
                      <c:pt idx="20755">
                        <c:v>127</c:v>
                      </c:pt>
                      <c:pt idx="20756">
                        <c:v>125.6</c:v>
                      </c:pt>
                      <c:pt idx="20757">
                        <c:v>125.6</c:v>
                      </c:pt>
                      <c:pt idx="20758">
                        <c:v>126</c:v>
                      </c:pt>
                      <c:pt idx="20759">
                        <c:v>126.4</c:v>
                      </c:pt>
                      <c:pt idx="20760">
                        <c:v>126.8</c:v>
                      </c:pt>
                      <c:pt idx="20761">
                        <c:v>126.6</c:v>
                      </c:pt>
                      <c:pt idx="20762">
                        <c:v>124.9</c:v>
                      </c:pt>
                      <c:pt idx="20763">
                        <c:v>126.9</c:v>
                      </c:pt>
                      <c:pt idx="20764">
                        <c:v>128</c:v>
                      </c:pt>
                      <c:pt idx="20765">
                        <c:v>126.3</c:v>
                      </c:pt>
                      <c:pt idx="20766">
                        <c:v>125.4</c:v>
                      </c:pt>
                      <c:pt idx="20767">
                        <c:v>126</c:v>
                      </c:pt>
                      <c:pt idx="20768">
                        <c:v>126.2</c:v>
                      </c:pt>
                      <c:pt idx="20769">
                        <c:v>126.1</c:v>
                      </c:pt>
                      <c:pt idx="20770">
                        <c:v>126.8</c:v>
                      </c:pt>
                      <c:pt idx="20771">
                        <c:v>126.6</c:v>
                      </c:pt>
                      <c:pt idx="20772">
                        <c:v>127.5</c:v>
                      </c:pt>
                      <c:pt idx="20773">
                        <c:v>128.69999999999999</c:v>
                      </c:pt>
                      <c:pt idx="20774">
                        <c:v>125.7</c:v>
                      </c:pt>
                      <c:pt idx="20775">
                        <c:v>127.5</c:v>
                      </c:pt>
                      <c:pt idx="20776">
                        <c:v>126</c:v>
                      </c:pt>
                      <c:pt idx="20777">
                        <c:v>126.2</c:v>
                      </c:pt>
                      <c:pt idx="20778">
                        <c:v>126.4</c:v>
                      </c:pt>
                      <c:pt idx="20779">
                        <c:v>125.4</c:v>
                      </c:pt>
                      <c:pt idx="20780">
                        <c:v>125.8</c:v>
                      </c:pt>
                      <c:pt idx="20781">
                        <c:v>126.5</c:v>
                      </c:pt>
                      <c:pt idx="20782">
                        <c:v>125</c:v>
                      </c:pt>
                      <c:pt idx="20783">
                        <c:v>127.1</c:v>
                      </c:pt>
                      <c:pt idx="20784">
                        <c:v>125.9</c:v>
                      </c:pt>
                      <c:pt idx="20785">
                        <c:v>126.1</c:v>
                      </c:pt>
                      <c:pt idx="20786">
                        <c:v>126.3</c:v>
                      </c:pt>
                      <c:pt idx="20787">
                        <c:v>127</c:v>
                      </c:pt>
                      <c:pt idx="20788">
                        <c:v>126.4</c:v>
                      </c:pt>
                      <c:pt idx="20789">
                        <c:v>127.4</c:v>
                      </c:pt>
                      <c:pt idx="20790">
                        <c:v>127.7</c:v>
                      </c:pt>
                      <c:pt idx="20791">
                        <c:v>127.1</c:v>
                      </c:pt>
                      <c:pt idx="20792">
                        <c:v>126</c:v>
                      </c:pt>
                      <c:pt idx="20793">
                        <c:v>126.7</c:v>
                      </c:pt>
                      <c:pt idx="20794">
                        <c:v>127.3</c:v>
                      </c:pt>
                      <c:pt idx="20795">
                        <c:v>126.7</c:v>
                      </c:pt>
                      <c:pt idx="20796">
                        <c:v>127</c:v>
                      </c:pt>
                      <c:pt idx="20797">
                        <c:v>127.1</c:v>
                      </c:pt>
                      <c:pt idx="20798">
                        <c:v>125.5</c:v>
                      </c:pt>
                      <c:pt idx="20799">
                        <c:v>126.9</c:v>
                      </c:pt>
                      <c:pt idx="20800">
                        <c:v>126.7</c:v>
                      </c:pt>
                      <c:pt idx="20801">
                        <c:v>126.5</c:v>
                      </c:pt>
                      <c:pt idx="20802">
                        <c:v>126.5</c:v>
                      </c:pt>
                      <c:pt idx="20803">
                        <c:v>124.9</c:v>
                      </c:pt>
                      <c:pt idx="20804">
                        <c:v>126.4</c:v>
                      </c:pt>
                      <c:pt idx="20805">
                        <c:v>127.6</c:v>
                      </c:pt>
                      <c:pt idx="20806">
                        <c:v>127.6</c:v>
                      </c:pt>
                      <c:pt idx="20807">
                        <c:v>126.4</c:v>
                      </c:pt>
                      <c:pt idx="20808">
                        <c:v>126.6</c:v>
                      </c:pt>
                      <c:pt idx="20809">
                        <c:v>126.4</c:v>
                      </c:pt>
                      <c:pt idx="20810">
                        <c:v>125.2</c:v>
                      </c:pt>
                      <c:pt idx="20811">
                        <c:v>127</c:v>
                      </c:pt>
                      <c:pt idx="20812">
                        <c:v>126.1</c:v>
                      </c:pt>
                      <c:pt idx="20813">
                        <c:v>127</c:v>
                      </c:pt>
                      <c:pt idx="20814">
                        <c:v>125.6</c:v>
                      </c:pt>
                      <c:pt idx="20815">
                        <c:v>126.8</c:v>
                      </c:pt>
                      <c:pt idx="20816">
                        <c:v>126.9</c:v>
                      </c:pt>
                      <c:pt idx="20817">
                        <c:v>126.3</c:v>
                      </c:pt>
                      <c:pt idx="20818">
                        <c:v>125.2</c:v>
                      </c:pt>
                      <c:pt idx="20819">
                        <c:v>126.4</c:v>
                      </c:pt>
                      <c:pt idx="20820">
                        <c:v>126.9</c:v>
                      </c:pt>
                      <c:pt idx="20821">
                        <c:v>125.7</c:v>
                      </c:pt>
                      <c:pt idx="20822">
                        <c:v>126.7</c:v>
                      </c:pt>
                      <c:pt idx="20823">
                        <c:v>125.9</c:v>
                      </c:pt>
                      <c:pt idx="20824">
                        <c:v>127</c:v>
                      </c:pt>
                      <c:pt idx="20825">
                        <c:v>127.8</c:v>
                      </c:pt>
                      <c:pt idx="20826">
                        <c:v>127.6</c:v>
                      </c:pt>
                      <c:pt idx="20827">
                        <c:v>125.5</c:v>
                      </c:pt>
                      <c:pt idx="20828">
                        <c:v>126.8</c:v>
                      </c:pt>
                      <c:pt idx="20829">
                        <c:v>126.5</c:v>
                      </c:pt>
                      <c:pt idx="20830">
                        <c:v>126.8</c:v>
                      </c:pt>
                      <c:pt idx="20831">
                        <c:v>127</c:v>
                      </c:pt>
                      <c:pt idx="20832">
                        <c:v>125.9</c:v>
                      </c:pt>
                      <c:pt idx="20833">
                        <c:v>126.3</c:v>
                      </c:pt>
                      <c:pt idx="20834">
                        <c:v>127</c:v>
                      </c:pt>
                      <c:pt idx="20835">
                        <c:v>126.7</c:v>
                      </c:pt>
                      <c:pt idx="20836">
                        <c:v>125.7</c:v>
                      </c:pt>
                      <c:pt idx="20837">
                        <c:v>125.6</c:v>
                      </c:pt>
                      <c:pt idx="20838">
                        <c:v>125.7</c:v>
                      </c:pt>
                      <c:pt idx="20839">
                        <c:v>125.4</c:v>
                      </c:pt>
                      <c:pt idx="20840">
                        <c:v>126</c:v>
                      </c:pt>
                      <c:pt idx="20841">
                        <c:v>126.8</c:v>
                      </c:pt>
                      <c:pt idx="20842">
                        <c:v>127.5</c:v>
                      </c:pt>
                      <c:pt idx="20843">
                        <c:v>128.6</c:v>
                      </c:pt>
                      <c:pt idx="20844">
                        <c:v>127.6</c:v>
                      </c:pt>
                      <c:pt idx="20845">
                        <c:v>127.1</c:v>
                      </c:pt>
                      <c:pt idx="20846">
                        <c:v>126.9</c:v>
                      </c:pt>
                      <c:pt idx="20847">
                        <c:v>126.8</c:v>
                      </c:pt>
                      <c:pt idx="20848">
                        <c:v>126.6</c:v>
                      </c:pt>
                      <c:pt idx="20849">
                        <c:v>127.5</c:v>
                      </c:pt>
                      <c:pt idx="20850">
                        <c:v>126.9</c:v>
                      </c:pt>
                      <c:pt idx="20851">
                        <c:v>126.9</c:v>
                      </c:pt>
                      <c:pt idx="20852">
                        <c:v>126.5</c:v>
                      </c:pt>
                      <c:pt idx="20853">
                        <c:v>127.1</c:v>
                      </c:pt>
                      <c:pt idx="20854">
                        <c:v>126.4</c:v>
                      </c:pt>
                      <c:pt idx="20855">
                        <c:v>127.1</c:v>
                      </c:pt>
                      <c:pt idx="20856">
                        <c:v>127.3</c:v>
                      </c:pt>
                      <c:pt idx="20857">
                        <c:v>126.4</c:v>
                      </c:pt>
                      <c:pt idx="20858">
                        <c:v>126.8</c:v>
                      </c:pt>
                      <c:pt idx="20859">
                        <c:v>126.7</c:v>
                      </c:pt>
                      <c:pt idx="20860">
                        <c:v>127.4</c:v>
                      </c:pt>
                      <c:pt idx="20861">
                        <c:v>125.4</c:v>
                      </c:pt>
                      <c:pt idx="20862">
                        <c:v>126.7</c:v>
                      </c:pt>
                      <c:pt idx="20863">
                        <c:v>126</c:v>
                      </c:pt>
                      <c:pt idx="20864">
                        <c:v>128.30000000000001</c:v>
                      </c:pt>
                      <c:pt idx="20865">
                        <c:v>126.5</c:v>
                      </c:pt>
                      <c:pt idx="20866">
                        <c:v>127.2</c:v>
                      </c:pt>
                      <c:pt idx="20867">
                        <c:v>127.4</c:v>
                      </c:pt>
                      <c:pt idx="20868">
                        <c:v>127.6</c:v>
                      </c:pt>
                      <c:pt idx="20869">
                        <c:v>128.4</c:v>
                      </c:pt>
                      <c:pt idx="20870">
                        <c:v>126.7</c:v>
                      </c:pt>
                      <c:pt idx="20871">
                        <c:v>126.7</c:v>
                      </c:pt>
                      <c:pt idx="20872">
                        <c:v>126.2</c:v>
                      </c:pt>
                      <c:pt idx="20873">
                        <c:v>127.3</c:v>
                      </c:pt>
                      <c:pt idx="20874">
                        <c:v>126</c:v>
                      </c:pt>
                      <c:pt idx="20875">
                        <c:v>128.30000000000001</c:v>
                      </c:pt>
                      <c:pt idx="20876">
                        <c:v>128.1</c:v>
                      </c:pt>
                      <c:pt idx="20877">
                        <c:v>127.7</c:v>
                      </c:pt>
                      <c:pt idx="20878">
                        <c:v>127.8</c:v>
                      </c:pt>
                      <c:pt idx="20879">
                        <c:v>126.7</c:v>
                      </c:pt>
                      <c:pt idx="20880">
                        <c:v>128</c:v>
                      </c:pt>
                      <c:pt idx="20881">
                        <c:v>126.2</c:v>
                      </c:pt>
                      <c:pt idx="20882">
                        <c:v>126.3</c:v>
                      </c:pt>
                      <c:pt idx="20883">
                        <c:v>126.3</c:v>
                      </c:pt>
                      <c:pt idx="20884">
                        <c:v>127.5</c:v>
                      </c:pt>
                      <c:pt idx="20885">
                        <c:v>127.1</c:v>
                      </c:pt>
                      <c:pt idx="20886">
                        <c:v>127</c:v>
                      </c:pt>
                      <c:pt idx="20887">
                        <c:v>127.8</c:v>
                      </c:pt>
                      <c:pt idx="20888">
                        <c:v>126.7</c:v>
                      </c:pt>
                      <c:pt idx="20889">
                        <c:v>126.1</c:v>
                      </c:pt>
                      <c:pt idx="20890">
                        <c:v>126.9</c:v>
                      </c:pt>
                      <c:pt idx="20891">
                        <c:v>126.9</c:v>
                      </c:pt>
                      <c:pt idx="20892">
                        <c:v>127.1</c:v>
                      </c:pt>
                      <c:pt idx="20893">
                        <c:v>126.2</c:v>
                      </c:pt>
                      <c:pt idx="20894">
                        <c:v>128.4</c:v>
                      </c:pt>
                      <c:pt idx="20895">
                        <c:v>128.19999999999999</c:v>
                      </c:pt>
                      <c:pt idx="20896">
                        <c:v>127.3</c:v>
                      </c:pt>
                      <c:pt idx="20897">
                        <c:v>127.8</c:v>
                      </c:pt>
                      <c:pt idx="20898">
                        <c:v>126.6</c:v>
                      </c:pt>
                      <c:pt idx="20899">
                        <c:v>126.1</c:v>
                      </c:pt>
                      <c:pt idx="20900">
                        <c:v>126.9</c:v>
                      </c:pt>
                      <c:pt idx="20901">
                        <c:v>126.8</c:v>
                      </c:pt>
                      <c:pt idx="20902">
                        <c:v>127.3</c:v>
                      </c:pt>
                      <c:pt idx="20903">
                        <c:v>126.7</c:v>
                      </c:pt>
                      <c:pt idx="20904">
                        <c:v>127.6</c:v>
                      </c:pt>
                      <c:pt idx="20905">
                        <c:v>128.1</c:v>
                      </c:pt>
                      <c:pt idx="20906">
                        <c:v>127.7</c:v>
                      </c:pt>
                      <c:pt idx="20907">
                        <c:v>126.5</c:v>
                      </c:pt>
                      <c:pt idx="20908">
                        <c:v>127.6</c:v>
                      </c:pt>
                      <c:pt idx="20909">
                        <c:v>128.9</c:v>
                      </c:pt>
                      <c:pt idx="20910">
                        <c:v>127.2</c:v>
                      </c:pt>
                      <c:pt idx="20911">
                        <c:v>127.6</c:v>
                      </c:pt>
                      <c:pt idx="20912">
                        <c:v>126.8</c:v>
                      </c:pt>
                      <c:pt idx="20913">
                        <c:v>127.9</c:v>
                      </c:pt>
                      <c:pt idx="20914">
                        <c:v>128.1</c:v>
                      </c:pt>
                      <c:pt idx="20915">
                        <c:v>128.5</c:v>
                      </c:pt>
                      <c:pt idx="20916">
                        <c:v>126.8</c:v>
                      </c:pt>
                      <c:pt idx="20917">
                        <c:v>127.3</c:v>
                      </c:pt>
                      <c:pt idx="20918">
                        <c:v>126.1</c:v>
                      </c:pt>
                      <c:pt idx="20919">
                        <c:v>127.4</c:v>
                      </c:pt>
                      <c:pt idx="20920">
                        <c:v>126.6</c:v>
                      </c:pt>
                      <c:pt idx="20921">
                        <c:v>127.5</c:v>
                      </c:pt>
                      <c:pt idx="20922">
                        <c:v>127.2</c:v>
                      </c:pt>
                      <c:pt idx="20923">
                        <c:v>128.1</c:v>
                      </c:pt>
                      <c:pt idx="20924">
                        <c:v>126.9</c:v>
                      </c:pt>
                      <c:pt idx="20925">
                        <c:v>126.8</c:v>
                      </c:pt>
                      <c:pt idx="20926">
                        <c:v>127.2</c:v>
                      </c:pt>
                      <c:pt idx="20927">
                        <c:v>127.3</c:v>
                      </c:pt>
                      <c:pt idx="20928">
                        <c:v>126.7</c:v>
                      </c:pt>
                      <c:pt idx="20929">
                        <c:v>127.2</c:v>
                      </c:pt>
                      <c:pt idx="20930">
                        <c:v>127.5</c:v>
                      </c:pt>
                      <c:pt idx="20931">
                        <c:v>127.5</c:v>
                      </c:pt>
                      <c:pt idx="20932">
                        <c:v>126.9</c:v>
                      </c:pt>
                      <c:pt idx="20933">
                        <c:v>126.3</c:v>
                      </c:pt>
                      <c:pt idx="20934">
                        <c:v>126.1</c:v>
                      </c:pt>
                      <c:pt idx="20935">
                        <c:v>126.9</c:v>
                      </c:pt>
                      <c:pt idx="20936">
                        <c:v>128.4</c:v>
                      </c:pt>
                      <c:pt idx="20937">
                        <c:v>127.8</c:v>
                      </c:pt>
                      <c:pt idx="20938">
                        <c:v>127.8</c:v>
                      </c:pt>
                      <c:pt idx="20939">
                        <c:v>126.7</c:v>
                      </c:pt>
                      <c:pt idx="20940">
                        <c:v>127.4</c:v>
                      </c:pt>
                      <c:pt idx="20941">
                        <c:v>126</c:v>
                      </c:pt>
                      <c:pt idx="20942">
                        <c:v>127.2</c:v>
                      </c:pt>
                      <c:pt idx="20943">
                        <c:v>126.8</c:v>
                      </c:pt>
                      <c:pt idx="20944">
                        <c:v>127.9</c:v>
                      </c:pt>
                      <c:pt idx="20945">
                        <c:v>129.5</c:v>
                      </c:pt>
                      <c:pt idx="20946">
                        <c:v>126.2</c:v>
                      </c:pt>
                      <c:pt idx="20947">
                        <c:v>128.1</c:v>
                      </c:pt>
                      <c:pt idx="20948">
                        <c:v>127.1</c:v>
                      </c:pt>
                      <c:pt idx="20949">
                        <c:v>128.5</c:v>
                      </c:pt>
                      <c:pt idx="20950">
                        <c:v>128.69999999999999</c:v>
                      </c:pt>
                      <c:pt idx="20951">
                        <c:v>127.8</c:v>
                      </c:pt>
                      <c:pt idx="20952">
                        <c:v>127</c:v>
                      </c:pt>
                      <c:pt idx="20953">
                        <c:v>127.5</c:v>
                      </c:pt>
                      <c:pt idx="20954">
                        <c:v>128.1</c:v>
                      </c:pt>
                      <c:pt idx="20955">
                        <c:v>125.5</c:v>
                      </c:pt>
                      <c:pt idx="20956">
                        <c:v>127.5</c:v>
                      </c:pt>
                      <c:pt idx="20957">
                        <c:v>127.7</c:v>
                      </c:pt>
                      <c:pt idx="20958">
                        <c:v>126.7</c:v>
                      </c:pt>
                      <c:pt idx="20959">
                        <c:v>127.1</c:v>
                      </c:pt>
                      <c:pt idx="20960">
                        <c:v>127</c:v>
                      </c:pt>
                      <c:pt idx="20961">
                        <c:v>127.3</c:v>
                      </c:pt>
                      <c:pt idx="20962">
                        <c:v>127.5</c:v>
                      </c:pt>
                      <c:pt idx="20963">
                        <c:v>127</c:v>
                      </c:pt>
                      <c:pt idx="20964">
                        <c:v>127.8</c:v>
                      </c:pt>
                      <c:pt idx="20965">
                        <c:v>127.2</c:v>
                      </c:pt>
                      <c:pt idx="20966">
                        <c:v>127.8</c:v>
                      </c:pt>
                      <c:pt idx="20967">
                        <c:v>129.4</c:v>
                      </c:pt>
                      <c:pt idx="20968">
                        <c:v>127</c:v>
                      </c:pt>
                      <c:pt idx="20969">
                        <c:v>126.6</c:v>
                      </c:pt>
                      <c:pt idx="20970">
                        <c:v>127.6</c:v>
                      </c:pt>
                      <c:pt idx="20971">
                        <c:v>126.5</c:v>
                      </c:pt>
                      <c:pt idx="20972">
                        <c:v>127.9</c:v>
                      </c:pt>
                      <c:pt idx="20973">
                        <c:v>128.4</c:v>
                      </c:pt>
                      <c:pt idx="20974">
                        <c:v>129.1</c:v>
                      </c:pt>
                      <c:pt idx="20975">
                        <c:v>126.7</c:v>
                      </c:pt>
                      <c:pt idx="20976">
                        <c:v>127.4</c:v>
                      </c:pt>
                      <c:pt idx="20977">
                        <c:v>127.6</c:v>
                      </c:pt>
                      <c:pt idx="20978">
                        <c:v>127.9</c:v>
                      </c:pt>
                      <c:pt idx="20979">
                        <c:v>127.4</c:v>
                      </c:pt>
                      <c:pt idx="20980">
                        <c:v>127.5</c:v>
                      </c:pt>
                      <c:pt idx="20981">
                        <c:v>128.5</c:v>
                      </c:pt>
                      <c:pt idx="20982">
                        <c:v>128</c:v>
                      </c:pt>
                      <c:pt idx="20983">
                        <c:v>129</c:v>
                      </c:pt>
                      <c:pt idx="20984">
                        <c:v>128.30000000000001</c:v>
                      </c:pt>
                      <c:pt idx="20985">
                        <c:v>127.4</c:v>
                      </c:pt>
                      <c:pt idx="20986">
                        <c:v>126.7</c:v>
                      </c:pt>
                      <c:pt idx="20987">
                        <c:v>127.3</c:v>
                      </c:pt>
                      <c:pt idx="20988">
                        <c:v>129.19999999999999</c:v>
                      </c:pt>
                      <c:pt idx="20989">
                        <c:v>126.3</c:v>
                      </c:pt>
                      <c:pt idx="20990">
                        <c:v>128.4</c:v>
                      </c:pt>
                      <c:pt idx="20991">
                        <c:v>127.7</c:v>
                      </c:pt>
                      <c:pt idx="20992">
                        <c:v>127</c:v>
                      </c:pt>
                      <c:pt idx="20993">
                        <c:v>127.5</c:v>
                      </c:pt>
                      <c:pt idx="20994">
                        <c:v>128.4</c:v>
                      </c:pt>
                      <c:pt idx="20995">
                        <c:v>127.3</c:v>
                      </c:pt>
                      <c:pt idx="20996">
                        <c:v>127.2</c:v>
                      </c:pt>
                      <c:pt idx="20997">
                        <c:v>128</c:v>
                      </c:pt>
                      <c:pt idx="20998">
                        <c:v>127.2</c:v>
                      </c:pt>
                      <c:pt idx="20999">
                        <c:v>126.8</c:v>
                      </c:pt>
                      <c:pt idx="21000">
                        <c:v>128</c:v>
                      </c:pt>
                      <c:pt idx="21001">
                        <c:v>128.1</c:v>
                      </c:pt>
                      <c:pt idx="21002">
                        <c:v>126.8</c:v>
                      </c:pt>
                      <c:pt idx="21003">
                        <c:v>127.3</c:v>
                      </c:pt>
                      <c:pt idx="21004">
                        <c:v>127.3</c:v>
                      </c:pt>
                      <c:pt idx="21005">
                        <c:v>126.5</c:v>
                      </c:pt>
                      <c:pt idx="21006">
                        <c:v>126.3</c:v>
                      </c:pt>
                      <c:pt idx="21007">
                        <c:v>127.6</c:v>
                      </c:pt>
                      <c:pt idx="21008">
                        <c:v>127.2</c:v>
                      </c:pt>
                      <c:pt idx="21009">
                        <c:v>127.9</c:v>
                      </c:pt>
                      <c:pt idx="21010">
                        <c:v>128.4</c:v>
                      </c:pt>
                      <c:pt idx="21011">
                        <c:v>126.5</c:v>
                      </c:pt>
                      <c:pt idx="21012">
                        <c:v>127.5</c:v>
                      </c:pt>
                      <c:pt idx="21013">
                        <c:v>127</c:v>
                      </c:pt>
                      <c:pt idx="21014">
                        <c:v>127.6</c:v>
                      </c:pt>
                      <c:pt idx="21015">
                        <c:v>127.1</c:v>
                      </c:pt>
                      <c:pt idx="21016">
                        <c:v>127.8</c:v>
                      </c:pt>
                      <c:pt idx="21017">
                        <c:v>128.4</c:v>
                      </c:pt>
                      <c:pt idx="21018">
                        <c:v>127.6</c:v>
                      </c:pt>
                      <c:pt idx="21019">
                        <c:v>126.3</c:v>
                      </c:pt>
                      <c:pt idx="21020">
                        <c:v>127.1</c:v>
                      </c:pt>
                      <c:pt idx="21021">
                        <c:v>127.7</c:v>
                      </c:pt>
                      <c:pt idx="21022">
                        <c:v>127.2</c:v>
                      </c:pt>
                      <c:pt idx="21023">
                        <c:v>127.3</c:v>
                      </c:pt>
                      <c:pt idx="21024">
                        <c:v>127.3</c:v>
                      </c:pt>
                      <c:pt idx="21025">
                        <c:v>127.6</c:v>
                      </c:pt>
                      <c:pt idx="21026">
                        <c:v>127.2</c:v>
                      </c:pt>
                      <c:pt idx="21027">
                        <c:v>127.9</c:v>
                      </c:pt>
                      <c:pt idx="21028">
                        <c:v>127.3</c:v>
                      </c:pt>
                      <c:pt idx="21029">
                        <c:v>126.7</c:v>
                      </c:pt>
                      <c:pt idx="21030">
                        <c:v>127.2</c:v>
                      </c:pt>
                      <c:pt idx="21031">
                        <c:v>127.8</c:v>
                      </c:pt>
                      <c:pt idx="21032">
                        <c:v>127.4</c:v>
                      </c:pt>
                      <c:pt idx="21033">
                        <c:v>127.6</c:v>
                      </c:pt>
                      <c:pt idx="21034">
                        <c:v>128.4</c:v>
                      </c:pt>
                      <c:pt idx="21035">
                        <c:v>126.1</c:v>
                      </c:pt>
                      <c:pt idx="21036">
                        <c:v>127.8</c:v>
                      </c:pt>
                      <c:pt idx="21037">
                        <c:v>128</c:v>
                      </c:pt>
                      <c:pt idx="21038">
                        <c:v>127.4</c:v>
                      </c:pt>
                      <c:pt idx="21039">
                        <c:v>126.8</c:v>
                      </c:pt>
                      <c:pt idx="21040">
                        <c:v>126.3</c:v>
                      </c:pt>
                      <c:pt idx="21041">
                        <c:v>129.69999999999999</c:v>
                      </c:pt>
                      <c:pt idx="21042">
                        <c:v>126.7</c:v>
                      </c:pt>
                      <c:pt idx="21043">
                        <c:v>127.2</c:v>
                      </c:pt>
                      <c:pt idx="21044">
                        <c:v>128.19999999999999</c:v>
                      </c:pt>
                      <c:pt idx="21045">
                        <c:v>127.3</c:v>
                      </c:pt>
                      <c:pt idx="21046">
                        <c:v>127.4</c:v>
                      </c:pt>
                      <c:pt idx="21047">
                        <c:v>127.5</c:v>
                      </c:pt>
                      <c:pt idx="21048">
                        <c:v>127.2</c:v>
                      </c:pt>
                      <c:pt idx="21049">
                        <c:v>127.3</c:v>
                      </c:pt>
                      <c:pt idx="21050">
                        <c:v>128.6</c:v>
                      </c:pt>
                      <c:pt idx="21051">
                        <c:v>127.2</c:v>
                      </c:pt>
                      <c:pt idx="21052">
                        <c:v>126.9</c:v>
                      </c:pt>
                      <c:pt idx="21053">
                        <c:v>127.9</c:v>
                      </c:pt>
                      <c:pt idx="21054">
                        <c:v>127.4</c:v>
                      </c:pt>
                      <c:pt idx="21055">
                        <c:v>128.30000000000001</c:v>
                      </c:pt>
                      <c:pt idx="21056">
                        <c:v>128.6</c:v>
                      </c:pt>
                      <c:pt idx="21057">
                        <c:v>127.1</c:v>
                      </c:pt>
                      <c:pt idx="21058">
                        <c:v>126.5</c:v>
                      </c:pt>
                      <c:pt idx="21059">
                        <c:v>127</c:v>
                      </c:pt>
                      <c:pt idx="21060">
                        <c:v>127.1</c:v>
                      </c:pt>
                      <c:pt idx="21061">
                        <c:v>128.1</c:v>
                      </c:pt>
                      <c:pt idx="21062">
                        <c:v>127.2</c:v>
                      </c:pt>
                      <c:pt idx="21063">
                        <c:v>126.2</c:v>
                      </c:pt>
                      <c:pt idx="21064">
                        <c:v>127.5</c:v>
                      </c:pt>
                      <c:pt idx="21065">
                        <c:v>127.1</c:v>
                      </c:pt>
                      <c:pt idx="21066">
                        <c:v>126.3</c:v>
                      </c:pt>
                      <c:pt idx="21067">
                        <c:v>127.7</c:v>
                      </c:pt>
                      <c:pt idx="21068">
                        <c:v>129</c:v>
                      </c:pt>
                      <c:pt idx="21069">
                        <c:v>127.9</c:v>
                      </c:pt>
                      <c:pt idx="21070">
                        <c:v>126.4</c:v>
                      </c:pt>
                      <c:pt idx="21071">
                        <c:v>126.4</c:v>
                      </c:pt>
                      <c:pt idx="21072">
                        <c:v>127</c:v>
                      </c:pt>
                      <c:pt idx="21073">
                        <c:v>126.9</c:v>
                      </c:pt>
                      <c:pt idx="21074">
                        <c:v>126.3</c:v>
                      </c:pt>
                      <c:pt idx="21075">
                        <c:v>127.2</c:v>
                      </c:pt>
                      <c:pt idx="21076">
                        <c:v>127.5</c:v>
                      </c:pt>
                      <c:pt idx="21077">
                        <c:v>128.5</c:v>
                      </c:pt>
                      <c:pt idx="21078">
                        <c:v>128</c:v>
                      </c:pt>
                      <c:pt idx="21079">
                        <c:v>127.6</c:v>
                      </c:pt>
                      <c:pt idx="21080">
                        <c:v>127</c:v>
                      </c:pt>
                      <c:pt idx="21081">
                        <c:v>125.9</c:v>
                      </c:pt>
                      <c:pt idx="21082">
                        <c:v>127.1</c:v>
                      </c:pt>
                      <c:pt idx="21083">
                        <c:v>127.7</c:v>
                      </c:pt>
                      <c:pt idx="21084">
                        <c:v>127.4</c:v>
                      </c:pt>
                      <c:pt idx="21085">
                        <c:v>128.6</c:v>
                      </c:pt>
                      <c:pt idx="21086">
                        <c:v>126.3</c:v>
                      </c:pt>
                      <c:pt idx="21087">
                        <c:v>127.4</c:v>
                      </c:pt>
                      <c:pt idx="21088">
                        <c:v>128.4</c:v>
                      </c:pt>
                      <c:pt idx="21089">
                        <c:v>127.1</c:v>
                      </c:pt>
                      <c:pt idx="21090">
                        <c:v>127.7</c:v>
                      </c:pt>
                      <c:pt idx="21091">
                        <c:v>126.1</c:v>
                      </c:pt>
                      <c:pt idx="21092">
                        <c:v>126.7</c:v>
                      </c:pt>
                      <c:pt idx="21093">
                        <c:v>127</c:v>
                      </c:pt>
                      <c:pt idx="21094">
                        <c:v>127.2</c:v>
                      </c:pt>
                      <c:pt idx="21095">
                        <c:v>127.4</c:v>
                      </c:pt>
                      <c:pt idx="21096">
                        <c:v>126.8</c:v>
                      </c:pt>
                      <c:pt idx="21097">
                        <c:v>128.5</c:v>
                      </c:pt>
                      <c:pt idx="21098">
                        <c:v>127.1</c:v>
                      </c:pt>
                      <c:pt idx="21099">
                        <c:v>127.6</c:v>
                      </c:pt>
                      <c:pt idx="21100">
                        <c:v>126.1</c:v>
                      </c:pt>
                      <c:pt idx="21101">
                        <c:v>127.4</c:v>
                      </c:pt>
                      <c:pt idx="21102">
                        <c:v>127.8</c:v>
                      </c:pt>
                      <c:pt idx="21103">
                        <c:v>127.2</c:v>
                      </c:pt>
                      <c:pt idx="21104">
                        <c:v>127</c:v>
                      </c:pt>
                      <c:pt idx="21105">
                        <c:v>127.6</c:v>
                      </c:pt>
                      <c:pt idx="21106">
                        <c:v>128.5</c:v>
                      </c:pt>
                      <c:pt idx="21107">
                        <c:v>128.30000000000001</c:v>
                      </c:pt>
                      <c:pt idx="21108">
                        <c:v>125.8</c:v>
                      </c:pt>
                      <c:pt idx="21109">
                        <c:v>127.7</c:v>
                      </c:pt>
                      <c:pt idx="21110">
                        <c:v>126.9</c:v>
                      </c:pt>
                      <c:pt idx="21111">
                        <c:v>127.5</c:v>
                      </c:pt>
                      <c:pt idx="21112">
                        <c:v>127.4</c:v>
                      </c:pt>
                      <c:pt idx="21113">
                        <c:v>125.8</c:v>
                      </c:pt>
                      <c:pt idx="21114">
                        <c:v>125.9</c:v>
                      </c:pt>
                      <c:pt idx="21115">
                        <c:v>128.30000000000001</c:v>
                      </c:pt>
                      <c:pt idx="21116">
                        <c:v>128</c:v>
                      </c:pt>
                      <c:pt idx="21117">
                        <c:v>126.4</c:v>
                      </c:pt>
                      <c:pt idx="21118">
                        <c:v>126.7</c:v>
                      </c:pt>
                      <c:pt idx="21119">
                        <c:v>126.7</c:v>
                      </c:pt>
                      <c:pt idx="21120">
                        <c:v>127</c:v>
                      </c:pt>
                      <c:pt idx="21121">
                        <c:v>127.8</c:v>
                      </c:pt>
                      <c:pt idx="21122">
                        <c:v>128.9</c:v>
                      </c:pt>
                      <c:pt idx="21123">
                        <c:v>127.6</c:v>
                      </c:pt>
                      <c:pt idx="21124">
                        <c:v>127.3</c:v>
                      </c:pt>
                      <c:pt idx="21125">
                        <c:v>128</c:v>
                      </c:pt>
                      <c:pt idx="21126">
                        <c:v>126.7</c:v>
                      </c:pt>
                      <c:pt idx="21127">
                        <c:v>127.8</c:v>
                      </c:pt>
                      <c:pt idx="21128">
                        <c:v>127.1</c:v>
                      </c:pt>
                      <c:pt idx="21129">
                        <c:v>125.6</c:v>
                      </c:pt>
                      <c:pt idx="21130">
                        <c:v>127.2</c:v>
                      </c:pt>
                      <c:pt idx="21131">
                        <c:v>127.4</c:v>
                      </c:pt>
                      <c:pt idx="21132">
                        <c:v>126.6</c:v>
                      </c:pt>
                      <c:pt idx="21133">
                        <c:v>126.8</c:v>
                      </c:pt>
                      <c:pt idx="21134">
                        <c:v>126</c:v>
                      </c:pt>
                      <c:pt idx="21135">
                        <c:v>128.1</c:v>
                      </c:pt>
                      <c:pt idx="21136">
                        <c:v>127.1</c:v>
                      </c:pt>
                      <c:pt idx="21137">
                        <c:v>127.6</c:v>
                      </c:pt>
                      <c:pt idx="21138">
                        <c:v>128</c:v>
                      </c:pt>
                      <c:pt idx="21139">
                        <c:v>127.9</c:v>
                      </c:pt>
                      <c:pt idx="21140">
                        <c:v>126.7</c:v>
                      </c:pt>
                      <c:pt idx="21141">
                        <c:v>127.5</c:v>
                      </c:pt>
                      <c:pt idx="21142">
                        <c:v>127.7</c:v>
                      </c:pt>
                      <c:pt idx="21143">
                        <c:v>126.1</c:v>
                      </c:pt>
                      <c:pt idx="21144">
                        <c:v>127.2</c:v>
                      </c:pt>
                      <c:pt idx="21145">
                        <c:v>128.6</c:v>
                      </c:pt>
                      <c:pt idx="21146">
                        <c:v>127.5</c:v>
                      </c:pt>
                      <c:pt idx="21147">
                        <c:v>127.1</c:v>
                      </c:pt>
                      <c:pt idx="21148">
                        <c:v>126.8</c:v>
                      </c:pt>
                      <c:pt idx="21149">
                        <c:v>127.5</c:v>
                      </c:pt>
                      <c:pt idx="21150">
                        <c:v>127.7</c:v>
                      </c:pt>
                      <c:pt idx="21151">
                        <c:v>126.6</c:v>
                      </c:pt>
                      <c:pt idx="21152">
                        <c:v>127</c:v>
                      </c:pt>
                      <c:pt idx="21153">
                        <c:v>126.1</c:v>
                      </c:pt>
                      <c:pt idx="21154">
                        <c:v>127.5</c:v>
                      </c:pt>
                      <c:pt idx="21155">
                        <c:v>127.4</c:v>
                      </c:pt>
                      <c:pt idx="21156">
                        <c:v>127</c:v>
                      </c:pt>
                      <c:pt idx="21157">
                        <c:v>128.30000000000001</c:v>
                      </c:pt>
                      <c:pt idx="21158">
                        <c:v>127.9</c:v>
                      </c:pt>
                      <c:pt idx="21159">
                        <c:v>127</c:v>
                      </c:pt>
                      <c:pt idx="21160">
                        <c:v>128.80000000000001</c:v>
                      </c:pt>
                      <c:pt idx="21161">
                        <c:v>126.9</c:v>
                      </c:pt>
                      <c:pt idx="21162">
                        <c:v>127</c:v>
                      </c:pt>
                      <c:pt idx="21163">
                        <c:v>127</c:v>
                      </c:pt>
                      <c:pt idx="21164">
                        <c:v>125.8</c:v>
                      </c:pt>
                      <c:pt idx="21165">
                        <c:v>127</c:v>
                      </c:pt>
                      <c:pt idx="21166">
                        <c:v>128</c:v>
                      </c:pt>
                      <c:pt idx="21167">
                        <c:v>127.3</c:v>
                      </c:pt>
                      <c:pt idx="21168">
                        <c:v>127.2</c:v>
                      </c:pt>
                      <c:pt idx="21169">
                        <c:v>125.8</c:v>
                      </c:pt>
                      <c:pt idx="21170">
                        <c:v>126.7</c:v>
                      </c:pt>
                      <c:pt idx="21171">
                        <c:v>127.3</c:v>
                      </c:pt>
                      <c:pt idx="21172">
                        <c:v>127.7</c:v>
                      </c:pt>
                      <c:pt idx="21173">
                        <c:v>127.5</c:v>
                      </c:pt>
                      <c:pt idx="21174">
                        <c:v>127.7</c:v>
                      </c:pt>
                      <c:pt idx="21175">
                        <c:v>128.6</c:v>
                      </c:pt>
                      <c:pt idx="21176">
                        <c:v>127.7</c:v>
                      </c:pt>
                      <c:pt idx="21177">
                        <c:v>127.7</c:v>
                      </c:pt>
                      <c:pt idx="21178">
                        <c:v>128</c:v>
                      </c:pt>
                      <c:pt idx="21179">
                        <c:v>125.8</c:v>
                      </c:pt>
                      <c:pt idx="21180">
                        <c:v>127.4</c:v>
                      </c:pt>
                      <c:pt idx="21181">
                        <c:v>127.7</c:v>
                      </c:pt>
                      <c:pt idx="21182">
                        <c:v>128.1</c:v>
                      </c:pt>
                      <c:pt idx="21183">
                        <c:v>126.8</c:v>
                      </c:pt>
                      <c:pt idx="21184">
                        <c:v>127.5</c:v>
                      </c:pt>
                      <c:pt idx="21185">
                        <c:v>127.4</c:v>
                      </c:pt>
                      <c:pt idx="21186">
                        <c:v>127.2</c:v>
                      </c:pt>
                      <c:pt idx="21187">
                        <c:v>127.6</c:v>
                      </c:pt>
                      <c:pt idx="21188">
                        <c:v>128.5</c:v>
                      </c:pt>
                      <c:pt idx="21189">
                        <c:v>127.6</c:v>
                      </c:pt>
                      <c:pt idx="21190">
                        <c:v>128.4</c:v>
                      </c:pt>
                      <c:pt idx="21191">
                        <c:v>128.1</c:v>
                      </c:pt>
                      <c:pt idx="21192">
                        <c:v>126</c:v>
                      </c:pt>
                      <c:pt idx="21193">
                        <c:v>126.9</c:v>
                      </c:pt>
                      <c:pt idx="21194">
                        <c:v>126.4</c:v>
                      </c:pt>
                      <c:pt idx="21195">
                        <c:v>127.6</c:v>
                      </c:pt>
                      <c:pt idx="21196">
                        <c:v>127.7</c:v>
                      </c:pt>
                      <c:pt idx="21197">
                        <c:v>128.5</c:v>
                      </c:pt>
                      <c:pt idx="21198">
                        <c:v>127.4</c:v>
                      </c:pt>
                      <c:pt idx="21199">
                        <c:v>128.19999999999999</c:v>
                      </c:pt>
                      <c:pt idx="21200">
                        <c:v>127.2</c:v>
                      </c:pt>
                      <c:pt idx="21201">
                        <c:v>127.8</c:v>
                      </c:pt>
                      <c:pt idx="21202">
                        <c:v>127.4</c:v>
                      </c:pt>
                      <c:pt idx="21203">
                        <c:v>127.5</c:v>
                      </c:pt>
                      <c:pt idx="21204">
                        <c:v>127.7</c:v>
                      </c:pt>
                      <c:pt idx="21205">
                        <c:v>127.6</c:v>
                      </c:pt>
                      <c:pt idx="21206">
                        <c:v>127.4</c:v>
                      </c:pt>
                      <c:pt idx="21207">
                        <c:v>127</c:v>
                      </c:pt>
                      <c:pt idx="21208">
                        <c:v>127.7</c:v>
                      </c:pt>
                      <c:pt idx="21209">
                        <c:v>128.1</c:v>
                      </c:pt>
                      <c:pt idx="21210">
                        <c:v>126.8</c:v>
                      </c:pt>
                      <c:pt idx="21211">
                        <c:v>127.7</c:v>
                      </c:pt>
                      <c:pt idx="21212">
                        <c:v>127.2</c:v>
                      </c:pt>
                      <c:pt idx="21213">
                        <c:v>127.7</c:v>
                      </c:pt>
                      <c:pt idx="21214">
                        <c:v>126.1</c:v>
                      </c:pt>
                      <c:pt idx="21215">
                        <c:v>127.4</c:v>
                      </c:pt>
                      <c:pt idx="21216">
                        <c:v>127.5</c:v>
                      </c:pt>
                      <c:pt idx="21217">
                        <c:v>127.2</c:v>
                      </c:pt>
                      <c:pt idx="21218">
                        <c:v>127.5</c:v>
                      </c:pt>
                      <c:pt idx="21219">
                        <c:v>126.4</c:v>
                      </c:pt>
                      <c:pt idx="21220">
                        <c:v>127.5</c:v>
                      </c:pt>
                      <c:pt idx="21221">
                        <c:v>126.8</c:v>
                      </c:pt>
                      <c:pt idx="21222">
                        <c:v>127.7</c:v>
                      </c:pt>
                      <c:pt idx="21223">
                        <c:v>127.2</c:v>
                      </c:pt>
                      <c:pt idx="21224">
                        <c:v>128.19999999999999</c:v>
                      </c:pt>
                      <c:pt idx="21225">
                        <c:v>127.6</c:v>
                      </c:pt>
                      <c:pt idx="21226">
                        <c:v>126.5</c:v>
                      </c:pt>
                      <c:pt idx="21227">
                        <c:v>126.8</c:v>
                      </c:pt>
                      <c:pt idx="21228">
                        <c:v>127.2</c:v>
                      </c:pt>
                      <c:pt idx="21229">
                        <c:v>127.5</c:v>
                      </c:pt>
                      <c:pt idx="21230">
                        <c:v>126.5</c:v>
                      </c:pt>
                      <c:pt idx="21231">
                        <c:v>126.9</c:v>
                      </c:pt>
                      <c:pt idx="21232">
                        <c:v>127.4</c:v>
                      </c:pt>
                      <c:pt idx="21233">
                        <c:v>126.6</c:v>
                      </c:pt>
                      <c:pt idx="21234">
                        <c:v>127.2</c:v>
                      </c:pt>
                      <c:pt idx="21235">
                        <c:v>127.7</c:v>
                      </c:pt>
                      <c:pt idx="21236">
                        <c:v>126.4</c:v>
                      </c:pt>
                      <c:pt idx="21237">
                        <c:v>127</c:v>
                      </c:pt>
                      <c:pt idx="21238">
                        <c:v>128.19999999999999</c:v>
                      </c:pt>
                      <c:pt idx="21239">
                        <c:v>126.7</c:v>
                      </c:pt>
                      <c:pt idx="21240">
                        <c:v>128.4</c:v>
                      </c:pt>
                      <c:pt idx="21241">
                        <c:v>127.8</c:v>
                      </c:pt>
                      <c:pt idx="21242">
                        <c:v>127.7</c:v>
                      </c:pt>
                      <c:pt idx="21243">
                        <c:v>128.30000000000001</c:v>
                      </c:pt>
                      <c:pt idx="21244">
                        <c:v>128.30000000000001</c:v>
                      </c:pt>
                      <c:pt idx="21245">
                        <c:v>128.9</c:v>
                      </c:pt>
                      <c:pt idx="21246">
                        <c:v>126.5</c:v>
                      </c:pt>
                      <c:pt idx="21247">
                        <c:v>126.6</c:v>
                      </c:pt>
                      <c:pt idx="21248">
                        <c:v>127.4</c:v>
                      </c:pt>
                      <c:pt idx="21249">
                        <c:v>127.7</c:v>
                      </c:pt>
                      <c:pt idx="21250">
                        <c:v>126.8</c:v>
                      </c:pt>
                      <c:pt idx="21251">
                        <c:v>127.4</c:v>
                      </c:pt>
                      <c:pt idx="21252">
                        <c:v>126.7</c:v>
                      </c:pt>
                      <c:pt idx="21253">
                        <c:v>125.8</c:v>
                      </c:pt>
                      <c:pt idx="21254">
                        <c:v>127.7</c:v>
                      </c:pt>
                      <c:pt idx="21255">
                        <c:v>126.9</c:v>
                      </c:pt>
                      <c:pt idx="21256">
                        <c:v>128</c:v>
                      </c:pt>
                      <c:pt idx="21257">
                        <c:v>126.1</c:v>
                      </c:pt>
                      <c:pt idx="21258">
                        <c:v>127.2</c:v>
                      </c:pt>
                      <c:pt idx="21259">
                        <c:v>126.5</c:v>
                      </c:pt>
                      <c:pt idx="21260">
                        <c:v>127.2</c:v>
                      </c:pt>
                      <c:pt idx="21261">
                        <c:v>127.2</c:v>
                      </c:pt>
                      <c:pt idx="21262">
                        <c:v>128.1</c:v>
                      </c:pt>
                      <c:pt idx="21263">
                        <c:v>128.5</c:v>
                      </c:pt>
                      <c:pt idx="21264">
                        <c:v>126.4</c:v>
                      </c:pt>
                      <c:pt idx="21265">
                        <c:v>127.5</c:v>
                      </c:pt>
                      <c:pt idx="21266">
                        <c:v>126.2</c:v>
                      </c:pt>
                      <c:pt idx="21267">
                        <c:v>127.2</c:v>
                      </c:pt>
                      <c:pt idx="21268">
                        <c:v>126.9</c:v>
                      </c:pt>
                      <c:pt idx="21269">
                        <c:v>126.7</c:v>
                      </c:pt>
                      <c:pt idx="21270">
                        <c:v>128.19999999999999</c:v>
                      </c:pt>
                      <c:pt idx="21271">
                        <c:v>127.4</c:v>
                      </c:pt>
                      <c:pt idx="21272">
                        <c:v>127.4</c:v>
                      </c:pt>
                      <c:pt idx="21273">
                        <c:v>126.1</c:v>
                      </c:pt>
                      <c:pt idx="21274">
                        <c:v>126.3</c:v>
                      </c:pt>
                      <c:pt idx="21275">
                        <c:v>127.1</c:v>
                      </c:pt>
                      <c:pt idx="21276">
                        <c:v>126.9</c:v>
                      </c:pt>
                      <c:pt idx="21277">
                        <c:v>126.6</c:v>
                      </c:pt>
                      <c:pt idx="21278">
                        <c:v>127.4</c:v>
                      </c:pt>
                      <c:pt idx="21279">
                        <c:v>125.9</c:v>
                      </c:pt>
                      <c:pt idx="21280">
                        <c:v>126.7</c:v>
                      </c:pt>
                      <c:pt idx="21281">
                        <c:v>127.9</c:v>
                      </c:pt>
                      <c:pt idx="21282">
                        <c:v>126.2</c:v>
                      </c:pt>
                      <c:pt idx="21283">
                        <c:v>126.1</c:v>
                      </c:pt>
                      <c:pt idx="21284">
                        <c:v>127</c:v>
                      </c:pt>
                      <c:pt idx="21285">
                        <c:v>126.9</c:v>
                      </c:pt>
                      <c:pt idx="21286">
                        <c:v>127.7</c:v>
                      </c:pt>
                      <c:pt idx="21287">
                        <c:v>128.1</c:v>
                      </c:pt>
                      <c:pt idx="21288">
                        <c:v>126.9</c:v>
                      </c:pt>
                      <c:pt idx="21289">
                        <c:v>125.6</c:v>
                      </c:pt>
                      <c:pt idx="21290">
                        <c:v>126.4</c:v>
                      </c:pt>
                      <c:pt idx="21291">
                        <c:v>126.1</c:v>
                      </c:pt>
                      <c:pt idx="21292">
                        <c:v>126.8</c:v>
                      </c:pt>
                      <c:pt idx="21293">
                        <c:v>125.6</c:v>
                      </c:pt>
                      <c:pt idx="21294">
                        <c:v>125.5</c:v>
                      </c:pt>
                      <c:pt idx="21295">
                        <c:v>127.7</c:v>
                      </c:pt>
                      <c:pt idx="21296">
                        <c:v>127.3</c:v>
                      </c:pt>
                      <c:pt idx="21297">
                        <c:v>126.2</c:v>
                      </c:pt>
                      <c:pt idx="21298">
                        <c:v>127.4</c:v>
                      </c:pt>
                      <c:pt idx="21299">
                        <c:v>126.5</c:v>
                      </c:pt>
                      <c:pt idx="21300">
                        <c:v>127.3</c:v>
                      </c:pt>
                      <c:pt idx="21301">
                        <c:v>126.9</c:v>
                      </c:pt>
                      <c:pt idx="21302">
                        <c:v>126.8</c:v>
                      </c:pt>
                      <c:pt idx="21303">
                        <c:v>127.9</c:v>
                      </c:pt>
                      <c:pt idx="21304">
                        <c:v>127.3</c:v>
                      </c:pt>
                      <c:pt idx="21305">
                        <c:v>127.4</c:v>
                      </c:pt>
                      <c:pt idx="21306">
                        <c:v>126.7</c:v>
                      </c:pt>
                      <c:pt idx="21307">
                        <c:v>127.5</c:v>
                      </c:pt>
                      <c:pt idx="21308">
                        <c:v>127</c:v>
                      </c:pt>
                      <c:pt idx="21309">
                        <c:v>127.4</c:v>
                      </c:pt>
                      <c:pt idx="21310">
                        <c:v>126.7</c:v>
                      </c:pt>
                      <c:pt idx="21311">
                        <c:v>126.8</c:v>
                      </c:pt>
                      <c:pt idx="21312">
                        <c:v>127.8</c:v>
                      </c:pt>
                      <c:pt idx="21313">
                        <c:v>127.3</c:v>
                      </c:pt>
                      <c:pt idx="21314">
                        <c:v>125.6</c:v>
                      </c:pt>
                      <c:pt idx="21315">
                        <c:v>127.5</c:v>
                      </c:pt>
                      <c:pt idx="21316">
                        <c:v>126.3</c:v>
                      </c:pt>
                      <c:pt idx="21317">
                        <c:v>127.2</c:v>
                      </c:pt>
                      <c:pt idx="21318">
                        <c:v>127.6</c:v>
                      </c:pt>
                      <c:pt idx="21319">
                        <c:v>127.3</c:v>
                      </c:pt>
                      <c:pt idx="21320">
                        <c:v>126.7</c:v>
                      </c:pt>
                      <c:pt idx="21321">
                        <c:v>126.1</c:v>
                      </c:pt>
                      <c:pt idx="21322">
                        <c:v>126.4</c:v>
                      </c:pt>
                      <c:pt idx="21323">
                        <c:v>126.5</c:v>
                      </c:pt>
                      <c:pt idx="21324">
                        <c:v>126.7</c:v>
                      </c:pt>
                      <c:pt idx="21325">
                        <c:v>126.5</c:v>
                      </c:pt>
                      <c:pt idx="21326">
                        <c:v>128.30000000000001</c:v>
                      </c:pt>
                      <c:pt idx="21327">
                        <c:v>126.3</c:v>
                      </c:pt>
                      <c:pt idx="21328">
                        <c:v>127</c:v>
                      </c:pt>
                      <c:pt idx="21329">
                        <c:v>126.8</c:v>
                      </c:pt>
                      <c:pt idx="21330">
                        <c:v>126.2</c:v>
                      </c:pt>
                      <c:pt idx="21331">
                        <c:v>127.5</c:v>
                      </c:pt>
                      <c:pt idx="21332">
                        <c:v>127.5</c:v>
                      </c:pt>
                      <c:pt idx="21333">
                        <c:v>127.2</c:v>
                      </c:pt>
                      <c:pt idx="21334">
                        <c:v>126.4</c:v>
                      </c:pt>
                      <c:pt idx="21335">
                        <c:v>126.5</c:v>
                      </c:pt>
                      <c:pt idx="21336">
                        <c:v>126.6</c:v>
                      </c:pt>
                      <c:pt idx="21337">
                        <c:v>126.4</c:v>
                      </c:pt>
                      <c:pt idx="21338">
                        <c:v>126.7</c:v>
                      </c:pt>
                      <c:pt idx="21339">
                        <c:v>127.3</c:v>
                      </c:pt>
                      <c:pt idx="21340">
                        <c:v>127.1</c:v>
                      </c:pt>
                      <c:pt idx="21341">
                        <c:v>125.8</c:v>
                      </c:pt>
                      <c:pt idx="21342">
                        <c:v>126.1</c:v>
                      </c:pt>
                      <c:pt idx="21343">
                        <c:v>126</c:v>
                      </c:pt>
                      <c:pt idx="21344">
                        <c:v>126.4</c:v>
                      </c:pt>
                      <c:pt idx="21345">
                        <c:v>126.5</c:v>
                      </c:pt>
                      <c:pt idx="21346">
                        <c:v>126.8</c:v>
                      </c:pt>
                      <c:pt idx="21347">
                        <c:v>127.2</c:v>
                      </c:pt>
                      <c:pt idx="21348">
                        <c:v>127</c:v>
                      </c:pt>
                      <c:pt idx="21349">
                        <c:v>126.7</c:v>
                      </c:pt>
                      <c:pt idx="21350">
                        <c:v>125.6</c:v>
                      </c:pt>
                      <c:pt idx="21351">
                        <c:v>126.9</c:v>
                      </c:pt>
                      <c:pt idx="21352">
                        <c:v>126.9</c:v>
                      </c:pt>
                      <c:pt idx="21353">
                        <c:v>127.3</c:v>
                      </c:pt>
                      <c:pt idx="21354">
                        <c:v>127.3</c:v>
                      </c:pt>
                      <c:pt idx="21355">
                        <c:v>128.19999999999999</c:v>
                      </c:pt>
                      <c:pt idx="21356">
                        <c:v>127.5</c:v>
                      </c:pt>
                      <c:pt idx="21357">
                        <c:v>127.2</c:v>
                      </c:pt>
                      <c:pt idx="21358">
                        <c:v>127.7</c:v>
                      </c:pt>
                      <c:pt idx="21359">
                        <c:v>126.1</c:v>
                      </c:pt>
                      <c:pt idx="21360">
                        <c:v>127.8</c:v>
                      </c:pt>
                      <c:pt idx="21361">
                        <c:v>126.8</c:v>
                      </c:pt>
                      <c:pt idx="21362">
                        <c:v>126.6</c:v>
                      </c:pt>
                      <c:pt idx="21363">
                        <c:v>126.9</c:v>
                      </c:pt>
                      <c:pt idx="21364">
                        <c:v>125.9</c:v>
                      </c:pt>
                      <c:pt idx="21365">
                        <c:v>127</c:v>
                      </c:pt>
                      <c:pt idx="21366">
                        <c:v>127.6</c:v>
                      </c:pt>
                      <c:pt idx="21367">
                        <c:v>126.3</c:v>
                      </c:pt>
                      <c:pt idx="21368">
                        <c:v>127.1</c:v>
                      </c:pt>
                      <c:pt idx="21369">
                        <c:v>126.6</c:v>
                      </c:pt>
                      <c:pt idx="21370">
                        <c:v>126.4</c:v>
                      </c:pt>
                      <c:pt idx="21371">
                        <c:v>126.1</c:v>
                      </c:pt>
                      <c:pt idx="21372">
                        <c:v>126.5</c:v>
                      </c:pt>
                      <c:pt idx="21373">
                        <c:v>126.1</c:v>
                      </c:pt>
                      <c:pt idx="21374">
                        <c:v>126.6</c:v>
                      </c:pt>
                      <c:pt idx="21375">
                        <c:v>126.5</c:v>
                      </c:pt>
                      <c:pt idx="21376">
                        <c:v>127.1</c:v>
                      </c:pt>
                      <c:pt idx="21377">
                        <c:v>126.6</c:v>
                      </c:pt>
                      <c:pt idx="21378">
                        <c:v>126.3</c:v>
                      </c:pt>
                      <c:pt idx="21379">
                        <c:v>125.8</c:v>
                      </c:pt>
                      <c:pt idx="21380">
                        <c:v>127.7</c:v>
                      </c:pt>
                      <c:pt idx="21381">
                        <c:v>128.30000000000001</c:v>
                      </c:pt>
                      <c:pt idx="21382">
                        <c:v>126.9</c:v>
                      </c:pt>
                      <c:pt idx="21383">
                        <c:v>126.9</c:v>
                      </c:pt>
                      <c:pt idx="21384">
                        <c:v>127.9</c:v>
                      </c:pt>
                      <c:pt idx="21385">
                        <c:v>127.8</c:v>
                      </c:pt>
                      <c:pt idx="21386">
                        <c:v>126.4</c:v>
                      </c:pt>
                      <c:pt idx="21387">
                        <c:v>127</c:v>
                      </c:pt>
                      <c:pt idx="21388">
                        <c:v>127.5</c:v>
                      </c:pt>
                      <c:pt idx="21389">
                        <c:v>126.4</c:v>
                      </c:pt>
                      <c:pt idx="21390">
                        <c:v>126.4</c:v>
                      </c:pt>
                      <c:pt idx="21391">
                        <c:v>126.2</c:v>
                      </c:pt>
                      <c:pt idx="21392">
                        <c:v>125.9</c:v>
                      </c:pt>
                      <c:pt idx="21393">
                        <c:v>125.5</c:v>
                      </c:pt>
                      <c:pt idx="21394">
                        <c:v>126.5</c:v>
                      </c:pt>
                      <c:pt idx="21395">
                        <c:v>126.9</c:v>
                      </c:pt>
                      <c:pt idx="21396">
                        <c:v>126.4</c:v>
                      </c:pt>
                      <c:pt idx="21397">
                        <c:v>126</c:v>
                      </c:pt>
                      <c:pt idx="21398">
                        <c:v>126.4</c:v>
                      </c:pt>
                      <c:pt idx="21399">
                        <c:v>128.6</c:v>
                      </c:pt>
                      <c:pt idx="21400">
                        <c:v>127.5</c:v>
                      </c:pt>
                      <c:pt idx="21401">
                        <c:v>126.3</c:v>
                      </c:pt>
                      <c:pt idx="21402">
                        <c:v>126.7</c:v>
                      </c:pt>
                      <c:pt idx="21403">
                        <c:v>126.4</c:v>
                      </c:pt>
                      <c:pt idx="21404">
                        <c:v>127.2</c:v>
                      </c:pt>
                      <c:pt idx="21405">
                        <c:v>126.2</c:v>
                      </c:pt>
                      <c:pt idx="21406">
                        <c:v>126.9</c:v>
                      </c:pt>
                      <c:pt idx="21407">
                        <c:v>127.5</c:v>
                      </c:pt>
                      <c:pt idx="21408">
                        <c:v>126.7</c:v>
                      </c:pt>
                      <c:pt idx="21409">
                        <c:v>126.2</c:v>
                      </c:pt>
                      <c:pt idx="21410">
                        <c:v>126.5</c:v>
                      </c:pt>
                      <c:pt idx="21411">
                        <c:v>126.5</c:v>
                      </c:pt>
                      <c:pt idx="21412">
                        <c:v>126.7</c:v>
                      </c:pt>
                      <c:pt idx="21413">
                        <c:v>126.4</c:v>
                      </c:pt>
                      <c:pt idx="21414">
                        <c:v>126.6</c:v>
                      </c:pt>
                      <c:pt idx="21415">
                        <c:v>126.6</c:v>
                      </c:pt>
                      <c:pt idx="21416">
                        <c:v>126.9</c:v>
                      </c:pt>
                      <c:pt idx="21417">
                        <c:v>126.5</c:v>
                      </c:pt>
                      <c:pt idx="21418">
                        <c:v>126.3</c:v>
                      </c:pt>
                      <c:pt idx="21419">
                        <c:v>127</c:v>
                      </c:pt>
                      <c:pt idx="21420">
                        <c:v>126.6</c:v>
                      </c:pt>
                      <c:pt idx="21421">
                        <c:v>126</c:v>
                      </c:pt>
                      <c:pt idx="21422">
                        <c:v>126.6</c:v>
                      </c:pt>
                      <c:pt idx="21423">
                        <c:v>126.5</c:v>
                      </c:pt>
                      <c:pt idx="21424">
                        <c:v>125.8</c:v>
                      </c:pt>
                      <c:pt idx="21425">
                        <c:v>126.7</c:v>
                      </c:pt>
                      <c:pt idx="21426">
                        <c:v>126</c:v>
                      </c:pt>
                      <c:pt idx="21427">
                        <c:v>126</c:v>
                      </c:pt>
                      <c:pt idx="21428">
                        <c:v>126.3</c:v>
                      </c:pt>
                      <c:pt idx="21429">
                        <c:v>126.5</c:v>
                      </c:pt>
                      <c:pt idx="21430">
                        <c:v>127.2</c:v>
                      </c:pt>
                      <c:pt idx="21431">
                        <c:v>126.5</c:v>
                      </c:pt>
                      <c:pt idx="21432">
                        <c:v>124.8</c:v>
                      </c:pt>
                      <c:pt idx="21433">
                        <c:v>126.3</c:v>
                      </c:pt>
                      <c:pt idx="21434">
                        <c:v>126.6</c:v>
                      </c:pt>
                      <c:pt idx="21435">
                        <c:v>126.9</c:v>
                      </c:pt>
                      <c:pt idx="21436">
                        <c:v>127.3</c:v>
                      </c:pt>
                      <c:pt idx="21437">
                        <c:v>125.8</c:v>
                      </c:pt>
                      <c:pt idx="21438">
                        <c:v>127.6</c:v>
                      </c:pt>
                      <c:pt idx="21439">
                        <c:v>126.6</c:v>
                      </c:pt>
                      <c:pt idx="21440">
                        <c:v>126.1</c:v>
                      </c:pt>
                      <c:pt idx="21441">
                        <c:v>126.8</c:v>
                      </c:pt>
                      <c:pt idx="21442">
                        <c:v>126.3</c:v>
                      </c:pt>
                      <c:pt idx="21443">
                        <c:v>126.4</c:v>
                      </c:pt>
                      <c:pt idx="21444">
                        <c:v>127.9</c:v>
                      </c:pt>
                      <c:pt idx="21445">
                        <c:v>126</c:v>
                      </c:pt>
                      <c:pt idx="21446">
                        <c:v>127.2</c:v>
                      </c:pt>
                      <c:pt idx="21447">
                        <c:v>126.9</c:v>
                      </c:pt>
                      <c:pt idx="21448">
                        <c:v>125.6</c:v>
                      </c:pt>
                      <c:pt idx="21449">
                        <c:v>126.7</c:v>
                      </c:pt>
                      <c:pt idx="21450">
                        <c:v>126.4</c:v>
                      </c:pt>
                      <c:pt idx="21451">
                        <c:v>126.2</c:v>
                      </c:pt>
                      <c:pt idx="21452">
                        <c:v>127.2</c:v>
                      </c:pt>
                      <c:pt idx="21453">
                        <c:v>127.3</c:v>
                      </c:pt>
                      <c:pt idx="21454">
                        <c:v>127.2</c:v>
                      </c:pt>
                      <c:pt idx="21455">
                        <c:v>126.2</c:v>
                      </c:pt>
                      <c:pt idx="21456">
                        <c:v>126.8</c:v>
                      </c:pt>
                      <c:pt idx="21457">
                        <c:v>126.1</c:v>
                      </c:pt>
                      <c:pt idx="21458">
                        <c:v>126.9</c:v>
                      </c:pt>
                      <c:pt idx="21459">
                        <c:v>126.9</c:v>
                      </c:pt>
                      <c:pt idx="21460">
                        <c:v>125.7</c:v>
                      </c:pt>
                      <c:pt idx="21461">
                        <c:v>127.1</c:v>
                      </c:pt>
                      <c:pt idx="21462">
                        <c:v>126</c:v>
                      </c:pt>
                      <c:pt idx="21463">
                        <c:v>127.8</c:v>
                      </c:pt>
                      <c:pt idx="21464">
                        <c:v>125.8</c:v>
                      </c:pt>
                      <c:pt idx="21465">
                        <c:v>126.1</c:v>
                      </c:pt>
                      <c:pt idx="21466">
                        <c:v>127</c:v>
                      </c:pt>
                      <c:pt idx="21467">
                        <c:v>125</c:v>
                      </c:pt>
                      <c:pt idx="21468">
                        <c:v>126.2</c:v>
                      </c:pt>
                      <c:pt idx="21469">
                        <c:v>125.2</c:v>
                      </c:pt>
                      <c:pt idx="21470">
                        <c:v>126</c:v>
                      </c:pt>
                      <c:pt idx="21471">
                        <c:v>126.6</c:v>
                      </c:pt>
                      <c:pt idx="21472">
                        <c:v>126.2</c:v>
                      </c:pt>
                      <c:pt idx="21473">
                        <c:v>126</c:v>
                      </c:pt>
                      <c:pt idx="21474">
                        <c:v>126</c:v>
                      </c:pt>
                      <c:pt idx="21475">
                        <c:v>126.8</c:v>
                      </c:pt>
                      <c:pt idx="21476">
                        <c:v>126.5</c:v>
                      </c:pt>
                      <c:pt idx="21477">
                        <c:v>125.3</c:v>
                      </c:pt>
                      <c:pt idx="21478">
                        <c:v>125.5</c:v>
                      </c:pt>
                      <c:pt idx="21479">
                        <c:v>126.4</c:v>
                      </c:pt>
                      <c:pt idx="21480">
                        <c:v>126.2</c:v>
                      </c:pt>
                      <c:pt idx="21481">
                        <c:v>125.6</c:v>
                      </c:pt>
                      <c:pt idx="21482">
                        <c:v>126</c:v>
                      </c:pt>
                      <c:pt idx="21483">
                        <c:v>126.4</c:v>
                      </c:pt>
                      <c:pt idx="21484">
                        <c:v>126.1</c:v>
                      </c:pt>
                      <c:pt idx="21485">
                        <c:v>126.4</c:v>
                      </c:pt>
                      <c:pt idx="21486">
                        <c:v>125.8</c:v>
                      </c:pt>
                      <c:pt idx="21487">
                        <c:v>125.8</c:v>
                      </c:pt>
                      <c:pt idx="21488">
                        <c:v>125</c:v>
                      </c:pt>
                      <c:pt idx="21489">
                        <c:v>125.7</c:v>
                      </c:pt>
                      <c:pt idx="21490">
                        <c:v>125.2</c:v>
                      </c:pt>
                      <c:pt idx="21491">
                        <c:v>125.5</c:v>
                      </c:pt>
                      <c:pt idx="21492">
                        <c:v>125.1</c:v>
                      </c:pt>
                      <c:pt idx="21493">
                        <c:v>125.3</c:v>
                      </c:pt>
                      <c:pt idx="21494">
                        <c:v>126.3</c:v>
                      </c:pt>
                      <c:pt idx="21495">
                        <c:v>124.7</c:v>
                      </c:pt>
                      <c:pt idx="21496">
                        <c:v>126.3</c:v>
                      </c:pt>
                      <c:pt idx="21497">
                        <c:v>126.5</c:v>
                      </c:pt>
                      <c:pt idx="21498">
                        <c:v>125.7</c:v>
                      </c:pt>
                      <c:pt idx="21499">
                        <c:v>125.9</c:v>
                      </c:pt>
                      <c:pt idx="21500">
                        <c:v>125.7</c:v>
                      </c:pt>
                      <c:pt idx="21501">
                        <c:v>126.4</c:v>
                      </c:pt>
                      <c:pt idx="21502">
                        <c:v>124.7</c:v>
                      </c:pt>
                      <c:pt idx="21503">
                        <c:v>125.5</c:v>
                      </c:pt>
                      <c:pt idx="21504">
                        <c:v>124.9</c:v>
                      </c:pt>
                      <c:pt idx="21505">
                        <c:v>125.8</c:v>
                      </c:pt>
                      <c:pt idx="21506">
                        <c:v>126.7</c:v>
                      </c:pt>
                      <c:pt idx="21507">
                        <c:v>126.5</c:v>
                      </c:pt>
                      <c:pt idx="21508">
                        <c:v>126.2</c:v>
                      </c:pt>
                      <c:pt idx="21509">
                        <c:v>125.2</c:v>
                      </c:pt>
                      <c:pt idx="21510">
                        <c:v>125.4</c:v>
                      </c:pt>
                      <c:pt idx="21511">
                        <c:v>126.1</c:v>
                      </c:pt>
                      <c:pt idx="21512">
                        <c:v>127</c:v>
                      </c:pt>
                      <c:pt idx="21513">
                        <c:v>126</c:v>
                      </c:pt>
                      <c:pt idx="21514">
                        <c:v>125.8</c:v>
                      </c:pt>
                      <c:pt idx="21515">
                        <c:v>125.6</c:v>
                      </c:pt>
                      <c:pt idx="21516">
                        <c:v>125.8</c:v>
                      </c:pt>
                      <c:pt idx="21517">
                        <c:v>125.6</c:v>
                      </c:pt>
                      <c:pt idx="21518">
                        <c:v>125</c:v>
                      </c:pt>
                      <c:pt idx="21519">
                        <c:v>125.8</c:v>
                      </c:pt>
                      <c:pt idx="21520">
                        <c:v>125</c:v>
                      </c:pt>
                      <c:pt idx="21521">
                        <c:v>125.3</c:v>
                      </c:pt>
                      <c:pt idx="21522">
                        <c:v>125.3</c:v>
                      </c:pt>
                      <c:pt idx="21523">
                        <c:v>126.4</c:v>
                      </c:pt>
                      <c:pt idx="21524">
                        <c:v>124.5</c:v>
                      </c:pt>
                      <c:pt idx="21525">
                        <c:v>125.5</c:v>
                      </c:pt>
                      <c:pt idx="21526">
                        <c:v>125.3</c:v>
                      </c:pt>
                      <c:pt idx="21527">
                        <c:v>126</c:v>
                      </c:pt>
                      <c:pt idx="21528">
                        <c:v>125.8</c:v>
                      </c:pt>
                      <c:pt idx="21529">
                        <c:v>125.1</c:v>
                      </c:pt>
                      <c:pt idx="21530">
                        <c:v>124.2</c:v>
                      </c:pt>
                      <c:pt idx="21531">
                        <c:v>125.4</c:v>
                      </c:pt>
                      <c:pt idx="21532">
                        <c:v>125.6</c:v>
                      </c:pt>
                      <c:pt idx="21533">
                        <c:v>126.3</c:v>
                      </c:pt>
                      <c:pt idx="21534">
                        <c:v>125.1</c:v>
                      </c:pt>
                      <c:pt idx="21535">
                        <c:v>124.9</c:v>
                      </c:pt>
                      <c:pt idx="21536">
                        <c:v>125</c:v>
                      </c:pt>
                      <c:pt idx="21537">
                        <c:v>125.3</c:v>
                      </c:pt>
                      <c:pt idx="21538">
                        <c:v>124.1</c:v>
                      </c:pt>
                      <c:pt idx="21539">
                        <c:v>124.6</c:v>
                      </c:pt>
                      <c:pt idx="21540">
                        <c:v>124.6</c:v>
                      </c:pt>
                      <c:pt idx="21541">
                        <c:v>124.4</c:v>
                      </c:pt>
                      <c:pt idx="21542">
                        <c:v>124.3</c:v>
                      </c:pt>
                      <c:pt idx="21543">
                        <c:v>123.7</c:v>
                      </c:pt>
                      <c:pt idx="21544">
                        <c:v>125.3</c:v>
                      </c:pt>
                      <c:pt idx="21545">
                        <c:v>124.9</c:v>
                      </c:pt>
                      <c:pt idx="21546">
                        <c:v>123.6</c:v>
                      </c:pt>
                      <c:pt idx="21547">
                        <c:v>124.8</c:v>
                      </c:pt>
                      <c:pt idx="21548">
                        <c:v>125.5</c:v>
                      </c:pt>
                      <c:pt idx="21549">
                        <c:v>125.9</c:v>
                      </c:pt>
                      <c:pt idx="21550">
                        <c:v>125.2</c:v>
                      </c:pt>
                      <c:pt idx="21551">
                        <c:v>124.8</c:v>
                      </c:pt>
                      <c:pt idx="21552">
                        <c:v>124.6</c:v>
                      </c:pt>
                      <c:pt idx="21553">
                        <c:v>123.8</c:v>
                      </c:pt>
                      <c:pt idx="21554">
                        <c:v>122.4</c:v>
                      </c:pt>
                      <c:pt idx="21555">
                        <c:v>123.3</c:v>
                      </c:pt>
                      <c:pt idx="21556">
                        <c:v>124</c:v>
                      </c:pt>
                      <c:pt idx="21557">
                        <c:v>124.3</c:v>
                      </c:pt>
                      <c:pt idx="21558">
                        <c:v>124.7</c:v>
                      </c:pt>
                      <c:pt idx="21559">
                        <c:v>125</c:v>
                      </c:pt>
                      <c:pt idx="21560">
                        <c:v>124</c:v>
                      </c:pt>
                      <c:pt idx="21561">
                        <c:v>123.5</c:v>
                      </c:pt>
                      <c:pt idx="21562">
                        <c:v>124.4</c:v>
                      </c:pt>
                      <c:pt idx="21563">
                        <c:v>123.3</c:v>
                      </c:pt>
                      <c:pt idx="21564">
                        <c:v>124.5</c:v>
                      </c:pt>
                      <c:pt idx="21565">
                        <c:v>124.7</c:v>
                      </c:pt>
                      <c:pt idx="21566">
                        <c:v>124.6</c:v>
                      </c:pt>
                      <c:pt idx="21567">
                        <c:v>124.5</c:v>
                      </c:pt>
                      <c:pt idx="21568">
                        <c:v>124.8</c:v>
                      </c:pt>
                      <c:pt idx="21569">
                        <c:v>124.5</c:v>
                      </c:pt>
                      <c:pt idx="21570">
                        <c:v>125</c:v>
                      </c:pt>
                      <c:pt idx="21571">
                        <c:v>124.4</c:v>
                      </c:pt>
                      <c:pt idx="21572">
                        <c:v>124.6</c:v>
                      </c:pt>
                      <c:pt idx="21573">
                        <c:v>125.6</c:v>
                      </c:pt>
                      <c:pt idx="21574">
                        <c:v>125.2</c:v>
                      </c:pt>
                      <c:pt idx="21575">
                        <c:v>123.3</c:v>
                      </c:pt>
                      <c:pt idx="21576">
                        <c:v>124.7</c:v>
                      </c:pt>
                      <c:pt idx="21577">
                        <c:v>125.3</c:v>
                      </c:pt>
                      <c:pt idx="21578">
                        <c:v>124.8</c:v>
                      </c:pt>
                      <c:pt idx="21579">
                        <c:v>124.9</c:v>
                      </c:pt>
                      <c:pt idx="21580">
                        <c:v>124.6</c:v>
                      </c:pt>
                      <c:pt idx="21581">
                        <c:v>124.3</c:v>
                      </c:pt>
                      <c:pt idx="21582">
                        <c:v>123.8</c:v>
                      </c:pt>
                      <c:pt idx="21583">
                        <c:v>123.7</c:v>
                      </c:pt>
                      <c:pt idx="21584">
                        <c:v>123.9</c:v>
                      </c:pt>
                      <c:pt idx="21585">
                        <c:v>124.4</c:v>
                      </c:pt>
                      <c:pt idx="21586">
                        <c:v>123.9</c:v>
                      </c:pt>
                      <c:pt idx="21587">
                        <c:v>124.4</c:v>
                      </c:pt>
                      <c:pt idx="21588">
                        <c:v>123.3</c:v>
                      </c:pt>
                      <c:pt idx="21589">
                        <c:v>123.2</c:v>
                      </c:pt>
                      <c:pt idx="21590">
                        <c:v>125</c:v>
                      </c:pt>
                      <c:pt idx="21591">
                        <c:v>124</c:v>
                      </c:pt>
                      <c:pt idx="21592">
                        <c:v>124.6</c:v>
                      </c:pt>
                      <c:pt idx="21593">
                        <c:v>124.6</c:v>
                      </c:pt>
                      <c:pt idx="21594">
                        <c:v>124.3</c:v>
                      </c:pt>
                      <c:pt idx="21595">
                        <c:v>124.2</c:v>
                      </c:pt>
                      <c:pt idx="21596">
                        <c:v>123.6</c:v>
                      </c:pt>
                      <c:pt idx="21597">
                        <c:v>124.1</c:v>
                      </c:pt>
                      <c:pt idx="21598">
                        <c:v>125.8</c:v>
                      </c:pt>
                      <c:pt idx="21599">
                        <c:v>124.4</c:v>
                      </c:pt>
                      <c:pt idx="21600">
                        <c:v>124.1</c:v>
                      </c:pt>
                      <c:pt idx="21601">
                        <c:v>124.2</c:v>
                      </c:pt>
                      <c:pt idx="21602">
                        <c:v>124.3</c:v>
                      </c:pt>
                      <c:pt idx="21603">
                        <c:v>124.2</c:v>
                      </c:pt>
                      <c:pt idx="21604">
                        <c:v>123.9</c:v>
                      </c:pt>
                      <c:pt idx="21605">
                        <c:v>123.4</c:v>
                      </c:pt>
                      <c:pt idx="21606">
                        <c:v>124.4</c:v>
                      </c:pt>
                      <c:pt idx="21607">
                        <c:v>124.9</c:v>
                      </c:pt>
                      <c:pt idx="21608">
                        <c:v>124.2</c:v>
                      </c:pt>
                      <c:pt idx="21609">
                        <c:v>124.1</c:v>
                      </c:pt>
                      <c:pt idx="21610">
                        <c:v>124.3</c:v>
                      </c:pt>
                      <c:pt idx="21611">
                        <c:v>123.2</c:v>
                      </c:pt>
                      <c:pt idx="21612">
                        <c:v>123.5</c:v>
                      </c:pt>
                      <c:pt idx="21613">
                        <c:v>123.7</c:v>
                      </c:pt>
                      <c:pt idx="21614">
                        <c:v>123.8</c:v>
                      </c:pt>
                      <c:pt idx="21615">
                        <c:v>122.5</c:v>
                      </c:pt>
                      <c:pt idx="21616">
                        <c:v>124.5</c:v>
                      </c:pt>
                      <c:pt idx="21617">
                        <c:v>123.5</c:v>
                      </c:pt>
                      <c:pt idx="21618">
                        <c:v>124</c:v>
                      </c:pt>
                      <c:pt idx="21619">
                        <c:v>124.5</c:v>
                      </c:pt>
                      <c:pt idx="21620">
                        <c:v>124.4</c:v>
                      </c:pt>
                      <c:pt idx="21621">
                        <c:v>124.3</c:v>
                      </c:pt>
                      <c:pt idx="21622">
                        <c:v>123.8</c:v>
                      </c:pt>
                      <c:pt idx="21623">
                        <c:v>123</c:v>
                      </c:pt>
                      <c:pt idx="21624">
                        <c:v>124</c:v>
                      </c:pt>
                      <c:pt idx="21625">
                        <c:v>123.1</c:v>
                      </c:pt>
                      <c:pt idx="21626">
                        <c:v>123.5</c:v>
                      </c:pt>
                      <c:pt idx="21627">
                        <c:v>123.5</c:v>
                      </c:pt>
                      <c:pt idx="21628">
                        <c:v>123.8</c:v>
                      </c:pt>
                      <c:pt idx="21629">
                        <c:v>123.4</c:v>
                      </c:pt>
                      <c:pt idx="21630">
                        <c:v>123.4</c:v>
                      </c:pt>
                      <c:pt idx="21631">
                        <c:v>123.7</c:v>
                      </c:pt>
                      <c:pt idx="21632">
                        <c:v>124.3</c:v>
                      </c:pt>
                      <c:pt idx="21633">
                        <c:v>124.6</c:v>
                      </c:pt>
                      <c:pt idx="21634">
                        <c:v>123.7</c:v>
                      </c:pt>
                      <c:pt idx="21635">
                        <c:v>122.9</c:v>
                      </c:pt>
                      <c:pt idx="21636">
                        <c:v>123.1</c:v>
                      </c:pt>
                      <c:pt idx="21637">
                        <c:v>124.4</c:v>
                      </c:pt>
                      <c:pt idx="21638">
                        <c:v>123.8</c:v>
                      </c:pt>
                      <c:pt idx="21639">
                        <c:v>123.7</c:v>
                      </c:pt>
                      <c:pt idx="21640">
                        <c:v>124.6</c:v>
                      </c:pt>
                      <c:pt idx="21641">
                        <c:v>123.4</c:v>
                      </c:pt>
                      <c:pt idx="21642">
                        <c:v>124.1</c:v>
                      </c:pt>
                      <c:pt idx="21643">
                        <c:v>122.9</c:v>
                      </c:pt>
                      <c:pt idx="21644">
                        <c:v>123.4</c:v>
                      </c:pt>
                      <c:pt idx="21645">
                        <c:v>122.3</c:v>
                      </c:pt>
                      <c:pt idx="21646">
                        <c:v>123.8</c:v>
                      </c:pt>
                      <c:pt idx="21647">
                        <c:v>123.5</c:v>
                      </c:pt>
                      <c:pt idx="21648">
                        <c:v>123.5</c:v>
                      </c:pt>
                      <c:pt idx="21649">
                        <c:v>123.6</c:v>
                      </c:pt>
                      <c:pt idx="21650">
                        <c:v>123.2</c:v>
                      </c:pt>
                      <c:pt idx="21651">
                        <c:v>123.8</c:v>
                      </c:pt>
                      <c:pt idx="21652">
                        <c:v>124.7</c:v>
                      </c:pt>
                      <c:pt idx="21653">
                        <c:v>123.9</c:v>
                      </c:pt>
                      <c:pt idx="21654">
                        <c:v>122.9</c:v>
                      </c:pt>
                      <c:pt idx="21655">
                        <c:v>123.1</c:v>
                      </c:pt>
                      <c:pt idx="21656">
                        <c:v>125.9</c:v>
                      </c:pt>
                      <c:pt idx="21657">
                        <c:v>124</c:v>
                      </c:pt>
                      <c:pt idx="21658">
                        <c:v>124.2</c:v>
                      </c:pt>
                      <c:pt idx="21659">
                        <c:v>124</c:v>
                      </c:pt>
                      <c:pt idx="21660">
                        <c:v>121.9</c:v>
                      </c:pt>
                      <c:pt idx="21661">
                        <c:v>123.8</c:v>
                      </c:pt>
                      <c:pt idx="21662">
                        <c:v>124.7</c:v>
                      </c:pt>
                      <c:pt idx="21663">
                        <c:v>123.1</c:v>
                      </c:pt>
                      <c:pt idx="21664">
                        <c:v>123.9</c:v>
                      </c:pt>
                      <c:pt idx="21665">
                        <c:v>123.5</c:v>
                      </c:pt>
                      <c:pt idx="21666">
                        <c:v>123.6</c:v>
                      </c:pt>
                      <c:pt idx="21667">
                        <c:v>123.6</c:v>
                      </c:pt>
                      <c:pt idx="21668">
                        <c:v>123.8</c:v>
                      </c:pt>
                      <c:pt idx="21669">
                        <c:v>123.7</c:v>
                      </c:pt>
                      <c:pt idx="21670">
                        <c:v>122.7</c:v>
                      </c:pt>
                      <c:pt idx="21671">
                        <c:v>124</c:v>
                      </c:pt>
                      <c:pt idx="21672">
                        <c:v>123.5</c:v>
                      </c:pt>
                      <c:pt idx="21673">
                        <c:v>123.7</c:v>
                      </c:pt>
                      <c:pt idx="21674">
                        <c:v>123.5</c:v>
                      </c:pt>
                      <c:pt idx="21675">
                        <c:v>122.9</c:v>
                      </c:pt>
                      <c:pt idx="21676">
                        <c:v>124.2</c:v>
                      </c:pt>
                      <c:pt idx="21677">
                        <c:v>123.4</c:v>
                      </c:pt>
                      <c:pt idx="21678">
                        <c:v>124.6</c:v>
                      </c:pt>
                      <c:pt idx="21679">
                        <c:v>123.3</c:v>
                      </c:pt>
                      <c:pt idx="21680">
                        <c:v>122.2</c:v>
                      </c:pt>
                      <c:pt idx="21681">
                        <c:v>123.8</c:v>
                      </c:pt>
                      <c:pt idx="21682">
                        <c:v>123.9</c:v>
                      </c:pt>
                      <c:pt idx="21683">
                        <c:v>124</c:v>
                      </c:pt>
                      <c:pt idx="21684">
                        <c:v>123.4</c:v>
                      </c:pt>
                      <c:pt idx="21685">
                        <c:v>124.7</c:v>
                      </c:pt>
                      <c:pt idx="21686">
                        <c:v>124.2</c:v>
                      </c:pt>
                      <c:pt idx="21687">
                        <c:v>123.7</c:v>
                      </c:pt>
                      <c:pt idx="21688">
                        <c:v>123.5</c:v>
                      </c:pt>
                      <c:pt idx="21689">
                        <c:v>123.5</c:v>
                      </c:pt>
                      <c:pt idx="21690">
                        <c:v>123.1</c:v>
                      </c:pt>
                      <c:pt idx="21691">
                        <c:v>123.3</c:v>
                      </c:pt>
                      <c:pt idx="21692">
                        <c:v>123.6</c:v>
                      </c:pt>
                      <c:pt idx="21693">
                        <c:v>123.6</c:v>
                      </c:pt>
                      <c:pt idx="21694">
                        <c:v>123</c:v>
                      </c:pt>
                      <c:pt idx="21695">
                        <c:v>123.1</c:v>
                      </c:pt>
                      <c:pt idx="21696">
                        <c:v>124.8</c:v>
                      </c:pt>
                      <c:pt idx="21697">
                        <c:v>123.6</c:v>
                      </c:pt>
                      <c:pt idx="21698">
                        <c:v>124.1</c:v>
                      </c:pt>
                      <c:pt idx="21699">
                        <c:v>123.9</c:v>
                      </c:pt>
                      <c:pt idx="21700">
                        <c:v>123.4</c:v>
                      </c:pt>
                      <c:pt idx="21701">
                        <c:v>124.1</c:v>
                      </c:pt>
                      <c:pt idx="21702">
                        <c:v>123.3</c:v>
                      </c:pt>
                      <c:pt idx="21703">
                        <c:v>123.4</c:v>
                      </c:pt>
                      <c:pt idx="21704">
                        <c:v>123.4</c:v>
                      </c:pt>
                      <c:pt idx="21705">
                        <c:v>122.9</c:v>
                      </c:pt>
                      <c:pt idx="21706">
                        <c:v>123.4</c:v>
                      </c:pt>
                      <c:pt idx="21707">
                        <c:v>123.1</c:v>
                      </c:pt>
                      <c:pt idx="21708">
                        <c:v>122.7</c:v>
                      </c:pt>
                      <c:pt idx="21709">
                        <c:v>123.7</c:v>
                      </c:pt>
                      <c:pt idx="21710">
                        <c:v>123.8</c:v>
                      </c:pt>
                      <c:pt idx="21711">
                        <c:v>124</c:v>
                      </c:pt>
                      <c:pt idx="21712">
                        <c:v>124.3</c:v>
                      </c:pt>
                      <c:pt idx="21713">
                        <c:v>122.9</c:v>
                      </c:pt>
                      <c:pt idx="21714">
                        <c:v>122.4</c:v>
                      </c:pt>
                      <c:pt idx="21715">
                        <c:v>122.5</c:v>
                      </c:pt>
                      <c:pt idx="21716">
                        <c:v>124.4</c:v>
                      </c:pt>
                      <c:pt idx="21717">
                        <c:v>124.9</c:v>
                      </c:pt>
                      <c:pt idx="21718">
                        <c:v>122.9</c:v>
                      </c:pt>
                      <c:pt idx="21719">
                        <c:v>123.1</c:v>
                      </c:pt>
                      <c:pt idx="21720">
                        <c:v>123.2</c:v>
                      </c:pt>
                      <c:pt idx="21721">
                        <c:v>124.1</c:v>
                      </c:pt>
                      <c:pt idx="21722">
                        <c:v>122.9</c:v>
                      </c:pt>
                      <c:pt idx="21723">
                        <c:v>123.3</c:v>
                      </c:pt>
                      <c:pt idx="21724">
                        <c:v>122.8</c:v>
                      </c:pt>
                      <c:pt idx="21725">
                        <c:v>122.5</c:v>
                      </c:pt>
                      <c:pt idx="21726">
                        <c:v>123.7</c:v>
                      </c:pt>
                      <c:pt idx="21727">
                        <c:v>122.9</c:v>
                      </c:pt>
                      <c:pt idx="21728">
                        <c:v>123.2</c:v>
                      </c:pt>
                      <c:pt idx="21729">
                        <c:v>123.3</c:v>
                      </c:pt>
                      <c:pt idx="21730">
                        <c:v>124.5</c:v>
                      </c:pt>
                      <c:pt idx="21731">
                        <c:v>122.9</c:v>
                      </c:pt>
                      <c:pt idx="21732">
                        <c:v>122.6</c:v>
                      </c:pt>
                      <c:pt idx="21733">
                        <c:v>122.8</c:v>
                      </c:pt>
                      <c:pt idx="21734">
                        <c:v>123</c:v>
                      </c:pt>
                      <c:pt idx="21735">
                        <c:v>123.7</c:v>
                      </c:pt>
                      <c:pt idx="21736">
                        <c:v>123.5</c:v>
                      </c:pt>
                      <c:pt idx="21737">
                        <c:v>123.9</c:v>
                      </c:pt>
                      <c:pt idx="21738">
                        <c:v>124.6</c:v>
                      </c:pt>
                      <c:pt idx="21739">
                        <c:v>123.6</c:v>
                      </c:pt>
                      <c:pt idx="21740">
                        <c:v>123.8</c:v>
                      </c:pt>
                      <c:pt idx="21741">
                        <c:v>123.1</c:v>
                      </c:pt>
                      <c:pt idx="21742">
                        <c:v>123.1</c:v>
                      </c:pt>
                      <c:pt idx="21743">
                        <c:v>122</c:v>
                      </c:pt>
                      <c:pt idx="21744">
                        <c:v>122.4</c:v>
                      </c:pt>
                      <c:pt idx="21745">
                        <c:v>121.6</c:v>
                      </c:pt>
                      <c:pt idx="21746">
                        <c:v>123.2</c:v>
                      </c:pt>
                      <c:pt idx="21747">
                        <c:v>123.8</c:v>
                      </c:pt>
                      <c:pt idx="21748">
                        <c:v>122.3</c:v>
                      </c:pt>
                      <c:pt idx="21749">
                        <c:v>123.1</c:v>
                      </c:pt>
                      <c:pt idx="21750">
                        <c:v>122.2</c:v>
                      </c:pt>
                      <c:pt idx="21751">
                        <c:v>122.9</c:v>
                      </c:pt>
                      <c:pt idx="21752">
                        <c:v>123.4</c:v>
                      </c:pt>
                      <c:pt idx="21753">
                        <c:v>122.9</c:v>
                      </c:pt>
                      <c:pt idx="21754">
                        <c:v>123.2</c:v>
                      </c:pt>
                      <c:pt idx="21755">
                        <c:v>123.5</c:v>
                      </c:pt>
                      <c:pt idx="21756">
                        <c:v>123.6</c:v>
                      </c:pt>
                      <c:pt idx="21757">
                        <c:v>124.1</c:v>
                      </c:pt>
                      <c:pt idx="21758">
                        <c:v>122.8</c:v>
                      </c:pt>
                      <c:pt idx="21759">
                        <c:v>124.1</c:v>
                      </c:pt>
                      <c:pt idx="21760">
                        <c:v>123</c:v>
                      </c:pt>
                      <c:pt idx="21761">
                        <c:v>122.5</c:v>
                      </c:pt>
                      <c:pt idx="21762">
                        <c:v>122.7</c:v>
                      </c:pt>
                      <c:pt idx="21763">
                        <c:v>123.7</c:v>
                      </c:pt>
                      <c:pt idx="21764">
                        <c:v>123.1</c:v>
                      </c:pt>
                      <c:pt idx="21765">
                        <c:v>123</c:v>
                      </c:pt>
                      <c:pt idx="21766">
                        <c:v>122.3</c:v>
                      </c:pt>
                      <c:pt idx="21767">
                        <c:v>122.4</c:v>
                      </c:pt>
                      <c:pt idx="21768">
                        <c:v>122.7</c:v>
                      </c:pt>
                      <c:pt idx="21769">
                        <c:v>123.1</c:v>
                      </c:pt>
                      <c:pt idx="21770">
                        <c:v>123.6</c:v>
                      </c:pt>
                      <c:pt idx="21771">
                        <c:v>123.3</c:v>
                      </c:pt>
                      <c:pt idx="21772">
                        <c:v>122.5</c:v>
                      </c:pt>
                      <c:pt idx="21773">
                        <c:v>123.5</c:v>
                      </c:pt>
                      <c:pt idx="21774">
                        <c:v>123.9</c:v>
                      </c:pt>
                      <c:pt idx="21775">
                        <c:v>121.9</c:v>
                      </c:pt>
                      <c:pt idx="21776">
                        <c:v>123</c:v>
                      </c:pt>
                      <c:pt idx="21777">
                        <c:v>123.1</c:v>
                      </c:pt>
                      <c:pt idx="21778">
                        <c:v>123.8</c:v>
                      </c:pt>
                      <c:pt idx="21779">
                        <c:v>122.8</c:v>
                      </c:pt>
                      <c:pt idx="21780">
                        <c:v>123.7</c:v>
                      </c:pt>
                      <c:pt idx="21781">
                        <c:v>123.2</c:v>
                      </c:pt>
                      <c:pt idx="21782">
                        <c:v>122.8</c:v>
                      </c:pt>
                      <c:pt idx="21783">
                        <c:v>122.3</c:v>
                      </c:pt>
                      <c:pt idx="21784">
                        <c:v>122.8</c:v>
                      </c:pt>
                      <c:pt idx="21785">
                        <c:v>123.7</c:v>
                      </c:pt>
                      <c:pt idx="21786">
                        <c:v>122.9</c:v>
                      </c:pt>
                      <c:pt idx="21787">
                        <c:v>123.2</c:v>
                      </c:pt>
                      <c:pt idx="21788">
                        <c:v>122.9</c:v>
                      </c:pt>
                      <c:pt idx="21789">
                        <c:v>122.4</c:v>
                      </c:pt>
                      <c:pt idx="21790">
                        <c:v>122.8</c:v>
                      </c:pt>
                      <c:pt idx="21791">
                        <c:v>122.4</c:v>
                      </c:pt>
                      <c:pt idx="21792">
                        <c:v>123.2</c:v>
                      </c:pt>
                      <c:pt idx="21793">
                        <c:v>122.4</c:v>
                      </c:pt>
                      <c:pt idx="21794">
                        <c:v>122.9</c:v>
                      </c:pt>
                      <c:pt idx="21795">
                        <c:v>121.7</c:v>
                      </c:pt>
                      <c:pt idx="21796">
                        <c:v>122.7</c:v>
                      </c:pt>
                      <c:pt idx="21797">
                        <c:v>122.4</c:v>
                      </c:pt>
                      <c:pt idx="21798">
                        <c:v>122.9</c:v>
                      </c:pt>
                      <c:pt idx="21799">
                        <c:v>122.6</c:v>
                      </c:pt>
                      <c:pt idx="21800">
                        <c:v>123.5</c:v>
                      </c:pt>
                      <c:pt idx="21801">
                        <c:v>122.1</c:v>
                      </c:pt>
                      <c:pt idx="21802">
                        <c:v>123.4</c:v>
                      </c:pt>
                      <c:pt idx="21803">
                        <c:v>121.5</c:v>
                      </c:pt>
                      <c:pt idx="21804">
                        <c:v>122.7</c:v>
                      </c:pt>
                      <c:pt idx="21805">
                        <c:v>122.9</c:v>
                      </c:pt>
                      <c:pt idx="21806">
                        <c:v>122.4</c:v>
                      </c:pt>
                      <c:pt idx="21807">
                        <c:v>124.2</c:v>
                      </c:pt>
                      <c:pt idx="21808">
                        <c:v>123.7</c:v>
                      </c:pt>
                      <c:pt idx="21809">
                        <c:v>122.4</c:v>
                      </c:pt>
                      <c:pt idx="21810">
                        <c:v>123.1</c:v>
                      </c:pt>
                      <c:pt idx="21811">
                        <c:v>123.7</c:v>
                      </c:pt>
                      <c:pt idx="21812">
                        <c:v>122.7</c:v>
                      </c:pt>
                      <c:pt idx="21813">
                        <c:v>123.6</c:v>
                      </c:pt>
                      <c:pt idx="21814">
                        <c:v>121.5</c:v>
                      </c:pt>
                      <c:pt idx="21815">
                        <c:v>122.1</c:v>
                      </c:pt>
                      <c:pt idx="21816">
                        <c:v>122.4</c:v>
                      </c:pt>
                      <c:pt idx="21817">
                        <c:v>123.6</c:v>
                      </c:pt>
                      <c:pt idx="21818">
                        <c:v>124.5</c:v>
                      </c:pt>
                      <c:pt idx="21819">
                        <c:v>122.4</c:v>
                      </c:pt>
                      <c:pt idx="21820">
                        <c:v>122.9</c:v>
                      </c:pt>
                      <c:pt idx="21821">
                        <c:v>122.7</c:v>
                      </c:pt>
                      <c:pt idx="21822">
                        <c:v>123.7</c:v>
                      </c:pt>
                      <c:pt idx="21823">
                        <c:v>123.1</c:v>
                      </c:pt>
                      <c:pt idx="21824">
                        <c:v>123.3</c:v>
                      </c:pt>
                      <c:pt idx="21825">
                        <c:v>123.6</c:v>
                      </c:pt>
                      <c:pt idx="21826">
                        <c:v>122.1</c:v>
                      </c:pt>
                      <c:pt idx="21827">
                        <c:v>122.9</c:v>
                      </c:pt>
                      <c:pt idx="21828">
                        <c:v>122.6</c:v>
                      </c:pt>
                      <c:pt idx="21829">
                        <c:v>123.1</c:v>
                      </c:pt>
                      <c:pt idx="21830">
                        <c:v>122.5</c:v>
                      </c:pt>
                      <c:pt idx="21831">
                        <c:v>122.8</c:v>
                      </c:pt>
                      <c:pt idx="21832">
                        <c:v>122.3</c:v>
                      </c:pt>
                      <c:pt idx="21833">
                        <c:v>122.1</c:v>
                      </c:pt>
                      <c:pt idx="21834">
                        <c:v>122.6</c:v>
                      </c:pt>
                      <c:pt idx="21835">
                        <c:v>122</c:v>
                      </c:pt>
                      <c:pt idx="21836">
                        <c:v>122.8</c:v>
                      </c:pt>
                      <c:pt idx="21837">
                        <c:v>122.1</c:v>
                      </c:pt>
                      <c:pt idx="21838">
                        <c:v>122.6</c:v>
                      </c:pt>
                      <c:pt idx="21839">
                        <c:v>124.1</c:v>
                      </c:pt>
                      <c:pt idx="21840">
                        <c:v>122.7</c:v>
                      </c:pt>
                      <c:pt idx="21841">
                        <c:v>122.1</c:v>
                      </c:pt>
                      <c:pt idx="21842">
                        <c:v>123.1</c:v>
                      </c:pt>
                      <c:pt idx="21843">
                        <c:v>122.1</c:v>
                      </c:pt>
                      <c:pt idx="21844">
                        <c:v>122.8</c:v>
                      </c:pt>
                      <c:pt idx="21845">
                        <c:v>121.9</c:v>
                      </c:pt>
                      <c:pt idx="21846">
                        <c:v>122.7</c:v>
                      </c:pt>
                      <c:pt idx="21847">
                        <c:v>123.8</c:v>
                      </c:pt>
                      <c:pt idx="21848">
                        <c:v>121.5</c:v>
                      </c:pt>
                      <c:pt idx="21849">
                        <c:v>123</c:v>
                      </c:pt>
                      <c:pt idx="21850">
                        <c:v>121.6</c:v>
                      </c:pt>
                      <c:pt idx="21851">
                        <c:v>123.2</c:v>
                      </c:pt>
                      <c:pt idx="21852">
                        <c:v>122.4</c:v>
                      </c:pt>
                      <c:pt idx="21853">
                        <c:v>121.9</c:v>
                      </c:pt>
                      <c:pt idx="21854">
                        <c:v>122.6</c:v>
                      </c:pt>
                      <c:pt idx="21855">
                        <c:v>123.1</c:v>
                      </c:pt>
                      <c:pt idx="21856">
                        <c:v>122.1</c:v>
                      </c:pt>
                      <c:pt idx="21857">
                        <c:v>124.4</c:v>
                      </c:pt>
                      <c:pt idx="21858">
                        <c:v>121.8</c:v>
                      </c:pt>
                      <c:pt idx="21859">
                        <c:v>121.7</c:v>
                      </c:pt>
                      <c:pt idx="21860">
                        <c:v>123</c:v>
                      </c:pt>
                      <c:pt idx="21861">
                        <c:v>123.1</c:v>
                      </c:pt>
                      <c:pt idx="21862">
                        <c:v>121.9</c:v>
                      </c:pt>
                      <c:pt idx="21863">
                        <c:v>122.5</c:v>
                      </c:pt>
                      <c:pt idx="21864">
                        <c:v>122.6</c:v>
                      </c:pt>
                      <c:pt idx="21865">
                        <c:v>123.4</c:v>
                      </c:pt>
                      <c:pt idx="21866">
                        <c:v>122.7</c:v>
                      </c:pt>
                      <c:pt idx="21867">
                        <c:v>123.4</c:v>
                      </c:pt>
                      <c:pt idx="21868">
                        <c:v>123.3</c:v>
                      </c:pt>
                      <c:pt idx="21869">
                        <c:v>123.2</c:v>
                      </c:pt>
                      <c:pt idx="21870">
                        <c:v>123.5</c:v>
                      </c:pt>
                      <c:pt idx="21871">
                        <c:v>123.5</c:v>
                      </c:pt>
                      <c:pt idx="21872">
                        <c:v>123.3</c:v>
                      </c:pt>
                      <c:pt idx="21873">
                        <c:v>122.6</c:v>
                      </c:pt>
                      <c:pt idx="21874">
                        <c:v>122.4</c:v>
                      </c:pt>
                      <c:pt idx="21875">
                        <c:v>122.3</c:v>
                      </c:pt>
                      <c:pt idx="21876">
                        <c:v>122.3</c:v>
                      </c:pt>
                      <c:pt idx="21877">
                        <c:v>122.5</c:v>
                      </c:pt>
                      <c:pt idx="21878">
                        <c:v>123.2</c:v>
                      </c:pt>
                      <c:pt idx="21879">
                        <c:v>123.2</c:v>
                      </c:pt>
                      <c:pt idx="21880">
                        <c:v>122.7</c:v>
                      </c:pt>
                      <c:pt idx="21881">
                        <c:v>121.9</c:v>
                      </c:pt>
                      <c:pt idx="21882">
                        <c:v>122.8</c:v>
                      </c:pt>
                      <c:pt idx="21883">
                        <c:v>121.8</c:v>
                      </c:pt>
                      <c:pt idx="21884">
                        <c:v>122.9</c:v>
                      </c:pt>
                      <c:pt idx="21885">
                        <c:v>121.3</c:v>
                      </c:pt>
                      <c:pt idx="21886">
                        <c:v>122.4</c:v>
                      </c:pt>
                      <c:pt idx="21887">
                        <c:v>122.7</c:v>
                      </c:pt>
                      <c:pt idx="21888">
                        <c:v>122.6</c:v>
                      </c:pt>
                      <c:pt idx="21889">
                        <c:v>122.8</c:v>
                      </c:pt>
                      <c:pt idx="21890">
                        <c:v>123.6</c:v>
                      </c:pt>
                      <c:pt idx="21891">
                        <c:v>121.9</c:v>
                      </c:pt>
                      <c:pt idx="21892">
                        <c:v>123.1</c:v>
                      </c:pt>
                      <c:pt idx="21893">
                        <c:v>122.2</c:v>
                      </c:pt>
                      <c:pt idx="21894">
                        <c:v>121.9</c:v>
                      </c:pt>
                      <c:pt idx="21895">
                        <c:v>121.6</c:v>
                      </c:pt>
                      <c:pt idx="21896">
                        <c:v>122.9</c:v>
                      </c:pt>
                      <c:pt idx="21897">
                        <c:v>122.8</c:v>
                      </c:pt>
                      <c:pt idx="21898">
                        <c:v>123</c:v>
                      </c:pt>
                      <c:pt idx="21899">
                        <c:v>123.1</c:v>
                      </c:pt>
                      <c:pt idx="21900">
                        <c:v>123.2</c:v>
                      </c:pt>
                      <c:pt idx="21901">
                        <c:v>122.9</c:v>
                      </c:pt>
                      <c:pt idx="21902">
                        <c:v>123</c:v>
                      </c:pt>
                      <c:pt idx="21903">
                        <c:v>121.8</c:v>
                      </c:pt>
                      <c:pt idx="21904">
                        <c:v>122</c:v>
                      </c:pt>
                      <c:pt idx="21905">
                        <c:v>120.7</c:v>
                      </c:pt>
                      <c:pt idx="21906">
                        <c:v>123.1</c:v>
                      </c:pt>
                      <c:pt idx="21907">
                        <c:v>122</c:v>
                      </c:pt>
                      <c:pt idx="21908">
                        <c:v>122.4</c:v>
                      </c:pt>
                      <c:pt idx="21909">
                        <c:v>123.1</c:v>
                      </c:pt>
                      <c:pt idx="21910">
                        <c:v>122.8</c:v>
                      </c:pt>
                      <c:pt idx="21911">
                        <c:v>121.2</c:v>
                      </c:pt>
                      <c:pt idx="21912">
                        <c:v>123.3</c:v>
                      </c:pt>
                      <c:pt idx="21913">
                        <c:v>122.9</c:v>
                      </c:pt>
                      <c:pt idx="21914">
                        <c:v>123.5</c:v>
                      </c:pt>
                      <c:pt idx="21915">
                        <c:v>121.9</c:v>
                      </c:pt>
                      <c:pt idx="21916">
                        <c:v>122.6</c:v>
                      </c:pt>
                      <c:pt idx="21917">
                        <c:v>122.7</c:v>
                      </c:pt>
                      <c:pt idx="21918">
                        <c:v>122.7</c:v>
                      </c:pt>
                      <c:pt idx="21919">
                        <c:v>122.8</c:v>
                      </c:pt>
                      <c:pt idx="21920">
                        <c:v>121.5</c:v>
                      </c:pt>
                      <c:pt idx="21921">
                        <c:v>122</c:v>
                      </c:pt>
                      <c:pt idx="21922">
                        <c:v>122.2</c:v>
                      </c:pt>
                      <c:pt idx="21923">
                        <c:v>121.7</c:v>
                      </c:pt>
                      <c:pt idx="21924">
                        <c:v>122.3</c:v>
                      </c:pt>
                      <c:pt idx="21925">
                        <c:v>123.1</c:v>
                      </c:pt>
                      <c:pt idx="21926">
                        <c:v>122.5</c:v>
                      </c:pt>
                      <c:pt idx="21927">
                        <c:v>122.3</c:v>
                      </c:pt>
                      <c:pt idx="21928">
                        <c:v>122.3</c:v>
                      </c:pt>
                      <c:pt idx="21929">
                        <c:v>122.1</c:v>
                      </c:pt>
                      <c:pt idx="21930">
                        <c:v>122.2</c:v>
                      </c:pt>
                      <c:pt idx="21931">
                        <c:v>121.6</c:v>
                      </c:pt>
                      <c:pt idx="21932">
                        <c:v>122.5</c:v>
                      </c:pt>
                      <c:pt idx="21933">
                        <c:v>122.6</c:v>
                      </c:pt>
                      <c:pt idx="21934">
                        <c:v>122.7</c:v>
                      </c:pt>
                      <c:pt idx="21935">
                        <c:v>122.1</c:v>
                      </c:pt>
                      <c:pt idx="21936">
                        <c:v>123</c:v>
                      </c:pt>
                      <c:pt idx="21937">
                        <c:v>121</c:v>
                      </c:pt>
                      <c:pt idx="21938">
                        <c:v>123</c:v>
                      </c:pt>
                      <c:pt idx="21939">
                        <c:v>122.5</c:v>
                      </c:pt>
                      <c:pt idx="21940">
                        <c:v>122.4</c:v>
                      </c:pt>
                      <c:pt idx="21941">
                        <c:v>121.7</c:v>
                      </c:pt>
                      <c:pt idx="21942">
                        <c:v>122.4</c:v>
                      </c:pt>
                      <c:pt idx="21943">
                        <c:v>122.6</c:v>
                      </c:pt>
                      <c:pt idx="21944">
                        <c:v>122</c:v>
                      </c:pt>
                      <c:pt idx="21945">
                        <c:v>121.9</c:v>
                      </c:pt>
                      <c:pt idx="21946">
                        <c:v>121.8</c:v>
                      </c:pt>
                      <c:pt idx="21947">
                        <c:v>121.7</c:v>
                      </c:pt>
                      <c:pt idx="21948">
                        <c:v>121.9</c:v>
                      </c:pt>
                      <c:pt idx="21949">
                        <c:v>121</c:v>
                      </c:pt>
                      <c:pt idx="21950">
                        <c:v>122.5</c:v>
                      </c:pt>
                      <c:pt idx="21951">
                        <c:v>122.7</c:v>
                      </c:pt>
                      <c:pt idx="21952">
                        <c:v>120.6</c:v>
                      </c:pt>
                      <c:pt idx="21953">
                        <c:v>122</c:v>
                      </c:pt>
                      <c:pt idx="21954">
                        <c:v>122.8</c:v>
                      </c:pt>
                      <c:pt idx="21955">
                        <c:v>122.1</c:v>
                      </c:pt>
                      <c:pt idx="21956">
                        <c:v>121.4</c:v>
                      </c:pt>
                      <c:pt idx="21957">
                        <c:v>122.5</c:v>
                      </c:pt>
                      <c:pt idx="21958">
                        <c:v>121.6</c:v>
                      </c:pt>
                      <c:pt idx="21959">
                        <c:v>121.2</c:v>
                      </c:pt>
                      <c:pt idx="21960">
                        <c:v>121.7</c:v>
                      </c:pt>
                      <c:pt idx="21961">
                        <c:v>122.2</c:v>
                      </c:pt>
                      <c:pt idx="21962">
                        <c:v>122.5</c:v>
                      </c:pt>
                      <c:pt idx="21963">
                        <c:v>123.3</c:v>
                      </c:pt>
                      <c:pt idx="21964">
                        <c:v>121.8</c:v>
                      </c:pt>
                      <c:pt idx="21965">
                        <c:v>121.9</c:v>
                      </c:pt>
                      <c:pt idx="21966">
                        <c:v>120.7</c:v>
                      </c:pt>
                      <c:pt idx="21967">
                        <c:v>123.1</c:v>
                      </c:pt>
                      <c:pt idx="21968">
                        <c:v>123.2</c:v>
                      </c:pt>
                      <c:pt idx="21969">
                        <c:v>121.8</c:v>
                      </c:pt>
                      <c:pt idx="21970">
                        <c:v>122.3</c:v>
                      </c:pt>
                      <c:pt idx="21971">
                        <c:v>122.2</c:v>
                      </c:pt>
                      <c:pt idx="21972">
                        <c:v>120</c:v>
                      </c:pt>
                      <c:pt idx="21973">
                        <c:v>121.5</c:v>
                      </c:pt>
                      <c:pt idx="21974">
                        <c:v>121.4</c:v>
                      </c:pt>
                      <c:pt idx="21975">
                        <c:v>121.2</c:v>
                      </c:pt>
                      <c:pt idx="21976">
                        <c:v>121.8</c:v>
                      </c:pt>
                      <c:pt idx="21977">
                        <c:v>122.2</c:v>
                      </c:pt>
                      <c:pt idx="21978">
                        <c:v>122</c:v>
                      </c:pt>
                      <c:pt idx="21979">
                        <c:v>121.5</c:v>
                      </c:pt>
                      <c:pt idx="21980">
                        <c:v>121.2</c:v>
                      </c:pt>
                      <c:pt idx="21981">
                        <c:v>121.8</c:v>
                      </c:pt>
                      <c:pt idx="21982">
                        <c:v>120.9</c:v>
                      </c:pt>
                      <c:pt idx="21983">
                        <c:v>121.3</c:v>
                      </c:pt>
                      <c:pt idx="21984">
                        <c:v>121.6</c:v>
                      </c:pt>
                      <c:pt idx="21985">
                        <c:v>121.3</c:v>
                      </c:pt>
                      <c:pt idx="21986">
                        <c:v>120</c:v>
                      </c:pt>
                      <c:pt idx="21987">
                        <c:v>123.1</c:v>
                      </c:pt>
                      <c:pt idx="21988">
                        <c:v>122.8</c:v>
                      </c:pt>
                      <c:pt idx="21989">
                        <c:v>120.6</c:v>
                      </c:pt>
                      <c:pt idx="21990">
                        <c:v>121.2</c:v>
                      </c:pt>
                      <c:pt idx="21991">
                        <c:v>121.1</c:v>
                      </c:pt>
                      <c:pt idx="21992">
                        <c:v>121.5</c:v>
                      </c:pt>
                      <c:pt idx="21993">
                        <c:v>122.3</c:v>
                      </c:pt>
                      <c:pt idx="21994">
                        <c:v>120.8</c:v>
                      </c:pt>
                      <c:pt idx="21995">
                        <c:v>121.3</c:v>
                      </c:pt>
                      <c:pt idx="21996">
                        <c:v>121.5</c:v>
                      </c:pt>
                      <c:pt idx="21997">
                        <c:v>121.4</c:v>
                      </c:pt>
                      <c:pt idx="21998">
                        <c:v>121.9</c:v>
                      </c:pt>
                      <c:pt idx="21999">
                        <c:v>120.9</c:v>
                      </c:pt>
                      <c:pt idx="22000">
                        <c:v>121.1</c:v>
                      </c:pt>
                      <c:pt idx="22001">
                        <c:v>120.8</c:v>
                      </c:pt>
                      <c:pt idx="22002">
                        <c:v>121.6</c:v>
                      </c:pt>
                      <c:pt idx="22003">
                        <c:v>121.4</c:v>
                      </c:pt>
                      <c:pt idx="22004">
                        <c:v>121.6</c:v>
                      </c:pt>
                      <c:pt idx="22005">
                        <c:v>120.4</c:v>
                      </c:pt>
                      <c:pt idx="22006">
                        <c:v>121.8</c:v>
                      </c:pt>
                      <c:pt idx="22007">
                        <c:v>122.1</c:v>
                      </c:pt>
                      <c:pt idx="22008">
                        <c:v>121.4</c:v>
                      </c:pt>
                      <c:pt idx="22009">
                        <c:v>121.8</c:v>
                      </c:pt>
                      <c:pt idx="22010">
                        <c:v>122.1</c:v>
                      </c:pt>
                      <c:pt idx="22011">
                        <c:v>120.6</c:v>
                      </c:pt>
                      <c:pt idx="22012">
                        <c:v>119.8</c:v>
                      </c:pt>
                      <c:pt idx="22013">
                        <c:v>120.6</c:v>
                      </c:pt>
                      <c:pt idx="22014">
                        <c:v>121.5</c:v>
                      </c:pt>
                      <c:pt idx="22015">
                        <c:v>121.6</c:v>
                      </c:pt>
                      <c:pt idx="22016">
                        <c:v>121.4</c:v>
                      </c:pt>
                      <c:pt idx="22017">
                        <c:v>121.2</c:v>
                      </c:pt>
                      <c:pt idx="22018">
                        <c:v>122.3</c:v>
                      </c:pt>
                      <c:pt idx="22019">
                        <c:v>121.3</c:v>
                      </c:pt>
                      <c:pt idx="22020">
                        <c:v>121.4</c:v>
                      </c:pt>
                      <c:pt idx="22021">
                        <c:v>120.9</c:v>
                      </c:pt>
                      <c:pt idx="22022">
                        <c:v>121.8</c:v>
                      </c:pt>
                      <c:pt idx="22023">
                        <c:v>121.1</c:v>
                      </c:pt>
                      <c:pt idx="22024">
                        <c:v>120.8</c:v>
                      </c:pt>
                      <c:pt idx="22025">
                        <c:v>122.5</c:v>
                      </c:pt>
                      <c:pt idx="22026">
                        <c:v>120.9</c:v>
                      </c:pt>
                      <c:pt idx="22027">
                        <c:v>121.3</c:v>
                      </c:pt>
                      <c:pt idx="22028">
                        <c:v>122.2</c:v>
                      </c:pt>
                      <c:pt idx="22029">
                        <c:v>121.7</c:v>
                      </c:pt>
                      <c:pt idx="22030">
                        <c:v>121.5</c:v>
                      </c:pt>
                      <c:pt idx="22031">
                        <c:v>121.5</c:v>
                      </c:pt>
                      <c:pt idx="22032">
                        <c:v>121.3</c:v>
                      </c:pt>
                      <c:pt idx="22033">
                        <c:v>121.7</c:v>
                      </c:pt>
                      <c:pt idx="22034">
                        <c:v>120.8</c:v>
                      </c:pt>
                      <c:pt idx="22035">
                        <c:v>119.9</c:v>
                      </c:pt>
                      <c:pt idx="22036">
                        <c:v>120.5</c:v>
                      </c:pt>
                      <c:pt idx="22037">
                        <c:v>120.8</c:v>
                      </c:pt>
                      <c:pt idx="22038">
                        <c:v>121.8</c:v>
                      </c:pt>
                      <c:pt idx="22039">
                        <c:v>121.9</c:v>
                      </c:pt>
                      <c:pt idx="22040">
                        <c:v>121.8</c:v>
                      </c:pt>
                      <c:pt idx="22041">
                        <c:v>121.5</c:v>
                      </c:pt>
                      <c:pt idx="22042">
                        <c:v>121.4</c:v>
                      </c:pt>
                      <c:pt idx="22043">
                        <c:v>121.2</c:v>
                      </c:pt>
                      <c:pt idx="22044">
                        <c:v>121.6</c:v>
                      </c:pt>
                      <c:pt idx="22045">
                        <c:v>120.2</c:v>
                      </c:pt>
                      <c:pt idx="22046">
                        <c:v>120.2</c:v>
                      </c:pt>
                      <c:pt idx="22047">
                        <c:v>122</c:v>
                      </c:pt>
                      <c:pt idx="22048">
                        <c:v>121.3</c:v>
                      </c:pt>
                      <c:pt idx="22049">
                        <c:v>121.5</c:v>
                      </c:pt>
                      <c:pt idx="22050">
                        <c:v>121.4</c:v>
                      </c:pt>
                      <c:pt idx="22051">
                        <c:v>121.1</c:v>
                      </c:pt>
                      <c:pt idx="22052">
                        <c:v>120.2</c:v>
                      </c:pt>
                      <c:pt idx="22053">
                        <c:v>120.4</c:v>
                      </c:pt>
                      <c:pt idx="22054">
                        <c:v>121.4</c:v>
                      </c:pt>
                      <c:pt idx="22055">
                        <c:v>120.5</c:v>
                      </c:pt>
                      <c:pt idx="22056">
                        <c:v>121</c:v>
                      </c:pt>
                      <c:pt idx="22057">
                        <c:v>121.1</c:v>
                      </c:pt>
                      <c:pt idx="22058">
                        <c:v>122.3</c:v>
                      </c:pt>
                      <c:pt idx="22059">
                        <c:v>120.7</c:v>
                      </c:pt>
                      <c:pt idx="22060">
                        <c:v>121.3</c:v>
                      </c:pt>
                      <c:pt idx="22061">
                        <c:v>121.3</c:v>
                      </c:pt>
                      <c:pt idx="22062">
                        <c:v>120.4</c:v>
                      </c:pt>
                      <c:pt idx="22063">
                        <c:v>121.6</c:v>
                      </c:pt>
                      <c:pt idx="22064">
                        <c:v>121.2</c:v>
                      </c:pt>
                      <c:pt idx="22065">
                        <c:v>120.6</c:v>
                      </c:pt>
                      <c:pt idx="22066">
                        <c:v>119.7</c:v>
                      </c:pt>
                      <c:pt idx="22067">
                        <c:v>120.4</c:v>
                      </c:pt>
                      <c:pt idx="22068">
                        <c:v>122.3</c:v>
                      </c:pt>
                      <c:pt idx="22069">
                        <c:v>121.4</c:v>
                      </c:pt>
                      <c:pt idx="22070">
                        <c:v>121.2</c:v>
                      </c:pt>
                      <c:pt idx="22071">
                        <c:v>121.2</c:v>
                      </c:pt>
                      <c:pt idx="22072">
                        <c:v>120.6</c:v>
                      </c:pt>
                      <c:pt idx="22073">
                        <c:v>120.5</c:v>
                      </c:pt>
                      <c:pt idx="22074">
                        <c:v>120.6</c:v>
                      </c:pt>
                      <c:pt idx="22075">
                        <c:v>120.4</c:v>
                      </c:pt>
                      <c:pt idx="22076">
                        <c:v>121</c:v>
                      </c:pt>
                      <c:pt idx="22077">
                        <c:v>122.4</c:v>
                      </c:pt>
                      <c:pt idx="22078">
                        <c:v>121.1</c:v>
                      </c:pt>
                      <c:pt idx="22079">
                        <c:v>121.1</c:v>
                      </c:pt>
                      <c:pt idx="22080">
                        <c:v>120.7</c:v>
                      </c:pt>
                      <c:pt idx="22081">
                        <c:v>121.4</c:v>
                      </c:pt>
                      <c:pt idx="22082">
                        <c:v>121.2</c:v>
                      </c:pt>
                      <c:pt idx="22083">
                        <c:v>120.6</c:v>
                      </c:pt>
                      <c:pt idx="22084">
                        <c:v>120.8</c:v>
                      </c:pt>
                      <c:pt idx="22085">
                        <c:v>120.8</c:v>
                      </c:pt>
                      <c:pt idx="22086">
                        <c:v>121.9</c:v>
                      </c:pt>
                      <c:pt idx="22087">
                        <c:v>121.1</c:v>
                      </c:pt>
                      <c:pt idx="22088">
                        <c:v>122.2</c:v>
                      </c:pt>
                      <c:pt idx="22089">
                        <c:v>121</c:v>
                      </c:pt>
                      <c:pt idx="22090">
                        <c:v>120.5</c:v>
                      </c:pt>
                      <c:pt idx="22091">
                        <c:v>119.9</c:v>
                      </c:pt>
                      <c:pt idx="22092">
                        <c:v>121.2</c:v>
                      </c:pt>
                      <c:pt idx="22093">
                        <c:v>119.3</c:v>
                      </c:pt>
                      <c:pt idx="22094">
                        <c:v>120.9</c:v>
                      </c:pt>
                      <c:pt idx="22095">
                        <c:v>121.7</c:v>
                      </c:pt>
                      <c:pt idx="22096">
                        <c:v>120.2</c:v>
                      </c:pt>
                      <c:pt idx="22097">
                        <c:v>121.4</c:v>
                      </c:pt>
                      <c:pt idx="22098">
                        <c:v>121.7</c:v>
                      </c:pt>
                      <c:pt idx="22099">
                        <c:v>121.6</c:v>
                      </c:pt>
                      <c:pt idx="22100">
                        <c:v>119.9</c:v>
                      </c:pt>
                      <c:pt idx="22101">
                        <c:v>120.9</c:v>
                      </c:pt>
                      <c:pt idx="22102">
                        <c:v>121.6</c:v>
                      </c:pt>
                      <c:pt idx="22103">
                        <c:v>121.1</c:v>
                      </c:pt>
                      <c:pt idx="22104">
                        <c:v>120.5</c:v>
                      </c:pt>
                      <c:pt idx="22105">
                        <c:v>121.3</c:v>
                      </c:pt>
                      <c:pt idx="22106">
                        <c:v>120.6</c:v>
                      </c:pt>
                      <c:pt idx="22107">
                        <c:v>121.2</c:v>
                      </c:pt>
                      <c:pt idx="22108">
                        <c:v>121.4</c:v>
                      </c:pt>
                      <c:pt idx="22109">
                        <c:v>121</c:v>
                      </c:pt>
                      <c:pt idx="22110">
                        <c:v>120.4</c:v>
                      </c:pt>
                      <c:pt idx="22111">
                        <c:v>121</c:v>
                      </c:pt>
                      <c:pt idx="22112">
                        <c:v>120.6</c:v>
                      </c:pt>
                      <c:pt idx="22113">
                        <c:v>121.3</c:v>
                      </c:pt>
                      <c:pt idx="22114">
                        <c:v>119.7</c:v>
                      </c:pt>
                      <c:pt idx="22115">
                        <c:v>121.1</c:v>
                      </c:pt>
                      <c:pt idx="22116">
                        <c:v>119.9</c:v>
                      </c:pt>
                      <c:pt idx="22117">
                        <c:v>122</c:v>
                      </c:pt>
                      <c:pt idx="22118">
                        <c:v>122.1</c:v>
                      </c:pt>
                      <c:pt idx="22119">
                        <c:v>121.7</c:v>
                      </c:pt>
                      <c:pt idx="22120">
                        <c:v>120.5</c:v>
                      </c:pt>
                      <c:pt idx="22121">
                        <c:v>122</c:v>
                      </c:pt>
                      <c:pt idx="22122">
                        <c:v>121.5</c:v>
                      </c:pt>
                      <c:pt idx="22123">
                        <c:v>120.2</c:v>
                      </c:pt>
                      <c:pt idx="22124">
                        <c:v>121</c:v>
                      </c:pt>
                      <c:pt idx="22125">
                        <c:v>120.5</c:v>
                      </c:pt>
                      <c:pt idx="22126">
                        <c:v>120.5</c:v>
                      </c:pt>
                      <c:pt idx="22127">
                        <c:v>121.4</c:v>
                      </c:pt>
                      <c:pt idx="22128">
                        <c:v>120.9</c:v>
                      </c:pt>
                      <c:pt idx="22129">
                        <c:v>119.9</c:v>
                      </c:pt>
                      <c:pt idx="22130">
                        <c:v>121.1</c:v>
                      </c:pt>
                      <c:pt idx="22131">
                        <c:v>120</c:v>
                      </c:pt>
                      <c:pt idx="22132">
                        <c:v>120.6</c:v>
                      </c:pt>
                      <c:pt idx="22133">
                        <c:v>121.6</c:v>
                      </c:pt>
                      <c:pt idx="22134">
                        <c:v>121.8</c:v>
                      </c:pt>
                      <c:pt idx="22135">
                        <c:v>120</c:v>
                      </c:pt>
                      <c:pt idx="22136">
                        <c:v>120.9</c:v>
                      </c:pt>
                      <c:pt idx="22137">
                        <c:v>120.9</c:v>
                      </c:pt>
                      <c:pt idx="22138">
                        <c:v>121.3</c:v>
                      </c:pt>
                      <c:pt idx="22139">
                        <c:v>121.7</c:v>
                      </c:pt>
                      <c:pt idx="22140">
                        <c:v>121.6</c:v>
                      </c:pt>
                      <c:pt idx="22141">
                        <c:v>121.8</c:v>
                      </c:pt>
                      <c:pt idx="22142">
                        <c:v>121.8</c:v>
                      </c:pt>
                      <c:pt idx="22143">
                        <c:v>120.2</c:v>
                      </c:pt>
                      <c:pt idx="22144">
                        <c:v>119.9</c:v>
                      </c:pt>
                      <c:pt idx="22145">
                        <c:v>120.7</c:v>
                      </c:pt>
                      <c:pt idx="22146">
                        <c:v>120.7</c:v>
                      </c:pt>
                      <c:pt idx="22147">
                        <c:v>121.2</c:v>
                      </c:pt>
                      <c:pt idx="22148">
                        <c:v>121.1</c:v>
                      </c:pt>
                      <c:pt idx="22149">
                        <c:v>122</c:v>
                      </c:pt>
                      <c:pt idx="22150">
                        <c:v>121.3</c:v>
                      </c:pt>
                      <c:pt idx="22151">
                        <c:v>120.6</c:v>
                      </c:pt>
                      <c:pt idx="22152">
                        <c:v>119.7</c:v>
                      </c:pt>
                      <c:pt idx="22153">
                        <c:v>121.3</c:v>
                      </c:pt>
                      <c:pt idx="22154">
                        <c:v>120.6</c:v>
                      </c:pt>
                      <c:pt idx="22155">
                        <c:v>121.2</c:v>
                      </c:pt>
                      <c:pt idx="22156">
                        <c:v>121.4</c:v>
                      </c:pt>
                      <c:pt idx="22157">
                        <c:v>121.4</c:v>
                      </c:pt>
                      <c:pt idx="22158">
                        <c:v>121.9</c:v>
                      </c:pt>
                      <c:pt idx="22159">
                        <c:v>119.7</c:v>
                      </c:pt>
                      <c:pt idx="22160">
                        <c:v>120.9</c:v>
                      </c:pt>
                      <c:pt idx="22161">
                        <c:v>121.6</c:v>
                      </c:pt>
                      <c:pt idx="22162">
                        <c:v>121.6</c:v>
                      </c:pt>
                      <c:pt idx="22163">
                        <c:v>120.5</c:v>
                      </c:pt>
                      <c:pt idx="22164">
                        <c:v>120.4</c:v>
                      </c:pt>
                      <c:pt idx="22165">
                        <c:v>120.9</c:v>
                      </c:pt>
                      <c:pt idx="22166">
                        <c:v>120.5</c:v>
                      </c:pt>
                      <c:pt idx="22167">
                        <c:v>121.7</c:v>
                      </c:pt>
                      <c:pt idx="22168">
                        <c:v>122</c:v>
                      </c:pt>
                      <c:pt idx="22169">
                        <c:v>121.2</c:v>
                      </c:pt>
                      <c:pt idx="22170">
                        <c:v>121.7</c:v>
                      </c:pt>
                      <c:pt idx="22171">
                        <c:v>122.8</c:v>
                      </c:pt>
                      <c:pt idx="22172">
                        <c:v>121.4</c:v>
                      </c:pt>
                      <c:pt idx="22173">
                        <c:v>121.2</c:v>
                      </c:pt>
                      <c:pt idx="22174">
                        <c:v>120.1</c:v>
                      </c:pt>
                      <c:pt idx="22175">
                        <c:v>120.2</c:v>
                      </c:pt>
                      <c:pt idx="22176">
                        <c:v>120.9</c:v>
                      </c:pt>
                      <c:pt idx="22177">
                        <c:v>121.5</c:v>
                      </c:pt>
                      <c:pt idx="22178">
                        <c:v>120.5</c:v>
                      </c:pt>
                      <c:pt idx="22179">
                        <c:v>120.6</c:v>
                      </c:pt>
                      <c:pt idx="22180">
                        <c:v>120.9</c:v>
                      </c:pt>
                      <c:pt idx="22181">
                        <c:v>121.2</c:v>
                      </c:pt>
                      <c:pt idx="22182">
                        <c:v>120.9</c:v>
                      </c:pt>
                      <c:pt idx="22183">
                        <c:v>120.7</c:v>
                      </c:pt>
                      <c:pt idx="22184">
                        <c:v>121.8</c:v>
                      </c:pt>
                      <c:pt idx="22185">
                        <c:v>120.4</c:v>
                      </c:pt>
                      <c:pt idx="22186">
                        <c:v>120.9</c:v>
                      </c:pt>
                      <c:pt idx="22187">
                        <c:v>120.4</c:v>
                      </c:pt>
                      <c:pt idx="22188">
                        <c:v>120.7</c:v>
                      </c:pt>
                      <c:pt idx="22189">
                        <c:v>120.2</c:v>
                      </c:pt>
                      <c:pt idx="22190">
                        <c:v>121.1</c:v>
                      </c:pt>
                      <c:pt idx="22191">
                        <c:v>120.9</c:v>
                      </c:pt>
                      <c:pt idx="22192">
                        <c:v>120.4</c:v>
                      </c:pt>
                      <c:pt idx="22193">
                        <c:v>121.8</c:v>
                      </c:pt>
                      <c:pt idx="22194">
                        <c:v>121.5</c:v>
                      </c:pt>
                      <c:pt idx="22195">
                        <c:v>120.9</c:v>
                      </c:pt>
                      <c:pt idx="22196">
                        <c:v>122</c:v>
                      </c:pt>
                      <c:pt idx="22197">
                        <c:v>120.8</c:v>
                      </c:pt>
                      <c:pt idx="22198">
                        <c:v>120.7</c:v>
                      </c:pt>
                      <c:pt idx="22199">
                        <c:v>121</c:v>
                      </c:pt>
                      <c:pt idx="22200">
                        <c:v>121.7</c:v>
                      </c:pt>
                      <c:pt idx="22201">
                        <c:v>121.9</c:v>
                      </c:pt>
                      <c:pt idx="22202">
                        <c:v>121.1</c:v>
                      </c:pt>
                      <c:pt idx="22203">
                        <c:v>119.9</c:v>
                      </c:pt>
                      <c:pt idx="22204">
                        <c:v>120.2</c:v>
                      </c:pt>
                      <c:pt idx="22205">
                        <c:v>120</c:v>
                      </c:pt>
                      <c:pt idx="22206">
                        <c:v>121.2</c:v>
                      </c:pt>
                      <c:pt idx="22207">
                        <c:v>120.8</c:v>
                      </c:pt>
                      <c:pt idx="22208">
                        <c:v>120.7</c:v>
                      </c:pt>
                      <c:pt idx="22209">
                        <c:v>120.9</c:v>
                      </c:pt>
                      <c:pt idx="22210">
                        <c:v>121.7</c:v>
                      </c:pt>
                      <c:pt idx="22211">
                        <c:v>121.1</c:v>
                      </c:pt>
                      <c:pt idx="22212">
                        <c:v>121.2</c:v>
                      </c:pt>
                      <c:pt idx="22213">
                        <c:v>120.5</c:v>
                      </c:pt>
                      <c:pt idx="22214">
                        <c:v>120</c:v>
                      </c:pt>
                      <c:pt idx="22215">
                        <c:v>119.7</c:v>
                      </c:pt>
                      <c:pt idx="22216">
                        <c:v>120.9</c:v>
                      </c:pt>
                      <c:pt idx="22217">
                        <c:v>121</c:v>
                      </c:pt>
                      <c:pt idx="22218">
                        <c:v>119.8</c:v>
                      </c:pt>
                      <c:pt idx="22219">
                        <c:v>120.9</c:v>
                      </c:pt>
                      <c:pt idx="22220">
                        <c:v>121</c:v>
                      </c:pt>
                      <c:pt idx="22221">
                        <c:v>121.4</c:v>
                      </c:pt>
                      <c:pt idx="22222">
                        <c:v>121</c:v>
                      </c:pt>
                      <c:pt idx="22223">
                        <c:v>120.2</c:v>
                      </c:pt>
                      <c:pt idx="22224">
                        <c:v>120.3</c:v>
                      </c:pt>
                      <c:pt idx="22225">
                        <c:v>121.6</c:v>
                      </c:pt>
                      <c:pt idx="22226">
                        <c:v>120.2</c:v>
                      </c:pt>
                      <c:pt idx="22227">
                        <c:v>120.9</c:v>
                      </c:pt>
                      <c:pt idx="22228">
                        <c:v>121.7</c:v>
                      </c:pt>
                      <c:pt idx="22229">
                        <c:v>120.6</c:v>
                      </c:pt>
                      <c:pt idx="22230">
                        <c:v>120.3</c:v>
                      </c:pt>
                      <c:pt idx="22231">
                        <c:v>121.4</c:v>
                      </c:pt>
                      <c:pt idx="22232">
                        <c:v>121.5</c:v>
                      </c:pt>
                      <c:pt idx="22233">
                        <c:v>121.1</c:v>
                      </c:pt>
                      <c:pt idx="22234">
                        <c:v>120.9</c:v>
                      </c:pt>
                      <c:pt idx="22235">
                        <c:v>120</c:v>
                      </c:pt>
                      <c:pt idx="22236">
                        <c:v>120.8</c:v>
                      </c:pt>
                      <c:pt idx="22237">
                        <c:v>120.8</c:v>
                      </c:pt>
                      <c:pt idx="22238">
                        <c:v>121</c:v>
                      </c:pt>
                      <c:pt idx="22239">
                        <c:v>120.5</c:v>
                      </c:pt>
                      <c:pt idx="22240">
                        <c:v>120.5</c:v>
                      </c:pt>
                      <c:pt idx="22241">
                        <c:v>121.3</c:v>
                      </c:pt>
                      <c:pt idx="22242">
                        <c:v>120.8</c:v>
                      </c:pt>
                      <c:pt idx="22243">
                        <c:v>119.8</c:v>
                      </c:pt>
                      <c:pt idx="22244">
                        <c:v>121</c:v>
                      </c:pt>
                      <c:pt idx="22245">
                        <c:v>121.1</c:v>
                      </c:pt>
                      <c:pt idx="22246">
                        <c:v>119.9</c:v>
                      </c:pt>
                      <c:pt idx="22247">
                        <c:v>120.7</c:v>
                      </c:pt>
                      <c:pt idx="22248">
                        <c:v>120.8</c:v>
                      </c:pt>
                      <c:pt idx="22249">
                        <c:v>122.1</c:v>
                      </c:pt>
                      <c:pt idx="22250">
                        <c:v>121.4</c:v>
                      </c:pt>
                      <c:pt idx="22251">
                        <c:v>120.6</c:v>
                      </c:pt>
                      <c:pt idx="22252">
                        <c:v>119.6</c:v>
                      </c:pt>
                      <c:pt idx="22253">
                        <c:v>120.2</c:v>
                      </c:pt>
                      <c:pt idx="22254">
                        <c:v>120</c:v>
                      </c:pt>
                      <c:pt idx="22255">
                        <c:v>120</c:v>
                      </c:pt>
                      <c:pt idx="22256">
                        <c:v>120.1</c:v>
                      </c:pt>
                      <c:pt idx="22257">
                        <c:v>121.5</c:v>
                      </c:pt>
                      <c:pt idx="22258">
                        <c:v>120.9</c:v>
                      </c:pt>
                      <c:pt idx="22259">
                        <c:v>120.2</c:v>
                      </c:pt>
                      <c:pt idx="22260">
                        <c:v>120.2</c:v>
                      </c:pt>
                      <c:pt idx="22261">
                        <c:v>120.1</c:v>
                      </c:pt>
                      <c:pt idx="22262">
                        <c:v>121.3</c:v>
                      </c:pt>
                      <c:pt idx="22263">
                        <c:v>120.2</c:v>
                      </c:pt>
                      <c:pt idx="22264">
                        <c:v>121.1</c:v>
                      </c:pt>
                      <c:pt idx="22265">
                        <c:v>120.9</c:v>
                      </c:pt>
                      <c:pt idx="22266">
                        <c:v>120.3</c:v>
                      </c:pt>
                      <c:pt idx="22267">
                        <c:v>119.6</c:v>
                      </c:pt>
                      <c:pt idx="22268">
                        <c:v>121.7</c:v>
                      </c:pt>
                      <c:pt idx="22269">
                        <c:v>120.2</c:v>
                      </c:pt>
                      <c:pt idx="22270">
                        <c:v>120.2</c:v>
                      </c:pt>
                      <c:pt idx="22271">
                        <c:v>121.4</c:v>
                      </c:pt>
                      <c:pt idx="22272">
                        <c:v>120.9</c:v>
                      </c:pt>
                      <c:pt idx="22273">
                        <c:v>119.2</c:v>
                      </c:pt>
                      <c:pt idx="22274">
                        <c:v>120.3</c:v>
                      </c:pt>
                      <c:pt idx="22275">
                        <c:v>120.4</c:v>
                      </c:pt>
                      <c:pt idx="22276">
                        <c:v>120.2</c:v>
                      </c:pt>
                      <c:pt idx="22277">
                        <c:v>120.7</c:v>
                      </c:pt>
                      <c:pt idx="22278">
                        <c:v>120.3</c:v>
                      </c:pt>
                      <c:pt idx="22279">
                        <c:v>121.5</c:v>
                      </c:pt>
                      <c:pt idx="22280">
                        <c:v>120.2</c:v>
                      </c:pt>
                      <c:pt idx="22281">
                        <c:v>121</c:v>
                      </c:pt>
                      <c:pt idx="22282">
                        <c:v>120.4</c:v>
                      </c:pt>
                      <c:pt idx="22283">
                        <c:v>119.5</c:v>
                      </c:pt>
                      <c:pt idx="22284">
                        <c:v>120.1</c:v>
                      </c:pt>
                      <c:pt idx="22285">
                        <c:v>120.9</c:v>
                      </c:pt>
                      <c:pt idx="22286">
                        <c:v>120.4</c:v>
                      </c:pt>
                      <c:pt idx="22287">
                        <c:v>119.3</c:v>
                      </c:pt>
                      <c:pt idx="22288">
                        <c:v>120.3</c:v>
                      </c:pt>
                      <c:pt idx="22289">
                        <c:v>120.5</c:v>
                      </c:pt>
                      <c:pt idx="22290">
                        <c:v>121.2</c:v>
                      </c:pt>
                      <c:pt idx="22291">
                        <c:v>120.3</c:v>
                      </c:pt>
                      <c:pt idx="22292">
                        <c:v>120.4</c:v>
                      </c:pt>
                      <c:pt idx="22293">
                        <c:v>121.5</c:v>
                      </c:pt>
                      <c:pt idx="22294">
                        <c:v>120</c:v>
                      </c:pt>
                      <c:pt idx="22295">
                        <c:v>120.6</c:v>
                      </c:pt>
                      <c:pt idx="22296">
                        <c:v>121.3</c:v>
                      </c:pt>
                      <c:pt idx="22297">
                        <c:v>119.6</c:v>
                      </c:pt>
                      <c:pt idx="22298">
                        <c:v>121.7</c:v>
                      </c:pt>
                      <c:pt idx="22299">
                        <c:v>121.2</c:v>
                      </c:pt>
                      <c:pt idx="22300">
                        <c:v>120.9</c:v>
                      </c:pt>
                      <c:pt idx="22301">
                        <c:v>121.2</c:v>
                      </c:pt>
                      <c:pt idx="22302">
                        <c:v>120.7</c:v>
                      </c:pt>
                      <c:pt idx="22303">
                        <c:v>119.9</c:v>
                      </c:pt>
                      <c:pt idx="22304">
                        <c:v>121.1</c:v>
                      </c:pt>
                      <c:pt idx="22305">
                        <c:v>119.3</c:v>
                      </c:pt>
                      <c:pt idx="22306">
                        <c:v>118.2</c:v>
                      </c:pt>
                      <c:pt idx="22307">
                        <c:v>120</c:v>
                      </c:pt>
                      <c:pt idx="22308">
                        <c:v>119.7</c:v>
                      </c:pt>
                      <c:pt idx="22309">
                        <c:v>121</c:v>
                      </c:pt>
                      <c:pt idx="22310">
                        <c:v>121.1</c:v>
                      </c:pt>
                      <c:pt idx="22311">
                        <c:v>120.8</c:v>
                      </c:pt>
                      <c:pt idx="22312">
                        <c:v>119.9</c:v>
                      </c:pt>
                      <c:pt idx="22313">
                        <c:v>120.7</c:v>
                      </c:pt>
                      <c:pt idx="22314">
                        <c:v>121.1</c:v>
                      </c:pt>
                      <c:pt idx="22315">
                        <c:v>119.4</c:v>
                      </c:pt>
                      <c:pt idx="22316">
                        <c:v>119.7</c:v>
                      </c:pt>
                      <c:pt idx="22317">
                        <c:v>120.2</c:v>
                      </c:pt>
                      <c:pt idx="22318">
                        <c:v>120.5</c:v>
                      </c:pt>
                      <c:pt idx="22319">
                        <c:v>121.7</c:v>
                      </c:pt>
                      <c:pt idx="22320">
                        <c:v>121.2</c:v>
                      </c:pt>
                      <c:pt idx="22321">
                        <c:v>121.5</c:v>
                      </c:pt>
                      <c:pt idx="22322">
                        <c:v>121</c:v>
                      </c:pt>
                      <c:pt idx="22323">
                        <c:v>121.6</c:v>
                      </c:pt>
                      <c:pt idx="22324">
                        <c:v>119.7</c:v>
                      </c:pt>
                      <c:pt idx="22325">
                        <c:v>120.5</c:v>
                      </c:pt>
                      <c:pt idx="22326">
                        <c:v>119.2</c:v>
                      </c:pt>
                      <c:pt idx="22327">
                        <c:v>121.2</c:v>
                      </c:pt>
                      <c:pt idx="22328">
                        <c:v>121.8</c:v>
                      </c:pt>
                      <c:pt idx="22329">
                        <c:v>121</c:v>
                      </c:pt>
                      <c:pt idx="22330">
                        <c:v>120.8</c:v>
                      </c:pt>
                      <c:pt idx="22331">
                        <c:v>120.9</c:v>
                      </c:pt>
                      <c:pt idx="22332">
                        <c:v>119.6</c:v>
                      </c:pt>
                      <c:pt idx="22333">
                        <c:v>120.8</c:v>
                      </c:pt>
                      <c:pt idx="22334">
                        <c:v>120.4</c:v>
                      </c:pt>
                      <c:pt idx="22335">
                        <c:v>120.5</c:v>
                      </c:pt>
                      <c:pt idx="22336">
                        <c:v>120.2</c:v>
                      </c:pt>
                      <c:pt idx="22337">
                        <c:v>119.7</c:v>
                      </c:pt>
                      <c:pt idx="22338">
                        <c:v>119.9</c:v>
                      </c:pt>
                      <c:pt idx="22339">
                        <c:v>120.3</c:v>
                      </c:pt>
                      <c:pt idx="22340">
                        <c:v>121</c:v>
                      </c:pt>
                      <c:pt idx="22341">
                        <c:v>120.7</c:v>
                      </c:pt>
                      <c:pt idx="22342">
                        <c:v>120.8</c:v>
                      </c:pt>
                      <c:pt idx="22343">
                        <c:v>120.9</c:v>
                      </c:pt>
                      <c:pt idx="22344">
                        <c:v>120.3</c:v>
                      </c:pt>
                      <c:pt idx="22345">
                        <c:v>120.1</c:v>
                      </c:pt>
                      <c:pt idx="22346">
                        <c:v>121.3</c:v>
                      </c:pt>
                      <c:pt idx="22347">
                        <c:v>120.1</c:v>
                      </c:pt>
                      <c:pt idx="22348">
                        <c:v>121.7</c:v>
                      </c:pt>
                      <c:pt idx="22349">
                        <c:v>120.4</c:v>
                      </c:pt>
                      <c:pt idx="22350">
                        <c:v>120.5</c:v>
                      </c:pt>
                      <c:pt idx="22351">
                        <c:v>121.1</c:v>
                      </c:pt>
                      <c:pt idx="22352">
                        <c:v>118.9</c:v>
                      </c:pt>
                      <c:pt idx="22353">
                        <c:v>120.3</c:v>
                      </c:pt>
                      <c:pt idx="22354">
                        <c:v>120.6</c:v>
                      </c:pt>
                      <c:pt idx="22355">
                        <c:v>121.3</c:v>
                      </c:pt>
                      <c:pt idx="22356">
                        <c:v>120.9</c:v>
                      </c:pt>
                      <c:pt idx="22357">
                        <c:v>121.6</c:v>
                      </c:pt>
                      <c:pt idx="22358">
                        <c:v>121.4</c:v>
                      </c:pt>
                      <c:pt idx="22359">
                        <c:v>120.3</c:v>
                      </c:pt>
                      <c:pt idx="22360">
                        <c:v>118.9</c:v>
                      </c:pt>
                      <c:pt idx="22361">
                        <c:v>120.9</c:v>
                      </c:pt>
                      <c:pt idx="22362">
                        <c:v>120.6</c:v>
                      </c:pt>
                      <c:pt idx="22363">
                        <c:v>120.2</c:v>
                      </c:pt>
                      <c:pt idx="22364">
                        <c:v>120.7</c:v>
                      </c:pt>
                      <c:pt idx="22365">
                        <c:v>119.8</c:v>
                      </c:pt>
                      <c:pt idx="22366">
                        <c:v>120.3</c:v>
                      </c:pt>
                      <c:pt idx="22367">
                        <c:v>120.4</c:v>
                      </c:pt>
                      <c:pt idx="22368">
                        <c:v>120.1</c:v>
                      </c:pt>
                      <c:pt idx="22369">
                        <c:v>120.4</c:v>
                      </c:pt>
                      <c:pt idx="22370">
                        <c:v>121.3</c:v>
                      </c:pt>
                      <c:pt idx="22371">
                        <c:v>121.6</c:v>
                      </c:pt>
                      <c:pt idx="22372">
                        <c:v>121</c:v>
                      </c:pt>
                      <c:pt idx="22373">
                        <c:v>121.3</c:v>
                      </c:pt>
                      <c:pt idx="22374">
                        <c:v>120.5</c:v>
                      </c:pt>
                      <c:pt idx="22375">
                        <c:v>120.4</c:v>
                      </c:pt>
                      <c:pt idx="22376">
                        <c:v>119.8</c:v>
                      </c:pt>
                      <c:pt idx="22377">
                        <c:v>119.9</c:v>
                      </c:pt>
                      <c:pt idx="22378">
                        <c:v>120.3</c:v>
                      </c:pt>
                      <c:pt idx="22379">
                        <c:v>120.6</c:v>
                      </c:pt>
                      <c:pt idx="22380">
                        <c:v>120.6</c:v>
                      </c:pt>
                      <c:pt idx="22381">
                        <c:v>120.2</c:v>
                      </c:pt>
                      <c:pt idx="22382">
                        <c:v>121.2</c:v>
                      </c:pt>
                      <c:pt idx="22383">
                        <c:v>119.8</c:v>
                      </c:pt>
                      <c:pt idx="22384">
                        <c:v>120.3</c:v>
                      </c:pt>
                      <c:pt idx="22385">
                        <c:v>121</c:v>
                      </c:pt>
                      <c:pt idx="22386">
                        <c:v>119.2</c:v>
                      </c:pt>
                      <c:pt idx="22387">
                        <c:v>120.1</c:v>
                      </c:pt>
                      <c:pt idx="22388">
                        <c:v>118.7</c:v>
                      </c:pt>
                      <c:pt idx="22389">
                        <c:v>120.3</c:v>
                      </c:pt>
                      <c:pt idx="22390">
                        <c:v>119.8</c:v>
                      </c:pt>
                      <c:pt idx="22391">
                        <c:v>119.3</c:v>
                      </c:pt>
                      <c:pt idx="22392">
                        <c:v>119.8</c:v>
                      </c:pt>
                      <c:pt idx="22393">
                        <c:v>119.2</c:v>
                      </c:pt>
                      <c:pt idx="22394">
                        <c:v>119.2</c:v>
                      </c:pt>
                      <c:pt idx="22395">
                        <c:v>119.1</c:v>
                      </c:pt>
                      <c:pt idx="22396">
                        <c:v>118.7</c:v>
                      </c:pt>
                      <c:pt idx="22397">
                        <c:v>118.4</c:v>
                      </c:pt>
                      <c:pt idx="22398">
                        <c:v>118.8</c:v>
                      </c:pt>
                      <c:pt idx="22399">
                        <c:v>119.9</c:v>
                      </c:pt>
                      <c:pt idx="22400">
                        <c:v>118.1</c:v>
                      </c:pt>
                      <c:pt idx="22401">
                        <c:v>118.6</c:v>
                      </c:pt>
                      <c:pt idx="22402">
                        <c:v>119.2</c:v>
                      </c:pt>
                      <c:pt idx="22403">
                        <c:v>118.8</c:v>
                      </c:pt>
                      <c:pt idx="22404">
                        <c:v>118.3</c:v>
                      </c:pt>
                      <c:pt idx="22405">
                        <c:v>119.6</c:v>
                      </c:pt>
                      <c:pt idx="22406">
                        <c:v>118.1</c:v>
                      </c:pt>
                      <c:pt idx="22407">
                        <c:v>117.6</c:v>
                      </c:pt>
                      <c:pt idx="22408">
                        <c:v>117.8</c:v>
                      </c:pt>
                      <c:pt idx="22409">
                        <c:v>118.5</c:v>
                      </c:pt>
                      <c:pt idx="22410">
                        <c:v>119.3</c:v>
                      </c:pt>
                      <c:pt idx="22411">
                        <c:v>118.8</c:v>
                      </c:pt>
                      <c:pt idx="22412">
                        <c:v>117.2</c:v>
                      </c:pt>
                      <c:pt idx="22413">
                        <c:v>117.7</c:v>
                      </c:pt>
                      <c:pt idx="22414">
                        <c:v>117.5</c:v>
                      </c:pt>
                      <c:pt idx="22415">
                        <c:v>118.1</c:v>
                      </c:pt>
                      <c:pt idx="22416">
                        <c:v>116.6</c:v>
                      </c:pt>
                      <c:pt idx="22417">
                        <c:v>117.8</c:v>
                      </c:pt>
                      <c:pt idx="22418">
                        <c:v>118.7</c:v>
                      </c:pt>
                      <c:pt idx="22419">
                        <c:v>117.1</c:v>
                      </c:pt>
                      <c:pt idx="22420">
                        <c:v>118.2</c:v>
                      </c:pt>
                      <c:pt idx="22421">
                        <c:v>117.9</c:v>
                      </c:pt>
                      <c:pt idx="22422">
                        <c:v>116.7</c:v>
                      </c:pt>
                      <c:pt idx="22423">
                        <c:v>118</c:v>
                      </c:pt>
                      <c:pt idx="22424">
                        <c:v>117.1</c:v>
                      </c:pt>
                      <c:pt idx="22425">
                        <c:v>118</c:v>
                      </c:pt>
                      <c:pt idx="22426">
                        <c:v>117.7</c:v>
                      </c:pt>
                      <c:pt idx="22427">
                        <c:v>118</c:v>
                      </c:pt>
                      <c:pt idx="22428">
                        <c:v>116.7</c:v>
                      </c:pt>
                      <c:pt idx="22429">
                        <c:v>116.7</c:v>
                      </c:pt>
                      <c:pt idx="22430">
                        <c:v>117.5</c:v>
                      </c:pt>
                      <c:pt idx="22431">
                        <c:v>115.6</c:v>
                      </c:pt>
                      <c:pt idx="22432">
                        <c:v>116</c:v>
                      </c:pt>
                      <c:pt idx="22433">
                        <c:v>115.9</c:v>
                      </c:pt>
                      <c:pt idx="22434">
                        <c:v>117.1</c:v>
                      </c:pt>
                      <c:pt idx="22435">
                        <c:v>117.1</c:v>
                      </c:pt>
                      <c:pt idx="22436">
                        <c:v>116.1</c:v>
                      </c:pt>
                      <c:pt idx="22437">
                        <c:v>118.6</c:v>
                      </c:pt>
                      <c:pt idx="22438">
                        <c:v>116.5</c:v>
                      </c:pt>
                      <c:pt idx="22439">
                        <c:v>116.7</c:v>
                      </c:pt>
                      <c:pt idx="22440">
                        <c:v>116.2</c:v>
                      </c:pt>
                      <c:pt idx="22441">
                        <c:v>116.5</c:v>
                      </c:pt>
                      <c:pt idx="22442">
                        <c:v>116.9</c:v>
                      </c:pt>
                      <c:pt idx="22443">
                        <c:v>116.6</c:v>
                      </c:pt>
                      <c:pt idx="22444">
                        <c:v>115.5</c:v>
                      </c:pt>
                      <c:pt idx="22445">
                        <c:v>116.1</c:v>
                      </c:pt>
                      <c:pt idx="22446">
                        <c:v>117</c:v>
                      </c:pt>
                      <c:pt idx="22447">
                        <c:v>116.5</c:v>
                      </c:pt>
                      <c:pt idx="22448">
                        <c:v>115.4</c:v>
                      </c:pt>
                      <c:pt idx="22449">
                        <c:v>115</c:v>
                      </c:pt>
                      <c:pt idx="22450">
                        <c:v>114.7</c:v>
                      </c:pt>
                      <c:pt idx="22451">
                        <c:v>114.3</c:v>
                      </c:pt>
                      <c:pt idx="22452">
                        <c:v>116.1</c:v>
                      </c:pt>
                      <c:pt idx="22453">
                        <c:v>116.6</c:v>
                      </c:pt>
                      <c:pt idx="22454">
                        <c:v>116.2</c:v>
                      </c:pt>
                      <c:pt idx="22455">
                        <c:v>116.2</c:v>
                      </c:pt>
                      <c:pt idx="22456">
                        <c:v>115.9</c:v>
                      </c:pt>
                      <c:pt idx="22457">
                        <c:v>117</c:v>
                      </c:pt>
                      <c:pt idx="22458">
                        <c:v>115.5</c:v>
                      </c:pt>
                      <c:pt idx="22459">
                        <c:v>116</c:v>
                      </c:pt>
                      <c:pt idx="22460">
                        <c:v>116.3</c:v>
                      </c:pt>
                      <c:pt idx="22461">
                        <c:v>115.4</c:v>
                      </c:pt>
                      <c:pt idx="22462">
                        <c:v>115.9</c:v>
                      </c:pt>
                      <c:pt idx="22463">
                        <c:v>116.6</c:v>
                      </c:pt>
                      <c:pt idx="22464">
                        <c:v>115.7</c:v>
                      </c:pt>
                      <c:pt idx="22465">
                        <c:v>115.5</c:v>
                      </c:pt>
                      <c:pt idx="22466">
                        <c:v>115.6</c:v>
                      </c:pt>
                      <c:pt idx="22467">
                        <c:v>115.2</c:v>
                      </c:pt>
                      <c:pt idx="22468">
                        <c:v>115.7</c:v>
                      </c:pt>
                      <c:pt idx="22469">
                        <c:v>117.4</c:v>
                      </c:pt>
                      <c:pt idx="22470">
                        <c:v>115.5</c:v>
                      </c:pt>
                      <c:pt idx="22471">
                        <c:v>116.1</c:v>
                      </c:pt>
                      <c:pt idx="22472">
                        <c:v>115.6</c:v>
                      </c:pt>
                      <c:pt idx="22473">
                        <c:v>115.6</c:v>
                      </c:pt>
                      <c:pt idx="22474">
                        <c:v>116.3</c:v>
                      </c:pt>
                      <c:pt idx="22475">
                        <c:v>115</c:v>
                      </c:pt>
                      <c:pt idx="22476">
                        <c:v>115.2</c:v>
                      </c:pt>
                      <c:pt idx="22477">
                        <c:v>115.6</c:v>
                      </c:pt>
                      <c:pt idx="22478">
                        <c:v>115.4</c:v>
                      </c:pt>
                      <c:pt idx="22479">
                        <c:v>115.9</c:v>
                      </c:pt>
                      <c:pt idx="22480">
                        <c:v>115.1</c:v>
                      </c:pt>
                      <c:pt idx="22481">
                        <c:v>114.4</c:v>
                      </c:pt>
                      <c:pt idx="22482">
                        <c:v>115.5</c:v>
                      </c:pt>
                      <c:pt idx="22483">
                        <c:v>115.4</c:v>
                      </c:pt>
                      <c:pt idx="22484">
                        <c:v>115.5</c:v>
                      </c:pt>
                      <c:pt idx="22485">
                        <c:v>114.6</c:v>
                      </c:pt>
                      <c:pt idx="22486">
                        <c:v>114.6</c:v>
                      </c:pt>
                      <c:pt idx="22487">
                        <c:v>115.8</c:v>
                      </c:pt>
                      <c:pt idx="22488">
                        <c:v>115.5</c:v>
                      </c:pt>
                      <c:pt idx="22489">
                        <c:v>116.1</c:v>
                      </c:pt>
                      <c:pt idx="22490">
                        <c:v>115.5</c:v>
                      </c:pt>
                      <c:pt idx="22491">
                        <c:v>114.9</c:v>
                      </c:pt>
                      <c:pt idx="22492">
                        <c:v>116.9</c:v>
                      </c:pt>
                      <c:pt idx="22493">
                        <c:v>115.6</c:v>
                      </c:pt>
                      <c:pt idx="22494">
                        <c:v>115.7</c:v>
                      </c:pt>
                      <c:pt idx="22495">
                        <c:v>115.3</c:v>
                      </c:pt>
                      <c:pt idx="22496">
                        <c:v>113.8</c:v>
                      </c:pt>
                      <c:pt idx="22497">
                        <c:v>114.6</c:v>
                      </c:pt>
                      <c:pt idx="22498">
                        <c:v>116.2</c:v>
                      </c:pt>
                      <c:pt idx="22499">
                        <c:v>115.9</c:v>
                      </c:pt>
                      <c:pt idx="22500">
                        <c:v>116.5</c:v>
                      </c:pt>
                      <c:pt idx="22501">
                        <c:v>115.4</c:v>
                      </c:pt>
                      <c:pt idx="22502">
                        <c:v>114.5</c:v>
                      </c:pt>
                      <c:pt idx="22503">
                        <c:v>114.6</c:v>
                      </c:pt>
                      <c:pt idx="22504">
                        <c:v>114.1</c:v>
                      </c:pt>
                      <c:pt idx="22505">
                        <c:v>115.2</c:v>
                      </c:pt>
                      <c:pt idx="22506">
                        <c:v>114</c:v>
                      </c:pt>
                      <c:pt idx="22507">
                        <c:v>114.1</c:v>
                      </c:pt>
                      <c:pt idx="22508">
                        <c:v>115.5</c:v>
                      </c:pt>
                      <c:pt idx="22509">
                        <c:v>115.6</c:v>
                      </c:pt>
                      <c:pt idx="22510">
                        <c:v>113.5</c:v>
                      </c:pt>
                      <c:pt idx="22511">
                        <c:v>115.3</c:v>
                      </c:pt>
                      <c:pt idx="22512">
                        <c:v>114.5</c:v>
                      </c:pt>
                      <c:pt idx="22513">
                        <c:v>115.9</c:v>
                      </c:pt>
                      <c:pt idx="22514">
                        <c:v>114.6</c:v>
                      </c:pt>
                      <c:pt idx="22515">
                        <c:v>114.6</c:v>
                      </c:pt>
                      <c:pt idx="22516">
                        <c:v>114.8</c:v>
                      </c:pt>
                      <c:pt idx="22517">
                        <c:v>115.3</c:v>
                      </c:pt>
                      <c:pt idx="22518">
                        <c:v>115.4</c:v>
                      </c:pt>
                      <c:pt idx="22519">
                        <c:v>115</c:v>
                      </c:pt>
                      <c:pt idx="22520">
                        <c:v>115.5</c:v>
                      </c:pt>
                      <c:pt idx="22521">
                        <c:v>115.4</c:v>
                      </c:pt>
                      <c:pt idx="22522">
                        <c:v>115</c:v>
                      </c:pt>
                      <c:pt idx="22523">
                        <c:v>114.6</c:v>
                      </c:pt>
                      <c:pt idx="22524">
                        <c:v>115.1</c:v>
                      </c:pt>
                      <c:pt idx="22525">
                        <c:v>114.4</c:v>
                      </c:pt>
                      <c:pt idx="22526">
                        <c:v>114.4</c:v>
                      </c:pt>
                      <c:pt idx="22527">
                        <c:v>114.6</c:v>
                      </c:pt>
                      <c:pt idx="22528">
                        <c:v>114.4</c:v>
                      </c:pt>
                      <c:pt idx="22529">
                        <c:v>115.4</c:v>
                      </c:pt>
                      <c:pt idx="22530">
                        <c:v>115.6</c:v>
                      </c:pt>
                      <c:pt idx="22531">
                        <c:v>115</c:v>
                      </c:pt>
                      <c:pt idx="22532">
                        <c:v>115.6</c:v>
                      </c:pt>
                      <c:pt idx="22533">
                        <c:v>115.2</c:v>
                      </c:pt>
                      <c:pt idx="22534">
                        <c:v>115.3</c:v>
                      </c:pt>
                      <c:pt idx="22535">
                        <c:v>114.4</c:v>
                      </c:pt>
                      <c:pt idx="22536">
                        <c:v>115</c:v>
                      </c:pt>
                      <c:pt idx="22537">
                        <c:v>114.6</c:v>
                      </c:pt>
                      <c:pt idx="22538">
                        <c:v>114.4</c:v>
                      </c:pt>
                      <c:pt idx="22539">
                        <c:v>114.6</c:v>
                      </c:pt>
                      <c:pt idx="22540">
                        <c:v>114.9</c:v>
                      </c:pt>
                      <c:pt idx="22541">
                        <c:v>115</c:v>
                      </c:pt>
                      <c:pt idx="22542">
                        <c:v>114.2</c:v>
                      </c:pt>
                      <c:pt idx="22543">
                        <c:v>115.7</c:v>
                      </c:pt>
                      <c:pt idx="22544">
                        <c:v>113.9</c:v>
                      </c:pt>
                      <c:pt idx="22545">
                        <c:v>114.5</c:v>
                      </c:pt>
                      <c:pt idx="22546">
                        <c:v>115.3</c:v>
                      </c:pt>
                      <c:pt idx="22547">
                        <c:v>115.9</c:v>
                      </c:pt>
                      <c:pt idx="22548">
                        <c:v>115.9</c:v>
                      </c:pt>
                      <c:pt idx="22549">
                        <c:v>115.6</c:v>
                      </c:pt>
                      <c:pt idx="22550">
                        <c:v>114.2</c:v>
                      </c:pt>
                      <c:pt idx="22551">
                        <c:v>114.7</c:v>
                      </c:pt>
                      <c:pt idx="22552">
                        <c:v>115.2</c:v>
                      </c:pt>
                      <c:pt idx="22553">
                        <c:v>114.7</c:v>
                      </c:pt>
                      <c:pt idx="22554">
                        <c:v>114.6</c:v>
                      </c:pt>
                      <c:pt idx="22555">
                        <c:v>114.4</c:v>
                      </c:pt>
                      <c:pt idx="22556">
                        <c:v>114.7</c:v>
                      </c:pt>
                      <c:pt idx="22557">
                        <c:v>114.4</c:v>
                      </c:pt>
                      <c:pt idx="22558">
                        <c:v>113.1</c:v>
                      </c:pt>
                      <c:pt idx="22559">
                        <c:v>115</c:v>
                      </c:pt>
                      <c:pt idx="22560">
                        <c:v>115.4</c:v>
                      </c:pt>
                      <c:pt idx="22561">
                        <c:v>115.6</c:v>
                      </c:pt>
                      <c:pt idx="22562">
                        <c:v>115.7</c:v>
                      </c:pt>
                      <c:pt idx="22563">
                        <c:v>114.2</c:v>
                      </c:pt>
                      <c:pt idx="22564">
                        <c:v>115.4</c:v>
                      </c:pt>
                      <c:pt idx="22565">
                        <c:v>114.2</c:v>
                      </c:pt>
                      <c:pt idx="22566">
                        <c:v>115</c:v>
                      </c:pt>
                      <c:pt idx="22567">
                        <c:v>115.3</c:v>
                      </c:pt>
                      <c:pt idx="22568">
                        <c:v>113.7</c:v>
                      </c:pt>
                      <c:pt idx="22569">
                        <c:v>115.1</c:v>
                      </c:pt>
                      <c:pt idx="22570">
                        <c:v>114.5</c:v>
                      </c:pt>
                      <c:pt idx="22571">
                        <c:v>114.6</c:v>
                      </c:pt>
                      <c:pt idx="22572">
                        <c:v>115.6</c:v>
                      </c:pt>
                      <c:pt idx="22573">
                        <c:v>114.3</c:v>
                      </c:pt>
                      <c:pt idx="22574">
                        <c:v>114.6</c:v>
                      </c:pt>
                      <c:pt idx="22575">
                        <c:v>115</c:v>
                      </c:pt>
                      <c:pt idx="22576">
                        <c:v>113.8</c:v>
                      </c:pt>
                      <c:pt idx="22577">
                        <c:v>115.8</c:v>
                      </c:pt>
                      <c:pt idx="22578">
                        <c:v>113.6</c:v>
                      </c:pt>
                      <c:pt idx="22579">
                        <c:v>115.1</c:v>
                      </c:pt>
                      <c:pt idx="22580">
                        <c:v>116.3</c:v>
                      </c:pt>
                      <c:pt idx="22581">
                        <c:v>116.3</c:v>
                      </c:pt>
                      <c:pt idx="22582">
                        <c:v>114.9</c:v>
                      </c:pt>
                      <c:pt idx="22583">
                        <c:v>114.7</c:v>
                      </c:pt>
                      <c:pt idx="22584">
                        <c:v>114.9</c:v>
                      </c:pt>
                      <c:pt idx="22585">
                        <c:v>115.3</c:v>
                      </c:pt>
                      <c:pt idx="22586">
                        <c:v>114.1</c:v>
                      </c:pt>
                      <c:pt idx="22587">
                        <c:v>112.9</c:v>
                      </c:pt>
                      <c:pt idx="22588">
                        <c:v>115.4</c:v>
                      </c:pt>
                      <c:pt idx="22589">
                        <c:v>114.3</c:v>
                      </c:pt>
                      <c:pt idx="22590">
                        <c:v>114.5</c:v>
                      </c:pt>
                      <c:pt idx="22591">
                        <c:v>115.8</c:v>
                      </c:pt>
                      <c:pt idx="22592">
                        <c:v>115.6</c:v>
                      </c:pt>
                      <c:pt idx="22593">
                        <c:v>113</c:v>
                      </c:pt>
                      <c:pt idx="22594">
                        <c:v>114.6</c:v>
                      </c:pt>
                      <c:pt idx="22595">
                        <c:v>113.6</c:v>
                      </c:pt>
                      <c:pt idx="22596">
                        <c:v>114.6</c:v>
                      </c:pt>
                      <c:pt idx="22597">
                        <c:v>113.7</c:v>
                      </c:pt>
                      <c:pt idx="22598">
                        <c:v>113.4</c:v>
                      </c:pt>
                      <c:pt idx="22599">
                        <c:v>114.6</c:v>
                      </c:pt>
                      <c:pt idx="22600">
                        <c:v>115.6</c:v>
                      </c:pt>
                      <c:pt idx="22601">
                        <c:v>116.3</c:v>
                      </c:pt>
                      <c:pt idx="22602">
                        <c:v>114.9</c:v>
                      </c:pt>
                      <c:pt idx="22603">
                        <c:v>114.7</c:v>
                      </c:pt>
                      <c:pt idx="22604">
                        <c:v>114.3</c:v>
                      </c:pt>
                      <c:pt idx="22605">
                        <c:v>114</c:v>
                      </c:pt>
                      <c:pt idx="22606">
                        <c:v>114</c:v>
                      </c:pt>
                      <c:pt idx="22607">
                        <c:v>114.8</c:v>
                      </c:pt>
                      <c:pt idx="22608">
                        <c:v>113.6</c:v>
                      </c:pt>
                      <c:pt idx="22609">
                        <c:v>115.3</c:v>
                      </c:pt>
                      <c:pt idx="22610">
                        <c:v>115</c:v>
                      </c:pt>
                      <c:pt idx="22611">
                        <c:v>114.2</c:v>
                      </c:pt>
                      <c:pt idx="22612">
                        <c:v>114</c:v>
                      </c:pt>
                      <c:pt idx="22613">
                        <c:v>112.9</c:v>
                      </c:pt>
                      <c:pt idx="22614">
                        <c:v>114.6</c:v>
                      </c:pt>
                      <c:pt idx="22615">
                        <c:v>113.9</c:v>
                      </c:pt>
                      <c:pt idx="22616">
                        <c:v>113.2</c:v>
                      </c:pt>
                      <c:pt idx="22617">
                        <c:v>113.1</c:v>
                      </c:pt>
                      <c:pt idx="22618">
                        <c:v>113.3</c:v>
                      </c:pt>
                      <c:pt idx="22619">
                        <c:v>113.7</c:v>
                      </c:pt>
                      <c:pt idx="22620">
                        <c:v>114.1</c:v>
                      </c:pt>
                      <c:pt idx="22621">
                        <c:v>114.4</c:v>
                      </c:pt>
                      <c:pt idx="22622">
                        <c:v>114</c:v>
                      </c:pt>
                      <c:pt idx="22623">
                        <c:v>115.1</c:v>
                      </c:pt>
                      <c:pt idx="22624">
                        <c:v>115.2</c:v>
                      </c:pt>
                      <c:pt idx="22625">
                        <c:v>113.8</c:v>
                      </c:pt>
                      <c:pt idx="22626">
                        <c:v>114.1</c:v>
                      </c:pt>
                      <c:pt idx="22627">
                        <c:v>114.8</c:v>
                      </c:pt>
                      <c:pt idx="22628">
                        <c:v>113.6</c:v>
                      </c:pt>
                      <c:pt idx="22629">
                        <c:v>114.1</c:v>
                      </c:pt>
                      <c:pt idx="22630">
                        <c:v>115</c:v>
                      </c:pt>
                      <c:pt idx="22631">
                        <c:v>113.9</c:v>
                      </c:pt>
                      <c:pt idx="22632">
                        <c:v>113.6</c:v>
                      </c:pt>
                      <c:pt idx="22633">
                        <c:v>114</c:v>
                      </c:pt>
                      <c:pt idx="22634">
                        <c:v>113.8</c:v>
                      </c:pt>
                      <c:pt idx="22635">
                        <c:v>113.8</c:v>
                      </c:pt>
                      <c:pt idx="22636">
                        <c:v>114.8</c:v>
                      </c:pt>
                      <c:pt idx="22637">
                        <c:v>113.3</c:v>
                      </c:pt>
                      <c:pt idx="22638">
                        <c:v>113.7</c:v>
                      </c:pt>
                      <c:pt idx="22639">
                        <c:v>115.3</c:v>
                      </c:pt>
                      <c:pt idx="22640">
                        <c:v>115.1</c:v>
                      </c:pt>
                      <c:pt idx="22641">
                        <c:v>113.9</c:v>
                      </c:pt>
                      <c:pt idx="22642">
                        <c:v>114.8</c:v>
                      </c:pt>
                      <c:pt idx="22643">
                        <c:v>116.1</c:v>
                      </c:pt>
                      <c:pt idx="22644">
                        <c:v>114.1</c:v>
                      </c:pt>
                      <c:pt idx="22645">
                        <c:v>114</c:v>
                      </c:pt>
                      <c:pt idx="22646">
                        <c:v>114.3</c:v>
                      </c:pt>
                      <c:pt idx="22647">
                        <c:v>114.6</c:v>
                      </c:pt>
                      <c:pt idx="22648">
                        <c:v>113.9</c:v>
                      </c:pt>
                      <c:pt idx="22649">
                        <c:v>113.6</c:v>
                      </c:pt>
                      <c:pt idx="22650">
                        <c:v>114</c:v>
                      </c:pt>
                      <c:pt idx="22651">
                        <c:v>115.3</c:v>
                      </c:pt>
                      <c:pt idx="22652">
                        <c:v>114.2</c:v>
                      </c:pt>
                      <c:pt idx="22653">
                        <c:v>114.6</c:v>
                      </c:pt>
                      <c:pt idx="22654">
                        <c:v>113.1</c:v>
                      </c:pt>
                      <c:pt idx="22655">
                        <c:v>115.5</c:v>
                      </c:pt>
                      <c:pt idx="22656">
                        <c:v>113.9</c:v>
                      </c:pt>
                      <c:pt idx="22657">
                        <c:v>114</c:v>
                      </c:pt>
                      <c:pt idx="22658">
                        <c:v>114</c:v>
                      </c:pt>
                      <c:pt idx="22659">
                        <c:v>113.1</c:v>
                      </c:pt>
                      <c:pt idx="22660">
                        <c:v>113.6</c:v>
                      </c:pt>
                      <c:pt idx="22661">
                        <c:v>114.1</c:v>
                      </c:pt>
                      <c:pt idx="22662">
                        <c:v>115</c:v>
                      </c:pt>
                      <c:pt idx="22663">
                        <c:v>113.4</c:v>
                      </c:pt>
                      <c:pt idx="22664">
                        <c:v>114.6</c:v>
                      </c:pt>
                      <c:pt idx="22665">
                        <c:v>114.6</c:v>
                      </c:pt>
                      <c:pt idx="22666">
                        <c:v>114.7</c:v>
                      </c:pt>
                      <c:pt idx="22667">
                        <c:v>113.8</c:v>
                      </c:pt>
                      <c:pt idx="22668">
                        <c:v>114.3</c:v>
                      </c:pt>
                      <c:pt idx="22669">
                        <c:v>114.4</c:v>
                      </c:pt>
                      <c:pt idx="22670">
                        <c:v>114.9</c:v>
                      </c:pt>
                      <c:pt idx="22671">
                        <c:v>115.4</c:v>
                      </c:pt>
                      <c:pt idx="22672">
                        <c:v>114.4</c:v>
                      </c:pt>
                      <c:pt idx="22673">
                        <c:v>114</c:v>
                      </c:pt>
                      <c:pt idx="22674">
                        <c:v>115.3</c:v>
                      </c:pt>
                      <c:pt idx="22675">
                        <c:v>114.4</c:v>
                      </c:pt>
                      <c:pt idx="22676">
                        <c:v>114.5</c:v>
                      </c:pt>
                      <c:pt idx="22677">
                        <c:v>114</c:v>
                      </c:pt>
                      <c:pt idx="22678">
                        <c:v>113.8</c:v>
                      </c:pt>
                      <c:pt idx="22679">
                        <c:v>114.4</c:v>
                      </c:pt>
                      <c:pt idx="22680">
                        <c:v>115.2</c:v>
                      </c:pt>
                      <c:pt idx="22681">
                        <c:v>114.6</c:v>
                      </c:pt>
                      <c:pt idx="22682">
                        <c:v>114.8</c:v>
                      </c:pt>
                      <c:pt idx="22683">
                        <c:v>113.2</c:v>
                      </c:pt>
                      <c:pt idx="22684">
                        <c:v>113.1</c:v>
                      </c:pt>
                      <c:pt idx="22685">
                        <c:v>113.2</c:v>
                      </c:pt>
                      <c:pt idx="22686">
                        <c:v>114</c:v>
                      </c:pt>
                      <c:pt idx="22687">
                        <c:v>113.3</c:v>
                      </c:pt>
                      <c:pt idx="22688">
                        <c:v>115.1</c:v>
                      </c:pt>
                      <c:pt idx="22689">
                        <c:v>114.9</c:v>
                      </c:pt>
                      <c:pt idx="22690">
                        <c:v>114.7</c:v>
                      </c:pt>
                      <c:pt idx="22691">
                        <c:v>115.4</c:v>
                      </c:pt>
                      <c:pt idx="22692">
                        <c:v>113</c:v>
                      </c:pt>
                      <c:pt idx="22693">
                        <c:v>114</c:v>
                      </c:pt>
                      <c:pt idx="22694">
                        <c:v>114.1</c:v>
                      </c:pt>
                      <c:pt idx="22695">
                        <c:v>113.6</c:v>
                      </c:pt>
                      <c:pt idx="22696">
                        <c:v>113.6</c:v>
                      </c:pt>
                      <c:pt idx="22697">
                        <c:v>114.3</c:v>
                      </c:pt>
                      <c:pt idx="22698">
                        <c:v>113.4</c:v>
                      </c:pt>
                      <c:pt idx="22699">
                        <c:v>114.4</c:v>
                      </c:pt>
                      <c:pt idx="22700">
                        <c:v>115.5</c:v>
                      </c:pt>
                      <c:pt idx="22701">
                        <c:v>114.2</c:v>
                      </c:pt>
                      <c:pt idx="22702">
                        <c:v>114.9</c:v>
                      </c:pt>
                      <c:pt idx="22703">
                        <c:v>114.1</c:v>
                      </c:pt>
                      <c:pt idx="22704">
                        <c:v>114.9</c:v>
                      </c:pt>
                      <c:pt idx="22705">
                        <c:v>114.2</c:v>
                      </c:pt>
                      <c:pt idx="22706">
                        <c:v>113.9</c:v>
                      </c:pt>
                      <c:pt idx="22707">
                        <c:v>114.2</c:v>
                      </c:pt>
                      <c:pt idx="22708">
                        <c:v>114.7</c:v>
                      </c:pt>
                      <c:pt idx="22709">
                        <c:v>114.1</c:v>
                      </c:pt>
                      <c:pt idx="22710">
                        <c:v>114.3</c:v>
                      </c:pt>
                      <c:pt idx="22711">
                        <c:v>113.6</c:v>
                      </c:pt>
                      <c:pt idx="22712">
                        <c:v>113.6</c:v>
                      </c:pt>
                      <c:pt idx="22713">
                        <c:v>114.2</c:v>
                      </c:pt>
                      <c:pt idx="22714">
                        <c:v>114.1</c:v>
                      </c:pt>
                      <c:pt idx="22715">
                        <c:v>113.3</c:v>
                      </c:pt>
                      <c:pt idx="22716">
                        <c:v>114.9</c:v>
                      </c:pt>
                      <c:pt idx="22717">
                        <c:v>115</c:v>
                      </c:pt>
                      <c:pt idx="22718">
                        <c:v>114.1</c:v>
                      </c:pt>
                      <c:pt idx="22719">
                        <c:v>115.1</c:v>
                      </c:pt>
                      <c:pt idx="22720">
                        <c:v>114.1</c:v>
                      </c:pt>
                      <c:pt idx="22721">
                        <c:v>112.8</c:v>
                      </c:pt>
                      <c:pt idx="22722">
                        <c:v>112.8</c:v>
                      </c:pt>
                      <c:pt idx="22723">
                        <c:v>115.2</c:v>
                      </c:pt>
                      <c:pt idx="22724">
                        <c:v>113.9</c:v>
                      </c:pt>
                      <c:pt idx="22725">
                        <c:v>115.1</c:v>
                      </c:pt>
                      <c:pt idx="22726">
                        <c:v>114.8</c:v>
                      </c:pt>
                      <c:pt idx="22727">
                        <c:v>114.9</c:v>
                      </c:pt>
                      <c:pt idx="22728">
                        <c:v>113.2</c:v>
                      </c:pt>
                      <c:pt idx="22729">
                        <c:v>114.8</c:v>
                      </c:pt>
                      <c:pt idx="22730">
                        <c:v>114.8</c:v>
                      </c:pt>
                      <c:pt idx="22731">
                        <c:v>113.1</c:v>
                      </c:pt>
                      <c:pt idx="22732">
                        <c:v>114.1</c:v>
                      </c:pt>
                      <c:pt idx="22733">
                        <c:v>115.6</c:v>
                      </c:pt>
                      <c:pt idx="22734">
                        <c:v>114.5</c:v>
                      </c:pt>
                      <c:pt idx="22735">
                        <c:v>114.1</c:v>
                      </c:pt>
                      <c:pt idx="22736">
                        <c:v>114.5</c:v>
                      </c:pt>
                      <c:pt idx="22737">
                        <c:v>113.6</c:v>
                      </c:pt>
                      <c:pt idx="22738">
                        <c:v>113.1</c:v>
                      </c:pt>
                      <c:pt idx="22739">
                        <c:v>114.4</c:v>
                      </c:pt>
                      <c:pt idx="22740">
                        <c:v>114.7</c:v>
                      </c:pt>
                      <c:pt idx="22741">
                        <c:v>113.5</c:v>
                      </c:pt>
                      <c:pt idx="22742">
                        <c:v>114</c:v>
                      </c:pt>
                      <c:pt idx="22743">
                        <c:v>114.7</c:v>
                      </c:pt>
                      <c:pt idx="22744">
                        <c:v>113</c:v>
                      </c:pt>
                      <c:pt idx="22745">
                        <c:v>115.4</c:v>
                      </c:pt>
                      <c:pt idx="22746">
                        <c:v>115</c:v>
                      </c:pt>
                      <c:pt idx="22747">
                        <c:v>113.3</c:v>
                      </c:pt>
                      <c:pt idx="22748">
                        <c:v>114</c:v>
                      </c:pt>
                      <c:pt idx="22749">
                        <c:v>114.4</c:v>
                      </c:pt>
                      <c:pt idx="22750">
                        <c:v>115.6</c:v>
                      </c:pt>
                      <c:pt idx="22751">
                        <c:v>113.3</c:v>
                      </c:pt>
                      <c:pt idx="22752">
                        <c:v>114.6</c:v>
                      </c:pt>
                      <c:pt idx="22753">
                        <c:v>114.3</c:v>
                      </c:pt>
                      <c:pt idx="22754">
                        <c:v>115</c:v>
                      </c:pt>
                      <c:pt idx="22755">
                        <c:v>114</c:v>
                      </c:pt>
                      <c:pt idx="22756">
                        <c:v>113.1</c:v>
                      </c:pt>
                      <c:pt idx="22757">
                        <c:v>114.7</c:v>
                      </c:pt>
                      <c:pt idx="22758">
                        <c:v>113.1</c:v>
                      </c:pt>
                      <c:pt idx="22759">
                        <c:v>114.8</c:v>
                      </c:pt>
                      <c:pt idx="22760">
                        <c:v>115.5</c:v>
                      </c:pt>
                      <c:pt idx="22761">
                        <c:v>114.5</c:v>
                      </c:pt>
                      <c:pt idx="22762">
                        <c:v>114.9</c:v>
                      </c:pt>
                      <c:pt idx="22763">
                        <c:v>115.4</c:v>
                      </c:pt>
                      <c:pt idx="22764">
                        <c:v>114.6</c:v>
                      </c:pt>
                      <c:pt idx="22765">
                        <c:v>114.1</c:v>
                      </c:pt>
                      <c:pt idx="22766">
                        <c:v>115.6</c:v>
                      </c:pt>
                      <c:pt idx="22767">
                        <c:v>114.9</c:v>
                      </c:pt>
                      <c:pt idx="22768">
                        <c:v>113.2</c:v>
                      </c:pt>
                      <c:pt idx="22769">
                        <c:v>113.7</c:v>
                      </c:pt>
                      <c:pt idx="22770">
                        <c:v>114.3</c:v>
                      </c:pt>
                      <c:pt idx="22771">
                        <c:v>115</c:v>
                      </c:pt>
                      <c:pt idx="22772">
                        <c:v>115.5</c:v>
                      </c:pt>
                      <c:pt idx="22773">
                        <c:v>113.9</c:v>
                      </c:pt>
                      <c:pt idx="22774">
                        <c:v>113.7</c:v>
                      </c:pt>
                      <c:pt idx="22775">
                        <c:v>114.2</c:v>
                      </c:pt>
                      <c:pt idx="22776">
                        <c:v>113.3</c:v>
                      </c:pt>
                      <c:pt idx="22777">
                        <c:v>114.5</c:v>
                      </c:pt>
                      <c:pt idx="22778">
                        <c:v>113.4</c:v>
                      </c:pt>
                      <c:pt idx="22779">
                        <c:v>114.7</c:v>
                      </c:pt>
                      <c:pt idx="22780">
                        <c:v>114.2</c:v>
                      </c:pt>
                      <c:pt idx="22781">
                        <c:v>115.1</c:v>
                      </c:pt>
                      <c:pt idx="22782">
                        <c:v>114.3</c:v>
                      </c:pt>
                      <c:pt idx="22783">
                        <c:v>114.1</c:v>
                      </c:pt>
                      <c:pt idx="22784">
                        <c:v>114.5</c:v>
                      </c:pt>
                      <c:pt idx="22785">
                        <c:v>115.1</c:v>
                      </c:pt>
                      <c:pt idx="22786">
                        <c:v>113.9</c:v>
                      </c:pt>
                      <c:pt idx="22787">
                        <c:v>114.5</c:v>
                      </c:pt>
                      <c:pt idx="22788">
                        <c:v>113.1</c:v>
                      </c:pt>
                      <c:pt idx="22789">
                        <c:v>113</c:v>
                      </c:pt>
                      <c:pt idx="22790">
                        <c:v>114.6</c:v>
                      </c:pt>
                      <c:pt idx="22791">
                        <c:v>115.4</c:v>
                      </c:pt>
                      <c:pt idx="22792">
                        <c:v>114.3</c:v>
                      </c:pt>
                      <c:pt idx="22793">
                        <c:v>113.7</c:v>
                      </c:pt>
                      <c:pt idx="22794">
                        <c:v>114.8</c:v>
                      </c:pt>
                      <c:pt idx="22795">
                        <c:v>114.3</c:v>
                      </c:pt>
                      <c:pt idx="22796">
                        <c:v>114.3</c:v>
                      </c:pt>
                      <c:pt idx="22797">
                        <c:v>115.3</c:v>
                      </c:pt>
                      <c:pt idx="22798">
                        <c:v>114.2</c:v>
                      </c:pt>
                      <c:pt idx="22799">
                        <c:v>115.7</c:v>
                      </c:pt>
                      <c:pt idx="22800">
                        <c:v>114.4</c:v>
                      </c:pt>
                      <c:pt idx="22801">
                        <c:v>114.8</c:v>
                      </c:pt>
                      <c:pt idx="22802">
                        <c:v>114</c:v>
                      </c:pt>
                      <c:pt idx="22803">
                        <c:v>114.1</c:v>
                      </c:pt>
                      <c:pt idx="22804">
                        <c:v>113.3</c:v>
                      </c:pt>
                      <c:pt idx="22805">
                        <c:v>114.8</c:v>
                      </c:pt>
                      <c:pt idx="22806">
                        <c:v>115</c:v>
                      </c:pt>
                      <c:pt idx="22807">
                        <c:v>114.2</c:v>
                      </c:pt>
                      <c:pt idx="22808">
                        <c:v>114.6</c:v>
                      </c:pt>
                      <c:pt idx="22809">
                        <c:v>113.9</c:v>
                      </c:pt>
                      <c:pt idx="22810">
                        <c:v>114.6</c:v>
                      </c:pt>
                      <c:pt idx="22811">
                        <c:v>114.3</c:v>
                      </c:pt>
                      <c:pt idx="22812">
                        <c:v>114.8</c:v>
                      </c:pt>
                      <c:pt idx="22813">
                        <c:v>114.2</c:v>
                      </c:pt>
                      <c:pt idx="22814">
                        <c:v>114.2</c:v>
                      </c:pt>
                      <c:pt idx="22815">
                        <c:v>114.5</c:v>
                      </c:pt>
                      <c:pt idx="22816">
                        <c:v>113.6</c:v>
                      </c:pt>
                      <c:pt idx="22817">
                        <c:v>114.5</c:v>
                      </c:pt>
                      <c:pt idx="22818">
                        <c:v>114.7</c:v>
                      </c:pt>
                      <c:pt idx="22819">
                        <c:v>114.8</c:v>
                      </c:pt>
                      <c:pt idx="22820">
                        <c:v>114.2</c:v>
                      </c:pt>
                      <c:pt idx="22821">
                        <c:v>115.3</c:v>
                      </c:pt>
                      <c:pt idx="22822">
                        <c:v>115.5</c:v>
                      </c:pt>
                      <c:pt idx="22823">
                        <c:v>114</c:v>
                      </c:pt>
                      <c:pt idx="22824">
                        <c:v>115</c:v>
                      </c:pt>
                      <c:pt idx="22825">
                        <c:v>113.7</c:v>
                      </c:pt>
                      <c:pt idx="22826">
                        <c:v>113.3</c:v>
                      </c:pt>
                      <c:pt idx="22827">
                        <c:v>114.5</c:v>
                      </c:pt>
                      <c:pt idx="22828">
                        <c:v>114.9</c:v>
                      </c:pt>
                      <c:pt idx="22829">
                        <c:v>113</c:v>
                      </c:pt>
                      <c:pt idx="22830">
                        <c:v>114.7</c:v>
                      </c:pt>
                      <c:pt idx="22831">
                        <c:v>114.5</c:v>
                      </c:pt>
                      <c:pt idx="22832">
                        <c:v>115.1</c:v>
                      </c:pt>
                      <c:pt idx="22833">
                        <c:v>114.3</c:v>
                      </c:pt>
                      <c:pt idx="22834">
                        <c:v>113.9</c:v>
                      </c:pt>
                      <c:pt idx="22835">
                        <c:v>115.1</c:v>
                      </c:pt>
                      <c:pt idx="22836">
                        <c:v>115.3</c:v>
                      </c:pt>
                      <c:pt idx="22837">
                        <c:v>114.7</c:v>
                      </c:pt>
                      <c:pt idx="22838">
                        <c:v>113.7</c:v>
                      </c:pt>
                      <c:pt idx="22839">
                        <c:v>114</c:v>
                      </c:pt>
                      <c:pt idx="22840">
                        <c:v>113.7</c:v>
                      </c:pt>
                      <c:pt idx="22841">
                        <c:v>113.9</c:v>
                      </c:pt>
                      <c:pt idx="22842">
                        <c:v>115.1</c:v>
                      </c:pt>
                      <c:pt idx="22843">
                        <c:v>114.3</c:v>
                      </c:pt>
                      <c:pt idx="22844">
                        <c:v>114.1</c:v>
                      </c:pt>
                      <c:pt idx="22845">
                        <c:v>115.2</c:v>
                      </c:pt>
                      <c:pt idx="22846">
                        <c:v>114.3</c:v>
                      </c:pt>
                      <c:pt idx="22847">
                        <c:v>114.6</c:v>
                      </c:pt>
                      <c:pt idx="22848">
                        <c:v>114.3</c:v>
                      </c:pt>
                      <c:pt idx="22849">
                        <c:v>113.1</c:v>
                      </c:pt>
                      <c:pt idx="22850">
                        <c:v>113.1</c:v>
                      </c:pt>
                      <c:pt idx="22851">
                        <c:v>115.4</c:v>
                      </c:pt>
                      <c:pt idx="22852">
                        <c:v>113.5</c:v>
                      </c:pt>
                      <c:pt idx="22853">
                        <c:v>113.8</c:v>
                      </c:pt>
                      <c:pt idx="22854">
                        <c:v>113</c:v>
                      </c:pt>
                      <c:pt idx="22855">
                        <c:v>114.8</c:v>
                      </c:pt>
                      <c:pt idx="22856">
                        <c:v>114.4</c:v>
                      </c:pt>
                      <c:pt idx="22857">
                        <c:v>112.4</c:v>
                      </c:pt>
                      <c:pt idx="22858">
                        <c:v>113.8</c:v>
                      </c:pt>
                      <c:pt idx="22859">
                        <c:v>114.5</c:v>
                      </c:pt>
                      <c:pt idx="22860">
                        <c:v>114.3</c:v>
                      </c:pt>
                      <c:pt idx="22861">
                        <c:v>113.8</c:v>
                      </c:pt>
                      <c:pt idx="22862">
                        <c:v>113.5</c:v>
                      </c:pt>
                      <c:pt idx="22863">
                        <c:v>114.5</c:v>
                      </c:pt>
                      <c:pt idx="22864">
                        <c:v>114.5</c:v>
                      </c:pt>
                      <c:pt idx="22865">
                        <c:v>114.9</c:v>
                      </c:pt>
                      <c:pt idx="22866">
                        <c:v>114.5</c:v>
                      </c:pt>
                      <c:pt idx="22867">
                        <c:v>113.3</c:v>
                      </c:pt>
                      <c:pt idx="22868">
                        <c:v>114</c:v>
                      </c:pt>
                      <c:pt idx="22869">
                        <c:v>115.1</c:v>
                      </c:pt>
                      <c:pt idx="22870">
                        <c:v>114</c:v>
                      </c:pt>
                      <c:pt idx="22871">
                        <c:v>114.3</c:v>
                      </c:pt>
                      <c:pt idx="22872">
                        <c:v>114.7</c:v>
                      </c:pt>
                      <c:pt idx="22873">
                        <c:v>115.5</c:v>
                      </c:pt>
                      <c:pt idx="22874">
                        <c:v>114</c:v>
                      </c:pt>
                      <c:pt idx="22875">
                        <c:v>113.6</c:v>
                      </c:pt>
                      <c:pt idx="22876">
                        <c:v>115.1</c:v>
                      </c:pt>
                      <c:pt idx="22877">
                        <c:v>115.9</c:v>
                      </c:pt>
                      <c:pt idx="22878">
                        <c:v>114.1</c:v>
                      </c:pt>
                      <c:pt idx="22879">
                        <c:v>113.6</c:v>
                      </c:pt>
                      <c:pt idx="22880">
                        <c:v>114.3</c:v>
                      </c:pt>
                      <c:pt idx="22881">
                        <c:v>113.7</c:v>
                      </c:pt>
                      <c:pt idx="22882">
                        <c:v>114.7</c:v>
                      </c:pt>
                      <c:pt idx="22883">
                        <c:v>114.4</c:v>
                      </c:pt>
                      <c:pt idx="22884">
                        <c:v>115.2</c:v>
                      </c:pt>
                      <c:pt idx="22885">
                        <c:v>114</c:v>
                      </c:pt>
                      <c:pt idx="22886">
                        <c:v>113.8</c:v>
                      </c:pt>
                      <c:pt idx="22887">
                        <c:v>113.5</c:v>
                      </c:pt>
                      <c:pt idx="22888">
                        <c:v>113.6</c:v>
                      </c:pt>
                      <c:pt idx="22889">
                        <c:v>114</c:v>
                      </c:pt>
                      <c:pt idx="22890">
                        <c:v>115.1</c:v>
                      </c:pt>
                      <c:pt idx="22891">
                        <c:v>114.5</c:v>
                      </c:pt>
                      <c:pt idx="22892">
                        <c:v>114.4</c:v>
                      </c:pt>
                      <c:pt idx="22893">
                        <c:v>115.8</c:v>
                      </c:pt>
                      <c:pt idx="22894">
                        <c:v>114.6</c:v>
                      </c:pt>
                      <c:pt idx="22895">
                        <c:v>114.2</c:v>
                      </c:pt>
                      <c:pt idx="22896">
                        <c:v>114.2</c:v>
                      </c:pt>
                      <c:pt idx="22897">
                        <c:v>115</c:v>
                      </c:pt>
                      <c:pt idx="22898">
                        <c:v>114.2</c:v>
                      </c:pt>
                      <c:pt idx="22899">
                        <c:v>114.4</c:v>
                      </c:pt>
                      <c:pt idx="22900">
                        <c:v>115.6</c:v>
                      </c:pt>
                      <c:pt idx="22901">
                        <c:v>113.7</c:v>
                      </c:pt>
                      <c:pt idx="22902">
                        <c:v>114.1</c:v>
                      </c:pt>
                      <c:pt idx="22903">
                        <c:v>115.1</c:v>
                      </c:pt>
                      <c:pt idx="22904">
                        <c:v>114</c:v>
                      </c:pt>
                      <c:pt idx="22905">
                        <c:v>114.4</c:v>
                      </c:pt>
                      <c:pt idx="22906">
                        <c:v>115</c:v>
                      </c:pt>
                      <c:pt idx="22907">
                        <c:v>114.9</c:v>
                      </c:pt>
                      <c:pt idx="22908">
                        <c:v>113</c:v>
                      </c:pt>
                      <c:pt idx="22909">
                        <c:v>113.8</c:v>
                      </c:pt>
                      <c:pt idx="22910">
                        <c:v>113.2</c:v>
                      </c:pt>
                      <c:pt idx="22911">
                        <c:v>115.6</c:v>
                      </c:pt>
                      <c:pt idx="22912">
                        <c:v>115.1</c:v>
                      </c:pt>
                      <c:pt idx="22913">
                        <c:v>115</c:v>
                      </c:pt>
                      <c:pt idx="22914">
                        <c:v>114.9</c:v>
                      </c:pt>
                      <c:pt idx="22915">
                        <c:v>112.2</c:v>
                      </c:pt>
                      <c:pt idx="22916">
                        <c:v>113.3</c:v>
                      </c:pt>
                      <c:pt idx="22917">
                        <c:v>115.1</c:v>
                      </c:pt>
                      <c:pt idx="22918">
                        <c:v>114.7</c:v>
                      </c:pt>
                      <c:pt idx="22919">
                        <c:v>113.5</c:v>
                      </c:pt>
                      <c:pt idx="22920">
                        <c:v>115.4</c:v>
                      </c:pt>
                      <c:pt idx="22921">
                        <c:v>114.2</c:v>
                      </c:pt>
                      <c:pt idx="22922">
                        <c:v>114.4</c:v>
                      </c:pt>
                      <c:pt idx="22923">
                        <c:v>114.2</c:v>
                      </c:pt>
                      <c:pt idx="22924">
                        <c:v>114.4</c:v>
                      </c:pt>
                      <c:pt idx="22925">
                        <c:v>112.3</c:v>
                      </c:pt>
                      <c:pt idx="22926">
                        <c:v>114.8</c:v>
                      </c:pt>
                      <c:pt idx="22927">
                        <c:v>114.4</c:v>
                      </c:pt>
                      <c:pt idx="22928">
                        <c:v>113.9</c:v>
                      </c:pt>
                      <c:pt idx="22929">
                        <c:v>115.2</c:v>
                      </c:pt>
                      <c:pt idx="22930">
                        <c:v>113.9</c:v>
                      </c:pt>
                      <c:pt idx="22931">
                        <c:v>114.4</c:v>
                      </c:pt>
                      <c:pt idx="22932">
                        <c:v>115.4</c:v>
                      </c:pt>
                      <c:pt idx="22933">
                        <c:v>115.2</c:v>
                      </c:pt>
                      <c:pt idx="22934">
                        <c:v>114.8</c:v>
                      </c:pt>
                      <c:pt idx="22935">
                        <c:v>113.8</c:v>
                      </c:pt>
                      <c:pt idx="22936">
                        <c:v>114.8</c:v>
                      </c:pt>
                      <c:pt idx="22937">
                        <c:v>112.5</c:v>
                      </c:pt>
                      <c:pt idx="22938">
                        <c:v>114.7</c:v>
                      </c:pt>
                      <c:pt idx="22939">
                        <c:v>114.1</c:v>
                      </c:pt>
                      <c:pt idx="22940">
                        <c:v>115.6</c:v>
                      </c:pt>
                      <c:pt idx="22941">
                        <c:v>113.8</c:v>
                      </c:pt>
                      <c:pt idx="22942">
                        <c:v>115.5</c:v>
                      </c:pt>
                      <c:pt idx="22943">
                        <c:v>115.5</c:v>
                      </c:pt>
                      <c:pt idx="22944">
                        <c:v>115.2</c:v>
                      </c:pt>
                      <c:pt idx="22945">
                        <c:v>114.2</c:v>
                      </c:pt>
                      <c:pt idx="22946">
                        <c:v>114.6</c:v>
                      </c:pt>
                      <c:pt idx="22947">
                        <c:v>114.3</c:v>
                      </c:pt>
                      <c:pt idx="22948">
                        <c:v>114.8</c:v>
                      </c:pt>
                      <c:pt idx="22949">
                        <c:v>113.4</c:v>
                      </c:pt>
                      <c:pt idx="22950">
                        <c:v>113.8</c:v>
                      </c:pt>
                      <c:pt idx="22951">
                        <c:v>115.1</c:v>
                      </c:pt>
                      <c:pt idx="22952">
                        <c:v>114.3</c:v>
                      </c:pt>
                      <c:pt idx="22953">
                        <c:v>113.9</c:v>
                      </c:pt>
                      <c:pt idx="22954">
                        <c:v>115.2</c:v>
                      </c:pt>
                      <c:pt idx="22955">
                        <c:v>114.6</c:v>
                      </c:pt>
                      <c:pt idx="22956">
                        <c:v>114.8</c:v>
                      </c:pt>
                      <c:pt idx="22957">
                        <c:v>114.9</c:v>
                      </c:pt>
                      <c:pt idx="22958">
                        <c:v>113.4</c:v>
                      </c:pt>
                      <c:pt idx="22959">
                        <c:v>114.8</c:v>
                      </c:pt>
                      <c:pt idx="22960">
                        <c:v>113.7</c:v>
                      </c:pt>
                      <c:pt idx="22961">
                        <c:v>113</c:v>
                      </c:pt>
                      <c:pt idx="22962">
                        <c:v>113.9</c:v>
                      </c:pt>
                      <c:pt idx="22963">
                        <c:v>113.5</c:v>
                      </c:pt>
                      <c:pt idx="22964">
                        <c:v>114.4</c:v>
                      </c:pt>
                      <c:pt idx="22965">
                        <c:v>113.8</c:v>
                      </c:pt>
                      <c:pt idx="22966">
                        <c:v>114.3</c:v>
                      </c:pt>
                      <c:pt idx="22967">
                        <c:v>113.4</c:v>
                      </c:pt>
                      <c:pt idx="22968">
                        <c:v>115</c:v>
                      </c:pt>
                      <c:pt idx="22969">
                        <c:v>114.1</c:v>
                      </c:pt>
                      <c:pt idx="22970">
                        <c:v>113.6</c:v>
                      </c:pt>
                      <c:pt idx="22971">
                        <c:v>114.8</c:v>
                      </c:pt>
                      <c:pt idx="22972">
                        <c:v>114.9</c:v>
                      </c:pt>
                      <c:pt idx="22973">
                        <c:v>113.7</c:v>
                      </c:pt>
                      <c:pt idx="22974">
                        <c:v>112.4</c:v>
                      </c:pt>
                      <c:pt idx="22975">
                        <c:v>113.7</c:v>
                      </c:pt>
                      <c:pt idx="22976">
                        <c:v>113.3</c:v>
                      </c:pt>
                      <c:pt idx="22977">
                        <c:v>115.2</c:v>
                      </c:pt>
                      <c:pt idx="22978">
                        <c:v>114.8</c:v>
                      </c:pt>
                      <c:pt idx="22979">
                        <c:v>114</c:v>
                      </c:pt>
                      <c:pt idx="22980">
                        <c:v>113.9</c:v>
                      </c:pt>
                      <c:pt idx="22981">
                        <c:v>113.5</c:v>
                      </c:pt>
                      <c:pt idx="22982">
                        <c:v>114.3</c:v>
                      </c:pt>
                      <c:pt idx="22983">
                        <c:v>114.4</c:v>
                      </c:pt>
                      <c:pt idx="22984">
                        <c:v>114.5</c:v>
                      </c:pt>
                      <c:pt idx="22985">
                        <c:v>114.9</c:v>
                      </c:pt>
                      <c:pt idx="22986">
                        <c:v>114.9</c:v>
                      </c:pt>
                      <c:pt idx="22987">
                        <c:v>114.1</c:v>
                      </c:pt>
                      <c:pt idx="22988">
                        <c:v>115.7</c:v>
                      </c:pt>
                      <c:pt idx="22989">
                        <c:v>114.3</c:v>
                      </c:pt>
                      <c:pt idx="22990">
                        <c:v>114.6</c:v>
                      </c:pt>
                      <c:pt idx="22991">
                        <c:v>113.6</c:v>
                      </c:pt>
                      <c:pt idx="22992">
                        <c:v>114.6</c:v>
                      </c:pt>
                      <c:pt idx="22993">
                        <c:v>113.4</c:v>
                      </c:pt>
                      <c:pt idx="22994">
                        <c:v>115.3</c:v>
                      </c:pt>
                      <c:pt idx="22995">
                        <c:v>113.3</c:v>
                      </c:pt>
                      <c:pt idx="22996">
                        <c:v>113.8</c:v>
                      </c:pt>
                      <c:pt idx="22997">
                        <c:v>113.3</c:v>
                      </c:pt>
                      <c:pt idx="22998">
                        <c:v>114.7</c:v>
                      </c:pt>
                      <c:pt idx="22999">
                        <c:v>114.1</c:v>
                      </c:pt>
                      <c:pt idx="23000">
                        <c:v>113.9</c:v>
                      </c:pt>
                      <c:pt idx="23001">
                        <c:v>114.4</c:v>
                      </c:pt>
                      <c:pt idx="23002">
                        <c:v>116.8</c:v>
                      </c:pt>
                      <c:pt idx="23003">
                        <c:v>114.3</c:v>
                      </c:pt>
                      <c:pt idx="23004">
                        <c:v>114.7</c:v>
                      </c:pt>
                      <c:pt idx="23005">
                        <c:v>113.8</c:v>
                      </c:pt>
                      <c:pt idx="23006">
                        <c:v>113.3</c:v>
                      </c:pt>
                      <c:pt idx="23007">
                        <c:v>114.5</c:v>
                      </c:pt>
                      <c:pt idx="23008">
                        <c:v>114.2</c:v>
                      </c:pt>
                      <c:pt idx="23009">
                        <c:v>113.5</c:v>
                      </c:pt>
                      <c:pt idx="23010">
                        <c:v>115.2</c:v>
                      </c:pt>
                      <c:pt idx="23011">
                        <c:v>114.4</c:v>
                      </c:pt>
                      <c:pt idx="23012">
                        <c:v>114.8</c:v>
                      </c:pt>
                      <c:pt idx="23013">
                        <c:v>114.1</c:v>
                      </c:pt>
                      <c:pt idx="23014">
                        <c:v>112.7</c:v>
                      </c:pt>
                      <c:pt idx="23015">
                        <c:v>115.2</c:v>
                      </c:pt>
                      <c:pt idx="23016">
                        <c:v>113.6</c:v>
                      </c:pt>
                      <c:pt idx="23017">
                        <c:v>113.9</c:v>
                      </c:pt>
                      <c:pt idx="23018">
                        <c:v>114.6</c:v>
                      </c:pt>
                      <c:pt idx="23019">
                        <c:v>112.8</c:v>
                      </c:pt>
                      <c:pt idx="23020">
                        <c:v>115</c:v>
                      </c:pt>
                      <c:pt idx="23021">
                        <c:v>115.1</c:v>
                      </c:pt>
                      <c:pt idx="23022">
                        <c:v>114</c:v>
                      </c:pt>
                      <c:pt idx="23023">
                        <c:v>113.7</c:v>
                      </c:pt>
                      <c:pt idx="23024">
                        <c:v>112.5</c:v>
                      </c:pt>
                      <c:pt idx="23025">
                        <c:v>114.2</c:v>
                      </c:pt>
                      <c:pt idx="23026">
                        <c:v>113.4</c:v>
                      </c:pt>
                      <c:pt idx="23027">
                        <c:v>113.9</c:v>
                      </c:pt>
                      <c:pt idx="23028">
                        <c:v>113.6</c:v>
                      </c:pt>
                      <c:pt idx="23029">
                        <c:v>114.1</c:v>
                      </c:pt>
                      <c:pt idx="23030">
                        <c:v>113.1</c:v>
                      </c:pt>
                      <c:pt idx="23031">
                        <c:v>114.2</c:v>
                      </c:pt>
                      <c:pt idx="23032">
                        <c:v>114.6</c:v>
                      </c:pt>
                      <c:pt idx="23033">
                        <c:v>114.4</c:v>
                      </c:pt>
                      <c:pt idx="23034">
                        <c:v>113.8</c:v>
                      </c:pt>
                      <c:pt idx="23035">
                        <c:v>114.2</c:v>
                      </c:pt>
                      <c:pt idx="23036">
                        <c:v>113.9</c:v>
                      </c:pt>
                      <c:pt idx="23037">
                        <c:v>114.4</c:v>
                      </c:pt>
                      <c:pt idx="23038">
                        <c:v>112.3</c:v>
                      </c:pt>
                      <c:pt idx="23039">
                        <c:v>113.2</c:v>
                      </c:pt>
                      <c:pt idx="23040">
                        <c:v>112.9</c:v>
                      </c:pt>
                      <c:pt idx="23041">
                        <c:v>113.6</c:v>
                      </c:pt>
                      <c:pt idx="23042">
                        <c:v>115.2</c:v>
                      </c:pt>
                      <c:pt idx="23043">
                        <c:v>114.4</c:v>
                      </c:pt>
                      <c:pt idx="23044">
                        <c:v>114</c:v>
                      </c:pt>
                      <c:pt idx="23045">
                        <c:v>113.3</c:v>
                      </c:pt>
                      <c:pt idx="23046">
                        <c:v>113.9</c:v>
                      </c:pt>
                      <c:pt idx="23047">
                        <c:v>113.8</c:v>
                      </c:pt>
                      <c:pt idx="23048">
                        <c:v>113.3</c:v>
                      </c:pt>
                      <c:pt idx="23049">
                        <c:v>113.1</c:v>
                      </c:pt>
                      <c:pt idx="23050">
                        <c:v>113.7</c:v>
                      </c:pt>
                      <c:pt idx="23051">
                        <c:v>113.7</c:v>
                      </c:pt>
                      <c:pt idx="23052">
                        <c:v>114.4</c:v>
                      </c:pt>
                      <c:pt idx="23053">
                        <c:v>112.7</c:v>
                      </c:pt>
                      <c:pt idx="23054">
                        <c:v>113.5</c:v>
                      </c:pt>
                      <c:pt idx="23055">
                        <c:v>113.3</c:v>
                      </c:pt>
                      <c:pt idx="23056">
                        <c:v>113.7</c:v>
                      </c:pt>
                      <c:pt idx="23057">
                        <c:v>113.9</c:v>
                      </c:pt>
                      <c:pt idx="23058">
                        <c:v>113.4</c:v>
                      </c:pt>
                      <c:pt idx="23059">
                        <c:v>112.9</c:v>
                      </c:pt>
                      <c:pt idx="23060">
                        <c:v>113</c:v>
                      </c:pt>
                      <c:pt idx="23061">
                        <c:v>114.1</c:v>
                      </c:pt>
                      <c:pt idx="23062">
                        <c:v>113.5</c:v>
                      </c:pt>
                      <c:pt idx="23063">
                        <c:v>113.9</c:v>
                      </c:pt>
                      <c:pt idx="23064">
                        <c:v>112.4</c:v>
                      </c:pt>
                      <c:pt idx="23065">
                        <c:v>113.5</c:v>
                      </c:pt>
                      <c:pt idx="23066">
                        <c:v>113.3</c:v>
                      </c:pt>
                      <c:pt idx="23067">
                        <c:v>113.1</c:v>
                      </c:pt>
                      <c:pt idx="23068">
                        <c:v>113.6</c:v>
                      </c:pt>
                      <c:pt idx="23069">
                        <c:v>113</c:v>
                      </c:pt>
                      <c:pt idx="23070">
                        <c:v>111.9</c:v>
                      </c:pt>
                      <c:pt idx="23071">
                        <c:v>114.5</c:v>
                      </c:pt>
                      <c:pt idx="23072">
                        <c:v>113.7</c:v>
                      </c:pt>
                      <c:pt idx="23073">
                        <c:v>112.8</c:v>
                      </c:pt>
                      <c:pt idx="23074">
                        <c:v>113.7</c:v>
                      </c:pt>
                      <c:pt idx="23075">
                        <c:v>111.9</c:v>
                      </c:pt>
                      <c:pt idx="23076">
                        <c:v>113.2</c:v>
                      </c:pt>
                      <c:pt idx="23077">
                        <c:v>114.2</c:v>
                      </c:pt>
                      <c:pt idx="23078">
                        <c:v>114.3</c:v>
                      </c:pt>
                      <c:pt idx="23079">
                        <c:v>112.9</c:v>
                      </c:pt>
                      <c:pt idx="23080">
                        <c:v>113.7</c:v>
                      </c:pt>
                      <c:pt idx="23081">
                        <c:v>113.6</c:v>
                      </c:pt>
                      <c:pt idx="23082">
                        <c:v>114.1</c:v>
                      </c:pt>
                      <c:pt idx="23083">
                        <c:v>113.3</c:v>
                      </c:pt>
                      <c:pt idx="23084">
                        <c:v>112.9</c:v>
                      </c:pt>
                      <c:pt idx="23085">
                        <c:v>113.4</c:v>
                      </c:pt>
                      <c:pt idx="23086">
                        <c:v>111.9</c:v>
                      </c:pt>
                      <c:pt idx="23087">
                        <c:v>111.8</c:v>
                      </c:pt>
                      <c:pt idx="23088">
                        <c:v>112.8</c:v>
                      </c:pt>
                      <c:pt idx="23089">
                        <c:v>112.7</c:v>
                      </c:pt>
                      <c:pt idx="23090">
                        <c:v>113.9</c:v>
                      </c:pt>
                      <c:pt idx="23091">
                        <c:v>114.1</c:v>
                      </c:pt>
                      <c:pt idx="23092">
                        <c:v>113.6</c:v>
                      </c:pt>
                      <c:pt idx="23093">
                        <c:v>113</c:v>
                      </c:pt>
                      <c:pt idx="23094">
                        <c:v>112.3</c:v>
                      </c:pt>
                      <c:pt idx="23095">
                        <c:v>112.4</c:v>
                      </c:pt>
                      <c:pt idx="23096">
                        <c:v>112.6</c:v>
                      </c:pt>
                      <c:pt idx="23097">
                        <c:v>113.5</c:v>
                      </c:pt>
                      <c:pt idx="23098">
                        <c:v>112.9</c:v>
                      </c:pt>
                      <c:pt idx="23099">
                        <c:v>112.3</c:v>
                      </c:pt>
                      <c:pt idx="23100">
                        <c:v>111.7</c:v>
                      </c:pt>
                      <c:pt idx="23101">
                        <c:v>112.3</c:v>
                      </c:pt>
                      <c:pt idx="23102">
                        <c:v>112.7</c:v>
                      </c:pt>
                      <c:pt idx="23103">
                        <c:v>114.3</c:v>
                      </c:pt>
                      <c:pt idx="23104">
                        <c:v>112.7</c:v>
                      </c:pt>
                      <c:pt idx="23105">
                        <c:v>113</c:v>
                      </c:pt>
                      <c:pt idx="23106">
                        <c:v>113.5</c:v>
                      </c:pt>
                      <c:pt idx="23107">
                        <c:v>113</c:v>
                      </c:pt>
                      <c:pt idx="23108">
                        <c:v>112.9</c:v>
                      </c:pt>
                      <c:pt idx="23109">
                        <c:v>113</c:v>
                      </c:pt>
                      <c:pt idx="23110">
                        <c:v>113.7</c:v>
                      </c:pt>
                      <c:pt idx="23111">
                        <c:v>114.6</c:v>
                      </c:pt>
                      <c:pt idx="23112">
                        <c:v>112.1</c:v>
                      </c:pt>
                      <c:pt idx="23113">
                        <c:v>113.4</c:v>
                      </c:pt>
                      <c:pt idx="23114">
                        <c:v>113.5</c:v>
                      </c:pt>
                      <c:pt idx="23115">
                        <c:v>112.1</c:v>
                      </c:pt>
                      <c:pt idx="23116">
                        <c:v>112.3</c:v>
                      </c:pt>
                      <c:pt idx="23117">
                        <c:v>112.2</c:v>
                      </c:pt>
                      <c:pt idx="23118">
                        <c:v>113</c:v>
                      </c:pt>
                      <c:pt idx="23119">
                        <c:v>112.8</c:v>
                      </c:pt>
                      <c:pt idx="23120">
                        <c:v>111.5</c:v>
                      </c:pt>
                      <c:pt idx="23121">
                        <c:v>113.4</c:v>
                      </c:pt>
                      <c:pt idx="23122">
                        <c:v>112.5</c:v>
                      </c:pt>
                      <c:pt idx="23123">
                        <c:v>113.8</c:v>
                      </c:pt>
                      <c:pt idx="23124">
                        <c:v>111.8</c:v>
                      </c:pt>
                      <c:pt idx="23125">
                        <c:v>113</c:v>
                      </c:pt>
                      <c:pt idx="23126">
                        <c:v>112.5</c:v>
                      </c:pt>
                      <c:pt idx="23127">
                        <c:v>113.5</c:v>
                      </c:pt>
                      <c:pt idx="23128">
                        <c:v>113.9</c:v>
                      </c:pt>
                      <c:pt idx="23129">
                        <c:v>112.1</c:v>
                      </c:pt>
                      <c:pt idx="23130">
                        <c:v>112.6</c:v>
                      </c:pt>
                      <c:pt idx="23131">
                        <c:v>112.9</c:v>
                      </c:pt>
                      <c:pt idx="23132">
                        <c:v>113.6</c:v>
                      </c:pt>
                      <c:pt idx="23133">
                        <c:v>113.6</c:v>
                      </c:pt>
                      <c:pt idx="23134">
                        <c:v>113.5</c:v>
                      </c:pt>
                      <c:pt idx="23135">
                        <c:v>112.9</c:v>
                      </c:pt>
                      <c:pt idx="23136">
                        <c:v>112</c:v>
                      </c:pt>
                      <c:pt idx="23137">
                        <c:v>112.3</c:v>
                      </c:pt>
                      <c:pt idx="23138">
                        <c:v>112.6</c:v>
                      </c:pt>
                      <c:pt idx="23139">
                        <c:v>113.6</c:v>
                      </c:pt>
                      <c:pt idx="23140">
                        <c:v>111.5</c:v>
                      </c:pt>
                      <c:pt idx="23141">
                        <c:v>114</c:v>
                      </c:pt>
                      <c:pt idx="23142">
                        <c:v>113.3</c:v>
                      </c:pt>
                      <c:pt idx="23143">
                        <c:v>114</c:v>
                      </c:pt>
                      <c:pt idx="23144">
                        <c:v>112.6</c:v>
                      </c:pt>
                      <c:pt idx="23145">
                        <c:v>112.9</c:v>
                      </c:pt>
                      <c:pt idx="23146">
                        <c:v>112.4</c:v>
                      </c:pt>
                      <c:pt idx="23147">
                        <c:v>112.4</c:v>
                      </c:pt>
                      <c:pt idx="23148">
                        <c:v>111.9</c:v>
                      </c:pt>
                      <c:pt idx="23149">
                        <c:v>113.1</c:v>
                      </c:pt>
                      <c:pt idx="23150">
                        <c:v>113.8</c:v>
                      </c:pt>
                      <c:pt idx="23151">
                        <c:v>112.4</c:v>
                      </c:pt>
                      <c:pt idx="23152">
                        <c:v>112.4</c:v>
                      </c:pt>
                      <c:pt idx="23153">
                        <c:v>113.4</c:v>
                      </c:pt>
                      <c:pt idx="23154">
                        <c:v>112.4</c:v>
                      </c:pt>
                      <c:pt idx="23155">
                        <c:v>110.7</c:v>
                      </c:pt>
                      <c:pt idx="23156">
                        <c:v>112.3</c:v>
                      </c:pt>
                      <c:pt idx="23157">
                        <c:v>113.6</c:v>
                      </c:pt>
                      <c:pt idx="23158">
                        <c:v>111.2</c:v>
                      </c:pt>
                      <c:pt idx="23159">
                        <c:v>113.8</c:v>
                      </c:pt>
                      <c:pt idx="23160">
                        <c:v>112.8</c:v>
                      </c:pt>
                      <c:pt idx="23161">
                        <c:v>112.5</c:v>
                      </c:pt>
                      <c:pt idx="23162">
                        <c:v>111.7</c:v>
                      </c:pt>
                      <c:pt idx="23163">
                        <c:v>112</c:v>
                      </c:pt>
                      <c:pt idx="23164">
                        <c:v>113.6</c:v>
                      </c:pt>
                      <c:pt idx="23165">
                        <c:v>113.6</c:v>
                      </c:pt>
                      <c:pt idx="23166">
                        <c:v>113.1</c:v>
                      </c:pt>
                      <c:pt idx="23167">
                        <c:v>112.1</c:v>
                      </c:pt>
                      <c:pt idx="23168">
                        <c:v>113.5</c:v>
                      </c:pt>
                      <c:pt idx="23169">
                        <c:v>111.7</c:v>
                      </c:pt>
                      <c:pt idx="23170">
                        <c:v>112.7</c:v>
                      </c:pt>
                      <c:pt idx="23171">
                        <c:v>112</c:v>
                      </c:pt>
                      <c:pt idx="23172">
                        <c:v>112.7</c:v>
                      </c:pt>
                      <c:pt idx="23173">
                        <c:v>111.5</c:v>
                      </c:pt>
                      <c:pt idx="23174">
                        <c:v>111.7</c:v>
                      </c:pt>
                      <c:pt idx="23175">
                        <c:v>111.8</c:v>
                      </c:pt>
                      <c:pt idx="23176">
                        <c:v>112.8</c:v>
                      </c:pt>
                      <c:pt idx="23177">
                        <c:v>113.6</c:v>
                      </c:pt>
                      <c:pt idx="23178">
                        <c:v>113.1</c:v>
                      </c:pt>
                      <c:pt idx="23179">
                        <c:v>113</c:v>
                      </c:pt>
                      <c:pt idx="23180">
                        <c:v>113.2</c:v>
                      </c:pt>
                      <c:pt idx="23181">
                        <c:v>113</c:v>
                      </c:pt>
                      <c:pt idx="23182">
                        <c:v>114.3</c:v>
                      </c:pt>
                      <c:pt idx="23183">
                        <c:v>112.8</c:v>
                      </c:pt>
                      <c:pt idx="23184">
                        <c:v>112.3</c:v>
                      </c:pt>
                      <c:pt idx="23185">
                        <c:v>113.8</c:v>
                      </c:pt>
                      <c:pt idx="23186">
                        <c:v>112.8</c:v>
                      </c:pt>
                      <c:pt idx="23187">
                        <c:v>112.9</c:v>
                      </c:pt>
                      <c:pt idx="23188">
                        <c:v>113.3</c:v>
                      </c:pt>
                      <c:pt idx="23189">
                        <c:v>113.2</c:v>
                      </c:pt>
                      <c:pt idx="23190">
                        <c:v>112.8</c:v>
                      </c:pt>
                      <c:pt idx="23191">
                        <c:v>112.6</c:v>
                      </c:pt>
                      <c:pt idx="23192">
                        <c:v>113.2</c:v>
                      </c:pt>
                      <c:pt idx="23193">
                        <c:v>112.6</c:v>
                      </c:pt>
                      <c:pt idx="23194">
                        <c:v>113.3</c:v>
                      </c:pt>
                      <c:pt idx="23195">
                        <c:v>112.8</c:v>
                      </c:pt>
                      <c:pt idx="23196">
                        <c:v>111.5</c:v>
                      </c:pt>
                      <c:pt idx="23197">
                        <c:v>111.9</c:v>
                      </c:pt>
                      <c:pt idx="23198">
                        <c:v>112.2</c:v>
                      </c:pt>
                      <c:pt idx="23199">
                        <c:v>113.3</c:v>
                      </c:pt>
                      <c:pt idx="23200">
                        <c:v>112.2</c:v>
                      </c:pt>
                      <c:pt idx="23201">
                        <c:v>113.6</c:v>
                      </c:pt>
                      <c:pt idx="23202">
                        <c:v>113</c:v>
                      </c:pt>
                      <c:pt idx="23203">
                        <c:v>112.4</c:v>
                      </c:pt>
                      <c:pt idx="23204">
                        <c:v>112.9</c:v>
                      </c:pt>
                      <c:pt idx="23205">
                        <c:v>113.4</c:v>
                      </c:pt>
                      <c:pt idx="23206">
                        <c:v>112.6</c:v>
                      </c:pt>
                      <c:pt idx="23207">
                        <c:v>112</c:v>
                      </c:pt>
                      <c:pt idx="23208">
                        <c:v>112.7</c:v>
                      </c:pt>
                      <c:pt idx="23209">
                        <c:v>111.2</c:v>
                      </c:pt>
                      <c:pt idx="23210">
                        <c:v>111.7</c:v>
                      </c:pt>
                      <c:pt idx="23211">
                        <c:v>112.3</c:v>
                      </c:pt>
                      <c:pt idx="23212">
                        <c:v>112.8</c:v>
                      </c:pt>
                      <c:pt idx="23213">
                        <c:v>113</c:v>
                      </c:pt>
                      <c:pt idx="23214">
                        <c:v>113</c:v>
                      </c:pt>
                      <c:pt idx="23215">
                        <c:v>113.8</c:v>
                      </c:pt>
                      <c:pt idx="23216">
                        <c:v>113.4</c:v>
                      </c:pt>
                      <c:pt idx="23217">
                        <c:v>112.9</c:v>
                      </c:pt>
                      <c:pt idx="23218">
                        <c:v>112.6</c:v>
                      </c:pt>
                      <c:pt idx="23219">
                        <c:v>114.1</c:v>
                      </c:pt>
                      <c:pt idx="23220">
                        <c:v>114.4</c:v>
                      </c:pt>
                      <c:pt idx="23221">
                        <c:v>113.3</c:v>
                      </c:pt>
                      <c:pt idx="23222">
                        <c:v>114.6</c:v>
                      </c:pt>
                      <c:pt idx="23223">
                        <c:v>113.8</c:v>
                      </c:pt>
                      <c:pt idx="23224">
                        <c:v>113.5</c:v>
                      </c:pt>
                      <c:pt idx="23225">
                        <c:v>113.1</c:v>
                      </c:pt>
                      <c:pt idx="23226">
                        <c:v>112.7</c:v>
                      </c:pt>
                      <c:pt idx="23227">
                        <c:v>113</c:v>
                      </c:pt>
                      <c:pt idx="23228">
                        <c:v>112.5</c:v>
                      </c:pt>
                      <c:pt idx="23229">
                        <c:v>113.8</c:v>
                      </c:pt>
                      <c:pt idx="23230">
                        <c:v>113.4</c:v>
                      </c:pt>
                      <c:pt idx="23231">
                        <c:v>112.7</c:v>
                      </c:pt>
                      <c:pt idx="23232">
                        <c:v>113.6</c:v>
                      </c:pt>
                      <c:pt idx="23233">
                        <c:v>113.1</c:v>
                      </c:pt>
                      <c:pt idx="23234">
                        <c:v>111.9</c:v>
                      </c:pt>
                      <c:pt idx="23235">
                        <c:v>111.8</c:v>
                      </c:pt>
                      <c:pt idx="23236">
                        <c:v>112.4</c:v>
                      </c:pt>
                      <c:pt idx="23237">
                        <c:v>112.7</c:v>
                      </c:pt>
                      <c:pt idx="23238">
                        <c:v>113.1</c:v>
                      </c:pt>
                      <c:pt idx="23239">
                        <c:v>112.1</c:v>
                      </c:pt>
                      <c:pt idx="23240">
                        <c:v>112.7</c:v>
                      </c:pt>
                      <c:pt idx="23241">
                        <c:v>113.4</c:v>
                      </c:pt>
                      <c:pt idx="23242">
                        <c:v>112.9</c:v>
                      </c:pt>
                      <c:pt idx="23243">
                        <c:v>112.8</c:v>
                      </c:pt>
                      <c:pt idx="23244">
                        <c:v>112.5</c:v>
                      </c:pt>
                      <c:pt idx="23245">
                        <c:v>111.6</c:v>
                      </c:pt>
                      <c:pt idx="23246">
                        <c:v>111.8</c:v>
                      </c:pt>
                      <c:pt idx="23247">
                        <c:v>113.2</c:v>
                      </c:pt>
                      <c:pt idx="23248">
                        <c:v>112.7</c:v>
                      </c:pt>
                      <c:pt idx="23249">
                        <c:v>112.9</c:v>
                      </c:pt>
                      <c:pt idx="23250">
                        <c:v>112</c:v>
                      </c:pt>
                      <c:pt idx="23251">
                        <c:v>113.6</c:v>
                      </c:pt>
                      <c:pt idx="23252">
                        <c:v>112.8</c:v>
                      </c:pt>
                      <c:pt idx="23253">
                        <c:v>112.9</c:v>
                      </c:pt>
                      <c:pt idx="23254">
                        <c:v>114.2</c:v>
                      </c:pt>
                      <c:pt idx="23255">
                        <c:v>113.3</c:v>
                      </c:pt>
                      <c:pt idx="23256">
                        <c:v>112.9</c:v>
                      </c:pt>
                      <c:pt idx="23257">
                        <c:v>113.3</c:v>
                      </c:pt>
                      <c:pt idx="23258">
                        <c:v>113.1</c:v>
                      </c:pt>
                      <c:pt idx="23259">
                        <c:v>113.5</c:v>
                      </c:pt>
                      <c:pt idx="23260">
                        <c:v>112.6</c:v>
                      </c:pt>
                      <c:pt idx="23261">
                        <c:v>114.5</c:v>
                      </c:pt>
                      <c:pt idx="23262">
                        <c:v>115.2</c:v>
                      </c:pt>
                      <c:pt idx="23263">
                        <c:v>113.4</c:v>
                      </c:pt>
                      <c:pt idx="23264">
                        <c:v>113.5</c:v>
                      </c:pt>
                      <c:pt idx="23265">
                        <c:v>112</c:v>
                      </c:pt>
                      <c:pt idx="23266">
                        <c:v>113.4</c:v>
                      </c:pt>
                      <c:pt idx="23267">
                        <c:v>113.5</c:v>
                      </c:pt>
                      <c:pt idx="23268">
                        <c:v>113.1</c:v>
                      </c:pt>
                      <c:pt idx="23269">
                        <c:v>112.1</c:v>
                      </c:pt>
                      <c:pt idx="23270">
                        <c:v>113.1</c:v>
                      </c:pt>
                      <c:pt idx="23271">
                        <c:v>112.6</c:v>
                      </c:pt>
                      <c:pt idx="23272">
                        <c:v>112.6</c:v>
                      </c:pt>
                      <c:pt idx="23273">
                        <c:v>113.5</c:v>
                      </c:pt>
                      <c:pt idx="23274">
                        <c:v>112.6</c:v>
                      </c:pt>
                      <c:pt idx="23275">
                        <c:v>112.5</c:v>
                      </c:pt>
                      <c:pt idx="23276">
                        <c:v>113.7</c:v>
                      </c:pt>
                      <c:pt idx="23277">
                        <c:v>114</c:v>
                      </c:pt>
                      <c:pt idx="23278">
                        <c:v>114.2</c:v>
                      </c:pt>
                      <c:pt idx="23279">
                        <c:v>113.5</c:v>
                      </c:pt>
                      <c:pt idx="23280">
                        <c:v>113.5</c:v>
                      </c:pt>
                      <c:pt idx="23281">
                        <c:v>113.5</c:v>
                      </c:pt>
                      <c:pt idx="23282">
                        <c:v>112.2</c:v>
                      </c:pt>
                      <c:pt idx="23283">
                        <c:v>114.3</c:v>
                      </c:pt>
                      <c:pt idx="23284">
                        <c:v>113.1</c:v>
                      </c:pt>
                      <c:pt idx="23285">
                        <c:v>112.6</c:v>
                      </c:pt>
                      <c:pt idx="23286">
                        <c:v>113</c:v>
                      </c:pt>
                      <c:pt idx="23287">
                        <c:v>114</c:v>
                      </c:pt>
                      <c:pt idx="23288">
                        <c:v>111.9</c:v>
                      </c:pt>
                      <c:pt idx="23289">
                        <c:v>113.3</c:v>
                      </c:pt>
                      <c:pt idx="23290">
                        <c:v>113.3</c:v>
                      </c:pt>
                      <c:pt idx="23291">
                        <c:v>112.2</c:v>
                      </c:pt>
                      <c:pt idx="23292">
                        <c:v>111.5</c:v>
                      </c:pt>
                      <c:pt idx="23293">
                        <c:v>113.1</c:v>
                      </c:pt>
                      <c:pt idx="23294">
                        <c:v>113.1</c:v>
                      </c:pt>
                      <c:pt idx="23295">
                        <c:v>111.7</c:v>
                      </c:pt>
                      <c:pt idx="23296">
                        <c:v>112.4</c:v>
                      </c:pt>
                      <c:pt idx="23297">
                        <c:v>112.2</c:v>
                      </c:pt>
                      <c:pt idx="23298">
                        <c:v>113.6</c:v>
                      </c:pt>
                      <c:pt idx="23299">
                        <c:v>113</c:v>
                      </c:pt>
                      <c:pt idx="23300">
                        <c:v>111.9</c:v>
                      </c:pt>
                      <c:pt idx="23301">
                        <c:v>112.4</c:v>
                      </c:pt>
                      <c:pt idx="23302">
                        <c:v>111.7</c:v>
                      </c:pt>
                      <c:pt idx="23303">
                        <c:v>112.7</c:v>
                      </c:pt>
                      <c:pt idx="23304">
                        <c:v>113.1</c:v>
                      </c:pt>
                      <c:pt idx="23305">
                        <c:v>113.1</c:v>
                      </c:pt>
                      <c:pt idx="23306">
                        <c:v>113.2</c:v>
                      </c:pt>
                      <c:pt idx="23307">
                        <c:v>111.7</c:v>
                      </c:pt>
                      <c:pt idx="23308">
                        <c:v>110.5</c:v>
                      </c:pt>
                      <c:pt idx="23309">
                        <c:v>112.4</c:v>
                      </c:pt>
                      <c:pt idx="23310">
                        <c:v>111.6</c:v>
                      </c:pt>
                      <c:pt idx="23311">
                        <c:v>111.5</c:v>
                      </c:pt>
                      <c:pt idx="23312">
                        <c:v>111.5</c:v>
                      </c:pt>
                      <c:pt idx="23313">
                        <c:v>111.1</c:v>
                      </c:pt>
                      <c:pt idx="23314">
                        <c:v>111.7</c:v>
                      </c:pt>
                      <c:pt idx="23315">
                        <c:v>111</c:v>
                      </c:pt>
                      <c:pt idx="23316">
                        <c:v>113.5</c:v>
                      </c:pt>
                      <c:pt idx="23317">
                        <c:v>111.9</c:v>
                      </c:pt>
                      <c:pt idx="23318">
                        <c:v>113.5</c:v>
                      </c:pt>
                      <c:pt idx="23319">
                        <c:v>112.6</c:v>
                      </c:pt>
                      <c:pt idx="23320">
                        <c:v>112.3</c:v>
                      </c:pt>
                      <c:pt idx="23321">
                        <c:v>111.1</c:v>
                      </c:pt>
                      <c:pt idx="23322">
                        <c:v>112</c:v>
                      </c:pt>
                      <c:pt idx="23323">
                        <c:v>111.7</c:v>
                      </c:pt>
                      <c:pt idx="23324">
                        <c:v>112.5</c:v>
                      </c:pt>
                      <c:pt idx="23325">
                        <c:v>112.3</c:v>
                      </c:pt>
                      <c:pt idx="23326">
                        <c:v>112.4</c:v>
                      </c:pt>
                      <c:pt idx="23327">
                        <c:v>112.1</c:v>
                      </c:pt>
                      <c:pt idx="23328">
                        <c:v>111.1</c:v>
                      </c:pt>
                      <c:pt idx="23329">
                        <c:v>111.8</c:v>
                      </c:pt>
                      <c:pt idx="23330">
                        <c:v>110.7</c:v>
                      </c:pt>
                      <c:pt idx="23331">
                        <c:v>111.7</c:v>
                      </c:pt>
                      <c:pt idx="23332">
                        <c:v>112.5</c:v>
                      </c:pt>
                      <c:pt idx="23333">
                        <c:v>111.9</c:v>
                      </c:pt>
                      <c:pt idx="23334">
                        <c:v>112.2</c:v>
                      </c:pt>
                      <c:pt idx="23335">
                        <c:v>111.6</c:v>
                      </c:pt>
                      <c:pt idx="23336">
                        <c:v>112.3</c:v>
                      </c:pt>
                      <c:pt idx="23337">
                        <c:v>111.3</c:v>
                      </c:pt>
                      <c:pt idx="23338">
                        <c:v>111.8</c:v>
                      </c:pt>
                      <c:pt idx="23339">
                        <c:v>112.5</c:v>
                      </c:pt>
                      <c:pt idx="23340">
                        <c:v>111.8</c:v>
                      </c:pt>
                      <c:pt idx="23341">
                        <c:v>111.5</c:v>
                      </c:pt>
                      <c:pt idx="23342">
                        <c:v>111.1</c:v>
                      </c:pt>
                      <c:pt idx="23343">
                        <c:v>112.9</c:v>
                      </c:pt>
                      <c:pt idx="23344">
                        <c:v>113.4</c:v>
                      </c:pt>
                      <c:pt idx="23345">
                        <c:v>112.9</c:v>
                      </c:pt>
                      <c:pt idx="23346">
                        <c:v>110.4</c:v>
                      </c:pt>
                      <c:pt idx="23347">
                        <c:v>110.8</c:v>
                      </c:pt>
                      <c:pt idx="23348">
                        <c:v>111.6</c:v>
                      </c:pt>
                      <c:pt idx="23349">
                        <c:v>109.4</c:v>
                      </c:pt>
                      <c:pt idx="23350">
                        <c:v>112.5</c:v>
                      </c:pt>
                      <c:pt idx="23351">
                        <c:v>111.8</c:v>
                      </c:pt>
                      <c:pt idx="23352">
                        <c:v>110.8</c:v>
                      </c:pt>
                      <c:pt idx="23353">
                        <c:v>112.6</c:v>
                      </c:pt>
                      <c:pt idx="23354">
                        <c:v>112.1</c:v>
                      </c:pt>
                      <c:pt idx="23355">
                        <c:v>111.7</c:v>
                      </c:pt>
                      <c:pt idx="23356">
                        <c:v>112.6</c:v>
                      </c:pt>
                      <c:pt idx="23357">
                        <c:v>112.8</c:v>
                      </c:pt>
                      <c:pt idx="23358">
                        <c:v>111.1</c:v>
                      </c:pt>
                      <c:pt idx="23359">
                        <c:v>112</c:v>
                      </c:pt>
                      <c:pt idx="23360">
                        <c:v>111.7</c:v>
                      </c:pt>
                      <c:pt idx="23361">
                        <c:v>112.2</c:v>
                      </c:pt>
                      <c:pt idx="23362">
                        <c:v>112.7</c:v>
                      </c:pt>
                      <c:pt idx="23363">
                        <c:v>113</c:v>
                      </c:pt>
                      <c:pt idx="23364">
                        <c:v>111.9</c:v>
                      </c:pt>
                      <c:pt idx="23365">
                        <c:v>112</c:v>
                      </c:pt>
                      <c:pt idx="23366">
                        <c:v>111.7</c:v>
                      </c:pt>
                      <c:pt idx="23367">
                        <c:v>111.8</c:v>
                      </c:pt>
                      <c:pt idx="23368">
                        <c:v>111.5</c:v>
                      </c:pt>
                      <c:pt idx="23369">
                        <c:v>112</c:v>
                      </c:pt>
                      <c:pt idx="23370">
                        <c:v>110.4</c:v>
                      </c:pt>
                      <c:pt idx="23371">
                        <c:v>111.7</c:v>
                      </c:pt>
                      <c:pt idx="23372">
                        <c:v>111.2</c:v>
                      </c:pt>
                      <c:pt idx="23373">
                        <c:v>111.1</c:v>
                      </c:pt>
                      <c:pt idx="23374">
                        <c:v>111.3</c:v>
                      </c:pt>
                      <c:pt idx="23375">
                        <c:v>111.1</c:v>
                      </c:pt>
                      <c:pt idx="23376">
                        <c:v>111.7</c:v>
                      </c:pt>
                      <c:pt idx="23377">
                        <c:v>109.9</c:v>
                      </c:pt>
                      <c:pt idx="23378">
                        <c:v>110.1</c:v>
                      </c:pt>
                      <c:pt idx="23379">
                        <c:v>109.3</c:v>
                      </c:pt>
                      <c:pt idx="23380">
                        <c:v>109.3</c:v>
                      </c:pt>
                      <c:pt idx="23381">
                        <c:v>110.1</c:v>
                      </c:pt>
                      <c:pt idx="23382">
                        <c:v>109.5</c:v>
                      </c:pt>
                      <c:pt idx="23383">
                        <c:v>110.1</c:v>
                      </c:pt>
                      <c:pt idx="23384">
                        <c:v>109.6</c:v>
                      </c:pt>
                      <c:pt idx="23385">
                        <c:v>110.2</c:v>
                      </c:pt>
                      <c:pt idx="23386">
                        <c:v>109.4</c:v>
                      </c:pt>
                      <c:pt idx="23387">
                        <c:v>108.4</c:v>
                      </c:pt>
                      <c:pt idx="23388">
                        <c:v>110.3</c:v>
                      </c:pt>
                      <c:pt idx="23389">
                        <c:v>111</c:v>
                      </c:pt>
                      <c:pt idx="23390">
                        <c:v>109.7</c:v>
                      </c:pt>
                      <c:pt idx="23391">
                        <c:v>111.4</c:v>
                      </c:pt>
                      <c:pt idx="23392">
                        <c:v>110.9</c:v>
                      </c:pt>
                      <c:pt idx="23393">
                        <c:v>109.5</c:v>
                      </c:pt>
                      <c:pt idx="23394">
                        <c:v>109.9</c:v>
                      </c:pt>
                      <c:pt idx="23395">
                        <c:v>110.7</c:v>
                      </c:pt>
                      <c:pt idx="23396">
                        <c:v>109.4</c:v>
                      </c:pt>
                      <c:pt idx="23397">
                        <c:v>109.6</c:v>
                      </c:pt>
                      <c:pt idx="23398">
                        <c:v>109.3</c:v>
                      </c:pt>
                      <c:pt idx="23399">
                        <c:v>109.2</c:v>
                      </c:pt>
                      <c:pt idx="23400">
                        <c:v>110.9</c:v>
                      </c:pt>
                      <c:pt idx="23401">
                        <c:v>111</c:v>
                      </c:pt>
                      <c:pt idx="23402">
                        <c:v>109.7</c:v>
                      </c:pt>
                      <c:pt idx="23403">
                        <c:v>109.7</c:v>
                      </c:pt>
                      <c:pt idx="23404">
                        <c:v>108.1</c:v>
                      </c:pt>
                      <c:pt idx="23405">
                        <c:v>109.3</c:v>
                      </c:pt>
                      <c:pt idx="23406">
                        <c:v>109.6</c:v>
                      </c:pt>
                      <c:pt idx="23407">
                        <c:v>108.7</c:v>
                      </c:pt>
                      <c:pt idx="23408">
                        <c:v>109.2</c:v>
                      </c:pt>
                      <c:pt idx="23409">
                        <c:v>108.9</c:v>
                      </c:pt>
                      <c:pt idx="23410">
                        <c:v>109.6</c:v>
                      </c:pt>
                      <c:pt idx="23411">
                        <c:v>109.4</c:v>
                      </c:pt>
                      <c:pt idx="23412">
                        <c:v>109.2</c:v>
                      </c:pt>
                      <c:pt idx="23413">
                        <c:v>109.7</c:v>
                      </c:pt>
                      <c:pt idx="23414">
                        <c:v>108.6</c:v>
                      </c:pt>
                      <c:pt idx="23415">
                        <c:v>109.2</c:v>
                      </c:pt>
                      <c:pt idx="23416">
                        <c:v>109.7</c:v>
                      </c:pt>
                      <c:pt idx="23417">
                        <c:v>109.4</c:v>
                      </c:pt>
                      <c:pt idx="23418">
                        <c:v>108.7</c:v>
                      </c:pt>
                      <c:pt idx="23419">
                        <c:v>109</c:v>
                      </c:pt>
                      <c:pt idx="23420">
                        <c:v>107.7</c:v>
                      </c:pt>
                      <c:pt idx="23421">
                        <c:v>108.4</c:v>
                      </c:pt>
                      <c:pt idx="23422">
                        <c:v>110</c:v>
                      </c:pt>
                      <c:pt idx="23423">
                        <c:v>109.4</c:v>
                      </c:pt>
                      <c:pt idx="23424">
                        <c:v>108.4</c:v>
                      </c:pt>
                      <c:pt idx="23425">
                        <c:v>108.7</c:v>
                      </c:pt>
                      <c:pt idx="23426">
                        <c:v>107.5</c:v>
                      </c:pt>
                      <c:pt idx="23427">
                        <c:v>108.2</c:v>
                      </c:pt>
                      <c:pt idx="23428">
                        <c:v>107.9</c:v>
                      </c:pt>
                      <c:pt idx="23429">
                        <c:v>108.8</c:v>
                      </c:pt>
                      <c:pt idx="23430">
                        <c:v>109.8</c:v>
                      </c:pt>
                      <c:pt idx="23431">
                        <c:v>108.9</c:v>
                      </c:pt>
                      <c:pt idx="23432">
                        <c:v>108.2</c:v>
                      </c:pt>
                      <c:pt idx="23433">
                        <c:v>108.3</c:v>
                      </c:pt>
                      <c:pt idx="23434">
                        <c:v>107.3</c:v>
                      </c:pt>
                      <c:pt idx="23435">
                        <c:v>106</c:v>
                      </c:pt>
                      <c:pt idx="23436">
                        <c:v>107.6</c:v>
                      </c:pt>
                      <c:pt idx="23437">
                        <c:v>108</c:v>
                      </c:pt>
                      <c:pt idx="23438">
                        <c:v>108.8</c:v>
                      </c:pt>
                      <c:pt idx="23439">
                        <c:v>107.5</c:v>
                      </c:pt>
                      <c:pt idx="23440">
                        <c:v>107.4</c:v>
                      </c:pt>
                      <c:pt idx="23441">
                        <c:v>108</c:v>
                      </c:pt>
                      <c:pt idx="23442">
                        <c:v>108.4</c:v>
                      </c:pt>
                      <c:pt idx="23443">
                        <c:v>107.6</c:v>
                      </c:pt>
                      <c:pt idx="23444">
                        <c:v>108.8</c:v>
                      </c:pt>
                      <c:pt idx="23445">
                        <c:v>109.9</c:v>
                      </c:pt>
                      <c:pt idx="23446">
                        <c:v>108.7</c:v>
                      </c:pt>
                      <c:pt idx="23447">
                        <c:v>108.2</c:v>
                      </c:pt>
                      <c:pt idx="23448">
                        <c:v>108.4</c:v>
                      </c:pt>
                      <c:pt idx="23449">
                        <c:v>108.6</c:v>
                      </c:pt>
                      <c:pt idx="23450">
                        <c:v>108.4</c:v>
                      </c:pt>
                      <c:pt idx="23451">
                        <c:v>108.7</c:v>
                      </c:pt>
                      <c:pt idx="23452">
                        <c:v>107.8</c:v>
                      </c:pt>
                      <c:pt idx="23453">
                        <c:v>107.6</c:v>
                      </c:pt>
                      <c:pt idx="23454">
                        <c:v>108.7</c:v>
                      </c:pt>
                      <c:pt idx="23455">
                        <c:v>108.1</c:v>
                      </c:pt>
                      <c:pt idx="23456">
                        <c:v>108.5</c:v>
                      </c:pt>
                      <c:pt idx="23457">
                        <c:v>108.1</c:v>
                      </c:pt>
                      <c:pt idx="23458">
                        <c:v>108.3</c:v>
                      </c:pt>
                      <c:pt idx="23459">
                        <c:v>108.5</c:v>
                      </c:pt>
                      <c:pt idx="23460">
                        <c:v>108.3</c:v>
                      </c:pt>
                      <c:pt idx="23461">
                        <c:v>109.3</c:v>
                      </c:pt>
                      <c:pt idx="23462">
                        <c:v>109.1</c:v>
                      </c:pt>
                      <c:pt idx="23463">
                        <c:v>108.4</c:v>
                      </c:pt>
                      <c:pt idx="23464">
                        <c:v>107.5</c:v>
                      </c:pt>
                      <c:pt idx="23465">
                        <c:v>106.9</c:v>
                      </c:pt>
                      <c:pt idx="23466">
                        <c:v>106.9</c:v>
                      </c:pt>
                      <c:pt idx="23467">
                        <c:v>107.2</c:v>
                      </c:pt>
                      <c:pt idx="23468">
                        <c:v>107.1</c:v>
                      </c:pt>
                      <c:pt idx="23469">
                        <c:v>105.5</c:v>
                      </c:pt>
                      <c:pt idx="23470">
                        <c:v>104.9</c:v>
                      </c:pt>
                      <c:pt idx="23471">
                        <c:v>105.1</c:v>
                      </c:pt>
                      <c:pt idx="23472">
                        <c:v>105.7</c:v>
                      </c:pt>
                      <c:pt idx="23473">
                        <c:v>106.1</c:v>
                      </c:pt>
                      <c:pt idx="23474">
                        <c:v>106.1</c:v>
                      </c:pt>
                      <c:pt idx="23475">
                        <c:v>105.4</c:v>
                      </c:pt>
                      <c:pt idx="23476">
                        <c:v>104.5</c:v>
                      </c:pt>
                      <c:pt idx="23477">
                        <c:v>104.5</c:v>
                      </c:pt>
                      <c:pt idx="23478">
                        <c:v>104.4</c:v>
                      </c:pt>
                      <c:pt idx="23479">
                        <c:v>104.2</c:v>
                      </c:pt>
                      <c:pt idx="23480">
                        <c:v>104.7</c:v>
                      </c:pt>
                      <c:pt idx="23481">
                        <c:v>105.1</c:v>
                      </c:pt>
                      <c:pt idx="23482">
                        <c:v>104.1</c:v>
                      </c:pt>
                      <c:pt idx="23483">
                        <c:v>105.3</c:v>
                      </c:pt>
                      <c:pt idx="23484">
                        <c:v>105.7</c:v>
                      </c:pt>
                      <c:pt idx="23485">
                        <c:v>104.3</c:v>
                      </c:pt>
                      <c:pt idx="23486">
                        <c:v>105.1</c:v>
                      </c:pt>
                      <c:pt idx="23487">
                        <c:v>105.6</c:v>
                      </c:pt>
                      <c:pt idx="23488">
                        <c:v>103.8</c:v>
                      </c:pt>
                      <c:pt idx="23489">
                        <c:v>104.7</c:v>
                      </c:pt>
                      <c:pt idx="23490">
                        <c:v>104.6</c:v>
                      </c:pt>
                      <c:pt idx="23491">
                        <c:v>104.1</c:v>
                      </c:pt>
                      <c:pt idx="23492">
                        <c:v>105.1</c:v>
                      </c:pt>
                      <c:pt idx="23493">
                        <c:v>103.7</c:v>
                      </c:pt>
                      <c:pt idx="23494">
                        <c:v>102.7</c:v>
                      </c:pt>
                      <c:pt idx="23495">
                        <c:v>102.6</c:v>
                      </c:pt>
                      <c:pt idx="23496">
                        <c:v>102.5</c:v>
                      </c:pt>
                      <c:pt idx="23497">
                        <c:v>103.8</c:v>
                      </c:pt>
                      <c:pt idx="23498">
                        <c:v>103</c:v>
                      </c:pt>
                      <c:pt idx="23499">
                        <c:v>104</c:v>
                      </c:pt>
                      <c:pt idx="23500">
                        <c:v>102.8</c:v>
                      </c:pt>
                      <c:pt idx="23501">
                        <c:v>103.8</c:v>
                      </c:pt>
                      <c:pt idx="23502">
                        <c:v>104.7</c:v>
                      </c:pt>
                      <c:pt idx="23503">
                        <c:v>105.9</c:v>
                      </c:pt>
                      <c:pt idx="23504">
                        <c:v>104.6</c:v>
                      </c:pt>
                      <c:pt idx="23505">
                        <c:v>104.3</c:v>
                      </c:pt>
                      <c:pt idx="23506">
                        <c:v>103.5</c:v>
                      </c:pt>
                      <c:pt idx="23507">
                        <c:v>105.4</c:v>
                      </c:pt>
                      <c:pt idx="23508">
                        <c:v>105.1</c:v>
                      </c:pt>
                      <c:pt idx="23509">
                        <c:v>103.8</c:v>
                      </c:pt>
                      <c:pt idx="23510">
                        <c:v>103.8</c:v>
                      </c:pt>
                      <c:pt idx="23511">
                        <c:v>102.9</c:v>
                      </c:pt>
                      <c:pt idx="23512">
                        <c:v>103.7</c:v>
                      </c:pt>
                      <c:pt idx="23513">
                        <c:v>103.3</c:v>
                      </c:pt>
                      <c:pt idx="23514">
                        <c:v>103.3</c:v>
                      </c:pt>
                      <c:pt idx="23515">
                        <c:v>103</c:v>
                      </c:pt>
                      <c:pt idx="23516">
                        <c:v>102.6</c:v>
                      </c:pt>
                      <c:pt idx="23517">
                        <c:v>102.1</c:v>
                      </c:pt>
                      <c:pt idx="23518">
                        <c:v>101.1</c:v>
                      </c:pt>
                      <c:pt idx="23519">
                        <c:v>103.2</c:v>
                      </c:pt>
                      <c:pt idx="23520">
                        <c:v>102.1</c:v>
                      </c:pt>
                      <c:pt idx="23521">
                        <c:v>103.1</c:v>
                      </c:pt>
                      <c:pt idx="23522">
                        <c:v>103</c:v>
                      </c:pt>
                      <c:pt idx="23523">
                        <c:v>102.8</c:v>
                      </c:pt>
                      <c:pt idx="23524">
                        <c:v>104.1</c:v>
                      </c:pt>
                      <c:pt idx="23525">
                        <c:v>103.7</c:v>
                      </c:pt>
                      <c:pt idx="23526">
                        <c:v>103.1</c:v>
                      </c:pt>
                      <c:pt idx="23527">
                        <c:v>102.5</c:v>
                      </c:pt>
                      <c:pt idx="23528">
                        <c:v>101.8</c:v>
                      </c:pt>
                      <c:pt idx="23529">
                        <c:v>103.6</c:v>
                      </c:pt>
                      <c:pt idx="23530">
                        <c:v>103.6</c:v>
                      </c:pt>
                      <c:pt idx="23531">
                        <c:v>104.1</c:v>
                      </c:pt>
                      <c:pt idx="23532">
                        <c:v>102.8</c:v>
                      </c:pt>
                      <c:pt idx="23533">
                        <c:v>103.6</c:v>
                      </c:pt>
                      <c:pt idx="23534">
                        <c:v>103.1</c:v>
                      </c:pt>
                      <c:pt idx="23535">
                        <c:v>103.3</c:v>
                      </c:pt>
                      <c:pt idx="23536">
                        <c:v>102.1</c:v>
                      </c:pt>
                      <c:pt idx="23537">
                        <c:v>101.1</c:v>
                      </c:pt>
                      <c:pt idx="23538">
                        <c:v>101.9</c:v>
                      </c:pt>
                      <c:pt idx="23539">
                        <c:v>102.9</c:v>
                      </c:pt>
                      <c:pt idx="23540">
                        <c:v>101.1</c:v>
                      </c:pt>
                      <c:pt idx="23541">
                        <c:v>102.6</c:v>
                      </c:pt>
                      <c:pt idx="23542">
                        <c:v>103.1</c:v>
                      </c:pt>
                      <c:pt idx="23543">
                        <c:v>101.4</c:v>
                      </c:pt>
                      <c:pt idx="23544">
                        <c:v>101.4</c:v>
                      </c:pt>
                      <c:pt idx="23545">
                        <c:v>101</c:v>
                      </c:pt>
                      <c:pt idx="23546">
                        <c:v>101.5</c:v>
                      </c:pt>
                      <c:pt idx="23547">
                        <c:v>101.4</c:v>
                      </c:pt>
                      <c:pt idx="23548">
                        <c:v>99.9</c:v>
                      </c:pt>
                      <c:pt idx="23549">
                        <c:v>99.9</c:v>
                      </c:pt>
                      <c:pt idx="23550">
                        <c:v>99.7</c:v>
                      </c:pt>
                      <c:pt idx="23551">
                        <c:v>101</c:v>
                      </c:pt>
                      <c:pt idx="23552">
                        <c:v>100.9</c:v>
                      </c:pt>
                      <c:pt idx="23553">
                        <c:v>101.1</c:v>
                      </c:pt>
                      <c:pt idx="23554">
                        <c:v>102.4</c:v>
                      </c:pt>
                      <c:pt idx="23555">
                        <c:v>102.7</c:v>
                      </c:pt>
                      <c:pt idx="23556">
                        <c:v>100.7</c:v>
                      </c:pt>
                      <c:pt idx="23557">
                        <c:v>99.9</c:v>
                      </c:pt>
                      <c:pt idx="23558">
                        <c:v>102.3</c:v>
                      </c:pt>
                      <c:pt idx="23559">
                        <c:v>101</c:v>
                      </c:pt>
                      <c:pt idx="23560">
                        <c:v>101.1</c:v>
                      </c:pt>
                      <c:pt idx="23561">
                        <c:v>100.9</c:v>
                      </c:pt>
                      <c:pt idx="23562">
                        <c:v>102.3</c:v>
                      </c:pt>
                      <c:pt idx="23563">
                        <c:v>102.3</c:v>
                      </c:pt>
                      <c:pt idx="23564">
                        <c:v>101.5</c:v>
                      </c:pt>
                      <c:pt idx="23565">
                        <c:v>100.6</c:v>
                      </c:pt>
                      <c:pt idx="23566">
                        <c:v>101.1</c:v>
                      </c:pt>
                      <c:pt idx="23567">
                        <c:v>99</c:v>
                      </c:pt>
                      <c:pt idx="23568">
                        <c:v>100.6</c:v>
                      </c:pt>
                      <c:pt idx="23569">
                        <c:v>101</c:v>
                      </c:pt>
                      <c:pt idx="23570">
                        <c:v>101.4</c:v>
                      </c:pt>
                      <c:pt idx="23571">
                        <c:v>100.8</c:v>
                      </c:pt>
                      <c:pt idx="23572">
                        <c:v>102.5</c:v>
                      </c:pt>
                      <c:pt idx="23573">
                        <c:v>101.3</c:v>
                      </c:pt>
                      <c:pt idx="23574">
                        <c:v>102.8</c:v>
                      </c:pt>
                      <c:pt idx="23575">
                        <c:v>103</c:v>
                      </c:pt>
                      <c:pt idx="23576">
                        <c:v>104</c:v>
                      </c:pt>
                      <c:pt idx="23577">
                        <c:v>103.2</c:v>
                      </c:pt>
                      <c:pt idx="23578">
                        <c:v>103.3</c:v>
                      </c:pt>
                      <c:pt idx="23579">
                        <c:v>102.2</c:v>
                      </c:pt>
                      <c:pt idx="23580">
                        <c:v>101.8</c:v>
                      </c:pt>
                      <c:pt idx="23581">
                        <c:v>100.6</c:v>
                      </c:pt>
                      <c:pt idx="23582">
                        <c:v>102.2</c:v>
                      </c:pt>
                      <c:pt idx="23583">
                        <c:v>100.8</c:v>
                      </c:pt>
                      <c:pt idx="23584">
                        <c:v>100.8</c:v>
                      </c:pt>
                      <c:pt idx="23585">
                        <c:v>100.8</c:v>
                      </c:pt>
                      <c:pt idx="23586">
                        <c:v>100</c:v>
                      </c:pt>
                      <c:pt idx="23587">
                        <c:v>100</c:v>
                      </c:pt>
                      <c:pt idx="23588">
                        <c:v>99.7</c:v>
                      </c:pt>
                      <c:pt idx="23589">
                        <c:v>100.2</c:v>
                      </c:pt>
                      <c:pt idx="23590">
                        <c:v>100.3</c:v>
                      </c:pt>
                      <c:pt idx="23591">
                        <c:v>100.3</c:v>
                      </c:pt>
                      <c:pt idx="23592">
                        <c:v>99.3</c:v>
                      </c:pt>
                      <c:pt idx="23593">
                        <c:v>99.4</c:v>
                      </c:pt>
                      <c:pt idx="23594">
                        <c:v>98.9</c:v>
                      </c:pt>
                      <c:pt idx="23595">
                        <c:v>99.7</c:v>
                      </c:pt>
                      <c:pt idx="23596">
                        <c:v>100.7</c:v>
                      </c:pt>
                      <c:pt idx="23597">
                        <c:v>100.9</c:v>
                      </c:pt>
                      <c:pt idx="23598">
                        <c:v>101</c:v>
                      </c:pt>
                      <c:pt idx="23599">
                        <c:v>100.7</c:v>
                      </c:pt>
                      <c:pt idx="23600">
                        <c:v>100.9</c:v>
                      </c:pt>
                      <c:pt idx="23601">
                        <c:v>99.9</c:v>
                      </c:pt>
                      <c:pt idx="23602">
                        <c:v>101.3</c:v>
                      </c:pt>
                      <c:pt idx="23603">
                        <c:v>101.5</c:v>
                      </c:pt>
                      <c:pt idx="23604">
                        <c:v>101.1</c:v>
                      </c:pt>
                      <c:pt idx="23605">
                        <c:v>100.2</c:v>
                      </c:pt>
                      <c:pt idx="23606">
                        <c:v>101.1</c:v>
                      </c:pt>
                      <c:pt idx="23607">
                        <c:v>100.8</c:v>
                      </c:pt>
                      <c:pt idx="23608">
                        <c:v>101.2</c:v>
                      </c:pt>
                      <c:pt idx="23609">
                        <c:v>102.1</c:v>
                      </c:pt>
                      <c:pt idx="23610">
                        <c:v>101.4</c:v>
                      </c:pt>
                      <c:pt idx="23611">
                        <c:v>102.5</c:v>
                      </c:pt>
                      <c:pt idx="23612">
                        <c:v>101.3</c:v>
                      </c:pt>
                      <c:pt idx="23613">
                        <c:v>102.3</c:v>
                      </c:pt>
                      <c:pt idx="23614">
                        <c:v>101</c:v>
                      </c:pt>
                      <c:pt idx="23615">
                        <c:v>102.1</c:v>
                      </c:pt>
                      <c:pt idx="23616">
                        <c:v>101.8</c:v>
                      </c:pt>
                      <c:pt idx="23617">
                        <c:v>99.9</c:v>
                      </c:pt>
                      <c:pt idx="23618">
                        <c:v>100.1</c:v>
                      </c:pt>
                      <c:pt idx="23619">
                        <c:v>102.9</c:v>
                      </c:pt>
                      <c:pt idx="23620">
                        <c:v>100.2</c:v>
                      </c:pt>
                      <c:pt idx="23621">
                        <c:v>100.8</c:v>
                      </c:pt>
                      <c:pt idx="23622">
                        <c:v>100.6</c:v>
                      </c:pt>
                      <c:pt idx="23623">
                        <c:v>100.4</c:v>
                      </c:pt>
                      <c:pt idx="23624">
                        <c:v>102.8</c:v>
                      </c:pt>
                      <c:pt idx="23625">
                        <c:v>103</c:v>
                      </c:pt>
                      <c:pt idx="23626">
                        <c:v>102.1</c:v>
                      </c:pt>
                      <c:pt idx="23627">
                        <c:v>100.2</c:v>
                      </c:pt>
                      <c:pt idx="23628">
                        <c:v>101.5</c:v>
                      </c:pt>
                      <c:pt idx="23629">
                        <c:v>101</c:v>
                      </c:pt>
                      <c:pt idx="23630">
                        <c:v>101</c:v>
                      </c:pt>
                      <c:pt idx="23631">
                        <c:v>99.9</c:v>
                      </c:pt>
                      <c:pt idx="23632">
                        <c:v>101.9</c:v>
                      </c:pt>
                      <c:pt idx="23633">
                        <c:v>101.3</c:v>
                      </c:pt>
                      <c:pt idx="23634">
                        <c:v>100.7</c:v>
                      </c:pt>
                      <c:pt idx="23635">
                        <c:v>100.9</c:v>
                      </c:pt>
                      <c:pt idx="23636">
                        <c:v>101.1</c:v>
                      </c:pt>
                      <c:pt idx="23637">
                        <c:v>102</c:v>
                      </c:pt>
                      <c:pt idx="23638">
                        <c:v>101.8</c:v>
                      </c:pt>
                      <c:pt idx="23639">
                        <c:v>100.5</c:v>
                      </c:pt>
                      <c:pt idx="23640">
                        <c:v>99.8</c:v>
                      </c:pt>
                      <c:pt idx="23641">
                        <c:v>100.2</c:v>
                      </c:pt>
                      <c:pt idx="23642">
                        <c:v>100.3</c:v>
                      </c:pt>
                      <c:pt idx="23643">
                        <c:v>100.1</c:v>
                      </c:pt>
                      <c:pt idx="23644">
                        <c:v>99.2</c:v>
                      </c:pt>
                      <c:pt idx="23645">
                        <c:v>101.2</c:v>
                      </c:pt>
                      <c:pt idx="23646">
                        <c:v>99.8</c:v>
                      </c:pt>
                      <c:pt idx="23647">
                        <c:v>101.3</c:v>
                      </c:pt>
                      <c:pt idx="23648">
                        <c:v>100.3</c:v>
                      </c:pt>
                      <c:pt idx="23649">
                        <c:v>102.2</c:v>
                      </c:pt>
                      <c:pt idx="23650">
                        <c:v>101.4</c:v>
                      </c:pt>
                      <c:pt idx="23651">
                        <c:v>100.2</c:v>
                      </c:pt>
                      <c:pt idx="23652">
                        <c:v>100.7</c:v>
                      </c:pt>
                      <c:pt idx="23653">
                        <c:v>101.4</c:v>
                      </c:pt>
                      <c:pt idx="23654">
                        <c:v>101.1</c:v>
                      </c:pt>
                      <c:pt idx="23655">
                        <c:v>102.9</c:v>
                      </c:pt>
                      <c:pt idx="23656">
                        <c:v>99.5</c:v>
                      </c:pt>
                      <c:pt idx="23657">
                        <c:v>103</c:v>
                      </c:pt>
                      <c:pt idx="23658">
                        <c:v>102.4</c:v>
                      </c:pt>
                      <c:pt idx="23659">
                        <c:v>101.7</c:v>
                      </c:pt>
                      <c:pt idx="23660">
                        <c:v>101.6</c:v>
                      </c:pt>
                      <c:pt idx="23661">
                        <c:v>101.9</c:v>
                      </c:pt>
                      <c:pt idx="23662">
                        <c:v>101.8</c:v>
                      </c:pt>
                      <c:pt idx="23663">
                        <c:v>102.6</c:v>
                      </c:pt>
                      <c:pt idx="23664">
                        <c:v>102.6</c:v>
                      </c:pt>
                      <c:pt idx="23665">
                        <c:v>102.5</c:v>
                      </c:pt>
                      <c:pt idx="23666">
                        <c:v>101.7</c:v>
                      </c:pt>
                      <c:pt idx="23667">
                        <c:v>102.6</c:v>
                      </c:pt>
                      <c:pt idx="23668">
                        <c:v>101.8</c:v>
                      </c:pt>
                      <c:pt idx="23669">
                        <c:v>103.1</c:v>
                      </c:pt>
                      <c:pt idx="23670">
                        <c:v>102.3</c:v>
                      </c:pt>
                      <c:pt idx="23671">
                        <c:v>101.8</c:v>
                      </c:pt>
                      <c:pt idx="23672">
                        <c:v>101.5</c:v>
                      </c:pt>
                      <c:pt idx="23673">
                        <c:v>100.5</c:v>
                      </c:pt>
                      <c:pt idx="23674">
                        <c:v>101.8</c:v>
                      </c:pt>
                      <c:pt idx="23675">
                        <c:v>101.6</c:v>
                      </c:pt>
                      <c:pt idx="23676">
                        <c:v>100.5</c:v>
                      </c:pt>
                      <c:pt idx="23677">
                        <c:v>99.5</c:v>
                      </c:pt>
                      <c:pt idx="23678">
                        <c:v>100.6</c:v>
                      </c:pt>
                      <c:pt idx="23679">
                        <c:v>100.4</c:v>
                      </c:pt>
                      <c:pt idx="23680">
                        <c:v>100.8</c:v>
                      </c:pt>
                      <c:pt idx="23681">
                        <c:v>101.6</c:v>
                      </c:pt>
                      <c:pt idx="23682">
                        <c:v>102.9</c:v>
                      </c:pt>
                      <c:pt idx="23683">
                        <c:v>103.3</c:v>
                      </c:pt>
                      <c:pt idx="23684">
                        <c:v>103.3</c:v>
                      </c:pt>
                      <c:pt idx="23685">
                        <c:v>103.2</c:v>
                      </c:pt>
                      <c:pt idx="23686">
                        <c:v>103</c:v>
                      </c:pt>
                      <c:pt idx="23687">
                        <c:v>103.3</c:v>
                      </c:pt>
                      <c:pt idx="23688">
                        <c:v>102.8</c:v>
                      </c:pt>
                      <c:pt idx="23689">
                        <c:v>102.5</c:v>
                      </c:pt>
                      <c:pt idx="23690">
                        <c:v>103.8</c:v>
                      </c:pt>
                      <c:pt idx="23691">
                        <c:v>104.7</c:v>
                      </c:pt>
                      <c:pt idx="23692">
                        <c:v>103.4</c:v>
                      </c:pt>
                      <c:pt idx="23693">
                        <c:v>104.3</c:v>
                      </c:pt>
                      <c:pt idx="23694">
                        <c:v>103.6</c:v>
                      </c:pt>
                      <c:pt idx="23695">
                        <c:v>104</c:v>
                      </c:pt>
                      <c:pt idx="23696">
                        <c:v>104.4</c:v>
                      </c:pt>
                      <c:pt idx="23697">
                        <c:v>103.5</c:v>
                      </c:pt>
                      <c:pt idx="23698">
                        <c:v>103.2</c:v>
                      </c:pt>
                      <c:pt idx="23699">
                        <c:v>102.8</c:v>
                      </c:pt>
                      <c:pt idx="23700">
                        <c:v>104.2</c:v>
                      </c:pt>
                      <c:pt idx="23701">
                        <c:v>102.8</c:v>
                      </c:pt>
                      <c:pt idx="23702">
                        <c:v>104</c:v>
                      </c:pt>
                      <c:pt idx="23703">
                        <c:v>103</c:v>
                      </c:pt>
                      <c:pt idx="23704">
                        <c:v>102.5</c:v>
                      </c:pt>
                      <c:pt idx="23705">
                        <c:v>100.1</c:v>
                      </c:pt>
                      <c:pt idx="23706">
                        <c:v>102.1</c:v>
                      </c:pt>
                      <c:pt idx="23707">
                        <c:v>100.8</c:v>
                      </c:pt>
                      <c:pt idx="23708">
                        <c:v>102.1</c:v>
                      </c:pt>
                      <c:pt idx="23709">
                        <c:v>101.4</c:v>
                      </c:pt>
                      <c:pt idx="23710">
                        <c:v>100.1</c:v>
                      </c:pt>
                      <c:pt idx="23711">
                        <c:v>101.5</c:v>
                      </c:pt>
                      <c:pt idx="23712">
                        <c:v>100.7</c:v>
                      </c:pt>
                      <c:pt idx="23713">
                        <c:v>102.5</c:v>
                      </c:pt>
                      <c:pt idx="23714">
                        <c:v>103.2</c:v>
                      </c:pt>
                      <c:pt idx="23715">
                        <c:v>102.1</c:v>
                      </c:pt>
                      <c:pt idx="23716">
                        <c:v>101.9</c:v>
                      </c:pt>
                      <c:pt idx="23717">
                        <c:v>102.5</c:v>
                      </c:pt>
                      <c:pt idx="23718">
                        <c:v>101.9</c:v>
                      </c:pt>
                      <c:pt idx="23719">
                        <c:v>102.6</c:v>
                      </c:pt>
                      <c:pt idx="23720">
                        <c:v>103.2</c:v>
                      </c:pt>
                      <c:pt idx="23721">
                        <c:v>103.4</c:v>
                      </c:pt>
                      <c:pt idx="23722">
                        <c:v>104</c:v>
                      </c:pt>
                      <c:pt idx="23723">
                        <c:v>104.5</c:v>
                      </c:pt>
                      <c:pt idx="23724">
                        <c:v>103.8</c:v>
                      </c:pt>
                      <c:pt idx="23725">
                        <c:v>103.6</c:v>
                      </c:pt>
                      <c:pt idx="23726">
                        <c:v>101.8</c:v>
                      </c:pt>
                      <c:pt idx="23727">
                        <c:v>103.7</c:v>
                      </c:pt>
                      <c:pt idx="23728">
                        <c:v>102.4</c:v>
                      </c:pt>
                      <c:pt idx="23729">
                        <c:v>102.4</c:v>
                      </c:pt>
                      <c:pt idx="23730">
                        <c:v>102.1</c:v>
                      </c:pt>
                      <c:pt idx="23731">
                        <c:v>102.4</c:v>
                      </c:pt>
                      <c:pt idx="23732">
                        <c:v>104.7</c:v>
                      </c:pt>
                      <c:pt idx="23733">
                        <c:v>103.4</c:v>
                      </c:pt>
                      <c:pt idx="23734">
                        <c:v>101.3</c:v>
                      </c:pt>
                      <c:pt idx="23735">
                        <c:v>101.6</c:v>
                      </c:pt>
                      <c:pt idx="23736">
                        <c:v>102.4</c:v>
                      </c:pt>
                      <c:pt idx="23737">
                        <c:v>102.9</c:v>
                      </c:pt>
                      <c:pt idx="23738">
                        <c:v>103.6</c:v>
                      </c:pt>
                      <c:pt idx="23739">
                        <c:v>101.6</c:v>
                      </c:pt>
                      <c:pt idx="23740">
                        <c:v>101.5</c:v>
                      </c:pt>
                      <c:pt idx="23741">
                        <c:v>102.9</c:v>
                      </c:pt>
                      <c:pt idx="23742">
                        <c:v>101.9</c:v>
                      </c:pt>
                      <c:pt idx="23743">
                        <c:v>100.2</c:v>
                      </c:pt>
                      <c:pt idx="23744">
                        <c:v>102.5</c:v>
                      </c:pt>
                      <c:pt idx="23745">
                        <c:v>101.6</c:v>
                      </c:pt>
                      <c:pt idx="23746">
                        <c:v>101.7</c:v>
                      </c:pt>
                      <c:pt idx="23747">
                        <c:v>102.9</c:v>
                      </c:pt>
                      <c:pt idx="23748">
                        <c:v>103.3</c:v>
                      </c:pt>
                      <c:pt idx="23749">
                        <c:v>103.3</c:v>
                      </c:pt>
                      <c:pt idx="23750">
                        <c:v>103.6</c:v>
                      </c:pt>
                      <c:pt idx="23751">
                        <c:v>102.8</c:v>
                      </c:pt>
                      <c:pt idx="23752">
                        <c:v>102.9</c:v>
                      </c:pt>
                      <c:pt idx="23753">
                        <c:v>103.5</c:v>
                      </c:pt>
                      <c:pt idx="23754">
                        <c:v>104.5</c:v>
                      </c:pt>
                      <c:pt idx="23755">
                        <c:v>103.8</c:v>
                      </c:pt>
                      <c:pt idx="23756">
                        <c:v>103.4</c:v>
                      </c:pt>
                      <c:pt idx="23757">
                        <c:v>104.5</c:v>
                      </c:pt>
                      <c:pt idx="23758">
                        <c:v>104.7</c:v>
                      </c:pt>
                      <c:pt idx="23759">
                        <c:v>105.3</c:v>
                      </c:pt>
                      <c:pt idx="23760">
                        <c:v>104.6</c:v>
                      </c:pt>
                      <c:pt idx="23761">
                        <c:v>104</c:v>
                      </c:pt>
                      <c:pt idx="23762">
                        <c:v>103.9</c:v>
                      </c:pt>
                      <c:pt idx="23763">
                        <c:v>104.3</c:v>
                      </c:pt>
                      <c:pt idx="23764">
                        <c:v>104.1</c:v>
                      </c:pt>
                      <c:pt idx="23765">
                        <c:v>103.9</c:v>
                      </c:pt>
                      <c:pt idx="23766">
                        <c:v>103</c:v>
                      </c:pt>
                      <c:pt idx="23767">
                        <c:v>103.8</c:v>
                      </c:pt>
                      <c:pt idx="23768">
                        <c:v>103.3</c:v>
                      </c:pt>
                      <c:pt idx="23769">
                        <c:v>103.3</c:v>
                      </c:pt>
                      <c:pt idx="23770">
                        <c:v>102.9</c:v>
                      </c:pt>
                      <c:pt idx="23771">
                        <c:v>102.4</c:v>
                      </c:pt>
                      <c:pt idx="23772">
                        <c:v>102</c:v>
                      </c:pt>
                      <c:pt idx="23773">
                        <c:v>100.8</c:v>
                      </c:pt>
                      <c:pt idx="23774">
                        <c:v>101.2</c:v>
                      </c:pt>
                      <c:pt idx="23775">
                        <c:v>102.3</c:v>
                      </c:pt>
                      <c:pt idx="23776">
                        <c:v>101.7</c:v>
                      </c:pt>
                      <c:pt idx="23777">
                        <c:v>101.3</c:v>
                      </c:pt>
                      <c:pt idx="23778">
                        <c:v>101.7</c:v>
                      </c:pt>
                      <c:pt idx="23779">
                        <c:v>101.4</c:v>
                      </c:pt>
                      <c:pt idx="23780">
                        <c:v>102.1</c:v>
                      </c:pt>
                      <c:pt idx="23781">
                        <c:v>102.3</c:v>
                      </c:pt>
                      <c:pt idx="23782">
                        <c:v>101.8</c:v>
                      </c:pt>
                      <c:pt idx="23783">
                        <c:v>101.5</c:v>
                      </c:pt>
                      <c:pt idx="23784">
                        <c:v>102.4</c:v>
                      </c:pt>
                      <c:pt idx="23785">
                        <c:v>102.8</c:v>
                      </c:pt>
                      <c:pt idx="23786">
                        <c:v>102.5</c:v>
                      </c:pt>
                      <c:pt idx="23787">
                        <c:v>102.3</c:v>
                      </c:pt>
                      <c:pt idx="23788">
                        <c:v>102.2</c:v>
                      </c:pt>
                      <c:pt idx="23789">
                        <c:v>103.9</c:v>
                      </c:pt>
                      <c:pt idx="23790">
                        <c:v>103.1</c:v>
                      </c:pt>
                      <c:pt idx="23791">
                        <c:v>102.8</c:v>
                      </c:pt>
                      <c:pt idx="23792">
                        <c:v>103.8</c:v>
                      </c:pt>
                      <c:pt idx="23793">
                        <c:v>104.2</c:v>
                      </c:pt>
                      <c:pt idx="23794">
                        <c:v>105.3</c:v>
                      </c:pt>
                      <c:pt idx="23795">
                        <c:v>105.2</c:v>
                      </c:pt>
                      <c:pt idx="23796">
                        <c:v>103.7</c:v>
                      </c:pt>
                      <c:pt idx="23797">
                        <c:v>104.6</c:v>
                      </c:pt>
                      <c:pt idx="23798">
                        <c:v>104.2</c:v>
                      </c:pt>
                      <c:pt idx="23799">
                        <c:v>103</c:v>
                      </c:pt>
                      <c:pt idx="23800">
                        <c:v>102.7</c:v>
                      </c:pt>
                      <c:pt idx="23801">
                        <c:v>103.8</c:v>
                      </c:pt>
                      <c:pt idx="23802">
                        <c:v>103.5</c:v>
                      </c:pt>
                      <c:pt idx="23803">
                        <c:v>104</c:v>
                      </c:pt>
                      <c:pt idx="23804">
                        <c:v>102.4</c:v>
                      </c:pt>
                      <c:pt idx="23805">
                        <c:v>103.3</c:v>
                      </c:pt>
                      <c:pt idx="23806">
                        <c:v>104</c:v>
                      </c:pt>
                      <c:pt idx="23807">
                        <c:v>102</c:v>
                      </c:pt>
                      <c:pt idx="23808">
                        <c:v>104.3</c:v>
                      </c:pt>
                      <c:pt idx="23809">
                        <c:v>102.5</c:v>
                      </c:pt>
                      <c:pt idx="23810">
                        <c:v>102.7</c:v>
                      </c:pt>
                      <c:pt idx="23811">
                        <c:v>103.5</c:v>
                      </c:pt>
                      <c:pt idx="23812">
                        <c:v>102.6</c:v>
                      </c:pt>
                      <c:pt idx="23813">
                        <c:v>103.6</c:v>
                      </c:pt>
                      <c:pt idx="23814">
                        <c:v>104.3</c:v>
                      </c:pt>
                      <c:pt idx="23815">
                        <c:v>101.8</c:v>
                      </c:pt>
                      <c:pt idx="23816">
                        <c:v>101.9</c:v>
                      </c:pt>
                      <c:pt idx="23817">
                        <c:v>102.8</c:v>
                      </c:pt>
                      <c:pt idx="23818">
                        <c:v>103.5</c:v>
                      </c:pt>
                      <c:pt idx="23819">
                        <c:v>102.8</c:v>
                      </c:pt>
                      <c:pt idx="23820">
                        <c:v>103.8</c:v>
                      </c:pt>
                      <c:pt idx="23821">
                        <c:v>102.2</c:v>
                      </c:pt>
                      <c:pt idx="23822">
                        <c:v>102.8</c:v>
                      </c:pt>
                      <c:pt idx="23823">
                        <c:v>103.7</c:v>
                      </c:pt>
                      <c:pt idx="23824">
                        <c:v>103.1</c:v>
                      </c:pt>
                      <c:pt idx="23825">
                        <c:v>104</c:v>
                      </c:pt>
                      <c:pt idx="23826">
                        <c:v>104.3</c:v>
                      </c:pt>
                      <c:pt idx="23827">
                        <c:v>106.2</c:v>
                      </c:pt>
                      <c:pt idx="23828">
                        <c:v>106</c:v>
                      </c:pt>
                      <c:pt idx="23829">
                        <c:v>106.1</c:v>
                      </c:pt>
                      <c:pt idx="23830">
                        <c:v>104.7</c:v>
                      </c:pt>
                      <c:pt idx="23831">
                        <c:v>105</c:v>
                      </c:pt>
                      <c:pt idx="23832">
                        <c:v>104.3</c:v>
                      </c:pt>
                      <c:pt idx="23833">
                        <c:v>105</c:v>
                      </c:pt>
                      <c:pt idx="23834">
                        <c:v>104.8</c:v>
                      </c:pt>
                      <c:pt idx="23835">
                        <c:v>104</c:v>
                      </c:pt>
                      <c:pt idx="23836">
                        <c:v>104.5</c:v>
                      </c:pt>
                      <c:pt idx="23837">
                        <c:v>103.6</c:v>
                      </c:pt>
                      <c:pt idx="23838">
                        <c:v>103.2</c:v>
                      </c:pt>
                      <c:pt idx="23839">
                        <c:v>104.1</c:v>
                      </c:pt>
                      <c:pt idx="23840">
                        <c:v>103.2</c:v>
                      </c:pt>
                      <c:pt idx="23841">
                        <c:v>104</c:v>
                      </c:pt>
                      <c:pt idx="23842">
                        <c:v>104.2</c:v>
                      </c:pt>
                      <c:pt idx="23843">
                        <c:v>103.1</c:v>
                      </c:pt>
                      <c:pt idx="23844">
                        <c:v>103</c:v>
                      </c:pt>
                      <c:pt idx="23845">
                        <c:v>102.5</c:v>
                      </c:pt>
                      <c:pt idx="23846">
                        <c:v>102.6</c:v>
                      </c:pt>
                      <c:pt idx="23847">
                        <c:v>101.5</c:v>
                      </c:pt>
                      <c:pt idx="23848">
                        <c:v>103.3</c:v>
                      </c:pt>
                      <c:pt idx="23849">
                        <c:v>102.4</c:v>
                      </c:pt>
                      <c:pt idx="23850">
                        <c:v>104</c:v>
                      </c:pt>
                      <c:pt idx="23851">
                        <c:v>103.6</c:v>
                      </c:pt>
                      <c:pt idx="23852">
                        <c:v>103.7</c:v>
                      </c:pt>
                      <c:pt idx="23853">
                        <c:v>104.1</c:v>
                      </c:pt>
                      <c:pt idx="23854">
                        <c:v>105.3</c:v>
                      </c:pt>
                      <c:pt idx="23855">
                        <c:v>104.1</c:v>
                      </c:pt>
                      <c:pt idx="23856">
                        <c:v>104.9</c:v>
                      </c:pt>
                      <c:pt idx="23857">
                        <c:v>104.6</c:v>
                      </c:pt>
                      <c:pt idx="23858">
                        <c:v>104.5</c:v>
                      </c:pt>
                      <c:pt idx="23859">
                        <c:v>103.5</c:v>
                      </c:pt>
                      <c:pt idx="23860">
                        <c:v>103</c:v>
                      </c:pt>
                      <c:pt idx="23861">
                        <c:v>103.7</c:v>
                      </c:pt>
                      <c:pt idx="23862">
                        <c:v>103</c:v>
                      </c:pt>
                      <c:pt idx="23863">
                        <c:v>105.4</c:v>
                      </c:pt>
                      <c:pt idx="23864">
                        <c:v>103.4</c:v>
                      </c:pt>
                      <c:pt idx="23865">
                        <c:v>103.8</c:v>
                      </c:pt>
                      <c:pt idx="23866">
                        <c:v>104.2</c:v>
                      </c:pt>
                      <c:pt idx="23867">
                        <c:v>105.3</c:v>
                      </c:pt>
                      <c:pt idx="23868">
                        <c:v>104.2</c:v>
                      </c:pt>
                      <c:pt idx="23869">
                        <c:v>104.3</c:v>
                      </c:pt>
                      <c:pt idx="23870">
                        <c:v>103.1</c:v>
                      </c:pt>
                      <c:pt idx="23871">
                        <c:v>103.3</c:v>
                      </c:pt>
                      <c:pt idx="23872">
                        <c:v>103.8</c:v>
                      </c:pt>
                      <c:pt idx="23873">
                        <c:v>103.6</c:v>
                      </c:pt>
                      <c:pt idx="23874">
                        <c:v>103.1</c:v>
                      </c:pt>
                      <c:pt idx="23875">
                        <c:v>104</c:v>
                      </c:pt>
                      <c:pt idx="23876">
                        <c:v>103.4</c:v>
                      </c:pt>
                      <c:pt idx="23877">
                        <c:v>103.4</c:v>
                      </c:pt>
                      <c:pt idx="23878">
                        <c:v>103.6</c:v>
                      </c:pt>
                      <c:pt idx="23879">
                        <c:v>102.6</c:v>
                      </c:pt>
                      <c:pt idx="23880">
                        <c:v>104.5</c:v>
                      </c:pt>
                      <c:pt idx="23881">
                        <c:v>104</c:v>
                      </c:pt>
                      <c:pt idx="23882">
                        <c:v>104.6</c:v>
                      </c:pt>
                      <c:pt idx="23883">
                        <c:v>105.6</c:v>
                      </c:pt>
                      <c:pt idx="23884">
                        <c:v>105.1</c:v>
                      </c:pt>
                      <c:pt idx="23885">
                        <c:v>106.3</c:v>
                      </c:pt>
                      <c:pt idx="23886">
                        <c:v>105.3</c:v>
                      </c:pt>
                      <c:pt idx="23887">
                        <c:v>104.5</c:v>
                      </c:pt>
                      <c:pt idx="23888">
                        <c:v>104.6</c:v>
                      </c:pt>
                      <c:pt idx="23889">
                        <c:v>104.1</c:v>
                      </c:pt>
                      <c:pt idx="23890">
                        <c:v>103.9</c:v>
                      </c:pt>
                      <c:pt idx="23891">
                        <c:v>105</c:v>
                      </c:pt>
                      <c:pt idx="23892">
                        <c:v>104.7</c:v>
                      </c:pt>
                      <c:pt idx="23893">
                        <c:v>104.8</c:v>
                      </c:pt>
                      <c:pt idx="23894">
                        <c:v>105.1</c:v>
                      </c:pt>
                      <c:pt idx="23895">
                        <c:v>103.5</c:v>
                      </c:pt>
                      <c:pt idx="23896">
                        <c:v>103.1</c:v>
                      </c:pt>
                      <c:pt idx="23897">
                        <c:v>103.5</c:v>
                      </c:pt>
                      <c:pt idx="23898">
                        <c:v>102.7</c:v>
                      </c:pt>
                      <c:pt idx="23899">
                        <c:v>103.5</c:v>
                      </c:pt>
                      <c:pt idx="23900">
                        <c:v>103.2</c:v>
                      </c:pt>
                      <c:pt idx="23901">
                        <c:v>103.2</c:v>
                      </c:pt>
                      <c:pt idx="23902">
                        <c:v>104.1</c:v>
                      </c:pt>
                      <c:pt idx="23903">
                        <c:v>104</c:v>
                      </c:pt>
                      <c:pt idx="23904">
                        <c:v>103.6</c:v>
                      </c:pt>
                      <c:pt idx="23905">
                        <c:v>102.8</c:v>
                      </c:pt>
                      <c:pt idx="23906">
                        <c:v>103.9</c:v>
                      </c:pt>
                      <c:pt idx="23907">
                        <c:v>104.7</c:v>
                      </c:pt>
                      <c:pt idx="23908">
                        <c:v>105.2</c:v>
                      </c:pt>
                      <c:pt idx="23909">
                        <c:v>104.9</c:v>
                      </c:pt>
                      <c:pt idx="23910">
                        <c:v>103</c:v>
                      </c:pt>
                      <c:pt idx="23911">
                        <c:v>102.9</c:v>
                      </c:pt>
                      <c:pt idx="23912">
                        <c:v>104.2</c:v>
                      </c:pt>
                      <c:pt idx="23913">
                        <c:v>104.5</c:v>
                      </c:pt>
                      <c:pt idx="23914">
                        <c:v>103.9</c:v>
                      </c:pt>
                      <c:pt idx="23915">
                        <c:v>103.5</c:v>
                      </c:pt>
                      <c:pt idx="23916">
                        <c:v>104.5</c:v>
                      </c:pt>
                      <c:pt idx="23917">
                        <c:v>103.6</c:v>
                      </c:pt>
                      <c:pt idx="23918">
                        <c:v>103.9</c:v>
                      </c:pt>
                      <c:pt idx="23919">
                        <c:v>104.9</c:v>
                      </c:pt>
                      <c:pt idx="23920">
                        <c:v>104.1</c:v>
                      </c:pt>
                      <c:pt idx="23921">
                        <c:v>104</c:v>
                      </c:pt>
                      <c:pt idx="23922">
                        <c:v>104.3</c:v>
                      </c:pt>
                      <c:pt idx="23923">
                        <c:v>104.9</c:v>
                      </c:pt>
                      <c:pt idx="23924">
                        <c:v>104.2</c:v>
                      </c:pt>
                      <c:pt idx="23925">
                        <c:v>105</c:v>
                      </c:pt>
                      <c:pt idx="23926">
                        <c:v>104.4</c:v>
                      </c:pt>
                      <c:pt idx="23927">
                        <c:v>105</c:v>
                      </c:pt>
                      <c:pt idx="23928">
                        <c:v>104.6</c:v>
                      </c:pt>
                      <c:pt idx="23929">
                        <c:v>104.4</c:v>
                      </c:pt>
                      <c:pt idx="23930">
                        <c:v>104.1</c:v>
                      </c:pt>
                      <c:pt idx="23931">
                        <c:v>103.2</c:v>
                      </c:pt>
                      <c:pt idx="23932">
                        <c:v>105</c:v>
                      </c:pt>
                      <c:pt idx="23933">
                        <c:v>105.7</c:v>
                      </c:pt>
                      <c:pt idx="23934">
                        <c:v>104.8</c:v>
                      </c:pt>
                      <c:pt idx="23935">
                        <c:v>106.4</c:v>
                      </c:pt>
                      <c:pt idx="23936">
                        <c:v>105.8</c:v>
                      </c:pt>
                      <c:pt idx="23937">
                        <c:v>107</c:v>
                      </c:pt>
                      <c:pt idx="23938">
                        <c:v>106.6</c:v>
                      </c:pt>
                      <c:pt idx="23939">
                        <c:v>106</c:v>
                      </c:pt>
                      <c:pt idx="23940">
                        <c:v>106.5</c:v>
                      </c:pt>
                      <c:pt idx="23941">
                        <c:v>105.9</c:v>
                      </c:pt>
                      <c:pt idx="23942">
                        <c:v>105.9</c:v>
                      </c:pt>
                      <c:pt idx="23943">
                        <c:v>106</c:v>
                      </c:pt>
                      <c:pt idx="23944">
                        <c:v>105</c:v>
                      </c:pt>
                      <c:pt idx="23945">
                        <c:v>107.2</c:v>
                      </c:pt>
                      <c:pt idx="23946">
                        <c:v>106</c:v>
                      </c:pt>
                      <c:pt idx="23947">
                        <c:v>107.6</c:v>
                      </c:pt>
                      <c:pt idx="23948">
                        <c:v>108.1</c:v>
                      </c:pt>
                      <c:pt idx="23949">
                        <c:v>106</c:v>
                      </c:pt>
                      <c:pt idx="23950">
                        <c:v>106.6</c:v>
                      </c:pt>
                      <c:pt idx="23951">
                        <c:v>106.6</c:v>
                      </c:pt>
                      <c:pt idx="23952">
                        <c:v>106.9</c:v>
                      </c:pt>
                      <c:pt idx="23953">
                        <c:v>107.6</c:v>
                      </c:pt>
                      <c:pt idx="23954">
                        <c:v>107</c:v>
                      </c:pt>
                      <c:pt idx="23955">
                        <c:v>107.7</c:v>
                      </c:pt>
                      <c:pt idx="23956">
                        <c:v>106.8</c:v>
                      </c:pt>
                      <c:pt idx="23957">
                        <c:v>107</c:v>
                      </c:pt>
                      <c:pt idx="23958">
                        <c:v>104.8</c:v>
                      </c:pt>
                      <c:pt idx="23959">
                        <c:v>104.9</c:v>
                      </c:pt>
                      <c:pt idx="23960">
                        <c:v>104.5</c:v>
                      </c:pt>
                      <c:pt idx="23961">
                        <c:v>104</c:v>
                      </c:pt>
                      <c:pt idx="23962">
                        <c:v>102.8</c:v>
                      </c:pt>
                      <c:pt idx="23963">
                        <c:v>104.3</c:v>
                      </c:pt>
                      <c:pt idx="23964">
                        <c:v>102.7</c:v>
                      </c:pt>
                      <c:pt idx="23965">
                        <c:v>104.2</c:v>
                      </c:pt>
                      <c:pt idx="23966">
                        <c:v>104.6</c:v>
                      </c:pt>
                      <c:pt idx="23967">
                        <c:v>104.2</c:v>
                      </c:pt>
                      <c:pt idx="23968">
                        <c:v>104.4</c:v>
                      </c:pt>
                      <c:pt idx="23969">
                        <c:v>104.6</c:v>
                      </c:pt>
                      <c:pt idx="23970">
                        <c:v>104.1</c:v>
                      </c:pt>
                      <c:pt idx="23971">
                        <c:v>106.6</c:v>
                      </c:pt>
                      <c:pt idx="23972">
                        <c:v>104.6</c:v>
                      </c:pt>
                      <c:pt idx="23973">
                        <c:v>105</c:v>
                      </c:pt>
                      <c:pt idx="23974">
                        <c:v>104.8</c:v>
                      </c:pt>
                      <c:pt idx="23975">
                        <c:v>105.4</c:v>
                      </c:pt>
                      <c:pt idx="23976">
                        <c:v>105.2</c:v>
                      </c:pt>
                      <c:pt idx="23977">
                        <c:v>105.2</c:v>
                      </c:pt>
                      <c:pt idx="23978">
                        <c:v>105.8</c:v>
                      </c:pt>
                      <c:pt idx="23979">
                        <c:v>106.5</c:v>
                      </c:pt>
                      <c:pt idx="23980">
                        <c:v>105.3</c:v>
                      </c:pt>
                      <c:pt idx="23981">
                        <c:v>106.7</c:v>
                      </c:pt>
                      <c:pt idx="23982">
                        <c:v>105.7</c:v>
                      </c:pt>
                      <c:pt idx="23983">
                        <c:v>105.7</c:v>
                      </c:pt>
                      <c:pt idx="23984">
                        <c:v>107.2</c:v>
                      </c:pt>
                      <c:pt idx="23985">
                        <c:v>105.6</c:v>
                      </c:pt>
                      <c:pt idx="23986">
                        <c:v>105.9</c:v>
                      </c:pt>
                      <c:pt idx="23987">
                        <c:v>105.6</c:v>
                      </c:pt>
                      <c:pt idx="23988">
                        <c:v>105.4</c:v>
                      </c:pt>
                      <c:pt idx="23989">
                        <c:v>105.1</c:v>
                      </c:pt>
                      <c:pt idx="23990">
                        <c:v>104.7</c:v>
                      </c:pt>
                      <c:pt idx="23991">
                        <c:v>105.8</c:v>
                      </c:pt>
                      <c:pt idx="23992">
                        <c:v>105.8</c:v>
                      </c:pt>
                      <c:pt idx="23993">
                        <c:v>106</c:v>
                      </c:pt>
                      <c:pt idx="23994">
                        <c:v>105.8</c:v>
                      </c:pt>
                      <c:pt idx="23995">
                        <c:v>106.1</c:v>
                      </c:pt>
                      <c:pt idx="23996">
                        <c:v>105.9</c:v>
                      </c:pt>
                      <c:pt idx="23997">
                        <c:v>105.9</c:v>
                      </c:pt>
                      <c:pt idx="23998">
                        <c:v>105.9</c:v>
                      </c:pt>
                      <c:pt idx="23999">
                        <c:v>106.4</c:v>
                      </c:pt>
                      <c:pt idx="24000">
                        <c:v>104.3</c:v>
                      </c:pt>
                      <c:pt idx="24001">
                        <c:v>105.3</c:v>
                      </c:pt>
                      <c:pt idx="24002">
                        <c:v>105.4</c:v>
                      </c:pt>
                      <c:pt idx="24003">
                        <c:v>106.5</c:v>
                      </c:pt>
                      <c:pt idx="24004">
                        <c:v>106.1</c:v>
                      </c:pt>
                      <c:pt idx="24005">
                        <c:v>105.8</c:v>
                      </c:pt>
                      <c:pt idx="24006">
                        <c:v>105.9</c:v>
                      </c:pt>
                      <c:pt idx="24007">
                        <c:v>105.2</c:v>
                      </c:pt>
                      <c:pt idx="24008">
                        <c:v>106.4</c:v>
                      </c:pt>
                      <c:pt idx="24009">
                        <c:v>107.1</c:v>
                      </c:pt>
                      <c:pt idx="24010">
                        <c:v>105.6</c:v>
                      </c:pt>
                      <c:pt idx="24011">
                        <c:v>105.8</c:v>
                      </c:pt>
                      <c:pt idx="24012">
                        <c:v>106.6</c:v>
                      </c:pt>
                      <c:pt idx="24013">
                        <c:v>106.4</c:v>
                      </c:pt>
                      <c:pt idx="24014">
                        <c:v>107</c:v>
                      </c:pt>
                      <c:pt idx="24015">
                        <c:v>106.1</c:v>
                      </c:pt>
                      <c:pt idx="24016">
                        <c:v>105.3</c:v>
                      </c:pt>
                      <c:pt idx="24017">
                        <c:v>106.1</c:v>
                      </c:pt>
                      <c:pt idx="24018">
                        <c:v>106.7</c:v>
                      </c:pt>
                      <c:pt idx="24019">
                        <c:v>107.4</c:v>
                      </c:pt>
                      <c:pt idx="24020">
                        <c:v>107.9</c:v>
                      </c:pt>
                      <c:pt idx="24021">
                        <c:v>107.8</c:v>
                      </c:pt>
                      <c:pt idx="24022">
                        <c:v>107.4</c:v>
                      </c:pt>
                      <c:pt idx="24023">
                        <c:v>107.6</c:v>
                      </c:pt>
                      <c:pt idx="24024">
                        <c:v>106.5</c:v>
                      </c:pt>
                      <c:pt idx="24025">
                        <c:v>106.6</c:v>
                      </c:pt>
                      <c:pt idx="24026">
                        <c:v>108.5</c:v>
                      </c:pt>
                      <c:pt idx="24027">
                        <c:v>106.5</c:v>
                      </c:pt>
                      <c:pt idx="24028">
                        <c:v>106.8</c:v>
                      </c:pt>
                      <c:pt idx="24029">
                        <c:v>106.3</c:v>
                      </c:pt>
                      <c:pt idx="24030">
                        <c:v>107.3</c:v>
                      </c:pt>
                      <c:pt idx="24031">
                        <c:v>106.6</c:v>
                      </c:pt>
                      <c:pt idx="24032">
                        <c:v>106</c:v>
                      </c:pt>
                      <c:pt idx="24033">
                        <c:v>105</c:v>
                      </c:pt>
                      <c:pt idx="24034">
                        <c:v>105.9</c:v>
                      </c:pt>
                      <c:pt idx="24035">
                        <c:v>106.6</c:v>
                      </c:pt>
                      <c:pt idx="24036">
                        <c:v>106.6</c:v>
                      </c:pt>
                      <c:pt idx="24037">
                        <c:v>106.4</c:v>
                      </c:pt>
                      <c:pt idx="24038">
                        <c:v>106.3</c:v>
                      </c:pt>
                      <c:pt idx="24039">
                        <c:v>106.8</c:v>
                      </c:pt>
                      <c:pt idx="24040">
                        <c:v>106</c:v>
                      </c:pt>
                      <c:pt idx="24041">
                        <c:v>107.8</c:v>
                      </c:pt>
                      <c:pt idx="24042">
                        <c:v>107.8</c:v>
                      </c:pt>
                      <c:pt idx="24043">
                        <c:v>107.7</c:v>
                      </c:pt>
                      <c:pt idx="24044">
                        <c:v>108.5</c:v>
                      </c:pt>
                      <c:pt idx="24045">
                        <c:v>108.4</c:v>
                      </c:pt>
                      <c:pt idx="24046">
                        <c:v>109.2</c:v>
                      </c:pt>
                      <c:pt idx="24047">
                        <c:v>107.9</c:v>
                      </c:pt>
                      <c:pt idx="24048">
                        <c:v>108.1</c:v>
                      </c:pt>
                      <c:pt idx="24049">
                        <c:v>108.5</c:v>
                      </c:pt>
                      <c:pt idx="24050">
                        <c:v>107.6</c:v>
                      </c:pt>
                      <c:pt idx="24051">
                        <c:v>108.8</c:v>
                      </c:pt>
                      <c:pt idx="24052">
                        <c:v>107.8</c:v>
                      </c:pt>
                      <c:pt idx="24053">
                        <c:v>108.4</c:v>
                      </c:pt>
                      <c:pt idx="24054">
                        <c:v>107.9</c:v>
                      </c:pt>
                      <c:pt idx="24055">
                        <c:v>107.2</c:v>
                      </c:pt>
                      <c:pt idx="24056">
                        <c:v>108.4</c:v>
                      </c:pt>
                      <c:pt idx="24057">
                        <c:v>108.6</c:v>
                      </c:pt>
                      <c:pt idx="24058">
                        <c:v>110.6</c:v>
                      </c:pt>
                      <c:pt idx="24059">
                        <c:v>107.4</c:v>
                      </c:pt>
                      <c:pt idx="24060">
                        <c:v>107.5</c:v>
                      </c:pt>
                      <c:pt idx="24061">
                        <c:v>109.2</c:v>
                      </c:pt>
                      <c:pt idx="24062">
                        <c:v>107.7</c:v>
                      </c:pt>
                      <c:pt idx="24063">
                        <c:v>105.8</c:v>
                      </c:pt>
                      <c:pt idx="24064">
                        <c:v>108.7</c:v>
                      </c:pt>
                      <c:pt idx="24065">
                        <c:v>107</c:v>
                      </c:pt>
                      <c:pt idx="24066">
                        <c:v>107.7</c:v>
                      </c:pt>
                      <c:pt idx="24067">
                        <c:v>108.5</c:v>
                      </c:pt>
                      <c:pt idx="24068">
                        <c:v>106.6</c:v>
                      </c:pt>
                      <c:pt idx="24069">
                        <c:v>107.6</c:v>
                      </c:pt>
                      <c:pt idx="24070">
                        <c:v>107.5</c:v>
                      </c:pt>
                      <c:pt idx="24071">
                        <c:v>107</c:v>
                      </c:pt>
                      <c:pt idx="24072">
                        <c:v>106.4</c:v>
                      </c:pt>
                      <c:pt idx="24073">
                        <c:v>106.5</c:v>
                      </c:pt>
                      <c:pt idx="24074">
                        <c:v>107.1</c:v>
                      </c:pt>
                      <c:pt idx="24075">
                        <c:v>107.3</c:v>
                      </c:pt>
                      <c:pt idx="24076">
                        <c:v>107.7</c:v>
                      </c:pt>
                      <c:pt idx="24077">
                        <c:v>106.5</c:v>
                      </c:pt>
                      <c:pt idx="24078">
                        <c:v>107</c:v>
                      </c:pt>
                      <c:pt idx="24079">
                        <c:v>106.2</c:v>
                      </c:pt>
                      <c:pt idx="24080">
                        <c:v>105.7</c:v>
                      </c:pt>
                      <c:pt idx="24081">
                        <c:v>105.8</c:v>
                      </c:pt>
                      <c:pt idx="24082">
                        <c:v>105.6</c:v>
                      </c:pt>
                      <c:pt idx="24083">
                        <c:v>105.4</c:v>
                      </c:pt>
                      <c:pt idx="24084">
                        <c:v>106.8</c:v>
                      </c:pt>
                      <c:pt idx="24085">
                        <c:v>106.1</c:v>
                      </c:pt>
                      <c:pt idx="24086">
                        <c:v>107.3</c:v>
                      </c:pt>
                      <c:pt idx="24087">
                        <c:v>106.3</c:v>
                      </c:pt>
                      <c:pt idx="24088">
                        <c:v>106.3</c:v>
                      </c:pt>
                      <c:pt idx="24089">
                        <c:v>106.6</c:v>
                      </c:pt>
                      <c:pt idx="24090">
                        <c:v>108.7</c:v>
                      </c:pt>
                      <c:pt idx="24091">
                        <c:v>109.5</c:v>
                      </c:pt>
                      <c:pt idx="24092">
                        <c:v>108.5</c:v>
                      </c:pt>
                      <c:pt idx="24093">
                        <c:v>108.9</c:v>
                      </c:pt>
                      <c:pt idx="24094">
                        <c:v>108.6</c:v>
                      </c:pt>
                      <c:pt idx="24095">
                        <c:v>110.2</c:v>
                      </c:pt>
                      <c:pt idx="24096">
                        <c:v>108.5</c:v>
                      </c:pt>
                      <c:pt idx="24097">
                        <c:v>109.8</c:v>
                      </c:pt>
                      <c:pt idx="24098">
                        <c:v>110.1</c:v>
                      </c:pt>
                      <c:pt idx="24099">
                        <c:v>108.6</c:v>
                      </c:pt>
                      <c:pt idx="24100">
                        <c:v>108.4</c:v>
                      </c:pt>
                      <c:pt idx="24101">
                        <c:v>109.8</c:v>
                      </c:pt>
                      <c:pt idx="24102">
                        <c:v>109.6</c:v>
                      </c:pt>
                      <c:pt idx="24103">
                        <c:v>110.7</c:v>
                      </c:pt>
                      <c:pt idx="24104">
                        <c:v>110.1</c:v>
                      </c:pt>
                      <c:pt idx="24105">
                        <c:v>111.2</c:v>
                      </c:pt>
                      <c:pt idx="24106">
                        <c:v>110.1</c:v>
                      </c:pt>
                      <c:pt idx="24107">
                        <c:v>110</c:v>
                      </c:pt>
                      <c:pt idx="24108">
                        <c:v>110.5</c:v>
                      </c:pt>
                      <c:pt idx="24109">
                        <c:v>109.1</c:v>
                      </c:pt>
                      <c:pt idx="24110">
                        <c:v>107.6</c:v>
                      </c:pt>
                      <c:pt idx="24111">
                        <c:v>107.4</c:v>
                      </c:pt>
                      <c:pt idx="24112">
                        <c:v>108</c:v>
                      </c:pt>
                      <c:pt idx="24113">
                        <c:v>107.6</c:v>
                      </c:pt>
                      <c:pt idx="24114">
                        <c:v>107.5</c:v>
                      </c:pt>
                      <c:pt idx="24115">
                        <c:v>106.5</c:v>
                      </c:pt>
                      <c:pt idx="24116">
                        <c:v>106.5</c:v>
                      </c:pt>
                      <c:pt idx="24117">
                        <c:v>106.9</c:v>
                      </c:pt>
                      <c:pt idx="24118">
                        <c:v>107.9</c:v>
                      </c:pt>
                      <c:pt idx="24119">
                        <c:v>108</c:v>
                      </c:pt>
                      <c:pt idx="24120">
                        <c:v>107.8</c:v>
                      </c:pt>
                      <c:pt idx="24121">
                        <c:v>108.8</c:v>
                      </c:pt>
                      <c:pt idx="24122">
                        <c:v>108.9</c:v>
                      </c:pt>
                      <c:pt idx="24123">
                        <c:v>108.5</c:v>
                      </c:pt>
                      <c:pt idx="24124">
                        <c:v>108.8</c:v>
                      </c:pt>
                      <c:pt idx="24125">
                        <c:v>110.7</c:v>
                      </c:pt>
                      <c:pt idx="24126">
                        <c:v>109.7</c:v>
                      </c:pt>
                      <c:pt idx="24127">
                        <c:v>109.3</c:v>
                      </c:pt>
                      <c:pt idx="24128">
                        <c:v>109.4</c:v>
                      </c:pt>
                      <c:pt idx="24129">
                        <c:v>108.9</c:v>
                      </c:pt>
                      <c:pt idx="24130">
                        <c:v>109.2</c:v>
                      </c:pt>
                      <c:pt idx="24131">
                        <c:v>108.4</c:v>
                      </c:pt>
                      <c:pt idx="24132">
                        <c:v>108.9</c:v>
                      </c:pt>
                      <c:pt idx="24133">
                        <c:v>106.5</c:v>
                      </c:pt>
                      <c:pt idx="24134">
                        <c:v>109.7</c:v>
                      </c:pt>
                      <c:pt idx="24135">
                        <c:v>108.1</c:v>
                      </c:pt>
                      <c:pt idx="24136">
                        <c:v>108.1</c:v>
                      </c:pt>
                      <c:pt idx="24137">
                        <c:v>106.8</c:v>
                      </c:pt>
                      <c:pt idx="24138">
                        <c:v>106.6</c:v>
                      </c:pt>
                      <c:pt idx="24139">
                        <c:v>106</c:v>
                      </c:pt>
                      <c:pt idx="24140">
                        <c:v>106.9</c:v>
                      </c:pt>
                      <c:pt idx="24141">
                        <c:v>105.9</c:v>
                      </c:pt>
                      <c:pt idx="24142">
                        <c:v>106.6</c:v>
                      </c:pt>
                      <c:pt idx="24143">
                        <c:v>105.4</c:v>
                      </c:pt>
                      <c:pt idx="24144">
                        <c:v>106.3</c:v>
                      </c:pt>
                      <c:pt idx="24145">
                        <c:v>106.1</c:v>
                      </c:pt>
                      <c:pt idx="24146">
                        <c:v>106.2</c:v>
                      </c:pt>
                      <c:pt idx="24147">
                        <c:v>106.7</c:v>
                      </c:pt>
                      <c:pt idx="24148">
                        <c:v>106.6</c:v>
                      </c:pt>
                      <c:pt idx="24149">
                        <c:v>107.4</c:v>
                      </c:pt>
                      <c:pt idx="24150">
                        <c:v>107.4</c:v>
                      </c:pt>
                      <c:pt idx="24151">
                        <c:v>108</c:v>
                      </c:pt>
                      <c:pt idx="24152">
                        <c:v>108.4</c:v>
                      </c:pt>
                      <c:pt idx="24153">
                        <c:v>108.9</c:v>
                      </c:pt>
                      <c:pt idx="24154">
                        <c:v>109</c:v>
                      </c:pt>
                      <c:pt idx="24155">
                        <c:v>111.3</c:v>
                      </c:pt>
                      <c:pt idx="24156">
                        <c:v>109.5</c:v>
                      </c:pt>
                      <c:pt idx="24157">
                        <c:v>109.3</c:v>
                      </c:pt>
                      <c:pt idx="24158">
                        <c:v>107.2</c:v>
                      </c:pt>
                      <c:pt idx="24159">
                        <c:v>108.1</c:v>
                      </c:pt>
                      <c:pt idx="24160">
                        <c:v>108.2</c:v>
                      </c:pt>
                      <c:pt idx="24161">
                        <c:v>110.7</c:v>
                      </c:pt>
                      <c:pt idx="24162">
                        <c:v>109.5</c:v>
                      </c:pt>
                      <c:pt idx="24163">
                        <c:v>107.6</c:v>
                      </c:pt>
                      <c:pt idx="24164">
                        <c:v>108.2</c:v>
                      </c:pt>
                      <c:pt idx="24165">
                        <c:v>108.7</c:v>
                      </c:pt>
                      <c:pt idx="24166">
                        <c:v>108.3</c:v>
                      </c:pt>
                      <c:pt idx="24167">
                        <c:v>107.5</c:v>
                      </c:pt>
                      <c:pt idx="24168">
                        <c:v>107.5</c:v>
                      </c:pt>
                      <c:pt idx="24169">
                        <c:v>108.4</c:v>
                      </c:pt>
                      <c:pt idx="24170">
                        <c:v>109.2</c:v>
                      </c:pt>
                      <c:pt idx="24171">
                        <c:v>108.6</c:v>
                      </c:pt>
                      <c:pt idx="24172">
                        <c:v>108.3</c:v>
                      </c:pt>
                      <c:pt idx="24173">
                        <c:v>108</c:v>
                      </c:pt>
                      <c:pt idx="24174">
                        <c:v>107.9</c:v>
                      </c:pt>
                      <c:pt idx="24175">
                        <c:v>108.3</c:v>
                      </c:pt>
                      <c:pt idx="24176">
                        <c:v>107</c:v>
                      </c:pt>
                      <c:pt idx="24177">
                        <c:v>107.8</c:v>
                      </c:pt>
                      <c:pt idx="24178">
                        <c:v>108.4</c:v>
                      </c:pt>
                      <c:pt idx="24179">
                        <c:v>108.4</c:v>
                      </c:pt>
                      <c:pt idx="24180">
                        <c:v>109.3</c:v>
                      </c:pt>
                      <c:pt idx="24181">
                        <c:v>109.1</c:v>
                      </c:pt>
                      <c:pt idx="24182">
                        <c:v>109.3</c:v>
                      </c:pt>
                      <c:pt idx="24183">
                        <c:v>110.8</c:v>
                      </c:pt>
                      <c:pt idx="24184">
                        <c:v>110.4</c:v>
                      </c:pt>
                      <c:pt idx="24185">
                        <c:v>109.8</c:v>
                      </c:pt>
                      <c:pt idx="24186">
                        <c:v>108.5</c:v>
                      </c:pt>
                      <c:pt idx="24187">
                        <c:v>109.9</c:v>
                      </c:pt>
                      <c:pt idx="24188">
                        <c:v>109.6</c:v>
                      </c:pt>
                      <c:pt idx="24189">
                        <c:v>110.5</c:v>
                      </c:pt>
                      <c:pt idx="24190">
                        <c:v>109.9</c:v>
                      </c:pt>
                      <c:pt idx="24191">
                        <c:v>109.5</c:v>
                      </c:pt>
                      <c:pt idx="24192">
                        <c:v>108.3</c:v>
                      </c:pt>
                      <c:pt idx="24193">
                        <c:v>108.3</c:v>
                      </c:pt>
                      <c:pt idx="24194">
                        <c:v>109</c:v>
                      </c:pt>
                      <c:pt idx="24195">
                        <c:v>107.7</c:v>
                      </c:pt>
                      <c:pt idx="24196">
                        <c:v>109</c:v>
                      </c:pt>
                      <c:pt idx="24197">
                        <c:v>108.1</c:v>
                      </c:pt>
                      <c:pt idx="24198">
                        <c:v>108.1</c:v>
                      </c:pt>
                      <c:pt idx="24199">
                        <c:v>107.7</c:v>
                      </c:pt>
                      <c:pt idx="24200">
                        <c:v>107.5</c:v>
                      </c:pt>
                      <c:pt idx="24201">
                        <c:v>108</c:v>
                      </c:pt>
                      <c:pt idx="24202">
                        <c:v>107.5</c:v>
                      </c:pt>
                      <c:pt idx="24203">
                        <c:v>109.2</c:v>
                      </c:pt>
                      <c:pt idx="24204">
                        <c:v>108.4</c:v>
                      </c:pt>
                      <c:pt idx="24205">
                        <c:v>108.8</c:v>
                      </c:pt>
                      <c:pt idx="24206">
                        <c:v>107.8</c:v>
                      </c:pt>
                      <c:pt idx="24207">
                        <c:v>110</c:v>
                      </c:pt>
                      <c:pt idx="24208">
                        <c:v>108</c:v>
                      </c:pt>
                      <c:pt idx="24209">
                        <c:v>109</c:v>
                      </c:pt>
                      <c:pt idx="24210">
                        <c:v>109.4</c:v>
                      </c:pt>
                      <c:pt idx="24211">
                        <c:v>108</c:v>
                      </c:pt>
                      <c:pt idx="24212">
                        <c:v>109</c:v>
                      </c:pt>
                      <c:pt idx="24213">
                        <c:v>110.1</c:v>
                      </c:pt>
                      <c:pt idx="24214">
                        <c:v>109.7</c:v>
                      </c:pt>
                      <c:pt idx="24215">
                        <c:v>111.3</c:v>
                      </c:pt>
                      <c:pt idx="24216">
                        <c:v>109.9</c:v>
                      </c:pt>
                      <c:pt idx="24217">
                        <c:v>109.4</c:v>
                      </c:pt>
                      <c:pt idx="24218">
                        <c:v>108.8</c:v>
                      </c:pt>
                      <c:pt idx="24219">
                        <c:v>108</c:v>
                      </c:pt>
                      <c:pt idx="24220">
                        <c:v>109.6</c:v>
                      </c:pt>
                      <c:pt idx="24221">
                        <c:v>109.1</c:v>
                      </c:pt>
                      <c:pt idx="24222">
                        <c:v>109.4</c:v>
                      </c:pt>
                      <c:pt idx="24223">
                        <c:v>108.9</c:v>
                      </c:pt>
                      <c:pt idx="24224">
                        <c:v>109.3</c:v>
                      </c:pt>
                      <c:pt idx="24225">
                        <c:v>109.6</c:v>
                      </c:pt>
                      <c:pt idx="24226">
                        <c:v>108.5</c:v>
                      </c:pt>
                      <c:pt idx="24227">
                        <c:v>107.4</c:v>
                      </c:pt>
                      <c:pt idx="24228">
                        <c:v>108.3</c:v>
                      </c:pt>
                      <c:pt idx="24229">
                        <c:v>108</c:v>
                      </c:pt>
                      <c:pt idx="24230">
                        <c:v>109.1</c:v>
                      </c:pt>
                      <c:pt idx="24231">
                        <c:v>108.7</c:v>
                      </c:pt>
                      <c:pt idx="24232">
                        <c:v>108.9</c:v>
                      </c:pt>
                      <c:pt idx="24233">
                        <c:v>109.6</c:v>
                      </c:pt>
                      <c:pt idx="24234">
                        <c:v>109.5</c:v>
                      </c:pt>
                      <c:pt idx="24235">
                        <c:v>109.1</c:v>
                      </c:pt>
                      <c:pt idx="24236">
                        <c:v>110.1</c:v>
                      </c:pt>
                      <c:pt idx="24237">
                        <c:v>111</c:v>
                      </c:pt>
                      <c:pt idx="24238">
                        <c:v>110</c:v>
                      </c:pt>
                      <c:pt idx="24239">
                        <c:v>112.1</c:v>
                      </c:pt>
                      <c:pt idx="24240">
                        <c:v>112.9</c:v>
                      </c:pt>
                      <c:pt idx="24241">
                        <c:v>110.8</c:v>
                      </c:pt>
                      <c:pt idx="24242">
                        <c:v>111.3</c:v>
                      </c:pt>
                      <c:pt idx="24243">
                        <c:v>111.1</c:v>
                      </c:pt>
                      <c:pt idx="24244">
                        <c:v>111.2</c:v>
                      </c:pt>
                      <c:pt idx="24245">
                        <c:v>110.9</c:v>
                      </c:pt>
                      <c:pt idx="24246">
                        <c:v>110.7</c:v>
                      </c:pt>
                      <c:pt idx="24247">
                        <c:v>111.4</c:v>
                      </c:pt>
                      <c:pt idx="24248">
                        <c:v>110.9</c:v>
                      </c:pt>
                      <c:pt idx="24249">
                        <c:v>110.8</c:v>
                      </c:pt>
                      <c:pt idx="24250">
                        <c:v>111</c:v>
                      </c:pt>
                      <c:pt idx="24251">
                        <c:v>110.4</c:v>
                      </c:pt>
                      <c:pt idx="24252">
                        <c:v>111.4</c:v>
                      </c:pt>
                      <c:pt idx="24253">
                        <c:v>111.7</c:v>
                      </c:pt>
                      <c:pt idx="24254">
                        <c:v>112.4</c:v>
                      </c:pt>
                      <c:pt idx="24255">
                        <c:v>111.6</c:v>
                      </c:pt>
                      <c:pt idx="24256">
                        <c:v>112.9</c:v>
                      </c:pt>
                      <c:pt idx="24257">
                        <c:v>112</c:v>
                      </c:pt>
                      <c:pt idx="24258">
                        <c:v>112.5</c:v>
                      </c:pt>
                      <c:pt idx="24259">
                        <c:v>111.7</c:v>
                      </c:pt>
                      <c:pt idx="24260">
                        <c:v>113.7</c:v>
                      </c:pt>
                      <c:pt idx="24261">
                        <c:v>112</c:v>
                      </c:pt>
                      <c:pt idx="24262">
                        <c:v>111.6</c:v>
                      </c:pt>
                      <c:pt idx="24263">
                        <c:v>110.3</c:v>
                      </c:pt>
                      <c:pt idx="24264">
                        <c:v>111.1</c:v>
                      </c:pt>
                      <c:pt idx="24265">
                        <c:v>112.4</c:v>
                      </c:pt>
                      <c:pt idx="24266">
                        <c:v>112.5</c:v>
                      </c:pt>
                      <c:pt idx="24267">
                        <c:v>111.3</c:v>
                      </c:pt>
                      <c:pt idx="24268">
                        <c:v>111.5</c:v>
                      </c:pt>
                      <c:pt idx="24269">
                        <c:v>110.3</c:v>
                      </c:pt>
                      <c:pt idx="24270">
                        <c:v>111.9</c:v>
                      </c:pt>
                      <c:pt idx="24271">
                        <c:v>111.1</c:v>
                      </c:pt>
                      <c:pt idx="24272">
                        <c:v>110.1</c:v>
                      </c:pt>
                      <c:pt idx="24273">
                        <c:v>110.9</c:v>
                      </c:pt>
                      <c:pt idx="24274">
                        <c:v>111</c:v>
                      </c:pt>
                      <c:pt idx="24275">
                        <c:v>113</c:v>
                      </c:pt>
                      <c:pt idx="24276">
                        <c:v>112.6</c:v>
                      </c:pt>
                      <c:pt idx="24277">
                        <c:v>112.3</c:v>
                      </c:pt>
                      <c:pt idx="24278">
                        <c:v>112.3</c:v>
                      </c:pt>
                      <c:pt idx="24279">
                        <c:v>112.2</c:v>
                      </c:pt>
                      <c:pt idx="24280">
                        <c:v>111.3</c:v>
                      </c:pt>
                      <c:pt idx="24281">
                        <c:v>112.6</c:v>
                      </c:pt>
                      <c:pt idx="24282">
                        <c:v>111.3</c:v>
                      </c:pt>
                      <c:pt idx="24283">
                        <c:v>113.2</c:v>
                      </c:pt>
                      <c:pt idx="24284">
                        <c:v>113.2</c:v>
                      </c:pt>
                      <c:pt idx="24285">
                        <c:v>113.7</c:v>
                      </c:pt>
                      <c:pt idx="24286">
                        <c:v>114.3</c:v>
                      </c:pt>
                      <c:pt idx="24287">
                        <c:v>115.8</c:v>
                      </c:pt>
                      <c:pt idx="24288">
                        <c:v>114.8</c:v>
                      </c:pt>
                      <c:pt idx="24289">
                        <c:v>113.2</c:v>
                      </c:pt>
                      <c:pt idx="24290">
                        <c:v>114</c:v>
                      </c:pt>
                      <c:pt idx="24291">
                        <c:v>114.1</c:v>
                      </c:pt>
                      <c:pt idx="24292">
                        <c:v>113.7</c:v>
                      </c:pt>
                      <c:pt idx="24293">
                        <c:v>114.1</c:v>
                      </c:pt>
                      <c:pt idx="24294">
                        <c:v>114.6</c:v>
                      </c:pt>
                      <c:pt idx="24295">
                        <c:v>114.7</c:v>
                      </c:pt>
                      <c:pt idx="24296">
                        <c:v>112.9</c:v>
                      </c:pt>
                      <c:pt idx="24297">
                        <c:v>113.3</c:v>
                      </c:pt>
                      <c:pt idx="24298">
                        <c:v>113.7</c:v>
                      </c:pt>
                      <c:pt idx="24299">
                        <c:v>114.8</c:v>
                      </c:pt>
                      <c:pt idx="24300">
                        <c:v>113.9</c:v>
                      </c:pt>
                      <c:pt idx="24301">
                        <c:v>113</c:v>
                      </c:pt>
                      <c:pt idx="24302">
                        <c:v>113.7</c:v>
                      </c:pt>
                      <c:pt idx="24303">
                        <c:v>115.1</c:v>
                      </c:pt>
                      <c:pt idx="24304">
                        <c:v>114.4</c:v>
                      </c:pt>
                      <c:pt idx="24305">
                        <c:v>113.1</c:v>
                      </c:pt>
                      <c:pt idx="24306">
                        <c:v>115.7</c:v>
                      </c:pt>
                      <c:pt idx="24307">
                        <c:v>114.2</c:v>
                      </c:pt>
                      <c:pt idx="24308">
                        <c:v>114.2</c:v>
                      </c:pt>
                      <c:pt idx="24309">
                        <c:v>113.5</c:v>
                      </c:pt>
                      <c:pt idx="24310">
                        <c:v>114.2</c:v>
                      </c:pt>
                      <c:pt idx="24311">
                        <c:v>113.2</c:v>
                      </c:pt>
                      <c:pt idx="24312">
                        <c:v>114.7</c:v>
                      </c:pt>
                      <c:pt idx="24313">
                        <c:v>114</c:v>
                      </c:pt>
                      <c:pt idx="24314">
                        <c:v>114.4</c:v>
                      </c:pt>
                      <c:pt idx="24315">
                        <c:v>114.9</c:v>
                      </c:pt>
                      <c:pt idx="24316">
                        <c:v>114</c:v>
                      </c:pt>
                      <c:pt idx="24317">
                        <c:v>113.8</c:v>
                      </c:pt>
                      <c:pt idx="24318">
                        <c:v>115.7</c:v>
                      </c:pt>
                      <c:pt idx="24319">
                        <c:v>114.4</c:v>
                      </c:pt>
                      <c:pt idx="24320">
                        <c:v>115.5</c:v>
                      </c:pt>
                      <c:pt idx="24321">
                        <c:v>115.6</c:v>
                      </c:pt>
                      <c:pt idx="24322">
                        <c:v>114.7</c:v>
                      </c:pt>
                      <c:pt idx="24323">
                        <c:v>114.1</c:v>
                      </c:pt>
                      <c:pt idx="24324">
                        <c:v>114.6</c:v>
                      </c:pt>
                      <c:pt idx="24325">
                        <c:v>114.8</c:v>
                      </c:pt>
                      <c:pt idx="24326">
                        <c:v>114.2</c:v>
                      </c:pt>
                      <c:pt idx="24327">
                        <c:v>113.4</c:v>
                      </c:pt>
                      <c:pt idx="24328">
                        <c:v>115.9</c:v>
                      </c:pt>
                      <c:pt idx="24329">
                        <c:v>113.4</c:v>
                      </c:pt>
                      <c:pt idx="24330">
                        <c:v>113.7</c:v>
                      </c:pt>
                      <c:pt idx="24331">
                        <c:v>113.3</c:v>
                      </c:pt>
                      <c:pt idx="24332">
                        <c:v>115</c:v>
                      </c:pt>
                      <c:pt idx="24333">
                        <c:v>114</c:v>
                      </c:pt>
                      <c:pt idx="24334">
                        <c:v>114.1</c:v>
                      </c:pt>
                      <c:pt idx="24335">
                        <c:v>114.1</c:v>
                      </c:pt>
                      <c:pt idx="24336">
                        <c:v>114.4</c:v>
                      </c:pt>
                      <c:pt idx="24337">
                        <c:v>113.1</c:v>
                      </c:pt>
                      <c:pt idx="24338">
                        <c:v>113</c:v>
                      </c:pt>
                      <c:pt idx="24339">
                        <c:v>112.7</c:v>
                      </c:pt>
                      <c:pt idx="24340">
                        <c:v>112.1</c:v>
                      </c:pt>
                      <c:pt idx="24341">
                        <c:v>111.3</c:v>
                      </c:pt>
                      <c:pt idx="24342">
                        <c:v>110.6</c:v>
                      </c:pt>
                      <c:pt idx="24343">
                        <c:v>110.1</c:v>
                      </c:pt>
                      <c:pt idx="24344">
                        <c:v>110.4</c:v>
                      </c:pt>
                      <c:pt idx="24345">
                        <c:v>110.6</c:v>
                      </c:pt>
                      <c:pt idx="24346">
                        <c:v>111</c:v>
                      </c:pt>
                      <c:pt idx="24347">
                        <c:v>110.6</c:v>
                      </c:pt>
                      <c:pt idx="24348">
                        <c:v>111</c:v>
                      </c:pt>
                      <c:pt idx="24349">
                        <c:v>109.9</c:v>
                      </c:pt>
                      <c:pt idx="24350">
                        <c:v>112.3</c:v>
                      </c:pt>
                      <c:pt idx="24351">
                        <c:v>112</c:v>
                      </c:pt>
                      <c:pt idx="24352">
                        <c:v>112</c:v>
                      </c:pt>
                      <c:pt idx="24353">
                        <c:v>112.1</c:v>
                      </c:pt>
                      <c:pt idx="24354">
                        <c:v>109.9</c:v>
                      </c:pt>
                      <c:pt idx="24355">
                        <c:v>110.8</c:v>
                      </c:pt>
                      <c:pt idx="24356">
                        <c:v>109.9</c:v>
                      </c:pt>
                      <c:pt idx="24357">
                        <c:v>109.6</c:v>
                      </c:pt>
                      <c:pt idx="24358">
                        <c:v>108.2</c:v>
                      </c:pt>
                      <c:pt idx="24359">
                        <c:v>110.2</c:v>
                      </c:pt>
                      <c:pt idx="24360">
                        <c:v>109.3</c:v>
                      </c:pt>
                      <c:pt idx="24361">
                        <c:v>108.8</c:v>
                      </c:pt>
                      <c:pt idx="24362">
                        <c:v>111.3</c:v>
                      </c:pt>
                      <c:pt idx="24363">
                        <c:v>111.2</c:v>
                      </c:pt>
                      <c:pt idx="24364">
                        <c:v>112.5</c:v>
                      </c:pt>
                      <c:pt idx="24365">
                        <c:v>110.9</c:v>
                      </c:pt>
                      <c:pt idx="24366">
                        <c:v>110.3</c:v>
                      </c:pt>
                      <c:pt idx="24367">
                        <c:v>109.7</c:v>
                      </c:pt>
                      <c:pt idx="24368">
                        <c:v>111.1</c:v>
                      </c:pt>
                      <c:pt idx="24369">
                        <c:v>110.4</c:v>
                      </c:pt>
                      <c:pt idx="24370">
                        <c:v>110.1</c:v>
                      </c:pt>
                      <c:pt idx="24371">
                        <c:v>110.4</c:v>
                      </c:pt>
                      <c:pt idx="24372">
                        <c:v>109.6</c:v>
                      </c:pt>
                      <c:pt idx="24373">
                        <c:v>112.5</c:v>
                      </c:pt>
                      <c:pt idx="24374">
                        <c:v>112.6</c:v>
                      </c:pt>
                      <c:pt idx="24375">
                        <c:v>113.7</c:v>
                      </c:pt>
                      <c:pt idx="24376">
                        <c:v>112.8</c:v>
                      </c:pt>
                      <c:pt idx="24377">
                        <c:v>112.9</c:v>
                      </c:pt>
                      <c:pt idx="24378">
                        <c:v>112</c:v>
                      </c:pt>
                      <c:pt idx="24379">
                        <c:v>112.3</c:v>
                      </c:pt>
                      <c:pt idx="24380">
                        <c:v>112</c:v>
                      </c:pt>
                      <c:pt idx="24381">
                        <c:v>112.2</c:v>
                      </c:pt>
                      <c:pt idx="24382">
                        <c:v>112.1</c:v>
                      </c:pt>
                      <c:pt idx="24383">
                        <c:v>111.3</c:v>
                      </c:pt>
                      <c:pt idx="24384">
                        <c:v>111.3</c:v>
                      </c:pt>
                      <c:pt idx="24385">
                        <c:v>112.1</c:v>
                      </c:pt>
                      <c:pt idx="24386">
                        <c:v>110.8</c:v>
                      </c:pt>
                      <c:pt idx="24387">
                        <c:v>111</c:v>
                      </c:pt>
                      <c:pt idx="24388">
                        <c:v>110.1</c:v>
                      </c:pt>
                      <c:pt idx="24389">
                        <c:v>110.8</c:v>
                      </c:pt>
                      <c:pt idx="24390">
                        <c:v>110.8</c:v>
                      </c:pt>
                      <c:pt idx="24391">
                        <c:v>110.8</c:v>
                      </c:pt>
                      <c:pt idx="24392">
                        <c:v>112.2</c:v>
                      </c:pt>
                      <c:pt idx="24393">
                        <c:v>112</c:v>
                      </c:pt>
                      <c:pt idx="24394">
                        <c:v>110.7</c:v>
                      </c:pt>
                      <c:pt idx="24395">
                        <c:v>110.9</c:v>
                      </c:pt>
                      <c:pt idx="24396">
                        <c:v>109.8</c:v>
                      </c:pt>
                      <c:pt idx="24397">
                        <c:v>111.4</c:v>
                      </c:pt>
                      <c:pt idx="24398">
                        <c:v>110.5</c:v>
                      </c:pt>
                      <c:pt idx="24399">
                        <c:v>108.6</c:v>
                      </c:pt>
                      <c:pt idx="24400">
                        <c:v>109.9</c:v>
                      </c:pt>
                      <c:pt idx="24401">
                        <c:v>110.1</c:v>
                      </c:pt>
                      <c:pt idx="24402">
                        <c:v>109.2</c:v>
                      </c:pt>
                      <c:pt idx="24403">
                        <c:v>108</c:v>
                      </c:pt>
                      <c:pt idx="24404">
                        <c:v>109.1</c:v>
                      </c:pt>
                      <c:pt idx="24405">
                        <c:v>108.4</c:v>
                      </c:pt>
                      <c:pt idx="24406">
                        <c:v>108.5</c:v>
                      </c:pt>
                      <c:pt idx="24407">
                        <c:v>108.3</c:v>
                      </c:pt>
                      <c:pt idx="24408">
                        <c:v>109.1</c:v>
                      </c:pt>
                      <c:pt idx="24409">
                        <c:v>108.6</c:v>
                      </c:pt>
                      <c:pt idx="24410">
                        <c:v>108.8</c:v>
                      </c:pt>
                      <c:pt idx="24411">
                        <c:v>109.2</c:v>
                      </c:pt>
                      <c:pt idx="24412">
                        <c:v>108.6</c:v>
                      </c:pt>
                      <c:pt idx="24413">
                        <c:v>110.4</c:v>
                      </c:pt>
                      <c:pt idx="24414">
                        <c:v>110.8</c:v>
                      </c:pt>
                      <c:pt idx="24415">
                        <c:v>109.5</c:v>
                      </c:pt>
                      <c:pt idx="24416">
                        <c:v>109</c:v>
                      </c:pt>
                      <c:pt idx="24417">
                        <c:v>109.8</c:v>
                      </c:pt>
                      <c:pt idx="24418">
                        <c:v>111.8</c:v>
                      </c:pt>
                      <c:pt idx="24419">
                        <c:v>110.2</c:v>
                      </c:pt>
                      <c:pt idx="24420">
                        <c:v>110</c:v>
                      </c:pt>
                      <c:pt idx="24421">
                        <c:v>111.6</c:v>
                      </c:pt>
                      <c:pt idx="24422">
                        <c:v>108.8</c:v>
                      </c:pt>
                      <c:pt idx="24423">
                        <c:v>111.7</c:v>
                      </c:pt>
                      <c:pt idx="24424">
                        <c:v>111.5</c:v>
                      </c:pt>
                      <c:pt idx="24425">
                        <c:v>110.4</c:v>
                      </c:pt>
                      <c:pt idx="24426">
                        <c:v>109.9</c:v>
                      </c:pt>
                      <c:pt idx="24427">
                        <c:v>112</c:v>
                      </c:pt>
                      <c:pt idx="24428">
                        <c:v>110.1</c:v>
                      </c:pt>
                      <c:pt idx="24429">
                        <c:v>108.9</c:v>
                      </c:pt>
                      <c:pt idx="24430">
                        <c:v>111.5</c:v>
                      </c:pt>
                      <c:pt idx="24431">
                        <c:v>111</c:v>
                      </c:pt>
                      <c:pt idx="24432">
                        <c:v>110.8</c:v>
                      </c:pt>
                      <c:pt idx="24433">
                        <c:v>110.9</c:v>
                      </c:pt>
                      <c:pt idx="24434">
                        <c:v>110.6</c:v>
                      </c:pt>
                      <c:pt idx="24435">
                        <c:v>110.2</c:v>
                      </c:pt>
                      <c:pt idx="24436">
                        <c:v>110.1</c:v>
                      </c:pt>
                      <c:pt idx="24437">
                        <c:v>109.9</c:v>
                      </c:pt>
                      <c:pt idx="24438">
                        <c:v>109.1</c:v>
                      </c:pt>
                      <c:pt idx="24439">
                        <c:v>109</c:v>
                      </c:pt>
                      <c:pt idx="24440">
                        <c:v>108.3</c:v>
                      </c:pt>
                      <c:pt idx="24441">
                        <c:v>109.3</c:v>
                      </c:pt>
                      <c:pt idx="24442">
                        <c:v>108.4</c:v>
                      </c:pt>
                      <c:pt idx="24443">
                        <c:v>108</c:v>
                      </c:pt>
                      <c:pt idx="24444">
                        <c:v>109.1</c:v>
                      </c:pt>
                      <c:pt idx="24445">
                        <c:v>110.6</c:v>
                      </c:pt>
                      <c:pt idx="24446">
                        <c:v>108.5</c:v>
                      </c:pt>
                      <c:pt idx="24447">
                        <c:v>110.4</c:v>
                      </c:pt>
                      <c:pt idx="24448">
                        <c:v>109.4</c:v>
                      </c:pt>
                      <c:pt idx="24449">
                        <c:v>109</c:v>
                      </c:pt>
                      <c:pt idx="24450">
                        <c:v>108.2</c:v>
                      </c:pt>
                      <c:pt idx="24451">
                        <c:v>109.3</c:v>
                      </c:pt>
                      <c:pt idx="24452">
                        <c:v>110</c:v>
                      </c:pt>
                      <c:pt idx="24453">
                        <c:v>109.4</c:v>
                      </c:pt>
                      <c:pt idx="24454">
                        <c:v>110.7</c:v>
                      </c:pt>
                      <c:pt idx="24455">
                        <c:v>109.8</c:v>
                      </c:pt>
                      <c:pt idx="24456">
                        <c:v>110.7</c:v>
                      </c:pt>
                      <c:pt idx="24457">
                        <c:v>111.7</c:v>
                      </c:pt>
                      <c:pt idx="24458">
                        <c:v>109.9</c:v>
                      </c:pt>
                      <c:pt idx="24459">
                        <c:v>113.1</c:v>
                      </c:pt>
                      <c:pt idx="24460">
                        <c:v>110.6</c:v>
                      </c:pt>
                      <c:pt idx="24461">
                        <c:v>112.2</c:v>
                      </c:pt>
                      <c:pt idx="24462">
                        <c:v>111.6</c:v>
                      </c:pt>
                      <c:pt idx="24463">
                        <c:v>112.5</c:v>
                      </c:pt>
                      <c:pt idx="24464">
                        <c:v>112.7</c:v>
                      </c:pt>
                      <c:pt idx="24465">
                        <c:v>111.3</c:v>
                      </c:pt>
                      <c:pt idx="24466">
                        <c:v>112</c:v>
                      </c:pt>
                      <c:pt idx="24467">
                        <c:v>110.6</c:v>
                      </c:pt>
                      <c:pt idx="24468">
                        <c:v>109.4</c:v>
                      </c:pt>
                      <c:pt idx="24469">
                        <c:v>109</c:v>
                      </c:pt>
                      <c:pt idx="24470">
                        <c:v>108.3</c:v>
                      </c:pt>
                      <c:pt idx="24471">
                        <c:v>108.7</c:v>
                      </c:pt>
                      <c:pt idx="24472">
                        <c:v>109.6</c:v>
                      </c:pt>
                      <c:pt idx="24473">
                        <c:v>109.5</c:v>
                      </c:pt>
                      <c:pt idx="24474">
                        <c:v>107.5</c:v>
                      </c:pt>
                      <c:pt idx="24475">
                        <c:v>107.5</c:v>
                      </c:pt>
                      <c:pt idx="24476">
                        <c:v>108.7</c:v>
                      </c:pt>
                      <c:pt idx="24477">
                        <c:v>108.9</c:v>
                      </c:pt>
                      <c:pt idx="24478">
                        <c:v>107.3</c:v>
                      </c:pt>
                      <c:pt idx="24479">
                        <c:v>110.1</c:v>
                      </c:pt>
                      <c:pt idx="24480">
                        <c:v>110.3</c:v>
                      </c:pt>
                      <c:pt idx="24481">
                        <c:v>110.4</c:v>
                      </c:pt>
                      <c:pt idx="24482">
                        <c:v>109.8</c:v>
                      </c:pt>
                      <c:pt idx="24483">
                        <c:v>109.6</c:v>
                      </c:pt>
                      <c:pt idx="24484">
                        <c:v>110.1</c:v>
                      </c:pt>
                      <c:pt idx="24485">
                        <c:v>109.8</c:v>
                      </c:pt>
                      <c:pt idx="24486">
                        <c:v>111</c:v>
                      </c:pt>
                      <c:pt idx="24487">
                        <c:v>109.2</c:v>
                      </c:pt>
                      <c:pt idx="24488">
                        <c:v>109.1</c:v>
                      </c:pt>
                      <c:pt idx="24489">
                        <c:v>108.6</c:v>
                      </c:pt>
                      <c:pt idx="24490">
                        <c:v>109</c:v>
                      </c:pt>
                      <c:pt idx="24491">
                        <c:v>109.3</c:v>
                      </c:pt>
                      <c:pt idx="24492">
                        <c:v>109.4</c:v>
                      </c:pt>
                      <c:pt idx="24493">
                        <c:v>109.5</c:v>
                      </c:pt>
                      <c:pt idx="24494">
                        <c:v>109.3</c:v>
                      </c:pt>
                      <c:pt idx="24495">
                        <c:v>109.8</c:v>
                      </c:pt>
                      <c:pt idx="24496">
                        <c:v>109</c:v>
                      </c:pt>
                      <c:pt idx="24497">
                        <c:v>111.4</c:v>
                      </c:pt>
                      <c:pt idx="24498">
                        <c:v>109.9</c:v>
                      </c:pt>
                      <c:pt idx="24499">
                        <c:v>110.3</c:v>
                      </c:pt>
                      <c:pt idx="24500">
                        <c:v>110.5</c:v>
                      </c:pt>
                      <c:pt idx="24501">
                        <c:v>108.8</c:v>
                      </c:pt>
                      <c:pt idx="24502">
                        <c:v>109.8</c:v>
                      </c:pt>
                      <c:pt idx="24503">
                        <c:v>109.7</c:v>
                      </c:pt>
                      <c:pt idx="24504">
                        <c:v>109.3</c:v>
                      </c:pt>
                      <c:pt idx="24505">
                        <c:v>109.9</c:v>
                      </c:pt>
                      <c:pt idx="24506">
                        <c:v>110.6</c:v>
                      </c:pt>
                      <c:pt idx="24507">
                        <c:v>110.2</c:v>
                      </c:pt>
                      <c:pt idx="24508">
                        <c:v>110.3</c:v>
                      </c:pt>
                      <c:pt idx="24509">
                        <c:v>109.3</c:v>
                      </c:pt>
                      <c:pt idx="24510">
                        <c:v>107.9</c:v>
                      </c:pt>
                      <c:pt idx="24511">
                        <c:v>108.5</c:v>
                      </c:pt>
                      <c:pt idx="24512">
                        <c:v>108.6</c:v>
                      </c:pt>
                      <c:pt idx="24513">
                        <c:v>107.4</c:v>
                      </c:pt>
                      <c:pt idx="24514">
                        <c:v>108.9</c:v>
                      </c:pt>
                      <c:pt idx="24515">
                        <c:v>109.2</c:v>
                      </c:pt>
                      <c:pt idx="24516">
                        <c:v>109.5</c:v>
                      </c:pt>
                      <c:pt idx="24517">
                        <c:v>109.5</c:v>
                      </c:pt>
                      <c:pt idx="24518">
                        <c:v>109.6</c:v>
                      </c:pt>
                      <c:pt idx="24519">
                        <c:v>109.2</c:v>
                      </c:pt>
                      <c:pt idx="24520">
                        <c:v>109.1</c:v>
                      </c:pt>
                      <c:pt idx="24521">
                        <c:v>110.7</c:v>
                      </c:pt>
                      <c:pt idx="24522">
                        <c:v>109.6</c:v>
                      </c:pt>
                      <c:pt idx="24523">
                        <c:v>109.3</c:v>
                      </c:pt>
                      <c:pt idx="24524">
                        <c:v>107.9</c:v>
                      </c:pt>
                      <c:pt idx="24525">
                        <c:v>111.5</c:v>
                      </c:pt>
                      <c:pt idx="24526">
                        <c:v>110.4</c:v>
                      </c:pt>
                      <c:pt idx="24527">
                        <c:v>109.7</c:v>
                      </c:pt>
                      <c:pt idx="24528">
                        <c:v>110.6</c:v>
                      </c:pt>
                      <c:pt idx="24529">
                        <c:v>110.2</c:v>
                      </c:pt>
                      <c:pt idx="24530">
                        <c:v>109.4</c:v>
                      </c:pt>
                      <c:pt idx="24531">
                        <c:v>111.2</c:v>
                      </c:pt>
                      <c:pt idx="24532">
                        <c:v>110.2</c:v>
                      </c:pt>
                      <c:pt idx="24533">
                        <c:v>110.4</c:v>
                      </c:pt>
                      <c:pt idx="24534">
                        <c:v>111.4</c:v>
                      </c:pt>
                      <c:pt idx="24535">
                        <c:v>111.4</c:v>
                      </c:pt>
                      <c:pt idx="24536">
                        <c:v>111.1</c:v>
                      </c:pt>
                      <c:pt idx="24537">
                        <c:v>111</c:v>
                      </c:pt>
                      <c:pt idx="24538">
                        <c:v>111.1</c:v>
                      </c:pt>
                      <c:pt idx="24539">
                        <c:v>111.3</c:v>
                      </c:pt>
                      <c:pt idx="24540">
                        <c:v>110.1</c:v>
                      </c:pt>
                      <c:pt idx="24541">
                        <c:v>110.1</c:v>
                      </c:pt>
                      <c:pt idx="24542">
                        <c:v>109.8</c:v>
                      </c:pt>
                      <c:pt idx="24543">
                        <c:v>110.2</c:v>
                      </c:pt>
                      <c:pt idx="24544">
                        <c:v>108.9</c:v>
                      </c:pt>
                      <c:pt idx="24545">
                        <c:v>109.8</c:v>
                      </c:pt>
                      <c:pt idx="24546">
                        <c:v>110.3</c:v>
                      </c:pt>
                      <c:pt idx="24547">
                        <c:v>110.3</c:v>
                      </c:pt>
                      <c:pt idx="24548">
                        <c:v>110.6</c:v>
                      </c:pt>
                      <c:pt idx="24549">
                        <c:v>111.2</c:v>
                      </c:pt>
                      <c:pt idx="24550">
                        <c:v>111.4</c:v>
                      </c:pt>
                      <c:pt idx="24551">
                        <c:v>111.4</c:v>
                      </c:pt>
                      <c:pt idx="24552">
                        <c:v>111.4</c:v>
                      </c:pt>
                      <c:pt idx="24553">
                        <c:v>112</c:v>
                      </c:pt>
                      <c:pt idx="24554">
                        <c:v>109.5</c:v>
                      </c:pt>
                      <c:pt idx="24555">
                        <c:v>111.2</c:v>
                      </c:pt>
                      <c:pt idx="24556">
                        <c:v>110.9</c:v>
                      </c:pt>
                      <c:pt idx="24557">
                        <c:v>110.3</c:v>
                      </c:pt>
                      <c:pt idx="24558">
                        <c:v>110</c:v>
                      </c:pt>
                      <c:pt idx="24559">
                        <c:v>112.4</c:v>
                      </c:pt>
                      <c:pt idx="24560">
                        <c:v>110.8</c:v>
                      </c:pt>
                      <c:pt idx="24561">
                        <c:v>111.4</c:v>
                      </c:pt>
                      <c:pt idx="24562">
                        <c:v>111.5</c:v>
                      </c:pt>
                      <c:pt idx="24563">
                        <c:v>110.9</c:v>
                      </c:pt>
                      <c:pt idx="24564">
                        <c:v>113.2</c:v>
                      </c:pt>
                      <c:pt idx="24565">
                        <c:v>111.9</c:v>
                      </c:pt>
                      <c:pt idx="24566">
                        <c:v>110.9</c:v>
                      </c:pt>
                      <c:pt idx="24567">
                        <c:v>112.5</c:v>
                      </c:pt>
                      <c:pt idx="24568">
                        <c:v>112</c:v>
                      </c:pt>
                      <c:pt idx="24569">
                        <c:v>110.8</c:v>
                      </c:pt>
                      <c:pt idx="24570">
                        <c:v>110.7</c:v>
                      </c:pt>
                      <c:pt idx="24571">
                        <c:v>111.3</c:v>
                      </c:pt>
                      <c:pt idx="24572">
                        <c:v>113.1</c:v>
                      </c:pt>
                      <c:pt idx="24573">
                        <c:v>110.9</c:v>
                      </c:pt>
                      <c:pt idx="24574">
                        <c:v>110.6</c:v>
                      </c:pt>
                      <c:pt idx="24575">
                        <c:v>110.8</c:v>
                      </c:pt>
                      <c:pt idx="24576">
                        <c:v>111.3</c:v>
                      </c:pt>
                      <c:pt idx="24577">
                        <c:v>112.6</c:v>
                      </c:pt>
                      <c:pt idx="24578">
                        <c:v>113.3</c:v>
                      </c:pt>
                      <c:pt idx="24579">
                        <c:v>111.7</c:v>
                      </c:pt>
                      <c:pt idx="24580">
                        <c:v>111.6</c:v>
                      </c:pt>
                      <c:pt idx="24581">
                        <c:v>111.2</c:v>
                      </c:pt>
                      <c:pt idx="24582">
                        <c:v>111.8</c:v>
                      </c:pt>
                      <c:pt idx="24583">
                        <c:v>111.2</c:v>
                      </c:pt>
                      <c:pt idx="24584">
                        <c:v>111.6</c:v>
                      </c:pt>
                      <c:pt idx="24585">
                        <c:v>112.6</c:v>
                      </c:pt>
                      <c:pt idx="24586">
                        <c:v>110.5</c:v>
                      </c:pt>
                      <c:pt idx="24587">
                        <c:v>110.4</c:v>
                      </c:pt>
                      <c:pt idx="24588">
                        <c:v>111.1</c:v>
                      </c:pt>
                      <c:pt idx="24589">
                        <c:v>111.6</c:v>
                      </c:pt>
                      <c:pt idx="24590">
                        <c:v>111.1</c:v>
                      </c:pt>
                      <c:pt idx="24591">
                        <c:v>111</c:v>
                      </c:pt>
                      <c:pt idx="24592">
                        <c:v>109.6</c:v>
                      </c:pt>
                      <c:pt idx="24593">
                        <c:v>108.8</c:v>
                      </c:pt>
                      <c:pt idx="24594">
                        <c:v>109.4</c:v>
                      </c:pt>
                      <c:pt idx="24595">
                        <c:v>108.9</c:v>
                      </c:pt>
                      <c:pt idx="24596">
                        <c:v>109.5</c:v>
                      </c:pt>
                      <c:pt idx="24597">
                        <c:v>110.4</c:v>
                      </c:pt>
                      <c:pt idx="24598">
                        <c:v>111.4</c:v>
                      </c:pt>
                      <c:pt idx="24599">
                        <c:v>110.4</c:v>
                      </c:pt>
                      <c:pt idx="24600">
                        <c:v>110.2</c:v>
                      </c:pt>
                      <c:pt idx="24601">
                        <c:v>111.1</c:v>
                      </c:pt>
                      <c:pt idx="24602">
                        <c:v>110.8</c:v>
                      </c:pt>
                      <c:pt idx="24603">
                        <c:v>112.5</c:v>
                      </c:pt>
                      <c:pt idx="24604">
                        <c:v>111.6</c:v>
                      </c:pt>
                      <c:pt idx="24605">
                        <c:v>111.5</c:v>
                      </c:pt>
                      <c:pt idx="24606">
                        <c:v>110.6</c:v>
                      </c:pt>
                      <c:pt idx="24607">
                        <c:v>111.2</c:v>
                      </c:pt>
                      <c:pt idx="24608">
                        <c:v>111</c:v>
                      </c:pt>
                      <c:pt idx="24609">
                        <c:v>110.6</c:v>
                      </c:pt>
                      <c:pt idx="24610">
                        <c:v>111.1</c:v>
                      </c:pt>
                      <c:pt idx="24611">
                        <c:v>110.5</c:v>
                      </c:pt>
                      <c:pt idx="24612">
                        <c:v>111.2</c:v>
                      </c:pt>
                      <c:pt idx="24613">
                        <c:v>111.1</c:v>
                      </c:pt>
                      <c:pt idx="24614">
                        <c:v>112.3</c:v>
                      </c:pt>
                      <c:pt idx="24615">
                        <c:v>112.3</c:v>
                      </c:pt>
                      <c:pt idx="24616">
                        <c:v>112.5</c:v>
                      </c:pt>
                      <c:pt idx="24617">
                        <c:v>109.9</c:v>
                      </c:pt>
                      <c:pt idx="24618">
                        <c:v>110.2</c:v>
                      </c:pt>
                      <c:pt idx="24619">
                        <c:v>110.3</c:v>
                      </c:pt>
                      <c:pt idx="24620">
                        <c:v>112.1</c:v>
                      </c:pt>
                      <c:pt idx="24621">
                        <c:v>110.9</c:v>
                      </c:pt>
                      <c:pt idx="24622">
                        <c:v>111.4</c:v>
                      </c:pt>
                      <c:pt idx="24623">
                        <c:v>110.5</c:v>
                      </c:pt>
                      <c:pt idx="24624">
                        <c:v>111.4</c:v>
                      </c:pt>
                      <c:pt idx="24625">
                        <c:v>111.9</c:v>
                      </c:pt>
                      <c:pt idx="24626">
                        <c:v>111.3</c:v>
                      </c:pt>
                      <c:pt idx="24627">
                        <c:v>110.7</c:v>
                      </c:pt>
                      <c:pt idx="24628">
                        <c:v>110.5</c:v>
                      </c:pt>
                      <c:pt idx="24629">
                        <c:v>110.9</c:v>
                      </c:pt>
                      <c:pt idx="24630">
                        <c:v>111.4</c:v>
                      </c:pt>
                      <c:pt idx="24631">
                        <c:v>110.4</c:v>
                      </c:pt>
                      <c:pt idx="24632">
                        <c:v>111.8</c:v>
                      </c:pt>
                      <c:pt idx="24633">
                        <c:v>111.3</c:v>
                      </c:pt>
                      <c:pt idx="24634">
                        <c:v>111.6</c:v>
                      </c:pt>
                      <c:pt idx="24635">
                        <c:v>111.2</c:v>
                      </c:pt>
                      <c:pt idx="24636">
                        <c:v>111.7</c:v>
                      </c:pt>
                      <c:pt idx="24637">
                        <c:v>110.4</c:v>
                      </c:pt>
                      <c:pt idx="24638">
                        <c:v>111.8</c:v>
                      </c:pt>
                      <c:pt idx="24639">
                        <c:v>112.7</c:v>
                      </c:pt>
                      <c:pt idx="24640">
                        <c:v>112.7</c:v>
                      </c:pt>
                      <c:pt idx="24641">
                        <c:v>111.7</c:v>
                      </c:pt>
                      <c:pt idx="24642">
                        <c:v>112.5</c:v>
                      </c:pt>
                      <c:pt idx="24643">
                        <c:v>112.8</c:v>
                      </c:pt>
                      <c:pt idx="24644">
                        <c:v>113.4</c:v>
                      </c:pt>
                      <c:pt idx="24645">
                        <c:v>114.2</c:v>
                      </c:pt>
                      <c:pt idx="24646">
                        <c:v>114.4</c:v>
                      </c:pt>
                      <c:pt idx="24647">
                        <c:v>113.7</c:v>
                      </c:pt>
                      <c:pt idx="24648">
                        <c:v>112.4</c:v>
                      </c:pt>
                      <c:pt idx="24649">
                        <c:v>112.9</c:v>
                      </c:pt>
                      <c:pt idx="24650">
                        <c:v>114.1</c:v>
                      </c:pt>
                      <c:pt idx="24651">
                        <c:v>114.1</c:v>
                      </c:pt>
                      <c:pt idx="24652">
                        <c:v>113.2</c:v>
                      </c:pt>
                      <c:pt idx="24653">
                        <c:v>113</c:v>
                      </c:pt>
                      <c:pt idx="24654">
                        <c:v>114</c:v>
                      </c:pt>
                      <c:pt idx="24655">
                        <c:v>114.3</c:v>
                      </c:pt>
                      <c:pt idx="24656">
                        <c:v>115.3</c:v>
                      </c:pt>
                      <c:pt idx="24657">
                        <c:v>114.7</c:v>
                      </c:pt>
                      <c:pt idx="24658">
                        <c:v>116.4</c:v>
                      </c:pt>
                      <c:pt idx="24659">
                        <c:v>114.2</c:v>
                      </c:pt>
                      <c:pt idx="24660">
                        <c:v>114</c:v>
                      </c:pt>
                      <c:pt idx="24661">
                        <c:v>113.4</c:v>
                      </c:pt>
                      <c:pt idx="24662">
                        <c:v>113.7</c:v>
                      </c:pt>
                      <c:pt idx="24663">
                        <c:v>112.8</c:v>
                      </c:pt>
                      <c:pt idx="24664">
                        <c:v>112.9</c:v>
                      </c:pt>
                      <c:pt idx="24665">
                        <c:v>114.2</c:v>
                      </c:pt>
                      <c:pt idx="24666">
                        <c:v>113.5</c:v>
                      </c:pt>
                      <c:pt idx="24667">
                        <c:v>113.7</c:v>
                      </c:pt>
                      <c:pt idx="24668">
                        <c:v>111.6</c:v>
                      </c:pt>
                      <c:pt idx="24669">
                        <c:v>112.2</c:v>
                      </c:pt>
                      <c:pt idx="24670">
                        <c:v>114</c:v>
                      </c:pt>
                      <c:pt idx="24671">
                        <c:v>112.4</c:v>
                      </c:pt>
                      <c:pt idx="24672">
                        <c:v>112.5</c:v>
                      </c:pt>
                      <c:pt idx="24673">
                        <c:v>113.3</c:v>
                      </c:pt>
                      <c:pt idx="24674">
                        <c:v>111.3</c:v>
                      </c:pt>
                      <c:pt idx="24675">
                        <c:v>112.4</c:v>
                      </c:pt>
                      <c:pt idx="24676">
                        <c:v>112.1</c:v>
                      </c:pt>
                      <c:pt idx="24677">
                        <c:v>113.1</c:v>
                      </c:pt>
                      <c:pt idx="24678">
                        <c:v>112.1</c:v>
                      </c:pt>
                      <c:pt idx="24679">
                        <c:v>113.8</c:v>
                      </c:pt>
                      <c:pt idx="24680">
                        <c:v>112.5</c:v>
                      </c:pt>
                      <c:pt idx="24681">
                        <c:v>113.3</c:v>
                      </c:pt>
                      <c:pt idx="24682">
                        <c:v>111.6</c:v>
                      </c:pt>
                      <c:pt idx="24683">
                        <c:v>113.7</c:v>
                      </c:pt>
                      <c:pt idx="24684">
                        <c:v>112.4</c:v>
                      </c:pt>
                      <c:pt idx="24685">
                        <c:v>112.9</c:v>
                      </c:pt>
                      <c:pt idx="24686">
                        <c:v>113.2</c:v>
                      </c:pt>
                      <c:pt idx="24687">
                        <c:v>114</c:v>
                      </c:pt>
                      <c:pt idx="24688">
                        <c:v>113</c:v>
                      </c:pt>
                      <c:pt idx="24689">
                        <c:v>114.8</c:v>
                      </c:pt>
                      <c:pt idx="24690">
                        <c:v>114.6</c:v>
                      </c:pt>
                      <c:pt idx="24691">
                        <c:v>114.8</c:v>
                      </c:pt>
                      <c:pt idx="24692">
                        <c:v>114</c:v>
                      </c:pt>
                      <c:pt idx="24693">
                        <c:v>115.1</c:v>
                      </c:pt>
                      <c:pt idx="24694">
                        <c:v>114.7</c:v>
                      </c:pt>
                      <c:pt idx="24695">
                        <c:v>116.2</c:v>
                      </c:pt>
                      <c:pt idx="24696">
                        <c:v>116.4</c:v>
                      </c:pt>
                      <c:pt idx="24697">
                        <c:v>116.7</c:v>
                      </c:pt>
                      <c:pt idx="24698">
                        <c:v>115.8</c:v>
                      </c:pt>
                      <c:pt idx="24699">
                        <c:v>115.2</c:v>
                      </c:pt>
                      <c:pt idx="24700">
                        <c:v>115</c:v>
                      </c:pt>
                      <c:pt idx="24701">
                        <c:v>117.4</c:v>
                      </c:pt>
                      <c:pt idx="24702">
                        <c:v>115.2</c:v>
                      </c:pt>
                      <c:pt idx="24703">
                        <c:v>115.8</c:v>
                      </c:pt>
                      <c:pt idx="24704">
                        <c:v>115.4</c:v>
                      </c:pt>
                      <c:pt idx="24705">
                        <c:v>115.7</c:v>
                      </c:pt>
                      <c:pt idx="24706">
                        <c:v>117.2</c:v>
                      </c:pt>
                      <c:pt idx="24707">
                        <c:v>115.5</c:v>
                      </c:pt>
                      <c:pt idx="24708">
                        <c:v>113</c:v>
                      </c:pt>
                      <c:pt idx="24709">
                        <c:v>116.5</c:v>
                      </c:pt>
                      <c:pt idx="24710">
                        <c:v>116.1</c:v>
                      </c:pt>
                      <c:pt idx="24711">
                        <c:v>115.5</c:v>
                      </c:pt>
                      <c:pt idx="24712">
                        <c:v>114.8</c:v>
                      </c:pt>
                      <c:pt idx="24713">
                        <c:v>114.8</c:v>
                      </c:pt>
                      <c:pt idx="24714">
                        <c:v>114.4</c:v>
                      </c:pt>
                      <c:pt idx="24715">
                        <c:v>114.9</c:v>
                      </c:pt>
                      <c:pt idx="24716">
                        <c:v>115.8</c:v>
                      </c:pt>
                      <c:pt idx="24717">
                        <c:v>114.6</c:v>
                      </c:pt>
                      <c:pt idx="24718">
                        <c:v>115.2</c:v>
                      </c:pt>
                      <c:pt idx="24719">
                        <c:v>116.2</c:v>
                      </c:pt>
                      <c:pt idx="24720">
                        <c:v>113.9</c:v>
                      </c:pt>
                      <c:pt idx="24721">
                        <c:v>114.8</c:v>
                      </c:pt>
                      <c:pt idx="24722">
                        <c:v>113.9</c:v>
                      </c:pt>
                      <c:pt idx="24723">
                        <c:v>114.1</c:v>
                      </c:pt>
                      <c:pt idx="24724">
                        <c:v>113.7</c:v>
                      </c:pt>
                      <c:pt idx="24725">
                        <c:v>113.4</c:v>
                      </c:pt>
                      <c:pt idx="24726">
                        <c:v>114.1</c:v>
                      </c:pt>
                      <c:pt idx="24727">
                        <c:v>113.8</c:v>
                      </c:pt>
                      <c:pt idx="24728">
                        <c:v>116.1</c:v>
                      </c:pt>
                      <c:pt idx="24729">
                        <c:v>115.8</c:v>
                      </c:pt>
                      <c:pt idx="24730">
                        <c:v>113.6</c:v>
                      </c:pt>
                      <c:pt idx="24731">
                        <c:v>115.8</c:v>
                      </c:pt>
                      <c:pt idx="24732">
                        <c:v>115.8</c:v>
                      </c:pt>
                      <c:pt idx="24733">
                        <c:v>116.5</c:v>
                      </c:pt>
                      <c:pt idx="24734">
                        <c:v>115.3</c:v>
                      </c:pt>
                      <c:pt idx="24735">
                        <c:v>115.6</c:v>
                      </c:pt>
                      <c:pt idx="24736">
                        <c:v>116.4</c:v>
                      </c:pt>
                      <c:pt idx="24737">
                        <c:v>115.5</c:v>
                      </c:pt>
                      <c:pt idx="24738">
                        <c:v>118.1</c:v>
                      </c:pt>
                      <c:pt idx="24739">
                        <c:v>116.6</c:v>
                      </c:pt>
                      <c:pt idx="24740">
                        <c:v>116.4</c:v>
                      </c:pt>
                      <c:pt idx="24741">
                        <c:v>115.8</c:v>
                      </c:pt>
                      <c:pt idx="24742">
                        <c:v>115.7</c:v>
                      </c:pt>
                      <c:pt idx="24743">
                        <c:v>115.7</c:v>
                      </c:pt>
                      <c:pt idx="24744">
                        <c:v>115.6</c:v>
                      </c:pt>
                      <c:pt idx="24745">
                        <c:v>116</c:v>
                      </c:pt>
                      <c:pt idx="24746">
                        <c:v>117.4</c:v>
                      </c:pt>
                      <c:pt idx="24747">
                        <c:v>116.9</c:v>
                      </c:pt>
                      <c:pt idx="24748">
                        <c:v>118</c:v>
                      </c:pt>
                      <c:pt idx="24749">
                        <c:v>117.9</c:v>
                      </c:pt>
                      <c:pt idx="24750">
                        <c:v>118.6</c:v>
                      </c:pt>
                      <c:pt idx="24751">
                        <c:v>116.5</c:v>
                      </c:pt>
                      <c:pt idx="24752">
                        <c:v>115.6</c:v>
                      </c:pt>
                      <c:pt idx="24753">
                        <c:v>117.9</c:v>
                      </c:pt>
                      <c:pt idx="24754">
                        <c:v>116.2</c:v>
                      </c:pt>
                      <c:pt idx="24755">
                        <c:v>117.2</c:v>
                      </c:pt>
                      <c:pt idx="24756">
                        <c:v>116.2</c:v>
                      </c:pt>
                      <c:pt idx="24757">
                        <c:v>118</c:v>
                      </c:pt>
                      <c:pt idx="24758">
                        <c:v>117.8</c:v>
                      </c:pt>
                      <c:pt idx="24759">
                        <c:v>116.3</c:v>
                      </c:pt>
                      <c:pt idx="24760">
                        <c:v>115</c:v>
                      </c:pt>
                      <c:pt idx="24761">
                        <c:v>116.4</c:v>
                      </c:pt>
                      <c:pt idx="24762">
                        <c:v>115.9</c:v>
                      </c:pt>
                      <c:pt idx="24763">
                        <c:v>116.1</c:v>
                      </c:pt>
                      <c:pt idx="24764">
                        <c:v>116.2</c:v>
                      </c:pt>
                      <c:pt idx="24765">
                        <c:v>114.7</c:v>
                      </c:pt>
                      <c:pt idx="24766">
                        <c:v>115.7</c:v>
                      </c:pt>
                      <c:pt idx="24767">
                        <c:v>115.5</c:v>
                      </c:pt>
                      <c:pt idx="24768">
                        <c:v>114.8</c:v>
                      </c:pt>
                      <c:pt idx="24769">
                        <c:v>114</c:v>
                      </c:pt>
                      <c:pt idx="24770">
                        <c:v>114.3</c:v>
                      </c:pt>
                      <c:pt idx="24771">
                        <c:v>115.6</c:v>
                      </c:pt>
                      <c:pt idx="24772">
                        <c:v>116.3</c:v>
                      </c:pt>
                      <c:pt idx="24773">
                        <c:v>114.9</c:v>
                      </c:pt>
                      <c:pt idx="24774">
                        <c:v>116.7</c:v>
                      </c:pt>
                      <c:pt idx="24775">
                        <c:v>114.5</c:v>
                      </c:pt>
                      <c:pt idx="24776">
                        <c:v>116.1</c:v>
                      </c:pt>
                      <c:pt idx="24777">
                        <c:v>115.1</c:v>
                      </c:pt>
                      <c:pt idx="24778">
                        <c:v>116</c:v>
                      </c:pt>
                      <c:pt idx="24779">
                        <c:v>116.1</c:v>
                      </c:pt>
                      <c:pt idx="24780">
                        <c:v>117.2</c:v>
                      </c:pt>
                      <c:pt idx="24781">
                        <c:v>115.4</c:v>
                      </c:pt>
                      <c:pt idx="24782">
                        <c:v>116.9</c:v>
                      </c:pt>
                      <c:pt idx="24783">
                        <c:v>115.8</c:v>
                      </c:pt>
                      <c:pt idx="24784">
                        <c:v>117.5</c:v>
                      </c:pt>
                      <c:pt idx="24785">
                        <c:v>116.6</c:v>
                      </c:pt>
                      <c:pt idx="24786">
                        <c:v>119.5</c:v>
                      </c:pt>
                      <c:pt idx="24787">
                        <c:v>116.4</c:v>
                      </c:pt>
                      <c:pt idx="24788">
                        <c:v>117.8</c:v>
                      </c:pt>
                      <c:pt idx="24789">
                        <c:v>115.6</c:v>
                      </c:pt>
                      <c:pt idx="24790">
                        <c:v>118.3</c:v>
                      </c:pt>
                      <c:pt idx="24791">
                        <c:v>117.7</c:v>
                      </c:pt>
                      <c:pt idx="24792">
                        <c:v>117.2</c:v>
                      </c:pt>
                      <c:pt idx="24793">
                        <c:v>116.5</c:v>
                      </c:pt>
                      <c:pt idx="24794">
                        <c:v>116.5</c:v>
                      </c:pt>
                      <c:pt idx="24795">
                        <c:v>115.9</c:v>
                      </c:pt>
                      <c:pt idx="24796">
                        <c:v>116.5</c:v>
                      </c:pt>
                      <c:pt idx="24797">
                        <c:v>116</c:v>
                      </c:pt>
                      <c:pt idx="24798">
                        <c:v>115.4</c:v>
                      </c:pt>
                      <c:pt idx="24799">
                        <c:v>116.4</c:v>
                      </c:pt>
                      <c:pt idx="24800">
                        <c:v>116.9</c:v>
                      </c:pt>
                      <c:pt idx="24801">
                        <c:v>116.4</c:v>
                      </c:pt>
                      <c:pt idx="24802">
                        <c:v>115.1</c:v>
                      </c:pt>
                      <c:pt idx="24803">
                        <c:v>114.9</c:v>
                      </c:pt>
                      <c:pt idx="24804">
                        <c:v>115.4</c:v>
                      </c:pt>
                      <c:pt idx="24805">
                        <c:v>116.4</c:v>
                      </c:pt>
                      <c:pt idx="24806">
                        <c:v>115.5</c:v>
                      </c:pt>
                      <c:pt idx="24807">
                        <c:v>116.3</c:v>
                      </c:pt>
                      <c:pt idx="24808">
                        <c:v>115.3</c:v>
                      </c:pt>
                      <c:pt idx="24809">
                        <c:v>115.3</c:v>
                      </c:pt>
                      <c:pt idx="24810">
                        <c:v>117.1</c:v>
                      </c:pt>
                      <c:pt idx="24811">
                        <c:v>117.5</c:v>
                      </c:pt>
                      <c:pt idx="24812">
                        <c:v>115.2</c:v>
                      </c:pt>
                      <c:pt idx="24813">
                        <c:v>116.1</c:v>
                      </c:pt>
                      <c:pt idx="24814">
                        <c:v>116.8</c:v>
                      </c:pt>
                      <c:pt idx="24815">
                        <c:v>117.3</c:v>
                      </c:pt>
                      <c:pt idx="24816">
                        <c:v>117.4</c:v>
                      </c:pt>
                      <c:pt idx="24817">
                        <c:v>116.7</c:v>
                      </c:pt>
                      <c:pt idx="24818">
                        <c:v>118.1</c:v>
                      </c:pt>
                      <c:pt idx="24819">
                        <c:v>116.8</c:v>
                      </c:pt>
                      <c:pt idx="24820">
                        <c:v>118.2</c:v>
                      </c:pt>
                      <c:pt idx="24821">
                        <c:v>117.8</c:v>
                      </c:pt>
                      <c:pt idx="24822">
                        <c:v>117.5</c:v>
                      </c:pt>
                      <c:pt idx="24823">
                        <c:v>116.3</c:v>
                      </c:pt>
                      <c:pt idx="24824">
                        <c:v>115.4</c:v>
                      </c:pt>
                      <c:pt idx="24825">
                        <c:v>116.9</c:v>
                      </c:pt>
                      <c:pt idx="24826">
                        <c:v>116.7</c:v>
                      </c:pt>
                      <c:pt idx="24827">
                        <c:v>116.9</c:v>
                      </c:pt>
                      <c:pt idx="24828">
                        <c:v>116.1</c:v>
                      </c:pt>
                      <c:pt idx="24829">
                        <c:v>116.6</c:v>
                      </c:pt>
                      <c:pt idx="24830">
                        <c:v>116.6</c:v>
                      </c:pt>
                      <c:pt idx="24831">
                        <c:v>116.3</c:v>
                      </c:pt>
                      <c:pt idx="24832">
                        <c:v>115.6</c:v>
                      </c:pt>
                      <c:pt idx="24833">
                        <c:v>116.6</c:v>
                      </c:pt>
                      <c:pt idx="24834">
                        <c:v>117.9</c:v>
                      </c:pt>
                      <c:pt idx="24835">
                        <c:v>117.3</c:v>
                      </c:pt>
                      <c:pt idx="24836">
                        <c:v>117</c:v>
                      </c:pt>
                      <c:pt idx="24837">
                        <c:v>118.2</c:v>
                      </c:pt>
                      <c:pt idx="24838">
                        <c:v>117.8</c:v>
                      </c:pt>
                      <c:pt idx="24839">
                        <c:v>118.2</c:v>
                      </c:pt>
                      <c:pt idx="24840">
                        <c:v>117.7</c:v>
                      </c:pt>
                      <c:pt idx="24841">
                        <c:v>117.4</c:v>
                      </c:pt>
                      <c:pt idx="24842">
                        <c:v>116.7</c:v>
                      </c:pt>
                      <c:pt idx="24843">
                        <c:v>117.4</c:v>
                      </c:pt>
                      <c:pt idx="24844">
                        <c:v>117.2</c:v>
                      </c:pt>
                      <c:pt idx="24845">
                        <c:v>119.3</c:v>
                      </c:pt>
                      <c:pt idx="24846">
                        <c:v>118.7</c:v>
                      </c:pt>
                      <c:pt idx="24847">
                        <c:v>119.3</c:v>
                      </c:pt>
                      <c:pt idx="24848">
                        <c:v>118.3</c:v>
                      </c:pt>
                      <c:pt idx="24849">
                        <c:v>121.3</c:v>
                      </c:pt>
                      <c:pt idx="24850">
                        <c:v>118.7</c:v>
                      </c:pt>
                      <c:pt idx="24851">
                        <c:v>119.2</c:v>
                      </c:pt>
                      <c:pt idx="24852">
                        <c:v>119.7</c:v>
                      </c:pt>
                      <c:pt idx="24853">
                        <c:v>118.9</c:v>
                      </c:pt>
                      <c:pt idx="24854">
                        <c:v>120</c:v>
                      </c:pt>
                      <c:pt idx="24855">
                        <c:v>118.8</c:v>
                      </c:pt>
                      <c:pt idx="24856">
                        <c:v>120</c:v>
                      </c:pt>
                      <c:pt idx="24857">
                        <c:v>118.3</c:v>
                      </c:pt>
                      <c:pt idx="24858">
                        <c:v>118</c:v>
                      </c:pt>
                      <c:pt idx="24859">
                        <c:v>118.3</c:v>
                      </c:pt>
                      <c:pt idx="24860">
                        <c:v>117</c:v>
                      </c:pt>
                      <c:pt idx="24861">
                        <c:v>118.2</c:v>
                      </c:pt>
                      <c:pt idx="24862">
                        <c:v>118.3</c:v>
                      </c:pt>
                      <c:pt idx="24863">
                        <c:v>117.4</c:v>
                      </c:pt>
                      <c:pt idx="24864">
                        <c:v>117.8</c:v>
                      </c:pt>
                      <c:pt idx="24865">
                        <c:v>117.1</c:v>
                      </c:pt>
                      <c:pt idx="24866">
                        <c:v>116.3</c:v>
                      </c:pt>
                      <c:pt idx="24867">
                        <c:v>116.9</c:v>
                      </c:pt>
                      <c:pt idx="24868">
                        <c:v>117.4</c:v>
                      </c:pt>
                      <c:pt idx="24869">
                        <c:v>118.6</c:v>
                      </c:pt>
                      <c:pt idx="24870">
                        <c:v>117.5</c:v>
                      </c:pt>
                      <c:pt idx="24871">
                        <c:v>119</c:v>
                      </c:pt>
                      <c:pt idx="24872">
                        <c:v>117.7</c:v>
                      </c:pt>
                      <c:pt idx="24873">
                        <c:v>118.2</c:v>
                      </c:pt>
                      <c:pt idx="24874">
                        <c:v>117.8</c:v>
                      </c:pt>
                      <c:pt idx="24875">
                        <c:v>118.1</c:v>
                      </c:pt>
                      <c:pt idx="24876">
                        <c:v>118.7</c:v>
                      </c:pt>
                      <c:pt idx="24877">
                        <c:v>118.1</c:v>
                      </c:pt>
                      <c:pt idx="24878">
                        <c:v>118.6</c:v>
                      </c:pt>
                      <c:pt idx="24879">
                        <c:v>117.5</c:v>
                      </c:pt>
                      <c:pt idx="24880">
                        <c:v>117.6</c:v>
                      </c:pt>
                      <c:pt idx="24881">
                        <c:v>117.6</c:v>
                      </c:pt>
                      <c:pt idx="24882">
                        <c:v>119</c:v>
                      </c:pt>
                      <c:pt idx="24883">
                        <c:v>118.4</c:v>
                      </c:pt>
                      <c:pt idx="24884">
                        <c:v>119.3</c:v>
                      </c:pt>
                      <c:pt idx="24885">
                        <c:v>119.7</c:v>
                      </c:pt>
                      <c:pt idx="24886">
                        <c:v>119.5</c:v>
                      </c:pt>
                      <c:pt idx="24887">
                        <c:v>118.7</c:v>
                      </c:pt>
                      <c:pt idx="24888">
                        <c:v>119.1</c:v>
                      </c:pt>
                      <c:pt idx="24889">
                        <c:v>119.6</c:v>
                      </c:pt>
                      <c:pt idx="24890">
                        <c:v>119.7</c:v>
                      </c:pt>
                      <c:pt idx="24891">
                        <c:v>121.2</c:v>
                      </c:pt>
                      <c:pt idx="24892">
                        <c:v>120.3</c:v>
                      </c:pt>
                      <c:pt idx="24893">
                        <c:v>119.1</c:v>
                      </c:pt>
                      <c:pt idx="24894">
                        <c:v>119.2</c:v>
                      </c:pt>
                      <c:pt idx="24895">
                        <c:v>118.9</c:v>
                      </c:pt>
                      <c:pt idx="24896">
                        <c:v>119.4</c:v>
                      </c:pt>
                      <c:pt idx="24897">
                        <c:v>119.3</c:v>
                      </c:pt>
                      <c:pt idx="24898">
                        <c:v>119.3</c:v>
                      </c:pt>
                      <c:pt idx="24899">
                        <c:v>119.2</c:v>
                      </c:pt>
                      <c:pt idx="24900">
                        <c:v>119.7</c:v>
                      </c:pt>
                      <c:pt idx="24901">
                        <c:v>120.5</c:v>
                      </c:pt>
                      <c:pt idx="24902">
                        <c:v>120.9</c:v>
                      </c:pt>
                      <c:pt idx="24903">
                        <c:v>119.9</c:v>
                      </c:pt>
                      <c:pt idx="24904">
                        <c:v>121</c:v>
                      </c:pt>
                      <c:pt idx="24905">
                        <c:v>120.8</c:v>
                      </c:pt>
                      <c:pt idx="24906">
                        <c:v>121.2</c:v>
                      </c:pt>
                      <c:pt idx="24907">
                        <c:v>121.1</c:v>
                      </c:pt>
                      <c:pt idx="24908">
                        <c:v>121</c:v>
                      </c:pt>
                      <c:pt idx="24909">
                        <c:v>120.3</c:v>
                      </c:pt>
                      <c:pt idx="24910">
                        <c:v>121.6</c:v>
                      </c:pt>
                      <c:pt idx="24911">
                        <c:v>122</c:v>
                      </c:pt>
                      <c:pt idx="24912">
                        <c:v>121.6</c:v>
                      </c:pt>
                      <c:pt idx="24913">
                        <c:v>120.9</c:v>
                      </c:pt>
                      <c:pt idx="24914">
                        <c:v>121.9</c:v>
                      </c:pt>
                      <c:pt idx="24915">
                        <c:v>119.6</c:v>
                      </c:pt>
                      <c:pt idx="24916">
                        <c:v>122.3</c:v>
                      </c:pt>
                      <c:pt idx="24917">
                        <c:v>121</c:v>
                      </c:pt>
                      <c:pt idx="24918">
                        <c:v>121</c:v>
                      </c:pt>
                      <c:pt idx="24919">
                        <c:v>122.2</c:v>
                      </c:pt>
                      <c:pt idx="24920">
                        <c:v>120.8</c:v>
                      </c:pt>
                      <c:pt idx="24921">
                        <c:v>119.7</c:v>
                      </c:pt>
                      <c:pt idx="24922">
                        <c:v>120.3</c:v>
                      </c:pt>
                      <c:pt idx="24923">
                        <c:v>120.2</c:v>
                      </c:pt>
                      <c:pt idx="24924">
                        <c:v>119.4</c:v>
                      </c:pt>
                      <c:pt idx="24925">
                        <c:v>120.9</c:v>
                      </c:pt>
                      <c:pt idx="24926">
                        <c:v>120.8</c:v>
                      </c:pt>
                      <c:pt idx="24927">
                        <c:v>120.8</c:v>
                      </c:pt>
                      <c:pt idx="24928">
                        <c:v>121.8</c:v>
                      </c:pt>
                      <c:pt idx="24929">
                        <c:v>121.6</c:v>
                      </c:pt>
                      <c:pt idx="24930">
                        <c:v>122.8</c:v>
                      </c:pt>
                      <c:pt idx="24931">
                        <c:v>121.4</c:v>
                      </c:pt>
                      <c:pt idx="24932">
                        <c:v>121.7</c:v>
                      </c:pt>
                      <c:pt idx="24933">
                        <c:v>121.2</c:v>
                      </c:pt>
                      <c:pt idx="24934">
                        <c:v>121.6</c:v>
                      </c:pt>
                      <c:pt idx="24935">
                        <c:v>120.6</c:v>
                      </c:pt>
                      <c:pt idx="24936">
                        <c:v>122.3</c:v>
                      </c:pt>
                      <c:pt idx="24937">
                        <c:v>120.4</c:v>
                      </c:pt>
                      <c:pt idx="24938">
                        <c:v>121</c:v>
                      </c:pt>
                      <c:pt idx="24939">
                        <c:v>120.4</c:v>
                      </c:pt>
                      <c:pt idx="24940">
                        <c:v>121.3</c:v>
                      </c:pt>
                      <c:pt idx="24941">
                        <c:v>121.3</c:v>
                      </c:pt>
                      <c:pt idx="24942">
                        <c:v>120.5</c:v>
                      </c:pt>
                      <c:pt idx="24943">
                        <c:v>121.3</c:v>
                      </c:pt>
                      <c:pt idx="24944">
                        <c:v>121.6</c:v>
                      </c:pt>
                      <c:pt idx="24945">
                        <c:v>120.5</c:v>
                      </c:pt>
                      <c:pt idx="24946">
                        <c:v>121.4</c:v>
                      </c:pt>
                      <c:pt idx="24947">
                        <c:v>121.3</c:v>
                      </c:pt>
                      <c:pt idx="24948">
                        <c:v>121.7</c:v>
                      </c:pt>
                      <c:pt idx="24949">
                        <c:v>120.2</c:v>
                      </c:pt>
                      <c:pt idx="24950">
                        <c:v>121.6</c:v>
                      </c:pt>
                      <c:pt idx="24951">
                        <c:v>122.6</c:v>
                      </c:pt>
                      <c:pt idx="24952">
                        <c:v>120.4</c:v>
                      </c:pt>
                      <c:pt idx="24953">
                        <c:v>121.4</c:v>
                      </c:pt>
                      <c:pt idx="24954">
                        <c:v>120.9</c:v>
                      </c:pt>
                      <c:pt idx="24955">
                        <c:v>120.9</c:v>
                      </c:pt>
                      <c:pt idx="24956">
                        <c:v>122.1</c:v>
                      </c:pt>
                      <c:pt idx="24957">
                        <c:v>121.3</c:v>
                      </c:pt>
                      <c:pt idx="24958">
                        <c:v>121</c:v>
                      </c:pt>
                      <c:pt idx="24959">
                        <c:v>122.4</c:v>
                      </c:pt>
                      <c:pt idx="24960">
                        <c:v>121.8</c:v>
                      </c:pt>
                      <c:pt idx="24961">
                        <c:v>121.3</c:v>
                      </c:pt>
                      <c:pt idx="24962">
                        <c:v>121.2</c:v>
                      </c:pt>
                      <c:pt idx="24963">
                        <c:v>120.4</c:v>
                      </c:pt>
                      <c:pt idx="24964">
                        <c:v>121</c:v>
                      </c:pt>
                      <c:pt idx="24965">
                        <c:v>121.8</c:v>
                      </c:pt>
                      <c:pt idx="24966">
                        <c:v>121</c:v>
                      </c:pt>
                      <c:pt idx="24967">
                        <c:v>121.3</c:v>
                      </c:pt>
                      <c:pt idx="24968">
                        <c:v>121.3</c:v>
                      </c:pt>
                      <c:pt idx="24969">
                        <c:v>120.7</c:v>
                      </c:pt>
                      <c:pt idx="24970">
                        <c:v>122.8</c:v>
                      </c:pt>
                      <c:pt idx="24971">
                        <c:v>123</c:v>
                      </c:pt>
                      <c:pt idx="24972">
                        <c:v>121.6</c:v>
                      </c:pt>
                      <c:pt idx="24973">
                        <c:v>121.7</c:v>
                      </c:pt>
                      <c:pt idx="24974">
                        <c:v>120.2</c:v>
                      </c:pt>
                      <c:pt idx="24975">
                        <c:v>121.4</c:v>
                      </c:pt>
                      <c:pt idx="24976">
                        <c:v>121.8</c:v>
                      </c:pt>
                      <c:pt idx="24977">
                        <c:v>122.8</c:v>
                      </c:pt>
                      <c:pt idx="24978">
                        <c:v>122.8</c:v>
                      </c:pt>
                      <c:pt idx="24979">
                        <c:v>122.4</c:v>
                      </c:pt>
                      <c:pt idx="24980">
                        <c:v>121.8</c:v>
                      </c:pt>
                      <c:pt idx="24981">
                        <c:v>122.2</c:v>
                      </c:pt>
                      <c:pt idx="24982">
                        <c:v>122.2</c:v>
                      </c:pt>
                      <c:pt idx="24983">
                        <c:v>121.6</c:v>
                      </c:pt>
                      <c:pt idx="24984">
                        <c:v>121.7</c:v>
                      </c:pt>
                      <c:pt idx="24985">
                        <c:v>121.7</c:v>
                      </c:pt>
                      <c:pt idx="24986">
                        <c:v>123.5</c:v>
                      </c:pt>
                      <c:pt idx="24987">
                        <c:v>123.1</c:v>
                      </c:pt>
                      <c:pt idx="24988">
                        <c:v>123.3</c:v>
                      </c:pt>
                      <c:pt idx="24989">
                        <c:v>122.1</c:v>
                      </c:pt>
                      <c:pt idx="24990">
                        <c:v>123.1</c:v>
                      </c:pt>
                      <c:pt idx="24991">
                        <c:v>123.2</c:v>
                      </c:pt>
                      <c:pt idx="24992">
                        <c:v>122.7</c:v>
                      </c:pt>
                      <c:pt idx="24993">
                        <c:v>123.1</c:v>
                      </c:pt>
                      <c:pt idx="24994">
                        <c:v>121.8</c:v>
                      </c:pt>
                      <c:pt idx="24995">
                        <c:v>122.2</c:v>
                      </c:pt>
                      <c:pt idx="24996">
                        <c:v>123.1</c:v>
                      </c:pt>
                      <c:pt idx="24997">
                        <c:v>123.3</c:v>
                      </c:pt>
                      <c:pt idx="24998">
                        <c:v>124</c:v>
                      </c:pt>
                      <c:pt idx="24999">
                        <c:v>121.8</c:v>
                      </c:pt>
                      <c:pt idx="25000">
                        <c:v>123.1</c:v>
                      </c:pt>
                      <c:pt idx="25001">
                        <c:v>122.6</c:v>
                      </c:pt>
                      <c:pt idx="25002">
                        <c:v>123.9</c:v>
                      </c:pt>
                      <c:pt idx="25003">
                        <c:v>123.3</c:v>
                      </c:pt>
                      <c:pt idx="25004">
                        <c:v>123.9</c:v>
                      </c:pt>
                      <c:pt idx="25005">
                        <c:v>122.6</c:v>
                      </c:pt>
                      <c:pt idx="25006">
                        <c:v>122.9</c:v>
                      </c:pt>
                      <c:pt idx="25007">
                        <c:v>124.1</c:v>
                      </c:pt>
                      <c:pt idx="25008">
                        <c:v>124.4</c:v>
                      </c:pt>
                      <c:pt idx="25009">
                        <c:v>122.6</c:v>
                      </c:pt>
                      <c:pt idx="25010">
                        <c:v>123.9</c:v>
                      </c:pt>
                      <c:pt idx="25011">
                        <c:v>123.4</c:v>
                      </c:pt>
                      <c:pt idx="25012">
                        <c:v>122.3</c:v>
                      </c:pt>
                      <c:pt idx="25013">
                        <c:v>123.3</c:v>
                      </c:pt>
                      <c:pt idx="25014">
                        <c:v>122.6</c:v>
                      </c:pt>
                      <c:pt idx="25015">
                        <c:v>123.3</c:v>
                      </c:pt>
                      <c:pt idx="25016">
                        <c:v>123.8</c:v>
                      </c:pt>
                      <c:pt idx="25017">
                        <c:v>123.8</c:v>
                      </c:pt>
                      <c:pt idx="25018">
                        <c:v>123.7</c:v>
                      </c:pt>
                      <c:pt idx="25019">
                        <c:v>123.2</c:v>
                      </c:pt>
                      <c:pt idx="25020">
                        <c:v>122</c:v>
                      </c:pt>
                      <c:pt idx="25021">
                        <c:v>122</c:v>
                      </c:pt>
                      <c:pt idx="25022">
                        <c:v>123.7</c:v>
                      </c:pt>
                      <c:pt idx="25023">
                        <c:v>124.5</c:v>
                      </c:pt>
                      <c:pt idx="25024">
                        <c:v>124.1</c:v>
                      </c:pt>
                      <c:pt idx="25025">
                        <c:v>123.3</c:v>
                      </c:pt>
                      <c:pt idx="25026">
                        <c:v>122.9</c:v>
                      </c:pt>
                      <c:pt idx="25027">
                        <c:v>123.4</c:v>
                      </c:pt>
                      <c:pt idx="25028">
                        <c:v>123.1</c:v>
                      </c:pt>
                      <c:pt idx="25029">
                        <c:v>122</c:v>
                      </c:pt>
                      <c:pt idx="25030">
                        <c:v>124.4</c:v>
                      </c:pt>
                      <c:pt idx="25031">
                        <c:v>123.8</c:v>
                      </c:pt>
                      <c:pt idx="25032">
                        <c:v>122.6</c:v>
                      </c:pt>
                      <c:pt idx="25033">
                        <c:v>123.4</c:v>
                      </c:pt>
                      <c:pt idx="25034">
                        <c:v>122.5</c:v>
                      </c:pt>
                      <c:pt idx="25035">
                        <c:v>123.8</c:v>
                      </c:pt>
                      <c:pt idx="25036">
                        <c:v>122.7</c:v>
                      </c:pt>
                      <c:pt idx="25037">
                        <c:v>123.4</c:v>
                      </c:pt>
                      <c:pt idx="25038">
                        <c:v>123.1</c:v>
                      </c:pt>
                      <c:pt idx="25039">
                        <c:v>123.4</c:v>
                      </c:pt>
                      <c:pt idx="25040">
                        <c:v>123.6</c:v>
                      </c:pt>
                      <c:pt idx="25041">
                        <c:v>123.3</c:v>
                      </c:pt>
                      <c:pt idx="25042">
                        <c:v>123.8</c:v>
                      </c:pt>
                      <c:pt idx="25043">
                        <c:v>122.8</c:v>
                      </c:pt>
                      <c:pt idx="25044">
                        <c:v>123.1</c:v>
                      </c:pt>
                      <c:pt idx="25045">
                        <c:v>123.7</c:v>
                      </c:pt>
                      <c:pt idx="25046">
                        <c:v>123.6</c:v>
                      </c:pt>
                      <c:pt idx="25047">
                        <c:v>122.4</c:v>
                      </c:pt>
                      <c:pt idx="25048">
                        <c:v>123.5</c:v>
                      </c:pt>
                      <c:pt idx="25049">
                        <c:v>123</c:v>
                      </c:pt>
                      <c:pt idx="25050">
                        <c:v>122.8</c:v>
                      </c:pt>
                      <c:pt idx="25051">
                        <c:v>122.5</c:v>
                      </c:pt>
                      <c:pt idx="25052">
                        <c:v>123.1</c:v>
                      </c:pt>
                      <c:pt idx="25053">
                        <c:v>121.5</c:v>
                      </c:pt>
                      <c:pt idx="25054">
                        <c:v>122.9</c:v>
                      </c:pt>
                      <c:pt idx="25055">
                        <c:v>123.1</c:v>
                      </c:pt>
                      <c:pt idx="25056">
                        <c:v>123.1</c:v>
                      </c:pt>
                      <c:pt idx="25057">
                        <c:v>124</c:v>
                      </c:pt>
                      <c:pt idx="25058">
                        <c:v>122.3</c:v>
                      </c:pt>
                      <c:pt idx="25059">
                        <c:v>122.7</c:v>
                      </c:pt>
                      <c:pt idx="25060">
                        <c:v>123.4</c:v>
                      </c:pt>
                      <c:pt idx="25061">
                        <c:v>121.3</c:v>
                      </c:pt>
                      <c:pt idx="25062">
                        <c:v>121</c:v>
                      </c:pt>
                      <c:pt idx="25063">
                        <c:v>121.5</c:v>
                      </c:pt>
                      <c:pt idx="25064">
                        <c:v>121.5</c:v>
                      </c:pt>
                      <c:pt idx="25065">
                        <c:v>120.9</c:v>
                      </c:pt>
                      <c:pt idx="25066">
                        <c:v>121.6</c:v>
                      </c:pt>
                      <c:pt idx="25067">
                        <c:v>124.1</c:v>
                      </c:pt>
                      <c:pt idx="25068">
                        <c:v>122</c:v>
                      </c:pt>
                      <c:pt idx="25069">
                        <c:v>123.7</c:v>
                      </c:pt>
                      <c:pt idx="25070">
                        <c:v>121.6</c:v>
                      </c:pt>
                      <c:pt idx="25071">
                        <c:v>123.9</c:v>
                      </c:pt>
                      <c:pt idx="25072">
                        <c:v>121</c:v>
                      </c:pt>
                      <c:pt idx="25073">
                        <c:v>123.6</c:v>
                      </c:pt>
                      <c:pt idx="25074">
                        <c:v>125.2</c:v>
                      </c:pt>
                      <c:pt idx="25075">
                        <c:v>123.8</c:v>
                      </c:pt>
                      <c:pt idx="25076">
                        <c:v>123.4</c:v>
                      </c:pt>
                      <c:pt idx="25077">
                        <c:v>123.7</c:v>
                      </c:pt>
                      <c:pt idx="25078">
                        <c:v>123.9</c:v>
                      </c:pt>
                      <c:pt idx="25079">
                        <c:v>123.8</c:v>
                      </c:pt>
                      <c:pt idx="25080">
                        <c:v>124</c:v>
                      </c:pt>
                      <c:pt idx="25081">
                        <c:v>124.1</c:v>
                      </c:pt>
                      <c:pt idx="25082">
                        <c:v>125.1</c:v>
                      </c:pt>
                      <c:pt idx="25083">
                        <c:v>124.2</c:v>
                      </c:pt>
                      <c:pt idx="25084">
                        <c:v>124.2</c:v>
                      </c:pt>
                      <c:pt idx="25085">
                        <c:v>124.5</c:v>
                      </c:pt>
                      <c:pt idx="25086">
                        <c:v>123.1</c:v>
                      </c:pt>
                      <c:pt idx="25087">
                        <c:v>121.6</c:v>
                      </c:pt>
                      <c:pt idx="25088">
                        <c:v>123.6</c:v>
                      </c:pt>
                      <c:pt idx="25089">
                        <c:v>123.5</c:v>
                      </c:pt>
                      <c:pt idx="25090">
                        <c:v>124.8</c:v>
                      </c:pt>
                      <c:pt idx="25091">
                        <c:v>124.9</c:v>
                      </c:pt>
                      <c:pt idx="25092">
                        <c:v>125.3</c:v>
                      </c:pt>
                      <c:pt idx="25093">
                        <c:v>124.4</c:v>
                      </c:pt>
                      <c:pt idx="25094">
                        <c:v>123.7</c:v>
                      </c:pt>
                      <c:pt idx="25095">
                        <c:v>125</c:v>
                      </c:pt>
                      <c:pt idx="25096">
                        <c:v>125</c:v>
                      </c:pt>
                      <c:pt idx="25097">
                        <c:v>125.2</c:v>
                      </c:pt>
                      <c:pt idx="25098">
                        <c:v>124.8</c:v>
                      </c:pt>
                      <c:pt idx="25099">
                        <c:v>125.4</c:v>
                      </c:pt>
                      <c:pt idx="25100">
                        <c:v>123.9</c:v>
                      </c:pt>
                      <c:pt idx="25101">
                        <c:v>123.7</c:v>
                      </c:pt>
                      <c:pt idx="25102">
                        <c:v>125.1</c:v>
                      </c:pt>
                      <c:pt idx="25103">
                        <c:v>123.9</c:v>
                      </c:pt>
                      <c:pt idx="25104">
                        <c:v>124</c:v>
                      </c:pt>
                      <c:pt idx="25105">
                        <c:v>124.6</c:v>
                      </c:pt>
                      <c:pt idx="25106">
                        <c:v>123.1</c:v>
                      </c:pt>
                      <c:pt idx="25107">
                        <c:v>122.9</c:v>
                      </c:pt>
                      <c:pt idx="25108">
                        <c:v>123.5</c:v>
                      </c:pt>
                      <c:pt idx="25109">
                        <c:v>123.2</c:v>
                      </c:pt>
                      <c:pt idx="25110">
                        <c:v>123.5</c:v>
                      </c:pt>
                      <c:pt idx="25111">
                        <c:v>124.3</c:v>
                      </c:pt>
                      <c:pt idx="25112">
                        <c:v>124.3</c:v>
                      </c:pt>
                      <c:pt idx="25113">
                        <c:v>123.3</c:v>
                      </c:pt>
                      <c:pt idx="25114">
                        <c:v>121.2</c:v>
                      </c:pt>
                      <c:pt idx="25115">
                        <c:v>124.2</c:v>
                      </c:pt>
                      <c:pt idx="25116">
                        <c:v>123.4</c:v>
                      </c:pt>
                      <c:pt idx="25117">
                        <c:v>123.7</c:v>
                      </c:pt>
                      <c:pt idx="25118">
                        <c:v>123.1</c:v>
                      </c:pt>
                      <c:pt idx="25119">
                        <c:v>124.1</c:v>
                      </c:pt>
                      <c:pt idx="25120">
                        <c:v>123.3</c:v>
                      </c:pt>
                      <c:pt idx="25121">
                        <c:v>121.8</c:v>
                      </c:pt>
                      <c:pt idx="25122">
                        <c:v>123.5</c:v>
                      </c:pt>
                      <c:pt idx="25123">
                        <c:v>123</c:v>
                      </c:pt>
                      <c:pt idx="25124">
                        <c:v>122.3</c:v>
                      </c:pt>
                      <c:pt idx="25125">
                        <c:v>122.1</c:v>
                      </c:pt>
                      <c:pt idx="25126">
                        <c:v>123.3</c:v>
                      </c:pt>
                      <c:pt idx="25127">
                        <c:v>123.7</c:v>
                      </c:pt>
                      <c:pt idx="25128">
                        <c:v>123.6</c:v>
                      </c:pt>
                      <c:pt idx="25129">
                        <c:v>122.4</c:v>
                      </c:pt>
                      <c:pt idx="25130">
                        <c:v>124</c:v>
                      </c:pt>
                      <c:pt idx="25131">
                        <c:v>122.5</c:v>
                      </c:pt>
                      <c:pt idx="25132">
                        <c:v>122.7</c:v>
                      </c:pt>
                      <c:pt idx="25133">
                        <c:v>121.1</c:v>
                      </c:pt>
                      <c:pt idx="25134">
                        <c:v>123.1</c:v>
                      </c:pt>
                      <c:pt idx="25135">
                        <c:v>123.2</c:v>
                      </c:pt>
                      <c:pt idx="25136">
                        <c:v>123.8</c:v>
                      </c:pt>
                      <c:pt idx="25137">
                        <c:v>124.3</c:v>
                      </c:pt>
                      <c:pt idx="25138">
                        <c:v>122.8</c:v>
                      </c:pt>
                      <c:pt idx="25139">
                        <c:v>122.3</c:v>
                      </c:pt>
                      <c:pt idx="25140">
                        <c:v>123.1</c:v>
                      </c:pt>
                      <c:pt idx="25141">
                        <c:v>122.5</c:v>
                      </c:pt>
                      <c:pt idx="25142">
                        <c:v>124.2</c:v>
                      </c:pt>
                      <c:pt idx="25143">
                        <c:v>123.4</c:v>
                      </c:pt>
                      <c:pt idx="25144">
                        <c:v>124.1</c:v>
                      </c:pt>
                      <c:pt idx="25145">
                        <c:v>123.4</c:v>
                      </c:pt>
                      <c:pt idx="25146">
                        <c:v>123.4</c:v>
                      </c:pt>
                      <c:pt idx="25147">
                        <c:v>123.1</c:v>
                      </c:pt>
                      <c:pt idx="25148">
                        <c:v>123.5</c:v>
                      </c:pt>
                      <c:pt idx="25149">
                        <c:v>123.7</c:v>
                      </c:pt>
                      <c:pt idx="25150">
                        <c:v>123.2</c:v>
                      </c:pt>
                      <c:pt idx="25151">
                        <c:v>121.5</c:v>
                      </c:pt>
                      <c:pt idx="25152">
                        <c:v>123.3</c:v>
                      </c:pt>
                      <c:pt idx="25153">
                        <c:v>122.6</c:v>
                      </c:pt>
                      <c:pt idx="25154">
                        <c:v>122</c:v>
                      </c:pt>
                      <c:pt idx="25155">
                        <c:v>121.6</c:v>
                      </c:pt>
                      <c:pt idx="25156">
                        <c:v>121.2</c:v>
                      </c:pt>
                      <c:pt idx="25157">
                        <c:v>121.7</c:v>
                      </c:pt>
                      <c:pt idx="25158">
                        <c:v>122.2</c:v>
                      </c:pt>
                      <c:pt idx="25159">
                        <c:v>122.6</c:v>
                      </c:pt>
                      <c:pt idx="25160">
                        <c:v>123.4</c:v>
                      </c:pt>
                      <c:pt idx="25161">
                        <c:v>122.1</c:v>
                      </c:pt>
                      <c:pt idx="25162">
                        <c:v>123</c:v>
                      </c:pt>
                      <c:pt idx="25163">
                        <c:v>123.6</c:v>
                      </c:pt>
                      <c:pt idx="25164">
                        <c:v>122.4</c:v>
                      </c:pt>
                      <c:pt idx="25165">
                        <c:v>123</c:v>
                      </c:pt>
                      <c:pt idx="25166">
                        <c:v>123.4</c:v>
                      </c:pt>
                      <c:pt idx="25167">
                        <c:v>124.2</c:v>
                      </c:pt>
                      <c:pt idx="25168">
                        <c:v>122.5</c:v>
                      </c:pt>
                      <c:pt idx="25169">
                        <c:v>124.6</c:v>
                      </c:pt>
                      <c:pt idx="25170">
                        <c:v>124.3</c:v>
                      </c:pt>
                      <c:pt idx="25171">
                        <c:v>124.8</c:v>
                      </c:pt>
                      <c:pt idx="25172">
                        <c:v>122.5</c:v>
                      </c:pt>
                      <c:pt idx="25173">
                        <c:v>122.1</c:v>
                      </c:pt>
                      <c:pt idx="25174">
                        <c:v>121.5</c:v>
                      </c:pt>
                      <c:pt idx="25175">
                        <c:v>123.3</c:v>
                      </c:pt>
                      <c:pt idx="25176">
                        <c:v>121.2</c:v>
                      </c:pt>
                      <c:pt idx="25177">
                        <c:v>120.7</c:v>
                      </c:pt>
                      <c:pt idx="25178">
                        <c:v>120.8</c:v>
                      </c:pt>
                      <c:pt idx="25179">
                        <c:v>119.6</c:v>
                      </c:pt>
                      <c:pt idx="25180">
                        <c:v>119.4</c:v>
                      </c:pt>
                      <c:pt idx="25181">
                        <c:v>119</c:v>
                      </c:pt>
                      <c:pt idx="25182">
                        <c:v>119.8</c:v>
                      </c:pt>
                      <c:pt idx="25183">
                        <c:v>119.2</c:v>
                      </c:pt>
                      <c:pt idx="25184">
                        <c:v>118.6</c:v>
                      </c:pt>
                      <c:pt idx="25185">
                        <c:v>120.4</c:v>
                      </c:pt>
                      <c:pt idx="25186">
                        <c:v>118.8</c:v>
                      </c:pt>
                      <c:pt idx="25187">
                        <c:v>119.2</c:v>
                      </c:pt>
                      <c:pt idx="25188">
                        <c:v>118.6</c:v>
                      </c:pt>
                      <c:pt idx="25189">
                        <c:v>119</c:v>
                      </c:pt>
                      <c:pt idx="25190">
                        <c:v>118.7</c:v>
                      </c:pt>
                      <c:pt idx="25191">
                        <c:v>118.5</c:v>
                      </c:pt>
                      <c:pt idx="25192">
                        <c:v>118.2</c:v>
                      </c:pt>
                      <c:pt idx="25193">
                        <c:v>118.1</c:v>
                      </c:pt>
                      <c:pt idx="25194">
                        <c:v>118.6</c:v>
                      </c:pt>
                      <c:pt idx="25195">
                        <c:v>119.2</c:v>
                      </c:pt>
                      <c:pt idx="25196">
                        <c:v>118.3</c:v>
                      </c:pt>
                      <c:pt idx="25197">
                        <c:v>119.6</c:v>
                      </c:pt>
                      <c:pt idx="25198">
                        <c:v>117.6</c:v>
                      </c:pt>
                      <c:pt idx="25199">
                        <c:v>119.8</c:v>
                      </c:pt>
                      <c:pt idx="25200">
                        <c:v>119.3</c:v>
                      </c:pt>
                      <c:pt idx="25201">
                        <c:v>119.9</c:v>
                      </c:pt>
                      <c:pt idx="25202">
                        <c:v>119.2</c:v>
                      </c:pt>
                      <c:pt idx="25203">
                        <c:v>120.4</c:v>
                      </c:pt>
                      <c:pt idx="25204">
                        <c:v>119.6</c:v>
                      </c:pt>
                      <c:pt idx="25205">
                        <c:v>119.8</c:v>
                      </c:pt>
                      <c:pt idx="25206">
                        <c:v>119.4</c:v>
                      </c:pt>
                      <c:pt idx="25207">
                        <c:v>120.2</c:v>
                      </c:pt>
                      <c:pt idx="25208">
                        <c:v>120.2</c:v>
                      </c:pt>
                      <c:pt idx="25209">
                        <c:v>120.7</c:v>
                      </c:pt>
                      <c:pt idx="25210">
                        <c:v>122</c:v>
                      </c:pt>
                      <c:pt idx="25211">
                        <c:v>121.1</c:v>
                      </c:pt>
                      <c:pt idx="25212">
                        <c:v>120.8</c:v>
                      </c:pt>
                      <c:pt idx="25213">
                        <c:v>121.4</c:v>
                      </c:pt>
                      <c:pt idx="25214">
                        <c:v>120.6</c:v>
                      </c:pt>
                      <c:pt idx="25215">
                        <c:v>121.7</c:v>
                      </c:pt>
                      <c:pt idx="25216">
                        <c:v>120.4</c:v>
                      </c:pt>
                      <c:pt idx="25217">
                        <c:v>120.3</c:v>
                      </c:pt>
                      <c:pt idx="25218">
                        <c:v>119.1</c:v>
                      </c:pt>
                      <c:pt idx="25219">
                        <c:v>120.4</c:v>
                      </c:pt>
                      <c:pt idx="25220">
                        <c:v>119.7</c:v>
                      </c:pt>
                      <c:pt idx="25221">
                        <c:v>120</c:v>
                      </c:pt>
                      <c:pt idx="25222">
                        <c:v>120.2</c:v>
                      </c:pt>
                      <c:pt idx="25223">
                        <c:v>122</c:v>
                      </c:pt>
                      <c:pt idx="25224">
                        <c:v>120.6</c:v>
                      </c:pt>
                      <c:pt idx="25225">
                        <c:v>121</c:v>
                      </c:pt>
                      <c:pt idx="25226">
                        <c:v>119.3</c:v>
                      </c:pt>
                      <c:pt idx="25227">
                        <c:v>121.1</c:v>
                      </c:pt>
                      <c:pt idx="25228">
                        <c:v>121.4</c:v>
                      </c:pt>
                      <c:pt idx="25229">
                        <c:v>121.5</c:v>
                      </c:pt>
                      <c:pt idx="25230">
                        <c:v>120.8</c:v>
                      </c:pt>
                      <c:pt idx="25231">
                        <c:v>121.3</c:v>
                      </c:pt>
                      <c:pt idx="25232">
                        <c:v>121.3</c:v>
                      </c:pt>
                      <c:pt idx="25233">
                        <c:v>121.5</c:v>
                      </c:pt>
                      <c:pt idx="25234">
                        <c:v>120.8</c:v>
                      </c:pt>
                      <c:pt idx="25235">
                        <c:v>120.5</c:v>
                      </c:pt>
                      <c:pt idx="25236">
                        <c:v>121.5</c:v>
                      </c:pt>
                      <c:pt idx="25237">
                        <c:v>121.5</c:v>
                      </c:pt>
                      <c:pt idx="25238">
                        <c:v>121.8</c:v>
                      </c:pt>
                      <c:pt idx="25239">
                        <c:v>120.7</c:v>
                      </c:pt>
                      <c:pt idx="25240">
                        <c:v>121.2</c:v>
                      </c:pt>
                      <c:pt idx="25241">
                        <c:v>120.9</c:v>
                      </c:pt>
                      <c:pt idx="25242">
                        <c:v>119.6</c:v>
                      </c:pt>
                      <c:pt idx="25243">
                        <c:v>120.2</c:v>
                      </c:pt>
                      <c:pt idx="25244">
                        <c:v>119.3</c:v>
                      </c:pt>
                      <c:pt idx="25245">
                        <c:v>117.8</c:v>
                      </c:pt>
                      <c:pt idx="25246">
                        <c:v>118.7</c:v>
                      </c:pt>
                      <c:pt idx="25247">
                        <c:v>117.5</c:v>
                      </c:pt>
                      <c:pt idx="25248">
                        <c:v>118</c:v>
                      </c:pt>
                      <c:pt idx="25249">
                        <c:v>116.9</c:v>
                      </c:pt>
                      <c:pt idx="25250">
                        <c:v>116.7</c:v>
                      </c:pt>
                      <c:pt idx="25251">
                        <c:v>118.3</c:v>
                      </c:pt>
                      <c:pt idx="25252">
                        <c:v>117.7</c:v>
                      </c:pt>
                      <c:pt idx="25253">
                        <c:v>117.8</c:v>
                      </c:pt>
                      <c:pt idx="25254">
                        <c:v>119</c:v>
                      </c:pt>
                      <c:pt idx="25255">
                        <c:v>119.6</c:v>
                      </c:pt>
                      <c:pt idx="25256">
                        <c:v>118.3</c:v>
                      </c:pt>
                      <c:pt idx="25257">
                        <c:v>118.5</c:v>
                      </c:pt>
                      <c:pt idx="25258">
                        <c:v>117.6</c:v>
                      </c:pt>
                      <c:pt idx="25259">
                        <c:v>119.5</c:v>
                      </c:pt>
                      <c:pt idx="25260">
                        <c:v>118.3</c:v>
                      </c:pt>
                      <c:pt idx="25261">
                        <c:v>119.5</c:v>
                      </c:pt>
                      <c:pt idx="25262">
                        <c:v>118.7</c:v>
                      </c:pt>
                      <c:pt idx="25263">
                        <c:v>118.5</c:v>
                      </c:pt>
                      <c:pt idx="25264">
                        <c:v>120.1</c:v>
                      </c:pt>
                      <c:pt idx="25265">
                        <c:v>118.8</c:v>
                      </c:pt>
                      <c:pt idx="25266">
                        <c:v>118.8</c:v>
                      </c:pt>
                      <c:pt idx="25267">
                        <c:v>118</c:v>
                      </c:pt>
                      <c:pt idx="25268">
                        <c:v>117.7</c:v>
                      </c:pt>
                      <c:pt idx="25269">
                        <c:v>118.5</c:v>
                      </c:pt>
                      <c:pt idx="25270">
                        <c:v>118</c:v>
                      </c:pt>
                      <c:pt idx="25271">
                        <c:v>118.2</c:v>
                      </c:pt>
                      <c:pt idx="25272">
                        <c:v>117.1</c:v>
                      </c:pt>
                      <c:pt idx="25273">
                        <c:v>116.3</c:v>
                      </c:pt>
                      <c:pt idx="25274">
                        <c:v>117</c:v>
                      </c:pt>
                      <c:pt idx="25275">
                        <c:v>119</c:v>
                      </c:pt>
                      <c:pt idx="25276">
                        <c:v>117.7</c:v>
                      </c:pt>
                      <c:pt idx="25277">
                        <c:v>118.4</c:v>
                      </c:pt>
                      <c:pt idx="25278">
                        <c:v>117.6</c:v>
                      </c:pt>
                      <c:pt idx="25279">
                        <c:v>119.2</c:v>
                      </c:pt>
                      <c:pt idx="25280">
                        <c:v>120.5</c:v>
                      </c:pt>
                      <c:pt idx="25281">
                        <c:v>120.4</c:v>
                      </c:pt>
                      <c:pt idx="25282">
                        <c:v>122</c:v>
                      </c:pt>
                      <c:pt idx="25283">
                        <c:v>120.9</c:v>
                      </c:pt>
                      <c:pt idx="25284">
                        <c:v>122.8</c:v>
                      </c:pt>
                      <c:pt idx="25285">
                        <c:v>120.8</c:v>
                      </c:pt>
                      <c:pt idx="25286">
                        <c:v>120.8</c:v>
                      </c:pt>
                      <c:pt idx="25287">
                        <c:v>121</c:v>
                      </c:pt>
                      <c:pt idx="25288">
                        <c:v>121.1</c:v>
                      </c:pt>
                      <c:pt idx="25289">
                        <c:v>122.2</c:v>
                      </c:pt>
                      <c:pt idx="25290">
                        <c:v>122.6</c:v>
                      </c:pt>
                      <c:pt idx="25291">
                        <c:v>122.4</c:v>
                      </c:pt>
                      <c:pt idx="25292">
                        <c:v>120.8</c:v>
                      </c:pt>
                      <c:pt idx="25293">
                        <c:v>123.4</c:v>
                      </c:pt>
                      <c:pt idx="25294">
                        <c:v>121.8</c:v>
                      </c:pt>
                      <c:pt idx="25295">
                        <c:v>122.4</c:v>
                      </c:pt>
                      <c:pt idx="25296">
                        <c:v>123.2</c:v>
                      </c:pt>
                      <c:pt idx="25297">
                        <c:v>121.6</c:v>
                      </c:pt>
                      <c:pt idx="25298">
                        <c:v>123.5</c:v>
                      </c:pt>
                      <c:pt idx="25299">
                        <c:v>123.1</c:v>
                      </c:pt>
                      <c:pt idx="25300">
                        <c:v>122.9</c:v>
                      </c:pt>
                      <c:pt idx="25301">
                        <c:v>123.8</c:v>
                      </c:pt>
                      <c:pt idx="25302">
                        <c:v>122.2</c:v>
                      </c:pt>
                      <c:pt idx="25303">
                        <c:v>122.7</c:v>
                      </c:pt>
                      <c:pt idx="25304">
                        <c:v>121.4</c:v>
                      </c:pt>
                      <c:pt idx="25305">
                        <c:v>121.5</c:v>
                      </c:pt>
                      <c:pt idx="25306">
                        <c:v>121.7</c:v>
                      </c:pt>
                      <c:pt idx="25307">
                        <c:v>120.6</c:v>
                      </c:pt>
                      <c:pt idx="25308">
                        <c:v>118.7</c:v>
                      </c:pt>
                      <c:pt idx="25309">
                        <c:v>119.8</c:v>
                      </c:pt>
                      <c:pt idx="25310">
                        <c:v>119</c:v>
                      </c:pt>
                      <c:pt idx="25311">
                        <c:v>118.2</c:v>
                      </c:pt>
                      <c:pt idx="25312">
                        <c:v>118.9</c:v>
                      </c:pt>
                      <c:pt idx="25313">
                        <c:v>119.2</c:v>
                      </c:pt>
                      <c:pt idx="25314">
                        <c:v>119</c:v>
                      </c:pt>
                      <c:pt idx="25315">
                        <c:v>117.9</c:v>
                      </c:pt>
                      <c:pt idx="25316">
                        <c:v>118.1</c:v>
                      </c:pt>
                      <c:pt idx="25317">
                        <c:v>118.8</c:v>
                      </c:pt>
                      <c:pt idx="25318">
                        <c:v>119.5</c:v>
                      </c:pt>
                      <c:pt idx="25319">
                        <c:v>119.6</c:v>
                      </c:pt>
                      <c:pt idx="25320">
                        <c:v>120.3</c:v>
                      </c:pt>
                      <c:pt idx="25321">
                        <c:v>119.3</c:v>
                      </c:pt>
                      <c:pt idx="25322">
                        <c:v>121.4</c:v>
                      </c:pt>
                      <c:pt idx="25323">
                        <c:v>120.3</c:v>
                      </c:pt>
                      <c:pt idx="25324">
                        <c:v>120.3</c:v>
                      </c:pt>
                      <c:pt idx="25325">
                        <c:v>122.7</c:v>
                      </c:pt>
                      <c:pt idx="25326">
                        <c:v>121.1</c:v>
                      </c:pt>
                      <c:pt idx="25327">
                        <c:v>122.3</c:v>
                      </c:pt>
                      <c:pt idx="25328">
                        <c:v>121.5</c:v>
                      </c:pt>
                      <c:pt idx="25329">
                        <c:v>122</c:v>
                      </c:pt>
                      <c:pt idx="25330">
                        <c:v>120.4</c:v>
                      </c:pt>
                      <c:pt idx="25331">
                        <c:v>122.9</c:v>
                      </c:pt>
                      <c:pt idx="25332">
                        <c:v>119.6</c:v>
                      </c:pt>
                      <c:pt idx="25333">
                        <c:v>120.1</c:v>
                      </c:pt>
                      <c:pt idx="25334">
                        <c:v>119.2</c:v>
                      </c:pt>
                      <c:pt idx="25335">
                        <c:v>120</c:v>
                      </c:pt>
                      <c:pt idx="25336">
                        <c:v>120.4</c:v>
                      </c:pt>
                      <c:pt idx="25337">
                        <c:v>119</c:v>
                      </c:pt>
                      <c:pt idx="25338">
                        <c:v>119</c:v>
                      </c:pt>
                      <c:pt idx="25339">
                        <c:v>119.1</c:v>
                      </c:pt>
                      <c:pt idx="25340">
                        <c:v>118.8</c:v>
                      </c:pt>
                      <c:pt idx="25341">
                        <c:v>119.4</c:v>
                      </c:pt>
                      <c:pt idx="25342">
                        <c:v>119</c:v>
                      </c:pt>
                      <c:pt idx="25343">
                        <c:v>120.2</c:v>
                      </c:pt>
                      <c:pt idx="25344">
                        <c:v>118.9</c:v>
                      </c:pt>
                      <c:pt idx="25345">
                        <c:v>118.5</c:v>
                      </c:pt>
                      <c:pt idx="25346">
                        <c:v>119.4</c:v>
                      </c:pt>
                      <c:pt idx="25347">
                        <c:v>120.4</c:v>
                      </c:pt>
                      <c:pt idx="25348">
                        <c:v>120.2</c:v>
                      </c:pt>
                      <c:pt idx="25349">
                        <c:v>120.1</c:v>
                      </c:pt>
                      <c:pt idx="25350">
                        <c:v>121.3</c:v>
                      </c:pt>
                      <c:pt idx="25351">
                        <c:v>120.9</c:v>
                      </c:pt>
                      <c:pt idx="25352">
                        <c:v>120.8</c:v>
                      </c:pt>
                      <c:pt idx="25353">
                        <c:v>121.5</c:v>
                      </c:pt>
                      <c:pt idx="25354">
                        <c:v>120.9</c:v>
                      </c:pt>
                      <c:pt idx="25355">
                        <c:v>121.6</c:v>
                      </c:pt>
                      <c:pt idx="25356">
                        <c:v>121.5</c:v>
                      </c:pt>
                      <c:pt idx="25357">
                        <c:v>122.5</c:v>
                      </c:pt>
                      <c:pt idx="25358">
                        <c:v>120.9</c:v>
                      </c:pt>
                      <c:pt idx="25359">
                        <c:v>121.2</c:v>
                      </c:pt>
                      <c:pt idx="25360">
                        <c:v>121.6</c:v>
                      </c:pt>
                      <c:pt idx="25361">
                        <c:v>122.6</c:v>
                      </c:pt>
                      <c:pt idx="25362">
                        <c:v>121.5</c:v>
                      </c:pt>
                      <c:pt idx="25363">
                        <c:v>121.3</c:v>
                      </c:pt>
                      <c:pt idx="25364">
                        <c:v>120.1</c:v>
                      </c:pt>
                      <c:pt idx="25365">
                        <c:v>120.3</c:v>
                      </c:pt>
                      <c:pt idx="25366">
                        <c:v>120.3</c:v>
                      </c:pt>
                      <c:pt idx="25367">
                        <c:v>121.1</c:v>
                      </c:pt>
                      <c:pt idx="25368">
                        <c:v>119.5</c:v>
                      </c:pt>
                      <c:pt idx="25369">
                        <c:v>120.8</c:v>
                      </c:pt>
                      <c:pt idx="25370">
                        <c:v>120.6</c:v>
                      </c:pt>
                      <c:pt idx="25371">
                        <c:v>118.9</c:v>
                      </c:pt>
                      <c:pt idx="25372">
                        <c:v>120.2</c:v>
                      </c:pt>
                      <c:pt idx="25373">
                        <c:v>120.3</c:v>
                      </c:pt>
                      <c:pt idx="25374">
                        <c:v>120.3</c:v>
                      </c:pt>
                      <c:pt idx="25375">
                        <c:v>120.1</c:v>
                      </c:pt>
                      <c:pt idx="25376">
                        <c:v>120.3</c:v>
                      </c:pt>
                      <c:pt idx="25377">
                        <c:v>121.5</c:v>
                      </c:pt>
                      <c:pt idx="25378">
                        <c:v>121</c:v>
                      </c:pt>
                      <c:pt idx="25379">
                        <c:v>120.8</c:v>
                      </c:pt>
                      <c:pt idx="25380">
                        <c:v>119.7</c:v>
                      </c:pt>
                      <c:pt idx="25381">
                        <c:v>121.2</c:v>
                      </c:pt>
                      <c:pt idx="25382">
                        <c:v>121.7</c:v>
                      </c:pt>
                      <c:pt idx="25383">
                        <c:v>121.2</c:v>
                      </c:pt>
                      <c:pt idx="25384">
                        <c:v>122</c:v>
                      </c:pt>
                      <c:pt idx="25385">
                        <c:v>121</c:v>
                      </c:pt>
                      <c:pt idx="25386">
                        <c:v>120.9</c:v>
                      </c:pt>
                      <c:pt idx="25387">
                        <c:v>121.2</c:v>
                      </c:pt>
                      <c:pt idx="25388">
                        <c:v>122.2</c:v>
                      </c:pt>
                      <c:pt idx="25389">
                        <c:v>121.9</c:v>
                      </c:pt>
                      <c:pt idx="25390">
                        <c:v>121</c:v>
                      </c:pt>
                      <c:pt idx="25391">
                        <c:v>121.7</c:v>
                      </c:pt>
                      <c:pt idx="25392">
                        <c:v>122.3</c:v>
                      </c:pt>
                      <c:pt idx="25393">
                        <c:v>122.9</c:v>
                      </c:pt>
                      <c:pt idx="25394">
                        <c:v>122.1</c:v>
                      </c:pt>
                      <c:pt idx="25395">
                        <c:v>121.4</c:v>
                      </c:pt>
                      <c:pt idx="25396">
                        <c:v>121.6</c:v>
                      </c:pt>
                      <c:pt idx="25397">
                        <c:v>122.1</c:v>
                      </c:pt>
                      <c:pt idx="25398">
                        <c:v>122.2</c:v>
                      </c:pt>
                      <c:pt idx="25399">
                        <c:v>121.2</c:v>
                      </c:pt>
                      <c:pt idx="25400">
                        <c:v>121.6</c:v>
                      </c:pt>
                      <c:pt idx="25401">
                        <c:v>122.7</c:v>
                      </c:pt>
                      <c:pt idx="25402">
                        <c:v>121.3</c:v>
                      </c:pt>
                      <c:pt idx="25403">
                        <c:v>120.5</c:v>
                      </c:pt>
                      <c:pt idx="25404">
                        <c:v>121.2</c:v>
                      </c:pt>
                      <c:pt idx="25405">
                        <c:v>121.8</c:v>
                      </c:pt>
                      <c:pt idx="25406">
                        <c:v>120.8</c:v>
                      </c:pt>
                      <c:pt idx="25407">
                        <c:v>122</c:v>
                      </c:pt>
                      <c:pt idx="25408">
                        <c:v>120.7</c:v>
                      </c:pt>
                      <c:pt idx="25409">
                        <c:v>120.2</c:v>
                      </c:pt>
                      <c:pt idx="25410">
                        <c:v>120.4</c:v>
                      </c:pt>
                      <c:pt idx="25411">
                        <c:v>121.3</c:v>
                      </c:pt>
                      <c:pt idx="25412">
                        <c:v>120.7</c:v>
                      </c:pt>
                      <c:pt idx="25413">
                        <c:v>121.6</c:v>
                      </c:pt>
                      <c:pt idx="25414">
                        <c:v>121.2</c:v>
                      </c:pt>
                      <c:pt idx="25415">
                        <c:v>121.8</c:v>
                      </c:pt>
                      <c:pt idx="25416">
                        <c:v>120</c:v>
                      </c:pt>
                      <c:pt idx="25417">
                        <c:v>121</c:v>
                      </c:pt>
                      <c:pt idx="25418">
                        <c:v>121.7</c:v>
                      </c:pt>
                      <c:pt idx="25419">
                        <c:v>121.2</c:v>
                      </c:pt>
                      <c:pt idx="25420">
                        <c:v>122.5</c:v>
                      </c:pt>
                      <c:pt idx="25421">
                        <c:v>120.8</c:v>
                      </c:pt>
                      <c:pt idx="25422">
                        <c:v>121.4</c:v>
                      </c:pt>
                      <c:pt idx="25423">
                        <c:v>122.4</c:v>
                      </c:pt>
                      <c:pt idx="25424">
                        <c:v>122.4</c:v>
                      </c:pt>
                      <c:pt idx="25425">
                        <c:v>122.4</c:v>
                      </c:pt>
                      <c:pt idx="25426">
                        <c:v>123.8</c:v>
                      </c:pt>
                      <c:pt idx="25427">
                        <c:v>122.5</c:v>
                      </c:pt>
                      <c:pt idx="25428">
                        <c:v>123.1</c:v>
                      </c:pt>
                      <c:pt idx="25429">
                        <c:v>123.4</c:v>
                      </c:pt>
                      <c:pt idx="25430">
                        <c:v>122.6</c:v>
                      </c:pt>
                      <c:pt idx="25431">
                        <c:v>122.2</c:v>
                      </c:pt>
                      <c:pt idx="25432">
                        <c:v>122.4</c:v>
                      </c:pt>
                      <c:pt idx="25433">
                        <c:v>121.7</c:v>
                      </c:pt>
                      <c:pt idx="25434">
                        <c:v>122.2</c:v>
                      </c:pt>
                      <c:pt idx="25435">
                        <c:v>120.9</c:v>
                      </c:pt>
                      <c:pt idx="25436">
                        <c:v>121.2</c:v>
                      </c:pt>
                      <c:pt idx="25437">
                        <c:v>120.4</c:v>
                      </c:pt>
                      <c:pt idx="25438">
                        <c:v>120.3</c:v>
                      </c:pt>
                      <c:pt idx="25439">
                        <c:v>121.6</c:v>
                      </c:pt>
                      <c:pt idx="25440">
                        <c:v>121.3</c:v>
                      </c:pt>
                      <c:pt idx="25441">
                        <c:v>121</c:v>
                      </c:pt>
                      <c:pt idx="25442">
                        <c:v>121.5</c:v>
                      </c:pt>
                      <c:pt idx="25443">
                        <c:v>122.3</c:v>
                      </c:pt>
                      <c:pt idx="25444">
                        <c:v>121.1</c:v>
                      </c:pt>
                      <c:pt idx="25445">
                        <c:v>119.9</c:v>
                      </c:pt>
                      <c:pt idx="25446">
                        <c:v>119.6</c:v>
                      </c:pt>
                      <c:pt idx="25447">
                        <c:v>119.4</c:v>
                      </c:pt>
                      <c:pt idx="25448">
                        <c:v>121</c:v>
                      </c:pt>
                      <c:pt idx="25449">
                        <c:v>120.7</c:v>
                      </c:pt>
                      <c:pt idx="25450">
                        <c:v>120.5</c:v>
                      </c:pt>
                      <c:pt idx="25451">
                        <c:v>120.6</c:v>
                      </c:pt>
                      <c:pt idx="25452">
                        <c:v>120.4</c:v>
                      </c:pt>
                      <c:pt idx="25453">
                        <c:v>120.5</c:v>
                      </c:pt>
                      <c:pt idx="25454">
                        <c:v>120.8</c:v>
                      </c:pt>
                      <c:pt idx="25455">
                        <c:v>122</c:v>
                      </c:pt>
                      <c:pt idx="25456">
                        <c:v>121.3</c:v>
                      </c:pt>
                      <c:pt idx="25457">
                        <c:v>122</c:v>
                      </c:pt>
                      <c:pt idx="25458">
                        <c:v>123.2</c:v>
                      </c:pt>
                      <c:pt idx="25459">
                        <c:v>122</c:v>
                      </c:pt>
                      <c:pt idx="25460">
                        <c:v>122.1</c:v>
                      </c:pt>
                      <c:pt idx="25461">
                        <c:v>122.2</c:v>
                      </c:pt>
                      <c:pt idx="25462">
                        <c:v>121.4</c:v>
                      </c:pt>
                      <c:pt idx="25463">
                        <c:v>120.9</c:v>
                      </c:pt>
                      <c:pt idx="25464">
                        <c:v>120.7</c:v>
                      </c:pt>
                      <c:pt idx="25465">
                        <c:v>121.4</c:v>
                      </c:pt>
                      <c:pt idx="25466">
                        <c:v>120.9</c:v>
                      </c:pt>
                      <c:pt idx="25467">
                        <c:v>120.2</c:v>
                      </c:pt>
                      <c:pt idx="25468">
                        <c:v>121.6</c:v>
                      </c:pt>
                      <c:pt idx="25469">
                        <c:v>121.1</c:v>
                      </c:pt>
                      <c:pt idx="25470">
                        <c:v>120.4</c:v>
                      </c:pt>
                      <c:pt idx="25471">
                        <c:v>120.5</c:v>
                      </c:pt>
                      <c:pt idx="25472">
                        <c:v>120.8</c:v>
                      </c:pt>
                      <c:pt idx="25473">
                        <c:v>118</c:v>
                      </c:pt>
                      <c:pt idx="25474">
                        <c:v>118.9</c:v>
                      </c:pt>
                      <c:pt idx="25475">
                        <c:v>120</c:v>
                      </c:pt>
                      <c:pt idx="25476">
                        <c:v>119.4</c:v>
                      </c:pt>
                      <c:pt idx="25477">
                        <c:v>119.2</c:v>
                      </c:pt>
                      <c:pt idx="25478">
                        <c:v>120.3</c:v>
                      </c:pt>
                      <c:pt idx="25479">
                        <c:v>120.7</c:v>
                      </c:pt>
                      <c:pt idx="25480">
                        <c:v>120.5</c:v>
                      </c:pt>
                      <c:pt idx="25481">
                        <c:v>119.9</c:v>
                      </c:pt>
                      <c:pt idx="25482">
                        <c:v>119.8</c:v>
                      </c:pt>
                      <c:pt idx="25483">
                        <c:v>119.5</c:v>
                      </c:pt>
                      <c:pt idx="25484">
                        <c:v>121.1</c:v>
                      </c:pt>
                      <c:pt idx="25485">
                        <c:v>121.2</c:v>
                      </c:pt>
                      <c:pt idx="25486">
                        <c:v>119.3</c:v>
                      </c:pt>
                      <c:pt idx="25487">
                        <c:v>120.6</c:v>
                      </c:pt>
                      <c:pt idx="25488">
                        <c:v>120.3</c:v>
                      </c:pt>
                      <c:pt idx="25489">
                        <c:v>120.2</c:v>
                      </c:pt>
                      <c:pt idx="25490">
                        <c:v>120</c:v>
                      </c:pt>
                      <c:pt idx="25491">
                        <c:v>120.5</c:v>
                      </c:pt>
                      <c:pt idx="25492">
                        <c:v>120.6</c:v>
                      </c:pt>
                      <c:pt idx="25493">
                        <c:v>119.8</c:v>
                      </c:pt>
                      <c:pt idx="25494">
                        <c:v>120.1</c:v>
                      </c:pt>
                      <c:pt idx="25495">
                        <c:v>118.5</c:v>
                      </c:pt>
                      <c:pt idx="25496">
                        <c:v>118.7</c:v>
                      </c:pt>
                      <c:pt idx="25497">
                        <c:v>118.2</c:v>
                      </c:pt>
                      <c:pt idx="25498">
                        <c:v>118.2</c:v>
                      </c:pt>
                      <c:pt idx="25499">
                        <c:v>118.3</c:v>
                      </c:pt>
                      <c:pt idx="25500">
                        <c:v>117.4</c:v>
                      </c:pt>
                      <c:pt idx="25501">
                        <c:v>117.3</c:v>
                      </c:pt>
                      <c:pt idx="25502">
                        <c:v>118</c:v>
                      </c:pt>
                      <c:pt idx="25503">
                        <c:v>118</c:v>
                      </c:pt>
                      <c:pt idx="25504">
                        <c:v>118.9</c:v>
                      </c:pt>
                      <c:pt idx="25505">
                        <c:v>117.9</c:v>
                      </c:pt>
                      <c:pt idx="25506">
                        <c:v>118.2</c:v>
                      </c:pt>
                      <c:pt idx="25507">
                        <c:v>117.4</c:v>
                      </c:pt>
                      <c:pt idx="25508">
                        <c:v>117.1</c:v>
                      </c:pt>
                      <c:pt idx="25509">
                        <c:v>118</c:v>
                      </c:pt>
                      <c:pt idx="25510">
                        <c:v>118.1</c:v>
                      </c:pt>
                      <c:pt idx="25511">
                        <c:v>116.9</c:v>
                      </c:pt>
                      <c:pt idx="25512">
                        <c:v>117.1</c:v>
                      </c:pt>
                      <c:pt idx="25513">
                        <c:v>117.3</c:v>
                      </c:pt>
                      <c:pt idx="25514">
                        <c:v>118.2</c:v>
                      </c:pt>
                      <c:pt idx="25515">
                        <c:v>117.1</c:v>
                      </c:pt>
                      <c:pt idx="25516">
                        <c:v>118.1</c:v>
                      </c:pt>
                      <c:pt idx="25517">
                        <c:v>117.6</c:v>
                      </c:pt>
                      <c:pt idx="25518">
                        <c:v>117.5</c:v>
                      </c:pt>
                      <c:pt idx="25519">
                        <c:v>117.9</c:v>
                      </c:pt>
                      <c:pt idx="25520">
                        <c:v>116.5</c:v>
                      </c:pt>
                      <c:pt idx="25521">
                        <c:v>115.8</c:v>
                      </c:pt>
                      <c:pt idx="25522">
                        <c:v>117.5</c:v>
                      </c:pt>
                      <c:pt idx="25523">
                        <c:v>118.3</c:v>
                      </c:pt>
                      <c:pt idx="25524">
                        <c:v>117.2</c:v>
                      </c:pt>
                      <c:pt idx="25525">
                        <c:v>117</c:v>
                      </c:pt>
                      <c:pt idx="25526">
                        <c:v>116.7</c:v>
                      </c:pt>
                      <c:pt idx="25527">
                        <c:v>117.2</c:v>
                      </c:pt>
                      <c:pt idx="25528">
                        <c:v>116.5</c:v>
                      </c:pt>
                      <c:pt idx="25529">
                        <c:v>116</c:v>
                      </c:pt>
                      <c:pt idx="25530">
                        <c:v>116</c:v>
                      </c:pt>
                      <c:pt idx="25531">
                        <c:v>115.8</c:v>
                      </c:pt>
                      <c:pt idx="25532">
                        <c:v>115.5</c:v>
                      </c:pt>
                      <c:pt idx="25533">
                        <c:v>115.7</c:v>
                      </c:pt>
                      <c:pt idx="25534">
                        <c:v>113.9</c:v>
                      </c:pt>
                      <c:pt idx="25535">
                        <c:v>114.5</c:v>
                      </c:pt>
                      <c:pt idx="25536">
                        <c:v>115.6</c:v>
                      </c:pt>
                      <c:pt idx="25537">
                        <c:v>116.2</c:v>
                      </c:pt>
                      <c:pt idx="25538">
                        <c:v>115.6</c:v>
                      </c:pt>
                      <c:pt idx="25539">
                        <c:v>113.8</c:v>
                      </c:pt>
                      <c:pt idx="25540">
                        <c:v>115.5</c:v>
                      </c:pt>
                      <c:pt idx="25541">
                        <c:v>114</c:v>
                      </c:pt>
                      <c:pt idx="25542">
                        <c:v>114.1</c:v>
                      </c:pt>
                      <c:pt idx="25543">
                        <c:v>115.2</c:v>
                      </c:pt>
                      <c:pt idx="25544">
                        <c:v>116.2</c:v>
                      </c:pt>
                      <c:pt idx="25545">
                        <c:v>117.3</c:v>
                      </c:pt>
                      <c:pt idx="25546">
                        <c:v>116.7</c:v>
                      </c:pt>
                      <c:pt idx="25547">
                        <c:v>117.3</c:v>
                      </c:pt>
                      <c:pt idx="25548">
                        <c:v>115.9</c:v>
                      </c:pt>
                      <c:pt idx="25549">
                        <c:v>117.6</c:v>
                      </c:pt>
                      <c:pt idx="25550">
                        <c:v>115.4</c:v>
                      </c:pt>
                      <c:pt idx="25551">
                        <c:v>116.8</c:v>
                      </c:pt>
                      <c:pt idx="25552">
                        <c:v>116.1</c:v>
                      </c:pt>
                      <c:pt idx="25553">
                        <c:v>116.8</c:v>
                      </c:pt>
                      <c:pt idx="25554">
                        <c:v>116.7</c:v>
                      </c:pt>
                      <c:pt idx="25555">
                        <c:v>115.5</c:v>
                      </c:pt>
                      <c:pt idx="25556">
                        <c:v>116.6</c:v>
                      </c:pt>
                      <c:pt idx="25557">
                        <c:v>115.9</c:v>
                      </c:pt>
                      <c:pt idx="25558">
                        <c:v>115</c:v>
                      </c:pt>
                      <c:pt idx="25559">
                        <c:v>115.8</c:v>
                      </c:pt>
                      <c:pt idx="25560">
                        <c:v>114.8</c:v>
                      </c:pt>
                      <c:pt idx="25561">
                        <c:v>115.3</c:v>
                      </c:pt>
                      <c:pt idx="25562">
                        <c:v>116.2</c:v>
                      </c:pt>
                      <c:pt idx="25563">
                        <c:v>116.9</c:v>
                      </c:pt>
                      <c:pt idx="25564">
                        <c:v>115.4</c:v>
                      </c:pt>
                      <c:pt idx="25565">
                        <c:v>115.8</c:v>
                      </c:pt>
                      <c:pt idx="25566">
                        <c:v>115.6</c:v>
                      </c:pt>
                      <c:pt idx="25567">
                        <c:v>115.5</c:v>
                      </c:pt>
                      <c:pt idx="25568">
                        <c:v>115.5</c:v>
                      </c:pt>
                      <c:pt idx="25569">
                        <c:v>115.8</c:v>
                      </c:pt>
                      <c:pt idx="25570">
                        <c:v>115.2</c:v>
                      </c:pt>
                      <c:pt idx="25571">
                        <c:v>117.4</c:v>
                      </c:pt>
                      <c:pt idx="25572">
                        <c:v>117.5</c:v>
                      </c:pt>
                      <c:pt idx="25573">
                        <c:v>117.4</c:v>
                      </c:pt>
                      <c:pt idx="25574">
                        <c:v>117.4</c:v>
                      </c:pt>
                      <c:pt idx="25575">
                        <c:v>117.7</c:v>
                      </c:pt>
                      <c:pt idx="25576">
                        <c:v>117.2</c:v>
                      </c:pt>
                      <c:pt idx="25577">
                        <c:v>118</c:v>
                      </c:pt>
                      <c:pt idx="25578">
                        <c:v>116.8</c:v>
                      </c:pt>
                      <c:pt idx="25579">
                        <c:v>117</c:v>
                      </c:pt>
                      <c:pt idx="25580">
                        <c:v>117.1</c:v>
                      </c:pt>
                      <c:pt idx="25581">
                        <c:v>117.6</c:v>
                      </c:pt>
                      <c:pt idx="25582">
                        <c:v>118</c:v>
                      </c:pt>
                      <c:pt idx="25583">
                        <c:v>116.8</c:v>
                      </c:pt>
                      <c:pt idx="25584">
                        <c:v>117</c:v>
                      </c:pt>
                      <c:pt idx="25585">
                        <c:v>116.6</c:v>
                      </c:pt>
                      <c:pt idx="25586">
                        <c:v>116.5</c:v>
                      </c:pt>
                      <c:pt idx="25587">
                        <c:v>115.6</c:v>
                      </c:pt>
                      <c:pt idx="25588">
                        <c:v>116.5</c:v>
                      </c:pt>
                      <c:pt idx="25589">
                        <c:v>115.7</c:v>
                      </c:pt>
                      <c:pt idx="25590">
                        <c:v>115.5</c:v>
                      </c:pt>
                      <c:pt idx="25591">
                        <c:v>115.4</c:v>
                      </c:pt>
                      <c:pt idx="25592">
                        <c:v>114.3</c:v>
                      </c:pt>
                      <c:pt idx="25593">
                        <c:v>114.8</c:v>
                      </c:pt>
                      <c:pt idx="25594">
                        <c:v>116</c:v>
                      </c:pt>
                      <c:pt idx="25595">
                        <c:v>114.8</c:v>
                      </c:pt>
                      <c:pt idx="25596">
                        <c:v>114</c:v>
                      </c:pt>
                      <c:pt idx="25597">
                        <c:v>114.5</c:v>
                      </c:pt>
                      <c:pt idx="25598">
                        <c:v>114.7</c:v>
                      </c:pt>
                      <c:pt idx="25599">
                        <c:v>115</c:v>
                      </c:pt>
                      <c:pt idx="25600">
                        <c:v>114</c:v>
                      </c:pt>
                      <c:pt idx="25601">
                        <c:v>113.9</c:v>
                      </c:pt>
                      <c:pt idx="25602">
                        <c:v>113.3</c:v>
                      </c:pt>
                      <c:pt idx="25603">
                        <c:v>114</c:v>
                      </c:pt>
                      <c:pt idx="25604">
                        <c:v>115.6</c:v>
                      </c:pt>
                      <c:pt idx="25605">
                        <c:v>115.1</c:v>
                      </c:pt>
                      <c:pt idx="25606">
                        <c:v>114.8</c:v>
                      </c:pt>
                      <c:pt idx="25607">
                        <c:v>115.7</c:v>
                      </c:pt>
                      <c:pt idx="25608">
                        <c:v>116.3</c:v>
                      </c:pt>
                      <c:pt idx="25609">
                        <c:v>117</c:v>
                      </c:pt>
                      <c:pt idx="25610">
                        <c:v>114.9</c:v>
                      </c:pt>
                      <c:pt idx="25611">
                        <c:v>115.9</c:v>
                      </c:pt>
                      <c:pt idx="25612">
                        <c:v>117</c:v>
                      </c:pt>
                      <c:pt idx="25613">
                        <c:v>115.9</c:v>
                      </c:pt>
                      <c:pt idx="25614">
                        <c:v>117.8</c:v>
                      </c:pt>
                      <c:pt idx="25615">
                        <c:v>115.9</c:v>
                      </c:pt>
                      <c:pt idx="25616">
                        <c:v>115.3</c:v>
                      </c:pt>
                      <c:pt idx="25617">
                        <c:v>115</c:v>
                      </c:pt>
                      <c:pt idx="25618">
                        <c:v>114.8</c:v>
                      </c:pt>
                      <c:pt idx="25619">
                        <c:v>115</c:v>
                      </c:pt>
                      <c:pt idx="25620">
                        <c:v>114.6</c:v>
                      </c:pt>
                      <c:pt idx="25621">
                        <c:v>115</c:v>
                      </c:pt>
                      <c:pt idx="25622">
                        <c:v>114.1</c:v>
                      </c:pt>
                      <c:pt idx="25623">
                        <c:v>113.5</c:v>
                      </c:pt>
                      <c:pt idx="25624">
                        <c:v>113.9</c:v>
                      </c:pt>
                      <c:pt idx="25625">
                        <c:v>115.2</c:v>
                      </c:pt>
                      <c:pt idx="25626">
                        <c:v>114.6</c:v>
                      </c:pt>
                      <c:pt idx="25627">
                        <c:v>114.3</c:v>
                      </c:pt>
                      <c:pt idx="25628">
                        <c:v>114.3</c:v>
                      </c:pt>
                      <c:pt idx="25629">
                        <c:v>115</c:v>
                      </c:pt>
                      <c:pt idx="25630">
                        <c:v>114.1</c:v>
                      </c:pt>
                      <c:pt idx="25631">
                        <c:v>114.9</c:v>
                      </c:pt>
                      <c:pt idx="25632">
                        <c:v>115.2</c:v>
                      </c:pt>
                      <c:pt idx="25633">
                        <c:v>116.2</c:v>
                      </c:pt>
                      <c:pt idx="25634">
                        <c:v>115.6</c:v>
                      </c:pt>
                      <c:pt idx="25635">
                        <c:v>116.8</c:v>
                      </c:pt>
                      <c:pt idx="25636">
                        <c:v>115.8</c:v>
                      </c:pt>
                      <c:pt idx="25637">
                        <c:v>115.7</c:v>
                      </c:pt>
                      <c:pt idx="25638">
                        <c:v>115.4</c:v>
                      </c:pt>
                      <c:pt idx="25639">
                        <c:v>116</c:v>
                      </c:pt>
                      <c:pt idx="25640">
                        <c:v>115.8</c:v>
                      </c:pt>
                      <c:pt idx="25641">
                        <c:v>116.8</c:v>
                      </c:pt>
                      <c:pt idx="25642">
                        <c:v>116.6</c:v>
                      </c:pt>
                      <c:pt idx="25643">
                        <c:v>116.2</c:v>
                      </c:pt>
                      <c:pt idx="25644">
                        <c:v>114.7</c:v>
                      </c:pt>
                      <c:pt idx="25645">
                        <c:v>114.7</c:v>
                      </c:pt>
                      <c:pt idx="25646">
                        <c:v>115</c:v>
                      </c:pt>
                      <c:pt idx="25647">
                        <c:v>114.6</c:v>
                      </c:pt>
                      <c:pt idx="25648">
                        <c:v>114.4</c:v>
                      </c:pt>
                      <c:pt idx="25649">
                        <c:v>114.3</c:v>
                      </c:pt>
                      <c:pt idx="25650">
                        <c:v>114.1</c:v>
                      </c:pt>
                      <c:pt idx="25651">
                        <c:v>113.4</c:v>
                      </c:pt>
                      <c:pt idx="25652">
                        <c:v>113.6</c:v>
                      </c:pt>
                      <c:pt idx="25653">
                        <c:v>113.8</c:v>
                      </c:pt>
                      <c:pt idx="25654">
                        <c:v>113.4</c:v>
                      </c:pt>
                      <c:pt idx="25655">
                        <c:v>113.5</c:v>
                      </c:pt>
                      <c:pt idx="25656">
                        <c:v>113.7</c:v>
                      </c:pt>
                      <c:pt idx="25657">
                        <c:v>114.2</c:v>
                      </c:pt>
                      <c:pt idx="25658">
                        <c:v>114.6</c:v>
                      </c:pt>
                      <c:pt idx="25659">
                        <c:v>113.3</c:v>
                      </c:pt>
                      <c:pt idx="25660">
                        <c:v>114.1</c:v>
                      </c:pt>
                      <c:pt idx="25661">
                        <c:v>113.7</c:v>
                      </c:pt>
                      <c:pt idx="25662">
                        <c:v>113.8</c:v>
                      </c:pt>
                      <c:pt idx="25663">
                        <c:v>114.2</c:v>
                      </c:pt>
                      <c:pt idx="25664">
                        <c:v>114.5</c:v>
                      </c:pt>
                      <c:pt idx="25665">
                        <c:v>115</c:v>
                      </c:pt>
                      <c:pt idx="25666">
                        <c:v>114.7</c:v>
                      </c:pt>
                      <c:pt idx="25667">
                        <c:v>114.6</c:v>
                      </c:pt>
                      <c:pt idx="25668">
                        <c:v>113.4</c:v>
                      </c:pt>
                      <c:pt idx="25669">
                        <c:v>114.7</c:v>
                      </c:pt>
                      <c:pt idx="25670">
                        <c:v>114.6</c:v>
                      </c:pt>
                      <c:pt idx="25671">
                        <c:v>113.6</c:v>
                      </c:pt>
                      <c:pt idx="25672">
                        <c:v>114.1</c:v>
                      </c:pt>
                      <c:pt idx="25673">
                        <c:v>114.3</c:v>
                      </c:pt>
                      <c:pt idx="25674">
                        <c:v>113.6</c:v>
                      </c:pt>
                      <c:pt idx="25675">
                        <c:v>114.7</c:v>
                      </c:pt>
                      <c:pt idx="25676">
                        <c:v>114.4</c:v>
                      </c:pt>
                      <c:pt idx="25677">
                        <c:v>115.2</c:v>
                      </c:pt>
                      <c:pt idx="25678">
                        <c:v>113.9</c:v>
                      </c:pt>
                      <c:pt idx="25679">
                        <c:v>115.2</c:v>
                      </c:pt>
                      <c:pt idx="25680">
                        <c:v>115.5</c:v>
                      </c:pt>
                      <c:pt idx="25681">
                        <c:v>114.4</c:v>
                      </c:pt>
                      <c:pt idx="25682">
                        <c:v>114.3</c:v>
                      </c:pt>
                      <c:pt idx="25683">
                        <c:v>114.6</c:v>
                      </c:pt>
                      <c:pt idx="25684">
                        <c:v>116.2</c:v>
                      </c:pt>
                      <c:pt idx="25685">
                        <c:v>115.5</c:v>
                      </c:pt>
                      <c:pt idx="25686">
                        <c:v>115.3</c:v>
                      </c:pt>
                      <c:pt idx="25687">
                        <c:v>115.4</c:v>
                      </c:pt>
                      <c:pt idx="25688">
                        <c:v>116.6</c:v>
                      </c:pt>
                      <c:pt idx="25689">
                        <c:v>116.6</c:v>
                      </c:pt>
                      <c:pt idx="25690">
                        <c:v>116.6</c:v>
                      </c:pt>
                      <c:pt idx="25691">
                        <c:v>118.1</c:v>
                      </c:pt>
                      <c:pt idx="25692">
                        <c:v>117.2</c:v>
                      </c:pt>
                      <c:pt idx="25693">
                        <c:v>118.5</c:v>
                      </c:pt>
                      <c:pt idx="25694">
                        <c:v>119</c:v>
                      </c:pt>
                      <c:pt idx="25695">
                        <c:v>118.8</c:v>
                      </c:pt>
                      <c:pt idx="25696">
                        <c:v>118.2</c:v>
                      </c:pt>
                      <c:pt idx="25697">
                        <c:v>118.6</c:v>
                      </c:pt>
                      <c:pt idx="25698">
                        <c:v>117.7</c:v>
                      </c:pt>
                      <c:pt idx="25699">
                        <c:v>117.4</c:v>
                      </c:pt>
                      <c:pt idx="25700">
                        <c:v>117.2</c:v>
                      </c:pt>
                      <c:pt idx="25701">
                        <c:v>117.6</c:v>
                      </c:pt>
                      <c:pt idx="25702">
                        <c:v>117.7</c:v>
                      </c:pt>
                      <c:pt idx="25703">
                        <c:v>117.1</c:v>
                      </c:pt>
                      <c:pt idx="25704">
                        <c:v>117.1</c:v>
                      </c:pt>
                      <c:pt idx="25705">
                        <c:v>117</c:v>
                      </c:pt>
                      <c:pt idx="25706">
                        <c:v>116.5</c:v>
                      </c:pt>
                      <c:pt idx="25707">
                        <c:v>116.5</c:v>
                      </c:pt>
                      <c:pt idx="25708">
                        <c:v>117.2</c:v>
                      </c:pt>
                      <c:pt idx="25709">
                        <c:v>117.4</c:v>
                      </c:pt>
                      <c:pt idx="25710">
                        <c:v>117.6</c:v>
                      </c:pt>
                      <c:pt idx="25711">
                        <c:v>116</c:v>
                      </c:pt>
                      <c:pt idx="25712">
                        <c:v>117.6</c:v>
                      </c:pt>
                      <c:pt idx="25713">
                        <c:v>117</c:v>
                      </c:pt>
                      <c:pt idx="25714">
                        <c:v>116.8</c:v>
                      </c:pt>
                      <c:pt idx="25715">
                        <c:v>117.4</c:v>
                      </c:pt>
                      <c:pt idx="25716">
                        <c:v>116.6</c:v>
                      </c:pt>
                      <c:pt idx="25717">
                        <c:v>114.9</c:v>
                      </c:pt>
                      <c:pt idx="25718">
                        <c:v>116.4</c:v>
                      </c:pt>
                      <c:pt idx="25719">
                        <c:v>115.5</c:v>
                      </c:pt>
                      <c:pt idx="25720">
                        <c:v>115.9</c:v>
                      </c:pt>
                      <c:pt idx="25721">
                        <c:v>116.4</c:v>
                      </c:pt>
                      <c:pt idx="25722">
                        <c:v>115.5</c:v>
                      </c:pt>
                      <c:pt idx="25723">
                        <c:v>115.7</c:v>
                      </c:pt>
                      <c:pt idx="25724">
                        <c:v>115.7</c:v>
                      </c:pt>
                      <c:pt idx="25725">
                        <c:v>115.7</c:v>
                      </c:pt>
                      <c:pt idx="25726">
                        <c:v>115.4</c:v>
                      </c:pt>
                      <c:pt idx="25727">
                        <c:v>115.9</c:v>
                      </c:pt>
                      <c:pt idx="25728">
                        <c:v>116.6</c:v>
                      </c:pt>
                      <c:pt idx="25729">
                        <c:v>117</c:v>
                      </c:pt>
                      <c:pt idx="25730">
                        <c:v>117</c:v>
                      </c:pt>
                      <c:pt idx="25731">
                        <c:v>116.1</c:v>
                      </c:pt>
                      <c:pt idx="25732">
                        <c:v>115.2</c:v>
                      </c:pt>
                      <c:pt idx="25733">
                        <c:v>116.2</c:v>
                      </c:pt>
                      <c:pt idx="25734">
                        <c:v>116.8</c:v>
                      </c:pt>
                      <c:pt idx="25735">
                        <c:v>116</c:v>
                      </c:pt>
                      <c:pt idx="25736">
                        <c:v>116.6</c:v>
                      </c:pt>
                      <c:pt idx="25737">
                        <c:v>116.2</c:v>
                      </c:pt>
                      <c:pt idx="25738">
                        <c:v>118.1</c:v>
                      </c:pt>
                      <c:pt idx="25739">
                        <c:v>115.6</c:v>
                      </c:pt>
                      <c:pt idx="25740">
                        <c:v>116.4</c:v>
                      </c:pt>
                      <c:pt idx="25741">
                        <c:v>117</c:v>
                      </c:pt>
                      <c:pt idx="25742">
                        <c:v>116.1</c:v>
                      </c:pt>
                      <c:pt idx="25743">
                        <c:v>114.3</c:v>
                      </c:pt>
                      <c:pt idx="25744">
                        <c:v>115.1</c:v>
                      </c:pt>
                      <c:pt idx="25745">
                        <c:v>115.3</c:v>
                      </c:pt>
                      <c:pt idx="25746">
                        <c:v>116.3</c:v>
                      </c:pt>
                      <c:pt idx="25747">
                        <c:v>116.3</c:v>
                      </c:pt>
                      <c:pt idx="25748">
                        <c:v>118.1</c:v>
                      </c:pt>
                      <c:pt idx="25749">
                        <c:v>117.1</c:v>
                      </c:pt>
                      <c:pt idx="25750">
                        <c:v>117.3</c:v>
                      </c:pt>
                      <c:pt idx="25751">
                        <c:v>116.2</c:v>
                      </c:pt>
                      <c:pt idx="25752">
                        <c:v>114.8</c:v>
                      </c:pt>
                      <c:pt idx="25753">
                        <c:v>115.9</c:v>
                      </c:pt>
                      <c:pt idx="25754">
                        <c:v>115.7</c:v>
                      </c:pt>
                      <c:pt idx="25755">
                        <c:v>116.8</c:v>
                      </c:pt>
                      <c:pt idx="25756">
                        <c:v>116.6</c:v>
                      </c:pt>
                      <c:pt idx="25757">
                        <c:v>116</c:v>
                      </c:pt>
                      <c:pt idx="25758">
                        <c:v>116.4</c:v>
                      </c:pt>
                      <c:pt idx="25759">
                        <c:v>115.7</c:v>
                      </c:pt>
                      <c:pt idx="25760">
                        <c:v>116.6</c:v>
                      </c:pt>
                      <c:pt idx="25761">
                        <c:v>116.4</c:v>
                      </c:pt>
                      <c:pt idx="25762">
                        <c:v>116.8</c:v>
                      </c:pt>
                      <c:pt idx="25763">
                        <c:v>116.8</c:v>
                      </c:pt>
                      <c:pt idx="25764">
                        <c:v>115.6</c:v>
                      </c:pt>
                      <c:pt idx="25765">
                        <c:v>115.9</c:v>
                      </c:pt>
                      <c:pt idx="25766">
                        <c:v>115.7</c:v>
                      </c:pt>
                      <c:pt idx="25767">
                        <c:v>117.1</c:v>
                      </c:pt>
                      <c:pt idx="25768">
                        <c:v>116.2</c:v>
                      </c:pt>
                      <c:pt idx="25769">
                        <c:v>115.6</c:v>
                      </c:pt>
                      <c:pt idx="25770">
                        <c:v>117.1</c:v>
                      </c:pt>
                      <c:pt idx="25771">
                        <c:v>115.8</c:v>
                      </c:pt>
                      <c:pt idx="25772">
                        <c:v>117</c:v>
                      </c:pt>
                      <c:pt idx="25773">
                        <c:v>115.8</c:v>
                      </c:pt>
                      <c:pt idx="25774">
                        <c:v>116.2</c:v>
                      </c:pt>
                      <c:pt idx="25775">
                        <c:v>115.7</c:v>
                      </c:pt>
                      <c:pt idx="25776">
                        <c:v>115.2</c:v>
                      </c:pt>
                      <c:pt idx="25777">
                        <c:v>116.4</c:v>
                      </c:pt>
                      <c:pt idx="25778">
                        <c:v>117.2</c:v>
                      </c:pt>
                      <c:pt idx="25779">
                        <c:v>117</c:v>
                      </c:pt>
                      <c:pt idx="25780">
                        <c:v>116.6</c:v>
                      </c:pt>
                      <c:pt idx="25781">
                        <c:v>117.1</c:v>
                      </c:pt>
                      <c:pt idx="25782">
                        <c:v>116.8</c:v>
                      </c:pt>
                      <c:pt idx="25783">
                        <c:v>118.4</c:v>
                      </c:pt>
                      <c:pt idx="25784">
                        <c:v>117.5</c:v>
                      </c:pt>
                      <c:pt idx="25785">
                        <c:v>116.9</c:v>
                      </c:pt>
                      <c:pt idx="25786">
                        <c:v>117.4</c:v>
                      </c:pt>
                      <c:pt idx="25787">
                        <c:v>117</c:v>
                      </c:pt>
                      <c:pt idx="25788">
                        <c:v>117.2</c:v>
                      </c:pt>
                      <c:pt idx="25789">
                        <c:v>116.7</c:v>
                      </c:pt>
                      <c:pt idx="25790">
                        <c:v>117.5</c:v>
                      </c:pt>
                      <c:pt idx="25791">
                        <c:v>117.3</c:v>
                      </c:pt>
                      <c:pt idx="25792">
                        <c:v>117.2</c:v>
                      </c:pt>
                      <c:pt idx="25793">
                        <c:v>117.5</c:v>
                      </c:pt>
                      <c:pt idx="25794">
                        <c:v>117.4</c:v>
                      </c:pt>
                      <c:pt idx="25795">
                        <c:v>117.1</c:v>
                      </c:pt>
                      <c:pt idx="25796">
                        <c:v>116.5</c:v>
                      </c:pt>
                      <c:pt idx="25797">
                        <c:v>115.8</c:v>
                      </c:pt>
                      <c:pt idx="25798">
                        <c:v>116.4</c:v>
                      </c:pt>
                      <c:pt idx="25799">
                        <c:v>118.4</c:v>
                      </c:pt>
                      <c:pt idx="25800">
                        <c:v>117.3</c:v>
                      </c:pt>
                      <c:pt idx="25801">
                        <c:v>117</c:v>
                      </c:pt>
                      <c:pt idx="25802">
                        <c:v>117.1</c:v>
                      </c:pt>
                      <c:pt idx="25803">
                        <c:v>116.9</c:v>
                      </c:pt>
                      <c:pt idx="25804">
                        <c:v>117.2</c:v>
                      </c:pt>
                      <c:pt idx="25805">
                        <c:v>117</c:v>
                      </c:pt>
                      <c:pt idx="25806">
                        <c:v>117</c:v>
                      </c:pt>
                      <c:pt idx="25807">
                        <c:v>117</c:v>
                      </c:pt>
                      <c:pt idx="25808">
                        <c:v>116.9</c:v>
                      </c:pt>
                      <c:pt idx="25809">
                        <c:v>117.5</c:v>
                      </c:pt>
                      <c:pt idx="25810">
                        <c:v>119.3</c:v>
                      </c:pt>
                      <c:pt idx="25811">
                        <c:v>117.6</c:v>
                      </c:pt>
                      <c:pt idx="25812">
                        <c:v>117.1</c:v>
                      </c:pt>
                      <c:pt idx="25813">
                        <c:v>116.8</c:v>
                      </c:pt>
                      <c:pt idx="25814">
                        <c:v>116.6</c:v>
                      </c:pt>
                      <c:pt idx="25815">
                        <c:v>117.6</c:v>
                      </c:pt>
                      <c:pt idx="25816">
                        <c:v>117.3</c:v>
                      </c:pt>
                      <c:pt idx="25817">
                        <c:v>117.3</c:v>
                      </c:pt>
                      <c:pt idx="25818">
                        <c:v>117.1</c:v>
                      </c:pt>
                      <c:pt idx="25819">
                        <c:v>118</c:v>
                      </c:pt>
                      <c:pt idx="25820">
                        <c:v>117.3</c:v>
                      </c:pt>
                      <c:pt idx="25821">
                        <c:v>117.9</c:v>
                      </c:pt>
                      <c:pt idx="25822">
                        <c:v>118.8</c:v>
                      </c:pt>
                      <c:pt idx="25823">
                        <c:v>117.4</c:v>
                      </c:pt>
                      <c:pt idx="25824">
                        <c:v>117.7</c:v>
                      </c:pt>
                      <c:pt idx="25825">
                        <c:v>117.2</c:v>
                      </c:pt>
                      <c:pt idx="25826">
                        <c:v>117.7</c:v>
                      </c:pt>
                      <c:pt idx="25827">
                        <c:v>117.4</c:v>
                      </c:pt>
                      <c:pt idx="25828">
                        <c:v>116.9</c:v>
                      </c:pt>
                      <c:pt idx="25829">
                        <c:v>117.3</c:v>
                      </c:pt>
                      <c:pt idx="25830">
                        <c:v>118</c:v>
                      </c:pt>
                      <c:pt idx="25831">
                        <c:v>118.5</c:v>
                      </c:pt>
                      <c:pt idx="25832">
                        <c:v>118.3</c:v>
                      </c:pt>
                      <c:pt idx="25833">
                        <c:v>116.8</c:v>
                      </c:pt>
                      <c:pt idx="25834">
                        <c:v>118.5</c:v>
                      </c:pt>
                      <c:pt idx="25835">
                        <c:v>117.8</c:v>
                      </c:pt>
                      <c:pt idx="25836">
                        <c:v>119.4</c:v>
                      </c:pt>
                      <c:pt idx="25837">
                        <c:v>117.6</c:v>
                      </c:pt>
                      <c:pt idx="25838">
                        <c:v>118</c:v>
                      </c:pt>
                      <c:pt idx="25839">
                        <c:v>117.8</c:v>
                      </c:pt>
                      <c:pt idx="25840">
                        <c:v>118.3</c:v>
                      </c:pt>
                      <c:pt idx="25841">
                        <c:v>117.2</c:v>
                      </c:pt>
                      <c:pt idx="25842">
                        <c:v>118.3</c:v>
                      </c:pt>
                      <c:pt idx="25843">
                        <c:v>118.1</c:v>
                      </c:pt>
                      <c:pt idx="25844">
                        <c:v>117.5</c:v>
                      </c:pt>
                      <c:pt idx="25845">
                        <c:v>117.9</c:v>
                      </c:pt>
                      <c:pt idx="25846">
                        <c:v>118.2</c:v>
                      </c:pt>
                      <c:pt idx="25847">
                        <c:v>118.2</c:v>
                      </c:pt>
                      <c:pt idx="25848">
                        <c:v>118.7</c:v>
                      </c:pt>
                      <c:pt idx="25849">
                        <c:v>118.8</c:v>
                      </c:pt>
                      <c:pt idx="25850">
                        <c:v>117.7</c:v>
                      </c:pt>
                      <c:pt idx="25851">
                        <c:v>116.9</c:v>
                      </c:pt>
                      <c:pt idx="25852">
                        <c:v>119.5</c:v>
                      </c:pt>
                      <c:pt idx="25853">
                        <c:v>118.6</c:v>
                      </c:pt>
                      <c:pt idx="25854">
                        <c:v>118.3</c:v>
                      </c:pt>
                      <c:pt idx="25855">
                        <c:v>118.3</c:v>
                      </c:pt>
                      <c:pt idx="25856">
                        <c:v>119</c:v>
                      </c:pt>
                      <c:pt idx="25857">
                        <c:v>118</c:v>
                      </c:pt>
                      <c:pt idx="25858">
                        <c:v>117.2</c:v>
                      </c:pt>
                      <c:pt idx="25859">
                        <c:v>118.9</c:v>
                      </c:pt>
                      <c:pt idx="25860">
                        <c:v>118.3</c:v>
                      </c:pt>
                      <c:pt idx="25861">
                        <c:v>119.5</c:v>
                      </c:pt>
                      <c:pt idx="25862">
                        <c:v>118.2</c:v>
                      </c:pt>
                      <c:pt idx="25863">
                        <c:v>119</c:v>
                      </c:pt>
                      <c:pt idx="25864">
                        <c:v>117.4</c:v>
                      </c:pt>
                      <c:pt idx="25865">
                        <c:v>118.2</c:v>
                      </c:pt>
                      <c:pt idx="25866">
                        <c:v>119.5</c:v>
                      </c:pt>
                      <c:pt idx="25867">
                        <c:v>118</c:v>
                      </c:pt>
                      <c:pt idx="25868">
                        <c:v>118.5</c:v>
                      </c:pt>
                      <c:pt idx="25869">
                        <c:v>119.2</c:v>
                      </c:pt>
                      <c:pt idx="25870">
                        <c:v>118.3</c:v>
                      </c:pt>
                      <c:pt idx="25871">
                        <c:v>118.8</c:v>
                      </c:pt>
                      <c:pt idx="25872">
                        <c:v>120.5</c:v>
                      </c:pt>
                      <c:pt idx="25873">
                        <c:v>120.5</c:v>
                      </c:pt>
                      <c:pt idx="25874">
                        <c:v>118.5</c:v>
                      </c:pt>
                      <c:pt idx="25875">
                        <c:v>119.3</c:v>
                      </c:pt>
                      <c:pt idx="25876">
                        <c:v>118.8</c:v>
                      </c:pt>
                      <c:pt idx="25877">
                        <c:v>118.1</c:v>
                      </c:pt>
                      <c:pt idx="25878">
                        <c:v>119.5</c:v>
                      </c:pt>
                      <c:pt idx="25879">
                        <c:v>119.5</c:v>
                      </c:pt>
                      <c:pt idx="25880">
                        <c:v>119.3</c:v>
                      </c:pt>
                      <c:pt idx="25881">
                        <c:v>119.6</c:v>
                      </c:pt>
                      <c:pt idx="25882">
                        <c:v>118.9</c:v>
                      </c:pt>
                      <c:pt idx="25883">
                        <c:v>119.2</c:v>
                      </c:pt>
                      <c:pt idx="25884">
                        <c:v>118.7</c:v>
                      </c:pt>
                      <c:pt idx="25885">
                        <c:v>119.3</c:v>
                      </c:pt>
                      <c:pt idx="25886">
                        <c:v>118.8</c:v>
                      </c:pt>
                      <c:pt idx="25887">
                        <c:v>118.3</c:v>
                      </c:pt>
                      <c:pt idx="25888">
                        <c:v>118.3</c:v>
                      </c:pt>
                      <c:pt idx="25889">
                        <c:v>119.6</c:v>
                      </c:pt>
                      <c:pt idx="25890">
                        <c:v>119</c:v>
                      </c:pt>
                      <c:pt idx="25891">
                        <c:v>119.9</c:v>
                      </c:pt>
                      <c:pt idx="25892">
                        <c:v>118.1</c:v>
                      </c:pt>
                      <c:pt idx="25893">
                        <c:v>118.8</c:v>
                      </c:pt>
                      <c:pt idx="25894">
                        <c:v>118.4</c:v>
                      </c:pt>
                      <c:pt idx="25895">
                        <c:v>117.8</c:v>
                      </c:pt>
                      <c:pt idx="25896">
                        <c:v>118.4</c:v>
                      </c:pt>
                      <c:pt idx="25897">
                        <c:v>117.4</c:v>
                      </c:pt>
                      <c:pt idx="25898">
                        <c:v>118.7</c:v>
                      </c:pt>
                      <c:pt idx="25899">
                        <c:v>118.3</c:v>
                      </c:pt>
                      <c:pt idx="25900">
                        <c:v>118.3</c:v>
                      </c:pt>
                      <c:pt idx="25901">
                        <c:v>117.7</c:v>
                      </c:pt>
                      <c:pt idx="25902">
                        <c:v>117.5</c:v>
                      </c:pt>
                      <c:pt idx="25903">
                        <c:v>118.3</c:v>
                      </c:pt>
                      <c:pt idx="25904">
                        <c:v>117.9</c:v>
                      </c:pt>
                      <c:pt idx="25905">
                        <c:v>118.8</c:v>
                      </c:pt>
                      <c:pt idx="25906">
                        <c:v>117.7</c:v>
                      </c:pt>
                      <c:pt idx="25907">
                        <c:v>117.4</c:v>
                      </c:pt>
                      <c:pt idx="25908">
                        <c:v>118.4</c:v>
                      </c:pt>
                      <c:pt idx="25909">
                        <c:v>119.2</c:v>
                      </c:pt>
                      <c:pt idx="25910">
                        <c:v>118.2</c:v>
                      </c:pt>
                      <c:pt idx="25911">
                        <c:v>119.1</c:v>
                      </c:pt>
                      <c:pt idx="25912">
                        <c:v>118.8</c:v>
                      </c:pt>
                      <c:pt idx="25913">
                        <c:v>118.9</c:v>
                      </c:pt>
                      <c:pt idx="25914">
                        <c:v>118.9</c:v>
                      </c:pt>
                      <c:pt idx="25915">
                        <c:v>118.9</c:v>
                      </c:pt>
                      <c:pt idx="25916">
                        <c:v>118.5</c:v>
                      </c:pt>
                      <c:pt idx="25917">
                        <c:v>117.9</c:v>
                      </c:pt>
                      <c:pt idx="25918">
                        <c:v>118.6</c:v>
                      </c:pt>
                      <c:pt idx="25919">
                        <c:v>119.6</c:v>
                      </c:pt>
                      <c:pt idx="25920">
                        <c:v>119.4</c:v>
                      </c:pt>
                      <c:pt idx="25921">
                        <c:v>119.2</c:v>
                      </c:pt>
                      <c:pt idx="25922">
                        <c:v>119.2</c:v>
                      </c:pt>
                      <c:pt idx="25923">
                        <c:v>118.6</c:v>
                      </c:pt>
                      <c:pt idx="25924">
                        <c:v>118</c:v>
                      </c:pt>
                      <c:pt idx="25925">
                        <c:v>119.6</c:v>
                      </c:pt>
                      <c:pt idx="25926">
                        <c:v>119.1</c:v>
                      </c:pt>
                      <c:pt idx="25927">
                        <c:v>118.8</c:v>
                      </c:pt>
                      <c:pt idx="25928">
                        <c:v>118.2</c:v>
                      </c:pt>
                      <c:pt idx="25929">
                        <c:v>120.1</c:v>
                      </c:pt>
                      <c:pt idx="25930">
                        <c:v>119.2</c:v>
                      </c:pt>
                      <c:pt idx="25931">
                        <c:v>119.5</c:v>
                      </c:pt>
                      <c:pt idx="25932">
                        <c:v>120</c:v>
                      </c:pt>
                      <c:pt idx="25933">
                        <c:v>119.6</c:v>
                      </c:pt>
                      <c:pt idx="25934">
                        <c:v>119.2</c:v>
                      </c:pt>
                      <c:pt idx="25935">
                        <c:v>119.3</c:v>
                      </c:pt>
                      <c:pt idx="25936">
                        <c:v>119.6</c:v>
                      </c:pt>
                      <c:pt idx="25937">
                        <c:v>118.9</c:v>
                      </c:pt>
                      <c:pt idx="25938">
                        <c:v>120.2</c:v>
                      </c:pt>
                      <c:pt idx="25939">
                        <c:v>119.7</c:v>
                      </c:pt>
                      <c:pt idx="25940">
                        <c:v>120</c:v>
                      </c:pt>
                      <c:pt idx="25941">
                        <c:v>119.5</c:v>
                      </c:pt>
                      <c:pt idx="25942">
                        <c:v>118.5</c:v>
                      </c:pt>
                      <c:pt idx="25943">
                        <c:v>118.4</c:v>
                      </c:pt>
                      <c:pt idx="25944">
                        <c:v>119.2</c:v>
                      </c:pt>
                      <c:pt idx="25945">
                        <c:v>119</c:v>
                      </c:pt>
                      <c:pt idx="25946">
                        <c:v>117.7</c:v>
                      </c:pt>
                      <c:pt idx="25947">
                        <c:v>118.5</c:v>
                      </c:pt>
                      <c:pt idx="25948">
                        <c:v>118.6</c:v>
                      </c:pt>
                      <c:pt idx="25949">
                        <c:v>119</c:v>
                      </c:pt>
                      <c:pt idx="25950">
                        <c:v>119.7</c:v>
                      </c:pt>
                      <c:pt idx="25951">
                        <c:v>119</c:v>
                      </c:pt>
                      <c:pt idx="25952">
                        <c:v>118.7</c:v>
                      </c:pt>
                      <c:pt idx="25953">
                        <c:v>117.9</c:v>
                      </c:pt>
                      <c:pt idx="25954">
                        <c:v>119.4</c:v>
                      </c:pt>
                      <c:pt idx="25955">
                        <c:v>119.1</c:v>
                      </c:pt>
                      <c:pt idx="25956">
                        <c:v>119.1</c:v>
                      </c:pt>
                      <c:pt idx="25957">
                        <c:v>119.4</c:v>
                      </c:pt>
                      <c:pt idx="25958">
                        <c:v>119</c:v>
                      </c:pt>
                      <c:pt idx="25959">
                        <c:v>119.2</c:v>
                      </c:pt>
                      <c:pt idx="25960">
                        <c:v>119.1</c:v>
                      </c:pt>
                      <c:pt idx="25961">
                        <c:v>119.4</c:v>
                      </c:pt>
                      <c:pt idx="25962">
                        <c:v>119.6</c:v>
                      </c:pt>
                      <c:pt idx="25963">
                        <c:v>118.6</c:v>
                      </c:pt>
                      <c:pt idx="25964">
                        <c:v>118.7</c:v>
                      </c:pt>
                      <c:pt idx="25965">
                        <c:v>118.8</c:v>
                      </c:pt>
                      <c:pt idx="25966">
                        <c:v>119.2</c:v>
                      </c:pt>
                      <c:pt idx="25967">
                        <c:v>119.8</c:v>
                      </c:pt>
                      <c:pt idx="25968">
                        <c:v>118.7</c:v>
                      </c:pt>
                      <c:pt idx="25969">
                        <c:v>118.8</c:v>
                      </c:pt>
                      <c:pt idx="25970">
                        <c:v>119.6</c:v>
                      </c:pt>
                      <c:pt idx="25971">
                        <c:v>118.9</c:v>
                      </c:pt>
                      <c:pt idx="25972">
                        <c:v>120.1</c:v>
                      </c:pt>
                      <c:pt idx="25973">
                        <c:v>118.1</c:v>
                      </c:pt>
                      <c:pt idx="25974">
                        <c:v>119.2</c:v>
                      </c:pt>
                      <c:pt idx="25975">
                        <c:v>119.3</c:v>
                      </c:pt>
                      <c:pt idx="25976">
                        <c:v>120.1</c:v>
                      </c:pt>
                      <c:pt idx="25977">
                        <c:v>119.2</c:v>
                      </c:pt>
                      <c:pt idx="25978">
                        <c:v>119.1</c:v>
                      </c:pt>
                      <c:pt idx="25979">
                        <c:v>119.1</c:v>
                      </c:pt>
                      <c:pt idx="25980">
                        <c:v>120</c:v>
                      </c:pt>
                      <c:pt idx="25981">
                        <c:v>119.2</c:v>
                      </c:pt>
                      <c:pt idx="25982">
                        <c:v>120.3</c:v>
                      </c:pt>
                      <c:pt idx="25983">
                        <c:v>121.1</c:v>
                      </c:pt>
                      <c:pt idx="25984">
                        <c:v>119.2</c:v>
                      </c:pt>
                      <c:pt idx="25985">
                        <c:v>119.1</c:v>
                      </c:pt>
                      <c:pt idx="25986">
                        <c:v>119.6</c:v>
                      </c:pt>
                      <c:pt idx="25987">
                        <c:v>120.6</c:v>
                      </c:pt>
                      <c:pt idx="25988">
                        <c:v>119.9</c:v>
                      </c:pt>
                      <c:pt idx="25989">
                        <c:v>120.1</c:v>
                      </c:pt>
                      <c:pt idx="25990">
                        <c:v>119.6</c:v>
                      </c:pt>
                      <c:pt idx="25991">
                        <c:v>120.2</c:v>
                      </c:pt>
                      <c:pt idx="25992">
                        <c:v>120.1</c:v>
                      </c:pt>
                      <c:pt idx="25993">
                        <c:v>119.6</c:v>
                      </c:pt>
                      <c:pt idx="25994">
                        <c:v>119.4</c:v>
                      </c:pt>
                      <c:pt idx="25995">
                        <c:v>119.9</c:v>
                      </c:pt>
                      <c:pt idx="25996">
                        <c:v>119.5</c:v>
                      </c:pt>
                      <c:pt idx="25997">
                        <c:v>120</c:v>
                      </c:pt>
                      <c:pt idx="25998">
                        <c:v>120</c:v>
                      </c:pt>
                      <c:pt idx="25999">
                        <c:v>118.9</c:v>
                      </c:pt>
                      <c:pt idx="26000">
                        <c:v>119.9</c:v>
                      </c:pt>
                      <c:pt idx="26001">
                        <c:v>119.5</c:v>
                      </c:pt>
                      <c:pt idx="26002">
                        <c:v>121.4</c:v>
                      </c:pt>
                      <c:pt idx="26003">
                        <c:v>120.9</c:v>
                      </c:pt>
                      <c:pt idx="26004">
                        <c:v>120.2</c:v>
                      </c:pt>
                      <c:pt idx="26005">
                        <c:v>119.8</c:v>
                      </c:pt>
                      <c:pt idx="26006">
                        <c:v>119.5</c:v>
                      </c:pt>
                      <c:pt idx="26007">
                        <c:v>119.9</c:v>
                      </c:pt>
                      <c:pt idx="26008">
                        <c:v>119.4</c:v>
                      </c:pt>
                      <c:pt idx="26009">
                        <c:v>121.3</c:v>
                      </c:pt>
                      <c:pt idx="26010">
                        <c:v>120.2</c:v>
                      </c:pt>
                      <c:pt idx="26011">
                        <c:v>120.4</c:v>
                      </c:pt>
                      <c:pt idx="26012">
                        <c:v>120.6</c:v>
                      </c:pt>
                      <c:pt idx="26013">
                        <c:v>120.6</c:v>
                      </c:pt>
                      <c:pt idx="26014">
                        <c:v>120.3</c:v>
                      </c:pt>
                      <c:pt idx="26015">
                        <c:v>121</c:v>
                      </c:pt>
                      <c:pt idx="26016">
                        <c:v>120.9</c:v>
                      </c:pt>
                      <c:pt idx="26017">
                        <c:v>120.3</c:v>
                      </c:pt>
                      <c:pt idx="26018">
                        <c:v>120.8</c:v>
                      </c:pt>
                      <c:pt idx="26019">
                        <c:v>120.5</c:v>
                      </c:pt>
                      <c:pt idx="26020">
                        <c:v>121.3</c:v>
                      </c:pt>
                      <c:pt idx="26021">
                        <c:v>119.7</c:v>
                      </c:pt>
                      <c:pt idx="26022">
                        <c:v>120.8</c:v>
                      </c:pt>
                      <c:pt idx="26023">
                        <c:v>119.8</c:v>
                      </c:pt>
                      <c:pt idx="26024">
                        <c:v>120.6</c:v>
                      </c:pt>
                      <c:pt idx="26025">
                        <c:v>121.2</c:v>
                      </c:pt>
                      <c:pt idx="26026">
                        <c:v>120</c:v>
                      </c:pt>
                      <c:pt idx="26027">
                        <c:v>121.3</c:v>
                      </c:pt>
                      <c:pt idx="26028">
                        <c:v>120.6</c:v>
                      </c:pt>
                      <c:pt idx="26029">
                        <c:v>121</c:v>
                      </c:pt>
                      <c:pt idx="26030">
                        <c:v>120.9</c:v>
                      </c:pt>
                      <c:pt idx="26031">
                        <c:v>121.6</c:v>
                      </c:pt>
                      <c:pt idx="26032">
                        <c:v>121.5</c:v>
                      </c:pt>
                      <c:pt idx="26033">
                        <c:v>121.2</c:v>
                      </c:pt>
                      <c:pt idx="26034">
                        <c:v>122.3</c:v>
                      </c:pt>
                      <c:pt idx="26035">
                        <c:v>121.3</c:v>
                      </c:pt>
                      <c:pt idx="26036">
                        <c:v>120.9</c:v>
                      </c:pt>
                      <c:pt idx="26037">
                        <c:v>121.2</c:v>
                      </c:pt>
                      <c:pt idx="26038">
                        <c:v>120.6</c:v>
                      </c:pt>
                      <c:pt idx="26039">
                        <c:v>121.1</c:v>
                      </c:pt>
                      <c:pt idx="26040">
                        <c:v>121.7</c:v>
                      </c:pt>
                      <c:pt idx="26041">
                        <c:v>121.1</c:v>
                      </c:pt>
                      <c:pt idx="26042">
                        <c:v>121.1</c:v>
                      </c:pt>
                      <c:pt idx="26043">
                        <c:v>121.8</c:v>
                      </c:pt>
                      <c:pt idx="26044">
                        <c:v>121.3</c:v>
                      </c:pt>
                      <c:pt idx="26045">
                        <c:v>120.6</c:v>
                      </c:pt>
                      <c:pt idx="26046">
                        <c:v>120.7</c:v>
                      </c:pt>
                      <c:pt idx="26047">
                        <c:v>120.8</c:v>
                      </c:pt>
                      <c:pt idx="26048">
                        <c:v>120.7</c:v>
                      </c:pt>
                      <c:pt idx="26049">
                        <c:v>121.4</c:v>
                      </c:pt>
                      <c:pt idx="26050">
                        <c:v>119.4</c:v>
                      </c:pt>
                      <c:pt idx="26051">
                        <c:v>120.4</c:v>
                      </c:pt>
                      <c:pt idx="26052">
                        <c:v>121.6</c:v>
                      </c:pt>
                      <c:pt idx="26053">
                        <c:v>120.8</c:v>
                      </c:pt>
                      <c:pt idx="26054">
                        <c:v>122.1</c:v>
                      </c:pt>
                      <c:pt idx="26055">
                        <c:v>121.6</c:v>
                      </c:pt>
                      <c:pt idx="26056">
                        <c:v>120.9</c:v>
                      </c:pt>
                      <c:pt idx="26057">
                        <c:v>120.1</c:v>
                      </c:pt>
                      <c:pt idx="26058">
                        <c:v>120.1</c:v>
                      </c:pt>
                      <c:pt idx="26059">
                        <c:v>121</c:v>
                      </c:pt>
                      <c:pt idx="26060">
                        <c:v>121.8</c:v>
                      </c:pt>
                      <c:pt idx="26061">
                        <c:v>121.9</c:v>
                      </c:pt>
                      <c:pt idx="26062">
                        <c:v>122</c:v>
                      </c:pt>
                      <c:pt idx="26063">
                        <c:v>121.6</c:v>
                      </c:pt>
                      <c:pt idx="26064">
                        <c:v>121.6</c:v>
                      </c:pt>
                      <c:pt idx="26065">
                        <c:v>121.6</c:v>
                      </c:pt>
                      <c:pt idx="26066">
                        <c:v>122.2</c:v>
                      </c:pt>
                      <c:pt idx="26067">
                        <c:v>120.9</c:v>
                      </c:pt>
                      <c:pt idx="26068">
                        <c:v>121.6</c:v>
                      </c:pt>
                      <c:pt idx="26069">
                        <c:v>121.8</c:v>
                      </c:pt>
                      <c:pt idx="26070">
                        <c:v>123.1</c:v>
                      </c:pt>
                      <c:pt idx="26071">
                        <c:v>123.5</c:v>
                      </c:pt>
                      <c:pt idx="26072">
                        <c:v>121.9</c:v>
                      </c:pt>
                      <c:pt idx="26073">
                        <c:v>121.9</c:v>
                      </c:pt>
                      <c:pt idx="26074">
                        <c:v>121.2</c:v>
                      </c:pt>
                      <c:pt idx="26075">
                        <c:v>121</c:v>
                      </c:pt>
                      <c:pt idx="26076">
                        <c:v>121</c:v>
                      </c:pt>
                      <c:pt idx="26077">
                        <c:v>122</c:v>
                      </c:pt>
                      <c:pt idx="26078">
                        <c:v>121.8</c:v>
                      </c:pt>
                      <c:pt idx="26079">
                        <c:v>120.6</c:v>
                      </c:pt>
                      <c:pt idx="26080">
                        <c:v>122.2</c:v>
                      </c:pt>
                      <c:pt idx="26081">
                        <c:v>122.9</c:v>
                      </c:pt>
                      <c:pt idx="26082">
                        <c:v>122.1</c:v>
                      </c:pt>
                      <c:pt idx="26083">
                        <c:v>121.5</c:v>
                      </c:pt>
                      <c:pt idx="26084">
                        <c:v>122.1</c:v>
                      </c:pt>
                      <c:pt idx="26085">
                        <c:v>122.7</c:v>
                      </c:pt>
                      <c:pt idx="26086">
                        <c:v>121.5</c:v>
                      </c:pt>
                      <c:pt idx="26087">
                        <c:v>121.2</c:v>
                      </c:pt>
                      <c:pt idx="26088">
                        <c:v>120.8</c:v>
                      </c:pt>
                      <c:pt idx="26089">
                        <c:v>121.3</c:v>
                      </c:pt>
                      <c:pt idx="26090">
                        <c:v>122.1</c:v>
                      </c:pt>
                      <c:pt idx="26091">
                        <c:v>122.1</c:v>
                      </c:pt>
                      <c:pt idx="26092">
                        <c:v>121.5</c:v>
                      </c:pt>
                      <c:pt idx="26093">
                        <c:v>121.2</c:v>
                      </c:pt>
                      <c:pt idx="26094">
                        <c:v>121.2</c:v>
                      </c:pt>
                      <c:pt idx="26095">
                        <c:v>121.8</c:v>
                      </c:pt>
                      <c:pt idx="26096">
                        <c:v>121.9</c:v>
                      </c:pt>
                      <c:pt idx="26097">
                        <c:v>123.1</c:v>
                      </c:pt>
                      <c:pt idx="26098">
                        <c:v>122.3</c:v>
                      </c:pt>
                      <c:pt idx="26099">
                        <c:v>122.7</c:v>
                      </c:pt>
                      <c:pt idx="26100">
                        <c:v>121.8</c:v>
                      </c:pt>
                      <c:pt idx="26101">
                        <c:v>122.6</c:v>
                      </c:pt>
                      <c:pt idx="26102">
                        <c:v>122.1</c:v>
                      </c:pt>
                      <c:pt idx="26103">
                        <c:v>121.3</c:v>
                      </c:pt>
                      <c:pt idx="26104">
                        <c:v>122</c:v>
                      </c:pt>
                      <c:pt idx="26105">
                        <c:v>122.7</c:v>
                      </c:pt>
                      <c:pt idx="26106">
                        <c:v>121.9</c:v>
                      </c:pt>
                      <c:pt idx="26107">
                        <c:v>122.2</c:v>
                      </c:pt>
                      <c:pt idx="26108">
                        <c:v>122.4</c:v>
                      </c:pt>
                      <c:pt idx="26109">
                        <c:v>121.7</c:v>
                      </c:pt>
                      <c:pt idx="26110">
                        <c:v>123.1</c:v>
                      </c:pt>
                      <c:pt idx="26111">
                        <c:v>122</c:v>
                      </c:pt>
                      <c:pt idx="26112">
                        <c:v>122.1</c:v>
                      </c:pt>
                      <c:pt idx="26113">
                        <c:v>121.9</c:v>
                      </c:pt>
                      <c:pt idx="26114">
                        <c:v>122.3</c:v>
                      </c:pt>
                      <c:pt idx="26115">
                        <c:v>121.8</c:v>
                      </c:pt>
                      <c:pt idx="26116">
                        <c:v>122.4</c:v>
                      </c:pt>
                      <c:pt idx="26117">
                        <c:v>121.4</c:v>
                      </c:pt>
                      <c:pt idx="26118">
                        <c:v>120.6</c:v>
                      </c:pt>
                      <c:pt idx="26119">
                        <c:v>121.4</c:v>
                      </c:pt>
                      <c:pt idx="26120">
                        <c:v>121.3</c:v>
                      </c:pt>
                      <c:pt idx="26121">
                        <c:v>122.5</c:v>
                      </c:pt>
                      <c:pt idx="26122">
                        <c:v>122.2</c:v>
                      </c:pt>
                      <c:pt idx="26123">
                        <c:v>122.5</c:v>
                      </c:pt>
                      <c:pt idx="26124">
                        <c:v>122.8</c:v>
                      </c:pt>
                      <c:pt idx="26125">
                        <c:v>121.6</c:v>
                      </c:pt>
                      <c:pt idx="26126">
                        <c:v>121</c:v>
                      </c:pt>
                      <c:pt idx="26127">
                        <c:v>122.1</c:v>
                      </c:pt>
                      <c:pt idx="26128">
                        <c:v>122.2</c:v>
                      </c:pt>
                      <c:pt idx="26129">
                        <c:v>123.2</c:v>
                      </c:pt>
                      <c:pt idx="26130">
                        <c:v>122.3</c:v>
                      </c:pt>
                      <c:pt idx="26131">
                        <c:v>123.7</c:v>
                      </c:pt>
                      <c:pt idx="26132">
                        <c:v>122.9</c:v>
                      </c:pt>
                      <c:pt idx="26133">
                        <c:v>122.9</c:v>
                      </c:pt>
                      <c:pt idx="26134">
                        <c:v>123</c:v>
                      </c:pt>
                      <c:pt idx="26135">
                        <c:v>122.4</c:v>
                      </c:pt>
                      <c:pt idx="26136">
                        <c:v>123</c:v>
                      </c:pt>
                      <c:pt idx="26137">
                        <c:v>122.7</c:v>
                      </c:pt>
                      <c:pt idx="26138">
                        <c:v>122.3</c:v>
                      </c:pt>
                      <c:pt idx="26139">
                        <c:v>122.6</c:v>
                      </c:pt>
                      <c:pt idx="26140">
                        <c:v>123.2</c:v>
                      </c:pt>
                      <c:pt idx="26141">
                        <c:v>123.2</c:v>
                      </c:pt>
                      <c:pt idx="26142">
                        <c:v>122.2</c:v>
                      </c:pt>
                      <c:pt idx="26143">
                        <c:v>122.3</c:v>
                      </c:pt>
                      <c:pt idx="26144">
                        <c:v>122.2</c:v>
                      </c:pt>
                      <c:pt idx="26145">
                        <c:v>123</c:v>
                      </c:pt>
                      <c:pt idx="26146">
                        <c:v>122.2</c:v>
                      </c:pt>
                      <c:pt idx="26147">
                        <c:v>121.6</c:v>
                      </c:pt>
                      <c:pt idx="26148">
                        <c:v>122.1</c:v>
                      </c:pt>
                      <c:pt idx="26149">
                        <c:v>123.8</c:v>
                      </c:pt>
                      <c:pt idx="26150">
                        <c:v>124</c:v>
                      </c:pt>
                      <c:pt idx="26151">
                        <c:v>122.5</c:v>
                      </c:pt>
                      <c:pt idx="26152">
                        <c:v>123</c:v>
                      </c:pt>
                      <c:pt idx="26153">
                        <c:v>123.9</c:v>
                      </c:pt>
                      <c:pt idx="26154">
                        <c:v>123.6</c:v>
                      </c:pt>
                      <c:pt idx="26155">
                        <c:v>122.1</c:v>
                      </c:pt>
                      <c:pt idx="26156">
                        <c:v>122.5</c:v>
                      </c:pt>
                      <c:pt idx="26157">
                        <c:v>124.1</c:v>
                      </c:pt>
                      <c:pt idx="26158">
                        <c:v>123</c:v>
                      </c:pt>
                      <c:pt idx="26159">
                        <c:v>122.4</c:v>
                      </c:pt>
                      <c:pt idx="26160">
                        <c:v>122.7</c:v>
                      </c:pt>
                      <c:pt idx="26161">
                        <c:v>123.4</c:v>
                      </c:pt>
                      <c:pt idx="26162">
                        <c:v>122.6</c:v>
                      </c:pt>
                      <c:pt idx="26163">
                        <c:v>121.6</c:v>
                      </c:pt>
                      <c:pt idx="26164">
                        <c:v>121.4</c:v>
                      </c:pt>
                      <c:pt idx="26165">
                        <c:v>122.4</c:v>
                      </c:pt>
                      <c:pt idx="26166">
                        <c:v>124.2</c:v>
                      </c:pt>
                      <c:pt idx="26167">
                        <c:v>122</c:v>
                      </c:pt>
                      <c:pt idx="26168">
                        <c:v>123.1</c:v>
                      </c:pt>
                      <c:pt idx="26169">
                        <c:v>122.8</c:v>
                      </c:pt>
                      <c:pt idx="26170">
                        <c:v>123.6</c:v>
                      </c:pt>
                      <c:pt idx="26171">
                        <c:v>122.3</c:v>
                      </c:pt>
                      <c:pt idx="26172">
                        <c:v>123.3</c:v>
                      </c:pt>
                      <c:pt idx="26173">
                        <c:v>123.6</c:v>
                      </c:pt>
                      <c:pt idx="26174">
                        <c:v>123.3</c:v>
                      </c:pt>
                      <c:pt idx="26175">
                        <c:v>124.1</c:v>
                      </c:pt>
                      <c:pt idx="26176">
                        <c:v>124.2</c:v>
                      </c:pt>
                      <c:pt idx="26177">
                        <c:v>122.8</c:v>
                      </c:pt>
                      <c:pt idx="26178">
                        <c:v>123.6</c:v>
                      </c:pt>
                      <c:pt idx="26179">
                        <c:v>123.1</c:v>
                      </c:pt>
                      <c:pt idx="26180">
                        <c:v>122.2</c:v>
                      </c:pt>
                      <c:pt idx="26181">
                        <c:v>123.7</c:v>
                      </c:pt>
                      <c:pt idx="26182">
                        <c:v>123.9</c:v>
                      </c:pt>
                      <c:pt idx="26183">
                        <c:v>124.6</c:v>
                      </c:pt>
                      <c:pt idx="26184">
                        <c:v>123.4</c:v>
                      </c:pt>
                      <c:pt idx="26185">
                        <c:v>123.1</c:v>
                      </c:pt>
                      <c:pt idx="26186">
                        <c:v>124.6</c:v>
                      </c:pt>
                      <c:pt idx="26187">
                        <c:v>124.2</c:v>
                      </c:pt>
                      <c:pt idx="26188">
                        <c:v>123.1</c:v>
                      </c:pt>
                      <c:pt idx="26189">
                        <c:v>123.2</c:v>
                      </c:pt>
                      <c:pt idx="26190">
                        <c:v>124</c:v>
                      </c:pt>
                      <c:pt idx="26191">
                        <c:v>122</c:v>
                      </c:pt>
                      <c:pt idx="26192">
                        <c:v>123.5</c:v>
                      </c:pt>
                      <c:pt idx="26193">
                        <c:v>124</c:v>
                      </c:pt>
                      <c:pt idx="26194">
                        <c:v>123.6</c:v>
                      </c:pt>
                      <c:pt idx="26195">
                        <c:v>123.4</c:v>
                      </c:pt>
                      <c:pt idx="26196">
                        <c:v>123.7</c:v>
                      </c:pt>
                      <c:pt idx="26197">
                        <c:v>122.4</c:v>
                      </c:pt>
                      <c:pt idx="26198">
                        <c:v>122.5</c:v>
                      </c:pt>
                      <c:pt idx="26199">
                        <c:v>124.1</c:v>
                      </c:pt>
                      <c:pt idx="26200">
                        <c:v>123.4</c:v>
                      </c:pt>
                      <c:pt idx="26201">
                        <c:v>123.5</c:v>
                      </c:pt>
                      <c:pt idx="26202">
                        <c:v>123.6</c:v>
                      </c:pt>
                      <c:pt idx="26203">
                        <c:v>124.5</c:v>
                      </c:pt>
                      <c:pt idx="26204">
                        <c:v>124.1</c:v>
                      </c:pt>
                      <c:pt idx="26205">
                        <c:v>123.1</c:v>
                      </c:pt>
                      <c:pt idx="26206">
                        <c:v>123.9</c:v>
                      </c:pt>
                      <c:pt idx="26207">
                        <c:v>123.9</c:v>
                      </c:pt>
                      <c:pt idx="26208">
                        <c:v>122.4</c:v>
                      </c:pt>
                      <c:pt idx="26209">
                        <c:v>123.5</c:v>
                      </c:pt>
                      <c:pt idx="26210">
                        <c:v>124</c:v>
                      </c:pt>
                      <c:pt idx="26211">
                        <c:v>123.6</c:v>
                      </c:pt>
                      <c:pt idx="26212">
                        <c:v>123.8</c:v>
                      </c:pt>
                      <c:pt idx="26213">
                        <c:v>123.5</c:v>
                      </c:pt>
                      <c:pt idx="26214">
                        <c:v>124.5</c:v>
                      </c:pt>
                      <c:pt idx="26215">
                        <c:v>123.6</c:v>
                      </c:pt>
                      <c:pt idx="26216">
                        <c:v>122.8</c:v>
                      </c:pt>
                      <c:pt idx="26217">
                        <c:v>123.8</c:v>
                      </c:pt>
                      <c:pt idx="26218">
                        <c:v>124.2</c:v>
                      </c:pt>
                      <c:pt idx="26219">
                        <c:v>123.2</c:v>
                      </c:pt>
                      <c:pt idx="26220">
                        <c:v>123.3</c:v>
                      </c:pt>
                      <c:pt idx="26221">
                        <c:v>124.4</c:v>
                      </c:pt>
                      <c:pt idx="26222">
                        <c:v>123.9</c:v>
                      </c:pt>
                      <c:pt idx="26223">
                        <c:v>122.7</c:v>
                      </c:pt>
                      <c:pt idx="26224">
                        <c:v>124</c:v>
                      </c:pt>
                      <c:pt idx="26225">
                        <c:v>123.3</c:v>
                      </c:pt>
                      <c:pt idx="26226">
                        <c:v>123.2</c:v>
                      </c:pt>
                      <c:pt idx="26227">
                        <c:v>123.3</c:v>
                      </c:pt>
                      <c:pt idx="26228">
                        <c:v>124.1</c:v>
                      </c:pt>
                      <c:pt idx="26229">
                        <c:v>124.4</c:v>
                      </c:pt>
                      <c:pt idx="26230">
                        <c:v>123.9</c:v>
                      </c:pt>
                      <c:pt idx="26231">
                        <c:v>123.8</c:v>
                      </c:pt>
                      <c:pt idx="26232">
                        <c:v>124</c:v>
                      </c:pt>
                      <c:pt idx="26233">
                        <c:v>123.4</c:v>
                      </c:pt>
                      <c:pt idx="26234">
                        <c:v>123.5</c:v>
                      </c:pt>
                      <c:pt idx="26235">
                        <c:v>123.3</c:v>
                      </c:pt>
                      <c:pt idx="26236">
                        <c:v>124.2</c:v>
                      </c:pt>
                      <c:pt idx="26237">
                        <c:v>123.5</c:v>
                      </c:pt>
                      <c:pt idx="26238">
                        <c:v>123.2</c:v>
                      </c:pt>
                      <c:pt idx="26239">
                        <c:v>123.8</c:v>
                      </c:pt>
                      <c:pt idx="26240">
                        <c:v>123.5</c:v>
                      </c:pt>
                      <c:pt idx="26241">
                        <c:v>125.3</c:v>
                      </c:pt>
                      <c:pt idx="26242">
                        <c:v>124.6</c:v>
                      </c:pt>
                      <c:pt idx="26243">
                        <c:v>124.6</c:v>
                      </c:pt>
                      <c:pt idx="26244">
                        <c:v>124.5</c:v>
                      </c:pt>
                      <c:pt idx="26245">
                        <c:v>124.5</c:v>
                      </c:pt>
                      <c:pt idx="26246">
                        <c:v>125.5</c:v>
                      </c:pt>
                      <c:pt idx="26247">
                        <c:v>125.3</c:v>
                      </c:pt>
                      <c:pt idx="26248">
                        <c:v>124.2</c:v>
                      </c:pt>
                      <c:pt idx="26249">
                        <c:v>124.4</c:v>
                      </c:pt>
                      <c:pt idx="26250">
                        <c:v>123.4</c:v>
                      </c:pt>
                      <c:pt idx="26251">
                        <c:v>124.9</c:v>
                      </c:pt>
                      <c:pt idx="26252">
                        <c:v>123.9</c:v>
                      </c:pt>
                      <c:pt idx="26253">
                        <c:v>125</c:v>
                      </c:pt>
                      <c:pt idx="26254">
                        <c:v>124.1</c:v>
                      </c:pt>
                      <c:pt idx="26255">
                        <c:v>125</c:v>
                      </c:pt>
                      <c:pt idx="26256">
                        <c:v>124.3</c:v>
                      </c:pt>
                      <c:pt idx="26257">
                        <c:v>125.3</c:v>
                      </c:pt>
                      <c:pt idx="26258">
                        <c:v>125.1</c:v>
                      </c:pt>
                      <c:pt idx="26259">
                        <c:v>124.9</c:v>
                      </c:pt>
                      <c:pt idx="26260">
                        <c:v>125.6</c:v>
                      </c:pt>
                      <c:pt idx="26261">
                        <c:v>124</c:v>
                      </c:pt>
                      <c:pt idx="26262">
                        <c:v>124.3</c:v>
                      </c:pt>
                      <c:pt idx="26263">
                        <c:v>123.4</c:v>
                      </c:pt>
                      <c:pt idx="26264">
                        <c:v>124.1</c:v>
                      </c:pt>
                      <c:pt idx="26265">
                        <c:v>124.2</c:v>
                      </c:pt>
                      <c:pt idx="26266">
                        <c:v>124.1</c:v>
                      </c:pt>
                      <c:pt idx="26267">
                        <c:v>124.4</c:v>
                      </c:pt>
                      <c:pt idx="26268">
                        <c:v>124.5</c:v>
                      </c:pt>
                      <c:pt idx="26269">
                        <c:v>124.4</c:v>
                      </c:pt>
                      <c:pt idx="26270">
                        <c:v>124.8</c:v>
                      </c:pt>
                      <c:pt idx="26271">
                        <c:v>124.5</c:v>
                      </c:pt>
                      <c:pt idx="26272">
                        <c:v>125</c:v>
                      </c:pt>
                      <c:pt idx="26273">
                        <c:v>123.7</c:v>
                      </c:pt>
                      <c:pt idx="26274">
                        <c:v>124.7</c:v>
                      </c:pt>
                      <c:pt idx="26275">
                        <c:v>124.8</c:v>
                      </c:pt>
                      <c:pt idx="26276">
                        <c:v>124.4</c:v>
                      </c:pt>
                      <c:pt idx="26277">
                        <c:v>124.5</c:v>
                      </c:pt>
                      <c:pt idx="26278">
                        <c:v>124.1</c:v>
                      </c:pt>
                      <c:pt idx="26279">
                        <c:v>125.1</c:v>
                      </c:pt>
                      <c:pt idx="26280">
                        <c:v>125.2</c:v>
                      </c:pt>
                      <c:pt idx="26281">
                        <c:v>125.6</c:v>
                      </c:pt>
                      <c:pt idx="26282">
                        <c:v>125.1</c:v>
                      </c:pt>
                      <c:pt idx="26283">
                        <c:v>125.4</c:v>
                      </c:pt>
                      <c:pt idx="26284">
                        <c:v>124.1</c:v>
                      </c:pt>
                      <c:pt idx="26285">
                        <c:v>124.5</c:v>
                      </c:pt>
                      <c:pt idx="26286">
                        <c:v>123.6</c:v>
                      </c:pt>
                      <c:pt idx="26287">
                        <c:v>123</c:v>
                      </c:pt>
                      <c:pt idx="26288">
                        <c:v>123.9</c:v>
                      </c:pt>
                      <c:pt idx="26289">
                        <c:v>124.4</c:v>
                      </c:pt>
                      <c:pt idx="26290">
                        <c:v>124.5</c:v>
                      </c:pt>
                      <c:pt idx="26291">
                        <c:v>124.7</c:v>
                      </c:pt>
                      <c:pt idx="26292">
                        <c:v>124.2</c:v>
                      </c:pt>
                      <c:pt idx="26293">
                        <c:v>124.9</c:v>
                      </c:pt>
                      <c:pt idx="26294">
                        <c:v>124.9</c:v>
                      </c:pt>
                      <c:pt idx="26295">
                        <c:v>125.8</c:v>
                      </c:pt>
                      <c:pt idx="26296">
                        <c:v>124</c:v>
                      </c:pt>
                      <c:pt idx="26297">
                        <c:v>125.2</c:v>
                      </c:pt>
                      <c:pt idx="26298">
                        <c:v>125.1</c:v>
                      </c:pt>
                      <c:pt idx="26299">
                        <c:v>125.6</c:v>
                      </c:pt>
                      <c:pt idx="26300">
                        <c:v>125.3</c:v>
                      </c:pt>
                      <c:pt idx="26301">
                        <c:v>124.8</c:v>
                      </c:pt>
                      <c:pt idx="26302">
                        <c:v>125.8</c:v>
                      </c:pt>
                      <c:pt idx="26303">
                        <c:v>125.6</c:v>
                      </c:pt>
                      <c:pt idx="26304">
                        <c:v>126.1</c:v>
                      </c:pt>
                      <c:pt idx="26305">
                        <c:v>125.2</c:v>
                      </c:pt>
                      <c:pt idx="26306">
                        <c:v>124.3</c:v>
                      </c:pt>
                      <c:pt idx="26307">
                        <c:v>125.1</c:v>
                      </c:pt>
                      <c:pt idx="26308">
                        <c:v>125.5</c:v>
                      </c:pt>
                      <c:pt idx="26309">
                        <c:v>124.6</c:v>
                      </c:pt>
                      <c:pt idx="26310">
                        <c:v>125.5</c:v>
                      </c:pt>
                      <c:pt idx="26311">
                        <c:v>125.7</c:v>
                      </c:pt>
                      <c:pt idx="26312">
                        <c:v>125.9</c:v>
                      </c:pt>
                      <c:pt idx="26313">
                        <c:v>125.3</c:v>
                      </c:pt>
                      <c:pt idx="26314">
                        <c:v>125.5</c:v>
                      </c:pt>
                      <c:pt idx="26315">
                        <c:v>126.1</c:v>
                      </c:pt>
                      <c:pt idx="26316">
                        <c:v>125</c:v>
                      </c:pt>
                      <c:pt idx="26317">
                        <c:v>123.9</c:v>
                      </c:pt>
                      <c:pt idx="26318">
                        <c:v>125.6</c:v>
                      </c:pt>
                      <c:pt idx="26319">
                        <c:v>125.2</c:v>
                      </c:pt>
                      <c:pt idx="26320">
                        <c:v>125.5</c:v>
                      </c:pt>
                      <c:pt idx="26321">
                        <c:v>125.7</c:v>
                      </c:pt>
                      <c:pt idx="26322">
                        <c:v>124.9</c:v>
                      </c:pt>
                      <c:pt idx="26323">
                        <c:v>126</c:v>
                      </c:pt>
                      <c:pt idx="26324">
                        <c:v>124.6</c:v>
                      </c:pt>
                      <c:pt idx="26325">
                        <c:v>124</c:v>
                      </c:pt>
                      <c:pt idx="26326">
                        <c:v>126</c:v>
                      </c:pt>
                      <c:pt idx="26327">
                        <c:v>124.1</c:v>
                      </c:pt>
                      <c:pt idx="26328">
                        <c:v>125.4</c:v>
                      </c:pt>
                      <c:pt idx="26329">
                        <c:v>125.9</c:v>
                      </c:pt>
                      <c:pt idx="26330">
                        <c:v>126.3</c:v>
                      </c:pt>
                      <c:pt idx="26331">
                        <c:v>125.8</c:v>
                      </c:pt>
                      <c:pt idx="26332">
                        <c:v>125.3</c:v>
                      </c:pt>
                      <c:pt idx="26333">
                        <c:v>125.7</c:v>
                      </c:pt>
                      <c:pt idx="26334">
                        <c:v>124.1</c:v>
                      </c:pt>
                      <c:pt idx="26335">
                        <c:v>124.6</c:v>
                      </c:pt>
                      <c:pt idx="26336">
                        <c:v>126.8</c:v>
                      </c:pt>
                      <c:pt idx="26337">
                        <c:v>126.1</c:v>
                      </c:pt>
                      <c:pt idx="26338">
                        <c:v>125.3</c:v>
                      </c:pt>
                      <c:pt idx="26339">
                        <c:v>124.3</c:v>
                      </c:pt>
                      <c:pt idx="26340">
                        <c:v>125.1</c:v>
                      </c:pt>
                      <c:pt idx="26341">
                        <c:v>123.9</c:v>
                      </c:pt>
                      <c:pt idx="26342">
                        <c:v>126.1</c:v>
                      </c:pt>
                      <c:pt idx="26343">
                        <c:v>126</c:v>
                      </c:pt>
                      <c:pt idx="26344">
                        <c:v>126.1</c:v>
                      </c:pt>
                      <c:pt idx="26345">
                        <c:v>124.7</c:v>
                      </c:pt>
                      <c:pt idx="26346">
                        <c:v>126.7</c:v>
                      </c:pt>
                      <c:pt idx="26347">
                        <c:v>126</c:v>
                      </c:pt>
                      <c:pt idx="26348">
                        <c:v>124.6</c:v>
                      </c:pt>
                      <c:pt idx="26349">
                        <c:v>125</c:v>
                      </c:pt>
                      <c:pt idx="26350">
                        <c:v>126</c:v>
                      </c:pt>
                      <c:pt idx="26351">
                        <c:v>126.4</c:v>
                      </c:pt>
                      <c:pt idx="26352">
                        <c:v>125.9</c:v>
                      </c:pt>
                      <c:pt idx="26353">
                        <c:v>125.3</c:v>
                      </c:pt>
                      <c:pt idx="26354">
                        <c:v>125.7</c:v>
                      </c:pt>
                      <c:pt idx="26355">
                        <c:v>124.7</c:v>
                      </c:pt>
                      <c:pt idx="26356">
                        <c:v>126.2</c:v>
                      </c:pt>
                      <c:pt idx="26357">
                        <c:v>125.7</c:v>
                      </c:pt>
                      <c:pt idx="26358">
                        <c:v>125.8</c:v>
                      </c:pt>
                      <c:pt idx="26359">
                        <c:v>124.9</c:v>
                      </c:pt>
                      <c:pt idx="26360">
                        <c:v>126.7</c:v>
                      </c:pt>
                      <c:pt idx="26361">
                        <c:v>125.5</c:v>
                      </c:pt>
                      <c:pt idx="26362">
                        <c:v>125.1</c:v>
                      </c:pt>
                      <c:pt idx="26363">
                        <c:v>126.1</c:v>
                      </c:pt>
                      <c:pt idx="26364">
                        <c:v>125.3</c:v>
                      </c:pt>
                      <c:pt idx="26365">
                        <c:v>126</c:v>
                      </c:pt>
                      <c:pt idx="26366">
                        <c:v>124.7</c:v>
                      </c:pt>
                      <c:pt idx="26367">
                        <c:v>126.4</c:v>
                      </c:pt>
                      <c:pt idx="26368">
                        <c:v>126.3</c:v>
                      </c:pt>
                      <c:pt idx="26369">
                        <c:v>126.4</c:v>
                      </c:pt>
                      <c:pt idx="26370">
                        <c:v>124.9</c:v>
                      </c:pt>
                      <c:pt idx="26371">
                        <c:v>125.8</c:v>
                      </c:pt>
                      <c:pt idx="26372">
                        <c:v>126.4</c:v>
                      </c:pt>
                      <c:pt idx="26373">
                        <c:v>125.3</c:v>
                      </c:pt>
                      <c:pt idx="26374">
                        <c:v>126.9</c:v>
                      </c:pt>
                      <c:pt idx="26375">
                        <c:v>125.8</c:v>
                      </c:pt>
                      <c:pt idx="26376">
                        <c:v>126.2</c:v>
                      </c:pt>
                      <c:pt idx="26377">
                        <c:v>124.3</c:v>
                      </c:pt>
                      <c:pt idx="26378">
                        <c:v>127</c:v>
                      </c:pt>
                      <c:pt idx="26379">
                        <c:v>125.2</c:v>
                      </c:pt>
                      <c:pt idx="26380">
                        <c:v>124.7</c:v>
                      </c:pt>
                      <c:pt idx="26381">
                        <c:v>126.7</c:v>
                      </c:pt>
                      <c:pt idx="26382">
                        <c:v>126.2</c:v>
                      </c:pt>
                      <c:pt idx="26383">
                        <c:v>124.9</c:v>
                      </c:pt>
                      <c:pt idx="26384">
                        <c:v>124.7</c:v>
                      </c:pt>
                      <c:pt idx="26385">
                        <c:v>126.4</c:v>
                      </c:pt>
                      <c:pt idx="26386">
                        <c:v>125.5</c:v>
                      </c:pt>
                      <c:pt idx="26387">
                        <c:v>125.3</c:v>
                      </c:pt>
                      <c:pt idx="26388">
                        <c:v>125.8</c:v>
                      </c:pt>
                      <c:pt idx="26389">
                        <c:v>126</c:v>
                      </c:pt>
                      <c:pt idx="26390">
                        <c:v>126.7</c:v>
                      </c:pt>
                      <c:pt idx="26391">
                        <c:v>125.7</c:v>
                      </c:pt>
                      <c:pt idx="26392">
                        <c:v>127.2</c:v>
                      </c:pt>
                      <c:pt idx="26393">
                        <c:v>125.8</c:v>
                      </c:pt>
                      <c:pt idx="26394">
                        <c:v>126.2</c:v>
                      </c:pt>
                      <c:pt idx="26395">
                        <c:v>125.1</c:v>
                      </c:pt>
                      <c:pt idx="26396">
                        <c:v>127</c:v>
                      </c:pt>
                      <c:pt idx="26397">
                        <c:v>126.5</c:v>
                      </c:pt>
                      <c:pt idx="26398">
                        <c:v>126.4</c:v>
                      </c:pt>
                      <c:pt idx="26399">
                        <c:v>126.5</c:v>
                      </c:pt>
                      <c:pt idx="26400">
                        <c:v>126.3</c:v>
                      </c:pt>
                      <c:pt idx="26401">
                        <c:v>125.3</c:v>
                      </c:pt>
                      <c:pt idx="26402">
                        <c:v>125.5</c:v>
                      </c:pt>
                      <c:pt idx="26403">
                        <c:v>126.5</c:v>
                      </c:pt>
                      <c:pt idx="26404">
                        <c:v>126.3</c:v>
                      </c:pt>
                      <c:pt idx="26405">
                        <c:v>126.9</c:v>
                      </c:pt>
                      <c:pt idx="26406">
                        <c:v>125.7</c:v>
                      </c:pt>
                      <c:pt idx="26407">
                        <c:v>126</c:v>
                      </c:pt>
                      <c:pt idx="26408">
                        <c:v>125.4</c:v>
                      </c:pt>
                      <c:pt idx="26409">
                        <c:v>125.4</c:v>
                      </c:pt>
                      <c:pt idx="26410">
                        <c:v>125.9</c:v>
                      </c:pt>
                      <c:pt idx="26411">
                        <c:v>124.8</c:v>
                      </c:pt>
                      <c:pt idx="26412">
                        <c:v>125.1</c:v>
                      </c:pt>
                      <c:pt idx="26413">
                        <c:v>125.8</c:v>
                      </c:pt>
                      <c:pt idx="26414">
                        <c:v>126</c:v>
                      </c:pt>
                      <c:pt idx="26415">
                        <c:v>124.7</c:v>
                      </c:pt>
                      <c:pt idx="26416">
                        <c:v>124.9</c:v>
                      </c:pt>
                      <c:pt idx="26417">
                        <c:v>125.9</c:v>
                      </c:pt>
                      <c:pt idx="26418">
                        <c:v>125.5</c:v>
                      </c:pt>
                      <c:pt idx="26419">
                        <c:v>127</c:v>
                      </c:pt>
                      <c:pt idx="26420">
                        <c:v>126.8</c:v>
                      </c:pt>
                      <c:pt idx="26421">
                        <c:v>127</c:v>
                      </c:pt>
                      <c:pt idx="26422">
                        <c:v>126.2</c:v>
                      </c:pt>
                      <c:pt idx="26423">
                        <c:v>125.6</c:v>
                      </c:pt>
                      <c:pt idx="26424">
                        <c:v>126.5</c:v>
                      </c:pt>
                      <c:pt idx="26425">
                        <c:v>125.4</c:v>
                      </c:pt>
                      <c:pt idx="26426">
                        <c:v>125.7</c:v>
                      </c:pt>
                      <c:pt idx="26427">
                        <c:v>126.4</c:v>
                      </c:pt>
                      <c:pt idx="26428">
                        <c:v>126.1</c:v>
                      </c:pt>
                      <c:pt idx="26429">
                        <c:v>125.7</c:v>
                      </c:pt>
                      <c:pt idx="26430">
                        <c:v>125.6</c:v>
                      </c:pt>
                      <c:pt idx="26431">
                        <c:v>126.3</c:v>
                      </c:pt>
                      <c:pt idx="26432">
                        <c:v>126.2</c:v>
                      </c:pt>
                      <c:pt idx="26433">
                        <c:v>127</c:v>
                      </c:pt>
                      <c:pt idx="26434">
                        <c:v>126.7</c:v>
                      </c:pt>
                      <c:pt idx="26435">
                        <c:v>126.3</c:v>
                      </c:pt>
                      <c:pt idx="26436">
                        <c:v>126</c:v>
                      </c:pt>
                      <c:pt idx="26437">
                        <c:v>124.7</c:v>
                      </c:pt>
                      <c:pt idx="26438">
                        <c:v>126.1</c:v>
                      </c:pt>
                      <c:pt idx="26439">
                        <c:v>125.5</c:v>
                      </c:pt>
                      <c:pt idx="26440">
                        <c:v>125.7</c:v>
                      </c:pt>
                      <c:pt idx="26441">
                        <c:v>126.2</c:v>
                      </c:pt>
                      <c:pt idx="26442">
                        <c:v>126.5</c:v>
                      </c:pt>
                      <c:pt idx="26443">
                        <c:v>125.9</c:v>
                      </c:pt>
                      <c:pt idx="26444">
                        <c:v>126.2</c:v>
                      </c:pt>
                      <c:pt idx="26445">
                        <c:v>126.2</c:v>
                      </c:pt>
                      <c:pt idx="26446">
                        <c:v>125.7</c:v>
                      </c:pt>
                      <c:pt idx="26447">
                        <c:v>125.6</c:v>
                      </c:pt>
                      <c:pt idx="26448">
                        <c:v>125.1</c:v>
                      </c:pt>
                      <c:pt idx="26449">
                        <c:v>125.4</c:v>
                      </c:pt>
                      <c:pt idx="26450">
                        <c:v>125.4</c:v>
                      </c:pt>
                      <c:pt idx="26451">
                        <c:v>125.8</c:v>
                      </c:pt>
                      <c:pt idx="26452">
                        <c:v>126.2</c:v>
                      </c:pt>
                      <c:pt idx="26453">
                        <c:v>126.3</c:v>
                      </c:pt>
                      <c:pt idx="26454">
                        <c:v>125.6</c:v>
                      </c:pt>
                      <c:pt idx="26455">
                        <c:v>125.5</c:v>
                      </c:pt>
                      <c:pt idx="26456">
                        <c:v>126.2</c:v>
                      </c:pt>
                      <c:pt idx="26457">
                        <c:v>125.6</c:v>
                      </c:pt>
                      <c:pt idx="26458">
                        <c:v>125.1</c:v>
                      </c:pt>
                      <c:pt idx="26459">
                        <c:v>125.8</c:v>
                      </c:pt>
                      <c:pt idx="26460">
                        <c:v>126.8</c:v>
                      </c:pt>
                      <c:pt idx="26461">
                        <c:v>126.7</c:v>
                      </c:pt>
                      <c:pt idx="26462">
                        <c:v>125.1</c:v>
                      </c:pt>
                      <c:pt idx="26463">
                        <c:v>127.1</c:v>
                      </c:pt>
                      <c:pt idx="26464">
                        <c:v>125.1</c:v>
                      </c:pt>
                      <c:pt idx="26465">
                        <c:v>126.4</c:v>
                      </c:pt>
                      <c:pt idx="26466">
                        <c:v>126.1</c:v>
                      </c:pt>
                      <c:pt idx="26467">
                        <c:v>124.4</c:v>
                      </c:pt>
                      <c:pt idx="26468">
                        <c:v>125.9</c:v>
                      </c:pt>
                      <c:pt idx="26469">
                        <c:v>128.30000000000001</c:v>
                      </c:pt>
                      <c:pt idx="26470">
                        <c:v>126.4</c:v>
                      </c:pt>
                      <c:pt idx="26471">
                        <c:v>126.8</c:v>
                      </c:pt>
                      <c:pt idx="26472">
                        <c:v>127.6</c:v>
                      </c:pt>
                      <c:pt idx="26473">
                        <c:v>127</c:v>
                      </c:pt>
                      <c:pt idx="26474">
                        <c:v>127</c:v>
                      </c:pt>
                      <c:pt idx="26475">
                        <c:v>127.2</c:v>
                      </c:pt>
                      <c:pt idx="26476">
                        <c:v>126.6</c:v>
                      </c:pt>
                      <c:pt idx="26477">
                        <c:v>127.3</c:v>
                      </c:pt>
                      <c:pt idx="26478">
                        <c:v>125.9</c:v>
                      </c:pt>
                      <c:pt idx="26479">
                        <c:v>127.2</c:v>
                      </c:pt>
                      <c:pt idx="26480">
                        <c:v>126.4</c:v>
                      </c:pt>
                      <c:pt idx="26481">
                        <c:v>127.4</c:v>
                      </c:pt>
                      <c:pt idx="26482">
                        <c:v>126.1</c:v>
                      </c:pt>
                      <c:pt idx="26483">
                        <c:v>126.4</c:v>
                      </c:pt>
                      <c:pt idx="26484">
                        <c:v>127.1</c:v>
                      </c:pt>
                      <c:pt idx="26485">
                        <c:v>125.7</c:v>
                      </c:pt>
                      <c:pt idx="26486">
                        <c:v>126.1</c:v>
                      </c:pt>
                      <c:pt idx="26487">
                        <c:v>126.2</c:v>
                      </c:pt>
                      <c:pt idx="26488">
                        <c:v>126.5</c:v>
                      </c:pt>
                      <c:pt idx="26489">
                        <c:v>126.7</c:v>
                      </c:pt>
                      <c:pt idx="26490">
                        <c:v>125.7</c:v>
                      </c:pt>
                      <c:pt idx="26491">
                        <c:v>127.8</c:v>
                      </c:pt>
                      <c:pt idx="26492">
                        <c:v>126.4</c:v>
                      </c:pt>
                      <c:pt idx="26493">
                        <c:v>126.1</c:v>
                      </c:pt>
                      <c:pt idx="26494">
                        <c:v>125.7</c:v>
                      </c:pt>
                      <c:pt idx="26495">
                        <c:v>126.3</c:v>
                      </c:pt>
                      <c:pt idx="26496">
                        <c:v>126.7</c:v>
                      </c:pt>
                      <c:pt idx="26497">
                        <c:v>125.8</c:v>
                      </c:pt>
                      <c:pt idx="26498">
                        <c:v>127.5</c:v>
                      </c:pt>
                      <c:pt idx="26499">
                        <c:v>126.5</c:v>
                      </c:pt>
                      <c:pt idx="26500">
                        <c:v>127.4</c:v>
                      </c:pt>
                      <c:pt idx="26501">
                        <c:v>126.7</c:v>
                      </c:pt>
                      <c:pt idx="26502">
                        <c:v>125.7</c:v>
                      </c:pt>
                      <c:pt idx="26503">
                        <c:v>125.2</c:v>
                      </c:pt>
                      <c:pt idx="26504">
                        <c:v>126.7</c:v>
                      </c:pt>
                      <c:pt idx="26505">
                        <c:v>127.2</c:v>
                      </c:pt>
                      <c:pt idx="26506">
                        <c:v>126</c:v>
                      </c:pt>
                      <c:pt idx="26507">
                        <c:v>125.7</c:v>
                      </c:pt>
                      <c:pt idx="26508">
                        <c:v>126</c:v>
                      </c:pt>
                      <c:pt idx="26509">
                        <c:v>125</c:v>
                      </c:pt>
                      <c:pt idx="26510">
                        <c:v>126.9</c:v>
                      </c:pt>
                      <c:pt idx="26511">
                        <c:v>125.5</c:v>
                      </c:pt>
                      <c:pt idx="26512">
                        <c:v>125.8</c:v>
                      </c:pt>
                      <c:pt idx="26513">
                        <c:v>127.3</c:v>
                      </c:pt>
                      <c:pt idx="26514">
                        <c:v>126.7</c:v>
                      </c:pt>
                      <c:pt idx="26515">
                        <c:v>126.9</c:v>
                      </c:pt>
                      <c:pt idx="26516">
                        <c:v>125.6</c:v>
                      </c:pt>
                      <c:pt idx="26517">
                        <c:v>126.8</c:v>
                      </c:pt>
                      <c:pt idx="26518">
                        <c:v>125.8</c:v>
                      </c:pt>
                      <c:pt idx="26519">
                        <c:v>126.5</c:v>
                      </c:pt>
                      <c:pt idx="26520">
                        <c:v>125.8</c:v>
                      </c:pt>
                      <c:pt idx="26521">
                        <c:v>127.6</c:v>
                      </c:pt>
                      <c:pt idx="26522">
                        <c:v>126.8</c:v>
                      </c:pt>
                      <c:pt idx="26523">
                        <c:v>126.2</c:v>
                      </c:pt>
                      <c:pt idx="26524">
                        <c:v>126.2</c:v>
                      </c:pt>
                      <c:pt idx="26525">
                        <c:v>126.8</c:v>
                      </c:pt>
                      <c:pt idx="26526">
                        <c:v>125.5</c:v>
                      </c:pt>
                      <c:pt idx="26527">
                        <c:v>125.7</c:v>
                      </c:pt>
                      <c:pt idx="26528">
                        <c:v>127.2</c:v>
                      </c:pt>
                      <c:pt idx="26529">
                        <c:v>127</c:v>
                      </c:pt>
                      <c:pt idx="26530">
                        <c:v>126</c:v>
                      </c:pt>
                      <c:pt idx="26531">
                        <c:v>126.5</c:v>
                      </c:pt>
                      <c:pt idx="26532">
                        <c:v>126.9</c:v>
                      </c:pt>
                      <c:pt idx="26533">
                        <c:v>127.1</c:v>
                      </c:pt>
                      <c:pt idx="26534">
                        <c:v>127.4</c:v>
                      </c:pt>
                      <c:pt idx="26535">
                        <c:v>127.3</c:v>
                      </c:pt>
                      <c:pt idx="26536">
                        <c:v>127.3</c:v>
                      </c:pt>
                      <c:pt idx="26537">
                        <c:v>127.2</c:v>
                      </c:pt>
                      <c:pt idx="26538">
                        <c:v>126.2</c:v>
                      </c:pt>
                      <c:pt idx="26539">
                        <c:v>126.1</c:v>
                      </c:pt>
                      <c:pt idx="26540">
                        <c:v>124.7</c:v>
                      </c:pt>
                      <c:pt idx="26541">
                        <c:v>128</c:v>
                      </c:pt>
                      <c:pt idx="26542">
                        <c:v>126.8</c:v>
                      </c:pt>
                      <c:pt idx="26543">
                        <c:v>127.6</c:v>
                      </c:pt>
                      <c:pt idx="26544">
                        <c:v>126.2</c:v>
                      </c:pt>
                      <c:pt idx="26545">
                        <c:v>127.3</c:v>
                      </c:pt>
                      <c:pt idx="26546">
                        <c:v>126.7</c:v>
                      </c:pt>
                      <c:pt idx="26547">
                        <c:v>126</c:v>
                      </c:pt>
                      <c:pt idx="26548">
                        <c:v>126.8</c:v>
                      </c:pt>
                      <c:pt idx="26549">
                        <c:v>126.2</c:v>
                      </c:pt>
                      <c:pt idx="26550">
                        <c:v>127</c:v>
                      </c:pt>
                      <c:pt idx="26551">
                        <c:v>127.7</c:v>
                      </c:pt>
                      <c:pt idx="26552">
                        <c:v>127.6</c:v>
                      </c:pt>
                      <c:pt idx="26553">
                        <c:v>126.9</c:v>
                      </c:pt>
                      <c:pt idx="26554">
                        <c:v>127.4</c:v>
                      </c:pt>
                      <c:pt idx="26555">
                        <c:v>127</c:v>
                      </c:pt>
                      <c:pt idx="26556">
                        <c:v>125.6</c:v>
                      </c:pt>
                      <c:pt idx="26557">
                        <c:v>126.3</c:v>
                      </c:pt>
                      <c:pt idx="26558">
                        <c:v>126.9</c:v>
                      </c:pt>
                      <c:pt idx="26559">
                        <c:v>127.1</c:v>
                      </c:pt>
                      <c:pt idx="26560">
                        <c:v>128.30000000000001</c:v>
                      </c:pt>
                      <c:pt idx="26561">
                        <c:v>127.3</c:v>
                      </c:pt>
                      <c:pt idx="26562">
                        <c:v>125.7</c:v>
                      </c:pt>
                      <c:pt idx="26563">
                        <c:v>127.5</c:v>
                      </c:pt>
                      <c:pt idx="26564">
                        <c:v>128.30000000000001</c:v>
                      </c:pt>
                      <c:pt idx="26565">
                        <c:v>127.7</c:v>
                      </c:pt>
                      <c:pt idx="26566">
                        <c:v>126.9</c:v>
                      </c:pt>
                      <c:pt idx="26567">
                        <c:v>127.5</c:v>
                      </c:pt>
                      <c:pt idx="26568">
                        <c:v>128.19999999999999</c:v>
                      </c:pt>
                      <c:pt idx="26569">
                        <c:v>127.4</c:v>
                      </c:pt>
                      <c:pt idx="26570">
                        <c:v>127.5</c:v>
                      </c:pt>
                      <c:pt idx="26571">
                        <c:v>127.1</c:v>
                      </c:pt>
                      <c:pt idx="26572">
                        <c:v>127.5</c:v>
                      </c:pt>
                      <c:pt idx="26573">
                        <c:v>127.8</c:v>
                      </c:pt>
                      <c:pt idx="26574">
                        <c:v>128.1</c:v>
                      </c:pt>
                      <c:pt idx="26575">
                        <c:v>127.1</c:v>
                      </c:pt>
                      <c:pt idx="26576">
                        <c:v>127.7</c:v>
                      </c:pt>
                      <c:pt idx="26577">
                        <c:v>126.8</c:v>
                      </c:pt>
                      <c:pt idx="26578">
                        <c:v>126.9</c:v>
                      </c:pt>
                      <c:pt idx="26579">
                        <c:v>127.5</c:v>
                      </c:pt>
                      <c:pt idx="26580">
                        <c:v>127.3</c:v>
                      </c:pt>
                      <c:pt idx="26581">
                        <c:v>128.1</c:v>
                      </c:pt>
                      <c:pt idx="26582">
                        <c:v>128.30000000000001</c:v>
                      </c:pt>
                      <c:pt idx="26583">
                        <c:v>127.5</c:v>
                      </c:pt>
                      <c:pt idx="26584">
                        <c:v>126.9</c:v>
                      </c:pt>
                      <c:pt idx="26585">
                        <c:v>127.6</c:v>
                      </c:pt>
                      <c:pt idx="26586">
                        <c:v>126.6</c:v>
                      </c:pt>
                      <c:pt idx="26587">
                        <c:v>126.7</c:v>
                      </c:pt>
                      <c:pt idx="26588">
                        <c:v>126.2</c:v>
                      </c:pt>
                      <c:pt idx="26589">
                        <c:v>127.6</c:v>
                      </c:pt>
                      <c:pt idx="26590">
                        <c:v>127.9</c:v>
                      </c:pt>
                      <c:pt idx="26591">
                        <c:v>129.1</c:v>
                      </c:pt>
                      <c:pt idx="26592">
                        <c:v>127.5</c:v>
                      </c:pt>
                      <c:pt idx="26593">
                        <c:v>126.8</c:v>
                      </c:pt>
                      <c:pt idx="26594">
                        <c:v>127.2</c:v>
                      </c:pt>
                      <c:pt idx="26595">
                        <c:v>128.80000000000001</c:v>
                      </c:pt>
                      <c:pt idx="26596">
                        <c:v>127.6</c:v>
                      </c:pt>
                      <c:pt idx="26597">
                        <c:v>127.2</c:v>
                      </c:pt>
                      <c:pt idx="26598">
                        <c:v>127.5</c:v>
                      </c:pt>
                      <c:pt idx="26599">
                        <c:v>128.6</c:v>
                      </c:pt>
                      <c:pt idx="26600">
                        <c:v>126.7</c:v>
                      </c:pt>
                      <c:pt idx="26601">
                        <c:v>127.1</c:v>
                      </c:pt>
                      <c:pt idx="26602">
                        <c:v>127.6</c:v>
                      </c:pt>
                      <c:pt idx="26603">
                        <c:v>127.9</c:v>
                      </c:pt>
                      <c:pt idx="26604">
                        <c:v>127.3</c:v>
                      </c:pt>
                      <c:pt idx="26605">
                        <c:v>128.30000000000001</c:v>
                      </c:pt>
                      <c:pt idx="26606">
                        <c:v>127.6</c:v>
                      </c:pt>
                      <c:pt idx="26607">
                        <c:v>129.4</c:v>
                      </c:pt>
                      <c:pt idx="26608">
                        <c:v>127.8</c:v>
                      </c:pt>
                      <c:pt idx="26609">
                        <c:v>127.2</c:v>
                      </c:pt>
                      <c:pt idx="26610">
                        <c:v>126.2</c:v>
                      </c:pt>
                      <c:pt idx="26611">
                        <c:v>128.6</c:v>
                      </c:pt>
                      <c:pt idx="26612">
                        <c:v>128.5</c:v>
                      </c:pt>
                      <c:pt idx="26613">
                        <c:v>128.6</c:v>
                      </c:pt>
                      <c:pt idx="26614">
                        <c:v>128.4</c:v>
                      </c:pt>
                      <c:pt idx="26615">
                        <c:v>127.5</c:v>
                      </c:pt>
                      <c:pt idx="26616">
                        <c:v>129.4</c:v>
                      </c:pt>
                      <c:pt idx="26617">
                        <c:v>127.9</c:v>
                      </c:pt>
                      <c:pt idx="26618">
                        <c:v>128.9</c:v>
                      </c:pt>
                      <c:pt idx="26619">
                        <c:v>127.9</c:v>
                      </c:pt>
                      <c:pt idx="26620">
                        <c:v>127.9</c:v>
                      </c:pt>
                      <c:pt idx="26621">
                        <c:v>128.4</c:v>
                      </c:pt>
                      <c:pt idx="26622">
                        <c:v>128.9</c:v>
                      </c:pt>
                      <c:pt idx="26623">
                        <c:v>127.9</c:v>
                      </c:pt>
                      <c:pt idx="26624">
                        <c:v>127.8</c:v>
                      </c:pt>
                      <c:pt idx="26625">
                        <c:v>128</c:v>
                      </c:pt>
                      <c:pt idx="26626">
                        <c:v>128.4</c:v>
                      </c:pt>
                      <c:pt idx="26627">
                        <c:v>127.7</c:v>
                      </c:pt>
                      <c:pt idx="26628">
                        <c:v>128.5</c:v>
                      </c:pt>
                      <c:pt idx="26629">
                        <c:v>129.19999999999999</c:v>
                      </c:pt>
                      <c:pt idx="26630">
                        <c:v>128.1</c:v>
                      </c:pt>
                      <c:pt idx="26631">
                        <c:v>128.19999999999999</c:v>
                      </c:pt>
                      <c:pt idx="26632">
                        <c:v>129.1</c:v>
                      </c:pt>
                      <c:pt idx="26633">
                        <c:v>126.7</c:v>
                      </c:pt>
                      <c:pt idx="26634">
                        <c:v>127.4</c:v>
                      </c:pt>
                      <c:pt idx="26635">
                        <c:v>128</c:v>
                      </c:pt>
                      <c:pt idx="26636">
                        <c:v>129.80000000000001</c:v>
                      </c:pt>
                      <c:pt idx="26637">
                        <c:v>128.4</c:v>
                      </c:pt>
                      <c:pt idx="26638">
                        <c:v>128.1</c:v>
                      </c:pt>
                      <c:pt idx="26639">
                        <c:v>127.7</c:v>
                      </c:pt>
                      <c:pt idx="26640">
                        <c:v>127.8</c:v>
                      </c:pt>
                      <c:pt idx="26641">
                        <c:v>128.5</c:v>
                      </c:pt>
                      <c:pt idx="26642">
                        <c:v>128.9</c:v>
                      </c:pt>
                      <c:pt idx="26643">
                        <c:v>129.5</c:v>
                      </c:pt>
                      <c:pt idx="26644">
                        <c:v>129.80000000000001</c:v>
                      </c:pt>
                      <c:pt idx="26645">
                        <c:v>127.7</c:v>
                      </c:pt>
                      <c:pt idx="26646">
                        <c:v>127.8</c:v>
                      </c:pt>
                      <c:pt idx="26647">
                        <c:v>128.19999999999999</c:v>
                      </c:pt>
                      <c:pt idx="26648">
                        <c:v>127.5</c:v>
                      </c:pt>
                      <c:pt idx="26649">
                        <c:v>128.80000000000001</c:v>
                      </c:pt>
                      <c:pt idx="26650">
                        <c:v>128.1</c:v>
                      </c:pt>
                      <c:pt idx="26651">
                        <c:v>129.9</c:v>
                      </c:pt>
                      <c:pt idx="26652">
                        <c:v>128.19999999999999</c:v>
                      </c:pt>
                      <c:pt idx="26653">
                        <c:v>127.5</c:v>
                      </c:pt>
                      <c:pt idx="26654">
                        <c:v>128.19999999999999</c:v>
                      </c:pt>
                      <c:pt idx="26655">
                        <c:v>127.9</c:v>
                      </c:pt>
                      <c:pt idx="26656">
                        <c:v>127.9</c:v>
                      </c:pt>
                      <c:pt idx="26657">
                        <c:v>128.4</c:v>
                      </c:pt>
                      <c:pt idx="26658">
                        <c:v>129.6</c:v>
                      </c:pt>
                      <c:pt idx="26659">
                        <c:v>129.19999999999999</c:v>
                      </c:pt>
                      <c:pt idx="26660">
                        <c:v>128</c:v>
                      </c:pt>
                      <c:pt idx="26661">
                        <c:v>129</c:v>
                      </c:pt>
                      <c:pt idx="26662">
                        <c:v>127.5</c:v>
                      </c:pt>
                      <c:pt idx="26663">
                        <c:v>128.69999999999999</c:v>
                      </c:pt>
                      <c:pt idx="26664">
                        <c:v>128.80000000000001</c:v>
                      </c:pt>
                      <c:pt idx="26665">
                        <c:v>128.5</c:v>
                      </c:pt>
                      <c:pt idx="26666">
                        <c:v>129.5</c:v>
                      </c:pt>
                      <c:pt idx="26667">
                        <c:v>130.1</c:v>
                      </c:pt>
                      <c:pt idx="26668">
                        <c:v>129.19999999999999</c:v>
                      </c:pt>
                      <c:pt idx="26669">
                        <c:v>128.19999999999999</c:v>
                      </c:pt>
                      <c:pt idx="26670">
                        <c:v>129.30000000000001</c:v>
                      </c:pt>
                      <c:pt idx="26671">
                        <c:v>128.9</c:v>
                      </c:pt>
                      <c:pt idx="26672">
                        <c:v>128.4</c:v>
                      </c:pt>
                      <c:pt idx="26673">
                        <c:v>129.4</c:v>
                      </c:pt>
                      <c:pt idx="26674">
                        <c:v>129.19999999999999</c:v>
                      </c:pt>
                      <c:pt idx="26675">
                        <c:v>129</c:v>
                      </c:pt>
                      <c:pt idx="26676">
                        <c:v>129.4</c:v>
                      </c:pt>
                      <c:pt idx="26677">
                        <c:v>129.9</c:v>
                      </c:pt>
                      <c:pt idx="26678">
                        <c:v>128.1</c:v>
                      </c:pt>
                      <c:pt idx="26679">
                        <c:v>127.9</c:v>
                      </c:pt>
                      <c:pt idx="26680">
                        <c:v>128.80000000000001</c:v>
                      </c:pt>
                      <c:pt idx="26681">
                        <c:v>129</c:v>
                      </c:pt>
                      <c:pt idx="26682">
                        <c:v>129.69999999999999</c:v>
                      </c:pt>
                      <c:pt idx="26683">
                        <c:v>129.69999999999999</c:v>
                      </c:pt>
                      <c:pt idx="26684">
                        <c:v>130.1</c:v>
                      </c:pt>
                      <c:pt idx="26685">
                        <c:v>129</c:v>
                      </c:pt>
                      <c:pt idx="26686">
                        <c:v>129.19999999999999</c:v>
                      </c:pt>
                      <c:pt idx="26687">
                        <c:v>129.19999999999999</c:v>
                      </c:pt>
                      <c:pt idx="26688">
                        <c:v>129.9</c:v>
                      </c:pt>
                      <c:pt idx="26689">
                        <c:v>129.30000000000001</c:v>
                      </c:pt>
                      <c:pt idx="26690">
                        <c:v>129.5</c:v>
                      </c:pt>
                      <c:pt idx="26691">
                        <c:v>130.19999999999999</c:v>
                      </c:pt>
                      <c:pt idx="26692">
                        <c:v>128.5</c:v>
                      </c:pt>
                      <c:pt idx="26693">
                        <c:v>129.69999999999999</c:v>
                      </c:pt>
                      <c:pt idx="26694">
                        <c:v>128</c:v>
                      </c:pt>
                      <c:pt idx="26695">
                        <c:v>127.8</c:v>
                      </c:pt>
                      <c:pt idx="26696">
                        <c:v>128.9</c:v>
                      </c:pt>
                      <c:pt idx="26697">
                        <c:v>129.6</c:v>
                      </c:pt>
                      <c:pt idx="26698">
                        <c:v>129.5</c:v>
                      </c:pt>
                      <c:pt idx="26699">
                        <c:v>129.4</c:v>
                      </c:pt>
                      <c:pt idx="26700">
                        <c:v>128.69999999999999</c:v>
                      </c:pt>
                      <c:pt idx="26701">
                        <c:v>129</c:v>
                      </c:pt>
                      <c:pt idx="26702">
                        <c:v>128.1</c:v>
                      </c:pt>
                      <c:pt idx="26703">
                        <c:v>128.80000000000001</c:v>
                      </c:pt>
                      <c:pt idx="26704">
                        <c:v>129</c:v>
                      </c:pt>
                      <c:pt idx="26705">
                        <c:v>129</c:v>
                      </c:pt>
                      <c:pt idx="26706">
                        <c:v>128.69999999999999</c:v>
                      </c:pt>
                      <c:pt idx="26707">
                        <c:v>128.4</c:v>
                      </c:pt>
                      <c:pt idx="26708">
                        <c:v>128.69999999999999</c:v>
                      </c:pt>
                      <c:pt idx="26709">
                        <c:v>128.30000000000001</c:v>
                      </c:pt>
                      <c:pt idx="26710">
                        <c:v>129.19999999999999</c:v>
                      </c:pt>
                      <c:pt idx="26711">
                        <c:v>128.30000000000001</c:v>
                      </c:pt>
                      <c:pt idx="26712">
                        <c:v>128.4</c:v>
                      </c:pt>
                      <c:pt idx="26713">
                        <c:v>128.4</c:v>
                      </c:pt>
                      <c:pt idx="26714">
                        <c:v>130.19999999999999</c:v>
                      </c:pt>
                      <c:pt idx="26715">
                        <c:v>129.9</c:v>
                      </c:pt>
                      <c:pt idx="26716">
                        <c:v>127.5</c:v>
                      </c:pt>
                      <c:pt idx="26717">
                        <c:v>129.5</c:v>
                      </c:pt>
                      <c:pt idx="26718">
                        <c:v>127.9</c:v>
                      </c:pt>
                      <c:pt idx="26719">
                        <c:v>128</c:v>
                      </c:pt>
                      <c:pt idx="26720">
                        <c:v>128.69999999999999</c:v>
                      </c:pt>
                      <c:pt idx="26721">
                        <c:v>128.9</c:v>
                      </c:pt>
                      <c:pt idx="26722">
                        <c:v>128.6</c:v>
                      </c:pt>
                      <c:pt idx="26723">
                        <c:v>129.30000000000001</c:v>
                      </c:pt>
                      <c:pt idx="26724">
                        <c:v>129.80000000000001</c:v>
                      </c:pt>
                      <c:pt idx="26725">
                        <c:v>129.19999999999999</c:v>
                      </c:pt>
                      <c:pt idx="26726">
                        <c:v>128.1</c:v>
                      </c:pt>
                      <c:pt idx="26727">
                        <c:v>129.1</c:v>
                      </c:pt>
                      <c:pt idx="26728">
                        <c:v>129</c:v>
                      </c:pt>
                      <c:pt idx="26729">
                        <c:v>129.80000000000001</c:v>
                      </c:pt>
                      <c:pt idx="26730">
                        <c:v>128.69999999999999</c:v>
                      </c:pt>
                      <c:pt idx="26731">
                        <c:v>128.1</c:v>
                      </c:pt>
                      <c:pt idx="26732">
                        <c:v>129.1</c:v>
                      </c:pt>
                      <c:pt idx="26733">
                        <c:v>129.30000000000001</c:v>
                      </c:pt>
                      <c:pt idx="26734">
                        <c:v>128.19999999999999</c:v>
                      </c:pt>
                      <c:pt idx="26735">
                        <c:v>129.30000000000001</c:v>
                      </c:pt>
                      <c:pt idx="26736">
                        <c:v>128.19999999999999</c:v>
                      </c:pt>
                      <c:pt idx="26737">
                        <c:v>128.9</c:v>
                      </c:pt>
                      <c:pt idx="26738">
                        <c:v>129.4</c:v>
                      </c:pt>
                      <c:pt idx="26739">
                        <c:v>129</c:v>
                      </c:pt>
                      <c:pt idx="26740">
                        <c:v>128</c:v>
                      </c:pt>
                      <c:pt idx="26741">
                        <c:v>128.6</c:v>
                      </c:pt>
                      <c:pt idx="26742">
                        <c:v>129.19999999999999</c:v>
                      </c:pt>
                      <c:pt idx="26743">
                        <c:v>129.69999999999999</c:v>
                      </c:pt>
                      <c:pt idx="26744">
                        <c:v>129.69999999999999</c:v>
                      </c:pt>
                      <c:pt idx="26745">
                        <c:v>129.80000000000001</c:v>
                      </c:pt>
                      <c:pt idx="26746">
                        <c:v>127.8</c:v>
                      </c:pt>
                      <c:pt idx="26747">
                        <c:v>129.4</c:v>
                      </c:pt>
                      <c:pt idx="26748">
                        <c:v>127.5</c:v>
                      </c:pt>
                      <c:pt idx="26749">
                        <c:v>127.8</c:v>
                      </c:pt>
                      <c:pt idx="26750">
                        <c:v>128.5</c:v>
                      </c:pt>
                      <c:pt idx="26751">
                        <c:v>127.9</c:v>
                      </c:pt>
                      <c:pt idx="26752">
                        <c:v>128.80000000000001</c:v>
                      </c:pt>
                      <c:pt idx="26753">
                        <c:v>129.6</c:v>
                      </c:pt>
                      <c:pt idx="26754">
                        <c:v>128.5</c:v>
                      </c:pt>
                      <c:pt idx="26755">
                        <c:v>127.8</c:v>
                      </c:pt>
                      <c:pt idx="26756">
                        <c:v>128.1</c:v>
                      </c:pt>
                      <c:pt idx="26757">
                        <c:v>128.30000000000001</c:v>
                      </c:pt>
                      <c:pt idx="26758">
                        <c:v>129.30000000000001</c:v>
                      </c:pt>
                      <c:pt idx="26759">
                        <c:v>128.9</c:v>
                      </c:pt>
                      <c:pt idx="26760">
                        <c:v>128.5</c:v>
                      </c:pt>
                      <c:pt idx="26761">
                        <c:v>128.19999999999999</c:v>
                      </c:pt>
                      <c:pt idx="26762">
                        <c:v>128.19999999999999</c:v>
                      </c:pt>
                      <c:pt idx="26763">
                        <c:v>127.9</c:v>
                      </c:pt>
                      <c:pt idx="26764">
                        <c:v>128.5</c:v>
                      </c:pt>
                      <c:pt idx="26765">
                        <c:v>129</c:v>
                      </c:pt>
                      <c:pt idx="26766">
                        <c:v>128.30000000000001</c:v>
                      </c:pt>
                      <c:pt idx="26767">
                        <c:v>127.9</c:v>
                      </c:pt>
                      <c:pt idx="26768">
                        <c:v>129</c:v>
                      </c:pt>
                      <c:pt idx="26769">
                        <c:v>128.6</c:v>
                      </c:pt>
                      <c:pt idx="26770">
                        <c:v>126.5</c:v>
                      </c:pt>
                      <c:pt idx="26771">
                        <c:v>128.5</c:v>
                      </c:pt>
                      <c:pt idx="26772">
                        <c:v>128.19999999999999</c:v>
                      </c:pt>
                      <c:pt idx="26773">
                        <c:v>128</c:v>
                      </c:pt>
                      <c:pt idx="26774">
                        <c:v>127.9</c:v>
                      </c:pt>
                      <c:pt idx="26775">
                        <c:v>128</c:v>
                      </c:pt>
                      <c:pt idx="26776">
                        <c:v>127.3</c:v>
                      </c:pt>
                      <c:pt idx="26777">
                        <c:v>127.5</c:v>
                      </c:pt>
                      <c:pt idx="26778">
                        <c:v>127.3</c:v>
                      </c:pt>
                      <c:pt idx="26779">
                        <c:v>128.30000000000001</c:v>
                      </c:pt>
                      <c:pt idx="26780">
                        <c:v>126.8</c:v>
                      </c:pt>
                      <c:pt idx="26781">
                        <c:v>126.2</c:v>
                      </c:pt>
                      <c:pt idx="26782">
                        <c:v>127.8</c:v>
                      </c:pt>
                      <c:pt idx="26783">
                        <c:v>127.2</c:v>
                      </c:pt>
                      <c:pt idx="26784">
                        <c:v>127.8</c:v>
                      </c:pt>
                      <c:pt idx="26785">
                        <c:v>128.6</c:v>
                      </c:pt>
                      <c:pt idx="26786">
                        <c:v>126.1</c:v>
                      </c:pt>
                      <c:pt idx="26787">
                        <c:v>127.9</c:v>
                      </c:pt>
                      <c:pt idx="26788">
                        <c:v>127.8</c:v>
                      </c:pt>
                      <c:pt idx="26789">
                        <c:v>127.2</c:v>
                      </c:pt>
                      <c:pt idx="26790">
                        <c:v>127.7</c:v>
                      </c:pt>
                      <c:pt idx="26791">
                        <c:v>128</c:v>
                      </c:pt>
                      <c:pt idx="26792">
                        <c:v>128.19999999999999</c:v>
                      </c:pt>
                      <c:pt idx="26793">
                        <c:v>127.5</c:v>
                      </c:pt>
                      <c:pt idx="26794">
                        <c:v>127.8</c:v>
                      </c:pt>
                      <c:pt idx="26795">
                        <c:v>127.4</c:v>
                      </c:pt>
                      <c:pt idx="26796">
                        <c:v>128</c:v>
                      </c:pt>
                      <c:pt idx="26797">
                        <c:v>126.9</c:v>
                      </c:pt>
                      <c:pt idx="26798">
                        <c:v>127.4</c:v>
                      </c:pt>
                      <c:pt idx="26799">
                        <c:v>127.1</c:v>
                      </c:pt>
                      <c:pt idx="26800">
                        <c:v>126.3</c:v>
                      </c:pt>
                      <c:pt idx="26801">
                        <c:v>127.6</c:v>
                      </c:pt>
                      <c:pt idx="26802">
                        <c:v>127.4</c:v>
                      </c:pt>
                      <c:pt idx="26803">
                        <c:v>127.2</c:v>
                      </c:pt>
                      <c:pt idx="26804">
                        <c:v>127.3</c:v>
                      </c:pt>
                      <c:pt idx="26805">
                        <c:v>127.7</c:v>
                      </c:pt>
                      <c:pt idx="26806">
                        <c:v>127.3</c:v>
                      </c:pt>
                      <c:pt idx="26807">
                        <c:v>126.5</c:v>
                      </c:pt>
                      <c:pt idx="26808">
                        <c:v>128</c:v>
                      </c:pt>
                      <c:pt idx="26809">
                        <c:v>127.3</c:v>
                      </c:pt>
                      <c:pt idx="26810">
                        <c:v>127.6</c:v>
                      </c:pt>
                      <c:pt idx="26811">
                        <c:v>127.1</c:v>
                      </c:pt>
                      <c:pt idx="26812">
                        <c:v>127.5</c:v>
                      </c:pt>
                      <c:pt idx="26813">
                        <c:v>128.6</c:v>
                      </c:pt>
                      <c:pt idx="26814">
                        <c:v>128.69999999999999</c:v>
                      </c:pt>
                      <c:pt idx="26815">
                        <c:v>128</c:v>
                      </c:pt>
                      <c:pt idx="26816">
                        <c:v>127.9</c:v>
                      </c:pt>
                      <c:pt idx="26817">
                        <c:v>126.8</c:v>
                      </c:pt>
                      <c:pt idx="26818">
                        <c:v>127.5</c:v>
                      </c:pt>
                      <c:pt idx="26819">
                        <c:v>127.7</c:v>
                      </c:pt>
                      <c:pt idx="26820">
                        <c:v>126.4</c:v>
                      </c:pt>
                      <c:pt idx="26821">
                        <c:v>128.69999999999999</c:v>
                      </c:pt>
                      <c:pt idx="26822">
                        <c:v>127.5</c:v>
                      </c:pt>
                      <c:pt idx="26823">
                        <c:v>126.5</c:v>
                      </c:pt>
                      <c:pt idx="26824">
                        <c:v>128</c:v>
                      </c:pt>
                      <c:pt idx="26825">
                        <c:v>127.9</c:v>
                      </c:pt>
                      <c:pt idx="26826">
                        <c:v>127.3</c:v>
                      </c:pt>
                      <c:pt idx="26827">
                        <c:v>126.4</c:v>
                      </c:pt>
                      <c:pt idx="26828">
                        <c:v>127.4</c:v>
                      </c:pt>
                      <c:pt idx="26829">
                        <c:v>128.5</c:v>
                      </c:pt>
                      <c:pt idx="26830">
                        <c:v>127.2</c:v>
                      </c:pt>
                      <c:pt idx="26831">
                        <c:v>127.5</c:v>
                      </c:pt>
                      <c:pt idx="26832">
                        <c:v>127.7</c:v>
                      </c:pt>
                      <c:pt idx="26833">
                        <c:v>128.9</c:v>
                      </c:pt>
                      <c:pt idx="26834">
                        <c:v>127.5</c:v>
                      </c:pt>
                      <c:pt idx="26835">
                        <c:v>128.19999999999999</c:v>
                      </c:pt>
                      <c:pt idx="26836">
                        <c:v>127.8</c:v>
                      </c:pt>
                      <c:pt idx="26837">
                        <c:v>128.4</c:v>
                      </c:pt>
                      <c:pt idx="26838">
                        <c:v>127.7</c:v>
                      </c:pt>
                      <c:pt idx="26839">
                        <c:v>128.19999999999999</c:v>
                      </c:pt>
                      <c:pt idx="26840">
                        <c:v>127.5</c:v>
                      </c:pt>
                      <c:pt idx="26841">
                        <c:v>127.8</c:v>
                      </c:pt>
                      <c:pt idx="26842">
                        <c:v>127.9</c:v>
                      </c:pt>
                      <c:pt idx="26843">
                        <c:v>127.7</c:v>
                      </c:pt>
                      <c:pt idx="26844">
                        <c:v>127.6</c:v>
                      </c:pt>
                      <c:pt idx="26845">
                        <c:v>129.30000000000001</c:v>
                      </c:pt>
                      <c:pt idx="26846">
                        <c:v>128.30000000000001</c:v>
                      </c:pt>
                      <c:pt idx="26847">
                        <c:v>127.8</c:v>
                      </c:pt>
                      <c:pt idx="26848">
                        <c:v>128.19999999999999</c:v>
                      </c:pt>
                      <c:pt idx="26849">
                        <c:v>127.7</c:v>
                      </c:pt>
                      <c:pt idx="26850">
                        <c:v>128.5</c:v>
                      </c:pt>
                      <c:pt idx="26851">
                        <c:v>127.5</c:v>
                      </c:pt>
                      <c:pt idx="26852">
                        <c:v>128.30000000000001</c:v>
                      </c:pt>
                      <c:pt idx="26853">
                        <c:v>128.9</c:v>
                      </c:pt>
                      <c:pt idx="26854">
                        <c:v>129</c:v>
                      </c:pt>
                      <c:pt idx="26855">
                        <c:v>128</c:v>
                      </c:pt>
                      <c:pt idx="26856">
                        <c:v>128.4</c:v>
                      </c:pt>
                      <c:pt idx="26857">
                        <c:v>127.5</c:v>
                      </c:pt>
                      <c:pt idx="26858">
                        <c:v>127.2</c:v>
                      </c:pt>
                      <c:pt idx="26859">
                        <c:v>127.1</c:v>
                      </c:pt>
                      <c:pt idx="26860">
                        <c:v>128.80000000000001</c:v>
                      </c:pt>
                      <c:pt idx="26861">
                        <c:v>128</c:v>
                      </c:pt>
                      <c:pt idx="26862">
                        <c:v>128.4</c:v>
                      </c:pt>
                      <c:pt idx="26863">
                        <c:v>127.7</c:v>
                      </c:pt>
                      <c:pt idx="26864">
                        <c:v>127.8</c:v>
                      </c:pt>
                      <c:pt idx="26865">
                        <c:v>127.8</c:v>
                      </c:pt>
                      <c:pt idx="26866">
                        <c:v>128</c:v>
                      </c:pt>
                      <c:pt idx="26867">
                        <c:v>128.80000000000001</c:v>
                      </c:pt>
                      <c:pt idx="26868">
                        <c:v>129</c:v>
                      </c:pt>
                      <c:pt idx="26869">
                        <c:v>128.30000000000001</c:v>
                      </c:pt>
                      <c:pt idx="26870">
                        <c:v>127.8</c:v>
                      </c:pt>
                      <c:pt idx="26871">
                        <c:v>128.9</c:v>
                      </c:pt>
                      <c:pt idx="26872">
                        <c:v>128.5</c:v>
                      </c:pt>
                      <c:pt idx="26873">
                        <c:v>128.1</c:v>
                      </c:pt>
                      <c:pt idx="26874">
                        <c:v>128.69999999999999</c:v>
                      </c:pt>
                      <c:pt idx="26875">
                        <c:v>127.6</c:v>
                      </c:pt>
                      <c:pt idx="26876">
                        <c:v>127.6</c:v>
                      </c:pt>
                      <c:pt idx="26877">
                        <c:v>128</c:v>
                      </c:pt>
                      <c:pt idx="26878">
                        <c:v>126.9</c:v>
                      </c:pt>
                      <c:pt idx="26879">
                        <c:v>129.1</c:v>
                      </c:pt>
                      <c:pt idx="26880">
                        <c:v>127.1</c:v>
                      </c:pt>
                      <c:pt idx="26881">
                        <c:v>129.19999999999999</c:v>
                      </c:pt>
                      <c:pt idx="26882">
                        <c:v>127.7</c:v>
                      </c:pt>
                      <c:pt idx="26883">
                        <c:v>128.30000000000001</c:v>
                      </c:pt>
                      <c:pt idx="26884">
                        <c:v>128.19999999999999</c:v>
                      </c:pt>
                      <c:pt idx="26885">
                        <c:v>128.6</c:v>
                      </c:pt>
                      <c:pt idx="26886">
                        <c:v>129.4</c:v>
                      </c:pt>
                      <c:pt idx="26887">
                        <c:v>128.69999999999999</c:v>
                      </c:pt>
                      <c:pt idx="26888">
                        <c:v>129.6</c:v>
                      </c:pt>
                      <c:pt idx="26889">
                        <c:v>129.4</c:v>
                      </c:pt>
                      <c:pt idx="26890">
                        <c:v>128.5</c:v>
                      </c:pt>
                      <c:pt idx="26891">
                        <c:v>127.7</c:v>
                      </c:pt>
                      <c:pt idx="26892">
                        <c:v>129.1</c:v>
                      </c:pt>
                      <c:pt idx="26893">
                        <c:v>129.19999999999999</c:v>
                      </c:pt>
                      <c:pt idx="26894">
                        <c:v>128.5</c:v>
                      </c:pt>
                      <c:pt idx="26895">
                        <c:v>128.9</c:v>
                      </c:pt>
                      <c:pt idx="26896">
                        <c:v>128.6</c:v>
                      </c:pt>
                      <c:pt idx="26897">
                        <c:v>129.4</c:v>
                      </c:pt>
                      <c:pt idx="26898">
                        <c:v>127.9</c:v>
                      </c:pt>
                      <c:pt idx="26899">
                        <c:v>128.4</c:v>
                      </c:pt>
                      <c:pt idx="26900">
                        <c:v>128.1</c:v>
                      </c:pt>
                      <c:pt idx="26901">
                        <c:v>127.9</c:v>
                      </c:pt>
                      <c:pt idx="26902">
                        <c:v>129</c:v>
                      </c:pt>
                      <c:pt idx="26903">
                        <c:v>127.9</c:v>
                      </c:pt>
                      <c:pt idx="26904">
                        <c:v>129.1</c:v>
                      </c:pt>
                      <c:pt idx="26905">
                        <c:v>127.5</c:v>
                      </c:pt>
                      <c:pt idx="26906">
                        <c:v>128.1</c:v>
                      </c:pt>
                      <c:pt idx="26907">
                        <c:v>128.19999999999999</c:v>
                      </c:pt>
                      <c:pt idx="26908">
                        <c:v>129.30000000000001</c:v>
                      </c:pt>
                      <c:pt idx="26909">
                        <c:v>128.4</c:v>
                      </c:pt>
                      <c:pt idx="26910">
                        <c:v>128.69999999999999</c:v>
                      </c:pt>
                      <c:pt idx="26911">
                        <c:v>127.8</c:v>
                      </c:pt>
                      <c:pt idx="26912">
                        <c:v>129.9</c:v>
                      </c:pt>
                      <c:pt idx="26913">
                        <c:v>129.5</c:v>
                      </c:pt>
                      <c:pt idx="26914">
                        <c:v>129.19999999999999</c:v>
                      </c:pt>
                      <c:pt idx="26915">
                        <c:v>128.69999999999999</c:v>
                      </c:pt>
                      <c:pt idx="26916">
                        <c:v>128.6</c:v>
                      </c:pt>
                      <c:pt idx="26917">
                        <c:v>129.4</c:v>
                      </c:pt>
                      <c:pt idx="26918">
                        <c:v>128.30000000000001</c:v>
                      </c:pt>
                      <c:pt idx="26919">
                        <c:v>128.9</c:v>
                      </c:pt>
                      <c:pt idx="26920">
                        <c:v>129.1</c:v>
                      </c:pt>
                      <c:pt idx="26921">
                        <c:v>129.6</c:v>
                      </c:pt>
                      <c:pt idx="26922">
                        <c:v>129.9</c:v>
                      </c:pt>
                      <c:pt idx="26923">
                        <c:v>129.80000000000001</c:v>
                      </c:pt>
                      <c:pt idx="26924">
                        <c:v>129</c:v>
                      </c:pt>
                      <c:pt idx="26925">
                        <c:v>129.1</c:v>
                      </c:pt>
                      <c:pt idx="26926">
                        <c:v>128.9</c:v>
                      </c:pt>
                      <c:pt idx="26927">
                        <c:v>129.80000000000001</c:v>
                      </c:pt>
                      <c:pt idx="26928">
                        <c:v>129.6</c:v>
                      </c:pt>
                      <c:pt idx="26929">
                        <c:v>127.8</c:v>
                      </c:pt>
                      <c:pt idx="26930">
                        <c:v>129.5</c:v>
                      </c:pt>
                      <c:pt idx="26931">
                        <c:v>129.1</c:v>
                      </c:pt>
                      <c:pt idx="26932">
                        <c:v>128.6</c:v>
                      </c:pt>
                      <c:pt idx="26933">
                        <c:v>129.6</c:v>
                      </c:pt>
                      <c:pt idx="26934">
                        <c:v>130</c:v>
                      </c:pt>
                      <c:pt idx="26935">
                        <c:v>128.6</c:v>
                      </c:pt>
                      <c:pt idx="26936">
                        <c:v>130.19999999999999</c:v>
                      </c:pt>
                      <c:pt idx="26937">
                        <c:v>128.19999999999999</c:v>
                      </c:pt>
                      <c:pt idx="26938">
                        <c:v>129.4</c:v>
                      </c:pt>
                      <c:pt idx="26939">
                        <c:v>129</c:v>
                      </c:pt>
                      <c:pt idx="26940">
                        <c:v>129.9</c:v>
                      </c:pt>
                      <c:pt idx="26941">
                        <c:v>128.69999999999999</c:v>
                      </c:pt>
                      <c:pt idx="26942">
                        <c:v>128</c:v>
                      </c:pt>
                      <c:pt idx="26943">
                        <c:v>129.69999999999999</c:v>
                      </c:pt>
                      <c:pt idx="26944">
                        <c:v>129.4</c:v>
                      </c:pt>
                      <c:pt idx="26945">
                        <c:v>128.4</c:v>
                      </c:pt>
                      <c:pt idx="26946">
                        <c:v>127.9</c:v>
                      </c:pt>
                      <c:pt idx="26947">
                        <c:v>128.69999999999999</c:v>
                      </c:pt>
                      <c:pt idx="26948">
                        <c:v>128.80000000000001</c:v>
                      </c:pt>
                      <c:pt idx="26949">
                        <c:v>129</c:v>
                      </c:pt>
                      <c:pt idx="26950">
                        <c:v>128.69999999999999</c:v>
                      </c:pt>
                      <c:pt idx="26951">
                        <c:v>127.7</c:v>
                      </c:pt>
                      <c:pt idx="26952">
                        <c:v>128.80000000000001</c:v>
                      </c:pt>
                      <c:pt idx="26953">
                        <c:v>127.6</c:v>
                      </c:pt>
                      <c:pt idx="26954">
                        <c:v>129.19999999999999</c:v>
                      </c:pt>
                      <c:pt idx="26955">
                        <c:v>127.3</c:v>
                      </c:pt>
                      <c:pt idx="26956">
                        <c:v>128.6</c:v>
                      </c:pt>
                      <c:pt idx="26957">
                        <c:v>128.4</c:v>
                      </c:pt>
                      <c:pt idx="26958">
                        <c:v>129.30000000000001</c:v>
                      </c:pt>
                      <c:pt idx="26959">
                        <c:v>128.19999999999999</c:v>
                      </c:pt>
                      <c:pt idx="26960">
                        <c:v>128.80000000000001</c:v>
                      </c:pt>
                      <c:pt idx="26961">
                        <c:v>130</c:v>
                      </c:pt>
                      <c:pt idx="26962">
                        <c:v>129.1</c:v>
                      </c:pt>
                      <c:pt idx="26963">
                        <c:v>128</c:v>
                      </c:pt>
                      <c:pt idx="26964">
                        <c:v>128.30000000000001</c:v>
                      </c:pt>
                      <c:pt idx="26965">
                        <c:v>128.9</c:v>
                      </c:pt>
                      <c:pt idx="26966">
                        <c:v>128.30000000000001</c:v>
                      </c:pt>
                      <c:pt idx="26967">
                        <c:v>128.5</c:v>
                      </c:pt>
                      <c:pt idx="26968">
                        <c:v>128</c:v>
                      </c:pt>
                      <c:pt idx="26969">
                        <c:v>128.6</c:v>
                      </c:pt>
                      <c:pt idx="26970">
                        <c:v>128.69999999999999</c:v>
                      </c:pt>
                      <c:pt idx="26971">
                        <c:v>128.4</c:v>
                      </c:pt>
                      <c:pt idx="26972">
                        <c:v>128.30000000000001</c:v>
                      </c:pt>
                      <c:pt idx="26973">
                        <c:v>129.4</c:v>
                      </c:pt>
                      <c:pt idx="26974">
                        <c:v>129.5</c:v>
                      </c:pt>
                      <c:pt idx="26975">
                        <c:v>128.6</c:v>
                      </c:pt>
                      <c:pt idx="26976">
                        <c:v>129.4</c:v>
                      </c:pt>
                      <c:pt idx="26977">
                        <c:v>129.80000000000001</c:v>
                      </c:pt>
                      <c:pt idx="26978">
                        <c:v>129.5</c:v>
                      </c:pt>
                      <c:pt idx="26979">
                        <c:v>130.1</c:v>
                      </c:pt>
                      <c:pt idx="26980">
                        <c:v>128.1</c:v>
                      </c:pt>
                      <c:pt idx="26981">
                        <c:v>129.1</c:v>
                      </c:pt>
                      <c:pt idx="26982">
                        <c:v>129.1</c:v>
                      </c:pt>
                      <c:pt idx="26983">
                        <c:v>127.9</c:v>
                      </c:pt>
                      <c:pt idx="26984">
                        <c:v>128.19999999999999</c:v>
                      </c:pt>
                      <c:pt idx="26985">
                        <c:v>129.30000000000001</c:v>
                      </c:pt>
                      <c:pt idx="26986">
                        <c:v>129.4</c:v>
                      </c:pt>
                      <c:pt idx="26987">
                        <c:v>129.69999999999999</c:v>
                      </c:pt>
                      <c:pt idx="26988">
                        <c:v>128.69999999999999</c:v>
                      </c:pt>
                      <c:pt idx="26989">
                        <c:v>128.6</c:v>
                      </c:pt>
                      <c:pt idx="26990">
                        <c:v>128.80000000000001</c:v>
                      </c:pt>
                      <c:pt idx="26991">
                        <c:v>129.30000000000001</c:v>
                      </c:pt>
                      <c:pt idx="26992">
                        <c:v>129.30000000000001</c:v>
                      </c:pt>
                      <c:pt idx="26993">
                        <c:v>129.5</c:v>
                      </c:pt>
                      <c:pt idx="26994">
                        <c:v>128.69999999999999</c:v>
                      </c:pt>
                      <c:pt idx="26995">
                        <c:v>130.1</c:v>
                      </c:pt>
                      <c:pt idx="26996">
                        <c:v>128.69999999999999</c:v>
                      </c:pt>
                      <c:pt idx="26997">
                        <c:v>128.4</c:v>
                      </c:pt>
                      <c:pt idx="26998">
                        <c:v>128.19999999999999</c:v>
                      </c:pt>
                      <c:pt idx="26999">
                        <c:v>128.4</c:v>
                      </c:pt>
                      <c:pt idx="27000">
                        <c:v>127.6</c:v>
                      </c:pt>
                      <c:pt idx="27001">
                        <c:v>127.9</c:v>
                      </c:pt>
                      <c:pt idx="27002">
                        <c:v>128</c:v>
                      </c:pt>
                      <c:pt idx="27003">
                        <c:v>128.30000000000001</c:v>
                      </c:pt>
                      <c:pt idx="27004">
                        <c:v>127.5</c:v>
                      </c:pt>
                      <c:pt idx="27005">
                        <c:v>129.6</c:v>
                      </c:pt>
                      <c:pt idx="27006">
                        <c:v>127.9</c:v>
                      </c:pt>
                      <c:pt idx="27007">
                        <c:v>129.1</c:v>
                      </c:pt>
                      <c:pt idx="27008">
                        <c:v>126.9</c:v>
                      </c:pt>
                      <c:pt idx="27009">
                        <c:v>128.4</c:v>
                      </c:pt>
                      <c:pt idx="27010">
                        <c:v>127.2</c:v>
                      </c:pt>
                      <c:pt idx="27011">
                        <c:v>127.2</c:v>
                      </c:pt>
                      <c:pt idx="27012">
                        <c:v>128.6</c:v>
                      </c:pt>
                      <c:pt idx="27013">
                        <c:v>128</c:v>
                      </c:pt>
                      <c:pt idx="27014">
                        <c:v>128.6</c:v>
                      </c:pt>
                      <c:pt idx="27015">
                        <c:v>128.5</c:v>
                      </c:pt>
                      <c:pt idx="27016">
                        <c:v>127.9</c:v>
                      </c:pt>
                      <c:pt idx="27017">
                        <c:v>128.19999999999999</c:v>
                      </c:pt>
                      <c:pt idx="27018">
                        <c:v>128</c:v>
                      </c:pt>
                      <c:pt idx="27019">
                        <c:v>127.7</c:v>
                      </c:pt>
                      <c:pt idx="27020">
                        <c:v>127.7</c:v>
                      </c:pt>
                      <c:pt idx="27021">
                        <c:v>127.4</c:v>
                      </c:pt>
                      <c:pt idx="27022">
                        <c:v>127.6</c:v>
                      </c:pt>
                      <c:pt idx="27023">
                        <c:v>128.5</c:v>
                      </c:pt>
                      <c:pt idx="27024">
                        <c:v>127.7</c:v>
                      </c:pt>
                      <c:pt idx="27025">
                        <c:v>127.3</c:v>
                      </c:pt>
                      <c:pt idx="27026">
                        <c:v>128</c:v>
                      </c:pt>
                      <c:pt idx="27027">
                        <c:v>127.6</c:v>
                      </c:pt>
                      <c:pt idx="27028">
                        <c:v>127.4</c:v>
                      </c:pt>
                      <c:pt idx="27029">
                        <c:v>128.30000000000001</c:v>
                      </c:pt>
                      <c:pt idx="27030">
                        <c:v>128</c:v>
                      </c:pt>
                      <c:pt idx="27031">
                        <c:v>126.5</c:v>
                      </c:pt>
                      <c:pt idx="27032">
                        <c:v>127.8</c:v>
                      </c:pt>
                      <c:pt idx="27033">
                        <c:v>129.5</c:v>
                      </c:pt>
                      <c:pt idx="27034">
                        <c:v>127.4</c:v>
                      </c:pt>
                      <c:pt idx="27035">
                        <c:v>128.30000000000001</c:v>
                      </c:pt>
                      <c:pt idx="27036">
                        <c:v>127.4</c:v>
                      </c:pt>
                      <c:pt idx="27037">
                        <c:v>126.9</c:v>
                      </c:pt>
                      <c:pt idx="27038">
                        <c:v>127.5</c:v>
                      </c:pt>
                      <c:pt idx="27039">
                        <c:v>127.8</c:v>
                      </c:pt>
                      <c:pt idx="27040">
                        <c:v>127</c:v>
                      </c:pt>
                      <c:pt idx="27041">
                        <c:v>127.9</c:v>
                      </c:pt>
                      <c:pt idx="27042">
                        <c:v>128</c:v>
                      </c:pt>
                      <c:pt idx="27043">
                        <c:v>127.1</c:v>
                      </c:pt>
                      <c:pt idx="27044">
                        <c:v>126.9</c:v>
                      </c:pt>
                      <c:pt idx="27045">
                        <c:v>126</c:v>
                      </c:pt>
                      <c:pt idx="27046">
                        <c:v>127.1</c:v>
                      </c:pt>
                      <c:pt idx="27047">
                        <c:v>127.1</c:v>
                      </c:pt>
                      <c:pt idx="27048">
                        <c:v>128</c:v>
                      </c:pt>
                      <c:pt idx="27049">
                        <c:v>126.8</c:v>
                      </c:pt>
                      <c:pt idx="27050">
                        <c:v>126.9</c:v>
                      </c:pt>
                      <c:pt idx="27051">
                        <c:v>127</c:v>
                      </c:pt>
                      <c:pt idx="27052">
                        <c:v>127.5</c:v>
                      </c:pt>
                      <c:pt idx="27053">
                        <c:v>126.9</c:v>
                      </c:pt>
                      <c:pt idx="27054">
                        <c:v>126.5</c:v>
                      </c:pt>
                      <c:pt idx="27055">
                        <c:v>126.8</c:v>
                      </c:pt>
                      <c:pt idx="27056">
                        <c:v>126.6</c:v>
                      </c:pt>
                      <c:pt idx="27057">
                        <c:v>127.6</c:v>
                      </c:pt>
                      <c:pt idx="27058">
                        <c:v>127.8</c:v>
                      </c:pt>
                      <c:pt idx="27059">
                        <c:v>127.7</c:v>
                      </c:pt>
                      <c:pt idx="27060">
                        <c:v>127.4</c:v>
                      </c:pt>
                      <c:pt idx="27061">
                        <c:v>127.2</c:v>
                      </c:pt>
                      <c:pt idx="27062">
                        <c:v>127.1</c:v>
                      </c:pt>
                      <c:pt idx="27063">
                        <c:v>127.1</c:v>
                      </c:pt>
                      <c:pt idx="27064">
                        <c:v>129.1</c:v>
                      </c:pt>
                      <c:pt idx="27065">
                        <c:v>129.80000000000001</c:v>
                      </c:pt>
                      <c:pt idx="27066">
                        <c:v>127.3</c:v>
                      </c:pt>
                      <c:pt idx="27067">
                        <c:v>127.2</c:v>
                      </c:pt>
                      <c:pt idx="27068">
                        <c:v>127.4</c:v>
                      </c:pt>
                      <c:pt idx="27069">
                        <c:v>127.6</c:v>
                      </c:pt>
                      <c:pt idx="27070">
                        <c:v>128.4</c:v>
                      </c:pt>
                      <c:pt idx="27071">
                        <c:v>128</c:v>
                      </c:pt>
                      <c:pt idx="27072">
                        <c:v>128.80000000000001</c:v>
                      </c:pt>
                      <c:pt idx="27073">
                        <c:v>127.8</c:v>
                      </c:pt>
                      <c:pt idx="27074">
                        <c:v>127.8</c:v>
                      </c:pt>
                      <c:pt idx="27075">
                        <c:v>127.7</c:v>
                      </c:pt>
                      <c:pt idx="27076">
                        <c:v>127.5</c:v>
                      </c:pt>
                      <c:pt idx="27077">
                        <c:v>127.2</c:v>
                      </c:pt>
                      <c:pt idx="27078">
                        <c:v>127.8</c:v>
                      </c:pt>
                      <c:pt idx="27079">
                        <c:v>127.6</c:v>
                      </c:pt>
                      <c:pt idx="27080">
                        <c:v>127.7</c:v>
                      </c:pt>
                      <c:pt idx="27081">
                        <c:v>127.9</c:v>
                      </c:pt>
                      <c:pt idx="27082">
                        <c:v>127.4</c:v>
                      </c:pt>
                      <c:pt idx="27083">
                        <c:v>127.8</c:v>
                      </c:pt>
                      <c:pt idx="27084">
                        <c:v>127.5</c:v>
                      </c:pt>
                      <c:pt idx="27085">
                        <c:v>127.6</c:v>
                      </c:pt>
                      <c:pt idx="27086">
                        <c:v>128.19999999999999</c:v>
                      </c:pt>
                      <c:pt idx="27087">
                        <c:v>126.8</c:v>
                      </c:pt>
                      <c:pt idx="27088">
                        <c:v>127.1</c:v>
                      </c:pt>
                      <c:pt idx="27089">
                        <c:v>127.5</c:v>
                      </c:pt>
                      <c:pt idx="27090">
                        <c:v>126.3</c:v>
                      </c:pt>
                      <c:pt idx="27091">
                        <c:v>127.3</c:v>
                      </c:pt>
                      <c:pt idx="27092">
                        <c:v>126.5</c:v>
                      </c:pt>
                      <c:pt idx="27093">
                        <c:v>127.9</c:v>
                      </c:pt>
                      <c:pt idx="27094">
                        <c:v>126.8</c:v>
                      </c:pt>
                      <c:pt idx="27095">
                        <c:v>127.4</c:v>
                      </c:pt>
                      <c:pt idx="27096">
                        <c:v>128.80000000000001</c:v>
                      </c:pt>
                      <c:pt idx="27097">
                        <c:v>127.1</c:v>
                      </c:pt>
                      <c:pt idx="27098">
                        <c:v>126.8</c:v>
                      </c:pt>
                      <c:pt idx="27099">
                        <c:v>127.5</c:v>
                      </c:pt>
                      <c:pt idx="27100">
                        <c:v>126.6</c:v>
                      </c:pt>
                      <c:pt idx="27101">
                        <c:v>125.4</c:v>
                      </c:pt>
                      <c:pt idx="27102">
                        <c:v>127.2</c:v>
                      </c:pt>
                      <c:pt idx="27103">
                        <c:v>127.1</c:v>
                      </c:pt>
                      <c:pt idx="27104">
                        <c:v>127.5</c:v>
                      </c:pt>
                      <c:pt idx="27105">
                        <c:v>127.2</c:v>
                      </c:pt>
                      <c:pt idx="27106">
                        <c:v>127.2</c:v>
                      </c:pt>
                      <c:pt idx="27107">
                        <c:v>126.2</c:v>
                      </c:pt>
                      <c:pt idx="27108">
                        <c:v>126.9</c:v>
                      </c:pt>
                      <c:pt idx="27109">
                        <c:v>125.7</c:v>
                      </c:pt>
                      <c:pt idx="27110">
                        <c:v>126.2</c:v>
                      </c:pt>
                      <c:pt idx="27111">
                        <c:v>128.1</c:v>
                      </c:pt>
                      <c:pt idx="27112">
                        <c:v>126.5</c:v>
                      </c:pt>
                      <c:pt idx="27113">
                        <c:v>128.30000000000001</c:v>
                      </c:pt>
                      <c:pt idx="27114">
                        <c:v>127.2</c:v>
                      </c:pt>
                      <c:pt idx="27115">
                        <c:v>127.6</c:v>
                      </c:pt>
                      <c:pt idx="27116">
                        <c:v>126.4</c:v>
                      </c:pt>
                      <c:pt idx="27117">
                        <c:v>126.6</c:v>
                      </c:pt>
                      <c:pt idx="27118">
                        <c:v>127.4</c:v>
                      </c:pt>
                      <c:pt idx="27119">
                        <c:v>127.9</c:v>
                      </c:pt>
                      <c:pt idx="27120">
                        <c:v>126.9</c:v>
                      </c:pt>
                      <c:pt idx="27121">
                        <c:v>125.3</c:v>
                      </c:pt>
                      <c:pt idx="27122">
                        <c:v>125.5</c:v>
                      </c:pt>
                      <c:pt idx="27123">
                        <c:v>126.4</c:v>
                      </c:pt>
                      <c:pt idx="27124">
                        <c:v>126.5</c:v>
                      </c:pt>
                      <c:pt idx="27125">
                        <c:v>126.1</c:v>
                      </c:pt>
                      <c:pt idx="27126">
                        <c:v>128.19999999999999</c:v>
                      </c:pt>
                      <c:pt idx="27127">
                        <c:v>126.6</c:v>
                      </c:pt>
                      <c:pt idx="27128">
                        <c:v>125.7</c:v>
                      </c:pt>
                      <c:pt idx="27129">
                        <c:v>125.3</c:v>
                      </c:pt>
                      <c:pt idx="27130">
                        <c:v>125.1</c:v>
                      </c:pt>
                      <c:pt idx="27131">
                        <c:v>126.4</c:v>
                      </c:pt>
                      <c:pt idx="27132">
                        <c:v>127.6</c:v>
                      </c:pt>
                      <c:pt idx="27133">
                        <c:v>128.1</c:v>
                      </c:pt>
                      <c:pt idx="27134">
                        <c:v>127.3</c:v>
                      </c:pt>
                      <c:pt idx="27135">
                        <c:v>127.6</c:v>
                      </c:pt>
                      <c:pt idx="27136">
                        <c:v>127.7</c:v>
                      </c:pt>
                      <c:pt idx="27137">
                        <c:v>126.9</c:v>
                      </c:pt>
                      <c:pt idx="27138">
                        <c:v>126.1</c:v>
                      </c:pt>
                      <c:pt idx="27139">
                        <c:v>126.5</c:v>
                      </c:pt>
                      <c:pt idx="27140">
                        <c:v>127.6</c:v>
                      </c:pt>
                      <c:pt idx="27141">
                        <c:v>127.2</c:v>
                      </c:pt>
                      <c:pt idx="27142">
                        <c:v>127.2</c:v>
                      </c:pt>
                      <c:pt idx="27143">
                        <c:v>127.8</c:v>
                      </c:pt>
                      <c:pt idx="27144">
                        <c:v>127.5</c:v>
                      </c:pt>
                      <c:pt idx="27145">
                        <c:v>127</c:v>
                      </c:pt>
                      <c:pt idx="27146">
                        <c:v>127.1</c:v>
                      </c:pt>
                      <c:pt idx="27147">
                        <c:v>126.9</c:v>
                      </c:pt>
                      <c:pt idx="27148">
                        <c:v>128.19999999999999</c:v>
                      </c:pt>
                      <c:pt idx="27149">
                        <c:v>126</c:v>
                      </c:pt>
                      <c:pt idx="27150">
                        <c:v>126</c:v>
                      </c:pt>
                      <c:pt idx="27151">
                        <c:v>125</c:v>
                      </c:pt>
                      <c:pt idx="27152">
                        <c:v>127.4</c:v>
                      </c:pt>
                      <c:pt idx="27153">
                        <c:v>127.6</c:v>
                      </c:pt>
                      <c:pt idx="27154">
                        <c:v>126.4</c:v>
                      </c:pt>
                      <c:pt idx="27155">
                        <c:v>125.5</c:v>
                      </c:pt>
                      <c:pt idx="27156">
                        <c:v>126.5</c:v>
                      </c:pt>
                      <c:pt idx="27157">
                        <c:v>125.1</c:v>
                      </c:pt>
                      <c:pt idx="27158">
                        <c:v>126.5</c:v>
                      </c:pt>
                      <c:pt idx="27159">
                        <c:v>125.7</c:v>
                      </c:pt>
                      <c:pt idx="27160">
                        <c:v>126</c:v>
                      </c:pt>
                      <c:pt idx="27161">
                        <c:v>126.9</c:v>
                      </c:pt>
                      <c:pt idx="27162">
                        <c:v>125.7</c:v>
                      </c:pt>
                      <c:pt idx="27163">
                        <c:v>125.8</c:v>
                      </c:pt>
                      <c:pt idx="27164">
                        <c:v>126.6</c:v>
                      </c:pt>
                      <c:pt idx="27165">
                        <c:v>127.7</c:v>
                      </c:pt>
                      <c:pt idx="27166">
                        <c:v>128.1</c:v>
                      </c:pt>
                      <c:pt idx="27167">
                        <c:v>127.1</c:v>
                      </c:pt>
                      <c:pt idx="27168">
                        <c:v>127.6</c:v>
                      </c:pt>
                      <c:pt idx="27169">
                        <c:v>126.6</c:v>
                      </c:pt>
                      <c:pt idx="27170">
                        <c:v>127.4</c:v>
                      </c:pt>
                      <c:pt idx="27171">
                        <c:v>127.4</c:v>
                      </c:pt>
                      <c:pt idx="27172">
                        <c:v>127.1</c:v>
                      </c:pt>
                      <c:pt idx="27173">
                        <c:v>126.9</c:v>
                      </c:pt>
                      <c:pt idx="27174">
                        <c:v>125.8</c:v>
                      </c:pt>
                      <c:pt idx="27175">
                        <c:v>126.3</c:v>
                      </c:pt>
                      <c:pt idx="27176">
                        <c:v>127</c:v>
                      </c:pt>
                      <c:pt idx="27177">
                        <c:v>126.9</c:v>
                      </c:pt>
                      <c:pt idx="27178">
                        <c:v>127.3</c:v>
                      </c:pt>
                      <c:pt idx="27179">
                        <c:v>127.3</c:v>
                      </c:pt>
                      <c:pt idx="27180">
                        <c:v>125.9</c:v>
                      </c:pt>
                      <c:pt idx="27181">
                        <c:v>127.3</c:v>
                      </c:pt>
                      <c:pt idx="27182">
                        <c:v>127.8</c:v>
                      </c:pt>
                      <c:pt idx="27183">
                        <c:v>127.2</c:v>
                      </c:pt>
                      <c:pt idx="27184">
                        <c:v>126.6</c:v>
                      </c:pt>
                      <c:pt idx="27185">
                        <c:v>126.4</c:v>
                      </c:pt>
                      <c:pt idx="27186">
                        <c:v>126.5</c:v>
                      </c:pt>
                      <c:pt idx="27187">
                        <c:v>126.3</c:v>
                      </c:pt>
                      <c:pt idx="27188">
                        <c:v>127</c:v>
                      </c:pt>
                      <c:pt idx="27189">
                        <c:v>126.8</c:v>
                      </c:pt>
                      <c:pt idx="27190">
                        <c:v>127.8</c:v>
                      </c:pt>
                      <c:pt idx="27191">
                        <c:v>127.4</c:v>
                      </c:pt>
                      <c:pt idx="27192">
                        <c:v>126.9</c:v>
                      </c:pt>
                      <c:pt idx="27193">
                        <c:v>127.9</c:v>
                      </c:pt>
                      <c:pt idx="27194">
                        <c:v>126.8</c:v>
                      </c:pt>
                      <c:pt idx="27195">
                        <c:v>126.8</c:v>
                      </c:pt>
                      <c:pt idx="27196">
                        <c:v>126.9</c:v>
                      </c:pt>
                      <c:pt idx="27197">
                        <c:v>127.3</c:v>
                      </c:pt>
                      <c:pt idx="27198">
                        <c:v>128.30000000000001</c:v>
                      </c:pt>
                      <c:pt idx="27199">
                        <c:v>127.6</c:v>
                      </c:pt>
                      <c:pt idx="27200">
                        <c:v>126.5</c:v>
                      </c:pt>
                      <c:pt idx="27201">
                        <c:v>127.9</c:v>
                      </c:pt>
                      <c:pt idx="27202">
                        <c:v>127</c:v>
                      </c:pt>
                      <c:pt idx="27203">
                        <c:v>126.9</c:v>
                      </c:pt>
                      <c:pt idx="27204">
                        <c:v>127.5</c:v>
                      </c:pt>
                      <c:pt idx="27205">
                        <c:v>127.6</c:v>
                      </c:pt>
                      <c:pt idx="27206">
                        <c:v>127.5</c:v>
                      </c:pt>
                      <c:pt idx="27207">
                        <c:v>128.30000000000001</c:v>
                      </c:pt>
                      <c:pt idx="27208">
                        <c:v>127.3</c:v>
                      </c:pt>
                      <c:pt idx="27209">
                        <c:v>126.3</c:v>
                      </c:pt>
                      <c:pt idx="27210">
                        <c:v>127.1</c:v>
                      </c:pt>
                      <c:pt idx="27211">
                        <c:v>127.6</c:v>
                      </c:pt>
                      <c:pt idx="27212">
                        <c:v>127.3</c:v>
                      </c:pt>
                      <c:pt idx="27213">
                        <c:v>128</c:v>
                      </c:pt>
                      <c:pt idx="27214">
                        <c:v>126.4</c:v>
                      </c:pt>
                      <c:pt idx="27215">
                        <c:v>127.3</c:v>
                      </c:pt>
                      <c:pt idx="27216">
                        <c:v>127.4</c:v>
                      </c:pt>
                      <c:pt idx="27217">
                        <c:v>128.30000000000001</c:v>
                      </c:pt>
                      <c:pt idx="27218">
                        <c:v>127.3</c:v>
                      </c:pt>
                      <c:pt idx="27219">
                        <c:v>126.9</c:v>
                      </c:pt>
                      <c:pt idx="27220">
                        <c:v>127.9</c:v>
                      </c:pt>
                      <c:pt idx="27221">
                        <c:v>127.5</c:v>
                      </c:pt>
                      <c:pt idx="27222">
                        <c:v>126.8</c:v>
                      </c:pt>
                      <c:pt idx="27223">
                        <c:v>128.1</c:v>
                      </c:pt>
                      <c:pt idx="27224">
                        <c:v>127.1</c:v>
                      </c:pt>
                      <c:pt idx="27225">
                        <c:v>127.4</c:v>
                      </c:pt>
                      <c:pt idx="27226">
                        <c:v>127.6</c:v>
                      </c:pt>
                      <c:pt idx="27227">
                        <c:v>127</c:v>
                      </c:pt>
                      <c:pt idx="27228">
                        <c:v>127.1</c:v>
                      </c:pt>
                      <c:pt idx="27229">
                        <c:v>127.1</c:v>
                      </c:pt>
                      <c:pt idx="27230">
                        <c:v>128</c:v>
                      </c:pt>
                      <c:pt idx="27231">
                        <c:v>127.1</c:v>
                      </c:pt>
                      <c:pt idx="27232">
                        <c:v>127.4</c:v>
                      </c:pt>
                      <c:pt idx="27233">
                        <c:v>127.8</c:v>
                      </c:pt>
                      <c:pt idx="27234">
                        <c:v>127.2</c:v>
                      </c:pt>
                      <c:pt idx="27235">
                        <c:v>126.7</c:v>
                      </c:pt>
                      <c:pt idx="27236">
                        <c:v>128.69999999999999</c:v>
                      </c:pt>
                      <c:pt idx="27237">
                        <c:v>127.6</c:v>
                      </c:pt>
                      <c:pt idx="27238">
                        <c:v>128.6</c:v>
                      </c:pt>
                      <c:pt idx="27239">
                        <c:v>127</c:v>
                      </c:pt>
                      <c:pt idx="27240">
                        <c:v>127.3</c:v>
                      </c:pt>
                      <c:pt idx="27241">
                        <c:v>126.6</c:v>
                      </c:pt>
                      <c:pt idx="27242">
                        <c:v>128.30000000000001</c:v>
                      </c:pt>
                      <c:pt idx="27243">
                        <c:v>128.19999999999999</c:v>
                      </c:pt>
                      <c:pt idx="27244">
                        <c:v>128.6</c:v>
                      </c:pt>
                      <c:pt idx="27245">
                        <c:v>125.8</c:v>
                      </c:pt>
                      <c:pt idx="27246">
                        <c:v>127.4</c:v>
                      </c:pt>
                      <c:pt idx="27247">
                        <c:v>126.3</c:v>
                      </c:pt>
                      <c:pt idx="27248">
                        <c:v>127.8</c:v>
                      </c:pt>
                      <c:pt idx="27249">
                        <c:v>127.3</c:v>
                      </c:pt>
                      <c:pt idx="27250">
                        <c:v>128</c:v>
                      </c:pt>
                      <c:pt idx="27251">
                        <c:v>126.8</c:v>
                      </c:pt>
                      <c:pt idx="27252">
                        <c:v>128.1</c:v>
                      </c:pt>
                      <c:pt idx="27253">
                        <c:v>128.69999999999999</c:v>
                      </c:pt>
                      <c:pt idx="27254">
                        <c:v>127.7</c:v>
                      </c:pt>
                      <c:pt idx="27255">
                        <c:v>126.4</c:v>
                      </c:pt>
                      <c:pt idx="27256">
                        <c:v>128.4</c:v>
                      </c:pt>
                      <c:pt idx="27257">
                        <c:v>127.2</c:v>
                      </c:pt>
                      <c:pt idx="27258">
                        <c:v>128.30000000000001</c:v>
                      </c:pt>
                      <c:pt idx="27259">
                        <c:v>126.8</c:v>
                      </c:pt>
                      <c:pt idx="27260">
                        <c:v>128.1</c:v>
                      </c:pt>
                      <c:pt idx="27261">
                        <c:v>128.6</c:v>
                      </c:pt>
                      <c:pt idx="27262">
                        <c:v>128.19999999999999</c:v>
                      </c:pt>
                      <c:pt idx="27263">
                        <c:v>129</c:v>
                      </c:pt>
                      <c:pt idx="27264">
                        <c:v>128.80000000000001</c:v>
                      </c:pt>
                      <c:pt idx="27265">
                        <c:v>128.1</c:v>
                      </c:pt>
                      <c:pt idx="27266">
                        <c:v>127.9</c:v>
                      </c:pt>
                      <c:pt idx="27267">
                        <c:v>127.5</c:v>
                      </c:pt>
                      <c:pt idx="27268">
                        <c:v>128.19999999999999</c:v>
                      </c:pt>
                      <c:pt idx="27269">
                        <c:v>127.6</c:v>
                      </c:pt>
                      <c:pt idx="27270">
                        <c:v>127.5</c:v>
                      </c:pt>
                      <c:pt idx="27271">
                        <c:v>129</c:v>
                      </c:pt>
                      <c:pt idx="27272">
                        <c:v>128.30000000000001</c:v>
                      </c:pt>
                      <c:pt idx="27273">
                        <c:v>127.4</c:v>
                      </c:pt>
                      <c:pt idx="27274">
                        <c:v>127.5</c:v>
                      </c:pt>
                      <c:pt idx="27275">
                        <c:v>128.6</c:v>
                      </c:pt>
                      <c:pt idx="27276">
                        <c:v>127.3</c:v>
                      </c:pt>
                      <c:pt idx="27277">
                        <c:v>128.80000000000001</c:v>
                      </c:pt>
                      <c:pt idx="27278">
                        <c:v>127</c:v>
                      </c:pt>
                      <c:pt idx="27279">
                        <c:v>127.3</c:v>
                      </c:pt>
                      <c:pt idx="27280">
                        <c:v>128.19999999999999</c:v>
                      </c:pt>
                      <c:pt idx="27281">
                        <c:v>127.8</c:v>
                      </c:pt>
                      <c:pt idx="27282">
                        <c:v>128.30000000000001</c:v>
                      </c:pt>
                      <c:pt idx="27283">
                        <c:v>128.9</c:v>
                      </c:pt>
                      <c:pt idx="27284">
                        <c:v>127.5</c:v>
                      </c:pt>
                      <c:pt idx="27285">
                        <c:v>128.69999999999999</c:v>
                      </c:pt>
                      <c:pt idx="27286">
                        <c:v>128.1</c:v>
                      </c:pt>
                      <c:pt idx="27287">
                        <c:v>127.1</c:v>
                      </c:pt>
                      <c:pt idx="27288">
                        <c:v>129.69999999999999</c:v>
                      </c:pt>
                      <c:pt idx="27289">
                        <c:v>127.2</c:v>
                      </c:pt>
                      <c:pt idx="27290">
                        <c:v>128.4</c:v>
                      </c:pt>
                      <c:pt idx="27291">
                        <c:v>127.5</c:v>
                      </c:pt>
                      <c:pt idx="27292">
                        <c:v>128.69999999999999</c:v>
                      </c:pt>
                      <c:pt idx="27293">
                        <c:v>126.3</c:v>
                      </c:pt>
                      <c:pt idx="27294">
                        <c:v>128.69999999999999</c:v>
                      </c:pt>
                      <c:pt idx="27295">
                        <c:v>127.2</c:v>
                      </c:pt>
                      <c:pt idx="27296">
                        <c:v>128</c:v>
                      </c:pt>
                      <c:pt idx="27297">
                        <c:v>127.9</c:v>
                      </c:pt>
                      <c:pt idx="27298">
                        <c:v>130.4</c:v>
                      </c:pt>
                      <c:pt idx="27299">
                        <c:v>128.4</c:v>
                      </c:pt>
                      <c:pt idx="27300">
                        <c:v>129.30000000000001</c:v>
                      </c:pt>
                      <c:pt idx="27301">
                        <c:v>127.6</c:v>
                      </c:pt>
                      <c:pt idx="27302">
                        <c:v>128.80000000000001</c:v>
                      </c:pt>
                      <c:pt idx="27303">
                        <c:v>129.80000000000001</c:v>
                      </c:pt>
                      <c:pt idx="27304">
                        <c:v>128.4</c:v>
                      </c:pt>
                      <c:pt idx="27305">
                        <c:v>128.6</c:v>
                      </c:pt>
                      <c:pt idx="27306">
                        <c:v>128.80000000000001</c:v>
                      </c:pt>
                      <c:pt idx="27307">
                        <c:v>129.1</c:v>
                      </c:pt>
                      <c:pt idx="27308">
                        <c:v>128.4</c:v>
                      </c:pt>
                      <c:pt idx="27309">
                        <c:v>127.8</c:v>
                      </c:pt>
                      <c:pt idx="27310">
                        <c:v>128.5</c:v>
                      </c:pt>
                      <c:pt idx="27311">
                        <c:v>128.6</c:v>
                      </c:pt>
                      <c:pt idx="27312">
                        <c:v>127.8</c:v>
                      </c:pt>
                      <c:pt idx="27313">
                        <c:v>127.4</c:v>
                      </c:pt>
                      <c:pt idx="27314">
                        <c:v>128.80000000000001</c:v>
                      </c:pt>
                      <c:pt idx="27315">
                        <c:v>128.80000000000001</c:v>
                      </c:pt>
                      <c:pt idx="27316">
                        <c:v>128.5</c:v>
                      </c:pt>
                      <c:pt idx="27317">
                        <c:v>128.69999999999999</c:v>
                      </c:pt>
                      <c:pt idx="27318">
                        <c:v>128.5</c:v>
                      </c:pt>
                      <c:pt idx="27319">
                        <c:v>127.4</c:v>
                      </c:pt>
                      <c:pt idx="27320">
                        <c:v>127.4</c:v>
                      </c:pt>
                      <c:pt idx="27321">
                        <c:v>128.4</c:v>
                      </c:pt>
                      <c:pt idx="27322">
                        <c:v>129.69999999999999</c:v>
                      </c:pt>
                      <c:pt idx="27323">
                        <c:v>127.6</c:v>
                      </c:pt>
                      <c:pt idx="27324">
                        <c:v>127.8</c:v>
                      </c:pt>
                      <c:pt idx="27325">
                        <c:v>128.4</c:v>
                      </c:pt>
                      <c:pt idx="27326">
                        <c:v>128.69999999999999</c:v>
                      </c:pt>
                      <c:pt idx="27327">
                        <c:v>129</c:v>
                      </c:pt>
                      <c:pt idx="27328">
                        <c:v>127.3</c:v>
                      </c:pt>
                      <c:pt idx="27329">
                        <c:v>128.69999999999999</c:v>
                      </c:pt>
                      <c:pt idx="27330">
                        <c:v>128</c:v>
                      </c:pt>
                      <c:pt idx="27331">
                        <c:v>129</c:v>
                      </c:pt>
                      <c:pt idx="27332">
                        <c:v>128.1</c:v>
                      </c:pt>
                      <c:pt idx="27333">
                        <c:v>129.5</c:v>
                      </c:pt>
                      <c:pt idx="27334">
                        <c:v>128.19999999999999</c:v>
                      </c:pt>
                      <c:pt idx="27335">
                        <c:v>129.5</c:v>
                      </c:pt>
                      <c:pt idx="27336">
                        <c:v>128.80000000000001</c:v>
                      </c:pt>
                      <c:pt idx="27337">
                        <c:v>129.4</c:v>
                      </c:pt>
                      <c:pt idx="27338">
                        <c:v>128.80000000000001</c:v>
                      </c:pt>
                      <c:pt idx="27339">
                        <c:v>129.30000000000001</c:v>
                      </c:pt>
                      <c:pt idx="27340">
                        <c:v>128.6</c:v>
                      </c:pt>
                      <c:pt idx="27341">
                        <c:v>128.5</c:v>
                      </c:pt>
                      <c:pt idx="27342">
                        <c:v>129</c:v>
                      </c:pt>
                      <c:pt idx="27343">
                        <c:v>129.4</c:v>
                      </c:pt>
                      <c:pt idx="27344">
                        <c:v>128.80000000000001</c:v>
                      </c:pt>
                      <c:pt idx="27345">
                        <c:v>128.69999999999999</c:v>
                      </c:pt>
                      <c:pt idx="27346">
                        <c:v>129.19999999999999</c:v>
                      </c:pt>
                      <c:pt idx="27347">
                        <c:v>128.5</c:v>
                      </c:pt>
                      <c:pt idx="27348">
                        <c:v>128.4</c:v>
                      </c:pt>
                      <c:pt idx="27349">
                        <c:v>129</c:v>
                      </c:pt>
                      <c:pt idx="27350">
                        <c:v>129</c:v>
                      </c:pt>
                      <c:pt idx="27351">
                        <c:v>128.69999999999999</c:v>
                      </c:pt>
                      <c:pt idx="27352">
                        <c:v>128.30000000000001</c:v>
                      </c:pt>
                      <c:pt idx="27353">
                        <c:v>129.19999999999999</c:v>
                      </c:pt>
                      <c:pt idx="27354">
                        <c:v>128.80000000000001</c:v>
                      </c:pt>
                      <c:pt idx="27355">
                        <c:v>127.6</c:v>
                      </c:pt>
                      <c:pt idx="27356">
                        <c:v>129.5</c:v>
                      </c:pt>
                      <c:pt idx="27357">
                        <c:v>128.80000000000001</c:v>
                      </c:pt>
                      <c:pt idx="27358">
                        <c:v>128.5</c:v>
                      </c:pt>
                      <c:pt idx="27359">
                        <c:v>128.5</c:v>
                      </c:pt>
                      <c:pt idx="27360">
                        <c:v>129.4</c:v>
                      </c:pt>
                      <c:pt idx="27361">
                        <c:v>129.4</c:v>
                      </c:pt>
                      <c:pt idx="27362">
                        <c:v>128.9</c:v>
                      </c:pt>
                      <c:pt idx="27363">
                        <c:v>129.6</c:v>
                      </c:pt>
                      <c:pt idx="27364">
                        <c:v>129.19999999999999</c:v>
                      </c:pt>
                      <c:pt idx="27365">
                        <c:v>129.6</c:v>
                      </c:pt>
                      <c:pt idx="27366">
                        <c:v>130</c:v>
                      </c:pt>
                      <c:pt idx="27367">
                        <c:v>130</c:v>
                      </c:pt>
                      <c:pt idx="27368">
                        <c:v>129.5</c:v>
                      </c:pt>
                      <c:pt idx="27369">
                        <c:v>128.80000000000001</c:v>
                      </c:pt>
                      <c:pt idx="27370">
                        <c:v>129.5</c:v>
                      </c:pt>
                      <c:pt idx="27371">
                        <c:v>130.19999999999999</c:v>
                      </c:pt>
                      <c:pt idx="27372">
                        <c:v>128.5</c:v>
                      </c:pt>
                      <c:pt idx="27373">
                        <c:v>127.8</c:v>
                      </c:pt>
                      <c:pt idx="27374">
                        <c:v>128.6</c:v>
                      </c:pt>
                      <c:pt idx="27375">
                        <c:v>128.9</c:v>
                      </c:pt>
                      <c:pt idx="27376">
                        <c:v>129.19999999999999</c:v>
                      </c:pt>
                      <c:pt idx="27377">
                        <c:v>129.80000000000001</c:v>
                      </c:pt>
                      <c:pt idx="27378">
                        <c:v>127.1</c:v>
                      </c:pt>
                      <c:pt idx="27379">
                        <c:v>129.1</c:v>
                      </c:pt>
                      <c:pt idx="27380">
                        <c:v>129.5</c:v>
                      </c:pt>
                      <c:pt idx="27381">
                        <c:v>128.6</c:v>
                      </c:pt>
                      <c:pt idx="27382">
                        <c:v>127.5</c:v>
                      </c:pt>
                      <c:pt idx="27383">
                        <c:v>127.4</c:v>
                      </c:pt>
                      <c:pt idx="27384">
                        <c:v>128.30000000000001</c:v>
                      </c:pt>
                      <c:pt idx="27385">
                        <c:v>130.5</c:v>
                      </c:pt>
                      <c:pt idx="27386">
                        <c:v>129.9</c:v>
                      </c:pt>
                      <c:pt idx="27387">
                        <c:v>130.6</c:v>
                      </c:pt>
                      <c:pt idx="27388">
                        <c:v>128.6</c:v>
                      </c:pt>
                      <c:pt idx="27389">
                        <c:v>129.1</c:v>
                      </c:pt>
                      <c:pt idx="27390">
                        <c:v>129</c:v>
                      </c:pt>
                      <c:pt idx="27391">
                        <c:v>127.5</c:v>
                      </c:pt>
                      <c:pt idx="27392">
                        <c:v>128.19999999999999</c:v>
                      </c:pt>
                      <c:pt idx="27393">
                        <c:v>129.19999999999999</c:v>
                      </c:pt>
                      <c:pt idx="27394">
                        <c:v>128.5</c:v>
                      </c:pt>
                      <c:pt idx="27395">
                        <c:v>128.5</c:v>
                      </c:pt>
                      <c:pt idx="27396">
                        <c:v>129.69999999999999</c:v>
                      </c:pt>
                      <c:pt idx="27397">
                        <c:v>129.5</c:v>
                      </c:pt>
                      <c:pt idx="27398">
                        <c:v>130</c:v>
                      </c:pt>
                      <c:pt idx="27399">
                        <c:v>129</c:v>
                      </c:pt>
                      <c:pt idx="27400">
                        <c:v>129.19999999999999</c:v>
                      </c:pt>
                      <c:pt idx="27401">
                        <c:v>129.69999999999999</c:v>
                      </c:pt>
                      <c:pt idx="27402">
                        <c:v>130.1</c:v>
                      </c:pt>
                      <c:pt idx="27403">
                        <c:v>129</c:v>
                      </c:pt>
                      <c:pt idx="27404">
                        <c:v>129.30000000000001</c:v>
                      </c:pt>
                      <c:pt idx="27405">
                        <c:v>129.4</c:v>
                      </c:pt>
                      <c:pt idx="27406">
                        <c:v>129.5</c:v>
                      </c:pt>
                      <c:pt idx="27407">
                        <c:v>128.4</c:v>
                      </c:pt>
                      <c:pt idx="27408">
                        <c:v>129.5</c:v>
                      </c:pt>
                      <c:pt idx="27409">
                        <c:v>129</c:v>
                      </c:pt>
                      <c:pt idx="27410">
                        <c:v>129.6</c:v>
                      </c:pt>
                      <c:pt idx="27411">
                        <c:v>127.9</c:v>
                      </c:pt>
                      <c:pt idx="27412">
                        <c:v>129.4</c:v>
                      </c:pt>
                      <c:pt idx="27413">
                        <c:v>129.19999999999999</c:v>
                      </c:pt>
                      <c:pt idx="27414">
                        <c:v>129.9</c:v>
                      </c:pt>
                      <c:pt idx="27415">
                        <c:v>129.6</c:v>
                      </c:pt>
                      <c:pt idx="27416">
                        <c:v>129</c:v>
                      </c:pt>
                      <c:pt idx="27417">
                        <c:v>129.80000000000001</c:v>
                      </c:pt>
                      <c:pt idx="27418">
                        <c:v>129.4</c:v>
                      </c:pt>
                      <c:pt idx="27419">
                        <c:v>129.4</c:v>
                      </c:pt>
                      <c:pt idx="27420">
                        <c:v>129.5</c:v>
                      </c:pt>
                      <c:pt idx="27421">
                        <c:v>128.9</c:v>
                      </c:pt>
                      <c:pt idx="27422">
                        <c:v>128.6</c:v>
                      </c:pt>
                      <c:pt idx="27423">
                        <c:v>128.19999999999999</c:v>
                      </c:pt>
                      <c:pt idx="27424">
                        <c:v>130.30000000000001</c:v>
                      </c:pt>
                      <c:pt idx="27425">
                        <c:v>129.69999999999999</c:v>
                      </c:pt>
                      <c:pt idx="27426">
                        <c:v>130</c:v>
                      </c:pt>
                      <c:pt idx="27427">
                        <c:v>129.9</c:v>
                      </c:pt>
                      <c:pt idx="27428">
                        <c:v>128.80000000000001</c:v>
                      </c:pt>
                      <c:pt idx="27429">
                        <c:v>129</c:v>
                      </c:pt>
                      <c:pt idx="27430">
                        <c:v>128.5</c:v>
                      </c:pt>
                      <c:pt idx="27431">
                        <c:v>128.69999999999999</c:v>
                      </c:pt>
                      <c:pt idx="27432">
                        <c:v>128.19999999999999</c:v>
                      </c:pt>
                      <c:pt idx="27433">
                        <c:v>128.1</c:v>
                      </c:pt>
                      <c:pt idx="27434">
                        <c:v>129.4</c:v>
                      </c:pt>
                      <c:pt idx="27435">
                        <c:v>128.69999999999999</c:v>
                      </c:pt>
                      <c:pt idx="27436">
                        <c:v>128.4</c:v>
                      </c:pt>
                      <c:pt idx="27437">
                        <c:v>129.4</c:v>
                      </c:pt>
                      <c:pt idx="27438">
                        <c:v>128.9</c:v>
                      </c:pt>
                      <c:pt idx="27439">
                        <c:v>127.7</c:v>
                      </c:pt>
                      <c:pt idx="27440">
                        <c:v>128.69999999999999</c:v>
                      </c:pt>
                      <c:pt idx="27441">
                        <c:v>129.80000000000001</c:v>
                      </c:pt>
                      <c:pt idx="27442">
                        <c:v>129.30000000000001</c:v>
                      </c:pt>
                      <c:pt idx="27443">
                        <c:v>129.69999999999999</c:v>
                      </c:pt>
                      <c:pt idx="27444">
                        <c:v>129</c:v>
                      </c:pt>
                      <c:pt idx="27445">
                        <c:v>128.6</c:v>
                      </c:pt>
                      <c:pt idx="27446">
                        <c:v>128.9</c:v>
                      </c:pt>
                      <c:pt idx="27447">
                        <c:v>129</c:v>
                      </c:pt>
                      <c:pt idx="27448">
                        <c:v>129.4</c:v>
                      </c:pt>
                      <c:pt idx="27449">
                        <c:v>127.8</c:v>
                      </c:pt>
                      <c:pt idx="27450">
                        <c:v>129</c:v>
                      </c:pt>
                      <c:pt idx="27451">
                        <c:v>128.19999999999999</c:v>
                      </c:pt>
                      <c:pt idx="27452">
                        <c:v>129.4</c:v>
                      </c:pt>
                      <c:pt idx="27453">
                        <c:v>128.9</c:v>
                      </c:pt>
                      <c:pt idx="27454">
                        <c:v>129.1</c:v>
                      </c:pt>
                      <c:pt idx="27455">
                        <c:v>129.5</c:v>
                      </c:pt>
                      <c:pt idx="27456">
                        <c:v>129</c:v>
                      </c:pt>
                      <c:pt idx="27457">
                        <c:v>129.5</c:v>
                      </c:pt>
                      <c:pt idx="27458">
                        <c:v>127</c:v>
                      </c:pt>
                      <c:pt idx="27459">
                        <c:v>128.4</c:v>
                      </c:pt>
                      <c:pt idx="27460">
                        <c:v>128.1</c:v>
                      </c:pt>
                      <c:pt idx="27461">
                        <c:v>127.9</c:v>
                      </c:pt>
                      <c:pt idx="27462">
                        <c:v>128.69999999999999</c:v>
                      </c:pt>
                      <c:pt idx="27463">
                        <c:v>129.30000000000001</c:v>
                      </c:pt>
                      <c:pt idx="27464">
                        <c:v>128.80000000000001</c:v>
                      </c:pt>
                      <c:pt idx="27465">
                        <c:v>129.6</c:v>
                      </c:pt>
                      <c:pt idx="27466">
                        <c:v>130.1</c:v>
                      </c:pt>
                      <c:pt idx="27467">
                        <c:v>127.6</c:v>
                      </c:pt>
                      <c:pt idx="27468">
                        <c:v>128.9</c:v>
                      </c:pt>
                      <c:pt idx="27469">
                        <c:v>129.19999999999999</c:v>
                      </c:pt>
                      <c:pt idx="27470">
                        <c:v>130.1</c:v>
                      </c:pt>
                      <c:pt idx="27471">
                        <c:v>128.9</c:v>
                      </c:pt>
                      <c:pt idx="27472">
                        <c:v>129.1</c:v>
                      </c:pt>
                      <c:pt idx="27473">
                        <c:v>129.1</c:v>
                      </c:pt>
                      <c:pt idx="27474">
                        <c:v>128.69999999999999</c:v>
                      </c:pt>
                      <c:pt idx="27475">
                        <c:v>128.5</c:v>
                      </c:pt>
                      <c:pt idx="27476">
                        <c:v>128.9</c:v>
                      </c:pt>
                      <c:pt idx="27477">
                        <c:v>129.69999999999999</c:v>
                      </c:pt>
                      <c:pt idx="27478">
                        <c:v>128.69999999999999</c:v>
                      </c:pt>
                      <c:pt idx="27479">
                        <c:v>129.80000000000001</c:v>
                      </c:pt>
                      <c:pt idx="27480">
                        <c:v>130.5</c:v>
                      </c:pt>
                      <c:pt idx="27481">
                        <c:v>129.6</c:v>
                      </c:pt>
                      <c:pt idx="27482">
                        <c:v>128.80000000000001</c:v>
                      </c:pt>
                      <c:pt idx="27483">
                        <c:v>129.1</c:v>
                      </c:pt>
                      <c:pt idx="27484">
                        <c:v>129.5</c:v>
                      </c:pt>
                      <c:pt idx="27485">
                        <c:v>128.6</c:v>
                      </c:pt>
                      <c:pt idx="27486">
                        <c:v>127.9</c:v>
                      </c:pt>
                      <c:pt idx="27487">
                        <c:v>129.30000000000001</c:v>
                      </c:pt>
                      <c:pt idx="27488">
                        <c:v>129.5</c:v>
                      </c:pt>
                      <c:pt idx="27489">
                        <c:v>128.5</c:v>
                      </c:pt>
                      <c:pt idx="27490">
                        <c:v>129.1</c:v>
                      </c:pt>
                      <c:pt idx="27491">
                        <c:v>130.1</c:v>
                      </c:pt>
                      <c:pt idx="27492">
                        <c:v>129.5</c:v>
                      </c:pt>
                      <c:pt idx="27493">
                        <c:v>128.69999999999999</c:v>
                      </c:pt>
                      <c:pt idx="27494">
                        <c:v>129.1</c:v>
                      </c:pt>
                      <c:pt idx="27495">
                        <c:v>129.9</c:v>
                      </c:pt>
                      <c:pt idx="27496">
                        <c:v>129.19999999999999</c:v>
                      </c:pt>
                      <c:pt idx="27497">
                        <c:v>129.9</c:v>
                      </c:pt>
                      <c:pt idx="27498">
                        <c:v>128.5</c:v>
                      </c:pt>
                      <c:pt idx="27499">
                        <c:v>129.80000000000001</c:v>
                      </c:pt>
                      <c:pt idx="27500">
                        <c:v>130</c:v>
                      </c:pt>
                      <c:pt idx="27501">
                        <c:v>129.6</c:v>
                      </c:pt>
                      <c:pt idx="27502">
                        <c:v>129.80000000000001</c:v>
                      </c:pt>
                      <c:pt idx="27503">
                        <c:v>128.6</c:v>
                      </c:pt>
                      <c:pt idx="27504">
                        <c:v>130.5</c:v>
                      </c:pt>
                      <c:pt idx="27505">
                        <c:v>129.69999999999999</c:v>
                      </c:pt>
                      <c:pt idx="27506">
                        <c:v>128.69999999999999</c:v>
                      </c:pt>
                      <c:pt idx="27507">
                        <c:v>129.80000000000001</c:v>
                      </c:pt>
                      <c:pt idx="27508">
                        <c:v>130.30000000000001</c:v>
                      </c:pt>
                      <c:pt idx="27509">
                        <c:v>130.1</c:v>
                      </c:pt>
                      <c:pt idx="27510">
                        <c:v>130.19999999999999</c:v>
                      </c:pt>
                      <c:pt idx="27511">
                        <c:v>130.1</c:v>
                      </c:pt>
                      <c:pt idx="27512">
                        <c:v>130</c:v>
                      </c:pt>
                      <c:pt idx="27513">
                        <c:v>129.69999999999999</c:v>
                      </c:pt>
                      <c:pt idx="27514">
                        <c:v>130.19999999999999</c:v>
                      </c:pt>
                      <c:pt idx="27515">
                        <c:v>129.69999999999999</c:v>
                      </c:pt>
                      <c:pt idx="27516">
                        <c:v>130.9</c:v>
                      </c:pt>
                      <c:pt idx="27517">
                        <c:v>129.1</c:v>
                      </c:pt>
                      <c:pt idx="27518">
                        <c:v>130</c:v>
                      </c:pt>
                      <c:pt idx="27519">
                        <c:v>129.69999999999999</c:v>
                      </c:pt>
                      <c:pt idx="27520">
                        <c:v>129.6</c:v>
                      </c:pt>
                      <c:pt idx="27521">
                        <c:v>131</c:v>
                      </c:pt>
                      <c:pt idx="27522">
                        <c:v>130.6</c:v>
                      </c:pt>
                      <c:pt idx="27523">
                        <c:v>129.69999999999999</c:v>
                      </c:pt>
                      <c:pt idx="27524">
                        <c:v>129.19999999999999</c:v>
                      </c:pt>
                      <c:pt idx="27525">
                        <c:v>130</c:v>
                      </c:pt>
                      <c:pt idx="27526">
                        <c:v>130.1</c:v>
                      </c:pt>
                      <c:pt idx="27527">
                        <c:v>129.6</c:v>
                      </c:pt>
                      <c:pt idx="27528">
                        <c:v>129</c:v>
                      </c:pt>
                      <c:pt idx="27529">
                        <c:v>130.5</c:v>
                      </c:pt>
                      <c:pt idx="27530">
                        <c:v>129.30000000000001</c:v>
                      </c:pt>
                      <c:pt idx="27531">
                        <c:v>130.1</c:v>
                      </c:pt>
                      <c:pt idx="27532">
                        <c:v>130</c:v>
                      </c:pt>
                      <c:pt idx="27533">
                        <c:v>129.4</c:v>
                      </c:pt>
                      <c:pt idx="27534">
                        <c:v>130.30000000000001</c:v>
                      </c:pt>
                      <c:pt idx="27535">
                        <c:v>132.1</c:v>
                      </c:pt>
                      <c:pt idx="27536">
                        <c:v>131.4</c:v>
                      </c:pt>
                      <c:pt idx="27537">
                        <c:v>130.69999999999999</c:v>
                      </c:pt>
                      <c:pt idx="27538">
                        <c:v>130.80000000000001</c:v>
                      </c:pt>
                      <c:pt idx="27539">
                        <c:v>130.6</c:v>
                      </c:pt>
                      <c:pt idx="27540">
                        <c:v>130</c:v>
                      </c:pt>
                      <c:pt idx="27541">
                        <c:v>129.6</c:v>
                      </c:pt>
                      <c:pt idx="27542">
                        <c:v>130.9</c:v>
                      </c:pt>
                      <c:pt idx="27543">
                        <c:v>131.19999999999999</c:v>
                      </c:pt>
                      <c:pt idx="27544">
                        <c:v>129.1</c:v>
                      </c:pt>
                      <c:pt idx="27545">
                        <c:v>131.5</c:v>
                      </c:pt>
                      <c:pt idx="27546">
                        <c:v>131.4</c:v>
                      </c:pt>
                      <c:pt idx="27547">
                        <c:v>130.6</c:v>
                      </c:pt>
                      <c:pt idx="27548">
                        <c:v>129.9</c:v>
                      </c:pt>
                      <c:pt idx="27549">
                        <c:v>130.4</c:v>
                      </c:pt>
                      <c:pt idx="27550">
                        <c:v>129.9</c:v>
                      </c:pt>
                      <c:pt idx="27551">
                        <c:v>130.5</c:v>
                      </c:pt>
                      <c:pt idx="27552">
                        <c:v>130.9</c:v>
                      </c:pt>
                      <c:pt idx="27553">
                        <c:v>130.80000000000001</c:v>
                      </c:pt>
                      <c:pt idx="27554">
                        <c:v>130.69999999999999</c:v>
                      </c:pt>
                      <c:pt idx="27555">
                        <c:v>131.6</c:v>
                      </c:pt>
                      <c:pt idx="27556">
                        <c:v>130.4</c:v>
                      </c:pt>
                      <c:pt idx="27557">
                        <c:v>130.69999999999999</c:v>
                      </c:pt>
                      <c:pt idx="27558">
                        <c:v>131.1</c:v>
                      </c:pt>
                      <c:pt idx="27559">
                        <c:v>129.9</c:v>
                      </c:pt>
                      <c:pt idx="27560">
                        <c:v>129.80000000000001</c:v>
                      </c:pt>
                      <c:pt idx="27561">
                        <c:v>129.69999999999999</c:v>
                      </c:pt>
                      <c:pt idx="27562">
                        <c:v>130.80000000000001</c:v>
                      </c:pt>
                      <c:pt idx="27563">
                        <c:v>129.4</c:v>
                      </c:pt>
                      <c:pt idx="27564">
                        <c:v>131</c:v>
                      </c:pt>
                      <c:pt idx="27565">
                        <c:v>130.1</c:v>
                      </c:pt>
                      <c:pt idx="27566">
                        <c:v>130.6</c:v>
                      </c:pt>
                      <c:pt idx="27567">
                        <c:v>130.4</c:v>
                      </c:pt>
                      <c:pt idx="27568">
                        <c:v>130</c:v>
                      </c:pt>
                      <c:pt idx="27569">
                        <c:v>129.69999999999999</c:v>
                      </c:pt>
                      <c:pt idx="27570">
                        <c:v>129.9</c:v>
                      </c:pt>
                      <c:pt idx="27571">
                        <c:v>129.5</c:v>
                      </c:pt>
                      <c:pt idx="27572">
                        <c:v>129.30000000000001</c:v>
                      </c:pt>
                      <c:pt idx="27573">
                        <c:v>129</c:v>
                      </c:pt>
                      <c:pt idx="27574">
                        <c:v>130.19999999999999</c:v>
                      </c:pt>
                      <c:pt idx="27575">
                        <c:v>130.5</c:v>
                      </c:pt>
                      <c:pt idx="27576">
                        <c:v>129.30000000000001</c:v>
                      </c:pt>
                      <c:pt idx="27577">
                        <c:v>130</c:v>
                      </c:pt>
                      <c:pt idx="27578">
                        <c:v>129.19999999999999</c:v>
                      </c:pt>
                      <c:pt idx="27579">
                        <c:v>130.19999999999999</c:v>
                      </c:pt>
                      <c:pt idx="27580">
                        <c:v>129.5</c:v>
                      </c:pt>
                      <c:pt idx="27581">
                        <c:v>130.69999999999999</c:v>
                      </c:pt>
                      <c:pt idx="27582">
                        <c:v>130.69999999999999</c:v>
                      </c:pt>
                      <c:pt idx="27583">
                        <c:v>130.5</c:v>
                      </c:pt>
                      <c:pt idx="27584">
                        <c:v>130.4</c:v>
                      </c:pt>
                      <c:pt idx="27585">
                        <c:v>130.1</c:v>
                      </c:pt>
                      <c:pt idx="27586">
                        <c:v>130.69999999999999</c:v>
                      </c:pt>
                      <c:pt idx="27587">
                        <c:v>129.6</c:v>
                      </c:pt>
                      <c:pt idx="27588">
                        <c:v>128.9</c:v>
                      </c:pt>
                      <c:pt idx="27589">
                        <c:v>130.6</c:v>
                      </c:pt>
                      <c:pt idx="27590">
                        <c:v>130.1</c:v>
                      </c:pt>
                      <c:pt idx="27591">
                        <c:v>131.30000000000001</c:v>
                      </c:pt>
                      <c:pt idx="27592">
                        <c:v>131.6</c:v>
                      </c:pt>
                      <c:pt idx="27593">
                        <c:v>130.6</c:v>
                      </c:pt>
                      <c:pt idx="27594">
                        <c:v>130.5</c:v>
                      </c:pt>
                      <c:pt idx="27595">
                        <c:v>129.69999999999999</c:v>
                      </c:pt>
                      <c:pt idx="27596">
                        <c:v>129.1</c:v>
                      </c:pt>
                      <c:pt idx="27597">
                        <c:v>130</c:v>
                      </c:pt>
                      <c:pt idx="27598">
                        <c:v>130.1</c:v>
                      </c:pt>
                      <c:pt idx="27599">
                        <c:v>130.69999999999999</c:v>
                      </c:pt>
                      <c:pt idx="27600">
                        <c:v>129.80000000000001</c:v>
                      </c:pt>
                      <c:pt idx="27601">
                        <c:v>129.9</c:v>
                      </c:pt>
                      <c:pt idx="27602">
                        <c:v>129</c:v>
                      </c:pt>
                      <c:pt idx="27603">
                        <c:v>131.5</c:v>
                      </c:pt>
                      <c:pt idx="27604">
                        <c:v>129.9</c:v>
                      </c:pt>
                      <c:pt idx="27605">
                        <c:v>129.4</c:v>
                      </c:pt>
                      <c:pt idx="27606">
                        <c:v>130.5</c:v>
                      </c:pt>
                      <c:pt idx="27607">
                        <c:v>129.4</c:v>
                      </c:pt>
                      <c:pt idx="27608">
                        <c:v>130.6</c:v>
                      </c:pt>
                      <c:pt idx="27609">
                        <c:v>130.1</c:v>
                      </c:pt>
                      <c:pt idx="27610">
                        <c:v>130.30000000000001</c:v>
                      </c:pt>
                      <c:pt idx="27611">
                        <c:v>129.4</c:v>
                      </c:pt>
                      <c:pt idx="27612">
                        <c:v>131.19999999999999</c:v>
                      </c:pt>
                      <c:pt idx="27613">
                        <c:v>129.19999999999999</c:v>
                      </c:pt>
                      <c:pt idx="27614">
                        <c:v>130.19999999999999</c:v>
                      </c:pt>
                      <c:pt idx="27615">
                        <c:v>130.69999999999999</c:v>
                      </c:pt>
                      <c:pt idx="27616">
                        <c:v>130</c:v>
                      </c:pt>
                      <c:pt idx="27617">
                        <c:v>131</c:v>
                      </c:pt>
                      <c:pt idx="27618">
                        <c:v>129.80000000000001</c:v>
                      </c:pt>
                      <c:pt idx="27619">
                        <c:v>130.5</c:v>
                      </c:pt>
                      <c:pt idx="27620">
                        <c:v>129.4</c:v>
                      </c:pt>
                      <c:pt idx="27621">
                        <c:v>129.5</c:v>
                      </c:pt>
                      <c:pt idx="27622">
                        <c:v>129.1</c:v>
                      </c:pt>
                      <c:pt idx="27623">
                        <c:v>129.69999999999999</c:v>
                      </c:pt>
                      <c:pt idx="27624">
                        <c:v>130.6</c:v>
                      </c:pt>
                      <c:pt idx="27625">
                        <c:v>128.30000000000001</c:v>
                      </c:pt>
                      <c:pt idx="27626">
                        <c:v>127.7</c:v>
                      </c:pt>
                      <c:pt idx="27627">
                        <c:v>127.8</c:v>
                      </c:pt>
                      <c:pt idx="27628">
                        <c:v>127.7</c:v>
                      </c:pt>
                      <c:pt idx="27629">
                        <c:v>127.4</c:v>
                      </c:pt>
                      <c:pt idx="27630">
                        <c:v>128.6</c:v>
                      </c:pt>
                      <c:pt idx="27631">
                        <c:v>128.19999999999999</c:v>
                      </c:pt>
                      <c:pt idx="27632">
                        <c:v>129</c:v>
                      </c:pt>
                      <c:pt idx="27633">
                        <c:v>128.4</c:v>
                      </c:pt>
                      <c:pt idx="27634">
                        <c:v>128.19999999999999</c:v>
                      </c:pt>
                      <c:pt idx="27635">
                        <c:v>129.1</c:v>
                      </c:pt>
                      <c:pt idx="27636">
                        <c:v>127.6</c:v>
                      </c:pt>
                      <c:pt idx="27637">
                        <c:v>128.19999999999999</c:v>
                      </c:pt>
                      <c:pt idx="27638">
                        <c:v>128.4</c:v>
                      </c:pt>
                      <c:pt idx="27639">
                        <c:v>127.8</c:v>
                      </c:pt>
                      <c:pt idx="27640">
                        <c:v>128.30000000000001</c:v>
                      </c:pt>
                      <c:pt idx="27641">
                        <c:v>127.3</c:v>
                      </c:pt>
                      <c:pt idx="27642">
                        <c:v>128.80000000000001</c:v>
                      </c:pt>
                      <c:pt idx="27643">
                        <c:v>127.6</c:v>
                      </c:pt>
                      <c:pt idx="27644">
                        <c:v>128.9</c:v>
                      </c:pt>
                      <c:pt idx="27645">
                        <c:v>128</c:v>
                      </c:pt>
                      <c:pt idx="27646">
                        <c:v>128.19999999999999</c:v>
                      </c:pt>
                      <c:pt idx="27647">
                        <c:v>129</c:v>
                      </c:pt>
                      <c:pt idx="27648">
                        <c:v>128</c:v>
                      </c:pt>
                      <c:pt idx="27649">
                        <c:v>128.1</c:v>
                      </c:pt>
                      <c:pt idx="27650">
                        <c:v>127.3</c:v>
                      </c:pt>
                      <c:pt idx="27651">
                        <c:v>127.3</c:v>
                      </c:pt>
                      <c:pt idx="27652">
                        <c:v>128.5</c:v>
                      </c:pt>
                      <c:pt idx="27653">
                        <c:v>128.19999999999999</c:v>
                      </c:pt>
                      <c:pt idx="27654">
                        <c:v>128.9</c:v>
                      </c:pt>
                      <c:pt idx="27655">
                        <c:v>128.1</c:v>
                      </c:pt>
                      <c:pt idx="27656">
                        <c:v>129.1</c:v>
                      </c:pt>
                      <c:pt idx="27657">
                        <c:v>127.9</c:v>
                      </c:pt>
                      <c:pt idx="27658">
                        <c:v>127.2</c:v>
                      </c:pt>
                      <c:pt idx="27659">
                        <c:v>127.6</c:v>
                      </c:pt>
                      <c:pt idx="27660">
                        <c:v>127.8</c:v>
                      </c:pt>
                      <c:pt idx="27661">
                        <c:v>129.80000000000001</c:v>
                      </c:pt>
                      <c:pt idx="27662">
                        <c:v>127.6</c:v>
                      </c:pt>
                      <c:pt idx="27663">
                        <c:v>128.5</c:v>
                      </c:pt>
                      <c:pt idx="27664">
                        <c:v>128.6</c:v>
                      </c:pt>
                      <c:pt idx="27665">
                        <c:v>128.6</c:v>
                      </c:pt>
                      <c:pt idx="27666">
                        <c:v>128.6</c:v>
                      </c:pt>
                      <c:pt idx="27667">
                        <c:v>129</c:v>
                      </c:pt>
                      <c:pt idx="27668">
                        <c:v>128.1</c:v>
                      </c:pt>
                      <c:pt idx="27669">
                        <c:v>127.8</c:v>
                      </c:pt>
                      <c:pt idx="27670">
                        <c:v>129.19999999999999</c:v>
                      </c:pt>
                      <c:pt idx="27671">
                        <c:v>129.80000000000001</c:v>
                      </c:pt>
                      <c:pt idx="27672">
                        <c:v>129.1</c:v>
                      </c:pt>
                      <c:pt idx="27673">
                        <c:v>129</c:v>
                      </c:pt>
                      <c:pt idx="27674">
                        <c:v>127.4</c:v>
                      </c:pt>
                      <c:pt idx="27675">
                        <c:v>128.6</c:v>
                      </c:pt>
                      <c:pt idx="27676">
                        <c:v>126.4</c:v>
                      </c:pt>
                      <c:pt idx="27677">
                        <c:v>128.9</c:v>
                      </c:pt>
                      <c:pt idx="27678">
                        <c:v>127.9</c:v>
                      </c:pt>
                      <c:pt idx="27679">
                        <c:v>128</c:v>
                      </c:pt>
                      <c:pt idx="27680">
                        <c:v>127.7</c:v>
                      </c:pt>
                      <c:pt idx="27681">
                        <c:v>127.5</c:v>
                      </c:pt>
                      <c:pt idx="27682">
                        <c:v>128.6</c:v>
                      </c:pt>
                      <c:pt idx="27683">
                        <c:v>127.5</c:v>
                      </c:pt>
                      <c:pt idx="27684">
                        <c:v>129.4</c:v>
                      </c:pt>
                      <c:pt idx="27685">
                        <c:v>128.5</c:v>
                      </c:pt>
                      <c:pt idx="27686">
                        <c:v>127.8</c:v>
                      </c:pt>
                      <c:pt idx="27687">
                        <c:v>128.1</c:v>
                      </c:pt>
                      <c:pt idx="27688">
                        <c:v>128.19999999999999</c:v>
                      </c:pt>
                      <c:pt idx="27689">
                        <c:v>128.4</c:v>
                      </c:pt>
                      <c:pt idx="27690">
                        <c:v>128.80000000000001</c:v>
                      </c:pt>
                      <c:pt idx="27691">
                        <c:v>129.4</c:v>
                      </c:pt>
                      <c:pt idx="27692">
                        <c:v>129.9</c:v>
                      </c:pt>
                      <c:pt idx="27693">
                        <c:v>129.6</c:v>
                      </c:pt>
                      <c:pt idx="27694">
                        <c:v>129.6</c:v>
                      </c:pt>
                      <c:pt idx="27695">
                        <c:v>129</c:v>
                      </c:pt>
                      <c:pt idx="27696">
                        <c:v>129.19999999999999</c:v>
                      </c:pt>
                      <c:pt idx="27697">
                        <c:v>128.30000000000001</c:v>
                      </c:pt>
                      <c:pt idx="27698">
                        <c:v>130.1</c:v>
                      </c:pt>
                      <c:pt idx="27699">
                        <c:v>129</c:v>
                      </c:pt>
                      <c:pt idx="27700">
                        <c:v>130</c:v>
                      </c:pt>
                      <c:pt idx="27701">
                        <c:v>129.30000000000001</c:v>
                      </c:pt>
                      <c:pt idx="27702">
                        <c:v>130.19999999999999</c:v>
                      </c:pt>
                      <c:pt idx="27703">
                        <c:v>129.6</c:v>
                      </c:pt>
                      <c:pt idx="27704">
                        <c:v>128.4</c:v>
                      </c:pt>
                      <c:pt idx="27705">
                        <c:v>129.6</c:v>
                      </c:pt>
                      <c:pt idx="27706">
                        <c:v>129.6</c:v>
                      </c:pt>
                      <c:pt idx="27707">
                        <c:v>129</c:v>
                      </c:pt>
                      <c:pt idx="27708">
                        <c:v>128.80000000000001</c:v>
                      </c:pt>
                      <c:pt idx="27709">
                        <c:v>129.1</c:v>
                      </c:pt>
                      <c:pt idx="27710">
                        <c:v>128.9</c:v>
                      </c:pt>
                      <c:pt idx="27711">
                        <c:v>129.6</c:v>
                      </c:pt>
                      <c:pt idx="27712">
                        <c:v>129.19999999999999</c:v>
                      </c:pt>
                      <c:pt idx="27713">
                        <c:v>128.19999999999999</c:v>
                      </c:pt>
                      <c:pt idx="27714">
                        <c:v>129.30000000000001</c:v>
                      </c:pt>
                      <c:pt idx="27715">
                        <c:v>128.30000000000001</c:v>
                      </c:pt>
                      <c:pt idx="27716">
                        <c:v>129.19999999999999</c:v>
                      </c:pt>
                      <c:pt idx="27717">
                        <c:v>128.80000000000001</c:v>
                      </c:pt>
                      <c:pt idx="27718">
                        <c:v>129.19999999999999</c:v>
                      </c:pt>
                      <c:pt idx="27719">
                        <c:v>128.69999999999999</c:v>
                      </c:pt>
                      <c:pt idx="27720">
                        <c:v>128.80000000000001</c:v>
                      </c:pt>
                      <c:pt idx="27721">
                        <c:v>128.69999999999999</c:v>
                      </c:pt>
                      <c:pt idx="27722">
                        <c:v>128.69999999999999</c:v>
                      </c:pt>
                      <c:pt idx="27723">
                        <c:v>128.1</c:v>
                      </c:pt>
                      <c:pt idx="27724">
                        <c:v>130</c:v>
                      </c:pt>
                      <c:pt idx="27725">
                        <c:v>128.9</c:v>
                      </c:pt>
                      <c:pt idx="27726">
                        <c:v>129.30000000000001</c:v>
                      </c:pt>
                      <c:pt idx="27727">
                        <c:v>130</c:v>
                      </c:pt>
                      <c:pt idx="27728">
                        <c:v>128.1</c:v>
                      </c:pt>
                      <c:pt idx="27729">
                        <c:v>129.1</c:v>
                      </c:pt>
                      <c:pt idx="27730">
                        <c:v>129.5</c:v>
                      </c:pt>
                      <c:pt idx="27731">
                        <c:v>128.5</c:v>
                      </c:pt>
                      <c:pt idx="27732">
                        <c:v>129.4</c:v>
                      </c:pt>
                      <c:pt idx="27733">
                        <c:v>128.9</c:v>
                      </c:pt>
                      <c:pt idx="27734">
                        <c:v>128.5</c:v>
                      </c:pt>
                      <c:pt idx="27735">
                        <c:v>128.6</c:v>
                      </c:pt>
                      <c:pt idx="27736">
                        <c:v>129.19999999999999</c:v>
                      </c:pt>
                      <c:pt idx="27737">
                        <c:v>128.30000000000001</c:v>
                      </c:pt>
                      <c:pt idx="27738">
                        <c:v>129.30000000000001</c:v>
                      </c:pt>
                      <c:pt idx="27739">
                        <c:v>128.5</c:v>
                      </c:pt>
                      <c:pt idx="27740">
                        <c:v>128.80000000000001</c:v>
                      </c:pt>
                      <c:pt idx="27741">
                        <c:v>127.7</c:v>
                      </c:pt>
                      <c:pt idx="27742">
                        <c:v>129.19999999999999</c:v>
                      </c:pt>
                      <c:pt idx="27743">
                        <c:v>128.6</c:v>
                      </c:pt>
                      <c:pt idx="27744">
                        <c:v>127.7</c:v>
                      </c:pt>
                      <c:pt idx="27745">
                        <c:v>129.30000000000001</c:v>
                      </c:pt>
                      <c:pt idx="27746">
                        <c:v>129.80000000000001</c:v>
                      </c:pt>
                      <c:pt idx="27747">
                        <c:v>130</c:v>
                      </c:pt>
                      <c:pt idx="27748">
                        <c:v>129.30000000000001</c:v>
                      </c:pt>
                      <c:pt idx="27749">
                        <c:v>128.1</c:v>
                      </c:pt>
                      <c:pt idx="27750">
                        <c:v>128.4</c:v>
                      </c:pt>
                      <c:pt idx="27751">
                        <c:v>130.1</c:v>
                      </c:pt>
                      <c:pt idx="27752">
                        <c:v>128.30000000000001</c:v>
                      </c:pt>
                      <c:pt idx="27753">
                        <c:v>128.6</c:v>
                      </c:pt>
                      <c:pt idx="27754">
                        <c:v>129.69999999999999</c:v>
                      </c:pt>
                      <c:pt idx="27755">
                        <c:v>129.69999999999999</c:v>
                      </c:pt>
                      <c:pt idx="27756">
                        <c:v>129.4</c:v>
                      </c:pt>
                      <c:pt idx="27757">
                        <c:v>129</c:v>
                      </c:pt>
                      <c:pt idx="27758">
                        <c:v>128.80000000000001</c:v>
                      </c:pt>
                      <c:pt idx="27759">
                        <c:v>128.1</c:v>
                      </c:pt>
                      <c:pt idx="27760">
                        <c:v>128.4</c:v>
                      </c:pt>
                      <c:pt idx="27761">
                        <c:v>128.80000000000001</c:v>
                      </c:pt>
                      <c:pt idx="27762">
                        <c:v>129.5</c:v>
                      </c:pt>
                      <c:pt idx="27763">
                        <c:v>129.4</c:v>
                      </c:pt>
                      <c:pt idx="27764">
                        <c:v>129</c:v>
                      </c:pt>
                      <c:pt idx="27765">
                        <c:v>130.19999999999999</c:v>
                      </c:pt>
                      <c:pt idx="27766">
                        <c:v>129.9</c:v>
                      </c:pt>
                      <c:pt idx="27767">
                        <c:v>129.1</c:v>
                      </c:pt>
                      <c:pt idx="27768">
                        <c:v>128.4</c:v>
                      </c:pt>
                      <c:pt idx="27769">
                        <c:v>128.6</c:v>
                      </c:pt>
                      <c:pt idx="27770">
                        <c:v>128.5</c:v>
                      </c:pt>
                      <c:pt idx="27771">
                        <c:v>130.69999999999999</c:v>
                      </c:pt>
                      <c:pt idx="27772">
                        <c:v>129</c:v>
                      </c:pt>
                      <c:pt idx="27773">
                        <c:v>128.6</c:v>
                      </c:pt>
                      <c:pt idx="27774">
                        <c:v>129.30000000000001</c:v>
                      </c:pt>
                      <c:pt idx="27775">
                        <c:v>128.69999999999999</c:v>
                      </c:pt>
                      <c:pt idx="27776">
                        <c:v>128.80000000000001</c:v>
                      </c:pt>
                      <c:pt idx="27777">
                        <c:v>129.30000000000001</c:v>
                      </c:pt>
                      <c:pt idx="27778">
                        <c:v>128.1</c:v>
                      </c:pt>
                      <c:pt idx="27779">
                        <c:v>129.30000000000001</c:v>
                      </c:pt>
                      <c:pt idx="27780">
                        <c:v>129.1</c:v>
                      </c:pt>
                      <c:pt idx="27781">
                        <c:v>129.69999999999999</c:v>
                      </c:pt>
                      <c:pt idx="27782">
                        <c:v>129.5</c:v>
                      </c:pt>
                      <c:pt idx="27783">
                        <c:v>128.80000000000001</c:v>
                      </c:pt>
                      <c:pt idx="27784">
                        <c:v>128.80000000000001</c:v>
                      </c:pt>
                      <c:pt idx="27785">
                        <c:v>129.9</c:v>
                      </c:pt>
                      <c:pt idx="27786">
                        <c:v>130.19999999999999</c:v>
                      </c:pt>
                      <c:pt idx="27787">
                        <c:v>130.5</c:v>
                      </c:pt>
                      <c:pt idx="27788">
                        <c:v>128.5</c:v>
                      </c:pt>
                      <c:pt idx="27789">
                        <c:v>129.1</c:v>
                      </c:pt>
                      <c:pt idx="27790">
                        <c:v>128.69999999999999</c:v>
                      </c:pt>
                      <c:pt idx="27791">
                        <c:v>129.1</c:v>
                      </c:pt>
                      <c:pt idx="27792">
                        <c:v>128.6</c:v>
                      </c:pt>
                      <c:pt idx="27793">
                        <c:v>129.69999999999999</c:v>
                      </c:pt>
                      <c:pt idx="27794">
                        <c:v>129.69999999999999</c:v>
                      </c:pt>
                      <c:pt idx="27795">
                        <c:v>130.1</c:v>
                      </c:pt>
                      <c:pt idx="27796">
                        <c:v>130.1</c:v>
                      </c:pt>
                      <c:pt idx="27797">
                        <c:v>129.5</c:v>
                      </c:pt>
                      <c:pt idx="27798">
                        <c:v>129.9</c:v>
                      </c:pt>
                      <c:pt idx="27799">
                        <c:v>129.1</c:v>
                      </c:pt>
                      <c:pt idx="27800">
                        <c:v>129.9</c:v>
                      </c:pt>
                      <c:pt idx="27801">
                        <c:v>129.5</c:v>
                      </c:pt>
                      <c:pt idx="27802">
                        <c:v>130</c:v>
                      </c:pt>
                      <c:pt idx="27803">
                        <c:v>129.69999999999999</c:v>
                      </c:pt>
                      <c:pt idx="27804">
                        <c:v>128.6</c:v>
                      </c:pt>
                      <c:pt idx="27805">
                        <c:v>128.69999999999999</c:v>
                      </c:pt>
                      <c:pt idx="27806">
                        <c:v>129.69999999999999</c:v>
                      </c:pt>
                      <c:pt idx="27807">
                        <c:v>130.19999999999999</c:v>
                      </c:pt>
                      <c:pt idx="27808">
                        <c:v>130</c:v>
                      </c:pt>
                      <c:pt idx="27809">
                        <c:v>129.6</c:v>
                      </c:pt>
                      <c:pt idx="27810">
                        <c:v>129.80000000000001</c:v>
                      </c:pt>
                      <c:pt idx="27811">
                        <c:v>129</c:v>
                      </c:pt>
                      <c:pt idx="27812">
                        <c:v>129</c:v>
                      </c:pt>
                      <c:pt idx="27813">
                        <c:v>129</c:v>
                      </c:pt>
                      <c:pt idx="27814">
                        <c:v>129.19999999999999</c:v>
                      </c:pt>
                      <c:pt idx="27815">
                        <c:v>129.19999999999999</c:v>
                      </c:pt>
                      <c:pt idx="27816">
                        <c:v>129.9</c:v>
                      </c:pt>
                      <c:pt idx="27817">
                        <c:v>130.9</c:v>
                      </c:pt>
                      <c:pt idx="27818">
                        <c:v>130.30000000000001</c:v>
                      </c:pt>
                      <c:pt idx="27819">
                        <c:v>131.4</c:v>
                      </c:pt>
                      <c:pt idx="27820">
                        <c:v>130.80000000000001</c:v>
                      </c:pt>
                      <c:pt idx="27821">
                        <c:v>129.9</c:v>
                      </c:pt>
                      <c:pt idx="27822">
                        <c:v>131.9</c:v>
                      </c:pt>
                      <c:pt idx="27823">
                        <c:v>129.19999999999999</c:v>
                      </c:pt>
                      <c:pt idx="27824">
                        <c:v>130.4</c:v>
                      </c:pt>
                      <c:pt idx="27825">
                        <c:v>131.1</c:v>
                      </c:pt>
                      <c:pt idx="27826">
                        <c:v>131</c:v>
                      </c:pt>
                      <c:pt idx="27827">
                        <c:v>131.19999999999999</c:v>
                      </c:pt>
                      <c:pt idx="27828">
                        <c:v>130.6</c:v>
                      </c:pt>
                      <c:pt idx="27829">
                        <c:v>131.30000000000001</c:v>
                      </c:pt>
                      <c:pt idx="27830">
                        <c:v>131.30000000000001</c:v>
                      </c:pt>
                      <c:pt idx="27831">
                        <c:v>130.19999999999999</c:v>
                      </c:pt>
                      <c:pt idx="27832">
                        <c:v>129.6</c:v>
                      </c:pt>
                      <c:pt idx="27833">
                        <c:v>129.6</c:v>
                      </c:pt>
                      <c:pt idx="27834">
                        <c:v>130.4</c:v>
                      </c:pt>
                      <c:pt idx="27835">
                        <c:v>131.6</c:v>
                      </c:pt>
                      <c:pt idx="27836">
                        <c:v>131.30000000000001</c:v>
                      </c:pt>
                      <c:pt idx="27837">
                        <c:v>131.19999999999999</c:v>
                      </c:pt>
                      <c:pt idx="27838">
                        <c:v>131.6</c:v>
                      </c:pt>
                      <c:pt idx="27839">
                        <c:v>130.4</c:v>
                      </c:pt>
                      <c:pt idx="27840">
                        <c:v>130.9</c:v>
                      </c:pt>
                      <c:pt idx="27841">
                        <c:v>130.6</c:v>
                      </c:pt>
                      <c:pt idx="27842">
                        <c:v>129.9</c:v>
                      </c:pt>
                      <c:pt idx="27843">
                        <c:v>130.4</c:v>
                      </c:pt>
                      <c:pt idx="27844">
                        <c:v>130.30000000000001</c:v>
                      </c:pt>
                      <c:pt idx="27845">
                        <c:v>131.80000000000001</c:v>
                      </c:pt>
                      <c:pt idx="27846">
                        <c:v>131.6</c:v>
                      </c:pt>
                      <c:pt idx="27847">
                        <c:v>130</c:v>
                      </c:pt>
                      <c:pt idx="27848">
                        <c:v>130.69999999999999</c:v>
                      </c:pt>
                      <c:pt idx="27849">
                        <c:v>129.9</c:v>
                      </c:pt>
                      <c:pt idx="27850">
                        <c:v>131.19999999999999</c:v>
                      </c:pt>
                      <c:pt idx="27851">
                        <c:v>130.1</c:v>
                      </c:pt>
                      <c:pt idx="27852">
                        <c:v>129.69999999999999</c:v>
                      </c:pt>
                      <c:pt idx="27853">
                        <c:v>130.9</c:v>
                      </c:pt>
                      <c:pt idx="27854">
                        <c:v>131.69999999999999</c:v>
                      </c:pt>
                      <c:pt idx="27855">
                        <c:v>130.80000000000001</c:v>
                      </c:pt>
                      <c:pt idx="27856">
                        <c:v>130.5</c:v>
                      </c:pt>
                      <c:pt idx="27857">
                        <c:v>131.4</c:v>
                      </c:pt>
                      <c:pt idx="27858">
                        <c:v>130.30000000000001</c:v>
                      </c:pt>
                      <c:pt idx="27859">
                        <c:v>130.19999999999999</c:v>
                      </c:pt>
                      <c:pt idx="27860">
                        <c:v>130.30000000000001</c:v>
                      </c:pt>
                      <c:pt idx="27861">
                        <c:v>130.5</c:v>
                      </c:pt>
                      <c:pt idx="27862">
                        <c:v>131</c:v>
                      </c:pt>
                      <c:pt idx="27863">
                        <c:v>130.80000000000001</c:v>
                      </c:pt>
                      <c:pt idx="27864">
                        <c:v>130.5</c:v>
                      </c:pt>
                      <c:pt idx="27865">
                        <c:v>132</c:v>
                      </c:pt>
                      <c:pt idx="27866">
                        <c:v>130.6</c:v>
                      </c:pt>
                      <c:pt idx="27867">
                        <c:v>129.19999999999999</c:v>
                      </c:pt>
                      <c:pt idx="27868">
                        <c:v>129.6</c:v>
                      </c:pt>
                      <c:pt idx="27869">
                        <c:v>131.4</c:v>
                      </c:pt>
                      <c:pt idx="27870">
                        <c:v>130.19999999999999</c:v>
                      </c:pt>
                      <c:pt idx="27871">
                        <c:v>131.4</c:v>
                      </c:pt>
                      <c:pt idx="27872">
                        <c:v>131.6</c:v>
                      </c:pt>
                      <c:pt idx="27873">
                        <c:v>131</c:v>
                      </c:pt>
                      <c:pt idx="27874">
                        <c:v>131.1</c:v>
                      </c:pt>
                      <c:pt idx="27875">
                        <c:v>131.19999999999999</c:v>
                      </c:pt>
                      <c:pt idx="27876">
                        <c:v>130.69999999999999</c:v>
                      </c:pt>
                      <c:pt idx="27877">
                        <c:v>131.19999999999999</c:v>
                      </c:pt>
                      <c:pt idx="27878">
                        <c:v>130.4</c:v>
                      </c:pt>
                      <c:pt idx="27879">
                        <c:v>130.1</c:v>
                      </c:pt>
                      <c:pt idx="27880">
                        <c:v>130.30000000000001</c:v>
                      </c:pt>
                      <c:pt idx="27881">
                        <c:v>130.30000000000001</c:v>
                      </c:pt>
                      <c:pt idx="27882">
                        <c:v>132.1</c:v>
                      </c:pt>
                      <c:pt idx="27883">
                        <c:v>130.9</c:v>
                      </c:pt>
                      <c:pt idx="27884">
                        <c:v>130.9</c:v>
                      </c:pt>
                      <c:pt idx="27885">
                        <c:v>132.6</c:v>
                      </c:pt>
                      <c:pt idx="27886">
                        <c:v>131.6</c:v>
                      </c:pt>
                      <c:pt idx="27887">
                        <c:v>131.9</c:v>
                      </c:pt>
                      <c:pt idx="27888">
                        <c:v>130.80000000000001</c:v>
                      </c:pt>
                      <c:pt idx="27889">
                        <c:v>131</c:v>
                      </c:pt>
                      <c:pt idx="27890">
                        <c:v>131.9</c:v>
                      </c:pt>
                      <c:pt idx="27891">
                        <c:v>131.4</c:v>
                      </c:pt>
                      <c:pt idx="27892">
                        <c:v>131.4</c:v>
                      </c:pt>
                      <c:pt idx="27893">
                        <c:v>130.69999999999999</c:v>
                      </c:pt>
                      <c:pt idx="27894">
                        <c:v>130.80000000000001</c:v>
                      </c:pt>
                      <c:pt idx="27895">
                        <c:v>130.80000000000001</c:v>
                      </c:pt>
                      <c:pt idx="27896">
                        <c:v>130.80000000000001</c:v>
                      </c:pt>
                      <c:pt idx="27897">
                        <c:v>130</c:v>
                      </c:pt>
                      <c:pt idx="27898">
                        <c:v>130</c:v>
                      </c:pt>
                      <c:pt idx="27899">
                        <c:v>130.5</c:v>
                      </c:pt>
                      <c:pt idx="27900">
                        <c:v>130.1</c:v>
                      </c:pt>
                      <c:pt idx="27901">
                        <c:v>130.80000000000001</c:v>
                      </c:pt>
                      <c:pt idx="27902">
                        <c:v>130.5</c:v>
                      </c:pt>
                      <c:pt idx="27903">
                        <c:v>130.4</c:v>
                      </c:pt>
                      <c:pt idx="27904">
                        <c:v>129.69999999999999</c:v>
                      </c:pt>
                      <c:pt idx="27905">
                        <c:v>129.6</c:v>
                      </c:pt>
                      <c:pt idx="27906">
                        <c:v>130.19999999999999</c:v>
                      </c:pt>
                      <c:pt idx="27907">
                        <c:v>130.9</c:v>
                      </c:pt>
                      <c:pt idx="27908">
                        <c:v>132.19999999999999</c:v>
                      </c:pt>
                      <c:pt idx="27909">
                        <c:v>130.69999999999999</c:v>
                      </c:pt>
                      <c:pt idx="27910">
                        <c:v>130.9</c:v>
                      </c:pt>
                      <c:pt idx="27911">
                        <c:v>131</c:v>
                      </c:pt>
                      <c:pt idx="27912">
                        <c:v>130.5</c:v>
                      </c:pt>
                      <c:pt idx="27913">
                        <c:v>130.9</c:v>
                      </c:pt>
                      <c:pt idx="27914">
                        <c:v>129.9</c:v>
                      </c:pt>
                      <c:pt idx="27915">
                        <c:v>131.69999999999999</c:v>
                      </c:pt>
                      <c:pt idx="27916">
                        <c:v>131</c:v>
                      </c:pt>
                      <c:pt idx="27917">
                        <c:v>130</c:v>
                      </c:pt>
                      <c:pt idx="27918">
                        <c:v>130.9</c:v>
                      </c:pt>
                      <c:pt idx="27919">
                        <c:v>130.1</c:v>
                      </c:pt>
                      <c:pt idx="27920">
                        <c:v>130.4</c:v>
                      </c:pt>
                      <c:pt idx="27921">
                        <c:v>129.1</c:v>
                      </c:pt>
                      <c:pt idx="27922">
                        <c:v>129.6</c:v>
                      </c:pt>
                      <c:pt idx="27923">
                        <c:v>129.6</c:v>
                      </c:pt>
                      <c:pt idx="27924">
                        <c:v>130.4</c:v>
                      </c:pt>
                      <c:pt idx="27925">
                        <c:v>130.69999999999999</c:v>
                      </c:pt>
                      <c:pt idx="27926">
                        <c:v>130</c:v>
                      </c:pt>
                      <c:pt idx="27927">
                        <c:v>131.1</c:v>
                      </c:pt>
                      <c:pt idx="27928">
                        <c:v>131.19999999999999</c:v>
                      </c:pt>
                      <c:pt idx="27929">
                        <c:v>129.80000000000001</c:v>
                      </c:pt>
                      <c:pt idx="27930">
                        <c:v>129.9</c:v>
                      </c:pt>
                      <c:pt idx="27931">
                        <c:v>130.9</c:v>
                      </c:pt>
                      <c:pt idx="27932">
                        <c:v>130.19999999999999</c:v>
                      </c:pt>
                      <c:pt idx="27933">
                        <c:v>130.80000000000001</c:v>
                      </c:pt>
                      <c:pt idx="27934">
                        <c:v>131.1</c:v>
                      </c:pt>
                      <c:pt idx="27935">
                        <c:v>129.6</c:v>
                      </c:pt>
                      <c:pt idx="27936">
                        <c:v>131.5</c:v>
                      </c:pt>
                      <c:pt idx="27937">
                        <c:v>130.69999999999999</c:v>
                      </c:pt>
                      <c:pt idx="27938">
                        <c:v>130.69999999999999</c:v>
                      </c:pt>
                      <c:pt idx="27939">
                        <c:v>131</c:v>
                      </c:pt>
                      <c:pt idx="27940">
                        <c:v>130.1</c:v>
                      </c:pt>
                      <c:pt idx="27941">
                        <c:v>130.1</c:v>
                      </c:pt>
                      <c:pt idx="27942">
                        <c:v>131.6</c:v>
                      </c:pt>
                      <c:pt idx="27943">
                        <c:v>130.9</c:v>
                      </c:pt>
                      <c:pt idx="27944">
                        <c:v>130.6</c:v>
                      </c:pt>
                      <c:pt idx="27945">
                        <c:v>131.6</c:v>
                      </c:pt>
                      <c:pt idx="27946">
                        <c:v>132</c:v>
                      </c:pt>
                      <c:pt idx="27947">
                        <c:v>132.30000000000001</c:v>
                      </c:pt>
                      <c:pt idx="27948">
                        <c:v>131.4</c:v>
                      </c:pt>
                      <c:pt idx="27949">
                        <c:v>131.30000000000001</c:v>
                      </c:pt>
                      <c:pt idx="27950">
                        <c:v>131.6</c:v>
                      </c:pt>
                      <c:pt idx="27951">
                        <c:v>131.6</c:v>
                      </c:pt>
                      <c:pt idx="27952">
                        <c:v>130.80000000000001</c:v>
                      </c:pt>
                      <c:pt idx="27953">
                        <c:v>132</c:v>
                      </c:pt>
                      <c:pt idx="27954">
                        <c:v>131.19999999999999</c:v>
                      </c:pt>
                      <c:pt idx="27955">
                        <c:v>132.19999999999999</c:v>
                      </c:pt>
                      <c:pt idx="27956">
                        <c:v>131.19999999999999</c:v>
                      </c:pt>
                      <c:pt idx="27957">
                        <c:v>131.5</c:v>
                      </c:pt>
                      <c:pt idx="27958">
                        <c:v>131.6</c:v>
                      </c:pt>
                      <c:pt idx="27959">
                        <c:v>130.9</c:v>
                      </c:pt>
                      <c:pt idx="27960">
                        <c:v>131</c:v>
                      </c:pt>
                      <c:pt idx="27961">
                        <c:v>131.1</c:v>
                      </c:pt>
                      <c:pt idx="27962">
                        <c:v>130.5</c:v>
                      </c:pt>
                      <c:pt idx="27963">
                        <c:v>132.4</c:v>
                      </c:pt>
                      <c:pt idx="27964">
                        <c:v>132.30000000000001</c:v>
                      </c:pt>
                      <c:pt idx="27965">
                        <c:v>130.6</c:v>
                      </c:pt>
                      <c:pt idx="27966">
                        <c:v>130.80000000000001</c:v>
                      </c:pt>
                      <c:pt idx="27967">
                        <c:v>130.5</c:v>
                      </c:pt>
                      <c:pt idx="27968">
                        <c:v>131.4</c:v>
                      </c:pt>
                      <c:pt idx="27969">
                        <c:v>131.9</c:v>
                      </c:pt>
                      <c:pt idx="27970">
                        <c:v>131.1</c:v>
                      </c:pt>
                      <c:pt idx="27971">
                        <c:v>131.80000000000001</c:v>
                      </c:pt>
                      <c:pt idx="27972">
                        <c:v>130.1</c:v>
                      </c:pt>
                      <c:pt idx="27973">
                        <c:v>131.19999999999999</c:v>
                      </c:pt>
                      <c:pt idx="27974">
                        <c:v>130.80000000000001</c:v>
                      </c:pt>
                      <c:pt idx="27975">
                        <c:v>129.69999999999999</c:v>
                      </c:pt>
                      <c:pt idx="27976">
                        <c:v>130.6</c:v>
                      </c:pt>
                      <c:pt idx="27977">
                        <c:v>131.5</c:v>
                      </c:pt>
                      <c:pt idx="27978">
                        <c:v>130.5</c:v>
                      </c:pt>
                      <c:pt idx="27979">
                        <c:v>131.30000000000001</c:v>
                      </c:pt>
                      <c:pt idx="27980">
                        <c:v>130.6</c:v>
                      </c:pt>
                      <c:pt idx="27981">
                        <c:v>131.1</c:v>
                      </c:pt>
                      <c:pt idx="27982">
                        <c:v>130.4</c:v>
                      </c:pt>
                      <c:pt idx="27983">
                        <c:v>129.30000000000001</c:v>
                      </c:pt>
                      <c:pt idx="27984">
                        <c:v>129.4</c:v>
                      </c:pt>
                      <c:pt idx="27985">
                        <c:v>130.6</c:v>
                      </c:pt>
                      <c:pt idx="27986">
                        <c:v>130.80000000000001</c:v>
                      </c:pt>
                      <c:pt idx="27987">
                        <c:v>130.5</c:v>
                      </c:pt>
                      <c:pt idx="27988">
                        <c:v>130.80000000000001</c:v>
                      </c:pt>
                      <c:pt idx="27989">
                        <c:v>130.1</c:v>
                      </c:pt>
                      <c:pt idx="27990">
                        <c:v>131</c:v>
                      </c:pt>
                      <c:pt idx="27991">
                        <c:v>130.5</c:v>
                      </c:pt>
                      <c:pt idx="27992">
                        <c:v>129.5</c:v>
                      </c:pt>
                      <c:pt idx="27993">
                        <c:v>130</c:v>
                      </c:pt>
                      <c:pt idx="27994">
                        <c:v>130.30000000000001</c:v>
                      </c:pt>
                      <c:pt idx="27995">
                        <c:v>131.1</c:v>
                      </c:pt>
                      <c:pt idx="27996">
                        <c:v>131.30000000000001</c:v>
                      </c:pt>
                      <c:pt idx="27997">
                        <c:v>130.9</c:v>
                      </c:pt>
                      <c:pt idx="27998">
                        <c:v>131.30000000000001</c:v>
                      </c:pt>
                      <c:pt idx="27999">
                        <c:v>129.5</c:v>
                      </c:pt>
                      <c:pt idx="28000">
                        <c:v>130.6</c:v>
                      </c:pt>
                      <c:pt idx="28001">
                        <c:v>130</c:v>
                      </c:pt>
                      <c:pt idx="28002">
                        <c:v>129.69999999999999</c:v>
                      </c:pt>
                      <c:pt idx="28003">
                        <c:v>129.69999999999999</c:v>
                      </c:pt>
                      <c:pt idx="28004">
                        <c:v>129.80000000000001</c:v>
                      </c:pt>
                      <c:pt idx="28005">
                        <c:v>130.30000000000001</c:v>
                      </c:pt>
                      <c:pt idx="28006">
                        <c:v>129.30000000000001</c:v>
                      </c:pt>
                      <c:pt idx="28007">
                        <c:v>132.1</c:v>
                      </c:pt>
                      <c:pt idx="28008">
                        <c:v>130.4</c:v>
                      </c:pt>
                      <c:pt idx="28009">
                        <c:v>131</c:v>
                      </c:pt>
                      <c:pt idx="28010">
                        <c:v>129.80000000000001</c:v>
                      </c:pt>
                      <c:pt idx="28011">
                        <c:v>130.9</c:v>
                      </c:pt>
                      <c:pt idx="28012">
                        <c:v>130.80000000000001</c:v>
                      </c:pt>
                      <c:pt idx="28013">
                        <c:v>130.80000000000001</c:v>
                      </c:pt>
                      <c:pt idx="28014">
                        <c:v>130.19999999999999</c:v>
                      </c:pt>
                      <c:pt idx="28015">
                        <c:v>132.1</c:v>
                      </c:pt>
                      <c:pt idx="28016">
                        <c:v>132.4</c:v>
                      </c:pt>
                      <c:pt idx="28017">
                        <c:v>131.4</c:v>
                      </c:pt>
                      <c:pt idx="28018">
                        <c:v>132</c:v>
                      </c:pt>
                      <c:pt idx="28019">
                        <c:v>131.19999999999999</c:v>
                      </c:pt>
                      <c:pt idx="28020">
                        <c:v>131.5</c:v>
                      </c:pt>
                      <c:pt idx="28021">
                        <c:v>131.9</c:v>
                      </c:pt>
                      <c:pt idx="28022">
                        <c:v>131.30000000000001</c:v>
                      </c:pt>
                      <c:pt idx="28023">
                        <c:v>132.30000000000001</c:v>
                      </c:pt>
                      <c:pt idx="28024">
                        <c:v>131.19999999999999</c:v>
                      </c:pt>
                      <c:pt idx="28025">
                        <c:v>131.19999999999999</c:v>
                      </c:pt>
                      <c:pt idx="28026">
                        <c:v>132.30000000000001</c:v>
                      </c:pt>
                      <c:pt idx="28027">
                        <c:v>131.69999999999999</c:v>
                      </c:pt>
                      <c:pt idx="28028">
                        <c:v>131.6</c:v>
                      </c:pt>
                      <c:pt idx="28029">
                        <c:v>131</c:v>
                      </c:pt>
                      <c:pt idx="28030">
                        <c:v>131.69999999999999</c:v>
                      </c:pt>
                      <c:pt idx="28031">
                        <c:v>131.6</c:v>
                      </c:pt>
                      <c:pt idx="28032">
                        <c:v>131.1</c:v>
                      </c:pt>
                      <c:pt idx="28033">
                        <c:v>132.30000000000001</c:v>
                      </c:pt>
                      <c:pt idx="28034">
                        <c:v>131.80000000000001</c:v>
                      </c:pt>
                      <c:pt idx="28035">
                        <c:v>133.5</c:v>
                      </c:pt>
                      <c:pt idx="28036">
                        <c:v>132.4</c:v>
                      </c:pt>
                      <c:pt idx="28037">
                        <c:v>131.80000000000001</c:v>
                      </c:pt>
                      <c:pt idx="28038">
                        <c:v>130.9</c:v>
                      </c:pt>
                      <c:pt idx="28039">
                        <c:v>131.4</c:v>
                      </c:pt>
                      <c:pt idx="28040">
                        <c:v>130.80000000000001</c:v>
                      </c:pt>
                      <c:pt idx="28041">
                        <c:v>131.69999999999999</c:v>
                      </c:pt>
                      <c:pt idx="28042">
                        <c:v>130.69999999999999</c:v>
                      </c:pt>
                      <c:pt idx="28043">
                        <c:v>131.19999999999999</c:v>
                      </c:pt>
                      <c:pt idx="28044">
                        <c:v>130.9</c:v>
                      </c:pt>
                      <c:pt idx="28045">
                        <c:v>130.6</c:v>
                      </c:pt>
                      <c:pt idx="28046">
                        <c:v>130.9</c:v>
                      </c:pt>
                      <c:pt idx="28047">
                        <c:v>131.19999999999999</c:v>
                      </c:pt>
                      <c:pt idx="28048">
                        <c:v>132.5</c:v>
                      </c:pt>
                      <c:pt idx="28049">
                        <c:v>129.9</c:v>
                      </c:pt>
                      <c:pt idx="28050">
                        <c:v>131</c:v>
                      </c:pt>
                      <c:pt idx="28051">
                        <c:v>131.30000000000001</c:v>
                      </c:pt>
                      <c:pt idx="28052">
                        <c:v>130.5</c:v>
                      </c:pt>
                      <c:pt idx="28053">
                        <c:v>131.1</c:v>
                      </c:pt>
                      <c:pt idx="28054">
                        <c:v>130.6</c:v>
                      </c:pt>
                      <c:pt idx="28055">
                        <c:v>131.19999999999999</c:v>
                      </c:pt>
                      <c:pt idx="28056">
                        <c:v>131.4</c:v>
                      </c:pt>
                      <c:pt idx="28057">
                        <c:v>131.19999999999999</c:v>
                      </c:pt>
                      <c:pt idx="28058">
                        <c:v>130.1</c:v>
                      </c:pt>
                      <c:pt idx="28059">
                        <c:v>130.6</c:v>
                      </c:pt>
                      <c:pt idx="28060">
                        <c:v>129.6</c:v>
                      </c:pt>
                      <c:pt idx="28061">
                        <c:v>130.6</c:v>
                      </c:pt>
                      <c:pt idx="28062">
                        <c:v>131.30000000000001</c:v>
                      </c:pt>
                      <c:pt idx="28063">
                        <c:v>129.6</c:v>
                      </c:pt>
                      <c:pt idx="28064">
                        <c:v>130.19999999999999</c:v>
                      </c:pt>
                      <c:pt idx="28065">
                        <c:v>131.1</c:v>
                      </c:pt>
                      <c:pt idx="28066">
                        <c:v>130.1</c:v>
                      </c:pt>
                      <c:pt idx="28067">
                        <c:v>130.80000000000001</c:v>
                      </c:pt>
                      <c:pt idx="28068">
                        <c:v>130.9</c:v>
                      </c:pt>
                      <c:pt idx="28069">
                        <c:v>130.5</c:v>
                      </c:pt>
                      <c:pt idx="28070">
                        <c:v>131.19999999999999</c:v>
                      </c:pt>
                      <c:pt idx="28071">
                        <c:v>131.1</c:v>
                      </c:pt>
                      <c:pt idx="28072">
                        <c:v>130.6</c:v>
                      </c:pt>
                      <c:pt idx="28073">
                        <c:v>130.80000000000001</c:v>
                      </c:pt>
                      <c:pt idx="28074">
                        <c:v>131.19999999999999</c:v>
                      </c:pt>
                      <c:pt idx="28075">
                        <c:v>130.80000000000001</c:v>
                      </c:pt>
                      <c:pt idx="28076">
                        <c:v>130.9</c:v>
                      </c:pt>
                      <c:pt idx="28077">
                        <c:v>132.1</c:v>
                      </c:pt>
                      <c:pt idx="28078">
                        <c:v>131.9</c:v>
                      </c:pt>
                      <c:pt idx="28079">
                        <c:v>131.19999999999999</c:v>
                      </c:pt>
                      <c:pt idx="28080">
                        <c:v>130.69999999999999</c:v>
                      </c:pt>
                      <c:pt idx="28081">
                        <c:v>130.5</c:v>
                      </c:pt>
                      <c:pt idx="28082">
                        <c:v>130.6</c:v>
                      </c:pt>
                      <c:pt idx="28083">
                        <c:v>131.30000000000001</c:v>
                      </c:pt>
                      <c:pt idx="28084">
                        <c:v>131.30000000000001</c:v>
                      </c:pt>
                      <c:pt idx="28085">
                        <c:v>131.19999999999999</c:v>
                      </c:pt>
                      <c:pt idx="28086">
                        <c:v>131.1</c:v>
                      </c:pt>
                      <c:pt idx="28087">
                        <c:v>131.80000000000001</c:v>
                      </c:pt>
                      <c:pt idx="28088">
                        <c:v>130.9</c:v>
                      </c:pt>
                      <c:pt idx="28089">
                        <c:v>131.4</c:v>
                      </c:pt>
                      <c:pt idx="28090">
                        <c:v>130.5</c:v>
                      </c:pt>
                      <c:pt idx="28091">
                        <c:v>132</c:v>
                      </c:pt>
                      <c:pt idx="28092">
                        <c:v>130.6</c:v>
                      </c:pt>
                      <c:pt idx="28093">
                        <c:v>131.80000000000001</c:v>
                      </c:pt>
                      <c:pt idx="28094">
                        <c:v>130.9</c:v>
                      </c:pt>
                      <c:pt idx="28095">
                        <c:v>130.80000000000001</c:v>
                      </c:pt>
                      <c:pt idx="28096">
                        <c:v>132.69999999999999</c:v>
                      </c:pt>
                      <c:pt idx="28097">
                        <c:v>132.5</c:v>
                      </c:pt>
                      <c:pt idx="28098">
                        <c:v>131</c:v>
                      </c:pt>
                      <c:pt idx="28099">
                        <c:v>131</c:v>
                      </c:pt>
                      <c:pt idx="28100">
                        <c:v>131.5</c:v>
                      </c:pt>
                      <c:pt idx="28101">
                        <c:v>131</c:v>
                      </c:pt>
                      <c:pt idx="28102">
                        <c:v>130.6</c:v>
                      </c:pt>
                      <c:pt idx="28103">
                        <c:v>130.69999999999999</c:v>
                      </c:pt>
                      <c:pt idx="28104">
                        <c:v>132.19999999999999</c:v>
                      </c:pt>
                      <c:pt idx="28105">
                        <c:v>131.5</c:v>
                      </c:pt>
                      <c:pt idx="28106">
                        <c:v>132</c:v>
                      </c:pt>
                      <c:pt idx="28107">
                        <c:v>132.19999999999999</c:v>
                      </c:pt>
                      <c:pt idx="28108">
                        <c:v>131.19999999999999</c:v>
                      </c:pt>
                      <c:pt idx="28109">
                        <c:v>130.80000000000001</c:v>
                      </c:pt>
                      <c:pt idx="28110">
                        <c:v>130.1</c:v>
                      </c:pt>
                      <c:pt idx="28111">
                        <c:v>132.1</c:v>
                      </c:pt>
                      <c:pt idx="28112">
                        <c:v>130.69999999999999</c:v>
                      </c:pt>
                      <c:pt idx="28113">
                        <c:v>131.4</c:v>
                      </c:pt>
                      <c:pt idx="28114">
                        <c:v>131</c:v>
                      </c:pt>
                      <c:pt idx="28115">
                        <c:v>131.6</c:v>
                      </c:pt>
                      <c:pt idx="28116">
                        <c:v>131.6</c:v>
                      </c:pt>
                      <c:pt idx="28117">
                        <c:v>130.69999999999999</c:v>
                      </c:pt>
                      <c:pt idx="28118">
                        <c:v>129.4</c:v>
                      </c:pt>
                      <c:pt idx="28119">
                        <c:v>133.1</c:v>
                      </c:pt>
                      <c:pt idx="28120">
                        <c:v>131</c:v>
                      </c:pt>
                      <c:pt idx="28121">
                        <c:v>131.80000000000001</c:v>
                      </c:pt>
                      <c:pt idx="28122">
                        <c:v>131.5</c:v>
                      </c:pt>
                      <c:pt idx="28123">
                        <c:v>129.1</c:v>
                      </c:pt>
                      <c:pt idx="28124">
                        <c:v>131.69999999999999</c:v>
                      </c:pt>
                      <c:pt idx="28125">
                        <c:v>130.19999999999999</c:v>
                      </c:pt>
                      <c:pt idx="28126">
                        <c:v>131.30000000000001</c:v>
                      </c:pt>
                      <c:pt idx="28127">
                        <c:v>129.9</c:v>
                      </c:pt>
                      <c:pt idx="28128">
                        <c:v>130.6</c:v>
                      </c:pt>
                      <c:pt idx="28129">
                        <c:v>130.1</c:v>
                      </c:pt>
                      <c:pt idx="28130">
                        <c:v>132.19999999999999</c:v>
                      </c:pt>
                      <c:pt idx="28131">
                        <c:v>131.1</c:v>
                      </c:pt>
                      <c:pt idx="28132">
                        <c:v>129.80000000000001</c:v>
                      </c:pt>
                      <c:pt idx="28133">
                        <c:v>131.5</c:v>
                      </c:pt>
                      <c:pt idx="28134">
                        <c:v>130.1</c:v>
                      </c:pt>
                      <c:pt idx="28135">
                        <c:v>128.80000000000001</c:v>
                      </c:pt>
                      <c:pt idx="28136">
                        <c:v>131.80000000000001</c:v>
                      </c:pt>
                      <c:pt idx="28137">
                        <c:v>131</c:v>
                      </c:pt>
                      <c:pt idx="28138">
                        <c:v>131.19999999999999</c:v>
                      </c:pt>
                      <c:pt idx="28139">
                        <c:v>130.9</c:v>
                      </c:pt>
                      <c:pt idx="28140">
                        <c:v>129.80000000000001</c:v>
                      </c:pt>
                      <c:pt idx="28141">
                        <c:v>131.1</c:v>
                      </c:pt>
                      <c:pt idx="28142">
                        <c:v>130.30000000000001</c:v>
                      </c:pt>
                      <c:pt idx="28143">
                        <c:v>130.9</c:v>
                      </c:pt>
                      <c:pt idx="28144">
                        <c:v>131</c:v>
                      </c:pt>
                      <c:pt idx="28145">
                        <c:v>130.9</c:v>
                      </c:pt>
                      <c:pt idx="28146">
                        <c:v>131.1</c:v>
                      </c:pt>
                      <c:pt idx="28147">
                        <c:v>132.19999999999999</c:v>
                      </c:pt>
                      <c:pt idx="28148">
                        <c:v>130.69999999999999</c:v>
                      </c:pt>
                      <c:pt idx="28149">
                        <c:v>132.69999999999999</c:v>
                      </c:pt>
                      <c:pt idx="28150">
                        <c:v>130.4</c:v>
                      </c:pt>
                      <c:pt idx="28151">
                        <c:v>131</c:v>
                      </c:pt>
                      <c:pt idx="28152">
                        <c:v>130.80000000000001</c:v>
                      </c:pt>
                      <c:pt idx="28153">
                        <c:v>131.80000000000001</c:v>
                      </c:pt>
                      <c:pt idx="28154">
                        <c:v>131.30000000000001</c:v>
                      </c:pt>
                      <c:pt idx="28155">
                        <c:v>131.19999999999999</c:v>
                      </c:pt>
                      <c:pt idx="28156">
                        <c:v>131.6</c:v>
                      </c:pt>
                      <c:pt idx="28157">
                        <c:v>130.69999999999999</c:v>
                      </c:pt>
                      <c:pt idx="28158">
                        <c:v>131.5</c:v>
                      </c:pt>
                      <c:pt idx="28159">
                        <c:v>132.1</c:v>
                      </c:pt>
                      <c:pt idx="28160">
                        <c:v>131.6</c:v>
                      </c:pt>
                      <c:pt idx="28161">
                        <c:v>131.5</c:v>
                      </c:pt>
                      <c:pt idx="28162">
                        <c:v>130.5</c:v>
                      </c:pt>
                      <c:pt idx="28163">
                        <c:v>130.6</c:v>
                      </c:pt>
                      <c:pt idx="28164">
                        <c:v>131.6</c:v>
                      </c:pt>
                      <c:pt idx="28165">
                        <c:v>130.4</c:v>
                      </c:pt>
                      <c:pt idx="28166">
                        <c:v>132.69999999999999</c:v>
                      </c:pt>
                      <c:pt idx="28167">
                        <c:v>132.1</c:v>
                      </c:pt>
                      <c:pt idx="28168">
                        <c:v>131.80000000000001</c:v>
                      </c:pt>
                      <c:pt idx="28169">
                        <c:v>130.69999999999999</c:v>
                      </c:pt>
                      <c:pt idx="28170">
                        <c:v>131.30000000000001</c:v>
                      </c:pt>
                      <c:pt idx="28171">
                        <c:v>131</c:v>
                      </c:pt>
                      <c:pt idx="28172">
                        <c:v>130</c:v>
                      </c:pt>
                      <c:pt idx="28173">
                        <c:v>131.6</c:v>
                      </c:pt>
                      <c:pt idx="28174">
                        <c:v>132.9</c:v>
                      </c:pt>
                      <c:pt idx="28175">
                        <c:v>132.19999999999999</c:v>
                      </c:pt>
                      <c:pt idx="28176">
                        <c:v>130.6</c:v>
                      </c:pt>
                      <c:pt idx="28177">
                        <c:v>131</c:v>
                      </c:pt>
                      <c:pt idx="28178">
                        <c:v>131.19999999999999</c:v>
                      </c:pt>
                      <c:pt idx="28179">
                        <c:v>131.4</c:v>
                      </c:pt>
                      <c:pt idx="28180">
                        <c:v>130.30000000000001</c:v>
                      </c:pt>
                      <c:pt idx="28181">
                        <c:v>130.1</c:v>
                      </c:pt>
                      <c:pt idx="28182">
                        <c:v>131.19999999999999</c:v>
                      </c:pt>
                      <c:pt idx="28183">
                        <c:v>130.4</c:v>
                      </c:pt>
                      <c:pt idx="28184">
                        <c:v>131.19999999999999</c:v>
                      </c:pt>
                      <c:pt idx="28185">
                        <c:v>130.30000000000001</c:v>
                      </c:pt>
                      <c:pt idx="28186">
                        <c:v>130.9</c:v>
                      </c:pt>
                      <c:pt idx="28187">
                        <c:v>129.9</c:v>
                      </c:pt>
                      <c:pt idx="28188">
                        <c:v>131.4</c:v>
                      </c:pt>
                      <c:pt idx="28189">
                        <c:v>130.4</c:v>
                      </c:pt>
                      <c:pt idx="28190">
                        <c:v>130.6</c:v>
                      </c:pt>
                      <c:pt idx="28191">
                        <c:v>130.5</c:v>
                      </c:pt>
                      <c:pt idx="28192">
                        <c:v>131.19999999999999</c:v>
                      </c:pt>
                      <c:pt idx="28193">
                        <c:v>130.6</c:v>
                      </c:pt>
                      <c:pt idx="28194">
                        <c:v>130.9</c:v>
                      </c:pt>
                      <c:pt idx="28195">
                        <c:v>130.19999999999999</c:v>
                      </c:pt>
                      <c:pt idx="28196">
                        <c:v>131.5</c:v>
                      </c:pt>
                      <c:pt idx="28197">
                        <c:v>131.19999999999999</c:v>
                      </c:pt>
                      <c:pt idx="28198">
                        <c:v>130.30000000000001</c:v>
                      </c:pt>
                      <c:pt idx="28199">
                        <c:v>130.69999999999999</c:v>
                      </c:pt>
                      <c:pt idx="28200">
                        <c:v>131.19999999999999</c:v>
                      </c:pt>
                      <c:pt idx="28201">
                        <c:v>131.1</c:v>
                      </c:pt>
                      <c:pt idx="28202">
                        <c:v>131.1</c:v>
                      </c:pt>
                      <c:pt idx="28203">
                        <c:v>131.1</c:v>
                      </c:pt>
                      <c:pt idx="28204">
                        <c:v>130.1</c:v>
                      </c:pt>
                      <c:pt idx="28205">
                        <c:v>130.6</c:v>
                      </c:pt>
                      <c:pt idx="28206">
                        <c:v>131.69999999999999</c:v>
                      </c:pt>
                      <c:pt idx="28207">
                        <c:v>130.69999999999999</c:v>
                      </c:pt>
                      <c:pt idx="28208">
                        <c:v>132.4</c:v>
                      </c:pt>
                      <c:pt idx="28209">
                        <c:v>132</c:v>
                      </c:pt>
                      <c:pt idx="28210">
                        <c:v>131.69999999999999</c:v>
                      </c:pt>
                      <c:pt idx="28211">
                        <c:v>129.9</c:v>
                      </c:pt>
                      <c:pt idx="28212">
                        <c:v>130.9</c:v>
                      </c:pt>
                      <c:pt idx="28213">
                        <c:v>129.4</c:v>
                      </c:pt>
                      <c:pt idx="28214">
                        <c:v>131.30000000000001</c:v>
                      </c:pt>
                      <c:pt idx="28215">
                        <c:v>131.4</c:v>
                      </c:pt>
                      <c:pt idx="28216">
                        <c:v>131.69999999999999</c:v>
                      </c:pt>
                      <c:pt idx="28217">
                        <c:v>131.9</c:v>
                      </c:pt>
                      <c:pt idx="28218">
                        <c:v>131.6</c:v>
                      </c:pt>
                      <c:pt idx="28219">
                        <c:v>132.4</c:v>
                      </c:pt>
                      <c:pt idx="28220">
                        <c:v>132</c:v>
                      </c:pt>
                      <c:pt idx="28221">
                        <c:v>132.30000000000001</c:v>
                      </c:pt>
                      <c:pt idx="28222">
                        <c:v>132.19999999999999</c:v>
                      </c:pt>
                      <c:pt idx="28223">
                        <c:v>132.6</c:v>
                      </c:pt>
                      <c:pt idx="28224">
                        <c:v>131.80000000000001</c:v>
                      </c:pt>
                      <c:pt idx="28225">
                        <c:v>132.6</c:v>
                      </c:pt>
                      <c:pt idx="28226">
                        <c:v>132.1</c:v>
                      </c:pt>
                      <c:pt idx="28227">
                        <c:v>131.6</c:v>
                      </c:pt>
                      <c:pt idx="28228">
                        <c:v>132</c:v>
                      </c:pt>
                      <c:pt idx="28229">
                        <c:v>132.5</c:v>
                      </c:pt>
                      <c:pt idx="28230">
                        <c:v>131.19999999999999</c:v>
                      </c:pt>
                      <c:pt idx="28231">
                        <c:v>131.80000000000001</c:v>
                      </c:pt>
                      <c:pt idx="28232">
                        <c:v>131.30000000000001</c:v>
                      </c:pt>
                      <c:pt idx="28233">
                        <c:v>132.30000000000001</c:v>
                      </c:pt>
                      <c:pt idx="28234">
                        <c:v>131.80000000000001</c:v>
                      </c:pt>
                      <c:pt idx="28235">
                        <c:v>130.4</c:v>
                      </c:pt>
                      <c:pt idx="28236">
                        <c:v>131.30000000000001</c:v>
                      </c:pt>
                      <c:pt idx="28237">
                        <c:v>132.4</c:v>
                      </c:pt>
                      <c:pt idx="28238">
                        <c:v>131.4</c:v>
                      </c:pt>
                      <c:pt idx="28239">
                        <c:v>131.30000000000001</c:v>
                      </c:pt>
                      <c:pt idx="28240">
                        <c:v>132.30000000000001</c:v>
                      </c:pt>
                      <c:pt idx="28241">
                        <c:v>130.19999999999999</c:v>
                      </c:pt>
                      <c:pt idx="28242">
                        <c:v>132.69999999999999</c:v>
                      </c:pt>
                      <c:pt idx="28243">
                        <c:v>132.4</c:v>
                      </c:pt>
                      <c:pt idx="28244">
                        <c:v>131.9</c:v>
                      </c:pt>
                      <c:pt idx="28245">
                        <c:v>130.19999999999999</c:v>
                      </c:pt>
                      <c:pt idx="28246">
                        <c:v>132.6</c:v>
                      </c:pt>
                      <c:pt idx="28247">
                        <c:v>132.30000000000001</c:v>
                      </c:pt>
                      <c:pt idx="28248">
                        <c:v>132.9</c:v>
                      </c:pt>
                      <c:pt idx="28249">
                        <c:v>132.6</c:v>
                      </c:pt>
                      <c:pt idx="28250">
                        <c:v>132.6</c:v>
                      </c:pt>
                      <c:pt idx="28251">
                        <c:v>132.1</c:v>
                      </c:pt>
                      <c:pt idx="28252">
                        <c:v>131.4</c:v>
                      </c:pt>
                      <c:pt idx="28253">
                        <c:v>132</c:v>
                      </c:pt>
                      <c:pt idx="28254">
                        <c:v>132.9</c:v>
                      </c:pt>
                      <c:pt idx="28255">
                        <c:v>130.4</c:v>
                      </c:pt>
                      <c:pt idx="28256">
                        <c:v>132.5</c:v>
                      </c:pt>
                      <c:pt idx="28257">
                        <c:v>133</c:v>
                      </c:pt>
                      <c:pt idx="28258">
                        <c:v>133.6</c:v>
                      </c:pt>
                      <c:pt idx="28259">
                        <c:v>131</c:v>
                      </c:pt>
                      <c:pt idx="28260">
                        <c:v>132</c:v>
                      </c:pt>
                      <c:pt idx="28261">
                        <c:v>132.30000000000001</c:v>
                      </c:pt>
                      <c:pt idx="28262">
                        <c:v>133.1</c:v>
                      </c:pt>
                      <c:pt idx="28263">
                        <c:v>131.5</c:v>
                      </c:pt>
                      <c:pt idx="28264">
                        <c:v>131.30000000000001</c:v>
                      </c:pt>
                      <c:pt idx="28265">
                        <c:v>132.5</c:v>
                      </c:pt>
                      <c:pt idx="28266">
                        <c:v>132.5</c:v>
                      </c:pt>
                      <c:pt idx="28267">
                        <c:v>132.69999999999999</c:v>
                      </c:pt>
                      <c:pt idx="28268">
                        <c:v>132.80000000000001</c:v>
                      </c:pt>
                      <c:pt idx="28269">
                        <c:v>131.30000000000001</c:v>
                      </c:pt>
                      <c:pt idx="28270">
                        <c:v>132.1</c:v>
                      </c:pt>
                      <c:pt idx="28271">
                        <c:v>132.80000000000001</c:v>
                      </c:pt>
                      <c:pt idx="28272">
                        <c:v>131.9</c:v>
                      </c:pt>
                      <c:pt idx="28273">
                        <c:v>131.69999999999999</c:v>
                      </c:pt>
                      <c:pt idx="28274">
                        <c:v>132.9</c:v>
                      </c:pt>
                      <c:pt idx="28275">
                        <c:v>132.80000000000001</c:v>
                      </c:pt>
                      <c:pt idx="28276">
                        <c:v>132.69999999999999</c:v>
                      </c:pt>
                      <c:pt idx="28277">
                        <c:v>132.5</c:v>
                      </c:pt>
                      <c:pt idx="28278">
                        <c:v>133.69999999999999</c:v>
                      </c:pt>
                      <c:pt idx="28279">
                        <c:v>132.4</c:v>
                      </c:pt>
                      <c:pt idx="28280">
                        <c:v>132</c:v>
                      </c:pt>
                      <c:pt idx="28281">
                        <c:v>132.6</c:v>
                      </c:pt>
                      <c:pt idx="28282">
                        <c:v>132.6</c:v>
                      </c:pt>
                      <c:pt idx="28283">
                        <c:v>132.9</c:v>
                      </c:pt>
                      <c:pt idx="28284">
                        <c:v>132</c:v>
                      </c:pt>
                      <c:pt idx="28285">
                        <c:v>132.4</c:v>
                      </c:pt>
                      <c:pt idx="28286">
                        <c:v>132.5</c:v>
                      </c:pt>
                      <c:pt idx="28287">
                        <c:v>132.30000000000001</c:v>
                      </c:pt>
                      <c:pt idx="28288">
                        <c:v>131.69999999999999</c:v>
                      </c:pt>
                      <c:pt idx="28289">
                        <c:v>133</c:v>
                      </c:pt>
                      <c:pt idx="28290">
                        <c:v>132.6</c:v>
                      </c:pt>
                      <c:pt idx="28291">
                        <c:v>132.6</c:v>
                      </c:pt>
                      <c:pt idx="28292">
                        <c:v>132.19999999999999</c:v>
                      </c:pt>
                      <c:pt idx="28293">
                        <c:v>132.9</c:v>
                      </c:pt>
                      <c:pt idx="28294">
                        <c:v>134</c:v>
                      </c:pt>
                      <c:pt idx="28295">
                        <c:v>133.19999999999999</c:v>
                      </c:pt>
                      <c:pt idx="28296">
                        <c:v>133</c:v>
                      </c:pt>
                      <c:pt idx="28297">
                        <c:v>131.80000000000001</c:v>
                      </c:pt>
                      <c:pt idx="28298">
                        <c:v>131.6</c:v>
                      </c:pt>
                      <c:pt idx="28299">
                        <c:v>133</c:v>
                      </c:pt>
                      <c:pt idx="28300">
                        <c:v>131.19999999999999</c:v>
                      </c:pt>
                      <c:pt idx="28301">
                        <c:v>131.69999999999999</c:v>
                      </c:pt>
                      <c:pt idx="28302">
                        <c:v>132.5</c:v>
                      </c:pt>
                      <c:pt idx="28303">
                        <c:v>130.30000000000001</c:v>
                      </c:pt>
                      <c:pt idx="28304">
                        <c:v>129.80000000000001</c:v>
                      </c:pt>
                      <c:pt idx="28305">
                        <c:v>131.80000000000001</c:v>
                      </c:pt>
                      <c:pt idx="28306">
                        <c:v>131.30000000000001</c:v>
                      </c:pt>
                      <c:pt idx="28307">
                        <c:v>131</c:v>
                      </c:pt>
                      <c:pt idx="28308">
                        <c:v>131.1</c:v>
                      </c:pt>
                      <c:pt idx="28309">
                        <c:v>129.69999999999999</c:v>
                      </c:pt>
                      <c:pt idx="28310">
                        <c:v>130.19999999999999</c:v>
                      </c:pt>
                      <c:pt idx="28311">
                        <c:v>131.19999999999999</c:v>
                      </c:pt>
                      <c:pt idx="28312">
                        <c:v>130.80000000000001</c:v>
                      </c:pt>
                      <c:pt idx="28313">
                        <c:v>130.5</c:v>
                      </c:pt>
                      <c:pt idx="28314">
                        <c:v>129.80000000000001</c:v>
                      </c:pt>
                      <c:pt idx="28315">
                        <c:v>129.30000000000001</c:v>
                      </c:pt>
                      <c:pt idx="28316">
                        <c:v>131.19999999999999</c:v>
                      </c:pt>
                      <c:pt idx="28317">
                        <c:v>130.5</c:v>
                      </c:pt>
                      <c:pt idx="28318">
                        <c:v>130.4</c:v>
                      </c:pt>
                      <c:pt idx="28319">
                        <c:v>130.4</c:v>
                      </c:pt>
                      <c:pt idx="28320">
                        <c:v>130.30000000000001</c:v>
                      </c:pt>
                      <c:pt idx="28321">
                        <c:v>130.5</c:v>
                      </c:pt>
                      <c:pt idx="28322">
                        <c:v>129.30000000000001</c:v>
                      </c:pt>
                      <c:pt idx="28323">
                        <c:v>129.1</c:v>
                      </c:pt>
                      <c:pt idx="28324">
                        <c:v>130.1</c:v>
                      </c:pt>
                      <c:pt idx="28325">
                        <c:v>129.5</c:v>
                      </c:pt>
                      <c:pt idx="28326">
                        <c:v>131.4</c:v>
                      </c:pt>
                      <c:pt idx="28327">
                        <c:v>130.9</c:v>
                      </c:pt>
                      <c:pt idx="28328">
                        <c:v>130.5</c:v>
                      </c:pt>
                      <c:pt idx="28329">
                        <c:v>129.69999999999999</c:v>
                      </c:pt>
                      <c:pt idx="28330">
                        <c:v>130.19999999999999</c:v>
                      </c:pt>
                      <c:pt idx="28331">
                        <c:v>129</c:v>
                      </c:pt>
                      <c:pt idx="28332">
                        <c:v>130.4</c:v>
                      </c:pt>
                      <c:pt idx="28333">
                        <c:v>129.9</c:v>
                      </c:pt>
                      <c:pt idx="28334">
                        <c:v>128.30000000000001</c:v>
                      </c:pt>
                      <c:pt idx="28335">
                        <c:v>130.30000000000001</c:v>
                      </c:pt>
                      <c:pt idx="28336">
                        <c:v>131.4</c:v>
                      </c:pt>
                      <c:pt idx="28337">
                        <c:v>128.9</c:v>
                      </c:pt>
                      <c:pt idx="28338">
                        <c:v>129.6</c:v>
                      </c:pt>
                      <c:pt idx="28339">
                        <c:v>129.1</c:v>
                      </c:pt>
                      <c:pt idx="28340">
                        <c:v>130</c:v>
                      </c:pt>
                      <c:pt idx="28341">
                        <c:v>130</c:v>
                      </c:pt>
                      <c:pt idx="28342">
                        <c:v>129.80000000000001</c:v>
                      </c:pt>
                      <c:pt idx="28343">
                        <c:v>130.4</c:v>
                      </c:pt>
                      <c:pt idx="28344">
                        <c:v>128.9</c:v>
                      </c:pt>
                      <c:pt idx="28345">
                        <c:v>128.80000000000001</c:v>
                      </c:pt>
                      <c:pt idx="28346">
                        <c:v>129.5</c:v>
                      </c:pt>
                      <c:pt idx="28347">
                        <c:v>127.4</c:v>
                      </c:pt>
                      <c:pt idx="28348">
                        <c:v>128.5</c:v>
                      </c:pt>
                      <c:pt idx="28349">
                        <c:v>129.5</c:v>
                      </c:pt>
                      <c:pt idx="28350">
                        <c:v>129.80000000000001</c:v>
                      </c:pt>
                      <c:pt idx="28351">
                        <c:v>130</c:v>
                      </c:pt>
                      <c:pt idx="28352">
                        <c:v>129.6</c:v>
                      </c:pt>
                      <c:pt idx="28353">
                        <c:v>128.80000000000001</c:v>
                      </c:pt>
                      <c:pt idx="28354">
                        <c:v>129.6</c:v>
                      </c:pt>
                      <c:pt idx="28355">
                        <c:v>128.30000000000001</c:v>
                      </c:pt>
                      <c:pt idx="28356">
                        <c:v>128.30000000000001</c:v>
                      </c:pt>
                    </c:numCache>
                  </c:numRef>
                </c:yVal>
                <c:smooth val="0"/>
                <c:extLst xmlns:c15="http://schemas.microsoft.com/office/drawing/2012/chart">
                  <c:ext xmlns:c16="http://schemas.microsoft.com/office/drawing/2014/chart" uri="{C3380CC4-5D6E-409C-BE32-E72D297353CC}">
                    <c16:uniqueId val="{00000003-F680-4131-B944-5BB20CB91617}"/>
                  </c:ext>
                </c:extLst>
              </c15:ser>
            </c15:filteredScatterSeries>
            <c15:filteredScatterSeries>
              <c15:ser>
                <c:idx val="3"/>
                <c:order val="3"/>
                <c:tx>
                  <c:v>N2O november</c:v>
                </c:tx>
                <c:spPr>
                  <a:ln w="28575" cap="rnd">
                    <a:solidFill>
                      <a:schemeClr val="accent4"/>
                    </a:solidFill>
                    <a:round/>
                  </a:ln>
                  <a:effectLst/>
                </c:spPr>
                <c:marker>
                  <c:symbol val="none"/>
                </c:marker>
                <c:xVal>
                  <c:numRef>
                    <c:extLst xmlns:c15="http://schemas.microsoft.com/office/drawing/2012/chart">
                      <c:ext xmlns:c15="http://schemas.microsoft.com/office/drawing/2012/chart" uri="{02D57815-91ED-43cb-92C2-25804820EDAC}">
                        <c15:formulaRef>
                          <c15:sqref>'ventilation 2'!$A$2:$A$16049</c15:sqref>
                        </c15:formulaRef>
                      </c:ext>
                    </c:extLst>
                    <c:numCache>
                      <c:formatCode>0.00</c:formatCode>
                      <c:ptCount val="16048"/>
                      <c:pt idx="0">
                        <c:v>0.56592592592592594</c:v>
                      </c:pt>
                      <c:pt idx="1">
                        <c:v>0.56616898148009098</c:v>
                      </c:pt>
                      <c:pt idx="2">
                        <c:v>0.56641203703425602</c:v>
                      </c:pt>
                      <c:pt idx="3">
                        <c:v>0.56665509259569702</c:v>
                      </c:pt>
                      <c:pt idx="4">
                        <c:v>0.56689814814986206</c:v>
                      </c:pt>
                      <c:pt idx="5">
                        <c:v>0.5671412037040271</c:v>
                      </c:pt>
                      <c:pt idx="6">
                        <c:v>0.56738425925819214</c:v>
                      </c:pt>
                      <c:pt idx="7">
                        <c:v>0.56762731481235718</c:v>
                      </c:pt>
                      <c:pt idx="8">
                        <c:v>0.56787037036652221</c:v>
                      </c:pt>
                      <c:pt idx="9">
                        <c:v>0.56811342592796321</c:v>
                      </c:pt>
                      <c:pt idx="10">
                        <c:v>0.56835648148212825</c:v>
                      </c:pt>
                      <c:pt idx="11">
                        <c:v>0.56859953703629329</c:v>
                      </c:pt>
                      <c:pt idx="12">
                        <c:v>0.56884259259045833</c:v>
                      </c:pt>
                      <c:pt idx="13">
                        <c:v>0.56908564814462337</c:v>
                      </c:pt>
                      <c:pt idx="14">
                        <c:v>0.56932870370606437</c:v>
                      </c:pt>
                      <c:pt idx="15">
                        <c:v>0.5695717592602294</c:v>
                      </c:pt>
                      <c:pt idx="16">
                        <c:v>0.56981481481439444</c:v>
                      </c:pt>
                      <c:pt idx="17">
                        <c:v>0.57005787036855948</c:v>
                      </c:pt>
                      <c:pt idx="18">
                        <c:v>0.57030092592272452</c:v>
                      </c:pt>
                      <c:pt idx="19">
                        <c:v>0.57055555555366921</c:v>
                      </c:pt>
                      <c:pt idx="20">
                        <c:v>0.57079861110783425</c:v>
                      </c:pt>
                      <c:pt idx="21">
                        <c:v>0.57104166666927525</c:v>
                      </c:pt>
                      <c:pt idx="22">
                        <c:v>0.57128472222344029</c:v>
                      </c:pt>
                      <c:pt idx="23">
                        <c:v>0.57152777777760533</c:v>
                      </c:pt>
                      <c:pt idx="24">
                        <c:v>0.57177083333177037</c:v>
                      </c:pt>
                      <c:pt idx="25">
                        <c:v>0.57201388888593541</c:v>
                      </c:pt>
                      <c:pt idx="26">
                        <c:v>0.5722569444473764</c:v>
                      </c:pt>
                      <c:pt idx="27">
                        <c:v>0.57250000000154144</c:v>
                      </c:pt>
                      <c:pt idx="28">
                        <c:v>0.57274305555570648</c:v>
                      </c:pt>
                      <c:pt idx="29">
                        <c:v>0.57298611110987152</c:v>
                      </c:pt>
                      <c:pt idx="30">
                        <c:v>0.57322916666403656</c:v>
                      </c:pt>
                      <c:pt idx="31">
                        <c:v>0.5734722222182016</c:v>
                      </c:pt>
                      <c:pt idx="32">
                        <c:v>0.5737152777796426</c:v>
                      </c:pt>
                      <c:pt idx="33">
                        <c:v>0.57395833333380764</c:v>
                      </c:pt>
                      <c:pt idx="34">
                        <c:v>0.57420138888797267</c:v>
                      </c:pt>
                      <c:pt idx="35">
                        <c:v>0.57444444444213771</c:v>
                      </c:pt>
                      <c:pt idx="36">
                        <c:v>0.57468749999630275</c:v>
                      </c:pt>
                      <c:pt idx="37">
                        <c:v>0.57493055555774375</c:v>
                      </c:pt>
                      <c:pt idx="38">
                        <c:v>0.57517361111190879</c:v>
                      </c:pt>
                      <c:pt idx="39">
                        <c:v>0.57541666666607383</c:v>
                      </c:pt>
                      <c:pt idx="40">
                        <c:v>0.57565972222023887</c:v>
                      </c:pt>
                      <c:pt idx="41">
                        <c:v>0.57590277777440391</c:v>
                      </c:pt>
                      <c:pt idx="42">
                        <c:v>0.5761458333358449</c:v>
                      </c:pt>
                      <c:pt idx="43">
                        <c:v>0.57638888889000994</c:v>
                      </c:pt>
                      <c:pt idx="44">
                        <c:v>0.57663194444417498</c:v>
                      </c:pt>
                      <c:pt idx="45">
                        <c:v>0.57687499999834002</c:v>
                      </c:pt>
                      <c:pt idx="46">
                        <c:v>0.57711805555250506</c:v>
                      </c:pt>
                      <c:pt idx="47">
                        <c:v>0.57736111111394606</c:v>
                      </c:pt>
                      <c:pt idx="48">
                        <c:v>0.5776041666681111</c:v>
                      </c:pt>
                      <c:pt idx="49">
                        <c:v>0.57784722222227614</c:v>
                      </c:pt>
                      <c:pt idx="50">
                        <c:v>0.57809027777644117</c:v>
                      </c:pt>
                      <c:pt idx="51">
                        <c:v>0.57833333333060621</c:v>
                      </c:pt>
                      <c:pt idx="52">
                        <c:v>0.57857638888477125</c:v>
                      </c:pt>
                      <c:pt idx="53">
                        <c:v>0.57881944444621225</c:v>
                      </c:pt>
                      <c:pt idx="54">
                        <c:v>0.57906250000037729</c:v>
                      </c:pt>
                      <c:pt idx="55">
                        <c:v>0.57930555555454233</c:v>
                      </c:pt>
                      <c:pt idx="56">
                        <c:v>0.57954861110870737</c:v>
                      </c:pt>
                      <c:pt idx="57">
                        <c:v>0.57979166666287241</c:v>
                      </c:pt>
                      <c:pt idx="58">
                        <c:v>0.5800347222243134</c:v>
                      </c:pt>
                      <c:pt idx="59">
                        <c:v>0.58027777777847844</c:v>
                      </c:pt>
                      <c:pt idx="60">
                        <c:v>0.58052083333264348</c:v>
                      </c:pt>
                      <c:pt idx="61">
                        <c:v>0.58076388888680852</c:v>
                      </c:pt>
                      <c:pt idx="62">
                        <c:v>0.58100694444097356</c:v>
                      </c:pt>
                      <c:pt idx="63">
                        <c:v>0.58125000000241456</c:v>
                      </c:pt>
                      <c:pt idx="64">
                        <c:v>0.5814930555565796</c:v>
                      </c:pt>
                      <c:pt idx="65">
                        <c:v>0.58173611111074464</c:v>
                      </c:pt>
                      <c:pt idx="66">
                        <c:v>0.58197916666490968</c:v>
                      </c:pt>
                      <c:pt idx="67">
                        <c:v>0.58223379629585437</c:v>
                      </c:pt>
                      <c:pt idx="68">
                        <c:v>0.58247685185001941</c:v>
                      </c:pt>
                      <c:pt idx="69">
                        <c:v>0.58271990740418445</c:v>
                      </c:pt>
                      <c:pt idx="70">
                        <c:v>0.58296296296562544</c:v>
                      </c:pt>
                      <c:pt idx="71">
                        <c:v>0.58320601851979048</c:v>
                      </c:pt>
                      <c:pt idx="72">
                        <c:v>0.58344907407395552</c:v>
                      </c:pt>
                      <c:pt idx="73">
                        <c:v>0.58369212962812056</c:v>
                      </c:pt>
                      <c:pt idx="74">
                        <c:v>0.5839351851822856</c:v>
                      </c:pt>
                      <c:pt idx="75">
                        <c:v>0.5841782407437266</c:v>
                      </c:pt>
                      <c:pt idx="76">
                        <c:v>0.58442129629789163</c:v>
                      </c:pt>
                      <c:pt idx="77">
                        <c:v>0.58466435185205667</c:v>
                      </c:pt>
                      <c:pt idx="78">
                        <c:v>0.58490740740622171</c:v>
                      </c:pt>
                      <c:pt idx="79">
                        <c:v>0.58515046296038675</c:v>
                      </c:pt>
                      <c:pt idx="80">
                        <c:v>0.58539351851455179</c:v>
                      </c:pt>
                      <c:pt idx="81">
                        <c:v>0.58563657407599279</c:v>
                      </c:pt>
                      <c:pt idx="82">
                        <c:v>0.58587962963015783</c:v>
                      </c:pt>
                      <c:pt idx="83">
                        <c:v>0.58612268518432287</c:v>
                      </c:pt>
                      <c:pt idx="84">
                        <c:v>0.58636574073848791</c:v>
                      </c:pt>
                      <c:pt idx="85">
                        <c:v>0.58660879629265295</c:v>
                      </c:pt>
                      <c:pt idx="86">
                        <c:v>0.58685185185409394</c:v>
                      </c:pt>
                      <c:pt idx="87">
                        <c:v>0.58709490740825898</c:v>
                      </c:pt>
                      <c:pt idx="88">
                        <c:v>0.58733796296242402</c:v>
                      </c:pt>
                      <c:pt idx="89">
                        <c:v>0.58758101851658906</c:v>
                      </c:pt>
                      <c:pt idx="90">
                        <c:v>0.5878240740707541</c:v>
                      </c:pt>
                      <c:pt idx="91">
                        <c:v>0.5880671296321951</c:v>
                      </c:pt>
                      <c:pt idx="92">
                        <c:v>0.58831018518636014</c:v>
                      </c:pt>
                      <c:pt idx="93">
                        <c:v>0.58855324074052517</c:v>
                      </c:pt>
                      <c:pt idx="94">
                        <c:v>0.58879629629469021</c:v>
                      </c:pt>
                      <c:pt idx="95">
                        <c:v>0.58903935184885525</c:v>
                      </c:pt>
                      <c:pt idx="96">
                        <c:v>0.58928240741029625</c:v>
                      </c:pt>
                      <c:pt idx="97">
                        <c:v>0.58952546296446129</c:v>
                      </c:pt>
                      <c:pt idx="98">
                        <c:v>0.58976851851862633</c:v>
                      </c:pt>
                      <c:pt idx="99">
                        <c:v>0.59001157407279137</c:v>
                      </c:pt>
                      <c:pt idx="100">
                        <c:v>0.59025462962695641</c:v>
                      </c:pt>
                      <c:pt idx="101">
                        <c:v>0.59049768518112145</c:v>
                      </c:pt>
                      <c:pt idx="102">
                        <c:v>0.59074074074256244</c:v>
                      </c:pt>
                      <c:pt idx="103">
                        <c:v>0.59098379629672748</c:v>
                      </c:pt>
                      <c:pt idx="104">
                        <c:v>0.59122685185089252</c:v>
                      </c:pt>
                      <c:pt idx="105">
                        <c:v>0.59146990740505756</c:v>
                      </c:pt>
                      <c:pt idx="106">
                        <c:v>0.5917129629592226</c:v>
                      </c:pt>
                      <c:pt idx="107">
                        <c:v>0.5919560185206636</c:v>
                      </c:pt>
                      <c:pt idx="108">
                        <c:v>0.59219907407482864</c:v>
                      </c:pt>
                      <c:pt idx="109">
                        <c:v>0.59244212962899367</c:v>
                      </c:pt>
                      <c:pt idx="110">
                        <c:v>0.59268518518315871</c:v>
                      </c:pt>
                      <c:pt idx="111">
                        <c:v>0.59292824073732375</c:v>
                      </c:pt>
                      <c:pt idx="112">
                        <c:v>0.59317129629876475</c:v>
                      </c:pt>
                      <c:pt idx="113">
                        <c:v>0.59341435185292979</c:v>
                      </c:pt>
                      <c:pt idx="114">
                        <c:v>0.59365740740709483</c:v>
                      </c:pt>
                      <c:pt idx="115">
                        <c:v>0.59391203703803952</c:v>
                      </c:pt>
                      <c:pt idx="116">
                        <c:v>0.59415509259220456</c:v>
                      </c:pt>
                      <c:pt idx="117">
                        <c:v>0.5943981481463696</c:v>
                      </c:pt>
                      <c:pt idx="118">
                        <c:v>0.59464120370053464</c:v>
                      </c:pt>
                      <c:pt idx="119">
                        <c:v>0.59488425926197563</c:v>
                      </c:pt>
                      <c:pt idx="120">
                        <c:v>0.59512731481614067</c:v>
                      </c:pt>
                      <c:pt idx="121">
                        <c:v>0.59537037037030571</c:v>
                      </c:pt>
                      <c:pt idx="122">
                        <c:v>0.59561342592447075</c:v>
                      </c:pt>
                      <c:pt idx="123">
                        <c:v>0.59585648147863579</c:v>
                      </c:pt>
                      <c:pt idx="124">
                        <c:v>0.59609953704007679</c:v>
                      </c:pt>
                      <c:pt idx="125">
                        <c:v>0.59634259259424183</c:v>
                      </c:pt>
                      <c:pt idx="126">
                        <c:v>0.59658564814840687</c:v>
                      </c:pt>
                      <c:pt idx="127">
                        <c:v>0.59682870370257191</c:v>
                      </c:pt>
                      <c:pt idx="128">
                        <c:v>0.59707175925673694</c:v>
                      </c:pt>
                      <c:pt idx="129">
                        <c:v>0.59731481481090198</c:v>
                      </c:pt>
                      <c:pt idx="130">
                        <c:v>0.59755787037234298</c:v>
                      </c:pt>
                      <c:pt idx="131">
                        <c:v>0.59780092592650802</c:v>
                      </c:pt>
                      <c:pt idx="132">
                        <c:v>0.59804398148067306</c:v>
                      </c:pt>
                      <c:pt idx="133">
                        <c:v>0.5982870370348381</c:v>
                      </c:pt>
                      <c:pt idx="134">
                        <c:v>0.59853009258900314</c:v>
                      </c:pt>
                      <c:pt idx="135">
                        <c:v>0.59877314815044413</c:v>
                      </c:pt>
                      <c:pt idx="136">
                        <c:v>0.59901620370460917</c:v>
                      </c:pt>
                      <c:pt idx="137">
                        <c:v>0.59925925925877421</c:v>
                      </c:pt>
                      <c:pt idx="138">
                        <c:v>0.59950231481293925</c:v>
                      </c:pt>
                      <c:pt idx="139">
                        <c:v>0.59974537036710429</c:v>
                      </c:pt>
                      <c:pt idx="140">
                        <c:v>0.59998842592854529</c:v>
                      </c:pt>
                      <c:pt idx="141">
                        <c:v>0.60023148148271033</c:v>
                      </c:pt>
                      <c:pt idx="142">
                        <c:v>0.60047453703687537</c:v>
                      </c:pt>
                      <c:pt idx="143">
                        <c:v>0.60071759259104041</c:v>
                      </c:pt>
                      <c:pt idx="144">
                        <c:v>0.60096064814520544</c:v>
                      </c:pt>
                      <c:pt idx="145">
                        <c:v>0.60120370370664644</c:v>
                      </c:pt>
                      <c:pt idx="146">
                        <c:v>0.60144675926081148</c:v>
                      </c:pt>
                      <c:pt idx="147">
                        <c:v>0.60168981481497652</c:v>
                      </c:pt>
                      <c:pt idx="148">
                        <c:v>0.60193287036914156</c:v>
                      </c:pt>
                      <c:pt idx="149">
                        <c:v>0.6021759259233066</c:v>
                      </c:pt>
                      <c:pt idx="150">
                        <c:v>0.60241898147747164</c:v>
                      </c:pt>
                      <c:pt idx="151">
                        <c:v>0.60266203703891263</c:v>
                      </c:pt>
                      <c:pt idx="152">
                        <c:v>0.60290509259307767</c:v>
                      </c:pt>
                      <c:pt idx="153">
                        <c:v>0.60314814814724271</c:v>
                      </c:pt>
                      <c:pt idx="154">
                        <c:v>0.60339120370140775</c:v>
                      </c:pt>
                      <c:pt idx="155">
                        <c:v>0.60363425925557279</c:v>
                      </c:pt>
                      <c:pt idx="156">
                        <c:v>0.60387731481701379</c:v>
                      </c:pt>
                      <c:pt idx="157">
                        <c:v>0.60412037037117883</c:v>
                      </c:pt>
                      <c:pt idx="158">
                        <c:v>0.60436342592534387</c:v>
                      </c:pt>
                      <c:pt idx="159">
                        <c:v>0.60460648147950891</c:v>
                      </c:pt>
                      <c:pt idx="160">
                        <c:v>0.60484953703367395</c:v>
                      </c:pt>
                      <c:pt idx="161">
                        <c:v>0.60509259259511494</c:v>
                      </c:pt>
                      <c:pt idx="162">
                        <c:v>0.60533564814927998</c:v>
                      </c:pt>
                      <c:pt idx="163">
                        <c:v>0.60559027778022467</c:v>
                      </c:pt>
                      <c:pt idx="164">
                        <c:v>0.60583333333438971</c:v>
                      </c:pt>
                      <c:pt idx="165">
                        <c:v>0.60607638888855475</c:v>
                      </c:pt>
                      <c:pt idx="166">
                        <c:v>0.60631944444271979</c:v>
                      </c:pt>
                      <c:pt idx="167">
                        <c:v>0.60656249999688483</c:v>
                      </c:pt>
                      <c:pt idx="168">
                        <c:v>0.60680555555832583</c:v>
                      </c:pt>
                      <c:pt idx="169">
                        <c:v>0.60704861111249087</c:v>
                      </c:pt>
                      <c:pt idx="170">
                        <c:v>0.6072916666666559</c:v>
                      </c:pt>
                      <c:pt idx="171">
                        <c:v>0.60753472222082094</c:v>
                      </c:pt>
                      <c:pt idx="172">
                        <c:v>0.60777777777498598</c:v>
                      </c:pt>
                      <c:pt idx="173">
                        <c:v>0.60802083333642698</c:v>
                      </c:pt>
                      <c:pt idx="174">
                        <c:v>0.60826388889059202</c:v>
                      </c:pt>
                      <c:pt idx="175">
                        <c:v>0.60850694444475706</c:v>
                      </c:pt>
                      <c:pt idx="176">
                        <c:v>0.6087499999989221</c:v>
                      </c:pt>
                      <c:pt idx="177">
                        <c:v>0.60899305555308714</c:v>
                      </c:pt>
                      <c:pt idx="178">
                        <c:v>0.60923611110725218</c:v>
                      </c:pt>
                      <c:pt idx="179">
                        <c:v>0.60947916666869317</c:v>
                      </c:pt>
                      <c:pt idx="180">
                        <c:v>0.60972222222285821</c:v>
                      </c:pt>
                      <c:pt idx="181">
                        <c:v>0.60996527777702325</c:v>
                      </c:pt>
                      <c:pt idx="182">
                        <c:v>0.61020833333118829</c:v>
                      </c:pt>
                      <c:pt idx="183">
                        <c:v>0.61045138888535333</c:v>
                      </c:pt>
                      <c:pt idx="184">
                        <c:v>0.61069444444679433</c:v>
                      </c:pt>
                      <c:pt idx="185">
                        <c:v>0.61093750000095937</c:v>
                      </c:pt>
                      <c:pt idx="186">
                        <c:v>0.61118055555512441</c:v>
                      </c:pt>
                      <c:pt idx="187">
                        <c:v>0.61142361110928944</c:v>
                      </c:pt>
                      <c:pt idx="188">
                        <c:v>0.61166666666345448</c:v>
                      </c:pt>
                      <c:pt idx="189">
                        <c:v>0.61190972222489548</c:v>
                      </c:pt>
                      <c:pt idx="190">
                        <c:v>0.61215277777906052</c:v>
                      </c:pt>
                      <c:pt idx="191">
                        <c:v>0.61239583333322556</c:v>
                      </c:pt>
                      <c:pt idx="192">
                        <c:v>0.6126388888873906</c:v>
                      </c:pt>
                      <c:pt idx="193">
                        <c:v>0.61288194444155564</c:v>
                      </c:pt>
                      <c:pt idx="194">
                        <c:v>0.61312500000299663</c:v>
                      </c:pt>
                      <c:pt idx="195">
                        <c:v>0.61336805555716167</c:v>
                      </c:pt>
                      <c:pt idx="196">
                        <c:v>0.61361111111132671</c:v>
                      </c:pt>
                      <c:pt idx="197">
                        <c:v>0.61385416666549175</c:v>
                      </c:pt>
                      <c:pt idx="198">
                        <c:v>0.61409722221965679</c:v>
                      </c:pt>
                      <c:pt idx="199">
                        <c:v>0.61434027777382183</c:v>
                      </c:pt>
                      <c:pt idx="200">
                        <c:v>0.61458333333526283</c:v>
                      </c:pt>
                      <c:pt idx="201">
                        <c:v>0.61482638888942787</c:v>
                      </c:pt>
                      <c:pt idx="202">
                        <c:v>0.61506944444359291</c:v>
                      </c:pt>
                      <c:pt idx="203">
                        <c:v>0.61531249999775794</c:v>
                      </c:pt>
                      <c:pt idx="204">
                        <c:v>0.61555555555192298</c:v>
                      </c:pt>
                      <c:pt idx="205">
                        <c:v>0.61579861111336398</c:v>
                      </c:pt>
                      <c:pt idx="206">
                        <c:v>0.61604166666752902</c:v>
                      </c:pt>
                      <c:pt idx="207">
                        <c:v>0.61628472222169406</c:v>
                      </c:pt>
                      <c:pt idx="208">
                        <c:v>0.6165277777758591</c:v>
                      </c:pt>
                      <c:pt idx="209">
                        <c:v>0.61677083333002414</c:v>
                      </c:pt>
                      <c:pt idx="210">
                        <c:v>0.61701388889146513</c:v>
                      </c:pt>
                      <c:pt idx="211">
                        <c:v>0.61726851851513387</c:v>
                      </c:pt>
                      <c:pt idx="212">
                        <c:v>0.61751157407657487</c:v>
                      </c:pt>
                      <c:pt idx="213">
                        <c:v>0.6177546296307399</c:v>
                      </c:pt>
                      <c:pt idx="214">
                        <c:v>0.61799768518490494</c:v>
                      </c:pt>
                      <c:pt idx="215">
                        <c:v>0.61824074073906998</c:v>
                      </c:pt>
                      <c:pt idx="216">
                        <c:v>0.61848379629323502</c:v>
                      </c:pt>
                      <c:pt idx="217">
                        <c:v>0.61872685185467602</c:v>
                      </c:pt>
                      <c:pt idx="218">
                        <c:v>0.61896990740884106</c:v>
                      </c:pt>
                      <c:pt idx="219">
                        <c:v>0.6192129629630061</c:v>
                      </c:pt>
                      <c:pt idx="220">
                        <c:v>0.61945601851717114</c:v>
                      </c:pt>
                      <c:pt idx="221">
                        <c:v>0.61969907407133618</c:v>
                      </c:pt>
                      <c:pt idx="222">
                        <c:v>0.61994212962550121</c:v>
                      </c:pt>
                      <c:pt idx="223">
                        <c:v>0.62018518518694221</c:v>
                      </c:pt>
                      <c:pt idx="224">
                        <c:v>0.62042824074110725</c:v>
                      </c:pt>
                      <c:pt idx="225">
                        <c:v>0.62067129629527229</c:v>
                      </c:pt>
                      <c:pt idx="226">
                        <c:v>0.62091435184943733</c:v>
                      </c:pt>
                      <c:pt idx="227">
                        <c:v>0.62115740740360237</c:v>
                      </c:pt>
                      <c:pt idx="228">
                        <c:v>0.62140046296504337</c:v>
                      </c:pt>
                      <c:pt idx="229">
                        <c:v>0.6216435185192084</c:v>
                      </c:pt>
                      <c:pt idx="230">
                        <c:v>0.62188657407337344</c:v>
                      </c:pt>
                      <c:pt idx="231">
                        <c:v>0.62212962962753848</c:v>
                      </c:pt>
                      <c:pt idx="232">
                        <c:v>0.62237268518170352</c:v>
                      </c:pt>
                      <c:pt idx="233">
                        <c:v>0.62261574074314452</c:v>
                      </c:pt>
                      <c:pt idx="234">
                        <c:v>0.62285879629730956</c:v>
                      </c:pt>
                      <c:pt idx="235">
                        <c:v>0.6231018518514746</c:v>
                      </c:pt>
                      <c:pt idx="236">
                        <c:v>0.62334490740563964</c:v>
                      </c:pt>
                      <c:pt idx="237">
                        <c:v>0.62358796295980468</c:v>
                      </c:pt>
                      <c:pt idx="238">
                        <c:v>0.62383101852124567</c:v>
                      </c:pt>
                      <c:pt idx="239">
                        <c:v>0.62407407407541071</c:v>
                      </c:pt>
                      <c:pt idx="240">
                        <c:v>0.62431712962957575</c:v>
                      </c:pt>
                      <c:pt idx="241">
                        <c:v>0.62456018518374079</c:v>
                      </c:pt>
                      <c:pt idx="242">
                        <c:v>0.62480324073790583</c:v>
                      </c:pt>
                      <c:pt idx="243">
                        <c:v>0.62504629629934683</c:v>
                      </c:pt>
                      <c:pt idx="244">
                        <c:v>0.62528935185351187</c:v>
                      </c:pt>
                      <c:pt idx="245">
                        <c:v>0.6255324074076769</c:v>
                      </c:pt>
                      <c:pt idx="246">
                        <c:v>0.62577546296184194</c:v>
                      </c:pt>
                      <c:pt idx="247">
                        <c:v>0.62601851851600698</c:v>
                      </c:pt>
                      <c:pt idx="248">
                        <c:v>0.62626157407017202</c:v>
                      </c:pt>
                      <c:pt idx="249">
                        <c:v>0.62650462963161302</c:v>
                      </c:pt>
                      <c:pt idx="250">
                        <c:v>0.62674768518577806</c:v>
                      </c:pt>
                      <c:pt idx="251">
                        <c:v>0.6269907407399431</c:v>
                      </c:pt>
                      <c:pt idx="252">
                        <c:v>0.62723379629410814</c:v>
                      </c:pt>
                      <c:pt idx="253">
                        <c:v>0.62747685184827318</c:v>
                      </c:pt>
                      <c:pt idx="254">
                        <c:v>0.62771990740971417</c:v>
                      </c:pt>
                      <c:pt idx="255">
                        <c:v>0.62796296296387921</c:v>
                      </c:pt>
                      <c:pt idx="256">
                        <c:v>0.62820601851804425</c:v>
                      </c:pt>
                      <c:pt idx="257">
                        <c:v>0.62844907407220929</c:v>
                      </c:pt>
                      <c:pt idx="258">
                        <c:v>0.62869212962637433</c:v>
                      </c:pt>
                      <c:pt idx="259">
                        <c:v>0.62894675925731902</c:v>
                      </c:pt>
                      <c:pt idx="260">
                        <c:v>0.62918981481148406</c:v>
                      </c:pt>
                      <c:pt idx="261">
                        <c:v>0.62943287037292506</c:v>
                      </c:pt>
                      <c:pt idx="262">
                        <c:v>0.6296759259270901</c:v>
                      </c:pt>
                      <c:pt idx="263">
                        <c:v>0.62991898148125514</c:v>
                      </c:pt>
                      <c:pt idx="264">
                        <c:v>0.63016203703542018</c:v>
                      </c:pt>
                      <c:pt idx="265">
                        <c:v>0.63040509258958521</c:v>
                      </c:pt>
                      <c:pt idx="266">
                        <c:v>0.63064814815102621</c:v>
                      </c:pt>
                      <c:pt idx="267">
                        <c:v>0.63089120370519125</c:v>
                      </c:pt>
                      <c:pt idx="268">
                        <c:v>0.63113425925935629</c:v>
                      </c:pt>
                      <c:pt idx="269">
                        <c:v>0.63137731481352133</c:v>
                      </c:pt>
                      <c:pt idx="270">
                        <c:v>0.63162037036768637</c:v>
                      </c:pt>
                      <c:pt idx="271">
                        <c:v>0.63186342592185141</c:v>
                      </c:pt>
                      <c:pt idx="272">
                        <c:v>0.6321064814832924</c:v>
                      </c:pt>
                      <c:pt idx="273">
                        <c:v>0.63234953703745744</c:v>
                      </c:pt>
                      <c:pt idx="274">
                        <c:v>0.63259259259162248</c:v>
                      </c:pt>
                      <c:pt idx="275">
                        <c:v>0.63283564814578752</c:v>
                      </c:pt>
                      <c:pt idx="276">
                        <c:v>0.63307870369995256</c:v>
                      </c:pt>
                      <c:pt idx="277">
                        <c:v>0.63332175926139356</c:v>
                      </c:pt>
                      <c:pt idx="278">
                        <c:v>0.6335648148155586</c:v>
                      </c:pt>
                      <c:pt idx="279">
                        <c:v>0.63380787036972364</c:v>
                      </c:pt>
                      <c:pt idx="280">
                        <c:v>0.63405092592388868</c:v>
                      </c:pt>
                      <c:pt idx="281">
                        <c:v>0.63429398147805371</c:v>
                      </c:pt>
                      <c:pt idx="282">
                        <c:v>0.63453703703949471</c:v>
                      </c:pt>
                      <c:pt idx="283">
                        <c:v>0.63478009259365975</c:v>
                      </c:pt>
                      <c:pt idx="284">
                        <c:v>0.63502314814782479</c:v>
                      </c:pt>
                      <c:pt idx="285">
                        <c:v>0.63526620370198983</c:v>
                      </c:pt>
                      <c:pt idx="286">
                        <c:v>0.63550925925615487</c:v>
                      </c:pt>
                      <c:pt idx="287">
                        <c:v>0.63575231481759586</c:v>
                      </c:pt>
                      <c:pt idx="288">
                        <c:v>0.6359953703717609</c:v>
                      </c:pt>
                      <c:pt idx="289">
                        <c:v>0.63623842592592594</c:v>
                      </c:pt>
                      <c:pt idx="290">
                        <c:v>0.63648148148009098</c:v>
                      </c:pt>
                      <c:pt idx="291">
                        <c:v>0.63672453703425602</c:v>
                      </c:pt>
                      <c:pt idx="292">
                        <c:v>0.63696759259569702</c:v>
                      </c:pt>
                      <c:pt idx="293">
                        <c:v>0.63721064814986206</c:v>
                      </c:pt>
                      <c:pt idx="294">
                        <c:v>0.6374537037040271</c:v>
                      </c:pt>
                      <c:pt idx="295">
                        <c:v>0.63769675925819214</c:v>
                      </c:pt>
                      <c:pt idx="296">
                        <c:v>0.63793981481235718</c:v>
                      </c:pt>
                      <c:pt idx="297">
                        <c:v>0.63818287036652221</c:v>
                      </c:pt>
                      <c:pt idx="298">
                        <c:v>0.63842592592796321</c:v>
                      </c:pt>
                      <c:pt idx="299">
                        <c:v>0.63866898148212825</c:v>
                      </c:pt>
                      <c:pt idx="300">
                        <c:v>0.63891203703629329</c:v>
                      </c:pt>
                      <c:pt idx="301">
                        <c:v>0.63915509259045833</c:v>
                      </c:pt>
                      <c:pt idx="302">
                        <c:v>0.63939814814462337</c:v>
                      </c:pt>
                      <c:pt idx="303">
                        <c:v>0.63964120370606437</c:v>
                      </c:pt>
                      <c:pt idx="304">
                        <c:v>0.6398842592602294</c:v>
                      </c:pt>
                      <c:pt idx="305">
                        <c:v>0.64012731481439444</c:v>
                      </c:pt>
                      <c:pt idx="306">
                        <c:v>0.64037037036855948</c:v>
                      </c:pt>
                      <c:pt idx="307">
                        <c:v>0.64061342592272452</c:v>
                      </c:pt>
                      <c:pt idx="308">
                        <c:v>0.64086805555366921</c:v>
                      </c:pt>
                      <c:pt idx="309">
                        <c:v>0.64111111110783425</c:v>
                      </c:pt>
                      <c:pt idx="310">
                        <c:v>0.64135416666927525</c:v>
                      </c:pt>
                      <c:pt idx="311">
                        <c:v>0.64159722222344029</c:v>
                      </c:pt>
                      <c:pt idx="312">
                        <c:v>0.64184027777760533</c:v>
                      </c:pt>
                      <c:pt idx="313">
                        <c:v>0.64208333333177037</c:v>
                      </c:pt>
                      <c:pt idx="314">
                        <c:v>0.64232638888593541</c:v>
                      </c:pt>
                      <c:pt idx="315">
                        <c:v>0.6425694444473764</c:v>
                      </c:pt>
                      <c:pt idx="316">
                        <c:v>0.64281250000154144</c:v>
                      </c:pt>
                      <c:pt idx="317">
                        <c:v>0.64305555555570648</c:v>
                      </c:pt>
                      <c:pt idx="318">
                        <c:v>0.64329861110987152</c:v>
                      </c:pt>
                      <c:pt idx="319">
                        <c:v>0.64354166666403656</c:v>
                      </c:pt>
                      <c:pt idx="320">
                        <c:v>0.6437847222182016</c:v>
                      </c:pt>
                      <c:pt idx="321">
                        <c:v>0.6440277777796426</c:v>
                      </c:pt>
                      <c:pt idx="322">
                        <c:v>0.64427083333380764</c:v>
                      </c:pt>
                      <c:pt idx="323">
                        <c:v>0.64451388888797267</c:v>
                      </c:pt>
                      <c:pt idx="324">
                        <c:v>0.64475694444213771</c:v>
                      </c:pt>
                      <c:pt idx="325">
                        <c:v>0.64499999999630275</c:v>
                      </c:pt>
                      <c:pt idx="326">
                        <c:v>0.64524305555774375</c:v>
                      </c:pt>
                      <c:pt idx="327">
                        <c:v>0.64548611111190879</c:v>
                      </c:pt>
                      <c:pt idx="328">
                        <c:v>0.64572916666607383</c:v>
                      </c:pt>
                      <c:pt idx="329">
                        <c:v>0.64597222222023887</c:v>
                      </c:pt>
                      <c:pt idx="330">
                        <c:v>0.64621527777440391</c:v>
                      </c:pt>
                      <c:pt idx="331">
                        <c:v>0.6464583333358449</c:v>
                      </c:pt>
                      <c:pt idx="332">
                        <c:v>0.64670138889000994</c:v>
                      </c:pt>
                      <c:pt idx="333">
                        <c:v>0.64694444444417498</c:v>
                      </c:pt>
                      <c:pt idx="334">
                        <c:v>0.64718749999834002</c:v>
                      </c:pt>
                      <c:pt idx="335">
                        <c:v>0.64743055555250506</c:v>
                      </c:pt>
                      <c:pt idx="336">
                        <c:v>0.64767361111394606</c:v>
                      </c:pt>
                      <c:pt idx="337">
                        <c:v>0.6479166666681111</c:v>
                      </c:pt>
                      <c:pt idx="338">
                        <c:v>0.64815972222227614</c:v>
                      </c:pt>
                      <c:pt idx="339">
                        <c:v>0.64840277777644117</c:v>
                      </c:pt>
                      <c:pt idx="340">
                        <c:v>0.64864583333060621</c:v>
                      </c:pt>
                      <c:pt idx="341">
                        <c:v>0.64888888888477125</c:v>
                      </c:pt>
                      <c:pt idx="342">
                        <c:v>0.64913194444621225</c:v>
                      </c:pt>
                      <c:pt idx="343">
                        <c:v>0.64937500000037729</c:v>
                      </c:pt>
                      <c:pt idx="344">
                        <c:v>0.64961805555454233</c:v>
                      </c:pt>
                      <c:pt idx="345">
                        <c:v>0.64986111110870737</c:v>
                      </c:pt>
                      <c:pt idx="346">
                        <c:v>0.65010416666287241</c:v>
                      </c:pt>
                      <c:pt idx="347">
                        <c:v>0.6503472222243134</c:v>
                      </c:pt>
                      <c:pt idx="348">
                        <c:v>0.65059027777847844</c:v>
                      </c:pt>
                      <c:pt idx="349">
                        <c:v>0.65083333333264348</c:v>
                      </c:pt>
                      <c:pt idx="350">
                        <c:v>0.65107638888680852</c:v>
                      </c:pt>
                      <c:pt idx="351">
                        <c:v>0.65131944444097356</c:v>
                      </c:pt>
                      <c:pt idx="352">
                        <c:v>0.65156250000241456</c:v>
                      </c:pt>
                      <c:pt idx="353">
                        <c:v>0.6518055555565796</c:v>
                      </c:pt>
                      <c:pt idx="354">
                        <c:v>0.65204861111074464</c:v>
                      </c:pt>
                      <c:pt idx="355">
                        <c:v>0.65229166666490968</c:v>
                      </c:pt>
                      <c:pt idx="356">
                        <c:v>0.65254629629585437</c:v>
                      </c:pt>
                      <c:pt idx="357">
                        <c:v>0.65278935185001941</c:v>
                      </c:pt>
                      <c:pt idx="358">
                        <c:v>0.65303240740418445</c:v>
                      </c:pt>
                      <c:pt idx="359">
                        <c:v>0.65327546296562544</c:v>
                      </c:pt>
                      <c:pt idx="360">
                        <c:v>0.65351851851979048</c:v>
                      </c:pt>
                      <c:pt idx="361">
                        <c:v>0.65376157407395552</c:v>
                      </c:pt>
                      <c:pt idx="362">
                        <c:v>0.65400462962812056</c:v>
                      </c:pt>
                      <c:pt idx="363">
                        <c:v>0.6542476851822856</c:v>
                      </c:pt>
                      <c:pt idx="364">
                        <c:v>0.6544907407437266</c:v>
                      </c:pt>
                      <c:pt idx="365">
                        <c:v>0.65473379629789163</c:v>
                      </c:pt>
                      <c:pt idx="366">
                        <c:v>0.65497685185205667</c:v>
                      </c:pt>
                      <c:pt idx="367">
                        <c:v>0.65521990740622171</c:v>
                      </c:pt>
                      <c:pt idx="368">
                        <c:v>0.65546296296038675</c:v>
                      </c:pt>
                      <c:pt idx="369">
                        <c:v>0.65570601851455179</c:v>
                      </c:pt>
                      <c:pt idx="370">
                        <c:v>0.65594907407599279</c:v>
                      </c:pt>
                      <c:pt idx="371">
                        <c:v>0.65619212963015783</c:v>
                      </c:pt>
                      <c:pt idx="372">
                        <c:v>0.65643518518432287</c:v>
                      </c:pt>
                      <c:pt idx="373">
                        <c:v>0.65667824073848791</c:v>
                      </c:pt>
                      <c:pt idx="374">
                        <c:v>0.65692129629265295</c:v>
                      </c:pt>
                      <c:pt idx="375">
                        <c:v>0.65716435185409394</c:v>
                      </c:pt>
                      <c:pt idx="376">
                        <c:v>0.65740740740825898</c:v>
                      </c:pt>
                      <c:pt idx="377">
                        <c:v>0.65765046296242402</c:v>
                      </c:pt>
                      <c:pt idx="378">
                        <c:v>0.65789351851658906</c:v>
                      </c:pt>
                      <c:pt idx="379">
                        <c:v>0.6581365740707541</c:v>
                      </c:pt>
                      <c:pt idx="380">
                        <c:v>0.6583796296321951</c:v>
                      </c:pt>
                      <c:pt idx="381">
                        <c:v>0.65862268518636014</c:v>
                      </c:pt>
                      <c:pt idx="382">
                        <c:v>0.65886574074052517</c:v>
                      </c:pt>
                      <c:pt idx="383">
                        <c:v>0.65910879629469021</c:v>
                      </c:pt>
                      <c:pt idx="384">
                        <c:v>0.65935185184885525</c:v>
                      </c:pt>
                      <c:pt idx="385">
                        <c:v>0.65959490741029625</c:v>
                      </c:pt>
                      <c:pt idx="386">
                        <c:v>0.65983796296446129</c:v>
                      </c:pt>
                      <c:pt idx="387">
                        <c:v>0.66008101851862633</c:v>
                      </c:pt>
                      <c:pt idx="388">
                        <c:v>0.66032407407279137</c:v>
                      </c:pt>
                      <c:pt idx="389">
                        <c:v>0.66056712962695641</c:v>
                      </c:pt>
                      <c:pt idx="390">
                        <c:v>0.66081018518112145</c:v>
                      </c:pt>
                      <c:pt idx="391">
                        <c:v>0.66105324074256244</c:v>
                      </c:pt>
                      <c:pt idx="392">
                        <c:v>0.66129629629672748</c:v>
                      </c:pt>
                      <c:pt idx="393">
                        <c:v>0.66153935185089252</c:v>
                      </c:pt>
                      <c:pt idx="394">
                        <c:v>0.66178240740505756</c:v>
                      </c:pt>
                      <c:pt idx="395">
                        <c:v>0.6620254629592226</c:v>
                      </c:pt>
                      <c:pt idx="396">
                        <c:v>0.6622685185206636</c:v>
                      </c:pt>
                      <c:pt idx="397">
                        <c:v>0.66251157407482864</c:v>
                      </c:pt>
                      <c:pt idx="398">
                        <c:v>0.66275462962899367</c:v>
                      </c:pt>
                      <c:pt idx="399">
                        <c:v>0.66299768518315871</c:v>
                      </c:pt>
                      <c:pt idx="400">
                        <c:v>0.66324074073732375</c:v>
                      </c:pt>
                      <c:pt idx="401">
                        <c:v>0.66348379629876475</c:v>
                      </c:pt>
                      <c:pt idx="402">
                        <c:v>0.66372685185292979</c:v>
                      </c:pt>
                      <c:pt idx="403">
                        <c:v>0.66396990740709483</c:v>
                      </c:pt>
                      <c:pt idx="404">
                        <c:v>0.66422453703803952</c:v>
                      </c:pt>
                      <c:pt idx="405">
                        <c:v>0.66446759259220456</c:v>
                      </c:pt>
                      <c:pt idx="406">
                        <c:v>0.6647106481463696</c:v>
                      </c:pt>
                      <c:pt idx="407">
                        <c:v>0.66495370370053464</c:v>
                      </c:pt>
                      <c:pt idx="408">
                        <c:v>0.66519675926197563</c:v>
                      </c:pt>
                      <c:pt idx="409">
                        <c:v>0.66543981481614067</c:v>
                      </c:pt>
                      <c:pt idx="410">
                        <c:v>0.66568287037030571</c:v>
                      </c:pt>
                      <c:pt idx="411">
                        <c:v>0.66592592592447075</c:v>
                      </c:pt>
                      <c:pt idx="412">
                        <c:v>0.66616898147863579</c:v>
                      </c:pt>
                      <c:pt idx="413">
                        <c:v>0.66641203704007679</c:v>
                      </c:pt>
                      <c:pt idx="414">
                        <c:v>0.66665509259424183</c:v>
                      </c:pt>
                      <c:pt idx="415">
                        <c:v>0.66689814814840687</c:v>
                      </c:pt>
                      <c:pt idx="416">
                        <c:v>0.66714120370257191</c:v>
                      </c:pt>
                      <c:pt idx="417">
                        <c:v>0.66738425925673694</c:v>
                      </c:pt>
                      <c:pt idx="418">
                        <c:v>0.66762731481090198</c:v>
                      </c:pt>
                      <c:pt idx="419">
                        <c:v>0.66787037037234298</c:v>
                      </c:pt>
                      <c:pt idx="420">
                        <c:v>0.66811342592650802</c:v>
                      </c:pt>
                      <c:pt idx="421">
                        <c:v>0.66835648148067306</c:v>
                      </c:pt>
                      <c:pt idx="422">
                        <c:v>0.6685995370348381</c:v>
                      </c:pt>
                      <c:pt idx="423">
                        <c:v>0.66884259258900314</c:v>
                      </c:pt>
                      <c:pt idx="424">
                        <c:v>0.66908564815044413</c:v>
                      </c:pt>
                      <c:pt idx="425">
                        <c:v>0.66932870370460917</c:v>
                      </c:pt>
                      <c:pt idx="426">
                        <c:v>0.66957175925877421</c:v>
                      </c:pt>
                      <c:pt idx="427">
                        <c:v>0.66981481481293925</c:v>
                      </c:pt>
                      <c:pt idx="428">
                        <c:v>0.67005787036710429</c:v>
                      </c:pt>
                      <c:pt idx="429">
                        <c:v>0.67030092592854529</c:v>
                      </c:pt>
                      <c:pt idx="430">
                        <c:v>0.67054398148271033</c:v>
                      </c:pt>
                      <c:pt idx="431">
                        <c:v>0.67078703703687537</c:v>
                      </c:pt>
                      <c:pt idx="432">
                        <c:v>0.67103009259104041</c:v>
                      </c:pt>
                      <c:pt idx="433">
                        <c:v>0.67127314814520544</c:v>
                      </c:pt>
                      <c:pt idx="434">
                        <c:v>0.67151620370664644</c:v>
                      </c:pt>
                      <c:pt idx="435">
                        <c:v>0.67175925926081148</c:v>
                      </c:pt>
                      <c:pt idx="436">
                        <c:v>0.67200231481497652</c:v>
                      </c:pt>
                      <c:pt idx="437">
                        <c:v>0.67224537036914156</c:v>
                      </c:pt>
                      <c:pt idx="438">
                        <c:v>0.6724884259233066</c:v>
                      </c:pt>
                      <c:pt idx="439">
                        <c:v>0.67273148147747164</c:v>
                      </c:pt>
                      <c:pt idx="440">
                        <c:v>0.67297453703891263</c:v>
                      </c:pt>
                      <c:pt idx="441">
                        <c:v>0.67321759259307767</c:v>
                      </c:pt>
                      <c:pt idx="442">
                        <c:v>0.67346064814724271</c:v>
                      </c:pt>
                      <c:pt idx="443">
                        <c:v>0.67370370370140775</c:v>
                      </c:pt>
                      <c:pt idx="444">
                        <c:v>0.67394675925557279</c:v>
                      </c:pt>
                      <c:pt idx="445">
                        <c:v>0.67418981481701379</c:v>
                      </c:pt>
                      <c:pt idx="446">
                        <c:v>0.67443287037117883</c:v>
                      </c:pt>
                      <c:pt idx="447">
                        <c:v>0.67467592592534387</c:v>
                      </c:pt>
                      <c:pt idx="448">
                        <c:v>0.67491898147950891</c:v>
                      </c:pt>
                      <c:pt idx="449">
                        <c:v>0.67516203703367395</c:v>
                      </c:pt>
                      <c:pt idx="450">
                        <c:v>0.67540509259511494</c:v>
                      </c:pt>
                      <c:pt idx="451">
                        <c:v>0.67564814814927998</c:v>
                      </c:pt>
                      <c:pt idx="452">
                        <c:v>0.67589120370344502</c:v>
                      </c:pt>
                      <c:pt idx="453">
                        <c:v>0.67614583333438971</c:v>
                      </c:pt>
                      <c:pt idx="454">
                        <c:v>0.67638888888855475</c:v>
                      </c:pt>
                      <c:pt idx="455">
                        <c:v>0.67663194444271979</c:v>
                      </c:pt>
                      <c:pt idx="456">
                        <c:v>0.67687499999688483</c:v>
                      </c:pt>
                      <c:pt idx="457">
                        <c:v>0.67711805555832583</c:v>
                      </c:pt>
                      <c:pt idx="458">
                        <c:v>0.67736111111249087</c:v>
                      </c:pt>
                      <c:pt idx="459">
                        <c:v>0.6776041666666559</c:v>
                      </c:pt>
                      <c:pt idx="460">
                        <c:v>0.67784722222082094</c:v>
                      </c:pt>
                      <c:pt idx="461">
                        <c:v>0.67809027777498598</c:v>
                      </c:pt>
                      <c:pt idx="462">
                        <c:v>0.67833333333642698</c:v>
                      </c:pt>
                      <c:pt idx="463">
                        <c:v>0.67857638889059202</c:v>
                      </c:pt>
                      <c:pt idx="464">
                        <c:v>0.67881944444475706</c:v>
                      </c:pt>
                      <c:pt idx="465">
                        <c:v>0.6790624999989221</c:v>
                      </c:pt>
                      <c:pt idx="466">
                        <c:v>0.67930555555308714</c:v>
                      </c:pt>
                      <c:pt idx="467">
                        <c:v>0.67954861110725218</c:v>
                      </c:pt>
                      <c:pt idx="468">
                        <c:v>0.67979166666869317</c:v>
                      </c:pt>
                      <c:pt idx="469">
                        <c:v>0.68003472222285821</c:v>
                      </c:pt>
                      <c:pt idx="470">
                        <c:v>0.68027777777702325</c:v>
                      </c:pt>
                      <c:pt idx="471">
                        <c:v>0.68052083333118829</c:v>
                      </c:pt>
                      <c:pt idx="472">
                        <c:v>0.68076388888535333</c:v>
                      </c:pt>
                      <c:pt idx="473">
                        <c:v>0.68100694444679433</c:v>
                      </c:pt>
                      <c:pt idx="474">
                        <c:v>0.68125000000095937</c:v>
                      </c:pt>
                      <c:pt idx="475">
                        <c:v>0.68149305555512441</c:v>
                      </c:pt>
                      <c:pt idx="476">
                        <c:v>0.68173611110928944</c:v>
                      </c:pt>
                      <c:pt idx="477">
                        <c:v>0.68197916666345448</c:v>
                      </c:pt>
                      <c:pt idx="478">
                        <c:v>0.68222222222489548</c:v>
                      </c:pt>
                      <c:pt idx="479">
                        <c:v>0.68246527777906052</c:v>
                      </c:pt>
                      <c:pt idx="480">
                        <c:v>0.68270833333322556</c:v>
                      </c:pt>
                      <c:pt idx="481">
                        <c:v>0.6829513888873906</c:v>
                      </c:pt>
                      <c:pt idx="482">
                        <c:v>0.68319444444155564</c:v>
                      </c:pt>
                      <c:pt idx="483">
                        <c:v>0.68343750000299663</c:v>
                      </c:pt>
                      <c:pt idx="484">
                        <c:v>0.68368055555716167</c:v>
                      </c:pt>
                      <c:pt idx="485">
                        <c:v>0.68392361111132671</c:v>
                      </c:pt>
                      <c:pt idx="486">
                        <c:v>0.68416666666549175</c:v>
                      </c:pt>
                      <c:pt idx="487">
                        <c:v>0.68440972221965679</c:v>
                      </c:pt>
                      <c:pt idx="488">
                        <c:v>0.68465277777382183</c:v>
                      </c:pt>
                      <c:pt idx="489">
                        <c:v>0.68489583333526283</c:v>
                      </c:pt>
                      <c:pt idx="490">
                        <c:v>0.68513888888942787</c:v>
                      </c:pt>
                      <c:pt idx="491">
                        <c:v>0.68538194444359291</c:v>
                      </c:pt>
                      <c:pt idx="492">
                        <c:v>0.68562499999775794</c:v>
                      </c:pt>
                      <c:pt idx="493">
                        <c:v>0.68586805555192298</c:v>
                      </c:pt>
                      <c:pt idx="494">
                        <c:v>0.68611111111336398</c:v>
                      </c:pt>
                      <c:pt idx="495">
                        <c:v>0.68635416666752902</c:v>
                      </c:pt>
                      <c:pt idx="496">
                        <c:v>0.68659722222169406</c:v>
                      </c:pt>
                      <c:pt idx="497">
                        <c:v>0.6868402777758591</c:v>
                      </c:pt>
                      <c:pt idx="498">
                        <c:v>0.68708333333002414</c:v>
                      </c:pt>
                      <c:pt idx="499">
                        <c:v>0.68732638889146513</c:v>
                      </c:pt>
                      <c:pt idx="500">
                        <c:v>0.68756944444563017</c:v>
                      </c:pt>
                      <c:pt idx="501">
                        <c:v>0.68782407407657487</c:v>
                      </c:pt>
                      <c:pt idx="502">
                        <c:v>0.6880671296307399</c:v>
                      </c:pt>
                      <c:pt idx="503">
                        <c:v>0.68831018518490494</c:v>
                      </c:pt>
                      <c:pt idx="504">
                        <c:v>0.68855324073906998</c:v>
                      </c:pt>
                      <c:pt idx="505">
                        <c:v>0.68879629629323502</c:v>
                      </c:pt>
                      <c:pt idx="506">
                        <c:v>0.68903935185467602</c:v>
                      </c:pt>
                      <c:pt idx="507">
                        <c:v>0.68928240740884106</c:v>
                      </c:pt>
                      <c:pt idx="508">
                        <c:v>0.6895254629630061</c:v>
                      </c:pt>
                      <c:pt idx="509">
                        <c:v>0.68976851851717114</c:v>
                      </c:pt>
                      <c:pt idx="510">
                        <c:v>0.69001157407133618</c:v>
                      </c:pt>
                      <c:pt idx="511">
                        <c:v>0.69025462962550121</c:v>
                      </c:pt>
                      <c:pt idx="512">
                        <c:v>0.69049768518694221</c:v>
                      </c:pt>
                      <c:pt idx="513">
                        <c:v>0.69074074074110725</c:v>
                      </c:pt>
                      <c:pt idx="514">
                        <c:v>0.69098379629527229</c:v>
                      </c:pt>
                      <c:pt idx="515">
                        <c:v>0.69122685184943733</c:v>
                      </c:pt>
                      <c:pt idx="516">
                        <c:v>0.69146990740360237</c:v>
                      </c:pt>
                      <c:pt idx="517">
                        <c:v>0.69171296296504337</c:v>
                      </c:pt>
                      <c:pt idx="518">
                        <c:v>0.6919560185192084</c:v>
                      </c:pt>
                      <c:pt idx="519">
                        <c:v>0.69219907407337344</c:v>
                      </c:pt>
                      <c:pt idx="520">
                        <c:v>0.69244212962753848</c:v>
                      </c:pt>
                      <c:pt idx="521">
                        <c:v>0.69268518518170352</c:v>
                      </c:pt>
                      <c:pt idx="522">
                        <c:v>0.69292824074314452</c:v>
                      </c:pt>
                      <c:pt idx="523">
                        <c:v>0.69317129629730956</c:v>
                      </c:pt>
                      <c:pt idx="524">
                        <c:v>0.6934143518514746</c:v>
                      </c:pt>
                      <c:pt idx="525">
                        <c:v>0.69365740740563964</c:v>
                      </c:pt>
                      <c:pt idx="526">
                        <c:v>0.69390046295980468</c:v>
                      </c:pt>
                      <c:pt idx="527">
                        <c:v>0.69414351852124567</c:v>
                      </c:pt>
                      <c:pt idx="528">
                        <c:v>0.69438657407541071</c:v>
                      </c:pt>
                      <c:pt idx="529">
                        <c:v>0.69462962962957575</c:v>
                      </c:pt>
                      <c:pt idx="530">
                        <c:v>0.69487268518374079</c:v>
                      </c:pt>
                      <c:pt idx="531">
                        <c:v>0.69511574073790583</c:v>
                      </c:pt>
                      <c:pt idx="532">
                        <c:v>0.69535879629934683</c:v>
                      </c:pt>
                      <c:pt idx="533">
                        <c:v>0.69560185185351187</c:v>
                      </c:pt>
                      <c:pt idx="534">
                        <c:v>0.6958449074076769</c:v>
                      </c:pt>
                      <c:pt idx="535">
                        <c:v>0.69608796296184194</c:v>
                      </c:pt>
                      <c:pt idx="536">
                        <c:v>0.69633101851600698</c:v>
                      </c:pt>
                      <c:pt idx="537">
                        <c:v>0.69657407407017202</c:v>
                      </c:pt>
                      <c:pt idx="538">
                        <c:v>0.69681712963161302</c:v>
                      </c:pt>
                      <c:pt idx="539">
                        <c:v>0.69706018518577806</c:v>
                      </c:pt>
                      <c:pt idx="540">
                        <c:v>0.6973032407399431</c:v>
                      </c:pt>
                      <c:pt idx="541">
                        <c:v>0.69754629629410814</c:v>
                      </c:pt>
                      <c:pt idx="542">
                        <c:v>0.69778935184827318</c:v>
                      </c:pt>
                      <c:pt idx="543">
                        <c:v>0.69803240740971417</c:v>
                      </c:pt>
                      <c:pt idx="544">
                        <c:v>0.69827546296387921</c:v>
                      </c:pt>
                      <c:pt idx="545">
                        <c:v>0.69851851851804425</c:v>
                      </c:pt>
                      <c:pt idx="546">
                        <c:v>0.69876157407220929</c:v>
                      </c:pt>
                      <c:pt idx="547">
                        <c:v>0.69900462962637433</c:v>
                      </c:pt>
                      <c:pt idx="548">
                        <c:v>0.69924768518781533</c:v>
                      </c:pt>
                      <c:pt idx="549">
                        <c:v>0.69949074074198037</c:v>
                      </c:pt>
                      <c:pt idx="550">
                        <c:v>0.69974537037292506</c:v>
                      </c:pt>
                      <c:pt idx="551">
                        <c:v>0.6999884259270901</c:v>
                      </c:pt>
                      <c:pt idx="552">
                        <c:v>0.70023148148125514</c:v>
                      </c:pt>
                      <c:pt idx="553">
                        <c:v>0.70047453703542018</c:v>
                      </c:pt>
                      <c:pt idx="554">
                        <c:v>0.70071759258958521</c:v>
                      </c:pt>
                      <c:pt idx="555">
                        <c:v>0.70096064815102621</c:v>
                      </c:pt>
                      <c:pt idx="556">
                        <c:v>0.70120370370519125</c:v>
                      </c:pt>
                      <c:pt idx="557">
                        <c:v>0.70144675925935629</c:v>
                      </c:pt>
                      <c:pt idx="558">
                        <c:v>0.70168981481352133</c:v>
                      </c:pt>
                      <c:pt idx="559">
                        <c:v>0.70193287036768637</c:v>
                      </c:pt>
                      <c:pt idx="560">
                        <c:v>0.70217592592185141</c:v>
                      </c:pt>
                      <c:pt idx="561">
                        <c:v>0.7024189814832924</c:v>
                      </c:pt>
                      <c:pt idx="562">
                        <c:v>0.70266203703745744</c:v>
                      </c:pt>
                      <c:pt idx="563">
                        <c:v>0.70290509259162248</c:v>
                      </c:pt>
                      <c:pt idx="564">
                        <c:v>0.70314814814578752</c:v>
                      </c:pt>
                      <c:pt idx="565">
                        <c:v>0.70339120369995256</c:v>
                      </c:pt>
                      <c:pt idx="566">
                        <c:v>0.70363425926139356</c:v>
                      </c:pt>
                      <c:pt idx="567">
                        <c:v>0.7038773148155586</c:v>
                      </c:pt>
                      <c:pt idx="568">
                        <c:v>0.70412037036972364</c:v>
                      </c:pt>
                      <c:pt idx="569">
                        <c:v>0.70436342592388868</c:v>
                      </c:pt>
                      <c:pt idx="570">
                        <c:v>0.70460648147805371</c:v>
                      </c:pt>
                      <c:pt idx="571">
                        <c:v>0.70484953703949471</c:v>
                      </c:pt>
                      <c:pt idx="572">
                        <c:v>0.70509259259365975</c:v>
                      </c:pt>
                      <c:pt idx="573">
                        <c:v>0.70533564814782479</c:v>
                      </c:pt>
                      <c:pt idx="574">
                        <c:v>0.70557870370198983</c:v>
                      </c:pt>
                      <c:pt idx="575">
                        <c:v>0.70582175925615487</c:v>
                      </c:pt>
                      <c:pt idx="576">
                        <c:v>0.70606481481759586</c:v>
                      </c:pt>
                      <c:pt idx="577">
                        <c:v>0.7063078703717609</c:v>
                      </c:pt>
                      <c:pt idx="578">
                        <c:v>0.70655092592592594</c:v>
                      </c:pt>
                      <c:pt idx="579">
                        <c:v>0.70679398148009098</c:v>
                      </c:pt>
                      <c:pt idx="580">
                        <c:v>0.70703703703425602</c:v>
                      </c:pt>
                      <c:pt idx="581">
                        <c:v>0.70728009259569702</c:v>
                      </c:pt>
                      <c:pt idx="582">
                        <c:v>0.70752314814986206</c:v>
                      </c:pt>
                      <c:pt idx="583">
                        <c:v>0.7077662037040271</c:v>
                      </c:pt>
                      <c:pt idx="584">
                        <c:v>0.70800925925819214</c:v>
                      </c:pt>
                      <c:pt idx="585">
                        <c:v>0.70825231481235718</c:v>
                      </c:pt>
                      <c:pt idx="586">
                        <c:v>0.70849537036652221</c:v>
                      </c:pt>
                      <c:pt idx="587">
                        <c:v>0.70873842592796321</c:v>
                      </c:pt>
                      <c:pt idx="588">
                        <c:v>0.70898148148212825</c:v>
                      </c:pt>
                      <c:pt idx="589">
                        <c:v>0.70922453703629329</c:v>
                      </c:pt>
                      <c:pt idx="590">
                        <c:v>0.70946759259045833</c:v>
                      </c:pt>
                      <c:pt idx="591">
                        <c:v>0.70971064814462337</c:v>
                      </c:pt>
                      <c:pt idx="592">
                        <c:v>0.70995370370606437</c:v>
                      </c:pt>
                      <c:pt idx="593">
                        <c:v>0.7101967592602294</c:v>
                      </c:pt>
                      <c:pt idx="594">
                        <c:v>0.71043981481439444</c:v>
                      </c:pt>
                      <c:pt idx="595">
                        <c:v>0.71068287036855948</c:v>
                      </c:pt>
                      <c:pt idx="596">
                        <c:v>0.71092592592272452</c:v>
                      </c:pt>
                      <c:pt idx="597">
                        <c:v>0.71116898148416552</c:v>
                      </c:pt>
                      <c:pt idx="598">
                        <c:v>0.71142361110783425</c:v>
                      </c:pt>
                      <c:pt idx="599">
                        <c:v>0.71166666666927525</c:v>
                      </c:pt>
                      <c:pt idx="600">
                        <c:v>0.71190972222344029</c:v>
                      </c:pt>
                      <c:pt idx="601">
                        <c:v>0.71215277777760533</c:v>
                      </c:pt>
                      <c:pt idx="602">
                        <c:v>0.71239583333177037</c:v>
                      </c:pt>
                      <c:pt idx="603">
                        <c:v>0.71263888888593541</c:v>
                      </c:pt>
                      <c:pt idx="604">
                        <c:v>0.7128819444473764</c:v>
                      </c:pt>
                      <c:pt idx="605">
                        <c:v>0.71312500000154144</c:v>
                      </c:pt>
                      <c:pt idx="606">
                        <c:v>0.71336805555570648</c:v>
                      </c:pt>
                      <c:pt idx="607">
                        <c:v>0.71361111110987152</c:v>
                      </c:pt>
                      <c:pt idx="608">
                        <c:v>0.71385416666403656</c:v>
                      </c:pt>
                      <c:pt idx="609">
                        <c:v>0.7140972222182016</c:v>
                      </c:pt>
                      <c:pt idx="610">
                        <c:v>0.7143402777796426</c:v>
                      </c:pt>
                      <c:pt idx="611">
                        <c:v>0.71458333333380764</c:v>
                      </c:pt>
                      <c:pt idx="612">
                        <c:v>0.71482638888797267</c:v>
                      </c:pt>
                      <c:pt idx="613">
                        <c:v>0.71506944444213771</c:v>
                      </c:pt>
                      <c:pt idx="614">
                        <c:v>0.71531249999630275</c:v>
                      </c:pt>
                      <c:pt idx="615">
                        <c:v>0.71555555555774375</c:v>
                      </c:pt>
                      <c:pt idx="616">
                        <c:v>0.71579861111190879</c:v>
                      </c:pt>
                      <c:pt idx="617">
                        <c:v>0.71604166666607383</c:v>
                      </c:pt>
                      <c:pt idx="618">
                        <c:v>0.71628472222023887</c:v>
                      </c:pt>
                      <c:pt idx="619">
                        <c:v>0.71652777777440391</c:v>
                      </c:pt>
                      <c:pt idx="620">
                        <c:v>0.7167708333358449</c:v>
                      </c:pt>
                      <c:pt idx="621">
                        <c:v>0.71701388889000994</c:v>
                      </c:pt>
                      <c:pt idx="622">
                        <c:v>0.71725694444417498</c:v>
                      </c:pt>
                      <c:pt idx="623">
                        <c:v>0.71749999999834002</c:v>
                      </c:pt>
                      <c:pt idx="624">
                        <c:v>0.71774305555250506</c:v>
                      </c:pt>
                      <c:pt idx="625">
                        <c:v>0.71798611111394606</c:v>
                      </c:pt>
                      <c:pt idx="626">
                        <c:v>0.7182291666681111</c:v>
                      </c:pt>
                      <c:pt idx="627">
                        <c:v>0.71847222222227614</c:v>
                      </c:pt>
                      <c:pt idx="628">
                        <c:v>0.71871527777644117</c:v>
                      </c:pt>
                      <c:pt idx="629">
                        <c:v>0.71895833333060621</c:v>
                      </c:pt>
                      <c:pt idx="630">
                        <c:v>0.71920138888477125</c:v>
                      </c:pt>
                      <c:pt idx="631">
                        <c:v>0.71944444444621225</c:v>
                      </c:pt>
                      <c:pt idx="632">
                        <c:v>0.71968750000037729</c:v>
                      </c:pt>
                      <c:pt idx="633">
                        <c:v>0.71993055555454233</c:v>
                      </c:pt>
                      <c:pt idx="634">
                        <c:v>0.72017361110870737</c:v>
                      </c:pt>
                      <c:pt idx="635">
                        <c:v>0.72041666666287241</c:v>
                      </c:pt>
                      <c:pt idx="636">
                        <c:v>0.7206597222243134</c:v>
                      </c:pt>
                      <c:pt idx="637">
                        <c:v>0.72090277777847844</c:v>
                      </c:pt>
                      <c:pt idx="638">
                        <c:v>0.72114583333264348</c:v>
                      </c:pt>
                      <c:pt idx="639">
                        <c:v>0.72138888888680852</c:v>
                      </c:pt>
                      <c:pt idx="640">
                        <c:v>0.72163194444097356</c:v>
                      </c:pt>
                      <c:pt idx="641">
                        <c:v>0.72187500000241456</c:v>
                      </c:pt>
                      <c:pt idx="642">
                        <c:v>0.7221180555565796</c:v>
                      </c:pt>
                      <c:pt idx="643">
                        <c:v>0.72236111111074464</c:v>
                      </c:pt>
                      <c:pt idx="644">
                        <c:v>0.72260416666490968</c:v>
                      </c:pt>
                      <c:pt idx="645">
                        <c:v>0.72284722221907471</c:v>
                      </c:pt>
                      <c:pt idx="646">
                        <c:v>0.72309027778051571</c:v>
                      </c:pt>
                      <c:pt idx="647">
                        <c:v>0.72334490740418445</c:v>
                      </c:pt>
                      <c:pt idx="648">
                        <c:v>0.72358796296562544</c:v>
                      </c:pt>
                      <c:pt idx="649">
                        <c:v>0.72383101851979048</c:v>
                      </c:pt>
                      <c:pt idx="650">
                        <c:v>0.72407407407395552</c:v>
                      </c:pt>
                      <c:pt idx="651">
                        <c:v>0.72431712962812056</c:v>
                      </c:pt>
                      <c:pt idx="652">
                        <c:v>0.7245601851822856</c:v>
                      </c:pt>
                      <c:pt idx="653">
                        <c:v>0.7248032407437266</c:v>
                      </c:pt>
                      <c:pt idx="654">
                        <c:v>0.72504629629789163</c:v>
                      </c:pt>
                      <c:pt idx="655">
                        <c:v>0.72528935185205667</c:v>
                      </c:pt>
                      <c:pt idx="656">
                        <c:v>0.72553240740622171</c:v>
                      </c:pt>
                      <c:pt idx="657">
                        <c:v>0.72577546296038675</c:v>
                      </c:pt>
                      <c:pt idx="658">
                        <c:v>0.72601851851455179</c:v>
                      </c:pt>
                      <c:pt idx="659">
                        <c:v>0.72626157407599279</c:v>
                      </c:pt>
                      <c:pt idx="660">
                        <c:v>0.72650462963015783</c:v>
                      </c:pt>
                      <c:pt idx="661">
                        <c:v>0.72674768518432287</c:v>
                      </c:pt>
                      <c:pt idx="662">
                        <c:v>0.72699074073848791</c:v>
                      </c:pt>
                      <c:pt idx="663">
                        <c:v>0.72723379629265295</c:v>
                      </c:pt>
                      <c:pt idx="664">
                        <c:v>0.72747685185409394</c:v>
                      </c:pt>
                      <c:pt idx="665">
                        <c:v>0.72771990740825898</c:v>
                      </c:pt>
                      <c:pt idx="666">
                        <c:v>0.72796296296242402</c:v>
                      </c:pt>
                      <c:pt idx="667">
                        <c:v>0.72820601851658906</c:v>
                      </c:pt>
                      <c:pt idx="668">
                        <c:v>0.7284490740707541</c:v>
                      </c:pt>
                      <c:pt idx="669">
                        <c:v>0.7286921296321951</c:v>
                      </c:pt>
                      <c:pt idx="670">
                        <c:v>0.72893518518636014</c:v>
                      </c:pt>
                      <c:pt idx="671">
                        <c:v>0.72917824074052517</c:v>
                      </c:pt>
                      <c:pt idx="672">
                        <c:v>0.72942129629469021</c:v>
                      </c:pt>
                      <c:pt idx="673">
                        <c:v>0.72966435184885525</c:v>
                      </c:pt>
                      <c:pt idx="674">
                        <c:v>0.72990740741029625</c:v>
                      </c:pt>
                      <c:pt idx="675">
                        <c:v>0.73015046296446129</c:v>
                      </c:pt>
                      <c:pt idx="676">
                        <c:v>0.73039351851862633</c:v>
                      </c:pt>
                      <c:pt idx="677">
                        <c:v>0.73063657407279137</c:v>
                      </c:pt>
                      <c:pt idx="678">
                        <c:v>0.73087962962695641</c:v>
                      </c:pt>
                      <c:pt idx="679">
                        <c:v>0.73112268518112145</c:v>
                      </c:pt>
                      <c:pt idx="680">
                        <c:v>0.73136574074256244</c:v>
                      </c:pt>
                      <c:pt idx="681">
                        <c:v>0.73160879629672748</c:v>
                      </c:pt>
                      <c:pt idx="682">
                        <c:v>0.73185185185089252</c:v>
                      </c:pt>
                      <c:pt idx="683">
                        <c:v>0.73209490740505756</c:v>
                      </c:pt>
                      <c:pt idx="684">
                        <c:v>0.7323379629592226</c:v>
                      </c:pt>
                      <c:pt idx="685">
                        <c:v>0.7325810185206636</c:v>
                      </c:pt>
                      <c:pt idx="686">
                        <c:v>0.73282407407482864</c:v>
                      </c:pt>
                      <c:pt idx="687">
                        <c:v>0.73306712962899367</c:v>
                      </c:pt>
                      <c:pt idx="688">
                        <c:v>0.73331018518315871</c:v>
                      </c:pt>
                      <c:pt idx="689">
                        <c:v>0.73355324073732375</c:v>
                      </c:pt>
                      <c:pt idx="690">
                        <c:v>0.73379629629876475</c:v>
                      </c:pt>
                      <c:pt idx="691">
                        <c:v>0.73403935185292979</c:v>
                      </c:pt>
                      <c:pt idx="692">
                        <c:v>0.73428240740709483</c:v>
                      </c:pt>
                      <c:pt idx="693">
                        <c:v>0.73452546296125987</c:v>
                      </c:pt>
                      <c:pt idx="694">
                        <c:v>0.73476851851542491</c:v>
                      </c:pt>
                      <c:pt idx="695">
                        <c:v>0.7350231481463696</c:v>
                      </c:pt>
                      <c:pt idx="696">
                        <c:v>0.73526620370053464</c:v>
                      </c:pt>
                      <c:pt idx="697">
                        <c:v>0.73550925926197563</c:v>
                      </c:pt>
                      <c:pt idx="698">
                        <c:v>0.73575231481614067</c:v>
                      </c:pt>
                      <c:pt idx="699">
                        <c:v>0.73599537037030571</c:v>
                      </c:pt>
                      <c:pt idx="700">
                        <c:v>0.73623842592447075</c:v>
                      </c:pt>
                      <c:pt idx="701">
                        <c:v>0.73648148147863579</c:v>
                      </c:pt>
                      <c:pt idx="702">
                        <c:v>0.73672453704007679</c:v>
                      </c:pt>
                      <c:pt idx="703">
                        <c:v>0.73696759259424183</c:v>
                      </c:pt>
                      <c:pt idx="704">
                        <c:v>0.73721064814840687</c:v>
                      </c:pt>
                      <c:pt idx="705">
                        <c:v>0.73745370370257191</c:v>
                      </c:pt>
                      <c:pt idx="706">
                        <c:v>0.73769675925673694</c:v>
                      </c:pt>
                      <c:pt idx="707">
                        <c:v>0.73793981481090198</c:v>
                      </c:pt>
                      <c:pt idx="708">
                        <c:v>0.73818287037234298</c:v>
                      </c:pt>
                      <c:pt idx="709">
                        <c:v>0.73842592592650802</c:v>
                      </c:pt>
                      <c:pt idx="710">
                        <c:v>0.73866898148067306</c:v>
                      </c:pt>
                      <c:pt idx="711">
                        <c:v>0.7389120370348381</c:v>
                      </c:pt>
                      <c:pt idx="712">
                        <c:v>0.73915509258900314</c:v>
                      </c:pt>
                      <c:pt idx="713">
                        <c:v>0.73939814815044413</c:v>
                      </c:pt>
                      <c:pt idx="714">
                        <c:v>0.73964120370460917</c:v>
                      </c:pt>
                      <c:pt idx="715">
                        <c:v>0.73988425925877421</c:v>
                      </c:pt>
                      <c:pt idx="716">
                        <c:v>0.74012731481293925</c:v>
                      </c:pt>
                      <c:pt idx="717">
                        <c:v>0.74037037036710429</c:v>
                      </c:pt>
                      <c:pt idx="718">
                        <c:v>0.74061342592854529</c:v>
                      </c:pt>
                      <c:pt idx="719">
                        <c:v>0.74085648148271033</c:v>
                      </c:pt>
                      <c:pt idx="720">
                        <c:v>0.74109953703687537</c:v>
                      </c:pt>
                      <c:pt idx="721">
                        <c:v>0.74134259259104041</c:v>
                      </c:pt>
                      <c:pt idx="722">
                        <c:v>0.74158564814520544</c:v>
                      </c:pt>
                      <c:pt idx="723">
                        <c:v>0.74182870370664644</c:v>
                      </c:pt>
                      <c:pt idx="724">
                        <c:v>0.74207175926081148</c:v>
                      </c:pt>
                      <c:pt idx="725">
                        <c:v>0.74231481481497652</c:v>
                      </c:pt>
                      <c:pt idx="726">
                        <c:v>0.74255787036914156</c:v>
                      </c:pt>
                      <c:pt idx="727">
                        <c:v>0.7428009259233066</c:v>
                      </c:pt>
                      <c:pt idx="728">
                        <c:v>0.74304398147747164</c:v>
                      </c:pt>
                      <c:pt idx="729">
                        <c:v>0.74328703703891263</c:v>
                      </c:pt>
                      <c:pt idx="730">
                        <c:v>0.74353009259307767</c:v>
                      </c:pt>
                      <c:pt idx="731">
                        <c:v>0.74377314814724271</c:v>
                      </c:pt>
                      <c:pt idx="732">
                        <c:v>0.74401620370140775</c:v>
                      </c:pt>
                      <c:pt idx="733">
                        <c:v>0.74425925925557279</c:v>
                      </c:pt>
                      <c:pt idx="734">
                        <c:v>0.74450231481701379</c:v>
                      </c:pt>
                      <c:pt idx="735">
                        <c:v>0.74474537037117883</c:v>
                      </c:pt>
                      <c:pt idx="736">
                        <c:v>0.74498842592534387</c:v>
                      </c:pt>
                      <c:pt idx="737">
                        <c:v>0.74523148147950891</c:v>
                      </c:pt>
                      <c:pt idx="738">
                        <c:v>0.74547453703367395</c:v>
                      </c:pt>
                      <c:pt idx="739">
                        <c:v>0.74571759259511494</c:v>
                      </c:pt>
                      <c:pt idx="740">
                        <c:v>0.74596064814927998</c:v>
                      </c:pt>
                      <c:pt idx="741">
                        <c:v>0.74620370370344502</c:v>
                      </c:pt>
                      <c:pt idx="742">
                        <c:v>0.74644675925761006</c:v>
                      </c:pt>
                      <c:pt idx="743">
                        <c:v>0.74670138888855475</c:v>
                      </c:pt>
                      <c:pt idx="744">
                        <c:v>0.74694444444271979</c:v>
                      </c:pt>
                      <c:pt idx="745">
                        <c:v>0.74718749999688483</c:v>
                      </c:pt>
                      <c:pt idx="746">
                        <c:v>0.74743055555832583</c:v>
                      </c:pt>
                      <c:pt idx="747">
                        <c:v>0.74767361111249087</c:v>
                      </c:pt>
                      <c:pt idx="748">
                        <c:v>0.7479166666666559</c:v>
                      </c:pt>
                      <c:pt idx="749">
                        <c:v>0.74815972222082094</c:v>
                      </c:pt>
                      <c:pt idx="750">
                        <c:v>0.74840277777498598</c:v>
                      </c:pt>
                      <c:pt idx="751">
                        <c:v>0.74864583333642698</c:v>
                      </c:pt>
                      <c:pt idx="752">
                        <c:v>0.74888888889059202</c:v>
                      </c:pt>
                      <c:pt idx="753">
                        <c:v>0.74913194444475706</c:v>
                      </c:pt>
                      <c:pt idx="754">
                        <c:v>0.7493749999989221</c:v>
                      </c:pt>
                      <c:pt idx="755">
                        <c:v>0.74961805555308714</c:v>
                      </c:pt>
                      <c:pt idx="756">
                        <c:v>0.74986111110725218</c:v>
                      </c:pt>
                      <c:pt idx="757">
                        <c:v>0.75010416666869317</c:v>
                      </c:pt>
                      <c:pt idx="758">
                        <c:v>0.75034722222285821</c:v>
                      </c:pt>
                      <c:pt idx="759">
                        <c:v>0.75059027777702325</c:v>
                      </c:pt>
                      <c:pt idx="760">
                        <c:v>0.75083333333118829</c:v>
                      </c:pt>
                      <c:pt idx="761">
                        <c:v>0.75107638888535333</c:v>
                      </c:pt>
                      <c:pt idx="762">
                        <c:v>0.75131944444679433</c:v>
                      </c:pt>
                      <c:pt idx="763">
                        <c:v>0.75156250000095937</c:v>
                      </c:pt>
                      <c:pt idx="764">
                        <c:v>0.75180555555512441</c:v>
                      </c:pt>
                      <c:pt idx="765">
                        <c:v>0.75204861110928944</c:v>
                      </c:pt>
                      <c:pt idx="766">
                        <c:v>0.75229166666345448</c:v>
                      </c:pt>
                      <c:pt idx="767">
                        <c:v>0.75253472222489548</c:v>
                      </c:pt>
                      <c:pt idx="768">
                        <c:v>0.75277777777906052</c:v>
                      </c:pt>
                      <c:pt idx="769">
                        <c:v>0.75302083333322556</c:v>
                      </c:pt>
                      <c:pt idx="770">
                        <c:v>0.7532638888873906</c:v>
                      </c:pt>
                      <c:pt idx="771">
                        <c:v>0.75350694444155564</c:v>
                      </c:pt>
                      <c:pt idx="772">
                        <c:v>0.75375000000299663</c:v>
                      </c:pt>
                      <c:pt idx="773">
                        <c:v>0.75399305555716167</c:v>
                      </c:pt>
                      <c:pt idx="774">
                        <c:v>0.75423611111132671</c:v>
                      </c:pt>
                      <c:pt idx="775">
                        <c:v>0.75447916666549175</c:v>
                      </c:pt>
                      <c:pt idx="776">
                        <c:v>0.75472222221965679</c:v>
                      </c:pt>
                      <c:pt idx="777">
                        <c:v>0.75496527777382183</c:v>
                      </c:pt>
                      <c:pt idx="778">
                        <c:v>0.75520833333526283</c:v>
                      </c:pt>
                      <c:pt idx="779">
                        <c:v>0.75545138888942787</c:v>
                      </c:pt>
                      <c:pt idx="780">
                        <c:v>0.75569444444359291</c:v>
                      </c:pt>
                      <c:pt idx="781">
                        <c:v>0.75593749999775794</c:v>
                      </c:pt>
                      <c:pt idx="782">
                        <c:v>0.75618055555192298</c:v>
                      </c:pt>
                      <c:pt idx="783">
                        <c:v>0.75642361111336398</c:v>
                      </c:pt>
                      <c:pt idx="784">
                        <c:v>0.75666666666752902</c:v>
                      </c:pt>
                      <c:pt idx="785">
                        <c:v>0.75690972222169406</c:v>
                      </c:pt>
                      <c:pt idx="786">
                        <c:v>0.7571527777758591</c:v>
                      </c:pt>
                      <c:pt idx="787">
                        <c:v>0.75739583333002414</c:v>
                      </c:pt>
                      <c:pt idx="788">
                        <c:v>0.75763888889146513</c:v>
                      </c:pt>
                      <c:pt idx="789">
                        <c:v>0.75788194444563017</c:v>
                      </c:pt>
                      <c:pt idx="790">
                        <c:v>0.75812499999979521</c:v>
                      </c:pt>
                      <c:pt idx="791">
                        <c:v>0.75836805555396025</c:v>
                      </c:pt>
                      <c:pt idx="792">
                        <c:v>0.75862268518490494</c:v>
                      </c:pt>
                      <c:pt idx="793">
                        <c:v>0.75886574073906998</c:v>
                      </c:pt>
                      <c:pt idx="794">
                        <c:v>0.75910879629323502</c:v>
                      </c:pt>
                      <c:pt idx="795">
                        <c:v>0.75935185185467602</c:v>
                      </c:pt>
                      <c:pt idx="796">
                        <c:v>0.75959490740884106</c:v>
                      </c:pt>
                      <c:pt idx="797">
                        <c:v>0.7598379629630061</c:v>
                      </c:pt>
                      <c:pt idx="798">
                        <c:v>0.76008101851717114</c:v>
                      </c:pt>
                      <c:pt idx="799">
                        <c:v>0.76032407407133618</c:v>
                      </c:pt>
                      <c:pt idx="800">
                        <c:v>0.76056712962550121</c:v>
                      </c:pt>
                      <c:pt idx="801">
                        <c:v>0.76081018518694221</c:v>
                      </c:pt>
                      <c:pt idx="802">
                        <c:v>0.76105324074110725</c:v>
                      </c:pt>
                      <c:pt idx="803">
                        <c:v>0.76129629629527229</c:v>
                      </c:pt>
                      <c:pt idx="804">
                        <c:v>0.76153935184943733</c:v>
                      </c:pt>
                      <c:pt idx="805">
                        <c:v>0.76178240740360237</c:v>
                      </c:pt>
                      <c:pt idx="806">
                        <c:v>0.76202546296504337</c:v>
                      </c:pt>
                      <c:pt idx="807">
                        <c:v>0.7622685185192084</c:v>
                      </c:pt>
                      <c:pt idx="808">
                        <c:v>0.76251157407337344</c:v>
                      </c:pt>
                      <c:pt idx="809">
                        <c:v>0.76275462962753848</c:v>
                      </c:pt>
                      <c:pt idx="810">
                        <c:v>0.76299768518170352</c:v>
                      </c:pt>
                      <c:pt idx="811">
                        <c:v>0.76324074074314452</c:v>
                      </c:pt>
                      <c:pt idx="812">
                        <c:v>0.76348379629730956</c:v>
                      </c:pt>
                      <c:pt idx="813">
                        <c:v>0.7637268518514746</c:v>
                      </c:pt>
                      <c:pt idx="814">
                        <c:v>0.76396990740563964</c:v>
                      </c:pt>
                      <c:pt idx="815">
                        <c:v>0.76421296295980468</c:v>
                      </c:pt>
                      <c:pt idx="816">
                        <c:v>0.76445601852124567</c:v>
                      </c:pt>
                      <c:pt idx="817">
                        <c:v>0.76469907407541071</c:v>
                      </c:pt>
                      <c:pt idx="818">
                        <c:v>0.76494212962957575</c:v>
                      </c:pt>
                      <c:pt idx="819">
                        <c:v>0.76518518518374079</c:v>
                      </c:pt>
                      <c:pt idx="820">
                        <c:v>0.76542824073790583</c:v>
                      </c:pt>
                      <c:pt idx="821">
                        <c:v>0.76567129629934683</c:v>
                      </c:pt>
                      <c:pt idx="822">
                        <c:v>0.76591435185351187</c:v>
                      </c:pt>
                      <c:pt idx="823">
                        <c:v>0.7661574074076769</c:v>
                      </c:pt>
                      <c:pt idx="824">
                        <c:v>0.76640046296184194</c:v>
                      </c:pt>
                      <c:pt idx="825">
                        <c:v>0.76664351851600698</c:v>
                      </c:pt>
                      <c:pt idx="826">
                        <c:v>0.76688657407017202</c:v>
                      </c:pt>
                      <c:pt idx="827">
                        <c:v>0.76712962963161302</c:v>
                      </c:pt>
                      <c:pt idx="828">
                        <c:v>0.76737268518577806</c:v>
                      </c:pt>
                      <c:pt idx="829">
                        <c:v>0.7676157407399431</c:v>
                      </c:pt>
                      <c:pt idx="830">
                        <c:v>0.76785879629410814</c:v>
                      </c:pt>
                      <c:pt idx="831">
                        <c:v>0.76810185184827318</c:v>
                      </c:pt>
                      <c:pt idx="832">
                        <c:v>0.76834490740971417</c:v>
                      </c:pt>
                      <c:pt idx="833">
                        <c:v>0.76858796296387921</c:v>
                      </c:pt>
                      <c:pt idx="834">
                        <c:v>0.76883101851804425</c:v>
                      </c:pt>
                      <c:pt idx="835">
                        <c:v>0.76907407407220929</c:v>
                      </c:pt>
                      <c:pt idx="836">
                        <c:v>0.76931712962637433</c:v>
                      </c:pt>
                      <c:pt idx="837">
                        <c:v>0.76956018518781533</c:v>
                      </c:pt>
                      <c:pt idx="838">
                        <c:v>0.76980324074198037</c:v>
                      </c:pt>
                      <c:pt idx="839">
                        <c:v>0.7700462962961454</c:v>
                      </c:pt>
                      <c:pt idx="840">
                        <c:v>0.7703009259270901</c:v>
                      </c:pt>
                      <c:pt idx="841">
                        <c:v>0.77054398148125514</c:v>
                      </c:pt>
                      <c:pt idx="842">
                        <c:v>0.77078703703542018</c:v>
                      </c:pt>
                      <c:pt idx="843">
                        <c:v>0.77103009258958521</c:v>
                      </c:pt>
                      <c:pt idx="844">
                        <c:v>0.77127314815102621</c:v>
                      </c:pt>
                      <c:pt idx="845">
                        <c:v>0.77151620370519125</c:v>
                      </c:pt>
                      <c:pt idx="846">
                        <c:v>0.77175925925935629</c:v>
                      </c:pt>
                      <c:pt idx="847">
                        <c:v>0.77200231481352133</c:v>
                      </c:pt>
                      <c:pt idx="848">
                        <c:v>0.77224537036768637</c:v>
                      </c:pt>
                      <c:pt idx="849">
                        <c:v>0.77248842592185141</c:v>
                      </c:pt>
                      <c:pt idx="850">
                        <c:v>0.7727314814832924</c:v>
                      </c:pt>
                      <c:pt idx="851">
                        <c:v>0.77297453703745744</c:v>
                      </c:pt>
                      <c:pt idx="852">
                        <c:v>0.77321759259162248</c:v>
                      </c:pt>
                      <c:pt idx="853">
                        <c:v>0.77346064814578752</c:v>
                      </c:pt>
                      <c:pt idx="854">
                        <c:v>0.77370370369995256</c:v>
                      </c:pt>
                      <c:pt idx="855">
                        <c:v>0.77394675926139356</c:v>
                      </c:pt>
                      <c:pt idx="856">
                        <c:v>0.7741898148155586</c:v>
                      </c:pt>
                      <c:pt idx="857">
                        <c:v>0.77443287036972364</c:v>
                      </c:pt>
                      <c:pt idx="858">
                        <c:v>0.77467592592388868</c:v>
                      </c:pt>
                      <c:pt idx="859">
                        <c:v>0.77491898147805371</c:v>
                      </c:pt>
                      <c:pt idx="860">
                        <c:v>0.77516203703949471</c:v>
                      </c:pt>
                      <c:pt idx="861">
                        <c:v>0.77540509259365975</c:v>
                      </c:pt>
                      <c:pt idx="862">
                        <c:v>0.77564814814782479</c:v>
                      </c:pt>
                      <c:pt idx="863">
                        <c:v>0.77589120370198983</c:v>
                      </c:pt>
                      <c:pt idx="864">
                        <c:v>0.77613425925615487</c:v>
                      </c:pt>
                      <c:pt idx="865">
                        <c:v>0.77637731481759586</c:v>
                      </c:pt>
                      <c:pt idx="866">
                        <c:v>0.7766203703717609</c:v>
                      </c:pt>
                      <c:pt idx="867">
                        <c:v>0.77686342592592594</c:v>
                      </c:pt>
                      <c:pt idx="868">
                        <c:v>0.77710648148009098</c:v>
                      </c:pt>
                      <c:pt idx="869">
                        <c:v>0.77734953703425602</c:v>
                      </c:pt>
                      <c:pt idx="870">
                        <c:v>0.77759259259569702</c:v>
                      </c:pt>
                      <c:pt idx="871">
                        <c:v>0.77783564814986206</c:v>
                      </c:pt>
                      <c:pt idx="872">
                        <c:v>0.7780787037040271</c:v>
                      </c:pt>
                      <c:pt idx="873">
                        <c:v>0.77832175925819214</c:v>
                      </c:pt>
                      <c:pt idx="874">
                        <c:v>0.77856481481235718</c:v>
                      </c:pt>
                      <c:pt idx="875">
                        <c:v>0.77880787036652221</c:v>
                      </c:pt>
                      <c:pt idx="876">
                        <c:v>0.77905092592796321</c:v>
                      </c:pt>
                      <c:pt idx="877">
                        <c:v>0.77929398148212825</c:v>
                      </c:pt>
                      <c:pt idx="878">
                        <c:v>0.77953703703629329</c:v>
                      </c:pt>
                      <c:pt idx="879">
                        <c:v>0.77978009259045833</c:v>
                      </c:pt>
                      <c:pt idx="880">
                        <c:v>0.78002314814462337</c:v>
                      </c:pt>
                      <c:pt idx="881">
                        <c:v>0.78026620370606437</c:v>
                      </c:pt>
                      <c:pt idx="882">
                        <c:v>0.7805092592602294</c:v>
                      </c:pt>
                      <c:pt idx="883">
                        <c:v>0.78075231481439444</c:v>
                      </c:pt>
                      <c:pt idx="884">
                        <c:v>0.78099537036855948</c:v>
                      </c:pt>
                      <c:pt idx="885">
                        <c:v>0.78123842592272452</c:v>
                      </c:pt>
                      <c:pt idx="886">
                        <c:v>0.78148148148416552</c:v>
                      </c:pt>
                      <c:pt idx="887">
                        <c:v>0.78172453703833056</c:v>
                      </c:pt>
                      <c:pt idx="888">
                        <c:v>0.7819675925924956</c:v>
                      </c:pt>
                      <c:pt idx="889">
                        <c:v>0.78222222222344029</c:v>
                      </c:pt>
                      <c:pt idx="890">
                        <c:v>0.78246527777760533</c:v>
                      </c:pt>
                      <c:pt idx="891">
                        <c:v>0.78270833333177037</c:v>
                      </c:pt>
                      <c:pt idx="892">
                        <c:v>0.78295138888593541</c:v>
                      </c:pt>
                      <c:pt idx="893">
                        <c:v>0.7831944444473764</c:v>
                      </c:pt>
                      <c:pt idx="894">
                        <c:v>0.78343750000154144</c:v>
                      </c:pt>
                      <c:pt idx="895">
                        <c:v>0.78368055555570648</c:v>
                      </c:pt>
                      <c:pt idx="896">
                        <c:v>0.78392361110987152</c:v>
                      </c:pt>
                      <c:pt idx="897">
                        <c:v>0.78416666666403656</c:v>
                      </c:pt>
                      <c:pt idx="898">
                        <c:v>0.7844097222182016</c:v>
                      </c:pt>
                      <c:pt idx="899">
                        <c:v>0.7846527777796426</c:v>
                      </c:pt>
                      <c:pt idx="900">
                        <c:v>0.78489583333380764</c:v>
                      </c:pt>
                      <c:pt idx="901">
                        <c:v>0.78513888888797267</c:v>
                      </c:pt>
                      <c:pt idx="902">
                        <c:v>0.78538194444213771</c:v>
                      </c:pt>
                      <c:pt idx="903">
                        <c:v>0.78562499999630275</c:v>
                      </c:pt>
                      <c:pt idx="904">
                        <c:v>0.78586805555774375</c:v>
                      </c:pt>
                      <c:pt idx="905">
                        <c:v>0.78611111111190879</c:v>
                      </c:pt>
                      <c:pt idx="906">
                        <c:v>0.78635416666607383</c:v>
                      </c:pt>
                      <c:pt idx="907">
                        <c:v>0.78659722222023887</c:v>
                      </c:pt>
                      <c:pt idx="908">
                        <c:v>0.78684027777440391</c:v>
                      </c:pt>
                      <c:pt idx="909">
                        <c:v>0.7870833333358449</c:v>
                      </c:pt>
                      <c:pt idx="910">
                        <c:v>0.78732638889000994</c:v>
                      </c:pt>
                      <c:pt idx="911">
                        <c:v>0.78756944444417498</c:v>
                      </c:pt>
                      <c:pt idx="912">
                        <c:v>0.78781249999834002</c:v>
                      </c:pt>
                      <c:pt idx="913">
                        <c:v>0.78805555555250506</c:v>
                      </c:pt>
                      <c:pt idx="914">
                        <c:v>0.78829861111394606</c:v>
                      </c:pt>
                      <c:pt idx="915">
                        <c:v>0.7885416666681111</c:v>
                      </c:pt>
                      <c:pt idx="916">
                        <c:v>0.78878472222227614</c:v>
                      </c:pt>
                      <c:pt idx="917">
                        <c:v>0.78902777777644117</c:v>
                      </c:pt>
                      <c:pt idx="918">
                        <c:v>0.78927083333060621</c:v>
                      </c:pt>
                      <c:pt idx="919">
                        <c:v>0.78951388888477125</c:v>
                      </c:pt>
                      <c:pt idx="920">
                        <c:v>0.78975694444621225</c:v>
                      </c:pt>
                      <c:pt idx="921">
                        <c:v>0.79000000000037729</c:v>
                      </c:pt>
                      <c:pt idx="922">
                        <c:v>0.79024305555454233</c:v>
                      </c:pt>
                      <c:pt idx="923">
                        <c:v>0.79048611110870737</c:v>
                      </c:pt>
                      <c:pt idx="924">
                        <c:v>0.79072916666287241</c:v>
                      </c:pt>
                      <c:pt idx="925">
                        <c:v>0.7909722222243134</c:v>
                      </c:pt>
                      <c:pt idx="926">
                        <c:v>0.79121527777847844</c:v>
                      </c:pt>
                      <c:pt idx="927">
                        <c:v>0.79145833333264348</c:v>
                      </c:pt>
                      <c:pt idx="928">
                        <c:v>0.79170138888680852</c:v>
                      </c:pt>
                      <c:pt idx="929">
                        <c:v>0.79194444444097356</c:v>
                      </c:pt>
                      <c:pt idx="930">
                        <c:v>0.79218750000241456</c:v>
                      </c:pt>
                      <c:pt idx="931">
                        <c:v>0.7924305555565796</c:v>
                      </c:pt>
                      <c:pt idx="932">
                        <c:v>0.79267361111074464</c:v>
                      </c:pt>
                      <c:pt idx="933">
                        <c:v>0.79291666666490968</c:v>
                      </c:pt>
                      <c:pt idx="934">
                        <c:v>0.79315972221907471</c:v>
                      </c:pt>
                      <c:pt idx="935">
                        <c:v>0.79340277778051571</c:v>
                      </c:pt>
                      <c:pt idx="936">
                        <c:v>0.79364583333468075</c:v>
                      </c:pt>
                      <c:pt idx="937">
                        <c:v>0.79388888888884579</c:v>
                      </c:pt>
                      <c:pt idx="938">
                        <c:v>0.79414351851979048</c:v>
                      </c:pt>
                      <c:pt idx="939">
                        <c:v>0.79438657407395552</c:v>
                      </c:pt>
                      <c:pt idx="940">
                        <c:v>0.79462962962812056</c:v>
                      </c:pt>
                      <c:pt idx="941">
                        <c:v>0.7948726851822856</c:v>
                      </c:pt>
                      <c:pt idx="942">
                        <c:v>0.7951157407437266</c:v>
                      </c:pt>
                      <c:pt idx="943">
                        <c:v>0.79535879629789163</c:v>
                      </c:pt>
                      <c:pt idx="944">
                        <c:v>0.79560185185205667</c:v>
                      </c:pt>
                      <c:pt idx="945">
                        <c:v>0.79584490740622171</c:v>
                      </c:pt>
                      <c:pt idx="946">
                        <c:v>0.79608796296038675</c:v>
                      </c:pt>
                      <c:pt idx="947">
                        <c:v>0.79633101851455179</c:v>
                      </c:pt>
                      <c:pt idx="948">
                        <c:v>0.79657407407599279</c:v>
                      </c:pt>
                      <c:pt idx="949">
                        <c:v>0.79681712963015783</c:v>
                      </c:pt>
                      <c:pt idx="950">
                        <c:v>0.79706018518432287</c:v>
                      </c:pt>
                      <c:pt idx="951">
                        <c:v>0.79730324073848791</c:v>
                      </c:pt>
                      <c:pt idx="952">
                        <c:v>0.79754629629265295</c:v>
                      </c:pt>
                      <c:pt idx="953">
                        <c:v>0.79778935185409394</c:v>
                      </c:pt>
                      <c:pt idx="954">
                        <c:v>0.79803240740825898</c:v>
                      </c:pt>
                      <c:pt idx="955">
                        <c:v>0.79827546296242402</c:v>
                      </c:pt>
                      <c:pt idx="956">
                        <c:v>0.79851851851658906</c:v>
                      </c:pt>
                      <c:pt idx="957">
                        <c:v>0.7987615740707541</c:v>
                      </c:pt>
                      <c:pt idx="958">
                        <c:v>0.7990046296321951</c:v>
                      </c:pt>
                      <c:pt idx="959">
                        <c:v>0.79924768518636014</c:v>
                      </c:pt>
                      <c:pt idx="960">
                        <c:v>0.79949074074052517</c:v>
                      </c:pt>
                      <c:pt idx="961">
                        <c:v>0.79973379629469021</c:v>
                      </c:pt>
                      <c:pt idx="962">
                        <c:v>0.79997685184885525</c:v>
                      </c:pt>
                      <c:pt idx="963">
                        <c:v>0.80021990741029625</c:v>
                      </c:pt>
                      <c:pt idx="964">
                        <c:v>0.80046296296446129</c:v>
                      </c:pt>
                      <c:pt idx="965">
                        <c:v>0.80070601851862633</c:v>
                      </c:pt>
                      <c:pt idx="966">
                        <c:v>0.80094907407279137</c:v>
                      </c:pt>
                      <c:pt idx="967">
                        <c:v>0.80119212962695641</c:v>
                      </c:pt>
                      <c:pt idx="968">
                        <c:v>0.80143518518112145</c:v>
                      </c:pt>
                      <c:pt idx="969">
                        <c:v>0.80167824074256244</c:v>
                      </c:pt>
                      <c:pt idx="970">
                        <c:v>0.80192129629672748</c:v>
                      </c:pt>
                      <c:pt idx="971">
                        <c:v>0.80216435185089252</c:v>
                      </c:pt>
                      <c:pt idx="972">
                        <c:v>0.80240740740505756</c:v>
                      </c:pt>
                      <c:pt idx="973">
                        <c:v>0.8026504629592226</c:v>
                      </c:pt>
                      <c:pt idx="974">
                        <c:v>0.8028935185206636</c:v>
                      </c:pt>
                      <c:pt idx="975">
                        <c:v>0.80313657407482864</c:v>
                      </c:pt>
                      <c:pt idx="976">
                        <c:v>0.80337962962899367</c:v>
                      </c:pt>
                      <c:pt idx="977">
                        <c:v>0.80362268518315871</c:v>
                      </c:pt>
                      <c:pt idx="978">
                        <c:v>0.80386574073732375</c:v>
                      </c:pt>
                      <c:pt idx="979">
                        <c:v>0.80410879629876475</c:v>
                      </c:pt>
                      <c:pt idx="980">
                        <c:v>0.80435185185292979</c:v>
                      </c:pt>
                      <c:pt idx="981">
                        <c:v>0.80459490740709483</c:v>
                      </c:pt>
                      <c:pt idx="982">
                        <c:v>0.80483796296125987</c:v>
                      </c:pt>
                      <c:pt idx="983">
                        <c:v>0.80508101851542491</c:v>
                      </c:pt>
                      <c:pt idx="984">
                        <c:v>0.8053240740768659</c:v>
                      </c:pt>
                      <c:pt idx="985">
                        <c:v>0.80556712963103094</c:v>
                      </c:pt>
                      <c:pt idx="986">
                        <c:v>0.80582175926197563</c:v>
                      </c:pt>
                      <c:pt idx="987">
                        <c:v>0.80606481481614067</c:v>
                      </c:pt>
                      <c:pt idx="988">
                        <c:v>0.80630787037030571</c:v>
                      </c:pt>
                      <c:pt idx="989">
                        <c:v>0.80655092592447075</c:v>
                      </c:pt>
                      <c:pt idx="990">
                        <c:v>0.80679398147863579</c:v>
                      </c:pt>
                      <c:pt idx="991">
                        <c:v>0.80703703704007679</c:v>
                      </c:pt>
                      <c:pt idx="992">
                        <c:v>0.80728009259424183</c:v>
                      </c:pt>
                      <c:pt idx="993">
                        <c:v>0.80752314814840687</c:v>
                      </c:pt>
                      <c:pt idx="994">
                        <c:v>0.80776620370257191</c:v>
                      </c:pt>
                      <c:pt idx="995">
                        <c:v>0.80800925925673694</c:v>
                      </c:pt>
                      <c:pt idx="996">
                        <c:v>0.80825231481090198</c:v>
                      </c:pt>
                      <c:pt idx="997">
                        <c:v>0.80849537037234298</c:v>
                      </c:pt>
                      <c:pt idx="998">
                        <c:v>0.80873842592650802</c:v>
                      </c:pt>
                      <c:pt idx="999">
                        <c:v>0.80898148148067306</c:v>
                      </c:pt>
                      <c:pt idx="1000">
                        <c:v>0.8092245370348381</c:v>
                      </c:pt>
                      <c:pt idx="1001">
                        <c:v>0.80946759258900314</c:v>
                      </c:pt>
                      <c:pt idx="1002">
                        <c:v>0.80971064815044413</c:v>
                      </c:pt>
                      <c:pt idx="1003">
                        <c:v>0.80995370370460917</c:v>
                      </c:pt>
                      <c:pt idx="1004">
                        <c:v>0.81019675925877421</c:v>
                      </c:pt>
                      <c:pt idx="1005">
                        <c:v>0.81043981481293925</c:v>
                      </c:pt>
                      <c:pt idx="1006">
                        <c:v>0.81068287036710429</c:v>
                      </c:pt>
                      <c:pt idx="1007">
                        <c:v>0.81092592592854529</c:v>
                      </c:pt>
                      <c:pt idx="1008">
                        <c:v>0.81116898148271033</c:v>
                      </c:pt>
                      <c:pt idx="1009">
                        <c:v>0.81141203703687537</c:v>
                      </c:pt>
                      <c:pt idx="1010">
                        <c:v>0.81165509259104041</c:v>
                      </c:pt>
                      <c:pt idx="1011">
                        <c:v>0.81189814814520544</c:v>
                      </c:pt>
                      <c:pt idx="1012">
                        <c:v>0.81214120370664644</c:v>
                      </c:pt>
                      <c:pt idx="1013">
                        <c:v>0.81238425926081148</c:v>
                      </c:pt>
                      <c:pt idx="1014">
                        <c:v>0.81262731481497652</c:v>
                      </c:pt>
                      <c:pt idx="1015">
                        <c:v>0.81287037036914156</c:v>
                      </c:pt>
                      <c:pt idx="1016">
                        <c:v>0.8131134259233066</c:v>
                      </c:pt>
                      <c:pt idx="1017">
                        <c:v>0.81335648147747164</c:v>
                      </c:pt>
                      <c:pt idx="1018">
                        <c:v>0.81359953703891263</c:v>
                      </c:pt>
                      <c:pt idx="1019">
                        <c:v>0.81384259259307767</c:v>
                      </c:pt>
                      <c:pt idx="1020">
                        <c:v>0.81408564814724271</c:v>
                      </c:pt>
                      <c:pt idx="1021">
                        <c:v>0.81432870370140775</c:v>
                      </c:pt>
                      <c:pt idx="1022">
                        <c:v>0.81457175925557279</c:v>
                      </c:pt>
                      <c:pt idx="1023">
                        <c:v>0.81481481481701379</c:v>
                      </c:pt>
                      <c:pt idx="1024">
                        <c:v>0.81505787037117883</c:v>
                      </c:pt>
                      <c:pt idx="1025">
                        <c:v>0.81530092592534387</c:v>
                      </c:pt>
                      <c:pt idx="1026">
                        <c:v>0.81554398147950891</c:v>
                      </c:pt>
                      <c:pt idx="1027">
                        <c:v>0.81578703703367395</c:v>
                      </c:pt>
                      <c:pt idx="1028">
                        <c:v>0.81603009259511494</c:v>
                      </c:pt>
                      <c:pt idx="1029">
                        <c:v>0.81627314814927998</c:v>
                      </c:pt>
                      <c:pt idx="1030">
                        <c:v>0.81651620370344502</c:v>
                      </c:pt>
                      <c:pt idx="1031">
                        <c:v>0.81675925925761006</c:v>
                      </c:pt>
                      <c:pt idx="1032">
                        <c:v>0.8170023148117751</c:v>
                      </c:pt>
                      <c:pt idx="1033">
                        <c:v>0.8172453703732161</c:v>
                      </c:pt>
                      <c:pt idx="1034">
                        <c:v>0.81748842592738113</c:v>
                      </c:pt>
                      <c:pt idx="1035">
                        <c:v>0.81774305555832583</c:v>
                      </c:pt>
                      <c:pt idx="1036">
                        <c:v>0.81798611111249087</c:v>
                      </c:pt>
                      <c:pt idx="1037">
                        <c:v>0.8182291666666559</c:v>
                      </c:pt>
                      <c:pt idx="1038">
                        <c:v>0.81847222222082094</c:v>
                      </c:pt>
                      <c:pt idx="1039">
                        <c:v>0.81871527777498598</c:v>
                      </c:pt>
                      <c:pt idx="1040">
                        <c:v>0.81895833333642698</c:v>
                      </c:pt>
                      <c:pt idx="1041">
                        <c:v>0.81920138889059202</c:v>
                      </c:pt>
                      <c:pt idx="1042">
                        <c:v>0.81944444444475706</c:v>
                      </c:pt>
                      <c:pt idx="1043">
                        <c:v>0.8196874999989221</c:v>
                      </c:pt>
                      <c:pt idx="1044">
                        <c:v>0.81993055555308714</c:v>
                      </c:pt>
                      <c:pt idx="1045">
                        <c:v>0.82017361110725218</c:v>
                      </c:pt>
                      <c:pt idx="1046">
                        <c:v>0.82041666666869317</c:v>
                      </c:pt>
                      <c:pt idx="1047">
                        <c:v>0.82065972222285821</c:v>
                      </c:pt>
                      <c:pt idx="1048">
                        <c:v>0.82090277777702325</c:v>
                      </c:pt>
                      <c:pt idx="1049">
                        <c:v>0.82114583333118829</c:v>
                      </c:pt>
                      <c:pt idx="1050">
                        <c:v>0.82138888888535333</c:v>
                      </c:pt>
                      <c:pt idx="1051">
                        <c:v>0.82163194444679433</c:v>
                      </c:pt>
                      <c:pt idx="1052">
                        <c:v>0.82187500000095937</c:v>
                      </c:pt>
                      <c:pt idx="1053">
                        <c:v>0.82211805555512441</c:v>
                      </c:pt>
                      <c:pt idx="1054">
                        <c:v>0.82236111110928944</c:v>
                      </c:pt>
                      <c:pt idx="1055">
                        <c:v>0.82260416666345448</c:v>
                      </c:pt>
                      <c:pt idx="1056">
                        <c:v>0.82284722222489548</c:v>
                      </c:pt>
                      <c:pt idx="1057">
                        <c:v>0.82309027777906052</c:v>
                      </c:pt>
                      <c:pt idx="1058">
                        <c:v>0.82333333333322556</c:v>
                      </c:pt>
                      <c:pt idx="1059">
                        <c:v>0.8235763888873906</c:v>
                      </c:pt>
                      <c:pt idx="1060">
                        <c:v>0.82381944444155564</c:v>
                      </c:pt>
                      <c:pt idx="1061">
                        <c:v>0.82406250000299663</c:v>
                      </c:pt>
                      <c:pt idx="1062">
                        <c:v>0.82430555555716167</c:v>
                      </c:pt>
                      <c:pt idx="1063">
                        <c:v>0.82454861111132671</c:v>
                      </c:pt>
                      <c:pt idx="1064">
                        <c:v>0.82479166666549175</c:v>
                      </c:pt>
                      <c:pt idx="1065">
                        <c:v>0.82503472221965679</c:v>
                      </c:pt>
                      <c:pt idx="1066">
                        <c:v>0.82527777777382183</c:v>
                      </c:pt>
                      <c:pt idx="1067">
                        <c:v>0.82552083333526283</c:v>
                      </c:pt>
                      <c:pt idx="1068">
                        <c:v>0.82576388888942787</c:v>
                      </c:pt>
                      <c:pt idx="1069">
                        <c:v>0.82600694444359291</c:v>
                      </c:pt>
                      <c:pt idx="1070">
                        <c:v>0.82624999999775794</c:v>
                      </c:pt>
                      <c:pt idx="1071">
                        <c:v>0.82649305555192298</c:v>
                      </c:pt>
                      <c:pt idx="1072">
                        <c:v>0.82673611111336398</c:v>
                      </c:pt>
                      <c:pt idx="1073">
                        <c:v>0.82697916666752902</c:v>
                      </c:pt>
                      <c:pt idx="1074">
                        <c:v>0.82722222222169406</c:v>
                      </c:pt>
                      <c:pt idx="1075">
                        <c:v>0.8274652777758591</c:v>
                      </c:pt>
                      <c:pt idx="1076">
                        <c:v>0.82770833333002414</c:v>
                      </c:pt>
                      <c:pt idx="1077">
                        <c:v>0.82795138889146513</c:v>
                      </c:pt>
                      <c:pt idx="1078">
                        <c:v>0.82819444444563017</c:v>
                      </c:pt>
                      <c:pt idx="1079">
                        <c:v>0.82843749999979521</c:v>
                      </c:pt>
                      <c:pt idx="1080">
                        <c:v>0.82868055555396025</c:v>
                      </c:pt>
                      <c:pt idx="1081">
                        <c:v>0.82892361110812529</c:v>
                      </c:pt>
                      <c:pt idx="1082">
                        <c:v>0.82916666666956629</c:v>
                      </c:pt>
                      <c:pt idx="1083">
                        <c:v>0.82942129629323502</c:v>
                      </c:pt>
                      <c:pt idx="1084">
                        <c:v>0.82966435185467602</c:v>
                      </c:pt>
                      <c:pt idx="1085">
                        <c:v>0.82990740740884106</c:v>
                      </c:pt>
                      <c:pt idx="1086">
                        <c:v>0.8301504629630061</c:v>
                      </c:pt>
                      <c:pt idx="1087">
                        <c:v>0.83039351851717114</c:v>
                      </c:pt>
                      <c:pt idx="1088">
                        <c:v>0.83063657407133618</c:v>
                      </c:pt>
                      <c:pt idx="1089">
                        <c:v>0.83087962962550121</c:v>
                      </c:pt>
                      <c:pt idx="1090">
                        <c:v>0.83112268518694221</c:v>
                      </c:pt>
                      <c:pt idx="1091">
                        <c:v>0.83136574074110725</c:v>
                      </c:pt>
                      <c:pt idx="1092">
                        <c:v>0.83160879629527229</c:v>
                      </c:pt>
                      <c:pt idx="1093">
                        <c:v>0.83185185184943733</c:v>
                      </c:pt>
                      <c:pt idx="1094">
                        <c:v>0.83209490740360237</c:v>
                      </c:pt>
                      <c:pt idx="1095">
                        <c:v>0.83233796296504337</c:v>
                      </c:pt>
                      <c:pt idx="1096">
                        <c:v>0.8325810185192084</c:v>
                      </c:pt>
                      <c:pt idx="1097">
                        <c:v>0.83282407407337344</c:v>
                      </c:pt>
                      <c:pt idx="1098">
                        <c:v>0.83306712962753848</c:v>
                      </c:pt>
                      <c:pt idx="1099">
                        <c:v>0.83331018518170352</c:v>
                      </c:pt>
                      <c:pt idx="1100">
                        <c:v>0.83355324074314452</c:v>
                      </c:pt>
                      <c:pt idx="1101">
                        <c:v>0.83379629629730956</c:v>
                      </c:pt>
                      <c:pt idx="1102">
                        <c:v>0.8340393518514746</c:v>
                      </c:pt>
                      <c:pt idx="1103">
                        <c:v>0.83428240740563964</c:v>
                      </c:pt>
                      <c:pt idx="1104">
                        <c:v>0.83452546295980468</c:v>
                      </c:pt>
                      <c:pt idx="1105">
                        <c:v>0.83476851852124567</c:v>
                      </c:pt>
                      <c:pt idx="1106">
                        <c:v>0.83501157407541071</c:v>
                      </c:pt>
                      <c:pt idx="1107">
                        <c:v>0.83525462962957575</c:v>
                      </c:pt>
                      <c:pt idx="1108">
                        <c:v>0.83549768518374079</c:v>
                      </c:pt>
                      <c:pt idx="1109">
                        <c:v>0.83574074073790583</c:v>
                      </c:pt>
                      <c:pt idx="1110">
                        <c:v>0.83598379629934683</c:v>
                      </c:pt>
                      <c:pt idx="1111">
                        <c:v>0.83622685185351187</c:v>
                      </c:pt>
                      <c:pt idx="1112">
                        <c:v>0.8364699074076769</c:v>
                      </c:pt>
                      <c:pt idx="1113">
                        <c:v>0.83671296296184194</c:v>
                      </c:pt>
                      <c:pt idx="1114">
                        <c:v>0.83695601851600698</c:v>
                      </c:pt>
                      <c:pt idx="1115">
                        <c:v>0.83719907407017202</c:v>
                      </c:pt>
                      <c:pt idx="1116">
                        <c:v>0.83744212963161302</c:v>
                      </c:pt>
                      <c:pt idx="1117">
                        <c:v>0.83768518518577806</c:v>
                      </c:pt>
                      <c:pt idx="1118">
                        <c:v>0.8379282407399431</c:v>
                      </c:pt>
                      <c:pt idx="1119">
                        <c:v>0.83817129629410814</c:v>
                      </c:pt>
                      <c:pt idx="1120">
                        <c:v>0.83841435184827318</c:v>
                      </c:pt>
                      <c:pt idx="1121">
                        <c:v>0.83865740740971417</c:v>
                      </c:pt>
                      <c:pt idx="1122">
                        <c:v>0.83890046296387921</c:v>
                      </c:pt>
                      <c:pt idx="1123">
                        <c:v>0.83914351851804425</c:v>
                      </c:pt>
                      <c:pt idx="1124">
                        <c:v>0.83938657407220929</c:v>
                      </c:pt>
                      <c:pt idx="1125">
                        <c:v>0.83962962962637433</c:v>
                      </c:pt>
                      <c:pt idx="1126">
                        <c:v>0.83987268518781533</c:v>
                      </c:pt>
                      <c:pt idx="1127">
                        <c:v>0.84011574074198037</c:v>
                      </c:pt>
                      <c:pt idx="1128">
                        <c:v>0.8403587962961454</c:v>
                      </c:pt>
                      <c:pt idx="1129">
                        <c:v>0.84060185185031044</c:v>
                      </c:pt>
                      <c:pt idx="1130">
                        <c:v>0.84084490740447548</c:v>
                      </c:pt>
                      <c:pt idx="1131">
                        <c:v>0.84108796296591648</c:v>
                      </c:pt>
                      <c:pt idx="1132">
                        <c:v>0.84134259258958521</c:v>
                      </c:pt>
                      <c:pt idx="1133">
                        <c:v>0.84158564815102621</c:v>
                      </c:pt>
                      <c:pt idx="1134">
                        <c:v>0.84182870370519125</c:v>
                      </c:pt>
                      <c:pt idx="1135">
                        <c:v>0.84207175925935629</c:v>
                      </c:pt>
                      <c:pt idx="1136">
                        <c:v>0.84231481481352133</c:v>
                      </c:pt>
                      <c:pt idx="1137">
                        <c:v>0.84255787036768637</c:v>
                      </c:pt>
                      <c:pt idx="1138">
                        <c:v>0.84280092592185141</c:v>
                      </c:pt>
                      <c:pt idx="1139">
                        <c:v>0.8430439814832924</c:v>
                      </c:pt>
                      <c:pt idx="1140">
                        <c:v>0.84328703703745744</c:v>
                      </c:pt>
                      <c:pt idx="1141">
                        <c:v>0.84353009259162248</c:v>
                      </c:pt>
                      <c:pt idx="1142">
                        <c:v>0.84377314814578752</c:v>
                      </c:pt>
                      <c:pt idx="1143">
                        <c:v>0.84401620369995256</c:v>
                      </c:pt>
                      <c:pt idx="1144">
                        <c:v>0.84425925926139356</c:v>
                      </c:pt>
                      <c:pt idx="1145">
                        <c:v>0.8445023148155586</c:v>
                      </c:pt>
                      <c:pt idx="1146">
                        <c:v>0.84474537036972364</c:v>
                      </c:pt>
                      <c:pt idx="1147">
                        <c:v>0.84498842592388868</c:v>
                      </c:pt>
                      <c:pt idx="1148">
                        <c:v>0.84523148147805371</c:v>
                      </c:pt>
                      <c:pt idx="1149">
                        <c:v>0.84547453703949471</c:v>
                      </c:pt>
                      <c:pt idx="1150">
                        <c:v>0.84571759259365975</c:v>
                      </c:pt>
                      <c:pt idx="1151">
                        <c:v>0.84596064814782479</c:v>
                      </c:pt>
                      <c:pt idx="1152">
                        <c:v>0.84620370370198983</c:v>
                      </c:pt>
                      <c:pt idx="1153">
                        <c:v>0.84644675925615487</c:v>
                      </c:pt>
                      <c:pt idx="1154">
                        <c:v>0.84668981481759586</c:v>
                      </c:pt>
                      <c:pt idx="1155">
                        <c:v>0.8469328703717609</c:v>
                      </c:pt>
                      <c:pt idx="1156">
                        <c:v>0.84717592592592594</c:v>
                      </c:pt>
                      <c:pt idx="1157">
                        <c:v>0.84741898148009098</c:v>
                      </c:pt>
                      <c:pt idx="1158">
                        <c:v>0.84766203703425602</c:v>
                      </c:pt>
                      <c:pt idx="1159">
                        <c:v>0.84790509259569702</c:v>
                      </c:pt>
                      <c:pt idx="1160">
                        <c:v>0.84814814814986206</c:v>
                      </c:pt>
                      <c:pt idx="1161">
                        <c:v>0.8483912037040271</c:v>
                      </c:pt>
                      <c:pt idx="1162">
                        <c:v>0.84863425925819214</c:v>
                      </c:pt>
                      <c:pt idx="1163">
                        <c:v>0.84887731481235718</c:v>
                      </c:pt>
                      <c:pt idx="1164">
                        <c:v>0.84912037036652221</c:v>
                      </c:pt>
                      <c:pt idx="1165">
                        <c:v>0.84936342592796321</c:v>
                      </c:pt>
                      <c:pt idx="1166">
                        <c:v>0.84960648148212825</c:v>
                      </c:pt>
                      <c:pt idx="1167">
                        <c:v>0.84984953703629329</c:v>
                      </c:pt>
                      <c:pt idx="1168">
                        <c:v>0.85009259259045833</c:v>
                      </c:pt>
                      <c:pt idx="1169">
                        <c:v>0.85033564814462337</c:v>
                      </c:pt>
                      <c:pt idx="1170">
                        <c:v>0.85057870370606437</c:v>
                      </c:pt>
                      <c:pt idx="1171">
                        <c:v>0.8508217592602294</c:v>
                      </c:pt>
                      <c:pt idx="1172">
                        <c:v>0.85106481481439444</c:v>
                      </c:pt>
                      <c:pt idx="1173">
                        <c:v>0.85130787036855948</c:v>
                      </c:pt>
                      <c:pt idx="1174">
                        <c:v>0.85155092592272452</c:v>
                      </c:pt>
                      <c:pt idx="1175">
                        <c:v>0.85179398148416552</c:v>
                      </c:pt>
                      <c:pt idx="1176">
                        <c:v>0.85203703703833056</c:v>
                      </c:pt>
                      <c:pt idx="1177">
                        <c:v>0.8522800925924956</c:v>
                      </c:pt>
                      <c:pt idx="1178">
                        <c:v>0.85252314814666064</c:v>
                      </c:pt>
                      <c:pt idx="1179">
                        <c:v>0.85276620370082568</c:v>
                      </c:pt>
                      <c:pt idx="1180">
                        <c:v>0.85302083333177037</c:v>
                      </c:pt>
                      <c:pt idx="1181">
                        <c:v>0.85326388888593541</c:v>
                      </c:pt>
                      <c:pt idx="1182">
                        <c:v>0.8535069444473764</c:v>
                      </c:pt>
                      <c:pt idx="1183">
                        <c:v>0.85375000000154144</c:v>
                      </c:pt>
                      <c:pt idx="1184">
                        <c:v>0.85399305555570648</c:v>
                      </c:pt>
                      <c:pt idx="1185">
                        <c:v>0.85423611110987152</c:v>
                      </c:pt>
                      <c:pt idx="1186">
                        <c:v>0.85447916666403656</c:v>
                      </c:pt>
                      <c:pt idx="1187">
                        <c:v>0.8547222222182016</c:v>
                      </c:pt>
                      <c:pt idx="1188">
                        <c:v>0.8549652777796426</c:v>
                      </c:pt>
                      <c:pt idx="1189">
                        <c:v>0.85520833333380764</c:v>
                      </c:pt>
                      <c:pt idx="1190">
                        <c:v>0.85545138888797267</c:v>
                      </c:pt>
                      <c:pt idx="1191">
                        <c:v>0.85569444444213771</c:v>
                      </c:pt>
                      <c:pt idx="1192">
                        <c:v>0.85593749999630275</c:v>
                      </c:pt>
                      <c:pt idx="1193">
                        <c:v>0.85618055555774375</c:v>
                      </c:pt>
                      <c:pt idx="1194">
                        <c:v>0.85642361111190879</c:v>
                      </c:pt>
                      <c:pt idx="1195">
                        <c:v>0.85666666666607383</c:v>
                      </c:pt>
                      <c:pt idx="1196">
                        <c:v>0.85690972222023887</c:v>
                      </c:pt>
                      <c:pt idx="1197">
                        <c:v>0.85715277777440391</c:v>
                      </c:pt>
                      <c:pt idx="1198">
                        <c:v>0.8573958333358449</c:v>
                      </c:pt>
                      <c:pt idx="1199">
                        <c:v>0.85763888889000994</c:v>
                      </c:pt>
                      <c:pt idx="1200">
                        <c:v>0.85788194444417498</c:v>
                      </c:pt>
                      <c:pt idx="1201">
                        <c:v>0.85812499999834002</c:v>
                      </c:pt>
                      <c:pt idx="1202">
                        <c:v>0.85836805555250506</c:v>
                      </c:pt>
                      <c:pt idx="1203">
                        <c:v>0.85861111111394606</c:v>
                      </c:pt>
                      <c:pt idx="1204">
                        <c:v>0.8588541666681111</c:v>
                      </c:pt>
                      <c:pt idx="1205">
                        <c:v>0.85909722222227614</c:v>
                      </c:pt>
                      <c:pt idx="1206">
                        <c:v>0.85934027777644117</c:v>
                      </c:pt>
                      <c:pt idx="1207">
                        <c:v>0.85958333333060621</c:v>
                      </c:pt>
                      <c:pt idx="1208">
                        <c:v>0.85982638888477125</c:v>
                      </c:pt>
                      <c:pt idx="1209">
                        <c:v>0.86006944444621225</c:v>
                      </c:pt>
                      <c:pt idx="1210">
                        <c:v>0.86031250000037729</c:v>
                      </c:pt>
                      <c:pt idx="1211">
                        <c:v>0.86055555555454233</c:v>
                      </c:pt>
                      <c:pt idx="1212">
                        <c:v>0.86079861110870737</c:v>
                      </c:pt>
                      <c:pt idx="1213">
                        <c:v>0.86104166666287241</c:v>
                      </c:pt>
                      <c:pt idx="1214">
                        <c:v>0.8612847222243134</c:v>
                      </c:pt>
                      <c:pt idx="1215">
                        <c:v>0.86152777777847844</c:v>
                      </c:pt>
                      <c:pt idx="1216">
                        <c:v>0.86177083333264348</c:v>
                      </c:pt>
                      <c:pt idx="1217">
                        <c:v>0.86201388888680852</c:v>
                      </c:pt>
                      <c:pt idx="1218">
                        <c:v>0.86225694444097356</c:v>
                      </c:pt>
                      <c:pt idx="1219">
                        <c:v>0.86250000000241456</c:v>
                      </c:pt>
                      <c:pt idx="1220">
                        <c:v>0.8627430555565796</c:v>
                      </c:pt>
                      <c:pt idx="1221">
                        <c:v>0.86298611111074464</c:v>
                      </c:pt>
                      <c:pt idx="1222">
                        <c:v>0.86322916666490968</c:v>
                      </c:pt>
                      <c:pt idx="1223">
                        <c:v>0.86347222221907471</c:v>
                      </c:pt>
                      <c:pt idx="1224">
                        <c:v>0.86371527778051571</c:v>
                      </c:pt>
                      <c:pt idx="1225">
                        <c:v>0.86395833333468075</c:v>
                      </c:pt>
                      <c:pt idx="1226">
                        <c:v>0.86420138888884579</c:v>
                      </c:pt>
                      <c:pt idx="1227">
                        <c:v>0.86444444444301083</c:v>
                      </c:pt>
                      <c:pt idx="1228">
                        <c:v>0.86468749999717587</c:v>
                      </c:pt>
                      <c:pt idx="1229">
                        <c:v>0.86494212962812056</c:v>
                      </c:pt>
                      <c:pt idx="1230">
                        <c:v>0.8651851851822856</c:v>
                      </c:pt>
                      <c:pt idx="1231">
                        <c:v>0.8654282407437266</c:v>
                      </c:pt>
                      <c:pt idx="1232">
                        <c:v>0.86567129629789163</c:v>
                      </c:pt>
                      <c:pt idx="1233">
                        <c:v>0.86591435185205667</c:v>
                      </c:pt>
                      <c:pt idx="1234">
                        <c:v>0.86615740740622171</c:v>
                      </c:pt>
                      <c:pt idx="1235">
                        <c:v>0.86640046296038675</c:v>
                      </c:pt>
                      <c:pt idx="1236">
                        <c:v>0.86664351851455179</c:v>
                      </c:pt>
                      <c:pt idx="1237">
                        <c:v>0.86688657407599279</c:v>
                      </c:pt>
                      <c:pt idx="1238">
                        <c:v>0.86712962963015783</c:v>
                      </c:pt>
                      <c:pt idx="1239">
                        <c:v>0.86737268518432287</c:v>
                      </c:pt>
                      <c:pt idx="1240">
                        <c:v>0.86761574073848791</c:v>
                      </c:pt>
                      <c:pt idx="1241">
                        <c:v>0.86785879629265295</c:v>
                      </c:pt>
                      <c:pt idx="1242">
                        <c:v>0.86810185185409394</c:v>
                      </c:pt>
                      <c:pt idx="1243">
                        <c:v>0.86834490740825898</c:v>
                      </c:pt>
                      <c:pt idx="1244">
                        <c:v>0.86858796296242402</c:v>
                      </c:pt>
                      <c:pt idx="1245">
                        <c:v>0.86883101851658906</c:v>
                      </c:pt>
                      <c:pt idx="1246">
                        <c:v>0.8690740740707541</c:v>
                      </c:pt>
                      <c:pt idx="1247">
                        <c:v>0.8693171296321951</c:v>
                      </c:pt>
                      <c:pt idx="1248">
                        <c:v>0.86956018518636014</c:v>
                      </c:pt>
                      <c:pt idx="1249">
                        <c:v>0.86980324074052517</c:v>
                      </c:pt>
                      <c:pt idx="1250">
                        <c:v>0.87004629629469021</c:v>
                      </c:pt>
                      <c:pt idx="1251">
                        <c:v>0.87028935184885525</c:v>
                      </c:pt>
                      <c:pt idx="1252">
                        <c:v>0.87053240741029625</c:v>
                      </c:pt>
                      <c:pt idx="1253">
                        <c:v>0.87077546296446129</c:v>
                      </c:pt>
                      <c:pt idx="1254">
                        <c:v>0.87101851851862633</c:v>
                      </c:pt>
                      <c:pt idx="1255">
                        <c:v>0.87126157407279137</c:v>
                      </c:pt>
                      <c:pt idx="1256">
                        <c:v>0.87150462962695641</c:v>
                      </c:pt>
                      <c:pt idx="1257">
                        <c:v>0.87174768518112145</c:v>
                      </c:pt>
                      <c:pt idx="1258">
                        <c:v>0.87199074074256244</c:v>
                      </c:pt>
                      <c:pt idx="1259">
                        <c:v>0.87223379629672748</c:v>
                      </c:pt>
                      <c:pt idx="1260">
                        <c:v>0.87247685185089252</c:v>
                      </c:pt>
                      <c:pt idx="1261">
                        <c:v>0.87271990740505756</c:v>
                      </c:pt>
                      <c:pt idx="1262">
                        <c:v>0.8729629629592226</c:v>
                      </c:pt>
                      <c:pt idx="1263">
                        <c:v>0.8732060185206636</c:v>
                      </c:pt>
                      <c:pt idx="1264">
                        <c:v>0.87344907407482864</c:v>
                      </c:pt>
                      <c:pt idx="1265">
                        <c:v>0.87369212962899367</c:v>
                      </c:pt>
                      <c:pt idx="1266">
                        <c:v>0.87393518518315871</c:v>
                      </c:pt>
                      <c:pt idx="1267">
                        <c:v>0.87417824073732375</c:v>
                      </c:pt>
                      <c:pt idx="1268">
                        <c:v>0.87442129629876475</c:v>
                      </c:pt>
                      <c:pt idx="1269">
                        <c:v>0.87466435185292979</c:v>
                      </c:pt>
                      <c:pt idx="1270">
                        <c:v>0.87490740740709483</c:v>
                      </c:pt>
                      <c:pt idx="1271">
                        <c:v>0.87515046296125987</c:v>
                      </c:pt>
                      <c:pt idx="1272">
                        <c:v>0.87539351851542491</c:v>
                      </c:pt>
                      <c:pt idx="1273">
                        <c:v>0.8756365740768659</c:v>
                      </c:pt>
                      <c:pt idx="1274">
                        <c:v>0.87587962963103094</c:v>
                      </c:pt>
                      <c:pt idx="1275">
                        <c:v>0.87612268518519598</c:v>
                      </c:pt>
                      <c:pt idx="1276">
                        <c:v>0.87636574073936102</c:v>
                      </c:pt>
                      <c:pt idx="1277">
                        <c:v>0.87662037037030571</c:v>
                      </c:pt>
                      <c:pt idx="1278">
                        <c:v>0.87686342592447075</c:v>
                      </c:pt>
                      <c:pt idx="1279">
                        <c:v>0.87710648147863579</c:v>
                      </c:pt>
                      <c:pt idx="1280">
                        <c:v>0.87734953704007679</c:v>
                      </c:pt>
                      <c:pt idx="1281">
                        <c:v>0.87759259259424183</c:v>
                      </c:pt>
                      <c:pt idx="1282">
                        <c:v>0.87783564814840687</c:v>
                      </c:pt>
                      <c:pt idx="1283">
                        <c:v>0.87807870370257191</c:v>
                      </c:pt>
                      <c:pt idx="1284">
                        <c:v>0.87832175925673694</c:v>
                      </c:pt>
                      <c:pt idx="1285">
                        <c:v>0.87856481481090198</c:v>
                      </c:pt>
                      <c:pt idx="1286">
                        <c:v>0.87880787037234298</c:v>
                      </c:pt>
                      <c:pt idx="1287">
                        <c:v>0.87905092592650802</c:v>
                      </c:pt>
                      <c:pt idx="1288">
                        <c:v>0.87929398148067306</c:v>
                      </c:pt>
                      <c:pt idx="1289">
                        <c:v>0.8795370370348381</c:v>
                      </c:pt>
                      <c:pt idx="1290">
                        <c:v>0.87978009258900314</c:v>
                      </c:pt>
                      <c:pt idx="1291">
                        <c:v>0.88002314815044413</c:v>
                      </c:pt>
                      <c:pt idx="1292">
                        <c:v>0.88026620370460917</c:v>
                      </c:pt>
                      <c:pt idx="1293">
                        <c:v>0.88050925925877421</c:v>
                      </c:pt>
                      <c:pt idx="1294">
                        <c:v>0.88075231481293925</c:v>
                      </c:pt>
                      <c:pt idx="1295">
                        <c:v>0.88099537036710429</c:v>
                      </c:pt>
                      <c:pt idx="1296">
                        <c:v>0.88123842592854529</c:v>
                      </c:pt>
                      <c:pt idx="1297">
                        <c:v>0.88148148148271033</c:v>
                      </c:pt>
                      <c:pt idx="1298">
                        <c:v>0.88172453703687537</c:v>
                      </c:pt>
                      <c:pt idx="1299">
                        <c:v>0.88196759259104041</c:v>
                      </c:pt>
                      <c:pt idx="1300">
                        <c:v>0.88221064814520544</c:v>
                      </c:pt>
                      <c:pt idx="1301">
                        <c:v>0.88245370370664644</c:v>
                      </c:pt>
                      <c:pt idx="1302">
                        <c:v>0.88269675926081148</c:v>
                      </c:pt>
                      <c:pt idx="1303">
                        <c:v>0.88293981481497652</c:v>
                      </c:pt>
                      <c:pt idx="1304">
                        <c:v>0.88318287036914156</c:v>
                      </c:pt>
                      <c:pt idx="1305">
                        <c:v>0.8834259259233066</c:v>
                      </c:pt>
                      <c:pt idx="1306">
                        <c:v>0.88366898147747164</c:v>
                      </c:pt>
                      <c:pt idx="1307">
                        <c:v>0.88391203703891263</c:v>
                      </c:pt>
                      <c:pt idx="1308">
                        <c:v>0.88415509259307767</c:v>
                      </c:pt>
                      <c:pt idx="1309">
                        <c:v>0.88439814814724271</c:v>
                      </c:pt>
                      <c:pt idx="1310">
                        <c:v>0.88464120370140775</c:v>
                      </c:pt>
                      <c:pt idx="1311">
                        <c:v>0.88488425925557279</c:v>
                      </c:pt>
                      <c:pt idx="1312">
                        <c:v>0.88512731481701379</c:v>
                      </c:pt>
                      <c:pt idx="1313">
                        <c:v>0.88537037037117883</c:v>
                      </c:pt>
                      <c:pt idx="1314">
                        <c:v>0.88561342592534387</c:v>
                      </c:pt>
                      <c:pt idx="1315">
                        <c:v>0.88585648147950891</c:v>
                      </c:pt>
                      <c:pt idx="1316">
                        <c:v>0.88609953703367395</c:v>
                      </c:pt>
                      <c:pt idx="1317">
                        <c:v>0.88634259259511494</c:v>
                      </c:pt>
                      <c:pt idx="1318">
                        <c:v>0.88658564814927998</c:v>
                      </c:pt>
                      <c:pt idx="1319">
                        <c:v>0.88682870370344502</c:v>
                      </c:pt>
                      <c:pt idx="1320">
                        <c:v>0.88707175925761006</c:v>
                      </c:pt>
                      <c:pt idx="1321">
                        <c:v>0.8873148148117751</c:v>
                      </c:pt>
                      <c:pt idx="1322">
                        <c:v>0.8875578703732161</c:v>
                      </c:pt>
                      <c:pt idx="1323">
                        <c:v>0.88780092592738113</c:v>
                      </c:pt>
                      <c:pt idx="1324">
                        <c:v>0.88804398148154617</c:v>
                      </c:pt>
                      <c:pt idx="1325">
                        <c:v>0.88829861111249087</c:v>
                      </c:pt>
                      <c:pt idx="1326">
                        <c:v>0.8885416666666559</c:v>
                      </c:pt>
                      <c:pt idx="1327">
                        <c:v>0.88878472222082094</c:v>
                      </c:pt>
                      <c:pt idx="1328">
                        <c:v>0.88902777777498598</c:v>
                      </c:pt>
                      <c:pt idx="1329">
                        <c:v>0.88927083333642698</c:v>
                      </c:pt>
                      <c:pt idx="1330">
                        <c:v>0.88951388889059202</c:v>
                      </c:pt>
                      <c:pt idx="1331">
                        <c:v>0.88975694444475706</c:v>
                      </c:pt>
                      <c:pt idx="1332">
                        <c:v>0.8899999999989221</c:v>
                      </c:pt>
                      <c:pt idx="1333">
                        <c:v>0.89024305555308714</c:v>
                      </c:pt>
                      <c:pt idx="1334">
                        <c:v>0.89048611110725218</c:v>
                      </c:pt>
                      <c:pt idx="1335">
                        <c:v>0.89072916666869317</c:v>
                      </c:pt>
                      <c:pt idx="1336">
                        <c:v>0.89097222222285821</c:v>
                      </c:pt>
                      <c:pt idx="1337">
                        <c:v>0.89121527777702325</c:v>
                      </c:pt>
                      <c:pt idx="1338">
                        <c:v>0.89145833333118829</c:v>
                      </c:pt>
                      <c:pt idx="1339">
                        <c:v>0.89170138888535333</c:v>
                      </c:pt>
                      <c:pt idx="1340">
                        <c:v>0.89194444444679433</c:v>
                      </c:pt>
                      <c:pt idx="1341">
                        <c:v>0.89218750000095937</c:v>
                      </c:pt>
                      <c:pt idx="1342">
                        <c:v>0.89243055555512441</c:v>
                      </c:pt>
                      <c:pt idx="1343">
                        <c:v>0.89267361110928944</c:v>
                      </c:pt>
                      <c:pt idx="1344">
                        <c:v>0.89291666666345448</c:v>
                      </c:pt>
                      <c:pt idx="1345">
                        <c:v>0.89315972222489548</c:v>
                      </c:pt>
                      <c:pt idx="1346">
                        <c:v>0.89340277777906052</c:v>
                      </c:pt>
                      <c:pt idx="1347">
                        <c:v>0.89364583333322556</c:v>
                      </c:pt>
                      <c:pt idx="1348">
                        <c:v>0.8938888888873906</c:v>
                      </c:pt>
                      <c:pt idx="1349">
                        <c:v>0.89413194444155564</c:v>
                      </c:pt>
                      <c:pt idx="1350">
                        <c:v>0.89437500000299663</c:v>
                      </c:pt>
                      <c:pt idx="1351">
                        <c:v>0.89461805555716167</c:v>
                      </c:pt>
                      <c:pt idx="1352">
                        <c:v>0.89486111111132671</c:v>
                      </c:pt>
                      <c:pt idx="1353">
                        <c:v>0.89510416666549175</c:v>
                      </c:pt>
                      <c:pt idx="1354">
                        <c:v>0.89534722221965679</c:v>
                      </c:pt>
                      <c:pt idx="1355">
                        <c:v>0.89559027777382183</c:v>
                      </c:pt>
                      <c:pt idx="1356">
                        <c:v>0.89583333333526283</c:v>
                      </c:pt>
                      <c:pt idx="1357">
                        <c:v>0.89607638888942787</c:v>
                      </c:pt>
                      <c:pt idx="1358">
                        <c:v>0.89631944444359291</c:v>
                      </c:pt>
                      <c:pt idx="1359">
                        <c:v>0.89656249999775794</c:v>
                      </c:pt>
                      <c:pt idx="1360">
                        <c:v>0.89680555555192298</c:v>
                      </c:pt>
                      <c:pt idx="1361">
                        <c:v>0.89704861111336398</c:v>
                      </c:pt>
                      <c:pt idx="1362">
                        <c:v>0.89729166666752902</c:v>
                      </c:pt>
                      <c:pt idx="1363">
                        <c:v>0.89753472222169406</c:v>
                      </c:pt>
                      <c:pt idx="1364">
                        <c:v>0.8977777777758591</c:v>
                      </c:pt>
                      <c:pt idx="1365">
                        <c:v>0.89802083333002414</c:v>
                      </c:pt>
                      <c:pt idx="1366">
                        <c:v>0.89826388889146513</c:v>
                      </c:pt>
                      <c:pt idx="1367">
                        <c:v>0.89850694444563017</c:v>
                      </c:pt>
                      <c:pt idx="1368">
                        <c:v>0.89874999999979521</c:v>
                      </c:pt>
                      <c:pt idx="1369">
                        <c:v>0.89899305555396025</c:v>
                      </c:pt>
                      <c:pt idx="1370">
                        <c:v>0.89923611110812529</c:v>
                      </c:pt>
                      <c:pt idx="1371">
                        <c:v>0.89947916666956629</c:v>
                      </c:pt>
                      <c:pt idx="1372">
                        <c:v>0.89972222222373133</c:v>
                      </c:pt>
                      <c:pt idx="1373">
                        <c:v>0.89996527777789637</c:v>
                      </c:pt>
                      <c:pt idx="1374">
                        <c:v>0.90021990740884106</c:v>
                      </c:pt>
                      <c:pt idx="1375">
                        <c:v>0.9004629629630061</c:v>
                      </c:pt>
                      <c:pt idx="1376">
                        <c:v>0.90070601851717114</c:v>
                      </c:pt>
                      <c:pt idx="1377">
                        <c:v>0.90094907407133618</c:v>
                      </c:pt>
                      <c:pt idx="1378">
                        <c:v>0.90119212962550121</c:v>
                      </c:pt>
                      <c:pt idx="1379">
                        <c:v>0.90143518518694221</c:v>
                      </c:pt>
                      <c:pt idx="1380">
                        <c:v>0.90167824074110725</c:v>
                      </c:pt>
                      <c:pt idx="1381">
                        <c:v>0.90192129629527229</c:v>
                      </c:pt>
                      <c:pt idx="1382">
                        <c:v>0.90216435184943733</c:v>
                      </c:pt>
                      <c:pt idx="1383">
                        <c:v>0.90240740740360237</c:v>
                      </c:pt>
                      <c:pt idx="1384">
                        <c:v>0.90265046296504337</c:v>
                      </c:pt>
                      <c:pt idx="1385">
                        <c:v>0.9028935185192084</c:v>
                      </c:pt>
                      <c:pt idx="1386">
                        <c:v>0.90313657407337344</c:v>
                      </c:pt>
                      <c:pt idx="1387">
                        <c:v>0.90337962962753848</c:v>
                      </c:pt>
                      <c:pt idx="1388">
                        <c:v>0.90362268518170352</c:v>
                      </c:pt>
                      <c:pt idx="1389">
                        <c:v>0.90386574074314452</c:v>
                      </c:pt>
                      <c:pt idx="1390">
                        <c:v>0.90410879629730956</c:v>
                      </c:pt>
                      <c:pt idx="1391">
                        <c:v>0.9043518518514746</c:v>
                      </c:pt>
                      <c:pt idx="1392">
                        <c:v>0.90459490740563964</c:v>
                      </c:pt>
                      <c:pt idx="1393">
                        <c:v>0.90483796295980468</c:v>
                      </c:pt>
                      <c:pt idx="1394">
                        <c:v>0.90508101852124567</c:v>
                      </c:pt>
                      <c:pt idx="1395">
                        <c:v>0.90532407407541071</c:v>
                      </c:pt>
                      <c:pt idx="1396">
                        <c:v>0.90556712962957575</c:v>
                      </c:pt>
                      <c:pt idx="1397">
                        <c:v>0.90581018518374079</c:v>
                      </c:pt>
                      <c:pt idx="1398">
                        <c:v>0.90605324073790583</c:v>
                      </c:pt>
                      <c:pt idx="1399">
                        <c:v>0.90629629629934683</c:v>
                      </c:pt>
                      <c:pt idx="1400">
                        <c:v>0.90653935185351187</c:v>
                      </c:pt>
                      <c:pt idx="1401">
                        <c:v>0.9067824074076769</c:v>
                      </c:pt>
                      <c:pt idx="1402">
                        <c:v>0.90702546296184194</c:v>
                      </c:pt>
                      <c:pt idx="1403">
                        <c:v>0.90726851851600698</c:v>
                      </c:pt>
                      <c:pt idx="1404">
                        <c:v>0.90751157407017202</c:v>
                      </c:pt>
                      <c:pt idx="1405">
                        <c:v>0.90775462963161302</c:v>
                      </c:pt>
                      <c:pt idx="1406">
                        <c:v>0.90799768518577806</c:v>
                      </c:pt>
                      <c:pt idx="1407">
                        <c:v>0.9082407407399431</c:v>
                      </c:pt>
                      <c:pt idx="1408">
                        <c:v>0.90848379629410814</c:v>
                      </c:pt>
                      <c:pt idx="1409">
                        <c:v>0.90872685184827318</c:v>
                      </c:pt>
                      <c:pt idx="1410">
                        <c:v>0.90896990740971417</c:v>
                      </c:pt>
                      <c:pt idx="1411">
                        <c:v>0.90921296296387921</c:v>
                      </c:pt>
                      <c:pt idx="1412">
                        <c:v>0.90945601851804425</c:v>
                      </c:pt>
                      <c:pt idx="1413">
                        <c:v>0.90969907407220929</c:v>
                      </c:pt>
                      <c:pt idx="1414">
                        <c:v>0.90994212962637433</c:v>
                      </c:pt>
                      <c:pt idx="1415">
                        <c:v>0.91018518518781533</c:v>
                      </c:pt>
                      <c:pt idx="1416">
                        <c:v>0.91042824074198037</c:v>
                      </c:pt>
                      <c:pt idx="1417">
                        <c:v>0.9106712962961454</c:v>
                      </c:pt>
                      <c:pt idx="1418">
                        <c:v>0.91091435185031044</c:v>
                      </c:pt>
                      <c:pt idx="1419">
                        <c:v>0.91115740740447548</c:v>
                      </c:pt>
                      <c:pt idx="1420">
                        <c:v>0.91140046296591648</c:v>
                      </c:pt>
                      <c:pt idx="1421">
                        <c:v>0.91164351852008152</c:v>
                      </c:pt>
                      <c:pt idx="1422">
                        <c:v>0.91188657407424656</c:v>
                      </c:pt>
                      <c:pt idx="1423">
                        <c:v>0.91214120370519125</c:v>
                      </c:pt>
                      <c:pt idx="1424">
                        <c:v>0.91238425925935629</c:v>
                      </c:pt>
                      <c:pt idx="1425">
                        <c:v>0.91262731481352133</c:v>
                      </c:pt>
                      <c:pt idx="1426">
                        <c:v>0.91287037036768637</c:v>
                      </c:pt>
                      <c:pt idx="1427">
                        <c:v>0.91311342592185141</c:v>
                      </c:pt>
                      <c:pt idx="1428">
                        <c:v>0.9133564814832924</c:v>
                      </c:pt>
                      <c:pt idx="1429">
                        <c:v>0.91359953703745744</c:v>
                      </c:pt>
                      <c:pt idx="1430">
                        <c:v>0.91384259259162248</c:v>
                      </c:pt>
                      <c:pt idx="1431">
                        <c:v>0.91408564814578752</c:v>
                      </c:pt>
                      <c:pt idx="1432">
                        <c:v>0.91432870369995256</c:v>
                      </c:pt>
                      <c:pt idx="1433">
                        <c:v>0.91457175926139356</c:v>
                      </c:pt>
                      <c:pt idx="1434">
                        <c:v>0.9148148148155586</c:v>
                      </c:pt>
                      <c:pt idx="1435">
                        <c:v>0.91505787036972364</c:v>
                      </c:pt>
                      <c:pt idx="1436">
                        <c:v>0.91530092592388868</c:v>
                      </c:pt>
                      <c:pt idx="1437">
                        <c:v>0.91554398147805371</c:v>
                      </c:pt>
                      <c:pt idx="1438">
                        <c:v>0.91578703703949471</c:v>
                      </c:pt>
                      <c:pt idx="1439">
                        <c:v>0.91603009259365975</c:v>
                      </c:pt>
                      <c:pt idx="1440">
                        <c:v>0.91627314814782479</c:v>
                      </c:pt>
                      <c:pt idx="1441">
                        <c:v>0.91651620370198983</c:v>
                      </c:pt>
                      <c:pt idx="1442">
                        <c:v>0.91675925925615487</c:v>
                      </c:pt>
                      <c:pt idx="1443">
                        <c:v>0.91700231481759586</c:v>
                      </c:pt>
                      <c:pt idx="1444">
                        <c:v>0.9172453703717609</c:v>
                      </c:pt>
                      <c:pt idx="1445">
                        <c:v>0.91748842592592594</c:v>
                      </c:pt>
                      <c:pt idx="1446">
                        <c:v>0.91773148148009098</c:v>
                      </c:pt>
                      <c:pt idx="1447">
                        <c:v>0.91797453703425602</c:v>
                      </c:pt>
                      <c:pt idx="1448">
                        <c:v>0.91821759259569702</c:v>
                      </c:pt>
                      <c:pt idx="1449">
                        <c:v>0.91846064814986206</c:v>
                      </c:pt>
                      <c:pt idx="1450">
                        <c:v>0.9187037037040271</c:v>
                      </c:pt>
                      <c:pt idx="1451">
                        <c:v>0.91894675925819214</c:v>
                      </c:pt>
                      <c:pt idx="1452">
                        <c:v>0.91918981481235718</c:v>
                      </c:pt>
                      <c:pt idx="1453">
                        <c:v>0.91943287036652221</c:v>
                      </c:pt>
                      <c:pt idx="1454">
                        <c:v>0.91967592592796321</c:v>
                      </c:pt>
                      <c:pt idx="1455">
                        <c:v>0.91991898148212825</c:v>
                      </c:pt>
                      <c:pt idx="1456">
                        <c:v>0.92016203703629329</c:v>
                      </c:pt>
                      <c:pt idx="1457">
                        <c:v>0.92040509259045833</c:v>
                      </c:pt>
                      <c:pt idx="1458">
                        <c:v>0.92064814814462337</c:v>
                      </c:pt>
                      <c:pt idx="1459">
                        <c:v>0.92089120370606437</c:v>
                      </c:pt>
                      <c:pt idx="1460">
                        <c:v>0.9211342592602294</c:v>
                      </c:pt>
                      <c:pt idx="1461">
                        <c:v>0.92137731481439444</c:v>
                      </c:pt>
                      <c:pt idx="1462">
                        <c:v>0.92162037036855948</c:v>
                      </c:pt>
                      <c:pt idx="1463">
                        <c:v>0.92186342592272452</c:v>
                      </c:pt>
                      <c:pt idx="1464">
                        <c:v>0.92210648148416552</c:v>
                      </c:pt>
                      <c:pt idx="1465">
                        <c:v>0.92234953703833056</c:v>
                      </c:pt>
                      <c:pt idx="1466">
                        <c:v>0.9225925925924956</c:v>
                      </c:pt>
                      <c:pt idx="1467">
                        <c:v>0.92283564814666064</c:v>
                      </c:pt>
                      <c:pt idx="1468">
                        <c:v>0.92307870370082568</c:v>
                      </c:pt>
                      <c:pt idx="1469">
                        <c:v>0.92332175926226667</c:v>
                      </c:pt>
                      <c:pt idx="1470">
                        <c:v>0.92356481481643171</c:v>
                      </c:pt>
                      <c:pt idx="1471">
                        <c:v>0.9238194444473764</c:v>
                      </c:pt>
                      <c:pt idx="1472">
                        <c:v>0.92406250000154144</c:v>
                      </c:pt>
                      <c:pt idx="1473">
                        <c:v>0.92430555555570648</c:v>
                      </c:pt>
                      <c:pt idx="1474">
                        <c:v>0.92454861110987152</c:v>
                      </c:pt>
                      <c:pt idx="1475">
                        <c:v>0.92479166666403656</c:v>
                      </c:pt>
                      <c:pt idx="1476">
                        <c:v>0.9250347222182016</c:v>
                      </c:pt>
                      <c:pt idx="1477">
                        <c:v>0.9252777777796426</c:v>
                      </c:pt>
                      <c:pt idx="1478">
                        <c:v>0.92552083333380764</c:v>
                      </c:pt>
                      <c:pt idx="1479">
                        <c:v>0.92576388888797267</c:v>
                      </c:pt>
                      <c:pt idx="1480">
                        <c:v>0.92600694444213771</c:v>
                      </c:pt>
                      <c:pt idx="1481">
                        <c:v>0.92624999999630275</c:v>
                      </c:pt>
                      <c:pt idx="1482">
                        <c:v>0.92649305555774375</c:v>
                      </c:pt>
                      <c:pt idx="1483">
                        <c:v>0.92673611111190879</c:v>
                      </c:pt>
                      <c:pt idx="1484">
                        <c:v>0.92697916666607383</c:v>
                      </c:pt>
                      <c:pt idx="1485">
                        <c:v>0.92722222222023887</c:v>
                      </c:pt>
                      <c:pt idx="1486">
                        <c:v>0.92746527777440391</c:v>
                      </c:pt>
                      <c:pt idx="1487">
                        <c:v>0.9277083333358449</c:v>
                      </c:pt>
                      <c:pt idx="1488">
                        <c:v>0.92795138889000994</c:v>
                      </c:pt>
                      <c:pt idx="1489">
                        <c:v>0.92819444444417498</c:v>
                      </c:pt>
                      <c:pt idx="1490">
                        <c:v>0.92843749999834002</c:v>
                      </c:pt>
                      <c:pt idx="1491">
                        <c:v>0.92868055555250506</c:v>
                      </c:pt>
                      <c:pt idx="1492">
                        <c:v>0.92892361111394606</c:v>
                      </c:pt>
                      <c:pt idx="1493">
                        <c:v>0.9291666666681111</c:v>
                      </c:pt>
                      <c:pt idx="1494">
                        <c:v>0.92940972222227614</c:v>
                      </c:pt>
                      <c:pt idx="1495">
                        <c:v>0.92965277777644117</c:v>
                      </c:pt>
                      <c:pt idx="1496">
                        <c:v>0.92989583333060621</c:v>
                      </c:pt>
                      <c:pt idx="1497">
                        <c:v>0.93013888888477125</c:v>
                      </c:pt>
                      <c:pt idx="1498">
                        <c:v>0.93038194444621225</c:v>
                      </c:pt>
                      <c:pt idx="1499">
                        <c:v>0.93062500000037729</c:v>
                      </c:pt>
                      <c:pt idx="1500">
                        <c:v>0.93086805555454233</c:v>
                      </c:pt>
                      <c:pt idx="1501">
                        <c:v>0.93111111110870737</c:v>
                      </c:pt>
                      <c:pt idx="1502">
                        <c:v>0.93135416666287241</c:v>
                      </c:pt>
                      <c:pt idx="1503">
                        <c:v>0.9315972222243134</c:v>
                      </c:pt>
                      <c:pt idx="1504">
                        <c:v>0.93184027777847844</c:v>
                      </c:pt>
                      <c:pt idx="1505">
                        <c:v>0.93208333333264348</c:v>
                      </c:pt>
                      <c:pt idx="1506">
                        <c:v>0.93232638888680852</c:v>
                      </c:pt>
                      <c:pt idx="1507">
                        <c:v>0.93256944444097356</c:v>
                      </c:pt>
                      <c:pt idx="1508">
                        <c:v>0.93281250000241456</c:v>
                      </c:pt>
                      <c:pt idx="1509">
                        <c:v>0.9330555555565796</c:v>
                      </c:pt>
                      <c:pt idx="1510">
                        <c:v>0.93329861111074464</c:v>
                      </c:pt>
                      <c:pt idx="1511">
                        <c:v>0.93354166666490968</c:v>
                      </c:pt>
                      <c:pt idx="1512">
                        <c:v>0.93378472221907471</c:v>
                      </c:pt>
                      <c:pt idx="1513">
                        <c:v>0.93402777778051571</c:v>
                      </c:pt>
                      <c:pt idx="1514">
                        <c:v>0.93427083333468075</c:v>
                      </c:pt>
                      <c:pt idx="1515">
                        <c:v>0.93451388888884579</c:v>
                      </c:pt>
                      <c:pt idx="1516">
                        <c:v>0.93475694444301083</c:v>
                      </c:pt>
                      <c:pt idx="1517">
                        <c:v>0.93499999999717587</c:v>
                      </c:pt>
                      <c:pt idx="1518">
                        <c:v>0.93524305555861686</c:v>
                      </c:pt>
                      <c:pt idx="1519">
                        <c:v>0.9354861111127819</c:v>
                      </c:pt>
                      <c:pt idx="1520">
                        <c:v>0.9357407407437266</c:v>
                      </c:pt>
                      <c:pt idx="1521">
                        <c:v>0.93598379629789163</c:v>
                      </c:pt>
                      <c:pt idx="1522">
                        <c:v>0.93622685185205667</c:v>
                      </c:pt>
                      <c:pt idx="1523">
                        <c:v>0.93646990740622171</c:v>
                      </c:pt>
                      <c:pt idx="1524">
                        <c:v>0.93671296296038675</c:v>
                      </c:pt>
                      <c:pt idx="1525">
                        <c:v>0.93695601851455179</c:v>
                      </c:pt>
                      <c:pt idx="1526">
                        <c:v>0.93719907407599279</c:v>
                      </c:pt>
                      <c:pt idx="1527">
                        <c:v>0.93744212963015783</c:v>
                      </c:pt>
                      <c:pt idx="1528">
                        <c:v>0.93768518518432287</c:v>
                      </c:pt>
                      <c:pt idx="1529">
                        <c:v>0.93792824073848791</c:v>
                      </c:pt>
                      <c:pt idx="1530">
                        <c:v>0.93817129629265295</c:v>
                      </c:pt>
                      <c:pt idx="1531">
                        <c:v>0.93841435185409394</c:v>
                      </c:pt>
                      <c:pt idx="1532">
                        <c:v>0.93865740740825898</c:v>
                      </c:pt>
                      <c:pt idx="1533">
                        <c:v>0.93890046296242402</c:v>
                      </c:pt>
                      <c:pt idx="1534">
                        <c:v>0.93914351851658906</c:v>
                      </c:pt>
                      <c:pt idx="1535">
                        <c:v>0.9393865740707541</c:v>
                      </c:pt>
                      <c:pt idx="1536">
                        <c:v>0.9396296296321951</c:v>
                      </c:pt>
                      <c:pt idx="1537">
                        <c:v>0.93987268518636014</c:v>
                      </c:pt>
                      <c:pt idx="1538">
                        <c:v>0.94011574074052517</c:v>
                      </c:pt>
                      <c:pt idx="1539">
                        <c:v>0.94035879629469021</c:v>
                      </c:pt>
                      <c:pt idx="1540">
                        <c:v>0.94060185184885525</c:v>
                      </c:pt>
                      <c:pt idx="1541">
                        <c:v>0.94084490741029625</c:v>
                      </c:pt>
                      <c:pt idx="1542">
                        <c:v>0.94108796296446129</c:v>
                      </c:pt>
                      <c:pt idx="1543">
                        <c:v>0.94133101851862633</c:v>
                      </c:pt>
                      <c:pt idx="1544">
                        <c:v>0.94157407407279137</c:v>
                      </c:pt>
                      <c:pt idx="1545">
                        <c:v>0.94181712962695641</c:v>
                      </c:pt>
                      <c:pt idx="1546">
                        <c:v>0.94206018518112145</c:v>
                      </c:pt>
                      <c:pt idx="1547">
                        <c:v>0.94230324074256244</c:v>
                      </c:pt>
                      <c:pt idx="1548">
                        <c:v>0.94254629629672748</c:v>
                      </c:pt>
                      <c:pt idx="1549">
                        <c:v>0.94278935185089252</c:v>
                      </c:pt>
                      <c:pt idx="1550">
                        <c:v>0.94303240740505756</c:v>
                      </c:pt>
                      <c:pt idx="1551">
                        <c:v>0.9432754629592226</c:v>
                      </c:pt>
                      <c:pt idx="1552">
                        <c:v>0.9435185185206636</c:v>
                      </c:pt>
                      <c:pt idx="1553">
                        <c:v>0.94376157407482864</c:v>
                      </c:pt>
                      <c:pt idx="1554">
                        <c:v>0.94400462962899367</c:v>
                      </c:pt>
                      <c:pt idx="1555">
                        <c:v>0.94424768518315871</c:v>
                      </c:pt>
                      <c:pt idx="1556">
                        <c:v>0.94449074073732375</c:v>
                      </c:pt>
                      <c:pt idx="1557">
                        <c:v>0.94473379629876475</c:v>
                      </c:pt>
                      <c:pt idx="1558">
                        <c:v>0.94497685185292979</c:v>
                      </c:pt>
                      <c:pt idx="1559">
                        <c:v>0.94521990740709483</c:v>
                      </c:pt>
                      <c:pt idx="1560">
                        <c:v>0.94546296296125987</c:v>
                      </c:pt>
                      <c:pt idx="1561">
                        <c:v>0.94570601851542491</c:v>
                      </c:pt>
                      <c:pt idx="1562">
                        <c:v>0.9459490740768659</c:v>
                      </c:pt>
                      <c:pt idx="1563">
                        <c:v>0.94619212963103094</c:v>
                      </c:pt>
                      <c:pt idx="1564">
                        <c:v>0.94643518518519598</c:v>
                      </c:pt>
                      <c:pt idx="1565">
                        <c:v>0.94667824073936102</c:v>
                      </c:pt>
                      <c:pt idx="1566">
                        <c:v>0.94692129629352606</c:v>
                      </c:pt>
                      <c:pt idx="1567">
                        <c:v>0.94716435185496706</c:v>
                      </c:pt>
                      <c:pt idx="1568">
                        <c:v>0.94741898147863579</c:v>
                      </c:pt>
                      <c:pt idx="1569">
                        <c:v>0.94766203704007679</c:v>
                      </c:pt>
                      <c:pt idx="1570">
                        <c:v>0.94790509259424183</c:v>
                      </c:pt>
                      <c:pt idx="1571">
                        <c:v>0.94814814814840687</c:v>
                      </c:pt>
                      <c:pt idx="1572">
                        <c:v>0.94839120370257191</c:v>
                      </c:pt>
                      <c:pt idx="1573">
                        <c:v>0.94863425925673694</c:v>
                      </c:pt>
                      <c:pt idx="1574">
                        <c:v>0.94887731481090198</c:v>
                      </c:pt>
                      <c:pt idx="1575">
                        <c:v>0.94912037037234298</c:v>
                      </c:pt>
                      <c:pt idx="1576">
                        <c:v>0.94936342592650802</c:v>
                      </c:pt>
                      <c:pt idx="1577">
                        <c:v>0.94960648148067306</c:v>
                      </c:pt>
                      <c:pt idx="1578">
                        <c:v>0.9498495370348381</c:v>
                      </c:pt>
                      <c:pt idx="1579">
                        <c:v>0.95009259258900314</c:v>
                      </c:pt>
                      <c:pt idx="1580">
                        <c:v>0.95033564815044413</c:v>
                      </c:pt>
                      <c:pt idx="1581">
                        <c:v>0.95057870370460917</c:v>
                      </c:pt>
                      <c:pt idx="1582">
                        <c:v>0.95082175925877421</c:v>
                      </c:pt>
                      <c:pt idx="1583">
                        <c:v>0.95106481481293925</c:v>
                      </c:pt>
                      <c:pt idx="1584">
                        <c:v>0.95130787036710429</c:v>
                      </c:pt>
                      <c:pt idx="1585">
                        <c:v>0.95155092592854529</c:v>
                      </c:pt>
                      <c:pt idx="1586">
                        <c:v>0.95179398148271033</c:v>
                      </c:pt>
                      <c:pt idx="1587">
                        <c:v>0.95203703703687537</c:v>
                      </c:pt>
                      <c:pt idx="1588">
                        <c:v>0.95228009259104041</c:v>
                      </c:pt>
                      <c:pt idx="1589">
                        <c:v>0.95252314814520544</c:v>
                      </c:pt>
                      <c:pt idx="1590">
                        <c:v>0.95276620370664644</c:v>
                      </c:pt>
                      <c:pt idx="1591">
                        <c:v>0.95300925926081148</c:v>
                      </c:pt>
                      <c:pt idx="1592">
                        <c:v>0.95325231481497652</c:v>
                      </c:pt>
                      <c:pt idx="1593">
                        <c:v>0.95349537036914156</c:v>
                      </c:pt>
                      <c:pt idx="1594">
                        <c:v>0.9537384259233066</c:v>
                      </c:pt>
                      <c:pt idx="1595">
                        <c:v>0.95398148147747164</c:v>
                      </c:pt>
                      <c:pt idx="1596">
                        <c:v>0.95422453703891263</c:v>
                      </c:pt>
                      <c:pt idx="1597">
                        <c:v>0.95446759259307767</c:v>
                      </c:pt>
                      <c:pt idx="1598">
                        <c:v>0.95471064814724271</c:v>
                      </c:pt>
                      <c:pt idx="1599">
                        <c:v>0.95495370370140775</c:v>
                      </c:pt>
                      <c:pt idx="1600">
                        <c:v>0.95519675925557279</c:v>
                      </c:pt>
                      <c:pt idx="1601">
                        <c:v>0.95543981481701379</c:v>
                      </c:pt>
                      <c:pt idx="1602">
                        <c:v>0.95568287037117883</c:v>
                      </c:pt>
                      <c:pt idx="1603">
                        <c:v>0.95592592592534387</c:v>
                      </c:pt>
                      <c:pt idx="1604">
                        <c:v>0.95616898147950891</c:v>
                      </c:pt>
                      <c:pt idx="1605">
                        <c:v>0.95641203703367395</c:v>
                      </c:pt>
                      <c:pt idx="1606">
                        <c:v>0.95665509259511494</c:v>
                      </c:pt>
                      <c:pt idx="1607">
                        <c:v>0.95689814814927998</c:v>
                      </c:pt>
                      <c:pt idx="1608">
                        <c:v>0.95714120370344502</c:v>
                      </c:pt>
                      <c:pt idx="1609">
                        <c:v>0.95738425925761006</c:v>
                      </c:pt>
                      <c:pt idx="1610">
                        <c:v>0.9576273148117751</c:v>
                      </c:pt>
                      <c:pt idx="1611">
                        <c:v>0.9578703703732161</c:v>
                      </c:pt>
                      <c:pt idx="1612">
                        <c:v>0.95811342592738113</c:v>
                      </c:pt>
                      <c:pt idx="1613">
                        <c:v>0.95835648148154617</c:v>
                      </c:pt>
                      <c:pt idx="1614">
                        <c:v>0.95859953703571121</c:v>
                      </c:pt>
                      <c:pt idx="1615">
                        <c:v>0.95884259258987625</c:v>
                      </c:pt>
                      <c:pt idx="1616">
                        <c:v>0.95908564814404129</c:v>
                      </c:pt>
                      <c:pt idx="1617">
                        <c:v>0.95934027777498598</c:v>
                      </c:pt>
                      <c:pt idx="1618">
                        <c:v>0.95958333333642698</c:v>
                      </c:pt>
                      <c:pt idx="1619">
                        <c:v>0.95982638889059202</c:v>
                      </c:pt>
                      <c:pt idx="1620">
                        <c:v>0.96006944444475706</c:v>
                      </c:pt>
                      <c:pt idx="1621">
                        <c:v>0.9603124999989221</c:v>
                      </c:pt>
                      <c:pt idx="1622">
                        <c:v>0.96055555555308714</c:v>
                      </c:pt>
                      <c:pt idx="1623">
                        <c:v>0.96079861110725218</c:v>
                      </c:pt>
                      <c:pt idx="1624">
                        <c:v>0.96104166666869317</c:v>
                      </c:pt>
                      <c:pt idx="1625">
                        <c:v>0.96128472222285821</c:v>
                      </c:pt>
                      <c:pt idx="1626">
                        <c:v>0.96152777777702325</c:v>
                      </c:pt>
                      <c:pt idx="1627">
                        <c:v>0.96177083333118829</c:v>
                      </c:pt>
                      <c:pt idx="1628">
                        <c:v>0.96201388888535333</c:v>
                      </c:pt>
                      <c:pt idx="1629">
                        <c:v>0.96225694444679433</c:v>
                      </c:pt>
                      <c:pt idx="1630">
                        <c:v>0.96250000000095937</c:v>
                      </c:pt>
                      <c:pt idx="1631">
                        <c:v>0.96274305555512441</c:v>
                      </c:pt>
                      <c:pt idx="1632">
                        <c:v>0.96298611110928944</c:v>
                      </c:pt>
                      <c:pt idx="1633">
                        <c:v>0.96322916666345448</c:v>
                      </c:pt>
                      <c:pt idx="1634">
                        <c:v>0.96347222222489548</c:v>
                      </c:pt>
                      <c:pt idx="1635">
                        <c:v>0.96371527777906052</c:v>
                      </c:pt>
                      <c:pt idx="1636">
                        <c:v>0.96395833333322556</c:v>
                      </c:pt>
                      <c:pt idx="1637">
                        <c:v>0.9642013888873906</c:v>
                      </c:pt>
                      <c:pt idx="1638">
                        <c:v>0.96444444444155564</c:v>
                      </c:pt>
                      <c:pt idx="1639">
                        <c:v>0.96468750000299663</c:v>
                      </c:pt>
                      <c:pt idx="1640">
                        <c:v>0.96493055555716167</c:v>
                      </c:pt>
                      <c:pt idx="1641">
                        <c:v>0.96517361111132671</c:v>
                      </c:pt>
                      <c:pt idx="1642">
                        <c:v>0.96541666666549175</c:v>
                      </c:pt>
                      <c:pt idx="1643">
                        <c:v>0.96565972221965679</c:v>
                      </c:pt>
                      <c:pt idx="1644">
                        <c:v>0.96590277777382183</c:v>
                      </c:pt>
                      <c:pt idx="1645">
                        <c:v>0.96614583333526283</c:v>
                      </c:pt>
                      <c:pt idx="1646">
                        <c:v>0.96638888888942787</c:v>
                      </c:pt>
                      <c:pt idx="1647">
                        <c:v>0.96663194444359291</c:v>
                      </c:pt>
                      <c:pt idx="1648">
                        <c:v>0.96687499999775794</c:v>
                      </c:pt>
                      <c:pt idx="1649">
                        <c:v>0.96711805555192298</c:v>
                      </c:pt>
                      <c:pt idx="1650">
                        <c:v>0.96736111111336398</c:v>
                      </c:pt>
                      <c:pt idx="1651">
                        <c:v>0.96760416666752902</c:v>
                      </c:pt>
                      <c:pt idx="1652">
                        <c:v>0.96784722222169406</c:v>
                      </c:pt>
                      <c:pt idx="1653">
                        <c:v>0.9680902777758591</c:v>
                      </c:pt>
                      <c:pt idx="1654">
                        <c:v>0.96833333333002414</c:v>
                      </c:pt>
                      <c:pt idx="1655">
                        <c:v>0.96857638889146513</c:v>
                      </c:pt>
                      <c:pt idx="1656">
                        <c:v>0.96881944444563017</c:v>
                      </c:pt>
                      <c:pt idx="1657">
                        <c:v>0.96906249999979521</c:v>
                      </c:pt>
                      <c:pt idx="1658">
                        <c:v>0.96930555555396025</c:v>
                      </c:pt>
                      <c:pt idx="1659">
                        <c:v>0.96954861110812529</c:v>
                      </c:pt>
                      <c:pt idx="1660">
                        <c:v>0.96979166666956629</c:v>
                      </c:pt>
                      <c:pt idx="1661">
                        <c:v>0.97003472222373133</c:v>
                      </c:pt>
                      <c:pt idx="1662">
                        <c:v>0.97027777777789637</c:v>
                      </c:pt>
                      <c:pt idx="1663">
                        <c:v>0.97052083333206141</c:v>
                      </c:pt>
                      <c:pt idx="1664">
                        <c:v>0.97076388888622644</c:v>
                      </c:pt>
                      <c:pt idx="1665">
                        <c:v>0.97101851851717114</c:v>
                      </c:pt>
                      <c:pt idx="1666">
                        <c:v>0.97126157407133618</c:v>
                      </c:pt>
                      <c:pt idx="1667">
                        <c:v>0.97150462962550121</c:v>
                      </c:pt>
                      <c:pt idx="1668">
                        <c:v>0.97174768518694221</c:v>
                      </c:pt>
                      <c:pt idx="1669">
                        <c:v>0.97199074074110725</c:v>
                      </c:pt>
                      <c:pt idx="1670">
                        <c:v>0.97223379629527229</c:v>
                      </c:pt>
                      <c:pt idx="1671">
                        <c:v>0.97247685184943733</c:v>
                      </c:pt>
                      <c:pt idx="1672">
                        <c:v>0.97271990740360237</c:v>
                      </c:pt>
                      <c:pt idx="1673">
                        <c:v>0.97296296296504337</c:v>
                      </c:pt>
                      <c:pt idx="1674">
                        <c:v>0.9732060185192084</c:v>
                      </c:pt>
                      <c:pt idx="1675">
                        <c:v>0.97344907407337344</c:v>
                      </c:pt>
                      <c:pt idx="1676">
                        <c:v>0.97369212962753848</c:v>
                      </c:pt>
                      <c:pt idx="1677">
                        <c:v>0.97393518518170352</c:v>
                      </c:pt>
                      <c:pt idx="1678">
                        <c:v>0.97417824074314452</c:v>
                      </c:pt>
                      <c:pt idx="1679">
                        <c:v>0.97442129629730956</c:v>
                      </c:pt>
                      <c:pt idx="1680">
                        <c:v>0.9746643518514746</c:v>
                      </c:pt>
                      <c:pt idx="1681">
                        <c:v>0.97490740740563964</c:v>
                      </c:pt>
                      <c:pt idx="1682">
                        <c:v>0.97515046295980468</c:v>
                      </c:pt>
                      <c:pt idx="1683">
                        <c:v>0.97539351852124567</c:v>
                      </c:pt>
                      <c:pt idx="1684">
                        <c:v>0.97563657407541071</c:v>
                      </c:pt>
                      <c:pt idx="1685">
                        <c:v>0.97587962962957575</c:v>
                      </c:pt>
                      <c:pt idx="1686">
                        <c:v>0.97612268518374079</c:v>
                      </c:pt>
                      <c:pt idx="1687">
                        <c:v>0.97636574073790583</c:v>
                      </c:pt>
                      <c:pt idx="1688">
                        <c:v>0.97660879629934683</c:v>
                      </c:pt>
                      <c:pt idx="1689">
                        <c:v>0.97685185185351187</c:v>
                      </c:pt>
                      <c:pt idx="1690">
                        <c:v>0.9770949074076769</c:v>
                      </c:pt>
                      <c:pt idx="1691">
                        <c:v>0.97733796296184194</c:v>
                      </c:pt>
                      <c:pt idx="1692">
                        <c:v>0.97758101851600698</c:v>
                      </c:pt>
                      <c:pt idx="1693">
                        <c:v>0.97782407407017202</c:v>
                      </c:pt>
                      <c:pt idx="1694">
                        <c:v>0.97806712963161302</c:v>
                      </c:pt>
                      <c:pt idx="1695">
                        <c:v>0.97831018518577806</c:v>
                      </c:pt>
                      <c:pt idx="1696">
                        <c:v>0.9785532407399431</c:v>
                      </c:pt>
                      <c:pt idx="1697">
                        <c:v>0.97879629629410814</c:v>
                      </c:pt>
                      <c:pt idx="1698">
                        <c:v>0.97903935184827318</c:v>
                      </c:pt>
                      <c:pt idx="1699">
                        <c:v>0.97928240740971417</c:v>
                      </c:pt>
                      <c:pt idx="1700">
                        <c:v>0.97952546296387921</c:v>
                      </c:pt>
                      <c:pt idx="1701">
                        <c:v>0.97976851851804425</c:v>
                      </c:pt>
                      <c:pt idx="1702">
                        <c:v>0.98001157407220929</c:v>
                      </c:pt>
                      <c:pt idx="1703">
                        <c:v>0.98025462962637433</c:v>
                      </c:pt>
                      <c:pt idx="1704">
                        <c:v>0.98049768518781533</c:v>
                      </c:pt>
                      <c:pt idx="1705">
                        <c:v>0.98074074074198037</c:v>
                      </c:pt>
                      <c:pt idx="1706">
                        <c:v>0.9809837962961454</c:v>
                      </c:pt>
                      <c:pt idx="1707">
                        <c:v>0.98122685185031044</c:v>
                      </c:pt>
                      <c:pt idx="1708">
                        <c:v>0.98146990740447548</c:v>
                      </c:pt>
                      <c:pt idx="1709">
                        <c:v>0.98171296296591648</c:v>
                      </c:pt>
                      <c:pt idx="1710">
                        <c:v>0.98195601852008152</c:v>
                      </c:pt>
                      <c:pt idx="1711">
                        <c:v>0.98219907407424656</c:v>
                      </c:pt>
                      <c:pt idx="1712">
                        <c:v>0.9824421296284116</c:v>
                      </c:pt>
                      <c:pt idx="1713">
                        <c:v>0.98268518518257664</c:v>
                      </c:pt>
                      <c:pt idx="1714">
                        <c:v>0.98293981481352133</c:v>
                      </c:pt>
                      <c:pt idx="1715">
                        <c:v>0.98318287036768637</c:v>
                      </c:pt>
                      <c:pt idx="1716">
                        <c:v>0.98342592592185141</c:v>
                      </c:pt>
                      <c:pt idx="1717">
                        <c:v>0.9836689814832924</c:v>
                      </c:pt>
                      <c:pt idx="1718">
                        <c:v>0.98391203703745744</c:v>
                      </c:pt>
                      <c:pt idx="1719">
                        <c:v>0.98415509259162248</c:v>
                      </c:pt>
                      <c:pt idx="1720">
                        <c:v>0.98439814814578752</c:v>
                      </c:pt>
                      <c:pt idx="1721">
                        <c:v>0.98464120369995256</c:v>
                      </c:pt>
                      <c:pt idx="1722">
                        <c:v>0.98488425926139356</c:v>
                      </c:pt>
                      <c:pt idx="1723">
                        <c:v>0.9851273148155586</c:v>
                      </c:pt>
                      <c:pt idx="1724">
                        <c:v>0.98537037036972364</c:v>
                      </c:pt>
                      <c:pt idx="1725">
                        <c:v>0.98561342592388868</c:v>
                      </c:pt>
                      <c:pt idx="1726">
                        <c:v>0.98585648147805371</c:v>
                      </c:pt>
                      <c:pt idx="1727">
                        <c:v>0.98609953703949471</c:v>
                      </c:pt>
                      <c:pt idx="1728">
                        <c:v>0.98634259259365975</c:v>
                      </c:pt>
                      <c:pt idx="1729">
                        <c:v>0.98658564814782479</c:v>
                      </c:pt>
                      <c:pt idx="1730">
                        <c:v>0.98682870370198983</c:v>
                      </c:pt>
                      <c:pt idx="1731">
                        <c:v>0.98707175925615487</c:v>
                      </c:pt>
                      <c:pt idx="1732">
                        <c:v>0.98731481481759586</c:v>
                      </c:pt>
                      <c:pt idx="1733">
                        <c:v>0.9875578703717609</c:v>
                      </c:pt>
                      <c:pt idx="1734">
                        <c:v>0.98780092592592594</c:v>
                      </c:pt>
                      <c:pt idx="1735">
                        <c:v>0.98804398148009098</c:v>
                      </c:pt>
                      <c:pt idx="1736">
                        <c:v>0.98828703703425602</c:v>
                      </c:pt>
                      <c:pt idx="1737">
                        <c:v>0.98853009259569702</c:v>
                      </c:pt>
                      <c:pt idx="1738">
                        <c:v>0.98877314814986206</c:v>
                      </c:pt>
                      <c:pt idx="1739">
                        <c:v>0.9890162037040271</c:v>
                      </c:pt>
                      <c:pt idx="1740">
                        <c:v>0.98925925925819214</c:v>
                      </c:pt>
                      <c:pt idx="1741">
                        <c:v>0.98950231481235718</c:v>
                      </c:pt>
                      <c:pt idx="1742">
                        <c:v>0.98974537036652221</c:v>
                      </c:pt>
                      <c:pt idx="1743">
                        <c:v>0.98998842592796321</c:v>
                      </c:pt>
                      <c:pt idx="1744">
                        <c:v>0.99023148148212825</c:v>
                      </c:pt>
                      <c:pt idx="1745">
                        <c:v>0.99047453703629329</c:v>
                      </c:pt>
                      <c:pt idx="1746">
                        <c:v>0.99071759259045833</c:v>
                      </c:pt>
                      <c:pt idx="1747">
                        <c:v>0.99096064814462337</c:v>
                      </c:pt>
                      <c:pt idx="1748">
                        <c:v>0.99120370370606437</c:v>
                      </c:pt>
                      <c:pt idx="1749">
                        <c:v>0.9914467592602294</c:v>
                      </c:pt>
                      <c:pt idx="1750">
                        <c:v>0.99168981481439444</c:v>
                      </c:pt>
                      <c:pt idx="1751">
                        <c:v>0.99193287036855948</c:v>
                      </c:pt>
                      <c:pt idx="1752">
                        <c:v>0.99217592592272452</c:v>
                      </c:pt>
                      <c:pt idx="1753">
                        <c:v>0.99241898148416552</c:v>
                      </c:pt>
                      <c:pt idx="1754">
                        <c:v>0.99266203703833056</c:v>
                      </c:pt>
                      <c:pt idx="1755">
                        <c:v>0.9929050925924956</c:v>
                      </c:pt>
                      <c:pt idx="1756">
                        <c:v>0.99314814814666064</c:v>
                      </c:pt>
                      <c:pt idx="1757">
                        <c:v>0.99339120370082568</c:v>
                      </c:pt>
                      <c:pt idx="1758">
                        <c:v>0.99363425926226667</c:v>
                      </c:pt>
                      <c:pt idx="1759">
                        <c:v>0.99387731481643171</c:v>
                      </c:pt>
                      <c:pt idx="1760">
                        <c:v>0.99412037037059675</c:v>
                      </c:pt>
                      <c:pt idx="1761">
                        <c:v>0.99436342592476179</c:v>
                      </c:pt>
                      <c:pt idx="1762">
                        <c:v>0.99461805555570648</c:v>
                      </c:pt>
                      <c:pt idx="1763">
                        <c:v>0.99486111110987152</c:v>
                      </c:pt>
                      <c:pt idx="1764">
                        <c:v>0.99510416666403656</c:v>
                      </c:pt>
                      <c:pt idx="1765">
                        <c:v>0.9953472222182016</c:v>
                      </c:pt>
                      <c:pt idx="1766">
                        <c:v>0.9955902777796426</c:v>
                      </c:pt>
                      <c:pt idx="1767">
                        <c:v>0.99583333333380764</c:v>
                      </c:pt>
                      <c:pt idx="1768">
                        <c:v>0.99607638888797267</c:v>
                      </c:pt>
                      <c:pt idx="1769">
                        <c:v>0.99631944444213771</c:v>
                      </c:pt>
                      <c:pt idx="1770">
                        <c:v>0.99656249999630275</c:v>
                      </c:pt>
                      <c:pt idx="1771">
                        <c:v>0.99680555555774375</c:v>
                      </c:pt>
                      <c:pt idx="1772">
                        <c:v>0.99704861111190879</c:v>
                      </c:pt>
                      <c:pt idx="1773">
                        <c:v>0.99729166666607383</c:v>
                      </c:pt>
                      <c:pt idx="1774">
                        <c:v>0.99753472222023887</c:v>
                      </c:pt>
                      <c:pt idx="1775">
                        <c:v>0.99777777777440391</c:v>
                      </c:pt>
                      <c:pt idx="1776">
                        <c:v>0.9980208333358449</c:v>
                      </c:pt>
                      <c:pt idx="1777">
                        <c:v>0.99826388889000994</c:v>
                      </c:pt>
                      <c:pt idx="1778">
                        <c:v>0.99850694444417498</c:v>
                      </c:pt>
                      <c:pt idx="1779">
                        <c:v>0.99874999999834002</c:v>
                      </c:pt>
                      <c:pt idx="1780">
                        <c:v>0.99899305555250506</c:v>
                      </c:pt>
                      <c:pt idx="1781">
                        <c:v>0.99923611111394606</c:v>
                      </c:pt>
                      <c:pt idx="1782">
                        <c:v>0.9994791666681111</c:v>
                      </c:pt>
                      <c:pt idx="1783">
                        <c:v>0.99972222222227614</c:v>
                      </c:pt>
                      <c:pt idx="1784">
                        <c:v>0.99996527777644117</c:v>
                      </c:pt>
                      <c:pt idx="1785">
                        <c:v>1.0002083333306062</c:v>
                      </c:pt>
                      <c:pt idx="1786">
                        <c:v>1.0004513888847713</c:v>
                      </c:pt>
                      <c:pt idx="1787">
                        <c:v>1.0006944444462123</c:v>
                      </c:pt>
                      <c:pt idx="1788">
                        <c:v>1.0009375000003773</c:v>
                      </c:pt>
                      <c:pt idx="1789">
                        <c:v>1.0011805555545423</c:v>
                      </c:pt>
                      <c:pt idx="1790">
                        <c:v>1.0014236111087074</c:v>
                      </c:pt>
                      <c:pt idx="1791">
                        <c:v>1.0016666666628724</c:v>
                      </c:pt>
                      <c:pt idx="1792">
                        <c:v>1.0019097222243134</c:v>
                      </c:pt>
                      <c:pt idx="1793">
                        <c:v>1.0021527777784784</c:v>
                      </c:pt>
                      <c:pt idx="1794">
                        <c:v>1.0023958333326435</c:v>
                      </c:pt>
                      <c:pt idx="1795">
                        <c:v>1.0026388888868085</c:v>
                      </c:pt>
                      <c:pt idx="1796">
                        <c:v>1.0028819444409736</c:v>
                      </c:pt>
                      <c:pt idx="1797">
                        <c:v>1.0031250000024146</c:v>
                      </c:pt>
                      <c:pt idx="1798">
                        <c:v>1.0033680555565796</c:v>
                      </c:pt>
                      <c:pt idx="1799">
                        <c:v>1.0036111111107446</c:v>
                      </c:pt>
                      <c:pt idx="1800">
                        <c:v>1.0038541666649097</c:v>
                      </c:pt>
                      <c:pt idx="1801">
                        <c:v>1.0040972222190747</c:v>
                      </c:pt>
                      <c:pt idx="1802">
                        <c:v>1.0043402777805157</c:v>
                      </c:pt>
                      <c:pt idx="1803">
                        <c:v>1.0045833333346808</c:v>
                      </c:pt>
                      <c:pt idx="1804">
                        <c:v>1.0048263888888458</c:v>
                      </c:pt>
                      <c:pt idx="1805">
                        <c:v>1.0050694444430108</c:v>
                      </c:pt>
                      <c:pt idx="1806">
                        <c:v>1.0053124999971759</c:v>
                      </c:pt>
                      <c:pt idx="1807">
                        <c:v>1.0055555555586169</c:v>
                      </c:pt>
                      <c:pt idx="1808">
                        <c:v>1.0057986111127819</c:v>
                      </c:pt>
                      <c:pt idx="1809">
                        <c:v>1.0060416666669469</c:v>
                      </c:pt>
                      <c:pt idx="1810">
                        <c:v>1.006284722221112</c:v>
                      </c:pt>
                      <c:pt idx="1811">
                        <c:v>1.0065393518520567</c:v>
                      </c:pt>
                      <c:pt idx="1812">
                        <c:v>1.0067824074062217</c:v>
                      </c:pt>
                      <c:pt idx="1813">
                        <c:v>1.0070254629603868</c:v>
                      </c:pt>
                      <c:pt idx="1814">
                        <c:v>1.0072685185145518</c:v>
                      </c:pt>
                      <c:pt idx="1815">
                        <c:v>1.0075115740759928</c:v>
                      </c:pt>
                      <c:pt idx="1816">
                        <c:v>1.0077546296301578</c:v>
                      </c:pt>
                      <c:pt idx="1817">
                        <c:v>1.0079976851843229</c:v>
                      </c:pt>
                      <c:pt idx="1818">
                        <c:v>1.0082407407384879</c:v>
                      </c:pt>
                      <c:pt idx="1819">
                        <c:v>1.0084837962926529</c:v>
                      </c:pt>
                      <c:pt idx="1820">
                        <c:v>1.0087268518540939</c:v>
                      </c:pt>
                      <c:pt idx="1821">
                        <c:v>1.008969907408259</c:v>
                      </c:pt>
                      <c:pt idx="1822">
                        <c:v>1.009212962962424</c:v>
                      </c:pt>
                      <c:pt idx="1823">
                        <c:v>1.0094560185165891</c:v>
                      </c:pt>
                      <c:pt idx="1824">
                        <c:v>1.0096990740707541</c:v>
                      </c:pt>
                      <c:pt idx="1825">
                        <c:v>1.0099421296321951</c:v>
                      </c:pt>
                      <c:pt idx="1826">
                        <c:v>1.0101851851863601</c:v>
                      </c:pt>
                      <c:pt idx="1827">
                        <c:v>1.0104282407405252</c:v>
                      </c:pt>
                      <c:pt idx="1828">
                        <c:v>1.0106712962946902</c:v>
                      </c:pt>
                      <c:pt idx="1829">
                        <c:v>1.0109143518488553</c:v>
                      </c:pt>
                      <c:pt idx="1830">
                        <c:v>1.0111574074102962</c:v>
                      </c:pt>
                      <c:pt idx="1831">
                        <c:v>1.0114004629644613</c:v>
                      </c:pt>
                      <c:pt idx="1832">
                        <c:v>1.0116435185186263</c:v>
                      </c:pt>
                      <c:pt idx="1833">
                        <c:v>1.0118865740727914</c:v>
                      </c:pt>
                      <c:pt idx="1834">
                        <c:v>1.0121296296269564</c:v>
                      </c:pt>
                      <c:pt idx="1835">
                        <c:v>1.0123726851811214</c:v>
                      </c:pt>
                      <c:pt idx="1836">
                        <c:v>1.0126157407425624</c:v>
                      </c:pt>
                      <c:pt idx="1837">
                        <c:v>1.0128587962967275</c:v>
                      </c:pt>
                      <c:pt idx="1838">
                        <c:v>1.0131018518508925</c:v>
                      </c:pt>
                      <c:pt idx="1839">
                        <c:v>1.0133449074050576</c:v>
                      </c:pt>
                      <c:pt idx="1840">
                        <c:v>1.0135879629592226</c:v>
                      </c:pt>
                      <c:pt idx="1841">
                        <c:v>1.0138310185206636</c:v>
                      </c:pt>
                      <c:pt idx="1842">
                        <c:v>1.0140740740748286</c:v>
                      </c:pt>
                      <c:pt idx="1843">
                        <c:v>1.0143171296289937</c:v>
                      </c:pt>
                      <c:pt idx="1844">
                        <c:v>1.0145601851831587</c:v>
                      </c:pt>
                      <c:pt idx="1845">
                        <c:v>1.0148032407373238</c:v>
                      </c:pt>
                      <c:pt idx="1846">
                        <c:v>1.0150462962987647</c:v>
                      </c:pt>
                      <c:pt idx="1847">
                        <c:v>1.0152893518529298</c:v>
                      </c:pt>
                      <c:pt idx="1848">
                        <c:v>1.0155324074070948</c:v>
                      </c:pt>
                      <c:pt idx="1849">
                        <c:v>1.0157754629612599</c:v>
                      </c:pt>
                      <c:pt idx="1850">
                        <c:v>1.0160185185154249</c:v>
                      </c:pt>
                      <c:pt idx="1851">
                        <c:v>1.0162615740768659</c:v>
                      </c:pt>
                      <c:pt idx="1852">
                        <c:v>1.0165046296310309</c:v>
                      </c:pt>
                      <c:pt idx="1853">
                        <c:v>1.016747685185196</c:v>
                      </c:pt>
                      <c:pt idx="1854">
                        <c:v>1.016990740739361</c:v>
                      </c:pt>
                      <c:pt idx="1855">
                        <c:v>1.0172337962935261</c:v>
                      </c:pt>
                      <c:pt idx="1856">
                        <c:v>1.0174768518549671</c:v>
                      </c:pt>
                      <c:pt idx="1857">
                        <c:v>1.0177199074091321</c:v>
                      </c:pt>
                      <c:pt idx="1858">
                        <c:v>1.0179629629632971</c:v>
                      </c:pt>
                      <c:pt idx="1859">
                        <c:v>1.0182175925942418</c:v>
                      </c:pt>
                      <c:pt idx="1860">
                        <c:v>1.0184606481484069</c:v>
                      </c:pt>
                      <c:pt idx="1861">
                        <c:v>1.0187037037025719</c:v>
                      </c:pt>
                      <c:pt idx="1862">
                        <c:v>1.0189467592567369</c:v>
                      </c:pt>
                      <c:pt idx="1863">
                        <c:v>1.019189814810902</c:v>
                      </c:pt>
                      <c:pt idx="1864">
                        <c:v>1.019432870372343</c:v>
                      </c:pt>
                      <c:pt idx="1865">
                        <c:v>1.019675925926508</c:v>
                      </c:pt>
                      <c:pt idx="1866">
                        <c:v>1.0199189814806731</c:v>
                      </c:pt>
                      <c:pt idx="1867">
                        <c:v>1.0201620370348381</c:v>
                      </c:pt>
                      <c:pt idx="1868">
                        <c:v>1.0204050925890031</c:v>
                      </c:pt>
                      <c:pt idx="1869">
                        <c:v>1.0206481481504441</c:v>
                      </c:pt>
                      <c:pt idx="1870">
                        <c:v>1.0208912037046092</c:v>
                      </c:pt>
                      <c:pt idx="1871">
                        <c:v>1.0211342592587742</c:v>
                      </c:pt>
                      <c:pt idx="1872">
                        <c:v>1.0213773148129393</c:v>
                      </c:pt>
                      <c:pt idx="1873">
                        <c:v>1.0216203703671043</c:v>
                      </c:pt>
                      <c:pt idx="1874">
                        <c:v>1.0218634259285453</c:v>
                      </c:pt>
                      <c:pt idx="1875">
                        <c:v>1.0221064814827103</c:v>
                      </c:pt>
                      <c:pt idx="1876">
                        <c:v>1.0223495370368754</c:v>
                      </c:pt>
                      <c:pt idx="1877">
                        <c:v>1.0225925925910404</c:v>
                      </c:pt>
                      <c:pt idx="1878">
                        <c:v>1.0228356481452054</c:v>
                      </c:pt>
                      <c:pt idx="1879">
                        <c:v>1.0230787037066464</c:v>
                      </c:pt>
                      <c:pt idx="1880">
                        <c:v>1.0233217592608115</c:v>
                      </c:pt>
                      <c:pt idx="1881">
                        <c:v>1.0235648148149765</c:v>
                      </c:pt>
                      <c:pt idx="1882">
                        <c:v>1.0238078703691416</c:v>
                      </c:pt>
                      <c:pt idx="1883">
                        <c:v>1.0240509259233066</c:v>
                      </c:pt>
                      <c:pt idx="1884">
                        <c:v>1.0242939814774716</c:v>
                      </c:pt>
                      <c:pt idx="1885">
                        <c:v>1.0245370370389126</c:v>
                      </c:pt>
                      <c:pt idx="1886">
                        <c:v>1.0247800925930777</c:v>
                      </c:pt>
                      <c:pt idx="1887">
                        <c:v>1.0250231481472427</c:v>
                      </c:pt>
                      <c:pt idx="1888">
                        <c:v>1.0252662037014078</c:v>
                      </c:pt>
                      <c:pt idx="1889">
                        <c:v>1.0255092592555728</c:v>
                      </c:pt>
                      <c:pt idx="1890">
                        <c:v>1.0257523148170138</c:v>
                      </c:pt>
                      <c:pt idx="1891">
                        <c:v>1.0259953703711788</c:v>
                      </c:pt>
                      <c:pt idx="1892">
                        <c:v>1.0262384259253439</c:v>
                      </c:pt>
                      <c:pt idx="1893">
                        <c:v>1.0264814814795089</c:v>
                      </c:pt>
                      <c:pt idx="1894">
                        <c:v>1.0267245370336739</c:v>
                      </c:pt>
                      <c:pt idx="1895">
                        <c:v>1.0269675925951149</c:v>
                      </c:pt>
                      <c:pt idx="1896">
                        <c:v>1.02721064814928</c:v>
                      </c:pt>
                      <c:pt idx="1897">
                        <c:v>1.027453703703445</c:v>
                      </c:pt>
                      <c:pt idx="1898">
                        <c:v>1.0276967592576101</c:v>
                      </c:pt>
                      <c:pt idx="1899">
                        <c:v>1.0279398148117751</c:v>
                      </c:pt>
                      <c:pt idx="1900">
                        <c:v>1.0281828703732161</c:v>
                      </c:pt>
                      <c:pt idx="1901">
                        <c:v>1.0284259259273811</c:v>
                      </c:pt>
                      <c:pt idx="1902">
                        <c:v>1.0286689814815462</c:v>
                      </c:pt>
                      <c:pt idx="1903">
                        <c:v>1.0289120370357112</c:v>
                      </c:pt>
                      <c:pt idx="1904">
                        <c:v>1.0291550925898763</c:v>
                      </c:pt>
                      <c:pt idx="1905">
                        <c:v>1.0293981481440413</c:v>
                      </c:pt>
                      <c:pt idx="1906">
                        <c:v>1.0296412037054823</c:v>
                      </c:pt>
                      <c:pt idx="1907">
                        <c:v>1.029895833336427</c:v>
                      </c:pt>
                      <c:pt idx="1908">
                        <c:v>1.030138888890592</c:v>
                      </c:pt>
                      <c:pt idx="1909">
                        <c:v>1.0303819444447571</c:v>
                      </c:pt>
                      <c:pt idx="1910">
                        <c:v>1.0306249999989221</c:v>
                      </c:pt>
                      <c:pt idx="1911">
                        <c:v>1.0308680555530871</c:v>
                      </c:pt>
                      <c:pt idx="1912">
                        <c:v>1.0311111111072522</c:v>
                      </c:pt>
                      <c:pt idx="1913">
                        <c:v>1.0313541666686932</c:v>
                      </c:pt>
                      <c:pt idx="1914">
                        <c:v>1.0315972222228582</c:v>
                      </c:pt>
                      <c:pt idx="1915">
                        <c:v>1.0318402777770233</c:v>
                      </c:pt>
                      <c:pt idx="1916">
                        <c:v>1.0320833333311883</c:v>
                      </c:pt>
                      <c:pt idx="1917">
                        <c:v>1.0323263888853533</c:v>
                      </c:pt>
                      <c:pt idx="1918">
                        <c:v>1.0325694444467943</c:v>
                      </c:pt>
                      <c:pt idx="1919">
                        <c:v>1.0328125000009594</c:v>
                      </c:pt>
                      <c:pt idx="1920">
                        <c:v>1.0330555555551244</c:v>
                      </c:pt>
                      <c:pt idx="1921">
                        <c:v>1.0332986111092894</c:v>
                      </c:pt>
                      <c:pt idx="1922">
                        <c:v>1.0335416666634545</c:v>
                      </c:pt>
                      <c:pt idx="1923">
                        <c:v>1.0337847222248955</c:v>
                      </c:pt>
                      <c:pt idx="1924">
                        <c:v>1.0340277777790605</c:v>
                      </c:pt>
                      <c:pt idx="1925">
                        <c:v>1.0342708333332256</c:v>
                      </c:pt>
                      <c:pt idx="1926">
                        <c:v>1.0345138888873906</c:v>
                      </c:pt>
                      <c:pt idx="1927">
                        <c:v>1.0347569444415556</c:v>
                      </c:pt>
                      <c:pt idx="1928">
                        <c:v>1.0350000000029966</c:v>
                      </c:pt>
                      <c:pt idx="1929">
                        <c:v>1.0352430555571617</c:v>
                      </c:pt>
                      <c:pt idx="1930">
                        <c:v>1.0354861111113267</c:v>
                      </c:pt>
                      <c:pt idx="1931">
                        <c:v>1.0357291666654918</c:v>
                      </c:pt>
                      <c:pt idx="1932">
                        <c:v>1.0359722222196568</c:v>
                      </c:pt>
                      <c:pt idx="1933">
                        <c:v>1.0362152777738218</c:v>
                      </c:pt>
                      <c:pt idx="1934">
                        <c:v>1.0364583333352628</c:v>
                      </c:pt>
                      <c:pt idx="1935">
                        <c:v>1.0367013888894279</c:v>
                      </c:pt>
                      <c:pt idx="1936">
                        <c:v>1.0369444444435929</c:v>
                      </c:pt>
                      <c:pt idx="1937">
                        <c:v>1.0371874999977579</c:v>
                      </c:pt>
                      <c:pt idx="1938">
                        <c:v>1.037430555551923</c:v>
                      </c:pt>
                      <c:pt idx="1939">
                        <c:v>1.037673611113364</c:v>
                      </c:pt>
                      <c:pt idx="1940">
                        <c:v>1.037916666667529</c:v>
                      </c:pt>
                      <c:pt idx="1941">
                        <c:v>1.0381597222216941</c:v>
                      </c:pt>
                      <c:pt idx="1942">
                        <c:v>1.0384027777758591</c:v>
                      </c:pt>
                      <c:pt idx="1943">
                        <c:v>1.0386458333300241</c:v>
                      </c:pt>
                      <c:pt idx="1944">
                        <c:v>1.0388888888914651</c:v>
                      </c:pt>
                      <c:pt idx="1945">
                        <c:v>1.0391319444456302</c:v>
                      </c:pt>
                      <c:pt idx="1946">
                        <c:v>1.0393749999997952</c:v>
                      </c:pt>
                      <c:pt idx="1947">
                        <c:v>1.0396180555539603</c:v>
                      </c:pt>
                      <c:pt idx="1948">
                        <c:v>1.0398611111081253</c:v>
                      </c:pt>
                      <c:pt idx="1949">
                        <c:v>1.0401041666695663</c:v>
                      </c:pt>
                      <c:pt idx="1950">
                        <c:v>1.0403472222237313</c:v>
                      </c:pt>
                      <c:pt idx="1951">
                        <c:v>1.0405902777778964</c:v>
                      </c:pt>
                      <c:pt idx="1952">
                        <c:v>1.0408333333320614</c:v>
                      </c:pt>
                      <c:pt idx="1953">
                        <c:v>1.0410763888862264</c:v>
                      </c:pt>
                      <c:pt idx="1954">
                        <c:v>1.0413194444403915</c:v>
                      </c:pt>
                      <c:pt idx="1955">
                        <c:v>1.0415625000018325</c:v>
                      </c:pt>
                      <c:pt idx="1956">
                        <c:v>1.0418171296255012</c:v>
                      </c:pt>
                      <c:pt idx="1957">
                        <c:v>1.0420601851869422</c:v>
                      </c:pt>
                      <c:pt idx="1958">
                        <c:v>1.0423032407411073</c:v>
                      </c:pt>
                      <c:pt idx="1959">
                        <c:v>1.0425462962952723</c:v>
                      </c:pt>
                      <c:pt idx="1960">
                        <c:v>1.0427893518494373</c:v>
                      </c:pt>
                      <c:pt idx="1961">
                        <c:v>1.0430324074036024</c:v>
                      </c:pt>
                      <c:pt idx="1962">
                        <c:v>1.0432754629650434</c:v>
                      </c:pt>
                      <c:pt idx="1963">
                        <c:v>1.0435185185192084</c:v>
                      </c:pt>
                      <c:pt idx="1964">
                        <c:v>1.0437615740733734</c:v>
                      </c:pt>
                      <c:pt idx="1965">
                        <c:v>1.0440046296275385</c:v>
                      </c:pt>
                      <c:pt idx="1966">
                        <c:v>1.0442476851817035</c:v>
                      </c:pt>
                      <c:pt idx="1967">
                        <c:v>1.0444907407431445</c:v>
                      </c:pt>
                      <c:pt idx="1968">
                        <c:v>1.0447337962973096</c:v>
                      </c:pt>
                      <c:pt idx="1969">
                        <c:v>1.0449768518514746</c:v>
                      </c:pt>
                      <c:pt idx="1970">
                        <c:v>1.0452199074056396</c:v>
                      </c:pt>
                      <c:pt idx="1971">
                        <c:v>1.0454629629598047</c:v>
                      </c:pt>
                      <c:pt idx="1972">
                        <c:v>1.0457060185212457</c:v>
                      </c:pt>
                      <c:pt idx="1973">
                        <c:v>1.0459490740754107</c:v>
                      </c:pt>
                      <c:pt idx="1974">
                        <c:v>1.0461921296295758</c:v>
                      </c:pt>
                      <c:pt idx="1975">
                        <c:v>1.0464351851837408</c:v>
                      </c:pt>
                      <c:pt idx="1976">
                        <c:v>1.0466782407379058</c:v>
                      </c:pt>
                      <c:pt idx="1977">
                        <c:v>1.0469212962993468</c:v>
                      </c:pt>
                      <c:pt idx="1978">
                        <c:v>1.0471643518535119</c:v>
                      </c:pt>
                      <c:pt idx="1979">
                        <c:v>1.0474074074076769</c:v>
                      </c:pt>
                      <c:pt idx="1980">
                        <c:v>1.0476504629618419</c:v>
                      </c:pt>
                      <c:pt idx="1981">
                        <c:v>1.047893518516007</c:v>
                      </c:pt>
                      <c:pt idx="1982">
                        <c:v>1.048136574070172</c:v>
                      </c:pt>
                      <c:pt idx="1983">
                        <c:v>1.048379629631613</c:v>
                      </c:pt>
                      <c:pt idx="1984">
                        <c:v>1.0486226851857781</c:v>
                      </c:pt>
                      <c:pt idx="1985">
                        <c:v>1.0488657407399431</c:v>
                      </c:pt>
                      <c:pt idx="1986">
                        <c:v>1.0491087962941081</c:v>
                      </c:pt>
                      <c:pt idx="1987">
                        <c:v>1.0493518518482732</c:v>
                      </c:pt>
                      <c:pt idx="1988">
                        <c:v>1.0495949074097142</c:v>
                      </c:pt>
                      <c:pt idx="1989">
                        <c:v>1.0498379629638792</c:v>
                      </c:pt>
                      <c:pt idx="1990">
                        <c:v>1.0500810185180443</c:v>
                      </c:pt>
                      <c:pt idx="1991">
                        <c:v>1.0503240740722093</c:v>
                      </c:pt>
                      <c:pt idx="1992">
                        <c:v>1.0505671296263743</c:v>
                      </c:pt>
                      <c:pt idx="1993">
                        <c:v>1.0508101851878153</c:v>
                      </c:pt>
                      <c:pt idx="1994">
                        <c:v>1.0510532407419804</c:v>
                      </c:pt>
                      <c:pt idx="1995">
                        <c:v>1.0512962962961454</c:v>
                      </c:pt>
                      <c:pt idx="1996">
                        <c:v>1.0515393518503104</c:v>
                      </c:pt>
                      <c:pt idx="1997">
                        <c:v>1.0517824074044755</c:v>
                      </c:pt>
                      <c:pt idx="1998">
                        <c:v>1.0520254629659165</c:v>
                      </c:pt>
                      <c:pt idx="1999">
                        <c:v>1.0522685185200815</c:v>
                      </c:pt>
                      <c:pt idx="2000">
                        <c:v>1.0525115740742466</c:v>
                      </c:pt>
                      <c:pt idx="2001">
                        <c:v>1.0527546296284116</c:v>
                      </c:pt>
                      <c:pt idx="2002">
                        <c:v>1.0529976851825766</c:v>
                      </c:pt>
                      <c:pt idx="2003">
                        <c:v>1.0532407407367417</c:v>
                      </c:pt>
                      <c:pt idx="2004">
                        <c:v>1.0534837962981827</c:v>
                      </c:pt>
                      <c:pt idx="2005">
                        <c:v>1.0537384259218514</c:v>
                      </c:pt>
                      <c:pt idx="2006">
                        <c:v>1.0539814814832924</c:v>
                      </c:pt>
                      <c:pt idx="2007">
                        <c:v>1.0542245370374574</c:v>
                      </c:pt>
                      <c:pt idx="2008">
                        <c:v>1.0544675925916225</c:v>
                      </c:pt>
                      <c:pt idx="2009">
                        <c:v>1.0547106481457875</c:v>
                      </c:pt>
                      <c:pt idx="2010">
                        <c:v>1.0549537036999526</c:v>
                      </c:pt>
                      <c:pt idx="2011">
                        <c:v>1.0551967592613936</c:v>
                      </c:pt>
                      <c:pt idx="2012">
                        <c:v>1.0554398148155586</c:v>
                      </c:pt>
                      <c:pt idx="2013">
                        <c:v>1.0556828703697236</c:v>
                      </c:pt>
                      <c:pt idx="2014">
                        <c:v>1.0559259259238887</c:v>
                      </c:pt>
                      <c:pt idx="2015">
                        <c:v>1.0561689814780537</c:v>
                      </c:pt>
                      <c:pt idx="2016">
                        <c:v>1.0564120370394947</c:v>
                      </c:pt>
                      <c:pt idx="2017">
                        <c:v>1.0566550925936598</c:v>
                      </c:pt>
                      <c:pt idx="2018">
                        <c:v>1.0568981481478248</c:v>
                      </c:pt>
                      <c:pt idx="2019">
                        <c:v>1.0571412037019898</c:v>
                      </c:pt>
                      <c:pt idx="2020">
                        <c:v>1.0573842592561549</c:v>
                      </c:pt>
                      <c:pt idx="2021">
                        <c:v>1.0576273148175959</c:v>
                      </c:pt>
                      <c:pt idx="2022">
                        <c:v>1.0578703703717609</c:v>
                      </c:pt>
                      <c:pt idx="2023">
                        <c:v>1.0581134259259259</c:v>
                      </c:pt>
                      <c:pt idx="2024">
                        <c:v>1.058356481480091</c:v>
                      </c:pt>
                      <c:pt idx="2025">
                        <c:v>1.058599537034256</c:v>
                      </c:pt>
                      <c:pt idx="2026">
                        <c:v>1.058842592595697</c:v>
                      </c:pt>
                      <c:pt idx="2027">
                        <c:v>1.0590856481498621</c:v>
                      </c:pt>
                      <c:pt idx="2028">
                        <c:v>1.0593287037040271</c:v>
                      </c:pt>
                      <c:pt idx="2029">
                        <c:v>1.0595717592581921</c:v>
                      </c:pt>
                      <c:pt idx="2030">
                        <c:v>1.0598148148123572</c:v>
                      </c:pt>
                      <c:pt idx="2031">
                        <c:v>1.0600578703665222</c:v>
                      </c:pt>
                      <c:pt idx="2032">
                        <c:v>1.0603009259279632</c:v>
                      </c:pt>
                      <c:pt idx="2033">
                        <c:v>1.0605439814821283</c:v>
                      </c:pt>
                      <c:pt idx="2034">
                        <c:v>1.0607870370362933</c:v>
                      </c:pt>
                      <c:pt idx="2035">
                        <c:v>1.0610300925904583</c:v>
                      </c:pt>
                      <c:pt idx="2036">
                        <c:v>1.0612731481446234</c:v>
                      </c:pt>
                      <c:pt idx="2037">
                        <c:v>1.0615162037060644</c:v>
                      </c:pt>
                      <c:pt idx="2038">
                        <c:v>1.0617592592602294</c:v>
                      </c:pt>
                      <c:pt idx="2039">
                        <c:v>1.0620023148143944</c:v>
                      </c:pt>
                      <c:pt idx="2040">
                        <c:v>1.0622453703685595</c:v>
                      </c:pt>
                      <c:pt idx="2041">
                        <c:v>1.0624884259227245</c:v>
                      </c:pt>
                      <c:pt idx="2042">
                        <c:v>1.0627314814841655</c:v>
                      </c:pt>
                      <c:pt idx="2043">
                        <c:v>1.0629745370383306</c:v>
                      </c:pt>
                      <c:pt idx="2044">
                        <c:v>1.0632175925924956</c:v>
                      </c:pt>
                      <c:pt idx="2045">
                        <c:v>1.0634606481466606</c:v>
                      </c:pt>
                      <c:pt idx="2046">
                        <c:v>1.0637037037008257</c:v>
                      </c:pt>
                      <c:pt idx="2047">
                        <c:v>1.0639467592622667</c:v>
                      </c:pt>
                      <c:pt idx="2048">
                        <c:v>1.0641898148164317</c:v>
                      </c:pt>
                      <c:pt idx="2049">
                        <c:v>1.0644328703705968</c:v>
                      </c:pt>
                      <c:pt idx="2050">
                        <c:v>1.0646759259247618</c:v>
                      </c:pt>
                      <c:pt idx="2051">
                        <c:v>1.0649189814789268</c:v>
                      </c:pt>
                      <c:pt idx="2052">
                        <c:v>1.0651620370330919</c:v>
                      </c:pt>
                      <c:pt idx="2053">
                        <c:v>1.0654166666640366</c:v>
                      </c:pt>
                      <c:pt idx="2054">
                        <c:v>1.0656597222182016</c:v>
                      </c:pt>
                      <c:pt idx="2055">
                        <c:v>1.0659027777796426</c:v>
                      </c:pt>
                      <c:pt idx="2056">
                        <c:v>1.0661458333338076</c:v>
                      </c:pt>
                      <c:pt idx="2057">
                        <c:v>1.0663888888879727</c:v>
                      </c:pt>
                      <c:pt idx="2058">
                        <c:v>1.0666319444421377</c:v>
                      </c:pt>
                      <c:pt idx="2059">
                        <c:v>1.0668749999963028</c:v>
                      </c:pt>
                      <c:pt idx="2060">
                        <c:v>1.0671180555577437</c:v>
                      </c:pt>
                      <c:pt idx="2061">
                        <c:v>1.0673611111119088</c:v>
                      </c:pt>
                      <c:pt idx="2062">
                        <c:v>1.0676041666660738</c:v>
                      </c:pt>
                      <c:pt idx="2063">
                        <c:v>1.0678472222202389</c:v>
                      </c:pt>
                      <c:pt idx="2064">
                        <c:v>1.0680902777744039</c:v>
                      </c:pt>
                      <c:pt idx="2065">
                        <c:v>1.0683333333358449</c:v>
                      </c:pt>
                      <c:pt idx="2066">
                        <c:v>1.0685763888900099</c:v>
                      </c:pt>
                      <c:pt idx="2067">
                        <c:v>1.068819444444175</c:v>
                      </c:pt>
                      <c:pt idx="2068">
                        <c:v>1.06906249999834</c:v>
                      </c:pt>
                      <c:pt idx="2069">
                        <c:v>1.0693055555525051</c:v>
                      </c:pt>
                      <c:pt idx="2070">
                        <c:v>1.0695486111139461</c:v>
                      </c:pt>
                      <c:pt idx="2071">
                        <c:v>1.0697916666681111</c:v>
                      </c:pt>
                      <c:pt idx="2072">
                        <c:v>1.0700347222222761</c:v>
                      </c:pt>
                      <c:pt idx="2073">
                        <c:v>1.0702777777764412</c:v>
                      </c:pt>
                      <c:pt idx="2074">
                        <c:v>1.0705208333306062</c:v>
                      </c:pt>
                      <c:pt idx="2075">
                        <c:v>1.0707638888847713</c:v>
                      </c:pt>
                      <c:pt idx="2076">
                        <c:v>1.0710069444462123</c:v>
                      </c:pt>
                      <c:pt idx="2077">
                        <c:v>1.0712500000003773</c:v>
                      </c:pt>
                      <c:pt idx="2078">
                        <c:v>1.0714930555545423</c:v>
                      </c:pt>
                      <c:pt idx="2079">
                        <c:v>1.0717361111087074</c:v>
                      </c:pt>
                      <c:pt idx="2080">
                        <c:v>1.0719791666628724</c:v>
                      </c:pt>
                      <c:pt idx="2081">
                        <c:v>1.0722222222243134</c:v>
                      </c:pt>
                      <c:pt idx="2082">
                        <c:v>1.0724652777784784</c:v>
                      </c:pt>
                      <c:pt idx="2083">
                        <c:v>1.0727083333326435</c:v>
                      </c:pt>
                      <c:pt idx="2084">
                        <c:v>1.0729513888868085</c:v>
                      </c:pt>
                      <c:pt idx="2085">
                        <c:v>1.0731944444409736</c:v>
                      </c:pt>
                      <c:pt idx="2086">
                        <c:v>1.0734375000024146</c:v>
                      </c:pt>
                      <c:pt idx="2087">
                        <c:v>1.0736805555565796</c:v>
                      </c:pt>
                      <c:pt idx="2088">
                        <c:v>1.0739236111107446</c:v>
                      </c:pt>
                      <c:pt idx="2089">
                        <c:v>1.0741666666649097</c:v>
                      </c:pt>
                      <c:pt idx="2090">
                        <c:v>1.0744097222190747</c:v>
                      </c:pt>
                      <c:pt idx="2091">
                        <c:v>1.0746527777805157</c:v>
                      </c:pt>
                      <c:pt idx="2092">
                        <c:v>1.0748958333346808</c:v>
                      </c:pt>
                      <c:pt idx="2093">
                        <c:v>1.0751388888888458</c:v>
                      </c:pt>
                      <c:pt idx="2094">
                        <c:v>1.0753819444430108</c:v>
                      </c:pt>
                      <c:pt idx="2095">
                        <c:v>1.0756249999971759</c:v>
                      </c:pt>
                      <c:pt idx="2096">
                        <c:v>1.0758680555586169</c:v>
                      </c:pt>
                      <c:pt idx="2097">
                        <c:v>1.0761111111127819</c:v>
                      </c:pt>
                      <c:pt idx="2098">
                        <c:v>1.0763541666669469</c:v>
                      </c:pt>
                      <c:pt idx="2099">
                        <c:v>1.076597222221112</c:v>
                      </c:pt>
                      <c:pt idx="2100">
                        <c:v>1.076840277775277</c:v>
                      </c:pt>
                      <c:pt idx="2101">
                        <c:v>1.0770833333294421</c:v>
                      </c:pt>
                      <c:pt idx="2102">
                        <c:v>1.0773379629603868</c:v>
                      </c:pt>
                      <c:pt idx="2103">
                        <c:v>1.0775810185145518</c:v>
                      </c:pt>
                      <c:pt idx="2104">
                        <c:v>1.0778240740759928</c:v>
                      </c:pt>
                      <c:pt idx="2105">
                        <c:v>1.0780671296301578</c:v>
                      </c:pt>
                      <c:pt idx="2106">
                        <c:v>1.0783101851843229</c:v>
                      </c:pt>
                      <c:pt idx="2107">
                        <c:v>1.0785532407384879</c:v>
                      </c:pt>
                      <c:pt idx="2108">
                        <c:v>1.0787962962926529</c:v>
                      </c:pt>
                      <c:pt idx="2109">
                        <c:v>1.0790393518540939</c:v>
                      </c:pt>
                      <c:pt idx="2110">
                        <c:v>1.079282407408259</c:v>
                      </c:pt>
                      <c:pt idx="2111">
                        <c:v>1.079525462962424</c:v>
                      </c:pt>
                      <c:pt idx="2112">
                        <c:v>1.0797685185165891</c:v>
                      </c:pt>
                      <c:pt idx="2113">
                        <c:v>1.0800115740707541</c:v>
                      </c:pt>
                      <c:pt idx="2114">
                        <c:v>1.0802546296321951</c:v>
                      </c:pt>
                      <c:pt idx="2115">
                        <c:v>1.0804976851863601</c:v>
                      </c:pt>
                      <c:pt idx="2116">
                        <c:v>1.0807407407405252</c:v>
                      </c:pt>
                      <c:pt idx="2117">
                        <c:v>1.0809837962946902</c:v>
                      </c:pt>
                      <c:pt idx="2118">
                        <c:v>1.0812268518488553</c:v>
                      </c:pt>
                      <c:pt idx="2119">
                        <c:v>1.0814699074102962</c:v>
                      </c:pt>
                      <c:pt idx="2120">
                        <c:v>1.0817129629644613</c:v>
                      </c:pt>
                      <c:pt idx="2121">
                        <c:v>1.0819560185186263</c:v>
                      </c:pt>
                      <c:pt idx="2122">
                        <c:v>1.0821990740727914</c:v>
                      </c:pt>
                      <c:pt idx="2123">
                        <c:v>1.0824421296269564</c:v>
                      </c:pt>
                      <c:pt idx="2124">
                        <c:v>1.0826851851811214</c:v>
                      </c:pt>
                      <c:pt idx="2125">
                        <c:v>1.0829282407425624</c:v>
                      </c:pt>
                      <c:pt idx="2126">
                        <c:v>1.0831712962967275</c:v>
                      </c:pt>
                      <c:pt idx="2127">
                        <c:v>1.0834143518508925</c:v>
                      </c:pt>
                      <c:pt idx="2128">
                        <c:v>1.0836574074050576</c:v>
                      </c:pt>
                      <c:pt idx="2129">
                        <c:v>1.0839004629592226</c:v>
                      </c:pt>
                      <c:pt idx="2130">
                        <c:v>1.0841435185206636</c:v>
                      </c:pt>
                      <c:pt idx="2131">
                        <c:v>1.0843865740748286</c:v>
                      </c:pt>
                      <c:pt idx="2132">
                        <c:v>1.0846296296289937</c:v>
                      </c:pt>
                      <c:pt idx="2133">
                        <c:v>1.0848726851831587</c:v>
                      </c:pt>
                      <c:pt idx="2134">
                        <c:v>1.0851157407373238</c:v>
                      </c:pt>
                      <c:pt idx="2135">
                        <c:v>1.0853587962987647</c:v>
                      </c:pt>
                      <c:pt idx="2136">
                        <c:v>1.0856018518529298</c:v>
                      </c:pt>
                      <c:pt idx="2137">
                        <c:v>1.0858449074070948</c:v>
                      </c:pt>
                      <c:pt idx="2138">
                        <c:v>1.0860879629612599</c:v>
                      </c:pt>
                      <c:pt idx="2139">
                        <c:v>1.0863310185154249</c:v>
                      </c:pt>
                      <c:pt idx="2140">
                        <c:v>1.0865740740768659</c:v>
                      </c:pt>
                      <c:pt idx="2141">
                        <c:v>1.0868171296310309</c:v>
                      </c:pt>
                      <c:pt idx="2142">
                        <c:v>1.087060185185196</c:v>
                      </c:pt>
                      <c:pt idx="2143">
                        <c:v>1.087303240739361</c:v>
                      </c:pt>
                      <c:pt idx="2144">
                        <c:v>1.0875462962935261</c:v>
                      </c:pt>
                      <c:pt idx="2145">
                        <c:v>1.0877893518549671</c:v>
                      </c:pt>
                      <c:pt idx="2146">
                        <c:v>1.0880324074091321</c:v>
                      </c:pt>
                      <c:pt idx="2147">
                        <c:v>1.0882754629632971</c:v>
                      </c:pt>
                      <c:pt idx="2148">
                        <c:v>1.0885185185174622</c:v>
                      </c:pt>
                      <c:pt idx="2149">
                        <c:v>1.0887615740716272</c:v>
                      </c:pt>
                      <c:pt idx="2150">
                        <c:v>1.0890162037025719</c:v>
                      </c:pt>
                      <c:pt idx="2151">
                        <c:v>1.0892592592567369</c:v>
                      </c:pt>
                      <c:pt idx="2152">
                        <c:v>1.089502314810902</c:v>
                      </c:pt>
                      <c:pt idx="2153">
                        <c:v>1.089745370372343</c:v>
                      </c:pt>
                      <c:pt idx="2154">
                        <c:v>1.089988425926508</c:v>
                      </c:pt>
                      <c:pt idx="2155">
                        <c:v>1.0902314814806731</c:v>
                      </c:pt>
                      <c:pt idx="2156">
                        <c:v>1.0904745370348381</c:v>
                      </c:pt>
                      <c:pt idx="2157">
                        <c:v>1.0907175925890031</c:v>
                      </c:pt>
                      <c:pt idx="2158">
                        <c:v>1.0909606481504441</c:v>
                      </c:pt>
                      <c:pt idx="2159">
                        <c:v>1.0912037037046092</c:v>
                      </c:pt>
                      <c:pt idx="2160">
                        <c:v>1.0914467592587742</c:v>
                      </c:pt>
                      <c:pt idx="2161">
                        <c:v>1.0916898148129393</c:v>
                      </c:pt>
                      <c:pt idx="2162">
                        <c:v>1.0919328703671043</c:v>
                      </c:pt>
                      <c:pt idx="2163">
                        <c:v>1.0921759259285453</c:v>
                      </c:pt>
                      <c:pt idx="2164">
                        <c:v>1.0924189814827103</c:v>
                      </c:pt>
                      <c:pt idx="2165">
                        <c:v>1.0926620370368754</c:v>
                      </c:pt>
                      <c:pt idx="2166">
                        <c:v>1.0929050925910404</c:v>
                      </c:pt>
                      <c:pt idx="2167">
                        <c:v>1.0931481481452054</c:v>
                      </c:pt>
                      <c:pt idx="2168">
                        <c:v>1.0933912037066464</c:v>
                      </c:pt>
                      <c:pt idx="2169">
                        <c:v>1.0936342592608115</c:v>
                      </c:pt>
                      <c:pt idx="2170">
                        <c:v>1.0938773148149765</c:v>
                      </c:pt>
                      <c:pt idx="2171">
                        <c:v>1.0941203703691416</c:v>
                      </c:pt>
                      <c:pt idx="2172">
                        <c:v>1.0943634259233066</c:v>
                      </c:pt>
                      <c:pt idx="2173">
                        <c:v>1.0946064814774716</c:v>
                      </c:pt>
                      <c:pt idx="2174">
                        <c:v>1.0948495370389126</c:v>
                      </c:pt>
                      <c:pt idx="2175">
                        <c:v>1.0950925925930777</c:v>
                      </c:pt>
                      <c:pt idx="2176">
                        <c:v>1.0953356481472427</c:v>
                      </c:pt>
                      <c:pt idx="2177">
                        <c:v>1.0955787037014078</c:v>
                      </c:pt>
                      <c:pt idx="2178">
                        <c:v>1.0958217592555728</c:v>
                      </c:pt>
                      <c:pt idx="2179">
                        <c:v>1.0960648148170138</c:v>
                      </c:pt>
                      <c:pt idx="2180">
                        <c:v>1.0963078703711788</c:v>
                      </c:pt>
                      <c:pt idx="2181">
                        <c:v>1.0965509259253439</c:v>
                      </c:pt>
                      <c:pt idx="2182">
                        <c:v>1.0967939814795089</c:v>
                      </c:pt>
                      <c:pt idx="2183">
                        <c:v>1.0970370370336739</c:v>
                      </c:pt>
                      <c:pt idx="2184">
                        <c:v>1.0972800925951149</c:v>
                      </c:pt>
                      <c:pt idx="2185">
                        <c:v>1.09752314814928</c:v>
                      </c:pt>
                      <c:pt idx="2186">
                        <c:v>1.097766203703445</c:v>
                      </c:pt>
                      <c:pt idx="2187">
                        <c:v>1.0980092592576101</c:v>
                      </c:pt>
                      <c:pt idx="2188">
                        <c:v>1.0982523148117751</c:v>
                      </c:pt>
                      <c:pt idx="2189">
                        <c:v>1.0984953703732161</c:v>
                      </c:pt>
                      <c:pt idx="2190">
                        <c:v>1.0987384259273811</c:v>
                      </c:pt>
                      <c:pt idx="2191">
                        <c:v>1.0989814814815462</c:v>
                      </c:pt>
                      <c:pt idx="2192">
                        <c:v>1.0992245370357112</c:v>
                      </c:pt>
                      <c:pt idx="2193">
                        <c:v>1.0994675925898763</c:v>
                      </c:pt>
                      <c:pt idx="2194">
                        <c:v>1.0997106481440413</c:v>
                      </c:pt>
                      <c:pt idx="2195">
                        <c:v>1.0999537037054823</c:v>
                      </c:pt>
                      <c:pt idx="2196">
                        <c:v>1.1001967592596473</c:v>
                      </c:pt>
                      <c:pt idx="2197">
                        <c:v>1.1004398148138124</c:v>
                      </c:pt>
                      <c:pt idx="2198">
                        <c:v>1.1006828703679774</c:v>
                      </c:pt>
                      <c:pt idx="2199">
                        <c:v>1.1009374999989221</c:v>
                      </c:pt>
                      <c:pt idx="2200">
                        <c:v>1.1011805555530871</c:v>
                      </c:pt>
                      <c:pt idx="2201">
                        <c:v>1.1014236111072522</c:v>
                      </c:pt>
                      <c:pt idx="2202">
                        <c:v>1.1016666666686932</c:v>
                      </c:pt>
                      <c:pt idx="2203">
                        <c:v>1.1019097222228582</c:v>
                      </c:pt>
                      <c:pt idx="2204">
                        <c:v>1.1021527777770233</c:v>
                      </c:pt>
                      <c:pt idx="2205">
                        <c:v>1.1023958333311883</c:v>
                      </c:pt>
                      <c:pt idx="2206">
                        <c:v>1.1026388888853533</c:v>
                      </c:pt>
                      <c:pt idx="2207">
                        <c:v>1.1028819444467943</c:v>
                      </c:pt>
                      <c:pt idx="2208">
                        <c:v>1.1031250000009594</c:v>
                      </c:pt>
                      <c:pt idx="2209">
                        <c:v>1.1033680555551244</c:v>
                      </c:pt>
                      <c:pt idx="2210">
                        <c:v>1.1036111111092894</c:v>
                      </c:pt>
                      <c:pt idx="2211">
                        <c:v>1.1038541666634545</c:v>
                      </c:pt>
                      <c:pt idx="2212">
                        <c:v>1.1040972222248955</c:v>
                      </c:pt>
                      <c:pt idx="2213">
                        <c:v>1.1043402777790605</c:v>
                      </c:pt>
                      <c:pt idx="2214">
                        <c:v>1.1045833333332256</c:v>
                      </c:pt>
                      <c:pt idx="2215">
                        <c:v>1.1048263888873906</c:v>
                      </c:pt>
                      <c:pt idx="2216">
                        <c:v>1.1050694444415556</c:v>
                      </c:pt>
                      <c:pt idx="2217">
                        <c:v>1.1053125000029966</c:v>
                      </c:pt>
                      <c:pt idx="2218">
                        <c:v>1.1055555555571617</c:v>
                      </c:pt>
                      <c:pt idx="2219">
                        <c:v>1.1057986111113267</c:v>
                      </c:pt>
                      <c:pt idx="2220">
                        <c:v>1.1060416666654918</c:v>
                      </c:pt>
                      <c:pt idx="2221">
                        <c:v>1.1062847222196568</c:v>
                      </c:pt>
                      <c:pt idx="2222">
                        <c:v>1.1065277777738218</c:v>
                      </c:pt>
                      <c:pt idx="2223">
                        <c:v>1.1067708333352628</c:v>
                      </c:pt>
                      <c:pt idx="2224">
                        <c:v>1.1070138888894279</c:v>
                      </c:pt>
                      <c:pt idx="2225">
                        <c:v>1.1072569444435929</c:v>
                      </c:pt>
                      <c:pt idx="2226">
                        <c:v>1.1074999999977579</c:v>
                      </c:pt>
                      <c:pt idx="2227">
                        <c:v>1.107743055551923</c:v>
                      </c:pt>
                      <c:pt idx="2228">
                        <c:v>1.107986111113364</c:v>
                      </c:pt>
                      <c:pt idx="2229">
                        <c:v>1.108229166667529</c:v>
                      </c:pt>
                      <c:pt idx="2230">
                        <c:v>1.1084722222216941</c:v>
                      </c:pt>
                      <c:pt idx="2231">
                        <c:v>1.1087152777758591</c:v>
                      </c:pt>
                      <c:pt idx="2232">
                        <c:v>1.1089583333300241</c:v>
                      </c:pt>
                      <c:pt idx="2233">
                        <c:v>1.1092013888914651</c:v>
                      </c:pt>
                      <c:pt idx="2234">
                        <c:v>1.1094444444456302</c:v>
                      </c:pt>
                      <c:pt idx="2235">
                        <c:v>1.1096874999997952</c:v>
                      </c:pt>
                      <c:pt idx="2236">
                        <c:v>1.1099305555539603</c:v>
                      </c:pt>
                      <c:pt idx="2237">
                        <c:v>1.1101736111081253</c:v>
                      </c:pt>
                      <c:pt idx="2238">
                        <c:v>1.1104166666695663</c:v>
                      </c:pt>
                      <c:pt idx="2239">
                        <c:v>1.1106597222237313</c:v>
                      </c:pt>
                      <c:pt idx="2240">
                        <c:v>1.1109027777778964</c:v>
                      </c:pt>
                      <c:pt idx="2241">
                        <c:v>1.1111458333320614</c:v>
                      </c:pt>
                      <c:pt idx="2242">
                        <c:v>1.1113888888862264</c:v>
                      </c:pt>
                      <c:pt idx="2243">
                        <c:v>1.1116319444403915</c:v>
                      </c:pt>
                      <c:pt idx="2244">
                        <c:v>1.1118750000018325</c:v>
                      </c:pt>
                      <c:pt idx="2245">
                        <c:v>1.1121180555559975</c:v>
                      </c:pt>
                      <c:pt idx="2246">
                        <c:v>1.1123611111101626</c:v>
                      </c:pt>
                      <c:pt idx="2247">
                        <c:v>1.1126157407411073</c:v>
                      </c:pt>
                      <c:pt idx="2248">
                        <c:v>1.1128587962952723</c:v>
                      </c:pt>
                      <c:pt idx="2249">
                        <c:v>1.1131018518494373</c:v>
                      </c:pt>
                      <c:pt idx="2250">
                        <c:v>1.1133449074036024</c:v>
                      </c:pt>
                      <c:pt idx="2251">
                        <c:v>1.1135879629650434</c:v>
                      </c:pt>
                      <c:pt idx="2252">
                        <c:v>1.1138310185192084</c:v>
                      </c:pt>
                      <c:pt idx="2253">
                        <c:v>1.1140740740733734</c:v>
                      </c:pt>
                      <c:pt idx="2254">
                        <c:v>1.1143171296275385</c:v>
                      </c:pt>
                      <c:pt idx="2255">
                        <c:v>1.1145601851817035</c:v>
                      </c:pt>
                      <c:pt idx="2256">
                        <c:v>1.1148032407431445</c:v>
                      </c:pt>
                      <c:pt idx="2257">
                        <c:v>1.1150462962973096</c:v>
                      </c:pt>
                      <c:pt idx="2258">
                        <c:v>1.1152893518514746</c:v>
                      </c:pt>
                      <c:pt idx="2259">
                        <c:v>1.1155324074056396</c:v>
                      </c:pt>
                      <c:pt idx="2260">
                        <c:v>1.1157754629598047</c:v>
                      </c:pt>
                      <c:pt idx="2261">
                        <c:v>1.1160185185212457</c:v>
                      </c:pt>
                      <c:pt idx="2262">
                        <c:v>1.1162615740754107</c:v>
                      </c:pt>
                      <c:pt idx="2263">
                        <c:v>1.1165046296295758</c:v>
                      </c:pt>
                      <c:pt idx="2264">
                        <c:v>1.1167476851837408</c:v>
                      </c:pt>
                      <c:pt idx="2265">
                        <c:v>1.1169907407379058</c:v>
                      </c:pt>
                      <c:pt idx="2266">
                        <c:v>1.1172337962993468</c:v>
                      </c:pt>
                      <c:pt idx="2267">
                        <c:v>1.1174768518535119</c:v>
                      </c:pt>
                      <c:pt idx="2268">
                        <c:v>1.1177199074076769</c:v>
                      </c:pt>
                      <c:pt idx="2269">
                        <c:v>1.1179629629618419</c:v>
                      </c:pt>
                      <c:pt idx="2270">
                        <c:v>1.118206018516007</c:v>
                      </c:pt>
                      <c:pt idx="2271">
                        <c:v>1.118449074070172</c:v>
                      </c:pt>
                      <c:pt idx="2272">
                        <c:v>1.118692129631613</c:v>
                      </c:pt>
                      <c:pt idx="2273">
                        <c:v>1.1189351851857781</c:v>
                      </c:pt>
                      <c:pt idx="2274">
                        <c:v>1.1191782407399431</c:v>
                      </c:pt>
                      <c:pt idx="2275">
                        <c:v>1.1194212962941081</c:v>
                      </c:pt>
                      <c:pt idx="2276">
                        <c:v>1.1196643518482732</c:v>
                      </c:pt>
                      <c:pt idx="2277">
                        <c:v>1.1199074074097142</c:v>
                      </c:pt>
                      <c:pt idx="2278">
                        <c:v>1.1201504629638792</c:v>
                      </c:pt>
                      <c:pt idx="2279">
                        <c:v>1.1203935185180443</c:v>
                      </c:pt>
                      <c:pt idx="2280">
                        <c:v>1.1206365740722093</c:v>
                      </c:pt>
                      <c:pt idx="2281">
                        <c:v>1.1208796296263743</c:v>
                      </c:pt>
                      <c:pt idx="2282">
                        <c:v>1.1211226851878153</c:v>
                      </c:pt>
                      <c:pt idx="2283">
                        <c:v>1.1213657407419804</c:v>
                      </c:pt>
                      <c:pt idx="2284">
                        <c:v>1.1216087962961454</c:v>
                      </c:pt>
                      <c:pt idx="2285">
                        <c:v>1.1218518518503104</c:v>
                      </c:pt>
                      <c:pt idx="2286">
                        <c:v>1.1220949074044755</c:v>
                      </c:pt>
                      <c:pt idx="2287">
                        <c:v>1.1223379629659165</c:v>
                      </c:pt>
                      <c:pt idx="2288">
                        <c:v>1.1225810185200815</c:v>
                      </c:pt>
                      <c:pt idx="2289">
                        <c:v>1.1228240740742466</c:v>
                      </c:pt>
                      <c:pt idx="2290">
                        <c:v>1.1230671296284116</c:v>
                      </c:pt>
                      <c:pt idx="2291">
                        <c:v>1.1233101851825766</c:v>
                      </c:pt>
                      <c:pt idx="2292">
                        <c:v>1.1235532407367417</c:v>
                      </c:pt>
                      <c:pt idx="2293">
                        <c:v>1.1237962962981827</c:v>
                      </c:pt>
                      <c:pt idx="2294">
                        <c:v>1.1240393518523477</c:v>
                      </c:pt>
                      <c:pt idx="2295">
                        <c:v>1.1242824074065128</c:v>
                      </c:pt>
                      <c:pt idx="2296">
                        <c:v>1.1245370370374574</c:v>
                      </c:pt>
                      <c:pt idx="2297">
                        <c:v>1.1247800925916225</c:v>
                      </c:pt>
                      <c:pt idx="2298">
                        <c:v>1.1250231481457875</c:v>
                      </c:pt>
                      <c:pt idx="2299">
                        <c:v>1.1252662036999526</c:v>
                      </c:pt>
                      <c:pt idx="2300">
                        <c:v>1.1255092592613936</c:v>
                      </c:pt>
                      <c:pt idx="2301">
                        <c:v>1.1257523148155586</c:v>
                      </c:pt>
                      <c:pt idx="2302">
                        <c:v>1.1259953703697236</c:v>
                      </c:pt>
                      <c:pt idx="2303">
                        <c:v>1.1262384259238887</c:v>
                      </c:pt>
                      <c:pt idx="2304">
                        <c:v>1.1264814814780537</c:v>
                      </c:pt>
                      <c:pt idx="2305">
                        <c:v>1.1267245370394947</c:v>
                      </c:pt>
                      <c:pt idx="2306">
                        <c:v>1.1269675925936598</c:v>
                      </c:pt>
                      <c:pt idx="2307">
                        <c:v>1.1272106481478248</c:v>
                      </c:pt>
                      <c:pt idx="2308">
                        <c:v>1.1274537037019898</c:v>
                      </c:pt>
                      <c:pt idx="2309">
                        <c:v>1.1276967592561549</c:v>
                      </c:pt>
                      <c:pt idx="2310">
                        <c:v>1.1279398148175959</c:v>
                      </c:pt>
                      <c:pt idx="2311">
                        <c:v>1.1281828703717609</c:v>
                      </c:pt>
                      <c:pt idx="2312">
                        <c:v>1.1284259259259259</c:v>
                      </c:pt>
                      <c:pt idx="2313">
                        <c:v>1.128668981480091</c:v>
                      </c:pt>
                      <c:pt idx="2314">
                        <c:v>1.128912037034256</c:v>
                      </c:pt>
                      <c:pt idx="2315">
                        <c:v>1.129155092595697</c:v>
                      </c:pt>
                      <c:pt idx="2316">
                        <c:v>1.1293981481498621</c:v>
                      </c:pt>
                      <c:pt idx="2317">
                        <c:v>1.1296412037040271</c:v>
                      </c:pt>
                      <c:pt idx="2318">
                        <c:v>1.1298842592581921</c:v>
                      </c:pt>
                      <c:pt idx="2319">
                        <c:v>1.1301273148123572</c:v>
                      </c:pt>
                      <c:pt idx="2320">
                        <c:v>1.1303703703665222</c:v>
                      </c:pt>
                      <c:pt idx="2321">
                        <c:v>1.1306134259279632</c:v>
                      </c:pt>
                      <c:pt idx="2322">
                        <c:v>1.1308564814821283</c:v>
                      </c:pt>
                      <c:pt idx="2323">
                        <c:v>1.1310995370362933</c:v>
                      </c:pt>
                      <c:pt idx="2324">
                        <c:v>1.1313425925904583</c:v>
                      </c:pt>
                      <c:pt idx="2325">
                        <c:v>1.1315856481446234</c:v>
                      </c:pt>
                      <c:pt idx="2326">
                        <c:v>1.1318287037060644</c:v>
                      </c:pt>
                      <c:pt idx="2327">
                        <c:v>1.1320717592602294</c:v>
                      </c:pt>
                      <c:pt idx="2328">
                        <c:v>1.1323148148143944</c:v>
                      </c:pt>
                      <c:pt idx="2329">
                        <c:v>1.1325578703685595</c:v>
                      </c:pt>
                      <c:pt idx="2330">
                        <c:v>1.1328009259227245</c:v>
                      </c:pt>
                      <c:pt idx="2331">
                        <c:v>1.1330439814841655</c:v>
                      </c:pt>
                      <c:pt idx="2332">
                        <c:v>1.1332870370383306</c:v>
                      </c:pt>
                      <c:pt idx="2333">
                        <c:v>1.1335300925924956</c:v>
                      </c:pt>
                      <c:pt idx="2334">
                        <c:v>1.1337731481466606</c:v>
                      </c:pt>
                      <c:pt idx="2335">
                        <c:v>1.1340162037008257</c:v>
                      </c:pt>
                      <c:pt idx="2336">
                        <c:v>1.1342592592622667</c:v>
                      </c:pt>
                      <c:pt idx="2337">
                        <c:v>1.1345023148164317</c:v>
                      </c:pt>
                      <c:pt idx="2338">
                        <c:v>1.1347453703705968</c:v>
                      </c:pt>
                      <c:pt idx="2339">
                        <c:v>1.1349884259247618</c:v>
                      </c:pt>
                      <c:pt idx="2340">
                        <c:v>1.1352314814789268</c:v>
                      </c:pt>
                      <c:pt idx="2341">
                        <c:v>1.1354745370330919</c:v>
                      </c:pt>
                      <c:pt idx="2342">
                        <c:v>1.1357175925945329</c:v>
                      </c:pt>
                      <c:pt idx="2343">
                        <c:v>1.1359606481486979</c:v>
                      </c:pt>
                      <c:pt idx="2344">
                        <c:v>1.1362152777796426</c:v>
                      </c:pt>
                      <c:pt idx="2345">
                        <c:v>1.1364583333338076</c:v>
                      </c:pt>
                      <c:pt idx="2346">
                        <c:v>1.1367013888879727</c:v>
                      </c:pt>
                      <c:pt idx="2347">
                        <c:v>1.1369444444421377</c:v>
                      </c:pt>
                      <c:pt idx="2348">
                        <c:v>1.1371874999963028</c:v>
                      </c:pt>
                      <c:pt idx="2349">
                        <c:v>1.1374305555577437</c:v>
                      </c:pt>
                      <c:pt idx="2350">
                        <c:v>1.1376736111119088</c:v>
                      </c:pt>
                      <c:pt idx="2351">
                        <c:v>1.1379166666660738</c:v>
                      </c:pt>
                      <c:pt idx="2352">
                        <c:v>1.1381597222202389</c:v>
                      </c:pt>
                      <c:pt idx="2353">
                        <c:v>1.1384027777744039</c:v>
                      </c:pt>
                      <c:pt idx="2354">
                        <c:v>1.1386458333358449</c:v>
                      </c:pt>
                      <c:pt idx="2355">
                        <c:v>1.1388888888900099</c:v>
                      </c:pt>
                      <c:pt idx="2356">
                        <c:v>1.139131944444175</c:v>
                      </c:pt>
                      <c:pt idx="2357">
                        <c:v>1.13937499999834</c:v>
                      </c:pt>
                      <c:pt idx="2358">
                        <c:v>1.1396180555525051</c:v>
                      </c:pt>
                      <c:pt idx="2359">
                        <c:v>1.1398611111139461</c:v>
                      </c:pt>
                      <c:pt idx="2360">
                        <c:v>1.1401041666681111</c:v>
                      </c:pt>
                      <c:pt idx="2361">
                        <c:v>1.1403472222222761</c:v>
                      </c:pt>
                      <c:pt idx="2362">
                        <c:v>1.1405902777764412</c:v>
                      </c:pt>
                      <c:pt idx="2363">
                        <c:v>1.1408333333306062</c:v>
                      </c:pt>
                      <c:pt idx="2364">
                        <c:v>1.1410763888847713</c:v>
                      </c:pt>
                      <c:pt idx="2365">
                        <c:v>1.1413194444462123</c:v>
                      </c:pt>
                      <c:pt idx="2366">
                        <c:v>1.1415625000003773</c:v>
                      </c:pt>
                      <c:pt idx="2367">
                        <c:v>1.1418055555545423</c:v>
                      </c:pt>
                      <c:pt idx="2368">
                        <c:v>1.1420486111087074</c:v>
                      </c:pt>
                      <c:pt idx="2369">
                        <c:v>1.1422916666628724</c:v>
                      </c:pt>
                      <c:pt idx="2370">
                        <c:v>1.1425347222243134</c:v>
                      </c:pt>
                      <c:pt idx="2371">
                        <c:v>1.1427777777784784</c:v>
                      </c:pt>
                      <c:pt idx="2372">
                        <c:v>1.1430208333326435</c:v>
                      </c:pt>
                      <c:pt idx="2373">
                        <c:v>1.1432638888868085</c:v>
                      </c:pt>
                      <c:pt idx="2374">
                        <c:v>1.1435069444409736</c:v>
                      </c:pt>
                      <c:pt idx="2375">
                        <c:v>1.1437500000024146</c:v>
                      </c:pt>
                      <c:pt idx="2376">
                        <c:v>1.1439930555565796</c:v>
                      </c:pt>
                      <c:pt idx="2377">
                        <c:v>1.1442361111107446</c:v>
                      </c:pt>
                      <c:pt idx="2378">
                        <c:v>1.1444791666649097</c:v>
                      </c:pt>
                      <c:pt idx="2379">
                        <c:v>1.1447222222190747</c:v>
                      </c:pt>
                      <c:pt idx="2380">
                        <c:v>1.1449652777805157</c:v>
                      </c:pt>
                      <c:pt idx="2381">
                        <c:v>1.1452083333346808</c:v>
                      </c:pt>
                      <c:pt idx="2382">
                        <c:v>1.1454513888888458</c:v>
                      </c:pt>
                      <c:pt idx="2383">
                        <c:v>1.1456944444430108</c:v>
                      </c:pt>
                      <c:pt idx="2384">
                        <c:v>1.1459374999971759</c:v>
                      </c:pt>
                      <c:pt idx="2385">
                        <c:v>1.1461805555586169</c:v>
                      </c:pt>
                      <c:pt idx="2386">
                        <c:v>1.1464236111127819</c:v>
                      </c:pt>
                      <c:pt idx="2387">
                        <c:v>1.1466666666669469</c:v>
                      </c:pt>
                      <c:pt idx="2388">
                        <c:v>1.146909722221112</c:v>
                      </c:pt>
                      <c:pt idx="2389">
                        <c:v>1.147152777775277</c:v>
                      </c:pt>
                      <c:pt idx="2390">
                        <c:v>1.1473958333294421</c:v>
                      </c:pt>
                      <c:pt idx="2391">
                        <c:v>1.1476388888908831</c:v>
                      </c:pt>
                      <c:pt idx="2392">
                        <c:v>1.1478819444450481</c:v>
                      </c:pt>
                      <c:pt idx="2393">
                        <c:v>1.1481365740759928</c:v>
                      </c:pt>
                      <c:pt idx="2394">
                        <c:v>1.1483796296301578</c:v>
                      </c:pt>
                      <c:pt idx="2395">
                        <c:v>1.1486226851843229</c:v>
                      </c:pt>
                      <c:pt idx="2396">
                        <c:v>1.1488657407384879</c:v>
                      </c:pt>
                      <c:pt idx="2397">
                        <c:v>1.1491087962926529</c:v>
                      </c:pt>
                      <c:pt idx="2398">
                        <c:v>1.1493518518540939</c:v>
                      </c:pt>
                      <c:pt idx="2399">
                        <c:v>1.149594907408259</c:v>
                      </c:pt>
                      <c:pt idx="2400">
                        <c:v>1.149837962962424</c:v>
                      </c:pt>
                      <c:pt idx="2401">
                        <c:v>1.1500810185165891</c:v>
                      </c:pt>
                      <c:pt idx="2402">
                        <c:v>1.1503240740707541</c:v>
                      </c:pt>
                      <c:pt idx="2403">
                        <c:v>1.1505671296321951</c:v>
                      </c:pt>
                      <c:pt idx="2404">
                        <c:v>1.1508101851863601</c:v>
                      </c:pt>
                      <c:pt idx="2405">
                        <c:v>1.1510532407405252</c:v>
                      </c:pt>
                      <c:pt idx="2406">
                        <c:v>1.1512962962946902</c:v>
                      </c:pt>
                      <c:pt idx="2407">
                        <c:v>1.1515393518488553</c:v>
                      </c:pt>
                      <c:pt idx="2408">
                        <c:v>1.1517824074102962</c:v>
                      </c:pt>
                      <c:pt idx="2409">
                        <c:v>1.1520254629644613</c:v>
                      </c:pt>
                      <c:pt idx="2410">
                        <c:v>1.1522685185186263</c:v>
                      </c:pt>
                      <c:pt idx="2411">
                        <c:v>1.1525115740727914</c:v>
                      </c:pt>
                      <c:pt idx="2412">
                        <c:v>1.1527546296269564</c:v>
                      </c:pt>
                      <c:pt idx="2413">
                        <c:v>1.1529976851811214</c:v>
                      </c:pt>
                      <c:pt idx="2414">
                        <c:v>1.1532407407425624</c:v>
                      </c:pt>
                      <c:pt idx="2415">
                        <c:v>1.1534837962967275</c:v>
                      </c:pt>
                      <c:pt idx="2416">
                        <c:v>1.1537268518508925</c:v>
                      </c:pt>
                      <c:pt idx="2417">
                        <c:v>1.1539699074050576</c:v>
                      </c:pt>
                      <c:pt idx="2418">
                        <c:v>1.1542129629592226</c:v>
                      </c:pt>
                      <c:pt idx="2419">
                        <c:v>1.1544560185206636</c:v>
                      </c:pt>
                      <c:pt idx="2420">
                        <c:v>1.1546990740748286</c:v>
                      </c:pt>
                      <c:pt idx="2421">
                        <c:v>1.1549421296289937</c:v>
                      </c:pt>
                      <c:pt idx="2422">
                        <c:v>1.1551851851831587</c:v>
                      </c:pt>
                      <c:pt idx="2423">
                        <c:v>1.1554282407373238</c:v>
                      </c:pt>
                      <c:pt idx="2424">
                        <c:v>1.1556712962987647</c:v>
                      </c:pt>
                      <c:pt idx="2425">
                        <c:v>1.1559143518529298</c:v>
                      </c:pt>
                      <c:pt idx="2426">
                        <c:v>1.1561574074070948</c:v>
                      </c:pt>
                      <c:pt idx="2427">
                        <c:v>1.1564004629612599</c:v>
                      </c:pt>
                      <c:pt idx="2428">
                        <c:v>1.1566435185154249</c:v>
                      </c:pt>
                      <c:pt idx="2429">
                        <c:v>1.1568865740768659</c:v>
                      </c:pt>
                      <c:pt idx="2430">
                        <c:v>1.1571296296310309</c:v>
                      </c:pt>
                      <c:pt idx="2431">
                        <c:v>1.157372685185196</c:v>
                      </c:pt>
                      <c:pt idx="2432">
                        <c:v>1.157615740739361</c:v>
                      </c:pt>
                      <c:pt idx="2433">
                        <c:v>1.1578587962935261</c:v>
                      </c:pt>
                      <c:pt idx="2434">
                        <c:v>1.1581018518549671</c:v>
                      </c:pt>
                      <c:pt idx="2435">
                        <c:v>1.1583449074091321</c:v>
                      </c:pt>
                      <c:pt idx="2436">
                        <c:v>1.1585879629632971</c:v>
                      </c:pt>
                      <c:pt idx="2437">
                        <c:v>1.1588310185174622</c:v>
                      </c:pt>
                      <c:pt idx="2438">
                        <c:v>1.1590740740716272</c:v>
                      </c:pt>
                      <c:pt idx="2439">
                        <c:v>1.1593171296257923</c:v>
                      </c:pt>
                      <c:pt idx="2440">
                        <c:v>1.1595601851872332</c:v>
                      </c:pt>
                      <c:pt idx="2441">
                        <c:v>1.159814814810902</c:v>
                      </c:pt>
                      <c:pt idx="2442">
                        <c:v>1.160057870372343</c:v>
                      </c:pt>
                      <c:pt idx="2443">
                        <c:v>1.160300925926508</c:v>
                      </c:pt>
                      <c:pt idx="2444">
                        <c:v>1.1605439814806731</c:v>
                      </c:pt>
                      <c:pt idx="2445">
                        <c:v>1.1607870370348381</c:v>
                      </c:pt>
                      <c:pt idx="2446">
                        <c:v>1.1610300925890031</c:v>
                      </c:pt>
                      <c:pt idx="2447">
                        <c:v>1.1612731481504441</c:v>
                      </c:pt>
                      <c:pt idx="2448">
                        <c:v>1.1615162037046092</c:v>
                      </c:pt>
                      <c:pt idx="2449">
                        <c:v>1.1617592592587742</c:v>
                      </c:pt>
                      <c:pt idx="2450">
                        <c:v>1.1620023148129393</c:v>
                      </c:pt>
                      <c:pt idx="2451">
                        <c:v>1.1622453703671043</c:v>
                      </c:pt>
                      <c:pt idx="2452">
                        <c:v>1.1624884259285453</c:v>
                      </c:pt>
                      <c:pt idx="2453">
                        <c:v>1.1627314814827103</c:v>
                      </c:pt>
                      <c:pt idx="2454">
                        <c:v>1.1629745370368754</c:v>
                      </c:pt>
                      <c:pt idx="2455">
                        <c:v>1.1632175925910404</c:v>
                      </c:pt>
                      <c:pt idx="2456">
                        <c:v>1.1634606481452054</c:v>
                      </c:pt>
                      <c:pt idx="2457">
                        <c:v>1.1637037037066464</c:v>
                      </c:pt>
                      <c:pt idx="2458">
                        <c:v>1.1639467592608115</c:v>
                      </c:pt>
                      <c:pt idx="2459">
                        <c:v>1.1641898148149765</c:v>
                      </c:pt>
                      <c:pt idx="2460">
                        <c:v>1.1644328703691416</c:v>
                      </c:pt>
                      <c:pt idx="2461">
                        <c:v>1.1646759259233066</c:v>
                      </c:pt>
                      <c:pt idx="2462">
                        <c:v>1.1649189814774716</c:v>
                      </c:pt>
                      <c:pt idx="2463">
                        <c:v>1.1651620370389126</c:v>
                      </c:pt>
                      <c:pt idx="2464">
                        <c:v>1.1654050925930777</c:v>
                      </c:pt>
                      <c:pt idx="2465">
                        <c:v>1.1656481481472427</c:v>
                      </c:pt>
                      <c:pt idx="2466">
                        <c:v>1.1658912037014078</c:v>
                      </c:pt>
                      <c:pt idx="2467">
                        <c:v>1.1661342592555728</c:v>
                      </c:pt>
                      <c:pt idx="2468">
                        <c:v>1.1663773148170138</c:v>
                      </c:pt>
                      <c:pt idx="2469">
                        <c:v>1.1666203703711788</c:v>
                      </c:pt>
                      <c:pt idx="2470">
                        <c:v>1.1668634259253439</c:v>
                      </c:pt>
                      <c:pt idx="2471">
                        <c:v>1.1671064814795089</c:v>
                      </c:pt>
                      <c:pt idx="2472">
                        <c:v>1.1673495370336739</c:v>
                      </c:pt>
                      <c:pt idx="2473">
                        <c:v>1.1675925925951149</c:v>
                      </c:pt>
                      <c:pt idx="2474">
                        <c:v>1.16783564814928</c:v>
                      </c:pt>
                      <c:pt idx="2475">
                        <c:v>1.168078703703445</c:v>
                      </c:pt>
                      <c:pt idx="2476">
                        <c:v>1.1683217592576101</c:v>
                      </c:pt>
                      <c:pt idx="2477">
                        <c:v>1.1685648148117751</c:v>
                      </c:pt>
                      <c:pt idx="2478">
                        <c:v>1.1688078703732161</c:v>
                      </c:pt>
                      <c:pt idx="2479">
                        <c:v>1.1690509259273811</c:v>
                      </c:pt>
                      <c:pt idx="2480">
                        <c:v>1.1692939814815462</c:v>
                      </c:pt>
                      <c:pt idx="2481">
                        <c:v>1.1695370370357112</c:v>
                      </c:pt>
                      <c:pt idx="2482">
                        <c:v>1.1697800925898763</c:v>
                      </c:pt>
                      <c:pt idx="2483">
                        <c:v>1.1700231481440413</c:v>
                      </c:pt>
                      <c:pt idx="2484">
                        <c:v>1.1702662037054823</c:v>
                      </c:pt>
                      <c:pt idx="2485">
                        <c:v>1.1705092592596473</c:v>
                      </c:pt>
                      <c:pt idx="2486">
                        <c:v>1.1707523148138124</c:v>
                      </c:pt>
                      <c:pt idx="2487">
                        <c:v>1.1709953703679774</c:v>
                      </c:pt>
                      <c:pt idx="2488">
                        <c:v>1.1712384259221424</c:v>
                      </c:pt>
                      <c:pt idx="2489">
                        <c:v>1.1714930555530871</c:v>
                      </c:pt>
                      <c:pt idx="2490">
                        <c:v>1.1717361111072522</c:v>
                      </c:pt>
                      <c:pt idx="2491">
                        <c:v>1.1719791666686932</c:v>
                      </c:pt>
                      <c:pt idx="2492">
                        <c:v>1.1722222222228582</c:v>
                      </c:pt>
                      <c:pt idx="2493">
                        <c:v>1.1724652777770233</c:v>
                      </c:pt>
                      <c:pt idx="2494">
                        <c:v>1.1727083333311883</c:v>
                      </c:pt>
                      <c:pt idx="2495">
                        <c:v>1.1729513888853533</c:v>
                      </c:pt>
                      <c:pt idx="2496">
                        <c:v>1.1731944444467943</c:v>
                      </c:pt>
                      <c:pt idx="2497">
                        <c:v>1.1734375000009594</c:v>
                      </c:pt>
                      <c:pt idx="2498">
                        <c:v>1.1736805555551244</c:v>
                      </c:pt>
                      <c:pt idx="2499">
                        <c:v>1.1739236111092894</c:v>
                      </c:pt>
                      <c:pt idx="2500">
                        <c:v>1.1741666666634545</c:v>
                      </c:pt>
                      <c:pt idx="2501">
                        <c:v>1.1744097222248955</c:v>
                      </c:pt>
                      <c:pt idx="2502">
                        <c:v>1.1746527777790605</c:v>
                      </c:pt>
                      <c:pt idx="2503">
                        <c:v>1.1748958333332256</c:v>
                      </c:pt>
                      <c:pt idx="2504">
                        <c:v>1.1751388888873906</c:v>
                      </c:pt>
                      <c:pt idx="2505">
                        <c:v>1.1753819444415556</c:v>
                      </c:pt>
                      <c:pt idx="2506">
                        <c:v>1.1756250000029966</c:v>
                      </c:pt>
                      <c:pt idx="2507">
                        <c:v>1.1758680555571617</c:v>
                      </c:pt>
                      <c:pt idx="2508">
                        <c:v>1.1761111111113267</c:v>
                      </c:pt>
                      <c:pt idx="2509">
                        <c:v>1.1763541666654918</c:v>
                      </c:pt>
                      <c:pt idx="2510">
                        <c:v>1.1765972222196568</c:v>
                      </c:pt>
                      <c:pt idx="2511">
                        <c:v>1.1768402777738218</c:v>
                      </c:pt>
                      <c:pt idx="2512">
                        <c:v>1.1770833333352628</c:v>
                      </c:pt>
                      <c:pt idx="2513">
                        <c:v>1.1773263888894279</c:v>
                      </c:pt>
                      <c:pt idx="2514">
                        <c:v>1.1775694444435929</c:v>
                      </c:pt>
                      <c:pt idx="2515">
                        <c:v>1.1778124999977579</c:v>
                      </c:pt>
                      <c:pt idx="2516">
                        <c:v>1.178055555551923</c:v>
                      </c:pt>
                      <c:pt idx="2517">
                        <c:v>1.178298611113364</c:v>
                      </c:pt>
                      <c:pt idx="2518">
                        <c:v>1.178541666667529</c:v>
                      </c:pt>
                      <c:pt idx="2519">
                        <c:v>1.1787847222216941</c:v>
                      </c:pt>
                      <c:pt idx="2520">
                        <c:v>1.1790277777758591</c:v>
                      </c:pt>
                      <c:pt idx="2521">
                        <c:v>1.1792708333300241</c:v>
                      </c:pt>
                      <c:pt idx="2522">
                        <c:v>1.1795138888914651</c:v>
                      </c:pt>
                      <c:pt idx="2523">
                        <c:v>1.1797569444456302</c:v>
                      </c:pt>
                      <c:pt idx="2524">
                        <c:v>1.1799999999997952</c:v>
                      </c:pt>
                      <c:pt idx="2525">
                        <c:v>1.1802430555539603</c:v>
                      </c:pt>
                      <c:pt idx="2526">
                        <c:v>1.1804861111081253</c:v>
                      </c:pt>
                      <c:pt idx="2527">
                        <c:v>1.1807291666695663</c:v>
                      </c:pt>
                      <c:pt idx="2528">
                        <c:v>1.1809722222237313</c:v>
                      </c:pt>
                      <c:pt idx="2529">
                        <c:v>1.1812152777778964</c:v>
                      </c:pt>
                      <c:pt idx="2530">
                        <c:v>1.1814583333320614</c:v>
                      </c:pt>
                      <c:pt idx="2531">
                        <c:v>1.1817013888862264</c:v>
                      </c:pt>
                      <c:pt idx="2532">
                        <c:v>1.1819444444403915</c:v>
                      </c:pt>
                      <c:pt idx="2533">
                        <c:v>1.1821875000018325</c:v>
                      </c:pt>
                      <c:pt idx="2534">
                        <c:v>1.1824305555559975</c:v>
                      </c:pt>
                      <c:pt idx="2535">
                        <c:v>1.1826736111101626</c:v>
                      </c:pt>
                      <c:pt idx="2536">
                        <c:v>1.1829166666643276</c:v>
                      </c:pt>
                      <c:pt idx="2537">
                        <c:v>1.1831597222184926</c:v>
                      </c:pt>
                      <c:pt idx="2538">
                        <c:v>1.1834143518494373</c:v>
                      </c:pt>
                      <c:pt idx="2539">
                        <c:v>1.1836574074036024</c:v>
                      </c:pt>
                      <c:pt idx="2540">
                        <c:v>1.1839004629650434</c:v>
                      </c:pt>
                      <c:pt idx="2541">
                        <c:v>1.1841435185192084</c:v>
                      </c:pt>
                      <c:pt idx="2542">
                        <c:v>1.1843865740733734</c:v>
                      </c:pt>
                      <c:pt idx="2543">
                        <c:v>1.1846296296275385</c:v>
                      </c:pt>
                      <c:pt idx="2544">
                        <c:v>1.1848726851817035</c:v>
                      </c:pt>
                      <c:pt idx="2545">
                        <c:v>1.1851157407431445</c:v>
                      </c:pt>
                      <c:pt idx="2546">
                        <c:v>1.1853587962973096</c:v>
                      </c:pt>
                      <c:pt idx="2547">
                        <c:v>1.1856018518514746</c:v>
                      </c:pt>
                      <c:pt idx="2548">
                        <c:v>1.1858449074056396</c:v>
                      </c:pt>
                      <c:pt idx="2549">
                        <c:v>1.1860879629598047</c:v>
                      </c:pt>
                      <c:pt idx="2550">
                        <c:v>1.1863310185212457</c:v>
                      </c:pt>
                      <c:pt idx="2551">
                        <c:v>1.1865740740754107</c:v>
                      </c:pt>
                      <c:pt idx="2552">
                        <c:v>1.1868171296295758</c:v>
                      </c:pt>
                      <c:pt idx="2553">
                        <c:v>1.1870601851837408</c:v>
                      </c:pt>
                      <c:pt idx="2554">
                        <c:v>1.1873032407379058</c:v>
                      </c:pt>
                      <c:pt idx="2555">
                        <c:v>1.1875462962993468</c:v>
                      </c:pt>
                      <c:pt idx="2556">
                        <c:v>1.1877893518535119</c:v>
                      </c:pt>
                      <c:pt idx="2557">
                        <c:v>1.1880324074076769</c:v>
                      </c:pt>
                      <c:pt idx="2558">
                        <c:v>1.1882754629618419</c:v>
                      </c:pt>
                      <c:pt idx="2559">
                        <c:v>1.188518518516007</c:v>
                      </c:pt>
                      <c:pt idx="2560">
                        <c:v>1.188761574070172</c:v>
                      </c:pt>
                      <c:pt idx="2561">
                        <c:v>1.189004629631613</c:v>
                      </c:pt>
                      <c:pt idx="2562">
                        <c:v>1.1892476851857781</c:v>
                      </c:pt>
                      <c:pt idx="2563">
                        <c:v>1.1894907407399431</c:v>
                      </c:pt>
                      <c:pt idx="2564">
                        <c:v>1.1897337962941081</c:v>
                      </c:pt>
                      <c:pt idx="2565">
                        <c:v>1.1899768518482732</c:v>
                      </c:pt>
                      <c:pt idx="2566">
                        <c:v>1.1902199074097142</c:v>
                      </c:pt>
                      <c:pt idx="2567">
                        <c:v>1.1904629629638792</c:v>
                      </c:pt>
                      <c:pt idx="2568">
                        <c:v>1.1907060185180443</c:v>
                      </c:pt>
                      <c:pt idx="2569">
                        <c:v>1.1909490740722093</c:v>
                      </c:pt>
                      <c:pt idx="2570">
                        <c:v>1.1911921296263743</c:v>
                      </c:pt>
                      <c:pt idx="2571">
                        <c:v>1.1914351851878153</c:v>
                      </c:pt>
                      <c:pt idx="2572">
                        <c:v>1.1916782407419804</c:v>
                      </c:pt>
                      <c:pt idx="2573">
                        <c:v>1.1919212962961454</c:v>
                      </c:pt>
                      <c:pt idx="2574">
                        <c:v>1.1921643518503104</c:v>
                      </c:pt>
                      <c:pt idx="2575">
                        <c:v>1.1924074074044755</c:v>
                      </c:pt>
                      <c:pt idx="2576">
                        <c:v>1.1926504629659165</c:v>
                      </c:pt>
                      <c:pt idx="2577">
                        <c:v>1.1928935185200815</c:v>
                      </c:pt>
                      <c:pt idx="2578">
                        <c:v>1.1931365740742466</c:v>
                      </c:pt>
                      <c:pt idx="2579">
                        <c:v>1.1933796296284116</c:v>
                      </c:pt>
                      <c:pt idx="2580">
                        <c:v>1.1936226851825766</c:v>
                      </c:pt>
                      <c:pt idx="2581">
                        <c:v>1.1938657407367417</c:v>
                      </c:pt>
                      <c:pt idx="2582">
                        <c:v>1.1941087962981827</c:v>
                      </c:pt>
                      <c:pt idx="2583">
                        <c:v>1.1943518518523477</c:v>
                      </c:pt>
                      <c:pt idx="2584">
                        <c:v>1.1945949074065128</c:v>
                      </c:pt>
                      <c:pt idx="2585">
                        <c:v>1.1948379629606778</c:v>
                      </c:pt>
                      <c:pt idx="2586">
                        <c:v>1.1950810185148428</c:v>
                      </c:pt>
                      <c:pt idx="2587">
                        <c:v>1.1953356481457875</c:v>
                      </c:pt>
                      <c:pt idx="2588">
                        <c:v>1.1955787036999526</c:v>
                      </c:pt>
                      <c:pt idx="2589">
                        <c:v>1.1958217592613936</c:v>
                      </c:pt>
                      <c:pt idx="2590">
                        <c:v>1.1960648148155586</c:v>
                      </c:pt>
                      <c:pt idx="2591">
                        <c:v>1.1963078703697236</c:v>
                      </c:pt>
                      <c:pt idx="2592">
                        <c:v>1.1965509259238887</c:v>
                      </c:pt>
                      <c:pt idx="2593">
                        <c:v>1.1967939814780537</c:v>
                      </c:pt>
                      <c:pt idx="2594">
                        <c:v>1.1970370370394947</c:v>
                      </c:pt>
                      <c:pt idx="2595">
                        <c:v>1.1972800925936598</c:v>
                      </c:pt>
                      <c:pt idx="2596">
                        <c:v>1.1975231481478248</c:v>
                      </c:pt>
                      <c:pt idx="2597">
                        <c:v>1.1977662037019898</c:v>
                      </c:pt>
                      <c:pt idx="2598">
                        <c:v>1.1980092592561549</c:v>
                      </c:pt>
                      <c:pt idx="2599">
                        <c:v>1.1982523148175959</c:v>
                      </c:pt>
                      <c:pt idx="2600">
                        <c:v>1.1984953703717609</c:v>
                      </c:pt>
                      <c:pt idx="2601">
                        <c:v>1.1987384259259259</c:v>
                      </c:pt>
                      <c:pt idx="2602">
                        <c:v>1.198981481480091</c:v>
                      </c:pt>
                      <c:pt idx="2603">
                        <c:v>1.199224537034256</c:v>
                      </c:pt>
                      <c:pt idx="2604">
                        <c:v>1.199467592595697</c:v>
                      </c:pt>
                      <c:pt idx="2605">
                        <c:v>1.1997106481498621</c:v>
                      </c:pt>
                      <c:pt idx="2606">
                        <c:v>1.1999537037040271</c:v>
                      </c:pt>
                      <c:pt idx="2607">
                        <c:v>1.2001967592581921</c:v>
                      </c:pt>
                      <c:pt idx="2608">
                        <c:v>1.2004398148123572</c:v>
                      </c:pt>
                      <c:pt idx="2609">
                        <c:v>1.2006828703665222</c:v>
                      </c:pt>
                      <c:pt idx="2610">
                        <c:v>1.2009259259279632</c:v>
                      </c:pt>
                      <c:pt idx="2611">
                        <c:v>1.2011689814821283</c:v>
                      </c:pt>
                      <c:pt idx="2612">
                        <c:v>1.2014120370362933</c:v>
                      </c:pt>
                      <c:pt idx="2613">
                        <c:v>1.2016550925904583</c:v>
                      </c:pt>
                      <c:pt idx="2614">
                        <c:v>1.2018981481446234</c:v>
                      </c:pt>
                      <c:pt idx="2615">
                        <c:v>1.2021412037060644</c:v>
                      </c:pt>
                      <c:pt idx="2616">
                        <c:v>1.2023842592602294</c:v>
                      </c:pt>
                      <c:pt idx="2617">
                        <c:v>1.2026273148143944</c:v>
                      </c:pt>
                      <c:pt idx="2618">
                        <c:v>1.2028703703685595</c:v>
                      </c:pt>
                      <c:pt idx="2619">
                        <c:v>1.2031134259227245</c:v>
                      </c:pt>
                      <c:pt idx="2620">
                        <c:v>1.2033564814841655</c:v>
                      </c:pt>
                      <c:pt idx="2621">
                        <c:v>1.2035995370383306</c:v>
                      </c:pt>
                      <c:pt idx="2622">
                        <c:v>1.2038425925924956</c:v>
                      </c:pt>
                      <c:pt idx="2623">
                        <c:v>1.2040856481466606</c:v>
                      </c:pt>
                      <c:pt idx="2624">
                        <c:v>1.2043287037008257</c:v>
                      </c:pt>
                      <c:pt idx="2625">
                        <c:v>1.2045717592622667</c:v>
                      </c:pt>
                      <c:pt idx="2626">
                        <c:v>1.2048148148164317</c:v>
                      </c:pt>
                      <c:pt idx="2627">
                        <c:v>1.2050578703705968</c:v>
                      </c:pt>
                      <c:pt idx="2628">
                        <c:v>1.2053009259247618</c:v>
                      </c:pt>
                      <c:pt idx="2629">
                        <c:v>1.2055439814789268</c:v>
                      </c:pt>
                      <c:pt idx="2630">
                        <c:v>1.2057870370330919</c:v>
                      </c:pt>
                      <c:pt idx="2631">
                        <c:v>1.2060300925945329</c:v>
                      </c:pt>
                      <c:pt idx="2632">
                        <c:v>1.2062731481486979</c:v>
                      </c:pt>
                      <c:pt idx="2633">
                        <c:v>1.2065162037028629</c:v>
                      </c:pt>
                      <c:pt idx="2634">
                        <c:v>1.206759259257028</c:v>
                      </c:pt>
                      <c:pt idx="2635">
                        <c:v>1.2070138888879727</c:v>
                      </c:pt>
                      <c:pt idx="2636">
                        <c:v>1.2072569444421377</c:v>
                      </c:pt>
                      <c:pt idx="2637">
                        <c:v>1.2074999999963028</c:v>
                      </c:pt>
                      <c:pt idx="2638">
                        <c:v>1.2077430555577437</c:v>
                      </c:pt>
                      <c:pt idx="2639">
                        <c:v>1.2079861111119088</c:v>
                      </c:pt>
                      <c:pt idx="2640">
                        <c:v>1.2082291666660738</c:v>
                      </c:pt>
                      <c:pt idx="2641">
                        <c:v>1.2084722222202389</c:v>
                      </c:pt>
                      <c:pt idx="2642">
                        <c:v>1.2087152777744039</c:v>
                      </c:pt>
                      <c:pt idx="2643">
                        <c:v>1.2089583333358449</c:v>
                      </c:pt>
                      <c:pt idx="2644">
                        <c:v>1.2092013888900099</c:v>
                      </c:pt>
                      <c:pt idx="2645">
                        <c:v>1.209444444444175</c:v>
                      </c:pt>
                      <c:pt idx="2646">
                        <c:v>1.20968749999834</c:v>
                      </c:pt>
                      <c:pt idx="2647">
                        <c:v>1.2099305555525051</c:v>
                      </c:pt>
                      <c:pt idx="2648">
                        <c:v>1.2101736111139461</c:v>
                      </c:pt>
                      <c:pt idx="2649">
                        <c:v>1.2104166666681111</c:v>
                      </c:pt>
                      <c:pt idx="2650">
                        <c:v>1.2106597222222761</c:v>
                      </c:pt>
                      <c:pt idx="2651">
                        <c:v>1.2109027777764412</c:v>
                      </c:pt>
                      <c:pt idx="2652">
                        <c:v>1.2111458333306062</c:v>
                      </c:pt>
                      <c:pt idx="2653">
                        <c:v>1.2113888888847713</c:v>
                      </c:pt>
                      <c:pt idx="2654">
                        <c:v>1.2116319444462123</c:v>
                      </c:pt>
                      <c:pt idx="2655">
                        <c:v>1.2118750000003773</c:v>
                      </c:pt>
                      <c:pt idx="2656">
                        <c:v>1.2121180555545423</c:v>
                      </c:pt>
                      <c:pt idx="2657">
                        <c:v>1.2123611111087074</c:v>
                      </c:pt>
                      <c:pt idx="2658">
                        <c:v>1.2126041666628724</c:v>
                      </c:pt>
                      <c:pt idx="2659">
                        <c:v>1.2128472222243134</c:v>
                      </c:pt>
                      <c:pt idx="2660">
                        <c:v>1.2130902777784784</c:v>
                      </c:pt>
                      <c:pt idx="2661">
                        <c:v>1.2133333333326435</c:v>
                      </c:pt>
                      <c:pt idx="2662">
                        <c:v>1.2135763888868085</c:v>
                      </c:pt>
                      <c:pt idx="2663">
                        <c:v>1.2138194444409736</c:v>
                      </c:pt>
                      <c:pt idx="2664">
                        <c:v>1.2140625000024146</c:v>
                      </c:pt>
                      <c:pt idx="2665">
                        <c:v>1.2143055555565796</c:v>
                      </c:pt>
                      <c:pt idx="2666">
                        <c:v>1.2145486111107446</c:v>
                      </c:pt>
                      <c:pt idx="2667">
                        <c:v>1.2147916666649097</c:v>
                      </c:pt>
                      <c:pt idx="2668">
                        <c:v>1.2150347222190747</c:v>
                      </c:pt>
                      <c:pt idx="2669">
                        <c:v>1.2152777777805157</c:v>
                      </c:pt>
                      <c:pt idx="2670">
                        <c:v>1.2155208333346808</c:v>
                      </c:pt>
                      <c:pt idx="2671">
                        <c:v>1.2157638888888458</c:v>
                      </c:pt>
                      <c:pt idx="2672">
                        <c:v>1.2160069444430108</c:v>
                      </c:pt>
                      <c:pt idx="2673">
                        <c:v>1.2162499999971759</c:v>
                      </c:pt>
                      <c:pt idx="2674">
                        <c:v>1.2164930555586169</c:v>
                      </c:pt>
                      <c:pt idx="2675">
                        <c:v>1.2167361111127819</c:v>
                      </c:pt>
                      <c:pt idx="2676">
                        <c:v>1.2169791666669469</c:v>
                      </c:pt>
                      <c:pt idx="2677">
                        <c:v>1.217222222221112</c:v>
                      </c:pt>
                      <c:pt idx="2678">
                        <c:v>1.217465277775277</c:v>
                      </c:pt>
                      <c:pt idx="2679">
                        <c:v>1.2177083333294421</c:v>
                      </c:pt>
                      <c:pt idx="2680">
                        <c:v>1.2179513888908831</c:v>
                      </c:pt>
                      <c:pt idx="2681">
                        <c:v>1.2181944444450481</c:v>
                      </c:pt>
                      <c:pt idx="2682">
                        <c:v>1.2184374999992131</c:v>
                      </c:pt>
                      <c:pt idx="2683">
                        <c:v>1.2186805555533782</c:v>
                      </c:pt>
                      <c:pt idx="2684">
                        <c:v>1.2189351851843229</c:v>
                      </c:pt>
                      <c:pt idx="2685">
                        <c:v>1.2191782407384879</c:v>
                      </c:pt>
                      <c:pt idx="2686">
                        <c:v>1.2194212962926529</c:v>
                      </c:pt>
                      <c:pt idx="2687">
                        <c:v>1.2196643518540939</c:v>
                      </c:pt>
                      <c:pt idx="2688">
                        <c:v>1.219907407408259</c:v>
                      </c:pt>
                      <c:pt idx="2689">
                        <c:v>1.220150462962424</c:v>
                      </c:pt>
                      <c:pt idx="2690">
                        <c:v>1.2203935185165891</c:v>
                      </c:pt>
                      <c:pt idx="2691">
                        <c:v>1.2206365740707541</c:v>
                      </c:pt>
                      <c:pt idx="2692">
                        <c:v>1.2208796296321951</c:v>
                      </c:pt>
                      <c:pt idx="2693">
                        <c:v>1.2211226851863601</c:v>
                      </c:pt>
                      <c:pt idx="2694">
                        <c:v>1.2213657407405252</c:v>
                      </c:pt>
                      <c:pt idx="2695">
                        <c:v>1.2216087962946902</c:v>
                      </c:pt>
                      <c:pt idx="2696">
                        <c:v>1.2218518518488553</c:v>
                      </c:pt>
                      <c:pt idx="2697">
                        <c:v>1.2220949074102962</c:v>
                      </c:pt>
                      <c:pt idx="2698">
                        <c:v>1.2223379629644613</c:v>
                      </c:pt>
                      <c:pt idx="2699">
                        <c:v>1.2225810185186263</c:v>
                      </c:pt>
                      <c:pt idx="2700">
                        <c:v>1.2228240740727914</c:v>
                      </c:pt>
                      <c:pt idx="2701">
                        <c:v>1.2230671296269564</c:v>
                      </c:pt>
                      <c:pt idx="2702">
                        <c:v>1.2233101851811214</c:v>
                      </c:pt>
                      <c:pt idx="2703">
                        <c:v>1.2235532407425624</c:v>
                      </c:pt>
                      <c:pt idx="2704">
                        <c:v>1.2237962962967275</c:v>
                      </c:pt>
                      <c:pt idx="2705">
                        <c:v>1.2240393518508925</c:v>
                      </c:pt>
                      <c:pt idx="2706">
                        <c:v>1.2242824074050576</c:v>
                      </c:pt>
                      <c:pt idx="2707">
                        <c:v>1.2245254629592226</c:v>
                      </c:pt>
                      <c:pt idx="2708">
                        <c:v>1.2247685185206636</c:v>
                      </c:pt>
                      <c:pt idx="2709">
                        <c:v>1.2250115740748286</c:v>
                      </c:pt>
                      <c:pt idx="2710">
                        <c:v>1.2252546296289937</c:v>
                      </c:pt>
                      <c:pt idx="2711">
                        <c:v>1.2254976851831587</c:v>
                      </c:pt>
                      <c:pt idx="2712">
                        <c:v>1.2257407407373238</c:v>
                      </c:pt>
                      <c:pt idx="2713">
                        <c:v>1.2259837962987647</c:v>
                      </c:pt>
                      <c:pt idx="2714">
                        <c:v>1.2262268518529298</c:v>
                      </c:pt>
                      <c:pt idx="2715">
                        <c:v>1.2264699074070948</c:v>
                      </c:pt>
                      <c:pt idx="2716">
                        <c:v>1.2267129629612599</c:v>
                      </c:pt>
                      <c:pt idx="2717">
                        <c:v>1.2269560185154249</c:v>
                      </c:pt>
                      <c:pt idx="2718">
                        <c:v>1.2271990740768659</c:v>
                      </c:pt>
                      <c:pt idx="2719">
                        <c:v>1.2274421296310309</c:v>
                      </c:pt>
                      <c:pt idx="2720">
                        <c:v>1.227685185185196</c:v>
                      </c:pt>
                      <c:pt idx="2721">
                        <c:v>1.227928240739361</c:v>
                      </c:pt>
                      <c:pt idx="2722">
                        <c:v>1.2281712962935261</c:v>
                      </c:pt>
                      <c:pt idx="2723">
                        <c:v>1.2284143518549671</c:v>
                      </c:pt>
                      <c:pt idx="2724">
                        <c:v>1.2286574074091321</c:v>
                      </c:pt>
                      <c:pt idx="2725">
                        <c:v>1.2289004629632971</c:v>
                      </c:pt>
                      <c:pt idx="2726">
                        <c:v>1.2291435185174622</c:v>
                      </c:pt>
                      <c:pt idx="2727">
                        <c:v>1.2293865740716272</c:v>
                      </c:pt>
                      <c:pt idx="2728">
                        <c:v>1.2296296296257923</c:v>
                      </c:pt>
                      <c:pt idx="2729">
                        <c:v>1.2298726851872332</c:v>
                      </c:pt>
                      <c:pt idx="2730">
                        <c:v>1.2301157407413983</c:v>
                      </c:pt>
                      <c:pt idx="2731">
                        <c:v>1.2303587962955633</c:v>
                      </c:pt>
                      <c:pt idx="2732">
                        <c:v>1.230613425926508</c:v>
                      </c:pt>
                      <c:pt idx="2733">
                        <c:v>1.2308564814806731</c:v>
                      </c:pt>
                      <c:pt idx="2734">
                        <c:v>1.2310995370348381</c:v>
                      </c:pt>
                      <c:pt idx="2735">
                        <c:v>1.2313425925890031</c:v>
                      </c:pt>
                      <c:pt idx="2736">
                        <c:v>1.2315856481504441</c:v>
                      </c:pt>
                      <c:pt idx="2737">
                        <c:v>1.2318287037046092</c:v>
                      </c:pt>
                      <c:pt idx="2738">
                        <c:v>1.2320717592587742</c:v>
                      </c:pt>
                      <c:pt idx="2739">
                        <c:v>1.2323148148129393</c:v>
                      </c:pt>
                      <c:pt idx="2740">
                        <c:v>1.2325578703671043</c:v>
                      </c:pt>
                      <c:pt idx="2741">
                        <c:v>1.2328009259285453</c:v>
                      </c:pt>
                      <c:pt idx="2742">
                        <c:v>1.2330439814827103</c:v>
                      </c:pt>
                      <c:pt idx="2743">
                        <c:v>1.2332870370368754</c:v>
                      </c:pt>
                      <c:pt idx="2744">
                        <c:v>1.2335300925910404</c:v>
                      </c:pt>
                      <c:pt idx="2745">
                        <c:v>1.2337731481452054</c:v>
                      </c:pt>
                      <c:pt idx="2746">
                        <c:v>1.2340162037066464</c:v>
                      </c:pt>
                      <c:pt idx="2747">
                        <c:v>1.2342592592608115</c:v>
                      </c:pt>
                      <c:pt idx="2748">
                        <c:v>1.2345023148149765</c:v>
                      </c:pt>
                      <c:pt idx="2749">
                        <c:v>1.2347453703691416</c:v>
                      </c:pt>
                      <c:pt idx="2750">
                        <c:v>1.2349884259233066</c:v>
                      </c:pt>
                      <c:pt idx="2751">
                        <c:v>1.2352314814774716</c:v>
                      </c:pt>
                      <c:pt idx="2752">
                        <c:v>1.2354745370389126</c:v>
                      </c:pt>
                      <c:pt idx="2753">
                        <c:v>1.2357175925930777</c:v>
                      </c:pt>
                      <c:pt idx="2754">
                        <c:v>1.2359606481472427</c:v>
                      </c:pt>
                      <c:pt idx="2755">
                        <c:v>1.2362037037014078</c:v>
                      </c:pt>
                      <c:pt idx="2756">
                        <c:v>1.2364467592555728</c:v>
                      </c:pt>
                      <c:pt idx="2757">
                        <c:v>1.2366898148170138</c:v>
                      </c:pt>
                      <c:pt idx="2758">
                        <c:v>1.2369328703711788</c:v>
                      </c:pt>
                      <c:pt idx="2759">
                        <c:v>1.2371759259253439</c:v>
                      </c:pt>
                      <c:pt idx="2760">
                        <c:v>1.2374189814795089</c:v>
                      </c:pt>
                      <c:pt idx="2761">
                        <c:v>1.2376620370336739</c:v>
                      </c:pt>
                      <c:pt idx="2762">
                        <c:v>1.2379050925951149</c:v>
                      </c:pt>
                      <c:pt idx="2763">
                        <c:v>1.23814814814928</c:v>
                      </c:pt>
                      <c:pt idx="2764">
                        <c:v>1.238391203703445</c:v>
                      </c:pt>
                      <c:pt idx="2765">
                        <c:v>1.2386342592576101</c:v>
                      </c:pt>
                      <c:pt idx="2766">
                        <c:v>1.2388773148117751</c:v>
                      </c:pt>
                      <c:pt idx="2767">
                        <c:v>1.2391203703732161</c:v>
                      </c:pt>
                      <c:pt idx="2768">
                        <c:v>1.2393634259273811</c:v>
                      </c:pt>
                      <c:pt idx="2769">
                        <c:v>1.2396064814815462</c:v>
                      </c:pt>
                      <c:pt idx="2770">
                        <c:v>1.2398495370357112</c:v>
                      </c:pt>
                      <c:pt idx="2771">
                        <c:v>1.2400925925898763</c:v>
                      </c:pt>
                      <c:pt idx="2772">
                        <c:v>1.2403356481440413</c:v>
                      </c:pt>
                      <c:pt idx="2773">
                        <c:v>1.2405787037054823</c:v>
                      </c:pt>
                      <c:pt idx="2774">
                        <c:v>1.2408217592596473</c:v>
                      </c:pt>
                      <c:pt idx="2775">
                        <c:v>1.2410648148138124</c:v>
                      </c:pt>
                      <c:pt idx="2776">
                        <c:v>1.2413078703679774</c:v>
                      </c:pt>
                      <c:pt idx="2777">
                        <c:v>1.2415509259221424</c:v>
                      </c:pt>
                      <c:pt idx="2778">
                        <c:v>1.2417939814835834</c:v>
                      </c:pt>
                      <c:pt idx="2779">
                        <c:v>1.2420370370377485</c:v>
                      </c:pt>
                      <c:pt idx="2780">
                        <c:v>1.2422800925919135</c:v>
                      </c:pt>
                      <c:pt idx="2781">
                        <c:v>1.2425347222228582</c:v>
                      </c:pt>
                      <c:pt idx="2782">
                        <c:v>1.2427777777770233</c:v>
                      </c:pt>
                      <c:pt idx="2783">
                        <c:v>1.2430208333311883</c:v>
                      </c:pt>
                      <c:pt idx="2784">
                        <c:v>1.2432638888853533</c:v>
                      </c:pt>
                      <c:pt idx="2785">
                        <c:v>1.2435069444467943</c:v>
                      </c:pt>
                      <c:pt idx="2786">
                        <c:v>1.2437500000009594</c:v>
                      </c:pt>
                      <c:pt idx="2787">
                        <c:v>1.2439930555551244</c:v>
                      </c:pt>
                      <c:pt idx="2788">
                        <c:v>1.2442361111092894</c:v>
                      </c:pt>
                      <c:pt idx="2789">
                        <c:v>1.2444791666634545</c:v>
                      </c:pt>
                      <c:pt idx="2790">
                        <c:v>1.2447222222248955</c:v>
                      </c:pt>
                      <c:pt idx="2791">
                        <c:v>1.2449652777790605</c:v>
                      </c:pt>
                      <c:pt idx="2792">
                        <c:v>1.2452083333332256</c:v>
                      </c:pt>
                      <c:pt idx="2793">
                        <c:v>1.2454513888873906</c:v>
                      </c:pt>
                      <c:pt idx="2794">
                        <c:v>1.2456944444415556</c:v>
                      </c:pt>
                      <c:pt idx="2795">
                        <c:v>1.2459375000029966</c:v>
                      </c:pt>
                      <c:pt idx="2796">
                        <c:v>1.2461805555571617</c:v>
                      </c:pt>
                      <c:pt idx="2797">
                        <c:v>1.2464236111113267</c:v>
                      </c:pt>
                      <c:pt idx="2798">
                        <c:v>1.2466666666654918</c:v>
                      </c:pt>
                      <c:pt idx="2799">
                        <c:v>1.2469097222196568</c:v>
                      </c:pt>
                      <c:pt idx="2800">
                        <c:v>1.2471527777738218</c:v>
                      </c:pt>
                      <c:pt idx="2801">
                        <c:v>1.2473958333352628</c:v>
                      </c:pt>
                      <c:pt idx="2802">
                        <c:v>1.2476388888894279</c:v>
                      </c:pt>
                      <c:pt idx="2803">
                        <c:v>1.2478819444435929</c:v>
                      </c:pt>
                      <c:pt idx="2804">
                        <c:v>1.2481249999977579</c:v>
                      </c:pt>
                      <c:pt idx="2805">
                        <c:v>1.248368055551923</c:v>
                      </c:pt>
                      <c:pt idx="2806">
                        <c:v>1.248611111113364</c:v>
                      </c:pt>
                      <c:pt idx="2807">
                        <c:v>1.248854166667529</c:v>
                      </c:pt>
                      <c:pt idx="2808">
                        <c:v>1.2490972222216941</c:v>
                      </c:pt>
                      <c:pt idx="2809">
                        <c:v>1.2493402777758591</c:v>
                      </c:pt>
                      <c:pt idx="2810">
                        <c:v>1.2495833333300241</c:v>
                      </c:pt>
                      <c:pt idx="2811">
                        <c:v>1.2498263888914651</c:v>
                      </c:pt>
                      <c:pt idx="2812">
                        <c:v>1.2500694444456302</c:v>
                      </c:pt>
                      <c:pt idx="2813">
                        <c:v>1.2503124999997952</c:v>
                      </c:pt>
                      <c:pt idx="2814">
                        <c:v>1.2505555555539603</c:v>
                      </c:pt>
                      <c:pt idx="2815">
                        <c:v>1.2507986111081253</c:v>
                      </c:pt>
                      <c:pt idx="2816">
                        <c:v>1.2510416666695663</c:v>
                      </c:pt>
                      <c:pt idx="2817">
                        <c:v>1.2512847222237313</c:v>
                      </c:pt>
                      <c:pt idx="2818">
                        <c:v>1.2515277777778964</c:v>
                      </c:pt>
                      <c:pt idx="2819">
                        <c:v>1.2517708333320614</c:v>
                      </c:pt>
                      <c:pt idx="2820">
                        <c:v>1.2520138888862264</c:v>
                      </c:pt>
                      <c:pt idx="2821">
                        <c:v>1.2522569444403915</c:v>
                      </c:pt>
                      <c:pt idx="2822">
                        <c:v>1.2525000000018325</c:v>
                      </c:pt>
                      <c:pt idx="2823">
                        <c:v>1.2527430555559975</c:v>
                      </c:pt>
                      <c:pt idx="2824">
                        <c:v>1.2529861111101626</c:v>
                      </c:pt>
                      <c:pt idx="2825">
                        <c:v>1.2532291666643276</c:v>
                      </c:pt>
                      <c:pt idx="2826">
                        <c:v>1.2534722222184926</c:v>
                      </c:pt>
                      <c:pt idx="2827">
                        <c:v>1.2537152777799336</c:v>
                      </c:pt>
                      <c:pt idx="2828">
                        <c:v>1.2539583333340987</c:v>
                      </c:pt>
                      <c:pt idx="2829">
                        <c:v>1.2542129629650434</c:v>
                      </c:pt>
                      <c:pt idx="2830">
                        <c:v>1.2544560185192084</c:v>
                      </c:pt>
                      <c:pt idx="2831">
                        <c:v>1.2546990740733734</c:v>
                      </c:pt>
                      <c:pt idx="2832">
                        <c:v>1.2549421296275385</c:v>
                      </c:pt>
                      <c:pt idx="2833">
                        <c:v>1.2551851851817035</c:v>
                      </c:pt>
                      <c:pt idx="2834">
                        <c:v>1.2554282407431445</c:v>
                      </c:pt>
                      <c:pt idx="2835">
                        <c:v>1.2556712962973096</c:v>
                      </c:pt>
                      <c:pt idx="2836">
                        <c:v>1.2559143518514746</c:v>
                      </c:pt>
                      <c:pt idx="2837">
                        <c:v>1.2561574074056396</c:v>
                      </c:pt>
                      <c:pt idx="2838">
                        <c:v>1.2564004629598047</c:v>
                      </c:pt>
                      <c:pt idx="2839">
                        <c:v>1.2566435185212457</c:v>
                      </c:pt>
                      <c:pt idx="2840">
                        <c:v>1.2568865740754107</c:v>
                      </c:pt>
                      <c:pt idx="2841">
                        <c:v>1.2571296296295758</c:v>
                      </c:pt>
                      <c:pt idx="2842">
                        <c:v>1.2573726851837408</c:v>
                      </c:pt>
                      <c:pt idx="2843">
                        <c:v>1.2576157407379058</c:v>
                      </c:pt>
                      <c:pt idx="2844">
                        <c:v>1.2578587962993468</c:v>
                      </c:pt>
                      <c:pt idx="2845">
                        <c:v>1.2581018518535119</c:v>
                      </c:pt>
                      <c:pt idx="2846">
                        <c:v>1.2583449074076769</c:v>
                      </c:pt>
                      <c:pt idx="2847">
                        <c:v>1.2585879629618419</c:v>
                      </c:pt>
                      <c:pt idx="2848">
                        <c:v>1.258831018516007</c:v>
                      </c:pt>
                      <c:pt idx="2849">
                        <c:v>1.259074074070172</c:v>
                      </c:pt>
                      <c:pt idx="2850">
                        <c:v>1.259317129631613</c:v>
                      </c:pt>
                      <c:pt idx="2851">
                        <c:v>1.2595601851857781</c:v>
                      </c:pt>
                      <c:pt idx="2852">
                        <c:v>1.2598032407399431</c:v>
                      </c:pt>
                      <c:pt idx="2853">
                        <c:v>1.2600462962941081</c:v>
                      </c:pt>
                      <c:pt idx="2854">
                        <c:v>1.2602893518482732</c:v>
                      </c:pt>
                      <c:pt idx="2855">
                        <c:v>1.2605324074097142</c:v>
                      </c:pt>
                      <c:pt idx="2856">
                        <c:v>1.2607754629638792</c:v>
                      </c:pt>
                      <c:pt idx="2857">
                        <c:v>1.2610185185180443</c:v>
                      </c:pt>
                      <c:pt idx="2858">
                        <c:v>1.2612615740722093</c:v>
                      </c:pt>
                      <c:pt idx="2859">
                        <c:v>1.2615046296263743</c:v>
                      </c:pt>
                      <c:pt idx="2860">
                        <c:v>1.2617476851878153</c:v>
                      </c:pt>
                      <c:pt idx="2861">
                        <c:v>1.2619907407419804</c:v>
                      </c:pt>
                      <c:pt idx="2862">
                        <c:v>1.2622337962961454</c:v>
                      </c:pt>
                      <c:pt idx="2863">
                        <c:v>1.2624768518503104</c:v>
                      </c:pt>
                      <c:pt idx="2864">
                        <c:v>1.2627199074044755</c:v>
                      </c:pt>
                      <c:pt idx="2865">
                        <c:v>1.2629629629659165</c:v>
                      </c:pt>
                      <c:pt idx="2866">
                        <c:v>1.2632060185200815</c:v>
                      </c:pt>
                      <c:pt idx="2867">
                        <c:v>1.2634490740742466</c:v>
                      </c:pt>
                      <c:pt idx="2868">
                        <c:v>1.2636921296284116</c:v>
                      </c:pt>
                      <c:pt idx="2869">
                        <c:v>1.2639351851825766</c:v>
                      </c:pt>
                      <c:pt idx="2870">
                        <c:v>1.2641782407367417</c:v>
                      </c:pt>
                      <c:pt idx="2871">
                        <c:v>1.2644212962981827</c:v>
                      </c:pt>
                      <c:pt idx="2872">
                        <c:v>1.2646643518523477</c:v>
                      </c:pt>
                      <c:pt idx="2873">
                        <c:v>1.2649074074065128</c:v>
                      </c:pt>
                      <c:pt idx="2874">
                        <c:v>1.2651504629606778</c:v>
                      </c:pt>
                      <c:pt idx="2875">
                        <c:v>1.2653935185148428</c:v>
                      </c:pt>
                      <c:pt idx="2876">
                        <c:v>1.2656365740762838</c:v>
                      </c:pt>
                      <c:pt idx="2877">
                        <c:v>1.2658796296304489</c:v>
                      </c:pt>
                      <c:pt idx="2878">
                        <c:v>1.2661342592613936</c:v>
                      </c:pt>
                      <c:pt idx="2879">
                        <c:v>1.2663773148155586</c:v>
                      </c:pt>
                      <c:pt idx="2880">
                        <c:v>1.2666203703697236</c:v>
                      </c:pt>
                      <c:pt idx="2881">
                        <c:v>1.2668634259238887</c:v>
                      </c:pt>
                      <c:pt idx="2882">
                        <c:v>1.2671064814780537</c:v>
                      </c:pt>
                      <c:pt idx="2883">
                        <c:v>1.2673495370394947</c:v>
                      </c:pt>
                      <c:pt idx="2884">
                        <c:v>1.2675925925936598</c:v>
                      </c:pt>
                      <c:pt idx="2885">
                        <c:v>1.2678356481478248</c:v>
                      </c:pt>
                      <c:pt idx="2886">
                        <c:v>1.2680787037019898</c:v>
                      </c:pt>
                      <c:pt idx="2887">
                        <c:v>1.2683217592561549</c:v>
                      </c:pt>
                      <c:pt idx="2888">
                        <c:v>1.2685648148175959</c:v>
                      </c:pt>
                      <c:pt idx="2889">
                        <c:v>1.2688078703717609</c:v>
                      </c:pt>
                      <c:pt idx="2890">
                        <c:v>1.2690509259259259</c:v>
                      </c:pt>
                      <c:pt idx="2891">
                        <c:v>1.269293981480091</c:v>
                      </c:pt>
                      <c:pt idx="2892">
                        <c:v>1.269537037034256</c:v>
                      </c:pt>
                      <c:pt idx="2893">
                        <c:v>1.269780092595697</c:v>
                      </c:pt>
                      <c:pt idx="2894">
                        <c:v>1.2700231481498621</c:v>
                      </c:pt>
                      <c:pt idx="2895">
                        <c:v>1.2702662037040271</c:v>
                      </c:pt>
                      <c:pt idx="2896">
                        <c:v>1.2705092592581921</c:v>
                      </c:pt>
                      <c:pt idx="2897">
                        <c:v>1.2707523148123572</c:v>
                      </c:pt>
                      <c:pt idx="2898">
                        <c:v>1.2709953703665222</c:v>
                      </c:pt>
                      <c:pt idx="2899">
                        <c:v>1.2712384259279632</c:v>
                      </c:pt>
                      <c:pt idx="2900">
                        <c:v>1.2714814814821283</c:v>
                      </c:pt>
                      <c:pt idx="2901">
                        <c:v>1.2717245370362933</c:v>
                      </c:pt>
                      <c:pt idx="2902">
                        <c:v>1.2719675925904583</c:v>
                      </c:pt>
                      <c:pt idx="2903">
                        <c:v>1.2722106481446234</c:v>
                      </c:pt>
                      <c:pt idx="2904">
                        <c:v>1.2724537037060644</c:v>
                      </c:pt>
                      <c:pt idx="2905">
                        <c:v>1.2726967592602294</c:v>
                      </c:pt>
                      <c:pt idx="2906">
                        <c:v>1.2729398148143944</c:v>
                      </c:pt>
                      <c:pt idx="2907">
                        <c:v>1.2731828703685595</c:v>
                      </c:pt>
                      <c:pt idx="2908">
                        <c:v>1.2734259259227245</c:v>
                      </c:pt>
                      <c:pt idx="2909">
                        <c:v>1.2736689814841655</c:v>
                      </c:pt>
                      <c:pt idx="2910">
                        <c:v>1.2739120370383306</c:v>
                      </c:pt>
                      <c:pt idx="2911">
                        <c:v>1.2741550925924956</c:v>
                      </c:pt>
                      <c:pt idx="2912">
                        <c:v>1.2743981481466606</c:v>
                      </c:pt>
                      <c:pt idx="2913">
                        <c:v>1.2746412037008257</c:v>
                      </c:pt>
                      <c:pt idx="2914">
                        <c:v>1.2748842592622667</c:v>
                      </c:pt>
                      <c:pt idx="2915">
                        <c:v>1.2751273148164317</c:v>
                      </c:pt>
                      <c:pt idx="2916">
                        <c:v>1.2753703703705968</c:v>
                      </c:pt>
                      <c:pt idx="2917">
                        <c:v>1.2756134259247618</c:v>
                      </c:pt>
                      <c:pt idx="2918">
                        <c:v>1.2758564814789268</c:v>
                      </c:pt>
                      <c:pt idx="2919">
                        <c:v>1.2760995370330919</c:v>
                      </c:pt>
                      <c:pt idx="2920">
                        <c:v>1.2763425925945329</c:v>
                      </c:pt>
                      <c:pt idx="2921">
                        <c:v>1.2765856481486979</c:v>
                      </c:pt>
                      <c:pt idx="2922">
                        <c:v>1.2768287037028629</c:v>
                      </c:pt>
                      <c:pt idx="2923">
                        <c:v>1.277071759257028</c:v>
                      </c:pt>
                      <c:pt idx="2924">
                        <c:v>1.277314814811193</c:v>
                      </c:pt>
                      <c:pt idx="2925">
                        <c:v>1.277557870372634</c:v>
                      </c:pt>
                      <c:pt idx="2926">
                        <c:v>1.2778124999963028</c:v>
                      </c:pt>
                      <c:pt idx="2927">
                        <c:v>1.2780555555577437</c:v>
                      </c:pt>
                      <c:pt idx="2928">
                        <c:v>1.2782986111119088</c:v>
                      </c:pt>
                      <c:pt idx="2929">
                        <c:v>1.2785416666660738</c:v>
                      </c:pt>
                      <c:pt idx="2930">
                        <c:v>1.2787847222202389</c:v>
                      </c:pt>
                      <c:pt idx="2931">
                        <c:v>1.2790277777744039</c:v>
                      </c:pt>
                      <c:pt idx="2932">
                        <c:v>1.2792708333358449</c:v>
                      </c:pt>
                      <c:pt idx="2933">
                        <c:v>1.2795138888900099</c:v>
                      </c:pt>
                      <c:pt idx="2934">
                        <c:v>1.279756944444175</c:v>
                      </c:pt>
                      <c:pt idx="2935">
                        <c:v>1.27999999999834</c:v>
                      </c:pt>
                      <c:pt idx="2936">
                        <c:v>1.2802430555525051</c:v>
                      </c:pt>
                      <c:pt idx="2937">
                        <c:v>1.2804861111139461</c:v>
                      </c:pt>
                      <c:pt idx="2938">
                        <c:v>1.2807291666681111</c:v>
                      </c:pt>
                      <c:pt idx="2939">
                        <c:v>1.2809722222222761</c:v>
                      </c:pt>
                      <c:pt idx="2940">
                        <c:v>1.2812152777764412</c:v>
                      </c:pt>
                      <c:pt idx="2941">
                        <c:v>1.2814583333306062</c:v>
                      </c:pt>
                      <c:pt idx="2942">
                        <c:v>1.2817013888847713</c:v>
                      </c:pt>
                      <c:pt idx="2943">
                        <c:v>1.2819444444462123</c:v>
                      </c:pt>
                      <c:pt idx="2944">
                        <c:v>1.2821875000003773</c:v>
                      </c:pt>
                      <c:pt idx="2945">
                        <c:v>1.2824305555545423</c:v>
                      </c:pt>
                      <c:pt idx="2946">
                        <c:v>1.2826736111087074</c:v>
                      </c:pt>
                      <c:pt idx="2947">
                        <c:v>1.2829166666628724</c:v>
                      </c:pt>
                      <c:pt idx="2948">
                        <c:v>1.2831597222243134</c:v>
                      </c:pt>
                      <c:pt idx="2949">
                        <c:v>1.2834027777784784</c:v>
                      </c:pt>
                      <c:pt idx="2950">
                        <c:v>1.2836458333326435</c:v>
                      </c:pt>
                      <c:pt idx="2951">
                        <c:v>1.2838888888868085</c:v>
                      </c:pt>
                      <c:pt idx="2952">
                        <c:v>1.2841319444409736</c:v>
                      </c:pt>
                      <c:pt idx="2953">
                        <c:v>1.2843750000024146</c:v>
                      </c:pt>
                      <c:pt idx="2954">
                        <c:v>1.2846180555565796</c:v>
                      </c:pt>
                      <c:pt idx="2955">
                        <c:v>1.2848611111107446</c:v>
                      </c:pt>
                      <c:pt idx="2956">
                        <c:v>1.2851041666649097</c:v>
                      </c:pt>
                      <c:pt idx="2957">
                        <c:v>1.2853472222190747</c:v>
                      </c:pt>
                      <c:pt idx="2958">
                        <c:v>1.2855902777805157</c:v>
                      </c:pt>
                      <c:pt idx="2959">
                        <c:v>1.2858333333346808</c:v>
                      </c:pt>
                      <c:pt idx="2960">
                        <c:v>1.2860763888888458</c:v>
                      </c:pt>
                      <c:pt idx="2961">
                        <c:v>1.2863194444430108</c:v>
                      </c:pt>
                      <c:pt idx="2962">
                        <c:v>1.2865624999971759</c:v>
                      </c:pt>
                      <c:pt idx="2963">
                        <c:v>1.2868055555586169</c:v>
                      </c:pt>
                      <c:pt idx="2964">
                        <c:v>1.2870486111127819</c:v>
                      </c:pt>
                      <c:pt idx="2965">
                        <c:v>1.2872916666669469</c:v>
                      </c:pt>
                      <c:pt idx="2966">
                        <c:v>1.287534722221112</c:v>
                      </c:pt>
                      <c:pt idx="2967">
                        <c:v>1.287777777775277</c:v>
                      </c:pt>
                      <c:pt idx="2968">
                        <c:v>1.2880208333294421</c:v>
                      </c:pt>
                      <c:pt idx="2969">
                        <c:v>1.2882638888908831</c:v>
                      </c:pt>
                      <c:pt idx="2970">
                        <c:v>1.2885069444450481</c:v>
                      </c:pt>
                      <c:pt idx="2971">
                        <c:v>1.2887499999992131</c:v>
                      </c:pt>
                      <c:pt idx="2972">
                        <c:v>1.2889930555533782</c:v>
                      </c:pt>
                      <c:pt idx="2973">
                        <c:v>1.2892361111075432</c:v>
                      </c:pt>
                      <c:pt idx="2974">
                        <c:v>1.2894791666689842</c:v>
                      </c:pt>
                      <c:pt idx="2975">
                        <c:v>1.2897337962926529</c:v>
                      </c:pt>
                      <c:pt idx="2976">
                        <c:v>1.2899768518540939</c:v>
                      </c:pt>
                      <c:pt idx="2977">
                        <c:v>1.290219907408259</c:v>
                      </c:pt>
                      <c:pt idx="2978">
                        <c:v>1.290462962962424</c:v>
                      </c:pt>
                      <c:pt idx="2979">
                        <c:v>1.2907060185165891</c:v>
                      </c:pt>
                      <c:pt idx="2980">
                        <c:v>1.2909490740707541</c:v>
                      </c:pt>
                      <c:pt idx="2981">
                        <c:v>1.2911921296321951</c:v>
                      </c:pt>
                      <c:pt idx="2982">
                        <c:v>1.2914351851863601</c:v>
                      </c:pt>
                      <c:pt idx="2983">
                        <c:v>1.2916782407405252</c:v>
                      </c:pt>
                      <c:pt idx="2984">
                        <c:v>1.2919212962946902</c:v>
                      </c:pt>
                      <c:pt idx="2985">
                        <c:v>1.2921643518488553</c:v>
                      </c:pt>
                      <c:pt idx="2986">
                        <c:v>1.2924074074102962</c:v>
                      </c:pt>
                      <c:pt idx="2987">
                        <c:v>1.2926504629644613</c:v>
                      </c:pt>
                      <c:pt idx="2988">
                        <c:v>1.2928935185186263</c:v>
                      </c:pt>
                      <c:pt idx="2989">
                        <c:v>1.2931365740727914</c:v>
                      </c:pt>
                      <c:pt idx="2990">
                        <c:v>1.2933796296269564</c:v>
                      </c:pt>
                      <c:pt idx="2991">
                        <c:v>1.2936226851811214</c:v>
                      </c:pt>
                      <c:pt idx="2992">
                        <c:v>1.2938657407425624</c:v>
                      </c:pt>
                      <c:pt idx="2993">
                        <c:v>1.2941087962967275</c:v>
                      </c:pt>
                      <c:pt idx="2994">
                        <c:v>1.2943518518508925</c:v>
                      </c:pt>
                      <c:pt idx="2995">
                        <c:v>1.2945949074050576</c:v>
                      </c:pt>
                      <c:pt idx="2996">
                        <c:v>1.2948379629592226</c:v>
                      </c:pt>
                      <c:pt idx="2997">
                        <c:v>1.2950810185206636</c:v>
                      </c:pt>
                      <c:pt idx="2998">
                        <c:v>1.2953240740748286</c:v>
                      </c:pt>
                      <c:pt idx="2999">
                        <c:v>1.2955671296289937</c:v>
                      </c:pt>
                      <c:pt idx="3000">
                        <c:v>1.2958101851831587</c:v>
                      </c:pt>
                      <c:pt idx="3001">
                        <c:v>1.2960532407373238</c:v>
                      </c:pt>
                      <c:pt idx="3002">
                        <c:v>1.2962962962987647</c:v>
                      </c:pt>
                      <c:pt idx="3003">
                        <c:v>1.2965393518529298</c:v>
                      </c:pt>
                      <c:pt idx="3004">
                        <c:v>1.2967824074070948</c:v>
                      </c:pt>
                      <c:pt idx="3005">
                        <c:v>1.2970254629612599</c:v>
                      </c:pt>
                      <c:pt idx="3006">
                        <c:v>1.2972685185154249</c:v>
                      </c:pt>
                      <c:pt idx="3007">
                        <c:v>1.2975115740768659</c:v>
                      </c:pt>
                      <c:pt idx="3008">
                        <c:v>1.2977546296310309</c:v>
                      </c:pt>
                      <c:pt idx="3009">
                        <c:v>1.297997685185196</c:v>
                      </c:pt>
                      <c:pt idx="3010">
                        <c:v>1.298240740739361</c:v>
                      </c:pt>
                      <c:pt idx="3011">
                        <c:v>1.2984837962935261</c:v>
                      </c:pt>
                      <c:pt idx="3012">
                        <c:v>1.2987268518549671</c:v>
                      </c:pt>
                      <c:pt idx="3013">
                        <c:v>1.2989699074091321</c:v>
                      </c:pt>
                      <c:pt idx="3014">
                        <c:v>1.2992129629632971</c:v>
                      </c:pt>
                      <c:pt idx="3015">
                        <c:v>1.2994560185174622</c:v>
                      </c:pt>
                      <c:pt idx="3016">
                        <c:v>1.2996990740716272</c:v>
                      </c:pt>
                      <c:pt idx="3017">
                        <c:v>1.2999421296257923</c:v>
                      </c:pt>
                      <c:pt idx="3018">
                        <c:v>1.3001851851872332</c:v>
                      </c:pt>
                      <c:pt idx="3019">
                        <c:v>1.3004282407413983</c:v>
                      </c:pt>
                      <c:pt idx="3020">
                        <c:v>1.3006712962955633</c:v>
                      </c:pt>
                      <c:pt idx="3021">
                        <c:v>1.3009143518497284</c:v>
                      </c:pt>
                      <c:pt idx="3022">
                        <c:v>1.3011574074038934</c:v>
                      </c:pt>
                      <c:pt idx="3023">
                        <c:v>1.3014120370348381</c:v>
                      </c:pt>
                      <c:pt idx="3024">
                        <c:v>1.3016550925890031</c:v>
                      </c:pt>
                      <c:pt idx="3025">
                        <c:v>1.3018981481504441</c:v>
                      </c:pt>
                      <c:pt idx="3026">
                        <c:v>1.3021412037046092</c:v>
                      </c:pt>
                      <c:pt idx="3027">
                        <c:v>1.3023842592587742</c:v>
                      </c:pt>
                      <c:pt idx="3028">
                        <c:v>1.3026273148129393</c:v>
                      </c:pt>
                      <c:pt idx="3029">
                        <c:v>1.3028703703671043</c:v>
                      </c:pt>
                      <c:pt idx="3030">
                        <c:v>1.3031134259285453</c:v>
                      </c:pt>
                      <c:pt idx="3031">
                        <c:v>1.3033564814827103</c:v>
                      </c:pt>
                      <c:pt idx="3032">
                        <c:v>1.3035995370368754</c:v>
                      </c:pt>
                      <c:pt idx="3033">
                        <c:v>1.3038425925910404</c:v>
                      </c:pt>
                      <c:pt idx="3034">
                        <c:v>1.3040856481452054</c:v>
                      </c:pt>
                      <c:pt idx="3035">
                        <c:v>1.3043287037066464</c:v>
                      </c:pt>
                      <c:pt idx="3036">
                        <c:v>1.3045717592608115</c:v>
                      </c:pt>
                      <c:pt idx="3037">
                        <c:v>1.3048148148149765</c:v>
                      </c:pt>
                      <c:pt idx="3038">
                        <c:v>1.3050578703691416</c:v>
                      </c:pt>
                      <c:pt idx="3039">
                        <c:v>1.3053009259233066</c:v>
                      </c:pt>
                      <c:pt idx="3040">
                        <c:v>1.3055439814774716</c:v>
                      </c:pt>
                      <c:pt idx="3041">
                        <c:v>1.3057870370389126</c:v>
                      </c:pt>
                      <c:pt idx="3042">
                        <c:v>1.3060300925930777</c:v>
                      </c:pt>
                      <c:pt idx="3043">
                        <c:v>1.3062731481472427</c:v>
                      </c:pt>
                      <c:pt idx="3044">
                        <c:v>1.3065162037014078</c:v>
                      </c:pt>
                      <c:pt idx="3045">
                        <c:v>1.3067592592555728</c:v>
                      </c:pt>
                      <c:pt idx="3046">
                        <c:v>1.3070023148170138</c:v>
                      </c:pt>
                      <c:pt idx="3047">
                        <c:v>1.3072453703711788</c:v>
                      </c:pt>
                      <c:pt idx="3048">
                        <c:v>1.3074884259253439</c:v>
                      </c:pt>
                      <c:pt idx="3049">
                        <c:v>1.3077314814795089</c:v>
                      </c:pt>
                      <c:pt idx="3050">
                        <c:v>1.3079745370336739</c:v>
                      </c:pt>
                      <c:pt idx="3051">
                        <c:v>1.3082175925951149</c:v>
                      </c:pt>
                      <c:pt idx="3052">
                        <c:v>1.30846064814928</c:v>
                      </c:pt>
                      <c:pt idx="3053">
                        <c:v>1.308703703703445</c:v>
                      </c:pt>
                      <c:pt idx="3054">
                        <c:v>1.3089467592576101</c:v>
                      </c:pt>
                      <c:pt idx="3055">
                        <c:v>1.3091898148117751</c:v>
                      </c:pt>
                      <c:pt idx="3056">
                        <c:v>1.3094328703732161</c:v>
                      </c:pt>
                      <c:pt idx="3057">
                        <c:v>1.3096759259273811</c:v>
                      </c:pt>
                      <c:pt idx="3058">
                        <c:v>1.3099189814815462</c:v>
                      </c:pt>
                      <c:pt idx="3059">
                        <c:v>1.3101620370357112</c:v>
                      </c:pt>
                      <c:pt idx="3060">
                        <c:v>1.3104050925898763</c:v>
                      </c:pt>
                      <c:pt idx="3061">
                        <c:v>1.3106481481440413</c:v>
                      </c:pt>
                      <c:pt idx="3062">
                        <c:v>1.3108912037054823</c:v>
                      </c:pt>
                      <c:pt idx="3063">
                        <c:v>1.3111342592596473</c:v>
                      </c:pt>
                      <c:pt idx="3064">
                        <c:v>1.3113773148138124</c:v>
                      </c:pt>
                      <c:pt idx="3065">
                        <c:v>1.3116203703679774</c:v>
                      </c:pt>
                      <c:pt idx="3066">
                        <c:v>1.3118634259221424</c:v>
                      </c:pt>
                      <c:pt idx="3067">
                        <c:v>1.3121064814835834</c:v>
                      </c:pt>
                      <c:pt idx="3068">
                        <c:v>1.3123495370377485</c:v>
                      </c:pt>
                      <c:pt idx="3069">
                        <c:v>1.3125925925919135</c:v>
                      </c:pt>
                      <c:pt idx="3070">
                        <c:v>1.3128356481460786</c:v>
                      </c:pt>
                      <c:pt idx="3071">
                        <c:v>1.3130902777770233</c:v>
                      </c:pt>
                      <c:pt idx="3072">
                        <c:v>1.3133333333311883</c:v>
                      </c:pt>
                      <c:pt idx="3073">
                        <c:v>1.3135763888853533</c:v>
                      </c:pt>
                      <c:pt idx="3074">
                        <c:v>1.3138194444467943</c:v>
                      </c:pt>
                      <c:pt idx="3075">
                        <c:v>1.3140625000009594</c:v>
                      </c:pt>
                      <c:pt idx="3076">
                        <c:v>1.3143055555551244</c:v>
                      </c:pt>
                      <c:pt idx="3077">
                        <c:v>1.3145486111092894</c:v>
                      </c:pt>
                      <c:pt idx="3078">
                        <c:v>1.3147916666634545</c:v>
                      </c:pt>
                      <c:pt idx="3079">
                        <c:v>1.3150347222248955</c:v>
                      </c:pt>
                      <c:pt idx="3080">
                        <c:v>1.3152777777790605</c:v>
                      </c:pt>
                      <c:pt idx="3081">
                        <c:v>1.3155208333332256</c:v>
                      </c:pt>
                      <c:pt idx="3082">
                        <c:v>1.3157638888873906</c:v>
                      </c:pt>
                      <c:pt idx="3083">
                        <c:v>1.3160069444415556</c:v>
                      </c:pt>
                      <c:pt idx="3084">
                        <c:v>1.3162500000029966</c:v>
                      </c:pt>
                      <c:pt idx="3085">
                        <c:v>1.3164930555571617</c:v>
                      </c:pt>
                      <c:pt idx="3086">
                        <c:v>1.3167361111113267</c:v>
                      </c:pt>
                      <c:pt idx="3087">
                        <c:v>1.3169791666654918</c:v>
                      </c:pt>
                      <c:pt idx="3088">
                        <c:v>1.3172222222196568</c:v>
                      </c:pt>
                      <c:pt idx="3089">
                        <c:v>1.3174652777738218</c:v>
                      </c:pt>
                      <c:pt idx="3090">
                        <c:v>1.3177083333352628</c:v>
                      </c:pt>
                      <c:pt idx="3091">
                        <c:v>1.3179513888894279</c:v>
                      </c:pt>
                      <c:pt idx="3092">
                        <c:v>1.3181944444435929</c:v>
                      </c:pt>
                      <c:pt idx="3093">
                        <c:v>1.3184374999977579</c:v>
                      </c:pt>
                      <c:pt idx="3094">
                        <c:v>1.318680555551923</c:v>
                      </c:pt>
                      <c:pt idx="3095">
                        <c:v>1.318923611113364</c:v>
                      </c:pt>
                      <c:pt idx="3096">
                        <c:v>1.319166666667529</c:v>
                      </c:pt>
                      <c:pt idx="3097">
                        <c:v>1.3194097222216941</c:v>
                      </c:pt>
                      <c:pt idx="3098">
                        <c:v>1.3196527777758591</c:v>
                      </c:pt>
                      <c:pt idx="3099">
                        <c:v>1.3198958333300241</c:v>
                      </c:pt>
                      <c:pt idx="3100">
                        <c:v>1.3201388888914651</c:v>
                      </c:pt>
                      <c:pt idx="3101">
                        <c:v>1.3203819444456302</c:v>
                      </c:pt>
                      <c:pt idx="3102">
                        <c:v>1.3206249999997952</c:v>
                      </c:pt>
                      <c:pt idx="3103">
                        <c:v>1.3208680555539603</c:v>
                      </c:pt>
                      <c:pt idx="3104">
                        <c:v>1.3211111111081253</c:v>
                      </c:pt>
                      <c:pt idx="3105">
                        <c:v>1.3213541666695663</c:v>
                      </c:pt>
                      <c:pt idx="3106">
                        <c:v>1.3215972222237313</c:v>
                      </c:pt>
                      <c:pt idx="3107">
                        <c:v>1.3218402777778964</c:v>
                      </c:pt>
                      <c:pt idx="3108">
                        <c:v>1.3220833333320614</c:v>
                      </c:pt>
                      <c:pt idx="3109">
                        <c:v>1.3223263888862264</c:v>
                      </c:pt>
                      <c:pt idx="3110">
                        <c:v>1.3225694444403915</c:v>
                      </c:pt>
                      <c:pt idx="3111">
                        <c:v>1.3228125000018325</c:v>
                      </c:pt>
                      <c:pt idx="3112">
                        <c:v>1.3230555555559975</c:v>
                      </c:pt>
                      <c:pt idx="3113">
                        <c:v>1.3232986111101626</c:v>
                      </c:pt>
                      <c:pt idx="3114">
                        <c:v>1.3235416666643276</c:v>
                      </c:pt>
                      <c:pt idx="3115">
                        <c:v>1.3237847222184926</c:v>
                      </c:pt>
                      <c:pt idx="3116">
                        <c:v>1.3240277777799336</c:v>
                      </c:pt>
                      <c:pt idx="3117">
                        <c:v>1.3242708333340987</c:v>
                      </c:pt>
                      <c:pt idx="3118">
                        <c:v>1.3245138888882637</c:v>
                      </c:pt>
                      <c:pt idx="3119">
                        <c:v>1.3247569444424288</c:v>
                      </c:pt>
                      <c:pt idx="3120">
                        <c:v>1.3250115740733734</c:v>
                      </c:pt>
                      <c:pt idx="3121">
                        <c:v>1.3252546296275385</c:v>
                      </c:pt>
                      <c:pt idx="3122">
                        <c:v>1.3254976851817035</c:v>
                      </c:pt>
                      <c:pt idx="3123">
                        <c:v>1.3257407407431445</c:v>
                      </c:pt>
                      <c:pt idx="3124">
                        <c:v>1.3259837962973096</c:v>
                      </c:pt>
                      <c:pt idx="3125">
                        <c:v>1.3262268518514746</c:v>
                      </c:pt>
                      <c:pt idx="3126">
                        <c:v>1.3264699074056396</c:v>
                      </c:pt>
                      <c:pt idx="3127">
                        <c:v>1.3267129629598047</c:v>
                      </c:pt>
                      <c:pt idx="3128">
                        <c:v>1.3269560185212457</c:v>
                      </c:pt>
                      <c:pt idx="3129">
                        <c:v>1.3271990740754107</c:v>
                      </c:pt>
                      <c:pt idx="3130">
                        <c:v>1.3274421296295758</c:v>
                      </c:pt>
                      <c:pt idx="3131">
                        <c:v>1.3276851851837408</c:v>
                      </c:pt>
                      <c:pt idx="3132">
                        <c:v>1.3279282407379058</c:v>
                      </c:pt>
                      <c:pt idx="3133">
                        <c:v>1.3281712962993468</c:v>
                      </c:pt>
                      <c:pt idx="3134">
                        <c:v>1.3284143518535119</c:v>
                      </c:pt>
                      <c:pt idx="3135">
                        <c:v>1.3286574074076769</c:v>
                      </c:pt>
                      <c:pt idx="3136">
                        <c:v>1.3289004629618419</c:v>
                      </c:pt>
                      <c:pt idx="3137">
                        <c:v>1.329143518516007</c:v>
                      </c:pt>
                      <c:pt idx="3138">
                        <c:v>1.329386574070172</c:v>
                      </c:pt>
                      <c:pt idx="3139">
                        <c:v>1.329629629631613</c:v>
                      </c:pt>
                      <c:pt idx="3140">
                        <c:v>1.3298726851857781</c:v>
                      </c:pt>
                      <c:pt idx="3141">
                        <c:v>1.3301157407399431</c:v>
                      </c:pt>
                      <c:pt idx="3142">
                        <c:v>1.3303587962941081</c:v>
                      </c:pt>
                      <c:pt idx="3143">
                        <c:v>1.3306018518482732</c:v>
                      </c:pt>
                      <c:pt idx="3144">
                        <c:v>1.3308449074097142</c:v>
                      </c:pt>
                      <c:pt idx="3145">
                        <c:v>1.3310879629638792</c:v>
                      </c:pt>
                      <c:pt idx="3146">
                        <c:v>1.3313310185180443</c:v>
                      </c:pt>
                      <c:pt idx="3147">
                        <c:v>1.3315740740722093</c:v>
                      </c:pt>
                      <c:pt idx="3148">
                        <c:v>1.3318171296263743</c:v>
                      </c:pt>
                      <c:pt idx="3149">
                        <c:v>1.3320601851878153</c:v>
                      </c:pt>
                      <c:pt idx="3150">
                        <c:v>1.3323032407419804</c:v>
                      </c:pt>
                      <c:pt idx="3151">
                        <c:v>1.3325462962961454</c:v>
                      </c:pt>
                      <c:pt idx="3152">
                        <c:v>1.3327893518503104</c:v>
                      </c:pt>
                      <c:pt idx="3153">
                        <c:v>1.3330324074044755</c:v>
                      </c:pt>
                      <c:pt idx="3154">
                        <c:v>1.3332754629659165</c:v>
                      </c:pt>
                      <c:pt idx="3155">
                        <c:v>1.3335185185200815</c:v>
                      </c:pt>
                      <c:pt idx="3156">
                        <c:v>1.3337615740742466</c:v>
                      </c:pt>
                      <c:pt idx="3157">
                        <c:v>1.3340046296284116</c:v>
                      </c:pt>
                      <c:pt idx="3158">
                        <c:v>1.3342476851825766</c:v>
                      </c:pt>
                      <c:pt idx="3159">
                        <c:v>1.3344907407367417</c:v>
                      </c:pt>
                      <c:pt idx="3160">
                        <c:v>1.3347337962981827</c:v>
                      </c:pt>
                      <c:pt idx="3161">
                        <c:v>1.3349768518523477</c:v>
                      </c:pt>
                      <c:pt idx="3162">
                        <c:v>1.3352199074065128</c:v>
                      </c:pt>
                      <c:pt idx="3163">
                        <c:v>1.3354629629606778</c:v>
                      </c:pt>
                      <c:pt idx="3164">
                        <c:v>1.3357060185148428</c:v>
                      </c:pt>
                      <c:pt idx="3165">
                        <c:v>1.3359490740762838</c:v>
                      </c:pt>
                      <c:pt idx="3166">
                        <c:v>1.3361921296304489</c:v>
                      </c:pt>
                      <c:pt idx="3167">
                        <c:v>1.3364351851846139</c:v>
                      </c:pt>
                      <c:pt idx="3168">
                        <c:v>1.3366898148155586</c:v>
                      </c:pt>
                      <c:pt idx="3169">
                        <c:v>1.3369328703697236</c:v>
                      </c:pt>
                      <c:pt idx="3170">
                        <c:v>1.3371759259238887</c:v>
                      </c:pt>
                      <c:pt idx="3171">
                        <c:v>1.3374189814780537</c:v>
                      </c:pt>
                      <c:pt idx="3172">
                        <c:v>1.3376620370394947</c:v>
                      </c:pt>
                      <c:pt idx="3173">
                        <c:v>1.3379050925936598</c:v>
                      </c:pt>
                      <c:pt idx="3174">
                        <c:v>1.3381481481478248</c:v>
                      </c:pt>
                      <c:pt idx="3175">
                        <c:v>1.3383912037019898</c:v>
                      </c:pt>
                      <c:pt idx="3176">
                        <c:v>1.3386342592561549</c:v>
                      </c:pt>
                      <c:pt idx="3177">
                        <c:v>1.3388773148175959</c:v>
                      </c:pt>
                      <c:pt idx="3178">
                        <c:v>1.3391203703717609</c:v>
                      </c:pt>
                      <c:pt idx="3179">
                        <c:v>1.3393634259259259</c:v>
                      </c:pt>
                      <c:pt idx="3180">
                        <c:v>1.339606481480091</c:v>
                      </c:pt>
                      <c:pt idx="3181">
                        <c:v>1.339849537034256</c:v>
                      </c:pt>
                      <c:pt idx="3182">
                        <c:v>1.340092592595697</c:v>
                      </c:pt>
                      <c:pt idx="3183">
                        <c:v>1.3403356481498621</c:v>
                      </c:pt>
                      <c:pt idx="3184">
                        <c:v>1.3405787037040271</c:v>
                      </c:pt>
                      <c:pt idx="3185">
                        <c:v>1.3408217592581921</c:v>
                      </c:pt>
                      <c:pt idx="3186">
                        <c:v>1.3410648148123572</c:v>
                      </c:pt>
                      <c:pt idx="3187">
                        <c:v>1.3413078703665222</c:v>
                      </c:pt>
                      <c:pt idx="3188">
                        <c:v>1.3415509259279632</c:v>
                      </c:pt>
                      <c:pt idx="3189">
                        <c:v>1.3417939814821283</c:v>
                      </c:pt>
                      <c:pt idx="3190">
                        <c:v>1.3420370370362933</c:v>
                      </c:pt>
                      <c:pt idx="3191">
                        <c:v>1.3422800925904583</c:v>
                      </c:pt>
                      <c:pt idx="3192">
                        <c:v>1.3425231481446234</c:v>
                      </c:pt>
                      <c:pt idx="3193">
                        <c:v>1.3427662037060644</c:v>
                      </c:pt>
                      <c:pt idx="3194">
                        <c:v>1.3430092592602294</c:v>
                      </c:pt>
                      <c:pt idx="3195">
                        <c:v>1.3432523148143944</c:v>
                      </c:pt>
                      <c:pt idx="3196">
                        <c:v>1.3434953703685595</c:v>
                      </c:pt>
                      <c:pt idx="3197">
                        <c:v>1.3437384259227245</c:v>
                      </c:pt>
                      <c:pt idx="3198">
                        <c:v>1.3439814814841655</c:v>
                      </c:pt>
                      <c:pt idx="3199">
                        <c:v>1.3442245370383306</c:v>
                      </c:pt>
                      <c:pt idx="3200">
                        <c:v>1.3444675925924956</c:v>
                      </c:pt>
                      <c:pt idx="3201">
                        <c:v>1.3447106481466606</c:v>
                      </c:pt>
                      <c:pt idx="3202">
                        <c:v>1.3449537037008257</c:v>
                      </c:pt>
                      <c:pt idx="3203">
                        <c:v>1.3451967592622667</c:v>
                      </c:pt>
                      <c:pt idx="3204">
                        <c:v>1.3454398148164317</c:v>
                      </c:pt>
                      <c:pt idx="3205">
                        <c:v>1.3456828703705968</c:v>
                      </c:pt>
                      <c:pt idx="3206">
                        <c:v>1.3459259259247618</c:v>
                      </c:pt>
                      <c:pt idx="3207">
                        <c:v>1.3461689814789268</c:v>
                      </c:pt>
                      <c:pt idx="3208">
                        <c:v>1.3464120370330919</c:v>
                      </c:pt>
                      <c:pt idx="3209">
                        <c:v>1.3466550925945329</c:v>
                      </c:pt>
                      <c:pt idx="3210">
                        <c:v>1.3468981481486979</c:v>
                      </c:pt>
                      <c:pt idx="3211">
                        <c:v>1.3471412037028629</c:v>
                      </c:pt>
                      <c:pt idx="3212">
                        <c:v>1.347384259257028</c:v>
                      </c:pt>
                      <c:pt idx="3213">
                        <c:v>1.347627314811193</c:v>
                      </c:pt>
                      <c:pt idx="3214">
                        <c:v>1.347870370372634</c:v>
                      </c:pt>
                      <c:pt idx="3215">
                        <c:v>1.3481134259267991</c:v>
                      </c:pt>
                      <c:pt idx="3216">
                        <c:v>1.3483564814809641</c:v>
                      </c:pt>
                      <c:pt idx="3217">
                        <c:v>1.3486111111119088</c:v>
                      </c:pt>
                      <c:pt idx="3218">
                        <c:v>1.3488541666660738</c:v>
                      </c:pt>
                      <c:pt idx="3219">
                        <c:v>1.3490972222202389</c:v>
                      </c:pt>
                      <c:pt idx="3220">
                        <c:v>1.3493402777744039</c:v>
                      </c:pt>
                      <c:pt idx="3221">
                        <c:v>1.3495833333358449</c:v>
                      </c:pt>
                      <c:pt idx="3222">
                        <c:v>1.3498263888900099</c:v>
                      </c:pt>
                      <c:pt idx="3223">
                        <c:v>1.350069444444175</c:v>
                      </c:pt>
                      <c:pt idx="3224">
                        <c:v>1.35031249999834</c:v>
                      </c:pt>
                      <c:pt idx="3225">
                        <c:v>1.3505555555525051</c:v>
                      </c:pt>
                      <c:pt idx="3226">
                        <c:v>1.3507986111139461</c:v>
                      </c:pt>
                      <c:pt idx="3227">
                        <c:v>1.3510416666681111</c:v>
                      </c:pt>
                      <c:pt idx="3228">
                        <c:v>1.3512847222222761</c:v>
                      </c:pt>
                      <c:pt idx="3229">
                        <c:v>1.3515277777764412</c:v>
                      </c:pt>
                      <c:pt idx="3230">
                        <c:v>1.3517708333306062</c:v>
                      </c:pt>
                      <c:pt idx="3231">
                        <c:v>1.3520138888847713</c:v>
                      </c:pt>
                      <c:pt idx="3232">
                        <c:v>1.3522569444462123</c:v>
                      </c:pt>
                      <c:pt idx="3233">
                        <c:v>1.3525000000003773</c:v>
                      </c:pt>
                      <c:pt idx="3234">
                        <c:v>1.3527430555545423</c:v>
                      </c:pt>
                      <c:pt idx="3235">
                        <c:v>1.3529861111087074</c:v>
                      </c:pt>
                      <c:pt idx="3236">
                        <c:v>1.3532291666628724</c:v>
                      </c:pt>
                      <c:pt idx="3237">
                        <c:v>1.3534722222243134</c:v>
                      </c:pt>
                      <c:pt idx="3238">
                        <c:v>1.3537152777784784</c:v>
                      </c:pt>
                      <c:pt idx="3239">
                        <c:v>1.3539583333326435</c:v>
                      </c:pt>
                      <c:pt idx="3240">
                        <c:v>1.3542013888868085</c:v>
                      </c:pt>
                      <c:pt idx="3241">
                        <c:v>1.3544444444409736</c:v>
                      </c:pt>
                      <c:pt idx="3242">
                        <c:v>1.3546875000024146</c:v>
                      </c:pt>
                      <c:pt idx="3243">
                        <c:v>1.3549305555565796</c:v>
                      </c:pt>
                      <c:pt idx="3244">
                        <c:v>1.3551736111107446</c:v>
                      </c:pt>
                      <c:pt idx="3245">
                        <c:v>1.3554166666649097</c:v>
                      </c:pt>
                      <c:pt idx="3246">
                        <c:v>1.3556597222190747</c:v>
                      </c:pt>
                      <c:pt idx="3247">
                        <c:v>1.3559027777805157</c:v>
                      </c:pt>
                      <c:pt idx="3248">
                        <c:v>1.3561458333346808</c:v>
                      </c:pt>
                      <c:pt idx="3249">
                        <c:v>1.3563888888888458</c:v>
                      </c:pt>
                      <c:pt idx="3250">
                        <c:v>1.3566319444430108</c:v>
                      </c:pt>
                      <c:pt idx="3251">
                        <c:v>1.3568749999971759</c:v>
                      </c:pt>
                      <c:pt idx="3252">
                        <c:v>1.3571180555586169</c:v>
                      </c:pt>
                      <c:pt idx="3253">
                        <c:v>1.3573611111127819</c:v>
                      </c:pt>
                      <c:pt idx="3254">
                        <c:v>1.3576041666669469</c:v>
                      </c:pt>
                      <c:pt idx="3255">
                        <c:v>1.357847222221112</c:v>
                      </c:pt>
                      <c:pt idx="3256">
                        <c:v>1.358090277775277</c:v>
                      </c:pt>
                      <c:pt idx="3257">
                        <c:v>1.3583333333294421</c:v>
                      </c:pt>
                      <c:pt idx="3258">
                        <c:v>1.3585763888908831</c:v>
                      </c:pt>
                      <c:pt idx="3259">
                        <c:v>1.3588194444450481</c:v>
                      </c:pt>
                      <c:pt idx="3260">
                        <c:v>1.3590624999992131</c:v>
                      </c:pt>
                      <c:pt idx="3261">
                        <c:v>1.3593055555533782</c:v>
                      </c:pt>
                      <c:pt idx="3262">
                        <c:v>1.3595486111075432</c:v>
                      </c:pt>
                      <c:pt idx="3263">
                        <c:v>1.3597916666689842</c:v>
                      </c:pt>
                      <c:pt idx="3264">
                        <c:v>1.3600347222231493</c:v>
                      </c:pt>
                      <c:pt idx="3265">
                        <c:v>1.3602777777773143</c:v>
                      </c:pt>
                      <c:pt idx="3266">
                        <c:v>1.360532407408259</c:v>
                      </c:pt>
                      <c:pt idx="3267">
                        <c:v>1.360775462962424</c:v>
                      </c:pt>
                      <c:pt idx="3268">
                        <c:v>1.3610185185165891</c:v>
                      </c:pt>
                      <c:pt idx="3269">
                        <c:v>1.3612615740707541</c:v>
                      </c:pt>
                      <c:pt idx="3270">
                        <c:v>1.3615046296321951</c:v>
                      </c:pt>
                      <c:pt idx="3271">
                        <c:v>1.3617476851863601</c:v>
                      </c:pt>
                      <c:pt idx="3272">
                        <c:v>1.3619907407405252</c:v>
                      </c:pt>
                      <c:pt idx="3273">
                        <c:v>1.3622337962946902</c:v>
                      </c:pt>
                      <c:pt idx="3274">
                        <c:v>1.3624768518488553</c:v>
                      </c:pt>
                      <c:pt idx="3275">
                        <c:v>1.3627199074102962</c:v>
                      </c:pt>
                      <c:pt idx="3276">
                        <c:v>1.3629629629644613</c:v>
                      </c:pt>
                      <c:pt idx="3277">
                        <c:v>1.3632060185186263</c:v>
                      </c:pt>
                      <c:pt idx="3278">
                        <c:v>1.3634490740727914</c:v>
                      </c:pt>
                      <c:pt idx="3279">
                        <c:v>1.3636921296269564</c:v>
                      </c:pt>
                      <c:pt idx="3280">
                        <c:v>1.3639351851811214</c:v>
                      </c:pt>
                      <c:pt idx="3281">
                        <c:v>1.3641782407425624</c:v>
                      </c:pt>
                      <c:pt idx="3282">
                        <c:v>1.3644212962967275</c:v>
                      </c:pt>
                      <c:pt idx="3283">
                        <c:v>1.3646643518508925</c:v>
                      </c:pt>
                      <c:pt idx="3284">
                        <c:v>1.3649074074050576</c:v>
                      </c:pt>
                      <c:pt idx="3285">
                        <c:v>1.3651504629592226</c:v>
                      </c:pt>
                      <c:pt idx="3286">
                        <c:v>1.3653935185206636</c:v>
                      </c:pt>
                      <c:pt idx="3287">
                        <c:v>1.3656365740748286</c:v>
                      </c:pt>
                      <c:pt idx="3288">
                        <c:v>1.3658796296289937</c:v>
                      </c:pt>
                      <c:pt idx="3289">
                        <c:v>1.3661226851831587</c:v>
                      </c:pt>
                      <c:pt idx="3290">
                        <c:v>1.3663657407373238</c:v>
                      </c:pt>
                      <c:pt idx="3291">
                        <c:v>1.3666087962987647</c:v>
                      </c:pt>
                      <c:pt idx="3292">
                        <c:v>1.3668518518529298</c:v>
                      </c:pt>
                      <c:pt idx="3293">
                        <c:v>1.3670949074070948</c:v>
                      </c:pt>
                      <c:pt idx="3294">
                        <c:v>1.3673379629612599</c:v>
                      </c:pt>
                      <c:pt idx="3295">
                        <c:v>1.3675810185154249</c:v>
                      </c:pt>
                      <c:pt idx="3296">
                        <c:v>1.3678240740768659</c:v>
                      </c:pt>
                      <c:pt idx="3297">
                        <c:v>1.3680671296310309</c:v>
                      </c:pt>
                      <c:pt idx="3298">
                        <c:v>1.368310185185196</c:v>
                      </c:pt>
                      <c:pt idx="3299">
                        <c:v>1.368553240739361</c:v>
                      </c:pt>
                      <c:pt idx="3300">
                        <c:v>1.3687962962935261</c:v>
                      </c:pt>
                      <c:pt idx="3301">
                        <c:v>1.3690393518549671</c:v>
                      </c:pt>
                      <c:pt idx="3302">
                        <c:v>1.3692824074091321</c:v>
                      </c:pt>
                      <c:pt idx="3303">
                        <c:v>1.3695254629632971</c:v>
                      </c:pt>
                      <c:pt idx="3304">
                        <c:v>1.3697685185174622</c:v>
                      </c:pt>
                      <c:pt idx="3305">
                        <c:v>1.3700115740716272</c:v>
                      </c:pt>
                      <c:pt idx="3306">
                        <c:v>1.3702546296257923</c:v>
                      </c:pt>
                      <c:pt idx="3307">
                        <c:v>1.3704976851872332</c:v>
                      </c:pt>
                      <c:pt idx="3308">
                        <c:v>1.3707407407413983</c:v>
                      </c:pt>
                      <c:pt idx="3309">
                        <c:v>1.3709837962955633</c:v>
                      </c:pt>
                      <c:pt idx="3310">
                        <c:v>1.3712268518497284</c:v>
                      </c:pt>
                      <c:pt idx="3311">
                        <c:v>1.3714699074038934</c:v>
                      </c:pt>
                      <c:pt idx="3312">
                        <c:v>1.3717129629653344</c:v>
                      </c:pt>
                      <c:pt idx="3313">
                        <c:v>1.3719560185194994</c:v>
                      </c:pt>
                      <c:pt idx="3314">
                        <c:v>1.3722106481504441</c:v>
                      </c:pt>
                      <c:pt idx="3315">
                        <c:v>1.3724537037046092</c:v>
                      </c:pt>
                      <c:pt idx="3316">
                        <c:v>1.3726967592587742</c:v>
                      </c:pt>
                      <c:pt idx="3317">
                        <c:v>1.3729398148129393</c:v>
                      </c:pt>
                      <c:pt idx="3318">
                        <c:v>1.3731828703671043</c:v>
                      </c:pt>
                      <c:pt idx="3319">
                        <c:v>1.3734259259285453</c:v>
                      </c:pt>
                      <c:pt idx="3320">
                        <c:v>1.3736689814827103</c:v>
                      </c:pt>
                      <c:pt idx="3321">
                        <c:v>1.3739120370368754</c:v>
                      </c:pt>
                      <c:pt idx="3322">
                        <c:v>1.3741550925910404</c:v>
                      </c:pt>
                      <c:pt idx="3323">
                        <c:v>1.3743981481452054</c:v>
                      </c:pt>
                      <c:pt idx="3324">
                        <c:v>1.3746412037066464</c:v>
                      </c:pt>
                      <c:pt idx="3325">
                        <c:v>1.3748842592608115</c:v>
                      </c:pt>
                      <c:pt idx="3326">
                        <c:v>1.3751273148149765</c:v>
                      </c:pt>
                      <c:pt idx="3327">
                        <c:v>1.3753703703691416</c:v>
                      </c:pt>
                      <c:pt idx="3328">
                        <c:v>1.3756134259233066</c:v>
                      </c:pt>
                      <c:pt idx="3329">
                        <c:v>1.3758564814774716</c:v>
                      </c:pt>
                      <c:pt idx="3330">
                        <c:v>1.3760995370389126</c:v>
                      </c:pt>
                      <c:pt idx="3331">
                        <c:v>1.3763425925930777</c:v>
                      </c:pt>
                      <c:pt idx="3332">
                        <c:v>1.3765856481472427</c:v>
                      </c:pt>
                      <c:pt idx="3333">
                        <c:v>1.3768287037014078</c:v>
                      </c:pt>
                      <c:pt idx="3334">
                        <c:v>1.3770717592555728</c:v>
                      </c:pt>
                      <c:pt idx="3335">
                        <c:v>1.3773148148170138</c:v>
                      </c:pt>
                      <c:pt idx="3336">
                        <c:v>1.3775578703711788</c:v>
                      </c:pt>
                      <c:pt idx="3337">
                        <c:v>1.3778009259253439</c:v>
                      </c:pt>
                      <c:pt idx="3338">
                        <c:v>1.3780439814795089</c:v>
                      </c:pt>
                      <c:pt idx="3339">
                        <c:v>1.3782870370336739</c:v>
                      </c:pt>
                      <c:pt idx="3340">
                        <c:v>1.3785300925951149</c:v>
                      </c:pt>
                      <c:pt idx="3341">
                        <c:v>1.37877314814928</c:v>
                      </c:pt>
                      <c:pt idx="3342">
                        <c:v>1.379016203703445</c:v>
                      </c:pt>
                      <c:pt idx="3343">
                        <c:v>1.3792592592576101</c:v>
                      </c:pt>
                      <c:pt idx="3344">
                        <c:v>1.3795023148117751</c:v>
                      </c:pt>
                      <c:pt idx="3345">
                        <c:v>1.3797453703732161</c:v>
                      </c:pt>
                      <c:pt idx="3346">
                        <c:v>1.3799884259273811</c:v>
                      </c:pt>
                      <c:pt idx="3347">
                        <c:v>1.3802314814815462</c:v>
                      </c:pt>
                      <c:pt idx="3348">
                        <c:v>1.3804745370357112</c:v>
                      </c:pt>
                      <c:pt idx="3349">
                        <c:v>1.3807175925898763</c:v>
                      </c:pt>
                      <c:pt idx="3350">
                        <c:v>1.3809606481440413</c:v>
                      </c:pt>
                      <c:pt idx="3351">
                        <c:v>1.3812037037054823</c:v>
                      </c:pt>
                      <c:pt idx="3352">
                        <c:v>1.3814467592596473</c:v>
                      </c:pt>
                      <c:pt idx="3353">
                        <c:v>1.3816898148138124</c:v>
                      </c:pt>
                      <c:pt idx="3354">
                        <c:v>1.3819328703679774</c:v>
                      </c:pt>
                      <c:pt idx="3355">
                        <c:v>1.3821759259221424</c:v>
                      </c:pt>
                      <c:pt idx="3356">
                        <c:v>1.3824189814835834</c:v>
                      </c:pt>
                      <c:pt idx="3357">
                        <c:v>1.3826620370377485</c:v>
                      </c:pt>
                      <c:pt idx="3358">
                        <c:v>1.3829050925919135</c:v>
                      </c:pt>
                      <c:pt idx="3359">
                        <c:v>1.3831481481460786</c:v>
                      </c:pt>
                      <c:pt idx="3360">
                        <c:v>1.3833912037002436</c:v>
                      </c:pt>
                      <c:pt idx="3361">
                        <c:v>1.3836342592616846</c:v>
                      </c:pt>
                      <c:pt idx="3362">
                        <c:v>1.3838773148158496</c:v>
                      </c:pt>
                      <c:pt idx="3363">
                        <c:v>1.3841319444467943</c:v>
                      </c:pt>
                      <c:pt idx="3364">
                        <c:v>1.3843750000009594</c:v>
                      </c:pt>
                      <c:pt idx="3365">
                        <c:v>1.3846180555551244</c:v>
                      </c:pt>
                      <c:pt idx="3366">
                        <c:v>1.3848611111092894</c:v>
                      </c:pt>
                      <c:pt idx="3367">
                        <c:v>1.3851041666634545</c:v>
                      </c:pt>
                      <c:pt idx="3368">
                        <c:v>1.3853472222248955</c:v>
                      </c:pt>
                      <c:pt idx="3369">
                        <c:v>1.3855902777790605</c:v>
                      </c:pt>
                      <c:pt idx="3370">
                        <c:v>1.3858333333332256</c:v>
                      </c:pt>
                      <c:pt idx="3371">
                        <c:v>1.3860763888873906</c:v>
                      </c:pt>
                      <c:pt idx="3372">
                        <c:v>1.3863194444415556</c:v>
                      </c:pt>
                      <c:pt idx="3373">
                        <c:v>1.3865625000029966</c:v>
                      </c:pt>
                      <c:pt idx="3374">
                        <c:v>1.3868055555571617</c:v>
                      </c:pt>
                      <c:pt idx="3375">
                        <c:v>1.3870486111113267</c:v>
                      </c:pt>
                      <c:pt idx="3376">
                        <c:v>1.3872916666654918</c:v>
                      </c:pt>
                      <c:pt idx="3377">
                        <c:v>1.3875347222196568</c:v>
                      </c:pt>
                      <c:pt idx="3378">
                        <c:v>1.3877777777738218</c:v>
                      </c:pt>
                      <c:pt idx="3379">
                        <c:v>1.3880208333352628</c:v>
                      </c:pt>
                      <c:pt idx="3380">
                        <c:v>1.3882638888894279</c:v>
                      </c:pt>
                      <c:pt idx="3381">
                        <c:v>1.3885069444435929</c:v>
                      </c:pt>
                      <c:pt idx="3382">
                        <c:v>1.3887499999977579</c:v>
                      </c:pt>
                      <c:pt idx="3383">
                        <c:v>1.388993055551923</c:v>
                      </c:pt>
                      <c:pt idx="3384">
                        <c:v>1.389236111113364</c:v>
                      </c:pt>
                      <c:pt idx="3385">
                        <c:v>1.389479166667529</c:v>
                      </c:pt>
                      <c:pt idx="3386">
                        <c:v>1.3897222222216941</c:v>
                      </c:pt>
                      <c:pt idx="3387">
                        <c:v>1.3899652777758591</c:v>
                      </c:pt>
                      <c:pt idx="3388">
                        <c:v>1.3902083333300241</c:v>
                      </c:pt>
                      <c:pt idx="3389">
                        <c:v>1.3904513888914651</c:v>
                      </c:pt>
                      <c:pt idx="3390">
                        <c:v>1.3906944444456302</c:v>
                      </c:pt>
                      <c:pt idx="3391">
                        <c:v>1.3909374999997952</c:v>
                      </c:pt>
                      <c:pt idx="3392">
                        <c:v>1.3911805555539603</c:v>
                      </c:pt>
                      <c:pt idx="3393">
                        <c:v>1.3914236111081253</c:v>
                      </c:pt>
                      <c:pt idx="3394">
                        <c:v>1.3916666666695663</c:v>
                      </c:pt>
                      <c:pt idx="3395">
                        <c:v>1.3919097222237313</c:v>
                      </c:pt>
                      <c:pt idx="3396">
                        <c:v>1.3921527777778964</c:v>
                      </c:pt>
                      <c:pt idx="3397">
                        <c:v>1.3923958333320614</c:v>
                      </c:pt>
                      <c:pt idx="3398">
                        <c:v>1.3926388888862264</c:v>
                      </c:pt>
                      <c:pt idx="3399">
                        <c:v>1.3928819444403915</c:v>
                      </c:pt>
                      <c:pt idx="3400">
                        <c:v>1.3931250000018325</c:v>
                      </c:pt>
                      <c:pt idx="3401">
                        <c:v>1.3933680555559975</c:v>
                      </c:pt>
                      <c:pt idx="3402">
                        <c:v>1.3936111111101626</c:v>
                      </c:pt>
                      <c:pt idx="3403">
                        <c:v>1.3938541666643276</c:v>
                      </c:pt>
                      <c:pt idx="3404">
                        <c:v>1.3940972222184926</c:v>
                      </c:pt>
                      <c:pt idx="3405">
                        <c:v>1.3943402777799336</c:v>
                      </c:pt>
                      <c:pt idx="3406">
                        <c:v>1.3945833333340987</c:v>
                      </c:pt>
                      <c:pt idx="3407">
                        <c:v>1.3948263888882637</c:v>
                      </c:pt>
                      <c:pt idx="3408">
                        <c:v>1.3950694444424288</c:v>
                      </c:pt>
                      <c:pt idx="3409">
                        <c:v>1.3953124999965938</c:v>
                      </c:pt>
                      <c:pt idx="3410">
                        <c:v>1.3955555555580348</c:v>
                      </c:pt>
                      <c:pt idx="3411">
                        <c:v>1.3958101851817035</c:v>
                      </c:pt>
                      <c:pt idx="3412">
                        <c:v>1.3960532407431445</c:v>
                      </c:pt>
                      <c:pt idx="3413">
                        <c:v>1.3962962962973096</c:v>
                      </c:pt>
                      <c:pt idx="3414">
                        <c:v>1.3965393518514746</c:v>
                      </c:pt>
                      <c:pt idx="3415">
                        <c:v>1.3967824074056396</c:v>
                      </c:pt>
                      <c:pt idx="3416">
                        <c:v>1.3970254629598047</c:v>
                      </c:pt>
                      <c:pt idx="3417">
                        <c:v>1.3972685185212457</c:v>
                      </c:pt>
                      <c:pt idx="3418">
                        <c:v>1.3975115740754107</c:v>
                      </c:pt>
                      <c:pt idx="3419">
                        <c:v>1.3977546296295758</c:v>
                      </c:pt>
                      <c:pt idx="3420">
                        <c:v>1.3979976851837408</c:v>
                      </c:pt>
                      <c:pt idx="3421">
                        <c:v>1.3982407407379058</c:v>
                      </c:pt>
                      <c:pt idx="3422">
                        <c:v>1.3984837962993468</c:v>
                      </c:pt>
                      <c:pt idx="3423">
                        <c:v>1.3987268518535119</c:v>
                      </c:pt>
                      <c:pt idx="3424">
                        <c:v>1.3989699074076769</c:v>
                      </c:pt>
                      <c:pt idx="3425">
                        <c:v>1.3992129629618419</c:v>
                      </c:pt>
                      <c:pt idx="3426">
                        <c:v>1.399456018516007</c:v>
                      </c:pt>
                      <c:pt idx="3427">
                        <c:v>1.399699074070172</c:v>
                      </c:pt>
                      <c:pt idx="3428">
                        <c:v>1.399942129631613</c:v>
                      </c:pt>
                      <c:pt idx="3429">
                        <c:v>1.4001851851857781</c:v>
                      </c:pt>
                      <c:pt idx="3430">
                        <c:v>1.4004282407399431</c:v>
                      </c:pt>
                      <c:pt idx="3431">
                        <c:v>1.4006712962941081</c:v>
                      </c:pt>
                      <c:pt idx="3432">
                        <c:v>1.4009143518482732</c:v>
                      </c:pt>
                      <c:pt idx="3433">
                        <c:v>1.4011574074097142</c:v>
                      </c:pt>
                      <c:pt idx="3434">
                        <c:v>1.4014004629638792</c:v>
                      </c:pt>
                      <c:pt idx="3435">
                        <c:v>1.4016435185180443</c:v>
                      </c:pt>
                      <c:pt idx="3436">
                        <c:v>1.4018865740722093</c:v>
                      </c:pt>
                      <c:pt idx="3437">
                        <c:v>1.4021296296263743</c:v>
                      </c:pt>
                      <c:pt idx="3438">
                        <c:v>1.4023726851878153</c:v>
                      </c:pt>
                      <c:pt idx="3439">
                        <c:v>1.4026157407419804</c:v>
                      </c:pt>
                      <c:pt idx="3440">
                        <c:v>1.4028587962961454</c:v>
                      </c:pt>
                      <c:pt idx="3441">
                        <c:v>1.4031018518503104</c:v>
                      </c:pt>
                      <c:pt idx="3442">
                        <c:v>1.4033449074044755</c:v>
                      </c:pt>
                      <c:pt idx="3443">
                        <c:v>1.4035879629659165</c:v>
                      </c:pt>
                      <c:pt idx="3444">
                        <c:v>1.4038310185200815</c:v>
                      </c:pt>
                      <c:pt idx="3445">
                        <c:v>1.4040740740742466</c:v>
                      </c:pt>
                      <c:pt idx="3446">
                        <c:v>1.4043171296284116</c:v>
                      </c:pt>
                      <c:pt idx="3447">
                        <c:v>1.4045601851825766</c:v>
                      </c:pt>
                      <c:pt idx="3448">
                        <c:v>1.4048032407367417</c:v>
                      </c:pt>
                      <c:pt idx="3449">
                        <c:v>1.4050462962981827</c:v>
                      </c:pt>
                      <c:pt idx="3450">
                        <c:v>1.4052893518523477</c:v>
                      </c:pt>
                      <c:pt idx="3451">
                        <c:v>1.4055324074065128</c:v>
                      </c:pt>
                      <c:pt idx="3452">
                        <c:v>1.4057754629606778</c:v>
                      </c:pt>
                      <c:pt idx="3453">
                        <c:v>1.4060185185148428</c:v>
                      </c:pt>
                      <c:pt idx="3454">
                        <c:v>1.4062615740762838</c:v>
                      </c:pt>
                      <c:pt idx="3455">
                        <c:v>1.4065046296304489</c:v>
                      </c:pt>
                      <c:pt idx="3456">
                        <c:v>1.4067476851846139</c:v>
                      </c:pt>
                      <c:pt idx="3457">
                        <c:v>1.4069907407387789</c:v>
                      </c:pt>
                      <c:pt idx="3458">
                        <c:v>1.407233796292944</c:v>
                      </c:pt>
                      <c:pt idx="3459">
                        <c:v>1.407476851854385</c:v>
                      </c:pt>
                      <c:pt idx="3460">
                        <c:v>1.4077314814780537</c:v>
                      </c:pt>
                      <c:pt idx="3461">
                        <c:v>1.4079745370394947</c:v>
                      </c:pt>
                      <c:pt idx="3462">
                        <c:v>1.4082175925936598</c:v>
                      </c:pt>
                      <c:pt idx="3463">
                        <c:v>1.4084606481478248</c:v>
                      </c:pt>
                      <c:pt idx="3464">
                        <c:v>1.4087037037019898</c:v>
                      </c:pt>
                      <c:pt idx="3465">
                        <c:v>1.4089467592561549</c:v>
                      </c:pt>
                      <c:pt idx="3466">
                        <c:v>1.4091898148175959</c:v>
                      </c:pt>
                      <c:pt idx="3467">
                        <c:v>1.4094328703717609</c:v>
                      </c:pt>
                      <c:pt idx="3468">
                        <c:v>1.4096759259259259</c:v>
                      </c:pt>
                      <c:pt idx="3469">
                        <c:v>1.409918981480091</c:v>
                      </c:pt>
                      <c:pt idx="3470">
                        <c:v>1.410162037034256</c:v>
                      </c:pt>
                      <c:pt idx="3471">
                        <c:v>1.410405092595697</c:v>
                      </c:pt>
                      <c:pt idx="3472">
                        <c:v>1.4106481481498621</c:v>
                      </c:pt>
                      <c:pt idx="3473">
                        <c:v>1.4108912037040271</c:v>
                      </c:pt>
                      <c:pt idx="3474">
                        <c:v>1.4111342592581921</c:v>
                      </c:pt>
                      <c:pt idx="3475">
                        <c:v>1.4113773148123572</c:v>
                      </c:pt>
                      <c:pt idx="3476">
                        <c:v>1.4116203703665222</c:v>
                      </c:pt>
                      <c:pt idx="3477">
                        <c:v>1.4118634259279632</c:v>
                      </c:pt>
                      <c:pt idx="3478">
                        <c:v>1.4121064814821283</c:v>
                      </c:pt>
                      <c:pt idx="3479">
                        <c:v>1.4123495370362933</c:v>
                      </c:pt>
                      <c:pt idx="3480">
                        <c:v>1.4125925925904583</c:v>
                      </c:pt>
                      <c:pt idx="3481">
                        <c:v>1.4128356481446234</c:v>
                      </c:pt>
                      <c:pt idx="3482">
                        <c:v>1.4130787037060644</c:v>
                      </c:pt>
                      <c:pt idx="3483">
                        <c:v>1.4133217592602294</c:v>
                      </c:pt>
                      <c:pt idx="3484">
                        <c:v>1.4135648148143944</c:v>
                      </c:pt>
                      <c:pt idx="3485">
                        <c:v>1.4138078703685595</c:v>
                      </c:pt>
                      <c:pt idx="3486">
                        <c:v>1.4140509259227245</c:v>
                      </c:pt>
                      <c:pt idx="3487">
                        <c:v>1.4142939814841655</c:v>
                      </c:pt>
                      <c:pt idx="3488">
                        <c:v>1.4145370370383306</c:v>
                      </c:pt>
                      <c:pt idx="3489">
                        <c:v>1.4147800925924956</c:v>
                      </c:pt>
                      <c:pt idx="3490">
                        <c:v>1.4150231481466606</c:v>
                      </c:pt>
                      <c:pt idx="3491">
                        <c:v>1.4152662037008257</c:v>
                      </c:pt>
                      <c:pt idx="3492">
                        <c:v>1.4155092592622667</c:v>
                      </c:pt>
                      <c:pt idx="3493">
                        <c:v>1.4157523148164317</c:v>
                      </c:pt>
                      <c:pt idx="3494">
                        <c:v>1.4159953703705968</c:v>
                      </c:pt>
                      <c:pt idx="3495">
                        <c:v>1.4162384259247618</c:v>
                      </c:pt>
                      <c:pt idx="3496">
                        <c:v>1.4164814814789268</c:v>
                      </c:pt>
                      <c:pt idx="3497">
                        <c:v>1.4167245370330919</c:v>
                      </c:pt>
                      <c:pt idx="3498">
                        <c:v>1.4169675925945329</c:v>
                      </c:pt>
                      <c:pt idx="3499">
                        <c:v>1.4172106481486979</c:v>
                      </c:pt>
                      <c:pt idx="3500">
                        <c:v>1.4174537037028629</c:v>
                      </c:pt>
                      <c:pt idx="3501">
                        <c:v>1.417696759257028</c:v>
                      </c:pt>
                      <c:pt idx="3502">
                        <c:v>1.417939814811193</c:v>
                      </c:pt>
                      <c:pt idx="3503">
                        <c:v>1.418182870372634</c:v>
                      </c:pt>
                      <c:pt idx="3504">
                        <c:v>1.4184259259267991</c:v>
                      </c:pt>
                      <c:pt idx="3505">
                        <c:v>1.4186689814809641</c:v>
                      </c:pt>
                      <c:pt idx="3506">
                        <c:v>1.4189120370351291</c:v>
                      </c:pt>
                      <c:pt idx="3507">
                        <c:v>1.4191550925892942</c:v>
                      </c:pt>
                      <c:pt idx="3508">
                        <c:v>1.4194097222202389</c:v>
                      </c:pt>
                      <c:pt idx="3509">
                        <c:v>1.4196527777744039</c:v>
                      </c:pt>
                      <c:pt idx="3510">
                        <c:v>1.4198958333358449</c:v>
                      </c:pt>
                      <c:pt idx="3511">
                        <c:v>1.4201388888900099</c:v>
                      </c:pt>
                      <c:pt idx="3512">
                        <c:v>1.420381944444175</c:v>
                      </c:pt>
                      <c:pt idx="3513">
                        <c:v>1.42062499999834</c:v>
                      </c:pt>
                      <c:pt idx="3514">
                        <c:v>1.4208680555525051</c:v>
                      </c:pt>
                      <c:pt idx="3515">
                        <c:v>1.4211111111139461</c:v>
                      </c:pt>
                      <c:pt idx="3516">
                        <c:v>1.4213541666681111</c:v>
                      </c:pt>
                      <c:pt idx="3517">
                        <c:v>1.4215972222222761</c:v>
                      </c:pt>
                      <c:pt idx="3518">
                        <c:v>1.4218402777764412</c:v>
                      </c:pt>
                      <c:pt idx="3519">
                        <c:v>1.4220833333306062</c:v>
                      </c:pt>
                      <c:pt idx="3520">
                        <c:v>1.4223263888847713</c:v>
                      </c:pt>
                      <c:pt idx="3521">
                        <c:v>1.4225694444462123</c:v>
                      </c:pt>
                      <c:pt idx="3522">
                        <c:v>1.4228125000003773</c:v>
                      </c:pt>
                      <c:pt idx="3523">
                        <c:v>1.4230555555545423</c:v>
                      </c:pt>
                      <c:pt idx="3524">
                        <c:v>1.4232986111087074</c:v>
                      </c:pt>
                      <c:pt idx="3525">
                        <c:v>1.4235416666628724</c:v>
                      </c:pt>
                      <c:pt idx="3526">
                        <c:v>1.4237847222243134</c:v>
                      </c:pt>
                      <c:pt idx="3527">
                        <c:v>1.4240277777784784</c:v>
                      </c:pt>
                      <c:pt idx="3528">
                        <c:v>1.4242708333326435</c:v>
                      </c:pt>
                      <c:pt idx="3529">
                        <c:v>1.4245138888868085</c:v>
                      </c:pt>
                      <c:pt idx="3530">
                        <c:v>1.4247569444409736</c:v>
                      </c:pt>
                      <c:pt idx="3531">
                        <c:v>1.4250000000024146</c:v>
                      </c:pt>
                      <c:pt idx="3532">
                        <c:v>1.4252430555565796</c:v>
                      </c:pt>
                      <c:pt idx="3533">
                        <c:v>1.4254861111107446</c:v>
                      </c:pt>
                      <c:pt idx="3534">
                        <c:v>1.4257291666649097</c:v>
                      </c:pt>
                      <c:pt idx="3535">
                        <c:v>1.4259722222190747</c:v>
                      </c:pt>
                      <c:pt idx="3536">
                        <c:v>1.4262152777805157</c:v>
                      </c:pt>
                      <c:pt idx="3537">
                        <c:v>1.4264583333346808</c:v>
                      </c:pt>
                      <c:pt idx="3538">
                        <c:v>1.4267013888888458</c:v>
                      </c:pt>
                      <c:pt idx="3539">
                        <c:v>1.4269444444430108</c:v>
                      </c:pt>
                      <c:pt idx="3540">
                        <c:v>1.4271874999971759</c:v>
                      </c:pt>
                      <c:pt idx="3541">
                        <c:v>1.4274305555586169</c:v>
                      </c:pt>
                      <c:pt idx="3542">
                        <c:v>1.4276736111127819</c:v>
                      </c:pt>
                      <c:pt idx="3543">
                        <c:v>1.4279166666669469</c:v>
                      </c:pt>
                      <c:pt idx="3544">
                        <c:v>1.428159722221112</c:v>
                      </c:pt>
                      <c:pt idx="3545">
                        <c:v>1.428402777775277</c:v>
                      </c:pt>
                      <c:pt idx="3546">
                        <c:v>1.4286458333294421</c:v>
                      </c:pt>
                      <c:pt idx="3547">
                        <c:v>1.4288888888908831</c:v>
                      </c:pt>
                      <c:pt idx="3548">
                        <c:v>1.4291319444450481</c:v>
                      </c:pt>
                      <c:pt idx="3549">
                        <c:v>1.4293749999992131</c:v>
                      </c:pt>
                      <c:pt idx="3550">
                        <c:v>1.4296180555533782</c:v>
                      </c:pt>
                      <c:pt idx="3551">
                        <c:v>1.4298611111075432</c:v>
                      </c:pt>
                      <c:pt idx="3552">
                        <c:v>1.4301041666689842</c:v>
                      </c:pt>
                      <c:pt idx="3553">
                        <c:v>1.4303472222231493</c:v>
                      </c:pt>
                      <c:pt idx="3554">
                        <c:v>1.4305902777773143</c:v>
                      </c:pt>
                      <c:pt idx="3555">
                        <c:v>1.4308333333314793</c:v>
                      </c:pt>
                      <c:pt idx="3556">
                        <c:v>1.4310763888856444</c:v>
                      </c:pt>
                      <c:pt idx="3557">
                        <c:v>1.4313310185165891</c:v>
                      </c:pt>
                      <c:pt idx="3558">
                        <c:v>1.4315740740707541</c:v>
                      </c:pt>
                      <c:pt idx="3559">
                        <c:v>1.4318171296321951</c:v>
                      </c:pt>
                      <c:pt idx="3560">
                        <c:v>1.4320601851863601</c:v>
                      </c:pt>
                      <c:pt idx="3561">
                        <c:v>1.4323032407405252</c:v>
                      </c:pt>
                      <c:pt idx="3562">
                        <c:v>1.4325462962946902</c:v>
                      </c:pt>
                      <c:pt idx="3563">
                        <c:v>1.4327893518488553</c:v>
                      </c:pt>
                      <c:pt idx="3564">
                        <c:v>1.4330324074102962</c:v>
                      </c:pt>
                      <c:pt idx="3565">
                        <c:v>1.4332754629644613</c:v>
                      </c:pt>
                      <c:pt idx="3566">
                        <c:v>1.4335185185186263</c:v>
                      </c:pt>
                      <c:pt idx="3567">
                        <c:v>1.4337615740727914</c:v>
                      </c:pt>
                      <c:pt idx="3568">
                        <c:v>1.4340046296269564</c:v>
                      </c:pt>
                      <c:pt idx="3569">
                        <c:v>1.4342476851811214</c:v>
                      </c:pt>
                      <c:pt idx="3570">
                        <c:v>1.4344907407425624</c:v>
                      </c:pt>
                      <c:pt idx="3571">
                        <c:v>1.4347337962967275</c:v>
                      </c:pt>
                      <c:pt idx="3572">
                        <c:v>1.4349768518508925</c:v>
                      </c:pt>
                      <c:pt idx="3573">
                        <c:v>1.4352199074050576</c:v>
                      </c:pt>
                      <c:pt idx="3574">
                        <c:v>1.4354629629592226</c:v>
                      </c:pt>
                      <c:pt idx="3575">
                        <c:v>1.4357060185206636</c:v>
                      </c:pt>
                      <c:pt idx="3576">
                        <c:v>1.4359490740748286</c:v>
                      </c:pt>
                      <c:pt idx="3577">
                        <c:v>1.4361921296289937</c:v>
                      </c:pt>
                      <c:pt idx="3578">
                        <c:v>1.4364351851831587</c:v>
                      </c:pt>
                      <c:pt idx="3579">
                        <c:v>1.4366782407373238</c:v>
                      </c:pt>
                      <c:pt idx="3580">
                        <c:v>1.4369212962987647</c:v>
                      </c:pt>
                      <c:pt idx="3581">
                        <c:v>1.4371643518529298</c:v>
                      </c:pt>
                      <c:pt idx="3582">
                        <c:v>1.4374074074070948</c:v>
                      </c:pt>
                      <c:pt idx="3583">
                        <c:v>1.4376504629612599</c:v>
                      </c:pt>
                      <c:pt idx="3584">
                        <c:v>1.4378935185154249</c:v>
                      </c:pt>
                      <c:pt idx="3585">
                        <c:v>1.4381365740768659</c:v>
                      </c:pt>
                      <c:pt idx="3586">
                        <c:v>1.4383796296310309</c:v>
                      </c:pt>
                      <c:pt idx="3587">
                        <c:v>1.438622685185196</c:v>
                      </c:pt>
                      <c:pt idx="3588">
                        <c:v>1.438865740739361</c:v>
                      </c:pt>
                      <c:pt idx="3589">
                        <c:v>1.4391087962935261</c:v>
                      </c:pt>
                      <c:pt idx="3590">
                        <c:v>1.4393518518549671</c:v>
                      </c:pt>
                      <c:pt idx="3591">
                        <c:v>1.4395949074091321</c:v>
                      </c:pt>
                      <c:pt idx="3592">
                        <c:v>1.4398379629632971</c:v>
                      </c:pt>
                      <c:pt idx="3593">
                        <c:v>1.4400810185174622</c:v>
                      </c:pt>
                      <c:pt idx="3594">
                        <c:v>1.4403240740716272</c:v>
                      </c:pt>
                      <c:pt idx="3595">
                        <c:v>1.4405671296257923</c:v>
                      </c:pt>
                      <c:pt idx="3596">
                        <c:v>1.4408101851872332</c:v>
                      </c:pt>
                      <c:pt idx="3597">
                        <c:v>1.4410532407413983</c:v>
                      </c:pt>
                      <c:pt idx="3598">
                        <c:v>1.4412962962955633</c:v>
                      </c:pt>
                      <c:pt idx="3599">
                        <c:v>1.4415393518497284</c:v>
                      </c:pt>
                      <c:pt idx="3600">
                        <c:v>1.4417824074038934</c:v>
                      </c:pt>
                      <c:pt idx="3601">
                        <c:v>1.4420254629653344</c:v>
                      </c:pt>
                      <c:pt idx="3602">
                        <c:v>1.4422685185194994</c:v>
                      </c:pt>
                      <c:pt idx="3603">
                        <c:v>1.4425115740736645</c:v>
                      </c:pt>
                      <c:pt idx="3604">
                        <c:v>1.4427546296278295</c:v>
                      </c:pt>
                      <c:pt idx="3605">
                        <c:v>1.4430092592587742</c:v>
                      </c:pt>
                      <c:pt idx="3606">
                        <c:v>1.4432523148129393</c:v>
                      </c:pt>
                      <c:pt idx="3607">
                        <c:v>1.4434953703671043</c:v>
                      </c:pt>
                      <c:pt idx="3608">
                        <c:v>1.4437384259285453</c:v>
                      </c:pt>
                      <c:pt idx="3609">
                        <c:v>1.4439814814827103</c:v>
                      </c:pt>
                      <c:pt idx="3610">
                        <c:v>1.4442245370368754</c:v>
                      </c:pt>
                      <c:pt idx="3611">
                        <c:v>1.4444675925910404</c:v>
                      </c:pt>
                      <c:pt idx="3612">
                        <c:v>1.4447106481452054</c:v>
                      </c:pt>
                      <c:pt idx="3613">
                        <c:v>1.4449537037066464</c:v>
                      </c:pt>
                      <c:pt idx="3614">
                        <c:v>1.4451967592608115</c:v>
                      </c:pt>
                      <c:pt idx="3615">
                        <c:v>1.4454398148149765</c:v>
                      </c:pt>
                      <c:pt idx="3616">
                        <c:v>1.4456828703691416</c:v>
                      </c:pt>
                      <c:pt idx="3617">
                        <c:v>1.4459259259233066</c:v>
                      </c:pt>
                      <c:pt idx="3618">
                        <c:v>1.4461689814774716</c:v>
                      </c:pt>
                      <c:pt idx="3619">
                        <c:v>1.4464120370389126</c:v>
                      </c:pt>
                      <c:pt idx="3620">
                        <c:v>1.4466550925930777</c:v>
                      </c:pt>
                      <c:pt idx="3621">
                        <c:v>1.4468981481472427</c:v>
                      </c:pt>
                      <c:pt idx="3622">
                        <c:v>1.4471412037014078</c:v>
                      </c:pt>
                      <c:pt idx="3623">
                        <c:v>1.4473842592555728</c:v>
                      </c:pt>
                      <c:pt idx="3624">
                        <c:v>1.4476273148170138</c:v>
                      </c:pt>
                      <c:pt idx="3625">
                        <c:v>1.4478703703711788</c:v>
                      </c:pt>
                      <c:pt idx="3626">
                        <c:v>1.4481134259253439</c:v>
                      </c:pt>
                      <c:pt idx="3627">
                        <c:v>1.4483564814795089</c:v>
                      </c:pt>
                      <c:pt idx="3628">
                        <c:v>1.4485995370336739</c:v>
                      </c:pt>
                      <c:pt idx="3629">
                        <c:v>1.4488425925951149</c:v>
                      </c:pt>
                      <c:pt idx="3630">
                        <c:v>1.44908564814928</c:v>
                      </c:pt>
                      <c:pt idx="3631">
                        <c:v>1.449328703703445</c:v>
                      </c:pt>
                      <c:pt idx="3632">
                        <c:v>1.4495717592576101</c:v>
                      </c:pt>
                      <c:pt idx="3633">
                        <c:v>1.4498148148117751</c:v>
                      </c:pt>
                      <c:pt idx="3634">
                        <c:v>1.4500578703732161</c:v>
                      </c:pt>
                      <c:pt idx="3635">
                        <c:v>1.4503009259273811</c:v>
                      </c:pt>
                      <c:pt idx="3636">
                        <c:v>1.4505439814815462</c:v>
                      </c:pt>
                      <c:pt idx="3637">
                        <c:v>1.4507870370357112</c:v>
                      </c:pt>
                      <c:pt idx="3638">
                        <c:v>1.4510300925898763</c:v>
                      </c:pt>
                      <c:pt idx="3639">
                        <c:v>1.4512731481440413</c:v>
                      </c:pt>
                      <c:pt idx="3640">
                        <c:v>1.4515162037054823</c:v>
                      </c:pt>
                      <c:pt idx="3641">
                        <c:v>1.4517592592596473</c:v>
                      </c:pt>
                      <c:pt idx="3642">
                        <c:v>1.4520023148138124</c:v>
                      </c:pt>
                      <c:pt idx="3643">
                        <c:v>1.4522453703679774</c:v>
                      </c:pt>
                      <c:pt idx="3644">
                        <c:v>1.4524884259221424</c:v>
                      </c:pt>
                      <c:pt idx="3645">
                        <c:v>1.4527314814835834</c:v>
                      </c:pt>
                      <c:pt idx="3646">
                        <c:v>1.4529745370377485</c:v>
                      </c:pt>
                      <c:pt idx="3647">
                        <c:v>1.4532175925919135</c:v>
                      </c:pt>
                      <c:pt idx="3648">
                        <c:v>1.4534606481460786</c:v>
                      </c:pt>
                      <c:pt idx="3649">
                        <c:v>1.4537037037002436</c:v>
                      </c:pt>
                      <c:pt idx="3650">
                        <c:v>1.4539467592616846</c:v>
                      </c:pt>
                      <c:pt idx="3651">
                        <c:v>1.4541898148158496</c:v>
                      </c:pt>
                      <c:pt idx="3652">
                        <c:v>1.4544328703700147</c:v>
                      </c:pt>
                      <c:pt idx="3653">
                        <c:v>1.4546759259241797</c:v>
                      </c:pt>
                      <c:pt idx="3654">
                        <c:v>1.4549305555551244</c:v>
                      </c:pt>
                      <c:pt idx="3655">
                        <c:v>1.4551736111092894</c:v>
                      </c:pt>
                      <c:pt idx="3656">
                        <c:v>1.4554166666634545</c:v>
                      </c:pt>
                      <c:pt idx="3657">
                        <c:v>1.4556597222248955</c:v>
                      </c:pt>
                      <c:pt idx="3658">
                        <c:v>1.4559027777790605</c:v>
                      </c:pt>
                      <c:pt idx="3659">
                        <c:v>1.4561458333332256</c:v>
                      </c:pt>
                      <c:pt idx="3660">
                        <c:v>1.4563888888873906</c:v>
                      </c:pt>
                      <c:pt idx="3661">
                        <c:v>1.4566319444415556</c:v>
                      </c:pt>
                      <c:pt idx="3662">
                        <c:v>1.4568750000029966</c:v>
                      </c:pt>
                      <c:pt idx="3663">
                        <c:v>1.4571180555571617</c:v>
                      </c:pt>
                      <c:pt idx="3664">
                        <c:v>1.4573611111113267</c:v>
                      </c:pt>
                      <c:pt idx="3665">
                        <c:v>1.4576041666654918</c:v>
                      </c:pt>
                      <c:pt idx="3666">
                        <c:v>1.4578472222196568</c:v>
                      </c:pt>
                      <c:pt idx="3667">
                        <c:v>1.4580902777738218</c:v>
                      </c:pt>
                      <c:pt idx="3668">
                        <c:v>1.4583333333352628</c:v>
                      </c:pt>
                      <c:pt idx="3669">
                        <c:v>1.4585763888894279</c:v>
                      </c:pt>
                      <c:pt idx="3670">
                        <c:v>1.4588194444435929</c:v>
                      </c:pt>
                      <c:pt idx="3671">
                        <c:v>1.4590624999977579</c:v>
                      </c:pt>
                      <c:pt idx="3672">
                        <c:v>1.459305555551923</c:v>
                      </c:pt>
                      <c:pt idx="3673">
                        <c:v>1.459548611113364</c:v>
                      </c:pt>
                      <c:pt idx="3674">
                        <c:v>1.459791666667529</c:v>
                      </c:pt>
                      <c:pt idx="3675">
                        <c:v>1.4600347222216941</c:v>
                      </c:pt>
                      <c:pt idx="3676">
                        <c:v>1.4602777777758591</c:v>
                      </c:pt>
                      <c:pt idx="3677">
                        <c:v>1.4605208333300241</c:v>
                      </c:pt>
                      <c:pt idx="3678">
                        <c:v>1.4607638888914651</c:v>
                      </c:pt>
                      <c:pt idx="3679">
                        <c:v>1.4610069444456302</c:v>
                      </c:pt>
                      <c:pt idx="3680">
                        <c:v>1.4612499999997952</c:v>
                      </c:pt>
                      <c:pt idx="3681">
                        <c:v>1.4614930555539603</c:v>
                      </c:pt>
                      <c:pt idx="3682">
                        <c:v>1.4617361111081253</c:v>
                      </c:pt>
                      <c:pt idx="3683">
                        <c:v>1.4619791666695663</c:v>
                      </c:pt>
                      <c:pt idx="3684">
                        <c:v>1.4622222222237313</c:v>
                      </c:pt>
                      <c:pt idx="3685">
                        <c:v>1.4624652777778964</c:v>
                      </c:pt>
                      <c:pt idx="3686">
                        <c:v>1.4627083333320614</c:v>
                      </c:pt>
                      <c:pt idx="3687">
                        <c:v>1.4629513888862264</c:v>
                      </c:pt>
                      <c:pt idx="3688">
                        <c:v>1.4631944444403915</c:v>
                      </c:pt>
                      <c:pt idx="3689">
                        <c:v>1.4634375000018325</c:v>
                      </c:pt>
                      <c:pt idx="3690">
                        <c:v>1.4636805555559975</c:v>
                      </c:pt>
                      <c:pt idx="3691">
                        <c:v>1.4639236111101626</c:v>
                      </c:pt>
                      <c:pt idx="3692">
                        <c:v>1.4641666666643276</c:v>
                      </c:pt>
                      <c:pt idx="3693">
                        <c:v>1.4644097222184926</c:v>
                      </c:pt>
                      <c:pt idx="3694">
                        <c:v>1.4646527777799336</c:v>
                      </c:pt>
                      <c:pt idx="3695">
                        <c:v>1.4648958333340987</c:v>
                      </c:pt>
                      <c:pt idx="3696">
                        <c:v>1.4651388888882637</c:v>
                      </c:pt>
                      <c:pt idx="3697">
                        <c:v>1.4653819444424288</c:v>
                      </c:pt>
                      <c:pt idx="3698">
                        <c:v>1.4656249999965938</c:v>
                      </c:pt>
                      <c:pt idx="3699">
                        <c:v>1.4658680555580348</c:v>
                      </c:pt>
                      <c:pt idx="3700">
                        <c:v>1.4661111111121998</c:v>
                      </c:pt>
                      <c:pt idx="3701">
                        <c:v>1.4663541666663649</c:v>
                      </c:pt>
                      <c:pt idx="3702">
                        <c:v>1.4666087962973096</c:v>
                      </c:pt>
                      <c:pt idx="3703">
                        <c:v>1.4668518518514746</c:v>
                      </c:pt>
                      <c:pt idx="3704">
                        <c:v>1.4670949074056396</c:v>
                      </c:pt>
                      <c:pt idx="3705">
                        <c:v>1.4673379629598047</c:v>
                      </c:pt>
                      <c:pt idx="3706">
                        <c:v>1.4675810185212457</c:v>
                      </c:pt>
                      <c:pt idx="3707">
                        <c:v>1.4678240740754107</c:v>
                      </c:pt>
                      <c:pt idx="3708">
                        <c:v>1.4680671296295758</c:v>
                      </c:pt>
                      <c:pt idx="3709">
                        <c:v>1.4683101851837408</c:v>
                      </c:pt>
                      <c:pt idx="3710">
                        <c:v>1.4685532407379058</c:v>
                      </c:pt>
                      <c:pt idx="3711">
                        <c:v>1.4687962962993468</c:v>
                      </c:pt>
                      <c:pt idx="3712">
                        <c:v>1.4690393518535119</c:v>
                      </c:pt>
                      <c:pt idx="3713">
                        <c:v>1.4692824074076769</c:v>
                      </c:pt>
                      <c:pt idx="3714">
                        <c:v>1.4695254629618419</c:v>
                      </c:pt>
                      <c:pt idx="3715">
                        <c:v>1.469768518516007</c:v>
                      </c:pt>
                      <c:pt idx="3716">
                        <c:v>1.470011574070172</c:v>
                      </c:pt>
                      <c:pt idx="3717">
                        <c:v>1.470254629631613</c:v>
                      </c:pt>
                      <c:pt idx="3718">
                        <c:v>1.4704976851857781</c:v>
                      </c:pt>
                      <c:pt idx="3719">
                        <c:v>1.4707407407399431</c:v>
                      </c:pt>
                      <c:pt idx="3720">
                        <c:v>1.4709837962941081</c:v>
                      </c:pt>
                      <c:pt idx="3721">
                        <c:v>1.4712268518482732</c:v>
                      </c:pt>
                      <c:pt idx="3722">
                        <c:v>1.4714699074097142</c:v>
                      </c:pt>
                      <c:pt idx="3723">
                        <c:v>1.4717129629638792</c:v>
                      </c:pt>
                      <c:pt idx="3724">
                        <c:v>1.4719560185180443</c:v>
                      </c:pt>
                      <c:pt idx="3725">
                        <c:v>1.4721990740722093</c:v>
                      </c:pt>
                      <c:pt idx="3726">
                        <c:v>1.4724421296263743</c:v>
                      </c:pt>
                      <c:pt idx="3727">
                        <c:v>1.4726851851878153</c:v>
                      </c:pt>
                      <c:pt idx="3728">
                        <c:v>1.4729282407419804</c:v>
                      </c:pt>
                      <c:pt idx="3729">
                        <c:v>1.4731712962961454</c:v>
                      </c:pt>
                      <c:pt idx="3730">
                        <c:v>1.4734143518503104</c:v>
                      </c:pt>
                      <c:pt idx="3731">
                        <c:v>1.4736574074044755</c:v>
                      </c:pt>
                      <c:pt idx="3732">
                        <c:v>1.4739004629659165</c:v>
                      </c:pt>
                      <c:pt idx="3733">
                        <c:v>1.4741435185200815</c:v>
                      </c:pt>
                      <c:pt idx="3734">
                        <c:v>1.4743865740742466</c:v>
                      </c:pt>
                      <c:pt idx="3735">
                        <c:v>1.4746296296284116</c:v>
                      </c:pt>
                      <c:pt idx="3736">
                        <c:v>1.4748726851825766</c:v>
                      </c:pt>
                      <c:pt idx="3737">
                        <c:v>1.4751157407367417</c:v>
                      </c:pt>
                      <c:pt idx="3738">
                        <c:v>1.4753587962981827</c:v>
                      </c:pt>
                      <c:pt idx="3739">
                        <c:v>1.4756018518523477</c:v>
                      </c:pt>
                      <c:pt idx="3740">
                        <c:v>1.4758449074065128</c:v>
                      </c:pt>
                      <c:pt idx="3741">
                        <c:v>1.4760879629606778</c:v>
                      </c:pt>
                      <c:pt idx="3742">
                        <c:v>1.4763310185148428</c:v>
                      </c:pt>
                      <c:pt idx="3743">
                        <c:v>1.4765740740762838</c:v>
                      </c:pt>
                      <c:pt idx="3744">
                        <c:v>1.4768171296304489</c:v>
                      </c:pt>
                      <c:pt idx="3745">
                        <c:v>1.4770601851846139</c:v>
                      </c:pt>
                      <c:pt idx="3746">
                        <c:v>1.4773032407387789</c:v>
                      </c:pt>
                      <c:pt idx="3747">
                        <c:v>1.477546296292944</c:v>
                      </c:pt>
                      <c:pt idx="3748">
                        <c:v>1.477789351854385</c:v>
                      </c:pt>
                      <c:pt idx="3749">
                        <c:v>1.47803240740855</c:v>
                      </c:pt>
                      <c:pt idx="3750">
                        <c:v>1.4782870370394947</c:v>
                      </c:pt>
                      <c:pt idx="3751">
                        <c:v>1.4785300925936598</c:v>
                      </c:pt>
                      <c:pt idx="3752">
                        <c:v>1.4787731481478248</c:v>
                      </c:pt>
                      <c:pt idx="3753">
                        <c:v>1.4790162037019898</c:v>
                      </c:pt>
                      <c:pt idx="3754">
                        <c:v>1.4792592592561549</c:v>
                      </c:pt>
                      <c:pt idx="3755">
                        <c:v>1.4795023148175959</c:v>
                      </c:pt>
                      <c:pt idx="3756">
                        <c:v>1.4797453703717609</c:v>
                      </c:pt>
                      <c:pt idx="3757">
                        <c:v>1.4799884259259259</c:v>
                      </c:pt>
                      <c:pt idx="3758">
                        <c:v>1.480231481480091</c:v>
                      </c:pt>
                      <c:pt idx="3759">
                        <c:v>1.480474537034256</c:v>
                      </c:pt>
                      <c:pt idx="3760">
                        <c:v>1.480717592595697</c:v>
                      </c:pt>
                      <c:pt idx="3761">
                        <c:v>1.4809606481498621</c:v>
                      </c:pt>
                      <c:pt idx="3762">
                        <c:v>1.4812037037040271</c:v>
                      </c:pt>
                      <c:pt idx="3763">
                        <c:v>1.4814467592581921</c:v>
                      </c:pt>
                      <c:pt idx="3764">
                        <c:v>1.4816898148123572</c:v>
                      </c:pt>
                      <c:pt idx="3765">
                        <c:v>1.4819328703665222</c:v>
                      </c:pt>
                      <c:pt idx="3766">
                        <c:v>1.4821759259279632</c:v>
                      </c:pt>
                      <c:pt idx="3767">
                        <c:v>1.4824189814821283</c:v>
                      </c:pt>
                      <c:pt idx="3768">
                        <c:v>1.4826620370362933</c:v>
                      </c:pt>
                      <c:pt idx="3769">
                        <c:v>1.4829050925904583</c:v>
                      </c:pt>
                      <c:pt idx="3770">
                        <c:v>1.4831481481446234</c:v>
                      </c:pt>
                      <c:pt idx="3771">
                        <c:v>1.4833912037060644</c:v>
                      </c:pt>
                      <c:pt idx="3772">
                        <c:v>1.4836342592602294</c:v>
                      </c:pt>
                      <c:pt idx="3773">
                        <c:v>1.4838773148143944</c:v>
                      </c:pt>
                      <c:pt idx="3774">
                        <c:v>1.4841203703685595</c:v>
                      </c:pt>
                      <c:pt idx="3775">
                        <c:v>1.4843634259227245</c:v>
                      </c:pt>
                      <c:pt idx="3776">
                        <c:v>1.4846064814841655</c:v>
                      </c:pt>
                      <c:pt idx="3777">
                        <c:v>1.4848495370383306</c:v>
                      </c:pt>
                      <c:pt idx="3778">
                        <c:v>1.4850925925924956</c:v>
                      </c:pt>
                      <c:pt idx="3779">
                        <c:v>1.4853356481466606</c:v>
                      </c:pt>
                      <c:pt idx="3780">
                        <c:v>1.4855787037008257</c:v>
                      </c:pt>
                      <c:pt idx="3781">
                        <c:v>1.4858217592622667</c:v>
                      </c:pt>
                      <c:pt idx="3782">
                        <c:v>1.4860648148164317</c:v>
                      </c:pt>
                      <c:pt idx="3783">
                        <c:v>1.4863078703705968</c:v>
                      </c:pt>
                      <c:pt idx="3784">
                        <c:v>1.4865509259247618</c:v>
                      </c:pt>
                      <c:pt idx="3785">
                        <c:v>1.4867939814789268</c:v>
                      </c:pt>
                      <c:pt idx="3786">
                        <c:v>1.4870370370330919</c:v>
                      </c:pt>
                      <c:pt idx="3787">
                        <c:v>1.4872800925945329</c:v>
                      </c:pt>
                      <c:pt idx="3788">
                        <c:v>1.4875231481486979</c:v>
                      </c:pt>
                      <c:pt idx="3789">
                        <c:v>1.4877662037028629</c:v>
                      </c:pt>
                      <c:pt idx="3790">
                        <c:v>1.488009259257028</c:v>
                      </c:pt>
                      <c:pt idx="3791">
                        <c:v>1.488252314811193</c:v>
                      </c:pt>
                      <c:pt idx="3792">
                        <c:v>1.488495370372634</c:v>
                      </c:pt>
                      <c:pt idx="3793">
                        <c:v>1.4887384259267991</c:v>
                      </c:pt>
                      <c:pt idx="3794">
                        <c:v>1.4889814814809641</c:v>
                      </c:pt>
                      <c:pt idx="3795">
                        <c:v>1.4892245370351291</c:v>
                      </c:pt>
                      <c:pt idx="3796">
                        <c:v>1.4894675925892942</c:v>
                      </c:pt>
                      <c:pt idx="3797">
                        <c:v>1.4897106481507352</c:v>
                      </c:pt>
                      <c:pt idx="3798">
                        <c:v>1.4899537037049002</c:v>
                      </c:pt>
                      <c:pt idx="3799">
                        <c:v>1.4902083333358449</c:v>
                      </c:pt>
                      <c:pt idx="3800">
                        <c:v>1.4904513888900099</c:v>
                      </c:pt>
                      <c:pt idx="3801">
                        <c:v>1.490694444444175</c:v>
                      </c:pt>
                      <c:pt idx="3802">
                        <c:v>1.49093749999834</c:v>
                      </c:pt>
                      <c:pt idx="3803">
                        <c:v>1.4911805555525051</c:v>
                      </c:pt>
                      <c:pt idx="3804">
                        <c:v>1.4914236111139461</c:v>
                      </c:pt>
                      <c:pt idx="3805">
                        <c:v>1.4916666666681111</c:v>
                      </c:pt>
                      <c:pt idx="3806">
                        <c:v>1.4919097222222761</c:v>
                      </c:pt>
                      <c:pt idx="3807">
                        <c:v>1.4921527777764412</c:v>
                      </c:pt>
                      <c:pt idx="3808">
                        <c:v>1.4923958333306062</c:v>
                      </c:pt>
                      <c:pt idx="3809">
                        <c:v>1.4926388888847713</c:v>
                      </c:pt>
                      <c:pt idx="3810">
                        <c:v>1.4928819444462123</c:v>
                      </c:pt>
                      <c:pt idx="3811">
                        <c:v>1.4931250000003773</c:v>
                      </c:pt>
                      <c:pt idx="3812">
                        <c:v>1.4933680555545423</c:v>
                      </c:pt>
                      <c:pt idx="3813">
                        <c:v>1.4936111111087074</c:v>
                      </c:pt>
                      <c:pt idx="3814">
                        <c:v>1.4938541666628724</c:v>
                      </c:pt>
                      <c:pt idx="3815">
                        <c:v>1.4940972222243134</c:v>
                      </c:pt>
                      <c:pt idx="3816">
                        <c:v>1.4943402777784784</c:v>
                      </c:pt>
                      <c:pt idx="3817">
                        <c:v>1.4945833333326435</c:v>
                      </c:pt>
                      <c:pt idx="3818">
                        <c:v>1.4948263888868085</c:v>
                      </c:pt>
                      <c:pt idx="3819">
                        <c:v>1.4950694444409736</c:v>
                      </c:pt>
                      <c:pt idx="3820">
                        <c:v>1.4953125000024146</c:v>
                      </c:pt>
                      <c:pt idx="3821">
                        <c:v>1.4955555555565796</c:v>
                      </c:pt>
                      <c:pt idx="3822">
                        <c:v>1.4957986111107446</c:v>
                      </c:pt>
                      <c:pt idx="3823">
                        <c:v>1.4960416666649097</c:v>
                      </c:pt>
                      <c:pt idx="3824">
                        <c:v>1.4962847222190747</c:v>
                      </c:pt>
                      <c:pt idx="3825">
                        <c:v>1.4965277777805157</c:v>
                      </c:pt>
                      <c:pt idx="3826">
                        <c:v>1.4967708333346808</c:v>
                      </c:pt>
                      <c:pt idx="3827">
                        <c:v>1.4970138888888458</c:v>
                      </c:pt>
                      <c:pt idx="3828">
                        <c:v>1.4972569444430108</c:v>
                      </c:pt>
                      <c:pt idx="3829">
                        <c:v>1.4974999999971759</c:v>
                      </c:pt>
                      <c:pt idx="3830">
                        <c:v>1.4977430555586169</c:v>
                      </c:pt>
                      <c:pt idx="3831">
                        <c:v>1.4979861111127819</c:v>
                      </c:pt>
                      <c:pt idx="3832">
                        <c:v>1.4982291666669469</c:v>
                      </c:pt>
                      <c:pt idx="3833">
                        <c:v>1.498472222221112</c:v>
                      </c:pt>
                      <c:pt idx="3834">
                        <c:v>1.498715277775277</c:v>
                      </c:pt>
                      <c:pt idx="3835">
                        <c:v>1.4989583333294421</c:v>
                      </c:pt>
                      <c:pt idx="3836">
                        <c:v>1.4992013888908831</c:v>
                      </c:pt>
                      <c:pt idx="3837">
                        <c:v>1.4994444444450481</c:v>
                      </c:pt>
                      <c:pt idx="3838">
                        <c:v>1.4996874999992131</c:v>
                      </c:pt>
                      <c:pt idx="3839">
                        <c:v>1.4999305555533782</c:v>
                      </c:pt>
                      <c:pt idx="3840">
                        <c:v>1.5001736111075432</c:v>
                      </c:pt>
                      <c:pt idx="3841">
                        <c:v>1.5004166666689842</c:v>
                      </c:pt>
                      <c:pt idx="3842">
                        <c:v>1.5006597222231493</c:v>
                      </c:pt>
                      <c:pt idx="3843">
                        <c:v>1.5009027777773143</c:v>
                      </c:pt>
                      <c:pt idx="3844">
                        <c:v>1.5011458333314793</c:v>
                      </c:pt>
                      <c:pt idx="3845">
                        <c:v>1.5013888888856444</c:v>
                      </c:pt>
                      <c:pt idx="3846">
                        <c:v>1.5016319444470854</c:v>
                      </c:pt>
                      <c:pt idx="3847">
                        <c:v>1.5018750000012504</c:v>
                      </c:pt>
                      <c:pt idx="3848">
                        <c:v>1.5021296296321951</c:v>
                      </c:pt>
                      <c:pt idx="3849">
                        <c:v>1.5023726851863601</c:v>
                      </c:pt>
                      <c:pt idx="3850">
                        <c:v>1.5026157407405252</c:v>
                      </c:pt>
                      <c:pt idx="3851">
                        <c:v>1.5028587962946902</c:v>
                      </c:pt>
                      <c:pt idx="3852">
                        <c:v>1.5031018518488553</c:v>
                      </c:pt>
                      <c:pt idx="3853">
                        <c:v>1.5033449074102962</c:v>
                      </c:pt>
                      <c:pt idx="3854">
                        <c:v>1.5035879629644613</c:v>
                      </c:pt>
                      <c:pt idx="3855">
                        <c:v>1.5038310185186263</c:v>
                      </c:pt>
                      <c:pt idx="3856">
                        <c:v>1.5040740740727914</c:v>
                      </c:pt>
                      <c:pt idx="3857">
                        <c:v>1.5043171296269564</c:v>
                      </c:pt>
                      <c:pt idx="3858">
                        <c:v>1.5045601851811214</c:v>
                      </c:pt>
                      <c:pt idx="3859">
                        <c:v>1.5048032407425624</c:v>
                      </c:pt>
                      <c:pt idx="3860">
                        <c:v>1.5050462962967275</c:v>
                      </c:pt>
                      <c:pt idx="3861">
                        <c:v>1.5052893518508925</c:v>
                      </c:pt>
                      <c:pt idx="3862">
                        <c:v>1.5055324074050576</c:v>
                      </c:pt>
                      <c:pt idx="3863">
                        <c:v>1.5057754629592226</c:v>
                      </c:pt>
                      <c:pt idx="3864">
                        <c:v>1.5060185185206636</c:v>
                      </c:pt>
                      <c:pt idx="3865">
                        <c:v>1.5062615740748286</c:v>
                      </c:pt>
                      <c:pt idx="3866">
                        <c:v>1.5065046296289937</c:v>
                      </c:pt>
                      <c:pt idx="3867">
                        <c:v>1.5067476851831587</c:v>
                      </c:pt>
                      <c:pt idx="3868">
                        <c:v>1.5069907407373238</c:v>
                      </c:pt>
                      <c:pt idx="3869">
                        <c:v>1.5072337962987647</c:v>
                      </c:pt>
                      <c:pt idx="3870">
                        <c:v>1.5074768518529298</c:v>
                      </c:pt>
                      <c:pt idx="3871">
                        <c:v>1.5077199074070948</c:v>
                      </c:pt>
                      <c:pt idx="3872">
                        <c:v>1.5079629629612599</c:v>
                      </c:pt>
                      <c:pt idx="3873">
                        <c:v>1.5082060185154249</c:v>
                      </c:pt>
                      <c:pt idx="3874">
                        <c:v>1.5084490740768659</c:v>
                      </c:pt>
                      <c:pt idx="3875">
                        <c:v>1.5086921296310309</c:v>
                      </c:pt>
                      <c:pt idx="3876">
                        <c:v>1.508935185185196</c:v>
                      </c:pt>
                      <c:pt idx="3877">
                        <c:v>1.509178240739361</c:v>
                      </c:pt>
                      <c:pt idx="3878">
                        <c:v>1.5094212962935261</c:v>
                      </c:pt>
                      <c:pt idx="3879">
                        <c:v>1.5096643518549671</c:v>
                      </c:pt>
                      <c:pt idx="3880">
                        <c:v>1.5099074074091321</c:v>
                      </c:pt>
                      <c:pt idx="3881">
                        <c:v>1.5101504629632971</c:v>
                      </c:pt>
                      <c:pt idx="3882">
                        <c:v>1.5103935185174622</c:v>
                      </c:pt>
                      <c:pt idx="3883">
                        <c:v>1.5106365740716272</c:v>
                      </c:pt>
                      <c:pt idx="3884">
                        <c:v>1.5108796296257923</c:v>
                      </c:pt>
                      <c:pt idx="3885">
                        <c:v>1.5111226851872332</c:v>
                      </c:pt>
                      <c:pt idx="3886">
                        <c:v>1.5113657407413983</c:v>
                      </c:pt>
                      <c:pt idx="3887">
                        <c:v>1.5116087962955633</c:v>
                      </c:pt>
                      <c:pt idx="3888">
                        <c:v>1.5118518518497284</c:v>
                      </c:pt>
                      <c:pt idx="3889">
                        <c:v>1.5120949074038934</c:v>
                      </c:pt>
                      <c:pt idx="3890">
                        <c:v>1.5123379629653344</c:v>
                      </c:pt>
                      <c:pt idx="3891">
                        <c:v>1.5125810185194994</c:v>
                      </c:pt>
                      <c:pt idx="3892">
                        <c:v>1.5128240740736645</c:v>
                      </c:pt>
                      <c:pt idx="3893">
                        <c:v>1.5130671296278295</c:v>
                      </c:pt>
                      <c:pt idx="3894">
                        <c:v>1.5133101851819946</c:v>
                      </c:pt>
                      <c:pt idx="3895">
                        <c:v>1.5135532407434356</c:v>
                      </c:pt>
                      <c:pt idx="3896">
                        <c:v>1.5138078703671043</c:v>
                      </c:pt>
                      <c:pt idx="3897">
                        <c:v>1.5140509259285453</c:v>
                      </c:pt>
                      <c:pt idx="3898">
                        <c:v>1.5142939814827103</c:v>
                      </c:pt>
                      <c:pt idx="3899">
                        <c:v>1.5145370370368754</c:v>
                      </c:pt>
                      <c:pt idx="3900">
                        <c:v>1.5147800925910404</c:v>
                      </c:pt>
                      <c:pt idx="3901">
                        <c:v>1.5150231481452054</c:v>
                      </c:pt>
                      <c:pt idx="3902">
                        <c:v>1.5152662037066464</c:v>
                      </c:pt>
                      <c:pt idx="3903">
                        <c:v>1.5155092592608115</c:v>
                      </c:pt>
                      <c:pt idx="3904">
                        <c:v>1.5157523148149765</c:v>
                      </c:pt>
                      <c:pt idx="3905">
                        <c:v>1.5159953703691416</c:v>
                      </c:pt>
                      <c:pt idx="3906">
                        <c:v>1.5162384259233066</c:v>
                      </c:pt>
                      <c:pt idx="3907">
                        <c:v>1.5164814814774716</c:v>
                      </c:pt>
                      <c:pt idx="3908">
                        <c:v>1.5167245370389126</c:v>
                      </c:pt>
                      <c:pt idx="3909">
                        <c:v>1.5169675925930777</c:v>
                      </c:pt>
                      <c:pt idx="3910">
                        <c:v>1.5172106481472427</c:v>
                      </c:pt>
                      <c:pt idx="3911">
                        <c:v>1.5174537037014078</c:v>
                      </c:pt>
                      <c:pt idx="3912">
                        <c:v>1.5176967592555728</c:v>
                      </c:pt>
                      <c:pt idx="3913">
                        <c:v>1.5179398148170138</c:v>
                      </c:pt>
                      <c:pt idx="3914">
                        <c:v>1.5181828703711788</c:v>
                      </c:pt>
                      <c:pt idx="3915">
                        <c:v>1.5184259259253439</c:v>
                      </c:pt>
                      <c:pt idx="3916">
                        <c:v>1.5186689814795089</c:v>
                      </c:pt>
                      <c:pt idx="3917">
                        <c:v>1.5189120370336739</c:v>
                      </c:pt>
                      <c:pt idx="3918">
                        <c:v>1.5191550925951149</c:v>
                      </c:pt>
                      <c:pt idx="3919">
                        <c:v>1.51939814814928</c:v>
                      </c:pt>
                      <c:pt idx="3920">
                        <c:v>1.519641203703445</c:v>
                      </c:pt>
                      <c:pt idx="3921">
                        <c:v>1.5198842592576101</c:v>
                      </c:pt>
                      <c:pt idx="3922">
                        <c:v>1.5201273148117751</c:v>
                      </c:pt>
                      <c:pt idx="3923">
                        <c:v>1.5203703703732161</c:v>
                      </c:pt>
                      <c:pt idx="3924">
                        <c:v>1.5206134259273811</c:v>
                      </c:pt>
                      <c:pt idx="3925">
                        <c:v>1.5208564814815462</c:v>
                      </c:pt>
                      <c:pt idx="3926">
                        <c:v>1.5210995370357112</c:v>
                      </c:pt>
                      <c:pt idx="3927">
                        <c:v>1.5213425925898763</c:v>
                      </c:pt>
                      <c:pt idx="3928">
                        <c:v>1.5215856481440413</c:v>
                      </c:pt>
                      <c:pt idx="3929">
                        <c:v>1.5218287037054823</c:v>
                      </c:pt>
                      <c:pt idx="3930">
                        <c:v>1.5220717592596473</c:v>
                      </c:pt>
                      <c:pt idx="3931">
                        <c:v>1.5223148148138124</c:v>
                      </c:pt>
                      <c:pt idx="3932">
                        <c:v>1.5225578703679774</c:v>
                      </c:pt>
                      <c:pt idx="3933">
                        <c:v>1.5228009259221424</c:v>
                      </c:pt>
                      <c:pt idx="3934">
                        <c:v>1.5230439814835834</c:v>
                      </c:pt>
                      <c:pt idx="3935">
                        <c:v>1.5232870370377485</c:v>
                      </c:pt>
                      <c:pt idx="3936">
                        <c:v>1.5235300925919135</c:v>
                      </c:pt>
                      <c:pt idx="3937">
                        <c:v>1.5237731481460786</c:v>
                      </c:pt>
                      <c:pt idx="3938">
                        <c:v>1.5240162037002436</c:v>
                      </c:pt>
                      <c:pt idx="3939">
                        <c:v>1.5242592592616846</c:v>
                      </c:pt>
                      <c:pt idx="3940">
                        <c:v>1.5245023148158496</c:v>
                      </c:pt>
                      <c:pt idx="3941">
                        <c:v>1.5247453703700147</c:v>
                      </c:pt>
                      <c:pt idx="3942">
                        <c:v>1.5249884259241797</c:v>
                      </c:pt>
                      <c:pt idx="3943">
                        <c:v>1.5252314814783448</c:v>
                      </c:pt>
                      <c:pt idx="3944">
                        <c:v>1.5254745370397857</c:v>
                      </c:pt>
                      <c:pt idx="3945">
                        <c:v>1.5257291666634545</c:v>
                      </c:pt>
                      <c:pt idx="3946">
                        <c:v>1.5259722222248955</c:v>
                      </c:pt>
                      <c:pt idx="3947">
                        <c:v>1.5262152777790605</c:v>
                      </c:pt>
                      <c:pt idx="3948">
                        <c:v>1.5264583333332256</c:v>
                      </c:pt>
                      <c:pt idx="3949">
                        <c:v>1.5267013888873906</c:v>
                      </c:pt>
                      <c:pt idx="3950">
                        <c:v>1.5269444444415556</c:v>
                      </c:pt>
                      <c:pt idx="3951">
                        <c:v>1.5271875000029966</c:v>
                      </c:pt>
                      <c:pt idx="3952">
                        <c:v>1.5274305555571617</c:v>
                      </c:pt>
                      <c:pt idx="3953">
                        <c:v>1.5276736111113267</c:v>
                      </c:pt>
                      <c:pt idx="3954">
                        <c:v>1.5279166666654918</c:v>
                      </c:pt>
                      <c:pt idx="3955">
                        <c:v>1.5281597222196568</c:v>
                      </c:pt>
                      <c:pt idx="3956">
                        <c:v>1.5284027777738218</c:v>
                      </c:pt>
                      <c:pt idx="3957">
                        <c:v>1.5286458333352628</c:v>
                      </c:pt>
                      <c:pt idx="3958">
                        <c:v>1.5288888888894279</c:v>
                      </c:pt>
                      <c:pt idx="3959">
                        <c:v>1.5291319444435929</c:v>
                      </c:pt>
                      <c:pt idx="3960">
                        <c:v>1.5293749999977579</c:v>
                      </c:pt>
                      <c:pt idx="3961">
                        <c:v>1.529618055551923</c:v>
                      </c:pt>
                      <c:pt idx="3962">
                        <c:v>1.529861111113364</c:v>
                      </c:pt>
                      <c:pt idx="3963">
                        <c:v>1.530104166667529</c:v>
                      </c:pt>
                      <c:pt idx="3964">
                        <c:v>1.5303472222216941</c:v>
                      </c:pt>
                      <c:pt idx="3965">
                        <c:v>1.5305902777758591</c:v>
                      </c:pt>
                      <c:pt idx="3966">
                        <c:v>1.5308333333300241</c:v>
                      </c:pt>
                      <c:pt idx="3967">
                        <c:v>1.5310763888914651</c:v>
                      </c:pt>
                      <c:pt idx="3968">
                        <c:v>1.5313194444456302</c:v>
                      </c:pt>
                      <c:pt idx="3969">
                        <c:v>1.5315624999997952</c:v>
                      </c:pt>
                      <c:pt idx="3970">
                        <c:v>1.5318055555539603</c:v>
                      </c:pt>
                      <c:pt idx="3971">
                        <c:v>1.5320486111081253</c:v>
                      </c:pt>
                      <c:pt idx="3972">
                        <c:v>1.5322916666695663</c:v>
                      </c:pt>
                      <c:pt idx="3973">
                        <c:v>1.5325347222237313</c:v>
                      </c:pt>
                      <c:pt idx="3974">
                        <c:v>1.5327777777778964</c:v>
                      </c:pt>
                      <c:pt idx="3975">
                        <c:v>1.5330208333320614</c:v>
                      </c:pt>
                      <c:pt idx="3976">
                        <c:v>1.5332638888862264</c:v>
                      </c:pt>
                      <c:pt idx="3977">
                        <c:v>1.5335069444403915</c:v>
                      </c:pt>
                      <c:pt idx="3978">
                        <c:v>1.5337500000018325</c:v>
                      </c:pt>
                      <c:pt idx="3979">
                        <c:v>1.5339930555559975</c:v>
                      </c:pt>
                      <c:pt idx="3980">
                        <c:v>1.5342361111101626</c:v>
                      </c:pt>
                      <c:pt idx="3981">
                        <c:v>1.5344791666643276</c:v>
                      </c:pt>
                      <c:pt idx="3982">
                        <c:v>1.5347222222184926</c:v>
                      </c:pt>
                      <c:pt idx="3983">
                        <c:v>1.5349652777799336</c:v>
                      </c:pt>
                      <c:pt idx="3984">
                        <c:v>1.5352083333340987</c:v>
                      </c:pt>
                      <c:pt idx="3985">
                        <c:v>1.5354513888882637</c:v>
                      </c:pt>
                      <c:pt idx="3986">
                        <c:v>1.5356944444424288</c:v>
                      </c:pt>
                      <c:pt idx="3987">
                        <c:v>1.5359374999965938</c:v>
                      </c:pt>
                      <c:pt idx="3988">
                        <c:v>1.5361805555580348</c:v>
                      </c:pt>
                      <c:pt idx="3989">
                        <c:v>1.5364236111121998</c:v>
                      </c:pt>
                      <c:pt idx="3990">
                        <c:v>1.5366666666663649</c:v>
                      </c:pt>
                      <c:pt idx="3991">
                        <c:v>1.5369097222205299</c:v>
                      </c:pt>
                      <c:pt idx="3992">
                        <c:v>1.5371527777746949</c:v>
                      </c:pt>
                      <c:pt idx="3993">
                        <c:v>1.5374074074056396</c:v>
                      </c:pt>
                      <c:pt idx="3994">
                        <c:v>1.5376504629598047</c:v>
                      </c:pt>
                      <c:pt idx="3995">
                        <c:v>1.5378935185212457</c:v>
                      </c:pt>
                      <c:pt idx="3996">
                        <c:v>1.5381365740754107</c:v>
                      </c:pt>
                      <c:pt idx="3997">
                        <c:v>1.5383796296295758</c:v>
                      </c:pt>
                      <c:pt idx="3998">
                        <c:v>1.5386226851837408</c:v>
                      </c:pt>
                      <c:pt idx="3999">
                        <c:v>1.5388657407379058</c:v>
                      </c:pt>
                      <c:pt idx="4000">
                        <c:v>1.5391087962993468</c:v>
                      </c:pt>
                      <c:pt idx="4001">
                        <c:v>1.5393518518535119</c:v>
                      </c:pt>
                      <c:pt idx="4002">
                        <c:v>1.5395949074076769</c:v>
                      </c:pt>
                      <c:pt idx="4003">
                        <c:v>1.5398379629618419</c:v>
                      </c:pt>
                      <c:pt idx="4004">
                        <c:v>1.540081018516007</c:v>
                      </c:pt>
                      <c:pt idx="4005">
                        <c:v>1.540324074070172</c:v>
                      </c:pt>
                      <c:pt idx="4006">
                        <c:v>1.540567129631613</c:v>
                      </c:pt>
                      <c:pt idx="4007">
                        <c:v>1.5408101851857781</c:v>
                      </c:pt>
                      <c:pt idx="4008">
                        <c:v>1.5410532407399431</c:v>
                      </c:pt>
                      <c:pt idx="4009">
                        <c:v>1.5412962962941081</c:v>
                      </c:pt>
                      <c:pt idx="4010">
                        <c:v>1.5415393518482732</c:v>
                      </c:pt>
                      <c:pt idx="4011">
                        <c:v>1.5417824074097142</c:v>
                      </c:pt>
                      <c:pt idx="4012">
                        <c:v>1.5420254629638792</c:v>
                      </c:pt>
                      <c:pt idx="4013">
                        <c:v>1.5422685185180443</c:v>
                      </c:pt>
                      <c:pt idx="4014">
                        <c:v>1.5425115740722093</c:v>
                      </c:pt>
                      <c:pt idx="4015">
                        <c:v>1.5427546296263743</c:v>
                      </c:pt>
                      <c:pt idx="4016">
                        <c:v>1.5429976851878153</c:v>
                      </c:pt>
                      <c:pt idx="4017">
                        <c:v>1.5432407407419804</c:v>
                      </c:pt>
                      <c:pt idx="4018">
                        <c:v>1.5434837962961454</c:v>
                      </c:pt>
                      <c:pt idx="4019">
                        <c:v>1.5437268518503104</c:v>
                      </c:pt>
                      <c:pt idx="4020">
                        <c:v>1.5439699074044755</c:v>
                      </c:pt>
                      <c:pt idx="4021">
                        <c:v>1.5442129629659165</c:v>
                      </c:pt>
                      <c:pt idx="4022">
                        <c:v>1.5444560185200815</c:v>
                      </c:pt>
                      <c:pt idx="4023">
                        <c:v>1.5446990740742466</c:v>
                      </c:pt>
                      <c:pt idx="4024">
                        <c:v>1.5449421296284116</c:v>
                      </c:pt>
                      <c:pt idx="4025">
                        <c:v>1.5451851851825766</c:v>
                      </c:pt>
                      <c:pt idx="4026">
                        <c:v>1.5454282407367417</c:v>
                      </c:pt>
                      <c:pt idx="4027">
                        <c:v>1.5456712962981827</c:v>
                      </c:pt>
                      <c:pt idx="4028">
                        <c:v>1.5459143518523477</c:v>
                      </c:pt>
                      <c:pt idx="4029">
                        <c:v>1.5461574074065128</c:v>
                      </c:pt>
                      <c:pt idx="4030">
                        <c:v>1.5464004629606778</c:v>
                      </c:pt>
                      <c:pt idx="4031">
                        <c:v>1.5466435185148428</c:v>
                      </c:pt>
                      <c:pt idx="4032">
                        <c:v>1.5468865740762838</c:v>
                      </c:pt>
                      <c:pt idx="4033">
                        <c:v>1.5471296296304489</c:v>
                      </c:pt>
                      <c:pt idx="4034">
                        <c:v>1.5473726851846139</c:v>
                      </c:pt>
                      <c:pt idx="4035">
                        <c:v>1.5476157407387789</c:v>
                      </c:pt>
                      <c:pt idx="4036">
                        <c:v>1.547858796292944</c:v>
                      </c:pt>
                      <c:pt idx="4037">
                        <c:v>1.548101851854385</c:v>
                      </c:pt>
                      <c:pt idx="4038">
                        <c:v>1.54834490740855</c:v>
                      </c:pt>
                      <c:pt idx="4039">
                        <c:v>1.5485879629627151</c:v>
                      </c:pt>
                      <c:pt idx="4040">
                        <c:v>1.5488310185168801</c:v>
                      </c:pt>
                      <c:pt idx="4041">
                        <c:v>1.5490740740710451</c:v>
                      </c:pt>
                      <c:pt idx="4042">
                        <c:v>1.5493287037019898</c:v>
                      </c:pt>
                      <c:pt idx="4043">
                        <c:v>1.5495717592561549</c:v>
                      </c:pt>
                      <c:pt idx="4044">
                        <c:v>1.5498148148175959</c:v>
                      </c:pt>
                      <c:pt idx="4045">
                        <c:v>1.5500578703717609</c:v>
                      </c:pt>
                      <c:pt idx="4046">
                        <c:v>1.5503009259259259</c:v>
                      </c:pt>
                      <c:pt idx="4047">
                        <c:v>1.550543981480091</c:v>
                      </c:pt>
                      <c:pt idx="4048">
                        <c:v>1.550787037034256</c:v>
                      </c:pt>
                      <c:pt idx="4049">
                        <c:v>1.551030092595697</c:v>
                      </c:pt>
                      <c:pt idx="4050">
                        <c:v>1.5512731481498621</c:v>
                      </c:pt>
                      <c:pt idx="4051">
                        <c:v>1.5515162037040271</c:v>
                      </c:pt>
                      <c:pt idx="4052">
                        <c:v>1.5517592592581921</c:v>
                      </c:pt>
                      <c:pt idx="4053">
                        <c:v>1.5520023148123572</c:v>
                      </c:pt>
                      <c:pt idx="4054">
                        <c:v>1.5522453703665222</c:v>
                      </c:pt>
                      <c:pt idx="4055">
                        <c:v>1.5524884259279632</c:v>
                      </c:pt>
                      <c:pt idx="4056">
                        <c:v>1.5527314814821283</c:v>
                      </c:pt>
                      <c:pt idx="4057">
                        <c:v>1.5529745370362933</c:v>
                      </c:pt>
                      <c:pt idx="4058">
                        <c:v>1.5532175925904583</c:v>
                      </c:pt>
                      <c:pt idx="4059">
                        <c:v>1.5534606481446234</c:v>
                      </c:pt>
                      <c:pt idx="4060">
                        <c:v>1.5537037037060644</c:v>
                      </c:pt>
                      <c:pt idx="4061">
                        <c:v>1.5539467592602294</c:v>
                      </c:pt>
                      <c:pt idx="4062">
                        <c:v>1.5541898148143944</c:v>
                      </c:pt>
                      <c:pt idx="4063">
                        <c:v>1.5544328703685595</c:v>
                      </c:pt>
                      <c:pt idx="4064">
                        <c:v>1.5546759259227245</c:v>
                      </c:pt>
                      <c:pt idx="4065">
                        <c:v>1.5549189814841655</c:v>
                      </c:pt>
                      <c:pt idx="4066">
                        <c:v>1.5551620370383306</c:v>
                      </c:pt>
                      <c:pt idx="4067">
                        <c:v>1.5554050925924956</c:v>
                      </c:pt>
                      <c:pt idx="4068">
                        <c:v>1.5556481481466606</c:v>
                      </c:pt>
                      <c:pt idx="4069">
                        <c:v>1.5558912037008257</c:v>
                      </c:pt>
                      <c:pt idx="4070">
                        <c:v>1.5561342592622667</c:v>
                      </c:pt>
                      <c:pt idx="4071">
                        <c:v>1.5563773148164317</c:v>
                      </c:pt>
                      <c:pt idx="4072">
                        <c:v>1.5566203703705968</c:v>
                      </c:pt>
                      <c:pt idx="4073">
                        <c:v>1.5568634259247618</c:v>
                      </c:pt>
                      <c:pt idx="4074">
                        <c:v>1.5571064814789268</c:v>
                      </c:pt>
                      <c:pt idx="4075">
                        <c:v>1.5573495370330919</c:v>
                      </c:pt>
                      <c:pt idx="4076">
                        <c:v>1.5575925925945329</c:v>
                      </c:pt>
                      <c:pt idx="4077">
                        <c:v>1.5578356481486979</c:v>
                      </c:pt>
                      <c:pt idx="4078">
                        <c:v>1.5580787037028629</c:v>
                      </c:pt>
                      <c:pt idx="4079">
                        <c:v>1.558321759257028</c:v>
                      </c:pt>
                      <c:pt idx="4080">
                        <c:v>1.558564814811193</c:v>
                      </c:pt>
                      <c:pt idx="4081">
                        <c:v>1.558807870372634</c:v>
                      </c:pt>
                      <c:pt idx="4082">
                        <c:v>1.5590509259267991</c:v>
                      </c:pt>
                      <c:pt idx="4083">
                        <c:v>1.5592939814809641</c:v>
                      </c:pt>
                      <c:pt idx="4084">
                        <c:v>1.5595370370351291</c:v>
                      </c:pt>
                      <c:pt idx="4085">
                        <c:v>1.5597800925892942</c:v>
                      </c:pt>
                      <c:pt idx="4086">
                        <c:v>1.5600231481507352</c:v>
                      </c:pt>
                      <c:pt idx="4087">
                        <c:v>1.5602662037049002</c:v>
                      </c:pt>
                      <c:pt idx="4088">
                        <c:v>1.5605092592590653</c:v>
                      </c:pt>
                      <c:pt idx="4089">
                        <c:v>1.5607523148132303</c:v>
                      </c:pt>
                      <c:pt idx="4090">
                        <c:v>1.561006944444175</c:v>
                      </c:pt>
                      <c:pt idx="4091">
                        <c:v>1.56124999999834</c:v>
                      </c:pt>
                      <c:pt idx="4092">
                        <c:v>1.5614930555525051</c:v>
                      </c:pt>
                      <c:pt idx="4093">
                        <c:v>1.5617361111139461</c:v>
                      </c:pt>
                      <c:pt idx="4094">
                        <c:v>1.5619791666681111</c:v>
                      </c:pt>
                      <c:pt idx="4095">
                        <c:v>1.5622222222222761</c:v>
                      </c:pt>
                      <c:pt idx="4096">
                        <c:v>1.5624652777764412</c:v>
                      </c:pt>
                      <c:pt idx="4097">
                        <c:v>1.5627083333306062</c:v>
                      </c:pt>
                      <c:pt idx="4098">
                        <c:v>1.5629513888847713</c:v>
                      </c:pt>
                      <c:pt idx="4099">
                        <c:v>1.5631944444462123</c:v>
                      </c:pt>
                      <c:pt idx="4100">
                        <c:v>1.5634375000003773</c:v>
                      </c:pt>
                      <c:pt idx="4101">
                        <c:v>1.5636805555545423</c:v>
                      </c:pt>
                      <c:pt idx="4102">
                        <c:v>1.5639236111087074</c:v>
                      </c:pt>
                      <c:pt idx="4103">
                        <c:v>1.5641666666628724</c:v>
                      </c:pt>
                      <c:pt idx="4104">
                        <c:v>1.5644097222243134</c:v>
                      </c:pt>
                      <c:pt idx="4105">
                        <c:v>1.5646527777784784</c:v>
                      </c:pt>
                      <c:pt idx="4106">
                        <c:v>1.5648958333326435</c:v>
                      </c:pt>
                      <c:pt idx="4107">
                        <c:v>1.5651388888868085</c:v>
                      </c:pt>
                      <c:pt idx="4108">
                        <c:v>1.5653819444409736</c:v>
                      </c:pt>
                      <c:pt idx="4109">
                        <c:v>1.5656250000024146</c:v>
                      </c:pt>
                      <c:pt idx="4110">
                        <c:v>1.5658680555565796</c:v>
                      </c:pt>
                      <c:pt idx="4111">
                        <c:v>1.5661111111107446</c:v>
                      </c:pt>
                      <c:pt idx="4112">
                        <c:v>1.5663541666649097</c:v>
                      </c:pt>
                      <c:pt idx="4113">
                        <c:v>1.5665972222190747</c:v>
                      </c:pt>
                      <c:pt idx="4114">
                        <c:v>1.5668402777805157</c:v>
                      </c:pt>
                      <c:pt idx="4115">
                        <c:v>1.5670833333346808</c:v>
                      </c:pt>
                      <c:pt idx="4116">
                        <c:v>1.5673263888888458</c:v>
                      </c:pt>
                      <c:pt idx="4117">
                        <c:v>1.5675694444430108</c:v>
                      </c:pt>
                      <c:pt idx="4118">
                        <c:v>1.5678124999971759</c:v>
                      </c:pt>
                      <c:pt idx="4119">
                        <c:v>1.5680555555586169</c:v>
                      </c:pt>
                      <c:pt idx="4120">
                        <c:v>1.5682986111127819</c:v>
                      </c:pt>
                      <c:pt idx="4121">
                        <c:v>1.5685416666669469</c:v>
                      </c:pt>
                      <c:pt idx="4122">
                        <c:v>1.568784722221112</c:v>
                      </c:pt>
                      <c:pt idx="4123">
                        <c:v>1.569027777775277</c:v>
                      </c:pt>
                      <c:pt idx="4124">
                        <c:v>1.5692708333294421</c:v>
                      </c:pt>
                      <c:pt idx="4125">
                        <c:v>1.5695138888908831</c:v>
                      </c:pt>
                      <c:pt idx="4126">
                        <c:v>1.5697569444450481</c:v>
                      </c:pt>
                      <c:pt idx="4127">
                        <c:v>1.5699999999992131</c:v>
                      </c:pt>
                      <c:pt idx="4128">
                        <c:v>1.5702430555533782</c:v>
                      </c:pt>
                      <c:pt idx="4129">
                        <c:v>1.5704861111075432</c:v>
                      </c:pt>
                      <c:pt idx="4130">
                        <c:v>1.5707291666689842</c:v>
                      </c:pt>
                      <c:pt idx="4131">
                        <c:v>1.5709722222231493</c:v>
                      </c:pt>
                      <c:pt idx="4132">
                        <c:v>1.5712152777773143</c:v>
                      </c:pt>
                      <c:pt idx="4133">
                        <c:v>1.5714583333314793</c:v>
                      </c:pt>
                      <c:pt idx="4134">
                        <c:v>1.5717013888856444</c:v>
                      </c:pt>
                      <c:pt idx="4135">
                        <c:v>1.5719444444470854</c:v>
                      </c:pt>
                      <c:pt idx="4136">
                        <c:v>1.5721875000012504</c:v>
                      </c:pt>
                      <c:pt idx="4137">
                        <c:v>1.5724305555554154</c:v>
                      </c:pt>
                      <c:pt idx="4138">
                        <c:v>1.5726736111095805</c:v>
                      </c:pt>
                      <c:pt idx="4139">
                        <c:v>1.5729282407405252</c:v>
                      </c:pt>
                      <c:pt idx="4140">
                        <c:v>1.5731712962946902</c:v>
                      </c:pt>
                      <c:pt idx="4141">
                        <c:v>1.5734143518488553</c:v>
                      </c:pt>
                      <c:pt idx="4142">
                        <c:v>1.5736574074102962</c:v>
                      </c:pt>
                      <c:pt idx="4143">
                        <c:v>1.5739004629644613</c:v>
                      </c:pt>
                      <c:pt idx="4144">
                        <c:v>1.5741435185186263</c:v>
                      </c:pt>
                      <c:pt idx="4145">
                        <c:v>1.5743865740727914</c:v>
                      </c:pt>
                      <c:pt idx="4146">
                        <c:v>1.5746296296269564</c:v>
                      </c:pt>
                      <c:pt idx="4147">
                        <c:v>1.5748726851811214</c:v>
                      </c:pt>
                      <c:pt idx="4148">
                        <c:v>1.5751157407425624</c:v>
                      </c:pt>
                      <c:pt idx="4149">
                        <c:v>1.5753587962967275</c:v>
                      </c:pt>
                      <c:pt idx="4150">
                        <c:v>1.5756018518508925</c:v>
                      </c:pt>
                      <c:pt idx="4151">
                        <c:v>1.5758449074050576</c:v>
                      </c:pt>
                      <c:pt idx="4152">
                        <c:v>1.5760879629592226</c:v>
                      </c:pt>
                      <c:pt idx="4153">
                        <c:v>1.5763310185206636</c:v>
                      </c:pt>
                      <c:pt idx="4154">
                        <c:v>1.5765740740748286</c:v>
                      </c:pt>
                      <c:pt idx="4155">
                        <c:v>1.5768171296289937</c:v>
                      </c:pt>
                      <c:pt idx="4156">
                        <c:v>1.5770601851831587</c:v>
                      </c:pt>
                      <c:pt idx="4157">
                        <c:v>1.5773032407373238</c:v>
                      </c:pt>
                      <c:pt idx="4158">
                        <c:v>1.5775462962987647</c:v>
                      </c:pt>
                      <c:pt idx="4159">
                        <c:v>1.5777893518529298</c:v>
                      </c:pt>
                      <c:pt idx="4160">
                        <c:v>1.5780324074070948</c:v>
                      </c:pt>
                      <c:pt idx="4161">
                        <c:v>1.5782754629612599</c:v>
                      </c:pt>
                      <c:pt idx="4162">
                        <c:v>1.5785185185154249</c:v>
                      </c:pt>
                      <c:pt idx="4163">
                        <c:v>1.5787615740768659</c:v>
                      </c:pt>
                      <c:pt idx="4164">
                        <c:v>1.5790046296310309</c:v>
                      </c:pt>
                      <c:pt idx="4165">
                        <c:v>1.579247685185196</c:v>
                      </c:pt>
                      <c:pt idx="4166">
                        <c:v>1.579490740739361</c:v>
                      </c:pt>
                      <c:pt idx="4167">
                        <c:v>1.5797337962935261</c:v>
                      </c:pt>
                      <c:pt idx="4168">
                        <c:v>1.5799768518549671</c:v>
                      </c:pt>
                      <c:pt idx="4169">
                        <c:v>1.5802199074091321</c:v>
                      </c:pt>
                      <c:pt idx="4170">
                        <c:v>1.5804629629632971</c:v>
                      </c:pt>
                      <c:pt idx="4171">
                        <c:v>1.5807060185174622</c:v>
                      </c:pt>
                      <c:pt idx="4172">
                        <c:v>1.5809490740716272</c:v>
                      </c:pt>
                      <c:pt idx="4173">
                        <c:v>1.5811921296257923</c:v>
                      </c:pt>
                      <c:pt idx="4174">
                        <c:v>1.5814351851872332</c:v>
                      </c:pt>
                      <c:pt idx="4175">
                        <c:v>1.5816782407413983</c:v>
                      </c:pt>
                      <c:pt idx="4176">
                        <c:v>1.5819212962955633</c:v>
                      </c:pt>
                      <c:pt idx="4177">
                        <c:v>1.5821643518497284</c:v>
                      </c:pt>
                      <c:pt idx="4178">
                        <c:v>1.5824074074038934</c:v>
                      </c:pt>
                      <c:pt idx="4179">
                        <c:v>1.5826504629653344</c:v>
                      </c:pt>
                      <c:pt idx="4180">
                        <c:v>1.5828935185194994</c:v>
                      </c:pt>
                      <c:pt idx="4181">
                        <c:v>1.5831365740736645</c:v>
                      </c:pt>
                      <c:pt idx="4182">
                        <c:v>1.5833796296278295</c:v>
                      </c:pt>
                      <c:pt idx="4183">
                        <c:v>1.5836226851819946</c:v>
                      </c:pt>
                      <c:pt idx="4184">
                        <c:v>1.5838657407434356</c:v>
                      </c:pt>
                      <c:pt idx="4185">
                        <c:v>1.5841087962976006</c:v>
                      </c:pt>
                      <c:pt idx="4186">
                        <c:v>1.5843518518517656</c:v>
                      </c:pt>
                      <c:pt idx="4187">
                        <c:v>1.5845949074059307</c:v>
                      </c:pt>
                      <c:pt idx="4188">
                        <c:v>1.5848495370368754</c:v>
                      </c:pt>
                      <c:pt idx="4189">
                        <c:v>1.5850925925910404</c:v>
                      </c:pt>
                      <c:pt idx="4190">
                        <c:v>1.5853356481452054</c:v>
                      </c:pt>
                      <c:pt idx="4191">
                        <c:v>1.5855787037066464</c:v>
                      </c:pt>
                      <c:pt idx="4192">
                        <c:v>1.5858217592608115</c:v>
                      </c:pt>
                      <c:pt idx="4193">
                        <c:v>1.5860648148149765</c:v>
                      </c:pt>
                      <c:pt idx="4194">
                        <c:v>1.5863078703691416</c:v>
                      </c:pt>
                      <c:pt idx="4195">
                        <c:v>1.5865509259233066</c:v>
                      </c:pt>
                      <c:pt idx="4196">
                        <c:v>1.5867939814774716</c:v>
                      </c:pt>
                      <c:pt idx="4197">
                        <c:v>1.5870370370389126</c:v>
                      </c:pt>
                      <c:pt idx="4198">
                        <c:v>1.5872800925930777</c:v>
                      </c:pt>
                      <c:pt idx="4199">
                        <c:v>1.5875231481472427</c:v>
                      </c:pt>
                      <c:pt idx="4200">
                        <c:v>1.5877662037014078</c:v>
                      </c:pt>
                      <c:pt idx="4201">
                        <c:v>1.5880092592555728</c:v>
                      </c:pt>
                      <c:pt idx="4202">
                        <c:v>1.5882523148170138</c:v>
                      </c:pt>
                      <c:pt idx="4203">
                        <c:v>1.5884953703711788</c:v>
                      </c:pt>
                      <c:pt idx="4204">
                        <c:v>1.5887384259253439</c:v>
                      </c:pt>
                      <c:pt idx="4205">
                        <c:v>1.5889814814795089</c:v>
                      </c:pt>
                      <c:pt idx="4206">
                        <c:v>1.5892245370336739</c:v>
                      </c:pt>
                      <c:pt idx="4207">
                        <c:v>1.5894675925951149</c:v>
                      </c:pt>
                      <c:pt idx="4208">
                        <c:v>1.58971064814928</c:v>
                      </c:pt>
                      <c:pt idx="4209">
                        <c:v>1.589953703703445</c:v>
                      </c:pt>
                      <c:pt idx="4210">
                        <c:v>1.5901967592576101</c:v>
                      </c:pt>
                      <c:pt idx="4211">
                        <c:v>1.5904398148117751</c:v>
                      </c:pt>
                      <c:pt idx="4212">
                        <c:v>1.5906828703732161</c:v>
                      </c:pt>
                      <c:pt idx="4213">
                        <c:v>1.5909259259273811</c:v>
                      </c:pt>
                      <c:pt idx="4214">
                        <c:v>1.5911689814815462</c:v>
                      </c:pt>
                      <c:pt idx="4215">
                        <c:v>1.5914120370357112</c:v>
                      </c:pt>
                      <c:pt idx="4216">
                        <c:v>1.5916550925898763</c:v>
                      </c:pt>
                      <c:pt idx="4217">
                        <c:v>1.5918981481440413</c:v>
                      </c:pt>
                      <c:pt idx="4218">
                        <c:v>1.5921412037054823</c:v>
                      </c:pt>
                      <c:pt idx="4219">
                        <c:v>1.5923842592596473</c:v>
                      </c:pt>
                      <c:pt idx="4220">
                        <c:v>1.5926273148138124</c:v>
                      </c:pt>
                      <c:pt idx="4221">
                        <c:v>1.5928703703679774</c:v>
                      </c:pt>
                      <c:pt idx="4222">
                        <c:v>1.5931134259221424</c:v>
                      </c:pt>
                      <c:pt idx="4223">
                        <c:v>1.5933564814835834</c:v>
                      </c:pt>
                      <c:pt idx="4224">
                        <c:v>1.5935995370377485</c:v>
                      </c:pt>
                      <c:pt idx="4225">
                        <c:v>1.5938425925919135</c:v>
                      </c:pt>
                      <c:pt idx="4226">
                        <c:v>1.5940856481460786</c:v>
                      </c:pt>
                      <c:pt idx="4227">
                        <c:v>1.5943287037002436</c:v>
                      </c:pt>
                      <c:pt idx="4228">
                        <c:v>1.5945717592616846</c:v>
                      </c:pt>
                      <c:pt idx="4229">
                        <c:v>1.5948148148158496</c:v>
                      </c:pt>
                      <c:pt idx="4230">
                        <c:v>1.5950578703700147</c:v>
                      </c:pt>
                      <c:pt idx="4231">
                        <c:v>1.5953009259241797</c:v>
                      </c:pt>
                      <c:pt idx="4232">
                        <c:v>1.5955439814783448</c:v>
                      </c:pt>
                      <c:pt idx="4233">
                        <c:v>1.5957870370397857</c:v>
                      </c:pt>
                      <c:pt idx="4234">
                        <c:v>1.5960300925939508</c:v>
                      </c:pt>
                      <c:pt idx="4235">
                        <c:v>1.5962731481481158</c:v>
                      </c:pt>
                      <c:pt idx="4236">
                        <c:v>1.5965277777790605</c:v>
                      </c:pt>
                      <c:pt idx="4237">
                        <c:v>1.5967708333332256</c:v>
                      </c:pt>
                      <c:pt idx="4238">
                        <c:v>1.5970138888873906</c:v>
                      </c:pt>
                      <c:pt idx="4239">
                        <c:v>1.5972569444415556</c:v>
                      </c:pt>
                      <c:pt idx="4240">
                        <c:v>1.5975000000029966</c:v>
                      </c:pt>
                      <c:pt idx="4241">
                        <c:v>1.5977430555571617</c:v>
                      </c:pt>
                      <c:pt idx="4242">
                        <c:v>1.5979861111113267</c:v>
                      </c:pt>
                      <c:pt idx="4243">
                        <c:v>1.5982291666654918</c:v>
                      </c:pt>
                      <c:pt idx="4244">
                        <c:v>1.5984722222196568</c:v>
                      </c:pt>
                      <c:pt idx="4245">
                        <c:v>1.5987152777738218</c:v>
                      </c:pt>
                      <c:pt idx="4246">
                        <c:v>1.5989583333352628</c:v>
                      </c:pt>
                      <c:pt idx="4247">
                        <c:v>1.5992013888894279</c:v>
                      </c:pt>
                      <c:pt idx="4248">
                        <c:v>1.5994444444435929</c:v>
                      </c:pt>
                      <c:pt idx="4249">
                        <c:v>1.5996874999977579</c:v>
                      </c:pt>
                      <c:pt idx="4250">
                        <c:v>1.599930555551923</c:v>
                      </c:pt>
                      <c:pt idx="4251">
                        <c:v>1.600173611113364</c:v>
                      </c:pt>
                      <c:pt idx="4252">
                        <c:v>1.600416666667529</c:v>
                      </c:pt>
                      <c:pt idx="4253">
                        <c:v>1.6006597222216941</c:v>
                      </c:pt>
                      <c:pt idx="4254">
                        <c:v>1.6009027777758591</c:v>
                      </c:pt>
                      <c:pt idx="4255">
                        <c:v>1.6011458333300241</c:v>
                      </c:pt>
                      <c:pt idx="4256">
                        <c:v>1.6013888888914651</c:v>
                      </c:pt>
                      <c:pt idx="4257">
                        <c:v>1.6016319444456302</c:v>
                      </c:pt>
                      <c:pt idx="4258">
                        <c:v>1.6018749999997952</c:v>
                      </c:pt>
                      <c:pt idx="4259">
                        <c:v>1.6021180555539603</c:v>
                      </c:pt>
                      <c:pt idx="4260">
                        <c:v>1.6023611111081253</c:v>
                      </c:pt>
                      <c:pt idx="4261">
                        <c:v>1.6026041666695663</c:v>
                      </c:pt>
                      <c:pt idx="4262">
                        <c:v>1.6028472222237313</c:v>
                      </c:pt>
                      <c:pt idx="4263">
                        <c:v>1.6030902777778964</c:v>
                      </c:pt>
                      <c:pt idx="4264">
                        <c:v>1.6033333333320614</c:v>
                      </c:pt>
                      <c:pt idx="4265">
                        <c:v>1.6035763888862264</c:v>
                      </c:pt>
                      <c:pt idx="4266">
                        <c:v>1.6038194444403915</c:v>
                      </c:pt>
                      <c:pt idx="4267">
                        <c:v>1.6040625000018325</c:v>
                      </c:pt>
                      <c:pt idx="4268">
                        <c:v>1.6043055555559975</c:v>
                      </c:pt>
                      <c:pt idx="4269">
                        <c:v>1.6045486111101626</c:v>
                      </c:pt>
                      <c:pt idx="4270">
                        <c:v>1.6047916666643276</c:v>
                      </c:pt>
                      <c:pt idx="4271">
                        <c:v>1.6050347222184926</c:v>
                      </c:pt>
                      <c:pt idx="4272">
                        <c:v>1.6052777777799336</c:v>
                      </c:pt>
                      <c:pt idx="4273">
                        <c:v>1.6055208333340987</c:v>
                      </c:pt>
                      <c:pt idx="4274">
                        <c:v>1.6057638888882637</c:v>
                      </c:pt>
                      <c:pt idx="4275">
                        <c:v>1.6060069444424288</c:v>
                      </c:pt>
                      <c:pt idx="4276">
                        <c:v>1.6062499999965938</c:v>
                      </c:pt>
                      <c:pt idx="4277">
                        <c:v>1.6064930555580348</c:v>
                      </c:pt>
                      <c:pt idx="4278">
                        <c:v>1.6067361111121998</c:v>
                      </c:pt>
                      <c:pt idx="4279">
                        <c:v>1.6069791666663649</c:v>
                      </c:pt>
                      <c:pt idx="4280">
                        <c:v>1.6072222222205299</c:v>
                      </c:pt>
                      <c:pt idx="4281">
                        <c:v>1.6074652777746949</c:v>
                      </c:pt>
                      <c:pt idx="4282">
                        <c:v>1.6077083333361359</c:v>
                      </c:pt>
                      <c:pt idx="4283">
                        <c:v>1.607951388890301</c:v>
                      </c:pt>
                      <c:pt idx="4284">
                        <c:v>1.6082060185212457</c:v>
                      </c:pt>
                      <c:pt idx="4285">
                        <c:v>1.6084490740754107</c:v>
                      </c:pt>
                      <c:pt idx="4286">
                        <c:v>1.6086921296295758</c:v>
                      </c:pt>
                      <c:pt idx="4287">
                        <c:v>1.6089351851837408</c:v>
                      </c:pt>
                      <c:pt idx="4288">
                        <c:v>1.6091782407379058</c:v>
                      </c:pt>
                      <c:pt idx="4289">
                        <c:v>1.6094212962993468</c:v>
                      </c:pt>
                      <c:pt idx="4290">
                        <c:v>1.6096643518535119</c:v>
                      </c:pt>
                      <c:pt idx="4291">
                        <c:v>1.6099074074076769</c:v>
                      </c:pt>
                      <c:pt idx="4292">
                        <c:v>1.6101504629618419</c:v>
                      </c:pt>
                      <c:pt idx="4293">
                        <c:v>1.610393518516007</c:v>
                      </c:pt>
                      <c:pt idx="4294">
                        <c:v>1.610636574070172</c:v>
                      </c:pt>
                      <c:pt idx="4295">
                        <c:v>1.610879629631613</c:v>
                      </c:pt>
                      <c:pt idx="4296">
                        <c:v>1.6111226851857781</c:v>
                      </c:pt>
                      <c:pt idx="4297">
                        <c:v>1.6113657407399431</c:v>
                      </c:pt>
                      <c:pt idx="4298">
                        <c:v>1.6116087962941081</c:v>
                      </c:pt>
                      <c:pt idx="4299">
                        <c:v>1.6118518518482732</c:v>
                      </c:pt>
                      <c:pt idx="4300">
                        <c:v>1.6120949074097142</c:v>
                      </c:pt>
                      <c:pt idx="4301">
                        <c:v>1.6123379629638792</c:v>
                      </c:pt>
                      <c:pt idx="4302">
                        <c:v>1.6125810185180443</c:v>
                      </c:pt>
                      <c:pt idx="4303">
                        <c:v>1.6128240740722093</c:v>
                      </c:pt>
                      <c:pt idx="4304">
                        <c:v>1.6130671296263743</c:v>
                      </c:pt>
                      <c:pt idx="4305">
                        <c:v>1.6133101851878153</c:v>
                      </c:pt>
                      <c:pt idx="4306">
                        <c:v>1.6135532407419804</c:v>
                      </c:pt>
                      <c:pt idx="4307">
                        <c:v>1.6137962962961454</c:v>
                      </c:pt>
                      <c:pt idx="4308">
                        <c:v>1.6140393518503104</c:v>
                      </c:pt>
                      <c:pt idx="4309">
                        <c:v>1.6142824074044755</c:v>
                      </c:pt>
                      <c:pt idx="4310">
                        <c:v>1.6145254629659165</c:v>
                      </c:pt>
                      <c:pt idx="4311">
                        <c:v>1.6147685185200815</c:v>
                      </c:pt>
                      <c:pt idx="4312">
                        <c:v>1.6150115740742466</c:v>
                      </c:pt>
                      <c:pt idx="4313">
                        <c:v>1.6152546296284116</c:v>
                      </c:pt>
                      <c:pt idx="4314">
                        <c:v>1.6154976851825766</c:v>
                      </c:pt>
                      <c:pt idx="4315">
                        <c:v>1.6157407407367417</c:v>
                      </c:pt>
                      <c:pt idx="4316">
                        <c:v>1.6159837962981827</c:v>
                      </c:pt>
                      <c:pt idx="4317">
                        <c:v>1.6162268518523477</c:v>
                      </c:pt>
                      <c:pt idx="4318">
                        <c:v>1.6164699074065128</c:v>
                      </c:pt>
                      <c:pt idx="4319">
                        <c:v>1.6167129629606778</c:v>
                      </c:pt>
                      <c:pt idx="4320">
                        <c:v>1.6169560185148428</c:v>
                      </c:pt>
                      <c:pt idx="4321">
                        <c:v>1.6171990740762838</c:v>
                      </c:pt>
                      <c:pt idx="4322">
                        <c:v>1.6174421296304489</c:v>
                      </c:pt>
                      <c:pt idx="4323">
                        <c:v>1.6176851851846139</c:v>
                      </c:pt>
                      <c:pt idx="4324">
                        <c:v>1.6179282407387789</c:v>
                      </c:pt>
                      <c:pt idx="4325">
                        <c:v>1.618171296292944</c:v>
                      </c:pt>
                      <c:pt idx="4326">
                        <c:v>1.618414351854385</c:v>
                      </c:pt>
                      <c:pt idx="4327">
                        <c:v>1.61865740740855</c:v>
                      </c:pt>
                      <c:pt idx="4328">
                        <c:v>1.6189004629627151</c:v>
                      </c:pt>
                      <c:pt idx="4329">
                        <c:v>1.6191435185168801</c:v>
                      </c:pt>
                      <c:pt idx="4330">
                        <c:v>1.6193865740710451</c:v>
                      </c:pt>
                      <c:pt idx="4331">
                        <c:v>1.6196296296324861</c:v>
                      </c:pt>
                      <c:pt idx="4332">
                        <c:v>1.6198726851866512</c:v>
                      </c:pt>
                      <c:pt idx="4333">
                        <c:v>1.6201273148175959</c:v>
                      </c:pt>
                      <c:pt idx="4334">
                        <c:v>1.6203703703717609</c:v>
                      </c:pt>
                      <c:pt idx="4335">
                        <c:v>1.6206134259259259</c:v>
                      </c:pt>
                      <c:pt idx="4336">
                        <c:v>1.620856481480091</c:v>
                      </c:pt>
                      <c:pt idx="4337">
                        <c:v>1.621099537034256</c:v>
                      </c:pt>
                      <c:pt idx="4338">
                        <c:v>1.621342592595697</c:v>
                      </c:pt>
                      <c:pt idx="4339">
                        <c:v>1.6215856481498621</c:v>
                      </c:pt>
                      <c:pt idx="4340">
                        <c:v>1.6218287037040271</c:v>
                      </c:pt>
                      <c:pt idx="4341">
                        <c:v>1.6220717592581921</c:v>
                      </c:pt>
                      <c:pt idx="4342">
                        <c:v>1.6223148148123572</c:v>
                      </c:pt>
                      <c:pt idx="4343">
                        <c:v>1.6225578703665222</c:v>
                      </c:pt>
                      <c:pt idx="4344">
                        <c:v>1.6228009259279632</c:v>
                      </c:pt>
                      <c:pt idx="4345">
                        <c:v>1.6230439814821283</c:v>
                      </c:pt>
                      <c:pt idx="4346">
                        <c:v>1.6232870370362933</c:v>
                      </c:pt>
                      <c:pt idx="4347">
                        <c:v>1.6235300925904583</c:v>
                      </c:pt>
                      <c:pt idx="4348">
                        <c:v>1.6237731481446234</c:v>
                      </c:pt>
                      <c:pt idx="4349">
                        <c:v>1.6240162037060644</c:v>
                      </c:pt>
                      <c:pt idx="4350">
                        <c:v>1.6242592592602294</c:v>
                      </c:pt>
                      <c:pt idx="4351">
                        <c:v>1.6245023148143944</c:v>
                      </c:pt>
                      <c:pt idx="4352">
                        <c:v>1.6247453703685595</c:v>
                      </c:pt>
                      <c:pt idx="4353">
                        <c:v>1.6249884259227245</c:v>
                      </c:pt>
                      <c:pt idx="4354">
                        <c:v>1.6252314814841655</c:v>
                      </c:pt>
                      <c:pt idx="4355">
                        <c:v>1.6254745370383306</c:v>
                      </c:pt>
                      <c:pt idx="4356">
                        <c:v>1.6257175925924956</c:v>
                      </c:pt>
                      <c:pt idx="4357">
                        <c:v>1.6259606481466606</c:v>
                      </c:pt>
                      <c:pt idx="4358">
                        <c:v>1.6262037037008257</c:v>
                      </c:pt>
                      <c:pt idx="4359">
                        <c:v>1.6264467592622667</c:v>
                      </c:pt>
                      <c:pt idx="4360">
                        <c:v>1.6266898148164317</c:v>
                      </c:pt>
                      <c:pt idx="4361">
                        <c:v>1.6269328703705968</c:v>
                      </c:pt>
                      <c:pt idx="4362">
                        <c:v>1.6271759259247618</c:v>
                      </c:pt>
                      <c:pt idx="4363">
                        <c:v>1.6274189814789268</c:v>
                      </c:pt>
                      <c:pt idx="4364">
                        <c:v>1.6276620370330919</c:v>
                      </c:pt>
                      <c:pt idx="4365">
                        <c:v>1.6279050925945329</c:v>
                      </c:pt>
                      <c:pt idx="4366">
                        <c:v>1.6281481481486979</c:v>
                      </c:pt>
                      <c:pt idx="4367">
                        <c:v>1.6283912037028629</c:v>
                      </c:pt>
                      <c:pt idx="4368">
                        <c:v>1.628634259257028</c:v>
                      </c:pt>
                      <c:pt idx="4369">
                        <c:v>1.628877314811193</c:v>
                      </c:pt>
                      <c:pt idx="4370">
                        <c:v>1.629120370372634</c:v>
                      </c:pt>
                      <c:pt idx="4371">
                        <c:v>1.6293634259267991</c:v>
                      </c:pt>
                      <c:pt idx="4372">
                        <c:v>1.6296064814809641</c:v>
                      </c:pt>
                      <c:pt idx="4373">
                        <c:v>1.6298495370351291</c:v>
                      </c:pt>
                      <c:pt idx="4374">
                        <c:v>1.6300925925892942</c:v>
                      </c:pt>
                      <c:pt idx="4375">
                        <c:v>1.6303356481507352</c:v>
                      </c:pt>
                      <c:pt idx="4376">
                        <c:v>1.6305787037049002</c:v>
                      </c:pt>
                      <c:pt idx="4377">
                        <c:v>1.6308217592590653</c:v>
                      </c:pt>
                      <c:pt idx="4378">
                        <c:v>1.6310648148132303</c:v>
                      </c:pt>
                      <c:pt idx="4379">
                        <c:v>1.6313078703673953</c:v>
                      </c:pt>
                      <c:pt idx="4380">
                        <c:v>1.6315509259288363</c:v>
                      </c:pt>
                      <c:pt idx="4381">
                        <c:v>1.6318055555525051</c:v>
                      </c:pt>
                      <c:pt idx="4382">
                        <c:v>1.6320486111139461</c:v>
                      </c:pt>
                      <c:pt idx="4383">
                        <c:v>1.6322916666681111</c:v>
                      </c:pt>
                      <c:pt idx="4384">
                        <c:v>1.6325347222222761</c:v>
                      </c:pt>
                      <c:pt idx="4385">
                        <c:v>1.6327777777764412</c:v>
                      </c:pt>
                      <c:pt idx="4386">
                        <c:v>1.6330208333306062</c:v>
                      </c:pt>
                      <c:pt idx="4387">
                        <c:v>1.6332638888847713</c:v>
                      </c:pt>
                      <c:pt idx="4388">
                        <c:v>1.6335069444462123</c:v>
                      </c:pt>
                      <c:pt idx="4389">
                        <c:v>1.6337500000003773</c:v>
                      </c:pt>
                      <c:pt idx="4390">
                        <c:v>1.6339930555545423</c:v>
                      </c:pt>
                      <c:pt idx="4391">
                        <c:v>1.6342361111087074</c:v>
                      </c:pt>
                      <c:pt idx="4392">
                        <c:v>1.6344791666628724</c:v>
                      </c:pt>
                      <c:pt idx="4393">
                        <c:v>1.6347222222243134</c:v>
                      </c:pt>
                      <c:pt idx="4394">
                        <c:v>1.6349652777784784</c:v>
                      </c:pt>
                      <c:pt idx="4395">
                        <c:v>1.6352083333326435</c:v>
                      </c:pt>
                      <c:pt idx="4396">
                        <c:v>1.6354513888868085</c:v>
                      </c:pt>
                      <c:pt idx="4397">
                        <c:v>1.6356944444409736</c:v>
                      </c:pt>
                      <c:pt idx="4398">
                        <c:v>1.6359375000024146</c:v>
                      </c:pt>
                      <c:pt idx="4399">
                        <c:v>1.6361805555565796</c:v>
                      </c:pt>
                      <c:pt idx="4400">
                        <c:v>1.6364236111107446</c:v>
                      </c:pt>
                      <c:pt idx="4401">
                        <c:v>1.6366666666649097</c:v>
                      </c:pt>
                      <c:pt idx="4402">
                        <c:v>1.6369097222190747</c:v>
                      </c:pt>
                      <c:pt idx="4403">
                        <c:v>1.6371527777805157</c:v>
                      </c:pt>
                      <c:pt idx="4404">
                        <c:v>1.6373958333346808</c:v>
                      </c:pt>
                      <c:pt idx="4405">
                        <c:v>1.6376388888888458</c:v>
                      </c:pt>
                      <c:pt idx="4406">
                        <c:v>1.6378819444430108</c:v>
                      </c:pt>
                      <c:pt idx="4407">
                        <c:v>1.6381249999971759</c:v>
                      </c:pt>
                      <c:pt idx="4408">
                        <c:v>1.6383680555586169</c:v>
                      </c:pt>
                      <c:pt idx="4409">
                        <c:v>1.6386111111127819</c:v>
                      </c:pt>
                      <c:pt idx="4410">
                        <c:v>1.6388541666669469</c:v>
                      </c:pt>
                      <c:pt idx="4411">
                        <c:v>1.639097222221112</c:v>
                      </c:pt>
                      <c:pt idx="4412">
                        <c:v>1.639340277775277</c:v>
                      </c:pt>
                      <c:pt idx="4413">
                        <c:v>1.6395833333294421</c:v>
                      </c:pt>
                      <c:pt idx="4414">
                        <c:v>1.6398263888908831</c:v>
                      </c:pt>
                      <c:pt idx="4415">
                        <c:v>1.6400694444450481</c:v>
                      </c:pt>
                      <c:pt idx="4416">
                        <c:v>1.6403124999992131</c:v>
                      </c:pt>
                      <c:pt idx="4417">
                        <c:v>1.6405555555533782</c:v>
                      </c:pt>
                      <c:pt idx="4418">
                        <c:v>1.6407986111075432</c:v>
                      </c:pt>
                      <c:pt idx="4419">
                        <c:v>1.6410416666689842</c:v>
                      </c:pt>
                      <c:pt idx="4420">
                        <c:v>1.6412847222231493</c:v>
                      </c:pt>
                      <c:pt idx="4421">
                        <c:v>1.6415277777773143</c:v>
                      </c:pt>
                      <c:pt idx="4422">
                        <c:v>1.6417708333314793</c:v>
                      </c:pt>
                      <c:pt idx="4423">
                        <c:v>1.6420138888856444</c:v>
                      </c:pt>
                      <c:pt idx="4424">
                        <c:v>1.6422569444470854</c:v>
                      </c:pt>
                      <c:pt idx="4425">
                        <c:v>1.6425000000012504</c:v>
                      </c:pt>
                      <c:pt idx="4426">
                        <c:v>1.6427430555554154</c:v>
                      </c:pt>
                      <c:pt idx="4427">
                        <c:v>1.6429861111095805</c:v>
                      </c:pt>
                      <c:pt idx="4428">
                        <c:v>1.6432291666637455</c:v>
                      </c:pt>
                      <c:pt idx="4429">
                        <c:v>1.6434722222251865</c:v>
                      </c:pt>
                      <c:pt idx="4430">
                        <c:v>1.6437268518488553</c:v>
                      </c:pt>
                      <c:pt idx="4431">
                        <c:v>1.6439699074102962</c:v>
                      </c:pt>
                      <c:pt idx="4432">
                        <c:v>1.6442129629644613</c:v>
                      </c:pt>
                      <c:pt idx="4433">
                        <c:v>1.6444560185186263</c:v>
                      </c:pt>
                      <c:pt idx="4434">
                        <c:v>1.6446990740727914</c:v>
                      </c:pt>
                      <c:pt idx="4435">
                        <c:v>1.6449421296269564</c:v>
                      </c:pt>
                      <c:pt idx="4436">
                        <c:v>1.6451851851811214</c:v>
                      </c:pt>
                      <c:pt idx="4437">
                        <c:v>1.6454282407425624</c:v>
                      </c:pt>
                      <c:pt idx="4438">
                        <c:v>1.6456712962967275</c:v>
                      </c:pt>
                      <c:pt idx="4439">
                        <c:v>1.6459143518508925</c:v>
                      </c:pt>
                      <c:pt idx="4440">
                        <c:v>1.6461574074050576</c:v>
                      </c:pt>
                      <c:pt idx="4441">
                        <c:v>1.6464004629592226</c:v>
                      </c:pt>
                      <c:pt idx="4442">
                        <c:v>1.6466435185206636</c:v>
                      </c:pt>
                      <c:pt idx="4443">
                        <c:v>1.6468865740748286</c:v>
                      </c:pt>
                      <c:pt idx="4444">
                        <c:v>1.6471296296289937</c:v>
                      </c:pt>
                      <c:pt idx="4445">
                        <c:v>1.6473726851831587</c:v>
                      </c:pt>
                      <c:pt idx="4446">
                        <c:v>1.6476157407373238</c:v>
                      </c:pt>
                      <c:pt idx="4447">
                        <c:v>1.6478587962987647</c:v>
                      </c:pt>
                      <c:pt idx="4448">
                        <c:v>1.6481018518529298</c:v>
                      </c:pt>
                      <c:pt idx="4449">
                        <c:v>1.6483449074070948</c:v>
                      </c:pt>
                      <c:pt idx="4450">
                        <c:v>1.6485879629612599</c:v>
                      </c:pt>
                      <c:pt idx="4451">
                        <c:v>1.6488310185154249</c:v>
                      </c:pt>
                      <c:pt idx="4452">
                        <c:v>1.6490740740768659</c:v>
                      </c:pt>
                      <c:pt idx="4453">
                        <c:v>1.6493171296310309</c:v>
                      </c:pt>
                      <c:pt idx="4454">
                        <c:v>1.649560185185196</c:v>
                      </c:pt>
                      <c:pt idx="4455">
                        <c:v>1.649803240739361</c:v>
                      </c:pt>
                      <c:pt idx="4456">
                        <c:v>1.6500462962935261</c:v>
                      </c:pt>
                      <c:pt idx="4457">
                        <c:v>1.6502893518549671</c:v>
                      </c:pt>
                      <c:pt idx="4458">
                        <c:v>1.6505324074091321</c:v>
                      </c:pt>
                      <c:pt idx="4459">
                        <c:v>1.6507754629632971</c:v>
                      </c:pt>
                      <c:pt idx="4460">
                        <c:v>1.6510185185174622</c:v>
                      </c:pt>
                      <c:pt idx="4461">
                        <c:v>1.6512615740716272</c:v>
                      </c:pt>
                      <c:pt idx="4462">
                        <c:v>1.6515046296257923</c:v>
                      </c:pt>
                      <c:pt idx="4463">
                        <c:v>1.6517476851872332</c:v>
                      </c:pt>
                      <c:pt idx="4464">
                        <c:v>1.6519907407413983</c:v>
                      </c:pt>
                      <c:pt idx="4465">
                        <c:v>1.6522337962955633</c:v>
                      </c:pt>
                      <c:pt idx="4466">
                        <c:v>1.6524768518497284</c:v>
                      </c:pt>
                      <c:pt idx="4467">
                        <c:v>1.6527199074038934</c:v>
                      </c:pt>
                      <c:pt idx="4468">
                        <c:v>1.6529629629653344</c:v>
                      </c:pt>
                      <c:pt idx="4469">
                        <c:v>1.6532060185194994</c:v>
                      </c:pt>
                      <c:pt idx="4470">
                        <c:v>1.6534490740736645</c:v>
                      </c:pt>
                      <c:pt idx="4471">
                        <c:v>1.6536921296278295</c:v>
                      </c:pt>
                      <c:pt idx="4472">
                        <c:v>1.6539351851819946</c:v>
                      </c:pt>
                      <c:pt idx="4473">
                        <c:v>1.6541782407434356</c:v>
                      </c:pt>
                      <c:pt idx="4474">
                        <c:v>1.6544212962976006</c:v>
                      </c:pt>
                      <c:pt idx="4475">
                        <c:v>1.6546643518517656</c:v>
                      </c:pt>
                      <c:pt idx="4476">
                        <c:v>1.6549074074059307</c:v>
                      </c:pt>
                      <c:pt idx="4477">
                        <c:v>1.6551504629600957</c:v>
                      </c:pt>
                      <c:pt idx="4478">
                        <c:v>1.6553935185215367</c:v>
                      </c:pt>
                      <c:pt idx="4479">
                        <c:v>1.6556481481452054</c:v>
                      </c:pt>
                      <c:pt idx="4480">
                        <c:v>1.6558912037066464</c:v>
                      </c:pt>
                      <c:pt idx="4481">
                        <c:v>1.6561342592608115</c:v>
                      </c:pt>
                      <c:pt idx="4482">
                        <c:v>1.6563773148149765</c:v>
                      </c:pt>
                      <c:pt idx="4483">
                        <c:v>1.6566203703691416</c:v>
                      </c:pt>
                      <c:pt idx="4484">
                        <c:v>1.6568634259233066</c:v>
                      </c:pt>
                      <c:pt idx="4485">
                        <c:v>1.6571064814774716</c:v>
                      </c:pt>
                      <c:pt idx="4486">
                        <c:v>1.6573495370389126</c:v>
                      </c:pt>
                      <c:pt idx="4487">
                        <c:v>1.6575925925930777</c:v>
                      </c:pt>
                      <c:pt idx="4488">
                        <c:v>1.6578356481472427</c:v>
                      </c:pt>
                      <c:pt idx="4489">
                        <c:v>1.6580787037014078</c:v>
                      </c:pt>
                      <c:pt idx="4490">
                        <c:v>1.6583217592555728</c:v>
                      </c:pt>
                      <c:pt idx="4491">
                        <c:v>1.6585648148170138</c:v>
                      </c:pt>
                      <c:pt idx="4492">
                        <c:v>1.6588078703711788</c:v>
                      </c:pt>
                      <c:pt idx="4493">
                        <c:v>1.6590509259253439</c:v>
                      </c:pt>
                      <c:pt idx="4494">
                        <c:v>1.6592939814795089</c:v>
                      </c:pt>
                      <c:pt idx="4495">
                        <c:v>1.6595370370336739</c:v>
                      </c:pt>
                      <c:pt idx="4496">
                        <c:v>1.6597800925951149</c:v>
                      </c:pt>
                      <c:pt idx="4497">
                        <c:v>1.66002314814928</c:v>
                      </c:pt>
                      <c:pt idx="4498">
                        <c:v>1.660266203703445</c:v>
                      </c:pt>
                      <c:pt idx="4499">
                        <c:v>1.6605092592576101</c:v>
                      </c:pt>
                      <c:pt idx="4500">
                        <c:v>1.6607523148117751</c:v>
                      </c:pt>
                      <c:pt idx="4501">
                        <c:v>1.6609953703732161</c:v>
                      </c:pt>
                      <c:pt idx="4502">
                        <c:v>1.6612384259273811</c:v>
                      </c:pt>
                      <c:pt idx="4503">
                        <c:v>1.6614814814815462</c:v>
                      </c:pt>
                      <c:pt idx="4504">
                        <c:v>1.6617245370357112</c:v>
                      </c:pt>
                      <c:pt idx="4505">
                        <c:v>1.6619675925898763</c:v>
                      </c:pt>
                      <c:pt idx="4506">
                        <c:v>1.6622106481440413</c:v>
                      </c:pt>
                      <c:pt idx="4507">
                        <c:v>1.6624537037054823</c:v>
                      </c:pt>
                      <c:pt idx="4508">
                        <c:v>1.6626967592596473</c:v>
                      </c:pt>
                      <c:pt idx="4509">
                        <c:v>1.6629398148138124</c:v>
                      </c:pt>
                      <c:pt idx="4510">
                        <c:v>1.6631828703679774</c:v>
                      </c:pt>
                      <c:pt idx="4511">
                        <c:v>1.6634259259221424</c:v>
                      </c:pt>
                      <c:pt idx="4512">
                        <c:v>1.6636689814835834</c:v>
                      </c:pt>
                      <c:pt idx="4513">
                        <c:v>1.6639120370377485</c:v>
                      </c:pt>
                      <c:pt idx="4514">
                        <c:v>1.6641550925919135</c:v>
                      </c:pt>
                      <c:pt idx="4515">
                        <c:v>1.6643981481460786</c:v>
                      </c:pt>
                      <c:pt idx="4516">
                        <c:v>1.6646412037002436</c:v>
                      </c:pt>
                      <c:pt idx="4517">
                        <c:v>1.6648842592616846</c:v>
                      </c:pt>
                      <c:pt idx="4518">
                        <c:v>1.6651273148158496</c:v>
                      </c:pt>
                      <c:pt idx="4519">
                        <c:v>1.6653703703700147</c:v>
                      </c:pt>
                      <c:pt idx="4520">
                        <c:v>1.6656134259241797</c:v>
                      </c:pt>
                      <c:pt idx="4521">
                        <c:v>1.6658564814783448</c:v>
                      </c:pt>
                      <c:pt idx="4522">
                        <c:v>1.6660995370397857</c:v>
                      </c:pt>
                      <c:pt idx="4523">
                        <c:v>1.6663425925939508</c:v>
                      </c:pt>
                      <c:pt idx="4524">
                        <c:v>1.6665856481481158</c:v>
                      </c:pt>
                      <c:pt idx="4525">
                        <c:v>1.6668287037022809</c:v>
                      </c:pt>
                      <c:pt idx="4526">
                        <c:v>1.6670717592564459</c:v>
                      </c:pt>
                      <c:pt idx="4527">
                        <c:v>1.6673263888873906</c:v>
                      </c:pt>
                      <c:pt idx="4528">
                        <c:v>1.6675694444415556</c:v>
                      </c:pt>
                      <c:pt idx="4529">
                        <c:v>1.6678125000029966</c:v>
                      </c:pt>
                      <c:pt idx="4530">
                        <c:v>1.6680555555571617</c:v>
                      </c:pt>
                      <c:pt idx="4531">
                        <c:v>1.6682986111113267</c:v>
                      </c:pt>
                      <c:pt idx="4532">
                        <c:v>1.6685416666654918</c:v>
                      </c:pt>
                      <c:pt idx="4533">
                        <c:v>1.6687847222196568</c:v>
                      </c:pt>
                      <c:pt idx="4534">
                        <c:v>1.6690277777738218</c:v>
                      </c:pt>
                      <c:pt idx="4535">
                        <c:v>1.6692708333352628</c:v>
                      </c:pt>
                      <c:pt idx="4536">
                        <c:v>1.6695138888894279</c:v>
                      </c:pt>
                      <c:pt idx="4537">
                        <c:v>1.6697569444435929</c:v>
                      </c:pt>
                      <c:pt idx="4538">
                        <c:v>1.6699999999977579</c:v>
                      </c:pt>
                      <c:pt idx="4539">
                        <c:v>1.670243055551923</c:v>
                      </c:pt>
                      <c:pt idx="4540">
                        <c:v>1.670486111113364</c:v>
                      </c:pt>
                      <c:pt idx="4541">
                        <c:v>1.670729166667529</c:v>
                      </c:pt>
                      <c:pt idx="4542">
                        <c:v>1.6709722222216941</c:v>
                      </c:pt>
                      <c:pt idx="4543">
                        <c:v>1.6712152777758591</c:v>
                      </c:pt>
                      <c:pt idx="4544">
                        <c:v>1.6714583333300241</c:v>
                      </c:pt>
                      <c:pt idx="4545">
                        <c:v>1.6717013888914651</c:v>
                      </c:pt>
                      <c:pt idx="4546">
                        <c:v>1.6719444444456302</c:v>
                      </c:pt>
                      <c:pt idx="4547">
                        <c:v>1.6721874999997952</c:v>
                      </c:pt>
                      <c:pt idx="4548">
                        <c:v>1.6724305555539603</c:v>
                      </c:pt>
                      <c:pt idx="4549">
                        <c:v>1.6726736111081253</c:v>
                      </c:pt>
                      <c:pt idx="4550">
                        <c:v>1.6729166666695663</c:v>
                      </c:pt>
                      <c:pt idx="4551">
                        <c:v>1.6731597222237313</c:v>
                      </c:pt>
                      <c:pt idx="4552">
                        <c:v>1.6734027777778964</c:v>
                      </c:pt>
                      <c:pt idx="4553">
                        <c:v>1.6736458333320614</c:v>
                      </c:pt>
                      <c:pt idx="4554">
                        <c:v>1.6738888888862264</c:v>
                      </c:pt>
                      <c:pt idx="4555">
                        <c:v>1.6741319444403915</c:v>
                      </c:pt>
                      <c:pt idx="4556">
                        <c:v>1.6743750000018325</c:v>
                      </c:pt>
                      <c:pt idx="4557">
                        <c:v>1.6746180555559975</c:v>
                      </c:pt>
                      <c:pt idx="4558">
                        <c:v>1.6748611111101626</c:v>
                      </c:pt>
                      <c:pt idx="4559">
                        <c:v>1.6751041666643276</c:v>
                      </c:pt>
                      <c:pt idx="4560">
                        <c:v>1.6753472222184926</c:v>
                      </c:pt>
                      <c:pt idx="4561">
                        <c:v>1.6755902777799336</c:v>
                      </c:pt>
                      <c:pt idx="4562">
                        <c:v>1.6758333333340987</c:v>
                      </c:pt>
                      <c:pt idx="4563">
                        <c:v>1.6760763888882637</c:v>
                      </c:pt>
                      <c:pt idx="4564">
                        <c:v>1.6763194444424288</c:v>
                      </c:pt>
                      <c:pt idx="4565">
                        <c:v>1.6765624999965938</c:v>
                      </c:pt>
                      <c:pt idx="4566">
                        <c:v>1.6768055555580348</c:v>
                      </c:pt>
                      <c:pt idx="4567">
                        <c:v>1.6770486111121998</c:v>
                      </c:pt>
                      <c:pt idx="4568">
                        <c:v>1.6772916666663649</c:v>
                      </c:pt>
                      <c:pt idx="4569">
                        <c:v>1.6775347222205299</c:v>
                      </c:pt>
                      <c:pt idx="4570">
                        <c:v>1.6777777777746949</c:v>
                      </c:pt>
                      <c:pt idx="4571">
                        <c:v>1.6780208333361359</c:v>
                      </c:pt>
                      <c:pt idx="4572">
                        <c:v>1.678263888890301</c:v>
                      </c:pt>
                      <c:pt idx="4573">
                        <c:v>1.678506944444466</c:v>
                      </c:pt>
                      <c:pt idx="4574">
                        <c:v>1.6787499999986311</c:v>
                      </c:pt>
                      <c:pt idx="4575">
                        <c:v>1.6789930555527961</c:v>
                      </c:pt>
                      <c:pt idx="4576">
                        <c:v>1.6792476851837408</c:v>
                      </c:pt>
                      <c:pt idx="4577">
                        <c:v>1.6794907407379058</c:v>
                      </c:pt>
                      <c:pt idx="4578">
                        <c:v>1.6797337962993468</c:v>
                      </c:pt>
                      <c:pt idx="4579">
                        <c:v>1.6799768518535119</c:v>
                      </c:pt>
                      <c:pt idx="4580">
                        <c:v>1.6802199074076769</c:v>
                      </c:pt>
                      <c:pt idx="4581">
                        <c:v>1.6804629629618419</c:v>
                      </c:pt>
                      <c:pt idx="4582">
                        <c:v>1.680706018516007</c:v>
                      </c:pt>
                      <c:pt idx="4583">
                        <c:v>1.680949074070172</c:v>
                      </c:pt>
                      <c:pt idx="4584">
                        <c:v>1.681192129631613</c:v>
                      </c:pt>
                      <c:pt idx="4585">
                        <c:v>1.6814351851857781</c:v>
                      </c:pt>
                      <c:pt idx="4586">
                        <c:v>1.6816782407399431</c:v>
                      </c:pt>
                      <c:pt idx="4587">
                        <c:v>1.6819212962941081</c:v>
                      </c:pt>
                      <c:pt idx="4588">
                        <c:v>1.6821643518482732</c:v>
                      </c:pt>
                      <c:pt idx="4589">
                        <c:v>1.6824074074097142</c:v>
                      </c:pt>
                      <c:pt idx="4590">
                        <c:v>1.6826504629638792</c:v>
                      </c:pt>
                      <c:pt idx="4591">
                        <c:v>1.6828935185180443</c:v>
                      </c:pt>
                      <c:pt idx="4592">
                        <c:v>1.6831365740722093</c:v>
                      </c:pt>
                      <c:pt idx="4593">
                        <c:v>1.6833796296263743</c:v>
                      </c:pt>
                      <c:pt idx="4594">
                        <c:v>1.6836226851878153</c:v>
                      </c:pt>
                      <c:pt idx="4595">
                        <c:v>1.6838657407419804</c:v>
                      </c:pt>
                      <c:pt idx="4596">
                        <c:v>1.6841087962961454</c:v>
                      </c:pt>
                      <c:pt idx="4597">
                        <c:v>1.6843518518503104</c:v>
                      </c:pt>
                      <c:pt idx="4598">
                        <c:v>1.6845949074044755</c:v>
                      </c:pt>
                      <c:pt idx="4599">
                        <c:v>1.6848379629659165</c:v>
                      </c:pt>
                      <c:pt idx="4600">
                        <c:v>1.6850810185200815</c:v>
                      </c:pt>
                      <c:pt idx="4601">
                        <c:v>1.6853240740742466</c:v>
                      </c:pt>
                      <c:pt idx="4602">
                        <c:v>1.6855671296284116</c:v>
                      </c:pt>
                      <c:pt idx="4603">
                        <c:v>1.6858101851825766</c:v>
                      </c:pt>
                      <c:pt idx="4604">
                        <c:v>1.6860532407367417</c:v>
                      </c:pt>
                      <c:pt idx="4605">
                        <c:v>1.6862962962981827</c:v>
                      </c:pt>
                      <c:pt idx="4606">
                        <c:v>1.6865393518523477</c:v>
                      </c:pt>
                      <c:pt idx="4607">
                        <c:v>1.6867824074065128</c:v>
                      </c:pt>
                      <c:pt idx="4608">
                        <c:v>1.6870254629606778</c:v>
                      </c:pt>
                      <c:pt idx="4609">
                        <c:v>1.6872685185148428</c:v>
                      </c:pt>
                      <c:pt idx="4610">
                        <c:v>1.6875115740762838</c:v>
                      </c:pt>
                      <c:pt idx="4611">
                        <c:v>1.6877546296304489</c:v>
                      </c:pt>
                      <c:pt idx="4612">
                        <c:v>1.6879976851846139</c:v>
                      </c:pt>
                      <c:pt idx="4613">
                        <c:v>1.6882407407387789</c:v>
                      </c:pt>
                      <c:pt idx="4614">
                        <c:v>1.688483796292944</c:v>
                      </c:pt>
                      <c:pt idx="4615">
                        <c:v>1.688726851854385</c:v>
                      </c:pt>
                      <c:pt idx="4616">
                        <c:v>1.68896990740855</c:v>
                      </c:pt>
                      <c:pt idx="4617">
                        <c:v>1.6892129629627151</c:v>
                      </c:pt>
                      <c:pt idx="4618">
                        <c:v>1.6894560185168801</c:v>
                      </c:pt>
                      <c:pt idx="4619">
                        <c:v>1.6896990740710451</c:v>
                      </c:pt>
                      <c:pt idx="4620">
                        <c:v>1.6899421296324861</c:v>
                      </c:pt>
                      <c:pt idx="4621">
                        <c:v>1.6901851851866512</c:v>
                      </c:pt>
                      <c:pt idx="4622">
                        <c:v>1.6904282407408162</c:v>
                      </c:pt>
                      <c:pt idx="4623">
                        <c:v>1.6906712962949813</c:v>
                      </c:pt>
                      <c:pt idx="4624">
                        <c:v>1.6909259259259259</c:v>
                      </c:pt>
                      <c:pt idx="4625">
                        <c:v>1.691168981480091</c:v>
                      </c:pt>
                      <c:pt idx="4626">
                        <c:v>1.691412037034256</c:v>
                      </c:pt>
                      <c:pt idx="4627">
                        <c:v>1.691655092595697</c:v>
                      </c:pt>
                      <c:pt idx="4628">
                        <c:v>1.6918981481498621</c:v>
                      </c:pt>
                      <c:pt idx="4629">
                        <c:v>1.6921412037040271</c:v>
                      </c:pt>
                      <c:pt idx="4630">
                        <c:v>1.6923842592581921</c:v>
                      </c:pt>
                      <c:pt idx="4631">
                        <c:v>1.6926273148123572</c:v>
                      </c:pt>
                      <c:pt idx="4632">
                        <c:v>1.6928703703665222</c:v>
                      </c:pt>
                      <c:pt idx="4633">
                        <c:v>1.6931134259279632</c:v>
                      </c:pt>
                      <c:pt idx="4634">
                        <c:v>1.6933564814821283</c:v>
                      </c:pt>
                      <c:pt idx="4635">
                        <c:v>1.6935995370362933</c:v>
                      </c:pt>
                      <c:pt idx="4636">
                        <c:v>1.6938425925904583</c:v>
                      </c:pt>
                      <c:pt idx="4637">
                        <c:v>1.6940856481446234</c:v>
                      </c:pt>
                      <c:pt idx="4638">
                        <c:v>1.6943287037060644</c:v>
                      </c:pt>
                      <c:pt idx="4639">
                        <c:v>1.6945717592602294</c:v>
                      </c:pt>
                      <c:pt idx="4640">
                        <c:v>1.6948148148143944</c:v>
                      </c:pt>
                      <c:pt idx="4641">
                        <c:v>1.6950578703685595</c:v>
                      </c:pt>
                      <c:pt idx="4642">
                        <c:v>1.6953009259227245</c:v>
                      </c:pt>
                      <c:pt idx="4643">
                        <c:v>1.6955439814841655</c:v>
                      </c:pt>
                      <c:pt idx="4644">
                        <c:v>1.6957870370383306</c:v>
                      </c:pt>
                      <c:pt idx="4645">
                        <c:v>1.6960300925924956</c:v>
                      </c:pt>
                      <c:pt idx="4646">
                        <c:v>1.6962731481466606</c:v>
                      </c:pt>
                      <c:pt idx="4647">
                        <c:v>1.6965162037008257</c:v>
                      </c:pt>
                      <c:pt idx="4648">
                        <c:v>1.6967592592622667</c:v>
                      </c:pt>
                      <c:pt idx="4649">
                        <c:v>1.6970023148164317</c:v>
                      </c:pt>
                      <c:pt idx="4650">
                        <c:v>1.6972453703705968</c:v>
                      </c:pt>
                      <c:pt idx="4651">
                        <c:v>1.6974884259247618</c:v>
                      </c:pt>
                      <c:pt idx="4652">
                        <c:v>1.6977314814789268</c:v>
                      </c:pt>
                      <c:pt idx="4653">
                        <c:v>1.6979745370330919</c:v>
                      </c:pt>
                      <c:pt idx="4654">
                        <c:v>1.6982175925945329</c:v>
                      </c:pt>
                      <c:pt idx="4655">
                        <c:v>1.6984606481486979</c:v>
                      </c:pt>
                      <c:pt idx="4656">
                        <c:v>1.6987037037028629</c:v>
                      </c:pt>
                      <c:pt idx="4657">
                        <c:v>1.698946759257028</c:v>
                      </c:pt>
                      <c:pt idx="4658">
                        <c:v>1.699189814811193</c:v>
                      </c:pt>
                      <c:pt idx="4659">
                        <c:v>1.699432870372634</c:v>
                      </c:pt>
                      <c:pt idx="4660">
                        <c:v>1.6996759259267991</c:v>
                      </c:pt>
                      <c:pt idx="4661">
                        <c:v>1.6999189814809641</c:v>
                      </c:pt>
                      <c:pt idx="4662">
                        <c:v>1.7001620370351291</c:v>
                      </c:pt>
                      <c:pt idx="4663">
                        <c:v>1.7004050925892942</c:v>
                      </c:pt>
                      <c:pt idx="4664">
                        <c:v>1.7006481481507352</c:v>
                      </c:pt>
                      <c:pt idx="4665">
                        <c:v>1.7008912037049002</c:v>
                      </c:pt>
                      <c:pt idx="4666">
                        <c:v>1.7011342592590653</c:v>
                      </c:pt>
                      <c:pt idx="4667">
                        <c:v>1.7013773148132303</c:v>
                      </c:pt>
                      <c:pt idx="4668">
                        <c:v>1.7016203703673953</c:v>
                      </c:pt>
                      <c:pt idx="4669">
                        <c:v>1.7018634259288363</c:v>
                      </c:pt>
                      <c:pt idx="4670">
                        <c:v>1.7021064814830014</c:v>
                      </c:pt>
                      <c:pt idx="4671">
                        <c:v>1.7023495370371664</c:v>
                      </c:pt>
                      <c:pt idx="4672">
                        <c:v>1.7025925925913314</c:v>
                      </c:pt>
                      <c:pt idx="4673">
                        <c:v>1.7028472222222761</c:v>
                      </c:pt>
                      <c:pt idx="4674">
                        <c:v>1.7030902777764412</c:v>
                      </c:pt>
                      <c:pt idx="4675">
                        <c:v>1.7033333333306062</c:v>
                      </c:pt>
                      <c:pt idx="4676">
                        <c:v>1.7035763888847713</c:v>
                      </c:pt>
                      <c:pt idx="4677">
                        <c:v>1.7038194444462123</c:v>
                      </c:pt>
                      <c:pt idx="4678">
                        <c:v>1.7040625000003773</c:v>
                      </c:pt>
                      <c:pt idx="4679">
                        <c:v>1.7043055555545423</c:v>
                      </c:pt>
                      <c:pt idx="4680">
                        <c:v>1.7045486111087074</c:v>
                      </c:pt>
                      <c:pt idx="4681">
                        <c:v>1.7047916666628724</c:v>
                      </c:pt>
                      <c:pt idx="4682">
                        <c:v>1.7050347222243134</c:v>
                      </c:pt>
                      <c:pt idx="4683">
                        <c:v>1.7052777777784784</c:v>
                      </c:pt>
                      <c:pt idx="4684">
                        <c:v>1.7055208333326435</c:v>
                      </c:pt>
                      <c:pt idx="4685">
                        <c:v>1.7057638888868085</c:v>
                      </c:pt>
                      <c:pt idx="4686">
                        <c:v>1.7060069444409736</c:v>
                      </c:pt>
                      <c:pt idx="4687">
                        <c:v>1.7062500000024146</c:v>
                      </c:pt>
                      <c:pt idx="4688">
                        <c:v>1.7064930555565796</c:v>
                      </c:pt>
                      <c:pt idx="4689">
                        <c:v>1.7067361111107446</c:v>
                      </c:pt>
                      <c:pt idx="4690">
                        <c:v>1.7069791666649097</c:v>
                      </c:pt>
                      <c:pt idx="4691">
                        <c:v>1.7072222222190747</c:v>
                      </c:pt>
                      <c:pt idx="4692">
                        <c:v>1.7074652777805157</c:v>
                      </c:pt>
                      <c:pt idx="4693">
                        <c:v>1.7077083333346808</c:v>
                      </c:pt>
                      <c:pt idx="4694">
                        <c:v>1.7079513888888458</c:v>
                      </c:pt>
                      <c:pt idx="4695">
                        <c:v>1.7081944444430108</c:v>
                      </c:pt>
                      <c:pt idx="4696">
                        <c:v>1.7084374999971759</c:v>
                      </c:pt>
                      <c:pt idx="4697">
                        <c:v>1.7086805555586169</c:v>
                      </c:pt>
                      <c:pt idx="4698">
                        <c:v>1.7089236111127819</c:v>
                      </c:pt>
                      <c:pt idx="4699">
                        <c:v>1.7091666666669469</c:v>
                      </c:pt>
                      <c:pt idx="4700">
                        <c:v>1.709409722221112</c:v>
                      </c:pt>
                      <c:pt idx="4701">
                        <c:v>1.709652777775277</c:v>
                      </c:pt>
                      <c:pt idx="4702">
                        <c:v>1.7098958333294421</c:v>
                      </c:pt>
                      <c:pt idx="4703">
                        <c:v>1.7101388888908831</c:v>
                      </c:pt>
                      <c:pt idx="4704">
                        <c:v>1.7103819444450481</c:v>
                      </c:pt>
                      <c:pt idx="4705">
                        <c:v>1.7106249999992131</c:v>
                      </c:pt>
                      <c:pt idx="4706">
                        <c:v>1.7108680555533782</c:v>
                      </c:pt>
                      <c:pt idx="4707">
                        <c:v>1.7111111111075432</c:v>
                      </c:pt>
                      <c:pt idx="4708">
                        <c:v>1.7113541666689842</c:v>
                      </c:pt>
                      <c:pt idx="4709">
                        <c:v>1.7115972222231493</c:v>
                      </c:pt>
                      <c:pt idx="4710">
                        <c:v>1.7118402777773143</c:v>
                      </c:pt>
                      <c:pt idx="4711">
                        <c:v>1.7120833333314793</c:v>
                      </c:pt>
                      <c:pt idx="4712">
                        <c:v>1.7123263888856444</c:v>
                      </c:pt>
                      <c:pt idx="4713">
                        <c:v>1.7125694444470854</c:v>
                      </c:pt>
                      <c:pt idx="4714">
                        <c:v>1.7128125000012504</c:v>
                      </c:pt>
                      <c:pt idx="4715">
                        <c:v>1.7130555555554154</c:v>
                      </c:pt>
                      <c:pt idx="4716">
                        <c:v>1.7132986111095805</c:v>
                      </c:pt>
                      <c:pt idx="4717">
                        <c:v>1.7135416666637455</c:v>
                      </c:pt>
                      <c:pt idx="4718">
                        <c:v>1.7137847222251865</c:v>
                      </c:pt>
                      <c:pt idx="4719">
                        <c:v>1.7140277777793516</c:v>
                      </c:pt>
                      <c:pt idx="4720">
                        <c:v>1.7142708333335166</c:v>
                      </c:pt>
                      <c:pt idx="4721">
                        <c:v>1.7145254629644613</c:v>
                      </c:pt>
                      <c:pt idx="4722">
                        <c:v>1.7147685185186263</c:v>
                      </c:pt>
                      <c:pt idx="4723">
                        <c:v>1.7150115740727914</c:v>
                      </c:pt>
                      <c:pt idx="4724">
                        <c:v>1.7152546296269564</c:v>
                      </c:pt>
                      <c:pt idx="4725">
                        <c:v>1.7154976851811214</c:v>
                      </c:pt>
                      <c:pt idx="4726">
                        <c:v>1.7157407407425624</c:v>
                      </c:pt>
                      <c:pt idx="4727">
                        <c:v>1.7159837962967275</c:v>
                      </c:pt>
                      <c:pt idx="4728">
                        <c:v>1.7162268518508925</c:v>
                      </c:pt>
                      <c:pt idx="4729">
                        <c:v>1.7164699074050576</c:v>
                      </c:pt>
                      <c:pt idx="4730">
                        <c:v>1.7167129629592226</c:v>
                      </c:pt>
                      <c:pt idx="4731">
                        <c:v>1.7169560185206636</c:v>
                      </c:pt>
                      <c:pt idx="4732">
                        <c:v>1.7171990740748286</c:v>
                      </c:pt>
                      <c:pt idx="4733">
                        <c:v>1.7174421296289937</c:v>
                      </c:pt>
                      <c:pt idx="4734">
                        <c:v>1.7176851851831587</c:v>
                      </c:pt>
                      <c:pt idx="4735">
                        <c:v>1.7179282407373238</c:v>
                      </c:pt>
                      <c:pt idx="4736">
                        <c:v>1.7181712962987647</c:v>
                      </c:pt>
                      <c:pt idx="4737">
                        <c:v>1.7184143518529298</c:v>
                      </c:pt>
                      <c:pt idx="4738">
                        <c:v>1.7186574074070948</c:v>
                      </c:pt>
                      <c:pt idx="4739">
                        <c:v>1.7189004629612599</c:v>
                      </c:pt>
                      <c:pt idx="4740">
                        <c:v>1.7191435185154249</c:v>
                      </c:pt>
                      <c:pt idx="4741">
                        <c:v>1.7193865740768659</c:v>
                      </c:pt>
                      <c:pt idx="4742">
                        <c:v>1.7196296296310309</c:v>
                      </c:pt>
                      <c:pt idx="4743">
                        <c:v>1.719872685185196</c:v>
                      </c:pt>
                      <c:pt idx="4744">
                        <c:v>1.720115740739361</c:v>
                      </c:pt>
                      <c:pt idx="4745">
                        <c:v>1.7203587962935261</c:v>
                      </c:pt>
                      <c:pt idx="4746">
                        <c:v>1.7206018518549671</c:v>
                      </c:pt>
                      <c:pt idx="4747">
                        <c:v>1.7208449074091321</c:v>
                      </c:pt>
                      <c:pt idx="4748">
                        <c:v>1.7210879629632971</c:v>
                      </c:pt>
                      <c:pt idx="4749">
                        <c:v>1.7213310185174622</c:v>
                      </c:pt>
                      <c:pt idx="4750">
                        <c:v>1.7215740740716272</c:v>
                      </c:pt>
                      <c:pt idx="4751">
                        <c:v>1.7218171296257923</c:v>
                      </c:pt>
                      <c:pt idx="4752">
                        <c:v>1.7220601851872332</c:v>
                      </c:pt>
                      <c:pt idx="4753">
                        <c:v>1.7223032407413983</c:v>
                      </c:pt>
                      <c:pt idx="4754">
                        <c:v>1.7225462962955633</c:v>
                      </c:pt>
                      <c:pt idx="4755">
                        <c:v>1.7227893518497284</c:v>
                      </c:pt>
                      <c:pt idx="4756">
                        <c:v>1.7230324074038934</c:v>
                      </c:pt>
                      <c:pt idx="4757">
                        <c:v>1.7232754629653344</c:v>
                      </c:pt>
                      <c:pt idx="4758">
                        <c:v>1.7235185185194994</c:v>
                      </c:pt>
                      <c:pt idx="4759">
                        <c:v>1.7237615740736645</c:v>
                      </c:pt>
                      <c:pt idx="4760">
                        <c:v>1.7240046296278295</c:v>
                      </c:pt>
                      <c:pt idx="4761">
                        <c:v>1.7242476851819946</c:v>
                      </c:pt>
                      <c:pt idx="4762">
                        <c:v>1.7244907407434356</c:v>
                      </c:pt>
                      <c:pt idx="4763">
                        <c:v>1.7247337962976006</c:v>
                      </c:pt>
                      <c:pt idx="4764">
                        <c:v>1.7249768518517656</c:v>
                      </c:pt>
                      <c:pt idx="4765">
                        <c:v>1.7252199074059307</c:v>
                      </c:pt>
                      <c:pt idx="4766">
                        <c:v>1.7254629629600957</c:v>
                      </c:pt>
                      <c:pt idx="4767">
                        <c:v>1.7257060185215367</c:v>
                      </c:pt>
                      <c:pt idx="4768">
                        <c:v>1.7259490740757018</c:v>
                      </c:pt>
                      <c:pt idx="4769">
                        <c:v>1.7261921296298668</c:v>
                      </c:pt>
                      <c:pt idx="4770">
                        <c:v>1.7264467592608115</c:v>
                      </c:pt>
                      <c:pt idx="4771">
                        <c:v>1.7266898148149765</c:v>
                      </c:pt>
                      <c:pt idx="4772">
                        <c:v>1.7269328703691416</c:v>
                      </c:pt>
                      <c:pt idx="4773">
                        <c:v>1.7271759259233066</c:v>
                      </c:pt>
                      <c:pt idx="4774">
                        <c:v>1.7274189814774716</c:v>
                      </c:pt>
                      <c:pt idx="4775">
                        <c:v>1.7276620370389126</c:v>
                      </c:pt>
                      <c:pt idx="4776">
                        <c:v>1.7279050925930777</c:v>
                      </c:pt>
                      <c:pt idx="4777">
                        <c:v>1.7281481481472427</c:v>
                      </c:pt>
                      <c:pt idx="4778">
                        <c:v>1.7283912037014078</c:v>
                      </c:pt>
                      <c:pt idx="4779">
                        <c:v>1.7286342592555728</c:v>
                      </c:pt>
                      <c:pt idx="4780">
                        <c:v>1.7288773148170138</c:v>
                      </c:pt>
                      <c:pt idx="4781">
                        <c:v>1.7291203703711788</c:v>
                      </c:pt>
                      <c:pt idx="4782">
                        <c:v>1.7293634259253439</c:v>
                      </c:pt>
                      <c:pt idx="4783">
                        <c:v>1.7296064814795089</c:v>
                      </c:pt>
                      <c:pt idx="4784">
                        <c:v>1.7298495370336739</c:v>
                      </c:pt>
                      <c:pt idx="4785">
                        <c:v>1.7300925925951149</c:v>
                      </c:pt>
                      <c:pt idx="4786">
                        <c:v>1.73033564814928</c:v>
                      </c:pt>
                      <c:pt idx="4787">
                        <c:v>1.730578703703445</c:v>
                      </c:pt>
                      <c:pt idx="4788">
                        <c:v>1.7308217592576101</c:v>
                      </c:pt>
                      <c:pt idx="4789">
                        <c:v>1.7310648148117751</c:v>
                      </c:pt>
                      <c:pt idx="4790">
                        <c:v>1.7313078703732161</c:v>
                      </c:pt>
                      <c:pt idx="4791">
                        <c:v>1.7315509259273811</c:v>
                      </c:pt>
                      <c:pt idx="4792">
                        <c:v>1.7317939814815462</c:v>
                      </c:pt>
                      <c:pt idx="4793">
                        <c:v>1.7320370370357112</c:v>
                      </c:pt>
                      <c:pt idx="4794">
                        <c:v>1.7322800925898763</c:v>
                      </c:pt>
                      <c:pt idx="4795">
                        <c:v>1.7325231481440413</c:v>
                      </c:pt>
                      <c:pt idx="4796">
                        <c:v>1.7327662037054823</c:v>
                      </c:pt>
                      <c:pt idx="4797">
                        <c:v>1.7330092592596473</c:v>
                      </c:pt>
                      <c:pt idx="4798">
                        <c:v>1.7332523148138124</c:v>
                      </c:pt>
                      <c:pt idx="4799">
                        <c:v>1.7334953703679774</c:v>
                      </c:pt>
                      <c:pt idx="4800">
                        <c:v>1.7337384259221424</c:v>
                      </c:pt>
                      <c:pt idx="4801">
                        <c:v>1.7339814814835834</c:v>
                      </c:pt>
                      <c:pt idx="4802">
                        <c:v>1.7342245370377485</c:v>
                      </c:pt>
                      <c:pt idx="4803">
                        <c:v>1.7344675925919135</c:v>
                      </c:pt>
                      <c:pt idx="4804">
                        <c:v>1.7347106481460786</c:v>
                      </c:pt>
                      <c:pt idx="4805">
                        <c:v>1.7349537037002436</c:v>
                      </c:pt>
                      <c:pt idx="4806">
                        <c:v>1.7351967592616846</c:v>
                      </c:pt>
                      <c:pt idx="4807">
                        <c:v>1.7354398148158496</c:v>
                      </c:pt>
                      <c:pt idx="4808">
                        <c:v>1.7356828703700147</c:v>
                      </c:pt>
                      <c:pt idx="4809">
                        <c:v>1.7359259259241797</c:v>
                      </c:pt>
                      <c:pt idx="4810">
                        <c:v>1.7361689814783448</c:v>
                      </c:pt>
                      <c:pt idx="4811">
                        <c:v>1.7364120370397857</c:v>
                      </c:pt>
                      <c:pt idx="4812">
                        <c:v>1.7366550925939508</c:v>
                      </c:pt>
                      <c:pt idx="4813">
                        <c:v>1.7368981481481158</c:v>
                      </c:pt>
                      <c:pt idx="4814">
                        <c:v>1.7371412037022809</c:v>
                      </c:pt>
                      <c:pt idx="4815">
                        <c:v>1.7373842592564459</c:v>
                      </c:pt>
                      <c:pt idx="4816">
                        <c:v>1.7376273148178869</c:v>
                      </c:pt>
                      <c:pt idx="4817">
                        <c:v>1.7378703703720519</c:v>
                      </c:pt>
                      <c:pt idx="4818">
                        <c:v>1.7381250000029966</c:v>
                      </c:pt>
                      <c:pt idx="4819">
                        <c:v>1.7383680555571617</c:v>
                      </c:pt>
                      <c:pt idx="4820">
                        <c:v>1.7386111111113267</c:v>
                      </c:pt>
                      <c:pt idx="4821">
                        <c:v>1.7388541666654918</c:v>
                      </c:pt>
                      <c:pt idx="4822">
                        <c:v>1.7390972222196568</c:v>
                      </c:pt>
                      <c:pt idx="4823">
                        <c:v>1.7393402777738218</c:v>
                      </c:pt>
                      <c:pt idx="4824">
                        <c:v>1.7395833333352628</c:v>
                      </c:pt>
                      <c:pt idx="4825">
                        <c:v>1.7398263888894279</c:v>
                      </c:pt>
                      <c:pt idx="4826">
                        <c:v>1.7400694444435929</c:v>
                      </c:pt>
                      <c:pt idx="4827">
                        <c:v>1.7403124999977579</c:v>
                      </c:pt>
                      <c:pt idx="4828">
                        <c:v>1.740555555551923</c:v>
                      </c:pt>
                      <c:pt idx="4829">
                        <c:v>1.740798611113364</c:v>
                      </c:pt>
                      <c:pt idx="4830">
                        <c:v>1.741041666667529</c:v>
                      </c:pt>
                      <c:pt idx="4831">
                        <c:v>1.7412847222216941</c:v>
                      </c:pt>
                      <c:pt idx="4832">
                        <c:v>1.7415277777758591</c:v>
                      </c:pt>
                      <c:pt idx="4833">
                        <c:v>1.7417708333300241</c:v>
                      </c:pt>
                      <c:pt idx="4834">
                        <c:v>1.7420138888914651</c:v>
                      </c:pt>
                      <c:pt idx="4835">
                        <c:v>1.7422569444456302</c:v>
                      </c:pt>
                      <c:pt idx="4836">
                        <c:v>1.7424999999997952</c:v>
                      </c:pt>
                      <c:pt idx="4837">
                        <c:v>1.7427430555539603</c:v>
                      </c:pt>
                      <c:pt idx="4838">
                        <c:v>1.7429861111081253</c:v>
                      </c:pt>
                      <c:pt idx="4839">
                        <c:v>1.7432291666695663</c:v>
                      </c:pt>
                      <c:pt idx="4840">
                        <c:v>1.7434722222237313</c:v>
                      </c:pt>
                      <c:pt idx="4841">
                        <c:v>1.7437152777778964</c:v>
                      </c:pt>
                      <c:pt idx="4842">
                        <c:v>1.7439583333320614</c:v>
                      </c:pt>
                      <c:pt idx="4843">
                        <c:v>1.7442013888862264</c:v>
                      </c:pt>
                      <c:pt idx="4844">
                        <c:v>1.7444444444403915</c:v>
                      </c:pt>
                      <c:pt idx="4845">
                        <c:v>1.7446875000018325</c:v>
                      </c:pt>
                      <c:pt idx="4846">
                        <c:v>1.7449305555559975</c:v>
                      </c:pt>
                      <c:pt idx="4847">
                        <c:v>1.7451736111101626</c:v>
                      </c:pt>
                      <c:pt idx="4848">
                        <c:v>1.7454166666643276</c:v>
                      </c:pt>
                      <c:pt idx="4849">
                        <c:v>1.7456597222184926</c:v>
                      </c:pt>
                      <c:pt idx="4850">
                        <c:v>1.7459027777799336</c:v>
                      </c:pt>
                      <c:pt idx="4851">
                        <c:v>1.7461458333340987</c:v>
                      </c:pt>
                      <c:pt idx="4852">
                        <c:v>1.7463888888882637</c:v>
                      </c:pt>
                      <c:pt idx="4853">
                        <c:v>1.7466319444424288</c:v>
                      </c:pt>
                      <c:pt idx="4854">
                        <c:v>1.7468749999965938</c:v>
                      </c:pt>
                      <c:pt idx="4855">
                        <c:v>1.7471180555580348</c:v>
                      </c:pt>
                      <c:pt idx="4856">
                        <c:v>1.7473611111121998</c:v>
                      </c:pt>
                      <c:pt idx="4857">
                        <c:v>1.7476041666663649</c:v>
                      </c:pt>
                      <c:pt idx="4858">
                        <c:v>1.7478472222205299</c:v>
                      </c:pt>
                      <c:pt idx="4859">
                        <c:v>1.7480902777746949</c:v>
                      </c:pt>
                      <c:pt idx="4860">
                        <c:v>1.7483333333361359</c:v>
                      </c:pt>
                      <c:pt idx="4861">
                        <c:v>1.748576388890301</c:v>
                      </c:pt>
                      <c:pt idx="4862">
                        <c:v>1.748819444444466</c:v>
                      </c:pt>
                      <c:pt idx="4863">
                        <c:v>1.7490624999986311</c:v>
                      </c:pt>
                      <c:pt idx="4864">
                        <c:v>1.7493055555527961</c:v>
                      </c:pt>
                      <c:pt idx="4865">
                        <c:v>1.7495486111142371</c:v>
                      </c:pt>
                      <c:pt idx="4866">
                        <c:v>1.7497916666684021</c:v>
                      </c:pt>
                      <c:pt idx="4867">
                        <c:v>1.7500462962993468</c:v>
                      </c:pt>
                      <c:pt idx="4868">
                        <c:v>1.7502893518535119</c:v>
                      </c:pt>
                      <c:pt idx="4869">
                        <c:v>1.7505324074076769</c:v>
                      </c:pt>
                      <c:pt idx="4870">
                        <c:v>1.7507754629618419</c:v>
                      </c:pt>
                      <c:pt idx="4871">
                        <c:v>1.751018518516007</c:v>
                      </c:pt>
                      <c:pt idx="4872">
                        <c:v>1.751261574070172</c:v>
                      </c:pt>
                      <c:pt idx="4873">
                        <c:v>1.751504629631613</c:v>
                      </c:pt>
                      <c:pt idx="4874">
                        <c:v>1.7517476851857781</c:v>
                      </c:pt>
                      <c:pt idx="4875">
                        <c:v>1.7519907407399431</c:v>
                      </c:pt>
                      <c:pt idx="4876">
                        <c:v>1.7522337962941081</c:v>
                      </c:pt>
                      <c:pt idx="4877">
                        <c:v>1.7524768518482732</c:v>
                      </c:pt>
                      <c:pt idx="4878">
                        <c:v>1.7527199074097142</c:v>
                      </c:pt>
                      <c:pt idx="4879">
                        <c:v>1.7529629629638792</c:v>
                      </c:pt>
                      <c:pt idx="4880">
                        <c:v>1.7532060185180443</c:v>
                      </c:pt>
                      <c:pt idx="4881">
                        <c:v>1.7534490740722093</c:v>
                      </c:pt>
                      <c:pt idx="4882">
                        <c:v>1.7536921296263743</c:v>
                      </c:pt>
                      <c:pt idx="4883">
                        <c:v>1.7539351851878153</c:v>
                      </c:pt>
                      <c:pt idx="4884">
                        <c:v>1.7541782407419804</c:v>
                      </c:pt>
                      <c:pt idx="4885">
                        <c:v>1.7544212962961454</c:v>
                      </c:pt>
                      <c:pt idx="4886">
                        <c:v>1.7546643518503104</c:v>
                      </c:pt>
                      <c:pt idx="4887">
                        <c:v>1.7549074074044755</c:v>
                      </c:pt>
                      <c:pt idx="4888">
                        <c:v>1.7551504629659165</c:v>
                      </c:pt>
                      <c:pt idx="4889">
                        <c:v>1.7553935185200815</c:v>
                      </c:pt>
                      <c:pt idx="4890">
                        <c:v>1.7556365740742466</c:v>
                      </c:pt>
                      <c:pt idx="4891">
                        <c:v>1.7558796296284116</c:v>
                      </c:pt>
                      <c:pt idx="4892">
                        <c:v>1.7561226851825766</c:v>
                      </c:pt>
                      <c:pt idx="4893">
                        <c:v>1.7563657407367417</c:v>
                      </c:pt>
                      <c:pt idx="4894">
                        <c:v>1.7566087962981827</c:v>
                      </c:pt>
                      <c:pt idx="4895">
                        <c:v>1.7568518518523477</c:v>
                      </c:pt>
                      <c:pt idx="4896">
                        <c:v>1.7570949074065128</c:v>
                      </c:pt>
                      <c:pt idx="4897">
                        <c:v>1.7573379629606778</c:v>
                      </c:pt>
                      <c:pt idx="4898">
                        <c:v>1.7575810185148428</c:v>
                      </c:pt>
                      <c:pt idx="4899">
                        <c:v>1.7578240740762838</c:v>
                      </c:pt>
                      <c:pt idx="4900">
                        <c:v>1.7580671296304489</c:v>
                      </c:pt>
                      <c:pt idx="4901">
                        <c:v>1.7583101851846139</c:v>
                      </c:pt>
                      <c:pt idx="4902">
                        <c:v>1.7585532407387789</c:v>
                      </c:pt>
                      <c:pt idx="4903">
                        <c:v>1.758796296292944</c:v>
                      </c:pt>
                      <c:pt idx="4904">
                        <c:v>1.759039351854385</c:v>
                      </c:pt>
                      <c:pt idx="4905">
                        <c:v>1.75928240740855</c:v>
                      </c:pt>
                      <c:pt idx="4906">
                        <c:v>1.7595254629627151</c:v>
                      </c:pt>
                      <c:pt idx="4907">
                        <c:v>1.7597685185168801</c:v>
                      </c:pt>
                      <c:pt idx="4908">
                        <c:v>1.7600115740710451</c:v>
                      </c:pt>
                      <c:pt idx="4909">
                        <c:v>1.7602546296324861</c:v>
                      </c:pt>
                      <c:pt idx="4910">
                        <c:v>1.7604976851866512</c:v>
                      </c:pt>
                      <c:pt idx="4911">
                        <c:v>1.7607407407408162</c:v>
                      </c:pt>
                      <c:pt idx="4912">
                        <c:v>1.7609837962949813</c:v>
                      </c:pt>
                      <c:pt idx="4913">
                        <c:v>1.7612268518491463</c:v>
                      </c:pt>
                      <c:pt idx="4914">
                        <c:v>1.7614699074033113</c:v>
                      </c:pt>
                      <c:pt idx="4915">
                        <c:v>1.761724537034256</c:v>
                      </c:pt>
                      <c:pt idx="4916">
                        <c:v>1.761967592595697</c:v>
                      </c:pt>
                      <c:pt idx="4917">
                        <c:v>1.7622106481498621</c:v>
                      </c:pt>
                      <c:pt idx="4918">
                        <c:v>1.7624537037040271</c:v>
                      </c:pt>
                      <c:pt idx="4919">
                        <c:v>1.7626967592581921</c:v>
                      </c:pt>
                      <c:pt idx="4920">
                        <c:v>1.7629398148123572</c:v>
                      </c:pt>
                      <c:pt idx="4921">
                        <c:v>1.7631828703665222</c:v>
                      </c:pt>
                      <c:pt idx="4922">
                        <c:v>1.7634259259279632</c:v>
                      </c:pt>
                      <c:pt idx="4923">
                        <c:v>1.7636689814821283</c:v>
                      </c:pt>
                      <c:pt idx="4924">
                        <c:v>1.7639120370362933</c:v>
                      </c:pt>
                      <c:pt idx="4925">
                        <c:v>1.7641550925904583</c:v>
                      </c:pt>
                      <c:pt idx="4926">
                        <c:v>1.7643981481446234</c:v>
                      </c:pt>
                      <c:pt idx="4927">
                        <c:v>1.7646412037060644</c:v>
                      </c:pt>
                      <c:pt idx="4928">
                        <c:v>1.7648842592602294</c:v>
                      </c:pt>
                      <c:pt idx="4929">
                        <c:v>1.7651273148143944</c:v>
                      </c:pt>
                      <c:pt idx="4930">
                        <c:v>1.7653703703685595</c:v>
                      </c:pt>
                      <c:pt idx="4931">
                        <c:v>1.7656134259227245</c:v>
                      </c:pt>
                      <c:pt idx="4932">
                        <c:v>1.7658564814841655</c:v>
                      </c:pt>
                      <c:pt idx="4933">
                        <c:v>1.7660995370383306</c:v>
                      </c:pt>
                      <c:pt idx="4934">
                        <c:v>1.7663425925924956</c:v>
                      </c:pt>
                      <c:pt idx="4935">
                        <c:v>1.7665856481466606</c:v>
                      </c:pt>
                      <c:pt idx="4936">
                        <c:v>1.7668287037008257</c:v>
                      </c:pt>
                      <c:pt idx="4937">
                        <c:v>1.7670717592622667</c:v>
                      </c:pt>
                      <c:pt idx="4938">
                        <c:v>1.7673148148164317</c:v>
                      </c:pt>
                      <c:pt idx="4939">
                        <c:v>1.7675578703705968</c:v>
                      </c:pt>
                      <c:pt idx="4940">
                        <c:v>1.7678009259247618</c:v>
                      </c:pt>
                      <c:pt idx="4941">
                        <c:v>1.7680439814789268</c:v>
                      </c:pt>
                      <c:pt idx="4942">
                        <c:v>1.7682870370330919</c:v>
                      </c:pt>
                      <c:pt idx="4943">
                        <c:v>1.7685300925945329</c:v>
                      </c:pt>
                      <c:pt idx="4944">
                        <c:v>1.7687731481486979</c:v>
                      </c:pt>
                      <c:pt idx="4945">
                        <c:v>1.7690162037028629</c:v>
                      </c:pt>
                      <c:pt idx="4946">
                        <c:v>1.769259259257028</c:v>
                      </c:pt>
                      <c:pt idx="4947">
                        <c:v>1.769502314811193</c:v>
                      </c:pt>
                      <c:pt idx="4948">
                        <c:v>1.769745370372634</c:v>
                      </c:pt>
                      <c:pt idx="4949">
                        <c:v>1.7699884259267991</c:v>
                      </c:pt>
                      <c:pt idx="4950">
                        <c:v>1.7702314814809641</c:v>
                      </c:pt>
                      <c:pt idx="4951">
                        <c:v>1.7704745370351291</c:v>
                      </c:pt>
                      <c:pt idx="4952">
                        <c:v>1.7707175925892942</c:v>
                      </c:pt>
                      <c:pt idx="4953">
                        <c:v>1.7709606481507352</c:v>
                      </c:pt>
                      <c:pt idx="4954">
                        <c:v>1.7712037037049002</c:v>
                      </c:pt>
                      <c:pt idx="4955">
                        <c:v>1.7714467592590653</c:v>
                      </c:pt>
                      <c:pt idx="4956">
                        <c:v>1.7716898148132303</c:v>
                      </c:pt>
                      <c:pt idx="4957">
                        <c:v>1.7719328703673953</c:v>
                      </c:pt>
                      <c:pt idx="4958">
                        <c:v>1.7721759259288363</c:v>
                      </c:pt>
                      <c:pt idx="4959">
                        <c:v>1.7724189814830014</c:v>
                      </c:pt>
                      <c:pt idx="4960">
                        <c:v>1.7726620370371664</c:v>
                      </c:pt>
                      <c:pt idx="4961">
                        <c:v>1.7729050925913314</c:v>
                      </c:pt>
                      <c:pt idx="4962">
                        <c:v>1.7731481481454965</c:v>
                      </c:pt>
                      <c:pt idx="4963">
                        <c:v>1.7733912036996615</c:v>
                      </c:pt>
                      <c:pt idx="4964">
                        <c:v>1.7736458333306062</c:v>
                      </c:pt>
                      <c:pt idx="4965">
                        <c:v>1.7738888888847713</c:v>
                      </c:pt>
                      <c:pt idx="4966">
                        <c:v>1.7741319444462123</c:v>
                      </c:pt>
                      <c:pt idx="4967">
                        <c:v>1.7743750000003773</c:v>
                      </c:pt>
                      <c:pt idx="4968">
                        <c:v>1.7746180555545423</c:v>
                      </c:pt>
                      <c:pt idx="4969">
                        <c:v>1.7748611111087074</c:v>
                      </c:pt>
                      <c:pt idx="4970">
                        <c:v>1.7751041666628724</c:v>
                      </c:pt>
                      <c:pt idx="4971">
                        <c:v>1.7753472222243134</c:v>
                      </c:pt>
                      <c:pt idx="4972">
                        <c:v>1.7755902777784784</c:v>
                      </c:pt>
                      <c:pt idx="4973">
                        <c:v>1.7758333333326435</c:v>
                      </c:pt>
                      <c:pt idx="4974">
                        <c:v>1.7760763888868085</c:v>
                      </c:pt>
                      <c:pt idx="4975">
                        <c:v>1.7763194444409736</c:v>
                      </c:pt>
                      <c:pt idx="4976">
                        <c:v>1.7765625000024146</c:v>
                      </c:pt>
                      <c:pt idx="4977">
                        <c:v>1.7768055555565796</c:v>
                      </c:pt>
                      <c:pt idx="4978">
                        <c:v>1.7770486111107446</c:v>
                      </c:pt>
                      <c:pt idx="4979">
                        <c:v>1.7772916666649097</c:v>
                      </c:pt>
                      <c:pt idx="4980">
                        <c:v>1.7775347222190747</c:v>
                      </c:pt>
                      <c:pt idx="4981">
                        <c:v>1.7777777777805157</c:v>
                      </c:pt>
                      <c:pt idx="4982">
                        <c:v>1.7780208333346808</c:v>
                      </c:pt>
                      <c:pt idx="4983">
                        <c:v>1.7782638888888458</c:v>
                      </c:pt>
                      <c:pt idx="4984">
                        <c:v>1.7785069444430108</c:v>
                      </c:pt>
                      <c:pt idx="4985">
                        <c:v>1.7787499999971759</c:v>
                      </c:pt>
                      <c:pt idx="4986">
                        <c:v>1.7789930555586169</c:v>
                      </c:pt>
                      <c:pt idx="4987">
                        <c:v>1.7792361111127819</c:v>
                      </c:pt>
                      <c:pt idx="4988">
                        <c:v>1.7794791666669469</c:v>
                      </c:pt>
                      <c:pt idx="4989">
                        <c:v>1.779722222221112</c:v>
                      </c:pt>
                      <c:pt idx="4990">
                        <c:v>1.779965277775277</c:v>
                      </c:pt>
                      <c:pt idx="4991">
                        <c:v>1.7802083333294421</c:v>
                      </c:pt>
                      <c:pt idx="4992">
                        <c:v>1.7804513888908831</c:v>
                      </c:pt>
                      <c:pt idx="4993">
                        <c:v>1.7806944444450481</c:v>
                      </c:pt>
                      <c:pt idx="4994">
                        <c:v>1.7809374999992131</c:v>
                      </c:pt>
                      <c:pt idx="4995">
                        <c:v>1.7811805555533782</c:v>
                      </c:pt>
                      <c:pt idx="4996">
                        <c:v>1.7814236111075432</c:v>
                      </c:pt>
                      <c:pt idx="4997">
                        <c:v>1.7816666666689842</c:v>
                      </c:pt>
                      <c:pt idx="4998">
                        <c:v>1.7819097222231493</c:v>
                      </c:pt>
                      <c:pt idx="4999">
                        <c:v>1.7821527777773143</c:v>
                      </c:pt>
                      <c:pt idx="5000">
                        <c:v>1.7823958333314793</c:v>
                      </c:pt>
                      <c:pt idx="5001">
                        <c:v>1.7826388888856444</c:v>
                      </c:pt>
                      <c:pt idx="5002">
                        <c:v>1.7828819444470854</c:v>
                      </c:pt>
                      <c:pt idx="5003">
                        <c:v>1.7831250000012504</c:v>
                      </c:pt>
                      <c:pt idx="5004">
                        <c:v>1.7833680555554154</c:v>
                      </c:pt>
                      <c:pt idx="5005">
                        <c:v>1.7836111111095805</c:v>
                      </c:pt>
                      <c:pt idx="5006">
                        <c:v>1.7838541666637455</c:v>
                      </c:pt>
                      <c:pt idx="5007">
                        <c:v>1.7840972222251865</c:v>
                      </c:pt>
                      <c:pt idx="5008">
                        <c:v>1.7843402777793516</c:v>
                      </c:pt>
                      <c:pt idx="5009">
                        <c:v>1.7845833333335166</c:v>
                      </c:pt>
                      <c:pt idx="5010">
                        <c:v>1.7848263888876816</c:v>
                      </c:pt>
                      <c:pt idx="5011">
                        <c:v>1.7850694444418467</c:v>
                      </c:pt>
                      <c:pt idx="5012">
                        <c:v>1.7853240740727914</c:v>
                      </c:pt>
                      <c:pt idx="5013">
                        <c:v>1.7855671296269564</c:v>
                      </c:pt>
                      <c:pt idx="5014">
                        <c:v>1.7858101851811214</c:v>
                      </c:pt>
                      <c:pt idx="5015">
                        <c:v>1.7860532407425624</c:v>
                      </c:pt>
                      <c:pt idx="5016">
                        <c:v>1.7862962962967275</c:v>
                      </c:pt>
                      <c:pt idx="5017">
                        <c:v>1.7865393518508925</c:v>
                      </c:pt>
                      <c:pt idx="5018">
                        <c:v>1.7867824074050576</c:v>
                      </c:pt>
                      <c:pt idx="5019">
                        <c:v>1.7870254629592226</c:v>
                      </c:pt>
                      <c:pt idx="5020">
                        <c:v>1.7872685185206636</c:v>
                      </c:pt>
                      <c:pt idx="5021">
                        <c:v>1.7875115740748286</c:v>
                      </c:pt>
                      <c:pt idx="5022">
                        <c:v>1.7877546296289937</c:v>
                      </c:pt>
                      <c:pt idx="5023">
                        <c:v>1.7879976851831587</c:v>
                      </c:pt>
                      <c:pt idx="5024">
                        <c:v>1.7882407407373238</c:v>
                      </c:pt>
                      <c:pt idx="5025">
                        <c:v>1.7884837962987647</c:v>
                      </c:pt>
                      <c:pt idx="5026">
                        <c:v>1.7887268518529298</c:v>
                      </c:pt>
                      <c:pt idx="5027">
                        <c:v>1.7889699074070948</c:v>
                      </c:pt>
                      <c:pt idx="5028">
                        <c:v>1.7892129629612599</c:v>
                      </c:pt>
                      <c:pt idx="5029">
                        <c:v>1.7894560185154249</c:v>
                      </c:pt>
                      <c:pt idx="5030">
                        <c:v>1.7896990740768659</c:v>
                      </c:pt>
                      <c:pt idx="5031">
                        <c:v>1.7899421296310309</c:v>
                      </c:pt>
                      <c:pt idx="5032">
                        <c:v>1.790185185185196</c:v>
                      </c:pt>
                      <c:pt idx="5033">
                        <c:v>1.790428240739361</c:v>
                      </c:pt>
                      <c:pt idx="5034">
                        <c:v>1.7906712962935261</c:v>
                      </c:pt>
                      <c:pt idx="5035">
                        <c:v>1.7909143518549671</c:v>
                      </c:pt>
                      <c:pt idx="5036">
                        <c:v>1.7911574074091321</c:v>
                      </c:pt>
                      <c:pt idx="5037">
                        <c:v>1.7914004629632971</c:v>
                      </c:pt>
                      <c:pt idx="5038">
                        <c:v>1.7916435185174622</c:v>
                      </c:pt>
                      <c:pt idx="5039">
                        <c:v>1.7918865740716272</c:v>
                      </c:pt>
                      <c:pt idx="5040">
                        <c:v>1.7921296296257923</c:v>
                      </c:pt>
                      <c:pt idx="5041">
                        <c:v>1.7923726851872332</c:v>
                      </c:pt>
                      <c:pt idx="5042">
                        <c:v>1.7926157407413983</c:v>
                      </c:pt>
                      <c:pt idx="5043">
                        <c:v>1.7928587962955633</c:v>
                      </c:pt>
                      <c:pt idx="5044">
                        <c:v>1.7931018518497284</c:v>
                      </c:pt>
                      <c:pt idx="5045">
                        <c:v>1.7933449074038934</c:v>
                      </c:pt>
                      <c:pt idx="5046">
                        <c:v>1.7935879629653344</c:v>
                      </c:pt>
                      <c:pt idx="5047">
                        <c:v>1.7938310185194994</c:v>
                      </c:pt>
                      <c:pt idx="5048">
                        <c:v>1.7940740740736645</c:v>
                      </c:pt>
                      <c:pt idx="5049">
                        <c:v>1.7943171296278295</c:v>
                      </c:pt>
                      <c:pt idx="5050">
                        <c:v>1.7945601851819946</c:v>
                      </c:pt>
                      <c:pt idx="5051">
                        <c:v>1.7948032407434356</c:v>
                      </c:pt>
                      <c:pt idx="5052">
                        <c:v>1.7950462962976006</c:v>
                      </c:pt>
                      <c:pt idx="5053">
                        <c:v>1.7952893518517656</c:v>
                      </c:pt>
                      <c:pt idx="5054">
                        <c:v>1.7955324074059307</c:v>
                      </c:pt>
                      <c:pt idx="5055">
                        <c:v>1.7957754629600957</c:v>
                      </c:pt>
                      <c:pt idx="5056">
                        <c:v>1.7960185185215367</c:v>
                      </c:pt>
                      <c:pt idx="5057">
                        <c:v>1.7962615740757018</c:v>
                      </c:pt>
                      <c:pt idx="5058">
                        <c:v>1.7965046296298668</c:v>
                      </c:pt>
                      <c:pt idx="5059">
                        <c:v>1.7967476851840318</c:v>
                      </c:pt>
                      <c:pt idx="5060">
                        <c:v>1.7969907407381969</c:v>
                      </c:pt>
                      <c:pt idx="5061">
                        <c:v>1.7972453703691416</c:v>
                      </c:pt>
                      <c:pt idx="5062">
                        <c:v>1.7974884259233066</c:v>
                      </c:pt>
                      <c:pt idx="5063">
                        <c:v>1.7977314814774716</c:v>
                      </c:pt>
                      <c:pt idx="5064">
                        <c:v>1.7979745370389126</c:v>
                      </c:pt>
                      <c:pt idx="5065">
                        <c:v>1.7982175925930777</c:v>
                      </c:pt>
                      <c:pt idx="5066">
                        <c:v>1.7984606481472427</c:v>
                      </c:pt>
                      <c:pt idx="5067">
                        <c:v>1.7987037037014078</c:v>
                      </c:pt>
                      <c:pt idx="5068">
                        <c:v>1.7989467592555728</c:v>
                      </c:pt>
                      <c:pt idx="5069">
                        <c:v>1.7991898148170138</c:v>
                      </c:pt>
                      <c:pt idx="5070">
                        <c:v>1.7994328703711788</c:v>
                      </c:pt>
                      <c:pt idx="5071">
                        <c:v>1.7996759259253439</c:v>
                      </c:pt>
                      <c:pt idx="5072">
                        <c:v>1.7999189814795089</c:v>
                      </c:pt>
                      <c:pt idx="5073">
                        <c:v>1.8001620370336739</c:v>
                      </c:pt>
                      <c:pt idx="5074">
                        <c:v>1.8004050925951149</c:v>
                      </c:pt>
                      <c:pt idx="5075">
                        <c:v>1.80064814814928</c:v>
                      </c:pt>
                      <c:pt idx="5076">
                        <c:v>1.800891203703445</c:v>
                      </c:pt>
                      <c:pt idx="5077">
                        <c:v>1.8011342592576101</c:v>
                      </c:pt>
                      <c:pt idx="5078">
                        <c:v>1.8013773148117751</c:v>
                      </c:pt>
                      <c:pt idx="5079">
                        <c:v>1.8016203703732161</c:v>
                      </c:pt>
                      <c:pt idx="5080">
                        <c:v>1.8018634259273811</c:v>
                      </c:pt>
                      <c:pt idx="5081">
                        <c:v>1.8021064814815462</c:v>
                      </c:pt>
                      <c:pt idx="5082">
                        <c:v>1.8023495370357112</c:v>
                      </c:pt>
                      <c:pt idx="5083">
                        <c:v>1.8025925925898763</c:v>
                      </c:pt>
                      <c:pt idx="5084">
                        <c:v>1.8028356481440413</c:v>
                      </c:pt>
                      <c:pt idx="5085">
                        <c:v>1.8030787037054823</c:v>
                      </c:pt>
                      <c:pt idx="5086">
                        <c:v>1.8033217592596473</c:v>
                      </c:pt>
                      <c:pt idx="5087">
                        <c:v>1.8035648148138124</c:v>
                      </c:pt>
                      <c:pt idx="5088">
                        <c:v>1.8038078703679774</c:v>
                      </c:pt>
                      <c:pt idx="5089">
                        <c:v>1.8040509259221424</c:v>
                      </c:pt>
                      <c:pt idx="5090">
                        <c:v>1.8042939814835834</c:v>
                      </c:pt>
                      <c:pt idx="5091">
                        <c:v>1.8045370370377485</c:v>
                      </c:pt>
                      <c:pt idx="5092">
                        <c:v>1.8047800925919135</c:v>
                      </c:pt>
                      <c:pt idx="5093">
                        <c:v>1.8050231481460786</c:v>
                      </c:pt>
                      <c:pt idx="5094">
                        <c:v>1.8052662037002436</c:v>
                      </c:pt>
                      <c:pt idx="5095">
                        <c:v>1.8055092592616846</c:v>
                      </c:pt>
                      <c:pt idx="5096">
                        <c:v>1.8057523148158496</c:v>
                      </c:pt>
                      <c:pt idx="5097">
                        <c:v>1.8059953703700147</c:v>
                      </c:pt>
                      <c:pt idx="5098">
                        <c:v>1.8062384259241797</c:v>
                      </c:pt>
                      <c:pt idx="5099">
                        <c:v>1.8064814814783448</c:v>
                      </c:pt>
                      <c:pt idx="5100">
                        <c:v>1.8067245370397857</c:v>
                      </c:pt>
                      <c:pt idx="5101">
                        <c:v>1.8069675925939508</c:v>
                      </c:pt>
                      <c:pt idx="5102">
                        <c:v>1.8072106481481158</c:v>
                      </c:pt>
                      <c:pt idx="5103">
                        <c:v>1.8074537037022809</c:v>
                      </c:pt>
                      <c:pt idx="5104">
                        <c:v>1.8076967592564459</c:v>
                      </c:pt>
                      <c:pt idx="5105">
                        <c:v>1.8079398148178869</c:v>
                      </c:pt>
                      <c:pt idx="5106">
                        <c:v>1.8081828703720519</c:v>
                      </c:pt>
                      <c:pt idx="5107">
                        <c:v>1.808425925926217</c:v>
                      </c:pt>
                      <c:pt idx="5108">
                        <c:v>1.808668981480382</c:v>
                      </c:pt>
                      <c:pt idx="5109">
                        <c:v>1.8089120370345471</c:v>
                      </c:pt>
                      <c:pt idx="5110">
                        <c:v>1.8091666666654918</c:v>
                      </c:pt>
                      <c:pt idx="5111">
                        <c:v>1.8094097222196568</c:v>
                      </c:pt>
                      <c:pt idx="5112">
                        <c:v>1.8096527777738218</c:v>
                      </c:pt>
                      <c:pt idx="5113">
                        <c:v>1.8098958333352628</c:v>
                      </c:pt>
                      <c:pt idx="5114">
                        <c:v>1.8101388888894279</c:v>
                      </c:pt>
                      <c:pt idx="5115">
                        <c:v>1.8103819444435929</c:v>
                      </c:pt>
                      <c:pt idx="5116">
                        <c:v>1.8106249999977579</c:v>
                      </c:pt>
                      <c:pt idx="5117">
                        <c:v>1.810868055551923</c:v>
                      </c:pt>
                      <c:pt idx="5118">
                        <c:v>1.811111111113364</c:v>
                      </c:pt>
                      <c:pt idx="5119">
                        <c:v>1.811354166667529</c:v>
                      </c:pt>
                      <c:pt idx="5120">
                        <c:v>1.8115972222216941</c:v>
                      </c:pt>
                      <c:pt idx="5121">
                        <c:v>1.8118402777758591</c:v>
                      </c:pt>
                      <c:pt idx="5122">
                        <c:v>1.8120833333300241</c:v>
                      </c:pt>
                      <c:pt idx="5123">
                        <c:v>1.8123263888914651</c:v>
                      </c:pt>
                      <c:pt idx="5124">
                        <c:v>1.8125694444456302</c:v>
                      </c:pt>
                      <c:pt idx="5125">
                        <c:v>1.8128124999997952</c:v>
                      </c:pt>
                      <c:pt idx="5126">
                        <c:v>1.8130555555539603</c:v>
                      </c:pt>
                      <c:pt idx="5127">
                        <c:v>1.8132986111081253</c:v>
                      </c:pt>
                      <c:pt idx="5128">
                        <c:v>1.8135416666695663</c:v>
                      </c:pt>
                      <c:pt idx="5129">
                        <c:v>1.8137847222237313</c:v>
                      </c:pt>
                      <c:pt idx="5130">
                        <c:v>1.8140277777778964</c:v>
                      </c:pt>
                      <c:pt idx="5131">
                        <c:v>1.8142708333320614</c:v>
                      </c:pt>
                      <c:pt idx="5132">
                        <c:v>1.8145138888862264</c:v>
                      </c:pt>
                      <c:pt idx="5133">
                        <c:v>1.8147569444403915</c:v>
                      </c:pt>
                      <c:pt idx="5134">
                        <c:v>1.8150000000018325</c:v>
                      </c:pt>
                      <c:pt idx="5135">
                        <c:v>1.8152430555559975</c:v>
                      </c:pt>
                      <c:pt idx="5136">
                        <c:v>1.8154861111101626</c:v>
                      </c:pt>
                      <c:pt idx="5137">
                        <c:v>1.8157291666643276</c:v>
                      </c:pt>
                      <c:pt idx="5138">
                        <c:v>1.8159722222184926</c:v>
                      </c:pt>
                      <c:pt idx="5139">
                        <c:v>1.8162152777799336</c:v>
                      </c:pt>
                      <c:pt idx="5140">
                        <c:v>1.8164583333340987</c:v>
                      </c:pt>
                      <c:pt idx="5141">
                        <c:v>1.8167013888882637</c:v>
                      </c:pt>
                      <c:pt idx="5142">
                        <c:v>1.8169444444424288</c:v>
                      </c:pt>
                      <c:pt idx="5143">
                        <c:v>1.8171874999965938</c:v>
                      </c:pt>
                      <c:pt idx="5144">
                        <c:v>1.8174305555580348</c:v>
                      </c:pt>
                      <c:pt idx="5145">
                        <c:v>1.8176736111121998</c:v>
                      </c:pt>
                      <c:pt idx="5146">
                        <c:v>1.8179166666663649</c:v>
                      </c:pt>
                      <c:pt idx="5147">
                        <c:v>1.8181597222205299</c:v>
                      </c:pt>
                      <c:pt idx="5148">
                        <c:v>1.8184027777746949</c:v>
                      </c:pt>
                      <c:pt idx="5149">
                        <c:v>1.8186458333361359</c:v>
                      </c:pt>
                      <c:pt idx="5150">
                        <c:v>1.818888888890301</c:v>
                      </c:pt>
                      <c:pt idx="5151">
                        <c:v>1.819131944444466</c:v>
                      </c:pt>
                      <c:pt idx="5152">
                        <c:v>1.8193749999986311</c:v>
                      </c:pt>
                      <c:pt idx="5153">
                        <c:v>1.8196180555527961</c:v>
                      </c:pt>
                      <c:pt idx="5154">
                        <c:v>1.8198611111142371</c:v>
                      </c:pt>
                      <c:pt idx="5155">
                        <c:v>1.8201041666684021</c:v>
                      </c:pt>
                      <c:pt idx="5156">
                        <c:v>1.8203472222225672</c:v>
                      </c:pt>
                      <c:pt idx="5157">
                        <c:v>1.8205902777767322</c:v>
                      </c:pt>
                      <c:pt idx="5158">
                        <c:v>1.8208449074076769</c:v>
                      </c:pt>
                      <c:pt idx="5159">
                        <c:v>1.8210879629618419</c:v>
                      </c:pt>
                      <c:pt idx="5160">
                        <c:v>1.821331018516007</c:v>
                      </c:pt>
                      <c:pt idx="5161">
                        <c:v>1.821574074070172</c:v>
                      </c:pt>
                      <c:pt idx="5162">
                        <c:v>1.821817129631613</c:v>
                      </c:pt>
                      <c:pt idx="5163">
                        <c:v>1.8220601851857781</c:v>
                      </c:pt>
                      <c:pt idx="5164">
                        <c:v>1.8223032407399431</c:v>
                      </c:pt>
                      <c:pt idx="5165">
                        <c:v>1.8225462962941081</c:v>
                      </c:pt>
                      <c:pt idx="5166">
                        <c:v>1.8227893518482732</c:v>
                      </c:pt>
                      <c:pt idx="5167">
                        <c:v>1.8230324074097142</c:v>
                      </c:pt>
                      <c:pt idx="5168">
                        <c:v>1.8232754629638792</c:v>
                      </c:pt>
                      <c:pt idx="5169">
                        <c:v>1.8235185185180443</c:v>
                      </c:pt>
                      <c:pt idx="5170">
                        <c:v>1.8237615740722093</c:v>
                      </c:pt>
                      <c:pt idx="5171">
                        <c:v>1.8240046296263743</c:v>
                      </c:pt>
                      <c:pt idx="5172">
                        <c:v>1.8242476851878153</c:v>
                      </c:pt>
                      <c:pt idx="5173">
                        <c:v>1.8244907407419804</c:v>
                      </c:pt>
                      <c:pt idx="5174">
                        <c:v>1.8247337962961454</c:v>
                      </c:pt>
                      <c:pt idx="5175">
                        <c:v>1.8249768518503104</c:v>
                      </c:pt>
                      <c:pt idx="5176">
                        <c:v>1.8252199074044755</c:v>
                      </c:pt>
                      <c:pt idx="5177">
                        <c:v>1.8254629629659165</c:v>
                      </c:pt>
                      <c:pt idx="5178">
                        <c:v>1.8257060185200815</c:v>
                      </c:pt>
                      <c:pt idx="5179">
                        <c:v>1.8259490740742466</c:v>
                      </c:pt>
                      <c:pt idx="5180">
                        <c:v>1.8261921296284116</c:v>
                      </c:pt>
                      <c:pt idx="5181">
                        <c:v>1.8264351851825766</c:v>
                      </c:pt>
                      <c:pt idx="5182">
                        <c:v>1.8266782407367417</c:v>
                      </c:pt>
                      <c:pt idx="5183">
                        <c:v>1.8269212962981827</c:v>
                      </c:pt>
                      <c:pt idx="5184">
                        <c:v>1.8271643518523477</c:v>
                      </c:pt>
                      <c:pt idx="5185">
                        <c:v>1.8274074074065128</c:v>
                      </c:pt>
                      <c:pt idx="5186">
                        <c:v>1.8276504629606778</c:v>
                      </c:pt>
                      <c:pt idx="5187">
                        <c:v>1.8278935185148428</c:v>
                      </c:pt>
                      <c:pt idx="5188">
                        <c:v>1.8281365740762838</c:v>
                      </c:pt>
                      <c:pt idx="5189">
                        <c:v>1.8283796296304489</c:v>
                      </c:pt>
                      <c:pt idx="5190">
                        <c:v>1.8286226851846139</c:v>
                      </c:pt>
                      <c:pt idx="5191">
                        <c:v>1.8288657407387789</c:v>
                      </c:pt>
                      <c:pt idx="5192">
                        <c:v>1.829108796292944</c:v>
                      </c:pt>
                      <c:pt idx="5193">
                        <c:v>1.829351851854385</c:v>
                      </c:pt>
                      <c:pt idx="5194">
                        <c:v>1.82959490740855</c:v>
                      </c:pt>
                      <c:pt idx="5195">
                        <c:v>1.8298379629627151</c:v>
                      </c:pt>
                      <c:pt idx="5196">
                        <c:v>1.8300810185168801</c:v>
                      </c:pt>
                      <c:pt idx="5197">
                        <c:v>1.8303240740710451</c:v>
                      </c:pt>
                      <c:pt idx="5198">
                        <c:v>1.8305671296324861</c:v>
                      </c:pt>
                      <c:pt idx="5199">
                        <c:v>1.8308101851866512</c:v>
                      </c:pt>
                      <c:pt idx="5200">
                        <c:v>1.8310532407408162</c:v>
                      </c:pt>
                      <c:pt idx="5201">
                        <c:v>1.8312962962949813</c:v>
                      </c:pt>
                      <c:pt idx="5202">
                        <c:v>1.8315393518491463</c:v>
                      </c:pt>
                      <c:pt idx="5203">
                        <c:v>1.8317824074033113</c:v>
                      </c:pt>
                      <c:pt idx="5204">
                        <c:v>1.8320254629647523</c:v>
                      </c:pt>
                      <c:pt idx="5205">
                        <c:v>1.8322685185189174</c:v>
                      </c:pt>
                      <c:pt idx="5206">
                        <c:v>1.8325115740730824</c:v>
                      </c:pt>
                      <c:pt idx="5207">
                        <c:v>1.8327662037040271</c:v>
                      </c:pt>
                      <c:pt idx="5208">
                        <c:v>1.8330092592581921</c:v>
                      </c:pt>
                      <c:pt idx="5209">
                        <c:v>1.8332523148123572</c:v>
                      </c:pt>
                      <c:pt idx="5210">
                        <c:v>1.8334953703665222</c:v>
                      </c:pt>
                      <c:pt idx="5211">
                        <c:v>1.8337384259279632</c:v>
                      </c:pt>
                      <c:pt idx="5212">
                        <c:v>1.8339814814821283</c:v>
                      </c:pt>
                      <c:pt idx="5213">
                        <c:v>1.8342245370362933</c:v>
                      </c:pt>
                      <c:pt idx="5214">
                        <c:v>1.8344675925904583</c:v>
                      </c:pt>
                      <c:pt idx="5215">
                        <c:v>1.8347106481446234</c:v>
                      </c:pt>
                      <c:pt idx="5216">
                        <c:v>1.8349537037060644</c:v>
                      </c:pt>
                      <c:pt idx="5217">
                        <c:v>1.8351967592602294</c:v>
                      </c:pt>
                      <c:pt idx="5218">
                        <c:v>1.8354398148143944</c:v>
                      </c:pt>
                      <c:pt idx="5219">
                        <c:v>1.8356828703685595</c:v>
                      </c:pt>
                      <c:pt idx="5220">
                        <c:v>1.8359259259227245</c:v>
                      </c:pt>
                      <c:pt idx="5221">
                        <c:v>1.8361689814841655</c:v>
                      </c:pt>
                      <c:pt idx="5222">
                        <c:v>1.8364120370383306</c:v>
                      </c:pt>
                      <c:pt idx="5223">
                        <c:v>1.8366550925924956</c:v>
                      </c:pt>
                      <c:pt idx="5224">
                        <c:v>1.8368981481466606</c:v>
                      </c:pt>
                      <c:pt idx="5225">
                        <c:v>1.8371412037008257</c:v>
                      </c:pt>
                      <c:pt idx="5226">
                        <c:v>1.8373842592622667</c:v>
                      </c:pt>
                      <c:pt idx="5227">
                        <c:v>1.8376273148164317</c:v>
                      </c:pt>
                      <c:pt idx="5228">
                        <c:v>1.8378703703705968</c:v>
                      </c:pt>
                      <c:pt idx="5229">
                        <c:v>1.8381134259247618</c:v>
                      </c:pt>
                      <c:pt idx="5230">
                        <c:v>1.8383564814789268</c:v>
                      </c:pt>
                      <c:pt idx="5231">
                        <c:v>1.8385995370330919</c:v>
                      </c:pt>
                      <c:pt idx="5232">
                        <c:v>1.8388425925945329</c:v>
                      </c:pt>
                      <c:pt idx="5233">
                        <c:v>1.8390856481486979</c:v>
                      </c:pt>
                      <c:pt idx="5234">
                        <c:v>1.8393287037028629</c:v>
                      </c:pt>
                      <c:pt idx="5235">
                        <c:v>1.839571759257028</c:v>
                      </c:pt>
                      <c:pt idx="5236">
                        <c:v>1.839814814811193</c:v>
                      </c:pt>
                      <c:pt idx="5237">
                        <c:v>1.840057870372634</c:v>
                      </c:pt>
                      <c:pt idx="5238">
                        <c:v>1.8403009259267991</c:v>
                      </c:pt>
                      <c:pt idx="5239">
                        <c:v>1.8405439814809641</c:v>
                      </c:pt>
                      <c:pt idx="5240">
                        <c:v>1.8407870370351291</c:v>
                      </c:pt>
                      <c:pt idx="5241">
                        <c:v>1.8410300925892942</c:v>
                      </c:pt>
                      <c:pt idx="5242">
                        <c:v>1.8412731481507352</c:v>
                      </c:pt>
                      <c:pt idx="5243">
                        <c:v>1.8415162037049002</c:v>
                      </c:pt>
                      <c:pt idx="5244">
                        <c:v>1.8417592592590653</c:v>
                      </c:pt>
                      <c:pt idx="5245">
                        <c:v>1.8420023148132303</c:v>
                      </c:pt>
                      <c:pt idx="5246">
                        <c:v>1.8422453703673953</c:v>
                      </c:pt>
                      <c:pt idx="5247">
                        <c:v>1.8424884259288363</c:v>
                      </c:pt>
                      <c:pt idx="5248">
                        <c:v>1.8427314814830014</c:v>
                      </c:pt>
                      <c:pt idx="5249">
                        <c:v>1.8429745370371664</c:v>
                      </c:pt>
                      <c:pt idx="5250">
                        <c:v>1.8432175925913314</c:v>
                      </c:pt>
                      <c:pt idx="5251">
                        <c:v>1.8434606481454965</c:v>
                      </c:pt>
                      <c:pt idx="5252">
                        <c:v>1.8437037036996615</c:v>
                      </c:pt>
                      <c:pt idx="5253">
                        <c:v>1.8439467592611025</c:v>
                      </c:pt>
                      <c:pt idx="5254">
                        <c:v>1.8441898148152676</c:v>
                      </c:pt>
                      <c:pt idx="5255">
                        <c:v>1.8444444444462123</c:v>
                      </c:pt>
                      <c:pt idx="5256">
                        <c:v>1.8446875000003773</c:v>
                      </c:pt>
                      <c:pt idx="5257">
                        <c:v>1.8449305555545423</c:v>
                      </c:pt>
                      <c:pt idx="5258">
                        <c:v>1.8451736111087074</c:v>
                      </c:pt>
                      <c:pt idx="5259">
                        <c:v>1.8454166666628724</c:v>
                      </c:pt>
                      <c:pt idx="5260">
                        <c:v>1.8456597222243134</c:v>
                      </c:pt>
                      <c:pt idx="5261">
                        <c:v>1.8459027777784784</c:v>
                      </c:pt>
                      <c:pt idx="5262">
                        <c:v>1.8461458333326435</c:v>
                      </c:pt>
                      <c:pt idx="5263">
                        <c:v>1.8463888888868085</c:v>
                      </c:pt>
                      <c:pt idx="5264">
                        <c:v>1.8466319444409736</c:v>
                      </c:pt>
                      <c:pt idx="5265">
                        <c:v>1.8468750000024146</c:v>
                      </c:pt>
                      <c:pt idx="5266">
                        <c:v>1.8471180555565796</c:v>
                      </c:pt>
                      <c:pt idx="5267">
                        <c:v>1.8473611111107446</c:v>
                      </c:pt>
                      <c:pt idx="5268">
                        <c:v>1.8476041666649097</c:v>
                      </c:pt>
                      <c:pt idx="5269">
                        <c:v>1.8478472222190747</c:v>
                      </c:pt>
                      <c:pt idx="5270">
                        <c:v>1.8480902777805157</c:v>
                      </c:pt>
                      <c:pt idx="5271">
                        <c:v>1.8483333333346808</c:v>
                      </c:pt>
                      <c:pt idx="5272">
                        <c:v>1.8485763888888458</c:v>
                      </c:pt>
                      <c:pt idx="5273">
                        <c:v>1.8488194444430108</c:v>
                      </c:pt>
                      <c:pt idx="5274">
                        <c:v>1.8490624999971759</c:v>
                      </c:pt>
                      <c:pt idx="5275">
                        <c:v>1.8493055555586169</c:v>
                      </c:pt>
                      <c:pt idx="5276">
                        <c:v>1.8495486111127819</c:v>
                      </c:pt>
                      <c:pt idx="5277">
                        <c:v>1.8497916666669469</c:v>
                      </c:pt>
                      <c:pt idx="5278">
                        <c:v>1.850034722221112</c:v>
                      </c:pt>
                      <c:pt idx="5279">
                        <c:v>1.850277777775277</c:v>
                      </c:pt>
                      <c:pt idx="5280">
                        <c:v>1.8505208333294421</c:v>
                      </c:pt>
                      <c:pt idx="5281">
                        <c:v>1.8507638888908831</c:v>
                      </c:pt>
                      <c:pt idx="5282">
                        <c:v>1.8510069444450481</c:v>
                      </c:pt>
                      <c:pt idx="5283">
                        <c:v>1.8512499999992131</c:v>
                      </c:pt>
                      <c:pt idx="5284">
                        <c:v>1.8514930555533782</c:v>
                      </c:pt>
                      <c:pt idx="5285">
                        <c:v>1.8517361111075432</c:v>
                      </c:pt>
                      <c:pt idx="5286">
                        <c:v>1.8519791666689842</c:v>
                      </c:pt>
                      <c:pt idx="5287">
                        <c:v>1.8522222222231493</c:v>
                      </c:pt>
                      <c:pt idx="5288">
                        <c:v>1.8524652777773143</c:v>
                      </c:pt>
                      <c:pt idx="5289">
                        <c:v>1.8527083333314793</c:v>
                      </c:pt>
                      <c:pt idx="5290">
                        <c:v>1.8529513888856444</c:v>
                      </c:pt>
                      <c:pt idx="5291">
                        <c:v>1.8531944444470854</c:v>
                      </c:pt>
                      <c:pt idx="5292">
                        <c:v>1.8534375000012504</c:v>
                      </c:pt>
                      <c:pt idx="5293">
                        <c:v>1.8536805555554154</c:v>
                      </c:pt>
                      <c:pt idx="5294">
                        <c:v>1.8539236111095805</c:v>
                      </c:pt>
                      <c:pt idx="5295">
                        <c:v>1.8541666666637455</c:v>
                      </c:pt>
                      <c:pt idx="5296">
                        <c:v>1.8544097222251865</c:v>
                      </c:pt>
                      <c:pt idx="5297">
                        <c:v>1.8546527777793516</c:v>
                      </c:pt>
                      <c:pt idx="5298">
                        <c:v>1.8548958333335166</c:v>
                      </c:pt>
                      <c:pt idx="5299">
                        <c:v>1.8551388888876816</c:v>
                      </c:pt>
                      <c:pt idx="5300">
                        <c:v>1.8553819444418467</c:v>
                      </c:pt>
                      <c:pt idx="5301">
                        <c:v>1.8556249999960117</c:v>
                      </c:pt>
                      <c:pt idx="5302">
                        <c:v>1.8558680555574527</c:v>
                      </c:pt>
                      <c:pt idx="5303">
                        <c:v>1.8561111111116178</c:v>
                      </c:pt>
                      <c:pt idx="5304">
                        <c:v>1.8563657407425624</c:v>
                      </c:pt>
                      <c:pt idx="5305">
                        <c:v>1.8566087962967275</c:v>
                      </c:pt>
                      <c:pt idx="5306">
                        <c:v>1.8568518518508925</c:v>
                      </c:pt>
                      <c:pt idx="5307">
                        <c:v>1.8570949074050576</c:v>
                      </c:pt>
                      <c:pt idx="5308">
                        <c:v>1.8573379629592226</c:v>
                      </c:pt>
                      <c:pt idx="5309">
                        <c:v>1.8575810185206636</c:v>
                      </c:pt>
                      <c:pt idx="5310">
                        <c:v>1.8578240740748286</c:v>
                      </c:pt>
                      <c:pt idx="5311">
                        <c:v>1.8580671296289937</c:v>
                      </c:pt>
                      <c:pt idx="5312">
                        <c:v>1.8583101851831587</c:v>
                      </c:pt>
                      <c:pt idx="5313">
                        <c:v>1.8585532407373238</c:v>
                      </c:pt>
                      <c:pt idx="5314">
                        <c:v>1.8587962962987647</c:v>
                      </c:pt>
                      <c:pt idx="5315">
                        <c:v>1.8590393518529298</c:v>
                      </c:pt>
                      <c:pt idx="5316">
                        <c:v>1.8592824074070948</c:v>
                      </c:pt>
                      <c:pt idx="5317">
                        <c:v>1.8595254629612599</c:v>
                      </c:pt>
                      <c:pt idx="5318">
                        <c:v>1.8597685185154249</c:v>
                      </c:pt>
                      <c:pt idx="5319">
                        <c:v>1.8600115740768659</c:v>
                      </c:pt>
                      <c:pt idx="5320">
                        <c:v>1.8602546296310309</c:v>
                      </c:pt>
                      <c:pt idx="5321">
                        <c:v>1.860497685185196</c:v>
                      </c:pt>
                      <c:pt idx="5322">
                        <c:v>1.860740740739361</c:v>
                      </c:pt>
                      <c:pt idx="5323">
                        <c:v>1.8609837962935261</c:v>
                      </c:pt>
                      <c:pt idx="5324">
                        <c:v>1.8612268518549671</c:v>
                      </c:pt>
                      <c:pt idx="5325">
                        <c:v>1.8614699074091321</c:v>
                      </c:pt>
                      <c:pt idx="5326">
                        <c:v>1.8617129629632971</c:v>
                      </c:pt>
                      <c:pt idx="5327">
                        <c:v>1.8619560185174622</c:v>
                      </c:pt>
                      <c:pt idx="5328">
                        <c:v>1.8621990740716272</c:v>
                      </c:pt>
                      <c:pt idx="5329">
                        <c:v>1.8624421296257923</c:v>
                      </c:pt>
                      <c:pt idx="5330">
                        <c:v>1.8626851851872332</c:v>
                      </c:pt>
                      <c:pt idx="5331">
                        <c:v>1.8629282407413983</c:v>
                      </c:pt>
                      <c:pt idx="5332">
                        <c:v>1.8631712962955633</c:v>
                      </c:pt>
                      <c:pt idx="5333">
                        <c:v>1.8634143518497284</c:v>
                      </c:pt>
                      <c:pt idx="5334">
                        <c:v>1.8636574074038934</c:v>
                      </c:pt>
                      <c:pt idx="5335">
                        <c:v>1.8639004629653344</c:v>
                      </c:pt>
                      <c:pt idx="5336">
                        <c:v>1.8641435185194994</c:v>
                      </c:pt>
                      <c:pt idx="5337">
                        <c:v>1.8643865740736645</c:v>
                      </c:pt>
                      <c:pt idx="5338">
                        <c:v>1.8646296296278295</c:v>
                      </c:pt>
                      <c:pt idx="5339">
                        <c:v>1.8648726851819946</c:v>
                      </c:pt>
                      <c:pt idx="5340">
                        <c:v>1.8651157407434356</c:v>
                      </c:pt>
                      <c:pt idx="5341">
                        <c:v>1.8653587962976006</c:v>
                      </c:pt>
                      <c:pt idx="5342">
                        <c:v>1.8656018518517656</c:v>
                      </c:pt>
                      <c:pt idx="5343">
                        <c:v>1.8658449074059307</c:v>
                      </c:pt>
                      <c:pt idx="5344">
                        <c:v>1.8660879629600957</c:v>
                      </c:pt>
                      <c:pt idx="5345">
                        <c:v>1.8663310185215367</c:v>
                      </c:pt>
                      <c:pt idx="5346">
                        <c:v>1.8665740740757018</c:v>
                      </c:pt>
                      <c:pt idx="5347">
                        <c:v>1.8668171296298668</c:v>
                      </c:pt>
                      <c:pt idx="5348">
                        <c:v>1.8670601851840318</c:v>
                      </c:pt>
                      <c:pt idx="5349">
                        <c:v>1.8673032407381969</c:v>
                      </c:pt>
                      <c:pt idx="5350">
                        <c:v>1.8675462962923619</c:v>
                      </c:pt>
                      <c:pt idx="5351">
                        <c:v>1.8677893518538029</c:v>
                      </c:pt>
                      <c:pt idx="5352">
                        <c:v>1.8680439814774716</c:v>
                      </c:pt>
                      <c:pt idx="5353">
                        <c:v>1.8682870370389126</c:v>
                      </c:pt>
                      <c:pt idx="5354">
                        <c:v>1.8685300925930777</c:v>
                      </c:pt>
                      <c:pt idx="5355">
                        <c:v>1.8687731481472427</c:v>
                      </c:pt>
                      <c:pt idx="5356">
                        <c:v>1.8690162037014078</c:v>
                      </c:pt>
                      <c:pt idx="5357">
                        <c:v>1.8692592592555728</c:v>
                      </c:pt>
                      <c:pt idx="5358">
                        <c:v>1.8695023148170138</c:v>
                      </c:pt>
                      <c:pt idx="5359">
                        <c:v>1.8697453703711788</c:v>
                      </c:pt>
                      <c:pt idx="5360">
                        <c:v>1.8699884259253439</c:v>
                      </c:pt>
                      <c:pt idx="5361">
                        <c:v>1.8702314814795089</c:v>
                      </c:pt>
                      <c:pt idx="5362">
                        <c:v>1.8704745370336739</c:v>
                      </c:pt>
                      <c:pt idx="5363">
                        <c:v>1.8707175925951149</c:v>
                      </c:pt>
                      <c:pt idx="5364">
                        <c:v>1.87096064814928</c:v>
                      </c:pt>
                      <c:pt idx="5365">
                        <c:v>1.871203703703445</c:v>
                      </c:pt>
                      <c:pt idx="5366">
                        <c:v>1.8714467592576101</c:v>
                      </c:pt>
                      <c:pt idx="5367">
                        <c:v>1.8716898148117751</c:v>
                      </c:pt>
                      <c:pt idx="5368">
                        <c:v>1.8719328703732161</c:v>
                      </c:pt>
                      <c:pt idx="5369">
                        <c:v>1.8721759259273811</c:v>
                      </c:pt>
                      <c:pt idx="5370">
                        <c:v>1.8724189814815462</c:v>
                      </c:pt>
                      <c:pt idx="5371">
                        <c:v>1.8726620370357112</c:v>
                      </c:pt>
                      <c:pt idx="5372">
                        <c:v>1.8729050925898763</c:v>
                      </c:pt>
                      <c:pt idx="5373">
                        <c:v>1.8731481481440413</c:v>
                      </c:pt>
                      <c:pt idx="5374">
                        <c:v>1.8733912037054823</c:v>
                      </c:pt>
                      <c:pt idx="5375">
                        <c:v>1.8736342592596473</c:v>
                      </c:pt>
                      <c:pt idx="5376">
                        <c:v>1.8738773148138124</c:v>
                      </c:pt>
                      <c:pt idx="5377">
                        <c:v>1.8741203703679774</c:v>
                      </c:pt>
                      <c:pt idx="5378">
                        <c:v>1.8743634259221424</c:v>
                      </c:pt>
                      <c:pt idx="5379">
                        <c:v>1.8746064814835834</c:v>
                      </c:pt>
                      <c:pt idx="5380">
                        <c:v>1.8748495370377485</c:v>
                      </c:pt>
                      <c:pt idx="5381">
                        <c:v>1.8750925925919135</c:v>
                      </c:pt>
                      <c:pt idx="5382">
                        <c:v>1.8753356481460786</c:v>
                      </c:pt>
                      <c:pt idx="5383">
                        <c:v>1.8755787037002436</c:v>
                      </c:pt>
                      <c:pt idx="5384">
                        <c:v>1.8758217592616846</c:v>
                      </c:pt>
                      <c:pt idx="5385">
                        <c:v>1.8760648148158496</c:v>
                      </c:pt>
                      <c:pt idx="5386">
                        <c:v>1.8763078703700147</c:v>
                      </c:pt>
                      <c:pt idx="5387">
                        <c:v>1.8765509259241797</c:v>
                      </c:pt>
                      <c:pt idx="5388">
                        <c:v>1.8767939814783448</c:v>
                      </c:pt>
                      <c:pt idx="5389">
                        <c:v>1.8770370370397857</c:v>
                      </c:pt>
                      <c:pt idx="5390">
                        <c:v>1.8772800925939508</c:v>
                      </c:pt>
                      <c:pt idx="5391">
                        <c:v>1.8775231481481158</c:v>
                      </c:pt>
                      <c:pt idx="5392">
                        <c:v>1.8777662037022809</c:v>
                      </c:pt>
                      <c:pt idx="5393">
                        <c:v>1.8780092592564459</c:v>
                      </c:pt>
                      <c:pt idx="5394">
                        <c:v>1.8782523148178869</c:v>
                      </c:pt>
                      <c:pt idx="5395">
                        <c:v>1.8784953703720519</c:v>
                      </c:pt>
                      <c:pt idx="5396">
                        <c:v>1.878738425926217</c:v>
                      </c:pt>
                      <c:pt idx="5397">
                        <c:v>1.878981481480382</c:v>
                      </c:pt>
                      <c:pt idx="5398">
                        <c:v>1.8792245370345471</c:v>
                      </c:pt>
                      <c:pt idx="5399">
                        <c:v>1.8794675925887121</c:v>
                      </c:pt>
                      <c:pt idx="5400">
                        <c:v>1.8797106481501531</c:v>
                      </c:pt>
                      <c:pt idx="5401">
                        <c:v>1.8799652777738218</c:v>
                      </c:pt>
                      <c:pt idx="5402">
                        <c:v>1.8802083333352628</c:v>
                      </c:pt>
                      <c:pt idx="5403">
                        <c:v>1.8804513888894279</c:v>
                      </c:pt>
                      <c:pt idx="5404">
                        <c:v>1.8806944444435929</c:v>
                      </c:pt>
                      <c:pt idx="5405">
                        <c:v>1.8809374999977579</c:v>
                      </c:pt>
                      <c:pt idx="5406">
                        <c:v>1.881180555551923</c:v>
                      </c:pt>
                      <c:pt idx="5407">
                        <c:v>1.881423611113364</c:v>
                      </c:pt>
                      <c:pt idx="5408">
                        <c:v>1.881666666667529</c:v>
                      </c:pt>
                      <c:pt idx="5409">
                        <c:v>1.8819097222216941</c:v>
                      </c:pt>
                      <c:pt idx="5410">
                        <c:v>1.8821527777758591</c:v>
                      </c:pt>
                      <c:pt idx="5411">
                        <c:v>1.8823958333300241</c:v>
                      </c:pt>
                      <c:pt idx="5412">
                        <c:v>1.8826388888914651</c:v>
                      </c:pt>
                      <c:pt idx="5413">
                        <c:v>1.8828819444456302</c:v>
                      </c:pt>
                      <c:pt idx="5414">
                        <c:v>1.8831249999997952</c:v>
                      </c:pt>
                      <c:pt idx="5415">
                        <c:v>1.8833680555539603</c:v>
                      </c:pt>
                      <c:pt idx="5416">
                        <c:v>1.8836111111081253</c:v>
                      </c:pt>
                      <c:pt idx="5417">
                        <c:v>1.8838541666695663</c:v>
                      </c:pt>
                      <c:pt idx="5418">
                        <c:v>1.8840972222237313</c:v>
                      </c:pt>
                      <c:pt idx="5419">
                        <c:v>1.8843402777778964</c:v>
                      </c:pt>
                      <c:pt idx="5420">
                        <c:v>1.8845833333320614</c:v>
                      </c:pt>
                      <c:pt idx="5421">
                        <c:v>1.8848263888862264</c:v>
                      </c:pt>
                      <c:pt idx="5422">
                        <c:v>1.8850694444403915</c:v>
                      </c:pt>
                      <c:pt idx="5423">
                        <c:v>1.8853125000018325</c:v>
                      </c:pt>
                      <c:pt idx="5424">
                        <c:v>1.8855555555559975</c:v>
                      </c:pt>
                      <c:pt idx="5425">
                        <c:v>1.8857986111101626</c:v>
                      </c:pt>
                      <c:pt idx="5426">
                        <c:v>1.8860416666643276</c:v>
                      </c:pt>
                      <c:pt idx="5427">
                        <c:v>1.8862847222184926</c:v>
                      </c:pt>
                      <c:pt idx="5428">
                        <c:v>1.8865277777799336</c:v>
                      </c:pt>
                      <c:pt idx="5429">
                        <c:v>1.8867708333340987</c:v>
                      </c:pt>
                      <c:pt idx="5430">
                        <c:v>1.8870138888882637</c:v>
                      </c:pt>
                      <c:pt idx="5431">
                        <c:v>1.8872569444424288</c:v>
                      </c:pt>
                      <c:pt idx="5432">
                        <c:v>1.8874999999965938</c:v>
                      </c:pt>
                      <c:pt idx="5433">
                        <c:v>1.8877430555580348</c:v>
                      </c:pt>
                      <c:pt idx="5434">
                        <c:v>1.8879861111121998</c:v>
                      </c:pt>
                      <c:pt idx="5435">
                        <c:v>1.8882291666663649</c:v>
                      </c:pt>
                      <c:pt idx="5436">
                        <c:v>1.8884722222205299</c:v>
                      </c:pt>
                      <c:pt idx="5437">
                        <c:v>1.8887152777746949</c:v>
                      </c:pt>
                      <c:pt idx="5438">
                        <c:v>1.8889583333361359</c:v>
                      </c:pt>
                      <c:pt idx="5439">
                        <c:v>1.889201388890301</c:v>
                      </c:pt>
                      <c:pt idx="5440">
                        <c:v>1.889444444444466</c:v>
                      </c:pt>
                      <c:pt idx="5441">
                        <c:v>1.8896874999986311</c:v>
                      </c:pt>
                      <c:pt idx="5442">
                        <c:v>1.8899305555527961</c:v>
                      </c:pt>
                      <c:pt idx="5443">
                        <c:v>1.8901736111142371</c:v>
                      </c:pt>
                      <c:pt idx="5444">
                        <c:v>1.8904166666684021</c:v>
                      </c:pt>
                      <c:pt idx="5445">
                        <c:v>1.8906597222225672</c:v>
                      </c:pt>
                      <c:pt idx="5446">
                        <c:v>1.8909027777767322</c:v>
                      </c:pt>
                      <c:pt idx="5447">
                        <c:v>1.8911458333308973</c:v>
                      </c:pt>
                      <c:pt idx="5448">
                        <c:v>1.8913888888850623</c:v>
                      </c:pt>
                      <c:pt idx="5449">
                        <c:v>1.891643518516007</c:v>
                      </c:pt>
                      <c:pt idx="5450">
                        <c:v>1.891886574070172</c:v>
                      </c:pt>
                      <c:pt idx="5451">
                        <c:v>1.892129629631613</c:v>
                      </c:pt>
                      <c:pt idx="5452">
                        <c:v>1.8923726851857781</c:v>
                      </c:pt>
                      <c:pt idx="5453">
                        <c:v>1.8926157407399431</c:v>
                      </c:pt>
                      <c:pt idx="5454">
                        <c:v>1.8928587962941081</c:v>
                      </c:pt>
                      <c:pt idx="5455">
                        <c:v>1.8931018518482732</c:v>
                      </c:pt>
                      <c:pt idx="5456">
                        <c:v>1.8933449074097142</c:v>
                      </c:pt>
                      <c:pt idx="5457">
                        <c:v>1.8935879629638792</c:v>
                      </c:pt>
                      <c:pt idx="5458">
                        <c:v>1.8938310185180443</c:v>
                      </c:pt>
                      <c:pt idx="5459">
                        <c:v>1.8940740740722093</c:v>
                      </c:pt>
                      <c:pt idx="5460">
                        <c:v>1.8943171296263743</c:v>
                      </c:pt>
                      <c:pt idx="5461">
                        <c:v>1.8945601851878153</c:v>
                      </c:pt>
                      <c:pt idx="5462">
                        <c:v>1.8948032407419804</c:v>
                      </c:pt>
                      <c:pt idx="5463">
                        <c:v>1.8950462962961454</c:v>
                      </c:pt>
                      <c:pt idx="5464">
                        <c:v>1.8952893518503104</c:v>
                      </c:pt>
                      <c:pt idx="5465">
                        <c:v>1.8955324074044755</c:v>
                      </c:pt>
                      <c:pt idx="5466">
                        <c:v>1.8957754629659165</c:v>
                      </c:pt>
                      <c:pt idx="5467">
                        <c:v>1.8960185185200815</c:v>
                      </c:pt>
                      <c:pt idx="5468">
                        <c:v>1.8962615740742466</c:v>
                      </c:pt>
                      <c:pt idx="5469">
                        <c:v>1.8965046296284116</c:v>
                      </c:pt>
                      <c:pt idx="5470">
                        <c:v>1.8967476851825766</c:v>
                      </c:pt>
                      <c:pt idx="5471">
                        <c:v>1.8969907407367417</c:v>
                      </c:pt>
                      <c:pt idx="5472">
                        <c:v>1.8972337962981827</c:v>
                      </c:pt>
                      <c:pt idx="5473">
                        <c:v>1.8974768518523477</c:v>
                      </c:pt>
                      <c:pt idx="5474">
                        <c:v>1.8977199074065128</c:v>
                      </c:pt>
                      <c:pt idx="5475">
                        <c:v>1.8979629629606778</c:v>
                      </c:pt>
                      <c:pt idx="5476">
                        <c:v>1.8982060185148428</c:v>
                      </c:pt>
                      <c:pt idx="5477">
                        <c:v>1.8984490740762838</c:v>
                      </c:pt>
                      <c:pt idx="5478">
                        <c:v>1.8986921296304489</c:v>
                      </c:pt>
                      <c:pt idx="5479">
                        <c:v>1.8989351851846139</c:v>
                      </c:pt>
                      <c:pt idx="5480">
                        <c:v>1.8991782407387789</c:v>
                      </c:pt>
                      <c:pt idx="5481">
                        <c:v>1.899421296292944</c:v>
                      </c:pt>
                      <c:pt idx="5482">
                        <c:v>1.899664351854385</c:v>
                      </c:pt>
                      <c:pt idx="5483">
                        <c:v>1.89990740740855</c:v>
                      </c:pt>
                      <c:pt idx="5484">
                        <c:v>1.9001504629627151</c:v>
                      </c:pt>
                      <c:pt idx="5485">
                        <c:v>1.9003935185168801</c:v>
                      </c:pt>
                      <c:pt idx="5486">
                        <c:v>1.9006365740710451</c:v>
                      </c:pt>
                      <c:pt idx="5487">
                        <c:v>1.9008796296324861</c:v>
                      </c:pt>
                      <c:pt idx="5488">
                        <c:v>1.9011226851866512</c:v>
                      </c:pt>
                      <c:pt idx="5489">
                        <c:v>1.9013657407408162</c:v>
                      </c:pt>
                      <c:pt idx="5490">
                        <c:v>1.9016087962949813</c:v>
                      </c:pt>
                      <c:pt idx="5491">
                        <c:v>1.9018518518491463</c:v>
                      </c:pt>
                      <c:pt idx="5492">
                        <c:v>1.9020949074033113</c:v>
                      </c:pt>
                      <c:pt idx="5493">
                        <c:v>1.9023379629647523</c:v>
                      </c:pt>
                      <c:pt idx="5494">
                        <c:v>1.9025810185189174</c:v>
                      </c:pt>
                      <c:pt idx="5495">
                        <c:v>1.9028240740730824</c:v>
                      </c:pt>
                      <c:pt idx="5496">
                        <c:v>1.9030671296272474</c:v>
                      </c:pt>
                      <c:pt idx="5497">
                        <c:v>1.9033217592581921</c:v>
                      </c:pt>
                      <c:pt idx="5498">
                        <c:v>1.9035648148123572</c:v>
                      </c:pt>
                      <c:pt idx="5499">
                        <c:v>1.9038078703665222</c:v>
                      </c:pt>
                      <c:pt idx="5500">
                        <c:v>1.9040509259279632</c:v>
                      </c:pt>
                      <c:pt idx="5501">
                        <c:v>1.9042939814821283</c:v>
                      </c:pt>
                      <c:pt idx="5502">
                        <c:v>1.9045370370362933</c:v>
                      </c:pt>
                      <c:pt idx="5503">
                        <c:v>1.9047800925904583</c:v>
                      </c:pt>
                      <c:pt idx="5504">
                        <c:v>1.9050231481446234</c:v>
                      </c:pt>
                      <c:pt idx="5505">
                        <c:v>1.9052662037060644</c:v>
                      </c:pt>
                      <c:pt idx="5506">
                        <c:v>1.9055092592602294</c:v>
                      </c:pt>
                      <c:pt idx="5507">
                        <c:v>1.9057523148143944</c:v>
                      </c:pt>
                      <c:pt idx="5508">
                        <c:v>1.9059953703685595</c:v>
                      </c:pt>
                      <c:pt idx="5509">
                        <c:v>1.9062384259227245</c:v>
                      </c:pt>
                      <c:pt idx="5510">
                        <c:v>1.9064814814841655</c:v>
                      </c:pt>
                      <c:pt idx="5511">
                        <c:v>1.9067245370383306</c:v>
                      </c:pt>
                      <c:pt idx="5512">
                        <c:v>1.9069675925924956</c:v>
                      </c:pt>
                      <c:pt idx="5513">
                        <c:v>1.9072106481466606</c:v>
                      </c:pt>
                      <c:pt idx="5514">
                        <c:v>1.9074537037008257</c:v>
                      </c:pt>
                      <c:pt idx="5515">
                        <c:v>1.9076967592622667</c:v>
                      </c:pt>
                      <c:pt idx="5516">
                        <c:v>1.9079398148164317</c:v>
                      </c:pt>
                      <c:pt idx="5517">
                        <c:v>1.9081828703705968</c:v>
                      </c:pt>
                      <c:pt idx="5518">
                        <c:v>1.9084259259247618</c:v>
                      </c:pt>
                      <c:pt idx="5519">
                        <c:v>1.9086689814789268</c:v>
                      </c:pt>
                      <c:pt idx="5520">
                        <c:v>1.9089120370330919</c:v>
                      </c:pt>
                      <c:pt idx="5521">
                        <c:v>1.9091550925945329</c:v>
                      </c:pt>
                      <c:pt idx="5522">
                        <c:v>1.9093981481486979</c:v>
                      </c:pt>
                      <c:pt idx="5523">
                        <c:v>1.9096412037028629</c:v>
                      </c:pt>
                      <c:pt idx="5524">
                        <c:v>1.909884259257028</c:v>
                      </c:pt>
                      <c:pt idx="5525">
                        <c:v>1.910127314811193</c:v>
                      </c:pt>
                      <c:pt idx="5526">
                        <c:v>1.910370370372634</c:v>
                      </c:pt>
                      <c:pt idx="5527">
                        <c:v>1.9106134259267991</c:v>
                      </c:pt>
                      <c:pt idx="5528">
                        <c:v>1.9108564814809641</c:v>
                      </c:pt>
                      <c:pt idx="5529">
                        <c:v>1.9110995370351291</c:v>
                      </c:pt>
                      <c:pt idx="5530">
                        <c:v>1.9113425925892942</c:v>
                      </c:pt>
                      <c:pt idx="5531">
                        <c:v>1.9115856481507352</c:v>
                      </c:pt>
                      <c:pt idx="5532">
                        <c:v>1.9118287037049002</c:v>
                      </c:pt>
                      <c:pt idx="5533">
                        <c:v>1.9120717592590653</c:v>
                      </c:pt>
                      <c:pt idx="5534">
                        <c:v>1.9123148148132303</c:v>
                      </c:pt>
                      <c:pt idx="5535">
                        <c:v>1.9125578703673953</c:v>
                      </c:pt>
                      <c:pt idx="5536">
                        <c:v>1.9128009259288363</c:v>
                      </c:pt>
                      <c:pt idx="5537">
                        <c:v>1.9130439814830014</c:v>
                      </c:pt>
                      <c:pt idx="5538">
                        <c:v>1.9132870370371664</c:v>
                      </c:pt>
                      <c:pt idx="5539">
                        <c:v>1.9135300925913314</c:v>
                      </c:pt>
                      <c:pt idx="5540">
                        <c:v>1.9137731481454965</c:v>
                      </c:pt>
                      <c:pt idx="5541">
                        <c:v>1.9140162036996615</c:v>
                      </c:pt>
                      <c:pt idx="5542">
                        <c:v>1.9142592592611025</c:v>
                      </c:pt>
                      <c:pt idx="5543">
                        <c:v>1.9145023148152676</c:v>
                      </c:pt>
                      <c:pt idx="5544">
                        <c:v>1.9147453703694326</c:v>
                      </c:pt>
                      <c:pt idx="5545">
                        <c:v>1.9149884259235976</c:v>
                      </c:pt>
                      <c:pt idx="5546">
                        <c:v>1.9152430555545423</c:v>
                      </c:pt>
                      <c:pt idx="5547">
                        <c:v>1.9154861111087074</c:v>
                      </c:pt>
                      <c:pt idx="5548">
                        <c:v>1.9157291666628724</c:v>
                      </c:pt>
                      <c:pt idx="5549">
                        <c:v>1.9159722222243134</c:v>
                      </c:pt>
                      <c:pt idx="5550">
                        <c:v>1.9162152777784784</c:v>
                      </c:pt>
                      <c:pt idx="5551">
                        <c:v>1.9164583333326435</c:v>
                      </c:pt>
                      <c:pt idx="5552">
                        <c:v>1.9167013888868085</c:v>
                      </c:pt>
                      <c:pt idx="5553">
                        <c:v>1.9169444444409736</c:v>
                      </c:pt>
                      <c:pt idx="5554">
                        <c:v>1.9171875000024146</c:v>
                      </c:pt>
                      <c:pt idx="5555">
                        <c:v>1.9174305555565796</c:v>
                      </c:pt>
                      <c:pt idx="5556">
                        <c:v>1.9176736111107446</c:v>
                      </c:pt>
                      <c:pt idx="5557">
                        <c:v>1.9179166666649097</c:v>
                      </c:pt>
                      <c:pt idx="5558">
                        <c:v>1.9181597222190747</c:v>
                      </c:pt>
                      <c:pt idx="5559">
                        <c:v>1.9184027777805157</c:v>
                      </c:pt>
                      <c:pt idx="5560">
                        <c:v>1.9186458333346808</c:v>
                      </c:pt>
                      <c:pt idx="5561">
                        <c:v>1.9188888888888458</c:v>
                      </c:pt>
                      <c:pt idx="5562">
                        <c:v>1.9191319444430108</c:v>
                      </c:pt>
                      <c:pt idx="5563">
                        <c:v>1.9193749999971759</c:v>
                      </c:pt>
                      <c:pt idx="5564">
                        <c:v>1.9196180555586169</c:v>
                      </c:pt>
                      <c:pt idx="5565">
                        <c:v>1.9198611111127819</c:v>
                      </c:pt>
                      <c:pt idx="5566">
                        <c:v>1.9201041666669469</c:v>
                      </c:pt>
                      <c:pt idx="5567">
                        <c:v>1.920347222221112</c:v>
                      </c:pt>
                      <c:pt idx="5568">
                        <c:v>1.920590277775277</c:v>
                      </c:pt>
                      <c:pt idx="5569">
                        <c:v>1.9208333333294421</c:v>
                      </c:pt>
                      <c:pt idx="5570">
                        <c:v>1.9210763888908831</c:v>
                      </c:pt>
                      <c:pt idx="5571">
                        <c:v>1.9213194444450481</c:v>
                      </c:pt>
                      <c:pt idx="5572">
                        <c:v>1.9215624999992131</c:v>
                      </c:pt>
                      <c:pt idx="5573">
                        <c:v>1.9218055555533782</c:v>
                      </c:pt>
                      <c:pt idx="5574">
                        <c:v>1.9220486111075432</c:v>
                      </c:pt>
                      <c:pt idx="5575">
                        <c:v>1.9222916666689842</c:v>
                      </c:pt>
                      <c:pt idx="5576">
                        <c:v>1.9225347222231493</c:v>
                      </c:pt>
                      <c:pt idx="5577">
                        <c:v>1.9227777777773143</c:v>
                      </c:pt>
                      <c:pt idx="5578">
                        <c:v>1.9230208333314793</c:v>
                      </c:pt>
                      <c:pt idx="5579">
                        <c:v>1.9232638888856444</c:v>
                      </c:pt>
                      <c:pt idx="5580">
                        <c:v>1.9235069444470854</c:v>
                      </c:pt>
                      <c:pt idx="5581">
                        <c:v>1.9237500000012504</c:v>
                      </c:pt>
                      <c:pt idx="5582">
                        <c:v>1.9239930555554154</c:v>
                      </c:pt>
                      <c:pt idx="5583">
                        <c:v>1.9242361111095805</c:v>
                      </c:pt>
                      <c:pt idx="5584">
                        <c:v>1.9244791666637455</c:v>
                      </c:pt>
                      <c:pt idx="5585">
                        <c:v>1.9247222222251865</c:v>
                      </c:pt>
                      <c:pt idx="5586">
                        <c:v>1.9249652777793516</c:v>
                      </c:pt>
                      <c:pt idx="5587">
                        <c:v>1.9252083333335166</c:v>
                      </c:pt>
                      <c:pt idx="5588">
                        <c:v>1.9254513888876816</c:v>
                      </c:pt>
                      <c:pt idx="5589">
                        <c:v>1.9256944444418467</c:v>
                      </c:pt>
                      <c:pt idx="5590">
                        <c:v>1.9259374999960117</c:v>
                      </c:pt>
                      <c:pt idx="5591">
                        <c:v>1.9261805555574527</c:v>
                      </c:pt>
                      <c:pt idx="5592">
                        <c:v>1.9264236111116178</c:v>
                      </c:pt>
                      <c:pt idx="5593">
                        <c:v>1.9266666666657828</c:v>
                      </c:pt>
                      <c:pt idx="5594">
                        <c:v>1.9269212962967275</c:v>
                      </c:pt>
                      <c:pt idx="5595">
                        <c:v>1.9271643518508925</c:v>
                      </c:pt>
                      <c:pt idx="5596">
                        <c:v>1.9274074074050576</c:v>
                      </c:pt>
                      <c:pt idx="5597">
                        <c:v>1.9276504629592226</c:v>
                      </c:pt>
                      <c:pt idx="5598">
                        <c:v>1.9278935185206636</c:v>
                      </c:pt>
                      <c:pt idx="5599">
                        <c:v>1.9281365740748286</c:v>
                      </c:pt>
                      <c:pt idx="5600">
                        <c:v>1.9283796296289937</c:v>
                      </c:pt>
                      <c:pt idx="5601">
                        <c:v>1.9286226851831587</c:v>
                      </c:pt>
                      <c:pt idx="5602">
                        <c:v>1.9288657407373238</c:v>
                      </c:pt>
                      <c:pt idx="5603">
                        <c:v>1.9291087962987647</c:v>
                      </c:pt>
                      <c:pt idx="5604">
                        <c:v>1.9293518518529298</c:v>
                      </c:pt>
                      <c:pt idx="5605">
                        <c:v>1.9295949074070948</c:v>
                      </c:pt>
                      <c:pt idx="5606">
                        <c:v>1.9298379629612599</c:v>
                      </c:pt>
                      <c:pt idx="5607">
                        <c:v>1.9300810185154249</c:v>
                      </c:pt>
                      <c:pt idx="5608">
                        <c:v>1.9303240740768659</c:v>
                      </c:pt>
                      <c:pt idx="5609">
                        <c:v>1.9305671296310309</c:v>
                      </c:pt>
                      <c:pt idx="5610">
                        <c:v>1.930810185185196</c:v>
                      </c:pt>
                      <c:pt idx="5611">
                        <c:v>1.931053240739361</c:v>
                      </c:pt>
                      <c:pt idx="5612">
                        <c:v>1.9312962962935261</c:v>
                      </c:pt>
                      <c:pt idx="5613">
                        <c:v>1.9315393518549671</c:v>
                      </c:pt>
                      <c:pt idx="5614">
                        <c:v>1.9317824074091321</c:v>
                      </c:pt>
                      <c:pt idx="5615">
                        <c:v>1.9320254629632971</c:v>
                      </c:pt>
                      <c:pt idx="5616">
                        <c:v>1.9322685185174622</c:v>
                      </c:pt>
                      <c:pt idx="5617">
                        <c:v>1.9325115740716272</c:v>
                      </c:pt>
                      <c:pt idx="5618">
                        <c:v>1.9327546296257923</c:v>
                      </c:pt>
                      <c:pt idx="5619">
                        <c:v>1.9329976851872332</c:v>
                      </c:pt>
                      <c:pt idx="5620">
                        <c:v>1.9332407407413983</c:v>
                      </c:pt>
                      <c:pt idx="5621">
                        <c:v>1.9334837962955633</c:v>
                      </c:pt>
                      <c:pt idx="5622">
                        <c:v>1.9337268518497284</c:v>
                      </c:pt>
                      <c:pt idx="5623">
                        <c:v>1.9339699074038934</c:v>
                      </c:pt>
                      <c:pt idx="5624">
                        <c:v>1.9342129629653344</c:v>
                      </c:pt>
                      <c:pt idx="5625">
                        <c:v>1.9344560185194994</c:v>
                      </c:pt>
                      <c:pt idx="5626">
                        <c:v>1.9346990740736645</c:v>
                      </c:pt>
                      <c:pt idx="5627">
                        <c:v>1.9349421296278295</c:v>
                      </c:pt>
                      <c:pt idx="5628">
                        <c:v>1.9351851851819946</c:v>
                      </c:pt>
                      <c:pt idx="5629">
                        <c:v>1.9354282407434356</c:v>
                      </c:pt>
                      <c:pt idx="5630">
                        <c:v>1.9356712962976006</c:v>
                      </c:pt>
                      <c:pt idx="5631">
                        <c:v>1.9359143518517656</c:v>
                      </c:pt>
                      <c:pt idx="5632">
                        <c:v>1.9361574074059307</c:v>
                      </c:pt>
                      <c:pt idx="5633">
                        <c:v>1.9364004629600957</c:v>
                      </c:pt>
                      <c:pt idx="5634">
                        <c:v>1.9366435185215367</c:v>
                      </c:pt>
                      <c:pt idx="5635">
                        <c:v>1.9368865740757018</c:v>
                      </c:pt>
                      <c:pt idx="5636">
                        <c:v>1.9371296296298668</c:v>
                      </c:pt>
                      <c:pt idx="5637">
                        <c:v>1.9373726851840318</c:v>
                      </c:pt>
                      <c:pt idx="5638">
                        <c:v>1.9376157407381969</c:v>
                      </c:pt>
                      <c:pt idx="5639">
                        <c:v>1.9378587962923619</c:v>
                      </c:pt>
                      <c:pt idx="5640">
                        <c:v>1.9381018518538029</c:v>
                      </c:pt>
                      <c:pt idx="5641">
                        <c:v>1.9383449074079679</c:v>
                      </c:pt>
                      <c:pt idx="5642">
                        <c:v>1.938587962962133</c:v>
                      </c:pt>
                      <c:pt idx="5643">
                        <c:v>1.9388425925930777</c:v>
                      </c:pt>
                      <c:pt idx="5644">
                        <c:v>1.9390856481472427</c:v>
                      </c:pt>
                      <c:pt idx="5645">
                        <c:v>1.9393287037014078</c:v>
                      </c:pt>
                      <c:pt idx="5646">
                        <c:v>1.9395717592555728</c:v>
                      </c:pt>
                      <c:pt idx="5647">
                        <c:v>1.9398148148170138</c:v>
                      </c:pt>
                      <c:pt idx="5648">
                        <c:v>1.9400578703711788</c:v>
                      </c:pt>
                      <c:pt idx="5649">
                        <c:v>1.9403009259253439</c:v>
                      </c:pt>
                      <c:pt idx="5650">
                        <c:v>1.9405439814795089</c:v>
                      </c:pt>
                      <c:pt idx="5651">
                        <c:v>1.9407870370336739</c:v>
                      </c:pt>
                      <c:pt idx="5652">
                        <c:v>1.9410300925951149</c:v>
                      </c:pt>
                      <c:pt idx="5653">
                        <c:v>1.94127314814928</c:v>
                      </c:pt>
                      <c:pt idx="5654">
                        <c:v>1.941516203703445</c:v>
                      </c:pt>
                      <c:pt idx="5655">
                        <c:v>1.9417592592576101</c:v>
                      </c:pt>
                      <c:pt idx="5656">
                        <c:v>1.9420023148117751</c:v>
                      </c:pt>
                      <c:pt idx="5657">
                        <c:v>1.9422453703732161</c:v>
                      </c:pt>
                      <c:pt idx="5658">
                        <c:v>1.9424884259273811</c:v>
                      </c:pt>
                      <c:pt idx="5659">
                        <c:v>1.9427314814815462</c:v>
                      </c:pt>
                      <c:pt idx="5660">
                        <c:v>1.9429745370357112</c:v>
                      </c:pt>
                      <c:pt idx="5661">
                        <c:v>1.9432175925898763</c:v>
                      </c:pt>
                      <c:pt idx="5662">
                        <c:v>1.9434606481440413</c:v>
                      </c:pt>
                      <c:pt idx="5663">
                        <c:v>1.9437037037054823</c:v>
                      </c:pt>
                      <c:pt idx="5664">
                        <c:v>1.9439467592596473</c:v>
                      </c:pt>
                      <c:pt idx="5665">
                        <c:v>1.9441898148138124</c:v>
                      </c:pt>
                      <c:pt idx="5666">
                        <c:v>1.9444328703679774</c:v>
                      </c:pt>
                      <c:pt idx="5667">
                        <c:v>1.9446759259221424</c:v>
                      </c:pt>
                      <c:pt idx="5668">
                        <c:v>1.9449189814835834</c:v>
                      </c:pt>
                      <c:pt idx="5669">
                        <c:v>1.9451620370377485</c:v>
                      </c:pt>
                      <c:pt idx="5670">
                        <c:v>1.9454050925919135</c:v>
                      </c:pt>
                      <c:pt idx="5671">
                        <c:v>1.9456481481460786</c:v>
                      </c:pt>
                      <c:pt idx="5672">
                        <c:v>1.9458912037002436</c:v>
                      </c:pt>
                      <c:pt idx="5673">
                        <c:v>1.9461342592616846</c:v>
                      </c:pt>
                      <c:pt idx="5674">
                        <c:v>1.9463773148158496</c:v>
                      </c:pt>
                      <c:pt idx="5675">
                        <c:v>1.9466203703700147</c:v>
                      </c:pt>
                      <c:pt idx="5676">
                        <c:v>1.9468634259241797</c:v>
                      </c:pt>
                      <c:pt idx="5677">
                        <c:v>1.9471064814783448</c:v>
                      </c:pt>
                      <c:pt idx="5678">
                        <c:v>1.9473495370397857</c:v>
                      </c:pt>
                      <c:pt idx="5679">
                        <c:v>1.9475925925939508</c:v>
                      </c:pt>
                      <c:pt idx="5680">
                        <c:v>1.9478356481481158</c:v>
                      </c:pt>
                      <c:pt idx="5681">
                        <c:v>1.9480787037022809</c:v>
                      </c:pt>
                      <c:pt idx="5682">
                        <c:v>1.9483217592564459</c:v>
                      </c:pt>
                      <c:pt idx="5683">
                        <c:v>1.9485648148178869</c:v>
                      </c:pt>
                      <c:pt idx="5684">
                        <c:v>1.9488078703720519</c:v>
                      </c:pt>
                      <c:pt idx="5685">
                        <c:v>1.949050925926217</c:v>
                      </c:pt>
                      <c:pt idx="5686">
                        <c:v>1.949293981480382</c:v>
                      </c:pt>
                      <c:pt idx="5687">
                        <c:v>1.9495370370345471</c:v>
                      </c:pt>
                      <c:pt idx="5688">
                        <c:v>1.9497800925887121</c:v>
                      </c:pt>
                      <c:pt idx="5689">
                        <c:v>1.9500231481501531</c:v>
                      </c:pt>
                      <c:pt idx="5690">
                        <c:v>1.9502662037043181</c:v>
                      </c:pt>
                      <c:pt idx="5691">
                        <c:v>1.9505092592584832</c:v>
                      </c:pt>
                      <c:pt idx="5692">
                        <c:v>1.9507638888894279</c:v>
                      </c:pt>
                      <c:pt idx="5693">
                        <c:v>1.9510069444435929</c:v>
                      </c:pt>
                      <c:pt idx="5694">
                        <c:v>1.9512499999977579</c:v>
                      </c:pt>
                      <c:pt idx="5695">
                        <c:v>1.951493055551923</c:v>
                      </c:pt>
                      <c:pt idx="5696">
                        <c:v>1.951736111113364</c:v>
                      </c:pt>
                      <c:pt idx="5697">
                        <c:v>1.951979166667529</c:v>
                      </c:pt>
                      <c:pt idx="5698">
                        <c:v>1.9522222222216941</c:v>
                      </c:pt>
                      <c:pt idx="5699">
                        <c:v>1.9524652777758591</c:v>
                      </c:pt>
                      <c:pt idx="5700">
                        <c:v>1.9527083333300241</c:v>
                      </c:pt>
                      <c:pt idx="5701">
                        <c:v>1.9529513888914651</c:v>
                      </c:pt>
                      <c:pt idx="5702">
                        <c:v>1.9531944444456302</c:v>
                      </c:pt>
                      <c:pt idx="5703">
                        <c:v>1.9534374999997952</c:v>
                      </c:pt>
                      <c:pt idx="5704">
                        <c:v>1.9536805555539603</c:v>
                      </c:pt>
                      <c:pt idx="5705">
                        <c:v>1.9539236111081253</c:v>
                      </c:pt>
                      <c:pt idx="5706">
                        <c:v>1.9541666666695663</c:v>
                      </c:pt>
                      <c:pt idx="5707">
                        <c:v>1.9544097222237313</c:v>
                      </c:pt>
                      <c:pt idx="5708">
                        <c:v>1.9546527777778964</c:v>
                      </c:pt>
                      <c:pt idx="5709">
                        <c:v>1.9548958333320614</c:v>
                      </c:pt>
                      <c:pt idx="5710">
                        <c:v>1.9551388888862264</c:v>
                      </c:pt>
                      <c:pt idx="5711">
                        <c:v>1.9553819444403915</c:v>
                      </c:pt>
                      <c:pt idx="5712">
                        <c:v>1.9556250000018325</c:v>
                      </c:pt>
                      <c:pt idx="5713">
                        <c:v>1.9558680555559975</c:v>
                      </c:pt>
                      <c:pt idx="5714">
                        <c:v>1.9561111111101626</c:v>
                      </c:pt>
                      <c:pt idx="5715">
                        <c:v>1.9563541666643276</c:v>
                      </c:pt>
                      <c:pt idx="5716">
                        <c:v>1.9565972222184926</c:v>
                      </c:pt>
                      <c:pt idx="5717">
                        <c:v>1.9568402777799336</c:v>
                      </c:pt>
                      <c:pt idx="5718">
                        <c:v>1.9570833333340987</c:v>
                      </c:pt>
                      <c:pt idx="5719">
                        <c:v>1.9573263888882637</c:v>
                      </c:pt>
                      <c:pt idx="5720">
                        <c:v>1.9575694444424288</c:v>
                      </c:pt>
                      <c:pt idx="5721">
                        <c:v>1.9578124999965938</c:v>
                      </c:pt>
                      <c:pt idx="5722">
                        <c:v>1.9580555555580348</c:v>
                      </c:pt>
                      <c:pt idx="5723">
                        <c:v>1.9582986111121998</c:v>
                      </c:pt>
                      <c:pt idx="5724">
                        <c:v>1.9585416666663649</c:v>
                      </c:pt>
                      <c:pt idx="5725">
                        <c:v>1.9587847222205299</c:v>
                      </c:pt>
                      <c:pt idx="5726">
                        <c:v>1.9590277777746949</c:v>
                      </c:pt>
                      <c:pt idx="5727">
                        <c:v>1.9592708333361359</c:v>
                      </c:pt>
                      <c:pt idx="5728">
                        <c:v>1.959513888890301</c:v>
                      </c:pt>
                      <c:pt idx="5729">
                        <c:v>1.959756944444466</c:v>
                      </c:pt>
                      <c:pt idx="5730">
                        <c:v>1.9599999999986311</c:v>
                      </c:pt>
                      <c:pt idx="5731">
                        <c:v>1.9602430555527961</c:v>
                      </c:pt>
                      <c:pt idx="5732">
                        <c:v>1.9604861111142371</c:v>
                      </c:pt>
                      <c:pt idx="5733">
                        <c:v>1.9607291666684021</c:v>
                      </c:pt>
                      <c:pt idx="5734">
                        <c:v>1.9609722222225672</c:v>
                      </c:pt>
                      <c:pt idx="5735">
                        <c:v>1.9612152777767322</c:v>
                      </c:pt>
                      <c:pt idx="5736">
                        <c:v>1.9614583333308973</c:v>
                      </c:pt>
                      <c:pt idx="5737">
                        <c:v>1.9617013888850623</c:v>
                      </c:pt>
                      <c:pt idx="5738">
                        <c:v>1.9619444444465033</c:v>
                      </c:pt>
                      <c:pt idx="5739">
                        <c:v>1.9621875000006683</c:v>
                      </c:pt>
                      <c:pt idx="5740">
                        <c:v>1.962442129631613</c:v>
                      </c:pt>
                      <c:pt idx="5741">
                        <c:v>1.9626851851857781</c:v>
                      </c:pt>
                      <c:pt idx="5742">
                        <c:v>1.9629282407399431</c:v>
                      </c:pt>
                      <c:pt idx="5743">
                        <c:v>1.9631712962941081</c:v>
                      </c:pt>
                      <c:pt idx="5744">
                        <c:v>1.9634143518482732</c:v>
                      </c:pt>
                      <c:pt idx="5745">
                        <c:v>1.9636574074097142</c:v>
                      </c:pt>
                      <c:pt idx="5746">
                        <c:v>1.9639004629638792</c:v>
                      </c:pt>
                      <c:pt idx="5747">
                        <c:v>1.9641435185180443</c:v>
                      </c:pt>
                      <c:pt idx="5748">
                        <c:v>1.9643865740722093</c:v>
                      </c:pt>
                      <c:pt idx="5749">
                        <c:v>1.9646296296263743</c:v>
                      </c:pt>
                      <c:pt idx="5750">
                        <c:v>1.9648726851878153</c:v>
                      </c:pt>
                      <c:pt idx="5751">
                        <c:v>1.9651157407419804</c:v>
                      </c:pt>
                      <c:pt idx="5752">
                        <c:v>1.9653587962961454</c:v>
                      </c:pt>
                      <c:pt idx="5753">
                        <c:v>1.9656018518503104</c:v>
                      </c:pt>
                      <c:pt idx="5754">
                        <c:v>1.9658449074044755</c:v>
                      </c:pt>
                      <c:pt idx="5755">
                        <c:v>1.9660879629659165</c:v>
                      </c:pt>
                      <c:pt idx="5756">
                        <c:v>1.9663310185200815</c:v>
                      </c:pt>
                      <c:pt idx="5757">
                        <c:v>1.9665740740742466</c:v>
                      </c:pt>
                      <c:pt idx="5758">
                        <c:v>1.9668171296284116</c:v>
                      </c:pt>
                      <c:pt idx="5759">
                        <c:v>1.9670601851825766</c:v>
                      </c:pt>
                      <c:pt idx="5760">
                        <c:v>1.9673032407367417</c:v>
                      </c:pt>
                      <c:pt idx="5761">
                        <c:v>1.9675462962981827</c:v>
                      </c:pt>
                      <c:pt idx="5762">
                        <c:v>1.9677893518523477</c:v>
                      </c:pt>
                      <c:pt idx="5763">
                        <c:v>1.9680324074065128</c:v>
                      </c:pt>
                      <c:pt idx="5764">
                        <c:v>1.9682754629606778</c:v>
                      </c:pt>
                      <c:pt idx="5765">
                        <c:v>1.9685185185148428</c:v>
                      </c:pt>
                      <c:pt idx="5766">
                        <c:v>1.9687615740762838</c:v>
                      </c:pt>
                      <c:pt idx="5767">
                        <c:v>1.9690046296304489</c:v>
                      </c:pt>
                      <c:pt idx="5768">
                        <c:v>1.9692476851846139</c:v>
                      </c:pt>
                      <c:pt idx="5769">
                        <c:v>1.9694907407387789</c:v>
                      </c:pt>
                      <c:pt idx="5770">
                        <c:v>1.969733796292944</c:v>
                      </c:pt>
                      <c:pt idx="5771">
                        <c:v>1.969976851854385</c:v>
                      </c:pt>
                      <c:pt idx="5772">
                        <c:v>1.97021990740855</c:v>
                      </c:pt>
                      <c:pt idx="5773">
                        <c:v>1.9704629629627151</c:v>
                      </c:pt>
                      <c:pt idx="5774">
                        <c:v>1.9707060185168801</c:v>
                      </c:pt>
                      <c:pt idx="5775">
                        <c:v>1.9709490740710451</c:v>
                      </c:pt>
                      <c:pt idx="5776">
                        <c:v>1.9711921296324861</c:v>
                      </c:pt>
                      <c:pt idx="5777">
                        <c:v>1.9714351851866512</c:v>
                      </c:pt>
                      <c:pt idx="5778">
                        <c:v>1.9716782407408162</c:v>
                      </c:pt>
                      <c:pt idx="5779">
                        <c:v>1.9719212962949813</c:v>
                      </c:pt>
                      <c:pt idx="5780">
                        <c:v>1.9721643518491463</c:v>
                      </c:pt>
                      <c:pt idx="5781">
                        <c:v>1.9724074074033113</c:v>
                      </c:pt>
                      <c:pt idx="5782">
                        <c:v>1.9726504629647523</c:v>
                      </c:pt>
                      <c:pt idx="5783">
                        <c:v>1.9728935185189174</c:v>
                      </c:pt>
                      <c:pt idx="5784">
                        <c:v>1.9731365740730824</c:v>
                      </c:pt>
                      <c:pt idx="5785">
                        <c:v>1.9733796296272474</c:v>
                      </c:pt>
                      <c:pt idx="5786">
                        <c:v>1.9736226851814125</c:v>
                      </c:pt>
                      <c:pt idx="5787">
                        <c:v>1.9738657407428535</c:v>
                      </c:pt>
                      <c:pt idx="5788">
                        <c:v>1.9741203703665222</c:v>
                      </c:pt>
                      <c:pt idx="5789">
                        <c:v>1.9743634259279632</c:v>
                      </c:pt>
                      <c:pt idx="5790">
                        <c:v>1.9746064814821283</c:v>
                      </c:pt>
                      <c:pt idx="5791">
                        <c:v>1.9748495370362933</c:v>
                      </c:pt>
                      <c:pt idx="5792">
                        <c:v>1.9750925925904583</c:v>
                      </c:pt>
                      <c:pt idx="5793">
                        <c:v>1.9753356481446234</c:v>
                      </c:pt>
                      <c:pt idx="5794">
                        <c:v>1.9755787037060644</c:v>
                      </c:pt>
                      <c:pt idx="5795">
                        <c:v>1.9758217592602294</c:v>
                      </c:pt>
                      <c:pt idx="5796">
                        <c:v>1.9760648148143944</c:v>
                      </c:pt>
                      <c:pt idx="5797">
                        <c:v>1.9763078703685595</c:v>
                      </c:pt>
                      <c:pt idx="5798">
                        <c:v>1.9765509259227245</c:v>
                      </c:pt>
                      <c:pt idx="5799">
                        <c:v>1.9767939814841655</c:v>
                      </c:pt>
                      <c:pt idx="5800">
                        <c:v>1.9770370370383306</c:v>
                      </c:pt>
                      <c:pt idx="5801">
                        <c:v>1.9772800925924956</c:v>
                      </c:pt>
                      <c:pt idx="5802">
                        <c:v>1.9775231481466606</c:v>
                      </c:pt>
                      <c:pt idx="5803">
                        <c:v>1.9777662037008257</c:v>
                      </c:pt>
                      <c:pt idx="5804">
                        <c:v>1.9780092592622667</c:v>
                      </c:pt>
                      <c:pt idx="5805">
                        <c:v>1.9782523148164317</c:v>
                      </c:pt>
                      <c:pt idx="5806">
                        <c:v>1.9784953703705968</c:v>
                      </c:pt>
                      <c:pt idx="5807">
                        <c:v>1.9787384259247618</c:v>
                      </c:pt>
                      <c:pt idx="5808">
                        <c:v>1.9789814814789268</c:v>
                      </c:pt>
                      <c:pt idx="5809">
                        <c:v>1.9792245370330919</c:v>
                      </c:pt>
                      <c:pt idx="5810">
                        <c:v>1.9794675925945329</c:v>
                      </c:pt>
                      <c:pt idx="5811">
                        <c:v>1.9797106481486979</c:v>
                      </c:pt>
                      <c:pt idx="5812">
                        <c:v>1.9799537037028629</c:v>
                      </c:pt>
                      <c:pt idx="5813">
                        <c:v>1.980196759257028</c:v>
                      </c:pt>
                      <c:pt idx="5814">
                        <c:v>1.980439814811193</c:v>
                      </c:pt>
                      <c:pt idx="5815">
                        <c:v>1.980682870372634</c:v>
                      </c:pt>
                      <c:pt idx="5816">
                        <c:v>1.9809259259267991</c:v>
                      </c:pt>
                      <c:pt idx="5817">
                        <c:v>1.9811689814809641</c:v>
                      </c:pt>
                      <c:pt idx="5818">
                        <c:v>1.9814120370351291</c:v>
                      </c:pt>
                      <c:pt idx="5819">
                        <c:v>1.9816550925892942</c:v>
                      </c:pt>
                      <c:pt idx="5820">
                        <c:v>1.9818981481507352</c:v>
                      </c:pt>
                      <c:pt idx="5821">
                        <c:v>1.9821412037049002</c:v>
                      </c:pt>
                      <c:pt idx="5822">
                        <c:v>1.9823842592590653</c:v>
                      </c:pt>
                      <c:pt idx="5823">
                        <c:v>1.9826273148132303</c:v>
                      </c:pt>
                      <c:pt idx="5824">
                        <c:v>1.9828703703673953</c:v>
                      </c:pt>
                      <c:pt idx="5825">
                        <c:v>1.9831134259288363</c:v>
                      </c:pt>
                      <c:pt idx="5826">
                        <c:v>1.9833564814830014</c:v>
                      </c:pt>
                      <c:pt idx="5827">
                        <c:v>1.9835995370371664</c:v>
                      </c:pt>
                      <c:pt idx="5828">
                        <c:v>1.9838425925913314</c:v>
                      </c:pt>
                      <c:pt idx="5829">
                        <c:v>1.9840856481454965</c:v>
                      </c:pt>
                      <c:pt idx="5830">
                        <c:v>1.9843287036996615</c:v>
                      </c:pt>
                      <c:pt idx="5831">
                        <c:v>1.9845717592611025</c:v>
                      </c:pt>
                      <c:pt idx="5832">
                        <c:v>1.9848148148152676</c:v>
                      </c:pt>
                      <c:pt idx="5833">
                        <c:v>1.9850578703694326</c:v>
                      </c:pt>
                      <c:pt idx="5834">
                        <c:v>1.9853009259235976</c:v>
                      </c:pt>
                      <c:pt idx="5835">
                        <c:v>1.9855439814777627</c:v>
                      </c:pt>
                      <c:pt idx="5836">
                        <c:v>1.9857870370392037</c:v>
                      </c:pt>
                      <c:pt idx="5837">
                        <c:v>1.9860416666628724</c:v>
                      </c:pt>
                      <c:pt idx="5838">
                        <c:v>1.9862847222243134</c:v>
                      </c:pt>
                      <c:pt idx="5839">
                        <c:v>1.9865277777784784</c:v>
                      </c:pt>
                      <c:pt idx="5840">
                        <c:v>1.9867708333326435</c:v>
                      </c:pt>
                      <c:pt idx="5841">
                        <c:v>1.9870138888868085</c:v>
                      </c:pt>
                      <c:pt idx="5842">
                        <c:v>1.9872569444409736</c:v>
                      </c:pt>
                      <c:pt idx="5843">
                        <c:v>1.9875000000024146</c:v>
                      </c:pt>
                      <c:pt idx="5844">
                        <c:v>1.9877430555565796</c:v>
                      </c:pt>
                      <c:pt idx="5845">
                        <c:v>1.9879861111107446</c:v>
                      </c:pt>
                      <c:pt idx="5846">
                        <c:v>1.9882291666649097</c:v>
                      </c:pt>
                      <c:pt idx="5847">
                        <c:v>1.9884722222190747</c:v>
                      </c:pt>
                      <c:pt idx="5848">
                        <c:v>1.9887152777805157</c:v>
                      </c:pt>
                      <c:pt idx="5849">
                        <c:v>1.9889583333346808</c:v>
                      </c:pt>
                      <c:pt idx="5850">
                        <c:v>1.9892013888888458</c:v>
                      </c:pt>
                      <c:pt idx="5851">
                        <c:v>1.9894444444430108</c:v>
                      </c:pt>
                      <c:pt idx="5852">
                        <c:v>1.9896874999971759</c:v>
                      </c:pt>
                      <c:pt idx="5853">
                        <c:v>1.9899305555586169</c:v>
                      </c:pt>
                      <c:pt idx="5854">
                        <c:v>1.9901736111127819</c:v>
                      </c:pt>
                      <c:pt idx="5855">
                        <c:v>1.9904166666669469</c:v>
                      </c:pt>
                      <c:pt idx="5856">
                        <c:v>1.990659722221112</c:v>
                      </c:pt>
                      <c:pt idx="5857">
                        <c:v>1.990902777775277</c:v>
                      </c:pt>
                      <c:pt idx="5858">
                        <c:v>1.9911458333294421</c:v>
                      </c:pt>
                      <c:pt idx="5859">
                        <c:v>1.9913888888908831</c:v>
                      </c:pt>
                      <c:pt idx="5860">
                        <c:v>1.9916319444450481</c:v>
                      </c:pt>
                      <c:pt idx="5861">
                        <c:v>1.9918749999992131</c:v>
                      </c:pt>
                      <c:pt idx="5862">
                        <c:v>1.9921180555533782</c:v>
                      </c:pt>
                      <c:pt idx="5863">
                        <c:v>1.9923611111075432</c:v>
                      </c:pt>
                      <c:pt idx="5864">
                        <c:v>1.9926041666689842</c:v>
                      </c:pt>
                      <c:pt idx="5865">
                        <c:v>1.9928472222231493</c:v>
                      </c:pt>
                      <c:pt idx="5866">
                        <c:v>1.9930902777773143</c:v>
                      </c:pt>
                      <c:pt idx="5867">
                        <c:v>1.9933333333314793</c:v>
                      </c:pt>
                      <c:pt idx="5868">
                        <c:v>1.9935763888856444</c:v>
                      </c:pt>
                      <c:pt idx="5869">
                        <c:v>1.9938194444470854</c:v>
                      </c:pt>
                      <c:pt idx="5870">
                        <c:v>1.9940625000012504</c:v>
                      </c:pt>
                      <c:pt idx="5871">
                        <c:v>1.9943055555554154</c:v>
                      </c:pt>
                      <c:pt idx="5872">
                        <c:v>1.9945486111095805</c:v>
                      </c:pt>
                      <c:pt idx="5873">
                        <c:v>1.9947916666637455</c:v>
                      </c:pt>
                      <c:pt idx="5874">
                        <c:v>1.9950347222251865</c:v>
                      </c:pt>
                      <c:pt idx="5875">
                        <c:v>1.9952777777793516</c:v>
                      </c:pt>
                      <c:pt idx="5876">
                        <c:v>1.9955208333335166</c:v>
                      </c:pt>
                      <c:pt idx="5877">
                        <c:v>1.9957638888876816</c:v>
                      </c:pt>
                      <c:pt idx="5878">
                        <c:v>1.9960069444418467</c:v>
                      </c:pt>
                      <c:pt idx="5879">
                        <c:v>1.9962499999960117</c:v>
                      </c:pt>
                      <c:pt idx="5880">
                        <c:v>1.9964930555574527</c:v>
                      </c:pt>
                      <c:pt idx="5881">
                        <c:v>1.9967361111116178</c:v>
                      </c:pt>
                      <c:pt idx="5882">
                        <c:v>1.9969791666657828</c:v>
                      </c:pt>
                      <c:pt idx="5883">
                        <c:v>1.9972222222199478</c:v>
                      </c:pt>
                      <c:pt idx="5884">
                        <c:v>1.9974652777741129</c:v>
                      </c:pt>
                      <c:pt idx="5885">
                        <c:v>1.9977199074050576</c:v>
                      </c:pt>
                      <c:pt idx="5886">
                        <c:v>1.9979629629592226</c:v>
                      </c:pt>
                      <c:pt idx="5887">
                        <c:v>1.9982060185206636</c:v>
                      </c:pt>
                      <c:pt idx="5888">
                        <c:v>1.9984490740748286</c:v>
                      </c:pt>
                      <c:pt idx="5889">
                        <c:v>1.9986921296289937</c:v>
                      </c:pt>
                      <c:pt idx="5890">
                        <c:v>1.9989351851831587</c:v>
                      </c:pt>
                      <c:pt idx="5891">
                        <c:v>1.9991782407373238</c:v>
                      </c:pt>
                      <c:pt idx="5892">
                        <c:v>1.9994212962987647</c:v>
                      </c:pt>
                      <c:pt idx="5893">
                        <c:v>1.9996643518529298</c:v>
                      </c:pt>
                      <c:pt idx="5894">
                        <c:v>1.9999074074070948</c:v>
                      </c:pt>
                      <c:pt idx="5895">
                        <c:v>2.0001504629612601</c:v>
                      </c:pt>
                      <c:pt idx="5896">
                        <c:v>2.0003935185154251</c:v>
                      </c:pt>
                      <c:pt idx="5897">
                        <c:v>2.0006365740768661</c:v>
                      </c:pt>
                      <c:pt idx="5898">
                        <c:v>2.0008796296310312</c:v>
                      </c:pt>
                      <c:pt idx="5899">
                        <c:v>2.0011226851851962</c:v>
                      </c:pt>
                      <c:pt idx="5900">
                        <c:v>2.0013657407393612</c:v>
                      </c:pt>
                      <c:pt idx="5901">
                        <c:v>2.0016087962935263</c:v>
                      </c:pt>
                      <c:pt idx="5902">
                        <c:v>2.0018518518549673</c:v>
                      </c:pt>
                      <c:pt idx="5903">
                        <c:v>2.0020949074091323</c:v>
                      </c:pt>
                      <c:pt idx="5904">
                        <c:v>2.0023379629632974</c:v>
                      </c:pt>
                      <c:pt idx="5905">
                        <c:v>2.0025810185174624</c:v>
                      </c:pt>
                      <c:pt idx="5906">
                        <c:v>2.0028240740716274</c:v>
                      </c:pt>
                      <c:pt idx="5907">
                        <c:v>2.0030671296257925</c:v>
                      </c:pt>
                      <c:pt idx="5908">
                        <c:v>2.0033101851872335</c:v>
                      </c:pt>
                      <c:pt idx="5909">
                        <c:v>2.0035532407413985</c:v>
                      </c:pt>
                      <c:pt idx="5910">
                        <c:v>2.0037962962955636</c:v>
                      </c:pt>
                      <c:pt idx="5911">
                        <c:v>2.0040393518497286</c:v>
                      </c:pt>
                      <c:pt idx="5912">
                        <c:v>2.0042824074038936</c:v>
                      </c:pt>
                      <c:pt idx="5913">
                        <c:v>2.0045254629653346</c:v>
                      </c:pt>
                      <c:pt idx="5914">
                        <c:v>2.0047685185194997</c:v>
                      </c:pt>
                      <c:pt idx="5915">
                        <c:v>2.0050115740736647</c:v>
                      </c:pt>
                      <c:pt idx="5916">
                        <c:v>2.0052546296278297</c:v>
                      </c:pt>
                      <c:pt idx="5917">
                        <c:v>2.0054976851819948</c:v>
                      </c:pt>
                      <c:pt idx="5918">
                        <c:v>2.0057407407434358</c:v>
                      </c:pt>
                      <c:pt idx="5919">
                        <c:v>2.0059837962976008</c:v>
                      </c:pt>
                      <c:pt idx="5920">
                        <c:v>2.0062268518517659</c:v>
                      </c:pt>
                      <c:pt idx="5921">
                        <c:v>2.0064699074059309</c:v>
                      </c:pt>
                      <c:pt idx="5922">
                        <c:v>2.0067129629600959</c:v>
                      </c:pt>
                      <c:pt idx="5923">
                        <c:v>2.0069560185215369</c:v>
                      </c:pt>
                      <c:pt idx="5924">
                        <c:v>2.007199074075702</c:v>
                      </c:pt>
                      <c:pt idx="5925">
                        <c:v>2.007442129629867</c:v>
                      </c:pt>
                      <c:pt idx="5926">
                        <c:v>2.0076851851840321</c:v>
                      </c:pt>
                      <c:pt idx="5927">
                        <c:v>2.0079282407381971</c:v>
                      </c:pt>
                      <c:pt idx="5928">
                        <c:v>2.0081712962923621</c:v>
                      </c:pt>
                      <c:pt idx="5929">
                        <c:v>2.0084143518538031</c:v>
                      </c:pt>
                      <c:pt idx="5930">
                        <c:v>2.0086574074079682</c:v>
                      </c:pt>
                      <c:pt idx="5931">
                        <c:v>2.0089004629621332</c:v>
                      </c:pt>
                      <c:pt idx="5932">
                        <c:v>2.0091435185162982</c:v>
                      </c:pt>
                      <c:pt idx="5933">
                        <c:v>2.0093865740704633</c:v>
                      </c:pt>
                      <c:pt idx="5934">
                        <c:v>2.009641203701408</c:v>
                      </c:pt>
                      <c:pt idx="5935">
                        <c:v>2.009884259255573</c:v>
                      </c:pt>
                      <c:pt idx="5936">
                        <c:v>2.010127314817014</c:v>
                      </c:pt>
                      <c:pt idx="5937">
                        <c:v>2.010370370371179</c:v>
                      </c:pt>
                      <c:pt idx="5938">
                        <c:v>2.0106134259253441</c:v>
                      </c:pt>
                      <c:pt idx="5939">
                        <c:v>2.0108564814795091</c:v>
                      </c:pt>
                      <c:pt idx="5940">
                        <c:v>2.0110995370336742</c:v>
                      </c:pt>
                      <c:pt idx="5941">
                        <c:v>2.0113425925951152</c:v>
                      </c:pt>
                      <c:pt idx="5942">
                        <c:v>2.0115856481492802</c:v>
                      </c:pt>
                      <c:pt idx="5943">
                        <c:v>2.0118287037034452</c:v>
                      </c:pt>
                      <c:pt idx="5944">
                        <c:v>2.0120717592576103</c:v>
                      </c:pt>
                      <c:pt idx="5945">
                        <c:v>2.0123148148117753</c:v>
                      </c:pt>
                      <c:pt idx="5946">
                        <c:v>2.0125578703732163</c:v>
                      </c:pt>
                      <c:pt idx="5947">
                        <c:v>2.0128009259273814</c:v>
                      </c:pt>
                      <c:pt idx="5948">
                        <c:v>2.0130439814815464</c:v>
                      </c:pt>
                      <c:pt idx="5949">
                        <c:v>2.0132870370357114</c:v>
                      </c:pt>
                      <c:pt idx="5950">
                        <c:v>2.0135300925898765</c:v>
                      </c:pt>
                      <c:pt idx="5951">
                        <c:v>2.0137731481440415</c:v>
                      </c:pt>
                      <c:pt idx="5952">
                        <c:v>2.0140162037054825</c:v>
                      </c:pt>
                      <c:pt idx="5953">
                        <c:v>2.0142592592596475</c:v>
                      </c:pt>
                      <c:pt idx="5954">
                        <c:v>2.0145023148138126</c:v>
                      </c:pt>
                      <c:pt idx="5955">
                        <c:v>2.0147453703679776</c:v>
                      </c:pt>
                      <c:pt idx="5956">
                        <c:v>2.0149884259221427</c:v>
                      </c:pt>
                      <c:pt idx="5957">
                        <c:v>2.0152314814835837</c:v>
                      </c:pt>
                      <c:pt idx="5958">
                        <c:v>2.0154745370377487</c:v>
                      </c:pt>
                      <c:pt idx="5959">
                        <c:v>2.0157175925919137</c:v>
                      </c:pt>
                      <c:pt idx="5960">
                        <c:v>2.0159606481460788</c:v>
                      </c:pt>
                      <c:pt idx="5961">
                        <c:v>2.0162037037002438</c:v>
                      </c:pt>
                      <c:pt idx="5962">
                        <c:v>2.0164467592616848</c:v>
                      </c:pt>
                      <c:pt idx="5963">
                        <c:v>2.0166898148158499</c:v>
                      </c:pt>
                      <c:pt idx="5964">
                        <c:v>2.0169328703700149</c:v>
                      </c:pt>
                      <c:pt idx="5965">
                        <c:v>2.0171759259241799</c:v>
                      </c:pt>
                      <c:pt idx="5966">
                        <c:v>2.017418981478345</c:v>
                      </c:pt>
                      <c:pt idx="5967">
                        <c:v>2.017662037039786</c:v>
                      </c:pt>
                      <c:pt idx="5968">
                        <c:v>2.017905092593951</c:v>
                      </c:pt>
                      <c:pt idx="5969">
                        <c:v>2.0181481481481161</c:v>
                      </c:pt>
                      <c:pt idx="5970">
                        <c:v>2.0183912037022811</c:v>
                      </c:pt>
                      <c:pt idx="5971">
                        <c:v>2.0186342592564461</c:v>
                      </c:pt>
                      <c:pt idx="5972">
                        <c:v>2.0188773148178871</c:v>
                      </c:pt>
                      <c:pt idx="5973">
                        <c:v>2.0191203703720522</c:v>
                      </c:pt>
                      <c:pt idx="5974">
                        <c:v>2.0193634259262172</c:v>
                      </c:pt>
                      <c:pt idx="5975">
                        <c:v>2.0196064814803822</c:v>
                      </c:pt>
                      <c:pt idx="5976">
                        <c:v>2.0198495370345473</c:v>
                      </c:pt>
                      <c:pt idx="5977">
                        <c:v>2.0200925925887123</c:v>
                      </c:pt>
                      <c:pt idx="5978">
                        <c:v>2.0203356481501533</c:v>
                      </c:pt>
                      <c:pt idx="5979">
                        <c:v>2.0205787037043184</c:v>
                      </c:pt>
                      <c:pt idx="5980">
                        <c:v>2.0208217592584834</c:v>
                      </c:pt>
                      <c:pt idx="5981">
                        <c:v>2.0210648148126484</c:v>
                      </c:pt>
                      <c:pt idx="5982">
                        <c:v>2.0213194444435931</c:v>
                      </c:pt>
                      <c:pt idx="5983">
                        <c:v>2.0215624999977582</c:v>
                      </c:pt>
                      <c:pt idx="5984">
                        <c:v>2.0218055555519232</c:v>
                      </c:pt>
                      <c:pt idx="5985">
                        <c:v>2.0220486111133642</c:v>
                      </c:pt>
                      <c:pt idx="5986">
                        <c:v>2.0222916666675292</c:v>
                      </c:pt>
                      <c:pt idx="5987">
                        <c:v>2.0225347222216943</c:v>
                      </c:pt>
                      <c:pt idx="5988">
                        <c:v>2.0227777777758593</c:v>
                      </c:pt>
                      <c:pt idx="5989">
                        <c:v>2.0230208333300244</c:v>
                      </c:pt>
                      <c:pt idx="5990">
                        <c:v>2.0232638888914654</c:v>
                      </c:pt>
                      <c:pt idx="5991">
                        <c:v>2.0235069444456304</c:v>
                      </c:pt>
                      <c:pt idx="5992">
                        <c:v>2.0237499999997954</c:v>
                      </c:pt>
                      <c:pt idx="5993">
                        <c:v>2.0239930555539605</c:v>
                      </c:pt>
                      <c:pt idx="5994">
                        <c:v>2.0242361111081255</c:v>
                      </c:pt>
                      <c:pt idx="5995">
                        <c:v>2.0244791666695665</c:v>
                      </c:pt>
                      <c:pt idx="5996">
                        <c:v>2.0247222222237315</c:v>
                      </c:pt>
                      <c:pt idx="5997">
                        <c:v>2.0249652777778966</c:v>
                      </c:pt>
                      <c:pt idx="5998">
                        <c:v>2.0252083333320616</c:v>
                      </c:pt>
                      <c:pt idx="5999">
                        <c:v>2.0254513888862267</c:v>
                      </c:pt>
                      <c:pt idx="6000">
                        <c:v>2.0256944444403917</c:v>
                      </c:pt>
                      <c:pt idx="6001">
                        <c:v>2.0259375000018327</c:v>
                      </c:pt>
                      <c:pt idx="6002">
                        <c:v>2.0261805555559977</c:v>
                      </c:pt>
                      <c:pt idx="6003">
                        <c:v>2.0264236111101628</c:v>
                      </c:pt>
                      <c:pt idx="6004">
                        <c:v>2.0266666666643278</c:v>
                      </c:pt>
                      <c:pt idx="6005">
                        <c:v>2.0269097222184929</c:v>
                      </c:pt>
                      <c:pt idx="6006">
                        <c:v>2.0271527777799339</c:v>
                      </c:pt>
                      <c:pt idx="6007">
                        <c:v>2.0273958333340989</c:v>
                      </c:pt>
                      <c:pt idx="6008">
                        <c:v>2.0276388888882639</c:v>
                      </c:pt>
                      <c:pt idx="6009">
                        <c:v>2.027881944442429</c:v>
                      </c:pt>
                      <c:pt idx="6010">
                        <c:v>2.028124999996594</c:v>
                      </c:pt>
                      <c:pt idx="6011">
                        <c:v>2.028368055558035</c:v>
                      </c:pt>
                      <c:pt idx="6012">
                        <c:v>2.0286111111122</c:v>
                      </c:pt>
                      <c:pt idx="6013">
                        <c:v>2.0288541666663651</c:v>
                      </c:pt>
                      <c:pt idx="6014">
                        <c:v>2.0290972222205301</c:v>
                      </c:pt>
                      <c:pt idx="6015">
                        <c:v>2.0293402777746952</c:v>
                      </c:pt>
                      <c:pt idx="6016">
                        <c:v>2.0295833333361362</c:v>
                      </c:pt>
                      <c:pt idx="6017">
                        <c:v>2.0298263888903012</c:v>
                      </c:pt>
                      <c:pt idx="6018">
                        <c:v>2.0300694444444662</c:v>
                      </c:pt>
                      <c:pt idx="6019">
                        <c:v>2.0303124999986313</c:v>
                      </c:pt>
                      <c:pt idx="6020">
                        <c:v>2.0305555555527963</c:v>
                      </c:pt>
                      <c:pt idx="6021">
                        <c:v>2.0307986111142373</c:v>
                      </c:pt>
                      <c:pt idx="6022">
                        <c:v>2.0310416666684024</c:v>
                      </c:pt>
                      <c:pt idx="6023">
                        <c:v>2.0312847222225674</c:v>
                      </c:pt>
                      <c:pt idx="6024">
                        <c:v>2.0315277777767324</c:v>
                      </c:pt>
                      <c:pt idx="6025">
                        <c:v>2.0317708333308975</c:v>
                      </c:pt>
                      <c:pt idx="6026">
                        <c:v>2.0320138888850625</c:v>
                      </c:pt>
                      <c:pt idx="6027">
                        <c:v>2.0322569444465035</c:v>
                      </c:pt>
                      <c:pt idx="6028">
                        <c:v>2.0325000000006685</c:v>
                      </c:pt>
                      <c:pt idx="6029">
                        <c:v>2.0327430555548336</c:v>
                      </c:pt>
                      <c:pt idx="6030">
                        <c:v>2.0329861111089986</c:v>
                      </c:pt>
                      <c:pt idx="6031">
                        <c:v>2.0332407407399433</c:v>
                      </c:pt>
                      <c:pt idx="6032">
                        <c:v>2.0334837962941084</c:v>
                      </c:pt>
                      <c:pt idx="6033">
                        <c:v>2.0337268518482734</c:v>
                      </c:pt>
                      <c:pt idx="6034">
                        <c:v>2.0339699074097144</c:v>
                      </c:pt>
                      <c:pt idx="6035">
                        <c:v>2.0342129629638794</c:v>
                      </c:pt>
                      <c:pt idx="6036">
                        <c:v>2.0344560185180445</c:v>
                      </c:pt>
                      <c:pt idx="6037">
                        <c:v>2.0346990740722095</c:v>
                      </c:pt>
                      <c:pt idx="6038">
                        <c:v>2.0349421296263746</c:v>
                      </c:pt>
                      <c:pt idx="6039">
                        <c:v>2.0351851851878155</c:v>
                      </c:pt>
                      <c:pt idx="6040">
                        <c:v>2.0354282407419806</c:v>
                      </c:pt>
                      <c:pt idx="6041">
                        <c:v>2.0356712962961456</c:v>
                      </c:pt>
                      <c:pt idx="6042">
                        <c:v>2.0359143518503107</c:v>
                      </c:pt>
                      <c:pt idx="6043">
                        <c:v>2.0361574074044757</c:v>
                      </c:pt>
                      <c:pt idx="6044">
                        <c:v>2.0364004629659167</c:v>
                      </c:pt>
                      <c:pt idx="6045">
                        <c:v>2.0366435185200817</c:v>
                      </c:pt>
                      <c:pt idx="6046">
                        <c:v>2.0368865740742468</c:v>
                      </c:pt>
                      <c:pt idx="6047">
                        <c:v>2.0371296296284118</c:v>
                      </c:pt>
                      <c:pt idx="6048">
                        <c:v>2.0373726851825769</c:v>
                      </c:pt>
                      <c:pt idx="6049">
                        <c:v>2.0376157407367419</c:v>
                      </c:pt>
                      <c:pt idx="6050">
                        <c:v>2.0378587962981829</c:v>
                      </c:pt>
                      <c:pt idx="6051">
                        <c:v>2.0381018518523479</c:v>
                      </c:pt>
                      <c:pt idx="6052">
                        <c:v>2.038344907406513</c:v>
                      </c:pt>
                      <c:pt idx="6053">
                        <c:v>2.038587962960678</c:v>
                      </c:pt>
                      <c:pt idx="6054">
                        <c:v>2.0388310185148431</c:v>
                      </c:pt>
                      <c:pt idx="6055">
                        <c:v>2.039074074076284</c:v>
                      </c:pt>
                      <c:pt idx="6056">
                        <c:v>2.0393171296304491</c:v>
                      </c:pt>
                      <c:pt idx="6057">
                        <c:v>2.0395601851846141</c:v>
                      </c:pt>
                      <c:pt idx="6058">
                        <c:v>2.0398032407387792</c:v>
                      </c:pt>
                      <c:pt idx="6059">
                        <c:v>2.0400462962929442</c:v>
                      </c:pt>
                      <c:pt idx="6060">
                        <c:v>2.0402893518543852</c:v>
                      </c:pt>
                      <c:pt idx="6061">
                        <c:v>2.0405324074085502</c:v>
                      </c:pt>
                      <c:pt idx="6062">
                        <c:v>2.0407754629627153</c:v>
                      </c:pt>
                      <c:pt idx="6063">
                        <c:v>2.0410185185168803</c:v>
                      </c:pt>
                      <c:pt idx="6064">
                        <c:v>2.0412615740710454</c:v>
                      </c:pt>
                      <c:pt idx="6065">
                        <c:v>2.0415046296324864</c:v>
                      </c:pt>
                      <c:pt idx="6066">
                        <c:v>2.0417476851866514</c:v>
                      </c:pt>
                      <c:pt idx="6067">
                        <c:v>2.0419907407408164</c:v>
                      </c:pt>
                      <c:pt idx="6068">
                        <c:v>2.0422337962949815</c:v>
                      </c:pt>
                      <c:pt idx="6069">
                        <c:v>2.0424768518491465</c:v>
                      </c:pt>
                      <c:pt idx="6070">
                        <c:v>2.0427199074033116</c:v>
                      </c:pt>
                      <c:pt idx="6071">
                        <c:v>2.0429629629647525</c:v>
                      </c:pt>
                      <c:pt idx="6072">
                        <c:v>2.0432060185189176</c:v>
                      </c:pt>
                      <c:pt idx="6073">
                        <c:v>2.0434490740730826</c:v>
                      </c:pt>
                      <c:pt idx="6074">
                        <c:v>2.0436921296272477</c:v>
                      </c:pt>
                      <c:pt idx="6075">
                        <c:v>2.0439351851814127</c:v>
                      </c:pt>
                      <c:pt idx="6076">
                        <c:v>2.0441782407428537</c:v>
                      </c:pt>
                      <c:pt idx="6077">
                        <c:v>2.0444212962970187</c:v>
                      </c:pt>
                      <c:pt idx="6078">
                        <c:v>2.0446643518511838</c:v>
                      </c:pt>
                      <c:pt idx="6079">
                        <c:v>2.0449189814821285</c:v>
                      </c:pt>
                      <c:pt idx="6080">
                        <c:v>2.0451620370362935</c:v>
                      </c:pt>
                      <c:pt idx="6081">
                        <c:v>2.0454050925904586</c:v>
                      </c:pt>
                      <c:pt idx="6082">
                        <c:v>2.0456481481446236</c:v>
                      </c:pt>
                      <c:pt idx="6083">
                        <c:v>2.0458912037060646</c:v>
                      </c:pt>
                      <c:pt idx="6084">
                        <c:v>2.0461342592602296</c:v>
                      </c:pt>
                      <c:pt idx="6085">
                        <c:v>2.0463773148143947</c:v>
                      </c:pt>
                      <c:pt idx="6086">
                        <c:v>2.0466203703685597</c:v>
                      </c:pt>
                      <c:pt idx="6087">
                        <c:v>2.0468634259227247</c:v>
                      </c:pt>
                      <c:pt idx="6088">
                        <c:v>2.0471064814841657</c:v>
                      </c:pt>
                      <c:pt idx="6089">
                        <c:v>2.0473495370383308</c:v>
                      </c:pt>
                      <c:pt idx="6090">
                        <c:v>2.0475925925924958</c:v>
                      </c:pt>
                      <c:pt idx="6091">
                        <c:v>2.0478356481466609</c:v>
                      </c:pt>
                      <c:pt idx="6092">
                        <c:v>2.0480787037008259</c:v>
                      </c:pt>
                      <c:pt idx="6093">
                        <c:v>2.0483217592622669</c:v>
                      </c:pt>
                      <c:pt idx="6094">
                        <c:v>2.0485648148164319</c:v>
                      </c:pt>
                      <c:pt idx="6095">
                        <c:v>2.048807870370597</c:v>
                      </c:pt>
                      <c:pt idx="6096">
                        <c:v>2.049050925924762</c:v>
                      </c:pt>
                      <c:pt idx="6097">
                        <c:v>2.0492939814789271</c:v>
                      </c:pt>
                      <c:pt idx="6098">
                        <c:v>2.0495370370330921</c:v>
                      </c:pt>
                      <c:pt idx="6099">
                        <c:v>2.0497800925945331</c:v>
                      </c:pt>
                      <c:pt idx="6100">
                        <c:v>2.0500231481486981</c:v>
                      </c:pt>
                      <c:pt idx="6101">
                        <c:v>2.0502662037028632</c:v>
                      </c:pt>
                      <c:pt idx="6102">
                        <c:v>2.0505092592570282</c:v>
                      </c:pt>
                      <c:pt idx="6103">
                        <c:v>2.0507523148111932</c:v>
                      </c:pt>
                      <c:pt idx="6104">
                        <c:v>2.0509953703726342</c:v>
                      </c:pt>
                      <c:pt idx="6105">
                        <c:v>2.0512384259267993</c:v>
                      </c:pt>
                      <c:pt idx="6106">
                        <c:v>2.0514814814809643</c:v>
                      </c:pt>
                      <c:pt idx="6107">
                        <c:v>2.0517245370351294</c:v>
                      </c:pt>
                      <c:pt idx="6108">
                        <c:v>2.0519675925892944</c:v>
                      </c:pt>
                      <c:pt idx="6109">
                        <c:v>2.0522106481507354</c:v>
                      </c:pt>
                      <c:pt idx="6110">
                        <c:v>2.0524537037049004</c:v>
                      </c:pt>
                      <c:pt idx="6111">
                        <c:v>2.0526967592590655</c:v>
                      </c:pt>
                      <c:pt idx="6112">
                        <c:v>2.0529398148132305</c:v>
                      </c:pt>
                      <c:pt idx="6113">
                        <c:v>2.0531828703673956</c:v>
                      </c:pt>
                      <c:pt idx="6114">
                        <c:v>2.0534259259288365</c:v>
                      </c:pt>
                      <c:pt idx="6115">
                        <c:v>2.0536689814830016</c:v>
                      </c:pt>
                      <c:pt idx="6116">
                        <c:v>2.0539120370371666</c:v>
                      </c:pt>
                      <c:pt idx="6117">
                        <c:v>2.0541550925913317</c:v>
                      </c:pt>
                      <c:pt idx="6118">
                        <c:v>2.0543981481454967</c:v>
                      </c:pt>
                      <c:pt idx="6119">
                        <c:v>2.0546412036996617</c:v>
                      </c:pt>
                      <c:pt idx="6120">
                        <c:v>2.0548842592611027</c:v>
                      </c:pt>
                      <c:pt idx="6121">
                        <c:v>2.0551273148152678</c:v>
                      </c:pt>
                      <c:pt idx="6122">
                        <c:v>2.0553703703694328</c:v>
                      </c:pt>
                      <c:pt idx="6123">
                        <c:v>2.0556134259235979</c:v>
                      </c:pt>
                      <c:pt idx="6124">
                        <c:v>2.0558564814777629</c:v>
                      </c:pt>
                      <c:pt idx="6125">
                        <c:v>2.0560995370392039</c:v>
                      </c:pt>
                      <c:pt idx="6126">
                        <c:v>2.0563425925933689</c:v>
                      </c:pt>
                      <c:pt idx="6127">
                        <c:v>2.0565972222243136</c:v>
                      </c:pt>
                      <c:pt idx="6128">
                        <c:v>2.0568402777784787</c:v>
                      </c:pt>
                      <c:pt idx="6129">
                        <c:v>2.0570833333326437</c:v>
                      </c:pt>
                      <c:pt idx="6130">
                        <c:v>2.0573263888868087</c:v>
                      </c:pt>
                      <c:pt idx="6131">
                        <c:v>2.0575694444409738</c:v>
                      </c:pt>
                      <c:pt idx="6132">
                        <c:v>2.0578125000024148</c:v>
                      </c:pt>
                      <c:pt idx="6133">
                        <c:v>2.0580555555565798</c:v>
                      </c:pt>
                      <c:pt idx="6134">
                        <c:v>2.0582986111107449</c:v>
                      </c:pt>
                      <c:pt idx="6135">
                        <c:v>2.0585416666649099</c:v>
                      </c:pt>
                      <c:pt idx="6136">
                        <c:v>2.0587847222190749</c:v>
                      </c:pt>
                      <c:pt idx="6137">
                        <c:v>2.0590277777805159</c:v>
                      </c:pt>
                      <c:pt idx="6138">
                        <c:v>2.059270833334681</c:v>
                      </c:pt>
                      <c:pt idx="6139">
                        <c:v>2.059513888888846</c:v>
                      </c:pt>
                      <c:pt idx="6140">
                        <c:v>2.0597569444430111</c:v>
                      </c:pt>
                      <c:pt idx="6141">
                        <c:v>2.0599999999971761</c:v>
                      </c:pt>
                      <c:pt idx="6142">
                        <c:v>2.0602430555586171</c:v>
                      </c:pt>
                      <c:pt idx="6143">
                        <c:v>2.0604861111127821</c:v>
                      </c:pt>
                      <c:pt idx="6144">
                        <c:v>2.0607291666669472</c:v>
                      </c:pt>
                      <c:pt idx="6145">
                        <c:v>2.0609722222211122</c:v>
                      </c:pt>
                      <c:pt idx="6146">
                        <c:v>2.0612152777752772</c:v>
                      </c:pt>
                      <c:pt idx="6147">
                        <c:v>2.0614583333294423</c:v>
                      </c:pt>
                      <c:pt idx="6148">
                        <c:v>2.0617013888908833</c:v>
                      </c:pt>
                      <c:pt idx="6149">
                        <c:v>2.0619444444450483</c:v>
                      </c:pt>
                      <c:pt idx="6150">
                        <c:v>2.0621874999992134</c:v>
                      </c:pt>
                      <c:pt idx="6151">
                        <c:v>2.0624305555533784</c:v>
                      </c:pt>
                      <c:pt idx="6152">
                        <c:v>2.0626736111075434</c:v>
                      </c:pt>
                      <c:pt idx="6153">
                        <c:v>2.0629166666689844</c:v>
                      </c:pt>
                      <c:pt idx="6154">
                        <c:v>2.0631597222231495</c:v>
                      </c:pt>
                      <c:pt idx="6155">
                        <c:v>2.0634027777773145</c:v>
                      </c:pt>
                      <c:pt idx="6156">
                        <c:v>2.0636458333314796</c:v>
                      </c:pt>
                      <c:pt idx="6157">
                        <c:v>2.0638888888856446</c:v>
                      </c:pt>
                      <c:pt idx="6158">
                        <c:v>2.0641319444470856</c:v>
                      </c:pt>
                      <c:pt idx="6159">
                        <c:v>2.0643750000012506</c:v>
                      </c:pt>
                      <c:pt idx="6160">
                        <c:v>2.0646180555554157</c:v>
                      </c:pt>
                      <c:pt idx="6161">
                        <c:v>2.0648611111095807</c:v>
                      </c:pt>
                      <c:pt idx="6162">
                        <c:v>2.0651041666637457</c:v>
                      </c:pt>
                      <c:pt idx="6163">
                        <c:v>2.0653472222251867</c:v>
                      </c:pt>
                      <c:pt idx="6164">
                        <c:v>2.0655902777793518</c:v>
                      </c:pt>
                      <c:pt idx="6165">
                        <c:v>2.0658333333335168</c:v>
                      </c:pt>
                      <c:pt idx="6166">
                        <c:v>2.0660763888876819</c:v>
                      </c:pt>
                      <c:pt idx="6167">
                        <c:v>2.0663194444418469</c:v>
                      </c:pt>
                      <c:pt idx="6168">
                        <c:v>2.0665624999960119</c:v>
                      </c:pt>
                      <c:pt idx="6169">
                        <c:v>2.0668055555574529</c:v>
                      </c:pt>
                      <c:pt idx="6170">
                        <c:v>2.067048611111618</c:v>
                      </c:pt>
                      <c:pt idx="6171">
                        <c:v>2.067291666665783</c:v>
                      </c:pt>
                      <c:pt idx="6172">
                        <c:v>2.0675347222199481</c:v>
                      </c:pt>
                      <c:pt idx="6173">
                        <c:v>2.0677777777741131</c:v>
                      </c:pt>
                      <c:pt idx="6174">
                        <c:v>2.0680208333355541</c:v>
                      </c:pt>
                      <c:pt idx="6175">
                        <c:v>2.0682638888897191</c:v>
                      </c:pt>
                      <c:pt idx="6176">
                        <c:v>2.0685185185206638</c:v>
                      </c:pt>
                      <c:pt idx="6177">
                        <c:v>2.0687615740748289</c:v>
                      </c:pt>
                      <c:pt idx="6178">
                        <c:v>2.0690046296289939</c:v>
                      </c:pt>
                      <c:pt idx="6179">
                        <c:v>2.0692476851831589</c:v>
                      </c:pt>
                      <c:pt idx="6180">
                        <c:v>2.069490740737324</c:v>
                      </c:pt>
                      <c:pt idx="6181">
                        <c:v>2.069733796298765</c:v>
                      </c:pt>
                      <c:pt idx="6182">
                        <c:v>2.06997685185293</c:v>
                      </c:pt>
                      <c:pt idx="6183">
                        <c:v>2.0702199074070951</c:v>
                      </c:pt>
                      <c:pt idx="6184">
                        <c:v>2.0704629629612601</c:v>
                      </c:pt>
                      <c:pt idx="6185">
                        <c:v>2.0707060185154251</c:v>
                      </c:pt>
                      <c:pt idx="6186">
                        <c:v>2.0709490740768661</c:v>
                      </c:pt>
                      <c:pt idx="6187">
                        <c:v>2.0711921296310312</c:v>
                      </c:pt>
                      <c:pt idx="6188">
                        <c:v>2.0714351851851962</c:v>
                      </c:pt>
                      <c:pt idx="6189">
                        <c:v>2.0716782407393612</c:v>
                      </c:pt>
                      <c:pt idx="6190">
                        <c:v>2.0719212962935263</c:v>
                      </c:pt>
                      <c:pt idx="6191">
                        <c:v>2.0721643518549673</c:v>
                      </c:pt>
                      <c:pt idx="6192">
                        <c:v>2.0724074074091323</c:v>
                      </c:pt>
                      <c:pt idx="6193">
                        <c:v>2.0726504629632974</c:v>
                      </c:pt>
                      <c:pt idx="6194">
                        <c:v>2.0728935185174624</c:v>
                      </c:pt>
                      <c:pt idx="6195">
                        <c:v>2.0731365740716274</c:v>
                      </c:pt>
                      <c:pt idx="6196">
                        <c:v>2.0733796296257925</c:v>
                      </c:pt>
                      <c:pt idx="6197">
                        <c:v>2.0736226851872335</c:v>
                      </c:pt>
                      <c:pt idx="6198">
                        <c:v>2.0738657407413985</c:v>
                      </c:pt>
                      <c:pt idx="6199">
                        <c:v>2.0741087962955636</c:v>
                      </c:pt>
                      <c:pt idx="6200">
                        <c:v>2.0743518518497286</c:v>
                      </c:pt>
                      <c:pt idx="6201">
                        <c:v>2.0745949074038936</c:v>
                      </c:pt>
                      <c:pt idx="6202">
                        <c:v>2.0748379629653346</c:v>
                      </c:pt>
                      <c:pt idx="6203">
                        <c:v>2.0750810185194997</c:v>
                      </c:pt>
                      <c:pt idx="6204">
                        <c:v>2.0753240740736647</c:v>
                      </c:pt>
                      <c:pt idx="6205">
                        <c:v>2.0755671296278297</c:v>
                      </c:pt>
                      <c:pt idx="6206">
                        <c:v>2.0758101851819948</c:v>
                      </c:pt>
                      <c:pt idx="6207">
                        <c:v>2.0760532407434358</c:v>
                      </c:pt>
                      <c:pt idx="6208">
                        <c:v>2.0762962962976008</c:v>
                      </c:pt>
                      <c:pt idx="6209">
                        <c:v>2.0765393518517659</c:v>
                      </c:pt>
                      <c:pt idx="6210">
                        <c:v>2.0767824074059309</c:v>
                      </c:pt>
                      <c:pt idx="6211">
                        <c:v>2.0770254629600959</c:v>
                      </c:pt>
                      <c:pt idx="6212">
                        <c:v>2.0772685185215369</c:v>
                      </c:pt>
                      <c:pt idx="6213">
                        <c:v>2.077511574075702</c:v>
                      </c:pt>
                      <c:pt idx="6214">
                        <c:v>2.077754629629867</c:v>
                      </c:pt>
                      <c:pt idx="6215">
                        <c:v>2.0779976851840321</c:v>
                      </c:pt>
                      <c:pt idx="6216">
                        <c:v>2.0782407407381971</c:v>
                      </c:pt>
                      <c:pt idx="6217">
                        <c:v>2.0784837962923621</c:v>
                      </c:pt>
                      <c:pt idx="6218">
                        <c:v>2.0787268518538031</c:v>
                      </c:pt>
                      <c:pt idx="6219">
                        <c:v>2.0789699074079682</c:v>
                      </c:pt>
                      <c:pt idx="6220">
                        <c:v>2.0792129629621332</c:v>
                      </c:pt>
                      <c:pt idx="6221">
                        <c:v>2.0794560185162982</c:v>
                      </c:pt>
                      <c:pt idx="6222">
                        <c:v>2.0796990740704633</c:v>
                      </c:pt>
                      <c:pt idx="6223">
                        <c:v>2.0799421296319043</c:v>
                      </c:pt>
                      <c:pt idx="6224">
                        <c:v>2.080196759255573</c:v>
                      </c:pt>
                      <c:pt idx="6225">
                        <c:v>2.080439814817014</c:v>
                      </c:pt>
                      <c:pt idx="6226">
                        <c:v>2.080682870371179</c:v>
                      </c:pt>
                      <c:pt idx="6227">
                        <c:v>2.0809259259253441</c:v>
                      </c:pt>
                      <c:pt idx="6228">
                        <c:v>2.0811689814795091</c:v>
                      </c:pt>
                      <c:pt idx="6229">
                        <c:v>2.0814120370336742</c:v>
                      </c:pt>
                      <c:pt idx="6230">
                        <c:v>2.0816550925951152</c:v>
                      </c:pt>
                      <c:pt idx="6231">
                        <c:v>2.0818981481492802</c:v>
                      </c:pt>
                      <c:pt idx="6232">
                        <c:v>2.0821412037034452</c:v>
                      </c:pt>
                      <c:pt idx="6233">
                        <c:v>2.0823842592576103</c:v>
                      </c:pt>
                      <c:pt idx="6234">
                        <c:v>2.0826273148117753</c:v>
                      </c:pt>
                      <c:pt idx="6235">
                        <c:v>2.0828703703732163</c:v>
                      </c:pt>
                      <c:pt idx="6236">
                        <c:v>2.0831134259273814</c:v>
                      </c:pt>
                      <c:pt idx="6237">
                        <c:v>2.0833564814815464</c:v>
                      </c:pt>
                      <c:pt idx="6238">
                        <c:v>2.0835995370357114</c:v>
                      </c:pt>
                      <c:pt idx="6239">
                        <c:v>2.0838425925898765</c:v>
                      </c:pt>
                      <c:pt idx="6240">
                        <c:v>2.0840856481440415</c:v>
                      </c:pt>
                      <c:pt idx="6241">
                        <c:v>2.0843287037054825</c:v>
                      </c:pt>
                      <c:pt idx="6242">
                        <c:v>2.0845717592596475</c:v>
                      </c:pt>
                      <c:pt idx="6243">
                        <c:v>2.0848148148138126</c:v>
                      </c:pt>
                      <c:pt idx="6244">
                        <c:v>2.0850578703679776</c:v>
                      </c:pt>
                      <c:pt idx="6245">
                        <c:v>2.0853009259221427</c:v>
                      </c:pt>
                      <c:pt idx="6246">
                        <c:v>2.0855439814835837</c:v>
                      </c:pt>
                      <c:pt idx="6247">
                        <c:v>2.0857870370377487</c:v>
                      </c:pt>
                      <c:pt idx="6248">
                        <c:v>2.0860300925919137</c:v>
                      </c:pt>
                      <c:pt idx="6249">
                        <c:v>2.0862731481460788</c:v>
                      </c:pt>
                      <c:pt idx="6250">
                        <c:v>2.0865162037002438</c:v>
                      </c:pt>
                      <c:pt idx="6251">
                        <c:v>2.0867592592616848</c:v>
                      </c:pt>
                      <c:pt idx="6252">
                        <c:v>2.0870023148158499</c:v>
                      </c:pt>
                      <c:pt idx="6253">
                        <c:v>2.0872453703700149</c:v>
                      </c:pt>
                      <c:pt idx="6254">
                        <c:v>2.0874884259241799</c:v>
                      </c:pt>
                      <c:pt idx="6255">
                        <c:v>2.087731481478345</c:v>
                      </c:pt>
                      <c:pt idx="6256">
                        <c:v>2.087974537039786</c:v>
                      </c:pt>
                      <c:pt idx="6257">
                        <c:v>2.088217592593951</c:v>
                      </c:pt>
                      <c:pt idx="6258">
                        <c:v>2.0884606481481161</c:v>
                      </c:pt>
                      <c:pt idx="6259">
                        <c:v>2.0887037037022811</c:v>
                      </c:pt>
                      <c:pt idx="6260">
                        <c:v>2.0889467592564461</c:v>
                      </c:pt>
                      <c:pt idx="6261">
                        <c:v>2.0891898148178871</c:v>
                      </c:pt>
                      <c:pt idx="6262">
                        <c:v>2.0894328703720522</c:v>
                      </c:pt>
                      <c:pt idx="6263">
                        <c:v>2.0896759259262172</c:v>
                      </c:pt>
                      <c:pt idx="6264">
                        <c:v>2.0899189814803822</c:v>
                      </c:pt>
                      <c:pt idx="6265">
                        <c:v>2.0901620370345473</c:v>
                      </c:pt>
                      <c:pt idx="6266">
                        <c:v>2.0904050925887123</c:v>
                      </c:pt>
                      <c:pt idx="6267">
                        <c:v>2.0906481481501533</c:v>
                      </c:pt>
                      <c:pt idx="6268">
                        <c:v>2.0908912037043184</c:v>
                      </c:pt>
                      <c:pt idx="6269">
                        <c:v>2.0911342592584834</c:v>
                      </c:pt>
                      <c:pt idx="6270">
                        <c:v>2.0913773148126484</c:v>
                      </c:pt>
                      <c:pt idx="6271">
                        <c:v>2.0916203703668135</c:v>
                      </c:pt>
                      <c:pt idx="6272">
                        <c:v>2.0918634259282545</c:v>
                      </c:pt>
                      <c:pt idx="6273">
                        <c:v>2.0921180555519232</c:v>
                      </c:pt>
                      <c:pt idx="6274">
                        <c:v>2.0923611111133642</c:v>
                      </c:pt>
                      <c:pt idx="6275">
                        <c:v>2.0926041666675292</c:v>
                      </c:pt>
                      <c:pt idx="6276">
                        <c:v>2.0928472222216943</c:v>
                      </c:pt>
                      <c:pt idx="6277">
                        <c:v>2.0930902777758593</c:v>
                      </c:pt>
                      <c:pt idx="6278">
                        <c:v>2.0933333333300244</c:v>
                      </c:pt>
                      <c:pt idx="6279">
                        <c:v>2.0935763888914654</c:v>
                      </c:pt>
                      <c:pt idx="6280">
                        <c:v>2.0938194444456304</c:v>
                      </c:pt>
                      <c:pt idx="6281">
                        <c:v>2.0940624999997954</c:v>
                      </c:pt>
                      <c:pt idx="6282">
                        <c:v>2.0943055555539605</c:v>
                      </c:pt>
                      <c:pt idx="6283">
                        <c:v>2.0945486111081255</c:v>
                      </c:pt>
                      <c:pt idx="6284">
                        <c:v>2.0947916666695665</c:v>
                      </c:pt>
                      <c:pt idx="6285">
                        <c:v>2.0950347222237315</c:v>
                      </c:pt>
                      <c:pt idx="6286">
                        <c:v>2.0952777777778966</c:v>
                      </c:pt>
                      <c:pt idx="6287">
                        <c:v>2.0955208333320616</c:v>
                      </c:pt>
                      <c:pt idx="6288">
                        <c:v>2.0957638888862267</c:v>
                      </c:pt>
                      <c:pt idx="6289">
                        <c:v>2.0960069444403917</c:v>
                      </c:pt>
                      <c:pt idx="6290">
                        <c:v>2.0962500000018327</c:v>
                      </c:pt>
                      <c:pt idx="6291">
                        <c:v>2.0964930555559977</c:v>
                      </c:pt>
                      <c:pt idx="6292">
                        <c:v>2.0967361111101628</c:v>
                      </c:pt>
                      <c:pt idx="6293">
                        <c:v>2.0969791666643278</c:v>
                      </c:pt>
                      <c:pt idx="6294">
                        <c:v>2.0972222222184929</c:v>
                      </c:pt>
                      <c:pt idx="6295">
                        <c:v>2.0974652777799339</c:v>
                      </c:pt>
                      <c:pt idx="6296">
                        <c:v>2.0977083333340989</c:v>
                      </c:pt>
                      <c:pt idx="6297">
                        <c:v>2.0979513888882639</c:v>
                      </c:pt>
                      <c:pt idx="6298">
                        <c:v>2.098194444442429</c:v>
                      </c:pt>
                      <c:pt idx="6299">
                        <c:v>2.098437499996594</c:v>
                      </c:pt>
                      <c:pt idx="6300">
                        <c:v>2.098680555558035</c:v>
                      </c:pt>
                      <c:pt idx="6301">
                        <c:v>2.0989236111122</c:v>
                      </c:pt>
                      <c:pt idx="6302">
                        <c:v>2.0991666666663651</c:v>
                      </c:pt>
                      <c:pt idx="6303">
                        <c:v>2.0994097222205301</c:v>
                      </c:pt>
                      <c:pt idx="6304">
                        <c:v>2.0996527777746952</c:v>
                      </c:pt>
                      <c:pt idx="6305">
                        <c:v>2.0998958333361362</c:v>
                      </c:pt>
                      <c:pt idx="6306">
                        <c:v>2.1001388888903012</c:v>
                      </c:pt>
                      <c:pt idx="6307">
                        <c:v>2.1003819444444662</c:v>
                      </c:pt>
                      <c:pt idx="6308">
                        <c:v>2.1006249999986313</c:v>
                      </c:pt>
                      <c:pt idx="6309">
                        <c:v>2.1008680555527963</c:v>
                      </c:pt>
                      <c:pt idx="6310">
                        <c:v>2.1011111111142373</c:v>
                      </c:pt>
                      <c:pt idx="6311">
                        <c:v>2.1013541666684024</c:v>
                      </c:pt>
                      <c:pt idx="6312">
                        <c:v>2.1015972222225674</c:v>
                      </c:pt>
                      <c:pt idx="6313">
                        <c:v>2.1018402777767324</c:v>
                      </c:pt>
                      <c:pt idx="6314">
                        <c:v>2.1020833333308975</c:v>
                      </c:pt>
                      <c:pt idx="6315">
                        <c:v>2.1023263888850625</c:v>
                      </c:pt>
                      <c:pt idx="6316">
                        <c:v>2.1025694444465035</c:v>
                      </c:pt>
                      <c:pt idx="6317">
                        <c:v>2.1028125000006685</c:v>
                      </c:pt>
                      <c:pt idx="6318">
                        <c:v>2.1030555555548336</c:v>
                      </c:pt>
                      <c:pt idx="6319">
                        <c:v>2.1032986111089986</c:v>
                      </c:pt>
                      <c:pt idx="6320">
                        <c:v>2.1035416666631637</c:v>
                      </c:pt>
                      <c:pt idx="6321">
                        <c:v>2.1037962962941084</c:v>
                      </c:pt>
                      <c:pt idx="6322">
                        <c:v>2.1040393518482734</c:v>
                      </c:pt>
                      <c:pt idx="6323">
                        <c:v>2.1042824074097144</c:v>
                      </c:pt>
                      <c:pt idx="6324">
                        <c:v>2.1045254629638794</c:v>
                      </c:pt>
                      <c:pt idx="6325">
                        <c:v>2.1047685185180445</c:v>
                      </c:pt>
                      <c:pt idx="6326">
                        <c:v>2.1050115740722095</c:v>
                      </c:pt>
                      <c:pt idx="6327">
                        <c:v>2.1052546296263746</c:v>
                      </c:pt>
                      <c:pt idx="6328">
                        <c:v>2.1054976851878155</c:v>
                      </c:pt>
                      <c:pt idx="6329">
                        <c:v>2.1057407407419806</c:v>
                      </c:pt>
                      <c:pt idx="6330">
                        <c:v>2.1059837962961456</c:v>
                      </c:pt>
                      <c:pt idx="6331">
                        <c:v>2.1062268518503107</c:v>
                      </c:pt>
                      <c:pt idx="6332">
                        <c:v>2.1064699074044757</c:v>
                      </c:pt>
                      <c:pt idx="6333">
                        <c:v>2.1067129629659167</c:v>
                      </c:pt>
                      <c:pt idx="6334">
                        <c:v>2.1069560185200817</c:v>
                      </c:pt>
                      <c:pt idx="6335">
                        <c:v>2.1071990740742468</c:v>
                      </c:pt>
                      <c:pt idx="6336">
                        <c:v>2.1074421296284118</c:v>
                      </c:pt>
                      <c:pt idx="6337">
                        <c:v>2.1076851851825769</c:v>
                      </c:pt>
                      <c:pt idx="6338">
                        <c:v>2.1079282407367419</c:v>
                      </c:pt>
                      <c:pt idx="6339">
                        <c:v>2.1081712962981829</c:v>
                      </c:pt>
                      <c:pt idx="6340">
                        <c:v>2.1084143518523479</c:v>
                      </c:pt>
                      <c:pt idx="6341">
                        <c:v>2.108657407406513</c:v>
                      </c:pt>
                      <c:pt idx="6342">
                        <c:v>2.108900462960678</c:v>
                      </c:pt>
                      <c:pt idx="6343">
                        <c:v>2.1091435185148431</c:v>
                      </c:pt>
                      <c:pt idx="6344">
                        <c:v>2.109386574076284</c:v>
                      </c:pt>
                      <c:pt idx="6345">
                        <c:v>2.1096296296304491</c:v>
                      </c:pt>
                      <c:pt idx="6346">
                        <c:v>2.1098726851846141</c:v>
                      </c:pt>
                      <c:pt idx="6347">
                        <c:v>2.1101157407387792</c:v>
                      </c:pt>
                      <c:pt idx="6348">
                        <c:v>2.1103587962929442</c:v>
                      </c:pt>
                      <c:pt idx="6349">
                        <c:v>2.1106018518543852</c:v>
                      </c:pt>
                      <c:pt idx="6350">
                        <c:v>2.1108449074085502</c:v>
                      </c:pt>
                      <c:pt idx="6351">
                        <c:v>2.1110879629627153</c:v>
                      </c:pt>
                      <c:pt idx="6352">
                        <c:v>2.1113310185168803</c:v>
                      </c:pt>
                      <c:pt idx="6353">
                        <c:v>2.1115740740710454</c:v>
                      </c:pt>
                      <c:pt idx="6354">
                        <c:v>2.1118171296324864</c:v>
                      </c:pt>
                      <c:pt idx="6355">
                        <c:v>2.1120601851866514</c:v>
                      </c:pt>
                      <c:pt idx="6356">
                        <c:v>2.1123032407408164</c:v>
                      </c:pt>
                      <c:pt idx="6357">
                        <c:v>2.1125462962949815</c:v>
                      </c:pt>
                      <c:pt idx="6358">
                        <c:v>2.1127893518491465</c:v>
                      </c:pt>
                      <c:pt idx="6359">
                        <c:v>2.1130324074033116</c:v>
                      </c:pt>
                      <c:pt idx="6360">
                        <c:v>2.1132754629647525</c:v>
                      </c:pt>
                      <c:pt idx="6361">
                        <c:v>2.1135185185189176</c:v>
                      </c:pt>
                      <c:pt idx="6362">
                        <c:v>2.1137615740730826</c:v>
                      </c:pt>
                      <c:pt idx="6363">
                        <c:v>2.1140046296272477</c:v>
                      </c:pt>
                      <c:pt idx="6364">
                        <c:v>2.1142476851814127</c:v>
                      </c:pt>
                      <c:pt idx="6365">
                        <c:v>2.1144907407428537</c:v>
                      </c:pt>
                      <c:pt idx="6366">
                        <c:v>2.1147337962970187</c:v>
                      </c:pt>
                      <c:pt idx="6367">
                        <c:v>2.1149768518511838</c:v>
                      </c:pt>
                      <c:pt idx="6368">
                        <c:v>2.1152199074053488</c:v>
                      </c:pt>
                      <c:pt idx="6369">
                        <c:v>2.1154629629595139</c:v>
                      </c:pt>
                      <c:pt idx="6370">
                        <c:v>2.1157175925904586</c:v>
                      </c:pt>
                      <c:pt idx="6371">
                        <c:v>2.1159606481446236</c:v>
                      </c:pt>
                      <c:pt idx="6372">
                        <c:v>2.1162037037060646</c:v>
                      </c:pt>
                      <c:pt idx="6373">
                        <c:v>2.1164467592602296</c:v>
                      </c:pt>
                      <c:pt idx="6374">
                        <c:v>2.1166898148143947</c:v>
                      </c:pt>
                      <c:pt idx="6375">
                        <c:v>2.1169328703685597</c:v>
                      </c:pt>
                      <c:pt idx="6376">
                        <c:v>2.1171759259227247</c:v>
                      </c:pt>
                      <c:pt idx="6377">
                        <c:v>2.1174189814841657</c:v>
                      </c:pt>
                      <c:pt idx="6378">
                        <c:v>2.1176620370383308</c:v>
                      </c:pt>
                      <c:pt idx="6379">
                        <c:v>2.1179050925924958</c:v>
                      </c:pt>
                      <c:pt idx="6380">
                        <c:v>2.1181481481466609</c:v>
                      </c:pt>
                      <c:pt idx="6381">
                        <c:v>2.1183912037008259</c:v>
                      </c:pt>
                      <c:pt idx="6382">
                        <c:v>2.1186342592622669</c:v>
                      </c:pt>
                      <c:pt idx="6383">
                        <c:v>2.1188773148164319</c:v>
                      </c:pt>
                      <c:pt idx="6384">
                        <c:v>2.119120370370597</c:v>
                      </c:pt>
                      <c:pt idx="6385">
                        <c:v>2.119363425924762</c:v>
                      </c:pt>
                      <c:pt idx="6386">
                        <c:v>2.1196064814789271</c:v>
                      </c:pt>
                      <c:pt idx="6387">
                        <c:v>2.1198495370330921</c:v>
                      </c:pt>
                      <c:pt idx="6388">
                        <c:v>2.1200925925945331</c:v>
                      </c:pt>
                      <c:pt idx="6389">
                        <c:v>2.1203356481486981</c:v>
                      </c:pt>
                      <c:pt idx="6390">
                        <c:v>2.1205787037028632</c:v>
                      </c:pt>
                      <c:pt idx="6391">
                        <c:v>2.1208217592570282</c:v>
                      </c:pt>
                      <c:pt idx="6392">
                        <c:v>2.1210648148111932</c:v>
                      </c:pt>
                      <c:pt idx="6393">
                        <c:v>2.1213078703726342</c:v>
                      </c:pt>
                      <c:pt idx="6394">
                        <c:v>2.1215509259267993</c:v>
                      </c:pt>
                      <c:pt idx="6395">
                        <c:v>2.1217939814809643</c:v>
                      </c:pt>
                      <c:pt idx="6396">
                        <c:v>2.1220370370351294</c:v>
                      </c:pt>
                      <c:pt idx="6397">
                        <c:v>2.1222800925892944</c:v>
                      </c:pt>
                      <c:pt idx="6398">
                        <c:v>2.1225231481507354</c:v>
                      </c:pt>
                      <c:pt idx="6399">
                        <c:v>2.1227662037049004</c:v>
                      </c:pt>
                      <c:pt idx="6400">
                        <c:v>2.1230092592590655</c:v>
                      </c:pt>
                      <c:pt idx="6401">
                        <c:v>2.1232523148132305</c:v>
                      </c:pt>
                      <c:pt idx="6402">
                        <c:v>2.1234953703673956</c:v>
                      </c:pt>
                      <c:pt idx="6403">
                        <c:v>2.1237384259288365</c:v>
                      </c:pt>
                      <c:pt idx="6404">
                        <c:v>2.1239814814830016</c:v>
                      </c:pt>
                      <c:pt idx="6405">
                        <c:v>2.1242245370371666</c:v>
                      </c:pt>
                      <c:pt idx="6406">
                        <c:v>2.1244675925913317</c:v>
                      </c:pt>
                      <c:pt idx="6407">
                        <c:v>2.1247106481454967</c:v>
                      </c:pt>
                      <c:pt idx="6408">
                        <c:v>2.1249537036996617</c:v>
                      </c:pt>
                      <c:pt idx="6409">
                        <c:v>2.1251967592611027</c:v>
                      </c:pt>
                      <c:pt idx="6410">
                        <c:v>2.1254398148152678</c:v>
                      </c:pt>
                      <c:pt idx="6411">
                        <c:v>2.1256828703694328</c:v>
                      </c:pt>
                      <c:pt idx="6412">
                        <c:v>2.1259259259235979</c:v>
                      </c:pt>
                      <c:pt idx="6413">
                        <c:v>2.1261689814777629</c:v>
                      </c:pt>
                      <c:pt idx="6414">
                        <c:v>2.1264120370392039</c:v>
                      </c:pt>
                      <c:pt idx="6415">
                        <c:v>2.1266550925933689</c:v>
                      </c:pt>
                      <c:pt idx="6416">
                        <c:v>2.126898148147534</c:v>
                      </c:pt>
                      <c:pt idx="6417">
                        <c:v>2.127141203701699</c:v>
                      </c:pt>
                      <c:pt idx="6418">
                        <c:v>2.1273958333326437</c:v>
                      </c:pt>
                      <c:pt idx="6419">
                        <c:v>2.1276388888868087</c:v>
                      </c:pt>
                      <c:pt idx="6420">
                        <c:v>2.1278819444409738</c:v>
                      </c:pt>
                      <c:pt idx="6421">
                        <c:v>2.1281250000024148</c:v>
                      </c:pt>
                      <c:pt idx="6422">
                        <c:v>2.1283680555565798</c:v>
                      </c:pt>
                      <c:pt idx="6423">
                        <c:v>2.1286111111107449</c:v>
                      </c:pt>
                      <c:pt idx="6424">
                        <c:v>2.1288541666649099</c:v>
                      </c:pt>
                      <c:pt idx="6425">
                        <c:v>2.1290972222190749</c:v>
                      </c:pt>
                      <c:pt idx="6426">
                        <c:v>2.1293402777805159</c:v>
                      </c:pt>
                      <c:pt idx="6427">
                        <c:v>2.129583333334681</c:v>
                      </c:pt>
                      <c:pt idx="6428">
                        <c:v>2.129826388888846</c:v>
                      </c:pt>
                      <c:pt idx="6429">
                        <c:v>2.1300694444430111</c:v>
                      </c:pt>
                      <c:pt idx="6430">
                        <c:v>2.1303124999971761</c:v>
                      </c:pt>
                      <c:pt idx="6431">
                        <c:v>2.1305555555586171</c:v>
                      </c:pt>
                      <c:pt idx="6432">
                        <c:v>2.1307986111127821</c:v>
                      </c:pt>
                      <c:pt idx="6433">
                        <c:v>2.1310416666669472</c:v>
                      </c:pt>
                      <c:pt idx="6434">
                        <c:v>2.1312847222211122</c:v>
                      </c:pt>
                      <c:pt idx="6435">
                        <c:v>2.1315277777752772</c:v>
                      </c:pt>
                      <c:pt idx="6436">
                        <c:v>2.1317708333294423</c:v>
                      </c:pt>
                      <c:pt idx="6437">
                        <c:v>2.1320138888908833</c:v>
                      </c:pt>
                      <c:pt idx="6438">
                        <c:v>2.1322569444450483</c:v>
                      </c:pt>
                      <c:pt idx="6439">
                        <c:v>2.1324999999992134</c:v>
                      </c:pt>
                      <c:pt idx="6440">
                        <c:v>2.1327430555533784</c:v>
                      </c:pt>
                      <c:pt idx="6441">
                        <c:v>2.1329861111075434</c:v>
                      </c:pt>
                      <c:pt idx="6442">
                        <c:v>2.1332291666689844</c:v>
                      </c:pt>
                      <c:pt idx="6443">
                        <c:v>2.1334722222231495</c:v>
                      </c:pt>
                      <c:pt idx="6444">
                        <c:v>2.1337152777773145</c:v>
                      </c:pt>
                      <c:pt idx="6445">
                        <c:v>2.1339583333314796</c:v>
                      </c:pt>
                      <c:pt idx="6446">
                        <c:v>2.1342013888856446</c:v>
                      </c:pt>
                      <c:pt idx="6447">
                        <c:v>2.1344444444470856</c:v>
                      </c:pt>
                      <c:pt idx="6448">
                        <c:v>2.1346875000012506</c:v>
                      </c:pt>
                      <c:pt idx="6449">
                        <c:v>2.1349305555554157</c:v>
                      </c:pt>
                      <c:pt idx="6450">
                        <c:v>2.1351736111095807</c:v>
                      </c:pt>
                      <c:pt idx="6451">
                        <c:v>2.1354166666637457</c:v>
                      </c:pt>
                      <c:pt idx="6452">
                        <c:v>2.1356597222251867</c:v>
                      </c:pt>
                      <c:pt idx="6453">
                        <c:v>2.1359027777793518</c:v>
                      </c:pt>
                      <c:pt idx="6454">
                        <c:v>2.1361458333335168</c:v>
                      </c:pt>
                      <c:pt idx="6455">
                        <c:v>2.1363888888876819</c:v>
                      </c:pt>
                      <c:pt idx="6456">
                        <c:v>2.1366319444418469</c:v>
                      </c:pt>
                      <c:pt idx="6457">
                        <c:v>2.1368749999960119</c:v>
                      </c:pt>
                      <c:pt idx="6458">
                        <c:v>2.1371180555574529</c:v>
                      </c:pt>
                      <c:pt idx="6459">
                        <c:v>2.137361111111618</c:v>
                      </c:pt>
                      <c:pt idx="6460">
                        <c:v>2.137604166665783</c:v>
                      </c:pt>
                      <c:pt idx="6461">
                        <c:v>2.1378472222199481</c:v>
                      </c:pt>
                      <c:pt idx="6462">
                        <c:v>2.1380902777741131</c:v>
                      </c:pt>
                      <c:pt idx="6463">
                        <c:v>2.1383333333355541</c:v>
                      </c:pt>
                      <c:pt idx="6464">
                        <c:v>2.1385763888897191</c:v>
                      </c:pt>
                      <c:pt idx="6465">
                        <c:v>2.1388194444438842</c:v>
                      </c:pt>
                      <c:pt idx="6466">
                        <c:v>2.1390740740748289</c:v>
                      </c:pt>
                      <c:pt idx="6467">
                        <c:v>2.1393171296289939</c:v>
                      </c:pt>
                      <c:pt idx="6468">
                        <c:v>2.1395601851831589</c:v>
                      </c:pt>
                      <c:pt idx="6469">
                        <c:v>2.139803240737324</c:v>
                      </c:pt>
                      <c:pt idx="6470">
                        <c:v>2.140046296298765</c:v>
                      </c:pt>
                      <c:pt idx="6471">
                        <c:v>2.14028935185293</c:v>
                      </c:pt>
                      <c:pt idx="6472">
                        <c:v>2.1405324074070951</c:v>
                      </c:pt>
                      <c:pt idx="6473">
                        <c:v>2.1407754629612601</c:v>
                      </c:pt>
                      <c:pt idx="6474">
                        <c:v>2.1410185185154251</c:v>
                      </c:pt>
                      <c:pt idx="6475">
                        <c:v>2.1412615740768661</c:v>
                      </c:pt>
                      <c:pt idx="6476">
                        <c:v>2.1415046296310312</c:v>
                      </c:pt>
                      <c:pt idx="6477">
                        <c:v>2.1417476851851962</c:v>
                      </c:pt>
                      <c:pt idx="6478">
                        <c:v>2.1419907407393612</c:v>
                      </c:pt>
                      <c:pt idx="6479">
                        <c:v>2.1422337962935263</c:v>
                      </c:pt>
                      <c:pt idx="6480">
                        <c:v>2.1424768518549673</c:v>
                      </c:pt>
                      <c:pt idx="6481">
                        <c:v>2.1427199074091323</c:v>
                      </c:pt>
                      <c:pt idx="6482">
                        <c:v>2.1429629629632974</c:v>
                      </c:pt>
                      <c:pt idx="6483">
                        <c:v>2.1432060185174624</c:v>
                      </c:pt>
                      <c:pt idx="6484">
                        <c:v>2.1434490740716274</c:v>
                      </c:pt>
                      <c:pt idx="6485">
                        <c:v>2.1436921296257925</c:v>
                      </c:pt>
                      <c:pt idx="6486">
                        <c:v>2.1439351851872335</c:v>
                      </c:pt>
                      <c:pt idx="6487">
                        <c:v>2.1441782407413985</c:v>
                      </c:pt>
                      <c:pt idx="6488">
                        <c:v>2.1444212962955636</c:v>
                      </c:pt>
                      <c:pt idx="6489">
                        <c:v>2.1446643518497286</c:v>
                      </c:pt>
                      <c:pt idx="6490">
                        <c:v>2.1449074074038936</c:v>
                      </c:pt>
                      <c:pt idx="6491">
                        <c:v>2.1451504629653346</c:v>
                      </c:pt>
                      <c:pt idx="6492">
                        <c:v>2.1453935185194997</c:v>
                      </c:pt>
                      <c:pt idx="6493">
                        <c:v>2.1456365740736647</c:v>
                      </c:pt>
                      <c:pt idx="6494">
                        <c:v>2.1458796296278297</c:v>
                      </c:pt>
                      <c:pt idx="6495">
                        <c:v>2.1461226851819948</c:v>
                      </c:pt>
                      <c:pt idx="6496">
                        <c:v>2.1463657407434358</c:v>
                      </c:pt>
                      <c:pt idx="6497">
                        <c:v>2.1466087962976008</c:v>
                      </c:pt>
                      <c:pt idx="6498">
                        <c:v>2.1468518518517659</c:v>
                      </c:pt>
                      <c:pt idx="6499">
                        <c:v>2.1470949074059309</c:v>
                      </c:pt>
                      <c:pt idx="6500">
                        <c:v>2.1473379629600959</c:v>
                      </c:pt>
                      <c:pt idx="6501">
                        <c:v>2.1475810185215369</c:v>
                      </c:pt>
                      <c:pt idx="6502">
                        <c:v>2.147824074075702</c:v>
                      </c:pt>
                      <c:pt idx="6503">
                        <c:v>2.148067129629867</c:v>
                      </c:pt>
                      <c:pt idx="6504">
                        <c:v>2.1483101851840321</c:v>
                      </c:pt>
                      <c:pt idx="6505">
                        <c:v>2.1485532407381971</c:v>
                      </c:pt>
                      <c:pt idx="6506">
                        <c:v>2.1487962962923621</c:v>
                      </c:pt>
                      <c:pt idx="6507">
                        <c:v>2.1490393518538031</c:v>
                      </c:pt>
                      <c:pt idx="6508">
                        <c:v>2.1492824074079682</c:v>
                      </c:pt>
                      <c:pt idx="6509">
                        <c:v>2.1495254629621332</c:v>
                      </c:pt>
                      <c:pt idx="6510">
                        <c:v>2.1497685185162982</c:v>
                      </c:pt>
                      <c:pt idx="6511">
                        <c:v>2.1500115740704633</c:v>
                      </c:pt>
                      <c:pt idx="6512">
                        <c:v>2.1502546296319043</c:v>
                      </c:pt>
                      <c:pt idx="6513">
                        <c:v>2.1504976851860693</c:v>
                      </c:pt>
                      <c:pt idx="6514">
                        <c:v>2.1507407407402344</c:v>
                      </c:pt>
                      <c:pt idx="6515">
                        <c:v>2.150995370371179</c:v>
                      </c:pt>
                      <c:pt idx="6516">
                        <c:v>2.1512384259253441</c:v>
                      </c:pt>
                      <c:pt idx="6517">
                        <c:v>2.1514814814795091</c:v>
                      </c:pt>
                      <c:pt idx="6518">
                        <c:v>2.1517245370336742</c:v>
                      </c:pt>
                      <c:pt idx="6519">
                        <c:v>2.1519675925951152</c:v>
                      </c:pt>
                      <c:pt idx="6520">
                        <c:v>2.1522106481492802</c:v>
                      </c:pt>
                      <c:pt idx="6521">
                        <c:v>2.1524537037034452</c:v>
                      </c:pt>
                      <c:pt idx="6522">
                        <c:v>2.1526967592576103</c:v>
                      </c:pt>
                      <c:pt idx="6523">
                        <c:v>2.1529398148117753</c:v>
                      </c:pt>
                      <c:pt idx="6524">
                        <c:v>2.1531828703732163</c:v>
                      </c:pt>
                      <c:pt idx="6525">
                        <c:v>2.1534259259273814</c:v>
                      </c:pt>
                      <c:pt idx="6526">
                        <c:v>2.1536689814815464</c:v>
                      </c:pt>
                      <c:pt idx="6527">
                        <c:v>2.1539120370357114</c:v>
                      </c:pt>
                      <c:pt idx="6528">
                        <c:v>2.1541550925898765</c:v>
                      </c:pt>
                      <c:pt idx="6529">
                        <c:v>2.1543981481440415</c:v>
                      </c:pt>
                      <c:pt idx="6530">
                        <c:v>2.1546412037054825</c:v>
                      </c:pt>
                      <c:pt idx="6531">
                        <c:v>2.1548842592596475</c:v>
                      </c:pt>
                      <c:pt idx="6532">
                        <c:v>2.1551273148138126</c:v>
                      </c:pt>
                      <c:pt idx="6533">
                        <c:v>2.1553703703679776</c:v>
                      </c:pt>
                      <c:pt idx="6534">
                        <c:v>2.1556134259221427</c:v>
                      </c:pt>
                      <c:pt idx="6535">
                        <c:v>2.1558564814835837</c:v>
                      </c:pt>
                      <c:pt idx="6536">
                        <c:v>2.1560995370377487</c:v>
                      </c:pt>
                      <c:pt idx="6537">
                        <c:v>2.1563425925919137</c:v>
                      </c:pt>
                      <c:pt idx="6538">
                        <c:v>2.1565856481460788</c:v>
                      </c:pt>
                      <c:pt idx="6539">
                        <c:v>2.1568287037002438</c:v>
                      </c:pt>
                      <c:pt idx="6540">
                        <c:v>2.1570717592616848</c:v>
                      </c:pt>
                      <c:pt idx="6541">
                        <c:v>2.1573148148158499</c:v>
                      </c:pt>
                      <c:pt idx="6542">
                        <c:v>2.1575578703700149</c:v>
                      </c:pt>
                      <c:pt idx="6543">
                        <c:v>2.1578009259241799</c:v>
                      </c:pt>
                      <c:pt idx="6544">
                        <c:v>2.158043981478345</c:v>
                      </c:pt>
                      <c:pt idx="6545">
                        <c:v>2.158287037039786</c:v>
                      </c:pt>
                      <c:pt idx="6546">
                        <c:v>2.158530092593951</c:v>
                      </c:pt>
                      <c:pt idx="6547">
                        <c:v>2.1587731481481161</c:v>
                      </c:pt>
                      <c:pt idx="6548">
                        <c:v>2.1590162037022811</c:v>
                      </c:pt>
                      <c:pt idx="6549">
                        <c:v>2.1592592592564461</c:v>
                      </c:pt>
                      <c:pt idx="6550">
                        <c:v>2.1595023148178871</c:v>
                      </c:pt>
                      <c:pt idx="6551">
                        <c:v>2.1597453703720522</c:v>
                      </c:pt>
                      <c:pt idx="6552">
                        <c:v>2.1599884259262172</c:v>
                      </c:pt>
                      <c:pt idx="6553">
                        <c:v>2.1602314814803822</c:v>
                      </c:pt>
                      <c:pt idx="6554">
                        <c:v>2.1604745370345473</c:v>
                      </c:pt>
                      <c:pt idx="6555">
                        <c:v>2.1607175925887123</c:v>
                      </c:pt>
                      <c:pt idx="6556">
                        <c:v>2.1609606481501533</c:v>
                      </c:pt>
                      <c:pt idx="6557">
                        <c:v>2.1612037037043184</c:v>
                      </c:pt>
                      <c:pt idx="6558">
                        <c:v>2.1614467592584834</c:v>
                      </c:pt>
                      <c:pt idx="6559">
                        <c:v>2.1616898148126484</c:v>
                      </c:pt>
                      <c:pt idx="6560">
                        <c:v>2.1619328703668135</c:v>
                      </c:pt>
                      <c:pt idx="6561">
                        <c:v>2.1621759259282545</c:v>
                      </c:pt>
                      <c:pt idx="6562">
                        <c:v>2.1624189814824195</c:v>
                      </c:pt>
                      <c:pt idx="6563">
                        <c:v>2.1626736111133642</c:v>
                      </c:pt>
                      <c:pt idx="6564">
                        <c:v>2.1629166666675292</c:v>
                      </c:pt>
                      <c:pt idx="6565">
                        <c:v>2.1631597222216943</c:v>
                      </c:pt>
                      <c:pt idx="6566">
                        <c:v>2.1634027777758593</c:v>
                      </c:pt>
                      <c:pt idx="6567">
                        <c:v>2.1636458333300244</c:v>
                      </c:pt>
                      <c:pt idx="6568">
                        <c:v>2.1638888888914654</c:v>
                      </c:pt>
                      <c:pt idx="6569">
                        <c:v>2.1641319444456304</c:v>
                      </c:pt>
                      <c:pt idx="6570">
                        <c:v>2.1643749999997954</c:v>
                      </c:pt>
                      <c:pt idx="6571">
                        <c:v>2.1646180555539605</c:v>
                      </c:pt>
                      <c:pt idx="6572">
                        <c:v>2.1648611111081255</c:v>
                      </c:pt>
                      <c:pt idx="6573">
                        <c:v>2.1651041666695665</c:v>
                      </c:pt>
                      <c:pt idx="6574">
                        <c:v>2.1653472222237315</c:v>
                      </c:pt>
                      <c:pt idx="6575">
                        <c:v>2.1655902777778966</c:v>
                      </c:pt>
                      <c:pt idx="6576">
                        <c:v>2.1658333333320616</c:v>
                      </c:pt>
                      <c:pt idx="6577">
                        <c:v>2.1660763888862267</c:v>
                      </c:pt>
                      <c:pt idx="6578">
                        <c:v>2.1663194444403917</c:v>
                      </c:pt>
                      <c:pt idx="6579">
                        <c:v>2.1665625000018327</c:v>
                      </c:pt>
                      <c:pt idx="6580">
                        <c:v>2.1668055555559977</c:v>
                      </c:pt>
                      <c:pt idx="6581">
                        <c:v>2.1670486111101628</c:v>
                      </c:pt>
                      <c:pt idx="6582">
                        <c:v>2.1672916666643278</c:v>
                      </c:pt>
                      <c:pt idx="6583">
                        <c:v>2.1675347222184929</c:v>
                      </c:pt>
                      <c:pt idx="6584">
                        <c:v>2.1677777777799339</c:v>
                      </c:pt>
                      <c:pt idx="6585">
                        <c:v>2.1680208333340989</c:v>
                      </c:pt>
                      <c:pt idx="6586">
                        <c:v>2.1682638888882639</c:v>
                      </c:pt>
                      <c:pt idx="6587">
                        <c:v>2.168506944442429</c:v>
                      </c:pt>
                      <c:pt idx="6588">
                        <c:v>2.168749999996594</c:v>
                      </c:pt>
                      <c:pt idx="6589">
                        <c:v>2.168993055558035</c:v>
                      </c:pt>
                      <c:pt idx="6590">
                        <c:v>2.1692361111122</c:v>
                      </c:pt>
                      <c:pt idx="6591">
                        <c:v>2.1694791666663651</c:v>
                      </c:pt>
                      <c:pt idx="6592">
                        <c:v>2.1697222222205301</c:v>
                      </c:pt>
                      <c:pt idx="6593">
                        <c:v>2.1699652777746952</c:v>
                      </c:pt>
                      <c:pt idx="6594">
                        <c:v>2.1702083333361362</c:v>
                      </c:pt>
                      <c:pt idx="6595">
                        <c:v>2.1704513888903012</c:v>
                      </c:pt>
                      <c:pt idx="6596">
                        <c:v>2.1706944444444662</c:v>
                      </c:pt>
                      <c:pt idx="6597">
                        <c:v>2.1709374999986313</c:v>
                      </c:pt>
                      <c:pt idx="6598">
                        <c:v>2.1711805555527963</c:v>
                      </c:pt>
                      <c:pt idx="6599">
                        <c:v>2.1714236111142373</c:v>
                      </c:pt>
                      <c:pt idx="6600">
                        <c:v>2.1716666666684024</c:v>
                      </c:pt>
                      <c:pt idx="6601">
                        <c:v>2.1719097222225674</c:v>
                      </c:pt>
                      <c:pt idx="6602">
                        <c:v>2.1721527777767324</c:v>
                      </c:pt>
                      <c:pt idx="6603">
                        <c:v>2.1723958333308975</c:v>
                      </c:pt>
                      <c:pt idx="6604">
                        <c:v>2.1726388888850625</c:v>
                      </c:pt>
                      <c:pt idx="6605">
                        <c:v>2.1728819444465035</c:v>
                      </c:pt>
                      <c:pt idx="6606">
                        <c:v>2.1731250000006685</c:v>
                      </c:pt>
                      <c:pt idx="6607">
                        <c:v>2.1733680555548336</c:v>
                      </c:pt>
                      <c:pt idx="6608">
                        <c:v>2.1736111111089986</c:v>
                      </c:pt>
                      <c:pt idx="6609">
                        <c:v>2.1738541666631637</c:v>
                      </c:pt>
                      <c:pt idx="6610">
                        <c:v>2.1740972222246047</c:v>
                      </c:pt>
                      <c:pt idx="6611">
                        <c:v>2.1743402777787697</c:v>
                      </c:pt>
                      <c:pt idx="6612">
                        <c:v>2.1745949074097144</c:v>
                      </c:pt>
                      <c:pt idx="6613">
                        <c:v>2.1748379629638794</c:v>
                      </c:pt>
                      <c:pt idx="6614">
                        <c:v>2.1750810185180445</c:v>
                      </c:pt>
                      <c:pt idx="6615">
                        <c:v>2.1753240740722095</c:v>
                      </c:pt>
                      <c:pt idx="6616">
                        <c:v>2.1755671296263746</c:v>
                      </c:pt>
                      <c:pt idx="6617">
                        <c:v>2.1758101851878155</c:v>
                      </c:pt>
                      <c:pt idx="6618">
                        <c:v>2.1760532407419806</c:v>
                      </c:pt>
                      <c:pt idx="6619">
                        <c:v>2.1762962962961456</c:v>
                      </c:pt>
                      <c:pt idx="6620">
                        <c:v>2.1765393518503107</c:v>
                      </c:pt>
                      <c:pt idx="6621">
                        <c:v>2.1767824074044757</c:v>
                      </c:pt>
                      <c:pt idx="6622">
                        <c:v>2.1770254629659167</c:v>
                      </c:pt>
                      <c:pt idx="6623">
                        <c:v>2.1772685185200817</c:v>
                      </c:pt>
                      <c:pt idx="6624">
                        <c:v>2.1775115740742468</c:v>
                      </c:pt>
                      <c:pt idx="6625">
                        <c:v>2.1777546296284118</c:v>
                      </c:pt>
                      <c:pt idx="6626">
                        <c:v>2.1779976851825769</c:v>
                      </c:pt>
                      <c:pt idx="6627">
                        <c:v>2.1782407407367419</c:v>
                      </c:pt>
                      <c:pt idx="6628">
                        <c:v>2.1784837962981829</c:v>
                      </c:pt>
                      <c:pt idx="6629">
                        <c:v>2.1787268518523479</c:v>
                      </c:pt>
                      <c:pt idx="6630">
                        <c:v>2.178969907406513</c:v>
                      </c:pt>
                      <c:pt idx="6631">
                        <c:v>2.179212962960678</c:v>
                      </c:pt>
                      <c:pt idx="6632">
                        <c:v>2.1794560185148431</c:v>
                      </c:pt>
                      <c:pt idx="6633">
                        <c:v>2.179699074076284</c:v>
                      </c:pt>
                      <c:pt idx="6634">
                        <c:v>2.1799421296304491</c:v>
                      </c:pt>
                      <c:pt idx="6635">
                        <c:v>2.1801851851846141</c:v>
                      </c:pt>
                      <c:pt idx="6636">
                        <c:v>2.1804282407387792</c:v>
                      </c:pt>
                      <c:pt idx="6637">
                        <c:v>2.1806712962929442</c:v>
                      </c:pt>
                      <c:pt idx="6638">
                        <c:v>2.1809143518543852</c:v>
                      </c:pt>
                      <c:pt idx="6639">
                        <c:v>2.1811574074085502</c:v>
                      </c:pt>
                      <c:pt idx="6640">
                        <c:v>2.1814004629627153</c:v>
                      </c:pt>
                      <c:pt idx="6641">
                        <c:v>2.1816435185168803</c:v>
                      </c:pt>
                      <c:pt idx="6642">
                        <c:v>2.1818865740710454</c:v>
                      </c:pt>
                      <c:pt idx="6643">
                        <c:v>2.1821296296324864</c:v>
                      </c:pt>
                      <c:pt idx="6644">
                        <c:v>2.1823726851866514</c:v>
                      </c:pt>
                      <c:pt idx="6645">
                        <c:v>2.1826157407408164</c:v>
                      </c:pt>
                      <c:pt idx="6646">
                        <c:v>2.1828587962949815</c:v>
                      </c:pt>
                      <c:pt idx="6647">
                        <c:v>2.1831018518491465</c:v>
                      </c:pt>
                      <c:pt idx="6648">
                        <c:v>2.1833449074033116</c:v>
                      </c:pt>
                      <c:pt idx="6649">
                        <c:v>2.1835879629647525</c:v>
                      </c:pt>
                      <c:pt idx="6650">
                        <c:v>2.1838310185189176</c:v>
                      </c:pt>
                      <c:pt idx="6651">
                        <c:v>2.1840740740730826</c:v>
                      </c:pt>
                      <c:pt idx="6652">
                        <c:v>2.1843171296272477</c:v>
                      </c:pt>
                      <c:pt idx="6653">
                        <c:v>2.1845601851814127</c:v>
                      </c:pt>
                      <c:pt idx="6654">
                        <c:v>2.1848032407428537</c:v>
                      </c:pt>
                      <c:pt idx="6655">
                        <c:v>2.1850462962970187</c:v>
                      </c:pt>
                      <c:pt idx="6656">
                        <c:v>2.1852893518511838</c:v>
                      </c:pt>
                      <c:pt idx="6657">
                        <c:v>2.1855324074053488</c:v>
                      </c:pt>
                      <c:pt idx="6658">
                        <c:v>2.1857754629595139</c:v>
                      </c:pt>
                      <c:pt idx="6659">
                        <c:v>2.1860185185209549</c:v>
                      </c:pt>
                      <c:pt idx="6660">
                        <c:v>2.1862731481446236</c:v>
                      </c:pt>
                      <c:pt idx="6661">
                        <c:v>2.1865162037060646</c:v>
                      </c:pt>
                      <c:pt idx="6662">
                        <c:v>2.1867592592602296</c:v>
                      </c:pt>
                      <c:pt idx="6663">
                        <c:v>2.1870023148143947</c:v>
                      </c:pt>
                      <c:pt idx="6664">
                        <c:v>2.1872453703685597</c:v>
                      </c:pt>
                      <c:pt idx="6665">
                        <c:v>2.1874884259227247</c:v>
                      </c:pt>
                      <c:pt idx="6666">
                        <c:v>2.1877314814841657</c:v>
                      </c:pt>
                      <c:pt idx="6667">
                        <c:v>2.1879745370383308</c:v>
                      </c:pt>
                      <c:pt idx="6668">
                        <c:v>2.1882175925924958</c:v>
                      </c:pt>
                      <c:pt idx="6669">
                        <c:v>2.1884606481466609</c:v>
                      </c:pt>
                      <c:pt idx="6670">
                        <c:v>2.1887037037008259</c:v>
                      </c:pt>
                      <c:pt idx="6671">
                        <c:v>2.1889467592622669</c:v>
                      </c:pt>
                      <c:pt idx="6672">
                        <c:v>2.1891898148164319</c:v>
                      </c:pt>
                      <c:pt idx="6673">
                        <c:v>2.189432870370597</c:v>
                      </c:pt>
                      <c:pt idx="6674">
                        <c:v>2.189675925924762</c:v>
                      </c:pt>
                      <c:pt idx="6675">
                        <c:v>2.1899189814789271</c:v>
                      </c:pt>
                      <c:pt idx="6676">
                        <c:v>2.1901620370330921</c:v>
                      </c:pt>
                      <c:pt idx="6677">
                        <c:v>2.1904050925945331</c:v>
                      </c:pt>
                      <c:pt idx="6678">
                        <c:v>2.1906481481486981</c:v>
                      </c:pt>
                      <c:pt idx="6679">
                        <c:v>2.1908912037028632</c:v>
                      </c:pt>
                      <c:pt idx="6680">
                        <c:v>2.1911342592570282</c:v>
                      </c:pt>
                      <c:pt idx="6681">
                        <c:v>2.1913773148111932</c:v>
                      </c:pt>
                      <c:pt idx="6682">
                        <c:v>2.1916203703726342</c:v>
                      </c:pt>
                      <c:pt idx="6683">
                        <c:v>2.1918634259267993</c:v>
                      </c:pt>
                      <c:pt idx="6684">
                        <c:v>2.1921064814809643</c:v>
                      </c:pt>
                      <c:pt idx="6685">
                        <c:v>2.1923495370351294</c:v>
                      </c:pt>
                      <c:pt idx="6686">
                        <c:v>2.1925925925892944</c:v>
                      </c:pt>
                      <c:pt idx="6687">
                        <c:v>2.1928356481507354</c:v>
                      </c:pt>
                      <c:pt idx="6688">
                        <c:v>2.1930787037049004</c:v>
                      </c:pt>
                      <c:pt idx="6689">
                        <c:v>2.1933217592590655</c:v>
                      </c:pt>
                      <c:pt idx="6690">
                        <c:v>2.1935648148132305</c:v>
                      </c:pt>
                      <c:pt idx="6691">
                        <c:v>2.1938078703673956</c:v>
                      </c:pt>
                      <c:pt idx="6692">
                        <c:v>2.1940509259288365</c:v>
                      </c:pt>
                      <c:pt idx="6693">
                        <c:v>2.1942939814830016</c:v>
                      </c:pt>
                      <c:pt idx="6694">
                        <c:v>2.1945370370371666</c:v>
                      </c:pt>
                      <c:pt idx="6695">
                        <c:v>2.1947800925913317</c:v>
                      </c:pt>
                      <c:pt idx="6696">
                        <c:v>2.1950231481454967</c:v>
                      </c:pt>
                      <c:pt idx="6697">
                        <c:v>2.1952662036996617</c:v>
                      </c:pt>
                      <c:pt idx="6698">
                        <c:v>2.1955092592611027</c:v>
                      </c:pt>
                      <c:pt idx="6699">
                        <c:v>2.1957523148152678</c:v>
                      </c:pt>
                      <c:pt idx="6700">
                        <c:v>2.1959953703694328</c:v>
                      </c:pt>
                      <c:pt idx="6701">
                        <c:v>2.1962384259235979</c:v>
                      </c:pt>
                      <c:pt idx="6702">
                        <c:v>2.1964814814777629</c:v>
                      </c:pt>
                      <c:pt idx="6703">
                        <c:v>2.1967245370392039</c:v>
                      </c:pt>
                      <c:pt idx="6704">
                        <c:v>2.1969675925933689</c:v>
                      </c:pt>
                      <c:pt idx="6705">
                        <c:v>2.197210648147534</c:v>
                      </c:pt>
                      <c:pt idx="6706">
                        <c:v>2.197453703701699</c:v>
                      </c:pt>
                      <c:pt idx="6707">
                        <c:v>2.1976967592558641</c:v>
                      </c:pt>
                      <c:pt idx="6708">
                        <c:v>2.1979513888868087</c:v>
                      </c:pt>
                      <c:pt idx="6709">
                        <c:v>2.1981944444409738</c:v>
                      </c:pt>
                      <c:pt idx="6710">
                        <c:v>2.1984375000024148</c:v>
                      </c:pt>
                      <c:pt idx="6711">
                        <c:v>2.1986805555565798</c:v>
                      </c:pt>
                      <c:pt idx="6712">
                        <c:v>2.1989236111107449</c:v>
                      </c:pt>
                      <c:pt idx="6713">
                        <c:v>2.1991666666649099</c:v>
                      </c:pt>
                      <c:pt idx="6714">
                        <c:v>2.1994097222190749</c:v>
                      </c:pt>
                      <c:pt idx="6715">
                        <c:v>2.1996527777805159</c:v>
                      </c:pt>
                      <c:pt idx="6716">
                        <c:v>2.199895833334681</c:v>
                      </c:pt>
                      <c:pt idx="6717">
                        <c:v>2.200138888888846</c:v>
                      </c:pt>
                      <c:pt idx="6718">
                        <c:v>2.2003819444430111</c:v>
                      </c:pt>
                      <c:pt idx="6719">
                        <c:v>2.2006249999971761</c:v>
                      </c:pt>
                      <c:pt idx="6720">
                        <c:v>2.2008680555586171</c:v>
                      </c:pt>
                      <c:pt idx="6721">
                        <c:v>2.2011111111127821</c:v>
                      </c:pt>
                      <c:pt idx="6722">
                        <c:v>2.2013541666669472</c:v>
                      </c:pt>
                      <c:pt idx="6723">
                        <c:v>2.2015972222211122</c:v>
                      </c:pt>
                      <c:pt idx="6724">
                        <c:v>2.2018402777752772</c:v>
                      </c:pt>
                      <c:pt idx="6725">
                        <c:v>2.2020833333294423</c:v>
                      </c:pt>
                      <c:pt idx="6726">
                        <c:v>2.2023263888908833</c:v>
                      </c:pt>
                      <c:pt idx="6727">
                        <c:v>2.2025694444450483</c:v>
                      </c:pt>
                      <c:pt idx="6728">
                        <c:v>2.2028124999992134</c:v>
                      </c:pt>
                      <c:pt idx="6729">
                        <c:v>2.2030555555533784</c:v>
                      </c:pt>
                      <c:pt idx="6730">
                        <c:v>2.2032986111075434</c:v>
                      </c:pt>
                      <c:pt idx="6731">
                        <c:v>2.2035416666689844</c:v>
                      </c:pt>
                      <c:pt idx="6732">
                        <c:v>2.2037847222231495</c:v>
                      </c:pt>
                      <c:pt idx="6733">
                        <c:v>2.2040277777773145</c:v>
                      </c:pt>
                      <c:pt idx="6734">
                        <c:v>2.2042708333314796</c:v>
                      </c:pt>
                      <c:pt idx="6735">
                        <c:v>2.2045138888856446</c:v>
                      </c:pt>
                      <c:pt idx="6736">
                        <c:v>2.2047569444470856</c:v>
                      </c:pt>
                      <c:pt idx="6737">
                        <c:v>2.2050000000012506</c:v>
                      </c:pt>
                      <c:pt idx="6738">
                        <c:v>2.2052430555554157</c:v>
                      </c:pt>
                      <c:pt idx="6739">
                        <c:v>2.2054861111095807</c:v>
                      </c:pt>
                      <c:pt idx="6740">
                        <c:v>2.2057291666637457</c:v>
                      </c:pt>
                      <c:pt idx="6741">
                        <c:v>2.2059722222251867</c:v>
                      </c:pt>
                      <c:pt idx="6742">
                        <c:v>2.2062152777793518</c:v>
                      </c:pt>
                      <c:pt idx="6743">
                        <c:v>2.2064583333335168</c:v>
                      </c:pt>
                      <c:pt idx="6744">
                        <c:v>2.2067013888876819</c:v>
                      </c:pt>
                      <c:pt idx="6745">
                        <c:v>2.2069444444418469</c:v>
                      </c:pt>
                      <c:pt idx="6746">
                        <c:v>2.2071874999960119</c:v>
                      </c:pt>
                      <c:pt idx="6747">
                        <c:v>2.2074305555574529</c:v>
                      </c:pt>
                      <c:pt idx="6748">
                        <c:v>2.207673611111618</c:v>
                      </c:pt>
                      <c:pt idx="6749">
                        <c:v>2.207916666665783</c:v>
                      </c:pt>
                      <c:pt idx="6750">
                        <c:v>2.2081597222199481</c:v>
                      </c:pt>
                      <c:pt idx="6751">
                        <c:v>2.2084027777741131</c:v>
                      </c:pt>
                      <c:pt idx="6752">
                        <c:v>2.2086458333355541</c:v>
                      </c:pt>
                      <c:pt idx="6753">
                        <c:v>2.2088888888897191</c:v>
                      </c:pt>
                      <c:pt idx="6754">
                        <c:v>2.2091319444438842</c:v>
                      </c:pt>
                      <c:pt idx="6755">
                        <c:v>2.2093749999980492</c:v>
                      </c:pt>
                      <c:pt idx="6756">
                        <c:v>2.2096180555522142</c:v>
                      </c:pt>
                      <c:pt idx="6757">
                        <c:v>2.2098726851831589</c:v>
                      </c:pt>
                      <c:pt idx="6758">
                        <c:v>2.210115740737324</c:v>
                      </c:pt>
                      <c:pt idx="6759">
                        <c:v>2.210358796298765</c:v>
                      </c:pt>
                      <c:pt idx="6760">
                        <c:v>2.21060185185293</c:v>
                      </c:pt>
                      <c:pt idx="6761">
                        <c:v>2.2108449074070951</c:v>
                      </c:pt>
                      <c:pt idx="6762">
                        <c:v>2.2110879629612601</c:v>
                      </c:pt>
                      <c:pt idx="6763">
                        <c:v>2.2113310185154251</c:v>
                      </c:pt>
                      <c:pt idx="6764">
                        <c:v>2.2115740740768661</c:v>
                      </c:pt>
                      <c:pt idx="6765">
                        <c:v>2.2118171296310312</c:v>
                      </c:pt>
                      <c:pt idx="6766">
                        <c:v>2.2120601851851962</c:v>
                      </c:pt>
                      <c:pt idx="6767">
                        <c:v>2.2123032407393612</c:v>
                      </c:pt>
                      <c:pt idx="6768">
                        <c:v>2.2125462962935263</c:v>
                      </c:pt>
                      <c:pt idx="6769">
                        <c:v>2.2127893518549673</c:v>
                      </c:pt>
                      <c:pt idx="6770">
                        <c:v>2.2130324074091323</c:v>
                      </c:pt>
                      <c:pt idx="6771">
                        <c:v>2.2132754629632974</c:v>
                      </c:pt>
                      <c:pt idx="6772">
                        <c:v>2.2135185185174624</c:v>
                      </c:pt>
                      <c:pt idx="6773">
                        <c:v>2.2137615740716274</c:v>
                      </c:pt>
                      <c:pt idx="6774">
                        <c:v>2.2140046296257925</c:v>
                      </c:pt>
                      <c:pt idx="6775">
                        <c:v>2.2142476851872335</c:v>
                      </c:pt>
                      <c:pt idx="6776">
                        <c:v>2.2144907407413985</c:v>
                      </c:pt>
                      <c:pt idx="6777">
                        <c:v>2.2147337962955636</c:v>
                      </c:pt>
                      <c:pt idx="6778">
                        <c:v>2.2149768518497286</c:v>
                      </c:pt>
                      <c:pt idx="6779">
                        <c:v>2.2152199074038936</c:v>
                      </c:pt>
                      <c:pt idx="6780">
                        <c:v>2.2154629629653346</c:v>
                      </c:pt>
                      <c:pt idx="6781">
                        <c:v>2.2157060185194997</c:v>
                      </c:pt>
                      <c:pt idx="6782">
                        <c:v>2.2159490740736647</c:v>
                      </c:pt>
                      <c:pt idx="6783">
                        <c:v>2.2161921296278297</c:v>
                      </c:pt>
                      <c:pt idx="6784">
                        <c:v>2.2164351851819948</c:v>
                      </c:pt>
                      <c:pt idx="6785">
                        <c:v>2.2166782407434358</c:v>
                      </c:pt>
                      <c:pt idx="6786">
                        <c:v>2.2169212962976008</c:v>
                      </c:pt>
                      <c:pt idx="6787">
                        <c:v>2.2171643518517659</c:v>
                      </c:pt>
                      <c:pt idx="6788">
                        <c:v>2.2174074074059309</c:v>
                      </c:pt>
                      <c:pt idx="6789">
                        <c:v>2.2176504629600959</c:v>
                      </c:pt>
                      <c:pt idx="6790">
                        <c:v>2.2178935185215369</c:v>
                      </c:pt>
                      <c:pt idx="6791">
                        <c:v>2.218136574075702</c:v>
                      </c:pt>
                      <c:pt idx="6792">
                        <c:v>2.218379629629867</c:v>
                      </c:pt>
                      <c:pt idx="6793">
                        <c:v>2.2186226851840321</c:v>
                      </c:pt>
                      <c:pt idx="6794">
                        <c:v>2.2188657407381971</c:v>
                      </c:pt>
                      <c:pt idx="6795">
                        <c:v>2.2191087962923621</c:v>
                      </c:pt>
                      <c:pt idx="6796">
                        <c:v>2.2193518518538031</c:v>
                      </c:pt>
                      <c:pt idx="6797">
                        <c:v>2.2195949074079682</c:v>
                      </c:pt>
                      <c:pt idx="6798">
                        <c:v>2.2198379629621332</c:v>
                      </c:pt>
                      <c:pt idx="6799">
                        <c:v>2.2200810185162982</c:v>
                      </c:pt>
                      <c:pt idx="6800">
                        <c:v>2.2203240740704633</c:v>
                      </c:pt>
                      <c:pt idx="6801">
                        <c:v>2.2205671296319043</c:v>
                      </c:pt>
                      <c:pt idx="6802">
                        <c:v>2.2208101851860693</c:v>
                      </c:pt>
                      <c:pt idx="6803">
                        <c:v>2.2210532407402344</c:v>
                      </c:pt>
                      <c:pt idx="6804">
                        <c:v>2.2212962962943994</c:v>
                      </c:pt>
                      <c:pt idx="6805">
                        <c:v>2.2215509259253441</c:v>
                      </c:pt>
                      <c:pt idx="6806">
                        <c:v>2.2217939814795091</c:v>
                      </c:pt>
                      <c:pt idx="6807">
                        <c:v>2.2220370370336742</c:v>
                      </c:pt>
                      <c:pt idx="6808">
                        <c:v>2.2222800925951152</c:v>
                      </c:pt>
                      <c:pt idx="6809">
                        <c:v>2.2225231481492802</c:v>
                      </c:pt>
                      <c:pt idx="6810">
                        <c:v>2.2227662037034452</c:v>
                      </c:pt>
                      <c:pt idx="6811">
                        <c:v>2.2230092592576103</c:v>
                      </c:pt>
                      <c:pt idx="6812">
                        <c:v>2.2232523148117753</c:v>
                      </c:pt>
                      <c:pt idx="6813">
                        <c:v>2.2234953703732163</c:v>
                      </c:pt>
                      <c:pt idx="6814">
                        <c:v>2.2237384259273814</c:v>
                      </c:pt>
                      <c:pt idx="6815">
                        <c:v>2.2239814814815464</c:v>
                      </c:pt>
                      <c:pt idx="6816">
                        <c:v>2.2242245370357114</c:v>
                      </c:pt>
                      <c:pt idx="6817">
                        <c:v>2.2244675925898765</c:v>
                      </c:pt>
                      <c:pt idx="6818">
                        <c:v>2.2247106481440415</c:v>
                      </c:pt>
                      <c:pt idx="6819">
                        <c:v>2.2249537037054825</c:v>
                      </c:pt>
                      <c:pt idx="6820">
                        <c:v>2.2251967592596475</c:v>
                      </c:pt>
                      <c:pt idx="6821">
                        <c:v>2.2254398148138126</c:v>
                      </c:pt>
                      <c:pt idx="6822">
                        <c:v>2.2256828703679776</c:v>
                      </c:pt>
                      <c:pt idx="6823">
                        <c:v>2.2259259259221427</c:v>
                      </c:pt>
                      <c:pt idx="6824">
                        <c:v>2.2261689814835837</c:v>
                      </c:pt>
                      <c:pt idx="6825">
                        <c:v>2.2264120370377487</c:v>
                      </c:pt>
                      <c:pt idx="6826">
                        <c:v>2.2266550925919137</c:v>
                      </c:pt>
                      <c:pt idx="6827">
                        <c:v>2.2268981481460788</c:v>
                      </c:pt>
                      <c:pt idx="6828">
                        <c:v>2.2271412037002438</c:v>
                      </c:pt>
                      <c:pt idx="6829">
                        <c:v>2.2273842592616848</c:v>
                      </c:pt>
                      <c:pt idx="6830">
                        <c:v>2.2276273148158499</c:v>
                      </c:pt>
                      <c:pt idx="6831">
                        <c:v>2.2278703703700149</c:v>
                      </c:pt>
                      <c:pt idx="6832">
                        <c:v>2.2281134259241799</c:v>
                      </c:pt>
                      <c:pt idx="6833">
                        <c:v>2.228356481478345</c:v>
                      </c:pt>
                      <c:pt idx="6834">
                        <c:v>2.228599537039786</c:v>
                      </c:pt>
                      <c:pt idx="6835">
                        <c:v>2.228842592593951</c:v>
                      </c:pt>
                      <c:pt idx="6836">
                        <c:v>2.2290856481481161</c:v>
                      </c:pt>
                      <c:pt idx="6837">
                        <c:v>2.2293287037022811</c:v>
                      </c:pt>
                      <c:pt idx="6838">
                        <c:v>2.2295717592564461</c:v>
                      </c:pt>
                      <c:pt idx="6839">
                        <c:v>2.2298148148178871</c:v>
                      </c:pt>
                      <c:pt idx="6840">
                        <c:v>2.2300578703720522</c:v>
                      </c:pt>
                      <c:pt idx="6841">
                        <c:v>2.2303009259262172</c:v>
                      </c:pt>
                      <c:pt idx="6842">
                        <c:v>2.2305439814803822</c:v>
                      </c:pt>
                      <c:pt idx="6843">
                        <c:v>2.2307870370345473</c:v>
                      </c:pt>
                      <c:pt idx="6844">
                        <c:v>2.2310300925887123</c:v>
                      </c:pt>
                      <c:pt idx="6845">
                        <c:v>2.2312731481501533</c:v>
                      </c:pt>
                      <c:pt idx="6846">
                        <c:v>2.2315162037043184</c:v>
                      </c:pt>
                      <c:pt idx="6847">
                        <c:v>2.2317592592584834</c:v>
                      </c:pt>
                      <c:pt idx="6848">
                        <c:v>2.2320023148126484</c:v>
                      </c:pt>
                      <c:pt idx="6849">
                        <c:v>2.2322453703668135</c:v>
                      </c:pt>
                      <c:pt idx="6850">
                        <c:v>2.2324884259282545</c:v>
                      </c:pt>
                      <c:pt idx="6851">
                        <c:v>2.2327314814824195</c:v>
                      </c:pt>
                      <c:pt idx="6852">
                        <c:v>2.2329745370365846</c:v>
                      </c:pt>
                      <c:pt idx="6853">
                        <c:v>2.2332175925907496</c:v>
                      </c:pt>
                      <c:pt idx="6854">
                        <c:v>2.2334722222216943</c:v>
                      </c:pt>
                      <c:pt idx="6855">
                        <c:v>2.2337152777758593</c:v>
                      </c:pt>
                      <c:pt idx="6856">
                        <c:v>2.2339583333300244</c:v>
                      </c:pt>
                      <c:pt idx="6857">
                        <c:v>2.2342013888914654</c:v>
                      </c:pt>
                      <c:pt idx="6858">
                        <c:v>2.2344444444456304</c:v>
                      </c:pt>
                      <c:pt idx="6859">
                        <c:v>2.2346874999997954</c:v>
                      </c:pt>
                      <c:pt idx="6860">
                        <c:v>2.2349305555539605</c:v>
                      </c:pt>
                      <c:pt idx="6861">
                        <c:v>2.2351736111081255</c:v>
                      </c:pt>
                      <c:pt idx="6862">
                        <c:v>2.2354166666695665</c:v>
                      </c:pt>
                      <c:pt idx="6863">
                        <c:v>2.2356597222237315</c:v>
                      </c:pt>
                      <c:pt idx="6864">
                        <c:v>2.2359027777778966</c:v>
                      </c:pt>
                      <c:pt idx="6865">
                        <c:v>2.2361458333320616</c:v>
                      </c:pt>
                      <c:pt idx="6866">
                        <c:v>2.2363888888862267</c:v>
                      </c:pt>
                      <c:pt idx="6867">
                        <c:v>2.2366319444403917</c:v>
                      </c:pt>
                      <c:pt idx="6868">
                        <c:v>2.2368750000018327</c:v>
                      </c:pt>
                      <c:pt idx="6869">
                        <c:v>2.2371180555559977</c:v>
                      </c:pt>
                      <c:pt idx="6870">
                        <c:v>2.2373611111101628</c:v>
                      </c:pt>
                      <c:pt idx="6871">
                        <c:v>2.2376041666643278</c:v>
                      </c:pt>
                      <c:pt idx="6872">
                        <c:v>2.2378472222184929</c:v>
                      </c:pt>
                      <c:pt idx="6873">
                        <c:v>2.2380902777799339</c:v>
                      </c:pt>
                      <c:pt idx="6874">
                        <c:v>2.2383333333340989</c:v>
                      </c:pt>
                      <c:pt idx="6875">
                        <c:v>2.2385763888882639</c:v>
                      </c:pt>
                      <c:pt idx="6876">
                        <c:v>2.238819444442429</c:v>
                      </c:pt>
                      <c:pt idx="6877">
                        <c:v>2.239062499996594</c:v>
                      </c:pt>
                      <c:pt idx="6878">
                        <c:v>2.239305555558035</c:v>
                      </c:pt>
                      <c:pt idx="6879">
                        <c:v>2.2395486111122</c:v>
                      </c:pt>
                      <c:pt idx="6880">
                        <c:v>2.2397916666663651</c:v>
                      </c:pt>
                      <c:pt idx="6881">
                        <c:v>2.2400347222205301</c:v>
                      </c:pt>
                      <c:pt idx="6882">
                        <c:v>2.2402777777746952</c:v>
                      </c:pt>
                      <c:pt idx="6883">
                        <c:v>2.2405208333361362</c:v>
                      </c:pt>
                      <c:pt idx="6884">
                        <c:v>2.2407638888903012</c:v>
                      </c:pt>
                      <c:pt idx="6885">
                        <c:v>2.2410069444444662</c:v>
                      </c:pt>
                      <c:pt idx="6886">
                        <c:v>2.2412499999986313</c:v>
                      </c:pt>
                      <c:pt idx="6887">
                        <c:v>2.2414930555527963</c:v>
                      </c:pt>
                      <c:pt idx="6888">
                        <c:v>2.2417361111142373</c:v>
                      </c:pt>
                      <c:pt idx="6889">
                        <c:v>2.2419791666684024</c:v>
                      </c:pt>
                      <c:pt idx="6890">
                        <c:v>2.2422222222225674</c:v>
                      </c:pt>
                      <c:pt idx="6891">
                        <c:v>2.2424652777767324</c:v>
                      </c:pt>
                      <c:pt idx="6892">
                        <c:v>2.2427083333308975</c:v>
                      </c:pt>
                      <c:pt idx="6893">
                        <c:v>2.2429513888850625</c:v>
                      </c:pt>
                      <c:pt idx="6894">
                        <c:v>2.2431944444465035</c:v>
                      </c:pt>
                      <c:pt idx="6895">
                        <c:v>2.2434375000006685</c:v>
                      </c:pt>
                      <c:pt idx="6896">
                        <c:v>2.2436805555548336</c:v>
                      </c:pt>
                      <c:pt idx="6897">
                        <c:v>2.2439236111089986</c:v>
                      </c:pt>
                      <c:pt idx="6898">
                        <c:v>2.2441666666631637</c:v>
                      </c:pt>
                      <c:pt idx="6899">
                        <c:v>2.2444097222246047</c:v>
                      </c:pt>
                      <c:pt idx="6900">
                        <c:v>2.2446527777787697</c:v>
                      </c:pt>
                      <c:pt idx="6901">
                        <c:v>2.2448958333329347</c:v>
                      </c:pt>
                      <c:pt idx="6902">
                        <c:v>2.2451504629638794</c:v>
                      </c:pt>
                      <c:pt idx="6903">
                        <c:v>2.2453935185180445</c:v>
                      </c:pt>
                      <c:pt idx="6904">
                        <c:v>2.2456365740722095</c:v>
                      </c:pt>
                      <c:pt idx="6905">
                        <c:v>2.2458796296263746</c:v>
                      </c:pt>
                      <c:pt idx="6906">
                        <c:v>2.2461226851878155</c:v>
                      </c:pt>
                      <c:pt idx="6907">
                        <c:v>2.2463657407419806</c:v>
                      </c:pt>
                      <c:pt idx="6908">
                        <c:v>2.2466087962961456</c:v>
                      </c:pt>
                      <c:pt idx="6909">
                        <c:v>2.2468518518503107</c:v>
                      </c:pt>
                      <c:pt idx="6910">
                        <c:v>2.2470949074044757</c:v>
                      </c:pt>
                      <c:pt idx="6911">
                        <c:v>2.2473379629659167</c:v>
                      </c:pt>
                      <c:pt idx="6912">
                        <c:v>2.2475810185200817</c:v>
                      </c:pt>
                      <c:pt idx="6913">
                        <c:v>2.2478240740742468</c:v>
                      </c:pt>
                      <c:pt idx="6914">
                        <c:v>2.2480671296284118</c:v>
                      </c:pt>
                      <c:pt idx="6915">
                        <c:v>2.2483101851825769</c:v>
                      </c:pt>
                      <c:pt idx="6916">
                        <c:v>2.2485532407367419</c:v>
                      </c:pt>
                      <c:pt idx="6917">
                        <c:v>2.2487962962981829</c:v>
                      </c:pt>
                      <c:pt idx="6918">
                        <c:v>2.2490393518523479</c:v>
                      </c:pt>
                      <c:pt idx="6919">
                        <c:v>2.249282407406513</c:v>
                      </c:pt>
                      <c:pt idx="6920">
                        <c:v>2.249525462960678</c:v>
                      </c:pt>
                      <c:pt idx="6921">
                        <c:v>2.2497685185148431</c:v>
                      </c:pt>
                      <c:pt idx="6922">
                        <c:v>2.250011574076284</c:v>
                      </c:pt>
                      <c:pt idx="6923">
                        <c:v>2.2502546296304491</c:v>
                      </c:pt>
                      <c:pt idx="6924">
                        <c:v>2.2504976851846141</c:v>
                      </c:pt>
                      <c:pt idx="6925">
                        <c:v>2.2507407407387792</c:v>
                      </c:pt>
                      <c:pt idx="6926">
                        <c:v>2.2509837962929442</c:v>
                      </c:pt>
                      <c:pt idx="6927">
                        <c:v>2.2512268518543852</c:v>
                      </c:pt>
                      <c:pt idx="6928">
                        <c:v>2.2514699074085502</c:v>
                      </c:pt>
                      <c:pt idx="6929">
                        <c:v>2.2517129629627153</c:v>
                      </c:pt>
                      <c:pt idx="6930">
                        <c:v>2.2519560185168803</c:v>
                      </c:pt>
                      <c:pt idx="6931">
                        <c:v>2.2521990740710454</c:v>
                      </c:pt>
                      <c:pt idx="6932">
                        <c:v>2.2524421296324864</c:v>
                      </c:pt>
                      <c:pt idx="6933">
                        <c:v>2.2526851851866514</c:v>
                      </c:pt>
                      <c:pt idx="6934">
                        <c:v>2.2529282407408164</c:v>
                      </c:pt>
                      <c:pt idx="6935">
                        <c:v>2.2531712962949815</c:v>
                      </c:pt>
                      <c:pt idx="6936">
                        <c:v>2.2534143518491465</c:v>
                      </c:pt>
                      <c:pt idx="6937">
                        <c:v>2.2536574074033116</c:v>
                      </c:pt>
                      <c:pt idx="6938">
                        <c:v>2.2539004629647525</c:v>
                      </c:pt>
                      <c:pt idx="6939">
                        <c:v>2.2541435185189176</c:v>
                      </c:pt>
                      <c:pt idx="6940">
                        <c:v>2.2543865740730826</c:v>
                      </c:pt>
                      <c:pt idx="6941">
                        <c:v>2.2546296296272477</c:v>
                      </c:pt>
                      <c:pt idx="6942">
                        <c:v>2.2548726851814127</c:v>
                      </c:pt>
                      <c:pt idx="6943">
                        <c:v>2.2551157407428537</c:v>
                      </c:pt>
                      <c:pt idx="6944">
                        <c:v>2.2553587962970187</c:v>
                      </c:pt>
                      <c:pt idx="6945">
                        <c:v>2.2556018518511838</c:v>
                      </c:pt>
                      <c:pt idx="6946">
                        <c:v>2.2558449074053488</c:v>
                      </c:pt>
                      <c:pt idx="6947">
                        <c:v>2.2560879629595139</c:v>
                      </c:pt>
                      <c:pt idx="6948">
                        <c:v>2.2563310185209549</c:v>
                      </c:pt>
                      <c:pt idx="6949">
                        <c:v>2.2565740740751199</c:v>
                      </c:pt>
                      <c:pt idx="6950">
                        <c:v>2.2568287037060646</c:v>
                      </c:pt>
                      <c:pt idx="6951">
                        <c:v>2.2570717592602296</c:v>
                      </c:pt>
                      <c:pt idx="6952">
                        <c:v>2.2573148148143947</c:v>
                      </c:pt>
                      <c:pt idx="6953">
                        <c:v>2.2575578703685597</c:v>
                      </c:pt>
                      <c:pt idx="6954">
                        <c:v>2.2578009259227247</c:v>
                      </c:pt>
                      <c:pt idx="6955">
                        <c:v>2.2580439814841657</c:v>
                      </c:pt>
                      <c:pt idx="6956">
                        <c:v>2.2582870370383308</c:v>
                      </c:pt>
                      <c:pt idx="6957">
                        <c:v>2.2585300925924958</c:v>
                      </c:pt>
                      <c:pt idx="6958">
                        <c:v>2.2587731481466609</c:v>
                      </c:pt>
                      <c:pt idx="6959">
                        <c:v>2.2590162037008259</c:v>
                      </c:pt>
                      <c:pt idx="6960">
                        <c:v>2.2592592592622669</c:v>
                      </c:pt>
                      <c:pt idx="6961">
                        <c:v>2.2595023148164319</c:v>
                      </c:pt>
                      <c:pt idx="6962">
                        <c:v>2.259745370370597</c:v>
                      </c:pt>
                      <c:pt idx="6963">
                        <c:v>2.259988425924762</c:v>
                      </c:pt>
                      <c:pt idx="6964">
                        <c:v>2.2602314814789271</c:v>
                      </c:pt>
                      <c:pt idx="6965">
                        <c:v>2.2604745370330921</c:v>
                      </c:pt>
                      <c:pt idx="6966">
                        <c:v>2.2607175925945331</c:v>
                      </c:pt>
                      <c:pt idx="6967">
                        <c:v>2.2609606481486981</c:v>
                      </c:pt>
                      <c:pt idx="6968">
                        <c:v>2.2612037037028632</c:v>
                      </c:pt>
                      <c:pt idx="6969">
                        <c:v>2.2614467592570282</c:v>
                      </c:pt>
                      <c:pt idx="6970">
                        <c:v>2.2616898148111932</c:v>
                      </c:pt>
                      <c:pt idx="6971">
                        <c:v>2.2619328703726342</c:v>
                      </c:pt>
                      <c:pt idx="6972">
                        <c:v>2.2621759259267993</c:v>
                      </c:pt>
                      <c:pt idx="6973">
                        <c:v>2.2624189814809643</c:v>
                      </c:pt>
                      <c:pt idx="6974">
                        <c:v>2.2626620370351294</c:v>
                      </c:pt>
                      <c:pt idx="6975">
                        <c:v>2.2629050925892944</c:v>
                      </c:pt>
                      <c:pt idx="6976">
                        <c:v>2.2631481481507354</c:v>
                      </c:pt>
                      <c:pt idx="6977">
                        <c:v>2.2633912037049004</c:v>
                      </c:pt>
                      <c:pt idx="6978">
                        <c:v>2.2636342592590655</c:v>
                      </c:pt>
                      <c:pt idx="6979">
                        <c:v>2.2638773148132305</c:v>
                      </c:pt>
                      <c:pt idx="6980">
                        <c:v>2.2641203703673956</c:v>
                      </c:pt>
                      <c:pt idx="6981">
                        <c:v>2.2643634259288365</c:v>
                      </c:pt>
                      <c:pt idx="6982">
                        <c:v>2.2646064814830016</c:v>
                      </c:pt>
                      <c:pt idx="6983">
                        <c:v>2.2648495370371666</c:v>
                      </c:pt>
                      <c:pt idx="6984">
                        <c:v>2.2650925925913317</c:v>
                      </c:pt>
                      <c:pt idx="6985">
                        <c:v>2.2653356481454967</c:v>
                      </c:pt>
                      <c:pt idx="6986">
                        <c:v>2.2655787036996617</c:v>
                      </c:pt>
                      <c:pt idx="6987">
                        <c:v>2.2658217592611027</c:v>
                      </c:pt>
                      <c:pt idx="6988">
                        <c:v>2.2660648148152678</c:v>
                      </c:pt>
                      <c:pt idx="6989">
                        <c:v>2.2663078703694328</c:v>
                      </c:pt>
                      <c:pt idx="6990">
                        <c:v>2.2665509259235979</c:v>
                      </c:pt>
                      <c:pt idx="6991">
                        <c:v>2.2667939814777629</c:v>
                      </c:pt>
                      <c:pt idx="6992">
                        <c:v>2.2670370370392039</c:v>
                      </c:pt>
                      <c:pt idx="6993">
                        <c:v>2.2672800925933689</c:v>
                      </c:pt>
                      <c:pt idx="6994">
                        <c:v>2.267523148147534</c:v>
                      </c:pt>
                      <c:pt idx="6995">
                        <c:v>2.267766203701699</c:v>
                      </c:pt>
                      <c:pt idx="6996">
                        <c:v>2.2680092592558641</c:v>
                      </c:pt>
                      <c:pt idx="6997">
                        <c:v>2.268252314817305</c:v>
                      </c:pt>
                      <c:pt idx="6998">
                        <c:v>2.2684953703714701</c:v>
                      </c:pt>
                      <c:pt idx="6999">
                        <c:v>2.2687500000024148</c:v>
                      </c:pt>
                      <c:pt idx="7000">
                        <c:v>2.2689930555565798</c:v>
                      </c:pt>
                      <c:pt idx="7001">
                        <c:v>2.2692361111107449</c:v>
                      </c:pt>
                      <c:pt idx="7002">
                        <c:v>2.2694791666649099</c:v>
                      </c:pt>
                      <c:pt idx="7003">
                        <c:v>2.2697222222190749</c:v>
                      </c:pt>
                      <c:pt idx="7004">
                        <c:v>2.2699652777805159</c:v>
                      </c:pt>
                      <c:pt idx="7005">
                        <c:v>2.270208333334681</c:v>
                      </c:pt>
                      <c:pt idx="7006">
                        <c:v>2.270451388888846</c:v>
                      </c:pt>
                      <c:pt idx="7007">
                        <c:v>2.2706944444430111</c:v>
                      </c:pt>
                      <c:pt idx="7008">
                        <c:v>2.2709374999971761</c:v>
                      </c:pt>
                      <c:pt idx="7009">
                        <c:v>2.2711805555586171</c:v>
                      </c:pt>
                      <c:pt idx="7010">
                        <c:v>2.2714236111127821</c:v>
                      </c:pt>
                      <c:pt idx="7011">
                        <c:v>2.2716666666669472</c:v>
                      </c:pt>
                      <c:pt idx="7012">
                        <c:v>2.2719097222211122</c:v>
                      </c:pt>
                      <c:pt idx="7013">
                        <c:v>2.2721527777752772</c:v>
                      </c:pt>
                      <c:pt idx="7014">
                        <c:v>2.2723958333294423</c:v>
                      </c:pt>
                      <c:pt idx="7015">
                        <c:v>2.2726388888908833</c:v>
                      </c:pt>
                      <c:pt idx="7016">
                        <c:v>2.2728819444450483</c:v>
                      </c:pt>
                      <c:pt idx="7017">
                        <c:v>2.2731249999992134</c:v>
                      </c:pt>
                      <c:pt idx="7018">
                        <c:v>2.2733680555533784</c:v>
                      </c:pt>
                      <c:pt idx="7019">
                        <c:v>2.2736111111075434</c:v>
                      </c:pt>
                      <c:pt idx="7020">
                        <c:v>2.2738541666689844</c:v>
                      </c:pt>
                      <c:pt idx="7021">
                        <c:v>2.2740972222231495</c:v>
                      </c:pt>
                      <c:pt idx="7022">
                        <c:v>2.2743402777773145</c:v>
                      </c:pt>
                      <c:pt idx="7023">
                        <c:v>2.2745833333314796</c:v>
                      </c:pt>
                      <c:pt idx="7024">
                        <c:v>2.2748263888856446</c:v>
                      </c:pt>
                      <c:pt idx="7025">
                        <c:v>2.2750694444470856</c:v>
                      </c:pt>
                      <c:pt idx="7026">
                        <c:v>2.2753125000012506</c:v>
                      </c:pt>
                      <c:pt idx="7027">
                        <c:v>2.2755555555554157</c:v>
                      </c:pt>
                      <c:pt idx="7028">
                        <c:v>2.2757986111095807</c:v>
                      </c:pt>
                      <c:pt idx="7029">
                        <c:v>2.2760416666637457</c:v>
                      </c:pt>
                      <c:pt idx="7030">
                        <c:v>2.2762847222251867</c:v>
                      </c:pt>
                      <c:pt idx="7031">
                        <c:v>2.2765277777793518</c:v>
                      </c:pt>
                      <c:pt idx="7032">
                        <c:v>2.2767708333335168</c:v>
                      </c:pt>
                      <c:pt idx="7033">
                        <c:v>2.2770138888876819</c:v>
                      </c:pt>
                      <c:pt idx="7034">
                        <c:v>2.2772569444418469</c:v>
                      </c:pt>
                      <c:pt idx="7035">
                        <c:v>2.2774999999960119</c:v>
                      </c:pt>
                      <c:pt idx="7036">
                        <c:v>2.2777430555574529</c:v>
                      </c:pt>
                      <c:pt idx="7037">
                        <c:v>2.277986111111618</c:v>
                      </c:pt>
                      <c:pt idx="7038">
                        <c:v>2.278229166665783</c:v>
                      </c:pt>
                      <c:pt idx="7039">
                        <c:v>2.2784722222199481</c:v>
                      </c:pt>
                      <c:pt idx="7040">
                        <c:v>2.2787152777741131</c:v>
                      </c:pt>
                      <c:pt idx="7041">
                        <c:v>2.2789583333355541</c:v>
                      </c:pt>
                      <c:pt idx="7042">
                        <c:v>2.2792013888897191</c:v>
                      </c:pt>
                      <c:pt idx="7043">
                        <c:v>2.2794444444438842</c:v>
                      </c:pt>
                      <c:pt idx="7044">
                        <c:v>2.2796874999980492</c:v>
                      </c:pt>
                      <c:pt idx="7045">
                        <c:v>2.2799305555522142</c:v>
                      </c:pt>
                      <c:pt idx="7046">
                        <c:v>2.2801736111136552</c:v>
                      </c:pt>
                      <c:pt idx="7047">
                        <c:v>2.280428240737324</c:v>
                      </c:pt>
                      <c:pt idx="7048">
                        <c:v>2.280671296298765</c:v>
                      </c:pt>
                      <c:pt idx="7049">
                        <c:v>2.28091435185293</c:v>
                      </c:pt>
                      <c:pt idx="7050">
                        <c:v>2.2811574074070951</c:v>
                      </c:pt>
                      <c:pt idx="7051">
                        <c:v>2.2814004629612601</c:v>
                      </c:pt>
                      <c:pt idx="7052">
                        <c:v>2.2816435185154251</c:v>
                      </c:pt>
                      <c:pt idx="7053">
                        <c:v>2.2818865740768661</c:v>
                      </c:pt>
                      <c:pt idx="7054">
                        <c:v>2.2821296296310312</c:v>
                      </c:pt>
                      <c:pt idx="7055">
                        <c:v>2.2823726851851962</c:v>
                      </c:pt>
                      <c:pt idx="7056">
                        <c:v>2.2826157407393612</c:v>
                      </c:pt>
                      <c:pt idx="7057">
                        <c:v>2.2828587962935263</c:v>
                      </c:pt>
                      <c:pt idx="7058">
                        <c:v>2.2831018518549673</c:v>
                      </c:pt>
                      <c:pt idx="7059">
                        <c:v>2.2833449074091323</c:v>
                      </c:pt>
                      <c:pt idx="7060">
                        <c:v>2.2835879629632974</c:v>
                      </c:pt>
                      <c:pt idx="7061">
                        <c:v>2.2838310185174624</c:v>
                      </c:pt>
                      <c:pt idx="7062">
                        <c:v>2.2840740740716274</c:v>
                      </c:pt>
                      <c:pt idx="7063">
                        <c:v>2.2843171296257925</c:v>
                      </c:pt>
                      <c:pt idx="7064">
                        <c:v>2.2845601851872335</c:v>
                      </c:pt>
                      <c:pt idx="7065">
                        <c:v>2.2848032407413985</c:v>
                      </c:pt>
                      <c:pt idx="7066">
                        <c:v>2.2850462962955636</c:v>
                      </c:pt>
                      <c:pt idx="7067">
                        <c:v>2.2852893518497286</c:v>
                      </c:pt>
                      <c:pt idx="7068">
                        <c:v>2.2855324074038936</c:v>
                      </c:pt>
                      <c:pt idx="7069">
                        <c:v>2.2857754629653346</c:v>
                      </c:pt>
                      <c:pt idx="7070">
                        <c:v>2.2860185185194997</c:v>
                      </c:pt>
                      <c:pt idx="7071">
                        <c:v>2.2862615740736647</c:v>
                      </c:pt>
                      <c:pt idx="7072">
                        <c:v>2.2865046296278297</c:v>
                      </c:pt>
                      <c:pt idx="7073">
                        <c:v>2.2867476851819948</c:v>
                      </c:pt>
                      <c:pt idx="7074">
                        <c:v>2.2869907407434358</c:v>
                      </c:pt>
                      <c:pt idx="7075">
                        <c:v>2.2872337962976008</c:v>
                      </c:pt>
                      <c:pt idx="7076">
                        <c:v>2.2874768518517659</c:v>
                      </c:pt>
                      <c:pt idx="7077">
                        <c:v>2.2877199074059309</c:v>
                      </c:pt>
                      <c:pt idx="7078">
                        <c:v>2.2879629629600959</c:v>
                      </c:pt>
                      <c:pt idx="7079">
                        <c:v>2.2882060185215369</c:v>
                      </c:pt>
                      <c:pt idx="7080">
                        <c:v>2.288449074075702</c:v>
                      </c:pt>
                      <c:pt idx="7081">
                        <c:v>2.288692129629867</c:v>
                      </c:pt>
                      <c:pt idx="7082">
                        <c:v>2.2889351851840321</c:v>
                      </c:pt>
                      <c:pt idx="7083">
                        <c:v>2.2891782407381971</c:v>
                      </c:pt>
                      <c:pt idx="7084">
                        <c:v>2.2894212962923621</c:v>
                      </c:pt>
                      <c:pt idx="7085">
                        <c:v>2.2896643518538031</c:v>
                      </c:pt>
                      <c:pt idx="7086">
                        <c:v>2.2899074074079682</c:v>
                      </c:pt>
                      <c:pt idx="7087">
                        <c:v>2.2901504629621332</c:v>
                      </c:pt>
                      <c:pt idx="7088">
                        <c:v>2.2903935185162982</c:v>
                      </c:pt>
                      <c:pt idx="7089">
                        <c:v>2.2906365740704633</c:v>
                      </c:pt>
                      <c:pt idx="7090">
                        <c:v>2.2908796296319043</c:v>
                      </c:pt>
                      <c:pt idx="7091">
                        <c:v>2.2911226851860693</c:v>
                      </c:pt>
                      <c:pt idx="7092">
                        <c:v>2.2913657407402344</c:v>
                      </c:pt>
                      <c:pt idx="7093">
                        <c:v>2.2916087962943994</c:v>
                      </c:pt>
                      <c:pt idx="7094">
                        <c:v>2.2918518518485644</c:v>
                      </c:pt>
                      <c:pt idx="7095">
                        <c:v>2.2920949074100054</c:v>
                      </c:pt>
                      <c:pt idx="7096">
                        <c:v>2.2923495370336742</c:v>
                      </c:pt>
                      <c:pt idx="7097">
                        <c:v>2.2925925925951152</c:v>
                      </c:pt>
                      <c:pt idx="7098">
                        <c:v>2.2928356481492802</c:v>
                      </c:pt>
                      <c:pt idx="7099">
                        <c:v>2.2930787037034452</c:v>
                      </c:pt>
                      <c:pt idx="7100">
                        <c:v>2.2933217592576103</c:v>
                      </c:pt>
                      <c:pt idx="7101">
                        <c:v>2.2935648148117753</c:v>
                      </c:pt>
                      <c:pt idx="7102">
                        <c:v>2.2938078703732163</c:v>
                      </c:pt>
                      <c:pt idx="7103">
                        <c:v>2.2940509259273814</c:v>
                      </c:pt>
                      <c:pt idx="7104">
                        <c:v>2.2942939814815464</c:v>
                      </c:pt>
                      <c:pt idx="7105">
                        <c:v>2.2945370370357114</c:v>
                      </c:pt>
                      <c:pt idx="7106">
                        <c:v>2.2947800925898765</c:v>
                      </c:pt>
                      <c:pt idx="7107">
                        <c:v>2.2950231481440415</c:v>
                      </c:pt>
                      <c:pt idx="7108">
                        <c:v>2.2952662037054825</c:v>
                      </c:pt>
                      <c:pt idx="7109">
                        <c:v>2.2955092592596475</c:v>
                      </c:pt>
                      <c:pt idx="7110">
                        <c:v>2.2957523148138126</c:v>
                      </c:pt>
                      <c:pt idx="7111">
                        <c:v>2.2959953703679776</c:v>
                      </c:pt>
                      <c:pt idx="7112">
                        <c:v>2.2962384259221427</c:v>
                      </c:pt>
                      <c:pt idx="7113">
                        <c:v>2.2964814814835837</c:v>
                      </c:pt>
                      <c:pt idx="7114">
                        <c:v>2.2967245370377487</c:v>
                      </c:pt>
                      <c:pt idx="7115">
                        <c:v>2.2969675925919137</c:v>
                      </c:pt>
                      <c:pt idx="7116">
                        <c:v>2.2972106481460788</c:v>
                      </c:pt>
                      <c:pt idx="7117">
                        <c:v>2.2974537037002438</c:v>
                      </c:pt>
                      <c:pt idx="7118">
                        <c:v>2.2976967592616848</c:v>
                      </c:pt>
                      <c:pt idx="7119">
                        <c:v>2.2979398148158499</c:v>
                      </c:pt>
                      <c:pt idx="7120">
                        <c:v>2.2981828703700149</c:v>
                      </c:pt>
                      <c:pt idx="7121">
                        <c:v>2.2984259259241799</c:v>
                      </c:pt>
                      <c:pt idx="7122">
                        <c:v>2.298668981478345</c:v>
                      </c:pt>
                      <c:pt idx="7123">
                        <c:v>2.298912037039786</c:v>
                      </c:pt>
                      <c:pt idx="7124">
                        <c:v>2.299155092593951</c:v>
                      </c:pt>
                      <c:pt idx="7125">
                        <c:v>2.2993981481481161</c:v>
                      </c:pt>
                      <c:pt idx="7126">
                        <c:v>2.2996412037022811</c:v>
                      </c:pt>
                      <c:pt idx="7127">
                        <c:v>2.2998842592564461</c:v>
                      </c:pt>
                      <c:pt idx="7128">
                        <c:v>2.3001273148178871</c:v>
                      </c:pt>
                      <c:pt idx="7129">
                        <c:v>2.3003703703720522</c:v>
                      </c:pt>
                      <c:pt idx="7130">
                        <c:v>2.3006134259262172</c:v>
                      </c:pt>
                      <c:pt idx="7131">
                        <c:v>2.3008564814803822</c:v>
                      </c:pt>
                      <c:pt idx="7132">
                        <c:v>2.3010995370345473</c:v>
                      </c:pt>
                      <c:pt idx="7133">
                        <c:v>2.3013425925887123</c:v>
                      </c:pt>
                      <c:pt idx="7134">
                        <c:v>2.3015856481501533</c:v>
                      </c:pt>
                      <c:pt idx="7135">
                        <c:v>2.3018287037043184</c:v>
                      </c:pt>
                      <c:pt idx="7136">
                        <c:v>2.3020717592584834</c:v>
                      </c:pt>
                      <c:pt idx="7137">
                        <c:v>2.3023148148126484</c:v>
                      </c:pt>
                      <c:pt idx="7138">
                        <c:v>2.3025578703668135</c:v>
                      </c:pt>
                      <c:pt idx="7139">
                        <c:v>2.3028009259282545</c:v>
                      </c:pt>
                      <c:pt idx="7140">
                        <c:v>2.3030439814824195</c:v>
                      </c:pt>
                      <c:pt idx="7141">
                        <c:v>2.3032870370365846</c:v>
                      </c:pt>
                      <c:pt idx="7142">
                        <c:v>2.3035300925907496</c:v>
                      </c:pt>
                      <c:pt idx="7143">
                        <c:v>2.3037731481449146</c:v>
                      </c:pt>
                      <c:pt idx="7144">
                        <c:v>2.3040277777758593</c:v>
                      </c:pt>
                      <c:pt idx="7145">
                        <c:v>2.3042708333300244</c:v>
                      </c:pt>
                      <c:pt idx="7146">
                        <c:v>2.3045138888914654</c:v>
                      </c:pt>
                      <c:pt idx="7147">
                        <c:v>2.3047569444456304</c:v>
                      </c:pt>
                      <c:pt idx="7148">
                        <c:v>2.3049999999997954</c:v>
                      </c:pt>
                      <c:pt idx="7149">
                        <c:v>2.3052430555539605</c:v>
                      </c:pt>
                      <c:pt idx="7150">
                        <c:v>2.3054861111081255</c:v>
                      </c:pt>
                      <c:pt idx="7151">
                        <c:v>2.3057291666695665</c:v>
                      </c:pt>
                      <c:pt idx="7152">
                        <c:v>2.3059722222237315</c:v>
                      </c:pt>
                      <c:pt idx="7153">
                        <c:v>2.3062152777778966</c:v>
                      </c:pt>
                      <c:pt idx="7154">
                        <c:v>2.3064583333320616</c:v>
                      </c:pt>
                      <c:pt idx="7155">
                        <c:v>2.3067013888862267</c:v>
                      </c:pt>
                      <c:pt idx="7156">
                        <c:v>2.3069444444403917</c:v>
                      </c:pt>
                      <c:pt idx="7157">
                        <c:v>2.3071875000018327</c:v>
                      </c:pt>
                      <c:pt idx="7158">
                        <c:v>2.3074305555559977</c:v>
                      </c:pt>
                      <c:pt idx="7159">
                        <c:v>2.3076736111101628</c:v>
                      </c:pt>
                      <c:pt idx="7160">
                        <c:v>2.3079166666643278</c:v>
                      </c:pt>
                      <c:pt idx="7161">
                        <c:v>2.3081597222184929</c:v>
                      </c:pt>
                      <c:pt idx="7162">
                        <c:v>2.3084027777799339</c:v>
                      </c:pt>
                      <c:pt idx="7163">
                        <c:v>2.3086458333340989</c:v>
                      </c:pt>
                      <c:pt idx="7164">
                        <c:v>2.3088888888882639</c:v>
                      </c:pt>
                      <c:pt idx="7165">
                        <c:v>2.309131944442429</c:v>
                      </c:pt>
                      <c:pt idx="7166">
                        <c:v>2.309374999996594</c:v>
                      </c:pt>
                      <c:pt idx="7167">
                        <c:v>2.309618055558035</c:v>
                      </c:pt>
                      <c:pt idx="7168">
                        <c:v>2.3098611111122</c:v>
                      </c:pt>
                      <c:pt idx="7169">
                        <c:v>2.3101041666663651</c:v>
                      </c:pt>
                      <c:pt idx="7170">
                        <c:v>2.3103472222205301</c:v>
                      </c:pt>
                      <c:pt idx="7171">
                        <c:v>2.3105902777746952</c:v>
                      </c:pt>
                      <c:pt idx="7172">
                        <c:v>2.3108333333361362</c:v>
                      </c:pt>
                      <c:pt idx="7173">
                        <c:v>2.3110763888903012</c:v>
                      </c:pt>
                      <c:pt idx="7174">
                        <c:v>2.3113194444444662</c:v>
                      </c:pt>
                      <c:pt idx="7175">
                        <c:v>2.3115624999986313</c:v>
                      </c:pt>
                      <c:pt idx="7176">
                        <c:v>2.3118055555527963</c:v>
                      </c:pt>
                      <c:pt idx="7177">
                        <c:v>2.3120486111142373</c:v>
                      </c:pt>
                      <c:pt idx="7178">
                        <c:v>2.3122916666684024</c:v>
                      </c:pt>
                      <c:pt idx="7179">
                        <c:v>2.3125347222225674</c:v>
                      </c:pt>
                      <c:pt idx="7180">
                        <c:v>2.3127777777767324</c:v>
                      </c:pt>
                      <c:pt idx="7181">
                        <c:v>2.3130208333308975</c:v>
                      </c:pt>
                      <c:pt idx="7182">
                        <c:v>2.3132638888850625</c:v>
                      </c:pt>
                      <c:pt idx="7183">
                        <c:v>2.3135069444465035</c:v>
                      </c:pt>
                      <c:pt idx="7184">
                        <c:v>2.3137500000006685</c:v>
                      </c:pt>
                      <c:pt idx="7185">
                        <c:v>2.3139930555548336</c:v>
                      </c:pt>
                      <c:pt idx="7186">
                        <c:v>2.3142361111089986</c:v>
                      </c:pt>
                      <c:pt idx="7187">
                        <c:v>2.3144791666631637</c:v>
                      </c:pt>
                      <c:pt idx="7188">
                        <c:v>2.3147222222246047</c:v>
                      </c:pt>
                      <c:pt idx="7189">
                        <c:v>2.3149652777787697</c:v>
                      </c:pt>
                      <c:pt idx="7190">
                        <c:v>2.3152083333329347</c:v>
                      </c:pt>
                      <c:pt idx="7191">
                        <c:v>2.3154513888870998</c:v>
                      </c:pt>
                      <c:pt idx="7192">
                        <c:v>2.3157060185180445</c:v>
                      </c:pt>
                      <c:pt idx="7193">
                        <c:v>2.3159490740722095</c:v>
                      </c:pt>
                      <c:pt idx="7194">
                        <c:v>2.3161921296263746</c:v>
                      </c:pt>
                      <c:pt idx="7195">
                        <c:v>2.3164351851878155</c:v>
                      </c:pt>
                      <c:pt idx="7196">
                        <c:v>2.3166782407419806</c:v>
                      </c:pt>
                      <c:pt idx="7197">
                        <c:v>2.3169212962961456</c:v>
                      </c:pt>
                      <c:pt idx="7198">
                        <c:v>2.3171643518503107</c:v>
                      </c:pt>
                      <c:pt idx="7199">
                        <c:v>2.3174074074044757</c:v>
                      </c:pt>
                      <c:pt idx="7200">
                        <c:v>2.3176504629659167</c:v>
                      </c:pt>
                      <c:pt idx="7201">
                        <c:v>2.3178935185200817</c:v>
                      </c:pt>
                      <c:pt idx="7202">
                        <c:v>2.3181365740742468</c:v>
                      </c:pt>
                      <c:pt idx="7203">
                        <c:v>2.3183796296284118</c:v>
                      </c:pt>
                      <c:pt idx="7204">
                        <c:v>2.3186226851825769</c:v>
                      </c:pt>
                      <c:pt idx="7205">
                        <c:v>2.3188657407367419</c:v>
                      </c:pt>
                      <c:pt idx="7206">
                        <c:v>2.3191087962981829</c:v>
                      </c:pt>
                      <c:pt idx="7207">
                        <c:v>2.3193518518523479</c:v>
                      </c:pt>
                      <c:pt idx="7208">
                        <c:v>2.319594907406513</c:v>
                      </c:pt>
                      <c:pt idx="7209">
                        <c:v>2.319837962960678</c:v>
                      </c:pt>
                      <c:pt idx="7210">
                        <c:v>2.3200810185148431</c:v>
                      </c:pt>
                      <c:pt idx="7211">
                        <c:v>2.320324074076284</c:v>
                      </c:pt>
                      <c:pt idx="7212">
                        <c:v>2.3205671296304491</c:v>
                      </c:pt>
                      <c:pt idx="7213">
                        <c:v>2.3208101851846141</c:v>
                      </c:pt>
                      <c:pt idx="7214">
                        <c:v>2.3210532407387792</c:v>
                      </c:pt>
                      <c:pt idx="7215">
                        <c:v>2.3212962962929442</c:v>
                      </c:pt>
                      <c:pt idx="7216">
                        <c:v>2.3215393518543852</c:v>
                      </c:pt>
                      <c:pt idx="7217">
                        <c:v>2.3217824074085502</c:v>
                      </c:pt>
                      <c:pt idx="7218">
                        <c:v>2.3220254629627153</c:v>
                      </c:pt>
                      <c:pt idx="7219">
                        <c:v>2.3222685185168803</c:v>
                      </c:pt>
                      <c:pt idx="7220">
                        <c:v>2.3225115740710454</c:v>
                      </c:pt>
                      <c:pt idx="7221">
                        <c:v>2.3227546296324864</c:v>
                      </c:pt>
                      <c:pt idx="7222">
                        <c:v>2.3229976851866514</c:v>
                      </c:pt>
                      <c:pt idx="7223">
                        <c:v>2.3232407407408164</c:v>
                      </c:pt>
                      <c:pt idx="7224">
                        <c:v>2.3234837962949815</c:v>
                      </c:pt>
                      <c:pt idx="7225">
                        <c:v>2.3237268518491465</c:v>
                      </c:pt>
                      <c:pt idx="7226">
                        <c:v>2.3239699074033116</c:v>
                      </c:pt>
                      <c:pt idx="7227">
                        <c:v>2.3242129629647525</c:v>
                      </c:pt>
                      <c:pt idx="7228">
                        <c:v>2.3244560185189176</c:v>
                      </c:pt>
                      <c:pt idx="7229">
                        <c:v>2.3246990740730826</c:v>
                      </c:pt>
                      <c:pt idx="7230">
                        <c:v>2.3249421296272477</c:v>
                      </c:pt>
                      <c:pt idx="7231">
                        <c:v>2.3251851851814127</c:v>
                      </c:pt>
                      <c:pt idx="7232">
                        <c:v>2.3254282407428537</c:v>
                      </c:pt>
                      <c:pt idx="7233">
                        <c:v>2.3256712962970187</c:v>
                      </c:pt>
                      <c:pt idx="7234">
                        <c:v>2.3259143518511838</c:v>
                      </c:pt>
                      <c:pt idx="7235">
                        <c:v>2.3261574074053488</c:v>
                      </c:pt>
                      <c:pt idx="7236">
                        <c:v>2.3264004629595139</c:v>
                      </c:pt>
                      <c:pt idx="7237">
                        <c:v>2.3266435185209549</c:v>
                      </c:pt>
                      <c:pt idx="7238">
                        <c:v>2.3268865740751199</c:v>
                      </c:pt>
                      <c:pt idx="7239">
                        <c:v>2.3271296296292849</c:v>
                      </c:pt>
                      <c:pt idx="7240">
                        <c:v>2.32737268518345</c:v>
                      </c:pt>
                      <c:pt idx="7241">
                        <c:v>2.3276273148143947</c:v>
                      </c:pt>
                      <c:pt idx="7242">
                        <c:v>2.3278703703685597</c:v>
                      </c:pt>
                      <c:pt idx="7243">
                        <c:v>2.3281134259227247</c:v>
                      </c:pt>
                      <c:pt idx="7244">
                        <c:v>2.3283564814841657</c:v>
                      </c:pt>
                      <c:pt idx="7245">
                        <c:v>2.3285995370383308</c:v>
                      </c:pt>
                      <c:pt idx="7246">
                        <c:v>2.3288425925924958</c:v>
                      </c:pt>
                      <c:pt idx="7247">
                        <c:v>2.3290856481466609</c:v>
                      </c:pt>
                      <c:pt idx="7248">
                        <c:v>2.3293287037008259</c:v>
                      </c:pt>
                      <c:pt idx="7249">
                        <c:v>2.3295717592622669</c:v>
                      </c:pt>
                      <c:pt idx="7250">
                        <c:v>2.3298148148164319</c:v>
                      </c:pt>
                      <c:pt idx="7251">
                        <c:v>2.330057870370597</c:v>
                      </c:pt>
                      <c:pt idx="7252">
                        <c:v>2.330300925924762</c:v>
                      </c:pt>
                      <c:pt idx="7253">
                        <c:v>2.3305439814789271</c:v>
                      </c:pt>
                      <c:pt idx="7254">
                        <c:v>2.3307870370330921</c:v>
                      </c:pt>
                      <c:pt idx="7255">
                        <c:v>2.3310300925945331</c:v>
                      </c:pt>
                      <c:pt idx="7256">
                        <c:v>2.3312731481486981</c:v>
                      </c:pt>
                      <c:pt idx="7257">
                        <c:v>2.3315162037028632</c:v>
                      </c:pt>
                      <c:pt idx="7258">
                        <c:v>2.3317592592570282</c:v>
                      </c:pt>
                      <c:pt idx="7259">
                        <c:v>2.3320023148111932</c:v>
                      </c:pt>
                      <c:pt idx="7260">
                        <c:v>2.3322453703726342</c:v>
                      </c:pt>
                      <c:pt idx="7261">
                        <c:v>2.3324884259267993</c:v>
                      </c:pt>
                      <c:pt idx="7262">
                        <c:v>2.3327314814809643</c:v>
                      </c:pt>
                      <c:pt idx="7263">
                        <c:v>2.3329745370351294</c:v>
                      </c:pt>
                      <c:pt idx="7264">
                        <c:v>2.3332175925892944</c:v>
                      </c:pt>
                      <c:pt idx="7265">
                        <c:v>2.3334606481507354</c:v>
                      </c:pt>
                      <c:pt idx="7266">
                        <c:v>2.3337037037049004</c:v>
                      </c:pt>
                      <c:pt idx="7267">
                        <c:v>2.3339467592590655</c:v>
                      </c:pt>
                      <c:pt idx="7268">
                        <c:v>2.3341898148132305</c:v>
                      </c:pt>
                      <c:pt idx="7269">
                        <c:v>2.3344328703673956</c:v>
                      </c:pt>
                      <c:pt idx="7270">
                        <c:v>2.3346759259288365</c:v>
                      </c:pt>
                      <c:pt idx="7271">
                        <c:v>2.3349189814830016</c:v>
                      </c:pt>
                      <c:pt idx="7272">
                        <c:v>2.3351620370371666</c:v>
                      </c:pt>
                      <c:pt idx="7273">
                        <c:v>2.3354050925913317</c:v>
                      </c:pt>
                      <c:pt idx="7274">
                        <c:v>2.3356481481454967</c:v>
                      </c:pt>
                      <c:pt idx="7275">
                        <c:v>2.3358912036996617</c:v>
                      </c:pt>
                      <c:pt idx="7276">
                        <c:v>2.3361342592611027</c:v>
                      </c:pt>
                      <c:pt idx="7277">
                        <c:v>2.3363773148152678</c:v>
                      </c:pt>
                      <c:pt idx="7278">
                        <c:v>2.3366203703694328</c:v>
                      </c:pt>
                      <c:pt idx="7279">
                        <c:v>2.3368634259235979</c:v>
                      </c:pt>
                      <c:pt idx="7280">
                        <c:v>2.3371064814777629</c:v>
                      </c:pt>
                      <c:pt idx="7281">
                        <c:v>2.3373495370392039</c:v>
                      </c:pt>
                      <c:pt idx="7282">
                        <c:v>2.3375925925933689</c:v>
                      </c:pt>
                      <c:pt idx="7283">
                        <c:v>2.337835648147534</c:v>
                      </c:pt>
                      <c:pt idx="7284">
                        <c:v>2.338078703701699</c:v>
                      </c:pt>
                      <c:pt idx="7285">
                        <c:v>2.3383217592558641</c:v>
                      </c:pt>
                      <c:pt idx="7286">
                        <c:v>2.338564814817305</c:v>
                      </c:pt>
                      <c:pt idx="7287">
                        <c:v>2.3388078703714701</c:v>
                      </c:pt>
                      <c:pt idx="7288">
                        <c:v>2.3390509259256351</c:v>
                      </c:pt>
                      <c:pt idx="7289">
                        <c:v>2.3393055555565798</c:v>
                      </c:pt>
                      <c:pt idx="7290">
                        <c:v>2.3395486111107449</c:v>
                      </c:pt>
                      <c:pt idx="7291">
                        <c:v>2.3397916666649099</c:v>
                      </c:pt>
                      <c:pt idx="7292">
                        <c:v>2.3400347222190749</c:v>
                      </c:pt>
                      <c:pt idx="7293">
                        <c:v>2.3402777777805159</c:v>
                      </c:pt>
                      <c:pt idx="7294">
                        <c:v>2.340520833334681</c:v>
                      </c:pt>
                      <c:pt idx="7295">
                        <c:v>2.340763888888846</c:v>
                      </c:pt>
                      <c:pt idx="7296">
                        <c:v>2.3410069444430111</c:v>
                      </c:pt>
                      <c:pt idx="7297">
                        <c:v>2.3412499999971761</c:v>
                      </c:pt>
                      <c:pt idx="7298">
                        <c:v>2.3414930555586171</c:v>
                      </c:pt>
                      <c:pt idx="7299">
                        <c:v>2.3417361111127821</c:v>
                      </c:pt>
                      <c:pt idx="7300">
                        <c:v>2.3419791666669472</c:v>
                      </c:pt>
                      <c:pt idx="7301">
                        <c:v>2.3422222222211122</c:v>
                      </c:pt>
                      <c:pt idx="7302">
                        <c:v>2.3424652777752772</c:v>
                      </c:pt>
                      <c:pt idx="7303">
                        <c:v>2.3427083333294423</c:v>
                      </c:pt>
                      <c:pt idx="7304">
                        <c:v>2.3429513888908833</c:v>
                      </c:pt>
                      <c:pt idx="7305">
                        <c:v>2.3431944444450483</c:v>
                      </c:pt>
                      <c:pt idx="7306">
                        <c:v>2.3434374999992134</c:v>
                      </c:pt>
                      <c:pt idx="7307">
                        <c:v>2.3436805555533784</c:v>
                      </c:pt>
                      <c:pt idx="7308">
                        <c:v>2.3439236111075434</c:v>
                      </c:pt>
                      <c:pt idx="7309">
                        <c:v>2.3441666666689844</c:v>
                      </c:pt>
                      <c:pt idx="7310">
                        <c:v>2.3444097222231495</c:v>
                      </c:pt>
                      <c:pt idx="7311">
                        <c:v>2.3446527777773145</c:v>
                      </c:pt>
                      <c:pt idx="7312">
                        <c:v>2.3448958333314796</c:v>
                      </c:pt>
                      <c:pt idx="7313">
                        <c:v>2.3451388888856446</c:v>
                      </c:pt>
                      <c:pt idx="7314">
                        <c:v>2.3453819444470856</c:v>
                      </c:pt>
                      <c:pt idx="7315">
                        <c:v>2.3456250000012506</c:v>
                      </c:pt>
                      <c:pt idx="7316">
                        <c:v>2.3458680555554157</c:v>
                      </c:pt>
                      <c:pt idx="7317">
                        <c:v>2.3461111111095807</c:v>
                      </c:pt>
                      <c:pt idx="7318">
                        <c:v>2.3463541666637457</c:v>
                      </c:pt>
                      <c:pt idx="7319">
                        <c:v>2.3465972222251867</c:v>
                      </c:pt>
                      <c:pt idx="7320">
                        <c:v>2.3468402777793518</c:v>
                      </c:pt>
                      <c:pt idx="7321">
                        <c:v>2.3470833333335168</c:v>
                      </c:pt>
                      <c:pt idx="7322">
                        <c:v>2.3473263888876819</c:v>
                      </c:pt>
                      <c:pt idx="7323">
                        <c:v>2.3475694444418469</c:v>
                      </c:pt>
                      <c:pt idx="7324">
                        <c:v>2.3478124999960119</c:v>
                      </c:pt>
                      <c:pt idx="7325">
                        <c:v>2.3480555555574529</c:v>
                      </c:pt>
                      <c:pt idx="7326">
                        <c:v>2.348298611111618</c:v>
                      </c:pt>
                      <c:pt idx="7327">
                        <c:v>2.348541666665783</c:v>
                      </c:pt>
                      <c:pt idx="7328">
                        <c:v>2.3487847222199481</c:v>
                      </c:pt>
                      <c:pt idx="7329">
                        <c:v>2.3490277777741131</c:v>
                      </c:pt>
                      <c:pt idx="7330">
                        <c:v>2.3492708333355541</c:v>
                      </c:pt>
                      <c:pt idx="7331">
                        <c:v>2.3495138888897191</c:v>
                      </c:pt>
                      <c:pt idx="7332">
                        <c:v>2.3497569444438842</c:v>
                      </c:pt>
                      <c:pt idx="7333">
                        <c:v>2.3499999999980492</c:v>
                      </c:pt>
                      <c:pt idx="7334">
                        <c:v>2.3502430555522142</c:v>
                      </c:pt>
                      <c:pt idx="7335">
                        <c:v>2.3504861111136552</c:v>
                      </c:pt>
                      <c:pt idx="7336">
                        <c:v>2.3507291666678203</c:v>
                      </c:pt>
                      <c:pt idx="7337">
                        <c:v>2.3509722222219853</c:v>
                      </c:pt>
                      <c:pt idx="7338">
                        <c:v>2.35122685185293</c:v>
                      </c:pt>
                      <c:pt idx="7339">
                        <c:v>2.3514699074070951</c:v>
                      </c:pt>
                      <c:pt idx="7340">
                        <c:v>2.3517129629612601</c:v>
                      </c:pt>
                      <c:pt idx="7341">
                        <c:v>2.3519560185154251</c:v>
                      </c:pt>
                      <c:pt idx="7342">
                        <c:v>2.3521990740768661</c:v>
                      </c:pt>
                      <c:pt idx="7343">
                        <c:v>2.3524421296310312</c:v>
                      </c:pt>
                      <c:pt idx="7344">
                        <c:v>2.3526851851851962</c:v>
                      </c:pt>
                      <c:pt idx="7345">
                        <c:v>2.3529282407393612</c:v>
                      </c:pt>
                      <c:pt idx="7346">
                        <c:v>2.3531712962935263</c:v>
                      </c:pt>
                      <c:pt idx="7347">
                        <c:v>2.3534143518549673</c:v>
                      </c:pt>
                      <c:pt idx="7348">
                        <c:v>2.3536574074091323</c:v>
                      </c:pt>
                      <c:pt idx="7349">
                        <c:v>2.3539004629632974</c:v>
                      </c:pt>
                      <c:pt idx="7350">
                        <c:v>2.3541435185174624</c:v>
                      </c:pt>
                      <c:pt idx="7351">
                        <c:v>2.3543865740716274</c:v>
                      </c:pt>
                      <c:pt idx="7352">
                        <c:v>2.3546296296257925</c:v>
                      </c:pt>
                      <c:pt idx="7353">
                        <c:v>2.3548726851872335</c:v>
                      </c:pt>
                      <c:pt idx="7354">
                        <c:v>2.3551157407413985</c:v>
                      </c:pt>
                      <c:pt idx="7355">
                        <c:v>2.3553587962955636</c:v>
                      </c:pt>
                      <c:pt idx="7356">
                        <c:v>2.3556018518497286</c:v>
                      </c:pt>
                      <c:pt idx="7357">
                        <c:v>2.3558449074038936</c:v>
                      </c:pt>
                      <c:pt idx="7358">
                        <c:v>2.3560879629653346</c:v>
                      </c:pt>
                      <c:pt idx="7359">
                        <c:v>2.3563310185194997</c:v>
                      </c:pt>
                      <c:pt idx="7360">
                        <c:v>2.3565740740736647</c:v>
                      </c:pt>
                      <c:pt idx="7361">
                        <c:v>2.3568171296278297</c:v>
                      </c:pt>
                      <c:pt idx="7362">
                        <c:v>2.3570601851819948</c:v>
                      </c:pt>
                      <c:pt idx="7363">
                        <c:v>2.3573032407434358</c:v>
                      </c:pt>
                      <c:pt idx="7364">
                        <c:v>2.3575462962976008</c:v>
                      </c:pt>
                      <c:pt idx="7365">
                        <c:v>2.3577893518517659</c:v>
                      </c:pt>
                      <c:pt idx="7366">
                        <c:v>2.3580324074059309</c:v>
                      </c:pt>
                      <c:pt idx="7367">
                        <c:v>2.3582754629600959</c:v>
                      </c:pt>
                      <c:pt idx="7368">
                        <c:v>2.3585185185215369</c:v>
                      </c:pt>
                      <c:pt idx="7369">
                        <c:v>2.358761574075702</c:v>
                      </c:pt>
                      <c:pt idx="7370">
                        <c:v>2.359004629629867</c:v>
                      </c:pt>
                      <c:pt idx="7371">
                        <c:v>2.3592476851840321</c:v>
                      </c:pt>
                      <c:pt idx="7372">
                        <c:v>2.3594907407381971</c:v>
                      </c:pt>
                      <c:pt idx="7373">
                        <c:v>2.3597337962923621</c:v>
                      </c:pt>
                      <c:pt idx="7374">
                        <c:v>2.3599768518538031</c:v>
                      </c:pt>
                      <c:pt idx="7375">
                        <c:v>2.3602199074079682</c:v>
                      </c:pt>
                      <c:pt idx="7376">
                        <c:v>2.3604629629621332</c:v>
                      </c:pt>
                      <c:pt idx="7377">
                        <c:v>2.3607060185162982</c:v>
                      </c:pt>
                      <c:pt idx="7378">
                        <c:v>2.3609490740704633</c:v>
                      </c:pt>
                      <c:pt idx="7379">
                        <c:v>2.3611921296319043</c:v>
                      </c:pt>
                      <c:pt idx="7380">
                        <c:v>2.3614351851860693</c:v>
                      </c:pt>
                      <c:pt idx="7381">
                        <c:v>2.3616782407402344</c:v>
                      </c:pt>
                      <c:pt idx="7382">
                        <c:v>2.3619212962943994</c:v>
                      </c:pt>
                      <c:pt idx="7383">
                        <c:v>2.3621643518485644</c:v>
                      </c:pt>
                      <c:pt idx="7384">
                        <c:v>2.3624074074100054</c:v>
                      </c:pt>
                      <c:pt idx="7385">
                        <c:v>2.3626504629641705</c:v>
                      </c:pt>
                      <c:pt idx="7386">
                        <c:v>2.3629050925951152</c:v>
                      </c:pt>
                      <c:pt idx="7387">
                        <c:v>2.3631481481492802</c:v>
                      </c:pt>
                      <c:pt idx="7388">
                        <c:v>2.3633912037034452</c:v>
                      </c:pt>
                      <c:pt idx="7389">
                        <c:v>2.3636342592576103</c:v>
                      </c:pt>
                      <c:pt idx="7390">
                        <c:v>2.3638773148117753</c:v>
                      </c:pt>
                      <c:pt idx="7391">
                        <c:v>2.3641203703732163</c:v>
                      </c:pt>
                      <c:pt idx="7392">
                        <c:v>2.3643634259273814</c:v>
                      </c:pt>
                      <c:pt idx="7393">
                        <c:v>2.3646064814815464</c:v>
                      </c:pt>
                      <c:pt idx="7394">
                        <c:v>2.3648495370357114</c:v>
                      </c:pt>
                      <c:pt idx="7395">
                        <c:v>2.3650925925898765</c:v>
                      </c:pt>
                      <c:pt idx="7396">
                        <c:v>2.3653356481440415</c:v>
                      </c:pt>
                      <c:pt idx="7397">
                        <c:v>2.3655787037054825</c:v>
                      </c:pt>
                      <c:pt idx="7398">
                        <c:v>2.3658217592596475</c:v>
                      </c:pt>
                      <c:pt idx="7399">
                        <c:v>2.3660648148138126</c:v>
                      </c:pt>
                      <c:pt idx="7400">
                        <c:v>2.3663078703679776</c:v>
                      </c:pt>
                      <c:pt idx="7401">
                        <c:v>2.3665509259221427</c:v>
                      </c:pt>
                      <c:pt idx="7402">
                        <c:v>2.3667939814835837</c:v>
                      </c:pt>
                      <c:pt idx="7403">
                        <c:v>2.3670370370377487</c:v>
                      </c:pt>
                      <c:pt idx="7404">
                        <c:v>2.3672800925919137</c:v>
                      </c:pt>
                      <c:pt idx="7405">
                        <c:v>2.3675231481460788</c:v>
                      </c:pt>
                      <c:pt idx="7406">
                        <c:v>2.3677662037002438</c:v>
                      </c:pt>
                      <c:pt idx="7407">
                        <c:v>2.3680092592616848</c:v>
                      </c:pt>
                      <c:pt idx="7408">
                        <c:v>2.3682523148158499</c:v>
                      </c:pt>
                      <c:pt idx="7409">
                        <c:v>2.3684953703700149</c:v>
                      </c:pt>
                      <c:pt idx="7410">
                        <c:v>2.3687384259241799</c:v>
                      </c:pt>
                      <c:pt idx="7411">
                        <c:v>2.368981481478345</c:v>
                      </c:pt>
                      <c:pt idx="7412">
                        <c:v>2.369224537039786</c:v>
                      </c:pt>
                      <c:pt idx="7413">
                        <c:v>2.369467592593951</c:v>
                      </c:pt>
                      <c:pt idx="7414">
                        <c:v>2.3697106481481161</c:v>
                      </c:pt>
                      <c:pt idx="7415">
                        <c:v>2.3699537037022811</c:v>
                      </c:pt>
                      <c:pt idx="7416">
                        <c:v>2.3701967592564461</c:v>
                      </c:pt>
                      <c:pt idx="7417">
                        <c:v>2.3704398148178871</c:v>
                      </c:pt>
                      <c:pt idx="7418">
                        <c:v>2.3706828703720522</c:v>
                      </c:pt>
                      <c:pt idx="7419">
                        <c:v>2.3709259259262172</c:v>
                      </c:pt>
                      <c:pt idx="7420">
                        <c:v>2.3711689814803822</c:v>
                      </c:pt>
                      <c:pt idx="7421">
                        <c:v>2.3714120370345473</c:v>
                      </c:pt>
                      <c:pt idx="7422">
                        <c:v>2.3716550925887123</c:v>
                      </c:pt>
                      <c:pt idx="7423">
                        <c:v>2.3718981481501533</c:v>
                      </c:pt>
                      <c:pt idx="7424">
                        <c:v>2.3721412037043184</c:v>
                      </c:pt>
                      <c:pt idx="7425">
                        <c:v>2.3723842592584834</c:v>
                      </c:pt>
                      <c:pt idx="7426">
                        <c:v>2.3726273148126484</c:v>
                      </c:pt>
                      <c:pt idx="7427">
                        <c:v>2.3728703703668135</c:v>
                      </c:pt>
                      <c:pt idx="7428">
                        <c:v>2.3731134259282545</c:v>
                      </c:pt>
                      <c:pt idx="7429">
                        <c:v>2.3733564814824195</c:v>
                      </c:pt>
                      <c:pt idx="7430">
                        <c:v>2.3735995370365846</c:v>
                      </c:pt>
                      <c:pt idx="7431">
                        <c:v>2.3738425925907496</c:v>
                      </c:pt>
                      <c:pt idx="7432">
                        <c:v>2.3740856481449146</c:v>
                      </c:pt>
                      <c:pt idx="7433">
                        <c:v>2.3743287037063556</c:v>
                      </c:pt>
                      <c:pt idx="7434">
                        <c:v>2.3745717592605207</c:v>
                      </c:pt>
                      <c:pt idx="7435">
                        <c:v>2.3748263888914654</c:v>
                      </c:pt>
                      <c:pt idx="7436">
                        <c:v>2.3750694444456304</c:v>
                      </c:pt>
                      <c:pt idx="7437">
                        <c:v>2.3753124999997954</c:v>
                      </c:pt>
                      <c:pt idx="7438">
                        <c:v>2.3755555555539605</c:v>
                      </c:pt>
                      <c:pt idx="7439">
                        <c:v>2.3757986111081255</c:v>
                      </c:pt>
                      <c:pt idx="7440">
                        <c:v>2.3760416666695665</c:v>
                      </c:pt>
                      <c:pt idx="7441">
                        <c:v>2.3762847222237315</c:v>
                      </c:pt>
                      <c:pt idx="7442">
                        <c:v>2.3765277777778966</c:v>
                      </c:pt>
                      <c:pt idx="7443">
                        <c:v>2.3767708333320616</c:v>
                      </c:pt>
                      <c:pt idx="7444">
                        <c:v>2.3770138888862267</c:v>
                      </c:pt>
                      <c:pt idx="7445">
                        <c:v>2.3772569444403917</c:v>
                      </c:pt>
                      <c:pt idx="7446">
                        <c:v>2.3775000000018327</c:v>
                      </c:pt>
                      <c:pt idx="7447">
                        <c:v>2.3777430555559977</c:v>
                      </c:pt>
                      <c:pt idx="7448">
                        <c:v>2.3779861111101628</c:v>
                      </c:pt>
                      <c:pt idx="7449">
                        <c:v>2.3782291666643278</c:v>
                      </c:pt>
                      <c:pt idx="7450">
                        <c:v>2.3784722222184929</c:v>
                      </c:pt>
                      <c:pt idx="7451">
                        <c:v>2.3787152777799339</c:v>
                      </c:pt>
                      <c:pt idx="7452">
                        <c:v>2.3789583333340989</c:v>
                      </c:pt>
                      <c:pt idx="7453">
                        <c:v>2.3792013888882639</c:v>
                      </c:pt>
                      <c:pt idx="7454">
                        <c:v>2.379444444442429</c:v>
                      </c:pt>
                      <c:pt idx="7455">
                        <c:v>2.379687499996594</c:v>
                      </c:pt>
                      <c:pt idx="7456">
                        <c:v>2.379930555558035</c:v>
                      </c:pt>
                      <c:pt idx="7457">
                        <c:v>2.3801736111122</c:v>
                      </c:pt>
                      <c:pt idx="7458">
                        <c:v>2.3804166666663651</c:v>
                      </c:pt>
                      <c:pt idx="7459">
                        <c:v>2.3806597222205301</c:v>
                      </c:pt>
                      <c:pt idx="7460">
                        <c:v>2.3809027777746952</c:v>
                      </c:pt>
                      <c:pt idx="7461">
                        <c:v>2.3811458333361362</c:v>
                      </c:pt>
                      <c:pt idx="7462">
                        <c:v>2.3813888888903012</c:v>
                      </c:pt>
                      <c:pt idx="7463">
                        <c:v>2.3816319444444662</c:v>
                      </c:pt>
                      <c:pt idx="7464">
                        <c:v>2.3818749999986313</c:v>
                      </c:pt>
                      <c:pt idx="7465">
                        <c:v>2.3821180555527963</c:v>
                      </c:pt>
                      <c:pt idx="7466">
                        <c:v>2.3823611111142373</c:v>
                      </c:pt>
                      <c:pt idx="7467">
                        <c:v>2.3826041666684024</c:v>
                      </c:pt>
                      <c:pt idx="7468">
                        <c:v>2.3828472222225674</c:v>
                      </c:pt>
                      <c:pt idx="7469">
                        <c:v>2.3830902777767324</c:v>
                      </c:pt>
                      <c:pt idx="7470">
                        <c:v>2.3833333333308975</c:v>
                      </c:pt>
                      <c:pt idx="7471">
                        <c:v>2.3835763888850625</c:v>
                      </c:pt>
                      <c:pt idx="7472">
                        <c:v>2.3838194444465035</c:v>
                      </c:pt>
                      <c:pt idx="7473">
                        <c:v>2.3840625000006685</c:v>
                      </c:pt>
                      <c:pt idx="7474">
                        <c:v>2.3843055555548336</c:v>
                      </c:pt>
                      <c:pt idx="7475">
                        <c:v>2.3845486111089986</c:v>
                      </c:pt>
                      <c:pt idx="7476">
                        <c:v>2.3847916666631637</c:v>
                      </c:pt>
                      <c:pt idx="7477">
                        <c:v>2.3850347222246047</c:v>
                      </c:pt>
                      <c:pt idx="7478">
                        <c:v>2.3852777777787697</c:v>
                      </c:pt>
                      <c:pt idx="7479">
                        <c:v>2.3855208333329347</c:v>
                      </c:pt>
                      <c:pt idx="7480">
                        <c:v>2.3857638888870998</c:v>
                      </c:pt>
                      <c:pt idx="7481">
                        <c:v>2.3860069444412648</c:v>
                      </c:pt>
                      <c:pt idx="7482">
                        <c:v>2.3862500000027058</c:v>
                      </c:pt>
                      <c:pt idx="7483">
                        <c:v>2.3865046296263746</c:v>
                      </c:pt>
                      <c:pt idx="7484">
                        <c:v>2.3867476851878155</c:v>
                      </c:pt>
                      <c:pt idx="7485">
                        <c:v>2.3869907407419806</c:v>
                      </c:pt>
                      <c:pt idx="7486">
                        <c:v>2.3872337962961456</c:v>
                      </c:pt>
                      <c:pt idx="7487">
                        <c:v>2.3874768518503107</c:v>
                      </c:pt>
                      <c:pt idx="7488">
                        <c:v>2.3877199074044757</c:v>
                      </c:pt>
                      <c:pt idx="7489">
                        <c:v>2.3879629629659167</c:v>
                      </c:pt>
                      <c:pt idx="7490">
                        <c:v>2.3882060185200817</c:v>
                      </c:pt>
                      <c:pt idx="7491">
                        <c:v>2.3884490740742468</c:v>
                      </c:pt>
                      <c:pt idx="7492">
                        <c:v>2.3886921296284118</c:v>
                      </c:pt>
                      <c:pt idx="7493">
                        <c:v>2.3889351851825769</c:v>
                      </c:pt>
                      <c:pt idx="7494">
                        <c:v>2.3891782407367419</c:v>
                      </c:pt>
                      <c:pt idx="7495">
                        <c:v>2.3894212962981829</c:v>
                      </c:pt>
                      <c:pt idx="7496">
                        <c:v>2.3896643518523479</c:v>
                      </c:pt>
                      <c:pt idx="7497">
                        <c:v>2.389907407406513</c:v>
                      </c:pt>
                      <c:pt idx="7498">
                        <c:v>2.390150462960678</c:v>
                      </c:pt>
                      <c:pt idx="7499">
                        <c:v>2.3903935185148431</c:v>
                      </c:pt>
                      <c:pt idx="7500">
                        <c:v>2.390636574076284</c:v>
                      </c:pt>
                      <c:pt idx="7501">
                        <c:v>2.3908796296304491</c:v>
                      </c:pt>
                      <c:pt idx="7502">
                        <c:v>2.3911226851846141</c:v>
                      </c:pt>
                      <c:pt idx="7503">
                        <c:v>2.3913657407387792</c:v>
                      </c:pt>
                      <c:pt idx="7504">
                        <c:v>2.3916087962929442</c:v>
                      </c:pt>
                      <c:pt idx="7505">
                        <c:v>2.3918518518543852</c:v>
                      </c:pt>
                      <c:pt idx="7506">
                        <c:v>2.3920949074085502</c:v>
                      </c:pt>
                      <c:pt idx="7507">
                        <c:v>2.3923379629627153</c:v>
                      </c:pt>
                      <c:pt idx="7508">
                        <c:v>2.3925810185168803</c:v>
                      </c:pt>
                      <c:pt idx="7509">
                        <c:v>2.3928240740710454</c:v>
                      </c:pt>
                      <c:pt idx="7510">
                        <c:v>2.3930671296324864</c:v>
                      </c:pt>
                      <c:pt idx="7511">
                        <c:v>2.3933101851866514</c:v>
                      </c:pt>
                      <c:pt idx="7512">
                        <c:v>2.3935532407408164</c:v>
                      </c:pt>
                      <c:pt idx="7513">
                        <c:v>2.3937962962949815</c:v>
                      </c:pt>
                      <c:pt idx="7514">
                        <c:v>2.3940393518491465</c:v>
                      </c:pt>
                      <c:pt idx="7515">
                        <c:v>2.3942824074033116</c:v>
                      </c:pt>
                      <c:pt idx="7516">
                        <c:v>2.3945254629647525</c:v>
                      </c:pt>
                      <c:pt idx="7517">
                        <c:v>2.3947685185189176</c:v>
                      </c:pt>
                      <c:pt idx="7518">
                        <c:v>2.3950115740730826</c:v>
                      </c:pt>
                      <c:pt idx="7519">
                        <c:v>2.3952546296272477</c:v>
                      </c:pt>
                      <c:pt idx="7520">
                        <c:v>2.3954976851814127</c:v>
                      </c:pt>
                      <c:pt idx="7521">
                        <c:v>2.3957407407428537</c:v>
                      </c:pt>
                      <c:pt idx="7522">
                        <c:v>2.3959837962970187</c:v>
                      </c:pt>
                      <c:pt idx="7523">
                        <c:v>2.3962268518511838</c:v>
                      </c:pt>
                      <c:pt idx="7524">
                        <c:v>2.3964699074053488</c:v>
                      </c:pt>
                      <c:pt idx="7525">
                        <c:v>2.3967129629595139</c:v>
                      </c:pt>
                      <c:pt idx="7526">
                        <c:v>2.3969560185209549</c:v>
                      </c:pt>
                      <c:pt idx="7527">
                        <c:v>2.3971990740751199</c:v>
                      </c:pt>
                      <c:pt idx="7528">
                        <c:v>2.3974421296292849</c:v>
                      </c:pt>
                      <c:pt idx="7529">
                        <c:v>2.39768518518345</c:v>
                      </c:pt>
                      <c:pt idx="7530">
                        <c:v>2.397928240737615</c:v>
                      </c:pt>
                      <c:pt idx="7531">
                        <c:v>2.3981828703685597</c:v>
                      </c:pt>
                      <c:pt idx="7532">
                        <c:v>2.3984259259227247</c:v>
                      </c:pt>
                      <c:pt idx="7533">
                        <c:v>2.3986689814841657</c:v>
                      </c:pt>
                      <c:pt idx="7534">
                        <c:v>2.3989120370383308</c:v>
                      </c:pt>
                      <c:pt idx="7535">
                        <c:v>2.3991550925924958</c:v>
                      </c:pt>
                      <c:pt idx="7536">
                        <c:v>2.3993981481466609</c:v>
                      </c:pt>
                      <c:pt idx="7537">
                        <c:v>2.3996412037008259</c:v>
                      </c:pt>
                      <c:pt idx="7538">
                        <c:v>2.3998842592622669</c:v>
                      </c:pt>
                      <c:pt idx="7539">
                        <c:v>2.4001273148164319</c:v>
                      </c:pt>
                      <c:pt idx="7540">
                        <c:v>2.400370370370597</c:v>
                      </c:pt>
                      <c:pt idx="7541">
                        <c:v>2.400613425924762</c:v>
                      </c:pt>
                      <c:pt idx="7542">
                        <c:v>2.4008564814789271</c:v>
                      </c:pt>
                      <c:pt idx="7543">
                        <c:v>2.4010995370330921</c:v>
                      </c:pt>
                      <c:pt idx="7544">
                        <c:v>2.4013425925945331</c:v>
                      </c:pt>
                      <c:pt idx="7545">
                        <c:v>2.4015856481486981</c:v>
                      </c:pt>
                      <c:pt idx="7546">
                        <c:v>2.4018287037028632</c:v>
                      </c:pt>
                      <c:pt idx="7547">
                        <c:v>2.4020717592570282</c:v>
                      </c:pt>
                      <c:pt idx="7548">
                        <c:v>2.4023148148111932</c:v>
                      </c:pt>
                      <c:pt idx="7549">
                        <c:v>2.4025578703726342</c:v>
                      </c:pt>
                      <c:pt idx="7550">
                        <c:v>2.4028009259267993</c:v>
                      </c:pt>
                      <c:pt idx="7551">
                        <c:v>2.4030439814809643</c:v>
                      </c:pt>
                      <c:pt idx="7552">
                        <c:v>2.4032870370351294</c:v>
                      </c:pt>
                      <c:pt idx="7553">
                        <c:v>2.4035300925892944</c:v>
                      </c:pt>
                      <c:pt idx="7554">
                        <c:v>2.4037731481507354</c:v>
                      </c:pt>
                      <c:pt idx="7555">
                        <c:v>2.4040162037049004</c:v>
                      </c:pt>
                      <c:pt idx="7556">
                        <c:v>2.4042592592590655</c:v>
                      </c:pt>
                      <c:pt idx="7557">
                        <c:v>2.4045023148132305</c:v>
                      </c:pt>
                      <c:pt idx="7558">
                        <c:v>2.4047453703673956</c:v>
                      </c:pt>
                      <c:pt idx="7559">
                        <c:v>2.4049884259288365</c:v>
                      </c:pt>
                      <c:pt idx="7560">
                        <c:v>2.4052314814830016</c:v>
                      </c:pt>
                      <c:pt idx="7561">
                        <c:v>2.4054745370371666</c:v>
                      </c:pt>
                      <c:pt idx="7562">
                        <c:v>2.4057175925913317</c:v>
                      </c:pt>
                      <c:pt idx="7563">
                        <c:v>2.4059606481454967</c:v>
                      </c:pt>
                      <c:pt idx="7564">
                        <c:v>2.4062037036996617</c:v>
                      </c:pt>
                      <c:pt idx="7565">
                        <c:v>2.4064467592611027</c:v>
                      </c:pt>
                      <c:pt idx="7566">
                        <c:v>2.4066898148152678</c:v>
                      </c:pt>
                      <c:pt idx="7567">
                        <c:v>2.4069328703694328</c:v>
                      </c:pt>
                      <c:pt idx="7568">
                        <c:v>2.4071759259235979</c:v>
                      </c:pt>
                      <c:pt idx="7569">
                        <c:v>2.4074189814777629</c:v>
                      </c:pt>
                      <c:pt idx="7570">
                        <c:v>2.4076620370392039</c:v>
                      </c:pt>
                      <c:pt idx="7571">
                        <c:v>2.4079050925933689</c:v>
                      </c:pt>
                      <c:pt idx="7572">
                        <c:v>2.408148148147534</c:v>
                      </c:pt>
                      <c:pt idx="7573">
                        <c:v>2.408391203701699</c:v>
                      </c:pt>
                      <c:pt idx="7574">
                        <c:v>2.4086342592558641</c:v>
                      </c:pt>
                      <c:pt idx="7575">
                        <c:v>2.408877314817305</c:v>
                      </c:pt>
                      <c:pt idx="7576">
                        <c:v>2.4091203703714701</c:v>
                      </c:pt>
                      <c:pt idx="7577">
                        <c:v>2.4093634259256351</c:v>
                      </c:pt>
                      <c:pt idx="7578">
                        <c:v>2.4096064814798002</c:v>
                      </c:pt>
                      <c:pt idx="7579">
                        <c:v>2.4098495370339652</c:v>
                      </c:pt>
                      <c:pt idx="7580">
                        <c:v>2.4101041666649099</c:v>
                      </c:pt>
                      <c:pt idx="7581">
                        <c:v>2.4103472222190749</c:v>
                      </c:pt>
                      <c:pt idx="7582">
                        <c:v>2.4105902777805159</c:v>
                      </c:pt>
                      <c:pt idx="7583">
                        <c:v>2.410833333334681</c:v>
                      </c:pt>
                      <c:pt idx="7584">
                        <c:v>2.411076388888846</c:v>
                      </c:pt>
                      <c:pt idx="7585">
                        <c:v>2.4113194444430111</c:v>
                      </c:pt>
                      <c:pt idx="7586">
                        <c:v>2.4115624999971761</c:v>
                      </c:pt>
                      <c:pt idx="7587">
                        <c:v>2.4118055555586171</c:v>
                      </c:pt>
                      <c:pt idx="7588">
                        <c:v>2.4120486111127821</c:v>
                      </c:pt>
                      <c:pt idx="7589">
                        <c:v>2.4122916666669472</c:v>
                      </c:pt>
                      <c:pt idx="7590">
                        <c:v>2.4125347222211122</c:v>
                      </c:pt>
                      <c:pt idx="7591">
                        <c:v>2.4127777777752772</c:v>
                      </c:pt>
                      <c:pt idx="7592">
                        <c:v>2.4130208333294423</c:v>
                      </c:pt>
                      <c:pt idx="7593">
                        <c:v>2.4132638888908833</c:v>
                      </c:pt>
                      <c:pt idx="7594">
                        <c:v>2.4135069444450483</c:v>
                      </c:pt>
                      <c:pt idx="7595">
                        <c:v>2.4137499999992134</c:v>
                      </c:pt>
                      <c:pt idx="7596">
                        <c:v>2.4139930555533784</c:v>
                      </c:pt>
                      <c:pt idx="7597">
                        <c:v>2.4142361111075434</c:v>
                      </c:pt>
                      <c:pt idx="7598">
                        <c:v>2.4144791666689844</c:v>
                      </c:pt>
                      <c:pt idx="7599">
                        <c:v>2.4147222222231495</c:v>
                      </c:pt>
                      <c:pt idx="7600">
                        <c:v>2.4149652777773145</c:v>
                      </c:pt>
                      <c:pt idx="7601">
                        <c:v>2.4152083333314796</c:v>
                      </c:pt>
                      <c:pt idx="7602">
                        <c:v>2.4154513888856446</c:v>
                      </c:pt>
                      <c:pt idx="7603">
                        <c:v>2.4156944444470856</c:v>
                      </c:pt>
                      <c:pt idx="7604">
                        <c:v>2.4159375000012506</c:v>
                      </c:pt>
                      <c:pt idx="7605">
                        <c:v>2.4161805555554157</c:v>
                      </c:pt>
                      <c:pt idx="7606">
                        <c:v>2.4164236111095807</c:v>
                      </c:pt>
                      <c:pt idx="7607">
                        <c:v>2.4166666666637457</c:v>
                      </c:pt>
                      <c:pt idx="7608">
                        <c:v>2.4169097222251867</c:v>
                      </c:pt>
                      <c:pt idx="7609">
                        <c:v>2.4171527777793518</c:v>
                      </c:pt>
                      <c:pt idx="7610">
                        <c:v>2.4173958333335168</c:v>
                      </c:pt>
                      <c:pt idx="7611">
                        <c:v>2.4176388888876819</c:v>
                      </c:pt>
                      <c:pt idx="7612">
                        <c:v>2.4178819444418469</c:v>
                      </c:pt>
                      <c:pt idx="7613">
                        <c:v>2.4181249999960119</c:v>
                      </c:pt>
                      <c:pt idx="7614">
                        <c:v>2.4183680555574529</c:v>
                      </c:pt>
                      <c:pt idx="7615">
                        <c:v>2.418611111111618</c:v>
                      </c:pt>
                      <c:pt idx="7616">
                        <c:v>2.418854166665783</c:v>
                      </c:pt>
                      <c:pt idx="7617">
                        <c:v>2.4190972222199481</c:v>
                      </c:pt>
                      <c:pt idx="7618">
                        <c:v>2.4193402777741131</c:v>
                      </c:pt>
                      <c:pt idx="7619">
                        <c:v>2.4195833333355541</c:v>
                      </c:pt>
                      <c:pt idx="7620">
                        <c:v>2.4198263888897191</c:v>
                      </c:pt>
                      <c:pt idx="7621">
                        <c:v>2.4200694444438842</c:v>
                      </c:pt>
                      <c:pt idx="7622">
                        <c:v>2.4203124999980492</c:v>
                      </c:pt>
                      <c:pt idx="7623">
                        <c:v>2.4205555555522142</c:v>
                      </c:pt>
                      <c:pt idx="7624">
                        <c:v>2.4207986111136552</c:v>
                      </c:pt>
                      <c:pt idx="7625">
                        <c:v>2.4210416666678203</c:v>
                      </c:pt>
                      <c:pt idx="7626">
                        <c:v>2.4212847222219853</c:v>
                      </c:pt>
                      <c:pt idx="7627">
                        <c:v>2.4215277777761504</c:v>
                      </c:pt>
                      <c:pt idx="7628">
                        <c:v>2.4217824074070951</c:v>
                      </c:pt>
                      <c:pt idx="7629">
                        <c:v>2.4220254629612601</c:v>
                      </c:pt>
                      <c:pt idx="7630">
                        <c:v>2.4222685185154251</c:v>
                      </c:pt>
                      <c:pt idx="7631">
                        <c:v>2.4225115740768661</c:v>
                      </c:pt>
                      <c:pt idx="7632">
                        <c:v>2.4227546296310312</c:v>
                      </c:pt>
                      <c:pt idx="7633">
                        <c:v>2.4229976851851962</c:v>
                      </c:pt>
                      <c:pt idx="7634">
                        <c:v>2.4232407407393612</c:v>
                      </c:pt>
                      <c:pt idx="7635">
                        <c:v>2.4234837962935263</c:v>
                      </c:pt>
                      <c:pt idx="7636">
                        <c:v>2.4237268518549673</c:v>
                      </c:pt>
                      <c:pt idx="7637">
                        <c:v>2.4239699074091323</c:v>
                      </c:pt>
                      <c:pt idx="7638">
                        <c:v>2.4242129629632974</c:v>
                      </c:pt>
                      <c:pt idx="7639">
                        <c:v>2.4244560185174624</c:v>
                      </c:pt>
                      <c:pt idx="7640">
                        <c:v>2.4246990740716274</c:v>
                      </c:pt>
                      <c:pt idx="7641">
                        <c:v>2.4249421296257925</c:v>
                      </c:pt>
                      <c:pt idx="7642">
                        <c:v>2.4251851851872335</c:v>
                      </c:pt>
                      <c:pt idx="7643">
                        <c:v>2.4254282407413985</c:v>
                      </c:pt>
                      <c:pt idx="7644">
                        <c:v>2.4256712962955636</c:v>
                      </c:pt>
                      <c:pt idx="7645">
                        <c:v>2.4259143518497286</c:v>
                      </c:pt>
                      <c:pt idx="7646">
                        <c:v>2.4261574074038936</c:v>
                      </c:pt>
                      <c:pt idx="7647">
                        <c:v>2.4264004629653346</c:v>
                      </c:pt>
                      <c:pt idx="7648">
                        <c:v>2.4266435185194997</c:v>
                      </c:pt>
                      <c:pt idx="7649">
                        <c:v>2.4268865740736647</c:v>
                      </c:pt>
                      <c:pt idx="7650">
                        <c:v>2.4271296296278297</c:v>
                      </c:pt>
                      <c:pt idx="7651">
                        <c:v>2.4273726851819948</c:v>
                      </c:pt>
                      <c:pt idx="7652">
                        <c:v>2.4276157407434358</c:v>
                      </c:pt>
                      <c:pt idx="7653">
                        <c:v>2.4278587962976008</c:v>
                      </c:pt>
                      <c:pt idx="7654">
                        <c:v>2.4281018518517659</c:v>
                      </c:pt>
                      <c:pt idx="7655">
                        <c:v>2.4283449074059309</c:v>
                      </c:pt>
                      <c:pt idx="7656">
                        <c:v>2.4285879629600959</c:v>
                      </c:pt>
                      <c:pt idx="7657">
                        <c:v>2.4288310185215369</c:v>
                      </c:pt>
                      <c:pt idx="7658">
                        <c:v>2.429074074075702</c:v>
                      </c:pt>
                      <c:pt idx="7659">
                        <c:v>2.429317129629867</c:v>
                      </c:pt>
                      <c:pt idx="7660">
                        <c:v>2.4295601851840321</c:v>
                      </c:pt>
                      <c:pt idx="7661">
                        <c:v>2.4298032407381971</c:v>
                      </c:pt>
                      <c:pt idx="7662">
                        <c:v>2.4300462962923621</c:v>
                      </c:pt>
                      <c:pt idx="7663">
                        <c:v>2.4302893518538031</c:v>
                      </c:pt>
                      <c:pt idx="7664">
                        <c:v>2.4305324074079682</c:v>
                      </c:pt>
                      <c:pt idx="7665">
                        <c:v>2.4307754629621332</c:v>
                      </c:pt>
                      <c:pt idx="7666">
                        <c:v>2.4310185185162982</c:v>
                      </c:pt>
                      <c:pt idx="7667">
                        <c:v>2.4312615740704633</c:v>
                      </c:pt>
                      <c:pt idx="7668">
                        <c:v>2.4315046296319043</c:v>
                      </c:pt>
                      <c:pt idx="7669">
                        <c:v>2.4317476851860693</c:v>
                      </c:pt>
                      <c:pt idx="7670">
                        <c:v>2.4319907407402344</c:v>
                      </c:pt>
                      <c:pt idx="7671">
                        <c:v>2.4322337962943994</c:v>
                      </c:pt>
                      <c:pt idx="7672">
                        <c:v>2.4324768518485644</c:v>
                      </c:pt>
                      <c:pt idx="7673">
                        <c:v>2.4327199074100054</c:v>
                      </c:pt>
                      <c:pt idx="7674">
                        <c:v>2.4329629629641705</c:v>
                      </c:pt>
                      <c:pt idx="7675">
                        <c:v>2.4332060185183355</c:v>
                      </c:pt>
                      <c:pt idx="7676">
                        <c:v>2.4334606481492802</c:v>
                      </c:pt>
                      <c:pt idx="7677">
                        <c:v>2.4337037037034452</c:v>
                      </c:pt>
                      <c:pt idx="7678">
                        <c:v>2.4339467592576103</c:v>
                      </c:pt>
                      <c:pt idx="7679">
                        <c:v>2.4341898148117753</c:v>
                      </c:pt>
                      <c:pt idx="7680">
                        <c:v>2.4344328703732163</c:v>
                      </c:pt>
                      <c:pt idx="7681">
                        <c:v>2.4346759259273814</c:v>
                      </c:pt>
                      <c:pt idx="7682">
                        <c:v>2.4349189814815464</c:v>
                      </c:pt>
                      <c:pt idx="7683">
                        <c:v>2.4351620370357114</c:v>
                      </c:pt>
                      <c:pt idx="7684">
                        <c:v>2.4354050925898765</c:v>
                      </c:pt>
                      <c:pt idx="7685">
                        <c:v>2.4356481481440415</c:v>
                      </c:pt>
                      <c:pt idx="7686">
                        <c:v>2.4358912037054825</c:v>
                      </c:pt>
                      <c:pt idx="7687">
                        <c:v>2.4361342592596475</c:v>
                      </c:pt>
                      <c:pt idx="7688">
                        <c:v>2.4363773148138126</c:v>
                      </c:pt>
                      <c:pt idx="7689">
                        <c:v>2.4366203703679776</c:v>
                      </c:pt>
                      <c:pt idx="7690">
                        <c:v>2.4368634259221427</c:v>
                      </c:pt>
                      <c:pt idx="7691">
                        <c:v>2.4371064814835837</c:v>
                      </c:pt>
                      <c:pt idx="7692">
                        <c:v>2.4373495370377487</c:v>
                      </c:pt>
                      <c:pt idx="7693">
                        <c:v>2.4375925925919137</c:v>
                      </c:pt>
                      <c:pt idx="7694">
                        <c:v>2.4378356481460788</c:v>
                      </c:pt>
                      <c:pt idx="7695">
                        <c:v>2.4380787037002438</c:v>
                      </c:pt>
                      <c:pt idx="7696">
                        <c:v>2.4383217592616848</c:v>
                      </c:pt>
                      <c:pt idx="7697">
                        <c:v>2.4385648148158499</c:v>
                      </c:pt>
                      <c:pt idx="7698">
                        <c:v>2.4388078703700149</c:v>
                      </c:pt>
                      <c:pt idx="7699">
                        <c:v>2.4390509259241799</c:v>
                      </c:pt>
                      <c:pt idx="7700">
                        <c:v>2.439293981478345</c:v>
                      </c:pt>
                      <c:pt idx="7701">
                        <c:v>2.439537037039786</c:v>
                      </c:pt>
                      <c:pt idx="7702">
                        <c:v>2.439780092593951</c:v>
                      </c:pt>
                      <c:pt idx="7703">
                        <c:v>2.4400231481481161</c:v>
                      </c:pt>
                      <c:pt idx="7704">
                        <c:v>2.4402662037022811</c:v>
                      </c:pt>
                      <c:pt idx="7705">
                        <c:v>2.4405092592564461</c:v>
                      </c:pt>
                      <c:pt idx="7706">
                        <c:v>2.4407523148178871</c:v>
                      </c:pt>
                      <c:pt idx="7707">
                        <c:v>2.4409953703720522</c:v>
                      </c:pt>
                      <c:pt idx="7708">
                        <c:v>2.4412384259262172</c:v>
                      </c:pt>
                      <c:pt idx="7709">
                        <c:v>2.4414814814803822</c:v>
                      </c:pt>
                      <c:pt idx="7710">
                        <c:v>2.4417245370345473</c:v>
                      </c:pt>
                      <c:pt idx="7711">
                        <c:v>2.4419675925887123</c:v>
                      </c:pt>
                      <c:pt idx="7712">
                        <c:v>2.4422106481501533</c:v>
                      </c:pt>
                      <c:pt idx="7713">
                        <c:v>2.4424537037043184</c:v>
                      </c:pt>
                      <c:pt idx="7714">
                        <c:v>2.4426967592584834</c:v>
                      </c:pt>
                      <c:pt idx="7715">
                        <c:v>2.4429398148126484</c:v>
                      </c:pt>
                      <c:pt idx="7716">
                        <c:v>2.4431828703668135</c:v>
                      </c:pt>
                      <c:pt idx="7717">
                        <c:v>2.4434259259282545</c:v>
                      </c:pt>
                      <c:pt idx="7718">
                        <c:v>2.4436689814824195</c:v>
                      </c:pt>
                      <c:pt idx="7719">
                        <c:v>2.4439120370365846</c:v>
                      </c:pt>
                      <c:pt idx="7720">
                        <c:v>2.4441550925907496</c:v>
                      </c:pt>
                      <c:pt idx="7721">
                        <c:v>2.4443981481449146</c:v>
                      </c:pt>
                      <c:pt idx="7722">
                        <c:v>2.4446412037063556</c:v>
                      </c:pt>
                      <c:pt idx="7723">
                        <c:v>2.4448842592605207</c:v>
                      </c:pt>
                      <c:pt idx="7724">
                        <c:v>2.4451273148146857</c:v>
                      </c:pt>
                      <c:pt idx="7725">
                        <c:v>2.4453819444456304</c:v>
                      </c:pt>
                      <c:pt idx="7726">
                        <c:v>2.4456249999997954</c:v>
                      </c:pt>
                      <c:pt idx="7727">
                        <c:v>2.4458680555539605</c:v>
                      </c:pt>
                      <c:pt idx="7728">
                        <c:v>2.4461111111081255</c:v>
                      </c:pt>
                      <c:pt idx="7729">
                        <c:v>2.4463541666695665</c:v>
                      </c:pt>
                      <c:pt idx="7730">
                        <c:v>2.4465972222237315</c:v>
                      </c:pt>
                      <c:pt idx="7731">
                        <c:v>2.4468402777778966</c:v>
                      </c:pt>
                      <c:pt idx="7732">
                        <c:v>2.4470833333320616</c:v>
                      </c:pt>
                      <c:pt idx="7733">
                        <c:v>2.4473263888862267</c:v>
                      </c:pt>
                      <c:pt idx="7734">
                        <c:v>2.4475694444403917</c:v>
                      </c:pt>
                      <c:pt idx="7735">
                        <c:v>2.4478125000018327</c:v>
                      </c:pt>
                      <c:pt idx="7736">
                        <c:v>2.4480555555559977</c:v>
                      </c:pt>
                      <c:pt idx="7737">
                        <c:v>2.4482986111101628</c:v>
                      </c:pt>
                      <c:pt idx="7738">
                        <c:v>2.4485416666643278</c:v>
                      </c:pt>
                      <c:pt idx="7739">
                        <c:v>2.4487847222184929</c:v>
                      </c:pt>
                      <c:pt idx="7740">
                        <c:v>2.4490277777799339</c:v>
                      </c:pt>
                      <c:pt idx="7741">
                        <c:v>2.4492708333340989</c:v>
                      </c:pt>
                      <c:pt idx="7742">
                        <c:v>2.4495138888882639</c:v>
                      </c:pt>
                      <c:pt idx="7743">
                        <c:v>2.449756944442429</c:v>
                      </c:pt>
                      <c:pt idx="7744">
                        <c:v>2.449999999996594</c:v>
                      </c:pt>
                      <c:pt idx="7745">
                        <c:v>2.450243055558035</c:v>
                      </c:pt>
                      <c:pt idx="7746">
                        <c:v>2.4504861111122</c:v>
                      </c:pt>
                      <c:pt idx="7747">
                        <c:v>2.4507291666663651</c:v>
                      </c:pt>
                      <c:pt idx="7748">
                        <c:v>2.4509722222205301</c:v>
                      </c:pt>
                      <c:pt idx="7749">
                        <c:v>2.4512152777746952</c:v>
                      </c:pt>
                      <c:pt idx="7750">
                        <c:v>2.4514583333361362</c:v>
                      </c:pt>
                      <c:pt idx="7751">
                        <c:v>2.4517013888903012</c:v>
                      </c:pt>
                      <c:pt idx="7752">
                        <c:v>2.4519444444444662</c:v>
                      </c:pt>
                      <c:pt idx="7753">
                        <c:v>2.4521874999986313</c:v>
                      </c:pt>
                      <c:pt idx="7754">
                        <c:v>2.4524305555527963</c:v>
                      </c:pt>
                      <c:pt idx="7755">
                        <c:v>2.4526736111142373</c:v>
                      </c:pt>
                      <c:pt idx="7756">
                        <c:v>2.4529166666684024</c:v>
                      </c:pt>
                      <c:pt idx="7757">
                        <c:v>2.4531597222225674</c:v>
                      </c:pt>
                      <c:pt idx="7758">
                        <c:v>2.4534027777767324</c:v>
                      </c:pt>
                      <c:pt idx="7759">
                        <c:v>2.4536458333308975</c:v>
                      </c:pt>
                      <c:pt idx="7760">
                        <c:v>2.4538888888850625</c:v>
                      </c:pt>
                      <c:pt idx="7761">
                        <c:v>2.4541319444465035</c:v>
                      </c:pt>
                      <c:pt idx="7762">
                        <c:v>2.4543750000006685</c:v>
                      </c:pt>
                      <c:pt idx="7763">
                        <c:v>2.4546180555548336</c:v>
                      </c:pt>
                      <c:pt idx="7764">
                        <c:v>2.4548611111089986</c:v>
                      </c:pt>
                      <c:pt idx="7765">
                        <c:v>2.4551041666631637</c:v>
                      </c:pt>
                      <c:pt idx="7766">
                        <c:v>2.4553472222246047</c:v>
                      </c:pt>
                      <c:pt idx="7767">
                        <c:v>2.4555902777787697</c:v>
                      </c:pt>
                      <c:pt idx="7768">
                        <c:v>2.4558333333329347</c:v>
                      </c:pt>
                      <c:pt idx="7769">
                        <c:v>2.4560763888870998</c:v>
                      </c:pt>
                      <c:pt idx="7770">
                        <c:v>2.4563194444412648</c:v>
                      </c:pt>
                      <c:pt idx="7771">
                        <c:v>2.4565625000027058</c:v>
                      </c:pt>
                      <c:pt idx="7772">
                        <c:v>2.4568055555568709</c:v>
                      </c:pt>
                      <c:pt idx="7773">
                        <c:v>2.4570601851878155</c:v>
                      </c:pt>
                      <c:pt idx="7774">
                        <c:v>2.4573032407419806</c:v>
                      </c:pt>
                      <c:pt idx="7775">
                        <c:v>2.4575462962961456</c:v>
                      </c:pt>
                      <c:pt idx="7776">
                        <c:v>2.4577893518503107</c:v>
                      </c:pt>
                      <c:pt idx="7777">
                        <c:v>2.4580324074044757</c:v>
                      </c:pt>
                      <c:pt idx="7778">
                        <c:v>2.4582754629659167</c:v>
                      </c:pt>
                      <c:pt idx="7779">
                        <c:v>2.4585185185200817</c:v>
                      </c:pt>
                      <c:pt idx="7780">
                        <c:v>2.4587615740742468</c:v>
                      </c:pt>
                      <c:pt idx="7781">
                        <c:v>2.4590046296284118</c:v>
                      </c:pt>
                      <c:pt idx="7782">
                        <c:v>2.4592476851825769</c:v>
                      </c:pt>
                      <c:pt idx="7783">
                        <c:v>2.4594907407367419</c:v>
                      </c:pt>
                      <c:pt idx="7784">
                        <c:v>2.4597337962981829</c:v>
                      </c:pt>
                      <c:pt idx="7785">
                        <c:v>2.4599768518523479</c:v>
                      </c:pt>
                      <c:pt idx="7786">
                        <c:v>2.460219907406513</c:v>
                      </c:pt>
                      <c:pt idx="7787">
                        <c:v>2.460462962960678</c:v>
                      </c:pt>
                      <c:pt idx="7788">
                        <c:v>2.4607060185148431</c:v>
                      </c:pt>
                      <c:pt idx="7789">
                        <c:v>2.460949074076284</c:v>
                      </c:pt>
                      <c:pt idx="7790">
                        <c:v>2.4611921296304491</c:v>
                      </c:pt>
                      <c:pt idx="7791">
                        <c:v>2.4614351851846141</c:v>
                      </c:pt>
                      <c:pt idx="7792">
                        <c:v>2.4616782407387792</c:v>
                      </c:pt>
                      <c:pt idx="7793">
                        <c:v>2.4619212962929442</c:v>
                      </c:pt>
                      <c:pt idx="7794">
                        <c:v>2.4621643518543852</c:v>
                      </c:pt>
                      <c:pt idx="7795">
                        <c:v>2.4624074074085502</c:v>
                      </c:pt>
                      <c:pt idx="7796">
                        <c:v>2.4626504629627153</c:v>
                      </c:pt>
                      <c:pt idx="7797">
                        <c:v>2.4628935185168803</c:v>
                      </c:pt>
                      <c:pt idx="7798">
                        <c:v>2.4631365740710454</c:v>
                      </c:pt>
                      <c:pt idx="7799">
                        <c:v>2.4633796296324864</c:v>
                      </c:pt>
                      <c:pt idx="7800">
                        <c:v>2.4636226851866514</c:v>
                      </c:pt>
                      <c:pt idx="7801">
                        <c:v>2.4638657407408164</c:v>
                      </c:pt>
                      <c:pt idx="7802">
                        <c:v>2.4641087962949815</c:v>
                      </c:pt>
                      <c:pt idx="7803">
                        <c:v>2.4643518518491465</c:v>
                      </c:pt>
                      <c:pt idx="7804">
                        <c:v>2.4645949074033116</c:v>
                      </c:pt>
                      <c:pt idx="7805">
                        <c:v>2.4648379629647525</c:v>
                      </c:pt>
                      <c:pt idx="7806">
                        <c:v>2.4650810185189176</c:v>
                      </c:pt>
                      <c:pt idx="7807">
                        <c:v>2.4653240740730826</c:v>
                      </c:pt>
                      <c:pt idx="7808">
                        <c:v>2.4655671296272477</c:v>
                      </c:pt>
                      <c:pt idx="7809">
                        <c:v>2.4658101851814127</c:v>
                      </c:pt>
                      <c:pt idx="7810">
                        <c:v>2.4660532407428537</c:v>
                      </c:pt>
                      <c:pt idx="7811">
                        <c:v>2.4662962962970187</c:v>
                      </c:pt>
                      <c:pt idx="7812">
                        <c:v>2.4665393518511838</c:v>
                      </c:pt>
                      <c:pt idx="7813">
                        <c:v>2.4667824074053488</c:v>
                      </c:pt>
                      <c:pt idx="7814">
                        <c:v>2.4670254629595139</c:v>
                      </c:pt>
                      <c:pt idx="7815">
                        <c:v>2.4672685185209549</c:v>
                      </c:pt>
                      <c:pt idx="7816">
                        <c:v>2.4675115740751199</c:v>
                      </c:pt>
                      <c:pt idx="7817">
                        <c:v>2.4677546296292849</c:v>
                      </c:pt>
                      <c:pt idx="7818">
                        <c:v>2.46799768518345</c:v>
                      </c:pt>
                      <c:pt idx="7819">
                        <c:v>2.468240740737615</c:v>
                      </c:pt>
                      <c:pt idx="7820">
                        <c:v>2.468483796299056</c:v>
                      </c:pt>
                      <c:pt idx="7821">
                        <c:v>2.4687384259227247</c:v>
                      </c:pt>
                      <c:pt idx="7822">
                        <c:v>2.4689814814841657</c:v>
                      </c:pt>
                      <c:pt idx="7823">
                        <c:v>2.4692245370383308</c:v>
                      </c:pt>
                      <c:pt idx="7824">
                        <c:v>2.4694675925924958</c:v>
                      </c:pt>
                      <c:pt idx="7825">
                        <c:v>2.4697106481466609</c:v>
                      </c:pt>
                      <c:pt idx="7826">
                        <c:v>2.4699537037008259</c:v>
                      </c:pt>
                      <c:pt idx="7827">
                        <c:v>2.4701967592622669</c:v>
                      </c:pt>
                      <c:pt idx="7828">
                        <c:v>2.4704398148164319</c:v>
                      </c:pt>
                      <c:pt idx="7829">
                        <c:v>2.470682870370597</c:v>
                      </c:pt>
                      <c:pt idx="7830">
                        <c:v>2.470925925924762</c:v>
                      </c:pt>
                      <c:pt idx="7831">
                        <c:v>2.4711689814789271</c:v>
                      </c:pt>
                      <c:pt idx="7832">
                        <c:v>2.4714120370330921</c:v>
                      </c:pt>
                      <c:pt idx="7833">
                        <c:v>2.4716550925945331</c:v>
                      </c:pt>
                      <c:pt idx="7834">
                        <c:v>2.4718981481486981</c:v>
                      </c:pt>
                      <c:pt idx="7835">
                        <c:v>2.4721412037028632</c:v>
                      </c:pt>
                      <c:pt idx="7836">
                        <c:v>2.4723842592570282</c:v>
                      </c:pt>
                      <c:pt idx="7837">
                        <c:v>2.4726273148111932</c:v>
                      </c:pt>
                      <c:pt idx="7838">
                        <c:v>2.4728703703726342</c:v>
                      </c:pt>
                      <c:pt idx="7839">
                        <c:v>2.4731134259267993</c:v>
                      </c:pt>
                      <c:pt idx="7840">
                        <c:v>2.4733564814809643</c:v>
                      </c:pt>
                      <c:pt idx="7841">
                        <c:v>2.4735995370351294</c:v>
                      </c:pt>
                      <c:pt idx="7842">
                        <c:v>2.4738425925892944</c:v>
                      </c:pt>
                      <c:pt idx="7843">
                        <c:v>2.4740856481507354</c:v>
                      </c:pt>
                      <c:pt idx="7844">
                        <c:v>2.4743287037049004</c:v>
                      </c:pt>
                      <c:pt idx="7845">
                        <c:v>2.4745717592590655</c:v>
                      </c:pt>
                      <c:pt idx="7846">
                        <c:v>2.4748148148132305</c:v>
                      </c:pt>
                      <c:pt idx="7847">
                        <c:v>2.4750578703673956</c:v>
                      </c:pt>
                      <c:pt idx="7848">
                        <c:v>2.4753009259288365</c:v>
                      </c:pt>
                      <c:pt idx="7849">
                        <c:v>2.4755439814830016</c:v>
                      </c:pt>
                      <c:pt idx="7850">
                        <c:v>2.4757870370371666</c:v>
                      </c:pt>
                      <c:pt idx="7851">
                        <c:v>2.4760300925913317</c:v>
                      </c:pt>
                      <c:pt idx="7852">
                        <c:v>2.4762731481454967</c:v>
                      </c:pt>
                      <c:pt idx="7853">
                        <c:v>2.4765162036996617</c:v>
                      </c:pt>
                      <c:pt idx="7854">
                        <c:v>2.4767592592611027</c:v>
                      </c:pt>
                      <c:pt idx="7855">
                        <c:v>2.4770023148152678</c:v>
                      </c:pt>
                      <c:pt idx="7856">
                        <c:v>2.4772453703694328</c:v>
                      </c:pt>
                      <c:pt idx="7857">
                        <c:v>2.4774884259235979</c:v>
                      </c:pt>
                      <c:pt idx="7858">
                        <c:v>2.4777314814777629</c:v>
                      </c:pt>
                      <c:pt idx="7859">
                        <c:v>2.4779745370392039</c:v>
                      </c:pt>
                      <c:pt idx="7860">
                        <c:v>2.4782175925933689</c:v>
                      </c:pt>
                      <c:pt idx="7861">
                        <c:v>2.478460648147534</c:v>
                      </c:pt>
                      <c:pt idx="7862">
                        <c:v>2.478703703701699</c:v>
                      </c:pt>
                      <c:pt idx="7863">
                        <c:v>2.4789467592558641</c:v>
                      </c:pt>
                      <c:pt idx="7864">
                        <c:v>2.479189814817305</c:v>
                      </c:pt>
                      <c:pt idx="7865">
                        <c:v>2.4794328703714701</c:v>
                      </c:pt>
                      <c:pt idx="7866">
                        <c:v>2.4796759259256351</c:v>
                      </c:pt>
                      <c:pt idx="7867">
                        <c:v>2.4799189814798002</c:v>
                      </c:pt>
                      <c:pt idx="7868">
                        <c:v>2.4801620370339652</c:v>
                      </c:pt>
                      <c:pt idx="7869">
                        <c:v>2.4804050925954062</c:v>
                      </c:pt>
                      <c:pt idx="7870">
                        <c:v>2.4806597222190749</c:v>
                      </c:pt>
                      <c:pt idx="7871">
                        <c:v>2.4809027777805159</c:v>
                      </c:pt>
                      <c:pt idx="7872">
                        <c:v>2.481145833334681</c:v>
                      </c:pt>
                      <c:pt idx="7873">
                        <c:v>2.481388888888846</c:v>
                      </c:pt>
                      <c:pt idx="7874">
                        <c:v>2.4816319444430111</c:v>
                      </c:pt>
                      <c:pt idx="7875">
                        <c:v>2.4818749999971761</c:v>
                      </c:pt>
                      <c:pt idx="7876">
                        <c:v>2.4821180555586171</c:v>
                      </c:pt>
                      <c:pt idx="7877">
                        <c:v>2.4823611111127821</c:v>
                      </c:pt>
                      <c:pt idx="7878">
                        <c:v>2.4826041666669472</c:v>
                      </c:pt>
                      <c:pt idx="7879">
                        <c:v>2.4828472222211122</c:v>
                      </c:pt>
                      <c:pt idx="7880">
                        <c:v>2.4830902777752772</c:v>
                      </c:pt>
                      <c:pt idx="7881">
                        <c:v>2.4833333333294423</c:v>
                      </c:pt>
                      <c:pt idx="7882">
                        <c:v>2.4835763888908833</c:v>
                      </c:pt>
                      <c:pt idx="7883">
                        <c:v>2.4838194444450483</c:v>
                      </c:pt>
                      <c:pt idx="7884">
                        <c:v>2.4840624999992134</c:v>
                      </c:pt>
                      <c:pt idx="7885">
                        <c:v>2.4843055555533784</c:v>
                      </c:pt>
                      <c:pt idx="7886">
                        <c:v>2.4845486111075434</c:v>
                      </c:pt>
                      <c:pt idx="7887">
                        <c:v>2.4847916666689844</c:v>
                      </c:pt>
                      <c:pt idx="7888">
                        <c:v>2.4850347222231495</c:v>
                      </c:pt>
                      <c:pt idx="7889">
                        <c:v>2.4852777777773145</c:v>
                      </c:pt>
                      <c:pt idx="7890">
                        <c:v>2.4855208333314796</c:v>
                      </c:pt>
                      <c:pt idx="7891">
                        <c:v>2.4857638888856446</c:v>
                      </c:pt>
                      <c:pt idx="7892">
                        <c:v>2.4860069444470856</c:v>
                      </c:pt>
                      <c:pt idx="7893">
                        <c:v>2.4862500000012506</c:v>
                      </c:pt>
                      <c:pt idx="7894">
                        <c:v>2.4864930555554157</c:v>
                      </c:pt>
                      <c:pt idx="7895">
                        <c:v>2.4867361111095807</c:v>
                      </c:pt>
                      <c:pt idx="7896">
                        <c:v>2.4869791666637457</c:v>
                      </c:pt>
                      <c:pt idx="7897">
                        <c:v>2.4872222222251867</c:v>
                      </c:pt>
                      <c:pt idx="7898">
                        <c:v>2.4874652777793518</c:v>
                      </c:pt>
                      <c:pt idx="7899">
                        <c:v>2.4877083333335168</c:v>
                      </c:pt>
                      <c:pt idx="7900">
                        <c:v>2.4879513888876819</c:v>
                      </c:pt>
                      <c:pt idx="7901">
                        <c:v>2.4881944444418469</c:v>
                      </c:pt>
                      <c:pt idx="7902">
                        <c:v>2.4884374999960119</c:v>
                      </c:pt>
                      <c:pt idx="7903">
                        <c:v>2.4886805555574529</c:v>
                      </c:pt>
                      <c:pt idx="7904">
                        <c:v>2.488923611111618</c:v>
                      </c:pt>
                      <c:pt idx="7905">
                        <c:v>2.489166666665783</c:v>
                      </c:pt>
                      <c:pt idx="7906">
                        <c:v>2.4894097222199481</c:v>
                      </c:pt>
                      <c:pt idx="7907">
                        <c:v>2.4896527777741131</c:v>
                      </c:pt>
                      <c:pt idx="7908">
                        <c:v>2.4898958333355541</c:v>
                      </c:pt>
                      <c:pt idx="7909">
                        <c:v>2.4901388888897191</c:v>
                      </c:pt>
                      <c:pt idx="7910">
                        <c:v>2.4903819444438842</c:v>
                      </c:pt>
                      <c:pt idx="7911">
                        <c:v>2.4906249999980492</c:v>
                      </c:pt>
                      <c:pt idx="7912">
                        <c:v>2.4908680555522142</c:v>
                      </c:pt>
                      <c:pt idx="7913">
                        <c:v>2.4911111111136552</c:v>
                      </c:pt>
                      <c:pt idx="7914">
                        <c:v>2.4913541666678203</c:v>
                      </c:pt>
                      <c:pt idx="7915">
                        <c:v>2.4915972222219853</c:v>
                      </c:pt>
                      <c:pt idx="7916">
                        <c:v>2.4918402777761504</c:v>
                      </c:pt>
                      <c:pt idx="7917">
                        <c:v>2.4920833333303154</c:v>
                      </c:pt>
                      <c:pt idx="7918">
                        <c:v>2.4923263888917564</c:v>
                      </c:pt>
                      <c:pt idx="7919">
                        <c:v>2.4925810185154251</c:v>
                      </c:pt>
                      <c:pt idx="7920">
                        <c:v>2.4928240740768661</c:v>
                      </c:pt>
                      <c:pt idx="7921">
                        <c:v>2.4930671296310312</c:v>
                      </c:pt>
                      <c:pt idx="7922">
                        <c:v>2.4933101851851962</c:v>
                      </c:pt>
                      <c:pt idx="7923">
                        <c:v>2.4935532407393612</c:v>
                      </c:pt>
                      <c:pt idx="7924">
                        <c:v>2.4937962962935263</c:v>
                      </c:pt>
                      <c:pt idx="7925">
                        <c:v>2.4940393518549673</c:v>
                      </c:pt>
                      <c:pt idx="7926">
                        <c:v>2.4942824074091323</c:v>
                      </c:pt>
                      <c:pt idx="7927">
                        <c:v>2.4945254629632974</c:v>
                      </c:pt>
                      <c:pt idx="7928">
                        <c:v>2.4947685185174624</c:v>
                      </c:pt>
                      <c:pt idx="7929">
                        <c:v>2.4950115740716274</c:v>
                      </c:pt>
                      <c:pt idx="7930">
                        <c:v>2.4952546296257925</c:v>
                      </c:pt>
                      <c:pt idx="7931">
                        <c:v>2.4954976851872335</c:v>
                      </c:pt>
                      <c:pt idx="7932">
                        <c:v>2.4957407407413985</c:v>
                      </c:pt>
                      <c:pt idx="7933">
                        <c:v>2.4959837962955636</c:v>
                      </c:pt>
                      <c:pt idx="7934">
                        <c:v>2.4962268518497286</c:v>
                      </c:pt>
                      <c:pt idx="7935">
                        <c:v>2.4964699074038936</c:v>
                      </c:pt>
                      <c:pt idx="7936">
                        <c:v>2.4967129629653346</c:v>
                      </c:pt>
                      <c:pt idx="7937">
                        <c:v>2.4969560185194997</c:v>
                      </c:pt>
                      <c:pt idx="7938">
                        <c:v>2.4971990740736647</c:v>
                      </c:pt>
                      <c:pt idx="7939">
                        <c:v>2.4974421296278297</c:v>
                      </c:pt>
                      <c:pt idx="7940">
                        <c:v>2.4976851851819948</c:v>
                      </c:pt>
                      <c:pt idx="7941">
                        <c:v>2.4979282407434358</c:v>
                      </c:pt>
                      <c:pt idx="7942">
                        <c:v>2.4981712962976008</c:v>
                      </c:pt>
                      <c:pt idx="7943">
                        <c:v>2.4984143518517659</c:v>
                      </c:pt>
                      <c:pt idx="7944">
                        <c:v>2.4986574074059309</c:v>
                      </c:pt>
                      <c:pt idx="7945">
                        <c:v>2.4989004629600959</c:v>
                      </c:pt>
                      <c:pt idx="7946">
                        <c:v>2.4991435185215369</c:v>
                      </c:pt>
                      <c:pt idx="7947">
                        <c:v>2.499386574075702</c:v>
                      </c:pt>
                      <c:pt idx="7948">
                        <c:v>2.499629629629867</c:v>
                      </c:pt>
                      <c:pt idx="7949">
                        <c:v>2.4998726851840321</c:v>
                      </c:pt>
                      <c:pt idx="7950">
                        <c:v>2.5001157407381971</c:v>
                      </c:pt>
                      <c:pt idx="7951">
                        <c:v>2.5003587962923621</c:v>
                      </c:pt>
                      <c:pt idx="7952">
                        <c:v>2.5006018518538031</c:v>
                      </c:pt>
                      <c:pt idx="7953">
                        <c:v>2.5008449074079682</c:v>
                      </c:pt>
                      <c:pt idx="7954">
                        <c:v>2.5010879629621332</c:v>
                      </c:pt>
                      <c:pt idx="7955">
                        <c:v>2.5013310185162982</c:v>
                      </c:pt>
                      <c:pt idx="7956">
                        <c:v>2.5015740740704633</c:v>
                      </c:pt>
                      <c:pt idx="7957">
                        <c:v>2.5018171296319043</c:v>
                      </c:pt>
                      <c:pt idx="7958">
                        <c:v>2.5020601851860693</c:v>
                      </c:pt>
                      <c:pt idx="7959">
                        <c:v>2.5023032407402344</c:v>
                      </c:pt>
                      <c:pt idx="7960">
                        <c:v>2.5025462962943994</c:v>
                      </c:pt>
                      <c:pt idx="7961">
                        <c:v>2.5027893518485644</c:v>
                      </c:pt>
                      <c:pt idx="7962">
                        <c:v>2.5030324074100054</c:v>
                      </c:pt>
                      <c:pt idx="7963">
                        <c:v>2.5032754629641705</c:v>
                      </c:pt>
                      <c:pt idx="7964">
                        <c:v>2.5035185185183355</c:v>
                      </c:pt>
                      <c:pt idx="7965">
                        <c:v>2.5037615740725006</c:v>
                      </c:pt>
                      <c:pt idx="7966">
                        <c:v>2.5040046296266656</c:v>
                      </c:pt>
                      <c:pt idx="7967">
                        <c:v>2.5042592592576103</c:v>
                      </c:pt>
                      <c:pt idx="7968">
                        <c:v>2.5045023148117753</c:v>
                      </c:pt>
                      <c:pt idx="7969">
                        <c:v>2.5047453703732163</c:v>
                      </c:pt>
                      <c:pt idx="7970">
                        <c:v>2.5049884259273814</c:v>
                      </c:pt>
                      <c:pt idx="7971">
                        <c:v>2.5052314814815464</c:v>
                      </c:pt>
                      <c:pt idx="7972">
                        <c:v>2.5054745370357114</c:v>
                      </c:pt>
                      <c:pt idx="7973">
                        <c:v>2.5057175925898765</c:v>
                      </c:pt>
                      <c:pt idx="7974">
                        <c:v>2.5059606481440415</c:v>
                      </c:pt>
                      <c:pt idx="7975">
                        <c:v>2.5062037037054825</c:v>
                      </c:pt>
                      <c:pt idx="7976">
                        <c:v>2.5064467592596475</c:v>
                      </c:pt>
                      <c:pt idx="7977">
                        <c:v>2.5066898148138126</c:v>
                      </c:pt>
                      <c:pt idx="7978">
                        <c:v>2.5069328703679776</c:v>
                      </c:pt>
                      <c:pt idx="7979">
                        <c:v>2.5071759259221427</c:v>
                      </c:pt>
                      <c:pt idx="7980">
                        <c:v>2.5074189814835837</c:v>
                      </c:pt>
                      <c:pt idx="7981">
                        <c:v>2.5076620370377487</c:v>
                      </c:pt>
                      <c:pt idx="7982">
                        <c:v>2.5079050925919137</c:v>
                      </c:pt>
                      <c:pt idx="7983">
                        <c:v>2.5081481481460788</c:v>
                      </c:pt>
                      <c:pt idx="7984">
                        <c:v>2.5083912037002438</c:v>
                      </c:pt>
                      <c:pt idx="7985">
                        <c:v>2.5086342592616848</c:v>
                      </c:pt>
                      <c:pt idx="7986">
                        <c:v>2.5088773148158499</c:v>
                      </c:pt>
                      <c:pt idx="7987">
                        <c:v>2.5091203703700149</c:v>
                      </c:pt>
                      <c:pt idx="7988">
                        <c:v>2.5093634259241799</c:v>
                      </c:pt>
                      <c:pt idx="7989">
                        <c:v>2.509606481478345</c:v>
                      </c:pt>
                      <c:pt idx="7990">
                        <c:v>2.509849537039786</c:v>
                      </c:pt>
                      <c:pt idx="7991">
                        <c:v>2.510092592593951</c:v>
                      </c:pt>
                      <c:pt idx="7992">
                        <c:v>2.5103356481481161</c:v>
                      </c:pt>
                      <c:pt idx="7993">
                        <c:v>2.5105787037022811</c:v>
                      </c:pt>
                      <c:pt idx="7994">
                        <c:v>2.5108217592564461</c:v>
                      </c:pt>
                      <c:pt idx="7995">
                        <c:v>2.5110648148178871</c:v>
                      </c:pt>
                      <c:pt idx="7996">
                        <c:v>2.5113078703720522</c:v>
                      </c:pt>
                      <c:pt idx="7997">
                        <c:v>2.5115509259262172</c:v>
                      </c:pt>
                      <c:pt idx="7998">
                        <c:v>2.5117939814803822</c:v>
                      </c:pt>
                      <c:pt idx="7999">
                        <c:v>2.5120370370345473</c:v>
                      </c:pt>
                      <c:pt idx="8000">
                        <c:v>2.5122800925887123</c:v>
                      </c:pt>
                      <c:pt idx="8001">
                        <c:v>2.5125231481501533</c:v>
                      </c:pt>
                      <c:pt idx="8002">
                        <c:v>2.5127662037043184</c:v>
                      </c:pt>
                      <c:pt idx="8003">
                        <c:v>2.5130092592584834</c:v>
                      </c:pt>
                      <c:pt idx="8004">
                        <c:v>2.5132523148126484</c:v>
                      </c:pt>
                      <c:pt idx="8005">
                        <c:v>2.5134953703668135</c:v>
                      </c:pt>
                      <c:pt idx="8006">
                        <c:v>2.5137384259282545</c:v>
                      </c:pt>
                      <c:pt idx="8007">
                        <c:v>2.5139814814824195</c:v>
                      </c:pt>
                      <c:pt idx="8008">
                        <c:v>2.5142245370365846</c:v>
                      </c:pt>
                      <c:pt idx="8009">
                        <c:v>2.5144675925907496</c:v>
                      </c:pt>
                      <c:pt idx="8010">
                        <c:v>2.5147106481449146</c:v>
                      </c:pt>
                      <c:pt idx="8011">
                        <c:v>2.5149537037063556</c:v>
                      </c:pt>
                      <c:pt idx="8012">
                        <c:v>2.5151967592605207</c:v>
                      </c:pt>
                      <c:pt idx="8013">
                        <c:v>2.5154398148146857</c:v>
                      </c:pt>
                      <c:pt idx="8014">
                        <c:v>2.5156828703688507</c:v>
                      </c:pt>
                      <c:pt idx="8015">
                        <c:v>2.5159374999997954</c:v>
                      </c:pt>
                      <c:pt idx="8016">
                        <c:v>2.5161805555539605</c:v>
                      </c:pt>
                      <c:pt idx="8017">
                        <c:v>2.5164236111081255</c:v>
                      </c:pt>
                      <c:pt idx="8018">
                        <c:v>2.5166666666695665</c:v>
                      </c:pt>
                      <c:pt idx="8019">
                        <c:v>2.5169097222237315</c:v>
                      </c:pt>
                      <c:pt idx="8020">
                        <c:v>2.5171527777778966</c:v>
                      </c:pt>
                      <c:pt idx="8021">
                        <c:v>2.5173958333320616</c:v>
                      </c:pt>
                      <c:pt idx="8022">
                        <c:v>2.5176388888862267</c:v>
                      </c:pt>
                      <c:pt idx="8023">
                        <c:v>2.5178819444403917</c:v>
                      </c:pt>
                      <c:pt idx="8024">
                        <c:v>2.5181250000018327</c:v>
                      </c:pt>
                      <c:pt idx="8025">
                        <c:v>2.5183680555559977</c:v>
                      </c:pt>
                      <c:pt idx="8026">
                        <c:v>2.5186111111101628</c:v>
                      </c:pt>
                      <c:pt idx="8027">
                        <c:v>2.5188541666643278</c:v>
                      </c:pt>
                      <c:pt idx="8028">
                        <c:v>2.5190972222184929</c:v>
                      </c:pt>
                      <c:pt idx="8029">
                        <c:v>2.5193402777799339</c:v>
                      </c:pt>
                      <c:pt idx="8030">
                        <c:v>2.5195833333340989</c:v>
                      </c:pt>
                      <c:pt idx="8031">
                        <c:v>2.5198263888882639</c:v>
                      </c:pt>
                      <c:pt idx="8032">
                        <c:v>2.520069444442429</c:v>
                      </c:pt>
                      <c:pt idx="8033">
                        <c:v>2.520312499996594</c:v>
                      </c:pt>
                      <c:pt idx="8034">
                        <c:v>2.520555555558035</c:v>
                      </c:pt>
                      <c:pt idx="8035">
                        <c:v>2.5207986111122</c:v>
                      </c:pt>
                      <c:pt idx="8036">
                        <c:v>2.5210416666663651</c:v>
                      </c:pt>
                      <c:pt idx="8037">
                        <c:v>2.5212847222205301</c:v>
                      </c:pt>
                      <c:pt idx="8038">
                        <c:v>2.5215277777746952</c:v>
                      </c:pt>
                      <c:pt idx="8039">
                        <c:v>2.5217708333361362</c:v>
                      </c:pt>
                      <c:pt idx="8040">
                        <c:v>2.5220138888903012</c:v>
                      </c:pt>
                      <c:pt idx="8041">
                        <c:v>2.5222569444444662</c:v>
                      </c:pt>
                      <c:pt idx="8042">
                        <c:v>2.5224999999986313</c:v>
                      </c:pt>
                      <c:pt idx="8043">
                        <c:v>2.5227430555527963</c:v>
                      </c:pt>
                      <c:pt idx="8044">
                        <c:v>2.5229861111142373</c:v>
                      </c:pt>
                      <c:pt idx="8045">
                        <c:v>2.5232291666684024</c:v>
                      </c:pt>
                      <c:pt idx="8046">
                        <c:v>2.5234722222225674</c:v>
                      </c:pt>
                      <c:pt idx="8047">
                        <c:v>2.5237152777767324</c:v>
                      </c:pt>
                      <c:pt idx="8048">
                        <c:v>2.5239583333308975</c:v>
                      </c:pt>
                      <c:pt idx="8049">
                        <c:v>2.5242013888850625</c:v>
                      </c:pt>
                      <c:pt idx="8050">
                        <c:v>2.5244444444465035</c:v>
                      </c:pt>
                      <c:pt idx="8051">
                        <c:v>2.5246875000006685</c:v>
                      </c:pt>
                      <c:pt idx="8052">
                        <c:v>2.5249305555548336</c:v>
                      </c:pt>
                      <c:pt idx="8053">
                        <c:v>2.5251736111089986</c:v>
                      </c:pt>
                      <c:pt idx="8054">
                        <c:v>2.5254166666631637</c:v>
                      </c:pt>
                      <c:pt idx="8055">
                        <c:v>2.5256597222246047</c:v>
                      </c:pt>
                      <c:pt idx="8056">
                        <c:v>2.5259027777787697</c:v>
                      </c:pt>
                      <c:pt idx="8057">
                        <c:v>2.5261458333329347</c:v>
                      </c:pt>
                      <c:pt idx="8058">
                        <c:v>2.5263888888870998</c:v>
                      </c:pt>
                      <c:pt idx="8059">
                        <c:v>2.5266319444412648</c:v>
                      </c:pt>
                      <c:pt idx="8060">
                        <c:v>2.5268750000027058</c:v>
                      </c:pt>
                      <c:pt idx="8061">
                        <c:v>2.5271180555568709</c:v>
                      </c:pt>
                      <c:pt idx="8062">
                        <c:v>2.5273611111110359</c:v>
                      </c:pt>
                      <c:pt idx="8063">
                        <c:v>2.5276157407419806</c:v>
                      </c:pt>
                      <c:pt idx="8064">
                        <c:v>2.5278587962961456</c:v>
                      </c:pt>
                      <c:pt idx="8065">
                        <c:v>2.5281018518503107</c:v>
                      </c:pt>
                      <c:pt idx="8066">
                        <c:v>2.5283449074044757</c:v>
                      </c:pt>
                      <c:pt idx="8067">
                        <c:v>2.5285879629659167</c:v>
                      </c:pt>
                      <c:pt idx="8068">
                        <c:v>2.5288310185200817</c:v>
                      </c:pt>
                      <c:pt idx="8069">
                        <c:v>2.5290740740742468</c:v>
                      </c:pt>
                      <c:pt idx="8070">
                        <c:v>2.5293171296284118</c:v>
                      </c:pt>
                      <c:pt idx="8071">
                        <c:v>2.5295601851825769</c:v>
                      </c:pt>
                      <c:pt idx="8072">
                        <c:v>2.5298032407367419</c:v>
                      </c:pt>
                      <c:pt idx="8073">
                        <c:v>2.5300462962981829</c:v>
                      </c:pt>
                      <c:pt idx="8074">
                        <c:v>2.5302893518523479</c:v>
                      </c:pt>
                      <c:pt idx="8075">
                        <c:v>2.530532407406513</c:v>
                      </c:pt>
                      <c:pt idx="8076">
                        <c:v>2.530775462960678</c:v>
                      </c:pt>
                      <c:pt idx="8077">
                        <c:v>2.5310185185148431</c:v>
                      </c:pt>
                      <c:pt idx="8078">
                        <c:v>2.531261574076284</c:v>
                      </c:pt>
                      <c:pt idx="8079">
                        <c:v>2.5315046296304491</c:v>
                      </c:pt>
                      <c:pt idx="8080">
                        <c:v>2.5317476851846141</c:v>
                      </c:pt>
                      <c:pt idx="8081">
                        <c:v>2.5319907407387792</c:v>
                      </c:pt>
                      <c:pt idx="8082">
                        <c:v>2.5322337962929442</c:v>
                      </c:pt>
                      <c:pt idx="8083">
                        <c:v>2.5324768518543852</c:v>
                      </c:pt>
                      <c:pt idx="8084">
                        <c:v>2.5327199074085502</c:v>
                      </c:pt>
                      <c:pt idx="8085">
                        <c:v>2.5329629629627153</c:v>
                      </c:pt>
                      <c:pt idx="8086">
                        <c:v>2.5332060185168803</c:v>
                      </c:pt>
                      <c:pt idx="8087">
                        <c:v>2.5334490740710454</c:v>
                      </c:pt>
                      <c:pt idx="8088">
                        <c:v>2.5336921296324864</c:v>
                      </c:pt>
                      <c:pt idx="8089">
                        <c:v>2.5339351851866514</c:v>
                      </c:pt>
                      <c:pt idx="8090">
                        <c:v>2.5341782407408164</c:v>
                      </c:pt>
                      <c:pt idx="8091">
                        <c:v>2.5344212962949815</c:v>
                      </c:pt>
                      <c:pt idx="8092">
                        <c:v>2.5346643518491465</c:v>
                      </c:pt>
                      <c:pt idx="8093">
                        <c:v>2.5349074074033116</c:v>
                      </c:pt>
                      <c:pt idx="8094">
                        <c:v>2.5351504629647525</c:v>
                      </c:pt>
                      <c:pt idx="8095">
                        <c:v>2.5353935185189176</c:v>
                      </c:pt>
                      <c:pt idx="8096">
                        <c:v>2.5356365740730826</c:v>
                      </c:pt>
                      <c:pt idx="8097">
                        <c:v>2.5358796296272477</c:v>
                      </c:pt>
                      <c:pt idx="8098">
                        <c:v>2.5361226851814127</c:v>
                      </c:pt>
                      <c:pt idx="8099">
                        <c:v>2.5363657407428537</c:v>
                      </c:pt>
                      <c:pt idx="8100">
                        <c:v>2.5366087962970187</c:v>
                      </c:pt>
                      <c:pt idx="8101">
                        <c:v>2.5368518518511838</c:v>
                      </c:pt>
                      <c:pt idx="8102">
                        <c:v>2.5370949074053488</c:v>
                      </c:pt>
                      <c:pt idx="8103">
                        <c:v>2.5373379629595139</c:v>
                      </c:pt>
                      <c:pt idx="8104">
                        <c:v>2.5375810185209549</c:v>
                      </c:pt>
                      <c:pt idx="8105">
                        <c:v>2.5378240740751199</c:v>
                      </c:pt>
                      <c:pt idx="8106">
                        <c:v>2.5380671296292849</c:v>
                      </c:pt>
                      <c:pt idx="8107">
                        <c:v>2.53831018518345</c:v>
                      </c:pt>
                      <c:pt idx="8108">
                        <c:v>2.538553240737615</c:v>
                      </c:pt>
                      <c:pt idx="8109">
                        <c:v>2.538796296299056</c:v>
                      </c:pt>
                      <c:pt idx="8110">
                        <c:v>2.539039351853221</c:v>
                      </c:pt>
                      <c:pt idx="8111">
                        <c:v>2.5392824074073861</c:v>
                      </c:pt>
                      <c:pt idx="8112">
                        <c:v>2.5395370370383308</c:v>
                      </c:pt>
                      <c:pt idx="8113">
                        <c:v>2.5397800925924958</c:v>
                      </c:pt>
                      <c:pt idx="8114">
                        <c:v>2.5400231481466609</c:v>
                      </c:pt>
                      <c:pt idx="8115">
                        <c:v>2.5402662037008259</c:v>
                      </c:pt>
                      <c:pt idx="8116">
                        <c:v>2.5405092592622669</c:v>
                      </c:pt>
                      <c:pt idx="8117">
                        <c:v>2.5407523148164319</c:v>
                      </c:pt>
                      <c:pt idx="8118">
                        <c:v>2.540995370370597</c:v>
                      </c:pt>
                      <c:pt idx="8119">
                        <c:v>2.541238425924762</c:v>
                      </c:pt>
                      <c:pt idx="8120">
                        <c:v>2.5414814814789271</c:v>
                      </c:pt>
                      <c:pt idx="8121">
                        <c:v>2.5417245370330921</c:v>
                      </c:pt>
                      <c:pt idx="8122">
                        <c:v>2.5419675925945331</c:v>
                      </c:pt>
                      <c:pt idx="8123">
                        <c:v>2.5422106481486981</c:v>
                      </c:pt>
                      <c:pt idx="8124">
                        <c:v>2.5424537037028632</c:v>
                      </c:pt>
                      <c:pt idx="8125">
                        <c:v>2.5426967592570282</c:v>
                      </c:pt>
                      <c:pt idx="8126">
                        <c:v>2.5429398148111932</c:v>
                      </c:pt>
                      <c:pt idx="8127">
                        <c:v>2.5431828703726342</c:v>
                      </c:pt>
                      <c:pt idx="8128">
                        <c:v>2.5434259259267993</c:v>
                      </c:pt>
                      <c:pt idx="8129">
                        <c:v>2.5436689814809643</c:v>
                      </c:pt>
                      <c:pt idx="8130">
                        <c:v>2.5439120370351294</c:v>
                      </c:pt>
                      <c:pt idx="8131">
                        <c:v>2.5441550925892944</c:v>
                      </c:pt>
                      <c:pt idx="8132">
                        <c:v>2.5443981481507354</c:v>
                      </c:pt>
                      <c:pt idx="8133">
                        <c:v>2.5446412037049004</c:v>
                      </c:pt>
                      <c:pt idx="8134">
                        <c:v>2.5448842592590655</c:v>
                      </c:pt>
                      <c:pt idx="8135">
                        <c:v>2.5451273148132305</c:v>
                      </c:pt>
                      <c:pt idx="8136">
                        <c:v>2.5453703703673956</c:v>
                      </c:pt>
                      <c:pt idx="8137">
                        <c:v>2.5456134259288365</c:v>
                      </c:pt>
                      <c:pt idx="8138">
                        <c:v>2.5458564814830016</c:v>
                      </c:pt>
                      <c:pt idx="8139">
                        <c:v>2.5460995370371666</c:v>
                      </c:pt>
                      <c:pt idx="8140">
                        <c:v>2.5463425925913317</c:v>
                      </c:pt>
                      <c:pt idx="8141">
                        <c:v>2.5465856481454967</c:v>
                      </c:pt>
                      <c:pt idx="8142">
                        <c:v>2.5468287036996617</c:v>
                      </c:pt>
                      <c:pt idx="8143">
                        <c:v>2.5470717592611027</c:v>
                      </c:pt>
                      <c:pt idx="8144">
                        <c:v>2.5473148148152678</c:v>
                      </c:pt>
                      <c:pt idx="8145">
                        <c:v>2.5475578703694328</c:v>
                      </c:pt>
                      <c:pt idx="8146">
                        <c:v>2.5478009259235979</c:v>
                      </c:pt>
                      <c:pt idx="8147">
                        <c:v>2.5480439814777629</c:v>
                      </c:pt>
                      <c:pt idx="8148">
                        <c:v>2.5482870370392039</c:v>
                      </c:pt>
                      <c:pt idx="8149">
                        <c:v>2.5485300925933689</c:v>
                      </c:pt>
                      <c:pt idx="8150">
                        <c:v>2.548773148147534</c:v>
                      </c:pt>
                      <c:pt idx="8151">
                        <c:v>2.549016203701699</c:v>
                      </c:pt>
                      <c:pt idx="8152">
                        <c:v>2.5492592592558641</c:v>
                      </c:pt>
                      <c:pt idx="8153">
                        <c:v>2.549502314817305</c:v>
                      </c:pt>
                      <c:pt idx="8154">
                        <c:v>2.5497453703714701</c:v>
                      </c:pt>
                      <c:pt idx="8155">
                        <c:v>2.5499884259256351</c:v>
                      </c:pt>
                      <c:pt idx="8156">
                        <c:v>2.5502314814798002</c:v>
                      </c:pt>
                      <c:pt idx="8157">
                        <c:v>2.5504745370339652</c:v>
                      </c:pt>
                      <c:pt idx="8158">
                        <c:v>2.5507175925954062</c:v>
                      </c:pt>
                      <c:pt idx="8159">
                        <c:v>2.5509606481495712</c:v>
                      </c:pt>
                      <c:pt idx="8160">
                        <c:v>2.5512037037037363</c:v>
                      </c:pt>
                      <c:pt idx="8161">
                        <c:v>2.551458333334681</c:v>
                      </c:pt>
                      <c:pt idx="8162">
                        <c:v>2.551701388888846</c:v>
                      </c:pt>
                      <c:pt idx="8163">
                        <c:v>2.5519444444430111</c:v>
                      </c:pt>
                      <c:pt idx="8164">
                        <c:v>2.5521874999971761</c:v>
                      </c:pt>
                      <c:pt idx="8165">
                        <c:v>2.5524305555586171</c:v>
                      </c:pt>
                      <c:pt idx="8166">
                        <c:v>2.5526736111127821</c:v>
                      </c:pt>
                      <c:pt idx="8167">
                        <c:v>2.5529166666669472</c:v>
                      </c:pt>
                      <c:pt idx="8168">
                        <c:v>2.5531597222211122</c:v>
                      </c:pt>
                      <c:pt idx="8169">
                        <c:v>2.5534027777752772</c:v>
                      </c:pt>
                      <c:pt idx="8170">
                        <c:v>2.5536458333294423</c:v>
                      </c:pt>
                      <c:pt idx="8171">
                        <c:v>2.5538888888908833</c:v>
                      </c:pt>
                      <c:pt idx="8172">
                        <c:v>2.5541319444450483</c:v>
                      </c:pt>
                      <c:pt idx="8173">
                        <c:v>2.5543749999992134</c:v>
                      </c:pt>
                      <c:pt idx="8174">
                        <c:v>2.5546180555533784</c:v>
                      </c:pt>
                      <c:pt idx="8175">
                        <c:v>2.5548611111075434</c:v>
                      </c:pt>
                      <c:pt idx="8176">
                        <c:v>2.5551041666689844</c:v>
                      </c:pt>
                      <c:pt idx="8177">
                        <c:v>2.5553472222231495</c:v>
                      </c:pt>
                      <c:pt idx="8178">
                        <c:v>2.5555902777773145</c:v>
                      </c:pt>
                      <c:pt idx="8179">
                        <c:v>2.5558333333314796</c:v>
                      </c:pt>
                      <c:pt idx="8180">
                        <c:v>2.5560763888856446</c:v>
                      </c:pt>
                      <c:pt idx="8181">
                        <c:v>2.5563194444470856</c:v>
                      </c:pt>
                      <c:pt idx="8182">
                        <c:v>2.5565625000012506</c:v>
                      </c:pt>
                      <c:pt idx="8183">
                        <c:v>2.5568055555554157</c:v>
                      </c:pt>
                      <c:pt idx="8184">
                        <c:v>2.5570486111095807</c:v>
                      </c:pt>
                      <c:pt idx="8185">
                        <c:v>2.5572916666637457</c:v>
                      </c:pt>
                      <c:pt idx="8186">
                        <c:v>2.5575347222251867</c:v>
                      </c:pt>
                      <c:pt idx="8187">
                        <c:v>2.5577777777793518</c:v>
                      </c:pt>
                      <c:pt idx="8188">
                        <c:v>2.5580208333335168</c:v>
                      </c:pt>
                      <c:pt idx="8189">
                        <c:v>2.5582638888876819</c:v>
                      </c:pt>
                      <c:pt idx="8190">
                        <c:v>2.5585069444418469</c:v>
                      </c:pt>
                      <c:pt idx="8191">
                        <c:v>2.5587499999960119</c:v>
                      </c:pt>
                      <c:pt idx="8192">
                        <c:v>2.5589930555574529</c:v>
                      </c:pt>
                      <c:pt idx="8193">
                        <c:v>2.559236111111618</c:v>
                      </c:pt>
                      <c:pt idx="8194">
                        <c:v>2.559479166665783</c:v>
                      </c:pt>
                      <c:pt idx="8195">
                        <c:v>2.5597222222199481</c:v>
                      </c:pt>
                      <c:pt idx="8196">
                        <c:v>2.5599652777741131</c:v>
                      </c:pt>
                      <c:pt idx="8197">
                        <c:v>2.5602083333355541</c:v>
                      </c:pt>
                      <c:pt idx="8198">
                        <c:v>2.5604513888897191</c:v>
                      </c:pt>
                      <c:pt idx="8199">
                        <c:v>2.5606944444438842</c:v>
                      </c:pt>
                      <c:pt idx="8200">
                        <c:v>2.5609374999980492</c:v>
                      </c:pt>
                      <c:pt idx="8201">
                        <c:v>2.5611805555522142</c:v>
                      </c:pt>
                      <c:pt idx="8202">
                        <c:v>2.5614236111136552</c:v>
                      </c:pt>
                      <c:pt idx="8203">
                        <c:v>2.5616666666678203</c:v>
                      </c:pt>
                      <c:pt idx="8204">
                        <c:v>2.5619097222219853</c:v>
                      </c:pt>
                      <c:pt idx="8205">
                        <c:v>2.5621527777761504</c:v>
                      </c:pt>
                      <c:pt idx="8206">
                        <c:v>2.5623958333303154</c:v>
                      </c:pt>
                      <c:pt idx="8207">
                        <c:v>2.5626388888917564</c:v>
                      </c:pt>
                      <c:pt idx="8208">
                        <c:v>2.5628819444459214</c:v>
                      </c:pt>
                      <c:pt idx="8209">
                        <c:v>2.5631365740768661</c:v>
                      </c:pt>
                      <c:pt idx="8210">
                        <c:v>2.5633796296310312</c:v>
                      </c:pt>
                      <c:pt idx="8211">
                        <c:v>2.5636226851851962</c:v>
                      </c:pt>
                      <c:pt idx="8212">
                        <c:v>2.5638657407393612</c:v>
                      </c:pt>
                      <c:pt idx="8213">
                        <c:v>2.5641087962935263</c:v>
                      </c:pt>
                      <c:pt idx="8214">
                        <c:v>2.5643518518549673</c:v>
                      </c:pt>
                      <c:pt idx="8215">
                        <c:v>2.5645949074091323</c:v>
                      </c:pt>
                      <c:pt idx="8216">
                        <c:v>2.5648379629632974</c:v>
                      </c:pt>
                      <c:pt idx="8217">
                        <c:v>2.5650810185174624</c:v>
                      </c:pt>
                      <c:pt idx="8218">
                        <c:v>2.5653240740716274</c:v>
                      </c:pt>
                      <c:pt idx="8219">
                        <c:v>2.5655671296257925</c:v>
                      </c:pt>
                      <c:pt idx="8220">
                        <c:v>2.5658101851872335</c:v>
                      </c:pt>
                      <c:pt idx="8221">
                        <c:v>2.5660532407413985</c:v>
                      </c:pt>
                      <c:pt idx="8222">
                        <c:v>2.5662962962955636</c:v>
                      </c:pt>
                      <c:pt idx="8223">
                        <c:v>2.5665393518497286</c:v>
                      </c:pt>
                      <c:pt idx="8224">
                        <c:v>2.5667824074038936</c:v>
                      </c:pt>
                      <c:pt idx="8225">
                        <c:v>2.5670254629653346</c:v>
                      </c:pt>
                      <c:pt idx="8226">
                        <c:v>2.5672685185194997</c:v>
                      </c:pt>
                      <c:pt idx="8227">
                        <c:v>2.5675115740736647</c:v>
                      </c:pt>
                      <c:pt idx="8228">
                        <c:v>2.5677546296278297</c:v>
                      </c:pt>
                      <c:pt idx="8229">
                        <c:v>2.5679976851819948</c:v>
                      </c:pt>
                      <c:pt idx="8230">
                        <c:v>2.5682407407434358</c:v>
                      </c:pt>
                      <c:pt idx="8231">
                        <c:v>2.5684837962976008</c:v>
                      </c:pt>
                      <c:pt idx="8232">
                        <c:v>2.5687268518517659</c:v>
                      </c:pt>
                      <c:pt idx="8233">
                        <c:v>2.5689699074059309</c:v>
                      </c:pt>
                      <c:pt idx="8234">
                        <c:v>2.5692129629600959</c:v>
                      </c:pt>
                      <c:pt idx="8235">
                        <c:v>2.5694560185215369</c:v>
                      </c:pt>
                      <c:pt idx="8236">
                        <c:v>2.569699074075702</c:v>
                      </c:pt>
                      <c:pt idx="8237">
                        <c:v>2.569942129629867</c:v>
                      </c:pt>
                      <c:pt idx="8238">
                        <c:v>2.5701851851840321</c:v>
                      </c:pt>
                      <c:pt idx="8239">
                        <c:v>2.5704282407381971</c:v>
                      </c:pt>
                      <c:pt idx="8240">
                        <c:v>2.5706712962923621</c:v>
                      </c:pt>
                      <c:pt idx="8241">
                        <c:v>2.5709143518538031</c:v>
                      </c:pt>
                      <c:pt idx="8242">
                        <c:v>2.5711574074079682</c:v>
                      </c:pt>
                      <c:pt idx="8243">
                        <c:v>2.5714004629621332</c:v>
                      </c:pt>
                      <c:pt idx="8244">
                        <c:v>2.5716435185162982</c:v>
                      </c:pt>
                      <c:pt idx="8245">
                        <c:v>2.5718865740704633</c:v>
                      </c:pt>
                      <c:pt idx="8246">
                        <c:v>2.5721296296319043</c:v>
                      </c:pt>
                      <c:pt idx="8247">
                        <c:v>2.5723726851860693</c:v>
                      </c:pt>
                      <c:pt idx="8248">
                        <c:v>2.5726157407402344</c:v>
                      </c:pt>
                      <c:pt idx="8249">
                        <c:v>2.5728587962943994</c:v>
                      </c:pt>
                      <c:pt idx="8250">
                        <c:v>2.5731018518485644</c:v>
                      </c:pt>
                      <c:pt idx="8251">
                        <c:v>2.5733449074100054</c:v>
                      </c:pt>
                      <c:pt idx="8252">
                        <c:v>2.5735879629641705</c:v>
                      </c:pt>
                      <c:pt idx="8253">
                        <c:v>2.5738310185183355</c:v>
                      </c:pt>
                      <c:pt idx="8254">
                        <c:v>2.5740740740725006</c:v>
                      </c:pt>
                      <c:pt idx="8255">
                        <c:v>2.5743171296266656</c:v>
                      </c:pt>
                      <c:pt idx="8256">
                        <c:v>2.5745601851881066</c:v>
                      </c:pt>
                      <c:pt idx="8257">
                        <c:v>2.5748148148117753</c:v>
                      </c:pt>
                      <c:pt idx="8258">
                        <c:v>2.5750578703732163</c:v>
                      </c:pt>
                      <c:pt idx="8259">
                        <c:v>2.5753009259273814</c:v>
                      </c:pt>
                      <c:pt idx="8260">
                        <c:v>2.5755439814815464</c:v>
                      </c:pt>
                      <c:pt idx="8261">
                        <c:v>2.5757870370357114</c:v>
                      </c:pt>
                      <c:pt idx="8262">
                        <c:v>2.5760300925898765</c:v>
                      </c:pt>
                      <c:pt idx="8263">
                        <c:v>2.5762731481440415</c:v>
                      </c:pt>
                      <c:pt idx="8264">
                        <c:v>2.5765162037054825</c:v>
                      </c:pt>
                      <c:pt idx="8265">
                        <c:v>2.5767592592596475</c:v>
                      </c:pt>
                      <c:pt idx="8266">
                        <c:v>2.5770023148138126</c:v>
                      </c:pt>
                      <c:pt idx="8267">
                        <c:v>2.5772453703679776</c:v>
                      </c:pt>
                      <c:pt idx="8268">
                        <c:v>2.5774884259221427</c:v>
                      </c:pt>
                      <c:pt idx="8269">
                        <c:v>2.5777314814835837</c:v>
                      </c:pt>
                      <c:pt idx="8270">
                        <c:v>2.5779745370377487</c:v>
                      </c:pt>
                      <c:pt idx="8271">
                        <c:v>2.5782175925919137</c:v>
                      </c:pt>
                      <c:pt idx="8272">
                        <c:v>2.5784606481460788</c:v>
                      </c:pt>
                      <c:pt idx="8273">
                        <c:v>2.5787037037002438</c:v>
                      </c:pt>
                      <c:pt idx="8274">
                        <c:v>2.5789467592616848</c:v>
                      </c:pt>
                      <c:pt idx="8275">
                        <c:v>2.5791898148158499</c:v>
                      </c:pt>
                      <c:pt idx="8276">
                        <c:v>2.5794328703700149</c:v>
                      </c:pt>
                      <c:pt idx="8277">
                        <c:v>2.5796759259241799</c:v>
                      </c:pt>
                      <c:pt idx="8278">
                        <c:v>2.579918981478345</c:v>
                      </c:pt>
                      <c:pt idx="8279">
                        <c:v>2.580162037039786</c:v>
                      </c:pt>
                      <c:pt idx="8280">
                        <c:v>2.580405092593951</c:v>
                      </c:pt>
                      <c:pt idx="8281">
                        <c:v>2.5806481481481161</c:v>
                      </c:pt>
                      <c:pt idx="8282">
                        <c:v>2.5808912037022811</c:v>
                      </c:pt>
                      <c:pt idx="8283">
                        <c:v>2.5811342592564461</c:v>
                      </c:pt>
                      <c:pt idx="8284">
                        <c:v>2.5813773148178871</c:v>
                      </c:pt>
                      <c:pt idx="8285">
                        <c:v>2.5816203703720522</c:v>
                      </c:pt>
                      <c:pt idx="8286">
                        <c:v>2.5818634259262172</c:v>
                      </c:pt>
                      <c:pt idx="8287">
                        <c:v>2.5821064814803822</c:v>
                      </c:pt>
                      <c:pt idx="8288">
                        <c:v>2.5823495370345473</c:v>
                      </c:pt>
                      <c:pt idx="8289">
                        <c:v>2.5825925925887123</c:v>
                      </c:pt>
                      <c:pt idx="8290">
                        <c:v>2.5828356481501533</c:v>
                      </c:pt>
                      <c:pt idx="8291">
                        <c:v>2.5830787037043184</c:v>
                      </c:pt>
                      <c:pt idx="8292">
                        <c:v>2.5833217592584834</c:v>
                      </c:pt>
                      <c:pt idx="8293">
                        <c:v>2.5835648148126484</c:v>
                      </c:pt>
                      <c:pt idx="8294">
                        <c:v>2.5838078703668135</c:v>
                      </c:pt>
                      <c:pt idx="8295">
                        <c:v>2.5840509259282545</c:v>
                      </c:pt>
                      <c:pt idx="8296">
                        <c:v>2.5842939814824195</c:v>
                      </c:pt>
                      <c:pt idx="8297">
                        <c:v>2.5845370370365846</c:v>
                      </c:pt>
                      <c:pt idx="8298">
                        <c:v>2.5847800925907496</c:v>
                      </c:pt>
                      <c:pt idx="8299">
                        <c:v>2.5850231481449146</c:v>
                      </c:pt>
                      <c:pt idx="8300">
                        <c:v>2.5852662037063556</c:v>
                      </c:pt>
                      <c:pt idx="8301">
                        <c:v>2.5855092592605207</c:v>
                      </c:pt>
                      <c:pt idx="8302">
                        <c:v>2.5857523148146857</c:v>
                      </c:pt>
                      <c:pt idx="8303">
                        <c:v>2.5859953703688507</c:v>
                      </c:pt>
                      <c:pt idx="8304">
                        <c:v>2.5862384259230158</c:v>
                      </c:pt>
                      <c:pt idx="8305">
                        <c:v>2.5864814814844568</c:v>
                      </c:pt>
                      <c:pt idx="8306">
                        <c:v>2.5867361111081255</c:v>
                      </c:pt>
                      <c:pt idx="8307">
                        <c:v>2.5869791666695665</c:v>
                      </c:pt>
                      <c:pt idx="8308">
                        <c:v>2.5872222222237315</c:v>
                      </c:pt>
                      <c:pt idx="8309">
                        <c:v>2.5874652777778966</c:v>
                      </c:pt>
                      <c:pt idx="8310">
                        <c:v>2.5877083333320616</c:v>
                      </c:pt>
                      <c:pt idx="8311">
                        <c:v>2.5879513888862267</c:v>
                      </c:pt>
                      <c:pt idx="8312">
                        <c:v>2.5881944444403917</c:v>
                      </c:pt>
                      <c:pt idx="8313">
                        <c:v>2.5884375000018327</c:v>
                      </c:pt>
                      <c:pt idx="8314">
                        <c:v>2.5886805555559977</c:v>
                      </c:pt>
                      <c:pt idx="8315">
                        <c:v>2.5889236111101628</c:v>
                      </c:pt>
                      <c:pt idx="8316">
                        <c:v>2.5891666666643278</c:v>
                      </c:pt>
                      <c:pt idx="8317">
                        <c:v>2.5894097222184929</c:v>
                      </c:pt>
                      <c:pt idx="8318">
                        <c:v>2.5896527777799339</c:v>
                      </c:pt>
                      <c:pt idx="8319">
                        <c:v>2.5898958333340989</c:v>
                      </c:pt>
                      <c:pt idx="8320">
                        <c:v>2.5901388888882639</c:v>
                      </c:pt>
                      <c:pt idx="8321">
                        <c:v>2.590381944442429</c:v>
                      </c:pt>
                      <c:pt idx="8322">
                        <c:v>2.590624999996594</c:v>
                      </c:pt>
                      <c:pt idx="8323">
                        <c:v>2.590868055558035</c:v>
                      </c:pt>
                      <c:pt idx="8324">
                        <c:v>2.5911111111122</c:v>
                      </c:pt>
                      <c:pt idx="8325">
                        <c:v>2.5913541666663651</c:v>
                      </c:pt>
                      <c:pt idx="8326">
                        <c:v>2.5915972222205301</c:v>
                      </c:pt>
                      <c:pt idx="8327">
                        <c:v>2.5918402777746952</c:v>
                      </c:pt>
                      <c:pt idx="8328">
                        <c:v>2.5920833333361362</c:v>
                      </c:pt>
                      <c:pt idx="8329">
                        <c:v>2.5923263888903012</c:v>
                      </c:pt>
                      <c:pt idx="8330">
                        <c:v>2.5925694444444662</c:v>
                      </c:pt>
                      <c:pt idx="8331">
                        <c:v>2.5928124999986313</c:v>
                      </c:pt>
                      <c:pt idx="8332">
                        <c:v>2.5930555555527963</c:v>
                      </c:pt>
                      <c:pt idx="8333">
                        <c:v>2.5932986111142373</c:v>
                      </c:pt>
                      <c:pt idx="8334">
                        <c:v>2.5935416666684024</c:v>
                      </c:pt>
                      <c:pt idx="8335">
                        <c:v>2.5937847222225674</c:v>
                      </c:pt>
                      <c:pt idx="8336">
                        <c:v>2.5940277777767324</c:v>
                      </c:pt>
                      <c:pt idx="8337">
                        <c:v>2.5942708333308975</c:v>
                      </c:pt>
                      <c:pt idx="8338">
                        <c:v>2.5945138888850625</c:v>
                      </c:pt>
                      <c:pt idx="8339">
                        <c:v>2.5947569444465035</c:v>
                      </c:pt>
                      <c:pt idx="8340">
                        <c:v>2.5950000000006685</c:v>
                      </c:pt>
                      <c:pt idx="8341">
                        <c:v>2.5952430555548336</c:v>
                      </c:pt>
                      <c:pt idx="8342">
                        <c:v>2.5954861111089986</c:v>
                      </c:pt>
                      <c:pt idx="8343">
                        <c:v>2.5957291666631637</c:v>
                      </c:pt>
                      <c:pt idx="8344">
                        <c:v>2.5959722222246047</c:v>
                      </c:pt>
                      <c:pt idx="8345">
                        <c:v>2.5962152777787697</c:v>
                      </c:pt>
                      <c:pt idx="8346">
                        <c:v>2.5964583333329347</c:v>
                      </c:pt>
                      <c:pt idx="8347">
                        <c:v>2.5967013888870998</c:v>
                      </c:pt>
                      <c:pt idx="8348">
                        <c:v>2.5969444444412648</c:v>
                      </c:pt>
                      <c:pt idx="8349">
                        <c:v>2.5971875000027058</c:v>
                      </c:pt>
                      <c:pt idx="8350">
                        <c:v>2.5974305555568709</c:v>
                      </c:pt>
                      <c:pt idx="8351">
                        <c:v>2.5976736111110359</c:v>
                      </c:pt>
                      <c:pt idx="8352">
                        <c:v>2.5979166666652009</c:v>
                      </c:pt>
                      <c:pt idx="8353">
                        <c:v>2.598159722219366</c:v>
                      </c:pt>
                      <c:pt idx="8354">
                        <c:v>2.5984143518503107</c:v>
                      </c:pt>
                      <c:pt idx="8355">
                        <c:v>2.5986574074044757</c:v>
                      </c:pt>
                      <c:pt idx="8356">
                        <c:v>2.5989004629659167</c:v>
                      </c:pt>
                      <c:pt idx="8357">
                        <c:v>2.5991435185200817</c:v>
                      </c:pt>
                      <c:pt idx="8358">
                        <c:v>2.5993865740742468</c:v>
                      </c:pt>
                      <c:pt idx="8359">
                        <c:v>2.5996296296284118</c:v>
                      </c:pt>
                      <c:pt idx="8360">
                        <c:v>2.5998726851825769</c:v>
                      </c:pt>
                      <c:pt idx="8361">
                        <c:v>2.6001157407367419</c:v>
                      </c:pt>
                      <c:pt idx="8362">
                        <c:v>2.6003587962981829</c:v>
                      </c:pt>
                      <c:pt idx="8363">
                        <c:v>2.6006018518523479</c:v>
                      </c:pt>
                      <c:pt idx="8364">
                        <c:v>2.600844907406513</c:v>
                      </c:pt>
                      <c:pt idx="8365">
                        <c:v>2.601087962960678</c:v>
                      </c:pt>
                      <c:pt idx="8366">
                        <c:v>2.6013310185148431</c:v>
                      </c:pt>
                      <c:pt idx="8367">
                        <c:v>2.601574074076284</c:v>
                      </c:pt>
                      <c:pt idx="8368">
                        <c:v>2.6018171296304491</c:v>
                      </c:pt>
                      <c:pt idx="8369">
                        <c:v>2.6020601851846141</c:v>
                      </c:pt>
                      <c:pt idx="8370">
                        <c:v>2.6023032407387792</c:v>
                      </c:pt>
                      <c:pt idx="8371">
                        <c:v>2.6025462962929442</c:v>
                      </c:pt>
                      <c:pt idx="8372">
                        <c:v>2.6027893518543852</c:v>
                      </c:pt>
                      <c:pt idx="8373">
                        <c:v>2.6030324074085502</c:v>
                      </c:pt>
                      <c:pt idx="8374">
                        <c:v>2.6032754629627153</c:v>
                      </c:pt>
                      <c:pt idx="8375">
                        <c:v>2.6035185185168803</c:v>
                      </c:pt>
                      <c:pt idx="8376">
                        <c:v>2.6037615740710454</c:v>
                      </c:pt>
                      <c:pt idx="8377">
                        <c:v>2.6040046296324864</c:v>
                      </c:pt>
                      <c:pt idx="8378">
                        <c:v>2.6042476851866514</c:v>
                      </c:pt>
                      <c:pt idx="8379">
                        <c:v>2.6044907407408164</c:v>
                      </c:pt>
                      <c:pt idx="8380">
                        <c:v>2.6047337962949815</c:v>
                      </c:pt>
                      <c:pt idx="8381">
                        <c:v>2.6049768518491465</c:v>
                      </c:pt>
                      <c:pt idx="8382">
                        <c:v>2.6052199074033116</c:v>
                      </c:pt>
                      <c:pt idx="8383">
                        <c:v>2.6054629629647525</c:v>
                      </c:pt>
                      <c:pt idx="8384">
                        <c:v>2.6057060185189176</c:v>
                      </c:pt>
                      <c:pt idx="8385">
                        <c:v>2.6059490740730826</c:v>
                      </c:pt>
                      <c:pt idx="8386">
                        <c:v>2.6061921296272477</c:v>
                      </c:pt>
                      <c:pt idx="8387">
                        <c:v>2.6064351851814127</c:v>
                      </c:pt>
                      <c:pt idx="8388">
                        <c:v>2.6066782407428537</c:v>
                      </c:pt>
                      <c:pt idx="8389">
                        <c:v>2.6069212962970187</c:v>
                      </c:pt>
                      <c:pt idx="8390">
                        <c:v>2.6071643518511838</c:v>
                      </c:pt>
                      <c:pt idx="8391">
                        <c:v>2.6074074074053488</c:v>
                      </c:pt>
                      <c:pt idx="8392">
                        <c:v>2.6076504629595139</c:v>
                      </c:pt>
                      <c:pt idx="8393">
                        <c:v>2.6078935185209549</c:v>
                      </c:pt>
                      <c:pt idx="8394">
                        <c:v>2.6081365740751199</c:v>
                      </c:pt>
                      <c:pt idx="8395">
                        <c:v>2.6083796296292849</c:v>
                      </c:pt>
                      <c:pt idx="8396">
                        <c:v>2.60862268518345</c:v>
                      </c:pt>
                      <c:pt idx="8397">
                        <c:v>2.608865740737615</c:v>
                      </c:pt>
                      <c:pt idx="8398">
                        <c:v>2.609108796299056</c:v>
                      </c:pt>
                      <c:pt idx="8399">
                        <c:v>2.609351851853221</c:v>
                      </c:pt>
                      <c:pt idx="8400">
                        <c:v>2.6095949074073861</c:v>
                      </c:pt>
                      <c:pt idx="8401">
                        <c:v>2.6098379629615511</c:v>
                      </c:pt>
                      <c:pt idx="8402">
                        <c:v>2.6100925925924958</c:v>
                      </c:pt>
                      <c:pt idx="8403">
                        <c:v>2.6103356481466609</c:v>
                      </c:pt>
                      <c:pt idx="8404">
                        <c:v>2.6105787037008259</c:v>
                      </c:pt>
                      <c:pt idx="8405">
                        <c:v>2.6108217592622669</c:v>
                      </c:pt>
                      <c:pt idx="8406">
                        <c:v>2.6110648148164319</c:v>
                      </c:pt>
                      <c:pt idx="8407">
                        <c:v>2.611307870370597</c:v>
                      </c:pt>
                      <c:pt idx="8408">
                        <c:v>2.611550925924762</c:v>
                      </c:pt>
                      <c:pt idx="8409">
                        <c:v>2.6117939814789271</c:v>
                      </c:pt>
                      <c:pt idx="8410">
                        <c:v>2.6120370370330921</c:v>
                      </c:pt>
                      <c:pt idx="8411">
                        <c:v>2.6122800925945331</c:v>
                      </c:pt>
                      <c:pt idx="8412">
                        <c:v>2.6125231481486981</c:v>
                      </c:pt>
                      <c:pt idx="8413">
                        <c:v>2.6127662037028632</c:v>
                      </c:pt>
                      <c:pt idx="8414">
                        <c:v>2.6130092592570282</c:v>
                      </c:pt>
                      <c:pt idx="8415">
                        <c:v>2.6132523148111932</c:v>
                      </c:pt>
                      <c:pt idx="8416">
                        <c:v>2.6134953703726342</c:v>
                      </c:pt>
                      <c:pt idx="8417">
                        <c:v>2.6137384259267993</c:v>
                      </c:pt>
                      <c:pt idx="8418">
                        <c:v>2.6139814814809643</c:v>
                      </c:pt>
                      <c:pt idx="8419">
                        <c:v>2.6142245370351294</c:v>
                      </c:pt>
                      <c:pt idx="8420">
                        <c:v>2.6144675925892944</c:v>
                      </c:pt>
                      <c:pt idx="8421">
                        <c:v>2.6147106481507354</c:v>
                      </c:pt>
                      <c:pt idx="8422">
                        <c:v>2.6149537037049004</c:v>
                      </c:pt>
                      <c:pt idx="8423">
                        <c:v>2.6151967592590655</c:v>
                      </c:pt>
                      <c:pt idx="8424">
                        <c:v>2.6154398148132305</c:v>
                      </c:pt>
                      <c:pt idx="8425">
                        <c:v>2.6156828703673956</c:v>
                      </c:pt>
                      <c:pt idx="8426">
                        <c:v>2.6159259259288365</c:v>
                      </c:pt>
                      <c:pt idx="8427">
                        <c:v>2.6161689814830016</c:v>
                      </c:pt>
                      <c:pt idx="8428">
                        <c:v>2.6164120370371666</c:v>
                      </c:pt>
                      <c:pt idx="8429">
                        <c:v>2.6166550925913317</c:v>
                      </c:pt>
                      <c:pt idx="8430">
                        <c:v>2.6168981481454967</c:v>
                      </c:pt>
                      <c:pt idx="8431">
                        <c:v>2.6171412036996617</c:v>
                      </c:pt>
                      <c:pt idx="8432">
                        <c:v>2.6173842592611027</c:v>
                      </c:pt>
                      <c:pt idx="8433">
                        <c:v>2.6176273148152678</c:v>
                      </c:pt>
                      <c:pt idx="8434">
                        <c:v>2.6178703703694328</c:v>
                      </c:pt>
                      <c:pt idx="8435">
                        <c:v>2.6181134259235979</c:v>
                      </c:pt>
                      <c:pt idx="8436">
                        <c:v>2.6183564814777629</c:v>
                      </c:pt>
                      <c:pt idx="8437">
                        <c:v>2.6185995370392039</c:v>
                      </c:pt>
                      <c:pt idx="8438">
                        <c:v>2.6188425925933689</c:v>
                      </c:pt>
                      <c:pt idx="8439">
                        <c:v>2.619085648147534</c:v>
                      </c:pt>
                      <c:pt idx="8440">
                        <c:v>2.619328703701699</c:v>
                      </c:pt>
                      <c:pt idx="8441">
                        <c:v>2.6195717592558641</c:v>
                      </c:pt>
                      <c:pt idx="8442">
                        <c:v>2.619814814817305</c:v>
                      </c:pt>
                      <c:pt idx="8443">
                        <c:v>2.6200578703714701</c:v>
                      </c:pt>
                      <c:pt idx="8444">
                        <c:v>2.6203009259256351</c:v>
                      </c:pt>
                      <c:pt idx="8445">
                        <c:v>2.6205439814798002</c:v>
                      </c:pt>
                      <c:pt idx="8446">
                        <c:v>2.6207870370339652</c:v>
                      </c:pt>
                      <c:pt idx="8447">
                        <c:v>2.6210300925954062</c:v>
                      </c:pt>
                      <c:pt idx="8448">
                        <c:v>2.6212731481495712</c:v>
                      </c:pt>
                      <c:pt idx="8449">
                        <c:v>2.6215162037037363</c:v>
                      </c:pt>
                      <c:pt idx="8450">
                        <c:v>2.6217592592579013</c:v>
                      </c:pt>
                      <c:pt idx="8451">
                        <c:v>2.622013888888846</c:v>
                      </c:pt>
                      <c:pt idx="8452">
                        <c:v>2.6222569444430111</c:v>
                      </c:pt>
                      <c:pt idx="8453">
                        <c:v>2.6224999999971761</c:v>
                      </c:pt>
                      <c:pt idx="8454">
                        <c:v>2.6227430555586171</c:v>
                      </c:pt>
                      <c:pt idx="8455">
                        <c:v>2.6229861111127821</c:v>
                      </c:pt>
                      <c:pt idx="8456">
                        <c:v>2.6232291666669472</c:v>
                      </c:pt>
                      <c:pt idx="8457">
                        <c:v>2.6234722222211122</c:v>
                      </c:pt>
                      <c:pt idx="8458">
                        <c:v>2.6237152777752772</c:v>
                      </c:pt>
                      <c:pt idx="8459">
                        <c:v>2.6239583333294423</c:v>
                      </c:pt>
                      <c:pt idx="8460">
                        <c:v>2.6242013888908833</c:v>
                      </c:pt>
                      <c:pt idx="8461">
                        <c:v>2.6244444444450483</c:v>
                      </c:pt>
                      <c:pt idx="8462">
                        <c:v>2.6246874999992134</c:v>
                      </c:pt>
                      <c:pt idx="8463">
                        <c:v>2.6249305555533784</c:v>
                      </c:pt>
                      <c:pt idx="8464">
                        <c:v>2.6251736111075434</c:v>
                      </c:pt>
                      <c:pt idx="8465">
                        <c:v>2.6254166666689844</c:v>
                      </c:pt>
                      <c:pt idx="8466">
                        <c:v>2.6256597222231495</c:v>
                      </c:pt>
                      <c:pt idx="8467">
                        <c:v>2.6259027777773145</c:v>
                      </c:pt>
                      <c:pt idx="8468">
                        <c:v>2.6261458333314796</c:v>
                      </c:pt>
                      <c:pt idx="8469">
                        <c:v>2.6263888888856446</c:v>
                      </c:pt>
                      <c:pt idx="8470">
                        <c:v>2.6266319444470856</c:v>
                      </c:pt>
                      <c:pt idx="8471">
                        <c:v>2.6268750000012506</c:v>
                      </c:pt>
                      <c:pt idx="8472">
                        <c:v>2.6271180555554157</c:v>
                      </c:pt>
                      <c:pt idx="8473">
                        <c:v>2.6273611111095807</c:v>
                      </c:pt>
                      <c:pt idx="8474">
                        <c:v>2.6276041666637457</c:v>
                      </c:pt>
                      <c:pt idx="8475">
                        <c:v>2.6278472222251867</c:v>
                      </c:pt>
                      <c:pt idx="8476">
                        <c:v>2.6280902777793518</c:v>
                      </c:pt>
                      <c:pt idx="8477">
                        <c:v>2.6283333333335168</c:v>
                      </c:pt>
                      <c:pt idx="8478">
                        <c:v>2.6285763888876819</c:v>
                      </c:pt>
                      <c:pt idx="8479">
                        <c:v>2.6288194444418469</c:v>
                      </c:pt>
                      <c:pt idx="8480">
                        <c:v>2.6290624999960119</c:v>
                      </c:pt>
                      <c:pt idx="8481">
                        <c:v>2.6293055555574529</c:v>
                      </c:pt>
                      <c:pt idx="8482">
                        <c:v>2.629548611111618</c:v>
                      </c:pt>
                      <c:pt idx="8483">
                        <c:v>2.629791666665783</c:v>
                      </c:pt>
                      <c:pt idx="8484">
                        <c:v>2.6300347222199481</c:v>
                      </c:pt>
                      <c:pt idx="8485">
                        <c:v>2.6302777777741131</c:v>
                      </c:pt>
                      <c:pt idx="8486">
                        <c:v>2.6305208333355541</c:v>
                      </c:pt>
                      <c:pt idx="8487">
                        <c:v>2.6307638888897191</c:v>
                      </c:pt>
                      <c:pt idx="8488">
                        <c:v>2.6310069444438842</c:v>
                      </c:pt>
                      <c:pt idx="8489">
                        <c:v>2.6312499999980492</c:v>
                      </c:pt>
                      <c:pt idx="8490">
                        <c:v>2.6314930555522142</c:v>
                      </c:pt>
                      <c:pt idx="8491">
                        <c:v>2.6317361111136552</c:v>
                      </c:pt>
                      <c:pt idx="8492">
                        <c:v>2.6319791666678203</c:v>
                      </c:pt>
                      <c:pt idx="8493">
                        <c:v>2.6322222222219853</c:v>
                      </c:pt>
                      <c:pt idx="8494">
                        <c:v>2.6324652777761504</c:v>
                      </c:pt>
                      <c:pt idx="8495">
                        <c:v>2.6327083333303154</c:v>
                      </c:pt>
                      <c:pt idx="8496">
                        <c:v>2.6329513888917564</c:v>
                      </c:pt>
                      <c:pt idx="8497">
                        <c:v>2.6331944444459214</c:v>
                      </c:pt>
                      <c:pt idx="8498">
                        <c:v>2.6334375000000865</c:v>
                      </c:pt>
                      <c:pt idx="8499">
                        <c:v>2.6336921296310312</c:v>
                      </c:pt>
                      <c:pt idx="8500">
                        <c:v>2.6339351851851962</c:v>
                      </c:pt>
                      <c:pt idx="8501">
                        <c:v>2.6341782407393612</c:v>
                      </c:pt>
                      <c:pt idx="8502">
                        <c:v>2.6344212962935263</c:v>
                      </c:pt>
                      <c:pt idx="8503">
                        <c:v>2.6346643518549673</c:v>
                      </c:pt>
                      <c:pt idx="8504">
                        <c:v>2.6349074074091323</c:v>
                      </c:pt>
                      <c:pt idx="8505">
                        <c:v>2.6351504629632974</c:v>
                      </c:pt>
                      <c:pt idx="8506">
                        <c:v>2.6353935185174624</c:v>
                      </c:pt>
                      <c:pt idx="8507">
                        <c:v>2.6356365740716274</c:v>
                      </c:pt>
                      <c:pt idx="8508">
                        <c:v>2.6358796296257925</c:v>
                      </c:pt>
                      <c:pt idx="8509">
                        <c:v>2.6361226851872335</c:v>
                      </c:pt>
                      <c:pt idx="8510">
                        <c:v>2.6363657407413985</c:v>
                      </c:pt>
                      <c:pt idx="8511">
                        <c:v>2.6366087962955636</c:v>
                      </c:pt>
                      <c:pt idx="8512">
                        <c:v>2.6368518518497286</c:v>
                      </c:pt>
                      <c:pt idx="8513">
                        <c:v>2.6370949074038936</c:v>
                      </c:pt>
                      <c:pt idx="8514">
                        <c:v>2.6373379629653346</c:v>
                      </c:pt>
                      <c:pt idx="8515">
                        <c:v>2.6375810185194997</c:v>
                      </c:pt>
                      <c:pt idx="8516">
                        <c:v>2.6378240740736647</c:v>
                      </c:pt>
                      <c:pt idx="8517">
                        <c:v>2.6380671296278297</c:v>
                      </c:pt>
                      <c:pt idx="8518">
                        <c:v>2.6383101851819948</c:v>
                      </c:pt>
                      <c:pt idx="8519">
                        <c:v>2.6385532407434358</c:v>
                      </c:pt>
                      <c:pt idx="8520">
                        <c:v>2.6387962962976008</c:v>
                      </c:pt>
                      <c:pt idx="8521">
                        <c:v>2.6390393518517659</c:v>
                      </c:pt>
                      <c:pt idx="8522">
                        <c:v>2.6392824074059309</c:v>
                      </c:pt>
                      <c:pt idx="8523">
                        <c:v>2.6395254629600959</c:v>
                      </c:pt>
                      <c:pt idx="8524">
                        <c:v>2.6397685185215369</c:v>
                      </c:pt>
                      <c:pt idx="8525">
                        <c:v>2.640011574075702</c:v>
                      </c:pt>
                      <c:pt idx="8526">
                        <c:v>2.640254629629867</c:v>
                      </c:pt>
                      <c:pt idx="8527">
                        <c:v>2.6404976851840321</c:v>
                      </c:pt>
                      <c:pt idx="8528">
                        <c:v>2.6407407407381971</c:v>
                      </c:pt>
                      <c:pt idx="8529">
                        <c:v>2.6409837962923621</c:v>
                      </c:pt>
                      <c:pt idx="8530">
                        <c:v>2.6412268518538031</c:v>
                      </c:pt>
                      <c:pt idx="8531">
                        <c:v>2.6414699074079682</c:v>
                      </c:pt>
                      <c:pt idx="8532">
                        <c:v>2.6417129629621332</c:v>
                      </c:pt>
                      <c:pt idx="8533">
                        <c:v>2.6419560185162982</c:v>
                      </c:pt>
                      <c:pt idx="8534">
                        <c:v>2.6421990740704633</c:v>
                      </c:pt>
                      <c:pt idx="8535">
                        <c:v>2.6424421296319043</c:v>
                      </c:pt>
                      <c:pt idx="8536">
                        <c:v>2.6426851851860693</c:v>
                      </c:pt>
                      <c:pt idx="8537">
                        <c:v>2.6429282407402344</c:v>
                      </c:pt>
                      <c:pt idx="8538">
                        <c:v>2.6431712962943994</c:v>
                      </c:pt>
                      <c:pt idx="8539">
                        <c:v>2.6434143518485644</c:v>
                      </c:pt>
                      <c:pt idx="8540">
                        <c:v>2.6436574074100054</c:v>
                      </c:pt>
                      <c:pt idx="8541">
                        <c:v>2.6439004629641705</c:v>
                      </c:pt>
                      <c:pt idx="8542">
                        <c:v>2.6441435185183355</c:v>
                      </c:pt>
                      <c:pt idx="8543">
                        <c:v>2.6443865740725006</c:v>
                      </c:pt>
                      <c:pt idx="8544">
                        <c:v>2.6446296296266656</c:v>
                      </c:pt>
                      <c:pt idx="8545">
                        <c:v>2.6448726851881066</c:v>
                      </c:pt>
                      <c:pt idx="8546">
                        <c:v>2.6451157407422716</c:v>
                      </c:pt>
                      <c:pt idx="8547">
                        <c:v>2.6453587962964367</c:v>
                      </c:pt>
                      <c:pt idx="8548">
                        <c:v>2.6456134259273814</c:v>
                      </c:pt>
                      <c:pt idx="8549">
                        <c:v>2.6458564814815464</c:v>
                      </c:pt>
                      <c:pt idx="8550">
                        <c:v>2.6460995370357114</c:v>
                      </c:pt>
                      <c:pt idx="8551">
                        <c:v>2.6463425925898765</c:v>
                      </c:pt>
                      <c:pt idx="8552">
                        <c:v>2.6465856481440415</c:v>
                      </c:pt>
                      <c:pt idx="8553">
                        <c:v>2.6468287037054825</c:v>
                      </c:pt>
                      <c:pt idx="8554">
                        <c:v>2.6470717592596475</c:v>
                      </c:pt>
                      <c:pt idx="8555">
                        <c:v>2.6473148148138126</c:v>
                      </c:pt>
                      <c:pt idx="8556">
                        <c:v>2.6475578703679776</c:v>
                      </c:pt>
                      <c:pt idx="8557">
                        <c:v>2.6478009259221427</c:v>
                      </c:pt>
                      <c:pt idx="8558">
                        <c:v>2.6480439814835837</c:v>
                      </c:pt>
                      <c:pt idx="8559">
                        <c:v>2.6482870370377487</c:v>
                      </c:pt>
                      <c:pt idx="8560">
                        <c:v>2.6485300925919137</c:v>
                      </c:pt>
                      <c:pt idx="8561">
                        <c:v>2.6487731481460788</c:v>
                      </c:pt>
                      <c:pt idx="8562">
                        <c:v>2.6490162037002438</c:v>
                      </c:pt>
                      <c:pt idx="8563">
                        <c:v>2.6492592592616848</c:v>
                      </c:pt>
                      <c:pt idx="8564">
                        <c:v>2.6495023148158499</c:v>
                      </c:pt>
                      <c:pt idx="8565">
                        <c:v>2.6497453703700149</c:v>
                      </c:pt>
                      <c:pt idx="8566">
                        <c:v>2.6499884259241799</c:v>
                      </c:pt>
                      <c:pt idx="8567">
                        <c:v>2.650231481478345</c:v>
                      </c:pt>
                      <c:pt idx="8568">
                        <c:v>2.650474537039786</c:v>
                      </c:pt>
                      <c:pt idx="8569">
                        <c:v>2.650717592593951</c:v>
                      </c:pt>
                      <c:pt idx="8570">
                        <c:v>2.6509606481481161</c:v>
                      </c:pt>
                      <c:pt idx="8571">
                        <c:v>2.6512037037022811</c:v>
                      </c:pt>
                      <c:pt idx="8572">
                        <c:v>2.6514467592564461</c:v>
                      </c:pt>
                      <c:pt idx="8573">
                        <c:v>2.6516898148178871</c:v>
                      </c:pt>
                      <c:pt idx="8574">
                        <c:v>2.6519328703720522</c:v>
                      </c:pt>
                      <c:pt idx="8575">
                        <c:v>2.6521759259262172</c:v>
                      </c:pt>
                      <c:pt idx="8576">
                        <c:v>2.6524189814803822</c:v>
                      </c:pt>
                      <c:pt idx="8577">
                        <c:v>2.6526620370345473</c:v>
                      </c:pt>
                      <c:pt idx="8578">
                        <c:v>2.6529050925887123</c:v>
                      </c:pt>
                      <c:pt idx="8579">
                        <c:v>2.6531481481501533</c:v>
                      </c:pt>
                      <c:pt idx="8580">
                        <c:v>2.6533912037043184</c:v>
                      </c:pt>
                      <c:pt idx="8581">
                        <c:v>2.6536342592584834</c:v>
                      </c:pt>
                      <c:pt idx="8582">
                        <c:v>2.6538773148126484</c:v>
                      </c:pt>
                      <c:pt idx="8583">
                        <c:v>2.6541203703668135</c:v>
                      </c:pt>
                      <c:pt idx="8584">
                        <c:v>2.6543634259282545</c:v>
                      </c:pt>
                      <c:pt idx="8585">
                        <c:v>2.6546064814824195</c:v>
                      </c:pt>
                      <c:pt idx="8586">
                        <c:v>2.6548495370365846</c:v>
                      </c:pt>
                      <c:pt idx="8587">
                        <c:v>2.6550925925907496</c:v>
                      </c:pt>
                      <c:pt idx="8588">
                        <c:v>2.6553356481449146</c:v>
                      </c:pt>
                      <c:pt idx="8589">
                        <c:v>2.6555787037063556</c:v>
                      </c:pt>
                      <c:pt idx="8590">
                        <c:v>2.6558217592605207</c:v>
                      </c:pt>
                      <c:pt idx="8591">
                        <c:v>2.6560648148146857</c:v>
                      </c:pt>
                      <c:pt idx="8592">
                        <c:v>2.6563078703688507</c:v>
                      </c:pt>
                      <c:pt idx="8593">
                        <c:v>2.6565509259230158</c:v>
                      </c:pt>
                      <c:pt idx="8594">
                        <c:v>2.6567939814844568</c:v>
                      </c:pt>
                      <c:pt idx="8595">
                        <c:v>2.6570370370386218</c:v>
                      </c:pt>
                      <c:pt idx="8596">
                        <c:v>2.6572916666695665</c:v>
                      </c:pt>
                      <c:pt idx="8597">
                        <c:v>2.6575347222237315</c:v>
                      </c:pt>
                      <c:pt idx="8598">
                        <c:v>2.6577777777778966</c:v>
                      </c:pt>
                      <c:pt idx="8599">
                        <c:v>2.6580208333320616</c:v>
                      </c:pt>
                      <c:pt idx="8600">
                        <c:v>2.6582638888862267</c:v>
                      </c:pt>
                      <c:pt idx="8601">
                        <c:v>2.6585069444403917</c:v>
                      </c:pt>
                      <c:pt idx="8602">
                        <c:v>2.6587500000018327</c:v>
                      </c:pt>
                      <c:pt idx="8603">
                        <c:v>2.6589930555559977</c:v>
                      </c:pt>
                      <c:pt idx="8604">
                        <c:v>2.6592361111101628</c:v>
                      </c:pt>
                      <c:pt idx="8605">
                        <c:v>2.6594791666643278</c:v>
                      </c:pt>
                      <c:pt idx="8606">
                        <c:v>2.6597222222184929</c:v>
                      </c:pt>
                      <c:pt idx="8607">
                        <c:v>2.6599652777799339</c:v>
                      </c:pt>
                      <c:pt idx="8608">
                        <c:v>2.6602083333340989</c:v>
                      </c:pt>
                      <c:pt idx="8609">
                        <c:v>2.6604513888882639</c:v>
                      </c:pt>
                      <c:pt idx="8610">
                        <c:v>2.660694444442429</c:v>
                      </c:pt>
                      <c:pt idx="8611">
                        <c:v>2.660937499996594</c:v>
                      </c:pt>
                      <c:pt idx="8612">
                        <c:v>2.661180555558035</c:v>
                      </c:pt>
                      <c:pt idx="8613">
                        <c:v>2.6614236111122</c:v>
                      </c:pt>
                      <c:pt idx="8614">
                        <c:v>2.6616666666663651</c:v>
                      </c:pt>
                      <c:pt idx="8615">
                        <c:v>2.6619097222205301</c:v>
                      </c:pt>
                      <c:pt idx="8616">
                        <c:v>2.6621527777746952</c:v>
                      </c:pt>
                      <c:pt idx="8617">
                        <c:v>2.6623958333361362</c:v>
                      </c:pt>
                      <c:pt idx="8618">
                        <c:v>2.6626388888903012</c:v>
                      </c:pt>
                      <c:pt idx="8619">
                        <c:v>2.6628819444444662</c:v>
                      </c:pt>
                      <c:pt idx="8620">
                        <c:v>2.6631249999986313</c:v>
                      </c:pt>
                      <c:pt idx="8621">
                        <c:v>2.6633680555527963</c:v>
                      </c:pt>
                      <c:pt idx="8622">
                        <c:v>2.6636111111142373</c:v>
                      </c:pt>
                      <c:pt idx="8623">
                        <c:v>2.6638541666684024</c:v>
                      </c:pt>
                      <c:pt idx="8624">
                        <c:v>2.6640972222225674</c:v>
                      </c:pt>
                      <c:pt idx="8625">
                        <c:v>2.6643402777767324</c:v>
                      </c:pt>
                      <c:pt idx="8626">
                        <c:v>2.6645833333308975</c:v>
                      </c:pt>
                      <c:pt idx="8627">
                        <c:v>2.6648263888850625</c:v>
                      </c:pt>
                      <c:pt idx="8628">
                        <c:v>2.6650694444465035</c:v>
                      </c:pt>
                      <c:pt idx="8629">
                        <c:v>2.6653125000006685</c:v>
                      </c:pt>
                      <c:pt idx="8630">
                        <c:v>2.6655555555548336</c:v>
                      </c:pt>
                      <c:pt idx="8631">
                        <c:v>2.6657986111089986</c:v>
                      </c:pt>
                      <c:pt idx="8632">
                        <c:v>2.6660416666631637</c:v>
                      </c:pt>
                      <c:pt idx="8633">
                        <c:v>2.6662847222246047</c:v>
                      </c:pt>
                      <c:pt idx="8634">
                        <c:v>2.6665277777787697</c:v>
                      </c:pt>
                      <c:pt idx="8635">
                        <c:v>2.6667708333329347</c:v>
                      </c:pt>
                      <c:pt idx="8636">
                        <c:v>2.6670138888870998</c:v>
                      </c:pt>
                      <c:pt idx="8637">
                        <c:v>2.6672569444412648</c:v>
                      </c:pt>
                      <c:pt idx="8638">
                        <c:v>2.6675000000027058</c:v>
                      </c:pt>
                      <c:pt idx="8639">
                        <c:v>2.6677430555568709</c:v>
                      </c:pt>
                      <c:pt idx="8640">
                        <c:v>2.6679861111110359</c:v>
                      </c:pt>
                      <c:pt idx="8641">
                        <c:v>2.6682291666652009</c:v>
                      </c:pt>
                      <c:pt idx="8642">
                        <c:v>2.668472222219366</c:v>
                      </c:pt>
                      <c:pt idx="8643">
                        <c:v>2.668715277780807</c:v>
                      </c:pt>
                      <c:pt idx="8644">
                        <c:v>2.6689699074044757</c:v>
                      </c:pt>
                      <c:pt idx="8645">
                        <c:v>2.6692129629659167</c:v>
                      </c:pt>
                      <c:pt idx="8646">
                        <c:v>2.6694560185200817</c:v>
                      </c:pt>
                      <c:pt idx="8647">
                        <c:v>2.6696990740742468</c:v>
                      </c:pt>
                      <c:pt idx="8648">
                        <c:v>2.6699421296284118</c:v>
                      </c:pt>
                      <c:pt idx="8649">
                        <c:v>2.6701851851825769</c:v>
                      </c:pt>
                      <c:pt idx="8650">
                        <c:v>2.6704282407367419</c:v>
                      </c:pt>
                      <c:pt idx="8651">
                        <c:v>2.6706712962981829</c:v>
                      </c:pt>
                      <c:pt idx="8652">
                        <c:v>2.6709143518523479</c:v>
                      </c:pt>
                      <c:pt idx="8653">
                        <c:v>2.671157407406513</c:v>
                      </c:pt>
                      <c:pt idx="8654">
                        <c:v>2.671400462960678</c:v>
                      </c:pt>
                      <c:pt idx="8655">
                        <c:v>2.6716435185148431</c:v>
                      </c:pt>
                      <c:pt idx="8656">
                        <c:v>2.671886574076284</c:v>
                      </c:pt>
                      <c:pt idx="8657">
                        <c:v>2.6721296296304491</c:v>
                      </c:pt>
                      <c:pt idx="8658">
                        <c:v>2.6723726851846141</c:v>
                      </c:pt>
                      <c:pt idx="8659">
                        <c:v>2.6726157407387792</c:v>
                      </c:pt>
                      <c:pt idx="8660">
                        <c:v>2.6728587962929442</c:v>
                      </c:pt>
                      <c:pt idx="8661">
                        <c:v>2.6731018518543852</c:v>
                      </c:pt>
                      <c:pt idx="8662">
                        <c:v>2.6733449074085502</c:v>
                      </c:pt>
                      <c:pt idx="8663">
                        <c:v>2.6735879629627153</c:v>
                      </c:pt>
                      <c:pt idx="8664">
                        <c:v>2.6738310185168803</c:v>
                      </c:pt>
                      <c:pt idx="8665">
                        <c:v>2.6740740740710454</c:v>
                      </c:pt>
                      <c:pt idx="8666">
                        <c:v>2.6743171296324864</c:v>
                      </c:pt>
                      <c:pt idx="8667">
                        <c:v>2.6745601851866514</c:v>
                      </c:pt>
                      <c:pt idx="8668">
                        <c:v>2.6748032407408164</c:v>
                      </c:pt>
                      <c:pt idx="8669">
                        <c:v>2.6750462962949815</c:v>
                      </c:pt>
                      <c:pt idx="8670">
                        <c:v>2.6752893518491465</c:v>
                      </c:pt>
                      <c:pt idx="8671">
                        <c:v>2.6755324074033116</c:v>
                      </c:pt>
                      <c:pt idx="8672">
                        <c:v>2.6757754629647525</c:v>
                      </c:pt>
                      <c:pt idx="8673">
                        <c:v>2.6760185185189176</c:v>
                      </c:pt>
                      <c:pt idx="8674">
                        <c:v>2.6762615740730826</c:v>
                      </c:pt>
                      <c:pt idx="8675">
                        <c:v>2.6765046296272477</c:v>
                      </c:pt>
                      <c:pt idx="8676">
                        <c:v>2.6767476851814127</c:v>
                      </c:pt>
                      <c:pt idx="8677">
                        <c:v>2.6769907407428537</c:v>
                      </c:pt>
                      <c:pt idx="8678">
                        <c:v>2.6772337962970187</c:v>
                      </c:pt>
                      <c:pt idx="8679">
                        <c:v>2.6774768518511838</c:v>
                      </c:pt>
                      <c:pt idx="8680">
                        <c:v>2.6777199074053488</c:v>
                      </c:pt>
                      <c:pt idx="8681">
                        <c:v>2.6779629629595139</c:v>
                      </c:pt>
                      <c:pt idx="8682">
                        <c:v>2.6782060185209549</c:v>
                      </c:pt>
                      <c:pt idx="8683">
                        <c:v>2.6784490740751199</c:v>
                      </c:pt>
                      <c:pt idx="8684">
                        <c:v>2.6786921296292849</c:v>
                      </c:pt>
                      <c:pt idx="8685">
                        <c:v>2.67893518518345</c:v>
                      </c:pt>
                      <c:pt idx="8686">
                        <c:v>2.679178240737615</c:v>
                      </c:pt>
                      <c:pt idx="8687">
                        <c:v>2.679421296299056</c:v>
                      </c:pt>
                      <c:pt idx="8688">
                        <c:v>2.679664351853221</c:v>
                      </c:pt>
                      <c:pt idx="8689">
                        <c:v>2.6799074074073861</c:v>
                      </c:pt>
                      <c:pt idx="8690">
                        <c:v>2.6801504629615511</c:v>
                      </c:pt>
                      <c:pt idx="8691">
                        <c:v>2.6803935185157162</c:v>
                      </c:pt>
                      <c:pt idx="8692">
                        <c:v>2.6806365740771572</c:v>
                      </c:pt>
                      <c:pt idx="8693">
                        <c:v>2.6808912037008259</c:v>
                      </c:pt>
                      <c:pt idx="8694">
                        <c:v>2.6811342592622669</c:v>
                      </c:pt>
                      <c:pt idx="8695">
                        <c:v>2.6813773148164319</c:v>
                      </c:pt>
                      <c:pt idx="8696">
                        <c:v>2.681620370370597</c:v>
                      </c:pt>
                      <c:pt idx="8697">
                        <c:v>2.681863425924762</c:v>
                      </c:pt>
                      <c:pt idx="8698">
                        <c:v>2.6821064814789271</c:v>
                      </c:pt>
                      <c:pt idx="8699">
                        <c:v>2.6823495370330921</c:v>
                      </c:pt>
                      <c:pt idx="8700">
                        <c:v>2.6825925925945331</c:v>
                      </c:pt>
                      <c:pt idx="8701">
                        <c:v>2.6828356481486981</c:v>
                      </c:pt>
                      <c:pt idx="8702">
                        <c:v>2.6830787037028632</c:v>
                      </c:pt>
                      <c:pt idx="8703">
                        <c:v>2.6833217592570282</c:v>
                      </c:pt>
                      <c:pt idx="8704">
                        <c:v>2.6835648148111932</c:v>
                      </c:pt>
                      <c:pt idx="8705">
                        <c:v>2.6838078703726342</c:v>
                      </c:pt>
                      <c:pt idx="8706">
                        <c:v>2.6840509259267993</c:v>
                      </c:pt>
                      <c:pt idx="8707">
                        <c:v>2.6842939814809643</c:v>
                      </c:pt>
                      <c:pt idx="8708">
                        <c:v>2.6845370370351294</c:v>
                      </c:pt>
                      <c:pt idx="8709">
                        <c:v>2.6847800925892944</c:v>
                      </c:pt>
                      <c:pt idx="8710">
                        <c:v>2.6850231481507354</c:v>
                      </c:pt>
                      <c:pt idx="8711">
                        <c:v>2.6852662037049004</c:v>
                      </c:pt>
                      <c:pt idx="8712">
                        <c:v>2.6855092592590655</c:v>
                      </c:pt>
                      <c:pt idx="8713">
                        <c:v>2.6857523148132305</c:v>
                      </c:pt>
                      <c:pt idx="8714">
                        <c:v>2.6859953703673956</c:v>
                      </c:pt>
                      <c:pt idx="8715">
                        <c:v>2.6862384259288365</c:v>
                      </c:pt>
                      <c:pt idx="8716">
                        <c:v>2.6864814814830016</c:v>
                      </c:pt>
                      <c:pt idx="8717">
                        <c:v>2.6867245370371666</c:v>
                      </c:pt>
                      <c:pt idx="8718">
                        <c:v>2.6869675925913317</c:v>
                      </c:pt>
                      <c:pt idx="8719">
                        <c:v>2.6872106481454967</c:v>
                      </c:pt>
                      <c:pt idx="8720">
                        <c:v>2.6874537036996617</c:v>
                      </c:pt>
                      <c:pt idx="8721">
                        <c:v>2.6876967592611027</c:v>
                      </c:pt>
                      <c:pt idx="8722">
                        <c:v>2.6879398148152678</c:v>
                      </c:pt>
                      <c:pt idx="8723">
                        <c:v>2.6881828703694328</c:v>
                      </c:pt>
                      <c:pt idx="8724">
                        <c:v>2.6884259259235979</c:v>
                      </c:pt>
                      <c:pt idx="8725">
                        <c:v>2.6886689814777629</c:v>
                      </c:pt>
                      <c:pt idx="8726">
                        <c:v>2.6889120370392039</c:v>
                      </c:pt>
                      <c:pt idx="8727">
                        <c:v>2.6891550925933689</c:v>
                      </c:pt>
                      <c:pt idx="8728">
                        <c:v>2.689398148147534</c:v>
                      </c:pt>
                      <c:pt idx="8729">
                        <c:v>2.689641203701699</c:v>
                      </c:pt>
                      <c:pt idx="8730">
                        <c:v>2.6898842592558641</c:v>
                      </c:pt>
                      <c:pt idx="8731">
                        <c:v>2.690127314817305</c:v>
                      </c:pt>
                      <c:pt idx="8732">
                        <c:v>2.6903703703714701</c:v>
                      </c:pt>
                      <c:pt idx="8733">
                        <c:v>2.6906134259256351</c:v>
                      </c:pt>
                      <c:pt idx="8734">
                        <c:v>2.6908564814798002</c:v>
                      </c:pt>
                      <c:pt idx="8735">
                        <c:v>2.6910995370339652</c:v>
                      </c:pt>
                      <c:pt idx="8736">
                        <c:v>2.6913425925954062</c:v>
                      </c:pt>
                      <c:pt idx="8737">
                        <c:v>2.6915856481495712</c:v>
                      </c:pt>
                      <c:pt idx="8738">
                        <c:v>2.6918287037037363</c:v>
                      </c:pt>
                      <c:pt idx="8739">
                        <c:v>2.6920717592579013</c:v>
                      </c:pt>
                      <c:pt idx="8740">
                        <c:v>2.6923148148120664</c:v>
                      </c:pt>
                      <c:pt idx="8741">
                        <c:v>2.6925578703735074</c:v>
                      </c:pt>
                      <c:pt idx="8742">
                        <c:v>2.6928124999971761</c:v>
                      </c:pt>
                      <c:pt idx="8743">
                        <c:v>2.6930555555586171</c:v>
                      </c:pt>
                      <c:pt idx="8744">
                        <c:v>2.6932986111127821</c:v>
                      </c:pt>
                      <c:pt idx="8745">
                        <c:v>2.6935416666669472</c:v>
                      </c:pt>
                      <c:pt idx="8746">
                        <c:v>2.6937847222211122</c:v>
                      </c:pt>
                      <c:pt idx="8747">
                        <c:v>2.6940277777752772</c:v>
                      </c:pt>
                      <c:pt idx="8748">
                        <c:v>2.6942708333294423</c:v>
                      </c:pt>
                      <c:pt idx="8749">
                        <c:v>2.6945138888908833</c:v>
                      </c:pt>
                      <c:pt idx="8750">
                        <c:v>2.6947569444450483</c:v>
                      </c:pt>
                      <c:pt idx="8751">
                        <c:v>2.6949999999992134</c:v>
                      </c:pt>
                      <c:pt idx="8752">
                        <c:v>2.6952430555533784</c:v>
                      </c:pt>
                      <c:pt idx="8753">
                        <c:v>2.6954861111075434</c:v>
                      </c:pt>
                      <c:pt idx="8754">
                        <c:v>2.6957291666689844</c:v>
                      </c:pt>
                      <c:pt idx="8755">
                        <c:v>2.6959722222231495</c:v>
                      </c:pt>
                      <c:pt idx="8756">
                        <c:v>2.6962152777773145</c:v>
                      </c:pt>
                      <c:pt idx="8757">
                        <c:v>2.6964583333314796</c:v>
                      </c:pt>
                      <c:pt idx="8758">
                        <c:v>2.6967013888856446</c:v>
                      </c:pt>
                      <c:pt idx="8759">
                        <c:v>2.6969444444470856</c:v>
                      </c:pt>
                      <c:pt idx="8760">
                        <c:v>2.6971875000012506</c:v>
                      </c:pt>
                      <c:pt idx="8761">
                        <c:v>2.6974305555554157</c:v>
                      </c:pt>
                      <c:pt idx="8762">
                        <c:v>2.6976736111095807</c:v>
                      </c:pt>
                      <c:pt idx="8763">
                        <c:v>2.6979166666637457</c:v>
                      </c:pt>
                      <c:pt idx="8764">
                        <c:v>2.6981597222251867</c:v>
                      </c:pt>
                      <c:pt idx="8765">
                        <c:v>2.6984027777793518</c:v>
                      </c:pt>
                      <c:pt idx="8766">
                        <c:v>2.6986458333335168</c:v>
                      </c:pt>
                      <c:pt idx="8767">
                        <c:v>2.6988888888876819</c:v>
                      </c:pt>
                      <c:pt idx="8768">
                        <c:v>2.6991319444418469</c:v>
                      </c:pt>
                      <c:pt idx="8769">
                        <c:v>2.6993749999960119</c:v>
                      </c:pt>
                      <c:pt idx="8770">
                        <c:v>2.6996180555574529</c:v>
                      </c:pt>
                      <c:pt idx="8771">
                        <c:v>2.699861111111618</c:v>
                      </c:pt>
                      <c:pt idx="8772">
                        <c:v>2.700104166665783</c:v>
                      </c:pt>
                      <c:pt idx="8773">
                        <c:v>2.7003472222199481</c:v>
                      </c:pt>
                      <c:pt idx="8774">
                        <c:v>2.7005902777741131</c:v>
                      </c:pt>
                      <c:pt idx="8775">
                        <c:v>2.7008333333355541</c:v>
                      </c:pt>
                      <c:pt idx="8776">
                        <c:v>2.7010763888897191</c:v>
                      </c:pt>
                      <c:pt idx="8777">
                        <c:v>2.7013194444438842</c:v>
                      </c:pt>
                      <c:pt idx="8778">
                        <c:v>2.7015624999980492</c:v>
                      </c:pt>
                      <c:pt idx="8779">
                        <c:v>2.7018055555522142</c:v>
                      </c:pt>
                      <c:pt idx="8780">
                        <c:v>2.7020486111136552</c:v>
                      </c:pt>
                      <c:pt idx="8781">
                        <c:v>2.7022916666678203</c:v>
                      </c:pt>
                      <c:pt idx="8782">
                        <c:v>2.7025347222219853</c:v>
                      </c:pt>
                      <c:pt idx="8783">
                        <c:v>2.7027777777761504</c:v>
                      </c:pt>
                      <c:pt idx="8784">
                        <c:v>2.7030208333303154</c:v>
                      </c:pt>
                      <c:pt idx="8785">
                        <c:v>2.7032638888917564</c:v>
                      </c:pt>
                      <c:pt idx="8786">
                        <c:v>2.7035069444459214</c:v>
                      </c:pt>
                      <c:pt idx="8787">
                        <c:v>2.7037500000000865</c:v>
                      </c:pt>
                      <c:pt idx="8788">
                        <c:v>2.7039930555542515</c:v>
                      </c:pt>
                      <c:pt idx="8789">
                        <c:v>2.7042361111084166</c:v>
                      </c:pt>
                      <c:pt idx="8790">
                        <c:v>2.7044907407393612</c:v>
                      </c:pt>
                      <c:pt idx="8791">
                        <c:v>2.7047337962935263</c:v>
                      </c:pt>
                      <c:pt idx="8792">
                        <c:v>2.7049768518549673</c:v>
                      </c:pt>
                      <c:pt idx="8793">
                        <c:v>2.7052199074091323</c:v>
                      </c:pt>
                      <c:pt idx="8794">
                        <c:v>2.7054629629632974</c:v>
                      </c:pt>
                      <c:pt idx="8795">
                        <c:v>2.7057060185174624</c:v>
                      </c:pt>
                      <c:pt idx="8796">
                        <c:v>2.7059490740716274</c:v>
                      </c:pt>
                      <c:pt idx="8797">
                        <c:v>2.7061921296257925</c:v>
                      </c:pt>
                      <c:pt idx="8798">
                        <c:v>2.7064351851872335</c:v>
                      </c:pt>
                      <c:pt idx="8799">
                        <c:v>2.7066782407413985</c:v>
                      </c:pt>
                      <c:pt idx="8800">
                        <c:v>2.7069212962955636</c:v>
                      </c:pt>
                      <c:pt idx="8801">
                        <c:v>2.7071643518497286</c:v>
                      </c:pt>
                      <c:pt idx="8802">
                        <c:v>2.7074074074038936</c:v>
                      </c:pt>
                      <c:pt idx="8803">
                        <c:v>2.7076504629653346</c:v>
                      </c:pt>
                      <c:pt idx="8804">
                        <c:v>2.7078935185194997</c:v>
                      </c:pt>
                      <c:pt idx="8805">
                        <c:v>2.7081365740736647</c:v>
                      </c:pt>
                      <c:pt idx="8806">
                        <c:v>2.7083796296278297</c:v>
                      </c:pt>
                      <c:pt idx="8807">
                        <c:v>2.7086226851819948</c:v>
                      </c:pt>
                      <c:pt idx="8808">
                        <c:v>2.7088657407434358</c:v>
                      </c:pt>
                      <c:pt idx="8809">
                        <c:v>2.7091087962976008</c:v>
                      </c:pt>
                      <c:pt idx="8810">
                        <c:v>2.7093518518517659</c:v>
                      </c:pt>
                      <c:pt idx="8811">
                        <c:v>2.7095949074059309</c:v>
                      </c:pt>
                      <c:pt idx="8812">
                        <c:v>2.7098379629600959</c:v>
                      </c:pt>
                      <c:pt idx="8813">
                        <c:v>2.7100810185215369</c:v>
                      </c:pt>
                      <c:pt idx="8814">
                        <c:v>2.710324074075702</c:v>
                      </c:pt>
                      <c:pt idx="8815">
                        <c:v>2.710567129629867</c:v>
                      </c:pt>
                      <c:pt idx="8816">
                        <c:v>2.7108101851840321</c:v>
                      </c:pt>
                      <c:pt idx="8817">
                        <c:v>2.7110532407381971</c:v>
                      </c:pt>
                      <c:pt idx="8818">
                        <c:v>2.7112962962923621</c:v>
                      </c:pt>
                      <c:pt idx="8819">
                        <c:v>2.7115393518538031</c:v>
                      </c:pt>
                      <c:pt idx="8820">
                        <c:v>2.7117824074079682</c:v>
                      </c:pt>
                      <c:pt idx="8821">
                        <c:v>2.7120254629621332</c:v>
                      </c:pt>
                      <c:pt idx="8822">
                        <c:v>2.7122685185162982</c:v>
                      </c:pt>
                      <c:pt idx="8823">
                        <c:v>2.7125115740704633</c:v>
                      </c:pt>
                      <c:pt idx="8824">
                        <c:v>2.7127546296319043</c:v>
                      </c:pt>
                      <c:pt idx="8825">
                        <c:v>2.7129976851860693</c:v>
                      </c:pt>
                      <c:pt idx="8826">
                        <c:v>2.7132407407402344</c:v>
                      </c:pt>
                      <c:pt idx="8827">
                        <c:v>2.7134837962943994</c:v>
                      </c:pt>
                      <c:pt idx="8828">
                        <c:v>2.7137268518485644</c:v>
                      </c:pt>
                      <c:pt idx="8829">
                        <c:v>2.7139699074100054</c:v>
                      </c:pt>
                      <c:pt idx="8830">
                        <c:v>2.7142129629641705</c:v>
                      </c:pt>
                      <c:pt idx="8831">
                        <c:v>2.7144560185183355</c:v>
                      </c:pt>
                      <c:pt idx="8832">
                        <c:v>2.7146990740725006</c:v>
                      </c:pt>
                      <c:pt idx="8833">
                        <c:v>2.7149421296266656</c:v>
                      </c:pt>
                      <c:pt idx="8834">
                        <c:v>2.7151851851881066</c:v>
                      </c:pt>
                      <c:pt idx="8835">
                        <c:v>2.7154282407422716</c:v>
                      </c:pt>
                      <c:pt idx="8836">
                        <c:v>2.7156712962964367</c:v>
                      </c:pt>
                      <c:pt idx="8837">
                        <c:v>2.7159143518506017</c:v>
                      </c:pt>
                      <c:pt idx="8838">
                        <c:v>2.7161689814815464</c:v>
                      </c:pt>
                      <c:pt idx="8839">
                        <c:v>2.7164120370357114</c:v>
                      </c:pt>
                      <c:pt idx="8840">
                        <c:v>2.7166550925898765</c:v>
                      </c:pt>
                      <c:pt idx="8841">
                        <c:v>2.7168981481440415</c:v>
                      </c:pt>
                      <c:pt idx="8842">
                        <c:v>2.7171412037054825</c:v>
                      </c:pt>
                      <c:pt idx="8843">
                        <c:v>2.7173842592596475</c:v>
                      </c:pt>
                      <c:pt idx="8844">
                        <c:v>2.7176273148138126</c:v>
                      </c:pt>
                      <c:pt idx="8845">
                        <c:v>2.7178703703679776</c:v>
                      </c:pt>
                      <c:pt idx="8846">
                        <c:v>2.7181134259221427</c:v>
                      </c:pt>
                      <c:pt idx="8847">
                        <c:v>2.7183564814835837</c:v>
                      </c:pt>
                      <c:pt idx="8848">
                        <c:v>2.7185995370377487</c:v>
                      </c:pt>
                      <c:pt idx="8849">
                        <c:v>2.7188425925919137</c:v>
                      </c:pt>
                      <c:pt idx="8850">
                        <c:v>2.7190856481460788</c:v>
                      </c:pt>
                      <c:pt idx="8851">
                        <c:v>2.7193287037002438</c:v>
                      </c:pt>
                      <c:pt idx="8852">
                        <c:v>2.7195717592616848</c:v>
                      </c:pt>
                      <c:pt idx="8853">
                        <c:v>2.7198148148158499</c:v>
                      </c:pt>
                      <c:pt idx="8854">
                        <c:v>2.7200578703700149</c:v>
                      </c:pt>
                      <c:pt idx="8855">
                        <c:v>2.7203009259241799</c:v>
                      </c:pt>
                      <c:pt idx="8856">
                        <c:v>2.720543981478345</c:v>
                      </c:pt>
                      <c:pt idx="8857">
                        <c:v>2.720787037039786</c:v>
                      </c:pt>
                      <c:pt idx="8858">
                        <c:v>2.721030092593951</c:v>
                      </c:pt>
                      <c:pt idx="8859">
                        <c:v>2.7212731481481161</c:v>
                      </c:pt>
                      <c:pt idx="8860">
                        <c:v>2.7215162037022811</c:v>
                      </c:pt>
                      <c:pt idx="8861">
                        <c:v>2.7217592592564461</c:v>
                      </c:pt>
                      <c:pt idx="8862">
                        <c:v>2.7220023148178871</c:v>
                      </c:pt>
                      <c:pt idx="8863">
                        <c:v>2.7222453703720522</c:v>
                      </c:pt>
                      <c:pt idx="8864">
                        <c:v>2.7224884259262172</c:v>
                      </c:pt>
                      <c:pt idx="8865">
                        <c:v>2.7227314814803822</c:v>
                      </c:pt>
                      <c:pt idx="8866">
                        <c:v>2.7229745370345473</c:v>
                      </c:pt>
                      <c:pt idx="8867">
                        <c:v>2.7232175925887123</c:v>
                      </c:pt>
                      <c:pt idx="8868">
                        <c:v>2.7234606481501533</c:v>
                      </c:pt>
                      <c:pt idx="8869">
                        <c:v>2.7237037037043184</c:v>
                      </c:pt>
                      <c:pt idx="8870">
                        <c:v>2.7239467592584834</c:v>
                      </c:pt>
                      <c:pt idx="8871">
                        <c:v>2.7241898148126484</c:v>
                      </c:pt>
                      <c:pt idx="8872">
                        <c:v>2.7244328703668135</c:v>
                      </c:pt>
                      <c:pt idx="8873">
                        <c:v>2.7246759259282545</c:v>
                      </c:pt>
                      <c:pt idx="8874">
                        <c:v>2.7249189814824195</c:v>
                      </c:pt>
                      <c:pt idx="8875">
                        <c:v>2.7251620370365846</c:v>
                      </c:pt>
                      <c:pt idx="8876">
                        <c:v>2.7254050925907496</c:v>
                      </c:pt>
                      <c:pt idx="8877">
                        <c:v>2.7256481481449146</c:v>
                      </c:pt>
                      <c:pt idx="8878">
                        <c:v>2.7258912037063556</c:v>
                      </c:pt>
                      <c:pt idx="8879">
                        <c:v>2.7261342592605207</c:v>
                      </c:pt>
                      <c:pt idx="8880">
                        <c:v>2.7263773148146857</c:v>
                      </c:pt>
                      <c:pt idx="8881">
                        <c:v>2.7266203703688507</c:v>
                      </c:pt>
                      <c:pt idx="8882">
                        <c:v>2.7268634259230158</c:v>
                      </c:pt>
                      <c:pt idx="8883">
                        <c:v>2.7271064814844568</c:v>
                      </c:pt>
                      <c:pt idx="8884">
                        <c:v>2.7273495370386218</c:v>
                      </c:pt>
                      <c:pt idx="8885">
                        <c:v>2.7275925925927869</c:v>
                      </c:pt>
                      <c:pt idx="8886">
                        <c:v>2.7278356481469519</c:v>
                      </c:pt>
                      <c:pt idx="8887">
                        <c:v>2.7280902777778966</c:v>
                      </c:pt>
                      <c:pt idx="8888">
                        <c:v>2.7283333333320616</c:v>
                      </c:pt>
                      <c:pt idx="8889">
                        <c:v>2.7285763888862267</c:v>
                      </c:pt>
                      <c:pt idx="8890">
                        <c:v>2.7288194444403917</c:v>
                      </c:pt>
                      <c:pt idx="8891">
                        <c:v>2.7290625000018327</c:v>
                      </c:pt>
                      <c:pt idx="8892">
                        <c:v>2.7293055555559977</c:v>
                      </c:pt>
                      <c:pt idx="8893">
                        <c:v>2.7295486111101628</c:v>
                      </c:pt>
                      <c:pt idx="8894">
                        <c:v>2.7297916666643278</c:v>
                      </c:pt>
                      <c:pt idx="8895">
                        <c:v>2.7300347222184929</c:v>
                      </c:pt>
                      <c:pt idx="8896">
                        <c:v>2.7302777777799339</c:v>
                      </c:pt>
                      <c:pt idx="8897">
                        <c:v>2.7305208333340989</c:v>
                      </c:pt>
                      <c:pt idx="8898">
                        <c:v>2.7307638888882639</c:v>
                      </c:pt>
                      <c:pt idx="8899">
                        <c:v>2.731006944442429</c:v>
                      </c:pt>
                      <c:pt idx="8900">
                        <c:v>2.731249999996594</c:v>
                      </c:pt>
                      <c:pt idx="8901">
                        <c:v>2.731493055558035</c:v>
                      </c:pt>
                      <c:pt idx="8902">
                        <c:v>2.7317361111122</c:v>
                      </c:pt>
                      <c:pt idx="8903">
                        <c:v>2.7319791666663651</c:v>
                      </c:pt>
                      <c:pt idx="8904">
                        <c:v>2.7322222222205301</c:v>
                      </c:pt>
                      <c:pt idx="8905">
                        <c:v>2.7324652777746952</c:v>
                      </c:pt>
                      <c:pt idx="8906">
                        <c:v>2.7327083333361362</c:v>
                      </c:pt>
                      <c:pt idx="8907">
                        <c:v>2.7329513888903012</c:v>
                      </c:pt>
                      <c:pt idx="8908">
                        <c:v>2.7331944444444662</c:v>
                      </c:pt>
                      <c:pt idx="8909">
                        <c:v>2.7334374999986313</c:v>
                      </c:pt>
                      <c:pt idx="8910">
                        <c:v>2.7336805555527963</c:v>
                      </c:pt>
                      <c:pt idx="8911">
                        <c:v>2.7339236111142373</c:v>
                      </c:pt>
                      <c:pt idx="8912">
                        <c:v>2.7341666666684024</c:v>
                      </c:pt>
                      <c:pt idx="8913">
                        <c:v>2.7344097222225674</c:v>
                      </c:pt>
                      <c:pt idx="8914">
                        <c:v>2.7346527777767324</c:v>
                      </c:pt>
                      <c:pt idx="8915">
                        <c:v>2.7348958333308975</c:v>
                      </c:pt>
                      <c:pt idx="8916">
                        <c:v>2.7351388888850625</c:v>
                      </c:pt>
                      <c:pt idx="8917">
                        <c:v>2.7353819444465035</c:v>
                      </c:pt>
                      <c:pt idx="8918">
                        <c:v>2.7356250000006685</c:v>
                      </c:pt>
                      <c:pt idx="8919">
                        <c:v>2.7358680555548336</c:v>
                      </c:pt>
                      <c:pt idx="8920">
                        <c:v>2.7361111111089986</c:v>
                      </c:pt>
                      <c:pt idx="8921">
                        <c:v>2.7363541666631637</c:v>
                      </c:pt>
                      <c:pt idx="8922">
                        <c:v>2.7365972222246047</c:v>
                      </c:pt>
                      <c:pt idx="8923">
                        <c:v>2.7368402777787697</c:v>
                      </c:pt>
                      <c:pt idx="8924">
                        <c:v>2.7370833333329347</c:v>
                      </c:pt>
                      <c:pt idx="8925">
                        <c:v>2.7373263888870998</c:v>
                      </c:pt>
                      <c:pt idx="8926">
                        <c:v>2.7375694444412648</c:v>
                      </c:pt>
                      <c:pt idx="8927">
                        <c:v>2.7378125000027058</c:v>
                      </c:pt>
                      <c:pt idx="8928">
                        <c:v>2.7380555555568709</c:v>
                      </c:pt>
                      <c:pt idx="8929">
                        <c:v>2.7382986111110359</c:v>
                      </c:pt>
                      <c:pt idx="8930">
                        <c:v>2.7385416666652009</c:v>
                      </c:pt>
                      <c:pt idx="8931">
                        <c:v>2.738784722219366</c:v>
                      </c:pt>
                      <c:pt idx="8932">
                        <c:v>2.739027777780807</c:v>
                      </c:pt>
                      <c:pt idx="8933">
                        <c:v>2.739270833334972</c:v>
                      </c:pt>
                      <c:pt idx="8934">
                        <c:v>2.739513888889137</c:v>
                      </c:pt>
                      <c:pt idx="8935">
                        <c:v>2.7397685185200817</c:v>
                      </c:pt>
                      <c:pt idx="8936">
                        <c:v>2.7400115740742468</c:v>
                      </c:pt>
                      <c:pt idx="8937">
                        <c:v>2.7402546296284118</c:v>
                      </c:pt>
                      <c:pt idx="8938">
                        <c:v>2.7404976851825769</c:v>
                      </c:pt>
                      <c:pt idx="8939">
                        <c:v>2.7407407407367419</c:v>
                      </c:pt>
                      <c:pt idx="8940">
                        <c:v>2.7409837962981829</c:v>
                      </c:pt>
                      <c:pt idx="8941">
                        <c:v>2.7412268518523479</c:v>
                      </c:pt>
                      <c:pt idx="8942">
                        <c:v>2.741469907406513</c:v>
                      </c:pt>
                      <c:pt idx="8943">
                        <c:v>2.741712962960678</c:v>
                      </c:pt>
                      <c:pt idx="8944">
                        <c:v>2.7419560185148431</c:v>
                      </c:pt>
                      <c:pt idx="8945">
                        <c:v>2.742199074076284</c:v>
                      </c:pt>
                      <c:pt idx="8946">
                        <c:v>2.7424421296304491</c:v>
                      </c:pt>
                      <c:pt idx="8947">
                        <c:v>2.7426851851846141</c:v>
                      </c:pt>
                      <c:pt idx="8948">
                        <c:v>2.7429282407387792</c:v>
                      </c:pt>
                      <c:pt idx="8949">
                        <c:v>2.7431712962929442</c:v>
                      </c:pt>
                      <c:pt idx="8950">
                        <c:v>2.7434143518543852</c:v>
                      </c:pt>
                      <c:pt idx="8951">
                        <c:v>2.7436574074085502</c:v>
                      </c:pt>
                      <c:pt idx="8952">
                        <c:v>2.7439004629627153</c:v>
                      </c:pt>
                      <c:pt idx="8953">
                        <c:v>2.7441435185168803</c:v>
                      </c:pt>
                      <c:pt idx="8954">
                        <c:v>2.7443865740710454</c:v>
                      </c:pt>
                      <c:pt idx="8955">
                        <c:v>2.7446296296324864</c:v>
                      </c:pt>
                      <c:pt idx="8956">
                        <c:v>2.7448726851866514</c:v>
                      </c:pt>
                      <c:pt idx="8957">
                        <c:v>2.7451157407408164</c:v>
                      </c:pt>
                      <c:pt idx="8958">
                        <c:v>2.7453587962949815</c:v>
                      </c:pt>
                      <c:pt idx="8959">
                        <c:v>2.7456018518491465</c:v>
                      </c:pt>
                      <c:pt idx="8960">
                        <c:v>2.7458449074033116</c:v>
                      </c:pt>
                      <c:pt idx="8961">
                        <c:v>2.7460879629647525</c:v>
                      </c:pt>
                      <c:pt idx="8962">
                        <c:v>2.7463310185189176</c:v>
                      </c:pt>
                      <c:pt idx="8963">
                        <c:v>2.7465740740730826</c:v>
                      </c:pt>
                      <c:pt idx="8964">
                        <c:v>2.7468171296272477</c:v>
                      </c:pt>
                      <c:pt idx="8965">
                        <c:v>2.7470601851814127</c:v>
                      </c:pt>
                      <c:pt idx="8966">
                        <c:v>2.7473032407428537</c:v>
                      </c:pt>
                      <c:pt idx="8967">
                        <c:v>2.7475462962970187</c:v>
                      </c:pt>
                      <c:pt idx="8968">
                        <c:v>2.7477893518511838</c:v>
                      </c:pt>
                      <c:pt idx="8969">
                        <c:v>2.7480324074053488</c:v>
                      </c:pt>
                      <c:pt idx="8970">
                        <c:v>2.7482754629595139</c:v>
                      </c:pt>
                      <c:pt idx="8971">
                        <c:v>2.7485185185209549</c:v>
                      </c:pt>
                      <c:pt idx="8972">
                        <c:v>2.7487615740751199</c:v>
                      </c:pt>
                      <c:pt idx="8973">
                        <c:v>2.7490046296292849</c:v>
                      </c:pt>
                      <c:pt idx="8974">
                        <c:v>2.74924768518345</c:v>
                      </c:pt>
                      <c:pt idx="8975">
                        <c:v>2.749490740737615</c:v>
                      </c:pt>
                      <c:pt idx="8976">
                        <c:v>2.749733796299056</c:v>
                      </c:pt>
                      <c:pt idx="8977">
                        <c:v>2.749976851853221</c:v>
                      </c:pt>
                      <c:pt idx="8978">
                        <c:v>2.7502199074073861</c:v>
                      </c:pt>
                      <c:pt idx="8979">
                        <c:v>2.7504629629615511</c:v>
                      </c:pt>
                      <c:pt idx="8980">
                        <c:v>2.7507060185157162</c:v>
                      </c:pt>
                      <c:pt idx="8981">
                        <c:v>2.7509490740771572</c:v>
                      </c:pt>
                      <c:pt idx="8982">
                        <c:v>2.7511921296313222</c:v>
                      </c:pt>
                      <c:pt idx="8983">
                        <c:v>2.7514351851854872</c:v>
                      </c:pt>
                      <c:pt idx="8984">
                        <c:v>2.7516898148164319</c:v>
                      </c:pt>
                      <c:pt idx="8985">
                        <c:v>2.751932870370597</c:v>
                      </c:pt>
                      <c:pt idx="8986">
                        <c:v>2.752175925924762</c:v>
                      </c:pt>
                      <c:pt idx="8987">
                        <c:v>2.7524189814789271</c:v>
                      </c:pt>
                      <c:pt idx="8988">
                        <c:v>2.7526620370330921</c:v>
                      </c:pt>
                      <c:pt idx="8989">
                        <c:v>2.7529050925945331</c:v>
                      </c:pt>
                      <c:pt idx="8990">
                        <c:v>2.7531481481486981</c:v>
                      </c:pt>
                      <c:pt idx="8991">
                        <c:v>2.7533912037028632</c:v>
                      </c:pt>
                      <c:pt idx="8992">
                        <c:v>2.7536342592570282</c:v>
                      </c:pt>
                      <c:pt idx="8993">
                        <c:v>2.7538773148111932</c:v>
                      </c:pt>
                      <c:pt idx="8994">
                        <c:v>2.7541203703726342</c:v>
                      </c:pt>
                      <c:pt idx="8995">
                        <c:v>2.7543634259267993</c:v>
                      </c:pt>
                      <c:pt idx="8996">
                        <c:v>2.7546064814809643</c:v>
                      </c:pt>
                      <c:pt idx="8997">
                        <c:v>2.7548495370351294</c:v>
                      </c:pt>
                      <c:pt idx="8998">
                        <c:v>2.7550925925892944</c:v>
                      </c:pt>
                      <c:pt idx="8999">
                        <c:v>2.7553356481507354</c:v>
                      </c:pt>
                      <c:pt idx="9000">
                        <c:v>2.7555787037049004</c:v>
                      </c:pt>
                      <c:pt idx="9001">
                        <c:v>2.7558217592590655</c:v>
                      </c:pt>
                      <c:pt idx="9002">
                        <c:v>2.7560648148132305</c:v>
                      </c:pt>
                      <c:pt idx="9003">
                        <c:v>2.7563078703673956</c:v>
                      </c:pt>
                      <c:pt idx="9004">
                        <c:v>2.7565509259288365</c:v>
                      </c:pt>
                      <c:pt idx="9005">
                        <c:v>2.7567939814830016</c:v>
                      </c:pt>
                      <c:pt idx="9006">
                        <c:v>2.7570370370371666</c:v>
                      </c:pt>
                      <c:pt idx="9007">
                        <c:v>2.7572800925913317</c:v>
                      </c:pt>
                      <c:pt idx="9008">
                        <c:v>2.7575231481454967</c:v>
                      </c:pt>
                      <c:pt idx="9009">
                        <c:v>2.7577662036996617</c:v>
                      </c:pt>
                      <c:pt idx="9010">
                        <c:v>2.7580092592611027</c:v>
                      </c:pt>
                      <c:pt idx="9011">
                        <c:v>2.7582523148152678</c:v>
                      </c:pt>
                      <c:pt idx="9012">
                        <c:v>2.7584953703694328</c:v>
                      </c:pt>
                      <c:pt idx="9013">
                        <c:v>2.7587384259235979</c:v>
                      </c:pt>
                      <c:pt idx="9014">
                        <c:v>2.7589814814777629</c:v>
                      </c:pt>
                      <c:pt idx="9015">
                        <c:v>2.7592245370392039</c:v>
                      </c:pt>
                      <c:pt idx="9016">
                        <c:v>2.7594675925933689</c:v>
                      </c:pt>
                      <c:pt idx="9017">
                        <c:v>2.759710648147534</c:v>
                      </c:pt>
                      <c:pt idx="9018">
                        <c:v>2.759953703701699</c:v>
                      </c:pt>
                      <c:pt idx="9019">
                        <c:v>2.7601967592558641</c:v>
                      </c:pt>
                      <c:pt idx="9020">
                        <c:v>2.760439814817305</c:v>
                      </c:pt>
                      <c:pt idx="9021">
                        <c:v>2.7606828703714701</c:v>
                      </c:pt>
                      <c:pt idx="9022">
                        <c:v>2.7609259259256351</c:v>
                      </c:pt>
                      <c:pt idx="9023">
                        <c:v>2.7611689814798002</c:v>
                      </c:pt>
                      <c:pt idx="9024">
                        <c:v>2.7614120370339652</c:v>
                      </c:pt>
                      <c:pt idx="9025">
                        <c:v>2.7616550925954062</c:v>
                      </c:pt>
                      <c:pt idx="9026">
                        <c:v>2.7618981481495712</c:v>
                      </c:pt>
                      <c:pt idx="9027">
                        <c:v>2.7621412037037363</c:v>
                      </c:pt>
                      <c:pt idx="9028">
                        <c:v>2.7623842592579013</c:v>
                      </c:pt>
                      <c:pt idx="9029">
                        <c:v>2.7626273148120664</c:v>
                      </c:pt>
                      <c:pt idx="9030">
                        <c:v>2.7628703703735074</c:v>
                      </c:pt>
                      <c:pt idx="9031">
                        <c:v>2.7631134259276724</c:v>
                      </c:pt>
                      <c:pt idx="9032">
                        <c:v>2.7633680555586171</c:v>
                      </c:pt>
                      <c:pt idx="9033">
                        <c:v>2.7636111111127821</c:v>
                      </c:pt>
                      <c:pt idx="9034">
                        <c:v>2.7638541666669472</c:v>
                      </c:pt>
                      <c:pt idx="9035">
                        <c:v>2.7640972222211122</c:v>
                      </c:pt>
                      <c:pt idx="9036">
                        <c:v>2.7643402777752772</c:v>
                      </c:pt>
                      <c:pt idx="9037">
                        <c:v>2.7645833333294423</c:v>
                      </c:pt>
                      <c:pt idx="9038">
                        <c:v>2.7648263888908833</c:v>
                      </c:pt>
                      <c:pt idx="9039">
                        <c:v>2.7650694444450483</c:v>
                      </c:pt>
                      <c:pt idx="9040">
                        <c:v>2.7653124999992134</c:v>
                      </c:pt>
                      <c:pt idx="9041">
                        <c:v>2.7655555555533784</c:v>
                      </c:pt>
                      <c:pt idx="9042">
                        <c:v>2.7657986111075434</c:v>
                      </c:pt>
                      <c:pt idx="9043">
                        <c:v>2.7660416666689844</c:v>
                      </c:pt>
                      <c:pt idx="9044">
                        <c:v>2.7662847222231495</c:v>
                      </c:pt>
                      <c:pt idx="9045">
                        <c:v>2.7665277777773145</c:v>
                      </c:pt>
                      <c:pt idx="9046">
                        <c:v>2.7667708333314796</c:v>
                      </c:pt>
                      <c:pt idx="9047">
                        <c:v>2.7670138888856446</c:v>
                      </c:pt>
                      <c:pt idx="9048">
                        <c:v>2.7672569444470856</c:v>
                      </c:pt>
                      <c:pt idx="9049">
                        <c:v>2.7675000000012506</c:v>
                      </c:pt>
                      <c:pt idx="9050">
                        <c:v>2.7677430555554157</c:v>
                      </c:pt>
                      <c:pt idx="9051">
                        <c:v>2.7679861111095807</c:v>
                      </c:pt>
                      <c:pt idx="9052">
                        <c:v>2.7682291666637457</c:v>
                      </c:pt>
                      <c:pt idx="9053">
                        <c:v>2.7684722222251867</c:v>
                      </c:pt>
                      <c:pt idx="9054">
                        <c:v>2.7687152777793518</c:v>
                      </c:pt>
                      <c:pt idx="9055">
                        <c:v>2.7689583333335168</c:v>
                      </c:pt>
                      <c:pt idx="9056">
                        <c:v>2.7692013888876819</c:v>
                      </c:pt>
                      <c:pt idx="9057">
                        <c:v>2.7694444444418469</c:v>
                      </c:pt>
                      <c:pt idx="9058">
                        <c:v>2.7696874999960119</c:v>
                      </c:pt>
                      <c:pt idx="9059">
                        <c:v>2.7699305555574529</c:v>
                      </c:pt>
                      <c:pt idx="9060">
                        <c:v>2.770173611111618</c:v>
                      </c:pt>
                      <c:pt idx="9061">
                        <c:v>2.770416666665783</c:v>
                      </c:pt>
                      <c:pt idx="9062">
                        <c:v>2.7706597222199481</c:v>
                      </c:pt>
                      <c:pt idx="9063">
                        <c:v>2.7709027777741131</c:v>
                      </c:pt>
                      <c:pt idx="9064">
                        <c:v>2.7711458333355541</c:v>
                      </c:pt>
                      <c:pt idx="9065">
                        <c:v>2.7713888888897191</c:v>
                      </c:pt>
                      <c:pt idx="9066">
                        <c:v>2.7716319444438842</c:v>
                      </c:pt>
                      <c:pt idx="9067">
                        <c:v>2.7718749999980492</c:v>
                      </c:pt>
                      <c:pt idx="9068">
                        <c:v>2.7721180555522142</c:v>
                      </c:pt>
                      <c:pt idx="9069">
                        <c:v>2.7723611111136552</c:v>
                      </c:pt>
                      <c:pt idx="9070">
                        <c:v>2.7726041666678203</c:v>
                      </c:pt>
                      <c:pt idx="9071">
                        <c:v>2.7728472222219853</c:v>
                      </c:pt>
                      <c:pt idx="9072">
                        <c:v>2.7730902777761504</c:v>
                      </c:pt>
                      <c:pt idx="9073">
                        <c:v>2.7733333333303154</c:v>
                      </c:pt>
                      <c:pt idx="9074">
                        <c:v>2.7735763888917564</c:v>
                      </c:pt>
                      <c:pt idx="9075">
                        <c:v>2.7738194444459214</c:v>
                      </c:pt>
                      <c:pt idx="9076">
                        <c:v>2.7740625000000865</c:v>
                      </c:pt>
                      <c:pt idx="9077">
                        <c:v>2.7743055555542515</c:v>
                      </c:pt>
                      <c:pt idx="9078">
                        <c:v>2.7745486111084166</c:v>
                      </c:pt>
                      <c:pt idx="9079">
                        <c:v>2.7747916666625816</c:v>
                      </c:pt>
                      <c:pt idx="9080">
                        <c:v>2.7750462962935263</c:v>
                      </c:pt>
                      <c:pt idx="9081">
                        <c:v>2.7752893518549673</c:v>
                      </c:pt>
                      <c:pt idx="9082">
                        <c:v>2.7755324074091323</c:v>
                      </c:pt>
                      <c:pt idx="9083">
                        <c:v>2.7757754629632974</c:v>
                      </c:pt>
                      <c:pt idx="9084">
                        <c:v>2.7760185185174624</c:v>
                      </c:pt>
                      <c:pt idx="9085">
                        <c:v>2.7762615740716274</c:v>
                      </c:pt>
                      <c:pt idx="9086">
                        <c:v>2.7765046296257925</c:v>
                      </c:pt>
                      <c:pt idx="9087">
                        <c:v>2.7767476851872335</c:v>
                      </c:pt>
                      <c:pt idx="9088">
                        <c:v>2.7769907407413985</c:v>
                      </c:pt>
                      <c:pt idx="9089">
                        <c:v>2.7772337962955636</c:v>
                      </c:pt>
                      <c:pt idx="9090">
                        <c:v>2.7774768518497286</c:v>
                      </c:pt>
                      <c:pt idx="9091">
                        <c:v>2.7777199074038936</c:v>
                      </c:pt>
                      <c:pt idx="9092">
                        <c:v>2.7779629629653346</c:v>
                      </c:pt>
                      <c:pt idx="9093">
                        <c:v>2.7782060185194997</c:v>
                      </c:pt>
                      <c:pt idx="9094">
                        <c:v>2.7784490740736647</c:v>
                      </c:pt>
                      <c:pt idx="9095">
                        <c:v>2.7786921296278297</c:v>
                      </c:pt>
                      <c:pt idx="9096">
                        <c:v>2.7789351851819948</c:v>
                      </c:pt>
                      <c:pt idx="9097">
                        <c:v>2.7791782407434358</c:v>
                      </c:pt>
                      <c:pt idx="9098">
                        <c:v>2.7794212962976008</c:v>
                      </c:pt>
                      <c:pt idx="9099">
                        <c:v>2.7796643518517659</c:v>
                      </c:pt>
                      <c:pt idx="9100">
                        <c:v>2.7799074074059309</c:v>
                      </c:pt>
                      <c:pt idx="9101">
                        <c:v>2.7801504629600959</c:v>
                      </c:pt>
                      <c:pt idx="9102">
                        <c:v>2.7803935185215369</c:v>
                      </c:pt>
                      <c:pt idx="9103">
                        <c:v>2.780636574075702</c:v>
                      </c:pt>
                      <c:pt idx="9104">
                        <c:v>2.780879629629867</c:v>
                      </c:pt>
                      <c:pt idx="9105">
                        <c:v>2.7811226851840321</c:v>
                      </c:pt>
                      <c:pt idx="9106">
                        <c:v>2.7813657407381971</c:v>
                      </c:pt>
                      <c:pt idx="9107">
                        <c:v>2.7816087962923621</c:v>
                      </c:pt>
                      <c:pt idx="9108">
                        <c:v>2.7818518518538031</c:v>
                      </c:pt>
                      <c:pt idx="9109">
                        <c:v>2.7820949074079682</c:v>
                      </c:pt>
                      <c:pt idx="9110">
                        <c:v>2.7823379629621332</c:v>
                      </c:pt>
                      <c:pt idx="9111">
                        <c:v>2.7825810185162982</c:v>
                      </c:pt>
                      <c:pt idx="9112">
                        <c:v>2.7828240740704633</c:v>
                      </c:pt>
                      <c:pt idx="9113">
                        <c:v>2.7830671296319043</c:v>
                      </c:pt>
                      <c:pt idx="9114">
                        <c:v>2.7833101851860693</c:v>
                      </c:pt>
                      <c:pt idx="9115">
                        <c:v>2.7835532407402344</c:v>
                      </c:pt>
                      <c:pt idx="9116">
                        <c:v>2.7837962962943994</c:v>
                      </c:pt>
                      <c:pt idx="9117">
                        <c:v>2.7840393518485644</c:v>
                      </c:pt>
                      <c:pt idx="9118">
                        <c:v>2.7842824074100054</c:v>
                      </c:pt>
                      <c:pt idx="9119">
                        <c:v>2.7845254629641705</c:v>
                      </c:pt>
                      <c:pt idx="9120">
                        <c:v>2.7847685185183355</c:v>
                      </c:pt>
                      <c:pt idx="9121">
                        <c:v>2.7850115740725006</c:v>
                      </c:pt>
                      <c:pt idx="9122">
                        <c:v>2.7852546296266656</c:v>
                      </c:pt>
                      <c:pt idx="9123">
                        <c:v>2.7854976851881066</c:v>
                      </c:pt>
                      <c:pt idx="9124">
                        <c:v>2.7857407407422716</c:v>
                      </c:pt>
                      <c:pt idx="9125">
                        <c:v>2.7859837962964367</c:v>
                      </c:pt>
                      <c:pt idx="9126">
                        <c:v>2.7862268518506017</c:v>
                      </c:pt>
                      <c:pt idx="9127">
                        <c:v>2.7864699074047667</c:v>
                      </c:pt>
                      <c:pt idx="9128">
                        <c:v>2.7867129629589318</c:v>
                      </c:pt>
                      <c:pt idx="9129">
                        <c:v>2.7869675925898765</c:v>
                      </c:pt>
                      <c:pt idx="9130">
                        <c:v>2.7872106481440415</c:v>
                      </c:pt>
                      <c:pt idx="9131">
                        <c:v>2.7874537037054825</c:v>
                      </c:pt>
                      <c:pt idx="9132">
                        <c:v>2.7876967592596475</c:v>
                      </c:pt>
                      <c:pt idx="9133">
                        <c:v>2.7879398148138126</c:v>
                      </c:pt>
                      <c:pt idx="9134">
                        <c:v>2.7881828703679776</c:v>
                      </c:pt>
                      <c:pt idx="9135">
                        <c:v>2.7884259259221427</c:v>
                      </c:pt>
                      <c:pt idx="9136">
                        <c:v>2.7886689814835837</c:v>
                      </c:pt>
                      <c:pt idx="9137">
                        <c:v>2.7889120370377487</c:v>
                      </c:pt>
                      <c:pt idx="9138">
                        <c:v>2.7891550925919137</c:v>
                      </c:pt>
                      <c:pt idx="9139">
                        <c:v>2.7893981481460788</c:v>
                      </c:pt>
                      <c:pt idx="9140">
                        <c:v>2.7896412037002438</c:v>
                      </c:pt>
                      <c:pt idx="9141">
                        <c:v>2.7898842592616848</c:v>
                      </c:pt>
                      <c:pt idx="9142">
                        <c:v>2.7901273148158499</c:v>
                      </c:pt>
                      <c:pt idx="9143">
                        <c:v>2.7903703703700149</c:v>
                      </c:pt>
                      <c:pt idx="9144">
                        <c:v>2.7906134259241799</c:v>
                      </c:pt>
                      <c:pt idx="9145">
                        <c:v>2.790856481478345</c:v>
                      </c:pt>
                      <c:pt idx="9146">
                        <c:v>2.791099537039786</c:v>
                      </c:pt>
                      <c:pt idx="9147">
                        <c:v>2.791342592593951</c:v>
                      </c:pt>
                      <c:pt idx="9148">
                        <c:v>2.7915856481481161</c:v>
                      </c:pt>
                      <c:pt idx="9149">
                        <c:v>2.7918287037022811</c:v>
                      </c:pt>
                      <c:pt idx="9150">
                        <c:v>2.7920717592564461</c:v>
                      </c:pt>
                      <c:pt idx="9151">
                        <c:v>2.7923148148178871</c:v>
                      </c:pt>
                      <c:pt idx="9152">
                        <c:v>2.7925578703720522</c:v>
                      </c:pt>
                      <c:pt idx="9153">
                        <c:v>2.7928009259262172</c:v>
                      </c:pt>
                      <c:pt idx="9154">
                        <c:v>2.7930439814803822</c:v>
                      </c:pt>
                      <c:pt idx="9155">
                        <c:v>2.7932870370345473</c:v>
                      </c:pt>
                      <c:pt idx="9156">
                        <c:v>2.7935300925887123</c:v>
                      </c:pt>
                      <c:pt idx="9157">
                        <c:v>2.7937731481501533</c:v>
                      </c:pt>
                      <c:pt idx="9158">
                        <c:v>2.7940162037043184</c:v>
                      </c:pt>
                      <c:pt idx="9159">
                        <c:v>2.7942592592584834</c:v>
                      </c:pt>
                      <c:pt idx="9160">
                        <c:v>2.7945023148126484</c:v>
                      </c:pt>
                      <c:pt idx="9161">
                        <c:v>2.7947453703668135</c:v>
                      </c:pt>
                      <c:pt idx="9162">
                        <c:v>2.7949884259282545</c:v>
                      </c:pt>
                      <c:pt idx="9163">
                        <c:v>2.7952314814824195</c:v>
                      </c:pt>
                      <c:pt idx="9164">
                        <c:v>2.7954745370365846</c:v>
                      </c:pt>
                      <c:pt idx="9165">
                        <c:v>2.7957175925907496</c:v>
                      </c:pt>
                      <c:pt idx="9166">
                        <c:v>2.7959606481449146</c:v>
                      </c:pt>
                      <c:pt idx="9167">
                        <c:v>2.7962037037063556</c:v>
                      </c:pt>
                      <c:pt idx="9168">
                        <c:v>2.7964467592605207</c:v>
                      </c:pt>
                      <c:pt idx="9169">
                        <c:v>2.7966898148146857</c:v>
                      </c:pt>
                      <c:pt idx="9170">
                        <c:v>2.7969328703688507</c:v>
                      </c:pt>
                      <c:pt idx="9171">
                        <c:v>2.7971759259230158</c:v>
                      </c:pt>
                      <c:pt idx="9172">
                        <c:v>2.7974189814844568</c:v>
                      </c:pt>
                      <c:pt idx="9173">
                        <c:v>2.7976620370386218</c:v>
                      </c:pt>
                      <c:pt idx="9174">
                        <c:v>2.7979050925927869</c:v>
                      </c:pt>
                      <c:pt idx="9175">
                        <c:v>2.7981481481469519</c:v>
                      </c:pt>
                      <c:pt idx="9176">
                        <c:v>2.7983912037011169</c:v>
                      </c:pt>
                      <c:pt idx="9177">
                        <c:v>2.7986458333320616</c:v>
                      </c:pt>
                      <c:pt idx="9178">
                        <c:v>2.7988888888862267</c:v>
                      </c:pt>
                      <c:pt idx="9179">
                        <c:v>2.7991319444403917</c:v>
                      </c:pt>
                      <c:pt idx="9180">
                        <c:v>2.7993750000018327</c:v>
                      </c:pt>
                      <c:pt idx="9181">
                        <c:v>2.7996180555559977</c:v>
                      </c:pt>
                      <c:pt idx="9182">
                        <c:v>2.7998611111101628</c:v>
                      </c:pt>
                      <c:pt idx="9183">
                        <c:v>2.8001041666643278</c:v>
                      </c:pt>
                      <c:pt idx="9184">
                        <c:v>2.8003472222184929</c:v>
                      </c:pt>
                      <c:pt idx="9185">
                        <c:v>2.8005902777799339</c:v>
                      </c:pt>
                      <c:pt idx="9186">
                        <c:v>2.8008333333340989</c:v>
                      </c:pt>
                      <c:pt idx="9187">
                        <c:v>2.8010763888882639</c:v>
                      </c:pt>
                      <c:pt idx="9188">
                        <c:v>2.801319444442429</c:v>
                      </c:pt>
                      <c:pt idx="9189">
                        <c:v>2.801562499996594</c:v>
                      </c:pt>
                      <c:pt idx="9190">
                        <c:v>2.801805555558035</c:v>
                      </c:pt>
                      <c:pt idx="9191">
                        <c:v>2.8020486111122</c:v>
                      </c:pt>
                      <c:pt idx="9192">
                        <c:v>2.8022916666663651</c:v>
                      </c:pt>
                      <c:pt idx="9193">
                        <c:v>2.8025347222205301</c:v>
                      </c:pt>
                      <c:pt idx="9194">
                        <c:v>2.8027777777746952</c:v>
                      </c:pt>
                      <c:pt idx="9195">
                        <c:v>2.8030208333361362</c:v>
                      </c:pt>
                      <c:pt idx="9196">
                        <c:v>2.8032638888903012</c:v>
                      </c:pt>
                      <c:pt idx="9197">
                        <c:v>2.8035069444444662</c:v>
                      </c:pt>
                      <c:pt idx="9198">
                        <c:v>2.8037499999986313</c:v>
                      </c:pt>
                      <c:pt idx="9199">
                        <c:v>2.8039930555527963</c:v>
                      </c:pt>
                      <c:pt idx="9200">
                        <c:v>2.8042361111142373</c:v>
                      </c:pt>
                      <c:pt idx="9201">
                        <c:v>2.8044791666684024</c:v>
                      </c:pt>
                      <c:pt idx="9202">
                        <c:v>2.8047222222225674</c:v>
                      </c:pt>
                      <c:pt idx="9203">
                        <c:v>2.8049652777767324</c:v>
                      </c:pt>
                      <c:pt idx="9204">
                        <c:v>2.8052083333308975</c:v>
                      </c:pt>
                      <c:pt idx="9205">
                        <c:v>2.8054513888850625</c:v>
                      </c:pt>
                      <c:pt idx="9206">
                        <c:v>2.8056944444465035</c:v>
                      </c:pt>
                      <c:pt idx="9207">
                        <c:v>2.8059375000006685</c:v>
                      </c:pt>
                      <c:pt idx="9208">
                        <c:v>2.8061805555548336</c:v>
                      </c:pt>
                      <c:pt idx="9209">
                        <c:v>2.8064236111089986</c:v>
                      </c:pt>
                      <c:pt idx="9210">
                        <c:v>2.8066666666631637</c:v>
                      </c:pt>
                      <c:pt idx="9211">
                        <c:v>2.8069097222246047</c:v>
                      </c:pt>
                      <c:pt idx="9212">
                        <c:v>2.8071527777787697</c:v>
                      </c:pt>
                      <c:pt idx="9213">
                        <c:v>2.8073958333329347</c:v>
                      </c:pt>
                      <c:pt idx="9214">
                        <c:v>2.8076388888870998</c:v>
                      </c:pt>
                      <c:pt idx="9215">
                        <c:v>2.8078819444412648</c:v>
                      </c:pt>
                      <c:pt idx="9216">
                        <c:v>2.8081250000027058</c:v>
                      </c:pt>
                      <c:pt idx="9217">
                        <c:v>2.8083680555568709</c:v>
                      </c:pt>
                      <c:pt idx="9218">
                        <c:v>2.8086111111110359</c:v>
                      </c:pt>
                      <c:pt idx="9219">
                        <c:v>2.8088541666652009</c:v>
                      </c:pt>
                      <c:pt idx="9220">
                        <c:v>2.809097222219366</c:v>
                      </c:pt>
                      <c:pt idx="9221">
                        <c:v>2.809340277780807</c:v>
                      </c:pt>
                      <c:pt idx="9222">
                        <c:v>2.809583333334972</c:v>
                      </c:pt>
                      <c:pt idx="9223">
                        <c:v>2.809826388889137</c:v>
                      </c:pt>
                      <c:pt idx="9224">
                        <c:v>2.8100694444433021</c:v>
                      </c:pt>
                      <c:pt idx="9225">
                        <c:v>2.8103124999974671</c:v>
                      </c:pt>
                      <c:pt idx="9226">
                        <c:v>2.8105671296284118</c:v>
                      </c:pt>
                      <c:pt idx="9227">
                        <c:v>2.8108101851825769</c:v>
                      </c:pt>
                      <c:pt idx="9228">
                        <c:v>2.8110532407367419</c:v>
                      </c:pt>
                      <c:pt idx="9229">
                        <c:v>2.8112962962981829</c:v>
                      </c:pt>
                      <c:pt idx="9230">
                        <c:v>2.8115393518523479</c:v>
                      </c:pt>
                      <c:pt idx="9231">
                        <c:v>2.811782407406513</c:v>
                      </c:pt>
                      <c:pt idx="9232">
                        <c:v>2.812025462960678</c:v>
                      </c:pt>
                      <c:pt idx="9233">
                        <c:v>2.8122685185148431</c:v>
                      </c:pt>
                      <c:pt idx="9234">
                        <c:v>2.812511574076284</c:v>
                      </c:pt>
                      <c:pt idx="9235">
                        <c:v>2.8127546296304491</c:v>
                      </c:pt>
                      <c:pt idx="9236">
                        <c:v>2.8129976851846141</c:v>
                      </c:pt>
                      <c:pt idx="9237">
                        <c:v>2.8132407407387792</c:v>
                      </c:pt>
                      <c:pt idx="9238">
                        <c:v>2.8134837962929442</c:v>
                      </c:pt>
                      <c:pt idx="9239">
                        <c:v>2.8137268518543852</c:v>
                      </c:pt>
                      <c:pt idx="9240">
                        <c:v>2.8139699074085502</c:v>
                      </c:pt>
                      <c:pt idx="9241">
                        <c:v>2.8142129629627153</c:v>
                      </c:pt>
                      <c:pt idx="9242">
                        <c:v>2.8144560185168803</c:v>
                      </c:pt>
                      <c:pt idx="9243">
                        <c:v>2.8146990740710454</c:v>
                      </c:pt>
                      <c:pt idx="9244">
                        <c:v>2.8149421296324864</c:v>
                      </c:pt>
                      <c:pt idx="9245">
                        <c:v>2.8151851851866514</c:v>
                      </c:pt>
                      <c:pt idx="9246">
                        <c:v>2.8154282407408164</c:v>
                      </c:pt>
                      <c:pt idx="9247">
                        <c:v>2.8156712962949815</c:v>
                      </c:pt>
                      <c:pt idx="9248">
                        <c:v>2.8159143518491465</c:v>
                      </c:pt>
                      <c:pt idx="9249">
                        <c:v>2.8161574074033116</c:v>
                      </c:pt>
                      <c:pt idx="9250">
                        <c:v>2.8164004629647525</c:v>
                      </c:pt>
                      <c:pt idx="9251">
                        <c:v>2.8166435185189176</c:v>
                      </c:pt>
                      <c:pt idx="9252">
                        <c:v>2.8168865740730826</c:v>
                      </c:pt>
                      <c:pt idx="9253">
                        <c:v>2.8171296296272477</c:v>
                      </c:pt>
                      <c:pt idx="9254">
                        <c:v>2.8173726851814127</c:v>
                      </c:pt>
                      <c:pt idx="9255">
                        <c:v>2.8176157407428537</c:v>
                      </c:pt>
                      <c:pt idx="9256">
                        <c:v>2.8178587962970187</c:v>
                      </c:pt>
                      <c:pt idx="9257">
                        <c:v>2.8181018518511838</c:v>
                      </c:pt>
                      <c:pt idx="9258">
                        <c:v>2.8183449074053488</c:v>
                      </c:pt>
                      <c:pt idx="9259">
                        <c:v>2.8185879629595139</c:v>
                      </c:pt>
                      <c:pt idx="9260">
                        <c:v>2.8188310185209549</c:v>
                      </c:pt>
                      <c:pt idx="9261">
                        <c:v>2.8190740740751199</c:v>
                      </c:pt>
                      <c:pt idx="9262">
                        <c:v>2.8193171296292849</c:v>
                      </c:pt>
                      <c:pt idx="9263">
                        <c:v>2.81956018518345</c:v>
                      </c:pt>
                      <c:pt idx="9264">
                        <c:v>2.819803240737615</c:v>
                      </c:pt>
                      <c:pt idx="9265">
                        <c:v>2.820046296299056</c:v>
                      </c:pt>
                      <c:pt idx="9266">
                        <c:v>2.820289351853221</c:v>
                      </c:pt>
                      <c:pt idx="9267">
                        <c:v>2.8205324074073861</c:v>
                      </c:pt>
                      <c:pt idx="9268">
                        <c:v>2.8207754629615511</c:v>
                      </c:pt>
                      <c:pt idx="9269">
                        <c:v>2.8210185185157162</c:v>
                      </c:pt>
                      <c:pt idx="9270">
                        <c:v>2.8212615740771572</c:v>
                      </c:pt>
                      <c:pt idx="9271">
                        <c:v>2.8215046296313222</c:v>
                      </c:pt>
                      <c:pt idx="9272">
                        <c:v>2.8217476851854872</c:v>
                      </c:pt>
                      <c:pt idx="9273">
                        <c:v>2.8219907407396523</c:v>
                      </c:pt>
                      <c:pt idx="9274">
                        <c:v>2.822245370370597</c:v>
                      </c:pt>
                      <c:pt idx="9275">
                        <c:v>2.822488425924762</c:v>
                      </c:pt>
                      <c:pt idx="9276">
                        <c:v>2.8227314814789271</c:v>
                      </c:pt>
                      <c:pt idx="9277">
                        <c:v>2.8229745370330921</c:v>
                      </c:pt>
                      <c:pt idx="9278">
                        <c:v>2.8232175925945331</c:v>
                      </c:pt>
                      <c:pt idx="9279">
                        <c:v>2.8234606481486981</c:v>
                      </c:pt>
                      <c:pt idx="9280">
                        <c:v>2.8237037037028632</c:v>
                      </c:pt>
                      <c:pt idx="9281">
                        <c:v>2.8239467592570282</c:v>
                      </c:pt>
                      <c:pt idx="9282">
                        <c:v>2.8241898148111932</c:v>
                      </c:pt>
                      <c:pt idx="9283">
                        <c:v>2.8244328703726342</c:v>
                      </c:pt>
                      <c:pt idx="9284">
                        <c:v>2.8246759259267993</c:v>
                      </c:pt>
                      <c:pt idx="9285">
                        <c:v>2.8249189814809643</c:v>
                      </c:pt>
                      <c:pt idx="9286">
                        <c:v>2.8251620370351294</c:v>
                      </c:pt>
                      <c:pt idx="9287">
                        <c:v>2.8254050925892944</c:v>
                      </c:pt>
                      <c:pt idx="9288">
                        <c:v>2.8256481481507354</c:v>
                      </c:pt>
                      <c:pt idx="9289">
                        <c:v>2.8258912037049004</c:v>
                      </c:pt>
                      <c:pt idx="9290">
                        <c:v>2.8261342592590655</c:v>
                      </c:pt>
                      <c:pt idx="9291">
                        <c:v>2.8263773148132305</c:v>
                      </c:pt>
                      <c:pt idx="9292">
                        <c:v>2.8266203703673956</c:v>
                      </c:pt>
                      <c:pt idx="9293">
                        <c:v>2.8268634259288365</c:v>
                      </c:pt>
                      <c:pt idx="9294">
                        <c:v>2.8271064814830016</c:v>
                      </c:pt>
                      <c:pt idx="9295">
                        <c:v>2.8273495370371666</c:v>
                      </c:pt>
                      <c:pt idx="9296">
                        <c:v>2.8275925925913317</c:v>
                      </c:pt>
                      <c:pt idx="9297">
                        <c:v>2.8278356481454967</c:v>
                      </c:pt>
                      <c:pt idx="9298">
                        <c:v>2.8280787036996617</c:v>
                      </c:pt>
                      <c:pt idx="9299">
                        <c:v>2.8283217592611027</c:v>
                      </c:pt>
                      <c:pt idx="9300">
                        <c:v>2.8285648148152678</c:v>
                      </c:pt>
                      <c:pt idx="9301">
                        <c:v>2.8288078703694328</c:v>
                      </c:pt>
                      <c:pt idx="9302">
                        <c:v>2.8290509259235979</c:v>
                      </c:pt>
                      <c:pt idx="9303">
                        <c:v>2.8292939814777629</c:v>
                      </c:pt>
                      <c:pt idx="9304">
                        <c:v>2.8295370370392039</c:v>
                      </c:pt>
                      <c:pt idx="9305">
                        <c:v>2.8297800925933689</c:v>
                      </c:pt>
                      <c:pt idx="9306">
                        <c:v>2.830023148147534</c:v>
                      </c:pt>
                      <c:pt idx="9307">
                        <c:v>2.830266203701699</c:v>
                      </c:pt>
                      <c:pt idx="9308">
                        <c:v>2.8305092592558641</c:v>
                      </c:pt>
                      <c:pt idx="9309">
                        <c:v>2.830752314817305</c:v>
                      </c:pt>
                      <c:pt idx="9310">
                        <c:v>2.8309953703714701</c:v>
                      </c:pt>
                      <c:pt idx="9311">
                        <c:v>2.8312384259256351</c:v>
                      </c:pt>
                      <c:pt idx="9312">
                        <c:v>2.8314814814798002</c:v>
                      </c:pt>
                      <c:pt idx="9313">
                        <c:v>2.8317245370339652</c:v>
                      </c:pt>
                      <c:pt idx="9314">
                        <c:v>2.8319675925954062</c:v>
                      </c:pt>
                      <c:pt idx="9315">
                        <c:v>2.8322106481495712</c:v>
                      </c:pt>
                      <c:pt idx="9316">
                        <c:v>2.8324537037037363</c:v>
                      </c:pt>
                      <c:pt idx="9317">
                        <c:v>2.8326967592579013</c:v>
                      </c:pt>
                      <c:pt idx="9318">
                        <c:v>2.8329398148120664</c:v>
                      </c:pt>
                      <c:pt idx="9319">
                        <c:v>2.8331828703735074</c:v>
                      </c:pt>
                      <c:pt idx="9320">
                        <c:v>2.8334259259276724</c:v>
                      </c:pt>
                      <c:pt idx="9321">
                        <c:v>2.8336689814818374</c:v>
                      </c:pt>
                      <c:pt idx="9322">
                        <c:v>2.8339120370360025</c:v>
                      </c:pt>
                      <c:pt idx="9323">
                        <c:v>2.8341666666669472</c:v>
                      </c:pt>
                      <c:pt idx="9324">
                        <c:v>2.8344097222211122</c:v>
                      </c:pt>
                      <c:pt idx="9325">
                        <c:v>2.8346527777752772</c:v>
                      </c:pt>
                      <c:pt idx="9326">
                        <c:v>2.8348958333294423</c:v>
                      </c:pt>
                      <c:pt idx="9327">
                        <c:v>2.8351388888908833</c:v>
                      </c:pt>
                      <c:pt idx="9328">
                        <c:v>2.8353819444450483</c:v>
                      </c:pt>
                      <c:pt idx="9329">
                        <c:v>2.8356249999992134</c:v>
                      </c:pt>
                      <c:pt idx="9330">
                        <c:v>2.8358680555533784</c:v>
                      </c:pt>
                      <c:pt idx="9331">
                        <c:v>2.8361111111075434</c:v>
                      </c:pt>
                      <c:pt idx="9332">
                        <c:v>2.8363541666689844</c:v>
                      </c:pt>
                      <c:pt idx="9333">
                        <c:v>2.8365972222231495</c:v>
                      </c:pt>
                      <c:pt idx="9334">
                        <c:v>2.8368402777773145</c:v>
                      </c:pt>
                      <c:pt idx="9335">
                        <c:v>2.8370833333314796</c:v>
                      </c:pt>
                      <c:pt idx="9336">
                        <c:v>2.8373263888856446</c:v>
                      </c:pt>
                      <c:pt idx="9337">
                        <c:v>2.8375694444470856</c:v>
                      </c:pt>
                      <c:pt idx="9338">
                        <c:v>2.8378125000012506</c:v>
                      </c:pt>
                      <c:pt idx="9339">
                        <c:v>2.8380555555554157</c:v>
                      </c:pt>
                      <c:pt idx="9340">
                        <c:v>2.8382986111095807</c:v>
                      </c:pt>
                      <c:pt idx="9341">
                        <c:v>2.8385416666637457</c:v>
                      </c:pt>
                      <c:pt idx="9342">
                        <c:v>2.8387847222251867</c:v>
                      </c:pt>
                      <c:pt idx="9343">
                        <c:v>2.8390277777793518</c:v>
                      </c:pt>
                      <c:pt idx="9344">
                        <c:v>2.8392708333335168</c:v>
                      </c:pt>
                      <c:pt idx="9345">
                        <c:v>2.8395138888876819</c:v>
                      </c:pt>
                      <c:pt idx="9346">
                        <c:v>2.8397569444418469</c:v>
                      </c:pt>
                      <c:pt idx="9347">
                        <c:v>2.8399999999960119</c:v>
                      </c:pt>
                      <c:pt idx="9348">
                        <c:v>2.8402430555574529</c:v>
                      </c:pt>
                      <c:pt idx="9349">
                        <c:v>2.840486111111618</c:v>
                      </c:pt>
                      <c:pt idx="9350">
                        <c:v>2.840729166665783</c:v>
                      </c:pt>
                      <c:pt idx="9351">
                        <c:v>2.8409722222199481</c:v>
                      </c:pt>
                      <c:pt idx="9352">
                        <c:v>2.8412152777741131</c:v>
                      </c:pt>
                      <c:pt idx="9353">
                        <c:v>2.8414583333355541</c:v>
                      </c:pt>
                      <c:pt idx="9354">
                        <c:v>2.8417013888897191</c:v>
                      </c:pt>
                      <c:pt idx="9355">
                        <c:v>2.8419444444438842</c:v>
                      </c:pt>
                      <c:pt idx="9356">
                        <c:v>2.8421874999980492</c:v>
                      </c:pt>
                      <c:pt idx="9357">
                        <c:v>2.8424305555522142</c:v>
                      </c:pt>
                      <c:pt idx="9358">
                        <c:v>2.8426736111136552</c:v>
                      </c:pt>
                      <c:pt idx="9359">
                        <c:v>2.8429166666678203</c:v>
                      </c:pt>
                      <c:pt idx="9360">
                        <c:v>2.8431597222219853</c:v>
                      </c:pt>
                      <c:pt idx="9361">
                        <c:v>2.8434027777761504</c:v>
                      </c:pt>
                      <c:pt idx="9362">
                        <c:v>2.8436458333303154</c:v>
                      </c:pt>
                      <c:pt idx="9363">
                        <c:v>2.8438888888917564</c:v>
                      </c:pt>
                      <c:pt idx="9364">
                        <c:v>2.8441319444459214</c:v>
                      </c:pt>
                      <c:pt idx="9365">
                        <c:v>2.8443750000000865</c:v>
                      </c:pt>
                      <c:pt idx="9366">
                        <c:v>2.8446180555542515</c:v>
                      </c:pt>
                      <c:pt idx="9367">
                        <c:v>2.8448611111084166</c:v>
                      </c:pt>
                      <c:pt idx="9368">
                        <c:v>2.8451041666625816</c:v>
                      </c:pt>
                      <c:pt idx="9369">
                        <c:v>2.8453472222240226</c:v>
                      </c:pt>
                      <c:pt idx="9370">
                        <c:v>2.8455902777781876</c:v>
                      </c:pt>
                      <c:pt idx="9371">
                        <c:v>2.8458449074091323</c:v>
                      </c:pt>
                      <c:pt idx="9372">
                        <c:v>2.8460879629632974</c:v>
                      </c:pt>
                      <c:pt idx="9373">
                        <c:v>2.8463310185174624</c:v>
                      </c:pt>
                      <c:pt idx="9374">
                        <c:v>2.8465740740716274</c:v>
                      </c:pt>
                      <c:pt idx="9375">
                        <c:v>2.8468171296257925</c:v>
                      </c:pt>
                      <c:pt idx="9376">
                        <c:v>2.8470601851872335</c:v>
                      </c:pt>
                      <c:pt idx="9377">
                        <c:v>2.8473032407413985</c:v>
                      </c:pt>
                      <c:pt idx="9378">
                        <c:v>2.8475462962955636</c:v>
                      </c:pt>
                      <c:pt idx="9379">
                        <c:v>2.8477893518497286</c:v>
                      </c:pt>
                      <c:pt idx="9380">
                        <c:v>2.8480324074038936</c:v>
                      </c:pt>
                      <c:pt idx="9381">
                        <c:v>2.8482754629653346</c:v>
                      </c:pt>
                      <c:pt idx="9382">
                        <c:v>2.8485185185194997</c:v>
                      </c:pt>
                      <c:pt idx="9383">
                        <c:v>2.8487615740736647</c:v>
                      </c:pt>
                      <c:pt idx="9384">
                        <c:v>2.8490046296278297</c:v>
                      </c:pt>
                      <c:pt idx="9385">
                        <c:v>2.8492476851819948</c:v>
                      </c:pt>
                      <c:pt idx="9386">
                        <c:v>2.8494907407434358</c:v>
                      </c:pt>
                      <c:pt idx="9387">
                        <c:v>2.8497337962976008</c:v>
                      </c:pt>
                      <c:pt idx="9388">
                        <c:v>2.8499768518517659</c:v>
                      </c:pt>
                      <c:pt idx="9389">
                        <c:v>2.8502199074059309</c:v>
                      </c:pt>
                      <c:pt idx="9390">
                        <c:v>2.8504629629600959</c:v>
                      </c:pt>
                      <c:pt idx="9391">
                        <c:v>2.8507060185215369</c:v>
                      </c:pt>
                      <c:pt idx="9392">
                        <c:v>2.850949074075702</c:v>
                      </c:pt>
                      <c:pt idx="9393">
                        <c:v>2.851192129629867</c:v>
                      </c:pt>
                      <c:pt idx="9394">
                        <c:v>2.8514351851840321</c:v>
                      </c:pt>
                      <c:pt idx="9395">
                        <c:v>2.8516782407381971</c:v>
                      </c:pt>
                      <c:pt idx="9396">
                        <c:v>2.8519212962923621</c:v>
                      </c:pt>
                      <c:pt idx="9397">
                        <c:v>2.8521643518538031</c:v>
                      </c:pt>
                      <c:pt idx="9398">
                        <c:v>2.8524074074079682</c:v>
                      </c:pt>
                      <c:pt idx="9399">
                        <c:v>2.8526504629621332</c:v>
                      </c:pt>
                      <c:pt idx="9400">
                        <c:v>2.8528935185162982</c:v>
                      </c:pt>
                      <c:pt idx="9401">
                        <c:v>2.8531365740704633</c:v>
                      </c:pt>
                      <c:pt idx="9402">
                        <c:v>2.8533796296319043</c:v>
                      </c:pt>
                      <c:pt idx="9403">
                        <c:v>2.8536226851860693</c:v>
                      </c:pt>
                      <c:pt idx="9404">
                        <c:v>2.8538657407402344</c:v>
                      </c:pt>
                      <c:pt idx="9405">
                        <c:v>2.8541087962943994</c:v>
                      </c:pt>
                      <c:pt idx="9406">
                        <c:v>2.8543518518485644</c:v>
                      </c:pt>
                      <c:pt idx="9407">
                        <c:v>2.8545949074100054</c:v>
                      </c:pt>
                      <c:pt idx="9408">
                        <c:v>2.8548379629641705</c:v>
                      </c:pt>
                      <c:pt idx="9409">
                        <c:v>2.8550810185183355</c:v>
                      </c:pt>
                      <c:pt idx="9410">
                        <c:v>2.8553240740725006</c:v>
                      </c:pt>
                      <c:pt idx="9411">
                        <c:v>2.8555671296266656</c:v>
                      </c:pt>
                      <c:pt idx="9412">
                        <c:v>2.8558101851881066</c:v>
                      </c:pt>
                      <c:pt idx="9413">
                        <c:v>2.8560532407422716</c:v>
                      </c:pt>
                      <c:pt idx="9414">
                        <c:v>2.8562962962964367</c:v>
                      </c:pt>
                      <c:pt idx="9415">
                        <c:v>2.8565393518506017</c:v>
                      </c:pt>
                      <c:pt idx="9416">
                        <c:v>2.8567824074047667</c:v>
                      </c:pt>
                      <c:pt idx="9417">
                        <c:v>2.8570254629589318</c:v>
                      </c:pt>
                      <c:pt idx="9418">
                        <c:v>2.8572685185203728</c:v>
                      </c:pt>
                      <c:pt idx="9419">
                        <c:v>2.8575231481440415</c:v>
                      </c:pt>
                      <c:pt idx="9420">
                        <c:v>2.8577662037054825</c:v>
                      </c:pt>
                      <c:pt idx="9421">
                        <c:v>2.8580092592596475</c:v>
                      </c:pt>
                      <c:pt idx="9422">
                        <c:v>2.8582523148138126</c:v>
                      </c:pt>
                      <c:pt idx="9423">
                        <c:v>2.8584953703679776</c:v>
                      </c:pt>
                      <c:pt idx="9424">
                        <c:v>2.8587384259221427</c:v>
                      </c:pt>
                      <c:pt idx="9425">
                        <c:v>2.8589814814835837</c:v>
                      </c:pt>
                      <c:pt idx="9426">
                        <c:v>2.8592245370377487</c:v>
                      </c:pt>
                      <c:pt idx="9427">
                        <c:v>2.8594675925919137</c:v>
                      </c:pt>
                      <c:pt idx="9428">
                        <c:v>2.8597106481460788</c:v>
                      </c:pt>
                      <c:pt idx="9429">
                        <c:v>2.8599537037002438</c:v>
                      </c:pt>
                      <c:pt idx="9430">
                        <c:v>2.8601967592616848</c:v>
                      </c:pt>
                      <c:pt idx="9431">
                        <c:v>2.8604398148158499</c:v>
                      </c:pt>
                      <c:pt idx="9432">
                        <c:v>2.8606828703700149</c:v>
                      </c:pt>
                      <c:pt idx="9433">
                        <c:v>2.8609259259241799</c:v>
                      </c:pt>
                      <c:pt idx="9434">
                        <c:v>2.861168981478345</c:v>
                      </c:pt>
                      <c:pt idx="9435">
                        <c:v>2.861412037039786</c:v>
                      </c:pt>
                      <c:pt idx="9436">
                        <c:v>2.861655092593951</c:v>
                      </c:pt>
                      <c:pt idx="9437">
                        <c:v>2.8618981481481161</c:v>
                      </c:pt>
                      <c:pt idx="9438">
                        <c:v>2.8621412037022811</c:v>
                      </c:pt>
                      <c:pt idx="9439">
                        <c:v>2.8623842592564461</c:v>
                      </c:pt>
                      <c:pt idx="9440">
                        <c:v>2.8626273148178871</c:v>
                      </c:pt>
                      <c:pt idx="9441">
                        <c:v>2.8628703703720522</c:v>
                      </c:pt>
                      <c:pt idx="9442">
                        <c:v>2.8631134259262172</c:v>
                      </c:pt>
                      <c:pt idx="9443">
                        <c:v>2.8633564814803822</c:v>
                      </c:pt>
                      <c:pt idx="9444">
                        <c:v>2.8635995370345473</c:v>
                      </c:pt>
                      <c:pt idx="9445">
                        <c:v>2.8638425925887123</c:v>
                      </c:pt>
                      <c:pt idx="9446">
                        <c:v>2.8640856481501533</c:v>
                      </c:pt>
                      <c:pt idx="9447">
                        <c:v>2.8643287037043184</c:v>
                      </c:pt>
                      <c:pt idx="9448">
                        <c:v>2.8645717592584834</c:v>
                      </c:pt>
                      <c:pt idx="9449">
                        <c:v>2.8648148148126484</c:v>
                      </c:pt>
                      <c:pt idx="9450">
                        <c:v>2.8650578703668135</c:v>
                      </c:pt>
                      <c:pt idx="9451">
                        <c:v>2.8653009259282545</c:v>
                      </c:pt>
                      <c:pt idx="9452">
                        <c:v>2.8655439814824195</c:v>
                      </c:pt>
                      <c:pt idx="9453">
                        <c:v>2.8657870370365846</c:v>
                      </c:pt>
                      <c:pt idx="9454">
                        <c:v>2.8660300925907496</c:v>
                      </c:pt>
                      <c:pt idx="9455">
                        <c:v>2.8662731481449146</c:v>
                      </c:pt>
                      <c:pt idx="9456">
                        <c:v>2.8665162037063556</c:v>
                      </c:pt>
                      <c:pt idx="9457">
                        <c:v>2.8667592592605207</c:v>
                      </c:pt>
                      <c:pt idx="9458">
                        <c:v>2.8670023148146857</c:v>
                      </c:pt>
                      <c:pt idx="9459">
                        <c:v>2.8672453703688507</c:v>
                      </c:pt>
                      <c:pt idx="9460">
                        <c:v>2.8674884259230158</c:v>
                      </c:pt>
                      <c:pt idx="9461">
                        <c:v>2.8677314814844568</c:v>
                      </c:pt>
                      <c:pt idx="9462">
                        <c:v>2.8679745370386218</c:v>
                      </c:pt>
                      <c:pt idx="9463">
                        <c:v>2.8682175925927869</c:v>
                      </c:pt>
                      <c:pt idx="9464">
                        <c:v>2.8684606481469519</c:v>
                      </c:pt>
                      <c:pt idx="9465">
                        <c:v>2.8687037037011169</c:v>
                      </c:pt>
                      <c:pt idx="9466">
                        <c:v>2.868946759255282</c:v>
                      </c:pt>
                      <c:pt idx="9467">
                        <c:v>2.869189814816723</c:v>
                      </c:pt>
                      <c:pt idx="9468">
                        <c:v>2.8694444444403917</c:v>
                      </c:pt>
                      <c:pt idx="9469">
                        <c:v>2.8696875000018327</c:v>
                      </c:pt>
                      <c:pt idx="9470">
                        <c:v>2.8699305555559977</c:v>
                      </c:pt>
                      <c:pt idx="9471">
                        <c:v>2.8701736111101628</c:v>
                      </c:pt>
                      <c:pt idx="9472">
                        <c:v>2.8704166666643278</c:v>
                      </c:pt>
                      <c:pt idx="9473">
                        <c:v>2.8706597222184929</c:v>
                      </c:pt>
                      <c:pt idx="9474">
                        <c:v>2.8709027777799339</c:v>
                      </c:pt>
                      <c:pt idx="9475">
                        <c:v>2.8711458333340989</c:v>
                      </c:pt>
                      <c:pt idx="9476">
                        <c:v>2.8713888888882639</c:v>
                      </c:pt>
                      <c:pt idx="9477">
                        <c:v>2.871631944442429</c:v>
                      </c:pt>
                      <c:pt idx="9478">
                        <c:v>2.871874999996594</c:v>
                      </c:pt>
                      <c:pt idx="9479">
                        <c:v>2.872118055558035</c:v>
                      </c:pt>
                      <c:pt idx="9480">
                        <c:v>2.8723611111122</c:v>
                      </c:pt>
                      <c:pt idx="9481">
                        <c:v>2.8726041666663651</c:v>
                      </c:pt>
                      <c:pt idx="9482">
                        <c:v>2.8728472222205301</c:v>
                      </c:pt>
                      <c:pt idx="9483">
                        <c:v>2.8730902777746952</c:v>
                      </c:pt>
                      <c:pt idx="9484">
                        <c:v>2.8733333333361362</c:v>
                      </c:pt>
                      <c:pt idx="9485">
                        <c:v>2.8735763888903012</c:v>
                      </c:pt>
                      <c:pt idx="9486">
                        <c:v>2.8738194444444662</c:v>
                      </c:pt>
                      <c:pt idx="9487">
                        <c:v>2.8740624999986313</c:v>
                      </c:pt>
                      <c:pt idx="9488">
                        <c:v>2.8743055555527963</c:v>
                      </c:pt>
                      <c:pt idx="9489">
                        <c:v>2.8745486111142373</c:v>
                      </c:pt>
                      <c:pt idx="9490">
                        <c:v>2.8747916666684024</c:v>
                      </c:pt>
                      <c:pt idx="9491">
                        <c:v>2.8750347222225674</c:v>
                      </c:pt>
                      <c:pt idx="9492">
                        <c:v>2.8752777777767324</c:v>
                      </c:pt>
                      <c:pt idx="9493">
                        <c:v>2.8755208333308975</c:v>
                      </c:pt>
                      <c:pt idx="9494">
                        <c:v>2.8757638888850625</c:v>
                      </c:pt>
                      <c:pt idx="9495">
                        <c:v>2.8760069444465035</c:v>
                      </c:pt>
                      <c:pt idx="9496">
                        <c:v>2.8762500000006685</c:v>
                      </c:pt>
                      <c:pt idx="9497">
                        <c:v>2.8764930555548336</c:v>
                      </c:pt>
                      <c:pt idx="9498">
                        <c:v>2.8767361111089986</c:v>
                      </c:pt>
                      <c:pt idx="9499">
                        <c:v>2.8769791666631637</c:v>
                      </c:pt>
                      <c:pt idx="9500">
                        <c:v>2.8772222222246047</c:v>
                      </c:pt>
                      <c:pt idx="9501">
                        <c:v>2.8774652777787697</c:v>
                      </c:pt>
                      <c:pt idx="9502">
                        <c:v>2.8777083333329347</c:v>
                      </c:pt>
                      <c:pt idx="9503">
                        <c:v>2.8779513888870998</c:v>
                      </c:pt>
                      <c:pt idx="9504">
                        <c:v>2.8781944444412648</c:v>
                      </c:pt>
                      <c:pt idx="9505">
                        <c:v>2.8784375000027058</c:v>
                      </c:pt>
                      <c:pt idx="9506">
                        <c:v>2.8786805555568709</c:v>
                      </c:pt>
                      <c:pt idx="9507">
                        <c:v>2.8789236111110359</c:v>
                      </c:pt>
                      <c:pt idx="9508">
                        <c:v>2.8791666666652009</c:v>
                      </c:pt>
                      <c:pt idx="9509">
                        <c:v>2.879409722219366</c:v>
                      </c:pt>
                      <c:pt idx="9510">
                        <c:v>2.879652777780807</c:v>
                      </c:pt>
                      <c:pt idx="9511">
                        <c:v>2.879895833334972</c:v>
                      </c:pt>
                      <c:pt idx="9512">
                        <c:v>2.880138888889137</c:v>
                      </c:pt>
                      <c:pt idx="9513">
                        <c:v>2.8803819444433021</c:v>
                      </c:pt>
                      <c:pt idx="9514">
                        <c:v>2.8806249999974671</c:v>
                      </c:pt>
                      <c:pt idx="9515">
                        <c:v>2.8808680555516322</c:v>
                      </c:pt>
                      <c:pt idx="9516">
                        <c:v>2.8811226851825769</c:v>
                      </c:pt>
                      <c:pt idx="9517">
                        <c:v>2.8813657407367419</c:v>
                      </c:pt>
                      <c:pt idx="9518">
                        <c:v>2.8816087962981829</c:v>
                      </c:pt>
                      <c:pt idx="9519">
                        <c:v>2.8818518518523479</c:v>
                      </c:pt>
                      <c:pt idx="9520">
                        <c:v>2.882094907406513</c:v>
                      </c:pt>
                      <c:pt idx="9521">
                        <c:v>2.882337962960678</c:v>
                      </c:pt>
                      <c:pt idx="9522">
                        <c:v>2.8825810185148431</c:v>
                      </c:pt>
                      <c:pt idx="9523">
                        <c:v>2.882824074076284</c:v>
                      </c:pt>
                      <c:pt idx="9524">
                        <c:v>2.8830671296304491</c:v>
                      </c:pt>
                      <c:pt idx="9525">
                        <c:v>2.8833101851846141</c:v>
                      </c:pt>
                      <c:pt idx="9526">
                        <c:v>2.8835532407387792</c:v>
                      </c:pt>
                      <c:pt idx="9527">
                        <c:v>2.8837962962929442</c:v>
                      </c:pt>
                      <c:pt idx="9528">
                        <c:v>2.8840393518543852</c:v>
                      </c:pt>
                      <c:pt idx="9529">
                        <c:v>2.8842824074085502</c:v>
                      </c:pt>
                      <c:pt idx="9530">
                        <c:v>2.8845254629627153</c:v>
                      </c:pt>
                      <c:pt idx="9531">
                        <c:v>2.8847685185168803</c:v>
                      </c:pt>
                      <c:pt idx="9532">
                        <c:v>2.8850115740710454</c:v>
                      </c:pt>
                      <c:pt idx="9533">
                        <c:v>2.8852546296324864</c:v>
                      </c:pt>
                      <c:pt idx="9534">
                        <c:v>2.8854976851866514</c:v>
                      </c:pt>
                      <c:pt idx="9535">
                        <c:v>2.8857407407408164</c:v>
                      </c:pt>
                      <c:pt idx="9536">
                        <c:v>2.8859837962949815</c:v>
                      </c:pt>
                      <c:pt idx="9537">
                        <c:v>2.8862268518491465</c:v>
                      </c:pt>
                      <c:pt idx="9538">
                        <c:v>2.8864699074033116</c:v>
                      </c:pt>
                      <c:pt idx="9539">
                        <c:v>2.8867129629647525</c:v>
                      </c:pt>
                      <c:pt idx="9540">
                        <c:v>2.8869560185189176</c:v>
                      </c:pt>
                      <c:pt idx="9541">
                        <c:v>2.8871990740730826</c:v>
                      </c:pt>
                      <c:pt idx="9542">
                        <c:v>2.8874421296272477</c:v>
                      </c:pt>
                      <c:pt idx="9543">
                        <c:v>2.8876851851814127</c:v>
                      </c:pt>
                      <c:pt idx="9544">
                        <c:v>2.8879282407428537</c:v>
                      </c:pt>
                      <c:pt idx="9545">
                        <c:v>2.8881712962970187</c:v>
                      </c:pt>
                      <c:pt idx="9546">
                        <c:v>2.8884143518511838</c:v>
                      </c:pt>
                      <c:pt idx="9547">
                        <c:v>2.8886574074053488</c:v>
                      </c:pt>
                      <c:pt idx="9548">
                        <c:v>2.8889004629595139</c:v>
                      </c:pt>
                      <c:pt idx="9549">
                        <c:v>2.8891435185209549</c:v>
                      </c:pt>
                      <c:pt idx="9550">
                        <c:v>2.8893865740751199</c:v>
                      </c:pt>
                      <c:pt idx="9551">
                        <c:v>2.8896296296292849</c:v>
                      </c:pt>
                      <c:pt idx="9552">
                        <c:v>2.88987268518345</c:v>
                      </c:pt>
                      <c:pt idx="9553">
                        <c:v>2.890115740737615</c:v>
                      </c:pt>
                      <c:pt idx="9554">
                        <c:v>2.890358796299056</c:v>
                      </c:pt>
                      <c:pt idx="9555">
                        <c:v>2.890601851853221</c:v>
                      </c:pt>
                      <c:pt idx="9556">
                        <c:v>2.8908449074073861</c:v>
                      </c:pt>
                      <c:pt idx="9557">
                        <c:v>2.8910879629615511</c:v>
                      </c:pt>
                      <c:pt idx="9558">
                        <c:v>2.8913310185157162</c:v>
                      </c:pt>
                      <c:pt idx="9559">
                        <c:v>2.8915740740771572</c:v>
                      </c:pt>
                      <c:pt idx="9560">
                        <c:v>2.8918171296313222</c:v>
                      </c:pt>
                      <c:pt idx="9561">
                        <c:v>2.8920601851854872</c:v>
                      </c:pt>
                      <c:pt idx="9562">
                        <c:v>2.8923032407396523</c:v>
                      </c:pt>
                      <c:pt idx="9563">
                        <c:v>2.8925462962938173</c:v>
                      </c:pt>
                      <c:pt idx="9564">
                        <c:v>2.8927893518479824</c:v>
                      </c:pt>
                      <c:pt idx="9565">
                        <c:v>2.8930439814789271</c:v>
                      </c:pt>
                      <c:pt idx="9566">
                        <c:v>2.8932870370330921</c:v>
                      </c:pt>
                      <c:pt idx="9567">
                        <c:v>2.8935300925945331</c:v>
                      </c:pt>
                      <c:pt idx="9568">
                        <c:v>2.8937731481486981</c:v>
                      </c:pt>
                      <c:pt idx="9569">
                        <c:v>2.8940162037028632</c:v>
                      </c:pt>
                      <c:pt idx="9570">
                        <c:v>2.8942592592570282</c:v>
                      </c:pt>
                      <c:pt idx="9571">
                        <c:v>2.8945023148111932</c:v>
                      </c:pt>
                      <c:pt idx="9572">
                        <c:v>2.8947453703726342</c:v>
                      </c:pt>
                      <c:pt idx="9573">
                        <c:v>2.8949884259267993</c:v>
                      </c:pt>
                      <c:pt idx="9574">
                        <c:v>2.8952314814809643</c:v>
                      </c:pt>
                      <c:pt idx="9575">
                        <c:v>2.8954745370351294</c:v>
                      </c:pt>
                      <c:pt idx="9576">
                        <c:v>2.8957175925892944</c:v>
                      </c:pt>
                      <c:pt idx="9577">
                        <c:v>2.8959606481507354</c:v>
                      </c:pt>
                      <c:pt idx="9578">
                        <c:v>2.8962037037049004</c:v>
                      </c:pt>
                      <c:pt idx="9579">
                        <c:v>2.8964467592590655</c:v>
                      </c:pt>
                      <c:pt idx="9580">
                        <c:v>2.8966898148132305</c:v>
                      </c:pt>
                      <c:pt idx="9581">
                        <c:v>2.8969328703673956</c:v>
                      </c:pt>
                      <c:pt idx="9582">
                        <c:v>2.8971759259288365</c:v>
                      </c:pt>
                      <c:pt idx="9583">
                        <c:v>2.8974189814830016</c:v>
                      </c:pt>
                      <c:pt idx="9584">
                        <c:v>2.8976620370371666</c:v>
                      </c:pt>
                      <c:pt idx="9585">
                        <c:v>2.8979050925913317</c:v>
                      </c:pt>
                      <c:pt idx="9586">
                        <c:v>2.8981481481454967</c:v>
                      </c:pt>
                      <c:pt idx="9587">
                        <c:v>2.8983912036996617</c:v>
                      </c:pt>
                      <c:pt idx="9588">
                        <c:v>2.8986342592611027</c:v>
                      </c:pt>
                      <c:pt idx="9589">
                        <c:v>2.8988773148152678</c:v>
                      </c:pt>
                      <c:pt idx="9590">
                        <c:v>2.8991203703694328</c:v>
                      </c:pt>
                      <c:pt idx="9591">
                        <c:v>2.8993634259235979</c:v>
                      </c:pt>
                      <c:pt idx="9592">
                        <c:v>2.8996064814777629</c:v>
                      </c:pt>
                      <c:pt idx="9593">
                        <c:v>2.8998495370392039</c:v>
                      </c:pt>
                      <c:pt idx="9594">
                        <c:v>2.9000925925933689</c:v>
                      </c:pt>
                      <c:pt idx="9595">
                        <c:v>2.900335648147534</c:v>
                      </c:pt>
                      <c:pt idx="9596">
                        <c:v>2.900578703701699</c:v>
                      </c:pt>
                      <c:pt idx="9597">
                        <c:v>2.9008217592558641</c:v>
                      </c:pt>
                      <c:pt idx="9598">
                        <c:v>2.901064814817305</c:v>
                      </c:pt>
                      <c:pt idx="9599">
                        <c:v>2.9013078703714701</c:v>
                      </c:pt>
                      <c:pt idx="9600">
                        <c:v>2.9015509259256351</c:v>
                      </c:pt>
                      <c:pt idx="9601">
                        <c:v>2.9017939814798002</c:v>
                      </c:pt>
                      <c:pt idx="9602">
                        <c:v>2.9020370370339652</c:v>
                      </c:pt>
                      <c:pt idx="9603">
                        <c:v>2.9022800925954062</c:v>
                      </c:pt>
                      <c:pt idx="9604">
                        <c:v>2.9025231481495712</c:v>
                      </c:pt>
                      <c:pt idx="9605">
                        <c:v>2.9027662037037363</c:v>
                      </c:pt>
                      <c:pt idx="9606">
                        <c:v>2.9030092592579013</c:v>
                      </c:pt>
                      <c:pt idx="9607">
                        <c:v>2.9032523148120664</c:v>
                      </c:pt>
                      <c:pt idx="9608">
                        <c:v>2.9034953703735074</c:v>
                      </c:pt>
                      <c:pt idx="9609">
                        <c:v>2.9037384259276724</c:v>
                      </c:pt>
                      <c:pt idx="9610">
                        <c:v>2.9039814814818374</c:v>
                      </c:pt>
                      <c:pt idx="9611">
                        <c:v>2.9042245370360025</c:v>
                      </c:pt>
                      <c:pt idx="9612">
                        <c:v>2.9044675925901675</c:v>
                      </c:pt>
                      <c:pt idx="9613">
                        <c:v>2.9047222222211122</c:v>
                      </c:pt>
                      <c:pt idx="9614">
                        <c:v>2.9049652777752772</c:v>
                      </c:pt>
                      <c:pt idx="9615">
                        <c:v>2.9052083333294423</c:v>
                      </c:pt>
                      <c:pt idx="9616">
                        <c:v>2.9054513888908833</c:v>
                      </c:pt>
                      <c:pt idx="9617">
                        <c:v>2.9056944444450483</c:v>
                      </c:pt>
                      <c:pt idx="9618">
                        <c:v>2.9059374999992134</c:v>
                      </c:pt>
                      <c:pt idx="9619">
                        <c:v>2.9061805555533784</c:v>
                      </c:pt>
                      <c:pt idx="9620">
                        <c:v>2.9064236111075434</c:v>
                      </c:pt>
                      <c:pt idx="9621">
                        <c:v>2.9066666666689844</c:v>
                      </c:pt>
                      <c:pt idx="9622">
                        <c:v>2.9069097222231495</c:v>
                      </c:pt>
                      <c:pt idx="9623">
                        <c:v>2.9071527777773145</c:v>
                      </c:pt>
                      <c:pt idx="9624">
                        <c:v>2.9073958333314796</c:v>
                      </c:pt>
                      <c:pt idx="9625">
                        <c:v>2.9076388888856446</c:v>
                      </c:pt>
                      <c:pt idx="9626">
                        <c:v>2.9078819444470856</c:v>
                      </c:pt>
                      <c:pt idx="9627">
                        <c:v>2.9081250000012506</c:v>
                      </c:pt>
                      <c:pt idx="9628">
                        <c:v>2.9083680555554157</c:v>
                      </c:pt>
                      <c:pt idx="9629">
                        <c:v>2.9086111111095807</c:v>
                      </c:pt>
                      <c:pt idx="9630">
                        <c:v>2.9088541666637457</c:v>
                      </c:pt>
                      <c:pt idx="9631">
                        <c:v>2.9090972222251867</c:v>
                      </c:pt>
                      <c:pt idx="9632">
                        <c:v>2.9093402777793518</c:v>
                      </c:pt>
                      <c:pt idx="9633">
                        <c:v>2.9095833333335168</c:v>
                      </c:pt>
                      <c:pt idx="9634">
                        <c:v>2.9098263888876819</c:v>
                      </c:pt>
                      <c:pt idx="9635">
                        <c:v>2.9100694444418469</c:v>
                      </c:pt>
                      <c:pt idx="9636">
                        <c:v>2.9103124999960119</c:v>
                      </c:pt>
                      <c:pt idx="9637">
                        <c:v>2.9105555555574529</c:v>
                      </c:pt>
                      <c:pt idx="9638">
                        <c:v>2.910798611111618</c:v>
                      </c:pt>
                      <c:pt idx="9639">
                        <c:v>2.911041666665783</c:v>
                      </c:pt>
                      <c:pt idx="9640">
                        <c:v>2.9112847222199481</c:v>
                      </c:pt>
                      <c:pt idx="9641">
                        <c:v>2.9115277777741131</c:v>
                      </c:pt>
                      <c:pt idx="9642">
                        <c:v>2.9117708333355541</c:v>
                      </c:pt>
                      <c:pt idx="9643">
                        <c:v>2.9120138888897191</c:v>
                      </c:pt>
                      <c:pt idx="9644">
                        <c:v>2.9122569444438842</c:v>
                      </c:pt>
                      <c:pt idx="9645">
                        <c:v>2.9124999999980492</c:v>
                      </c:pt>
                      <c:pt idx="9646">
                        <c:v>2.9127430555522142</c:v>
                      </c:pt>
                      <c:pt idx="9647">
                        <c:v>2.9129861111136552</c:v>
                      </c:pt>
                      <c:pt idx="9648">
                        <c:v>2.9132291666678203</c:v>
                      </c:pt>
                      <c:pt idx="9649">
                        <c:v>2.9134722222219853</c:v>
                      </c:pt>
                      <c:pt idx="9650">
                        <c:v>2.9137152777761504</c:v>
                      </c:pt>
                      <c:pt idx="9651">
                        <c:v>2.9139583333303154</c:v>
                      </c:pt>
                      <c:pt idx="9652">
                        <c:v>2.9142013888917564</c:v>
                      </c:pt>
                      <c:pt idx="9653">
                        <c:v>2.9144444444459214</c:v>
                      </c:pt>
                      <c:pt idx="9654">
                        <c:v>2.9146875000000865</c:v>
                      </c:pt>
                      <c:pt idx="9655">
                        <c:v>2.9149305555542515</c:v>
                      </c:pt>
                      <c:pt idx="9656">
                        <c:v>2.9151736111084166</c:v>
                      </c:pt>
                      <c:pt idx="9657">
                        <c:v>2.9154166666625816</c:v>
                      </c:pt>
                      <c:pt idx="9658">
                        <c:v>2.9156597222240226</c:v>
                      </c:pt>
                      <c:pt idx="9659">
                        <c:v>2.9159027777781876</c:v>
                      </c:pt>
                      <c:pt idx="9660">
                        <c:v>2.9161458333323527</c:v>
                      </c:pt>
                      <c:pt idx="9661">
                        <c:v>2.9163888888865177</c:v>
                      </c:pt>
                      <c:pt idx="9662">
                        <c:v>2.9166435185174624</c:v>
                      </c:pt>
                      <c:pt idx="9663">
                        <c:v>2.9168865740716274</c:v>
                      </c:pt>
                      <c:pt idx="9664">
                        <c:v>2.9171296296257925</c:v>
                      </c:pt>
                      <c:pt idx="9665">
                        <c:v>2.9173726851872335</c:v>
                      </c:pt>
                      <c:pt idx="9666">
                        <c:v>2.9176157407413985</c:v>
                      </c:pt>
                      <c:pt idx="9667">
                        <c:v>2.9178587962955636</c:v>
                      </c:pt>
                      <c:pt idx="9668">
                        <c:v>2.9181018518497286</c:v>
                      </c:pt>
                      <c:pt idx="9669">
                        <c:v>2.9183449074038936</c:v>
                      </c:pt>
                      <c:pt idx="9670">
                        <c:v>2.9185879629653346</c:v>
                      </c:pt>
                      <c:pt idx="9671">
                        <c:v>2.9188310185194997</c:v>
                      </c:pt>
                      <c:pt idx="9672">
                        <c:v>2.9190740740736647</c:v>
                      </c:pt>
                      <c:pt idx="9673">
                        <c:v>2.9193171296278297</c:v>
                      </c:pt>
                      <c:pt idx="9674">
                        <c:v>2.9195601851819948</c:v>
                      </c:pt>
                      <c:pt idx="9675">
                        <c:v>2.9198032407434358</c:v>
                      </c:pt>
                      <c:pt idx="9676">
                        <c:v>2.9200462962976008</c:v>
                      </c:pt>
                      <c:pt idx="9677">
                        <c:v>2.9202893518517659</c:v>
                      </c:pt>
                      <c:pt idx="9678">
                        <c:v>2.9205324074059309</c:v>
                      </c:pt>
                      <c:pt idx="9679">
                        <c:v>2.9207754629600959</c:v>
                      </c:pt>
                      <c:pt idx="9680">
                        <c:v>2.9210185185215369</c:v>
                      </c:pt>
                      <c:pt idx="9681">
                        <c:v>2.921261574075702</c:v>
                      </c:pt>
                      <c:pt idx="9682">
                        <c:v>2.921504629629867</c:v>
                      </c:pt>
                      <c:pt idx="9683">
                        <c:v>2.9217476851840321</c:v>
                      </c:pt>
                      <c:pt idx="9684">
                        <c:v>2.9219907407381971</c:v>
                      </c:pt>
                      <c:pt idx="9685">
                        <c:v>2.9222337962923621</c:v>
                      </c:pt>
                      <c:pt idx="9686">
                        <c:v>2.9224768518538031</c:v>
                      </c:pt>
                      <c:pt idx="9687">
                        <c:v>2.9227199074079682</c:v>
                      </c:pt>
                      <c:pt idx="9688">
                        <c:v>2.9229629629621332</c:v>
                      </c:pt>
                      <c:pt idx="9689">
                        <c:v>2.9232060185162982</c:v>
                      </c:pt>
                      <c:pt idx="9690">
                        <c:v>2.9234490740704633</c:v>
                      </c:pt>
                      <c:pt idx="9691">
                        <c:v>2.9236921296319043</c:v>
                      </c:pt>
                      <c:pt idx="9692">
                        <c:v>2.9239351851860693</c:v>
                      </c:pt>
                      <c:pt idx="9693">
                        <c:v>2.9241782407402344</c:v>
                      </c:pt>
                      <c:pt idx="9694">
                        <c:v>2.9244212962943994</c:v>
                      </c:pt>
                      <c:pt idx="9695">
                        <c:v>2.9246643518485644</c:v>
                      </c:pt>
                      <c:pt idx="9696">
                        <c:v>2.9249074074100054</c:v>
                      </c:pt>
                      <c:pt idx="9697">
                        <c:v>2.9251504629641705</c:v>
                      </c:pt>
                      <c:pt idx="9698">
                        <c:v>2.9253935185183355</c:v>
                      </c:pt>
                      <c:pt idx="9699">
                        <c:v>2.9256365740725006</c:v>
                      </c:pt>
                      <c:pt idx="9700">
                        <c:v>2.9258796296266656</c:v>
                      </c:pt>
                      <c:pt idx="9701">
                        <c:v>2.9261226851881066</c:v>
                      </c:pt>
                      <c:pt idx="9702">
                        <c:v>2.9263657407422716</c:v>
                      </c:pt>
                      <c:pt idx="9703">
                        <c:v>2.9266087962964367</c:v>
                      </c:pt>
                      <c:pt idx="9704">
                        <c:v>2.9268518518506017</c:v>
                      </c:pt>
                      <c:pt idx="9705">
                        <c:v>2.9270949074047667</c:v>
                      </c:pt>
                      <c:pt idx="9706">
                        <c:v>2.9273379629589318</c:v>
                      </c:pt>
                      <c:pt idx="9707">
                        <c:v>2.9275810185203728</c:v>
                      </c:pt>
                      <c:pt idx="9708">
                        <c:v>2.9278240740745378</c:v>
                      </c:pt>
                      <c:pt idx="9709">
                        <c:v>2.9280671296287029</c:v>
                      </c:pt>
                      <c:pt idx="9710">
                        <c:v>2.9283217592596475</c:v>
                      </c:pt>
                      <c:pt idx="9711">
                        <c:v>2.9285648148138126</c:v>
                      </c:pt>
                      <c:pt idx="9712">
                        <c:v>2.9288078703679776</c:v>
                      </c:pt>
                      <c:pt idx="9713">
                        <c:v>2.9290509259221427</c:v>
                      </c:pt>
                      <c:pt idx="9714">
                        <c:v>2.9292939814835837</c:v>
                      </c:pt>
                      <c:pt idx="9715">
                        <c:v>2.9295370370377487</c:v>
                      </c:pt>
                      <c:pt idx="9716">
                        <c:v>2.9297800925919137</c:v>
                      </c:pt>
                      <c:pt idx="9717">
                        <c:v>2.9300231481460788</c:v>
                      </c:pt>
                      <c:pt idx="9718">
                        <c:v>2.9302662037002438</c:v>
                      </c:pt>
                      <c:pt idx="9719">
                        <c:v>2.9305092592616848</c:v>
                      </c:pt>
                      <c:pt idx="9720">
                        <c:v>2.9307523148158499</c:v>
                      </c:pt>
                      <c:pt idx="9721">
                        <c:v>2.9309953703700149</c:v>
                      </c:pt>
                      <c:pt idx="9722">
                        <c:v>2.9312384259241799</c:v>
                      </c:pt>
                      <c:pt idx="9723">
                        <c:v>2.931481481478345</c:v>
                      </c:pt>
                      <c:pt idx="9724">
                        <c:v>2.931724537039786</c:v>
                      </c:pt>
                      <c:pt idx="9725">
                        <c:v>2.931967592593951</c:v>
                      </c:pt>
                      <c:pt idx="9726">
                        <c:v>2.9322106481481161</c:v>
                      </c:pt>
                      <c:pt idx="9727">
                        <c:v>2.9324537037022811</c:v>
                      </c:pt>
                      <c:pt idx="9728">
                        <c:v>2.9326967592564461</c:v>
                      </c:pt>
                      <c:pt idx="9729">
                        <c:v>2.9329398148178871</c:v>
                      </c:pt>
                      <c:pt idx="9730">
                        <c:v>2.9331828703720522</c:v>
                      </c:pt>
                      <c:pt idx="9731">
                        <c:v>2.9334259259262172</c:v>
                      </c:pt>
                      <c:pt idx="9732">
                        <c:v>2.9336689814803822</c:v>
                      </c:pt>
                      <c:pt idx="9733">
                        <c:v>2.9339120370345473</c:v>
                      </c:pt>
                      <c:pt idx="9734">
                        <c:v>2.9341550925887123</c:v>
                      </c:pt>
                      <c:pt idx="9735">
                        <c:v>2.9343981481501533</c:v>
                      </c:pt>
                      <c:pt idx="9736">
                        <c:v>2.9346412037043184</c:v>
                      </c:pt>
                      <c:pt idx="9737">
                        <c:v>2.9348842592584834</c:v>
                      </c:pt>
                      <c:pt idx="9738">
                        <c:v>2.9351273148126484</c:v>
                      </c:pt>
                      <c:pt idx="9739">
                        <c:v>2.9353703703668135</c:v>
                      </c:pt>
                      <c:pt idx="9740">
                        <c:v>2.9356134259282545</c:v>
                      </c:pt>
                      <c:pt idx="9741">
                        <c:v>2.9358564814824195</c:v>
                      </c:pt>
                      <c:pt idx="9742">
                        <c:v>2.9360995370365846</c:v>
                      </c:pt>
                      <c:pt idx="9743">
                        <c:v>2.9363425925907496</c:v>
                      </c:pt>
                      <c:pt idx="9744">
                        <c:v>2.9365856481449146</c:v>
                      </c:pt>
                      <c:pt idx="9745">
                        <c:v>2.9368287037063556</c:v>
                      </c:pt>
                      <c:pt idx="9746">
                        <c:v>2.9370717592605207</c:v>
                      </c:pt>
                      <c:pt idx="9747">
                        <c:v>2.9373148148146857</c:v>
                      </c:pt>
                      <c:pt idx="9748">
                        <c:v>2.9375578703688507</c:v>
                      </c:pt>
                      <c:pt idx="9749">
                        <c:v>2.9378009259230158</c:v>
                      </c:pt>
                      <c:pt idx="9750">
                        <c:v>2.9380439814844568</c:v>
                      </c:pt>
                      <c:pt idx="9751">
                        <c:v>2.9382870370386218</c:v>
                      </c:pt>
                      <c:pt idx="9752">
                        <c:v>2.9385300925927869</c:v>
                      </c:pt>
                      <c:pt idx="9753">
                        <c:v>2.9387731481469519</c:v>
                      </c:pt>
                      <c:pt idx="9754">
                        <c:v>2.9390162037011169</c:v>
                      </c:pt>
                      <c:pt idx="9755">
                        <c:v>2.939259259255282</c:v>
                      </c:pt>
                      <c:pt idx="9756">
                        <c:v>2.939502314816723</c:v>
                      </c:pt>
                      <c:pt idx="9757">
                        <c:v>2.939745370370888</c:v>
                      </c:pt>
                      <c:pt idx="9758">
                        <c:v>2.9400000000018327</c:v>
                      </c:pt>
                      <c:pt idx="9759">
                        <c:v>2.9402430555559977</c:v>
                      </c:pt>
                      <c:pt idx="9760">
                        <c:v>2.9404861111101628</c:v>
                      </c:pt>
                      <c:pt idx="9761">
                        <c:v>2.9407291666643278</c:v>
                      </c:pt>
                      <c:pt idx="9762">
                        <c:v>2.9409722222184929</c:v>
                      </c:pt>
                      <c:pt idx="9763">
                        <c:v>2.9412152777799339</c:v>
                      </c:pt>
                      <c:pt idx="9764">
                        <c:v>2.9414583333340989</c:v>
                      </c:pt>
                      <c:pt idx="9765">
                        <c:v>2.9417013888882639</c:v>
                      </c:pt>
                      <c:pt idx="9766">
                        <c:v>2.941944444442429</c:v>
                      </c:pt>
                      <c:pt idx="9767">
                        <c:v>2.942187499996594</c:v>
                      </c:pt>
                      <c:pt idx="9768">
                        <c:v>2.942430555558035</c:v>
                      </c:pt>
                      <c:pt idx="9769">
                        <c:v>2.9426736111122</c:v>
                      </c:pt>
                      <c:pt idx="9770">
                        <c:v>2.9429166666663651</c:v>
                      </c:pt>
                      <c:pt idx="9771">
                        <c:v>2.9431597222205301</c:v>
                      </c:pt>
                      <c:pt idx="9772">
                        <c:v>2.9434027777746952</c:v>
                      </c:pt>
                      <c:pt idx="9773">
                        <c:v>2.9436458333361362</c:v>
                      </c:pt>
                      <c:pt idx="9774">
                        <c:v>2.9438888888903012</c:v>
                      </c:pt>
                      <c:pt idx="9775">
                        <c:v>2.9441319444444662</c:v>
                      </c:pt>
                      <c:pt idx="9776">
                        <c:v>2.9443749999986313</c:v>
                      </c:pt>
                      <c:pt idx="9777">
                        <c:v>2.9446180555527963</c:v>
                      </c:pt>
                      <c:pt idx="9778">
                        <c:v>2.9448611111142373</c:v>
                      </c:pt>
                      <c:pt idx="9779">
                        <c:v>2.9451041666684024</c:v>
                      </c:pt>
                      <c:pt idx="9780">
                        <c:v>2.9453472222225674</c:v>
                      </c:pt>
                      <c:pt idx="9781">
                        <c:v>2.9455902777767324</c:v>
                      </c:pt>
                      <c:pt idx="9782">
                        <c:v>2.9458333333308975</c:v>
                      </c:pt>
                      <c:pt idx="9783">
                        <c:v>2.9460763888850625</c:v>
                      </c:pt>
                      <c:pt idx="9784">
                        <c:v>2.9463194444465035</c:v>
                      </c:pt>
                      <c:pt idx="9785">
                        <c:v>2.9465625000006685</c:v>
                      </c:pt>
                      <c:pt idx="9786">
                        <c:v>2.9468055555548336</c:v>
                      </c:pt>
                      <c:pt idx="9787">
                        <c:v>2.9470486111089986</c:v>
                      </c:pt>
                      <c:pt idx="9788">
                        <c:v>2.9472916666631637</c:v>
                      </c:pt>
                      <c:pt idx="9789">
                        <c:v>2.9475347222246047</c:v>
                      </c:pt>
                      <c:pt idx="9790">
                        <c:v>2.9477777777787697</c:v>
                      </c:pt>
                      <c:pt idx="9791">
                        <c:v>2.9480208333329347</c:v>
                      </c:pt>
                      <c:pt idx="9792">
                        <c:v>2.9482638888870998</c:v>
                      </c:pt>
                      <c:pt idx="9793">
                        <c:v>2.9485069444412648</c:v>
                      </c:pt>
                      <c:pt idx="9794">
                        <c:v>2.9487500000027058</c:v>
                      </c:pt>
                      <c:pt idx="9795">
                        <c:v>2.9489930555568709</c:v>
                      </c:pt>
                      <c:pt idx="9796">
                        <c:v>2.9492361111110359</c:v>
                      </c:pt>
                      <c:pt idx="9797">
                        <c:v>2.9494791666652009</c:v>
                      </c:pt>
                      <c:pt idx="9798">
                        <c:v>2.949722222219366</c:v>
                      </c:pt>
                      <c:pt idx="9799">
                        <c:v>2.949965277780807</c:v>
                      </c:pt>
                      <c:pt idx="9800">
                        <c:v>2.950208333334972</c:v>
                      </c:pt>
                      <c:pt idx="9801">
                        <c:v>2.950451388889137</c:v>
                      </c:pt>
                      <c:pt idx="9802">
                        <c:v>2.9506944444433021</c:v>
                      </c:pt>
                      <c:pt idx="9803">
                        <c:v>2.9509374999974671</c:v>
                      </c:pt>
                      <c:pt idx="9804">
                        <c:v>2.9511805555516322</c:v>
                      </c:pt>
                      <c:pt idx="9805">
                        <c:v>2.9514236111130732</c:v>
                      </c:pt>
                      <c:pt idx="9806">
                        <c:v>2.9516666666672382</c:v>
                      </c:pt>
                      <c:pt idx="9807">
                        <c:v>2.9519212962981829</c:v>
                      </c:pt>
                      <c:pt idx="9808">
                        <c:v>2.9521643518523479</c:v>
                      </c:pt>
                      <c:pt idx="9809">
                        <c:v>2.952407407406513</c:v>
                      </c:pt>
                      <c:pt idx="9810">
                        <c:v>2.952650462960678</c:v>
                      </c:pt>
                      <c:pt idx="9811">
                        <c:v>2.9528935185148431</c:v>
                      </c:pt>
                      <c:pt idx="9812">
                        <c:v>2.953136574076284</c:v>
                      </c:pt>
                      <c:pt idx="9813">
                        <c:v>2.9533796296304491</c:v>
                      </c:pt>
                      <c:pt idx="9814">
                        <c:v>2.9536226851846141</c:v>
                      </c:pt>
                      <c:pt idx="9815">
                        <c:v>2.9538657407387792</c:v>
                      </c:pt>
                      <c:pt idx="9816">
                        <c:v>2.9541087962929442</c:v>
                      </c:pt>
                      <c:pt idx="9817">
                        <c:v>2.9543518518543852</c:v>
                      </c:pt>
                      <c:pt idx="9818">
                        <c:v>2.9545949074085502</c:v>
                      </c:pt>
                      <c:pt idx="9819">
                        <c:v>2.9548379629627153</c:v>
                      </c:pt>
                      <c:pt idx="9820">
                        <c:v>2.9550810185168803</c:v>
                      </c:pt>
                      <c:pt idx="9821">
                        <c:v>2.9553240740710454</c:v>
                      </c:pt>
                      <c:pt idx="9822">
                        <c:v>2.9555671296324864</c:v>
                      </c:pt>
                      <c:pt idx="9823">
                        <c:v>2.9558101851866514</c:v>
                      </c:pt>
                      <c:pt idx="9824">
                        <c:v>2.9560532407408164</c:v>
                      </c:pt>
                      <c:pt idx="9825">
                        <c:v>2.9562962962949815</c:v>
                      </c:pt>
                      <c:pt idx="9826">
                        <c:v>2.9565393518491465</c:v>
                      </c:pt>
                      <c:pt idx="9827">
                        <c:v>2.9567824074033116</c:v>
                      </c:pt>
                      <c:pt idx="9828">
                        <c:v>2.9570254629647525</c:v>
                      </c:pt>
                      <c:pt idx="9829">
                        <c:v>2.9572685185189176</c:v>
                      </c:pt>
                      <c:pt idx="9830">
                        <c:v>2.9575115740730826</c:v>
                      </c:pt>
                      <c:pt idx="9831">
                        <c:v>2.9577546296272477</c:v>
                      </c:pt>
                      <c:pt idx="9832">
                        <c:v>2.9579976851814127</c:v>
                      </c:pt>
                      <c:pt idx="9833">
                        <c:v>2.9582407407428537</c:v>
                      </c:pt>
                      <c:pt idx="9834">
                        <c:v>2.9584837962970187</c:v>
                      </c:pt>
                      <c:pt idx="9835">
                        <c:v>2.9587268518511838</c:v>
                      </c:pt>
                      <c:pt idx="9836">
                        <c:v>2.9589699074053488</c:v>
                      </c:pt>
                      <c:pt idx="9837">
                        <c:v>2.9592129629595139</c:v>
                      </c:pt>
                      <c:pt idx="9838">
                        <c:v>2.9594560185209549</c:v>
                      </c:pt>
                      <c:pt idx="9839">
                        <c:v>2.9596990740751199</c:v>
                      </c:pt>
                      <c:pt idx="9840">
                        <c:v>2.9599421296292849</c:v>
                      </c:pt>
                      <c:pt idx="9841">
                        <c:v>2.96018518518345</c:v>
                      </c:pt>
                      <c:pt idx="9842">
                        <c:v>2.960428240737615</c:v>
                      </c:pt>
                      <c:pt idx="9843">
                        <c:v>2.960671296299056</c:v>
                      </c:pt>
                      <c:pt idx="9844">
                        <c:v>2.960914351853221</c:v>
                      </c:pt>
                      <c:pt idx="9845">
                        <c:v>2.9611574074073861</c:v>
                      </c:pt>
                      <c:pt idx="9846">
                        <c:v>2.9614004629615511</c:v>
                      </c:pt>
                      <c:pt idx="9847">
                        <c:v>2.9616435185157162</c:v>
                      </c:pt>
                      <c:pt idx="9848">
                        <c:v>2.9618865740771572</c:v>
                      </c:pt>
                      <c:pt idx="9849">
                        <c:v>2.9621296296313222</c:v>
                      </c:pt>
                      <c:pt idx="9850">
                        <c:v>2.9623726851854872</c:v>
                      </c:pt>
                      <c:pt idx="9851">
                        <c:v>2.9626157407396523</c:v>
                      </c:pt>
                      <c:pt idx="9852">
                        <c:v>2.9628587962938173</c:v>
                      </c:pt>
                      <c:pt idx="9853">
                        <c:v>2.9631018518479824</c:v>
                      </c:pt>
                      <c:pt idx="9854">
                        <c:v>2.9633449074094234</c:v>
                      </c:pt>
                      <c:pt idx="9855">
                        <c:v>2.9635995370330921</c:v>
                      </c:pt>
                      <c:pt idx="9856">
                        <c:v>2.9638425925945331</c:v>
                      </c:pt>
                      <c:pt idx="9857">
                        <c:v>2.9640856481486981</c:v>
                      </c:pt>
                      <c:pt idx="9858">
                        <c:v>2.9643287037028632</c:v>
                      </c:pt>
                      <c:pt idx="9859">
                        <c:v>2.9645717592570282</c:v>
                      </c:pt>
                      <c:pt idx="9860">
                        <c:v>2.9648148148111932</c:v>
                      </c:pt>
                      <c:pt idx="9861">
                        <c:v>2.9650578703726342</c:v>
                      </c:pt>
                      <c:pt idx="9862">
                        <c:v>2.9653009259267993</c:v>
                      </c:pt>
                      <c:pt idx="9863">
                        <c:v>2.9655439814809643</c:v>
                      </c:pt>
                      <c:pt idx="9864">
                        <c:v>2.9657870370351294</c:v>
                      </c:pt>
                      <c:pt idx="9865">
                        <c:v>2.9660300925892944</c:v>
                      </c:pt>
                      <c:pt idx="9866">
                        <c:v>2.9662731481507354</c:v>
                      </c:pt>
                      <c:pt idx="9867">
                        <c:v>2.9665162037049004</c:v>
                      </c:pt>
                      <c:pt idx="9868">
                        <c:v>2.9667592592590655</c:v>
                      </c:pt>
                      <c:pt idx="9869">
                        <c:v>2.9670023148132305</c:v>
                      </c:pt>
                      <c:pt idx="9870">
                        <c:v>2.9672453703673956</c:v>
                      </c:pt>
                      <c:pt idx="9871">
                        <c:v>2.9674884259288365</c:v>
                      </c:pt>
                      <c:pt idx="9872">
                        <c:v>2.9677314814830016</c:v>
                      </c:pt>
                      <c:pt idx="9873">
                        <c:v>2.9679745370371666</c:v>
                      </c:pt>
                      <c:pt idx="9874">
                        <c:v>2.9682175925913317</c:v>
                      </c:pt>
                      <c:pt idx="9875">
                        <c:v>2.9684606481454967</c:v>
                      </c:pt>
                      <c:pt idx="9876">
                        <c:v>2.9687037036996617</c:v>
                      </c:pt>
                      <c:pt idx="9877">
                        <c:v>2.9689467592611027</c:v>
                      </c:pt>
                      <c:pt idx="9878">
                        <c:v>2.9691898148152678</c:v>
                      </c:pt>
                      <c:pt idx="9879">
                        <c:v>2.9694328703694328</c:v>
                      </c:pt>
                      <c:pt idx="9880">
                        <c:v>2.9696759259235979</c:v>
                      </c:pt>
                      <c:pt idx="9881">
                        <c:v>2.9699189814777629</c:v>
                      </c:pt>
                      <c:pt idx="9882">
                        <c:v>2.9701620370392039</c:v>
                      </c:pt>
                      <c:pt idx="9883">
                        <c:v>2.9704050925933689</c:v>
                      </c:pt>
                      <c:pt idx="9884">
                        <c:v>2.970648148147534</c:v>
                      </c:pt>
                      <c:pt idx="9885">
                        <c:v>2.970891203701699</c:v>
                      </c:pt>
                      <c:pt idx="9886">
                        <c:v>2.9711342592558641</c:v>
                      </c:pt>
                      <c:pt idx="9887">
                        <c:v>2.971377314817305</c:v>
                      </c:pt>
                      <c:pt idx="9888">
                        <c:v>2.9716203703714701</c:v>
                      </c:pt>
                      <c:pt idx="9889">
                        <c:v>2.9718634259256351</c:v>
                      </c:pt>
                      <c:pt idx="9890">
                        <c:v>2.9721064814798002</c:v>
                      </c:pt>
                      <c:pt idx="9891">
                        <c:v>2.9723495370339652</c:v>
                      </c:pt>
                      <c:pt idx="9892">
                        <c:v>2.9725925925954062</c:v>
                      </c:pt>
                      <c:pt idx="9893">
                        <c:v>2.9728356481495712</c:v>
                      </c:pt>
                      <c:pt idx="9894">
                        <c:v>2.9730787037037363</c:v>
                      </c:pt>
                      <c:pt idx="9895">
                        <c:v>2.9733217592579013</c:v>
                      </c:pt>
                      <c:pt idx="9896">
                        <c:v>2.9735648148120664</c:v>
                      </c:pt>
                      <c:pt idx="9897">
                        <c:v>2.9738078703735074</c:v>
                      </c:pt>
                      <c:pt idx="9898">
                        <c:v>2.9740509259276724</c:v>
                      </c:pt>
                      <c:pt idx="9899">
                        <c:v>2.9742939814818374</c:v>
                      </c:pt>
                      <c:pt idx="9900">
                        <c:v>2.9745370370360025</c:v>
                      </c:pt>
                      <c:pt idx="9901">
                        <c:v>2.9747800925901675</c:v>
                      </c:pt>
                      <c:pt idx="9902">
                        <c:v>2.9750231481443326</c:v>
                      </c:pt>
                      <c:pt idx="9903">
                        <c:v>2.9752662037057735</c:v>
                      </c:pt>
                      <c:pt idx="9904">
                        <c:v>2.9755208333294423</c:v>
                      </c:pt>
                      <c:pt idx="9905">
                        <c:v>2.9757638888908833</c:v>
                      </c:pt>
                      <c:pt idx="9906">
                        <c:v>2.9760069444450483</c:v>
                      </c:pt>
                      <c:pt idx="9907">
                        <c:v>2.9762499999992134</c:v>
                      </c:pt>
                      <c:pt idx="9908">
                        <c:v>2.9764930555533784</c:v>
                      </c:pt>
                      <c:pt idx="9909">
                        <c:v>2.9767361111075434</c:v>
                      </c:pt>
                      <c:pt idx="9910">
                        <c:v>2.9769791666689844</c:v>
                      </c:pt>
                      <c:pt idx="9911">
                        <c:v>2.9772222222231495</c:v>
                      </c:pt>
                      <c:pt idx="9912">
                        <c:v>2.9774652777773145</c:v>
                      </c:pt>
                      <c:pt idx="9913">
                        <c:v>2.9777083333314796</c:v>
                      </c:pt>
                      <c:pt idx="9914">
                        <c:v>2.9779513888856446</c:v>
                      </c:pt>
                      <c:pt idx="9915">
                        <c:v>2.9781944444470856</c:v>
                      </c:pt>
                      <c:pt idx="9916">
                        <c:v>2.9784375000012506</c:v>
                      </c:pt>
                      <c:pt idx="9917">
                        <c:v>2.9786805555554157</c:v>
                      </c:pt>
                      <c:pt idx="9918">
                        <c:v>2.9789236111095807</c:v>
                      </c:pt>
                      <c:pt idx="9919">
                        <c:v>2.9791666666637457</c:v>
                      </c:pt>
                      <c:pt idx="9920">
                        <c:v>2.9794097222251867</c:v>
                      </c:pt>
                      <c:pt idx="9921">
                        <c:v>2.9796527777793518</c:v>
                      </c:pt>
                      <c:pt idx="9922">
                        <c:v>2.9798958333335168</c:v>
                      </c:pt>
                      <c:pt idx="9923">
                        <c:v>2.9801388888876819</c:v>
                      </c:pt>
                      <c:pt idx="9924">
                        <c:v>2.9803819444418469</c:v>
                      </c:pt>
                      <c:pt idx="9925">
                        <c:v>2.9806249999960119</c:v>
                      </c:pt>
                      <c:pt idx="9926">
                        <c:v>2.9808680555574529</c:v>
                      </c:pt>
                      <c:pt idx="9927">
                        <c:v>2.981111111111618</c:v>
                      </c:pt>
                      <c:pt idx="9928">
                        <c:v>2.981354166665783</c:v>
                      </c:pt>
                      <c:pt idx="9929">
                        <c:v>2.9815972222199481</c:v>
                      </c:pt>
                      <c:pt idx="9930">
                        <c:v>2.9818402777741131</c:v>
                      </c:pt>
                      <c:pt idx="9931">
                        <c:v>2.9820833333355541</c:v>
                      </c:pt>
                      <c:pt idx="9932">
                        <c:v>2.9823263888897191</c:v>
                      </c:pt>
                      <c:pt idx="9933">
                        <c:v>2.9825694444438842</c:v>
                      </c:pt>
                      <c:pt idx="9934">
                        <c:v>2.9828124999980492</c:v>
                      </c:pt>
                      <c:pt idx="9935">
                        <c:v>2.9830555555522142</c:v>
                      </c:pt>
                      <c:pt idx="9936">
                        <c:v>2.9832986111136552</c:v>
                      </c:pt>
                      <c:pt idx="9937">
                        <c:v>2.9835416666678203</c:v>
                      </c:pt>
                      <c:pt idx="9938">
                        <c:v>2.9837847222219853</c:v>
                      </c:pt>
                      <c:pt idx="9939">
                        <c:v>2.9840277777761504</c:v>
                      </c:pt>
                      <c:pt idx="9940">
                        <c:v>2.9842708333303154</c:v>
                      </c:pt>
                      <c:pt idx="9941">
                        <c:v>2.9845138888917564</c:v>
                      </c:pt>
                      <c:pt idx="9942">
                        <c:v>2.9847569444459214</c:v>
                      </c:pt>
                      <c:pt idx="9943">
                        <c:v>2.9850000000000865</c:v>
                      </c:pt>
                      <c:pt idx="9944">
                        <c:v>2.9852430555542515</c:v>
                      </c:pt>
                      <c:pt idx="9945">
                        <c:v>2.9854861111084166</c:v>
                      </c:pt>
                      <c:pt idx="9946">
                        <c:v>2.9857291666625816</c:v>
                      </c:pt>
                      <c:pt idx="9947">
                        <c:v>2.9859722222240226</c:v>
                      </c:pt>
                      <c:pt idx="9948">
                        <c:v>2.9862152777781876</c:v>
                      </c:pt>
                      <c:pt idx="9949">
                        <c:v>2.9864583333323527</c:v>
                      </c:pt>
                      <c:pt idx="9950">
                        <c:v>2.9867013888865177</c:v>
                      </c:pt>
                      <c:pt idx="9951">
                        <c:v>2.9869444444406827</c:v>
                      </c:pt>
                      <c:pt idx="9952">
                        <c:v>2.9871990740716274</c:v>
                      </c:pt>
                      <c:pt idx="9953">
                        <c:v>2.9874421296257925</c:v>
                      </c:pt>
                      <c:pt idx="9954">
                        <c:v>2.9876851851872335</c:v>
                      </c:pt>
                      <c:pt idx="9955">
                        <c:v>2.9879282407413985</c:v>
                      </c:pt>
                      <c:pt idx="9956">
                        <c:v>2.9881712962955636</c:v>
                      </c:pt>
                      <c:pt idx="9957">
                        <c:v>2.9884143518497286</c:v>
                      </c:pt>
                      <c:pt idx="9958">
                        <c:v>2.9886574074038936</c:v>
                      </c:pt>
                      <c:pt idx="9959">
                        <c:v>2.9889004629653346</c:v>
                      </c:pt>
                      <c:pt idx="9960">
                        <c:v>2.9891435185194997</c:v>
                      </c:pt>
                      <c:pt idx="9961">
                        <c:v>2.9893865740736647</c:v>
                      </c:pt>
                      <c:pt idx="9962">
                        <c:v>2.9896296296278297</c:v>
                      </c:pt>
                      <c:pt idx="9963">
                        <c:v>2.9898726851819948</c:v>
                      </c:pt>
                      <c:pt idx="9964">
                        <c:v>2.9901157407434358</c:v>
                      </c:pt>
                      <c:pt idx="9965">
                        <c:v>2.9903587962976008</c:v>
                      </c:pt>
                      <c:pt idx="9966">
                        <c:v>2.9906018518517659</c:v>
                      </c:pt>
                      <c:pt idx="9967">
                        <c:v>2.9908449074059309</c:v>
                      </c:pt>
                      <c:pt idx="9968">
                        <c:v>2.9910879629600959</c:v>
                      </c:pt>
                      <c:pt idx="9969">
                        <c:v>2.9913310185215369</c:v>
                      </c:pt>
                      <c:pt idx="9970">
                        <c:v>2.991574074075702</c:v>
                      </c:pt>
                      <c:pt idx="9971">
                        <c:v>2.991817129629867</c:v>
                      </c:pt>
                      <c:pt idx="9972">
                        <c:v>2.9920601851840321</c:v>
                      </c:pt>
                      <c:pt idx="9973">
                        <c:v>2.9923032407381971</c:v>
                      </c:pt>
                      <c:pt idx="9974">
                        <c:v>2.9925462962923621</c:v>
                      </c:pt>
                      <c:pt idx="9975">
                        <c:v>2.9927893518538031</c:v>
                      </c:pt>
                      <c:pt idx="9976">
                        <c:v>2.9930324074079682</c:v>
                      </c:pt>
                      <c:pt idx="9977">
                        <c:v>2.9932754629621332</c:v>
                      </c:pt>
                      <c:pt idx="9978">
                        <c:v>2.9935185185162982</c:v>
                      </c:pt>
                      <c:pt idx="9979">
                        <c:v>2.9937615740704633</c:v>
                      </c:pt>
                      <c:pt idx="9980">
                        <c:v>2.9940046296319043</c:v>
                      </c:pt>
                      <c:pt idx="9981">
                        <c:v>2.9942476851860693</c:v>
                      </c:pt>
                      <c:pt idx="9982">
                        <c:v>2.9944907407402344</c:v>
                      </c:pt>
                      <c:pt idx="9983">
                        <c:v>2.9947337962943994</c:v>
                      </c:pt>
                      <c:pt idx="9984">
                        <c:v>2.9949768518485644</c:v>
                      </c:pt>
                      <c:pt idx="9985">
                        <c:v>2.9952199074100054</c:v>
                      </c:pt>
                      <c:pt idx="9986">
                        <c:v>2.9954629629641705</c:v>
                      </c:pt>
                      <c:pt idx="9987">
                        <c:v>2.9957060185183355</c:v>
                      </c:pt>
                      <c:pt idx="9988">
                        <c:v>2.9959490740725006</c:v>
                      </c:pt>
                      <c:pt idx="9989">
                        <c:v>2.9961921296266656</c:v>
                      </c:pt>
                      <c:pt idx="9990">
                        <c:v>2.9964351851881066</c:v>
                      </c:pt>
                      <c:pt idx="9991">
                        <c:v>2.9966782407422716</c:v>
                      </c:pt>
                      <c:pt idx="9992">
                        <c:v>2.9969212962964367</c:v>
                      </c:pt>
                      <c:pt idx="9993">
                        <c:v>2.9971643518506017</c:v>
                      </c:pt>
                      <c:pt idx="9994">
                        <c:v>2.9974074074047667</c:v>
                      </c:pt>
                      <c:pt idx="9995">
                        <c:v>2.9976504629589318</c:v>
                      </c:pt>
                      <c:pt idx="9996">
                        <c:v>2.9978935185203728</c:v>
                      </c:pt>
                      <c:pt idx="9997">
                        <c:v>2.9981365740745378</c:v>
                      </c:pt>
                      <c:pt idx="9998">
                        <c:v>2.9983796296287029</c:v>
                      </c:pt>
                      <c:pt idx="9999">
                        <c:v>2.9986226851828679</c:v>
                      </c:pt>
                      <c:pt idx="10000">
                        <c:v>2.9988657407370329</c:v>
                      </c:pt>
                      <c:pt idx="10001">
                        <c:v>2.9991203703679776</c:v>
                      </c:pt>
                      <c:pt idx="10002">
                        <c:v>2.9993634259221427</c:v>
                      </c:pt>
                      <c:pt idx="10003">
                        <c:v>2.9996064814835837</c:v>
                      </c:pt>
                      <c:pt idx="10004">
                        <c:v>2.9998495370377487</c:v>
                      </c:pt>
                      <c:pt idx="10005">
                        <c:v>3.0000925925919137</c:v>
                      </c:pt>
                      <c:pt idx="10006">
                        <c:v>3.0003356481460788</c:v>
                      </c:pt>
                      <c:pt idx="10007">
                        <c:v>3.0005787037002438</c:v>
                      </c:pt>
                      <c:pt idx="10008">
                        <c:v>3.0008217592616848</c:v>
                      </c:pt>
                      <c:pt idx="10009">
                        <c:v>3.0010648148158499</c:v>
                      </c:pt>
                      <c:pt idx="10010">
                        <c:v>3.0013078703700149</c:v>
                      </c:pt>
                      <c:pt idx="10011">
                        <c:v>3.0015509259241799</c:v>
                      </c:pt>
                      <c:pt idx="10012">
                        <c:v>3.001793981478345</c:v>
                      </c:pt>
                      <c:pt idx="10013">
                        <c:v>3.002037037039786</c:v>
                      </c:pt>
                      <c:pt idx="10014">
                        <c:v>3.002280092593951</c:v>
                      </c:pt>
                      <c:pt idx="10015">
                        <c:v>3.0025231481481161</c:v>
                      </c:pt>
                      <c:pt idx="10016">
                        <c:v>3.0027662037022811</c:v>
                      </c:pt>
                      <c:pt idx="10017">
                        <c:v>3.0030092592564461</c:v>
                      </c:pt>
                      <c:pt idx="10018">
                        <c:v>3.0032523148178871</c:v>
                      </c:pt>
                      <c:pt idx="10019">
                        <c:v>3.0034953703720522</c:v>
                      </c:pt>
                      <c:pt idx="10020">
                        <c:v>3.0037384259262172</c:v>
                      </c:pt>
                      <c:pt idx="10021">
                        <c:v>3.0039814814803822</c:v>
                      </c:pt>
                      <c:pt idx="10022">
                        <c:v>3.0042245370345473</c:v>
                      </c:pt>
                      <c:pt idx="10023">
                        <c:v>3.0044675925887123</c:v>
                      </c:pt>
                      <c:pt idx="10024">
                        <c:v>3.0047106481501533</c:v>
                      </c:pt>
                      <c:pt idx="10025">
                        <c:v>3.0049537037043184</c:v>
                      </c:pt>
                      <c:pt idx="10026">
                        <c:v>3.0051967592584834</c:v>
                      </c:pt>
                      <c:pt idx="10027">
                        <c:v>3.0054398148126484</c:v>
                      </c:pt>
                      <c:pt idx="10028">
                        <c:v>3.0056828703668135</c:v>
                      </c:pt>
                      <c:pt idx="10029">
                        <c:v>3.0059259259282545</c:v>
                      </c:pt>
                      <c:pt idx="10030">
                        <c:v>3.0061689814824195</c:v>
                      </c:pt>
                      <c:pt idx="10031">
                        <c:v>3.0064120370365846</c:v>
                      </c:pt>
                      <c:pt idx="10032">
                        <c:v>3.0066550925907496</c:v>
                      </c:pt>
                      <c:pt idx="10033">
                        <c:v>3.0068981481449146</c:v>
                      </c:pt>
                      <c:pt idx="10034">
                        <c:v>3.0071412037063556</c:v>
                      </c:pt>
                      <c:pt idx="10035">
                        <c:v>3.0073842592605207</c:v>
                      </c:pt>
                      <c:pt idx="10036">
                        <c:v>3.0076273148146857</c:v>
                      </c:pt>
                      <c:pt idx="10037">
                        <c:v>3.0078703703688507</c:v>
                      </c:pt>
                      <c:pt idx="10038">
                        <c:v>3.0081134259230158</c:v>
                      </c:pt>
                      <c:pt idx="10039">
                        <c:v>3.0083564814844568</c:v>
                      </c:pt>
                      <c:pt idx="10040">
                        <c:v>3.0085995370386218</c:v>
                      </c:pt>
                      <c:pt idx="10041">
                        <c:v>3.0088425925927869</c:v>
                      </c:pt>
                      <c:pt idx="10042">
                        <c:v>3.0090856481469519</c:v>
                      </c:pt>
                      <c:pt idx="10043">
                        <c:v>3.0093287037011169</c:v>
                      </c:pt>
                      <c:pt idx="10044">
                        <c:v>3.009571759255282</c:v>
                      </c:pt>
                      <c:pt idx="10045">
                        <c:v>3.009814814816723</c:v>
                      </c:pt>
                      <c:pt idx="10046">
                        <c:v>3.010057870370888</c:v>
                      </c:pt>
                      <c:pt idx="10047">
                        <c:v>3.0103009259250531</c:v>
                      </c:pt>
                      <c:pt idx="10048">
                        <c:v>3.0105439814792181</c:v>
                      </c:pt>
                      <c:pt idx="10049">
                        <c:v>3.0107986111101628</c:v>
                      </c:pt>
                      <c:pt idx="10050">
                        <c:v>3.0110416666643278</c:v>
                      </c:pt>
                      <c:pt idx="10051">
                        <c:v>3.0112847222184929</c:v>
                      </c:pt>
                      <c:pt idx="10052">
                        <c:v>3.0115277777799339</c:v>
                      </c:pt>
                      <c:pt idx="10053">
                        <c:v>3.0117708333340989</c:v>
                      </c:pt>
                      <c:pt idx="10054">
                        <c:v>3.0120138888882639</c:v>
                      </c:pt>
                      <c:pt idx="10055">
                        <c:v>3.012256944442429</c:v>
                      </c:pt>
                      <c:pt idx="10056">
                        <c:v>3.012499999996594</c:v>
                      </c:pt>
                      <c:pt idx="10057">
                        <c:v>3.012743055558035</c:v>
                      </c:pt>
                      <c:pt idx="10058">
                        <c:v>3.0129861111122</c:v>
                      </c:pt>
                      <c:pt idx="10059">
                        <c:v>3.0132291666663651</c:v>
                      </c:pt>
                      <c:pt idx="10060">
                        <c:v>3.0134722222205301</c:v>
                      </c:pt>
                      <c:pt idx="10061">
                        <c:v>3.0137152777746952</c:v>
                      </c:pt>
                      <c:pt idx="10062">
                        <c:v>3.0139583333361362</c:v>
                      </c:pt>
                      <c:pt idx="10063">
                        <c:v>3.0142013888903012</c:v>
                      </c:pt>
                      <c:pt idx="10064">
                        <c:v>3.0144444444444662</c:v>
                      </c:pt>
                      <c:pt idx="10065">
                        <c:v>3.0146874999986313</c:v>
                      </c:pt>
                      <c:pt idx="10066">
                        <c:v>3.0149305555527963</c:v>
                      </c:pt>
                      <c:pt idx="10067">
                        <c:v>3.0151736111142373</c:v>
                      </c:pt>
                      <c:pt idx="10068">
                        <c:v>3.0154166666684024</c:v>
                      </c:pt>
                      <c:pt idx="10069">
                        <c:v>3.0156597222225674</c:v>
                      </c:pt>
                      <c:pt idx="10070">
                        <c:v>3.0159027777767324</c:v>
                      </c:pt>
                      <c:pt idx="10071">
                        <c:v>3.0161458333308975</c:v>
                      </c:pt>
                      <c:pt idx="10072">
                        <c:v>3.0163888888850625</c:v>
                      </c:pt>
                      <c:pt idx="10073">
                        <c:v>3.0166319444465035</c:v>
                      </c:pt>
                      <c:pt idx="10074">
                        <c:v>3.0168750000006685</c:v>
                      </c:pt>
                      <c:pt idx="10075">
                        <c:v>3.0171180555548336</c:v>
                      </c:pt>
                      <c:pt idx="10076">
                        <c:v>3.0173611111089986</c:v>
                      </c:pt>
                      <c:pt idx="10077">
                        <c:v>3.0176041666631637</c:v>
                      </c:pt>
                      <c:pt idx="10078">
                        <c:v>3.0178472222246047</c:v>
                      </c:pt>
                      <c:pt idx="10079">
                        <c:v>3.0180902777787697</c:v>
                      </c:pt>
                      <c:pt idx="10080">
                        <c:v>3.0183333333329347</c:v>
                      </c:pt>
                      <c:pt idx="10081">
                        <c:v>3.0185763888870998</c:v>
                      </c:pt>
                      <c:pt idx="10082">
                        <c:v>3.0188194444412648</c:v>
                      </c:pt>
                      <c:pt idx="10083">
                        <c:v>3.0190625000027058</c:v>
                      </c:pt>
                      <c:pt idx="10084">
                        <c:v>3.0193055555568709</c:v>
                      </c:pt>
                      <c:pt idx="10085">
                        <c:v>3.0195486111110359</c:v>
                      </c:pt>
                      <c:pt idx="10086">
                        <c:v>3.0197916666652009</c:v>
                      </c:pt>
                      <c:pt idx="10087">
                        <c:v>3.020034722219366</c:v>
                      </c:pt>
                      <c:pt idx="10088">
                        <c:v>3.020277777780807</c:v>
                      </c:pt>
                      <c:pt idx="10089">
                        <c:v>3.020520833334972</c:v>
                      </c:pt>
                      <c:pt idx="10090">
                        <c:v>3.020763888889137</c:v>
                      </c:pt>
                      <c:pt idx="10091">
                        <c:v>3.0210069444433021</c:v>
                      </c:pt>
                      <c:pt idx="10092">
                        <c:v>3.0212499999974671</c:v>
                      </c:pt>
                      <c:pt idx="10093">
                        <c:v>3.0214930555516322</c:v>
                      </c:pt>
                      <c:pt idx="10094">
                        <c:v>3.0217361111130732</c:v>
                      </c:pt>
                      <c:pt idx="10095">
                        <c:v>3.0219791666672382</c:v>
                      </c:pt>
                      <c:pt idx="10096">
                        <c:v>3.0222222222214032</c:v>
                      </c:pt>
                      <c:pt idx="10097">
                        <c:v>3.0224768518523479</c:v>
                      </c:pt>
                      <c:pt idx="10098">
                        <c:v>3.022719907406513</c:v>
                      </c:pt>
                      <c:pt idx="10099">
                        <c:v>3.022962962960678</c:v>
                      </c:pt>
                      <c:pt idx="10100">
                        <c:v>3.0232060185148431</c:v>
                      </c:pt>
                      <c:pt idx="10101">
                        <c:v>3.023449074076284</c:v>
                      </c:pt>
                      <c:pt idx="10102">
                        <c:v>3.0236921296304491</c:v>
                      </c:pt>
                      <c:pt idx="10103">
                        <c:v>3.0239351851846141</c:v>
                      </c:pt>
                      <c:pt idx="10104">
                        <c:v>3.0241782407387792</c:v>
                      </c:pt>
                      <c:pt idx="10105">
                        <c:v>3.0244212962929442</c:v>
                      </c:pt>
                      <c:pt idx="10106">
                        <c:v>3.0246643518543852</c:v>
                      </c:pt>
                      <c:pt idx="10107">
                        <c:v>3.0249074074085502</c:v>
                      </c:pt>
                      <c:pt idx="10108">
                        <c:v>3.0251504629627153</c:v>
                      </c:pt>
                      <c:pt idx="10109">
                        <c:v>3.0253935185168803</c:v>
                      </c:pt>
                      <c:pt idx="10110">
                        <c:v>3.0256365740710454</c:v>
                      </c:pt>
                      <c:pt idx="10111">
                        <c:v>3.0258796296324864</c:v>
                      </c:pt>
                      <c:pt idx="10112">
                        <c:v>3.0261226851866514</c:v>
                      </c:pt>
                      <c:pt idx="10113">
                        <c:v>3.0263657407408164</c:v>
                      </c:pt>
                      <c:pt idx="10114">
                        <c:v>3.0266087962949815</c:v>
                      </c:pt>
                      <c:pt idx="10115">
                        <c:v>3.0268518518491465</c:v>
                      </c:pt>
                      <c:pt idx="10116">
                        <c:v>3.0270949074033116</c:v>
                      </c:pt>
                      <c:pt idx="10117">
                        <c:v>3.0273379629647525</c:v>
                      </c:pt>
                      <c:pt idx="10118">
                        <c:v>3.0275810185189176</c:v>
                      </c:pt>
                      <c:pt idx="10119">
                        <c:v>3.0278240740730826</c:v>
                      </c:pt>
                      <c:pt idx="10120">
                        <c:v>3.0280671296272477</c:v>
                      </c:pt>
                      <c:pt idx="10121">
                        <c:v>3.0283101851814127</c:v>
                      </c:pt>
                      <c:pt idx="10122">
                        <c:v>3.0285532407428537</c:v>
                      </c:pt>
                      <c:pt idx="10123">
                        <c:v>3.0287962962970187</c:v>
                      </c:pt>
                      <c:pt idx="10124">
                        <c:v>3.0290393518511838</c:v>
                      </c:pt>
                      <c:pt idx="10125">
                        <c:v>3.0292824074053488</c:v>
                      </c:pt>
                      <c:pt idx="10126">
                        <c:v>3.0295254629595139</c:v>
                      </c:pt>
                      <c:pt idx="10127">
                        <c:v>3.0297685185209549</c:v>
                      </c:pt>
                      <c:pt idx="10128">
                        <c:v>3.0300115740751199</c:v>
                      </c:pt>
                      <c:pt idx="10129">
                        <c:v>3.0302546296292849</c:v>
                      </c:pt>
                      <c:pt idx="10130">
                        <c:v>3.03049768518345</c:v>
                      </c:pt>
                      <c:pt idx="10131">
                        <c:v>3.030740740737615</c:v>
                      </c:pt>
                      <c:pt idx="10132">
                        <c:v>3.030983796299056</c:v>
                      </c:pt>
                      <c:pt idx="10133">
                        <c:v>3.031226851853221</c:v>
                      </c:pt>
                      <c:pt idx="10134">
                        <c:v>3.0314699074073861</c:v>
                      </c:pt>
                      <c:pt idx="10135">
                        <c:v>3.0317129629615511</c:v>
                      </c:pt>
                      <c:pt idx="10136">
                        <c:v>3.0319560185157162</c:v>
                      </c:pt>
                      <c:pt idx="10137">
                        <c:v>3.0321990740771572</c:v>
                      </c:pt>
                      <c:pt idx="10138">
                        <c:v>3.0324421296313222</c:v>
                      </c:pt>
                      <c:pt idx="10139">
                        <c:v>3.0326851851854872</c:v>
                      </c:pt>
                      <c:pt idx="10140">
                        <c:v>3.0329282407396523</c:v>
                      </c:pt>
                      <c:pt idx="10141">
                        <c:v>3.0331712962938173</c:v>
                      </c:pt>
                      <c:pt idx="10142">
                        <c:v>3.0334143518479824</c:v>
                      </c:pt>
                      <c:pt idx="10143">
                        <c:v>3.0336574074094234</c:v>
                      </c:pt>
                      <c:pt idx="10144">
                        <c:v>3.0339004629635884</c:v>
                      </c:pt>
                      <c:pt idx="10145">
                        <c:v>3.0341435185177534</c:v>
                      </c:pt>
                      <c:pt idx="10146">
                        <c:v>3.0343981481486981</c:v>
                      </c:pt>
                      <c:pt idx="10147">
                        <c:v>3.0346412037028632</c:v>
                      </c:pt>
                      <c:pt idx="10148">
                        <c:v>3.0348842592570282</c:v>
                      </c:pt>
                      <c:pt idx="10149">
                        <c:v>3.0351273148111932</c:v>
                      </c:pt>
                      <c:pt idx="10150">
                        <c:v>3.0353703703726342</c:v>
                      </c:pt>
                      <c:pt idx="10151">
                        <c:v>3.0356134259267993</c:v>
                      </c:pt>
                      <c:pt idx="10152">
                        <c:v>3.0358564814809643</c:v>
                      </c:pt>
                      <c:pt idx="10153">
                        <c:v>3.0360995370351294</c:v>
                      </c:pt>
                      <c:pt idx="10154">
                        <c:v>3.0363425925892944</c:v>
                      </c:pt>
                      <c:pt idx="10155">
                        <c:v>3.0365856481507354</c:v>
                      </c:pt>
                      <c:pt idx="10156">
                        <c:v>3.0368287037049004</c:v>
                      </c:pt>
                      <c:pt idx="10157">
                        <c:v>3.0370717592590655</c:v>
                      </c:pt>
                      <c:pt idx="10158">
                        <c:v>3.0373148148132305</c:v>
                      </c:pt>
                      <c:pt idx="10159">
                        <c:v>3.0375578703673956</c:v>
                      </c:pt>
                      <c:pt idx="10160">
                        <c:v>3.0378009259288365</c:v>
                      </c:pt>
                      <c:pt idx="10161">
                        <c:v>3.0380439814830016</c:v>
                      </c:pt>
                      <c:pt idx="10162">
                        <c:v>3.0382870370371666</c:v>
                      </c:pt>
                      <c:pt idx="10163">
                        <c:v>3.0385300925913317</c:v>
                      </c:pt>
                      <c:pt idx="10164">
                        <c:v>3.0387731481454967</c:v>
                      </c:pt>
                      <c:pt idx="10165">
                        <c:v>3.0390162036996617</c:v>
                      </c:pt>
                      <c:pt idx="10166">
                        <c:v>3.0392592592611027</c:v>
                      </c:pt>
                      <c:pt idx="10167">
                        <c:v>3.0395023148152678</c:v>
                      </c:pt>
                      <c:pt idx="10168">
                        <c:v>3.0397453703694328</c:v>
                      </c:pt>
                      <c:pt idx="10169">
                        <c:v>3.0399884259235979</c:v>
                      </c:pt>
                      <c:pt idx="10170">
                        <c:v>3.0402314814777629</c:v>
                      </c:pt>
                      <c:pt idx="10171">
                        <c:v>3.0404745370392039</c:v>
                      </c:pt>
                      <c:pt idx="10172">
                        <c:v>3.0407175925933689</c:v>
                      </c:pt>
                      <c:pt idx="10173">
                        <c:v>3.040960648147534</c:v>
                      </c:pt>
                      <c:pt idx="10174">
                        <c:v>3.041203703701699</c:v>
                      </c:pt>
                      <c:pt idx="10175">
                        <c:v>3.0414467592558641</c:v>
                      </c:pt>
                      <c:pt idx="10176">
                        <c:v>3.041689814817305</c:v>
                      </c:pt>
                      <c:pt idx="10177">
                        <c:v>3.0419328703714701</c:v>
                      </c:pt>
                      <c:pt idx="10178">
                        <c:v>3.0421759259256351</c:v>
                      </c:pt>
                      <c:pt idx="10179">
                        <c:v>3.0424189814798002</c:v>
                      </c:pt>
                      <c:pt idx="10180">
                        <c:v>3.0426620370339652</c:v>
                      </c:pt>
                      <c:pt idx="10181">
                        <c:v>3.0429050925954062</c:v>
                      </c:pt>
                      <c:pt idx="10182">
                        <c:v>3.0431481481495712</c:v>
                      </c:pt>
                      <c:pt idx="10183">
                        <c:v>3.0433912037037363</c:v>
                      </c:pt>
                      <c:pt idx="10184">
                        <c:v>3.0436342592579013</c:v>
                      </c:pt>
                      <c:pt idx="10185">
                        <c:v>3.0438773148120664</c:v>
                      </c:pt>
                      <c:pt idx="10186">
                        <c:v>3.0441203703735074</c:v>
                      </c:pt>
                      <c:pt idx="10187">
                        <c:v>3.0443634259276724</c:v>
                      </c:pt>
                      <c:pt idx="10188">
                        <c:v>3.0446064814818374</c:v>
                      </c:pt>
                      <c:pt idx="10189">
                        <c:v>3.0448495370360025</c:v>
                      </c:pt>
                      <c:pt idx="10190">
                        <c:v>3.0450925925901675</c:v>
                      </c:pt>
                      <c:pt idx="10191">
                        <c:v>3.0453356481443326</c:v>
                      </c:pt>
                      <c:pt idx="10192">
                        <c:v>3.0455787037057735</c:v>
                      </c:pt>
                      <c:pt idx="10193">
                        <c:v>3.0458217592599386</c:v>
                      </c:pt>
                      <c:pt idx="10194">
                        <c:v>3.0460763888908833</c:v>
                      </c:pt>
                      <c:pt idx="10195">
                        <c:v>3.0463194444450483</c:v>
                      </c:pt>
                      <c:pt idx="10196">
                        <c:v>3.0465624999992134</c:v>
                      </c:pt>
                      <c:pt idx="10197">
                        <c:v>3.0468055555533784</c:v>
                      </c:pt>
                      <c:pt idx="10198">
                        <c:v>3.0470486111075434</c:v>
                      </c:pt>
                      <c:pt idx="10199">
                        <c:v>3.0472916666689844</c:v>
                      </c:pt>
                      <c:pt idx="10200">
                        <c:v>3.0475347222231495</c:v>
                      </c:pt>
                      <c:pt idx="10201">
                        <c:v>3.0477777777773145</c:v>
                      </c:pt>
                      <c:pt idx="10202">
                        <c:v>3.0480208333314796</c:v>
                      </c:pt>
                      <c:pt idx="10203">
                        <c:v>3.0482638888856446</c:v>
                      </c:pt>
                      <c:pt idx="10204">
                        <c:v>3.0485069444470856</c:v>
                      </c:pt>
                      <c:pt idx="10205">
                        <c:v>3.0487500000012506</c:v>
                      </c:pt>
                      <c:pt idx="10206">
                        <c:v>3.0489930555554157</c:v>
                      </c:pt>
                      <c:pt idx="10207">
                        <c:v>3.0492361111095807</c:v>
                      </c:pt>
                      <c:pt idx="10208">
                        <c:v>3.0494791666637457</c:v>
                      </c:pt>
                      <c:pt idx="10209">
                        <c:v>3.0497222222251867</c:v>
                      </c:pt>
                      <c:pt idx="10210">
                        <c:v>3.0499652777793518</c:v>
                      </c:pt>
                      <c:pt idx="10211">
                        <c:v>3.0502083333335168</c:v>
                      </c:pt>
                      <c:pt idx="10212">
                        <c:v>3.0504513888876819</c:v>
                      </c:pt>
                      <c:pt idx="10213">
                        <c:v>3.0506944444418469</c:v>
                      </c:pt>
                      <c:pt idx="10214">
                        <c:v>3.0509374999960119</c:v>
                      </c:pt>
                      <c:pt idx="10215">
                        <c:v>3.0511805555574529</c:v>
                      </c:pt>
                      <c:pt idx="10216">
                        <c:v>3.051423611111618</c:v>
                      </c:pt>
                      <c:pt idx="10217">
                        <c:v>3.051666666665783</c:v>
                      </c:pt>
                      <c:pt idx="10218">
                        <c:v>3.0519097222199481</c:v>
                      </c:pt>
                      <c:pt idx="10219">
                        <c:v>3.0521527777741131</c:v>
                      </c:pt>
                      <c:pt idx="10220">
                        <c:v>3.0523958333355541</c:v>
                      </c:pt>
                      <c:pt idx="10221">
                        <c:v>3.0526388888897191</c:v>
                      </c:pt>
                      <c:pt idx="10222">
                        <c:v>3.0528819444438842</c:v>
                      </c:pt>
                      <c:pt idx="10223">
                        <c:v>3.0531249999980492</c:v>
                      </c:pt>
                      <c:pt idx="10224">
                        <c:v>3.0533680555522142</c:v>
                      </c:pt>
                      <c:pt idx="10225">
                        <c:v>3.0536111111136552</c:v>
                      </c:pt>
                      <c:pt idx="10226">
                        <c:v>3.0538541666678203</c:v>
                      </c:pt>
                      <c:pt idx="10227">
                        <c:v>3.0540972222219853</c:v>
                      </c:pt>
                      <c:pt idx="10228">
                        <c:v>3.0543402777761504</c:v>
                      </c:pt>
                      <c:pt idx="10229">
                        <c:v>3.0545833333303154</c:v>
                      </c:pt>
                      <c:pt idx="10230">
                        <c:v>3.0548263888917564</c:v>
                      </c:pt>
                      <c:pt idx="10231">
                        <c:v>3.0550694444459214</c:v>
                      </c:pt>
                      <c:pt idx="10232">
                        <c:v>3.0553125000000865</c:v>
                      </c:pt>
                      <c:pt idx="10233">
                        <c:v>3.0555555555542515</c:v>
                      </c:pt>
                      <c:pt idx="10234">
                        <c:v>3.0557986111084166</c:v>
                      </c:pt>
                      <c:pt idx="10235">
                        <c:v>3.0560416666625816</c:v>
                      </c:pt>
                      <c:pt idx="10236">
                        <c:v>3.0562847222240226</c:v>
                      </c:pt>
                      <c:pt idx="10237">
                        <c:v>3.0565277777781876</c:v>
                      </c:pt>
                      <c:pt idx="10238">
                        <c:v>3.0567708333323527</c:v>
                      </c:pt>
                      <c:pt idx="10239">
                        <c:v>3.0570138888865177</c:v>
                      </c:pt>
                      <c:pt idx="10240">
                        <c:v>3.0572569444406827</c:v>
                      </c:pt>
                      <c:pt idx="10241">
                        <c:v>3.0575000000021237</c:v>
                      </c:pt>
                      <c:pt idx="10242">
                        <c:v>3.0577430555562888</c:v>
                      </c:pt>
                      <c:pt idx="10243">
                        <c:v>3.0579976851872335</c:v>
                      </c:pt>
                      <c:pt idx="10244">
                        <c:v>3.0582407407413985</c:v>
                      </c:pt>
                      <c:pt idx="10245">
                        <c:v>3.0584837962955636</c:v>
                      </c:pt>
                      <c:pt idx="10246">
                        <c:v>3.0587268518497286</c:v>
                      </c:pt>
                      <c:pt idx="10247">
                        <c:v>3.0589699074038936</c:v>
                      </c:pt>
                      <c:pt idx="10248">
                        <c:v>3.0592129629653346</c:v>
                      </c:pt>
                      <c:pt idx="10249">
                        <c:v>3.0594560185194997</c:v>
                      </c:pt>
                      <c:pt idx="10250">
                        <c:v>3.0596990740736647</c:v>
                      </c:pt>
                      <c:pt idx="10251">
                        <c:v>3.0599421296278297</c:v>
                      </c:pt>
                      <c:pt idx="10252">
                        <c:v>3.0601851851819948</c:v>
                      </c:pt>
                      <c:pt idx="10253">
                        <c:v>3.0604282407434358</c:v>
                      </c:pt>
                      <c:pt idx="10254">
                        <c:v>3.0606712962976008</c:v>
                      </c:pt>
                      <c:pt idx="10255">
                        <c:v>3.0609143518517659</c:v>
                      </c:pt>
                      <c:pt idx="10256">
                        <c:v>3.0611574074059309</c:v>
                      </c:pt>
                      <c:pt idx="10257">
                        <c:v>3.0614004629600959</c:v>
                      </c:pt>
                      <c:pt idx="10258">
                        <c:v>3.0616435185215369</c:v>
                      </c:pt>
                      <c:pt idx="10259">
                        <c:v>3.061886574075702</c:v>
                      </c:pt>
                      <c:pt idx="10260">
                        <c:v>3.062129629629867</c:v>
                      </c:pt>
                      <c:pt idx="10261">
                        <c:v>3.0623726851840321</c:v>
                      </c:pt>
                      <c:pt idx="10262">
                        <c:v>3.0626157407381971</c:v>
                      </c:pt>
                      <c:pt idx="10263">
                        <c:v>3.0628587962923621</c:v>
                      </c:pt>
                      <c:pt idx="10264">
                        <c:v>3.0631018518538031</c:v>
                      </c:pt>
                      <c:pt idx="10265">
                        <c:v>3.0633449074079682</c:v>
                      </c:pt>
                      <c:pt idx="10266">
                        <c:v>3.0635879629621332</c:v>
                      </c:pt>
                      <c:pt idx="10267">
                        <c:v>3.0638310185162982</c:v>
                      </c:pt>
                      <c:pt idx="10268">
                        <c:v>3.0640740740704633</c:v>
                      </c:pt>
                      <c:pt idx="10269">
                        <c:v>3.0643171296319043</c:v>
                      </c:pt>
                      <c:pt idx="10270">
                        <c:v>3.0645601851860693</c:v>
                      </c:pt>
                      <c:pt idx="10271">
                        <c:v>3.0648032407402344</c:v>
                      </c:pt>
                      <c:pt idx="10272">
                        <c:v>3.0650462962943994</c:v>
                      </c:pt>
                      <c:pt idx="10273">
                        <c:v>3.0652893518485644</c:v>
                      </c:pt>
                      <c:pt idx="10274">
                        <c:v>3.0655324074100054</c:v>
                      </c:pt>
                      <c:pt idx="10275">
                        <c:v>3.0657754629641705</c:v>
                      </c:pt>
                      <c:pt idx="10276">
                        <c:v>3.0660185185183355</c:v>
                      </c:pt>
                      <c:pt idx="10277">
                        <c:v>3.0662615740725006</c:v>
                      </c:pt>
                      <c:pt idx="10278">
                        <c:v>3.0665046296266656</c:v>
                      </c:pt>
                      <c:pt idx="10279">
                        <c:v>3.0667476851881066</c:v>
                      </c:pt>
                      <c:pt idx="10280">
                        <c:v>3.0669907407422716</c:v>
                      </c:pt>
                      <c:pt idx="10281">
                        <c:v>3.0672337962964367</c:v>
                      </c:pt>
                      <c:pt idx="10282">
                        <c:v>3.0674768518506017</c:v>
                      </c:pt>
                      <c:pt idx="10283">
                        <c:v>3.0677199074047667</c:v>
                      </c:pt>
                      <c:pt idx="10284">
                        <c:v>3.0679629629589318</c:v>
                      </c:pt>
                      <c:pt idx="10285">
                        <c:v>3.0682060185203728</c:v>
                      </c:pt>
                      <c:pt idx="10286">
                        <c:v>3.0684490740745378</c:v>
                      </c:pt>
                      <c:pt idx="10287">
                        <c:v>3.0686921296287029</c:v>
                      </c:pt>
                      <c:pt idx="10288">
                        <c:v>3.0689351851828679</c:v>
                      </c:pt>
                      <c:pt idx="10289">
                        <c:v>3.0691782407370329</c:v>
                      </c:pt>
                      <c:pt idx="10290">
                        <c:v>3.0694212962984739</c:v>
                      </c:pt>
                      <c:pt idx="10291">
                        <c:v>3.0696759259221427</c:v>
                      </c:pt>
                      <c:pt idx="10292">
                        <c:v>3.0699189814835837</c:v>
                      </c:pt>
                      <c:pt idx="10293">
                        <c:v>3.0701620370377487</c:v>
                      </c:pt>
                      <c:pt idx="10294">
                        <c:v>3.0704050925919137</c:v>
                      </c:pt>
                      <c:pt idx="10295">
                        <c:v>3.0706481481460788</c:v>
                      </c:pt>
                      <c:pt idx="10296">
                        <c:v>3.0708912037002438</c:v>
                      </c:pt>
                      <c:pt idx="10297">
                        <c:v>3.0711342592616848</c:v>
                      </c:pt>
                      <c:pt idx="10298">
                        <c:v>3.0713773148158499</c:v>
                      </c:pt>
                      <c:pt idx="10299">
                        <c:v>3.0716203703700149</c:v>
                      </c:pt>
                      <c:pt idx="10300">
                        <c:v>3.0718634259241799</c:v>
                      </c:pt>
                      <c:pt idx="10301">
                        <c:v>3.072106481478345</c:v>
                      </c:pt>
                      <c:pt idx="10302">
                        <c:v>3.072349537039786</c:v>
                      </c:pt>
                      <c:pt idx="10303">
                        <c:v>3.072592592593951</c:v>
                      </c:pt>
                      <c:pt idx="10304">
                        <c:v>3.0728356481481161</c:v>
                      </c:pt>
                      <c:pt idx="10305">
                        <c:v>3.0730787037022811</c:v>
                      </c:pt>
                      <c:pt idx="10306">
                        <c:v>3.0733217592564461</c:v>
                      </c:pt>
                      <c:pt idx="10307">
                        <c:v>3.0735648148178871</c:v>
                      </c:pt>
                      <c:pt idx="10308">
                        <c:v>3.0738078703720522</c:v>
                      </c:pt>
                      <c:pt idx="10309">
                        <c:v>3.0740509259262172</c:v>
                      </c:pt>
                      <c:pt idx="10310">
                        <c:v>3.0742939814803822</c:v>
                      </c:pt>
                      <c:pt idx="10311">
                        <c:v>3.0745370370345473</c:v>
                      </c:pt>
                      <c:pt idx="10312">
                        <c:v>3.0747800925887123</c:v>
                      </c:pt>
                      <c:pt idx="10313">
                        <c:v>3.0750231481501533</c:v>
                      </c:pt>
                      <c:pt idx="10314">
                        <c:v>3.0752662037043184</c:v>
                      </c:pt>
                      <c:pt idx="10315">
                        <c:v>3.0755092592584834</c:v>
                      </c:pt>
                      <c:pt idx="10316">
                        <c:v>3.0757523148126484</c:v>
                      </c:pt>
                      <c:pt idx="10317">
                        <c:v>3.0759953703668135</c:v>
                      </c:pt>
                      <c:pt idx="10318">
                        <c:v>3.0762384259282545</c:v>
                      </c:pt>
                      <c:pt idx="10319">
                        <c:v>3.0764814814824195</c:v>
                      </c:pt>
                      <c:pt idx="10320">
                        <c:v>3.0767245370365846</c:v>
                      </c:pt>
                      <c:pt idx="10321">
                        <c:v>3.0769675925907496</c:v>
                      </c:pt>
                      <c:pt idx="10322">
                        <c:v>3.0772106481449146</c:v>
                      </c:pt>
                      <c:pt idx="10323">
                        <c:v>3.0774537037063556</c:v>
                      </c:pt>
                      <c:pt idx="10324">
                        <c:v>3.0776967592605207</c:v>
                      </c:pt>
                      <c:pt idx="10325">
                        <c:v>3.0779398148146857</c:v>
                      </c:pt>
                      <c:pt idx="10326">
                        <c:v>3.0781828703688507</c:v>
                      </c:pt>
                      <c:pt idx="10327">
                        <c:v>3.0784259259230158</c:v>
                      </c:pt>
                      <c:pt idx="10328">
                        <c:v>3.0786689814844568</c:v>
                      </c:pt>
                      <c:pt idx="10329">
                        <c:v>3.0789120370386218</c:v>
                      </c:pt>
                      <c:pt idx="10330">
                        <c:v>3.0791550925927869</c:v>
                      </c:pt>
                      <c:pt idx="10331">
                        <c:v>3.0793981481469519</c:v>
                      </c:pt>
                      <c:pt idx="10332">
                        <c:v>3.0796412037011169</c:v>
                      </c:pt>
                      <c:pt idx="10333">
                        <c:v>3.079884259255282</c:v>
                      </c:pt>
                      <c:pt idx="10334">
                        <c:v>3.080127314816723</c:v>
                      </c:pt>
                      <c:pt idx="10335">
                        <c:v>3.080370370370888</c:v>
                      </c:pt>
                      <c:pt idx="10336">
                        <c:v>3.0806134259250531</c:v>
                      </c:pt>
                      <c:pt idx="10337">
                        <c:v>3.0808564814792181</c:v>
                      </c:pt>
                      <c:pt idx="10338">
                        <c:v>3.0810995370333831</c:v>
                      </c:pt>
                      <c:pt idx="10339">
                        <c:v>3.0813541666643278</c:v>
                      </c:pt>
                      <c:pt idx="10340">
                        <c:v>3.0815972222184929</c:v>
                      </c:pt>
                      <c:pt idx="10341">
                        <c:v>3.0818402777799339</c:v>
                      </c:pt>
                      <c:pt idx="10342">
                        <c:v>3.0820833333340989</c:v>
                      </c:pt>
                      <c:pt idx="10343">
                        <c:v>3.0823263888882639</c:v>
                      </c:pt>
                      <c:pt idx="10344">
                        <c:v>3.082569444442429</c:v>
                      </c:pt>
                      <c:pt idx="10345">
                        <c:v>3.082812499996594</c:v>
                      </c:pt>
                      <c:pt idx="10346">
                        <c:v>3.083055555558035</c:v>
                      </c:pt>
                      <c:pt idx="10347">
                        <c:v>3.0832986111122</c:v>
                      </c:pt>
                      <c:pt idx="10348">
                        <c:v>3.0835416666663651</c:v>
                      </c:pt>
                      <c:pt idx="10349">
                        <c:v>3.0837847222205301</c:v>
                      </c:pt>
                      <c:pt idx="10350">
                        <c:v>3.0840277777746952</c:v>
                      </c:pt>
                      <c:pt idx="10351">
                        <c:v>3.0842708333361362</c:v>
                      </c:pt>
                      <c:pt idx="10352">
                        <c:v>3.0845138888903012</c:v>
                      </c:pt>
                      <c:pt idx="10353">
                        <c:v>3.0847569444444662</c:v>
                      </c:pt>
                      <c:pt idx="10354">
                        <c:v>3.0849999999986313</c:v>
                      </c:pt>
                      <c:pt idx="10355">
                        <c:v>3.0852430555527963</c:v>
                      </c:pt>
                      <c:pt idx="10356">
                        <c:v>3.0854861111142373</c:v>
                      </c:pt>
                      <c:pt idx="10357">
                        <c:v>3.0857291666684024</c:v>
                      </c:pt>
                      <c:pt idx="10358">
                        <c:v>3.0859722222225674</c:v>
                      </c:pt>
                      <c:pt idx="10359">
                        <c:v>3.0862152777767324</c:v>
                      </c:pt>
                      <c:pt idx="10360">
                        <c:v>3.0864583333308975</c:v>
                      </c:pt>
                      <c:pt idx="10361">
                        <c:v>3.0867013888850625</c:v>
                      </c:pt>
                      <c:pt idx="10362">
                        <c:v>3.0869444444465035</c:v>
                      </c:pt>
                      <c:pt idx="10363">
                        <c:v>3.0871875000006685</c:v>
                      </c:pt>
                      <c:pt idx="10364">
                        <c:v>3.0874305555548336</c:v>
                      </c:pt>
                      <c:pt idx="10365">
                        <c:v>3.0876736111089986</c:v>
                      </c:pt>
                      <c:pt idx="10366">
                        <c:v>3.0879166666631637</c:v>
                      </c:pt>
                      <c:pt idx="10367">
                        <c:v>3.0881597222246047</c:v>
                      </c:pt>
                      <c:pt idx="10368">
                        <c:v>3.0884027777787697</c:v>
                      </c:pt>
                      <c:pt idx="10369">
                        <c:v>3.0886458333329347</c:v>
                      </c:pt>
                      <c:pt idx="10370">
                        <c:v>3.0888888888870998</c:v>
                      </c:pt>
                      <c:pt idx="10371">
                        <c:v>3.0891319444412648</c:v>
                      </c:pt>
                      <c:pt idx="10372">
                        <c:v>3.0893750000027058</c:v>
                      </c:pt>
                      <c:pt idx="10373">
                        <c:v>3.0896180555568709</c:v>
                      </c:pt>
                      <c:pt idx="10374">
                        <c:v>3.0898611111110359</c:v>
                      </c:pt>
                      <c:pt idx="10375">
                        <c:v>3.0901041666652009</c:v>
                      </c:pt>
                      <c:pt idx="10376">
                        <c:v>3.090347222219366</c:v>
                      </c:pt>
                      <c:pt idx="10377">
                        <c:v>3.090590277780807</c:v>
                      </c:pt>
                      <c:pt idx="10378">
                        <c:v>3.090833333334972</c:v>
                      </c:pt>
                      <c:pt idx="10379">
                        <c:v>3.091076388889137</c:v>
                      </c:pt>
                      <c:pt idx="10380">
                        <c:v>3.0913194444433021</c:v>
                      </c:pt>
                      <c:pt idx="10381">
                        <c:v>3.0915624999974671</c:v>
                      </c:pt>
                      <c:pt idx="10382">
                        <c:v>3.0918055555516322</c:v>
                      </c:pt>
                      <c:pt idx="10383">
                        <c:v>3.0920486111130732</c:v>
                      </c:pt>
                      <c:pt idx="10384">
                        <c:v>3.0922916666672382</c:v>
                      </c:pt>
                      <c:pt idx="10385">
                        <c:v>3.0925347222214032</c:v>
                      </c:pt>
                      <c:pt idx="10386">
                        <c:v>3.0927777777755683</c:v>
                      </c:pt>
                      <c:pt idx="10387">
                        <c:v>3.0930208333297333</c:v>
                      </c:pt>
                      <c:pt idx="10388">
                        <c:v>3.093275462960678</c:v>
                      </c:pt>
                      <c:pt idx="10389">
                        <c:v>3.0935185185148431</c:v>
                      </c:pt>
                      <c:pt idx="10390">
                        <c:v>3.093761574076284</c:v>
                      </c:pt>
                      <c:pt idx="10391">
                        <c:v>3.0940046296304491</c:v>
                      </c:pt>
                      <c:pt idx="10392">
                        <c:v>3.0942476851846141</c:v>
                      </c:pt>
                      <c:pt idx="10393">
                        <c:v>3.0944907407387792</c:v>
                      </c:pt>
                      <c:pt idx="10394">
                        <c:v>3.0947337962929442</c:v>
                      </c:pt>
                      <c:pt idx="10395">
                        <c:v>3.0949768518543852</c:v>
                      </c:pt>
                      <c:pt idx="10396">
                        <c:v>3.0952199074085502</c:v>
                      </c:pt>
                      <c:pt idx="10397">
                        <c:v>3.0954629629627153</c:v>
                      </c:pt>
                      <c:pt idx="10398">
                        <c:v>3.0957060185168803</c:v>
                      </c:pt>
                      <c:pt idx="10399">
                        <c:v>3.0959490740710454</c:v>
                      </c:pt>
                      <c:pt idx="10400">
                        <c:v>3.0961921296324864</c:v>
                      </c:pt>
                      <c:pt idx="10401">
                        <c:v>3.0964351851866514</c:v>
                      </c:pt>
                      <c:pt idx="10402">
                        <c:v>3.0966782407408164</c:v>
                      </c:pt>
                      <c:pt idx="10403">
                        <c:v>3.0969212962949815</c:v>
                      </c:pt>
                      <c:pt idx="10404">
                        <c:v>3.0971643518491465</c:v>
                      </c:pt>
                      <c:pt idx="10405">
                        <c:v>3.0974074074033116</c:v>
                      </c:pt>
                      <c:pt idx="10406">
                        <c:v>3.0976504629647525</c:v>
                      </c:pt>
                      <c:pt idx="10407">
                        <c:v>3.0978935185189176</c:v>
                      </c:pt>
                      <c:pt idx="10408">
                        <c:v>3.0981365740730826</c:v>
                      </c:pt>
                      <c:pt idx="10409">
                        <c:v>3.0983796296272477</c:v>
                      </c:pt>
                      <c:pt idx="10410">
                        <c:v>3.0986226851814127</c:v>
                      </c:pt>
                      <c:pt idx="10411">
                        <c:v>3.0988657407428537</c:v>
                      </c:pt>
                      <c:pt idx="10412">
                        <c:v>3.0991087962970187</c:v>
                      </c:pt>
                      <c:pt idx="10413">
                        <c:v>3.0993518518511838</c:v>
                      </c:pt>
                      <c:pt idx="10414">
                        <c:v>3.0995949074053488</c:v>
                      </c:pt>
                      <c:pt idx="10415">
                        <c:v>3.0998379629595139</c:v>
                      </c:pt>
                      <c:pt idx="10416">
                        <c:v>3.1000810185209549</c:v>
                      </c:pt>
                      <c:pt idx="10417">
                        <c:v>3.1003240740751199</c:v>
                      </c:pt>
                      <c:pt idx="10418">
                        <c:v>3.1005671296292849</c:v>
                      </c:pt>
                      <c:pt idx="10419">
                        <c:v>3.10081018518345</c:v>
                      </c:pt>
                      <c:pt idx="10420">
                        <c:v>3.101053240737615</c:v>
                      </c:pt>
                      <c:pt idx="10421">
                        <c:v>3.101296296299056</c:v>
                      </c:pt>
                      <c:pt idx="10422">
                        <c:v>3.101539351853221</c:v>
                      </c:pt>
                      <c:pt idx="10423">
                        <c:v>3.1017824074073861</c:v>
                      </c:pt>
                      <c:pt idx="10424">
                        <c:v>3.1020254629615511</c:v>
                      </c:pt>
                      <c:pt idx="10425">
                        <c:v>3.1022685185157162</c:v>
                      </c:pt>
                      <c:pt idx="10426">
                        <c:v>3.1025115740771572</c:v>
                      </c:pt>
                      <c:pt idx="10427">
                        <c:v>3.1027546296313222</c:v>
                      </c:pt>
                      <c:pt idx="10428">
                        <c:v>3.1029976851854872</c:v>
                      </c:pt>
                      <c:pt idx="10429">
                        <c:v>3.1032407407396523</c:v>
                      </c:pt>
                      <c:pt idx="10430">
                        <c:v>3.1034837962938173</c:v>
                      </c:pt>
                      <c:pt idx="10431">
                        <c:v>3.1037268518479824</c:v>
                      </c:pt>
                      <c:pt idx="10432">
                        <c:v>3.1039699074094234</c:v>
                      </c:pt>
                      <c:pt idx="10433">
                        <c:v>3.1042129629635884</c:v>
                      </c:pt>
                      <c:pt idx="10434">
                        <c:v>3.1044560185177534</c:v>
                      </c:pt>
                      <c:pt idx="10435">
                        <c:v>3.1046990740719185</c:v>
                      </c:pt>
                      <c:pt idx="10436">
                        <c:v>3.1049537037028632</c:v>
                      </c:pt>
                      <c:pt idx="10437">
                        <c:v>3.1051967592570282</c:v>
                      </c:pt>
                      <c:pt idx="10438">
                        <c:v>3.1054398148111932</c:v>
                      </c:pt>
                      <c:pt idx="10439">
                        <c:v>3.1056828703726342</c:v>
                      </c:pt>
                      <c:pt idx="10440">
                        <c:v>3.1059259259267993</c:v>
                      </c:pt>
                      <c:pt idx="10441">
                        <c:v>3.1061689814809643</c:v>
                      </c:pt>
                      <c:pt idx="10442">
                        <c:v>3.1064120370351294</c:v>
                      </c:pt>
                      <c:pt idx="10443">
                        <c:v>3.1066550925892944</c:v>
                      </c:pt>
                      <c:pt idx="10444">
                        <c:v>3.1068981481507354</c:v>
                      </c:pt>
                      <c:pt idx="10445">
                        <c:v>3.1071412037049004</c:v>
                      </c:pt>
                      <c:pt idx="10446">
                        <c:v>3.1073842592590655</c:v>
                      </c:pt>
                      <c:pt idx="10447">
                        <c:v>3.1076273148132305</c:v>
                      </c:pt>
                      <c:pt idx="10448">
                        <c:v>3.1078703703673956</c:v>
                      </c:pt>
                      <c:pt idx="10449">
                        <c:v>3.1081134259288365</c:v>
                      </c:pt>
                      <c:pt idx="10450">
                        <c:v>3.1083564814830016</c:v>
                      </c:pt>
                      <c:pt idx="10451">
                        <c:v>3.1085995370371666</c:v>
                      </c:pt>
                      <c:pt idx="10452">
                        <c:v>3.1088425925913317</c:v>
                      </c:pt>
                      <c:pt idx="10453">
                        <c:v>3.1090856481454967</c:v>
                      </c:pt>
                      <c:pt idx="10454">
                        <c:v>3.1093287036996617</c:v>
                      </c:pt>
                      <c:pt idx="10455">
                        <c:v>3.1095717592611027</c:v>
                      </c:pt>
                      <c:pt idx="10456">
                        <c:v>3.1098148148152678</c:v>
                      </c:pt>
                      <c:pt idx="10457">
                        <c:v>3.1100578703694328</c:v>
                      </c:pt>
                      <c:pt idx="10458">
                        <c:v>3.1103009259235979</c:v>
                      </c:pt>
                      <c:pt idx="10459">
                        <c:v>3.1105439814777629</c:v>
                      </c:pt>
                      <c:pt idx="10460">
                        <c:v>3.1107870370392039</c:v>
                      </c:pt>
                      <c:pt idx="10461">
                        <c:v>3.1110300925933689</c:v>
                      </c:pt>
                      <c:pt idx="10462">
                        <c:v>3.111273148147534</c:v>
                      </c:pt>
                      <c:pt idx="10463">
                        <c:v>3.111516203701699</c:v>
                      </c:pt>
                      <c:pt idx="10464">
                        <c:v>3.1117592592558641</c:v>
                      </c:pt>
                      <c:pt idx="10465">
                        <c:v>3.112002314817305</c:v>
                      </c:pt>
                      <c:pt idx="10466">
                        <c:v>3.1122453703714701</c:v>
                      </c:pt>
                      <c:pt idx="10467">
                        <c:v>3.1124884259256351</c:v>
                      </c:pt>
                      <c:pt idx="10468">
                        <c:v>3.1127314814798002</c:v>
                      </c:pt>
                      <c:pt idx="10469">
                        <c:v>3.1129745370339652</c:v>
                      </c:pt>
                      <c:pt idx="10470">
                        <c:v>3.1132175925954062</c:v>
                      </c:pt>
                      <c:pt idx="10471">
                        <c:v>3.1134606481495712</c:v>
                      </c:pt>
                      <c:pt idx="10472">
                        <c:v>3.1137037037037363</c:v>
                      </c:pt>
                      <c:pt idx="10473">
                        <c:v>3.1139467592579013</c:v>
                      </c:pt>
                      <c:pt idx="10474">
                        <c:v>3.1141898148120664</c:v>
                      </c:pt>
                      <c:pt idx="10475">
                        <c:v>3.1144328703735074</c:v>
                      </c:pt>
                      <c:pt idx="10476">
                        <c:v>3.1146759259276724</c:v>
                      </c:pt>
                      <c:pt idx="10477">
                        <c:v>3.1149189814818374</c:v>
                      </c:pt>
                      <c:pt idx="10478">
                        <c:v>3.1151620370360025</c:v>
                      </c:pt>
                      <c:pt idx="10479">
                        <c:v>3.1154050925901675</c:v>
                      </c:pt>
                      <c:pt idx="10480">
                        <c:v>3.1156481481443326</c:v>
                      </c:pt>
                      <c:pt idx="10481">
                        <c:v>3.1158912037057735</c:v>
                      </c:pt>
                      <c:pt idx="10482">
                        <c:v>3.1161342592599386</c:v>
                      </c:pt>
                      <c:pt idx="10483">
                        <c:v>3.1163773148141036</c:v>
                      </c:pt>
                      <c:pt idx="10484">
                        <c:v>3.1166203703682687</c:v>
                      </c:pt>
                      <c:pt idx="10485">
                        <c:v>3.1168749999992134</c:v>
                      </c:pt>
                      <c:pt idx="10486">
                        <c:v>3.1171180555533784</c:v>
                      </c:pt>
                      <c:pt idx="10487">
                        <c:v>3.1173611111075434</c:v>
                      </c:pt>
                      <c:pt idx="10488">
                        <c:v>3.1176041666689844</c:v>
                      </c:pt>
                      <c:pt idx="10489">
                        <c:v>3.1178472222231495</c:v>
                      </c:pt>
                      <c:pt idx="10490">
                        <c:v>3.1180902777773145</c:v>
                      </c:pt>
                      <c:pt idx="10491">
                        <c:v>3.1183333333314796</c:v>
                      </c:pt>
                      <c:pt idx="10492">
                        <c:v>3.1185763888856446</c:v>
                      </c:pt>
                      <c:pt idx="10493">
                        <c:v>3.1188194444470856</c:v>
                      </c:pt>
                      <c:pt idx="10494">
                        <c:v>3.1190625000012506</c:v>
                      </c:pt>
                      <c:pt idx="10495">
                        <c:v>3.1193055555554157</c:v>
                      </c:pt>
                      <c:pt idx="10496">
                        <c:v>3.1195486111095807</c:v>
                      </c:pt>
                      <c:pt idx="10497">
                        <c:v>3.1197916666637457</c:v>
                      </c:pt>
                      <c:pt idx="10498">
                        <c:v>3.1200347222251867</c:v>
                      </c:pt>
                      <c:pt idx="10499">
                        <c:v>3.1202777777793518</c:v>
                      </c:pt>
                      <c:pt idx="10500">
                        <c:v>3.1205208333335168</c:v>
                      </c:pt>
                      <c:pt idx="10501">
                        <c:v>3.1207638888876819</c:v>
                      </c:pt>
                      <c:pt idx="10502">
                        <c:v>3.1210069444418469</c:v>
                      </c:pt>
                      <c:pt idx="10503">
                        <c:v>3.1212499999960119</c:v>
                      </c:pt>
                      <c:pt idx="10504">
                        <c:v>3.1214930555574529</c:v>
                      </c:pt>
                      <c:pt idx="10505">
                        <c:v>3.121736111111618</c:v>
                      </c:pt>
                      <c:pt idx="10506">
                        <c:v>3.121979166665783</c:v>
                      </c:pt>
                      <c:pt idx="10507">
                        <c:v>3.1222222222199481</c:v>
                      </c:pt>
                      <c:pt idx="10508">
                        <c:v>3.1224652777741131</c:v>
                      </c:pt>
                      <c:pt idx="10509">
                        <c:v>3.1227083333355541</c:v>
                      </c:pt>
                      <c:pt idx="10510">
                        <c:v>3.1229513888897191</c:v>
                      </c:pt>
                      <c:pt idx="10511">
                        <c:v>3.1231944444438842</c:v>
                      </c:pt>
                      <c:pt idx="10512">
                        <c:v>3.1234374999980492</c:v>
                      </c:pt>
                      <c:pt idx="10513">
                        <c:v>3.1236805555522142</c:v>
                      </c:pt>
                      <c:pt idx="10514">
                        <c:v>3.1239236111136552</c:v>
                      </c:pt>
                      <c:pt idx="10515">
                        <c:v>3.1241666666678203</c:v>
                      </c:pt>
                      <c:pt idx="10516">
                        <c:v>3.1244097222219853</c:v>
                      </c:pt>
                      <c:pt idx="10517">
                        <c:v>3.1246527777761504</c:v>
                      </c:pt>
                      <c:pt idx="10518">
                        <c:v>3.1248958333303154</c:v>
                      </c:pt>
                      <c:pt idx="10519">
                        <c:v>3.1251388888917564</c:v>
                      </c:pt>
                      <c:pt idx="10520">
                        <c:v>3.1253819444459214</c:v>
                      </c:pt>
                      <c:pt idx="10521">
                        <c:v>3.1256250000000865</c:v>
                      </c:pt>
                      <c:pt idx="10522">
                        <c:v>3.1258680555542515</c:v>
                      </c:pt>
                      <c:pt idx="10523">
                        <c:v>3.1261111111084166</c:v>
                      </c:pt>
                      <c:pt idx="10524">
                        <c:v>3.1263541666625816</c:v>
                      </c:pt>
                      <c:pt idx="10525">
                        <c:v>3.1265972222240226</c:v>
                      </c:pt>
                      <c:pt idx="10526">
                        <c:v>3.1268402777781876</c:v>
                      </c:pt>
                      <c:pt idx="10527">
                        <c:v>3.1270833333323527</c:v>
                      </c:pt>
                      <c:pt idx="10528">
                        <c:v>3.1273263888865177</c:v>
                      </c:pt>
                      <c:pt idx="10529">
                        <c:v>3.1275694444406827</c:v>
                      </c:pt>
                      <c:pt idx="10530">
                        <c:v>3.1278125000021237</c:v>
                      </c:pt>
                      <c:pt idx="10531">
                        <c:v>3.1280555555562888</c:v>
                      </c:pt>
                      <c:pt idx="10532">
                        <c:v>3.1282986111104538</c:v>
                      </c:pt>
                      <c:pt idx="10533">
                        <c:v>3.1285532407413985</c:v>
                      </c:pt>
                      <c:pt idx="10534">
                        <c:v>3.1287962962955636</c:v>
                      </c:pt>
                      <c:pt idx="10535">
                        <c:v>3.1290393518497286</c:v>
                      </c:pt>
                      <c:pt idx="10536">
                        <c:v>3.1292824074038936</c:v>
                      </c:pt>
                      <c:pt idx="10537">
                        <c:v>3.1295254629653346</c:v>
                      </c:pt>
                      <c:pt idx="10538">
                        <c:v>3.1297685185194997</c:v>
                      </c:pt>
                      <c:pt idx="10539">
                        <c:v>3.1300115740736647</c:v>
                      </c:pt>
                      <c:pt idx="10540">
                        <c:v>3.1302546296278297</c:v>
                      </c:pt>
                      <c:pt idx="10541">
                        <c:v>3.1304976851819948</c:v>
                      </c:pt>
                      <c:pt idx="10542">
                        <c:v>3.1307407407434358</c:v>
                      </c:pt>
                      <c:pt idx="10543">
                        <c:v>3.1309837962976008</c:v>
                      </c:pt>
                      <c:pt idx="10544">
                        <c:v>3.1312268518517659</c:v>
                      </c:pt>
                      <c:pt idx="10545">
                        <c:v>3.1314699074059309</c:v>
                      </c:pt>
                      <c:pt idx="10546">
                        <c:v>3.1317129629600959</c:v>
                      </c:pt>
                      <c:pt idx="10547">
                        <c:v>3.1319560185215369</c:v>
                      </c:pt>
                      <c:pt idx="10548">
                        <c:v>3.132199074075702</c:v>
                      </c:pt>
                      <c:pt idx="10549">
                        <c:v>3.132442129629867</c:v>
                      </c:pt>
                      <c:pt idx="10550">
                        <c:v>3.1326851851840321</c:v>
                      </c:pt>
                      <c:pt idx="10551">
                        <c:v>3.1329282407381971</c:v>
                      </c:pt>
                      <c:pt idx="10552">
                        <c:v>3.1331712962923621</c:v>
                      </c:pt>
                      <c:pt idx="10553">
                        <c:v>3.1334143518538031</c:v>
                      </c:pt>
                      <c:pt idx="10554">
                        <c:v>3.1336574074079682</c:v>
                      </c:pt>
                      <c:pt idx="10555">
                        <c:v>3.1339004629621332</c:v>
                      </c:pt>
                      <c:pt idx="10556">
                        <c:v>3.1341435185162982</c:v>
                      </c:pt>
                      <c:pt idx="10557">
                        <c:v>3.1343865740704633</c:v>
                      </c:pt>
                      <c:pt idx="10558">
                        <c:v>3.1346296296319043</c:v>
                      </c:pt>
                      <c:pt idx="10559">
                        <c:v>3.1348726851860693</c:v>
                      </c:pt>
                      <c:pt idx="10560">
                        <c:v>3.1351157407402344</c:v>
                      </c:pt>
                      <c:pt idx="10561">
                        <c:v>3.1353587962943994</c:v>
                      </c:pt>
                      <c:pt idx="10562">
                        <c:v>3.1356018518485644</c:v>
                      </c:pt>
                      <c:pt idx="10563">
                        <c:v>3.1358449074100054</c:v>
                      </c:pt>
                      <c:pt idx="10564">
                        <c:v>3.1360879629641705</c:v>
                      </c:pt>
                      <c:pt idx="10565">
                        <c:v>3.1363310185183355</c:v>
                      </c:pt>
                      <c:pt idx="10566">
                        <c:v>3.1365740740725006</c:v>
                      </c:pt>
                      <c:pt idx="10567">
                        <c:v>3.1368171296266656</c:v>
                      </c:pt>
                      <c:pt idx="10568">
                        <c:v>3.1370601851881066</c:v>
                      </c:pt>
                      <c:pt idx="10569">
                        <c:v>3.1373032407422716</c:v>
                      </c:pt>
                      <c:pt idx="10570">
                        <c:v>3.1375462962964367</c:v>
                      </c:pt>
                      <c:pt idx="10571">
                        <c:v>3.1377893518506017</c:v>
                      </c:pt>
                      <c:pt idx="10572">
                        <c:v>3.1380324074047667</c:v>
                      </c:pt>
                      <c:pt idx="10573">
                        <c:v>3.1382754629589318</c:v>
                      </c:pt>
                      <c:pt idx="10574">
                        <c:v>3.1385185185203728</c:v>
                      </c:pt>
                      <c:pt idx="10575">
                        <c:v>3.1387615740745378</c:v>
                      </c:pt>
                      <c:pt idx="10576">
                        <c:v>3.1390046296287029</c:v>
                      </c:pt>
                      <c:pt idx="10577">
                        <c:v>3.1392476851828679</c:v>
                      </c:pt>
                      <c:pt idx="10578">
                        <c:v>3.1394907407370329</c:v>
                      </c:pt>
                      <c:pt idx="10579">
                        <c:v>3.1397337962984739</c:v>
                      </c:pt>
                      <c:pt idx="10580">
                        <c:v>3.139976851852639</c:v>
                      </c:pt>
                      <c:pt idx="10581">
                        <c:v>3.140219907406804</c:v>
                      </c:pt>
                      <c:pt idx="10582">
                        <c:v>3.1404745370377487</c:v>
                      </c:pt>
                      <c:pt idx="10583">
                        <c:v>3.1407175925919137</c:v>
                      </c:pt>
                      <c:pt idx="10584">
                        <c:v>3.1409606481460788</c:v>
                      </c:pt>
                      <c:pt idx="10585">
                        <c:v>3.1412037037002438</c:v>
                      </c:pt>
                      <c:pt idx="10586">
                        <c:v>3.1414467592616848</c:v>
                      </c:pt>
                      <c:pt idx="10587">
                        <c:v>3.1416898148158499</c:v>
                      </c:pt>
                      <c:pt idx="10588">
                        <c:v>3.1419328703700149</c:v>
                      </c:pt>
                      <c:pt idx="10589">
                        <c:v>3.1421759259241799</c:v>
                      </c:pt>
                      <c:pt idx="10590">
                        <c:v>3.142418981478345</c:v>
                      </c:pt>
                      <c:pt idx="10591">
                        <c:v>3.142662037039786</c:v>
                      </c:pt>
                      <c:pt idx="10592">
                        <c:v>3.142905092593951</c:v>
                      </c:pt>
                      <c:pt idx="10593">
                        <c:v>3.1431481481481161</c:v>
                      </c:pt>
                      <c:pt idx="10594">
                        <c:v>3.1433912037022811</c:v>
                      </c:pt>
                      <c:pt idx="10595">
                        <c:v>3.1436342592564461</c:v>
                      </c:pt>
                      <c:pt idx="10596">
                        <c:v>3.1438773148178871</c:v>
                      </c:pt>
                      <c:pt idx="10597">
                        <c:v>3.1441203703720522</c:v>
                      </c:pt>
                      <c:pt idx="10598">
                        <c:v>3.1443634259262172</c:v>
                      </c:pt>
                      <c:pt idx="10599">
                        <c:v>3.1446064814803822</c:v>
                      </c:pt>
                      <c:pt idx="10600">
                        <c:v>3.1448495370345473</c:v>
                      </c:pt>
                      <c:pt idx="10601">
                        <c:v>3.1450925925887123</c:v>
                      </c:pt>
                      <c:pt idx="10602">
                        <c:v>3.1453356481501533</c:v>
                      </c:pt>
                      <c:pt idx="10603">
                        <c:v>3.1455787037043184</c:v>
                      </c:pt>
                      <c:pt idx="10604">
                        <c:v>3.1458217592584834</c:v>
                      </c:pt>
                      <c:pt idx="10605">
                        <c:v>3.1460648148126484</c:v>
                      </c:pt>
                      <c:pt idx="10606">
                        <c:v>3.1463078703668135</c:v>
                      </c:pt>
                      <c:pt idx="10607">
                        <c:v>3.1465509259282545</c:v>
                      </c:pt>
                      <c:pt idx="10608">
                        <c:v>3.1467939814824195</c:v>
                      </c:pt>
                      <c:pt idx="10609">
                        <c:v>3.1470370370365846</c:v>
                      </c:pt>
                      <c:pt idx="10610">
                        <c:v>3.1472800925907496</c:v>
                      </c:pt>
                      <c:pt idx="10611">
                        <c:v>3.1475231481449146</c:v>
                      </c:pt>
                      <c:pt idx="10612">
                        <c:v>3.1477662037063556</c:v>
                      </c:pt>
                      <c:pt idx="10613">
                        <c:v>3.1480092592605207</c:v>
                      </c:pt>
                      <c:pt idx="10614">
                        <c:v>3.1482523148146857</c:v>
                      </c:pt>
                      <c:pt idx="10615">
                        <c:v>3.1484953703688507</c:v>
                      </c:pt>
                      <c:pt idx="10616">
                        <c:v>3.1487384259230158</c:v>
                      </c:pt>
                      <c:pt idx="10617">
                        <c:v>3.1489814814844568</c:v>
                      </c:pt>
                      <c:pt idx="10618">
                        <c:v>3.1492245370386218</c:v>
                      </c:pt>
                      <c:pt idx="10619">
                        <c:v>3.1494675925927869</c:v>
                      </c:pt>
                      <c:pt idx="10620">
                        <c:v>3.1497106481469519</c:v>
                      </c:pt>
                      <c:pt idx="10621">
                        <c:v>3.1499537037011169</c:v>
                      </c:pt>
                      <c:pt idx="10622">
                        <c:v>3.150196759255282</c:v>
                      </c:pt>
                      <c:pt idx="10623">
                        <c:v>3.150439814816723</c:v>
                      </c:pt>
                      <c:pt idx="10624">
                        <c:v>3.150682870370888</c:v>
                      </c:pt>
                      <c:pt idx="10625">
                        <c:v>3.1509259259250531</c:v>
                      </c:pt>
                      <c:pt idx="10626">
                        <c:v>3.1511689814792181</c:v>
                      </c:pt>
                      <c:pt idx="10627">
                        <c:v>3.1514120370333831</c:v>
                      </c:pt>
                      <c:pt idx="10628">
                        <c:v>3.1516550925948241</c:v>
                      </c:pt>
                      <c:pt idx="10629">
                        <c:v>3.1518981481489892</c:v>
                      </c:pt>
                      <c:pt idx="10630">
                        <c:v>3.1521527777799339</c:v>
                      </c:pt>
                      <c:pt idx="10631">
                        <c:v>3.1523958333340989</c:v>
                      </c:pt>
                      <c:pt idx="10632">
                        <c:v>3.1526388888882639</c:v>
                      </c:pt>
                      <c:pt idx="10633">
                        <c:v>3.152881944442429</c:v>
                      </c:pt>
                      <c:pt idx="10634">
                        <c:v>3.153124999996594</c:v>
                      </c:pt>
                      <c:pt idx="10635">
                        <c:v>3.153368055558035</c:v>
                      </c:pt>
                      <c:pt idx="10636">
                        <c:v>3.1536111111122</c:v>
                      </c:pt>
                      <c:pt idx="10637">
                        <c:v>3.1538541666663651</c:v>
                      </c:pt>
                      <c:pt idx="10638">
                        <c:v>3.1540972222205301</c:v>
                      </c:pt>
                      <c:pt idx="10639">
                        <c:v>3.1543402777746952</c:v>
                      </c:pt>
                      <c:pt idx="10640">
                        <c:v>3.1545833333361362</c:v>
                      </c:pt>
                      <c:pt idx="10641">
                        <c:v>3.1548263888903012</c:v>
                      </c:pt>
                      <c:pt idx="10642">
                        <c:v>3.1550694444444662</c:v>
                      </c:pt>
                      <c:pt idx="10643">
                        <c:v>3.1553124999986313</c:v>
                      </c:pt>
                      <c:pt idx="10644">
                        <c:v>3.1555555555527963</c:v>
                      </c:pt>
                      <c:pt idx="10645">
                        <c:v>3.1557986111142373</c:v>
                      </c:pt>
                      <c:pt idx="10646">
                        <c:v>3.1560416666684024</c:v>
                      </c:pt>
                      <c:pt idx="10647">
                        <c:v>3.1562847222225674</c:v>
                      </c:pt>
                      <c:pt idx="10648">
                        <c:v>3.1565277777767324</c:v>
                      </c:pt>
                      <c:pt idx="10649">
                        <c:v>3.1567708333308975</c:v>
                      </c:pt>
                      <c:pt idx="10650">
                        <c:v>3.1570138888850625</c:v>
                      </c:pt>
                      <c:pt idx="10651">
                        <c:v>3.1572569444465035</c:v>
                      </c:pt>
                      <c:pt idx="10652">
                        <c:v>3.1575000000006685</c:v>
                      </c:pt>
                      <c:pt idx="10653">
                        <c:v>3.1577430555548336</c:v>
                      </c:pt>
                      <c:pt idx="10654">
                        <c:v>3.1579861111089986</c:v>
                      </c:pt>
                      <c:pt idx="10655">
                        <c:v>3.1582291666631637</c:v>
                      </c:pt>
                      <c:pt idx="10656">
                        <c:v>3.1584722222246047</c:v>
                      </c:pt>
                      <c:pt idx="10657">
                        <c:v>3.1587152777787697</c:v>
                      </c:pt>
                      <c:pt idx="10658">
                        <c:v>3.1589583333329347</c:v>
                      </c:pt>
                      <c:pt idx="10659">
                        <c:v>3.1592013888870998</c:v>
                      </c:pt>
                      <c:pt idx="10660">
                        <c:v>3.1594444444412648</c:v>
                      </c:pt>
                      <c:pt idx="10661">
                        <c:v>3.1596875000027058</c:v>
                      </c:pt>
                      <c:pt idx="10662">
                        <c:v>3.1599305555568709</c:v>
                      </c:pt>
                      <c:pt idx="10663">
                        <c:v>3.1601736111110359</c:v>
                      </c:pt>
                      <c:pt idx="10664">
                        <c:v>3.1604166666652009</c:v>
                      </c:pt>
                      <c:pt idx="10665">
                        <c:v>3.160659722219366</c:v>
                      </c:pt>
                      <c:pt idx="10666">
                        <c:v>3.160902777780807</c:v>
                      </c:pt>
                      <c:pt idx="10667">
                        <c:v>3.161145833334972</c:v>
                      </c:pt>
                      <c:pt idx="10668">
                        <c:v>3.161388888889137</c:v>
                      </c:pt>
                      <c:pt idx="10669">
                        <c:v>3.1616319444433021</c:v>
                      </c:pt>
                      <c:pt idx="10670">
                        <c:v>3.1618749999974671</c:v>
                      </c:pt>
                      <c:pt idx="10671">
                        <c:v>3.1621180555516322</c:v>
                      </c:pt>
                      <c:pt idx="10672">
                        <c:v>3.1623611111130732</c:v>
                      </c:pt>
                      <c:pt idx="10673">
                        <c:v>3.1626041666672382</c:v>
                      </c:pt>
                      <c:pt idx="10674">
                        <c:v>3.1628472222214032</c:v>
                      </c:pt>
                      <c:pt idx="10675">
                        <c:v>3.1630902777755683</c:v>
                      </c:pt>
                      <c:pt idx="10676">
                        <c:v>3.1633333333297333</c:v>
                      </c:pt>
                      <c:pt idx="10677">
                        <c:v>3.1635763888911743</c:v>
                      </c:pt>
                      <c:pt idx="10678">
                        <c:v>3.1638194444453394</c:v>
                      </c:pt>
                      <c:pt idx="10679">
                        <c:v>3.164074074076284</c:v>
                      </c:pt>
                      <c:pt idx="10680">
                        <c:v>3.1643171296304491</c:v>
                      </c:pt>
                      <c:pt idx="10681">
                        <c:v>3.1645601851846141</c:v>
                      </c:pt>
                      <c:pt idx="10682">
                        <c:v>3.1648032407387792</c:v>
                      </c:pt>
                      <c:pt idx="10683">
                        <c:v>3.1650462962929442</c:v>
                      </c:pt>
                      <c:pt idx="10684">
                        <c:v>3.1652893518543852</c:v>
                      </c:pt>
                      <c:pt idx="10685">
                        <c:v>3.1655324074085502</c:v>
                      </c:pt>
                      <c:pt idx="10686">
                        <c:v>3.1657754629627153</c:v>
                      </c:pt>
                      <c:pt idx="10687">
                        <c:v>3.1660185185168803</c:v>
                      </c:pt>
                      <c:pt idx="10688">
                        <c:v>3.1662615740710454</c:v>
                      </c:pt>
                      <c:pt idx="10689">
                        <c:v>3.1665046296324864</c:v>
                      </c:pt>
                      <c:pt idx="10690">
                        <c:v>3.1667476851866514</c:v>
                      </c:pt>
                      <c:pt idx="10691">
                        <c:v>3.1669907407408164</c:v>
                      </c:pt>
                      <c:pt idx="10692">
                        <c:v>3.1672337962949815</c:v>
                      </c:pt>
                      <c:pt idx="10693">
                        <c:v>3.1674768518491465</c:v>
                      </c:pt>
                      <c:pt idx="10694">
                        <c:v>3.1677199074033116</c:v>
                      </c:pt>
                      <c:pt idx="10695">
                        <c:v>3.1679629629647525</c:v>
                      </c:pt>
                      <c:pt idx="10696">
                        <c:v>3.1682060185189176</c:v>
                      </c:pt>
                      <c:pt idx="10697">
                        <c:v>3.1684490740730826</c:v>
                      </c:pt>
                      <c:pt idx="10698">
                        <c:v>3.1686921296272477</c:v>
                      </c:pt>
                      <c:pt idx="10699">
                        <c:v>3.1689351851814127</c:v>
                      </c:pt>
                      <c:pt idx="10700">
                        <c:v>3.1691782407428537</c:v>
                      </c:pt>
                      <c:pt idx="10701">
                        <c:v>3.1694212962970187</c:v>
                      </c:pt>
                      <c:pt idx="10702">
                        <c:v>3.1696643518511838</c:v>
                      </c:pt>
                      <c:pt idx="10703">
                        <c:v>3.1699074074053488</c:v>
                      </c:pt>
                      <c:pt idx="10704">
                        <c:v>3.1701504629595139</c:v>
                      </c:pt>
                      <c:pt idx="10705">
                        <c:v>3.1703935185209549</c:v>
                      </c:pt>
                      <c:pt idx="10706">
                        <c:v>3.1706365740751199</c:v>
                      </c:pt>
                      <c:pt idx="10707">
                        <c:v>3.1708796296292849</c:v>
                      </c:pt>
                      <c:pt idx="10708">
                        <c:v>3.17112268518345</c:v>
                      </c:pt>
                      <c:pt idx="10709">
                        <c:v>3.171365740737615</c:v>
                      </c:pt>
                      <c:pt idx="10710">
                        <c:v>3.171608796299056</c:v>
                      </c:pt>
                      <c:pt idx="10711">
                        <c:v>3.171851851853221</c:v>
                      </c:pt>
                      <c:pt idx="10712">
                        <c:v>3.1720949074073861</c:v>
                      </c:pt>
                      <c:pt idx="10713">
                        <c:v>3.1723379629615511</c:v>
                      </c:pt>
                      <c:pt idx="10714">
                        <c:v>3.1725810185157162</c:v>
                      </c:pt>
                      <c:pt idx="10715">
                        <c:v>3.1728240740771572</c:v>
                      </c:pt>
                      <c:pt idx="10716">
                        <c:v>3.1730671296313222</c:v>
                      </c:pt>
                      <c:pt idx="10717">
                        <c:v>3.1733101851854872</c:v>
                      </c:pt>
                      <c:pt idx="10718">
                        <c:v>3.1735532407396523</c:v>
                      </c:pt>
                      <c:pt idx="10719">
                        <c:v>3.1737962962938173</c:v>
                      </c:pt>
                      <c:pt idx="10720">
                        <c:v>3.1740393518479824</c:v>
                      </c:pt>
                      <c:pt idx="10721">
                        <c:v>3.1742824074094234</c:v>
                      </c:pt>
                      <c:pt idx="10722">
                        <c:v>3.1745254629635884</c:v>
                      </c:pt>
                      <c:pt idx="10723">
                        <c:v>3.1747685185177534</c:v>
                      </c:pt>
                      <c:pt idx="10724">
                        <c:v>3.1750115740719185</c:v>
                      </c:pt>
                      <c:pt idx="10725">
                        <c:v>3.1752546296260835</c:v>
                      </c:pt>
                      <c:pt idx="10726">
                        <c:v>3.1754976851875245</c:v>
                      </c:pt>
                      <c:pt idx="10727">
                        <c:v>3.1757523148111932</c:v>
                      </c:pt>
                      <c:pt idx="10728">
                        <c:v>3.1759953703726342</c:v>
                      </c:pt>
                      <c:pt idx="10729">
                        <c:v>3.1762384259267993</c:v>
                      </c:pt>
                      <c:pt idx="10730">
                        <c:v>3.1764814814809643</c:v>
                      </c:pt>
                      <c:pt idx="10731">
                        <c:v>3.1767245370351294</c:v>
                      </c:pt>
                      <c:pt idx="10732">
                        <c:v>3.1769675925892944</c:v>
                      </c:pt>
                      <c:pt idx="10733">
                        <c:v>3.1772106481507354</c:v>
                      </c:pt>
                      <c:pt idx="10734">
                        <c:v>3.1774537037049004</c:v>
                      </c:pt>
                      <c:pt idx="10735">
                        <c:v>3.1776967592590655</c:v>
                      </c:pt>
                      <c:pt idx="10736">
                        <c:v>3.1779398148132305</c:v>
                      </c:pt>
                      <c:pt idx="10737">
                        <c:v>3.1781828703673956</c:v>
                      </c:pt>
                      <c:pt idx="10738">
                        <c:v>3.1784259259288365</c:v>
                      </c:pt>
                      <c:pt idx="10739">
                        <c:v>3.1786689814830016</c:v>
                      </c:pt>
                      <c:pt idx="10740">
                        <c:v>3.1789120370371666</c:v>
                      </c:pt>
                      <c:pt idx="10741">
                        <c:v>3.1791550925913317</c:v>
                      </c:pt>
                      <c:pt idx="10742">
                        <c:v>3.1793981481454967</c:v>
                      </c:pt>
                      <c:pt idx="10743">
                        <c:v>3.1796412036996617</c:v>
                      </c:pt>
                      <c:pt idx="10744">
                        <c:v>3.1798842592611027</c:v>
                      </c:pt>
                      <c:pt idx="10745">
                        <c:v>3.1801273148152678</c:v>
                      </c:pt>
                      <c:pt idx="10746">
                        <c:v>3.1803703703694328</c:v>
                      </c:pt>
                      <c:pt idx="10747">
                        <c:v>3.1806134259235979</c:v>
                      </c:pt>
                      <c:pt idx="10748">
                        <c:v>3.1808564814777629</c:v>
                      </c:pt>
                      <c:pt idx="10749">
                        <c:v>3.1810995370392039</c:v>
                      </c:pt>
                      <c:pt idx="10750">
                        <c:v>3.1813425925933689</c:v>
                      </c:pt>
                      <c:pt idx="10751">
                        <c:v>3.181585648147534</c:v>
                      </c:pt>
                      <c:pt idx="10752">
                        <c:v>3.181828703701699</c:v>
                      </c:pt>
                      <c:pt idx="10753">
                        <c:v>3.1820717592558641</c:v>
                      </c:pt>
                      <c:pt idx="10754">
                        <c:v>3.182314814817305</c:v>
                      </c:pt>
                      <c:pt idx="10755">
                        <c:v>3.1825578703714701</c:v>
                      </c:pt>
                      <c:pt idx="10756">
                        <c:v>3.1828009259256351</c:v>
                      </c:pt>
                      <c:pt idx="10757">
                        <c:v>3.1830439814798002</c:v>
                      </c:pt>
                      <c:pt idx="10758">
                        <c:v>3.1832870370339652</c:v>
                      </c:pt>
                      <c:pt idx="10759">
                        <c:v>3.1835300925954062</c:v>
                      </c:pt>
                      <c:pt idx="10760">
                        <c:v>3.1837731481495712</c:v>
                      </c:pt>
                      <c:pt idx="10761">
                        <c:v>3.1840162037037363</c:v>
                      </c:pt>
                      <c:pt idx="10762">
                        <c:v>3.1842592592579013</c:v>
                      </c:pt>
                      <c:pt idx="10763">
                        <c:v>3.1845023148120664</c:v>
                      </c:pt>
                      <c:pt idx="10764">
                        <c:v>3.1847453703735074</c:v>
                      </c:pt>
                      <c:pt idx="10765">
                        <c:v>3.1849884259276724</c:v>
                      </c:pt>
                      <c:pt idx="10766">
                        <c:v>3.1852314814818374</c:v>
                      </c:pt>
                      <c:pt idx="10767">
                        <c:v>3.1854745370360025</c:v>
                      </c:pt>
                      <c:pt idx="10768">
                        <c:v>3.1857175925901675</c:v>
                      </c:pt>
                      <c:pt idx="10769">
                        <c:v>3.1859606481443326</c:v>
                      </c:pt>
                      <c:pt idx="10770">
                        <c:v>3.1862037037057735</c:v>
                      </c:pt>
                      <c:pt idx="10771">
                        <c:v>3.1864467592599386</c:v>
                      </c:pt>
                      <c:pt idx="10772">
                        <c:v>3.1866898148141036</c:v>
                      </c:pt>
                      <c:pt idx="10773">
                        <c:v>3.1869328703682687</c:v>
                      </c:pt>
                      <c:pt idx="10774">
                        <c:v>3.1871759259224337</c:v>
                      </c:pt>
                      <c:pt idx="10775">
                        <c:v>3.1874305555533784</c:v>
                      </c:pt>
                      <c:pt idx="10776">
                        <c:v>3.1876736111075434</c:v>
                      </c:pt>
                      <c:pt idx="10777">
                        <c:v>3.1879166666689844</c:v>
                      </c:pt>
                      <c:pt idx="10778">
                        <c:v>3.1881597222231495</c:v>
                      </c:pt>
                      <c:pt idx="10779">
                        <c:v>3.1884027777773145</c:v>
                      </c:pt>
                      <c:pt idx="10780">
                        <c:v>3.1886458333314796</c:v>
                      </c:pt>
                      <c:pt idx="10781">
                        <c:v>3.1888888888856446</c:v>
                      </c:pt>
                      <c:pt idx="10782">
                        <c:v>3.1891319444470856</c:v>
                      </c:pt>
                      <c:pt idx="10783">
                        <c:v>3.1893750000012506</c:v>
                      </c:pt>
                      <c:pt idx="10784">
                        <c:v>3.1896180555554157</c:v>
                      </c:pt>
                      <c:pt idx="10785">
                        <c:v>3.1898611111095807</c:v>
                      </c:pt>
                      <c:pt idx="10786">
                        <c:v>3.1901041666637457</c:v>
                      </c:pt>
                      <c:pt idx="10787">
                        <c:v>3.1903472222251867</c:v>
                      </c:pt>
                      <c:pt idx="10788">
                        <c:v>3.1905902777793518</c:v>
                      </c:pt>
                      <c:pt idx="10789">
                        <c:v>3.1908333333335168</c:v>
                      </c:pt>
                      <c:pt idx="10790">
                        <c:v>3.1910763888876819</c:v>
                      </c:pt>
                      <c:pt idx="10791">
                        <c:v>3.1913194444418469</c:v>
                      </c:pt>
                      <c:pt idx="10792">
                        <c:v>3.1915624999960119</c:v>
                      </c:pt>
                      <c:pt idx="10793">
                        <c:v>3.1918055555574529</c:v>
                      </c:pt>
                      <c:pt idx="10794">
                        <c:v>3.192048611111618</c:v>
                      </c:pt>
                      <c:pt idx="10795">
                        <c:v>3.192291666665783</c:v>
                      </c:pt>
                      <c:pt idx="10796">
                        <c:v>3.1925347222199481</c:v>
                      </c:pt>
                      <c:pt idx="10797">
                        <c:v>3.1927777777741131</c:v>
                      </c:pt>
                      <c:pt idx="10798">
                        <c:v>3.1930208333355541</c:v>
                      </c:pt>
                      <c:pt idx="10799">
                        <c:v>3.1932638888897191</c:v>
                      </c:pt>
                      <c:pt idx="10800">
                        <c:v>3.1935069444438842</c:v>
                      </c:pt>
                      <c:pt idx="10801">
                        <c:v>3.1937499999980492</c:v>
                      </c:pt>
                      <c:pt idx="10802">
                        <c:v>3.1939930555522142</c:v>
                      </c:pt>
                      <c:pt idx="10803">
                        <c:v>3.1942361111136552</c:v>
                      </c:pt>
                      <c:pt idx="10804">
                        <c:v>3.1944791666678203</c:v>
                      </c:pt>
                      <c:pt idx="10805">
                        <c:v>3.1947222222219853</c:v>
                      </c:pt>
                      <c:pt idx="10806">
                        <c:v>3.1949652777761504</c:v>
                      </c:pt>
                      <c:pt idx="10807">
                        <c:v>3.1952083333303154</c:v>
                      </c:pt>
                      <c:pt idx="10808">
                        <c:v>3.1954513888917564</c:v>
                      </c:pt>
                      <c:pt idx="10809">
                        <c:v>3.1956944444459214</c:v>
                      </c:pt>
                      <c:pt idx="10810">
                        <c:v>3.1959375000000865</c:v>
                      </c:pt>
                      <c:pt idx="10811">
                        <c:v>3.1961805555542515</c:v>
                      </c:pt>
                      <c:pt idx="10812">
                        <c:v>3.1964236111084166</c:v>
                      </c:pt>
                      <c:pt idx="10813">
                        <c:v>3.1966666666625816</c:v>
                      </c:pt>
                      <c:pt idx="10814">
                        <c:v>3.1969097222240226</c:v>
                      </c:pt>
                      <c:pt idx="10815">
                        <c:v>3.1971527777781876</c:v>
                      </c:pt>
                      <c:pt idx="10816">
                        <c:v>3.1973958333323527</c:v>
                      </c:pt>
                      <c:pt idx="10817">
                        <c:v>3.1976388888865177</c:v>
                      </c:pt>
                      <c:pt idx="10818">
                        <c:v>3.1978819444406827</c:v>
                      </c:pt>
                      <c:pt idx="10819">
                        <c:v>3.1981250000021237</c:v>
                      </c:pt>
                      <c:pt idx="10820">
                        <c:v>3.1983680555562888</c:v>
                      </c:pt>
                      <c:pt idx="10821">
                        <c:v>3.1986111111104538</c:v>
                      </c:pt>
                      <c:pt idx="10822">
                        <c:v>3.1988541666646189</c:v>
                      </c:pt>
                      <c:pt idx="10823">
                        <c:v>3.1990972222187839</c:v>
                      </c:pt>
                      <c:pt idx="10824">
                        <c:v>3.1993518518497286</c:v>
                      </c:pt>
                      <c:pt idx="10825">
                        <c:v>3.1995949074038936</c:v>
                      </c:pt>
                      <c:pt idx="10826">
                        <c:v>3.1998379629653346</c:v>
                      </c:pt>
                      <c:pt idx="10827">
                        <c:v>3.2000810185194997</c:v>
                      </c:pt>
                      <c:pt idx="10828">
                        <c:v>3.2003240740736647</c:v>
                      </c:pt>
                      <c:pt idx="10829">
                        <c:v>3.2005671296278297</c:v>
                      </c:pt>
                      <c:pt idx="10830">
                        <c:v>3.2008101851819948</c:v>
                      </c:pt>
                      <c:pt idx="10831">
                        <c:v>3.2010532407434358</c:v>
                      </c:pt>
                      <c:pt idx="10832">
                        <c:v>3.2012962962976008</c:v>
                      </c:pt>
                      <c:pt idx="10833">
                        <c:v>3.2015393518517659</c:v>
                      </c:pt>
                      <c:pt idx="10834">
                        <c:v>3.2017824074059309</c:v>
                      </c:pt>
                      <c:pt idx="10835">
                        <c:v>3.2020254629600959</c:v>
                      </c:pt>
                      <c:pt idx="10836">
                        <c:v>3.2022685185215369</c:v>
                      </c:pt>
                      <c:pt idx="10837">
                        <c:v>3.202511574075702</c:v>
                      </c:pt>
                      <c:pt idx="10838">
                        <c:v>3.202754629629867</c:v>
                      </c:pt>
                      <c:pt idx="10839">
                        <c:v>3.2029976851840321</c:v>
                      </c:pt>
                      <c:pt idx="10840">
                        <c:v>3.2032407407381971</c:v>
                      </c:pt>
                      <c:pt idx="10841">
                        <c:v>3.2034837962923621</c:v>
                      </c:pt>
                      <c:pt idx="10842">
                        <c:v>3.2037268518538031</c:v>
                      </c:pt>
                      <c:pt idx="10843">
                        <c:v>3.2039699074079682</c:v>
                      </c:pt>
                      <c:pt idx="10844">
                        <c:v>3.2042129629621332</c:v>
                      </c:pt>
                      <c:pt idx="10845">
                        <c:v>3.2044560185162982</c:v>
                      </c:pt>
                      <c:pt idx="10846">
                        <c:v>3.2046990740704633</c:v>
                      </c:pt>
                      <c:pt idx="10847">
                        <c:v>3.2049421296319043</c:v>
                      </c:pt>
                      <c:pt idx="10848">
                        <c:v>3.2051851851860693</c:v>
                      </c:pt>
                      <c:pt idx="10849">
                        <c:v>3.2054282407402344</c:v>
                      </c:pt>
                      <c:pt idx="10850">
                        <c:v>3.2056712962943994</c:v>
                      </c:pt>
                      <c:pt idx="10851">
                        <c:v>3.2059143518485644</c:v>
                      </c:pt>
                      <c:pt idx="10852">
                        <c:v>3.2061574074100054</c:v>
                      </c:pt>
                      <c:pt idx="10853">
                        <c:v>3.2064004629641705</c:v>
                      </c:pt>
                      <c:pt idx="10854">
                        <c:v>3.2066435185183355</c:v>
                      </c:pt>
                      <c:pt idx="10855">
                        <c:v>3.2068865740725006</c:v>
                      </c:pt>
                      <c:pt idx="10856">
                        <c:v>3.2071296296266656</c:v>
                      </c:pt>
                      <c:pt idx="10857">
                        <c:v>3.2073726851881066</c:v>
                      </c:pt>
                      <c:pt idx="10858">
                        <c:v>3.2076157407422716</c:v>
                      </c:pt>
                      <c:pt idx="10859">
                        <c:v>3.2078587962964367</c:v>
                      </c:pt>
                      <c:pt idx="10860">
                        <c:v>3.2081018518506017</c:v>
                      </c:pt>
                      <c:pt idx="10861">
                        <c:v>3.2083449074047667</c:v>
                      </c:pt>
                      <c:pt idx="10862">
                        <c:v>3.2085879629589318</c:v>
                      </c:pt>
                      <c:pt idx="10863">
                        <c:v>3.2088310185203728</c:v>
                      </c:pt>
                      <c:pt idx="10864">
                        <c:v>3.2090740740745378</c:v>
                      </c:pt>
                      <c:pt idx="10865">
                        <c:v>3.2093171296287029</c:v>
                      </c:pt>
                      <c:pt idx="10866">
                        <c:v>3.2095601851828679</c:v>
                      </c:pt>
                      <c:pt idx="10867">
                        <c:v>3.2098032407370329</c:v>
                      </c:pt>
                      <c:pt idx="10868">
                        <c:v>3.2100462962984739</c:v>
                      </c:pt>
                      <c:pt idx="10869">
                        <c:v>3.210289351852639</c:v>
                      </c:pt>
                      <c:pt idx="10870">
                        <c:v>3.210532407406804</c:v>
                      </c:pt>
                      <c:pt idx="10871">
                        <c:v>3.2107754629609691</c:v>
                      </c:pt>
                      <c:pt idx="10872">
                        <c:v>3.2110300925919137</c:v>
                      </c:pt>
                      <c:pt idx="10873">
                        <c:v>3.2112731481460788</c:v>
                      </c:pt>
                      <c:pt idx="10874">
                        <c:v>3.2115162037002438</c:v>
                      </c:pt>
                      <c:pt idx="10875">
                        <c:v>3.2117592592616848</c:v>
                      </c:pt>
                      <c:pt idx="10876">
                        <c:v>3.2120023148158499</c:v>
                      </c:pt>
                      <c:pt idx="10877">
                        <c:v>3.2122453703700149</c:v>
                      </c:pt>
                      <c:pt idx="10878">
                        <c:v>3.2124884259241799</c:v>
                      </c:pt>
                      <c:pt idx="10879">
                        <c:v>3.212731481478345</c:v>
                      </c:pt>
                      <c:pt idx="10880">
                        <c:v>3.212974537039786</c:v>
                      </c:pt>
                      <c:pt idx="10881">
                        <c:v>3.213217592593951</c:v>
                      </c:pt>
                      <c:pt idx="10882">
                        <c:v>3.2134606481481161</c:v>
                      </c:pt>
                      <c:pt idx="10883">
                        <c:v>3.2137037037022811</c:v>
                      </c:pt>
                      <c:pt idx="10884">
                        <c:v>3.2139467592564461</c:v>
                      </c:pt>
                      <c:pt idx="10885">
                        <c:v>3.2141898148178871</c:v>
                      </c:pt>
                      <c:pt idx="10886">
                        <c:v>3.2144328703720522</c:v>
                      </c:pt>
                      <c:pt idx="10887">
                        <c:v>3.2146759259262172</c:v>
                      </c:pt>
                      <c:pt idx="10888">
                        <c:v>3.2149189814803822</c:v>
                      </c:pt>
                      <c:pt idx="10889">
                        <c:v>3.2151620370345473</c:v>
                      </c:pt>
                      <c:pt idx="10890">
                        <c:v>3.2154050925887123</c:v>
                      </c:pt>
                      <c:pt idx="10891">
                        <c:v>3.2156481481501533</c:v>
                      </c:pt>
                      <c:pt idx="10892">
                        <c:v>3.2158912037043184</c:v>
                      </c:pt>
                      <c:pt idx="10893">
                        <c:v>3.2161342592584834</c:v>
                      </c:pt>
                      <c:pt idx="10894">
                        <c:v>3.2163773148126484</c:v>
                      </c:pt>
                      <c:pt idx="10895">
                        <c:v>3.2166203703668135</c:v>
                      </c:pt>
                      <c:pt idx="10896">
                        <c:v>3.2168634259282545</c:v>
                      </c:pt>
                      <c:pt idx="10897">
                        <c:v>3.2171064814824195</c:v>
                      </c:pt>
                      <c:pt idx="10898">
                        <c:v>3.2173495370365846</c:v>
                      </c:pt>
                      <c:pt idx="10899">
                        <c:v>3.2175925925907496</c:v>
                      </c:pt>
                      <c:pt idx="10900">
                        <c:v>3.2178356481449146</c:v>
                      </c:pt>
                      <c:pt idx="10901">
                        <c:v>3.2180787037063556</c:v>
                      </c:pt>
                      <c:pt idx="10902">
                        <c:v>3.2183217592605207</c:v>
                      </c:pt>
                      <c:pt idx="10903">
                        <c:v>3.2185648148146857</c:v>
                      </c:pt>
                      <c:pt idx="10904">
                        <c:v>3.2188078703688507</c:v>
                      </c:pt>
                      <c:pt idx="10905">
                        <c:v>3.2190509259230158</c:v>
                      </c:pt>
                      <c:pt idx="10906">
                        <c:v>3.2192939814844568</c:v>
                      </c:pt>
                      <c:pt idx="10907">
                        <c:v>3.2195370370386218</c:v>
                      </c:pt>
                      <c:pt idx="10908">
                        <c:v>3.2197800925927869</c:v>
                      </c:pt>
                      <c:pt idx="10909">
                        <c:v>3.2200231481469519</c:v>
                      </c:pt>
                      <c:pt idx="10910">
                        <c:v>3.2202662037011169</c:v>
                      </c:pt>
                      <c:pt idx="10911">
                        <c:v>3.220509259255282</c:v>
                      </c:pt>
                      <c:pt idx="10912">
                        <c:v>3.220752314816723</c:v>
                      </c:pt>
                      <c:pt idx="10913">
                        <c:v>3.220995370370888</c:v>
                      </c:pt>
                      <c:pt idx="10914">
                        <c:v>3.2212384259250531</c:v>
                      </c:pt>
                      <c:pt idx="10915">
                        <c:v>3.2214814814792181</c:v>
                      </c:pt>
                      <c:pt idx="10916">
                        <c:v>3.2217245370333831</c:v>
                      </c:pt>
                      <c:pt idx="10917">
                        <c:v>3.2219675925948241</c:v>
                      </c:pt>
                      <c:pt idx="10918">
                        <c:v>3.2222106481489892</c:v>
                      </c:pt>
                      <c:pt idx="10919">
                        <c:v>3.2224537037031542</c:v>
                      </c:pt>
                      <c:pt idx="10920">
                        <c:v>3.2227083333340989</c:v>
                      </c:pt>
                      <c:pt idx="10921">
                        <c:v>3.2229513888882639</c:v>
                      </c:pt>
                      <c:pt idx="10922">
                        <c:v>3.223194444442429</c:v>
                      </c:pt>
                      <c:pt idx="10923">
                        <c:v>3.223437499996594</c:v>
                      </c:pt>
                      <c:pt idx="10924">
                        <c:v>3.223680555558035</c:v>
                      </c:pt>
                      <c:pt idx="10925">
                        <c:v>3.2239236111122</c:v>
                      </c:pt>
                      <c:pt idx="10926">
                        <c:v>3.2241666666663651</c:v>
                      </c:pt>
                      <c:pt idx="10927">
                        <c:v>3.2244097222205301</c:v>
                      </c:pt>
                      <c:pt idx="10928">
                        <c:v>3.2246527777746952</c:v>
                      </c:pt>
                      <c:pt idx="10929">
                        <c:v>3.2248958333361362</c:v>
                      </c:pt>
                      <c:pt idx="10930">
                        <c:v>3.2251388888903012</c:v>
                      </c:pt>
                      <c:pt idx="10931">
                        <c:v>3.2253819444444662</c:v>
                      </c:pt>
                      <c:pt idx="10932">
                        <c:v>3.2256249999986313</c:v>
                      </c:pt>
                      <c:pt idx="10933">
                        <c:v>3.2258680555527963</c:v>
                      </c:pt>
                      <c:pt idx="10934">
                        <c:v>3.2261111111142373</c:v>
                      </c:pt>
                      <c:pt idx="10935">
                        <c:v>3.2263541666684024</c:v>
                      </c:pt>
                      <c:pt idx="10936">
                        <c:v>3.2265972222225674</c:v>
                      </c:pt>
                      <c:pt idx="10937">
                        <c:v>3.2268402777767324</c:v>
                      </c:pt>
                      <c:pt idx="10938">
                        <c:v>3.2270833333308975</c:v>
                      </c:pt>
                      <c:pt idx="10939">
                        <c:v>3.2273263888850625</c:v>
                      </c:pt>
                      <c:pt idx="10940">
                        <c:v>3.2275694444465035</c:v>
                      </c:pt>
                      <c:pt idx="10941">
                        <c:v>3.2278125000006685</c:v>
                      </c:pt>
                      <c:pt idx="10942">
                        <c:v>3.2280555555548336</c:v>
                      </c:pt>
                      <c:pt idx="10943">
                        <c:v>3.2282986111089986</c:v>
                      </c:pt>
                      <c:pt idx="10944">
                        <c:v>3.2285416666631637</c:v>
                      </c:pt>
                      <c:pt idx="10945">
                        <c:v>3.2287847222246047</c:v>
                      </c:pt>
                      <c:pt idx="10946">
                        <c:v>3.2290277777787697</c:v>
                      </c:pt>
                      <c:pt idx="10947">
                        <c:v>3.2292708333329347</c:v>
                      </c:pt>
                      <c:pt idx="10948">
                        <c:v>3.2295138888870998</c:v>
                      </c:pt>
                      <c:pt idx="10949">
                        <c:v>3.2297569444412648</c:v>
                      </c:pt>
                      <c:pt idx="10950">
                        <c:v>3.2300000000027058</c:v>
                      </c:pt>
                      <c:pt idx="10951">
                        <c:v>3.2302430555568709</c:v>
                      </c:pt>
                      <c:pt idx="10952">
                        <c:v>3.2304861111110359</c:v>
                      </c:pt>
                      <c:pt idx="10953">
                        <c:v>3.2307291666652009</c:v>
                      </c:pt>
                      <c:pt idx="10954">
                        <c:v>3.230972222219366</c:v>
                      </c:pt>
                      <c:pt idx="10955">
                        <c:v>3.231215277780807</c:v>
                      </c:pt>
                      <c:pt idx="10956">
                        <c:v>3.231458333334972</c:v>
                      </c:pt>
                      <c:pt idx="10957">
                        <c:v>3.231701388889137</c:v>
                      </c:pt>
                      <c:pt idx="10958">
                        <c:v>3.2319444444433021</c:v>
                      </c:pt>
                      <c:pt idx="10959">
                        <c:v>3.2321874999974671</c:v>
                      </c:pt>
                      <c:pt idx="10960">
                        <c:v>3.2324305555516322</c:v>
                      </c:pt>
                      <c:pt idx="10961">
                        <c:v>3.2326736111130732</c:v>
                      </c:pt>
                      <c:pt idx="10962">
                        <c:v>3.2329166666672382</c:v>
                      </c:pt>
                      <c:pt idx="10963">
                        <c:v>3.2331597222214032</c:v>
                      </c:pt>
                      <c:pt idx="10964">
                        <c:v>3.2334027777755683</c:v>
                      </c:pt>
                      <c:pt idx="10965">
                        <c:v>3.2336458333297333</c:v>
                      </c:pt>
                      <c:pt idx="10966">
                        <c:v>3.2338888888911743</c:v>
                      </c:pt>
                      <c:pt idx="10967">
                        <c:v>3.2341319444453394</c:v>
                      </c:pt>
                      <c:pt idx="10968">
                        <c:v>3.2343749999995044</c:v>
                      </c:pt>
                      <c:pt idx="10969">
                        <c:v>3.2346296296304491</c:v>
                      </c:pt>
                      <c:pt idx="10970">
                        <c:v>3.2348726851846141</c:v>
                      </c:pt>
                      <c:pt idx="10971">
                        <c:v>3.2351157407387792</c:v>
                      </c:pt>
                      <c:pt idx="10972">
                        <c:v>3.2353587962929442</c:v>
                      </c:pt>
                      <c:pt idx="10973">
                        <c:v>3.2356018518543852</c:v>
                      </c:pt>
                      <c:pt idx="10974">
                        <c:v>3.2358449074085502</c:v>
                      </c:pt>
                      <c:pt idx="10975">
                        <c:v>3.2360879629627153</c:v>
                      </c:pt>
                      <c:pt idx="10976">
                        <c:v>3.2363310185168803</c:v>
                      </c:pt>
                      <c:pt idx="10977">
                        <c:v>3.2365740740710454</c:v>
                      </c:pt>
                      <c:pt idx="10978">
                        <c:v>3.2368171296324864</c:v>
                      </c:pt>
                      <c:pt idx="10979">
                        <c:v>3.2370601851866514</c:v>
                      </c:pt>
                      <c:pt idx="10980">
                        <c:v>3.2373032407408164</c:v>
                      </c:pt>
                      <c:pt idx="10981">
                        <c:v>3.2375462962949815</c:v>
                      </c:pt>
                      <c:pt idx="10982">
                        <c:v>3.2377893518491465</c:v>
                      </c:pt>
                      <c:pt idx="10983">
                        <c:v>3.2380324074033116</c:v>
                      </c:pt>
                      <c:pt idx="10984">
                        <c:v>3.2382754629647525</c:v>
                      </c:pt>
                      <c:pt idx="10985">
                        <c:v>3.2385185185189176</c:v>
                      </c:pt>
                      <c:pt idx="10986">
                        <c:v>3.2387615740730826</c:v>
                      </c:pt>
                      <c:pt idx="10987">
                        <c:v>3.2390046296272477</c:v>
                      </c:pt>
                      <c:pt idx="10988">
                        <c:v>3.2392476851814127</c:v>
                      </c:pt>
                      <c:pt idx="10989">
                        <c:v>3.2394907407428537</c:v>
                      </c:pt>
                      <c:pt idx="10990">
                        <c:v>3.2397337962970187</c:v>
                      </c:pt>
                      <c:pt idx="10991">
                        <c:v>3.2399768518511838</c:v>
                      </c:pt>
                      <c:pt idx="10992">
                        <c:v>3.2402199074053488</c:v>
                      </c:pt>
                      <c:pt idx="10993">
                        <c:v>3.2404629629595139</c:v>
                      </c:pt>
                      <c:pt idx="10994">
                        <c:v>3.2407060185209549</c:v>
                      </c:pt>
                      <c:pt idx="10995">
                        <c:v>3.2409490740751199</c:v>
                      </c:pt>
                      <c:pt idx="10996">
                        <c:v>3.2411921296292849</c:v>
                      </c:pt>
                      <c:pt idx="10997">
                        <c:v>3.24143518518345</c:v>
                      </c:pt>
                      <c:pt idx="10998">
                        <c:v>3.241678240737615</c:v>
                      </c:pt>
                      <c:pt idx="10999">
                        <c:v>3.241921296299056</c:v>
                      </c:pt>
                      <c:pt idx="11000">
                        <c:v>3.242164351853221</c:v>
                      </c:pt>
                      <c:pt idx="11001">
                        <c:v>3.2424074074073861</c:v>
                      </c:pt>
                      <c:pt idx="11002">
                        <c:v>3.2426504629615511</c:v>
                      </c:pt>
                      <c:pt idx="11003">
                        <c:v>3.2428935185157162</c:v>
                      </c:pt>
                      <c:pt idx="11004">
                        <c:v>3.2431365740771572</c:v>
                      </c:pt>
                      <c:pt idx="11005">
                        <c:v>3.2433796296313222</c:v>
                      </c:pt>
                      <c:pt idx="11006">
                        <c:v>3.2436226851854872</c:v>
                      </c:pt>
                      <c:pt idx="11007">
                        <c:v>3.2438657407396523</c:v>
                      </c:pt>
                      <c:pt idx="11008">
                        <c:v>3.2441087962938173</c:v>
                      </c:pt>
                      <c:pt idx="11009">
                        <c:v>3.2443518518479824</c:v>
                      </c:pt>
                      <c:pt idx="11010">
                        <c:v>3.2445949074094234</c:v>
                      </c:pt>
                      <c:pt idx="11011">
                        <c:v>3.2448379629635884</c:v>
                      </c:pt>
                      <c:pt idx="11012">
                        <c:v>3.2450810185177534</c:v>
                      </c:pt>
                      <c:pt idx="11013">
                        <c:v>3.2453240740719185</c:v>
                      </c:pt>
                      <c:pt idx="11014">
                        <c:v>3.2455671296260835</c:v>
                      </c:pt>
                      <c:pt idx="11015">
                        <c:v>3.2458101851875245</c:v>
                      </c:pt>
                      <c:pt idx="11016">
                        <c:v>3.2460532407416895</c:v>
                      </c:pt>
                      <c:pt idx="11017">
                        <c:v>3.2463078703726342</c:v>
                      </c:pt>
                      <c:pt idx="11018">
                        <c:v>3.2465509259267993</c:v>
                      </c:pt>
                      <c:pt idx="11019">
                        <c:v>3.2467939814809643</c:v>
                      </c:pt>
                      <c:pt idx="11020">
                        <c:v>3.2470370370351294</c:v>
                      </c:pt>
                      <c:pt idx="11021">
                        <c:v>3.2472800925892944</c:v>
                      </c:pt>
                      <c:pt idx="11022">
                        <c:v>3.2475231481507354</c:v>
                      </c:pt>
                      <c:pt idx="11023">
                        <c:v>3.2477662037049004</c:v>
                      </c:pt>
                      <c:pt idx="11024">
                        <c:v>3.2480092592590655</c:v>
                      </c:pt>
                      <c:pt idx="11025">
                        <c:v>3.2482523148132305</c:v>
                      </c:pt>
                      <c:pt idx="11026">
                        <c:v>3.2484953703673956</c:v>
                      </c:pt>
                      <c:pt idx="11027">
                        <c:v>3.2487384259288365</c:v>
                      </c:pt>
                      <c:pt idx="11028">
                        <c:v>3.2489814814830016</c:v>
                      </c:pt>
                      <c:pt idx="11029">
                        <c:v>3.2492245370371666</c:v>
                      </c:pt>
                      <c:pt idx="11030">
                        <c:v>3.2494675925913317</c:v>
                      </c:pt>
                      <c:pt idx="11031">
                        <c:v>3.2497106481454967</c:v>
                      </c:pt>
                      <c:pt idx="11032">
                        <c:v>3.2499537036996617</c:v>
                      </c:pt>
                      <c:pt idx="11033">
                        <c:v>3.2501967592611027</c:v>
                      </c:pt>
                      <c:pt idx="11034">
                        <c:v>3.2504398148152678</c:v>
                      </c:pt>
                      <c:pt idx="11035">
                        <c:v>3.2506828703694328</c:v>
                      </c:pt>
                      <c:pt idx="11036">
                        <c:v>3.2509259259235979</c:v>
                      </c:pt>
                      <c:pt idx="11037">
                        <c:v>3.2511689814777629</c:v>
                      </c:pt>
                      <c:pt idx="11038">
                        <c:v>3.2514120370392039</c:v>
                      </c:pt>
                      <c:pt idx="11039">
                        <c:v>3.2516550925933689</c:v>
                      </c:pt>
                      <c:pt idx="11040">
                        <c:v>3.251898148147534</c:v>
                      </c:pt>
                      <c:pt idx="11041">
                        <c:v>3.252141203701699</c:v>
                      </c:pt>
                      <c:pt idx="11042">
                        <c:v>3.2523842592558641</c:v>
                      </c:pt>
                      <c:pt idx="11043">
                        <c:v>3.252627314817305</c:v>
                      </c:pt>
                      <c:pt idx="11044">
                        <c:v>3.2528703703714701</c:v>
                      </c:pt>
                      <c:pt idx="11045">
                        <c:v>3.2531134259256351</c:v>
                      </c:pt>
                      <c:pt idx="11046">
                        <c:v>3.2533564814798002</c:v>
                      </c:pt>
                      <c:pt idx="11047">
                        <c:v>3.2535995370339652</c:v>
                      </c:pt>
                      <c:pt idx="11048">
                        <c:v>3.2538425925954062</c:v>
                      </c:pt>
                      <c:pt idx="11049">
                        <c:v>3.2540856481495712</c:v>
                      </c:pt>
                      <c:pt idx="11050">
                        <c:v>3.2543287037037363</c:v>
                      </c:pt>
                      <c:pt idx="11051">
                        <c:v>3.2545717592579013</c:v>
                      </c:pt>
                      <c:pt idx="11052">
                        <c:v>3.2548148148120664</c:v>
                      </c:pt>
                      <c:pt idx="11053">
                        <c:v>3.2550578703735074</c:v>
                      </c:pt>
                      <c:pt idx="11054">
                        <c:v>3.2553009259276724</c:v>
                      </c:pt>
                      <c:pt idx="11055">
                        <c:v>3.2555439814818374</c:v>
                      </c:pt>
                      <c:pt idx="11056">
                        <c:v>3.2557870370360025</c:v>
                      </c:pt>
                      <c:pt idx="11057">
                        <c:v>3.2560300925901675</c:v>
                      </c:pt>
                      <c:pt idx="11058">
                        <c:v>3.2562731481443326</c:v>
                      </c:pt>
                      <c:pt idx="11059">
                        <c:v>3.2565162037057735</c:v>
                      </c:pt>
                      <c:pt idx="11060">
                        <c:v>3.2567592592599386</c:v>
                      </c:pt>
                      <c:pt idx="11061">
                        <c:v>3.2570023148141036</c:v>
                      </c:pt>
                      <c:pt idx="11062">
                        <c:v>3.2572453703682687</c:v>
                      </c:pt>
                      <c:pt idx="11063">
                        <c:v>3.2574884259224337</c:v>
                      </c:pt>
                      <c:pt idx="11064">
                        <c:v>3.2577314814838747</c:v>
                      </c:pt>
                      <c:pt idx="11065">
                        <c:v>3.2579745370380397</c:v>
                      </c:pt>
                      <c:pt idx="11066">
                        <c:v>3.2582291666689844</c:v>
                      </c:pt>
                      <c:pt idx="11067">
                        <c:v>3.2584722222231495</c:v>
                      </c:pt>
                      <c:pt idx="11068">
                        <c:v>3.2587152777773145</c:v>
                      </c:pt>
                      <c:pt idx="11069">
                        <c:v>3.2589583333314796</c:v>
                      </c:pt>
                      <c:pt idx="11070">
                        <c:v>3.2592013888856446</c:v>
                      </c:pt>
                      <c:pt idx="11071">
                        <c:v>3.2594444444470856</c:v>
                      </c:pt>
                      <c:pt idx="11072">
                        <c:v>3.2596875000012506</c:v>
                      </c:pt>
                      <c:pt idx="11073">
                        <c:v>3.2599305555554157</c:v>
                      </c:pt>
                      <c:pt idx="11074">
                        <c:v>3.2601736111095807</c:v>
                      </c:pt>
                      <c:pt idx="11075">
                        <c:v>3.2604166666637457</c:v>
                      </c:pt>
                      <c:pt idx="11076">
                        <c:v>3.2606597222251867</c:v>
                      </c:pt>
                      <c:pt idx="11077">
                        <c:v>3.2609027777793518</c:v>
                      </c:pt>
                      <c:pt idx="11078">
                        <c:v>3.2611458333335168</c:v>
                      </c:pt>
                      <c:pt idx="11079">
                        <c:v>3.2613888888876819</c:v>
                      </c:pt>
                      <c:pt idx="11080">
                        <c:v>3.2616319444418469</c:v>
                      </c:pt>
                      <c:pt idx="11081">
                        <c:v>3.2618749999960119</c:v>
                      </c:pt>
                      <c:pt idx="11082">
                        <c:v>3.2621180555574529</c:v>
                      </c:pt>
                      <c:pt idx="11083">
                        <c:v>3.262361111111618</c:v>
                      </c:pt>
                      <c:pt idx="11084">
                        <c:v>3.262604166665783</c:v>
                      </c:pt>
                      <c:pt idx="11085">
                        <c:v>3.2628472222199481</c:v>
                      </c:pt>
                      <c:pt idx="11086">
                        <c:v>3.2630902777741131</c:v>
                      </c:pt>
                      <c:pt idx="11087">
                        <c:v>3.2633333333355541</c:v>
                      </c:pt>
                      <c:pt idx="11088">
                        <c:v>3.2635763888897191</c:v>
                      </c:pt>
                      <c:pt idx="11089">
                        <c:v>3.2638194444438842</c:v>
                      </c:pt>
                      <c:pt idx="11090">
                        <c:v>3.2640624999980492</c:v>
                      </c:pt>
                      <c:pt idx="11091">
                        <c:v>3.2643055555522142</c:v>
                      </c:pt>
                      <c:pt idx="11092">
                        <c:v>3.2645486111136552</c:v>
                      </c:pt>
                      <c:pt idx="11093">
                        <c:v>3.2647916666678203</c:v>
                      </c:pt>
                      <c:pt idx="11094">
                        <c:v>3.2650347222219853</c:v>
                      </c:pt>
                      <c:pt idx="11095">
                        <c:v>3.2652777777761504</c:v>
                      </c:pt>
                      <c:pt idx="11096">
                        <c:v>3.2655208333303154</c:v>
                      </c:pt>
                      <c:pt idx="11097">
                        <c:v>3.2657638888917564</c:v>
                      </c:pt>
                      <c:pt idx="11098">
                        <c:v>3.2660069444459214</c:v>
                      </c:pt>
                      <c:pt idx="11099">
                        <c:v>3.2662500000000865</c:v>
                      </c:pt>
                      <c:pt idx="11100">
                        <c:v>3.2664930555542515</c:v>
                      </c:pt>
                      <c:pt idx="11101">
                        <c:v>3.2667361111084166</c:v>
                      </c:pt>
                      <c:pt idx="11102">
                        <c:v>3.2669791666625816</c:v>
                      </c:pt>
                      <c:pt idx="11103">
                        <c:v>3.2672222222240226</c:v>
                      </c:pt>
                      <c:pt idx="11104">
                        <c:v>3.2674652777781876</c:v>
                      </c:pt>
                      <c:pt idx="11105">
                        <c:v>3.2677083333323527</c:v>
                      </c:pt>
                      <c:pt idx="11106">
                        <c:v>3.2679513888865177</c:v>
                      </c:pt>
                      <c:pt idx="11107">
                        <c:v>3.2681944444406827</c:v>
                      </c:pt>
                      <c:pt idx="11108">
                        <c:v>3.2684375000021237</c:v>
                      </c:pt>
                      <c:pt idx="11109">
                        <c:v>3.2686805555562888</c:v>
                      </c:pt>
                      <c:pt idx="11110">
                        <c:v>3.2689236111104538</c:v>
                      </c:pt>
                      <c:pt idx="11111">
                        <c:v>3.2691666666646189</c:v>
                      </c:pt>
                      <c:pt idx="11112">
                        <c:v>3.2694097222187839</c:v>
                      </c:pt>
                      <c:pt idx="11113">
                        <c:v>3.2696527777802249</c:v>
                      </c:pt>
                      <c:pt idx="11114">
                        <c:v>3.2699074074038936</c:v>
                      </c:pt>
                      <c:pt idx="11115">
                        <c:v>3.2701504629653346</c:v>
                      </c:pt>
                      <c:pt idx="11116">
                        <c:v>3.2703935185194997</c:v>
                      </c:pt>
                      <c:pt idx="11117">
                        <c:v>3.2706365740736647</c:v>
                      </c:pt>
                      <c:pt idx="11118">
                        <c:v>3.2708796296278297</c:v>
                      </c:pt>
                      <c:pt idx="11119">
                        <c:v>3.2711226851819948</c:v>
                      </c:pt>
                      <c:pt idx="11120">
                        <c:v>3.2713657407434358</c:v>
                      </c:pt>
                      <c:pt idx="11121">
                        <c:v>3.2716087962976008</c:v>
                      </c:pt>
                      <c:pt idx="11122">
                        <c:v>3.2718518518517659</c:v>
                      </c:pt>
                      <c:pt idx="11123">
                        <c:v>3.2720949074059309</c:v>
                      </c:pt>
                      <c:pt idx="11124">
                        <c:v>3.2723379629600959</c:v>
                      </c:pt>
                      <c:pt idx="11125">
                        <c:v>3.2725810185215369</c:v>
                      </c:pt>
                      <c:pt idx="11126">
                        <c:v>3.272824074075702</c:v>
                      </c:pt>
                      <c:pt idx="11127">
                        <c:v>3.273067129629867</c:v>
                      </c:pt>
                      <c:pt idx="11128">
                        <c:v>3.2733101851840321</c:v>
                      </c:pt>
                      <c:pt idx="11129">
                        <c:v>3.2735532407381971</c:v>
                      </c:pt>
                      <c:pt idx="11130">
                        <c:v>3.2737962962923621</c:v>
                      </c:pt>
                      <c:pt idx="11131">
                        <c:v>3.2740393518538031</c:v>
                      </c:pt>
                      <c:pt idx="11132">
                        <c:v>3.2742824074079682</c:v>
                      </c:pt>
                      <c:pt idx="11133">
                        <c:v>3.2745254629621332</c:v>
                      </c:pt>
                      <c:pt idx="11134">
                        <c:v>3.2747685185162982</c:v>
                      </c:pt>
                      <c:pt idx="11135">
                        <c:v>3.2750115740704633</c:v>
                      </c:pt>
                      <c:pt idx="11136">
                        <c:v>3.2752546296319043</c:v>
                      </c:pt>
                      <c:pt idx="11137">
                        <c:v>3.2754976851860693</c:v>
                      </c:pt>
                      <c:pt idx="11138">
                        <c:v>3.2757407407402344</c:v>
                      </c:pt>
                      <c:pt idx="11139">
                        <c:v>3.2759837962943994</c:v>
                      </c:pt>
                      <c:pt idx="11140">
                        <c:v>3.2762268518485644</c:v>
                      </c:pt>
                      <c:pt idx="11141">
                        <c:v>3.2764699074100054</c:v>
                      </c:pt>
                      <c:pt idx="11142">
                        <c:v>3.2767129629641705</c:v>
                      </c:pt>
                      <c:pt idx="11143">
                        <c:v>3.2769560185183355</c:v>
                      </c:pt>
                      <c:pt idx="11144">
                        <c:v>3.2771990740725006</c:v>
                      </c:pt>
                      <c:pt idx="11145">
                        <c:v>3.2774421296266656</c:v>
                      </c:pt>
                      <c:pt idx="11146">
                        <c:v>3.2776851851881066</c:v>
                      </c:pt>
                      <c:pt idx="11147">
                        <c:v>3.2779282407422716</c:v>
                      </c:pt>
                      <c:pt idx="11148">
                        <c:v>3.2781712962964367</c:v>
                      </c:pt>
                      <c:pt idx="11149">
                        <c:v>3.2784143518506017</c:v>
                      </c:pt>
                      <c:pt idx="11150">
                        <c:v>3.2786574074047667</c:v>
                      </c:pt>
                      <c:pt idx="11151">
                        <c:v>3.2789004629589318</c:v>
                      </c:pt>
                      <c:pt idx="11152">
                        <c:v>3.2791435185203728</c:v>
                      </c:pt>
                      <c:pt idx="11153">
                        <c:v>3.2793865740745378</c:v>
                      </c:pt>
                      <c:pt idx="11154">
                        <c:v>3.2796296296287029</c:v>
                      </c:pt>
                      <c:pt idx="11155">
                        <c:v>3.2798726851828679</c:v>
                      </c:pt>
                      <c:pt idx="11156">
                        <c:v>3.2801157407370329</c:v>
                      </c:pt>
                      <c:pt idx="11157">
                        <c:v>3.2803587962984739</c:v>
                      </c:pt>
                      <c:pt idx="11158">
                        <c:v>3.280601851852639</c:v>
                      </c:pt>
                      <c:pt idx="11159">
                        <c:v>3.280844907406804</c:v>
                      </c:pt>
                      <c:pt idx="11160">
                        <c:v>3.2810879629609691</c:v>
                      </c:pt>
                      <c:pt idx="11161">
                        <c:v>3.2813310185151341</c:v>
                      </c:pt>
                      <c:pt idx="11162">
                        <c:v>3.2815856481460788</c:v>
                      </c:pt>
                      <c:pt idx="11163">
                        <c:v>3.2818287037002438</c:v>
                      </c:pt>
                      <c:pt idx="11164">
                        <c:v>3.2820717592616848</c:v>
                      </c:pt>
                      <c:pt idx="11165">
                        <c:v>3.2823148148158499</c:v>
                      </c:pt>
                      <c:pt idx="11166">
                        <c:v>3.2825578703700149</c:v>
                      </c:pt>
                      <c:pt idx="11167">
                        <c:v>3.2828009259241799</c:v>
                      </c:pt>
                      <c:pt idx="11168">
                        <c:v>3.283043981478345</c:v>
                      </c:pt>
                      <c:pt idx="11169">
                        <c:v>3.283287037039786</c:v>
                      </c:pt>
                      <c:pt idx="11170">
                        <c:v>3.283530092593951</c:v>
                      </c:pt>
                      <c:pt idx="11171">
                        <c:v>3.2837731481481161</c:v>
                      </c:pt>
                      <c:pt idx="11172">
                        <c:v>3.2840162037022811</c:v>
                      </c:pt>
                      <c:pt idx="11173">
                        <c:v>3.2842592592564461</c:v>
                      </c:pt>
                      <c:pt idx="11174">
                        <c:v>3.2845023148178871</c:v>
                      </c:pt>
                      <c:pt idx="11175">
                        <c:v>3.2847453703720522</c:v>
                      </c:pt>
                      <c:pt idx="11176">
                        <c:v>3.2849884259262172</c:v>
                      </c:pt>
                      <c:pt idx="11177">
                        <c:v>3.2852314814803822</c:v>
                      </c:pt>
                      <c:pt idx="11178">
                        <c:v>3.2854745370345473</c:v>
                      </c:pt>
                      <c:pt idx="11179">
                        <c:v>3.2857175925887123</c:v>
                      </c:pt>
                      <c:pt idx="11180">
                        <c:v>3.2859606481501533</c:v>
                      </c:pt>
                      <c:pt idx="11181">
                        <c:v>3.2862037037043184</c:v>
                      </c:pt>
                      <c:pt idx="11182">
                        <c:v>3.2864467592584834</c:v>
                      </c:pt>
                      <c:pt idx="11183">
                        <c:v>3.2866898148126484</c:v>
                      </c:pt>
                      <c:pt idx="11184">
                        <c:v>3.2869328703668135</c:v>
                      </c:pt>
                      <c:pt idx="11185">
                        <c:v>3.2871759259282545</c:v>
                      </c:pt>
                      <c:pt idx="11186">
                        <c:v>3.2874189814824195</c:v>
                      </c:pt>
                      <c:pt idx="11187">
                        <c:v>3.2876620370365846</c:v>
                      </c:pt>
                      <c:pt idx="11188">
                        <c:v>3.2879050925907496</c:v>
                      </c:pt>
                      <c:pt idx="11189">
                        <c:v>3.2881481481449146</c:v>
                      </c:pt>
                      <c:pt idx="11190">
                        <c:v>3.2883912037063556</c:v>
                      </c:pt>
                      <c:pt idx="11191">
                        <c:v>3.2886342592605207</c:v>
                      </c:pt>
                      <c:pt idx="11192">
                        <c:v>3.2888773148146857</c:v>
                      </c:pt>
                      <c:pt idx="11193">
                        <c:v>3.2891203703688507</c:v>
                      </c:pt>
                      <c:pt idx="11194">
                        <c:v>3.2893634259230158</c:v>
                      </c:pt>
                      <c:pt idx="11195">
                        <c:v>3.2896064814844568</c:v>
                      </c:pt>
                      <c:pt idx="11196">
                        <c:v>3.2898495370386218</c:v>
                      </c:pt>
                      <c:pt idx="11197">
                        <c:v>3.2900925925927869</c:v>
                      </c:pt>
                      <c:pt idx="11198">
                        <c:v>3.2903356481469519</c:v>
                      </c:pt>
                      <c:pt idx="11199">
                        <c:v>3.2905787037011169</c:v>
                      </c:pt>
                      <c:pt idx="11200">
                        <c:v>3.290821759255282</c:v>
                      </c:pt>
                      <c:pt idx="11201">
                        <c:v>3.291064814816723</c:v>
                      </c:pt>
                      <c:pt idx="11202">
                        <c:v>3.291307870370888</c:v>
                      </c:pt>
                      <c:pt idx="11203">
                        <c:v>3.2915509259250531</c:v>
                      </c:pt>
                      <c:pt idx="11204">
                        <c:v>3.2917939814792181</c:v>
                      </c:pt>
                      <c:pt idx="11205">
                        <c:v>3.2920370370333831</c:v>
                      </c:pt>
                      <c:pt idx="11206">
                        <c:v>3.2922800925948241</c:v>
                      </c:pt>
                      <c:pt idx="11207">
                        <c:v>3.2925231481489892</c:v>
                      </c:pt>
                      <c:pt idx="11208">
                        <c:v>3.2927662037031542</c:v>
                      </c:pt>
                      <c:pt idx="11209">
                        <c:v>3.2930092592573192</c:v>
                      </c:pt>
                      <c:pt idx="11210">
                        <c:v>3.2932523148114843</c:v>
                      </c:pt>
                      <c:pt idx="11211">
                        <c:v>3.293506944442429</c:v>
                      </c:pt>
                      <c:pt idx="11212">
                        <c:v>3.293749999996594</c:v>
                      </c:pt>
                      <c:pt idx="11213">
                        <c:v>3.293993055558035</c:v>
                      </c:pt>
                      <c:pt idx="11214">
                        <c:v>3.2942361111122</c:v>
                      </c:pt>
                      <c:pt idx="11215">
                        <c:v>3.2944791666663651</c:v>
                      </c:pt>
                      <c:pt idx="11216">
                        <c:v>3.2947222222205301</c:v>
                      </c:pt>
                      <c:pt idx="11217">
                        <c:v>3.2949652777746952</c:v>
                      </c:pt>
                      <c:pt idx="11218">
                        <c:v>3.2952083333361362</c:v>
                      </c:pt>
                      <c:pt idx="11219">
                        <c:v>3.2954513888903012</c:v>
                      </c:pt>
                      <c:pt idx="11220">
                        <c:v>3.2956944444444662</c:v>
                      </c:pt>
                      <c:pt idx="11221">
                        <c:v>3.2959374999986313</c:v>
                      </c:pt>
                      <c:pt idx="11222">
                        <c:v>3.2961805555527963</c:v>
                      </c:pt>
                      <c:pt idx="11223">
                        <c:v>3.2964236111142373</c:v>
                      </c:pt>
                      <c:pt idx="11224">
                        <c:v>3.2966666666684024</c:v>
                      </c:pt>
                      <c:pt idx="11225">
                        <c:v>3.2969097222225674</c:v>
                      </c:pt>
                      <c:pt idx="11226">
                        <c:v>3.2971527777767324</c:v>
                      </c:pt>
                      <c:pt idx="11227">
                        <c:v>3.2973958333308975</c:v>
                      </c:pt>
                      <c:pt idx="11228">
                        <c:v>3.2976388888850625</c:v>
                      </c:pt>
                      <c:pt idx="11229">
                        <c:v>3.2978819444465035</c:v>
                      </c:pt>
                      <c:pt idx="11230">
                        <c:v>3.2981250000006685</c:v>
                      </c:pt>
                      <c:pt idx="11231">
                        <c:v>3.2983680555548336</c:v>
                      </c:pt>
                      <c:pt idx="11232">
                        <c:v>3.2986111111089986</c:v>
                      </c:pt>
                      <c:pt idx="11233">
                        <c:v>3.2988541666631637</c:v>
                      </c:pt>
                      <c:pt idx="11234">
                        <c:v>3.2990972222246047</c:v>
                      </c:pt>
                      <c:pt idx="11235">
                        <c:v>3.2993402777787697</c:v>
                      </c:pt>
                      <c:pt idx="11236">
                        <c:v>3.2995833333329347</c:v>
                      </c:pt>
                      <c:pt idx="11237">
                        <c:v>3.2998263888870998</c:v>
                      </c:pt>
                      <c:pt idx="11238">
                        <c:v>3.3000694444412648</c:v>
                      </c:pt>
                      <c:pt idx="11239">
                        <c:v>3.3003125000027058</c:v>
                      </c:pt>
                      <c:pt idx="11240">
                        <c:v>3.3005555555568709</c:v>
                      </c:pt>
                      <c:pt idx="11241">
                        <c:v>3.3007986111110359</c:v>
                      </c:pt>
                      <c:pt idx="11242">
                        <c:v>3.3010416666652009</c:v>
                      </c:pt>
                      <c:pt idx="11243">
                        <c:v>3.301284722219366</c:v>
                      </c:pt>
                      <c:pt idx="11244">
                        <c:v>3.301527777780807</c:v>
                      </c:pt>
                      <c:pt idx="11245">
                        <c:v>3.301770833334972</c:v>
                      </c:pt>
                      <c:pt idx="11246">
                        <c:v>3.302013888889137</c:v>
                      </c:pt>
                      <c:pt idx="11247">
                        <c:v>3.3022569444433021</c:v>
                      </c:pt>
                      <c:pt idx="11248">
                        <c:v>3.3024999999974671</c:v>
                      </c:pt>
                      <c:pt idx="11249">
                        <c:v>3.3027430555516322</c:v>
                      </c:pt>
                      <c:pt idx="11250">
                        <c:v>3.3029861111130732</c:v>
                      </c:pt>
                      <c:pt idx="11251">
                        <c:v>3.3032291666672382</c:v>
                      </c:pt>
                      <c:pt idx="11252">
                        <c:v>3.3034722222214032</c:v>
                      </c:pt>
                      <c:pt idx="11253">
                        <c:v>3.3037152777755683</c:v>
                      </c:pt>
                      <c:pt idx="11254">
                        <c:v>3.3039583333297333</c:v>
                      </c:pt>
                      <c:pt idx="11255">
                        <c:v>3.3042013888911743</c:v>
                      </c:pt>
                      <c:pt idx="11256">
                        <c:v>3.3044444444453394</c:v>
                      </c:pt>
                      <c:pt idx="11257">
                        <c:v>3.3046874999995044</c:v>
                      </c:pt>
                      <c:pt idx="11258">
                        <c:v>3.3049305555536694</c:v>
                      </c:pt>
                      <c:pt idx="11259">
                        <c:v>3.3051851851846141</c:v>
                      </c:pt>
                      <c:pt idx="11260">
                        <c:v>3.3054282407387792</c:v>
                      </c:pt>
                      <c:pt idx="11261">
                        <c:v>3.3056712962929442</c:v>
                      </c:pt>
                      <c:pt idx="11262">
                        <c:v>3.3059143518543852</c:v>
                      </c:pt>
                      <c:pt idx="11263">
                        <c:v>3.3061574074085502</c:v>
                      </c:pt>
                      <c:pt idx="11264">
                        <c:v>3.3064004629627153</c:v>
                      </c:pt>
                      <c:pt idx="11265">
                        <c:v>3.3066435185168803</c:v>
                      </c:pt>
                      <c:pt idx="11266">
                        <c:v>3.3068865740710454</c:v>
                      </c:pt>
                      <c:pt idx="11267">
                        <c:v>3.3071296296324864</c:v>
                      </c:pt>
                      <c:pt idx="11268">
                        <c:v>3.3073726851866514</c:v>
                      </c:pt>
                      <c:pt idx="11269">
                        <c:v>3.3076157407408164</c:v>
                      </c:pt>
                      <c:pt idx="11270">
                        <c:v>3.3078587962949815</c:v>
                      </c:pt>
                      <c:pt idx="11271">
                        <c:v>3.3081018518491465</c:v>
                      </c:pt>
                      <c:pt idx="11272">
                        <c:v>3.3083449074033116</c:v>
                      </c:pt>
                      <c:pt idx="11273">
                        <c:v>3.3085879629647525</c:v>
                      </c:pt>
                      <c:pt idx="11274">
                        <c:v>3.3088310185189176</c:v>
                      </c:pt>
                      <c:pt idx="11275">
                        <c:v>3.3090740740730826</c:v>
                      </c:pt>
                      <c:pt idx="11276">
                        <c:v>3.3093171296272477</c:v>
                      </c:pt>
                      <c:pt idx="11277">
                        <c:v>3.3095601851814127</c:v>
                      </c:pt>
                      <c:pt idx="11278">
                        <c:v>3.3098032407428537</c:v>
                      </c:pt>
                      <c:pt idx="11279">
                        <c:v>3.3100462962970187</c:v>
                      </c:pt>
                      <c:pt idx="11280">
                        <c:v>3.3102893518511838</c:v>
                      </c:pt>
                      <c:pt idx="11281">
                        <c:v>3.3105324074053488</c:v>
                      </c:pt>
                      <c:pt idx="11282">
                        <c:v>3.3107754629595139</c:v>
                      </c:pt>
                      <c:pt idx="11283">
                        <c:v>3.3110185185209549</c:v>
                      </c:pt>
                      <c:pt idx="11284">
                        <c:v>3.3112615740751199</c:v>
                      </c:pt>
                      <c:pt idx="11285">
                        <c:v>3.3115046296292849</c:v>
                      </c:pt>
                      <c:pt idx="11286">
                        <c:v>3.31174768518345</c:v>
                      </c:pt>
                      <c:pt idx="11287">
                        <c:v>3.311990740737615</c:v>
                      </c:pt>
                      <c:pt idx="11288">
                        <c:v>3.312233796299056</c:v>
                      </c:pt>
                      <c:pt idx="11289">
                        <c:v>3.312476851853221</c:v>
                      </c:pt>
                      <c:pt idx="11290">
                        <c:v>3.3127199074073861</c:v>
                      </c:pt>
                      <c:pt idx="11291">
                        <c:v>3.3129629629615511</c:v>
                      </c:pt>
                      <c:pt idx="11292">
                        <c:v>3.3132060185157162</c:v>
                      </c:pt>
                      <c:pt idx="11293">
                        <c:v>3.3134490740771572</c:v>
                      </c:pt>
                      <c:pt idx="11294">
                        <c:v>3.3136921296313222</c:v>
                      </c:pt>
                      <c:pt idx="11295">
                        <c:v>3.3139351851854872</c:v>
                      </c:pt>
                      <c:pt idx="11296">
                        <c:v>3.3141782407396523</c:v>
                      </c:pt>
                      <c:pt idx="11297">
                        <c:v>3.3144212962938173</c:v>
                      </c:pt>
                      <c:pt idx="11298">
                        <c:v>3.3146643518479824</c:v>
                      </c:pt>
                      <c:pt idx="11299">
                        <c:v>3.3149074074094234</c:v>
                      </c:pt>
                      <c:pt idx="11300">
                        <c:v>3.3151504629635884</c:v>
                      </c:pt>
                      <c:pt idx="11301">
                        <c:v>3.3153935185177534</c:v>
                      </c:pt>
                      <c:pt idx="11302">
                        <c:v>3.3156365740719185</c:v>
                      </c:pt>
                      <c:pt idx="11303">
                        <c:v>3.3158796296260835</c:v>
                      </c:pt>
                      <c:pt idx="11304">
                        <c:v>3.3161226851875245</c:v>
                      </c:pt>
                      <c:pt idx="11305">
                        <c:v>3.3163657407416895</c:v>
                      </c:pt>
                      <c:pt idx="11306">
                        <c:v>3.3166087962958546</c:v>
                      </c:pt>
                      <c:pt idx="11307">
                        <c:v>3.3168518518500196</c:v>
                      </c:pt>
                      <c:pt idx="11308">
                        <c:v>3.3171064814809643</c:v>
                      </c:pt>
                      <c:pt idx="11309">
                        <c:v>3.3173495370351294</c:v>
                      </c:pt>
                      <c:pt idx="11310">
                        <c:v>3.3175925925892944</c:v>
                      </c:pt>
                      <c:pt idx="11311">
                        <c:v>3.3178356481507354</c:v>
                      </c:pt>
                      <c:pt idx="11312">
                        <c:v>3.3180787037049004</c:v>
                      </c:pt>
                      <c:pt idx="11313">
                        <c:v>3.3183217592590655</c:v>
                      </c:pt>
                      <c:pt idx="11314">
                        <c:v>3.3185648148132305</c:v>
                      </c:pt>
                      <c:pt idx="11315">
                        <c:v>3.3188078703673956</c:v>
                      </c:pt>
                      <c:pt idx="11316">
                        <c:v>3.3190509259288365</c:v>
                      </c:pt>
                      <c:pt idx="11317">
                        <c:v>3.3192939814830016</c:v>
                      </c:pt>
                      <c:pt idx="11318">
                        <c:v>3.3195370370371666</c:v>
                      </c:pt>
                      <c:pt idx="11319">
                        <c:v>3.3197800925913317</c:v>
                      </c:pt>
                      <c:pt idx="11320">
                        <c:v>3.3200231481454967</c:v>
                      </c:pt>
                      <c:pt idx="11321">
                        <c:v>3.3202662036996617</c:v>
                      </c:pt>
                      <c:pt idx="11322">
                        <c:v>3.3205092592611027</c:v>
                      </c:pt>
                      <c:pt idx="11323">
                        <c:v>3.3207523148152678</c:v>
                      </c:pt>
                      <c:pt idx="11324">
                        <c:v>3.3209953703694328</c:v>
                      </c:pt>
                      <c:pt idx="11325">
                        <c:v>3.3212384259235979</c:v>
                      </c:pt>
                      <c:pt idx="11326">
                        <c:v>3.3214814814777629</c:v>
                      </c:pt>
                      <c:pt idx="11327">
                        <c:v>3.3217245370392039</c:v>
                      </c:pt>
                      <c:pt idx="11328">
                        <c:v>3.3219675925933689</c:v>
                      </c:pt>
                      <c:pt idx="11329">
                        <c:v>3.322210648147534</c:v>
                      </c:pt>
                      <c:pt idx="11330">
                        <c:v>3.322453703701699</c:v>
                      </c:pt>
                      <c:pt idx="11331">
                        <c:v>3.3226967592558641</c:v>
                      </c:pt>
                      <c:pt idx="11332">
                        <c:v>3.322939814817305</c:v>
                      </c:pt>
                      <c:pt idx="11333">
                        <c:v>3.3231828703714701</c:v>
                      </c:pt>
                      <c:pt idx="11334">
                        <c:v>3.3234259259256351</c:v>
                      </c:pt>
                      <c:pt idx="11335">
                        <c:v>3.3236689814798002</c:v>
                      </c:pt>
                      <c:pt idx="11336">
                        <c:v>3.3239120370339652</c:v>
                      </c:pt>
                      <c:pt idx="11337">
                        <c:v>3.3241550925954062</c:v>
                      </c:pt>
                      <c:pt idx="11338">
                        <c:v>3.3243981481495712</c:v>
                      </c:pt>
                      <c:pt idx="11339">
                        <c:v>3.3246412037037363</c:v>
                      </c:pt>
                      <c:pt idx="11340">
                        <c:v>3.3248842592579013</c:v>
                      </c:pt>
                      <c:pt idx="11341">
                        <c:v>3.3251273148120664</c:v>
                      </c:pt>
                      <c:pt idx="11342">
                        <c:v>3.3253703703735074</c:v>
                      </c:pt>
                      <c:pt idx="11343">
                        <c:v>3.3256134259276724</c:v>
                      </c:pt>
                      <c:pt idx="11344">
                        <c:v>3.3258564814818374</c:v>
                      </c:pt>
                      <c:pt idx="11345">
                        <c:v>3.3260995370360025</c:v>
                      </c:pt>
                      <c:pt idx="11346">
                        <c:v>3.3263425925901675</c:v>
                      </c:pt>
                      <c:pt idx="11347">
                        <c:v>3.3265856481443326</c:v>
                      </c:pt>
                      <c:pt idx="11348">
                        <c:v>3.3268287037057735</c:v>
                      </c:pt>
                      <c:pt idx="11349">
                        <c:v>3.3270717592599386</c:v>
                      </c:pt>
                      <c:pt idx="11350">
                        <c:v>3.3273148148141036</c:v>
                      </c:pt>
                      <c:pt idx="11351">
                        <c:v>3.3275578703682687</c:v>
                      </c:pt>
                      <c:pt idx="11352">
                        <c:v>3.3278009259224337</c:v>
                      </c:pt>
                      <c:pt idx="11353">
                        <c:v>3.3280439814838747</c:v>
                      </c:pt>
                      <c:pt idx="11354">
                        <c:v>3.3282870370380397</c:v>
                      </c:pt>
                      <c:pt idx="11355">
                        <c:v>3.3285300925922048</c:v>
                      </c:pt>
                      <c:pt idx="11356">
                        <c:v>3.3287847222231495</c:v>
                      </c:pt>
                      <c:pt idx="11357">
                        <c:v>3.3290277777773145</c:v>
                      </c:pt>
                      <c:pt idx="11358">
                        <c:v>3.3292708333314796</c:v>
                      </c:pt>
                      <c:pt idx="11359">
                        <c:v>3.3295138888856446</c:v>
                      </c:pt>
                      <c:pt idx="11360">
                        <c:v>3.3297569444470856</c:v>
                      </c:pt>
                      <c:pt idx="11361">
                        <c:v>3.3300000000012506</c:v>
                      </c:pt>
                      <c:pt idx="11362">
                        <c:v>3.3302430555554157</c:v>
                      </c:pt>
                      <c:pt idx="11363">
                        <c:v>3.3304861111095807</c:v>
                      </c:pt>
                      <c:pt idx="11364">
                        <c:v>3.3307291666637457</c:v>
                      </c:pt>
                      <c:pt idx="11365">
                        <c:v>3.3309722222251867</c:v>
                      </c:pt>
                      <c:pt idx="11366">
                        <c:v>3.3312152777793518</c:v>
                      </c:pt>
                      <c:pt idx="11367">
                        <c:v>3.3314583333335168</c:v>
                      </c:pt>
                      <c:pt idx="11368">
                        <c:v>3.3317013888876819</c:v>
                      </c:pt>
                      <c:pt idx="11369">
                        <c:v>3.3319444444418469</c:v>
                      </c:pt>
                      <c:pt idx="11370">
                        <c:v>3.3321874999960119</c:v>
                      </c:pt>
                      <c:pt idx="11371">
                        <c:v>3.3324305555574529</c:v>
                      </c:pt>
                      <c:pt idx="11372">
                        <c:v>3.332673611111618</c:v>
                      </c:pt>
                      <c:pt idx="11373">
                        <c:v>3.332916666665783</c:v>
                      </c:pt>
                      <c:pt idx="11374">
                        <c:v>3.3331597222199481</c:v>
                      </c:pt>
                      <c:pt idx="11375">
                        <c:v>3.3334027777741131</c:v>
                      </c:pt>
                      <c:pt idx="11376">
                        <c:v>3.3336458333355541</c:v>
                      </c:pt>
                      <c:pt idx="11377">
                        <c:v>3.3338888888897191</c:v>
                      </c:pt>
                      <c:pt idx="11378">
                        <c:v>3.3341319444438842</c:v>
                      </c:pt>
                      <c:pt idx="11379">
                        <c:v>3.3343749999980492</c:v>
                      </c:pt>
                      <c:pt idx="11380">
                        <c:v>3.3346180555522142</c:v>
                      </c:pt>
                      <c:pt idx="11381">
                        <c:v>3.3348611111136552</c:v>
                      </c:pt>
                      <c:pt idx="11382">
                        <c:v>3.3351041666678203</c:v>
                      </c:pt>
                      <c:pt idx="11383">
                        <c:v>3.3353472222219853</c:v>
                      </c:pt>
                      <c:pt idx="11384">
                        <c:v>3.3355902777761504</c:v>
                      </c:pt>
                      <c:pt idx="11385">
                        <c:v>3.3358333333303154</c:v>
                      </c:pt>
                      <c:pt idx="11386">
                        <c:v>3.3360763888917564</c:v>
                      </c:pt>
                      <c:pt idx="11387">
                        <c:v>3.3363194444459214</c:v>
                      </c:pt>
                      <c:pt idx="11388">
                        <c:v>3.3365625000000865</c:v>
                      </c:pt>
                      <c:pt idx="11389">
                        <c:v>3.3368055555542515</c:v>
                      </c:pt>
                      <c:pt idx="11390">
                        <c:v>3.3370486111084166</c:v>
                      </c:pt>
                      <c:pt idx="11391">
                        <c:v>3.3372916666625816</c:v>
                      </c:pt>
                      <c:pt idx="11392">
                        <c:v>3.3375347222240226</c:v>
                      </c:pt>
                      <c:pt idx="11393">
                        <c:v>3.3377777777781876</c:v>
                      </c:pt>
                      <c:pt idx="11394">
                        <c:v>3.3380208333323527</c:v>
                      </c:pt>
                      <c:pt idx="11395">
                        <c:v>3.3382638888865177</c:v>
                      </c:pt>
                      <c:pt idx="11396">
                        <c:v>3.3385069444406827</c:v>
                      </c:pt>
                      <c:pt idx="11397">
                        <c:v>3.3387500000021237</c:v>
                      </c:pt>
                      <c:pt idx="11398">
                        <c:v>3.3389930555562888</c:v>
                      </c:pt>
                      <c:pt idx="11399">
                        <c:v>3.3392361111104538</c:v>
                      </c:pt>
                      <c:pt idx="11400">
                        <c:v>3.3394791666646189</c:v>
                      </c:pt>
                      <c:pt idx="11401">
                        <c:v>3.3397222222187839</c:v>
                      </c:pt>
                      <c:pt idx="11402">
                        <c:v>3.3399652777802249</c:v>
                      </c:pt>
                      <c:pt idx="11403">
                        <c:v>3.3402083333343899</c:v>
                      </c:pt>
                      <c:pt idx="11404">
                        <c:v>3.3404629629653346</c:v>
                      </c:pt>
                      <c:pt idx="11405">
                        <c:v>3.3407060185194997</c:v>
                      </c:pt>
                      <c:pt idx="11406">
                        <c:v>3.3409490740736647</c:v>
                      </c:pt>
                      <c:pt idx="11407">
                        <c:v>3.3411921296278297</c:v>
                      </c:pt>
                      <c:pt idx="11408">
                        <c:v>3.3414351851819948</c:v>
                      </c:pt>
                      <c:pt idx="11409">
                        <c:v>3.3416782407434358</c:v>
                      </c:pt>
                      <c:pt idx="11410">
                        <c:v>3.3419212962976008</c:v>
                      </c:pt>
                      <c:pt idx="11411">
                        <c:v>3.3421643518517659</c:v>
                      </c:pt>
                      <c:pt idx="11412">
                        <c:v>3.3424074074059309</c:v>
                      </c:pt>
                      <c:pt idx="11413">
                        <c:v>3.3426504629600959</c:v>
                      </c:pt>
                      <c:pt idx="11414">
                        <c:v>3.3428935185215369</c:v>
                      </c:pt>
                      <c:pt idx="11415">
                        <c:v>3.343136574075702</c:v>
                      </c:pt>
                      <c:pt idx="11416">
                        <c:v>3.343379629629867</c:v>
                      </c:pt>
                      <c:pt idx="11417">
                        <c:v>3.3436226851840321</c:v>
                      </c:pt>
                      <c:pt idx="11418">
                        <c:v>3.3438657407381971</c:v>
                      </c:pt>
                      <c:pt idx="11419">
                        <c:v>3.3441087962923621</c:v>
                      </c:pt>
                      <c:pt idx="11420">
                        <c:v>3.3443518518538031</c:v>
                      </c:pt>
                      <c:pt idx="11421">
                        <c:v>3.3445949074079682</c:v>
                      </c:pt>
                      <c:pt idx="11422">
                        <c:v>3.3448379629621332</c:v>
                      </c:pt>
                      <c:pt idx="11423">
                        <c:v>3.3450810185162982</c:v>
                      </c:pt>
                      <c:pt idx="11424">
                        <c:v>3.3453240740704633</c:v>
                      </c:pt>
                      <c:pt idx="11425">
                        <c:v>3.3455671296319043</c:v>
                      </c:pt>
                      <c:pt idx="11426">
                        <c:v>3.3458101851860693</c:v>
                      </c:pt>
                      <c:pt idx="11427">
                        <c:v>3.3460532407402344</c:v>
                      </c:pt>
                      <c:pt idx="11428">
                        <c:v>3.3462962962943994</c:v>
                      </c:pt>
                      <c:pt idx="11429">
                        <c:v>3.3465393518485644</c:v>
                      </c:pt>
                      <c:pt idx="11430">
                        <c:v>3.3467824074100054</c:v>
                      </c:pt>
                      <c:pt idx="11431">
                        <c:v>3.3470254629641705</c:v>
                      </c:pt>
                      <c:pt idx="11432">
                        <c:v>3.3472685185183355</c:v>
                      </c:pt>
                      <c:pt idx="11433">
                        <c:v>3.3475115740725006</c:v>
                      </c:pt>
                      <c:pt idx="11434">
                        <c:v>3.3477546296266656</c:v>
                      </c:pt>
                      <c:pt idx="11435">
                        <c:v>3.3479976851881066</c:v>
                      </c:pt>
                      <c:pt idx="11436">
                        <c:v>3.3482407407422716</c:v>
                      </c:pt>
                      <c:pt idx="11437">
                        <c:v>3.3484837962964367</c:v>
                      </c:pt>
                      <c:pt idx="11438">
                        <c:v>3.3487268518506017</c:v>
                      </c:pt>
                      <c:pt idx="11439">
                        <c:v>3.3489699074047667</c:v>
                      </c:pt>
                      <c:pt idx="11440">
                        <c:v>3.3492129629589318</c:v>
                      </c:pt>
                      <c:pt idx="11441">
                        <c:v>3.3494560185203728</c:v>
                      </c:pt>
                      <c:pt idx="11442">
                        <c:v>3.3496990740745378</c:v>
                      </c:pt>
                      <c:pt idx="11443">
                        <c:v>3.3499421296287029</c:v>
                      </c:pt>
                      <c:pt idx="11444">
                        <c:v>3.3501851851828679</c:v>
                      </c:pt>
                      <c:pt idx="11445">
                        <c:v>3.3504282407370329</c:v>
                      </c:pt>
                      <c:pt idx="11446">
                        <c:v>3.3506712962984739</c:v>
                      </c:pt>
                      <c:pt idx="11447">
                        <c:v>3.350914351852639</c:v>
                      </c:pt>
                      <c:pt idx="11448">
                        <c:v>3.351157407406804</c:v>
                      </c:pt>
                      <c:pt idx="11449">
                        <c:v>3.3514004629609691</c:v>
                      </c:pt>
                      <c:pt idx="11450">
                        <c:v>3.3516435185151341</c:v>
                      </c:pt>
                      <c:pt idx="11451">
                        <c:v>3.3518865740765751</c:v>
                      </c:pt>
                      <c:pt idx="11452">
                        <c:v>3.3521296296307401</c:v>
                      </c:pt>
                      <c:pt idx="11453">
                        <c:v>3.3523842592616848</c:v>
                      </c:pt>
                      <c:pt idx="11454">
                        <c:v>3.3526273148158499</c:v>
                      </c:pt>
                      <c:pt idx="11455">
                        <c:v>3.3528703703700149</c:v>
                      </c:pt>
                      <c:pt idx="11456">
                        <c:v>3.3531134259241799</c:v>
                      </c:pt>
                      <c:pt idx="11457">
                        <c:v>3.353356481478345</c:v>
                      </c:pt>
                      <c:pt idx="11458">
                        <c:v>3.353599537039786</c:v>
                      </c:pt>
                      <c:pt idx="11459">
                        <c:v>3.353842592593951</c:v>
                      </c:pt>
                      <c:pt idx="11460">
                        <c:v>3.3540856481481161</c:v>
                      </c:pt>
                      <c:pt idx="11461">
                        <c:v>3.3543287037022811</c:v>
                      </c:pt>
                      <c:pt idx="11462">
                        <c:v>3.3545717592564461</c:v>
                      </c:pt>
                      <c:pt idx="11463">
                        <c:v>3.3548148148178871</c:v>
                      </c:pt>
                      <c:pt idx="11464">
                        <c:v>3.3550578703720522</c:v>
                      </c:pt>
                      <c:pt idx="11465">
                        <c:v>3.3553009259262172</c:v>
                      </c:pt>
                      <c:pt idx="11466">
                        <c:v>3.3555439814803822</c:v>
                      </c:pt>
                      <c:pt idx="11467">
                        <c:v>3.3557870370345473</c:v>
                      </c:pt>
                      <c:pt idx="11468">
                        <c:v>3.3560300925887123</c:v>
                      </c:pt>
                      <c:pt idx="11469">
                        <c:v>3.3562731481501533</c:v>
                      </c:pt>
                      <c:pt idx="11470">
                        <c:v>3.3565162037043184</c:v>
                      </c:pt>
                      <c:pt idx="11471">
                        <c:v>3.3567592592584834</c:v>
                      </c:pt>
                      <c:pt idx="11472">
                        <c:v>3.3570023148126484</c:v>
                      </c:pt>
                      <c:pt idx="11473">
                        <c:v>3.3572453703668135</c:v>
                      </c:pt>
                      <c:pt idx="11474">
                        <c:v>3.3574884259282545</c:v>
                      </c:pt>
                      <c:pt idx="11475">
                        <c:v>3.3577314814824195</c:v>
                      </c:pt>
                      <c:pt idx="11476">
                        <c:v>3.3579745370365846</c:v>
                      </c:pt>
                      <c:pt idx="11477">
                        <c:v>3.3582175925907496</c:v>
                      </c:pt>
                      <c:pt idx="11478">
                        <c:v>3.3584606481449146</c:v>
                      </c:pt>
                      <c:pt idx="11479">
                        <c:v>3.3587037037063556</c:v>
                      </c:pt>
                      <c:pt idx="11480">
                        <c:v>3.3589467592605207</c:v>
                      </c:pt>
                      <c:pt idx="11481">
                        <c:v>3.3591898148146857</c:v>
                      </c:pt>
                      <c:pt idx="11482">
                        <c:v>3.3594328703688507</c:v>
                      </c:pt>
                      <c:pt idx="11483">
                        <c:v>3.3596759259230158</c:v>
                      </c:pt>
                      <c:pt idx="11484">
                        <c:v>3.3599189814844568</c:v>
                      </c:pt>
                      <c:pt idx="11485">
                        <c:v>3.3601620370386218</c:v>
                      </c:pt>
                      <c:pt idx="11486">
                        <c:v>3.3604050925927869</c:v>
                      </c:pt>
                      <c:pt idx="11487">
                        <c:v>3.3606481481469519</c:v>
                      </c:pt>
                      <c:pt idx="11488">
                        <c:v>3.3608912037011169</c:v>
                      </c:pt>
                      <c:pt idx="11489">
                        <c:v>3.361134259255282</c:v>
                      </c:pt>
                      <c:pt idx="11490">
                        <c:v>3.361377314816723</c:v>
                      </c:pt>
                      <c:pt idx="11491">
                        <c:v>3.361620370370888</c:v>
                      </c:pt>
                      <c:pt idx="11492">
                        <c:v>3.3618634259250531</c:v>
                      </c:pt>
                      <c:pt idx="11493">
                        <c:v>3.3621064814792181</c:v>
                      </c:pt>
                      <c:pt idx="11494">
                        <c:v>3.3623495370333831</c:v>
                      </c:pt>
                      <c:pt idx="11495">
                        <c:v>3.3625925925948241</c:v>
                      </c:pt>
                      <c:pt idx="11496">
                        <c:v>3.3628356481489892</c:v>
                      </c:pt>
                      <c:pt idx="11497">
                        <c:v>3.3630787037031542</c:v>
                      </c:pt>
                      <c:pt idx="11498">
                        <c:v>3.3633217592573192</c:v>
                      </c:pt>
                      <c:pt idx="11499">
                        <c:v>3.3635648148114843</c:v>
                      </c:pt>
                      <c:pt idx="11500">
                        <c:v>3.3638078703729253</c:v>
                      </c:pt>
                      <c:pt idx="11501">
                        <c:v>3.364062499996594</c:v>
                      </c:pt>
                      <c:pt idx="11502">
                        <c:v>3.364305555558035</c:v>
                      </c:pt>
                      <c:pt idx="11503">
                        <c:v>3.3645486111122</c:v>
                      </c:pt>
                      <c:pt idx="11504">
                        <c:v>3.3647916666663651</c:v>
                      </c:pt>
                      <c:pt idx="11505">
                        <c:v>3.3650347222205301</c:v>
                      </c:pt>
                      <c:pt idx="11506">
                        <c:v>3.3652777777746952</c:v>
                      </c:pt>
                      <c:pt idx="11507">
                        <c:v>3.3655208333361362</c:v>
                      </c:pt>
                      <c:pt idx="11508">
                        <c:v>3.3657638888903012</c:v>
                      </c:pt>
                      <c:pt idx="11509">
                        <c:v>3.3660069444444662</c:v>
                      </c:pt>
                      <c:pt idx="11510">
                        <c:v>3.3662499999986313</c:v>
                      </c:pt>
                      <c:pt idx="11511">
                        <c:v>3.3664930555527963</c:v>
                      </c:pt>
                      <c:pt idx="11512">
                        <c:v>3.3667361111142373</c:v>
                      </c:pt>
                      <c:pt idx="11513">
                        <c:v>3.3669791666684024</c:v>
                      </c:pt>
                      <c:pt idx="11514">
                        <c:v>3.3672222222225674</c:v>
                      </c:pt>
                      <c:pt idx="11515">
                        <c:v>3.3674652777767324</c:v>
                      </c:pt>
                      <c:pt idx="11516">
                        <c:v>3.3677083333308975</c:v>
                      </c:pt>
                      <c:pt idx="11517">
                        <c:v>3.3679513888850625</c:v>
                      </c:pt>
                      <c:pt idx="11518">
                        <c:v>3.3681944444465035</c:v>
                      </c:pt>
                      <c:pt idx="11519">
                        <c:v>3.3684375000006685</c:v>
                      </c:pt>
                      <c:pt idx="11520">
                        <c:v>3.3686805555548336</c:v>
                      </c:pt>
                      <c:pt idx="11521">
                        <c:v>3.3689236111089986</c:v>
                      </c:pt>
                      <c:pt idx="11522">
                        <c:v>3.3691666666631637</c:v>
                      </c:pt>
                      <c:pt idx="11523">
                        <c:v>3.3694097222246047</c:v>
                      </c:pt>
                      <c:pt idx="11524">
                        <c:v>3.3696527777787697</c:v>
                      </c:pt>
                      <c:pt idx="11525">
                        <c:v>3.3698958333329347</c:v>
                      </c:pt>
                      <c:pt idx="11526">
                        <c:v>3.3701388888870998</c:v>
                      </c:pt>
                      <c:pt idx="11527">
                        <c:v>3.3703819444412648</c:v>
                      </c:pt>
                      <c:pt idx="11528">
                        <c:v>3.3706250000027058</c:v>
                      </c:pt>
                      <c:pt idx="11529">
                        <c:v>3.3708680555568709</c:v>
                      </c:pt>
                      <c:pt idx="11530">
                        <c:v>3.3711111111110359</c:v>
                      </c:pt>
                      <c:pt idx="11531">
                        <c:v>3.3713541666652009</c:v>
                      </c:pt>
                      <c:pt idx="11532">
                        <c:v>3.371597222219366</c:v>
                      </c:pt>
                      <c:pt idx="11533">
                        <c:v>3.371840277780807</c:v>
                      </c:pt>
                      <c:pt idx="11534">
                        <c:v>3.372083333334972</c:v>
                      </c:pt>
                      <c:pt idx="11535">
                        <c:v>3.372326388889137</c:v>
                      </c:pt>
                      <c:pt idx="11536">
                        <c:v>3.3725694444433021</c:v>
                      </c:pt>
                      <c:pt idx="11537">
                        <c:v>3.3728124999974671</c:v>
                      </c:pt>
                      <c:pt idx="11538">
                        <c:v>3.3730555555516322</c:v>
                      </c:pt>
                      <c:pt idx="11539">
                        <c:v>3.3732986111130732</c:v>
                      </c:pt>
                      <c:pt idx="11540">
                        <c:v>3.3735416666672382</c:v>
                      </c:pt>
                      <c:pt idx="11541">
                        <c:v>3.3737847222214032</c:v>
                      </c:pt>
                      <c:pt idx="11542">
                        <c:v>3.3740277777755683</c:v>
                      </c:pt>
                      <c:pt idx="11543">
                        <c:v>3.3742708333297333</c:v>
                      </c:pt>
                      <c:pt idx="11544">
                        <c:v>3.3745138888911743</c:v>
                      </c:pt>
                      <c:pt idx="11545">
                        <c:v>3.3747569444453394</c:v>
                      </c:pt>
                      <c:pt idx="11546">
                        <c:v>3.3749999999995044</c:v>
                      </c:pt>
                      <c:pt idx="11547">
                        <c:v>3.3752430555536694</c:v>
                      </c:pt>
                      <c:pt idx="11548">
                        <c:v>3.3754861111078345</c:v>
                      </c:pt>
                      <c:pt idx="11549">
                        <c:v>3.3757291666692755</c:v>
                      </c:pt>
                      <c:pt idx="11550">
                        <c:v>3.3759837962929442</c:v>
                      </c:pt>
                      <c:pt idx="11551">
                        <c:v>3.3762268518543852</c:v>
                      </c:pt>
                      <c:pt idx="11552">
                        <c:v>3.3764699074085502</c:v>
                      </c:pt>
                      <c:pt idx="11553">
                        <c:v>3.3767129629627153</c:v>
                      </c:pt>
                      <c:pt idx="11554">
                        <c:v>3.3769560185168803</c:v>
                      </c:pt>
                      <c:pt idx="11555">
                        <c:v>3.3771990740710454</c:v>
                      </c:pt>
                      <c:pt idx="11556">
                        <c:v>3.3774421296324864</c:v>
                      </c:pt>
                      <c:pt idx="11557">
                        <c:v>3.3776851851866514</c:v>
                      </c:pt>
                      <c:pt idx="11558">
                        <c:v>3.3779282407408164</c:v>
                      </c:pt>
                      <c:pt idx="11559">
                        <c:v>3.3781712962949815</c:v>
                      </c:pt>
                      <c:pt idx="11560">
                        <c:v>3.3784143518491465</c:v>
                      </c:pt>
                      <c:pt idx="11561">
                        <c:v>3.3786574074033116</c:v>
                      </c:pt>
                      <c:pt idx="11562">
                        <c:v>3.3789004629647525</c:v>
                      </c:pt>
                      <c:pt idx="11563">
                        <c:v>3.3791435185189176</c:v>
                      </c:pt>
                      <c:pt idx="11564">
                        <c:v>3.3793865740730826</c:v>
                      </c:pt>
                      <c:pt idx="11565">
                        <c:v>3.3796296296272477</c:v>
                      </c:pt>
                      <c:pt idx="11566">
                        <c:v>3.3798726851814127</c:v>
                      </c:pt>
                      <c:pt idx="11567">
                        <c:v>3.3801157407428537</c:v>
                      </c:pt>
                      <c:pt idx="11568">
                        <c:v>3.3803587962970187</c:v>
                      </c:pt>
                      <c:pt idx="11569">
                        <c:v>3.3806018518511838</c:v>
                      </c:pt>
                      <c:pt idx="11570">
                        <c:v>3.3808449074053488</c:v>
                      </c:pt>
                      <c:pt idx="11571">
                        <c:v>3.3810879629595139</c:v>
                      </c:pt>
                      <c:pt idx="11572">
                        <c:v>3.3813310185209549</c:v>
                      </c:pt>
                      <c:pt idx="11573">
                        <c:v>3.3815740740751199</c:v>
                      </c:pt>
                      <c:pt idx="11574">
                        <c:v>3.3818171296292849</c:v>
                      </c:pt>
                      <c:pt idx="11575">
                        <c:v>3.38206018518345</c:v>
                      </c:pt>
                      <c:pt idx="11576">
                        <c:v>3.382303240737615</c:v>
                      </c:pt>
                      <c:pt idx="11577">
                        <c:v>3.382546296299056</c:v>
                      </c:pt>
                      <c:pt idx="11578">
                        <c:v>3.382789351853221</c:v>
                      </c:pt>
                      <c:pt idx="11579">
                        <c:v>3.3830324074073861</c:v>
                      </c:pt>
                      <c:pt idx="11580">
                        <c:v>3.3832754629615511</c:v>
                      </c:pt>
                      <c:pt idx="11581">
                        <c:v>3.3835185185157162</c:v>
                      </c:pt>
                      <c:pt idx="11582">
                        <c:v>3.3837615740771572</c:v>
                      </c:pt>
                      <c:pt idx="11583">
                        <c:v>3.3840046296313222</c:v>
                      </c:pt>
                      <c:pt idx="11584">
                        <c:v>3.3842476851854872</c:v>
                      </c:pt>
                      <c:pt idx="11585">
                        <c:v>3.3844907407396523</c:v>
                      </c:pt>
                      <c:pt idx="11586">
                        <c:v>3.3847337962938173</c:v>
                      </c:pt>
                      <c:pt idx="11587">
                        <c:v>3.3849768518479824</c:v>
                      </c:pt>
                      <c:pt idx="11588">
                        <c:v>3.3852199074094234</c:v>
                      </c:pt>
                      <c:pt idx="11589">
                        <c:v>3.3854629629635884</c:v>
                      </c:pt>
                      <c:pt idx="11590">
                        <c:v>3.3857060185177534</c:v>
                      </c:pt>
                      <c:pt idx="11591">
                        <c:v>3.3859490740719185</c:v>
                      </c:pt>
                      <c:pt idx="11592">
                        <c:v>3.3861921296260835</c:v>
                      </c:pt>
                      <c:pt idx="11593">
                        <c:v>3.3864351851875245</c:v>
                      </c:pt>
                      <c:pt idx="11594">
                        <c:v>3.3866782407416895</c:v>
                      </c:pt>
                      <c:pt idx="11595">
                        <c:v>3.3869212962958546</c:v>
                      </c:pt>
                      <c:pt idx="11596">
                        <c:v>3.3871643518500196</c:v>
                      </c:pt>
                      <c:pt idx="11597">
                        <c:v>3.3874074074041847</c:v>
                      </c:pt>
                      <c:pt idx="11598">
                        <c:v>3.3876620370351294</c:v>
                      </c:pt>
                      <c:pt idx="11599">
                        <c:v>3.3879050925892944</c:v>
                      </c:pt>
                      <c:pt idx="11600">
                        <c:v>3.3881481481507354</c:v>
                      </c:pt>
                      <c:pt idx="11601">
                        <c:v>3.3883912037049004</c:v>
                      </c:pt>
                      <c:pt idx="11602">
                        <c:v>3.3886342592590655</c:v>
                      </c:pt>
                      <c:pt idx="11603">
                        <c:v>3.3888773148132305</c:v>
                      </c:pt>
                      <c:pt idx="11604">
                        <c:v>3.3891203703673956</c:v>
                      </c:pt>
                      <c:pt idx="11605">
                        <c:v>3.3893634259288365</c:v>
                      </c:pt>
                      <c:pt idx="11606">
                        <c:v>3.3896064814830016</c:v>
                      </c:pt>
                      <c:pt idx="11607">
                        <c:v>3.3898495370371666</c:v>
                      </c:pt>
                      <c:pt idx="11608">
                        <c:v>3.3900925925913317</c:v>
                      </c:pt>
                      <c:pt idx="11609">
                        <c:v>3.3903356481454967</c:v>
                      </c:pt>
                      <c:pt idx="11610">
                        <c:v>3.3905787036996617</c:v>
                      </c:pt>
                      <c:pt idx="11611">
                        <c:v>3.3908217592611027</c:v>
                      </c:pt>
                      <c:pt idx="11612">
                        <c:v>3.3910648148152678</c:v>
                      </c:pt>
                      <c:pt idx="11613">
                        <c:v>3.3913078703694328</c:v>
                      </c:pt>
                      <c:pt idx="11614">
                        <c:v>3.3915509259235979</c:v>
                      </c:pt>
                      <c:pt idx="11615">
                        <c:v>3.3917939814777629</c:v>
                      </c:pt>
                      <c:pt idx="11616">
                        <c:v>3.3920370370392039</c:v>
                      </c:pt>
                      <c:pt idx="11617">
                        <c:v>3.3922800925933689</c:v>
                      </c:pt>
                      <c:pt idx="11618">
                        <c:v>3.392523148147534</c:v>
                      </c:pt>
                      <c:pt idx="11619">
                        <c:v>3.392766203701699</c:v>
                      </c:pt>
                      <c:pt idx="11620">
                        <c:v>3.3930092592558641</c:v>
                      </c:pt>
                      <c:pt idx="11621">
                        <c:v>3.393252314817305</c:v>
                      </c:pt>
                      <c:pt idx="11622">
                        <c:v>3.3934953703714701</c:v>
                      </c:pt>
                      <c:pt idx="11623">
                        <c:v>3.3937384259256351</c:v>
                      </c:pt>
                      <c:pt idx="11624">
                        <c:v>3.3939814814798002</c:v>
                      </c:pt>
                      <c:pt idx="11625">
                        <c:v>3.3942245370339652</c:v>
                      </c:pt>
                      <c:pt idx="11626">
                        <c:v>3.3944675925954062</c:v>
                      </c:pt>
                      <c:pt idx="11627">
                        <c:v>3.3947106481495712</c:v>
                      </c:pt>
                      <c:pt idx="11628">
                        <c:v>3.3949537037037363</c:v>
                      </c:pt>
                      <c:pt idx="11629">
                        <c:v>3.3951967592579013</c:v>
                      </c:pt>
                      <c:pt idx="11630">
                        <c:v>3.3954398148120664</c:v>
                      </c:pt>
                      <c:pt idx="11631">
                        <c:v>3.3956828703735074</c:v>
                      </c:pt>
                      <c:pt idx="11632">
                        <c:v>3.3959259259276724</c:v>
                      </c:pt>
                      <c:pt idx="11633">
                        <c:v>3.3961689814818374</c:v>
                      </c:pt>
                      <c:pt idx="11634">
                        <c:v>3.3964120370360025</c:v>
                      </c:pt>
                      <c:pt idx="11635">
                        <c:v>3.3966550925901675</c:v>
                      </c:pt>
                      <c:pt idx="11636">
                        <c:v>3.3968981481443326</c:v>
                      </c:pt>
                      <c:pt idx="11637">
                        <c:v>3.3971412037057735</c:v>
                      </c:pt>
                      <c:pt idx="11638">
                        <c:v>3.3973842592599386</c:v>
                      </c:pt>
                      <c:pt idx="11639">
                        <c:v>3.3976273148141036</c:v>
                      </c:pt>
                      <c:pt idx="11640">
                        <c:v>3.3978703703682687</c:v>
                      </c:pt>
                      <c:pt idx="11641">
                        <c:v>3.3981134259224337</c:v>
                      </c:pt>
                      <c:pt idx="11642">
                        <c:v>3.3983564814838747</c:v>
                      </c:pt>
                      <c:pt idx="11643">
                        <c:v>3.3985995370380397</c:v>
                      </c:pt>
                      <c:pt idx="11644">
                        <c:v>3.3988425925922048</c:v>
                      </c:pt>
                      <c:pt idx="11645">
                        <c:v>3.3990856481463698</c:v>
                      </c:pt>
                      <c:pt idx="11646">
                        <c:v>3.3993402777773145</c:v>
                      </c:pt>
                      <c:pt idx="11647">
                        <c:v>3.3995833333314796</c:v>
                      </c:pt>
                      <c:pt idx="11648">
                        <c:v>3.3998263888856446</c:v>
                      </c:pt>
                      <c:pt idx="11649">
                        <c:v>3.4000694444470856</c:v>
                      </c:pt>
                      <c:pt idx="11650">
                        <c:v>3.4003125000012506</c:v>
                      </c:pt>
                      <c:pt idx="11651">
                        <c:v>3.4005555555554157</c:v>
                      </c:pt>
                      <c:pt idx="11652">
                        <c:v>3.4007986111095807</c:v>
                      </c:pt>
                      <c:pt idx="11653">
                        <c:v>3.4010416666637457</c:v>
                      </c:pt>
                      <c:pt idx="11654">
                        <c:v>3.4012847222251867</c:v>
                      </c:pt>
                      <c:pt idx="11655">
                        <c:v>3.4015277777793518</c:v>
                      </c:pt>
                      <c:pt idx="11656">
                        <c:v>3.4017708333335168</c:v>
                      </c:pt>
                      <c:pt idx="11657">
                        <c:v>3.4020138888876819</c:v>
                      </c:pt>
                      <c:pt idx="11658">
                        <c:v>3.4022569444418469</c:v>
                      </c:pt>
                      <c:pt idx="11659">
                        <c:v>3.4024999999960119</c:v>
                      </c:pt>
                      <c:pt idx="11660">
                        <c:v>3.4027430555574529</c:v>
                      </c:pt>
                      <c:pt idx="11661">
                        <c:v>3.402986111111618</c:v>
                      </c:pt>
                      <c:pt idx="11662">
                        <c:v>3.403229166665783</c:v>
                      </c:pt>
                      <c:pt idx="11663">
                        <c:v>3.4034722222199481</c:v>
                      </c:pt>
                      <c:pt idx="11664">
                        <c:v>3.4037152777741131</c:v>
                      </c:pt>
                      <c:pt idx="11665">
                        <c:v>3.4039583333355541</c:v>
                      </c:pt>
                      <c:pt idx="11666">
                        <c:v>3.4042013888897191</c:v>
                      </c:pt>
                      <c:pt idx="11667">
                        <c:v>3.4044444444438842</c:v>
                      </c:pt>
                      <c:pt idx="11668">
                        <c:v>3.4046874999980492</c:v>
                      </c:pt>
                      <c:pt idx="11669">
                        <c:v>3.4049305555522142</c:v>
                      </c:pt>
                      <c:pt idx="11670">
                        <c:v>3.4051736111136552</c:v>
                      </c:pt>
                      <c:pt idx="11671">
                        <c:v>3.4054166666678203</c:v>
                      </c:pt>
                      <c:pt idx="11672">
                        <c:v>3.4056597222219853</c:v>
                      </c:pt>
                      <c:pt idx="11673">
                        <c:v>3.4059027777761504</c:v>
                      </c:pt>
                      <c:pt idx="11674">
                        <c:v>3.4061458333303154</c:v>
                      </c:pt>
                      <c:pt idx="11675">
                        <c:v>3.4063888888917564</c:v>
                      </c:pt>
                      <c:pt idx="11676">
                        <c:v>3.4066319444459214</c:v>
                      </c:pt>
                      <c:pt idx="11677">
                        <c:v>3.4068750000000865</c:v>
                      </c:pt>
                      <c:pt idx="11678">
                        <c:v>3.4071180555542515</c:v>
                      </c:pt>
                      <c:pt idx="11679">
                        <c:v>3.4073611111084166</c:v>
                      </c:pt>
                      <c:pt idx="11680">
                        <c:v>3.4076041666625816</c:v>
                      </c:pt>
                      <c:pt idx="11681">
                        <c:v>3.4078472222240226</c:v>
                      </c:pt>
                      <c:pt idx="11682">
                        <c:v>3.4080902777781876</c:v>
                      </c:pt>
                      <c:pt idx="11683">
                        <c:v>3.4083333333323527</c:v>
                      </c:pt>
                      <c:pt idx="11684">
                        <c:v>3.4085763888865177</c:v>
                      </c:pt>
                      <c:pt idx="11685">
                        <c:v>3.4088194444406827</c:v>
                      </c:pt>
                      <c:pt idx="11686">
                        <c:v>3.4090625000021237</c:v>
                      </c:pt>
                      <c:pt idx="11687">
                        <c:v>3.4093055555562888</c:v>
                      </c:pt>
                      <c:pt idx="11688">
                        <c:v>3.4095486111104538</c:v>
                      </c:pt>
                      <c:pt idx="11689">
                        <c:v>3.4097916666646189</c:v>
                      </c:pt>
                      <c:pt idx="11690">
                        <c:v>3.4100347222187839</c:v>
                      </c:pt>
                      <c:pt idx="11691">
                        <c:v>3.4102777777802249</c:v>
                      </c:pt>
                      <c:pt idx="11692">
                        <c:v>3.4105208333343899</c:v>
                      </c:pt>
                      <c:pt idx="11693">
                        <c:v>3.410763888888555</c:v>
                      </c:pt>
                      <c:pt idx="11694">
                        <c:v>3.41100694444272</c:v>
                      </c:pt>
                      <c:pt idx="11695">
                        <c:v>3.4112615740736647</c:v>
                      </c:pt>
                      <c:pt idx="11696">
                        <c:v>3.4115046296278297</c:v>
                      </c:pt>
                      <c:pt idx="11697">
                        <c:v>3.4117476851819948</c:v>
                      </c:pt>
                      <c:pt idx="11698">
                        <c:v>3.4119907407434358</c:v>
                      </c:pt>
                      <c:pt idx="11699">
                        <c:v>3.4122337962976008</c:v>
                      </c:pt>
                      <c:pt idx="11700">
                        <c:v>3.4124768518517659</c:v>
                      </c:pt>
                      <c:pt idx="11701">
                        <c:v>3.4127199074059309</c:v>
                      </c:pt>
                      <c:pt idx="11702">
                        <c:v>3.4129629629600959</c:v>
                      </c:pt>
                      <c:pt idx="11703">
                        <c:v>3.4132060185215369</c:v>
                      </c:pt>
                      <c:pt idx="11704">
                        <c:v>3.413449074075702</c:v>
                      </c:pt>
                      <c:pt idx="11705">
                        <c:v>3.413692129629867</c:v>
                      </c:pt>
                      <c:pt idx="11706">
                        <c:v>3.4139351851840321</c:v>
                      </c:pt>
                      <c:pt idx="11707">
                        <c:v>3.4141782407381971</c:v>
                      </c:pt>
                      <c:pt idx="11708">
                        <c:v>3.4144212962923621</c:v>
                      </c:pt>
                      <c:pt idx="11709">
                        <c:v>3.4146643518538031</c:v>
                      </c:pt>
                      <c:pt idx="11710">
                        <c:v>3.4149074074079682</c:v>
                      </c:pt>
                      <c:pt idx="11711">
                        <c:v>3.4151504629621332</c:v>
                      </c:pt>
                      <c:pt idx="11712">
                        <c:v>3.4153935185162982</c:v>
                      </c:pt>
                      <c:pt idx="11713">
                        <c:v>3.4156365740704633</c:v>
                      </c:pt>
                      <c:pt idx="11714">
                        <c:v>3.4158796296319043</c:v>
                      </c:pt>
                      <c:pt idx="11715">
                        <c:v>3.4161226851860693</c:v>
                      </c:pt>
                      <c:pt idx="11716">
                        <c:v>3.4163657407402344</c:v>
                      </c:pt>
                      <c:pt idx="11717">
                        <c:v>3.4166087962943994</c:v>
                      </c:pt>
                      <c:pt idx="11718">
                        <c:v>3.4168518518485644</c:v>
                      </c:pt>
                      <c:pt idx="11719">
                        <c:v>3.4170949074100054</c:v>
                      </c:pt>
                      <c:pt idx="11720">
                        <c:v>3.4173379629641705</c:v>
                      </c:pt>
                      <c:pt idx="11721">
                        <c:v>3.4175810185183355</c:v>
                      </c:pt>
                      <c:pt idx="11722">
                        <c:v>3.4178240740725006</c:v>
                      </c:pt>
                      <c:pt idx="11723">
                        <c:v>3.4180671296266656</c:v>
                      </c:pt>
                      <c:pt idx="11724">
                        <c:v>3.4183101851881066</c:v>
                      </c:pt>
                      <c:pt idx="11725">
                        <c:v>3.4185532407422716</c:v>
                      </c:pt>
                      <c:pt idx="11726">
                        <c:v>3.4187962962964367</c:v>
                      </c:pt>
                      <c:pt idx="11727">
                        <c:v>3.4190393518506017</c:v>
                      </c:pt>
                      <c:pt idx="11728">
                        <c:v>3.4192824074047667</c:v>
                      </c:pt>
                      <c:pt idx="11729">
                        <c:v>3.4195254629589318</c:v>
                      </c:pt>
                      <c:pt idx="11730">
                        <c:v>3.4197685185203728</c:v>
                      </c:pt>
                      <c:pt idx="11731">
                        <c:v>3.4200115740745378</c:v>
                      </c:pt>
                      <c:pt idx="11732">
                        <c:v>3.4202546296287029</c:v>
                      </c:pt>
                      <c:pt idx="11733">
                        <c:v>3.4204976851828679</c:v>
                      </c:pt>
                      <c:pt idx="11734">
                        <c:v>3.4207407407370329</c:v>
                      </c:pt>
                      <c:pt idx="11735">
                        <c:v>3.4209837962984739</c:v>
                      </c:pt>
                      <c:pt idx="11736">
                        <c:v>3.421226851852639</c:v>
                      </c:pt>
                      <c:pt idx="11737">
                        <c:v>3.421469907406804</c:v>
                      </c:pt>
                      <c:pt idx="11738">
                        <c:v>3.4217129629609691</c:v>
                      </c:pt>
                      <c:pt idx="11739">
                        <c:v>3.4219560185151341</c:v>
                      </c:pt>
                      <c:pt idx="11740">
                        <c:v>3.4221990740765751</c:v>
                      </c:pt>
                      <c:pt idx="11741">
                        <c:v>3.4224421296307401</c:v>
                      </c:pt>
                      <c:pt idx="11742">
                        <c:v>3.4226851851849052</c:v>
                      </c:pt>
                      <c:pt idx="11743">
                        <c:v>3.4229398148158499</c:v>
                      </c:pt>
                      <c:pt idx="11744">
                        <c:v>3.4231828703700149</c:v>
                      </c:pt>
                      <c:pt idx="11745">
                        <c:v>3.4234259259241799</c:v>
                      </c:pt>
                      <c:pt idx="11746">
                        <c:v>3.423668981478345</c:v>
                      </c:pt>
                      <c:pt idx="11747">
                        <c:v>3.423912037039786</c:v>
                      </c:pt>
                      <c:pt idx="11748">
                        <c:v>3.424155092593951</c:v>
                      </c:pt>
                      <c:pt idx="11749">
                        <c:v>3.4243981481481161</c:v>
                      </c:pt>
                      <c:pt idx="11750">
                        <c:v>3.4246412037022811</c:v>
                      </c:pt>
                      <c:pt idx="11751">
                        <c:v>3.4248842592564461</c:v>
                      </c:pt>
                      <c:pt idx="11752">
                        <c:v>3.4251273148178871</c:v>
                      </c:pt>
                      <c:pt idx="11753">
                        <c:v>3.4253703703720522</c:v>
                      </c:pt>
                      <c:pt idx="11754">
                        <c:v>3.4256134259262172</c:v>
                      </c:pt>
                      <c:pt idx="11755">
                        <c:v>3.4258564814803822</c:v>
                      </c:pt>
                      <c:pt idx="11756">
                        <c:v>3.4260995370345473</c:v>
                      </c:pt>
                      <c:pt idx="11757">
                        <c:v>3.4263425925887123</c:v>
                      </c:pt>
                      <c:pt idx="11758">
                        <c:v>3.4265856481501533</c:v>
                      </c:pt>
                      <c:pt idx="11759">
                        <c:v>3.4268287037043184</c:v>
                      </c:pt>
                      <c:pt idx="11760">
                        <c:v>3.4270717592584834</c:v>
                      </c:pt>
                      <c:pt idx="11761">
                        <c:v>3.4273148148126484</c:v>
                      </c:pt>
                      <c:pt idx="11762">
                        <c:v>3.4275578703668135</c:v>
                      </c:pt>
                      <c:pt idx="11763">
                        <c:v>3.4278009259282545</c:v>
                      </c:pt>
                      <c:pt idx="11764">
                        <c:v>3.4280439814824195</c:v>
                      </c:pt>
                      <c:pt idx="11765">
                        <c:v>3.4282870370365846</c:v>
                      </c:pt>
                      <c:pt idx="11766">
                        <c:v>3.4285300925907496</c:v>
                      </c:pt>
                      <c:pt idx="11767">
                        <c:v>3.4287731481449146</c:v>
                      </c:pt>
                      <c:pt idx="11768">
                        <c:v>3.4290162037063556</c:v>
                      </c:pt>
                      <c:pt idx="11769">
                        <c:v>3.4292592592605207</c:v>
                      </c:pt>
                      <c:pt idx="11770">
                        <c:v>3.4295023148146857</c:v>
                      </c:pt>
                      <c:pt idx="11771">
                        <c:v>3.4297453703688507</c:v>
                      </c:pt>
                      <c:pt idx="11772">
                        <c:v>3.4299884259230158</c:v>
                      </c:pt>
                      <c:pt idx="11773">
                        <c:v>3.4302314814844568</c:v>
                      </c:pt>
                      <c:pt idx="11774">
                        <c:v>3.4304745370386218</c:v>
                      </c:pt>
                      <c:pt idx="11775">
                        <c:v>3.4307175925927869</c:v>
                      </c:pt>
                      <c:pt idx="11776">
                        <c:v>3.4309606481469519</c:v>
                      </c:pt>
                      <c:pt idx="11777">
                        <c:v>3.4312037037011169</c:v>
                      </c:pt>
                      <c:pt idx="11778">
                        <c:v>3.431446759255282</c:v>
                      </c:pt>
                      <c:pt idx="11779">
                        <c:v>3.431689814816723</c:v>
                      </c:pt>
                      <c:pt idx="11780">
                        <c:v>3.431932870370888</c:v>
                      </c:pt>
                      <c:pt idx="11781">
                        <c:v>3.4321759259250531</c:v>
                      </c:pt>
                      <c:pt idx="11782">
                        <c:v>3.4324189814792181</c:v>
                      </c:pt>
                      <c:pt idx="11783">
                        <c:v>3.4326620370333831</c:v>
                      </c:pt>
                      <c:pt idx="11784">
                        <c:v>3.4329050925948241</c:v>
                      </c:pt>
                      <c:pt idx="11785">
                        <c:v>3.4331481481489892</c:v>
                      </c:pt>
                      <c:pt idx="11786">
                        <c:v>3.4333912037031542</c:v>
                      </c:pt>
                      <c:pt idx="11787">
                        <c:v>3.4336342592573192</c:v>
                      </c:pt>
                      <c:pt idx="11788">
                        <c:v>3.4338773148114843</c:v>
                      </c:pt>
                      <c:pt idx="11789">
                        <c:v>3.4341203703729253</c:v>
                      </c:pt>
                      <c:pt idx="11790">
                        <c:v>3.4343634259270903</c:v>
                      </c:pt>
                      <c:pt idx="11791">
                        <c:v>3.4346064814812554</c:v>
                      </c:pt>
                      <c:pt idx="11792">
                        <c:v>3.4348611111122</c:v>
                      </c:pt>
                      <c:pt idx="11793">
                        <c:v>3.4351041666663651</c:v>
                      </c:pt>
                      <c:pt idx="11794">
                        <c:v>3.4353472222205301</c:v>
                      </c:pt>
                      <c:pt idx="11795">
                        <c:v>3.4355902777746952</c:v>
                      </c:pt>
                      <c:pt idx="11796">
                        <c:v>3.4358333333361362</c:v>
                      </c:pt>
                      <c:pt idx="11797">
                        <c:v>3.4360763888903012</c:v>
                      </c:pt>
                      <c:pt idx="11798">
                        <c:v>3.4363194444444662</c:v>
                      </c:pt>
                      <c:pt idx="11799">
                        <c:v>3.4365624999986313</c:v>
                      </c:pt>
                      <c:pt idx="11800">
                        <c:v>3.4368055555527963</c:v>
                      </c:pt>
                      <c:pt idx="11801">
                        <c:v>3.4370486111142373</c:v>
                      </c:pt>
                      <c:pt idx="11802">
                        <c:v>3.4372916666684024</c:v>
                      </c:pt>
                      <c:pt idx="11803">
                        <c:v>3.4375347222225674</c:v>
                      </c:pt>
                      <c:pt idx="11804">
                        <c:v>3.4377777777767324</c:v>
                      </c:pt>
                      <c:pt idx="11805">
                        <c:v>3.4380208333308975</c:v>
                      </c:pt>
                      <c:pt idx="11806">
                        <c:v>3.4382638888850625</c:v>
                      </c:pt>
                      <c:pt idx="11807">
                        <c:v>3.4385069444465035</c:v>
                      </c:pt>
                      <c:pt idx="11808">
                        <c:v>3.4387500000006685</c:v>
                      </c:pt>
                      <c:pt idx="11809">
                        <c:v>3.4389930555548336</c:v>
                      </c:pt>
                      <c:pt idx="11810">
                        <c:v>3.4392361111089986</c:v>
                      </c:pt>
                      <c:pt idx="11811">
                        <c:v>3.4394791666631637</c:v>
                      </c:pt>
                      <c:pt idx="11812">
                        <c:v>3.4397222222246047</c:v>
                      </c:pt>
                      <c:pt idx="11813">
                        <c:v>3.4399652777787697</c:v>
                      </c:pt>
                      <c:pt idx="11814">
                        <c:v>3.4402083333329347</c:v>
                      </c:pt>
                      <c:pt idx="11815">
                        <c:v>3.4404513888870998</c:v>
                      </c:pt>
                      <c:pt idx="11816">
                        <c:v>3.4406944444412648</c:v>
                      </c:pt>
                      <c:pt idx="11817">
                        <c:v>3.4409375000027058</c:v>
                      </c:pt>
                      <c:pt idx="11818">
                        <c:v>3.4411805555568709</c:v>
                      </c:pt>
                      <c:pt idx="11819">
                        <c:v>3.4414236111110359</c:v>
                      </c:pt>
                      <c:pt idx="11820">
                        <c:v>3.4416666666652009</c:v>
                      </c:pt>
                      <c:pt idx="11821">
                        <c:v>3.441909722219366</c:v>
                      </c:pt>
                      <c:pt idx="11822">
                        <c:v>3.442152777780807</c:v>
                      </c:pt>
                      <c:pt idx="11823">
                        <c:v>3.442395833334972</c:v>
                      </c:pt>
                      <c:pt idx="11824">
                        <c:v>3.442638888889137</c:v>
                      </c:pt>
                      <c:pt idx="11825">
                        <c:v>3.4428819444433021</c:v>
                      </c:pt>
                      <c:pt idx="11826">
                        <c:v>3.4431249999974671</c:v>
                      </c:pt>
                      <c:pt idx="11827">
                        <c:v>3.4433680555516322</c:v>
                      </c:pt>
                      <c:pt idx="11828">
                        <c:v>3.4436111111130732</c:v>
                      </c:pt>
                      <c:pt idx="11829">
                        <c:v>3.4438541666672382</c:v>
                      </c:pt>
                      <c:pt idx="11830">
                        <c:v>3.4440972222214032</c:v>
                      </c:pt>
                      <c:pt idx="11831">
                        <c:v>3.4443402777755683</c:v>
                      </c:pt>
                      <c:pt idx="11832">
                        <c:v>3.4445833333297333</c:v>
                      </c:pt>
                      <c:pt idx="11833">
                        <c:v>3.4448263888911743</c:v>
                      </c:pt>
                      <c:pt idx="11834">
                        <c:v>3.4450694444453394</c:v>
                      </c:pt>
                      <c:pt idx="11835">
                        <c:v>3.4453124999995044</c:v>
                      </c:pt>
                      <c:pt idx="11836">
                        <c:v>3.4455555555536694</c:v>
                      </c:pt>
                      <c:pt idx="11837">
                        <c:v>3.4457986111078345</c:v>
                      </c:pt>
                      <c:pt idx="11838">
                        <c:v>3.4460416666692755</c:v>
                      </c:pt>
                      <c:pt idx="11839">
                        <c:v>3.4462847222234405</c:v>
                      </c:pt>
                      <c:pt idx="11840">
                        <c:v>3.4465393518543852</c:v>
                      </c:pt>
                      <c:pt idx="11841">
                        <c:v>3.4467824074085502</c:v>
                      </c:pt>
                      <c:pt idx="11842">
                        <c:v>3.4470254629627153</c:v>
                      </c:pt>
                      <c:pt idx="11843">
                        <c:v>3.4472685185168803</c:v>
                      </c:pt>
                      <c:pt idx="11844">
                        <c:v>3.4475115740710454</c:v>
                      </c:pt>
                      <c:pt idx="11845">
                        <c:v>3.4477546296324864</c:v>
                      </c:pt>
                      <c:pt idx="11846">
                        <c:v>3.4479976851866514</c:v>
                      </c:pt>
                      <c:pt idx="11847">
                        <c:v>3.4482407407408164</c:v>
                      </c:pt>
                      <c:pt idx="11848">
                        <c:v>3.4484837962949815</c:v>
                      </c:pt>
                      <c:pt idx="11849">
                        <c:v>3.4487268518491465</c:v>
                      </c:pt>
                      <c:pt idx="11850">
                        <c:v>3.4489699074033116</c:v>
                      </c:pt>
                      <c:pt idx="11851">
                        <c:v>3.4492129629647525</c:v>
                      </c:pt>
                      <c:pt idx="11852">
                        <c:v>3.4494560185189176</c:v>
                      </c:pt>
                      <c:pt idx="11853">
                        <c:v>3.4496990740730826</c:v>
                      </c:pt>
                      <c:pt idx="11854">
                        <c:v>3.4499421296272477</c:v>
                      </c:pt>
                      <c:pt idx="11855">
                        <c:v>3.4501851851814127</c:v>
                      </c:pt>
                      <c:pt idx="11856">
                        <c:v>3.4504282407428537</c:v>
                      </c:pt>
                      <c:pt idx="11857">
                        <c:v>3.4506712962970187</c:v>
                      </c:pt>
                      <c:pt idx="11858">
                        <c:v>3.4509143518511838</c:v>
                      </c:pt>
                      <c:pt idx="11859">
                        <c:v>3.4511574074053488</c:v>
                      </c:pt>
                      <c:pt idx="11860">
                        <c:v>3.4514004629595139</c:v>
                      </c:pt>
                      <c:pt idx="11861">
                        <c:v>3.4516435185209549</c:v>
                      </c:pt>
                      <c:pt idx="11862">
                        <c:v>3.4518865740751199</c:v>
                      </c:pt>
                      <c:pt idx="11863">
                        <c:v>3.4521296296292849</c:v>
                      </c:pt>
                      <c:pt idx="11864">
                        <c:v>3.45237268518345</c:v>
                      </c:pt>
                      <c:pt idx="11865">
                        <c:v>3.452615740737615</c:v>
                      </c:pt>
                      <c:pt idx="11866">
                        <c:v>3.452858796299056</c:v>
                      </c:pt>
                      <c:pt idx="11867">
                        <c:v>3.453101851853221</c:v>
                      </c:pt>
                      <c:pt idx="11868">
                        <c:v>3.4533449074073861</c:v>
                      </c:pt>
                      <c:pt idx="11869">
                        <c:v>3.4535879629615511</c:v>
                      </c:pt>
                      <c:pt idx="11870">
                        <c:v>3.4538310185157162</c:v>
                      </c:pt>
                      <c:pt idx="11871">
                        <c:v>3.4540740740771572</c:v>
                      </c:pt>
                      <c:pt idx="11872">
                        <c:v>3.4543171296313222</c:v>
                      </c:pt>
                      <c:pt idx="11873">
                        <c:v>3.4545601851854872</c:v>
                      </c:pt>
                      <c:pt idx="11874">
                        <c:v>3.4548032407396523</c:v>
                      </c:pt>
                      <c:pt idx="11875">
                        <c:v>3.4550462962938173</c:v>
                      </c:pt>
                      <c:pt idx="11876">
                        <c:v>3.4552893518479824</c:v>
                      </c:pt>
                      <c:pt idx="11877">
                        <c:v>3.4555324074094234</c:v>
                      </c:pt>
                      <c:pt idx="11878">
                        <c:v>3.4557754629635884</c:v>
                      </c:pt>
                      <c:pt idx="11879">
                        <c:v>3.4560185185177534</c:v>
                      </c:pt>
                      <c:pt idx="11880">
                        <c:v>3.4562615740719185</c:v>
                      </c:pt>
                      <c:pt idx="11881">
                        <c:v>3.4565046296260835</c:v>
                      </c:pt>
                      <c:pt idx="11882">
                        <c:v>3.4567476851875245</c:v>
                      </c:pt>
                      <c:pt idx="11883">
                        <c:v>3.4569907407416895</c:v>
                      </c:pt>
                      <c:pt idx="11884">
                        <c:v>3.4572337962958546</c:v>
                      </c:pt>
                      <c:pt idx="11885">
                        <c:v>3.4574768518500196</c:v>
                      </c:pt>
                      <c:pt idx="11886">
                        <c:v>3.4577199074041847</c:v>
                      </c:pt>
                      <c:pt idx="11887">
                        <c:v>3.4579629629656257</c:v>
                      </c:pt>
                      <c:pt idx="11888">
                        <c:v>3.4582175925892944</c:v>
                      </c:pt>
                      <c:pt idx="11889">
                        <c:v>3.4584606481507354</c:v>
                      </c:pt>
                      <c:pt idx="11890">
                        <c:v>3.4587037037049004</c:v>
                      </c:pt>
                      <c:pt idx="11891">
                        <c:v>3.4589467592590655</c:v>
                      </c:pt>
                      <c:pt idx="11892">
                        <c:v>3.4591898148132305</c:v>
                      </c:pt>
                      <c:pt idx="11893">
                        <c:v>3.4594328703673956</c:v>
                      </c:pt>
                      <c:pt idx="11894">
                        <c:v>3.4596759259288365</c:v>
                      </c:pt>
                      <c:pt idx="11895">
                        <c:v>3.4599189814830016</c:v>
                      </c:pt>
                      <c:pt idx="11896">
                        <c:v>3.4601620370371666</c:v>
                      </c:pt>
                      <c:pt idx="11897">
                        <c:v>3.4604050925913317</c:v>
                      </c:pt>
                      <c:pt idx="11898">
                        <c:v>3.4606481481454967</c:v>
                      </c:pt>
                      <c:pt idx="11899">
                        <c:v>3.4608912036996617</c:v>
                      </c:pt>
                      <c:pt idx="11900">
                        <c:v>3.4611342592611027</c:v>
                      </c:pt>
                      <c:pt idx="11901">
                        <c:v>3.4613773148152678</c:v>
                      </c:pt>
                      <c:pt idx="11902">
                        <c:v>3.4616203703694328</c:v>
                      </c:pt>
                      <c:pt idx="11903">
                        <c:v>3.4618634259235979</c:v>
                      </c:pt>
                      <c:pt idx="11904">
                        <c:v>3.4621064814777629</c:v>
                      </c:pt>
                      <c:pt idx="11905">
                        <c:v>3.4623495370392039</c:v>
                      </c:pt>
                      <c:pt idx="11906">
                        <c:v>3.4625925925933689</c:v>
                      </c:pt>
                      <c:pt idx="11907">
                        <c:v>3.462835648147534</c:v>
                      </c:pt>
                      <c:pt idx="11908">
                        <c:v>3.463078703701699</c:v>
                      </c:pt>
                      <c:pt idx="11909">
                        <c:v>3.4633217592558641</c:v>
                      </c:pt>
                      <c:pt idx="11910">
                        <c:v>3.463564814817305</c:v>
                      </c:pt>
                      <c:pt idx="11911">
                        <c:v>3.4638078703714701</c:v>
                      </c:pt>
                      <c:pt idx="11912">
                        <c:v>3.4640509259256351</c:v>
                      </c:pt>
                      <c:pt idx="11913">
                        <c:v>3.4642939814798002</c:v>
                      </c:pt>
                      <c:pt idx="11914">
                        <c:v>3.4645370370339652</c:v>
                      </c:pt>
                      <c:pt idx="11915">
                        <c:v>3.4647800925954062</c:v>
                      </c:pt>
                      <c:pt idx="11916">
                        <c:v>3.4650231481495712</c:v>
                      </c:pt>
                      <c:pt idx="11917">
                        <c:v>3.4652662037037363</c:v>
                      </c:pt>
                      <c:pt idx="11918">
                        <c:v>3.4655092592579013</c:v>
                      </c:pt>
                      <c:pt idx="11919">
                        <c:v>3.4657523148120664</c:v>
                      </c:pt>
                      <c:pt idx="11920">
                        <c:v>3.4659953703735074</c:v>
                      </c:pt>
                      <c:pt idx="11921">
                        <c:v>3.4662384259276724</c:v>
                      </c:pt>
                      <c:pt idx="11922">
                        <c:v>3.4664814814818374</c:v>
                      </c:pt>
                      <c:pt idx="11923">
                        <c:v>3.4667245370360025</c:v>
                      </c:pt>
                      <c:pt idx="11924">
                        <c:v>3.4669675925901675</c:v>
                      </c:pt>
                      <c:pt idx="11925">
                        <c:v>3.4672106481443326</c:v>
                      </c:pt>
                      <c:pt idx="11926">
                        <c:v>3.4674537037057735</c:v>
                      </c:pt>
                      <c:pt idx="11927">
                        <c:v>3.4676967592599386</c:v>
                      </c:pt>
                      <c:pt idx="11928">
                        <c:v>3.4679398148141036</c:v>
                      </c:pt>
                      <c:pt idx="11929">
                        <c:v>3.4681828703682687</c:v>
                      </c:pt>
                      <c:pt idx="11930">
                        <c:v>3.4684259259224337</c:v>
                      </c:pt>
                      <c:pt idx="11931">
                        <c:v>3.4686689814838747</c:v>
                      </c:pt>
                      <c:pt idx="11932">
                        <c:v>3.4689120370380397</c:v>
                      </c:pt>
                      <c:pt idx="11933">
                        <c:v>3.4691550925922048</c:v>
                      </c:pt>
                      <c:pt idx="11934">
                        <c:v>3.4693981481463698</c:v>
                      </c:pt>
                      <c:pt idx="11935">
                        <c:v>3.4696412037005349</c:v>
                      </c:pt>
                      <c:pt idx="11936">
                        <c:v>3.4698958333314796</c:v>
                      </c:pt>
                      <c:pt idx="11937">
                        <c:v>3.4701388888856446</c:v>
                      </c:pt>
                      <c:pt idx="11938">
                        <c:v>3.4703819444470856</c:v>
                      </c:pt>
                      <c:pt idx="11939">
                        <c:v>3.4706250000012506</c:v>
                      </c:pt>
                      <c:pt idx="11940">
                        <c:v>3.4708680555554157</c:v>
                      </c:pt>
                      <c:pt idx="11941">
                        <c:v>3.4711111111095807</c:v>
                      </c:pt>
                      <c:pt idx="11942">
                        <c:v>3.4713541666637457</c:v>
                      </c:pt>
                      <c:pt idx="11943">
                        <c:v>3.4715972222251867</c:v>
                      </c:pt>
                      <c:pt idx="11944">
                        <c:v>3.4718402777793518</c:v>
                      </c:pt>
                      <c:pt idx="11945">
                        <c:v>3.4720833333335168</c:v>
                      </c:pt>
                      <c:pt idx="11946">
                        <c:v>3.4723263888876819</c:v>
                      </c:pt>
                      <c:pt idx="11947">
                        <c:v>3.4725694444418469</c:v>
                      </c:pt>
                      <c:pt idx="11948">
                        <c:v>3.4728124999960119</c:v>
                      </c:pt>
                      <c:pt idx="11949">
                        <c:v>3.4730555555574529</c:v>
                      </c:pt>
                      <c:pt idx="11950">
                        <c:v>3.473298611111618</c:v>
                      </c:pt>
                      <c:pt idx="11951">
                        <c:v>3.473541666665783</c:v>
                      </c:pt>
                      <c:pt idx="11952">
                        <c:v>3.4737847222199481</c:v>
                      </c:pt>
                      <c:pt idx="11953">
                        <c:v>3.4740277777741131</c:v>
                      </c:pt>
                      <c:pt idx="11954">
                        <c:v>3.4742708333355541</c:v>
                      </c:pt>
                      <c:pt idx="11955">
                        <c:v>3.4745138888897191</c:v>
                      </c:pt>
                      <c:pt idx="11956">
                        <c:v>3.4747569444438842</c:v>
                      </c:pt>
                      <c:pt idx="11957">
                        <c:v>3.4749999999980492</c:v>
                      </c:pt>
                      <c:pt idx="11958">
                        <c:v>3.4752430555522142</c:v>
                      </c:pt>
                      <c:pt idx="11959">
                        <c:v>3.4754861111136552</c:v>
                      </c:pt>
                      <c:pt idx="11960">
                        <c:v>3.4757291666678203</c:v>
                      </c:pt>
                      <c:pt idx="11961">
                        <c:v>3.4759722222219853</c:v>
                      </c:pt>
                      <c:pt idx="11962">
                        <c:v>3.4762152777761504</c:v>
                      </c:pt>
                      <c:pt idx="11963">
                        <c:v>3.4764583333303154</c:v>
                      </c:pt>
                      <c:pt idx="11964">
                        <c:v>3.4767013888917564</c:v>
                      </c:pt>
                      <c:pt idx="11965">
                        <c:v>3.4769444444459214</c:v>
                      </c:pt>
                      <c:pt idx="11966">
                        <c:v>3.4771875000000865</c:v>
                      </c:pt>
                      <c:pt idx="11967">
                        <c:v>3.4774305555542515</c:v>
                      </c:pt>
                      <c:pt idx="11968">
                        <c:v>3.4776736111084166</c:v>
                      </c:pt>
                      <c:pt idx="11969">
                        <c:v>3.4779166666625816</c:v>
                      </c:pt>
                      <c:pt idx="11970">
                        <c:v>3.4781597222240226</c:v>
                      </c:pt>
                      <c:pt idx="11971">
                        <c:v>3.4784027777781876</c:v>
                      </c:pt>
                      <c:pt idx="11972">
                        <c:v>3.4786458333323527</c:v>
                      </c:pt>
                      <c:pt idx="11973">
                        <c:v>3.4788888888865177</c:v>
                      </c:pt>
                      <c:pt idx="11974">
                        <c:v>3.4791319444406827</c:v>
                      </c:pt>
                      <c:pt idx="11975">
                        <c:v>3.4793750000021237</c:v>
                      </c:pt>
                      <c:pt idx="11976">
                        <c:v>3.4796180555562888</c:v>
                      </c:pt>
                      <c:pt idx="11977">
                        <c:v>3.4798611111104538</c:v>
                      </c:pt>
                      <c:pt idx="11978">
                        <c:v>3.4801041666646189</c:v>
                      </c:pt>
                      <c:pt idx="11979">
                        <c:v>3.4803472222187839</c:v>
                      </c:pt>
                      <c:pt idx="11980">
                        <c:v>3.4805902777802249</c:v>
                      </c:pt>
                      <c:pt idx="11981">
                        <c:v>3.4808333333343899</c:v>
                      </c:pt>
                      <c:pt idx="11982">
                        <c:v>3.481076388888555</c:v>
                      </c:pt>
                      <c:pt idx="11983">
                        <c:v>3.48131944444272</c:v>
                      </c:pt>
                      <c:pt idx="11984">
                        <c:v>3.4815624999968851</c:v>
                      </c:pt>
                      <c:pt idx="11985">
                        <c:v>3.4818171296278297</c:v>
                      </c:pt>
                      <c:pt idx="11986">
                        <c:v>3.4820601851819948</c:v>
                      </c:pt>
                      <c:pt idx="11987">
                        <c:v>3.4823032407434358</c:v>
                      </c:pt>
                      <c:pt idx="11988">
                        <c:v>3.4825462962976008</c:v>
                      </c:pt>
                      <c:pt idx="11989">
                        <c:v>3.4827893518517659</c:v>
                      </c:pt>
                      <c:pt idx="11990">
                        <c:v>3.4830324074059309</c:v>
                      </c:pt>
                      <c:pt idx="11991">
                        <c:v>3.4832754629600959</c:v>
                      </c:pt>
                      <c:pt idx="11992">
                        <c:v>3.4835185185215369</c:v>
                      </c:pt>
                      <c:pt idx="11993">
                        <c:v>3.483761574075702</c:v>
                      </c:pt>
                      <c:pt idx="11994">
                        <c:v>3.484004629629867</c:v>
                      </c:pt>
                      <c:pt idx="11995">
                        <c:v>3.4842476851840321</c:v>
                      </c:pt>
                      <c:pt idx="11996">
                        <c:v>3.4844907407381971</c:v>
                      </c:pt>
                      <c:pt idx="11997">
                        <c:v>3.4847337962923621</c:v>
                      </c:pt>
                      <c:pt idx="11998">
                        <c:v>3.4849768518538031</c:v>
                      </c:pt>
                      <c:pt idx="11999">
                        <c:v>3.4852199074079682</c:v>
                      </c:pt>
                      <c:pt idx="12000">
                        <c:v>3.4854629629621332</c:v>
                      </c:pt>
                      <c:pt idx="12001">
                        <c:v>3.4857060185162982</c:v>
                      </c:pt>
                      <c:pt idx="12002">
                        <c:v>3.4859490740704633</c:v>
                      </c:pt>
                      <c:pt idx="12003">
                        <c:v>3.4861921296319043</c:v>
                      </c:pt>
                      <c:pt idx="12004">
                        <c:v>3.4864351851860693</c:v>
                      </c:pt>
                      <c:pt idx="12005">
                        <c:v>3.4866782407402344</c:v>
                      </c:pt>
                      <c:pt idx="12006">
                        <c:v>3.4869212962943994</c:v>
                      </c:pt>
                      <c:pt idx="12007">
                        <c:v>3.4871643518485644</c:v>
                      </c:pt>
                      <c:pt idx="12008">
                        <c:v>3.4874074074100054</c:v>
                      </c:pt>
                      <c:pt idx="12009">
                        <c:v>3.4876504629641705</c:v>
                      </c:pt>
                      <c:pt idx="12010">
                        <c:v>3.4878935185183355</c:v>
                      </c:pt>
                      <c:pt idx="12011">
                        <c:v>3.4881365740725006</c:v>
                      </c:pt>
                      <c:pt idx="12012">
                        <c:v>3.4883796296266656</c:v>
                      </c:pt>
                      <c:pt idx="12013">
                        <c:v>3.4886226851881066</c:v>
                      </c:pt>
                      <c:pt idx="12014">
                        <c:v>3.4888657407422716</c:v>
                      </c:pt>
                      <c:pt idx="12015">
                        <c:v>3.4891087962964367</c:v>
                      </c:pt>
                      <c:pt idx="12016">
                        <c:v>3.4893518518506017</c:v>
                      </c:pt>
                      <c:pt idx="12017">
                        <c:v>3.4895949074047667</c:v>
                      </c:pt>
                      <c:pt idx="12018">
                        <c:v>3.4898379629589318</c:v>
                      </c:pt>
                      <c:pt idx="12019">
                        <c:v>3.4900810185203728</c:v>
                      </c:pt>
                      <c:pt idx="12020">
                        <c:v>3.4903240740745378</c:v>
                      </c:pt>
                      <c:pt idx="12021">
                        <c:v>3.4905671296287029</c:v>
                      </c:pt>
                      <c:pt idx="12022">
                        <c:v>3.4908101851828679</c:v>
                      </c:pt>
                      <c:pt idx="12023">
                        <c:v>3.4910532407370329</c:v>
                      </c:pt>
                      <c:pt idx="12024">
                        <c:v>3.4912962962984739</c:v>
                      </c:pt>
                      <c:pt idx="12025">
                        <c:v>3.491539351852639</c:v>
                      </c:pt>
                      <c:pt idx="12026">
                        <c:v>3.491782407406804</c:v>
                      </c:pt>
                      <c:pt idx="12027">
                        <c:v>3.4920254629609691</c:v>
                      </c:pt>
                      <c:pt idx="12028">
                        <c:v>3.4922685185151341</c:v>
                      </c:pt>
                      <c:pt idx="12029">
                        <c:v>3.4925115740765751</c:v>
                      </c:pt>
                      <c:pt idx="12030">
                        <c:v>3.4927546296307401</c:v>
                      </c:pt>
                      <c:pt idx="12031">
                        <c:v>3.4929976851849052</c:v>
                      </c:pt>
                      <c:pt idx="12032">
                        <c:v>3.4932407407390702</c:v>
                      </c:pt>
                      <c:pt idx="12033">
                        <c:v>3.4934953703700149</c:v>
                      </c:pt>
                      <c:pt idx="12034">
                        <c:v>3.4937384259241799</c:v>
                      </c:pt>
                      <c:pt idx="12035">
                        <c:v>3.493981481478345</c:v>
                      </c:pt>
                      <c:pt idx="12036">
                        <c:v>3.494224537039786</c:v>
                      </c:pt>
                      <c:pt idx="12037">
                        <c:v>3.494467592593951</c:v>
                      </c:pt>
                      <c:pt idx="12038">
                        <c:v>3.4947106481481161</c:v>
                      </c:pt>
                      <c:pt idx="12039">
                        <c:v>3.4949537037022811</c:v>
                      </c:pt>
                      <c:pt idx="12040">
                        <c:v>3.4951967592564461</c:v>
                      </c:pt>
                      <c:pt idx="12041">
                        <c:v>3.4954398148178871</c:v>
                      </c:pt>
                      <c:pt idx="12042">
                        <c:v>3.4956828703720522</c:v>
                      </c:pt>
                      <c:pt idx="12043">
                        <c:v>3.4959259259262172</c:v>
                      </c:pt>
                      <c:pt idx="12044">
                        <c:v>3.4961689814803822</c:v>
                      </c:pt>
                      <c:pt idx="12045">
                        <c:v>3.4964120370345473</c:v>
                      </c:pt>
                      <c:pt idx="12046">
                        <c:v>3.4966550925887123</c:v>
                      </c:pt>
                      <c:pt idx="12047">
                        <c:v>3.4968981481501533</c:v>
                      </c:pt>
                      <c:pt idx="12048">
                        <c:v>3.4971412037043184</c:v>
                      </c:pt>
                      <c:pt idx="12049">
                        <c:v>3.4973842592584834</c:v>
                      </c:pt>
                      <c:pt idx="12050">
                        <c:v>3.4976273148126484</c:v>
                      </c:pt>
                      <c:pt idx="12051">
                        <c:v>3.4978703703668135</c:v>
                      </c:pt>
                      <c:pt idx="12052">
                        <c:v>3.4981134259282545</c:v>
                      </c:pt>
                      <c:pt idx="12053">
                        <c:v>3.4983564814824195</c:v>
                      </c:pt>
                      <c:pt idx="12054">
                        <c:v>3.4985995370365846</c:v>
                      </c:pt>
                      <c:pt idx="12055">
                        <c:v>3.4988425925907496</c:v>
                      </c:pt>
                      <c:pt idx="12056">
                        <c:v>3.4990856481449146</c:v>
                      </c:pt>
                      <c:pt idx="12057">
                        <c:v>3.4993287037063556</c:v>
                      </c:pt>
                      <c:pt idx="12058">
                        <c:v>3.4995717592605207</c:v>
                      </c:pt>
                      <c:pt idx="12059">
                        <c:v>3.4998148148146857</c:v>
                      </c:pt>
                      <c:pt idx="12060">
                        <c:v>3.5000578703688507</c:v>
                      </c:pt>
                      <c:pt idx="12061">
                        <c:v>3.5003009259230158</c:v>
                      </c:pt>
                      <c:pt idx="12062">
                        <c:v>3.5005439814844568</c:v>
                      </c:pt>
                      <c:pt idx="12063">
                        <c:v>3.5007870370386218</c:v>
                      </c:pt>
                      <c:pt idx="12064">
                        <c:v>3.5010300925927869</c:v>
                      </c:pt>
                      <c:pt idx="12065">
                        <c:v>3.5012731481469519</c:v>
                      </c:pt>
                      <c:pt idx="12066">
                        <c:v>3.5015162037011169</c:v>
                      </c:pt>
                      <c:pt idx="12067">
                        <c:v>3.501759259255282</c:v>
                      </c:pt>
                      <c:pt idx="12068">
                        <c:v>3.502002314816723</c:v>
                      </c:pt>
                      <c:pt idx="12069">
                        <c:v>3.502245370370888</c:v>
                      </c:pt>
                      <c:pt idx="12070">
                        <c:v>3.5024884259250531</c:v>
                      </c:pt>
                      <c:pt idx="12071">
                        <c:v>3.5027314814792181</c:v>
                      </c:pt>
                      <c:pt idx="12072">
                        <c:v>3.5029745370333831</c:v>
                      </c:pt>
                      <c:pt idx="12073">
                        <c:v>3.5032175925948241</c:v>
                      </c:pt>
                      <c:pt idx="12074">
                        <c:v>3.5034606481489892</c:v>
                      </c:pt>
                      <c:pt idx="12075">
                        <c:v>3.5037037037031542</c:v>
                      </c:pt>
                      <c:pt idx="12076">
                        <c:v>3.5039467592573192</c:v>
                      </c:pt>
                      <c:pt idx="12077">
                        <c:v>3.5041898148114843</c:v>
                      </c:pt>
                      <c:pt idx="12078">
                        <c:v>3.5044328703729253</c:v>
                      </c:pt>
                      <c:pt idx="12079">
                        <c:v>3.5046759259270903</c:v>
                      </c:pt>
                      <c:pt idx="12080">
                        <c:v>3.5049189814812554</c:v>
                      </c:pt>
                      <c:pt idx="12081">
                        <c:v>3.5051620370354204</c:v>
                      </c:pt>
                      <c:pt idx="12082">
                        <c:v>3.5054166666663651</c:v>
                      </c:pt>
                      <c:pt idx="12083">
                        <c:v>3.5056597222205301</c:v>
                      </c:pt>
                      <c:pt idx="12084">
                        <c:v>3.5059027777746952</c:v>
                      </c:pt>
                      <c:pt idx="12085">
                        <c:v>3.5061458333361362</c:v>
                      </c:pt>
                      <c:pt idx="12086">
                        <c:v>3.5063888888903012</c:v>
                      </c:pt>
                      <c:pt idx="12087">
                        <c:v>3.5066319444444662</c:v>
                      </c:pt>
                      <c:pt idx="12088">
                        <c:v>3.5068749999986313</c:v>
                      </c:pt>
                      <c:pt idx="12089">
                        <c:v>3.5071180555527963</c:v>
                      </c:pt>
                      <c:pt idx="12090">
                        <c:v>3.5073611111142373</c:v>
                      </c:pt>
                      <c:pt idx="12091">
                        <c:v>3.5076041666684024</c:v>
                      </c:pt>
                      <c:pt idx="12092">
                        <c:v>3.5078472222225674</c:v>
                      </c:pt>
                      <c:pt idx="12093">
                        <c:v>3.5080902777767324</c:v>
                      </c:pt>
                      <c:pt idx="12094">
                        <c:v>3.5083333333308975</c:v>
                      </c:pt>
                      <c:pt idx="12095">
                        <c:v>3.5085763888850625</c:v>
                      </c:pt>
                      <c:pt idx="12096">
                        <c:v>3.5088194444465035</c:v>
                      </c:pt>
                      <c:pt idx="12097">
                        <c:v>3.5090625000006685</c:v>
                      </c:pt>
                      <c:pt idx="12098">
                        <c:v>3.5093055555548336</c:v>
                      </c:pt>
                      <c:pt idx="12099">
                        <c:v>3.5095486111089986</c:v>
                      </c:pt>
                      <c:pt idx="12100">
                        <c:v>3.5097916666631637</c:v>
                      </c:pt>
                      <c:pt idx="12101">
                        <c:v>3.5100347222246047</c:v>
                      </c:pt>
                      <c:pt idx="12102">
                        <c:v>3.5102777777787697</c:v>
                      </c:pt>
                      <c:pt idx="12103">
                        <c:v>3.5105208333329347</c:v>
                      </c:pt>
                      <c:pt idx="12104">
                        <c:v>3.5107638888870998</c:v>
                      </c:pt>
                      <c:pt idx="12105">
                        <c:v>3.5110069444412648</c:v>
                      </c:pt>
                      <c:pt idx="12106">
                        <c:v>3.5112500000027058</c:v>
                      </c:pt>
                      <c:pt idx="12107">
                        <c:v>3.5114930555568709</c:v>
                      </c:pt>
                      <c:pt idx="12108">
                        <c:v>3.5117361111110359</c:v>
                      </c:pt>
                      <c:pt idx="12109">
                        <c:v>3.5119791666652009</c:v>
                      </c:pt>
                      <c:pt idx="12110">
                        <c:v>3.512222222219366</c:v>
                      </c:pt>
                      <c:pt idx="12111">
                        <c:v>3.512465277780807</c:v>
                      </c:pt>
                      <c:pt idx="12112">
                        <c:v>3.512708333334972</c:v>
                      </c:pt>
                      <c:pt idx="12113">
                        <c:v>3.512951388889137</c:v>
                      </c:pt>
                      <c:pt idx="12114">
                        <c:v>3.5131944444433021</c:v>
                      </c:pt>
                      <c:pt idx="12115">
                        <c:v>3.5134374999974671</c:v>
                      </c:pt>
                      <c:pt idx="12116">
                        <c:v>3.5136805555516322</c:v>
                      </c:pt>
                      <c:pt idx="12117">
                        <c:v>3.5139236111130732</c:v>
                      </c:pt>
                      <c:pt idx="12118">
                        <c:v>3.5141666666672382</c:v>
                      </c:pt>
                      <c:pt idx="12119">
                        <c:v>3.5144097222214032</c:v>
                      </c:pt>
                      <c:pt idx="12120">
                        <c:v>3.5146527777755683</c:v>
                      </c:pt>
                      <c:pt idx="12121">
                        <c:v>3.5148958333297333</c:v>
                      </c:pt>
                      <c:pt idx="12122">
                        <c:v>3.5151388888911743</c:v>
                      </c:pt>
                      <c:pt idx="12123">
                        <c:v>3.5153819444453394</c:v>
                      </c:pt>
                      <c:pt idx="12124">
                        <c:v>3.5156249999995044</c:v>
                      </c:pt>
                      <c:pt idx="12125">
                        <c:v>3.5158680555536694</c:v>
                      </c:pt>
                      <c:pt idx="12126">
                        <c:v>3.5161111111078345</c:v>
                      </c:pt>
                      <c:pt idx="12127">
                        <c:v>3.5163541666692755</c:v>
                      </c:pt>
                      <c:pt idx="12128">
                        <c:v>3.5165972222234405</c:v>
                      </c:pt>
                      <c:pt idx="12129">
                        <c:v>3.5168402777776056</c:v>
                      </c:pt>
                      <c:pt idx="12130">
                        <c:v>3.5170949074085502</c:v>
                      </c:pt>
                      <c:pt idx="12131">
                        <c:v>3.5173379629627153</c:v>
                      </c:pt>
                      <c:pt idx="12132">
                        <c:v>3.5175810185168803</c:v>
                      </c:pt>
                      <c:pt idx="12133">
                        <c:v>3.5178240740710454</c:v>
                      </c:pt>
                      <c:pt idx="12134">
                        <c:v>3.5180671296324864</c:v>
                      </c:pt>
                      <c:pt idx="12135">
                        <c:v>3.5183101851866514</c:v>
                      </c:pt>
                      <c:pt idx="12136">
                        <c:v>3.5185532407408164</c:v>
                      </c:pt>
                      <c:pt idx="12137">
                        <c:v>3.5187962962949815</c:v>
                      </c:pt>
                      <c:pt idx="12138">
                        <c:v>3.5190393518491465</c:v>
                      </c:pt>
                      <c:pt idx="12139">
                        <c:v>3.5192824074033116</c:v>
                      </c:pt>
                      <c:pt idx="12140">
                        <c:v>3.5195254629647525</c:v>
                      </c:pt>
                      <c:pt idx="12141">
                        <c:v>3.5197685185189176</c:v>
                      </c:pt>
                      <c:pt idx="12142">
                        <c:v>3.5200115740730826</c:v>
                      </c:pt>
                      <c:pt idx="12143">
                        <c:v>3.5202546296272477</c:v>
                      </c:pt>
                      <c:pt idx="12144">
                        <c:v>3.5204976851814127</c:v>
                      </c:pt>
                      <c:pt idx="12145">
                        <c:v>3.5207407407428537</c:v>
                      </c:pt>
                      <c:pt idx="12146">
                        <c:v>3.5209837962970187</c:v>
                      </c:pt>
                      <c:pt idx="12147">
                        <c:v>3.5212268518511838</c:v>
                      </c:pt>
                      <c:pt idx="12148">
                        <c:v>3.5214699074053488</c:v>
                      </c:pt>
                      <c:pt idx="12149">
                        <c:v>3.5217129629595139</c:v>
                      </c:pt>
                      <c:pt idx="12150">
                        <c:v>3.5219560185209549</c:v>
                      </c:pt>
                      <c:pt idx="12151">
                        <c:v>3.5221990740751199</c:v>
                      </c:pt>
                      <c:pt idx="12152">
                        <c:v>3.5224421296292849</c:v>
                      </c:pt>
                      <c:pt idx="12153">
                        <c:v>3.52268518518345</c:v>
                      </c:pt>
                      <c:pt idx="12154">
                        <c:v>3.522928240737615</c:v>
                      </c:pt>
                      <c:pt idx="12155">
                        <c:v>3.523171296299056</c:v>
                      </c:pt>
                      <c:pt idx="12156">
                        <c:v>3.523414351853221</c:v>
                      </c:pt>
                      <c:pt idx="12157">
                        <c:v>3.5236574074073861</c:v>
                      </c:pt>
                      <c:pt idx="12158">
                        <c:v>3.5239004629615511</c:v>
                      </c:pt>
                      <c:pt idx="12159">
                        <c:v>3.5241435185157162</c:v>
                      </c:pt>
                      <c:pt idx="12160">
                        <c:v>3.5243865740771572</c:v>
                      </c:pt>
                      <c:pt idx="12161">
                        <c:v>3.5246296296313222</c:v>
                      </c:pt>
                      <c:pt idx="12162">
                        <c:v>3.5248726851854872</c:v>
                      </c:pt>
                      <c:pt idx="12163">
                        <c:v>3.5251157407396523</c:v>
                      </c:pt>
                      <c:pt idx="12164">
                        <c:v>3.5253587962938173</c:v>
                      </c:pt>
                      <c:pt idx="12165">
                        <c:v>3.5256018518479824</c:v>
                      </c:pt>
                      <c:pt idx="12166">
                        <c:v>3.5258449074094234</c:v>
                      </c:pt>
                      <c:pt idx="12167">
                        <c:v>3.5260879629635884</c:v>
                      </c:pt>
                      <c:pt idx="12168">
                        <c:v>3.5263310185177534</c:v>
                      </c:pt>
                      <c:pt idx="12169">
                        <c:v>3.5265740740719185</c:v>
                      </c:pt>
                      <c:pt idx="12170">
                        <c:v>3.5268171296260835</c:v>
                      </c:pt>
                      <c:pt idx="12171">
                        <c:v>3.5270601851875245</c:v>
                      </c:pt>
                      <c:pt idx="12172">
                        <c:v>3.5273032407416895</c:v>
                      </c:pt>
                      <c:pt idx="12173">
                        <c:v>3.5275462962958546</c:v>
                      </c:pt>
                      <c:pt idx="12174">
                        <c:v>3.5277893518500196</c:v>
                      </c:pt>
                      <c:pt idx="12175">
                        <c:v>3.5280324074041847</c:v>
                      </c:pt>
                      <c:pt idx="12176">
                        <c:v>3.5282754629656257</c:v>
                      </c:pt>
                      <c:pt idx="12177">
                        <c:v>3.5285185185197907</c:v>
                      </c:pt>
                      <c:pt idx="12178">
                        <c:v>3.5287731481507354</c:v>
                      </c:pt>
                      <c:pt idx="12179">
                        <c:v>3.5290162037049004</c:v>
                      </c:pt>
                      <c:pt idx="12180">
                        <c:v>3.5292592592590655</c:v>
                      </c:pt>
                      <c:pt idx="12181">
                        <c:v>3.5295023148132305</c:v>
                      </c:pt>
                      <c:pt idx="12182">
                        <c:v>3.5297453703673956</c:v>
                      </c:pt>
                      <c:pt idx="12183">
                        <c:v>3.5299884259288365</c:v>
                      </c:pt>
                      <c:pt idx="12184">
                        <c:v>3.5302314814830016</c:v>
                      </c:pt>
                      <c:pt idx="12185">
                        <c:v>3.5304745370371666</c:v>
                      </c:pt>
                      <c:pt idx="12186">
                        <c:v>3.5307175925913317</c:v>
                      </c:pt>
                      <c:pt idx="12187">
                        <c:v>3.5309606481454967</c:v>
                      </c:pt>
                      <c:pt idx="12188">
                        <c:v>3.5312037036996617</c:v>
                      </c:pt>
                      <c:pt idx="12189">
                        <c:v>3.5314467592611027</c:v>
                      </c:pt>
                      <c:pt idx="12190">
                        <c:v>3.5316898148152678</c:v>
                      </c:pt>
                      <c:pt idx="12191">
                        <c:v>3.5319328703694328</c:v>
                      </c:pt>
                      <c:pt idx="12192">
                        <c:v>3.5321759259235979</c:v>
                      </c:pt>
                      <c:pt idx="12193">
                        <c:v>3.5324189814777629</c:v>
                      </c:pt>
                      <c:pt idx="12194">
                        <c:v>3.5326620370392039</c:v>
                      </c:pt>
                      <c:pt idx="12195">
                        <c:v>3.5329050925933689</c:v>
                      </c:pt>
                      <c:pt idx="12196">
                        <c:v>3.533148148147534</c:v>
                      </c:pt>
                      <c:pt idx="12197">
                        <c:v>3.533391203701699</c:v>
                      </c:pt>
                      <c:pt idx="12198">
                        <c:v>3.5336342592558641</c:v>
                      </c:pt>
                      <c:pt idx="12199">
                        <c:v>3.533877314817305</c:v>
                      </c:pt>
                      <c:pt idx="12200">
                        <c:v>3.5341203703714701</c:v>
                      </c:pt>
                      <c:pt idx="12201">
                        <c:v>3.5343634259256351</c:v>
                      </c:pt>
                      <c:pt idx="12202">
                        <c:v>3.5346064814798002</c:v>
                      </c:pt>
                      <c:pt idx="12203">
                        <c:v>3.5348495370339652</c:v>
                      </c:pt>
                      <c:pt idx="12204">
                        <c:v>3.5350925925954062</c:v>
                      </c:pt>
                      <c:pt idx="12205">
                        <c:v>3.5353356481495712</c:v>
                      </c:pt>
                      <c:pt idx="12206">
                        <c:v>3.5355787037037363</c:v>
                      </c:pt>
                      <c:pt idx="12207">
                        <c:v>3.5358217592579013</c:v>
                      </c:pt>
                      <c:pt idx="12208">
                        <c:v>3.5360648148120664</c:v>
                      </c:pt>
                      <c:pt idx="12209">
                        <c:v>3.5363078703735074</c:v>
                      </c:pt>
                      <c:pt idx="12210">
                        <c:v>3.5365509259276724</c:v>
                      </c:pt>
                      <c:pt idx="12211">
                        <c:v>3.5367939814818374</c:v>
                      </c:pt>
                      <c:pt idx="12212">
                        <c:v>3.5370370370360025</c:v>
                      </c:pt>
                      <c:pt idx="12213">
                        <c:v>3.5372800925901675</c:v>
                      </c:pt>
                      <c:pt idx="12214">
                        <c:v>3.5375231481443326</c:v>
                      </c:pt>
                      <c:pt idx="12215">
                        <c:v>3.5377662037057735</c:v>
                      </c:pt>
                      <c:pt idx="12216">
                        <c:v>3.5380092592599386</c:v>
                      </c:pt>
                      <c:pt idx="12217">
                        <c:v>3.5382523148141036</c:v>
                      </c:pt>
                      <c:pt idx="12218">
                        <c:v>3.5384953703682687</c:v>
                      </c:pt>
                      <c:pt idx="12219">
                        <c:v>3.5387384259224337</c:v>
                      </c:pt>
                      <c:pt idx="12220">
                        <c:v>3.5389814814838747</c:v>
                      </c:pt>
                      <c:pt idx="12221">
                        <c:v>3.5392245370380397</c:v>
                      </c:pt>
                      <c:pt idx="12222">
                        <c:v>3.5394675925922048</c:v>
                      </c:pt>
                      <c:pt idx="12223">
                        <c:v>3.5397106481463698</c:v>
                      </c:pt>
                      <c:pt idx="12224">
                        <c:v>3.5399537037005349</c:v>
                      </c:pt>
                      <c:pt idx="12225">
                        <c:v>3.5401967592619759</c:v>
                      </c:pt>
                      <c:pt idx="12226">
                        <c:v>3.5404398148161409</c:v>
                      </c:pt>
                      <c:pt idx="12227">
                        <c:v>3.5406944444470856</c:v>
                      </c:pt>
                      <c:pt idx="12228">
                        <c:v>3.5409375000012506</c:v>
                      </c:pt>
                      <c:pt idx="12229">
                        <c:v>3.5411805555554157</c:v>
                      </c:pt>
                      <c:pt idx="12230">
                        <c:v>3.5414236111095807</c:v>
                      </c:pt>
                      <c:pt idx="12231">
                        <c:v>3.5416666666637457</c:v>
                      </c:pt>
                      <c:pt idx="12232">
                        <c:v>3.5419097222251867</c:v>
                      </c:pt>
                      <c:pt idx="12233">
                        <c:v>3.5421527777793518</c:v>
                      </c:pt>
                      <c:pt idx="12234">
                        <c:v>3.5423958333335168</c:v>
                      </c:pt>
                      <c:pt idx="12235">
                        <c:v>3.5426388888876819</c:v>
                      </c:pt>
                      <c:pt idx="12236">
                        <c:v>3.5428819444418469</c:v>
                      </c:pt>
                      <c:pt idx="12237">
                        <c:v>3.5431249999960119</c:v>
                      </c:pt>
                      <c:pt idx="12238">
                        <c:v>3.5433680555574529</c:v>
                      </c:pt>
                      <c:pt idx="12239">
                        <c:v>3.543611111111618</c:v>
                      </c:pt>
                      <c:pt idx="12240">
                        <c:v>3.543854166665783</c:v>
                      </c:pt>
                      <c:pt idx="12241">
                        <c:v>3.5440972222199481</c:v>
                      </c:pt>
                      <c:pt idx="12242">
                        <c:v>3.5443402777741131</c:v>
                      </c:pt>
                      <c:pt idx="12243">
                        <c:v>3.5445833333355541</c:v>
                      </c:pt>
                      <c:pt idx="12244">
                        <c:v>3.5448263888897191</c:v>
                      </c:pt>
                      <c:pt idx="12245">
                        <c:v>3.5450694444438842</c:v>
                      </c:pt>
                      <c:pt idx="12246">
                        <c:v>3.5453124999980492</c:v>
                      </c:pt>
                      <c:pt idx="12247">
                        <c:v>3.5455555555522142</c:v>
                      </c:pt>
                      <c:pt idx="12248">
                        <c:v>3.5457986111136552</c:v>
                      </c:pt>
                      <c:pt idx="12249">
                        <c:v>3.5460416666678203</c:v>
                      </c:pt>
                      <c:pt idx="12250">
                        <c:v>3.5462847222219853</c:v>
                      </c:pt>
                      <c:pt idx="12251">
                        <c:v>3.5465277777761504</c:v>
                      </c:pt>
                      <c:pt idx="12252">
                        <c:v>3.5467708333303154</c:v>
                      </c:pt>
                      <c:pt idx="12253">
                        <c:v>3.5470138888917564</c:v>
                      </c:pt>
                      <c:pt idx="12254">
                        <c:v>3.5472569444459214</c:v>
                      </c:pt>
                      <c:pt idx="12255">
                        <c:v>3.5475000000000865</c:v>
                      </c:pt>
                      <c:pt idx="12256">
                        <c:v>3.5477430555542515</c:v>
                      </c:pt>
                      <c:pt idx="12257">
                        <c:v>3.5479861111084166</c:v>
                      </c:pt>
                      <c:pt idx="12258">
                        <c:v>3.5482291666625816</c:v>
                      </c:pt>
                      <c:pt idx="12259">
                        <c:v>3.5484722222240226</c:v>
                      </c:pt>
                      <c:pt idx="12260">
                        <c:v>3.5487152777781876</c:v>
                      </c:pt>
                      <c:pt idx="12261">
                        <c:v>3.5489583333323527</c:v>
                      </c:pt>
                      <c:pt idx="12262">
                        <c:v>3.5492013888865177</c:v>
                      </c:pt>
                      <c:pt idx="12263">
                        <c:v>3.5494444444406827</c:v>
                      </c:pt>
                      <c:pt idx="12264">
                        <c:v>3.5496875000021237</c:v>
                      </c:pt>
                      <c:pt idx="12265">
                        <c:v>3.5499305555562888</c:v>
                      </c:pt>
                      <c:pt idx="12266">
                        <c:v>3.5501736111104538</c:v>
                      </c:pt>
                      <c:pt idx="12267">
                        <c:v>3.5504166666646189</c:v>
                      </c:pt>
                      <c:pt idx="12268">
                        <c:v>3.5506597222187839</c:v>
                      </c:pt>
                      <c:pt idx="12269">
                        <c:v>3.5509027777802249</c:v>
                      </c:pt>
                      <c:pt idx="12270">
                        <c:v>3.5511458333343899</c:v>
                      </c:pt>
                      <c:pt idx="12271">
                        <c:v>3.551388888888555</c:v>
                      </c:pt>
                      <c:pt idx="12272">
                        <c:v>3.55163194444272</c:v>
                      </c:pt>
                      <c:pt idx="12273">
                        <c:v>3.5518749999968851</c:v>
                      </c:pt>
                      <c:pt idx="12274">
                        <c:v>3.552118055558326</c:v>
                      </c:pt>
                      <c:pt idx="12275">
                        <c:v>3.5523726851819948</c:v>
                      </c:pt>
                      <c:pt idx="12276">
                        <c:v>3.5526157407434358</c:v>
                      </c:pt>
                      <c:pt idx="12277">
                        <c:v>3.5528587962976008</c:v>
                      </c:pt>
                      <c:pt idx="12278">
                        <c:v>3.5531018518517659</c:v>
                      </c:pt>
                      <c:pt idx="12279">
                        <c:v>3.5533449074059309</c:v>
                      </c:pt>
                      <c:pt idx="12280">
                        <c:v>3.5535879629600959</c:v>
                      </c:pt>
                      <c:pt idx="12281">
                        <c:v>3.5538310185215369</c:v>
                      </c:pt>
                      <c:pt idx="12282">
                        <c:v>3.554074074075702</c:v>
                      </c:pt>
                      <c:pt idx="12283">
                        <c:v>3.554317129629867</c:v>
                      </c:pt>
                      <c:pt idx="12284">
                        <c:v>3.5545601851840321</c:v>
                      </c:pt>
                      <c:pt idx="12285">
                        <c:v>3.5548032407381971</c:v>
                      </c:pt>
                      <c:pt idx="12286">
                        <c:v>3.5550462962923621</c:v>
                      </c:pt>
                      <c:pt idx="12287">
                        <c:v>3.5552893518538031</c:v>
                      </c:pt>
                      <c:pt idx="12288">
                        <c:v>3.5555324074079682</c:v>
                      </c:pt>
                      <c:pt idx="12289">
                        <c:v>3.5557754629621332</c:v>
                      </c:pt>
                      <c:pt idx="12290">
                        <c:v>3.5560185185162982</c:v>
                      </c:pt>
                      <c:pt idx="12291">
                        <c:v>3.5562615740704633</c:v>
                      </c:pt>
                      <c:pt idx="12292">
                        <c:v>3.5565046296319043</c:v>
                      </c:pt>
                      <c:pt idx="12293">
                        <c:v>3.5567476851860693</c:v>
                      </c:pt>
                      <c:pt idx="12294">
                        <c:v>3.5569907407402344</c:v>
                      </c:pt>
                      <c:pt idx="12295">
                        <c:v>3.5572337962943994</c:v>
                      </c:pt>
                      <c:pt idx="12296">
                        <c:v>3.5574768518485644</c:v>
                      </c:pt>
                      <c:pt idx="12297">
                        <c:v>3.5577199074100054</c:v>
                      </c:pt>
                      <c:pt idx="12298">
                        <c:v>3.5579629629641705</c:v>
                      </c:pt>
                      <c:pt idx="12299">
                        <c:v>3.5582060185183355</c:v>
                      </c:pt>
                      <c:pt idx="12300">
                        <c:v>3.5584490740725006</c:v>
                      </c:pt>
                      <c:pt idx="12301">
                        <c:v>3.5586921296266656</c:v>
                      </c:pt>
                      <c:pt idx="12302">
                        <c:v>3.5589351851881066</c:v>
                      </c:pt>
                      <c:pt idx="12303">
                        <c:v>3.5591782407422716</c:v>
                      </c:pt>
                      <c:pt idx="12304">
                        <c:v>3.5594212962964367</c:v>
                      </c:pt>
                      <c:pt idx="12305">
                        <c:v>3.5596643518506017</c:v>
                      </c:pt>
                      <c:pt idx="12306">
                        <c:v>3.5599074074047667</c:v>
                      </c:pt>
                      <c:pt idx="12307">
                        <c:v>3.5601504629589318</c:v>
                      </c:pt>
                      <c:pt idx="12308">
                        <c:v>3.5603935185203728</c:v>
                      </c:pt>
                      <c:pt idx="12309">
                        <c:v>3.5606365740745378</c:v>
                      </c:pt>
                      <c:pt idx="12310">
                        <c:v>3.5608796296287029</c:v>
                      </c:pt>
                      <c:pt idx="12311">
                        <c:v>3.5611226851828679</c:v>
                      </c:pt>
                      <c:pt idx="12312">
                        <c:v>3.5613657407370329</c:v>
                      </c:pt>
                      <c:pt idx="12313">
                        <c:v>3.5616087962984739</c:v>
                      </c:pt>
                      <c:pt idx="12314">
                        <c:v>3.561851851852639</c:v>
                      </c:pt>
                      <c:pt idx="12315">
                        <c:v>3.562094907406804</c:v>
                      </c:pt>
                      <c:pt idx="12316">
                        <c:v>3.5623379629609691</c:v>
                      </c:pt>
                      <c:pt idx="12317">
                        <c:v>3.5625810185151341</c:v>
                      </c:pt>
                      <c:pt idx="12318">
                        <c:v>3.5628240740765751</c:v>
                      </c:pt>
                      <c:pt idx="12319">
                        <c:v>3.5630671296307401</c:v>
                      </c:pt>
                      <c:pt idx="12320">
                        <c:v>3.5633101851849052</c:v>
                      </c:pt>
                      <c:pt idx="12321">
                        <c:v>3.5635532407390702</c:v>
                      </c:pt>
                      <c:pt idx="12322">
                        <c:v>3.5637962962932352</c:v>
                      </c:pt>
                      <c:pt idx="12323">
                        <c:v>3.5640393518546762</c:v>
                      </c:pt>
                      <c:pt idx="12324">
                        <c:v>3.564293981478345</c:v>
                      </c:pt>
                      <c:pt idx="12325">
                        <c:v>3.564537037039786</c:v>
                      </c:pt>
                      <c:pt idx="12326">
                        <c:v>3.564780092593951</c:v>
                      </c:pt>
                      <c:pt idx="12327">
                        <c:v>3.5650231481481161</c:v>
                      </c:pt>
                      <c:pt idx="12328">
                        <c:v>3.5652662037022811</c:v>
                      </c:pt>
                      <c:pt idx="12329">
                        <c:v>3.5655092592564461</c:v>
                      </c:pt>
                      <c:pt idx="12330">
                        <c:v>3.5657523148178871</c:v>
                      </c:pt>
                      <c:pt idx="12331">
                        <c:v>3.5659953703720522</c:v>
                      </c:pt>
                      <c:pt idx="12332">
                        <c:v>3.5662384259262172</c:v>
                      </c:pt>
                      <c:pt idx="12333">
                        <c:v>3.5664814814803822</c:v>
                      </c:pt>
                      <c:pt idx="12334">
                        <c:v>3.5667245370345473</c:v>
                      </c:pt>
                      <c:pt idx="12335">
                        <c:v>3.5669675925887123</c:v>
                      </c:pt>
                      <c:pt idx="12336">
                        <c:v>3.5672106481501533</c:v>
                      </c:pt>
                      <c:pt idx="12337">
                        <c:v>3.5674537037043184</c:v>
                      </c:pt>
                      <c:pt idx="12338">
                        <c:v>3.5676967592584834</c:v>
                      </c:pt>
                      <c:pt idx="12339">
                        <c:v>3.5679398148126484</c:v>
                      </c:pt>
                      <c:pt idx="12340">
                        <c:v>3.5681828703668135</c:v>
                      </c:pt>
                      <c:pt idx="12341">
                        <c:v>3.5684259259282545</c:v>
                      </c:pt>
                      <c:pt idx="12342">
                        <c:v>3.5686689814824195</c:v>
                      </c:pt>
                      <c:pt idx="12343">
                        <c:v>3.5689120370365846</c:v>
                      </c:pt>
                      <c:pt idx="12344">
                        <c:v>3.5691550925907496</c:v>
                      </c:pt>
                      <c:pt idx="12345">
                        <c:v>3.5693981481449146</c:v>
                      </c:pt>
                      <c:pt idx="12346">
                        <c:v>3.5696412037063556</c:v>
                      </c:pt>
                      <c:pt idx="12347">
                        <c:v>3.5698842592605207</c:v>
                      </c:pt>
                      <c:pt idx="12348">
                        <c:v>3.5701273148146857</c:v>
                      </c:pt>
                      <c:pt idx="12349">
                        <c:v>3.5703703703688507</c:v>
                      </c:pt>
                      <c:pt idx="12350">
                        <c:v>3.5706134259230158</c:v>
                      </c:pt>
                      <c:pt idx="12351">
                        <c:v>3.5708564814844568</c:v>
                      </c:pt>
                      <c:pt idx="12352">
                        <c:v>3.5710995370386218</c:v>
                      </c:pt>
                      <c:pt idx="12353">
                        <c:v>3.5713425925927869</c:v>
                      </c:pt>
                      <c:pt idx="12354">
                        <c:v>3.5715856481469519</c:v>
                      </c:pt>
                      <c:pt idx="12355">
                        <c:v>3.5718287037011169</c:v>
                      </c:pt>
                      <c:pt idx="12356">
                        <c:v>3.572071759255282</c:v>
                      </c:pt>
                      <c:pt idx="12357">
                        <c:v>3.572314814816723</c:v>
                      </c:pt>
                      <c:pt idx="12358">
                        <c:v>3.572557870370888</c:v>
                      </c:pt>
                      <c:pt idx="12359">
                        <c:v>3.5728009259250531</c:v>
                      </c:pt>
                      <c:pt idx="12360">
                        <c:v>3.5730439814792181</c:v>
                      </c:pt>
                      <c:pt idx="12361">
                        <c:v>3.5732870370333831</c:v>
                      </c:pt>
                      <c:pt idx="12362">
                        <c:v>3.5735300925948241</c:v>
                      </c:pt>
                      <c:pt idx="12363">
                        <c:v>3.5737731481489892</c:v>
                      </c:pt>
                      <c:pt idx="12364">
                        <c:v>3.5740162037031542</c:v>
                      </c:pt>
                      <c:pt idx="12365">
                        <c:v>3.5742592592573192</c:v>
                      </c:pt>
                      <c:pt idx="12366">
                        <c:v>3.5745023148114843</c:v>
                      </c:pt>
                      <c:pt idx="12367">
                        <c:v>3.5747453703729253</c:v>
                      </c:pt>
                      <c:pt idx="12368">
                        <c:v>3.5749884259270903</c:v>
                      </c:pt>
                      <c:pt idx="12369">
                        <c:v>3.5752314814812554</c:v>
                      </c:pt>
                      <c:pt idx="12370">
                        <c:v>3.5754745370354204</c:v>
                      </c:pt>
                      <c:pt idx="12371">
                        <c:v>3.5757175925895854</c:v>
                      </c:pt>
                      <c:pt idx="12372">
                        <c:v>3.5759722222205301</c:v>
                      </c:pt>
                      <c:pt idx="12373">
                        <c:v>3.5762152777746952</c:v>
                      </c:pt>
                      <c:pt idx="12374">
                        <c:v>3.5764583333361362</c:v>
                      </c:pt>
                      <c:pt idx="12375">
                        <c:v>3.5767013888903012</c:v>
                      </c:pt>
                      <c:pt idx="12376">
                        <c:v>3.5769444444444662</c:v>
                      </c:pt>
                      <c:pt idx="12377">
                        <c:v>3.5771874999986313</c:v>
                      </c:pt>
                      <c:pt idx="12378">
                        <c:v>3.5774305555527963</c:v>
                      </c:pt>
                      <c:pt idx="12379">
                        <c:v>3.5776736111142373</c:v>
                      </c:pt>
                      <c:pt idx="12380">
                        <c:v>3.5779166666684024</c:v>
                      </c:pt>
                      <c:pt idx="12381">
                        <c:v>3.5781597222225674</c:v>
                      </c:pt>
                      <c:pt idx="12382">
                        <c:v>3.5784027777767324</c:v>
                      </c:pt>
                      <c:pt idx="12383">
                        <c:v>3.5786458333308975</c:v>
                      </c:pt>
                      <c:pt idx="12384">
                        <c:v>3.5788888888850625</c:v>
                      </c:pt>
                      <c:pt idx="12385">
                        <c:v>3.5791319444465035</c:v>
                      </c:pt>
                      <c:pt idx="12386">
                        <c:v>3.5793750000006685</c:v>
                      </c:pt>
                      <c:pt idx="12387">
                        <c:v>3.5796180555548336</c:v>
                      </c:pt>
                      <c:pt idx="12388">
                        <c:v>3.5798611111089986</c:v>
                      </c:pt>
                      <c:pt idx="12389">
                        <c:v>3.5801041666631637</c:v>
                      </c:pt>
                      <c:pt idx="12390">
                        <c:v>3.5803472222246047</c:v>
                      </c:pt>
                      <c:pt idx="12391">
                        <c:v>3.5805902777787697</c:v>
                      </c:pt>
                      <c:pt idx="12392">
                        <c:v>3.5808333333329347</c:v>
                      </c:pt>
                      <c:pt idx="12393">
                        <c:v>3.5810763888870998</c:v>
                      </c:pt>
                      <c:pt idx="12394">
                        <c:v>3.5813194444412648</c:v>
                      </c:pt>
                      <c:pt idx="12395">
                        <c:v>3.5815625000027058</c:v>
                      </c:pt>
                      <c:pt idx="12396">
                        <c:v>3.5818055555568709</c:v>
                      </c:pt>
                      <c:pt idx="12397">
                        <c:v>3.5820486111110359</c:v>
                      </c:pt>
                      <c:pt idx="12398">
                        <c:v>3.5822916666652009</c:v>
                      </c:pt>
                      <c:pt idx="12399">
                        <c:v>3.582534722219366</c:v>
                      </c:pt>
                      <c:pt idx="12400">
                        <c:v>3.582777777780807</c:v>
                      </c:pt>
                      <c:pt idx="12401">
                        <c:v>3.583020833334972</c:v>
                      </c:pt>
                      <c:pt idx="12402">
                        <c:v>3.583263888889137</c:v>
                      </c:pt>
                      <c:pt idx="12403">
                        <c:v>3.5835069444433021</c:v>
                      </c:pt>
                      <c:pt idx="12404">
                        <c:v>3.5837499999974671</c:v>
                      </c:pt>
                      <c:pt idx="12405">
                        <c:v>3.5839930555516322</c:v>
                      </c:pt>
                      <c:pt idx="12406">
                        <c:v>3.5842361111130732</c:v>
                      </c:pt>
                      <c:pt idx="12407">
                        <c:v>3.5844791666672382</c:v>
                      </c:pt>
                      <c:pt idx="12408">
                        <c:v>3.5847222222214032</c:v>
                      </c:pt>
                      <c:pt idx="12409">
                        <c:v>3.5849652777755683</c:v>
                      </c:pt>
                      <c:pt idx="12410">
                        <c:v>3.5852083333297333</c:v>
                      </c:pt>
                      <c:pt idx="12411">
                        <c:v>3.5854513888911743</c:v>
                      </c:pt>
                      <c:pt idx="12412">
                        <c:v>3.5856944444453394</c:v>
                      </c:pt>
                      <c:pt idx="12413">
                        <c:v>3.5859374999995044</c:v>
                      </c:pt>
                      <c:pt idx="12414">
                        <c:v>3.5861805555536694</c:v>
                      </c:pt>
                      <c:pt idx="12415">
                        <c:v>3.5864236111078345</c:v>
                      </c:pt>
                      <c:pt idx="12416">
                        <c:v>3.5866666666692755</c:v>
                      </c:pt>
                      <c:pt idx="12417">
                        <c:v>3.5869097222234405</c:v>
                      </c:pt>
                      <c:pt idx="12418">
                        <c:v>3.5871527777776056</c:v>
                      </c:pt>
                      <c:pt idx="12419">
                        <c:v>3.5873958333317706</c:v>
                      </c:pt>
                      <c:pt idx="12420">
                        <c:v>3.5876504629627153</c:v>
                      </c:pt>
                      <c:pt idx="12421">
                        <c:v>3.5878935185168803</c:v>
                      </c:pt>
                      <c:pt idx="12422">
                        <c:v>3.5881365740710454</c:v>
                      </c:pt>
                      <c:pt idx="12423">
                        <c:v>3.5883796296324864</c:v>
                      </c:pt>
                      <c:pt idx="12424">
                        <c:v>3.5886226851866514</c:v>
                      </c:pt>
                      <c:pt idx="12425">
                        <c:v>3.5888657407408164</c:v>
                      </c:pt>
                      <c:pt idx="12426">
                        <c:v>3.5891087962949815</c:v>
                      </c:pt>
                      <c:pt idx="12427">
                        <c:v>3.5893518518491465</c:v>
                      </c:pt>
                      <c:pt idx="12428">
                        <c:v>3.5895949074033116</c:v>
                      </c:pt>
                      <c:pt idx="12429">
                        <c:v>3.5898379629647525</c:v>
                      </c:pt>
                      <c:pt idx="12430">
                        <c:v>3.5900810185189176</c:v>
                      </c:pt>
                      <c:pt idx="12431">
                        <c:v>3.5903240740730826</c:v>
                      </c:pt>
                      <c:pt idx="12432">
                        <c:v>3.5905671296272477</c:v>
                      </c:pt>
                      <c:pt idx="12433">
                        <c:v>3.5908101851814127</c:v>
                      </c:pt>
                      <c:pt idx="12434">
                        <c:v>3.5910532407428537</c:v>
                      </c:pt>
                      <c:pt idx="12435">
                        <c:v>3.5912962962970187</c:v>
                      </c:pt>
                      <c:pt idx="12436">
                        <c:v>3.5915393518511838</c:v>
                      </c:pt>
                      <c:pt idx="12437">
                        <c:v>3.5917824074053488</c:v>
                      </c:pt>
                      <c:pt idx="12438">
                        <c:v>3.5920254629595139</c:v>
                      </c:pt>
                      <c:pt idx="12439">
                        <c:v>3.5922685185209549</c:v>
                      </c:pt>
                      <c:pt idx="12440">
                        <c:v>3.5925115740751199</c:v>
                      </c:pt>
                      <c:pt idx="12441">
                        <c:v>3.5927546296292849</c:v>
                      </c:pt>
                      <c:pt idx="12442">
                        <c:v>3.59299768518345</c:v>
                      </c:pt>
                      <c:pt idx="12443">
                        <c:v>3.593240740737615</c:v>
                      </c:pt>
                      <c:pt idx="12444">
                        <c:v>3.593483796299056</c:v>
                      </c:pt>
                      <c:pt idx="12445">
                        <c:v>3.593726851853221</c:v>
                      </c:pt>
                      <c:pt idx="12446">
                        <c:v>3.5939699074073861</c:v>
                      </c:pt>
                      <c:pt idx="12447">
                        <c:v>3.5942129629615511</c:v>
                      </c:pt>
                      <c:pt idx="12448">
                        <c:v>3.5944560185157162</c:v>
                      </c:pt>
                      <c:pt idx="12449">
                        <c:v>3.5946990740771572</c:v>
                      </c:pt>
                      <c:pt idx="12450">
                        <c:v>3.5949421296313222</c:v>
                      </c:pt>
                      <c:pt idx="12451">
                        <c:v>3.5951851851854872</c:v>
                      </c:pt>
                      <c:pt idx="12452">
                        <c:v>3.5954282407396523</c:v>
                      </c:pt>
                      <c:pt idx="12453">
                        <c:v>3.5956712962938173</c:v>
                      </c:pt>
                      <c:pt idx="12454">
                        <c:v>3.5959143518479824</c:v>
                      </c:pt>
                      <c:pt idx="12455">
                        <c:v>3.5961574074094234</c:v>
                      </c:pt>
                      <c:pt idx="12456">
                        <c:v>3.5964004629635884</c:v>
                      </c:pt>
                      <c:pt idx="12457">
                        <c:v>3.5966435185177534</c:v>
                      </c:pt>
                      <c:pt idx="12458">
                        <c:v>3.5968865740719185</c:v>
                      </c:pt>
                      <c:pt idx="12459">
                        <c:v>3.5971296296260835</c:v>
                      </c:pt>
                      <c:pt idx="12460">
                        <c:v>3.5973726851875245</c:v>
                      </c:pt>
                      <c:pt idx="12461">
                        <c:v>3.5976157407416895</c:v>
                      </c:pt>
                      <c:pt idx="12462">
                        <c:v>3.5978587962958546</c:v>
                      </c:pt>
                      <c:pt idx="12463">
                        <c:v>3.5981018518500196</c:v>
                      </c:pt>
                      <c:pt idx="12464">
                        <c:v>3.5983449074041847</c:v>
                      </c:pt>
                      <c:pt idx="12465">
                        <c:v>3.5985879629656257</c:v>
                      </c:pt>
                      <c:pt idx="12466">
                        <c:v>3.5988310185197907</c:v>
                      </c:pt>
                      <c:pt idx="12467">
                        <c:v>3.5990740740739557</c:v>
                      </c:pt>
                      <c:pt idx="12468">
                        <c:v>3.5993171296281208</c:v>
                      </c:pt>
                      <c:pt idx="12469">
                        <c:v>3.5995717592590655</c:v>
                      </c:pt>
                      <c:pt idx="12470">
                        <c:v>3.5998148148132305</c:v>
                      </c:pt>
                      <c:pt idx="12471">
                        <c:v>3.6000578703673956</c:v>
                      </c:pt>
                      <c:pt idx="12472">
                        <c:v>3.6003009259288365</c:v>
                      </c:pt>
                      <c:pt idx="12473">
                        <c:v>3.6005439814830016</c:v>
                      </c:pt>
                      <c:pt idx="12474">
                        <c:v>3.6007870370371666</c:v>
                      </c:pt>
                      <c:pt idx="12475">
                        <c:v>3.6010300925913317</c:v>
                      </c:pt>
                      <c:pt idx="12476">
                        <c:v>3.6012731481454967</c:v>
                      </c:pt>
                      <c:pt idx="12477">
                        <c:v>3.6015162036996617</c:v>
                      </c:pt>
                      <c:pt idx="12478">
                        <c:v>3.6017592592611027</c:v>
                      </c:pt>
                      <c:pt idx="12479">
                        <c:v>3.6020023148152678</c:v>
                      </c:pt>
                      <c:pt idx="12480">
                        <c:v>3.6022453703694328</c:v>
                      </c:pt>
                      <c:pt idx="12481">
                        <c:v>3.6024884259235979</c:v>
                      </c:pt>
                      <c:pt idx="12482">
                        <c:v>3.6027314814777629</c:v>
                      </c:pt>
                      <c:pt idx="12483">
                        <c:v>3.6029745370392039</c:v>
                      </c:pt>
                      <c:pt idx="12484">
                        <c:v>3.6032175925933689</c:v>
                      </c:pt>
                      <c:pt idx="12485">
                        <c:v>3.603460648147534</c:v>
                      </c:pt>
                      <c:pt idx="12486">
                        <c:v>3.603703703701699</c:v>
                      </c:pt>
                      <c:pt idx="12487">
                        <c:v>3.6039467592558641</c:v>
                      </c:pt>
                      <c:pt idx="12488">
                        <c:v>3.604189814817305</c:v>
                      </c:pt>
                      <c:pt idx="12489">
                        <c:v>3.6044328703714701</c:v>
                      </c:pt>
                      <c:pt idx="12490">
                        <c:v>3.6046759259256351</c:v>
                      </c:pt>
                      <c:pt idx="12491">
                        <c:v>3.6049189814798002</c:v>
                      </c:pt>
                      <c:pt idx="12492">
                        <c:v>3.6051620370339652</c:v>
                      </c:pt>
                      <c:pt idx="12493">
                        <c:v>3.6054050925954062</c:v>
                      </c:pt>
                      <c:pt idx="12494">
                        <c:v>3.6056481481495712</c:v>
                      </c:pt>
                      <c:pt idx="12495">
                        <c:v>3.6058912037037363</c:v>
                      </c:pt>
                      <c:pt idx="12496">
                        <c:v>3.6061342592579013</c:v>
                      </c:pt>
                      <c:pt idx="12497">
                        <c:v>3.6063773148120664</c:v>
                      </c:pt>
                      <c:pt idx="12498">
                        <c:v>3.6066203703735074</c:v>
                      </c:pt>
                      <c:pt idx="12499">
                        <c:v>3.6068634259276724</c:v>
                      </c:pt>
                      <c:pt idx="12500">
                        <c:v>3.6071064814818374</c:v>
                      </c:pt>
                      <c:pt idx="12501">
                        <c:v>3.6073495370360025</c:v>
                      </c:pt>
                      <c:pt idx="12502">
                        <c:v>3.6075925925901675</c:v>
                      </c:pt>
                      <c:pt idx="12503">
                        <c:v>3.6078356481443326</c:v>
                      </c:pt>
                      <c:pt idx="12504">
                        <c:v>3.6080787037057735</c:v>
                      </c:pt>
                      <c:pt idx="12505">
                        <c:v>3.6083217592599386</c:v>
                      </c:pt>
                      <c:pt idx="12506">
                        <c:v>3.6085648148141036</c:v>
                      </c:pt>
                      <c:pt idx="12507">
                        <c:v>3.6088078703682687</c:v>
                      </c:pt>
                      <c:pt idx="12508">
                        <c:v>3.6090509259224337</c:v>
                      </c:pt>
                      <c:pt idx="12509">
                        <c:v>3.6092939814838747</c:v>
                      </c:pt>
                      <c:pt idx="12510">
                        <c:v>3.6095370370380397</c:v>
                      </c:pt>
                      <c:pt idx="12511">
                        <c:v>3.6097800925922048</c:v>
                      </c:pt>
                      <c:pt idx="12512">
                        <c:v>3.6100231481463698</c:v>
                      </c:pt>
                      <c:pt idx="12513">
                        <c:v>3.6102662037005349</c:v>
                      </c:pt>
                      <c:pt idx="12514">
                        <c:v>3.6105092592619759</c:v>
                      </c:pt>
                      <c:pt idx="12515">
                        <c:v>3.6107523148161409</c:v>
                      </c:pt>
                      <c:pt idx="12516">
                        <c:v>3.6109953703703059</c:v>
                      </c:pt>
                      <c:pt idx="12517">
                        <c:v>3.6112500000012506</c:v>
                      </c:pt>
                      <c:pt idx="12518">
                        <c:v>3.6114930555554157</c:v>
                      </c:pt>
                      <c:pt idx="12519">
                        <c:v>3.6117361111095807</c:v>
                      </c:pt>
                      <c:pt idx="12520">
                        <c:v>3.6119791666637457</c:v>
                      </c:pt>
                      <c:pt idx="12521">
                        <c:v>3.6122222222251867</c:v>
                      </c:pt>
                      <c:pt idx="12522">
                        <c:v>3.6124652777793518</c:v>
                      </c:pt>
                      <c:pt idx="12523">
                        <c:v>3.6127083333335168</c:v>
                      </c:pt>
                      <c:pt idx="12524">
                        <c:v>3.6129513888876819</c:v>
                      </c:pt>
                      <c:pt idx="12525">
                        <c:v>3.6131944444418469</c:v>
                      </c:pt>
                      <c:pt idx="12526">
                        <c:v>3.6134374999960119</c:v>
                      </c:pt>
                      <c:pt idx="12527">
                        <c:v>3.6136805555574529</c:v>
                      </c:pt>
                      <c:pt idx="12528">
                        <c:v>3.613923611111618</c:v>
                      </c:pt>
                      <c:pt idx="12529">
                        <c:v>3.614166666665783</c:v>
                      </c:pt>
                      <c:pt idx="12530">
                        <c:v>3.6144097222199481</c:v>
                      </c:pt>
                      <c:pt idx="12531">
                        <c:v>3.6146527777741131</c:v>
                      </c:pt>
                      <c:pt idx="12532">
                        <c:v>3.6148958333355541</c:v>
                      </c:pt>
                      <c:pt idx="12533">
                        <c:v>3.6151388888897191</c:v>
                      </c:pt>
                      <c:pt idx="12534">
                        <c:v>3.6153819444438842</c:v>
                      </c:pt>
                      <c:pt idx="12535">
                        <c:v>3.6156249999980492</c:v>
                      </c:pt>
                      <c:pt idx="12536">
                        <c:v>3.6158680555522142</c:v>
                      </c:pt>
                      <c:pt idx="12537">
                        <c:v>3.6161111111136552</c:v>
                      </c:pt>
                      <c:pt idx="12538">
                        <c:v>3.6163541666678203</c:v>
                      </c:pt>
                      <c:pt idx="12539">
                        <c:v>3.6165972222219853</c:v>
                      </c:pt>
                      <c:pt idx="12540">
                        <c:v>3.6168402777761504</c:v>
                      </c:pt>
                      <c:pt idx="12541">
                        <c:v>3.6170833333303154</c:v>
                      </c:pt>
                      <c:pt idx="12542">
                        <c:v>3.6173263888917564</c:v>
                      </c:pt>
                      <c:pt idx="12543">
                        <c:v>3.6175694444459214</c:v>
                      </c:pt>
                      <c:pt idx="12544">
                        <c:v>3.6178125000000865</c:v>
                      </c:pt>
                      <c:pt idx="12545">
                        <c:v>3.6180555555542515</c:v>
                      </c:pt>
                      <c:pt idx="12546">
                        <c:v>3.6182986111084166</c:v>
                      </c:pt>
                      <c:pt idx="12547">
                        <c:v>3.6185416666625816</c:v>
                      </c:pt>
                      <c:pt idx="12548">
                        <c:v>3.6187847222240226</c:v>
                      </c:pt>
                      <c:pt idx="12549">
                        <c:v>3.6190277777781876</c:v>
                      </c:pt>
                      <c:pt idx="12550">
                        <c:v>3.6192708333323527</c:v>
                      </c:pt>
                      <c:pt idx="12551">
                        <c:v>3.6195138888865177</c:v>
                      </c:pt>
                      <c:pt idx="12552">
                        <c:v>3.6197569444406827</c:v>
                      </c:pt>
                      <c:pt idx="12553">
                        <c:v>3.6200000000021237</c:v>
                      </c:pt>
                      <c:pt idx="12554">
                        <c:v>3.6202430555562888</c:v>
                      </c:pt>
                      <c:pt idx="12555">
                        <c:v>3.6204861111104538</c:v>
                      </c:pt>
                      <c:pt idx="12556">
                        <c:v>3.6207291666646189</c:v>
                      </c:pt>
                      <c:pt idx="12557">
                        <c:v>3.6209722222187839</c:v>
                      </c:pt>
                      <c:pt idx="12558">
                        <c:v>3.6212152777802249</c:v>
                      </c:pt>
                      <c:pt idx="12559">
                        <c:v>3.6214583333343899</c:v>
                      </c:pt>
                      <c:pt idx="12560">
                        <c:v>3.621701388888555</c:v>
                      </c:pt>
                      <c:pt idx="12561">
                        <c:v>3.62194444444272</c:v>
                      </c:pt>
                      <c:pt idx="12562">
                        <c:v>3.6221874999968851</c:v>
                      </c:pt>
                      <c:pt idx="12563">
                        <c:v>3.622430555558326</c:v>
                      </c:pt>
                      <c:pt idx="12564">
                        <c:v>3.6226736111124911</c:v>
                      </c:pt>
                      <c:pt idx="12565">
                        <c:v>3.6229166666666561</c:v>
                      </c:pt>
                      <c:pt idx="12566">
                        <c:v>3.6231712962976008</c:v>
                      </c:pt>
                      <c:pt idx="12567">
                        <c:v>3.6234143518517659</c:v>
                      </c:pt>
                      <c:pt idx="12568">
                        <c:v>3.6236574074059309</c:v>
                      </c:pt>
                      <c:pt idx="12569">
                        <c:v>3.6239004629600959</c:v>
                      </c:pt>
                      <c:pt idx="12570">
                        <c:v>3.6241435185215369</c:v>
                      </c:pt>
                      <c:pt idx="12571">
                        <c:v>3.624386574075702</c:v>
                      </c:pt>
                      <c:pt idx="12572">
                        <c:v>3.624629629629867</c:v>
                      </c:pt>
                      <c:pt idx="12573">
                        <c:v>3.6248726851840321</c:v>
                      </c:pt>
                      <c:pt idx="12574">
                        <c:v>3.6251157407381971</c:v>
                      </c:pt>
                      <c:pt idx="12575">
                        <c:v>3.6253587962923621</c:v>
                      </c:pt>
                      <c:pt idx="12576">
                        <c:v>3.6256018518538031</c:v>
                      </c:pt>
                      <c:pt idx="12577">
                        <c:v>3.6258449074079682</c:v>
                      </c:pt>
                      <c:pt idx="12578">
                        <c:v>3.6260879629621332</c:v>
                      </c:pt>
                      <c:pt idx="12579">
                        <c:v>3.6263310185162982</c:v>
                      </c:pt>
                      <c:pt idx="12580">
                        <c:v>3.6265740740704633</c:v>
                      </c:pt>
                      <c:pt idx="12581">
                        <c:v>3.6268171296319043</c:v>
                      </c:pt>
                      <c:pt idx="12582">
                        <c:v>3.6270601851860693</c:v>
                      </c:pt>
                      <c:pt idx="12583">
                        <c:v>3.6273032407402344</c:v>
                      </c:pt>
                      <c:pt idx="12584">
                        <c:v>3.6275462962943994</c:v>
                      </c:pt>
                      <c:pt idx="12585">
                        <c:v>3.6277893518485644</c:v>
                      </c:pt>
                      <c:pt idx="12586">
                        <c:v>3.6280324074100054</c:v>
                      </c:pt>
                      <c:pt idx="12587">
                        <c:v>3.6282754629641705</c:v>
                      </c:pt>
                      <c:pt idx="12588">
                        <c:v>3.6285185185183355</c:v>
                      </c:pt>
                      <c:pt idx="12589">
                        <c:v>3.6287615740725006</c:v>
                      </c:pt>
                      <c:pt idx="12590">
                        <c:v>3.6290046296266656</c:v>
                      </c:pt>
                      <c:pt idx="12591">
                        <c:v>3.6292476851881066</c:v>
                      </c:pt>
                      <c:pt idx="12592">
                        <c:v>3.6294907407422716</c:v>
                      </c:pt>
                      <c:pt idx="12593">
                        <c:v>3.6297337962964367</c:v>
                      </c:pt>
                      <c:pt idx="12594">
                        <c:v>3.6299768518506017</c:v>
                      </c:pt>
                      <c:pt idx="12595">
                        <c:v>3.6302199074047667</c:v>
                      </c:pt>
                      <c:pt idx="12596">
                        <c:v>3.6304629629589318</c:v>
                      </c:pt>
                      <c:pt idx="12597">
                        <c:v>3.6307060185203728</c:v>
                      </c:pt>
                      <c:pt idx="12598">
                        <c:v>3.6309490740745378</c:v>
                      </c:pt>
                      <c:pt idx="12599">
                        <c:v>3.6311921296287029</c:v>
                      </c:pt>
                      <c:pt idx="12600">
                        <c:v>3.6314351851828679</c:v>
                      </c:pt>
                      <c:pt idx="12601">
                        <c:v>3.6316782407370329</c:v>
                      </c:pt>
                      <c:pt idx="12602">
                        <c:v>3.6319212962984739</c:v>
                      </c:pt>
                      <c:pt idx="12603">
                        <c:v>3.632164351852639</c:v>
                      </c:pt>
                      <c:pt idx="12604">
                        <c:v>3.632407407406804</c:v>
                      </c:pt>
                      <c:pt idx="12605">
                        <c:v>3.6326504629609691</c:v>
                      </c:pt>
                      <c:pt idx="12606">
                        <c:v>3.6328935185151341</c:v>
                      </c:pt>
                      <c:pt idx="12607">
                        <c:v>3.6331365740765751</c:v>
                      </c:pt>
                      <c:pt idx="12608">
                        <c:v>3.6333796296307401</c:v>
                      </c:pt>
                      <c:pt idx="12609">
                        <c:v>3.6336226851849052</c:v>
                      </c:pt>
                      <c:pt idx="12610">
                        <c:v>3.6338657407390702</c:v>
                      </c:pt>
                      <c:pt idx="12611">
                        <c:v>3.6341087962932352</c:v>
                      </c:pt>
                      <c:pt idx="12612">
                        <c:v>3.6343518518546762</c:v>
                      </c:pt>
                      <c:pt idx="12613">
                        <c:v>3.6345949074088413</c:v>
                      </c:pt>
                      <c:pt idx="12614">
                        <c:v>3.634849537039786</c:v>
                      </c:pt>
                      <c:pt idx="12615">
                        <c:v>3.635092592593951</c:v>
                      </c:pt>
                      <c:pt idx="12616">
                        <c:v>3.6353356481481161</c:v>
                      </c:pt>
                      <c:pt idx="12617">
                        <c:v>3.6355787037022811</c:v>
                      </c:pt>
                      <c:pt idx="12618">
                        <c:v>3.6358217592564461</c:v>
                      </c:pt>
                      <c:pt idx="12619">
                        <c:v>3.6360648148178871</c:v>
                      </c:pt>
                      <c:pt idx="12620">
                        <c:v>3.6363078703720522</c:v>
                      </c:pt>
                      <c:pt idx="12621">
                        <c:v>3.6365509259262172</c:v>
                      </c:pt>
                      <c:pt idx="12622">
                        <c:v>3.6367939814803822</c:v>
                      </c:pt>
                      <c:pt idx="12623">
                        <c:v>3.6370370370345473</c:v>
                      </c:pt>
                      <c:pt idx="12624">
                        <c:v>3.6372800925887123</c:v>
                      </c:pt>
                      <c:pt idx="12625">
                        <c:v>3.6375231481501533</c:v>
                      </c:pt>
                      <c:pt idx="12626">
                        <c:v>3.6377662037043184</c:v>
                      </c:pt>
                      <c:pt idx="12627">
                        <c:v>3.6380092592584834</c:v>
                      </c:pt>
                      <c:pt idx="12628">
                        <c:v>3.6382523148126484</c:v>
                      </c:pt>
                      <c:pt idx="12629">
                        <c:v>3.6384953703668135</c:v>
                      </c:pt>
                      <c:pt idx="12630">
                        <c:v>3.6387384259282545</c:v>
                      </c:pt>
                      <c:pt idx="12631">
                        <c:v>3.6389814814824195</c:v>
                      </c:pt>
                      <c:pt idx="12632">
                        <c:v>3.6392245370365846</c:v>
                      </c:pt>
                      <c:pt idx="12633">
                        <c:v>3.6394675925907496</c:v>
                      </c:pt>
                      <c:pt idx="12634">
                        <c:v>3.6397106481449146</c:v>
                      </c:pt>
                      <c:pt idx="12635">
                        <c:v>3.6399537037063556</c:v>
                      </c:pt>
                      <c:pt idx="12636">
                        <c:v>3.6401967592605207</c:v>
                      </c:pt>
                      <c:pt idx="12637">
                        <c:v>3.6404398148146857</c:v>
                      </c:pt>
                      <c:pt idx="12638">
                        <c:v>3.6406828703688507</c:v>
                      </c:pt>
                      <c:pt idx="12639">
                        <c:v>3.6409259259230158</c:v>
                      </c:pt>
                      <c:pt idx="12640">
                        <c:v>3.6411689814844568</c:v>
                      </c:pt>
                      <c:pt idx="12641">
                        <c:v>3.6414120370386218</c:v>
                      </c:pt>
                      <c:pt idx="12642">
                        <c:v>3.6416550925927869</c:v>
                      </c:pt>
                      <c:pt idx="12643">
                        <c:v>3.6418981481469519</c:v>
                      </c:pt>
                      <c:pt idx="12644">
                        <c:v>3.6421412037011169</c:v>
                      </c:pt>
                      <c:pt idx="12645">
                        <c:v>3.642384259255282</c:v>
                      </c:pt>
                      <c:pt idx="12646">
                        <c:v>3.642627314816723</c:v>
                      </c:pt>
                      <c:pt idx="12647">
                        <c:v>3.642870370370888</c:v>
                      </c:pt>
                      <c:pt idx="12648">
                        <c:v>3.6431134259250531</c:v>
                      </c:pt>
                      <c:pt idx="12649">
                        <c:v>3.6433564814792181</c:v>
                      </c:pt>
                      <c:pt idx="12650">
                        <c:v>3.6435995370333831</c:v>
                      </c:pt>
                      <c:pt idx="12651">
                        <c:v>3.6438425925948241</c:v>
                      </c:pt>
                      <c:pt idx="12652">
                        <c:v>3.6440856481489892</c:v>
                      </c:pt>
                      <c:pt idx="12653">
                        <c:v>3.6443287037031542</c:v>
                      </c:pt>
                      <c:pt idx="12654">
                        <c:v>3.6445717592573192</c:v>
                      </c:pt>
                      <c:pt idx="12655">
                        <c:v>3.6448148148114843</c:v>
                      </c:pt>
                      <c:pt idx="12656">
                        <c:v>3.6450578703729253</c:v>
                      </c:pt>
                      <c:pt idx="12657">
                        <c:v>3.6453009259270903</c:v>
                      </c:pt>
                      <c:pt idx="12658">
                        <c:v>3.6455439814812554</c:v>
                      </c:pt>
                      <c:pt idx="12659">
                        <c:v>3.6457870370354204</c:v>
                      </c:pt>
                      <c:pt idx="12660">
                        <c:v>3.6460300925895854</c:v>
                      </c:pt>
                      <c:pt idx="12661">
                        <c:v>3.6462731481510264</c:v>
                      </c:pt>
                      <c:pt idx="12662">
                        <c:v>3.6465162037051915</c:v>
                      </c:pt>
                      <c:pt idx="12663">
                        <c:v>3.6467708333361362</c:v>
                      </c:pt>
                      <c:pt idx="12664">
                        <c:v>3.6470138888903012</c:v>
                      </c:pt>
                      <c:pt idx="12665">
                        <c:v>3.6472569444444662</c:v>
                      </c:pt>
                      <c:pt idx="12666">
                        <c:v>3.6474999999986313</c:v>
                      </c:pt>
                      <c:pt idx="12667">
                        <c:v>3.6477430555527963</c:v>
                      </c:pt>
                      <c:pt idx="12668">
                        <c:v>3.6479861111142373</c:v>
                      </c:pt>
                      <c:pt idx="12669">
                        <c:v>3.6482291666684024</c:v>
                      </c:pt>
                      <c:pt idx="12670">
                        <c:v>3.6484722222225674</c:v>
                      </c:pt>
                      <c:pt idx="12671">
                        <c:v>3.6487152777767324</c:v>
                      </c:pt>
                      <c:pt idx="12672">
                        <c:v>3.6489583333308975</c:v>
                      </c:pt>
                      <c:pt idx="12673">
                        <c:v>3.6492013888850625</c:v>
                      </c:pt>
                      <c:pt idx="12674">
                        <c:v>3.6494444444465035</c:v>
                      </c:pt>
                      <c:pt idx="12675">
                        <c:v>3.6496875000006685</c:v>
                      </c:pt>
                      <c:pt idx="12676">
                        <c:v>3.6499305555548336</c:v>
                      </c:pt>
                      <c:pt idx="12677">
                        <c:v>3.6501736111089986</c:v>
                      </c:pt>
                      <c:pt idx="12678">
                        <c:v>3.6504166666631637</c:v>
                      </c:pt>
                      <c:pt idx="12679">
                        <c:v>3.6506597222246047</c:v>
                      </c:pt>
                      <c:pt idx="12680">
                        <c:v>3.6509027777787697</c:v>
                      </c:pt>
                      <c:pt idx="12681">
                        <c:v>3.6511458333329347</c:v>
                      </c:pt>
                      <c:pt idx="12682">
                        <c:v>3.6513888888870998</c:v>
                      </c:pt>
                      <c:pt idx="12683">
                        <c:v>3.6516319444412648</c:v>
                      </c:pt>
                      <c:pt idx="12684">
                        <c:v>3.6518750000027058</c:v>
                      </c:pt>
                      <c:pt idx="12685">
                        <c:v>3.6521180555568709</c:v>
                      </c:pt>
                      <c:pt idx="12686">
                        <c:v>3.6523611111110359</c:v>
                      </c:pt>
                      <c:pt idx="12687">
                        <c:v>3.6526041666652009</c:v>
                      </c:pt>
                      <c:pt idx="12688">
                        <c:v>3.652847222219366</c:v>
                      </c:pt>
                      <c:pt idx="12689">
                        <c:v>3.653090277780807</c:v>
                      </c:pt>
                      <c:pt idx="12690">
                        <c:v>3.653333333334972</c:v>
                      </c:pt>
                      <c:pt idx="12691">
                        <c:v>3.653576388889137</c:v>
                      </c:pt>
                      <c:pt idx="12692">
                        <c:v>3.6538194444433021</c:v>
                      </c:pt>
                      <c:pt idx="12693">
                        <c:v>3.6540624999974671</c:v>
                      </c:pt>
                      <c:pt idx="12694">
                        <c:v>3.6543055555516322</c:v>
                      </c:pt>
                      <c:pt idx="12695">
                        <c:v>3.6545486111130732</c:v>
                      </c:pt>
                      <c:pt idx="12696">
                        <c:v>3.6547916666672382</c:v>
                      </c:pt>
                      <c:pt idx="12697">
                        <c:v>3.6550347222214032</c:v>
                      </c:pt>
                      <c:pt idx="12698">
                        <c:v>3.6552777777755683</c:v>
                      </c:pt>
                      <c:pt idx="12699">
                        <c:v>3.6555208333297333</c:v>
                      </c:pt>
                      <c:pt idx="12700">
                        <c:v>3.6557638888911743</c:v>
                      </c:pt>
                      <c:pt idx="12701">
                        <c:v>3.6560069444453394</c:v>
                      </c:pt>
                      <c:pt idx="12702">
                        <c:v>3.6562499999995044</c:v>
                      </c:pt>
                      <c:pt idx="12703">
                        <c:v>3.6564930555536694</c:v>
                      </c:pt>
                      <c:pt idx="12704">
                        <c:v>3.6567361111078345</c:v>
                      </c:pt>
                      <c:pt idx="12705">
                        <c:v>3.6569791666692755</c:v>
                      </c:pt>
                      <c:pt idx="12706">
                        <c:v>3.6572222222234405</c:v>
                      </c:pt>
                      <c:pt idx="12707">
                        <c:v>3.6574652777776056</c:v>
                      </c:pt>
                      <c:pt idx="12708">
                        <c:v>3.6577083333317706</c:v>
                      </c:pt>
                      <c:pt idx="12709">
                        <c:v>3.6579513888859356</c:v>
                      </c:pt>
                      <c:pt idx="12710">
                        <c:v>3.6581944444473766</c:v>
                      </c:pt>
                      <c:pt idx="12711">
                        <c:v>3.6584490740710454</c:v>
                      </c:pt>
                      <c:pt idx="12712">
                        <c:v>3.6586921296324864</c:v>
                      </c:pt>
                      <c:pt idx="12713">
                        <c:v>3.6589351851866514</c:v>
                      </c:pt>
                      <c:pt idx="12714">
                        <c:v>3.6591782407408164</c:v>
                      </c:pt>
                      <c:pt idx="12715">
                        <c:v>3.6594212962949815</c:v>
                      </c:pt>
                      <c:pt idx="12716">
                        <c:v>3.6596643518491465</c:v>
                      </c:pt>
                      <c:pt idx="12717">
                        <c:v>3.6599074074033116</c:v>
                      </c:pt>
                      <c:pt idx="12718">
                        <c:v>3.6601504629647525</c:v>
                      </c:pt>
                      <c:pt idx="12719">
                        <c:v>3.6603935185189176</c:v>
                      </c:pt>
                      <c:pt idx="12720">
                        <c:v>3.6606365740730826</c:v>
                      </c:pt>
                      <c:pt idx="12721">
                        <c:v>3.6608796296272477</c:v>
                      </c:pt>
                      <c:pt idx="12722">
                        <c:v>3.6611226851814127</c:v>
                      </c:pt>
                      <c:pt idx="12723">
                        <c:v>3.6613657407428537</c:v>
                      </c:pt>
                      <c:pt idx="12724">
                        <c:v>3.6616087962970187</c:v>
                      </c:pt>
                      <c:pt idx="12725">
                        <c:v>3.6618518518511838</c:v>
                      </c:pt>
                      <c:pt idx="12726">
                        <c:v>3.6620949074053488</c:v>
                      </c:pt>
                      <c:pt idx="12727">
                        <c:v>3.6623379629595139</c:v>
                      </c:pt>
                      <c:pt idx="12728">
                        <c:v>3.6625810185209549</c:v>
                      </c:pt>
                      <c:pt idx="12729">
                        <c:v>3.6628240740751199</c:v>
                      </c:pt>
                      <c:pt idx="12730">
                        <c:v>3.6630671296292849</c:v>
                      </c:pt>
                      <c:pt idx="12731">
                        <c:v>3.66331018518345</c:v>
                      </c:pt>
                      <c:pt idx="12732">
                        <c:v>3.663553240737615</c:v>
                      </c:pt>
                      <c:pt idx="12733">
                        <c:v>3.663796296299056</c:v>
                      </c:pt>
                      <c:pt idx="12734">
                        <c:v>3.664039351853221</c:v>
                      </c:pt>
                      <c:pt idx="12735">
                        <c:v>3.6642824074073861</c:v>
                      </c:pt>
                      <c:pt idx="12736">
                        <c:v>3.6645254629615511</c:v>
                      </c:pt>
                      <c:pt idx="12737">
                        <c:v>3.6647685185157162</c:v>
                      </c:pt>
                      <c:pt idx="12738">
                        <c:v>3.6650115740771572</c:v>
                      </c:pt>
                      <c:pt idx="12739">
                        <c:v>3.6652546296313222</c:v>
                      </c:pt>
                      <c:pt idx="12740">
                        <c:v>3.6654976851854872</c:v>
                      </c:pt>
                      <c:pt idx="12741">
                        <c:v>3.6657407407396523</c:v>
                      </c:pt>
                      <c:pt idx="12742">
                        <c:v>3.6659837962938173</c:v>
                      </c:pt>
                      <c:pt idx="12743">
                        <c:v>3.6662268518479824</c:v>
                      </c:pt>
                      <c:pt idx="12744">
                        <c:v>3.6664699074094234</c:v>
                      </c:pt>
                      <c:pt idx="12745">
                        <c:v>3.6667129629635884</c:v>
                      </c:pt>
                      <c:pt idx="12746">
                        <c:v>3.6669560185177534</c:v>
                      </c:pt>
                      <c:pt idx="12747">
                        <c:v>3.6671990740719185</c:v>
                      </c:pt>
                      <c:pt idx="12748">
                        <c:v>3.6674421296260835</c:v>
                      </c:pt>
                      <c:pt idx="12749">
                        <c:v>3.6676851851875245</c:v>
                      </c:pt>
                      <c:pt idx="12750">
                        <c:v>3.6679282407416895</c:v>
                      </c:pt>
                      <c:pt idx="12751">
                        <c:v>3.6681712962958546</c:v>
                      </c:pt>
                      <c:pt idx="12752">
                        <c:v>3.6684143518500196</c:v>
                      </c:pt>
                      <c:pt idx="12753">
                        <c:v>3.6686574074041847</c:v>
                      </c:pt>
                      <c:pt idx="12754">
                        <c:v>3.6689004629656257</c:v>
                      </c:pt>
                      <c:pt idx="12755">
                        <c:v>3.6691435185197907</c:v>
                      </c:pt>
                      <c:pt idx="12756">
                        <c:v>3.6693865740739557</c:v>
                      </c:pt>
                      <c:pt idx="12757">
                        <c:v>3.6696296296281208</c:v>
                      </c:pt>
                      <c:pt idx="12758">
                        <c:v>3.6698726851822858</c:v>
                      </c:pt>
                      <c:pt idx="12759">
                        <c:v>3.6701273148132305</c:v>
                      </c:pt>
                      <c:pt idx="12760">
                        <c:v>3.6703703703673956</c:v>
                      </c:pt>
                      <c:pt idx="12761">
                        <c:v>3.6706134259288365</c:v>
                      </c:pt>
                      <c:pt idx="12762">
                        <c:v>3.6708564814830016</c:v>
                      </c:pt>
                      <c:pt idx="12763">
                        <c:v>3.6710995370371666</c:v>
                      </c:pt>
                      <c:pt idx="12764">
                        <c:v>3.6713425925913317</c:v>
                      </c:pt>
                      <c:pt idx="12765">
                        <c:v>3.6715856481454967</c:v>
                      </c:pt>
                      <c:pt idx="12766">
                        <c:v>3.6718287036996617</c:v>
                      </c:pt>
                      <c:pt idx="12767">
                        <c:v>3.6720717592611027</c:v>
                      </c:pt>
                      <c:pt idx="12768">
                        <c:v>3.6723148148152678</c:v>
                      </c:pt>
                      <c:pt idx="12769">
                        <c:v>3.6725578703694328</c:v>
                      </c:pt>
                      <c:pt idx="12770">
                        <c:v>3.6728009259235979</c:v>
                      </c:pt>
                      <c:pt idx="12771">
                        <c:v>3.6730439814777629</c:v>
                      </c:pt>
                      <c:pt idx="12772">
                        <c:v>3.6732870370392039</c:v>
                      </c:pt>
                      <c:pt idx="12773">
                        <c:v>3.6735300925933689</c:v>
                      </c:pt>
                      <c:pt idx="12774">
                        <c:v>3.673773148147534</c:v>
                      </c:pt>
                      <c:pt idx="12775">
                        <c:v>3.674016203701699</c:v>
                      </c:pt>
                      <c:pt idx="12776">
                        <c:v>3.6742592592558641</c:v>
                      </c:pt>
                      <c:pt idx="12777">
                        <c:v>3.674502314817305</c:v>
                      </c:pt>
                      <c:pt idx="12778">
                        <c:v>3.6747453703714701</c:v>
                      </c:pt>
                      <c:pt idx="12779">
                        <c:v>3.6749884259256351</c:v>
                      </c:pt>
                      <c:pt idx="12780">
                        <c:v>3.6752314814798002</c:v>
                      </c:pt>
                      <c:pt idx="12781">
                        <c:v>3.6754745370339652</c:v>
                      </c:pt>
                      <c:pt idx="12782">
                        <c:v>3.6757175925954062</c:v>
                      </c:pt>
                      <c:pt idx="12783">
                        <c:v>3.6759606481495712</c:v>
                      </c:pt>
                      <c:pt idx="12784">
                        <c:v>3.6762037037037363</c:v>
                      </c:pt>
                      <c:pt idx="12785">
                        <c:v>3.6764467592579013</c:v>
                      </c:pt>
                      <c:pt idx="12786">
                        <c:v>3.6766898148120664</c:v>
                      </c:pt>
                      <c:pt idx="12787">
                        <c:v>3.6769328703735074</c:v>
                      </c:pt>
                      <c:pt idx="12788">
                        <c:v>3.6771759259276724</c:v>
                      </c:pt>
                      <c:pt idx="12789">
                        <c:v>3.6774189814818374</c:v>
                      </c:pt>
                      <c:pt idx="12790">
                        <c:v>3.6776620370360025</c:v>
                      </c:pt>
                      <c:pt idx="12791">
                        <c:v>3.6779050925901675</c:v>
                      </c:pt>
                      <c:pt idx="12792">
                        <c:v>3.6781481481443326</c:v>
                      </c:pt>
                      <c:pt idx="12793">
                        <c:v>3.6783912037057735</c:v>
                      </c:pt>
                      <c:pt idx="12794">
                        <c:v>3.6786342592599386</c:v>
                      </c:pt>
                      <c:pt idx="12795">
                        <c:v>3.6788773148141036</c:v>
                      </c:pt>
                      <c:pt idx="12796">
                        <c:v>3.6791203703682687</c:v>
                      </c:pt>
                      <c:pt idx="12797">
                        <c:v>3.6793634259224337</c:v>
                      </c:pt>
                      <c:pt idx="12798">
                        <c:v>3.6796064814838747</c:v>
                      </c:pt>
                      <c:pt idx="12799">
                        <c:v>3.6798495370380397</c:v>
                      </c:pt>
                      <c:pt idx="12800">
                        <c:v>3.6800925925922048</c:v>
                      </c:pt>
                      <c:pt idx="12801">
                        <c:v>3.6803356481463698</c:v>
                      </c:pt>
                      <c:pt idx="12802">
                        <c:v>3.6805787037005349</c:v>
                      </c:pt>
                      <c:pt idx="12803">
                        <c:v>3.6808217592619759</c:v>
                      </c:pt>
                      <c:pt idx="12804">
                        <c:v>3.6810648148161409</c:v>
                      </c:pt>
                      <c:pt idx="12805">
                        <c:v>3.6813078703703059</c:v>
                      </c:pt>
                      <c:pt idx="12806">
                        <c:v>3.681550925924471</c:v>
                      </c:pt>
                      <c:pt idx="12807">
                        <c:v>3.681793981478636</c:v>
                      </c:pt>
                      <c:pt idx="12808">
                        <c:v>3.6820486111095807</c:v>
                      </c:pt>
                      <c:pt idx="12809">
                        <c:v>3.6822916666637457</c:v>
                      </c:pt>
                      <c:pt idx="12810">
                        <c:v>3.6825347222251867</c:v>
                      </c:pt>
                      <c:pt idx="12811">
                        <c:v>3.6827777777793518</c:v>
                      </c:pt>
                      <c:pt idx="12812">
                        <c:v>3.6830208333335168</c:v>
                      </c:pt>
                      <c:pt idx="12813">
                        <c:v>3.6832638888876819</c:v>
                      </c:pt>
                      <c:pt idx="12814">
                        <c:v>3.6835069444418469</c:v>
                      </c:pt>
                      <c:pt idx="12815">
                        <c:v>3.6837499999960119</c:v>
                      </c:pt>
                      <c:pt idx="12816">
                        <c:v>3.6839930555574529</c:v>
                      </c:pt>
                      <c:pt idx="12817">
                        <c:v>3.684236111111618</c:v>
                      </c:pt>
                      <c:pt idx="12818">
                        <c:v>3.684479166665783</c:v>
                      </c:pt>
                      <c:pt idx="12819">
                        <c:v>3.6847222222199481</c:v>
                      </c:pt>
                      <c:pt idx="12820">
                        <c:v>3.6849652777741131</c:v>
                      </c:pt>
                      <c:pt idx="12821">
                        <c:v>3.6852083333355541</c:v>
                      </c:pt>
                      <c:pt idx="12822">
                        <c:v>3.6854513888897191</c:v>
                      </c:pt>
                      <c:pt idx="12823">
                        <c:v>3.6856944444438842</c:v>
                      </c:pt>
                      <c:pt idx="12824">
                        <c:v>3.6859374999980492</c:v>
                      </c:pt>
                      <c:pt idx="12825">
                        <c:v>3.6861805555522142</c:v>
                      </c:pt>
                      <c:pt idx="12826">
                        <c:v>3.6864236111136552</c:v>
                      </c:pt>
                      <c:pt idx="12827">
                        <c:v>3.6866666666678203</c:v>
                      </c:pt>
                      <c:pt idx="12828">
                        <c:v>3.6869097222219853</c:v>
                      </c:pt>
                      <c:pt idx="12829">
                        <c:v>3.6871527777761504</c:v>
                      </c:pt>
                      <c:pt idx="12830">
                        <c:v>3.6873958333303154</c:v>
                      </c:pt>
                      <c:pt idx="12831">
                        <c:v>3.6876388888917564</c:v>
                      </c:pt>
                      <c:pt idx="12832">
                        <c:v>3.6878819444459214</c:v>
                      </c:pt>
                      <c:pt idx="12833">
                        <c:v>3.6881250000000865</c:v>
                      </c:pt>
                      <c:pt idx="12834">
                        <c:v>3.6883680555542515</c:v>
                      </c:pt>
                      <c:pt idx="12835">
                        <c:v>3.6886111111084166</c:v>
                      </c:pt>
                      <c:pt idx="12836">
                        <c:v>3.6888541666625816</c:v>
                      </c:pt>
                      <c:pt idx="12837">
                        <c:v>3.6890972222240226</c:v>
                      </c:pt>
                      <c:pt idx="12838">
                        <c:v>3.6893402777781876</c:v>
                      </c:pt>
                      <c:pt idx="12839">
                        <c:v>3.6895833333323527</c:v>
                      </c:pt>
                      <c:pt idx="12840">
                        <c:v>3.6898263888865177</c:v>
                      </c:pt>
                      <c:pt idx="12841">
                        <c:v>3.6900694444406827</c:v>
                      </c:pt>
                      <c:pt idx="12842">
                        <c:v>3.6903125000021237</c:v>
                      </c:pt>
                      <c:pt idx="12843">
                        <c:v>3.6905555555562888</c:v>
                      </c:pt>
                      <c:pt idx="12844">
                        <c:v>3.6907986111104538</c:v>
                      </c:pt>
                      <c:pt idx="12845">
                        <c:v>3.6910416666646189</c:v>
                      </c:pt>
                      <c:pt idx="12846">
                        <c:v>3.6912847222187839</c:v>
                      </c:pt>
                      <c:pt idx="12847">
                        <c:v>3.6915277777802249</c:v>
                      </c:pt>
                      <c:pt idx="12848">
                        <c:v>3.6917708333343899</c:v>
                      </c:pt>
                      <c:pt idx="12849">
                        <c:v>3.692013888888555</c:v>
                      </c:pt>
                      <c:pt idx="12850">
                        <c:v>3.69225694444272</c:v>
                      </c:pt>
                      <c:pt idx="12851">
                        <c:v>3.6924999999968851</c:v>
                      </c:pt>
                      <c:pt idx="12852">
                        <c:v>3.692743055558326</c:v>
                      </c:pt>
                      <c:pt idx="12853">
                        <c:v>3.6929861111124911</c:v>
                      </c:pt>
                      <c:pt idx="12854">
                        <c:v>3.6932291666666561</c:v>
                      </c:pt>
                      <c:pt idx="12855">
                        <c:v>3.6934722222208212</c:v>
                      </c:pt>
                      <c:pt idx="12856">
                        <c:v>3.6937268518517659</c:v>
                      </c:pt>
                      <c:pt idx="12857">
                        <c:v>3.6939699074059309</c:v>
                      </c:pt>
                      <c:pt idx="12858">
                        <c:v>3.6942129629600959</c:v>
                      </c:pt>
                      <c:pt idx="12859">
                        <c:v>3.6944560185215369</c:v>
                      </c:pt>
                      <c:pt idx="12860">
                        <c:v>3.694699074075702</c:v>
                      </c:pt>
                      <c:pt idx="12861">
                        <c:v>3.694942129629867</c:v>
                      </c:pt>
                      <c:pt idx="12862">
                        <c:v>3.6951851851840321</c:v>
                      </c:pt>
                      <c:pt idx="12863">
                        <c:v>3.6954282407381971</c:v>
                      </c:pt>
                      <c:pt idx="12864">
                        <c:v>3.6956712962923621</c:v>
                      </c:pt>
                      <c:pt idx="12865">
                        <c:v>3.6959143518538031</c:v>
                      </c:pt>
                      <c:pt idx="12866">
                        <c:v>3.6961574074079682</c:v>
                      </c:pt>
                      <c:pt idx="12867">
                        <c:v>3.6964004629621332</c:v>
                      </c:pt>
                      <c:pt idx="12868">
                        <c:v>3.6966435185162982</c:v>
                      </c:pt>
                      <c:pt idx="12869">
                        <c:v>3.6968865740704633</c:v>
                      </c:pt>
                      <c:pt idx="12870">
                        <c:v>3.6971296296319043</c:v>
                      </c:pt>
                      <c:pt idx="12871">
                        <c:v>3.6973726851860693</c:v>
                      </c:pt>
                      <c:pt idx="12872">
                        <c:v>3.6976157407402344</c:v>
                      </c:pt>
                      <c:pt idx="12873">
                        <c:v>3.6978587962943994</c:v>
                      </c:pt>
                      <c:pt idx="12874">
                        <c:v>3.6981018518485644</c:v>
                      </c:pt>
                      <c:pt idx="12875">
                        <c:v>3.6983449074100054</c:v>
                      </c:pt>
                      <c:pt idx="12876">
                        <c:v>3.6985879629641705</c:v>
                      </c:pt>
                      <c:pt idx="12877">
                        <c:v>3.6988310185183355</c:v>
                      </c:pt>
                      <c:pt idx="12878">
                        <c:v>3.6990740740725006</c:v>
                      </c:pt>
                      <c:pt idx="12879">
                        <c:v>3.6993171296266656</c:v>
                      </c:pt>
                      <c:pt idx="12880">
                        <c:v>3.6995601851881066</c:v>
                      </c:pt>
                      <c:pt idx="12881">
                        <c:v>3.6998032407422716</c:v>
                      </c:pt>
                      <c:pt idx="12882">
                        <c:v>3.7000462962964367</c:v>
                      </c:pt>
                      <c:pt idx="12883">
                        <c:v>3.7002893518506017</c:v>
                      </c:pt>
                      <c:pt idx="12884">
                        <c:v>3.7005324074047667</c:v>
                      </c:pt>
                      <c:pt idx="12885">
                        <c:v>3.7007754629589318</c:v>
                      </c:pt>
                      <c:pt idx="12886">
                        <c:v>3.7010185185203728</c:v>
                      </c:pt>
                      <c:pt idx="12887">
                        <c:v>3.7012615740745378</c:v>
                      </c:pt>
                      <c:pt idx="12888">
                        <c:v>3.7015046296287029</c:v>
                      </c:pt>
                      <c:pt idx="12889">
                        <c:v>3.7017476851828679</c:v>
                      </c:pt>
                      <c:pt idx="12890">
                        <c:v>3.7019907407370329</c:v>
                      </c:pt>
                      <c:pt idx="12891">
                        <c:v>3.7022337962984739</c:v>
                      </c:pt>
                      <c:pt idx="12892">
                        <c:v>3.702476851852639</c:v>
                      </c:pt>
                      <c:pt idx="12893">
                        <c:v>3.702719907406804</c:v>
                      </c:pt>
                      <c:pt idx="12894">
                        <c:v>3.7029629629609691</c:v>
                      </c:pt>
                      <c:pt idx="12895">
                        <c:v>3.7032060185151341</c:v>
                      </c:pt>
                      <c:pt idx="12896">
                        <c:v>3.7034490740765751</c:v>
                      </c:pt>
                      <c:pt idx="12897">
                        <c:v>3.7036921296307401</c:v>
                      </c:pt>
                      <c:pt idx="12898">
                        <c:v>3.7039351851849052</c:v>
                      </c:pt>
                      <c:pt idx="12899">
                        <c:v>3.7041782407390702</c:v>
                      </c:pt>
                      <c:pt idx="12900">
                        <c:v>3.7044212962932352</c:v>
                      </c:pt>
                      <c:pt idx="12901">
                        <c:v>3.7046643518546762</c:v>
                      </c:pt>
                      <c:pt idx="12902">
                        <c:v>3.7049074074088413</c:v>
                      </c:pt>
                      <c:pt idx="12903">
                        <c:v>3.7051504629630063</c:v>
                      </c:pt>
                      <c:pt idx="12904">
                        <c:v>3.7053935185171714</c:v>
                      </c:pt>
                      <c:pt idx="12905">
                        <c:v>3.7056481481481161</c:v>
                      </c:pt>
                      <c:pt idx="12906">
                        <c:v>3.7058912037022811</c:v>
                      </c:pt>
                      <c:pt idx="12907">
                        <c:v>3.7061342592564461</c:v>
                      </c:pt>
                      <c:pt idx="12908">
                        <c:v>3.7063773148178871</c:v>
                      </c:pt>
                      <c:pt idx="12909">
                        <c:v>3.7066203703720522</c:v>
                      </c:pt>
                      <c:pt idx="12910">
                        <c:v>3.7068634259262172</c:v>
                      </c:pt>
                      <c:pt idx="12911">
                        <c:v>3.7071064814803822</c:v>
                      </c:pt>
                      <c:pt idx="12912">
                        <c:v>3.7073495370345473</c:v>
                      </c:pt>
                      <c:pt idx="12913">
                        <c:v>3.7075925925887123</c:v>
                      </c:pt>
                      <c:pt idx="12914">
                        <c:v>3.7078356481501533</c:v>
                      </c:pt>
                      <c:pt idx="12915">
                        <c:v>3.7080787037043184</c:v>
                      </c:pt>
                      <c:pt idx="12916">
                        <c:v>3.7083217592584834</c:v>
                      </c:pt>
                      <c:pt idx="12917">
                        <c:v>3.7085648148126484</c:v>
                      </c:pt>
                      <c:pt idx="12918">
                        <c:v>3.7088078703668135</c:v>
                      </c:pt>
                      <c:pt idx="12919">
                        <c:v>3.7090509259282545</c:v>
                      </c:pt>
                      <c:pt idx="12920">
                        <c:v>3.7092939814824195</c:v>
                      </c:pt>
                      <c:pt idx="12921">
                        <c:v>3.7095370370365846</c:v>
                      </c:pt>
                      <c:pt idx="12922">
                        <c:v>3.7097800925907496</c:v>
                      </c:pt>
                      <c:pt idx="12923">
                        <c:v>3.7100231481449146</c:v>
                      </c:pt>
                      <c:pt idx="12924">
                        <c:v>3.7102662037063556</c:v>
                      </c:pt>
                      <c:pt idx="12925">
                        <c:v>3.7105092592605207</c:v>
                      </c:pt>
                      <c:pt idx="12926">
                        <c:v>3.7107523148146857</c:v>
                      </c:pt>
                      <c:pt idx="12927">
                        <c:v>3.7109953703688507</c:v>
                      </c:pt>
                      <c:pt idx="12928">
                        <c:v>3.7112384259230158</c:v>
                      </c:pt>
                      <c:pt idx="12929">
                        <c:v>3.7114814814844568</c:v>
                      </c:pt>
                      <c:pt idx="12930">
                        <c:v>3.7117245370386218</c:v>
                      </c:pt>
                      <c:pt idx="12931">
                        <c:v>3.7119675925927869</c:v>
                      </c:pt>
                      <c:pt idx="12932">
                        <c:v>3.7122106481469519</c:v>
                      </c:pt>
                      <c:pt idx="12933">
                        <c:v>3.7124537037011169</c:v>
                      </c:pt>
                      <c:pt idx="12934">
                        <c:v>3.712696759255282</c:v>
                      </c:pt>
                      <c:pt idx="12935">
                        <c:v>3.712939814816723</c:v>
                      </c:pt>
                      <c:pt idx="12936">
                        <c:v>3.713182870370888</c:v>
                      </c:pt>
                      <c:pt idx="12937">
                        <c:v>3.7134259259250531</c:v>
                      </c:pt>
                      <c:pt idx="12938">
                        <c:v>3.7136689814792181</c:v>
                      </c:pt>
                      <c:pt idx="12939">
                        <c:v>3.7139120370333831</c:v>
                      </c:pt>
                      <c:pt idx="12940">
                        <c:v>3.7141550925948241</c:v>
                      </c:pt>
                      <c:pt idx="12941">
                        <c:v>3.7143981481489892</c:v>
                      </c:pt>
                      <c:pt idx="12942">
                        <c:v>3.7146412037031542</c:v>
                      </c:pt>
                      <c:pt idx="12943">
                        <c:v>3.7148842592573192</c:v>
                      </c:pt>
                      <c:pt idx="12944">
                        <c:v>3.7151273148114843</c:v>
                      </c:pt>
                      <c:pt idx="12945">
                        <c:v>3.7153703703729253</c:v>
                      </c:pt>
                      <c:pt idx="12946">
                        <c:v>3.7156134259270903</c:v>
                      </c:pt>
                      <c:pt idx="12947">
                        <c:v>3.7158564814812554</c:v>
                      </c:pt>
                      <c:pt idx="12948">
                        <c:v>3.7160995370354204</c:v>
                      </c:pt>
                      <c:pt idx="12949">
                        <c:v>3.7163425925895854</c:v>
                      </c:pt>
                      <c:pt idx="12950">
                        <c:v>3.7165856481510264</c:v>
                      </c:pt>
                      <c:pt idx="12951">
                        <c:v>3.7168287037051915</c:v>
                      </c:pt>
                      <c:pt idx="12952">
                        <c:v>3.7170717592593565</c:v>
                      </c:pt>
                      <c:pt idx="12953">
                        <c:v>3.7173263888903012</c:v>
                      </c:pt>
                      <c:pt idx="12954">
                        <c:v>3.7175694444444662</c:v>
                      </c:pt>
                      <c:pt idx="12955">
                        <c:v>3.7178124999986313</c:v>
                      </c:pt>
                      <c:pt idx="12956">
                        <c:v>3.7180555555527963</c:v>
                      </c:pt>
                      <c:pt idx="12957">
                        <c:v>3.7182986111142373</c:v>
                      </c:pt>
                      <c:pt idx="12958">
                        <c:v>3.7185416666684024</c:v>
                      </c:pt>
                      <c:pt idx="12959">
                        <c:v>3.7187847222225674</c:v>
                      </c:pt>
                      <c:pt idx="12960">
                        <c:v>3.7190277777767324</c:v>
                      </c:pt>
                      <c:pt idx="12961">
                        <c:v>3.7192708333308975</c:v>
                      </c:pt>
                      <c:pt idx="12962">
                        <c:v>3.7195138888850625</c:v>
                      </c:pt>
                      <c:pt idx="12963">
                        <c:v>3.7197569444465035</c:v>
                      </c:pt>
                      <c:pt idx="12964">
                        <c:v>3.7200000000006685</c:v>
                      </c:pt>
                      <c:pt idx="12965">
                        <c:v>3.7202430555548336</c:v>
                      </c:pt>
                      <c:pt idx="12966">
                        <c:v>3.7204861111089986</c:v>
                      </c:pt>
                      <c:pt idx="12967">
                        <c:v>3.7207291666631637</c:v>
                      </c:pt>
                      <c:pt idx="12968">
                        <c:v>3.7209722222246047</c:v>
                      </c:pt>
                      <c:pt idx="12969">
                        <c:v>3.7212152777787697</c:v>
                      </c:pt>
                      <c:pt idx="12970">
                        <c:v>3.7214583333329347</c:v>
                      </c:pt>
                      <c:pt idx="12971">
                        <c:v>3.7217013888870998</c:v>
                      </c:pt>
                      <c:pt idx="12972">
                        <c:v>3.7219444444412648</c:v>
                      </c:pt>
                      <c:pt idx="12973">
                        <c:v>3.7221875000027058</c:v>
                      </c:pt>
                      <c:pt idx="12974">
                        <c:v>3.7224305555568709</c:v>
                      </c:pt>
                      <c:pt idx="12975">
                        <c:v>3.7226736111110359</c:v>
                      </c:pt>
                      <c:pt idx="12976">
                        <c:v>3.7229166666652009</c:v>
                      </c:pt>
                      <c:pt idx="12977">
                        <c:v>3.723159722219366</c:v>
                      </c:pt>
                      <c:pt idx="12978">
                        <c:v>3.723402777780807</c:v>
                      </c:pt>
                      <c:pt idx="12979">
                        <c:v>3.723645833334972</c:v>
                      </c:pt>
                      <c:pt idx="12980">
                        <c:v>3.723888888889137</c:v>
                      </c:pt>
                      <c:pt idx="12981">
                        <c:v>3.7241319444433021</c:v>
                      </c:pt>
                      <c:pt idx="12982">
                        <c:v>3.7243749999974671</c:v>
                      </c:pt>
                      <c:pt idx="12983">
                        <c:v>3.7246180555516322</c:v>
                      </c:pt>
                      <c:pt idx="12984">
                        <c:v>3.7248611111130732</c:v>
                      </c:pt>
                      <c:pt idx="12985">
                        <c:v>3.7251041666672382</c:v>
                      </c:pt>
                      <c:pt idx="12986">
                        <c:v>3.7253472222214032</c:v>
                      </c:pt>
                      <c:pt idx="12987">
                        <c:v>3.7255902777755683</c:v>
                      </c:pt>
                      <c:pt idx="12988">
                        <c:v>3.7258333333297333</c:v>
                      </c:pt>
                      <c:pt idx="12989">
                        <c:v>3.7260763888911743</c:v>
                      </c:pt>
                      <c:pt idx="12990">
                        <c:v>3.7263194444453394</c:v>
                      </c:pt>
                      <c:pt idx="12991">
                        <c:v>3.7265624999995044</c:v>
                      </c:pt>
                      <c:pt idx="12992">
                        <c:v>3.7268055555536694</c:v>
                      </c:pt>
                      <c:pt idx="12993">
                        <c:v>3.7270486111078345</c:v>
                      </c:pt>
                      <c:pt idx="12994">
                        <c:v>3.7272916666692755</c:v>
                      </c:pt>
                      <c:pt idx="12995">
                        <c:v>3.7275347222234405</c:v>
                      </c:pt>
                      <c:pt idx="12996">
                        <c:v>3.7277777777776056</c:v>
                      </c:pt>
                      <c:pt idx="12997">
                        <c:v>3.7280208333317706</c:v>
                      </c:pt>
                      <c:pt idx="12998">
                        <c:v>3.7282638888859356</c:v>
                      </c:pt>
                      <c:pt idx="12999">
                        <c:v>3.7285069444473766</c:v>
                      </c:pt>
                      <c:pt idx="13000">
                        <c:v>3.7287500000015417</c:v>
                      </c:pt>
                      <c:pt idx="13001">
                        <c:v>3.7290046296324864</c:v>
                      </c:pt>
                      <c:pt idx="13002">
                        <c:v>3.7292476851866514</c:v>
                      </c:pt>
                      <c:pt idx="13003">
                        <c:v>3.7294907407408164</c:v>
                      </c:pt>
                      <c:pt idx="13004">
                        <c:v>3.7297337962949815</c:v>
                      </c:pt>
                      <c:pt idx="13005">
                        <c:v>3.7299768518491465</c:v>
                      </c:pt>
                      <c:pt idx="13006">
                        <c:v>3.7302199074033116</c:v>
                      </c:pt>
                      <c:pt idx="13007">
                        <c:v>3.7304629629647525</c:v>
                      </c:pt>
                      <c:pt idx="13008">
                        <c:v>3.7307060185189176</c:v>
                      </c:pt>
                      <c:pt idx="13009">
                        <c:v>3.7309490740730826</c:v>
                      </c:pt>
                      <c:pt idx="13010">
                        <c:v>3.7311921296272477</c:v>
                      </c:pt>
                      <c:pt idx="13011">
                        <c:v>3.7314351851814127</c:v>
                      </c:pt>
                      <c:pt idx="13012">
                        <c:v>3.7316782407428537</c:v>
                      </c:pt>
                      <c:pt idx="13013">
                        <c:v>3.7319212962970187</c:v>
                      </c:pt>
                      <c:pt idx="13014">
                        <c:v>3.7321643518511838</c:v>
                      </c:pt>
                      <c:pt idx="13015">
                        <c:v>3.7324074074053488</c:v>
                      </c:pt>
                      <c:pt idx="13016">
                        <c:v>3.7326504629595139</c:v>
                      </c:pt>
                      <c:pt idx="13017">
                        <c:v>3.7328935185209549</c:v>
                      </c:pt>
                      <c:pt idx="13018">
                        <c:v>3.7331365740751199</c:v>
                      </c:pt>
                      <c:pt idx="13019">
                        <c:v>3.7333796296292849</c:v>
                      </c:pt>
                      <c:pt idx="13020">
                        <c:v>3.73362268518345</c:v>
                      </c:pt>
                      <c:pt idx="13021">
                        <c:v>3.733865740737615</c:v>
                      </c:pt>
                      <c:pt idx="13022">
                        <c:v>3.734108796299056</c:v>
                      </c:pt>
                      <c:pt idx="13023">
                        <c:v>3.734351851853221</c:v>
                      </c:pt>
                      <c:pt idx="13024">
                        <c:v>3.7345949074073861</c:v>
                      </c:pt>
                      <c:pt idx="13025">
                        <c:v>3.7348379629615511</c:v>
                      </c:pt>
                      <c:pt idx="13026">
                        <c:v>3.7350810185157162</c:v>
                      </c:pt>
                      <c:pt idx="13027">
                        <c:v>3.7353240740771572</c:v>
                      </c:pt>
                      <c:pt idx="13028">
                        <c:v>3.7355671296313222</c:v>
                      </c:pt>
                      <c:pt idx="13029">
                        <c:v>3.7358101851854872</c:v>
                      </c:pt>
                      <c:pt idx="13030">
                        <c:v>3.7360532407396523</c:v>
                      </c:pt>
                      <c:pt idx="13031">
                        <c:v>3.7362962962938173</c:v>
                      </c:pt>
                      <c:pt idx="13032">
                        <c:v>3.7365393518479824</c:v>
                      </c:pt>
                      <c:pt idx="13033">
                        <c:v>3.7367824074094234</c:v>
                      </c:pt>
                      <c:pt idx="13034">
                        <c:v>3.7370254629635884</c:v>
                      </c:pt>
                      <c:pt idx="13035">
                        <c:v>3.7372685185177534</c:v>
                      </c:pt>
                      <c:pt idx="13036">
                        <c:v>3.7375115740719185</c:v>
                      </c:pt>
                      <c:pt idx="13037">
                        <c:v>3.7377546296260835</c:v>
                      </c:pt>
                      <c:pt idx="13038">
                        <c:v>3.7379976851875245</c:v>
                      </c:pt>
                      <c:pt idx="13039">
                        <c:v>3.7382407407416895</c:v>
                      </c:pt>
                      <c:pt idx="13040">
                        <c:v>3.7384837962958546</c:v>
                      </c:pt>
                      <c:pt idx="13041">
                        <c:v>3.7387268518500196</c:v>
                      </c:pt>
                      <c:pt idx="13042">
                        <c:v>3.7389699074041847</c:v>
                      </c:pt>
                      <c:pt idx="13043">
                        <c:v>3.7392129629656257</c:v>
                      </c:pt>
                      <c:pt idx="13044">
                        <c:v>3.7394560185197907</c:v>
                      </c:pt>
                      <c:pt idx="13045">
                        <c:v>3.7396990740739557</c:v>
                      </c:pt>
                      <c:pt idx="13046">
                        <c:v>3.7399421296281208</c:v>
                      </c:pt>
                      <c:pt idx="13047">
                        <c:v>3.7401851851822858</c:v>
                      </c:pt>
                      <c:pt idx="13048">
                        <c:v>3.7404282407437268</c:v>
                      </c:pt>
                      <c:pt idx="13049">
                        <c:v>3.7406712962978919</c:v>
                      </c:pt>
                      <c:pt idx="13050">
                        <c:v>3.7409259259288365</c:v>
                      </c:pt>
                      <c:pt idx="13051">
                        <c:v>3.7411689814830016</c:v>
                      </c:pt>
                      <c:pt idx="13052">
                        <c:v>3.7414120370371666</c:v>
                      </c:pt>
                      <c:pt idx="13053">
                        <c:v>3.7416550925913317</c:v>
                      </c:pt>
                      <c:pt idx="13054">
                        <c:v>3.7418981481454967</c:v>
                      </c:pt>
                      <c:pt idx="13055">
                        <c:v>3.7421412036996617</c:v>
                      </c:pt>
                      <c:pt idx="13056">
                        <c:v>3.7423842592611027</c:v>
                      </c:pt>
                      <c:pt idx="13057">
                        <c:v>3.7426273148152678</c:v>
                      </c:pt>
                      <c:pt idx="13058">
                        <c:v>3.7428703703694328</c:v>
                      </c:pt>
                      <c:pt idx="13059">
                        <c:v>3.7431134259235979</c:v>
                      </c:pt>
                      <c:pt idx="13060">
                        <c:v>3.7433564814777629</c:v>
                      </c:pt>
                      <c:pt idx="13061">
                        <c:v>3.7435995370392039</c:v>
                      </c:pt>
                      <c:pt idx="13062">
                        <c:v>3.7438425925933689</c:v>
                      </c:pt>
                      <c:pt idx="13063">
                        <c:v>3.744085648147534</c:v>
                      </c:pt>
                      <c:pt idx="13064">
                        <c:v>3.744328703701699</c:v>
                      </c:pt>
                      <c:pt idx="13065">
                        <c:v>3.7445717592558641</c:v>
                      </c:pt>
                      <c:pt idx="13066">
                        <c:v>3.744814814817305</c:v>
                      </c:pt>
                      <c:pt idx="13067">
                        <c:v>3.7450578703714701</c:v>
                      </c:pt>
                      <c:pt idx="13068">
                        <c:v>3.7453009259256351</c:v>
                      </c:pt>
                      <c:pt idx="13069">
                        <c:v>3.7455439814798002</c:v>
                      </c:pt>
                      <c:pt idx="13070">
                        <c:v>3.7457870370339652</c:v>
                      </c:pt>
                      <c:pt idx="13071">
                        <c:v>3.7460300925954062</c:v>
                      </c:pt>
                      <c:pt idx="13072">
                        <c:v>3.7462731481495712</c:v>
                      </c:pt>
                      <c:pt idx="13073">
                        <c:v>3.7465162037037363</c:v>
                      </c:pt>
                      <c:pt idx="13074">
                        <c:v>3.7467592592579013</c:v>
                      </c:pt>
                      <c:pt idx="13075">
                        <c:v>3.7470023148120664</c:v>
                      </c:pt>
                      <c:pt idx="13076">
                        <c:v>3.7472453703735074</c:v>
                      </c:pt>
                      <c:pt idx="13077">
                        <c:v>3.7474884259276724</c:v>
                      </c:pt>
                      <c:pt idx="13078">
                        <c:v>3.7477314814818374</c:v>
                      </c:pt>
                      <c:pt idx="13079">
                        <c:v>3.7479745370360025</c:v>
                      </c:pt>
                      <c:pt idx="13080">
                        <c:v>3.7482175925901675</c:v>
                      </c:pt>
                      <c:pt idx="13081">
                        <c:v>3.7484606481443326</c:v>
                      </c:pt>
                      <c:pt idx="13082">
                        <c:v>3.7487037037057735</c:v>
                      </c:pt>
                      <c:pt idx="13083">
                        <c:v>3.7489467592599386</c:v>
                      </c:pt>
                      <c:pt idx="13084">
                        <c:v>3.7491898148141036</c:v>
                      </c:pt>
                      <c:pt idx="13085">
                        <c:v>3.7494328703682687</c:v>
                      </c:pt>
                      <c:pt idx="13086">
                        <c:v>3.7496759259224337</c:v>
                      </c:pt>
                      <c:pt idx="13087">
                        <c:v>3.7499189814838747</c:v>
                      </c:pt>
                      <c:pt idx="13088">
                        <c:v>3.7501620370380397</c:v>
                      </c:pt>
                      <c:pt idx="13089">
                        <c:v>3.7504050925922048</c:v>
                      </c:pt>
                      <c:pt idx="13090">
                        <c:v>3.7506481481463698</c:v>
                      </c:pt>
                      <c:pt idx="13091">
                        <c:v>3.7508912037005349</c:v>
                      </c:pt>
                      <c:pt idx="13092">
                        <c:v>3.7511342592619759</c:v>
                      </c:pt>
                      <c:pt idx="13093">
                        <c:v>3.7513773148161409</c:v>
                      </c:pt>
                      <c:pt idx="13094">
                        <c:v>3.7516203703703059</c:v>
                      </c:pt>
                      <c:pt idx="13095">
                        <c:v>3.751863425924471</c:v>
                      </c:pt>
                      <c:pt idx="13096">
                        <c:v>3.752106481478636</c:v>
                      </c:pt>
                      <c:pt idx="13097">
                        <c:v>3.752349537040077</c:v>
                      </c:pt>
                      <c:pt idx="13098">
                        <c:v>3.7526041666637457</c:v>
                      </c:pt>
                      <c:pt idx="13099">
                        <c:v>3.7528472222251867</c:v>
                      </c:pt>
                      <c:pt idx="13100">
                        <c:v>3.7530902777793518</c:v>
                      </c:pt>
                      <c:pt idx="13101">
                        <c:v>3.7533333333335168</c:v>
                      </c:pt>
                      <c:pt idx="13102">
                        <c:v>3.7535763888876819</c:v>
                      </c:pt>
                      <c:pt idx="13103">
                        <c:v>3.7538194444418469</c:v>
                      </c:pt>
                      <c:pt idx="13104">
                        <c:v>3.7540624999960119</c:v>
                      </c:pt>
                      <c:pt idx="13105">
                        <c:v>3.7543055555574529</c:v>
                      </c:pt>
                      <c:pt idx="13106">
                        <c:v>3.754548611111618</c:v>
                      </c:pt>
                      <c:pt idx="13107">
                        <c:v>3.754791666665783</c:v>
                      </c:pt>
                      <c:pt idx="13108">
                        <c:v>3.7550347222199481</c:v>
                      </c:pt>
                      <c:pt idx="13109">
                        <c:v>3.7552777777741131</c:v>
                      </c:pt>
                      <c:pt idx="13110">
                        <c:v>3.7555208333355541</c:v>
                      </c:pt>
                      <c:pt idx="13111">
                        <c:v>3.7557638888897191</c:v>
                      </c:pt>
                      <c:pt idx="13112">
                        <c:v>3.7560069444438842</c:v>
                      </c:pt>
                      <c:pt idx="13113">
                        <c:v>3.7562499999980492</c:v>
                      </c:pt>
                      <c:pt idx="13114">
                        <c:v>3.7564930555522142</c:v>
                      </c:pt>
                      <c:pt idx="13115">
                        <c:v>3.7567361111136552</c:v>
                      </c:pt>
                      <c:pt idx="13116">
                        <c:v>3.7569791666678203</c:v>
                      </c:pt>
                      <c:pt idx="13117">
                        <c:v>3.7572222222219853</c:v>
                      </c:pt>
                      <c:pt idx="13118">
                        <c:v>3.7574652777761504</c:v>
                      </c:pt>
                      <c:pt idx="13119">
                        <c:v>3.7577083333303154</c:v>
                      </c:pt>
                      <c:pt idx="13120">
                        <c:v>3.7579513888917564</c:v>
                      </c:pt>
                      <c:pt idx="13121">
                        <c:v>3.7581944444459214</c:v>
                      </c:pt>
                      <c:pt idx="13122">
                        <c:v>3.7584375000000865</c:v>
                      </c:pt>
                      <c:pt idx="13123">
                        <c:v>3.7586805555542515</c:v>
                      </c:pt>
                      <c:pt idx="13124">
                        <c:v>3.7589236111084166</c:v>
                      </c:pt>
                      <c:pt idx="13125">
                        <c:v>3.7591666666625816</c:v>
                      </c:pt>
                      <c:pt idx="13126">
                        <c:v>3.7594097222240226</c:v>
                      </c:pt>
                      <c:pt idx="13127">
                        <c:v>3.7596527777781876</c:v>
                      </c:pt>
                      <c:pt idx="13128">
                        <c:v>3.7598958333323527</c:v>
                      </c:pt>
                      <c:pt idx="13129">
                        <c:v>3.7601388888865177</c:v>
                      </c:pt>
                      <c:pt idx="13130">
                        <c:v>3.7603819444406827</c:v>
                      </c:pt>
                      <c:pt idx="13131">
                        <c:v>3.7606250000021237</c:v>
                      </c:pt>
                      <c:pt idx="13132">
                        <c:v>3.7608680555562888</c:v>
                      </c:pt>
                      <c:pt idx="13133">
                        <c:v>3.7611111111104538</c:v>
                      </c:pt>
                      <c:pt idx="13134">
                        <c:v>3.7613541666646189</c:v>
                      </c:pt>
                      <c:pt idx="13135">
                        <c:v>3.7615972222187839</c:v>
                      </c:pt>
                      <c:pt idx="13136">
                        <c:v>3.7618402777802249</c:v>
                      </c:pt>
                      <c:pt idx="13137">
                        <c:v>3.7620833333343899</c:v>
                      </c:pt>
                      <c:pt idx="13138">
                        <c:v>3.762326388888555</c:v>
                      </c:pt>
                      <c:pt idx="13139">
                        <c:v>3.76256944444272</c:v>
                      </c:pt>
                      <c:pt idx="13140">
                        <c:v>3.7628124999968851</c:v>
                      </c:pt>
                      <c:pt idx="13141">
                        <c:v>3.763055555558326</c:v>
                      </c:pt>
                      <c:pt idx="13142">
                        <c:v>3.7632986111124911</c:v>
                      </c:pt>
                      <c:pt idx="13143">
                        <c:v>3.7635416666666561</c:v>
                      </c:pt>
                      <c:pt idx="13144">
                        <c:v>3.7637847222208212</c:v>
                      </c:pt>
                      <c:pt idx="13145">
                        <c:v>3.7640277777749862</c:v>
                      </c:pt>
                      <c:pt idx="13146">
                        <c:v>3.7642708333364272</c:v>
                      </c:pt>
                      <c:pt idx="13147">
                        <c:v>3.7645254629600959</c:v>
                      </c:pt>
                      <c:pt idx="13148">
                        <c:v>3.7647685185215369</c:v>
                      </c:pt>
                      <c:pt idx="13149">
                        <c:v>3.765011574075702</c:v>
                      </c:pt>
                      <c:pt idx="13150">
                        <c:v>3.765254629629867</c:v>
                      </c:pt>
                      <c:pt idx="13151">
                        <c:v>3.7654976851840321</c:v>
                      </c:pt>
                      <c:pt idx="13152">
                        <c:v>3.7657407407381971</c:v>
                      </c:pt>
                      <c:pt idx="13153">
                        <c:v>3.7659837962923621</c:v>
                      </c:pt>
                      <c:pt idx="13154">
                        <c:v>3.7662268518538031</c:v>
                      </c:pt>
                      <c:pt idx="13155">
                        <c:v>3.7664699074079682</c:v>
                      </c:pt>
                      <c:pt idx="13156">
                        <c:v>3.7667129629621332</c:v>
                      </c:pt>
                      <c:pt idx="13157">
                        <c:v>3.7669560185162982</c:v>
                      </c:pt>
                      <c:pt idx="13158">
                        <c:v>3.7671990740704633</c:v>
                      </c:pt>
                      <c:pt idx="13159">
                        <c:v>3.7674421296319043</c:v>
                      </c:pt>
                      <c:pt idx="13160">
                        <c:v>3.7676851851860693</c:v>
                      </c:pt>
                      <c:pt idx="13161">
                        <c:v>3.7679282407402344</c:v>
                      </c:pt>
                      <c:pt idx="13162">
                        <c:v>3.7681712962943994</c:v>
                      </c:pt>
                      <c:pt idx="13163">
                        <c:v>3.7684143518485644</c:v>
                      </c:pt>
                      <c:pt idx="13164">
                        <c:v>3.7686574074100054</c:v>
                      </c:pt>
                      <c:pt idx="13165">
                        <c:v>3.7689004629641705</c:v>
                      </c:pt>
                      <c:pt idx="13166">
                        <c:v>3.7691435185183355</c:v>
                      </c:pt>
                      <c:pt idx="13167">
                        <c:v>3.7693865740725006</c:v>
                      </c:pt>
                      <c:pt idx="13168">
                        <c:v>3.7696296296266656</c:v>
                      </c:pt>
                      <c:pt idx="13169">
                        <c:v>3.7698726851881066</c:v>
                      </c:pt>
                      <c:pt idx="13170">
                        <c:v>3.7701157407422716</c:v>
                      </c:pt>
                      <c:pt idx="13171">
                        <c:v>3.7703587962964367</c:v>
                      </c:pt>
                      <c:pt idx="13172">
                        <c:v>3.7706018518506017</c:v>
                      </c:pt>
                      <c:pt idx="13173">
                        <c:v>3.7708449074047667</c:v>
                      </c:pt>
                      <c:pt idx="13174">
                        <c:v>3.7710879629589318</c:v>
                      </c:pt>
                      <c:pt idx="13175">
                        <c:v>3.7713310185203728</c:v>
                      </c:pt>
                      <c:pt idx="13176">
                        <c:v>3.7715740740745378</c:v>
                      </c:pt>
                      <c:pt idx="13177">
                        <c:v>3.7718171296287029</c:v>
                      </c:pt>
                      <c:pt idx="13178">
                        <c:v>3.7720601851828679</c:v>
                      </c:pt>
                      <c:pt idx="13179">
                        <c:v>3.7723032407370329</c:v>
                      </c:pt>
                      <c:pt idx="13180">
                        <c:v>3.7725462962984739</c:v>
                      </c:pt>
                      <c:pt idx="13181">
                        <c:v>3.772789351852639</c:v>
                      </c:pt>
                      <c:pt idx="13182">
                        <c:v>3.773032407406804</c:v>
                      </c:pt>
                      <c:pt idx="13183">
                        <c:v>3.7732754629609691</c:v>
                      </c:pt>
                      <c:pt idx="13184">
                        <c:v>3.7735185185151341</c:v>
                      </c:pt>
                      <c:pt idx="13185">
                        <c:v>3.7737615740765751</c:v>
                      </c:pt>
                      <c:pt idx="13186">
                        <c:v>3.7740046296307401</c:v>
                      </c:pt>
                      <c:pt idx="13187">
                        <c:v>3.7742476851849052</c:v>
                      </c:pt>
                      <c:pt idx="13188">
                        <c:v>3.7744907407390702</c:v>
                      </c:pt>
                      <c:pt idx="13189">
                        <c:v>3.7747337962932352</c:v>
                      </c:pt>
                      <c:pt idx="13190">
                        <c:v>3.7749768518546762</c:v>
                      </c:pt>
                      <c:pt idx="13191">
                        <c:v>3.7752199074088413</c:v>
                      </c:pt>
                      <c:pt idx="13192">
                        <c:v>3.7754629629630063</c:v>
                      </c:pt>
                      <c:pt idx="13193">
                        <c:v>3.7757060185171714</c:v>
                      </c:pt>
                      <c:pt idx="13194">
                        <c:v>3.7759490740713364</c:v>
                      </c:pt>
                      <c:pt idx="13195">
                        <c:v>3.7762037037022811</c:v>
                      </c:pt>
                      <c:pt idx="13196">
                        <c:v>3.7764467592564461</c:v>
                      </c:pt>
                      <c:pt idx="13197">
                        <c:v>3.7766898148178871</c:v>
                      </c:pt>
                      <c:pt idx="13198">
                        <c:v>3.7769328703720522</c:v>
                      </c:pt>
                      <c:pt idx="13199">
                        <c:v>3.7771759259262172</c:v>
                      </c:pt>
                      <c:pt idx="13200">
                        <c:v>3.7774189814803822</c:v>
                      </c:pt>
                      <c:pt idx="13201">
                        <c:v>3.7776620370345473</c:v>
                      </c:pt>
                      <c:pt idx="13202">
                        <c:v>3.7779050925887123</c:v>
                      </c:pt>
                      <c:pt idx="13203">
                        <c:v>3.7781481481501533</c:v>
                      </c:pt>
                      <c:pt idx="13204">
                        <c:v>3.7783912037043184</c:v>
                      </c:pt>
                      <c:pt idx="13205">
                        <c:v>3.7786342592584834</c:v>
                      </c:pt>
                      <c:pt idx="13206">
                        <c:v>3.7788773148126484</c:v>
                      </c:pt>
                      <c:pt idx="13207">
                        <c:v>3.7791203703668135</c:v>
                      </c:pt>
                      <c:pt idx="13208">
                        <c:v>3.7793634259282545</c:v>
                      </c:pt>
                      <c:pt idx="13209">
                        <c:v>3.7796064814824195</c:v>
                      </c:pt>
                      <c:pt idx="13210">
                        <c:v>3.7798495370365846</c:v>
                      </c:pt>
                      <c:pt idx="13211">
                        <c:v>3.7800925925907496</c:v>
                      </c:pt>
                      <c:pt idx="13212">
                        <c:v>3.7803356481449146</c:v>
                      </c:pt>
                      <c:pt idx="13213">
                        <c:v>3.7805787037063556</c:v>
                      </c:pt>
                      <c:pt idx="13214">
                        <c:v>3.7808217592605207</c:v>
                      </c:pt>
                      <c:pt idx="13215">
                        <c:v>3.7810648148146857</c:v>
                      </c:pt>
                      <c:pt idx="13216">
                        <c:v>3.7813078703688507</c:v>
                      </c:pt>
                      <c:pt idx="13217">
                        <c:v>3.7815509259230158</c:v>
                      </c:pt>
                      <c:pt idx="13218">
                        <c:v>3.7817939814844568</c:v>
                      </c:pt>
                      <c:pt idx="13219">
                        <c:v>3.7820370370386218</c:v>
                      </c:pt>
                      <c:pt idx="13220">
                        <c:v>3.7822800925927869</c:v>
                      </c:pt>
                      <c:pt idx="13221">
                        <c:v>3.7825231481469519</c:v>
                      </c:pt>
                      <c:pt idx="13222">
                        <c:v>3.7827662037011169</c:v>
                      </c:pt>
                      <c:pt idx="13223">
                        <c:v>3.783009259255282</c:v>
                      </c:pt>
                      <c:pt idx="13224">
                        <c:v>3.783252314816723</c:v>
                      </c:pt>
                      <c:pt idx="13225">
                        <c:v>3.783495370370888</c:v>
                      </c:pt>
                      <c:pt idx="13226">
                        <c:v>3.7837384259250531</c:v>
                      </c:pt>
                      <c:pt idx="13227">
                        <c:v>3.7839814814792181</c:v>
                      </c:pt>
                      <c:pt idx="13228">
                        <c:v>3.7842245370333831</c:v>
                      </c:pt>
                      <c:pt idx="13229">
                        <c:v>3.7844675925948241</c:v>
                      </c:pt>
                      <c:pt idx="13230">
                        <c:v>3.7847106481489892</c:v>
                      </c:pt>
                      <c:pt idx="13231">
                        <c:v>3.7849537037031542</c:v>
                      </c:pt>
                      <c:pt idx="13232">
                        <c:v>3.7851967592573192</c:v>
                      </c:pt>
                      <c:pt idx="13233">
                        <c:v>3.7854398148114843</c:v>
                      </c:pt>
                      <c:pt idx="13234">
                        <c:v>3.7856828703729253</c:v>
                      </c:pt>
                      <c:pt idx="13235">
                        <c:v>3.7859259259270903</c:v>
                      </c:pt>
                      <c:pt idx="13236">
                        <c:v>3.7861689814812554</c:v>
                      </c:pt>
                      <c:pt idx="13237">
                        <c:v>3.7864120370354204</c:v>
                      </c:pt>
                      <c:pt idx="13238">
                        <c:v>3.7866550925895854</c:v>
                      </c:pt>
                      <c:pt idx="13239">
                        <c:v>3.7868981481510264</c:v>
                      </c:pt>
                      <c:pt idx="13240">
                        <c:v>3.7871412037051915</c:v>
                      </c:pt>
                      <c:pt idx="13241">
                        <c:v>3.7873842592593565</c:v>
                      </c:pt>
                      <c:pt idx="13242">
                        <c:v>3.7876273148135216</c:v>
                      </c:pt>
                      <c:pt idx="13243">
                        <c:v>3.7878819444444662</c:v>
                      </c:pt>
                      <c:pt idx="13244">
                        <c:v>3.7881249999986313</c:v>
                      </c:pt>
                      <c:pt idx="13245">
                        <c:v>3.7883680555527963</c:v>
                      </c:pt>
                      <c:pt idx="13246">
                        <c:v>3.7886111111142373</c:v>
                      </c:pt>
                      <c:pt idx="13247">
                        <c:v>3.7888541666684024</c:v>
                      </c:pt>
                      <c:pt idx="13248">
                        <c:v>3.7890972222225674</c:v>
                      </c:pt>
                      <c:pt idx="13249">
                        <c:v>3.7893402777767324</c:v>
                      </c:pt>
                      <c:pt idx="13250">
                        <c:v>3.7895833333308975</c:v>
                      </c:pt>
                      <c:pt idx="13251">
                        <c:v>3.7898263888850625</c:v>
                      </c:pt>
                      <c:pt idx="13252">
                        <c:v>3.7900694444465035</c:v>
                      </c:pt>
                      <c:pt idx="13253">
                        <c:v>3.7903125000006685</c:v>
                      </c:pt>
                      <c:pt idx="13254">
                        <c:v>3.7905555555548336</c:v>
                      </c:pt>
                      <c:pt idx="13255">
                        <c:v>3.7907986111089986</c:v>
                      </c:pt>
                      <c:pt idx="13256">
                        <c:v>3.7910416666631637</c:v>
                      </c:pt>
                      <c:pt idx="13257">
                        <c:v>3.7912847222246047</c:v>
                      </c:pt>
                      <c:pt idx="13258">
                        <c:v>3.7915277777787697</c:v>
                      </c:pt>
                      <c:pt idx="13259">
                        <c:v>3.7917708333329347</c:v>
                      </c:pt>
                      <c:pt idx="13260">
                        <c:v>3.7920138888870998</c:v>
                      </c:pt>
                      <c:pt idx="13261">
                        <c:v>3.7922569444412648</c:v>
                      </c:pt>
                      <c:pt idx="13262">
                        <c:v>3.7925000000027058</c:v>
                      </c:pt>
                      <c:pt idx="13263">
                        <c:v>3.7927430555568709</c:v>
                      </c:pt>
                      <c:pt idx="13264">
                        <c:v>3.7929861111110359</c:v>
                      </c:pt>
                      <c:pt idx="13265">
                        <c:v>3.7932291666652009</c:v>
                      </c:pt>
                      <c:pt idx="13266">
                        <c:v>3.793472222219366</c:v>
                      </c:pt>
                      <c:pt idx="13267">
                        <c:v>3.793715277780807</c:v>
                      </c:pt>
                      <c:pt idx="13268">
                        <c:v>3.793958333334972</c:v>
                      </c:pt>
                      <c:pt idx="13269">
                        <c:v>3.794201388889137</c:v>
                      </c:pt>
                      <c:pt idx="13270">
                        <c:v>3.7944444444433021</c:v>
                      </c:pt>
                      <c:pt idx="13271">
                        <c:v>3.7946874999974671</c:v>
                      </c:pt>
                      <c:pt idx="13272">
                        <c:v>3.7949305555516322</c:v>
                      </c:pt>
                      <c:pt idx="13273">
                        <c:v>3.7951736111130732</c:v>
                      </c:pt>
                      <c:pt idx="13274">
                        <c:v>3.7954166666672382</c:v>
                      </c:pt>
                      <c:pt idx="13275">
                        <c:v>3.7956597222214032</c:v>
                      </c:pt>
                      <c:pt idx="13276">
                        <c:v>3.7959027777755683</c:v>
                      </c:pt>
                      <c:pt idx="13277">
                        <c:v>3.7961458333297333</c:v>
                      </c:pt>
                      <c:pt idx="13278">
                        <c:v>3.7963888888911743</c:v>
                      </c:pt>
                      <c:pt idx="13279">
                        <c:v>3.7966319444453394</c:v>
                      </c:pt>
                      <c:pt idx="13280">
                        <c:v>3.7968749999995044</c:v>
                      </c:pt>
                      <c:pt idx="13281">
                        <c:v>3.7971180555536694</c:v>
                      </c:pt>
                      <c:pt idx="13282">
                        <c:v>3.7973611111078345</c:v>
                      </c:pt>
                      <c:pt idx="13283">
                        <c:v>3.7976041666692755</c:v>
                      </c:pt>
                      <c:pt idx="13284">
                        <c:v>3.7978472222234405</c:v>
                      </c:pt>
                      <c:pt idx="13285">
                        <c:v>3.7980902777776056</c:v>
                      </c:pt>
                      <c:pt idx="13286">
                        <c:v>3.7983333333317706</c:v>
                      </c:pt>
                      <c:pt idx="13287">
                        <c:v>3.7985763888859356</c:v>
                      </c:pt>
                      <c:pt idx="13288">
                        <c:v>3.7988194444473766</c:v>
                      </c:pt>
                      <c:pt idx="13289">
                        <c:v>3.7990625000015417</c:v>
                      </c:pt>
                      <c:pt idx="13290">
                        <c:v>3.7993055555557067</c:v>
                      </c:pt>
                      <c:pt idx="13291">
                        <c:v>3.7995486111098717</c:v>
                      </c:pt>
                      <c:pt idx="13292">
                        <c:v>3.7998032407408164</c:v>
                      </c:pt>
                      <c:pt idx="13293">
                        <c:v>3.8000462962949815</c:v>
                      </c:pt>
                      <c:pt idx="13294">
                        <c:v>3.8002893518491465</c:v>
                      </c:pt>
                      <c:pt idx="13295">
                        <c:v>3.8005324074033116</c:v>
                      </c:pt>
                      <c:pt idx="13296">
                        <c:v>3.8007754629647525</c:v>
                      </c:pt>
                      <c:pt idx="13297">
                        <c:v>3.8010185185189176</c:v>
                      </c:pt>
                      <c:pt idx="13298">
                        <c:v>3.8012615740730826</c:v>
                      </c:pt>
                      <c:pt idx="13299">
                        <c:v>3.8015046296272477</c:v>
                      </c:pt>
                      <c:pt idx="13300">
                        <c:v>3.8017476851814127</c:v>
                      </c:pt>
                      <c:pt idx="13301">
                        <c:v>3.8019907407428537</c:v>
                      </c:pt>
                      <c:pt idx="13302">
                        <c:v>3.8022337962970187</c:v>
                      </c:pt>
                      <c:pt idx="13303">
                        <c:v>3.8024768518511838</c:v>
                      </c:pt>
                      <c:pt idx="13304">
                        <c:v>3.8027199074053488</c:v>
                      </c:pt>
                      <c:pt idx="13305">
                        <c:v>3.8029629629595139</c:v>
                      </c:pt>
                      <c:pt idx="13306">
                        <c:v>3.8032060185209549</c:v>
                      </c:pt>
                      <c:pt idx="13307">
                        <c:v>3.8034490740751199</c:v>
                      </c:pt>
                      <c:pt idx="13308">
                        <c:v>3.8036921296292849</c:v>
                      </c:pt>
                      <c:pt idx="13309">
                        <c:v>3.80393518518345</c:v>
                      </c:pt>
                      <c:pt idx="13310">
                        <c:v>3.804178240737615</c:v>
                      </c:pt>
                      <c:pt idx="13311">
                        <c:v>3.804421296299056</c:v>
                      </c:pt>
                      <c:pt idx="13312">
                        <c:v>3.804664351853221</c:v>
                      </c:pt>
                      <c:pt idx="13313">
                        <c:v>3.8049074074073861</c:v>
                      </c:pt>
                      <c:pt idx="13314">
                        <c:v>3.8051504629615511</c:v>
                      </c:pt>
                      <c:pt idx="13315">
                        <c:v>3.8053935185157162</c:v>
                      </c:pt>
                      <c:pt idx="13316">
                        <c:v>3.8056365740771572</c:v>
                      </c:pt>
                      <c:pt idx="13317">
                        <c:v>3.8058796296313222</c:v>
                      </c:pt>
                      <c:pt idx="13318">
                        <c:v>3.8061226851854872</c:v>
                      </c:pt>
                      <c:pt idx="13319">
                        <c:v>3.8063657407396523</c:v>
                      </c:pt>
                      <c:pt idx="13320">
                        <c:v>3.8066087962938173</c:v>
                      </c:pt>
                      <c:pt idx="13321">
                        <c:v>3.8068518518479824</c:v>
                      </c:pt>
                      <c:pt idx="13322">
                        <c:v>3.8070949074094234</c:v>
                      </c:pt>
                      <c:pt idx="13323">
                        <c:v>3.8073379629635884</c:v>
                      </c:pt>
                      <c:pt idx="13324">
                        <c:v>3.8075810185177534</c:v>
                      </c:pt>
                      <c:pt idx="13325">
                        <c:v>3.8078240740719185</c:v>
                      </c:pt>
                      <c:pt idx="13326">
                        <c:v>3.8080671296260835</c:v>
                      </c:pt>
                      <c:pt idx="13327">
                        <c:v>3.8083101851875245</c:v>
                      </c:pt>
                      <c:pt idx="13328">
                        <c:v>3.8085532407416895</c:v>
                      </c:pt>
                      <c:pt idx="13329">
                        <c:v>3.8087962962958546</c:v>
                      </c:pt>
                      <c:pt idx="13330">
                        <c:v>3.8090393518500196</c:v>
                      </c:pt>
                      <c:pt idx="13331">
                        <c:v>3.8092824074041847</c:v>
                      </c:pt>
                      <c:pt idx="13332">
                        <c:v>3.8095254629656257</c:v>
                      </c:pt>
                      <c:pt idx="13333">
                        <c:v>3.8097685185197907</c:v>
                      </c:pt>
                      <c:pt idx="13334">
                        <c:v>3.8100115740739557</c:v>
                      </c:pt>
                      <c:pt idx="13335">
                        <c:v>3.8102546296281208</c:v>
                      </c:pt>
                      <c:pt idx="13336">
                        <c:v>3.8104976851822858</c:v>
                      </c:pt>
                      <c:pt idx="13337">
                        <c:v>3.8107407407437268</c:v>
                      </c:pt>
                      <c:pt idx="13338">
                        <c:v>3.8109837962978919</c:v>
                      </c:pt>
                      <c:pt idx="13339">
                        <c:v>3.8112268518520569</c:v>
                      </c:pt>
                      <c:pt idx="13340">
                        <c:v>3.8114814814830016</c:v>
                      </c:pt>
                      <c:pt idx="13341">
                        <c:v>3.8117245370371666</c:v>
                      </c:pt>
                      <c:pt idx="13342">
                        <c:v>3.8119675925913317</c:v>
                      </c:pt>
                      <c:pt idx="13343">
                        <c:v>3.8122106481454967</c:v>
                      </c:pt>
                      <c:pt idx="13344">
                        <c:v>3.8124537036996617</c:v>
                      </c:pt>
                      <c:pt idx="13345">
                        <c:v>3.8126967592611027</c:v>
                      </c:pt>
                      <c:pt idx="13346">
                        <c:v>3.8129398148152678</c:v>
                      </c:pt>
                      <c:pt idx="13347">
                        <c:v>3.8131828703694328</c:v>
                      </c:pt>
                      <c:pt idx="13348">
                        <c:v>3.8134259259235979</c:v>
                      </c:pt>
                      <c:pt idx="13349">
                        <c:v>3.8136689814777629</c:v>
                      </c:pt>
                      <c:pt idx="13350">
                        <c:v>3.8139120370392039</c:v>
                      </c:pt>
                      <c:pt idx="13351">
                        <c:v>3.8141550925933689</c:v>
                      </c:pt>
                      <c:pt idx="13352">
                        <c:v>3.814398148147534</c:v>
                      </c:pt>
                      <c:pt idx="13353">
                        <c:v>3.814641203701699</c:v>
                      </c:pt>
                      <c:pt idx="13354">
                        <c:v>3.8148842592558641</c:v>
                      </c:pt>
                      <c:pt idx="13355">
                        <c:v>3.815127314817305</c:v>
                      </c:pt>
                      <c:pt idx="13356">
                        <c:v>3.8153703703714701</c:v>
                      </c:pt>
                      <c:pt idx="13357">
                        <c:v>3.8156134259256351</c:v>
                      </c:pt>
                      <c:pt idx="13358">
                        <c:v>3.8158564814798002</c:v>
                      </c:pt>
                      <c:pt idx="13359">
                        <c:v>3.8160995370339652</c:v>
                      </c:pt>
                      <c:pt idx="13360">
                        <c:v>3.8163425925954062</c:v>
                      </c:pt>
                      <c:pt idx="13361">
                        <c:v>3.8165856481495712</c:v>
                      </c:pt>
                      <c:pt idx="13362">
                        <c:v>3.8168287037037363</c:v>
                      </c:pt>
                      <c:pt idx="13363">
                        <c:v>3.8170717592579013</c:v>
                      </c:pt>
                      <c:pt idx="13364">
                        <c:v>3.8173148148120664</c:v>
                      </c:pt>
                      <c:pt idx="13365">
                        <c:v>3.8175578703735074</c:v>
                      </c:pt>
                      <c:pt idx="13366">
                        <c:v>3.8178009259276724</c:v>
                      </c:pt>
                      <c:pt idx="13367">
                        <c:v>3.8180439814818374</c:v>
                      </c:pt>
                      <c:pt idx="13368">
                        <c:v>3.8182870370360025</c:v>
                      </c:pt>
                      <c:pt idx="13369">
                        <c:v>3.8185300925901675</c:v>
                      </c:pt>
                      <c:pt idx="13370">
                        <c:v>3.8187731481443326</c:v>
                      </c:pt>
                      <c:pt idx="13371">
                        <c:v>3.8190162037057735</c:v>
                      </c:pt>
                      <c:pt idx="13372">
                        <c:v>3.8192592592599386</c:v>
                      </c:pt>
                      <c:pt idx="13373">
                        <c:v>3.8195023148141036</c:v>
                      </c:pt>
                      <c:pt idx="13374">
                        <c:v>3.8197453703682687</c:v>
                      </c:pt>
                      <c:pt idx="13375">
                        <c:v>3.8199884259224337</c:v>
                      </c:pt>
                      <c:pt idx="13376">
                        <c:v>3.8202314814838747</c:v>
                      </c:pt>
                      <c:pt idx="13377">
                        <c:v>3.8204745370380397</c:v>
                      </c:pt>
                      <c:pt idx="13378">
                        <c:v>3.8207175925922048</c:v>
                      </c:pt>
                      <c:pt idx="13379">
                        <c:v>3.8209606481463698</c:v>
                      </c:pt>
                      <c:pt idx="13380">
                        <c:v>3.8212037037005349</c:v>
                      </c:pt>
                      <c:pt idx="13381">
                        <c:v>3.8214467592619759</c:v>
                      </c:pt>
                      <c:pt idx="13382">
                        <c:v>3.8216898148161409</c:v>
                      </c:pt>
                      <c:pt idx="13383">
                        <c:v>3.8219328703703059</c:v>
                      </c:pt>
                      <c:pt idx="13384">
                        <c:v>3.822175925924471</c:v>
                      </c:pt>
                      <c:pt idx="13385">
                        <c:v>3.822418981478636</c:v>
                      </c:pt>
                      <c:pt idx="13386">
                        <c:v>3.822662037040077</c:v>
                      </c:pt>
                      <c:pt idx="13387">
                        <c:v>3.822905092594242</c:v>
                      </c:pt>
                      <c:pt idx="13388">
                        <c:v>3.8231481481484071</c:v>
                      </c:pt>
                      <c:pt idx="13389">
                        <c:v>3.8234027777793518</c:v>
                      </c:pt>
                      <c:pt idx="13390">
                        <c:v>3.8236458333335168</c:v>
                      </c:pt>
                      <c:pt idx="13391">
                        <c:v>3.8238888888876819</c:v>
                      </c:pt>
                      <c:pt idx="13392">
                        <c:v>3.8241319444418469</c:v>
                      </c:pt>
                      <c:pt idx="13393">
                        <c:v>3.8243749999960119</c:v>
                      </c:pt>
                      <c:pt idx="13394">
                        <c:v>3.8246180555574529</c:v>
                      </c:pt>
                      <c:pt idx="13395">
                        <c:v>3.824861111111618</c:v>
                      </c:pt>
                      <c:pt idx="13396">
                        <c:v>3.825104166665783</c:v>
                      </c:pt>
                      <c:pt idx="13397">
                        <c:v>3.8253472222199481</c:v>
                      </c:pt>
                      <c:pt idx="13398">
                        <c:v>3.8255902777741131</c:v>
                      </c:pt>
                      <c:pt idx="13399">
                        <c:v>3.8258333333355541</c:v>
                      </c:pt>
                      <c:pt idx="13400">
                        <c:v>3.8260763888897191</c:v>
                      </c:pt>
                      <c:pt idx="13401">
                        <c:v>3.8263194444438842</c:v>
                      </c:pt>
                      <c:pt idx="13402">
                        <c:v>3.8265624999980492</c:v>
                      </c:pt>
                      <c:pt idx="13403">
                        <c:v>3.8268055555522142</c:v>
                      </c:pt>
                      <c:pt idx="13404">
                        <c:v>3.8270486111136552</c:v>
                      </c:pt>
                      <c:pt idx="13405">
                        <c:v>3.8272916666678203</c:v>
                      </c:pt>
                      <c:pt idx="13406">
                        <c:v>3.8275347222219853</c:v>
                      </c:pt>
                      <c:pt idx="13407">
                        <c:v>3.8277777777761504</c:v>
                      </c:pt>
                      <c:pt idx="13408">
                        <c:v>3.8280208333303154</c:v>
                      </c:pt>
                      <c:pt idx="13409">
                        <c:v>3.8282638888917564</c:v>
                      </c:pt>
                      <c:pt idx="13410">
                        <c:v>3.8285069444459214</c:v>
                      </c:pt>
                      <c:pt idx="13411">
                        <c:v>3.8287500000000865</c:v>
                      </c:pt>
                      <c:pt idx="13412">
                        <c:v>3.8289930555542515</c:v>
                      </c:pt>
                      <c:pt idx="13413">
                        <c:v>3.8292361111084166</c:v>
                      </c:pt>
                      <c:pt idx="13414">
                        <c:v>3.8294791666625816</c:v>
                      </c:pt>
                      <c:pt idx="13415">
                        <c:v>3.8297222222240226</c:v>
                      </c:pt>
                      <c:pt idx="13416">
                        <c:v>3.8299652777781876</c:v>
                      </c:pt>
                      <c:pt idx="13417">
                        <c:v>3.8302083333323527</c:v>
                      </c:pt>
                      <c:pt idx="13418">
                        <c:v>3.8304513888865177</c:v>
                      </c:pt>
                      <c:pt idx="13419">
                        <c:v>3.8306944444406827</c:v>
                      </c:pt>
                      <c:pt idx="13420">
                        <c:v>3.8309375000021237</c:v>
                      </c:pt>
                      <c:pt idx="13421">
                        <c:v>3.8311805555562888</c:v>
                      </c:pt>
                      <c:pt idx="13422">
                        <c:v>3.8314236111104538</c:v>
                      </c:pt>
                      <c:pt idx="13423">
                        <c:v>3.8316666666646189</c:v>
                      </c:pt>
                      <c:pt idx="13424">
                        <c:v>3.8319097222187839</c:v>
                      </c:pt>
                      <c:pt idx="13425">
                        <c:v>3.8321527777802249</c:v>
                      </c:pt>
                      <c:pt idx="13426">
                        <c:v>3.8323958333343899</c:v>
                      </c:pt>
                      <c:pt idx="13427">
                        <c:v>3.832638888888555</c:v>
                      </c:pt>
                      <c:pt idx="13428">
                        <c:v>3.83288194444272</c:v>
                      </c:pt>
                      <c:pt idx="13429">
                        <c:v>3.8331249999968851</c:v>
                      </c:pt>
                      <c:pt idx="13430">
                        <c:v>3.833368055558326</c:v>
                      </c:pt>
                      <c:pt idx="13431">
                        <c:v>3.8336111111124911</c:v>
                      </c:pt>
                      <c:pt idx="13432">
                        <c:v>3.8338541666666561</c:v>
                      </c:pt>
                      <c:pt idx="13433">
                        <c:v>3.8340972222208212</c:v>
                      </c:pt>
                      <c:pt idx="13434">
                        <c:v>3.8343402777749862</c:v>
                      </c:pt>
                      <c:pt idx="13435">
                        <c:v>3.8345833333364272</c:v>
                      </c:pt>
                      <c:pt idx="13436">
                        <c:v>3.8348263888905922</c:v>
                      </c:pt>
                      <c:pt idx="13437">
                        <c:v>3.8350810185215369</c:v>
                      </c:pt>
                      <c:pt idx="13438">
                        <c:v>3.835324074075702</c:v>
                      </c:pt>
                      <c:pt idx="13439">
                        <c:v>3.835567129629867</c:v>
                      </c:pt>
                      <c:pt idx="13440">
                        <c:v>3.8358101851840321</c:v>
                      </c:pt>
                      <c:pt idx="13441">
                        <c:v>3.8360532407381971</c:v>
                      </c:pt>
                      <c:pt idx="13442">
                        <c:v>3.8362962962923621</c:v>
                      </c:pt>
                      <c:pt idx="13443">
                        <c:v>3.8365393518538031</c:v>
                      </c:pt>
                      <c:pt idx="13444">
                        <c:v>3.8367824074079682</c:v>
                      </c:pt>
                      <c:pt idx="13445">
                        <c:v>3.8370254629621332</c:v>
                      </c:pt>
                      <c:pt idx="13446">
                        <c:v>3.8372685185162982</c:v>
                      </c:pt>
                      <c:pt idx="13447">
                        <c:v>3.8375115740704633</c:v>
                      </c:pt>
                      <c:pt idx="13448">
                        <c:v>3.8377546296319043</c:v>
                      </c:pt>
                      <c:pt idx="13449">
                        <c:v>3.8379976851860693</c:v>
                      </c:pt>
                      <c:pt idx="13450">
                        <c:v>3.8382407407402344</c:v>
                      </c:pt>
                      <c:pt idx="13451">
                        <c:v>3.8384837962943994</c:v>
                      </c:pt>
                      <c:pt idx="13452">
                        <c:v>3.8387268518485644</c:v>
                      </c:pt>
                      <c:pt idx="13453">
                        <c:v>3.8389699074100054</c:v>
                      </c:pt>
                      <c:pt idx="13454">
                        <c:v>3.8392129629641705</c:v>
                      </c:pt>
                      <c:pt idx="13455">
                        <c:v>3.8394560185183355</c:v>
                      </c:pt>
                      <c:pt idx="13456">
                        <c:v>3.8396990740725006</c:v>
                      </c:pt>
                      <c:pt idx="13457">
                        <c:v>3.8399421296266656</c:v>
                      </c:pt>
                      <c:pt idx="13458">
                        <c:v>3.8401851851881066</c:v>
                      </c:pt>
                      <c:pt idx="13459">
                        <c:v>3.8404282407422716</c:v>
                      </c:pt>
                      <c:pt idx="13460">
                        <c:v>3.8406712962964367</c:v>
                      </c:pt>
                      <c:pt idx="13461">
                        <c:v>3.8409143518506017</c:v>
                      </c:pt>
                      <c:pt idx="13462">
                        <c:v>3.8411574074047667</c:v>
                      </c:pt>
                      <c:pt idx="13463">
                        <c:v>3.8414004629589318</c:v>
                      </c:pt>
                      <c:pt idx="13464">
                        <c:v>3.8416435185203728</c:v>
                      </c:pt>
                      <c:pt idx="13465">
                        <c:v>3.8418865740745378</c:v>
                      </c:pt>
                      <c:pt idx="13466">
                        <c:v>3.8421296296287029</c:v>
                      </c:pt>
                      <c:pt idx="13467">
                        <c:v>3.8423726851828679</c:v>
                      </c:pt>
                      <c:pt idx="13468">
                        <c:v>3.8426157407370329</c:v>
                      </c:pt>
                      <c:pt idx="13469">
                        <c:v>3.8428587962984739</c:v>
                      </c:pt>
                      <c:pt idx="13470">
                        <c:v>3.843101851852639</c:v>
                      </c:pt>
                      <c:pt idx="13471">
                        <c:v>3.843344907406804</c:v>
                      </c:pt>
                      <c:pt idx="13472">
                        <c:v>3.8435879629609691</c:v>
                      </c:pt>
                      <c:pt idx="13473">
                        <c:v>3.8438310185151341</c:v>
                      </c:pt>
                      <c:pt idx="13474">
                        <c:v>3.8440740740765751</c:v>
                      </c:pt>
                      <c:pt idx="13475">
                        <c:v>3.8443171296307401</c:v>
                      </c:pt>
                      <c:pt idx="13476">
                        <c:v>3.8445601851849052</c:v>
                      </c:pt>
                      <c:pt idx="13477">
                        <c:v>3.8448032407390702</c:v>
                      </c:pt>
                      <c:pt idx="13478">
                        <c:v>3.8450462962932352</c:v>
                      </c:pt>
                      <c:pt idx="13479">
                        <c:v>3.8452893518546762</c:v>
                      </c:pt>
                      <c:pt idx="13480">
                        <c:v>3.8455324074088413</c:v>
                      </c:pt>
                      <c:pt idx="13481">
                        <c:v>3.8457754629630063</c:v>
                      </c:pt>
                      <c:pt idx="13482">
                        <c:v>3.8460185185171714</c:v>
                      </c:pt>
                      <c:pt idx="13483">
                        <c:v>3.8462615740713364</c:v>
                      </c:pt>
                      <c:pt idx="13484">
                        <c:v>3.8465046296255014</c:v>
                      </c:pt>
                      <c:pt idx="13485">
                        <c:v>3.8467476851869424</c:v>
                      </c:pt>
                      <c:pt idx="13486">
                        <c:v>3.8470023148178871</c:v>
                      </c:pt>
                      <c:pt idx="13487">
                        <c:v>3.8472453703720522</c:v>
                      </c:pt>
                      <c:pt idx="13488">
                        <c:v>3.8474884259262172</c:v>
                      </c:pt>
                      <c:pt idx="13489">
                        <c:v>3.8477314814803822</c:v>
                      </c:pt>
                      <c:pt idx="13490">
                        <c:v>3.8479745370345473</c:v>
                      </c:pt>
                      <c:pt idx="13491">
                        <c:v>3.8482175925887123</c:v>
                      </c:pt>
                      <c:pt idx="13492">
                        <c:v>3.8484606481501533</c:v>
                      </c:pt>
                      <c:pt idx="13493">
                        <c:v>3.8487037037043184</c:v>
                      </c:pt>
                      <c:pt idx="13494">
                        <c:v>3.8489467592584834</c:v>
                      </c:pt>
                      <c:pt idx="13495">
                        <c:v>3.8491898148126484</c:v>
                      </c:pt>
                      <c:pt idx="13496">
                        <c:v>3.8494328703668135</c:v>
                      </c:pt>
                      <c:pt idx="13497">
                        <c:v>3.8496759259282545</c:v>
                      </c:pt>
                      <c:pt idx="13498">
                        <c:v>3.8499189814824195</c:v>
                      </c:pt>
                      <c:pt idx="13499">
                        <c:v>3.8501620370365846</c:v>
                      </c:pt>
                      <c:pt idx="13500">
                        <c:v>3.8504050925907496</c:v>
                      </c:pt>
                      <c:pt idx="13501">
                        <c:v>3.8506481481449146</c:v>
                      </c:pt>
                      <c:pt idx="13502">
                        <c:v>3.8508912037063556</c:v>
                      </c:pt>
                      <c:pt idx="13503">
                        <c:v>3.8511342592605207</c:v>
                      </c:pt>
                      <c:pt idx="13504">
                        <c:v>3.8513773148146857</c:v>
                      </c:pt>
                      <c:pt idx="13505">
                        <c:v>3.8516203703688507</c:v>
                      </c:pt>
                      <c:pt idx="13506">
                        <c:v>3.8518634259230158</c:v>
                      </c:pt>
                      <c:pt idx="13507">
                        <c:v>3.8521064814844568</c:v>
                      </c:pt>
                      <c:pt idx="13508">
                        <c:v>3.8523495370386218</c:v>
                      </c:pt>
                      <c:pt idx="13509">
                        <c:v>3.8525925925927869</c:v>
                      </c:pt>
                      <c:pt idx="13510">
                        <c:v>3.8528356481469519</c:v>
                      </c:pt>
                      <c:pt idx="13511">
                        <c:v>3.8530787037011169</c:v>
                      </c:pt>
                      <c:pt idx="13512">
                        <c:v>3.853321759255282</c:v>
                      </c:pt>
                      <c:pt idx="13513">
                        <c:v>3.853564814816723</c:v>
                      </c:pt>
                      <c:pt idx="13514">
                        <c:v>3.853807870370888</c:v>
                      </c:pt>
                      <c:pt idx="13515">
                        <c:v>3.8540509259250531</c:v>
                      </c:pt>
                      <c:pt idx="13516">
                        <c:v>3.8542939814792181</c:v>
                      </c:pt>
                      <c:pt idx="13517">
                        <c:v>3.8545370370333831</c:v>
                      </c:pt>
                      <c:pt idx="13518">
                        <c:v>3.8547800925948241</c:v>
                      </c:pt>
                      <c:pt idx="13519">
                        <c:v>3.8550231481489892</c:v>
                      </c:pt>
                      <c:pt idx="13520">
                        <c:v>3.8552662037031542</c:v>
                      </c:pt>
                      <c:pt idx="13521">
                        <c:v>3.8555092592573192</c:v>
                      </c:pt>
                      <c:pt idx="13522">
                        <c:v>3.8557523148114843</c:v>
                      </c:pt>
                      <c:pt idx="13523">
                        <c:v>3.8559953703729253</c:v>
                      </c:pt>
                      <c:pt idx="13524">
                        <c:v>3.8562384259270903</c:v>
                      </c:pt>
                      <c:pt idx="13525">
                        <c:v>3.8564814814812554</c:v>
                      </c:pt>
                      <c:pt idx="13526">
                        <c:v>3.8567245370354204</c:v>
                      </c:pt>
                      <c:pt idx="13527">
                        <c:v>3.8569675925895854</c:v>
                      </c:pt>
                      <c:pt idx="13528">
                        <c:v>3.8572106481510264</c:v>
                      </c:pt>
                      <c:pt idx="13529">
                        <c:v>3.8574537037051915</c:v>
                      </c:pt>
                      <c:pt idx="13530">
                        <c:v>3.8576967592593565</c:v>
                      </c:pt>
                      <c:pt idx="13531">
                        <c:v>3.8579398148135216</c:v>
                      </c:pt>
                      <c:pt idx="13532">
                        <c:v>3.8581828703676866</c:v>
                      </c:pt>
                      <c:pt idx="13533">
                        <c:v>3.8584259259218516</c:v>
                      </c:pt>
                      <c:pt idx="13534">
                        <c:v>3.8586805555527963</c:v>
                      </c:pt>
                      <c:pt idx="13535">
                        <c:v>3.8589236111142373</c:v>
                      </c:pt>
                      <c:pt idx="13536">
                        <c:v>3.8591666666684024</c:v>
                      </c:pt>
                      <c:pt idx="13537">
                        <c:v>3.8594097222225674</c:v>
                      </c:pt>
                      <c:pt idx="13538">
                        <c:v>3.8596527777767324</c:v>
                      </c:pt>
                      <c:pt idx="13539">
                        <c:v>3.8598958333308975</c:v>
                      </c:pt>
                      <c:pt idx="13540">
                        <c:v>3.8601388888850625</c:v>
                      </c:pt>
                      <c:pt idx="13541">
                        <c:v>3.8603819444465035</c:v>
                      </c:pt>
                      <c:pt idx="13542">
                        <c:v>3.8606250000006685</c:v>
                      </c:pt>
                      <c:pt idx="13543">
                        <c:v>3.8608680555548336</c:v>
                      </c:pt>
                      <c:pt idx="13544">
                        <c:v>3.8611111111089986</c:v>
                      </c:pt>
                      <c:pt idx="13545">
                        <c:v>3.8613541666631637</c:v>
                      </c:pt>
                      <c:pt idx="13546">
                        <c:v>3.8615972222246047</c:v>
                      </c:pt>
                      <c:pt idx="13547">
                        <c:v>3.8618402777787697</c:v>
                      </c:pt>
                      <c:pt idx="13548">
                        <c:v>3.8620833333329347</c:v>
                      </c:pt>
                      <c:pt idx="13549">
                        <c:v>3.8623263888870998</c:v>
                      </c:pt>
                      <c:pt idx="13550">
                        <c:v>3.8625694444412648</c:v>
                      </c:pt>
                      <c:pt idx="13551">
                        <c:v>3.8628125000027058</c:v>
                      </c:pt>
                      <c:pt idx="13552">
                        <c:v>3.8630555555568709</c:v>
                      </c:pt>
                      <c:pt idx="13553">
                        <c:v>3.8632986111110359</c:v>
                      </c:pt>
                      <c:pt idx="13554">
                        <c:v>3.8635416666652009</c:v>
                      </c:pt>
                      <c:pt idx="13555">
                        <c:v>3.863784722219366</c:v>
                      </c:pt>
                      <c:pt idx="13556">
                        <c:v>3.864027777780807</c:v>
                      </c:pt>
                      <c:pt idx="13557">
                        <c:v>3.864270833334972</c:v>
                      </c:pt>
                      <c:pt idx="13558">
                        <c:v>3.864513888889137</c:v>
                      </c:pt>
                      <c:pt idx="13559">
                        <c:v>3.8647569444433021</c:v>
                      </c:pt>
                      <c:pt idx="13560">
                        <c:v>3.8649999999974671</c:v>
                      </c:pt>
                      <c:pt idx="13561">
                        <c:v>3.8652430555516322</c:v>
                      </c:pt>
                      <c:pt idx="13562">
                        <c:v>3.8654861111130732</c:v>
                      </c:pt>
                      <c:pt idx="13563">
                        <c:v>3.8657291666672382</c:v>
                      </c:pt>
                      <c:pt idx="13564">
                        <c:v>3.8659722222214032</c:v>
                      </c:pt>
                      <c:pt idx="13565">
                        <c:v>3.8662152777755683</c:v>
                      </c:pt>
                      <c:pt idx="13566">
                        <c:v>3.8664583333297333</c:v>
                      </c:pt>
                      <c:pt idx="13567">
                        <c:v>3.8667013888911743</c:v>
                      </c:pt>
                      <c:pt idx="13568">
                        <c:v>3.8669444444453394</c:v>
                      </c:pt>
                      <c:pt idx="13569">
                        <c:v>3.8671874999995044</c:v>
                      </c:pt>
                      <c:pt idx="13570">
                        <c:v>3.8674305555536694</c:v>
                      </c:pt>
                      <c:pt idx="13571">
                        <c:v>3.8676736111078345</c:v>
                      </c:pt>
                      <c:pt idx="13572">
                        <c:v>3.8679166666692755</c:v>
                      </c:pt>
                      <c:pt idx="13573">
                        <c:v>3.8681597222234405</c:v>
                      </c:pt>
                      <c:pt idx="13574">
                        <c:v>3.8684027777776056</c:v>
                      </c:pt>
                      <c:pt idx="13575">
                        <c:v>3.8686458333317706</c:v>
                      </c:pt>
                      <c:pt idx="13576">
                        <c:v>3.8688888888859356</c:v>
                      </c:pt>
                      <c:pt idx="13577">
                        <c:v>3.8691319444473766</c:v>
                      </c:pt>
                      <c:pt idx="13578">
                        <c:v>3.8693750000015417</c:v>
                      </c:pt>
                      <c:pt idx="13579">
                        <c:v>3.8696180555557067</c:v>
                      </c:pt>
                      <c:pt idx="13580">
                        <c:v>3.8698611111098717</c:v>
                      </c:pt>
                      <c:pt idx="13581">
                        <c:v>3.8701041666640368</c:v>
                      </c:pt>
                      <c:pt idx="13582">
                        <c:v>3.8703587962949815</c:v>
                      </c:pt>
                      <c:pt idx="13583">
                        <c:v>3.8706018518491465</c:v>
                      </c:pt>
                      <c:pt idx="13584">
                        <c:v>3.8708449074033116</c:v>
                      </c:pt>
                      <c:pt idx="13585">
                        <c:v>3.8710879629647525</c:v>
                      </c:pt>
                      <c:pt idx="13586">
                        <c:v>3.8713310185189176</c:v>
                      </c:pt>
                      <c:pt idx="13587">
                        <c:v>3.8715740740730826</c:v>
                      </c:pt>
                      <c:pt idx="13588">
                        <c:v>3.8718171296272477</c:v>
                      </c:pt>
                      <c:pt idx="13589">
                        <c:v>3.8720601851814127</c:v>
                      </c:pt>
                      <c:pt idx="13590">
                        <c:v>3.8723032407428537</c:v>
                      </c:pt>
                      <c:pt idx="13591">
                        <c:v>3.8725462962970187</c:v>
                      </c:pt>
                      <c:pt idx="13592">
                        <c:v>3.8727893518511838</c:v>
                      </c:pt>
                      <c:pt idx="13593">
                        <c:v>3.8730324074053488</c:v>
                      </c:pt>
                      <c:pt idx="13594">
                        <c:v>3.8732754629595139</c:v>
                      </c:pt>
                      <c:pt idx="13595">
                        <c:v>3.8735185185209549</c:v>
                      </c:pt>
                      <c:pt idx="13596">
                        <c:v>3.8737615740751199</c:v>
                      </c:pt>
                      <c:pt idx="13597">
                        <c:v>3.8740046296292849</c:v>
                      </c:pt>
                      <c:pt idx="13598">
                        <c:v>3.87424768518345</c:v>
                      </c:pt>
                      <c:pt idx="13599">
                        <c:v>3.874490740737615</c:v>
                      </c:pt>
                      <c:pt idx="13600">
                        <c:v>3.874733796299056</c:v>
                      </c:pt>
                      <c:pt idx="13601">
                        <c:v>3.874976851853221</c:v>
                      </c:pt>
                      <c:pt idx="13602">
                        <c:v>3.8752199074073861</c:v>
                      </c:pt>
                      <c:pt idx="13603">
                        <c:v>3.8754629629615511</c:v>
                      </c:pt>
                      <c:pt idx="13604">
                        <c:v>3.8757060185157162</c:v>
                      </c:pt>
                      <c:pt idx="13605">
                        <c:v>3.8759490740771572</c:v>
                      </c:pt>
                      <c:pt idx="13606">
                        <c:v>3.8761921296313222</c:v>
                      </c:pt>
                      <c:pt idx="13607">
                        <c:v>3.8764351851854872</c:v>
                      </c:pt>
                      <c:pt idx="13608">
                        <c:v>3.8766782407396523</c:v>
                      </c:pt>
                      <c:pt idx="13609">
                        <c:v>3.8769212962938173</c:v>
                      </c:pt>
                      <c:pt idx="13610">
                        <c:v>3.8771643518479824</c:v>
                      </c:pt>
                      <c:pt idx="13611">
                        <c:v>3.8774074074094234</c:v>
                      </c:pt>
                      <c:pt idx="13612">
                        <c:v>3.8776504629635884</c:v>
                      </c:pt>
                      <c:pt idx="13613">
                        <c:v>3.8778935185177534</c:v>
                      </c:pt>
                      <c:pt idx="13614">
                        <c:v>3.8781365740719185</c:v>
                      </c:pt>
                      <c:pt idx="13615">
                        <c:v>3.8783796296260835</c:v>
                      </c:pt>
                      <c:pt idx="13616">
                        <c:v>3.8786226851875245</c:v>
                      </c:pt>
                      <c:pt idx="13617">
                        <c:v>3.8788657407416895</c:v>
                      </c:pt>
                      <c:pt idx="13618">
                        <c:v>3.8791087962958546</c:v>
                      </c:pt>
                      <c:pt idx="13619">
                        <c:v>3.8793518518500196</c:v>
                      </c:pt>
                      <c:pt idx="13620">
                        <c:v>3.8795949074041847</c:v>
                      </c:pt>
                      <c:pt idx="13621">
                        <c:v>3.8798379629656257</c:v>
                      </c:pt>
                      <c:pt idx="13622">
                        <c:v>3.8800810185197907</c:v>
                      </c:pt>
                      <c:pt idx="13623">
                        <c:v>3.8803240740739557</c:v>
                      </c:pt>
                      <c:pt idx="13624">
                        <c:v>3.8805671296281208</c:v>
                      </c:pt>
                      <c:pt idx="13625">
                        <c:v>3.8808101851822858</c:v>
                      </c:pt>
                      <c:pt idx="13626">
                        <c:v>3.8810532407437268</c:v>
                      </c:pt>
                      <c:pt idx="13627">
                        <c:v>3.8812962962978919</c:v>
                      </c:pt>
                      <c:pt idx="13628">
                        <c:v>3.8815393518520569</c:v>
                      </c:pt>
                      <c:pt idx="13629">
                        <c:v>3.8817824074062219</c:v>
                      </c:pt>
                      <c:pt idx="13630">
                        <c:v>3.882025462960387</c:v>
                      </c:pt>
                      <c:pt idx="13631">
                        <c:v>3.8822800925913317</c:v>
                      </c:pt>
                      <c:pt idx="13632">
                        <c:v>3.8825231481454967</c:v>
                      </c:pt>
                      <c:pt idx="13633">
                        <c:v>3.8827662036996617</c:v>
                      </c:pt>
                      <c:pt idx="13634">
                        <c:v>3.8830092592611027</c:v>
                      </c:pt>
                      <c:pt idx="13635">
                        <c:v>3.8832523148152678</c:v>
                      </c:pt>
                      <c:pt idx="13636">
                        <c:v>3.8834953703694328</c:v>
                      </c:pt>
                      <c:pt idx="13637">
                        <c:v>3.8837384259235979</c:v>
                      </c:pt>
                      <c:pt idx="13638">
                        <c:v>3.8839814814777629</c:v>
                      </c:pt>
                      <c:pt idx="13639">
                        <c:v>3.8842245370392039</c:v>
                      </c:pt>
                      <c:pt idx="13640">
                        <c:v>3.8844675925933689</c:v>
                      </c:pt>
                      <c:pt idx="13641">
                        <c:v>3.884710648147534</c:v>
                      </c:pt>
                      <c:pt idx="13642">
                        <c:v>3.884953703701699</c:v>
                      </c:pt>
                      <c:pt idx="13643">
                        <c:v>3.8851967592558641</c:v>
                      </c:pt>
                      <c:pt idx="13644">
                        <c:v>3.885439814817305</c:v>
                      </c:pt>
                      <c:pt idx="13645">
                        <c:v>3.8856828703714701</c:v>
                      </c:pt>
                      <c:pt idx="13646">
                        <c:v>3.8859259259256351</c:v>
                      </c:pt>
                      <c:pt idx="13647">
                        <c:v>3.8861689814798002</c:v>
                      </c:pt>
                      <c:pt idx="13648">
                        <c:v>3.8864120370339652</c:v>
                      </c:pt>
                      <c:pt idx="13649">
                        <c:v>3.8866550925954062</c:v>
                      </c:pt>
                      <c:pt idx="13650">
                        <c:v>3.8868981481495712</c:v>
                      </c:pt>
                      <c:pt idx="13651">
                        <c:v>3.8871412037037363</c:v>
                      </c:pt>
                      <c:pt idx="13652">
                        <c:v>3.8873842592579013</c:v>
                      </c:pt>
                      <c:pt idx="13653">
                        <c:v>3.8876273148120664</c:v>
                      </c:pt>
                      <c:pt idx="13654">
                        <c:v>3.8878703703735074</c:v>
                      </c:pt>
                      <c:pt idx="13655">
                        <c:v>3.8881134259276724</c:v>
                      </c:pt>
                      <c:pt idx="13656">
                        <c:v>3.8883564814818374</c:v>
                      </c:pt>
                      <c:pt idx="13657">
                        <c:v>3.8885995370360025</c:v>
                      </c:pt>
                      <c:pt idx="13658">
                        <c:v>3.8888425925901675</c:v>
                      </c:pt>
                      <c:pt idx="13659">
                        <c:v>3.8890856481443326</c:v>
                      </c:pt>
                      <c:pt idx="13660">
                        <c:v>3.8893287037057735</c:v>
                      </c:pt>
                      <c:pt idx="13661">
                        <c:v>3.8895717592599386</c:v>
                      </c:pt>
                      <c:pt idx="13662">
                        <c:v>3.8898148148141036</c:v>
                      </c:pt>
                      <c:pt idx="13663">
                        <c:v>3.8900578703682687</c:v>
                      </c:pt>
                      <c:pt idx="13664">
                        <c:v>3.8903009259224337</c:v>
                      </c:pt>
                      <c:pt idx="13665">
                        <c:v>3.8905439814838747</c:v>
                      </c:pt>
                      <c:pt idx="13666">
                        <c:v>3.8907870370380397</c:v>
                      </c:pt>
                      <c:pt idx="13667">
                        <c:v>3.8910300925922048</c:v>
                      </c:pt>
                      <c:pt idx="13668">
                        <c:v>3.8912731481463698</c:v>
                      </c:pt>
                      <c:pt idx="13669">
                        <c:v>3.8915162037005349</c:v>
                      </c:pt>
                      <c:pt idx="13670">
                        <c:v>3.8917592592619759</c:v>
                      </c:pt>
                      <c:pt idx="13671">
                        <c:v>3.8920023148161409</c:v>
                      </c:pt>
                      <c:pt idx="13672">
                        <c:v>3.8922453703703059</c:v>
                      </c:pt>
                      <c:pt idx="13673">
                        <c:v>3.892488425924471</c:v>
                      </c:pt>
                      <c:pt idx="13674">
                        <c:v>3.892731481478636</c:v>
                      </c:pt>
                      <c:pt idx="13675">
                        <c:v>3.892974537040077</c:v>
                      </c:pt>
                      <c:pt idx="13676">
                        <c:v>3.893217592594242</c:v>
                      </c:pt>
                      <c:pt idx="13677">
                        <c:v>3.8934606481484071</c:v>
                      </c:pt>
                      <c:pt idx="13678">
                        <c:v>3.8937037037025721</c:v>
                      </c:pt>
                      <c:pt idx="13679">
                        <c:v>3.8939583333335168</c:v>
                      </c:pt>
                      <c:pt idx="13680">
                        <c:v>3.8942013888876819</c:v>
                      </c:pt>
                      <c:pt idx="13681">
                        <c:v>3.8944444444418469</c:v>
                      </c:pt>
                      <c:pt idx="13682">
                        <c:v>3.8946874999960119</c:v>
                      </c:pt>
                      <c:pt idx="13683">
                        <c:v>3.8949305555574529</c:v>
                      </c:pt>
                      <c:pt idx="13684">
                        <c:v>3.895173611111618</c:v>
                      </c:pt>
                      <c:pt idx="13685">
                        <c:v>3.895416666665783</c:v>
                      </c:pt>
                      <c:pt idx="13686">
                        <c:v>3.8956597222199481</c:v>
                      </c:pt>
                      <c:pt idx="13687">
                        <c:v>3.8959027777741131</c:v>
                      </c:pt>
                      <c:pt idx="13688">
                        <c:v>3.8961458333355541</c:v>
                      </c:pt>
                      <c:pt idx="13689">
                        <c:v>3.8963888888897191</c:v>
                      </c:pt>
                      <c:pt idx="13690">
                        <c:v>3.8966319444438842</c:v>
                      </c:pt>
                      <c:pt idx="13691">
                        <c:v>3.8968749999980492</c:v>
                      </c:pt>
                      <c:pt idx="13692">
                        <c:v>3.8971180555522142</c:v>
                      </c:pt>
                      <c:pt idx="13693">
                        <c:v>3.8973611111136552</c:v>
                      </c:pt>
                      <c:pt idx="13694">
                        <c:v>3.8976041666678203</c:v>
                      </c:pt>
                      <c:pt idx="13695">
                        <c:v>3.8978472222219853</c:v>
                      </c:pt>
                      <c:pt idx="13696">
                        <c:v>3.8980902777761504</c:v>
                      </c:pt>
                      <c:pt idx="13697">
                        <c:v>3.8983333333303154</c:v>
                      </c:pt>
                      <c:pt idx="13698">
                        <c:v>3.8985763888917564</c:v>
                      </c:pt>
                      <c:pt idx="13699">
                        <c:v>3.8988194444459214</c:v>
                      </c:pt>
                      <c:pt idx="13700">
                        <c:v>3.8990625000000865</c:v>
                      </c:pt>
                      <c:pt idx="13701">
                        <c:v>3.8993055555542515</c:v>
                      </c:pt>
                      <c:pt idx="13702">
                        <c:v>3.8995486111084166</c:v>
                      </c:pt>
                      <c:pt idx="13703">
                        <c:v>3.8997916666625816</c:v>
                      </c:pt>
                      <c:pt idx="13704">
                        <c:v>3.9000347222240226</c:v>
                      </c:pt>
                      <c:pt idx="13705">
                        <c:v>3.9002777777781876</c:v>
                      </c:pt>
                      <c:pt idx="13706">
                        <c:v>3.9005208333323527</c:v>
                      </c:pt>
                      <c:pt idx="13707">
                        <c:v>3.9007638888865177</c:v>
                      </c:pt>
                      <c:pt idx="13708">
                        <c:v>3.9010069444406827</c:v>
                      </c:pt>
                      <c:pt idx="13709">
                        <c:v>3.9012500000021237</c:v>
                      </c:pt>
                      <c:pt idx="13710">
                        <c:v>3.9014930555562888</c:v>
                      </c:pt>
                      <c:pt idx="13711">
                        <c:v>3.9017361111104538</c:v>
                      </c:pt>
                      <c:pt idx="13712">
                        <c:v>3.9019791666646189</c:v>
                      </c:pt>
                      <c:pt idx="13713">
                        <c:v>3.9022222222187839</c:v>
                      </c:pt>
                      <c:pt idx="13714">
                        <c:v>3.9024652777802249</c:v>
                      </c:pt>
                      <c:pt idx="13715">
                        <c:v>3.9027083333343899</c:v>
                      </c:pt>
                      <c:pt idx="13716">
                        <c:v>3.902951388888555</c:v>
                      </c:pt>
                      <c:pt idx="13717">
                        <c:v>3.90319444444272</c:v>
                      </c:pt>
                      <c:pt idx="13718">
                        <c:v>3.9034374999968851</c:v>
                      </c:pt>
                      <c:pt idx="13719">
                        <c:v>3.903680555558326</c:v>
                      </c:pt>
                      <c:pt idx="13720">
                        <c:v>3.9039236111124911</c:v>
                      </c:pt>
                      <c:pt idx="13721">
                        <c:v>3.9041666666666561</c:v>
                      </c:pt>
                      <c:pt idx="13722">
                        <c:v>3.9044097222208212</c:v>
                      </c:pt>
                      <c:pt idx="13723">
                        <c:v>3.9046527777749862</c:v>
                      </c:pt>
                      <c:pt idx="13724">
                        <c:v>3.9048958333364272</c:v>
                      </c:pt>
                      <c:pt idx="13725">
                        <c:v>3.9051388888905922</c:v>
                      </c:pt>
                      <c:pt idx="13726">
                        <c:v>3.9053819444447573</c:v>
                      </c:pt>
                      <c:pt idx="13727">
                        <c:v>3.9056249999989223</c:v>
                      </c:pt>
                      <c:pt idx="13728">
                        <c:v>3.905879629629867</c:v>
                      </c:pt>
                      <c:pt idx="13729">
                        <c:v>3.9061226851840321</c:v>
                      </c:pt>
                      <c:pt idx="13730">
                        <c:v>3.9063657407381971</c:v>
                      </c:pt>
                      <c:pt idx="13731">
                        <c:v>3.9066087962923621</c:v>
                      </c:pt>
                      <c:pt idx="13732">
                        <c:v>3.9068518518538031</c:v>
                      </c:pt>
                      <c:pt idx="13733">
                        <c:v>3.9070949074079682</c:v>
                      </c:pt>
                      <c:pt idx="13734">
                        <c:v>3.9073379629621332</c:v>
                      </c:pt>
                      <c:pt idx="13735">
                        <c:v>3.9075810185162982</c:v>
                      </c:pt>
                      <c:pt idx="13736">
                        <c:v>3.9078240740704633</c:v>
                      </c:pt>
                      <c:pt idx="13737">
                        <c:v>3.9080671296319043</c:v>
                      </c:pt>
                      <c:pt idx="13738">
                        <c:v>3.9083101851860693</c:v>
                      </c:pt>
                      <c:pt idx="13739">
                        <c:v>3.9085532407402344</c:v>
                      </c:pt>
                      <c:pt idx="13740">
                        <c:v>3.9087962962943994</c:v>
                      </c:pt>
                      <c:pt idx="13741">
                        <c:v>3.9090393518485644</c:v>
                      </c:pt>
                      <c:pt idx="13742">
                        <c:v>3.9092824074100054</c:v>
                      </c:pt>
                      <c:pt idx="13743">
                        <c:v>3.9095254629641705</c:v>
                      </c:pt>
                      <c:pt idx="13744">
                        <c:v>3.9097685185183355</c:v>
                      </c:pt>
                      <c:pt idx="13745">
                        <c:v>3.9100115740725006</c:v>
                      </c:pt>
                      <c:pt idx="13746">
                        <c:v>3.9102546296266656</c:v>
                      </c:pt>
                      <c:pt idx="13747">
                        <c:v>3.9104976851881066</c:v>
                      </c:pt>
                      <c:pt idx="13748">
                        <c:v>3.9107407407422716</c:v>
                      </c:pt>
                      <c:pt idx="13749">
                        <c:v>3.9109837962964367</c:v>
                      </c:pt>
                      <c:pt idx="13750">
                        <c:v>3.9112268518506017</c:v>
                      </c:pt>
                      <c:pt idx="13751">
                        <c:v>3.9114699074047667</c:v>
                      </c:pt>
                      <c:pt idx="13752">
                        <c:v>3.9117129629589318</c:v>
                      </c:pt>
                      <c:pt idx="13753">
                        <c:v>3.9119560185203728</c:v>
                      </c:pt>
                      <c:pt idx="13754">
                        <c:v>3.9121990740745378</c:v>
                      </c:pt>
                      <c:pt idx="13755">
                        <c:v>3.9124421296287029</c:v>
                      </c:pt>
                      <c:pt idx="13756">
                        <c:v>3.9126851851828679</c:v>
                      </c:pt>
                      <c:pt idx="13757">
                        <c:v>3.9129282407370329</c:v>
                      </c:pt>
                      <c:pt idx="13758">
                        <c:v>3.9131712962984739</c:v>
                      </c:pt>
                      <c:pt idx="13759">
                        <c:v>3.913414351852639</c:v>
                      </c:pt>
                      <c:pt idx="13760">
                        <c:v>3.913657407406804</c:v>
                      </c:pt>
                      <c:pt idx="13761">
                        <c:v>3.9139004629609691</c:v>
                      </c:pt>
                      <c:pt idx="13762">
                        <c:v>3.9141435185151341</c:v>
                      </c:pt>
                      <c:pt idx="13763">
                        <c:v>3.9143865740765751</c:v>
                      </c:pt>
                      <c:pt idx="13764">
                        <c:v>3.9146296296307401</c:v>
                      </c:pt>
                      <c:pt idx="13765">
                        <c:v>3.9148726851849052</c:v>
                      </c:pt>
                      <c:pt idx="13766">
                        <c:v>3.9151157407390702</c:v>
                      </c:pt>
                      <c:pt idx="13767">
                        <c:v>3.9153587962932352</c:v>
                      </c:pt>
                      <c:pt idx="13768">
                        <c:v>3.9156018518546762</c:v>
                      </c:pt>
                      <c:pt idx="13769">
                        <c:v>3.9158449074088413</c:v>
                      </c:pt>
                      <c:pt idx="13770">
                        <c:v>3.9160879629630063</c:v>
                      </c:pt>
                      <c:pt idx="13771">
                        <c:v>3.9163310185171714</c:v>
                      </c:pt>
                      <c:pt idx="13772">
                        <c:v>3.9165740740713364</c:v>
                      </c:pt>
                      <c:pt idx="13773">
                        <c:v>3.9168171296255014</c:v>
                      </c:pt>
                      <c:pt idx="13774">
                        <c:v>3.9170601851869424</c:v>
                      </c:pt>
                      <c:pt idx="13775">
                        <c:v>3.9173032407411075</c:v>
                      </c:pt>
                      <c:pt idx="13776">
                        <c:v>3.9175578703720522</c:v>
                      </c:pt>
                      <c:pt idx="13777">
                        <c:v>3.9178009259262172</c:v>
                      </c:pt>
                      <c:pt idx="13778">
                        <c:v>3.9180439814803822</c:v>
                      </c:pt>
                      <c:pt idx="13779">
                        <c:v>3.9182870370345473</c:v>
                      </c:pt>
                      <c:pt idx="13780">
                        <c:v>3.9185300925887123</c:v>
                      </c:pt>
                      <c:pt idx="13781">
                        <c:v>3.9187731481501533</c:v>
                      </c:pt>
                      <c:pt idx="13782">
                        <c:v>3.9190162037043184</c:v>
                      </c:pt>
                      <c:pt idx="13783">
                        <c:v>3.9192592592584834</c:v>
                      </c:pt>
                      <c:pt idx="13784">
                        <c:v>3.9195023148126484</c:v>
                      </c:pt>
                      <c:pt idx="13785">
                        <c:v>3.9197453703668135</c:v>
                      </c:pt>
                      <c:pt idx="13786">
                        <c:v>3.9199884259282545</c:v>
                      </c:pt>
                      <c:pt idx="13787">
                        <c:v>3.9202314814824195</c:v>
                      </c:pt>
                      <c:pt idx="13788">
                        <c:v>3.9204745370365846</c:v>
                      </c:pt>
                      <c:pt idx="13789">
                        <c:v>3.9207175925907496</c:v>
                      </c:pt>
                      <c:pt idx="13790">
                        <c:v>3.9209606481449146</c:v>
                      </c:pt>
                      <c:pt idx="13791">
                        <c:v>3.9212037037063556</c:v>
                      </c:pt>
                      <c:pt idx="13792">
                        <c:v>3.9214467592605207</c:v>
                      </c:pt>
                      <c:pt idx="13793">
                        <c:v>3.9216898148146857</c:v>
                      </c:pt>
                      <c:pt idx="13794">
                        <c:v>3.9219328703688507</c:v>
                      </c:pt>
                      <c:pt idx="13795">
                        <c:v>3.9221759259230158</c:v>
                      </c:pt>
                      <c:pt idx="13796">
                        <c:v>3.9224189814844568</c:v>
                      </c:pt>
                      <c:pt idx="13797">
                        <c:v>3.9226620370386218</c:v>
                      </c:pt>
                      <c:pt idx="13798">
                        <c:v>3.9229050925927869</c:v>
                      </c:pt>
                      <c:pt idx="13799">
                        <c:v>3.9231481481469519</c:v>
                      </c:pt>
                      <c:pt idx="13800">
                        <c:v>3.9233912037011169</c:v>
                      </c:pt>
                      <c:pt idx="13801">
                        <c:v>3.923634259255282</c:v>
                      </c:pt>
                      <c:pt idx="13802">
                        <c:v>3.923877314816723</c:v>
                      </c:pt>
                      <c:pt idx="13803">
                        <c:v>3.924120370370888</c:v>
                      </c:pt>
                      <c:pt idx="13804">
                        <c:v>3.9243634259250531</c:v>
                      </c:pt>
                      <c:pt idx="13805">
                        <c:v>3.9246064814792181</c:v>
                      </c:pt>
                      <c:pt idx="13806">
                        <c:v>3.9248495370333831</c:v>
                      </c:pt>
                      <c:pt idx="13807">
                        <c:v>3.9250925925948241</c:v>
                      </c:pt>
                      <c:pt idx="13808">
                        <c:v>3.9253356481489892</c:v>
                      </c:pt>
                      <c:pt idx="13809">
                        <c:v>3.9255787037031542</c:v>
                      </c:pt>
                      <c:pt idx="13810">
                        <c:v>3.9258217592573192</c:v>
                      </c:pt>
                      <c:pt idx="13811">
                        <c:v>3.9260648148114843</c:v>
                      </c:pt>
                      <c:pt idx="13812">
                        <c:v>3.9263078703729253</c:v>
                      </c:pt>
                      <c:pt idx="13813">
                        <c:v>3.9265509259270903</c:v>
                      </c:pt>
                      <c:pt idx="13814">
                        <c:v>3.9267939814812554</c:v>
                      </c:pt>
                      <c:pt idx="13815">
                        <c:v>3.9270370370354204</c:v>
                      </c:pt>
                      <c:pt idx="13816">
                        <c:v>3.9272800925895854</c:v>
                      </c:pt>
                      <c:pt idx="13817">
                        <c:v>3.9275231481510264</c:v>
                      </c:pt>
                      <c:pt idx="13818">
                        <c:v>3.9277662037051915</c:v>
                      </c:pt>
                      <c:pt idx="13819">
                        <c:v>3.9280092592593565</c:v>
                      </c:pt>
                      <c:pt idx="13820">
                        <c:v>3.9282523148135216</c:v>
                      </c:pt>
                      <c:pt idx="13821">
                        <c:v>3.9284953703676866</c:v>
                      </c:pt>
                      <c:pt idx="13822">
                        <c:v>3.9287384259218516</c:v>
                      </c:pt>
                      <c:pt idx="13823">
                        <c:v>3.9289814814832926</c:v>
                      </c:pt>
                      <c:pt idx="13824">
                        <c:v>3.9292361111142373</c:v>
                      </c:pt>
                      <c:pt idx="13825">
                        <c:v>3.9294791666684024</c:v>
                      </c:pt>
                      <c:pt idx="13826">
                        <c:v>3.9297222222225674</c:v>
                      </c:pt>
                      <c:pt idx="13827">
                        <c:v>3.9299652777767324</c:v>
                      </c:pt>
                      <c:pt idx="13828">
                        <c:v>3.9302083333308975</c:v>
                      </c:pt>
                      <c:pt idx="13829">
                        <c:v>3.9304513888850625</c:v>
                      </c:pt>
                      <c:pt idx="13830">
                        <c:v>3.9306944444465035</c:v>
                      </c:pt>
                      <c:pt idx="13831">
                        <c:v>3.9309375000006685</c:v>
                      </c:pt>
                      <c:pt idx="13832">
                        <c:v>3.9311805555548336</c:v>
                      </c:pt>
                      <c:pt idx="13833">
                        <c:v>3.9314236111089986</c:v>
                      </c:pt>
                      <c:pt idx="13834">
                        <c:v>3.9316666666631637</c:v>
                      </c:pt>
                      <c:pt idx="13835">
                        <c:v>3.9319097222246047</c:v>
                      </c:pt>
                      <c:pt idx="13836">
                        <c:v>3.9321527777787697</c:v>
                      </c:pt>
                      <c:pt idx="13837">
                        <c:v>3.9323958333329347</c:v>
                      </c:pt>
                      <c:pt idx="13838">
                        <c:v>3.9326388888870998</c:v>
                      </c:pt>
                      <c:pt idx="13839">
                        <c:v>3.9328819444412648</c:v>
                      </c:pt>
                      <c:pt idx="13840">
                        <c:v>3.9331250000027058</c:v>
                      </c:pt>
                      <c:pt idx="13841">
                        <c:v>3.9333680555568709</c:v>
                      </c:pt>
                      <c:pt idx="13842">
                        <c:v>3.9336111111110359</c:v>
                      </c:pt>
                      <c:pt idx="13843">
                        <c:v>3.9338541666652009</c:v>
                      </c:pt>
                      <c:pt idx="13844">
                        <c:v>3.934097222219366</c:v>
                      </c:pt>
                      <c:pt idx="13845">
                        <c:v>3.934340277780807</c:v>
                      </c:pt>
                      <c:pt idx="13846">
                        <c:v>3.934583333334972</c:v>
                      </c:pt>
                      <c:pt idx="13847">
                        <c:v>3.934826388889137</c:v>
                      </c:pt>
                      <c:pt idx="13848">
                        <c:v>3.9350694444433021</c:v>
                      </c:pt>
                      <c:pt idx="13849">
                        <c:v>3.9353124999974671</c:v>
                      </c:pt>
                      <c:pt idx="13850">
                        <c:v>3.9355555555516322</c:v>
                      </c:pt>
                      <c:pt idx="13851">
                        <c:v>3.9357986111130732</c:v>
                      </c:pt>
                      <c:pt idx="13852">
                        <c:v>3.9360416666672382</c:v>
                      </c:pt>
                      <c:pt idx="13853">
                        <c:v>3.9362847222214032</c:v>
                      </c:pt>
                      <c:pt idx="13854">
                        <c:v>3.9365277777755683</c:v>
                      </c:pt>
                      <c:pt idx="13855">
                        <c:v>3.9367708333297333</c:v>
                      </c:pt>
                      <c:pt idx="13856">
                        <c:v>3.9370138888911743</c:v>
                      </c:pt>
                      <c:pt idx="13857">
                        <c:v>3.9372569444453394</c:v>
                      </c:pt>
                      <c:pt idx="13858">
                        <c:v>3.9374999999995044</c:v>
                      </c:pt>
                      <c:pt idx="13859">
                        <c:v>3.9377430555536694</c:v>
                      </c:pt>
                      <c:pt idx="13860">
                        <c:v>3.9379861111078345</c:v>
                      </c:pt>
                      <c:pt idx="13861">
                        <c:v>3.9382291666692755</c:v>
                      </c:pt>
                      <c:pt idx="13862">
                        <c:v>3.9384722222234405</c:v>
                      </c:pt>
                      <c:pt idx="13863">
                        <c:v>3.9387152777776056</c:v>
                      </c:pt>
                      <c:pt idx="13864">
                        <c:v>3.9389583333317706</c:v>
                      </c:pt>
                      <c:pt idx="13865">
                        <c:v>3.9392013888859356</c:v>
                      </c:pt>
                      <c:pt idx="13866">
                        <c:v>3.9394444444473766</c:v>
                      </c:pt>
                      <c:pt idx="13867">
                        <c:v>3.9396875000015417</c:v>
                      </c:pt>
                      <c:pt idx="13868">
                        <c:v>3.9399305555557067</c:v>
                      </c:pt>
                      <c:pt idx="13869">
                        <c:v>3.9401736111098717</c:v>
                      </c:pt>
                      <c:pt idx="13870">
                        <c:v>3.9404166666640368</c:v>
                      </c:pt>
                      <c:pt idx="13871">
                        <c:v>3.9406597222182018</c:v>
                      </c:pt>
                      <c:pt idx="13872">
                        <c:v>3.9409027777796428</c:v>
                      </c:pt>
                      <c:pt idx="13873">
                        <c:v>3.9411574074033116</c:v>
                      </c:pt>
                      <c:pt idx="13874">
                        <c:v>3.9414004629647525</c:v>
                      </c:pt>
                      <c:pt idx="13875">
                        <c:v>3.9416435185189176</c:v>
                      </c:pt>
                      <c:pt idx="13876">
                        <c:v>3.9418865740730826</c:v>
                      </c:pt>
                      <c:pt idx="13877">
                        <c:v>3.9421296296272477</c:v>
                      </c:pt>
                      <c:pt idx="13878">
                        <c:v>3.9423726851814127</c:v>
                      </c:pt>
                      <c:pt idx="13879">
                        <c:v>3.9426157407428537</c:v>
                      </c:pt>
                      <c:pt idx="13880">
                        <c:v>3.9428587962970187</c:v>
                      </c:pt>
                      <c:pt idx="13881">
                        <c:v>3.9431018518511838</c:v>
                      </c:pt>
                      <c:pt idx="13882">
                        <c:v>3.9433449074053488</c:v>
                      </c:pt>
                      <c:pt idx="13883">
                        <c:v>3.9435879629595139</c:v>
                      </c:pt>
                      <c:pt idx="13884">
                        <c:v>3.9438310185209549</c:v>
                      </c:pt>
                      <c:pt idx="13885">
                        <c:v>3.9440740740751199</c:v>
                      </c:pt>
                      <c:pt idx="13886">
                        <c:v>3.9443171296292849</c:v>
                      </c:pt>
                      <c:pt idx="13887">
                        <c:v>3.94456018518345</c:v>
                      </c:pt>
                      <c:pt idx="13888">
                        <c:v>3.944803240737615</c:v>
                      </c:pt>
                      <c:pt idx="13889">
                        <c:v>3.945046296299056</c:v>
                      </c:pt>
                      <c:pt idx="13890">
                        <c:v>3.945289351853221</c:v>
                      </c:pt>
                      <c:pt idx="13891">
                        <c:v>3.9455324074073861</c:v>
                      </c:pt>
                      <c:pt idx="13892">
                        <c:v>3.9457754629615511</c:v>
                      </c:pt>
                      <c:pt idx="13893">
                        <c:v>3.9460185185157162</c:v>
                      </c:pt>
                      <c:pt idx="13894">
                        <c:v>3.9462615740771572</c:v>
                      </c:pt>
                      <c:pt idx="13895">
                        <c:v>3.9465046296313222</c:v>
                      </c:pt>
                      <c:pt idx="13896">
                        <c:v>3.9467476851854872</c:v>
                      </c:pt>
                      <c:pt idx="13897">
                        <c:v>3.9469907407396523</c:v>
                      </c:pt>
                      <c:pt idx="13898">
                        <c:v>3.9472337962938173</c:v>
                      </c:pt>
                      <c:pt idx="13899">
                        <c:v>3.9474768518479824</c:v>
                      </c:pt>
                      <c:pt idx="13900">
                        <c:v>3.9477199074094234</c:v>
                      </c:pt>
                      <c:pt idx="13901">
                        <c:v>3.9479629629635884</c:v>
                      </c:pt>
                      <c:pt idx="13902">
                        <c:v>3.9482060185177534</c:v>
                      </c:pt>
                      <c:pt idx="13903">
                        <c:v>3.9484490740719185</c:v>
                      </c:pt>
                      <c:pt idx="13904">
                        <c:v>3.9486921296260835</c:v>
                      </c:pt>
                      <c:pt idx="13905">
                        <c:v>3.9489351851875245</c:v>
                      </c:pt>
                      <c:pt idx="13906">
                        <c:v>3.9491782407416895</c:v>
                      </c:pt>
                      <c:pt idx="13907">
                        <c:v>3.9494212962958546</c:v>
                      </c:pt>
                      <c:pt idx="13908">
                        <c:v>3.9496643518500196</c:v>
                      </c:pt>
                      <c:pt idx="13909">
                        <c:v>3.9499074074041847</c:v>
                      </c:pt>
                      <c:pt idx="13910">
                        <c:v>3.9501504629656257</c:v>
                      </c:pt>
                      <c:pt idx="13911">
                        <c:v>3.9503935185197907</c:v>
                      </c:pt>
                      <c:pt idx="13912">
                        <c:v>3.9506365740739557</c:v>
                      </c:pt>
                      <c:pt idx="13913">
                        <c:v>3.9508796296281208</c:v>
                      </c:pt>
                      <c:pt idx="13914">
                        <c:v>3.9511226851822858</c:v>
                      </c:pt>
                      <c:pt idx="13915">
                        <c:v>3.9513657407437268</c:v>
                      </c:pt>
                      <c:pt idx="13916">
                        <c:v>3.9516087962978919</c:v>
                      </c:pt>
                      <c:pt idx="13917">
                        <c:v>3.9518518518520569</c:v>
                      </c:pt>
                      <c:pt idx="13918">
                        <c:v>3.9520949074062219</c:v>
                      </c:pt>
                      <c:pt idx="13919">
                        <c:v>3.952337962960387</c:v>
                      </c:pt>
                      <c:pt idx="13920">
                        <c:v>3.952581018514552</c:v>
                      </c:pt>
                      <c:pt idx="13921">
                        <c:v>3.9528356481454967</c:v>
                      </c:pt>
                      <c:pt idx="13922">
                        <c:v>3.9530787036996617</c:v>
                      </c:pt>
                      <c:pt idx="13923">
                        <c:v>3.9533217592611027</c:v>
                      </c:pt>
                      <c:pt idx="13924">
                        <c:v>3.9535648148152678</c:v>
                      </c:pt>
                      <c:pt idx="13925">
                        <c:v>3.9538078703694328</c:v>
                      </c:pt>
                      <c:pt idx="13926">
                        <c:v>3.9540509259235979</c:v>
                      </c:pt>
                      <c:pt idx="13927">
                        <c:v>3.9542939814777629</c:v>
                      </c:pt>
                      <c:pt idx="13928">
                        <c:v>3.9545370370392039</c:v>
                      </c:pt>
                      <c:pt idx="13929">
                        <c:v>3.9547800925933689</c:v>
                      </c:pt>
                      <c:pt idx="13930">
                        <c:v>3.955023148147534</c:v>
                      </c:pt>
                      <c:pt idx="13931">
                        <c:v>3.955266203701699</c:v>
                      </c:pt>
                      <c:pt idx="13932">
                        <c:v>3.9555092592558641</c:v>
                      </c:pt>
                      <c:pt idx="13933">
                        <c:v>3.955752314817305</c:v>
                      </c:pt>
                      <c:pt idx="13934">
                        <c:v>3.9559953703714701</c:v>
                      </c:pt>
                      <c:pt idx="13935">
                        <c:v>3.9562384259256351</c:v>
                      </c:pt>
                      <c:pt idx="13936">
                        <c:v>3.9564814814798002</c:v>
                      </c:pt>
                      <c:pt idx="13937">
                        <c:v>3.9567245370339652</c:v>
                      </c:pt>
                      <c:pt idx="13938">
                        <c:v>3.9569675925954062</c:v>
                      </c:pt>
                      <c:pt idx="13939">
                        <c:v>3.9572106481495712</c:v>
                      </c:pt>
                      <c:pt idx="13940">
                        <c:v>3.9574537037037363</c:v>
                      </c:pt>
                      <c:pt idx="13941">
                        <c:v>3.9576967592579013</c:v>
                      </c:pt>
                      <c:pt idx="13942">
                        <c:v>3.9579398148120664</c:v>
                      </c:pt>
                      <c:pt idx="13943">
                        <c:v>3.9581828703735074</c:v>
                      </c:pt>
                      <c:pt idx="13944">
                        <c:v>3.9584259259276724</c:v>
                      </c:pt>
                      <c:pt idx="13945">
                        <c:v>3.9586689814818374</c:v>
                      </c:pt>
                      <c:pt idx="13946">
                        <c:v>3.9589120370360025</c:v>
                      </c:pt>
                      <c:pt idx="13947">
                        <c:v>3.9591550925901675</c:v>
                      </c:pt>
                      <c:pt idx="13948">
                        <c:v>3.9593981481443326</c:v>
                      </c:pt>
                      <c:pt idx="13949">
                        <c:v>3.9596412037057735</c:v>
                      </c:pt>
                      <c:pt idx="13950">
                        <c:v>3.9598842592599386</c:v>
                      </c:pt>
                      <c:pt idx="13951">
                        <c:v>3.9601273148141036</c:v>
                      </c:pt>
                      <c:pt idx="13952">
                        <c:v>3.9603703703682687</c:v>
                      </c:pt>
                      <c:pt idx="13953">
                        <c:v>3.9606134259224337</c:v>
                      </c:pt>
                      <c:pt idx="13954">
                        <c:v>3.9608564814838747</c:v>
                      </c:pt>
                      <c:pt idx="13955">
                        <c:v>3.9610995370380397</c:v>
                      </c:pt>
                      <c:pt idx="13956">
                        <c:v>3.9613425925922048</c:v>
                      </c:pt>
                      <c:pt idx="13957">
                        <c:v>3.9615856481463698</c:v>
                      </c:pt>
                      <c:pt idx="13958">
                        <c:v>3.9618287037005349</c:v>
                      </c:pt>
                      <c:pt idx="13959">
                        <c:v>3.9620717592619759</c:v>
                      </c:pt>
                      <c:pt idx="13960">
                        <c:v>3.9623148148161409</c:v>
                      </c:pt>
                      <c:pt idx="13961">
                        <c:v>3.9625578703703059</c:v>
                      </c:pt>
                      <c:pt idx="13962">
                        <c:v>3.962800925924471</c:v>
                      </c:pt>
                      <c:pt idx="13963">
                        <c:v>3.963043981478636</c:v>
                      </c:pt>
                      <c:pt idx="13964">
                        <c:v>3.963287037040077</c:v>
                      </c:pt>
                      <c:pt idx="13965">
                        <c:v>3.963530092594242</c:v>
                      </c:pt>
                      <c:pt idx="13966">
                        <c:v>3.9637731481484071</c:v>
                      </c:pt>
                      <c:pt idx="13967">
                        <c:v>3.9640162037025721</c:v>
                      </c:pt>
                      <c:pt idx="13968">
                        <c:v>3.9642592592567372</c:v>
                      </c:pt>
                      <c:pt idx="13969">
                        <c:v>3.9645138888876819</c:v>
                      </c:pt>
                      <c:pt idx="13970">
                        <c:v>3.9647569444418469</c:v>
                      </c:pt>
                      <c:pt idx="13971">
                        <c:v>3.9649999999960119</c:v>
                      </c:pt>
                      <c:pt idx="13972">
                        <c:v>3.9652430555574529</c:v>
                      </c:pt>
                      <c:pt idx="13973">
                        <c:v>3.965486111111618</c:v>
                      </c:pt>
                      <c:pt idx="13974">
                        <c:v>3.965729166665783</c:v>
                      </c:pt>
                      <c:pt idx="13975">
                        <c:v>3.9659722222199481</c:v>
                      </c:pt>
                      <c:pt idx="13976">
                        <c:v>3.9662152777741131</c:v>
                      </c:pt>
                      <c:pt idx="13977">
                        <c:v>3.9664583333355541</c:v>
                      </c:pt>
                      <c:pt idx="13978">
                        <c:v>3.9667013888897191</c:v>
                      </c:pt>
                      <c:pt idx="13979">
                        <c:v>3.9669444444438842</c:v>
                      </c:pt>
                      <c:pt idx="13980">
                        <c:v>3.9671874999980492</c:v>
                      </c:pt>
                      <c:pt idx="13981">
                        <c:v>3.9674305555522142</c:v>
                      </c:pt>
                      <c:pt idx="13982">
                        <c:v>3.9676736111136552</c:v>
                      </c:pt>
                      <c:pt idx="13983">
                        <c:v>3.9679166666678203</c:v>
                      </c:pt>
                      <c:pt idx="13984">
                        <c:v>3.9681597222219853</c:v>
                      </c:pt>
                      <c:pt idx="13985">
                        <c:v>3.9684027777761504</c:v>
                      </c:pt>
                      <c:pt idx="13986">
                        <c:v>3.9686458333303154</c:v>
                      </c:pt>
                      <c:pt idx="13987">
                        <c:v>3.9688888888917564</c:v>
                      </c:pt>
                      <c:pt idx="13988">
                        <c:v>3.9691319444459214</c:v>
                      </c:pt>
                      <c:pt idx="13989">
                        <c:v>3.9693750000000865</c:v>
                      </c:pt>
                      <c:pt idx="13990">
                        <c:v>3.9696180555542515</c:v>
                      </c:pt>
                      <c:pt idx="13991">
                        <c:v>3.9698611111084166</c:v>
                      </c:pt>
                      <c:pt idx="13992">
                        <c:v>3.9701041666625816</c:v>
                      </c:pt>
                      <c:pt idx="13993">
                        <c:v>3.9703472222240226</c:v>
                      </c:pt>
                      <c:pt idx="13994">
                        <c:v>3.9705902777781876</c:v>
                      </c:pt>
                      <c:pt idx="13995">
                        <c:v>3.9708333333323527</c:v>
                      </c:pt>
                      <c:pt idx="13996">
                        <c:v>3.9710763888865177</c:v>
                      </c:pt>
                      <c:pt idx="13997">
                        <c:v>3.9713194444406827</c:v>
                      </c:pt>
                      <c:pt idx="13998">
                        <c:v>3.9715625000021237</c:v>
                      </c:pt>
                      <c:pt idx="13999">
                        <c:v>3.9718055555562888</c:v>
                      </c:pt>
                      <c:pt idx="14000">
                        <c:v>3.9720486111104538</c:v>
                      </c:pt>
                      <c:pt idx="14001">
                        <c:v>3.9722916666646189</c:v>
                      </c:pt>
                      <c:pt idx="14002">
                        <c:v>3.9725347222187839</c:v>
                      </c:pt>
                      <c:pt idx="14003">
                        <c:v>3.9727777777802249</c:v>
                      </c:pt>
                      <c:pt idx="14004">
                        <c:v>3.9730208333343899</c:v>
                      </c:pt>
                      <c:pt idx="14005">
                        <c:v>3.973263888888555</c:v>
                      </c:pt>
                      <c:pt idx="14006">
                        <c:v>3.97350694444272</c:v>
                      </c:pt>
                      <c:pt idx="14007">
                        <c:v>3.9737499999968851</c:v>
                      </c:pt>
                      <c:pt idx="14008">
                        <c:v>3.973993055558326</c:v>
                      </c:pt>
                      <c:pt idx="14009">
                        <c:v>3.9742361111124911</c:v>
                      </c:pt>
                      <c:pt idx="14010">
                        <c:v>3.9744791666666561</c:v>
                      </c:pt>
                      <c:pt idx="14011">
                        <c:v>3.9747222222208212</c:v>
                      </c:pt>
                      <c:pt idx="14012">
                        <c:v>3.9749652777749862</c:v>
                      </c:pt>
                      <c:pt idx="14013">
                        <c:v>3.9752083333364272</c:v>
                      </c:pt>
                      <c:pt idx="14014">
                        <c:v>3.9754513888905922</c:v>
                      </c:pt>
                      <c:pt idx="14015">
                        <c:v>3.9756944444447573</c:v>
                      </c:pt>
                      <c:pt idx="14016">
                        <c:v>3.9759374999989223</c:v>
                      </c:pt>
                      <c:pt idx="14017">
                        <c:v>3.9761805555530874</c:v>
                      </c:pt>
                      <c:pt idx="14018">
                        <c:v>3.9764351851840321</c:v>
                      </c:pt>
                      <c:pt idx="14019">
                        <c:v>3.9766782407381971</c:v>
                      </c:pt>
                      <c:pt idx="14020">
                        <c:v>3.9769212962923621</c:v>
                      </c:pt>
                      <c:pt idx="14021">
                        <c:v>3.9771643518538031</c:v>
                      </c:pt>
                      <c:pt idx="14022">
                        <c:v>3.9774074074079682</c:v>
                      </c:pt>
                      <c:pt idx="14023">
                        <c:v>3.9776504629621332</c:v>
                      </c:pt>
                      <c:pt idx="14024">
                        <c:v>3.9778935185162982</c:v>
                      </c:pt>
                      <c:pt idx="14025">
                        <c:v>3.9781365740704633</c:v>
                      </c:pt>
                      <c:pt idx="14026">
                        <c:v>3.9783796296319043</c:v>
                      </c:pt>
                      <c:pt idx="14027">
                        <c:v>3.9786226851860693</c:v>
                      </c:pt>
                      <c:pt idx="14028">
                        <c:v>3.9788657407402344</c:v>
                      </c:pt>
                      <c:pt idx="14029">
                        <c:v>3.9791087962943994</c:v>
                      </c:pt>
                      <c:pt idx="14030">
                        <c:v>3.9793518518485644</c:v>
                      </c:pt>
                      <c:pt idx="14031">
                        <c:v>3.9795949074100054</c:v>
                      </c:pt>
                      <c:pt idx="14032">
                        <c:v>3.9798379629641705</c:v>
                      </c:pt>
                      <c:pt idx="14033">
                        <c:v>3.9800810185183355</c:v>
                      </c:pt>
                      <c:pt idx="14034">
                        <c:v>3.9803240740725006</c:v>
                      </c:pt>
                      <c:pt idx="14035">
                        <c:v>3.9805671296266656</c:v>
                      </c:pt>
                      <c:pt idx="14036">
                        <c:v>3.9808101851881066</c:v>
                      </c:pt>
                      <c:pt idx="14037">
                        <c:v>3.9810532407422716</c:v>
                      </c:pt>
                      <c:pt idx="14038">
                        <c:v>3.9812962962964367</c:v>
                      </c:pt>
                      <c:pt idx="14039">
                        <c:v>3.9815393518506017</c:v>
                      </c:pt>
                      <c:pt idx="14040">
                        <c:v>3.9817824074047667</c:v>
                      </c:pt>
                      <c:pt idx="14041">
                        <c:v>3.9820254629589318</c:v>
                      </c:pt>
                      <c:pt idx="14042">
                        <c:v>3.9822685185203728</c:v>
                      </c:pt>
                      <c:pt idx="14043">
                        <c:v>3.9825115740745378</c:v>
                      </c:pt>
                      <c:pt idx="14044">
                        <c:v>3.9827546296287029</c:v>
                      </c:pt>
                      <c:pt idx="14045">
                        <c:v>3.9829976851828679</c:v>
                      </c:pt>
                      <c:pt idx="14046">
                        <c:v>3.9832407407370329</c:v>
                      </c:pt>
                      <c:pt idx="14047">
                        <c:v>3.9834837962984739</c:v>
                      </c:pt>
                      <c:pt idx="14048">
                        <c:v>3.983726851852639</c:v>
                      </c:pt>
                      <c:pt idx="14049">
                        <c:v>3.983969907406804</c:v>
                      </c:pt>
                      <c:pt idx="14050">
                        <c:v>3.9842129629609691</c:v>
                      </c:pt>
                      <c:pt idx="14051">
                        <c:v>3.9844560185151341</c:v>
                      </c:pt>
                      <c:pt idx="14052">
                        <c:v>3.9846990740765751</c:v>
                      </c:pt>
                      <c:pt idx="14053">
                        <c:v>3.9849421296307401</c:v>
                      </c:pt>
                      <c:pt idx="14054">
                        <c:v>3.9851851851849052</c:v>
                      </c:pt>
                      <c:pt idx="14055">
                        <c:v>3.9854282407390702</c:v>
                      </c:pt>
                      <c:pt idx="14056">
                        <c:v>3.9856712962932352</c:v>
                      </c:pt>
                      <c:pt idx="14057">
                        <c:v>3.9859143518546762</c:v>
                      </c:pt>
                      <c:pt idx="14058">
                        <c:v>3.9861574074088413</c:v>
                      </c:pt>
                      <c:pt idx="14059">
                        <c:v>3.9864004629630063</c:v>
                      </c:pt>
                      <c:pt idx="14060">
                        <c:v>3.9866435185171714</c:v>
                      </c:pt>
                      <c:pt idx="14061">
                        <c:v>3.9868865740713364</c:v>
                      </c:pt>
                      <c:pt idx="14062">
                        <c:v>3.9871296296255014</c:v>
                      </c:pt>
                      <c:pt idx="14063">
                        <c:v>3.9873726851869424</c:v>
                      </c:pt>
                      <c:pt idx="14064">
                        <c:v>3.9876157407411075</c:v>
                      </c:pt>
                      <c:pt idx="14065">
                        <c:v>3.9878587962952725</c:v>
                      </c:pt>
                      <c:pt idx="14066">
                        <c:v>3.9881134259262172</c:v>
                      </c:pt>
                      <c:pt idx="14067">
                        <c:v>3.9883564814803822</c:v>
                      </c:pt>
                      <c:pt idx="14068">
                        <c:v>3.9885995370345473</c:v>
                      </c:pt>
                      <c:pt idx="14069">
                        <c:v>3.9888425925887123</c:v>
                      </c:pt>
                      <c:pt idx="14070">
                        <c:v>3.9890856481501533</c:v>
                      </c:pt>
                      <c:pt idx="14071">
                        <c:v>3.9893287037043184</c:v>
                      </c:pt>
                      <c:pt idx="14072">
                        <c:v>3.9895717592584834</c:v>
                      </c:pt>
                      <c:pt idx="14073">
                        <c:v>3.9898148148126484</c:v>
                      </c:pt>
                      <c:pt idx="14074">
                        <c:v>3.9900578703668135</c:v>
                      </c:pt>
                      <c:pt idx="14075">
                        <c:v>3.9903009259282545</c:v>
                      </c:pt>
                      <c:pt idx="14076">
                        <c:v>3.9905439814824195</c:v>
                      </c:pt>
                      <c:pt idx="14077">
                        <c:v>3.9907870370365846</c:v>
                      </c:pt>
                      <c:pt idx="14078">
                        <c:v>3.9910300925907496</c:v>
                      </c:pt>
                      <c:pt idx="14079">
                        <c:v>3.9912731481449146</c:v>
                      </c:pt>
                      <c:pt idx="14080">
                        <c:v>3.9915162037063556</c:v>
                      </c:pt>
                      <c:pt idx="14081">
                        <c:v>3.9917592592605207</c:v>
                      </c:pt>
                      <c:pt idx="14082">
                        <c:v>3.9920023148146857</c:v>
                      </c:pt>
                      <c:pt idx="14083">
                        <c:v>3.9922453703688507</c:v>
                      </c:pt>
                      <c:pt idx="14084">
                        <c:v>3.9924884259230158</c:v>
                      </c:pt>
                      <c:pt idx="14085">
                        <c:v>3.9927314814844568</c:v>
                      </c:pt>
                      <c:pt idx="14086">
                        <c:v>3.9929745370386218</c:v>
                      </c:pt>
                      <c:pt idx="14087">
                        <c:v>3.9932175925927869</c:v>
                      </c:pt>
                      <c:pt idx="14088">
                        <c:v>3.9934606481469519</c:v>
                      </c:pt>
                      <c:pt idx="14089">
                        <c:v>3.9937037037011169</c:v>
                      </c:pt>
                      <c:pt idx="14090">
                        <c:v>3.993946759255282</c:v>
                      </c:pt>
                      <c:pt idx="14091">
                        <c:v>3.994189814816723</c:v>
                      </c:pt>
                      <c:pt idx="14092">
                        <c:v>3.994432870370888</c:v>
                      </c:pt>
                      <c:pt idx="14093">
                        <c:v>3.9946759259250531</c:v>
                      </c:pt>
                      <c:pt idx="14094">
                        <c:v>3.9949189814792181</c:v>
                      </c:pt>
                      <c:pt idx="14095">
                        <c:v>3.9951620370333831</c:v>
                      </c:pt>
                      <c:pt idx="14096">
                        <c:v>3.9954050925948241</c:v>
                      </c:pt>
                      <c:pt idx="14097">
                        <c:v>3.9956481481489892</c:v>
                      </c:pt>
                      <c:pt idx="14098">
                        <c:v>3.9958912037031542</c:v>
                      </c:pt>
                      <c:pt idx="14099">
                        <c:v>3.9961342592573192</c:v>
                      </c:pt>
                      <c:pt idx="14100">
                        <c:v>3.9963773148114843</c:v>
                      </c:pt>
                      <c:pt idx="14101">
                        <c:v>3.9966203703729253</c:v>
                      </c:pt>
                      <c:pt idx="14102">
                        <c:v>3.9968634259270903</c:v>
                      </c:pt>
                      <c:pt idx="14103">
                        <c:v>3.9971064814812554</c:v>
                      </c:pt>
                      <c:pt idx="14104">
                        <c:v>3.9973495370354204</c:v>
                      </c:pt>
                      <c:pt idx="14105">
                        <c:v>3.9975925925895854</c:v>
                      </c:pt>
                      <c:pt idx="14106">
                        <c:v>3.9978356481510264</c:v>
                      </c:pt>
                      <c:pt idx="14107">
                        <c:v>3.9980787037051915</c:v>
                      </c:pt>
                      <c:pt idx="14108">
                        <c:v>3.9983217592593565</c:v>
                      </c:pt>
                      <c:pt idx="14109">
                        <c:v>3.9985648148135216</c:v>
                      </c:pt>
                      <c:pt idx="14110">
                        <c:v>3.9988078703676866</c:v>
                      </c:pt>
                      <c:pt idx="14111">
                        <c:v>3.9990509259218516</c:v>
                      </c:pt>
                      <c:pt idx="14112">
                        <c:v>3.9992939814832926</c:v>
                      </c:pt>
                      <c:pt idx="14113">
                        <c:v>3.9995370370374577</c:v>
                      </c:pt>
                      <c:pt idx="14114">
                        <c:v>3.9997800925916227</c:v>
                      </c:pt>
                      <c:pt idx="14115">
                        <c:v>4.0000347222225674</c:v>
                      </c:pt>
                      <c:pt idx="14116">
                        <c:v>4.0002777777767324</c:v>
                      </c:pt>
                      <c:pt idx="14117">
                        <c:v>4.0005208333308975</c:v>
                      </c:pt>
                      <c:pt idx="14118">
                        <c:v>4.0007638888850625</c:v>
                      </c:pt>
                      <c:pt idx="14119">
                        <c:v>4.0010069444465035</c:v>
                      </c:pt>
                      <c:pt idx="14120">
                        <c:v>4.0012500000006685</c:v>
                      </c:pt>
                      <c:pt idx="14121">
                        <c:v>4.0014930555548336</c:v>
                      </c:pt>
                      <c:pt idx="14122">
                        <c:v>4.0017361111089986</c:v>
                      </c:pt>
                      <c:pt idx="14123">
                        <c:v>4.0019791666631637</c:v>
                      </c:pt>
                      <c:pt idx="14124">
                        <c:v>4.0022222222246047</c:v>
                      </c:pt>
                      <c:pt idx="14125">
                        <c:v>4.0024652777787697</c:v>
                      </c:pt>
                      <c:pt idx="14126">
                        <c:v>4.0027083333329347</c:v>
                      </c:pt>
                      <c:pt idx="14127">
                        <c:v>4.0029513888870998</c:v>
                      </c:pt>
                      <c:pt idx="14128">
                        <c:v>4.0031944444412648</c:v>
                      </c:pt>
                      <c:pt idx="14129">
                        <c:v>4.0034375000027058</c:v>
                      </c:pt>
                      <c:pt idx="14130">
                        <c:v>4.0036805555568709</c:v>
                      </c:pt>
                      <c:pt idx="14131">
                        <c:v>4.0039236111110359</c:v>
                      </c:pt>
                      <c:pt idx="14132">
                        <c:v>4.0041666666652009</c:v>
                      </c:pt>
                      <c:pt idx="14133">
                        <c:v>4.004409722219366</c:v>
                      </c:pt>
                      <c:pt idx="14134">
                        <c:v>4.004652777780807</c:v>
                      </c:pt>
                      <c:pt idx="14135">
                        <c:v>4.004895833334972</c:v>
                      </c:pt>
                      <c:pt idx="14136">
                        <c:v>4.005138888889137</c:v>
                      </c:pt>
                      <c:pt idx="14137">
                        <c:v>4.0053819444433021</c:v>
                      </c:pt>
                      <c:pt idx="14138">
                        <c:v>4.0056249999974671</c:v>
                      </c:pt>
                      <c:pt idx="14139">
                        <c:v>4.0058680555516322</c:v>
                      </c:pt>
                      <c:pt idx="14140">
                        <c:v>4.0061111111130732</c:v>
                      </c:pt>
                      <c:pt idx="14141">
                        <c:v>4.0063541666672382</c:v>
                      </c:pt>
                      <c:pt idx="14142">
                        <c:v>4.0065972222214032</c:v>
                      </c:pt>
                      <c:pt idx="14143">
                        <c:v>4.0068402777755683</c:v>
                      </c:pt>
                      <c:pt idx="14144">
                        <c:v>4.0070833333297333</c:v>
                      </c:pt>
                      <c:pt idx="14145">
                        <c:v>4.0073263888911743</c:v>
                      </c:pt>
                      <c:pt idx="14146">
                        <c:v>4.0075694444453394</c:v>
                      </c:pt>
                      <c:pt idx="14147">
                        <c:v>4.0078124999995044</c:v>
                      </c:pt>
                      <c:pt idx="14148">
                        <c:v>4.0080555555536694</c:v>
                      </c:pt>
                      <c:pt idx="14149">
                        <c:v>4.0082986111078345</c:v>
                      </c:pt>
                      <c:pt idx="14150">
                        <c:v>4.0085416666692755</c:v>
                      </c:pt>
                      <c:pt idx="14151">
                        <c:v>4.0087847222234405</c:v>
                      </c:pt>
                      <c:pt idx="14152">
                        <c:v>4.0090277777776056</c:v>
                      </c:pt>
                      <c:pt idx="14153">
                        <c:v>4.0092708333317706</c:v>
                      </c:pt>
                      <c:pt idx="14154">
                        <c:v>4.0095138888859356</c:v>
                      </c:pt>
                      <c:pt idx="14155">
                        <c:v>4.0097569444473766</c:v>
                      </c:pt>
                      <c:pt idx="14156">
                        <c:v>4.0100000000015417</c:v>
                      </c:pt>
                      <c:pt idx="14157">
                        <c:v>4.0102430555557067</c:v>
                      </c:pt>
                      <c:pt idx="14158">
                        <c:v>4.0104861111098717</c:v>
                      </c:pt>
                      <c:pt idx="14159">
                        <c:v>4.0107291666640368</c:v>
                      </c:pt>
                      <c:pt idx="14160">
                        <c:v>4.0109722222182018</c:v>
                      </c:pt>
                      <c:pt idx="14161">
                        <c:v>4.0112152777796428</c:v>
                      </c:pt>
                      <c:pt idx="14162">
                        <c:v>4.0114583333338079</c:v>
                      </c:pt>
                      <c:pt idx="14163">
                        <c:v>4.0117129629647525</c:v>
                      </c:pt>
                      <c:pt idx="14164">
                        <c:v>4.0119560185189176</c:v>
                      </c:pt>
                      <c:pt idx="14165">
                        <c:v>4.0121990740730826</c:v>
                      </c:pt>
                      <c:pt idx="14166">
                        <c:v>4.0124421296272477</c:v>
                      </c:pt>
                      <c:pt idx="14167">
                        <c:v>4.0126851851814127</c:v>
                      </c:pt>
                      <c:pt idx="14168">
                        <c:v>4.0129282407428537</c:v>
                      </c:pt>
                      <c:pt idx="14169">
                        <c:v>4.0131712962970187</c:v>
                      </c:pt>
                      <c:pt idx="14170">
                        <c:v>4.0134143518511838</c:v>
                      </c:pt>
                      <c:pt idx="14171">
                        <c:v>4.0136574074053488</c:v>
                      </c:pt>
                      <c:pt idx="14172">
                        <c:v>4.0139004629595139</c:v>
                      </c:pt>
                      <c:pt idx="14173">
                        <c:v>4.0141435185209549</c:v>
                      </c:pt>
                      <c:pt idx="14174">
                        <c:v>4.0143865740751199</c:v>
                      </c:pt>
                      <c:pt idx="14175">
                        <c:v>4.0146296296292849</c:v>
                      </c:pt>
                      <c:pt idx="14176">
                        <c:v>4.01487268518345</c:v>
                      </c:pt>
                      <c:pt idx="14177">
                        <c:v>4.015115740737615</c:v>
                      </c:pt>
                      <c:pt idx="14178">
                        <c:v>4.015358796299056</c:v>
                      </c:pt>
                      <c:pt idx="14179">
                        <c:v>4.015601851853221</c:v>
                      </c:pt>
                      <c:pt idx="14180">
                        <c:v>4.0158449074073861</c:v>
                      </c:pt>
                      <c:pt idx="14181">
                        <c:v>4.0160879629615511</c:v>
                      </c:pt>
                      <c:pt idx="14182">
                        <c:v>4.0163310185157162</c:v>
                      </c:pt>
                      <c:pt idx="14183">
                        <c:v>4.0165740740771572</c:v>
                      </c:pt>
                      <c:pt idx="14184">
                        <c:v>4.0168171296313222</c:v>
                      </c:pt>
                      <c:pt idx="14185">
                        <c:v>4.0170601851854872</c:v>
                      </c:pt>
                      <c:pt idx="14186">
                        <c:v>4.0173032407396523</c:v>
                      </c:pt>
                      <c:pt idx="14187">
                        <c:v>4.0175462962938173</c:v>
                      </c:pt>
                      <c:pt idx="14188">
                        <c:v>4.0177893518479824</c:v>
                      </c:pt>
                      <c:pt idx="14189">
                        <c:v>4.0180324074094234</c:v>
                      </c:pt>
                      <c:pt idx="14190">
                        <c:v>4.0182754629635884</c:v>
                      </c:pt>
                      <c:pt idx="14191">
                        <c:v>4.0185185185177534</c:v>
                      </c:pt>
                      <c:pt idx="14192">
                        <c:v>4.0187615740719185</c:v>
                      </c:pt>
                      <c:pt idx="14193">
                        <c:v>4.0190046296260835</c:v>
                      </c:pt>
                      <c:pt idx="14194">
                        <c:v>4.0192476851875245</c:v>
                      </c:pt>
                      <c:pt idx="14195">
                        <c:v>4.0194907407416895</c:v>
                      </c:pt>
                      <c:pt idx="14196">
                        <c:v>4.0197337962958546</c:v>
                      </c:pt>
                      <c:pt idx="14197">
                        <c:v>4.0199768518500196</c:v>
                      </c:pt>
                      <c:pt idx="14198">
                        <c:v>4.0202199074041847</c:v>
                      </c:pt>
                      <c:pt idx="14199">
                        <c:v>4.0204629629656257</c:v>
                      </c:pt>
                      <c:pt idx="14200">
                        <c:v>4.0207060185197907</c:v>
                      </c:pt>
                      <c:pt idx="14201">
                        <c:v>4.0209490740739557</c:v>
                      </c:pt>
                      <c:pt idx="14202">
                        <c:v>4.0211921296281208</c:v>
                      </c:pt>
                      <c:pt idx="14203">
                        <c:v>4.0214351851822858</c:v>
                      </c:pt>
                      <c:pt idx="14204">
                        <c:v>4.0216782407437268</c:v>
                      </c:pt>
                      <c:pt idx="14205">
                        <c:v>4.0219212962978919</c:v>
                      </c:pt>
                      <c:pt idx="14206">
                        <c:v>4.0221643518520569</c:v>
                      </c:pt>
                      <c:pt idx="14207">
                        <c:v>4.0224074074062219</c:v>
                      </c:pt>
                      <c:pt idx="14208">
                        <c:v>4.022650462960387</c:v>
                      </c:pt>
                      <c:pt idx="14209">
                        <c:v>4.022893518514552</c:v>
                      </c:pt>
                      <c:pt idx="14210">
                        <c:v>4.023136574075993</c:v>
                      </c:pt>
                      <c:pt idx="14211">
                        <c:v>4.0233912036996617</c:v>
                      </c:pt>
                      <c:pt idx="14212">
                        <c:v>4.0236342592611027</c:v>
                      </c:pt>
                      <c:pt idx="14213">
                        <c:v>4.0238773148152678</c:v>
                      </c:pt>
                      <c:pt idx="14214">
                        <c:v>4.0241203703694328</c:v>
                      </c:pt>
                      <c:pt idx="14215">
                        <c:v>4.0243634259235979</c:v>
                      </c:pt>
                      <c:pt idx="14216">
                        <c:v>4.0246064814777629</c:v>
                      </c:pt>
                      <c:pt idx="14217">
                        <c:v>4.0248495370392039</c:v>
                      </c:pt>
                      <c:pt idx="14218">
                        <c:v>4.0250925925933689</c:v>
                      </c:pt>
                      <c:pt idx="14219">
                        <c:v>4.025335648147534</c:v>
                      </c:pt>
                      <c:pt idx="14220">
                        <c:v>4.025578703701699</c:v>
                      </c:pt>
                      <c:pt idx="14221">
                        <c:v>4.0258217592558641</c:v>
                      </c:pt>
                      <c:pt idx="14222">
                        <c:v>4.026064814817305</c:v>
                      </c:pt>
                      <c:pt idx="14223">
                        <c:v>4.0263078703714701</c:v>
                      </c:pt>
                      <c:pt idx="14224">
                        <c:v>4.0265509259256351</c:v>
                      </c:pt>
                      <c:pt idx="14225">
                        <c:v>4.0267939814798002</c:v>
                      </c:pt>
                      <c:pt idx="14226">
                        <c:v>4.0270370370339652</c:v>
                      </c:pt>
                      <c:pt idx="14227">
                        <c:v>4.0272800925954062</c:v>
                      </c:pt>
                      <c:pt idx="14228">
                        <c:v>4.0275231481495712</c:v>
                      </c:pt>
                      <c:pt idx="14229">
                        <c:v>4.0277662037037363</c:v>
                      </c:pt>
                      <c:pt idx="14230">
                        <c:v>4.0280092592579013</c:v>
                      </c:pt>
                      <c:pt idx="14231">
                        <c:v>4.0282523148120664</c:v>
                      </c:pt>
                      <c:pt idx="14232">
                        <c:v>4.0284953703735074</c:v>
                      </c:pt>
                      <c:pt idx="14233">
                        <c:v>4.0287384259276724</c:v>
                      </c:pt>
                      <c:pt idx="14234">
                        <c:v>4.0289814814818374</c:v>
                      </c:pt>
                      <c:pt idx="14235">
                        <c:v>4.0292245370360025</c:v>
                      </c:pt>
                      <c:pt idx="14236">
                        <c:v>4.0294675925901675</c:v>
                      </c:pt>
                      <c:pt idx="14237">
                        <c:v>4.0297106481443326</c:v>
                      </c:pt>
                      <c:pt idx="14238">
                        <c:v>4.0299537037057735</c:v>
                      </c:pt>
                      <c:pt idx="14239">
                        <c:v>4.0301967592599386</c:v>
                      </c:pt>
                      <c:pt idx="14240">
                        <c:v>4.0304398148141036</c:v>
                      </c:pt>
                      <c:pt idx="14241">
                        <c:v>4.0306828703682687</c:v>
                      </c:pt>
                      <c:pt idx="14242">
                        <c:v>4.0309259259224337</c:v>
                      </c:pt>
                      <c:pt idx="14243">
                        <c:v>4.0311689814838747</c:v>
                      </c:pt>
                      <c:pt idx="14244">
                        <c:v>4.0314120370380397</c:v>
                      </c:pt>
                      <c:pt idx="14245">
                        <c:v>4.0316550925922048</c:v>
                      </c:pt>
                      <c:pt idx="14246">
                        <c:v>4.0318981481463698</c:v>
                      </c:pt>
                      <c:pt idx="14247">
                        <c:v>4.0321412037005349</c:v>
                      </c:pt>
                      <c:pt idx="14248">
                        <c:v>4.0323842592619759</c:v>
                      </c:pt>
                      <c:pt idx="14249">
                        <c:v>4.0326273148161409</c:v>
                      </c:pt>
                      <c:pt idx="14250">
                        <c:v>4.0328703703703059</c:v>
                      </c:pt>
                      <c:pt idx="14251">
                        <c:v>4.033113425924471</c:v>
                      </c:pt>
                      <c:pt idx="14252">
                        <c:v>4.033356481478636</c:v>
                      </c:pt>
                      <c:pt idx="14253">
                        <c:v>4.033599537040077</c:v>
                      </c:pt>
                      <c:pt idx="14254">
                        <c:v>4.033842592594242</c:v>
                      </c:pt>
                      <c:pt idx="14255">
                        <c:v>4.0340856481484071</c:v>
                      </c:pt>
                      <c:pt idx="14256">
                        <c:v>4.0343287037025721</c:v>
                      </c:pt>
                      <c:pt idx="14257">
                        <c:v>4.0345717592567372</c:v>
                      </c:pt>
                      <c:pt idx="14258">
                        <c:v>4.0348148148109022</c:v>
                      </c:pt>
                      <c:pt idx="14259">
                        <c:v>4.0350578703723432</c:v>
                      </c:pt>
                      <c:pt idx="14260">
                        <c:v>4.0353124999960119</c:v>
                      </c:pt>
                      <c:pt idx="14261">
                        <c:v>4.0355555555574529</c:v>
                      </c:pt>
                      <c:pt idx="14262">
                        <c:v>4.035798611111618</c:v>
                      </c:pt>
                      <c:pt idx="14263">
                        <c:v>4.036041666665783</c:v>
                      </c:pt>
                      <c:pt idx="14264">
                        <c:v>4.0362847222199481</c:v>
                      </c:pt>
                      <c:pt idx="14265">
                        <c:v>4.0365277777741131</c:v>
                      </c:pt>
                      <c:pt idx="14266">
                        <c:v>4.0367708333355541</c:v>
                      </c:pt>
                      <c:pt idx="14267">
                        <c:v>4.0370138888897191</c:v>
                      </c:pt>
                      <c:pt idx="14268">
                        <c:v>4.0372569444438842</c:v>
                      </c:pt>
                      <c:pt idx="14269">
                        <c:v>4.0374999999980492</c:v>
                      </c:pt>
                      <c:pt idx="14270">
                        <c:v>4.0377430555522142</c:v>
                      </c:pt>
                      <c:pt idx="14271">
                        <c:v>4.0379861111136552</c:v>
                      </c:pt>
                      <c:pt idx="14272">
                        <c:v>4.0382291666678203</c:v>
                      </c:pt>
                      <c:pt idx="14273">
                        <c:v>4.0384722222219853</c:v>
                      </c:pt>
                      <c:pt idx="14274">
                        <c:v>4.0387152777761504</c:v>
                      </c:pt>
                      <c:pt idx="14275">
                        <c:v>4.0389583333303154</c:v>
                      </c:pt>
                      <c:pt idx="14276">
                        <c:v>4.0392013888917564</c:v>
                      </c:pt>
                      <c:pt idx="14277">
                        <c:v>4.0394444444459214</c:v>
                      </c:pt>
                      <c:pt idx="14278">
                        <c:v>4.0396875000000865</c:v>
                      </c:pt>
                      <c:pt idx="14279">
                        <c:v>4.0399305555542515</c:v>
                      </c:pt>
                      <c:pt idx="14280">
                        <c:v>4.0401736111084166</c:v>
                      </c:pt>
                      <c:pt idx="14281">
                        <c:v>4.0404166666625816</c:v>
                      </c:pt>
                      <c:pt idx="14282">
                        <c:v>4.0406597222240226</c:v>
                      </c:pt>
                      <c:pt idx="14283">
                        <c:v>4.0409027777781876</c:v>
                      </c:pt>
                      <c:pt idx="14284">
                        <c:v>4.0411458333323527</c:v>
                      </c:pt>
                      <c:pt idx="14285">
                        <c:v>4.0413888888865177</c:v>
                      </c:pt>
                      <c:pt idx="14286">
                        <c:v>4.0416319444406827</c:v>
                      </c:pt>
                      <c:pt idx="14287">
                        <c:v>4.0418750000021237</c:v>
                      </c:pt>
                      <c:pt idx="14288">
                        <c:v>4.0421180555562888</c:v>
                      </c:pt>
                      <c:pt idx="14289">
                        <c:v>4.0423611111104538</c:v>
                      </c:pt>
                      <c:pt idx="14290">
                        <c:v>4.0426041666646189</c:v>
                      </c:pt>
                      <c:pt idx="14291">
                        <c:v>4.0428472222187839</c:v>
                      </c:pt>
                      <c:pt idx="14292">
                        <c:v>4.0430902777802249</c:v>
                      </c:pt>
                      <c:pt idx="14293">
                        <c:v>4.0433333333343899</c:v>
                      </c:pt>
                      <c:pt idx="14294">
                        <c:v>4.043576388888555</c:v>
                      </c:pt>
                      <c:pt idx="14295">
                        <c:v>4.04381944444272</c:v>
                      </c:pt>
                      <c:pt idx="14296">
                        <c:v>4.0440624999968851</c:v>
                      </c:pt>
                      <c:pt idx="14297">
                        <c:v>4.044305555558326</c:v>
                      </c:pt>
                      <c:pt idx="14298">
                        <c:v>4.0445486111124911</c:v>
                      </c:pt>
                      <c:pt idx="14299">
                        <c:v>4.0447916666666561</c:v>
                      </c:pt>
                      <c:pt idx="14300">
                        <c:v>4.0450347222208212</c:v>
                      </c:pt>
                      <c:pt idx="14301">
                        <c:v>4.0452777777749862</c:v>
                      </c:pt>
                      <c:pt idx="14302">
                        <c:v>4.0455208333364272</c:v>
                      </c:pt>
                      <c:pt idx="14303">
                        <c:v>4.0457638888905922</c:v>
                      </c:pt>
                      <c:pt idx="14304">
                        <c:v>4.0460069444447573</c:v>
                      </c:pt>
                      <c:pt idx="14305">
                        <c:v>4.0462499999989223</c:v>
                      </c:pt>
                      <c:pt idx="14306">
                        <c:v>4.0464930555530874</c:v>
                      </c:pt>
                      <c:pt idx="14307">
                        <c:v>4.0467361111072524</c:v>
                      </c:pt>
                      <c:pt idx="14308">
                        <c:v>4.0469907407381971</c:v>
                      </c:pt>
                      <c:pt idx="14309">
                        <c:v>4.0472337962923621</c:v>
                      </c:pt>
                      <c:pt idx="14310">
                        <c:v>4.0474768518538031</c:v>
                      </c:pt>
                      <c:pt idx="14311">
                        <c:v>4.0477199074079682</c:v>
                      </c:pt>
                      <c:pt idx="14312">
                        <c:v>4.0479629629621332</c:v>
                      </c:pt>
                      <c:pt idx="14313">
                        <c:v>4.0482060185162982</c:v>
                      </c:pt>
                      <c:pt idx="14314">
                        <c:v>4.0484490740704633</c:v>
                      </c:pt>
                      <c:pt idx="14315">
                        <c:v>4.0486921296319043</c:v>
                      </c:pt>
                      <c:pt idx="14316">
                        <c:v>4.0489351851860693</c:v>
                      </c:pt>
                      <c:pt idx="14317">
                        <c:v>4.0491782407402344</c:v>
                      </c:pt>
                      <c:pt idx="14318">
                        <c:v>4.0494212962943994</c:v>
                      </c:pt>
                      <c:pt idx="14319">
                        <c:v>4.0496643518485644</c:v>
                      </c:pt>
                      <c:pt idx="14320">
                        <c:v>4.0499074074100054</c:v>
                      </c:pt>
                      <c:pt idx="14321">
                        <c:v>4.0501504629641705</c:v>
                      </c:pt>
                      <c:pt idx="14322">
                        <c:v>4.0503935185183355</c:v>
                      </c:pt>
                      <c:pt idx="14323">
                        <c:v>4.0506365740725006</c:v>
                      </c:pt>
                      <c:pt idx="14324">
                        <c:v>4.0508796296266656</c:v>
                      </c:pt>
                      <c:pt idx="14325">
                        <c:v>4.0511226851881066</c:v>
                      </c:pt>
                      <c:pt idx="14326">
                        <c:v>4.0513657407422716</c:v>
                      </c:pt>
                      <c:pt idx="14327">
                        <c:v>4.0516087962964367</c:v>
                      </c:pt>
                      <c:pt idx="14328">
                        <c:v>4.0518518518506017</c:v>
                      </c:pt>
                      <c:pt idx="14329">
                        <c:v>4.0520949074047667</c:v>
                      </c:pt>
                      <c:pt idx="14330">
                        <c:v>4.0523379629589318</c:v>
                      </c:pt>
                      <c:pt idx="14331">
                        <c:v>4.0525810185203728</c:v>
                      </c:pt>
                      <c:pt idx="14332">
                        <c:v>4.0528240740745378</c:v>
                      </c:pt>
                      <c:pt idx="14333">
                        <c:v>4.0530671296287029</c:v>
                      </c:pt>
                      <c:pt idx="14334">
                        <c:v>4.0533101851828679</c:v>
                      </c:pt>
                      <c:pt idx="14335">
                        <c:v>4.0535532407370329</c:v>
                      </c:pt>
                      <c:pt idx="14336">
                        <c:v>4.0537962962984739</c:v>
                      </c:pt>
                      <c:pt idx="14337">
                        <c:v>4.054039351852639</c:v>
                      </c:pt>
                      <c:pt idx="14338">
                        <c:v>4.054282407406804</c:v>
                      </c:pt>
                      <c:pt idx="14339">
                        <c:v>4.0545254629609691</c:v>
                      </c:pt>
                      <c:pt idx="14340">
                        <c:v>4.0547685185151341</c:v>
                      </c:pt>
                      <c:pt idx="14341">
                        <c:v>4.0550115740765751</c:v>
                      </c:pt>
                      <c:pt idx="14342">
                        <c:v>4.0552546296307401</c:v>
                      </c:pt>
                      <c:pt idx="14343">
                        <c:v>4.0554976851849052</c:v>
                      </c:pt>
                      <c:pt idx="14344">
                        <c:v>4.0557407407390702</c:v>
                      </c:pt>
                      <c:pt idx="14345">
                        <c:v>4.0559837962932352</c:v>
                      </c:pt>
                      <c:pt idx="14346">
                        <c:v>4.0562268518546762</c:v>
                      </c:pt>
                      <c:pt idx="14347">
                        <c:v>4.0564699074088413</c:v>
                      </c:pt>
                      <c:pt idx="14348">
                        <c:v>4.0567129629630063</c:v>
                      </c:pt>
                      <c:pt idx="14349">
                        <c:v>4.0569560185171714</c:v>
                      </c:pt>
                      <c:pt idx="14350">
                        <c:v>4.0571990740713364</c:v>
                      </c:pt>
                      <c:pt idx="14351">
                        <c:v>4.0574421296255014</c:v>
                      </c:pt>
                      <c:pt idx="14352">
                        <c:v>4.0576851851869424</c:v>
                      </c:pt>
                      <c:pt idx="14353">
                        <c:v>4.0579282407411075</c:v>
                      </c:pt>
                      <c:pt idx="14354">
                        <c:v>4.0581712962952725</c:v>
                      </c:pt>
                      <c:pt idx="14355">
                        <c:v>4.0584143518494376</c:v>
                      </c:pt>
                      <c:pt idx="14356">
                        <c:v>4.0586689814803822</c:v>
                      </c:pt>
                      <c:pt idx="14357">
                        <c:v>4.0589120370345473</c:v>
                      </c:pt>
                      <c:pt idx="14358">
                        <c:v>4.0591550925887123</c:v>
                      </c:pt>
                      <c:pt idx="14359">
                        <c:v>4.0593981481501533</c:v>
                      </c:pt>
                      <c:pt idx="14360">
                        <c:v>4.0596412037043184</c:v>
                      </c:pt>
                      <c:pt idx="14361">
                        <c:v>4.0598842592584834</c:v>
                      </c:pt>
                      <c:pt idx="14362">
                        <c:v>4.0601273148126484</c:v>
                      </c:pt>
                      <c:pt idx="14363">
                        <c:v>4.0603703703668135</c:v>
                      </c:pt>
                      <c:pt idx="14364">
                        <c:v>4.0606134259282545</c:v>
                      </c:pt>
                      <c:pt idx="14365">
                        <c:v>4.0608564814824195</c:v>
                      </c:pt>
                      <c:pt idx="14366">
                        <c:v>4.0610995370365846</c:v>
                      </c:pt>
                      <c:pt idx="14367">
                        <c:v>4.0613425925907496</c:v>
                      </c:pt>
                      <c:pt idx="14368">
                        <c:v>4.0615856481449146</c:v>
                      </c:pt>
                      <c:pt idx="14369">
                        <c:v>4.0618287037063556</c:v>
                      </c:pt>
                      <c:pt idx="14370">
                        <c:v>4.0620717592605207</c:v>
                      </c:pt>
                      <c:pt idx="14371">
                        <c:v>4.0623148148146857</c:v>
                      </c:pt>
                      <c:pt idx="14372">
                        <c:v>4.0625578703688507</c:v>
                      </c:pt>
                      <c:pt idx="14373">
                        <c:v>4.0628009259230158</c:v>
                      </c:pt>
                      <c:pt idx="14374">
                        <c:v>4.0630439814844568</c:v>
                      </c:pt>
                      <c:pt idx="14375">
                        <c:v>4.0632870370386218</c:v>
                      </c:pt>
                      <c:pt idx="14376">
                        <c:v>4.0635300925927869</c:v>
                      </c:pt>
                      <c:pt idx="14377">
                        <c:v>4.0637731481469519</c:v>
                      </c:pt>
                      <c:pt idx="14378">
                        <c:v>4.0640162037011169</c:v>
                      </c:pt>
                      <c:pt idx="14379">
                        <c:v>4.064259259255282</c:v>
                      </c:pt>
                      <c:pt idx="14380">
                        <c:v>4.064502314816723</c:v>
                      </c:pt>
                      <c:pt idx="14381">
                        <c:v>4.064745370370888</c:v>
                      </c:pt>
                      <c:pt idx="14382">
                        <c:v>4.0649884259250531</c:v>
                      </c:pt>
                      <c:pt idx="14383">
                        <c:v>4.0652314814792181</c:v>
                      </c:pt>
                      <c:pt idx="14384">
                        <c:v>4.0654745370333831</c:v>
                      </c:pt>
                      <c:pt idx="14385">
                        <c:v>4.0657175925948241</c:v>
                      </c:pt>
                      <c:pt idx="14386">
                        <c:v>4.0659606481489892</c:v>
                      </c:pt>
                      <c:pt idx="14387">
                        <c:v>4.0662037037031542</c:v>
                      </c:pt>
                      <c:pt idx="14388">
                        <c:v>4.0664467592573192</c:v>
                      </c:pt>
                      <c:pt idx="14389">
                        <c:v>4.0666898148114843</c:v>
                      </c:pt>
                      <c:pt idx="14390">
                        <c:v>4.0669328703729253</c:v>
                      </c:pt>
                      <c:pt idx="14391">
                        <c:v>4.0671759259270903</c:v>
                      </c:pt>
                      <c:pt idx="14392">
                        <c:v>4.0674189814812554</c:v>
                      </c:pt>
                      <c:pt idx="14393">
                        <c:v>4.0676620370354204</c:v>
                      </c:pt>
                      <c:pt idx="14394">
                        <c:v>4.0679050925895854</c:v>
                      </c:pt>
                      <c:pt idx="14395">
                        <c:v>4.0681481481510264</c:v>
                      </c:pt>
                      <c:pt idx="14396">
                        <c:v>4.0683912037051915</c:v>
                      </c:pt>
                      <c:pt idx="14397">
                        <c:v>4.0686342592593565</c:v>
                      </c:pt>
                      <c:pt idx="14398">
                        <c:v>4.0688773148135216</c:v>
                      </c:pt>
                      <c:pt idx="14399">
                        <c:v>4.0691203703676866</c:v>
                      </c:pt>
                      <c:pt idx="14400">
                        <c:v>4.0693634259218516</c:v>
                      </c:pt>
                      <c:pt idx="14401">
                        <c:v>4.0696064814832926</c:v>
                      </c:pt>
                      <c:pt idx="14402">
                        <c:v>4.0698495370374577</c:v>
                      </c:pt>
                      <c:pt idx="14403">
                        <c:v>4.0700925925916227</c:v>
                      </c:pt>
                      <c:pt idx="14404">
                        <c:v>4.0703356481457877</c:v>
                      </c:pt>
                      <c:pt idx="14405">
                        <c:v>4.0705902777767324</c:v>
                      </c:pt>
                      <c:pt idx="14406">
                        <c:v>4.0708333333308975</c:v>
                      </c:pt>
                      <c:pt idx="14407">
                        <c:v>4.0710763888850625</c:v>
                      </c:pt>
                      <c:pt idx="14408">
                        <c:v>4.0713194444465035</c:v>
                      </c:pt>
                      <c:pt idx="14409">
                        <c:v>4.0715625000006685</c:v>
                      </c:pt>
                      <c:pt idx="14410">
                        <c:v>4.0718055555548336</c:v>
                      </c:pt>
                      <c:pt idx="14411">
                        <c:v>4.0720486111089986</c:v>
                      </c:pt>
                      <c:pt idx="14412">
                        <c:v>4.0722916666631637</c:v>
                      </c:pt>
                      <c:pt idx="14413">
                        <c:v>4.0725347222246047</c:v>
                      </c:pt>
                      <c:pt idx="14414">
                        <c:v>4.0727777777787697</c:v>
                      </c:pt>
                      <c:pt idx="14415">
                        <c:v>4.0730208333329347</c:v>
                      </c:pt>
                      <c:pt idx="14416">
                        <c:v>4.0732638888870998</c:v>
                      </c:pt>
                      <c:pt idx="14417">
                        <c:v>4.0735069444412648</c:v>
                      </c:pt>
                      <c:pt idx="14418">
                        <c:v>4.0737500000027058</c:v>
                      </c:pt>
                      <c:pt idx="14419">
                        <c:v>4.0739930555568709</c:v>
                      </c:pt>
                      <c:pt idx="14420">
                        <c:v>4.0742361111110359</c:v>
                      </c:pt>
                      <c:pt idx="14421">
                        <c:v>4.0744791666652009</c:v>
                      </c:pt>
                      <c:pt idx="14422">
                        <c:v>4.074722222219366</c:v>
                      </c:pt>
                      <c:pt idx="14423">
                        <c:v>4.074965277780807</c:v>
                      </c:pt>
                      <c:pt idx="14424">
                        <c:v>4.075208333334972</c:v>
                      </c:pt>
                      <c:pt idx="14425">
                        <c:v>4.075451388889137</c:v>
                      </c:pt>
                      <c:pt idx="14426">
                        <c:v>4.0756944444433021</c:v>
                      </c:pt>
                      <c:pt idx="14427">
                        <c:v>4.0759374999974671</c:v>
                      </c:pt>
                      <c:pt idx="14428">
                        <c:v>4.0761805555516322</c:v>
                      </c:pt>
                      <c:pt idx="14429">
                        <c:v>4.0764236111130732</c:v>
                      </c:pt>
                      <c:pt idx="14430">
                        <c:v>4.0766666666672382</c:v>
                      </c:pt>
                      <c:pt idx="14431">
                        <c:v>4.0769097222214032</c:v>
                      </c:pt>
                      <c:pt idx="14432">
                        <c:v>4.0771527777755683</c:v>
                      </c:pt>
                      <c:pt idx="14433">
                        <c:v>4.0773958333297333</c:v>
                      </c:pt>
                      <c:pt idx="14434">
                        <c:v>4.0776388888911743</c:v>
                      </c:pt>
                      <c:pt idx="14435">
                        <c:v>4.0778819444453394</c:v>
                      </c:pt>
                      <c:pt idx="14436">
                        <c:v>4.0781249999995044</c:v>
                      </c:pt>
                      <c:pt idx="14437">
                        <c:v>4.0783680555536694</c:v>
                      </c:pt>
                      <c:pt idx="14438">
                        <c:v>4.0786111111078345</c:v>
                      </c:pt>
                      <c:pt idx="14439">
                        <c:v>4.0788541666692755</c:v>
                      </c:pt>
                      <c:pt idx="14440">
                        <c:v>4.0790972222234405</c:v>
                      </c:pt>
                      <c:pt idx="14441">
                        <c:v>4.0793402777776056</c:v>
                      </c:pt>
                      <c:pt idx="14442">
                        <c:v>4.0795833333317706</c:v>
                      </c:pt>
                      <c:pt idx="14443">
                        <c:v>4.0798263888859356</c:v>
                      </c:pt>
                      <c:pt idx="14444">
                        <c:v>4.0800694444473766</c:v>
                      </c:pt>
                      <c:pt idx="14445">
                        <c:v>4.0803125000015417</c:v>
                      </c:pt>
                      <c:pt idx="14446">
                        <c:v>4.0805555555557067</c:v>
                      </c:pt>
                      <c:pt idx="14447">
                        <c:v>4.0807986111098717</c:v>
                      </c:pt>
                      <c:pt idx="14448">
                        <c:v>4.0810416666640368</c:v>
                      </c:pt>
                      <c:pt idx="14449">
                        <c:v>4.0812847222182018</c:v>
                      </c:pt>
                      <c:pt idx="14450">
                        <c:v>4.0815277777796428</c:v>
                      </c:pt>
                      <c:pt idx="14451">
                        <c:v>4.0817708333338079</c:v>
                      </c:pt>
                      <c:pt idx="14452">
                        <c:v>4.0820138888879729</c:v>
                      </c:pt>
                      <c:pt idx="14453">
                        <c:v>4.0822685185189176</c:v>
                      </c:pt>
                      <c:pt idx="14454">
                        <c:v>4.0825115740730826</c:v>
                      </c:pt>
                      <c:pt idx="14455">
                        <c:v>4.0827546296272477</c:v>
                      </c:pt>
                      <c:pt idx="14456">
                        <c:v>4.0829976851814127</c:v>
                      </c:pt>
                      <c:pt idx="14457">
                        <c:v>4.0832407407428537</c:v>
                      </c:pt>
                      <c:pt idx="14458">
                        <c:v>4.0834837962970187</c:v>
                      </c:pt>
                      <c:pt idx="14459">
                        <c:v>4.0837268518511838</c:v>
                      </c:pt>
                      <c:pt idx="14460">
                        <c:v>4.0839699074053488</c:v>
                      </c:pt>
                      <c:pt idx="14461">
                        <c:v>4.0842129629595139</c:v>
                      </c:pt>
                      <c:pt idx="14462">
                        <c:v>4.0844560185209549</c:v>
                      </c:pt>
                      <c:pt idx="14463">
                        <c:v>4.0846990740751199</c:v>
                      </c:pt>
                      <c:pt idx="14464">
                        <c:v>4.0849421296292849</c:v>
                      </c:pt>
                      <c:pt idx="14465">
                        <c:v>4.08518518518345</c:v>
                      </c:pt>
                      <c:pt idx="14466">
                        <c:v>4.085428240737615</c:v>
                      </c:pt>
                      <c:pt idx="14467">
                        <c:v>4.085671296299056</c:v>
                      </c:pt>
                      <c:pt idx="14468">
                        <c:v>4.085914351853221</c:v>
                      </c:pt>
                      <c:pt idx="14469">
                        <c:v>4.0861574074073861</c:v>
                      </c:pt>
                      <c:pt idx="14470">
                        <c:v>4.0864004629615511</c:v>
                      </c:pt>
                      <c:pt idx="14471">
                        <c:v>4.0866435185157162</c:v>
                      </c:pt>
                      <c:pt idx="14472">
                        <c:v>4.0868865740771572</c:v>
                      </c:pt>
                      <c:pt idx="14473">
                        <c:v>4.0871296296313222</c:v>
                      </c:pt>
                      <c:pt idx="14474">
                        <c:v>4.0873726851854872</c:v>
                      </c:pt>
                      <c:pt idx="14475">
                        <c:v>4.0876157407396523</c:v>
                      </c:pt>
                      <c:pt idx="14476">
                        <c:v>4.0878587962938173</c:v>
                      </c:pt>
                      <c:pt idx="14477">
                        <c:v>4.0881018518479824</c:v>
                      </c:pt>
                      <c:pt idx="14478">
                        <c:v>4.0883449074094234</c:v>
                      </c:pt>
                      <c:pt idx="14479">
                        <c:v>4.0885879629635884</c:v>
                      </c:pt>
                      <c:pt idx="14480">
                        <c:v>4.0888310185177534</c:v>
                      </c:pt>
                      <c:pt idx="14481">
                        <c:v>4.0890740740719185</c:v>
                      </c:pt>
                      <c:pt idx="14482">
                        <c:v>4.0893171296260835</c:v>
                      </c:pt>
                      <c:pt idx="14483">
                        <c:v>4.0895601851875245</c:v>
                      </c:pt>
                      <c:pt idx="14484">
                        <c:v>4.0898032407416895</c:v>
                      </c:pt>
                      <c:pt idx="14485">
                        <c:v>4.0900462962958546</c:v>
                      </c:pt>
                      <c:pt idx="14486">
                        <c:v>4.0902893518500196</c:v>
                      </c:pt>
                      <c:pt idx="14487">
                        <c:v>4.0905324074041847</c:v>
                      </c:pt>
                      <c:pt idx="14488">
                        <c:v>4.0907754629656257</c:v>
                      </c:pt>
                      <c:pt idx="14489">
                        <c:v>4.0910185185197907</c:v>
                      </c:pt>
                      <c:pt idx="14490">
                        <c:v>4.0912615740739557</c:v>
                      </c:pt>
                      <c:pt idx="14491">
                        <c:v>4.0915046296281208</c:v>
                      </c:pt>
                      <c:pt idx="14492">
                        <c:v>4.0917476851822858</c:v>
                      </c:pt>
                      <c:pt idx="14493">
                        <c:v>4.0919907407437268</c:v>
                      </c:pt>
                      <c:pt idx="14494">
                        <c:v>4.0922337962978919</c:v>
                      </c:pt>
                      <c:pt idx="14495">
                        <c:v>4.0924768518520569</c:v>
                      </c:pt>
                      <c:pt idx="14496">
                        <c:v>4.0927199074062219</c:v>
                      </c:pt>
                      <c:pt idx="14497">
                        <c:v>4.092962962960387</c:v>
                      </c:pt>
                      <c:pt idx="14498">
                        <c:v>4.093206018514552</c:v>
                      </c:pt>
                      <c:pt idx="14499">
                        <c:v>4.093449074075993</c:v>
                      </c:pt>
                      <c:pt idx="14500">
                        <c:v>4.093692129630158</c:v>
                      </c:pt>
                      <c:pt idx="14501">
                        <c:v>4.0939467592611027</c:v>
                      </c:pt>
                      <c:pt idx="14502">
                        <c:v>4.0941898148152678</c:v>
                      </c:pt>
                      <c:pt idx="14503">
                        <c:v>4.0944328703694328</c:v>
                      </c:pt>
                      <c:pt idx="14504">
                        <c:v>4.0946759259235979</c:v>
                      </c:pt>
                      <c:pt idx="14505">
                        <c:v>4.0949189814777629</c:v>
                      </c:pt>
                      <c:pt idx="14506">
                        <c:v>4.0951620370392039</c:v>
                      </c:pt>
                      <c:pt idx="14507">
                        <c:v>4.0954050925933689</c:v>
                      </c:pt>
                      <c:pt idx="14508">
                        <c:v>4.095648148147534</c:v>
                      </c:pt>
                      <c:pt idx="14509">
                        <c:v>4.095891203701699</c:v>
                      </c:pt>
                      <c:pt idx="14510">
                        <c:v>4.0961342592558641</c:v>
                      </c:pt>
                      <c:pt idx="14511">
                        <c:v>4.096377314817305</c:v>
                      </c:pt>
                      <c:pt idx="14512">
                        <c:v>4.0966203703714701</c:v>
                      </c:pt>
                      <c:pt idx="14513">
                        <c:v>4.0968634259256351</c:v>
                      </c:pt>
                      <c:pt idx="14514">
                        <c:v>4.0971064814798002</c:v>
                      </c:pt>
                      <c:pt idx="14515">
                        <c:v>4.0973495370339652</c:v>
                      </c:pt>
                      <c:pt idx="14516">
                        <c:v>4.0975925925954062</c:v>
                      </c:pt>
                      <c:pt idx="14517">
                        <c:v>4.0978356481495712</c:v>
                      </c:pt>
                      <c:pt idx="14518">
                        <c:v>4.0980787037037363</c:v>
                      </c:pt>
                      <c:pt idx="14519">
                        <c:v>4.0983217592579013</c:v>
                      </c:pt>
                      <c:pt idx="14520">
                        <c:v>4.0985648148120664</c:v>
                      </c:pt>
                      <c:pt idx="14521">
                        <c:v>4.0988078703735074</c:v>
                      </c:pt>
                      <c:pt idx="14522">
                        <c:v>4.0990509259276724</c:v>
                      </c:pt>
                      <c:pt idx="14523">
                        <c:v>4.0992939814818374</c:v>
                      </c:pt>
                      <c:pt idx="14524">
                        <c:v>4.0995370370360025</c:v>
                      </c:pt>
                      <c:pt idx="14525">
                        <c:v>4.0997800925901675</c:v>
                      </c:pt>
                      <c:pt idx="14526">
                        <c:v>4.1000231481443326</c:v>
                      </c:pt>
                      <c:pt idx="14527">
                        <c:v>4.1002662037057735</c:v>
                      </c:pt>
                      <c:pt idx="14528">
                        <c:v>4.1005092592599386</c:v>
                      </c:pt>
                      <c:pt idx="14529">
                        <c:v>4.1007523148141036</c:v>
                      </c:pt>
                      <c:pt idx="14530">
                        <c:v>4.1009953703682687</c:v>
                      </c:pt>
                      <c:pt idx="14531">
                        <c:v>4.1012384259224337</c:v>
                      </c:pt>
                      <c:pt idx="14532">
                        <c:v>4.1014814814838747</c:v>
                      </c:pt>
                      <c:pt idx="14533">
                        <c:v>4.1017245370380397</c:v>
                      </c:pt>
                      <c:pt idx="14534">
                        <c:v>4.1019675925922048</c:v>
                      </c:pt>
                      <c:pt idx="14535">
                        <c:v>4.1022106481463698</c:v>
                      </c:pt>
                      <c:pt idx="14536">
                        <c:v>4.1024537037005349</c:v>
                      </c:pt>
                      <c:pt idx="14537">
                        <c:v>4.1026967592619759</c:v>
                      </c:pt>
                      <c:pt idx="14538">
                        <c:v>4.1029398148161409</c:v>
                      </c:pt>
                      <c:pt idx="14539">
                        <c:v>4.1031828703703059</c:v>
                      </c:pt>
                      <c:pt idx="14540">
                        <c:v>4.103425925924471</c:v>
                      </c:pt>
                      <c:pt idx="14541">
                        <c:v>4.103668981478636</c:v>
                      </c:pt>
                      <c:pt idx="14542">
                        <c:v>4.103912037040077</c:v>
                      </c:pt>
                      <c:pt idx="14543">
                        <c:v>4.104155092594242</c:v>
                      </c:pt>
                      <c:pt idx="14544">
                        <c:v>4.1043981481484071</c:v>
                      </c:pt>
                      <c:pt idx="14545">
                        <c:v>4.1046412037025721</c:v>
                      </c:pt>
                      <c:pt idx="14546">
                        <c:v>4.1048842592567372</c:v>
                      </c:pt>
                      <c:pt idx="14547">
                        <c:v>4.1051273148109022</c:v>
                      </c:pt>
                      <c:pt idx="14548">
                        <c:v>4.1053703703723432</c:v>
                      </c:pt>
                      <c:pt idx="14549">
                        <c:v>4.1056134259265082</c:v>
                      </c:pt>
                      <c:pt idx="14550">
                        <c:v>4.1058680555574529</c:v>
                      </c:pt>
                      <c:pt idx="14551">
                        <c:v>4.106111111111618</c:v>
                      </c:pt>
                      <c:pt idx="14552">
                        <c:v>4.106354166665783</c:v>
                      </c:pt>
                      <c:pt idx="14553">
                        <c:v>4.1065972222199481</c:v>
                      </c:pt>
                      <c:pt idx="14554">
                        <c:v>4.1068402777741131</c:v>
                      </c:pt>
                      <c:pt idx="14555">
                        <c:v>4.1070833333355541</c:v>
                      </c:pt>
                      <c:pt idx="14556">
                        <c:v>4.1073263888897191</c:v>
                      </c:pt>
                      <c:pt idx="14557">
                        <c:v>4.1075694444438842</c:v>
                      </c:pt>
                      <c:pt idx="14558">
                        <c:v>4.1078124999980492</c:v>
                      </c:pt>
                      <c:pt idx="14559">
                        <c:v>4.1080555555522142</c:v>
                      </c:pt>
                      <c:pt idx="14560">
                        <c:v>4.1082986111136552</c:v>
                      </c:pt>
                      <c:pt idx="14561">
                        <c:v>4.1085416666678203</c:v>
                      </c:pt>
                      <c:pt idx="14562">
                        <c:v>4.1087847222219853</c:v>
                      </c:pt>
                      <c:pt idx="14563">
                        <c:v>4.1090277777761504</c:v>
                      </c:pt>
                      <c:pt idx="14564">
                        <c:v>4.1092708333303154</c:v>
                      </c:pt>
                      <c:pt idx="14565">
                        <c:v>4.1095138888917564</c:v>
                      </c:pt>
                      <c:pt idx="14566">
                        <c:v>4.1097569444459214</c:v>
                      </c:pt>
                      <c:pt idx="14567">
                        <c:v>4.1100000000000865</c:v>
                      </c:pt>
                      <c:pt idx="14568">
                        <c:v>4.1102430555542515</c:v>
                      </c:pt>
                      <c:pt idx="14569">
                        <c:v>4.1104861111084166</c:v>
                      </c:pt>
                      <c:pt idx="14570">
                        <c:v>4.1107291666625816</c:v>
                      </c:pt>
                      <c:pt idx="14571">
                        <c:v>4.1109722222240226</c:v>
                      </c:pt>
                      <c:pt idx="14572">
                        <c:v>4.1112152777781876</c:v>
                      </c:pt>
                      <c:pt idx="14573">
                        <c:v>4.1114583333323527</c:v>
                      </c:pt>
                      <c:pt idx="14574">
                        <c:v>4.1117013888865177</c:v>
                      </c:pt>
                      <c:pt idx="14575">
                        <c:v>4.1119444444406827</c:v>
                      </c:pt>
                      <c:pt idx="14576">
                        <c:v>4.1121875000021237</c:v>
                      </c:pt>
                      <c:pt idx="14577">
                        <c:v>4.1124305555562888</c:v>
                      </c:pt>
                      <c:pt idx="14578">
                        <c:v>4.1126736111104538</c:v>
                      </c:pt>
                      <c:pt idx="14579">
                        <c:v>4.1129166666646189</c:v>
                      </c:pt>
                      <c:pt idx="14580">
                        <c:v>4.1131597222187839</c:v>
                      </c:pt>
                      <c:pt idx="14581">
                        <c:v>4.1134027777802249</c:v>
                      </c:pt>
                      <c:pt idx="14582">
                        <c:v>4.1136458333343899</c:v>
                      </c:pt>
                      <c:pt idx="14583">
                        <c:v>4.113888888888555</c:v>
                      </c:pt>
                      <c:pt idx="14584">
                        <c:v>4.11413194444272</c:v>
                      </c:pt>
                      <c:pt idx="14585">
                        <c:v>4.1143749999968851</c:v>
                      </c:pt>
                      <c:pt idx="14586">
                        <c:v>4.114618055558326</c:v>
                      </c:pt>
                      <c:pt idx="14587">
                        <c:v>4.1148611111124911</c:v>
                      </c:pt>
                      <c:pt idx="14588">
                        <c:v>4.1151041666666561</c:v>
                      </c:pt>
                      <c:pt idx="14589">
                        <c:v>4.1153472222208212</c:v>
                      </c:pt>
                      <c:pt idx="14590">
                        <c:v>4.1155902777749862</c:v>
                      </c:pt>
                      <c:pt idx="14591">
                        <c:v>4.1158333333364272</c:v>
                      </c:pt>
                      <c:pt idx="14592">
                        <c:v>4.1160763888905922</c:v>
                      </c:pt>
                      <c:pt idx="14593">
                        <c:v>4.1163194444447573</c:v>
                      </c:pt>
                      <c:pt idx="14594">
                        <c:v>4.1165624999989223</c:v>
                      </c:pt>
                      <c:pt idx="14595">
                        <c:v>4.1168055555530874</c:v>
                      </c:pt>
                      <c:pt idx="14596">
                        <c:v>4.1170486111072524</c:v>
                      </c:pt>
                      <c:pt idx="14597">
                        <c:v>4.1172916666686934</c:v>
                      </c:pt>
                      <c:pt idx="14598">
                        <c:v>4.1175462962923621</c:v>
                      </c:pt>
                      <c:pt idx="14599">
                        <c:v>4.1177893518538031</c:v>
                      </c:pt>
                      <c:pt idx="14600">
                        <c:v>4.1180324074079682</c:v>
                      </c:pt>
                      <c:pt idx="14601">
                        <c:v>4.1182754629621332</c:v>
                      </c:pt>
                      <c:pt idx="14602">
                        <c:v>4.1185185185162982</c:v>
                      </c:pt>
                      <c:pt idx="14603">
                        <c:v>4.1187615740704633</c:v>
                      </c:pt>
                      <c:pt idx="14604">
                        <c:v>4.1190046296319043</c:v>
                      </c:pt>
                      <c:pt idx="14605">
                        <c:v>4.1192476851860693</c:v>
                      </c:pt>
                      <c:pt idx="14606">
                        <c:v>4.1194907407402344</c:v>
                      </c:pt>
                      <c:pt idx="14607">
                        <c:v>4.1197337962943994</c:v>
                      </c:pt>
                      <c:pt idx="14608">
                        <c:v>4.1199768518485644</c:v>
                      </c:pt>
                      <c:pt idx="14609">
                        <c:v>4.1202199074100054</c:v>
                      </c:pt>
                      <c:pt idx="14610">
                        <c:v>4.1204629629641705</c:v>
                      </c:pt>
                      <c:pt idx="14611">
                        <c:v>4.1207060185183355</c:v>
                      </c:pt>
                      <c:pt idx="14612">
                        <c:v>4.1209490740725006</c:v>
                      </c:pt>
                      <c:pt idx="14613">
                        <c:v>4.1211921296266656</c:v>
                      </c:pt>
                      <c:pt idx="14614">
                        <c:v>4.1214351851881066</c:v>
                      </c:pt>
                      <c:pt idx="14615">
                        <c:v>4.1216782407422716</c:v>
                      </c:pt>
                      <c:pt idx="14616">
                        <c:v>4.1219212962964367</c:v>
                      </c:pt>
                      <c:pt idx="14617">
                        <c:v>4.1221643518506017</c:v>
                      </c:pt>
                      <c:pt idx="14618">
                        <c:v>4.1224074074047667</c:v>
                      </c:pt>
                      <c:pt idx="14619">
                        <c:v>4.1226504629589318</c:v>
                      </c:pt>
                      <c:pt idx="14620">
                        <c:v>4.1228935185203728</c:v>
                      </c:pt>
                      <c:pt idx="14621">
                        <c:v>4.1231365740745378</c:v>
                      </c:pt>
                      <c:pt idx="14622">
                        <c:v>4.1233796296287029</c:v>
                      </c:pt>
                      <c:pt idx="14623">
                        <c:v>4.1236226851828679</c:v>
                      </c:pt>
                      <c:pt idx="14624">
                        <c:v>4.1238657407370329</c:v>
                      </c:pt>
                      <c:pt idx="14625">
                        <c:v>4.1241087962984739</c:v>
                      </c:pt>
                      <c:pt idx="14626">
                        <c:v>4.124351851852639</c:v>
                      </c:pt>
                      <c:pt idx="14627">
                        <c:v>4.124594907406804</c:v>
                      </c:pt>
                      <c:pt idx="14628">
                        <c:v>4.1248379629609691</c:v>
                      </c:pt>
                      <c:pt idx="14629">
                        <c:v>4.1250810185151341</c:v>
                      </c:pt>
                      <c:pt idx="14630">
                        <c:v>4.1253240740765751</c:v>
                      </c:pt>
                      <c:pt idx="14631">
                        <c:v>4.1255671296307401</c:v>
                      </c:pt>
                      <c:pt idx="14632">
                        <c:v>4.1258101851849052</c:v>
                      </c:pt>
                      <c:pt idx="14633">
                        <c:v>4.1260532407390702</c:v>
                      </c:pt>
                      <c:pt idx="14634">
                        <c:v>4.1262962962932352</c:v>
                      </c:pt>
                      <c:pt idx="14635">
                        <c:v>4.1265393518546762</c:v>
                      </c:pt>
                      <c:pt idx="14636">
                        <c:v>4.1267824074088413</c:v>
                      </c:pt>
                      <c:pt idx="14637">
                        <c:v>4.1270254629630063</c:v>
                      </c:pt>
                      <c:pt idx="14638">
                        <c:v>4.1272685185171714</c:v>
                      </c:pt>
                      <c:pt idx="14639">
                        <c:v>4.1275115740713364</c:v>
                      </c:pt>
                      <c:pt idx="14640">
                        <c:v>4.1277546296255014</c:v>
                      </c:pt>
                      <c:pt idx="14641">
                        <c:v>4.1279976851869424</c:v>
                      </c:pt>
                      <c:pt idx="14642">
                        <c:v>4.1282407407411075</c:v>
                      </c:pt>
                      <c:pt idx="14643">
                        <c:v>4.1284837962952725</c:v>
                      </c:pt>
                      <c:pt idx="14644">
                        <c:v>4.1287268518494376</c:v>
                      </c:pt>
                      <c:pt idx="14645">
                        <c:v>4.1289699074036026</c:v>
                      </c:pt>
                      <c:pt idx="14646">
                        <c:v>4.1292245370345473</c:v>
                      </c:pt>
                      <c:pt idx="14647">
                        <c:v>4.1294675925887123</c:v>
                      </c:pt>
                      <c:pt idx="14648">
                        <c:v>4.1297106481501533</c:v>
                      </c:pt>
                      <c:pt idx="14649">
                        <c:v>4.1299537037043184</c:v>
                      </c:pt>
                      <c:pt idx="14650">
                        <c:v>4.1301967592584834</c:v>
                      </c:pt>
                      <c:pt idx="14651">
                        <c:v>4.1304398148126484</c:v>
                      </c:pt>
                      <c:pt idx="14652">
                        <c:v>4.1306828703668135</c:v>
                      </c:pt>
                      <c:pt idx="14653">
                        <c:v>4.1309259259282545</c:v>
                      </c:pt>
                      <c:pt idx="14654">
                        <c:v>4.1311689814824195</c:v>
                      </c:pt>
                      <c:pt idx="14655">
                        <c:v>4.1314120370365846</c:v>
                      </c:pt>
                      <c:pt idx="14656">
                        <c:v>4.1316550925907496</c:v>
                      </c:pt>
                      <c:pt idx="14657">
                        <c:v>4.1318981481449146</c:v>
                      </c:pt>
                      <c:pt idx="14658">
                        <c:v>4.1321412037063556</c:v>
                      </c:pt>
                      <c:pt idx="14659">
                        <c:v>4.1323842592605207</c:v>
                      </c:pt>
                      <c:pt idx="14660">
                        <c:v>4.1326273148146857</c:v>
                      </c:pt>
                      <c:pt idx="14661">
                        <c:v>4.1328703703688507</c:v>
                      </c:pt>
                      <c:pt idx="14662">
                        <c:v>4.1331134259230158</c:v>
                      </c:pt>
                      <c:pt idx="14663">
                        <c:v>4.1333564814844568</c:v>
                      </c:pt>
                      <c:pt idx="14664">
                        <c:v>4.1335995370386218</c:v>
                      </c:pt>
                      <c:pt idx="14665">
                        <c:v>4.1338425925927869</c:v>
                      </c:pt>
                      <c:pt idx="14666">
                        <c:v>4.1340856481469519</c:v>
                      </c:pt>
                      <c:pt idx="14667">
                        <c:v>4.1343287037011169</c:v>
                      </c:pt>
                      <c:pt idx="14668">
                        <c:v>4.134571759255282</c:v>
                      </c:pt>
                      <c:pt idx="14669">
                        <c:v>4.134814814816723</c:v>
                      </c:pt>
                      <c:pt idx="14670">
                        <c:v>4.135057870370888</c:v>
                      </c:pt>
                      <c:pt idx="14671">
                        <c:v>4.1353009259250531</c:v>
                      </c:pt>
                      <c:pt idx="14672">
                        <c:v>4.1355439814792181</c:v>
                      </c:pt>
                      <c:pt idx="14673">
                        <c:v>4.1357870370333831</c:v>
                      </c:pt>
                      <c:pt idx="14674">
                        <c:v>4.1360300925948241</c:v>
                      </c:pt>
                      <c:pt idx="14675">
                        <c:v>4.1362731481489892</c:v>
                      </c:pt>
                      <c:pt idx="14676">
                        <c:v>4.1365162037031542</c:v>
                      </c:pt>
                      <c:pt idx="14677">
                        <c:v>4.1367592592573192</c:v>
                      </c:pt>
                      <c:pt idx="14678">
                        <c:v>4.1370023148114843</c:v>
                      </c:pt>
                      <c:pt idx="14679">
                        <c:v>4.1372453703729253</c:v>
                      </c:pt>
                      <c:pt idx="14680">
                        <c:v>4.1374884259270903</c:v>
                      </c:pt>
                      <c:pt idx="14681">
                        <c:v>4.1377314814812554</c:v>
                      </c:pt>
                      <c:pt idx="14682">
                        <c:v>4.1379745370354204</c:v>
                      </c:pt>
                      <c:pt idx="14683">
                        <c:v>4.1382175925895854</c:v>
                      </c:pt>
                      <c:pt idx="14684">
                        <c:v>4.1384606481510264</c:v>
                      </c:pt>
                      <c:pt idx="14685">
                        <c:v>4.1387037037051915</c:v>
                      </c:pt>
                      <c:pt idx="14686">
                        <c:v>4.1389467592593565</c:v>
                      </c:pt>
                      <c:pt idx="14687">
                        <c:v>4.1391898148135216</c:v>
                      </c:pt>
                      <c:pt idx="14688">
                        <c:v>4.1394328703676866</c:v>
                      </c:pt>
                      <c:pt idx="14689">
                        <c:v>4.1396759259218516</c:v>
                      </c:pt>
                      <c:pt idx="14690">
                        <c:v>4.1399189814832926</c:v>
                      </c:pt>
                      <c:pt idx="14691">
                        <c:v>4.1401620370374577</c:v>
                      </c:pt>
                      <c:pt idx="14692">
                        <c:v>4.1404050925916227</c:v>
                      </c:pt>
                      <c:pt idx="14693">
                        <c:v>4.1406481481457877</c:v>
                      </c:pt>
                      <c:pt idx="14694">
                        <c:v>4.1408912036999528</c:v>
                      </c:pt>
                      <c:pt idx="14695">
                        <c:v>4.1411458333308975</c:v>
                      </c:pt>
                      <c:pt idx="14696">
                        <c:v>4.1413888888850625</c:v>
                      </c:pt>
                      <c:pt idx="14697">
                        <c:v>4.1416319444465035</c:v>
                      </c:pt>
                      <c:pt idx="14698">
                        <c:v>4.1418750000006685</c:v>
                      </c:pt>
                      <c:pt idx="14699">
                        <c:v>4.1421180555548336</c:v>
                      </c:pt>
                      <c:pt idx="14700">
                        <c:v>4.1423611111089986</c:v>
                      </c:pt>
                      <c:pt idx="14701">
                        <c:v>4.1426041666631637</c:v>
                      </c:pt>
                      <c:pt idx="14702">
                        <c:v>4.1428472222246047</c:v>
                      </c:pt>
                      <c:pt idx="14703">
                        <c:v>4.1430902777787697</c:v>
                      </c:pt>
                      <c:pt idx="14704">
                        <c:v>4.1433333333329347</c:v>
                      </c:pt>
                      <c:pt idx="14705">
                        <c:v>4.1435763888870998</c:v>
                      </c:pt>
                      <c:pt idx="14706">
                        <c:v>4.1438194444412648</c:v>
                      </c:pt>
                      <c:pt idx="14707">
                        <c:v>4.1440625000027058</c:v>
                      </c:pt>
                      <c:pt idx="14708">
                        <c:v>4.1443055555568709</c:v>
                      </c:pt>
                      <c:pt idx="14709">
                        <c:v>4.1445486111110359</c:v>
                      </c:pt>
                      <c:pt idx="14710">
                        <c:v>4.1447916666652009</c:v>
                      </c:pt>
                      <c:pt idx="14711">
                        <c:v>4.145034722219366</c:v>
                      </c:pt>
                      <c:pt idx="14712">
                        <c:v>4.145277777780807</c:v>
                      </c:pt>
                      <c:pt idx="14713">
                        <c:v>4.145520833334972</c:v>
                      </c:pt>
                      <c:pt idx="14714">
                        <c:v>4.145763888889137</c:v>
                      </c:pt>
                      <c:pt idx="14715">
                        <c:v>4.1460069444433021</c:v>
                      </c:pt>
                      <c:pt idx="14716">
                        <c:v>4.1462499999974671</c:v>
                      </c:pt>
                      <c:pt idx="14717">
                        <c:v>4.1464930555516322</c:v>
                      </c:pt>
                      <c:pt idx="14718">
                        <c:v>4.1467361111130732</c:v>
                      </c:pt>
                      <c:pt idx="14719">
                        <c:v>4.1469791666672382</c:v>
                      </c:pt>
                      <c:pt idx="14720">
                        <c:v>4.1472222222214032</c:v>
                      </c:pt>
                      <c:pt idx="14721">
                        <c:v>4.1474652777755683</c:v>
                      </c:pt>
                      <c:pt idx="14722">
                        <c:v>4.1477083333297333</c:v>
                      </c:pt>
                      <c:pt idx="14723">
                        <c:v>4.1479513888911743</c:v>
                      </c:pt>
                      <c:pt idx="14724">
                        <c:v>4.1481944444453394</c:v>
                      </c:pt>
                      <c:pt idx="14725">
                        <c:v>4.1484374999995044</c:v>
                      </c:pt>
                      <c:pt idx="14726">
                        <c:v>4.1486805555536694</c:v>
                      </c:pt>
                      <c:pt idx="14727">
                        <c:v>4.1489236111078345</c:v>
                      </c:pt>
                      <c:pt idx="14728">
                        <c:v>4.1491666666692755</c:v>
                      </c:pt>
                      <c:pt idx="14729">
                        <c:v>4.1494097222234405</c:v>
                      </c:pt>
                      <c:pt idx="14730">
                        <c:v>4.1496527777776056</c:v>
                      </c:pt>
                      <c:pt idx="14731">
                        <c:v>4.1498958333317706</c:v>
                      </c:pt>
                      <c:pt idx="14732">
                        <c:v>4.1501388888859356</c:v>
                      </c:pt>
                      <c:pt idx="14733">
                        <c:v>4.1503819444473766</c:v>
                      </c:pt>
                      <c:pt idx="14734">
                        <c:v>4.1506250000015417</c:v>
                      </c:pt>
                      <c:pt idx="14735">
                        <c:v>4.1508680555557067</c:v>
                      </c:pt>
                      <c:pt idx="14736">
                        <c:v>4.1511111111098717</c:v>
                      </c:pt>
                      <c:pt idx="14737">
                        <c:v>4.1513541666640368</c:v>
                      </c:pt>
                      <c:pt idx="14738">
                        <c:v>4.1515972222182018</c:v>
                      </c:pt>
                      <c:pt idx="14739">
                        <c:v>4.1518402777796428</c:v>
                      </c:pt>
                      <c:pt idx="14740">
                        <c:v>4.1520833333338079</c:v>
                      </c:pt>
                      <c:pt idx="14741">
                        <c:v>4.1523263888879729</c:v>
                      </c:pt>
                      <c:pt idx="14742">
                        <c:v>4.1525694444421379</c:v>
                      </c:pt>
                      <c:pt idx="14743">
                        <c:v>4.1528240740730826</c:v>
                      </c:pt>
                      <c:pt idx="14744">
                        <c:v>4.1530671296272477</c:v>
                      </c:pt>
                      <c:pt idx="14745">
                        <c:v>4.1533101851814127</c:v>
                      </c:pt>
                      <c:pt idx="14746">
                        <c:v>4.1535532407428537</c:v>
                      </c:pt>
                      <c:pt idx="14747">
                        <c:v>4.1537962962970187</c:v>
                      </c:pt>
                      <c:pt idx="14748">
                        <c:v>4.1540393518511838</c:v>
                      </c:pt>
                      <c:pt idx="14749">
                        <c:v>4.1542824074053488</c:v>
                      </c:pt>
                      <c:pt idx="14750">
                        <c:v>4.1545254629595139</c:v>
                      </c:pt>
                      <c:pt idx="14751">
                        <c:v>4.1547685185209549</c:v>
                      </c:pt>
                      <c:pt idx="14752">
                        <c:v>4.1550115740751199</c:v>
                      </c:pt>
                      <c:pt idx="14753">
                        <c:v>4.1552546296292849</c:v>
                      </c:pt>
                      <c:pt idx="14754">
                        <c:v>4.15549768518345</c:v>
                      </c:pt>
                      <c:pt idx="14755">
                        <c:v>4.155740740737615</c:v>
                      </c:pt>
                      <c:pt idx="14756">
                        <c:v>4.155983796299056</c:v>
                      </c:pt>
                      <c:pt idx="14757">
                        <c:v>4.156226851853221</c:v>
                      </c:pt>
                      <c:pt idx="14758">
                        <c:v>4.1564699074073861</c:v>
                      </c:pt>
                      <c:pt idx="14759">
                        <c:v>4.1567129629615511</c:v>
                      </c:pt>
                      <c:pt idx="14760">
                        <c:v>4.1569560185157162</c:v>
                      </c:pt>
                      <c:pt idx="14761">
                        <c:v>4.1571990740771572</c:v>
                      </c:pt>
                      <c:pt idx="14762">
                        <c:v>4.1574421296313222</c:v>
                      </c:pt>
                      <c:pt idx="14763">
                        <c:v>4.1576851851854872</c:v>
                      </c:pt>
                      <c:pt idx="14764">
                        <c:v>4.1579282407396523</c:v>
                      </c:pt>
                      <c:pt idx="14765">
                        <c:v>4.1581712962938173</c:v>
                      </c:pt>
                      <c:pt idx="14766">
                        <c:v>4.1584143518479824</c:v>
                      </c:pt>
                      <c:pt idx="14767">
                        <c:v>4.1586574074094234</c:v>
                      </c:pt>
                      <c:pt idx="14768">
                        <c:v>4.1589004629635884</c:v>
                      </c:pt>
                      <c:pt idx="14769">
                        <c:v>4.1591435185177534</c:v>
                      </c:pt>
                      <c:pt idx="14770">
                        <c:v>4.1593865740719185</c:v>
                      </c:pt>
                      <c:pt idx="14771">
                        <c:v>4.1596296296260835</c:v>
                      </c:pt>
                      <c:pt idx="14772">
                        <c:v>4.1598726851875245</c:v>
                      </c:pt>
                      <c:pt idx="14773">
                        <c:v>4.1601157407416895</c:v>
                      </c:pt>
                      <c:pt idx="14774">
                        <c:v>4.1603587962958546</c:v>
                      </c:pt>
                      <c:pt idx="14775">
                        <c:v>4.1606018518500196</c:v>
                      </c:pt>
                      <c:pt idx="14776">
                        <c:v>4.1608449074041847</c:v>
                      </c:pt>
                      <c:pt idx="14777">
                        <c:v>4.1610879629656257</c:v>
                      </c:pt>
                      <c:pt idx="14778">
                        <c:v>4.1613310185197907</c:v>
                      </c:pt>
                      <c:pt idx="14779">
                        <c:v>4.1615740740739557</c:v>
                      </c:pt>
                      <c:pt idx="14780">
                        <c:v>4.1618171296281208</c:v>
                      </c:pt>
                      <c:pt idx="14781">
                        <c:v>4.1620601851822858</c:v>
                      </c:pt>
                      <c:pt idx="14782">
                        <c:v>4.1623032407437268</c:v>
                      </c:pt>
                      <c:pt idx="14783">
                        <c:v>4.1625462962978919</c:v>
                      </c:pt>
                      <c:pt idx="14784">
                        <c:v>4.1627893518520569</c:v>
                      </c:pt>
                      <c:pt idx="14785">
                        <c:v>4.1630324074062219</c:v>
                      </c:pt>
                      <c:pt idx="14786">
                        <c:v>4.163275462960387</c:v>
                      </c:pt>
                      <c:pt idx="14787">
                        <c:v>4.163518518514552</c:v>
                      </c:pt>
                      <c:pt idx="14788">
                        <c:v>4.163761574075993</c:v>
                      </c:pt>
                      <c:pt idx="14789">
                        <c:v>4.164004629630158</c:v>
                      </c:pt>
                      <c:pt idx="14790">
                        <c:v>4.1642476851843231</c:v>
                      </c:pt>
                      <c:pt idx="14791">
                        <c:v>4.1644907407384881</c:v>
                      </c:pt>
                      <c:pt idx="14792">
                        <c:v>4.1647453703694328</c:v>
                      </c:pt>
                      <c:pt idx="14793">
                        <c:v>4.1649884259235979</c:v>
                      </c:pt>
                      <c:pt idx="14794">
                        <c:v>4.1652314814777629</c:v>
                      </c:pt>
                      <c:pt idx="14795">
                        <c:v>4.1654745370392039</c:v>
                      </c:pt>
                      <c:pt idx="14796">
                        <c:v>4.1657175925933689</c:v>
                      </c:pt>
                      <c:pt idx="14797">
                        <c:v>4.165960648147534</c:v>
                      </c:pt>
                      <c:pt idx="14798">
                        <c:v>4.166203703701699</c:v>
                      </c:pt>
                      <c:pt idx="14799">
                        <c:v>4.1664467592558641</c:v>
                      </c:pt>
                      <c:pt idx="14800">
                        <c:v>4.166689814817305</c:v>
                      </c:pt>
                      <c:pt idx="14801">
                        <c:v>4.1669328703714701</c:v>
                      </c:pt>
                      <c:pt idx="14802">
                        <c:v>4.1671759259256351</c:v>
                      </c:pt>
                      <c:pt idx="14803">
                        <c:v>4.1674189814798002</c:v>
                      </c:pt>
                      <c:pt idx="14804">
                        <c:v>4.1676620370339652</c:v>
                      </c:pt>
                      <c:pt idx="14805">
                        <c:v>4.1679050925954062</c:v>
                      </c:pt>
                      <c:pt idx="14806">
                        <c:v>4.1681481481495712</c:v>
                      </c:pt>
                      <c:pt idx="14807">
                        <c:v>4.1683912037037363</c:v>
                      </c:pt>
                      <c:pt idx="14808">
                        <c:v>4.1686342592579013</c:v>
                      </c:pt>
                      <c:pt idx="14809">
                        <c:v>4.1688773148120664</c:v>
                      </c:pt>
                      <c:pt idx="14810">
                        <c:v>4.1691203703735074</c:v>
                      </c:pt>
                      <c:pt idx="14811">
                        <c:v>4.1693634259276724</c:v>
                      </c:pt>
                      <c:pt idx="14812">
                        <c:v>4.1696064814818374</c:v>
                      </c:pt>
                      <c:pt idx="14813">
                        <c:v>4.1698495370360025</c:v>
                      </c:pt>
                      <c:pt idx="14814">
                        <c:v>4.1700925925901675</c:v>
                      </c:pt>
                      <c:pt idx="14815">
                        <c:v>4.1703356481443326</c:v>
                      </c:pt>
                      <c:pt idx="14816">
                        <c:v>4.1705787037057735</c:v>
                      </c:pt>
                      <c:pt idx="14817">
                        <c:v>4.1708217592599386</c:v>
                      </c:pt>
                      <c:pt idx="14818">
                        <c:v>4.1710648148141036</c:v>
                      </c:pt>
                      <c:pt idx="14819">
                        <c:v>4.1713078703682687</c:v>
                      </c:pt>
                      <c:pt idx="14820">
                        <c:v>4.1715509259224337</c:v>
                      </c:pt>
                      <c:pt idx="14821">
                        <c:v>4.1717939814838747</c:v>
                      </c:pt>
                      <c:pt idx="14822">
                        <c:v>4.1720370370380397</c:v>
                      </c:pt>
                      <c:pt idx="14823">
                        <c:v>4.1722800925922048</c:v>
                      </c:pt>
                      <c:pt idx="14824">
                        <c:v>4.1725231481463698</c:v>
                      </c:pt>
                      <c:pt idx="14825">
                        <c:v>4.1727662037005349</c:v>
                      </c:pt>
                      <c:pt idx="14826">
                        <c:v>4.1730092592619759</c:v>
                      </c:pt>
                      <c:pt idx="14827">
                        <c:v>4.1732523148161409</c:v>
                      </c:pt>
                      <c:pt idx="14828">
                        <c:v>4.1734953703703059</c:v>
                      </c:pt>
                      <c:pt idx="14829">
                        <c:v>4.173738425924471</c:v>
                      </c:pt>
                      <c:pt idx="14830">
                        <c:v>4.173981481478636</c:v>
                      </c:pt>
                      <c:pt idx="14831">
                        <c:v>4.174224537040077</c:v>
                      </c:pt>
                      <c:pt idx="14832">
                        <c:v>4.174467592594242</c:v>
                      </c:pt>
                      <c:pt idx="14833">
                        <c:v>4.1747106481484071</c:v>
                      </c:pt>
                      <c:pt idx="14834">
                        <c:v>4.1749537037025721</c:v>
                      </c:pt>
                      <c:pt idx="14835">
                        <c:v>4.1751967592567372</c:v>
                      </c:pt>
                      <c:pt idx="14836">
                        <c:v>4.1754398148109022</c:v>
                      </c:pt>
                      <c:pt idx="14837">
                        <c:v>4.1756828703723432</c:v>
                      </c:pt>
                      <c:pt idx="14838">
                        <c:v>4.1759259259265082</c:v>
                      </c:pt>
                      <c:pt idx="14839">
                        <c:v>4.1761689814806733</c:v>
                      </c:pt>
                      <c:pt idx="14840">
                        <c:v>4.176423611111618</c:v>
                      </c:pt>
                      <c:pt idx="14841">
                        <c:v>4.176666666665783</c:v>
                      </c:pt>
                      <c:pt idx="14842">
                        <c:v>4.1769097222199481</c:v>
                      </c:pt>
                      <c:pt idx="14843">
                        <c:v>4.1771527777741131</c:v>
                      </c:pt>
                      <c:pt idx="14844">
                        <c:v>4.1773958333355541</c:v>
                      </c:pt>
                      <c:pt idx="14845">
                        <c:v>4.1776388888897191</c:v>
                      </c:pt>
                      <c:pt idx="14846">
                        <c:v>4.1778819444438842</c:v>
                      </c:pt>
                      <c:pt idx="14847">
                        <c:v>4.1781249999980492</c:v>
                      </c:pt>
                      <c:pt idx="14848">
                        <c:v>4.1783680555522142</c:v>
                      </c:pt>
                      <c:pt idx="14849">
                        <c:v>4.1786111111136552</c:v>
                      </c:pt>
                      <c:pt idx="14850">
                        <c:v>4.1788541666678203</c:v>
                      </c:pt>
                      <c:pt idx="14851">
                        <c:v>4.1790972222219853</c:v>
                      </c:pt>
                      <c:pt idx="14852">
                        <c:v>4.1793402777761504</c:v>
                      </c:pt>
                      <c:pt idx="14853">
                        <c:v>4.1795833333303154</c:v>
                      </c:pt>
                      <c:pt idx="14854">
                        <c:v>4.1798263888917564</c:v>
                      </c:pt>
                      <c:pt idx="14855">
                        <c:v>4.1800694444459214</c:v>
                      </c:pt>
                      <c:pt idx="14856">
                        <c:v>4.1803125000000865</c:v>
                      </c:pt>
                      <c:pt idx="14857">
                        <c:v>4.1805555555542515</c:v>
                      </c:pt>
                      <c:pt idx="14858">
                        <c:v>4.1807986111084166</c:v>
                      </c:pt>
                      <c:pt idx="14859">
                        <c:v>4.1810416666625816</c:v>
                      </c:pt>
                      <c:pt idx="14860">
                        <c:v>4.1812847222240226</c:v>
                      </c:pt>
                      <c:pt idx="14861">
                        <c:v>4.1815277777781876</c:v>
                      </c:pt>
                      <c:pt idx="14862">
                        <c:v>4.1817708333323527</c:v>
                      </c:pt>
                      <c:pt idx="14863">
                        <c:v>4.1820138888865177</c:v>
                      </c:pt>
                      <c:pt idx="14864">
                        <c:v>4.1822569444406827</c:v>
                      </c:pt>
                      <c:pt idx="14865">
                        <c:v>4.1825000000021237</c:v>
                      </c:pt>
                      <c:pt idx="14866">
                        <c:v>4.1827430555562888</c:v>
                      </c:pt>
                      <c:pt idx="14867">
                        <c:v>4.1829861111104538</c:v>
                      </c:pt>
                      <c:pt idx="14868">
                        <c:v>4.1832291666646189</c:v>
                      </c:pt>
                      <c:pt idx="14869">
                        <c:v>4.1834722222187839</c:v>
                      </c:pt>
                      <c:pt idx="14870">
                        <c:v>4.1837152777802249</c:v>
                      </c:pt>
                      <c:pt idx="14871">
                        <c:v>4.1839583333343899</c:v>
                      </c:pt>
                      <c:pt idx="14872">
                        <c:v>4.184201388888555</c:v>
                      </c:pt>
                      <c:pt idx="14873">
                        <c:v>4.18444444444272</c:v>
                      </c:pt>
                      <c:pt idx="14874">
                        <c:v>4.1846874999968851</c:v>
                      </c:pt>
                      <c:pt idx="14875">
                        <c:v>4.184930555558326</c:v>
                      </c:pt>
                      <c:pt idx="14876">
                        <c:v>4.1851736111124911</c:v>
                      </c:pt>
                      <c:pt idx="14877">
                        <c:v>4.1854166666666561</c:v>
                      </c:pt>
                      <c:pt idx="14878">
                        <c:v>4.1856597222208212</c:v>
                      </c:pt>
                      <c:pt idx="14879">
                        <c:v>4.1859027777749862</c:v>
                      </c:pt>
                      <c:pt idx="14880">
                        <c:v>4.1861458333364272</c:v>
                      </c:pt>
                      <c:pt idx="14881">
                        <c:v>4.1863888888905922</c:v>
                      </c:pt>
                      <c:pt idx="14882">
                        <c:v>4.1866319444447573</c:v>
                      </c:pt>
                      <c:pt idx="14883">
                        <c:v>4.1868749999989223</c:v>
                      </c:pt>
                      <c:pt idx="14884">
                        <c:v>4.1871180555530874</c:v>
                      </c:pt>
                      <c:pt idx="14885">
                        <c:v>4.1873611111072524</c:v>
                      </c:pt>
                      <c:pt idx="14886">
                        <c:v>4.1876041666686934</c:v>
                      </c:pt>
                      <c:pt idx="14887">
                        <c:v>4.1878472222228584</c:v>
                      </c:pt>
                      <c:pt idx="14888">
                        <c:v>4.1881018518538031</c:v>
                      </c:pt>
                      <c:pt idx="14889">
                        <c:v>4.1883449074079682</c:v>
                      </c:pt>
                      <c:pt idx="14890">
                        <c:v>4.1885879629621332</c:v>
                      </c:pt>
                      <c:pt idx="14891">
                        <c:v>4.1888310185162982</c:v>
                      </c:pt>
                      <c:pt idx="14892">
                        <c:v>4.1890740740704633</c:v>
                      </c:pt>
                      <c:pt idx="14893">
                        <c:v>4.1893171296319043</c:v>
                      </c:pt>
                      <c:pt idx="14894">
                        <c:v>4.1895601851860693</c:v>
                      </c:pt>
                      <c:pt idx="14895">
                        <c:v>4.1898032407402344</c:v>
                      </c:pt>
                      <c:pt idx="14896">
                        <c:v>4.1900462962943994</c:v>
                      </c:pt>
                      <c:pt idx="14897">
                        <c:v>4.1902893518485644</c:v>
                      </c:pt>
                      <c:pt idx="14898">
                        <c:v>4.1905324074100054</c:v>
                      </c:pt>
                      <c:pt idx="14899">
                        <c:v>4.1907754629641705</c:v>
                      </c:pt>
                      <c:pt idx="14900">
                        <c:v>4.1910185185183355</c:v>
                      </c:pt>
                      <c:pt idx="14901">
                        <c:v>4.1912615740725006</c:v>
                      </c:pt>
                      <c:pt idx="14902">
                        <c:v>4.1915046296266656</c:v>
                      </c:pt>
                      <c:pt idx="14903">
                        <c:v>4.1917476851881066</c:v>
                      </c:pt>
                      <c:pt idx="14904">
                        <c:v>4.1919907407422716</c:v>
                      </c:pt>
                      <c:pt idx="14905">
                        <c:v>4.1922337962964367</c:v>
                      </c:pt>
                      <c:pt idx="14906">
                        <c:v>4.1924768518506017</c:v>
                      </c:pt>
                      <c:pt idx="14907">
                        <c:v>4.1927199074047667</c:v>
                      </c:pt>
                      <c:pt idx="14908">
                        <c:v>4.1929629629589318</c:v>
                      </c:pt>
                      <c:pt idx="14909">
                        <c:v>4.1932060185203728</c:v>
                      </c:pt>
                      <c:pt idx="14910">
                        <c:v>4.1934490740745378</c:v>
                      </c:pt>
                      <c:pt idx="14911">
                        <c:v>4.1936921296287029</c:v>
                      </c:pt>
                      <c:pt idx="14912">
                        <c:v>4.1939351851828679</c:v>
                      </c:pt>
                      <c:pt idx="14913">
                        <c:v>4.1941782407370329</c:v>
                      </c:pt>
                      <c:pt idx="14914">
                        <c:v>4.1944212962984739</c:v>
                      </c:pt>
                      <c:pt idx="14915">
                        <c:v>4.194664351852639</c:v>
                      </c:pt>
                      <c:pt idx="14916">
                        <c:v>4.194907407406804</c:v>
                      </c:pt>
                      <c:pt idx="14917">
                        <c:v>4.1951504629609691</c:v>
                      </c:pt>
                      <c:pt idx="14918">
                        <c:v>4.1953935185151341</c:v>
                      </c:pt>
                      <c:pt idx="14919">
                        <c:v>4.1956365740765751</c:v>
                      </c:pt>
                      <c:pt idx="14920">
                        <c:v>4.1958796296307401</c:v>
                      </c:pt>
                      <c:pt idx="14921">
                        <c:v>4.1961226851849052</c:v>
                      </c:pt>
                      <c:pt idx="14922">
                        <c:v>4.1963657407390702</c:v>
                      </c:pt>
                      <c:pt idx="14923">
                        <c:v>4.1966087962932352</c:v>
                      </c:pt>
                      <c:pt idx="14924">
                        <c:v>4.1968518518546762</c:v>
                      </c:pt>
                      <c:pt idx="14925">
                        <c:v>4.1970949074088413</c:v>
                      </c:pt>
                      <c:pt idx="14926">
                        <c:v>4.1973379629630063</c:v>
                      </c:pt>
                      <c:pt idx="14927">
                        <c:v>4.1975810185171714</c:v>
                      </c:pt>
                      <c:pt idx="14928">
                        <c:v>4.1978240740713364</c:v>
                      </c:pt>
                      <c:pt idx="14929">
                        <c:v>4.1980671296255014</c:v>
                      </c:pt>
                      <c:pt idx="14930">
                        <c:v>4.1983101851869424</c:v>
                      </c:pt>
                      <c:pt idx="14931">
                        <c:v>4.1985532407411075</c:v>
                      </c:pt>
                      <c:pt idx="14932">
                        <c:v>4.1987962962952725</c:v>
                      </c:pt>
                      <c:pt idx="14933">
                        <c:v>4.1990393518494376</c:v>
                      </c:pt>
                      <c:pt idx="14934">
                        <c:v>4.1992824074036026</c:v>
                      </c:pt>
                      <c:pt idx="14935">
                        <c:v>4.1995254629650436</c:v>
                      </c:pt>
                      <c:pt idx="14936">
                        <c:v>4.1997685185192086</c:v>
                      </c:pt>
                      <c:pt idx="14937">
                        <c:v>4.2000231481501533</c:v>
                      </c:pt>
                      <c:pt idx="14938">
                        <c:v>4.2002662037043184</c:v>
                      </c:pt>
                      <c:pt idx="14939">
                        <c:v>4.2005092592584834</c:v>
                      </c:pt>
                      <c:pt idx="14940">
                        <c:v>4.2007523148126484</c:v>
                      </c:pt>
                      <c:pt idx="14941">
                        <c:v>4.2009953703668135</c:v>
                      </c:pt>
                      <c:pt idx="14942">
                        <c:v>4.2012384259282545</c:v>
                      </c:pt>
                      <c:pt idx="14943">
                        <c:v>4.2014814814824195</c:v>
                      </c:pt>
                      <c:pt idx="14944">
                        <c:v>4.2017245370365846</c:v>
                      </c:pt>
                      <c:pt idx="14945">
                        <c:v>4.2019675925907496</c:v>
                      </c:pt>
                      <c:pt idx="14946">
                        <c:v>4.2022106481449146</c:v>
                      </c:pt>
                      <c:pt idx="14947">
                        <c:v>4.2024537037063556</c:v>
                      </c:pt>
                      <c:pt idx="14948">
                        <c:v>4.2026967592605207</c:v>
                      </c:pt>
                      <c:pt idx="14949">
                        <c:v>4.2029398148146857</c:v>
                      </c:pt>
                      <c:pt idx="14950">
                        <c:v>4.2031828703688507</c:v>
                      </c:pt>
                      <c:pt idx="14951">
                        <c:v>4.2034259259230158</c:v>
                      </c:pt>
                      <c:pt idx="14952">
                        <c:v>4.2036689814844568</c:v>
                      </c:pt>
                      <c:pt idx="14953">
                        <c:v>4.2039120370386218</c:v>
                      </c:pt>
                      <c:pt idx="14954">
                        <c:v>4.2041550925927869</c:v>
                      </c:pt>
                      <c:pt idx="14955">
                        <c:v>4.2043981481469519</c:v>
                      </c:pt>
                      <c:pt idx="14956">
                        <c:v>4.2046412037011169</c:v>
                      </c:pt>
                      <c:pt idx="14957">
                        <c:v>4.204884259255282</c:v>
                      </c:pt>
                      <c:pt idx="14958">
                        <c:v>4.205127314816723</c:v>
                      </c:pt>
                      <c:pt idx="14959">
                        <c:v>4.205370370370888</c:v>
                      </c:pt>
                      <c:pt idx="14960">
                        <c:v>4.2056134259250531</c:v>
                      </c:pt>
                      <c:pt idx="14961">
                        <c:v>4.2058564814792181</c:v>
                      </c:pt>
                      <c:pt idx="14962">
                        <c:v>4.2060995370333831</c:v>
                      </c:pt>
                      <c:pt idx="14963">
                        <c:v>4.2063425925948241</c:v>
                      </c:pt>
                      <c:pt idx="14964">
                        <c:v>4.2065856481489892</c:v>
                      </c:pt>
                      <c:pt idx="14965">
                        <c:v>4.2068287037031542</c:v>
                      </c:pt>
                      <c:pt idx="14966">
                        <c:v>4.2070717592573192</c:v>
                      </c:pt>
                      <c:pt idx="14967">
                        <c:v>4.2073148148114843</c:v>
                      </c:pt>
                      <c:pt idx="14968">
                        <c:v>4.2075578703729253</c:v>
                      </c:pt>
                      <c:pt idx="14969">
                        <c:v>4.2078009259270903</c:v>
                      </c:pt>
                      <c:pt idx="14970">
                        <c:v>4.2080439814812554</c:v>
                      </c:pt>
                      <c:pt idx="14971">
                        <c:v>4.2082870370354204</c:v>
                      </c:pt>
                      <c:pt idx="14972">
                        <c:v>4.2085300925895854</c:v>
                      </c:pt>
                      <c:pt idx="14973">
                        <c:v>4.2087731481510264</c:v>
                      </c:pt>
                      <c:pt idx="14974">
                        <c:v>4.2090162037051915</c:v>
                      </c:pt>
                      <c:pt idx="14975">
                        <c:v>4.2092592592593565</c:v>
                      </c:pt>
                      <c:pt idx="14976">
                        <c:v>4.2095023148135216</c:v>
                      </c:pt>
                      <c:pt idx="14977">
                        <c:v>4.2097453703676866</c:v>
                      </c:pt>
                      <c:pt idx="14978">
                        <c:v>4.2099884259218516</c:v>
                      </c:pt>
                      <c:pt idx="14979">
                        <c:v>4.2102314814832926</c:v>
                      </c:pt>
                      <c:pt idx="14980">
                        <c:v>4.2104745370374577</c:v>
                      </c:pt>
                      <c:pt idx="14981">
                        <c:v>4.2107175925916227</c:v>
                      </c:pt>
                      <c:pt idx="14982">
                        <c:v>4.2109606481457877</c:v>
                      </c:pt>
                      <c:pt idx="14983">
                        <c:v>4.2112037036999528</c:v>
                      </c:pt>
                      <c:pt idx="14984">
                        <c:v>4.2114467592613938</c:v>
                      </c:pt>
                      <c:pt idx="14985">
                        <c:v>4.2117013888850625</c:v>
                      </c:pt>
                      <c:pt idx="14986">
                        <c:v>4.2119444444465035</c:v>
                      </c:pt>
                      <c:pt idx="14987">
                        <c:v>4.2121875000006685</c:v>
                      </c:pt>
                      <c:pt idx="14988">
                        <c:v>4.2124305555548336</c:v>
                      </c:pt>
                      <c:pt idx="14989">
                        <c:v>4.2126736111089986</c:v>
                      </c:pt>
                      <c:pt idx="14990">
                        <c:v>4.2129166666631637</c:v>
                      </c:pt>
                      <c:pt idx="14991">
                        <c:v>4.2131597222246047</c:v>
                      </c:pt>
                      <c:pt idx="14992">
                        <c:v>4.2134027777787697</c:v>
                      </c:pt>
                      <c:pt idx="14993">
                        <c:v>4.2136458333329347</c:v>
                      </c:pt>
                      <c:pt idx="14994">
                        <c:v>4.2138888888870998</c:v>
                      </c:pt>
                      <c:pt idx="14995">
                        <c:v>4.2141319444412648</c:v>
                      </c:pt>
                      <c:pt idx="14996">
                        <c:v>4.2143750000027058</c:v>
                      </c:pt>
                      <c:pt idx="14997">
                        <c:v>4.2146180555568709</c:v>
                      </c:pt>
                      <c:pt idx="14998">
                        <c:v>4.2148611111110359</c:v>
                      </c:pt>
                      <c:pt idx="14999">
                        <c:v>4.2151041666652009</c:v>
                      </c:pt>
                      <c:pt idx="15000">
                        <c:v>4.215347222219366</c:v>
                      </c:pt>
                      <c:pt idx="15001">
                        <c:v>4.215590277780807</c:v>
                      </c:pt>
                      <c:pt idx="15002">
                        <c:v>4.215833333334972</c:v>
                      </c:pt>
                      <c:pt idx="15003">
                        <c:v>4.216076388889137</c:v>
                      </c:pt>
                      <c:pt idx="15004">
                        <c:v>4.2163194444433021</c:v>
                      </c:pt>
                      <c:pt idx="15005">
                        <c:v>4.2165624999974671</c:v>
                      </c:pt>
                      <c:pt idx="15006">
                        <c:v>4.2168055555516322</c:v>
                      </c:pt>
                      <c:pt idx="15007">
                        <c:v>4.2170486111130732</c:v>
                      </c:pt>
                      <c:pt idx="15008">
                        <c:v>4.2172916666672382</c:v>
                      </c:pt>
                      <c:pt idx="15009">
                        <c:v>4.2175347222214032</c:v>
                      </c:pt>
                      <c:pt idx="15010">
                        <c:v>4.2177777777755683</c:v>
                      </c:pt>
                      <c:pt idx="15011">
                        <c:v>4.2180208333297333</c:v>
                      </c:pt>
                      <c:pt idx="15012">
                        <c:v>4.2182638888911743</c:v>
                      </c:pt>
                      <c:pt idx="15013">
                        <c:v>4.2185069444453394</c:v>
                      </c:pt>
                      <c:pt idx="15014">
                        <c:v>4.2187499999995044</c:v>
                      </c:pt>
                      <c:pt idx="15015">
                        <c:v>4.2189930555536694</c:v>
                      </c:pt>
                      <c:pt idx="15016">
                        <c:v>4.2192361111078345</c:v>
                      </c:pt>
                      <c:pt idx="15017">
                        <c:v>4.2194791666692755</c:v>
                      </c:pt>
                      <c:pt idx="15018">
                        <c:v>4.2197222222234405</c:v>
                      </c:pt>
                      <c:pt idx="15019">
                        <c:v>4.2199652777776056</c:v>
                      </c:pt>
                      <c:pt idx="15020">
                        <c:v>4.2202083333317706</c:v>
                      </c:pt>
                      <c:pt idx="15021">
                        <c:v>4.2204513888859356</c:v>
                      </c:pt>
                      <c:pt idx="15022">
                        <c:v>4.2206944444473766</c:v>
                      </c:pt>
                      <c:pt idx="15023">
                        <c:v>4.2209375000015417</c:v>
                      </c:pt>
                      <c:pt idx="15024">
                        <c:v>4.2211805555557067</c:v>
                      </c:pt>
                      <c:pt idx="15025">
                        <c:v>4.2214236111098717</c:v>
                      </c:pt>
                      <c:pt idx="15026">
                        <c:v>4.2216666666640368</c:v>
                      </c:pt>
                      <c:pt idx="15027">
                        <c:v>4.2219097222182018</c:v>
                      </c:pt>
                      <c:pt idx="15028">
                        <c:v>4.2221527777796428</c:v>
                      </c:pt>
                      <c:pt idx="15029">
                        <c:v>4.2223958333338079</c:v>
                      </c:pt>
                      <c:pt idx="15030">
                        <c:v>4.2226388888879729</c:v>
                      </c:pt>
                      <c:pt idx="15031">
                        <c:v>4.2228819444421379</c:v>
                      </c:pt>
                      <c:pt idx="15032">
                        <c:v>4.223124999996303</c:v>
                      </c:pt>
                      <c:pt idx="15033">
                        <c:v>4.2233796296272477</c:v>
                      </c:pt>
                      <c:pt idx="15034">
                        <c:v>4.2236226851814127</c:v>
                      </c:pt>
                      <c:pt idx="15035">
                        <c:v>4.2238657407428537</c:v>
                      </c:pt>
                      <c:pt idx="15036">
                        <c:v>4.2241087962970187</c:v>
                      </c:pt>
                      <c:pt idx="15037">
                        <c:v>4.2243518518511838</c:v>
                      </c:pt>
                      <c:pt idx="15038">
                        <c:v>4.2245949074053488</c:v>
                      </c:pt>
                      <c:pt idx="15039">
                        <c:v>4.2248379629595139</c:v>
                      </c:pt>
                      <c:pt idx="15040">
                        <c:v>4.2250810185209549</c:v>
                      </c:pt>
                      <c:pt idx="15041">
                        <c:v>4.2253240740751199</c:v>
                      </c:pt>
                      <c:pt idx="15042">
                        <c:v>4.2255671296292849</c:v>
                      </c:pt>
                      <c:pt idx="15043">
                        <c:v>4.22581018518345</c:v>
                      </c:pt>
                      <c:pt idx="15044">
                        <c:v>4.226053240737615</c:v>
                      </c:pt>
                      <c:pt idx="15045">
                        <c:v>4.226296296299056</c:v>
                      </c:pt>
                      <c:pt idx="15046">
                        <c:v>4.226539351853221</c:v>
                      </c:pt>
                      <c:pt idx="15047">
                        <c:v>4.2267824074073861</c:v>
                      </c:pt>
                      <c:pt idx="15048">
                        <c:v>4.2270254629615511</c:v>
                      </c:pt>
                      <c:pt idx="15049">
                        <c:v>4.2272685185157162</c:v>
                      </c:pt>
                      <c:pt idx="15050">
                        <c:v>4.2275115740771572</c:v>
                      </c:pt>
                      <c:pt idx="15051">
                        <c:v>4.2277546296313222</c:v>
                      </c:pt>
                      <c:pt idx="15052">
                        <c:v>4.2279976851854872</c:v>
                      </c:pt>
                      <c:pt idx="15053">
                        <c:v>4.2282407407396523</c:v>
                      </c:pt>
                      <c:pt idx="15054">
                        <c:v>4.2284837962938173</c:v>
                      </c:pt>
                      <c:pt idx="15055">
                        <c:v>4.2287268518479824</c:v>
                      </c:pt>
                      <c:pt idx="15056">
                        <c:v>4.2289699074094234</c:v>
                      </c:pt>
                      <c:pt idx="15057">
                        <c:v>4.2292129629635884</c:v>
                      </c:pt>
                      <c:pt idx="15058">
                        <c:v>4.2294560185177534</c:v>
                      </c:pt>
                      <c:pt idx="15059">
                        <c:v>4.2296990740719185</c:v>
                      </c:pt>
                      <c:pt idx="15060">
                        <c:v>4.2299421296260835</c:v>
                      </c:pt>
                      <c:pt idx="15061">
                        <c:v>4.2301851851875245</c:v>
                      </c:pt>
                      <c:pt idx="15062">
                        <c:v>4.2304282407416895</c:v>
                      </c:pt>
                      <c:pt idx="15063">
                        <c:v>4.2306712962958546</c:v>
                      </c:pt>
                      <c:pt idx="15064">
                        <c:v>4.2309143518500196</c:v>
                      </c:pt>
                      <c:pt idx="15065">
                        <c:v>4.2311574074041847</c:v>
                      </c:pt>
                      <c:pt idx="15066">
                        <c:v>4.2314004629656257</c:v>
                      </c:pt>
                      <c:pt idx="15067">
                        <c:v>4.2316435185197907</c:v>
                      </c:pt>
                      <c:pt idx="15068">
                        <c:v>4.2318865740739557</c:v>
                      </c:pt>
                      <c:pt idx="15069">
                        <c:v>4.2321296296281208</c:v>
                      </c:pt>
                      <c:pt idx="15070">
                        <c:v>4.2323726851822858</c:v>
                      </c:pt>
                      <c:pt idx="15071">
                        <c:v>4.2326157407437268</c:v>
                      </c:pt>
                      <c:pt idx="15072">
                        <c:v>4.2328587962978919</c:v>
                      </c:pt>
                      <c:pt idx="15073">
                        <c:v>4.2331018518520569</c:v>
                      </c:pt>
                      <c:pt idx="15074">
                        <c:v>4.2333449074062219</c:v>
                      </c:pt>
                      <c:pt idx="15075">
                        <c:v>4.233587962960387</c:v>
                      </c:pt>
                      <c:pt idx="15076">
                        <c:v>4.233831018514552</c:v>
                      </c:pt>
                      <c:pt idx="15077">
                        <c:v>4.234074074075993</c:v>
                      </c:pt>
                      <c:pt idx="15078">
                        <c:v>4.234317129630158</c:v>
                      </c:pt>
                      <c:pt idx="15079">
                        <c:v>4.2345601851843231</c:v>
                      </c:pt>
                      <c:pt idx="15080">
                        <c:v>4.2348032407384881</c:v>
                      </c:pt>
                      <c:pt idx="15081">
                        <c:v>4.2350462962926532</c:v>
                      </c:pt>
                      <c:pt idx="15082">
                        <c:v>4.2353009259235979</c:v>
                      </c:pt>
                      <c:pt idx="15083">
                        <c:v>4.2355439814777629</c:v>
                      </c:pt>
                      <c:pt idx="15084">
                        <c:v>4.2357870370392039</c:v>
                      </c:pt>
                      <c:pt idx="15085">
                        <c:v>4.2360300925933689</c:v>
                      </c:pt>
                      <c:pt idx="15086">
                        <c:v>4.236273148147534</c:v>
                      </c:pt>
                      <c:pt idx="15087">
                        <c:v>4.236516203701699</c:v>
                      </c:pt>
                      <c:pt idx="15088">
                        <c:v>4.2367592592558641</c:v>
                      </c:pt>
                      <c:pt idx="15089">
                        <c:v>4.237002314817305</c:v>
                      </c:pt>
                      <c:pt idx="15090">
                        <c:v>4.2372453703714701</c:v>
                      </c:pt>
                      <c:pt idx="15091">
                        <c:v>4.2374884259256351</c:v>
                      </c:pt>
                      <c:pt idx="15092">
                        <c:v>4.2377314814798002</c:v>
                      </c:pt>
                      <c:pt idx="15093">
                        <c:v>4.2379745370339652</c:v>
                      </c:pt>
                      <c:pt idx="15094">
                        <c:v>4.2382175925954062</c:v>
                      </c:pt>
                      <c:pt idx="15095">
                        <c:v>4.2384606481495712</c:v>
                      </c:pt>
                      <c:pt idx="15096">
                        <c:v>4.2387037037037363</c:v>
                      </c:pt>
                      <c:pt idx="15097">
                        <c:v>4.2389467592579013</c:v>
                      </c:pt>
                      <c:pt idx="15098">
                        <c:v>4.2391898148120664</c:v>
                      </c:pt>
                      <c:pt idx="15099">
                        <c:v>4.2394328703735074</c:v>
                      </c:pt>
                      <c:pt idx="15100">
                        <c:v>4.2396759259276724</c:v>
                      </c:pt>
                      <c:pt idx="15101">
                        <c:v>4.2399189814818374</c:v>
                      </c:pt>
                      <c:pt idx="15102">
                        <c:v>4.2401620370360025</c:v>
                      </c:pt>
                      <c:pt idx="15103">
                        <c:v>4.2404050925901675</c:v>
                      </c:pt>
                      <c:pt idx="15104">
                        <c:v>4.2406481481443326</c:v>
                      </c:pt>
                      <c:pt idx="15105">
                        <c:v>4.2408912037057735</c:v>
                      </c:pt>
                      <c:pt idx="15106">
                        <c:v>4.2411342592599386</c:v>
                      </c:pt>
                      <c:pt idx="15107">
                        <c:v>4.2413773148141036</c:v>
                      </c:pt>
                      <c:pt idx="15108">
                        <c:v>4.2416203703682687</c:v>
                      </c:pt>
                      <c:pt idx="15109">
                        <c:v>4.2418634259224337</c:v>
                      </c:pt>
                      <c:pt idx="15110">
                        <c:v>4.2421064814838747</c:v>
                      </c:pt>
                      <c:pt idx="15111">
                        <c:v>4.2423495370380397</c:v>
                      </c:pt>
                      <c:pt idx="15112">
                        <c:v>4.2425925925922048</c:v>
                      </c:pt>
                      <c:pt idx="15113">
                        <c:v>4.2428356481463698</c:v>
                      </c:pt>
                      <c:pt idx="15114">
                        <c:v>4.2430787037005349</c:v>
                      </c:pt>
                      <c:pt idx="15115">
                        <c:v>4.2433217592619759</c:v>
                      </c:pt>
                      <c:pt idx="15116">
                        <c:v>4.2435648148161409</c:v>
                      </c:pt>
                      <c:pt idx="15117">
                        <c:v>4.2438078703703059</c:v>
                      </c:pt>
                      <c:pt idx="15118">
                        <c:v>4.244050925924471</c:v>
                      </c:pt>
                      <c:pt idx="15119">
                        <c:v>4.244293981478636</c:v>
                      </c:pt>
                      <c:pt idx="15120">
                        <c:v>4.244537037040077</c:v>
                      </c:pt>
                      <c:pt idx="15121">
                        <c:v>4.244780092594242</c:v>
                      </c:pt>
                      <c:pt idx="15122">
                        <c:v>4.2450231481484071</c:v>
                      </c:pt>
                      <c:pt idx="15123">
                        <c:v>4.2452662037025721</c:v>
                      </c:pt>
                      <c:pt idx="15124">
                        <c:v>4.2455092592567372</c:v>
                      </c:pt>
                      <c:pt idx="15125">
                        <c:v>4.2457523148109022</c:v>
                      </c:pt>
                      <c:pt idx="15126">
                        <c:v>4.2459953703723432</c:v>
                      </c:pt>
                      <c:pt idx="15127">
                        <c:v>4.2462384259265082</c:v>
                      </c:pt>
                      <c:pt idx="15128">
                        <c:v>4.2464814814806733</c:v>
                      </c:pt>
                      <c:pt idx="15129">
                        <c:v>4.2467245370348383</c:v>
                      </c:pt>
                      <c:pt idx="15130">
                        <c:v>4.246979166665783</c:v>
                      </c:pt>
                      <c:pt idx="15131">
                        <c:v>4.2472222222199481</c:v>
                      </c:pt>
                      <c:pt idx="15132">
                        <c:v>4.2474652777741131</c:v>
                      </c:pt>
                      <c:pt idx="15133">
                        <c:v>4.2477083333355541</c:v>
                      </c:pt>
                      <c:pt idx="15134">
                        <c:v>4.2479513888897191</c:v>
                      </c:pt>
                      <c:pt idx="15135">
                        <c:v>4.2481944444438842</c:v>
                      </c:pt>
                      <c:pt idx="15136">
                        <c:v>4.2484374999980492</c:v>
                      </c:pt>
                      <c:pt idx="15137">
                        <c:v>4.2486805555522142</c:v>
                      </c:pt>
                      <c:pt idx="15138">
                        <c:v>4.2489236111136552</c:v>
                      </c:pt>
                      <c:pt idx="15139">
                        <c:v>4.2491666666678203</c:v>
                      </c:pt>
                      <c:pt idx="15140">
                        <c:v>4.2494097222219853</c:v>
                      </c:pt>
                      <c:pt idx="15141">
                        <c:v>4.2496527777761504</c:v>
                      </c:pt>
                      <c:pt idx="15142">
                        <c:v>4.2498958333303154</c:v>
                      </c:pt>
                      <c:pt idx="15143">
                        <c:v>4.2501388888917564</c:v>
                      </c:pt>
                      <c:pt idx="15144">
                        <c:v>4.2503819444459214</c:v>
                      </c:pt>
                      <c:pt idx="15145">
                        <c:v>4.2506250000000865</c:v>
                      </c:pt>
                      <c:pt idx="15146">
                        <c:v>4.2508680555542515</c:v>
                      </c:pt>
                      <c:pt idx="15147">
                        <c:v>4.2511111111084166</c:v>
                      </c:pt>
                      <c:pt idx="15148">
                        <c:v>4.2513541666625816</c:v>
                      </c:pt>
                      <c:pt idx="15149">
                        <c:v>4.2515972222240226</c:v>
                      </c:pt>
                      <c:pt idx="15150">
                        <c:v>4.2518402777781876</c:v>
                      </c:pt>
                      <c:pt idx="15151">
                        <c:v>4.2520833333323527</c:v>
                      </c:pt>
                      <c:pt idx="15152">
                        <c:v>4.2523263888865177</c:v>
                      </c:pt>
                      <c:pt idx="15153">
                        <c:v>4.2525694444406827</c:v>
                      </c:pt>
                      <c:pt idx="15154">
                        <c:v>4.2528125000021237</c:v>
                      </c:pt>
                      <c:pt idx="15155">
                        <c:v>4.2530555555562888</c:v>
                      </c:pt>
                      <c:pt idx="15156">
                        <c:v>4.2532986111104538</c:v>
                      </c:pt>
                      <c:pt idx="15157">
                        <c:v>4.2535416666646189</c:v>
                      </c:pt>
                      <c:pt idx="15158">
                        <c:v>4.2537847222187839</c:v>
                      </c:pt>
                      <c:pt idx="15159">
                        <c:v>4.2540277777802249</c:v>
                      </c:pt>
                      <c:pt idx="15160">
                        <c:v>4.2542708333343899</c:v>
                      </c:pt>
                      <c:pt idx="15161">
                        <c:v>4.254513888888555</c:v>
                      </c:pt>
                      <c:pt idx="15162">
                        <c:v>4.25475694444272</c:v>
                      </c:pt>
                      <c:pt idx="15163">
                        <c:v>4.2549999999968851</c:v>
                      </c:pt>
                      <c:pt idx="15164">
                        <c:v>4.255243055558326</c:v>
                      </c:pt>
                      <c:pt idx="15165">
                        <c:v>4.2554861111124911</c:v>
                      </c:pt>
                      <c:pt idx="15166">
                        <c:v>4.2557291666666561</c:v>
                      </c:pt>
                      <c:pt idx="15167">
                        <c:v>4.2559722222208212</c:v>
                      </c:pt>
                      <c:pt idx="15168">
                        <c:v>4.2562152777749862</c:v>
                      </c:pt>
                      <c:pt idx="15169">
                        <c:v>4.2564583333364272</c:v>
                      </c:pt>
                      <c:pt idx="15170">
                        <c:v>4.2567013888905922</c:v>
                      </c:pt>
                      <c:pt idx="15171">
                        <c:v>4.2569444444447573</c:v>
                      </c:pt>
                      <c:pt idx="15172">
                        <c:v>4.2571874999989223</c:v>
                      </c:pt>
                      <c:pt idx="15173">
                        <c:v>4.2574305555530874</c:v>
                      </c:pt>
                      <c:pt idx="15174">
                        <c:v>4.2576736111072524</c:v>
                      </c:pt>
                      <c:pt idx="15175">
                        <c:v>4.2579166666686934</c:v>
                      </c:pt>
                      <c:pt idx="15176">
                        <c:v>4.2581597222228584</c:v>
                      </c:pt>
                      <c:pt idx="15177">
                        <c:v>4.2584027777770235</c:v>
                      </c:pt>
                      <c:pt idx="15178">
                        <c:v>4.2586458333311885</c:v>
                      </c:pt>
                      <c:pt idx="15179">
                        <c:v>4.2589004629621332</c:v>
                      </c:pt>
                      <c:pt idx="15180">
                        <c:v>4.2591435185162982</c:v>
                      </c:pt>
                      <c:pt idx="15181">
                        <c:v>4.2593865740704633</c:v>
                      </c:pt>
                      <c:pt idx="15182">
                        <c:v>4.2596296296319043</c:v>
                      </c:pt>
                      <c:pt idx="15183">
                        <c:v>4.2598726851860693</c:v>
                      </c:pt>
                      <c:pt idx="15184">
                        <c:v>4.2601157407402344</c:v>
                      </c:pt>
                      <c:pt idx="15185">
                        <c:v>4.2603587962943994</c:v>
                      </c:pt>
                      <c:pt idx="15186">
                        <c:v>4.2606018518485644</c:v>
                      </c:pt>
                      <c:pt idx="15187">
                        <c:v>4.2608449074100054</c:v>
                      </c:pt>
                      <c:pt idx="15188">
                        <c:v>4.2610879629641705</c:v>
                      </c:pt>
                      <c:pt idx="15189">
                        <c:v>4.2613310185183355</c:v>
                      </c:pt>
                      <c:pt idx="15190">
                        <c:v>4.2615740740725006</c:v>
                      </c:pt>
                      <c:pt idx="15191">
                        <c:v>4.2618171296266656</c:v>
                      </c:pt>
                      <c:pt idx="15192">
                        <c:v>4.2620601851881066</c:v>
                      </c:pt>
                      <c:pt idx="15193">
                        <c:v>4.2623032407422716</c:v>
                      </c:pt>
                      <c:pt idx="15194">
                        <c:v>4.2625462962964367</c:v>
                      </c:pt>
                      <c:pt idx="15195">
                        <c:v>4.2627893518506017</c:v>
                      </c:pt>
                      <c:pt idx="15196">
                        <c:v>4.2630324074047667</c:v>
                      </c:pt>
                      <c:pt idx="15197">
                        <c:v>4.2632754629589318</c:v>
                      </c:pt>
                      <c:pt idx="15198">
                        <c:v>4.2635185185203728</c:v>
                      </c:pt>
                      <c:pt idx="15199">
                        <c:v>4.2637615740745378</c:v>
                      </c:pt>
                      <c:pt idx="15200">
                        <c:v>4.2640046296287029</c:v>
                      </c:pt>
                      <c:pt idx="15201">
                        <c:v>4.2642476851828679</c:v>
                      </c:pt>
                      <c:pt idx="15202">
                        <c:v>4.2644907407370329</c:v>
                      </c:pt>
                      <c:pt idx="15203">
                        <c:v>4.2647337962984739</c:v>
                      </c:pt>
                      <c:pt idx="15204">
                        <c:v>4.264976851852639</c:v>
                      </c:pt>
                      <c:pt idx="15205">
                        <c:v>4.265219907406804</c:v>
                      </c:pt>
                      <c:pt idx="15206">
                        <c:v>4.2654629629609691</c:v>
                      </c:pt>
                      <c:pt idx="15207">
                        <c:v>4.2657060185151341</c:v>
                      </c:pt>
                      <c:pt idx="15208">
                        <c:v>4.2659490740765751</c:v>
                      </c:pt>
                      <c:pt idx="15209">
                        <c:v>4.2661921296307401</c:v>
                      </c:pt>
                      <c:pt idx="15210">
                        <c:v>4.2664351851849052</c:v>
                      </c:pt>
                      <c:pt idx="15211">
                        <c:v>4.2666782407390702</c:v>
                      </c:pt>
                      <c:pt idx="15212">
                        <c:v>4.2669212962932352</c:v>
                      </c:pt>
                      <c:pt idx="15213">
                        <c:v>4.2671643518546762</c:v>
                      </c:pt>
                      <c:pt idx="15214">
                        <c:v>4.2674074074088413</c:v>
                      </c:pt>
                      <c:pt idx="15215">
                        <c:v>4.2676504629630063</c:v>
                      </c:pt>
                      <c:pt idx="15216">
                        <c:v>4.2678935185171714</c:v>
                      </c:pt>
                      <c:pt idx="15217">
                        <c:v>4.2681365740713364</c:v>
                      </c:pt>
                      <c:pt idx="15218">
                        <c:v>4.2683796296255014</c:v>
                      </c:pt>
                      <c:pt idx="15219">
                        <c:v>4.2686226851869424</c:v>
                      </c:pt>
                      <c:pt idx="15220">
                        <c:v>4.2688657407411075</c:v>
                      </c:pt>
                      <c:pt idx="15221">
                        <c:v>4.2691087962952725</c:v>
                      </c:pt>
                      <c:pt idx="15222">
                        <c:v>4.2693518518494376</c:v>
                      </c:pt>
                      <c:pt idx="15223">
                        <c:v>4.2695949074036026</c:v>
                      </c:pt>
                      <c:pt idx="15224">
                        <c:v>4.2698379629650436</c:v>
                      </c:pt>
                      <c:pt idx="15225">
                        <c:v>4.2700810185192086</c:v>
                      </c:pt>
                      <c:pt idx="15226">
                        <c:v>4.2703240740733737</c:v>
                      </c:pt>
                      <c:pt idx="15227">
                        <c:v>4.2705787037043184</c:v>
                      </c:pt>
                      <c:pt idx="15228">
                        <c:v>4.2708217592584834</c:v>
                      </c:pt>
                      <c:pt idx="15229">
                        <c:v>4.2710648148126484</c:v>
                      </c:pt>
                      <c:pt idx="15230">
                        <c:v>4.2713078703668135</c:v>
                      </c:pt>
                      <c:pt idx="15231">
                        <c:v>4.2715509259282545</c:v>
                      </c:pt>
                      <c:pt idx="15232">
                        <c:v>4.2717939814824195</c:v>
                      </c:pt>
                      <c:pt idx="15233">
                        <c:v>4.2720370370365846</c:v>
                      </c:pt>
                      <c:pt idx="15234">
                        <c:v>4.2722800925907496</c:v>
                      </c:pt>
                      <c:pt idx="15235">
                        <c:v>4.2725231481449146</c:v>
                      </c:pt>
                      <c:pt idx="15236">
                        <c:v>4.2727662037063556</c:v>
                      </c:pt>
                      <c:pt idx="15237">
                        <c:v>4.2730092592605207</c:v>
                      </c:pt>
                      <c:pt idx="15238">
                        <c:v>4.2732523148146857</c:v>
                      </c:pt>
                      <c:pt idx="15239">
                        <c:v>4.2734953703688507</c:v>
                      </c:pt>
                      <c:pt idx="15240">
                        <c:v>4.2737384259230158</c:v>
                      </c:pt>
                      <c:pt idx="15241">
                        <c:v>4.2739814814844568</c:v>
                      </c:pt>
                      <c:pt idx="15242">
                        <c:v>4.2742245370386218</c:v>
                      </c:pt>
                      <c:pt idx="15243">
                        <c:v>4.2744675925927869</c:v>
                      </c:pt>
                      <c:pt idx="15244">
                        <c:v>4.2747106481469519</c:v>
                      </c:pt>
                      <c:pt idx="15245">
                        <c:v>4.2749537037011169</c:v>
                      </c:pt>
                      <c:pt idx="15246">
                        <c:v>4.275196759255282</c:v>
                      </c:pt>
                      <c:pt idx="15247">
                        <c:v>4.275439814816723</c:v>
                      </c:pt>
                      <c:pt idx="15248">
                        <c:v>4.275682870370888</c:v>
                      </c:pt>
                      <c:pt idx="15249">
                        <c:v>4.2759259259250531</c:v>
                      </c:pt>
                      <c:pt idx="15250">
                        <c:v>4.2761689814792181</c:v>
                      </c:pt>
                      <c:pt idx="15251">
                        <c:v>4.2764120370333831</c:v>
                      </c:pt>
                      <c:pt idx="15252">
                        <c:v>4.2766550925948241</c:v>
                      </c:pt>
                      <c:pt idx="15253">
                        <c:v>4.2768981481489892</c:v>
                      </c:pt>
                      <c:pt idx="15254">
                        <c:v>4.2771412037031542</c:v>
                      </c:pt>
                      <c:pt idx="15255">
                        <c:v>4.2773842592573192</c:v>
                      </c:pt>
                      <c:pt idx="15256">
                        <c:v>4.2776273148114843</c:v>
                      </c:pt>
                      <c:pt idx="15257">
                        <c:v>4.2778703703729253</c:v>
                      </c:pt>
                      <c:pt idx="15258">
                        <c:v>4.2781134259270903</c:v>
                      </c:pt>
                      <c:pt idx="15259">
                        <c:v>4.2783564814812554</c:v>
                      </c:pt>
                      <c:pt idx="15260">
                        <c:v>4.2785995370354204</c:v>
                      </c:pt>
                      <c:pt idx="15261">
                        <c:v>4.2788425925895854</c:v>
                      </c:pt>
                      <c:pt idx="15262">
                        <c:v>4.2790856481510264</c:v>
                      </c:pt>
                      <c:pt idx="15263">
                        <c:v>4.2793287037051915</c:v>
                      </c:pt>
                      <c:pt idx="15264">
                        <c:v>4.2795717592593565</c:v>
                      </c:pt>
                      <c:pt idx="15265">
                        <c:v>4.2798148148135216</c:v>
                      </c:pt>
                      <c:pt idx="15266">
                        <c:v>4.2800578703676866</c:v>
                      </c:pt>
                      <c:pt idx="15267">
                        <c:v>4.2803009259218516</c:v>
                      </c:pt>
                      <c:pt idx="15268">
                        <c:v>4.2805439814832926</c:v>
                      </c:pt>
                      <c:pt idx="15269">
                        <c:v>4.2807870370374577</c:v>
                      </c:pt>
                      <c:pt idx="15270">
                        <c:v>4.2810300925916227</c:v>
                      </c:pt>
                      <c:pt idx="15271">
                        <c:v>4.2812731481457877</c:v>
                      </c:pt>
                      <c:pt idx="15272">
                        <c:v>4.2815162036999528</c:v>
                      </c:pt>
                      <c:pt idx="15273">
                        <c:v>4.2817592592613938</c:v>
                      </c:pt>
                      <c:pt idx="15274">
                        <c:v>4.2820023148155588</c:v>
                      </c:pt>
                      <c:pt idx="15275">
                        <c:v>4.2822569444465035</c:v>
                      </c:pt>
                      <c:pt idx="15276">
                        <c:v>4.2825000000006685</c:v>
                      </c:pt>
                      <c:pt idx="15277">
                        <c:v>4.2827430555548336</c:v>
                      </c:pt>
                      <c:pt idx="15278">
                        <c:v>4.2829861111089986</c:v>
                      </c:pt>
                      <c:pt idx="15279">
                        <c:v>4.2832291666631637</c:v>
                      </c:pt>
                      <c:pt idx="15280">
                        <c:v>4.2834722222246047</c:v>
                      </c:pt>
                      <c:pt idx="15281">
                        <c:v>4.2837152777787697</c:v>
                      </c:pt>
                      <c:pt idx="15282">
                        <c:v>4.2839583333329347</c:v>
                      </c:pt>
                      <c:pt idx="15283">
                        <c:v>4.2842013888870998</c:v>
                      </c:pt>
                      <c:pt idx="15284">
                        <c:v>4.2844444444412648</c:v>
                      </c:pt>
                      <c:pt idx="15285">
                        <c:v>4.2846875000027058</c:v>
                      </c:pt>
                      <c:pt idx="15286">
                        <c:v>4.2849305555568709</c:v>
                      </c:pt>
                      <c:pt idx="15287">
                        <c:v>4.2851736111110359</c:v>
                      </c:pt>
                      <c:pt idx="15288">
                        <c:v>4.2854166666652009</c:v>
                      </c:pt>
                      <c:pt idx="15289">
                        <c:v>4.285659722219366</c:v>
                      </c:pt>
                      <c:pt idx="15290">
                        <c:v>4.285902777780807</c:v>
                      </c:pt>
                      <c:pt idx="15291">
                        <c:v>4.286145833334972</c:v>
                      </c:pt>
                      <c:pt idx="15292">
                        <c:v>4.286388888889137</c:v>
                      </c:pt>
                      <c:pt idx="15293">
                        <c:v>4.2866319444433021</c:v>
                      </c:pt>
                      <c:pt idx="15294">
                        <c:v>4.2868749999974671</c:v>
                      </c:pt>
                      <c:pt idx="15295">
                        <c:v>4.2871180555516322</c:v>
                      </c:pt>
                      <c:pt idx="15296">
                        <c:v>4.2873611111130732</c:v>
                      </c:pt>
                      <c:pt idx="15297">
                        <c:v>4.2876041666672382</c:v>
                      </c:pt>
                      <c:pt idx="15298">
                        <c:v>4.2878472222214032</c:v>
                      </c:pt>
                      <c:pt idx="15299">
                        <c:v>4.2880902777755683</c:v>
                      </c:pt>
                      <c:pt idx="15300">
                        <c:v>4.2883333333297333</c:v>
                      </c:pt>
                      <c:pt idx="15301">
                        <c:v>4.2885763888911743</c:v>
                      </c:pt>
                      <c:pt idx="15302">
                        <c:v>4.2888194444453394</c:v>
                      </c:pt>
                      <c:pt idx="15303">
                        <c:v>4.2890624999995044</c:v>
                      </c:pt>
                      <c:pt idx="15304">
                        <c:v>4.2893055555536694</c:v>
                      </c:pt>
                      <c:pt idx="15305">
                        <c:v>4.2895486111078345</c:v>
                      </c:pt>
                      <c:pt idx="15306">
                        <c:v>4.2897916666692755</c:v>
                      </c:pt>
                      <c:pt idx="15307">
                        <c:v>4.2900347222234405</c:v>
                      </c:pt>
                      <c:pt idx="15308">
                        <c:v>4.2902777777776056</c:v>
                      </c:pt>
                      <c:pt idx="15309">
                        <c:v>4.2905208333317706</c:v>
                      </c:pt>
                      <c:pt idx="15310">
                        <c:v>4.2907638888859356</c:v>
                      </c:pt>
                      <c:pt idx="15311">
                        <c:v>4.2910069444473766</c:v>
                      </c:pt>
                      <c:pt idx="15312">
                        <c:v>4.2912500000015417</c:v>
                      </c:pt>
                      <c:pt idx="15313">
                        <c:v>4.2914930555557067</c:v>
                      </c:pt>
                      <c:pt idx="15314">
                        <c:v>4.2917361111098717</c:v>
                      </c:pt>
                      <c:pt idx="15315">
                        <c:v>4.2919791666640368</c:v>
                      </c:pt>
                      <c:pt idx="15316">
                        <c:v>4.2922222222182018</c:v>
                      </c:pt>
                      <c:pt idx="15317">
                        <c:v>4.2924652777796428</c:v>
                      </c:pt>
                      <c:pt idx="15318">
                        <c:v>4.2927083333338079</c:v>
                      </c:pt>
                      <c:pt idx="15319">
                        <c:v>4.2929513888879729</c:v>
                      </c:pt>
                      <c:pt idx="15320">
                        <c:v>4.2931944444421379</c:v>
                      </c:pt>
                      <c:pt idx="15321">
                        <c:v>4.293437499996303</c:v>
                      </c:pt>
                      <c:pt idx="15322">
                        <c:v>4.293680555557744</c:v>
                      </c:pt>
                      <c:pt idx="15323">
                        <c:v>4.2939351851814127</c:v>
                      </c:pt>
                      <c:pt idx="15324">
                        <c:v>4.2941782407428537</c:v>
                      </c:pt>
                      <c:pt idx="15325">
                        <c:v>4.2944212962970187</c:v>
                      </c:pt>
                      <c:pt idx="15326">
                        <c:v>4.2946643518511838</c:v>
                      </c:pt>
                      <c:pt idx="15327">
                        <c:v>4.2949074074053488</c:v>
                      </c:pt>
                      <c:pt idx="15328">
                        <c:v>4.2951504629595139</c:v>
                      </c:pt>
                      <c:pt idx="15329">
                        <c:v>4.2953935185209549</c:v>
                      </c:pt>
                      <c:pt idx="15330">
                        <c:v>4.2956365740751199</c:v>
                      </c:pt>
                      <c:pt idx="15331">
                        <c:v>4.2958796296292849</c:v>
                      </c:pt>
                      <c:pt idx="15332">
                        <c:v>4.29612268518345</c:v>
                      </c:pt>
                      <c:pt idx="15333">
                        <c:v>4.296365740737615</c:v>
                      </c:pt>
                      <c:pt idx="15334">
                        <c:v>4.296608796299056</c:v>
                      </c:pt>
                      <c:pt idx="15335">
                        <c:v>4.296851851853221</c:v>
                      </c:pt>
                      <c:pt idx="15336">
                        <c:v>4.2970949074073861</c:v>
                      </c:pt>
                      <c:pt idx="15337">
                        <c:v>4.2973379629615511</c:v>
                      </c:pt>
                      <c:pt idx="15338">
                        <c:v>4.2975810185157162</c:v>
                      </c:pt>
                      <c:pt idx="15339">
                        <c:v>4.2978240740771572</c:v>
                      </c:pt>
                      <c:pt idx="15340">
                        <c:v>4.2980671296313222</c:v>
                      </c:pt>
                      <c:pt idx="15341">
                        <c:v>4.2983101851854872</c:v>
                      </c:pt>
                      <c:pt idx="15342">
                        <c:v>4.2985532407396523</c:v>
                      </c:pt>
                      <c:pt idx="15343">
                        <c:v>4.2987962962938173</c:v>
                      </c:pt>
                      <c:pt idx="15344">
                        <c:v>4.2990393518479824</c:v>
                      </c:pt>
                      <c:pt idx="15345">
                        <c:v>4.2992824074094234</c:v>
                      </c:pt>
                      <c:pt idx="15346">
                        <c:v>4.2995254629635884</c:v>
                      </c:pt>
                      <c:pt idx="15347">
                        <c:v>4.2997685185177534</c:v>
                      </c:pt>
                      <c:pt idx="15348">
                        <c:v>4.3000115740719185</c:v>
                      </c:pt>
                      <c:pt idx="15349">
                        <c:v>4.3002546296260835</c:v>
                      </c:pt>
                      <c:pt idx="15350">
                        <c:v>4.3004976851875245</c:v>
                      </c:pt>
                      <c:pt idx="15351">
                        <c:v>4.3007407407416895</c:v>
                      </c:pt>
                      <c:pt idx="15352">
                        <c:v>4.3009837962958546</c:v>
                      </c:pt>
                      <c:pt idx="15353">
                        <c:v>4.3012268518500196</c:v>
                      </c:pt>
                      <c:pt idx="15354">
                        <c:v>4.3014699074041847</c:v>
                      </c:pt>
                      <c:pt idx="15355">
                        <c:v>4.3017129629656257</c:v>
                      </c:pt>
                      <c:pt idx="15356">
                        <c:v>4.3019560185197907</c:v>
                      </c:pt>
                      <c:pt idx="15357">
                        <c:v>4.3021990740739557</c:v>
                      </c:pt>
                      <c:pt idx="15358">
                        <c:v>4.3024421296281208</c:v>
                      </c:pt>
                      <c:pt idx="15359">
                        <c:v>4.3026851851822858</c:v>
                      </c:pt>
                      <c:pt idx="15360">
                        <c:v>4.3029282407437268</c:v>
                      </c:pt>
                      <c:pt idx="15361">
                        <c:v>4.3031712962978919</c:v>
                      </c:pt>
                      <c:pt idx="15362">
                        <c:v>4.3034143518520569</c:v>
                      </c:pt>
                      <c:pt idx="15363">
                        <c:v>4.3036574074062219</c:v>
                      </c:pt>
                      <c:pt idx="15364">
                        <c:v>4.303900462960387</c:v>
                      </c:pt>
                      <c:pt idx="15365">
                        <c:v>4.304143518514552</c:v>
                      </c:pt>
                      <c:pt idx="15366">
                        <c:v>4.304386574075993</c:v>
                      </c:pt>
                      <c:pt idx="15367">
                        <c:v>4.304629629630158</c:v>
                      </c:pt>
                      <c:pt idx="15368">
                        <c:v>4.3048726851843231</c:v>
                      </c:pt>
                      <c:pt idx="15369">
                        <c:v>4.3051157407384881</c:v>
                      </c:pt>
                      <c:pt idx="15370">
                        <c:v>4.3053587962926532</c:v>
                      </c:pt>
                      <c:pt idx="15371">
                        <c:v>4.3056018518540942</c:v>
                      </c:pt>
                      <c:pt idx="15372">
                        <c:v>4.3058564814777629</c:v>
                      </c:pt>
                      <c:pt idx="15373">
                        <c:v>4.3060995370392039</c:v>
                      </c:pt>
                      <c:pt idx="15374">
                        <c:v>4.3063425925933689</c:v>
                      </c:pt>
                      <c:pt idx="15375">
                        <c:v>4.306585648147534</c:v>
                      </c:pt>
                      <c:pt idx="15376">
                        <c:v>4.306828703701699</c:v>
                      </c:pt>
                      <c:pt idx="15377">
                        <c:v>4.3070717592558641</c:v>
                      </c:pt>
                      <c:pt idx="15378">
                        <c:v>4.307314814817305</c:v>
                      </c:pt>
                      <c:pt idx="15379">
                        <c:v>4.3075578703714701</c:v>
                      </c:pt>
                      <c:pt idx="15380">
                        <c:v>4.3078009259256351</c:v>
                      </c:pt>
                      <c:pt idx="15381">
                        <c:v>4.3080439814798002</c:v>
                      </c:pt>
                      <c:pt idx="15382">
                        <c:v>4.3082870370339652</c:v>
                      </c:pt>
                      <c:pt idx="15383">
                        <c:v>4.3085300925954062</c:v>
                      </c:pt>
                      <c:pt idx="15384">
                        <c:v>4.3087731481495712</c:v>
                      </c:pt>
                      <c:pt idx="15385">
                        <c:v>4.3090162037037363</c:v>
                      </c:pt>
                      <c:pt idx="15386">
                        <c:v>4.3092592592579013</c:v>
                      </c:pt>
                      <c:pt idx="15387">
                        <c:v>4.3095023148120664</c:v>
                      </c:pt>
                      <c:pt idx="15388">
                        <c:v>4.3097453703735074</c:v>
                      </c:pt>
                      <c:pt idx="15389">
                        <c:v>4.3099884259276724</c:v>
                      </c:pt>
                      <c:pt idx="15390">
                        <c:v>4.3102314814818374</c:v>
                      </c:pt>
                      <c:pt idx="15391">
                        <c:v>4.3104745370360025</c:v>
                      </c:pt>
                      <c:pt idx="15392">
                        <c:v>4.3107175925901675</c:v>
                      </c:pt>
                      <c:pt idx="15393">
                        <c:v>4.3109606481443326</c:v>
                      </c:pt>
                      <c:pt idx="15394">
                        <c:v>4.3112037037057735</c:v>
                      </c:pt>
                      <c:pt idx="15395">
                        <c:v>4.3114467592599386</c:v>
                      </c:pt>
                      <c:pt idx="15396">
                        <c:v>4.3116898148141036</c:v>
                      </c:pt>
                      <c:pt idx="15397">
                        <c:v>4.3119328703682687</c:v>
                      </c:pt>
                      <c:pt idx="15398">
                        <c:v>4.3121759259224337</c:v>
                      </c:pt>
                      <c:pt idx="15399">
                        <c:v>4.3124189814838747</c:v>
                      </c:pt>
                      <c:pt idx="15400">
                        <c:v>4.3126620370380397</c:v>
                      </c:pt>
                      <c:pt idx="15401">
                        <c:v>4.3129050925922048</c:v>
                      </c:pt>
                      <c:pt idx="15402">
                        <c:v>4.3131481481463698</c:v>
                      </c:pt>
                      <c:pt idx="15403">
                        <c:v>4.3133912037005349</c:v>
                      </c:pt>
                      <c:pt idx="15404">
                        <c:v>4.3136342592619759</c:v>
                      </c:pt>
                      <c:pt idx="15405">
                        <c:v>4.3138773148161409</c:v>
                      </c:pt>
                      <c:pt idx="15406">
                        <c:v>4.3141203703703059</c:v>
                      </c:pt>
                      <c:pt idx="15407">
                        <c:v>4.314363425924471</c:v>
                      </c:pt>
                      <c:pt idx="15408">
                        <c:v>4.314606481478636</c:v>
                      </c:pt>
                      <c:pt idx="15409">
                        <c:v>4.314849537040077</c:v>
                      </c:pt>
                      <c:pt idx="15410">
                        <c:v>4.315092592594242</c:v>
                      </c:pt>
                      <c:pt idx="15411">
                        <c:v>4.3153356481484071</c:v>
                      </c:pt>
                      <c:pt idx="15412">
                        <c:v>4.3155787037025721</c:v>
                      </c:pt>
                      <c:pt idx="15413">
                        <c:v>4.3158217592567372</c:v>
                      </c:pt>
                      <c:pt idx="15414">
                        <c:v>4.3160648148109022</c:v>
                      </c:pt>
                      <c:pt idx="15415">
                        <c:v>4.3163078703723432</c:v>
                      </c:pt>
                      <c:pt idx="15416">
                        <c:v>4.3165509259265082</c:v>
                      </c:pt>
                      <c:pt idx="15417">
                        <c:v>4.3167939814806733</c:v>
                      </c:pt>
                      <c:pt idx="15418">
                        <c:v>4.3170370370348383</c:v>
                      </c:pt>
                      <c:pt idx="15419">
                        <c:v>4.3172800925890034</c:v>
                      </c:pt>
                      <c:pt idx="15420">
                        <c:v>4.3175231481504444</c:v>
                      </c:pt>
                      <c:pt idx="15421">
                        <c:v>4.3177777777741131</c:v>
                      </c:pt>
                      <c:pt idx="15422">
                        <c:v>4.3180208333355541</c:v>
                      </c:pt>
                      <c:pt idx="15423">
                        <c:v>4.3182638888897191</c:v>
                      </c:pt>
                      <c:pt idx="15424">
                        <c:v>4.3185069444438842</c:v>
                      </c:pt>
                      <c:pt idx="15425">
                        <c:v>4.3187499999980492</c:v>
                      </c:pt>
                      <c:pt idx="15426">
                        <c:v>4.3189930555522142</c:v>
                      </c:pt>
                      <c:pt idx="15427">
                        <c:v>4.3192361111136552</c:v>
                      </c:pt>
                      <c:pt idx="15428">
                        <c:v>4.3194791666678203</c:v>
                      </c:pt>
                      <c:pt idx="15429">
                        <c:v>4.3197222222219853</c:v>
                      </c:pt>
                      <c:pt idx="15430">
                        <c:v>4.3199652777761504</c:v>
                      </c:pt>
                      <c:pt idx="15431">
                        <c:v>4.3202083333303154</c:v>
                      </c:pt>
                      <c:pt idx="15432">
                        <c:v>4.3204513888917564</c:v>
                      </c:pt>
                      <c:pt idx="15433">
                        <c:v>4.3206944444459214</c:v>
                      </c:pt>
                      <c:pt idx="15434">
                        <c:v>4.3209375000000865</c:v>
                      </c:pt>
                      <c:pt idx="15435">
                        <c:v>4.3211805555542515</c:v>
                      </c:pt>
                      <c:pt idx="15436">
                        <c:v>4.3214236111084166</c:v>
                      </c:pt>
                      <c:pt idx="15437">
                        <c:v>4.3216666666625816</c:v>
                      </c:pt>
                      <c:pt idx="15438">
                        <c:v>4.3219097222240226</c:v>
                      </c:pt>
                      <c:pt idx="15439">
                        <c:v>4.3221527777781876</c:v>
                      </c:pt>
                      <c:pt idx="15440">
                        <c:v>4.3223958333323527</c:v>
                      </c:pt>
                      <c:pt idx="15441">
                        <c:v>4.3226388888865177</c:v>
                      </c:pt>
                      <c:pt idx="15442">
                        <c:v>4.3228819444406827</c:v>
                      </c:pt>
                      <c:pt idx="15443">
                        <c:v>4.3231250000021237</c:v>
                      </c:pt>
                      <c:pt idx="15444">
                        <c:v>4.3233680555562888</c:v>
                      </c:pt>
                      <c:pt idx="15445">
                        <c:v>4.3236111111104538</c:v>
                      </c:pt>
                      <c:pt idx="15446">
                        <c:v>4.3238541666646189</c:v>
                      </c:pt>
                      <c:pt idx="15447">
                        <c:v>4.3240972222187839</c:v>
                      </c:pt>
                      <c:pt idx="15448">
                        <c:v>4.3243402777802249</c:v>
                      </c:pt>
                      <c:pt idx="15449">
                        <c:v>4.3245833333343899</c:v>
                      </c:pt>
                      <c:pt idx="15450">
                        <c:v>4.324826388888555</c:v>
                      </c:pt>
                      <c:pt idx="15451">
                        <c:v>4.32506944444272</c:v>
                      </c:pt>
                      <c:pt idx="15452">
                        <c:v>4.3253124999968851</c:v>
                      </c:pt>
                      <c:pt idx="15453">
                        <c:v>4.325555555558326</c:v>
                      </c:pt>
                      <c:pt idx="15454">
                        <c:v>4.3257986111124911</c:v>
                      </c:pt>
                      <c:pt idx="15455">
                        <c:v>4.3260416666666561</c:v>
                      </c:pt>
                      <c:pt idx="15456">
                        <c:v>4.3262847222208212</c:v>
                      </c:pt>
                      <c:pt idx="15457">
                        <c:v>4.3265277777749862</c:v>
                      </c:pt>
                      <c:pt idx="15458">
                        <c:v>4.3267708333364272</c:v>
                      </c:pt>
                      <c:pt idx="15459">
                        <c:v>4.3270138888905922</c:v>
                      </c:pt>
                      <c:pt idx="15460">
                        <c:v>4.3272569444447573</c:v>
                      </c:pt>
                      <c:pt idx="15461">
                        <c:v>4.3274999999989223</c:v>
                      </c:pt>
                      <c:pt idx="15462">
                        <c:v>4.3277430555530874</c:v>
                      </c:pt>
                      <c:pt idx="15463">
                        <c:v>4.3279861111072524</c:v>
                      </c:pt>
                      <c:pt idx="15464">
                        <c:v>4.3282291666686934</c:v>
                      </c:pt>
                      <c:pt idx="15465">
                        <c:v>4.3284722222228584</c:v>
                      </c:pt>
                      <c:pt idx="15466">
                        <c:v>4.3287152777770235</c:v>
                      </c:pt>
                      <c:pt idx="15467">
                        <c:v>4.3289583333311885</c:v>
                      </c:pt>
                      <c:pt idx="15468">
                        <c:v>4.3292129629621332</c:v>
                      </c:pt>
                      <c:pt idx="15469">
                        <c:v>4.3294560185162982</c:v>
                      </c:pt>
                      <c:pt idx="15470">
                        <c:v>4.3296990740704633</c:v>
                      </c:pt>
                      <c:pt idx="15471">
                        <c:v>4.3299421296319043</c:v>
                      </c:pt>
                      <c:pt idx="15472">
                        <c:v>4.3301851851860693</c:v>
                      </c:pt>
                      <c:pt idx="15473">
                        <c:v>4.3304282407402344</c:v>
                      </c:pt>
                      <c:pt idx="15474">
                        <c:v>4.3306712962943994</c:v>
                      </c:pt>
                      <c:pt idx="15475">
                        <c:v>4.3309143518485644</c:v>
                      </c:pt>
                      <c:pt idx="15476">
                        <c:v>4.3311574074100054</c:v>
                      </c:pt>
                      <c:pt idx="15477">
                        <c:v>4.3314004629641705</c:v>
                      </c:pt>
                      <c:pt idx="15478">
                        <c:v>4.3316435185183355</c:v>
                      </c:pt>
                      <c:pt idx="15479">
                        <c:v>4.3318865740725006</c:v>
                      </c:pt>
                      <c:pt idx="15480">
                        <c:v>4.3321296296266656</c:v>
                      </c:pt>
                      <c:pt idx="15481">
                        <c:v>4.3323726851881066</c:v>
                      </c:pt>
                      <c:pt idx="15482">
                        <c:v>4.3326157407422716</c:v>
                      </c:pt>
                      <c:pt idx="15483">
                        <c:v>4.3328587962964367</c:v>
                      </c:pt>
                      <c:pt idx="15484">
                        <c:v>4.3331018518506017</c:v>
                      </c:pt>
                      <c:pt idx="15485">
                        <c:v>4.3333449074047667</c:v>
                      </c:pt>
                      <c:pt idx="15486">
                        <c:v>4.3335879629589318</c:v>
                      </c:pt>
                      <c:pt idx="15487">
                        <c:v>4.3338310185203728</c:v>
                      </c:pt>
                      <c:pt idx="15488">
                        <c:v>4.3340740740745378</c:v>
                      </c:pt>
                      <c:pt idx="15489">
                        <c:v>4.3343171296287029</c:v>
                      </c:pt>
                      <c:pt idx="15490">
                        <c:v>4.3345601851828679</c:v>
                      </c:pt>
                      <c:pt idx="15491">
                        <c:v>4.3348032407370329</c:v>
                      </c:pt>
                      <c:pt idx="15492">
                        <c:v>4.3350462962984739</c:v>
                      </c:pt>
                      <c:pt idx="15493">
                        <c:v>4.335289351852639</c:v>
                      </c:pt>
                      <c:pt idx="15494">
                        <c:v>4.335532407406804</c:v>
                      </c:pt>
                      <c:pt idx="15495">
                        <c:v>4.3357754629609691</c:v>
                      </c:pt>
                      <c:pt idx="15496">
                        <c:v>4.3360185185151341</c:v>
                      </c:pt>
                      <c:pt idx="15497">
                        <c:v>4.3362615740765751</c:v>
                      </c:pt>
                      <c:pt idx="15498">
                        <c:v>4.3365046296307401</c:v>
                      </c:pt>
                      <c:pt idx="15499">
                        <c:v>4.3367476851849052</c:v>
                      </c:pt>
                      <c:pt idx="15500">
                        <c:v>4.3369907407390702</c:v>
                      </c:pt>
                      <c:pt idx="15501">
                        <c:v>4.3372337962932352</c:v>
                      </c:pt>
                      <c:pt idx="15502">
                        <c:v>4.3374768518546762</c:v>
                      </c:pt>
                      <c:pt idx="15503">
                        <c:v>4.3377199074088413</c:v>
                      </c:pt>
                      <c:pt idx="15504">
                        <c:v>4.3379629629630063</c:v>
                      </c:pt>
                      <c:pt idx="15505">
                        <c:v>4.3382060185171714</c:v>
                      </c:pt>
                      <c:pt idx="15506">
                        <c:v>4.3384490740713364</c:v>
                      </c:pt>
                      <c:pt idx="15507">
                        <c:v>4.3386921296255014</c:v>
                      </c:pt>
                      <c:pt idx="15508">
                        <c:v>4.3389351851869424</c:v>
                      </c:pt>
                      <c:pt idx="15509">
                        <c:v>4.3391782407411075</c:v>
                      </c:pt>
                      <c:pt idx="15510">
                        <c:v>4.3394212962952725</c:v>
                      </c:pt>
                      <c:pt idx="15511">
                        <c:v>4.3396643518494376</c:v>
                      </c:pt>
                      <c:pt idx="15512">
                        <c:v>4.3399074074036026</c:v>
                      </c:pt>
                      <c:pt idx="15513">
                        <c:v>4.3401504629650436</c:v>
                      </c:pt>
                      <c:pt idx="15514">
                        <c:v>4.3403935185192086</c:v>
                      </c:pt>
                      <c:pt idx="15515">
                        <c:v>4.3406365740733737</c:v>
                      </c:pt>
                      <c:pt idx="15516">
                        <c:v>4.3408796296275387</c:v>
                      </c:pt>
                      <c:pt idx="15517">
                        <c:v>4.3411342592584834</c:v>
                      </c:pt>
                      <c:pt idx="15518">
                        <c:v>4.3413773148126484</c:v>
                      </c:pt>
                      <c:pt idx="15519">
                        <c:v>4.3416203703668135</c:v>
                      </c:pt>
                      <c:pt idx="15520">
                        <c:v>4.3418634259282545</c:v>
                      </c:pt>
                      <c:pt idx="15521">
                        <c:v>4.3421064814824195</c:v>
                      </c:pt>
                      <c:pt idx="15522">
                        <c:v>4.3423495370365846</c:v>
                      </c:pt>
                      <c:pt idx="15523">
                        <c:v>4.3425925925907496</c:v>
                      </c:pt>
                      <c:pt idx="15524">
                        <c:v>4.3428356481449146</c:v>
                      </c:pt>
                      <c:pt idx="15525">
                        <c:v>4.3430787037063556</c:v>
                      </c:pt>
                      <c:pt idx="15526">
                        <c:v>4.3433217592605207</c:v>
                      </c:pt>
                      <c:pt idx="15527">
                        <c:v>4.3435648148146857</c:v>
                      </c:pt>
                      <c:pt idx="15528">
                        <c:v>4.3438078703688507</c:v>
                      </c:pt>
                      <c:pt idx="15529">
                        <c:v>4.3440509259230158</c:v>
                      </c:pt>
                      <c:pt idx="15530">
                        <c:v>4.3442939814844568</c:v>
                      </c:pt>
                      <c:pt idx="15531">
                        <c:v>4.3445370370386218</c:v>
                      </c:pt>
                      <c:pt idx="15532">
                        <c:v>4.3447800925927869</c:v>
                      </c:pt>
                      <c:pt idx="15533">
                        <c:v>4.3450231481469519</c:v>
                      </c:pt>
                      <c:pt idx="15534">
                        <c:v>4.3452662037011169</c:v>
                      </c:pt>
                      <c:pt idx="15535">
                        <c:v>4.345509259255282</c:v>
                      </c:pt>
                      <c:pt idx="15536">
                        <c:v>4.345752314816723</c:v>
                      </c:pt>
                      <c:pt idx="15537">
                        <c:v>4.345995370370888</c:v>
                      </c:pt>
                      <c:pt idx="15538">
                        <c:v>4.3462384259250531</c:v>
                      </c:pt>
                      <c:pt idx="15539">
                        <c:v>4.3464814814792181</c:v>
                      </c:pt>
                      <c:pt idx="15540">
                        <c:v>4.3467245370333831</c:v>
                      </c:pt>
                      <c:pt idx="15541">
                        <c:v>4.3469675925948241</c:v>
                      </c:pt>
                      <c:pt idx="15542">
                        <c:v>4.3472106481489892</c:v>
                      </c:pt>
                      <c:pt idx="15543">
                        <c:v>4.3474537037031542</c:v>
                      </c:pt>
                      <c:pt idx="15544">
                        <c:v>4.3476967592573192</c:v>
                      </c:pt>
                      <c:pt idx="15545">
                        <c:v>4.3479398148114843</c:v>
                      </c:pt>
                      <c:pt idx="15546">
                        <c:v>4.3481828703729253</c:v>
                      </c:pt>
                      <c:pt idx="15547">
                        <c:v>4.3484259259270903</c:v>
                      </c:pt>
                      <c:pt idx="15548">
                        <c:v>4.3486689814812554</c:v>
                      </c:pt>
                      <c:pt idx="15549">
                        <c:v>4.3489120370354204</c:v>
                      </c:pt>
                      <c:pt idx="15550">
                        <c:v>4.3491550925895854</c:v>
                      </c:pt>
                      <c:pt idx="15551">
                        <c:v>4.3493981481510264</c:v>
                      </c:pt>
                      <c:pt idx="15552">
                        <c:v>4.3496412037051915</c:v>
                      </c:pt>
                      <c:pt idx="15553">
                        <c:v>4.3498842592593565</c:v>
                      </c:pt>
                      <c:pt idx="15554">
                        <c:v>4.3501273148135216</c:v>
                      </c:pt>
                      <c:pt idx="15555">
                        <c:v>4.3503703703676866</c:v>
                      </c:pt>
                      <c:pt idx="15556">
                        <c:v>4.3506134259218516</c:v>
                      </c:pt>
                      <c:pt idx="15557">
                        <c:v>4.3508564814832926</c:v>
                      </c:pt>
                      <c:pt idx="15558">
                        <c:v>4.3510995370374577</c:v>
                      </c:pt>
                      <c:pt idx="15559">
                        <c:v>4.3513425925916227</c:v>
                      </c:pt>
                      <c:pt idx="15560">
                        <c:v>4.3515856481457877</c:v>
                      </c:pt>
                      <c:pt idx="15561">
                        <c:v>4.3518287036999528</c:v>
                      </c:pt>
                      <c:pt idx="15562">
                        <c:v>4.3520717592613938</c:v>
                      </c:pt>
                      <c:pt idx="15563">
                        <c:v>4.3523148148155588</c:v>
                      </c:pt>
                      <c:pt idx="15564">
                        <c:v>4.3525578703697239</c:v>
                      </c:pt>
                      <c:pt idx="15565">
                        <c:v>4.3528125000006685</c:v>
                      </c:pt>
                      <c:pt idx="15566">
                        <c:v>4.3530555555548336</c:v>
                      </c:pt>
                      <c:pt idx="15567">
                        <c:v>4.3532986111089986</c:v>
                      </c:pt>
                      <c:pt idx="15568">
                        <c:v>4.3535416666631637</c:v>
                      </c:pt>
                      <c:pt idx="15569">
                        <c:v>4.3537847222246047</c:v>
                      </c:pt>
                      <c:pt idx="15570">
                        <c:v>4.3540277777787697</c:v>
                      </c:pt>
                      <c:pt idx="15571">
                        <c:v>4.3542708333329347</c:v>
                      </c:pt>
                      <c:pt idx="15572">
                        <c:v>4.3545138888870998</c:v>
                      </c:pt>
                      <c:pt idx="15573">
                        <c:v>4.3547569444412648</c:v>
                      </c:pt>
                      <c:pt idx="15574">
                        <c:v>4.3550000000027058</c:v>
                      </c:pt>
                      <c:pt idx="15575">
                        <c:v>4.3552430555568709</c:v>
                      </c:pt>
                      <c:pt idx="15576">
                        <c:v>4.3554861111110359</c:v>
                      </c:pt>
                      <c:pt idx="15577">
                        <c:v>4.3557291666652009</c:v>
                      </c:pt>
                      <c:pt idx="15578">
                        <c:v>4.355972222219366</c:v>
                      </c:pt>
                      <c:pt idx="15579">
                        <c:v>4.356215277780807</c:v>
                      </c:pt>
                      <c:pt idx="15580">
                        <c:v>4.356458333334972</c:v>
                      </c:pt>
                      <c:pt idx="15581">
                        <c:v>4.356701388889137</c:v>
                      </c:pt>
                      <c:pt idx="15582">
                        <c:v>4.3569444444433021</c:v>
                      </c:pt>
                      <c:pt idx="15583">
                        <c:v>4.3571874999974671</c:v>
                      </c:pt>
                      <c:pt idx="15584">
                        <c:v>4.3574305555516322</c:v>
                      </c:pt>
                      <c:pt idx="15585">
                        <c:v>4.3576736111130732</c:v>
                      </c:pt>
                      <c:pt idx="15586">
                        <c:v>4.3579166666672382</c:v>
                      </c:pt>
                      <c:pt idx="15587">
                        <c:v>4.3581597222214032</c:v>
                      </c:pt>
                      <c:pt idx="15588">
                        <c:v>4.3584027777755683</c:v>
                      </c:pt>
                      <c:pt idx="15589">
                        <c:v>4.3586458333297333</c:v>
                      </c:pt>
                      <c:pt idx="15590">
                        <c:v>4.3588888888911743</c:v>
                      </c:pt>
                      <c:pt idx="15591">
                        <c:v>4.3591319444453394</c:v>
                      </c:pt>
                      <c:pt idx="15592">
                        <c:v>4.3593749999995044</c:v>
                      </c:pt>
                      <c:pt idx="15593">
                        <c:v>4.3596180555536694</c:v>
                      </c:pt>
                      <c:pt idx="15594">
                        <c:v>4.3598611111078345</c:v>
                      </c:pt>
                      <c:pt idx="15595">
                        <c:v>4.3601041666692755</c:v>
                      </c:pt>
                      <c:pt idx="15596">
                        <c:v>4.3603472222234405</c:v>
                      </c:pt>
                      <c:pt idx="15597">
                        <c:v>4.3605902777776056</c:v>
                      </c:pt>
                      <c:pt idx="15598">
                        <c:v>4.3608333333317706</c:v>
                      </c:pt>
                      <c:pt idx="15599">
                        <c:v>4.3610763888859356</c:v>
                      </c:pt>
                      <c:pt idx="15600">
                        <c:v>4.3613194444473766</c:v>
                      </c:pt>
                      <c:pt idx="15601">
                        <c:v>4.3615625000015417</c:v>
                      </c:pt>
                      <c:pt idx="15602">
                        <c:v>4.3618055555557067</c:v>
                      </c:pt>
                      <c:pt idx="15603">
                        <c:v>4.3620486111098717</c:v>
                      </c:pt>
                      <c:pt idx="15604">
                        <c:v>4.3622916666640368</c:v>
                      </c:pt>
                      <c:pt idx="15605">
                        <c:v>4.3625347222182018</c:v>
                      </c:pt>
                      <c:pt idx="15606">
                        <c:v>4.3627777777796428</c:v>
                      </c:pt>
                      <c:pt idx="15607">
                        <c:v>4.3630208333338079</c:v>
                      </c:pt>
                      <c:pt idx="15608">
                        <c:v>4.3632638888879729</c:v>
                      </c:pt>
                      <c:pt idx="15609">
                        <c:v>4.3635069444421379</c:v>
                      </c:pt>
                      <c:pt idx="15610">
                        <c:v>4.363749999996303</c:v>
                      </c:pt>
                      <c:pt idx="15611">
                        <c:v>4.363993055557744</c:v>
                      </c:pt>
                      <c:pt idx="15612">
                        <c:v>4.364236111111909</c:v>
                      </c:pt>
                      <c:pt idx="15613">
                        <c:v>4.3644791666660741</c:v>
                      </c:pt>
                      <c:pt idx="15614">
                        <c:v>4.3647337962970187</c:v>
                      </c:pt>
                      <c:pt idx="15615">
                        <c:v>4.3649768518511838</c:v>
                      </c:pt>
                      <c:pt idx="15616">
                        <c:v>4.3652199074053488</c:v>
                      </c:pt>
                      <c:pt idx="15617">
                        <c:v>4.3654629629595139</c:v>
                      </c:pt>
                      <c:pt idx="15618">
                        <c:v>4.3657060185209549</c:v>
                      </c:pt>
                      <c:pt idx="15619">
                        <c:v>4.3659490740751199</c:v>
                      </c:pt>
                      <c:pt idx="15620">
                        <c:v>4.3661921296292849</c:v>
                      </c:pt>
                      <c:pt idx="15621">
                        <c:v>4.36643518518345</c:v>
                      </c:pt>
                      <c:pt idx="15622">
                        <c:v>4.366678240737615</c:v>
                      </c:pt>
                      <c:pt idx="15623">
                        <c:v>4.366921296299056</c:v>
                      </c:pt>
                      <c:pt idx="15624">
                        <c:v>4.367164351853221</c:v>
                      </c:pt>
                      <c:pt idx="15625">
                        <c:v>4.3674074074073861</c:v>
                      </c:pt>
                      <c:pt idx="15626">
                        <c:v>4.3676504629615511</c:v>
                      </c:pt>
                      <c:pt idx="15627">
                        <c:v>4.3678935185157162</c:v>
                      </c:pt>
                      <c:pt idx="15628">
                        <c:v>4.3681365740771572</c:v>
                      </c:pt>
                      <c:pt idx="15629">
                        <c:v>4.3683796296313222</c:v>
                      </c:pt>
                      <c:pt idx="15630">
                        <c:v>4.3686226851854872</c:v>
                      </c:pt>
                      <c:pt idx="15631">
                        <c:v>4.3688657407396523</c:v>
                      </c:pt>
                      <c:pt idx="15632">
                        <c:v>4.3691087962938173</c:v>
                      </c:pt>
                      <c:pt idx="15633">
                        <c:v>4.3693518518479824</c:v>
                      </c:pt>
                      <c:pt idx="15634">
                        <c:v>4.3695949074094234</c:v>
                      </c:pt>
                      <c:pt idx="15635">
                        <c:v>4.3698379629635884</c:v>
                      </c:pt>
                      <c:pt idx="15636">
                        <c:v>4.3700810185177534</c:v>
                      </c:pt>
                      <c:pt idx="15637">
                        <c:v>4.3703240740719185</c:v>
                      </c:pt>
                      <c:pt idx="15638">
                        <c:v>4.3705671296260835</c:v>
                      </c:pt>
                      <c:pt idx="15639">
                        <c:v>4.3708101851875245</c:v>
                      </c:pt>
                      <c:pt idx="15640">
                        <c:v>4.3710532407416895</c:v>
                      </c:pt>
                      <c:pt idx="15641">
                        <c:v>4.3712962962958546</c:v>
                      </c:pt>
                      <c:pt idx="15642">
                        <c:v>4.3715393518500196</c:v>
                      </c:pt>
                      <c:pt idx="15643">
                        <c:v>4.3717824074041847</c:v>
                      </c:pt>
                      <c:pt idx="15644">
                        <c:v>4.3720254629656257</c:v>
                      </c:pt>
                      <c:pt idx="15645">
                        <c:v>4.3722685185197907</c:v>
                      </c:pt>
                      <c:pt idx="15646">
                        <c:v>4.3725115740739557</c:v>
                      </c:pt>
                      <c:pt idx="15647">
                        <c:v>4.3727546296281208</c:v>
                      </c:pt>
                      <c:pt idx="15648">
                        <c:v>4.3729976851822858</c:v>
                      </c:pt>
                      <c:pt idx="15649">
                        <c:v>4.3732407407437268</c:v>
                      </c:pt>
                      <c:pt idx="15650">
                        <c:v>4.3734837962978919</c:v>
                      </c:pt>
                      <c:pt idx="15651">
                        <c:v>4.3737268518520569</c:v>
                      </c:pt>
                      <c:pt idx="15652">
                        <c:v>4.3739699074062219</c:v>
                      </c:pt>
                      <c:pt idx="15653">
                        <c:v>4.374212962960387</c:v>
                      </c:pt>
                      <c:pt idx="15654">
                        <c:v>4.374456018514552</c:v>
                      </c:pt>
                      <c:pt idx="15655">
                        <c:v>4.374699074075993</c:v>
                      </c:pt>
                      <c:pt idx="15656">
                        <c:v>4.374942129630158</c:v>
                      </c:pt>
                      <c:pt idx="15657">
                        <c:v>4.3751851851843231</c:v>
                      </c:pt>
                      <c:pt idx="15658">
                        <c:v>4.3754282407384881</c:v>
                      </c:pt>
                      <c:pt idx="15659">
                        <c:v>4.3756712962926532</c:v>
                      </c:pt>
                      <c:pt idx="15660">
                        <c:v>4.3759143518540942</c:v>
                      </c:pt>
                      <c:pt idx="15661">
                        <c:v>4.3761574074082592</c:v>
                      </c:pt>
                      <c:pt idx="15662">
                        <c:v>4.3764120370392039</c:v>
                      </c:pt>
                      <c:pt idx="15663">
                        <c:v>4.3766550925933689</c:v>
                      </c:pt>
                      <c:pt idx="15664">
                        <c:v>4.376898148147534</c:v>
                      </c:pt>
                      <c:pt idx="15665">
                        <c:v>4.377141203701699</c:v>
                      </c:pt>
                      <c:pt idx="15666">
                        <c:v>4.3773842592558641</c:v>
                      </c:pt>
                      <c:pt idx="15667">
                        <c:v>4.377627314817305</c:v>
                      </c:pt>
                      <c:pt idx="15668">
                        <c:v>4.3778703703714701</c:v>
                      </c:pt>
                      <c:pt idx="15669">
                        <c:v>4.3781134259256351</c:v>
                      </c:pt>
                      <c:pt idx="15670">
                        <c:v>4.3783564814798002</c:v>
                      </c:pt>
                      <c:pt idx="15671">
                        <c:v>4.3785995370339652</c:v>
                      </c:pt>
                      <c:pt idx="15672">
                        <c:v>4.3788425925954062</c:v>
                      </c:pt>
                      <c:pt idx="15673">
                        <c:v>4.3790856481495712</c:v>
                      </c:pt>
                      <c:pt idx="15674">
                        <c:v>4.3793287037037363</c:v>
                      </c:pt>
                      <c:pt idx="15675">
                        <c:v>4.3795717592579013</c:v>
                      </c:pt>
                      <c:pt idx="15676">
                        <c:v>4.3798148148120664</c:v>
                      </c:pt>
                      <c:pt idx="15677">
                        <c:v>4.3800578703735074</c:v>
                      </c:pt>
                      <c:pt idx="15678">
                        <c:v>4.3803009259276724</c:v>
                      </c:pt>
                      <c:pt idx="15679">
                        <c:v>4.3805439814818374</c:v>
                      </c:pt>
                      <c:pt idx="15680">
                        <c:v>4.3807870370360025</c:v>
                      </c:pt>
                      <c:pt idx="15681">
                        <c:v>4.3810300925901675</c:v>
                      </c:pt>
                      <c:pt idx="15682">
                        <c:v>4.3812731481443326</c:v>
                      </c:pt>
                      <c:pt idx="15683">
                        <c:v>4.3815162037057735</c:v>
                      </c:pt>
                      <c:pt idx="15684">
                        <c:v>4.3817592592599386</c:v>
                      </c:pt>
                      <c:pt idx="15685">
                        <c:v>4.3820023148141036</c:v>
                      </c:pt>
                      <c:pt idx="15686">
                        <c:v>4.3822453703682687</c:v>
                      </c:pt>
                      <c:pt idx="15687">
                        <c:v>4.3824884259224337</c:v>
                      </c:pt>
                      <c:pt idx="15688">
                        <c:v>4.3827314814838747</c:v>
                      </c:pt>
                      <c:pt idx="15689">
                        <c:v>4.3829745370380397</c:v>
                      </c:pt>
                      <c:pt idx="15690">
                        <c:v>4.3832175925922048</c:v>
                      </c:pt>
                      <c:pt idx="15691">
                        <c:v>4.3834606481463698</c:v>
                      </c:pt>
                      <c:pt idx="15692">
                        <c:v>4.3837037037005349</c:v>
                      </c:pt>
                      <c:pt idx="15693">
                        <c:v>4.3839467592619759</c:v>
                      </c:pt>
                      <c:pt idx="15694">
                        <c:v>4.3841898148161409</c:v>
                      </c:pt>
                      <c:pt idx="15695">
                        <c:v>4.3844328703703059</c:v>
                      </c:pt>
                      <c:pt idx="15696">
                        <c:v>4.384675925924471</c:v>
                      </c:pt>
                      <c:pt idx="15697">
                        <c:v>4.384918981478636</c:v>
                      </c:pt>
                      <c:pt idx="15698">
                        <c:v>4.385162037040077</c:v>
                      </c:pt>
                      <c:pt idx="15699">
                        <c:v>4.385405092594242</c:v>
                      </c:pt>
                      <c:pt idx="15700">
                        <c:v>4.3856481481484071</c:v>
                      </c:pt>
                      <c:pt idx="15701">
                        <c:v>4.3858912037025721</c:v>
                      </c:pt>
                      <c:pt idx="15702">
                        <c:v>4.3861342592567372</c:v>
                      </c:pt>
                      <c:pt idx="15703">
                        <c:v>4.3863773148109022</c:v>
                      </c:pt>
                      <c:pt idx="15704">
                        <c:v>4.3866203703723432</c:v>
                      </c:pt>
                      <c:pt idx="15705">
                        <c:v>4.3868634259265082</c:v>
                      </c:pt>
                      <c:pt idx="15706">
                        <c:v>4.3871064814806733</c:v>
                      </c:pt>
                      <c:pt idx="15707">
                        <c:v>4.3873495370348383</c:v>
                      </c:pt>
                      <c:pt idx="15708">
                        <c:v>4.3875925925890034</c:v>
                      </c:pt>
                      <c:pt idx="15709">
                        <c:v>4.3878356481504444</c:v>
                      </c:pt>
                      <c:pt idx="15710">
                        <c:v>4.3880902777741131</c:v>
                      </c:pt>
                      <c:pt idx="15711">
                        <c:v>4.3883333333355541</c:v>
                      </c:pt>
                      <c:pt idx="15712">
                        <c:v>4.3885763888897191</c:v>
                      </c:pt>
                      <c:pt idx="15713">
                        <c:v>4.3888194444438842</c:v>
                      </c:pt>
                      <c:pt idx="15714">
                        <c:v>4.3890624999980492</c:v>
                      </c:pt>
                      <c:pt idx="15715">
                        <c:v>4.3893055555522142</c:v>
                      </c:pt>
                      <c:pt idx="15716">
                        <c:v>4.3895486111136552</c:v>
                      </c:pt>
                      <c:pt idx="15717">
                        <c:v>4.3897916666678203</c:v>
                      </c:pt>
                      <c:pt idx="15718">
                        <c:v>4.3900347222219853</c:v>
                      </c:pt>
                      <c:pt idx="15719">
                        <c:v>4.3902777777761504</c:v>
                      </c:pt>
                      <c:pt idx="15720">
                        <c:v>4.3905208333303154</c:v>
                      </c:pt>
                      <c:pt idx="15721">
                        <c:v>4.3907638888917564</c:v>
                      </c:pt>
                      <c:pt idx="15722">
                        <c:v>4.3910069444459214</c:v>
                      </c:pt>
                      <c:pt idx="15723">
                        <c:v>4.3912500000000865</c:v>
                      </c:pt>
                      <c:pt idx="15724">
                        <c:v>4.3914930555542515</c:v>
                      </c:pt>
                      <c:pt idx="15725">
                        <c:v>4.3917361111084166</c:v>
                      </c:pt>
                      <c:pt idx="15726">
                        <c:v>4.3919791666625816</c:v>
                      </c:pt>
                      <c:pt idx="15727">
                        <c:v>4.3922222222240226</c:v>
                      </c:pt>
                      <c:pt idx="15728">
                        <c:v>4.3924652777781876</c:v>
                      </c:pt>
                      <c:pt idx="15729">
                        <c:v>4.3927083333323527</c:v>
                      </c:pt>
                      <c:pt idx="15730">
                        <c:v>4.3929513888865177</c:v>
                      </c:pt>
                      <c:pt idx="15731">
                        <c:v>4.3931944444406827</c:v>
                      </c:pt>
                      <c:pt idx="15732">
                        <c:v>4.3934375000021237</c:v>
                      </c:pt>
                      <c:pt idx="15733">
                        <c:v>4.3936805555562888</c:v>
                      </c:pt>
                      <c:pt idx="15734">
                        <c:v>4.3939236111104538</c:v>
                      </c:pt>
                      <c:pt idx="15735">
                        <c:v>4.3941666666646189</c:v>
                      </c:pt>
                      <c:pt idx="15736">
                        <c:v>4.3944097222187839</c:v>
                      </c:pt>
                      <c:pt idx="15737">
                        <c:v>4.3946527777802249</c:v>
                      </c:pt>
                      <c:pt idx="15738">
                        <c:v>4.3948958333343899</c:v>
                      </c:pt>
                      <c:pt idx="15739">
                        <c:v>4.395138888888555</c:v>
                      </c:pt>
                      <c:pt idx="15740">
                        <c:v>4.39538194444272</c:v>
                      </c:pt>
                      <c:pt idx="15741">
                        <c:v>4.3956249999968851</c:v>
                      </c:pt>
                      <c:pt idx="15742">
                        <c:v>4.395868055558326</c:v>
                      </c:pt>
                      <c:pt idx="15743">
                        <c:v>4.3961111111124911</c:v>
                      </c:pt>
                      <c:pt idx="15744">
                        <c:v>4.3963541666666561</c:v>
                      </c:pt>
                      <c:pt idx="15745">
                        <c:v>4.3965972222208212</c:v>
                      </c:pt>
                      <c:pt idx="15746">
                        <c:v>4.3968402777749862</c:v>
                      </c:pt>
                      <c:pt idx="15747">
                        <c:v>4.3970833333364272</c:v>
                      </c:pt>
                      <c:pt idx="15748">
                        <c:v>4.3973263888905922</c:v>
                      </c:pt>
                      <c:pt idx="15749">
                        <c:v>4.3975694444447573</c:v>
                      </c:pt>
                      <c:pt idx="15750">
                        <c:v>4.3978124999989223</c:v>
                      </c:pt>
                      <c:pt idx="15751">
                        <c:v>4.3980555555530874</c:v>
                      </c:pt>
                      <c:pt idx="15752">
                        <c:v>4.3982986111072524</c:v>
                      </c:pt>
                      <c:pt idx="15753">
                        <c:v>4.3985416666686934</c:v>
                      </c:pt>
                      <c:pt idx="15754">
                        <c:v>4.3987847222228584</c:v>
                      </c:pt>
                      <c:pt idx="15755">
                        <c:v>4.3990277777770235</c:v>
                      </c:pt>
                      <c:pt idx="15756">
                        <c:v>4.3992708333311885</c:v>
                      </c:pt>
                      <c:pt idx="15757">
                        <c:v>4.3995138888853536</c:v>
                      </c:pt>
                      <c:pt idx="15758">
                        <c:v>4.3997569444467945</c:v>
                      </c:pt>
                      <c:pt idx="15759">
                        <c:v>4.4000115740704633</c:v>
                      </c:pt>
                      <c:pt idx="15760">
                        <c:v>4.4002546296319043</c:v>
                      </c:pt>
                      <c:pt idx="15761">
                        <c:v>4.4004976851860693</c:v>
                      </c:pt>
                      <c:pt idx="15762">
                        <c:v>4.4007407407402344</c:v>
                      </c:pt>
                      <c:pt idx="15763">
                        <c:v>4.4009837962943994</c:v>
                      </c:pt>
                      <c:pt idx="15764">
                        <c:v>4.4012268518485644</c:v>
                      </c:pt>
                      <c:pt idx="15765">
                        <c:v>4.4014699074100054</c:v>
                      </c:pt>
                      <c:pt idx="15766">
                        <c:v>4.4017129629641705</c:v>
                      </c:pt>
                      <c:pt idx="15767">
                        <c:v>4.4019560185183355</c:v>
                      </c:pt>
                      <c:pt idx="15768">
                        <c:v>4.4021990740725006</c:v>
                      </c:pt>
                      <c:pt idx="15769">
                        <c:v>4.4024421296266656</c:v>
                      </c:pt>
                      <c:pt idx="15770">
                        <c:v>4.4026851851881066</c:v>
                      </c:pt>
                      <c:pt idx="15771">
                        <c:v>4.4029282407422716</c:v>
                      </c:pt>
                      <c:pt idx="15772">
                        <c:v>4.4031712962964367</c:v>
                      </c:pt>
                      <c:pt idx="15773">
                        <c:v>4.4034143518506017</c:v>
                      </c:pt>
                      <c:pt idx="15774">
                        <c:v>4.4036574074047667</c:v>
                      </c:pt>
                      <c:pt idx="15775">
                        <c:v>4.4039004629589318</c:v>
                      </c:pt>
                      <c:pt idx="15776">
                        <c:v>4.4041435185203728</c:v>
                      </c:pt>
                      <c:pt idx="15777">
                        <c:v>4.4043865740745378</c:v>
                      </c:pt>
                      <c:pt idx="15778">
                        <c:v>4.4046296296287029</c:v>
                      </c:pt>
                      <c:pt idx="15779">
                        <c:v>4.4048726851828679</c:v>
                      </c:pt>
                      <c:pt idx="15780">
                        <c:v>4.4051157407370329</c:v>
                      </c:pt>
                      <c:pt idx="15781">
                        <c:v>4.4053587962984739</c:v>
                      </c:pt>
                      <c:pt idx="15782">
                        <c:v>4.405601851852639</c:v>
                      </c:pt>
                      <c:pt idx="15783">
                        <c:v>4.405844907406804</c:v>
                      </c:pt>
                      <c:pt idx="15784">
                        <c:v>4.4060879629609691</c:v>
                      </c:pt>
                      <c:pt idx="15785">
                        <c:v>4.4063310185151341</c:v>
                      </c:pt>
                      <c:pt idx="15786">
                        <c:v>4.4065740740765751</c:v>
                      </c:pt>
                      <c:pt idx="15787">
                        <c:v>4.4068171296307401</c:v>
                      </c:pt>
                      <c:pt idx="15788">
                        <c:v>4.4070601851849052</c:v>
                      </c:pt>
                      <c:pt idx="15789">
                        <c:v>4.4073032407390702</c:v>
                      </c:pt>
                      <c:pt idx="15790">
                        <c:v>4.4075462962932352</c:v>
                      </c:pt>
                      <c:pt idx="15791">
                        <c:v>4.4077893518546762</c:v>
                      </c:pt>
                      <c:pt idx="15792">
                        <c:v>4.4080324074088413</c:v>
                      </c:pt>
                      <c:pt idx="15793">
                        <c:v>4.4082754629630063</c:v>
                      </c:pt>
                      <c:pt idx="15794">
                        <c:v>4.4085185185171714</c:v>
                      </c:pt>
                      <c:pt idx="15795">
                        <c:v>4.4087615740713364</c:v>
                      </c:pt>
                      <c:pt idx="15796">
                        <c:v>4.4090046296255014</c:v>
                      </c:pt>
                      <c:pt idx="15797">
                        <c:v>4.4092476851869424</c:v>
                      </c:pt>
                      <c:pt idx="15798">
                        <c:v>4.4094907407411075</c:v>
                      </c:pt>
                      <c:pt idx="15799">
                        <c:v>4.4097337962952725</c:v>
                      </c:pt>
                      <c:pt idx="15800">
                        <c:v>4.4099768518494376</c:v>
                      </c:pt>
                      <c:pt idx="15801">
                        <c:v>4.4102199074036026</c:v>
                      </c:pt>
                      <c:pt idx="15802">
                        <c:v>4.4104629629650436</c:v>
                      </c:pt>
                      <c:pt idx="15803">
                        <c:v>4.4107060185192086</c:v>
                      </c:pt>
                      <c:pt idx="15804">
                        <c:v>4.4109490740733737</c:v>
                      </c:pt>
                      <c:pt idx="15805">
                        <c:v>4.4111921296275387</c:v>
                      </c:pt>
                      <c:pt idx="15806">
                        <c:v>4.4114351851817037</c:v>
                      </c:pt>
                      <c:pt idx="15807">
                        <c:v>4.4116898148126484</c:v>
                      </c:pt>
                      <c:pt idx="15808">
                        <c:v>4.4119328703668135</c:v>
                      </c:pt>
                      <c:pt idx="15809">
                        <c:v>4.4121759259282545</c:v>
                      </c:pt>
                      <c:pt idx="15810">
                        <c:v>4.4124189814824195</c:v>
                      </c:pt>
                      <c:pt idx="15811">
                        <c:v>4.4126620370365846</c:v>
                      </c:pt>
                      <c:pt idx="15812">
                        <c:v>4.4129050925907496</c:v>
                      </c:pt>
                      <c:pt idx="15813">
                        <c:v>4.4131481481449146</c:v>
                      </c:pt>
                      <c:pt idx="15814">
                        <c:v>4.4133912037063556</c:v>
                      </c:pt>
                      <c:pt idx="15815">
                        <c:v>4.4136342592605207</c:v>
                      </c:pt>
                      <c:pt idx="15816">
                        <c:v>4.4138773148146857</c:v>
                      </c:pt>
                      <c:pt idx="15817">
                        <c:v>4.4141203703688507</c:v>
                      </c:pt>
                      <c:pt idx="15818">
                        <c:v>4.4143634259230158</c:v>
                      </c:pt>
                      <c:pt idx="15819">
                        <c:v>4.4146064814844568</c:v>
                      </c:pt>
                      <c:pt idx="15820">
                        <c:v>4.4148495370386218</c:v>
                      </c:pt>
                      <c:pt idx="15821">
                        <c:v>4.4150925925927869</c:v>
                      </c:pt>
                      <c:pt idx="15822">
                        <c:v>4.4153356481469519</c:v>
                      </c:pt>
                      <c:pt idx="15823">
                        <c:v>4.4155787037011169</c:v>
                      </c:pt>
                      <c:pt idx="15824">
                        <c:v>4.415821759255282</c:v>
                      </c:pt>
                      <c:pt idx="15825">
                        <c:v>4.416064814816723</c:v>
                      </c:pt>
                      <c:pt idx="15826">
                        <c:v>4.416307870370888</c:v>
                      </c:pt>
                      <c:pt idx="15827">
                        <c:v>4.4165509259250531</c:v>
                      </c:pt>
                      <c:pt idx="15828">
                        <c:v>4.4167939814792181</c:v>
                      </c:pt>
                      <c:pt idx="15829">
                        <c:v>4.4170370370333831</c:v>
                      </c:pt>
                      <c:pt idx="15830">
                        <c:v>4.4172800925948241</c:v>
                      </c:pt>
                      <c:pt idx="15831">
                        <c:v>4.4175231481489892</c:v>
                      </c:pt>
                      <c:pt idx="15832">
                        <c:v>4.4177662037031542</c:v>
                      </c:pt>
                      <c:pt idx="15833">
                        <c:v>4.4180092592573192</c:v>
                      </c:pt>
                      <c:pt idx="15834">
                        <c:v>4.4182523148114843</c:v>
                      </c:pt>
                      <c:pt idx="15835">
                        <c:v>4.4184953703729253</c:v>
                      </c:pt>
                      <c:pt idx="15836">
                        <c:v>4.4187384259270903</c:v>
                      </c:pt>
                      <c:pt idx="15837">
                        <c:v>4.4189814814812554</c:v>
                      </c:pt>
                      <c:pt idx="15838">
                        <c:v>4.4192245370354204</c:v>
                      </c:pt>
                      <c:pt idx="15839">
                        <c:v>4.4194675925895854</c:v>
                      </c:pt>
                      <c:pt idx="15840">
                        <c:v>4.4197106481510264</c:v>
                      </c:pt>
                      <c:pt idx="15841">
                        <c:v>4.4199537037051915</c:v>
                      </c:pt>
                      <c:pt idx="15842">
                        <c:v>4.4201967592593565</c:v>
                      </c:pt>
                      <c:pt idx="15843">
                        <c:v>4.4204398148135216</c:v>
                      </c:pt>
                      <c:pt idx="15844">
                        <c:v>4.4206828703676866</c:v>
                      </c:pt>
                      <c:pt idx="15845">
                        <c:v>4.4209259259218516</c:v>
                      </c:pt>
                      <c:pt idx="15846">
                        <c:v>4.4211689814832926</c:v>
                      </c:pt>
                      <c:pt idx="15847">
                        <c:v>4.4214120370374577</c:v>
                      </c:pt>
                      <c:pt idx="15848">
                        <c:v>4.4216550925916227</c:v>
                      </c:pt>
                      <c:pt idx="15849">
                        <c:v>4.4218981481457877</c:v>
                      </c:pt>
                      <c:pt idx="15850">
                        <c:v>4.4221412036999528</c:v>
                      </c:pt>
                      <c:pt idx="15851">
                        <c:v>4.4223842592613938</c:v>
                      </c:pt>
                      <c:pt idx="15852">
                        <c:v>4.4226273148155588</c:v>
                      </c:pt>
                      <c:pt idx="15853">
                        <c:v>4.4228703703697239</c:v>
                      </c:pt>
                      <c:pt idx="15854">
                        <c:v>4.4231134259238889</c:v>
                      </c:pt>
                      <c:pt idx="15855">
                        <c:v>4.4233564814780539</c:v>
                      </c:pt>
                      <c:pt idx="15856">
                        <c:v>4.4236111111089986</c:v>
                      </c:pt>
                      <c:pt idx="15857">
                        <c:v>4.4238541666631637</c:v>
                      </c:pt>
                      <c:pt idx="15858">
                        <c:v>4.4240972222246047</c:v>
                      </c:pt>
                      <c:pt idx="15859">
                        <c:v>4.4243402777787697</c:v>
                      </c:pt>
                      <c:pt idx="15860">
                        <c:v>4.4245833333329347</c:v>
                      </c:pt>
                      <c:pt idx="15861">
                        <c:v>4.4248263888870998</c:v>
                      </c:pt>
                      <c:pt idx="15862">
                        <c:v>4.4250694444412648</c:v>
                      </c:pt>
                      <c:pt idx="15863">
                        <c:v>4.4253125000027058</c:v>
                      </c:pt>
                      <c:pt idx="15864">
                        <c:v>4.4255555555568709</c:v>
                      </c:pt>
                      <c:pt idx="15865">
                        <c:v>4.4257986111110359</c:v>
                      </c:pt>
                      <c:pt idx="15866">
                        <c:v>4.4260416666652009</c:v>
                      </c:pt>
                      <c:pt idx="15867">
                        <c:v>4.426284722219366</c:v>
                      </c:pt>
                      <c:pt idx="15868">
                        <c:v>4.426527777780807</c:v>
                      </c:pt>
                      <c:pt idx="15869">
                        <c:v>4.426770833334972</c:v>
                      </c:pt>
                      <c:pt idx="15870">
                        <c:v>4.427013888889137</c:v>
                      </c:pt>
                      <c:pt idx="15871">
                        <c:v>4.4272569444433021</c:v>
                      </c:pt>
                      <c:pt idx="15872">
                        <c:v>4.4274999999974671</c:v>
                      </c:pt>
                      <c:pt idx="15873">
                        <c:v>4.4277430555516322</c:v>
                      </c:pt>
                      <c:pt idx="15874">
                        <c:v>4.4279861111130732</c:v>
                      </c:pt>
                      <c:pt idx="15875">
                        <c:v>4.4282291666672382</c:v>
                      </c:pt>
                      <c:pt idx="15876">
                        <c:v>4.4284722222214032</c:v>
                      </c:pt>
                      <c:pt idx="15877">
                        <c:v>4.4287152777755683</c:v>
                      </c:pt>
                      <c:pt idx="15878">
                        <c:v>4.4289583333297333</c:v>
                      </c:pt>
                      <c:pt idx="15879">
                        <c:v>4.4292013888911743</c:v>
                      </c:pt>
                      <c:pt idx="15880">
                        <c:v>4.4294444444453394</c:v>
                      </c:pt>
                      <c:pt idx="15881">
                        <c:v>4.4296874999995044</c:v>
                      </c:pt>
                      <c:pt idx="15882">
                        <c:v>4.4299305555536694</c:v>
                      </c:pt>
                      <c:pt idx="15883">
                        <c:v>4.4301736111078345</c:v>
                      </c:pt>
                      <c:pt idx="15884">
                        <c:v>4.4304166666692755</c:v>
                      </c:pt>
                      <c:pt idx="15885">
                        <c:v>4.4306597222234405</c:v>
                      </c:pt>
                      <c:pt idx="15886">
                        <c:v>4.4309027777776056</c:v>
                      </c:pt>
                      <c:pt idx="15887">
                        <c:v>4.4311458333317706</c:v>
                      </c:pt>
                      <c:pt idx="15888">
                        <c:v>4.4313888888859356</c:v>
                      </c:pt>
                      <c:pt idx="15889">
                        <c:v>4.4316319444473766</c:v>
                      </c:pt>
                      <c:pt idx="15890">
                        <c:v>4.4318750000015417</c:v>
                      </c:pt>
                      <c:pt idx="15891">
                        <c:v>4.4321180555557067</c:v>
                      </c:pt>
                      <c:pt idx="15892">
                        <c:v>4.4323611111098717</c:v>
                      </c:pt>
                      <c:pt idx="15893">
                        <c:v>4.4326041666640368</c:v>
                      </c:pt>
                      <c:pt idx="15894">
                        <c:v>4.4328472222182018</c:v>
                      </c:pt>
                      <c:pt idx="15895">
                        <c:v>4.4330902777796428</c:v>
                      </c:pt>
                      <c:pt idx="15896">
                        <c:v>4.4333333333338079</c:v>
                      </c:pt>
                      <c:pt idx="15897">
                        <c:v>4.4335763888879729</c:v>
                      </c:pt>
                      <c:pt idx="15898">
                        <c:v>4.4338194444421379</c:v>
                      </c:pt>
                      <c:pt idx="15899">
                        <c:v>4.434062499996303</c:v>
                      </c:pt>
                      <c:pt idx="15900">
                        <c:v>4.434305555557744</c:v>
                      </c:pt>
                      <c:pt idx="15901">
                        <c:v>4.434548611111909</c:v>
                      </c:pt>
                      <c:pt idx="15902">
                        <c:v>4.4347916666660741</c:v>
                      </c:pt>
                      <c:pt idx="15903">
                        <c:v>4.4350347222202391</c:v>
                      </c:pt>
                      <c:pt idx="15904">
                        <c:v>4.4352893518511838</c:v>
                      </c:pt>
                      <c:pt idx="15905">
                        <c:v>4.4355324074053488</c:v>
                      </c:pt>
                      <c:pt idx="15906">
                        <c:v>4.4357754629595139</c:v>
                      </c:pt>
                      <c:pt idx="15907">
                        <c:v>4.4360185185209549</c:v>
                      </c:pt>
                      <c:pt idx="15908">
                        <c:v>4.4362615740751199</c:v>
                      </c:pt>
                      <c:pt idx="15909">
                        <c:v>4.4365046296292849</c:v>
                      </c:pt>
                      <c:pt idx="15910">
                        <c:v>4.43674768518345</c:v>
                      </c:pt>
                      <c:pt idx="15911">
                        <c:v>4.436990740737615</c:v>
                      </c:pt>
                      <c:pt idx="15912">
                        <c:v>4.437233796299056</c:v>
                      </c:pt>
                      <c:pt idx="15913">
                        <c:v>4.437476851853221</c:v>
                      </c:pt>
                      <c:pt idx="15914">
                        <c:v>4.4377199074073861</c:v>
                      </c:pt>
                      <c:pt idx="15915">
                        <c:v>4.4379629629615511</c:v>
                      </c:pt>
                      <c:pt idx="15916">
                        <c:v>4.4382060185157162</c:v>
                      </c:pt>
                      <c:pt idx="15917">
                        <c:v>4.4384490740771572</c:v>
                      </c:pt>
                      <c:pt idx="15918">
                        <c:v>4.4386921296313222</c:v>
                      </c:pt>
                      <c:pt idx="15919">
                        <c:v>4.4389351851854872</c:v>
                      </c:pt>
                      <c:pt idx="15920">
                        <c:v>4.4391782407396523</c:v>
                      </c:pt>
                      <c:pt idx="15921">
                        <c:v>4.4394212962938173</c:v>
                      </c:pt>
                      <c:pt idx="15922">
                        <c:v>4.4396643518479824</c:v>
                      </c:pt>
                      <c:pt idx="15923">
                        <c:v>4.4399074074094234</c:v>
                      </c:pt>
                      <c:pt idx="15924">
                        <c:v>4.4401504629635884</c:v>
                      </c:pt>
                      <c:pt idx="15925">
                        <c:v>4.4403935185177534</c:v>
                      </c:pt>
                      <c:pt idx="15926">
                        <c:v>4.4406365740719185</c:v>
                      </c:pt>
                      <c:pt idx="15927">
                        <c:v>4.4408796296260835</c:v>
                      </c:pt>
                      <c:pt idx="15928">
                        <c:v>4.4411226851875245</c:v>
                      </c:pt>
                      <c:pt idx="15929">
                        <c:v>4.4413657407416895</c:v>
                      </c:pt>
                      <c:pt idx="15930">
                        <c:v>4.4416087962958546</c:v>
                      </c:pt>
                      <c:pt idx="15931">
                        <c:v>4.4418518518500196</c:v>
                      </c:pt>
                      <c:pt idx="15932">
                        <c:v>4.4420949074041847</c:v>
                      </c:pt>
                      <c:pt idx="15933">
                        <c:v>4.4423379629656257</c:v>
                      </c:pt>
                      <c:pt idx="15934">
                        <c:v>4.4425810185197907</c:v>
                      </c:pt>
                      <c:pt idx="15935">
                        <c:v>4.4428240740739557</c:v>
                      </c:pt>
                      <c:pt idx="15936">
                        <c:v>4.4430671296281208</c:v>
                      </c:pt>
                      <c:pt idx="15937">
                        <c:v>4.4433101851822858</c:v>
                      </c:pt>
                      <c:pt idx="15938">
                        <c:v>4.4435532407437268</c:v>
                      </c:pt>
                      <c:pt idx="15939">
                        <c:v>4.4437962962978919</c:v>
                      </c:pt>
                      <c:pt idx="15940">
                        <c:v>4.4440393518520569</c:v>
                      </c:pt>
                      <c:pt idx="15941">
                        <c:v>4.4442824074062219</c:v>
                      </c:pt>
                      <c:pt idx="15942">
                        <c:v>4.444525462960387</c:v>
                      </c:pt>
                      <c:pt idx="15943">
                        <c:v>4.444768518514552</c:v>
                      </c:pt>
                      <c:pt idx="15944">
                        <c:v>4.445011574075993</c:v>
                      </c:pt>
                      <c:pt idx="15945">
                        <c:v>4.445254629630158</c:v>
                      </c:pt>
                      <c:pt idx="15946">
                        <c:v>4.4454976851843231</c:v>
                      </c:pt>
                      <c:pt idx="15947">
                        <c:v>4.4457407407384881</c:v>
                      </c:pt>
                      <c:pt idx="15948">
                        <c:v>4.4459837962926532</c:v>
                      </c:pt>
                      <c:pt idx="15949">
                        <c:v>4.4462268518540942</c:v>
                      </c:pt>
                      <c:pt idx="15950">
                        <c:v>4.4464699074082592</c:v>
                      </c:pt>
                      <c:pt idx="15951">
                        <c:v>4.4467129629624242</c:v>
                      </c:pt>
                      <c:pt idx="15952">
                        <c:v>4.4469560185165893</c:v>
                      </c:pt>
                      <c:pt idx="15953">
                        <c:v>4.447210648147534</c:v>
                      </c:pt>
                      <c:pt idx="15954">
                        <c:v>4.447453703701699</c:v>
                      </c:pt>
                      <c:pt idx="15955">
                        <c:v>4.4476967592558641</c:v>
                      </c:pt>
                      <c:pt idx="15956">
                        <c:v>4.447939814817305</c:v>
                      </c:pt>
                      <c:pt idx="15957">
                        <c:v>4.4481828703714701</c:v>
                      </c:pt>
                      <c:pt idx="15958">
                        <c:v>4.4484259259256351</c:v>
                      </c:pt>
                      <c:pt idx="15959">
                        <c:v>4.4486689814798002</c:v>
                      </c:pt>
                      <c:pt idx="15960">
                        <c:v>4.4489120370339652</c:v>
                      </c:pt>
                      <c:pt idx="15961">
                        <c:v>4.4491550925954062</c:v>
                      </c:pt>
                      <c:pt idx="15962">
                        <c:v>4.4493981481495712</c:v>
                      </c:pt>
                      <c:pt idx="15963">
                        <c:v>4.4496412037037363</c:v>
                      </c:pt>
                      <c:pt idx="15964">
                        <c:v>4.4498842592579013</c:v>
                      </c:pt>
                      <c:pt idx="15965">
                        <c:v>4.4501273148120664</c:v>
                      </c:pt>
                      <c:pt idx="15966">
                        <c:v>4.4503703703735074</c:v>
                      </c:pt>
                      <c:pt idx="15967">
                        <c:v>4.4506134259276724</c:v>
                      </c:pt>
                      <c:pt idx="15968">
                        <c:v>4.4508564814818374</c:v>
                      </c:pt>
                      <c:pt idx="15969">
                        <c:v>4.4510995370360025</c:v>
                      </c:pt>
                      <c:pt idx="15970">
                        <c:v>4.4513425925901675</c:v>
                      </c:pt>
                      <c:pt idx="15971">
                        <c:v>4.4515856481443326</c:v>
                      </c:pt>
                      <c:pt idx="15972">
                        <c:v>4.4518287037057735</c:v>
                      </c:pt>
                      <c:pt idx="15973">
                        <c:v>4.4520717592599386</c:v>
                      </c:pt>
                      <c:pt idx="15974">
                        <c:v>4.4523148148141036</c:v>
                      </c:pt>
                      <c:pt idx="15975">
                        <c:v>4.4525578703682687</c:v>
                      </c:pt>
                      <c:pt idx="15976">
                        <c:v>4.4528009259224337</c:v>
                      </c:pt>
                      <c:pt idx="15977">
                        <c:v>4.4530439814838747</c:v>
                      </c:pt>
                      <c:pt idx="15978">
                        <c:v>4.4532870370380397</c:v>
                      </c:pt>
                      <c:pt idx="15979">
                        <c:v>4.4535300925922048</c:v>
                      </c:pt>
                      <c:pt idx="15980">
                        <c:v>4.4537731481463698</c:v>
                      </c:pt>
                      <c:pt idx="15981">
                        <c:v>4.4540162037005349</c:v>
                      </c:pt>
                      <c:pt idx="15982">
                        <c:v>4.4542592592619759</c:v>
                      </c:pt>
                      <c:pt idx="15983">
                        <c:v>4.4545023148161409</c:v>
                      </c:pt>
                      <c:pt idx="15984">
                        <c:v>4.4547453703703059</c:v>
                      </c:pt>
                      <c:pt idx="15985">
                        <c:v>4.454988425924471</c:v>
                      </c:pt>
                      <c:pt idx="15986">
                        <c:v>4.455231481478636</c:v>
                      </c:pt>
                      <c:pt idx="15987">
                        <c:v>4.455474537040077</c:v>
                      </c:pt>
                      <c:pt idx="15988">
                        <c:v>4.455717592594242</c:v>
                      </c:pt>
                      <c:pt idx="15989">
                        <c:v>4.4559606481484071</c:v>
                      </c:pt>
                      <c:pt idx="15990">
                        <c:v>4.4562037037025721</c:v>
                      </c:pt>
                      <c:pt idx="15991">
                        <c:v>4.4564467592567372</c:v>
                      </c:pt>
                      <c:pt idx="15992">
                        <c:v>4.4566898148109022</c:v>
                      </c:pt>
                      <c:pt idx="15993">
                        <c:v>4.4569328703723432</c:v>
                      </c:pt>
                      <c:pt idx="15994">
                        <c:v>4.4571759259265082</c:v>
                      </c:pt>
                      <c:pt idx="15995">
                        <c:v>4.4574189814806733</c:v>
                      </c:pt>
                      <c:pt idx="15996">
                        <c:v>4.4576620370348383</c:v>
                      </c:pt>
                      <c:pt idx="15997">
                        <c:v>4.4579050925890034</c:v>
                      </c:pt>
                      <c:pt idx="15998">
                        <c:v>4.4581481481504444</c:v>
                      </c:pt>
                      <c:pt idx="15999">
                        <c:v>4.4583912037046094</c:v>
                      </c:pt>
                      <c:pt idx="16000">
                        <c:v>4.4586342592587744</c:v>
                      </c:pt>
                      <c:pt idx="16001">
                        <c:v>4.4588888888897191</c:v>
                      </c:pt>
                      <c:pt idx="16002">
                        <c:v>4.4591319444438842</c:v>
                      </c:pt>
                      <c:pt idx="16003">
                        <c:v>4.4593749999980492</c:v>
                      </c:pt>
                      <c:pt idx="16004">
                        <c:v>4.4596180555522142</c:v>
                      </c:pt>
                      <c:pt idx="16005">
                        <c:v>4.4598611111136552</c:v>
                      </c:pt>
                      <c:pt idx="16006">
                        <c:v>4.4601041666678203</c:v>
                      </c:pt>
                      <c:pt idx="16007">
                        <c:v>4.4603472222219853</c:v>
                      </c:pt>
                      <c:pt idx="16008">
                        <c:v>4.4605902777761504</c:v>
                      </c:pt>
                      <c:pt idx="16009">
                        <c:v>4.4608333333303154</c:v>
                      </c:pt>
                      <c:pt idx="16010">
                        <c:v>4.4610763888917564</c:v>
                      </c:pt>
                      <c:pt idx="16011">
                        <c:v>4.4613194444459214</c:v>
                      </c:pt>
                      <c:pt idx="16012">
                        <c:v>4.4615625000000865</c:v>
                      </c:pt>
                      <c:pt idx="16013">
                        <c:v>4.4618055555542515</c:v>
                      </c:pt>
                      <c:pt idx="16014">
                        <c:v>4.4620486111084166</c:v>
                      </c:pt>
                      <c:pt idx="16015">
                        <c:v>4.4622916666625816</c:v>
                      </c:pt>
                      <c:pt idx="16016">
                        <c:v>4.4625347222240226</c:v>
                      </c:pt>
                      <c:pt idx="16017">
                        <c:v>4.4627777777781876</c:v>
                      </c:pt>
                      <c:pt idx="16018">
                        <c:v>4.4630208333323527</c:v>
                      </c:pt>
                      <c:pt idx="16019">
                        <c:v>4.4632638888865177</c:v>
                      </c:pt>
                      <c:pt idx="16020">
                        <c:v>4.4635069444406827</c:v>
                      </c:pt>
                      <c:pt idx="16021">
                        <c:v>4.4637500000021237</c:v>
                      </c:pt>
                      <c:pt idx="16022">
                        <c:v>4.4639930555562888</c:v>
                      </c:pt>
                      <c:pt idx="16023">
                        <c:v>4.4642361111104538</c:v>
                      </c:pt>
                      <c:pt idx="16024">
                        <c:v>4.4644791666646189</c:v>
                      </c:pt>
                      <c:pt idx="16025">
                        <c:v>4.4647222222187839</c:v>
                      </c:pt>
                      <c:pt idx="16026">
                        <c:v>4.4649652777802249</c:v>
                      </c:pt>
                      <c:pt idx="16027">
                        <c:v>4.4652083333343899</c:v>
                      </c:pt>
                      <c:pt idx="16028">
                        <c:v>4.465451388888555</c:v>
                      </c:pt>
                      <c:pt idx="16029">
                        <c:v>4.46569444444272</c:v>
                      </c:pt>
                      <c:pt idx="16030">
                        <c:v>4.4659374999968851</c:v>
                      </c:pt>
                      <c:pt idx="16031">
                        <c:v>4.466180555558326</c:v>
                      </c:pt>
                      <c:pt idx="16032">
                        <c:v>4.4664236111124911</c:v>
                      </c:pt>
                      <c:pt idx="16033">
                        <c:v>4.4666666666666561</c:v>
                      </c:pt>
                      <c:pt idx="16034">
                        <c:v>4.4669097222208212</c:v>
                      </c:pt>
                      <c:pt idx="16035">
                        <c:v>4.4671527777749862</c:v>
                      </c:pt>
                      <c:pt idx="16036">
                        <c:v>4.4673958333364272</c:v>
                      </c:pt>
                      <c:pt idx="16037">
                        <c:v>4.4676388888905922</c:v>
                      </c:pt>
                      <c:pt idx="16038">
                        <c:v>4.4678819444447573</c:v>
                      </c:pt>
                      <c:pt idx="16039">
                        <c:v>4.4681249999989223</c:v>
                      </c:pt>
                      <c:pt idx="16040">
                        <c:v>4.4683680555530874</c:v>
                      </c:pt>
                      <c:pt idx="16041">
                        <c:v>4.4686111111072524</c:v>
                      </c:pt>
                      <c:pt idx="16042">
                        <c:v>4.4688541666686934</c:v>
                      </c:pt>
                      <c:pt idx="16043">
                        <c:v>4.4690972222228584</c:v>
                      </c:pt>
                      <c:pt idx="16044">
                        <c:v>4.4693402777770235</c:v>
                      </c:pt>
                      <c:pt idx="16045">
                        <c:v>4.4695833333311885</c:v>
                      </c:pt>
                      <c:pt idx="16046">
                        <c:v>4.4698263888853536</c:v>
                      </c:pt>
                      <c:pt idx="16047">
                        <c:v>4.4700694444467945</c:v>
                      </c:pt>
                    </c:numCache>
                  </c:numRef>
                </c:xVal>
                <c:yVal>
                  <c:numRef>
                    <c:extLst xmlns:c15="http://schemas.microsoft.com/office/drawing/2012/chart">
                      <c:ext xmlns:c15="http://schemas.microsoft.com/office/drawing/2012/chart" uri="{02D57815-91ED-43cb-92C2-25804820EDAC}">
                        <c15:formulaRef>
                          <c15:sqref>'ventilation 2'!$F$2:$F$16049</c15:sqref>
                        </c15:formulaRef>
                      </c:ext>
                    </c:extLst>
                    <c:numCache>
                      <c:formatCode>General</c:formatCode>
                      <c:ptCount val="16048"/>
                      <c:pt idx="0">
                        <c:v>0.2</c:v>
                      </c:pt>
                      <c:pt idx="1">
                        <c:v>0.3</c:v>
                      </c:pt>
                      <c:pt idx="2">
                        <c:v>0.3</c:v>
                      </c:pt>
                      <c:pt idx="3">
                        <c:v>0.3</c:v>
                      </c:pt>
                      <c:pt idx="4">
                        <c:v>0.2</c:v>
                      </c:pt>
                      <c:pt idx="5">
                        <c:v>0.2</c:v>
                      </c:pt>
                      <c:pt idx="6">
                        <c:v>0.3</c:v>
                      </c:pt>
                      <c:pt idx="7">
                        <c:v>0</c:v>
                      </c:pt>
                      <c:pt idx="8">
                        <c:v>0.2</c:v>
                      </c:pt>
                      <c:pt idx="9">
                        <c:v>0</c:v>
                      </c:pt>
                      <c:pt idx="10">
                        <c:v>0</c:v>
                      </c:pt>
                      <c:pt idx="11">
                        <c:v>0.1</c:v>
                      </c:pt>
                      <c:pt idx="12">
                        <c:v>0.1</c:v>
                      </c:pt>
                      <c:pt idx="13">
                        <c:v>0.1</c:v>
                      </c:pt>
                      <c:pt idx="14">
                        <c:v>0.1</c:v>
                      </c:pt>
                      <c:pt idx="15">
                        <c:v>0.1</c:v>
                      </c:pt>
                      <c:pt idx="16">
                        <c:v>0.2</c:v>
                      </c:pt>
                      <c:pt idx="17">
                        <c:v>0.1</c:v>
                      </c:pt>
                      <c:pt idx="18">
                        <c:v>0.2</c:v>
                      </c:pt>
                      <c:pt idx="19">
                        <c:v>0.1</c:v>
                      </c:pt>
                      <c:pt idx="20">
                        <c:v>0.1</c:v>
                      </c:pt>
                      <c:pt idx="21">
                        <c:v>0.1</c:v>
                      </c:pt>
                      <c:pt idx="22">
                        <c:v>0.2</c:v>
                      </c:pt>
                      <c:pt idx="23">
                        <c:v>0.2</c:v>
                      </c:pt>
                      <c:pt idx="24">
                        <c:v>0</c:v>
                      </c:pt>
                      <c:pt idx="25">
                        <c:v>0.1</c:v>
                      </c:pt>
                      <c:pt idx="26">
                        <c:v>0.1</c:v>
                      </c:pt>
                      <c:pt idx="27">
                        <c:v>0.1</c:v>
                      </c:pt>
                      <c:pt idx="28">
                        <c:v>0.1</c:v>
                      </c:pt>
                      <c:pt idx="29">
                        <c:v>0</c:v>
                      </c:pt>
                      <c:pt idx="30">
                        <c:v>0.1</c:v>
                      </c:pt>
                      <c:pt idx="31">
                        <c:v>0.1</c:v>
                      </c:pt>
                      <c:pt idx="32">
                        <c:v>0.1</c:v>
                      </c:pt>
                      <c:pt idx="33">
                        <c:v>0</c:v>
                      </c:pt>
                      <c:pt idx="34">
                        <c:v>0.1</c:v>
                      </c:pt>
                      <c:pt idx="35">
                        <c:v>0.1</c:v>
                      </c:pt>
                      <c:pt idx="36">
                        <c:v>0</c:v>
                      </c:pt>
                      <c:pt idx="37">
                        <c:v>0.1</c:v>
                      </c:pt>
                      <c:pt idx="38">
                        <c:v>0.1</c:v>
                      </c:pt>
                      <c:pt idx="39">
                        <c:v>0</c:v>
                      </c:pt>
                      <c:pt idx="40">
                        <c:v>0.1</c:v>
                      </c:pt>
                      <c:pt idx="41">
                        <c:v>0.1</c:v>
                      </c:pt>
                      <c:pt idx="42">
                        <c:v>0.1</c:v>
                      </c:pt>
                      <c:pt idx="43">
                        <c:v>0.1</c:v>
                      </c:pt>
                      <c:pt idx="44">
                        <c:v>0</c:v>
                      </c:pt>
                      <c:pt idx="45">
                        <c:v>0.1</c:v>
                      </c:pt>
                      <c:pt idx="46">
                        <c:v>0.1</c:v>
                      </c:pt>
                      <c:pt idx="47">
                        <c:v>0.1</c:v>
                      </c:pt>
                      <c:pt idx="48">
                        <c:v>0.1</c:v>
                      </c:pt>
                      <c:pt idx="49">
                        <c:v>0.1</c:v>
                      </c:pt>
                      <c:pt idx="50">
                        <c:v>0</c:v>
                      </c:pt>
                      <c:pt idx="51">
                        <c:v>0.1</c:v>
                      </c:pt>
                      <c:pt idx="52">
                        <c:v>0.1</c:v>
                      </c:pt>
                      <c:pt idx="53">
                        <c:v>0</c:v>
                      </c:pt>
                      <c:pt idx="54">
                        <c:v>0.1</c:v>
                      </c:pt>
                      <c:pt idx="55">
                        <c:v>0.1</c:v>
                      </c:pt>
                      <c:pt idx="56">
                        <c:v>0</c:v>
                      </c:pt>
                      <c:pt idx="57">
                        <c:v>0.1</c:v>
                      </c:pt>
                      <c:pt idx="58">
                        <c:v>0</c:v>
                      </c:pt>
                      <c:pt idx="59">
                        <c:v>0</c:v>
                      </c:pt>
                      <c:pt idx="60">
                        <c:v>0.1</c:v>
                      </c:pt>
                      <c:pt idx="61">
                        <c:v>0.1</c:v>
                      </c:pt>
                      <c:pt idx="62">
                        <c:v>0.1</c:v>
                      </c:pt>
                      <c:pt idx="63">
                        <c:v>0.2</c:v>
                      </c:pt>
                      <c:pt idx="64">
                        <c:v>0.1</c:v>
                      </c:pt>
                      <c:pt idx="65">
                        <c:v>0.1</c:v>
                      </c:pt>
                      <c:pt idx="66">
                        <c:v>0</c:v>
                      </c:pt>
                      <c:pt idx="67">
                        <c:v>0</c:v>
                      </c:pt>
                      <c:pt idx="68">
                        <c:v>0.1</c:v>
                      </c:pt>
                      <c:pt idx="69">
                        <c:v>0</c:v>
                      </c:pt>
                      <c:pt idx="70">
                        <c:v>0</c:v>
                      </c:pt>
                      <c:pt idx="71">
                        <c:v>0.1</c:v>
                      </c:pt>
                      <c:pt idx="72">
                        <c:v>0.1</c:v>
                      </c:pt>
                      <c:pt idx="73">
                        <c:v>0.1</c:v>
                      </c:pt>
                      <c:pt idx="74">
                        <c:v>0</c:v>
                      </c:pt>
                      <c:pt idx="75">
                        <c:v>0.1</c:v>
                      </c:pt>
                      <c:pt idx="76">
                        <c:v>0</c:v>
                      </c:pt>
                      <c:pt idx="77">
                        <c:v>0.1</c:v>
                      </c:pt>
                      <c:pt idx="78">
                        <c:v>0</c:v>
                      </c:pt>
                      <c:pt idx="79">
                        <c:v>0.1</c:v>
                      </c:pt>
                      <c:pt idx="80">
                        <c:v>0</c:v>
                      </c:pt>
                      <c:pt idx="81">
                        <c:v>0</c:v>
                      </c:pt>
                      <c:pt idx="82">
                        <c:v>0.2</c:v>
                      </c:pt>
                      <c:pt idx="83">
                        <c:v>0</c:v>
                      </c:pt>
                      <c:pt idx="84">
                        <c:v>0</c:v>
                      </c:pt>
                      <c:pt idx="85">
                        <c:v>0</c:v>
                      </c:pt>
                      <c:pt idx="86">
                        <c:v>0.1</c:v>
                      </c:pt>
                      <c:pt idx="87">
                        <c:v>0.1</c:v>
                      </c:pt>
                      <c:pt idx="88">
                        <c:v>0</c:v>
                      </c:pt>
                      <c:pt idx="89">
                        <c:v>0.3</c:v>
                      </c:pt>
                      <c:pt idx="90">
                        <c:v>0</c:v>
                      </c:pt>
                      <c:pt idx="91">
                        <c:v>0.1</c:v>
                      </c:pt>
                      <c:pt idx="92">
                        <c:v>0.1</c:v>
                      </c:pt>
                      <c:pt idx="93">
                        <c:v>0.1</c:v>
                      </c:pt>
                      <c:pt idx="94">
                        <c:v>0.3</c:v>
                      </c:pt>
                      <c:pt idx="95">
                        <c:v>0.1</c:v>
                      </c:pt>
                      <c:pt idx="96">
                        <c:v>0.2</c:v>
                      </c:pt>
                      <c:pt idx="97">
                        <c:v>0.2</c:v>
                      </c:pt>
                      <c:pt idx="98">
                        <c:v>0.1</c:v>
                      </c:pt>
                      <c:pt idx="99">
                        <c:v>0.3</c:v>
                      </c:pt>
                      <c:pt idx="100">
                        <c:v>0.1</c:v>
                      </c:pt>
                      <c:pt idx="101">
                        <c:v>0.2</c:v>
                      </c:pt>
                      <c:pt idx="102">
                        <c:v>0.2</c:v>
                      </c:pt>
                      <c:pt idx="103">
                        <c:v>0.3</c:v>
                      </c:pt>
                      <c:pt idx="104">
                        <c:v>0.1</c:v>
                      </c:pt>
                      <c:pt idx="105">
                        <c:v>0.3</c:v>
                      </c:pt>
                      <c:pt idx="106">
                        <c:v>0.2</c:v>
                      </c:pt>
                      <c:pt idx="107">
                        <c:v>0.2</c:v>
                      </c:pt>
                      <c:pt idx="108">
                        <c:v>0.3</c:v>
                      </c:pt>
                      <c:pt idx="109">
                        <c:v>0.2</c:v>
                      </c:pt>
                      <c:pt idx="110">
                        <c:v>0.2</c:v>
                      </c:pt>
                      <c:pt idx="111">
                        <c:v>0.2</c:v>
                      </c:pt>
                      <c:pt idx="112">
                        <c:v>0.3</c:v>
                      </c:pt>
                      <c:pt idx="113">
                        <c:v>0.4</c:v>
                      </c:pt>
                      <c:pt idx="114">
                        <c:v>0.3</c:v>
                      </c:pt>
                      <c:pt idx="115">
                        <c:v>0.2</c:v>
                      </c:pt>
                      <c:pt idx="116">
                        <c:v>0.2</c:v>
                      </c:pt>
                      <c:pt idx="117">
                        <c:v>0.4</c:v>
                      </c:pt>
                      <c:pt idx="118">
                        <c:v>0.2</c:v>
                      </c:pt>
                      <c:pt idx="119">
                        <c:v>0.4</c:v>
                      </c:pt>
                      <c:pt idx="120">
                        <c:v>0.6</c:v>
                      </c:pt>
                      <c:pt idx="121">
                        <c:v>0.3</c:v>
                      </c:pt>
                      <c:pt idx="122">
                        <c:v>0.5</c:v>
                      </c:pt>
                      <c:pt idx="123">
                        <c:v>0.3</c:v>
                      </c:pt>
                      <c:pt idx="124">
                        <c:v>0.4</c:v>
                      </c:pt>
                      <c:pt idx="125">
                        <c:v>0.4</c:v>
                      </c:pt>
                      <c:pt idx="126">
                        <c:v>0.3</c:v>
                      </c:pt>
                      <c:pt idx="127">
                        <c:v>0.4</c:v>
                      </c:pt>
                      <c:pt idx="128">
                        <c:v>0.4</c:v>
                      </c:pt>
                      <c:pt idx="129">
                        <c:v>0.3</c:v>
                      </c:pt>
                      <c:pt idx="130">
                        <c:v>0.3</c:v>
                      </c:pt>
                      <c:pt idx="131">
                        <c:v>0.4</c:v>
                      </c:pt>
                      <c:pt idx="132">
                        <c:v>0.4</c:v>
                      </c:pt>
                      <c:pt idx="133">
                        <c:v>0.5</c:v>
                      </c:pt>
                      <c:pt idx="134">
                        <c:v>0.4</c:v>
                      </c:pt>
                      <c:pt idx="135">
                        <c:v>0.4</c:v>
                      </c:pt>
                      <c:pt idx="136">
                        <c:v>0.3</c:v>
                      </c:pt>
                      <c:pt idx="137">
                        <c:v>0.3</c:v>
                      </c:pt>
                      <c:pt idx="138">
                        <c:v>0.4</c:v>
                      </c:pt>
                      <c:pt idx="139">
                        <c:v>0.5</c:v>
                      </c:pt>
                      <c:pt idx="140">
                        <c:v>0.3</c:v>
                      </c:pt>
                      <c:pt idx="141">
                        <c:v>0.4</c:v>
                      </c:pt>
                      <c:pt idx="142">
                        <c:v>0.4</c:v>
                      </c:pt>
                      <c:pt idx="143">
                        <c:v>0.3</c:v>
                      </c:pt>
                      <c:pt idx="144">
                        <c:v>0.5</c:v>
                      </c:pt>
                      <c:pt idx="145">
                        <c:v>0.5</c:v>
                      </c:pt>
                      <c:pt idx="146">
                        <c:v>0.4</c:v>
                      </c:pt>
                      <c:pt idx="147">
                        <c:v>0.4</c:v>
                      </c:pt>
                      <c:pt idx="148">
                        <c:v>0.3</c:v>
                      </c:pt>
                      <c:pt idx="149">
                        <c:v>0.5</c:v>
                      </c:pt>
                      <c:pt idx="150">
                        <c:v>0.5</c:v>
                      </c:pt>
                      <c:pt idx="151">
                        <c:v>0.5</c:v>
                      </c:pt>
                      <c:pt idx="152">
                        <c:v>0.4</c:v>
                      </c:pt>
                      <c:pt idx="153">
                        <c:v>0.5</c:v>
                      </c:pt>
                      <c:pt idx="154">
                        <c:v>0.4</c:v>
                      </c:pt>
                      <c:pt idx="155">
                        <c:v>0.5</c:v>
                      </c:pt>
                      <c:pt idx="156">
                        <c:v>0.6</c:v>
                      </c:pt>
                      <c:pt idx="157">
                        <c:v>0.5</c:v>
                      </c:pt>
                      <c:pt idx="158">
                        <c:v>0.5</c:v>
                      </c:pt>
                      <c:pt idx="159">
                        <c:v>0.7</c:v>
                      </c:pt>
                      <c:pt idx="160">
                        <c:v>0.5</c:v>
                      </c:pt>
                      <c:pt idx="161">
                        <c:v>0.6</c:v>
                      </c:pt>
                      <c:pt idx="162">
                        <c:v>0.7</c:v>
                      </c:pt>
                      <c:pt idx="163">
                        <c:v>0.6</c:v>
                      </c:pt>
                      <c:pt idx="164">
                        <c:v>0.5</c:v>
                      </c:pt>
                      <c:pt idx="165">
                        <c:v>0.6</c:v>
                      </c:pt>
                      <c:pt idx="166">
                        <c:v>0.6</c:v>
                      </c:pt>
                      <c:pt idx="167">
                        <c:v>0.7</c:v>
                      </c:pt>
                      <c:pt idx="168">
                        <c:v>0.7</c:v>
                      </c:pt>
                      <c:pt idx="169">
                        <c:v>0.7</c:v>
                      </c:pt>
                      <c:pt idx="170">
                        <c:v>0.8</c:v>
                      </c:pt>
                      <c:pt idx="171">
                        <c:v>0.5</c:v>
                      </c:pt>
                      <c:pt idx="172">
                        <c:v>0.8</c:v>
                      </c:pt>
                      <c:pt idx="173">
                        <c:v>0.9</c:v>
                      </c:pt>
                      <c:pt idx="174">
                        <c:v>0.5</c:v>
                      </c:pt>
                      <c:pt idx="175">
                        <c:v>0.6</c:v>
                      </c:pt>
                      <c:pt idx="176">
                        <c:v>0.7</c:v>
                      </c:pt>
                      <c:pt idx="177">
                        <c:v>0.6</c:v>
                      </c:pt>
                      <c:pt idx="178">
                        <c:v>0.8</c:v>
                      </c:pt>
                      <c:pt idx="179">
                        <c:v>0.7</c:v>
                      </c:pt>
                      <c:pt idx="180">
                        <c:v>0.7</c:v>
                      </c:pt>
                      <c:pt idx="181">
                        <c:v>0.7</c:v>
                      </c:pt>
                      <c:pt idx="182">
                        <c:v>0.7</c:v>
                      </c:pt>
                      <c:pt idx="183">
                        <c:v>0.6</c:v>
                      </c:pt>
                      <c:pt idx="184">
                        <c:v>0.8</c:v>
                      </c:pt>
                      <c:pt idx="185">
                        <c:v>0.6</c:v>
                      </c:pt>
                      <c:pt idx="186">
                        <c:v>0.8</c:v>
                      </c:pt>
                      <c:pt idx="187">
                        <c:v>0.7</c:v>
                      </c:pt>
                      <c:pt idx="188">
                        <c:v>0.7</c:v>
                      </c:pt>
                      <c:pt idx="189">
                        <c:v>0.8</c:v>
                      </c:pt>
                      <c:pt idx="190">
                        <c:v>0.8</c:v>
                      </c:pt>
                      <c:pt idx="191">
                        <c:v>0.8</c:v>
                      </c:pt>
                      <c:pt idx="192">
                        <c:v>0.8</c:v>
                      </c:pt>
                      <c:pt idx="193">
                        <c:v>0.8</c:v>
                      </c:pt>
                      <c:pt idx="194">
                        <c:v>0.7</c:v>
                      </c:pt>
                      <c:pt idx="195">
                        <c:v>0.7</c:v>
                      </c:pt>
                      <c:pt idx="196">
                        <c:v>0.6</c:v>
                      </c:pt>
                      <c:pt idx="197">
                        <c:v>0.8</c:v>
                      </c:pt>
                      <c:pt idx="198">
                        <c:v>0.6</c:v>
                      </c:pt>
                      <c:pt idx="199">
                        <c:v>0.8</c:v>
                      </c:pt>
                      <c:pt idx="200">
                        <c:v>0.8</c:v>
                      </c:pt>
                      <c:pt idx="201">
                        <c:v>0.7</c:v>
                      </c:pt>
                      <c:pt idx="202">
                        <c:v>0.8</c:v>
                      </c:pt>
                      <c:pt idx="203">
                        <c:v>0.8</c:v>
                      </c:pt>
                      <c:pt idx="204">
                        <c:v>0.8</c:v>
                      </c:pt>
                      <c:pt idx="205">
                        <c:v>0.9</c:v>
                      </c:pt>
                      <c:pt idx="206">
                        <c:v>0.8</c:v>
                      </c:pt>
                      <c:pt idx="207">
                        <c:v>0.9</c:v>
                      </c:pt>
                      <c:pt idx="208">
                        <c:v>0.8</c:v>
                      </c:pt>
                      <c:pt idx="209">
                        <c:v>0.8</c:v>
                      </c:pt>
                      <c:pt idx="210">
                        <c:v>0.8</c:v>
                      </c:pt>
                      <c:pt idx="211">
                        <c:v>0.8</c:v>
                      </c:pt>
                      <c:pt idx="212">
                        <c:v>0.8</c:v>
                      </c:pt>
                      <c:pt idx="213">
                        <c:v>1.1000000000000001</c:v>
                      </c:pt>
                      <c:pt idx="214">
                        <c:v>0.8</c:v>
                      </c:pt>
                      <c:pt idx="215">
                        <c:v>0.8</c:v>
                      </c:pt>
                      <c:pt idx="216">
                        <c:v>0.8</c:v>
                      </c:pt>
                      <c:pt idx="217">
                        <c:v>0.9</c:v>
                      </c:pt>
                      <c:pt idx="218">
                        <c:v>0.9</c:v>
                      </c:pt>
                      <c:pt idx="219">
                        <c:v>1</c:v>
                      </c:pt>
                      <c:pt idx="220">
                        <c:v>0.9</c:v>
                      </c:pt>
                      <c:pt idx="221">
                        <c:v>0.7</c:v>
                      </c:pt>
                      <c:pt idx="222">
                        <c:v>1</c:v>
                      </c:pt>
                      <c:pt idx="223">
                        <c:v>0.7</c:v>
                      </c:pt>
                      <c:pt idx="224">
                        <c:v>0.8</c:v>
                      </c:pt>
                      <c:pt idx="225">
                        <c:v>0.8</c:v>
                      </c:pt>
                      <c:pt idx="226">
                        <c:v>0.9</c:v>
                      </c:pt>
                      <c:pt idx="227">
                        <c:v>1</c:v>
                      </c:pt>
                      <c:pt idx="228">
                        <c:v>0.8</c:v>
                      </c:pt>
                      <c:pt idx="229">
                        <c:v>0.8</c:v>
                      </c:pt>
                      <c:pt idx="230">
                        <c:v>0.8</c:v>
                      </c:pt>
                      <c:pt idx="231">
                        <c:v>1</c:v>
                      </c:pt>
                      <c:pt idx="232">
                        <c:v>0.9</c:v>
                      </c:pt>
                      <c:pt idx="233">
                        <c:v>0.9</c:v>
                      </c:pt>
                      <c:pt idx="234">
                        <c:v>1</c:v>
                      </c:pt>
                      <c:pt idx="235">
                        <c:v>0.9</c:v>
                      </c:pt>
                      <c:pt idx="236">
                        <c:v>1.1000000000000001</c:v>
                      </c:pt>
                      <c:pt idx="237">
                        <c:v>0.8</c:v>
                      </c:pt>
                      <c:pt idx="238">
                        <c:v>1</c:v>
                      </c:pt>
                      <c:pt idx="239">
                        <c:v>1</c:v>
                      </c:pt>
                      <c:pt idx="240">
                        <c:v>1</c:v>
                      </c:pt>
                      <c:pt idx="241">
                        <c:v>0.9</c:v>
                      </c:pt>
                      <c:pt idx="242">
                        <c:v>1.2</c:v>
                      </c:pt>
                      <c:pt idx="243">
                        <c:v>1</c:v>
                      </c:pt>
                      <c:pt idx="244">
                        <c:v>0.9</c:v>
                      </c:pt>
                      <c:pt idx="245">
                        <c:v>0.9</c:v>
                      </c:pt>
                      <c:pt idx="246">
                        <c:v>1</c:v>
                      </c:pt>
                      <c:pt idx="247">
                        <c:v>1.1000000000000001</c:v>
                      </c:pt>
                      <c:pt idx="248">
                        <c:v>1.1000000000000001</c:v>
                      </c:pt>
                      <c:pt idx="249">
                        <c:v>1.1000000000000001</c:v>
                      </c:pt>
                      <c:pt idx="250">
                        <c:v>0.9</c:v>
                      </c:pt>
                      <c:pt idx="251">
                        <c:v>1.1000000000000001</c:v>
                      </c:pt>
                      <c:pt idx="252">
                        <c:v>1</c:v>
                      </c:pt>
                      <c:pt idx="253">
                        <c:v>1</c:v>
                      </c:pt>
                      <c:pt idx="254">
                        <c:v>1</c:v>
                      </c:pt>
                      <c:pt idx="255">
                        <c:v>1</c:v>
                      </c:pt>
                      <c:pt idx="256">
                        <c:v>1.1000000000000001</c:v>
                      </c:pt>
                      <c:pt idx="257">
                        <c:v>0.8</c:v>
                      </c:pt>
                      <c:pt idx="258">
                        <c:v>1.2</c:v>
                      </c:pt>
                      <c:pt idx="259">
                        <c:v>0.9</c:v>
                      </c:pt>
                      <c:pt idx="260">
                        <c:v>0.8</c:v>
                      </c:pt>
                      <c:pt idx="261">
                        <c:v>1</c:v>
                      </c:pt>
                      <c:pt idx="262">
                        <c:v>1.1000000000000001</c:v>
                      </c:pt>
                      <c:pt idx="263">
                        <c:v>1</c:v>
                      </c:pt>
                      <c:pt idx="264">
                        <c:v>0.9</c:v>
                      </c:pt>
                      <c:pt idx="265">
                        <c:v>0.9</c:v>
                      </c:pt>
                      <c:pt idx="266">
                        <c:v>1</c:v>
                      </c:pt>
                      <c:pt idx="267">
                        <c:v>1</c:v>
                      </c:pt>
                      <c:pt idx="268">
                        <c:v>1.1000000000000001</c:v>
                      </c:pt>
                      <c:pt idx="269">
                        <c:v>1.1000000000000001</c:v>
                      </c:pt>
                      <c:pt idx="270">
                        <c:v>1.1000000000000001</c:v>
                      </c:pt>
                      <c:pt idx="271">
                        <c:v>1.2</c:v>
                      </c:pt>
                      <c:pt idx="272">
                        <c:v>1</c:v>
                      </c:pt>
                      <c:pt idx="273">
                        <c:v>0.9</c:v>
                      </c:pt>
                      <c:pt idx="274">
                        <c:v>1.1000000000000001</c:v>
                      </c:pt>
                      <c:pt idx="275">
                        <c:v>1</c:v>
                      </c:pt>
                      <c:pt idx="276">
                        <c:v>1</c:v>
                      </c:pt>
                      <c:pt idx="277">
                        <c:v>0.9</c:v>
                      </c:pt>
                      <c:pt idx="278">
                        <c:v>1.1000000000000001</c:v>
                      </c:pt>
                      <c:pt idx="279">
                        <c:v>0.9</c:v>
                      </c:pt>
                      <c:pt idx="280">
                        <c:v>1</c:v>
                      </c:pt>
                      <c:pt idx="281">
                        <c:v>1.1000000000000001</c:v>
                      </c:pt>
                      <c:pt idx="282">
                        <c:v>1</c:v>
                      </c:pt>
                      <c:pt idx="283">
                        <c:v>1</c:v>
                      </c:pt>
                      <c:pt idx="284">
                        <c:v>1.1000000000000001</c:v>
                      </c:pt>
                      <c:pt idx="285">
                        <c:v>1.2</c:v>
                      </c:pt>
                      <c:pt idx="286">
                        <c:v>1.1000000000000001</c:v>
                      </c:pt>
                      <c:pt idx="287">
                        <c:v>1</c:v>
                      </c:pt>
                      <c:pt idx="288">
                        <c:v>1.2</c:v>
                      </c:pt>
                      <c:pt idx="289">
                        <c:v>1</c:v>
                      </c:pt>
                      <c:pt idx="290">
                        <c:v>1</c:v>
                      </c:pt>
                      <c:pt idx="291">
                        <c:v>0.9</c:v>
                      </c:pt>
                      <c:pt idx="292">
                        <c:v>0.9</c:v>
                      </c:pt>
                      <c:pt idx="293">
                        <c:v>1.1000000000000001</c:v>
                      </c:pt>
                      <c:pt idx="294">
                        <c:v>1.1000000000000001</c:v>
                      </c:pt>
                      <c:pt idx="295">
                        <c:v>1.2</c:v>
                      </c:pt>
                      <c:pt idx="296">
                        <c:v>1.2</c:v>
                      </c:pt>
                      <c:pt idx="297">
                        <c:v>1.2</c:v>
                      </c:pt>
                      <c:pt idx="298">
                        <c:v>1.2</c:v>
                      </c:pt>
                      <c:pt idx="299">
                        <c:v>1.1000000000000001</c:v>
                      </c:pt>
                      <c:pt idx="300">
                        <c:v>1.2</c:v>
                      </c:pt>
                      <c:pt idx="301">
                        <c:v>0.8</c:v>
                      </c:pt>
                      <c:pt idx="302">
                        <c:v>1.2</c:v>
                      </c:pt>
                      <c:pt idx="303">
                        <c:v>1.2</c:v>
                      </c:pt>
                      <c:pt idx="304">
                        <c:v>1.1000000000000001</c:v>
                      </c:pt>
                      <c:pt idx="305">
                        <c:v>1.2</c:v>
                      </c:pt>
                      <c:pt idx="306">
                        <c:v>1.1000000000000001</c:v>
                      </c:pt>
                      <c:pt idx="307">
                        <c:v>1</c:v>
                      </c:pt>
                      <c:pt idx="308">
                        <c:v>1.2</c:v>
                      </c:pt>
                      <c:pt idx="309">
                        <c:v>1.3</c:v>
                      </c:pt>
                      <c:pt idx="310">
                        <c:v>1.1000000000000001</c:v>
                      </c:pt>
                      <c:pt idx="311">
                        <c:v>1.1000000000000001</c:v>
                      </c:pt>
                      <c:pt idx="312">
                        <c:v>1.2</c:v>
                      </c:pt>
                      <c:pt idx="313">
                        <c:v>1</c:v>
                      </c:pt>
                      <c:pt idx="314">
                        <c:v>1.1000000000000001</c:v>
                      </c:pt>
                      <c:pt idx="315">
                        <c:v>1.2</c:v>
                      </c:pt>
                      <c:pt idx="316">
                        <c:v>1</c:v>
                      </c:pt>
                      <c:pt idx="317">
                        <c:v>1.3</c:v>
                      </c:pt>
                      <c:pt idx="318">
                        <c:v>1</c:v>
                      </c:pt>
                      <c:pt idx="319">
                        <c:v>1.2</c:v>
                      </c:pt>
                      <c:pt idx="320">
                        <c:v>1.2</c:v>
                      </c:pt>
                      <c:pt idx="321">
                        <c:v>1.3</c:v>
                      </c:pt>
                      <c:pt idx="322">
                        <c:v>1.4</c:v>
                      </c:pt>
                      <c:pt idx="323">
                        <c:v>1.3</c:v>
                      </c:pt>
                      <c:pt idx="324">
                        <c:v>1.1000000000000001</c:v>
                      </c:pt>
                      <c:pt idx="325">
                        <c:v>1.3</c:v>
                      </c:pt>
                      <c:pt idx="326">
                        <c:v>1.1000000000000001</c:v>
                      </c:pt>
                      <c:pt idx="327">
                        <c:v>1.4</c:v>
                      </c:pt>
                      <c:pt idx="328">
                        <c:v>1.1000000000000001</c:v>
                      </c:pt>
                      <c:pt idx="329">
                        <c:v>1.2</c:v>
                      </c:pt>
                      <c:pt idx="330">
                        <c:v>1.2</c:v>
                      </c:pt>
                      <c:pt idx="331">
                        <c:v>1.3</c:v>
                      </c:pt>
                      <c:pt idx="332">
                        <c:v>1.2</c:v>
                      </c:pt>
                      <c:pt idx="333">
                        <c:v>1.3</c:v>
                      </c:pt>
                      <c:pt idx="334">
                        <c:v>1.1000000000000001</c:v>
                      </c:pt>
                      <c:pt idx="335">
                        <c:v>1.3</c:v>
                      </c:pt>
                      <c:pt idx="336">
                        <c:v>1.2</c:v>
                      </c:pt>
                      <c:pt idx="337">
                        <c:v>1.1000000000000001</c:v>
                      </c:pt>
                      <c:pt idx="338">
                        <c:v>1</c:v>
                      </c:pt>
                      <c:pt idx="339">
                        <c:v>1.2</c:v>
                      </c:pt>
                      <c:pt idx="340">
                        <c:v>1.3</c:v>
                      </c:pt>
                      <c:pt idx="341">
                        <c:v>1.3</c:v>
                      </c:pt>
                      <c:pt idx="342">
                        <c:v>1.1000000000000001</c:v>
                      </c:pt>
                      <c:pt idx="343">
                        <c:v>1.3</c:v>
                      </c:pt>
                      <c:pt idx="344">
                        <c:v>1.3</c:v>
                      </c:pt>
                      <c:pt idx="345">
                        <c:v>1.2</c:v>
                      </c:pt>
                      <c:pt idx="346">
                        <c:v>1.3</c:v>
                      </c:pt>
                      <c:pt idx="347">
                        <c:v>1.2</c:v>
                      </c:pt>
                      <c:pt idx="348">
                        <c:v>1.3</c:v>
                      </c:pt>
                      <c:pt idx="349">
                        <c:v>1.3</c:v>
                      </c:pt>
                      <c:pt idx="350">
                        <c:v>1.3</c:v>
                      </c:pt>
                      <c:pt idx="351">
                        <c:v>1.2</c:v>
                      </c:pt>
                      <c:pt idx="352">
                        <c:v>1.4</c:v>
                      </c:pt>
                      <c:pt idx="353">
                        <c:v>1.3</c:v>
                      </c:pt>
                      <c:pt idx="354">
                        <c:v>1.3</c:v>
                      </c:pt>
                      <c:pt idx="355">
                        <c:v>1.1000000000000001</c:v>
                      </c:pt>
                      <c:pt idx="356">
                        <c:v>1.4</c:v>
                      </c:pt>
                      <c:pt idx="357">
                        <c:v>1.3</c:v>
                      </c:pt>
                      <c:pt idx="358">
                        <c:v>1.3</c:v>
                      </c:pt>
                      <c:pt idx="359">
                        <c:v>1.3</c:v>
                      </c:pt>
                      <c:pt idx="360">
                        <c:v>1.4</c:v>
                      </c:pt>
                      <c:pt idx="361">
                        <c:v>1.2</c:v>
                      </c:pt>
                      <c:pt idx="362">
                        <c:v>1.3</c:v>
                      </c:pt>
                      <c:pt idx="363">
                        <c:v>1.3</c:v>
                      </c:pt>
                      <c:pt idx="364">
                        <c:v>1.3</c:v>
                      </c:pt>
                      <c:pt idx="365">
                        <c:v>1.2</c:v>
                      </c:pt>
                      <c:pt idx="366">
                        <c:v>1.4</c:v>
                      </c:pt>
                      <c:pt idx="367">
                        <c:v>1.3</c:v>
                      </c:pt>
                      <c:pt idx="368">
                        <c:v>1.5</c:v>
                      </c:pt>
                      <c:pt idx="369">
                        <c:v>1.3</c:v>
                      </c:pt>
                      <c:pt idx="370">
                        <c:v>1.3</c:v>
                      </c:pt>
                      <c:pt idx="371">
                        <c:v>1.3</c:v>
                      </c:pt>
                      <c:pt idx="372">
                        <c:v>1.4</c:v>
                      </c:pt>
                      <c:pt idx="373">
                        <c:v>1.5</c:v>
                      </c:pt>
                      <c:pt idx="374">
                        <c:v>1.2</c:v>
                      </c:pt>
                      <c:pt idx="375">
                        <c:v>1.3</c:v>
                      </c:pt>
                      <c:pt idx="376">
                        <c:v>1.3</c:v>
                      </c:pt>
                      <c:pt idx="377">
                        <c:v>1.3</c:v>
                      </c:pt>
                      <c:pt idx="378">
                        <c:v>1.4</c:v>
                      </c:pt>
                      <c:pt idx="379">
                        <c:v>1.4</c:v>
                      </c:pt>
                      <c:pt idx="380">
                        <c:v>1.5</c:v>
                      </c:pt>
                      <c:pt idx="381">
                        <c:v>1.4</c:v>
                      </c:pt>
                      <c:pt idx="382">
                        <c:v>1.4</c:v>
                      </c:pt>
                      <c:pt idx="383">
                        <c:v>1.5</c:v>
                      </c:pt>
                      <c:pt idx="384">
                        <c:v>1.5</c:v>
                      </c:pt>
                      <c:pt idx="385">
                        <c:v>1.5</c:v>
                      </c:pt>
                      <c:pt idx="386">
                        <c:v>1.3</c:v>
                      </c:pt>
                      <c:pt idx="387">
                        <c:v>1.4</c:v>
                      </c:pt>
                      <c:pt idx="388">
                        <c:v>1.4</c:v>
                      </c:pt>
                      <c:pt idx="389">
                        <c:v>1.4</c:v>
                      </c:pt>
                      <c:pt idx="390">
                        <c:v>1.5</c:v>
                      </c:pt>
                      <c:pt idx="391">
                        <c:v>1.6</c:v>
                      </c:pt>
                      <c:pt idx="392">
                        <c:v>1.4</c:v>
                      </c:pt>
                      <c:pt idx="393">
                        <c:v>1.6</c:v>
                      </c:pt>
                      <c:pt idx="394">
                        <c:v>1.5</c:v>
                      </c:pt>
                      <c:pt idx="395">
                        <c:v>1.4</c:v>
                      </c:pt>
                      <c:pt idx="396">
                        <c:v>1.4</c:v>
                      </c:pt>
                      <c:pt idx="397">
                        <c:v>1.5</c:v>
                      </c:pt>
                      <c:pt idx="398">
                        <c:v>1.3</c:v>
                      </c:pt>
                      <c:pt idx="399">
                        <c:v>1.5</c:v>
                      </c:pt>
                      <c:pt idx="400">
                        <c:v>1.4</c:v>
                      </c:pt>
                      <c:pt idx="401">
                        <c:v>1.4</c:v>
                      </c:pt>
                      <c:pt idx="402">
                        <c:v>1.4</c:v>
                      </c:pt>
                      <c:pt idx="403">
                        <c:v>1.6</c:v>
                      </c:pt>
                      <c:pt idx="404">
                        <c:v>1.5</c:v>
                      </c:pt>
                      <c:pt idx="405">
                        <c:v>1.5</c:v>
                      </c:pt>
                      <c:pt idx="406">
                        <c:v>1.6</c:v>
                      </c:pt>
                      <c:pt idx="407">
                        <c:v>1.5</c:v>
                      </c:pt>
                      <c:pt idx="408">
                        <c:v>1.6</c:v>
                      </c:pt>
                      <c:pt idx="409">
                        <c:v>1.6</c:v>
                      </c:pt>
                      <c:pt idx="410">
                        <c:v>1.6</c:v>
                      </c:pt>
                      <c:pt idx="411">
                        <c:v>1.5</c:v>
                      </c:pt>
                      <c:pt idx="412">
                        <c:v>1.5</c:v>
                      </c:pt>
                      <c:pt idx="413">
                        <c:v>1.5</c:v>
                      </c:pt>
                      <c:pt idx="414">
                        <c:v>1.5</c:v>
                      </c:pt>
                      <c:pt idx="415">
                        <c:v>1.5</c:v>
                      </c:pt>
                      <c:pt idx="416">
                        <c:v>1.4</c:v>
                      </c:pt>
                      <c:pt idx="417">
                        <c:v>1.6</c:v>
                      </c:pt>
                      <c:pt idx="418">
                        <c:v>1.4</c:v>
                      </c:pt>
                      <c:pt idx="419">
                        <c:v>1.5</c:v>
                      </c:pt>
                      <c:pt idx="420">
                        <c:v>1.6</c:v>
                      </c:pt>
                      <c:pt idx="421">
                        <c:v>1.7</c:v>
                      </c:pt>
                      <c:pt idx="422">
                        <c:v>1.4</c:v>
                      </c:pt>
                      <c:pt idx="423">
                        <c:v>1.5</c:v>
                      </c:pt>
                      <c:pt idx="424">
                        <c:v>1.3</c:v>
                      </c:pt>
                      <c:pt idx="425">
                        <c:v>1.5</c:v>
                      </c:pt>
                      <c:pt idx="426">
                        <c:v>1.5</c:v>
                      </c:pt>
                      <c:pt idx="427">
                        <c:v>1.6</c:v>
                      </c:pt>
                      <c:pt idx="428">
                        <c:v>1.6</c:v>
                      </c:pt>
                      <c:pt idx="429">
                        <c:v>1.5</c:v>
                      </c:pt>
                      <c:pt idx="430">
                        <c:v>1.5</c:v>
                      </c:pt>
                      <c:pt idx="431">
                        <c:v>1.4</c:v>
                      </c:pt>
                      <c:pt idx="432">
                        <c:v>1.5</c:v>
                      </c:pt>
                      <c:pt idx="433">
                        <c:v>1.5</c:v>
                      </c:pt>
                      <c:pt idx="434">
                        <c:v>1.5</c:v>
                      </c:pt>
                      <c:pt idx="435">
                        <c:v>1.6</c:v>
                      </c:pt>
                      <c:pt idx="436">
                        <c:v>1.5</c:v>
                      </c:pt>
                      <c:pt idx="437">
                        <c:v>1.5</c:v>
                      </c:pt>
                      <c:pt idx="438">
                        <c:v>1.5</c:v>
                      </c:pt>
                      <c:pt idx="439">
                        <c:v>1.5</c:v>
                      </c:pt>
                      <c:pt idx="440">
                        <c:v>1.4</c:v>
                      </c:pt>
                      <c:pt idx="441">
                        <c:v>1.6</c:v>
                      </c:pt>
                      <c:pt idx="442">
                        <c:v>1.5</c:v>
                      </c:pt>
                      <c:pt idx="443">
                        <c:v>1.8</c:v>
                      </c:pt>
                      <c:pt idx="444">
                        <c:v>1.4</c:v>
                      </c:pt>
                      <c:pt idx="445">
                        <c:v>1.5</c:v>
                      </c:pt>
                      <c:pt idx="446">
                        <c:v>1.5</c:v>
                      </c:pt>
                      <c:pt idx="447">
                        <c:v>1.6</c:v>
                      </c:pt>
                      <c:pt idx="448">
                        <c:v>1.5</c:v>
                      </c:pt>
                      <c:pt idx="449">
                        <c:v>1.4</c:v>
                      </c:pt>
                      <c:pt idx="450">
                        <c:v>1.5</c:v>
                      </c:pt>
                      <c:pt idx="451">
                        <c:v>1.4</c:v>
                      </c:pt>
                      <c:pt idx="452">
                        <c:v>1.4</c:v>
                      </c:pt>
                      <c:pt idx="453">
                        <c:v>1.5</c:v>
                      </c:pt>
                      <c:pt idx="454">
                        <c:v>1.5</c:v>
                      </c:pt>
                      <c:pt idx="455">
                        <c:v>1.4</c:v>
                      </c:pt>
                      <c:pt idx="456">
                        <c:v>1.6</c:v>
                      </c:pt>
                      <c:pt idx="457">
                        <c:v>1.7</c:v>
                      </c:pt>
                      <c:pt idx="458">
                        <c:v>1.7</c:v>
                      </c:pt>
                      <c:pt idx="459">
                        <c:v>1.4</c:v>
                      </c:pt>
                      <c:pt idx="460">
                        <c:v>1.4</c:v>
                      </c:pt>
                      <c:pt idx="461">
                        <c:v>1.5</c:v>
                      </c:pt>
                      <c:pt idx="462">
                        <c:v>1.5</c:v>
                      </c:pt>
                      <c:pt idx="463">
                        <c:v>1.4</c:v>
                      </c:pt>
                      <c:pt idx="464">
                        <c:v>1.5</c:v>
                      </c:pt>
                      <c:pt idx="465">
                        <c:v>1.5</c:v>
                      </c:pt>
                      <c:pt idx="466">
                        <c:v>1.4</c:v>
                      </c:pt>
                      <c:pt idx="467">
                        <c:v>1.5</c:v>
                      </c:pt>
                      <c:pt idx="468">
                        <c:v>1.5</c:v>
                      </c:pt>
                      <c:pt idx="469">
                        <c:v>1.5</c:v>
                      </c:pt>
                      <c:pt idx="470">
                        <c:v>1.7</c:v>
                      </c:pt>
                      <c:pt idx="471">
                        <c:v>1.5</c:v>
                      </c:pt>
                      <c:pt idx="472">
                        <c:v>1.4</c:v>
                      </c:pt>
                      <c:pt idx="473">
                        <c:v>1.5</c:v>
                      </c:pt>
                      <c:pt idx="474">
                        <c:v>1.5</c:v>
                      </c:pt>
                      <c:pt idx="475">
                        <c:v>1.3</c:v>
                      </c:pt>
                      <c:pt idx="476">
                        <c:v>1.7</c:v>
                      </c:pt>
                      <c:pt idx="477">
                        <c:v>1.4</c:v>
                      </c:pt>
                      <c:pt idx="478">
                        <c:v>1.4</c:v>
                      </c:pt>
                      <c:pt idx="479">
                        <c:v>1.4</c:v>
                      </c:pt>
                      <c:pt idx="480">
                        <c:v>1.6</c:v>
                      </c:pt>
                      <c:pt idx="481">
                        <c:v>1.7</c:v>
                      </c:pt>
                      <c:pt idx="482">
                        <c:v>1.5</c:v>
                      </c:pt>
                      <c:pt idx="483">
                        <c:v>1.7</c:v>
                      </c:pt>
                      <c:pt idx="484">
                        <c:v>1.6</c:v>
                      </c:pt>
                      <c:pt idx="485">
                        <c:v>1.5</c:v>
                      </c:pt>
                      <c:pt idx="486">
                        <c:v>1.5</c:v>
                      </c:pt>
                      <c:pt idx="487">
                        <c:v>1.4</c:v>
                      </c:pt>
                      <c:pt idx="488">
                        <c:v>1.5</c:v>
                      </c:pt>
                      <c:pt idx="489">
                        <c:v>1.4</c:v>
                      </c:pt>
                      <c:pt idx="490">
                        <c:v>1.6</c:v>
                      </c:pt>
                      <c:pt idx="491">
                        <c:v>1.6</c:v>
                      </c:pt>
                      <c:pt idx="492">
                        <c:v>1.6</c:v>
                      </c:pt>
                      <c:pt idx="493">
                        <c:v>1.6</c:v>
                      </c:pt>
                      <c:pt idx="494">
                        <c:v>1.5</c:v>
                      </c:pt>
                      <c:pt idx="495">
                        <c:v>1.5</c:v>
                      </c:pt>
                      <c:pt idx="496">
                        <c:v>1.6</c:v>
                      </c:pt>
                      <c:pt idx="497">
                        <c:v>1.5</c:v>
                      </c:pt>
                      <c:pt idx="498">
                        <c:v>1.6</c:v>
                      </c:pt>
                      <c:pt idx="499">
                        <c:v>1.6</c:v>
                      </c:pt>
                      <c:pt idx="500">
                        <c:v>1.6</c:v>
                      </c:pt>
                      <c:pt idx="501">
                        <c:v>1.7</c:v>
                      </c:pt>
                      <c:pt idx="502">
                        <c:v>1.6</c:v>
                      </c:pt>
                      <c:pt idx="503">
                        <c:v>1.7</c:v>
                      </c:pt>
                      <c:pt idx="504">
                        <c:v>1.5</c:v>
                      </c:pt>
                      <c:pt idx="505">
                        <c:v>1.7</c:v>
                      </c:pt>
                      <c:pt idx="506">
                        <c:v>1.6</c:v>
                      </c:pt>
                      <c:pt idx="507">
                        <c:v>1.6</c:v>
                      </c:pt>
                      <c:pt idx="508">
                        <c:v>1.5</c:v>
                      </c:pt>
                      <c:pt idx="509">
                        <c:v>1.4</c:v>
                      </c:pt>
                      <c:pt idx="510">
                        <c:v>1.5</c:v>
                      </c:pt>
                      <c:pt idx="511">
                        <c:v>1.5</c:v>
                      </c:pt>
                      <c:pt idx="512">
                        <c:v>1.5</c:v>
                      </c:pt>
                      <c:pt idx="513">
                        <c:v>1.5</c:v>
                      </c:pt>
                      <c:pt idx="514">
                        <c:v>1.6</c:v>
                      </c:pt>
                      <c:pt idx="515">
                        <c:v>1.6</c:v>
                      </c:pt>
                      <c:pt idx="516">
                        <c:v>1.5</c:v>
                      </c:pt>
                      <c:pt idx="517">
                        <c:v>1.5</c:v>
                      </c:pt>
                      <c:pt idx="518">
                        <c:v>1.6</c:v>
                      </c:pt>
                      <c:pt idx="519">
                        <c:v>1.5</c:v>
                      </c:pt>
                      <c:pt idx="520">
                        <c:v>1.6</c:v>
                      </c:pt>
                      <c:pt idx="521">
                        <c:v>1.6</c:v>
                      </c:pt>
                      <c:pt idx="522">
                        <c:v>1.4</c:v>
                      </c:pt>
                      <c:pt idx="523">
                        <c:v>1.5</c:v>
                      </c:pt>
                      <c:pt idx="524">
                        <c:v>1.5</c:v>
                      </c:pt>
                      <c:pt idx="525">
                        <c:v>1.5</c:v>
                      </c:pt>
                      <c:pt idx="526">
                        <c:v>1.5</c:v>
                      </c:pt>
                      <c:pt idx="527">
                        <c:v>1.5</c:v>
                      </c:pt>
                      <c:pt idx="528">
                        <c:v>1.5</c:v>
                      </c:pt>
                      <c:pt idx="529">
                        <c:v>1.4</c:v>
                      </c:pt>
                      <c:pt idx="530">
                        <c:v>1.4</c:v>
                      </c:pt>
                      <c:pt idx="531">
                        <c:v>1.4</c:v>
                      </c:pt>
                      <c:pt idx="532">
                        <c:v>1.5</c:v>
                      </c:pt>
                      <c:pt idx="533">
                        <c:v>1.5</c:v>
                      </c:pt>
                      <c:pt idx="534">
                        <c:v>1.5</c:v>
                      </c:pt>
                      <c:pt idx="535">
                        <c:v>1.3</c:v>
                      </c:pt>
                      <c:pt idx="536">
                        <c:v>1.5</c:v>
                      </c:pt>
                      <c:pt idx="537">
                        <c:v>1.6</c:v>
                      </c:pt>
                      <c:pt idx="538">
                        <c:v>1.6</c:v>
                      </c:pt>
                      <c:pt idx="539">
                        <c:v>1.5</c:v>
                      </c:pt>
                      <c:pt idx="540">
                        <c:v>1.5</c:v>
                      </c:pt>
                      <c:pt idx="541">
                        <c:v>1.5</c:v>
                      </c:pt>
                      <c:pt idx="542">
                        <c:v>1.6</c:v>
                      </c:pt>
                      <c:pt idx="543">
                        <c:v>1.6</c:v>
                      </c:pt>
                      <c:pt idx="544">
                        <c:v>1.6</c:v>
                      </c:pt>
                      <c:pt idx="545">
                        <c:v>1.4</c:v>
                      </c:pt>
                      <c:pt idx="546">
                        <c:v>1.6</c:v>
                      </c:pt>
                      <c:pt idx="547">
                        <c:v>1.5</c:v>
                      </c:pt>
                      <c:pt idx="548">
                        <c:v>1.4</c:v>
                      </c:pt>
                      <c:pt idx="549">
                        <c:v>1.4</c:v>
                      </c:pt>
                      <c:pt idx="550">
                        <c:v>1.5</c:v>
                      </c:pt>
                      <c:pt idx="551">
                        <c:v>1.4</c:v>
                      </c:pt>
                      <c:pt idx="552">
                        <c:v>1.5</c:v>
                      </c:pt>
                      <c:pt idx="553">
                        <c:v>1.5</c:v>
                      </c:pt>
                      <c:pt idx="554">
                        <c:v>1.5</c:v>
                      </c:pt>
                      <c:pt idx="555">
                        <c:v>1.4</c:v>
                      </c:pt>
                      <c:pt idx="556">
                        <c:v>1.5</c:v>
                      </c:pt>
                      <c:pt idx="557">
                        <c:v>1.5</c:v>
                      </c:pt>
                      <c:pt idx="558">
                        <c:v>1.6</c:v>
                      </c:pt>
                      <c:pt idx="559">
                        <c:v>1.5</c:v>
                      </c:pt>
                      <c:pt idx="560">
                        <c:v>1.5</c:v>
                      </c:pt>
                      <c:pt idx="561">
                        <c:v>1.5</c:v>
                      </c:pt>
                      <c:pt idx="562">
                        <c:v>1.5</c:v>
                      </c:pt>
                      <c:pt idx="563">
                        <c:v>1.6</c:v>
                      </c:pt>
                      <c:pt idx="564">
                        <c:v>1.6</c:v>
                      </c:pt>
                      <c:pt idx="565">
                        <c:v>1.5</c:v>
                      </c:pt>
                      <c:pt idx="566">
                        <c:v>1.4</c:v>
                      </c:pt>
                      <c:pt idx="567">
                        <c:v>1.5</c:v>
                      </c:pt>
                      <c:pt idx="568">
                        <c:v>1.5</c:v>
                      </c:pt>
                      <c:pt idx="569">
                        <c:v>1.5</c:v>
                      </c:pt>
                      <c:pt idx="570">
                        <c:v>1.6</c:v>
                      </c:pt>
                      <c:pt idx="571">
                        <c:v>1.5</c:v>
                      </c:pt>
                      <c:pt idx="572">
                        <c:v>1.5</c:v>
                      </c:pt>
                      <c:pt idx="573">
                        <c:v>1.6</c:v>
                      </c:pt>
                      <c:pt idx="574">
                        <c:v>1.4</c:v>
                      </c:pt>
                      <c:pt idx="575">
                        <c:v>1.8</c:v>
                      </c:pt>
                      <c:pt idx="576">
                        <c:v>1.6</c:v>
                      </c:pt>
                      <c:pt idx="577">
                        <c:v>1.5</c:v>
                      </c:pt>
                      <c:pt idx="578">
                        <c:v>1.4</c:v>
                      </c:pt>
                      <c:pt idx="579">
                        <c:v>1.5</c:v>
                      </c:pt>
                      <c:pt idx="580">
                        <c:v>1.5</c:v>
                      </c:pt>
                      <c:pt idx="581">
                        <c:v>1.6</c:v>
                      </c:pt>
                      <c:pt idx="582">
                        <c:v>1.6</c:v>
                      </c:pt>
                      <c:pt idx="583">
                        <c:v>1.5</c:v>
                      </c:pt>
                      <c:pt idx="584">
                        <c:v>1.4</c:v>
                      </c:pt>
                      <c:pt idx="585">
                        <c:v>1.6</c:v>
                      </c:pt>
                      <c:pt idx="586">
                        <c:v>1.5</c:v>
                      </c:pt>
                      <c:pt idx="587">
                        <c:v>1.4</c:v>
                      </c:pt>
                      <c:pt idx="588">
                        <c:v>1.6</c:v>
                      </c:pt>
                      <c:pt idx="589">
                        <c:v>1.5</c:v>
                      </c:pt>
                      <c:pt idx="590">
                        <c:v>1.5</c:v>
                      </c:pt>
                      <c:pt idx="591">
                        <c:v>1.5</c:v>
                      </c:pt>
                      <c:pt idx="592">
                        <c:v>1.5</c:v>
                      </c:pt>
                      <c:pt idx="593">
                        <c:v>1.7</c:v>
                      </c:pt>
                      <c:pt idx="594">
                        <c:v>1.6</c:v>
                      </c:pt>
                      <c:pt idx="595">
                        <c:v>1.5</c:v>
                      </c:pt>
                      <c:pt idx="596">
                        <c:v>1.5</c:v>
                      </c:pt>
                      <c:pt idx="597">
                        <c:v>1.4</c:v>
                      </c:pt>
                      <c:pt idx="598">
                        <c:v>1.5</c:v>
                      </c:pt>
                      <c:pt idx="599">
                        <c:v>1.6</c:v>
                      </c:pt>
                      <c:pt idx="600">
                        <c:v>1.5</c:v>
                      </c:pt>
                      <c:pt idx="601">
                        <c:v>1.7</c:v>
                      </c:pt>
                      <c:pt idx="602">
                        <c:v>1.6</c:v>
                      </c:pt>
                      <c:pt idx="603">
                        <c:v>1.5</c:v>
                      </c:pt>
                      <c:pt idx="604">
                        <c:v>1.6</c:v>
                      </c:pt>
                      <c:pt idx="605">
                        <c:v>1.5</c:v>
                      </c:pt>
                      <c:pt idx="606">
                        <c:v>1.5</c:v>
                      </c:pt>
                      <c:pt idx="607">
                        <c:v>1.6</c:v>
                      </c:pt>
                      <c:pt idx="608">
                        <c:v>1.7</c:v>
                      </c:pt>
                      <c:pt idx="609">
                        <c:v>1.4</c:v>
                      </c:pt>
                      <c:pt idx="610">
                        <c:v>1.5</c:v>
                      </c:pt>
                      <c:pt idx="611">
                        <c:v>1.5</c:v>
                      </c:pt>
                      <c:pt idx="612">
                        <c:v>1.6</c:v>
                      </c:pt>
                      <c:pt idx="613">
                        <c:v>1.4</c:v>
                      </c:pt>
                      <c:pt idx="614">
                        <c:v>1.5</c:v>
                      </c:pt>
                      <c:pt idx="615">
                        <c:v>1.5</c:v>
                      </c:pt>
                      <c:pt idx="616">
                        <c:v>1.5</c:v>
                      </c:pt>
                      <c:pt idx="617">
                        <c:v>1.4</c:v>
                      </c:pt>
                      <c:pt idx="618">
                        <c:v>1.5</c:v>
                      </c:pt>
                      <c:pt idx="619">
                        <c:v>1.5</c:v>
                      </c:pt>
                      <c:pt idx="620">
                        <c:v>1.5</c:v>
                      </c:pt>
                      <c:pt idx="621">
                        <c:v>1.6</c:v>
                      </c:pt>
                      <c:pt idx="622">
                        <c:v>1.5</c:v>
                      </c:pt>
                      <c:pt idx="623">
                        <c:v>1.4</c:v>
                      </c:pt>
                      <c:pt idx="624">
                        <c:v>1.5</c:v>
                      </c:pt>
                      <c:pt idx="625">
                        <c:v>1.6</c:v>
                      </c:pt>
                      <c:pt idx="626">
                        <c:v>1.5</c:v>
                      </c:pt>
                      <c:pt idx="627">
                        <c:v>1.4</c:v>
                      </c:pt>
                      <c:pt idx="628">
                        <c:v>1.5</c:v>
                      </c:pt>
                      <c:pt idx="629">
                        <c:v>1.6</c:v>
                      </c:pt>
                      <c:pt idx="630">
                        <c:v>1.6</c:v>
                      </c:pt>
                      <c:pt idx="631">
                        <c:v>1.6</c:v>
                      </c:pt>
                      <c:pt idx="632">
                        <c:v>1.5</c:v>
                      </c:pt>
                      <c:pt idx="633">
                        <c:v>1.5</c:v>
                      </c:pt>
                      <c:pt idx="634">
                        <c:v>1.6</c:v>
                      </c:pt>
                      <c:pt idx="635">
                        <c:v>1.4</c:v>
                      </c:pt>
                      <c:pt idx="636">
                        <c:v>1.5</c:v>
                      </c:pt>
                      <c:pt idx="637">
                        <c:v>1.5</c:v>
                      </c:pt>
                      <c:pt idx="638">
                        <c:v>1.4</c:v>
                      </c:pt>
                      <c:pt idx="639">
                        <c:v>1.4</c:v>
                      </c:pt>
                      <c:pt idx="640">
                        <c:v>1.6</c:v>
                      </c:pt>
                      <c:pt idx="641">
                        <c:v>1.4</c:v>
                      </c:pt>
                      <c:pt idx="642">
                        <c:v>1.6</c:v>
                      </c:pt>
                      <c:pt idx="643">
                        <c:v>1.5</c:v>
                      </c:pt>
                      <c:pt idx="644">
                        <c:v>1.5</c:v>
                      </c:pt>
                      <c:pt idx="645">
                        <c:v>1.5</c:v>
                      </c:pt>
                      <c:pt idx="646">
                        <c:v>1.5</c:v>
                      </c:pt>
                      <c:pt idx="647">
                        <c:v>1.6</c:v>
                      </c:pt>
                      <c:pt idx="648">
                        <c:v>1.5</c:v>
                      </c:pt>
                      <c:pt idx="649">
                        <c:v>1.6</c:v>
                      </c:pt>
                      <c:pt idx="650">
                        <c:v>1.5</c:v>
                      </c:pt>
                      <c:pt idx="651">
                        <c:v>1.5</c:v>
                      </c:pt>
                      <c:pt idx="652">
                        <c:v>1.5</c:v>
                      </c:pt>
                      <c:pt idx="653">
                        <c:v>1.6</c:v>
                      </c:pt>
                      <c:pt idx="654">
                        <c:v>1.4</c:v>
                      </c:pt>
                      <c:pt idx="655">
                        <c:v>1.5</c:v>
                      </c:pt>
                      <c:pt idx="656">
                        <c:v>1.4</c:v>
                      </c:pt>
                      <c:pt idx="657">
                        <c:v>1.5</c:v>
                      </c:pt>
                      <c:pt idx="658">
                        <c:v>1.5</c:v>
                      </c:pt>
                      <c:pt idx="659">
                        <c:v>1.5</c:v>
                      </c:pt>
                      <c:pt idx="660">
                        <c:v>1.5</c:v>
                      </c:pt>
                      <c:pt idx="661">
                        <c:v>1.5</c:v>
                      </c:pt>
                      <c:pt idx="662">
                        <c:v>1.6</c:v>
                      </c:pt>
                      <c:pt idx="663">
                        <c:v>1.6</c:v>
                      </c:pt>
                      <c:pt idx="664">
                        <c:v>1.5</c:v>
                      </c:pt>
                      <c:pt idx="665">
                        <c:v>1.5</c:v>
                      </c:pt>
                      <c:pt idx="666">
                        <c:v>1.4</c:v>
                      </c:pt>
                      <c:pt idx="667">
                        <c:v>1.5</c:v>
                      </c:pt>
                      <c:pt idx="668">
                        <c:v>1.5</c:v>
                      </c:pt>
                      <c:pt idx="669">
                        <c:v>1.8</c:v>
                      </c:pt>
                      <c:pt idx="670">
                        <c:v>1.4</c:v>
                      </c:pt>
                      <c:pt idx="671">
                        <c:v>1.4</c:v>
                      </c:pt>
                      <c:pt idx="672">
                        <c:v>1.5</c:v>
                      </c:pt>
                      <c:pt idx="673">
                        <c:v>1.5</c:v>
                      </c:pt>
                      <c:pt idx="674">
                        <c:v>1.6</c:v>
                      </c:pt>
                      <c:pt idx="675">
                        <c:v>1.6</c:v>
                      </c:pt>
                      <c:pt idx="676">
                        <c:v>1.5</c:v>
                      </c:pt>
                      <c:pt idx="677">
                        <c:v>1.5</c:v>
                      </c:pt>
                      <c:pt idx="678">
                        <c:v>1.4</c:v>
                      </c:pt>
                      <c:pt idx="679">
                        <c:v>1.5</c:v>
                      </c:pt>
                      <c:pt idx="680">
                        <c:v>1.5</c:v>
                      </c:pt>
                      <c:pt idx="681">
                        <c:v>1.5</c:v>
                      </c:pt>
                      <c:pt idx="682">
                        <c:v>1.5</c:v>
                      </c:pt>
                      <c:pt idx="683">
                        <c:v>1.4</c:v>
                      </c:pt>
                      <c:pt idx="684">
                        <c:v>1.5</c:v>
                      </c:pt>
                      <c:pt idx="685">
                        <c:v>1.5</c:v>
                      </c:pt>
                      <c:pt idx="686">
                        <c:v>1.5</c:v>
                      </c:pt>
                      <c:pt idx="687">
                        <c:v>1.4</c:v>
                      </c:pt>
                      <c:pt idx="688">
                        <c:v>1.4</c:v>
                      </c:pt>
                      <c:pt idx="689">
                        <c:v>1.4</c:v>
                      </c:pt>
                      <c:pt idx="690">
                        <c:v>1.5</c:v>
                      </c:pt>
                      <c:pt idx="691">
                        <c:v>1.4</c:v>
                      </c:pt>
                      <c:pt idx="692">
                        <c:v>1.6</c:v>
                      </c:pt>
                      <c:pt idx="693">
                        <c:v>1.5</c:v>
                      </c:pt>
                      <c:pt idx="694">
                        <c:v>1.4</c:v>
                      </c:pt>
                      <c:pt idx="695">
                        <c:v>1.5</c:v>
                      </c:pt>
                      <c:pt idx="696">
                        <c:v>1.4</c:v>
                      </c:pt>
                      <c:pt idx="697">
                        <c:v>1.4</c:v>
                      </c:pt>
                      <c:pt idx="698">
                        <c:v>1.4</c:v>
                      </c:pt>
                      <c:pt idx="699">
                        <c:v>1.4</c:v>
                      </c:pt>
                      <c:pt idx="700">
                        <c:v>1.6</c:v>
                      </c:pt>
                      <c:pt idx="701">
                        <c:v>1.4</c:v>
                      </c:pt>
                      <c:pt idx="702">
                        <c:v>1.4</c:v>
                      </c:pt>
                      <c:pt idx="703">
                        <c:v>1.5</c:v>
                      </c:pt>
                      <c:pt idx="704">
                        <c:v>1.5</c:v>
                      </c:pt>
                      <c:pt idx="705">
                        <c:v>1.5</c:v>
                      </c:pt>
                      <c:pt idx="706">
                        <c:v>1.4</c:v>
                      </c:pt>
                      <c:pt idx="707">
                        <c:v>1.3</c:v>
                      </c:pt>
                      <c:pt idx="708">
                        <c:v>1.4</c:v>
                      </c:pt>
                      <c:pt idx="709">
                        <c:v>1.3</c:v>
                      </c:pt>
                      <c:pt idx="710">
                        <c:v>1.4</c:v>
                      </c:pt>
                      <c:pt idx="711">
                        <c:v>1.5</c:v>
                      </c:pt>
                      <c:pt idx="712">
                        <c:v>1.4</c:v>
                      </c:pt>
                      <c:pt idx="713">
                        <c:v>1.3</c:v>
                      </c:pt>
                      <c:pt idx="714">
                        <c:v>1.4</c:v>
                      </c:pt>
                      <c:pt idx="715">
                        <c:v>1.5</c:v>
                      </c:pt>
                      <c:pt idx="716">
                        <c:v>1.4</c:v>
                      </c:pt>
                      <c:pt idx="717">
                        <c:v>1.3</c:v>
                      </c:pt>
                      <c:pt idx="718">
                        <c:v>1.5</c:v>
                      </c:pt>
                      <c:pt idx="719">
                        <c:v>1.4</c:v>
                      </c:pt>
                      <c:pt idx="720">
                        <c:v>1.4</c:v>
                      </c:pt>
                      <c:pt idx="721">
                        <c:v>1.4</c:v>
                      </c:pt>
                      <c:pt idx="722">
                        <c:v>1.4</c:v>
                      </c:pt>
                      <c:pt idx="723">
                        <c:v>1.5</c:v>
                      </c:pt>
                      <c:pt idx="724">
                        <c:v>1.4</c:v>
                      </c:pt>
                      <c:pt idx="725">
                        <c:v>1.3</c:v>
                      </c:pt>
                      <c:pt idx="726">
                        <c:v>1.4</c:v>
                      </c:pt>
                      <c:pt idx="727">
                        <c:v>1.4</c:v>
                      </c:pt>
                      <c:pt idx="728">
                        <c:v>1.3</c:v>
                      </c:pt>
                      <c:pt idx="729">
                        <c:v>1.4</c:v>
                      </c:pt>
                      <c:pt idx="730">
                        <c:v>1.3</c:v>
                      </c:pt>
                      <c:pt idx="731">
                        <c:v>1.3</c:v>
                      </c:pt>
                      <c:pt idx="732">
                        <c:v>1.5</c:v>
                      </c:pt>
                      <c:pt idx="733">
                        <c:v>1.4</c:v>
                      </c:pt>
                      <c:pt idx="734">
                        <c:v>1.4</c:v>
                      </c:pt>
                      <c:pt idx="735">
                        <c:v>1.4</c:v>
                      </c:pt>
                      <c:pt idx="736">
                        <c:v>1.4</c:v>
                      </c:pt>
                      <c:pt idx="737">
                        <c:v>1.4</c:v>
                      </c:pt>
                      <c:pt idx="738">
                        <c:v>1.6</c:v>
                      </c:pt>
                      <c:pt idx="739">
                        <c:v>1.4</c:v>
                      </c:pt>
                      <c:pt idx="740">
                        <c:v>1.3</c:v>
                      </c:pt>
                      <c:pt idx="741">
                        <c:v>1.3</c:v>
                      </c:pt>
                      <c:pt idx="742">
                        <c:v>1.3</c:v>
                      </c:pt>
                      <c:pt idx="743">
                        <c:v>1.5</c:v>
                      </c:pt>
                      <c:pt idx="744">
                        <c:v>1.5</c:v>
                      </c:pt>
                      <c:pt idx="745">
                        <c:v>1.3</c:v>
                      </c:pt>
                      <c:pt idx="746">
                        <c:v>1.3</c:v>
                      </c:pt>
                      <c:pt idx="747">
                        <c:v>1.3</c:v>
                      </c:pt>
                      <c:pt idx="748">
                        <c:v>1.4</c:v>
                      </c:pt>
                      <c:pt idx="749">
                        <c:v>1.3</c:v>
                      </c:pt>
                      <c:pt idx="750">
                        <c:v>1.4</c:v>
                      </c:pt>
                      <c:pt idx="751">
                        <c:v>1.3</c:v>
                      </c:pt>
                      <c:pt idx="752">
                        <c:v>1.3</c:v>
                      </c:pt>
                      <c:pt idx="753">
                        <c:v>1.4</c:v>
                      </c:pt>
                      <c:pt idx="754">
                        <c:v>1.3</c:v>
                      </c:pt>
                      <c:pt idx="755">
                        <c:v>1.4</c:v>
                      </c:pt>
                      <c:pt idx="756">
                        <c:v>1.3</c:v>
                      </c:pt>
                      <c:pt idx="757">
                        <c:v>1.4</c:v>
                      </c:pt>
                      <c:pt idx="758">
                        <c:v>1.3</c:v>
                      </c:pt>
                      <c:pt idx="759">
                        <c:v>1.4</c:v>
                      </c:pt>
                      <c:pt idx="760">
                        <c:v>1.4</c:v>
                      </c:pt>
                      <c:pt idx="761">
                        <c:v>1.4</c:v>
                      </c:pt>
                      <c:pt idx="762">
                        <c:v>1.2</c:v>
                      </c:pt>
                      <c:pt idx="763">
                        <c:v>1.2</c:v>
                      </c:pt>
                      <c:pt idx="764">
                        <c:v>1.3</c:v>
                      </c:pt>
                      <c:pt idx="765">
                        <c:v>1.4</c:v>
                      </c:pt>
                      <c:pt idx="766">
                        <c:v>1.3</c:v>
                      </c:pt>
                      <c:pt idx="767">
                        <c:v>1.3</c:v>
                      </c:pt>
                      <c:pt idx="768">
                        <c:v>1.5</c:v>
                      </c:pt>
                      <c:pt idx="769">
                        <c:v>1.3</c:v>
                      </c:pt>
                      <c:pt idx="770">
                        <c:v>1.5</c:v>
                      </c:pt>
                      <c:pt idx="771">
                        <c:v>1.4</c:v>
                      </c:pt>
                      <c:pt idx="772">
                        <c:v>1.3</c:v>
                      </c:pt>
                      <c:pt idx="773">
                        <c:v>1.3</c:v>
                      </c:pt>
                      <c:pt idx="774">
                        <c:v>1.4</c:v>
                      </c:pt>
                      <c:pt idx="775">
                        <c:v>1.4</c:v>
                      </c:pt>
                      <c:pt idx="776">
                        <c:v>1.3</c:v>
                      </c:pt>
                      <c:pt idx="777">
                        <c:v>1.4</c:v>
                      </c:pt>
                      <c:pt idx="778">
                        <c:v>1.2</c:v>
                      </c:pt>
                      <c:pt idx="779">
                        <c:v>1.3</c:v>
                      </c:pt>
                      <c:pt idx="780">
                        <c:v>1.4</c:v>
                      </c:pt>
                      <c:pt idx="781">
                        <c:v>1.4</c:v>
                      </c:pt>
                      <c:pt idx="782">
                        <c:v>1.3</c:v>
                      </c:pt>
                      <c:pt idx="783">
                        <c:v>1.3</c:v>
                      </c:pt>
                      <c:pt idx="784">
                        <c:v>1.3</c:v>
                      </c:pt>
                      <c:pt idx="785">
                        <c:v>1.3</c:v>
                      </c:pt>
                      <c:pt idx="786">
                        <c:v>1.4</c:v>
                      </c:pt>
                      <c:pt idx="787">
                        <c:v>1.3</c:v>
                      </c:pt>
                      <c:pt idx="788">
                        <c:v>1.3</c:v>
                      </c:pt>
                      <c:pt idx="789">
                        <c:v>1.2</c:v>
                      </c:pt>
                      <c:pt idx="790">
                        <c:v>1.4</c:v>
                      </c:pt>
                      <c:pt idx="791">
                        <c:v>1.3</c:v>
                      </c:pt>
                      <c:pt idx="792">
                        <c:v>1.3</c:v>
                      </c:pt>
                      <c:pt idx="793">
                        <c:v>1.3</c:v>
                      </c:pt>
                      <c:pt idx="794">
                        <c:v>1.3</c:v>
                      </c:pt>
                      <c:pt idx="795">
                        <c:v>1.3</c:v>
                      </c:pt>
                      <c:pt idx="796">
                        <c:v>1.4</c:v>
                      </c:pt>
                      <c:pt idx="797">
                        <c:v>1.2</c:v>
                      </c:pt>
                      <c:pt idx="798">
                        <c:v>1.4</c:v>
                      </c:pt>
                      <c:pt idx="799">
                        <c:v>1.4</c:v>
                      </c:pt>
                      <c:pt idx="800">
                        <c:v>1.4</c:v>
                      </c:pt>
                      <c:pt idx="801">
                        <c:v>1.2</c:v>
                      </c:pt>
                      <c:pt idx="802">
                        <c:v>1.3</c:v>
                      </c:pt>
                      <c:pt idx="803">
                        <c:v>1.2</c:v>
                      </c:pt>
                      <c:pt idx="804">
                        <c:v>1.2</c:v>
                      </c:pt>
                      <c:pt idx="805">
                        <c:v>1.3</c:v>
                      </c:pt>
                      <c:pt idx="806">
                        <c:v>1.2</c:v>
                      </c:pt>
                      <c:pt idx="807">
                        <c:v>1.4</c:v>
                      </c:pt>
                      <c:pt idx="808">
                        <c:v>1.3</c:v>
                      </c:pt>
                      <c:pt idx="809">
                        <c:v>1.3</c:v>
                      </c:pt>
                      <c:pt idx="810">
                        <c:v>1.2</c:v>
                      </c:pt>
                      <c:pt idx="811">
                        <c:v>1.4</c:v>
                      </c:pt>
                      <c:pt idx="812">
                        <c:v>1.2</c:v>
                      </c:pt>
                      <c:pt idx="813">
                        <c:v>1.3</c:v>
                      </c:pt>
                      <c:pt idx="814">
                        <c:v>1.3</c:v>
                      </c:pt>
                      <c:pt idx="815">
                        <c:v>1.4</c:v>
                      </c:pt>
                      <c:pt idx="816">
                        <c:v>1.3</c:v>
                      </c:pt>
                      <c:pt idx="817">
                        <c:v>1.3</c:v>
                      </c:pt>
                      <c:pt idx="818">
                        <c:v>1.4</c:v>
                      </c:pt>
                      <c:pt idx="819">
                        <c:v>1.4</c:v>
                      </c:pt>
                      <c:pt idx="820">
                        <c:v>1.6</c:v>
                      </c:pt>
                      <c:pt idx="821">
                        <c:v>1.2</c:v>
                      </c:pt>
                      <c:pt idx="822">
                        <c:v>1.2</c:v>
                      </c:pt>
                      <c:pt idx="823">
                        <c:v>1.2</c:v>
                      </c:pt>
                      <c:pt idx="824">
                        <c:v>1.3</c:v>
                      </c:pt>
                      <c:pt idx="825">
                        <c:v>1.3</c:v>
                      </c:pt>
                      <c:pt idx="826">
                        <c:v>1.3</c:v>
                      </c:pt>
                      <c:pt idx="827">
                        <c:v>1.3</c:v>
                      </c:pt>
                      <c:pt idx="828">
                        <c:v>1.3</c:v>
                      </c:pt>
                      <c:pt idx="829">
                        <c:v>1.3</c:v>
                      </c:pt>
                      <c:pt idx="830">
                        <c:v>1.3</c:v>
                      </c:pt>
                      <c:pt idx="831">
                        <c:v>1.4</c:v>
                      </c:pt>
                      <c:pt idx="832">
                        <c:v>1.3</c:v>
                      </c:pt>
                      <c:pt idx="833">
                        <c:v>1.5</c:v>
                      </c:pt>
                      <c:pt idx="834">
                        <c:v>1.2</c:v>
                      </c:pt>
                      <c:pt idx="835">
                        <c:v>1.2</c:v>
                      </c:pt>
                      <c:pt idx="836">
                        <c:v>1.3</c:v>
                      </c:pt>
                      <c:pt idx="837">
                        <c:v>1.3</c:v>
                      </c:pt>
                      <c:pt idx="838">
                        <c:v>1.3</c:v>
                      </c:pt>
                      <c:pt idx="839">
                        <c:v>1.2</c:v>
                      </c:pt>
                      <c:pt idx="840">
                        <c:v>1.3</c:v>
                      </c:pt>
                      <c:pt idx="841">
                        <c:v>1.4</c:v>
                      </c:pt>
                      <c:pt idx="842">
                        <c:v>1.4</c:v>
                      </c:pt>
                      <c:pt idx="843">
                        <c:v>1.2</c:v>
                      </c:pt>
                      <c:pt idx="844">
                        <c:v>1.1000000000000001</c:v>
                      </c:pt>
                      <c:pt idx="845">
                        <c:v>1.2</c:v>
                      </c:pt>
                      <c:pt idx="846">
                        <c:v>1.3</c:v>
                      </c:pt>
                      <c:pt idx="847">
                        <c:v>1.3</c:v>
                      </c:pt>
                      <c:pt idx="848">
                        <c:v>1.3</c:v>
                      </c:pt>
                      <c:pt idx="849">
                        <c:v>1.2</c:v>
                      </c:pt>
                      <c:pt idx="850">
                        <c:v>1.4</c:v>
                      </c:pt>
                      <c:pt idx="851">
                        <c:v>1.2</c:v>
                      </c:pt>
                      <c:pt idx="852">
                        <c:v>1.1000000000000001</c:v>
                      </c:pt>
                      <c:pt idx="853">
                        <c:v>1.3</c:v>
                      </c:pt>
                      <c:pt idx="854">
                        <c:v>1.2</c:v>
                      </c:pt>
                      <c:pt idx="855">
                        <c:v>1.3</c:v>
                      </c:pt>
                      <c:pt idx="856">
                        <c:v>1.2</c:v>
                      </c:pt>
                      <c:pt idx="857">
                        <c:v>1.4</c:v>
                      </c:pt>
                      <c:pt idx="858">
                        <c:v>1.1000000000000001</c:v>
                      </c:pt>
                      <c:pt idx="859">
                        <c:v>1.3</c:v>
                      </c:pt>
                      <c:pt idx="860">
                        <c:v>1.1000000000000001</c:v>
                      </c:pt>
                      <c:pt idx="861">
                        <c:v>1.1000000000000001</c:v>
                      </c:pt>
                      <c:pt idx="862">
                        <c:v>1.2</c:v>
                      </c:pt>
                      <c:pt idx="863">
                        <c:v>1.3</c:v>
                      </c:pt>
                      <c:pt idx="864">
                        <c:v>1.2</c:v>
                      </c:pt>
                      <c:pt idx="865">
                        <c:v>1.3</c:v>
                      </c:pt>
                      <c:pt idx="866">
                        <c:v>1.2</c:v>
                      </c:pt>
                      <c:pt idx="867">
                        <c:v>1.1000000000000001</c:v>
                      </c:pt>
                      <c:pt idx="868">
                        <c:v>1.3</c:v>
                      </c:pt>
                      <c:pt idx="869">
                        <c:v>1.2</c:v>
                      </c:pt>
                      <c:pt idx="870">
                        <c:v>1.3</c:v>
                      </c:pt>
                      <c:pt idx="871">
                        <c:v>1.2</c:v>
                      </c:pt>
                      <c:pt idx="872">
                        <c:v>1.3</c:v>
                      </c:pt>
                      <c:pt idx="873">
                        <c:v>1.2</c:v>
                      </c:pt>
                      <c:pt idx="874">
                        <c:v>1.2</c:v>
                      </c:pt>
                      <c:pt idx="875">
                        <c:v>1.3</c:v>
                      </c:pt>
                      <c:pt idx="876">
                        <c:v>1.2</c:v>
                      </c:pt>
                      <c:pt idx="877">
                        <c:v>1.2</c:v>
                      </c:pt>
                      <c:pt idx="878">
                        <c:v>1.1000000000000001</c:v>
                      </c:pt>
                      <c:pt idx="879">
                        <c:v>1.2</c:v>
                      </c:pt>
                      <c:pt idx="880">
                        <c:v>1.2</c:v>
                      </c:pt>
                      <c:pt idx="881">
                        <c:v>1.2</c:v>
                      </c:pt>
                      <c:pt idx="882">
                        <c:v>1.2</c:v>
                      </c:pt>
                      <c:pt idx="883">
                        <c:v>1.3</c:v>
                      </c:pt>
                      <c:pt idx="884">
                        <c:v>1.3</c:v>
                      </c:pt>
                      <c:pt idx="885">
                        <c:v>1.3</c:v>
                      </c:pt>
                      <c:pt idx="886">
                        <c:v>1.2</c:v>
                      </c:pt>
                      <c:pt idx="887">
                        <c:v>1.1000000000000001</c:v>
                      </c:pt>
                      <c:pt idx="888">
                        <c:v>1.2</c:v>
                      </c:pt>
                      <c:pt idx="889">
                        <c:v>1.3</c:v>
                      </c:pt>
                      <c:pt idx="890">
                        <c:v>1.2</c:v>
                      </c:pt>
                      <c:pt idx="891">
                        <c:v>1.2</c:v>
                      </c:pt>
                      <c:pt idx="892">
                        <c:v>1.2</c:v>
                      </c:pt>
                      <c:pt idx="893">
                        <c:v>1.1000000000000001</c:v>
                      </c:pt>
                      <c:pt idx="894">
                        <c:v>1.2</c:v>
                      </c:pt>
                      <c:pt idx="895">
                        <c:v>1.2</c:v>
                      </c:pt>
                      <c:pt idx="896">
                        <c:v>1.2</c:v>
                      </c:pt>
                      <c:pt idx="897">
                        <c:v>1.2</c:v>
                      </c:pt>
                      <c:pt idx="898">
                        <c:v>1.3</c:v>
                      </c:pt>
                      <c:pt idx="899">
                        <c:v>1.1000000000000001</c:v>
                      </c:pt>
                      <c:pt idx="900">
                        <c:v>1.2</c:v>
                      </c:pt>
                      <c:pt idx="901">
                        <c:v>1.2</c:v>
                      </c:pt>
                      <c:pt idx="902">
                        <c:v>1.2</c:v>
                      </c:pt>
                      <c:pt idx="903">
                        <c:v>1.1000000000000001</c:v>
                      </c:pt>
                      <c:pt idx="904">
                        <c:v>1.2</c:v>
                      </c:pt>
                      <c:pt idx="905">
                        <c:v>1.2</c:v>
                      </c:pt>
                      <c:pt idx="906">
                        <c:v>1.1000000000000001</c:v>
                      </c:pt>
                      <c:pt idx="907">
                        <c:v>1.2</c:v>
                      </c:pt>
                      <c:pt idx="908">
                        <c:v>1.2</c:v>
                      </c:pt>
                      <c:pt idx="909">
                        <c:v>1.1000000000000001</c:v>
                      </c:pt>
                      <c:pt idx="910">
                        <c:v>1.1000000000000001</c:v>
                      </c:pt>
                      <c:pt idx="911">
                        <c:v>1.1000000000000001</c:v>
                      </c:pt>
                      <c:pt idx="912">
                        <c:v>1.1000000000000001</c:v>
                      </c:pt>
                      <c:pt idx="913">
                        <c:v>1.1000000000000001</c:v>
                      </c:pt>
                      <c:pt idx="914">
                        <c:v>1.2</c:v>
                      </c:pt>
                      <c:pt idx="915">
                        <c:v>1.2</c:v>
                      </c:pt>
                      <c:pt idx="916">
                        <c:v>1.1000000000000001</c:v>
                      </c:pt>
                      <c:pt idx="917">
                        <c:v>1.3</c:v>
                      </c:pt>
                      <c:pt idx="918">
                        <c:v>1.2</c:v>
                      </c:pt>
                      <c:pt idx="919">
                        <c:v>1.2</c:v>
                      </c:pt>
                      <c:pt idx="920">
                        <c:v>1.2</c:v>
                      </c:pt>
                      <c:pt idx="921">
                        <c:v>1.2</c:v>
                      </c:pt>
                      <c:pt idx="922">
                        <c:v>1.3</c:v>
                      </c:pt>
                      <c:pt idx="923">
                        <c:v>1.1000000000000001</c:v>
                      </c:pt>
                      <c:pt idx="924">
                        <c:v>1.1000000000000001</c:v>
                      </c:pt>
                      <c:pt idx="925">
                        <c:v>1.1000000000000001</c:v>
                      </c:pt>
                      <c:pt idx="926">
                        <c:v>1.1000000000000001</c:v>
                      </c:pt>
                      <c:pt idx="927">
                        <c:v>1.2</c:v>
                      </c:pt>
                      <c:pt idx="928">
                        <c:v>1.2</c:v>
                      </c:pt>
                      <c:pt idx="929">
                        <c:v>1.1000000000000001</c:v>
                      </c:pt>
                      <c:pt idx="930">
                        <c:v>1.1000000000000001</c:v>
                      </c:pt>
                      <c:pt idx="931">
                        <c:v>1.2</c:v>
                      </c:pt>
                      <c:pt idx="932">
                        <c:v>1.2</c:v>
                      </c:pt>
                      <c:pt idx="933">
                        <c:v>1.2</c:v>
                      </c:pt>
                      <c:pt idx="934">
                        <c:v>1</c:v>
                      </c:pt>
                      <c:pt idx="935">
                        <c:v>1.2</c:v>
                      </c:pt>
                      <c:pt idx="936">
                        <c:v>1.2</c:v>
                      </c:pt>
                      <c:pt idx="937">
                        <c:v>1.1000000000000001</c:v>
                      </c:pt>
                      <c:pt idx="938">
                        <c:v>1.1000000000000001</c:v>
                      </c:pt>
                      <c:pt idx="939">
                        <c:v>1.2</c:v>
                      </c:pt>
                      <c:pt idx="940">
                        <c:v>1</c:v>
                      </c:pt>
                      <c:pt idx="941">
                        <c:v>1.1000000000000001</c:v>
                      </c:pt>
                      <c:pt idx="942">
                        <c:v>1</c:v>
                      </c:pt>
                      <c:pt idx="943">
                        <c:v>1</c:v>
                      </c:pt>
                      <c:pt idx="944">
                        <c:v>1.1000000000000001</c:v>
                      </c:pt>
                      <c:pt idx="945">
                        <c:v>1.1000000000000001</c:v>
                      </c:pt>
                      <c:pt idx="946">
                        <c:v>1.2</c:v>
                      </c:pt>
                      <c:pt idx="947">
                        <c:v>1.2</c:v>
                      </c:pt>
                      <c:pt idx="948">
                        <c:v>1.3</c:v>
                      </c:pt>
                      <c:pt idx="949">
                        <c:v>1</c:v>
                      </c:pt>
                      <c:pt idx="950">
                        <c:v>1.2</c:v>
                      </c:pt>
                      <c:pt idx="951">
                        <c:v>1.1000000000000001</c:v>
                      </c:pt>
                      <c:pt idx="952">
                        <c:v>1.2</c:v>
                      </c:pt>
                      <c:pt idx="953">
                        <c:v>1.1000000000000001</c:v>
                      </c:pt>
                      <c:pt idx="954">
                        <c:v>1.3</c:v>
                      </c:pt>
                      <c:pt idx="955">
                        <c:v>1.1000000000000001</c:v>
                      </c:pt>
                      <c:pt idx="956">
                        <c:v>1.1000000000000001</c:v>
                      </c:pt>
                      <c:pt idx="957">
                        <c:v>1</c:v>
                      </c:pt>
                      <c:pt idx="958">
                        <c:v>1.1000000000000001</c:v>
                      </c:pt>
                      <c:pt idx="959">
                        <c:v>1.1000000000000001</c:v>
                      </c:pt>
                      <c:pt idx="960">
                        <c:v>1.1000000000000001</c:v>
                      </c:pt>
                      <c:pt idx="961">
                        <c:v>1.1000000000000001</c:v>
                      </c:pt>
                      <c:pt idx="962">
                        <c:v>1.2</c:v>
                      </c:pt>
                      <c:pt idx="963">
                        <c:v>1.1000000000000001</c:v>
                      </c:pt>
                      <c:pt idx="964">
                        <c:v>1</c:v>
                      </c:pt>
                      <c:pt idx="965">
                        <c:v>1.1000000000000001</c:v>
                      </c:pt>
                      <c:pt idx="966">
                        <c:v>1.1000000000000001</c:v>
                      </c:pt>
                      <c:pt idx="967">
                        <c:v>1.1000000000000001</c:v>
                      </c:pt>
                      <c:pt idx="968">
                        <c:v>1.1000000000000001</c:v>
                      </c:pt>
                      <c:pt idx="969">
                        <c:v>1</c:v>
                      </c:pt>
                      <c:pt idx="970">
                        <c:v>1.1000000000000001</c:v>
                      </c:pt>
                      <c:pt idx="971">
                        <c:v>1.2</c:v>
                      </c:pt>
                      <c:pt idx="972">
                        <c:v>1.1000000000000001</c:v>
                      </c:pt>
                      <c:pt idx="973">
                        <c:v>1.1000000000000001</c:v>
                      </c:pt>
                      <c:pt idx="974">
                        <c:v>1.1000000000000001</c:v>
                      </c:pt>
                      <c:pt idx="975">
                        <c:v>1.1000000000000001</c:v>
                      </c:pt>
                      <c:pt idx="976">
                        <c:v>1.2</c:v>
                      </c:pt>
                      <c:pt idx="977">
                        <c:v>1.2</c:v>
                      </c:pt>
                      <c:pt idx="978">
                        <c:v>1.1000000000000001</c:v>
                      </c:pt>
                      <c:pt idx="979">
                        <c:v>1.1000000000000001</c:v>
                      </c:pt>
                      <c:pt idx="980">
                        <c:v>1.1000000000000001</c:v>
                      </c:pt>
                      <c:pt idx="981">
                        <c:v>1.1000000000000001</c:v>
                      </c:pt>
                      <c:pt idx="982">
                        <c:v>1.1000000000000001</c:v>
                      </c:pt>
                      <c:pt idx="983">
                        <c:v>1</c:v>
                      </c:pt>
                      <c:pt idx="984">
                        <c:v>1</c:v>
                      </c:pt>
                      <c:pt idx="985">
                        <c:v>1.1000000000000001</c:v>
                      </c:pt>
                      <c:pt idx="986">
                        <c:v>1</c:v>
                      </c:pt>
                      <c:pt idx="987">
                        <c:v>1</c:v>
                      </c:pt>
                      <c:pt idx="988">
                        <c:v>1.1000000000000001</c:v>
                      </c:pt>
                      <c:pt idx="989">
                        <c:v>1.1000000000000001</c:v>
                      </c:pt>
                      <c:pt idx="990">
                        <c:v>1.1000000000000001</c:v>
                      </c:pt>
                      <c:pt idx="991">
                        <c:v>1.2</c:v>
                      </c:pt>
                      <c:pt idx="992">
                        <c:v>0.9</c:v>
                      </c:pt>
                      <c:pt idx="993">
                        <c:v>1</c:v>
                      </c:pt>
                      <c:pt idx="994">
                        <c:v>1.2</c:v>
                      </c:pt>
                      <c:pt idx="995">
                        <c:v>1</c:v>
                      </c:pt>
                      <c:pt idx="996">
                        <c:v>1.1000000000000001</c:v>
                      </c:pt>
                      <c:pt idx="997">
                        <c:v>1</c:v>
                      </c:pt>
                      <c:pt idx="998">
                        <c:v>1.2</c:v>
                      </c:pt>
                      <c:pt idx="999">
                        <c:v>1.1000000000000001</c:v>
                      </c:pt>
                      <c:pt idx="1000">
                        <c:v>1.1000000000000001</c:v>
                      </c:pt>
                      <c:pt idx="1001">
                        <c:v>1</c:v>
                      </c:pt>
                      <c:pt idx="1002">
                        <c:v>1.1000000000000001</c:v>
                      </c:pt>
                      <c:pt idx="1003">
                        <c:v>1.1000000000000001</c:v>
                      </c:pt>
                      <c:pt idx="1004">
                        <c:v>1.2</c:v>
                      </c:pt>
                      <c:pt idx="1005">
                        <c:v>1.1000000000000001</c:v>
                      </c:pt>
                      <c:pt idx="1006">
                        <c:v>1.1000000000000001</c:v>
                      </c:pt>
                      <c:pt idx="1007">
                        <c:v>1.1000000000000001</c:v>
                      </c:pt>
                      <c:pt idx="1008">
                        <c:v>1.1000000000000001</c:v>
                      </c:pt>
                      <c:pt idx="1009">
                        <c:v>1.1000000000000001</c:v>
                      </c:pt>
                      <c:pt idx="1010">
                        <c:v>1.1000000000000001</c:v>
                      </c:pt>
                      <c:pt idx="1011">
                        <c:v>1.1000000000000001</c:v>
                      </c:pt>
                      <c:pt idx="1012">
                        <c:v>1.1000000000000001</c:v>
                      </c:pt>
                      <c:pt idx="1013">
                        <c:v>1</c:v>
                      </c:pt>
                      <c:pt idx="1014">
                        <c:v>1.1000000000000001</c:v>
                      </c:pt>
                      <c:pt idx="1015">
                        <c:v>1.1000000000000001</c:v>
                      </c:pt>
                      <c:pt idx="1016">
                        <c:v>1.2</c:v>
                      </c:pt>
                      <c:pt idx="1017">
                        <c:v>1.1000000000000001</c:v>
                      </c:pt>
                      <c:pt idx="1018">
                        <c:v>1.1000000000000001</c:v>
                      </c:pt>
                      <c:pt idx="1019">
                        <c:v>1.1000000000000001</c:v>
                      </c:pt>
                      <c:pt idx="1020">
                        <c:v>1.1000000000000001</c:v>
                      </c:pt>
                      <c:pt idx="1021">
                        <c:v>1</c:v>
                      </c:pt>
                      <c:pt idx="1022">
                        <c:v>1.1000000000000001</c:v>
                      </c:pt>
                      <c:pt idx="1023">
                        <c:v>1.1000000000000001</c:v>
                      </c:pt>
                      <c:pt idx="1024">
                        <c:v>0.9</c:v>
                      </c:pt>
                      <c:pt idx="1025">
                        <c:v>1.1000000000000001</c:v>
                      </c:pt>
                      <c:pt idx="1026">
                        <c:v>1</c:v>
                      </c:pt>
                      <c:pt idx="1027">
                        <c:v>1</c:v>
                      </c:pt>
                      <c:pt idx="1028">
                        <c:v>1</c:v>
                      </c:pt>
                      <c:pt idx="1029">
                        <c:v>1</c:v>
                      </c:pt>
                      <c:pt idx="1030">
                        <c:v>1</c:v>
                      </c:pt>
                      <c:pt idx="1031">
                        <c:v>1</c:v>
                      </c:pt>
                      <c:pt idx="1032">
                        <c:v>1</c:v>
                      </c:pt>
                      <c:pt idx="1033">
                        <c:v>1.1000000000000001</c:v>
                      </c:pt>
                      <c:pt idx="1034">
                        <c:v>1.2</c:v>
                      </c:pt>
                      <c:pt idx="1035">
                        <c:v>1</c:v>
                      </c:pt>
                      <c:pt idx="1036">
                        <c:v>1.1000000000000001</c:v>
                      </c:pt>
                      <c:pt idx="1037">
                        <c:v>0.8</c:v>
                      </c:pt>
                      <c:pt idx="1038">
                        <c:v>1.1000000000000001</c:v>
                      </c:pt>
                      <c:pt idx="1039">
                        <c:v>1.2</c:v>
                      </c:pt>
                      <c:pt idx="1040">
                        <c:v>0.9</c:v>
                      </c:pt>
                      <c:pt idx="1041">
                        <c:v>0.9</c:v>
                      </c:pt>
                      <c:pt idx="1042">
                        <c:v>1.2</c:v>
                      </c:pt>
                      <c:pt idx="1043">
                        <c:v>1.1000000000000001</c:v>
                      </c:pt>
                      <c:pt idx="1044">
                        <c:v>1.1000000000000001</c:v>
                      </c:pt>
                      <c:pt idx="1045">
                        <c:v>1</c:v>
                      </c:pt>
                      <c:pt idx="1046">
                        <c:v>1</c:v>
                      </c:pt>
                      <c:pt idx="1047">
                        <c:v>1</c:v>
                      </c:pt>
                      <c:pt idx="1048">
                        <c:v>1.2</c:v>
                      </c:pt>
                      <c:pt idx="1049">
                        <c:v>0.9</c:v>
                      </c:pt>
                      <c:pt idx="1050">
                        <c:v>1.1000000000000001</c:v>
                      </c:pt>
                      <c:pt idx="1051">
                        <c:v>1</c:v>
                      </c:pt>
                      <c:pt idx="1052">
                        <c:v>1.1000000000000001</c:v>
                      </c:pt>
                      <c:pt idx="1053">
                        <c:v>1.1000000000000001</c:v>
                      </c:pt>
                      <c:pt idx="1054">
                        <c:v>1</c:v>
                      </c:pt>
                      <c:pt idx="1055">
                        <c:v>1.1000000000000001</c:v>
                      </c:pt>
                      <c:pt idx="1056">
                        <c:v>1.3</c:v>
                      </c:pt>
                      <c:pt idx="1057">
                        <c:v>1</c:v>
                      </c:pt>
                      <c:pt idx="1058">
                        <c:v>1</c:v>
                      </c:pt>
                      <c:pt idx="1059">
                        <c:v>1</c:v>
                      </c:pt>
                      <c:pt idx="1060">
                        <c:v>1.1000000000000001</c:v>
                      </c:pt>
                      <c:pt idx="1061">
                        <c:v>1</c:v>
                      </c:pt>
                      <c:pt idx="1062">
                        <c:v>1</c:v>
                      </c:pt>
                      <c:pt idx="1063">
                        <c:v>1.1000000000000001</c:v>
                      </c:pt>
                      <c:pt idx="1064">
                        <c:v>0.9</c:v>
                      </c:pt>
                      <c:pt idx="1065">
                        <c:v>1</c:v>
                      </c:pt>
                      <c:pt idx="1066">
                        <c:v>1</c:v>
                      </c:pt>
                      <c:pt idx="1067">
                        <c:v>1</c:v>
                      </c:pt>
                      <c:pt idx="1068">
                        <c:v>1.1000000000000001</c:v>
                      </c:pt>
                      <c:pt idx="1069">
                        <c:v>1.1000000000000001</c:v>
                      </c:pt>
                      <c:pt idx="1070">
                        <c:v>1.1000000000000001</c:v>
                      </c:pt>
                      <c:pt idx="1071">
                        <c:v>1.1000000000000001</c:v>
                      </c:pt>
                      <c:pt idx="1072">
                        <c:v>1</c:v>
                      </c:pt>
                      <c:pt idx="1073">
                        <c:v>0.9</c:v>
                      </c:pt>
                      <c:pt idx="1074">
                        <c:v>1.1000000000000001</c:v>
                      </c:pt>
                      <c:pt idx="1075">
                        <c:v>0.9</c:v>
                      </c:pt>
                      <c:pt idx="1076">
                        <c:v>0.9</c:v>
                      </c:pt>
                      <c:pt idx="1077">
                        <c:v>1.1000000000000001</c:v>
                      </c:pt>
                      <c:pt idx="1078">
                        <c:v>1</c:v>
                      </c:pt>
                      <c:pt idx="1079">
                        <c:v>1</c:v>
                      </c:pt>
                      <c:pt idx="1080">
                        <c:v>0.9</c:v>
                      </c:pt>
                      <c:pt idx="1081">
                        <c:v>1.1000000000000001</c:v>
                      </c:pt>
                      <c:pt idx="1082">
                        <c:v>0.9</c:v>
                      </c:pt>
                      <c:pt idx="1083">
                        <c:v>1.1000000000000001</c:v>
                      </c:pt>
                      <c:pt idx="1084">
                        <c:v>1</c:v>
                      </c:pt>
                      <c:pt idx="1085">
                        <c:v>1.1000000000000001</c:v>
                      </c:pt>
                      <c:pt idx="1086">
                        <c:v>1</c:v>
                      </c:pt>
                      <c:pt idx="1087">
                        <c:v>1</c:v>
                      </c:pt>
                      <c:pt idx="1088">
                        <c:v>0.9</c:v>
                      </c:pt>
                      <c:pt idx="1089">
                        <c:v>0.9</c:v>
                      </c:pt>
                      <c:pt idx="1090">
                        <c:v>0.9</c:v>
                      </c:pt>
                      <c:pt idx="1091">
                        <c:v>1</c:v>
                      </c:pt>
                      <c:pt idx="1092">
                        <c:v>1</c:v>
                      </c:pt>
                      <c:pt idx="1093">
                        <c:v>1.1000000000000001</c:v>
                      </c:pt>
                      <c:pt idx="1094">
                        <c:v>1.1000000000000001</c:v>
                      </c:pt>
                      <c:pt idx="1095">
                        <c:v>1</c:v>
                      </c:pt>
                      <c:pt idx="1096">
                        <c:v>1.1000000000000001</c:v>
                      </c:pt>
                      <c:pt idx="1097">
                        <c:v>1.1000000000000001</c:v>
                      </c:pt>
                      <c:pt idx="1098">
                        <c:v>1</c:v>
                      </c:pt>
                      <c:pt idx="1099">
                        <c:v>0.9</c:v>
                      </c:pt>
                      <c:pt idx="1100">
                        <c:v>1</c:v>
                      </c:pt>
                      <c:pt idx="1101">
                        <c:v>0.9</c:v>
                      </c:pt>
                      <c:pt idx="1102">
                        <c:v>1.1000000000000001</c:v>
                      </c:pt>
                      <c:pt idx="1103">
                        <c:v>1</c:v>
                      </c:pt>
                      <c:pt idx="1104">
                        <c:v>1</c:v>
                      </c:pt>
                      <c:pt idx="1105">
                        <c:v>1.1000000000000001</c:v>
                      </c:pt>
                      <c:pt idx="1106">
                        <c:v>0.9</c:v>
                      </c:pt>
                      <c:pt idx="1107">
                        <c:v>1</c:v>
                      </c:pt>
                      <c:pt idx="1108">
                        <c:v>0.8</c:v>
                      </c:pt>
                      <c:pt idx="1109">
                        <c:v>1</c:v>
                      </c:pt>
                      <c:pt idx="1110">
                        <c:v>1</c:v>
                      </c:pt>
                      <c:pt idx="1111">
                        <c:v>1</c:v>
                      </c:pt>
                      <c:pt idx="1112">
                        <c:v>0.9</c:v>
                      </c:pt>
                      <c:pt idx="1113">
                        <c:v>1.1000000000000001</c:v>
                      </c:pt>
                      <c:pt idx="1114">
                        <c:v>1</c:v>
                      </c:pt>
                      <c:pt idx="1115">
                        <c:v>1</c:v>
                      </c:pt>
                      <c:pt idx="1116">
                        <c:v>1</c:v>
                      </c:pt>
                      <c:pt idx="1117">
                        <c:v>1.1000000000000001</c:v>
                      </c:pt>
                      <c:pt idx="1118">
                        <c:v>0.9</c:v>
                      </c:pt>
                      <c:pt idx="1119">
                        <c:v>1.1000000000000001</c:v>
                      </c:pt>
                      <c:pt idx="1120">
                        <c:v>1.1000000000000001</c:v>
                      </c:pt>
                      <c:pt idx="1121">
                        <c:v>1</c:v>
                      </c:pt>
                      <c:pt idx="1122">
                        <c:v>1</c:v>
                      </c:pt>
                      <c:pt idx="1123">
                        <c:v>0.9</c:v>
                      </c:pt>
                      <c:pt idx="1124">
                        <c:v>0.9</c:v>
                      </c:pt>
                      <c:pt idx="1125">
                        <c:v>1.1000000000000001</c:v>
                      </c:pt>
                      <c:pt idx="1126">
                        <c:v>1</c:v>
                      </c:pt>
                      <c:pt idx="1127">
                        <c:v>1.2</c:v>
                      </c:pt>
                      <c:pt idx="1128">
                        <c:v>0.9</c:v>
                      </c:pt>
                      <c:pt idx="1129">
                        <c:v>0.8</c:v>
                      </c:pt>
                      <c:pt idx="1130">
                        <c:v>0.9</c:v>
                      </c:pt>
                      <c:pt idx="1131">
                        <c:v>0.9</c:v>
                      </c:pt>
                      <c:pt idx="1132">
                        <c:v>1</c:v>
                      </c:pt>
                      <c:pt idx="1133">
                        <c:v>0.9</c:v>
                      </c:pt>
                      <c:pt idx="1134">
                        <c:v>1.1000000000000001</c:v>
                      </c:pt>
                      <c:pt idx="1135">
                        <c:v>0.8</c:v>
                      </c:pt>
                      <c:pt idx="1136">
                        <c:v>1.1000000000000001</c:v>
                      </c:pt>
                      <c:pt idx="1137">
                        <c:v>1</c:v>
                      </c:pt>
                      <c:pt idx="1138">
                        <c:v>1</c:v>
                      </c:pt>
                      <c:pt idx="1139">
                        <c:v>1.1000000000000001</c:v>
                      </c:pt>
                      <c:pt idx="1140">
                        <c:v>1</c:v>
                      </c:pt>
                      <c:pt idx="1141">
                        <c:v>1</c:v>
                      </c:pt>
                      <c:pt idx="1142">
                        <c:v>0.9</c:v>
                      </c:pt>
                      <c:pt idx="1143">
                        <c:v>1</c:v>
                      </c:pt>
                      <c:pt idx="1144">
                        <c:v>1</c:v>
                      </c:pt>
                      <c:pt idx="1145">
                        <c:v>1</c:v>
                      </c:pt>
                      <c:pt idx="1146">
                        <c:v>1</c:v>
                      </c:pt>
                      <c:pt idx="1147">
                        <c:v>1</c:v>
                      </c:pt>
                      <c:pt idx="1148">
                        <c:v>1</c:v>
                      </c:pt>
                      <c:pt idx="1149">
                        <c:v>0.9</c:v>
                      </c:pt>
                      <c:pt idx="1150">
                        <c:v>0.9</c:v>
                      </c:pt>
                      <c:pt idx="1151">
                        <c:v>1</c:v>
                      </c:pt>
                      <c:pt idx="1152">
                        <c:v>0.9</c:v>
                      </c:pt>
                      <c:pt idx="1153">
                        <c:v>1</c:v>
                      </c:pt>
                      <c:pt idx="1154">
                        <c:v>0.8</c:v>
                      </c:pt>
                      <c:pt idx="1155">
                        <c:v>0.9</c:v>
                      </c:pt>
                      <c:pt idx="1156">
                        <c:v>1.1000000000000001</c:v>
                      </c:pt>
                      <c:pt idx="1157">
                        <c:v>1</c:v>
                      </c:pt>
                      <c:pt idx="1158">
                        <c:v>1</c:v>
                      </c:pt>
                      <c:pt idx="1159">
                        <c:v>0.8</c:v>
                      </c:pt>
                      <c:pt idx="1160">
                        <c:v>1.1000000000000001</c:v>
                      </c:pt>
                      <c:pt idx="1161">
                        <c:v>1</c:v>
                      </c:pt>
                      <c:pt idx="1162">
                        <c:v>1</c:v>
                      </c:pt>
                      <c:pt idx="1163">
                        <c:v>1.1000000000000001</c:v>
                      </c:pt>
                      <c:pt idx="1164">
                        <c:v>0.9</c:v>
                      </c:pt>
                      <c:pt idx="1165">
                        <c:v>0.9</c:v>
                      </c:pt>
                      <c:pt idx="1166">
                        <c:v>0.9</c:v>
                      </c:pt>
                      <c:pt idx="1167">
                        <c:v>1.1000000000000001</c:v>
                      </c:pt>
                      <c:pt idx="1168">
                        <c:v>0.9</c:v>
                      </c:pt>
                      <c:pt idx="1169">
                        <c:v>1</c:v>
                      </c:pt>
                      <c:pt idx="1170">
                        <c:v>1</c:v>
                      </c:pt>
                      <c:pt idx="1171">
                        <c:v>1</c:v>
                      </c:pt>
                      <c:pt idx="1172">
                        <c:v>1.2</c:v>
                      </c:pt>
                      <c:pt idx="1173">
                        <c:v>0.8</c:v>
                      </c:pt>
                      <c:pt idx="1174">
                        <c:v>1</c:v>
                      </c:pt>
                      <c:pt idx="1175">
                        <c:v>0.8</c:v>
                      </c:pt>
                      <c:pt idx="1176">
                        <c:v>1</c:v>
                      </c:pt>
                      <c:pt idx="1177">
                        <c:v>1</c:v>
                      </c:pt>
                      <c:pt idx="1178">
                        <c:v>0.9</c:v>
                      </c:pt>
                      <c:pt idx="1179">
                        <c:v>0.8</c:v>
                      </c:pt>
                      <c:pt idx="1180">
                        <c:v>0.8</c:v>
                      </c:pt>
                      <c:pt idx="1181">
                        <c:v>0.7</c:v>
                      </c:pt>
                      <c:pt idx="1182">
                        <c:v>1.2</c:v>
                      </c:pt>
                      <c:pt idx="1183">
                        <c:v>1</c:v>
                      </c:pt>
                      <c:pt idx="1184">
                        <c:v>1</c:v>
                      </c:pt>
                      <c:pt idx="1185">
                        <c:v>0.9</c:v>
                      </c:pt>
                      <c:pt idx="1186">
                        <c:v>0.9</c:v>
                      </c:pt>
                      <c:pt idx="1187">
                        <c:v>0.9</c:v>
                      </c:pt>
                      <c:pt idx="1188">
                        <c:v>0.9</c:v>
                      </c:pt>
                      <c:pt idx="1189">
                        <c:v>1</c:v>
                      </c:pt>
                      <c:pt idx="1190">
                        <c:v>0.9</c:v>
                      </c:pt>
                      <c:pt idx="1191">
                        <c:v>0.9</c:v>
                      </c:pt>
                      <c:pt idx="1192">
                        <c:v>0.9</c:v>
                      </c:pt>
                      <c:pt idx="1193">
                        <c:v>0.9</c:v>
                      </c:pt>
                      <c:pt idx="1194">
                        <c:v>0.9</c:v>
                      </c:pt>
                      <c:pt idx="1195">
                        <c:v>1</c:v>
                      </c:pt>
                      <c:pt idx="1196">
                        <c:v>0.9</c:v>
                      </c:pt>
                      <c:pt idx="1197">
                        <c:v>1</c:v>
                      </c:pt>
                      <c:pt idx="1198">
                        <c:v>0.9</c:v>
                      </c:pt>
                      <c:pt idx="1199">
                        <c:v>0.8</c:v>
                      </c:pt>
                      <c:pt idx="1200">
                        <c:v>0.8</c:v>
                      </c:pt>
                      <c:pt idx="1201">
                        <c:v>1</c:v>
                      </c:pt>
                      <c:pt idx="1202">
                        <c:v>0.9</c:v>
                      </c:pt>
                      <c:pt idx="1203">
                        <c:v>0.9</c:v>
                      </c:pt>
                      <c:pt idx="1204">
                        <c:v>1</c:v>
                      </c:pt>
                      <c:pt idx="1205">
                        <c:v>1</c:v>
                      </c:pt>
                      <c:pt idx="1206">
                        <c:v>1</c:v>
                      </c:pt>
                      <c:pt idx="1207">
                        <c:v>0.8</c:v>
                      </c:pt>
                      <c:pt idx="1208">
                        <c:v>0.8</c:v>
                      </c:pt>
                      <c:pt idx="1209">
                        <c:v>0.8</c:v>
                      </c:pt>
                      <c:pt idx="1210">
                        <c:v>0.8</c:v>
                      </c:pt>
                      <c:pt idx="1211">
                        <c:v>0.9</c:v>
                      </c:pt>
                      <c:pt idx="1212">
                        <c:v>0.9</c:v>
                      </c:pt>
                      <c:pt idx="1213">
                        <c:v>0.9</c:v>
                      </c:pt>
                      <c:pt idx="1214">
                        <c:v>0.8</c:v>
                      </c:pt>
                      <c:pt idx="1215">
                        <c:v>0.9</c:v>
                      </c:pt>
                      <c:pt idx="1216">
                        <c:v>1.1000000000000001</c:v>
                      </c:pt>
                      <c:pt idx="1217">
                        <c:v>0.9</c:v>
                      </c:pt>
                      <c:pt idx="1218">
                        <c:v>0.9</c:v>
                      </c:pt>
                      <c:pt idx="1219">
                        <c:v>0.9</c:v>
                      </c:pt>
                      <c:pt idx="1220">
                        <c:v>0.9</c:v>
                      </c:pt>
                      <c:pt idx="1221">
                        <c:v>0.9</c:v>
                      </c:pt>
                      <c:pt idx="1222">
                        <c:v>0.9</c:v>
                      </c:pt>
                      <c:pt idx="1223">
                        <c:v>1</c:v>
                      </c:pt>
                      <c:pt idx="1224">
                        <c:v>0.8</c:v>
                      </c:pt>
                      <c:pt idx="1225">
                        <c:v>1</c:v>
                      </c:pt>
                      <c:pt idx="1226">
                        <c:v>0.9</c:v>
                      </c:pt>
                      <c:pt idx="1227">
                        <c:v>0.8</c:v>
                      </c:pt>
                      <c:pt idx="1228">
                        <c:v>0.9</c:v>
                      </c:pt>
                      <c:pt idx="1229">
                        <c:v>0.9</c:v>
                      </c:pt>
                      <c:pt idx="1230">
                        <c:v>0.9</c:v>
                      </c:pt>
                      <c:pt idx="1231">
                        <c:v>0.9</c:v>
                      </c:pt>
                      <c:pt idx="1232">
                        <c:v>0.9</c:v>
                      </c:pt>
                      <c:pt idx="1233">
                        <c:v>0.9</c:v>
                      </c:pt>
                      <c:pt idx="1234">
                        <c:v>0.9</c:v>
                      </c:pt>
                      <c:pt idx="1235">
                        <c:v>0.9</c:v>
                      </c:pt>
                      <c:pt idx="1236">
                        <c:v>0.9</c:v>
                      </c:pt>
                      <c:pt idx="1237">
                        <c:v>0.9</c:v>
                      </c:pt>
                      <c:pt idx="1238">
                        <c:v>0.9</c:v>
                      </c:pt>
                      <c:pt idx="1239">
                        <c:v>0.9</c:v>
                      </c:pt>
                      <c:pt idx="1240">
                        <c:v>1</c:v>
                      </c:pt>
                      <c:pt idx="1241">
                        <c:v>1</c:v>
                      </c:pt>
                      <c:pt idx="1242">
                        <c:v>0.9</c:v>
                      </c:pt>
                      <c:pt idx="1243">
                        <c:v>0.8</c:v>
                      </c:pt>
                      <c:pt idx="1244">
                        <c:v>0.9</c:v>
                      </c:pt>
                      <c:pt idx="1245">
                        <c:v>1</c:v>
                      </c:pt>
                      <c:pt idx="1246">
                        <c:v>0.9</c:v>
                      </c:pt>
                      <c:pt idx="1247">
                        <c:v>1</c:v>
                      </c:pt>
                      <c:pt idx="1248">
                        <c:v>0.9</c:v>
                      </c:pt>
                      <c:pt idx="1249">
                        <c:v>0.8</c:v>
                      </c:pt>
                      <c:pt idx="1250">
                        <c:v>0.9</c:v>
                      </c:pt>
                      <c:pt idx="1251">
                        <c:v>0.8</c:v>
                      </c:pt>
                      <c:pt idx="1252">
                        <c:v>0.9</c:v>
                      </c:pt>
                      <c:pt idx="1253">
                        <c:v>1</c:v>
                      </c:pt>
                      <c:pt idx="1254">
                        <c:v>0.8</c:v>
                      </c:pt>
                      <c:pt idx="1255">
                        <c:v>0.8</c:v>
                      </c:pt>
                      <c:pt idx="1256">
                        <c:v>0.9</c:v>
                      </c:pt>
                      <c:pt idx="1257">
                        <c:v>0.9</c:v>
                      </c:pt>
                      <c:pt idx="1258">
                        <c:v>0.9</c:v>
                      </c:pt>
                      <c:pt idx="1259">
                        <c:v>0.9</c:v>
                      </c:pt>
                      <c:pt idx="1260">
                        <c:v>0.8</c:v>
                      </c:pt>
                      <c:pt idx="1261">
                        <c:v>1</c:v>
                      </c:pt>
                      <c:pt idx="1262">
                        <c:v>1</c:v>
                      </c:pt>
                      <c:pt idx="1263">
                        <c:v>0.8</c:v>
                      </c:pt>
                      <c:pt idx="1264">
                        <c:v>0.9</c:v>
                      </c:pt>
                      <c:pt idx="1265">
                        <c:v>1.1000000000000001</c:v>
                      </c:pt>
                      <c:pt idx="1266">
                        <c:v>0.9</c:v>
                      </c:pt>
                      <c:pt idx="1267">
                        <c:v>0.8</c:v>
                      </c:pt>
                      <c:pt idx="1268">
                        <c:v>0.9</c:v>
                      </c:pt>
                      <c:pt idx="1269">
                        <c:v>0.9</c:v>
                      </c:pt>
                      <c:pt idx="1270">
                        <c:v>0.9</c:v>
                      </c:pt>
                      <c:pt idx="1271">
                        <c:v>0.7</c:v>
                      </c:pt>
                      <c:pt idx="1272">
                        <c:v>0.8</c:v>
                      </c:pt>
                      <c:pt idx="1273">
                        <c:v>0.8</c:v>
                      </c:pt>
                      <c:pt idx="1274">
                        <c:v>1</c:v>
                      </c:pt>
                      <c:pt idx="1275">
                        <c:v>0.8</c:v>
                      </c:pt>
                      <c:pt idx="1276">
                        <c:v>0.6</c:v>
                      </c:pt>
                      <c:pt idx="1277">
                        <c:v>0.8</c:v>
                      </c:pt>
                      <c:pt idx="1278">
                        <c:v>0.8</c:v>
                      </c:pt>
                      <c:pt idx="1279">
                        <c:v>0.9</c:v>
                      </c:pt>
                      <c:pt idx="1280">
                        <c:v>0.8</c:v>
                      </c:pt>
                      <c:pt idx="1281">
                        <c:v>0.9</c:v>
                      </c:pt>
                      <c:pt idx="1282">
                        <c:v>0.8</c:v>
                      </c:pt>
                      <c:pt idx="1283">
                        <c:v>1</c:v>
                      </c:pt>
                      <c:pt idx="1284">
                        <c:v>0.9</c:v>
                      </c:pt>
                      <c:pt idx="1285">
                        <c:v>0.9</c:v>
                      </c:pt>
                      <c:pt idx="1286">
                        <c:v>1</c:v>
                      </c:pt>
                      <c:pt idx="1287">
                        <c:v>0.8</c:v>
                      </c:pt>
                      <c:pt idx="1288">
                        <c:v>0.8</c:v>
                      </c:pt>
                      <c:pt idx="1289">
                        <c:v>0.8</c:v>
                      </c:pt>
                      <c:pt idx="1290">
                        <c:v>0.7</c:v>
                      </c:pt>
                      <c:pt idx="1291">
                        <c:v>0.9</c:v>
                      </c:pt>
                      <c:pt idx="1292">
                        <c:v>1</c:v>
                      </c:pt>
                      <c:pt idx="1293">
                        <c:v>0.9</c:v>
                      </c:pt>
                      <c:pt idx="1294">
                        <c:v>1</c:v>
                      </c:pt>
                      <c:pt idx="1295">
                        <c:v>0.9</c:v>
                      </c:pt>
                      <c:pt idx="1296">
                        <c:v>1</c:v>
                      </c:pt>
                      <c:pt idx="1297">
                        <c:v>1</c:v>
                      </c:pt>
                      <c:pt idx="1298">
                        <c:v>0.8</c:v>
                      </c:pt>
                      <c:pt idx="1299">
                        <c:v>0.7</c:v>
                      </c:pt>
                      <c:pt idx="1300">
                        <c:v>0.8</c:v>
                      </c:pt>
                      <c:pt idx="1301">
                        <c:v>1</c:v>
                      </c:pt>
                      <c:pt idx="1302">
                        <c:v>0.8</c:v>
                      </c:pt>
                      <c:pt idx="1303">
                        <c:v>0.9</c:v>
                      </c:pt>
                      <c:pt idx="1304">
                        <c:v>0.7</c:v>
                      </c:pt>
                      <c:pt idx="1305">
                        <c:v>0.9</c:v>
                      </c:pt>
                      <c:pt idx="1306">
                        <c:v>0.8</c:v>
                      </c:pt>
                      <c:pt idx="1307">
                        <c:v>0.9</c:v>
                      </c:pt>
                      <c:pt idx="1308">
                        <c:v>0.9</c:v>
                      </c:pt>
                      <c:pt idx="1309">
                        <c:v>0.9</c:v>
                      </c:pt>
                      <c:pt idx="1310">
                        <c:v>0.9</c:v>
                      </c:pt>
                      <c:pt idx="1311">
                        <c:v>1</c:v>
                      </c:pt>
                      <c:pt idx="1312">
                        <c:v>1</c:v>
                      </c:pt>
                      <c:pt idx="1313">
                        <c:v>0.9</c:v>
                      </c:pt>
                      <c:pt idx="1314">
                        <c:v>0.8</c:v>
                      </c:pt>
                      <c:pt idx="1315">
                        <c:v>0.9</c:v>
                      </c:pt>
                      <c:pt idx="1316">
                        <c:v>0.8</c:v>
                      </c:pt>
                      <c:pt idx="1317">
                        <c:v>0.8</c:v>
                      </c:pt>
                      <c:pt idx="1318">
                        <c:v>0.8</c:v>
                      </c:pt>
                      <c:pt idx="1319">
                        <c:v>0.9</c:v>
                      </c:pt>
                      <c:pt idx="1320">
                        <c:v>1</c:v>
                      </c:pt>
                      <c:pt idx="1321">
                        <c:v>1</c:v>
                      </c:pt>
                      <c:pt idx="1322">
                        <c:v>0.9</c:v>
                      </c:pt>
                      <c:pt idx="1323">
                        <c:v>0.9</c:v>
                      </c:pt>
                      <c:pt idx="1324">
                        <c:v>0.9</c:v>
                      </c:pt>
                      <c:pt idx="1325">
                        <c:v>0.9</c:v>
                      </c:pt>
                      <c:pt idx="1326">
                        <c:v>1</c:v>
                      </c:pt>
                      <c:pt idx="1327">
                        <c:v>0.9</c:v>
                      </c:pt>
                      <c:pt idx="1328">
                        <c:v>0.8</c:v>
                      </c:pt>
                      <c:pt idx="1329">
                        <c:v>0.9</c:v>
                      </c:pt>
                      <c:pt idx="1330">
                        <c:v>0.9</c:v>
                      </c:pt>
                      <c:pt idx="1331">
                        <c:v>0.9</c:v>
                      </c:pt>
                      <c:pt idx="1332">
                        <c:v>0.8</c:v>
                      </c:pt>
                      <c:pt idx="1333">
                        <c:v>0.9</c:v>
                      </c:pt>
                      <c:pt idx="1334">
                        <c:v>0.8</c:v>
                      </c:pt>
                      <c:pt idx="1335">
                        <c:v>0.8</c:v>
                      </c:pt>
                      <c:pt idx="1336">
                        <c:v>0.9</c:v>
                      </c:pt>
                      <c:pt idx="1337">
                        <c:v>1</c:v>
                      </c:pt>
                      <c:pt idx="1338">
                        <c:v>1.1000000000000001</c:v>
                      </c:pt>
                      <c:pt idx="1339">
                        <c:v>0.9</c:v>
                      </c:pt>
                      <c:pt idx="1340">
                        <c:v>0.9</c:v>
                      </c:pt>
                      <c:pt idx="1341">
                        <c:v>0.9</c:v>
                      </c:pt>
                      <c:pt idx="1342">
                        <c:v>0.9</c:v>
                      </c:pt>
                      <c:pt idx="1343">
                        <c:v>1</c:v>
                      </c:pt>
                      <c:pt idx="1344">
                        <c:v>0.8</c:v>
                      </c:pt>
                      <c:pt idx="1345">
                        <c:v>0.8</c:v>
                      </c:pt>
                      <c:pt idx="1346">
                        <c:v>0.9</c:v>
                      </c:pt>
                      <c:pt idx="1347">
                        <c:v>0.8</c:v>
                      </c:pt>
                      <c:pt idx="1348">
                        <c:v>0.9</c:v>
                      </c:pt>
                      <c:pt idx="1349">
                        <c:v>0.8</c:v>
                      </c:pt>
                      <c:pt idx="1350">
                        <c:v>0.9</c:v>
                      </c:pt>
                      <c:pt idx="1351">
                        <c:v>0.9</c:v>
                      </c:pt>
                      <c:pt idx="1352">
                        <c:v>0.9</c:v>
                      </c:pt>
                      <c:pt idx="1353">
                        <c:v>0.7</c:v>
                      </c:pt>
                      <c:pt idx="1354">
                        <c:v>0.9</c:v>
                      </c:pt>
                      <c:pt idx="1355">
                        <c:v>1</c:v>
                      </c:pt>
                      <c:pt idx="1356">
                        <c:v>0.9</c:v>
                      </c:pt>
                      <c:pt idx="1357">
                        <c:v>0.8</c:v>
                      </c:pt>
                      <c:pt idx="1358">
                        <c:v>0.8</c:v>
                      </c:pt>
                      <c:pt idx="1359">
                        <c:v>0.9</c:v>
                      </c:pt>
                      <c:pt idx="1360">
                        <c:v>0.9</c:v>
                      </c:pt>
                      <c:pt idx="1361">
                        <c:v>0.9</c:v>
                      </c:pt>
                      <c:pt idx="1362">
                        <c:v>0.9</c:v>
                      </c:pt>
                      <c:pt idx="1363">
                        <c:v>1.1000000000000001</c:v>
                      </c:pt>
                      <c:pt idx="1364">
                        <c:v>0.9</c:v>
                      </c:pt>
                      <c:pt idx="1365">
                        <c:v>0.9</c:v>
                      </c:pt>
                      <c:pt idx="1366">
                        <c:v>0.9</c:v>
                      </c:pt>
                      <c:pt idx="1367">
                        <c:v>0.9</c:v>
                      </c:pt>
                      <c:pt idx="1368">
                        <c:v>0.8</c:v>
                      </c:pt>
                      <c:pt idx="1369">
                        <c:v>0.9</c:v>
                      </c:pt>
                      <c:pt idx="1370">
                        <c:v>0.8</c:v>
                      </c:pt>
                      <c:pt idx="1371">
                        <c:v>0.9</c:v>
                      </c:pt>
                      <c:pt idx="1372">
                        <c:v>0.8</c:v>
                      </c:pt>
                      <c:pt idx="1373">
                        <c:v>0.9</c:v>
                      </c:pt>
                      <c:pt idx="1374">
                        <c:v>0.9</c:v>
                      </c:pt>
                      <c:pt idx="1375">
                        <c:v>0.8</c:v>
                      </c:pt>
                      <c:pt idx="1376">
                        <c:v>0.8</c:v>
                      </c:pt>
                      <c:pt idx="1377">
                        <c:v>0.8</c:v>
                      </c:pt>
                      <c:pt idx="1378">
                        <c:v>0.7</c:v>
                      </c:pt>
                      <c:pt idx="1379">
                        <c:v>0.8</c:v>
                      </c:pt>
                      <c:pt idx="1380">
                        <c:v>0.9</c:v>
                      </c:pt>
                      <c:pt idx="1381">
                        <c:v>0.8</c:v>
                      </c:pt>
                      <c:pt idx="1382">
                        <c:v>1</c:v>
                      </c:pt>
                      <c:pt idx="1383">
                        <c:v>0.7</c:v>
                      </c:pt>
                      <c:pt idx="1384">
                        <c:v>0.9</c:v>
                      </c:pt>
                      <c:pt idx="1385">
                        <c:v>0.9</c:v>
                      </c:pt>
                      <c:pt idx="1386">
                        <c:v>0.7</c:v>
                      </c:pt>
                      <c:pt idx="1387">
                        <c:v>0.9</c:v>
                      </c:pt>
                      <c:pt idx="1388">
                        <c:v>0.9</c:v>
                      </c:pt>
                      <c:pt idx="1389">
                        <c:v>1</c:v>
                      </c:pt>
                      <c:pt idx="1390">
                        <c:v>0.8</c:v>
                      </c:pt>
                      <c:pt idx="1391">
                        <c:v>0.9</c:v>
                      </c:pt>
                      <c:pt idx="1392">
                        <c:v>0.9</c:v>
                      </c:pt>
                      <c:pt idx="1393">
                        <c:v>0.8</c:v>
                      </c:pt>
                      <c:pt idx="1394">
                        <c:v>0.9</c:v>
                      </c:pt>
                      <c:pt idx="1395">
                        <c:v>0.8</c:v>
                      </c:pt>
                      <c:pt idx="1396">
                        <c:v>0.8</c:v>
                      </c:pt>
                      <c:pt idx="1397">
                        <c:v>0.9</c:v>
                      </c:pt>
                      <c:pt idx="1398">
                        <c:v>1</c:v>
                      </c:pt>
                      <c:pt idx="1399">
                        <c:v>0.9</c:v>
                      </c:pt>
                      <c:pt idx="1400">
                        <c:v>0.8</c:v>
                      </c:pt>
                      <c:pt idx="1401">
                        <c:v>0.8</c:v>
                      </c:pt>
                      <c:pt idx="1402">
                        <c:v>0.9</c:v>
                      </c:pt>
                      <c:pt idx="1403">
                        <c:v>0.9</c:v>
                      </c:pt>
                      <c:pt idx="1404">
                        <c:v>0.9</c:v>
                      </c:pt>
                      <c:pt idx="1405">
                        <c:v>0.8</c:v>
                      </c:pt>
                      <c:pt idx="1406">
                        <c:v>0.8</c:v>
                      </c:pt>
                      <c:pt idx="1407">
                        <c:v>1.1000000000000001</c:v>
                      </c:pt>
                      <c:pt idx="1408">
                        <c:v>0.7</c:v>
                      </c:pt>
                      <c:pt idx="1409">
                        <c:v>0.9</c:v>
                      </c:pt>
                      <c:pt idx="1410">
                        <c:v>0.9</c:v>
                      </c:pt>
                      <c:pt idx="1411">
                        <c:v>0.9</c:v>
                      </c:pt>
                      <c:pt idx="1412">
                        <c:v>1</c:v>
                      </c:pt>
                      <c:pt idx="1413">
                        <c:v>1</c:v>
                      </c:pt>
                      <c:pt idx="1414">
                        <c:v>0.9</c:v>
                      </c:pt>
                      <c:pt idx="1415">
                        <c:v>0.8</c:v>
                      </c:pt>
                      <c:pt idx="1416">
                        <c:v>0.8</c:v>
                      </c:pt>
                      <c:pt idx="1417">
                        <c:v>0.9</c:v>
                      </c:pt>
                      <c:pt idx="1418">
                        <c:v>0.9</c:v>
                      </c:pt>
                      <c:pt idx="1419">
                        <c:v>0.9</c:v>
                      </c:pt>
                      <c:pt idx="1420">
                        <c:v>0.9</c:v>
                      </c:pt>
                      <c:pt idx="1421">
                        <c:v>0.8</c:v>
                      </c:pt>
                      <c:pt idx="1422">
                        <c:v>0.9</c:v>
                      </c:pt>
                      <c:pt idx="1423">
                        <c:v>0.8</c:v>
                      </c:pt>
                      <c:pt idx="1424">
                        <c:v>0.9</c:v>
                      </c:pt>
                      <c:pt idx="1425">
                        <c:v>1</c:v>
                      </c:pt>
                      <c:pt idx="1426">
                        <c:v>0.9</c:v>
                      </c:pt>
                      <c:pt idx="1427">
                        <c:v>0.9</c:v>
                      </c:pt>
                      <c:pt idx="1428">
                        <c:v>0.9</c:v>
                      </c:pt>
                      <c:pt idx="1429">
                        <c:v>0.8</c:v>
                      </c:pt>
                      <c:pt idx="1430">
                        <c:v>0.9</c:v>
                      </c:pt>
                      <c:pt idx="1431">
                        <c:v>0.8</c:v>
                      </c:pt>
                      <c:pt idx="1432">
                        <c:v>0.9</c:v>
                      </c:pt>
                      <c:pt idx="1433">
                        <c:v>0.9</c:v>
                      </c:pt>
                      <c:pt idx="1434">
                        <c:v>0.8</c:v>
                      </c:pt>
                      <c:pt idx="1435">
                        <c:v>0.9</c:v>
                      </c:pt>
                      <c:pt idx="1436">
                        <c:v>0.8</c:v>
                      </c:pt>
                      <c:pt idx="1437">
                        <c:v>0.8</c:v>
                      </c:pt>
                      <c:pt idx="1438">
                        <c:v>0.8</c:v>
                      </c:pt>
                      <c:pt idx="1439">
                        <c:v>0.7</c:v>
                      </c:pt>
                      <c:pt idx="1440">
                        <c:v>0.9</c:v>
                      </c:pt>
                      <c:pt idx="1441">
                        <c:v>0.9</c:v>
                      </c:pt>
                      <c:pt idx="1442">
                        <c:v>0.9</c:v>
                      </c:pt>
                      <c:pt idx="1443">
                        <c:v>0.8</c:v>
                      </c:pt>
                      <c:pt idx="1444">
                        <c:v>0.8</c:v>
                      </c:pt>
                      <c:pt idx="1445">
                        <c:v>1</c:v>
                      </c:pt>
                      <c:pt idx="1446">
                        <c:v>0.8</c:v>
                      </c:pt>
                      <c:pt idx="1447">
                        <c:v>0.9</c:v>
                      </c:pt>
                      <c:pt idx="1448">
                        <c:v>0.9</c:v>
                      </c:pt>
                      <c:pt idx="1449">
                        <c:v>0.8</c:v>
                      </c:pt>
                      <c:pt idx="1450">
                        <c:v>0.8</c:v>
                      </c:pt>
                      <c:pt idx="1451">
                        <c:v>1</c:v>
                      </c:pt>
                      <c:pt idx="1452">
                        <c:v>0.7</c:v>
                      </c:pt>
                      <c:pt idx="1453">
                        <c:v>0.7</c:v>
                      </c:pt>
                      <c:pt idx="1454">
                        <c:v>0.9</c:v>
                      </c:pt>
                      <c:pt idx="1455">
                        <c:v>1</c:v>
                      </c:pt>
                      <c:pt idx="1456">
                        <c:v>0.8</c:v>
                      </c:pt>
                      <c:pt idx="1457">
                        <c:v>1</c:v>
                      </c:pt>
                      <c:pt idx="1458">
                        <c:v>0.9</c:v>
                      </c:pt>
                      <c:pt idx="1459">
                        <c:v>0.8</c:v>
                      </c:pt>
                      <c:pt idx="1460">
                        <c:v>0.8</c:v>
                      </c:pt>
                      <c:pt idx="1461">
                        <c:v>0.9</c:v>
                      </c:pt>
                      <c:pt idx="1462">
                        <c:v>1</c:v>
                      </c:pt>
                      <c:pt idx="1463">
                        <c:v>1</c:v>
                      </c:pt>
                      <c:pt idx="1464">
                        <c:v>0.9</c:v>
                      </c:pt>
                      <c:pt idx="1465">
                        <c:v>1</c:v>
                      </c:pt>
                      <c:pt idx="1466">
                        <c:v>1</c:v>
                      </c:pt>
                      <c:pt idx="1467">
                        <c:v>0.8</c:v>
                      </c:pt>
                      <c:pt idx="1468">
                        <c:v>0.9</c:v>
                      </c:pt>
                      <c:pt idx="1469">
                        <c:v>0.9</c:v>
                      </c:pt>
                      <c:pt idx="1470">
                        <c:v>0.9</c:v>
                      </c:pt>
                      <c:pt idx="1471">
                        <c:v>1</c:v>
                      </c:pt>
                      <c:pt idx="1472">
                        <c:v>0.9</c:v>
                      </c:pt>
                      <c:pt idx="1473">
                        <c:v>0.8</c:v>
                      </c:pt>
                      <c:pt idx="1474">
                        <c:v>0.7</c:v>
                      </c:pt>
                      <c:pt idx="1475">
                        <c:v>1</c:v>
                      </c:pt>
                      <c:pt idx="1476">
                        <c:v>0.8</c:v>
                      </c:pt>
                      <c:pt idx="1477">
                        <c:v>1</c:v>
                      </c:pt>
                      <c:pt idx="1478">
                        <c:v>0.9</c:v>
                      </c:pt>
                      <c:pt idx="1479">
                        <c:v>0.8</c:v>
                      </c:pt>
                      <c:pt idx="1480">
                        <c:v>0.8</c:v>
                      </c:pt>
                      <c:pt idx="1481">
                        <c:v>0.9</c:v>
                      </c:pt>
                      <c:pt idx="1482">
                        <c:v>0.9</c:v>
                      </c:pt>
                      <c:pt idx="1483">
                        <c:v>0.9</c:v>
                      </c:pt>
                      <c:pt idx="1484">
                        <c:v>0.8</c:v>
                      </c:pt>
                      <c:pt idx="1485">
                        <c:v>1</c:v>
                      </c:pt>
                      <c:pt idx="1486">
                        <c:v>0.8</c:v>
                      </c:pt>
                      <c:pt idx="1487">
                        <c:v>0.9</c:v>
                      </c:pt>
                      <c:pt idx="1488">
                        <c:v>0.9</c:v>
                      </c:pt>
                      <c:pt idx="1489">
                        <c:v>0.9</c:v>
                      </c:pt>
                      <c:pt idx="1490">
                        <c:v>0.8</c:v>
                      </c:pt>
                      <c:pt idx="1491">
                        <c:v>0.8</c:v>
                      </c:pt>
                      <c:pt idx="1492">
                        <c:v>0.8</c:v>
                      </c:pt>
                      <c:pt idx="1493">
                        <c:v>0.9</c:v>
                      </c:pt>
                      <c:pt idx="1494">
                        <c:v>0.9</c:v>
                      </c:pt>
                      <c:pt idx="1495">
                        <c:v>0.9</c:v>
                      </c:pt>
                      <c:pt idx="1496">
                        <c:v>0.9</c:v>
                      </c:pt>
                      <c:pt idx="1497">
                        <c:v>0.8</c:v>
                      </c:pt>
                      <c:pt idx="1498">
                        <c:v>0.9</c:v>
                      </c:pt>
                      <c:pt idx="1499">
                        <c:v>0.8</c:v>
                      </c:pt>
                      <c:pt idx="1500">
                        <c:v>0.9</c:v>
                      </c:pt>
                      <c:pt idx="1501">
                        <c:v>0.8</c:v>
                      </c:pt>
                      <c:pt idx="1502">
                        <c:v>1</c:v>
                      </c:pt>
                      <c:pt idx="1503">
                        <c:v>1</c:v>
                      </c:pt>
                      <c:pt idx="1504">
                        <c:v>1</c:v>
                      </c:pt>
                      <c:pt idx="1505">
                        <c:v>1</c:v>
                      </c:pt>
                      <c:pt idx="1506">
                        <c:v>0.9</c:v>
                      </c:pt>
                      <c:pt idx="1507">
                        <c:v>0.9</c:v>
                      </c:pt>
                      <c:pt idx="1508">
                        <c:v>0.9</c:v>
                      </c:pt>
                      <c:pt idx="1509">
                        <c:v>0.9</c:v>
                      </c:pt>
                      <c:pt idx="1510">
                        <c:v>0.8</c:v>
                      </c:pt>
                      <c:pt idx="1511">
                        <c:v>0.9</c:v>
                      </c:pt>
                      <c:pt idx="1512">
                        <c:v>1</c:v>
                      </c:pt>
                      <c:pt idx="1513">
                        <c:v>0.9</c:v>
                      </c:pt>
                      <c:pt idx="1514">
                        <c:v>0.9</c:v>
                      </c:pt>
                      <c:pt idx="1515">
                        <c:v>0.8</c:v>
                      </c:pt>
                      <c:pt idx="1516">
                        <c:v>0.9</c:v>
                      </c:pt>
                      <c:pt idx="1517">
                        <c:v>1</c:v>
                      </c:pt>
                      <c:pt idx="1518">
                        <c:v>0.8</c:v>
                      </c:pt>
                      <c:pt idx="1519">
                        <c:v>0.8</c:v>
                      </c:pt>
                      <c:pt idx="1520">
                        <c:v>0.8</c:v>
                      </c:pt>
                      <c:pt idx="1521">
                        <c:v>0.7</c:v>
                      </c:pt>
                      <c:pt idx="1522">
                        <c:v>0.9</c:v>
                      </c:pt>
                      <c:pt idx="1523">
                        <c:v>0.9</c:v>
                      </c:pt>
                      <c:pt idx="1524">
                        <c:v>0.8</c:v>
                      </c:pt>
                      <c:pt idx="1525">
                        <c:v>0.9</c:v>
                      </c:pt>
                      <c:pt idx="1526">
                        <c:v>1.1000000000000001</c:v>
                      </c:pt>
                      <c:pt idx="1527">
                        <c:v>1</c:v>
                      </c:pt>
                      <c:pt idx="1528">
                        <c:v>0.8</c:v>
                      </c:pt>
                      <c:pt idx="1529">
                        <c:v>0.8</c:v>
                      </c:pt>
                      <c:pt idx="1530">
                        <c:v>0.8</c:v>
                      </c:pt>
                      <c:pt idx="1531">
                        <c:v>0.9</c:v>
                      </c:pt>
                      <c:pt idx="1532">
                        <c:v>0.7</c:v>
                      </c:pt>
                      <c:pt idx="1533">
                        <c:v>0.9</c:v>
                      </c:pt>
                      <c:pt idx="1534">
                        <c:v>0.9</c:v>
                      </c:pt>
                      <c:pt idx="1535">
                        <c:v>0.9</c:v>
                      </c:pt>
                      <c:pt idx="1536">
                        <c:v>0.9</c:v>
                      </c:pt>
                      <c:pt idx="1537">
                        <c:v>0.9</c:v>
                      </c:pt>
                      <c:pt idx="1538">
                        <c:v>0.9</c:v>
                      </c:pt>
                      <c:pt idx="1539">
                        <c:v>0.9</c:v>
                      </c:pt>
                      <c:pt idx="1540">
                        <c:v>0.9</c:v>
                      </c:pt>
                      <c:pt idx="1541">
                        <c:v>0.9</c:v>
                      </c:pt>
                      <c:pt idx="1542">
                        <c:v>0.9</c:v>
                      </c:pt>
                      <c:pt idx="1543">
                        <c:v>1</c:v>
                      </c:pt>
                      <c:pt idx="1544">
                        <c:v>1</c:v>
                      </c:pt>
                      <c:pt idx="1545">
                        <c:v>0.9</c:v>
                      </c:pt>
                      <c:pt idx="1546">
                        <c:v>0.9</c:v>
                      </c:pt>
                      <c:pt idx="1547">
                        <c:v>0.8</c:v>
                      </c:pt>
                      <c:pt idx="1548">
                        <c:v>0.9</c:v>
                      </c:pt>
                      <c:pt idx="1549">
                        <c:v>0.8</c:v>
                      </c:pt>
                      <c:pt idx="1550">
                        <c:v>0.8</c:v>
                      </c:pt>
                      <c:pt idx="1551">
                        <c:v>0.9</c:v>
                      </c:pt>
                      <c:pt idx="1552">
                        <c:v>0.8</c:v>
                      </c:pt>
                      <c:pt idx="1553">
                        <c:v>0.8</c:v>
                      </c:pt>
                      <c:pt idx="1554">
                        <c:v>0.9</c:v>
                      </c:pt>
                      <c:pt idx="1555">
                        <c:v>1</c:v>
                      </c:pt>
                      <c:pt idx="1556">
                        <c:v>0.8</c:v>
                      </c:pt>
                      <c:pt idx="1557">
                        <c:v>1</c:v>
                      </c:pt>
                      <c:pt idx="1558">
                        <c:v>1</c:v>
                      </c:pt>
                      <c:pt idx="1559">
                        <c:v>1</c:v>
                      </c:pt>
                      <c:pt idx="1560">
                        <c:v>0.8</c:v>
                      </c:pt>
                      <c:pt idx="1561">
                        <c:v>1</c:v>
                      </c:pt>
                      <c:pt idx="1562">
                        <c:v>0.8</c:v>
                      </c:pt>
                      <c:pt idx="1563">
                        <c:v>1</c:v>
                      </c:pt>
                      <c:pt idx="1564">
                        <c:v>0.9</c:v>
                      </c:pt>
                      <c:pt idx="1565">
                        <c:v>0.9</c:v>
                      </c:pt>
                      <c:pt idx="1566">
                        <c:v>1.1000000000000001</c:v>
                      </c:pt>
                      <c:pt idx="1567">
                        <c:v>0.8</c:v>
                      </c:pt>
                      <c:pt idx="1568">
                        <c:v>0.8</c:v>
                      </c:pt>
                      <c:pt idx="1569">
                        <c:v>1</c:v>
                      </c:pt>
                      <c:pt idx="1570">
                        <c:v>0.7</c:v>
                      </c:pt>
                      <c:pt idx="1571">
                        <c:v>0.9</c:v>
                      </c:pt>
                      <c:pt idx="1572">
                        <c:v>0.8</c:v>
                      </c:pt>
                      <c:pt idx="1573">
                        <c:v>0.8</c:v>
                      </c:pt>
                      <c:pt idx="1574">
                        <c:v>0.9</c:v>
                      </c:pt>
                      <c:pt idx="1575">
                        <c:v>0.9</c:v>
                      </c:pt>
                      <c:pt idx="1576">
                        <c:v>0.9</c:v>
                      </c:pt>
                      <c:pt idx="1577">
                        <c:v>0.8</c:v>
                      </c:pt>
                      <c:pt idx="1578">
                        <c:v>0.8</c:v>
                      </c:pt>
                      <c:pt idx="1579">
                        <c:v>0.9</c:v>
                      </c:pt>
                      <c:pt idx="1580">
                        <c:v>0.9</c:v>
                      </c:pt>
                      <c:pt idx="1581">
                        <c:v>0.8</c:v>
                      </c:pt>
                      <c:pt idx="1582">
                        <c:v>0.9</c:v>
                      </c:pt>
                      <c:pt idx="1583">
                        <c:v>0.9</c:v>
                      </c:pt>
                      <c:pt idx="1584">
                        <c:v>0.9</c:v>
                      </c:pt>
                      <c:pt idx="1585">
                        <c:v>0.9</c:v>
                      </c:pt>
                      <c:pt idx="1586">
                        <c:v>0.8</c:v>
                      </c:pt>
                      <c:pt idx="1587">
                        <c:v>0.8</c:v>
                      </c:pt>
                      <c:pt idx="1588">
                        <c:v>0.9</c:v>
                      </c:pt>
                      <c:pt idx="1589">
                        <c:v>0.8</c:v>
                      </c:pt>
                      <c:pt idx="1590">
                        <c:v>0.9</c:v>
                      </c:pt>
                      <c:pt idx="1591">
                        <c:v>0.9</c:v>
                      </c:pt>
                      <c:pt idx="1592">
                        <c:v>0.7</c:v>
                      </c:pt>
                      <c:pt idx="1593">
                        <c:v>1</c:v>
                      </c:pt>
                      <c:pt idx="1594">
                        <c:v>1</c:v>
                      </c:pt>
                      <c:pt idx="1595">
                        <c:v>0.8</c:v>
                      </c:pt>
                      <c:pt idx="1596">
                        <c:v>0.8</c:v>
                      </c:pt>
                      <c:pt idx="1597">
                        <c:v>0.8</c:v>
                      </c:pt>
                      <c:pt idx="1598">
                        <c:v>0.8</c:v>
                      </c:pt>
                      <c:pt idx="1599">
                        <c:v>0.9</c:v>
                      </c:pt>
                      <c:pt idx="1600">
                        <c:v>0.9</c:v>
                      </c:pt>
                      <c:pt idx="1601">
                        <c:v>0.8</c:v>
                      </c:pt>
                      <c:pt idx="1602">
                        <c:v>0.8</c:v>
                      </c:pt>
                      <c:pt idx="1603">
                        <c:v>0.8</c:v>
                      </c:pt>
                      <c:pt idx="1604">
                        <c:v>0.9</c:v>
                      </c:pt>
                      <c:pt idx="1605">
                        <c:v>0.8</c:v>
                      </c:pt>
                      <c:pt idx="1606">
                        <c:v>0.8</c:v>
                      </c:pt>
                      <c:pt idx="1607">
                        <c:v>0.8</c:v>
                      </c:pt>
                      <c:pt idx="1608">
                        <c:v>0.9</c:v>
                      </c:pt>
                      <c:pt idx="1609">
                        <c:v>0.8</c:v>
                      </c:pt>
                      <c:pt idx="1610">
                        <c:v>0.9</c:v>
                      </c:pt>
                      <c:pt idx="1611">
                        <c:v>0.7</c:v>
                      </c:pt>
                      <c:pt idx="1612">
                        <c:v>0.8</c:v>
                      </c:pt>
                      <c:pt idx="1613">
                        <c:v>0.8</c:v>
                      </c:pt>
                      <c:pt idx="1614">
                        <c:v>0.8</c:v>
                      </c:pt>
                      <c:pt idx="1615">
                        <c:v>1</c:v>
                      </c:pt>
                      <c:pt idx="1616">
                        <c:v>0.9</c:v>
                      </c:pt>
                      <c:pt idx="1617">
                        <c:v>0.8</c:v>
                      </c:pt>
                      <c:pt idx="1618">
                        <c:v>0.9</c:v>
                      </c:pt>
                      <c:pt idx="1619">
                        <c:v>0.8</c:v>
                      </c:pt>
                      <c:pt idx="1620">
                        <c:v>0.8</c:v>
                      </c:pt>
                      <c:pt idx="1621">
                        <c:v>0.9</c:v>
                      </c:pt>
                      <c:pt idx="1622">
                        <c:v>0.8</c:v>
                      </c:pt>
                      <c:pt idx="1623">
                        <c:v>1.2</c:v>
                      </c:pt>
                      <c:pt idx="1624">
                        <c:v>0.7</c:v>
                      </c:pt>
                      <c:pt idx="1625">
                        <c:v>0.7</c:v>
                      </c:pt>
                      <c:pt idx="1626">
                        <c:v>0.8</c:v>
                      </c:pt>
                      <c:pt idx="1627">
                        <c:v>0.7</c:v>
                      </c:pt>
                      <c:pt idx="1628">
                        <c:v>0.8</c:v>
                      </c:pt>
                      <c:pt idx="1629">
                        <c:v>0.9</c:v>
                      </c:pt>
                      <c:pt idx="1630">
                        <c:v>0.7</c:v>
                      </c:pt>
                      <c:pt idx="1631">
                        <c:v>0.7</c:v>
                      </c:pt>
                      <c:pt idx="1632">
                        <c:v>0.9</c:v>
                      </c:pt>
                      <c:pt idx="1633">
                        <c:v>0.8</c:v>
                      </c:pt>
                      <c:pt idx="1634">
                        <c:v>0.8</c:v>
                      </c:pt>
                      <c:pt idx="1635">
                        <c:v>0.9</c:v>
                      </c:pt>
                      <c:pt idx="1636">
                        <c:v>0.8</c:v>
                      </c:pt>
                      <c:pt idx="1637">
                        <c:v>0.6</c:v>
                      </c:pt>
                      <c:pt idx="1638">
                        <c:v>1</c:v>
                      </c:pt>
                      <c:pt idx="1639">
                        <c:v>0.7</c:v>
                      </c:pt>
                      <c:pt idx="1640">
                        <c:v>0.8</c:v>
                      </c:pt>
                      <c:pt idx="1641">
                        <c:v>0.8</c:v>
                      </c:pt>
                      <c:pt idx="1642">
                        <c:v>0.7</c:v>
                      </c:pt>
                      <c:pt idx="1643">
                        <c:v>0.7</c:v>
                      </c:pt>
                      <c:pt idx="1644">
                        <c:v>0.9</c:v>
                      </c:pt>
                      <c:pt idx="1645">
                        <c:v>0.8</c:v>
                      </c:pt>
                      <c:pt idx="1646">
                        <c:v>0.7</c:v>
                      </c:pt>
                      <c:pt idx="1647">
                        <c:v>0.9</c:v>
                      </c:pt>
                      <c:pt idx="1648">
                        <c:v>0.9</c:v>
                      </c:pt>
                      <c:pt idx="1649">
                        <c:v>0.7</c:v>
                      </c:pt>
                      <c:pt idx="1650">
                        <c:v>0.7</c:v>
                      </c:pt>
                      <c:pt idx="1651">
                        <c:v>0.9</c:v>
                      </c:pt>
                      <c:pt idx="1652">
                        <c:v>0.9</c:v>
                      </c:pt>
                      <c:pt idx="1653">
                        <c:v>1</c:v>
                      </c:pt>
                      <c:pt idx="1654">
                        <c:v>0.8</c:v>
                      </c:pt>
                      <c:pt idx="1655">
                        <c:v>0.7</c:v>
                      </c:pt>
                      <c:pt idx="1656">
                        <c:v>0.9</c:v>
                      </c:pt>
                      <c:pt idx="1657">
                        <c:v>0.8</c:v>
                      </c:pt>
                      <c:pt idx="1658">
                        <c:v>0.7</c:v>
                      </c:pt>
                      <c:pt idx="1659">
                        <c:v>0.9</c:v>
                      </c:pt>
                      <c:pt idx="1660">
                        <c:v>0.8</c:v>
                      </c:pt>
                      <c:pt idx="1661">
                        <c:v>1</c:v>
                      </c:pt>
                      <c:pt idx="1662">
                        <c:v>0.8</c:v>
                      </c:pt>
                      <c:pt idx="1663">
                        <c:v>0.7</c:v>
                      </c:pt>
                      <c:pt idx="1664">
                        <c:v>0.8</c:v>
                      </c:pt>
                      <c:pt idx="1665">
                        <c:v>0.8</c:v>
                      </c:pt>
                      <c:pt idx="1666">
                        <c:v>0.8</c:v>
                      </c:pt>
                      <c:pt idx="1667">
                        <c:v>0.6</c:v>
                      </c:pt>
                      <c:pt idx="1668">
                        <c:v>1</c:v>
                      </c:pt>
                      <c:pt idx="1669">
                        <c:v>0.8</c:v>
                      </c:pt>
                      <c:pt idx="1670">
                        <c:v>0.8</c:v>
                      </c:pt>
                      <c:pt idx="1671">
                        <c:v>0.9</c:v>
                      </c:pt>
                      <c:pt idx="1672">
                        <c:v>0.8</c:v>
                      </c:pt>
                      <c:pt idx="1673">
                        <c:v>0.8</c:v>
                      </c:pt>
                      <c:pt idx="1674">
                        <c:v>0.8</c:v>
                      </c:pt>
                      <c:pt idx="1675">
                        <c:v>0.8</c:v>
                      </c:pt>
                      <c:pt idx="1676">
                        <c:v>0.9</c:v>
                      </c:pt>
                      <c:pt idx="1677">
                        <c:v>0.8</c:v>
                      </c:pt>
                      <c:pt idx="1678">
                        <c:v>0.7</c:v>
                      </c:pt>
                      <c:pt idx="1679">
                        <c:v>0.7</c:v>
                      </c:pt>
                      <c:pt idx="1680">
                        <c:v>0.9</c:v>
                      </c:pt>
                      <c:pt idx="1681">
                        <c:v>0.8</c:v>
                      </c:pt>
                      <c:pt idx="1682">
                        <c:v>0.8</c:v>
                      </c:pt>
                      <c:pt idx="1683">
                        <c:v>0.9</c:v>
                      </c:pt>
                      <c:pt idx="1684">
                        <c:v>0.8</c:v>
                      </c:pt>
                      <c:pt idx="1685">
                        <c:v>0.8</c:v>
                      </c:pt>
                      <c:pt idx="1686">
                        <c:v>0.9</c:v>
                      </c:pt>
                      <c:pt idx="1687">
                        <c:v>0.8</c:v>
                      </c:pt>
                      <c:pt idx="1688">
                        <c:v>1</c:v>
                      </c:pt>
                      <c:pt idx="1689">
                        <c:v>0.8</c:v>
                      </c:pt>
                      <c:pt idx="1690">
                        <c:v>0.9</c:v>
                      </c:pt>
                      <c:pt idx="1691">
                        <c:v>0.8</c:v>
                      </c:pt>
                      <c:pt idx="1692">
                        <c:v>0.9</c:v>
                      </c:pt>
                      <c:pt idx="1693">
                        <c:v>0.7</c:v>
                      </c:pt>
                      <c:pt idx="1694">
                        <c:v>0.9</c:v>
                      </c:pt>
                      <c:pt idx="1695">
                        <c:v>0.8</c:v>
                      </c:pt>
                      <c:pt idx="1696">
                        <c:v>0.9</c:v>
                      </c:pt>
                      <c:pt idx="1697">
                        <c:v>0.8</c:v>
                      </c:pt>
                      <c:pt idx="1698">
                        <c:v>0.9</c:v>
                      </c:pt>
                      <c:pt idx="1699">
                        <c:v>0.7</c:v>
                      </c:pt>
                      <c:pt idx="1700">
                        <c:v>0.7</c:v>
                      </c:pt>
                      <c:pt idx="1701">
                        <c:v>0.9</c:v>
                      </c:pt>
                      <c:pt idx="1702">
                        <c:v>0.8</c:v>
                      </c:pt>
                      <c:pt idx="1703">
                        <c:v>0.7</c:v>
                      </c:pt>
                      <c:pt idx="1704">
                        <c:v>0.8</c:v>
                      </c:pt>
                      <c:pt idx="1705">
                        <c:v>0.9</c:v>
                      </c:pt>
                      <c:pt idx="1706">
                        <c:v>0.9</c:v>
                      </c:pt>
                      <c:pt idx="1707">
                        <c:v>0.8</c:v>
                      </c:pt>
                      <c:pt idx="1708">
                        <c:v>0.8</c:v>
                      </c:pt>
                      <c:pt idx="1709">
                        <c:v>0.8</c:v>
                      </c:pt>
                      <c:pt idx="1710">
                        <c:v>0.8</c:v>
                      </c:pt>
                      <c:pt idx="1711">
                        <c:v>0.7</c:v>
                      </c:pt>
                      <c:pt idx="1712">
                        <c:v>0.9</c:v>
                      </c:pt>
                      <c:pt idx="1713">
                        <c:v>0.9</c:v>
                      </c:pt>
                      <c:pt idx="1714">
                        <c:v>0.9</c:v>
                      </c:pt>
                      <c:pt idx="1715">
                        <c:v>0.9</c:v>
                      </c:pt>
                      <c:pt idx="1716">
                        <c:v>0.8</c:v>
                      </c:pt>
                      <c:pt idx="1717">
                        <c:v>0.6</c:v>
                      </c:pt>
                      <c:pt idx="1718">
                        <c:v>1</c:v>
                      </c:pt>
                      <c:pt idx="1719">
                        <c:v>0.9</c:v>
                      </c:pt>
                      <c:pt idx="1720">
                        <c:v>0.8</c:v>
                      </c:pt>
                      <c:pt idx="1721">
                        <c:v>0.7</c:v>
                      </c:pt>
                      <c:pt idx="1722">
                        <c:v>0.8</c:v>
                      </c:pt>
                      <c:pt idx="1723">
                        <c:v>0.7</c:v>
                      </c:pt>
                      <c:pt idx="1724">
                        <c:v>0.8</c:v>
                      </c:pt>
                      <c:pt idx="1725">
                        <c:v>0.8</c:v>
                      </c:pt>
                      <c:pt idx="1726">
                        <c:v>0.8</c:v>
                      </c:pt>
                      <c:pt idx="1727">
                        <c:v>0.7</c:v>
                      </c:pt>
                      <c:pt idx="1728">
                        <c:v>0.8</c:v>
                      </c:pt>
                      <c:pt idx="1729">
                        <c:v>0.8</c:v>
                      </c:pt>
                      <c:pt idx="1730">
                        <c:v>0.8</c:v>
                      </c:pt>
                      <c:pt idx="1731">
                        <c:v>0.8</c:v>
                      </c:pt>
                      <c:pt idx="1732">
                        <c:v>0.8</c:v>
                      </c:pt>
                      <c:pt idx="1733">
                        <c:v>0.8</c:v>
                      </c:pt>
                      <c:pt idx="1734">
                        <c:v>0.8</c:v>
                      </c:pt>
                      <c:pt idx="1735">
                        <c:v>0.8</c:v>
                      </c:pt>
                      <c:pt idx="1736">
                        <c:v>0.7</c:v>
                      </c:pt>
                      <c:pt idx="1737">
                        <c:v>0.9</c:v>
                      </c:pt>
                      <c:pt idx="1738">
                        <c:v>1</c:v>
                      </c:pt>
                      <c:pt idx="1739">
                        <c:v>0.7</c:v>
                      </c:pt>
                      <c:pt idx="1740">
                        <c:v>0.9</c:v>
                      </c:pt>
                      <c:pt idx="1741">
                        <c:v>0.8</c:v>
                      </c:pt>
                      <c:pt idx="1742">
                        <c:v>0.8</c:v>
                      </c:pt>
                      <c:pt idx="1743">
                        <c:v>0.8</c:v>
                      </c:pt>
                      <c:pt idx="1744">
                        <c:v>0.7</c:v>
                      </c:pt>
                      <c:pt idx="1745">
                        <c:v>0.9</c:v>
                      </c:pt>
                      <c:pt idx="1746">
                        <c:v>0.6</c:v>
                      </c:pt>
                      <c:pt idx="1747">
                        <c:v>0.7</c:v>
                      </c:pt>
                      <c:pt idx="1748">
                        <c:v>0.9</c:v>
                      </c:pt>
                      <c:pt idx="1749">
                        <c:v>0.7</c:v>
                      </c:pt>
                      <c:pt idx="1750">
                        <c:v>0.9</c:v>
                      </c:pt>
                      <c:pt idx="1751">
                        <c:v>0.7</c:v>
                      </c:pt>
                      <c:pt idx="1752">
                        <c:v>0.6</c:v>
                      </c:pt>
                      <c:pt idx="1753">
                        <c:v>0.8</c:v>
                      </c:pt>
                      <c:pt idx="1754">
                        <c:v>0.8</c:v>
                      </c:pt>
                      <c:pt idx="1755">
                        <c:v>0.8</c:v>
                      </c:pt>
                      <c:pt idx="1756">
                        <c:v>0.9</c:v>
                      </c:pt>
                      <c:pt idx="1757">
                        <c:v>0.6</c:v>
                      </c:pt>
                      <c:pt idx="1758">
                        <c:v>0.9</c:v>
                      </c:pt>
                      <c:pt idx="1759">
                        <c:v>1.1000000000000001</c:v>
                      </c:pt>
                      <c:pt idx="1760">
                        <c:v>0.6</c:v>
                      </c:pt>
                      <c:pt idx="1761">
                        <c:v>0.9</c:v>
                      </c:pt>
                      <c:pt idx="1762">
                        <c:v>0.7</c:v>
                      </c:pt>
                      <c:pt idx="1763">
                        <c:v>0.9</c:v>
                      </c:pt>
                      <c:pt idx="1764">
                        <c:v>0.6</c:v>
                      </c:pt>
                      <c:pt idx="1765">
                        <c:v>0.8</c:v>
                      </c:pt>
                      <c:pt idx="1766">
                        <c:v>0.9</c:v>
                      </c:pt>
                      <c:pt idx="1767">
                        <c:v>0.7</c:v>
                      </c:pt>
                      <c:pt idx="1768">
                        <c:v>0.8</c:v>
                      </c:pt>
                      <c:pt idx="1769">
                        <c:v>0.7</c:v>
                      </c:pt>
                      <c:pt idx="1770">
                        <c:v>0.9</c:v>
                      </c:pt>
                      <c:pt idx="1771">
                        <c:v>0.7</c:v>
                      </c:pt>
                      <c:pt idx="1772">
                        <c:v>0.9</c:v>
                      </c:pt>
                      <c:pt idx="1773">
                        <c:v>0.7</c:v>
                      </c:pt>
                      <c:pt idx="1774">
                        <c:v>0.8</c:v>
                      </c:pt>
                      <c:pt idx="1775">
                        <c:v>0.8</c:v>
                      </c:pt>
                      <c:pt idx="1776">
                        <c:v>0.9</c:v>
                      </c:pt>
                      <c:pt idx="1777">
                        <c:v>0.8</c:v>
                      </c:pt>
                      <c:pt idx="1778">
                        <c:v>0.6</c:v>
                      </c:pt>
                      <c:pt idx="1779">
                        <c:v>1</c:v>
                      </c:pt>
                      <c:pt idx="1780">
                        <c:v>0.7</c:v>
                      </c:pt>
                      <c:pt idx="1781">
                        <c:v>0.8</c:v>
                      </c:pt>
                      <c:pt idx="1782">
                        <c:v>0.9</c:v>
                      </c:pt>
                      <c:pt idx="1783">
                        <c:v>0.7</c:v>
                      </c:pt>
                      <c:pt idx="1784">
                        <c:v>0.8</c:v>
                      </c:pt>
                      <c:pt idx="1785">
                        <c:v>0.8</c:v>
                      </c:pt>
                      <c:pt idx="1786">
                        <c:v>0.7</c:v>
                      </c:pt>
                      <c:pt idx="1787">
                        <c:v>0.9</c:v>
                      </c:pt>
                      <c:pt idx="1788">
                        <c:v>0.8</c:v>
                      </c:pt>
                      <c:pt idx="1789">
                        <c:v>0.9</c:v>
                      </c:pt>
                      <c:pt idx="1790">
                        <c:v>0.7</c:v>
                      </c:pt>
                      <c:pt idx="1791">
                        <c:v>0.9</c:v>
                      </c:pt>
                      <c:pt idx="1792">
                        <c:v>0.8</c:v>
                      </c:pt>
                      <c:pt idx="1793">
                        <c:v>0.7</c:v>
                      </c:pt>
                      <c:pt idx="1794">
                        <c:v>1</c:v>
                      </c:pt>
                      <c:pt idx="1795">
                        <c:v>0.8</c:v>
                      </c:pt>
                      <c:pt idx="1796">
                        <c:v>0.9</c:v>
                      </c:pt>
                      <c:pt idx="1797">
                        <c:v>0.8</c:v>
                      </c:pt>
                      <c:pt idx="1798">
                        <c:v>0.8</c:v>
                      </c:pt>
                      <c:pt idx="1799">
                        <c:v>0.7</c:v>
                      </c:pt>
                      <c:pt idx="1800">
                        <c:v>0.9</c:v>
                      </c:pt>
                      <c:pt idx="1801">
                        <c:v>0.8</c:v>
                      </c:pt>
                      <c:pt idx="1802">
                        <c:v>0.8</c:v>
                      </c:pt>
                      <c:pt idx="1803">
                        <c:v>0.8</c:v>
                      </c:pt>
                      <c:pt idx="1804">
                        <c:v>0.7</c:v>
                      </c:pt>
                      <c:pt idx="1805">
                        <c:v>0.9</c:v>
                      </c:pt>
                      <c:pt idx="1806">
                        <c:v>0.6</c:v>
                      </c:pt>
                      <c:pt idx="1807">
                        <c:v>0.8</c:v>
                      </c:pt>
                      <c:pt idx="1808">
                        <c:v>0.9</c:v>
                      </c:pt>
                      <c:pt idx="1809">
                        <c:v>0.8</c:v>
                      </c:pt>
                      <c:pt idx="1810">
                        <c:v>0.7</c:v>
                      </c:pt>
                      <c:pt idx="1811">
                        <c:v>0.7</c:v>
                      </c:pt>
                      <c:pt idx="1812">
                        <c:v>0.7</c:v>
                      </c:pt>
                      <c:pt idx="1813">
                        <c:v>0.8</c:v>
                      </c:pt>
                      <c:pt idx="1814">
                        <c:v>0.9</c:v>
                      </c:pt>
                      <c:pt idx="1815">
                        <c:v>0.7</c:v>
                      </c:pt>
                      <c:pt idx="1816">
                        <c:v>1</c:v>
                      </c:pt>
                      <c:pt idx="1817">
                        <c:v>0.9</c:v>
                      </c:pt>
                      <c:pt idx="1818">
                        <c:v>0.9</c:v>
                      </c:pt>
                      <c:pt idx="1819">
                        <c:v>0.8</c:v>
                      </c:pt>
                      <c:pt idx="1820">
                        <c:v>0.7</c:v>
                      </c:pt>
                      <c:pt idx="1821">
                        <c:v>0.8</c:v>
                      </c:pt>
                      <c:pt idx="1822">
                        <c:v>0.9</c:v>
                      </c:pt>
                      <c:pt idx="1823">
                        <c:v>0.8</c:v>
                      </c:pt>
                      <c:pt idx="1824">
                        <c:v>0.7</c:v>
                      </c:pt>
                      <c:pt idx="1825">
                        <c:v>0.8</c:v>
                      </c:pt>
                      <c:pt idx="1826">
                        <c:v>0.9</c:v>
                      </c:pt>
                      <c:pt idx="1827">
                        <c:v>0.7</c:v>
                      </c:pt>
                      <c:pt idx="1828">
                        <c:v>1</c:v>
                      </c:pt>
                      <c:pt idx="1829">
                        <c:v>0.7</c:v>
                      </c:pt>
                      <c:pt idx="1830">
                        <c:v>0.7</c:v>
                      </c:pt>
                      <c:pt idx="1831">
                        <c:v>0.8</c:v>
                      </c:pt>
                      <c:pt idx="1832">
                        <c:v>0.8</c:v>
                      </c:pt>
                      <c:pt idx="1833">
                        <c:v>0.8</c:v>
                      </c:pt>
                      <c:pt idx="1834">
                        <c:v>0.7</c:v>
                      </c:pt>
                      <c:pt idx="1835">
                        <c:v>0.8</c:v>
                      </c:pt>
                      <c:pt idx="1836">
                        <c:v>0.8</c:v>
                      </c:pt>
                      <c:pt idx="1837">
                        <c:v>0.9</c:v>
                      </c:pt>
                      <c:pt idx="1838">
                        <c:v>0.9</c:v>
                      </c:pt>
                      <c:pt idx="1839">
                        <c:v>0.7</c:v>
                      </c:pt>
                      <c:pt idx="1840">
                        <c:v>0.9</c:v>
                      </c:pt>
                      <c:pt idx="1841">
                        <c:v>0.9</c:v>
                      </c:pt>
                      <c:pt idx="1842">
                        <c:v>0.7</c:v>
                      </c:pt>
                      <c:pt idx="1843">
                        <c:v>0.7</c:v>
                      </c:pt>
                      <c:pt idx="1844">
                        <c:v>0.8</c:v>
                      </c:pt>
                      <c:pt idx="1845">
                        <c:v>0.9</c:v>
                      </c:pt>
                      <c:pt idx="1846">
                        <c:v>0.6</c:v>
                      </c:pt>
                      <c:pt idx="1847">
                        <c:v>0.8</c:v>
                      </c:pt>
                      <c:pt idx="1848">
                        <c:v>0.7</c:v>
                      </c:pt>
                      <c:pt idx="1849">
                        <c:v>0.8</c:v>
                      </c:pt>
                      <c:pt idx="1850">
                        <c:v>0.8</c:v>
                      </c:pt>
                      <c:pt idx="1851">
                        <c:v>0.8</c:v>
                      </c:pt>
                      <c:pt idx="1852">
                        <c:v>0.8</c:v>
                      </c:pt>
                      <c:pt idx="1853">
                        <c:v>0.8</c:v>
                      </c:pt>
                      <c:pt idx="1854">
                        <c:v>0.7</c:v>
                      </c:pt>
                      <c:pt idx="1855">
                        <c:v>0.9</c:v>
                      </c:pt>
                      <c:pt idx="1856">
                        <c:v>0.7</c:v>
                      </c:pt>
                      <c:pt idx="1857">
                        <c:v>0.8</c:v>
                      </c:pt>
                      <c:pt idx="1858">
                        <c:v>0.7</c:v>
                      </c:pt>
                      <c:pt idx="1859">
                        <c:v>0.8</c:v>
                      </c:pt>
                      <c:pt idx="1860">
                        <c:v>0.8</c:v>
                      </c:pt>
                      <c:pt idx="1861">
                        <c:v>0.8</c:v>
                      </c:pt>
                      <c:pt idx="1862">
                        <c:v>0.8</c:v>
                      </c:pt>
                      <c:pt idx="1863">
                        <c:v>0.9</c:v>
                      </c:pt>
                      <c:pt idx="1864">
                        <c:v>0.7</c:v>
                      </c:pt>
                      <c:pt idx="1865">
                        <c:v>0.8</c:v>
                      </c:pt>
                      <c:pt idx="1866">
                        <c:v>0.9</c:v>
                      </c:pt>
                      <c:pt idx="1867">
                        <c:v>0.8</c:v>
                      </c:pt>
                      <c:pt idx="1868">
                        <c:v>0.8</c:v>
                      </c:pt>
                      <c:pt idx="1869">
                        <c:v>0.8</c:v>
                      </c:pt>
                      <c:pt idx="1870">
                        <c:v>0.8</c:v>
                      </c:pt>
                      <c:pt idx="1871">
                        <c:v>0.8</c:v>
                      </c:pt>
                      <c:pt idx="1872">
                        <c:v>0.9</c:v>
                      </c:pt>
                      <c:pt idx="1873">
                        <c:v>0.9</c:v>
                      </c:pt>
                      <c:pt idx="1874">
                        <c:v>0.8</c:v>
                      </c:pt>
                      <c:pt idx="1875">
                        <c:v>0.8</c:v>
                      </c:pt>
                      <c:pt idx="1876">
                        <c:v>0.9</c:v>
                      </c:pt>
                      <c:pt idx="1877">
                        <c:v>0.8</c:v>
                      </c:pt>
                      <c:pt idx="1878">
                        <c:v>0.7</c:v>
                      </c:pt>
                      <c:pt idx="1879">
                        <c:v>0.7</c:v>
                      </c:pt>
                      <c:pt idx="1880">
                        <c:v>0.8</c:v>
                      </c:pt>
                      <c:pt idx="1881">
                        <c:v>0.7</c:v>
                      </c:pt>
                      <c:pt idx="1882">
                        <c:v>0.7</c:v>
                      </c:pt>
                      <c:pt idx="1883">
                        <c:v>0.9</c:v>
                      </c:pt>
                      <c:pt idx="1884">
                        <c:v>0.8</c:v>
                      </c:pt>
                      <c:pt idx="1885">
                        <c:v>0.8</c:v>
                      </c:pt>
                      <c:pt idx="1886">
                        <c:v>0.9</c:v>
                      </c:pt>
                      <c:pt idx="1887">
                        <c:v>0.9</c:v>
                      </c:pt>
                      <c:pt idx="1888">
                        <c:v>0.9</c:v>
                      </c:pt>
                      <c:pt idx="1889">
                        <c:v>0.7</c:v>
                      </c:pt>
                      <c:pt idx="1890">
                        <c:v>0.8</c:v>
                      </c:pt>
                      <c:pt idx="1891">
                        <c:v>0.8</c:v>
                      </c:pt>
                      <c:pt idx="1892">
                        <c:v>0.8</c:v>
                      </c:pt>
                      <c:pt idx="1893">
                        <c:v>0.8</c:v>
                      </c:pt>
                      <c:pt idx="1894">
                        <c:v>0.8</c:v>
                      </c:pt>
                      <c:pt idx="1895">
                        <c:v>0.7</c:v>
                      </c:pt>
                      <c:pt idx="1896">
                        <c:v>0.7</c:v>
                      </c:pt>
                      <c:pt idx="1897">
                        <c:v>0.9</c:v>
                      </c:pt>
                      <c:pt idx="1898">
                        <c:v>0.7</c:v>
                      </c:pt>
                      <c:pt idx="1899">
                        <c:v>1.1000000000000001</c:v>
                      </c:pt>
                      <c:pt idx="1900">
                        <c:v>0.7</c:v>
                      </c:pt>
                      <c:pt idx="1901">
                        <c:v>0.8</c:v>
                      </c:pt>
                      <c:pt idx="1902">
                        <c:v>0.9</c:v>
                      </c:pt>
                      <c:pt idx="1903">
                        <c:v>0.8</c:v>
                      </c:pt>
                      <c:pt idx="1904">
                        <c:v>0.8</c:v>
                      </c:pt>
                      <c:pt idx="1905">
                        <c:v>0.8</c:v>
                      </c:pt>
                      <c:pt idx="1906">
                        <c:v>0.8</c:v>
                      </c:pt>
                      <c:pt idx="1907">
                        <c:v>0.9</c:v>
                      </c:pt>
                      <c:pt idx="1908">
                        <c:v>0.8</c:v>
                      </c:pt>
                      <c:pt idx="1909">
                        <c:v>0.9</c:v>
                      </c:pt>
                      <c:pt idx="1910">
                        <c:v>0.7</c:v>
                      </c:pt>
                      <c:pt idx="1911">
                        <c:v>1.1000000000000001</c:v>
                      </c:pt>
                      <c:pt idx="1912">
                        <c:v>0.8</c:v>
                      </c:pt>
                      <c:pt idx="1913">
                        <c:v>0.8</c:v>
                      </c:pt>
                      <c:pt idx="1914">
                        <c:v>0.8</c:v>
                      </c:pt>
                      <c:pt idx="1915">
                        <c:v>0.8</c:v>
                      </c:pt>
                      <c:pt idx="1916">
                        <c:v>0.8</c:v>
                      </c:pt>
                      <c:pt idx="1917">
                        <c:v>1</c:v>
                      </c:pt>
                      <c:pt idx="1918">
                        <c:v>0.7</c:v>
                      </c:pt>
                      <c:pt idx="1919">
                        <c:v>0.7</c:v>
                      </c:pt>
                      <c:pt idx="1920">
                        <c:v>0.9</c:v>
                      </c:pt>
                      <c:pt idx="1921">
                        <c:v>0.8</c:v>
                      </c:pt>
                      <c:pt idx="1922">
                        <c:v>0.9</c:v>
                      </c:pt>
                      <c:pt idx="1923">
                        <c:v>0.7</c:v>
                      </c:pt>
                      <c:pt idx="1924">
                        <c:v>0.8</c:v>
                      </c:pt>
                      <c:pt idx="1925">
                        <c:v>0.7</c:v>
                      </c:pt>
                      <c:pt idx="1926">
                        <c:v>0.8</c:v>
                      </c:pt>
                      <c:pt idx="1927">
                        <c:v>0.8</c:v>
                      </c:pt>
                      <c:pt idx="1928">
                        <c:v>1</c:v>
                      </c:pt>
                      <c:pt idx="1929">
                        <c:v>0.7</c:v>
                      </c:pt>
                      <c:pt idx="1930">
                        <c:v>0.7</c:v>
                      </c:pt>
                      <c:pt idx="1931">
                        <c:v>1</c:v>
                      </c:pt>
                      <c:pt idx="1932">
                        <c:v>0.8</c:v>
                      </c:pt>
                      <c:pt idx="1933">
                        <c:v>1</c:v>
                      </c:pt>
                      <c:pt idx="1934">
                        <c:v>0.7</c:v>
                      </c:pt>
                      <c:pt idx="1935">
                        <c:v>0.7</c:v>
                      </c:pt>
                      <c:pt idx="1936">
                        <c:v>0.7</c:v>
                      </c:pt>
                      <c:pt idx="1937">
                        <c:v>1</c:v>
                      </c:pt>
                      <c:pt idx="1938">
                        <c:v>0.7</c:v>
                      </c:pt>
                      <c:pt idx="1939">
                        <c:v>0.9</c:v>
                      </c:pt>
                      <c:pt idx="1940">
                        <c:v>0.7</c:v>
                      </c:pt>
                      <c:pt idx="1941">
                        <c:v>0.8</c:v>
                      </c:pt>
                      <c:pt idx="1942">
                        <c:v>0.9</c:v>
                      </c:pt>
                      <c:pt idx="1943">
                        <c:v>0.9</c:v>
                      </c:pt>
                      <c:pt idx="1944">
                        <c:v>0.8</c:v>
                      </c:pt>
                      <c:pt idx="1945">
                        <c:v>0.8</c:v>
                      </c:pt>
                      <c:pt idx="1946">
                        <c:v>0.7</c:v>
                      </c:pt>
                      <c:pt idx="1947">
                        <c:v>0.7</c:v>
                      </c:pt>
                      <c:pt idx="1948">
                        <c:v>0.8</c:v>
                      </c:pt>
                      <c:pt idx="1949">
                        <c:v>0.8</c:v>
                      </c:pt>
                      <c:pt idx="1950">
                        <c:v>0.7</c:v>
                      </c:pt>
                      <c:pt idx="1951">
                        <c:v>0.9</c:v>
                      </c:pt>
                      <c:pt idx="1952">
                        <c:v>0.8</c:v>
                      </c:pt>
                      <c:pt idx="1953">
                        <c:v>0.9</c:v>
                      </c:pt>
                      <c:pt idx="1954">
                        <c:v>0.9</c:v>
                      </c:pt>
                      <c:pt idx="1955">
                        <c:v>0.8</c:v>
                      </c:pt>
                      <c:pt idx="1956">
                        <c:v>0.6</c:v>
                      </c:pt>
                      <c:pt idx="1957">
                        <c:v>0.8</c:v>
                      </c:pt>
                      <c:pt idx="1958">
                        <c:v>0.7</c:v>
                      </c:pt>
                      <c:pt idx="1959">
                        <c:v>0.8</c:v>
                      </c:pt>
                      <c:pt idx="1960">
                        <c:v>0.7</c:v>
                      </c:pt>
                      <c:pt idx="1961">
                        <c:v>0.8</c:v>
                      </c:pt>
                      <c:pt idx="1962">
                        <c:v>1</c:v>
                      </c:pt>
                      <c:pt idx="1963">
                        <c:v>0.7</c:v>
                      </c:pt>
                      <c:pt idx="1964">
                        <c:v>0.9</c:v>
                      </c:pt>
                      <c:pt idx="1965">
                        <c:v>0.7</c:v>
                      </c:pt>
                      <c:pt idx="1966">
                        <c:v>0.7</c:v>
                      </c:pt>
                      <c:pt idx="1967">
                        <c:v>0.8</c:v>
                      </c:pt>
                      <c:pt idx="1968">
                        <c:v>0.8</c:v>
                      </c:pt>
                      <c:pt idx="1969">
                        <c:v>0.9</c:v>
                      </c:pt>
                      <c:pt idx="1970">
                        <c:v>0.6</c:v>
                      </c:pt>
                      <c:pt idx="1971">
                        <c:v>0.8</c:v>
                      </c:pt>
                      <c:pt idx="1972">
                        <c:v>0.8</c:v>
                      </c:pt>
                      <c:pt idx="1973">
                        <c:v>0.8</c:v>
                      </c:pt>
                      <c:pt idx="1974">
                        <c:v>0.8</c:v>
                      </c:pt>
                      <c:pt idx="1975">
                        <c:v>0.8</c:v>
                      </c:pt>
                      <c:pt idx="1976">
                        <c:v>0.8</c:v>
                      </c:pt>
                      <c:pt idx="1977">
                        <c:v>0.8</c:v>
                      </c:pt>
                      <c:pt idx="1978">
                        <c:v>0.9</c:v>
                      </c:pt>
                      <c:pt idx="1979">
                        <c:v>0.8</c:v>
                      </c:pt>
                      <c:pt idx="1980">
                        <c:v>0.8</c:v>
                      </c:pt>
                      <c:pt idx="1981">
                        <c:v>0.9</c:v>
                      </c:pt>
                      <c:pt idx="1982">
                        <c:v>0.9</c:v>
                      </c:pt>
                      <c:pt idx="1983">
                        <c:v>0.7</c:v>
                      </c:pt>
                      <c:pt idx="1984">
                        <c:v>0.9</c:v>
                      </c:pt>
                      <c:pt idx="1985">
                        <c:v>0.7</c:v>
                      </c:pt>
                      <c:pt idx="1986">
                        <c:v>0.8</c:v>
                      </c:pt>
                      <c:pt idx="1987">
                        <c:v>0.9</c:v>
                      </c:pt>
                      <c:pt idx="1988">
                        <c:v>1</c:v>
                      </c:pt>
                      <c:pt idx="1989">
                        <c:v>0.8</c:v>
                      </c:pt>
                      <c:pt idx="1990">
                        <c:v>0.7</c:v>
                      </c:pt>
                      <c:pt idx="1991">
                        <c:v>0.7</c:v>
                      </c:pt>
                      <c:pt idx="1992">
                        <c:v>0.9</c:v>
                      </c:pt>
                      <c:pt idx="1993">
                        <c:v>0.8</c:v>
                      </c:pt>
                      <c:pt idx="1994">
                        <c:v>0.9</c:v>
                      </c:pt>
                      <c:pt idx="1995">
                        <c:v>0.9</c:v>
                      </c:pt>
                      <c:pt idx="1996">
                        <c:v>0.9</c:v>
                      </c:pt>
                      <c:pt idx="1997">
                        <c:v>0.7</c:v>
                      </c:pt>
                      <c:pt idx="1998">
                        <c:v>0.7</c:v>
                      </c:pt>
                      <c:pt idx="1999">
                        <c:v>0.8</c:v>
                      </c:pt>
                      <c:pt idx="2000">
                        <c:v>0.8</c:v>
                      </c:pt>
                      <c:pt idx="2001">
                        <c:v>0.8</c:v>
                      </c:pt>
                      <c:pt idx="2002">
                        <c:v>0.7</c:v>
                      </c:pt>
                      <c:pt idx="2003">
                        <c:v>0.9</c:v>
                      </c:pt>
                      <c:pt idx="2004">
                        <c:v>0.7</c:v>
                      </c:pt>
                      <c:pt idx="2005">
                        <c:v>0.7</c:v>
                      </c:pt>
                      <c:pt idx="2006">
                        <c:v>0.8</c:v>
                      </c:pt>
                      <c:pt idx="2007">
                        <c:v>0.8</c:v>
                      </c:pt>
                      <c:pt idx="2008">
                        <c:v>0.8</c:v>
                      </c:pt>
                      <c:pt idx="2009">
                        <c:v>0.9</c:v>
                      </c:pt>
                      <c:pt idx="2010">
                        <c:v>0.7</c:v>
                      </c:pt>
                      <c:pt idx="2011">
                        <c:v>0.7</c:v>
                      </c:pt>
                      <c:pt idx="2012">
                        <c:v>0.7</c:v>
                      </c:pt>
                      <c:pt idx="2013">
                        <c:v>0.8</c:v>
                      </c:pt>
                      <c:pt idx="2014">
                        <c:v>0.8</c:v>
                      </c:pt>
                      <c:pt idx="2015">
                        <c:v>0.7</c:v>
                      </c:pt>
                      <c:pt idx="2016">
                        <c:v>0.8</c:v>
                      </c:pt>
                      <c:pt idx="2017">
                        <c:v>0.6</c:v>
                      </c:pt>
                      <c:pt idx="2018">
                        <c:v>0.9</c:v>
                      </c:pt>
                      <c:pt idx="2019">
                        <c:v>0.8</c:v>
                      </c:pt>
                      <c:pt idx="2020">
                        <c:v>0.8</c:v>
                      </c:pt>
                      <c:pt idx="2021">
                        <c:v>0.8</c:v>
                      </c:pt>
                      <c:pt idx="2022">
                        <c:v>0.8</c:v>
                      </c:pt>
                      <c:pt idx="2023">
                        <c:v>0.9</c:v>
                      </c:pt>
                      <c:pt idx="2024">
                        <c:v>0.8</c:v>
                      </c:pt>
                      <c:pt idx="2025">
                        <c:v>0.7</c:v>
                      </c:pt>
                      <c:pt idx="2026">
                        <c:v>0.7</c:v>
                      </c:pt>
                      <c:pt idx="2027">
                        <c:v>0.7</c:v>
                      </c:pt>
                      <c:pt idx="2028">
                        <c:v>0.9</c:v>
                      </c:pt>
                      <c:pt idx="2029">
                        <c:v>0.8</c:v>
                      </c:pt>
                      <c:pt idx="2030">
                        <c:v>0.9</c:v>
                      </c:pt>
                      <c:pt idx="2031">
                        <c:v>0.9</c:v>
                      </c:pt>
                      <c:pt idx="2032">
                        <c:v>0.8</c:v>
                      </c:pt>
                      <c:pt idx="2033">
                        <c:v>0.7</c:v>
                      </c:pt>
                      <c:pt idx="2034">
                        <c:v>0.7</c:v>
                      </c:pt>
                      <c:pt idx="2035">
                        <c:v>0.8</c:v>
                      </c:pt>
                      <c:pt idx="2036">
                        <c:v>0.8</c:v>
                      </c:pt>
                      <c:pt idx="2037">
                        <c:v>0.8</c:v>
                      </c:pt>
                      <c:pt idx="2038">
                        <c:v>0.9</c:v>
                      </c:pt>
                      <c:pt idx="2039">
                        <c:v>0.8</c:v>
                      </c:pt>
                      <c:pt idx="2040">
                        <c:v>0.9</c:v>
                      </c:pt>
                      <c:pt idx="2041">
                        <c:v>0.8</c:v>
                      </c:pt>
                      <c:pt idx="2042">
                        <c:v>0.8</c:v>
                      </c:pt>
                      <c:pt idx="2043">
                        <c:v>0.7</c:v>
                      </c:pt>
                      <c:pt idx="2044">
                        <c:v>0.7</c:v>
                      </c:pt>
                      <c:pt idx="2045">
                        <c:v>0.7</c:v>
                      </c:pt>
                      <c:pt idx="2046">
                        <c:v>0.8</c:v>
                      </c:pt>
                      <c:pt idx="2047">
                        <c:v>0.7</c:v>
                      </c:pt>
                      <c:pt idx="2048">
                        <c:v>0.9</c:v>
                      </c:pt>
                      <c:pt idx="2049">
                        <c:v>0.8</c:v>
                      </c:pt>
                      <c:pt idx="2050">
                        <c:v>0.7</c:v>
                      </c:pt>
                      <c:pt idx="2051">
                        <c:v>0.8</c:v>
                      </c:pt>
                      <c:pt idx="2052">
                        <c:v>0.7</c:v>
                      </c:pt>
                      <c:pt idx="2053">
                        <c:v>1</c:v>
                      </c:pt>
                      <c:pt idx="2054">
                        <c:v>0.6</c:v>
                      </c:pt>
                      <c:pt idx="2055">
                        <c:v>0.9</c:v>
                      </c:pt>
                      <c:pt idx="2056">
                        <c:v>0.8</c:v>
                      </c:pt>
                      <c:pt idx="2057">
                        <c:v>0.8</c:v>
                      </c:pt>
                      <c:pt idx="2058">
                        <c:v>0.8</c:v>
                      </c:pt>
                      <c:pt idx="2059">
                        <c:v>0.7</c:v>
                      </c:pt>
                      <c:pt idx="2060">
                        <c:v>0.8</c:v>
                      </c:pt>
                      <c:pt idx="2061">
                        <c:v>0.7</c:v>
                      </c:pt>
                      <c:pt idx="2062">
                        <c:v>0.8</c:v>
                      </c:pt>
                      <c:pt idx="2063">
                        <c:v>0.7</c:v>
                      </c:pt>
                      <c:pt idx="2064">
                        <c:v>0.8</c:v>
                      </c:pt>
                      <c:pt idx="2065">
                        <c:v>0.7</c:v>
                      </c:pt>
                      <c:pt idx="2066">
                        <c:v>0.7</c:v>
                      </c:pt>
                      <c:pt idx="2067">
                        <c:v>0.7</c:v>
                      </c:pt>
                      <c:pt idx="2068">
                        <c:v>0.9</c:v>
                      </c:pt>
                      <c:pt idx="2069">
                        <c:v>0.7</c:v>
                      </c:pt>
                      <c:pt idx="2070">
                        <c:v>0.8</c:v>
                      </c:pt>
                      <c:pt idx="2071">
                        <c:v>0.8</c:v>
                      </c:pt>
                      <c:pt idx="2072">
                        <c:v>0.6</c:v>
                      </c:pt>
                      <c:pt idx="2073">
                        <c:v>0.9</c:v>
                      </c:pt>
                      <c:pt idx="2074">
                        <c:v>0.8</c:v>
                      </c:pt>
                      <c:pt idx="2075">
                        <c:v>0.8</c:v>
                      </c:pt>
                      <c:pt idx="2076">
                        <c:v>0.7</c:v>
                      </c:pt>
                      <c:pt idx="2077">
                        <c:v>0.7</c:v>
                      </c:pt>
                      <c:pt idx="2078">
                        <c:v>0.9</c:v>
                      </c:pt>
                      <c:pt idx="2079">
                        <c:v>0.8</c:v>
                      </c:pt>
                      <c:pt idx="2080">
                        <c:v>0.8</c:v>
                      </c:pt>
                      <c:pt idx="2081">
                        <c:v>0.7</c:v>
                      </c:pt>
                      <c:pt idx="2082">
                        <c:v>0.9</c:v>
                      </c:pt>
                      <c:pt idx="2083">
                        <c:v>1</c:v>
                      </c:pt>
                      <c:pt idx="2084">
                        <c:v>0.7</c:v>
                      </c:pt>
                      <c:pt idx="2085">
                        <c:v>0.8</c:v>
                      </c:pt>
                      <c:pt idx="2086">
                        <c:v>0.8</c:v>
                      </c:pt>
                      <c:pt idx="2087">
                        <c:v>0.9</c:v>
                      </c:pt>
                      <c:pt idx="2088">
                        <c:v>0.7</c:v>
                      </c:pt>
                      <c:pt idx="2089">
                        <c:v>0.8</c:v>
                      </c:pt>
                      <c:pt idx="2090">
                        <c:v>0.8</c:v>
                      </c:pt>
                      <c:pt idx="2091">
                        <c:v>0.7</c:v>
                      </c:pt>
                      <c:pt idx="2092">
                        <c:v>0.9</c:v>
                      </c:pt>
                      <c:pt idx="2093">
                        <c:v>0.8</c:v>
                      </c:pt>
                      <c:pt idx="2094">
                        <c:v>0.9</c:v>
                      </c:pt>
                      <c:pt idx="2095">
                        <c:v>0.8</c:v>
                      </c:pt>
                      <c:pt idx="2096">
                        <c:v>0.9</c:v>
                      </c:pt>
                      <c:pt idx="2097">
                        <c:v>0.7</c:v>
                      </c:pt>
                      <c:pt idx="2098">
                        <c:v>0.8</c:v>
                      </c:pt>
                      <c:pt idx="2099">
                        <c:v>0.8</c:v>
                      </c:pt>
                      <c:pt idx="2100">
                        <c:v>0.8</c:v>
                      </c:pt>
                      <c:pt idx="2101">
                        <c:v>0.8</c:v>
                      </c:pt>
                      <c:pt idx="2102">
                        <c:v>0.7</c:v>
                      </c:pt>
                      <c:pt idx="2103">
                        <c:v>1</c:v>
                      </c:pt>
                      <c:pt idx="2104">
                        <c:v>0.9</c:v>
                      </c:pt>
                      <c:pt idx="2105">
                        <c:v>0.6</c:v>
                      </c:pt>
                      <c:pt idx="2106">
                        <c:v>0.8</c:v>
                      </c:pt>
                      <c:pt idx="2107">
                        <c:v>0.8</c:v>
                      </c:pt>
                      <c:pt idx="2108">
                        <c:v>0.9</c:v>
                      </c:pt>
                      <c:pt idx="2109">
                        <c:v>0.8</c:v>
                      </c:pt>
                      <c:pt idx="2110">
                        <c:v>0.8</c:v>
                      </c:pt>
                      <c:pt idx="2111">
                        <c:v>0.8</c:v>
                      </c:pt>
                      <c:pt idx="2112">
                        <c:v>0.8</c:v>
                      </c:pt>
                      <c:pt idx="2113">
                        <c:v>0.8</c:v>
                      </c:pt>
                      <c:pt idx="2114">
                        <c:v>0.8</c:v>
                      </c:pt>
                      <c:pt idx="2115">
                        <c:v>0.7</c:v>
                      </c:pt>
                      <c:pt idx="2116">
                        <c:v>0.8</c:v>
                      </c:pt>
                      <c:pt idx="2117">
                        <c:v>0.8</c:v>
                      </c:pt>
                      <c:pt idx="2118">
                        <c:v>0.8</c:v>
                      </c:pt>
                      <c:pt idx="2119">
                        <c:v>0.8</c:v>
                      </c:pt>
                      <c:pt idx="2120">
                        <c:v>0.8</c:v>
                      </c:pt>
                      <c:pt idx="2121">
                        <c:v>0.8</c:v>
                      </c:pt>
                      <c:pt idx="2122">
                        <c:v>0.9</c:v>
                      </c:pt>
                      <c:pt idx="2123">
                        <c:v>0.9</c:v>
                      </c:pt>
                      <c:pt idx="2124">
                        <c:v>0.8</c:v>
                      </c:pt>
                      <c:pt idx="2125">
                        <c:v>0.9</c:v>
                      </c:pt>
                      <c:pt idx="2126">
                        <c:v>1</c:v>
                      </c:pt>
                      <c:pt idx="2127">
                        <c:v>0.8</c:v>
                      </c:pt>
                      <c:pt idx="2128">
                        <c:v>0.8</c:v>
                      </c:pt>
                      <c:pt idx="2129">
                        <c:v>0.8</c:v>
                      </c:pt>
                      <c:pt idx="2130">
                        <c:v>0.8</c:v>
                      </c:pt>
                      <c:pt idx="2131">
                        <c:v>0.7</c:v>
                      </c:pt>
                      <c:pt idx="2132">
                        <c:v>0.8</c:v>
                      </c:pt>
                      <c:pt idx="2133">
                        <c:v>0.8</c:v>
                      </c:pt>
                      <c:pt idx="2134">
                        <c:v>0.8</c:v>
                      </c:pt>
                      <c:pt idx="2135">
                        <c:v>0.8</c:v>
                      </c:pt>
                      <c:pt idx="2136">
                        <c:v>0.8</c:v>
                      </c:pt>
                      <c:pt idx="2137">
                        <c:v>0.8</c:v>
                      </c:pt>
                      <c:pt idx="2138">
                        <c:v>0.8</c:v>
                      </c:pt>
                      <c:pt idx="2139">
                        <c:v>0.9</c:v>
                      </c:pt>
                      <c:pt idx="2140">
                        <c:v>0.8</c:v>
                      </c:pt>
                      <c:pt idx="2141">
                        <c:v>0.8</c:v>
                      </c:pt>
                      <c:pt idx="2142">
                        <c:v>0.8</c:v>
                      </c:pt>
                      <c:pt idx="2143">
                        <c:v>0.8</c:v>
                      </c:pt>
                      <c:pt idx="2144">
                        <c:v>0.8</c:v>
                      </c:pt>
                      <c:pt idx="2145">
                        <c:v>0.8</c:v>
                      </c:pt>
                      <c:pt idx="2146">
                        <c:v>0.7</c:v>
                      </c:pt>
                      <c:pt idx="2147">
                        <c:v>0.7</c:v>
                      </c:pt>
                      <c:pt idx="2148">
                        <c:v>0.9</c:v>
                      </c:pt>
                      <c:pt idx="2149">
                        <c:v>0.8</c:v>
                      </c:pt>
                      <c:pt idx="2150">
                        <c:v>0.8</c:v>
                      </c:pt>
                      <c:pt idx="2151">
                        <c:v>0.8</c:v>
                      </c:pt>
                      <c:pt idx="2152">
                        <c:v>0.9</c:v>
                      </c:pt>
                      <c:pt idx="2153">
                        <c:v>0.8</c:v>
                      </c:pt>
                      <c:pt idx="2154">
                        <c:v>0.8</c:v>
                      </c:pt>
                      <c:pt idx="2155">
                        <c:v>0.8</c:v>
                      </c:pt>
                      <c:pt idx="2156">
                        <c:v>0.8</c:v>
                      </c:pt>
                      <c:pt idx="2157">
                        <c:v>0.9</c:v>
                      </c:pt>
                      <c:pt idx="2158">
                        <c:v>0.8</c:v>
                      </c:pt>
                      <c:pt idx="2159">
                        <c:v>0.9</c:v>
                      </c:pt>
                      <c:pt idx="2160">
                        <c:v>0.8</c:v>
                      </c:pt>
                      <c:pt idx="2161">
                        <c:v>0.9</c:v>
                      </c:pt>
                      <c:pt idx="2162">
                        <c:v>0.7</c:v>
                      </c:pt>
                      <c:pt idx="2163">
                        <c:v>0.8</c:v>
                      </c:pt>
                      <c:pt idx="2164">
                        <c:v>0.8</c:v>
                      </c:pt>
                      <c:pt idx="2165">
                        <c:v>0.8</c:v>
                      </c:pt>
                      <c:pt idx="2166">
                        <c:v>1.1000000000000001</c:v>
                      </c:pt>
                      <c:pt idx="2167">
                        <c:v>0.8</c:v>
                      </c:pt>
                      <c:pt idx="2168">
                        <c:v>0.7</c:v>
                      </c:pt>
                      <c:pt idx="2169">
                        <c:v>0.9</c:v>
                      </c:pt>
                      <c:pt idx="2170">
                        <c:v>0.7</c:v>
                      </c:pt>
                      <c:pt idx="2171">
                        <c:v>0.7</c:v>
                      </c:pt>
                      <c:pt idx="2172">
                        <c:v>1</c:v>
                      </c:pt>
                      <c:pt idx="2173">
                        <c:v>0.7</c:v>
                      </c:pt>
                      <c:pt idx="2174">
                        <c:v>0.8</c:v>
                      </c:pt>
                      <c:pt idx="2175">
                        <c:v>0.8</c:v>
                      </c:pt>
                      <c:pt idx="2176">
                        <c:v>0.8</c:v>
                      </c:pt>
                      <c:pt idx="2177">
                        <c:v>0.8</c:v>
                      </c:pt>
                      <c:pt idx="2178">
                        <c:v>0.8</c:v>
                      </c:pt>
                      <c:pt idx="2179">
                        <c:v>1</c:v>
                      </c:pt>
                      <c:pt idx="2180">
                        <c:v>0.9</c:v>
                      </c:pt>
                      <c:pt idx="2181">
                        <c:v>0.9</c:v>
                      </c:pt>
                      <c:pt idx="2182">
                        <c:v>0.9</c:v>
                      </c:pt>
                      <c:pt idx="2183">
                        <c:v>0.8</c:v>
                      </c:pt>
                      <c:pt idx="2184">
                        <c:v>0.8</c:v>
                      </c:pt>
                      <c:pt idx="2185">
                        <c:v>0.8</c:v>
                      </c:pt>
                      <c:pt idx="2186">
                        <c:v>0.8</c:v>
                      </c:pt>
                      <c:pt idx="2187">
                        <c:v>0.9</c:v>
                      </c:pt>
                      <c:pt idx="2188">
                        <c:v>0.8</c:v>
                      </c:pt>
                      <c:pt idx="2189">
                        <c:v>0.9</c:v>
                      </c:pt>
                      <c:pt idx="2190">
                        <c:v>0.9</c:v>
                      </c:pt>
                      <c:pt idx="2191">
                        <c:v>0.9</c:v>
                      </c:pt>
                      <c:pt idx="2192">
                        <c:v>0.9</c:v>
                      </c:pt>
                      <c:pt idx="2193">
                        <c:v>0.8</c:v>
                      </c:pt>
                      <c:pt idx="2194">
                        <c:v>0.8</c:v>
                      </c:pt>
                      <c:pt idx="2195">
                        <c:v>0.8</c:v>
                      </c:pt>
                      <c:pt idx="2196">
                        <c:v>0.8</c:v>
                      </c:pt>
                      <c:pt idx="2197">
                        <c:v>0.8</c:v>
                      </c:pt>
                      <c:pt idx="2198">
                        <c:v>0.8</c:v>
                      </c:pt>
                      <c:pt idx="2199">
                        <c:v>0.9</c:v>
                      </c:pt>
                      <c:pt idx="2200">
                        <c:v>1</c:v>
                      </c:pt>
                      <c:pt idx="2201">
                        <c:v>1</c:v>
                      </c:pt>
                      <c:pt idx="2202">
                        <c:v>0.8</c:v>
                      </c:pt>
                      <c:pt idx="2203">
                        <c:v>1</c:v>
                      </c:pt>
                      <c:pt idx="2204">
                        <c:v>0.9</c:v>
                      </c:pt>
                      <c:pt idx="2205">
                        <c:v>0.8</c:v>
                      </c:pt>
                      <c:pt idx="2206">
                        <c:v>0.8</c:v>
                      </c:pt>
                      <c:pt idx="2207">
                        <c:v>1</c:v>
                      </c:pt>
                      <c:pt idx="2208">
                        <c:v>0.8</c:v>
                      </c:pt>
                      <c:pt idx="2209">
                        <c:v>0.8</c:v>
                      </c:pt>
                      <c:pt idx="2210">
                        <c:v>0.9</c:v>
                      </c:pt>
                      <c:pt idx="2211">
                        <c:v>0.9</c:v>
                      </c:pt>
                      <c:pt idx="2212">
                        <c:v>0.8</c:v>
                      </c:pt>
                      <c:pt idx="2213">
                        <c:v>0.7</c:v>
                      </c:pt>
                      <c:pt idx="2214">
                        <c:v>0.9</c:v>
                      </c:pt>
                      <c:pt idx="2215">
                        <c:v>0.8</c:v>
                      </c:pt>
                      <c:pt idx="2216">
                        <c:v>0.9</c:v>
                      </c:pt>
                      <c:pt idx="2217">
                        <c:v>0.8</c:v>
                      </c:pt>
                      <c:pt idx="2218">
                        <c:v>0.9</c:v>
                      </c:pt>
                      <c:pt idx="2219">
                        <c:v>0.8</c:v>
                      </c:pt>
                      <c:pt idx="2220">
                        <c:v>0.9</c:v>
                      </c:pt>
                      <c:pt idx="2221">
                        <c:v>0.9</c:v>
                      </c:pt>
                      <c:pt idx="2222">
                        <c:v>0.8</c:v>
                      </c:pt>
                      <c:pt idx="2223">
                        <c:v>0.7</c:v>
                      </c:pt>
                      <c:pt idx="2224">
                        <c:v>0.9</c:v>
                      </c:pt>
                      <c:pt idx="2225">
                        <c:v>0.9</c:v>
                      </c:pt>
                      <c:pt idx="2226">
                        <c:v>1</c:v>
                      </c:pt>
                      <c:pt idx="2227">
                        <c:v>0.9</c:v>
                      </c:pt>
                      <c:pt idx="2228">
                        <c:v>0.9</c:v>
                      </c:pt>
                      <c:pt idx="2229">
                        <c:v>0.9</c:v>
                      </c:pt>
                      <c:pt idx="2230">
                        <c:v>0.9</c:v>
                      </c:pt>
                      <c:pt idx="2231">
                        <c:v>0.6</c:v>
                      </c:pt>
                      <c:pt idx="2232">
                        <c:v>0.9</c:v>
                      </c:pt>
                      <c:pt idx="2233">
                        <c:v>0.8</c:v>
                      </c:pt>
                      <c:pt idx="2234">
                        <c:v>0.9</c:v>
                      </c:pt>
                      <c:pt idx="2235">
                        <c:v>1</c:v>
                      </c:pt>
                      <c:pt idx="2236">
                        <c:v>0.9</c:v>
                      </c:pt>
                      <c:pt idx="2237">
                        <c:v>0.8</c:v>
                      </c:pt>
                      <c:pt idx="2238">
                        <c:v>1</c:v>
                      </c:pt>
                      <c:pt idx="2239">
                        <c:v>0.8</c:v>
                      </c:pt>
                      <c:pt idx="2240">
                        <c:v>0.8</c:v>
                      </c:pt>
                      <c:pt idx="2241">
                        <c:v>0.8</c:v>
                      </c:pt>
                      <c:pt idx="2242">
                        <c:v>0.7</c:v>
                      </c:pt>
                      <c:pt idx="2243">
                        <c:v>0.9</c:v>
                      </c:pt>
                      <c:pt idx="2244">
                        <c:v>0.8</c:v>
                      </c:pt>
                      <c:pt idx="2245">
                        <c:v>0.8</c:v>
                      </c:pt>
                      <c:pt idx="2246">
                        <c:v>0.9</c:v>
                      </c:pt>
                      <c:pt idx="2247">
                        <c:v>0.8</c:v>
                      </c:pt>
                      <c:pt idx="2248">
                        <c:v>0.9</c:v>
                      </c:pt>
                      <c:pt idx="2249">
                        <c:v>0.7</c:v>
                      </c:pt>
                      <c:pt idx="2250">
                        <c:v>0.9</c:v>
                      </c:pt>
                      <c:pt idx="2251">
                        <c:v>0.9</c:v>
                      </c:pt>
                      <c:pt idx="2252">
                        <c:v>0.8</c:v>
                      </c:pt>
                      <c:pt idx="2253">
                        <c:v>0.8</c:v>
                      </c:pt>
                      <c:pt idx="2254">
                        <c:v>0.8</c:v>
                      </c:pt>
                      <c:pt idx="2255">
                        <c:v>0.9</c:v>
                      </c:pt>
                      <c:pt idx="2256">
                        <c:v>0.8</c:v>
                      </c:pt>
                      <c:pt idx="2257">
                        <c:v>0.9</c:v>
                      </c:pt>
                      <c:pt idx="2258">
                        <c:v>0.7</c:v>
                      </c:pt>
                      <c:pt idx="2259">
                        <c:v>0.9</c:v>
                      </c:pt>
                      <c:pt idx="2260">
                        <c:v>0.9</c:v>
                      </c:pt>
                      <c:pt idx="2261">
                        <c:v>0.9</c:v>
                      </c:pt>
                      <c:pt idx="2262">
                        <c:v>0.9</c:v>
                      </c:pt>
                      <c:pt idx="2263">
                        <c:v>0.7</c:v>
                      </c:pt>
                      <c:pt idx="2264">
                        <c:v>0.7</c:v>
                      </c:pt>
                      <c:pt idx="2265">
                        <c:v>0.9</c:v>
                      </c:pt>
                      <c:pt idx="2266">
                        <c:v>0.9</c:v>
                      </c:pt>
                      <c:pt idx="2267">
                        <c:v>1</c:v>
                      </c:pt>
                      <c:pt idx="2268">
                        <c:v>0.7</c:v>
                      </c:pt>
                      <c:pt idx="2269">
                        <c:v>0.9</c:v>
                      </c:pt>
                      <c:pt idx="2270">
                        <c:v>0.8</c:v>
                      </c:pt>
                      <c:pt idx="2271">
                        <c:v>0.8</c:v>
                      </c:pt>
                      <c:pt idx="2272">
                        <c:v>0.8</c:v>
                      </c:pt>
                      <c:pt idx="2273">
                        <c:v>1</c:v>
                      </c:pt>
                      <c:pt idx="2274">
                        <c:v>0.8</c:v>
                      </c:pt>
                      <c:pt idx="2275">
                        <c:v>0.8</c:v>
                      </c:pt>
                      <c:pt idx="2276">
                        <c:v>0.8</c:v>
                      </c:pt>
                      <c:pt idx="2277">
                        <c:v>0.9</c:v>
                      </c:pt>
                      <c:pt idx="2278">
                        <c:v>0.8</c:v>
                      </c:pt>
                      <c:pt idx="2279">
                        <c:v>0.9</c:v>
                      </c:pt>
                      <c:pt idx="2280">
                        <c:v>0.8</c:v>
                      </c:pt>
                      <c:pt idx="2281">
                        <c:v>0.7</c:v>
                      </c:pt>
                      <c:pt idx="2282">
                        <c:v>0.9</c:v>
                      </c:pt>
                      <c:pt idx="2283">
                        <c:v>0.8</c:v>
                      </c:pt>
                      <c:pt idx="2284">
                        <c:v>0.8</c:v>
                      </c:pt>
                      <c:pt idx="2285">
                        <c:v>0.7</c:v>
                      </c:pt>
                      <c:pt idx="2286">
                        <c:v>0.9</c:v>
                      </c:pt>
                      <c:pt idx="2287">
                        <c:v>0.9</c:v>
                      </c:pt>
                      <c:pt idx="2288">
                        <c:v>0.7</c:v>
                      </c:pt>
                      <c:pt idx="2289">
                        <c:v>0.9</c:v>
                      </c:pt>
                      <c:pt idx="2290">
                        <c:v>0.9</c:v>
                      </c:pt>
                      <c:pt idx="2291">
                        <c:v>0.8</c:v>
                      </c:pt>
                      <c:pt idx="2292">
                        <c:v>0.8</c:v>
                      </c:pt>
                      <c:pt idx="2293">
                        <c:v>0.8</c:v>
                      </c:pt>
                      <c:pt idx="2294">
                        <c:v>1</c:v>
                      </c:pt>
                      <c:pt idx="2295">
                        <c:v>0.7</c:v>
                      </c:pt>
                      <c:pt idx="2296">
                        <c:v>0.8</c:v>
                      </c:pt>
                      <c:pt idx="2297">
                        <c:v>0.9</c:v>
                      </c:pt>
                      <c:pt idx="2298">
                        <c:v>0.9</c:v>
                      </c:pt>
                      <c:pt idx="2299">
                        <c:v>0.8</c:v>
                      </c:pt>
                      <c:pt idx="2300">
                        <c:v>0.9</c:v>
                      </c:pt>
                      <c:pt idx="2301">
                        <c:v>0.9</c:v>
                      </c:pt>
                      <c:pt idx="2302">
                        <c:v>0.8</c:v>
                      </c:pt>
                      <c:pt idx="2303">
                        <c:v>0.9</c:v>
                      </c:pt>
                      <c:pt idx="2304">
                        <c:v>0.9</c:v>
                      </c:pt>
                      <c:pt idx="2305">
                        <c:v>0.8</c:v>
                      </c:pt>
                      <c:pt idx="2306">
                        <c:v>1.1000000000000001</c:v>
                      </c:pt>
                      <c:pt idx="2307">
                        <c:v>1</c:v>
                      </c:pt>
                      <c:pt idx="2308">
                        <c:v>0.7</c:v>
                      </c:pt>
                      <c:pt idx="2309">
                        <c:v>0.8</c:v>
                      </c:pt>
                      <c:pt idx="2310">
                        <c:v>0.8</c:v>
                      </c:pt>
                      <c:pt idx="2311">
                        <c:v>0.8</c:v>
                      </c:pt>
                      <c:pt idx="2312">
                        <c:v>0.8</c:v>
                      </c:pt>
                      <c:pt idx="2313">
                        <c:v>0.9</c:v>
                      </c:pt>
                      <c:pt idx="2314">
                        <c:v>0.8</c:v>
                      </c:pt>
                      <c:pt idx="2315">
                        <c:v>0.8</c:v>
                      </c:pt>
                      <c:pt idx="2316">
                        <c:v>0.9</c:v>
                      </c:pt>
                      <c:pt idx="2317">
                        <c:v>0.8</c:v>
                      </c:pt>
                      <c:pt idx="2318">
                        <c:v>1</c:v>
                      </c:pt>
                      <c:pt idx="2319">
                        <c:v>0.8</c:v>
                      </c:pt>
                      <c:pt idx="2320">
                        <c:v>0.9</c:v>
                      </c:pt>
                      <c:pt idx="2321">
                        <c:v>0.8</c:v>
                      </c:pt>
                      <c:pt idx="2322">
                        <c:v>0.9</c:v>
                      </c:pt>
                      <c:pt idx="2323">
                        <c:v>0.9</c:v>
                      </c:pt>
                      <c:pt idx="2324">
                        <c:v>0.8</c:v>
                      </c:pt>
                      <c:pt idx="2325">
                        <c:v>0.9</c:v>
                      </c:pt>
                      <c:pt idx="2326">
                        <c:v>0.8</c:v>
                      </c:pt>
                      <c:pt idx="2327">
                        <c:v>0.9</c:v>
                      </c:pt>
                      <c:pt idx="2328">
                        <c:v>0.9</c:v>
                      </c:pt>
                      <c:pt idx="2329">
                        <c:v>1</c:v>
                      </c:pt>
                      <c:pt idx="2330">
                        <c:v>1.1000000000000001</c:v>
                      </c:pt>
                      <c:pt idx="2331">
                        <c:v>0.8</c:v>
                      </c:pt>
                      <c:pt idx="2332">
                        <c:v>0.8</c:v>
                      </c:pt>
                      <c:pt idx="2333">
                        <c:v>0.8</c:v>
                      </c:pt>
                      <c:pt idx="2334">
                        <c:v>0.9</c:v>
                      </c:pt>
                      <c:pt idx="2335">
                        <c:v>1.1000000000000001</c:v>
                      </c:pt>
                      <c:pt idx="2336">
                        <c:v>0.7</c:v>
                      </c:pt>
                      <c:pt idx="2337">
                        <c:v>0.8</c:v>
                      </c:pt>
                      <c:pt idx="2338">
                        <c:v>0.8</c:v>
                      </c:pt>
                      <c:pt idx="2339">
                        <c:v>0.9</c:v>
                      </c:pt>
                      <c:pt idx="2340">
                        <c:v>0.8</c:v>
                      </c:pt>
                      <c:pt idx="2341">
                        <c:v>0.9</c:v>
                      </c:pt>
                      <c:pt idx="2342">
                        <c:v>0.9</c:v>
                      </c:pt>
                      <c:pt idx="2343">
                        <c:v>0.9</c:v>
                      </c:pt>
                      <c:pt idx="2344">
                        <c:v>1</c:v>
                      </c:pt>
                      <c:pt idx="2345">
                        <c:v>0.8</c:v>
                      </c:pt>
                      <c:pt idx="2346">
                        <c:v>0.7</c:v>
                      </c:pt>
                      <c:pt idx="2347">
                        <c:v>0.7</c:v>
                      </c:pt>
                      <c:pt idx="2348">
                        <c:v>0.8</c:v>
                      </c:pt>
                      <c:pt idx="2349">
                        <c:v>0.9</c:v>
                      </c:pt>
                      <c:pt idx="2350">
                        <c:v>0.9</c:v>
                      </c:pt>
                      <c:pt idx="2351">
                        <c:v>0.8</c:v>
                      </c:pt>
                      <c:pt idx="2352">
                        <c:v>1</c:v>
                      </c:pt>
                      <c:pt idx="2353">
                        <c:v>0.8</c:v>
                      </c:pt>
                      <c:pt idx="2354">
                        <c:v>0.8</c:v>
                      </c:pt>
                      <c:pt idx="2355">
                        <c:v>0.8</c:v>
                      </c:pt>
                      <c:pt idx="2356">
                        <c:v>0.8</c:v>
                      </c:pt>
                      <c:pt idx="2357">
                        <c:v>0.8</c:v>
                      </c:pt>
                      <c:pt idx="2358">
                        <c:v>0.8</c:v>
                      </c:pt>
                      <c:pt idx="2359">
                        <c:v>0.9</c:v>
                      </c:pt>
                      <c:pt idx="2360">
                        <c:v>0.9</c:v>
                      </c:pt>
                      <c:pt idx="2361">
                        <c:v>0.8</c:v>
                      </c:pt>
                      <c:pt idx="2362">
                        <c:v>0.9</c:v>
                      </c:pt>
                      <c:pt idx="2363">
                        <c:v>0.9</c:v>
                      </c:pt>
                      <c:pt idx="2364">
                        <c:v>0.8</c:v>
                      </c:pt>
                      <c:pt idx="2365">
                        <c:v>0.9</c:v>
                      </c:pt>
                      <c:pt idx="2366">
                        <c:v>0.8</c:v>
                      </c:pt>
                      <c:pt idx="2367">
                        <c:v>0.9</c:v>
                      </c:pt>
                      <c:pt idx="2368">
                        <c:v>0.9</c:v>
                      </c:pt>
                      <c:pt idx="2369">
                        <c:v>0.8</c:v>
                      </c:pt>
                      <c:pt idx="2370">
                        <c:v>0.9</c:v>
                      </c:pt>
                      <c:pt idx="2371">
                        <c:v>0.8</c:v>
                      </c:pt>
                      <c:pt idx="2372">
                        <c:v>0.9</c:v>
                      </c:pt>
                      <c:pt idx="2373">
                        <c:v>0.8</c:v>
                      </c:pt>
                      <c:pt idx="2374">
                        <c:v>0.9</c:v>
                      </c:pt>
                      <c:pt idx="2375">
                        <c:v>0.9</c:v>
                      </c:pt>
                      <c:pt idx="2376">
                        <c:v>0.7</c:v>
                      </c:pt>
                      <c:pt idx="2377">
                        <c:v>1</c:v>
                      </c:pt>
                      <c:pt idx="2378">
                        <c:v>0.8</c:v>
                      </c:pt>
                      <c:pt idx="2379">
                        <c:v>0.9</c:v>
                      </c:pt>
                      <c:pt idx="2380">
                        <c:v>0.8</c:v>
                      </c:pt>
                      <c:pt idx="2381">
                        <c:v>0.8</c:v>
                      </c:pt>
                      <c:pt idx="2382">
                        <c:v>0.8</c:v>
                      </c:pt>
                      <c:pt idx="2383">
                        <c:v>0.8</c:v>
                      </c:pt>
                      <c:pt idx="2384">
                        <c:v>0.9</c:v>
                      </c:pt>
                      <c:pt idx="2385">
                        <c:v>0.8</c:v>
                      </c:pt>
                      <c:pt idx="2386">
                        <c:v>0.9</c:v>
                      </c:pt>
                      <c:pt idx="2387">
                        <c:v>0.8</c:v>
                      </c:pt>
                      <c:pt idx="2388">
                        <c:v>0.9</c:v>
                      </c:pt>
                      <c:pt idx="2389">
                        <c:v>0.9</c:v>
                      </c:pt>
                      <c:pt idx="2390">
                        <c:v>0.9</c:v>
                      </c:pt>
                      <c:pt idx="2391">
                        <c:v>0.9</c:v>
                      </c:pt>
                      <c:pt idx="2392">
                        <c:v>0.8</c:v>
                      </c:pt>
                      <c:pt idx="2393">
                        <c:v>0.8</c:v>
                      </c:pt>
                      <c:pt idx="2394">
                        <c:v>0.8</c:v>
                      </c:pt>
                      <c:pt idx="2395">
                        <c:v>0.9</c:v>
                      </c:pt>
                      <c:pt idx="2396">
                        <c:v>0.9</c:v>
                      </c:pt>
                      <c:pt idx="2397">
                        <c:v>1</c:v>
                      </c:pt>
                      <c:pt idx="2398">
                        <c:v>1</c:v>
                      </c:pt>
                      <c:pt idx="2399">
                        <c:v>0.7</c:v>
                      </c:pt>
                      <c:pt idx="2400">
                        <c:v>0.8</c:v>
                      </c:pt>
                      <c:pt idx="2401">
                        <c:v>0.9</c:v>
                      </c:pt>
                      <c:pt idx="2402">
                        <c:v>0.7</c:v>
                      </c:pt>
                      <c:pt idx="2403">
                        <c:v>0.8</c:v>
                      </c:pt>
                      <c:pt idx="2404">
                        <c:v>0.8</c:v>
                      </c:pt>
                      <c:pt idx="2405">
                        <c:v>0.8</c:v>
                      </c:pt>
                      <c:pt idx="2406">
                        <c:v>0.9</c:v>
                      </c:pt>
                      <c:pt idx="2407">
                        <c:v>0.9</c:v>
                      </c:pt>
                      <c:pt idx="2408">
                        <c:v>0.8</c:v>
                      </c:pt>
                      <c:pt idx="2409">
                        <c:v>0.7</c:v>
                      </c:pt>
                      <c:pt idx="2410">
                        <c:v>0.7</c:v>
                      </c:pt>
                      <c:pt idx="2411">
                        <c:v>0.8</c:v>
                      </c:pt>
                      <c:pt idx="2412">
                        <c:v>0.8</c:v>
                      </c:pt>
                      <c:pt idx="2413">
                        <c:v>0.9</c:v>
                      </c:pt>
                      <c:pt idx="2414">
                        <c:v>0.9</c:v>
                      </c:pt>
                      <c:pt idx="2415">
                        <c:v>0.7</c:v>
                      </c:pt>
                      <c:pt idx="2416">
                        <c:v>0.7</c:v>
                      </c:pt>
                      <c:pt idx="2417">
                        <c:v>0.6</c:v>
                      </c:pt>
                      <c:pt idx="2418">
                        <c:v>0.8</c:v>
                      </c:pt>
                      <c:pt idx="2419">
                        <c:v>0.8</c:v>
                      </c:pt>
                      <c:pt idx="2420">
                        <c:v>0.9</c:v>
                      </c:pt>
                      <c:pt idx="2421">
                        <c:v>0.8</c:v>
                      </c:pt>
                      <c:pt idx="2422">
                        <c:v>0.9</c:v>
                      </c:pt>
                      <c:pt idx="2423">
                        <c:v>0.7</c:v>
                      </c:pt>
                      <c:pt idx="2424">
                        <c:v>0.9</c:v>
                      </c:pt>
                      <c:pt idx="2425">
                        <c:v>0.8</c:v>
                      </c:pt>
                      <c:pt idx="2426">
                        <c:v>0.8</c:v>
                      </c:pt>
                      <c:pt idx="2427">
                        <c:v>0.9</c:v>
                      </c:pt>
                      <c:pt idx="2428">
                        <c:v>0.8</c:v>
                      </c:pt>
                      <c:pt idx="2429">
                        <c:v>0.8</c:v>
                      </c:pt>
                      <c:pt idx="2430">
                        <c:v>0.8</c:v>
                      </c:pt>
                      <c:pt idx="2431">
                        <c:v>1</c:v>
                      </c:pt>
                      <c:pt idx="2432">
                        <c:v>0.7</c:v>
                      </c:pt>
                      <c:pt idx="2433">
                        <c:v>0.8</c:v>
                      </c:pt>
                      <c:pt idx="2434">
                        <c:v>0.7</c:v>
                      </c:pt>
                      <c:pt idx="2435">
                        <c:v>0.8</c:v>
                      </c:pt>
                      <c:pt idx="2436">
                        <c:v>0.9</c:v>
                      </c:pt>
                      <c:pt idx="2437">
                        <c:v>0.9</c:v>
                      </c:pt>
                      <c:pt idx="2438">
                        <c:v>0.9</c:v>
                      </c:pt>
                      <c:pt idx="2439">
                        <c:v>0.8</c:v>
                      </c:pt>
                      <c:pt idx="2440">
                        <c:v>0.7</c:v>
                      </c:pt>
                      <c:pt idx="2441">
                        <c:v>0.8</c:v>
                      </c:pt>
                      <c:pt idx="2442">
                        <c:v>0.9</c:v>
                      </c:pt>
                      <c:pt idx="2443">
                        <c:v>0.7</c:v>
                      </c:pt>
                      <c:pt idx="2444">
                        <c:v>0.8</c:v>
                      </c:pt>
                      <c:pt idx="2445">
                        <c:v>0.8</c:v>
                      </c:pt>
                      <c:pt idx="2446">
                        <c:v>0.9</c:v>
                      </c:pt>
                      <c:pt idx="2447">
                        <c:v>0.7</c:v>
                      </c:pt>
                      <c:pt idx="2448">
                        <c:v>0.9</c:v>
                      </c:pt>
                      <c:pt idx="2449">
                        <c:v>0.9</c:v>
                      </c:pt>
                      <c:pt idx="2450">
                        <c:v>1</c:v>
                      </c:pt>
                      <c:pt idx="2451">
                        <c:v>0.9</c:v>
                      </c:pt>
                      <c:pt idx="2452">
                        <c:v>0.9</c:v>
                      </c:pt>
                      <c:pt idx="2453">
                        <c:v>0.8</c:v>
                      </c:pt>
                      <c:pt idx="2454">
                        <c:v>0.7</c:v>
                      </c:pt>
                      <c:pt idx="2455">
                        <c:v>0.8</c:v>
                      </c:pt>
                      <c:pt idx="2456">
                        <c:v>0.7</c:v>
                      </c:pt>
                      <c:pt idx="2457">
                        <c:v>0.8</c:v>
                      </c:pt>
                      <c:pt idx="2458">
                        <c:v>0.8</c:v>
                      </c:pt>
                      <c:pt idx="2459">
                        <c:v>0.7</c:v>
                      </c:pt>
                      <c:pt idx="2460">
                        <c:v>0.7</c:v>
                      </c:pt>
                      <c:pt idx="2461">
                        <c:v>0.7</c:v>
                      </c:pt>
                      <c:pt idx="2462">
                        <c:v>0.9</c:v>
                      </c:pt>
                      <c:pt idx="2463">
                        <c:v>0.8</c:v>
                      </c:pt>
                      <c:pt idx="2464">
                        <c:v>0.7</c:v>
                      </c:pt>
                      <c:pt idx="2465">
                        <c:v>0.8</c:v>
                      </c:pt>
                      <c:pt idx="2466">
                        <c:v>0.8</c:v>
                      </c:pt>
                      <c:pt idx="2467">
                        <c:v>0.7</c:v>
                      </c:pt>
                      <c:pt idx="2468">
                        <c:v>0.7</c:v>
                      </c:pt>
                      <c:pt idx="2469">
                        <c:v>0.8</c:v>
                      </c:pt>
                      <c:pt idx="2470">
                        <c:v>0.9</c:v>
                      </c:pt>
                      <c:pt idx="2471">
                        <c:v>1</c:v>
                      </c:pt>
                      <c:pt idx="2472">
                        <c:v>0.6</c:v>
                      </c:pt>
                      <c:pt idx="2473">
                        <c:v>0.8</c:v>
                      </c:pt>
                      <c:pt idx="2474">
                        <c:v>0.8</c:v>
                      </c:pt>
                      <c:pt idx="2475">
                        <c:v>0.8</c:v>
                      </c:pt>
                      <c:pt idx="2476">
                        <c:v>0.7</c:v>
                      </c:pt>
                      <c:pt idx="2477">
                        <c:v>0.8</c:v>
                      </c:pt>
                      <c:pt idx="2478">
                        <c:v>0.8</c:v>
                      </c:pt>
                      <c:pt idx="2479">
                        <c:v>0.7</c:v>
                      </c:pt>
                      <c:pt idx="2480">
                        <c:v>0.9</c:v>
                      </c:pt>
                      <c:pt idx="2481">
                        <c:v>0.7</c:v>
                      </c:pt>
                      <c:pt idx="2482">
                        <c:v>0.7</c:v>
                      </c:pt>
                      <c:pt idx="2483">
                        <c:v>0.7</c:v>
                      </c:pt>
                      <c:pt idx="2484">
                        <c:v>0.8</c:v>
                      </c:pt>
                      <c:pt idx="2485">
                        <c:v>0.8</c:v>
                      </c:pt>
                      <c:pt idx="2486">
                        <c:v>0.8</c:v>
                      </c:pt>
                      <c:pt idx="2487">
                        <c:v>0.7</c:v>
                      </c:pt>
                      <c:pt idx="2488">
                        <c:v>0.9</c:v>
                      </c:pt>
                      <c:pt idx="2489">
                        <c:v>0.8</c:v>
                      </c:pt>
                      <c:pt idx="2490">
                        <c:v>0.9</c:v>
                      </c:pt>
                      <c:pt idx="2491">
                        <c:v>0.8</c:v>
                      </c:pt>
                      <c:pt idx="2492">
                        <c:v>0.7</c:v>
                      </c:pt>
                      <c:pt idx="2493">
                        <c:v>0.7</c:v>
                      </c:pt>
                      <c:pt idx="2494">
                        <c:v>0.8</c:v>
                      </c:pt>
                      <c:pt idx="2495">
                        <c:v>0.9</c:v>
                      </c:pt>
                      <c:pt idx="2496">
                        <c:v>0.9</c:v>
                      </c:pt>
                      <c:pt idx="2497">
                        <c:v>0.7</c:v>
                      </c:pt>
                      <c:pt idx="2498">
                        <c:v>0.8</c:v>
                      </c:pt>
                      <c:pt idx="2499">
                        <c:v>0.8</c:v>
                      </c:pt>
                      <c:pt idx="2500">
                        <c:v>0.8</c:v>
                      </c:pt>
                      <c:pt idx="2501">
                        <c:v>0.8</c:v>
                      </c:pt>
                      <c:pt idx="2502">
                        <c:v>0.9</c:v>
                      </c:pt>
                      <c:pt idx="2503">
                        <c:v>0.7</c:v>
                      </c:pt>
                      <c:pt idx="2504">
                        <c:v>0.8</c:v>
                      </c:pt>
                      <c:pt idx="2505">
                        <c:v>0.9</c:v>
                      </c:pt>
                      <c:pt idx="2506">
                        <c:v>0.7</c:v>
                      </c:pt>
                      <c:pt idx="2507">
                        <c:v>0.8</c:v>
                      </c:pt>
                      <c:pt idx="2508">
                        <c:v>0.9</c:v>
                      </c:pt>
                      <c:pt idx="2509">
                        <c:v>0.7</c:v>
                      </c:pt>
                      <c:pt idx="2510">
                        <c:v>0.9</c:v>
                      </c:pt>
                      <c:pt idx="2511">
                        <c:v>0.8</c:v>
                      </c:pt>
                      <c:pt idx="2512">
                        <c:v>0.8</c:v>
                      </c:pt>
                      <c:pt idx="2513">
                        <c:v>0.9</c:v>
                      </c:pt>
                      <c:pt idx="2514">
                        <c:v>0.7</c:v>
                      </c:pt>
                      <c:pt idx="2515">
                        <c:v>0.8</c:v>
                      </c:pt>
                      <c:pt idx="2516">
                        <c:v>0.7</c:v>
                      </c:pt>
                      <c:pt idx="2517">
                        <c:v>0.8</c:v>
                      </c:pt>
                      <c:pt idx="2518">
                        <c:v>0.8</c:v>
                      </c:pt>
                      <c:pt idx="2519">
                        <c:v>0.8</c:v>
                      </c:pt>
                      <c:pt idx="2520">
                        <c:v>0.9</c:v>
                      </c:pt>
                      <c:pt idx="2521">
                        <c:v>0.7</c:v>
                      </c:pt>
                      <c:pt idx="2522">
                        <c:v>0.8</c:v>
                      </c:pt>
                      <c:pt idx="2523">
                        <c:v>0.9</c:v>
                      </c:pt>
                      <c:pt idx="2524">
                        <c:v>0.8</c:v>
                      </c:pt>
                      <c:pt idx="2525">
                        <c:v>0.8</c:v>
                      </c:pt>
                      <c:pt idx="2526">
                        <c:v>0.9</c:v>
                      </c:pt>
                      <c:pt idx="2527">
                        <c:v>0.8</c:v>
                      </c:pt>
                      <c:pt idx="2528">
                        <c:v>0.7</c:v>
                      </c:pt>
                      <c:pt idx="2529">
                        <c:v>0.7</c:v>
                      </c:pt>
                      <c:pt idx="2530">
                        <c:v>0.9</c:v>
                      </c:pt>
                      <c:pt idx="2531">
                        <c:v>0.8</c:v>
                      </c:pt>
                      <c:pt idx="2532">
                        <c:v>0.8</c:v>
                      </c:pt>
                      <c:pt idx="2533">
                        <c:v>0.7</c:v>
                      </c:pt>
                      <c:pt idx="2534">
                        <c:v>0.7</c:v>
                      </c:pt>
                      <c:pt idx="2535">
                        <c:v>0.8</c:v>
                      </c:pt>
                      <c:pt idx="2536">
                        <c:v>0.8</c:v>
                      </c:pt>
                      <c:pt idx="2537">
                        <c:v>0.8</c:v>
                      </c:pt>
                      <c:pt idx="2538">
                        <c:v>0.8</c:v>
                      </c:pt>
                      <c:pt idx="2539">
                        <c:v>0.7</c:v>
                      </c:pt>
                      <c:pt idx="2540">
                        <c:v>0.7</c:v>
                      </c:pt>
                      <c:pt idx="2541">
                        <c:v>0.8</c:v>
                      </c:pt>
                      <c:pt idx="2542">
                        <c:v>0.7</c:v>
                      </c:pt>
                      <c:pt idx="2543">
                        <c:v>0.8</c:v>
                      </c:pt>
                      <c:pt idx="2544">
                        <c:v>0.7</c:v>
                      </c:pt>
                      <c:pt idx="2545">
                        <c:v>0.9</c:v>
                      </c:pt>
                      <c:pt idx="2546">
                        <c:v>0.8</c:v>
                      </c:pt>
                      <c:pt idx="2547">
                        <c:v>0.7</c:v>
                      </c:pt>
                      <c:pt idx="2548">
                        <c:v>0.9</c:v>
                      </c:pt>
                      <c:pt idx="2549">
                        <c:v>0.8</c:v>
                      </c:pt>
                      <c:pt idx="2550">
                        <c:v>0.8</c:v>
                      </c:pt>
                      <c:pt idx="2551">
                        <c:v>0.7</c:v>
                      </c:pt>
                      <c:pt idx="2552">
                        <c:v>0.8</c:v>
                      </c:pt>
                      <c:pt idx="2553">
                        <c:v>0.7</c:v>
                      </c:pt>
                      <c:pt idx="2554">
                        <c:v>0.8</c:v>
                      </c:pt>
                      <c:pt idx="2555">
                        <c:v>0.8</c:v>
                      </c:pt>
                      <c:pt idx="2556">
                        <c:v>0.9</c:v>
                      </c:pt>
                      <c:pt idx="2557">
                        <c:v>0.9</c:v>
                      </c:pt>
                      <c:pt idx="2558">
                        <c:v>0.8</c:v>
                      </c:pt>
                      <c:pt idx="2559">
                        <c:v>0.6</c:v>
                      </c:pt>
                      <c:pt idx="2560">
                        <c:v>0.9</c:v>
                      </c:pt>
                      <c:pt idx="2561">
                        <c:v>0.8</c:v>
                      </c:pt>
                      <c:pt idx="2562">
                        <c:v>0.8</c:v>
                      </c:pt>
                      <c:pt idx="2563">
                        <c:v>0.9</c:v>
                      </c:pt>
                      <c:pt idx="2564">
                        <c:v>0.8</c:v>
                      </c:pt>
                      <c:pt idx="2565">
                        <c:v>0.9</c:v>
                      </c:pt>
                      <c:pt idx="2566">
                        <c:v>0.8</c:v>
                      </c:pt>
                      <c:pt idx="2567">
                        <c:v>0.8</c:v>
                      </c:pt>
                      <c:pt idx="2568">
                        <c:v>0.9</c:v>
                      </c:pt>
                      <c:pt idx="2569">
                        <c:v>0.8</c:v>
                      </c:pt>
                      <c:pt idx="2570">
                        <c:v>0.9</c:v>
                      </c:pt>
                      <c:pt idx="2571">
                        <c:v>0.8</c:v>
                      </c:pt>
                      <c:pt idx="2572">
                        <c:v>1</c:v>
                      </c:pt>
                      <c:pt idx="2573">
                        <c:v>0.9</c:v>
                      </c:pt>
                      <c:pt idx="2574">
                        <c:v>0.8</c:v>
                      </c:pt>
                      <c:pt idx="2575">
                        <c:v>0.9</c:v>
                      </c:pt>
                      <c:pt idx="2576">
                        <c:v>0.8</c:v>
                      </c:pt>
                      <c:pt idx="2577">
                        <c:v>0.8</c:v>
                      </c:pt>
                      <c:pt idx="2578">
                        <c:v>0.8</c:v>
                      </c:pt>
                      <c:pt idx="2579">
                        <c:v>0.8</c:v>
                      </c:pt>
                      <c:pt idx="2580">
                        <c:v>0.8</c:v>
                      </c:pt>
                      <c:pt idx="2581">
                        <c:v>0.8</c:v>
                      </c:pt>
                      <c:pt idx="2582">
                        <c:v>0.8</c:v>
                      </c:pt>
                      <c:pt idx="2583">
                        <c:v>0.7</c:v>
                      </c:pt>
                      <c:pt idx="2584">
                        <c:v>0.9</c:v>
                      </c:pt>
                      <c:pt idx="2585">
                        <c:v>0.8</c:v>
                      </c:pt>
                      <c:pt idx="2586">
                        <c:v>0.8</c:v>
                      </c:pt>
                      <c:pt idx="2587">
                        <c:v>0.9</c:v>
                      </c:pt>
                      <c:pt idx="2588">
                        <c:v>0.7</c:v>
                      </c:pt>
                      <c:pt idx="2589">
                        <c:v>0.7</c:v>
                      </c:pt>
                      <c:pt idx="2590">
                        <c:v>0.8</c:v>
                      </c:pt>
                      <c:pt idx="2591">
                        <c:v>0.9</c:v>
                      </c:pt>
                      <c:pt idx="2592">
                        <c:v>0.9</c:v>
                      </c:pt>
                      <c:pt idx="2593">
                        <c:v>0.9</c:v>
                      </c:pt>
                      <c:pt idx="2594">
                        <c:v>1</c:v>
                      </c:pt>
                      <c:pt idx="2595">
                        <c:v>0.7</c:v>
                      </c:pt>
                      <c:pt idx="2596">
                        <c:v>0.8</c:v>
                      </c:pt>
                      <c:pt idx="2597">
                        <c:v>0.9</c:v>
                      </c:pt>
                      <c:pt idx="2598">
                        <c:v>1</c:v>
                      </c:pt>
                      <c:pt idx="2599">
                        <c:v>0.8</c:v>
                      </c:pt>
                      <c:pt idx="2600">
                        <c:v>0.9</c:v>
                      </c:pt>
                      <c:pt idx="2601">
                        <c:v>0.9</c:v>
                      </c:pt>
                      <c:pt idx="2602">
                        <c:v>0.9</c:v>
                      </c:pt>
                      <c:pt idx="2603">
                        <c:v>0.9</c:v>
                      </c:pt>
                      <c:pt idx="2604">
                        <c:v>0.9</c:v>
                      </c:pt>
                      <c:pt idx="2605">
                        <c:v>1</c:v>
                      </c:pt>
                      <c:pt idx="2606">
                        <c:v>0.8</c:v>
                      </c:pt>
                      <c:pt idx="2607">
                        <c:v>0.9</c:v>
                      </c:pt>
                      <c:pt idx="2608">
                        <c:v>0.8</c:v>
                      </c:pt>
                      <c:pt idx="2609">
                        <c:v>0.9</c:v>
                      </c:pt>
                      <c:pt idx="2610">
                        <c:v>0.9</c:v>
                      </c:pt>
                      <c:pt idx="2611">
                        <c:v>0.9</c:v>
                      </c:pt>
                      <c:pt idx="2612">
                        <c:v>0.9</c:v>
                      </c:pt>
                      <c:pt idx="2613">
                        <c:v>1</c:v>
                      </c:pt>
                      <c:pt idx="2614">
                        <c:v>0.6</c:v>
                      </c:pt>
                      <c:pt idx="2615">
                        <c:v>0.8</c:v>
                      </c:pt>
                      <c:pt idx="2616">
                        <c:v>0.9</c:v>
                      </c:pt>
                      <c:pt idx="2617">
                        <c:v>0.8</c:v>
                      </c:pt>
                      <c:pt idx="2618">
                        <c:v>0.9</c:v>
                      </c:pt>
                      <c:pt idx="2619">
                        <c:v>0.8</c:v>
                      </c:pt>
                      <c:pt idx="2620">
                        <c:v>0.9</c:v>
                      </c:pt>
                      <c:pt idx="2621">
                        <c:v>0.8</c:v>
                      </c:pt>
                      <c:pt idx="2622">
                        <c:v>0.9</c:v>
                      </c:pt>
                      <c:pt idx="2623">
                        <c:v>1</c:v>
                      </c:pt>
                      <c:pt idx="2624">
                        <c:v>0.8</c:v>
                      </c:pt>
                      <c:pt idx="2625">
                        <c:v>0.8</c:v>
                      </c:pt>
                      <c:pt idx="2626">
                        <c:v>0.9</c:v>
                      </c:pt>
                      <c:pt idx="2627">
                        <c:v>0.8</c:v>
                      </c:pt>
                      <c:pt idx="2628">
                        <c:v>0.9</c:v>
                      </c:pt>
                      <c:pt idx="2629">
                        <c:v>0.9</c:v>
                      </c:pt>
                      <c:pt idx="2630">
                        <c:v>0.9</c:v>
                      </c:pt>
                      <c:pt idx="2631">
                        <c:v>1</c:v>
                      </c:pt>
                      <c:pt idx="2632">
                        <c:v>0.6</c:v>
                      </c:pt>
                      <c:pt idx="2633">
                        <c:v>0.8</c:v>
                      </c:pt>
                      <c:pt idx="2634">
                        <c:v>0.7</c:v>
                      </c:pt>
                      <c:pt idx="2635">
                        <c:v>0.8</c:v>
                      </c:pt>
                      <c:pt idx="2636">
                        <c:v>0.8</c:v>
                      </c:pt>
                      <c:pt idx="2637">
                        <c:v>0.8</c:v>
                      </c:pt>
                      <c:pt idx="2638">
                        <c:v>0.9</c:v>
                      </c:pt>
                      <c:pt idx="2639">
                        <c:v>0.8</c:v>
                      </c:pt>
                      <c:pt idx="2640">
                        <c:v>0.7</c:v>
                      </c:pt>
                      <c:pt idx="2641">
                        <c:v>0.8</c:v>
                      </c:pt>
                      <c:pt idx="2642">
                        <c:v>0.8</c:v>
                      </c:pt>
                      <c:pt idx="2643">
                        <c:v>0.8</c:v>
                      </c:pt>
                      <c:pt idx="2644">
                        <c:v>0.9</c:v>
                      </c:pt>
                      <c:pt idx="2645">
                        <c:v>1</c:v>
                      </c:pt>
                      <c:pt idx="2646">
                        <c:v>0.9</c:v>
                      </c:pt>
                      <c:pt idx="2647">
                        <c:v>0.8</c:v>
                      </c:pt>
                      <c:pt idx="2648">
                        <c:v>0.8</c:v>
                      </c:pt>
                      <c:pt idx="2649">
                        <c:v>0.8</c:v>
                      </c:pt>
                      <c:pt idx="2650">
                        <c:v>0.9</c:v>
                      </c:pt>
                      <c:pt idx="2651">
                        <c:v>0.9</c:v>
                      </c:pt>
                      <c:pt idx="2652">
                        <c:v>0.9</c:v>
                      </c:pt>
                      <c:pt idx="2653">
                        <c:v>0.7</c:v>
                      </c:pt>
                      <c:pt idx="2654">
                        <c:v>0.8</c:v>
                      </c:pt>
                      <c:pt idx="2655">
                        <c:v>0.8</c:v>
                      </c:pt>
                      <c:pt idx="2656">
                        <c:v>0.8</c:v>
                      </c:pt>
                      <c:pt idx="2657">
                        <c:v>0.7</c:v>
                      </c:pt>
                      <c:pt idx="2658">
                        <c:v>0.8</c:v>
                      </c:pt>
                      <c:pt idx="2659">
                        <c:v>0.8</c:v>
                      </c:pt>
                      <c:pt idx="2660">
                        <c:v>0.8</c:v>
                      </c:pt>
                      <c:pt idx="2661">
                        <c:v>0.8</c:v>
                      </c:pt>
                      <c:pt idx="2662">
                        <c:v>0.9</c:v>
                      </c:pt>
                      <c:pt idx="2663">
                        <c:v>0.7</c:v>
                      </c:pt>
                      <c:pt idx="2664">
                        <c:v>0.8</c:v>
                      </c:pt>
                      <c:pt idx="2665">
                        <c:v>0.8</c:v>
                      </c:pt>
                      <c:pt idx="2666">
                        <c:v>0.8</c:v>
                      </c:pt>
                      <c:pt idx="2667">
                        <c:v>0.8</c:v>
                      </c:pt>
                      <c:pt idx="2668">
                        <c:v>0.8</c:v>
                      </c:pt>
                      <c:pt idx="2669">
                        <c:v>0.8</c:v>
                      </c:pt>
                      <c:pt idx="2670">
                        <c:v>0.7</c:v>
                      </c:pt>
                      <c:pt idx="2671">
                        <c:v>1</c:v>
                      </c:pt>
                      <c:pt idx="2672">
                        <c:v>0.9</c:v>
                      </c:pt>
                      <c:pt idx="2673">
                        <c:v>0.7</c:v>
                      </c:pt>
                      <c:pt idx="2674">
                        <c:v>0.9</c:v>
                      </c:pt>
                      <c:pt idx="2675">
                        <c:v>0.9</c:v>
                      </c:pt>
                      <c:pt idx="2676">
                        <c:v>0.8</c:v>
                      </c:pt>
                      <c:pt idx="2677">
                        <c:v>0.7</c:v>
                      </c:pt>
                      <c:pt idx="2678">
                        <c:v>0.9</c:v>
                      </c:pt>
                      <c:pt idx="2679">
                        <c:v>0.8</c:v>
                      </c:pt>
                      <c:pt idx="2680">
                        <c:v>0.9</c:v>
                      </c:pt>
                      <c:pt idx="2681">
                        <c:v>0.7</c:v>
                      </c:pt>
                      <c:pt idx="2682">
                        <c:v>1</c:v>
                      </c:pt>
                      <c:pt idx="2683">
                        <c:v>0.7</c:v>
                      </c:pt>
                      <c:pt idx="2684">
                        <c:v>0.8</c:v>
                      </c:pt>
                      <c:pt idx="2685">
                        <c:v>0.7</c:v>
                      </c:pt>
                      <c:pt idx="2686">
                        <c:v>0.9</c:v>
                      </c:pt>
                      <c:pt idx="2687">
                        <c:v>0.9</c:v>
                      </c:pt>
                      <c:pt idx="2688">
                        <c:v>0.8</c:v>
                      </c:pt>
                      <c:pt idx="2689">
                        <c:v>1</c:v>
                      </c:pt>
                      <c:pt idx="2690">
                        <c:v>0.8</c:v>
                      </c:pt>
                      <c:pt idx="2691">
                        <c:v>0.7</c:v>
                      </c:pt>
                      <c:pt idx="2692">
                        <c:v>0.8</c:v>
                      </c:pt>
                      <c:pt idx="2693">
                        <c:v>0.8</c:v>
                      </c:pt>
                      <c:pt idx="2694">
                        <c:v>0.9</c:v>
                      </c:pt>
                      <c:pt idx="2695">
                        <c:v>0.8</c:v>
                      </c:pt>
                      <c:pt idx="2696">
                        <c:v>0.9</c:v>
                      </c:pt>
                      <c:pt idx="2697">
                        <c:v>0.8</c:v>
                      </c:pt>
                      <c:pt idx="2698">
                        <c:v>0.9</c:v>
                      </c:pt>
                      <c:pt idx="2699">
                        <c:v>0.9</c:v>
                      </c:pt>
                      <c:pt idx="2700">
                        <c:v>0.8</c:v>
                      </c:pt>
                      <c:pt idx="2701">
                        <c:v>0.8</c:v>
                      </c:pt>
                      <c:pt idx="2702">
                        <c:v>0.8</c:v>
                      </c:pt>
                      <c:pt idx="2703">
                        <c:v>0.8</c:v>
                      </c:pt>
                      <c:pt idx="2704">
                        <c:v>0.7</c:v>
                      </c:pt>
                      <c:pt idx="2705">
                        <c:v>0.8</c:v>
                      </c:pt>
                      <c:pt idx="2706">
                        <c:v>1</c:v>
                      </c:pt>
                      <c:pt idx="2707">
                        <c:v>0.9</c:v>
                      </c:pt>
                      <c:pt idx="2708">
                        <c:v>0.7</c:v>
                      </c:pt>
                      <c:pt idx="2709">
                        <c:v>0.9</c:v>
                      </c:pt>
                      <c:pt idx="2710">
                        <c:v>0.8</c:v>
                      </c:pt>
                      <c:pt idx="2711">
                        <c:v>0.8</c:v>
                      </c:pt>
                      <c:pt idx="2712">
                        <c:v>0.8</c:v>
                      </c:pt>
                      <c:pt idx="2713">
                        <c:v>0.7</c:v>
                      </c:pt>
                      <c:pt idx="2714">
                        <c:v>1</c:v>
                      </c:pt>
                      <c:pt idx="2715">
                        <c:v>0.9</c:v>
                      </c:pt>
                      <c:pt idx="2716">
                        <c:v>0.8</c:v>
                      </c:pt>
                      <c:pt idx="2717">
                        <c:v>0.8</c:v>
                      </c:pt>
                      <c:pt idx="2718">
                        <c:v>0.8</c:v>
                      </c:pt>
                      <c:pt idx="2719">
                        <c:v>0.8</c:v>
                      </c:pt>
                      <c:pt idx="2720">
                        <c:v>1</c:v>
                      </c:pt>
                      <c:pt idx="2721">
                        <c:v>0.8</c:v>
                      </c:pt>
                      <c:pt idx="2722">
                        <c:v>0.9</c:v>
                      </c:pt>
                      <c:pt idx="2723">
                        <c:v>0.8</c:v>
                      </c:pt>
                      <c:pt idx="2724">
                        <c:v>0.8</c:v>
                      </c:pt>
                      <c:pt idx="2725">
                        <c:v>1</c:v>
                      </c:pt>
                      <c:pt idx="2726">
                        <c:v>1</c:v>
                      </c:pt>
                      <c:pt idx="2727">
                        <c:v>0.9</c:v>
                      </c:pt>
                      <c:pt idx="2728">
                        <c:v>0.8</c:v>
                      </c:pt>
                      <c:pt idx="2729">
                        <c:v>0.8</c:v>
                      </c:pt>
                      <c:pt idx="2730">
                        <c:v>0.9</c:v>
                      </c:pt>
                      <c:pt idx="2731">
                        <c:v>0.8</c:v>
                      </c:pt>
                      <c:pt idx="2732">
                        <c:v>0.9</c:v>
                      </c:pt>
                      <c:pt idx="2733">
                        <c:v>0.8</c:v>
                      </c:pt>
                      <c:pt idx="2734">
                        <c:v>0.9</c:v>
                      </c:pt>
                      <c:pt idx="2735">
                        <c:v>0.9</c:v>
                      </c:pt>
                      <c:pt idx="2736">
                        <c:v>0.7</c:v>
                      </c:pt>
                      <c:pt idx="2737">
                        <c:v>0.9</c:v>
                      </c:pt>
                      <c:pt idx="2738">
                        <c:v>0.9</c:v>
                      </c:pt>
                      <c:pt idx="2739">
                        <c:v>0.9</c:v>
                      </c:pt>
                      <c:pt idx="2740">
                        <c:v>0.8</c:v>
                      </c:pt>
                      <c:pt idx="2741">
                        <c:v>0.8</c:v>
                      </c:pt>
                      <c:pt idx="2742">
                        <c:v>0.8</c:v>
                      </c:pt>
                      <c:pt idx="2743">
                        <c:v>0.7</c:v>
                      </c:pt>
                      <c:pt idx="2744">
                        <c:v>0.8</c:v>
                      </c:pt>
                      <c:pt idx="2745">
                        <c:v>0.9</c:v>
                      </c:pt>
                      <c:pt idx="2746">
                        <c:v>0.7</c:v>
                      </c:pt>
                      <c:pt idx="2747">
                        <c:v>0.8</c:v>
                      </c:pt>
                      <c:pt idx="2748">
                        <c:v>0.8</c:v>
                      </c:pt>
                      <c:pt idx="2749">
                        <c:v>0.9</c:v>
                      </c:pt>
                      <c:pt idx="2750">
                        <c:v>0.8</c:v>
                      </c:pt>
                      <c:pt idx="2751">
                        <c:v>0.8</c:v>
                      </c:pt>
                      <c:pt idx="2752">
                        <c:v>1</c:v>
                      </c:pt>
                      <c:pt idx="2753">
                        <c:v>0.7</c:v>
                      </c:pt>
                      <c:pt idx="2754">
                        <c:v>0.9</c:v>
                      </c:pt>
                      <c:pt idx="2755">
                        <c:v>0.9</c:v>
                      </c:pt>
                      <c:pt idx="2756">
                        <c:v>0.8</c:v>
                      </c:pt>
                      <c:pt idx="2757">
                        <c:v>0.8</c:v>
                      </c:pt>
                      <c:pt idx="2758">
                        <c:v>0.9</c:v>
                      </c:pt>
                      <c:pt idx="2759">
                        <c:v>0.8</c:v>
                      </c:pt>
                      <c:pt idx="2760">
                        <c:v>0.7</c:v>
                      </c:pt>
                      <c:pt idx="2761">
                        <c:v>0.9</c:v>
                      </c:pt>
                      <c:pt idx="2762">
                        <c:v>0.9</c:v>
                      </c:pt>
                      <c:pt idx="2763">
                        <c:v>0.9</c:v>
                      </c:pt>
                      <c:pt idx="2764">
                        <c:v>0.8</c:v>
                      </c:pt>
                      <c:pt idx="2765">
                        <c:v>0.8</c:v>
                      </c:pt>
                      <c:pt idx="2766">
                        <c:v>0.9</c:v>
                      </c:pt>
                      <c:pt idx="2767">
                        <c:v>1</c:v>
                      </c:pt>
                      <c:pt idx="2768">
                        <c:v>0.8</c:v>
                      </c:pt>
                      <c:pt idx="2769">
                        <c:v>0.8</c:v>
                      </c:pt>
                      <c:pt idx="2770">
                        <c:v>0.8</c:v>
                      </c:pt>
                      <c:pt idx="2771">
                        <c:v>0.9</c:v>
                      </c:pt>
                      <c:pt idx="2772">
                        <c:v>0.8</c:v>
                      </c:pt>
                      <c:pt idx="2773">
                        <c:v>0.6</c:v>
                      </c:pt>
                      <c:pt idx="2774">
                        <c:v>0.8</c:v>
                      </c:pt>
                      <c:pt idx="2775">
                        <c:v>0.7</c:v>
                      </c:pt>
                      <c:pt idx="2776">
                        <c:v>0.8</c:v>
                      </c:pt>
                      <c:pt idx="2777">
                        <c:v>0.9</c:v>
                      </c:pt>
                      <c:pt idx="2778">
                        <c:v>0.9</c:v>
                      </c:pt>
                      <c:pt idx="2779">
                        <c:v>0.8</c:v>
                      </c:pt>
                      <c:pt idx="2780">
                        <c:v>0.8</c:v>
                      </c:pt>
                      <c:pt idx="2781">
                        <c:v>0.8</c:v>
                      </c:pt>
                      <c:pt idx="2782">
                        <c:v>0.7</c:v>
                      </c:pt>
                      <c:pt idx="2783">
                        <c:v>0.8</c:v>
                      </c:pt>
                      <c:pt idx="2784">
                        <c:v>0.8</c:v>
                      </c:pt>
                      <c:pt idx="2785">
                        <c:v>0.8</c:v>
                      </c:pt>
                      <c:pt idx="2786">
                        <c:v>0.8</c:v>
                      </c:pt>
                      <c:pt idx="2787">
                        <c:v>0.8</c:v>
                      </c:pt>
                      <c:pt idx="2788">
                        <c:v>0.9</c:v>
                      </c:pt>
                      <c:pt idx="2789">
                        <c:v>0.9</c:v>
                      </c:pt>
                      <c:pt idx="2790">
                        <c:v>0.8</c:v>
                      </c:pt>
                      <c:pt idx="2791">
                        <c:v>0.8</c:v>
                      </c:pt>
                      <c:pt idx="2792">
                        <c:v>1</c:v>
                      </c:pt>
                      <c:pt idx="2793">
                        <c:v>0.9</c:v>
                      </c:pt>
                      <c:pt idx="2794">
                        <c:v>0.8</c:v>
                      </c:pt>
                      <c:pt idx="2795">
                        <c:v>0.8</c:v>
                      </c:pt>
                      <c:pt idx="2796">
                        <c:v>0.9</c:v>
                      </c:pt>
                      <c:pt idx="2797">
                        <c:v>0.8</c:v>
                      </c:pt>
                      <c:pt idx="2798">
                        <c:v>0.8</c:v>
                      </c:pt>
                      <c:pt idx="2799">
                        <c:v>0.8</c:v>
                      </c:pt>
                      <c:pt idx="2800">
                        <c:v>0.8</c:v>
                      </c:pt>
                      <c:pt idx="2801">
                        <c:v>0.8</c:v>
                      </c:pt>
                      <c:pt idx="2802">
                        <c:v>0.9</c:v>
                      </c:pt>
                      <c:pt idx="2803">
                        <c:v>0.8</c:v>
                      </c:pt>
                      <c:pt idx="2804">
                        <c:v>0.9</c:v>
                      </c:pt>
                      <c:pt idx="2805">
                        <c:v>0.9</c:v>
                      </c:pt>
                      <c:pt idx="2806">
                        <c:v>0.9</c:v>
                      </c:pt>
                      <c:pt idx="2807">
                        <c:v>0.8</c:v>
                      </c:pt>
                      <c:pt idx="2808">
                        <c:v>0.8</c:v>
                      </c:pt>
                      <c:pt idx="2809">
                        <c:v>0.9</c:v>
                      </c:pt>
                      <c:pt idx="2810">
                        <c:v>0.9</c:v>
                      </c:pt>
                      <c:pt idx="2811">
                        <c:v>0.8</c:v>
                      </c:pt>
                      <c:pt idx="2812">
                        <c:v>0.7</c:v>
                      </c:pt>
                      <c:pt idx="2813">
                        <c:v>0.9</c:v>
                      </c:pt>
                      <c:pt idx="2814">
                        <c:v>0.9</c:v>
                      </c:pt>
                      <c:pt idx="2815">
                        <c:v>0.8</c:v>
                      </c:pt>
                      <c:pt idx="2816">
                        <c:v>0.9</c:v>
                      </c:pt>
                      <c:pt idx="2817">
                        <c:v>0.8</c:v>
                      </c:pt>
                      <c:pt idx="2818">
                        <c:v>0.9</c:v>
                      </c:pt>
                      <c:pt idx="2819">
                        <c:v>0.9</c:v>
                      </c:pt>
                      <c:pt idx="2820">
                        <c:v>0.9</c:v>
                      </c:pt>
                      <c:pt idx="2821">
                        <c:v>0.9</c:v>
                      </c:pt>
                      <c:pt idx="2822">
                        <c:v>0.9</c:v>
                      </c:pt>
                      <c:pt idx="2823">
                        <c:v>0.9</c:v>
                      </c:pt>
                      <c:pt idx="2824">
                        <c:v>0.7</c:v>
                      </c:pt>
                      <c:pt idx="2825">
                        <c:v>0.8</c:v>
                      </c:pt>
                      <c:pt idx="2826">
                        <c:v>0.8</c:v>
                      </c:pt>
                      <c:pt idx="2827">
                        <c:v>0.8</c:v>
                      </c:pt>
                      <c:pt idx="2828">
                        <c:v>0.9</c:v>
                      </c:pt>
                      <c:pt idx="2829">
                        <c:v>0.9</c:v>
                      </c:pt>
                      <c:pt idx="2830">
                        <c:v>0.8</c:v>
                      </c:pt>
                      <c:pt idx="2831">
                        <c:v>0.8</c:v>
                      </c:pt>
                      <c:pt idx="2832">
                        <c:v>0.9</c:v>
                      </c:pt>
                      <c:pt idx="2833">
                        <c:v>0.8</c:v>
                      </c:pt>
                      <c:pt idx="2834">
                        <c:v>1</c:v>
                      </c:pt>
                      <c:pt idx="2835">
                        <c:v>0.8</c:v>
                      </c:pt>
                      <c:pt idx="2836">
                        <c:v>0.7</c:v>
                      </c:pt>
                      <c:pt idx="2837">
                        <c:v>0.8</c:v>
                      </c:pt>
                      <c:pt idx="2838">
                        <c:v>0.8</c:v>
                      </c:pt>
                      <c:pt idx="2839">
                        <c:v>0.9</c:v>
                      </c:pt>
                      <c:pt idx="2840">
                        <c:v>0.8</c:v>
                      </c:pt>
                      <c:pt idx="2841">
                        <c:v>0.8</c:v>
                      </c:pt>
                      <c:pt idx="2842">
                        <c:v>0.9</c:v>
                      </c:pt>
                      <c:pt idx="2843">
                        <c:v>0.8</c:v>
                      </c:pt>
                      <c:pt idx="2844">
                        <c:v>0.9</c:v>
                      </c:pt>
                      <c:pt idx="2845">
                        <c:v>0.8</c:v>
                      </c:pt>
                      <c:pt idx="2846">
                        <c:v>0.9</c:v>
                      </c:pt>
                      <c:pt idx="2847">
                        <c:v>0.9</c:v>
                      </c:pt>
                      <c:pt idx="2848">
                        <c:v>0.8</c:v>
                      </c:pt>
                      <c:pt idx="2849">
                        <c:v>0.8</c:v>
                      </c:pt>
                      <c:pt idx="2850">
                        <c:v>0.9</c:v>
                      </c:pt>
                      <c:pt idx="2851">
                        <c:v>0.9</c:v>
                      </c:pt>
                      <c:pt idx="2852">
                        <c:v>0.8</c:v>
                      </c:pt>
                      <c:pt idx="2853">
                        <c:v>0.9</c:v>
                      </c:pt>
                      <c:pt idx="2854">
                        <c:v>0.9</c:v>
                      </c:pt>
                      <c:pt idx="2855">
                        <c:v>0.9</c:v>
                      </c:pt>
                      <c:pt idx="2856">
                        <c:v>0.9</c:v>
                      </c:pt>
                      <c:pt idx="2857">
                        <c:v>1.1000000000000001</c:v>
                      </c:pt>
                      <c:pt idx="2858">
                        <c:v>0.9</c:v>
                      </c:pt>
                      <c:pt idx="2859">
                        <c:v>0.7</c:v>
                      </c:pt>
                      <c:pt idx="2860">
                        <c:v>0.8</c:v>
                      </c:pt>
                      <c:pt idx="2861">
                        <c:v>0.9</c:v>
                      </c:pt>
                      <c:pt idx="2862">
                        <c:v>0.9</c:v>
                      </c:pt>
                      <c:pt idx="2863">
                        <c:v>0.7</c:v>
                      </c:pt>
                      <c:pt idx="2864">
                        <c:v>0.8</c:v>
                      </c:pt>
                      <c:pt idx="2865">
                        <c:v>0.9</c:v>
                      </c:pt>
                      <c:pt idx="2866">
                        <c:v>0.9</c:v>
                      </c:pt>
                      <c:pt idx="2867">
                        <c:v>0.9</c:v>
                      </c:pt>
                      <c:pt idx="2868">
                        <c:v>0.8</c:v>
                      </c:pt>
                      <c:pt idx="2869">
                        <c:v>0.8</c:v>
                      </c:pt>
                      <c:pt idx="2870">
                        <c:v>0.9</c:v>
                      </c:pt>
                      <c:pt idx="2871">
                        <c:v>0.9</c:v>
                      </c:pt>
                      <c:pt idx="2872">
                        <c:v>0.8</c:v>
                      </c:pt>
                      <c:pt idx="2873">
                        <c:v>0.9</c:v>
                      </c:pt>
                      <c:pt idx="2874">
                        <c:v>0.8</c:v>
                      </c:pt>
                      <c:pt idx="2875">
                        <c:v>0.9</c:v>
                      </c:pt>
                      <c:pt idx="2876">
                        <c:v>0.9</c:v>
                      </c:pt>
                      <c:pt idx="2877">
                        <c:v>1.2</c:v>
                      </c:pt>
                      <c:pt idx="2878">
                        <c:v>0.8</c:v>
                      </c:pt>
                      <c:pt idx="2879">
                        <c:v>0.7</c:v>
                      </c:pt>
                      <c:pt idx="2880">
                        <c:v>0.9</c:v>
                      </c:pt>
                      <c:pt idx="2881">
                        <c:v>1.2</c:v>
                      </c:pt>
                      <c:pt idx="2882">
                        <c:v>0.9</c:v>
                      </c:pt>
                      <c:pt idx="2883">
                        <c:v>0.7</c:v>
                      </c:pt>
                      <c:pt idx="2884">
                        <c:v>0.9</c:v>
                      </c:pt>
                      <c:pt idx="2885">
                        <c:v>0.8</c:v>
                      </c:pt>
                      <c:pt idx="2886">
                        <c:v>1</c:v>
                      </c:pt>
                      <c:pt idx="2887">
                        <c:v>0.9</c:v>
                      </c:pt>
                      <c:pt idx="2888">
                        <c:v>0.9</c:v>
                      </c:pt>
                      <c:pt idx="2889">
                        <c:v>0.8</c:v>
                      </c:pt>
                      <c:pt idx="2890">
                        <c:v>1</c:v>
                      </c:pt>
                      <c:pt idx="2891">
                        <c:v>0.9</c:v>
                      </c:pt>
                      <c:pt idx="2892">
                        <c:v>0.7</c:v>
                      </c:pt>
                      <c:pt idx="2893">
                        <c:v>0.8</c:v>
                      </c:pt>
                      <c:pt idx="2894">
                        <c:v>0.8</c:v>
                      </c:pt>
                      <c:pt idx="2895">
                        <c:v>0.8</c:v>
                      </c:pt>
                      <c:pt idx="2896">
                        <c:v>0.9</c:v>
                      </c:pt>
                      <c:pt idx="2897">
                        <c:v>0.7</c:v>
                      </c:pt>
                      <c:pt idx="2898">
                        <c:v>0.8</c:v>
                      </c:pt>
                      <c:pt idx="2899">
                        <c:v>0.8</c:v>
                      </c:pt>
                      <c:pt idx="2900">
                        <c:v>0.9</c:v>
                      </c:pt>
                      <c:pt idx="2901">
                        <c:v>0.8</c:v>
                      </c:pt>
                      <c:pt idx="2902">
                        <c:v>0.9</c:v>
                      </c:pt>
                      <c:pt idx="2903">
                        <c:v>0.9</c:v>
                      </c:pt>
                      <c:pt idx="2904">
                        <c:v>0.9</c:v>
                      </c:pt>
                      <c:pt idx="2905">
                        <c:v>0.7</c:v>
                      </c:pt>
                      <c:pt idx="2906">
                        <c:v>0.8</c:v>
                      </c:pt>
                      <c:pt idx="2907">
                        <c:v>0.7</c:v>
                      </c:pt>
                      <c:pt idx="2908">
                        <c:v>0.8</c:v>
                      </c:pt>
                      <c:pt idx="2909">
                        <c:v>0.9</c:v>
                      </c:pt>
                      <c:pt idx="2910">
                        <c:v>0.8</c:v>
                      </c:pt>
                      <c:pt idx="2911">
                        <c:v>0.9</c:v>
                      </c:pt>
                      <c:pt idx="2912">
                        <c:v>0.8</c:v>
                      </c:pt>
                      <c:pt idx="2913">
                        <c:v>0.9</c:v>
                      </c:pt>
                      <c:pt idx="2914">
                        <c:v>0.8</c:v>
                      </c:pt>
                      <c:pt idx="2915">
                        <c:v>0.9</c:v>
                      </c:pt>
                      <c:pt idx="2916">
                        <c:v>0.7</c:v>
                      </c:pt>
                      <c:pt idx="2917">
                        <c:v>0.8</c:v>
                      </c:pt>
                      <c:pt idx="2918">
                        <c:v>0.9</c:v>
                      </c:pt>
                      <c:pt idx="2919">
                        <c:v>0.8</c:v>
                      </c:pt>
                      <c:pt idx="2920">
                        <c:v>0.8</c:v>
                      </c:pt>
                      <c:pt idx="2921">
                        <c:v>1</c:v>
                      </c:pt>
                      <c:pt idx="2922">
                        <c:v>0.6</c:v>
                      </c:pt>
                      <c:pt idx="2923">
                        <c:v>0.9</c:v>
                      </c:pt>
                      <c:pt idx="2924">
                        <c:v>0.7</c:v>
                      </c:pt>
                      <c:pt idx="2925">
                        <c:v>0.9</c:v>
                      </c:pt>
                      <c:pt idx="2926">
                        <c:v>0.8</c:v>
                      </c:pt>
                      <c:pt idx="2927">
                        <c:v>0.9</c:v>
                      </c:pt>
                      <c:pt idx="2928">
                        <c:v>0.8</c:v>
                      </c:pt>
                      <c:pt idx="2929">
                        <c:v>0.9</c:v>
                      </c:pt>
                      <c:pt idx="2930">
                        <c:v>0.7</c:v>
                      </c:pt>
                      <c:pt idx="2931">
                        <c:v>0.8</c:v>
                      </c:pt>
                      <c:pt idx="2932">
                        <c:v>0.8</c:v>
                      </c:pt>
                      <c:pt idx="2933">
                        <c:v>0.9</c:v>
                      </c:pt>
                      <c:pt idx="2934">
                        <c:v>0.9</c:v>
                      </c:pt>
                      <c:pt idx="2935">
                        <c:v>0.8</c:v>
                      </c:pt>
                      <c:pt idx="2936">
                        <c:v>0.9</c:v>
                      </c:pt>
                      <c:pt idx="2937">
                        <c:v>1</c:v>
                      </c:pt>
                      <c:pt idx="2938">
                        <c:v>0.8</c:v>
                      </c:pt>
                      <c:pt idx="2939">
                        <c:v>0.8</c:v>
                      </c:pt>
                      <c:pt idx="2940">
                        <c:v>0.8</c:v>
                      </c:pt>
                      <c:pt idx="2941">
                        <c:v>0.9</c:v>
                      </c:pt>
                      <c:pt idx="2942">
                        <c:v>0.7</c:v>
                      </c:pt>
                      <c:pt idx="2943">
                        <c:v>0.8</c:v>
                      </c:pt>
                      <c:pt idx="2944">
                        <c:v>0.7</c:v>
                      </c:pt>
                      <c:pt idx="2945">
                        <c:v>0.7</c:v>
                      </c:pt>
                      <c:pt idx="2946">
                        <c:v>0.8</c:v>
                      </c:pt>
                      <c:pt idx="2947">
                        <c:v>0.8</c:v>
                      </c:pt>
                      <c:pt idx="2948">
                        <c:v>0.9</c:v>
                      </c:pt>
                      <c:pt idx="2949">
                        <c:v>0.8</c:v>
                      </c:pt>
                      <c:pt idx="2950">
                        <c:v>0.7</c:v>
                      </c:pt>
                      <c:pt idx="2951">
                        <c:v>0.9</c:v>
                      </c:pt>
                      <c:pt idx="2952">
                        <c:v>1</c:v>
                      </c:pt>
                      <c:pt idx="2953">
                        <c:v>0.8</c:v>
                      </c:pt>
                      <c:pt idx="2954">
                        <c:v>0.9</c:v>
                      </c:pt>
                      <c:pt idx="2955">
                        <c:v>0.7</c:v>
                      </c:pt>
                      <c:pt idx="2956">
                        <c:v>0.9</c:v>
                      </c:pt>
                      <c:pt idx="2957">
                        <c:v>0.9</c:v>
                      </c:pt>
                      <c:pt idx="2958">
                        <c:v>0.8</c:v>
                      </c:pt>
                      <c:pt idx="2959">
                        <c:v>1.1000000000000001</c:v>
                      </c:pt>
                      <c:pt idx="2960">
                        <c:v>0.8</c:v>
                      </c:pt>
                      <c:pt idx="2961">
                        <c:v>0.9</c:v>
                      </c:pt>
                      <c:pt idx="2962">
                        <c:v>0.8</c:v>
                      </c:pt>
                      <c:pt idx="2963">
                        <c:v>0.9</c:v>
                      </c:pt>
                      <c:pt idx="2964">
                        <c:v>0.7</c:v>
                      </c:pt>
                      <c:pt idx="2965">
                        <c:v>0.8</c:v>
                      </c:pt>
                      <c:pt idx="2966">
                        <c:v>0.8</c:v>
                      </c:pt>
                      <c:pt idx="2967">
                        <c:v>0.9</c:v>
                      </c:pt>
                      <c:pt idx="2968">
                        <c:v>0.8</c:v>
                      </c:pt>
                      <c:pt idx="2969">
                        <c:v>1</c:v>
                      </c:pt>
                      <c:pt idx="2970">
                        <c:v>0.8</c:v>
                      </c:pt>
                      <c:pt idx="2971">
                        <c:v>0.7</c:v>
                      </c:pt>
                      <c:pt idx="2972">
                        <c:v>0.8</c:v>
                      </c:pt>
                      <c:pt idx="2973">
                        <c:v>0.8</c:v>
                      </c:pt>
                      <c:pt idx="2974">
                        <c:v>0.8</c:v>
                      </c:pt>
                      <c:pt idx="2975">
                        <c:v>0.9</c:v>
                      </c:pt>
                      <c:pt idx="2976">
                        <c:v>0.7</c:v>
                      </c:pt>
                      <c:pt idx="2977">
                        <c:v>0.9</c:v>
                      </c:pt>
                      <c:pt idx="2978">
                        <c:v>0.8</c:v>
                      </c:pt>
                      <c:pt idx="2979">
                        <c:v>0.8</c:v>
                      </c:pt>
                      <c:pt idx="2980">
                        <c:v>0.9</c:v>
                      </c:pt>
                      <c:pt idx="2981">
                        <c:v>0.9</c:v>
                      </c:pt>
                      <c:pt idx="2982">
                        <c:v>0.9</c:v>
                      </c:pt>
                      <c:pt idx="2983">
                        <c:v>0.8</c:v>
                      </c:pt>
                      <c:pt idx="2984">
                        <c:v>0.9</c:v>
                      </c:pt>
                      <c:pt idx="2985">
                        <c:v>0.8</c:v>
                      </c:pt>
                      <c:pt idx="2986">
                        <c:v>0.8</c:v>
                      </c:pt>
                      <c:pt idx="2987">
                        <c:v>0.8</c:v>
                      </c:pt>
                      <c:pt idx="2988">
                        <c:v>0.8</c:v>
                      </c:pt>
                      <c:pt idx="2989">
                        <c:v>0.9</c:v>
                      </c:pt>
                      <c:pt idx="2990">
                        <c:v>0.9</c:v>
                      </c:pt>
                      <c:pt idx="2991">
                        <c:v>0.7</c:v>
                      </c:pt>
                      <c:pt idx="2992">
                        <c:v>0.9</c:v>
                      </c:pt>
                      <c:pt idx="2993">
                        <c:v>1</c:v>
                      </c:pt>
                      <c:pt idx="2994">
                        <c:v>0.9</c:v>
                      </c:pt>
                      <c:pt idx="2995">
                        <c:v>0.8</c:v>
                      </c:pt>
                      <c:pt idx="2996">
                        <c:v>0.8</c:v>
                      </c:pt>
                      <c:pt idx="2997">
                        <c:v>0.8</c:v>
                      </c:pt>
                      <c:pt idx="2998">
                        <c:v>0.8</c:v>
                      </c:pt>
                      <c:pt idx="2999">
                        <c:v>1</c:v>
                      </c:pt>
                      <c:pt idx="3000">
                        <c:v>0.8</c:v>
                      </c:pt>
                      <c:pt idx="3001">
                        <c:v>0.9</c:v>
                      </c:pt>
                      <c:pt idx="3002">
                        <c:v>0.8</c:v>
                      </c:pt>
                      <c:pt idx="3003">
                        <c:v>0.9</c:v>
                      </c:pt>
                      <c:pt idx="3004">
                        <c:v>0.7</c:v>
                      </c:pt>
                      <c:pt idx="3005">
                        <c:v>1</c:v>
                      </c:pt>
                      <c:pt idx="3006">
                        <c:v>0.9</c:v>
                      </c:pt>
                      <c:pt idx="3007">
                        <c:v>0.8</c:v>
                      </c:pt>
                      <c:pt idx="3008">
                        <c:v>0.8</c:v>
                      </c:pt>
                      <c:pt idx="3009">
                        <c:v>0.9</c:v>
                      </c:pt>
                      <c:pt idx="3010">
                        <c:v>0.8</c:v>
                      </c:pt>
                      <c:pt idx="3011">
                        <c:v>0.9</c:v>
                      </c:pt>
                      <c:pt idx="3012">
                        <c:v>1</c:v>
                      </c:pt>
                      <c:pt idx="3013">
                        <c:v>0.8</c:v>
                      </c:pt>
                      <c:pt idx="3014">
                        <c:v>0.8</c:v>
                      </c:pt>
                      <c:pt idx="3015">
                        <c:v>0.8</c:v>
                      </c:pt>
                      <c:pt idx="3016">
                        <c:v>0.9</c:v>
                      </c:pt>
                      <c:pt idx="3017">
                        <c:v>0.9</c:v>
                      </c:pt>
                      <c:pt idx="3018">
                        <c:v>0.8</c:v>
                      </c:pt>
                      <c:pt idx="3019">
                        <c:v>0.9</c:v>
                      </c:pt>
                      <c:pt idx="3020">
                        <c:v>0.7</c:v>
                      </c:pt>
                      <c:pt idx="3021">
                        <c:v>1</c:v>
                      </c:pt>
                      <c:pt idx="3022">
                        <c:v>0.9</c:v>
                      </c:pt>
                      <c:pt idx="3023">
                        <c:v>0.9</c:v>
                      </c:pt>
                      <c:pt idx="3024">
                        <c:v>0.9</c:v>
                      </c:pt>
                      <c:pt idx="3025">
                        <c:v>0.7</c:v>
                      </c:pt>
                      <c:pt idx="3026">
                        <c:v>1</c:v>
                      </c:pt>
                      <c:pt idx="3027">
                        <c:v>0.9</c:v>
                      </c:pt>
                      <c:pt idx="3028">
                        <c:v>0.9</c:v>
                      </c:pt>
                      <c:pt idx="3029">
                        <c:v>1</c:v>
                      </c:pt>
                      <c:pt idx="3030">
                        <c:v>0.9</c:v>
                      </c:pt>
                      <c:pt idx="3031">
                        <c:v>0.8</c:v>
                      </c:pt>
                      <c:pt idx="3032">
                        <c:v>0.8</c:v>
                      </c:pt>
                      <c:pt idx="3033">
                        <c:v>0.9</c:v>
                      </c:pt>
                      <c:pt idx="3034">
                        <c:v>1</c:v>
                      </c:pt>
                      <c:pt idx="3035">
                        <c:v>1</c:v>
                      </c:pt>
                      <c:pt idx="3036">
                        <c:v>0.9</c:v>
                      </c:pt>
                      <c:pt idx="3037">
                        <c:v>0.9</c:v>
                      </c:pt>
                      <c:pt idx="3038">
                        <c:v>0.7</c:v>
                      </c:pt>
                      <c:pt idx="3039">
                        <c:v>0.9</c:v>
                      </c:pt>
                      <c:pt idx="3040">
                        <c:v>0.9</c:v>
                      </c:pt>
                      <c:pt idx="3041">
                        <c:v>0.8</c:v>
                      </c:pt>
                      <c:pt idx="3042">
                        <c:v>0.9</c:v>
                      </c:pt>
                      <c:pt idx="3043">
                        <c:v>0.7</c:v>
                      </c:pt>
                      <c:pt idx="3044">
                        <c:v>0.8</c:v>
                      </c:pt>
                      <c:pt idx="3045">
                        <c:v>0.9</c:v>
                      </c:pt>
                      <c:pt idx="3046">
                        <c:v>1</c:v>
                      </c:pt>
                      <c:pt idx="3047">
                        <c:v>0.8</c:v>
                      </c:pt>
                      <c:pt idx="3048">
                        <c:v>1</c:v>
                      </c:pt>
                      <c:pt idx="3049">
                        <c:v>0.9</c:v>
                      </c:pt>
                      <c:pt idx="3050">
                        <c:v>0.9</c:v>
                      </c:pt>
                      <c:pt idx="3051">
                        <c:v>0.9</c:v>
                      </c:pt>
                      <c:pt idx="3052">
                        <c:v>0.8</c:v>
                      </c:pt>
                      <c:pt idx="3053">
                        <c:v>0.9</c:v>
                      </c:pt>
                      <c:pt idx="3054">
                        <c:v>0.8</c:v>
                      </c:pt>
                      <c:pt idx="3055">
                        <c:v>0.8</c:v>
                      </c:pt>
                      <c:pt idx="3056">
                        <c:v>1</c:v>
                      </c:pt>
                      <c:pt idx="3057">
                        <c:v>0.9</c:v>
                      </c:pt>
                      <c:pt idx="3058">
                        <c:v>0.9</c:v>
                      </c:pt>
                      <c:pt idx="3059">
                        <c:v>0.9</c:v>
                      </c:pt>
                      <c:pt idx="3060">
                        <c:v>0.8</c:v>
                      </c:pt>
                      <c:pt idx="3061">
                        <c:v>1</c:v>
                      </c:pt>
                      <c:pt idx="3062">
                        <c:v>0.9</c:v>
                      </c:pt>
                      <c:pt idx="3063">
                        <c:v>0.8</c:v>
                      </c:pt>
                      <c:pt idx="3064">
                        <c:v>1</c:v>
                      </c:pt>
                      <c:pt idx="3065">
                        <c:v>0.9</c:v>
                      </c:pt>
                      <c:pt idx="3066">
                        <c:v>0.9</c:v>
                      </c:pt>
                      <c:pt idx="3067">
                        <c:v>0.8</c:v>
                      </c:pt>
                      <c:pt idx="3068">
                        <c:v>0.8</c:v>
                      </c:pt>
                      <c:pt idx="3069">
                        <c:v>0.9</c:v>
                      </c:pt>
                      <c:pt idx="3070">
                        <c:v>0.9</c:v>
                      </c:pt>
                      <c:pt idx="3071">
                        <c:v>0.7</c:v>
                      </c:pt>
                      <c:pt idx="3072">
                        <c:v>0.7</c:v>
                      </c:pt>
                      <c:pt idx="3073">
                        <c:v>0.8</c:v>
                      </c:pt>
                      <c:pt idx="3074">
                        <c:v>0.9</c:v>
                      </c:pt>
                      <c:pt idx="3075">
                        <c:v>0.9</c:v>
                      </c:pt>
                      <c:pt idx="3076">
                        <c:v>0.8</c:v>
                      </c:pt>
                      <c:pt idx="3077">
                        <c:v>0.8</c:v>
                      </c:pt>
                      <c:pt idx="3078">
                        <c:v>0.8</c:v>
                      </c:pt>
                      <c:pt idx="3079">
                        <c:v>1</c:v>
                      </c:pt>
                      <c:pt idx="3080">
                        <c:v>0.9</c:v>
                      </c:pt>
                      <c:pt idx="3081">
                        <c:v>0.8</c:v>
                      </c:pt>
                      <c:pt idx="3082">
                        <c:v>0.7</c:v>
                      </c:pt>
                      <c:pt idx="3083">
                        <c:v>1</c:v>
                      </c:pt>
                      <c:pt idx="3084">
                        <c:v>0.7</c:v>
                      </c:pt>
                      <c:pt idx="3085">
                        <c:v>0.9</c:v>
                      </c:pt>
                      <c:pt idx="3086">
                        <c:v>0.9</c:v>
                      </c:pt>
                      <c:pt idx="3087">
                        <c:v>0.9</c:v>
                      </c:pt>
                      <c:pt idx="3088">
                        <c:v>0.7</c:v>
                      </c:pt>
                      <c:pt idx="3089">
                        <c:v>1</c:v>
                      </c:pt>
                      <c:pt idx="3090">
                        <c:v>0.7</c:v>
                      </c:pt>
                      <c:pt idx="3091">
                        <c:v>0.8</c:v>
                      </c:pt>
                      <c:pt idx="3092">
                        <c:v>0.8</c:v>
                      </c:pt>
                      <c:pt idx="3093">
                        <c:v>0.8</c:v>
                      </c:pt>
                      <c:pt idx="3094">
                        <c:v>0.9</c:v>
                      </c:pt>
                      <c:pt idx="3095">
                        <c:v>0.6</c:v>
                      </c:pt>
                      <c:pt idx="3096">
                        <c:v>0.8</c:v>
                      </c:pt>
                      <c:pt idx="3097">
                        <c:v>0.9</c:v>
                      </c:pt>
                      <c:pt idx="3098">
                        <c:v>1</c:v>
                      </c:pt>
                      <c:pt idx="3099">
                        <c:v>0.7</c:v>
                      </c:pt>
                      <c:pt idx="3100">
                        <c:v>0.9</c:v>
                      </c:pt>
                      <c:pt idx="3101">
                        <c:v>0.7</c:v>
                      </c:pt>
                      <c:pt idx="3102">
                        <c:v>0.9</c:v>
                      </c:pt>
                      <c:pt idx="3103">
                        <c:v>0.7</c:v>
                      </c:pt>
                      <c:pt idx="3104">
                        <c:v>0.8</c:v>
                      </c:pt>
                      <c:pt idx="3105">
                        <c:v>0.8</c:v>
                      </c:pt>
                      <c:pt idx="3106">
                        <c:v>0.9</c:v>
                      </c:pt>
                      <c:pt idx="3107">
                        <c:v>0.8</c:v>
                      </c:pt>
                      <c:pt idx="3108">
                        <c:v>0.8</c:v>
                      </c:pt>
                      <c:pt idx="3109">
                        <c:v>0.9</c:v>
                      </c:pt>
                      <c:pt idx="3110">
                        <c:v>0.9</c:v>
                      </c:pt>
                      <c:pt idx="3111">
                        <c:v>0.7</c:v>
                      </c:pt>
                      <c:pt idx="3112">
                        <c:v>0.8</c:v>
                      </c:pt>
                      <c:pt idx="3113">
                        <c:v>0.8</c:v>
                      </c:pt>
                      <c:pt idx="3114">
                        <c:v>0.8</c:v>
                      </c:pt>
                      <c:pt idx="3115">
                        <c:v>0.8</c:v>
                      </c:pt>
                      <c:pt idx="3116">
                        <c:v>0.8</c:v>
                      </c:pt>
                      <c:pt idx="3117">
                        <c:v>0.8</c:v>
                      </c:pt>
                      <c:pt idx="3118">
                        <c:v>0.9</c:v>
                      </c:pt>
                      <c:pt idx="3119">
                        <c:v>0.8</c:v>
                      </c:pt>
                      <c:pt idx="3120">
                        <c:v>0.8</c:v>
                      </c:pt>
                      <c:pt idx="3121">
                        <c:v>0.8</c:v>
                      </c:pt>
                      <c:pt idx="3122">
                        <c:v>0.8</c:v>
                      </c:pt>
                      <c:pt idx="3123">
                        <c:v>0.7</c:v>
                      </c:pt>
                      <c:pt idx="3124">
                        <c:v>0.9</c:v>
                      </c:pt>
                      <c:pt idx="3125">
                        <c:v>0.7</c:v>
                      </c:pt>
                      <c:pt idx="3126">
                        <c:v>0.8</c:v>
                      </c:pt>
                      <c:pt idx="3127">
                        <c:v>0.9</c:v>
                      </c:pt>
                      <c:pt idx="3128">
                        <c:v>1</c:v>
                      </c:pt>
                      <c:pt idx="3129">
                        <c:v>0.7</c:v>
                      </c:pt>
                      <c:pt idx="3130">
                        <c:v>0.8</c:v>
                      </c:pt>
                      <c:pt idx="3131">
                        <c:v>0.8</c:v>
                      </c:pt>
                      <c:pt idx="3132">
                        <c:v>0.8</c:v>
                      </c:pt>
                      <c:pt idx="3133">
                        <c:v>0.7</c:v>
                      </c:pt>
                      <c:pt idx="3134">
                        <c:v>0.8</c:v>
                      </c:pt>
                      <c:pt idx="3135">
                        <c:v>0.6</c:v>
                      </c:pt>
                      <c:pt idx="3136">
                        <c:v>0.8</c:v>
                      </c:pt>
                      <c:pt idx="3137">
                        <c:v>0.8</c:v>
                      </c:pt>
                      <c:pt idx="3138">
                        <c:v>0.8</c:v>
                      </c:pt>
                      <c:pt idx="3139">
                        <c:v>0.8</c:v>
                      </c:pt>
                      <c:pt idx="3140">
                        <c:v>0.7</c:v>
                      </c:pt>
                      <c:pt idx="3141">
                        <c:v>0.8</c:v>
                      </c:pt>
                      <c:pt idx="3142">
                        <c:v>0.9</c:v>
                      </c:pt>
                      <c:pt idx="3143">
                        <c:v>0.8</c:v>
                      </c:pt>
                      <c:pt idx="3144">
                        <c:v>0.8</c:v>
                      </c:pt>
                      <c:pt idx="3145">
                        <c:v>0.8</c:v>
                      </c:pt>
                      <c:pt idx="3146">
                        <c:v>0.8</c:v>
                      </c:pt>
                      <c:pt idx="3147">
                        <c:v>0.8</c:v>
                      </c:pt>
                      <c:pt idx="3148">
                        <c:v>0.6</c:v>
                      </c:pt>
                      <c:pt idx="3149">
                        <c:v>0.8</c:v>
                      </c:pt>
                      <c:pt idx="3150">
                        <c:v>0.7</c:v>
                      </c:pt>
                      <c:pt idx="3151">
                        <c:v>0.8</c:v>
                      </c:pt>
                      <c:pt idx="3152">
                        <c:v>1</c:v>
                      </c:pt>
                      <c:pt idx="3153">
                        <c:v>0.9</c:v>
                      </c:pt>
                      <c:pt idx="3154">
                        <c:v>1</c:v>
                      </c:pt>
                      <c:pt idx="3155">
                        <c:v>0.8</c:v>
                      </c:pt>
                      <c:pt idx="3156">
                        <c:v>0.8</c:v>
                      </c:pt>
                      <c:pt idx="3157">
                        <c:v>0.7</c:v>
                      </c:pt>
                      <c:pt idx="3158">
                        <c:v>0.8</c:v>
                      </c:pt>
                      <c:pt idx="3159">
                        <c:v>0.9</c:v>
                      </c:pt>
                      <c:pt idx="3160">
                        <c:v>0.7</c:v>
                      </c:pt>
                      <c:pt idx="3161">
                        <c:v>0.9</c:v>
                      </c:pt>
                      <c:pt idx="3162">
                        <c:v>0.8</c:v>
                      </c:pt>
                      <c:pt idx="3163">
                        <c:v>0.7</c:v>
                      </c:pt>
                      <c:pt idx="3164">
                        <c:v>0.8</c:v>
                      </c:pt>
                      <c:pt idx="3165">
                        <c:v>0.8</c:v>
                      </c:pt>
                      <c:pt idx="3166">
                        <c:v>0.8</c:v>
                      </c:pt>
                      <c:pt idx="3167">
                        <c:v>0.8</c:v>
                      </c:pt>
                      <c:pt idx="3168">
                        <c:v>0.8</c:v>
                      </c:pt>
                      <c:pt idx="3169">
                        <c:v>0.9</c:v>
                      </c:pt>
                      <c:pt idx="3170">
                        <c:v>0.8</c:v>
                      </c:pt>
                      <c:pt idx="3171">
                        <c:v>0.9</c:v>
                      </c:pt>
                      <c:pt idx="3172">
                        <c:v>0.9</c:v>
                      </c:pt>
                      <c:pt idx="3173">
                        <c:v>0.8</c:v>
                      </c:pt>
                      <c:pt idx="3174">
                        <c:v>0.9</c:v>
                      </c:pt>
                      <c:pt idx="3175">
                        <c:v>0.8</c:v>
                      </c:pt>
                      <c:pt idx="3176">
                        <c:v>0.8</c:v>
                      </c:pt>
                      <c:pt idx="3177">
                        <c:v>1</c:v>
                      </c:pt>
                      <c:pt idx="3178">
                        <c:v>0.9</c:v>
                      </c:pt>
                      <c:pt idx="3179">
                        <c:v>0.9</c:v>
                      </c:pt>
                      <c:pt idx="3180">
                        <c:v>0.9</c:v>
                      </c:pt>
                      <c:pt idx="3181">
                        <c:v>0.9</c:v>
                      </c:pt>
                      <c:pt idx="3182">
                        <c:v>1.2</c:v>
                      </c:pt>
                      <c:pt idx="3183">
                        <c:v>1</c:v>
                      </c:pt>
                      <c:pt idx="3184">
                        <c:v>0.8</c:v>
                      </c:pt>
                      <c:pt idx="3185">
                        <c:v>0.7</c:v>
                      </c:pt>
                      <c:pt idx="3186">
                        <c:v>1.1000000000000001</c:v>
                      </c:pt>
                      <c:pt idx="3187">
                        <c:v>1</c:v>
                      </c:pt>
                      <c:pt idx="3188">
                        <c:v>1</c:v>
                      </c:pt>
                      <c:pt idx="3189">
                        <c:v>0.6</c:v>
                      </c:pt>
                      <c:pt idx="3190">
                        <c:v>0.9</c:v>
                      </c:pt>
                      <c:pt idx="3191">
                        <c:v>0.9</c:v>
                      </c:pt>
                      <c:pt idx="3192">
                        <c:v>0.9</c:v>
                      </c:pt>
                      <c:pt idx="3193">
                        <c:v>0.9</c:v>
                      </c:pt>
                      <c:pt idx="3194">
                        <c:v>1</c:v>
                      </c:pt>
                      <c:pt idx="3195">
                        <c:v>0.9</c:v>
                      </c:pt>
                      <c:pt idx="3196">
                        <c:v>1</c:v>
                      </c:pt>
                      <c:pt idx="3197">
                        <c:v>1</c:v>
                      </c:pt>
                      <c:pt idx="3198">
                        <c:v>1</c:v>
                      </c:pt>
                      <c:pt idx="3199">
                        <c:v>1</c:v>
                      </c:pt>
                      <c:pt idx="3200">
                        <c:v>0.9</c:v>
                      </c:pt>
                      <c:pt idx="3201">
                        <c:v>1</c:v>
                      </c:pt>
                      <c:pt idx="3202">
                        <c:v>1.1000000000000001</c:v>
                      </c:pt>
                      <c:pt idx="3203">
                        <c:v>1</c:v>
                      </c:pt>
                      <c:pt idx="3204">
                        <c:v>1</c:v>
                      </c:pt>
                      <c:pt idx="3205">
                        <c:v>1</c:v>
                      </c:pt>
                      <c:pt idx="3206">
                        <c:v>1</c:v>
                      </c:pt>
                      <c:pt idx="3207">
                        <c:v>1.2</c:v>
                      </c:pt>
                      <c:pt idx="3208">
                        <c:v>0.9</c:v>
                      </c:pt>
                      <c:pt idx="3209">
                        <c:v>0.9</c:v>
                      </c:pt>
                      <c:pt idx="3210">
                        <c:v>1.1000000000000001</c:v>
                      </c:pt>
                      <c:pt idx="3211">
                        <c:v>1</c:v>
                      </c:pt>
                      <c:pt idx="3212">
                        <c:v>1</c:v>
                      </c:pt>
                      <c:pt idx="3213">
                        <c:v>1.1000000000000001</c:v>
                      </c:pt>
                      <c:pt idx="3214">
                        <c:v>1</c:v>
                      </c:pt>
                      <c:pt idx="3215">
                        <c:v>0.9</c:v>
                      </c:pt>
                      <c:pt idx="3216">
                        <c:v>1.1000000000000001</c:v>
                      </c:pt>
                      <c:pt idx="3217">
                        <c:v>1</c:v>
                      </c:pt>
                      <c:pt idx="3218">
                        <c:v>1</c:v>
                      </c:pt>
                      <c:pt idx="3219">
                        <c:v>1</c:v>
                      </c:pt>
                      <c:pt idx="3220">
                        <c:v>0.9</c:v>
                      </c:pt>
                      <c:pt idx="3221">
                        <c:v>1</c:v>
                      </c:pt>
                      <c:pt idx="3222">
                        <c:v>1</c:v>
                      </c:pt>
                      <c:pt idx="3223">
                        <c:v>1</c:v>
                      </c:pt>
                      <c:pt idx="3224">
                        <c:v>1.1000000000000001</c:v>
                      </c:pt>
                      <c:pt idx="3225">
                        <c:v>1</c:v>
                      </c:pt>
                      <c:pt idx="3226">
                        <c:v>1</c:v>
                      </c:pt>
                      <c:pt idx="3227">
                        <c:v>1</c:v>
                      </c:pt>
                      <c:pt idx="3228">
                        <c:v>1.2</c:v>
                      </c:pt>
                      <c:pt idx="3229">
                        <c:v>1</c:v>
                      </c:pt>
                      <c:pt idx="3230">
                        <c:v>0.9</c:v>
                      </c:pt>
                      <c:pt idx="3231">
                        <c:v>1</c:v>
                      </c:pt>
                      <c:pt idx="3232">
                        <c:v>1.2</c:v>
                      </c:pt>
                      <c:pt idx="3233">
                        <c:v>1</c:v>
                      </c:pt>
                      <c:pt idx="3234">
                        <c:v>1</c:v>
                      </c:pt>
                      <c:pt idx="3235">
                        <c:v>1.1000000000000001</c:v>
                      </c:pt>
                      <c:pt idx="3236">
                        <c:v>1</c:v>
                      </c:pt>
                      <c:pt idx="3237">
                        <c:v>1</c:v>
                      </c:pt>
                      <c:pt idx="3238">
                        <c:v>1.1000000000000001</c:v>
                      </c:pt>
                      <c:pt idx="3239">
                        <c:v>1.1000000000000001</c:v>
                      </c:pt>
                      <c:pt idx="3240">
                        <c:v>1</c:v>
                      </c:pt>
                      <c:pt idx="3241">
                        <c:v>1</c:v>
                      </c:pt>
                      <c:pt idx="3242">
                        <c:v>1</c:v>
                      </c:pt>
                      <c:pt idx="3243">
                        <c:v>1</c:v>
                      </c:pt>
                      <c:pt idx="3244">
                        <c:v>1</c:v>
                      </c:pt>
                      <c:pt idx="3245">
                        <c:v>1.2</c:v>
                      </c:pt>
                      <c:pt idx="3246">
                        <c:v>1.1000000000000001</c:v>
                      </c:pt>
                      <c:pt idx="3247">
                        <c:v>1.1000000000000001</c:v>
                      </c:pt>
                      <c:pt idx="3248">
                        <c:v>1.1000000000000001</c:v>
                      </c:pt>
                      <c:pt idx="3249">
                        <c:v>1.1000000000000001</c:v>
                      </c:pt>
                      <c:pt idx="3250">
                        <c:v>1.1000000000000001</c:v>
                      </c:pt>
                      <c:pt idx="3251">
                        <c:v>1.2</c:v>
                      </c:pt>
                      <c:pt idx="3252">
                        <c:v>1</c:v>
                      </c:pt>
                      <c:pt idx="3253">
                        <c:v>1.2</c:v>
                      </c:pt>
                      <c:pt idx="3254">
                        <c:v>1.1000000000000001</c:v>
                      </c:pt>
                      <c:pt idx="3255">
                        <c:v>1.1000000000000001</c:v>
                      </c:pt>
                      <c:pt idx="3256">
                        <c:v>0.9</c:v>
                      </c:pt>
                      <c:pt idx="3257">
                        <c:v>1.1000000000000001</c:v>
                      </c:pt>
                      <c:pt idx="3258">
                        <c:v>1.3</c:v>
                      </c:pt>
                      <c:pt idx="3259">
                        <c:v>1</c:v>
                      </c:pt>
                      <c:pt idx="3260">
                        <c:v>1.1000000000000001</c:v>
                      </c:pt>
                      <c:pt idx="3261">
                        <c:v>1</c:v>
                      </c:pt>
                      <c:pt idx="3262">
                        <c:v>1.1000000000000001</c:v>
                      </c:pt>
                      <c:pt idx="3263">
                        <c:v>1.2</c:v>
                      </c:pt>
                      <c:pt idx="3264">
                        <c:v>1</c:v>
                      </c:pt>
                      <c:pt idx="3265">
                        <c:v>1.2</c:v>
                      </c:pt>
                      <c:pt idx="3266">
                        <c:v>1</c:v>
                      </c:pt>
                      <c:pt idx="3267">
                        <c:v>1</c:v>
                      </c:pt>
                      <c:pt idx="3268">
                        <c:v>1.2</c:v>
                      </c:pt>
                      <c:pt idx="3269">
                        <c:v>1.3</c:v>
                      </c:pt>
                      <c:pt idx="3270">
                        <c:v>1.2</c:v>
                      </c:pt>
                      <c:pt idx="3271">
                        <c:v>0.9</c:v>
                      </c:pt>
                      <c:pt idx="3272">
                        <c:v>1</c:v>
                      </c:pt>
                      <c:pt idx="3273">
                        <c:v>1</c:v>
                      </c:pt>
                      <c:pt idx="3274">
                        <c:v>1.1000000000000001</c:v>
                      </c:pt>
                      <c:pt idx="3275">
                        <c:v>1.1000000000000001</c:v>
                      </c:pt>
                      <c:pt idx="3276">
                        <c:v>1</c:v>
                      </c:pt>
                      <c:pt idx="3277">
                        <c:v>1.2</c:v>
                      </c:pt>
                      <c:pt idx="3278">
                        <c:v>1.2</c:v>
                      </c:pt>
                      <c:pt idx="3279">
                        <c:v>1</c:v>
                      </c:pt>
                      <c:pt idx="3280">
                        <c:v>1.2</c:v>
                      </c:pt>
                      <c:pt idx="3281">
                        <c:v>1.2</c:v>
                      </c:pt>
                      <c:pt idx="3282">
                        <c:v>1.2</c:v>
                      </c:pt>
                      <c:pt idx="3283">
                        <c:v>1</c:v>
                      </c:pt>
                      <c:pt idx="3284">
                        <c:v>1</c:v>
                      </c:pt>
                      <c:pt idx="3285">
                        <c:v>1.1000000000000001</c:v>
                      </c:pt>
                      <c:pt idx="3286">
                        <c:v>1.1000000000000001</c:v>
                      </c:pt>
                      <c:pt idx="3287">
                        <c:v>1</c:v>
                      </c:pt>
                      <c:pt idx="3288">
                        <c:v>1.4</c:v>
                      </c:pt>
                      <c:pt idx="3289">
                        <c:v>1</c:v>
                      </c:pt>
                      <c:pt idx="3290">
                        <c:v>1</c:v>
                      </c:pt>
                      <c:pt idx="3291">
                        <c:v>1.1000000000000001</c:v>
                      </c:pt>
                      <c:pt idx="3292">
                        <c:v>1.1000000000000001</c:v>
                      </c:pt>
                      <c:pt idx="3293">
                        <c:v>1.3</c:v>
                      </c:pt>
                      <c:pt idx="3294">
                        <c:v>1.1000000000000001</c:v>
                      </c:pt>
                      <c:pt idx="3295">
                        <c:v>1.3</c:v>
                      </c:pt>
                      <c:pt idx="3296">
                        <c:v>1.2</c:v>
                      </c:pt>
                      <c:pt idx="3297">
                        <c:v>1</c:v>
                      </c:pt>
                      <c:pt idx="3298">
                        <c:v>1.1000000000000001</c:v>
                      </c:pt>
                      <c:pt idx="3299">
                        <c:v>1.1000000000000001</c:v>
                      </c:pt>
                      <c:pt idx="3300">
                        <c:v>1</c:v>
                      </c:pt>
                      <c:pt idx="3301">
                        <c:v>1.2</c:v>
                      </c:pt>
                      <c:pt idx="3302">
                        <c:v>1.1000000000000001</c:v>
                      </c:pt>
                      <c:pt idx="3303">
                        <c:v>1.2</c:v>
                      </c:pt>
                      <c:pt idx="3304">
                        <c:v>1</c:v>
                      </c:pt>
                      <c:pt idx="3305">
                        <c:v>1.1000000000000001</c:v>
                      </c:pt>
                      <c:pt idx="3306">
                        <c:v>1.3</c:v>
                      </c:pt>
                      <c:pt idx="3307">
                        <c:v>1.1000000000000001</c:v>
                      </c:pt>
                      <c:pt idx="3308">
                        <c:v>1.1000000000000001</c:v>
                      </c:pt>
                      <c:pt idx="3309">
                        <c:v>1.2</c:v>
                      </c:pt>
                      <c:pt idx="3310">
                        <c:v>1.1000000000000001</c:v>
                      </c:pt>
                      <c:pt idx="3311">
                        <c:v>1.1000000000000001</c:v>
                      </c:pt>
                      <c:pt idx="3312">
                        <c:v>1.1000000000000001</c:v>
                      </c:pt>
                      <c:pt idx="3313">
                        <c:v>1</c:v>
                      </c:pt>
                      <c:pt idx="3314">
                        <c:v>1.1000000000000001</c:v>
                      </c:pt>
                      <c:pt idx="3315">
                        <c:v>1.2</c:v>
                      </c:pt>
                      <c:pt idx="3316">
                        <c:v>1.2</c:v>
                      </c:pt>
                      <c:pt idx="3317">
                        <c:v>1.1000000000000001</c:v>
                      </c:pt>
                      <c:pt idx="3318">
                        <c:v>1.1000000000000001</c:v>
                      </c:pt>
                      <c:pt idx="3319">
                        <c:v>1.1000000000000001</c:v>
                      </c:pt>
                      <c:pt idx="3320">
                        <c:v>1.1000000000000001</c:v>
                      </c:pt>
                      <c:pt idx="3321">
                        <c:v>1.2</c:v>
                      </c:pt>
                      <c:pt idx="3322">
                        <c:v>1.1000000000000001</c:v>
                      </c:pt>
                      <c:pt idx="3323">
                        <c:v>1.1000000000000001</c:v>
                      </c:pt>
                      <c:pt idx="3324">
                        <c:v>1.2</c:v>
                      </c:pt>
                      <c:pt idx="3325">
                        <c:v>1.1000000000000001</c:v>
                      </c:pt>
                      <c:pt idx="3326">
                        <c:v>1.1000000000000001</c:v>
                      </c:pt>
                      <c:pt idx="3327">
                        <c:v>1.1000000000000001</c:v>
                      </c:pt>
                      <c:pt idx="3328">
                        <c:v>1.1000000000000001</c:v>
                      </c:pt>
                      <c:pt idx="3329">
                        <c:v>1.2</c:v>
                      </c:pt>
                      <c:pt idx="3330">
                        <c:v>1</c:v>
                      </c:pt>
                      <c:pt idx="3331">
                        <c:v>1.1000000000000001</c:v>
                      </c:pt>
                      <c:pt idx="3332">
                        <c:v>1</c:v>
                      </c:pt>
                      <c:pt idx="3333">
                        <c:v>1</c:v>
                      </c:pt>
                      <c:pt idx="3334">
                        <c:v>1.2</c:v>
                      </c:pt>
                      <c:pt idx="3335">
                        <c:v>1.2</c:v>
                      </c:pt>
                      <c:pt idx="3336">
                        <c:v>1.3</c:v>
                      </c:pt>
                      <c:pt idx="3337">
                        <c:v>1.1000000000000001</c:v>
                      </c:pt>
                      <c:pt idx="3338">
                        <c:v>1.2</c:v>
                      </c:pt>
                      <c:pt idx="3339">
                        <c:v>1.2</c:v>
                      </c:pt>
                      <c:pt idx="3340">
                        <c:v>1</c:v>
                      </c:pt>
                      <c:pt idx="3341">
                        <c:v>1</c:v>
                      </c:pt>
                      <c:pt idx="3342">
                        <c:v>1.1000000000000001</c:v>
                      </c:pt>
                      <c:pt idx="3343">
                        <c:v>1</c:v>
                      </c:pt>
                      <c:pt idx="3344">
                        <c:v>1.1000000000000001</c:v>
                      </c:pt>
                      <c:pt idx="3345">
                        <c:v>1.2</c:v>
                      </c:pt>
                      <c:pt idx="3346">
                        <c:v>1</c:v>
                      </c:pt>
                      <c:pt idx="3347">
                        <c:v>1</c:v>
                      </c:pt>
                      <c:pt idx="3348">
                        <c:v>1.2</c:v>
                      </c:pt>
                      <c:pt idx="3349">
                        <c:v>1.2</c:v>
                      </c:pt>
                      <c:pt idx="3350">
                        <c:v>1.2</c:v>
                      </c:pt>
                      <c:pt idx="3351">
                        <c:v>1</c:v>
                      </c:pt>
                      <c:pt idx="3352">
                        <c:v>1.1000000000000001</c:v>
                      </c:pt>
                      <c:pt idx="3353">
                        <c:v>1.1000000000000001</c:v>
                      </c:pt>
                      <c:pt idx="3354">
                        <c:v>1</c:v>
                      </c:pt>
                      <c:pt idx="3355">
                        <c:v>1.1000000000000001</c:v>
                      </c:pt>
                      <c:pt idx="3356">
                        <c:v>1.1000000000000001</c:v>
                      </c:pt>
                      <c:pt idx="3357">
                        <c:v>1.2</c:v>
                      </c:pt>
                      <c:pt idx="3358">
                        <c:v>0.9</c:v>
                      </c:pt>
                      <c:pt idx="3359">
                        <c:v>1.3</c:v>
                      </c:pt>
                      <c:pt idx="3360">
                        <c:v>1</c:v>
                      </c:pt>
                      <c:pt idx="3361">
                        <c:v>1</c:v>
                      </c:pt>
                      <c:pt idx="3362">
                        <c:v>1.1000000000000001</c:v>
                      </c:pt>
                      <c:pt idx="3363">
                        <c:v>1.2</c:v>
                      </c:pt>
                      <c:pt idx="3364">
                        <c:v>1.2</c:v>
                      </c:pt>
                      <c:pt idx="3365">
                        <c:v>1</c:v>
                      </c:pt>
                      <c:pt idx="3366">
                        <c:v>1.2</c:v>
                      </c:pt>
                      <c:pt idx="3367">
                        <c:v>0.9</c:v>
                      </c:pt>
                      <c:pt idx="3368">
                        <c:v>1</c:v>
                      </c:pt>
                      <c:pt idx="3369">
                        <c:v>1</c:v>
                      </c:pt>
                      <c:pt idx="3370">
                        <c:v>1.3</c:v>
                      </c:pt>
                      <c:pt idx="3371">
                        <c:v>1.1000000000000001</c:v>
                      </c:pt>
                      <c:pt idx="3372">
                        <c:v>1.1000000000000001</c:v>
                      </c:pt>
                      <c:pt idx="3373">
                        <c:v>1.2</c:v>
                      </c:pt>
                      <c:pt idx="3374">
                        <c:v>1.2</c:v>
                      </c:pt>
                      <c:pt idx="3375">
                        <c:v>1.1000000000000001</c:v>
                      </c:pt>
                      <c:pt idx="3376">
                        <c:v>1.1000000000000001</c:v>
                      </c:pt>
                      <c:pt idx="3377">
                        <c:v>1</c:v>
                      </c:pt>
                      <c:pt idx="3378">
                        <c:v>1</c:v>
                      </c:pt>
                      <c:pt idx="3379">
                        <c:v>1.2</c:v>
                      </c:pt>
                      <c:pt idx="3380">
                        <c:v>1.2</c:v>
                      </c:pt>
                      <c:pt idx="3381">
                        <c:v>1.1000000000000001</c:v>
                      </c:pt>
                      <c:pt idx="3382">
                        <c:v>1.1000000000000001</c:v>
                      </c:pt>
                      <c:pt idx="3383">
                        <c:v>1</c:v>
                      </c:pt>
                      <c:pt idx="3384">
                        <c:v>1.1000000000000001</c:v>
                      </c:pt>
                      <c:pt idx="3385">
                        <c:v>1.2</c:v>
                      </c:pt>
                      <c:pt idx="3386">
                        <c:v>1.1000000000000001</c:v>
                      </c:pt>
                      <c:pt idx="3387">
                        <c:v>1.1000000000000001</c:v>
                      </c:pt>
                      <c:pt idx="3388">
                        <c:v>1.1000000000000001</c:v>
                      </c:pt>
                      <c:pt idx="3389">
                        <c:v>1.2</c:v>
                      </c:pt>
                      <c:pt idx="3390">
                        <c:v>1.1000000000000001</c:v>
                      </c:pt>
                      <c:pt idx="3391">
                        <c:v>1.2</c:v>
                      </c:pt>
                      <c:pt idx="3392">
                        <c:v>1.2</c:v>
                      </c:pt>
                      <c:pt idx="3393">
                        <c:v>1.3</c:v>
                      </c:pt>
                      <c:pt idx="3394">
                        <c:v>1.1000000000000001</c:v>
                      </c:pt>
                      <c:pt idx="3395">
                        <c:v>1.2</c:v>
                      </c:pt>
                      <c:pt idx="3396">
                        <c:v>1</c:v>
                      </c:pt>
                      <c:pt idx="3397">
                        <c:v>1.2</c:v>
                      </c:pt>
                      <c:pt idx="3398">
                        <c:v>1.1000000000000001</c:v>
                      </c:pt>
                      <c:pt idx="3399">
                        <c:v>1</c:v>
                      </c:pt>
                      <c:pt idx="3400">
                        <c:v>1.1000000000000001</c:v>
                      </c:pt>
                      <c:pt idx="3401">
                        <c:v>1.1000000000000001</c:v>
                      </c:pt>
                      <c:pt idx="3402">
                        <c:v>1.2</c:v>
                      </c:pt>
                      <c:pt idx="3403">
                        <c:v>1.3</c:v>
                      </c:pt>
                      <c:pt idx="3404">
                        <c:v>1.1000000000000001</c:v>
                      </c:pt>
                      <c:pt idx="3405">
                        <c:v>1.2</c:v>
                      </c:pt>
                      <c:pt idx="3406">
                        <c:v>1.1000000000000001</c:v>
                      </c:pt>
                      <c:pt idx="3407">
                        <c:v>1.1000000000000001</c:v>
                      </c:pt>
                      <c:pt idx="3408">
                        <c:v>1.1000000000000001</c:v>
                      </c:pt>
                      <c:pt idx="3409">
                        <c:v>1.1000000000000001</c:v>
                      </c:pt>
                      <c:pt idx="3410">
                        <c:v>1.1000000000000001</c:v>
                      </c:pt>
                      <c:pt idx="3411">
                        <c:v>1.1000000000000001</c:v>
                      </c:pt>
                      <c:pt idx="3412">
                        <c:v>1.1000000000000001</c:v>
                      </c:pt>
                      <c:pt idx="3413">
                        <c:v>1.3</c:v>
                      </c:pt>
                      <c:pt idx="3414">
                        <c:v>1.2</c:v>
                      </c:pt>
                      <c:pt idx="3415">
                        <c:v>1.1000000000000001</c:v>
                      </c:pt>
                      <c:pt idx="3416">
                        <c:v>1.1000000000000001</c:v>
                      </c:pt>
                      <c:pt idx="3417">
                        <c:v>1.1000000000000001</c:v>
                      </c:pt>
                      <c:pt idx="3418">
                        <c:v>1.2</c:v>
                      </c:pt>
                      <c:pt idx="3419">
                        <c:v>1.2</c:v>
                      </c:pt>
                      <c:pt idx="3420">
                        <c:v>1.2</c:v>
                      </c:pt>
                      <c:pt idx="3421">
                        <c:v>1.2</c:v>
                      </c:pt>
                      <c:pt idx="3422">
                        <c:v>1.1000000000000001</c:v>
                      </c:pt>
                      <c:pt idx="3423">
                        <c:v>1.2</c:v>
                      </c:pt>
                      <c:pt idx="3424">
                        <c:v>1.1000000000000001</c:v>
                      </c:pt>
                      <c:pt idx="3425">
                        <c:v>1.1000000000000001</c:v>
                      </c:pt>
                      <c:pt idx="3426">
                        <c:v>1.1000000000000001</c:v>
                      </c:pt>
                      <c:pt idx="3427">
                        <c:v>1.2</c:v>
                      </c:pt>
                      <c:pt idx="3428">
                        <c:v>1.3</c:v>
                      </c:pt>
                      <c:pt idx="3429">
                        <c:v>1.2</c:v>
                      </c:pt>
                      <c:pt idx="3430">
                        <c:v>1.2</c:v>
                      </c:pt>
                      <c:pt idx="3431">
                        <c:v>1.2</c:v>
                      </c:pt>
                      <c:pt idx="3432">
                        <c:v>1.2</c:v>
                      </c:pt>
                      <c:pt idx="3433">
                        <c:v>1.3</c:v>
                      </c:pt>
                      <c:pt idx="3434">
                        <c:v>1.3</c:v>
                      </c:pt>
                      <c:pt idx="3435">
                        <c:v>1.1000000000000001</c:v>
                      </c:pt>
                      <c:pt idx="3436">
                        <c:v>1.1000000000000001</c:v>
                      </c:pt>
                      <c:pt idx="3437">
                        <c:v>1.3</c:v>
                      </c:pt>
                      <c:pt idx="3438">
                        <c:v>1.2</c:v>
                      </c:pt>
                      <c:pt idx="3439">
                        <c:v>1.4</c:v>
                      </c:pt>
                      <c:pt idx="3440">
                        <c:v>1.1000000000000001</c:v>
                      </c:pt>
                      <c:pt idx="3441">
                        <c:v>1.1000000000000001</c:v>
                      </c:pt>
                      <c:pt idx="3442">
                        <c:v>1.2</c:v>
                      </c:pt>
                      <c:pt idx="3443">
                        <c:v>1.2</c:v>
                      </c:pt>
                      <c:pt idx="3444">
                        <c:v>1.2</c:v>
                      </c:pt>
                      <c:pt idx="3445">
                        <c:v>1.2</c:v>
                      </c:pt>
                      <c:pt idx="3446">
                        <c:v>1.3</c:v>
                      </c:pt>
                      <c:pt idx="3447">
                        <c:v>1.3</c:v>
                      </c:pt>
                      <c:pt idx="3448">
                        <c:v>1.3</c:v>
                      </c:pt>
                      <c:pt idx="3449">
                        <c:v>1</c:v>
                      </c:pt>
                      <c:pt idx="3450">
                        <c:v>1.1000000000000001</c:v>
                      </c:pt>
                      <c:pt idx="3451">
                        <c:v>1.2</c:v>
                      </c:pt>
                      <c:pt idx="3452">
                        <c:v>1.3</c:v>
                      </c:pt>
                      <c:pt idx="3453">
                        <c:v>1.3</c:v>
                      </c:pt>
                      <c:pt idx="3454">
                        <c:v>1.1000000000000001</c:v>
                      </c:pt>
                      <c:pt idx="3455">
                        <c:v>1.1000000000000001</c:v>
                      </c:pt>
                      <c:pt idx="3456">
                        <c:v>1.1000000000000001</c:v>
                      </c:pt>
                      <c:pt idx="3457">
                        <c:v>1.3</c:v>
                      </c:pt>
                      <c:pt idx="3458">
                        <c:v>1.1000000000000001</c:v>
                      </c:pt>
                      <c:pt idx="3459">
                        <c:v>1.3</c:v>
                      </c:pt>
                      <c:pt idx="3460">
                        <c:v>1.2</c:v>
                      </c:pt>
                      <c:pt idx="3461">
                        <c:v>1.1000000000000001</c:v>
                      </c:pt>
                      <c:pt idx="3462">
                        <c:v>1.2</c:v>
                      </c:pt>
                      <c:pt idx="3463">
                        <c:v>1.2</c:v>
                      </c:pt>
                      <c:pt idx="3464">
                        <c:v>1.2</c:v>
                      </c:pt>
                      <c:pt idx="3465">
                        <c:v>1.1000000000000001</c:v>
                      </c:pt>
                      <c:pt idx="3466">
                        <c:v>1.4</c:v>
                      </c:pt>
                      <c:pt idx="3467">
                        <c:v>1.1000000000000001</c:v>
                      </c:pt>
                      <c:pt idx="3468">
                        <c:v>1.1000000000000001</c:v>
                      </c:pt>
                      <c:pt idx="3469">
                        <c:v>1.1000000000000001</c:v>
                      </c:pt>
                      <c:pt idx="3470">
                        <c:v>1.3</c:v>
                      </c:pt>
                      <c:pt idx="3471">
                        <c:v>1.3</c:v>
                      </c:pt>
                      <c:pt idx="3472">
                        <c:v>1.1000000000000001</c:v>
                      </c:pt>
                      <c:pt idx="3473">
                        <c:v>1.2</c:v>
                      </c:pt>
                      <c:pt idx="3474">
                        <c:v>1.1000000000000001</c:v>
                      </c:pt>
                      <c:pt idx="3475">
                        <c:v>1.2</c:v>
                      </c:pt>
                      <c:pt idx="3476">
                        <c:v>1.1000000000000001</c:v>
                      </c:pt>
                      <c:pt idx="3477">
                        <c:v>1.3</c:v>
                      </c:pt>
                      <c:pt idx="3478">
                        <c:v>1.2</c:v>
                      </c:pt>
                      <c:pt idx="3479">
                        <c:v>1.2</c:v>
                      </c:pt>
                      <c:pt idx="3480">
                        <c:v>1.2</c:v>
                      </c:pt>
                      <c:pt idx="3481">
                        <c:v>1.1000000000000001</c:v>
                      </c:pt>
                      <c:pt idx="3482">
                        <c:v>1.1000000000000001</c:v>
                      </c:pt>
                      <c:pt idx="3483">
                        <c:v>1.1000000000000001</c:v>
                      </c:pt>
                      <c:pt idx="3484">
                        <c:v>1.4</c:v>
                      </c:pt>
                      <c:pt idx="3485">
                        <c:v>1.1000000000000001</c:v>
                      </c:pt>
                      <c:pt idx="3486">
                        <c:v>1.2</c:v>
                      </c:pt>
                      <c:pt idx="3487">
                        <c:v>1.3</c:v>
                      </c:pt>
                      <c:pt idx="3488">
                        <c:v>1.2</c:v>
                      </c:pt>
                      <c:pt idx="3489">
                        <c:v>1.3</c:v>
                      </c:pt>
                      <c:pt idx="3490">
                        <c:v>1.1000000000000001</c:v>
                      </c:pt>
                      <c:pt idx="3491">
                        <c:v>1.2</c:v>
                      </c:pt>
                      <c:pt idx="3492">
                        <c:v>1.1000000000000001</c:v>
                      </c:pt>
                      <c:pt idx="3493">
                        <c:v>1.1000000000000001</c:v>
                      </c:pt>
                      <c:pt idx="3494">
                        <c:v>1.2</c:v>
                      </c:pt>
                      <c:pt idx="3495">
                        <c:v>1.2</c:v>
                      </c:pt>
                      <c:pt idx="3496">
                        <c:v>1</c:v>
                      </c:pt>
                      <c:pt idx="3497">
                        <c:v>1</c:v>
                      </c:pt>
                      <c:pt idx="3498">
                        <c:v>1.1000000000000001</c:v>
                      </c:pt>
                      <c:pt idx="3499">
                        <c:v>1.2</c:v>
                      </c:pt>
                      <c:pt idx="3500">
                        <c:v>1.2</c:v>
                      </c:pt>
                      <c:pt idx="3501">
                        <c:v>1.2</c:v>
                      </c:pt>
                      <c:pt idx="3502">
                        <c:v>1.1000000000000001</c:v>
                      </c:pt>
                      <c:pt idx="3503">
                        <c:v>1.1000000000000001</c:v>
                      </c:pt>
                      <c:pt idx="3504">
                        <c:v>1.2</c:v>
                      </c:pt>
                      <c:pt idx="3505">
                        <c:v>1.3</c:v>
                      </c:pt>
                      <c:pt idx="3506">
                        <c:v>1</c:v>
                      </c:pt>
                      <c:pt idx="3507">
                        <c:v>1.2</c:v>
                      </c:pt>
                      <c:pt idx="3508">
                        <c:v>1.1000000000000001</c:v>
                      </c:pt>
                      <c:pt idx="3509">
                        <c:v>1.2</c:v>
                      </c:pt>
                      <c:pt idx="3510">
                        <c:v>1</c:v>
                      </c:pt>
                      <c:pt idx="3511">
                        <c:v>1.1000000000000001</c:v>
                      </c:pt>
                      <c:pt idx="3512">
                        <c:v>1.2</c:v>
                      </c:pt>
                      <c:pt idx="3513">
                        <c:v>1.2</c:v>
                      </c:pt>
                      <c:pt idx="3514">
                        <c:v>1.1000000000000001</c:v>
                      </c:pt>
                      <c:pt idx="3515">
                        <c:v>1</c:v>
                      </c:pt>
                      <c:pt idx="3516">
                        <c:v>1.1000000000000001</c:v>
                      </c:pt>
                      <c:pt idx="3517">
                        <c:v>1.1000000000000001</c:v>
                      </c:pt>
                      <c:pt idx="3518">
                        <c:v>1.1000000000000001</c:v>
                      </c:pt>
                      <c:pt idx="3519">
                        <c:v>1.3</c:v>
                      </c:pt>
                      <c:pt idx="3520">
                        <c:v>1.1000000000000001</c:v>
                      </c:pt>
                      <c:pt idx="3521">
                        <c:v>1</c:v>
                      </c:pt>
                      <c:pt idx="3522">
                        <c:v>1</c:v>
                      </c:pt>
                      <c:pt idx="3523">
                        <c:v>1.1000000000000001</c:v>
                      </c:pt>
                      <c:pt idx="3524">
                        <c:v>1.1000000000000001</c:v>
                      </c:pt>
                      <c:pt idx="3525">
                        <c:v>1.1000000000000001</c:v>
                      </c:pt>
                      <c:pt idx="3526">
                        <c:v>1</c:v>
                      </c:pt>
                      <c:pt idx="3527">
                        <c:v>1</c:v>
                      </c:pt>
                      <c:pt idx="3528">
                        <c:v>1.2</c:v>
                      </c:pt>
                      <c:pt idx="3529">
                        <c:v>1.2</c:v>
                      </c:pt>
                      <c:pt idx="3530">
                        <c:v>1</c:v>
                      </c:pt>
                      <c:pt idx="3531">
                        <c:v>1</c:v>
                      </c:pt>
                      <c:pt idx="3532">
                        <c:v>1</c:v>
                      </c:pt>
                      <c:pt idx="3533">
                        <c:v>1.1000000000000001</c:v>
                      </c:pt>
                      <c:pt idx="3534">
                        <c:v>1</c:v>
                      </c:pt>
                      <c:pt idx="3535">
                        <c:v>1.1000000000000001</c:v>
                      </c:pt>
                      <c:pt idx="3536">
                        <c:v>1</c:v>
                      </c:pt>
                      <c:pt idx="3537">
                        <c:v>1.1000000000000001</c:v>
                      </c:pt>
                      <c:pt idx="3538">
                        <c:v>1.1000000000000001</c:v>
                      </c:pt>
                      <c:pt idx="3539">
                        <c:v>1</c:v>
                      </c:pt>
                      <c:pt idx="3540">
                        <c:v>1.2</c:v>
                      </c:pt>
                      <c:pt idx="3541">
                        <c:v>1.1000000000000001</c:v>
                      </c:pt>
                      <c:pt idx="3542">
                        <c:v>1</c:v>
                      </c:pt>
                      <c:pt idx="3543">
                        <c:v>1</c:v>
                      </c:pt>
                      <c:pt idx="3544">
                        <c:v>1.1000000000000001</c:v>
                      </c:pt>
                      <c:pt idx="3545">
                        <c:v>1.1000000000000001</c:v>
                      </c:pt>
                      <c:pt idx="3546">
                        <c:v>1</c:v>
                      </c:pt>
                      <c:pt idx="3547">
                        <c:v>1.2</c:v>
                      </c:pt>
                      <c:pt idx="3548">
                        <c:v>1.2</c:v>
                      </c:pt>
                      <c:pt idx="3549">
                        <c:v>1.1000000000000001</c:v>
                      </c:pt>
                      <c:pt idx="3550">
                        <c:v>1.1000000000000001</c:v>
                      </c:pt>
                      <c:pt idx="3551">
                        <c:v>1.2</c:v>
                      </c:pt>
                      <c:pt idx="3552">
                        <c:v>1</c:v>
                      </c:pt>
                      <c:pt idx="3553">
                        <c:v>1.1000000000000001</c:v>
                      </c:pt>
                      <c:pt idx="3554">
                        <c:v>1</c:v>
                      </c:pt>
                      <c:pt idx="3555">
                        <c:v>0.9</c:v>
                      </c:pt>
                      <c:pt idx="3556">
                        <c:v>1</c:v>
                      </c:pt>
                      <c:pt idx="3557">
                        <c:v>1.2</c:v>
                      </c:pt>
                      <c:pt idx="3558">
                        <c:v>1</c:v>
                      </c:pt>
                      <c:pt idx="3559">
                        <c:v>1.1000000000000001</c:v>
                      </c:pt>
                      <c:pt idx="3560">
                        <c:v>1</c:v>
                      </c:pt>
                      <c:pt idx="3561">
                        <c:v>1</c:v>
                      </c:pt>
                      <c:pt idx="3562">
                        <c:v>1.1000000000000001</c:v>
                      </c:pt>
                      <c:pt idx="3563">
                        <c:v>1.2</c:v>
                      </c:pt>
                      <c:pt idx="3564">
                        <c:v>1.1000000000000001</c:v>
                      </c:pt>
                      <c:pt idx="3565">
                        <c:v>1.1000000000000001</c:v>
                      </c:pt>
                      <c:pt idx="3566">
                        <c:v>1.2</c:v>
                      </c:pt>
                      <c:pt idx="3567">
                        <c:v>1</c:v>
                      </c:pt>
                      <c:pt idx="3568">
                        <c:v>1.1000000000000001</c:v>
                      </c:pt>
                      <c:pt idx="3569">
                        <c:v>1.2</c:v>
                      </c:pt>
                      <c:pt idx="3570">
                        <c:v>1.3</c:v>
                      </c:pt>
                      <c:pt idx="3571">
                        <c:v>1</c:v>
                      </c:pt>
                      <c:pt idx="3572">
                        <c:v>1</c:v>
                      </c:pt>
                      <c:pt idx="3573">
                        <c:v>1.2</c:v>
                      </c:pt>
                      <c:pt idx="3574">
                        <c:v>1</c:v>
                      </c:pt>
                      <c:pt idx="3575">
                        <c:v>1.1000000000000001</c:v>
                      </c:pt>
                      <c:pt idx="3576">
                        <c:v>1.1000000000000001</c:v>
                      </c:pt>
                      <c:pt idx="3577">
                        <c:v>1.1000000000000001</c:v>
                      </c:pt>
                      <c:pt idx="3578">
                        <c:v>1.1000000000000001</c:v>
                      </c:pt>
                      <c:pt idx="3579">
                        <c:v>1.1000000000000001</c:v>
                      </c:pt>
                      <c:pt idx="3580">
                        <c:v>1.2</c:v>
                      </c:pt>
                      <c:pt idx="3581">
                        <c:v>1.1000000000000001</c:v>
                      </c:pt>
                      <c:pt idx="3582">
                        <c:v>1.1000000000000001</c:v>
                      </c:pt>
                      <c:pt idx="3583">
                        <c:v>1.1000000000000001</c:v>
                      </c:pt>
                      <c:pt idx="3584">
                        <c:v>1.1000000000000001</c:v>
                      </c:pt>
                      <c:pt idx="3585">
                        <c:v>1.2</c:v>
                      </c:pt>
                      <c:pt idx="3586">
                        <c:v>1.1000000000000001</c:v>
                      </c:pt>
                      <c:pt idx="3587">
                        <c:v>1.2</c:v>
                      </c:pt>
                      <c:pt idx="3588">
                        <c:v>0.9</c:v>
                      </c:pt>
                      <c:pt idx="3589">
                        <c:v>1.1000000000000001</c:v>
                      </c:pt>
                      <c:pt idx="3590">
                        <c:v>1.1000000000000001</c:v>
                      </c:pt>
                      <c:pt idx="3591">
                        <c:v>1.1000000000000001</c:v>
                      </c:pt>
                      <c:pt idx="3592">
                        <c:v>1.3</c:v>
                      </c:pt>
                      <c:pt idx="3593">
                        <c:v>1.2</c:v>
                      </c:pt>
                      <c:pt idx="3594">
                        <c:v>1</c:v>
                      </c:pt>
                      <c:pt idx="3595">
                        <c:v>1.1000000000000001</c:v>
                      </c:pt>
                      <c:pt idx="3596">
                        <c:v>1.1000000000000001</c:v>
                      </c:pt>
                      <c:pt idx="3597">
                        <c:v>1</c:v>
                      </c:pt>
                      <c:pt idx="3598">
                        <c:v>1.1000000000000001</c:v>
                      </c:pt>
                      <c:pt idx="3599">
                        <c:v>1.1000000000000001</c:v>
                      </c:pt>
                      <c:pt idx="3600">
                        <c:v>1.1000000000000001</c:v>
                      </c:pt>
                      <c:pt idx="3601">
                        <c:v>1</c:v>
                      </c:pt>
                      <c:pt idx="3602">
                        <c:v>1.1000000000000001</c:v>
                      </c:pt>
                      <c:pt idx="3603">
                        <c:v>1</c:v>
                      </c:pt>
                      <c:pt idx="3604">
                        <c:v>1.1000000000000001</c:v>
                      </c:pt>
                      <c:pt idx="3605">
                        <c:v>1.1000000000000001</c:v>
                      </c:pt>
                      <c:pt idx="3606">
                        <c:v>1.1000000000000001</c:v>
                      </c:pt>
                      <c:pt idx="3607">
                        <c:v>1.1000000000000001</c:v>
                      </c:pt>
                      <c:pt idx="3608">
                        <c:v>1.1000000000000001</c:v>
                      </c:pt>
                      <c:pt idx="3609">
                        <c:v>1.1000000000000001</c:v>
                      </c:pt>
                      <c:pt idx="3610">
                        <c:v>1</c:v>
                      </c:pt>
                      <c:pt idx="3611">
                        <c:v>1.1000000000000001</c:v>
                      </c:pt>
                      <c:pt idx="3612">
                        <c:v>1</c:v>
                      </c:pt>
                      <c:pt idx="3613">
                        <c:v>1.2</c:v>
                      </c:pt>
                      <c:pt idx="3614">
                        <c:v>1.1000000000000001</c:v>
                      </c:pt>
                      <c:pt idx="3615">
                        <c:v>1.1000000000000001</c:v>
                      </c:pt>
                      <c:pt idx="3616">
                        <c:v>1.1000000000000001</c:v>
                      </c:pt>
                      <c:pt idx="3617">
                        <c:v>1.1000000000000001</c:v>
                      </c:pt>
                      <c:pt idx="3618">
                        <c:v>1.2</c:v>
                      </c:pt>
                      <c:pt idx="3619">
                        <c:v>1.1000000000000001</c:v>
                      </c:pt>
                      <c:pt idx="3620">
                        <c:v>1.3</c:v>
                      </c:pt>
                      <c:pt idx="3621">
                        <c:v>1</c:v>
                      </c:pt>
                      <c:pt idx="3622">
                        <c:v>1.3</c:v>
                      </c:pt>
                      <c:pt idx="3623">
                        <c:v>1</c:v>
                      </c:pt>
                      <c:pt idx="3624">
                        <c:v>1.1000000000000001</c:v>
                      </c:pt>
                      <c:pt idx="3625">
                        <c:v>1.1000000000000001</c:v>
                      </c:pt>
                      <c:pt idx="3626">
                        <c:v>1.1000000000000001</c:v>
                      </c:pt>
                      <c:pt idx="3627">
                        <c:v>1.1000000000000001</c:v>
                      </c:pt>
                      <c:pt idx="3628">
                        <c:v>1.1000000000000001</c:v>
                      </c:pt>
                      <c:pt idx="3629">
                        <c:v>1.2</c:v>
                      </c:pt>
                      <c:pt idx="3630">
                        <c:v>1.2</c:v>
                      </c:pt>
                      <c:pt idx="3631">
                        <c:v>1.1000000000000001</c:v>
                      </c:pt>
                      <c:pt idx="3632">
                        <c:v>1.1000000000000001</c:v>
                      </c:pt>
                      <c:pt idx="3633">
                        <c:v>1.2</c:v>
                      </c:pt>
                      <c:pt idx="3634">
                        <c:v>1.1000000000000001</c:v>
                      </c:pt>
                      <c:pt idx="3635">
                        <c:v>1.2</c:v>
                      </c:pt>
                      <c:pt idx="3636">
                        <c:v>1</c:v>
                      </c:pt>
                      <c:pt idx="3637">
                        <c:v>1.2</c:v>
                      </c:pt>
                      <c:pt idx="3638">
                        <c:v>1.1000000000000001</c:v>
                      </c:pt>
                      <c:pt idx="3639">
                        <c:v>1.1000000000000001</c:v>
                      </c:pt>
                      <c:pt idx="3640">
                        <c:v>1.1000000000000001</c:v>
                      </c:pt>
                      <c:pt idx="3641">
                        <c:v>1.1000000000000001</c:v>
                      </c:pt>
                      <c:pt idx="3642">
                        <c:v>1.1000000000000001</c:v>
                      </c:pt>
                      <c:pt idx="3643">
                        <c:v>1.1000000000000001</c:v>
                      </c:pt>
                      <c:pt idx="3644">
                        <c:v>1</c:v>
                      </c:pt>
                      <c:pt idx="3645">
                        <c:v>1.1000000000000001</c:v>
                      </c:pt>
                      <c:pt idx="3646">
                        <c:v>1.2</c:v>
                      </c:pt>
                      <c:pt idx="3647">
                        <c:v>1.1000000000000001</c:v>
                      </c:pt>
                      <c:pt idx="3648">
                        <c:v>1.3</c:v>
                      </c:pt>
                      <c:pt idx="3649">
                        <c:v>1.3</c:v>
                      </c:pt>
                      <c:pt idx="3650">
                        <c:v>1</c:v>
                      </c:pt>
                      <c:pt idx="3651">
                        <c:v>1.2</c:v>
                      </c:pt>
                      <c:pt idx="3652">
                        <c:v>1.1000000000000001</c:v>
                      </c:pt>
                      <c:pt idx="3653">
                        <c:v>1.1000000000000001</c:v>
                      </c:pt>
                      <c:pt idx="3654">
                        <c:v>1.3</c:v>
                      </c:pt>
                      <c:pt idx="3655">
                        <c:v>1.2</c:v>
                      </c:pt>
                      <c:pt idx="3656">
                        <c:v>1.2</c:v>
                      </c:pt>
                      <c:pt idx="3657">
                        <c:v>1.2</c:v>
                      </c:pt>
                      <c:pt idx="3658">
                        <c:v>1.1000000000000001</c:v>
                      </c:pt>
                      <c:pt idx="3659">
                        <c:v>1.2</c:v>
                      </c:pt>
                      <c:pt idx="3660">
                        <c:v>1</c:v>
                      </c:pt>
                      <c:pt idx="3661">
                        <c:v>1.3</c:v>
                      </c:pt>
                      <c:pt idx="3662">
                        <c:v>1.1000000000000001</c:v>
                      </c:pt>
                      <c:pt idx="3663">
                        <c:v>1.2</c:v>
                      </c:pt>
                      <c:pt idx="3664">
                        <c:v>1.2</c:v>
                      </c:pt>
                      <c:pt idx="3665">
                        <c:v>1.1000000000000001</c:v>
                      </c:pt>
                      <c:pt idx="3666">
                        <c:v>1.2</c:v>
                      </c:pt>
                      <c:pt idx="3667">
                        <c:v>1.2</c:v>
                      </c:pt>
                      <c:pt idx="3668">
                        <c:v>1.1000000000000001</c:v>
                      </c:pt>
                      <c:pt idx="3669">
                        <c:v>1.1000000000000001</c:v>
                      </c:pt>
                      <c:pt idx="3670">
                        <c:v>1.1000000000000001</c:v>
                      </c:pt>
                      <c:pt idx="3671">
                        <c:v>1.3</c:v>
                      </c:pt>
                      <c:pt idx="3672">
                        <c:v>1.2</c:v>
                      </c:pt>
                      <c:pt idx="3673">
                        <c:v>1.1000000000000001</c:v>
                      </c:pt>
                      <c:pt idx="3674">
                        <c:v>1.2</c:v>
                      </c:pt>
                      <c:pt idx="3675">
                        <c:v>1.3</c:v>
                      </c:pt>
                      <c:pt idx="3676">
                        <c:v>1.1000000000000001</c:v>
                      </c:pt>
                      <c:pt idx="3677">
                        <c:v>1.2</c:v>
                      </c:pt>
                      <c:pt idx="3678">
                        <c:v>1.1000000000000001</c:v>
                      </c:pt>
                      <c:pt idx="3679">
                        <c:v>1.3</c:v>
                      </c:pt>
                      <c:pt idx="3680">
                        <c:v>1.1000000000000001</c:v>
                      </c:pt>
                      <c:pt idx="3681">
                        <c:v>1.3</c:v>
                      </c:pt>
                      <c:pt idx="3682">
                        <c:v>1.2</c:v>
                      </c:pt>
                      <c:pt idx="3683">
                        <c:v>1.1000000000000001</c:v>
                      </c:pt>
                      <c:pt idx="3684">
                        <c:v>1.2</c:v>
                      </c:pt>
                      <c:pt idx="3685">
                        <c:v>1.1000000000000001</c:v>
                      </c:pt>
                      <c:pt idx="3686">
                        <c:v>1.2</c:v>
                      </c:pt>
                      <c:pt idx="3687">
                        <c:v>1.1000000000000001</c:v>
                      </c:pt>
                      <c:pt idx="3688">
                        <c:v>1.2</c:v>
                      </c:pt>
                      <c:pt idx="3689">
                        <c:v>1.1000000000000001</c:v>
                      </c:pt>
                      <c:pt idx="3690">
                        <c:v>1.2</c:v>
                      </c:pt>
                      <c:pt idx="3691">
                        <c:v>1.3</c:v>
                      </c:pt>
                      <c:pt idx="3692">
                        <c:v>1.1000000000000001</c:v>
                      </c:pt>
                      <c:pt idx="3693">
                        <c:v>0.9</c:v>
                      </c:pt>
                      <c:pt idx="3694">
                        <c:v>1.1000000000000001</c:v>
                      </c:pt>
                      <c:pt idx="3695">
                        <c:v>0.9</c:v>
                      </c:pt>
                      <c:pt idx="3696">
                        <c:v>0.9</c:v>
                      </c:pt>
                      <c:pt idx="3697">
                        <c:v>1</c:v>
                      </c:pt>
                      <c:pt idx="3698">
                        <c:v>1</c:v>
                      </c:pt>
                      <c:pt idx="3699">
                        <c:v>1</c:v>
                      </c:pt>
                      <c:pt idx="3700">
                        <c:v>1.1000000000000001</c:v>
                      </c:pt>
                      <c:pt idx="3701">
                        <c:v>0.9</c:v>
                      </c:pt>
                      <c:pt idx="3702">
                        <c:v>0.9</c:v>
                      </c:pt>
                      <c:pt idx="3703">
                        <c:v>1</c:v>
                      </c:pt>
                      <c:pt idx="3704">
                        <c:v>1</c:v>
                      </c:pt>
                      <c:pt idx="3705">
                        <c:v>1.1000000000000001</c:v>
                      </c:pt>
                      <c:pt idx="3706">
                        <c:v>1.1000000000000001</c:v>
                      </c:pt>
                      <c:pt idx="3707">
                        <c:v>1</c:v>
                      </c:pt>
                      <c:pt idx="3708">
                        <c:v>0.9</c:v>
                      </c:pt>
                      <c:pt idx="3709">
                        <c:v>1</c:v>
                      </c:pt>
                      <c:pt idx="3710">
                        <c:v>0.9</c:v>
                      </c:pt>
                      <c:pt idx="3711">
                        <c:v>1</c:v>
                      </c:pt>
                      <c:pt idx="3712">
                        <c:v>1</c:v>
                      </c:pt>
                      <c:pt idx="3713">
                        <c:v>1</c:v>
                      </c:pt>
                      <c:pt idx="3714">
                        <c:v>0.9</c:v>
                      </c:pt>
                      <c:pt idx="3715">
                        <c:v>1</c:v>
                      </c:pt>
                      <c:pt idx="3716">
                        <c:v>1.1000000000000001</c:v>
                      </c:pt>
                      <c:pt idx="3717">
                        <c:v>1</c:v>
                      </c:pt>
                      <c:pt idx="3718">
                        <c:v>1</c:v>
                      </c:pt>
                      <c:pt idx="3719">
                        <c:v>1.1000000000000001</c:v>
                      </c:pt>
                      <c:pt idx="3720">
                        <c:v>1</c:v>
                      </c:pt>
                      <c:pt idx="3721">
                        <c:v>0.9</c:v>
                      </c:pt>
                      <c:pt idx="3722">
                        <c:v>1</c:v>
                      </c:pt>
                      <c:pt idx="3723">
                        <c:v>1</c:v>
                      </c:pt>
                      <c:pt idx="3724">
                        <c:v>1</c:v>
                      </c:pt>
                      <c:pt idx="3725">
                        <c:v>1</c:v>
                      </c:pt>
                      <c:pt idx="3726">
                        <c:v>1</c:v>
                      </c:pt>
                      <c:pt idx="3727">
                        <c:v>1.1000000000000001</c:v>
                      </c:pt>
                      <c:pt idx="3728">
                        <c:v>1</c:v>
                      </c:pt>
                      <c:pt idx="3729">
                        <c:v>1.2</c:v>
                      </c:pt>
                      <c:pt idx="3730">
                        <c:v>0.9</c:v>
                      </c:pt>
                      <c:pt idx="3731">
                        <c:v>1.1000000000000001</c:v>
                      </c:pt>
                      <c:pt idx="3732">
                        <c:v>1</c:v>
                      </c:pt>
                      <c:pt idx="3733">
                        <c:v>1.2</c:v>
                      </c:pt>
                      <c:pt idx="3734">
                        <c:v>1.1000000000000001</c:v>
                      </c:pt>
                      <c:pt idx="3735">
                        <c:v>1</c:v>
                      </c:pt>
                      <c:pt idx="3736">
                        <c:v>1.1000000000000001</c:v>
                      </c:pt>
                      <c:pt idx="3737">
                        <c:v>1.2</c:v>
                      </c:pt>
                      <c:pt idx="3738">
                        <c:v>1</c:v>
                      </c:pt>
                      <c:pt idx="3739">
                        <c:v>1.1000000000000001</c:v>
                      </c:pt>
                      <c:pt idx="3740">
                        <c:v>0.9</c:v>
                      </c:pt>
                      <c:pt idx="3741">
                        <c:v>1.2</c:v>
                      </c:pt>
                      <c:pt idx="3742">
                        <c:v>1.2</c:v>
                      </c:pt>
                      <c:pt idx="3743">
                        <c:v>1.1000000000000001</c:v>
                      </c:pt>
                      <c:pt idx="3744">
                        <c:v>1.1000000000000001</c:v>
                      </c:pt>
                      <c:pt idx="3745">
                        <c:v>1.1000000000000001</c:v>
                      </c:pt>
                      <c:pt idx="3746">
                        <c:v>1.1000000000000001</c:v>
                      </c:pt>
                      <c:pt idx="3747">
                        <c:v>1.1000000000000001</c:v>
                      </c:pt>
                      <c:pt idx="3748">
                        <c:v>1</c:v>
                      </c:pt>
                      <c:pt idx="3749">
                        <c:v>1.2</c:v>
                      </c:pt>
                      <c:pt idx="3750">
                        <c:v>1.1000000000000001</c:v>
                      </c:pt>
                      <c:pt idx="3751">
                        <c:v>1.1000000000000001</c:v>
                      </c:pt>
                      <c:pt idx="3752">
                        <c:v>1</c:v>
                      </c:pt>
                      <c:pt idx="3753">
                        <c:v>1.1000000000000001</c:v>
                      </c:pt>
                      <c:pt idx="3754">
                        <c:v>1.1000000000000001</c:v>
                      </c:pt>
                      <c:pt idx="3755">
                        <c:v>1.1000000000000001</c:v>
                      </c:pt>
                      <c:pt idx="3756">
                        <c:v>1.1000000000000001</c:v>
                      </c:pt>
                      <c:pt idx="3757">
                        <c:v>1.1000000000000001</c:v>
                      </c:pt>
                      <c:pt idx="3758">
                        <c:v>1.1000000000000001</c:v>
                      </c:pt>
                      <c:pt idx="3759">
                        <c:v>1</c:v>
                      </c:pt>
                      <c:pt idx="3760">
                        <c:v>1</c:v>
                      </c:pt>
                      <c:pt idx="3761">
                        <c:v>1.1000000000000001</c:v>
                      </c:pt>
                      <c:pt idx="3762">
                        <c:v>1.2</c:v>
                      </c:pt>
                      <c:pt idx="3763">
                        <c:v>1.2</c:v>
                      </c:pt>
                      <c:pt idx="3764">
                        <c:v>1.1000000000000001</c:v>
                      </c:pt>
                      <c:pt idx="3765">
                        <c:v>1.2</c:v>
                      </c:pt>
                      <c:pt idx="3766">
                        <c:v>1.1000000000000001</c:v>
                      </c:pt>
                      <c:pt idx="3767">
                        <c:v>1.1000000000000001</c:v>
                      </c:pt>
                      <c:pt idx="3768">
                        <c:v>1</c:v>
                      </c:pt>
                      <c:pt idx="3769">
                        <c:v>1</c:v>
                      </c:pt>
                      <c:pt idx="3770">
                        <c:v>1</c:v>
                      </c:pt>
                      <c:pt idx="3771">
                        <c:v>1</c:v>
                      </c:pt>
                      <c:pt idx="3772">
                        <c:v>1.1000000000000001</c:v>
                      </c:pt>
                      <c:pt idx="3773">
                        <c:v>1.1000000000000001</c:v>
                      </c:pt>
                      <c:pt idx="3774">
                        <c:v>1.2</c:v>
                      </c:pt>
                      <c:pt idx="3775">
                        <c:v>1.3</c:v>
                      </c:pt>
                      <c:pt idx="3776">
                        <c:v>1</c:v>
                      </c:pt>
                      <c:pt idx="3777">
                        <c:v>1</c:v>
                      </c:pt>
                      <c:pt idx="3778">
                        <c:v>1</c:v>
                      </c:pt>
                      <c:pt idx="3779">
                        <c:v>1.1000000000000001</c:v>
                      </c:pt>
                      <c:pt idx="3780">
                        <c:v>1.1000000000000001</c:v>
                      </c:pt>
                      <c:pt idx="3781">
                        <c:v>1</c:v>
                      </c:pt>
                      <c:pt idx="3782">
                        <c:v>1</c:v>
                      </c:pt>
                      <c:pt idx="3783">
                        <c:v>1</c:v>
                      </c:pt>
                      <c:pt idx="3784">
                        <c:v>1.2</c:v>
                      </c:pt>
                      <c:pt idx="3785">
                        <c:v>1</c:v>
                      </c:pt>
                      <c:pt idx="3786">
                        <c:v>1</c:v>
                      </c:pt>
                      <c:pt idx="3787">
                        <c:v>1.1000000000000001</c:v>
                      </c:pt>
                      <c:pt idx="3788">
                        <c:v>1</c:v>
                      </c:pt>
                      <c:pt idx="3789">
                        <c:v>1.1000000000000001</c:v>
                      </c:pt>
                      <c:pt idx="3790">
                        <c:v>1</c:v>
                      </c:pt>
                      <c:pt idx="3791">
                        <c:v>0.9</c:v>
                      </c:pt>
                      <c:pt idx="3792">
                        <c:v>1.1000000000000001</c:v>
                      </c:pt>
                      <c:pt idx="3793">
                        <c:v>1.1000000000000001</c:v>
                      </c:pt>
                      <c:pt idx="3794">
                        <c:v>1.1000000000000001</c:v>
                      </c:pt>
                      <c:pt idx="3795">
                        <c:v>1.1000000000000001</c:v>
                      </c:pt>
                      <c:pt idx="3796">
                        <c:v>1.1000000000000001</c:v>
                      </c:pt>
                      <c:pt idx="3797">
                        <c:v>1.2</c:v>
                      </c:pt>
                      <c:pt idx="3798">
                        <c:v>1</c:v>
                      </c:pt>
                      <c:pt idx="3799">
                        <c:v>1</c:v>
                      </c:pt>
                      <c:pt idx="3800">
                        <c:v>1.2</c:v>
                      </c:pt>
                      <c:pt idx="3801">
                        <c:v>1.2</c:v>
                      </c:pt>
                      <c:pt idx="3802">
                        <c:v>1.1000000000000001</c:v>
                      </c:pt>
                      <c:pt idx="3803">
                        <c:v>1</c:v>
                      </c:pt>
                      <c:pt idx="3804">
                        <c:v>1</c:v>
                      </c:pt>
                      <c:pt idx="3805">
                        <c:v>1</c:v>
                      </c:pt>
                      <c:pt idx="3806">
                        <c:v>1.1000000000000001</c:v>
                      </c:pt>
                      <c:pt idx="3807">
                        <c:v>1.2</c:v>
                      </c:pt>
                      <c:pt idx="3808">
                        <c:v>1.2</c:v>
                      </c:pt>
                      <c:pt idx="3809">
                        <c:v>1.1000000000000001</c:v>
                      </c:pt>
                      <c:pt idx="3810">
                        <c:v>1</c:v>
                      </c:pt>
                      <c:pt idx="3811">
                        <c:v>1.1000000000000001</c:v>
                      </c:pt>
                      <c:pt idx="3812">
                        <c:v>1.1000000000000001</c:v>
                      </c:pt>
                      <c:pt idx="3813">
                        <c:v>1.1000000000000001</c:v>
                      </c:pt>
                      <c:pt idx="3814">
                        <c:v>1.3</c:v>
                      </c:pt>
                      <c:pt idx="3815">
                        <c:v>1.3</c:v>
                      </c:pt>
                      <c:pt idx="3816">
                        <c:v>1</c:v>
                      </c:pt>
                      <c:pt idx="3817">
                        <c:v>1.1000000000000001</c:v>
                      </c:pt>
                      <c:pt idx="3818">
                        <c:v>1.2</c:v>
                      </c:pt>
                      <c:pt idx="3819">
                        <c:v>1</c:v>
                      </c:pt>
                      <c:pt idx="3820">
                        <c:v>1.2</c:v>
                      </c:pt>
                      <c:pt idx="3821">
                        <c:v>1.2</c:v>
                      </c:pt>
                      <c:pt idx="3822">
                        <c:v>1.3</c:v>
                      </c:pt>
                      <c:pt idx="3823">
                        <c:v>1</c:v>
                      </c:pt>
                      <c:pt idx="3824">
                        <c:v>1.1000000000000001</c:v>
                      </c:pt>
                      <c:pt idx="3825">
                        <c:v>1.1000000000000001</c:v>
                      </c:pt>
                      <c:pt idx="3826">
                        <c:v>1.1000000000000001</c:v>
                      </c:pt>
                      <c:pt idx="3827">
                        <c:v>1</c:v>
                      </c:pt>
                      <c:pt idx="3828">
                        <c:v>1</c:v>
                      </c:pt>
                      <c:pt idx="3829">
                        <c:v>1</c:v>
                      </c:pt>
                      <c:pt idx="3830">
                        <c:v>1.1000000000000001</c:v>
                      </c:pt>
                      <c:pt idx="3831">
                        <c:v>1.1000000000000001</c:v>
                      </c:pt>
                      <c:pt idx="3832">
                        <c:v>1.1000000000000001</c:v>
                      </c:pt>
                      <c:pt idx="3833">
                        <c:v>1.1000000000000001</c:v>
                      </c:pt>
                      <c:pt idx="3834">
                        <c:v>1.1000000000000001</c:v>
                      </c:pt>
                      <c:pt idx="3835">
                        <c:v>1.2</c:v>
                      </c:pt>
                      <c:pt idx="3836">
                        <c:v>1.2</c:v>
                      </c:pt>
                      <c:pt idx="3837">
                        <c:v>1.3</c:v>
                      </c:pt>
                      <c:pt idx="3838">
                        <c:v>1</c:v>
                      </c:pt>
                      <c:pt idx="3839">
                        <c:v>1.1000000000000001</c:v>
                      </c:pt>
                      <c:pt idx="3840">
                        <c:v>1.3</c:v>
                      </c:pt>
                      <c:pt idx="3841">
                        <c:v>1.1000000000000001</c:v>
                      </c:pt>
                      <c:pt idx="3842">
                        <c:v>1.1000000000000001</c:v>
                      </c:pt>
                      <c:pt idx="3843">
                        <c:v>1.1000000000000001</c:v>
                      </c:pt>
                      <c:pt idx="3844">
                        <c:v>1.2</c:v>
                      </c:pt>
                      <c:pt idx="3845">
                        <c:v>1.2</c:v>
                      </c:pt>
                      <c:pt idx="3846">
                        <c:v>1.3</c:v>
                      </c:pt>
                      <c:pt idx="3847">
                        <c:v>1.1000000000000001</c:v>
                      </c:pt>
                      <c:pt idx="3848">
                        <c:v>1</c:v>
                      </c:pt>
                      <c:pt idx="3849">
                        <c:v>1.1000000000000001</c:v>
                      </c:pt>
                      <c:pt idx="3850">
                        <c:v>1.1000000000000001</c:v>
                      </c:pt>
                      <c:pt idx="3851">
                        <c:v>1.3</c:v>
                      </c:pt>
                      <c:pt idx="3852">
                        <c:v>1.1000000000000001</c:v>
                      </c:pt>
                      <c:pt idx="3853">
                        <c:v>1.1000000000000001</c:v>
                      </c:pt>
                      <c:pt idx="3854">
                        <c:v>1.3</c:v>
                      </c:pt>
                      <c:pt idx="3855">
                        <c:v>1.1000000000000001</c:v>
                      </c:pt>
                      <c:pt idx="3856">
                        <c:v>1.1000000000000001</c:v>
                      </c:pt>
                      <c:pt idx="3857">
                        <c:v>1.1000000000000001</c:v>
                      </c:pt>
                      <c:pt idx="3858">
                        <c:v>1.2</c:v>
                      </c:pt>
                      <c:pt idx="3859">
                        <c:v>1.2</c:v>
                      </c:pt>
                      <c:pt idx="3860">
                        <c:v>0.9</c:v>
                      </c:pt>
                      <c:pt idx="3861">
                        <c:v>1.2</c:v>
                      </c:pt>
                      <c:pt idx="3862">
                        <c:v>1.3</c:v>
                      </c:pt>
                      <c:pt idx="3863">
                        <c:v>1</c:v>
                      </c:pt>
                      <c:pt idx="3864">
                        <c:v>1.3</c:v>
                      </c:pt>
                      <c:pt idx="3865">
                        <c:v>1.2</c:v>
                      </c:pt>
                      <c:pt idx="3866">
                        <c:v>1.1000000000000001</c:v>
                      </c:pt>
                      <c:pt idx="3867">
                        <c:v>1</c:v>
                      </c:pt>
                      <c:pt idx="3868">
                        <c:v>1</c:v>
                      </c:pt>
                      <c:pt idx="3869">
                        <c:v>1.2</c:v>
                      </c:pt>
                      <c:pt idx="3870">
                        <c:v>1.1000000000000001</c:v>
                      </c:pt>
                      <c:pt idx="3871">
                        <c:v>1.1000000000000001</c:v>
                      </c:pt>
                      <c:pt idx="3872">
                        <c:v>1.1000000000000001</c:v>
                      </c:pt>
                      <c:pt idx="3873">
                        <c:v>1.2</c:v>
                      </c:pt>
                      <c:pt idx="3874">
                        <c:v>1.2</c:v>
                      </c:pt>
                      <c:pt idx="3875">
                        <c:v>1.1000000000000001</c:v>
                      </c:pt>
                      <c:pt idx="3876">
                        <c:v>1.3</c:v>
                      </c:pt>
                      <c:pt idx="3877">
                        <c:v>1</c:v>
                      </c:pt>
                      <c:pt idx="3878">
                        <c:v>1.2</c:v>
                      </c:pt>
                      <c:pt idx="3879">
                        <c:v>1.2</c:v>
                      </c:pt>
                      <c:pt idx="3880">
                        <c:v>1.2</c:v>
                      </c:pt>
                      <c:pt idx="3881">
                        <c:v>1.2</c:v>
                      </c:pt>
                      <c:pt idx="3882">
                        <c:v>1.3</c:v>
                      </c:pt>
                      <c:pt idx="3883">
                        <c:v>1.3</c:v>
                      </c:pt>
                      <c:pt idx="3884">
                        <c:v>1.2</c:v>
                      </c:pt>
                      <c:pt idx="3885">
                        <c:v>1.2</c:v>
                      </c:pt>
                      <c:pt idx="3886">
                        <c:v>1.1000000000000001</c:v>
                      </c:pt>
                      <c:pt idx="3887">
                        <c:v>1.4</c:v>
                      </c:pt>
                      <c:pt idx="3888">
                        <c:v>1.3</c:v>
                      </c:pt>
                      <c:pt idx="3889">
                        <c:v>1</c:v>
                      </c:pt>
                      <c:pt idx="3890">
                        <c:v>1.3</c:v>
                      </c:pt>
                      <c:pt idx="3891">
                        <c:v>1.2</c:v>
                      </c:pt>
                      <c:pt idx="3892">
                        <c:v>1.1000000000000001</c:v>
                      </c:pt>
                      <c:pt idx="3893">
                        <c:v>1.2</c:v>
                      </c:pt>
                      <c:pt idx="3894">
                        <c:v>1.3</c:v>
                      </c:pt>
                      <c:pt idx="3895">
                        <c:v>1.2</c:v>
                      </c:pt>
                      <c:pt idx="3896">
                        <c:v>1.2</c:v>
                      </c:pt>
                      <c:pt idx="3897">
                        <c:v>1.3</c:v>
                      </c:pt>
                      <c:pt idx="3898">
                        <c:v>1.1000000000000001</c:v>
                      </c:pt>
                      <c:pt idx="3899">
                        <c:v>1.1000000000000001</c:v>
                      </c:pt>
                      <c:pt idx="3900">
                        <c:v>1.3</c:v>
                      </c:pt>
                      <c:pt idx="3901">
                        <c:v>1.2</c:v>
                      </c:pt>
                      <c:pt idx="3902">
                        <c:v>1.3</c:v>
                      </c:pt>
                      <c:pt idx="3903">
                        <c:v>1.2</c:v>
                      </c:pt>
                      <c:pt idx="3904">
                        <c:v>1.1000000000000001</c:v>
                      </c:pt>
                      <c:pt idx="3905">
                        <c:v>1.1000000000000001</c:v>
                      </c:pt>
                      <c:pt idx="3906">
                        <c:v>1.1000000000000001</c:v>
                      </c:pt>
                      <c:pt idx="3907">
                        <c:v>1.2</c:v>
                      </c:pt>
                      <c:pt idx="3908">
                        <c:v>1.2</c:v>
                      </c:pt>
                      <c:pt idx="3909">
                        <c:v>1.4</c:v>
                      </c:pt>
                      <c:pt idx="3910">
                        <c:v>1.3</c:v>
                      </c:pt>
                      <c:pt idx="3911">
                        <c:v>1.3</c:v>
                      </c:pt>
                      <c:pt idx="3912">
                        <c:v>1.2</c:v>
                      </c:pt>
                      <c:pt idx="3913">
                        <c:v>1.2</c:v>
                      </c:pt>
                      <c:pt idx="3914">
                        <c:v>1.2</c:v>
                      </c:pt>
                      <c:pt idx="3915">
                        <c:v>1.2</c:v>
                      </c:pt>
                      <c:pt idx="3916">
                        <c:v>1.1000000000000001</c:v>
                      </c:pt>
                      <c:pt idx="3917">
                        <c:v>1.1000000000000001</c:v>
                      </c:pt>
                      <c:pt idx="3918">
                        <c:v>1.2</c:v>
                      </c:pt>
                      <c:pt idx="3919">
                        <c:v>1.3</c:v>
                      </c:pt>
                      <c:pt idx="3920">
                        <c:v>1.3</c:v>
                      </c:pt>
                      <c:pt idx="3921">
                        <c:v>1.2</c:v>
                      </c:pt>
                      <c:pt idx="3922">
                        <c:v>1.3</c:v>
                      </c:pt>
                      <c:pt idx="3923">
                        <c:v>1.4</c:v>
                      </c:pt>
                      <c:pt idx="3924">
                        <c:v>1.3</c:v>
                      </c:pt>
                      <c:pt idx="3925">
                        <c:v>1.1000000000000001</c:v>
                      </c:pt>
                      <c:pt idx="3926">
                        <c:v>1.2</c:v>
                      </c:pt>
                      <c:pt idx="3927">
                        <c:v>1.4</c:v>
                      </c:pt>
                      <c:pt idx="3928">
                        <c:v>1.3</c:v>
                      </c:pt>
                      <c:pt idx="3929">
                        <c:v>1.2</c:v>
                      </c:pt>
                      <c:pt idx="3930">
                        <c:v>1.2</c:v>
                      </c:pt>
                      <c:pt idx="3931">
                        <c:v>1.3</c:v>
                      </c:pt>
                      <c:pt idx="3932">
                        <c:v>1.2</c:v>
                      </c:pt>
                      <c:pt idx="3933">
                        <c:v>1.3</c:v>
                      </c:pt>
                      <c:pt idx="3934">
                        <c:v>1.3</c:v>
                      </c:pt>
                      <c:pt idx="3935">
                        <c:v>1.2</c:v>
                      </c:pt>
                      <c:pt idx="3936">
                        <c:v>1.2</c:v>
                      </c:pt>
                      <c:pt idx="3937">
                        <c:v>1.3</c:v>
                      </c:pt>
                      <c:pt idx="3938">
                        <c:v>1.2</c:v>
                      </c:pt>
                      <c:pt idx="3939">
                        <c:v>1.3</c:v>
                      </c:pt>
                      <c:pt idx="3940">
                        <c:v>1.2</c:v>
                      </c:pt>
                      <c:pt idx="3941">
                        <c:v>1.3</c:v>
                      </c:pt>
                      <c:pt idx="3942">
                        <c:v>1.3</c:v>
                      </c:pt>
                      <c:pt idx="3943">
                        <c:v>1.3</c:v>
                      </c:pt>
                      <c:pt idx="3944">
                        <c:v>1.5</c:v>
                      </c:pt>
                      <c:pt idx="3945">
                        <c:v>1.1000000000000001</c:v>
                      </c:pt>
                      <c:pt idx="3946">
                        <c:v>1.2</c:v>
                      </c:pt>
                      <c:pt idx="3947">
                        <c:v>1.3</c:v>
                      </c:pt>
                      <c:pt idx="3948">
                        <c:v>1.2</c:v>
                      </c:pt>
                      <c:pt idx="3949">
                        <c:v>1.2</c:v>
                      </c:pt>
                      <c:pt idx="3950">
                        <c:v>1.2</c:v>
                      </c:pt>
                      <c:pt idx="3951">
                        <c:v>1.3</c:v>
                      </c:pt>
                      <c:pt idx="3952">
                        <c:v>1.1000000000000001</c:v>
                      </c:pt>
                      <c:pt idx="3953">
                        <c:v>1.3</c:v>
                      </c:pt>
                      <c:pt idx="3954">
                        <c:v>1.2</c:v>
                      </c:pt>
                      <c:pt idx="3955">
                        <c:v>1.2</c:v>
                      </c:pt>
                      <c:pt idx="3956">
                        <c:v>1.2</c:v>
                      </c:pt>
                      <c:pt idx="3957">
                        <c:v>1.2</c:v>
                      </c:pt>
                      <c:pt idx="3958">
                        <c:v>1.3</c:v>
                      </c:pt>
                      <c:pt idx="3959">
                        <c:v>1.2</c:v>
                      </c:pt>
                      <c:pt idx="3960">
                        <c:v>1.3</c:v>
                      </c:pt>
                      <c:pt idx="3961">
                        <c:v>1.1000000000000001</c:v>
                      </c:pt>
                      <c:pt idx="3962">
                        <c:v>1.3</c:v>
                      </c:pt>
                      <c:pt idx="3963">
                        <c:v>1.2</c:v>
                      </c:pt>
                      <c:pt idx="3964">
                        <c:v>1.3</c:v>
                      </c:pt>
                      <c:pt idx="3965">
                        <c:v>1.1000000000000001</c:v>
                      </c:pt>
                      <c:pt idx="3966">
                        <c:v>1.3</c:v>
                      </c:pt>
                      <c:pt idx="3967">
                        <c:v>1.1000000000000001</c:v>
                      </c:pt>
                      <c:pt idx="3968">
                        <c:v>1.3</c:v>
                      </c:pt>
                      <c:pt idx="3969">
                        <c:v>1.2</c:v>
                      </c:pt>
                      <c:pt idx="3970">
                        <c:v>1.3</c:v>
                      </c:pt>
                      <c:pt idx="3971">
                        <c:v>1.3</c:v>
                      </c:pt>
                      <c:pt idx="3972">
                        <c:v>1.3</c:v>
                      </c:pt>
                      <c:pt idx="3973">
                        <c:v>1.3</c:v>
                      </c:pt>
                      <c:pt idx="3974">
                        <c:v>1.3</c:v>
                      </c:pt>
                      <c:pt idx="3975">
                        <c:v>1.3</c:v>
                      </c:pt>
                      <c:pt idx="3976">
                        <c:v>1.2</c:v>
                      </c:pt>
                      <c:pt idx="3977">
                        <c:v>1.3</c:v>
                      </c:pt>
                      <c:pt idx="3978">
                        <c:v>1.3</c:v>
                      </c:pt>
                      <c:pt idx="3979">
                        <c:v>1.2</c:v>
                      </c:pt>
                      <c:pt idx="3980">
                        <c:v>1.3</c:v>
                      </c:pt>
                      <c:pt idx="3981">
                        <c:v>1.1000000000000001</c:v>
                      </c:pt>
                      <c:pt idx="3982">
                        <c:v>1.2</c:v>
                      </c:pt>
                      <c:pt idx="3983">
                        <c:v>1.3</c:v>
                      </c:pt>
                      <c:pt idx="3984">
                        <c:v>1.2</c:v>
                      </c:pt>
                      <c:pt idx="3985">
                        <c:v>1.3</c:v>
                      </c:pt>
                      <c:pt idx="3986">
                        <c:v>1.2</c:v>
                      </c:pt>
                      <c:pt idx="3987">
                        <c:v>1.4</c:v>
                      </c:pt>
                      <c:pt idx="3988">
                        <c:v>1.3</c:v>
                      </c:pt>
                      <c:pt idx="3989">
                        <c:v>1.2</c:v>
                      </c:pt>
                      <c:pt idx="3990">
                        <c:v>1.3</c:v>
                      </c:pt>
                      <c:pt idx="3991">
                        <c:v>1.2</c:v>
                      </c:pt>
                      <c:pt idx="3992">
                        <c:v>1.2</c:v>
                      </c:pt>
                      <c:pt idx="3993">
                        <c:v>1.4</c:v>
                      </c:pt>
                      <c:pt idx="3994">
                        <c:v>1.2</c:v>
                      </c:pt>
                      <c:pt idx="3995">
                        <c:v>1.2</c:v>
                      </c:pt>
                      <c:pt idx="3996">
                        <c:v>1.3</c:v>
                      </c:pt>
                      <c:pt idx="3997">
                        <c:v>1.2</c:v>
                      </c:pt>
                      <c:pt idx="3998">
                        <c:v>1.4</c:v>
                      </c:pt>
                      <c:pt idx="3999">
                        <c:v>1.3</c:v>
                      </c:pt>
                      <c:pt idx="4000">
                        <c:v>1.2</c:v>
                      </c:pt>
                      <c:pt idx="4001">
                        <c:v>1.4</c:v>
                      </c:pt>
                      <c:pt idx="4002">
                        <c:v>1.1000000000000001</c:v>
                      </c:pt>
                      <c:pt idx="4003">
                        <c:v>1.2</c:v>
                      </c:pt>
                      <c:pt idx="4004">
                        <c:v>1.6</c:v>
                      </c:pt>
                      <c:pt idx="4005">
                        <c:v>1.5</c:v>
                      </c:pt>
                      <c:pt idx="4006">
                        <c:v>1</c:v>
                      </c:pt>
                      <c:pt idx="4007">
                        <c:v>1.3</c:v>
                      </c:pt>
                      <c:pt idx="4008">
                        <c:v>1.3</c:v>
                      </c:pt>
                      <c:pt idx="4009">
                        <c:v>1.2</c:v>
                      </c:pt>
                      <c:pt idx="4010">
                        <c:v>1.1000000000000001</c:v>
                      </c:pt>
                      <c:pt idx="4011">
                        <c:v>1.2</c:v>
                      </c:pt>
                      <c:pt idx="4012">
                        <c:v>1.3</c:v>
                      </c:pt>
                      <c:pt idx="4013">
                        <c:v>1.2</c:v>
                      </c:pt>
                      <c:pt idx="4014">
                        <c:v>1.3</c:v>
                      </c:pt>
                      <c:pt idx="4015">
                        <c:v>1.3</c:v>
                      </c:pt>
                      <c:pt idx="4016">
                        <c:v>1.1000000000000001</c:v>
                      </c:pt>
                      <c:pt idx="4017">
                        <c:v>1.3</c:v>
                      </c:pt>
                      <c:pt idx="4018">
                        <c:v>1.2</c:v>
                      </c:pt>
                      <c:pt idx="4019">
                        <c:v>1.2</c:v>
                      </c:pt>
                      <c:pt idx="4020">
                        <c:v>1.3</c:v>
                      </c:pt>
                      <c:pt idx="4021">
                        <c:v>1.3</c:v>
                      </c:pt>
                      <c:pt idx="4022">
                        <c:v>1.1000000000000001</c:v>
                      </c:pt>
                      <c:pt idx="4023">
                        <c:v>1.3</c:v>
                      </c:pt>
                      <c:pt idx="4024">
                        <c:v>1.2</c:v>
                      </c:pt>
                      <c:pt idx="4025">
                        <c:v>1.2</c:v>
                      </c:pt>
                      <c:pt idx="4026">
                        <c:v>1.2</c:v>
                      </c:pt>
                      <c:pt idx="4027">
                        <c:v>1.4</c:v>
                      </c:pt>
                      <c:pt idx="4028">
                        <c:v>1.3</c:v>
                      </c:pt>
                      <c:pt idx="4029">
                        <c:v>1.4</c:v>
                      </c:pt>
                      <c:pt idx="4030">
                        <c:v>1.1000000000000001</c:v>
                      </c:pt>
                      <c:pt idx="4031">
                        <c:v>1.2</c:v>
                      </c:pt>
                      <c:pt idx="4032">
                        <c:v>1.2</c:v>
                      </c:pt>
                      <c:pt idx="4033">
                        <c:v>1.3</c:v>
                      </c:pt>
                      <c:pt idx="4034">
                        <c:v>1.3</c:v>
                      </c:pt>
                      <c:pt idx="4035">
                        <c:v>1.2</c:v>
                      </c:pt>
                      <c:pt idx="4036">
                        <c:v>1.3</c:v>
                      </c:pt>
                      <c:pt idx="4037">
                        <c:v>1.2</c:v>
                      </c:pt>
                      <c:pt idx="4038">
                        <c:v>1.3</c:v>
                      </c:pt>
                      <c:pt idx="4039">
                        <c:v>1.2</c:v>
                      </c:pt>
                      <c:pt idx="4040">
                        <c:v>1.2</c:v>
                      </c:pt>
                      <c:pt idx="4041">
                        <c:v>1.4</c:v>
                      </c:pt>
                      <c:pt idx="4042">
                        <c:v>1.1000000000000001</c:v>
                      </c:pt>
                      <c:pt idx="4043">
                        <c:v>1.2</c:v>
                      </c:pt>
                      <c:pt idx="4044">
                        <c:v>1.3</c:v>
                      </c:pt>
                      <c:pt idx="4045">
                        <c:v>1.1000000000000001</c:v>
                      </c:pt>
                      <c:pt idx="4046">
                        <c:v>1.2</c:v>
                      </c:pt>
                      <c:pt idx="4047">
                        <c:v>1.3</c:v>
                      </c:pt>
                      <c:pt idx="4048">
                        <c:v>1.4</c:v>
                      </c:pt>
                      <c:pt idx="4049">
                        <c:v>1.1000000000000001</c:v>
                      </c:pt>
                      <c:pt idx="4050">
                        <c:v>1.2</c:v>
                      </c:pt>
                      <c:pt idx="4051">
                        <c:v>1.4</c:v>
                      </c:pt>
                      <c:pt idx="4052">
                        <c:v>1.1000000000000001</c:v>
                      </c:pt>
                      <c:pt idx="4053">
                        <c:v>1.4</c:v>
                      </c:pt>
                      <c:pt idx="4054">
                        <c:v>1.3</c:v>
                      </c:pt>
                      <c:pt idx="4055">
                        <c:v>1.2</c:v>
                      </c:pt>
                      <c:pt idx="4056">
                        <c:v>1.1000000000000001</c:v>
                      </c:pt>
                      <c:pt idx="4057">
                        <c:v>1.1000000000000001</c:v>
                      </c:pt>
                      <c:pt idx="4058">
                        <c:v>1.1000000000000001</c:v>
                      </c:pt>
                      <c:pt idx="4059">
                        <c:v>1.1000000000000001</c:v>
                      </c:pt>
                      <c:pt idx="4060">
                        <c:v>1.2</c:v>
                      </c:pt>
                      <c:pt idx="4061">
                        <c:v>1.3</c:v>
                      </c:pt>
                      <c:pt idx="4062">
                        <c:v>1.2</c:v>
                      </c:pt>
                      <c:pt idx="4063">
                        <c:v>1.1000000000000001</c:v>
                      </c:pt>
                      <c:pt idx="4064">
                        <c:v>1.3</c:v>
                      </c:pt>
                      <c:pt idx="4065">
                        <c:v>1.2</c:v>
                      </c:pt>
                      <c:pt idx="4066">
                        <c:v>1.1000000000000001</c:v>
                      </c:pt>
                      <c:pt idx="4067">
                        <c:v>1.2</c:v>
                      </c:pt>
                      <c:pt idx="4068">
                        <c:v>1.3</c:v>
                      </c:pt>
                      <c:pt idx="4069">
                        <c:v>1.3</c:v>
                      </c:pt>
                      <c:pt idx="4070">
                        <c:v>1.2</c:v>
                      </c:pt>
                      <c:pt idx="4071">
                        <c:v>1.3</c:v>
                      </c:pt>
                      <c:pt idx="4072">
                        <c:v>1.2</c:v>
                      </c:pt>
                      <c:pt idx="4073">
                        <c:v>1.4</c:v>
                      </c:pt>
                      <c:pt idx="4074">
                        <c:v>1.2</c:v>
                      </c:pt>
                      <c:pt idx="4075">
                        <c:v>1.2</c:v>
                      </c:pt>
                      <c:pt idx="4076">
                        <c:v>1.2</c:v>
                      </c:pt>
                      <c:pt idx="4077">
                        <c:v>1.2</c:v>
                      </c:pt>
                      <c:pt idx="4078">
                        <c:v>1.1000000000000001</c:v>
                      </c:pt>
                      <c:pt idx="4079">
                        <c:v>1.3</c:v>
                      </c:pt>
                      <c:pt idx="4080">
                        <c:v>1.2</c:v>
                      </c:pt>
                      <c:pt idx="4081">
                        <c:v>1.2</c:v>
                      </c:pt>
                      <c:pt idx="4082">
                        <c:v>1.1000000000000001</c:v>
                      </c:pt>
                      <c:pt idx="4083">
                        <c:v>1.1000000000000001</c:v>
                      </c:pt>
                      <c:pt idx="4084">
                        <c:v>1.3</c:v>
                      </c:pt>
                      <c:pt idx="4085">
                        <c:v>1.3</c:v>
                      </c:pt>
                      <c:pt idx="4086">
                        <c:v>1.3</c:v>
                      </c:pt>
                      <c:pt idx="4087">
                        <c:v>1.1000000000000001</c:v>
                      </c:pt>
                      <c:pt idx="4088">
                        <c:v>1.2</c:v>
                      </c:pt>
                      <c:pt idx="4089">
                        <c:v>1.2</c:v>
                      </c:pt>
                      <c:pt idx="4090">
                        <c:v>1.3</c:v>
                      </c:pt>
                      <c:pt idx="4091">
                        <c:v>1.2</c:v>
                      </c:pt>
                      <c:pt idx="4092">
                        <c:v>1.3</c:v>
                      </c:pt>
                      <c:pt idx="4093">
                        <c:v>1.2</c:v>
                      </c:pt>
                      <c:pt idx="4094">
                        <c:v>1.3</c:v>
                      </c:pt>
                      <c:pt idx="4095">
                        <c:v>1.1000000000000001</c:v>
                      </c:pt>
                      <c:pt idx="4096">
                        <c:v>1.2</c:v>
                      </c:pt>
                      <c:pt idx="4097">
                        <c:v>1.1000000000000001</c:v>
                      </c:pt>
                      <c:pt idx="4098">
                        <c:v>1.2</c:v>
                      </c:pt>
                      <c:pt idx="4099">
                        <c:v>1.2</c:v>
                      </c:pt>
                      <c:pt idx="4100">
                        <c:v>1.2</c:v>
                      </c:pt>
                      <c:pt idx="4101">
                        <c:v>1.2</c:v>
                      </c:pt>
                      <c:pt idx="4102">
                        <c:v>1.1000000000000001</c:v>
                      </c:pt>
                      <c:pt idx="4103">
                        <c:v>1.2</c:v>
                      </c:pt>
                      <c:pt idx="4104">
                        <c:v>1.4</c:v>
                      </c:pt>
                      <c:pt idx="4105">
                        <c:v>1.2</c:v>
                      </c:pt>
                      <c:pt idx="4106">
                        <c:v>1.2</c:v>
                      </c:pt>
                      <c:pt idx="4107">
                        <c:v>1.2</c:v>
                      </c:pt>
                      <c:pt idx="4108">
                        <c:v>1.3</c:v>
                      </c:pt>
                      <c:pt idx="4109">
                        <c:v>1.1000000000000001</c:v>
                      </c:pt>
                      <c:pt idx="4110">
                        <c:v>1.3</c:v>
                      </c:pt>
                      <c:pt idx="4111">
                        <c:v>1.2</c:v>
                      </c:pt>
                      <c:pt idx="4112">
                        <c:v>1.2</c:v>
                      </c:pt>
                      <c:pt idx="4113">
                        <c:v>1.3</c:v>
                      </c:pt>
                      <c:pt idx="4114">
                        <c:v>1.2</c:v>
                      </c:pt>
                      <c:pt idx="4115">
                        <c:v>1.3</c:v>
                      </c:pt>
                      <c:pt idx="4116">
                        <c:v>1.2</c:v>
                      </c:pt>
                      <c:pt idx="4117">
                        <c:v>1.2</c:v>
                      </c:pt>
                      <c:pt idx="4118">
                        <c:v>1.3</c:v>
                      </c:pt>
                      <c:pt idx="4119">
                        <c:v>1.3</c:v>
                      </c:pt>
                      <c:pt idx="4120">
                        <c:v>1.4</c:v>
                      </c:pt>
                      <c:pt idx="4121">
                        <c:v>1.2</c:v>
                      </c:pt>
                      <c:pt idx="4122">
                        <c:v>1.1000000000000001</c:v>
                      </c:pt>
                      <c:pt idx="4123">
                        <c:v>1.2</c:v>
                      </c:pt>
                      <c:pt idx="4124">
                        <c:v>1.3</c:v>
                      </c:pt>
                      <c:pt idx="4125">
                        <c:v>1.1000000000000001</c:v>
                      </c:pt>
                      <c:pt idx="4126">
                        <c:v>1.1000000000000001</c:v>
                      </c:pt>
                      <c:pt idx="4127">
                        <c:v>1.3</c:v>
                      </c:pt>
                      <c:pt idx="4128">
                        <c:v>1.3</c:v>
                      </c:pt>
                      <c:pt idx="4129">
                        <c:v>1.2</c:v>
                      </c:pt>
                      <c:pt idx="4130">
                        <c:v>1.3</c:v>
                      </c:pt>
                      <c:pt idx="4131">
                        <c:v>1.1000000000000001</c:v>
                      </c:pt>
                      <c:pt idx="4132">
                        <c:v>1.2</c:v>
                      </c:pt>
                      <c:pt idx="4133">
                        <c:v>1.3</c:v>
                      </c:pt>
                      <c:pt idx="4134">
                        <c:v>1.4</c:v>
                      </c:pt>
                      <c:pt idx="4135">
                        <c:v>1.3</c:v>
                      </c:pt>
                      <c:pt idx="4136">
                        <c:v>1</c:v>
                      </c:pt>
                      <c:pt idx="4137">
                        <c:v>1.1000000000000001</c:v>
                      </c:pt>
                      <c:pt idx="4138">
                        <c:v>1.2</c:v>
                      </c:pt>
                      <c:pt idx="4139">
                        <c:v>1.3</c:v>
                      </c:pt>
                      <c:pt idx="4140">
                        <c:v>1.2</c:v>
                      </c:pt>
                      <c:pt idx="4141">
                        <c:v>1.2</c:v>
                      </c:pt>
                      <c:pt idx="4142">
                        <c:v>1.3</c:v>
                      </c:pt>
                      <c:pt idx="4143">
                        <c:v>1.3</c:v>
                      </c:pt>
                      <c:pt idx="4144">
                        <c:v>1.2</c:v>
                      </c:pt>
                      <c:pt idx="4145">
                        <c:v>1.2</c:v>
                      </c:pt>
                      <c:pt idx="4146">
                        <c:v>1.2</c:v>
                      </c:pt>
                      <c:pt idx="4147">
                        <c:v>1.3</c:v>
                      </c:pt>
                      <c:pt idx="4148">
                        <c:v>1.2</c:v>
                      </c:pt>
                      <c:pt idx="4149">
                        <c:v>1.3</c:v>
                      </c:pt>
                      <c:pt idx="4150">
                        <c:v>1.2</c:v>
                      </c:pt>
                      <c:pt idx="4151">
                        <c:v>1.2</c:v>
                      </c:pt>
                      <c:pt idx="4152">
                        <c:v>1.5</c:v>
                      </c:pt>
                      <c:pt idx="4153">
                        <c:v>1.2</c:v>
                      </c:pt>
                      <c:pt idx="4154">
                        <c:v>1.2</c:v>
                      </c:pt>
                      <c:pt idx="4155">
                        <c:v>1.1000000000000001</c:v>
                      </c:pt>
                      <c:pt idx="4156">
                        <c:v>1.3</c:v>
                      </c:pt>
                      <c:pt idx="4157">
                        <c:v>1.3</c:v>
                      </c:pt>
                      <c:pt idx="4158">
                        <c:v>1.2</c:v>
                      </c:pt>
                      <c:pt idx="4159">
                        <c:v>1.3</c:v>
                      </c:pt>
                      <c:pt idx="4160">
                        <c:v>1.2</c:v>
                      </c:pt>
                      <c:pt idx="4161">
                        <c:v>1.3</c:v>
                      </c:pt>
                      <c:pt idx="4162">
                        <c:v>1.2</c:v>
                      </c:pt>
                      <c:pt idx="4163">
                        <c:v>1.3</c:v>
                      </c:pt>
                      <c:pt idx="4164">
                        <c:v>1.3</c:v>
                      </c:pt>
                      <c:pt idx="4165">
                        <c:v>1.2</c:v>
                      </c:pt>
                      <c:pt idx="4166">
                        <c:v>1.2</c:v>
                      </c:pt>
                      <c:pt idx="4167">
                        <c:v>1.2</c:v>
                      </c:pt>
                      <c:pt idx="4168">
                        <c:v>1.2</c:v>
                      </c:pt>
                      <c:pt idx="4169">
                        <c:v>1.7</c:v>
                      </c:pt>
                      <c:pt idx="4170">
                        <c:v>1.2</c:v>
                      </c:pt>
                      <c:pt idx="4171">
                        <c:v>1</c:v>
                      </c:pt>
                      <c:pt idx="4172">
                        <c:v>1.2</c:v>
                      </c:pt>
                      <c:pt idx="4173">
                        <c:v>1.3</c:v>
                      </c:pt>
                      <c:pt idx="4174">
                        <c:v>1.3</c:v>
                      </c:pt>
                      <c:pt idx="4175">
                        <c:v>1.3</c:v>
                      </c:pt>
                      <c:pt idx="4176">
                        <c:v>1.1000000000000001</c:v>
                      </c:pt>
                      <c:pt idx="4177">
                        <c:v>1.3</c:v>
                      </c:pt>
                      <c:pt idx="4178">
                        <c:v>1.3</c:v>
                      </c:pt>
                      <c:pt idx="4179">
                        <c:v>1.2</c:v>
                      </c:pt>
                      <c:pt idx="4180">
                        <c:v>1.3</c:v>
                      </c:pt>
                      <c:pt idx="4181">
                        <c:v>1.2</c:v>
                      </c:pt>
                      <c:pt idx="4182">
                        <c:v>1.2</c:v>
                      </c:pt>
                      <c:pt idx="4183">
                        <c:v>1.2</c:v>
                      </c:pt>
                      <c:pt idx="4184">
                        <c:v>1.1000000000000001</c:v>
                      </c:pt>
                      <c:pt idx="4185">
                        <c:v>1.3</c:v>
                      </c:pt>
                      <c:pt idx="4186">
                        <c:v>1.2</c:v>
                      </c:pt>
                      <c:pt idx="4187">
                        <c:v>1.2</c:v>
                      </c:pt>
                      <c:pt idx="4188">
                        <c:v>1.2</c:v>
                      </c:pt>
                      <c:pt idx="4189">
                        <c:v>1.1000000000000001</c:v>
                      </c:pt>
                      <c:pt idx="4190">
                        <c:v>1.2</c:v>
                      </c:pt>
                      <c:pt idx="4191">
                        <c:v>1.3</c:v>
                      </c:pt>
                      <c:pt idx="4192">
                        <c:v>1.3</c:v>
                      </c:pt>
                      <c:pt idx="4193">
                        <c:v>1.1000000000000001</c:v>
                      </c:pt>
                      <c:pt idx="4194">
                        <c:v>1.1000000000000001</c:v>
                      </c:pt>
                      <c:pt idx="4195">
                        <c:v>1.3</c:v>
                      </c:pt>
                      <c:pt idx="4196">
                        <c:v>1.3</c:v>
                      </c:pt>
                      <c:pt idx="4197">
                        <c:v>1.3</c:v>
                      </c:pt>
                      <c:pt idx="4198">
                        <c:v>1.2</c:v>
                      </c:pt>
                      <c:pt idx="4199">
                        <c:v>1.2</c:v>
                      </c:pt>
                      <c:pt idx="4200">
                        <c:v>1.4</c:v>
                      </c:pt>
                      <c:pt idx="4201">
                        <c:v>1.1000000000000001</c:v>
                      </c:pt>
                      <c:pt idx="4202">
                        <c:v>1.1000000000000001</c:v>
                      </c:pt>
                      <c:pt idx="4203">
                        <c:v>1.2</c:v>
                      </c:pt>
                      <c:pt idx="4204">
                        <c:v>1.2</c:v>
                      </c:pt>
                      <c:pt idx="4205">
                        <c:v>1.2</c:v>
                      </c:pt>
                      <c:pt idx="4206">
                        <c:v>1.3</c:v>
                      </c:pt>
                      <c:pt idx="4207">
                        <c:v>1.3</c:v>
                      </c:pt>
                      <c:pt idx="4208">
                        <c:v>1.1000000000000001</c:v>
                      </c:pt>
                      <c:pt idx="4209">
                        <c:v>1.3</c:v>
                      </c:pt>
                      <c:pt idx="4210">
                        <c:v>1.2</c:v>
                      </c:pt>
                      <c:pt idx="4211">
                        <c:v>1.2</c:v>
                      </c:pt>
                      <c:pt idx="4212">
                        <c:v>1.2</c:v>
                      </c:pt>
                      <c:pt idx="4213">
                        <c:v>1.1000000000000001</c:v>
                      </c:pt>
                      <c:pt idx="4214">
                        <c:v>1.2</c:v>
                      </c:pt>
                      <c:pt idx="4215">
                        <c:v>1.3</c:v>
                      </c:pt>
                      <c:pt idx="4216">
                        <c:v>1.2</c:v>
                      </c:pt>
                      <c:pt idx="4217">
                        <c:v>1.2</c:v>
                      </c:pt>
                      <c:pt idx="4218">
                        <c:v>1.3</c:v>
                      </c:pt>
                      <c:pt idx="4219">
                        <c:v>1.4</c:v>
                      </c:pt>
                      <c:pt idx="4220">
                        <c:v>1.1000000000000001</c:v>
                      </c:pt>
                      <c:pt idx="4221">
                        <c:v>1.2</c:v>
                      </c:pt>
                      <c:pt idx="4222">
                        <c:v>1.2</c:v>
                      </c:pt>
                      <c:pt idx="4223">
                        <c:v>1.1000000000000001</c:v>
                      </c:pt>
                      <c:pt idx="4224">
                        <c:v>1.2</c:v>
                      </c:pt>
                      <c:pt idx="4225">
                        <c:v>1.3</c:v>
                      </c:pt>
                      <c:pt idx="4226">
                        <c:v>1.1000000000000001</c:v>
                      </c:pt>
                      <c:pt idx="4227">
                        <c:v>1.2</c:v>
                      </c:pt>
                      <c:pt idx="4228">
                        <c:v>1.1000000000000001</c:v>
                      </c:pt>
                      <c:pt idx="4229">
                        <c:v>1.3</c:v>
                      </c:pt>
                      <c:pt idx="4230">
                        <c:v>1.2</c:v>
                      </c:pt>
                      <c:pt idx="4231">
                        <c:v>1.2</c:v>
                      </c:pt>
                      <c:pt idx="4232">
                        <c:v>1.2</c:v>
                      </c:pt>
                      <c:pt idx="4233">
                        <c:v>1.2</c:v>
                      </c:pt>
                      <c:pt idx="4234">
                        <c:v>1.4</c:v>
                      </c:pt>
                      <c:pt idx="4235">
                        <c:v>1.1000000000000001</c:v>
                      </c:pt>
                      <c:pt idx="4236">
                        <c:v>1.4</c:v>
                      </c:pt>
                      <c:pt idx="4237">
                        <c:v>1.3</c:v>
                      </c:pt>
                      <c:pt idx="4238">
                        <c:v>1.3</c:v>
                      </c:pt>
                      <c:pt idx="4239">
                        <c:v>1.2</c:v>
                      </c:pt>
                      <c:pt idx="4240">
                        <c:v>1.2</c:v>
                      </c:pt>
                      <c:pt idx="4241">
                        <c:v>1.2</c:v>
                      </c:pt>
                      <c:pt idx="4242">
                        <c:v>1.1000000000000001</c:v>
                      </c:pt>
                      <c:pt idx="4243">
                        <c:v>1.3</c:v>
                      </c:pt>
                      <c:pt idx="4244">
                        <c:v>1.3</c:v>
                      </c:pt>
                      <c:pt idx="4245">
                        <c:v>1.3</c:v>
                      </c:pt>
                      <c:pt idx="4246">
                        <c:v>1.3</c:v>
                      </c:pt>
                      <c:pt idx="4247">
                        <c:v>1.2</c:v>
                      </c:pt>
                      <c:pt idx="4248">
                        <c:v>1.3</c:v>
                      </c:pt>
                      <c:pt idx="4249">
                        <c:v>1.2</c:v>
                      </c:pt>
                      <c:pt idx="4250">
                        <c:v>1.4</c:v>
                      </c:pt>
                      <c:pt idx="4251">
                        <c:v>1.2</c:v>
                      </c:pt>
                      <c:pt idx="4252">
                        <c:v>1.3</c:v>
                      </c:pt>
                      <c:pt idx="4253">
                        <c:v>1.2</c:v>
                      </c:pt>
                      <c:pt idx="4254">
                        <c:v>1.3</c:v>
                      </c:pt>
                      <c:pt idx="4255">
                        <c:v>1.2</c:v>
                      </c:pt>
                      <c:pt idx="4256">
                        <c:v>1.2</c:v>
                      </c:pt>
                      <c:pt idx="4257">
                        <c:v>1.2</c:v>
                      </c:pt>
                      <c:pt idx="4258">
                        <c:v>1.3</c:v>
                      </c:pt>
                      <c:pt idx="4259">
                        <c:v>1.4</c:v>
                      </c:pt>
                      <c:pt idx="4260">
                        <c:v>1.3</c:v>
                      </c:pt>
                      <c:pt idx="4261">
                        <c:v>1.2</c:v>
                      </c:pt>
                      <c:pt idx="4262">
                        <c:v>1.2</c:v>
                      </c:pt>
                      <c:pt idx="4263">
                        <c:v>1.2</c:v>
                      </c:pt>
                      <c:pt idx="4264">
                        <c:v>1.3</c:v>
                      </c:pt>
                      <c:pt idx="4265">
                        <c:v>1.3</c:v>
                      </c:pt>
                      <c:pt idx="4266">
                        <c:v>1.2</c:v>
                      </c:pt>
                      <c:pt idx="4267">
                        <c:v>1.2</c:v>
                      </c:pt>
                      <c:pt idx="4268">
                        <c:v>1.4</c:v>
                      </c:pt>
                      <c:pt idx="4269">
                        <c:v>1.3</c:v>
                      </c:pt>
                      <c:pt idx="4270">
                        <c:v>1.3</c:v>
                      </c:pt>
                      <c:pt idx="4271">
                        <c:v>1.2</c:v>
                      </c:pt>
                      <c:pt idx="4272">
                        <c:v>1.2</c:v>
                      </c:pt>
                      <c:pt idx="4273">
                        <c:v>1.3</c:v>
                      </c:pt>
                      <c:pt idx="4274">
                        <c:v>1.2</c:v>
                      </c:pt>
                      <c:pt idx="4275">
                        <c:v>1.3</c:v>
                      </c:pt>
                      <c:pt idx="4276">
                        <c:v>1.3</c:v>
                      </c:pt>
                      <c:pt idx="4277">
                        <c:v>1.1000000000000001</c:v>
                      </c:pt>
                      <c:pt idx="4278">
                        <c:v>1.4</c:v>
                      </c:pt>
                      <c:pt idx="4279">
                        <c:v>1.4</c:v>
                      </c:pt>
                      <c:pt idx="4280">
                        <c:v>1.3</c:v>
                      </c:pt>
                      <c:pt idx="4281">
                        <c:v>1.2</c:v>
                      </c:pt>
                      <c:pt idx="4282">
                        <c:v>1.3</c:v>
                      </c:pt>
                      <c:pt idx="4283">
                        <c:v>1.3</c:v>
                      </c:pt>
                      <c:pt idx="4284">
                        <c:v>1.2</c:v>
                      </c:pt>
                      <c:pt idx="4285">
                        <c:v>1.2</c:v>
                      </c:pt>
                      <c:pt idx="4286">
                        <c:v>1.5</c:v>
                      </c:pt>
                      <c:pt idx="4287">
                        <c:v>1.4</c:v>
                      </c:pt>
                      <c:pt idx="4288">
                        <c:v>1.4</c:v>
                      </c:pt>
                      <c:pt idx="4289">
                        <c:v>1.2</c:v>
                      </c:pt>
                      <c:pt idx="4290">
                        <c:v>1.4</c:v>
                      </c:pt>
                      <c:pt idx="4291">
                        <c:v>1.2</c:v>
                      </c:pt>
                      <c:pt idx="4292">
                        <c:v>1.3</c:v>
                      </c:pt>
                      <c:pt idx="4293">
                        <c:v>1.3</c:v>
                      </c:pt>
                      <c:pt idx="4294">
                        <c:v>1.4</c:v>
                      </c:pt>
                      <c:pt idx="4295">
                        <c:v>1.3</c:v>
                      </c:pt>
                      <c:pt idx="4296">
                        <c:v>1.2</c:v>
                      </c:pt>
                      <c:pt idx="4297">
                        <c:v>1.2</c:v>
                      </c:pt>
                      <c:pt idx="4298">
                        <c:v>1.3</c:v>
                      </c:pt>
                      <c:pt idx="4299">
                        <c:v>1.3</c:v>
                      </c:pt>
                      <c:pt idx="4300">
                        <c:v>1.2</c:v>
                      </c:pt>
                      <c:pt idx="4301">
                        <c:v>1.2</c:v>
                      </c:pt>
                      <c:pt idx="4302">
                        <c:v>1.3</c:v>
                      </c:pt>
                      <c:pt idx="4303">
                        <c:v>1.4</c:v>
                      </c:pt>
                      <c:pt idx="4304">
                        <c:v>1.2</c:v>
                      </c:pt>
                      <c:pt idx="4305">
                        <c:v>1.4</c:v>
                      </c:pt>
                      <c:pt idx="4306">
                        <c:v>1.3</c:v>
                      </c:pt>
                      <c:pt idx="4307">
                        <c:v>1.4</c:v>
                      </c:pt>
                      <c:pt idx="4308">
                        <c:v>1.3</c:v>
                      </c:pt>
                      <c:pt idx="4309">
                        <c:v>1.3</c:v>
                      </c:pt>
                      <c:pt idx="4310">
                        <c:v>1.3</c:v>
                      </c:pt>
                      <c:pt idx="4311">
                        <c:v>1.3</c:v>
                      </c:pt>
                      <c:pt idx="4312">
                        <c:v>1.3</c:v>
                      </c:pt>
                      <c:pt idx="4313">
                        <c:v>1.3</c:v>
                      </c:pt>
                      <c:pt idx="4314">
                        <c:v>1.4</c:v>
                      </c:pt>
                      <c:pt idx="4315">
                        <c:v>1.5</c:v>
                      </c:pt>
                      <c:pt idx="4316">
                        <c:v>1.2</c:v>
                      </c:pt>
                      <c:pt idx="4317">
                        <c:v>1.4</c:v>
                      </c:pt>
                      <c:pt idx="4318">
                        <c:v>1.3</c:v>
                      </c:pt>
                      <c:pt idx="4319">
                        <c:v>1.2</c:v>
                      </c:pt>
                      <c:pt idx="4320">
                        <c:v>1.3</c:v>
                      </c:pt>
                      <c:pt idx="4321">
                        <c:v>1.2</c:v>
                      </c:pt>
                      <c:pt idx="4322">
                        <c:v>1.4</c:v>
                      </c:pt>
                      <c:pt idx="4323">
                        <c:v>1.3</c:v>
                      </c:pt>
                      <c:pt idx="4324">
                        <c:v>1.3</c:v>
                      </c:pt>
                      <c:pt idx="4325">
                        <c:v>1.4</c:v>
                      </c:pt>
                      <c:pt idx="4326">
                        <c:v>1.3</c:v>
                      </c:pt>
                      <c:pt idx="4327">
                        <c:v>1.4</c:v>
                      </c:pt>
                      <c:pt idx="4328">
                        <c:v>1.3</c:v>
                      </c:pt>
                      <c:pt idx="4329">
                        <c:v>1.2</c:v>
                      </c:pt>
                      <c:pt idx="4330">
                        <c:v>1.4</c:v>
                      </c:pt>
                      <c:pt idx="4331">
                        <c:v>1.3</c:v>
                      </c:pt>
                      <c:pt idx="4332">
                        <c:v>1.4</c:v>
                      </c:pt>
                      <c:pt idx="4333">
                        <c:v>1.4</c:v>
                      </c:pt>
                      <c:pt idx="4334">
                        <c:v>1.3</c:v>
                      </c:pt>
                      <c:pt idx="4335">
                        <c:v>1.2</c:v>
                      </c:pt>
                      <c:pt idx="4336">
                        <c:v>1.3</c:v>
                      </c:pt>
                      <c:pt idx="4337">
                        <c:v>1.4</c:v>
                      </c:pt>
                      <c:pt idx="4338">
                        <c:v>1.2</c:v>
                      </c:pt>
                      <c:pt idx="4339">
                        <c:v>1.3</c:v>
                      </c:pt>
                      <c:pt idx="4340">
                        <c:v>1.3</c:v>
                      </c:pt>
                      <c:pt idx="4341">
                        <c:v>1.2</c:v>
                      </c:pt>
                      <c:pt idx="4342">
                        <c:v>1.2</c:v>
                      </c:pt>
                      <c:pt idx="4343">
                        <c:v>1.3</c:v>
                      </c:pt>
                      <c:pt idx="4344">
                        <c:v>1.2</c:v>
                      </c:pt>
                      <c:pt idx="4345">
                        <c:v>1.2</c:v>
                      </c:pt>
                      <c:pt idx="4346">
                        <c:v>1.3</c:v>
                      </c:pt>
                      <c:pt idx="4347">
                        <c:v>1.2</c:v>
                      </c:pt>
                      <c:pt idx="4348">
                        <c:v>1.3</c:v>
                      </c:pt>
                      <c:pt idx="4349">
                        <c:v>1.3</c:v>
                      </c:pt>
                      <c:pt idx="4350">
                        <c:v>1.3</c:v>
                      </c:pt>
                      <c:pt idx="4351">
                        <c:v>1.4</c:v>
                      </c:pt>
                      <c:pt idx="4352">
                        <c:v>1.4</c:v>
                      </c:pt>
                      <c:pt idx="4353">
                        <c:v>1.3</c:v>
                      </c:pt>
                      <c:pt idx="4354">
                        <c:v>1.4</c:v>
                      </c:pt>
                      <c:pt idx="4355">
                        <c:v>1.4</c:v>
                      </c:pt>
                      <c:pt idx="4356">
                        <c:v>1.3</c:v>
                      </c:pt>
                      <c:pt idx="4357">
                        <c:v>1.2</c:v>
                      </c:pt>
                      <c:pt idx="4358">
                        <c:v>1.3</c:v>
                      </c:pt>
                      <c:pt idx="4359">
                        <c:v>1.4</c:v>
                      </c:pt>
                      <c:pt idx="4360">
                        <c:v>1.4</c:v>
                      </c:pt>
                      <c:pt idx="4361">
                        <c:v>1.2</c:v>
                      </c:pt>
                      <c:pt idx="4362">
                        <c:v>1.3</c:v>
                      </c:pt>
                      <c:pt idx="4363">
                        <c:v>1.3</c:v>
                      </c:pt>
                      <c:pt idx="4364">
                        <c:v>1.4</c:v>
                      </c:pt>
                      <c:pt idx="4365">
                        <c:v>1.3</c:v>
                      </c:pt>
                      <c:pt idx="4366">
                        <c:v>1.3</c:v>
                      </c:pt>
                      <c:pt idx="4367">
                        <c:v>1.4</c:v>
                      </c:pt>
                      <c:pt idx="4368">
                        <c:v>1.5</c:v>
                      </c:pt>
                      <c:pt idx="4369">
                        <c:v>1.1000000000000001</c:v>
                      </c:pt>
                      <c:pt idx="4370">
                        <c:v>1.3</c:v>
                      </c:pt>
                      <c:pt idx="4371">
                        <c:v>1.4</c:v>
                      </c:pt>
                      <c:pt idx="4372">
                        <c:v>1.3</c:v>
                      </c:pt>
                      <c:pt idx="4373">
                        <c:v>1.2</c:v>
                      </c:pt>
                      <c:pt idx="4374">
                        <c:v>1.2</c:v>
                      </c:pt>
                      <c:pt idx="4375">
                        <c:v>1.4</c:v>
                      </c:pt>
                      <c:pt idx="4376">
                        <c:v>1.3</c:v>
                      </c:pt>
                      <c:pt idx="4377">
                        <c:v>1.4</c:v>
                      </c:pt>
                      <c:pt idx="4378">
                        <c:v>1.5</c:v>
                      </c:pt>
                      <c:pt idx="4379">
                        <c:v>1.3</c:v>
                      </c:pt>
                      <c:pt idx="4380">
                        <c:v>1.2</c:v>
                      </c:pt>
                      <c:pt idx="4381">
                        <c:v>1.2</c:v>
                      </c:pt>
                      <c:pt idx="4382">
                        <c:v>1.3</c:v>
                      </c:pt>
                      <c:pt idx="4383">
                        <c:v>1.4</c:v>
                      </c:pt>
                      <c:pt idx="4384">
                        <c:v>1.3</c:v>
                      </c:pt>
                      <c:pt idx="4385">
                        <c:v>1.2</c:v>
                      </c:pt>
                      <c:pt idx="4386">
                        <c:v>1.4</c:v>
                      </c:pt>
                      <c:pt idx="4387">
                        <c:v>1.2</c:v>
                      </c:pt>
                      <c:pt idx="4388">
                        <c:v>1.4</c:v>
                      </c:pt>
                      <c:pt idx="4389">
                        <c:v>1.3</c:v>
                      </c:pt>
                      <c:pt idx="4390">
                        <c:v>1.3</c:v>
                      </c:pt>
                      <c:pt idx="4391">
                        <c:v>1.3</c:v>
                      </c:pt>
                      <c:pt idx="4392">
                        <c:v>1.3</c:v>
                      </c:pt>
                      <c:pt idx="4393">
                        <c:v>1.3</c:v>
                      </c:pt>
                      <c:pt idx="4394">
                        <c:v>1.4</c:v>
                      </c:pt>
                      <c:pt idx="4395">
                        <c:v>1.4</c:v>
                      </c:pt>
                      <c:pt idx="4396">
                        <c:v>1.3</c:v>
                      </c:pt>
                      <c:pt idx="4397">
                        <c:v>1.3</c:v>
                      </c:pt>
                      <c:pt idx="4398">
                        <c:v>1.3</c:v>
                      </c:pt>
                      <c:pt idx="4399">
                        <c:v>1.2</c:v>
                      </c:pt>
                      <c:pt idx="4400">
                        <c:v>1.2</c:v>
                      </c:pt>
                      <c:pt idx="4401">
                        <c:v>1.3</c:v>
                      </c:pt>
                      <c:pt idx="4402">
                        <c:v>1.4</c:v>
                      </c:pt>
                      <c:pt idx="4403">
                        <c:v>1.3</c:v>
                      </c:pt>
                      <c:pt idx="4404">
                        <c:v>1.2</c:v>
                      </c:pt>
                      <c:pt idx="4405">
                        <c:v>1.3</c:v>
                      </c:pt>
                      <c:pt idx="4406">
                        <c:v>1.3</c:v>
                      </c:pt>
                      <c:pt idx="4407">
                        <c:v>1.3</c:v>
                      </c:pt>
                      <c:pt idx="4408">
                        <c:v>1.3</c:v>
                      </c:pt>
                      <c:pt idx="4409">
                        <c:v>1.3</c:v>
                      </c:pt>
                      <c:pt idx="4410">
                        <c:v>1.3</c:v>
                      </c:pt>
                      <c:pt idx="4411">
                        <c:v>1.4</c:v>
                      </c:pt>
                      <c:pt idx="4412">
                        <c:v>1.6</c:v>
                      </c:pt>
                      <c:pt idx="4413">
                        <c:v>1.4</c:v>
                      </c:pt>
                      <c:pt idx="4414">
                        <c:v>1.3</c:v>
                      </c:pt>
                      <c:pt idx="4415">
                        <c:v>1.3</c:v>
                      </c:pt>
                      <c:pt idx="4416">
                        <c:v>1.4</c:v>
                      </c:pt>
                      <c:pt idx="4417">
                        <c:v>1.3</c:v>
                      </c:pt>
                      <c:pt idx="4418">
                        <c:v>1.5</c:v>
                      </c:pt>
                      <c:pt idx="4419">
                        <c:v>1.3</c:v>
                      </c:pt>
                      <c:pt idx="4420">
                        <c:v>1.3</c:v>
                      </c:pt>
                      <c:pt idx="4421">
                        <c:v>1.4</c:v>
                      </c:pt>
                      <c:pt idx="4422">
                        <c:v>1.3</c:v>
                      </c:pt>
                      <c:pt idx="4423">
                        <c:v>1.4</c:v>
                      </c:pt>
                      <c:pt idx="4424">
                        <c:v>1.3</c:v>
                      </c:pt>
                      <c:pt idx="4425">
                        <c:v>1.3</c:v>
                      </c:pt>
                      <c:pt idx="4426">
                        <c:v>1.4</c:v>
                      </c:pt>
                      <c:pt idx="4427">
                        <c:v>1.4</c:v>
                      </c:pt>
                      <c:pt idx="4428">
                        <c:v>1.5</c:v>
                      </c:pt>
                      <c:pt idx="4429">
                        <c:v>1.3</c:v>
                      </c:pt>
                      <c:pt idx="4430">
                        <c:v>1.3</c:v>
                      </c:pt>
                      <c:pt idx="4431">
                        <c:v>1.3</c:v>
                      </c:pt>
                      <c:pt idx="4432">
                        <c:v>1.4</c:v>
                      </c:pt>
                      <c:pt idx="4433">
                        <c:v>1.4</c:v>
                      </c:pt>
                      <c:pt idx="4434">
                        <c:v>1.4</c:v>
                      </c:pt>
                      <c:pt idx="4435">
                        <c:v>1.5</c:v>
                      </c:pt>
                      <c:pt idx="4436">
                        <c:v>1.2</c:v>
                      </c:pt>
                      <c:pt idx="4437">
                        <c:v>1.4</c:v>
                      </c:pt>
                      <c:pt idx="4438">
                        <c:v>1.4</c:v>
                      </c:pt>
                      <c:pt idx="4439">
                        <c:v>1.4</c:v>
                      </c:pt>
                      <c:pt idx="4440">
                        <c:v>1.2</c:v>
                      </c:pt>
                      <c:pt idx="4441">
                        <c:v>1.4</c:v>
                      </c:pt>
                      <c:pt idx="4442">
                        <c:v>1.3</c:v>
                      </c:pt>
                      <c:pt idx="4443">
                        <c:v>1.3</c:v>
                      </c:pt>
                      <c:pt idx="4444">
                        <c:v>1.4</c:v>
                      </c:pt>
                      <c:pt idx="4445">
                        <c:v>1.3</c:v>
                      </c:pt>
                      <c:pt idx="4446">
                        <c:v>1.2</c:v>
                      </c:pt>
                      <c:pt idx="4447">
                        <c:v>1.4</c:v>
                      </c:pt>
                      <c:pt idx="4448">
                        <c:v>1.4</c:v>
                      </c:pt>
                      <c:pt idx="4449">
                        <c:v>1.3</c:v>
                      </c:pt>
                      <c:pt idx="4450">
                        <c:v>1.4</c:v>
                      </c:pt>
                      <c:pt idx="4451">
                        <c:v>1.5</c:v>
                      </c:pt>
                      <c:pt idx="4452">
                        <c:v>1.4</c:v>
                      </c:pt>
                      <c:pt idx="4453">
                        <c:v>1.2</c:v>
                      </c:pt>
                      <c:pt idx="4454">
                        <c:v>1.4</c:v>
                      </c:pt>
                      <c:pt idx="4455">
                        <c:v>1.4</c:v>
                      </c:pt>
                      <c:pt idx="4456">
                        <c:v>1.3</c:v>
                      </c:pt>
                      <c:pt idx="4457">
                        <c:v>1.4</c:v>
                      </c:pt>
                      <c:pt idx="4458">
                        <c:v>1.3</c:v>
                      </c:pt>
                      <c:pt idx="4459">
                        <c:v>1.3</c:v>
                      </c:pt>
                      <c:pt idx="4460">
                        <c:v>1.4</c:v>
                      </c:pt>
                      <c:pt idx="4461">
                        <c:v>1.4</c:v>
                      </c:pt>
                      <c:pt idx="4462">
                        <c:v>1.4</c:v>
                      </c:pt>
                      <c:pt idx="4463">
                        <c:v>1.3</c:v>
                      </c:pt>
                      <c:pt idx="4464">
                        <c:v>1.3</c:v>
                      </c:pt>
                      <c:pt idx="4465">
                        <c:v>1.3</c:v>
                      </c:pt>
                      <c:pt idx="4466">
                        <c:v>1.3</c:v>
                      </c:pt>
                      <c:pt idx="4467">
                        <c:v>1.4</c:v>
                      </c:pt>
                      <c:pt idx="4468">
                        <c:v>1.3</c:v>
                      </c:pt>
                      <c:pt idx="4469">
                        <c:v>1.4</c:v>
                      </c:pt>
                      <c:pt idx="4470">
                        <c:v>1.4</c:v>
                      </c:pt>
                      <c:pt idx="4471">
                        <c:v>1.3</c:v>
                      </c:pt>
                      <c:pt idx="4472">
                        <c:v>1.3</c:v>
                      </c:pt>
                      <c:pt idx="4473">
                        <c:v>1.4</c:v>
                      </c:pt>
                      <c:pt idx="4474">
                        <c:v>1.4</c:v>
                      </c:pt>
                      <c:pt idx="4475">
                        <c:v>1.3</c:v>
                      </c:pt>
                      <c:pt idx="4476">
                        <c:v>1.4</c:v>
                      </c:pt>
                      <c:pt idx="4477">
                        <c:v>1.4</c:v>
                      </c:pt>
                      <c:pt idx="4478">
                        <c:v>1.3</c:v>
                      </c:pt>
                      <c:pt idx="4479">
                        <c:v>1.3</c:v>
                      </c:pt>
                      <c:pt idx="4480">
                        <c:v>1.5</c:v>
                      </c:pt>
                      <c:pt idx="4481">
                        <c:v>1.2</c:v>
                      </c:pt>
                      <c:pt idx="4482">
                        <c:v>1.2</c:v>
                      </c:pt>
                      <c:pt idx="4483">
                        <c:v>1.4</c:v>
                      </c:pt>
                      <c:pt idx="4484">
                        <c:v>1.3</c:v>
                      </c:pt>
                      <c:pt idx="4485">
                        <c:v>1.3</c:v>
                      </c:pt>
                      <c:pt idx="4486">
                        <c:v>1.5</c:v>
                      </c:pt>
                      <c:pt idx="4487">
                        <c:v>1.3</c:v>
                      </c:pt>
                      <c:pt idx="4488">
                        <c:v>1.3</c:v>
                      </c:pt>
                      <c:pt idx="4489">
                        <c:v>1.3</c:v>
                      </c:pt>
                      <c:pt idx="4490">
                        <c:v>1.3</c:v>
                      </c:pt>
                      <c:pt idx="4491">
                        <c:v>1.4</c:v>
                      </c:pt>
                      <c:pt idx="4492">
                        <c:v>1.2</c:v>
                      </c:pt>
                      <c:pt idx="4493">
                        <c:v>1.4</c:v>
                      </c:pt>
                      <c:pt idx="4494">
                        <c:v>1.3</c:v>
                      </c:pt>
                      <c:pt idx="4495">
                        <c:v>1.4</c:v>
                      </c:pt>
                      <c:pt idx="4496">
                        <c:v>1.3</c:v>
                      </c:pt>
                      <c:pt idx="4497">
                        <c:v>1.2</c:v>
                      </c:pt>
                      <c:pt idx="4498">
                        <c:v>1.3</c:v>
                      </c:pt>
                      <c:pt idx="4499">
                        <c:v>1.4</c:v>
                      </c:pt>
                      <c:pt idx="4500">
                        <c:v>1.2</c:v>
                      </c:pt>
                      <c:pt idx="4501">
                        <c:v>1.4</c:v>
                      </c:pt>
                      <c:pt idx="4502">
                        <c:v>1.3</c:v>
                      </c:pt>
                      <c:pt idx="4503">
                        <c:v>1.4</c:v>
                      </c:pt>
                      <c:pt idx="4504">
                        <c:v>1.4</c:v>
                      </c:pt>
                      <c:pt idx="4505">
                        <c:v>1.4</c:v>
                      </c:pt>
                      <c:pt idx="4506">
                        <c:v>1.3</c:v>
                      </c:pt>
                      <c:pt idx="4507">
                        <c:v>1.2</c:v>
                      </c:pt>
                      <c:pt idx="4508">
                        <c:v>1.3</c:v>
                      </c:pt>
                      <c:pt idx="4509">
                        <c:v>1.5</c:v>
                      </c:pt>
                      <c:pt idx="4510">
                        <c:v>1.3</c:v>
                      </c:pt>
                      <c:pt idx="4511">
                        <c:v>1.2</c:v>
                      </c:pt>
                      <c:pt idx="4512">
                        <c:v>1.3</c:v>
                      </c:pt>
                      <c:pt idx="4513">
                        <c:v>1.3</c:v>
                      </c:pt>
                      <c:pt idx="4514">
                        <c:v>1.3</c:v>
                      </c:pt>
                      <c:pt idx="4515">
                        <c:v>1.3</c:v>
                      </c:pt>
                      <c:pt idx="4516">
                        <c:v>1.2</c:v>
                      </c:pt>
                      <c:pt idx="4517">
                        <c:v>1.3</c:v>
                      </c:pt>
                      <c:pt idx="4518">
                        <c:v>1.3</c:v>
                      </c:pt>
                      <c:pt idx="4519">
                        <c:v>1.5</c:v>
                      </c:pt>
                      <c:pt idx="4520">
                        <c:v>1.3</c:v>
                      </c:pt>
                      <c:pt idx="4521">
                        <c:v>1.3</c:v>
                      </c:pt>
                      <c:pt idx="4522">
                        <c:v>1.3</c:v>
                      </c:pt>
                      <c:pt idx="4523">
                        <c:v>1.3</c:v>
                      </c:pt>
                      <c:pt idx="4524">
                        <c:v>1.3</c:v>
                      </c:pt>
                      <c:pt idx="4525">
                        <c:v>1.3</c:v>
                      </c:pt>
                      <c:pt idx="4526">
                        <c:v>1.3</c:v>
                      </c:pt>
                      <c:pt idx="4527">
                        <c:v>1.5</c:v>
                      </c:pt>
                      <c:pt idx="4528">
                        <c:v>1.2</c:v>
                      </c:pt>
                      <c:pt idx="4529">
                        <c:v>1.3</c:v>
                      </c:pt>
                      <c:pt idx="4530">
                        <c:v>1.2</c:v>
                      </c:pt>
                      <c:pt idx="4531">
                        <c:v>1.2</c:v>
                      </c:pt>
                      <c:pt idx="4532">
                        <c:v>1.3</c:v>
                      </c:pt>
                      <c:pt idx="4533">
                        <c:v>1.4</c:v>
                      </c:pt>
                      <c:pt idx="4534">
                        <c:v>1.3</c:v>
                      </c:pt>
                      <c:pt idx="4535">
                        <c:v>1.3</c:v>
                      </c:pt>
                      <c:pt idx="4536">
                        <c:v>1.4</c:v>
                      </c:pt>
                      <c:pt idx="4537">
                        <c:v>1.3</c:v>
                      </c:pt>
                      <c:pt idx="4538">
                        <c:v>1.3</c:v>
                      </c:pt>
                      <c:pt idx="4539">
                        <c:v>1.3</c:v>
                      </c:pt>
                      <c:pt idx="4540">
                        <c:v>1.2</c:v>
                      </c:pt>
                      <c:pt idx="4541">
                        <c:v>1.2</c:v>
                      </c:pt>
                      <c:pt idx="4542">
                        <c:v>1.3</c:v>
                      </c:pt>
                      <c:pt idx="4543">
                        <c:v>1.3</c:v>
                      </c:pt>
                      <c:pt idx="4544">
                        <c:v>1.2</c:v>
                      </c:pt>
                      <c:pt idx="4545">
                        <c:v>1.3</c:v>
                      </c:pt>
                      <c:pt idx="4546">
                        <c:v>1.4</c:v>
                      </c:pt>
                      <c:pt idx="4547">
                        <c:v>1.4</c:v>
                      </c:pt>
                      <c:pt idx="4548">
                        <c:v>1.2</c:v>
                      </c:pt>
                      <c:pt idx="4549">
                        <c:v>1.2</c:v>
                      </c:pt>
                      <c:pt idx="4550">
                        <c:v>1.5</c:v>
                      </c:pt>
                      <c:pt idx="4551">
                        <c:v>1.2</c:v>
                      </c:pt>
                      <c:pt idx="4552">
                        <c:v>1.2</c:v>
                      </c:pt>
                      <c:pt idx="4553">
                        <c:v>1.2</c:v>
                      </c:pt>
                      <c:pt idx="4554">
                        <c:v>1.3</c:v>
                      </c:pt>
                      <c:pt idx="4555">
                        <c:v>1.4</c:v>
                      </c:pt>
                      <c:pt idx="4556">
                        <c:v>1.3</c:v>
                      </c:pt>
                      <c:pt idx="4557">
                        <c:v>1.3</c:v>
                      </c:pt>
                      <c:pt idx="4558">
                        <c:v>1.2</c:v>
                      </c:pt>
                      <c:pt idx="4559">
                        <c:v>1.3</c:v>
                      </c:pt>
                      <c:pt idx="4560">
                        <c:v>1.4</c:v>
                      </c:pt>
                      <c:pt idx="4561">
                        <c:v>1.4</c:v>
                      </c:pt>
                      <c:pt idx="4562">
                        <c:v>1.3</c:v>
                      </c:pt>
                      <c:pt idx="4563">
                        <c:v>1.3</c:v>
                      </c:pt>
                      <c:pt idx="4564">
                        <c:v>1.1000000000000001</c:v>
                      </c:pt>
                      <c:pt idx="4565">
                        <c:v>1.3</c:v>
                      </c:pt>
                      <c:pt idx="4566">
                        <c:v>1.2</c:v>
                      </c:pt>
                      <c:pt idx="4567">
                        <c:v>1.1000000000000001</c:v>
                      </c:pt>
                      <c:pt idx="4568">
                        <c:v>1.2</c:v>
                      </c:pt>
                      <c:pt idx="4569">
                        <c:v>1.2</c:v>
                      </c:pt>
                      <c:pt idx="4570">
                        <c:v>1.2</c:v>
                      </c:pt>
                      <c:pt idx="4571">
                        <c:v>1.4</c:v>
                      </c:pt>
                      <c:pt idx="4572">
                        <c:v>1.2</c:v>
                      </c:pt>
                      <c:pt idx="4573">
                        <c:v>1.2</c:v>
                      </c:pt>
                      <c:pt idx="4574">
                        <c:v>1.3</c:v>
                      </c:pt>
                      <c:pt idx="4575">
                        <c:v>1.3</c:v>
                      </c:pt>
                      <c:pt idx="4576">
                        <c:v>1.2</c:v>
                      </c:pt>
                      <c:pt idx="4577">
                        <c:v>1.2</c:v>
                      </c:pt>
                      <c:pt idx="4578">
                        <c:v>1.4</c:v>
                      </c:pt>
                      <c:pt idx="4579">
                        <c:v>1.2</c:v>
                      </c:pt>
                      <c:pt idx="4580">
                        <c:v>1.2</c:v>
                      </c:pt>
                      <c:pt idx="4581">
                        <c:v>1.2</c:v>
                      </c:pt>
                      <c:pt idx="4582">
                        <c:v>1.4</c:v>
                      </c:pt>
                      <c:pt idx="4583">
                        <c:v>1.2</c:v>
                      </c:pt>
                      <c:pt idx="4584">
                        <c:v>1.2</c:v>
                      </c:pt>
                      <c:pt idx="4585">
                        <c:v>1.2</c:v>
                      </c:pt>
                      <c:pt idx="4586">
                        <c:v>1.2</c:v>
                      </c:pt>
                      <c:pt idx="4587">
                        <c:v>1.2</c:v>
                      </c:pt>
                      <c:pt idx="4588">
                        <c:v>1.2</c:v>
                      </c:pt>
                      <c:pt idx="4589">
                        <c:v>1.4</c:v>
                      </c:pt>
                      <c:pt idx="4590">
                        <c:v>1.2</c:v>
                      </c:pt>
                      <c:pt idx="4591">
                        <c:v>1.4</c:v>
                      </c:pt>
                      <c:pt idx="4592">
                        <c:v>1.4</c:v>
                      </c:pt>
                      <c:pt idx="4593">
                        <c:v>1.3</c:v>
                      </c:pt>
                      <c:pt idx="4594">
                        <c:v>1.1000000000000001</c:v>
                      </c:pt>
                      <c:pt idx="4595">
                        <c:v>1.1000000000000001</c:v>
                      </c:pt>
                      <c:pt idx="4596">
                        <c:v>1.1000000000000001</c:v>
                      </c:pt>
                      <c:pt idx="4597">
                        <c:v>1.3</c:v>
                      </c:pt>
                      <c:pt idx="4598">
                        <c:v>1.5</c:v>
                      </c:pt>
                      <c:pt idx="4599">
                        <c:v>1.4</c:v>
                      </c:pt>
                      <c:pt idx="4600">
                        <c:v>1.1000000000000001</c:v>
                      </c:pt>
                      <c:pt idx="4601">
                        <c:v>1.2</c:v>
                      </c:pt>
                      <c:pt idx="4602">
                        <c:v>1.4</c:v>
                      </c:pt>
                      <c:pt idx="4603">
                        <c:v>1.2</c:v>
                      </c:pt>
                      <c:pt idx="4604">
                        <c:v>1.3</c:v>
                      </c:pt>
                      <c:pt idx="4605">
                        <c:v>1.2</c:v>
                      </c:pt>
                      <c:pt idx="4606">
                        <c:v>1.3</c:v>
                      </c:pt>
                      <c:pt idx="4607">
                        <c:v>1.3</c:v>
                      </c:pt>
                      <c:pt idx="4608">
                        <c:v>1.3</c:v>
                      </c:pt>
                      <c:pt idx="4609">
                        <c:v>1.3</c:v>
                      </c:pt>
                      <c:pt idx="4610">
                        <c:v>1.2</c:v>
                      </c:pt>
                      <c:pt idx="4611">
                        <c:v>1.3</c:v>
                      </c:pt>
                      <c:pt idx="4612">
                        <c:v>1.3</c:v>
                      </c:pt>
                      <c:pt idx="4613">
                        <c:v>1.4</c:v>
                      </c:pt>
                      <c:pt idx="4614">
                        <c:v>1.2</c:v>
                      </c:pt>
                      <c:pt idx="4615">
                        <c:v>1.2</c:v>
                      </c:pt>
                      <c:pt idx="4616">
                        <c:v>1.2</c:v>
                      </c:pt>
                      <c:pt idx="4617">
                        <c:v>1.4</c:v>
                      </c:pt>
                      <c:pt idx="4618">
                        <c:v>1.2</c:v>
                      </c:pt>
                      <c:pt idx="4619">
                        <c:v>1.3</c:v>
                      </c:pt>
                      <c:pt idx="4620">
                        <c:v>1.2</c:v>
                      </c:pt>
                      <c:pt idx="4621">
                        <c:v>1.3</c:v>
                      </c:pt>
                      <c:pt idx="4622">
                        <c:v>1.3</c:v>
                      </c:pt>
                      <c:pt idx="4623">
                        <c:v>1.2</c:v>
                      </c:pt>
                      <c:pt idx="4624">
                        <c:v>1.2</c:v>
                      </c:pt>
                      <c:pt idx="4625">
                        <c:v>1.3</c:v>
                      </c:pt>
                      <c:pt idx="4626">
                        <c:v>1.2</c:v>
                      </c:pt>
                      <c:pt idx="4627">
                        <c:v>1.3</c:v>
                      </c:pt>
                      <c:pt idx="4628">
                        <c:v>1.2</c:v>
                      </c:pt>
                      <c:pt idx="4629">
                        <c:v>1.1000000000000001</c:v>
                      </c:pt>
                      <c:pt idx="4630">
                        <c:v>1.2</c:v>
                      </c:pt>
                      <c:pt idx="4631">
                        <c:v>1.4</c:v>
                      </c:pt>
                      <c:pt idx="4632">
                        <c:v>1.2</c:v>
                      </c:pt>
                      <c:pt idx="4633">
                        <c:v>1.1000000000000001</c:v>
                      </c:pt>
                      <c:pt idx="4634">
                        <c:v>1.1000000000000001</c:v>
                      </c:pt>
                      <c:pt idx="4635">
                        <c:v>1.3</c:v>
                      </c:pt>
                      <c:pt idx="4636">
                        <c:v>1.3</c:v>
                      </c:pt>
                      <c:pt idx="4637">
                        <c:v>1.2</c:v>
                      </c:pt>
                      <c:pt idx="4638">
                        <c:v>1.3</c:v>
                      </c:pt>
                      <c:pt idx="4639">
                        <c:v>1.3</c:v>
                      </c:pt>
                      <c:pt idx="4640">
                        <c:v>1.3</c:v>
                      </c:pt>
                      <c:pt idx="4641">
                        <c:v>1.2</c:v>
                      </c:pt>
                      <c:pt idx="4642">
                        <c:v>1.3</c:v>
                      </c:pt>
                      <c:pt idx="4643">
                        <c:v>1.1000000000000001</c:v>
                      </c:pt>
                      <c:pt idx="4644">
                        <c:v>1.1000000000000001</c:v>
                      </c:pt>
                      <c:pt idx="4645">
                        <c:v>1.1000000000000001</c:v>
                      </c:pt>
                      <c:pt idx="4646">
                        <c:v>1.2</c:v>
                      </c:pt>
                      <c:pt idx="4647">
                        <c:v>1.3</c:v>
                      </c:pt>
                      <c:pt idx="4648">
                        <c:v>1.1000000000000001</c:v>
                      </c:pt>
                      <c:pt idx="4649">
                        <c:v>1.2</c:v>
                      </c:pt>
                      <c:pt idx="4650">
                        <c:v>1.2</c:v>
                      </c:pt>
                      <c:pt idx="4651">
                        <c:v>1.3</c:v>
                      </c:pt>
                      <c:pt idx="4652">
                        <c:v>1.2</c:v>
                      </c:pt>
                      <c:pt idx="4653">
                        <c:v>1.2</c:v>
                      </c:pt>
                      <c:pt idx="4654">
                        <c:v>1.2</c:v>
                      </c:pt>
                      <c:pt idx="4655">
                        <c:v>1.3</c:v>
                      </c:pt>
                      <c:pt idx="4656">
                        <c:v>1.4</c:v>
                      </c:pt>
                      <c:pt idx="4657">
                        <c:v>1.2</c:v>
                      </c:pt>
                      <c:pt idx="4658">
                        <c:v>1.2</c:v>
                      </c:pt>
                      <c:pt idx="4659">
                        <c:v>1.2</c:v>
                      </c:pt>
                      <c:pt idx="4660">
                        <c:v>1.2</c:v>
                      </c:pt>
                      <c:pt idx="4661">
                        <c:v>1.2</c:v>
                      </c:pt>
                      <c:pt idx="4662">
                        <c:v>1.2</c:v>
                      </c:pt>
                      <c:pt idx="4663">
                        <c:v>1.2</c:v>
                      </c:pt>
                      <c:pt idx="4664">
                        <c:v>1.1000000000000001</c:v>
                      </c:pt>
                      <c:pt idx="4665">
                        <c:v>1.3</c:v>
                      </c:pt>
                      <c:pt idx="4666">
                        <c:v>1.2</c:v>
                      </c:pt>
                      <c:pt idx="4667">
                        <c:v>1.4</c:v>
                      </c:pt>
                      <c:pt idx="4668">
                        <c:v>1.1000000000000001</c:v>
                      </c:pt>
                      <c:pt idx="4669">
                        <c:v>1.3</c:v>
                      </c:pt>
                      <c:pt idx="4670">
                        <c:v>1.2</c:v>
                      </c:pt>
                      <c:pt idx="4671">
                        <c:v>1.4</c:v>
                      </c:pt>
                      <c:pt idx="4672">
                        <c:v>1.3</c:v>
                      </c:pt>
                      <c:pt idx="4673">
                        <c:v>1</c:v>
                      </c:pt>
                      <c:pt idx="4674">
                        <c:v>1.2</c:v>
                      </c:pt>
                      <c:pt idx="4675">
                        <c:v>1.3</c:v>
                      </c:pt>
                      <c:pt idx="4676">
                        <c:v>1.4</c:v>
                      </c:pt>
                      <c:pt idx="4677">
                        <c:v>1.2</c:v>
                      </c:pt>
                      <c:pt idx="4678">
                        <c:v>1.2</c:v>
                      </c:pt>
                      <c:pt idx="4679">
                        <c:v>1.2</c:v>
                      </c:pt>
                      <c:pt idx="4680">
                        <c:v>1.3</c:v>
                      </c:pt>
                      <c:pt idx="4681">
                        <c:v>1.2</c:v>
                      </c:pt>
                      <c:pt idx="4682">
                        <c:v>1.1000000000000001</c:v>
                      </c:pt>
                      <c:pt idx="4683">
                        <c:v>1.3</c:v>
                      </c:pt>
                      <c:pt idx="4684">
                        <c:v>1.1000000000000001</c:v>
                      </c:pt>
                      <c:pt idx="4685">
                        <c:v>1.3</c:v>
                      </c:pt>
                      <c:pt idx="4686">
                        <c:v>1.3</c:v>
                      </c:pt>
                      <c:pt idx="4687">
                        <c:v>1.1000000000000001</c:v>
                      </c:pt>
                      <c:pt idx="4688">
                        <c:v>1.2</c:v>
                      </c:pt>
                      <c:pt idx="4689">
                        <c:v>1.4</c:v>
                      </c:pt>
                      <c:pt idx="4690">
                        <c:v>1.2</c:v>
                      </c:pt>
                      <c:pt idx="4691">
                        <c:v>1.1000000000000001</c:v>
                      </c:pt>
                      <c:pt idx="4692">
                        <c:v>1.2</c:v>
                      </c:pt>
                      <c:pt idx="4693">
                        <c:v>1.3</c:v>
                      </c:pt>
                      <c:pt idx="4694">
                        <c:v>1.2</c:v>
                      </c:pt>
                      <c:pt idx="4695">
                        <c:v>1.2</c:v>
                      </c:pt>
                      <c:pt idx="4696">
                        <c:v>1.2</c:v>
                      </c:pt>
                      <c:pt idx="4697">
                        <c:v>1.2</c:v>
                      </c:pt>
                      <c:pt idx="4698">
                        <c:v>1.2</c:v>
                      </c:pt>
                      <c:pt idx="4699">
                        <c:v>1.1000000000000001</c:v>
                      </c:pt>
                      <c:pt idx="4700">
                        <c:v>1.3</c:v>
                      </c:pt>
                      <c:pt idx="4701">
                        <c:v>1.1000000000000001</c:v>
                      </c:pt>
                      <c:pt idx="4702">
                        <c:v>1.3</c:v>
                      </c:pt>
                      <c:pt idx="4703">
                        <c:v>1.3</c:v>
                      </c:pt>
                      <c:pt idx="4704">
                        <c:v>1.3</c:v>
                      </c:pt>
                      <c:pt idx="4705">
                        <c:v>1.2</c:v>
                      </c:pt>
                      <c:pt idx="4706">
                        <c:v>1.2</c:v>
                      </c:pt>
                      <c:pt idx="4707">
                        <c:v>1.4</c:v>
                      </c:pt>
                      <c:pt idx="4708">
                        <c:v>1.2</c:v>
                      </c:pt>
                      <c:pt idx="4709">
                        <c:v>1.2</c:v>
                      </c:pt>
                      <c:pt idx="4710">
                        <c:v>1.1000000000000001</c:v>
                      </c:pt>
                      <c:pt idx="4711">
                        <c:v>1.2</c:v>
                      </c:pt>
                      <c:pt idx="4712">
                        <c:v>1.3</c:v>
                      </c:pt>
                      <c:pt idx="4713">
                        <c:v>1.2</c:v>
                      </c:pt>
                      <c:pt idx="4714">
                        <c:v>1.2</c:v>
                      </c:pt>
                      <c:pt idx="4715">
                        <c:v>1.2</c:v>
                      </c:pt>
                      <c:pt idx="4716">
                        <c:v>1.2</c:v>
                      </c:pt>
                      <c:pt idx="4717">
                        <c:v>1.1000000000000001</c:v>
                      </c:pt>
                      <c:pt idx="4718">
                        <c:v>1.3</c:v>
                      </c:pt>
                      <c:pt idx="4719">
                        <c:v>1.4</c:v>
                      </c:pt>
                      <c:pt idx="4720">
                        <c:v>1.1000000000000001</c:v>
                      </c:pt>
                      <c:pt idx="4721">
                        <c:v>1.2</c:v>
                      </c:pt>
                      <c:pt idx="4722">
                        <c:v>1.2</c:v>
                      </c:pt>
                      <c:pt idx="4723">
                        <c:v>1.1000000000000001</c:v>
                      </c:pt>
                      <c:pt idx="4724">
                        <c:v>1.2</c:v>
                      </c:pt>
                      <c:pt idx="4725">
                        <c:v>1.2</c:v>
                      </c:pt>
                      <c:pt idx="4726">
                        <c:v>1.3</c:v>
                      </c:pt>
                      <c:pt idx="4727">
                        <c:v>1.3</c:v>
                      </c:pt>
                      <c:pt idx="4728">
                        <c:v>1.2</c:v>
                      </c:pt>
                      <c:pt idx="4729">
                        <c:v>1.2</c:v>
                      </c:pt>
                      <c:pt idx="4730">
                        <c:v>1.1000000000000001</c:v>
                      </c:pt>
                      <c:pt idx="4731">
                        <c:v>1.2</c:v>
                      </c:pt>
                      <c:pt idx="4732">
                        <c:v>1.4</c:v>
                      </c:pt>
                      <c:pt idx="4733">
                        <c:v>1.4</c:v>
                      </c:pt>
                      <c:pt idx="4734">
                        <c:v>1</c:v>
                      </c:pt>
                      <c:pt idx="4735">
                        <c:v>1.2</c:v>
                      </c:pt>
                      <c:pt idx="4736">
                        <c:v>1.3</c:v>
                      </c:pt>
                      <c:pt idx="4737">
                        <c:v>1.2</c:v>
                      </c:pt>
                      <c:pt idx="4738">
                        <c:v>1.3</c:v>
                      </c:pt>
                      <c:pt idx="4739">
                        <c:v>1.1000000000000001</c:v>
                      </c:pt>
                      <c:pt idx="4740">
                        <c:v>1.2</c:v>
                      </c:pt>
                      <c:pt idx="4741">
                        <c:v>1.4</c:v>
                      </c:pt>
                      <c:pt idx="4742">
                        <c:v>1.2</c:v>
                      </c:pt>
                      <c:pt idx="4743">
                        <c:v>1.2</c:v>
                      </c:pt>
                      <c:pt idx="4744">
                        <c:v>1.2</c:v>
                      </c:pt>
                      <c:pt idx="4745">
                        <c:v>1.3</c:v>
                      </c:pt>
                      <c:pt idx="4746">
                        <c:v>1.3</c:v>
                      </c:pt>
                      <c:pt idx="4747">
                        <c:v>1.3</c:v>
                      </c:pt>
                      <c:pt idx="4748">
                        <c:v>1.3</c:v>
                      </c:pt>
                      <c:pt idx="4749">
                        <c:v>1.2</c:v>
                      </c:pt>
                      <c:pt idx="4750">
                        <c:v>1.4</c:v>
                      </c:pt>
                      <c:pt idx="4751">
                        <c:v>1.2</c:v>
                      </c:pt>
                      <c:pt idx="4752">
                        <c:v>1.2</c:v>
                      </c:pt>
                      <c:pt idx="4753">
                        <c:v>1.1000000000000001</c:v>
                      </c:pt>
                      <c:pt idx="4754">
                        <c:v>1.2</c:v>
                      </c:pt>
                      <c:pt idx="4755">
                        <c:v>1.3</c:v>
                      </c:pt>
                      <c:pt idx="4756">
                        <c:v>1.2</c:v>
                      </c:pt>
                      <c:pt idx="4757">
                        <c:v>1.1000000000000001</c:v>
                      </c:pt>
                      <c:pt idx="4758">
                        <c:v>1.3</c:v>
                      </c:pt>
                      <c:pt idx="4759">
                        <c:v>1.2</c:v>
                      </c:pt>
                      <c:pt idx="4760">
                        <c:v>1.3</c:v>
                      </c:pt>
                      <c:pt idx="4761">
                        <c:v>1.3</c:v>
                      </c:pt>
                      <c:pt idx="4762">
                        <c:v>1.2</c:v>
                      </c:pt>
                      <c:pt idx="4763">
                        <c:v>1.3</c:v>
                      </c:pt>
                      <c:pt idx="4764">
                        <c:v>1.3</c:v>
                      </c:pt>
                      <c:pt idx="4765">
                        <c:v>1.3</c:v>
                      </c:pt>
                      <c:pt idx="4766">
                        <c:v>1.4</c:v>
                      </c:pt>
                      <c:pt idx="4767">
                        <c:v>1.2</c:v>
                      </c:pt>
                      <c:pt idx="4768">
                        <c:v>1.1000000000000001</c:v>
                      </c:pt>
                      <c:pt idx="4769">
                        <c:v>1.2</c:v>
                      </c:pt>
                      <c:pt idx="4770">
                        <c:v>1.3</c:v>
                      </c:pt>
                      <c:pt idx="4771">
                        <c:v>1.2</c:v>
                      </c:pt>
                      <c:pt idx="4772">
                        <c:v>1.3</c:v>
                      </c:pt>
                      <c:pt idx="4773">
                        <c:v>1.1000000000000001</c:v>
                      </c:pt>
                      <c:pt idx="4774">
                        <c:v>1.2</c:v>
                      </c:pt>
                      <c:pt idx="4775">
                        <c:v>1.2</c:v>
                      </c:pt>
                      <c:pt idx="4776">
                        <c:v>1.5</c:v>
                      </c:pt>
                      <c:pt idx="4777">
                        <c:v>1.1000000000000001</c:v>
                      </c:pt>
                      <c:pt idx="4778">
                        <c:v>1.1000000000000001</c:v>
                      </c:pt>
                      <c:pt idx="4779">
                        <c:v>1.2</c:v>
                      </c:pt>
                      <c:pt idx="4780">
                        <c:v>1.3</c:v>
                      </c:pt>
                      <c:pt idx="4781">
                        <c:v>1.2</c:v>
                      </c:pt>
                      <c:pt idx="4782">
                        <c:v>1.2</c:v>
                      </c:pt>
                      <c:pt idx="4783">
                        <c:v>1.2</c:v>
                      </c:pt>
                      <c:pt idx="4784">
                        <c:v>1.3</c:v>
                      </c:pt>
                      <c:pt idx="4785">
                        <c:v>1.1000000000000001</c:v>
                      </c:pt>
                      <c:pt idx="4786">
                        <c:v>1.1000000000000001</c:v>
                      </c:pt>
                      <c:pt idx="4787">
                        <c:v>1.2</c:v>
                      </c:pt>
                      <c:pt idx="4788">
                        <c:v>1.2</c:v>
                      </c:pt>
                      <c:pt idx="4789">
                        <c:v>1.2</c:v>
                      </c:pt>
                      <c:pt idx="4790">
                        <c:v>1.3</c:v>
                      </c:pt>
                      <c:pt idx="4791">
                        <c:v>1.3</c:v>
                      </c:pt>
                      <c:pt idx="4792">
                        <c:v>1.2</c:v>
                      </c:pt>
                      <c:pt idx="4793">
                        <c:v>1.3</c:v>
                      </c:pt>
                      <c:pt idx="4794">
                        <c:v>1.2</c:v>
                      </c:pt>
                      <c:pt idx="4795">
                        <c:v>1.2</c:v>
                      </c:pt>
                      <c:pt idx="4796">
                        <c:v>1.1000000000000001</c:v>
                      </c:pt>
                      <c:pt idx="4797">
                        <c:v>1.2</c:v>
                      </c:pt>
                      <c:pt idx="4798">
                        <c:v>1.2</c:v>
                      </c:pt>
                      <c:pt idx="4799">
                        <c:v>1.1000000000000001</c:v>
                      </c:pt>
                      <c:pt idx="4800">
                        <c:v>1.2</c:v>
                      </c:pt>
                      <c:pt idx="4801">
                        <c:v>1.1000000000000001</c:v>
                      </c:pt>
                      <c:pt idx="4802">
                        <c:v>1.3</c:v>
                      </c:pt>
                      <c:pt idx="4803">
                        <c:v>1.2</c:v>
                      </c:pt>
                      <c:pt idx="4804">
                        <c:v>1.2</c:v>
                      </c:pt>
                      <c:pt idx="4805">
                        <c:v>1.2</c:v>
                      </c:pt>
                      <c:pt idx="4806">
                        <c:v>1.2</c:v>
                      </c:pt>
                      <c:pt idx="4807">
                        <c:v>1.2</c:v>
                      </c:pt>
                      <c:pt idx="4808">
                        <c:v>1.3</c:v>
                      </c:pt>
                      <c:pt idx="4809">
                        <c:v>1.3</c:v>
                      </c:pt>
                      <c:pt idx="4810">
                        <c:v>1.3</c:v>
                      </c:pt>
                      <c:pt idx="4811">
                        <c:v>1.2</c:v>
                      </c:pt>
                      <c:pt idx="4812">
                        <c:v>1.2</c:v>
                      </c:pt>
                      <c:pt idx="4813">
                        <c:v>1.1000000000000001</c:v>
                      </c:pt>
                      <c:pt idx="4814">
                        <c:v>1.3</c:v>
                      </c:pt>
                      <c:pt idx="4815">
                        <c:v>1.2</c:v>
                      </c:pt>
                      <c:pt idx="4816">
                        <c:v>1.1000000000000001</c:v>
                      </c:pt>
                      <c:pt idx="4817">
                        <c:v>1.2</c:v>
                      </c:pt>
                      <c:pt idx="4818">
                        <c:v>1.2</c:v>
                      </c:pt>
                      <c:pt idx="4819">
                        <c:v>1.3</c:v>
                      </c:pt>
                      <c:pt idx="4820">
                        <c:v>1.3</c:v>
                      </c:pt>
                      <c:pt idx="4821">
                        <c:v>1.1000000000000001</c:v>
                      </c:pt>
                      <c:pt idx="4822">
                        <c:v>1.2</c:v>
                      </c:pt>
                      <c:pt idx="4823">
                        <c:v>1.3</c:v>
                      </c:pt>
                      <c:pt idx="4824">
                        <c:v>1.1000000000000001</c:v>
                      </c:pt>
                      <c:pt idx="4825">
                        <c:v>1.2</c:v>
                      </c:pt>
                      <c:pt idx="4826">
                        <c:v>1.1000000000000001</c:v>
                      </c:pt>
                      <c:pt idx="4827">
                        <c:v>1.3</c:v>
                      </c:pt>
                      <c:pt idx="4828">
                        <c:v>1.2</c:v>
                      </c:pt>
                      <c:pt idx="4829">
                        <c:v>1.1000000000000001</c:v>
                      </c:pt>
                      <c:pt idx="4830">
                        <c:v>1.2</c:v>
                      </c:pt>
                      <c:pt idx="4831">
                        <c:v>1</c:v>
                      </c:pt>
                      <c:pt idx="4832">
                        <c:v>1.3</c:v>
                      </c:pt>
                      <c:pt idx="4833">
                        <c:v>1.2</c:v>
                      </c:pt>
                      <c:pt idx="4834">
                        <c:v>1.2</c:v>
                      </c:pt>
                      <c:pt idx="4835">
                        <c:v>1.2</c:v>
                      </c:pt>
                      <c:pt idx="4836">
                        <c:v>1.3</c:v>
                      </c:pt>
                      <c:pt idx="4837">
                        <c:v>1.3</c:v>
                      </c:pt>
                      <c:pt idx="4838">
                        <c:v>1.1000000000000001</c:v>
                      </c:pt>
                      <c:pt idx="4839">
                        <c:v>1.2</c:v>
                      </c:pt>
                      <c:pt idx="4840">
                        <c:v>1.2</c:v>
                      </c:pt>
                      <c:pt idx="4841">
                        <c:v>1.2</c:v>
                      </c:pt>
                      <c:pt idx="4842">
                        <c:v>1.2</c:v>
                      </c:pt>
                      <c:pt idx="4843">
                        <c:v>1.4</c:v>
                      </c:pt>
                      <c:pt idx="4844">
                        <c:v>1.1000000000000001</c:v>
                      </c:pt>
                      <c:pt idx="4845">
                        <c:v>1.2</c:v>
                      </c:pt>
                      <c:pt idx="4846">
                        <c:v>1.2</c:v>
                      </c:pt>
                      <c:pt idx="4847">
                        <c:v>1.3</c:v>
                      </c:pt>
                      <c:pt idx="4848">
                        <c:v>1.2</c:v>
                      </c:pt>
                      <c:pt idx="4849">
                        <c:v>1.3</c:v>
                      </c:pt>
                      <c:pt idx="4850">
                        <c:v>1.3</c:v>
                      </c:pt>
                      <c:pt idx="4851">
                        <c:v>1</c:v>
                      </c:pt>
                      <c:pt idx="4852">
                        <c:v>1.2</c:v>
                      </c:pt>
                      <c:pt idx="4853">
                        <c:v>1.3</c:v>
                      </c:pt>
                      <c:pt idx="4854">
                        <c:v>1.3</c:v>
                      </c:pt>
                      <c:pt idx="4855">
                        <c:v>1.1000000000000001</c:v>
                      </c:pt>
                      <c:pt idx="4856">
                        <c:v>1.3</c:v>
                      </c:pt>
                      <c:pt idx="4857">
                        <c:v>1.2</c:v>
                      </c:pt>
                      <c:pt idx="4858">
                        <c:v>1.1000000000000001</c:v>
                      </c:pt>
                      <c:pt idx="4859">
                        <c:v>1.3</c:v>
                      </c:pt>
                      <c:pt idx="4860">
                        <c:v>1.4</c:v>
                      </c:pt>
                      <c:pt idx="4861">
                        <c:v>1.2</c:v>
                      </c:pt>
                      <c:pt idx="4862">
                        <c:v>1.1000000000000001</c:v>
                      </c:pt>
                      <c:pt idx="4863">
                        <c:v>1.1000000000000001</c:v>
                      </c:pt>
                      <c:pt idx="4864">
                        <c:v>1.2</c:v>
                      </c:pt>
                      <c:pt idx="4865">
                        <c:v>1.2</c:v>
                      </c:pt>
                      <c:pt idx="4866">
                        <c:v>1.3</c:v>
                      </c:pt>
                      <c:pt idx="4867">
                        <c:v>1.4</c:v>
                      </c:pt>
                      <c:pt idx="4868">
                        <c:v>1.1000000000000001</c:v>
                      </c:pt>
                      <c:pt idx="4869">
                        <c:v>1.1000000000000001</c:v>
                      </c:pt>
                      <c:pt idx="4870">
                        <c:v>1.1000000000000001</c:v>
                      </c:pt>
                      <c:pt idx="4871">
                        <c:v>1.3</c:v>
                      </c:pt>
                      <c:pt idx="4872">
                        <c:v>1.2</c:v>
                      </c:pt>
                      <c:pt idx="4873">
                        <c:v>1.3</c:v>
                      </c:pt>
                      <c:pt idx="4874">
                        <c:v>1.1000000000000001</c:v>
                      </c:pt>
                      <c:pt idx="4875">
                        <c:v>1.1000000000000001</c:v>
                      </c:pt>
                      <c:pt idx="4876">
                        <c:v>1.2</c:v>
                      </c:pt>
                      <c:pt idx="4877">
                        <c:v>1.2</c:v>
                      </c:pt>
                      <c:pt idx="4878">
                        <c:v>1.4</c:v>
                      </c:pt>
                      <c:pt idx="4879">
                        <c:v>1.1000000000000001</c:v>
                      </c:pt>
                      <c:pt idx="4880">
                        <c:v>1.3</c:v>
                      </c:pt>
                      <c:pt idx="4881">
                        <c:v>1.2</c:v>
                      </c:pt>
                      <c:pt idx="4882">
                        <c:v>1.2</c:v>
                      </c:pt>
                      <c:pt idx="4883">
                        <c:v>1.2</c:v>
                      </c:pt>
                      <c:pt idx="4884">
                        <c:v>1.2</c:v>
                      </c:pt>
                      <c:pt idx="4885">
                        <c:v>1.2</c:v>
                      </c:pt>
                      <c:pt idx="4886">
                        <c:v>1.2</c:v>
                      </c:pt>
                      <c:pt idx="4887">
                        <c:v>1.2</c:v>
                      </c:pt>
                      <c:pt idx="4888">
                        <c:v>1.1000000000000001</c:v>
                      </c:pt>
                      <c:pt idx="4889">
                        <c:v>1.3</c:v>
                      </c:pt>
                      <c:pt idx="4890">
                        <c:v>1.1000000000000001</c:v>
                      </c:pt>
                      <c:pt idx="4891">
                        <c:v>1.2</c:v>
                      </c:pt>
                      <c:pt idx="4892">
                        <c:v>1.3</c:v>
                      </c:pt>
                      <c:pt idx="4893">
                        <c:v>1.2</c:v>
                      </c:pt>
                      <c:pt idx="4894">
                        <c:v>1.3</c:v>
                      </c:pt>
                      <c:pt idx="4895">
                        <c:v>1</c:v>
                      </c:pt>
                      <c:pt idx="4896">
                        <c:v>1.3</c:v>
                      </c:pt>
                      <c:pt idx="4897">
                        <c:v>1.2</c:v>
                      </c:pt>
                      <c:pt idx="4898">
                        <c:v>1.2</c:v>
                      </c:pt>
                      <c:pt idx="4899">
                        <c:v>1.2</c:v>
                      </c:pt>
                      <c:pt idx="4900">
                        <c:v>1.2</c:v>
                      </c:pt>
                      <c:pt idx="4901">
                        <c:v>1.2</c:v>
                      </c:pt>
                      <c:pt idx="4902">
                        <c:v>1.3</c:v>
                      </c:pt>
                      <c:pt idx="4903">
                        <c:v>1.2</c:v>
                      </c:pt>
                      <c:pt idx="4904">
                        <c:v>1.2</c:v>
                      </c:pt>
                      <c:pt idx="4905">
                        <c:v>1.1000000000000001</c:v>
                      </c:pt>
                      <c:pt idx="4906">
                        <c:v>1.2</c:v>
                      </c:pt>
                      <c:pt idx="4907">
                        <c:v>1.4</c:v>
                      </c:pt>
                      <c:pt idx="4908">
                        <c:v>1.2</c:v>
                      </c:pt>
                      <c:pt idx="4909">
                        <c:v>1.1000000000000001</c:v>
                      </c:pt>
                      <c:pt idx="4910">
                        <c:v>1.2</c:v>
                      </c:pt>
                      <c:pt idx="4911">
                        <c:v>1.2</c:v>
                      </c:pt>
                      <c:pt idx="4912">
                        <c:v>1.2</c:v>
                      </c:pt>
                      <c:pt idx="4913">
                        <c:v>1.1000000000000001</c:v>
                      </c:pt>
                      <c:pt idx="4914">
                        <c:v>1.2</c:v>
                      </c:pt>
                      <c:pt idx="4915">
                        <c:v>1.2</c:v>
                      </c:pt>
                      <c:pt idx="4916">
                        <c:v>1.3</c:v>
                      </c:pt>
                      <c:pt idx="4917">
                        <c:v>1.2</c:v>
                      </c:pt>
                      <c:pt idx="4918">
                        <c:v>1.4</c:v>
                      </c:pt>
                      <c:pt idx="4919">
                        <c:v>1.2</c:v>
                      </c:pt>
                      <c:pt idx="4920">
                        <c:v>1.2</c:v>
                      </c:pt>
                      <c:pt idx="4921">
                        <c:v>1.3</c:v>
                      </c:pt>
                      <c:pt idx="4922">
                        <c:v>1.3</c:v>
                      </c:pt>
                      <c:pt idx="4923">
                        <c:v>1.3</c:v>
                      </c:pt>
                      <c:pt idx="4924">
                        <c:v>1.2</c:v>
                      </c:pt>
                      <c:pt idx="4925">
                        <c:v>1.3</c:v>
                      </c:pt>
                      <c:pt idx="4926">
                        <c:v>1.3</c:v>
                      </c:pt>
                      <c:pt idx="4927">
                        <c:v>1.3</c:v>
                      </c:pt>
                      <c:pt idx="4928">
                        <c:v>1.2</c:v>
                      </c:pt>
                      <c:pt idx="4929">
                        <c:v>1.2</c:v>
                      </c:pt>
                      <c:pt idx="4930">
                        <c:v>1.2</c:v>
                      </c:pt>
                      <c:pt idx="4931">
                        <c:v>1.2</c:v>
                      </c:pt>
                      <c:pt idx="4932">
                        <c:v>1.2</c:v>
                      </c:pt>
                      <c:pt idx="4933">
                        <c:v>1.2</c:v>
                      </c:pt>
                      <c:pt idx="4934">
                        <c:v>1.2</c:v>
                      </c:pt>
                      <c:pt idx="4935">
                        <c:v>1.2</c:v>
                      </c:pt>
                      <c:pt idx="4936">
                        <c:v>1.3</c:v>
                      </c:pt>
                      <c:pt idx="4937">
                        <c:v>1.2</c:v>
                      </c:pt>
                      <c:pt idx="4938">
                        <c:v>1.2</c:v>
                      </c:pt>
                      <c:pt idx="4939">
                        <c:v>1.1000000000000001</c:v>
                      </c:pt>
                      <c:pt idx="4940">
                        <c:v>1.3</c:v>
                      </c:pt>
                      <c:pt idx="4941">
                        <c:v>1.3</c:v>
                      </c:pt>
                      <c:pt idx="4942">
                        <c:v>1.2</c:v>
                      </c:pt>
                      <c:pt idx="4943">
                        <c:v>1.3</c:v>
                      </c:pt>
                      <c:pt idx="4944">
                        <c:v>1.3</c:v>
                      </c:pt>
                      <c:pt idx="4945">
                        <c:v>1.2</c:v>
                      </c:pt>
                      <c:pt idx="4946">
                        <c:v>1.3</c:v>
                      </c:pt>
                      <c:pt idx="4947">
                        <c:v>1.4</c:v>
                      </c:pt>
                      <c:pt idx="4948">
                        <c:v>1.1000000000000001</c:v>
                      </c:pt>
                      <c:pt idx="4949">
                        <c:v>1.1000000000000001</c:v>
                      </c:pt>
                      <c:pt idx="4950">
                        <c:v>1.2</c:v>
                      </c:pt>
                      <c:pt idx="4951">
                        <c:v>1.1000000000000001</c:v>
                      </c:pt>
                      <c:pt idx="4952">
                        <c:v>1.2</c:v>
                      </c:pt>
                      <c:pt idx="4953">
                        <c:v>1.1000000000000001</c:v>
                      </c:pt>
                      <c:pt idx="4954">
                        <c:v>1.3</c:v>
                      </c:pt>
                      <c:pt idx="4955">
                        <c:v>1.2</c:v>
                      </c:pt>
                      <c:pt idx="4956">
                        <c:v>1.1000000000000001</c:v>
                      </c:pt>
                      <c:pt idx="4957">
                        <c:v>1.2</c:v>
                      </c:pt>
                      <c:pt idx="4958">
                        <c:v>1.2</c:v>
                      </c:pt>
                      <c:pt idx="4959">
                        <c:v>1.3</c:v>
                      </c:pt>
                      <c:pt idx="4960">
                        <c:v>1.4</c:v>
                      </c:pt>
                      <c:pt idx="4961">
                        <c:v>1.2</c:v>
                      </c:pt>
                      <c:pt idx="4962">
                        <c:v>1.2</c:v>
                      </c:pt>
                      <c:pt idx="4963">
                        <c:v>1.1000000000000001</c:v>
                      </c:pt>
                      <c:pt idx="4964">
                        <c:v>1.3</c:v>
                      </c:pt>
                      <c:pt idx="4965">
                        <c:v>1.2</c:v>
                      </c:pt>
                      <c:pt idx="4966">
                        <c:v>1.3</c:v>
                      </c:pt>
                      <c:pt idx="4967">
                        <c:v>1.2</c:v>
                      </c:pt>
                      <c:pt idx="4968">
                        <c:v>1.3</c:v>
                      </c:pt>
                      <c:pt idx="4969">
                        <c:v>1.6</c:v>
                      </c:pt>
                      <c:pt idx="4970">
                        <c:v>1.1000000000000001</c:v>
                      </c:pt>
                      <c:pt idx="4971">
                        <c:v>1.2</c:v>
                      </c:pt>
                      <c:pt idx="4972">
                        <c:v>1.2</c:v>
                      </c:pt>
                      <c:pt idx="4973">
                        <c:v>1.2</c:v>
                      </c:pt>
                      <c:pt idx="4974">
                        <c:v>1.4</c:v>
                      </c:pt>
                      <c:pt idx="4975">
                        <c:v>1.3</c:v>
                      </c:pt>
                      <c:pt idx="4976">
                        <c:v>1.3</c:v>
                      </c:pt>
                      <c:pt idx="4977">
                        <c:v>1.1000000000000001</c:v>
                      </c:pt>
                      <c:pt idx="4978">
                        <c:v>1.2</c:v>
                      </c:pt>
                      <c:pt idx="4979">
                        <c:v>1.2</c:v>
                      </c:pt>
                      <c:pt idx="4980">
                        <c:v>1.4</c:v>
                      </c:pt>
                      <c:pt idx="4981">
                        <c:v>1.2</c:v>
                      </c:pt>
                      <c:pt idx="4982">
                        <c:v>1.2</c:v>
                      </c:pt>
                      <c:pt idx="4983">
                        <c:v>1.4</c:v>
                      </c:pt>
                      <c:pt idx="4984">
                        <c:v>1.2</c:v>
                      </c:pt>
                      <c:pt idx="4985">
                        <c:v>1.2</c:v>
                      </c:pt>
                      <c:pt idx="4986">
                        <c:v>1.4</c:v>
                      </c:pt>
                      <c:pt idx="4987">
                        <c:v>1.3</c:v>
                      </c:pt>
                      <c:pt idx="4988">
                        <c:v>1.3</c:v>
                      </c:pt>
                      <c:pt idx="4989">
                        <c:v>1.2</c:v>
                      </c:pt>
                      <c:pt idx="4990">
                        <c:v>1.2</c:v>
                      </c:pt>
                      <c:pt idx="4991">
                        <c:v>1.4</c:v>
                      </c:pt>
                      <c:pt idx="4992">
                        <c:v>1.2</c:v>
                      </c:pt>
                      <c:pt idx="4993">
                        <c:v>1.3</c:v>
                      </c:pt>
                      <c:pt idx="4994">
                        <c:v>1.3</c:v>
                      </c:pt>
                      <c:pt idx="4995">
                        <c:v>1.3</c:v>
                      </c:pt>
                      <c:pt idx="4996">
                        <c:v>1.2</c:v>
                      </c:pt>
                      <c:pt idx="4997">
                        <c:v>1.2</c:v>
                      </c:pt>
                      <c:pt idx="4998">
                        <c:v>1.4</c:v>
                      </c:pt>
                      <c:pt idx="4999">
                        <c:v>1.2</c:v>
                      </c:pt>
                      <c:pt idx="5000">
                        <c:v>1.3</c:v>
                      </c:pt>
                      <c:pt idx="5001">
                        <c:v>1.1000000000000001</c:v>
                      </c:pt>
                      <c:pt idx="5002">
                        <c:v>1.3</c:v>
                      </c:pt>
                      <c:pt idx="5003">
                        <c:v>1.2</c:v>
                      </c:pt>
                      <c:pt idx="5004">
                        <c:v>1.1000000000000001</c:v>
                      </c:pt>
                      <c:pt idx="5005">
                        <c:v>1.3</c:v>
                      </c:pt>
                      <c:pt idx="5006">
                        <c:v>1.1000000000000001</c:v>
                      </c:pt>
                      <c:pt idx="5007">
                        <c:v>1.2</c:v>
                      </c:pt>
                      <c:pt idx="5008">
                        <c:v>1.2</c:v>
                      </c:pt>
                      <c:pt idx="5009">
                        <c:v>1.3</c:v>
                      </c:pt>
                      <c:pt idx="5010">
                        <c:v>1.1000000000000001</c:v>
                      </c:pt>
                      <c:pt idx="5011">
                        <c:v>1.2</c:v>
                      </c:pt>
                      <c:pt idx="5012">
                        <c:v>1.2</c:v>
                      </c:pt>
                      <c:pt idx="5013">
                        <c:v>1.3</c:v>
                      </c:pt>
                      <c:pt idx="5014">
                        <c:v>1.3</c:v>
                      </c:pt>
                      <c:pt idx="5015">
                        <c:v>1.2</c:v>
                      </c:pt>
                      <c:pt idx="5016">
                        <c:v>1.2</c:v>
                      </c:pt>
                      <c:pt idx="5017">
                        <c:v>1.2</c:v>
                      </c:pt>
                      <c:pt idx="5018">
                        <c:v>1.3</c:v>
                      </c:pt>
                      <c:pt idx="5019">
                        <c:v>1.2</c:v>
                      </c:pt>
                      <c:pt idx="5020">
                        <c:v>1.3</c:v>
                      </c:pt>
                      <c:pt idx="5021">
                        <c:v>1.2</c:v>
                      </c:pt>
                      <c:pt idx="5022">
                        <c:v>1.3</c:v>
                      </c:pt>
                      <c:pt idx="5023">
                        <c:v>1.3</c:v>
                      </c:pt>
                      <c:pt idx="5024">
                        <c:v>1.3</c:v>
                      </c:pt>
                      <c:pt idx="5025">
                        <c:v>1.2</c:v>
                      </c:pt>
                      <c:pt idx="5026">
                        <c:v>1.4</c:v>
                      </c:pt>
                      <c:pt idx="5027">
                        <c:v>1.3</c:v>
                      </c:pt>
                      <c:pt idx="5028">
                        <c:v>1.2</c:v>
                      </c:pt>
                      <c:pt idx="5029">
                        <c:v>1.2</c:v>
                      </c:pt>
                      <c:pt idx="5030">
                        <c:v>1.2</c:v>
                      </c:pt>
                      <c:pt idx="5031">
                        <c:v>1.4</c:v>
                      </c:pt>
                      <c:pt idx="5032">
                        <c:v>1.4</c:v>
                      </c:pt>
                      <c:pt idx="5033">
                        <c:v>1.2</c:v>
                      </c:pt>
                      <c:pt idx="5034">
                        <c:v>1.2</c:v>
                      </c:pt>
                      <c:pt idx="5035">
                        <c:v>1.2</c:v>
                      </c:pt>
                      <c:pt idx="5036">
                        <c:v>1.2</c:v>
                      </c:pt>
                      <c:pt idx="5037">
                        <c:v>1.3</c:v>
                      </c:pt>
                      <c:pt idx="5038">
                        <c:v>1.4</c:v>
                      </c:pt>
                      <c:pt idx="5039">
                        <c:v>1.2</c:v>
                      </c:pt>
                      <c:pt idx="5040">
                        <c:v>1.3</c:v>
                      </c:pt>
                      <c:pt idx="5041">
                        <c:v>1.4</c:v>
                      </c:pt>
                      <c:pt idx="5042">
                        <c:v>1.3</c:v>
                      </c:pt>
                      <c:pt idx="5043">
                        <c:v>1.2</c:v>
                      </c:pt>
                      <c:pt idx="5044">
                        <c:v>1.4</c:v>
                      </c:pt>
                      <c:pt idx="5045">
                        <c:v>1.2</c:v>
                      </c:pt>
                      <c:pt idx="5046">
                        <c:v>1.2</c:v>
                      </c:pt>
                      <c:pt idx="5047">
                        <c:v>1.1000000000000001</c:v>
                      </c:pt>
                      <c:pt idx="5048">
                        <c:v>1.2</c:v>
                      </c:pt>
                      <c:pt idx="5049">
                        <c:v>1.2</c:v>
                      </c:pt>
                      <c:pt idx="5050">
                        <c:v>1.2</c:v>
                      </c:pt>
                      <c:pt idx="5051">
                        <c:v>1.1000000000000001</c:v>
                      </c:pt>
                      <c:pt idx="5052">
                        <c:v>1.3</c:v>
                      </c:pt>
                      <c:pt idx="5053">
                        <c:v>1.3</c:v>
                      </c:pt>
                      <c:pt idx="5054">
                        <c:v>1.3</c:v>
                      </c:pt>
                      <c:pt idx="5055">
                        <c:v>1.3</c:v>
                      </c:pt>
                      <c:pt idx="5056">
                        <c:v>1.2</c:v>
                      </c:pt>
                      <c:pt idx="5057">
                        <c:v>1.3</c:v>
                      </c:pt>
                      <c:pt idx="5058">
                        <c:v>1.2</c:v>
                      </c:pt>
                      <c:pt idx="5059">
                        <c:v>1.1000000000000001</c:v>
                      </c:pt>
                      <c:pt idx="5060">
                        <c:v>1.4</c:v>
                      </c:pt>
                      <c:pt idx="5061">
                        <c:v>1.3</c:v>
                      </c:pt>
                      <c:pt idx="5062">
                        <c:v>1.3</c:v>
                      </c:pt>
                      <c:pt idx="5063">
                        <c:v>1.2</c:v>
                      </c:pt>
                      <c:pt idx="5064">
                        <c:v>1.2</c:v>
                      </c:pt>
                      <c:pt idx="5065">
                        <c:v>1.2</c:v>
                      </c:pt>
                      <c:pt idx="5066">
                        <c:v>1.4</c:v>
                      </c:pt>
                      <c:pt idx="5067">
                        <c:v>1.3</c:v>
                      </c:pt>
                      <c:pt idx="5068">
                        <c:v>1.2</c:v>
                      </c:pt>
                      <c:pt idx="5069">
                        <c:v>1.1000000000000001</c:v>
                      </c:pt>
                      <c:pt idx="5070">
                        <c:v>1.2</c:v>
                      </c:pt>
                      <c:pt idx="5071">
                        <c:v>1.3</c:v>
                      </c:pt>
                      <c:pt idx="5072">
                        <c:v>1.1000000000000001</c:v>
                      </c:pt>
                      <c:pt idx="5073">
                        <c:v>1.2</c:v>
                      </c:pt>
                      <c:pt idx="5074">
                        <c:v>1.2</c:v>
                      </c:pt>
                      <c:pt idx="5075">
                        <c:v>1.4</c:v>
                      </c:pt>
                      <c:pt idx="5076">
                        <c:v>1.1000000000000001</c:v>
                      </c:pt>
                      <c:pt idx="5077">
                        <c:v>1.2</c:v>
                      </c:pt>
                      <c:pt idx="5078">
                        <c:v>1.3</c:v>
                      </c:pt>
                      <c:pt idx="5079">
                        <c:v>1.2</c:v>
                      </c:pt>
                      <c:pt idx="5080">
                        <c:v>1.3</c:v>
                      </c:pt>
                      <c:pt idx="5081">
                        <c:v>1.3</c:v>
                      </c:pt>
                      <c:pt idx="5082">
                        <c:v>1.2</c:v>
                      </c:pt>
                      <c:pt idx="5083">
                        <c:v>1.2</c:v>
                      </c:pt>
                      <c:pt idx="5084">
                        <c:v>1.3</c:v>
                      </c:pt>
                      <c:pt idx="5085">
                        <c:v>1.3</c:v>
                      </c:pt>
                      <c:pt idx="5086">
                        <c:v>1.2</c:v>
                      </c:pt>
                      <c:pt idx="5087">
                        <c:v>1.3</c:v>
                      </c:pt>
                      <c:pt idx="5088">
                        <c:v>1.1000000000000001</c:v>
                      </c:pt>
                      <c:pt idx="5089">
                        <c:v>1.1000000000000001</c:v>
                      </c:pt>
                      <c:pt idx="5090">
                        <c:v>1.1000000000000001</c:v>
                      </c:pt>
                      <c:pt idx="5091">
                        <c:v>1.2</c:v>
                      </c:pt>
                      <c:pt idx="5092">
                        <c:v>1.3</c:v>
                      </c:pt>
                      <c:pt idx="5093">
                        <c:v>1.1000000000000001</c:v>
                      </c:pt>
                      <c:pt idx="5094">
                        <c:v>1.2</c:v>
                      </c:pt>
                      <c:pt idx="5095">
                        <c:v>1.3</c:v>
                      </c:pt>
                      <c:pt idx="5096">
                        <c:v>1.3</c:v>
                      </c:pt>
                      <c:pt idx="5097">
                        <c:v>1.2</c:v>
                      </c:pt>
                      <c:pt idx="5098">
                        <c:v>1.2</c:v>
                      </c:pt>
                      <c:pt idx="5099">
                        <c:v>1.2</c:v>
                      </c:pt>
                      <c:pt idx="5100">
                        <c:v>1.3</c:v>
                      </c:pt>
                      <c:pt idx="5101">
                        <c:v>1.1000000000000001</c:v>
                      </c:pt>
                      <c:pt idx="5102">
                        <c:v>1.2</c:v>
                      </c:pt>
                      <c:pt idx="5103">
                        <c:v>1.2</c:v>
                      </c:pt>
                      <c:pt idx="5104">
                        <c:v>1.2</c:v>
                      </c:pt>
                      <c:pt idx="5105">
                        <c:v>1.4</c:v>
                      </c:pt>
                      <c:pt idx="5106">
                        <c:v>1.1000000000000001</c:v>
                      </c:pt>
                      <c:pt idx="5107">
                        <c:v>1.4</c:v>
                      </c:pt>
                      <c:pt idx="5108">
                        <c:v>1.2</c:v>
                      </c:pt>
                      <c:pt idx="5109">
                        <c:v>1.1000000000000001</c:v>
                      </c:pt>
                      <c:pt idx="5110">
                        <c:v>1.2</c:v>
                      </c:pt>
                      <c:pt idx="5111">
                        <c:v>1.3</c:v>
                      </c:pt>
                      <c:pt idx="5112">
                        <c:v>1.2</c:v>
                      </c:pt>
                      <c:pt idx="5113">
                        <c:v>1.3</c:v>
                      </c:pt>
                      <c:pt idx="5114">
                        <c:v>1.3</c:v>
                      </c:pt>
                      <c:pt idx="5115">
                        <c:v>1.1000000000000001</c:v>
                      </c:pt>
                      <c:pt idx="5116">
                        <c:v>1.1000000000000001</c:v>
                      </c:pt>
                      <c:pt idx="5117">
                        <c:v>1.2</c:v>
                      </c:pt>
                      <c:pt idx="5118">
                        <c:v>1.4</c:v>
                      </c:pt>
                      <c:pt idx="5119">
                        <c:v>1.3</c:v>
                      </c:pt>
                      <c:pt idx="5120">
                        <c:v>1</c:v>
                      </c:pt>
                      <c:pt idx="5121">
                        <c:v>1.1000000000000001</c:v>
                      </c:pt>
                      <c:pt idx="5122">
                        <c:v>1.1000000000000001</c:v>
                      </c:pt>
                      <c:pt idx="5123">
                        <c:v>1.4</c:v>
                      </c:pt>
                      <c:pt idx="5124">
                        <c:v>1.1000000000000001</c:v>
                      </c:pt>
                      <c:pt idx="5125">
                        <c:v>1.2</c:v>
                      </c:pt>
                      <c:pt idx="5126">
                        <c:v>1.3</c:v>
                      </c:pt>
                      <c:pt idx="5127">
                        <c:v>1.2</c:v>
                      </c:pt>
                      <c:pt idx="5128">
                        <c:v>1.2</c:v>
                      </c:pt>
                      <c:pt idx="5129">
                        <c:v>1.3</c:v>
                      </c:pt>
                      <c:pt idx="5130">
                        <c:v>1.3</c:v>
                      </c:pt>
                      <c:pt idx="5131">
                        <c:v>1.2</c:v>
                      </c:pt>
                      <c:pt idx="5132">
                        <c:v>1.2</c:v>
                      </c:pt>
                      <c:pt idx="5133">
                        <c:v>1.2</c:v>
                      </c:pt>
                      <c:pt idx="5134">
                        <c:v>1.3</c:v>
                      </c:pt>
                      <c:pt idx="5135">
                        <c:v>1.2</c:v>
                      </c:pt>
                      <c:pt idx="5136">
                        <c:v>1.3</c:v>
                      </c:pt>
                      <c:pt idx="5137">
                        <c:v>1.1000000000000001</c:v>
                      </c:pt>
                      <c:pt idx="5138">
                        <c:v>1.2</c:v>
                      </c:pt>
                      <c:pt idx="5139">
                        <c:v>1.1000000000000001</c:v>
                      </c:pt>
                      <c:pt idx="5140">
                        <c:v>1.2</c:v>
                      </c:pt>
                      <c:pt idx="5141">
                        <c:v>1.1000000000000001</c:v>
                      </c:pt>
                      <c:pt idx="5142">
                        <c:v>1.2</c:v>
                      </c:pt>
                      <c:pt idx="5143">
                        <c:v>1.2</c:v>
                      </c:pt>
                      <c:pt idx="5144">
                        <c:v>1.1000000000000001</c:v>
                      </c:pt>
                      <c:pt idx="5145">
                        <c:v>1.2</c:v>
                      </c:pt>
                      <c:pt idx="5146">
                        <c:v>1.2</c:v>
                      </c:pt>
                      <c:pt idx="5147">
                        <c:v>1.4</c:v>
                      </c:pt>
                      <c:pt idx="5148">
                        <c:v>1.3</c:v>
                      </c:pt>
                      <c:pt idx="5149">
                        <c:v>1.2</c:v>
                      </c:pt>
                      <c:pt idx="5150">
                        <c:v>1.1000000000000001</c:v>
                      </c:pt>
                      <c:pt idx="5151">
                        <c:v>1.1000000000000001</c:v>
                      </c:pt>
                      <c:pt idx="5152">
                        <c:v>1.1000000000000001</c:v>
                      </c:pt>
                      <c:pt idx="5153">
                        <c:v>1.2</c:v>
                      </c:pt>
                      <c:pt idx="5154">
                        <c:v>1.1000000000000001</c:v>
                      </c:pt>
                      <c:pt idx="5155">
                        <c:v>1.2</c:v>
                      </c:pt>
                      <c:pt idx="5156">
                        <c:v>1.3</c:v>
                      </c:pt>
                      <c:pt idx="5157">
                        <c:v>1.4</c:v>
                      </c:pt>
                      <c:pt idx="5158">
                        <c:v>1.1000000000000001</c:v>
                      </c:pt>
                      <c:pt idx="5159">
                        <c:v>1.2</c:v>
                      </c:pt>
                      <c:pt idx="5160">
                        <c:v>1.1000000000000001</c:v>
                      </c:pt>
                      <c:pt idx="5161">
                        <c:v>1.1000000000000001</c:v>
                      </c:pt>
                      <c:pt idx="5162">
                        <c:v>1.3</c:v>
                      </c:pt>
                      <c:pt idx="5163">
                        <c:v>1.2</c:v>
                      </c:pt>
                      <c:pt idx="5164">
                        <c:v>1.2</c:v>
                      </c:pt>
                      <c:pt idx="5165">
                        <c:v>1.3</c:v>
                      </c:pt>
                      <c:pt idx="5166">
                        <c:v>1.2</c:v>
                      </c:pt>
                      <c:pt idx="5167">
                        <c:v>1.2</c:v>
                      </c:pt>
                      <c:pt idx="5168">
                        <c:v>1.1000000000000001</c:v>
                      </c:pt>
                      <c:pt idx="5169">
                        <c:v>1.3</c:v>
                      </c:pt>
                      <c:pt idx="5170">
                        <c:v>1.2</c:v>
                      </c:pt>
                      <c:pt idx="5171">
                        <c:v>1.3</c:v>
                      </c:pt>
                      <c:pt idx="5172">
                        <c:v>1.3</c:v>
                      </c:pt>
                      <c:pt idx="5173">
                        <c:v>1.2</c:v>
                      </c:pt>
                      <c:pt idx="5174">
                        <c:v>1.2</c:v>
                      </c:pt>
                      <c:pt idx="5175">
                        <c:v>1.1000000000000001</c:v>
                      </c:pt>
                      <c:pt idx="5176">
                        <c:v>1.3</c:v>
                      </c:pt>
                      <c:pt idx="5177">
                        <c:v>1.2</c:v>
                      </c:pt>
                      <c:pt idx="5178">
                        <c:v>1.3</c:v>
                      </c:pt>
                      <c:pt idx="5179">
                        <c:v>1.3</c:v>
                      </c:pt>
                      <c:pt idx="5180">
                        <c:v>1.3</c:v>
                      </c:pt>
                      <c:pt idx="5181">
                        <c:v>1.1000000000000001</c:v>
                      </c:pt>
                      <c:pt idx="5182">
                        <c:v>1.2</c:v>
                      </c:pt>
                      <c:pt idx="5183">
                        <c:v>1.3</c:v>
                      </c:pt>
                      <c:pt idx="5184">
                        <c:v>1.1000000000000001</c:v>
                      </c:pt>
                      <c:pt idx="5185">
                        <c:v>1.2</c:v>
                      </c:pt>
                      <c:pt idx="5186">
                        <c:v>1.2</c:v>
                      </c:pt>
                      <c:pt idx="5187">
                        <c:v>1.1000000000000001</c:v>
                      </c:pt>
                      <c:pt idx="5188">
                        <c:v>1.2</c:v>
                      </c:pt>
                      <c:pt idx="5189">
                        <c:v>1.2</c:v>
                      </c:pt>
                      <c:pt idx="5190">
                        <c:v>1.2</c:v>
                      </c:pt>
                      <c:pt idx="5191">
                        <c:v>1.1000000000000001</c:v>
                      </c:pt>
                      <c:pt idx="5192">
                        <c:v>1.2</c:v>
                      </c:pt>
                      <c:pt idx="5193">
                        <c:v>1.3</c:v>
                      </c:pt>
                      <c:pt idx="5194">
                        <c:v>1.2</c:v>
                      </c:pt>
                      <c:pt idx="5195">
                        <c:v>1.1000000000000001</c:v>
                      </c:pt>
                      <c:pt idx="5196">
                        <c:v>1.2</c:v>
                      </c:pt>
                      <c:pt idx="5197">
                        <c:v>1.2</c:v>
                      </c:pt>
                      <c:pt idx="5198">
                        <c:v>1.2</c:v>
                      </c:pt>
                      <c:pt idx="5199">
                        <c:v>1.1000000000000001</c:v>
                      </c:pt>
                      <c:pt idx="5200">
                        <c:v>1.1000000000000001</c:v>
                      </c:pt>
                      <c:pt idx="5201">
                        <c:v>1.1000000000000001</c:v>
                      </c:pt>
                      <c:pt idx="5202">
                        <c:v>1.1000000000000001</c:v>
                      </c:pt>
                      <c:pt idx="5203">
                        <c:v>1.1000000000000001</c:v>
                      </c:pt>
                      <c:pt idx="5204">
                        <c:v>1.1000000000000001</c:v>
                      </c:pt>
                      <c:pt idx="5205">
                        <c:v>1.3</c:v>
                      </c:pt>
                      <c:pt idx="5206">
                        <c:v>1.2</c:v>
                      </c:pt>
                      <c:pt idx="5207">
                        <c:v>1.2</c:v>
                      </c:pt>
                      <c:pt idx="5208">
                        <c:v>1</c:v>
                      </c:pt>
                      <c:pt idx="5209">
                        <c:v>1.4</c:v>
                      </c:pt>
                      <c:pt idx="5210">
                        <c:v>1.1000000000000001</c:v>
                      </c:pt>
                      <c:pt idx="5211">
                        <c:v>1</c:v>
                      </c:pt>
                      <c:pt idx="5212">
                        <c:v>1</c:v>
                      </c:pt>
                      <c:pt idx="5213">
                        <c:v>1.1000000000000001</c:v>
                      </c:pt>
                      <c:pt idx="5214">
                        <c:v>1.2</c:v>
                      </c:pt>
                      <c:pt idx="5215">
                        <c:v>1.2</c:v>
                      </c:pt>
                      <c:pt idx="5216">
                        <c:v>1.3</c:v>
                      </c:pt>
                      <c:pt idx="5217">
                        <c:v>1.3</c:v>
                      </c:pt>
                      <c:pt idx="5218">
                        <c:v>1.1000000000000001</c:v>
                      </c:pt>
                      <c:pt idx="5219">
                        <c:v>1</c:v>
                      </c:pt>
                      <c:pt idx="5220">
                        <c:v>1.3</c:v>
                      </c:pt>
                      <c:pt idx="5221">
                        <c:v>1.3</c:v>
                      </c:pt>
                      <c:pt idx="5222">
                        <c:v>1.2</c:v>
                      </c:pt>
                      <c:pt idx="5223">
                        <c:v>1.2</c:v>
                      </c:pt>
                      <c:pt idx="5224">
                        <c:v>1.2</c:v>
                      </c:pt>
                      <c:pt idx="5225">
                        <c:v>1.1000000000000001</c:v>
                      </c:pt>
                      <c:pt idx="5226">
                        <c:v>1.2</c:v>
                      </c:pt>
                      <c:pt idx="5227">
                        <c:v>1.3</c:v>
                      </c:pt>
                      <c:pt idx="5228">
                        <c:v>1.2</c:v>
                      </c:pt>
                      <c:pt idx="5229">
                        <c:v>1.2</c:v>
                      </c:pt>
                      <c:pt idx="5230">
                        <c:v>1.1000000000000001</c:v>
                      </c:pt>
                      <c:pt idx="5231">
                        <c:v>1.4</c:v>
                      </c:pt>
                      <c:pt idx="5232">
                        <c:v>1.2</c:v>
                      </c:pt>
                      <c:pt idx="5233">
                        <c:v>1.3</c:v>
                      </c:pt>
                      <c:pt idx="5234">
                        <c:v>1.2</c:v>
                      </c:pt>
                      <c:pt idx="5235">
                        <c:v>1.1000000000000001</c:v>
                      </c:pt>
                      <c:pt idx="5236">
                        <c:v>1.1000000000000001</c:v>
                      </c:pt>
                      <c:pt idx="5237">
                        <c:v>1.2</c:v>
                      </c:pt>
                      <c:pt idx="5238">
                        <c:v>1.1000000000000001</c:v>
                      </c:pt>
                      <c:pt idx="5239">
                        <c:v>1.1000000000000001</c:v>
                      </c:pt>
                      <c:pt idx="5240">
                        <c:v>1.1000000000000001</c:v>
                      </c:pt>
                      <c:pt idx="5241">
                        <c:v>1.2</c:v>
                      </c:pt>
                      <c:pt idx="5242">
                        <c:v>1.2</c:v>
                      </c:pt>
                      <c:pt idx="5243">
                        <c:v>1.2</c:v>
                      </c:pt>
                      <c:pt idx="5244">
                        <c:v>1.2</c:v>
                      </c:pt>
                      <c:pt idx="5245">
                        <c:v>1.2</c:v>
                      </c:pt>
                      <c:pt idx="5246">
                        <c:v>1.1000000000000001</c:v>
                      </c:pt>
                      <c:pt idx="5247">
                        <c:v>1.1000000000000001</c:v>
                      </c:pt>
                      <c:pt idx="5248">
                        <c:v>1.3</c:v>
                      </c:pt>
                      <c:pt idx="5249">
                        <c:v>1.2</c:v>
                      </c:pt>
                      <c:pt idx="5250">
                        <c:v>1</c:v>
                      </c:pt>
                      <c:pt idx="5251">
                        <c:v>1.1000000000000001</c:v>
                      </c:pt>
                      <c:pt idx="5252">
                        <c:v>1.2</c:v>
                      </c:pt>
                      <c:pt idx="5253">
                        <c:v>1.1000000000000001</c:v>
                      </c:pt>
                      <c:pt idx="5254">
                        <c:v>1.1000000000000001</c:v>
                      </c:pt>
                      <c:pt idx="5255">
                        <c:v>1.2</c:v>
                      </c:pt>
                      <c:pt idx="5256">
                        <c:v>1.3</c:v>
                      </c:pt>
                      <c:pt idx="5257">
                        <c:v>1.1000000000000001</c:v>
                      </c:pt>
                      <c:pt idx="5258">
                        <c:v>1.1000000000000001</c:v>
                      </c:pt>
                      <c:pt idx="5259">
                        <c:v>1.2</c:v>
                      </c:pt>
                      <c:pt idx="5260">
                        <c:v>1</c:v>
                      </c:pt>
                      <c:pt idx="5261">
                        <c:v>1.2</c:v>
                      </c:pt>
                      <c:pt idx="5262">
                        <c:v>1.2</c:v>
                      </c:pt>
                      <c:pt idx="5263">
                        <c:v>1.4</c:v>
                      </c:pt>
                      <c:pt idx="5264">
                        <c:v>1.2</c:v>
                      </c:pt>
                      <c:pt idx="5265">
                        <c:v>1.2</c:v>
                      </c:pt>
                      <c:pt idx="5266">
                        <c:v>1.1000000000000001</c:v>
                      </c:pt>
                      <c:pt idx="5267">
                        <c:v>1.2</c:v>
                      </c:pt>
                      <c:pt idx="5268">
                        <c:v>1.1000000000000001</c:v>
                      </c:pt>
                      <c:pt idx="5269">
                        <c:v>1.1000000000000001</c:v>
                      </c:pt>
                      <c:pt idx="5270">
                        <c:v>1.1000000000000001</c:v>
                      </c:pt>
                      <c:pt idx="5271">
                        <c:v>1.2</c:v>
                      </c:pt>
                      <c:pt idx="5272">
                        <c:v>1.1000000000000001</c:v>
                      </c:pt>
                      <c:pt idx="5273">
                        <c:v>1.2</c:v>
                      </c:pt>
                      <c:pt idx="5274">
                        <c:v>1.1000000000000001</c:v>
                      </c:pt>
                      <c:pt idx="5275">
                        <c:v>1.3</c:v>
                      </c:pt>
                      <c:pt idx="5276">
                        <c:v>1.3</c:v>
                      </c:pt>
                      <c:pt idx="5277">
                        <c:v>1.3</c:v>
                      </c:pt>
                      <c:pt idx="5278">
                        <c:v>1.1000000000000001</c:v>
                      </c:pt>
                      <c:pt idx="5279">
                        <c:v>1.2</c:v>
                      </c:pt>
                      <c:pt idx="5280">
                        <c:v>1.2</c:v>
                      </c:pt>
                      <c:pt idx="5281">
                        <c:v>1.2</c:v>
                      </c:pt>
                      <c:pt idx="5282">
                        <c:v>1.2</c:v>
                      </c:pt>
                      <c:pt idx="5283">
                        <c:v>1.2</c:v>
                      </c:pt>
                      <c:pt idx="5284">
                        <c:v>1.1000000000000001</c:v>
                      </c:pt>
                      <c:pt idx="5285">
                        <c:v>1.3</c:v>
                      </c:pt>
                      <c:pt idx="5286">
                        <c:v>1.2</c:v>
                      </c:pt>
                      <c:pt idx="5287">
                        <c:v>1.3</c:v>
                      </c:pt>
                      <c:pt idx="5288">
                        <c:v>1</c:v>
                      </c:pt>
                      <c:pt idx="5289">
                        <c:v>1.2</c:v>
                      </c:pt>
                      <c:pt idx="5290">
                        <c:v>1.2</c:v>
                      </c:pt>
                      <c:pt idx="5291">
                        <c:v>1.3</c:v>
                      </c:pt>
                      <c:pt idx="5292">
                        <c:v>1</c:v>
                      </c:pt>
                      <c:pt idx="5293">
                        <c:v>1.2</c:v>
                      </c:pt>
                      <c:pt idx="5294">
                        <c:v>1.3</c:v>
                      </c:pt>
                      <c:pt idx="5295">
                        <c:v>1.1000000000000001</c:v>
                      </c:pt>
                      <c:pt idx="5296">
                        <c:v>1.2</c:v>
                      </c:pt>
                      <c:pt idx="5297">
                        <c:v>1.2</c:v>
                      </c:pt>
                      <c:pt idx="5298">
                        <c:v>1.2</c:v>
                      </c:pt>
                      <c:pt idx="5299">
                        <c:v>1.2</c:v>
                      </c:pt>
                      <c:pt idx="5300">
                        <c:v>1.2</c:v>
                      </c:pt>
                      <c:pt idx="5301">
                        <c:v>1.3</c:v>
                      </c:pt>
                      <c:pt idx="5302">
                        <c:v>1.1000000000000001</c:v>
                      </c:pt>
                      <c:pt idx="5303">
                        <c:v>1.3</c:v>
                      </c:pt>
                      <c:pt idx="5304">
                        <c:v>1.2</c:v>
                      </c:pt>
                      <c:pt idx="5305">
                        <c:v>1.3</c:v>
                      </c:pt>
                      <c:pt idx="5306">
                        <c:v>1.2</c:v>
                      </c:pt>
                      <c:pt idx="5307">
                        <c:v>1.3</c:v>
                      </c:pt>
                      <c:pt idx="5308">
                        <c:v>1.2</c:v>
                      </c:pt>
                      <c:pt idx="5309">
                        <c:v>1.3</c:v>
                      </c:pt>
                      <c:pt idx="5310">
                        <c:v>1.1000000000000001</c:v>
                      </c:pt>
                      <c:pt idx="5311">
                        <c:v>1.1000000000000001</c:v>
                      </c:pt>
                      <c:pt idx="5312">
                        <c:v>1.2</c:v>
                      </c:pt>
                      <c:pt idx="5313">
                        <c:v>1.3</c:v>
                      </c:pt>
                      <c:pt idx="5314">
                        <c:v>1.1000000000000001</c:v>
                      </c:pt>
                      <c:pt idx="5315">
                        <c:v>1.3</c:v>
                      </c:pt>
                      <c:pt idx="5316">
                        <c:v>1.1000000000000001</c:v>
                      </c:pt>
                      <c:pt idx="5317">
                        <c:v>1.3</c:v>
                      </c:pt>
                      <c:pt idx="5318">
                        <c:v>1.2</c:v>
                      </c:pt>
                      <c:pt idx="5319">
                        <c:v>1.2</c:v>
                      </c:pt>
                      <c:pt idx="5320">
                        <c:v>1.2</c:v>
                      </c:pt>
                      <c:pt idx="5321">
                        <c:v>1.3</c:v>
                      </c:pt>
                      <c:pt idx="5322">
                        <c:v>1.2</c:v>
                      </c:pt>
                      <c:pt idx="5323">
                        <c:v>1.3</c:v>
                      </c:pt>
                      <c:pt idx="5324">
                        <c:v>1.2</c:v>
                      </c:pt>
                      <c:pt idx="5325">
                        <c:v>1.2</c:v>
                      </c:pt>
                      <c:pt idx="5326">
                        <c:v>1.2</c:v>
                      </c:pt>
                      <c:pt idx="5327">
                        <c:v>1.3</c:v>
                      </c:pt>
                      <c:pt idx="5328">
                        <c:v>1.2</c:v>
                      </c:pt>
                      <c:pt idx="5329">
                        <c:v>1.3</c:v>
                      </c:pt>
                      <c:pt idx="5330">
                        <c:v>1.1000000000000001</c:v>
                      </c:pt>
                      <c:pt idx="5331">
                        <c:v>1.4</c:v>
                      </c:pt>
                      <c:pt idx="5332">
                        <c:v>1.1000000000000001</c:v>
                      </c:pt>
                      <c:pt idx="5333">
                        <c:v>1.4</c:v>
                      </c:pt>
                      <c:pt idx="5334">
                        <c:v>1.1000000000000001</c:v>
                      </c:pt>
                      <c:pt idx="5335">
                        <c:v>1.2</c:v>
                      </c:pt>
                      <c:pt idx="5336">
                        <c:v>1.3</c:v>
                      </c:pt>
                      <c:pt idx="5337">
                        <c:v>1.2</c:v>
                      </c:pt>
                      <c:pt idx="5338">
                        <c:v>1.1000000000000001</c:v>
                      </c:pt>
                      <c:pt idx="5339">
                        <c:v>1.2</c:v>
                      </c:pt>
                      <c:pt idx="5340">
                        <c:v>1.2</c:v>
                      </c:pt>
                      <c:pt idx="5341">
                        <c:v>1.3</c:v>
                      </c:pt>
                      <c:pt idx="5342">
                        <c:v>1.1000000000000001</c:v>
                      </c:pt>
                      <c:pt idx="5343">
                        <c:v>1.2</c:v>
                      </c:pt>
                      <c:pt idx="5344">
                        <c:v>1.2</c:v>
                      </c:pt>
                      <c:pt idx="5345">
                        <c:v>1.2</c:v>
                      </c:pt>
                      <c:pt idx="5346">
                        <c:v>1.2</c:v>
                      </c:pt>
                      <c:pt idx="5347">
                        <c:v>1.3</c:v>
                      </c:pt>
                      <c:pt idx="5348">
                        <c:v>1.2</c:v>
                      </c:pt>
                      <c:pt idx="5349">
                        <c:v>1.2</c:v>
                      </c:pt>
                      <c:pt idx="5350">
                        <c:v>1.3</c:v>
                      </c:pt>
                      <c:pt idx="5351">
                        <c:v>1.2</c:v>
                      </c:pt>
                      <c:pt idx="5352">
                        <c:v>1.1000000000000001</c:v>
                      </c:pt>
                      <c:pt idx="5353">
                        <c:v>1.1000000000000001</c:v>
                      </c:pt>
                      <c:pt idx="5354">
                        <c:v>1.3</c:v>
                      </c:pt>
                      <c:pt idx="5355">
                        <c:v>1.1000000000000001</c:v>
                      </c:pt>
                      <c:pt idx="5356">
                        <c:v>1.3</c:v>
                      </c:pt>
                      <c:pt idx="5357">
                        <c:v>1.4</c:v>
                      </c:pt>
                      <c:pt idx="5358">
                        <c:v>1.2</c:v>
                      </c:pt>
                      <c:pt idx="5359">
                        <c:v>1.2</c:v>
                      </c:pt>
                      <c:pt idx="5360">
                        <c:v>1.3</c:v>
                      </c:pt>
                      <c:pt idx="5361">
                        <c:v>1.3</c:v>
                      </c:pt>
                      <c:pt idx="5362">
                        <c:v>1.1000000000000001</c:v>
                      </c:pt>
                      <c:pt idx="5363">
                        <c:v>1.2</c:v>
                      </c:pt>
                      <c:pt idx="5364">
                        <c:v>1.3</c:v>
                      </c:pt>
                      <c:pt idx="5365">
                        <c:v>1.1000000000000001</c:v>
                      </c:pt>
                      <c:pt idx="5366">
                        <c:v>1.2</c:v>
                      </c:pt>
                      <c:pt idx="5367">
                        <c:v>1.2</c:v>
                      </c:pt>
                      <c:pt idx="5368">
                        <c:v>1.2</c:v>
                      </c:pt>
                      <c:pt idx="5369">
                        <c:v>1.3</c:v>
                      </c:pt>
                      <c:pt idx="5370">
                        <c:v>1.1000000000000001</c:v>
                      </c:pt>
                      <c:pt idx="5371">
                        <c:v>1.1000000000000001</c:v>
                      </c:pt>
                      <c:pt idx="5372">
                        <c:v>1.2</c:v>
                      </c:pt>
                      <c:pt idx="5373">
                        <c:v>1.1000000000000001</c:v>
                      </c:pt>
                      <c:pt idx="5374">
                        <c:v>1.2</c:v>
                      </c:pt>
                      <c:pt idx="5375">
                        <c:v>1.4</c:v>
                      </c:pt>
                      <c:pt idx="5376">
                        <c:v>1.2</c:v>
                      </c:pt>
                      <c:pt idx="5377">
                        <c:v>1.1000000000000001</c:v>
                      </c:pt>
                      <c:pt idx="5378">
                        <c:v>1.3</c:v>
                      </c:pt>
                      <c:pt idx="5379">
                        <c:v>1.2</c:v>
                      </c:pt>
                      <c:pt idx="5380">
                        <c:v>1.2</c:v>
                      </c:pt>
                      <c:pt idx="5381">
                        <c:v>1.1000000000000001</c:v>
                      </c:pt>
                      <c:pt idx="5382">
                        <c:v>1.2</c:v>
                      </c:pt>
                      <c:pt idx="5383">
                        <c:v>1.1000000000000001</c:v>
                      </c:pt>
                      <c:pt idx="5384">
                        <c:v>1.2</c:v>
                      </c:pt>
                      <c:pt idx="5385">
                        <c:v>1.2</c:v>
                      </c:pt>
                      <c:pt idx="5386">
                        <c:v>1.3</c:v>
                      </c:pt>
                      <c:pt idx="5387">
                        <c:v>1.2</c:v>
                      </c:pt>
                      <c:pt idx="5388">
                        <c:v>1.3</c:v>
                      </c:pt>
                      <c:pt idx="5389">
                        <c:v>1.2</c:v>
                      </c:pt>
                      <c:pt idx="5390">
                        <c:v>1.3</c:v>
                      </c:pt>
                      <c:pt idx="5391">
                        <c:v>1.1000000000000001</c:v>
                      </c:pt>
                      <c:pt idx="5392">
                        <c:v>1.1000000000000001</c:v>
                      </c:pt>
                      <c:pt idx="5393">
                        <c:v>1.3</c:v>
                      </c:pt>
                      <c:pt idx="5394">
                        <c:v>1.2</c:v>
                      </c:pt>
                      <c:pt idx="5395">
                        <c:v>1.1000000000000001</c:v>
                      </c:pt>
                      <c:pt idx="5396">
                        <c:v>1.3</c:v>
                      </c:pt>
                      <c:pt idx="5397">
                        <c:v>1.1000000000000001</c:v>
                      </c:pt>
                      <c:pt idx="5398">
                        <c:v>1.4</c:v>
                      </c:pt>
                      <c:pt idx="5399">
                        <c:v>1.2</c:v>
                      </c:pt>
                      <c:pt idx="5400">
                        <c:v>1.2</c:v>
                      </c:pt>
                      <c:pt idx="5401">
                        <c:v>1.2</c:v>
                      </c:pt>
                      <c:pt idx="5402">
                        <c:v>1.2</c:v>
                      </c:pt>
                      <c:pt idx="5403">
                        <c:v>1.2</c:v>
                      </c:pt>
                      <c:pt idx="5404">
                        <c:v>1.4</c:v>
                      </c:pt>
                      <c:pt idx="5405">
                        <c:v>1.1000000000000001</c:v>
                      </c:pt>
                      <c:pt idx="5406">
                        <c:v>1.3</c:v>
                      </c:pt>
                      <c:pt idx="5407">
                        <c:v>1.3</c:v>
                      </c:pt>
                      <c:pt idx="5408">
                        <c:v>1.3</c:v>
                      </c:pt>
                      <c:pt idx="5409">
                        <c:v>1.3</c:v>
                      </c:pt>
                      <c:pt idx="5410">
                        <c:v>1.2</c:v>
                      </c:pt>
                      <c:pt idx="5411">
                        <c:v>1.1000000000000001</c:v>
                      </c:pt>
                      <c:pt idx="5412">
                        <c:v>1.2</c:v>
                      </c:pt>
                      <c:pt idx="5413">
                        <c:v>1.4</c:v>
                      </c:pt>
                      <c:pt idx="5414">
                        <c:v>1.2</c:v>
                      </c:pt>
                      <c:pt idx="5415">
                        <c:v>1.3</c:v>
                      </c:pt>
                      <c:pt idx="5416">
                        <c:v>1.2</c:v>
                      </c:pt>
                      <c:pt idx="5417">
                        <c:v>1.1000000000000001</c:v>
                      </c:pt>
                      <c:pt idx="5418">
                        <c:v>1.5</c:v>
                      </c:pt>
                      <c:pt idx="5419">
                        <c:v>1.1000000000000001</c:v>
                      </c:pt>
                      <c:pt idx="5420">
                        <c:v>1.3</c:v>
                      </c:pt>
                      <c:pt idx="5421">
                        <c:v>1.1000000000000001</c:v>
                      </c:pt>
                      <c:pt idx="5422">
                        <c:v>1.1000000000000001</c:v>
                      </c:pt>
                      <c:pt idx="5423">
                        <c:v>1.3</c:v>
                      </c:pt>
                      <c:pt idx="5424">
                        <c:v>1.2</c:v>
                      </c:pt>
                      <c:pt idx="5425">
                        <c:v>1.1000000000000001</c:v>
                      </c:pt>
                      <c:pt idx="5426">
                        <c:v>1.2</c:v>
                      </c:pt>
                      <c:pt idx="5427">
                        <c:v>1.2</c:v>
                      </c:pt>
                      <c:pt idx="5428">
                        <c:v>1.2</c:v>
                      </c:pt>
                      <c:pt idx="5429">
                        <c:v>1.2</c:v>
                      </c:pt>
                      <c:pt idx="5430">
                        <c:v>1.2</c:v>
                      </c:pt>
                      <c:pt idx="5431">
                        <c:v>1.1000000000000001</c:v>
                      </c:pt>
                      <c:pt idx="5432">
                        <c:v>1.2</c:v>
                      </c:pt>
                      <c:pt idx="5433">
                        <c:v>1.3</c:v>
                      </c:pt>
                      <c:pt idx="5434">
                        <c:v>1.2</c:v>
                      </c:pt>
                      <c:pt idx="5435">
                        <c:v>1.3</c:v>
                      </c:pt>
                      <c:pt idx="5436">
                        <c:v>1.1000000000000001</c:v>
                      </c:pt>
                      <c:pt idx="5437">
                        <c:v>1.2</c:v>
                      </c:pt>
                      <c:pt idx="5438">
                        <c:v>1.2</c:v>
                      </c:pt>
                      <c:pt idx="5439">
                        <c:v>1.2</c:v>
                      </c:pt>
                      <c:pt idx="5440">
                        <c:v>1.2</c:v>
                      </c:pt>
                      <c:pt idx="5441">
                        <c:v>1.2</c:v>
                      </c:pt>
                      <c:pt idx="5442">
                        <c:v>1.2</c:v>
                      </c:pt>
                      <c:pt idx="5443">
                        <c:v>1.1000000000000001</c:v>
                      </c:pt>
                      <c:pt idx="5444">
                        <c:v>1.4</c:v>
                      </c:pt>
                      <c:pt idx="5445">
                        <c:v>1.3</c:v>
                      </c:pt>
                      <c:pt idx="5446">
                        <c:v>1.1000000000000001</c:v>
                      </c:pt>
                      <c:pt idx="5447">
                        <c:v>1.2</c:v>
                      </c:pt>
                      <c:pt idx="5448">
                        <c:v>1.4</c:v>
                      </c:pt>
                      <c:pt idx="5449">
                        <c:v>1.3</c:v>
                      </c:pt>
                      <c:pt idx="5450">
                        <c:v>1.1000000000000001</c:v>
                      </c:pt>
                      <c:pt idx="5451">
                        <c:v>1.2</c:v>
                      </c:pt>
                      <c:pt idx="5452">
                        <c:v>1.2</c:v>
                      </c:pt>
                      <c:pt idx="5453">
                        <c:v>1.2</c:v>
                      </c:pt>
                      <c:pt idx="5454">
                        <c:v>1.1000000000000001</c:v>
                      </c:pt>
                      <c:pt idx="5455">
                        <c:v>1.1000000000000001</c:v>
                      </c:pt>
                      <c:pt idx="5456">
                        <c:v>1.1000000000000001</c:v>
                      </c:pt>
                      <c:pt idx="5457">
                        <c:v>1.3</c:v>
                      </c:pt>
                      <c:pt idx="5458">
                        <c:v>1.3</c:v>
                      </c:pt>
                      <c:pt idx="5459">
                        <c:v>1</c:v>
                      </c:pt>
                      <c:pt idx="5460">
                        <c:v>1.3</c:v>
                      </c:pt>
                      <c:pt idx="5461">
                        <c:v>1.1000000000000001</c:v>
                      </c:pt>
                      <c:pt idx="5462">
                        <c:v>1.2</c:v>
                      </c:pt>
                      <c:pt idx="5463">
                        <c:v>1.3</c:v>
                      </c:pt>
                      <c:pt idx="5464">
                        <c:v>1.2</c:v>
                      </c:pt>
                      <c:pt idx="5465">
                        <c:v>1.2</c:v>
                      </c:pt>
                      <c:pt idx="5466">
                        <c:v>1.2</c:v>
                      </c:pt>
                      <c:pt idx="5467">
                        <c:v>1.2</c:v>
                      </c:pt>
                      <c:pt idx="5468">
                        <c:v>1.2</c:v>
                      </c:pt>
                      <c:pt idx="5469">
                        <c:v>1.3</c:v>
                      </c:pt>
                      <c:pt idx="5470">
                        <c:v>1.1000000000000001</c:v>
                      </c:pt>
                      <c:pt idx="5471">
                        <c:v>1.3</c:v>
                      </c:pt>
                      <c:pt idx="5472">
                        <c:v>1.3</c:v>
                      </c:pt>
                      <c:pt idx="5473">
                        <c:v>1.3</c:v>
                      </c:pt>
                      <c:pt idx="5474">
                        <c:v>1.2</c:v>
                      </c:pt>
                      <c:pt idx="5475">
                        <c:v>1.3</c:v>
                      </c:pt>
                      <c:pt idx="5476">
                        <c:v>1.2</c:v>
                      </c:pt>
                      <c:pt idx="5477">
                        <c:v>1.2</c:v>
                      </c:pt>
                      <c:pt idx="5478">
                        <c:v>1.2</c:v>
                      </c:pt>
                      <c:pt idx="5479">
                        <c:v>1.4</c:v>
                      </c:pt>
                      <c:pt idx="5480">
                        <c:v>1.1000000000000001</c:v>
                      </c:pt>
                      <c:pt idx="5481">
                        <c:v>1.1000000000000001</c:v>
                      </c:pt>
                      <c:pt idx="5482">
                        <c:v>1.2</c:v>
                      </c:pt>
                      <c:pt idx="5483">
                        <c:v>1.1000000000000001</c:v>
                      </c:pt>
                      <c:pt idx="5484">
                        <c:v>1.2</c:v>
                      </c:pt>
                      <c:pt idx="5485">
                        <c:v>1.3</c:v>
                      </c:pt>
                      <c:pt idx="5486">
                        <c:v>1.1000000000000001</c:v>
                      </c:pt>
                      <c:pt idx="5487">
                        <c:v>1.2</c:v>
                      </c:pt>
                      <c:pt idx="5488">
                        <c:v>1.2</c:v>
                      </c:pt>
                      <c:pt idx="5489">
                        <c:v>1.2</c:v>
                      </c:pt>
                      <c:pt idx="5490">
                        <c:v>1.2</c:v>
                      </c:pt>
                      <c:pt idx="5491">
                        <c:v>1.1000000000000001</c:v>
                      </c:pt>
                      <c:pt idx="5492">
                        <c:v>1.2</c:v>
                      </c:pt>
                      <c:pt idx="5493">
                        <c:v>1.1000000000000001</c:v>
                      </c:pt>
                      <c:pt idx="5494">
                        <c:v>1.3</c:v>
                      </c:pt>
                      <c:pt idx="5495">
                        <c:v>1.2</c:v>
                      </c:pt>
                      <c:pt idx="5496">
                        <c:v>1.2</c:v>
                      </c:pt>
                      <c:pt idx="5497">
                        <c:v>1.3</c:v>
                      </c:pt>
                      <c:pt idx="5498">
                        <c:v>1.2</c:v>
                      </c:pt>
                      <c:pt idx="5499">
                        <c:v>1.2</c:v>
                      </c:pt>
                      <c:pt idx="5500">
                        <c:v>1</c:v>
                      </c:pt>
                      <c:pt idx="5501">
                        <c:v>1.3</c:v>
                      </c:pt>
                      <c:pt idx="5502">
                        <c:v>1.3</c:v>
                      </c:pt>
                      <c:pt idx="5503">
                        <c:v>1.3</c:v>
                      </c:pt>
                      <c:pt idx="5504">
                        <c:v>1.1000000000000001</c:v>
                      </c:pt>
                      <c:pt idx="5505">
                        <c:v>1.2</c:v>
                      </c:pt>
                      <c:pt idx="5506">
                        <c:v>1.1000000000000001</c:v>
                      </c:pt>
                      <c:pt idx="5507">
                        <c:v>1.3</c:v>
                      </c:pt>
                      <c:pt idx="5508">
                        <c:v>1.2</c:v>
                      </c:pt>
                      <c:pt idx="5509">
                        <c:v>1.3</c:v>
                      </c:pt>
                      <c:pt idx="5510">
                        <c:v>1.1000000000000001</c:v>
                      </c:pt>
                      <c:pt idx="5511">
                        <c:v>1.2</c:v>
                      </c:pt>
                      <c:pt idx="5512">
                        <c:v>1.2</c:v>
                      </c:pt>
                      <c:pt idx="5513">
                        <c:v>1.2</c:v>
                      </c:pt>
                      <c:pt idx="5514">
                        <c:v>1.1000000000000001</c:v>
                      </c:pt>
                      <c:pt idx="5515">
                        <c:v>1.2</c:v>
                      </c:pt>
                      <c:pt idx="5516">
                        <c:v>1.4</c:v>
                      </c:pt>
                      <c:pt idx="5517">
                        <c:v>1.3</c:v>
                      </c:pt>
                      <c:pt idx="5518">
                        <c:v>1.1000000000000001</c:v>
                      </c:pt>
                      <c:pt idx="5519">
                        <c:v>1.1000000000000001</c:v>
                      </c:pt>
                      <c:pt idx="5520">
                        <c:v>1.2</c:v>
                      </c:pt>
                      <c:pt idx="5521">
                        <c:v>1</c:v>
                      </c:pt>
                      <c:pt idx="5522">
                        <c:v>1.2</c:v>
                      </c:pt>
                      <c:pt idx="5523">
                        <c:v>1.3</c:v>
                      </c:pt>
                      <c:pt idx="5524">
                        <c:v>1.3</c:v>
                      </c:pt>
                      <c:pt idx="5525">
                        <c:v>1.1000000000000001</c:v>
                      </c:pt>
                      <c:pt idx="5526">
                        <c:v>1.2</c:v>
                      </c:pt>
                      <c:pt idx="5527">
                        <c:v>1.3</c:v>
                      </c:pt>
                      <c:pt idx="5528">
                        <c:v>1.2</c:v>
                      </c:pt>
                      <c:pt idx="5529">
                        <c:v>1.3</c:v>
                      </c:pt>
                      <c:pt idx="5530">
                        <c:v>1.1000000000000001</c:v>
                      </c:pt>
                      <c:pt idx="5531">
                        <c:v>1.1000000000000001</c:v>
                      </c:pt>
                      <c:pt idx="5532">
                        <c:v>1.4</c:v>
                      </c:pt>
                      <c:pt idx="5533">
                        <c:v>1.4</c:v>
                      </c:pt>
                      <c:pt idx="5534">
                        <c:v>1.2</c:v>
                      </c:pt>
                      <c:pt idx="5535">
                        <c:v>1</c:v>
                      </c:pt>
                      <c:pt idx="5536">
                        <c:v>1.1000000000000001</c:v>
                      </c:pt>
                      <c:pt idx="5537">
                        <c:v>1.1000000000000001</c:v>
                      </c:pt>
                      <c:pt idx="5538">
                        <c:v>1.2</c:v>
                      </c:pt>
                      <c:pt idx="5539">
                        <c:v>1.3</c:v>
                      </c:pt>
                      <c:pt idx="5540">
                        <c:v>1.2</c:v>
                      </c:pt>
                      <c:pt idx="5541">
                        <c:v>1.1000000000000001</c:v>
                      </c:pt>
                      <c:pt idx="5542">
                        <c:v>1.3</c:v>
                      </c:pt>
                      <c:pt idx="5543">
                        <c:v>1.2</c:v>
                      </c:pt>
                      <c:pt idx="5544">
                        <c:v>1.1000000000000001</c:v>
                      </c:pt>
                      <c:pt idx="5545">
                        <c:v>1.1000000000000001</c:v>
                      </c:pt>
                      <c:pt idx="5546">
                        <c:v>1.3</c:v>
                      </c:pt>
                      <c:pt idx="5547">
                        <c:v>1.2</c:v>
                      </c:pt>
                      <c:pt idx="5548">
                        <c:v>1.2</c:v>
                      </c:pt>
                      <c:pt idx="5549">
                        <c:v>1.2</c:v>
                      </c:pt>
                      <c:pt idx="5550">
                        <c:v>1.3</c:v>
                      </c:pt>
                      <c:pt idx="5551">
                        <c:v>1.2</c:v>
                      </c:pt>
                      <c:pt idx="5552">
                        <c:v>1.2</c:v>
                      </c:pt>
                      <c:pt idx="5553">
                        <c:v>1.2</c:v>
                      </c:pt>
                      <c:pt idx="5554">
                        <c:v>1.3</c:v>
                      </c:pt>
                      <c:pt idx="5555">
                        <c:v>1.3</c:v>
                      </c:pt>
                      <c:pt idx="5556">
                        <c:v>1.4</c:v>
                      </c:pt>
                      <c:pt idx="5557">
                        <c:v>1.1000000000000001</c:v>
                      </c:pt>
                      <c:pt idx="5558">
                        <c:v>1.2</c:v>
                      </c:pt>
                      <c:pt idx="5559">
                        <c:v>1.3</c:v>
                      </c:pt>
                      <c:pt idx="5560">
                        <c:v>1.2</c:v>
                      </c:pt>
                      <c:pt idx="5561">
                        <c:v>1.1000000000000001</c:v>
                      </c:pt>
                      <c:pt idx="5562">
                        <c:v>1.2</c:v>
                      </c:pt>
                      <c:pt idx="5563">
                        <c:v>1.4</c:v>
                      </c:pt>
                      <c:pt idx="5564">
                        <c:v>1.2</c:v>
                      </c:pt>
                      <c:pt idx="5565">
                        <c:v>1.2</c:v>
                      </c:pt>
                      <c:pt idx="5566">
                        <c:v>1.2</c:v>
                      </c:pt>
                      <c:pt idx="5567">
                        <c:v>1.3</c:v>
                      </c:pt>
                      <c:pt idx="5568">
                        <c:v>1.4</c:v>
                      </c:pt>
                      <c:pt idx="5569">
                        <c:v>1.3</c:v>
                      </c:pt>
                      <c:pt idx="5570">
                        <c:v>1.2</c:v>
                      </c:pt>
                      <c:pt idx="5571">
                        <c:v>1.2</c:v>
                      </c:pt>
                      <c:pt idx="5572">
                        <c:v>1.2</c:v>
                      </c:pt>
                      <c:pt idx="5573">
                        <c:v>1.3</c:v>
                      </c:pt>
                      <c:pt idx="5574">
                        <c:v>1.1000000000000001</c:v>
                      </c:pt>
                      <c:pt idx="5575">
                        <c:v>1.3</c:v>
                      </c:pt>
                      <c:pt idx="5576">
                        <c:v>1.4</c:v>
                      </c:pt>
                      <c:pt idx="5577">
                        <c:v>1.2</c:v>
                      </c:pt>
                      <c:pt idx="5578">
                        <c:v>1.2</c:v>
                      </c:pt>
                      <c:pt idx="5579">
                        <c:v>1.3</c:v>
                      </c:pt>
                      <c:pt idx="5580">
                        <c:v>1.1000000000000001</c:v>
                      </c:pt>
                      <c:pt idx="5581">
                        <c:v>1.2</c:v>
                      </c:pt>
                      <c:pt idx="5582">
                        <c:v>1.2</c:v>
                      </c:pt>
                      <c:pt idx="5583">
                        <c:v>1.1000000000000001</c:v>
                      </c:pt>
                      <c:pt idx="5584">
                        <c:v>1.2</c:v>
                      </c:pt>
                      <c:pt idx="5585">
                        <c:v>1.2</c:v>
                      </c:pt>
                      <c:pt idx="5586">
                        <c:v>1.3</c:v>
                      </c:pt>
                      <c:pt idx="5587">
                        <c:v>1.2</c:v>
                      </c:pt>
                      <c:pt idx="5588">
                        <c:v>1.2</c:v>
                      </c:pt>
                      <c:pt idx="5589">
                        <c:v>1.2</c:v>
                      </c:pt>
                      <c:pt idx="5590">
                        <c:v>1.3</c:v>
                      </c:pt>
                      <c:pt idx="5591">
                        <c:v>1.4</c:v>
                      </c:pt>
                      <c:pt idx="5592">
                        <c:v>1.1000000000000001</c:v>
                      </c:pt>
                      <c:pt idx="5593">
                        <c:v>1.2</c:v>
                      </c:pt>
                      <c:pt idx="5594">
                        <c:v>1.1000000000000001</c:v>
                      </c:pt>
                      <c:pt idx="5595">
                        <c:v>1.2</c:v>
                      </c:pt>
                      <c:pt idx="5596">
                        <c:v>1.3</c:v>
                      </c:pt>
                      <c:pt idx="5597">
                        <c:v>1.3</c:v>
                      </c:pt>
                      <c:pt idx="5598">
                        <c:v>1.1000000000000001</c:v>
                      </c:pt>
                      <c:pt idx="5599">
                        <c:v>1.3</c:v>
                      </c:pt>
                      <c:pt idx="5600">
                        <c:v>1.2</c:v>
                      </c:pt>
                      <c:pt idx="5601">
                        <c:v>1.2</c:v>
                      </c:pt>
                      <c:pt idx="5602">
                        <c:v>1.2</c:v>
                      </c:pt>
                      <c:pt idx="5603">
                        <c:v>1.2</c:v>
                      </c:pt>
                      <c:pt idx="5604">
                        <c:v>1.3</c:v>
                      </c:pt>
                      <c:pt idx="5605">
                        <c:v>1.2</c:v>
                      </c:pt>
                      <c:pt idx="5606">
                        <c:v>1.1000000000000001</c:v>
                      </c:pt>
                      <c:pt idx="5607">
                        <c:v>1.2</c:v>
                      </c:pt>
                      <c:pt idx="5608">
                        <c:v>1.2</c:v>
                      </c:pt>
                      <c:pt idx="5609">
                        <c:v>1.3</c:v>
                      </c:pt>
                      <c:pt idx="5610">
                        <c:v>1.3</c:v>
                      </c:pt>
                      <c:pt idx="5611">
                        <c:v>1.2</c:v>
                      </c:pt>
                      <c:pt idx="5612">
                        <c:v>1.2</c:v>
                      </c:pt>
                      <c:pt idx="5613">
                        <c:v>1.2</c:v>
                      </c:pt>
                      <c:pt idx="5614">
                        <c:v>1.2</c:v>
                      </c:pt>
                      <c:pt idx="5615">
                        <c:v>1.3</c:v>
                      </c:pt>
                      <c:pt idx="5616">
                        <c:v>1.3</c:v>
                      </c:pt>
                      <c:pt idx="5617">
                        <c:v>1.3</c:v>
                      </c:pt>
                      <c:pt idx="5618">
                        <c:v>1.2</c:v>
                      </c:pt>
                      <c:pt idx="5619">
                        <c:v>1.1000000000000001</c:v>
                      </c:pt>
                      <c:pt idx="5620">
                        <c:v>1.3</c:v>
                      </c:pt>
                      <c:pt idx="5621">
                        <c:v>1.2</c:v>
                      </c:pt>
                      <c:pt idx="5622">
                        <c:v>1.2</c:v>
                      </c:pt>
                      <c:pt idx="5623">
                        <c:v>1.2</c:v>
                      </c:pt>
                      <c:pt idx="5624">
                        <c:v>1.2</c:v>
                      </c:pt>
                      <c:pt idx="5625">
                        <c:v>1.2</c:v>
                      </c:pt>
                      <c:pt idx="5626">
                        <c:v>1.3</c:v>
                      </c:pt>
                      <c:pt idx="5627">
                        <c:v>1.2</c:v>
                      </c:pt>
                      <c:pt idx="5628">
                        <c:v>1.2</c:v>
                      </c:pt>
                      <c:pt idx="5629">
                        <c:v>1.2</c:v>
                      </c:pt>
                      <c:pt idx="5630">
                        <c:v>1.2</c:v>
                      </c:pt>
                      <c:pt idx="5631">
                        <c:v>1.2</c:v>
                      </c:pt>
                      <c:pt idx="5632">
                        <c:v>1.3</c:v>
                      </c:pt>
                      <c:pt idx="5633">
                        <c:v>1.4</c:v>
                      </c:pt>
                      <c:pt idx="5634">
                        <c:v>1.2</c:v>
                      </c:pt>
                      <c:pt idx="5635">
                        <c:v>1.4</c:v>
                      </c:pt>
                      <c:pt idx="5636">
                        <c:v>1.1000000000000001</c:v>
                      </c:pt>
                      <c:pt idx="5637">
                        <c:v>1.3</c:v>
                      </c:pt>
                      <c:pt idx="5638">
                        <c:v>1.2</c:v>
                      </c:pt>
                      <c:pt idx="5639">
                        <c:v>1.2</c:v>
                      </c:pt>
                      <c:pt idx="5640">
                        <c:v>1.3</c:v>
                      </c:pt>
                      <c:pt idx="5641">
                        <c:v>1.3</c:v>
                      </c:pt>
                      <c:pt idx="5642">
                        <c:v>1.2</c:v>
                      </c:pt>
                      <c:pt idx="5643">
                        <c:v>1.3</c:v>
                      </c:pt>
                      <c:pt idx="5644">
                        <c:v>1.2</c:v>
                      </c:pt>
                      <c:pt idx="5645">
                        <c:v>1.2</c:v>
                      </c:pt>
                      <c:pt idx="5646">
                        <c:v>1.3</c:v>
                      </c:pt>
                      <c:pt idx="5647">
                        <c:v>1.5</c:v>
                      </c:pt>
                      <c:pt idx="5648">
                        <c:v>1.2</c:v>
                      </c:pt>
                      <c:pt idx="5649">
                        <c:v>1.2</c:v>
                      </c:pt>
                      <c:pt idx="5650">
                        <c:v>1.2</c:v>
                      </c:pt>
                      <c:pt idx="5651">
                        <c:v>1.2</c:v>
                      </c:pt>
                      <c:pt idx="5652">
                        <c:v>1.4</c:v>
                      </c:pt>
                      <c:pt idx="5653">
                        <c:v>1.1000000000000001</c:v>
                      </c:pt>
                      <c:pt idx="5654">
                        <c:v>1.1000000000000001</c:v>
                      </c:pt>
                      <c:pt idx="5655">
                        <c:v>1.1000000000000001</c:v>
                      </c:pt>
                      <c:pt idx="5656">
                        <c:v>1.3</c:v>
                      </c:pt>
                      <c:pt idx="5657">
                        <c:v>1.2</c:v>
                      </c:pt>
                      <c:pt idx="5658">
                        <c:v>1.2</c:v>
                      </c:pt>
                      <c:pt idx="5659">
                        <c:v>1.2</c:v>
                      </c:pt>
                      <c:pt idx="5660">
                        <c:v>1.2</c:v>
                      </c:pt>
                      <c:pt idx="5661">
                        <c:v>1</c:v>
                      </c:pt>
                      <c:pt idx="5662">
                        <c:v>1.3</c:v>
                      </c:pt>
                      <c:pt idx="5663">
                        <c:v>1.4</c:v>
                      </c:pt>
                      <c:pt idx="5664">
                        <c:v>1.1000000000000001</c:v>
                      </c:pt>
                      <c:pt idx="5665">
                        <c:v>1.1000000000000001</c:v>
                      </c:pt>
                      <c:pt idx="5666">
                        <c:v>1.2</c:v>
                      </c:pt>
                      <c:pt idx="5667">
                        <c:v>1.1000000000000001</c:v>
                      </c:pt>
                      <c:pt idx="5668">
                        <c:v>1.1000000000000001</c:v>
                      </c:pt>
                      <c:pt idx="5669">
                        <c:v>1.2</c:v>
                      </c:pt>
                      <c:pt idx="5670">
                        <c:v>1.3</c:v>
                      </c:pt>
                      <c:pt idx="5671">
                        <c:v>1.2</c:v>
                      </c:pt>
                      <c:pt idx="5672">
                        <c:v>1.3</c:v>
                      </c:pt>
                      <c:pt idx="5673">
                        <c:v>1.1000000000000001</c:v>
                      </c:pt>
                      <c:pt idx="5674">
                        <c:v>1.2</c:v>
                      </c:pt>
                      <c:pt idx="5675">
                        <c:v>1.2</c:v>
                      </c:pt>
                      <c:pt idx="5676">
                        <c:v>1.1000000000000001</c:v>
                      </c:pt>
                      <c:pt idx="5677">
                        <c:v>1.3</c:v>
                      </c:pt>
                      <c:pt idx="5678">
                        <c:v>1.3</c:v>
                      </c:pt>
                      <c:pt idx="5679">
                        <c:v>1.3</c:v>
                      </c:pt>
                      <c:pt idx="5680">
                        <c:v>1.1000000000000001</c:v>
                      </c:pt>
                      <c:pt idx="5681">
                        <c:v>1.3</c:v>
                      </c:pt>
                      <c:pt idx="5682">
                        <c:v>1.2</c:v>
                      </c:pt>
                      <c:pt idx="5683">
                        <c:v>1.2</c:v>
                      </c:pt>
                      <c:pt idx="5684">
                        <c:v>1.2</c:v>
                      </c:pt>
                      <c:pt idx="5685">
                        <c:v>1.2</c:v>
                      </c:pt>
                      <c:pt idx="5686">
                        <c:v>1.3</c:v>
                      </c:pt>
                      <c:pt idx="5687">
                        <c:v>1.2</c:v>
                      </c:pt>
                      <c:pt idx="5688">
                        <c:v>1</c:v>
                      </c:pt>
                      <c:pt idx="5689">
                        <c:v>1.2</c:v>
                      </c:pt>
                      <c:pt idx="5690">
                        <c:v>1.3</c:v>
                      </c:pt>
                      <c:pt idx="5691">
                        <c:v>1.1000000000000001</c:v>
                      </c:pt>
                      <c:pt idx="5692">
                        <c:v>1.1000000000000001</c:v>
                      </c:pt>
                      <c:pt idx="5693">
                        <c:v>1.1000000000000001</c:v>
                      </c:pt>
                      <c:pt idx="5694">
                        <c:v>1.3</c:v>
                      </c:pt>
                      <c:pt idx="5695">
                        <c:v>1.3</c:v>
                      </c:pt>
                      <c:pt idx="5696">
                        <c:v>1.3</c:v>
                      </c:pt>
                      <c:pt idx="5697">
                        <c:v>1.2</c:v>
                      </c:pt>
                      <c:pt idx="5698">
                        <c:v>1.3</c:v>
                      </c:pt>
                      <c:pt idx="5699">
                        <c:v>1.1000000000000001</c:v>
                      </c:pt>
                      <c:pt idx="5700">
                        <c:v>1.3</c:v>
                      </c:pt>
                      <c:pt idx="5701">
                        <c:v>1.1000000000000001</c:v>
                      </c:pt>
                      <c:pt idx="5702">
                        <c:v>1.1000000000000001</c:v>
                      </c:pt>
                      <c:pt idx="5703">
                        <c:v>1.2</c:v>
                      </c:pt>
                      <c:pt idx="5704">
                        <c:v>1.2</c:v>
                      </c:pt>
                      <c:pt idx="5705">
                        <c:v>1.2</c:v>
                      </c:pt>
                      <c:pt idx="5706">
                        <c:v>1.2</c:v>
                      </c:pt>
                      <c:pt idx="5707">
                        <c:v>1.3</c:v>
                      </c:pt>
                      <c:pt idx="5708">
                        <c:v>1.2</c:v>
                      </c:pt>
                      <c:pt idx="5709">
                        <c:v>1.1000000000000001</c:v>
                      </c:pt>
                      <c:pt idx="5710">
                        <c:v>1.2</c:v>
                      </c:pt>
                      <c:pt idx="5711">
                        <c:v>1.1000000000000001</c:v>
                      </c:pt>
                      <c:pt idx="5712">
                        <c:v>1.3</c:v>
                      </c:pt>
                      <c:pt idx="5713">
                        <c:v>1.2</c:v>
                      </c:pt>
                      <c:pt idx="5714">
                        <c:v>1.3</c:v>
                      </c:pt>
                      <c:pt idx="5715">
                        <c:v>1.1000000000000001</c:v>
                      </c:pt>
                      <c:pt idx="5716">
                        <c:v>1.2</c:v>
                      </c:pt>
                      <c:pt idx="5717">
                        <c:v>1.2</c:v>
                      </c:pt>
                      <c:pt idx="5718">
                        <c:v>1.3</c:v>
                      </c:pt>
                      <c:pt idx="5719">
                        <c:v>1.2</c:v>
                      </c:pt>
                      <c:pt idx="5720">
                        <c:v>1.1000000000000001</c:v>
                      </c:pt>
                      <c:pt idx="5721">
                        <c:v>1.2</c:v>
                      </c:pt>
                      <c:pt idx="5722">
                        <c:v>1.2</c:v>
                      </c:pt>
                      <c:pt idx="5723">
                        <c:v>1.1000000000000001</c:v>
                      </c:pt>
                      <c:pt idx="5724">
                        <c:v>1.2</c:v>
                      </c:pt>
                      <c:pt idx="5725">
                        <c:v>1.3</c:v>
                      </c:pt>
                      <c:pt idx="5726">
                        <c:v>1.2</c:v>
                      </c:pt>
                      <c:pt idx="5727">
                        <c:v>1.1000000000000001</c:v>
                      </c:pt>
                      <c:pt idx="5728">
                        <c:v>1.2</c:v>
                      </c:pt>
                      <c:pt idx="5729">
                        <c:v>1.1000000000000001</c:v>
                      </c:pt>
                      <c:pt idx="5730">
                        <c:v>1.2</c:v>
                      </c:pt>
                      <c:pt idx="5731">
                        <c:v>1.3</c:v>
                      </c:pt>
                      <c:pt idx="5732">
                        <c:v>1.3</c:v>
                      </c:pt>
                      <c:pt idx="5733">
                        <c:v>1.1000000000000001</c:v>
                      </c:pt>
                      <c:pt idx="5734">
                        <c:v>1.1000000000000001</c:v>
                      </c:pt>
                      <c:pt idx="5735">
                        <c:v>1.2</c:v>
                      </c:pt>
                      <c:pt idx="5736">
                        <c:v>1.2</c:v>
                      </c:pt>
                      <c:pt idx="5737">
                        <c:v>1.4</c:v>
                      </c:pt>
                      <c:pt idx="5738">
                        <c:v>1.1000000000000001</c:v>
                      </c:pt>
                      <c:pt idx="5739">
                        <c:v>1.1000000000000001</c:v>
                      </c:pt>
                      <c:pt idx="5740">
                        <c:v>1.2</c:v>
                      </c:pt>
                      <c:pt idx="5741">
                        <c:v>1.3</c:v>
                      </c:pt>
                      <c:pt idx="5742">
                        <c:v>1.3</c:v>
                      </c:pt>
                      <c:pt idx="5743">
                        <c:v>1.2</c:v>
                      </c:pt>
                      <c:pt idx="5744">
                        <c:v>1.2</c:v>
                      </c:pt>
                      <c:pt idx="5745">
                        <c:v>1.3</c:v>
                      </c:pt>
                      <c:pt idx="5746">
                        <c:v>1.4</c:v>
                      </c:pt>
                      <c:pt idx="5747">
                        <c:v>0.9</c:v>
                      </c:pt>
                      <c:pt idx="5748">
                        <c:v>1.2</c:v>
                      </c:pt>
                      <c:pt idx="5749">
                        <c:v>1.2</c:v>
                      </c:pt>
                      <c:pt idx="5750">
                        <c:v>1.2</c:v>
                      </c:pt>
                      <c:pt idx="5751">
                        <c:v>1.3</c:v>
                      </c:pt>
                      <c:pt idx="5752">
                        <c:v>1</c:v>
                      </c:pt>
                      <c:pt idx="5753">
                        <c:v>1.3</c:v>
                      </c:pt>
                      <c:pt idx="5754">
                        <c:v>1.1000000000000001</c:v>
                      </c:pt>
                      <c:pt idx="5755">
                        <c:v>1.1000000000000001</c:v>
                      </c:pt>
                      <c:pt idx="5756">
                        <c:v>1.2</c:v>
                      </c:pt>
                      <c:pt idx="5757">
                        <c:v>1.3</c:v>
                      </c:pt>
                      <c:pt idx="5758">
                        <c:v>1.2</c:v>
                      </c:pt>
                      <c:pt idx="5759">
                        <c:v>1.1000000000000001</c:v>
                      </c:pt>
                      <c:pt idx="5760">
                        <c:v>1.1000000000000001</c:v>
                      </c:pt>
                      <c:pt idx="5761">
                        <c:v>1.2</c:v>
                      </c:pt>
                      <c:pt idx="5762">
                        <c:v>1.2</c:v>
                      </c:pt>
                      <c:pt idx="5763">
                        <c:v>1.1000000000000001</c:v>
                      </c:pt>
                      <c:pt idx="5764">
                        <c:v>1.3</c:v>
                      </c:pt>
                      <c:pt idx="5765">
                        <c:v>1.2</c:v>
                      </c:pt>
                      <c:pt idx="5766">
                        <c:v>1.2</c:v>
                      </c:pt>
                      <c:pt idx="5767">
                        <c:v>1.1000000000000001</c:v>
                      </c:pt>
                      <c:pt idx="5768">
                        <c:v>1.1000000000000001</c:v>
                      </c:pt>
                      <c:pt idx="5769">
                        <c:v>1.2</c:v>
                      </c:pt>
                      <c:pt idx="5770">
                        <c:v>1.2</c:v>
                      </c:pt>
                      <c:pt idx="5771">
                        <c:v>1.2</c:v>
                      </c:pt>
                      <c:pt idx="5772">
                        <c:v>1.3</c:v>
                      </c:pt>
                      <c:pt idx="5773">
                        <c:v>1.3</c:v>
                      </c:pt>
                      <c:pt idx="5774">
                        <c:v>1.2</c:v>
                      </c:pt>
                      <c:pt idx="5775">
                        <c:v>1.2</c:v>
                      </c:pt>
                      <c:pt idx="5776">
                        <c:v>1.3</c:v>
                      </c:pt>
                      <c:pt idx="5777">
                        <c:v>1.3</c:v>
                      </c:pt>
                      <c:pt idx="5778">
                        <c:v>1.3</c:v>
                      </c:pt>
                      <c:pt idx="5779">
                        <c:v>1.3</c:v>
                      </c:pt>
                      <c:pt idx="5780">
                        <c:v>1.2</c:v>
                      </c:pt>
                      <c:pt idx="5781">
                        <c:v>1.1000000000000001</c:v>
                      </c:pt>
                      <c:pt idx="5782">
                        <c:v>1.3</c:v>
                      </c:pt>
                      <c:pt idx="5783">
                        <c:v>1.2</c:v>
                      </c:pt>
                      <c:pt idx="5784">
                        <c:v>1.1000000000000001</c:v>
                      </c:pt>
                      <c:pt idx="5785">
                        <c:v>1.2</c:v>
                      </c:pt>
                      <c:pt idx="5786">
                        <c:v>1.1000000000000001</c:v>
                      </c:pt>
                      <c:pt idx="5787">
                        <c:v>1.3</c:v>
                      </c:pt>
                      <c:pt idx="5788">
                        <c:v>1.2</c:v>
                      </c:pt>
                      <c:pt idx="5789">
                        <c:v>1.3</c:v>
                      </c:pt>
                      <c:pt idx="5790">
                        <c:v>1.1000000000000001</c:v>
                      </c:pt>
                      <c:pt idx="5791">
                        <c:v>1.2</c:v>
                      </c:pt>
                      <c:pt idx="5792">
                        <c:v>1.4</c:v>
                      </c:pt>
                      <c:pt idx="5793">
                        <c:v>1.2</c:v>
                      </c:pt>
                      <c:pt idx="5794">
                        <c:v>1.2</c:v>
                      </c:pt>
                      <c:pt idx="5795">
                        <c:v>1.3</c:v>
                      </c:pt>
                      <c:pt idx="5796">
                        <c:v>1.2</c:v>
                      </c:pt>
                      <c:pt idx="5797">
                        <c:v>1.3</c:v>
                      </c:pt>
                      <c:pt idx="5798">
                        <c:v>1.3</c:v>
                      </c:pt>
                      <c:pt idx="5799">
                        <c:v>1.1000000000000001</c:v>
                      </c:pt>
                      <c:pt idx="5800">
                        <c:v>1.2</c:v>
                      </c:pt>
                      <c:pt idx="5801">
                        <c:v>1.2</c:v>
                      </c:pt>
                      <c:pt idx="5802">
                        <c:v>1.3</c:v>
                      </c:pt>
                      <c:pt idx="5803">
                        <c:v>1.2</c:v>
                      </c:pt>
                      <c:pt idx="5804">
                        <c:v>1.4</c:v>
                      </c:pt>
                      <c:pt idx="5805">
                        <c:v>1.2</c:v>
                      </c:pt>
                      <c:pt idx="5806">
                        <c:v>1.3</c:v>
                      </c:pt>
                      <c:pt idx="5807">
                        <c:v>1.4</c:v>
                      </c:pt>
                      <c:pt idx="5808">
                        <c:v>1.2</c:v>
                      </c:pt>
                      <c:pt idx="5809">
                        <c:v>1.3</c:v>
                      </c:pt>
                      <c:pt idx="5810">
                        <c:v>1.2</c:v>
                      </c:pt>
                      <c:pt idx="5811">
                        <c:v>1.2</c:v>
                      </c:pt>
                      <c:pt idx="5812">
                        <c:v>1.2</c:v>
                      </c:pt>
                      <c:pt idx="5813">
                        <c:v>1.3</c:v>
                      </c:pt>
                      <c:pt idx="5814">
                        <c:v>1.3</c:v>
                      </c:pt>
                      <c:pt idx="5815">
                        <c:v>1.2</c:v>
                      </c:pt>
                      <c:pt idx="5816">
                        <c:v>1.2</c:v>
                      </c:pt>
                      <c:pt idx="5817">
                        <c:v>1.1000000000000001</c:v>
                      </c:pt>
                      <c:pt idx="5818">
                        <c:v>1.2</c:v>
                      </c:pt>
                      <c:pt idx="5819">
                        <c:v>1.3</c:v>
                      </c:pt>
                      <c:pt idx="5820">
                        <c:v>1.4</c:v>
                      </c:pt>
                      <c:pt idx="5821">
                        <c:v>1.2</c:v>
                      </c:pt>
                      <c:pt idx="5822">
                        <c:v>1.2</c:v>
                      </c:pt>
                      <c:pt idx="5823">
                        <c:v>1.3</c:v>
                      </c:pt>
                      <c:pt idx="5824">
                        <c:v>1.3</c:v>
                      </c:pt>
                      <c:pt idx="5825">
                        <c:v>1.2</c:v>
                      </c:pt>
                      <c:pt idx="5826">
                        <c:v>1.2</c:v>
                      </c:pt>
                      <c:pt idx="5827">
                        <c:v>1.3</c:v>
                      </c:pt>
                      <c:pt idx="5828">
                        <c:v>1.3</c:v>
                      </c:pt>
                      <c:pt idx="5829">
                        <c:v>1.1000000000000001</c:v>
                      </c:pt>
                      <c:pt idx="5830">
                        <c:v>1.2</c:v>
                      </c:pt>
                      <c:pt idx="5831">
                        <c:v>1.3</c:v>
                      </c:pt>
                      <c:pt idx="5832">
                        <c:v>1.2</c:v>
                      </c:pt>
                      <c:pt idx="5833">
                        <c:v>1.3</c:v>
                      </c:pt>
                      <c:pt idx="5834">
                        <c:v>1.2</c:v>
                      </c:pt>
                      <c:pt idx="5835">
                        <c:v>1.4</c:v>
                      </c:pt>
                      <c:pt idx="5836">
                        <c:v>1.3</c:v>
                      </c:pt>
                      <c:pt idx="5837">
                        <c:v>1.3</c:v>
                      </c:pt>
                      <c:pt idx="5838">
                        <c:v>1.3</c:v>
                      </c:pt>
                      <c:pt idx="5839">
                        <c:v>1.2</c:v>
                      </c:pt>
                      <c:pt idx="5840">
                        <c:v>1.3</c:v>
                      </c:pt>
                      <c:pt idx="5841">
                        <c:v>1.3</c:v>
                      </c:pt>
                      <c:pt idx="5842">
                        <c:v>1.1000000000000001</c:v>
                      </c:pt>
                      <c:pt idx="5843">
                        <c:v>1.2</c:v>
                      </c:pt>
                      <c:pt idx="5844">
                        <c:v>1.3</c:v>
                      </c:pt>
                      <c:pt idx="5845">
                        <c:v>1.2</c:v>
                      </c:pt>
                      <c:pt idx="5846">
                        <c:v>1.2</c:v>
                      </c:pt>
                      <c:pt idx="5847">
                        <c:v>1.4</c:v>
                      </c:pt>
                      <c:pt idx="5848">
                        <c:v>1.3</c:v>
                      </c:pt>
                      <c:pt idx="5849">
                        <c:v>1.2</c:v>
                      </c:pt>
                      <c:pt idx="5850">
                        <c:v>1.3</c:v>
                      </c:pt>
                      <c:pt idx="5851">
                        <c:v>1.4</c:v>
                      </c:pt>
                      <c:pt idx="5852">
                        <c:v>1.2</c:v>
                      </c:pt>
                      <c:pt idx="5853">
                        <c:v>1.2</c:v>
                      </c:pt>
                      <c:pt idx="5854">
                        <c:v>1.3</c:v>
                      </c:pt>
                      <c:pt idx="5855">
                        <c:v>1.3</c:v>
                      </c:pt>
                      <c:pt idx="5856">
                        <c:v>1.1000000000000001</c:v>
                      </c:pt>
                      <c:pt idx="5857">
                        <c:v>1.2</c:v>
                      </c:pt>
                      <c:pt idx="5858">
                        <c:v>1.1000000000000001</c:v>
                      </c:pt>
                      <c:pt idx="5859">
                        <c:v>1.2</c:v>
                      </c:pt>
                      <c:pt idx="5860">
                        <c:v>1.4</c:v>
                      </c:pt>
                      <c:pt idx="5861">
                        <c:v>1.3</c:v>
                      </c:pt>
                      <c:pt idx="5862">
                        <c:v>1.3</c:v>
                      </c:pt>
                      <c:pt idx="5863">
                        <c:v>1.2</c:v>
                      </c:pt>
                      <c:pt idx="5864">
                        <c:v>1.3</c:v>
                      </c:pt>
                      <c:pt idx="5865">
                        <c:v>1.2</c:v>
                      </c:pt>
                      <c:pt idx="5866">
                        <c:v>1.2</c:v>
                      </c:pt>
                      <c:pt idx="5867">
                        <c:v>1.3</c:v>
                      </c:pt>
                      <c:pt idx="5868">
                        <c:v>1.3</c:v>
                      </c:pt>
                      <c:pt idx="5869">
                        <c:v>1.2</c:v>
                      </c:pt>
                      <c:pt idx="5870">
                        <c:v>1.4</c:v>
                      </c:pt>
                      <c:pt idx="5871">
                        <c:v>1.3</c:v>
                      </c:pt>
                      <c:pt idx="5872">
                        <c:v>1.1000000000000001</c:v>
                      </c:pt>
                      <c:pt idx="5873">
                        <c:v>1.2</c:v>
                      </c:pt>
                      <c:pt idx="5874">
                        <c:v>1.2</c:v>
                      </c:pt>
                      <c:pt idx="5875">
                        <c:v>1.3</c:v>
                      </c:pt>
                      <c:pt idx="5876">
                        <c:v>1.2</c:v>
                      </c:pt>
                      <c:pt idx="5877">
                        <c:v>1.2</c:v>
                      </c:pt>
                      <c:pt idx="5878">
                        <c:v>1.4</c:v>
                      </c:pt>
                      <c:pt idx="5879">
                        <c:v>1.2</c:v>
                      </c:pt>
                      <c:pt idx="5880">
                        <c:v>1.3</c:v>
                      </c:pt>
                      <c:pt idx="5881">
                        <c:v>1.3</c:v>
                      </c:pt>
                      <c:pt idx="5882">
                        <c:v>1.2</c:v>
                      </c:pt>
                      <c:pt idx="5883">
                        <c:v>1.3</c:v>
                      </c:pt>
                      <c:pt idx="5884">
                        <c:v>1.3</c:v>
                      </c:pt>
                      <c:pt idx="5885">
                        <c:v>1.3</c:v>
                      </c:pt>
                      <c:pt idx="5886">
                        <c:v>1.4</c:v>
                      </c:pt>
                      <c:pt idx="5887">
                        <c:v>1.2</c:v>
                      </c:pt>
                      <c:pt idx="5888">
                        <c:v>1.2</c:v>
                      </c:pt>
                      <c:pt idx="5889">
                        <c:v>1.3</c:v>
                      </c:pt>
                      <c:pt idx="5890">
                        <c:v>1.4</c:v>
                      </c:pt>
                      <c:pt idx="5891">
                        <c:v>1</c:v>
                      </c:pt>
                      <c:pt idx="5892">
                        <c:v>1.1000000000000001</c:v>
                      </c:pt>
                      <c:pt idx="5893">
                        <c:v>1.2</c:v>
                      </c:pt>
                      <c:pt idx="5894">
                        <c:v>1.2</c:v>
                      </c:pt>
                      <c:pt idx="5895">
                        <c:v>1.1000000000000001</c:v>
                      </c:pt>
                      <c:pt idx="5896">
                        <c:v>1.3</c:v>
                      </c:pt>
                      <c:pt idx="5897">
                        <c:v>1.3</c:v>
                      </c:pt>
                      <c:pt idx="5898">
                        <c:v>1.4</c:v>
                      </c:pt>
                      <c:pt idx="5899">
                        <c:v>1.1000000000000001</c:v>
                      </c:pt>
                      <c:pt idx="5900">
                        <c:v>1.3</c:v>
                      </c:pt>
                      <c:pt idx="5901">
                        <c:v>1.2</c:v>
                      </c:pt>
                      <c:pt idx="5902">
                        <c:v>1.3</c:v>
                      </c:pt>
                      <c:pt idx="5903">
                        <c:v>1.2</c:v>
                      </c:pt>
                      <c:pt idx="5904">
                        <c:v>1.2</c:v>
                      </c:pt>
                      <c:pt idx="5905">
                        <c:v>1.1000000000000001</c:v>
                      </c:pt>
                      <c:pt idx="5906">
                        <c:v>1.2</c:v>
                      </c:pt>
                      <c:pt idx="5907">
                        <c:v>1.2</c:v>
                      </c:pt>
                      <c:pt idx="5908">
                        <c:v>1.3</c:v>
                      </c:pt>
                      <c:pt idx="5909">
                        <c:v>1.4</c:v>
                      </c:pt>
                      <c:pt idx="5910">
                        <c:v>1</c:v>
                      </c:pt>
                      <c:pt idx="5911">
                        <c:v>1.2</c:v>
                      </c:pt>
                      <c:pt idx="5912">
                        <c:v>1.2</c:v>
                      </c:pt>
                      <c:pt idx="5913">
                        <c:v>1.3</c:v>
                      </c:pt>
                      <c:pt idx="5914">
                        <c:v>1.4</c:v>
                      </c:pt>
                      <c:pt idx="5915">
                        <c:v>1.3</c:v>
                      </c:pt>
                      <c:pt idx="5916">
                        <c:v>1.2</c:v>
                      </c:pt>
                      <c:pt idx="5917">
                        <c:v>1.2</c:v>
                      </c:pt>
                      <c:pt idx="5918">
                        <c:v>1.3</c:v>
                      </c:pt>
                      <c:pt idx="5919">
                        <c:v>1.2</c:v>
                      </c:pt>
                      <c:pt idx="5920">
                        <c:v>1.2</c:v>
                      </c:pt>
                      <c:pt idx="5921">
                        <c:v>1.3</c:v>
                      </c:pt>
                      <c:pt idx="5922">
                        <c:v>1.2</c:v>
                      </c:pt>
                      <c:pt idx="5923">
                        <c:v>1.3</c:v>
                      </c:pt>
                      <c:pt idx="5924">
                        <c:v>1.3</c:v>
                      </c:pt>
                      <c:pt idx="5925">
                        <c:v>1.2</c:v>
                      </c:pt>
                      <c:pt idx="5926">
                        <c:v>1.3</c:v>
                      </c:pt>
                      <c:pt idx="5927">
                        <c:v>1.3</c:v>
                      </c:pt>
                      <c:pt idx="5928">
                        <c:v>1.3</c:v>
                      </c:pt>
                      <c:pt idx="5929">
                        <c:v>1.4</c:v>
                      </c:pt>
                      <c:pt idx="5930">
                        <c:v>1.2</c:v>
                      </c:pt>
                      <c:pt idx="5931">
                        <c:v>1.4</c:v>
                      </c:pt>
                      <c:pt idx="5932">
                        <c:v>1.1000000000000001</c:v>
                      </c:pt>
                      <c:pt idx="5933">
                        <c:v>1.2</c:v>
                      </c:pt>
                      <c:pt idx="5934">
                        <c:v>1.3</c:v>
                      </c:pt>
                      <c:pt idx="5935">
                        <c:v>1.2</c:v>
                      </c:pt>
                      <c:pt idx="5936">
                        <c:v>1.1000000000000001</c:v>
                      </c:pt>
                      <c:pt idx="5937">
                        <c:v>1.3</c:v>
                      </c:pt>
                      <c:pt idx="5938">
                        <c:v>1.1000000000000001</c:v>
                      </c:pt>
                      <c:pt idx="5939">
                        <c:v>1.3</c:v>
                      </c:pt>
                      <c:pt idx="5940">
                        <c:v>1.3</c:v>
                      </c:pt>
                      <c:pt idx="5941">
                        <c:v>1.3</c:v>
                      </c:pt>
                      <c:pt idx="5942">
                        <c:v>1.3</c:v>
                      </c:pt>
                      <c:pt idx="5943">
                        <c:v>1.2</c:v>
                      </c:pt>
                      <c:pt idx="5944">
                        <c:v>1.5</c:v>
                      </c:pt>
                      <c:pt idx="5945">
                        <c:v>1.2</c:v>
                      </c:pt>
                      <c:pt idx="5946">
                        <c:v>1.2</c:v>
                      </c:pt>
                      <c:pt idx="5947">
                        <c:v>1.2</c:v>
                      </c:pt>
                      <c:pt idx="5948">
                        <c:v>1.2</c:v>
                      </c:pt>
                      <c:pt idx="5949">
                        <c:v>1.3</c:v>
                      </c:pt>
                      <c:pt idx="5950">
                        <c:v>1.3</c:v>
                      </c:pt>
                      <c:pt idx="5951">
                        <c:v>1.2</c:v>
                      </c:pt>
                      <c:pt idx="5952">
                        <c:v>1.4</c:v>
                      </c:pt>
                      <c:pt idx="5953">
                        <c:v>1.2</c:v>
                      </c:pt>
                      <c:pt idx="5954">
                        <c:v>1.3</c:v>
                      </c:pt>
                      <c:pt idx="5955">
                        <c:v>1.3</c:v>
                      </c:pt>
                      <c:pt idx="5956">
                        <c:v>1.2</c:v>
                      </c:pt>
                      <c:pt idx="5957">
                        <c:v>1.4</c:v>
                      </c:pt>
                      <c:pt idx="5958">
                        <c:v>1.2</c:v>
                      </c:pt>
                      <c:pt idx="5959">
                        <c:v>1.5</c:v>
                      </c:pt>
                      <c:pt idx="5960">
                        <c:v>1.2</c:v>
                      </c:pt>
                      <c:pt idx="5961">
                        <c:v>1.2</c:v>
                      </c:pt>
                      <c:pt idx="5962">
                        <c:v>1.4</c:v>
                      </c:pt>
                      <c:pt idx="5963">
                        <c:v>1.2</c:v>
                      </c:pt>
                      <c:pt idx="5964">
                        <c:v>1.3</c:v>
                      </c:pt>
                      <c:pt idx="5965">
                        <c:v>1.2</c:v>
                      </c:pt>
                      <c:pt idx="5966">
                        <c:v>1.4</c:v>
                      </c:pt>
                      <c:pt idx="5967">
                        <c:v>1.2</c:v>
                      </c:pt>
                      <c:pt idx="5968">
                        <c:v>1.1000000000000001</c:v>
                      </c:pt>
                      <c:pt idx="5969">
                        <c:v>1.2</c:v>
                      </c:pt>
                      <c:pt idx="5970">
                        <c:v>1.3</c:v>
                      </c:pt>
                      <c:pt idx="5971">
                        <c:v>1.2</c:v>
                      </c:pt>
                      <c:pt idx="5972">
                        <c:v>1.1000000000000001</c:v>
                      </c:pt>
                      <c:pt idx="5973">
                        <c:v>1.3</c:v>
                      </c:pt>
                      <c:pt idx="5974">
                        <c:v>1.3</c:v>
                      </c:pt>
                      <c:pt idx="5975">
                        <c:v>1.2</c:v>
                      </c:pt>
                      <c:pt idx="5976">
                        <c:v>1.2</c:v>
                      </c:pt>
                      <c:pt idx="5977">
                        <c:v>1.3</c:v>
                      </c:pt>
                      <c:pt idx="5978">
                        <c:v>1.3</c:v>
                      </c:pt>
                      <c:pt idx="5979">
                        <c:v>1.1000000000000001</c:v>
                      </c:pt>
                      <c:pt idx="5980">
                        <c:v>1.3</c:v>
                      </c:pt>
                      <c:pt idx="5981">
                        <c:v>1.3</c:v>
                      </c:pt>
                      <c:pt idx="5982">
                        <c:v>1.3</c:v>
                      </c:pt>
                      <c:pt idx="5983">
                        <c:v>1.1000000000000001</c:v>
                      </c:pt>
                      <c:pt idx="5984">
                        <c:v>1.1000000000000001</c:v>
                      </c:pt>
                      <c:pt idx="5985">
                        <c:v>1.1000000000000001</c:v>
                      </c:pt>
                      <c:pt idx="5986">
                        <c:v>1.2</c:v>
                      </c:pt>
                      <c:pt idx="5987">
                        <c:v>1.2</c:v>
                      </c:pt>
                      <c:pt idx="5988">
                        <c:v>1.3</c:v>
                      </c:pt>
                      <c:pt idx="5989">
                        <c:v>1</c:v>
                      </c:pt>
                      <c:pt idx="5990">
                        <c:v>1.3</c:v>
                      </c:pt>
                      <c:pt idx="5991">
                        <c:v>1.2</c:v>
                      </c:pt>
                      <c:pt idx="5992">
                        <c:v>1.1000000000000001</c:v>
                      </c:pt>
                      <c:pt idx="5993">
                        <c:v>1.2</c:v>
                      </c:pt>
                      <c:pt idx="5994">
                        <c:v>1.4</c:v>
                      </c:pt>
                      <c:pt idx="5995">
                        <c:v>1.4</c:v>
                      </c:pt>
                      <c:pt idx="5996">
                        <c:v>1.3</c:v>
                      </c:pt>
                      <c:pt idx="5997">
                        <c:v>1.2</c:v>
                      </c:pt>
                      <c:pt idx="5998">
                        <c:v>1.3</c:v>
                      </c:pt>
                      <c:pt idx="5999">
                        <c:v>1.2</c:v>
                      </c:pt>
                      <c:pt idx="6000">
                        <c:v>1.4</c:v>
                      </c:pt>
                      <c:pt idx="6001">
                        <c:v>1.2</c:v>
                      </c:pt>
                      <c:pt idx="6002">
                        <c:v>1.1000000000000001</c:v>
                      </c:pt>
                      <c:pt idx="6003">
                        <c:v>1.2</c:v>
                      </c:pt>
                      <c:pt idx="6004">
                        <c:v>1.2</c:v>
                      </c:pt>
                      <c:pt idx="6005">
                        <c:v>1.2</c:v>
                      </c:pt>
                      <c:pt idx="6006">
                        <c:v>1.3</c:v>
                      </c:pt>
                      <c:pt idx="6007">
                        <c:v>1.2</c:v>
                      </c:pt>
                      <c:pt idx="6008">
                        <c:v>1.1000000000000001</c:v>
                      </c:pt>
                      <c:pt idx="6009">
                        <c:v>1.2</c:v>
                      </c:pt>
                      <c:pt idx="6010">
                        <c:v>1.3</c:v>
                      </c:pt>
                      <c:pt idx="6011">
                        <c:v>1.2</c:v>
                      </c:pt>
                      <c:pt idx="6012">
                        <c:v>1.1000000000000001</c:v>
                      </c:pt>
                      <c:pt idx="6013">
                        <c:v>1.2</c:v>
                      </c:pt>
                      <c:pt idx="6014">
                        <c:v>1.3</c:v>
                      </c:pt>
                      <c:pt idx="6015">
                        <c:v>1.1000000000000001</c:v>
                      </c:pt>
                      <c:pt idx="6016">
                        <c:v>1.1000000000000001</c:v>
                      </c:pt>
                      <c:pt idx="6017">
                        <c:v>1.1000000000000001</c:v>
                      </c:pt>
                      <c:pt idx="6018">
                        <c:v>1.3</c:v>
                      </c:pt>
                      <c:pt idx="6019">
                        <c:v>1.3</c:v>
                      </c:pt>
                      <c:pt idx="6020">
                        <c:v>1.3</c:v>
                      </c:pt>
                      <c:pt idx="6021">
                        <c:v>1.1000000000000001</c:v>
                      </c:pt>
                      <c:pt idx="6022">
                        <c:v>1.3</c:v>
                      </c:pt>
                      <c:pt idx="6023">
                        <c:v>1.1000000000000001</c:v>
                      </c:pt>
                      <c:pt idx="6024">
                        <c:v>1.3</c:v>
                      </c:pt>
                      <c:pt idx="6025">
                        <c:v>1.2</c:v>
                      </c:pt>
                      <c:pt idx="6026">
                        <c:v>1.3</c:v>
                      </c:pt>
                      <c:pt idx="6027">
                        <c:v>1.3</c:v>
                      </c:pt>
                      <c:pt idx="6028">
                        <c:v>1.3</c:v>
                      </c:pt>
                      <c:pt idx="6029">
                        <c:v>1.3</c:v>
                      </c:pt>
                      <c:pt idx="6030">
                        <c:v>1.2</c:v>
                      </c:pt>
                      <c:pt idx="6031">
                        <c:v>1.3</c:v>
                      </c:pt>
                      <c:pt idx="6032">
                        <c:v>1.2</c:v>
                      </c:pt>
                      <c:pt idx="6033">
                        <c:v>1.1000000000000001</c:v>
                      </c:pt>
                      <c:pt idx="6034">
                        <c:v>1.1000000000000001</c:v>
                      </c:pt>
                      <c:pt idx="6035">
                        <c:v>1.5</c:v>
                      </c:pt>
                      <c:pt idx="6036">
                        <c:v>1.1000000000000001</c:v>
                      </c:pt>
                      <c:pt idx="6037">
                        <c:v>1.1000000000000001</c:v>
                      </c:pt>
                      <c:pt idx="6038">
                        <c:v>1.2</c:v>
                      </c:pt>
                      <c:pt idx="6039">
                        <c:v>1.2</c:v>
                      </c:pt>
                      <c:pt idx="6040">
                        <c:v>1.1000000000000001</c:v>
                      </c:pt>
                      <c:pt idx="6041">
                        <c:v>1.2</c:v>
                      </c:pt>
                      <c:pt idx="6042">
                        <c:v>1.3</c:v>
                      </c:pt>
                      <c:pt idx="6043">
                        <c:v>1.3</c:v>
                      </c:pt>
                      <c:pt idx="6044">
                        <c:v>1.2</c:v>
                      </c:pt>
                      <c:pt idx="6045">
                        <c:v>1.2</c:v>
                      </c:pt>
                      <c:pt idx="6046">
                        <c:v>1.2</c:v>
                      </c:pt>
                      <c:pt idx="6047">
                        <c:v>1.2</c:v>
                      </c:pt>
                      <c:pt idx="6048">
                        <c:v>1.2</c:v>
                      </c:pt>
                      <c:pt idx="6049">
                        <c:v>1.1000000000000001</c:v>
                      </c:pt>
                      <c:pt idx="6050">
                        <c:v>1.4</c:v>
                      </c:pt>
                      <c:pt idx="6051">
                        <c:v>1.3</c:v>
                      </c:pt>
                      <c:pt idx="6052">
                        <c:v>1.3</c:v>
                      </c:pt>
                      <c:pt idx="6053">
                        <c:v>1.1000000000000001</c:v>
                      </c:pt>
                      <c:pt idx="6054">
                        <c:v>1.2</c:v>
                      </c:pt>
                      <c:pt idx="6055">
                        <c:v>1.3</c:v>
                      </c:pt>
                      <c:pt idx="6056">
                        <c:v>1.1000000000000001</c:v>
                      </c:pt>
                      <c:pt idx="6057">
                        <c:v>1.3</c:v>
                      </c:pt>
                      <c:pt idx="6058">
                        <c:v>1.3</c:v>
                      </c:pt>
                      <c:pt idx="6059">
                        <c:v>1.2</c:v>
                      </c:pt>
                      <c:pt idx="6060">
                        <c:v>1.2</c:v>
                      </c:pt>
                      <c:pt idx="6061">
                        <c:v>1.2</c:v>
                      </c:pt>
                      <c:pt idx="6062">
                        <c:v>1.3</c:v>
                      </c:pt>
                      <c:pt idx="6063">
                        <c:v>1.5</c:v>
                      </c:pt>
                      <c:pt idx="6064">
                        <c:v>1.1000000000000001</c:v>
                      </c:pt>
                      <c:pt idx="6065">
                        <c:v>1.2</c:v>
                      </c:pt>
                      <c:pt idx="6066">
                        <c:v>1.2</c:v>
                      </c:pt>
                      <c:pt idx="6067">
                        <c:v>1.3</c:v>
                      </c:pt>
                      <c:pt idx="6068">
                        <c:v>1.2</c:v>
                      </c:pt>
                      <c:pt idx="6069">
                        <c:v>1.2</c:v>
                      </c:pt>
                      <c:pt idx="6070">
                        <c:v>1.3</c:v>
                      </c:pt>
                      <c:pt idx="6071">
                        <c:v>1.2</c:v>
                      </c:pt>
                      <c:pt idx="6072">
                        <c:v>1.3</c:v>
                      </c:pt>
                      <c:pt idx="6073">
                        <c:v>1.2</c:v>
                      </c:pt>
                      <c:pt idx="6074">
                        <c:v>1.1000000000000001</c:v>
                      </c:pt>
                      <c:pt idx="6075">
                        <c:v>1.4</c:v>
                      </c:pt>
                      <c:pt idx="6076">
                        <c:v>1.3</c:v>
                      </c:pt>
                      <c:pt idx="6077">
                        <c:v>1.3</c:v>
                      </c:pt>
                      <c:pt idx="6078">
                        <c:v>1.1000000000000001</c:v>
                      </c:pt>
                      <c:pt idx="6079">
                        <c:v>1.3</c:v>
                      </c:pt>
                      <c:pt idx="6080">
                        <c:v>1.3</c:v>
                      </c:pt>
                      <c:pt idx="6081">
                        <c:v>1</c:v>
                      </c:pt>
                      <c:pt idx="6082">
                        <c:v>1.1000000000000001</c:v>
                      </c:pt>
                      <c:pt idx="6083">
                        <c:v>1.3</c:v>
                      </c:pt>
                      <c:pt idx="6084">
                        <c:v>1.1000000000000001</c:v>
                      </c:pt>
                      <c:pt idx="6085">
                        <c:v>1.4</c:v>
                      </c:pt>
                      <c:pt idx="6086">
                        <c:v>1.3</c:v>
                      </c:pt>
                      <c:pt idx="6087">
                        <c:v>1.2</c:v>
                      </c:pt>
                      <c:pt idx="6088">
                        <c:v>1.3</c:v>
                      </c:pt>
                      <c:pt idx="6089">
                        <c:v>1.3</c:v>
                      </c:pt>
                      <c:pt idx="6090">
                        <c:v>1.2</c:v>
                      </c:pt>
                      <c:pt idx="6091">
                        <c:v>1.2</c:v>
                      </c:pt>
                      <c:pt idx="6092">
                        <c:v>1.4</c:v>
                      </c:pt>
                      <c:pt idx="6093">
                        <c:v>1.3</c:v>
                      </c:pt>
                      <c:pt idx="6094">
                        <c:v>1.1000000000000001</c:v>
                      </c:pt>
                      <c:pt idx="6095">
                        <c:v>1.3</c:v>
                      </c:pt>
                      <c:pt idx="6096">
                        <c:v>1.3</c:v>
                      </c:pt>
                      <c:pt idx="6097">
                        <c:v>1.3</c:v>
                      </c:pt>
                      <c:pt idx="6098">
                        <c:v>1.1000000000000001</c:v>
                      </c:pt>
                      <c:pt idx="6099">
                        <c:v>1.3</c:v>
                      </c:pt>
                      <c:pt idx="6100">
                        <c:v>1.2</c:v>
                      </c:pt>
                      <c:pt idx="6101">
                        <c:v>1.3</c:v>
                      </c:pt>
                      <c:pt idx="6102">
                        <c:v>1.1000000000000001</c:v>
                      </c:pt>
                      <c:pt idx="6103">
                        <c:v>1.2</c:v>
                      </c:pt>
                      <c:pt idx="6104">
                        <c:v>1.3</c:v>
                      </c:pt>
                      <c:pt idx="6105">
                        <c:v>1.2</c:v>
                      </c:pt>
                      <c:pt idx="6106">
                        <c:v>1.2</c:v>
                      </c:pt>
                      <c:pt idx="6107">
                        <c:v>1.3</c:v>
                      </c:pt>
                      <c:pt idx="6108">
                        <c:v>1.3</c:v>
                      </c:pt>
                      <c:pt idx="6109">
                        <c:v>1.2</c:v>
                      </c:pt>
                      <c:pt idx="6110">
                        <c:v>1.3</c:v>
                      </c:pt>
                      <c:pt idx="6111">
                        <c:v>1.1000000000000001</c:v>
                      </c:pt>
                      <c:pt idx="6112">
                        <c:v>1.1000000000000001</c:v>
                      </c:pt>
                      <c:pt idx="6113">
                        <c:v>1.3</c:v>
                      </c:pt>
                      <c:pt idx="6114">
                        <c:v>1.3</c:v>
                      </c:pt>
                      <c:pt idx="6115">
                        <c:v>1.3</c:v>
                      </c:pt>
                      <c:pt idx="6116">
                        <c:v>1.3</c:v>
                      </c:pt>
                      <c:pt idx="6117">
                        <c:v>1.3</c:v>
                      </c:pt>
                      <c:pt idx="6118">
                        <c:v>1.4</c:v>
                      </c:pt>
                      <c:pt idx="6119">
                        <c:v>1.1000000000000001</c:v>
                      </c:pt>
                      <c:pt idx="6120">
                        <c:v>1.2</c:v>
                      </c:pt>
                      <c:pt idx="6121">
                        <c:v>1.2</c:v>
                      </c:pt>
                      <c:pt idx="6122">
                        <c:v>1.2</c:v>
                      </c:pt>
                      <c:pt idx="6123">
                        <c:v>1.2</c:v>
                      </c:pt>
                      <c:pt idx="6124">
                        <c:v>1.2</c:v>
                      </c:pt>
                      <c:pt idx="6125">
                        <c:v>1.3</c:v>
                      </c:pt>
                      <c:pt idx="6126">
                        <c:v>1.1000000000000001</c:v>
                      </c:pt>
                      <c:pt idx="6127">
                        <c:v>1.3</c:v>
                      </c:pt>
                      <c:pt idx="6128">
                        <c:v>1.2</c:v>
                      </c:pt>
                      <c:pt idx="6129">
                        <c:v>1.2</c:v>
                      </c:pt>
                      <c:pt idx="6130">
                        <c:v>1.2</c:v>
                      </c:pt>
                      <c:pt idx="6131">
                        <c:v>1.1000000000000001</c:v>
                      </c:pt>
                      <c:pt idx="6132">
                        <c:v>1.1000000000000001</c:v>
                      </c:pt>
                      <c:pt idx="6133">
                        <c:v>1.1000000000000001</c:v>
                      </c:pt>
                      <c:pt idx="6134">
                        <c:v>1.1000000000000001</c:v>
                      </c:pt>
                      <c:pt idx="6135">
                        <c:v>1.3</c:v>
                      </c:pt>
                      <c:pt idx="6136">
                        <c:v>1.3</c:v>
                      </c:pt>
                      <c:pt idx="6137">
                        <c:v>1.2</c:v>
                      </c:pt>
                      <c:pt idx="6138">
                        <c:v>1.3</c:v>
                      </c:pt>
                      <c:pt idx="6139">
                        <c:v>1.2</c:v>
                      </c:pt>
                      <c:pt idx="6140">
                        <c:v>1.3</c:v>
                      </c:pt>
                      <c:pt idx="6141">
                        <c:v>1.2</c:v>
                      </c:pt>
                      <c:pt idx="6142">
                        <c:v>1.4</c:v>
                      </c:pt>
                      <c:pt idx="6143">
                        <c:v>1.3</c:v>
                      </c:pt>
                      <c:pt idx="6144">
                        <c:v>1.2</c:v>
                      </c:pt>
                      <c:pt idx="6145">
                        <c:v>1.2</c:v>
                      </c:pt>
                      <c:pt idx="6146">
                        <c:v>1.3</c:v>
                      </c:pt>
                      <c:pt idx="6147">
                        <c:v>1.3</c:v>
                      </c:pt>
                      <c:pt idx="6148">
                        <c:v>1</c:v>
                      </c:pt>
                      <c:pt idx="6149">
                        <c:v>1.3</c:v>
                      </c:pt>
                      <c:pt idx="6150">
                        <c:v>1.3</c:v>
                      </c:pt>
                      <c:pt idx="6151">
                        <c:v>1.3</c:v>
                      </c:pt>
                      <c:pt idx="6152">
                        <c:v>1.3</c:v>
                      </c:pt>
                      <c:pt idx="6153">
                        <c:v>1.3</c:v>
                      </c:pt>
                      <c:pt idx="6154">
                        <c:v>1.1000000000000001</c:v>
                      </c:pt>
                      <c:pt idx="6155">
                        <c:v>1.4</c:v>
                      </c:pt>
                      <c:pt idx="6156">
                        <c:v>1.2</c:v>
                      </c:pt>
                      <c:pt idx="6157">
                        <c:v>1.2</c:v>
                      </c:pt>
                      <c:pt idx="6158">
                        <c:v>1.4</c:v>
                      </c:pt>
                      <c:pt idx="6159">
                        <c:v>1.2</c:v>
                      </c:pt>
                      <c:pt idx="6160">
                        <c:v>1.3</c:v>
                      </c:pt>
                      <c:pt idx="6161">
                        <c:v>1.1000000000000001</c:v>
                      </c:pt>
                      <c:pt idx="6162">
                        <c:v>1.2</c:v>
                      </c:pt>
                      <c:pt idx="6163">
                        <c:v>1.3</c:v>
                      </c:pt>
                      <c:pt idx="6164">
                        <c:v>1.2</c:v>
                      </c:pt>
                      <c:pt idx="6165">
                        <c:v>1.1000000000000001</c:v>
                      </c:pt>
                      <c:pt idx="6166">
                        <c:v>1.2</c:v>
                      </c:pt>
                      <c:pt idx="6167">
                        <c:v>1.2</c:v>
                      </c:pt>
                      <c:pt idx="6168">
                        <c:v>1.4</c:v>
                      </c:pt>
                      <c:pt idx="6169">
                        <c:v>1.1000000000000001</c:v>
                      </c:pt>
                      <c:pt idx="6170">
                        <c:v>1.1000000000000001</c:v>
                      </c:pt>
                      <c:pt idx="6171">
                        <c:v>1.2</c:v>
                      </c:pt>
                      <c:pt idx="6172">
                        <c:v>1.1000000000000001</c:v>
                      </c:pt>
                      <c:pt idx="6173">
                        <c:v>1.1000000000000001</c:v>
                      </c:pt>
                      <c:pt idx="6174">
                        <c:v>1.2</c:v>
                      </c:pt>
                      <c:pt idx="6175">
                        <c:v>1.2</c:v>
                      </c:pt>
                      <c:pt idx="6176">
                        <c:v>1.3</c:v>
                      </c:pt>
                      <c:pt idx="6177">
                        <c:v>1.1000000000000001</c:v>
                      </c:pt>
                      <c:pt idx="6178">
                        <c:v>1.3</c:v>
                      </c:pt>
                      <c:pt idx="6179">
                        <c:v>1.2</c:v>
                      </c:pt>
                      <c:pt idx="6180">
                        <c:v>1.3</c:v>
                      </c:pt>
                      <c:pt idx="6181">
                        <c:v>1.3</c:v>
                      </c:pt>
                      <c:pt idx="6182">
                        <c:v>1.2</c:v>
                      </c:pt>
                      <c:pt idx="6183">
                        <c:v>1.2</c:v>
                      </c:pt>
                      <c:pt idx="6184">
                        <c:v>1.3</c:v>
                      </c:pt>
                      <c:pt idx="6185">
                        <c:v>1.1000000000000001</c:v>
                      </c:pt>
                      <c:pt idx="6186">
                        <c:v>1.3</c:v>
                      </c:pt>
                      <c:pt idx="6187">
                        <c:v>1</c:v>
                      </c:pt>
                      <c:pt idx="6188">
                        <c:v>1.2</c:v>
                      </c:pt>
                      <c:pt idx="6189">
                        <c:v>1.6</c:v>
                      </c:pt>
                      <c:pt idx="6190">
                        <c:v>1.1000000000000001</c:v>
                      </c:pt>
                      <c:pt idx="6191">
                        <c:v>1.3</c:v>
                      </c:pt>
                      <c:pt idx="6192">
                        <c:v>1.2</c:v>
                      </c:pt>
                      <c:pt idx="6193">
                        <c:v>1.3</c:v>
                      </c:pt>
                      <c:pt idx="6194">
                        <c:v>1.3</c:v>
                      </c:pt>
                      <c:pt idx="6195">
                        <c:v>1.2</c:v>
                      </c:pt>
                      <c:pt idx="6196">
                        <c:v>1.1000000000000001</c:v>
                      </c:pt>
                      <c:pt idx="6197">
                        <c:v>1.4</c:v>
                      </c:pt>
                      <c:pt idx="6198">
                        <c:v>1.2</c:v>
                      </c:pt>
                      <c:pt idx="6199">
                        <c:v>1.1000000000000001</c:v>
                      </c:pt>
                      <c:pt idx="6200">
                        <c:v>1.2</c:v>
                      </c:pt>
                      <c:pt idx="6201">
                        <c:v>1.3</c:v>
                      </c:pt>
                      <c:pt idx="6202">
                        <c:v>1.3</c:v>
                      </c:pt>
                      <c:pt idx="6203">
                        <c:v>1.3</c:v>
                      </c:pt>
                      <c:pt idx="6204">
                        <c:v>1.3</c:v>
                      </c:pt>
                      <c:pt idx="6205">
                        <c:v>1.3</c:v>
                      </c:pt>
                      <c:pt idx="6206">
                        <c:v>1.2</c:v>
                      </c:pt>
                      <c:pt idx="6207">
                        <c:v>1.3</c:v>
                      </c:pt>
                      <c:pt idx="6208">
                        <c:v>1.3</c:v>
                      </c:pt>
                      <c:pt idx="6209">
                        <c:v>1.2</c:v>
                      </c:pt>
                      <c:pt idx="6210">
                        <c:v>1.4</c:v>
                      </c:pt>
                      <c:pt idx="6211">
                        <c:v>1.2</c:v>
                      </c:pt>
                      <c:pt idx="6212">
                        <c:v>1.2</c:v>
                      </c:pt>
                      <c:pt idx="6213">
                        <c:v>1.1000000000000001</c:v>
                      </c:pt>
                      <c:pt idx="6214">
                        <c:v>1.3</c:v>
                      </c:pt>
                      <c:pt idx="6215">
                        <c:v>1.2</c:v>
                      </c:pt>
                      <c:pt idx="6216">
                        <c:v>1.3</c:v>
                      </c:pt>
                      <c:pt idx="6217">
                        <c:v>1.3</c:v>
                      </c:pt>
                      <c:pt idx="6218">
                        <c:v>1.3</c:v>
                      </c:pt>
                      <c:pt idx="6219">
                        <c:v>1.2</c:v>
                      </c:pt>
                      <c:pt idx="6220">
                        <c:v>1.3</c:v>
                      </c:pt>
                      <c:pt idx="6221">
                        <c:v>1.3</c:v>
                      </c:pt>
                      <c:pt idx="6222">
                        <c:v>1.2</c:v>
                      </c:pt>
                      <c:pt idx="6223">
                        <c:v>1.2</c:v>
                      </c:pt>
                      <c:pt idx="6224">
                        <c:v>1.3</c:v>
                      </c:pt>
                      <c:pt idx="6225">
                        <c:v>1.3</c:v>
                      </c:pt>
                      <c:pt idx="6226">
                        <c:v>1.3</c:v>
                      </c:pt>
                      <c:pt idx="6227">
                        <c:v>1.4</c:v>
                      </c:pt>
                      <c:pt idx="6228">
                        <c:v>1.1000000000000001</c:v>
                      </c:pt>
                      <c:pt idx="6229">
                        <c:v>1.3</c:v>
                      </c:pt>
                      <c:pt idx="6230">
                        <c:v>1.3</c:v>
                      </c:pt>
                      <c:pt idx="6231">
                        <c:v>1.3</c:v>
                      </c:pt>
                      <c:pt idx="6232">
                        <c:v>1.3</c:v>
                      </c:pt>
                      <c:pt idx="6233">
                        <c:v>1.1000000000000001</c:v>
                      </c:pt>
                      <c:pt idx="6234">
                        <c:v>1.2</c:v>
                      </c:pt>
                      <c:pt idx="6235">
                        <c:v>1.3</c:v>
                      </c:pt>
                      <c:pt idx="6236">
                        <c:v>1.3</c:v>
                      </c:pt>
                      <c:pt idx="6237">
                        <c:v>1.5</c:v>
                      </c:pt>
                      <c:pt idx="6238">
                        <c:v>1.3</c:v>
                      </c:pt>
                      <c:pt idx="6239">
                        <c:v>1.2</c:v>
                      </c:pt>
                      <c:pt idx="6240">
                        <c:v>1.1000000000000001</c:v>
                      </c:pt>
                      <c:pt idx="6241">
                        <c:v>1.3</c:v>
                      </c:pt>
                      <c:pt idx="6242">
                        <c:v>1.3</c:v>
                      </c:pt>
                      <c:pt idx="6243">
                        <c:v>1.2</c:v>
                      </c:pt>
                      <c:pt idx="6244">
                        <c:v>1.3</c:v>
                      </c:pt>
                      <c:pt idx="6245">
                        <c:v>1.2</c:v>
                      </c:pt>
                      <c:pt idx="6246">
                        <c:v>1.5</c:v>
                      </c:pt>
                      <c:pt idx="6247">
                        <c:v>1.2</c:v>
                      </c:pt>
                      <c:pt idx="6248">
                        <c:v>1.3</c:v>
                      </c:pt>
                      <c:pt idx="6249">
                        <c:v>1.3</c:v>
                      </c:pt>
                      <c:pt idx="6250">
                        <c:v>1.5</c:v>
                      </c:pt>
                      <c:pt idx="6251">
                        <c:v>1.1000000000000001</c:v>
                      </c:pt>
                      <c:pt idx="6252">
                        <c:v>1.3</c:v>
                      </c:pt>
                      <c:pt idx="6253">
                        <c:v>1.3</c:v>
                      </c:pt>
                      <c:pt idx="6254">
                        <c:v>1.5</c:v>
                      </c:pt>
                      <c:pt idx="6255">
                        <c:v>1.1000000000000001</c:v>
                      </c:pt>
                      <c:pt idx="6256">
                        <c:v>1.3</c:v>
                      </c:pt>
                      <c:pt idx="6257">
                        <c:v>1.3</c:v>
                      </c:pt>
                      <c:pt idx="6258">
                        <c:v>1.4</c:v>
                      </c:pt>
                      <c:pt idx="6259">
                        <c:v>1.3</c:v>
                      </c:pt>
                      <c:pt idx="6260">
                        <c:v>1.3</c:v>
                      </c:pt>
                      <c:pt idx="6261">
                        <c:v>1.3</c:v>
                      </c:pt>
                      <c:pt idx="6262">
                        <c:v>1.2</c:v>
                      </c:pt>
                      <c:pt idx="6263">
                        <c:v>1.2</c:v>
                      </c:pt>
                      <c:pt idx="6264">
                        <c:v>1.1000000000000001</c:v>
                      </c:pt>
                      <c:pt idx="6265">
                        <c:v>1.3</c:v>
                      </c:pt>
                      <c:pt idx="6266">
                        <c:v>1.7</c:v>
                      </c:pt>
                      <c:pt idx="6267">
                        <c:v>1.2</c:v>
                      </c:pt>
                      <c:pt idx="6268">
                        <c:v>1.1000000000000001</c:v>
                      </c:pt>
                      <c:pt idx="6269">
                        <c:v>1.3</c:v>
                      </c:pt>
                      <c:pt idx="6270">
                        <c:v>1.2</c:v>
                      </c:pt>
                      <c:pt idx="6271">
                        <c:v>1.2</c:v>
                      </c:pt>
                      <c:pt idx="6272">
                        <c:v>1.2</c:v>
                      </c:pt>
                      <c:pt idx="6273">
                        <c:v>1.3</c:v>
                      </c:pt>
                      <c:pt idx="6274">
                        <c:v>1.4</c:v>
                      </c:pt>
                      <c:pt idx="6275">
                        <c:v>1.2</c:v>
                      </c:pt>
                      <c:pt idx="6276">
                        <c:v>1.2</c:v>
                      </c:pt>
                      <c:pt idx="6277">
                        <c:v>1.4</c:v>
                      </c:pt>
                      <c:pt idx="6278">
                        <c:v>1.3</c:v>
                      </c:pt>
                      <c:pt idx="6279">
                        <c:v>1.2</c:v>
                      </c:pt>
                      <c:pt idx="6280">
                        <c:v>1.2</c:v>
                      </c:pt>
                      <c:pt idx="6281">
                        <c:v>1.3</c:v>
                      </c:pt>
                      <c:pt idx="6282">
                        <c:v>1.3</c:v>
                      </c:pt>
                      <c:pt idx="6283">
                        <c:v>1.2</c:v>
                      </c:pt>
                      <c:pt idx="6284">
                        <c:v>1.4</c:v>
                      </c:pt>
                      <c:pt idx="6285">
                        <c:v>1.5</c:v>
                      </c:pt>
                      <c:pt idx="6286">
                        <c:v>1.4</c:v>
                      </c:pt>
                      <c:pt idx="6287">
                        <c:v>1.3</c:v>
                      </c:pt>
                      <c:pt idx="6288">
                        <c:v>1.4</c:v>
                      </c:pt>
                      <c:pt idx="6289">
                        <c:v>1.2</c:v>
                      </c:pt>
                      <c:pt idx="6290">
                        <c:v>1.3</c:v>
                      </c:pt>
                      <c:pt idx="6291">
                        <c:v>1.2</c:v>
                      </c:pt>
                      <c:pt idx="6292">
                        <c:v>1.3</c:v>
                      </c:pt>
                      <c:pt idx="6293">
                        <c:v>1.4</c:v>
                      </c:pt>
                      <c:pt idx="6294">
                        <c:v>1.4</c:v>
                      </c:pt>
                      <c:pt idx="6295">
                        <c:v>1.3</c:v>
                      </c:pt>
                      <c:pt idx="6296">
                        <c:v>1.3</c:v>
                      </c:pt>
                      <c:pt idx="6297">
                        <c:v>1.2</c:v>
                      </c:pt>
                      <c:pt idx="6298">
                        <c:v>1.4</c:v>
                      </c:pt>
                      <c:pt idx="6299">
                        <c:v>1.3</c:v>
                      </c:pt>
                      <c:pt idx="6300">
                        <c:v>1.3</c:v>
                      </c:pt>
                      <c:pt idx="6301">
                        <c:v>1.1000000000000001</c:v>
                      </c:pt>
                      <c:pt idx="6302">
                        <c:v>1.4</c:v>
                      </c:pt>
                      <c:pt idx="6303">
                        <c:v>1.3</c:v>
                      </c:pt>
                      <c:pt idx="6304">
                        <c:v>1.5</c:v>
                      </c:pt>
                      <c:pt idx="6305">
                        <c:v>1.3</c:v>
                      </c:pt>
                      <c:pt idx="6306">
                        <c:v>1.4</c:v>
                      </c:pt>
                      <c:pt idx="6307">
                        <c:v>1.4</c:v>
                      </c:pt>
                      <c:pt idx="6308">
                        <c:v>1.1000000000000001</c:v>
                      </c:pt>
                      <c:pt idx="6309">
                        <c:v>1.2</c:v>
                      </c:pt>
                      <c:pt idx="6310">
                        <c:v>1.3</c:v>
                      </c:pt>
                      <c:pt idx="6311">
                        <c:v>1.3</c:v>
                      </c:pt>
                      <c:pt idx="6312">
                        <c:v>1.2</c:v>
                      </c:pt>
                      <c:pt idx="6313">
                        <c:v>1.3</c:v>
                      </c:pt>
                      <c:pt idx="6314">
                        <c:v>1.2</c:v>
                      </c:pt>
                      <c:pt idx="6315">
                        <c:v>1.4</c:v>
                      </c:pt>
                      <c:pt idx="6316">
                        <c:v>1.4</c:v>
                      </c:pt>
                      <c:pt idx="6317">
                        <c:v>1.7</c:v>
                      </c:pt>
                      <c:pt idx="6318">
                        <c:v>1.3</c:v>
                      </c:pt>
                      <c:pt idx="6319">
                        <c:v>1.4</c:v>
                      </c:pt>
                      <c:pt idx="6320">
                        <c:v>1.3</c:v>
                      </c:pt>
                      <c:pt idx="6321">
                        <c:v>1.4</c:v>
                      </c:pt>
                      <c:pt idx="6322">
                        <c:v>1.2</c:v>
                      </c:pt>
                      <c:pt idx="6323">
                        <c:v>1.3</c:v>
                      </c:pt>
                      <c:pt idx="6324">
                        <c:v>1.3</c:v>
                      </c:pt>
                      <c:pt idx="6325">
                        <c:v>1.3</c:v>
                      </c:pt>
                      <c:pt idx="6326">
                        <c:v>1.3</c:v>
                      </c:pt>
                      <c:pt idx="6327">
                        <c:v>1.3</c:v>
                      </c:pt>
                      <c:pt idx="6328">
                        <c:v>1.3</c:v>
                      </c:pt>
                      <c:pt idx="6329">
                        <c:v>1.2</c:v>
                      </c:pt>
                      <c:pt idx="6330">
                        <c:v>1.4</c:v>
                      </c:pt>
                      <c:pt idx="6331">
                        <c:v>1.3</c:v>
                      </c:pt>
                      <c:pt idx="6332">
                        <c:v>1.4</c:v>
                      </c:pt>
                      <c:pt idx="6333">
                        <c:v>1.2</c:v>
                      </c:pt>
                      <c:pt idx="6334">
                        <c:v>1.4</c:v>
                      </c:pt>
                      <c:pt idx="6335">
                        <c:v>1.2</c:v>
                      </c:pt>
                      <c:pt idx="6336">
                        <c:v>1.3</c:v>
                      </c:pt>
                      <c:pt idx="6337">
                        <c:v>1.4</c:v>
                      </c:pt>
                      <c:pt idx="6338">
                        <c:v>1.2</c:v>
                      </c:pt>
                      <c:pt idx="6339">
                        <c:v>1.3</c:v>
                      </c:pt>
                      <c:pt idx="6340">
                        <c:v>1.4</c:v>
                      </c:pt>
                      <c:pt idx="6341">
                        <c:v>1.4</c:v>
                      </c:pt>
                      <c:pt idx="6342">
                        <c:v>1.3</c:v>
                      </c:pt>
                      <c:pt idx="6343">
                        <c:v>1.3</c:v>
                      </c:pt>
                      <c:pt idx="6344">
                        <c:v>1.3</c:v>
                      </c:pt>
                      <c:pt idx="6345">
                        <c:v>1.2</c:v>
                      </c:pt>
                      <c:pt idx="6346">
                        <c:v>1.2</c:v>
                      </c:pt>
                      <c:pt idx="6347">
                        <c:v>1.3</c:v>
                      </c:pt>
                      <c:pt idx="6348">
                        <c:v>1.3</c:v>
                      </c:pt>
                      <c:pt idx="6349">
                        <c:v>1.3</c:v>
                      </c:pt>
                      <c:pt idx="6350">
                        <c:v>1.4</c:v>
                      </c:pt>
                      <c:pt idx="6351">
                        <c:v>1.3</c:v>
                      </c:pt>
                      <c:pt idx="6352">
                        <c:v>1.4</c:v>
                      </c:pt>
                      <c:pt idx="6353">
                        <c:v>1.1000000000000001</c:v>
                      </c:pt>
                      <c:pt idx="6354">
                        <c:v>1.3</c:v>
                      </c:pt>
                      <c:pt idx="6355">
                        <c:v>1.3</c:v>
                      </c:pt>
                      <c:pt idx="6356">
                        <c:v>1.3</c:v>
                      </c:pt>
                      <c:pt idx="6357">
                        <c:v>1.4</c:v>
                      </c:pt>
                      <c:pt idx="6358">
                        <c:v>1.2</c:v>
                      </c:pt>
                      <c:pt idx="6359">
                        <c:v>1.3</c:v>
                      </c:pt>
                      <c:pt idx="6360">
                        <c:v>1.4</c:v>
                      </c:pt>
                      <c:pt idx="6361">
                        <c:v>1.3</c:v>
                      </c:pt>
                      <c:pt idx="6362">
                        <c:v>1.4</c:v>
                      </c:pt>
                      <c:pt idx="6363">
                        <c:v>1.4</c:v>
                      </c:pt>
                      <c:pt idx="6364">
                        <c:v>1.3</c:v>
                      </c:pt>
                      <c:pt idx="6365">
                        <c:v>1.5</c:v>
                      </c:pt>
                      <c:pt idx="6366">
                        <c:v>1.2</c:v>
                      </c:pt>
                      <c:pt idx="6367">
                        <c:v>1.2</c:v>
                      </c:pt>
                      <c:pt idx="6368">
                        <c:v>1.2</c:v>
                      </c:pt>
                      <c:pt idx="6369">
                        <c:v>1.4</c:v>
                      </c:pt>
                      <c:pt idx="6370">
                        <c:v>1.2</c:v>
                      </c:pt>
                      <c:pt idx="6371">
                        <c:v>1.4</c:v>
                      </c:pt>
                      <c:pt idx="6372">
                        <c:v>1.3</c:v>
                      </c:pt>
                      <c:pt idx="6373">
                        <c:v>1.3</c:v>
                      </c:pt>
                      <c:pt idx="6374">
                        <c:v>1.2</c:v>
                      </c:pt>
                      <c:pt idx="6375">
                        <c:v>1.2</c:v>
                      </c:pt>
                      <c:pt idx="6376">
                        <c:v>1.3</c:v>
                      </c:pt>
                      <c:pt idx="6377">
                        <c:v>1.4</c:v>
                      </c:pt>
                      <c:pt idx="6378">
                        <c:v>1.2</c:v>
                      </c:pt>
                      <c:pt idx="6379">
                        <c:v>1.4</c:v>
                      </c:pt>
                      <c:pt idx="6380">
                        <c:v>1.3</c:v>
                      </c:pt>
                      <c:pt idx="6381">
                        <c:v>1.3</c:v>
                      </c:pt>
                      <c:pt idx="6382">
                        <c:v>1.3</c:v>
                      </c:pt>
                      <c:pt idx="6383">
                        <c:v>1.3</c:v>
                      </c:pt>
                      <c:pt idx="6384">
                        <c:v>1.3</c:v>
                      </c:pt>
                      <c:pt idx="6385">
                        <c:v>1.2</c:v>
                      </c:pt>
                      <c:pt idx="6386">
                        <c:v>1.2</c:v>
                      </c:pt>
                      <c:pt idx="6387">
                        <c:v>1.3</c:v>
                      </c:pt>
                      <c:pt idx="6388">
                        <c:v>1.2</c:v>
                      </c:pt>
                      <c:pt idx="6389">
                        <c:v>1.5</c:v>
                      </c:pt>
                      <c:pt idx="6390">
                        <c:v>1.3</c:v>
                      </c:pt>
                      <c:pt idx="6391">
                        <c:v>1.4</c:v>
                      </c:pt>
                      <c:pt idx="6392">
                        <c:v>1.4</c:v>
                      </c:pt>
                      <c:pt idx="6393">
                        <c:v>1.2</c:v>
                      </c:pt>
                      <c:pt idx="6394">
                        <c:v>1.4</c:v>
                      </c:pt>
                      <c:pt idx="6395">
                        <c:v>1.1000000000000001</c:v>
                      </c:pt>
                      <c:pt idx="6396">
                        <c:v>1.1000000000000001</c:v>
                      </c:pt>
                      <c:pt idx="6397">
                        <c:v>1.3</c:v>
                      </c:pt>
                      <c:pt idx="6398">
                        <c:v>1.4</c:v>
                      </c:pt>
                      <c:pt idx="6399">
                        <c:v>1.1000000000000001</c:v>
                      </c:pt>
                      <c:pt idx="6400">
                        <c:v>1.3</c:v>
                      </c:pt>
                      <c:pt idx="6401">
                        <c:v>1.3</c:v>
                      </c:pt>
                      <c:pt idx="6402">
                        <c:v>1.2</c:v>
                      </c:pt>
                      <c:pt idx="6403">
                        <c:v>1.3</c:v>
                      </c:pt>
                      <c:pt idx="6404">
                        <c:v>1.3</c:v>
                      </c:pt>
                      <c:pt idx="6405">
                        <c:v>1.4</c:v>
                      </c:pt>
                      <c:pt idx="6406">
                        <c:v>1.4</c:v>
                      </c:pt>
                      <c:pt idx="6407">
                        <c:v>1.2</c:v>
                      </c:pt>
                      <c:pt idx="6408">
                        <c:v>1.2</c:v>
                      </c:pt>
                      <c:pt idx="6409">
                        <c:v>1.2</c:v>
                      </c:pt>
                      <c:pt idx="6410">
                        <c:v>1.4</c:v>
                      </c:pt>
                      <c:pt idx="6411">
                        <c:v>1.3</c:v>
                      </c:pt>
                      <c:pt idx="6412">
                        <c:v>1.3</c:v>
                      </c:pt>
                      <c:pt idx="6413">
                        <c:v>1.3</c:v>
                      </c:pt>
                      <c:pt idx="6414">
                        <c:v>1.3</c:v>
                      </c:pt>
                      <c:pt idx="6415">
                        <c:v>1.3</c:v>
                      </c:pt>
                      <c:pt idx="6416">
                        <c:v>1.3</c:v>
                      </c:pt>
                      <c:pt idx="6417">
                        <c:v>1.3</c:v>
                      </c:pt>
                      <c:pt idx="6418">
                        <c:v>1.5</c:v>
                      </c:pt>
                      <c:pt idx="6419">
                        <c:v>1.3</c:v>
                      </c:pt>
                      <c:pt idx="6420">
                        <c:v>1.3</c:v>
                      </c:pt>
                      <c:pt idx="6421">
                        <c:v>1.3</c:v>
                      </c:pt>
                      <c:pt idx="6422">
                        <c:v>1.3</c:v>
                      </c:pt>
                      <c:pt idx="6423">
                        <c:v>1.2</c:v>
                      </c:pt>
                      <c:pt idx="6424">
                        <c:v>1.3</c:v>
                      </c:pt>
                      <c:pt idx="6425">
                        <c:v>1.3</c:v>
                      </c:pt>
                      <c:pt idx="6426">
                        <c:v>1.4</c:v>
                      </c:pt>
                      <c:pt idx="6427">
                        <c:v>1.3</c:v>
                      </c:pt>
                      <c:pt idx="6428">
                        <c:v>1.3</c:v>
                      </c:pt>
                      <c:pt idx="6429">
                        <c:v>1.4</c:v>
                      </c:pt>
                      <c:pt idx="6430">
                        <c:v>1.2</c:v>
                      </c:pt>
                      <c:pt idx="6431">
                        <c:v>1.3</c:v>
                      </c:pt>
                      <c:pt idx="6432">
                        <c:v>1.2</c:v>
                      </c:pt>
                      <c:pt idx="6433">
                        <c:v>1.2</c:v>
                      </c:pt>
                      <c:pt idx="6434">
                        <c:v>1.4</c:v>
                      </c:pt>
                      <c:pt idx="6435">
                        <c:v>1.3</c:v>
                      </c:pt>
                      <c:pt idx="6436">
                        <c:v>1.2</c:v>
                      </c:pt>
                      <c:pt idx="6437">
                        <c:v>1.3</c:v>
                      </c:pt>
                      <c:pt idx="6438">
                        <c:v>1.3</c:v>
                      </c:pt>
                      <c:pt idx="6439">
                        <c:v>1.4</c:v>
                      </c:pt>
                      <c:pt idx="6440">
                        <c:v>1.2</c:v>
                      </c:pt>
                      <c:pt idx="6441">
                        <c:v>1.3</c:v>
                      </c:pt>
                      <c:pt idx="6442">
                        <c:v>1.3</c:v>
                      </c:pt>
                      <c:pt idx="6443">
                        <c:v>1.3</c:v>
                      </c:pt>
                      <c:pt idx="6444">
                        <c:v>1.2</c:v>
                      </c:pt>
                      <c:pt idx="6445">
                        <c:v>1.3</c:v>
                      </c:pt>
                      <c:pt idx="6446">
                        <c:v>1.4</c:v>
                      </c:pt>
                      <c:pt idx="6447">
                        <c:v>1.4</c:v>
                      </c:pt>
                      <c:pt idx="6448">
                        <c:v>1.3</c:v>
                      </c:pt>
                      <c:pt idx="6449">
                        <c:v>1.2</c:v>
                      </c:pt>
                      <c:pt idx="6450">
                        <c:v>1.3</c:v>
                      </c:pt>
                      <c:pt idx="6451">
                        <c:v>1.3</c:v>
                      </c:pt>
                      <c:pt idx="6452">
                        <c:v>1.2</c:v>
                      </c:pt>
                      <c:pt idx="6453">
                        <c:v>1.3</c:v>
                      </c:pt>
                      <c:pt idx="6454">
                        <c:v>1.2</c:v>
                      </c:pt>
                      <c:pt idx="6455">
                        <c:v>1.2</c:v>
                      </c:pt>
                      <c:pt idx="6456">
                        <c:v>1.2</c:v>
                      </c:pt>
                      <c:pt idx="6457">
                        <c:v>1.4</c:v>
                      </c:pt>
                      <c:pt idx="6458">
                        <c:v>1.3</c:v>
                      </c:pt>
                      <c:pt idx="6459">
                        <c:v>1.4</c:v>
                      </c:pt>
                      <c:pt idx="6460">
                        <c:v>1.5</c:v>
                      </c:pt>
                      <c:pt idx="6461">
                        <c:v>1.1000000000000001</c:v>
                      </c:pt>
                      <c:pt idx="6462">
                        <c:v>1.2</c:v>
                      </c:pt>
                      <c:pt idx="6463">
                        <c:v>1.3</c:v>
                      </c:pt>
                      <c:pt idx="6464">
                        <c:v>1.4</c:v>
                      </c:pt>
                      <c:pt idx="6465">
                        <c:v>1.2</c:v>
                      </c:pt>
                      <c:pt idx="6466">
                        <c:v>1.3</c:v>
                      </c:pt>
                      <c:pt idx="6467">
                        <c:v>1.3</c:v>
                      </c:pt>
                      <c:pt idx="6468">
                        <c:v>1.1000000000000001</c:v>
                      </c:pt>
                      <c:pt idx="6469">
                        <c:v>1.4</c:v>
                      </c:pt>
                      <c:pt idx="6470">
                        <c:v>1.2</c:v>
                      </c:pt>
                      <c:pt idx="6471">
                        <c:v>1.3</c:v>
                      </c:pt>
                      <c:pt idx="6472">
                        <c:v>1.2</c:v>
                      </c:pt>
                      <c:pt idx="6473">
                        <c:v>1.3</c:v>
                      </c:pt>
                      <c:pt idx="6474">
                        <c:v>1.4</c:v>
                      </c:pt>
                      <c:pt idx="6475">
                        <c:v>1.2</c:v>
                      </c:pt>
                      <c:pt idx="6476">
                        <c:v>1.3</c:v>
                      </c:pt>
                      <c:pt idx="6477">
                        <c:v>1.1000000000000001</c:v>
                      </c:pt>
                      <c:pt idx="6478">
                        <c:v>1.3</c:v>
                      </c:pt>
                      <c:pt idx="6479">
                        <c:v>1.3</c:v>
                      </c:pt>
                      <c:pt idx="6480">
                        <c:v>1.3</c:v>
                      </c:pt>
                      <c:pt idx="6481">
                        <c:v>1.4</c:v>
                      </c:pt>
                      <c:pt idx="6482">
                        <c:v>1.6</c:v>
                      </c:pt>
                      <c:pt idx="6483">
                        <c:v>1.3</c:v>
                      </c:pt>
                      <c:pt idx="6484">
                        <c:v>1.2</c:v>
                      </c:pt>
                      <c:pt idx="6485">
                        <c:v>1</c:v>
                      </c:pt>
                      <c:pt idx="6486">
                        <c:v>1.3</c:v>
                      </c:pt>
                      <c:pt idx="6487">
                        <c:v>1.1000000000000001</c:v>
                      </c:pt>
                      <c:pt idx="6488">
                        <c:v>1.3</c:v>
                      </c:pt>
                      <c:pt idx="6489">
                        <c:v>1.5</c:v>
                      </c:pt>
                      <c:pt idx="6490">
                        <c:v>1.3</c:v>
                      </c:pt>
                      <c:pt idx="6491">
                        <c:v>1.2</c:v>
                      </c:pt>
                      <c:pt idx="6492">
                        <c:v>1.2</c:v>
                      </c:pt>
                      <c:pt idx="6493">
                        <c:v>1.4</c:v>
                      </c:pt>
                      <c:pt idx="6494">
                        <c:v>1.3</c:v>
                      </c:pt>
                      <c:pt idx="6495">
                        <c:v>1.2</c:v>
                      </c:pt>
                      <c:pt idx="6496">
                        <c:v>1.2</c:v>
                      </c:pt>
                      <c:pt idx="6497">
                        <c:v>1.4</c:v>
                      </c:pt>
                      <c:pt idx="6498">
                        <c:v>1.2</c:v>
                      </c:pt>
                      <c:pt idx="6499">
                        <c:v>1.2</c:v>
                      </c:pt>
                      <c:pt idx="6500">
                        <c:v>1.3</c:v>
                      </c:pt>
                      <c:pt idx="6501">
                        <c:v>1.2</c:v>
                      </c:pt>
                      <c:pt idx="6502">
                        <c:v>1.3</c:v>
                      </c:pt>
                      <c:pt idx="6503">
                        <c:v>1.3</c:v>
                      </c:pt>
                      <c:pt idx="6504">
                        <c:v>1.3</c:v>
                      </c:pt>
                      <c:pt idx="6505">
                        <c:v>1.4</c:v>
                      </c:pt>
                      <c:pt idx="6506">
                        <c:v>1.2</c:v>
                      </c:pt>
                      <c:pt idx="6507">
                        <c:v>1.3</c:v>
                      </c:pt>
                      <c:pt idx="6508">
                        <c:v>1.3</c:v>
                      </c:pt>
                      <c:pt idx="6509">
                        <c:v>1.3</c:v>
                      </c:pt>
                      <c:pt idx="6510">
                        <c:v>1.4</c:v>
                      </c:pt>
                      <c:pt idx="6511">
                        <c:v>1.4</c:v>
                      </c:pt>
                      <c:pt idx="6512">
                        <c:v>1.1000000000000001</c:v>
                      </c:pt>
                      <c:pt idx="6513">
                        <c:v>1.3</c:v>
                      </c:pt>
                      <c:pt idx="6514">
                        <c:v>1.3</c:v>
                      </c:pt>
                      <c:pt idx="6515">
                        <c:v>1.2</c:v>
                      </c:pt>
                      <c:pt idx="6516">
                        <c:v>1.1000000000000001</c:v>
                      </c:pt>
                      <c:pt idx="6517">
                        <c:v>1.3</c:v>
                      </c:pt>
                      <c:pt idx="6518">
                        <c:v>1.4</c:v>
                      </c:pt>
                      <c:pt idx="6519">
                        <c:v>1.4</c:v>
                      </c:pt>
                      <c:pt idx="6520">
                        <c:v>1.3</c:v>
                      </c:pt>
                      <c:pt idx="6521">
                        <c:v>1.3</c:v>
                      </c:pt>
                      <c:pt idx="6522">
                        <c:v>1.3</c:v>
                      </c:pt>
                      <c:pt idx="6523">
                        <c:v>1.3</c:v>
                      </c:pt>
                      <c:pt idx="6524">
                        <c:v>1.4</c:v>
                      </c:pt>
                      <c:pt idx="6525">
                        <c:v>1.3</c:v>
                      </c:pt>
                      <c:pt idx="6526">
                        <c:v>1.2</c:v>
                      </c:pt>
                      <c:pt idx="6527">
                        <c:v>1.3</c:v>
                      </c:pt>
                      <c:pt idx="6528">
                        <c:v>1.2</c:v>
                      </c:pt>
                      <c:pt idx="6529">
                        <c:v>1.5</c:v>
                      </c:pt>
                      <c:pt idx="6530">
                        <c:v>1.2</c:v>
                      </c:pt>
                      <c:pt idx="6531">
                        <c:v>1.2</c:v>
                      </c:pt>
                      <c:pt idx="6532">
                        <c:v>1.3</c:v>
                      </c:pt>
                      <c:pt idx="6533">
                        <c:v>1.4</c:v>
                      </c:pt>
                      <c:pt idx="6534">
                        <c:v>1.4</c:v>
                      </c:pt>
                      <c:pt idx="6535">
                        <c:v>1.2</c:v>
                      </c:pt>
                      <c:pt idx="6536">
                        <c:v>1.1000000000000001</c:v>
                      </c:pt>
                      <c:pt idx="6537">
                        <c:v>1.4</c:v>
                      </c:pt>
                      <c:pt idx="6538">
                        <c:v>1.2</c:v>
                      </c:pt>
                      <c:pt idx="6539">
                        <c:v>1.2</c:v>
                      </c:pt>
                      <c:pt idx="6540">
                        <c:v>1.4</c:v>
                      </c:pt>
                      <c:pt idx="6541">
                        <c:v>1.2</c:v>
                      </c:pt>
                      <c:pt idx="6542">
                        <c:v>1.2</c:v>
                      </c:pt>
                      <c:pt idx="6543">
                        <c:v>1.3</c:v>
                      </c:pt>
                      <c:pt idx="6544">
                        <c:v>1.2</c:v>
                      </c:pt>
                      <c:pt idx="6545">
                        <c:v>1.4</c:v>
                      </c:pt>
                      <c:pt idx="6546">
                        <c:v>1.2</c:v>
                      </c:pt>
                      <c:pt idx="6547">
                        <c:v>1.2</c:v>
                      </c:pt>
                      <c:pt idx="6548">
                        <c:v>1.4</c:v>
                      </c:pt>
                      <c:pt idx="6549">
                        <c:v>1.3</c:v>
                      </c:pt>
                      <c:pt idx="6550">
                        <c:v>1.4</c:v>
                      </c:pt>
                      <c:pt idx="6551">
                        <c:v>1.2</c:v>
                      </c:pt>
                      <c:pt idx="6552">
                        <c:v>1.3</c:v>
                      </c:pt>
                      <c:pt idx="6553">
                        <c:v>1.3</c:v>
                      </c:pt>
                      <c:pt idx="6554">
                        <c:v>1.3</c:v>
                      </c:pt>
                      <c:pt idx="6555">
                        <c:v>1.3</c:v>
                      </c:pt>
                      <c:pt idx="6556">
                        <c:v>1.1000000000000001</c:v>
                      </c:pt>
                      <c:pt idx="6557">
                        <c:v>1.3</c:v>
                      </c:pt>
                      <c:pt idx="6558">
                        <c:v>1.2</c:v>
                      </c:pt>
                      <c:pt idx="6559">
                        <c:v>1.5</c:v>
                      </c:pt>
                      <c:pt idx="6560">
                        <c:v>1.2</c:v>
                      </c:pt>
                      <c:pt idx="6561">
                        <c:v>1.3</c:v>
                      </c:pt>
                      <c:pt idx="6562">
                        <c:v>1.4</c:v>
                      </c:pt>
                      <c:pt idx="6563">
                        <c:v>1.3</c:v>
                      </c:pt>
                      <c:pt idx="6564">
                        <c:v>1.6</c:v>
                      </c:pt>
                      <c:pt idx="6565">
                        <c:v>1.2</c:v>
                      </c:pt>
                      <c:pt idx="6566">
                        <c:v>1.3</c:v>
                      </c:pt>
                      <c:pt idx="6567">
                        <c:v>1.2</c:v>
                      </c:pt>
                      <c:pt idx="6568">
                        <c:v>1.3</c:v>
                      </c:pt>
                      <c:pt idx="6569">
                        <c:v>1.4</c:v>
                      </c:pt>
                      <c:pt idx="6570">
                        <c:v>1.3</c:v>
                      </c:pt>
                      <c:pt idx="6571">
                        <c:v>1.4</c:v>
                      </c:pt>
                      <c:pt idx="6572">
                        <c:v>1.2</c:v>
                      </c:pt>
                      <c:pt idx="6573">
                        <c:v>1.4</c:v>
                      </c:pt>
                      <c:pt idx="6574">
                        <c:v>1.2</c:v>
                      </c:pt>
                      <c:pt idx="6575">
                        <c:v>1.3</c:v>
                      </c:pt>
                      <c:pt idx="6576">
                        <c:v>1.3</c:v>
                      </c:pt>
                      <c:pt idx="6577">
                        <c:v>1.3</c:v>
                      </c:pt>
                      <c:pt idx="6578">
                        <c:v>1.2</c:v>
                      </c:pt>
                      <c:pt idx="6579">
                        <c:v>1.2</c:v>
                      </c:pt>
                      <c:pt idx="6580">
                        <c:v>1.3</c:v>
                      </c:pt>
                      <c:pt idx="6581">
                        <c:v>1.4</c:v>
                      </c:pt>
                      <c:pt idx="6582">
                        <c:v>1.3</c:v>
                      </c:pt>
                      <c:pt idx="6583">
                        <c:v>1.4</c:v>
                      </c:pt>
                      <c:pt idx="6584">
                        <c:v>1.2</c:v>
                      </c:pt>
                      <c:pt idx="6585">
                        <c:v>1.4</c:v>
                      </c:pt>
                      <c:pt idx="6586">
                        <c:v>1.4</c:v>
                      </c:pt>
                      <c:pt idx="6587">
                        <c:v>1.2</c:v>
                      </c:pt>
                      <c:pt idx="6588">
                        <c:v>1.2</c:v>
                      </c:pt>
                      <c:pt idx="6589">
                        <c:v>1.2</c:v>
                      </c:pt>
                      <c:pt idx="6590">
                        <c:v>1.2</c:v>
                      </c:pt>
                      <c:pt idx="6591">
                        <c:v>1.3</c:v>
                      </c:pt>
                      <c:pt idx="6592">
                        <c:v>1.3</c:v>
                      </c:pt>
                      <c:pt idx="6593">
                        <c:v>1.4</c:v>
                      </c:pt>
                      <c:pt idx="6594">
                        <c:v>1.3</c:v>
                      </c:pt>
                      <c:pt idx="6595">
                        <c:v>1.2</c:v>
                      </c:pt>
                      <c:pt idx="6596">
                        <c:v>1.3</c:v>
                      </c:pt>
                      <c:pt idx="6597">
                        <c:v>1.5</c:v>
                      </c:pt>
                      <c:pt idx="6598">
                        <c:v>1.2</c:v>
                      </c:pt>
                      <c:pt idx="6599">
                        <c:v>1.2</c:v>
                      </c:pt>
                      <c:pt idx="6600">
                        <c:v>1.3</c:v>
                      </c:pt>
                      <c:pt idx="6601">
                        <c:v>1.1000000000000001</c:v>
                      </c:pt>
                      <c:pt idx="6602">
                        <c:v>1.2</c:v>
                      </c:pt>
                      <c:pt idx="6603">
                        <c:v>1.3</c:v>
                      </c:pt>
                      <c:pt idx="6604">
                        <c:v>1.3</c:v>
                      </c:pt>
                      <c:pt idx="6605">
                        <c:v>1.2</c:v>
                      </c:pt>
                      <c:pt idx="6606">
                        <c:v>1.3</c:v>
                      </c:pt>
                      <c:pt idx="6607">
                        <c:v>1.2</c:v>
                      </c:pt>
                      <c:pt idx="6608">
                        <c:v>1.3</c:v>
                      </c:pt>
                      <c:pt idx="6609">
                        <c:v>1.2</c:v>
                      </c:pt>
                      <c:pt idx="6610">
                        <c:v>1.3</c:v>
                      </c:pt>
                      <c:pt idx="6611">
                        <c:v>1.5</c:v>
                      </c:pt>
                      <c:pt idx="6612">
                        <c:v>1.3</c:v>
                      </c:pt>
                      <c:pt idx="6613">
                        <c:v>1.2</c:v>
                      </c:pt>
                      <c:pt idx="6614">
                        <c:v>1.3</c:v>
                      </c:pt>
                      <c:pt idx="6615">
                        <c:v>1.1000000000000001</c:v>
                      </c:pt>
                      <c:pt idx="6616">
                        <c:v>1.4</c:v>
                      </c:pt>
                      <c:pt idx="6617">
                        <c:v>1.2</c:v>
                      </c:pt>
                      <c:pt idx="6618">
                        <c:v>1.3</c:v>
                      </c:pt>
                      <c:pt idx="6619">
                        <c:v>1.2</c:v>
                      </c:pt>
                      <c:pt idx="6620">
                        <c:v>1.4</c:v>
                      </c:pt>
                      <c:pt idx="6621">
                        <c:v>1.3</c:v>
                      </c:pt>
                      <c:pt idx="6622">
                        <c:v>1.5</c:v>
                      </c:pt>
                      <c:pt idx="6623">
                        <c:v>1.3</c:v>
                      </c:pt>
                      <c:pt idx="6624">
                        <c:v>1.2</c:v>
                      </c:pt>
                      <c:pt idx="6625">
                        <c:v>1.3</c:v>
                      </c:pt>
                      <c:pt idx="6626">
                        <c:v>1.2</c:v>
                      </c:pt>
                      <c:pt idx="6627">
                        <c:v>1.3</c:v>
                      </c:pt>
                      <c:pt idx="6628">
                        <c:v>1.4</c:v>
                      </c:pt>
                      <c:pt idx="6629">
                        <c:v>1.3</c:v>
                      </c:pt>
                      <c:pt idx="6630">
                        <c:v>1.3</c:v>
                      </c:pt>
                      <c:pt idx="6631">
                        <c:v>1.1000000000000001</c:v>
                      </c:pt>
                      <c:pt idx="6632">
                        <c:v>1.2</c:v>
                      </c:pt>
                      <c:pt idx="6633">
                        <c:v>1.3</c:v>
                      </c:pt>
                      <c:pt idx="6634">
                        <c:v>1.4</c:v>
                      </c:pt>
                      <c:pt idx="6635">
                        <c:v>1.2</c:v>
                      </c:pt>
                      <c:pt idx="6636">
                        <c:v>1.3</c:v>
                      </c:pt>
                      <c:pt idx="6637">
                        <c:v>1.3</c:v>
                      </c:pt>
                      <c:pt idx="6638">
                        <c:v>1.2</c:v>
                      </c:pt>
                      <c:pt idx="6639">
                        <c:v>1.4</c:v>
                      </c:pt>
                      <c:pt idx="6640">
                        <c:v>1.2</c:v>
                      </c:pt>
                      <c:pt idx="6641">
                        <c:v>1.1000000000000001</c:v>
                      </c:pt>
                      <c:pt idx="6642">
                        <c:v>1.4</c:v>
                      </c:pt>
                      <c:pt idx="6643">
                        <c:v>1.4</c:v>
                      </c:pt>
                      <c:pt idx="6644">
                        <c:v>1.2</c:v>
                      </c:pt>
                      <c:pt idx="6645">
                        <c:v>1.2</c:v>
                      </c:pt>
                      <c:pt idx="6646">
                        <c:v>1.2</c:v>
                      </c:pt>
                      <c:pt idx="6647">
                        <c:v>1.4</c:v>
                      </c:pt>
                      <c:pt idx="6648">
                        <c:v>1.1000000000000001</c:v>
                      </c:pt>
                      <c:pt idx="6649">
                        <c:v>1.4</c:v>
                      </c:pt>
                      <c:pt idx="6650">
                        <c:v>1.3</c:v>
                      </c:pt>
                      <c:pt idx="6651">
                        <c:v>1.4</c:v>
                      </c:pt>
                      <c:pt idx="6652">
                        <c:v>1.3</c:v>
                      </c:pt>
                      <c:pt idx="6653">
                        <c:v>1.3</c:v>
                      </c:pt>
                      <c:pt idx="6654">
                        <c:v>1.3</c:v>
                      </c:pt>
                      <c:pt idx="6655">
                        <c:v>1.6</c:v>
                      </c:pt>
                      <c:pt idx="6656">
                        <c:v>1.3</c:v>
                      </c:pt>
                      <c:pt idx="6657">
                        <c:v>1</c:v>
                      </c:pt>
                      <c:pt idx="6658">
                        <c:v>1.3</c:v>
                      </c:pt>
                      <c:pt idx="6659">
                        <c:v>1.5</c:v>
                      </c:pt>
                      <c:pt idx="6660">
                        <c:v>1.1000000000000001</c:v>
                      </c:pt>
                      <c:pt idx="6661">
                        <c:v>1.3</c:v>
                      </c:pt>
                      <c:pt idx="6662">
                        <c:v>1.2</c:v>
                      </c:pt>
                      <c:pt idx="6663">
                        <c:v>1.3</c:v>
                      </c:pt>
                      <c:pt idx="6664">
                        <c:v>1.3</c:v>
                      </c:pt>
                      <c:pt idx="6665">
                        <c:v>1.4</c:v>
                      </c:pt>
                      <c:pt idx="6666">
                        <c:v>1.3</c:v>
                      </c:pt>
                      <c:pt idx="6667">
                        <c:v>1.3</c:v>
                      </c:pt>
                      <c:pt idx="6668">
                        <c:v>1.4</c:v>
                      </c:pt>
                      <c:pt idx="6669">
                        <c:v>1.3</c:v>
                      </c:pt>
                      <c:pt idx="6670">
                        <c:v>1.2</c:v>
                      </c:pt>
                      <c:pt idx="6671">
                        <c:v>1.2</c:v>
                      </c:pt>
                      <c:pt idx="6672">
                        <c:v>1.4</c:v>
                      </c:pt>
                      <c:pt idx="6673">
                        <c:v>1.4</c:v>
                      </c:pt>
                      <c:pt idx="6674">
                        <c:v>1.1000000000000001</c:v>
                      </c:pt>
                      <c:pt idx="6675">
                        <c:v>1.3</c:v>
                      </c:pt>
                      <c:pt idx="6676">
                        <c:v>1.2</c:v>
                      </c:pt>
                      <c:pt idx="6677">
                        <c:v>1.3</c:v>
                      </c:pt>
                      <c:pt idx="6678">
                        <c:v>1.2</c:v>
                      </c:pt>
                      <c:pt idx="6679">
                        <c:v>1.4</c:v>
                      </c:pt>
                      <c:pt idx="6680">
                        <c:v>1.2</c:v>
                      </c:pt>
                      <c:pt idx="6681">
                        <c:v>1.2</c:v>
                      </c:pt>
                      <c:pt idx="6682">
                        <c:v>1.4</c:v>
                      </c:pt>
                      <c:pt idx="6683">
                        <c:v>1.2</c:v>
                      </c:pt>
                      <c:pt idx="6684">
                        <c:v>1.5</c:v>
                      </c:pt>
                      <c:pt idx="6685">
                        <c:v>1.1000000000000001</c:v>
                      </c:pt>
                      <c:pt idx="6686">
                        <c:v>1.4</c:v>
                      </c:pt>
                      <c:pt idx="6687">
                        <c:v>1.2</c:v>
                      </c:pt>
                      <c:pt idx="6688">
                        <c:v>1.6</c:v>
                      </c:pt>
                      <c:pt idx="6689">
                        <c:v>0.9</c:v>
                      </c:pt>
                      <c:pt idx="6690">
                        <c:v>1.1000000000000001</c:v>
                      </c:pt>
                      <c:pt idx="6691">
                        <c:v>1.1000000000000001</c:v>
                      </c:pt>
                      <c:pt idx="6692">
                        <c:v>1.3</c:v>
                      </c:pt>
                      <c:pt idx="6693">
                        <c:v>1.4</c:v>
                      </c:pt>
                      <c:pt idx="6694">
                        <c:v>1.2</c:v>
                      </c:pt>
                      <c:pt idx="6695">
                        <c:v>1.3</c:v>
                      </c:pt>
                      <c:pt idx="6696">
                        <c:v>1.1000000000000001</c:v>
                      </c:pt>
                      <c:pt idx="6697">
                        <c:v>1.3</c:v>
                      </c:pt>
                      <c:pt idx="6698">
                        <c:v>1.3</c:v>
                      </c:pt>
                      <c:pt idx="6699">
                        <c:v>1.3</c:v>
                      </c:pt>
                      <c:pt idx="6700">
                        <c:v>1.3</c:v>
                      </c:pt>
                      <c:pt idx="6701">
                        <c:v>1.5</c:v>
                      </c:pt>
                      <c:pt idx="6702">
                        <c:v>1.2</c:v>
                      </c:pt>
                      <c:pt idx="6703">
                        <c:v>1.5</c:v>
                      </c:pt>
                      <c:pt idx="6704">
                        <c:v>1</c:v>
                      </c:pt>
                      <c:pt idx="6705">
                        <c:v>1.2</c:v>
                      </c:pt>
                      <c:pt idx="6706">
                        <c:v>1.4</c:v>
                      </c:pt>
                      <c:pt idx="6707">
                        <c:v>1.2</c:v>
                      </c:pt>
                      <c:pt idx="6708">
                        <c:v>1.2</c:v>
                      </c:pt>
                      <c:pt idx="6709">
                        <c:v>1.6</c:v>
                      </c:pt>
                      <c:pt idx="6710">
                        <c:v>1.4</c:v>
                      </c:pt>
                      <c:pt idx="6711">
                        <c:v>1.1000000000000001</c:v>
                      </c:pt>
                      <c:pt idx="6712">
                        <c:v>1.4</c:v>
                      </c:pt>
                      <c:pt idx="6713">
                        <c:v>1.1000000000000001</c:v>
                      </c:pt>
                      <c:pt idx="6714">
                        <c:v>1.2</c:v>
                      </c:pt>
                      <c:pt idx="6715">
                        <c:v>1.3</c:v>
                      </c:pt>
                      <c:pt idx="6716">
                        <c:v>1.3</c:v>
                      </c:pt>
                      <c:pt idx="6717">
                        <c:v>1.1000000000000001</c:v>
                      </c:pt>
                      <c:pt idx="6718">
                        <c:v>1.2</c:v>
                      </c:pt>
                      <c:pt idx="6719">
                        <c:v>1.3</c:v>
                      </c:pt>
                      <c:pt idx="6720">
                        <c:v>1.4</c:v>
                      </c:pt>
                      <c:pt idx="6721">
                        <c:v>1.1000000000000001</c:v>
                      </c:pt>
                      <c:pt idx="6722">
                        <c:v>1.3</c:v>
                      </c:pt>
                      <c:pt idx="6723">
                        <c:v>1.3</c:v>
                      </c:pt>
                      <c:pt idx="6724">
                        <c:v>1.3</c:v>
                      </c:pt>
                      <c:pt idx="6725">
                        <c:v>1.4</c:v>
                      </c:pt>
                      <c:pt idx="6726">
                        <c:v>1.2</c:v>
                      </c:pt>
                      <c:pt idx="6727">
                        <c:v>1.3</c:v>
                      </c:pt>
                      <c:pt idx="6728">
                        <c:v>1.3</c:v>
                      </c:pt>
                      <c:pt idx="6729">
                        <c:v>1.3</c:v>
                      </c:pt>
                      <c:pt idx="6730">
                        <c:v>1.3</c:v>
                      </c:pt>
                      <c:pt idx="6731">
                        <c:v>1.2</c:v>
                      </c:pt>
                      <c:pt idx="6732">
                        <c:v>1.3</c:v>
                      </c:pt>
                      <c:pt idx="6733">
                        <c:v>1.3</c:v>
                      </c:pt>
                      <c:pt idx="6734">
                        <c:v>1.2</c:v>
                      </c:pt>
                      <c:pt idx="6735">
                        <c:v>1.2</c:v>
                      </c:pt>
                      <c:pt idx="6736">
                        <c:v>1.4</c:v>
                      </c:pt>
                      <c:pt idx="6737">
                        <c:v>1.2</c:v>
                      </c:pt>
                      <c:pt idx="6738">
                        <c:v>1.3</c:v>
                      </c:pt>
                      <c:pt idx="6739">
                        <c:v>1.3</c:v>
                      </c:pt>
                      <c:pt idx="6740">
                        <c:v>1.2</c:v>
                      </c:pt>
                      <c:pt idx="6741">
                        <c:v>1.3</c:v>
                      </c:pt>
                      <c:pt idx="6742">
                        <c:v>1.2</c:v>
                      </c:pt>
                      <c:pt idx="6743">
                        <c:v>1.3</c:v>
                      </c:pt>
                      <c:pt idx="6744">
                        <c:v>1.5</c:v>
                      </c:pt>
                      <c:pt idx="6745">
                        <c:v>1.2</c:v>
                      </c:pt>
                      <c:pt idx="6746">
                        <c:v>1.3</c:v>
                      </c:pt>
                      <c:pt idx="6747">
                        <c:v>1.2</c:v>
                      </c:pt>
                      <c:pt idx="6748">
                        <c:v>1.2</c:v>
                      </c:pt>
                      <c:pt idx="6749">
                        <c:v>1.2</c:v>
                      </c:pt>
                      <c:pt idx="6750">
                        <c:v>1.3</c:v>
                      </c:pt>
                      <c:pt idx="6751">
                        <c:v>1.3</c:v>
                      </c:pt>
                      <c:pt idx="6752">
                        <c:v>1.2</c:v>
                      </c:pt>
                      <c:pt idx="6753">
                        <c:v>1.2</c:v>
                      </c:pt>
                      <c:pt idx="6754">
                        <c:v>1.3</c:v>
                      </c:pt>
                      <c:pt idx="6755">
                        <c:v>1.1000000000000001</c:v>
                      </c:pt>
                      <c:pt idx="6756">
                        <c:v>1.2</c:v>
                      </c:pt>
                      <c:pt idx="6757">
                        <c:v>1.3</c:v>
                      </c:pt>
                      <c:pt idx="6758">
                        <c:v>1.4</c:v>
                      </c:pt>
                      <c:pt idx="6759">
                        <c:v>1.3</c:v>
                      </c:pt>
                      <c:pt idx="6760">
                        <c:v>1.1000000000000001</c:v>
                      </c:pt>
                      <c:pt idx="6761">
                        <c:v>1.3</c:v>
                      </c:pt>
                      <c:pt idx="6762">
                        <c:v>1.3</c:v>
                      </c:pt>
                      <c:pt idx="6763">
                        <c:v>1.3</c:v>
                      </c:pt>
                      <c:pt idx="6764">
                        <c:v>1.1000000000000001</c:v>
                      </c:pt>
                      <c:pt idx="6765">
                        <c:v>1.3</c:v>
                      </c:pt>
                      <c:pt idx="6766">
                        <c:v>1.3</c:v>
                      </c:pt>
                      <c:pt idx="6767">
                        <c:v>1.3</c:v>
                      </c:pt>
                      <c:pt idx="6768">
                        <c:v>1.4</c:v>
                      </c:pt>
                      <c:pt idx="6769">
                        <c:v>1.4</c:v>
                      </c:pt>
                      <c:pt idx="6770">
                        <c:v>1.2</c:v>
                      </c:pt>
                      <c:pt idx="6771">
                        <c:v>1.1000000000000001</c:v>
                      </c:pt>
                      <c:pt idx="6772">
                        <c:v>1.3</c:v>
                      </c:pt>
                      <c:pt idx="6773">
                        <c:v>1.3</c:v>
                      </c:pt>
                      <c:pt idx="6774">
                        <c:v>1.3</c:v>
                      </c:pt>
                      <c:pt idx="6775">
                        <c:v>1.3</c:v>
                      </c:pt>
                      <c:pt idx="6776">
                        <c:v>1.3</c:v>
                      </c:pt>
                      <c:pt idx="6777">
                        <c:v>1.3</c:v>
                      </c:pt>
                      <c:pt idx="6778">
                        <c:v>1.3</c:v>
                      </c:pt>
                      <c:pt idx="6779">
                        <c:v>1.2</c:v>
                      </c:pt>
                      <c:pt idx="6780">
                        <c:v>1.3</c:v>
                      </c:pt>
                      <c:pt idx="6781">
                        <c:v>1.4</c:v>
                      </c:pt>
                      <c:pt idx="6782">
                        <c:v>1.2</c:v>
                      </c:pt>
                      <c:pt idx="6783">
                        <c:v>1.3</c:v>
                      </c:pt>
                      <c:pt idx="6784">
                        <c:v>1.3</c:v>
                      </c:pt>
                      <c:pt idx="6785">
                        <c:v>1.5</c:v>
                      </c:pt>
                      <c:pt idx="6786">
                        <c:v>1.3</c:v>
                      </c:pt>
                      <c:pt idx="6787">
                        <c:v>1.2</c:v>
                      </c:pt>
                      <c:pt idx="6788">
                        <c:v>1.3</c:v>
                      </c:pt>
                      <c:pt idx="6789">
                        <c:v>1.2</c:v>
                      </c:pt>
                      <c:pt idx="6790">
                        <c:v>1.3</c:v>
                      </c:pt>
                      <c:pt idx="6791">
                        <c:v>1.4</c:v>
                      </c:pt>
                      <c:pt idx="6792">
                        <c:v>1</c:v>
                      </c:pt>
                      <c:pt idx="6793">
                        <c:v>1.3</c:v>
                      </c:pt>
                      <c:pt idx="6794">
                        <c:v>1.4</c:v>
                      </c:pt>
                      <c:pt idx="6795">
                        <c:v>1.2</c:v>
                      </c:pt>
                      <c:pt idx="6796">
                        <c:v>1.2</c:v>
                      </c:pt>
                      <c:pt idx="6797">
                        <c:v>1.4</c:v>
                      </c:pt>
                      <c:pt idx="6798">
                        <c:v>1.2</c:v>
                      </c:pt>
                      <c:pt idx="6799">
                        <c:v>1.3</c:v>
                      </c:pt>
                      <c:pt idx="6800">
                        <c:v>1.2</c:v>
                      </c:pt>
                      <c:pt idx="6801">
                        <c:v>1.1000000000000001</c:v>
                      </c:pt>
                      <c:pt idx="6802">
                        <c:v>1.3</c:v>
                      </c:pt>
                      <c:pt idx="6803">
                        <c:v>1.2</c:v>
                      </c:pt>
                      <c:pt idx="6804">
                        <c:v>1.3</c:v>
                      </c:pt>
                      <c:pt idx="6805">
                        <c:v>1.2</c:v>
                      </c:pt>
                      <c:pt idx="6806">
                        <c:v>1.5</c:v>
                      </c:pt>
                      <c:pt idx="6807">
                        <c:v>1.3</c:v>
                      </c:pt>
                      <c:pt idx="6808">
                        <c:v>1.2</c:v>
                      </c:pt>
                      <c:pt idx="6809">
                        <c:v>1.3</c:v>
                      </c:pt>
                      <c:pt idx="6810">
                        <c:v>1.1000000000000001</c:v>
                      </c:pt>
                      <c:pt idx="6811">
                        <c:v>1.3</c:v>
                      </c:pt>
                      <c:pt idx="6812">
                        <c:v>1.2</c:v>
                      </c:pt>
                      <c:pt idx="6813">
                        <c:v>1.3</c:v>
                      </c:pt>
                      <c:pt idx="6814">
                        <c:v>1.3</c:v>
                      </c:pt>
                      <c:pt idx="6815">
                        <c:v>1.3</c:v>
                      </c:pt>
                      <c:pt idx="6816">
                        <c:v>1.3</c:v>
                      </c:pt>
                      <c:pt idx="6817">
                        <c:v>1.3</c:v>
                      </c:pt>
                      <c:pt idx="6818">
                        <c:v>1.3</c:v>
                      </c:pt>
                      <c:pt idx="6819">
                        <c:v>1.4</c:v>
                      </c:pt>
                      <c:pt idx="6820">
                        <c:v>1.4</c:v>
                      </c:pt>
                      <c:pt idx="6821">
                        <c:v>1.3</c:v>
                      </c:pt>
                      <c:pt idx="6822">
                        <c:v>1.4</c:v>
                      </c:pt>
                      <c:pt idx="6823">
                        <c:v>1.1000000000000001</c:v>
                      </c:pt>
                      <c:pt idx="6824">
                        <c:v>1.2</c:v>
                      </c:pt>
                      <c:pt idx="6825">
                        <c:v>1.2</c:v>
                      </c:pt>
                      <c:pt idx="6826">
                        <c:v>1.3</c:v>
                      </c:pt>
                      <c:pt idx="6827">
                        <c:v>1.2</c:v>
                      </c:pt>
                      <c:pt idx="6828">
                        <c:v>1.1000000000000001</c:v>
                      </c:pt>
                      <c:pt idx="6829">
                        <c:v>1.2</c:v>
                      </c:pt>
                      <c:pt idx="6830">
                        <c:v>1.2</c:v>
                      </c:pt>
                      <c:pt idx="6831">
                        <c:v>1.4</c:v>
                      </c:pt>
                      <c:pt idx="6832">
                        <c:v>1.3</c:v>
                      </c:pt>
                      <c:pt idx="6833">
                        <c:v>1.3</c:v>
                      </c:pt>
                      <c:pt idx="6834">
                        <c:v>1.3</c:v>
                      </c:pt>
                      <c:pt idx="6835">
                        <c:v>1.4</c:v>
                      </c:pt>
                      <c:pt idx="6836">
                        <c:v>1.1000000000000001</c:v>
                      </c:pt>
                      <c:pt idx="6837">
                        <c:v>1.2</c:v>
                      </c:pt>
                      <c:pt idx="6838">
                        <c:v>1.4</c:v>
                      </c:pt>
                      <c:pt idx="6839">
                        <c:v>1.2</c:v>
                      </c:pt>
                      <c:pt idx="6840">
                        <c:v>1.2</c:v>
                      </c:pt>
                      <c:pt idx="6841">
                        <c:v>1.2</c:v>
                      </c:pt>
                      <c:pt idx="6842">
                        <c:v>1.2</c:v>
                      </c:pt>
                      <c:pt idx="6843">
                        <c:v>1.3</c:v>
                      </c:pt>
                      <c:pt idx="6844">
                        <c:v>1.2</c:v>
                      </c:pt>
                      <c:pt idx="6845">
                        <c:v>1.3</c:v>
                      </c:pt>
                      <c:pt idx="6846">
                        <c:v>1.2</c:v>
                      </c:pt>
                      <c:pt idx="6847">
                        <c:v>1.3</c:v>
                      </c:pt>
                      <c:pt idx="6848">
                        <c:v>1.2</c:v>
                      </c:pt>
                      <c:pt idx="6849">
                        <c:v>1.4</c:v>
                      </c:pt>
                      <c:pt idx="6850">
                        <c:v>1.2</c:v>
                      </c:pt>
                      <c:pt idx="6851">
                        <c:v>1.3</c:v>
                      </c:pt>
                      <c:pt idx="6852">
                        <c:v>1.2</c:v>
                      </c:pt>
                      <c:pt idx="6853">
                        <c:v>1.3</c:v>
                      </c:pt>
                      <c:pt idx="6854">
                        <c:v>1.2</c:v>
                      </c:pt>
                      <c:pt idx="6855">
                        <c:v>1.2</c:v>
                      </c:pt>
                      <c:pt idx="6856">
                        <c:v>1.2</c:v>
                      </c:pt>
                      <c:pt idx="6857">
                        <c:v>1.3</c:v>
                      </c:pt>
                      <c:pt idx="6858">
                        <c:v>1.4</c:v>
                      </c:pt>
                      <c:pt idx="6859">
                        <c:v>1.2</c:v>
                      </c:pt>
                      <c:pt idx="6860">
                        <c:v>1.1000000000000001</c:v>
                      </c:pt>
                      <c:pt idx="6861">
                        <c:v>1.2</c:v>
                      </c:pt>
                      <c:pt idx="6862">
                        <c:v>1.3</c:v>
                      </c:pt>
                      <c:pt idx="6863">
                        <c:v>1.3</c:v>
                      </c:pt>
                      <c:pt idx="6864">
                        <c:v>1.2</c:v>
                      </c:pt>
                      <c:pt idx="6865">
                        <c:v>1.4</c:v>
                      </c:pt>
                      <c:pt idx="6866">
                        <c:v>1.4</c:v>
                      </c:pt>
                      <c:pt idx="6867">
                        <c:v>1.1000000000000001</c:v>
                      </c:pt>
                      <c:pt idx="6868">
                        <c:v>1.3</c:v>
                      </c:pt>
                      <c:pt idx="6869">
                        <c:v>1.3</c:v>
                      </c:pt>
                      <c:pt idx="6870">
                        <c:v>1.4</c:v>
                      </c:pt>
                      <c:pt idx="6871">
                        <c:v>1.5</c:v>
                      </c:pt>
                      <c:pt idx="6872">
                        <c:v>1.3</c:v>
                      </c:pt>
                      <c:pt idx="6873">
                        <c:v>1.1000000000000001</c:v>
                      </c:pt>
                      <c:pt idx="6874">
                        <c:v>1.4</c:v>
                      </c:pt>
                      <c:pt idx="6875">
                        <c:v>1.4</c:v>
                      </c:pt>
                      <c:pt idx="6876">
                        <c:v>1.2</c:v>
                      </c:pt>
                      <c:pt idx="6877">
                        <c:v>1.1000000000000001</c:v>
                      </c:pt>
                      <c:pt idx="6878">
                        <c:v>1.4</c:v>
                      </c:pt>
                      <c:pt idx="6879">
                        <c:v>1.4</c:v>
                      </c:pt>
                      <c:pt idx="6880">
                        <c:v>1.5</c:v>
                      </c:pt>
                      <c:pt idx="6881">
                        <c:v>1.2</c:v>
                      </c:pt>
                      <c:pt idx="6882">
                        <c:v>1.3</c:v>
                      </c:pt>
                      <c:pt idx="6883">
                        <c:v>1.4</c:v>
                      </c:pt>
                      <c:pt idx="6884">
                        <c:v>1.4</c:v>
                      </c:pt>
                      <c:pt idx="6885">
                        <c:v>1.1000000000000001</c:v>
                      </c:pt>
                      <c:pt idx="6886">
                        <c:v>1.3</c:v>
                      </c:pt>
                      <c:pt idx="6887">
                        <c:v>1.2</c:v>
                      </c:pt>
                      <c:pt idx="6888">
                        <c:v>1.3</c:v>
                      </c:pt>
                      <c:pt idx="6889">
                        <c:v>1.3</c:v>
                      </c:pt>
                      <c:pt idx="6890">
                        <c:v>1.5</c:v>
                      </c:pt>
                      <c:pt idx="6891">
                        <c:v>1.3</c:v>
                      </c:pt>
                      <c:pt idx="6892">
                        <c:v>1.2</c:v>
                      </c:pt>
                      <c:pt idx="6893">
                        <c:v>1.3</c:v>
                      </c:pt>
                      <c:pt idx="6894">
                        <c:v>1.3</c:v>
                      </c:pt>
                      <c:pt idx="6895">
                        <c:v>1.2</c:v>
                      </c:pt>
                      <c:pt idx="6896">
                        <c:v>1.4</c:v>
                      </c:pt>
                      <c:pt idx="6897">
                        <c:v>1.3</c:v>
                      </c:pt>
                      <c:pt idx="6898">
                        <c:v>1.3</c:v>
                      </c:pt>
                      <c:pt idx="6899">
                        <c:v>1.3</c:v>
                      </c:pt>
                      <c:pt idx="6900">
                        <c:v>1.2</c:v>
                      </c:pt>
                      <c:pt idx="6901">
                        <c:v>1.3</c:v>
                      </c:pt>
                      <c:pt idx="6902">
                        <c:v>1.4</c:v>
                      </c:pt>
                      <c:pt idx="6903">
                        <c:v>1.4</c:v>
                      </c:pt>
                      <c:pt idx="6904">
                        <c:v>1.3</c:v>
                      </c:pt>
                      <c:pt idx="6905">
                        <c:v>1.4</c:v>
                      </c:pt>
                      <c:pt idx="6906">
                        <c:v>1.2</c:v>
                      </c:pt>
                      <c:pt idx="6907">
                        <c:v>1.4</c:v>
                      </c:pt>
                      <c:pt idx="6908">
                        <c:v>1.4</c:v>
                      </c:pt>
                      <c:pt idx="6909">
                        <c:v>1.3</c:v>
                      </c:pt>
                      <c:pt idx="6910">
                        <c:v>1.1000000000000001</c:v>
                      </c:pt>
                      <c:pt idx="6911">
                        <c:v>1.3</c:v>
                      </c:pt>
                      <c:pt idx="6912">
                        <c:v>1.4</c:v>
                      </c:pt>
                      <c:pt idx="6913">
                        <c:v>1.2</c:v>
                      </c:pt>
                      <c:pt idx="6914">
                        <c:v>1.3</c:v>
                      </c:pt>
                      <c:pt idx="6915">
                        <c:v>1.5</c:v>
                      </c:pt>
                      <c:pt idx="6916">
                        <c:v>1</c:v>
                      </c:pt>
                      <c:pt idx="6917">
                        <c:v>1.3</c:v>
                      </c:pt>
                      <c:pt idx="6918">
                        <c:v>1.3</c:v>
                      </c:pt>
                      <c:pt idx="6919">
                        <c:v>1.1000000000000001</c:v>
                      </c:pt>
                      <c:pt idx="6920">
                        <c:v>1.3</c:v>
                      </c:pt>
                      <c:pt idx="6921">
                        <c:v>1.3</c:v>
                      </c:pt>
                      <c:pt idx="6922">
                        <c:v>1.2</c:v>
                      </c:pt>
                      <c:pt idx="6923">
                        <c:v>1.5</c:v>
                      </c:pt>
                      <c:pt idx="6924">
                        <c:v>1.4</c:v>
                      </c:pt>
                      <c:pt idx="6925">
                        <c:v>1.4</c:v>
                      </c:pt>
                      <c:pt idx="6926">
                        <c:v>1.2</c:v>
                      </c:pt>
                      <c:pt idx="6927">
                        <c:v>1.2</c:v>
                      </c:pt>
                      <c:pt idx="6928">
                        <c:v>1.2</c:v>
                      </c:pt>
                      <c:pt idx="6929">
                        <c:v>1.2</c:v>
                      </c:pt>
                      <c:pt idx="6930">
                        <c:v>1.2</c:v>
                      </c:pt>
                      <c:pt idx="6931">
                        <c:v>1.3</c:v>
                      </c:pt>
                      <c:pt idx="6932">
                        <c:v>1.3</c:v>
                      </c:pt>
                      <c:pt idx="6933">
                        <c:v>1.2</c:v>
                      </c:pt>
                      <c:pt idx="6934">
                        <c:v>1.3</c:v>
                      </c:pt>
                      <c:pt idx="6935">
                        <c:v>1.3</c:v>
                      </c:pt>
                      <c:pt idx="6936">
                        <c:v>1.3</c:v>
                      </c:pt>
                      <c:pt idx="6937">
                        <c:v>1.4</c:v>
                      </c:pt>
                      <c:pt idx="6938">
                        <c:v>1.2</c:v>
                      </c:pt>
                      <c:pt idx="6939">
                        <c:v>1.3</c:v>
                      </c:pt>
                      <c:pt idx="6940">
                        <c:v>1.3</c:v>
                      </c:pt>
                      <c:pt idx="6941">
                        <c:v>1.3</c:v>
                      </c:pt>
                      <c:pt idx="6942">
                        <c:v>1.2</c:v>
                      </c:pt>
                      <c:pt idx="6943">
                        <c:v>1.2</c:v>
                      </c:pt>
                      <c:pt idx="6944">
                        <c:v>1.3</c:v>
                      </c:pt>
                      <c:pt idx="6945">
                        <c:v>1.5</c:v>
                      </c:pt>
                      <c:pt idx="6946">
                        <c:v>1.3</c:v>
                      </c:pt>
                      <c:pt idx="6947">
                        <c:v>1.2</c:v>
                      </c:pt>
                      <c:pt idx="6948">
                        <c:v>1.2</c:v>
                      </c:pt>
                      <c:pt idx="6949">
                        <c:v>1.2</c:v>
                      </c:pt>
                      <c:pt idx="6950">
                        <c:v>1.2</c:v>
                      </c:pt>
                      <c:pt idx="6951">
                        <c:v>1.4</c:v>
                      </c:pt>
                      <c:pt idx="6952">
                        <c:v>1.3</c:v>
                      </c:pt>
                      <c:pt idx="6953">
                        <c:v>1.3</c:v>
                      </c:pt>
                      <c:pt idx="6954">
                        <c:v>1.2</c:v>
                      </c:pt>
                      <c:pt idx="6955">
                        <c:v>1.4</c:v>
                      </c:pt>
                      <c:pt idx="6956">
                        <c:v>1.3</c:v>
                      </c:pt>
                      <c:pt idx="6957">
                        <c:v>1.2</c:v>
                      </c:pt>
                      <c:pt idx="6958">
                        <c:v>1.3</c:v>
                      </c:pt>
                      <c:pt idx="6959">
                        <c:v>1.2</c:v>
                      </c:pt>
                      <c:pt idx="6960">
                        <c:v>1.2</c:v>
                      </c:pt>
                      <c:pt idx="6961">
                        <c:v>1.3</c:v>
                      </c:pt>
                      <c:pt idx="6962">
                        <c:v>1.3</c:v>
                      </c:pt>
                      <c:pt idx="6963">
                        <c:v>1.3</c:v>
                      </c:pt>
                      <c:pt idx="6964">
                        <c:v>1.2</c:v>
                      </c:pt>
                      <c:pt idx="6965">
                        <c:v>1.4</c:v>
                      </c:pt>
                      <c:pt idx="6966">
                        <c:v>1.3</c:v>
                      </c:pt>
                      <c:pt idx="6967">
                        <c:v>1.1000000000000001</c:v>
                      </c:pt>
                      <c:pt idx="6968">
                        <c:v>1.4</c:v>
                      </c:pt>
                      <c:pt idx="6969">
                        <c:v>1.1000000000000001</c:v>
                      </c:pt>
                      <c:pt idx="6970">
                        <c:v>1.3</c:v>
                      </c:pt>
                      <c:pt idx="6971">
                        <c:v>1.3</c:v>
                      </c:pt>
                      <c:pt idx="6972">
                        <c:v>1.3</c:v>
                      </c:pt>
                      <c:pt idx="6973">
                        <c:v>1.2</c:v>
                      </c:pt>
                      <c:pt idx="6974">
                        <c:v>1.1000000000000001</c:v>
                      </c:pt>
                      <c:pt idx="6975">
                        <c:v>1.3</c:v>
                      </c:pt>
                      <c:pt idx="6976">
                        <c:v>1.1000000000000001</c:v>
                      </c:pt>
                      <c:pt idx="6977">
                        <c:v>1.2</c:v>
                      </c:pt>
                      <c:pt idx="6978">
                        <c:v>1.2</c:v>
                      </c:pt>
                      <c:pt idx="6979">
                        <c:v>1.2</c:v>
                      </c:pt>
                      <c:pt idx="6980">
                        <c:v>1.3</c:v>
                      </c:pt>
                      <c:pt idx="6981">
                        <c:v>1.5</c:v>
                      </c:pt>
                      <c:pt idx="6982">
                        <c:v>1.1000000000000001</c:v>
                      </c:pt>
                      <c:pt idx="6983">
                        <c:v>1.2</c:v>
                      </c:pt>
                      <c:pt idx="6984">
                        <c:v>1.2</c:v>
                      </c:pt>
                      <c:pt idx="6985">
                        <c:v>1.2</c:v>
                      </c:pt>
                      <c:pt idx="6986">
                        <c:v>1.3</c:v>
                      </c:pt>
                      <c:pt idx="6987">
                        <c:v>1.3</c:v>
                      </c:pt>
                      <c:pt idx="6988">
                        <c:v>1.3</c:v>
                      </c:pt>
                      <c:pt idx="6989">
                        <c:v>1.1000000000000001</c:v>
                      </c:pt>
                      <c:pt idx="6990">
                        <c:v>1.2</c:v>
                      </c:pt>
                      <c:pt idx="6991">
                        <c:v>1.3</c:v>
                      </c:pt>
                      <c:pt idx="6992">
                        <c:v>1.3</c:v>
                      </c:pt>
                      <c:pt idx="6993">
                        <c:v>1.3</c:v>
                      </c:pt>
                      <c:pt idx="6994">
                        <c:v>1.1000000000000001</c:v>
                      </c:pt>
                      <c:pt idx="6995">
                        <c:v>1.3</c:v>
                      </c:pt>
                      <c:pt idx="6996">
                        <c:v>1.3</c:v>
                      </c:pt>
                      <c:pt idx="6997">
                        <c:v>1.2</c:v>
                      </c:pt>
                      <c:pt idx="6998">
                        <c:v>1.4</c:v>
                      </c:pt>
                      <c:pt idx="6999">
                        <c:v>1.3</c:v>
                      </c:pt>
                      <c:pt idx="7000">
                        <c:v>1.1000000000000001</c:v>
                      </c:pt>
                      <c:pt idx="7001">
                        <c:v>1.2</c:v>
                      </c:pt>
                      <c:pt idx="7002">
                        <c:v>1.3</c:v>
                      </c:pt>
                      <c:pt idx="7003">
                        <c:v>1.3</c:v>
                      </c:pt>
                      <c:pt idx="7004">
                        <c:v>1.2</c:v>
                      </c:pt>
                      <c:pt idx="7005">
                        <c:v>1.2</c:v>
                      </c:pt>
                      <c:pt idx="7006">
                        <c:v>1.2</c:v>
                      </c:pt>
                      <c:pt idx="7007">
                        <c:v>1.2</c:v>
                      </c:pt>
                      <c:pt idx="7008">
                        <c:v>1.3</c:v>
                      </c:pt>
                      <c:pt idx="7009">
                        <c:v>1.4</c:v>
                      </c:pt>
                      <c:pt idx="7010">
                        <c:v>1.2</c:v>
                      </c:pt>
                      <c:pt idx="7011">
                        <c:v>1.1000000000000001</c:v>
                      </c:pt>
                      <c:pt idx="7012">
                        <c:v>1.2</c:v>
                      </c:pt>
                      <c:pt idx="7013">
                        <c:v>1.4</c:v>
                      </c:pt>
                      <c:pt idx="7014">
                        <c:v>1.1000000000000001</c:v>
                      </c:pt>
                      <c:pt idx="7015">
                        <c:v>1.4</c:v>
                      </c:pt>
                      <c:pt idx="7016">
                        <c:v>1.2</c:v>
                      </c:pt>
                      <c:pt idx="7017">
                        <c:v>1.3</c:v>
                      </c:pt>
                      <c:pt idx="7018">
                        <c:v>1.3</c:v>
                      </c:pt>
                      <c:pt idx="7019">
                        <c:v>1.2</c:v>
                      </c:pt>
                      <c:pt idx="7020">
                        <c:v>1.4</c:v>
                      </c:pt>
                      <c:pt idx="7021">
                        <c:v>1.2</c:v>
                      </c:pt>
                      <c:pt idx="7022">
                        <c:v>1.3</c:v>
                      </c:pt>
                      <c:pt idx="7023">
                        <c:v>1.1000000000000001</c:v>
                      </c:pt>
                      <c:pt idx="7024">
                        <c:v>1.2</c:v>
                      </c:pt>
                      <c:pt idx="7025">
                        <c:v>1.2</c:v>
                      </c:pt>
                      <c:pt idx="7026">
                        <c:v>1.3</c:v>
                      </c:pt>
                      <c:pt idx="7027">
                        <c:v>1.4</c:v>
                      </c:pt>
                      <c:pt idx="7028">
                        <c:v>1.2</c:v>
                      </c:pt>
                      <c:pt idx="7029">
                        <c:v>1.2</c:v>
                      </c:pt>
                      <c:pt idx="7030">
                        <c:v>1.1000000000000001</c:v>
                      </c:pt>
                      <c:pt idx="7031">
                        <c:v>1.3</c:v>
                      </c:pt>
                      <c:pt idx="7032">
                        <c:v>1.3</c:v>
                      </c:pt>
                      <c:pt idx="7033">
                        <c:v>1.3</c:v>
                      </c:pt>
                      <c:pt idx="7034">
                        <c:v>1.2</c:v>
                      </c:pt>
                      <c:pt idx="7035">
                        <c:v>1.2</c:v>
                      </c:pt>
                      <c:pt idx="7036">
                        <c:v>1.3</c:v>
                      </c:pt>
                      <c:pt idx="7037">
                        <c:v>1.6</c:v>
                      </c:pt>
                      <c:pt idx="7038">
                        <c:v>1.2</c:v>
                      </c:pt>
                      <c:pt idx="7039">
                        <c:v>1.1000000000000001</c:v>
                      </c:pt>
                      <c:pt idx="7040">
                        <c:v>1.1000000000000001</c:v>
                      </c:pt>
                      <c:pt idx="7041">
                        <c:v>1.2</c:v>
                      </c:pt>
                      <c:pt idx="7042">
                        <c:v>1.3</c:v>
                      </c:pt>
                      <c:pt idx="7043">
                        <c:v>1.1000000000000001</c:v>
                      </c:pt>
                      <c:pt idx="7044">
                        <c:v>1.2</c:v>
                      </c:pt>
                      <c:pt idx="7045">
                        <c:v>1.3</c:v>
                      </c:pt>
                      <c:pt idx="7046">
                        <c:v>1.1000000000000001</c:v>
                      </c:pt>
                      <c:pt idx="7047">
                        <c:v>1.3</c:v>
                      </c:pt>
                      <c:pt idx="7048">
                        <c:v>1.4</c:v>
                      </c:pt>
                      <c:pt idx="7049">
                        <c:v>1.2</c:v>
                      </c:pt>
                      <c:pt idx="7050">
                        <c:v>1.3</c:v>
                      </c:pt>
                      <c:pt idx="7051">
                        <c:v>1.1000000000000001</c:v>
                      </c:pt>
                      <c:pt idx="7052">
                        <c:v>1.4</c:v>
                      </c:pt>
                      <c:pt idx="7053">
                        <c:v>1.3</c:v>
                      </c:pt>
                      <c:pt idx="7054">
                        <c:v>1.1000000000000001</c:v>
                      </c:pt>
                      <c:pt idx="7055">
                        <c:v>1.3</c:v>
                      </c:pt>
                      <c:pt idx="7056">
                        <c:v>1.3</c:v>
                      </c:pt>
                      <c:pt idx="7057">
                        <c:v>1.3</c:v>
                      </c:pt>
                      <c:pt idx="7058">
                        <c:v>1.3</c:v>
                      </c:pt>
                      <c:pt idx="7059">
                        <c:v>1.2</c:v>
                      </c:pt>
                      <c:pt idx="7060">
                        <c:v>1.3</c:v>
                      </c:pt>
                      <c:pt idx="7061">
                        <c:v>1.2</c:v>
                      </c:pt>
                      <c:pt idx="7062">
                        <c:v>1.2</c:v>
                      </c:pt>
                      <c:pt idx="7063">
                        <c:v>1.3</c:v>
                      </c:pt>
                      <c:pt idx="7064">
                        <c:v>1.2</c:v>
                      </c:pt>
                      <c:pt idx="7065">
                        <c:v>1.4</c:v>
                      </c:pt>
                      <c:pt idx="7066">
                        <c:v>1.1000000000000001</c:v>
                      </c:pt>
                      <c:pt idx="7067">
                        <c:v>1.2</c:v>
                      </c:pt>
                      <c:pt idx="7068">
                        <c:v>1.2</c:v>
                      </c:pt>
                      <c:pt idx="7069">
                        <c:v>1.6</c:v>
                      </c:pt>
                      <c:pt idx="7070">
                        <c:v>1.4</c:v>
                      </c:pt>
                      <c:pt idx="7071">
                        <c:v>1.2</c:v>
                      </c:pt>
                      <c:pt idx="7072">
                        <c:v>1.3</c:v>
                      </c:pt>
                      <c:pt idx="7073">
                        <c:v>1</c:v>
                      </c:pt>
                      <c:pt idx="7074">
                        <c:v>1.3</c:v>
                      </c:pt>
                      <c:pt idx="7075">
                        <c:v>1.2</c:v>
                      </c:pt>
                      <c:pt idx="7076">
                        <c:v>1.2</c:v>
                      </c:pt>
                      <c:pt idx="7077">
                        <c:v>1.3</c:v>
                      </c:pt>
                      <c:pt idx="7078">
                        <c:v>1.3</c:v>
                      </c:pt>
                      <c:pt idx="7079">
                        <c:v>1.2</c:v>
                      </c:pt>
                      <c:pt idx="7080">
                        <c:v>1.2</c:v>
                      </c:pt>
                      <c:pt idx="7081">
                        <c:v>1.4</c:v>
                      </c:pt>
                      <c:pt idx="7082">
                        <c:v>1.2</c:v>
                      </c:pt>
                      <c:pt idx="7083">
                        <c:v>1.2</c:v>
                      </c:pt>
                      <c:pt idx="7084">
                        <c:v>1.4</c:v>
                      </c:pt>
                      <c:pt idx="7085">
                        <c:v>1.3</c:v>
                      </c:pt>
                      <c:pt idx="7086">
                        <c:v>1.3</c:v>
                      </c:pt>
                      <c:pt idx="7087">
                        <c:v>1.1000000000000001</c:v>
                      </c:pt>
                      <c:pt idx="7088">
                        <c:v>1.3</c:v>
                      </c:pt>
                      <c:pt idx="7089">
                        <c:v>1.1000000000000001</c:v>
                      </c:pt>
                      <c:pt idx="7090">
                        <c:v>1.3</c:v>
                      </c:pt>
                      <c:pt idx="7091">
                        <c:v>1.3</c:v>
                      </c:pt>
                      <c:pt idx="7092">
                        <c:v>1.2</c:v>
                      </c:pt>
                      <c:pt idx="7093">
                        <c:v>1.3</c:v>
                      </c:pt>
                      <c:pt idx="7094">
                        <c:v>1.1000000000000001</c:v>
                      </c:pt>
                      <c:pt idx="7095">
                        <c:v>1.3</c:v>
                      </c:pt>
                      <c:pt idx="7096">
                        <c:v>1.2</c:v>
                      </c:pt>
                      <c:pt idx="7097">
                        <c:v>1.3</c:v>
                      </c:pt>
                      <c:pt idx="7098">
                        <c:v>1.3</c:v>
                      </c:pt>
                      <c:pt idx="7099">
                        <c:v>1.4</c:v>
                      </c:pt>
                      <c:pt idx="7100">
                        <c:v>1.2</c:v>
                      </c:pt>
                      <c:pt idx="7101">
                        <c:v>1.3</c:v>
                      </c:pt>
                      <c:pt idx="7102">
                        <c:v>1.5</c:v>
                      </c:pt>
                      <c:pt idx="7103">
                        <c:v>1.2</c:v>
                      </c:pt>
                      <c:pt idx="7104">
                        <c:v>1.5</c:v>
                      </c:pt>
                      <c:pt idx="7105">
                        <c:v>1.3</c:v>
                      </c:pt>
                      <c:pt idx="7106">
                        <c:v>1.1000000000000001</c:v>
                      </c:pt>
                      <c:pt idx="7107">
                        <c:v>1.4</c:v>
                      </c:pt>
                      <c:pt idx="7108">
                        <c:v>1.3</c:v>
                      </c:pt>
                      <c:pt idx="7109">
                        <c:v>1.2</c:v>
                      </c:pt>
                      <c:pt idx="7110">
                        <c:v>1.4</c:v>
                      </c:pt>
                      <c:pt idx="7111">
                        <c:v>1.4</c:v>
                      </c:pt>
                      <c:pt idx="7112">
                        <c:v>1.5</c:v>
                      </c:pt>
                      <c:pt idx="7113">
                        <c:v>1.2</c:v>
                      </c:pt>
                      <c:pt idx="7114">
                        <c:v>1.4</c:v>
                      </c:pt>
                      <c:pt idx="7115">
                        <c:v>1.3</c:v>
                      </c:pt>
                      <c:pt idx="7116">
                        <c:v>1.1000000000000001</c:v>
                      </c:pt>
                      <c:pt idx="7117">
                        <c:v>1.3</c:v>
                      </c:pt>
                      <c:pt idx="7118">
                        <c:v>1.5</c:v>
                      </c:pt>
                      <c:pt idx="7119">
                        <c:v>1.4</c:v>
                      </c:pt>
                      <c:pt idx="7120">
                        <c:v>1.2</c:v>
                      </c:pt>
                      <c:pt idx="7121">
                        <c:v>1.3</c:v>
                      </c:pt>
                      <c:pt idx="7122">
                        <c:v>1.3</c:v>
                      </c:pt>
                      <c:pt idx="7123">
                        <c:v>1.3</c:v>
                      </c:pt>
                      <c:pt idx="7124">
                        <c:v>1.4</c:v>
                      </c:pt>
                      <c:pt idx="7125">
                        <c:v>1.2</c:v>
                      </c:pt>
                      <c:pt idx="7126">
                        <c:v>1.3</c:v>
                      </c:pt>
                      <c:pt idx="7127">
                        <c:v>1.4</c:v>
                      </c:pt>
                      <c:pt idx="7128">
                        <c:v>1.2</c:v>
                      </c:pt>
                      <c:pt idx="7129">
                        <c:v>1.2</c:v>
                      </c:pt>
                      <c:pt idx="7130">
                        <c:v>1.3</c:v>
                      </c:pt>
                      <c:pt idx="7131">
                        <c:v>1.4</c:v>
                      </c:pt>
                      <c:pt idx="7132">
                        <c:v>1.3</c:v>
                      </c:pt>
                      <c:pt idx="7133">
                        <c:v>1.6</c:v>
                      </c:pt>
                      <c:pt idx="7134">
                        <c:v>1.3</c:v>
                      </c:pt>
                      <c:pt idx="7135">
                        <c:v>1.2</c:v>
                      </c:pt>
                      <c:pt idx="7136">
                        <c:v>1.5</c:v>
                      </c:pt>
                      <c:pt idx="7137">
                        <c:v>1.3</c:v>
                      </c:pt>
                      <c:pt idx="7138">
                        <c:v>1.1000000000000001</c:v>
                      </c:pt>
                      <c:pt idx="7139">
                        <c:v>1.3</c:v>
                      </c:pt>
                      <c:pt idx="7140">
                        <c:v>1.2</c:v>
                      </c:pt>
                      <c:pt idx="7141">
                        <c:v>1.6</c:v>
                      </c:pt>
                      <c:pt idx="7142">
                        <c:v>1.4</c:v>
                      </c:pt>
                      <c:pt idx="7143">
                        <c:v>1.2</c:v>
                      </c:pt>
                      <c:pt idx="7144">
                        <c:v>1.1000000000000001</c:v>
                      </c:pt>
                      <c:pt idx="7145">
                        <c:v>1.4</c:v>
                      </c:pt>
                      <c:pt idx="7146">
                        <c:v>1.3</c:v>
                      </c:pt>
                      <c:pt idx="7147">
                        <c:v>1.3</c:v>
                      </c:pt>
                      <c:pt idx="7148">
                        <c:v>1.3</c:v>
                      </c:pt>
                      <c:pt idx="7149">
                        <c:v>1.2</c:v>
                      </c:pt>
                      <c:pt idx="7150">
                        <c:v>1.4</c:v>
                      </c:pt>
                      <c:pt idx="7151">
                        <c:v>1.3</c:v>
                      </c:pt>
                      <c:pt idx="7152">
                        <c:v>1.2</c:v>
                      </c:pt>
                      <c:pt idx="7153">
                        <c:v>1.3</c:v>
                      </c:pt>
                      <c:pt idx="7154">
                        <c:v>1.2</c:v>
                      </c:pt>
                      <c:pt idx="7155">
                        <c:v>1.4</c:v>
                      </c:pt>
                      <c:pt idx="7156">
                        <c:v>1.3</c:v>
                      </c:pt>
                      <c:pt idx="7157">
                        <c:v>1.3</c:v>
                      </c:pt>
                      <c:pt idx="7158">
                        <c:v>1.2</c:v>
                      </c:pt>
                      <c:pt idx="7159">
                        <c:v>1.4</c:v>
                      </c:pt>
                      <c:pt idx="7160">
                        <c:v>1.3</c:v>
                      </c:pt>
                      <c:pt idx="7161">
                        <c:v>1.4</c:v>
                      </c:pt>
                      <c:pt idx="7162">
                        <c:v>1.4</c:v>
                      </c:pt>
                      <c:pt idx="7163">
                        <c:v>1.3</c:v>
                      </c:pt>
                      <c:pt idx="7164">
                        <c:v>1.6</c:v>
                      </c:pt>
                      <c:pt idx="7165">
                        <c:v>1.2</c:v>
                      </c:pt>
                      <c:pt idx="7166">
                        <c:v>1.2</c:v>
                      </c:pt>
                      <c:pt idx="7167">
                        <c:v>1.2</c:v>
                      </c:pt>
                      <c:pt idx="7168">
                        <c:v>1.2</c:v>
                      </c:pt>
                      <c:pt idx="7169">
                        <c:v>1.4</c:v>
                      </c:pt>
                      <c:pt idx="7170">
                        <c:v>1.3</c:v>
                      </c:pt>
                      <c:pt idx="7171">
                        <c:v>1.3</c:v>
                      </c:pt>
                      <c:pt idx="7172">
                        <c:v>1.1000000000000001</c:v>
                      </c:pt>
                      <c:pt idx="7173">
                        <c:v>1.4</c:v>
                      </c:pt>
                      <c:pt idx="7174">
                        <c:v>1.2</c:v>
                      </c:pt>
                      <c:pt idx="7175">
                        <c:v>1.3</c:v>
                      </c:pt>
                      <c:pt idx="7176">
                        <c:v>1.4</c:v>
                      </c:pt>
                      <c:pt idx="7177">
                        <c:v>1.3</c:v>
                      </c:pt>
                      <c:pt idx="7178">
                        <c:v>1.3</c:v>
                      </c:pt>
                      <c:pt idx="7179">
                        <c:v>1.3</c:v>
                      </c:pt>
                      <c:pt idx="7180">
                        <c:v>1.4</c:v>
                      </c:pt>
                      <c:pt idx="7181">
                        <c:v>1.3</c:v>
                      </c:pt>
                      <c:pt idx="7182">
                        <c:v>1.4</c:v>
                      </c:pt>
                      <c:pt idx="7183">
                        <c:v>1.1000000000000001</c:v>
                      </c:pt>
                      <c:pt idx="7184">
                        <c:v>1.3</c:v>
                      </c:pt>
                      <c:pt idx="7185">
                        <c:v>1.3</c:v>
                      </c:pt>
                      <c:pt idx="7186">
                        <c:v>1.1000000000000001</c:v>
                      </c:pt>
                      <c:pt idx="7187">
                        <c:v>1.2</c:v>
                      </c:pt>
                      <c:pt idx="7188">
                        <c:v>1.2</c:v>
                      </c:pt>
                      <c:pt idx="7189">
                        <c:v>1.4</c:v>
                      </c:pt>
                      <c:pt idx="7190">
                        <c:v>1.6</c:v>
                      </c:pt>
                      <c:pt idx="7191">
                        <c:v>1.2</c:v>
                      </c:pt>
                      <c:pt idx="7192">
                        <c:v>1.2</c:v>
                      </c:pt>
                      <c:pt idx="7193">
                        <c:v>1.4</c:v>
                      </c:pt>
                      <c:pt idx="7194">
                        <c:v>1.2</c:v>
                      </c:pt>
                      <c:pt idx="7195">
                        <c:v>1.3</c:v>
                      </c:pt>
                      <c:pt idx="7196">
                        <c:v>1.5</c:v>
                      </c:pt>
                      <c:pt idx="7197">
                        <c:v>1.3</c:v>
                      </c:pt>
                      <c:pt idx="7198">
                        <c:v>1.6</c:v>
                      </c:pt>
                      <c:pt idx="7199">
                        <c:v>1.3</c:v>
                      </c:pt>
                      <c:pt idx="7200">
                        <c:v>1.3</c:v>
                      </c:pt>
                      <c:pt idx="7201">
                        <c:v>1.3</c:v>
                      </c:pt>
                      <c:pt idx="7202">
                        <c:v>1.3</c:v>
                      </c:pt>
                      <c:pt idx="7203">
                        <c:v>1.3</c:v>
                      </c:pt>
                      <c:pt idx="7204">
                        <c:v>1.3</c:v>
                      </c:pt>
                      <c:pt idx="7205">
                        <c:v>1.2</c:v>
                      </c:pt>
                      <c:pt idx="7206">
                        <c:v>1.4</c:v>
                      </c:pt>
                      <c:pt idx="7207">
                        <c:v>1.3</c:v>
                      </c:pt>
                      <c:pt idx="7208">
                        <c:v>1.4</c:v>
                      </c:pt>
                      <c:pt idx="7209">
                        <c:v>1.4</c:v>
                      </c:pt>
                      <c:pt idx="7210">
                        <c:v>1.3</c:v>
                      </c:pt>
                      <c:pt idx="7211">
                        <c:v>1.2</c:v>
                      </c:pt>
                      <c:pt idx="7212">
                        <c:v>1.3</c:v>
                      </c:pt>
                      <c:pt idx="7213">
                        <c:v>1.4</c:v>
                      </c:pt>
                      <c:pt idx="7214">
                        <c:v>1.2</c:v>
                      </c:pt>
                      <c:pt idx="7215">
                        <c:v>1.4</c:v>
                      </c:pt>
                      <c:pt idx="7216">
                        <c:v>1.3</c:v>
                      </c:pt>
                      <c:pt idx="7217">
                        <c:v>1.3</c:v>
                      </c:pt>
                      <c:pt idx="7218">
                        <c:v>1.3</c:v>
                      </c:pt>
                      <c:pt idx="7219">
                        <c:v>1.3</c:v>
                      </c:pt>
                      <c:pt idx="7220">
                        <c:v>1.3</c:v>
                      </c:pt>
                      <c:pt idx="7221">
                        <c:v>1.4</c:v>
                      </c:pt>
                      <c:pt idx="7222">
                        <c:v>1.2</c:v>
                      </c:pt>
                      <c:pt idx="7223">
                        <c:v>1.4</c:v>
                      </c:pt>
                      <c:pt idx="7224">
                        <c:v>1.2</c:v>
                      </c:pt>
                      <c:pt idx="7225">
                        <c:v>1.3</c:v>
                      </c:pt>
                      <c:pt idx="7226">
                        <c:v>1.3</c:v>
                      </c:pt>
                      <c:pt idx="7227">
                        <c:v>1.3</c:v>
                      </c:pt>
                      <c:pt idx="7228">
                        <c:v>1.3</c:v>
                      </c:pt>
                      <c:pt idx="7229">
                        <c:v>1.4</c:v>
                      </c:pt>
                      <c:pt idx="7230">
                        <c:v>1.3</c:v>
                      </c:pt>
                      <c:pt idx="7231">
                        <c:v>1.2</c:v>
                      </c:pt>
                      <c:pt idx="7232">
                        <c:v>1.5</c:v>
                      </c:pt>
                      <c:pt idx="7233">
                        <c:v>1.4</c:v>
                      </c:pt>
                      <c:pt idx="7234">
                        <c:v>1.2</c:v>
                      </c:pt>
                      <c:pt idx="7235">
                        <c:v>1.4</c:v>
                      </c:pt>
                      <c:pt idx="7236">
                        <c:v>1.2</c:v>
                      </c:pt>
                      <c:pt idx="7237">
                        <c:v>1.2</c:v>
                      </c:pt>
                      <c:pt idx="7238">
                        <c:v>1.4</c:v>
                      </c:pt>
                      <c:pt idx="7239">
                        <c:v>1.3</c:v>
                      </c:pt>
                      <c:pt idx="7240">
                        <c:v>1.3</c:v>
                      </c:pt>
                      <c:pt idx="7241">
                        <c:v>1.4</c:v>
                      </c:pt>
                      <c:pt idx="7242">
                        <c:v>1.4</c:v>
                      </c:pt>
                      <c:pt idx="7243">
                        <c:v>1.4</c:v>
                      </c:pt>
                      <c:pt idx="7244">
                        <c:v>1.2</c:v>
                      </c:pt>
                      <c:pt idx="7245">
                        <c:v>1.4</c:v>
                      </c:pt>
                      <c:pt idx="7246">
                        <c:v>1.3</c:v>
                      </c:pt>
                      <c:pt idx="7247">
                        <c:v>1.3</c:v>
                      </c:pt>
                      <c:pt idx="7248">
                        <c:v>1.3</c:v>
                      </c:pt>
                      <c:pt idx="7249">
                        <c:v>1.3</c:v>
                      </c:pt>
                      <c:pt idx="7250">
                        <c:v>1.5</c:v>
                      </c:pt>
                      <c:pt idx="7251">
                        <c:v>1.3</c:v>
                      </c:pt>
                      <c:pt idx="7252">
                        <c:v>1.4</c:v>
                      </c:pt>
                      <c:pt idx="7253">
                        <c:v>1.4</c:v>
                      </c:pt>
                      <c:pt idx="7254">
                        <c:v>1.6</c:v>
                      </c:pt>
                      <c:pt idx="7255">
                        <c:v>1.3</c:v>
                      </c:pt>
                      <c:pt idx="7256">
                        <c:v>1.4</c:v>
                      </c:pt>
                      <c:pt idx="7257">
                        <c:v>1.3</c:v>
                      </c:pt>
                      <c:pt idx="7258">
                        <c:v>1.5</c:v>
                      </c:pt>
                      <c:pt idx="7259">
                        <c:v>1.3</c:v>
                      </c:pt>
                      <c:pt idx="7260">
                        <c:v>1.4</c:v>
                      </c:pt>
                      <c:pt idx="7261">
                        <c:v>1.4</c:v>
                      </c:pt>
                      <c:pt idx="7262">
                        <c:v>1.4</c:v>
                      </c:pt>
                      <c:pt idx="7263">
                        <c:v>1.2</c:v>
                      </c:pt>
                      <c:pt idx="7264">
                        <c:v>1.4</c:v>
                      </c:pt>
                      <c:pt idx="7265">
                        <c:v>1.3</c:v>
                      </c:pt>
                      <c:pt idx="7266">
                        <c:v>1.4</c:v>
                      </c:pt>
                      <c:pt idx="7267">
                        <c:v>1.4</c:v>
                      </c:pt>
                      <c:pt idx="7268">
                        <c:v>1.4</c:v>
                      </c:pt>
                      <c:pt idx="7269">
                        <c:v>1.3</c:v>
                      </c:pt>
                      <c:pt idx="7270">
                        <c:v>1.2</c:v>
                      </c:pt>
                      <c:pt idx="7271">
                        <c:v>1.3</c:v>
                      </c:pt>
                      <c:pt idx="7272">
                        <c:v>1.3</c:v>
                      </c:pt>
                      <c:pt idx="7273">
                        <c:v>1.5</c:v>
                      </c:pt>
                      <c:pt idx="7274">
                        <c:v>1.2</c:v>
                      </c:pt>
                      <c:pt idx="7275">
                        <c:v>1.2</c:v>
                      </c:pt>
                      <c:pt idx="7276">
                        <c:v>1.2</c:v>
                      </c:pt>
                      <c:pt idx="7277">
                        <c:v>1.4</c:v>
                      </c:pt>
                      <c:pt idx="7278">
                        <c:v>1.4</c:v>
                      </c:pt>
                      <c:pt idx="7279">
                        <c:v>1.4</c:v>
                      </c:pt>
                      <c:pt idx="7280">
                        <c:v>1.2</c:v>
                      </c:pt>
                      <c:pt idx="7281">
                        <c:v>1.3</c:v>
                      </c:pt>
                      <c:pt idx="7282">
                        <c:v>1.4</c:v>
                      </c:pt>
                      <c:pt idx="7283">
                        <c:v>1.3</c:v>
                      </c:pt>
                      <c:pt idx="7284">
                        <c:v>1.5</c:v>
                      </c:pt>
                      <c:pt idx="7285">
                        <c:v>1.1000000000000001</c:v>
                      </c:pt>
                      <c:pt idx="7286">
                        <c:v>1.3</c:v>
                      </c:pt>
                      <c:pt idx="7287">
                        <c:v>1.3</c:v>
                      </c:pt>
                      <c:pt idx="7288">
                        <c:v>1.6</c:v>
                      </c:pt>
                      <c:pt idx="7289">
                        <c:v>1.3</c:v>
                      </c:pt>
                      <c:pt idx="7290">
                        <c:v>1.3</c:v>
                      </c:pt>
                      <c:pt idx="7291">
                        <c:v>1.4</c:v>
                      </c:pt>
                      <c:pt idx="7292">
                        <c:v>1.3</c:v>
                      </c:pt>
                      <c:pt idx="7293">
                        <c:v>1.4</c:v>
                      </c:pt>
                      <c:pt idx="7294">
                        <c:v>1.4</c:v>
                      </c:pt>
                      <c:pt idx="7295">
                        <c:v>1.5</c:v>
                      </c:pt>
                      <c:pt idx="7296">
                        <c:v>1.3</c:v>
                      </c:pt>
                      <c:pt idx="7297">
                        <c:v>1.3</c:v>
                      </c:pt>
                      <c:pt idx="7298">
                        <c:v>1.4</c:v>
                      </c:pt>
                      <c:pt idx="7299">
                        <c:v>1.3</c:v>
                      </c:pt>
                      <c:pt idx="7300">
                        <c:v>1.3</c:v>
                      </c:pt>
                      <c:pt idx="7301">
                        <c:v>1.4</c:v>
                      </c:pt>
                      <c:pt idx="7302">
                        <c:v>1.3</c:v>
                      </c:pt>
                      <c:pt idx="7303">
                        <c:v>1.3</c:v>
                      </c:pt>
                      <c:pt idx="7304">
                        <c:v>1.6</c:v>
                      </c:pt>
                      <c:pt idx="7305">
                        <c:v>1.2</c:v>
                      </c:pt>
                      <c:pt idx="7306">
                        <c:v>1.4</c:v>
                      </c:pt>
                      <c:pt idx="7307">
                        <c:v>1.3</c:v>
                      </c:pt>
                      <c:pt idx="7308">
                        <c:v>1.3</c:v>
                      </c:pt>
                      <c:pt idx="7309">
                        <c:v>1.4</c:v>
                      </c:pt>
                      <c:pt idx="7310">
                        <c:v>1.3</c:v>
                      </c:pt>
                      <c:pt idx="7311">
                        <c:v>1.5</c:v>
                      </c:pt>
                      <c:pt idx="7312">
                        <c:v>1.4</c:v>
                      </c:pt>
                      <c:pt idx="7313">
                        <c:v>1.2</c:v>
                      </c:pt>
                      <c:pt idx="7314">
                        <c:v>1.2</c:v>
                      </c:pt>
                      <c:pt idx="7315">
                        <c:v>1.4</c:v>
                      </c:pt>
                      <c:pt idx="7316">
                        <c:v>1.3</c:v>
                      </c:pt>
                      <c:pt idx="7317">
                        <c:v>1.3</c:v>
                      </c:pt>
                      <c:pt idx="7318">
                        <c:v>1.3</c:v>
                      </c:pt>
                      <c:pt idx="7319">
                        <c:v>1.4</c:v>
                      </c:pt>
                      <c:pt idx="7320">
                        <c:v>1.3</c:v>
                      </c:pt>
                      <c:pt idx="7321">
                        <c:v>1.5</c:v>
                      </c:pt>
                      <c:pt idx="7322">
                        <c:v>1.3</c:v>
                      </c:pt>
                      <c:pt idx="7323">
                        <c:v>1.5</c:v>
                      </c:pt>
                      <c:pt idx="7324">
                        <c:v>1.5</c:v>
                      </c:pt>
                      <c:pt idx="7325">
                        <c:v>1.5</c:v>
                      </c:pt>
                      <c:pt idx="7326">
                        <c:v>1</c:v>
                      </c:pt>
                      <c:pt idx="7327">
                        <c:v>1.3</c:v>
                      </c:pt>
                      <c:pt idx="7328">
                        <c:v>1.3</c:v>
                      </c:pt>
                      <c:pt idx="7329">
                        <c:v>1.4</c:v>
                      </c:pt>
                      <c:pt idx="7330">
                        <c:v>1.4</c:v>
                      </c:pt>
                      <c:pt idx="7331">
                        <c:v>1.5</c:v>
                      </c:pt>
                      <c:pt idx="7332">
                        <c:v>1.4</c:v>
                      </c:pt>
                      <c:pt idx="7333">
                        <c:v>1.3</c:v>
                      </c:pt>
                      <c:pt idx="7334">
                        <c:v>1.3</c:v>
                      </c:pt>
                      <c:pt idx="7335">
                        <c:v>1.4</c:v>
                      </c:pt>
                      <c:pt idx="7336">
                        <c:v>1.2</c:v>
                      </c:pt>
                      <c:pt idx="7337">
                        <c:v>1.4</c:v>
                      </c:pt>
                      <c:pt idx="7338">
                        <c:v>1.3</c:v>
                      </c:pt>
                      <c:pt idx="7339">
                        <c:v>1.5</c:v>
                      </c:pt>
                      <c:pt idx="7340">
                        <c:v>1.5</c:v>
                      </c:pt>
                      <c:pt idx="7341">
                        <c:v>1</c:v>
                      </c:pt>
                      <c:pt idx="7342">
                        <c:v>1.4</c:v>
                      </c:pt>
                      <c:pt idx="7343">
                        <c:v>1.4</c:v>
                      </c:pt>
                      <c:pt idx="7344">
                        <c:v>1.3</c:v>
                      </c:pt>
                      <c:pt idx="7345">
                        <c:v>1.3</c:v>
                      </c:pt>
                      <c:pt idx="7346">
                        <c:v>1.2</c:v>
                      </c:pt>
                      <c:pt idx="7347">
                        <c:v>1.4</c:v>
                      </c:pt>
                      <c:pt idx="7348">
                        <c:v>1.2</c:v>
                      </c:pt>
                      <c:pt idx="7349">
                        <c:v>1.2</c:v>
                      </c:pt>
                      <c:pt idx="7350">
                        <c:v>1.3</c:v>
                      </c:pt>
                      <c:pt idx="7351">
                        <c:v>1.4</c:v>
                      </c:pt>
                      <c:pt idx="7352">
                        <c:v>1.2</c:v>
                      </c:pt>
                      <c:pt idx="7353">
                        <c:v>1.3</c:v>
                      </c:pt>
                      <c:pt idx="7354">
                        <c:v>1.3</c:v>
                      </c:pt>
                      <c:pt idx="7355">
                        <c:v>1.5</c:v>
                      </c:pt>
                      <c:pt idx="7356">
                        <c:v>1.6</c:v>
                      </c:pt>
                      <c:pt idx="7357">
                        <c:v>1.5</c:v>
                      </c:pt>
                      <c:pt idx="7358">
                        <c:v>1.1000000000000001</c:v>
                      </c:pt>
                      <c:pt idx="7359">
                        <c:v>1.3</c:v>
                      </c:pt>
                      <c:pt idx="7360">
                        <c:v>1.4</c:v>
                      </c:pt>
                      <c:pt idx="7361">
                        <c:v>1.3</c:v>
                      </c:pt>
                      <c:pt idx="7362">
                        <c:v>1.4</c:v>
                      </c:pt>
                      <c:pt idx="7363">
                        <c:v>1.4</c:v>
                      </c:pt>
                      <c:pt idx="7364">
                        <c:v>1.5</c:v>
                      </c:pt>
                      <c:pt idx="7365">
                        <c:v>1.2</c:v>
                      </c:pt>
                      <c:pt idx="7366">
                        <c:v>1.3</c:v>
                      </c:pt>
                      <c:pt idx="7367">
                        <c:v>1.3</c:v>
                      </c:pt>
                      <c:pt idx="7368">
                        <c:v>1.3</c:v>
                      </c:pt>
                      <c:pt idx="7369">
                        <c:v>1.4</c:v>
                      </c:pt>
                      <c:pt idx="7370">
                        <c:v>1.3</c:v>
                      </c:pt>
                      <c:pt idx="7371">
                        <c:v>1.3</c:v>
                      </c:pt>
                      <c:pt idx="7372">
                        <c:v>1.3</c:v>
                      </c:pt>
                      <c:pt idx="7373">
                        <c:v>1.5</c:v>
                      </c:pt>
                      <c:pt idx="7374">
                        <c:v>1.6</c:v>
                      </c:pt>
                      <c:pt idx="7375">
                        <c:v>1.1000000000000001</c:v>
                      </c:pt>
                      <c:pt idx="7376">
                        <c:v>1.4</c:v>
                      </c:pt>
                      <c:pt idx="7377">
                        <c:v>1.1000000000000001</c:v>
                      </c:pt>
                      <c:pt idx="7378">
                        <c:v>1.4</c:v>
                      </c:pt>
                      <c:pt idx="7379">
                        <c:v>1.4</c:v>
                      </c:pt>
                      <c:pt idx="7380">
                        <c:v>1.3</c:v>
                      </c:pt>
                      <c:pt idx="7381">
                        <c:v>1.5</c:v>
                      </c:pt>
                      <c:pt idx="7382">
                        <c:v>1.3</c:v>
                      </c:pt>
                      <c:pt idx="7383">
                        <c:v>1.4</c:v>
                      </c:pt>
                      <c:pt idx="7384">
                        <c:v>1.4</c:v>
                      </c:pt>
                      <c:pt idx="7385">
                        <c:v>1.3</c:v>
                      </c:pt>
                      <c:pt idx="7386">
                        <c:v>1.4</c:v>
                      </c:pt>
                      <c:pt idx="7387">
                        <c:v>1.4</c:v>
                      </c:pt>
                      <c:pt idx="7388">
                        <c:v>1.1000000000000001</c:v>
                      </c:pt>
                      <c:pt idx="7389">
                        <c:v>1.4</c:v>
                      </c:pt>
                      <c:pt idx="7390">
                        <c:v>1.5</c:v>
                      </c:pt>
                      <c:pt idx="7391">
                        <c:v>1.2</c:v>
                      </c:pt>
                      <c:pt idx="7392">
                        <c:v>1.4</c:v>
                      </c:pt>
                      <c:pt idx="7393">
                        <c:v>1.4</c:v>
                      </c:pt>
                      <c:pt idx="7394">
                        <c:v>1.3</c:v>
                      </c:pt>
                      <c:pt idx="7395">
                        <c:v>1.5</c:v>
                      </c:pt>
                      <c:pt idx="7396">
                        <c:v>1.4</c:v>
                      </c:pt>
                      <c:pt idx="7397">
                        <c:v>1.2</c:v>
                      </c:pt>
                      <c:pt idx="7398">
                        <c:v>1.3</c:v>
                      </c:pt>
                      <c:pt idx="7399">
                        <c:v>1.3</c:v>
                      </c:pt>
                      <c:pt idx="7400">
                        <c:v>1.3</c:v>
                      </c:pt>
                      <c:pt idx="7401">
                        <c:v>1.4</c:v>
                      </c:pt>
                      <c:pt idx="7402">
                        <c:v>1.4</c:v>
                      </c:pt>
                      <c:pt idx="7403">
                        <c:v>1.3</c:v>
                      </c:pt>
                      <c:pt idx="7404">
                        <c:v>1.1000000000000001</c:v>
                      </c:pt>
                      <c:pt idx="7405">
                        <c:v>1.5</c:v>
                      </c:pt>
                      <c:pt idx="7406">
                        <c:v>1.4</c:v>
                      </c:pt>
                      <c:pt idx="7407">
                        <c:v>1.3</c:v>
                      </c:pt>
                      <c:pt idx="7408">
                        <c:v>1.2</c:v>
                      </c:pt>
                      <c:pt idx="7409">
                        <c:v>1.3</c:v>
                      </c:pt>
                      <c:pt idx="7410">
                        <c:v>1.3</c:v>
                      </c:pt>
                      <c:pt idx="7411">
                        <c:v>1.3</c:v>
                      </c:pt>
                      <c:pt idx="7412">
                        <c:v>1.3</c:v>
                      </c:pt>
                      <c:pt idx="7413">
                        <c:v>1.4</c:v>
                      </c:pt>
                      <c:pt idx="7414">
                        <c:v>1.3</c:v>
                      </c:pt>
                      <c:pt idx="7415">
                        <c:v>1.4</c:v>
                      </c:pt>
                      <c:pt idx="7416">
                        <c:v>1.4</c:v>
                      </c:pt>
                      <c:pt idx="7417">
                        <c:v>1.3</c:v>
                      </c:pt>
                      <c:pt idx="7418">
                        <c:v>1.3</c:v>
                      </c:pt>
                      <c:pt idx="7419">
                        <c:v>1.3</c:v>
                      </c:pt>
                      <c:pt idx="7420">
                        <c:v>1.3</c:v>
                      </c:pt>
                      <c:pt idx="7421">
                        <c:v>1.4</c:v>
                      </c:pt>
                      <c:pt idx="7422">
                        <c:v>1.4</c:v>
                      </c:pt>
                      <c:pt idx="7423">
                        <c:v>1.3</c:v>
                      </c:pt>
                      <c:pt idx="7424">
                        <c:v>1.2</c:v>
                      </c:pt>
                      <c:pt idx="7425">
                        <c:v>1.4</c:v>
                      </c:pt>
                      <c:pt idx="7426">
                        <c:v>1.3</c:v>
                      </c:pt>
                      <c:pt idx="7427">
                        <c:v>1.4</c:v>
                      </c:pt>
                      <c:pt idx="7428">
                        <c:v>1.2</c:v>
                      </c:pt>
                      <c:pt idx="7429">
                        <c:v>1.4</c:v>
                      </c:pt>
                      <c:pt idx="7430">
                        <c:v>1.2</c:v>
                      </c:pt>
                      <c:pt idx="7431">
                        <c:v>1.3</c:v>
                      </c:pt>
                      <c:pt idx="7432">
                        <c:v>1.4</c:v>
                      </c:pt>
                      <c:pt idx="7433">
                        <c:v>1.3</c:v>
                      </c:pt>
                      <c:pt idx="7434">
                        <c:v>1.5</c:v>
                      </c:pt>
                      <c:pt idx="7435">
                        <c:v>1.3</c:v>
                      </c:pt>
                      <c:pt idx="7436">
                        <c:v>1.1000000000000001</c:v>
                      </c:pt>
                      <c:pt idx="7437">
                        <c:v>1.3</c:v>
                      </c:pt>
                      <c:pt idx="7438">
                        <c:v>1.4</c:v>
                      </c:pt>
                      <c:pt idx="7439">
                        <c:v>1.3</c:v>
                      </c:pt>
                      <c:pt idx="7440">
                        <c:v>1.2</c:v>
                      </c:pt>
                      <c:pt idx="7441">
                        <c:v>1.5</c:v>
                      </c:pt>
                      <c:pt idx="7442">
                        <c:v>1.3</c:v>
                      </c:pt>
                      <c:pt idx="7443">
                        <c:v>1.3</c:v>
                      </c:pt>
                      <c:pt idx="7444">
                        <c:v>1.3</c:v>
                      </c:pt>
                      <c:pt idx="7445">
                        <c:v>1.3</c:v>
                      </c:pt>
                      <c:pt idx="7446">
                        <c:v>1.6</c:v>
                      </c:pt>
                      <c:pt idx="7447">
                        <c:v>1.4</c:v>
                      </c:pt>
                      <c:pt idx="7448">
                        <c:v>1</c:v>
                      </c:pt>
                      <c:pt idx="7449">
                        <c:v>1.3</c:v>
                      </c:pt>
                      <c:pt idx="7450">
                        <c:v>1.3</c:v>
                      </c:pt>
                      <c:pt idx="7451">
                        <c:v>1.3</c:v>
                      </c:pt>
                      <c:pt idx="7452">
                        <c:v>1.3</c:v>
                      </c:pt>
                      <c:pt idx="7453">
                        <c:v>1.5</c:v>
                      </c:pt>
                      <c:pt idx="7454">
                        <c:v>1.2</c:v>
                      </c:pt>
                      <c:pt idx="7455">
                        <c:v>1.4</c:v>
                      </c:pt>
                      <c:pt idx="7456">
                        <c:v>1.4</c:v>
                      </c:pt>
                      <c:pt idx="7457">
                        <c:v>1.4</c:v>
                      </c:pt>
                      <c:pt idx="7458">
                        <c:v>1.4</c:v>
                      </c:pt>
                      <c:pt idx="7459">
                        <c:v>1.4</c:v>
                      </c:pt>
                      <c:pt idx="7460">
                        <c:v>1.4</c:v>
                      </c:pt>
                      <c:pt idx="7461">
                        <c:v>1.2</c:v>
                      </c:pt>
                      <c:pt idx="7462">
                        <c:v>1.3</c:v>
                      </c:pt>
                      <c:pt idx="7463">
                        <c:v>1.5</c:v>
                      </c:pt>
                      <c:pt idx="7464">
                        <c:v>1.3</c:v>
                      </c:pt>
                      <c:pt idx="7465">
                        <c:v>1.7</c:v>
                      </c:pt>
                      <c:pt idx="7466">
                        <c:v>1.1000000000000001</c:v>
                      </c:pt>
                      <c:pt idx="7467">
                        <c:v>1.3</c:v>
                      </c:pt>
                      <c:pt idx="7468">
                        <c:v>1.2</c:v>
                      </c:pt>
                      <c:pt idx="7469">
                        <c:v>1.2</c:v>
                      </c:pt>
                      <c:pt idx="7470">
                        <c:v>1.3</c:v>
                      </c:pt>
                      <c:pt idx="7471">
                        <c:v>1.3</c:v>
                      </c:pt>
                      <c:pt idx="7472">
                        <c:v>1.4</c:v>
                      </c:pt>
                      <c:pt idx="7473">
                        <c:v>1.3</c:v>
                      </c:pt>
                      <c:pt idx="7474">
                        <c:v>1.2</c:v>
                      </c:pt>
                      <c:pt idx="7475">
                        <c:v>1.3</c:v>
                      </c:pt>
                      <c:pt idx="7476">
                        <c:v>1.4</c:v>
                      </c:pt>
                      <c:pt idx="7477">
                        <c:v>1.3</c:v>
                      </c:pt>
                      <c:pt idx="7478">
                        <c:v>1.4</c:v>
                      </c:pt>
                      <c:pt idx="7479">
                        <c:v>1.3</c:v>
                      </c:pt>
                      <c:pt idx="7480">
                        <c:v>1.3</c:v>
                      </c:pt>
                      <c:pt idx="7481">
                        <c:v>1.2</c:v>
                      </c:pt>
                      <c:pt idx="7482">
                        <c:v>1.3</c:v>
                      </c:pt>
                      <c:pt idx="7483">
                        <c:v>1.2</c:v>
                      </c:pt>
                      <c:pt idx="7484">
                        <c:v>1.3</c:v>
                      </c:pt>
                      <c:pt idx="7485">
                        <c:v>1.3</c:v>
                      </c:pt>
                      <c:pt idx="7486">
                        <c:v>1.3</c:v>
                      </c:pt>
                      <c:pt idx="7487">
                        <c:v>1.3</c:v>
                      </c:pt>
                      <c:pt idx="7488">
                        <c:v>1.3</c:v>
                      </c:pt>
                      <c:pt idx="7489">
                        <c:v>1.2</c:v>
                      </c:pt>
                      <c:pt idx="7490">
                        <c:v>1.3</c:v>
                      </c:pt>
                      <c:pt idx="7491">
                        <c:v>1.2</c:v>
                      </c:pt>
                      <c:pt idx="7492">
                        <c:v>1.3</c:v>
                      </c:pt>
                      <c:pt idx="7493">
                        <c:v>1.4</c:v>
                      </c:pt>
                      <c:pt idx="7494">
                        <c:v>1.2</c:v>
                      </c:pt>
                      <c:pt idx="7495">
                        <c:v>1.2</c:v>
                      </c:pt>
                      <c:pt idx="7496">
                        <c:v>1.3</c:v>
                      </c:pt>
                      <c:pt idx="7497">
                        <c:v>1.4</c:v>
                      </c:pt>
                      <c:pt idx="7498">
                        <c:v>1.3</c:v>
                      </c:pt>
                      <c:pt idx="7499">
                        <c:v>1.5</c:v>
                      </c:pt>
                      <c:pt idx="7500">
                        <c:v>1.2</c:v>
                      </c:pt>
                      <c:pt idx="7501">
                        <c:v>1.3</c:v>
                      </c:pt>
                      <c:pt idx="7502">
                        <c:v>1.2</c:v>
                      </c:pt>
                      <c:pt idx="7503">
                        <c:v>1.2</c:v>
                      </c:pt>
                      <c:pt idx="7504">
                        <c:v>1.1000000000000001</c:v>
                      </c:pt>
                      <c:pt idx="7505">
                        <c:v>1.2</c:v>
                      </c:pt>
                      <c:pt idx="7506">
                        <c:v>1.2</c:v>
                      </c:pt>
                      <c:pt idx="7507">
                        <c:v>1.3</c:v>
                      </c:pt>
                      <c:pt idx="7508">
                        <c:v>1.4</c:v>
                      </c:pt>
                      <c:pt idx="7509">
                        <c:v>1.5</c:v>
                      </c:pt>
                      <c:pt idx="7510">
                        <c:v>1.3</c:v>
                      </c:pt>
                      <c:pt idx="7511">
                        <c:v>1.5</c:v>
                      </c:pt>
                      <c:pt idx="7512">
                        <c:v>1.1000000000000001</c:v>
                      </c:pt>
                      <c:pt idx="7513">
                        <c:v>1.1000000000000001</c:v>
                      </c:pt>
                      <c:pt idx="7514">
                        <c:v>1.3</c:v>
                      </c:pt>
                      <c:pt idx="7515">
                        <c:v>1.3</c:v>
                      </c:pt>
                      <c:pt idx="7516">
                        <c:v>1.4</c:v>
                      </c:pt>
                      <c:pt idx="7517">
                        <c:v>1.3</c:v>
                      </c:pt>
                      <c:pt idx="7518">
                        <c:v>1.6</c:v>
                      </c:pt>
                      <c:pt idx="7519">
                        <c:v>1.1000000000000001</c:v>
                      </c:pt>
                      <c:pt idx="7520">
                        <c:v>1.2</c:v>
                      </c:pt>
                      <c:pt idx="7521">
                        <c:v>1.2</c:v>
                      </c:pt>
                      <c:pt idx="7522">
                        <c:v>1.3</c:v>
                      </c:pt>
                      <c:pt idx="7523">
                        <c:v>1.2</c:v>
                      </c:pt>
                      <c:pt idx="7524">
                        <c:v>1.4</c:v>
                      </c:pt>
                      <c:pt idx="7525">
                        <c:v>1.2</c:v>
                      </c:pt>
                      <c:pt idx="7526">
                        <c:v>1.3</c:v>
                      </c:pt>
                      <c:pt idx="7527">
                        <c:v>1.4</c:v>
                      </c:pt>
                      <c:pt idx="7528">
                        <c:v>1.4</c:v>
                      </c:pt>
                      <c:pt idx="7529">
                        <c:v>1.1000000000000001</c:v>
                      </c:pt>
                      <c:pt idx="7530">
                        <c:v>1.4</c:v>
                      </c:pt>
                      <c:pt idx="7531">
                        <c:v>1.5</c:v>
                      </c:pt>
                      <c:pt idx="7532">
                        <c:v>1.2</c:v>
                      </c:pt>
                      <c:pt idx="7533">
                        <c:v>1.2</c:v>
                      </c:pt>
                      <c:pt idx="7534">
                        <c:v>1.4</c:v>
                      </c:pt>
                      <c:pt idx="7535">
                        <c:v>1.3</c:v>
                      </c:pt>
                      <c:pt idx="7536">
                        <c:v>1.2</c:v>
                      </c:pt>
                      <c:pt idx="7537">
                        <c:v>1.3</c:v>
                      </c:pt>
                      <c:pt idx="7538">
                        <c:v>1.2</c:v>
                      </c:pt>
                      <c:pt idx="7539">
                        <c:v>1.5</c:v>
                      </c:pt>
                      <c:pt idx="7540">
                        <c:v>1.4</c:v>
                      </c:pt>
                      <c:pt idx="7541">
                        <c:v>1.2</c:v>
                      </c:pt>
                      <c:pt idx="7542">
                        <c:v>1.2</c:v>
                      </c:pt>
                      <c:pt idx="7543">
                        <c:v>1.3</c:v>
                      </c:pt>
                      <c:pt idx="7544">
                        <c:v>1.3</c:v>
                      </c:pt>
                      <c:pt idx="7545">
                        <c:v>1.2</c:v>
                      </c:pt>
                      <c:pt idx="7546">
                        <c:v>1.5</c:v>
                      </c:pt>
                      <c:pt idx="7547">
                        <c:v>1.3</c:v>
                      </c:pt>
                      <c:pt idx="7548">
                        <c:v>1.5</c:v>
                      </c:pt>
                      <c:pt idx="7549">
                        <c:v>1.3</c:v>
                      </c:pt>
                      <c:pt idx="7550">
                        <c:v>1.3</c:v>
                      </c:pt>
                      <c:pt idx="7551">
                        <c:v>1.5</c:v>
                      </c:pt>
                      <c:pt idx="7552">
                        <c:v>1.2</c:v>
                      </c:pt>
                      <c:pt idx="7553">
                        <c:v>1.3</c:v>
                      </c:pt>
                      <c:pt idx="7554">
                        <c:v>1.2</c:v>
                      </c:pt>
                      <c:pt idx="7555">
                        <c:v>1.3</c:v>
                      </c:pt>
                      <c:pt idx="7556">
                        <c:v>1.2</c:v>
                      </c:pt>
                      <c:pt idx="7557">
                        <c:v>1.3</c:v>
                      </c:pt>
                      <c:pt idx="7558">
                        <c:v>1.4</c:v>
                      </c:pt>
                      <c:pt idx="7559">
                        <c:v>1.3</c:v>
                      </c:pt>
                      <c:pt idx="7560">
                        <c:v>1.3</c:v>
                      </c:pt>
                      <c:pt idx="7561">
                        <c:v>1.4</c:v>
                      </c:pt>
                      <c:pt idx="7562">
                        <c:v>1.5</c:v>
                      </c:pt>
                      <c:pt idx="7563">
                        <c:v>1.4</c:v>
                      </c:pt>
                      <c:pt idx="7564">
                        <c:v>1.1000000000000001</c:v>
                      </c:pt>
                      <c:pt idx="7565">
                        <c:v>1.4</c:v>
                      </c:pt>
                      <c:pt idx="7566">
                        <c:v>1.4</c:v>
                      </c:pt>
                      <c:pt idx="7567">
                        <c:v>1.3</c:v>
                      </c:pt>
                      <c:pt idx="7568">
                        <c:v>1.3</c:v>
                      </c:pt>
                      <c:pt idx="7569">
                        <c:v>1.4</c:v>
                      </c:pt>
                      <c:pt idx="7570">
                        <c:v>1.3</c:v>
                      </c:pt>
                      <c:pt idx="7571">
                        <c:v>1.2</c:v>
                      </c:pt>
                      <c:pt idx="7572">
                        <c:v>1.4</c:v>
                      </c:pt>
                      <c:pt idx="7573">
                        <c:v>1.4</c:v>
                      </c:pt>
                      <c:pt idx="7574">
                        <c:v>1.2</c:v>
                      </c:pt>
                      <c:pt idx="7575">
                        <c:v>1.3</c:v>
                      </c:pt>
                      <c:pt idx="7576">
                        <c:v>1.4</c:v>
                      </c:pt>
                      <c:pt idx="7577">
                        <c:v>1.4</c:v>
                      </c:pt>
                      <c:pt idx="7578">
                        <c:v>1.5</c:v>
                      </c:pt>
                      <c:pt idx="7579">
                        <c:v>1.3</c:v>
                      </c:pt>
                      <c:pt idx="7580">
                        <c:v>1.2</c:v>
                      </c:pt>
                      <c:pt idx="7581">
                        <c:v>1.4</c:v>
                      </c:pt>
                      <c:pt idx="7582">
                        <c:v>1.3</c:v>
                      </c:pt>
                      <c:pt idx="7583">
                        <c:v>1.2</c:v>
                      </c:pt>
                      <c:pt idx="7584">
                        <c:v>1.3</c:v>
                      </c:pt>
                      <c:pt idx="7585">
                        <c:v>1.2</c:v>
                      </c:pt>
                      <c:pt idx="7586">
                        <c:v>1.4</c:v>
                      </c:pt>
                      <c:pt idx="7587">
                        <c:v>1.4</c:v>
                      </c:pt>
                      <c:pt idx="7588">
                        <c:v>1.3</c:v>
                      </c:pt>
                      <c:pt idx="7589">
                        <c:v>1.6</c:v>
                      </c:pt>
                      <c:pt idx="7590">
                        <c:v>1.3</c:v>
                      </c:pt>
                      <c:pt idx="7591">
                        <c:v>1.2</c:v>
                      </c:pt>
                      <c:pt idx="7592">
                        <c:v>1.6</c:v>
                      </c:pt>
                      <c:pt idx="7593">
                        <c:v>1.4</c:v>
                      </c:pt>
                      <c:pt idx="7594">
                        <c:v>1.2</c:v>
                      </c:pt>
                      <c:pt idx="7595">
                        <c:v>1.3</c:v>
                      </c:pt>
                      <c:pt idx="7596">
                        <c:v>1.3</c:v>
                      </c:pt>
                      <c:pt idx="7597">
                        <c:v>1.3</c:v>
                      </c:pt>
                      <c:pt idx="7598">
                        <c:v>1.2</c:v>
                      </c:pt>
                      <c:pt idx="7599">
                        <c:v>1.4</c:v>
                      </c:pt>
                      <c:pt idx="7600">
                        <c:v>1.3</c:v>
                      </c:pt>
                      <c:pt idx="7601">
                        <c:v>1.4</c:v>
                      </c:pt>
                      <c:pt idx="7602">
                        <c:v>1.3</c:v>
                      </c:pt>
                      <c:pt idx="7603">
                        <c:v>1.2</c:v>
                      </c:pt>
                      <c:pt idx="7604">
                        <c:v>1.5</c:v>
                      </c:pt>
                      <c:pt idx="7605">
                        <c:v>1.1000000000000001</c:v>
                      </c:pt>
                      <c:pt idx="7606">
                        <c:v>1.1000000000000001</c:v>
                      </c:pt>
                      <c:pt idx="7607">
                        <c:v>1.3</c:v>
                      </c:pt>
                      <c:pt idx="7608">
                        <c:v>1.3</c:v>
                      </c:pt>
                      <c:pt idx="7609">
                        <c:v>1.5</c:v>
                      </c:pt>
                      <c:pt idx="7610">
                        <c:v>1.7</c:v>
                      </c:pt>
                      <c:pt idx="7611">
                        <c:v>1.1000000000000001</c:v>
                      </c:pt>
                      <c:pt idx="7612">
                        <c:v>1.2</c:v>
                      </c:pt>
                      <c:pt idx="7613">
                        <c:v>1.4</c:v>
                      </c:pt>
                      <c:pt idx="7614">
                        <c:v>1.2</c:v>
                      </c:pt>
                      <c:pt idx="7615">
                        <c:v>1.2</c:v>
                      </c:pt>
                      <c:pt idx="7616">
                        <c:v>1.3</c:v>
                      </c:pt>
                      <c:pt idx="7617">
                        <c:v>1.3</c:v>
                      </c:pt>
                      <c:pt idx="7618">
                        <c:v>1.2</c:v>
                      </c:pt>
                      <c:pt idx="7619">
                        <c:v>1.3</c:v>
                      </c:pt>
                      <c:pt idx="7620">
                        <c:v>1.5</c:v>
                      </c:pt>
                      <c:pt idx="7621">
                        <c:v>1.4</c:v>
                      </c:pt>
                      <c:pt idx="7622">
                        <c:v>1.1000000000000001</c:v>
                      </c:pt>
                      <c:pt idx="7623">
                        <c:v>1.3</c:v>
                      </c:pt>
                      <c:pt idx="7624">
                        <c:v>1.3</c:v>
                      </c:pt>
                      <c:pt idx="7625">
                        <c:v>1.3</c:v>
                      </c:pt>
                      <c:pt idx="7626">
                        <c:v>1.2</c:v>
                      </c:pt>
                      <c:pt idx="7627">
                        <c:v>1.3</c:v>
                      </c:pt>
                      <c:pt idx="7628">
                        <c:v>1.3</c:v>
                      </c:pt>
                      <c:pt idx="7629">
                        <c:v>1.2</c:v>
                      </c:pt>
                      <c:pt idx="7630">
                        <c:v>1.3</c:v>
                      </c:pt>
                      <c:pt idx="7631">
                        <c:v>1.2</c:v>
                      </c:pt>
                      <c:pt idx="7632">
                        <c:v>1.6</c:v>
                      </c:pt>
                      <c:pt idx="7633">
                        <c:v>1.2</c:v>
                      </c:pt>
                      <c:pt idx="7634">
                        <c:v>1.2</c:v>
                      </c:pt>
                      <c:pt idx="7635">
                        <c:v>1.3</c:v>
                      </c:pt>
                      <c:pt idx="7636">
                        <c:v>1.3</c:v>
                      </c:pt>
                      <c:pt idx="7637">
                        <c:v>1.2</c:v>
                      </c:pt>
                      <c:pt idx="7638">
                        <c:v>1.2</c:v>
                      </c:pt>
                      <c:pt idx="7639">
                        <c:v>1.3</c:v>
                      </c:pt>
                      <c:pt idx="7640">
                        <c:v>1.3</c:v>
                      </c:pt>
                      <c:pt idx="7641">
                        <c:v>1.3</c:v>
                      </c:pt>
                      <c:pt idx="7642">
                        <c:v>1.2</c:v>
                      </c:pt>
                      <c:pt idx="7643">
                        <c:v>1.4</c:v>
                      </c:pt>
                      <c:pt idx="7644">
                        <c:v>1.4</c:v>
                      </c:pt>
                      <c:pt idx="7645">
                        <c:v>1.2</c:v>
                      </c:pt>
                      <c:pt idx="7646">
                        <c:v>1.3</c:v>
                      </c:pt>
                      <c:pt idx="7647">
                        <c:v>1.2</c:v>
                      </c:pt>
                      <c:pt idx="7648">
                        <c:v>1.3</c:v>
                      </c:pt>
                      <c:pt idx="7649">
                        <c:v>1.3</c:v>
                      </c:pt>
                      <c:pt idx="7650">
                        <c:v>1.4</c:v>
                      </c:pt>
                      <c:pt idx="7651">
                        <c:v>1.2</c:v>
                      </c:pt>
                      <c:pt idx="7652">
                        <c:v>1.4</c:v>
                      </c:pt>
                      <c:pt idx="7653">
                        <c:v>1.3</c:v>
                      </c:pt>
                      <c:pt idx="7654">
                        <c:v>1.2</c:v>
                      </c:pt>
                      <c:pt idx="7655">
                        <c:v>1.3</c:v>
                      </c:pt>
                      <c:pt idx="7656">
                        <c:v>1.3</c:v>
                      </c:pt>
                      <c:pt idx="7657">
                        <c:v>1.3</c:v>
                      </c:pt>
                      <c:pt idx="7658">
                        <c:v>1.3</c:v>
                      </c:pt>
                      <c:pt idx="7659">
                        <c:v>1.3</c:v>
                      </c:pt>
                      <c:pt idx="7660">
                        <c:v>1.6</c:v>
                      </c:pt>
                      <c:pt idx="7661">
                        <c:v>1.2</c:v>
                      </c:pt>
                      <c:pt idx="7662">
                        <c:v>1.1000000000000001</c:v>
                      </c:pt>
                      <c:pt idx="7663">
                        <c:v>1.3</c:v>
                      </c:pt>
                      <c:pt idx="7664">
                        <c:v>1.3</c:v>
                      </c:pt>
                      <c:pt idx="7665">
                        <c:v>1.3</c:v>
                      </c:pt>
                      <c:pt idx="7666">
                        <c:v>1.3</c:v>
                      </c:pt>
                      <c:pt idx="7667">
                        <c:v>1.4</c:v>
                      </c:pt>
                      <c:pt idx="7668">
                        <c:v>1.2</c:v>
                      </c:pt>
                      <c:pt idx="7669">
                        <c:v>1.4</c:v>
                      </c:pt>
                      <c:pt idx="7670">
                        <c:v>1.3</c:v>
                      </c:pt>
                      <c:pt idx="7671">
                        <c:v>1.4</c:v>
                      </c:pt>
                      <c:pt idx="7672">
                        <c:v>1.2</c:v>
                      </c:pt>
                      <c:pt idx="7673">
                        <c:v>1.3</c:v>
                      </c:pt>
                      <c:pt idx="7674">
                        <c:v>1.3</c:v>
                      </c:pt>
                      <c:pt idx="7675">
                        <c:v>1.4</c:v>
                      </c:pt>
                      <c:pt idx="7676">
                        <c:v>1.2</c:v>
                      </c:pt>
                      <c:pt idx="7677">
                        <c:v>1.3</c:v>
                      </c:pt>
                      <c:pt idx="7678">
                        <c:v>1.2</c:v>
                      </c:pt>
                      <c:pt idx="7679">
                        <c:v>1.4</c:v>
                      </c:pt>
                      <c:pt idx="7680">
                        <c:v>1.3</c:v>
                      </c:pt>
                      <c:pt idx="7681">
                        <c:v>1.3</c:v>
                      </c:pt>
                      <c:pt idx="7682">
                        <c:v>1.4</c:v>
                      </c:pt>
                      <c:pt idx="7683">
                        <c:v>1.2</c:v>
                      </c:pt>
                      <c:pt idx="7684">
                        <c:v>1.5</c:v>
                      </c:pt>
                      <c:pt idx="7685">
                        <c:v>1.1000000000000001</c:v>
                      </c:pt>
                      <c:pt idx="7686">
                        <c:v>1.5</c:v>
                      </c:pt>
                      <c:pt idx="7687">
                        <c:v>1.3</c:v>
                      </c:pt>
                      <c:pt idx="7688">
                        <c:v>1.3</c:v>
                      </c:pt>
                      <c:pt idx="7689">
                        <c:v>1.4</c:v>
                      </c:pt>
                      <c:pt idx="7690">
                        <c:v>1.3</c:v>
                      </c:pt>
                      <c:pt idx="7691">
                        <c:v>1.2</c:v>
                      </c:pt>
                      <c:pt idx="7692">
                        <c:v>1.5</c:v>
                      </c:pt>
                      <c:pt idx="7693">
                        <c:v>1.2</c:v>
                      </c:pt>
                      <c:pt idx="7694">
                        <c:v>1.2</c:v>
                      </c:pt>
                      <c:pt idx="7695">
                        <c:v>1.3</c:v>
                      </c:pt>
                      <c:pt idx="7696">
                        <c:v>1.1000000000000001</c:v>
                      </c:pt>
                      <c:pt idx="7697">
                        <c:v>1.3</c:v>
                      </c:pt>
                      <c:pt idx="7698">
                        <c:v>1.2</c:v>
                      </c:pt>
                      <c:pt idx="7699">
                        <c:v>1.3</c:v>
                      </c:pt>
                      <c:pt idx="7700">
                        <c:v>1.4</c:v>
                      </c:pt>
                      <c:pt idx="7701">
                        <c:v>1.6</c:v>
                      </c:pt>
                      <c:pt idx="7702">
                        <c:v>1.3</c:v>
                      </c:pt>
                      <c:pt idx="7703">
                        <c:v>1.5</c:v>
                      </c:pt>
                      <c:pt idx="7704">
                        <c:v>1.2</c:v>
                      </c:pt>
                      <c:pt idx="7705">
                        <c:v>1.6</c:v>
                      </c:pt>
                      <c:pt idx="7706">
                        <c:v>1.2</c:v>
                      </c:pt>
                      <c:pt idx="7707">
                        <c:v>1.2</c:v>
                      </c:pt>
                      <c:pt idx="7708">
                        <c:v>1.3</c:v>
                      </c:pt>
                      <c:pt idx="7709">
                        <c:v>1.2</c:v>
                      </c:pt>
                      <c:pt idx="7710">
                        <c:v>1.2</c:v>
                      </c:pt>
                      <c:pt idx="7711">
                        <c:v>1.2</c:v>
                      </c:pt>
                      <c:pt idx="7712">
                        <c:v>1.3</c:v>
                      </c:pt>
                      <c:pt idx="7713">
                        <c:v>1.6</c:v>
                      </c:pt>
                      <c:pt idx="7714">
                        <c:v>1.2</c:v>
                      </c:pt>
                      <c:pt idx="7715">
                        <c:v>1.2</c:v>
                      </c:pt>
                      <c:pt idx="7716">
                        <c:v>1.3</c:v>
                      </c:pt>
                      <c:pt idx="7717">
                        <c:v>1.3</c:v>
                      </c:pt>
                      <c:pt idx="7718">
                        <c:v>1.3</c:v>
                      </c:pt>
                      <c:pt idx="7719">
                        <c:v>1.5</c:v>
                      </c:pt>
                      <c:pt idx="7720">
                        <c:v>1.4</c:v>
                      </c:pt>
                      <c:pt idx="7721">
                        <c:v>1.1000000000000001</c:v>
                      </c:pt>
                      <c:pt idx="7722">
                        <c:v>1.2</c:v>
                      </c:pt>
                      <c:pt idx="7723">
                        <c:v>1.4</c:v>
                      </c:pt>
                      <c:pt idx="7724">
                        <c:v>1.1000000000000001</c:v>
                      </c:pt>
                      <c:pt idx="7725">
                        <c:v>1.2</c:v>
                      </c:pt>
                      <c:pt idx="7726">
                        <c:v>1.4</c:v>
                      </c:pt>
                      <c:pt idx="7727">
                        <c:v>1.2</c:v>
                      </c:pt>
                      <c:pt idx="7728">
                        <c:v>1.2</c:v>
                      </c:pt>
                      <c:pt idx="7729">
                        <c:v>1.2</c:v>
                      </c:pt>
                      <c:pt idx="7730">
                        <c:v>1.3</c:v>
                      </c:pt>
                      <c:pt idx="7731">
                        <c:v>1.2</c:v>
                      </c:pt>
                      <c:pt idx="7732">
                        <c:v>1.3</c:v>
                      </c:pt>
                      <c:pt idx="7733">
                        <c:v>1.3</c:v>
                      </c:pt>
                      <c:pt idx="7734">
                        <c:v>1.3</c:v>
                      </c:pt>
                      <c:pt idx="7735">
                        <c:v>1.4</c:v>
                      </c:pt>
                      <c:pt idx="7736">
                        <c:v>1.4</c:v>
                      </c:pt>
                      <c:pt idx="7737">
                        <c:v>1.2</c:v>
                      </c:pt>
                      <c:pt idx="7738">
                        <c:v>1.3</c:v>
                      </c:pt>
                      <c:pt idx="7739">
                        <c:v>1.3</c:v>
                      </c:pt>
                      <c:pt idx="7740">
                        <c:v>1.3</c:v>
                      </c:pt>
                      <c:pt idx="7741">
                        <c:v>1.3</c:v>
                      </c:pt>
                      <c:pt idx="7742">
                        <c:v>1.3</c:v>
                      </c:pt>
                      <c:pt idx="7743">
                        <c:v>1.2</c:v>
                      </c:pt>
                      <c:pt idx="7744">
                        <c:v>1.6</c:v>
                      </c:pt>
                      <c:pt idx="7745">
                        <c:v>1.3</c:v>
                      </c:pt>
                      <c:pt idx="7746">
                        <c:v>1.5</c:v>
                      </c:pt>
                      <c:pt idx="7747">
                        <c:v>1.5</c:v>
                      </c:pt>
                      <c:pt idx="7748">
                        <c:v>1.2</c:v>
                      </c:pt>
                      <c:pt idx="7749">
                        <c:v>1.3</c:v>
                      </c:pt>
                      <c:pt idx="7750">
                        <c:v>1.3</c:v>
                      </c:pt>
                      <c:pt idx="7751">
                        <c:v>1.5</c:v>
                      </c:pt>
                      <c:pt idx="7752">
                        <c:v>1.3</c:v>
                      </c:pt>
                      <c:pt idx="7753">
                        <c:v>1.3</c:v>
                      </c:pt>
                      <c:pt idx="7754">
                        <c:v>1.3</c:v>
                      </c:pt>
                      <c:pt idx="7755">
                        <c:v>1.4</c:v>
                      </c:pt>
                      <c:pt idx="7756">
                        <c:v>1.3</c:v>
                      </c:pt>
                      <c:pt idx="7757">
                        <c:v>1.4</c:v>
                      </c:pt>
                      <c:pt idx="7758">
                        <c:v>1.3</c:v>
                      </c:pt>
                      <c:pt idx="7759">
                        <c:v>1.3</c:v>
                      </c:pt>
                      <c:pt idx="7760">
                        <c:v>1.2</c:v>
                      </c:pt>
                      <c:pt idx="7761">
                        <c:v>1.4</c:v>
                      </c:pt>
                      <c:pt idx="7762">
                        <c:v>1.3</c:v>
                      </c:pt>
                      <c:pt idx="7763">
                        <c:v>1.4</c:v>
                      </c:pt>
                      <c:pt idx="7764">
                        <c:v>1.5</c:v>
                      </c:pt>
                      <c:pt idx="7765">
                        <c:v>1.2</c:v>
                      </c:pt>
                      <c:pt idx="7766">
                        <c:v>1.1000000000000001</c:v>
                      </c:pt>
                      <c:pt idx="7767">
                        <c:v>1.4</c:v>
                      </c:pt>
                      <c:pt idx="7768">
                        <c:v>1.2</c:v>
                      </c:pt>
                      <c:pt idx="7769">
                        <c:v>1.4</c:v>
                      </c:pt>
                      <c:pt idx="7770">
                        <c:v>1.2</c:v>
                      </c:pt>
                      <c:pt idx="7771">
                        <c:v>1.4</c:v>
                      </c:pt>
                      <c:pt idx="7772">
                        <c:v>1.3</c:v>
                      </c:pt>
                      <c:pt idx="7773">
                        <c:v>1.2</c:v>
                      </c:pt>
                      <c:pt idx="7774">
                        <c:v>1.4</c:v>
                      </c:pt>
                      <c:pt idx="7775">
                        <c:v>1.4</c:v>
                      </c:pt>
                      <c:pt idx="7776">
                        <c:v>1.2</c:v>
                      </c:pt>
                      <c:pt idx="7777">
                        <c:v>1.2</c:v>
                      </c:pt>
                      <c:pt idx="7778">
                        <c:v>1.5</c:v>
                      </c:pt>
                      <c:pt idx="7779">
                        <c:v>1.1000000000000001</c:v>
                      </c:pt>
                      <c:pt idx="7780">
                        <c:v>1.2</c:v>
                      </c:pt>
                      <c:pt idx="7781">
                        <c:v>1.3</c:v>
                      </c:pt>
                      <c:pt idx="7782">
                        <c:v>1.3</c:v>
                      </c:pt>
                      <c:pt idx="7783">
                        <c:v>1.6</c:v>
                      </c:pt>
                      <c:pt idx="7784">
                        <c:v>1.2</c:v>
                      </c:pt>
                      <c:pt idx="7785">
                        <c:v>1.3</c:v>
                      </c:pt>
                      <c:pt idx="7786">
                        <c:v>1.2</c:v>
                      </c:pt>
                      <c:pt idx="7787">
                        <c:v>1.3</c:v>
                      </c:pt>
                      <c:pt idx="7788">
                        <c:v>1.2</c:v>
                      </c:pt>
                      <c:pt idx="7789">
                        <c:v>1.2</c:v>
                      </c:pt>
                      <c:pt idx="7790">
                        <c:v>1.6</c:v>
                      </c:pt>
                      <c:pt idx="7791">
                        <c:v>1</c:v>
                      </c:pt>
                      <c:pt idx="7792">
                        <c:v>1.2</c:v>
                      </c:pt>
                      <c:pt idx="7793">
                        <c:v>1.3</c:v>
                      </c:pt>
                      <c:pt idx="7794">
                        <c:v>1.3</c:v>
                      </c:pt>
                      <c:pt idx="7795">
                        <c:v>1.3</c:v>
                      </c:pt>
                      <c:pt idx="7796">
                        <c:v>1.4</c:v>
                      </c:pt>
                      <c:pt idx="7797">
                        <c:v>1.4</c:v>
                      </c:pt>
                      <c:pt idx="7798">
                        <c:v>1.4</c:v>
                      </c:pt>
                      <c:pt idx="7799">
                        <c:v>1.3</c:v>
                      </c:pt>
                      <c:pt idx="7800">
                        <c:v>1.1000000000000001</c:v>
                      </c:pt>
                      <c:pt idx="7801">
                        <c:v>1.2</c:v>
                      </c:pt>
                      <c:pt idx="7802">
                        <c:v>1.3</c:v>
                      </c:pt>
                      <c:pt idx="7803">
                        <c:v>1.4</c:v>
                      </c:pt>
                      <c:pt idx="7804">
                        <c:v>1.3</c:v>
                      </c:pt>
                      <c:pt idx="7805">
                        <c:v>1.4</c:v>
                      </c:pt>
                      <c:pt idx="7806">
                        <c:v>1.3</c:v>
                      </c:pt>
                      <c:pt idx="7807">
                        <c:v>1.2</c:v>
                      </c:pt>
                      <c:pt idx="7808">
                        <c:v>1.2</c:v>
                      </c:pt>
                      <c:pt idx="7809">
                        <c:v>1.4</c:v>
                      </c:pt>
                      <c:pt idx="7810">
                        <c:v>1.5</c:v>
                      </c:pt>
                      <c:pt idx="7811">
                        <c:v>1.3</c:v>
                      </c:pt>
                      <c:pt idx="7812">
                        <c:v>1.2</c:v>
                      </c:pt>
                      <c:pt idx="7813">
                        <c:v>1.4</c:v>
                      </c:pt>
                      <c:pt idx="7814">
                        <c:v>1.3</c:v>
                      </c:pt>
                      <c:pt idx="7815">
                        <c:v>1.2</c:v>
                      </c:pt>
                      <c:pt idx="7816">
                        <c:v>1.3</c:v>
                      </c:pt>
                      <c:pt idx="7817">
                        <c:v>1.2</c:v>
                      </c:pt>
                      <c:pt idx="7818">
                        <c:v>1.4</c:v>
                      </c:pt>
                      <c:pt idx="7819">
                        <c:v>1.3</c:v>
                      </c:pt>
                      <c:pt idx="7820">
                        <c:v>1.1000000000000001</c:v>
                      </c:pt>
                      <c:pt idx="7821">
                        <c:v>1.4</c:v>
                      </c:pt>
                      <c:pt idx="7822">
                        <c:v>1.3</c:v>
                      </c:pt>
                      <c:pt idx="7823">
                        <c:v>1.2</c:v>
                      </c:pt>
                      <c:pt idx="7824">
                        <c:v>1.2</c:v>
                      </c:pt>
                      <c:pt idx="7825">
                        <c:v>1.3</c:v>
                      </c:pt>
                      <c:pt idx="7826">
                        <c:v>1.4</c:v>
                      </c:pt>
                      <c:pt idx="7827">
                        <c:v>1.3</c:v>
                      </c:pt>
                      <c:pt idx="7828">
                        <c:v>1.2</c:v>
                      </c:pt>
                      <c:pt idx="7829">
                        <c:v>1.3</c:v>
                      </c:pt>
                      <c:pt idx="7830">
                        <c:v>1.2</c:v>
                      </c:pt>
                      <c:pt idx="7831">
                        <c:v>1.2</c:v>
                      </c:pt>
                      <c:pt idx="7832">
                        <c:v>1.3</c:v>
                      </c:pt>
                      <c:pt idx="7833">
                        <c:v>1.2</c:v>
                      </c:pt>
                      <c:pt idx="7834">
                        <c:v>1.4</c:v>
                      </c:pt>
                      <c:pt idx="7835">
                        <c:v>1.3</c:v>
                      </c:pt>
                      <c:pt idx="7836">
                        <c:v>1.3</c:v>
                      </c:pt>
                      <c:pt idx="7837">
                        <c:v>1.4</c:v>
                      </c:pt>
                      <c:pt idx="7838">
                        <c:v>1.1000000000000001</c:v>
                      </c:pt>
                      <c:pt idx="7839">
                        <c:v>1.2</c:v>
                      </c:pt>
                      <c:pt idx="7840">
                        <c:v>1.2</c:v>
                      </c:pt>
                      <c:pt idx="7841">
                        <c:v>1.3</c:v>
                      </c:pt>
                      <c:pt idx="7842">
                        <c:v>1.5</c:v>
                      </c:pt>
                      <c:pt idx="7843">
                        <c:v>1.3</c:v>
                      </c:pt>
                      <c:pt idx="7844">
                        <c:v>1.2</c:v>
                      </c:pt>
                      <c:pt idx="7845">
                        <c:v>1.3</c:v>
                      </c:pt>
                      <c:pt idx="7846">
                        <c:v>1.2</c:v>
                      </c:pt>
                      <c:pt idx="7847">
                        <c:v>1.4</c:v>
                      </c:pt>
                      <c:pt idx="7848">
                        <c:v>1.4</c:v>
                      </c:pt>
                      <c:pt idx="7849">
                        <c:v>1.3</c:v>
                      </c:pt>
                      <c:pt idx="7850">
                        <c:v>1.4</c:v>
                      </c:pt>
                      <c:pt idx="7851">
                        <c:v>1.2</c:v>
                      </c:pt>
                      <c:pt idx="7852">
                        <c:v>1.4</c:v>
                      </c:pt>
                      <c:pt idx="7853">
                        <c:v>1.3</c:v>
                      </c:pt>
                      <c:pt idx="7854">
                        <c:v>1.2</c:v>
                      </c:pt>
                      <c:pt idx="7855">
                        <c:v>1.3</c:v>
                      </c:pt>
                      <c:pt idx="7856">
                        <c:v>1.3</c:v>
                      </c:pt>
                      <c:pt idx="7857">
                        <c:v>1.4</c:v>
                      </c:pt>
                      <c:pt idx="7858">
                        <c:v>1.4</c:v>
                      </c:pt>
                      <c:pt idx="7859">
                        <c:v>1.3</c:v>
                      </c:pt>
                      <c:pt idx="7860">
                        <c:v>1.4</c:v>
                      </c:pt>
                      <c:pt idx="7861">
                        <c:v>1.3</c:v>
                      </c:pt>
                      <c:pt idx="7862">
                        <c:v>1.4</c:v>
                      </c:pt>
                      <c:pt idx="7863">
                        <c:v>1.3</c:v>
                      </c:pt>
                      <c:pt idx="7864">
                        <c:v>1.2</c:v>
                      </c:pt>
                      <c:pt idx="7865">
                        <c:v>1.3</c:v>
                      </c:pt>
                      <c:pt idx="7866">
                        <c:v>1.2</c:v>
                      </c:pt>
                      <c:pt idx="7867">
                        <c:v>1.4</c:v>
                      </c:pt>
                      <c:pt idx="7868">
                        <c:v>1.5</c:v>
                      </c:pt>
                      <c:pt idx="7869">
                        <c:v>1.3</c:v>
                      </c:pt>
                      <c:pt idx="7870">
                        <c:v>1.5</c:v>
                      </c:pt>
                      <c:pt idx="7871">
                        <c:v>1.2</c:v>
                      </c:pt>
                      <c:pt idx="7872">
                        <c:v>1.4</c:v>
                      </c:pt>
                      <c:pt idx="7873">
                        <c:v>1.2</c:v>
                      </c:pt>
                      <c:pt idx="7874">
                        <c:v>1.3</c:v>
                      </c:pt>
                      <c:pt idx="7875">
                        <c:v>1.3</c:v>
                      </c:pt>
                      <c:pt idx="7876">
                        <c:v>1.2</c:v>
                      </c:pt>
                      <c:pt idx="7877">
                        <c:v>1.4</c:v>
                      </c:pt>
                      <c:pt idx="7878">
                        <c:v>1.3</c:v>
                      </c:pt>
                      <c:pt idx="7879">
                        <c:v>1.3</c:v>
                      </c:pt>
                      <c:pt idx="7880">
                        <c:v>1.2</c:v>
                      </c:pt>
                      <c:pt idx="7881">
                        <c:v>1.4</c:v>
                      </c:pt>
                      <c:pt idx="7882">
                        <c:v>1.4</c:v>
                      </c:pt>
                      <c:pt idx="7883">
                        <c:v>1.4</c:v>
                      </c:pt>
                      <c:pt idx="7884">
                        <c:v>1.3</c:v>
                      </c:pt>
                      <c:pt idx="7885">
                        <c:v>1.2</c:v>
                      </c:pt>
                      <c:pt idx="7886">
                        <c:v>1.3</c:v>
                      </c:pt>
                      <c:pt idx="7887">
                        <c:v>1.2</c:v>
                      </c:pt>
                      <c:pt idx="7888">
                        <c:v>1.5</c:v>
                      </c:pt>
                      <c:pt idx="7889">
                        <c:v>1.3</c:v>
                      </c:pt>
                      <c:pt idx="7890">
                        <c:v>1.3</c:v>
                      </c:pt>
                      <c:pt idx="7891">
                        <c:v>1.4</c:v>
                      </c:pt>
                      <c:pt idx="7892">
                        <c:v>1.3</c:v>
                      </c:pt>
                      <c:pt idx="7893">
                        <c:v>1.3</c:v>
                      </c:pt>
                      <c:pt idx="7894">
                        <c:v>1.3</c:v>
                      </c:pt>
                      <c:pt idx="7895">
                        <c:v>1.3</c:v>
                      </c:pt>
                      <c:pt idx="7896">
                        <c:v>1.3</c:v>
                      </c:pt>
                      <c:pt idx="7897">
                        <c:v>1.3</c:v>
                      </c:pt>
                      <c:pt idx="7898">
                        <c:v>1.4</c:v>
                      </c:pt>
                      <c:pt idx="7899">
                        <c:v>1.2</c:v>
                      </c:pt>
                      <c:pt idx="7900">
                        <c:v>1.4</c:v>
                      </c:pt>
                      <c:pt idx="7901">
                        <c:v>1.3</c:v>
                      </c:pt>
                      <c:pt idx="7902">
                        <c:v>1.6</c:v>
                      </c:pt>
                      <c:pt idx="7903">
                        <c:v>1.4</c:v>
                      </c:pt>
                      <c:pt idx="7904">
                        <c:v>1.4</c:v>
                      </c:pt>
                      <c:pt idx="7905">
                        <c:v>1.1000000000000001</c:v>
                      </c:pt>
                      <c:pt idx="7906">
                        <c:v>1.4</c:v>
                      </c:pt>
                      <c:pt idx="7907">
                        <c:v>1.5</c:v>
                      </c:pt>
                      <c:pt idx="7908">
                        <c:v>1.2</c:v>
                      </c:pt>
                      <c:pt idx="7909">
                        <c:v>1.3</c:v>
                      </c:pt>
                      <c:pt idx="7910">
                        <c:v>1.4</c:v>
                      </c:pt>
                      <c:pt idx="7911">
                        <c:v>1.5</c:v>
                      </c:pt>
                      <c:pt idx="7912">
                        <c:v>1.1000000000000001</c:v>
                      </c:pt>
                      <c:pt idx="7913">
                        <c:v>1.3</c:v>
                      </c:pt>
                      <c:pt idx="7914">
                        <c:v>1.4</c:v>
                      </c:pt>
                      <c:pt idx="7915">
                        <c:v>1.3</c:v>
                      </c:pt>
                      <c:pt idx="7916">
                        <c:v>1.7</c:v>
                      </c:pt>
                      <c:pt idx="7917">
                        <c:v>1.2</c:v>
                      </c:pt>
                      <c:pt idx="7918">
                        <c:v>1.4</c:v>
                      </c:pt>
                      <c:pt idx="7919">
                        <c:v>1.2</c:v>
                      </c:pt>
                      <c:pt idx="7920">
                        <c:v>1.4</c:v>
                      </c:pt>
                      <c:pt idx="7921">
                        <c:v>1.3</c:v>
                      </c:pt>
                      <c:pt idx="7922">
                        <c:v>1.3</c:v>
                      </c:pt>
                      <c:pt idx="7923">
                        <c:v>1.3</c:v>
                      </c:pt>
                      <c:pt idx="7924">
                        <c:v>1.3</c:v>
                      </c:pt>
                      <c:pt idx="7925">
                        <c:v>1.4</c:v>
                      </c:pt>
                      <c:pt idx="7926">
                        <c:v>1.3</c:v>
                      </c:pt>
                      <c:pt idx="7927">
                        <c:v>1.5</c:v>
                      </c:pt>
                      <c:pt idx="7928">
                        <c:v>1.3</c:v>
                      </c:pt>
                      <c:pt idx="7929">
                        <c:v>1.3</c:v>
                      </c:pt>
                      <c:pt idx="7930">
                        <c:v>1.4</c:v>
                      </c:pt>
                      <c:pt idx="7931">
                        <c:v>1.3</c:v>
                      </c:pt>
                      <c:pt idx="7932">
                        <c:v>1.4</c:v>
                      </c:pt>
                      <c:pt idx="7933">
                        <c:v>1.2</c:v>
                      </c:pt>
                      <c:pt idx="7934">
                        <c:v>1.2</c:v>
                      </c:pt>
                      <c:pt idx="7935">
                        <c:v>1.5</c:v>
                      </c:pt>
                      <c:pt idx="7936">
                        <c:v>1.3</c:v>
                      </c:pt>
                      <c:pt idx="7937">
                        <c:v>1.3</c:v>
                      </c:pt>
                      <c:pt idx="7938">
                        <c:v>1.3</c:v>
                      </c:pt>
                      <c:pt idx="7939">
                        <c:v>1.3</c:v>
                      </c:pt>
                      <c:pt idx="7940">
                        <c:v>1.2</c:v>
                      </c:pt>
                      <c:pt idx="7941">
                        <c:v>1.3</c:v>
                      </c:pt>
                      <c:pt idx="7942">
                        <c:v>1.4</c:v>
                      </c:pt>
                      <c:pt idx="7943">
                        <c:v>1.3</c:v>
                      </c:pt>
                      <c:pt idx="7944">
                        <c:v>1.4</c:v>
                      </c:pt>
                      <c:pt idx="7945">
                        <c:v>1.5</c:v>
                      </c:pt>
                      <c:pt idx="7946">
                        <c:v>1.7</c:v>
                      </c:pt>
                      <c:pt idx="7947">
                        <c:v>1.1000000000000001</c:v>
                      </c:pt>
                      <c:pt idx="7948">
                        <c:v>1.4</c:v>
                      </c:pt>
                      <c:pt idx="7949">
                        <c:v>1.2</c:v>
                      </c:pt>
                      <c:pt idx="7950">
                        <c:v>1.3</c:v>
                      </c:pt>
                      <c:pt idx="7951">
                        <c:v>1.3</c:v>
                      </c:pt>
                      <c:pt idx="7952">
                        <c:v>1.2</c:v>
                      </c:pt>
                      <c:pt idx="7953">
                        <c:v>1.3</c:v>
                      </c:pt>
                      <c:pt idx="7954">
                        <c:v>1.4</c:v>
                      </c:pt>
                      <c:pt idx="7955">
                        <c:v>1.4</c:v>
                      </c:pt>
                      <c:pt idx="7956">
                        <c:v>1.3</c:v>
                      </c:pt>
                      <c:pt idx="7957">
                        <c:v>1.2</c:v>
                      </c:pt>
                      <c:pt idx="7958">
                        <c:v>1.3</c:v>
                      </c:pt>
                      <c:pt idx="7959">
                        <c:v>1.4</c:v>
                      </c:pt>
                      <c:pt idx="7960">
                        <c:v>1.4</c:v>
                      </c:pt>
                      <c:pt idx="7961">
                        <c:v>1.5</c:v>
                      </c:pt>
                      <c:pt idx="7962">
                        <c:v>1.1000000000000001</c:v>
                      </c:pt>
                      <c:pt idx="7963">
                        <c:v>1.3</c:v>
                      </c:pt>
                      <c:pt idx="7964">
                        <c:v>1.4</c:v>
                      </c:pt>
                      <c:pt idx="7965">
                        <c:v>1.2</c:v>
                      </c:pt>
                      <c:pt idx="7966">
                        <c:v>1.6</c:v>
                      </c:pt>
                      <c:pt idx="7967">
                        <c:v>1.3</c:v>
                      </c:pt>
                      <c:pt idx="7968">
                        <c:v>1.2</c:v>
                      </c:pt>
                      <c:pt idx="7969">
                        <c:v>1.4</c:v>
                      </c:pt>
                      <c:pt idx="7970">
                        <c:v>1.3</c:v>
                      </c:pt>
                      <c:pt idx="7971">
                        <c:v>1.3</c:v>
                      </c:pt>
                      <c:pt idx="7972">
                        <c:v>1.3</c:v>
                      </c:pt>
                      <c:pt idx="7973">
                        <c:v>1.2</c:v>
                      </c:pt>
                      <c:pt idx="7974">
                        <c:v>1.4</c:v>
                      </c:pt>
                      <c:pt idx="7975">
                        <c:v>1.3</c:v>
                      </c:pt>
                      <c:pt idx="7976">
                        <c:v>1.4</c:v>
                      </c:pt>
                      <c:pt idx="7977">
                        <c:v>1.3</c:v>
                      </c:pt>
                      <c:pt idx="7978">
                        <c:v>1.4</c:v>
                      </c:pt>
                      <c:pt idx="7979">
                        <c:v>1.4</c:v>
                      </c:pt>
                      <c:pt idx="7980">
                        <c:v>1.5</c:v>
                      </c:pt>
                      <c:pt idx="7981">
                        <c:v>1.4</c:v>
                      </c:pt>
                      <c:pt idx="7982">
                        <c:v>1.4</c:v>
                      </c:pt>
                      <c:pt idx="7983">
                        <c:v>1.4</c:v>
                      </c:pt>
                      <c:pt idx="7984">
                        <c:v>1.3</c:v>
                      </c:pt>
                      <c:pt idx="7985">
                        <c:v>1.3</c:v>
                      </c:pt>
                      <c:pt idx="7986">
                        <c:v>1.3</c:v>
                      </c:pt>
                      <c:pt idx="7987">
                        <c:v>1.4</c:v>
                      </c:pt>
                      <c:pt idx="7988">
                        <c:v>1.4</c:v>
                      </c:pt>
                      <c:pt idx="7989">
                        <c:v>1.4</c:v>
                      </c:pt>
                      <c:pt idx="7990">
                        <c:v>1.3</c:v>
                      </c:pt>
                      <c:pt idx="7991">
                        <c:v>1.4</c:v>
                      </c:pt>
                      <c:pt idx="7992">
                        <c:v>1.2</c:v>
                      </c:pt>
                      <c:pt idx="7993">
                        <c:v>1.4</c:v>
                      </c:pt>
                      <c:pt idx="7994">
                        <c:v>1.4</c:v>
                      </c:pt>
                      <c:pt idx="7995">
                        <c:v>1.4</c:v>
                      </c:pt>
                      <c:pt idx="7996">
                        <c:v>1.6</c:v>
                      </c:pt>
                      <c:pt idx="7997">
                        <c:v>1.4</c:v>
                      </c:pt>
                      <c:pt idx="7998">
                        <c:v>1.1000000000000001</c:v>
                      </c:pt>
                      <c:pt idx="7999">
                        <c:v>1.3</c:v>
                      </c:pt>
                      <c:pt idx="8000">
                        <c:v>1.2</c:v>
                      </c:pt>
                      <c:pt idx="8001">
                        <c:v>1.4</c:v>
                      </c:pt>
                      <c:pt idx="8002">
                        <c:v>1.5</c:v>
                      </c:pt>
                      <c:pt idx="8003">
                        <c:v>1.4</c:v>
                      </c:pt>
                      <c:pt idx="8004">
                        <c:v>1.4</c:v>
                      </c:pt>
                      <c:pt idx="8005">
                        <c:v>1.5</c:v>
                      </c:pt>
                      <c:pt idx="8006">
                        <c:v>1.1000000000000001</c:v>
                      </c:pt>
                      <c:pt idx="8007">
                        <c:v>1.6</c:v>
                      </c:pt>
                      <c:pt idx="8008">
                        <c:v>1.4</c:v>
                      </c:pt>
                      <c:pt idx="8009">
                        <c:v>1.6</c:v>
                      </c:pt>
                      <c:pt idx="8010">
                        <c:v>1</c:v>
                      </c:pt>
                      <c:pt idx="8011">
                        <c:v>1.2</c:v>
                      </c:pt>
                      <c:pt idx="8012">
                        <c:v>1.3</c:v>
                      </c:pt>
                      <c:pt idx="8013">
                        <c:v>1.4</c:v>
                      </c:pt>
                      <c:pt idx="8014">
                        <c:v>1.3</c:v>
                      </c:pt>
                      <c:pt idx="8015">
                        <c:v>1.3</c:v>
                      </c:pt>
                      <c:pt idx="8016">
                        <c:v>1.4</c:v>
                      </c:pt>
                      <c:pt idx="8017">
                        <c:v>1.2</c:v>
                      </c:pt>
                      <c:pt idx="8018">
                        <c:v>1.3</c:v>
                      </c:pt>
                      <c:pt idx="8019">
                        <c:v>1.4</c:v>
                      </c:pt>
                      <c:pt idx="8020">
                        <c:v>1.6</c:v>
                      </c:pt>
                      <c:pt idx="8021">
                        <c:v>1.4</c:v>
                      </c:pt>
                      <c:pt idx="8022">
                        <c:v>1.2</c:v>
                      </c:pt>
                      <c:pt idx="8023">
                        <c:v>1.5</c:v>
                      </c:pt>
                      <c:pt idx="8024">
                        <c:v>1.4</c:v>
                      </c:pt>
                      <c:pt idx="8025">
                        <c:v>1.3</c:v>
                      </c:pt>
                      <c:pt idx="8026">
                        <c:v>1.2</c:v>
                      </c:pt>
                      <c:pt idx="8027">
                        <c:v>1.3</c:v>
                      </c:pt>
                      <c:pt idx="8028">
                        <c:v>1.6</c:v>
                      </c:pt>
                      <c:pt idx="8029">
                        <c:v>1.3</c:v>
                      </c:pt>
                      <c:pt idx="8030">
                        <c:v>1.3</c:v>
                      </c:pt>
                      <c:pt idx="8031">
                        <c:v>1.4</c:v>
                      </c:pt>
                      <c:pt idx="8032">
                        <c:v>1.6</c:v>
                      </c:pt>
                      <c:pt idx="8033">
                        <c:v>1.3</c:v>
                      </c:pt>
                      <c:pt idx="8034">
                        <c:v>1.4</c:v>
                      </c:pt>
                      <c:pt idx="8035">
                        <c:v>1.5</c:v>
                      </c:pt>
                      <c:pt idx="8036">
                        <c:v>1.4</c:v>
                      </c:pt>
                      <c:pt idx="8037">
                        <c:v>1.3</c:v>
                      </c:pt>
                      <c:pt idx="8038">
                        <c:v>1.3</c:v>
                      </c:pt>
                      <c:pt idx="8039">
                        <c:v>1.4</c:v>
                      </c:pt>
                      <c:pt idx="8040">
                        <c:v>1.3</c:v>
                      </c:pt>
                      <c:pt idx="8041">
                        <c:v>1.4</c:v>
                      </c:pt>
                      <c:pt idx="8042">
                        <c:v>1.3</c:v>
                      </c:pt>
                      <c:pt idx="8043">
                        <c:v>1.3</c:v>
                      </c:pt>
                      <c:pt idx="8044">
                        <c:v>1.6</c:v>
                      </c:pt>
                      <c:pt idx="8045">
                        <c:v>1.5</c:v>
                      </c:pt>
                      <c:pt idx="8046">
                        <c:v>1.3</c:v>
                      </c:pt>
                      <c:pt idx="8047">
                        <c:v>1.2</c:v>
                      </c:pt>
                      <c:pt idx="8048">
                        <c:v>1.3</c:v>
                      </c:pt>
                      <c:pt idx="8049">
                        <c:v>1.4</c:v>
                      </c:pt>
                      <c:pt idx="8050">
                        <c:v>1.5</c:v>
                      </c:pt>
                      <c:pt idx="8051">
                        <c:v>1.3</c:v>
                      </c:pt>
                      <c:pt idx="8052">
                        <c:v>1.3</c:v>
                      </c:pt>
                      <c:pt idx="8053">
                        <c:v>1.4</c:v>
                      </c:pt>
                      <c:pt idx="8054">
                        <c:v>1.5</c:v>
                      </c:pt>
                      <c:pt idx="8055">
                        <c:v>1.3</c:v>
                      </c:pt>
                      <c:pt idx="8056">
                        <c:v>1.4</c:v>
                      </c:pt>
                      <c:pt idx="8057">
                        <c:v>1.4</c:v>
                      </c:pt>
                      <c:pt idx="8058">
                        <c:v>1.2</c:v>
                      </c:pt>
                      <c:pt idx="8059">
                        <c:v>1.3</c:v>
                      </c:pt>
                      <c:pt idx="8060">
                        <c:v>1.3</c:v>
                      </c:pt>
                      <c:pt idx="8061">
                        <c:v>1.5</c:v>
                      </c:pt>
                      <c:pt idx="8062">
                        <c:v>1.4</c:v>
                      </c:pt>
                      <c:pt idx="8063">
                        <c:v>1.2</c:v>
                      </c:pt>
                      <c:pt idx="8064">
                        <c:v>1.5</c:v>
                      </c:pt>
                      <c:pt idx="8065">
                        <c:v>1.5</c:v>
                      </c:pt>
                      <c:pt idx="8066">
                        <c:v>1.4</c:v>
                      </c:pt>
                      <c:pt idx="8067">
                        <c:v>1.2</c:v>
                      </c:pt>
                      <c:pt idx="8068">
                        <c:v>1.4</c:v>
                      </c:pt>
                      <c:pt idx="8069">
                        <c:v>1.3</c:v>
                      </c:pt>
                      <c:pt idx="8070">
                        <c:v>1.3</c:v>
                      </c:pt>
                      <c:pt idx="8071">
                        <c:v>1.4</c:v>
                      </c:pt>
                      <c:pt idx="8072">
                        <c:v>1.3</c:v>
                      </c:pt>
                      <c:pt idx="8073">
                        <c:v>1.2</c:v>
                      </c:pt>
                      <c:pt idx="8074">
                        <c:v>1.4</c:v>
                      </c:pt>
                      <c:pt idx="8075">
                        <c:v>1.4</c:v>
                      </c:pt>
                      <c:pt idx="8076">
                        <c:v>1.3</c:v>
                      </c:pt>
                      <c:pt idx="8077">
                        <c:v>1.5</c:v>
                      </c:pt>
                      <c:pt idx="8078">
                        <c:v>1.4</c:v>
                      </c:pt>
                      <c:pt idx="8079">
                        <c:v>1.3</c:v>
                      </c:pt>
                      <c:pt idx="8080">
                        <c:v>1.2</c:v>
                      </c:pt>
                      <c:pt idx="8081">
                        <c:v>1.5</c:v>
                      </c:pt>
                      <c:pt idx="8082">
                        <c:v>1.5</c:v>
                      </c:pt>
                      <c:pt idx="8083">
                        <c:v>1.2</c:v>
                      </c:pt>
                      <c:pt idx="8084">
                        <c:v>1.3</c:v>
                      </c:pt>
                      <c:pt idx="8085">
                        <c:v>1.3</c:v>
                      </c:pt>
                      <c:pt idx="8086">
                        <c:v>1.3</c:v>
                      </c:pt>
                      <c:pt idx="8087">
                        <c:v>1.3</c:v>
                      </c:pt>
                      <c:pt idx="8088">
                        <c:v>1.4</c:v>
                      </c:pt>
                      <c:pt idx="8089">
                        <c:v>1.5</c:v>
                      </c:pt>
                      <c:pt idx="8090">
                        <c:v>1.3</c:v>
                      </c:pt>
                      <c:pt idx="8091">
                        <c:v>1.2</c:v>
                      </c:pt>
                      <c:pt idx="8092">
                        <c:v>1.3</c:v>
                      </c:pt>
                      <c:pt idx="8093">
                        <c:v>1.3</c:v>
                      </c:pt>
                      <c:pt idx="8094">
                        <c:v>1.2</c:v>
                      </c:pt>
                      <c:pt idx="8095">
                        <c:v>1.3</c:v>
                      </c:pt>
                      <c:pt idx="8096">
                        <c:v>1.3</c:v>
                      </c:pt>
                      <c:pt idx="8097">
                        <c:v>1.3</c:v>
                      </c:pt>
                      <c:pt idx="8098">
                        <c:v>1.3</c:v>
                      </c:pt>
                      <c:pt idx="8099">
                        <c:v>1.4</c:v>
                      </c:pt>
                      <c:pt idx="8100">
                        <c:v>1.5</c:v>
                      </c:pt>
                      <c:pt idx="8101">
                        <c:v>1.1000000000000001</c:v>
                      </c:pt>
                      <c:pt idx="8102">
                        <c:v>1.3</c:v>
                      </c:pt>
                      <c:pt idx="8103">
                        <c:v>1.4</c:v>
                      </c:pt>
                      <c:pt idx="8104">
                        <c:v>1.3</c:v>
                      </c:pt>
                      <c:pt idx="8105">
                        <c:v>1.3</c:v>
                      </c:pt>
                      <c:pt idx="8106">
                        <c:v>1.4</c:v>
                      </c:pt>
                      <c:pt idx="8107">
                        <c:v>1.4</c:v>
                      </c:pt>
                      <c:pt idx="8108">
                        <c:v>1.4</c:v>
                      </c:pt>
                      <c:pt idx="8109">
                        <c:v>1.6</c:v>
                      </c:pt>
                      <c:pt idx="8110">
                        <c:v>1.3</c:v>
                      </c:pt>
                      <c:pt idx="8111">
                        <c:v>1.3</c:v>
                      </c:pt>
                      <c:pt idx="8112">
                        <c:v>1.4</c:v>
                      </c:pt>
                      <c:pt idx="8113">
                        <c:v>1.2</c:v>
                      </c:pt>
                      <c:pt idx="8114">
                        <c:v>1.3</c:v>
                      </c:pt>
                      <c:pt idx="8115">
                        <c:v>1.4</c:v>
                      </c:pt>
                      <c:pt idx="8116">
                        <c:v>1.4</c:v>
                      </c:pt>
                      <c:pt idx="8117">
                        <c:v>1.2</c:v>
                      </c:pt>
                      <c:pt idx="8118">
                        <c:v>1.4</c:v>
                      </c:pt>
                      <c:pt idx="8119">
                        <c:v>1.2</c:v>
                      </c:pt>
                      <c:pt idx="8120">
                        <c:v>1.3</c:v>
                      </c:pt>
                      <c:pt idx="8121">
                        <c:v>1.3</c:v>
                      </c:pt>
                      <c:pt idx="8122">
                        <c:v>1.4</c:v>
                      </c:pt>
                      <c:pt idx="8123">
                        <c:v>1.3</c:v>
                      </c:pt>
                      <c:pt idx="8124">
                        <c:v>1.3</c:v>
                      </c:pt>
                      <c:pt idx="8125">
                        <c:v>1</c:v>
                      </c:pt>
                      <c:pt idx="8126">
                        <c:v>1.3</c:v>
                      </c:pt>
                      <c:pt idx="8127">
                        <c:v>1.3</c:v>
                      </c:pt>
                      <c:pt idx="8128">
                        <c:v>1.2</c:v>
                      </c:pt>
                      <c:pt idx="8129">
                        <c:v>1.3</c:v>
                      </c:pt>
                      <c:pt idx="8130">
                        <c:v>1.2</c:v>
                      </c:pt>
                      <c:pt idx="8131">
                        <c:v>1.3</c:v>
                      </c:pt>
                      <c:pt idx="8132">
                        <c:v>1.3</c:v>
                      </c:pt>
                      <c:pt idx="8133">
                        <c:v>1.3</c:v>
                      </c:pt>
                      <c:pt idx="8134">
                        <c:v>1.2</c:v>
                      </c:pt>
                      <c:pt idx="8135">
                        <c:v>1.4</c:v>
                      </c:pt>
                      <c:pt idx="8136">
                        <c:v>1.3</c:v>
                      </c:pt>
                      <c:pt idx="8137">
                        <c:v>1.2</c:v>
                      </c:pt>
                      <c:pt idx="8138">
                        <c:v>1.2</c:v>
                      </c:pt>
                      <c:pt idx="8139">
                        <c:v>1.2</c:v>
                      </c:pt>
                      <c:pt idx="8140">
                        <c:v>1.2</c:v>
                      </c:pt>
                      <c:pt idx="8141">
                        <c:v>1.3</c:v>
                      </c:pt>
                      <c:pt idx="8142">
                        <c:v>1.3</c:v>
                      </c:pt>
                      <c:pt idx="8143">
                        <c:v>1.2</c:v>
                      </c:pt>
                      <c:pt idx="8144">
                        <c:v>1.3</c:v>
                      </c:pt>
                      <c:pt idx="8145">
                        <c:v>1.1000000000000001</c:v>
                      </c:pt>
                      <c:pt idx="8146">
                        <c:v>1.2</c:v>
                      </c:pt>
                      <c:pt idx="8147">
                        <c:v>1.2</c:v>
                      </c:pt>
                      <c:pt idx="8148">
                        <c:v>1.4</c:v>
                      </c:pt>
                      <c:pt idx="8149">
                        <c:v>1.3</c:v>
                      </c:pt>
                      <c:pt idx="8150">
                        <c:v>1.3</c:v>
                      </c:pt>
                      <c:pt idx="8151">
                        <c:v>1.4</c:v>
                      </c:pt>
                      <c:pt idx="8152">
                        <c:v>1.3</c:v>
                      </c:pt>
                      <c:pt idx="8153">
                        <c:v>1.3</c:v>
                      </c:pt>
                      <c:pt idx="8154">
                        <c:v>1.2</c:v>
                      </c:pt>
                      <c:pt idx="8155">
                        <c:v>1.3</c:v>
                      </c:pt>
                      <c:pt idx="8156">
                        <c:v>1.5</c:v>
                      </c:pt>
                      <c:pt idx="8157">
                        <c:v>1.4</c:v>
                      </c:pt>
                      <c:pt idx="8158">
                        <c:v>1.1000000000000001</c:v>
                      </c:pt>
                      <c:pt idx="8159">
                        <c:v>1.3</c:v>
                      </c:pt>
                      <c:pt idx="8160">
                        <c:v>1.2</c:v>
                      </c:pt>
                      <c:pt idx="8161">
                        <c:v>1.3</c:v>
                      </c:pt>
                      <c:pt idx="8162">
                        <c:v>1.2</c:v>
                      </c:pt>
                      <c:pt idx="8163">
                        <c:v>1.2</c:v>
                      </c:pt>
                      <c:pt idx="8164">
                        <c:v>1.3</c:v>
                      </c:pt>
                      <c:pt idx="8165">
                        <c:v>1.3</c:v>
                      </c:pt>
                      <c:pt idx="8166">
                        <c:v>1.1000000000000001</c:v>
                      </c:pt>
                      <c:pt idx="8167">
                        <c:v>1.3</c:v>
                      </c:pt>
                      <c:pt idx="8168">
                        <c:v>1.2</c:v>
                      </c:pt>
                      <c:pt idx="8169">
                        <c:v>1.3</c:v>
                      </c:pt>
                      <c:pt idx="8170">
                        <c:v>1.4</c:v>
                      </c:pt>
                      <c:pt idx="8171">
                        <c:v>1.2</c:v>
                      </c:pt>
                      <c:pt idx="8172">
                        <c:v>1.2</c:v>
                      </c:pt>
                      <c:pt idx="8173">
                        <c:v>1.4</c:v>
                      </c:pt>
                      <c:pt idx="8174">
                        <c:v>1.2</c:v>
                      </c:pt>
                      <c:pt idx="8175">
                        <c:v>1.2</c:v>
                      </c:pt>
                      <c:pt idx="8176">
                        <c:v>1.3</c:v>
                      </c:pt>
                      <c:pt idx="8177">
                        <c:v>1.2</c:v>
                      </c:pt>
                      <c:pt idx="8178">
                        <c:v>1.4</c:v>
                      </c:pt>
                      <c:pt idx="8179">
                        <c:v>1.2</c:v>
                      </c:pt>
                      <c:pt idx="8180">
                        <c:v>1.3</c:v>
                      </c:pt>
                      <c:pt idx="8181">
                        <c:v>1.3</c:v>
                      </c:pt>
                      <c:pt idx="8182">
                        <c:v>1.3</c:v>
                      </c:pt>
                      <c:pt idx="8183">
                        <c:v>1.3</c:v>
                      </c:pt>
                      <c:pt idx="8184">
                        <c:v>1.4</c:v>
                      </c:pt>
                      <c:pt idx="8185">
                        <c:v>1.3</c:v>
                      </c:pt>
                      <c:pt idx="8186">
                        <c:v>1.3</c:v>
                      </c:pt>
                      <c:pt idx="8187">
                        <c:v>1.3</c:v>
                      </c:pt>
                      <c:pt idx="8188">
                        <c:v>1.2</c:v>
                      </c:pt>
                      <c:pt idx="8189">
                        <c:v>1.5</c:v>
                      </c:pt>
                      <c:pt idx="8190">
                        <c:v>1.2</c:v>
                      </c:pt>
                      <c:pt idx="8191">
                        <c:v>1.2</c:v>
                      </c:pt>
                      <c:pt idx="8192">
                        <c:v>1.2</c:v>
                      </c:pt>
                      <c:pt idx="8193">
                        <c:v>1.2</c:v>
                      </c:pt>
                      <c:pt idx="8194">
                        <c:v>1.2</c:v>
                      </c:pt>
                      <c:pt idx="8195">
                        <c:v>1.3</c:v>
                      </c:pt>
                      <c:pt idx="8196">
                        <c:v>1.3</c:v>
                      </c:pt>
                      <c:pt idx="8197">
                        <c:v>1.4</c:v>
                      </c:pt>
                      <c:pt idx="8198">
                        <c:v>1.1000000000000001</c:v>
                      </c:pt>
                      <c:pt idx="8199">
                        <c:v>1.3</c:v>
                      </c:pt>
                      <c:pt idx="8200">
                        <c:v>1.3</c:v>
                      </c:pt>
                      <c:pt idx="8201">
                        <c:v>1.2</c:v>
                      </c:pt>
                      <c:pt idx="8202">
                        <c:v>1.2</c:v>
                      </c:pt>
                      <c:pt idx="8203">
                        <c:v>1.3</c:v>
                      </c:pt>
                      <c:pt idx="8204">
                        <c:v>1.3</c:v>
                      </c:pt>
                      <c:pt idx="8205">
                        <c:v>1.4</c:v>
                      </c:pt>
                      <c:pt idx="8206">
                        <c:v>1.3</c:v>
                      </c:pt>
                      <c:pt idx="8207">
                        <c:v>1.2</c:v>
                      </c:pt>
                      <c:pt idx="8208">
                        <c:v>1.2</c:v>
                      </c:pt>
                      <c:pt idx="8209">
                        <c:v>1.2</c:v>
                      </c:pt>
                      <c:pt idx="8210">
                        <c:v>1.4</c:v>
                      </c:pt>
                      <c:pt idx="8211">
                        <c:v>1.3</c:v>
                      </c:pt>
                      <c:pt idx="8212">
                        <c:v>1.2</c:v>
                      </c:pt>
                      <c:pt idx="8213">
                        <c:v>1.3</c:v>
                      </c:pt>
                      <c:pt idx="8214">
                        <c:v>1.3</c:v>
                      </c:pt>
                      <c:pt idx="8215">
                        <c:v>1.3</c:v>
                      </c:pt>
                      <c:pt idx="8216">
                        <c:v>1.5</c:v>
                      </c:pt>
                      <c:pt idx="8217">
                        <c:v>1.4</c:v>
                      </c:pt>
                      <c:pt idx="8218">
                        <c:v>1.1000000000000001</c:v>
                      </c:pt>
                      <c:pt idx="8219">
                        <c:v>1.1000000000000001</c:v>
                      </c:pt>
                      <c:pt idx="8220">
                        <c:v>1.3</c:v>
                      </c:pt>
                      <c:pt idx="8221">
                        <c:v>1.3</c:v>
                      </c:pt>
                      <c:pt idx="8222">
                        <c:v>1.3</c:v>
                      </c:pt>
                      <c:pt idx="8223">
                        <c:v>1.3</c:v>
                      </c:pt>
                      <c:pt idx="8224">
                        <c:v>1.4</c:v>
                      </c:pt>
                      <c:pt idx="8225">
                        <c:v>1.3</c:v>
                      </c:pt>
                      <c:pt idx="8226">
                        <c:v>1.2</c:v>
                      </c:pt>
                      <c:pt idx="8227">
                        <c:v>1.2</c:v>
                      </c:pt>
                      <c:pt idx="8228">
                        <c:v>1.3</c:v>
                      </c:pt>
                      <c:pt idx="8229">
                        <c:v>1.3</c:v>
                      </c:pt>
                      <c:pt idx="8230">
                        <c:v>1.2</c:v>
                      </c:pt>
                      <c:pt idx="8231">
                        <c:v>1.3</c:v>
                      </c:pt>
                      <c:pt idx="8232">
                        <c:v>1.7</c:v>
                      </c:pt>
                      <c:pt idx="8233">
                        <c:v>1.1000000000000001</c:v>
                      </c:pt>
                      <c:pt idx="8234">
                        <c:v>1.3</c:v>
                      </c:pt>
                      <c:pt idx="8235">
                        <c:v>1.1000000000000001</c:v>
                      </c:pt>
                      <c:pt idx="8236">
                        <c:v>1.4</c:v>
                      </c:pt>
                      <c:pt idx="8237">
                        <c:v>1.1000000000000001</c:v>
                      </c:pt>
                      <c:pt idx="8238">
                        <c:v>1.2</c:v>
                      </c:pt>
                      <c:pt idx="8239">
                        <c:v>1.3</c:v>
                      </c:pt>
                      <c:pt idx="8240">
                        <c:v>1.2</c:v>
                      </c:pt>
                      <c:pt idx="8241">
                        <c:v>1.2</c:v>
                      </c:pt>
                      <c:pt idx="8242">
                        <c:v>1.3</c:v>
                      </c:pt>
                      <c:pt idx="8243">
                        <c:v>1.2</c:v>
                      </c:pt>
                      <c:pt idx="8244">
                        <c:v>1.4</c:v>
                      </c:pt>
                      <c:pt idx="8245">
                        <c:v>1.3</c:v>
                      </c:pt>
                      <c:pt idx="8246">
                        <c:v>1.3</c:v>
                      </c:pt>
                      <c:pt idx="8247">
                        <c:v>1.2</c:v>
                      </c:pt>
                      <c:pt idx="8248">
                        <c:v>1.3</c:v>
                      </c:pt>
                      <c:pt idx="8249">
                        <c:v>1.4</c:v>
                      </c:pt>
                      <c:pt idx="8250">
                        <c:v>1.5</c:v>
                      </c:pt>
                      <c:pt idx="8251">
                        <c:v>1.3</c:v>
                      </c:pt>
                      <c:pt idx="8252">
                        <c:v>1.1000000000000001</c:v>
                      </c:pt>
                      <c:pt idx="8253">
                        <c:v>1.1000000000000001</c:v>
                      </c:pt>
                      <c:pt idx="8254">
                        <c:v>1.2</c:v>
                      </c:pt>
                      <c:pt idx="8255">
                        <c:v>1.3</c:v>
                      </c:pt>
                      <c:pt idx="8256">
                        <c:v>1.4</c:v>
                      </c:pt>
                      <c:pt idx="8257">
                        <c:v>1.2</c:v>
                      </c:pt>
                      <c:pt idx="8258">
                        <c:v>1.1000000000000001</c:v>
                      </c:pt>
                      <c:pt idx="8259">
                        <c:v>1.2</c:v>
                      </c:pt>
                      <c:pt idx="8260">
                        <c:v>1.3</c:v>
                      </c:pt>
                      <c:pt idx="8261">
                        <c:v>1.3</c:v>
                      </c:pt>
                      <c:pt idx="8262">
                        <c:v>1.2</c:v>
                      </c:pt>
                      <c:pt idx="8263">
                        <c:v>1.1000000000000001</c:v>
                      </c:pt>
                      <c:pt idx="8264">
                        <c:v>1.3</c:v>
                      </c:pt>
                      <c:pt idx="8265">
                        <c:v>1.1000000000000001</c:v>
                      </c:pt>
                      <c:pt idx="8266">
                        <c:v>1.3</c:v>
                      </c:pt>
                      <c:pt idx="8267">
                        <c:v>1.2</c:v>
                      </c:pt>
                      <c:pt idx="8268">
                        <c:v>1.2</c:v>
                      </c:pt>
                      <c:pt idx="8269">
                        <c:v>1.2</c:v>
                      </c:pt>
                      <c:pt idx="8270">
                        <c:v>1.3</c:v>
                      </c:pt>
                      <c:pt idx="8271">
                        <c:v>1.2</c:v>
                      </c:pt>
                      <c:pt idx="8272">
                        <c:v>1.3</c:v>
                      </c:pt>
                      <c:pt idx="8273">
                        <c:v>1.2</c:v>
                      </c:pt>
                      <c:pt idx="8274">
                        <c:v>1.3</c:v>
                      </c:pt>
                      <c:pt idx="8275">
                        <c:v>1.2</c:v>
                      </c:pt>
                      <c:pt idx="8276">
                        <c:v>1.3</c:v>
                      </c:pt>
                      <c:pt idx="8277">
                        <c:v>1.2</c:v>
                      </c:pt>
                      <c:pt idx="8278">
                        <c:v>1.3</c:v>
                      </c:pt>
                      <c:pt idx="8279">
                        <c:v>1.2</c:v>
                      </c:pt>
                      <c:pt idx="8280">
                        <c:v>1.3</c:v>
                      </c:pt>
                      <c:pt idx="8281">
                        <c:v>1.3</c:v>
                      </c:pt>
                      <c:pt idx="8282">
                        <c:v>1.3</c:v>
                      </c:pt>
                      <c:pt idx="8283">
                        <c:v>1.3</c:v>
                      </c:pt>
                      <c:pt idx="8284">
                        <c:v>1.1000000000000001</c:v>
                      </c:pt>
                      <c:pt idx="8285">
                        <c:v>1.2</c:v>
                      </c:pt>
                      <c:pt idx="8286">
                        <c:v>1.3</c:v>
                      </c:pt>
                      <c:pt idx="8287">
                        <c:v>1.2</c:v>
                      </c:pt>
                      <c:pt idx="8288">
                        <c:v>1.3</c:v>
                      </c:pt>
                      <c:pt idx="8289">
                        <c:v>1.2</c:v>
                      </c:pt>
                      <c:pt idx="8290">
                        <c:v>1.3</c:v>
                      </c:pt>
                      <c:pt idx="8291">
                        <c:v>1.1000000000000001</c:v>
                      </c:pt>
                      <c:pt idx="8292">
                        <c:v>1.3</c:v>
                      </c:pt>
                      <c:pt idx="8293">
                        <c:v>1.3</c:v>
                      </c:pt>
                      <c:pt idx="8294">
                        <c:v>1.3</c:v>
                      </c:pt>
                      <c:pt idx="8295">
                        <c:v>1.3</c:v>
                      </c:pt>
                      <c:pt idx="8296">
                        <c:v>1.2</c:v>
                      </c:pt>
                      <c:pt idx="8297">
                        <c:v>1.2</c:v>
                      </c:pt>
                      <c:pt idx="8298">
                        <c:v>1.2</c:v>
                      </c:pt>
                      <c:pt idx="8299">
                        <c:v>1.2</c:v>
                      </c:pt>
                      <c:pt idx="8300">
                        <c:v>1.3</c:v>
                      </c:pt>
                      <c:pt idx="8301">
                        <c:v>1.2</c:v>
                      </c:pt>
                      <c:pt idx="8302">
                        <c:v>1.2</c:v>
                      </c:pt>
                      <c:pt idx="8303">
                        <c:v>1.3</c:v>
                      </c:pt>
                      <c:pt idx="8304">
                        <c:v>1.3</c:v>
                      </c:pt>
                      <c:pt idx="8305">
                        <c:v>1.4</c:v>
                      </c:pt>
                      <c:pt idx="8306">
                        <c:v>1.2</c:v>
                      </c:pt>
                      <c:pt idx="8307">
                        <c:v>1.5</c:v>
                      </c:pt>
                      <c:pt idx="8308">
                        <c:v>1</c:v>
                      </c:pt>
                      <c:pt idx="8309">
                        <c:v>1.4</c:v>
                      </c:pt>
                      <c:pt idx="8310">
                        <c:v>1.4</c:v>
                      </c:pt>
                      <c:pt idx="8311">
                        <c:v>1.2</c:v>
                      </c:pt>
                      <c:pt idx="8312">
                        <c:v>1.3</c:v>
                      </c:pt>
                      <c:pt idx="8313">
                        <c:v>1.4</c:v>
                      </c:pt>
                      <c:pt idx="8314">
                        <c:v>1.3</c:v>
                      </c:pt>
                      <c:pt idx="8315">
                        <c:v>1.1000000000000001</c:v>
                      </c:pt>
                      <c:pt idx="8316">
                        <c:v>1.3</c:v>
                      </c:pt>
                      <c:pt idx="8317">
                        <c:v>1.2</c:v>
                      </c:pt>
                      <c:pt idx="8318">
                        <c:v>1.3</c:v>
                      </c:pt>
                      <c:pt idx="8319">
                        <c:v>1.2</c:v>
                      </c:pt>
                      <c:pt idx="8320">
                        <c:v>1.2</c:v>
                      </c:pt>
                      <c:pt idx="8321">
                        <c:v>1.3</c:v>
                      </c:pt>
                      <c:pt idx="8322">
                        <c:v>1.2</c:v>
                      </c:pt>
                      <c:pt idx="8323">
                        <c:v>1.1000000000000001</c:v>
                      </c:pt>
                      <c:pt idx="8324">
                        <c:v>1.2</c:v>
                      </c:pt>
                      <c:pt idx="8325">
                        <c:v>1.5</c:v>
                      </c:pt>
                      <c:pt idx="8326">
                        <c:v>1.2</c:v>
                      </c:pt>
                      <c:pt idx="8327">
                        <c:v>1.3</c:v>
                      </c:pt>
                      <c:pt idx="8328">
                        <c:v>1.1000000000000001</c:v>
                      </c:pt>
                      <c:pt idx="8329">
                        <c:v>1.4</c:v>
                      </c:pt>
                      <c:pt idx="8330">
                        <c:v>1.3</c:v>
                      </c:pt>
                      <c:pt idx="8331">
                        <c:v>1.1000000000000001</c:v>
                      </c:pt>
                      <c:pt idx="8332">
                        <c:v>1.2</c:v>
                      </c:pt>
                      <c:pt idx="8333">
                        <c:v>1.2</c:v>
                      </c:pt>
                      <c:pt idx="8334">
                        <c:v>1.3</c:v>
                      </c:pt>
                      <c:pt idx="8335">
                        <c:v>1.7</c:v>
                      </c:pt>
                      <c:pt idx="8336">
                        <c:v>1.1000000000000001</c:v>
                      </c:pt>
                      <c:pt idx="8337">
                        <c:v>1.2</c:v>
                      </c:pt>
                      <c:pt idx="8338">
                        <c:v>1.2</c:v>
                      </c:pt>
                      <c:pt idx="8339">
                        <c:v>1.2</c:v>
                      </c:pt>
                      <c:pt idx="8340">
                        <c:v>1.3</c:v>
                      </c:pt>
                      <c:pt idx="8341">
                        <c:v>1.2</c:v>
                      </c:pt>
                      <c:pt idx="8342">
                        <c:v>1.3</c:v>
                      </c:pt>
                      <c:pt idx="8343">
                        <c:v>1.3</c:v>
                      </c:pt>
                      <c:pt idx="8344">
                        <c:v>1.2</c:v>
                      </c:pt>
                      <c:pt idx="8345">
                        <c:v>1.3</c:v>
                      </c:pt>
                      <c:pt idx="8346">
                        <c:v>1.3</c:v>
                      </c:pt>
                      <c:pt idx="8347">
                        <c:v>1.4</c:v>
                      </c:pt>
                      <c:pt idx="8348">
                        <c:v>1.3</c:v>
                      </c:pt>
                      <c:pt idx="8349">
                        <c:v>1.2</c:v>
                      </c:pt>
                      <c:pt idx="8350">
                        <c:v>1.1000000000000001</c:v>
                      </c:pt>
                      <c:pt idx="8351">
                        <c:v>1.3</c:v>
                      </c:pt>
                      <c:pt idx="8352">
                        <c:v>1.3</c:v>
                      </c:pt>
                      <c:pt idx="8353">
                        <c:v>1.2</c:v>
                      </c:pt>
                      <c:pt idx="8354">
                        <c:v>1.3</c:v>
                      </c:pt>
                      <c:pt idx="8355">
                        <c:v>1.4</c:v>
                      </c:pt>
                      <c:pt idx="8356">
                        <c:v>1.1000000000000001</c:v>
                      </c:pt>
                      <c:pt idx="8357">
                        <c:v>1.3</c:v>
                      </c:pt>
                      <c:pt idx="8358">
                        <c:v>1.3</c:v>
                      </c:pt>
                      <c:pt idx="8359">
                        <c:v>1.5</c:v>
                      </c:pt>
                      <c:pt idx="8360">
                        <c:v>1.1000000000000001</c:v>
                      </c:pt>
                      <c:pt idx="8361">
                        <c:v>1.2</c:v>
                      </c:pt>
                      <c:pt idx="8362">
                        <c:v>1.2</c:v>
                      </c:pt>
                      <c:pt idx="8363">
                        <c:v>1.6</c:v>
                      </c:pt>
                      <c:pt idx="8364">
                        <c:v>1.2</c:v>
                      </c:pt>
                      <c:pt idx="8365">
                        <c:v>1.1000000000000001</c:v>
                      </c:pt>
                      <c:pt idx="8366">
                        <c:v>1.4</c:v>
                      </c:pt>
                      <c:pt idx="8367">
                        <c:v>1.1000000000000001</c:v>
                      </c:pt>
                      <c:pt idx="8368">
                        <c:v>1.3</c:v>
                      </c:pt>
                      <c:pt idx="8369">
                        <c:v>1.3</c:v>
                      </c:pt>
                      <c:pt idx="8370">
                        <c:v>1.2</c:v>
                      </c:pt>
                      <c:pt idx="8371">
                        <c:v>1.2</c:v>
                      </c:pt>
                      <c:pt idx="8372">
                        <c:v>1.2</c:v>
                      </c:pt>
                      <c:pt idx="8373">
                        <c:v>1.3</c:v>
                      </c:pt>
                      <c:pt idx="8374">
                        <c:v>1.2</c:v>
                      </c:pt>
                      <c:pt idx="8375">
                        <c:v>1.3</c:v>
                      </c:pt>
                      <c:pt idx="8376">
                        <c:v>1.3</c:v>
                      </c:pt>
                      <c:pt idx="8377">
                        <c:v>1.4</c:v>
                      </c:pt>
                      <c:pt idx="8378">
                        <c:v>1.2</c:v>
                      </c:pt>
                      <c:pt idx="8379">
                        <c:v>1.3</c:v>
                      </c:pt>
                      <c:pt idx="8380">
                        <c:v>1.2</c:v>
                      </c:pt>
                      <c:pt idx="8381">
                        <c:v>1.1000000000000001</c:v>
                      </c:pt>
                      <c:pt idx="8382">
                        <c:v>1.3</c:v>
                      </c:pt>
                      <c:pt idx="8383">
                        <c:v>1.2</c:v>
                      </c:pt>
                      <c:pt idx="8384">
                        <c:v>1.4</c:v>
                      </c:pt>
                      <c:pt idx="8385">
                        <c:v>1.3</c:v>
                      </c:pt>
                      <c:pt idx="8386">
                        <c:v>1.2</c:v>
                      </c:pt>
                      <c:pt idx="8387">
                        <c:v>1.3</c:v>
                      </c:pt>
                      <c:pt idx="8388">
                        <c:v>1.1000000000000001</c:v>
                      </c:pt>
                      <c:pt idx="8389">
                        <c:v>1.4</c:v>
                      </c:pt>
                      <c:pt idx="8390">
                        <c:v>1.3</c:v>
                      </c:pt>
                      <c:pt idx="8391">
                        <c:v>1.3</c:v>
                      </c:pt>
                      <c:pt idx="8392">
                        <c:v>1.3</c:v>
                      </c:pt>
                      <c:pt idx="8393">
                        <c:v>1.3</c:v>
                      </c:pt>
                      <c:pt idx="8394">
                        <c:v>1.1000000000000001</c:v>
                      </c:pt>
                      <c:pt idx="8395">
                        <c:v>1.4</c:v>
                      </c:pt>
                      <c:pt idx="8396">
                        <c:v>1.4</c:v>
                      </c:pt>
                      <c:pt idx="8397">
                        <c:v>1.2</c:v>
                      </c:pt>
                      <c:pt idx="8398">
                        <c:v>1.1000000000000001</c:v>
                      </c:pt>
                      <c:pt idx="8399">
                        <c:v>1.2</c:v>
                      </c:pt>
                      <c:pt idx="8400">
                        <c:v>1.3</c:v>
                      </c:pt>
                      <c:pt idx="8401">
                        <c:v>1.3</c:v>
                      </c:pt>
                      <c:pt idx="8402">
                        <c:v>1.2</c:v>
                      </c:pt>
                      <c:pt idx="8403">
                        <c:v>1.3</c:v>
                      </c:pt>
                      <c:pt idx="8404">
                        <c:v>1.4</c:v>
                      </c:pt>
                      <c:pt idx="8405">
                        <c:v>1.1000000000000001</c:v>
                      </c:pt>
                      <c:pt idx="8406">
                        <c:v>1.3</c:v>
                      </c:pt>
                      <c:pt idx="8407">
                        <c:v>1.2</c:v>
                      </c:pt>
                      <c:pt idx="8408">
                        <c:v>1.4</c:v>
                      </c:pt>
                      <c:pt idx="8409">
                        <c:v>1.2</c:v>
                      </c:pt>
                      <c:pt idx="8410">
                        <c:v>1.2</c:v>
                      </c:pt>
                      <c:pt idx="8411">
                        <c:v>1.3</c:v>
                      </c:pt>
                      <c:pt idx="8412">
                        <c:v>1.2</c:v>
                      </c:pt>
                      <c:pt idx="8413">
                        <c:v>1.3</c:v>
                      </c:pt>
                      <c:pt idx="8414">
                        <c:v>1.2</c:v>
                      </c:pt>
                      <c:pt idx="8415">
                        <c:v>1.2</c:v>
                      </c:pt>
                      <c:pt idx="8416">
                        <c:v>1.3</c:v>
                      </c:pt>
                      <c:pt idx="8417">
                        <c:v>1.5</c:v>
                      </c:pt>
                      <c:pt idx="8418">
                        <c:v>1.4</c:v>
                      </c:pt>
                      <c:pt idx="8419">
                        <c:v>1.2</c:v>
                      </c:pt>
                      <c:pt idx="8420">
                        <c:v>1.3</c:v>
                      </c:pt>
                      <c:pt idx="8421">
                        <c:v>1.3</c:v>
                      </c:pt>
                      <c:pt idx="8422">
                        <c:v>1.1000000000000001</c:v>
                      </c:pt>
                      <c:pt idx="8423">
                        <c:v>1.2</c:v>
                      </c:pt>
                      <c:pt idx="8424">
                        <c:v>1.2</c:v>
                      </c:pt>
                      <c:pt idx="8425">
                        <c:v>1.3</c:v>
                      </c:pt>
                      <c:pt idx="8426">
                        <c:v>1.2</c:v>
                      </c:pt>
                      <c:pt idx="8427">
                        <c:v>1.2</c:v>
                      </c:pt>
                      <c:pt idx="8428">
                        <c:v>1.4</c:v>
                      </c:pt>
                      <c:pt idx="8429">
                        <c:v>1.2</c:v>
                      </c:pt>
                      <c:pt idx="8430">
                        <c:v>1.2</c:v>
                      </c:pt>
                      <c:pt idx="8431">
                        <c:v>1.2</c:v>
                      </c:pt>
                      <c:pt idx="8432">
                        <c:v>1.4</c:v>
                      </c:pt>
                      <c:pt idx="8433">
                        <c:v>1.5</c:v>
                      </c:pt>
                      <c:pt idx="8434">
                        <c:v>1.3</c:v>
                      </c:pt>
                      <c:pt idx="8435">
                        <c:v>1.3</c:v>
                      </c:pt>
                      <c:pt idx="8436">
                        <c:v>1.2</c:v>
                      </c:pt>
                      <c:pt idx="8437">
                        <c:v>1.1000000000000001</c:v>
                      </c:pt>
                      <c:pt idx="8438">
                        <c:v>1.3</c:v>
                      </c:pt>
                      <c:pt idx="8439">
                        <c:v>1.3</c:v>
                      </c:pt>
                      <c:pt idx="8440">
                        <c:v>1.3</c:v>
                      </c:pt>
                      <c:pt idx="8441">
                        <c:v>1.4</c:v>
                      </c:pt>
                      <c:pt idx="8442">
                        <c:v>1.4</c:v>
                      </c:pt>
                      <c:pt idx="8443">
                        <c:v>1.5</c:v>
                      </c:pt>
                      <c:pt idx="8444">
                        <c:v>1.1000000000000001</c:v>
                      </c:pt>
                      <c:pt idx="8445">
                        <c:v>1.3</c:v>
                      </c:pt>
                      <c:pt idx="8446">
                        <c:v>1.2</c:v>
                      </c:pt>
                      <c:pt idx="8447">
                        <c:v>1.2</c:v>
                      </c:pt>
                      <c:pt idx="8448">
                        <c:v>1.2</c:v>
                      </c:pt>
                      <c:pt idx="8449">
                        <c:v>1.3</c:v>
                      </c:pt>
                      <c:pt idx="8450">
                        <c:v>1.3</c:v>
                      </c:pt>
                      <c:pt idx="8451">
                        <c:v>1.2</c:v>
                      </c:pt>
                      <c:pt idx="8452">
                        <c:v>1.4</c:v>
                      </c:pt>
                      <c:pt idx="8453">
                        <c:v>1.4</c:v>
                      </c:pt>
                      <c:pt idx="8454">
                        <c:v>1.2</c:v>
                      </c:pt>
                      <c:pt idx="8455">
                        <c:v>1.2</c:v>
                      </c:pt>
                      <c:pt idx="8456">
                        <c:v>1.2</c:v>
                      </c:pt>
                      <c:pt idx="8457">
                        <c:v>1.5</c:v>
                      </c:pt>
                      <c:pt idx="8458">
                        <c:v>1.2</c:v>
                      </c:pt>
                      <c:pt idx="8459">
                        <c:v>1.3</c:v>
                      </c:pt>
                      <c:pt idx="8460">
                        <c:v>1.3</c:v>
                      </c:pt>
                      <c:pt idx="8461">
                        <c:v>1.4</c:v>
                      </c:pt>
                      <c:pt idx="8462">
                        <c:v>1.1000000000000001</c:v>
                      </c:pt>
                      <c:pt idx="8463">
                        <c:v>1.2</c:v>
                      </c:pt>
                      <c:pt idx="8464">
                        <c:v>1.3</c:v>
                      </c:pt>
                      <c:pt idx="8465">
                        <c:v>1.5</c:v>
                      </c:pt>
                      <c:pt idx="8466">
                        <c:v>1.3</c:v>
                      </c:pt>
                      <c:pt idx="8467">
                        <c:v>1.3</c:v>
                      </c:pt>
                      <c:pt idx="8468">
                        <c:v>1.2</c:v>
                      </c:pt>
                      <c:pt idx="8469">
                        <c:v>1.4</c:v>
                      </c:pt>
                      <c:pt idx="8470">
                        <c:v>1.2</c:v>
                      </c:pt>
                      <c:pt idx="8471">
                        <c:v>1.2</c:v>
                      </c:pt>
                      <c:pt idx="8472">
                        <c:v>1.1000000000000001</c:v>
                      </c:pt>
                      <c:pt idx="8473">
                        <c:v>1.3</c:v>
                      </c:pt>
                      <c:pt idx="8474">
                        <c:v>1.3</c:v>
                      </c:pt>
                      <c:pt idx="8475">
                        <c:v>1.3</c:v>
                      </c:pt>
                      <c:pt idx="8476">
                        <c:v>1.3</c:v>
                      </c:pt>
                      <c:pt idx="8477">
                        <c:v>1.2</c:v>
                      </c:pt>
                      <c:pt idx="8478">
                        <c:v>1.4</c:v>
                      </c:pt>
                      <c:pt idx="8479">
                        <c:v>1.4</c:v>
                      </c:pt>
                      <c:pt idx="8480">
                        <c:v>1.1000000000000001</c:v>
                      </c:pt>
                      <c:pt idx="8481">
                        <c:v>1.3</c:v>
                      </c:pt>
                      <c:pt idx="8482">
                        <c:v>1.2</c:v>
                      </c:pt>
                      <c:pt idx="8483">
                        <c:v>1.2</c:v>
                      </c:pt>
                      <c:pt idx="8484">
                        <c:v>1.2</c:v>
                      </c:pt>
                      <c:pt idx="8485">
                        <c:v>1.4</c:v>
                      </c:pt>
                      <c:pt idx="8486">
                        <c:v>1.4</c:v>
                      </c:pt>
                      <c:pt idx="8487">
                        <c:v>1.5</c:v>
                      </c:pt>
                      <c:pt idx="8488">
                        <c:v>0.9</c:v>
                      </c:pt>
                      <c:pt idx="8489">
                        <c:v>1.2</c:v>
                      </c:pt>
                      <c:pt idx="8490">
                        <c:v>1.5</c:v>
                      </c:pt>
                      <c:pt idx="8491">
                        <c:v>1.2</c:v>
                      </c:pt>
                      <c:pt idx="8492">
                        <c:v>1.3</c:v>
                      </c:pt>
                      <c:pt idx="8493">
                        <c:v>1.2</c:v>
                      </c:pt>
                      <c:pt idx="8494">
                        <c:v>1.2</c:v>
                      </c:pt>
                      <c:pt idx="8495">
                        <c:v>1.2</c:v>
                      </c:pt>
                      <c:pt idx="8496">
                        <c:v>1.2</c:v>
                      </c:pt>
                      <c:pt idx="8497">
                        <c:v>1.3</c:v>
                      </c:pt>
                      <c:pt idx="8498">
                        <c:v>1.2</c:v>
                      </c:pt>
                      <c:pt idx="8499">
                        <c:v>1.2</c:v>
                      </c:pt>
                      <c:pt idx="8500">
                        <c:v>1.3</c:v>
                      </c:pt>
                      <c:pt idx="8501">
                        <c:v>1.2</c:v>
                      </c:pt>
                      <c:pt idx="8502">
                        <c:v>1.3</c:v>
                      </c:pt>
                      <c:pt idx="8503">
                        <c:v>1.2</c:v>
                      </c:pt>
                      <c:pt idx="8504">
                        <c:v>1.3</c:v>
                      </c:pt>
                      <c:pt idx="8505">
                        <c:v>1.2</c:v>
                      </c:pt>
                      <c:pt idx="8506">
                        <c:v>1.3</c:v>
                      </c:pt>
                      <c:pt idx="8507">
                        <c:v>1.3</c:v>
                      </c:pt>
                      <c:pt idx="8508">
                        <c:v>1.4</c:v>
                      </c:pt>
                      <c:pt idx="8509">
                        <c:v>1.3</c:v>
                      </c:pt>
                      <c:pt idx="8510">
                        <c:v>1.2</c:v>
                      </c:pt>
                      <c:pt idx="8511">
                        <c:v>1.4</c:v>
                      </c:pt>
                      <c:pt idx="8512">
                        <c:v>1.2</c:v>
                      </c:pt>
                      <c:pt idx="8513">
                        <c:v>1.4</c:v>
                      </c:pt>
                      <c:pt idx="8514">
                        <c:v>1.3</c:v>
                      </c:pt>
                      <c:pt idx="8515">
                        <c:v>1.2</c:v>
                      </c:pt>
                      <c:pt idx="8516">
                        <c:v>1.2</c:v>
                      </c:pt>
                      <c:pt idx="8517">
                        <c:v>1.3</c:v>
                      </c:pt>
                      <c:pt idx="8518">
                        <c:v>1.2</c:v>
                      </c:pt>
                      <c:pt idx="8519">
                        <c:v>1.4</c:v>
                      </c:pt>
                      <c:pt idx="8520">
                        <c:v>1.2</c:v>
                      </c:pt>
                      <c:pt idx="8521">
                        <c:v>1.3</c:v>
                      </c:pt>
                      <c:pt idx="8522">
                        <c:v>1.3</c:v>
                      </c:pt>
                      <c:pt idx="8523">
                        <c:v>1.3</c:v>
                      </c:pt>
                      <c:pt idx="8524">
                        <c:v>1.4</c:v>
                      </c:pt>
                      <c:pt idx="8525">
                        <c:v>1.3</c:v>
                      </c:pt>
                      <c:pt idx="8526">
                        <c:v>1.2</c:v>
                      </c:pt>
                      <c:pt idx="8527">
                        <c:v>1.2</c:v>
                      </c:pt>
                      <c:pt idx="8528">
                        <c:v>1.4</c:v>
                      </c:pt>
                      <c:pt idx="8529">
                        <c:v>1.2</c:v>
                      </c:pt>
                      <c:pt idx="8530">
                        <c:v>1.3</c:v>
                      </c:pt>
                      <c:pt idx="8531">
                        <c:v>1.2</c:v>
                      </c:pt>
                      <c:pt idx="8532">
                        <c:v>1.3</c:v>
                      </c:pt>
                      <c:pt idx="8533">
                        <c:v>1.4</c:v>
                      </c:pt>
                      <c:pt idx="8534">
                        <c:v>1.6</c:v>
                      </c:pt>
                      <c:pt idx="8535">
                        <c:v>1</c:v>
                      </c:pt>
                      <c:pt idx="8536">
                        <c:v>1.2</c:v>
                      </c:pt>
                      <c:pt idx="8537">
                        <c:v>1.2</c:v>
                      </c:pt>
                      <c:pt idx="8538">
                        <c:v>1.2</c:v>
                      </c:pt>
                      <c:pt idx="8539">
                        <c:v>1.3</c:v>
                      </c:pt>
                      <c:pt idx="8540">
                        <c:v>1.3</c:v>
                      </c:pt>
                      <c:pt idx="8541">
                        <c:v>1.4</c:v>
                      </c:pt>
                      <c:pt idx="8542">
                        <c:v>1.3</c:v>
                      </c:pt>
                      <c:pt idx="8543">
                        <c:v>1.2</c:v>
                      </c:pt>
                      <c:pt idx="8544">
                        <c:v>1.3</c:v>
                      </c:pt>
                      <c:pt idx="8545">
                        <c:v>1.3</c:v>
                      </c:pt>
                      <c:pt idx="8546">
                        <c:v>1.2</c:v>
                      </c:pt>
                      <c:pt idx="8547">
                        <c:v>1.2</c:v>
                      </c:pt>
                      <c:pt idx="8548">
                        <c:v>1.3</c:v>
                      </c:pt>
                      <c:pt idx="8549">
                        <c:v>1.3</c:v>
                      </c:pt>
                      <c:pt idx="8550">
                        <c:v>1.3</c:v>
                      </c:pt>
                      <c:pt idx="8551">
                        <c:v>1.2</c:v>
                      </c:pt>
                      <c:pt idx="8552">
                        <c:v>1.3</c:v>
                      </c:pt>
                      <c:pt idx="8553">
                        <c:v>1.3</c:v>
                      </c:pt>
                      <c:pt idx="8554">
                        <c:v>1.2</c:v>
                      </c:pt>
                      <c:pt idx="8555">
                        <c:v>1.3</c:v>
                      </c:pt>
                      <c:pt idx="8556">
                        <c:v>1.5</c:v>
                      </c:pt>
                      <c:pt idx="8557">
                        <c:v>1.3</c:v>
                      </c:pt>
                      <c:pt idx="8558">
                        <c:v>1.2</c:v>
                      </c:pt>
                      <c:pt idx="8559">
                        <c:v>1.2</c:v>
                      </c:pt>
                      <c:pt idx="8560">
                        <c:v>1.4</c:v>
                      </c:pt>
                      <c:pt idx="8561">
                        <c:v>1.2</c:v>
                      </c:pt>
                      <c:pt idx="8562">
                        <c:v>1.3</c:v>
                      </c:pt>
                      <c:pt idx="8563">
                        <c:v>1.3</c:v>
                      </c:pt>
                      <c:pt idx="8564">
                        <c:v>1.1000000000000001</c:v>
                      </c:pt>
                      <c:pt idx="8565">
                        <c:v>1.3</c:v>
                      </c:pt>
                      <c:pt idx="8566">
                        <c:v>1.5</c:v>
                      </c:pt>
                      <c:pt idx="8567">
                        <c:v>1.3</c:v>
                      </c:pt>
                      <c:pt idx="8568">
                        <c:v>1.3</c:v>
                      </c:pt>
                      <c:pt idx="8569">
                        <c:v>1</c:v>
                      </c:pt>
                      <c:pt idx="8570">
                        <c:v>1.2</c:v>
                      </c:pt>
                      <c:pt idx="8571">
                        <c:v>1.3</c:v>
                      </c:pt>
                      <c:pt idx="8572">
                        <c:v>1.4</c:v>
                      </c:pt>
                      <c:pt idx="8573">
                        <c:v>1.3</c:v>
                      </c:pt>
                      <c:pt idx="8574">
                        <c:v>1.3</c:v>
                      </c:pt>
                      <c:pt idx="8575">
                        <c:v>1.3</c:v>
                      </c:pt>
                      <c:pt idx="8576">
                        <c:v>1.3</c:v>
                      </c:pt>
                      <c:pt idx="8577">
                        <c:v>1.4</c:v>
                      </c:pt>
                      <c:pt idx="8578">
                        <c:v>1.2</c:v>
                      </c:pt>
                      <c:pt idx="8579">
                        <c:v>1.3</c:v>
                      </c:pt>
                      <c:pt idx="8580">
                        <c:v>1.3</c:v>
                      </c:pt>
                      <c:pt idx="8581">
                        <c:v>1.2</c:v>
                      </c:pt>
                      <c:pt idx="8582">
                        <c:v>1.4</c:v>
                      </c:pt>
                      <c:pt idx="8583">
                        <c:v>1.2</c:v>
                      </c:pt>
                      <c:pt idx="8584">
                        <c:v>1.3</c:v>
                      </c:pt>
                      <c:pt idx="8585">
                        <c:v>1.3</c:v>
                      </c:pt>
                      <c:pt idx="8586">
                        <c:v>1.2</c:v>
                      </c:pt>
                      <c:pt idx="8587">
                        <c:v>1.3</c:v>
                      </c:pt>
                      <c:pt idx="8588">
                        <c:v>1.3</c:v>
                      </c:pt>
                      <c:pt idx="8589">
                        <c:v>1.3</c:v>
                      </c:pt>
                      <c:pt idx="8590">
                        <c:v>1.1000000000000001</c:v>
                      </c:pt>
                      <c:pt idx="8591">
                        <c:v>1.3</c:v>
                      </c:pt>
                      <c:pt idx="8592">
                        <c:v>1.2</c:v>
                      </c:pt>
                      <c:pt idx="8593">
                        <c:v>1.2</c:v>
                      </c:pt>
                      <c:pt idx="8594">
                        <c:v>1.3</c:v>
                      </c:pt>
                      <c:pt idx="8595">
                        <c:v>1.4</c:v>
                      </c:pt>
                      <c:pt idx="8596">
                        <c:v>1.4</c:v>
                      </c:pt>
                      <c:pt idx="8597">
                        <c:v>1.2</c:v>
                      </c:pt>
                      <c:pt idx="8598">
                        <c:v>1.2</c:v>
                      </c:pt>
                      <c:pt idx="8599">
                        <c:v>1.4</c:v>
                      </c:pt>
                      <c:pt idx="8600">
                        <c:v>1.2</c:v>
                      </c:pt>
                      <c:pt idx="8601">
                        <c:v>1.2</c:v>
                      </c:pt>
                      <c:pt idx="8602">
                        <c:v>1.3</c:v>
                      </c:pt>
                      <c:pt idx="8603">
                        <c:v>1.4</c:v>
                      </c:pt>
                      <c:pt idx="8604">
                        <c:v>1.4</c:v>
                      </c:pt>
                      <c:pt idx="8605">
                        <c:v>1.3</c:v>
                      </c:pt>
                      <c:pt idx="8606">
                        <c:v>1.2</c:v>
                      </c:pt>
                      <c:pt idx="8607">
                        <c:v>1.2</c:v>
                      </c:pt>
                      <c:pt idx="8608">
                        <c:v>1.4</c:v>
                      </c:pt>
                      <c:pt idx="8609">
                        <c:v>1.3</c:v>
                      </c:pt>
                      <c:pt idx="8610">
                        <c:v>1.2</c:v>
                      </c:pt>
                      <c:pt idx="8611">
                        <c:v>1.2</c:v>
                      </c:pt>
                      <c:pt idx="8612">
                        <c:v>1.2</c:v>
                      </c:pt>
                      <c:pt idx="8613">
                        <c:v>1.4</c:v>
                      </c:pt>
                      <c:pt idx="8614">
                        <c:v>1.2</c:v>
                      </c:pt>
                      <c:pt idx="8615">
                        <c:v>1.2</c:v>
                      </c:pt>
                      <c:pt idx="8616">
                        <c:v>1.3</c:v>
                      </c:pt>
                      <c:pt idx="8617">
                        <c:v>1.3</c:v>
                      </c:pt>
                      <c:pt idx="8618">
                        <c:v>1.3</c:v>
                      </c:pt>
                      <c:pt idx="8619">
                        <c:v>1.4</c:v>
                      </c:pt>
                      <c:pt idx="8620">
                        <c:v>1.3</c:v>
                      </c:pt>
                      <c:pt idx="8621">
                        <c:v>1.2</c:v>
                      </c:pt>
                      <c:pt idx="8622">
                        <c:v>1.1000000000000001</c:v>
                      </c:pt>
                      <c:pt idx="8623">
                        <c:v>1.4</c:v>
                      </c:pt>
                      <c:pt idx="8624">
                        <c:v>1.4</c:v>
                      </c:pt>
                      <c:pt idx="8625">
                        <c:v>1.1000000000000001</c:v>
                      </c:pt>
                      <c:pt idx="8626">
                        <c:v>1.2</c:v>
                      </c:pt>
                      <c:pt idx="8627">
                        <c:v>1.3</c:v>
                      </c:pt>
                      <c:pt idx="8628">
                        <c:v>1.4</c:v>
                      </c:pt>
                      <c:pt idx="8629">
                        <c:v>1.3</c:v>
                      </c:pt>
                      <c:pt idx="8630">
                        <c:v>1.3</c:v>
                      </c:pt>
                      <c:pt idx="8631">
                        <c:v>1.3</c:v>
                      </c:pt>
                      <c:pt idx="8632">
                        <c:v>1.4</c:v>
                      </c:pt>
                      <c:pt idx="8633">
                        <c:v>1.2</c:v>
                      </c:pt>
                      <c:pt idx="8634">
                        <c:v>1.2</c:v>
                      </c:pt>
                      <c:pt idx="8635">
                        <c:v>1.3</c:v>
                      </c:pt>
                      <c:pt idx="8636">
                        <c:v>1.3</c:v>
                      </c:pt>
                      <c:pt idx="8637">
                        <c:v>1.3</c:v>
                      </c:pt>
                      <c:pt idx="8638">
                        <c:v>1.2</c:v>
                      </c:pt>
                      <c:pt idx="8639">
                        <c:v>1.4</c:v>
                      </c:pt>
                      <c:pt idx="8640">
                        <c:v>1.2</c:v>
                      </c:pt>
                      <c:pt idx="8641">
                        <c:v>1.3</c:v>
                      </c:pt>
                      <c:pt idx="8642">
                        <c:v>1.3</c:v>
                      </c:pt>
                      <c:pt idx="8643">
                        <c:v>1.2</c:v>
                      </c:pt>
                      <c:pt idx="8644">
                        <c:v>1.2</c:v>
                      </c:pt>
                      <c:pt idx="8645">
                        <c:v>1.2</c:v>
                      </c:pt>
                      <c:pt idx="8646">
                        <c:v>1.2</c:v>
                      </c:pt>
                      <c:pt idx="8647">
                        <c:v>1.5</c:v>
                      </c:pt>
                      <c:pt idx="8648">
                        <c:v>1.3</c:v>
                      </c:pt>
                      <c:pt idx="8649">
                        <c:v>1.2</c:v>
                      </c:pt>
                      <c:pt idx="8650">
                        <c:v>1.4</c:v>
                      </c:pt>
                      <c:pt idx="8651">
                        <c:v>1.5</c:v>
                      </c:pt>
                      <c:pt idx="8652">
                        <c:v>1.1000000000000001</c:v>
                      </c:pt>
                      <c:pt idx="8653">
                        <c:v>1.3</c:v>
                      </c:pt>
                      <c:pt idx="8654">
                        <c:v>1.5</c:v>
                      </c:pt>
                      <c:pt idx="8655">
                        <c:v>1</c:v>
                      </c:pt>
                      <c:pt idx="8656">
                        <c:v>1.2</c:v>
                      </c:pt>
                      <c:pt idx="8657">
                        <c:v>1.3</c:v>
                      </c:pt>
                      <c:pt idx="8658">
                        <c:v>1.5</c:v>
                      </c:pt>
                      <c:pt idx="8659">
                        <c:v>1.3</c:v>
                      </c:pt>
                      <c:pt idx="8660">
                        <c:v>1.2</c:v>
                      </c:pt>
                      <c:pt idx="8661">
                        <c:v>1.2</c:v>
                      </c:pt>
                      <c:pt idx="8662">
                        <c:v>1.2</c:v>
                      </c:pt>
                      <c:pt idx="8663">
                        <c:v>1.3</c:v>
                      </c:pt>
                      <c:pt idx="8664">
                        <c:v>1.2</c:v>
                      </c:pt>
                      <c:pt idx="8665">
                        <c:v>1.2</c:v>
                      </c:pt>
                      <c:pt idx="8666">
                        <c:v>1.2</c:v>
                      </c:pt>
                      <c:pt idx="8667">
                        <c:v>1.3</c:v>
                      </c:pt>
                      <c:pt idx="8668">
                        <c:v>1.4</c:v>
                      </c:pt>
                      <c:pt idx="8669">
                        <c:v>1.3</c:v>
                      </c:pt>
                      <c:pt idx="8670">
                        <c:v>1.2</c:v>
                      </c:pt>
                      <c:pt idx="8671">
                        <c:v>1.2</c:v>
                      </c:pt>
                      <c:pt idx="8672">
                        <c:v>1.3</c:v>
                      </c:pt>
                      <c:pt idx="8673">
                        <c:v>1.3</c:v>
                      </c:pt>
                      <c:pt idx="8674">
                        <c:v>1.3</c:v>
                      </c:pt>
                      <c:pt idx="8675">
                        <c:v>1.2</c:v>
                      </c:pt>
                      <c:pt idx="8676">
                        <c:v>1.3</c:v>
                      </c:pt>
                      <c:pt idx="8677">
                        <c:v>1.4</c:v>
                      </c:pt>
                      <c:pt idx="8678">
                        <c:v>1.3</c:v>
                      </c:pt>
                      <c:pt idx="8679">
                        <c:v>1.5</c:v>
                      </c:pt>
                      <c:pt idx="8680">
                        <c:v>1.3</c:v>
                      </c:pt>
                      <c:pt idx="8681">
                        <c:v>1.2</c:v>
                      </c:pt>
                      <c:pt idx="8682">
                        <c:v>1.1000000000000001</c:v>
                      </c:pt>
                      <c:pt idx="8683">
                        <c:v>1.3</c:v>
                      </c:pt>
                      <c:pt idx="8684">
                        <c:v>1.2</c:v>
                      </c:pt>
                      <c:pt idx="8685">
                        <c:v>1.3</c:v>
                      </c:pt>
                      <c:pt idx="8686">
                        <c:v>1.2</c:v>
                      </c:pt>
                      <c:pt idx="8687">
                        <c:v>1.3</c:v>
                      </c:pt>
                      <c:pt idx="8688">
                        <c:v>1.2</c:v>
                      </c:pt>
                      <c:pt idx="8689">
                        <c:v>1.3</c:v>
                      </c:pt>
                      <c:pt idx="8690">
                        <c:v>1.3</c:v>
                      </c:pt>
                      <c:pt idx="8691">
                        <c:v>1.3</c:v>
                      </c:pt>
                      <c:pt idx="8692">
                        <c:v>1.3</c:v>
                      </c:pt>
                      <c:pt idx="8693">
                        <c:v>1.3</c:v>
                      </c:pt>
                      <c:pt idx="8694">
                        <c:v>1.3</c:v>
                      </c:pt>
                      <c:pt idx="8695">
                        <c:v>1.2</c:v>
                      </c:pt>
                      <c:pt idx="8696">
                        <c:v>1.3</c:v>
                      </c:pt>
                      <c:pt idx="8697">
                        <c:v>1.2</c:v>
                      </c:pt>
                      <c:pt idx="8698">
                        <c:v>1.3</c:v>
                      </c:pt>
                      <c:pt idx="8699">
                        <c:v>1.4</c:v>
                      </c:pt>
                      <c:pt idx="8700">
                        <c:v>1.5</c:v>
                      </c:pt>
                      <c:pt idx="8701">
                        <c:v>1.6</c:v>
                      </c:pt>
                      <c:pt idx="8702">
                        <c:v>0.9</c:v>
                      </c:pt>
                      <c:pt idx="8703">
                        <c:v>1.3</c:v>
                      </c:pt>
                      <c:pt idx="8704">
                        <c:v>1.2</c:v>
                      </c:pt>
                      <c:pt idx="8705">
                        <c:v>1.2</c:v>
                      </c:pt>
                      <c:pt idx="8706">
                        <c:v>1.2</c:v>
                      </c:pt>
                      <c:pt idx="8707">
                        <c:v>1.2</c:v>
                      </c:pt>
                      <c:pt idx="8708">
                        <c:v>1.3</c:v>
                      </c:pt>
                      <c:pt idx="8709">
                        <c:v>1.3</c:v>
                      </c:pt>
                      <c:pt idx="8710">
                        <c:v>1.2</c:v>
                      </c:pt>
                      <c:pt idx="8711">
                        <c:v>1.2</c:v>
                      </c:pt>
                      <c:pt idx="8712">
                        <c:v>1.3</c:v>
                      </c:pt>
                      <c:pt idx="8713">
                        <c:v>1.2</c:v>
                      </c:pt>
                      <c:pt idx="8714">
                        <c:v>1.2</c:v>
                      </c:pt>
                      <c:pt idx="8715">
                        <c:v>1.4</c:v>
                      </c:pt>
                      <c:pt idx="8716">
                        <c:v>1.3</c:v>
                      </c:pt>
                      <c:pt idx="8717">
                        <c:v>1.4</c:v>
                      </c:pt>
                      <c:pt idx="8718">
                        <c:v>1.2</c:v>
                      </c:pt>
                      <c:pt idx="8719">
                        <c:v>1.3</c:v>
                      </c:pt>
                      <c:pt idx="8720">
                        <c:v>1.7</c:v>
                      </c:pt>
                      <c:pt idx="8721">
                        <c:v>1.5</c:v>
                      </c:pt>
                      <c:pt idx="8722">
                        <c:v>0.9</c:v>
                      </c:pt>
                      <c:pt idx="8723">
                        <c:v>1.3</c:v>
                      </c:pt>
                      <c:pt idx="8724">
                        <c:v>1.2</c:v>
                      </c:pt>
                      <c:pt idx="8725">
                        <c:v>1.3</c:v>
                      </c:pt>
                      <c:pt idx="8726">
                        <c:v>1.4</c:v>
                      </c:pt>
                      <c:pt idx="8727">
                        <c:v>1.4</c:v>
                      </c:pt>
                      <c:pt idx="8728">
                        <c:v>1.1000000000000001</c:v>
                      </c:pt>
                      <c:pt idx="8729">
                        <c:v>1.3</c:v>
                      </c:pt>
                      <c:pt idx="8730">
                        <c:v>1.5</c:v>
                      </c:pt>
                      <c:pt idx="8731">
                        <c:v>1.2</c:v>
                      </c:pt>
                      <c:pt idx="8732">
                        <c:v>1.2</c:v>
                      </c:pt>
                      <c:pt idx="8733">
                        <c:v>1.4</c:v>
                      </c:pt>
                      <c:pt idx="8734">
                        <c:v>1.2</c:v>
                      </c:pt>
                      <c:pt idx="8735">
                        <c:v>1.3</c:v>
                      </c:pt>
                      <c:pt idx="8736">
                        <c:v>1.3</c:v>
                      </c:pt>
                      <c:pt idx="8737">
                        <c:v>1.3</c:v>
                      </c:pt>
                      <c:pt idx="8738">
                        <c:v>1.2</c:v>
                      </c:pt>
                      <c:pt idx="8739">
                        <c:v>1.2</c:v>
                      </c:pt>
                      <c:pt idx="8740">
                        <c:v>1.3</c:v>
                      </c:pt>
                      <c:pt idx="8741">
                        <c:v>1.3</c:v>
                      </c:pt>
                      <c:pt idx="8742">
                        <c:v>1.3</c:v>
                      </c:pt>
                      <c:pt idx="8743">
                        <c:v>1.2</c:v>
                      </c:pt>
                      <c:pt idx="8744">
                        <c:v>1.4</c:v>
                      </c:pt>
                      <c:pt idx="8745">
                        <c:v>1.3</c:v>
                      </c:pt>
                      <c:pt idx="8746">
                        <c:v>1.2</c:v>
                      </c:pt>
                      <c:pt idx="8747">
                        <c:v>1.3</c:v>
                      </c:pt>
                      <c:pt idx="8748">
                        <c:v>1.3</c:v>
                      </c:pt>
                      <c:pt idx="8749">
                        <c:v>1.4</c:v>
                      </c:pt>
                      <c:pt idx="8750">
                        <c:v>1.4</c:v>
                      </c:pt>
                      <c:pt idx="8751">
                        <c:v>1.4</c:v>
                      </c:pt>
                      <c:pt idx="8752">
                        <c:v>1.3</c:v>
                      </c:pt>
                      <c:pt idx="8753">
                        <c:v>1.3</c:v>
                      </c:pt>
                      <c:pt idx="8754">
                        <c:v>1.2</c:v>
                      </c:pt>
                      <c:pt idx="8755">
                        <c:v>1.2</c:v>
                      </c:pt>
                      <c:pt idx="8756">
                        <c:v>1.4</c:v>
                      </c:pt>
                      <c:pt idx="8757">
                        <c:v>1.3</c:v>
                      </c:pt>
                      <c:pt idx="8758">
                        <c:v>1.3</c:v>
                      </c:pt>
                      <c:pt idx="8759">
                        <c:v>1.3</c:v>
                      </c:pt>
                      <c:pt idx="8760">
                        <c:v>1.3</c:v>
                      </c:pt>
                      <c:pt idx="8761">
                        <c:v>1.3</c:v>
                      </c:pt>
                      <c:pt idx="8762">
                        <c:v>1.3</c:v>
                      </c:pt>
                      <c:pt idx="8763">
                        <c:v>1.2</c:v>
                      </c:pt>
                      <c:pt idx="8764">
                        <c:v>1.3</c:v>
                      </c:pt>
                      <c:pt idx="8765">
                        <c:v>1.5</c:v>
                      </c:pt>
                      <c:pt idx="8766">
                        <c:v>1.4</c:v>
                      </c:pt>
                      <c:pt idx="8767">
                        <c:v>1.3</c:v>
                      </c:pt>
                      <c:pt idx="8768">
                        <c:v>1.3</c:v>
                      </c:pt>
                      <c:pt idx="8769">
                        <c:v>1.4</c:v>
                      </c:pt>
                      <c:pt idx="8770">
                        <c:v>1.3</c:v>
                      </c:pt>
                      <c:pt idx="8771">
                        <c:v>1.3</c:v>
                      </c:pt>
                      <c:pt idx="8772">
                        <c:v>1.3</c:v>
                      </c:pt>
                      <c:pt idx="8773">
                        <c:v>1.3</c:v>
                      </c:pt>
                      <c:pt idx="8774">
                        <c:v>1.4</c:v>
                      </c:pt>
                      <c:pt idx="8775">
                        <c:v>1.2</c:v>
                      </c:pt>
                      <c:pt idx="8776">
                        <c:v>1.3</c:v>
                      </c:pt>
                      <c:pt idx="8777">
                        <c:v>1.3</c:v>
                      </c:pt>
                      <c:pt idx="8778">
                        <c:v>1.4</c:v>
                      </c:pt>
                      <c:pt idx="8779">
                        <c:v>1.3</c:v>
                      </c:pt>
                      <c:pt idx="8780">
                        <c:v>1.2</c:v>
                      </c:pt>
                      <c:pt idx="8781">
                        <c:v>1.4</c:v>
                      </c:pt>
                      <c:pt idx="8782">
                        <c:v>1.4</c:v>
                      </c:pt>
                      <c:pt idx="8783">
                        <c:v>1.3</c:v>
                      </c:pt>
                      <c:pt idx="8784">
                        <c:v>1.2</c:v>
                      </c:pt>
                      <c:pt idx="8785">
                        <c:v>1.5</c:v>
                      </c:pt>
                      <c:pt idx="8786">
                        <c:v>1.3</c:v>
                      </c:pt>
                      <c:pt idx="8787">
                        <c:v>1.2</c:v>
                      </c:pt>
                      <c:pt idx="8788">
                        <c:v>1.5</c:v>
                      </c:pt>
                      <c:pt idx="8789">
                        <c:v>1.2</c:v>
                      </c:pt>
                      <c:pt idx="8790">
                        <c:v>1.3</c:v>
                      </c:pt>
                      <c:pt idx="8791">
                        <c:v>1.3</c:v>
                      </c:pt>
                      <c:pt idx="8792">
                        <c:v>1.6</c:v>
                      </c:pt>
                      <c:pt idx="8793">
                        <c:v>1.2</c:v>
                      </c:pt>
                      <c:pt idx="8794">
                        <c:v>1.3</c:v>
                      </c:pt>
                      <c:pt idx="8795">
                        <c:v>1.5</c:v>
                      </c:pt>
                      <c:pt idx="8796">
                        <c:v>1.2</c:v>
                      </c:pt>
                      <c:pt idx="8797">
                        <c:v>1.4</c:v>
                      </c:pt>
                      <c:pt idx="8798">
                        <c:v>1.5</c:v>
                      </c:pt>
                      <c:pt idx="8799">
                        <c:v>1.2</c:v>
                      </c:pt>
                      <c:pt idx="8800">
                        <c:v>1.4</c:v>
                      </c:pt>
                      <c:pt idx="8801">
                        <c:v>1.5</c:v>
                      </c:pt>
                      <c:pt idx="8802">
                        <c:v>1.4</c:v>
                      </c:pt>
                      <c:pt idx="8803">
                        <c:v>1.1000000000000001</c:v>
                      </c:pt>
                      <c:pt idx="8804">
                        <c:v>1.2</c:v>
                      </c:pt>
                      <c:pt idx="8805">
                        <c:v>1.3</c:v>
                      </c:pt>
                      <c:pt idx="8806">
                        <c:v>1.3</c:v>
                      </c:pt>
                      <c:pt idx="8807">
                        <c:v>1.3</c:v>
                      </c:pt>
                      <c:pt idx="8808">
                        <c:v>1.2</c:v>
                      </c:pt>
                      <c:pt idx="8809">
                        <c:v>1.4</c:v>
                      </c:pt>
                      <c:pt idx="8810">
                        <c:v>1.6</c:v>
                      </c:pt>
                      <c:pt idx="8811">
                        <c:v>1.2</c:v>
                      </c:pt>
                      <c:pt idx="8812">
                        <c:v>1.2</c:v>
                      </c:pt>
                      <c:pt idx="8813">
                        <c:v>1.5</c:v>
                      </c:pt>
                      <c:pt idx="8814">
                        <c:v>1.4</c:v>
                      </c:pt>
                      <c:pt idx="8815">
                        <c:v>1.3</c:v>
                      </c:pt>
                      <c:pt idx="8816">
                        <c:v>1.2</c:v>
                      </c:pt>
                      <c:pt idx="8817">
                        <c:v>1.2</c:v>
                      </c:pt>
                      <c:pt idx="8818">
                        <c:v>1.3</c:v>
                      </c:pt>
                      <c:pt idx="8819">
                        <c:v>1.2</c:v>
                      </c:pt>
                      <c:pt idx="8820">
                        <c:v>1.3</c:v>
                      </c:pt>
                      <c:pt idx="8821">
                        <c:v>1.3</c:v>
                      </c:pt>
                      <c:pt idx="8822">
                        <c:v>1.3</c:v>
                      </c:pt>
                      <c:pt idx="8823">
                        <c:v>1.4</c:v>
                      </c:pt>
                      <c:pt idx="8824">
                        <c:v>1.3</c:v>
                      </c:pt>
                      <c:pt idx="8825">
                        <c:v>1.4</c:v>
                      </c:pt>
                      <c:pt idx="8826">
                        <c:v>1.5</c:v>
                      </c:pt>
                      <c:pt idx="8827">
                        <c:v>1.1000000000000001</c:v>
                      </c:pt>
                      <c:pt idx="8828">
                        <c:v>1.3</c:v>
                      </c:pt>
                      <c:pt idx="8829">
                        <c:v>1.2</c:v>
                      </c:pt>
                      <c:pt idx="8830">
                        <c:v>1.4</c:v>
                      </c:pt>
                      <c:pt idx="8831">
                        <c:v>1.4</c:v>
                      </c:pt>
                      <c:pt idx="8832">
                        <c:v>1.3</c:v>
                      </c:pt>
                      <c:pt idx="8833">
                        <c:v>1.4</c:v>
                      </c:pt>
                      <c:pt idx="8834">
                        <c:v>1.4</c:v>
                      </c:pt>
                      <c:pt idx="8835">
                        <c:v>1.3</c:v>
                      </c:pt>
                      <c:pt idx="8836">
                        <c:v>1.3</c:v>
                      </c:pt>
                      <c:pt idx="8837">
                        <c:v>1.5</c:v>
                      </c:pt>
                      <c:pt idx="8838">
                        <c:v>1.3</c:v>
                      </c:pt>
                      <c:pt idx="8839">
                        <c:v>1.3</c:v>
                      </c:pt>
                      <c:pt idx="8840">
                        <c:v>1.1000000000000001</c:v>
                      </c:pt>
                      <c:pt idx="8841">
                        <c:v>1.2</c:v>
                      </c:pt>
                      <c:pt idx="8842">
                        <c:v>1.4</c:v>
                      </c:pt>
                      <c:pt idx="8843">
                        <c:v>1.4</c:v>
                      </c:pt>
                      <c:pt idx="8844">
                        <c:v>1.3</c:v>
                      </c:pt>
                      <c:pt idx="8845">
                        <c:v>1.2</c:v>
                      </c:pt>
                      <c:pt idx="8846">
                        <c:v>1.5</c:v>
                      </c:pt>
                      <c:pt idx="8847">
                        <c:v>1.4</c:v>
                      </c:pt>
                      <c:pt idx="8848">
                        <c:v>1.3</c:v>
                      </c:pt>
                      <c:pt idx="8849">
                        <c:v>1.2</c:v>
                      </c:pt>
                      <c:pt idx="8850">
                        <c:v>1.4</c:v>
                      </c:pt>
                      <c:pt idx="8851">
                        <c:v>1.2</c:v>
                      </c:pt>
                      <c:pt idx="8852">
                        <c:v>1.2</c:v>
                      </c:pt>
                      <c:pt idx="8853">
                        <c:v>1.3</c:v>
                      </c:pt>
                      <c:pt idx="8854">
                        <c:v>1.3</c:v>
                      </c:pt>
                      <c:pt idx="8855">
                        <c:v>1.4</c:v>
                      </c:pt>
                      <c:pt idx="8856">
                        <c:v>1.4</c:v>
                      </c:pt>
                      <c:pt idx="8857">
                        <c:v>1.2</c:v>
                      </c:pt>
                      <c:pt idx="8858">
                        <c:v>1.3</c:v>
                      </c:pt>
                      <c:pt idx="8859">
                        <c:v>1.3</c:v>
                      </c:pt>
                      <c:pt idx="8860">
                        <c:v>1.3</c:v>
                      </c:pt>
                      <c:pt idx="8861">
                        <c:v>1.3</c:v>
                      </c:pt>
                      <c:pt idx="8862">
                        <c:v>1.3</c:v>
                      </c:pt>
                      <c:pt idx="8863">
                        <c:v>1.5</c:v>
                      </c:pt>
                      <c:pt idx="8864">
                        <c:v>1.2</c:v>
                      </c:pt>
                      <c:pt idx="8865">
                        <c:v>1.3</c:v>
                      </c:pt>
                      <c:pt idx="8866">
                        <c:v>1.4</c:v>
                      </c:pt>
                      <c:pt idx="8867">
                        <c:v>1.4</c:v>
                      </c:pt>
                      <c:pt idx="8868">
                        <c:v>1.3</c:v>
                      </c:pt>
                      <c:pt idx="8869">
                        <c:v>1.2</c:v>
                      </c:pt>
                      <c:pt idx="8870">
                        <c:v>1.4</c:v>
                      </c:pt>
                      <c:pt idx="8871">
                        <c:v>1.3</c:v>
                      </c:pt>
                      <c:pt idx="8872">
                        <c:v>1.2</c:v>
                      </c:pt>
                      <c:pt idx="8873">
                        <c:v>1.4</c:v>
                      </c:pt>
                      <c:pt idx="8874">
                        <c:v>1.2</c:v>
                      </c:pt>
                      <c:pt idx="8875">
                        <c:v>1.3</c:v>
                      </c:pt>
                      <c:pt idx="8876">
                        <c:v>1.2</c:v>
                      </c:pt>
                      <c:pt idx="8877">
                        <c:v>1.3</c:v>
                      </c:pt>
                      <c:pt idx="8878">
                        <c:v>1.4</c:v>
                      </c:pt>
                      <c:pt idx="8879">
                        <c:v>1.4</c:v>
                      </c:pt>
                      <c:pt idx="8880">
                        <c:v>1.4</c:v>
                      </c:pt>
                      <c:pt idx="8881">
                        <c:v>1.3</c:v>
                      </c:pt>
                      <c:pt idx="8882">
                        <c:v>1.3</c:v>
                      </c:pt>
                      <c:pt idx="8883">
                        <c:v>1.3</c:v>
                      </c:pt>
                      <c:pt idx="8884">
                        <c:v>1.3</c:v>
                      </c:pt>
                      <c:pt idx="8885">
                        <c:v>1.2</c:v>
                      </c:pt>
                      <c:pt idx="8886">
                        <c:v>1.4</c:v>
                      </c:pt>
                      <c:pt idx="8887">
                        <c:v>1.3</c:v>
                      </c:pt>
                      <c:pt idx="8888">
                        <c:v>1.4</c:v>
                      </c:pt>
                      <c:pt idx="8889">
                        <c:v>1.2</c:v>
                      </c:pt>
                      <c:pt idx="8890">
                        <c:v>1.3</c:v>
                      </c:pt>
                      <c:pt idx="8891">
                        <c:v>1.2</c:v>
                      </c:pt>
                      <c:pt idx="8892">
                        <c:v>1.2</c:v>
                      </c:pt>
                      <c:pt idx="8893">
                        <c:v>1.3</c:v>
                      </c:pt>
                      <c:pt idx="8894">
                        <c:v>1.3</c:v>
                      </c:pt>
                      <c:pt idx="8895">
                        <c:v>1.5</c:v>
                      </c:pt>
                      <c:pt idx="8896">
                        <c:v>1.6</c:v>
                      </c:pt>
                      <c:pt idx="8897">
                        <c:v>1.2</c:v>
                      </c:pt>
                      <c:pt idx="8898">
                        <c:v>1.3</c:v>
                      </c:pt>
                      <c:pt idx="8899">
                        <c:v>1.5</c:v>
                      </c:pt>
                      <c:pt idx="8900">
                        <c:v>1.3</c:v>
                      </c:pt>
                      <c:pt idx="8901">
                        <c:v>1.3</c:v>
                      </c:pt>
                      <c:pt idx="8902">
                        <c:v>1.2</c:v>
                      </c:pt>
                      <c:pt idx="8903">
                        <c:v>1.2</c:v>
                      </c:pt>
                      <c:pt idx="8904">
                        <c:v>1.3</c:v>
                      </c:pt>
                      <c:pt idx="8905">
                        <c:v>1.2</c:v>
                      </c:pt>
                      <c:pt idx="8906">
                        <c:v>1.3</c:v>
                      </c:pt>
                      <c:pt idx="8907">
                        <c:v>1.3</c:v>
                      </c:pt>
                      <c:pt idx="8908">
                        <c:v>1.5</c:v>
                      </c:pt>
                      <c:pt idx="8909">
                        <c:v>1.2</c:v>
                      </c:pt>
                      <c:pt idx="8910">
                        <c:v>1.4</c:v>
                      </c:pt>
                      <c:pt idx="8911">
                        <c:v>1.6</c:v>
                      </c:pt>
                      <c:pt idx="8912">
                        <c:v>1.3</c:v>
                      </c:pt>
                      <c:pt idx="8913">
                        <c:v>1.2</c:v>
                      </c:pt>
                      <c:pt idx="8914">
                        <c:v>1.3</c:v>
                      </c:pt>
                      <c:pt idx="8915">
                        <c:v>1.5</c:v>
                      </c:pt>
                      <c:pt idx="8916">
                        <c:v>1.3</c:v>
                      </c:pt>
                      <c:pt idx="8917">
                        <c:v>1.3</c:v>
                      </c:pt>
                      <c:pt idx="8918">
                        <c:v>1.2</c:v>
                      </c:pt>
                      <c:pt idx="8919">
                        <c:v>1.2</c:v>
                      </c:pt>
                      <c:pt idx="8920">
                        <c:v>1.4</c:v>
                      </c:pt>
                      <c:pt idx="8921">
                        <c:v>1.3</c:v>
                      </c:pt>
                      <c:pt idx="8922">
                        <c:v>1.2</c:v>
                      </c:pt>
                      <c:pt idx="8923">
                        <c:v>1.2</c:v>
                      </c:pt>
                      <c:pt idx="8924">
                        <c:v>1.3</c:v>
                      </c:pt>
                      <c:pt idx="8925">
                        <c:v>1.4</c:v>
                      </c:pt>
                      <c:pt idx="8926">
                        <c:v>1.5</c:v>
                      </c:pt>
                      <c:pt idx="8927">
                        <c:v>1.3</c:v>
                      </c:pt>
                      <c:pt idx="8928">
                        <c:v>1.6</c:v>
                      </c:pt>
                      <c:pt idx="8929">
                        <c:v>1.2</c:v>
                      </c:pt>
                      <c:pt idx="8930">
                        <c:v>1.2</c:v>
                      </c:pt>
                      <c:pt idx="8931">
                        <c:v>1.2</c:v>
                      </c:pt>
                      <c:pt idx="8932">
                        <c:v>1.5</c:v>
                      </c:pt>
                      <c:pt idx="8933">
                        <c:v>1.4</c:v>
                      </c:pt>
                      <c:pt idx="8934">
                        <c:v>1</c:v>
                      </c:pt>
                      <c:pt idx="8935">
                        <c:v>1.2</c:v>
                      </c:pt>
                      <c:pt idx="8936">
                        <c:v>1.3</c:v>
                      </c:pt>
                      <c:pt idx="8937">
                        <c:v>1.3</c:v>
                      </c:pt>
                      <c:pt idx="8938">
                        <c:v>1.2</c:v>
                      </c:pt>
                      <c:pt idx="8939">
                        <c:v>1.3</c:v>
                      </c:pt>
                      <c:pt idx="8940">
                        <c:v>1.4</c:v>
                      </c:pt>
                      <c:pt idx="8941">
                        <c:v>1.4</c:v>
                      </c:pt>
                      <c:pt idx="8942">
                        <c:v>1.2</c:v>
                      </c:pt>
                      <c:pt idx="8943">
                        <c:v>1.3</c:v>
                      </c:pt>
                      <c:pt idx="8944">
                        <c:v>1.4</c:v>
                      </c:pt>
                      <c:pt idx="8945">
                        <c:v>1.3</c:v>
                      </c:pt>
                      <c:pt idx="8946">
                        <c:v>1.2</c:v>
                      </c:pt>
                      <c:pt idx="8947">
                        <c:v>1.3</c:v>
                      </c:pt>
                      <c:pt idx="8948">
                        <c:v>1.5</c:v>
                      </c:pt>
                      <c:pt idx="8949">
                        <c:v>1.3</c:v>
                      </c:pt>
                      <c:pt idx="8950">
                        <c:v>1.2</c:v>
                      </c:pt>
                      <c:pt idx="8951">
                        <c:v>1.4</c:v>
                      </c:pt>
                      <c:pt idx="8952">
                        <c:v>1.3</c:v>
                      </c:pt>
                      <c:pt idx="8953">
                        <c:v>1.2</c:v>
                      </c:pt>
                      <c:pt idx="8954">
                        <c:v>1.3</c:v>
                      </c:pt>
                      <c:pt idx="8955">
                        <c:v>1.3</c:v>
                      </c:pt>
                      <c:pt idx="8956">
                        <c:v>1.4</c:v>
                      </c:pt>
                      <c:pt idx="8957">
                        <c:v>1.1000000000000001</c:v>
                      </c:pt>
                      <c:pt idx="8958">
                        <c:v>1.3</c:v>
                      </c:pt>
                      <c:pt idx="8959">
                        <c:v>1.2</c:v>
                      </c:pt>
                      <c:pt idx="8960">
                        <c:v>1.4</c:v>
                      </c:pt>
                      <c:pt idx="8961">
                        <c:v>1.6</c:v>
                      </c:pt>
                      <c:pt idx="8962">
                        <c:v>1.1000000000000001</c:v>
                      </c:pt>
                      <c:pt idx="8963">
                        <c:v>1.3</c:v>
                      </c:pt>
                      <c:pt idx="8964">
                        <c:v>1.3</c:v>
                      </c:pt>
                      <c:pt idx="8965">
                        <c:v>1.3</c:v>
                      </c:pt>
                      <c:pt idx="8966">
                        <c:v>1.4</c:v>
                      </c:pt>
                      <c:pt idx="8967">
                        <c:v>1.1000000000000001</c:v>
                      </c:pt>
                      <c:pt idx="8968">
                        <c:v>1.3</c:v>
                      </c:pt>
                      <c:pt idx="8969">
                        <c:v>1.2</c:v>
                      </c:pt>
                      <c:pt idx="8970">
                        <c:v>1.5</c:v>
                      </c:pt>
                      <c:pt idx="8971">
                        <c:v>1.3</c:v>
                      </c:pt>
                      <c:pt idx="8972">
                        <c:v>1.3</c:v>
                      </c:pt>
                      <c:pt idx="8973">
                        <c:v>1.3</c:v>
                      </c:pt>
                      <c:pt idx="8974">
                        <c:v>1.3</c:v>
                      </c:pt>
                      <c:pt idx="8975">
                        <c:v>1.4</c:v>
                      </c:pt>
                      <c:pt idx="8976">
                        <c:v>1.4</c:v>
                      </c:pt>
                      <c:pt idx="8977">
                        <c:v>1.4</c:v>
                      </c:pt>
                      <c:pt idx="8978">
                        <c:v>1.3</c:v>
                      </c:pt>
                      <c:pt idx="8979">
                        <c:v>1.3</c:v>
                      </c:pt>
                      <c:pt idx="8980">
                        <c:v>1.3</c:v>
                      </c:pt>
                      <c:pt idx="8981">
                        <c:v>1.4</c:v>
                      </c:pt>
                      <c:pt idx="8982">
                        <c:v>1.3</c:v>
                      </c:pt>
                      <c:pt idx="8983">
                        <c:v>1.3</c:v>
                      </c:pt>
                      <c:pt idx="8984">
                        <c:v>1.4</c:v>
                      </c:pt>
                      <c:pt idx="8985">
                        <c:v>1.4</c:v>
                      </c:pt>
                      <c:pt idx="8986">
                        <c:v>1.5</c:v>
                      </c:pt>
                      <c:pt idx="8987">
                        <c:v>1.3</c:v>
                      </c:pt>
                      <c:pt idx="8988">
                        <c:v>1.1000000000000001</c:v>
                      </c:pt>
                      <c:pt idx="8989">
                        <c:v>1.4</c:v>
                      </c:pt>
                      <c:pt idx="8990">
                        <c:v>1.5</c:v>
                      </c:pt>
                      <c:pt idx="8991">
                        <c:v>1.1000000000000001</c:v>
                      </c:pt>
                      <c:pt idx="8992">
                        <c:v>1.3</c:v>
                      </c:pt>
                      <c:pt idx="8993">
                        <c:v>1.4</c:v>
                      </c:pt>
                      <c:pt idx="8994">
                        <c:v>1.5</c:v>
                      </c:pt>
                      <c:pt idx="8995">
                        <c:v>1.3</c:v>
                      </c:pt>
                      <c:pt idx="8996">
                        <c:v>1.2</c:v>
                      </c:pt>
                      <c:pt idx="8997">
                        <c:v>1.5</c:v>
                      </c:pt>
                      <c:pt idx="8998">
                        <c:v>1.4</c:v>
                      </c:pt>
                      <c:pt idx="8999">
                        <c:v>1.3</c:v>
                      </c:pt>
                      <c:pt idx="9000">
                        <c:v>1.3</c:v>
                      </c:pt>
                      <c:pt idx="9001">
                        <c:v>1.2</c:v>
                      </c:pt>
                      <c:pt idx="9002">
                        <c:v>1.4</c:v>
                      </c:pt>
                      <c:pt idx="9003">
                        <c:v>1.4</c:v>
                      </c:pt>
                      <c:pt idx="9004">
                        <c:v>1.3</c:v>
                      </c:pt>
                      <c:pt idx="9005">
                        <c:v>1.4</c:v>
                      </c:pt>
                      <c:pt idx="9006">
                        <c:v>1.5</c:v>
                      </c:pt>
                      <c:pt idx="9007">
                        <c:v>1.2</c:v>
                      </c:pt>
                      <c:pt idx="9008">
                        <c:v>1.3</c:v>
                      </c:pt>
                      <c:pt idx="9009">
                        <c:v>1.7</c:v>
                      </c:pt>
                      <c:pt idx="9010">
                        <c:v>1.2</c:v>
                      </c:pt>
                      <c:pt idx="9011">
                        <c:v>1.5</c:v>
                      </c:pt>
                      <c:pt idx="9012">
                        <c:v>1.1000000000000001</c:v>
                      </c:pt>
                      <c:pt idx="9013">
                        <c:v>1.3</c:v>
                      </c:pt>
                      <c:pt idx="9014">
                        <c:v>1.4</c:v>
                      </c:pt>
                      <c:pt idx="9015">
                        <c:v>1.3</c:v>
                      </c:pt>
                      <c:pt idx="9016">
                        <c:v>1.4</c:v>
                      </c:pt>
                      <c:pt idx="9017">
                        <c:v>1.4</c:v>
                      </c:pt>
                      <c:pt idx="9018">
                        <c:v>1.3</c:v>
                      </c:pt>
                      <c:pt idx="9019">
                        <c:v>1.3</c:v>
                      </c:pt>
                      <c:pt idx="9020">
                        <c:v>1.3</c:v>
                      </c:pt>
                      <c:pt idx="9021">
                        <c:v>1.3</c:v>
                      </c:pt>
                      <c:pt idx="9022">
                        <c:v>1.5</c:v>
                      </c:pt>
                      <c:pt idx="9023">
                        <c:v>1.2</c:v>
                      </c:pt>
                      <c:pt idx="9024">
                        <c:v>1.4</c:v>
                      </c:pt>
                      <c:pt idx="9025">
                        <c:v>1.3</c:v>
                      </c:pt>
                      <c:pt idx="9026">
                        <c:v>1.5</c:v>
                      </c:pt>
                      <c:pt idx="9027">
                        <c:v>1.5</c:v>
                      </c:pt>
                      <c:pt idx="9028">
                        <c:v>1.3</c:v>
                      </c:pt>
                      <c:pt idx="9029">
                        <c:v>1.3</c:v>
                      </c:pt>
                      <c:pt idx="9030">
                        <c:v>1.5</c:v>
                      </c:pt>
                      <c:pt idx="9031">
                        <c:v>1.4</c:v>
                      </c:pt>
                      <c:pt idx="9032">
                        <c:v>1.4</c:v>
                      </c:pt>
                      <c:pt idx="9033">
                        <c:v>1.3</c:v>
                      </c:pt>
                      <c:pt idx="9034">
                        <c:v>1.3</c:v>
                      </c:pt>
                      <c:pt idx="9035">
                        <c:v>1.4</c:v>
                      </c:pt>
                      <c:pt idx="9036">
                        <c:v>1.4</c:v>
                      </c:pt>
                      <c:pt idx="9037">
                        <c:v>1.3</c:v>
                      </c:pt>
                      <c:pt idx="9038">
                        <c:v>1.5</c:v>
                      </c:pt>
                      <c:pt idx="9039">
                        <c:v>1.3</c:v>
                      </c:pt>
                      <c:pt idx="9040">
                        <c:v>1.3</c:v>
                      </c:pt>
                      <c:pt idx="9041">
                        <c:v>1.4</c:v>
                      </c:pt>
                      <c:pt idx="9042">
                        <c:v>1.4</c:v>
                      </c:pt>
                      <c:pt idx="9043">
                        <c:v>1.5</c:v>
                      </c:pt>
                      <c:pt idx="9044">
                        <c:v>1.3</c:v>
                      </c:pt>
                      <c:pt idx="9045">
                        <c:v>1.2</c:v>
                      </c:pt>
                      <c:pt idx="9046">
                        <c:v>1.6</c:v>
                      </c:pt>
                      <c:pt idx="9047">
                        <c:v>1.3</c:v>
                      </c:pt>
                      <c:pt idx="9048">
                        <c:v>1.4</c:v>
                      </c:pt>
                      <c:pt idx="9049">
                        <c:v>1.4</c:v>
                      </c:pt>
                      <c:pt idx="9050">
                        <c:v>1.4</c:v>
                      </c:pt>
                      <c:pt idx="9051">
                        <c:v>1.2</c:v>
                      </c:pt>
                      <c:pt idx="9052">
                        <c:v>1.4</c:v>
                      </c:pt>
                      <c:pt idx="9053">
                        <c:v>1.3</c:v>
                      </c:pt>
                      <c:pt idx="9054">
                        <c:v>1.3</c:v>
                      </c:pt>
                      <c:pt idx="9055">
                        <c:v>1.4</c:v>
                      </c:pt>
                      <c:pt idx="9056">
                        <c:v>1.5</c:v>
                      </c:pt>
                      <c:pt idx="9057">
                        <c:v>1.3</c:v>
                      </c:pt>
                      <c:pt idx="9058">
                        <c:v>1.3</c:v>
                      </c:pt>
                      <c:pt idx="9059">
                        <c:v>1.4</c:v>
                      </c:pt>
                      <c:pt idx="9060">
                        <c:v>1.6</c:v>
                      </c:pt>
                      <c:pt idx="9061">
                        <c:v>1.3</c:v>
                      </c:pt>
                      <c:pt idx="9062">
                        <c:v>1.5</c:v>
                      </c:pt>
                      <c:pt idx="9063">
                        <c:v>1.5</c:v>
                      </c:pt>
                      <c:pt idx="9064">
                        <c:v>1.5</c:v>
                      </c:pt>
                      <c:pt idx="9065">
                        <c:v>1.4</c:v>
                      </c:pt>
                      <c:pt idx="9066">
                        <c:v>1.4</c:v>
                      </c:pt>
                      <c:pt idx="9067">
                        <c:v>1.3</c:v>
                      </c:pt>
                      <c:pt idx="9068">
                        <c:v>1.3</c:v>
                      </c:pt>
                      <c:pt idx="9069">
                        <c:v>1.3</c:v>
                      </c:pt>
                      <c:pt idx="9070">
                        <c:v>1.4</c:v>
                      </c:pt>
                      <c:pt idx="9071">
                        <c:v>1.3</c:v>
                      </c:pt>
                      <c:pt idx="9072">
                        <c:v>1.4</c:v>
                      </c:pt>
                      <c:pt idx="9073">
                        <c:v>1.5</c:v>
                      </c:pt>
                      <c:pt idx="9074">
                        <c:v>1.4</c:v>
                      </c:pt>
                      <c:pt idx="9075">
                        <c:v>1.4</c:v>
                      </c:pt>
                      <c:pt idx="9076">
                        <c:v>1.2</c:v>
                      </c:pt>
                      <c:pt idx="9077">
                        <c:v>1.3</c:v>
                      </c:pt>
                      <c:pt idx="9078">
                        <c:v>1.4</c:v>
                      </c:pt>
                      <c:pt idx="9079">
                        <c:v>1.4</c:v>
                      </c:pt>
                      <c:pt idx="9080">
                        <c:v>1.3</c:v>
                      </c:pt>
                      <c:pt idx="9081">
                        <c:v>1.5</c:v>
                      </c:pt>
                      <c:pt idx="9082">
                        <c:v>1.4</c:v>
                      </c:pt>
                      <c:pt idx="9083">
                        <c:v>1.3</c:v>
                      </c:pt>
                      <c:pt idx="9084">
                        <c:v>1.4</c:v>
                      </c:pt>
                      <c:pt idx="9085">
                        <c:v>1.4</c:v>
                      </c:pt>
                      <c:pt idx="9086">
                        <c:v>1.4</c:v>
                      </c:pt>
                      <c:pt idx="9087">
                        <c:v>1.3</c:v>
                      </c:pt>
                      <c:pt idx="9088">
                        <c:v>1.4</c:v>
                      </c:pt>
                      <c:pt idx="9089">
                        <c:v>1.4</c:v>
                      </c:pt>
                      <c:pt idx="9090">
                        <c:v>1.4</c:v>
                      </c:pt>
                      <c:pt idx="9091">
                        <c:v>1.4</c:v>
                      </c:pt>
                      <c:pt idx="9092">
                        <c:v>1.4</c:v>
                      </c:pt>
                      <c:pt idx="9093">
                        <c:v>1.4</c:v>
                      </c:pt>
                      <c:pt idx="9094">
                        <c:v>1.3</c:v>
                      </c:pt>
                      <c:pt idx="9095">
                        <c:v>1.3</c:v>
                      </c:pt>
                      <c:pt idx="9096">
                        <c:v>1.4</c:v>
                      </c:pt>
                      <c:pt idx="9097">
                        <c:v>1.5</c:v>
                      </c:pt>
                      <c:pt idx="9098">
                        <c:v>1.3</c:v>
                      </c:pt>
                      <c:pt idx="9099">
                        <c:v>1.3</c:v>
                      </c:pt>
                      <c:pt idx="9100">
                        <c:v>1.3</c:v>
                      </c:pt>
                      <c:pt idx="9101">
                        <c:v>1.3</c:v>
                      </c:pt>
                      <c:pt idx="9102">
                        <c:v>1.3</c:v>
                      </c:pt>
                      <c:pt idx="9103">
                        <c:v>1.5</c:v>
                      </c:pt>
                      <c:pt idx="9104">
                        <c:v>1.3</c:v>
                      </c:pt>
                      <c:pt idx="9105">
                        <c:v>1.3</c:v>
                      </c:pt>
                      <c:pt idx="9106">
                        <c:v>1.4</c:v>
                      </c:pt>
                      <c:pt idx="9107">
                        <c:v>1.7</c:v>
                      </c:pt>
                      <c:pt idx="9108">
                        <c:v>1.4</c:v>
                      </c:pt>
                      <c:pt idx="9109">
                        <c:v>1.2</c:v>
                      </c:pt>
                      <c:pt idx="9110">
                        <c:v>1.3</c:v>
                      </c:pt>
                      <c:pt idx="9111">
                        <c:v>1.4</c:v>
                      </c:pt>
                      <c:pt idx="9112">
                        <c:v>1.3</c:v>
                      </c:pt>
                      <c:pt idx="9113">
                        <c:v>1.3</c:v>
                      </c:pt>
                      <c:pt idx="9114">
                        <c:v>1.4</c:v>
                      </c:pt>
                      <c:pt idx="9115">
                        <c:v>1.3</c:v>
                      </c:pt>
                      <c:pt idx="9116">
                        <c:v>1.4</c:v>
                      </c:pt>
                      <c:pt idx="9117">
                        <c:v>1.3</c:v>
                      </c:pt>
                      <c:pt idx="9118">
                        <c:v>1.4</c:v>
                      </c:pt>
                      <c:pt idx="9119">
                        <c:v>1.3</c:v>
                      </c:pt>
                      <c:pt idx="9120">
                        <c:v>1.5</c:v>
                      </c:pt>
                      <c:pt idx="9121">
                        <c:v>1.2</c:v>
                      </c:pt>
                      <c:pt idx="9122">
                        <c:v>1.3</c:v>
                      </c:pt>
                      <c:pt idx="9123">
                        <c:v>1.5</c:v>
                      </c:pt>
                      <c:pt idx="9124">
                        <c:v>1.4</c:v>
                      </c:pt>
                      <c:pt idx="9125">
                        <c:v>1.5</c:v>
                      </c:pt>
                      <c:pt idx="9126">
                        <c:v>1.4</c:v>
                      </c:pt>
                      <c:pt idx="9127">
                        <c:v>1.3</c:v>
                      </c:pt>
                      <c:pt idx="9128">
                        <c:v>1.6</c:v>
                      </c:pt>
                      <c:pt idx="9129">
                        <c:v>1.5</c:v>
                      </c:pt>
                      <c:pt idx="9130">
                        <c:v>1.2</c:v>
                      </c:pt>
                      <c:pt idx="9131">
                        <c:v>1.3</c:v>
                      </c:pt>
                      <c:pt idx="9132">
                        <c:v>1.3</c:v>
                      </c:pt>
                      <c:pt idx="9133">
                        <c:v>1.4</c:v>
                      </c:pt>
                      <c:pt idx="9134">
                        <c:v>1.4</c:v>
                      </c:pt>
                      <c:pt idx="9135">
                        <c:v>1.3</c:v>
                      </c:pt>
                      <c:pt idx="9136">
                        <c:v>1.5</c:v>
                      </c:pt>
                      <c:pt idx="9137">
                        <c:v>1.4</c:v>
                      </c:pt>
                      <c:pt idx="9138">
                        <c:v>1.3</c:v>
                      </c:pt>
                      <c:pt idx="9139">
                        <c:v>1.4</c:v>
                      </c:pt>
                      <c:pt idx="9140">
                        <c:v>1.4</c:v>
                      </c:pt>
                      <c:pt idx="9141">
                        <c:v>1.3</c:v>
                      </c:pt>
                      <c:pt idx="9142">
                        <c:v>1.3</c:v>
                      </c:pt>
                      <c:pt idx="9143">
                        <c:v>1.3</c:v>
                      </c:pt>
                      <c:pt idx="9144">
                        <c:v>1.4</c:v>
                      </c:pt>
                      <c:pt idx="9145">
                        <c:v>1.4</c:v>
                      </c:pt>
                      <c:pt idx="9146">
                        <c:v>1.3</c:v>
                      </c:pt>
                      <c:pt idx="9147">
                        <c:v>1.4</c:v>
                      </c:pt>
                      <c:pt idx="9148">
                        <c:v>1.3</c:v>
                      </c:pt>
                      <c:pt idx="9149">
                        <c:v>1.3</c:v>
                      </c:pt>
                      <c:pt idx="9150">
                        <c:v>1.5</c:v>
                      </c:pt>
                      <c:pt idx="9151">
                        <c:v>1.2</c:v>
                      </c:pt>
                      <c:pt idx="9152">
                        <c:v>1.3</c:v>
                      </c:pt>
                      <c:pt idx="9153">
                        <c:v>1.4</c:v>
                      </c:pt>
                      <c:pt idx="9154">
                        <c:v>1.3</c:v>
                      </c:pt>
                      <c:pt idx="9155">
                        <c:v>1.3</c:v>
                      </c:pt>
                      <c:pt idx="9156">
                        <c:v>1.5</c:v>
                      </c:pt>
                      <c:pt idx="9157">
                        <c:v>1.4</c:v>
                      </c:pt>
                      <c:pt idx="9158">
                        <c:v>1.4</c:v>
                      </c:pt>
                      <c:pt idx="9159">
                        <c:v>1.5</c:v>
                      </c:pt>
                      <c:pt idx="9160">
                        <c:v>1.3</c:v>
                      </c:pt>
                      <c:pt idx="9161">
                        <c:v>1.4</c:v>
                      </c:pt>
                      <c:pt idx="9162">
                        <c:v>1.4</c:v>
                      </c:pt>
                      <c:pt idx="9163">
                        <c:v>1.4</c:v>
                      </c:pt>
                      <c:pt idx="9164">
                        <c:v>1.5</c:v>
                      </c:pt>
                      <c:pt idx="9165">
                        <c:v>1.3</c:v>
                      </c:pt>
                      <c:pt idx="9166">
                        <c:v>1.3</c:v>
                      </c:pt>
                      <c:pt idx="9167">
                        <c:v>1.3</c:v>
                      </c:pt>
                      <c:pt idx="9168">
                        <c:v>1.4</c:v>
                      </c:pt>
                      <c:pt idx="9169">
                        <c:v>1.3</c:v>
                      </c:pt>
                      <c:pt idx="9170">
                        <c:v>1.4</c:v>
                      </c:pt>
                      <c:pt idx="9171">
                        <c:v>1.3</c:v>
                      </c:pt>
                      <c:pt idx="9172">
                        <c:v>1.3</c:v>
                      </c:pt>
                      <c:pt idx="9173">
                        <c:v>1.5</c:v>
                      </c:pt>
                      <c:pt idx="9174">
                        <c:v>1.3</c:v>
                      </c:pt>
                      <c:pt idx="9175">
                        <c:v>1.4</c:v>
                      </c:pt>
                      <c:pt idx="9176">
                        <c:v>1.5</c:v>
                      </c:pt>
                      <c:pt idx="9177">
                        <c:v>1.2</c:v>
                      </c:pt>
                      <c:pt idx="9178">
                        <c:v>1.6</c:v>
                      </c:pt>
                      <c:pt idx="9179">
                        <c:v>1.1000000000000001</c:v>
                      </c:pt>
                      <c:pt idx="9180">
                        <c:v>1.3</c:v>
                      </c:pt>
                      <c:pt idx="9181">
                        <c:v>1.3</c:v>
                      </c:pt>
                      <c:pt idx="9182">
                        <c:v>1.4</c:v>
                      </c:pt>
                      <c:pt idx="9183">
                        <c:v>1.3</c:v>
                      </c:pt>
                      <c:pt idx="9184">
                        <c:v>1.3</c:v>
                      </c:pt>
                      <c:pt idx="9185">
                        <c:v>1.3</c:v>
                      </c:pt>
                      <c:pt idx="9186">
                        <c:v>1.5</c:v>
                      </c:pt>
                      <c:pt idx="9187">
                        <c:v>1.3</c:v>
                      </c:pt>
                      <c:pt idx="9188">
                        <c:v>1.4</c:v>
                      </c:pt>
                      <c:pt idx="9189">
                        <c:v>1.5</c:v>
                      </c:pt>
                      <c:pt idx="9190">
                        <c:v>1.3</c:v>
                      </c:pt>
                      <c:pt idx="9191">
                        <c:v>1.3</c:v>
                      </c:pt>
                      <c:pt idx="9192">
                        <c:v>1.5</c:v>
                      </c:pt>
                      <c:pt idx="9193">
                        <c:v>1.4</c:v>
                      </c:pt>
                      <c:pt idx="9194">
                        <c:v>1.3</c:v>
                      </c:pt>
                      <c:pt idx="9195">
                        <c:v>1.3</c:v>
                      </c:pt>
                      <c:pt idx="9196">
                        <c:v>1.3</c:v>
                      </c:pt>
                      <c:pt idx="9197">
                        <c:v>1.4</c:v>
                      </c:pt>
                      <c:pt idx="9198">
                        <c:v>1.2</c:v>
                      </c:pt>
                      <c:pt idx="9199">
                        <c:v>1.3</c:v>
                      </c:pt>
                      <c:pt idx="9200">
                        <c:v>1.4</c:v>
                      </c:pt>
                      <c:pt idx="9201">
                        <c:v>1.4</c:v>
                      </c:pt>
                      <c:pt idx="9202">
                        <c:v>1.4</c:v>
                      </c:pt>
                      <c:pt idx="9203">
                        <c:v>1.4</c:v>
                      </c:pt>
                      <c:pt idx="9204">
                        <c:v>1.4</c:v>
                      </c:pt>
                      <c:pt idx="9205">
                        <c:v>1.3</c:v>
                      </c:pt>
                      <c:pt idx="9206">
                        <c:v>1.3</c:v>
                      </c:pt>
                      <c:pt idx="9207">
                        <c:v>1.3</c:v>
                      </c:pt>
                      <c:pt idx="9208">
                        <c:v>1.4</c:v>
                      </c:pt>
                      <c:pt idx="9209">
                        <c:v>1.4</c:v>
                      </c:pt>
                      <c:pt idx="9210">
                        <c:v>1.3</c:v>
                      </c:pt>
                      <c:pt idx="9211">
                        <c:v>1.3</c:v>
                      </c:pt>
                      <c:pt idx="9212">
                        <c:v>1.3</c:v>
                      </c:pt>
                      <c:pt idx="9213">
                        <c:v>1.4</c:v>
                      </c:pt>
                      <c:pt idx="9214">
                        <c:v>1.3</c:v>
                      </c:pt>
                      <c:pt idx="9215">
                        <c:v>1.3</c:v>
                      </c:pt>
                      <c:pt idx="9216">
                        <c:v>1.4</c:v>
                      </c:pt>
                      <c:pt idx="9217">
                        <c:v>1.5</c:v>
                      </c:pt>
                      <c:pt idx="9218">
                        <c:v>1.3</c:v>
                      </c:pt>
                      <c:pt idx="9219">
                        <c:v>1.3</c:v>
                      </c:pt>
                      <c:pt idx="9220">
                        <c:v>1.5</c:v>
                      </c:pt>
                      <c:pt idx="9221">
                        <c:v>1.3</c:v>
                      </c:pt>
                      <c:pt idx="9222">
                        <c:v>1.3</c:v>
                      </c:pt>
                      <c:pt idx="9223">
                        <c:v>1.3</c:v>
                      </c:pt>
                      <c:pt idx="9224">
                        <c:v>1.4</c:v>
                      </c:pt>
                      <c:pt idx="9225">
                        <c:v>1.3</c:v>
                      </c:pt>
                      <c:pt idx="9226">
                        <c:v>1.4</c:v>
                      </c:pt>
                      <c:pt idx="9227">
                        <c:v>1.2</c:v>
                      </c:pt>
                      <c:pt idx="9228">
                        <c:v>1.3</c:v>
                      </c:pt>
                      <c:pt idx="9229">
                        <c:v>1.2</c:v>
                      </c:pt>
                      <c:pt idx="9230">
                        <c:v>1.3</c:v>
                      </c:pt>
                      <c:pt idx="9231">
                        <c:v>1.3</c:v>
                      </c:pt>
                      <c:pt idx="9232">
                        <c:v>1.4</c:v>
                      </c:pt>
                      <c:pt idx="9233">
                        <c:v>1.3</c:v>
                      </c:pt>
                      <c:pt idx="9234">
                        <c:v>1.3</c:v>
                      </c:pt>
                      <c:pt idx="9235">
                        <c:v>1.4</c:v>
                      </c:pt>
                      <c:pt idx="9236">
                        <c:v>1.4</c:v>
                      </c:pt>
                      <c:pt idx="9237">
                        <c:v>1.3</c:v>
                      </c:pt>
                      <c:pt idx="9238">
                        <c:v>1.3</c:v>
                      </c:pt>
                      <c:pt idx="9239">
                        <c:v>1.4</c:v>
                      </c:pt>
                      <c:pt idx="9240">
                        <c:v>1.4</c:v>
                      </c:pt>
                      <c:pt idx="9241">
                        <c:v>1.3</c:v>
                      </c:pt>
                      <c:pt idx="9242">
                        <c:v>1.5</c:v>
                      </c:pt>
                      <c:pt idx="9243">
                        <c:v>1.3</c:v>
                      </c:pt>
                      <c:pt idx="9244">
                        <c:v>1.3</c:v>
                      </c:pt>
                      <c:pt idx="9245">
                        <c:v>1.5</c:v>
                      </c:pt>
                      <c:pt idx="9246">
                        <c:v>1.3</c:v>
                      </c:pt>
                      <c:pt idx="9247">
                        <c:v>1.3</c:v>
                      </c:pt>
                      <c:pt idx="9248">
                        <c:v>1.2</c:v>
                      </c:pt>
                      <c:pt idx="9249">
                        <c:v>1.2</c:v>
                      </c:pt>
                      <c:pt idx="9250">
                        <c:v>1.3</c:v>
                      </c:pt>
                      <c:pt idx="9251">
                        <c:v>1.4</c:v>
                      </c:pt>
                      <c:pt idx="9252">
                        <c:v>1.4</c:v>
                      </c:pt>
                      <c:pt idx="9253">
                        <c:v>1.5</c:v>
                      </c:pt>
                      <c:pt idx="9254">
                        <c:v>1.3</c:v>
                      </c:pt>
                      <c:pt idx="9255">
                        <c:v>1.3</c:v>
                      </c:pt>
                      <c:pt idx="9256">
                        <c:v>1.4</c:v>
                      </c:pt>
                      <c:pt idx="9257">
                        <c:v>1.4</c:v>
                      </c:pt>
                      <c:pt idx="9258">
                        <c:v>1.3</c:v>
                      </c:pt>
                      <c:pt idx="9259">
                        <c:v>1.3</c:v>
                      </c:pt>
                      <c:pt idx="9260">
                        <c:v>1.4</c:v>
                      </c:pt>
                      <c:pt idx="9261">
                        <c:v>1.4</c:v>
                      </c:pt>
                      <c:pt idx="9262">
                        <c:v>1.2</c:v>
                      </c:pt>
                      <c:pt idx="9263">
                        <c:v>1.3</c:v>
                      </c:pt>
                      <c:pt idx="9264">
                        <c:v>1.3</c:v>
                      </c:pt>
                      <c:pt idx="9265">
                        <c:v>1.5</c:v>
                      </c:pt>
                      <c:pt idx="9266">
                        <c:v>1.3</c:v>
                      </c:pt>
                      <c:pt idx="9267">
                        <c:v>1.4</c:v>
                      </c:pt>
                      <c:pt idx="9268">
                        <c:v>1.6</c:v>
                      </c:pt>
                      <c:pt idx="9269">
                        <c:v>1.4</c:v>
                      </c:pt>
                      <c:pt idx="9270">
                        <c:v>1.3</c:v>
                      </c:pt>
                      <c:pt idx="9271">
                        <c:v>1.3</c:v>
                      </c:pt>
                      <c:pt idx="9272">
                        <c:v>1.4</c:v>
                      </c:pt>
                      <c:pt idx="9273">
                        <c:v>1.3</c:v>
                      </c:pt>
                      <c:pt idx="9274">
                        <c:v>1.3</c:v>
                      </c:pt>
                      <c:pt idx="9275">
                        <c:v>1.4</c:v>
                      </c:pt>
                      <c:pt idx="9276">
                        <c:v>1.3</c:v>
                      </c:pt>
                      <c:pt idx="9277">
                        <c:v>1.5</c:v>
                      </c:pt>
                      <c:pt idx="9278">
                        <c:v>1.4</c:v>
                      </c:pt>
                      <c:pt idx="9279">
                        <c:v>1.4</c:v>
                      </c:pt>
                      <c:pt idx="9280">
                        <c:v>1.3</c:v>
                      </c:pt>
                      <c:pt idx="9281">
                        <c:v>1.3</c:v>
                      </c:pt>
                      <c:pt idx="9282">
                        <c:v>1.3</c:v>
                      </c:pt>
                      <c:pt idx="9283">
                        <c:v>1.4</c:v>
                      </c:pt>
                      <c:pt idx="9284">
                        <c:v>1.3</c:v>
                      </c:pt>
                      <c:pt idx="9285">
                        <c:v>1.5</c:v>
                      </c:pt>
                      <c:pt idx="9286">
                        <c:v>1.2</c:v>
                      </c:pt>
                      <c:pt idx="9287">
                        <c:v>1.3</c:v>
                      </c:pt>
                      <c:pt idx="9288">
                        <c:v>1.4</c:v>
                      </c:pt>
                      <c:pt idx="9289">
                        <c:v>1.5</c:v>
                      </c:pt>
                      <c:pt idx="9290">
                        <c:v>1.2</c:v>
                      </c:pt>
                      <c:pt idx="9291">
                        <c:v>1.4</c:v>
                      </c:pt>
                      <c:pt idx="9292">
                        <c:v>1.3</c:v>
                      </c:pt>
                      <c:pt idx="9293">
                        <c:v>1.3</c:v>
                      </c:pt>
                      <c:pt idx="9294">
                        <c:v>1.4</c:v>
                      </c:pt>
                      <c:pt idx="9295">
                        <c:v>1.5</c:v>
                      </c:pt>
                      <c:pt idx="9296">
                        <c:v>1.3</c:v>
                      </c:pt>
                      <c:pt idx="9297">
                        <c:v>1.3</c:v>
                      </c:pt>
                      <c:pt idx="9298">
                        <c:v>1.3</c:v>
                      </c:pt>
                      <c:pt idx="9299">
                        <c:v>1.3</c:v>
                      </c:pt>
                      <c:pt idx="9300">
                        <c:v>1.4</c:v>
                      </c:pt>
                      <c:pt idx="9301">
                        <c:v>1.5</c:v>
                      </c:pt>
                      <c:pt idx="9302">
                        <c:v>1.3</c:v>
                      </c:pt>
                      <c:pt idx="9303">
                        <c:v>1.3</c:v>
                      </c:pt>
                      <c:pt idx="9304">
                        <c:v>1.4</c:v>
                      </c:pt>
                      <c:pt idx="9305">
                        <c:v>1.4</c:v>
                      </c:pt>
                      <c:pt idx="9306">
                        <c:v>1.3</c:v>
                      </c:pt>
                      <c:pt idx="9307">
                        <c:v>1.4</c:v>
                      </c:pt>
                      <c:pt idx="9308">
                        <c:v>1.5</c:v>
                      </c:pt>
                      <c:pt idx="9309">
                        <c:v>1.4</c:v>
                      </c:pt>
                      <c:pt idx="9310">
                        <c:v>1.4</c:v>
                      </c:pt>
                      <c:pt idx="9311">
                        <c:v>1.4</c:v>
                      </c:pt>
                      <c:pt idx="9312">
                        <c:v>1.5</c:v>
                      </c:pt>
                      <c:pt idx="9313">
                        <c:v>1.5</c:v>
                      </c:pt>
                      <c:pt idx="9314">
                        <c:v>1.2</c:v>
                      </c:pt>
                      <c:pt idx="9315">
                        <c:v>1.2</c:v>
                      </c:pt>
                      <c:pt idx="9316">
                        <c:v>1.3</c:v>
                      </c:pt>
                      <c:pt idx="9317">
                        <c:v>1.6</c:v>
                      </c:pt>
                      <c:pt idx="9318">
                        <c:v>1.3</c:v>
                      </c:pt>
                      <c:pt idx="9319">
                        <c:v>1.3</c:v>
                      </c:pt>
                      <c:pt idx="9320">
                        <c:v>1.4</c:v>
                      </c:pt>
                      <c:pt idx="9321">
                        <c:v>1.4</c:v>
                      </c:pt>
                      <c:pt idx="9322">
                        <c:v>1.4</c:v>
                      </c:pt>
                      <c:pt idx="9323">
                        <c:v>1.2</c:v>
                      </c:pt>
                      <c:pt idx="9324">
                        <c:v>1.5</c:v>
                      </c:pt>
                      <c:pt idx="9325">
                        <c:v>1.3</c:v>
                      </c:pt>
                      <c:pt idx="9326">
                        <c:v>1.4</c:v>
                      </c:pt>
                      <c:pt idx="9327">
                        <c:v>1.3</c:v>
                      </c:pt>
                      <c:pt idx="9328">
                        <c:v>1.5</c:v>
                      </c:pt>
                      <c:pt idx="9329">
                        <c:v>1.5</c:v>
                      </c:pt>
                      <c:pt idx="9330">
                        <c:v>1.3</c:v>
                      </c:pt>
                      <c:pt idx="9331">
                        <c:v>1.3</c:v>
                      </c:pt>
                      <c:pt idx="9332">
                        <c:v>1.4</c:v>
                      </c:pt>
                      <c:pt idx="9333">
                        <c:v>1.4</c:v>
                      </c:pt>
                      <c:pt idx="9334">
                        <c:v>1.4</c:v>
                      </c:pt>
                      <c:pt idx="9335">
                        <c:v>1.2</c:v>
                      </c:pt>
                      <c:pt idx="9336">
                        <c:v>1.6</c:v>
                      </c:pt>
                      <c:pt idx="9337">
                        <c:v>1.3</c:v>
                      </c:pt>
                      <c:pt idx="9338">
                        <c:v>1.3</c:v>
                      </c:pt>
                      <c:pt idx="9339">
                        <c:v>1.3</c:v>
                      </c:pt>
                      <c:pt idx="9340">
                        <c:v>1.2</c:v>
                      </c:pt>
                      <c:pt idx="9341">
                        <c:v>1.4</c:v>
                      </c:pt>
                      <c:pt idx="9342">
                        <c:v>1.4</c:v>
                      </c:pt>
                      <c:pt idx="9343">
                        <c:v>1.5</c:v>
                      </c:pt>
                      <c:pt idx="9344">
                        <c:v>1.4</c:v>
                      </c:pt>
                      <c:pt idx="9345">
                        <c:v>1.4</c:v>
                      </c:pt>
                      <c:pt idx="9346">
                        <c:v>1.5</c:v>
                      </c:pt>
                      <c:pt idx="9347">
                        <c:v>1.2</c:v>
                      </c:pt>
                      <c:pt idx="9348">
                        <c:v>1.2</c:v>
                      </c:pt>
                      <c:pt idx="9349">
                        <c:v>1.3</c:v>
                      </c:pt>
                      <c:pt idx="9350">
                        <c:v>1.5</c:v>
                      </c:pt>
                      <c:pt idx="9351">
                        <c:v>1.5</c:v>
                      </c:pt>
                      <c:pt idx="9352">
                        <c:v>1.3</c:v>
                      </c:pt>
                      <c:pt idx="9353">
                        <c:v>1.6</c:v>
                      </c:pt>
                      <c:pt idx="9354">
                        <c:v>1.6</c:v>
                      </c:pt>
                      <c:pt idx="9355">
                        <c:v>1.2</c:v>
                      </c:pt>
                      <c:pt idx="9356">
                        <c:v>1.1000000000000001</c:v>
                      </c:pt>
                      <c:pt idx="9357">
                        <c:v>1.4</c:v>
                      </c:pt>
                      <c:pt idx="9358">
                        <c:v>1.3</c:v>
                      </c:pt>
                      <c:pt idx="9359">
                        <c:v>1.3</c:v>
                      </c:pt>
                      <c:pt idx="9360">
                        <c:v>1.3</c:v>
                      </c:pt>
                      <c:pt idx="9361">
                        <c:v>1.4</c:v>
                      </c:pt>
                      <c:pt idx="9362">
                        <c:v>1.3</c:v>
                      </c:pt>
                      <c:pt idx="9363">
                        <c:v>1.5</c:v>
                      </c:pt>
                      <c:pt idx="9364">
                        <c:v>1.3</c:v>
                      </c:pt>
                      <c:pt idx="9365">
                        <c:v>1.4</c:v>
                      </c:pt>
                      <c:pt idx="9366">
                        <c:v>1.5</c:v>
                      </c:pt>
                      <c:pt idx="9367">
                        <c:v>1.4</c:v>
                      </c:pt>
                      <c:pt idx="9368">
                        <c:v>1.3</c:v>
                      </c:pt>
                      <c:pt idx="9369">
                        <c:v>1.4</c:v>
                      </c:pt>
                      <c:pt idx="9370">
                        <c:v>1.4</c:v>
                      </c:pt>
                      <c:pt idx="9371">
                        <c:v>1.3</c:v>
                      </c:pt>
                      <c:pt idx="9372">
                        <c:v>1.2</c:v>
                      </c:pt>
                      <c:pt idx="9373">
                        <c:v>1.4</c:v>
                      </c:pt>
                      <c:pt idx="9374">
                        <c:v>1.3</c:v>
                      </c:pt>
                      <c:pt idx="9375">
                        <c:v>1.5</c:v>
                      </c:pt>
                      <c:pt idx="9376">
                        <c:v>1.5</c:v>
                      </c:pt>
                      <c:pt idx="9377">
                        <c:v>1.4</c:v>
                      </c:pt>
                      <c:pt idx="9378">
                        <c:v>1.4</c:v>
                      </c:pt>
                      <c:pt idx="9379">
                        <c:v>1.4</c:v>
                      </c:pt>
                      <c:pt idx="9380">
                        <c:v>1.4</c:v>
                      </c:pt>
                      <c:pt idx="9381">
                        <c:v>1.4</c:v>
                      </c:pt>
                      <c:pt idx="9382">
                        <c:v>1.6</c:v>
                      </c:pt>
                      <c:pt idx="9383">
                        <c:v>1.4</c:v>
                      </c:pt>
                      <c:pt idx="9384">
                        <c:v>1.4</c:v>
                      </c:pt>
                      <c:pt idx="9385">
                        <c:v>1.5</c:v>
                      </c:pt>
                      <c:pt idx="9386">
                        <c:v>1.4</c:v>
                      </c:pt>
                      <c:pt idx="9387">
                        <c:v>1.4</c:v>
                      </c:pt>
                      <c:pt idx="9388">
                        <c:v>1.4</c:v>
                      </c:pt>
                      <c:pt idx="9389">
                        <c:v>1.3</c:v>
                      </c:pt>
                      <c:pt idx="9390">
                        <c:v>1.3</c:v>
                      </c:pt>
                      <c:pt idx="9391">
                        <c:v>1.4</c:v>
                      </c:pt>
                      <c:pt idx="9392">
                        <c:v>1.3</c:v>
                      </c:pt>
                      <c:pt idx="9393">
                        <c:v>1.5</c:v>
                      </c:pt>
                      <c:pt idx="9394">
                        <c:v>1.4</c:v>
                      </c:pt>
                      <c:pt idx="9395">
                        <c:v>1.4</c:v>
                      </c:pt>
                      <c:pt idx="9396">
                        <c:v>1.2</c:v>
                      </c:pt>
                      <c:pt idx="9397">
                        <c:v>1.5</c:v>
                      </c:pt>
                      <c:pt idx="9398">
                        <c:v>1.3</c:v>
                      </c:pt>
                      <c:pt idx="9399">
                        <c:v>1.4</c:v>
                      </c:pt>
                      <c:pt idx="9400">
                        <c:v>1.3</c:v>
                      </c:pt>
                      <c:pt idx="9401">
                        <c:v>1.5</c:v>
                      </c:pt>
                      <c:pt idx="9402">
                        <c:v>1.4</c:v>
                      </c:pt>
                      <c:pt idx="9403">
                        <c:v>1.3</c:v>
                      </c:pt>
                      <c:pt idx="9404">
                        <c:v>1.4</c:v>
                      </c:pt>
                      <c:pt idx="9405">
                        <c:v>1.4</c:v>
                      </c:pt>
                      <c:pt idx="9406">
                        <c:v>1.4</c:v>
                      </c:pt>
                      <c:pt idx="9407">
                        <c:v>1.7</c:v>
                      </c:pt>
                      <c:pt idx="9408">
                        <c:v>1.1000000000000001</c:v>
                      </c:pt>
                      <c:pt idx="9409">
                        <c:v>1.3</c:v>
                      </c:pt>
                      <c:pt idx="9410">
                        <c:v>1.3</c:v>
                      </c:pt>
                      <c:pt idx="9411">
                        <c:v>1.4</c:v>
                      </c:pt>
                      <c:pt idx="9412">
                        <c:v>1.5</c:v>
                      </c:pt>
                      <c:pt idx="9413">
                        <c:v>1.3</c:v>
                      </c:pt>
                      <c:pt idx="9414">
                        <c:v>1.5</c:v>
                      </c:pt>
                      <c:pt idx="9415">
                        <c:v>1.4</c:v>
                      </c:pt>
                      <c:pt idx="9416">
                        <c:v>1.4</c:v>
                      </c:pt>
                      <c:pt idx="9417">
                        <c:v>1.3</c:v>
                      </c:pt>
                      <c:pt idx="9418">
                        <c:v>1.4</c:v>
                      </c:pt>
                      <c:pt idx="9419">
                        <c:v>1.7</c:v>
                      </c:pt>
                      <c:pt idx="9420">
                        <c:v>1.4</c:v>
                      </c:pt>
                      <c:pt idx="9421">
                        <c:v>1.4</c:v>
                      </c:pt>
                      <c:pt idx="9422">
                        <c:v>1.2</c:v>
                      </c:pt>
                      <c:pt idx="9423">
                        <c:v>1.4</c:v>
                      </c:pt>
                      <c:pt idx="9424">
                        <c:v>1.4</c:v>
                      </c:pt>
                      <c:pt idx="9425">
                        <c:v>1.4</c:v>
                      </c:pt>
                      <c:pt idx="9426">
                        <c:v>1.4</c:v>
                      </c:pt>
                      <c:pt idx="9427">
                        <c:v>1.4</c:v>
                      </c:pt>
                      <c:pt idx="9428">
                        <c:v>1.2</c:v>
                      </c:pt>
                      <c:pt idx="9429">
                        <c:v>1.4</c:v>
                      </c:pt>
                      <c:pt idx="9430">
                        <c:v>1.4</c:v>
                      </c:pt>
                      <c:pt idx="9431">
                        <c:v>1.5</c:v>
                      </c:pt>
                      <c:pt idx="9432">
                        <c:v>1.6</c:v>
                      </c:pt>
                      <c:pt idx="9433">
                        <c:v>1.2</c:v>
                      </c:pt>
                      <c:pt idx="9434">
                        <c:v>1.4</c:v>
                      </c:pt>
                      <c:pt idx="9435">
                        <c:v>1.3</c:v>
                      </c:pt>
                      <c:pt idx="9436">
                        <c:v>1.3</c:v>
                      </c:pt>
                      <c:pt idx="9437">
                        <c:v>1.2</c:v>
                      </c:pt>
                      <c:pt idx="9438">
                        <c:v>1.3</c:v>
                      </c:pt>
                      <c:pt idx="9439">
                        <c:v>1.3</c:v>
                      </c:pt>
                      <c:pt idx="9440">
                        <c:v>1.4</c:v>
                      </c:pt>
                      <c:pt idx="9441">
                        <c:v>1.3</c:v>
                      </c:pt>
                      <c:pt idx="9442">
                        <c:v>1.4</c:v>
                      </c:pt>
                      <c:pt idx="9443">
                        <c:v>1.4</c:v>
                      </c:pt>
                      <c:pt idx="9444">
                        <c:v>1.2</c:v>
                      </c:pt>
                      <c:pt idx="9445">
                        <c:v>1.4</c:v>
                      </c:pt>
                      <c:pt idx="9446">
                        <c:v>1.4</c:v>
                      </c:pt>
                      <c:pt idx="9447">
                        <c:v>1.4</c:v>
                      </c:pt>
                      <c:pt idx="9448">
                        <c:v>1.3</c:v>
                      </c:pt>
                      <c:pt idx="9449">
                        <c:v>1.4</c:v>
                      </c:pt>
                      <c:pt idx="9450">
                        <c:v>1.6</c:v>
                      </c:pt>
                      <c:pt idx="9451">
                        <c:v>1.3</c:v>
                      </c:pt>
                      <c:pt idx="9452">
                        <c:v>1.3</c:v>
                      </c:pt>
                      <c:pt idx="9453">
                        <c:v>1.3</c:v>
                      </c:pt>
                      <c:pt idx="9454">
                        <c:v>1.2</c:v>
                      </c:pt>
                      <c:pt idx="9455">
                        <c:v>1.3</c:v>
                      </c:pt>
                      <c:pt idx="9456">
                        <c:v>1.3</c:v>
                      </c:pt>
                      <c:pt idx="9457">
                        <c:v>1.3</c:v>
                      </c:pt>
                      <c:pt idx="9458">
                        <c:v>1.4</c:v>
                      </c:pt>
                      <c:pt idx="9459">
                        <c:v>1.4</c:v>
                      </c:pt>
                      <c:pt idx="9460">
                        <c:v>1.4</c:v>
                      </c:pt>
                      <c:pt idx="9461">
                        <c:v>1.4</c:v>
                      </c:pt>
                      <c:pt idx="9462">
                        <c:v>1.3</c:v>
                      </c:pt>
                      <c:pt idx="9463">
                        <c:v>1.4</c:v>
                      </c:pt>
                      <c:pt idx="9464">
                        <c:v>1.3</c:v>
                      </c:pt>
                      <c:pt idx="9465">
                        <c:v>1.3</c:v>
                      </c:pt>
                      <c:pt idx="9466">
                        <c:v>1.2</c:v>
                      </c:pt>
                      <c:pt idx="9467">
                        <c:v>1.4</c:v>
                      </c:pt>
                      <c:pt idx="9468">
                        <c:v>1.3</c:v>
                      </c:pt>
                      <c:pt idx="9469">
                        <c:v>1.4</c:v>
                      </c:pt>
                      <c:pt idx="9470">
                        <c:v>1.4</c:v>
                      </c:pt>
                      <c:pt idx="9471">
                        <c:v>1.5</c:v>
                      </c:pt>
                      <c:pt idx="9472">
                        <c:v>1.5</c:v>
                      </c:pt>
                      <c:pt idx="9473">
                        <c:v>1.2</c:v>
                      </c:pt>
                      <c:pt idx="9474">
                        <c:v>1.2</c:v>
                      </c:pt>
                      <c:pt idx="9475">
                        <c:v>1.2</c:v>
                      </c:pt>
                      <c:pt idx="9476">
                        <c:v>1.4</c:v>
                      </c:pt>
                      <c:pt idx="9477">
                        <c:v>1.3</c:v>
                      </c:pt>
                      <c:pt idx="9478">
                        <c:v>1.5</c:v>
                      </c:pt>
                      <c:pt idx="9479">
                        <c:v>1.3</c:v>
                      </c:pt>
                      <c:pt idx="9480">
                        <c:v>1.5</c:v>
                      </c:pt>
                      <c:pt idx="9481">
                        <c:v>1.5</c:v>
                      </c:pt>
                      <c:pt idx="9482">
                        <c:v>1.5</c:v>
                      </c:pt>
                      <c:pt idx="9483">
                        <c:v>1.1000000000000001</c:v>
                      </c:pt>
                      <c:pt idx="9484">
                        <c:v>1.3</c:v>
                      </c:pt>
                      <c:pt idx="9485">
                        <c:v>1.3</c:v>
                      </c:pt>
                      <c:pt idx="9486">
                        <c:v>1.3</c:v>
                      </c:pt>
                      <c:pt idx="9487">
                        <c:v>1.2</c:v>
                      </c:pt>
                      <c:pt idx="9488">
                        <c:v>1.3</c:v>
                      </c:pt>
                      <c:pt idx="9489">
                        <c:v>1.4</c:v>
                      </c:pt>
                      <c:pt idx="9490">
                        <c:v>1.3</c:v>
                      </c:pt>
                      <c:pt idx="9491">
                        <c:v>1.4</c:v>
                      </c:pt>
                      <c:pt idx="9492">
                        <c:v>1.5</c:v>
                      </c:pt>
                      <c:pt idx="9493">
                        <c:v>1.2</c:v>
                      </c:pt>
                      <c:pt idx="9494">
                        <c:v>1.3</c:v>
                      </c:pt>
                      <c:pt idx="9495">
                        <c:v>1.4</c:v>
                      </c:pt>
                      <c:pt idx="9496">
                        <c:v>1.4</c:v>
                      </c:pt>
                      <c:pt idx="9497">
                        <c:v>1.4</c:v>
                      </c:pt>
                      <c:pt idx="9498">
                        <c:v>1.3</c:v>
                      </c:pt>
                      <c:pt idx="9499">
                        <c:v>1.3</c:v>
                      </c:pt>
                      <c:pt idx="9500">
                        <c:v>1.3</c:v>
                      </c:pt>
                      <c:pt idx="9501">
                        <c:v>1.3</c:v>
                      </c:pt>
                      <c:pt idx="9502">
                        <c:v>1.3</c:v>
                      </c:pt>
                      <c:pt idx="9503">
                        <c:v>1.3</c:v>
                      </c:pt>
                      <c:pt idx="9504">
                        <c:v>1.4</c:v>
                      </c:pt>
                      <c:pt idx="9505">
                        <c:v>1.3</c:v>
                      </c:pt>
                      <c:pt idx="9506">
                        <c:v>1.5</c:v>
                      </c:pt>
                      <c:pt idx="9507">
                        <c:v>1.3</c:v>
                      </c:pt>
                      <c:pt idx="9508">
                        <c:v>1.3</c:v>
                      </c:pt>
                      <c:pt idx="9509">
                        <c:v>1.4</c:v>
                      </c:pt>
                      <c:pt idx="9510">
                        <c:v>1.3</c:v>
                      </c:pt>
                      <c:pt idx="9511">
                        <c:v>1.2</c:v>
                      </c:pt>
                      <c:pt idx="9512">
                        <c:v>1.4</c:v>
                      </c:pt>
                      <c:pt idx="9513">
                        <c:v>1.4</c:v>
                      </c:pt>
                      <c:pt idx="9514">
                        <c:v>1.5</c:v>
                      </c:pt>
                      <c:pt idx="9515">
                        <c:v>1.5</c:v>
                      </c:pt>
                      <c:pt idx="9516">
                        <c:v>1.2</c:v>
                      </c:pt>
                      <c:pt idx="9517">
                        <c:v>1.4</c:v>
                      </c:pt>
                      <c:pt idx="9518">
                        <c:v>1.4</c:v>
                      </c:pt>
                      <c:pt idx="9519">
                        <c:v>1.3</c:v>
                      </c:pt>
                      <c:pt idx="9520">
                        <c:v>1.6</c:v>
                      </c:pt>
                      <c:pt idx="9521">
                        <c:v>1.4</c:v>
                      </c:pt>
                      <c:pt idx="9522">
                        <c:v>1.3</c:v>
                      </c:pt>
                      <c:pt idx="9523">
                        <c:v>1.4</c:v>
                      </c:pt>
                      <c:pt idx="9524">
                        <c:v>1.1000000000000001</c:v>
                      </c:pt>
                      <c:pt idx="9525">
                        <c:v>1.4</c:v>
                      </c:pt>
                      <c:pt idx="9526">
                        <c:v>1.3</c:v>
                      </c:pt>
                      <c:pt idx="9527">
                        <c:v>1.3</c:v>
                      </c:pt>
                      <c:pt idx="9528">
                        <c:v>1.4</c:v>
                      </c:pt>
                      <c:pt idx="9529">
                        <c:v>1.3</c:v>
                      </c:pt>
                      <c:pt idx="9530">
                        <c:v>1.4</c:v>
                      </c:pt>
                      <c:pt idx="9531">
                        <c:v>1.5</c:v>
                      </c:pt>
                      <c:pt idx="9532">
                        <c:v>1.2</c:v>
                      </c:pt>
                      <c:pt idx="9533">
                        <c:v>1.3</c:v>
                      </c:pt>
                      <c:pt idx="9534">
                        <c:v>1.4</c:v>
                      </c:pt>
                      <c:pt idx="9535">
                        <c:v>1.5</c:v>
                      </c:pt>
                      <c:pt idx="9536">
                        <c:v>1.3</c:v>
                      </c:pt>
                      <c:pt idx="9537">
                        <c:v>1.3</c:v>
                      </c:pt>
                      <c:pt idx="9538">
                        <c:v>1.3</c:v>
                      </c:pt>
                      <c:pt idx="9539">
                        <c:v>1.4</c:v>
                      </c:pt>
                      <c:pt idx="9540">
                        <c:v>1.3</c:v>
                      </c:pt>
                      <c:pt idx="9541">
                        <c:v>1.3</c:v>
                      </c:pt>
                      <c:pt idx="9542">
                        <c:v>1.3</c:v>
                      </c:pt>
                      <c:pt idx="9543">
                        <c:v>1.4</c:v>
                      </c:pt>
                      <c:pt idx="9544">
                        <c:v>1.5</c:v>
                      </c:pt>
                      <c:pt idx="9545">
                        <c:v>1.5</c:v>
                      </c:pt>
                      <c:pt idx="9546">
                        <c:v>1.6</c:v>
                      </c:pt>
                      <c:pt idx="9547">
                        <c:v>1.3</c:v>
                      </c:pt>
                      <c:pt idx="9548">
                        <c:v>1.3</c:v>
                      </c:pt>
                      <c:pt idx="9549">
                        <c:v>1.3</c:v>
                      </c:pt>
                      <c:pt idx="9550">
                        <c:v>1.5</c:v>
                      </c:pt>
                      <c:pt idx="9551">
                        <c:v>1.5</c:v>
                      </c:pt>
                      <c:pt idx="9552">
                        <c:v>1.4</c:v>
                      </c:pt>
                      <c:pt idx="9553">
                        <c:v>1.3</c:v>
                      </c:pt>
                      <c:pt idx="9554">
                        <c:v>1.4</c:v>
                      </c:pt>
                      <c:pt idx="9555">
                        <c:v>1.4</c:v>
                      </c:pt>
                      <c:pt idx="9556">
                        <c:v>1.3</c:v>
                      </c:pt>
                      <c:pt idx="9557">
                        <c:v>1.3</c:v>
                      </c:pt>
                      <c:pt idx="9558">
                        <c:v>1.2</c:v>
                      </c:pt>
                      <c:pt idx="9559">
                        <c:v>1.4</c:v>
                      </c:pt>
                      <c:pt idx="9560">
                        <c:v>1.2</c:v>
                      </c:pt>
                      <c:pt idx="9561">
                        <c:v>1.3</c:v>
                      </c:pt>
                      <c:pt idx="9562">
                        <c:v>1.4</c:v>
                      </c:pt>
                      <c:pt idx="9563">
                        <c:v>1.5</c:v>
                      </c:pt>
                      <c:pt idx="9564">
                        <c:v>1.5</c:v>
                      </c:pt>
                      <c:pt idx="9565">
                        <c:v>1.1000000000000001</c:v>
                      </c:pt>
                      <c:pt idx="9566">
                        <c:v>1.3</c:v>
                      </c:pt>
                      <c:pt idx="9567">
                        <c:v>1.3</c:v>
                      </c:pt>
                      <c:pt idx="9568">
                        <c:v>1.3</c:v>
                      </c:pt>
                      <c:pt idx="9569">
                        <c:v>1.2</c:v>
                      </c:pt>
                      <c:pt idx="9570">
                        <c:v>1.3</c:v>
                      </c:pt>
                      <c:pt idx="9571">
                        <c:v>1.3</c:v>
                      </c:pt>
                      <c:pt idx="9572">
                        <c:v>1.4</c:v>
                      </c:pt>
                      <c:pt idx="9573">
                        <c:v>1.4</c:v>
                      </c:pt>
                      <c:pt idx="9574">
                        <c:v>1.3</c:v>
                      </c:pt>
                      <c:pt idx="9575">
                        <c:v>1.4</c:v>
                      </c:pt>
                      <c:pt idx="9576">
                        <c:v>1.4</c:v>
                      </c:pt>
                      <c:pt idx="9577">
                        <c:v>1.3</c:v>
                      </c:pt>
                      <c:pt idx="9578">
                        <c:v>1.4</c:v>
                      </c:pt>
                      <c:pt idx="9579">
                        <c:v>1.4</c:v>
                      </c:pt>
                      <c:pt idx="9580">
                        <c:v>1.5</c:v>
                      </c:pt>
                      <c:pt idx="9581">
                        <c:v>1.6</c:v>
                      </c:pt>
                      <c:pt idx="9582">
                        <c:v>1.2</c:v>
                      </c:pt>
                      <c:pt idx="9583">
                        <c:v>1.4</c:v>
                      </c:pt>
                      <c:pt idx="9584">
                        <c:v>1.4</c:v>
                      </c:pt>
                      <c:pt idx="9585">
                        <c:v>1.3</c:v>
                      </c:pt>
                      <c:pt idx="9586">
                        <c:v>1.3</c:v>
                      </c:pt>
                      <c:pt idx="9587">
                        <c:v>1.3</c:v>
                      </c:pt>
                      <c:pt idx="9588">
                        <c:v>1.4</c:v>
                      </c:pt>
                      <c:pt idx="9589">
                        <c:v>1.5</c:v>
                      </c:pt>
                      <c:pt idx="9590">
                        <c:v>1.2</c:v>
                      </c:pt>
                      <c:pt idx="9591">
                        <c:v>1.2</c:v>
                      </c:pt>
                      <c:pt idx="9592">
                        <c:v>1.4</c:v>
                      </c:pt>
                      <c:pt idx="9593">
                        <c:v>1.4</c:v>
                      </c:pt>
                      <c:pt idx="9594">
                        <c:v>1.2</c:v>
                      </c:pt>
                      <c:pt idx="9595">
                        <c:v>1.3</c:v>
                      </c:pt>
                      <c:pt idx="9596">
                        <c:v>1.4</c:v>
                      </c:pt>
                      <c:pt idx="9597">
                        <c:v>1.3</c:v>
                      </c:pt>
                      <c:pt idx="9598">
                        <c:v>1.3</c:v>
                      </c:pt>
                      <c:pt idx="9599">
                        <c:v>1.3</c:v>
                      </c:pt>
                      <c:pt idx="9600">
                        <c:v>1.3</c:v>
                      </c:pt>
                      <c:pt idx="9601">
                        <c:v>1.4</c:v>
                      </c:pt>
                      <c:pt idx="9602">
                        <c:v>1.4</c:v>
                      </c:pt>
                      <c:pt idx="9603">
                        <c:v>1.4</c:v>
                      </c:pt>
                      <c:pt idx="9604">
                        <c:v>1.1000000000000001</c:v>
                      </c:pt>
                      <c:pt idx="9605">
                        <c:v>1.3</c:v>
                      </c:pt>
                      <c:pt idx="9606">
                        <c:v>1.4</c:v>
                      </c:pt>
                      <c:pt idx="9607">
                        <c:v>1.4</c:v>
                      </c:pt>
                      <c:pt idx="9608">
                        <c:v>1.3</c:v>
                      </c:pt>
                      <c:pt idx="9609">
                        <c:v>1.3</c:v>
                      </c:pt>
                      <c:pt idx="9610">
                        <c:v>1.4</c:v>
                      </c:pt>
                      <c:pt idx="9611">
                        <c:v>1.4</c:v>
                      </c:pt>
                      <c:pt idx="9612">
                        <c:v>1.3</c:v>
                      </c:pt>
                      <c:pt idx="9613">
                        <c:v>1.4</c:v>
                      </c:pt>
                      <c:pt idx="9614">
                        <c:v>1.4</c:v>
                      </c:pt>
                      <c:pt idx="9615">
                        <c:v>1.4</c:v>
                      </c:pt>
                      <c:pt idx="9616">
                        <c:v>1.3</c:v>
                      </c:pt>
                      <c:pt idx="9617">
                        <c:v>1.4</c:v>
                      </c:pt>
                      <c:pt idx="9618">
                        <c:v>1.4</c:v>
                      </c:pt>
                      <c:pt idx="9619">
                        <c:v>1.3</c:v>
                      </c:pt>
                      <c:pt idx="9620">
                        <c:v>1.3</c:v>
                      </c:pt>
                      <c:pt idx="9621">
                        <c:v>1.3</c:v>
                      </c:pt>
                      <c:pt idx="9622">
                        <c:v>1.6</c:v>
                      </c:pt>
                      <c:pt idx="9623">
                        <c:v>1.1000000000000001</c:v>
                      </c:pt>
                      <c:pt idx="9624">
                        <c:v>1.3</c:v>
                      </c:pt>
                      <c:pt idx="9625">
                        <c:v>1.5</c:v>
                      </c:pt>
                      <c:pt idx="9626">
                        <c:v>1.4</c:v>
                      </c:pt>
                      <c:pt idx="9627">
                        <c:v>1.3</c:v>
                      </c:pt>
                      <c:pt idx="9628">
                        <c:v>1.4</c:v>
                      </c:pt>
                      <c:pt idx="9629">
                        <c:v>1.4</c:v>
                      </c:pt>
                      <c:pt idx="9630">
                        <c:v>1.3</c:v>
                      </c:pt>
                      <c:pt idx="9631">
                        <c:v>1.3</c:v>
                      </c:pt>
                      <c:pt idx="9632">
                        <c:v>1.3</c:v>
                      </c:pt>
                      <c:pt idx="9633">
                        <c:v>1.4</c:v>
                      </c:pt>
                      <c:pt idx="9634">
                        <c:v>1.3</c:v>
                      </c:pt>
                      <c:pt idx="9635">
                        <c:v>1.5</c:v>
                      </c:pt>
                      <c:pt idx="9636">
                        <c:v>1.6</c:v>
                      </c:pt>
                      <c:pt idx="9637">
                        <c:v>1.4</c:v>
                      </c:pt>
                      <c:pt idx="9638">
                        <c:v>1.2</c:v>
                      </c:pt>
                      <c:pt idx="9639">
                        <c:v>1.5</c:v>
                      </c:pt>
                      <c:pt idx="9640">
                        <c:v>1.2</c:v>
                      </c:pt>
                      <c:pt idx="9641">
                        <c:v>1.4</c:v>
                      </c:pt>
                      <c:pt idx="9642">
                        <c:v>1.2</c:v>
                      </c:pt>
                      <c:pt idx="9643">
                        <c:v>1.4</c:v>
                      </c:pt>
                      <c:pt idx="9644">
                        <c:v>1.3</c:v>
                      </c:pt>
                      <c:pt idx="9645">
                        <c:v>1.4</c:v>
                      </c:pt>
                      <c:pt idx="9646">
                        <c:v>1.4</c:v>
                      </c:pt>
                      <c:pt idx="9647">
                        <c:v>1.4</c:v>
                      </c:pt>
                      <c:pt idx="9648">
                        <c:v>1.3</c:v>
                      </c:pt>
                      <c:pt idx="9649">
                        <c:v>1.4</c:v>
                      </c:pt>
                      <c:pt idx="9650">
                        <c:v>1.7</c:v>
                      </c:pt>
                      <c:pt idx="9651">
                        <c:v>1.2</c:v>
                      </c:pt>
                      <c:pt idx="9652">
                        <c:v>1.2</c:v>
                      </c:pt>
                      <c:pt idx="9653">
                        <c:v>1.3</c:v>
                      </c:pt>
                      <c:pt idx="9654">
                        <c:v>1.3</c:v>
                      </c:pt>
                      <c:pt idx="9655">
                        <c:v>1.4</c:v>
                      </c:pt>
                      <c:pt idx="9656">
                        <c:v>1.2</c:v>
                      </c:pt>
                      <c:pt idx="9657">
                        <c:v>1.5</c:v>
                      </c:pt>
                      <c:pt idx="9658">
                        <c:v>1.7</c:v>
                      </c:pt>
                      <c:pt idx="9659">
                        <c:v>1.1000000000000001</c:v>
                      </c:pt>
                      <c:pt idx="9660">
                        <c:v>1.5</c:v>
                      </c:pt>
                      <c:pt idx="9661">
                        <c:v>1.3</c:v>
                      </c:pt>
                      <c:pt idx="9662">
                        <c:v>1.2</c:v>
                      </c:pt>
                      <c:pt idx="9663">
                        <c:v>1.4</c:v>
                      </c:pt>
                      <c:pt idx="9664">
                        <c:v>1.4</c:v>
                      </c:pt>
                      <c:pt idx="9665">
                        <c:v>1.5</c:v>
                      </c:pt>
                      <c:pt idx="9666">
                        <c:v>1.2</c:v>
                      </c:pt>
                      <c:pt idx="9667">
                        <c:v>1.4</c:v>
                      </c:pt>
                      <c:pt idx="9668">
                        <c:v>1.5</c:v>
                      </c:pt>
                      <c:pt idx="9669">
                        <c:v>1.2</c:v>
                      </c:pt>
                      <c:pt idx="9670">
                        <c:v>1.4</c:v>
                      </c:pt>
                      <c:pt idx="9671">
                        <c:v>1.4</c:v>
                      </c:pt>
                      <c:pt idx="9672">
                        <c:v>1.3</c:v>
                      </c:pt>
                      <c:pt idx="9673">
                        <c:v>1.4</c:v>
                      </c:pt>
                      <c:pt idx="9674">
                        <c:v>1.2</c:v>
                      </c:pt>
                      <c:pt idx="9675">
                        <c:v>1.4</c:v>
                      </c:pt>
                      <c:pt idx="9676">
                        <c:v>1.3</c:v>
                      </c:pt>
                      <c:pt idx="9677">
                        <c:v>1.3</c:v>
                      </c:pt>
                      <c:pt idx="9678">
                        <c:v>1.3</c:v>
                      </c:pt>
                      <c:pt idx="9679">
                        <c:v>1.4</c:v>
                      </c:pt>
                      <c:pt idx="9680">
                        <c:v>1.4</c:v>
                      </c:pt>
                      <c:pt idx="9681">
                        <c:v>1.3</c:v>
                      </c:pt>
                      <c:pt idx="9682">
                        <c:v>1.4</c:v>
                      </c:pt>
                      <c:pt idx="9683">
                        <c:v>1.4</c:v>
                      </c:pt>
                      <c:pt idx="9684">
                        <c:v>1.5</c:v>
                      </c:pt>
                      <c:pt idx="9685">
                        <c:v>1.4</c:v>
                      </c:pt>
                      <c:pt idx="9686">
                        <c:v>1.2</c:v>
                      </c:pt>
                      <c:pt idx="9687">
                        <c:v>1.3</c:v>
                      </c:pt>
                      <c:pt idx="9688">
                        <c:v>1.3</c:v>
                      </c:pt>
                      <c:pt idx="9689">
                        <c:v>1.3</c:v>
                      </c:pt>
                      <c:pt idx="9690">
                        <c:v>1.5</c:v>
                      </c:pt>
                      <c:pt idx="9691">
                        <c:v>1.4</c:v>
                      </c:pt>
                      <c:pt idx="9692">
                        <c:v>1.3</c:v>
                      </c:pt>
                      <c:pt idx="9693">
                        <c:v>1.3</c:v>
                      </c:pt>
                      <c:pt idx="9694">
                        <c:v>1.4</c:v>
                      </c:pt>
                      <c:pt idx="9695">
                        <c:v>1.5</c:v>
                      </c:pt>
                      <c:pt idx="9696">
                        <c:v>1.3</c:v>
                      </c:pt>
                      <c:pt idx="9697">
                        <c:v>1.3</c:v>
                      </c:pt>
                      <c:pt idx="9698">
                        <c:v>1.4</c:v>
                      </c:pt>
                      <c:pt idx="9699">
                        <c:v>1.3</c:v>
                      </c:pt>
                      <c:pt idx="9700">
                        <c:v>1.3</c:v>
                      </c:pt>
                      <c:pt idx="9701">
                        <c:v>1.5</c:v>
                      </c:pt>
                      <c:pt idx="9702">
                        <c:v>1.4</c:v>
                      </c:pt>
                      <c:pt idx="9703">
                        <c:v>1.5</c:v>
                      </c:pt>
                      <c:pt idx="9704">
                        <c:v>1.4</c:v>
                      </c:pt>
                      <c:pt idx="9705">
                        <c:v>1.3</c:v>
                      </c:pt>
                      <c:pt idx="9706">
                        <c:v>1.4</c:v>
                      </c:pt>
                      <c:pt idx="9707">
                        <c:v>1.4</c:v>
                      </c:pt>
                      <c:pt idx="9708">
                        <c:v>1.4</c:v>
                      </c:pt>
                      <c:pt idx="9709">
                        <c:v>1.4</c:v>
                      </c:pt>
                      <c:pt idx="9710">
                        <c:v>1.4</c:v>
                      </c:pt>
                      <c:pt idx="9711">
                        <c:v>1.5</c:v>
                      </c:pt>
                      <c:pt idx="9712">
                        <c:v>1.5</c:v>
                      </c:pt>
                      <c:pt idx="9713">
                        <c:v>1.4</c:v>
                      </c:pt>
                      <c:pt idx="9714">
                        <c:v>1.2</c:v>
                      </c:pt>
                      <c:pt idx="9715">
                        <c:v>1.4</c:v>
                      </c:pt>
                      <c:pt idx="9716">
                        <c:v>1.4</c:v>
                      </c:pt>
                      <c:pt idx="9717">
                        <c:v>1.4</c:v>
                      </c:pt>
                      <c:pt idx="9718">
                        <c:v>1.1000000000000001</c:v>
                      </c:pt>
                      <c:pt idx="9719">
                        <c:v>1.3</c:v>
                      </c:pt>
                      <c:pt idx="9720">
                        <c:v>1.4</c:v>
                      </c:pt>
                      <c:pt idx="9721">
                        <c:v>1.4</c:v>
                      </c:pt>
                      <c:pt idx="9722">
                        <c:v>1.3</c:v>
                      </c:pt>
                      <c:pt idx="9723">
                        <c:v>1.3</c:v>
                      </c:pt>
                      <c:pt idx="9724">
                        <c:v>1.4</c:v>
                      </c:pt>
                      <c:pt idx="9725">
                        <c:v>1.3</c:v>
                      </c:pt>
                      <c:pt idx="9726">
                        <c:v>1.3</c:v>
                      </c:pt>
                      <c:pt idx="9727">
                        <c:v>1.4</c:v>
                      </c:pt>
                      <c:pt idx="9728">
                        <c:v>1.4</c:v>
                      </c:pt>
                      <c:pt idx="9729">
                        <c:v>1.4</c:v>
                      </c:pt>
                      <c:pt idx="9730">
                        <c:v>1.4</c:v>
                      </c:pt>
                      <c:pt idx="9731">
                        <c:v>1.3</c:v>
                      </c:pt>
                      <c:pt idx="9732">
                        <c:v>1.3</c:v>
                      </c:pt>
                      <c:pt idx="9733">
                        <c:v>1.3</c:v>
                      </c:pt>
                      <c:pt idx="9734">
                        <c:v>1.4</c:v>
                      </c:pt>
                      <c:pt idx="9735">
                        <c:v>1.3</c:v>
                      </c:pt>
                      <c:pt idx="9736">
                        <c:v>1.3</c:v>
                      </c:pt>
                      <c:pt idx="9737">
                        <c:v>1.5</c:v>
                      </c:pt>
                      <c:pt idx="9738">
                        <c:v>1.4</c:v>
                      </c:pt>
                      <c:pt idx="9739">
                        <c:v>1.4</c:v>
                      </c:pt>
                      <c:pt idx="9740">
                        <c:v>1.3</c:v>
                      </c:pt>
                      <c:pt idx="9741">
                        <c:v>1.5</c:v>
                      </c:pt>
                      <c:pt idx="9742">
                        <c:v>1.4</c:v>
                      </c:pt>
                      <c:pt idx="9743">
                        <c:v>1.3</c:v>
                      </c:pt>
                      <c:pt idx="9744">
                        <c:v>1.5</c:v>
                      </c:pt>
                      <c:pt idx="9745">
                        <c:v>1.5</c:v>
                      </c:pt>
                      <c:pt idx="9746">
                        <c:v>1.4</c:v>
                      </c:pt>
                      <c:pt idx="9747">
                        <c:v>1.6</c:v>
                      </c:pt>
                      <c:pt idx="9748">
                        <c:v>1.5</c:v>
                      </c:pt>
                      <c:pt idx="9749">
                        <c:v>1.3</c:v>
                      </c:pt>
                      <c:pt idx="9750">
                        <c:v>1.4</c:v>
                      </c:pt>
                      <c:pt idx="9751">
                        <c:v>1.3</c:v>
                      </c:pt>
                      <c:pt idx="9752">
                        <c:v>1.4</c:v>
                      </c:pt>
                      <c:pt idx="9753">
                        <c:v>1.5</c:v>
                      </c:pt>
                      <c:pt idx="9754">
                        <c:v>1.4</c:v>
                      </c:pt>
                      <c:pt idx="9755">
                        <c:v>1.3</c:v>
                      </c:pt>
                      <c:pt idx="9756">
                        <c:v>1.4</c:v>
                      </c:pt>
                      <c:pt idx="9757">
                        <c:v>1.4</c:v>
                      </c:pt>
                      <c:pt idx="9758">
                        <c:v>1.3</c:v>
                      </c:pt>
                      <c:pt idx="9759">
                        <c:v>1.8</c:v>
                      </c:pt>
                      <c:pt idx="9760">
                        <c:v>1.3</c:v>
                      </c:pt>
                      <c:pt idx="9761">
                        <c:v>1.5</c:v>
                      </c:pt>
                      <c:pt idx="9762">
                        <c:v>1.4</c:v>
                      </c:pt>
                      <c:pt idx="9763">
                        <c:v>1.4</c:v>
                      </c:pt>
                      <c:pt idx="9764">
                        <c:v>1.4</c:v>
                      </c:pt>
                      <c:pt idx="9765">
                        <c:v>1.3</c:v>
                      </c:pt>
                      <c:pt idx="9766">
                        <c:v>1.3</c:v>
                      </c:pt>
                      <c:pt idx="9767">
                        <c:v>1.4</c:v>
                      </c:pt>
                      <c:pt idx="9768">
                        <c:v>1.4</c:v>
                      </c:pt>
                      <c:pt idx="9769">
                        <c:v>1.3</c:v>
                      </c:pt>
                      <c:pt idx="9770">
                        <c:v>1.4</c:v>
                      </c:pt>
                      <c:pt idx="9771">
                        <c:v>1.3</c:v>
                      </c:pt>
                      <c:pt idx="9772">
                        <c:v>1.4</c:v>
                      </c:pt>
                      <c:pt idx="9773">
                        <c:v>1.5</c:v>
                      </c:pt>
                      <c:pt idx="9774">
                        <c:v>1.3</c:v>
                      </c:pt>
                      <c:pt idx="9775">
                        <c:v>1.2</c:v>
                      </c:pt>
                      <c:pt idx="9776">
                        <c:v>1.4</c:v>
                      </c:pt>
                      <c:pt idx="9777">
                        <c:v>1.4</c:v>
                      </c:pt>
                      <c:pt idx="9778">
                        <c:v>1.4</c:v>
                      </c:pt>
                      <c:pt idx="9779">
                        <c:v>1.3</c:v>
                      </c:pt>
                      <c:pt idx="9780">
                        <c:v>1.3</c:v>
                      </c:pt>
                      <c:pt idx="9781">
                        <c:v>1.4</c:v>
                      </c:pt>
                      <c:pt idx="9782">
                        <c:v>1.5</c:v>
                      </c:pt>
                      <c:pt idx="9783">
                        <c:v>1.3</c:v>
                      </c:pt>
                      <c:pt idx="9784">
                        <c:v>1.4</c:v>
                      </c:pt>
                      <c:pt idx="9785">
                        <c:v>1.3</c:v>
                      </c:pt>
                      <c:pt idx="9786">
                        <c:v>1.4</c:v>
                      </c:pt>
                      <c:pt idx="9787">
                        <c:v>1.3</c:v>
                      </c:pt>
                      <c:pt idx="9788">
                        <c:v>1.4</c:v>
                      </c:pt>
                      <c:pt idx="9789">
                        <c:v>1.3</c:v>
                      </c:pt>
                      <c:pt idx="9790">
                        <c:v>1.4</c:v>
                      </c:pt>
                      <c:pt idx="9791">
                        <c:v>1.3</c:v>
                      </c:pt>
                      <c:pt idx="9792">
                        <c:v>1.3</c:v>
                      </c:pt>
                      <c:pt idx="9793">
                        <c:v>1.5</c:v>
                      </c:pt>
                      <c:pt idx="9794">
                        <c:v>1.5</c:v>
                      </c:pt>
                      <c:pt idx="9795">
                        <c:v>1.3</c:v>
                      </c:pt>
                      <c:pt idx="9796">
                        <c:v>1.4</c:v>
                      </c:pt>
                      <c:pt idx="9797">
                        <c:v>1.5</c:v>
                      </c:pt>
                      <c:pt idx="9798">
                        <c:v>1.3</c:v>
                      </c:pt>
                      <c:pt idx="9799">
                        <c:v>1.4</c:v>
                      </c:pt>
                      <c:pt idx="9800">
                        <c:v>1.3</c:v>
                      </c:pt>
                      <c:pt idx="9801">
                        <c:v>1.3</c:v>
                      </c:pt>
                      <c:pt idx="9802">
                        <c:v>1.3</c:v>
                      </c:pt>
                      <c:pt idx="9803">
                        <c:v>1.5</c:v>
                      </c:pt>
                      <c:pt idx="9804">
                        <c:v>1.3</c:v>
                      </c:pt>
                      <c:pt idx="9805">
                        <c:v>1.3</c:v>
                      </c:pt>
                      <c:pt idx="9806">
                        <c:v>1.4</c:v>
                      </c:pt>
                      <c:pt idx="9807">
                        <c:v>1.3</c:v>
                      </c:pt>
                      <c:pt idx="9808">
                        <c:v>1.5</c:v>
                      </c:pt>
                      <c:pt idx="9809">
                        <c:v>1.4</c:v>
                      </c:pt>
                      <c:pt idx="9810">
                        <c:v>1.4</c:v>
                      </c:pt>
                      <c:pt idx="9811">
                        <c:v>1.6</c:v>
                      </c:pt>
                      <c:pt idx="9812">
                        <c:v>1.5</c:v>
                      </c:pt>
                      <c:pt idx="9813">
                        <c:v>1.7</c:v>
                      </c:pt>
                      <c:pt idx="9814">
                        <c:v>1.3</c:v>
                      </c:pt>
                      <c:pt idx="9815">
                        <c:v>1.3</c:v>
                      </c:pt>
                      <c:pt idx="9816">
                        <c:v>1.6</c:v>
                      </c:pt>
                      <c:pt idx="9817">
                        <c:v>1.3</c:v>
                      </c:pt>
                      <c:pt idx="9818">
                        <c:v>1.3</c:v>
                      </c:pt>
                      <c:pt idx="9819">
                        <c:v>1.4</c:v>
                      </c:pt>
                      <c:pt idx="9820">
                        <c:v>1.5</c:v>
                      </c:pt>
                      <c:pt idx="9821">
                        <c:v>1.4</c:v>
                      </c:pt>
                      <c:pt idx="9822">
                        <c:v>1.3</c:v>
                      </c:pt>
                      <c:pt idx="9823">
                        <c:v>1.5</c:v>
                      </c:pt>
                      <c:pt idx="9824">
                        <c:v>1.3</c:v>
                      </c:pt>
                      <c:pt idx="9825">
                        <c:v>1.4</c:v>
                      </c:pt>
                      <c:pt idx="9826">
                        <c:v>1.5</c:v>
                      </c:pt>
                      <c:pt idx="9827">
                        <c:v>1.4</c:v>
                      </c:pt>
                      <c:pt idx="9828">
                        <c:v>1.5</c:v>
                      </c:pt>
                      <c:pt idx="9829">
                        <c:v>1.4</c:v>
                      </c:pt>
                      <c:pt idx="9830">
                        <c:v>1.5</c:v>
                      </c:pt>
                      <c:pt idx="9831">
                        <c:v>1.6</c:v>
                      </c:pt>
                      <c:pt idx="9832">
                        <c:v>1.4</c:v>
                      </c:pt>
                      <c:pt idx="9833">
                        <c:v>1.4</c:v>
                      </c:pt>
                      <c:pt idx="9834">
                        <c:v>1.4</c:v>
                      </c:pt>
                      <c:pt idx="9835">
                        <c:v>1.3</c:v>
                      </c:pt>
                      <c:pt idx="9836">
                        <c:v>1.5</c:v>
                      </c:pt>
                      <c:pt idx="9837">
                        <c:v>1.4</c:v>
                      </c:pt>
                      <c:pt idx="9838">
                        <c:v>1.4</c:v>
                      </c:pt>
                      <c:pt idx="9839">
                        <c:v>1.6</c:v>
                      </c:pt>
                      <c:pt idx="9840">
                        <c:v>1.3</c:v>
                      </c:pt>
                      <c:pt idx="9841">
                        <c:v>1.5</c:v>
                      </c:pt>
                      <c:pt idx="9842">
                        <c:v>1.5</c:v>
                      </c:pt>
                      <c:pt idx="9843">
                        <c:v>1.3</c:v>
                      </c:pt>
                      <c:pt idx="9844">
                        <c:v>1.4</c:v>
                      </c:pt>
                      <c:pt idx="9845">
                        <c:v>1.4</c:v>
                      </c:pt>
                      <c:pt idx="9846">
                        <c:v>1.6</c:v>
                      </c:pt>
                      <c:pt idx="9847">
                        <c:v>1.3</c:v>
                      </c:pt>
                      <c:pt idx="9848">
                        <c:v>1.4</c:v>
                      </c:pt>
                      <c:pt idx="9849">
                        <c:v>1.3</c:v>
                      </c:pt>
                      <c:pt idx="9850">
                        <c:v>1.3</c:v>
                      </c:pt>
                      <c:pt idx="9851">
                        <c:v>1.3</c:v>
                      </c:pt>
                      <c:pt idx="9852">
                        <c:v>1.3</c:v>
                      </c:pt>
                      <c:pt idx="9853">
                        <c:v>1.4</c:v>
                      </c:pt>
                      <c:pt idx="9854">
                        <c:v>1.3</c:v>
                      </c:pt>
                      <c:pt idx="9855">
                        <c:v>1.4</c:v>
                      </c:pt>
                      <c:pt idx="9856">
                        <c:v>1.4</c:v>
                      </c:pt>
                      <c:pt idx="9857">
                        <c:v>1.3</c:v>
                      </c:pt>
                      <c:pt idx="9858">
                        <c:v>1.4</c:v>
                      </c:pt>
                      <c:pt idx="9859">
                        <c:v>1.4</c:v>
                      </c:pt>
                      <c:pt idx="9860">
                        <c:v>1.5</c:v>
                      </c:pt>
                      <c:pt idx="9861">
                        <c:v>1.3</c:v>
                      </c:pt>
                      <c:pt idx="9862">
                        <c:v>1.2</c:v>
                      </c:pt>
                      <c:pt idx="9863">
                        <c:v>1.4</c:v>
                      </c:pt>
                      <c:pt idx="9864">
                        <c:v>1.5</c:v>
                      </c:pt>
                      <c:pt idx="9865">
                        <c:v>1.4</c:v>
                      </c:pt>
                      <c:pt idx="9866">
                        <c:v>1.4</c:v>
                      </c:pt>
                      <c:pt idx="9867">
                        <c:v>1.5</c:v>
                      </c:pt>
                      <c:pt idx="9868">
                        <c:v>1.4</c:v>
                      </c:pt>
                      <c:pt idx="9869">
                        <c:v>1.5</c:v>
                      </c:pt>
                      <c:pt idx="9870">
                        <c:v>1.4</c:v>
                      </c:pt>
                      <c:pt idx="9871">
                        <c:v>1.3</c:v>
                      </c:pt>
                      <c:pt idx="9872">
                        <c:v>1.3</c:v>
                      </c:pt>
                      <c:pt idx="9873">
                        <c:v>1.3</c:v>
                      </c:pt>
                      <c:pt idx="9874">
                        <c:v>1.4</c:v>
                      </c:pt>
                      <c:pt idx="9875">
                        <c:v>1.4</c:v>
                      </c:pt>
                      <c:pt idx="9876">
                        <c:v>1.4</c:v>
                      </c:pt>
                      <c:pt idx="9877">
                        <c:v>1.5</c:v>
                      </c:pt>
                      <c:pt idx="9878">
                        <c:v>1.5</c:v>
                      </c:pt>
                      <c:pt idx="9879">
                        <c:v>1.3</c:v>
                      </c:pt>
                      <c:pt idx="9880">
                        <c:v>1.4</c:v>
                      </c:pt>
                      <c:pt idx="9881">
                        <c:v>1.5</c:v>
                      </c:pt>
                      <c:pt idx="9882">
                        <c:v>1.5</c:v>
                      </c:pt>
                      <c:pt idx="9883">
                        <c:v>1.4</c:v>
                      </c:pt>
                      <c:pt idx="9884">
                        <c:v>1.4</c:v>
                      </c:pt>
                      <c:pt idx="9885">
                        <c:v>1.4</c:v>
                      </c:pt>
                      <c:pt idx="9886">
                        <c:v>1.4</c:v>
                      </c:pt>
                      <c:pt idx="9887">
                        <c:v>1.4</c:v>
                      </c:pt>
                      <c:pt idx="9888">
                        <c:v>1.4</c:v>
                      </c:pt>
                      <c:pt idx="9889">
                        <c:v>1.5</c:v>
                      </c:pt>
                      <c:pt idx="9890">
                        <c:v>1.5</c:v>
                      </c:pt>
                      <c:pt idx="9891">
                        <c:v>1.3</c:v>
                      </c:pt>
                      <c:pt idx="9892">
                        <c:v>1.4</c:v>
                      </c:pt>
                      <c:pt idx="9893">
                        <c:v>1.5</c:v>
                      </c:pt>
                      <c:pt idx="9894">
                        <c:v>1.4</c:v>
                      </c:pt>
                      <c:pt idx="9895">
                        <c:v>1.3</c:v>
                      </c:pt>
                      <c:pt idx="9896">
                        <c:v>1.3</c:v>
                      </c:pt>
                      <c:pt idx="9897">
                        <c:v>1.5</c:v>
                      </c:pt>
                      <c:pt idx="9898">
                        <c:v>1.4</c:v>
                      </c:pt>
                      <c:pt idx="9899">
                        <c:v>1.4</c:v>
                      </c:pt>
                      <c:pt idx="9900">
                        <c:v>1.3</c:v>
                      </c:pt>
                      <c:pt idx="9901">
                        <c:v>1.6</c:v>
                      </c:pt>
                      <c:pt idx="9902">
                        <c:v>1.4</c:v>
                      </c:pt>
                      <c:pt idx="9903">
                        <c:v>1.4</c:v>
                      </c:pt>
                      <c:pt idx="9904">
                        <c:v>1.4</c:v>
                      </c:pt>
                      <c:pt idx="9905">
                        <c:v>1.5</c:v>
                      </c:pt>
                      <c:pt idx="9906">
                        <c:v>1.3</c:v>
                      </c:pt>
                      <c:pt idx="9907">
                        <c:v>1.5</c:v>
                      </c:pt>
                      <c:pt idx="9908">
                        <c:v>1.6</c:v>
                      </c:pt>
                      <c:pt idx="9909">
                        <c:v>1.4</c:v>
                      </c:pt>
                      <c:pt idx="9910">
                        <c:v>1.4</c:v>
                      </c:pt>
                      <c:pt idx="9911">
                        <c:v>1.4</c:v>
                      </c:pt>
                      <c:pt idx="9912">
                        <c:v>1.4</c:v>
                      </c:pt>
                      <c:pt idx="9913">
                        <c:v>1.3</c:v>
                      </c:pt>
                      <c:pt idx="9914">
                        <c:v>1.4</c:v>
                      </c:pt>
                      <c:pt idx="9915">
                        <c:v>1.4</c:v>
                      </c:pt>
                      <c:pt idx="9916">
                        <c:v>1.4</c:v>
                      </c:pt>
                      <c:pt idx="9917">
                        <c:v>1.3</c:v>
                      </c:pt>
                      <c:pt idx="9918">
                        <c:v>1.3</c:v>
                      </c:pt>
                      <c:pt idx="9919">
                        <c:v>1.5</c:v>
                      </c:pt>
                      <c:pt idx="9920">
                        <c:v>1.3</c:v>
                      </c:pt>
                      <c:pt idx="9921">
                        <c:v>1.4</c:v>
                      </c:pt>
                      <c:pt idx="9922">
                        <c:v>1.5</c:v>
                      </c:pt>
                      <c:pt idx="9923">
                        <c:v>1.4</c:v>
                      </c:pt>
                      <c:pt idx="9924">
                        <c:v>1.3</c:v>
                      </c:pt>
                      <c:pt idx="9925">
                        <c:v>1.5</c:v>
                      </c:pt>
                      <c:pt idx="9926">
                        <c:v>1.5</c:v>
                      </c:pt>
                      <c:pt idx="9927">
                        <c:v>1.3</c:v>
                      </c:pt>
                      <c:pt idx="9928">
                        <c:v>1.3</c:v>
                      </c:pt>
                      <c:pt idx="9929">
                        <c:v>1.4</c:v>
                      </c:pt>
                      <c:pt idx="9930">
                        <c:v>1.5</c:v>
                      </c:pt>
                      <c:pt idx="9931">
                        <c:v>1.4</c:v>
                      </c:pt>
                      <c:pt idx="9932">
                        <c:v>1.3</c:v>
                      </c:pt>
                      <c:pt idx="9933">
                        <c:v>1.5</c:v>
                      </c:pt>
                      <c:pt idx="9934">
                        <c:v>1.4</c:v>
                      </c:pt>
                      <c:pt idx="9935">
                        <c:v>1.6</c:v>
                      </c:pt>
                      <c:pt idx="9936">
                        <c:v>1.3</c:v>
                      </c:pt>
                      <c:pt idx="9937">
                        <c:v>1.4</c:v>
                      </c:pt>
                      <c:pt idx="9938">
                        <c:v>1.3</c:v>
                      </c:pt>
                      <c:pt idx="9939">
                        <c:v>1.3</c:v>
                      </c:pt>
                      <c:pt idx="9940">
                        <c:v>1.3</c:v>
                      </c:pt>
                      <c:pt idx="9941">
                        <c:v>1.3</c:v>
                      </c:pt>
                      <c:pt idx="9942">
                        <c:v>1.4</c:v>
                      </c:pt>
                      <c:pt idx="9943">
                        <c:v>1.5</c:v>
                      </c:pt>
                      <c:pt idx="9944">
                        <c:v>1.4</c:v>
                      </c:pt>
                      <c:pt idx="9945">
                        <c:v>1.4</c:v>
                      </c:pt>
                      <c:pt idx="9946">
                        <c:v>1.7</c:v>
                      </c:pt>
                      <c:pt idx="9947">
                        <c:v>1.3</c:v>
                      </c:pt>
                      <c:pt idx="9948">
                        <c:v>1.4</c:v>
                      </c:pt>
                      <c:pt idx="9949">
                        <c:v>1.5</c:v>
                      </c:pt>
                      <c:pt idx="9950">
                        <c:v>1.4</c:v>
                      </c:pt>
                      <c:pt idx="9951">
                        <c:v>1.2</c:v>
                      </c:pt>
                      <c:pt idx="9952">
                        <c:v>1.4</c:v>
                      </c:pt>
                      <c:pt idx="9953">
                        <c:v>1.4</c:v>
                      </c:pt>
                      <c:pt idx="9954">
                        <c:v>1.5</c:v>
                      </c:pt>
                      <c:pt idx="9955">
                        <c:v>1.4</c:v>
                      </c:pt>
                      <c:pt idx="9956">
                        <c:v>1.4</c:v>
                      </c:pt>
                      <c:pt idx="9957">
                        <c:v>1.4</c:v>
                      </c:pt>
                      <c:pt idx="9958">
                        <c:v>1.5</c:v>
                      </c:pt>
                      <c:pt idx="9959">
                        <c:v>1.6</c:v>
                      </c:pt>
                      <c:pt idx="9960">
                        <c:v>1.6</c:v>
                      </c:pt>
                      <c:pt idx="9961">
                        <c:v>1.2</c:v>
                      </c:pt>
                      <c:pt idx="9962">
                        <c:v>1.2</c:v>
                      </c:pt>
                      <c:pt idx="9963">
                        <c:v>1.3</c:v>
                      </c:pt>
                      <c:pt idx="9964">
                        <c:v>1.4</c:v>
                      </c:pt>
                      <c:pt idx="9965">
                        <c:v>1.4</c:v>
                      </c:pt>
                      <c:pt idx="9966">
                        <c:v>1.3</c:v>
                      </c:pt>
                      <c:pt idx="9967">
                        <c:v>1.4</c:v>
                      </c:pt>
                      <c:pt idx="9968">
                        <c:v>1.5</c:v>
                      </c:pt>
                      <c:pt idx="9969">
                        <c:v>1.4</c:v>
                      </c:pt>
                      <c:pt idx="9970">
                        <c:v>1.2</c:v>
                      </c:pt>
                      <c:pt idx="9971">
                        <c:v>1.5</c:v>
                      </c:pt>
                      <c:pt idx="9972">
                        <c:v>1.2</c:v>
                      </c:pt>
                      <c:pt idx="9973">
                        <c:v>1.4</c:v>
                      </c:pt>
                      <c:pt idx="9974">
                        <c:v>1.2</c:v>
                      </c:pt>
                      <c:pt idx="9975">
                        <c:v>1.5</c:v>
                      </c:pt>
                      <c:pt idx="9976">
                        <c:v>1.4</c:v>
                      </c:pt>
                      <c:pt idx="9977">
                        <c:v>1.3</c:v>
                      </c:pt>
                      <c:pt idx="9978">
                        <c:v>1.3</c:v>
                      </c:pt>
                      <c:pt idx="9979">
                        <c:v>1.4</c:v>
                      </c:pt>
                      <c:pt idx="9980">
                        <c:v>1.4</c:v>
                      </c:pt>
                      <c:pt idx="9981">
                        <c:v>1.5</c:v>
                      </c:pt>
                      <c:pt idx="9982">
                        <c:v>1.2</c:v>
                      </c:pt>
                      <c:pt idx="9983">
                        <c:v>1.3</c:v>
                      </c:pt>
                      <c:pt idx="9984">
                        <c:v>1.3</c:v>
                      </c:pt>
                      <c:pt idx="9985">
                        <c:v>1.4</c:v>
                      </c:pt>
                      <c:pt idx="9986">
                        <c:v>1.3</c:v>
                      </c:pt>
                      <c:pt idx="9987">
                        <c:v>1.5</c:v>
                      </c:pt>
                      <c:pt idx="9988">
                        <c:v>1.3</c:v>
                      </c:pt>
                      <c:pt idx="9989">
                        <c:v>1.2</c:v>
                      </c:pt>
                      <c:pt idx="9990">
                        <c:v>1.3</c:v>
                      </c:pt>
                      <c:pt idx="9991">
                        <c:v>1.4</c:v>
                      </c:pt>
                      <c:pt idx="9992">
                        <c:v>1.4</c:v>
                      </c:pt>
                      <c:pt idx="9993">
                        <c:v>1.3</c:v>
                      </c:pt>
                      <c:pt idx="9994">
                        <c:v>1.3</c:v>
                      </c:pt>
                      <c:pt idx="9995">
                        <c:v>1.4</c:v>
                      </c:pt>
                      <c:pt idx="9996">
                        <c:v>1.3</c:v>
                      </c:pt>
                      <c:pt idx="9997">
                        <c:v>1.4</c:v>
                      </c:pt>
                      <c:pt idx="9998">
                        <c:v>1.2</c:v>
                      </c:pt>
                      <c:pt idx="9999">
                        <c:v>1.3</c:v>
                      </c:pt>
                      <c:pt idx="10000">
                        <c:v>1.3</c:v>
                      </c:pt>
                      <c:pt idx="10001">
                        <c:v>1.4</c:v>
                      </c:pt>
                      <c:pt idx="10002">
                        <c:v>1.3</c:v>
                      </c:pt>
                      <c:pt idx="10003">
                        <c:v>1.4</c:v>
                      </c:pt>
                      <c:pt idx="10004">
                        <c:v>1.3</c:v>
                      </c:pt>
                      <c:pt idx="10005">
                        <c:v>1.5</c:v>
                      </c:pt>
                      <c:pt idx="10006">
                        <c:v>1.2</c:v>
                      </c:pt>
                      <c:pt idx="10007">
                        <c:v>1.2</c:v>
                      </c:pt>
                      <c:pt idx="10008">
                        <c:v>1.3</c:v>
                      </c:pt>
                      <c:pt idx="10009">
                        <c:v>1.4</c:v>
                      </c:pt>
                      <c:pt idx="10010">
                        <c:v>1.4</c:v>
                      </c:pt>
                      <c:pt idx="10011">
                        <c:v>1.3</c:v>
                      </c:pt>
                      <c:pt idx="10012">
                        <c:v>1.4</c:v>
                      </c:pt>
                      <c:pt idx="10013">
                        <c:v>1.4</c:v>
                      </c:pt>
                      <c:pt idx="10014">
                        <c:v>1.5</c:v>
                      </c:pt>
                      <c:pt idx="10015">
                        <c:v>1.4</c:v>
                      </c:pt>
                      <c:pt idx="10016">
                        <c:v>1.2</c:v>
                      </c:pt>
                      <c:pt idx="10017">
                        <c:v>1.4</c:v>
                      </c:pt>
                      <c:pt idx="10018">
                        <c:v>1.2</c:v>
                      </c:pt>
                      <c:pt idx="10019">
                        <c:v>1.2</c:v>
                      </c:pt>
                      <c:pt idx="10020">
                        <c:v>1.3</c:v>
                      </c:pt>
                      <c:pt idx="10021">
                        <c:v>1.4</c:v>
                      </c:pt>
                      <c:pt idx="10022">
                        <c:v>1.3</c:v>
                      </c:pt>
                      <c:pt idx="10023">
                        <c:v>1.4</c:v>
                      </c:pt>
                      <c:pt idx="10024">
                        <c:v>1.3</c:v>
                      </c:pt>
                      <c:pt idx="10025">
                        <c:v>1.3</c:v>
                      </c:pt>
                      <c:pt idx="10026">
                        <c:v>1.3</c:v>
                      </c:pt>
                      <c:pt idx="10027">
                        <c:v>1.2</c:v>
                      </c:pt>
                      <c:pt idx="10028">
                        <c:v>1.3</c:v>
                      </c:pt>
                      <c:pt idx="10029">
                        <c:v>1.3</c:v>
                      </c:pt>
                      <c:pt idx="10030">
                        <c:v>1.2</c:v>
                      </c:pt>
                      <c:pt idx="10031">
                        <c:v>1.3</c:v>
                      </c:pt>
                      <c:pt idx="10032">
                        <c:v>1.3</c:v>
                      </c:pt>
                      <c:pt idx="10033">
                        <c:v>1.4</c:v>
                      </c:pt>
                      <c:pt idx="10034">
                        <c:v>1.3</c:v>
                      </c:pt>
                      <c:pt idx="10035">
                        <c:v>1.4</c:v>
                      </c:pt>
                      <c:pt idx="10036">
                        <c:v>1.4</c:v>
                      </c:pt>
                      <c:pt idx="10037">
                        <c:v>1.3</c:v>
                      </c:pt>
                      <c:pt idx="10038">
                        <c:v>1.4</c:v>
                      </c:pt>
                      <c:pt idx="10039">
                        <c:v>1.2</c:v>
                      </c:pt>
                      <c:pt idx="10040">
                        <c:v>1.3</c:v>
                      </c:pt>
                      <c:pt idx="10041">
                        <c:v>1.4</c:v>
                      </c:pt>
                      <c:pt idx="10042">
                        <c:v>1.4</c:v>
                      </c:pt>
                      <c:pt idx="10043">
                        <c:v>1.4</c:v>
                      </c:pt>
                      <c:pt idx="10044">
                        <c:v>1.2</c:v>
                      </c:pt>
                      <c:pt idx="10045">
                        <c:v>1.3</c:v>
                      </c:pt>
                      <c:pt idx="10046">
                        <c:v>1.4</c:v>
                      </c:pt>
                      <c:pt idx="10047">
                        <c:v>1.3</c:v>
                      </c:pt>
                      <c:pt idx="10048">
                        <c:v>1.2</c:v>
                      </c:pt>
                      <c:pt idx="10049">
                        <c:v>1.3</c:v>
                      </c:pt>
                      <c:pt idx="10050">
                        <c:v>1.3</c:v>
                      </c:pt>
                      <c:pt idx="10051">
                        <c:v>1.4</c:v>
                      </c:pt>
                      <c:pt idx="10052">
                        <c:v>1.3</c:v>
                      </c:pt>
                      <c:pt idx="10053">
                        <c:v>1.5</c:v>
                      </c:pt>
                      <c:pt idx="10054">
                        <c:v>1.4</c:v>
                      </c:pt>
                      <c:pt idx="10055">
                        <c:v>1.6</c:v>
                      </c:pt>
                      <c:pt idx="10056">
                        <c:v>1.2</c:v>
                      </c:pt>
                      <c:pt idx="10057">
                        <c:v>1.3</c:v>
                      </c:pt>
                      <c:pt idx="10058">
                        <c:v>1.2</c:v>
                      </c:pt>
                      <c:pt idx="10059">
                        <c:v>1.3</c:v>
                      </c:pt>
                      <c:pt idx="10060">
                        <c:v>1.3</c:v>
                      </c:pt>
                      <c:pt idx="10061">
                        <c:v>1.5</c:v>
                      </c:pt>
                      <c:pt idx="10062">
                        <c:v>1.2</c:v>
                      </c:pt>
                      <c:pt idx="10063">
                        <c:v>1.2</c:v>
                      </c:pt>
                      <c:pt idx="10064">
                        <c:v>1.2</c:v>
                      </c:pt>
                      <c:pt idx="10065">
                        <c:v>1.2</c:v>
                      </c:pt>
                      <c:pt idx="10066">
                        <c:v>1.4</c:v>
                      </c:pt>
                      <c:pt idx="10067">
                        <c:v>1.4</c:v>
                      </c:pt>
                      <c:pt idx="10068">
                        <c:v>1.3</c:v>
                      </c:pt>
                      <c:pt idx="10069">
                        <c:v>1.4</c:v>
                      </c:pt>
                      <c:pt idx="10070">
                        <c:v>1.3</c:v>
                      </c:pt>
                      <c:pt idx="10071">
                        <c:v>1.3</c:v>
                      </c:pt>
                      <c:pt idx="10072">
                        <c:v>1.5</c:v>
                      </c:pt>
                      <c:pt idx="10073">
                        <c:v>1.3</c:v>
                      </c:pt>
                      <c:pt idx="10074">
                        <c:v>1.3</c:v>
                      </c:pt>
                      <c:pt idx="10075">
                        <c:v>1.4</c:v>
                      </c:pt>
                      <c:pt idx="10076">
                        <c:v>1.4</c:v>
                      </c:pt>
                      <c:pt idx="10077">
                        <c:v>1.3</c:v>
                      </c:pt>
                      <c:pt idx="10078">
                        <c:v>1.4</c:v>
                      </c:pt>
                      <c:pt idx="10079">
                        <c:v>1.4</c:v>
                      </c:pt>
                      <c:pt idx="10080">
                        <c:v>1.4</c:v>
                      </c:pt>
                      <c:pt idx="10081">
                        <c:v>1.3</c:v>
                      </c:pt>
                      <c:pt idx="10082">
                        <c:v>1.4</c:v>
                      </c:pt>
                      <c:pt idx="10083">
                        <c:v>1.3</c:v>
                      </c:pt>
                      <c:pt idx="10084">
                        <c:v>1.3</c:v>
                      </c:pt>
                      <c:pt idx="10085">
                        <c:v>1.3</c:v>
                      </c:pt>
                      <c:pt idx="10086">
                        <c:v>1.5</c:v>
                      </c:pt>
                      <c:pt idx="10087">
                        <c:v>1.2</c:v>
                      </c:pt>
                      <c:pt idx="10088">
                        <c:v>1.3</c:v>
                      </c:pt>
                      <c:pt idx="10089">
                        <c:v>1.3</c:v>
                      </c:pt>
                      <c:pt idx="10090">
                        <c:v>1.4</c:v>
                      </c:pt>
                      <c:pt idx="10091">
                        <c:v>1.4</c:v>
                      </c:pt>
                      <c:pt idx="10092">
                        <c:v>1.5</c:v>
                      </c:pt>
                      <c:pt idx="10093">
                        <c:v>1.4</c:v>
                      </c:pt>
                      <c:pt idx="10094">
                        <c:v>1.2</c:v>
                      </c:pt>
                      <c:pt idx="10095">
                        <c:v>1.3</c:v>
                      </c:pt>
                      <c:pt idx="10096">
                        <c:v>1.4</c:v>
                      </c:pt>
                      <c:pt idx="10097">
                        <c:v>1.3</c:v>
                      </c:pt>
                      <c:pt idx="10098">
                        <c:v>1.4</c:v>
                      </c:pt>
                      <c:pt idx="10099">
                        <c:v>1.2</c:v>
                      </c:pt>
                      <c:pt idx="10100">
                        <c:v>1.4</c:v>
                      </c:pt>
                      <c:pt idx="10101">
                        <c:v>1.3</c:v>
                      </c:pt>
                      <c:pt idx="10102">
                        <c:v>1.3</c:v>
                      </c:pt>
                      <c:pt idx="10103">
                        <c:v>1.2</c:v>
                      </c:pt>
                      <c:pt idx="10104">
                        <c:v>1.3</c:v>
                      </c:pt>
                      <c:pt idx="10105">
                        <c:v>1.4</c:v>
                      </c:pt>
                      <c:pt idx="10106">
                        <c:v>1.3</c:v>
                      </c:pt>
                      <c:pt idx="10107">
                        <c:v>1.5</c:v>
                      </c:pt>
                      <c:pt idx="10108">
                        <c:v>1.3</c:v>
                      </c:pt>
                      <c:pt idx="10109">
                        <c:v>1.3</c:v>
                      </c:pt>
                      <c:pt idx="10110">
                        <c:v>1.4</c:v>
                      </c:pt>
                      <c:pt idx="10111">
                        <c:v>1.4</c:v>
                      </c:pt>
                      <c:pt idx="10112">
                        <c:v>1.4</c:v>
                      </c:pt>
                      <c:pt idx="10113">
                        <c:v>1.3</c:v>
                      </c:pt>
                      <c:pt idx="10114">
                        <c:v>1.3</c:v>
                      </c:pt>
                      <c:pt idx="10115">
                        <c:v>1.4</c:v>
                      </c:pt>
                      <c:pt idx="10116">
                        <c:v>1.3</c:v>
                      </c:pt>
                      <c:pt idx="10117">
                        <c:v>1.2</c:v>
                      </c:pt>
                      <c:pt idx="10118">
                        <c:v>1.3</c:v>
                      </c:pt>
                      <c:pt idx="10119">
                        <c:v>1.4</c:v>
                      </c:pt>
                      <c:pt idx="10120">
                        <c:v>1.2</c:v>
                      </c:pt>
                      <c:pt idx="10121">
                        <c:v>1.3</c:v>
                      </c:pt>
                      <c:pt idx="10122">
                        <c:v>1.4</c:v>
                      </c:pt>
                      <c:pt idx="10123">
                        <c:v>1.3</c:v>
                      </c:pt>
                      <c:pt idx="10124">
                        <c:v>1.2</c:v>
                      </c:pt>
                      <c:pt idx="10125">
                        <c:v>1.3</c:v>
                      </c:pt>
                      <c:pt idx="10126">
                        <c:v>1.5</c:v>
                      </c:pt>
                      <c:pt idx="10127">
                        <c:v>1.4</c:v>
                      </c:pt>
                      <c:pt idx="10128">
                        <c:v>1.2</c:v>
                      </c:pt>
                      <c:pt idx="10129">
                        <c:v>1.4</c:v>
                      </c:pt>
                      <c:pt idx="10130">
                        <c:v>1.3</c:v>
                      </c:pt>
                      <c:pt idx="10131">
                        <c:v>1.4</c:v>
                      </c:pt>
                      <c:pt idx="10132">
                        <c:v>1.4</c:v>
                      </c:pt>
                      <c:pt idx="10133">
                        <c:v>1.2</c:v>
                      </c:pt>
                      <c:pt idx="10134">
                        <c:v>1.4</c:v>
                      </c:pt>
                      <c:pt idx="10135">
                        <c:v>1.3</c:v>
                      </c:pt>
                      <c:pt idx="10136">
                        <c:v>1.4</c:v>
                      </c:pt>
                      <c:pt idx="10137">
                        <c:v>1.2</c:v>
                      </c:pt>
                      <c:pt idx="10138">
                        <c:v>1.3</c:v>
                      </c:pt>
                      <c:pt idx="10139">
                        <c:v>1.3</c:v>
                      </c:pt>
                      <c:pt idx="10140">
                        <c:v>1.5</c:v>
                      </c:pt>
                      <c:pt idx="10141">
                        <c:v>1.2</c:v>
                      </c:pt>
                      <c:pt idx="10142">
                        <c:v>1.2</c:v>
                      </c:pt>
                      <c:pt idx="10143">
                        <c:v>1.4</c:v>
                      </c:pt>
                      <c:pt idx="10144">
                        <c:v>1.4</c:v>
                      </c:pt>
                      <c:pt idx="10145">
                        <c:v>1.2</c:v>
                      </c:pt>
                      <c:pt idx="10146">
                        <c:v>1.3</c:v>
                      </c:pt>
                      <c:pt idx="10147">
                        <c:v>1.2</c:v>
                      </c:pt>
                      <c:pt idx="10148">
                        <c:v>1.4</c:v>
                      </c:pt>
                      <c:pt idx="10149">
                        <c:v>1.3</c:v>
                      </c:pt>
                      <c:pt idx="10150">
                        <c:v>1.4</c:v>
                      </c:pt>
                      <c:pt idx="10151">
                        <c:v>1.3</c:v>
                      </c:pt>
                      <c:pt idx="10152">
                        <c:v>1.3</c:v>
                      </c:pt>
                      <c:pt idx="10153">
                        <c:v>1.3</c:v>
                      </c:pt>
                      <c:pt idx="10154">
                        <c:v>1.4</c:v>
                      </c:pt>
                      <c:pt idx="10155">
                        <c:v>1.4</c:v>
                      </c:pt>
                      <c:pt idx="10156">
                        <c:v>1.3</c:v>
                      </c:pt>
                      <c:pt idx="10157">
                        <c:v>1.2</c:v>
                      </c:pt>
                      <c:pt idx="10158">
                        <c:v>1.3</c:v>
                      </c:pt>
                      <c:pt idx="10159">
                        <c:v>1.4</c:v>
                      </c:pt>
                      <c:pt idx="10160">
                        <c:v>1.4</c:v>
                      </c:pt>
                      <c:pt idx="10161">
                        <c:v>1.4</c:v>
                      </c:pt>
                      <c:pt idx="10162">
                        <c:v>1.3</c:v>
                      </c:pt>
                      <c:pt idx="10163">
                        <c:v>1.5</c:v>
                      </c:pt>
                      <c:pt idx="10164">
                        <c:v>1.1000000000000001</c:v>
                      </c:pt>
                      <c:pt idx="10165">
                        <c:v>1.3</c:v>
                      </c:pt>
                      <c:pt idx="10166">
                        <c:v>1.3</c:v>
                      </c:pt>
                      <c:pt idx="10167">
                        <c:v>1.3</c:v>
                      </c:pt>
                      <c:pt idx="10168">
                        <c:v>1.3</c:v>
                      </c:pt>
                      <c:pt idx="10169">
                        <c:v>1.2</c:v>
                      </c:pt>
                      <c:pt idx="10170">
                        <c:v>1.4</c:v>
                      </c:pt>
                      <c:pt idx="10171">
                        <c:v>1.5</c:v>
                      </c:pt>
                      <c:pt idx="10172">
                        <c:v>1.5</c:v>
                      </c:pt>
                      <c:pt idx="10173">
                        <c:v>1.2</c:v>
                      </c:pt>
                      <c:pt idx="10174">
                        <c:v>1.3</c:v>
                      </c:pt>
                      <c:pt idx="10175">
                        <c:v>1.3</c:v>
                      </c:pt>
                      <c:pt idx="10176">
                        <c:v>1.4</c:v>
                      </c:pt>
                      <c:pt idx="10177">
                        <c:v>1.3</c:v>
                      </c:pt>
                      <c:pt idx="10178">
                        <c:v>1.3</c:v>
                      </c:pt>
                      <c:pt idx="10179">
                        <c:v>1.2</c:v>
                      </c:pt>
                      <c:pt idx="10180">
                        <c:v>1.4</c:v>
                      </c:pt>
                      <c:pt idx="10181">
                        <c:v>1.3</c:v>
                      </c:pt>
                      <c:pt idx="10182">
                        <c:v>1.3</c:v>
                      </c:pt>
                      <c:pt idx="10183">
                        <c:v>1.5</c:v>
                      </c:pt>
                      <c:pt idx="10184">
                        <c:v>1.3</c:v>
                      </c:pt>
                      <c:pt idx="10185">
                        <c:v>1.2</c:v>
                      </c:pt>
                      <c:pt idx="10186">
                        <c:v>1.4</c:v>
                      </c:pt>
                      <c:pt idx="10187">
                        <c:v>1.5</c:v>
                      </c:pt>
                      <c:pt idx="10188">
                        <c:v>1.5</c:v>
                      </c:pt>
                      <c:pt idx="10189">
                        <c:v>1.4</c:v>
                      </c:pt>
                      <c:pt idx="10190">
                        <c:v>1.1000000000000001</c:v>
                      </c:pt>
                      <c:pt idx="10191">
                        <c:v>1.4</c:v>
                      </c:pt>
                      <c:pt idx="10192">
                        <c:v>1.4</c:v>
                      </c:pt>
                      <c:pt idx="10193">
                        <c:v>1.2</c:v>
                      </c:pt>
                      <c:pt idx="10194">
                        <c:v>1.2</c:v>
                      </c:pt>
                      <c:pt idx="10195">
                        <c:v>1.4</c:v>
                      </c:pt>
                      <c:pt idx="10196">
                        <c:v>1.6</c:v>
                      </c:pt>
                      <c:pt idx="10197">
                        <c:v>1.3</c:v>
                      </c:pt>
                      <c:pt idx="10198">
                        <c:v>1.1000000000000001</c:v>
                      </c:pt>
                      <c:pt idx="10199">
                        <c:v>1.2</c:v>
                      </c:pt>
                      <c:pt idx="10200">
                        <c:v>1.3</c:v>
                      </c:pt>
                      <c:pt idx="10201">
                        <c:v>1.3</c:v>
                      </c:pt>
                      <c:pt idx="10202">
                        <c:v>1.6</c:v>
                      </c:pt>
                      <c:pt idx="10203">
                        <c:v>1</c:v>
                      </c:pt>
                      <c:pt idx="10204">
                        <c:v>1.3</c:v>
                      </c:pt>
                      <c:pt idx="10205">
                        <c:v>1.3</c:v>
                      </c:pt>
                      <c:pt idx="10206">
                        <c:v>1.3</c:v>
                      </c:pt>
                      <c:pt idx="10207">
                        <c:v>1.4</c:v>
                      </c:pt>
                      <c:pt idx="10208">
                        <c:v>1.3</c:v>
                      </c:pt>
                      <c:pt idx="10209">
                        <c:v>1.3</c:v>
                      </c:pt>
                      <c:pt idx="10210">
                        <c:v>1.3</c:v>
                      </c:pt>
                      <c:pt idx="10211">
                        <c:v>1.3</c:v>
                      </c:pt>
                      <c:pt idx="10212">
                        <c:v>1.2</c:v>
                      </c:pt>
                      <c:pt idx="10213">
                        <c:v>1.4</c:v>
                      </c:pt>
                      <c:pt idx="10214">
                        <c:v>1.3</c:v>
                      </c:pt>
                      <c:pt idx="10215">
                        <c:v>1.3</c:v>
                      </c:pt>
                      <c:pt idx="10216">
                        <c:v>1.3</c:v>
                      </c:pt>
                      <c:pt idx="10217">
                        <c:v>1.4</c:v>
                      </c:pt>
                      <c:pt idx="10218">
                        <c:v>1.2</c:v>
                      </c:pt>
                      <c:pt idx="10219">
                        <c:v>1.4</c:v>
                      </c:pt>
                      <c:pt idx="10220">
                        <c:v>1.3</c:v>
                      </c:pt>
                      <c:pt idx="10221">
                        <c:v>1.3</c:v>
                      </c:pt>
                      <c:pt idx="10222">
                        <c:v>1.3</c:v>
                      </c:pt>
                      <c:pt idx="10223">
                        <c:v>1.4</c:v>
                      </c:pt>
                      <c:pt idx="10224">
                        <c:v>1.3</c:v>
                      </c:pt>
                      <c:pt idx="10225">
                        <c:v>1.2</c:v>
                      </c:pt>
                      <c:pt idx="10226">
                        <c:v>1.3</c:v>
                      </c:pt>
                      <c:pt idx="10227">
                        <c:v>1.4</c:v>
                      </c:pt>
                      <c:pt idx="10228">
                        <c:v>1.3</c:v>
                      </c:pt>
                      <c:pt idx="10229">
                        <c:v>1.3</c:v>
                      </c:pt>
                      <c:pt idx="10230">
                        <c:v>1.3</c:v>
                      </c:pt>
                      <c:pt idx="10231">
                        <c:v>1.3</c:v>
                      </c:pt>
                      <c:pt idx="10232">
                        <c:v>1.3</c:v>
                      </c:pt>
                      <c:pt idx="10233">
                        <c:v>1.4</c:v>
                      </c:pt>
                      <c:pt idx="10234">
                        <c:v>1.2</c:v>
                      </c:pt>
                      <c:pt idx="10235">
                        <c:v>1.3</c:v>
                      </c:pt>
                      <c:pt idx="10236">
                        <c:v>1.4</c:v>
                      </c:pt>
                      <c:pt idx="10237">
                        <c:v>1.6</c:v>
                      </c:pt>
                      <c:pt idx="10238">
                        <c:v>1.4</c:v>
                      </c:pt>
                      <c:pt idx="10239">
                        <c:v>1.3</c:v>
                      </c:pt>
                      <c:pt idx="10240">
                        <c:v>1.3</c:v>
                      </c:pt>
                      <c:pt idx="10241">
                        <c:v>1.3</c:v>
                      </c:pt>
                      <c:pt idx="10242">
                        <c:v>1.3</c:v>
                      </c:pt>
                      <c:pt idx="10243">
                        <c:v>1.2</c:v>
                      </c:pt>
                      <c:pt idx="10244">
                        <c:v>1.3</c:v>
                      </c:pt>
                      <c:pt idx="10245">
                        <c:v>1.4</c:v>
                      </c:pt>
                      <c:pt idx="10246">
                        <c:v>1.3</c:v>
                      </c:pt>
                      <c:pt idx="10247">
                        <c:v>1.2</c:v>
                      </c:pt>
                      <c:pt idx="10248">
                        <c:v>1.3</c:v>
                      </c:pt>
                      <c:pt idx="10249">
                        <c:v>1.3</c:v>
                      </c:pt>
                      <c:pt idx="10250">
                        <c:v>1.3</c:v>
                      </c:pt>
                      <c:pt idx="10251">
                        <c:v>1.4</c:v>
                      </c:pt>
                      <c:pt idx="10252">
                        <c:v>1.3</c:v>
                      </c:pt>
                      <c:pt idx="10253">
                        <c:v>1.3</c:v>
                      </c:pt>
                      <c:pt idx="10254">
                        <c:v>1.2</c:v>
                      </c:pt>
                      <c:pt idx="10255">
                        <c:v>1.3</c:v>
                      </c:pt>
                      <c:pt idx="10256">
                        <c:v>1.3</c:v>
                      </c:pt>
                      <c:pt idx="10257">
                        <c:v>1.3</c:v>
                      </c:pt>
                      <c:pt idx="10258">
                        <c:v>1.3</c:v>
                      </c:pt>
                      <c:pt idx="10259">
                        <c:v>1.3</c:v>
                      </c:pt>
                      <c:pt idx="10260">
                        <c:v>1.3</c:v>
                      </c:pt>
                      <c:pt idx="10261">
                        <c:v>1.3</c:v>
                      </c:pt>
                      <c:pt idx="10262">
                        <c:v>1.3</c:v>
                      </c:pt>
                      <c:pt idx="10263">
                        <c:v>1.4</c:v>
                      </c:pt>
                      <c:pt idx="10264">
                        <c:v>1.5</c:v>
                      </c:pt>
                      <c:pt idx="10265">
                        <c:v>1.3</c:v>
                      </c:pt>
                      <c:pt idx="10266">
                        <c:v>1.4</c:v>
                      </c:pt>
                      <c:pt idx="10267">
                        <c:v>1.4</c:v>
                      </c:pt>
                      <c:pt idx="10268">
                        <c:v>1.4</c:v>
                      </c:pt>
                      <c:pt idx="10269">
                        <c:v>1.2</c:v>
                      </c:pt>
                      <c:pt idx="10270">
                        <c:v>1.3</c:v>
                      </c:pt>
                      <c:pt idx="10271">
                        <c:v>1.4</c:v>
                      </c:pt>
                      <c:pt idx="10272">
                        <c:v>1.3</c:v>
                      </c:pt>
                      <c:pt idx="10273">
                        <c:v>1.2</c:v>
                      </c:pt>
                      <c:pt idx="10274">
                        <c:v>1.2</c:v>
                      </c:pt>
                      <c:pt idx="10275">
                        <c:v>1.2</c:v>
                      </c:pt>
                      <c:pt idx="10276">
                        <c:v>1.2</c:v>
                      </c:pt>
                      <c:pt idx="10277">
                        <c:v>1.3</c:v>
                      </c:pt>
                      <c:pt idx="10278">
                        <c:v>1.4</c:v>
                      </c:pt>
                      <c:pt idx="10279">
                        <c:v>1.4</c:v>
                      </c:pt>
                      <c:pt idx="10280">
                        <c:v>1.4</c:v>
                      </c:pt>
                      <c:pt idx="10281">
                        <c:v>1.2</c:v>
                      </c:pt>
                      <c:pt idx="10282">
                        <c:v>1.5</c:v>
                      </c:pt>
                      <c:pt idx="10283">
                        <c:v>1.4</c:v>
                      </c:pt>
                      <c:pt idx="10284">
                        <c:v>1.3</c:v>
                      </c:pt>
                      <c:pt idx="10285">
                        <c:v>1.2</c:v>
                      </c:pt>
                      <c:pt idx="10286">
                        <c:v>1.3</c:v>
                      </c:pt>
                      <c:pt idx="10287">
                        <c:v>1.6</c:v>
                      </c:pt>
                      <c:pt idx="10288">
                        <c:v>1.4</c:v>
                      </c:pt>
                      <c:pt idx="10289">
                        <c:v>1.1000000000000001</c:v>
                      </c:pt>
                      <c:pt idx="10290">
                        <c:v>1.2</c:v>
                      </c:pt>
                      <c:pt idx="10291">
                        <c:v>1.3</c:v>
                      </c:pt>
                      <c:pt idx="10292">
                        <c:v>1.6</c:v>
                      </c:pt>
                      <c:pt idx="10293">
                        <c:v>1.3</c:v>
                      </c:pt>
                      <c:pt idx="10294">
                        <c:v>1.3</c:v>
                      </c:pt>
                      <c:pt idx="10295">
                        <c:v>1.2</c:v>
                      </c:pt>
                      <c:pt idx="10296">
                        <c:v>1.3</c:v>
                      </c:pt>
                      <c:pt idx="10297">
                        <c:v>1.3</c:v>
                      </c:pt>
                      <c:pt idx="10298">
                        <c:v>1.3</c:v>
                      </c:pt>
                      <c:pt idx="10299">
                        <c:v>1.3</c:v>
                      </c:pt>
                      <c:pt idx="10300">
                        <c:v>1.4</c:v>
                      </c:pt>
                      <c:pt idx="10301">
                        <c:v>1.6</c:v>
                      </c:pt>
                      <c:pt idx="10302">
                        <c:v>1.1000000000000001</c:v>
                      </c:pt>
                      <c:pt idx="10303">
                        <c:v>1.1000000000000001</c:v>
                      </c:pt>
                      <c:pt idx="10304">
                        <c:v>1.3</c:v>
                      </c:pt>
                      <c:pt idx="10305">
                        <c:v>1.2</c:v>
                      </c:pt>
                      <c:pt idx="10306">
                        <c:v>1.2</c:v>
                      </c:pt>
                      <c:pt idx="10307">
                        <c:v>1.3</c:v>
                      </c:pt>
                      <c:pt idx="10308">
                        <c:v>1.4</c:v>
                      </c:pt>
                      <c:pt idx="10309">
                        <c:v>1.3</c:v>
                      </c:pt>
                      <c:pt idx="10310">
                        <c:v>1.3</c:v>
                      </c:pt>
                      <c:pt idx="10311">
                        <c:v>1.3</c:v>
                      </c:pt>
                      <c:pt idx="10312">
                        <c:v>1.2</c:v>
                      </c:pt>
                      <c:pt idx="10313">
                        <c:v>1.3</c:v>
                      </c:pt>
                      <c:pt idx="10314">
                        <c:v>1.4</c:v>
                      </c:pt>
                      <c:pt idx="10315">
                        <c:v>1.4</c:v>
                      </c:pt>
                      <c:pt idx="10316">
                        <c:v>1.3</c:v>
                      </c:pt>
                      <c:pt idx="10317">
                        <c:v>1.3</c:v>
                      </c:pt>
                      <c:pt idx="10318">
                        <c:v>1.3</c:v>
                      </c:pt>
                      <c:pt idx="10319">
                        <c:v>1.5</c:v>
                      </c:pt>
                      <c:pt idx="10320">
                        <c:v>1.2</c:v>
                      </c:pt>
                      <c:pt idx="10321">
                        <c:v>1.2</c:v>
                      </c:pt>
                      <c:pt idx="10322">
                        <c:v>1.3</c:v>
                      </c:pt>
                      <c:pt idx="10323">
                        <c:v>1.4</c:v>
                      </c:pt>
                      <c:pt idx="10324">
                        <c:v>1.3</c:v>
                      </c:pt>
                      <c:pt idx="10325">
                        <c:v>1.3</c:v>
                      </c:pt>
                      <c:pt idx="10326">
                        <c:v>1.2</c:v>
                      </c:pt>
                      <c:pt idx="10327">
                        <c:v>1.3</c:v>
                      </c:pt>
                      <c:pt idx="10328">
                        <c:v>1.4</c:v>
                      </c:pt>
                      <c:pt idx="10329">
                        <c:v>1.1000000000000001</c:v>
                      </c:pt>
                      <c:pt idx="10330">
                        <c:v>1.2</c:v>
                      </c:pt>
                      <c:pt idx="10331">
                        <c:v>1.2</c:v>
                      </c:pt>
                      <c:pt idx="10332">
                        <c:v>1.4</c:v>
                      </c:pt>
                      <c:pt idx="10333">
                        <c:v>1.4</c:v>
                      </c:pt>
                      <c:pt idx="10334">
                        <c:v>1.3</c:v>
                      </c:pt>
                      <c:pt idx="10335">
                        <c:v>1.3</c:v>
                      </c:pt>
                      <c:pt idx="10336">
                        <c:v>1.3</c:v>
                      </c:pt>
                      <c:pt idx="10337">
                        <c:v>1.3</c:v>
                      </c:pt>
                      <c:pt idx="10338">
                        <c:v>1.4</c:v>
                      </c:pt>
                      <c:pt idx="10339">
                        <c:v>1.2</c:v>
                      </c:pt>
                      <c:pt idx="10340">
                        <c:v>1.2</c:v>
                      </c:pt>
                      <c:pt idx="10341">
                        <c:v>1.3</c:v>
                      </c:pt>
                      <c:pt idx="10342">
                        <c:v>1.3</c:v>
                      </c:pt>
                      <c:pt idx="10343">
                        <c:v>1.3</c:v>
                      </c:pt>
                      <c:pt idx="10344">
                        <c:v>1.5</c:v>
                      </c:pt>
                      <c:pt idx="10345">
                        <c:v>1.2</c:v>
                      </c:pt>
                      <c:pt idx="10346">
                        <c:v>1.3</c:v>
                      </c:pt>
                      <c:pt idx="10347">
                        <c:v>1.4</c:v>
                      </c:pt>
                      <c:pt idx="10348">
                        <c:v>1.5</c:v>
                      </c:pt>
                      <c:pt idx="10349">
                        <c:v>1.3</c:v>
                      </c:pt>
                      <c:pt idx="10350">
                        <c:v>1.3</c:v>
                      </c:pt>
                      <c:pt idx="10351">
                        <c:v>1.4</c:v>
                      </c:pt>
                      <c:pt idx="10352">
                        <c:v>1.5</c:v>
                      </c:pt>
                      <c:pt idx="10353">
                        <c:v>1.3</c:v>
                      </c:pt>
                      <c:pt idx="10354">
                        <c:v>1.2</c:v>
                      </c:pt>
                      <c:pt idx="10355">
                        <c:v>1.4</c:v>
                      </c:pt>
                      <c:pt idx="10356">
                        <c:v>1.1000000000000001</c:v>
                      </c:pt>
                      <c:pt idx="10357">
                        <c:v>1.3</c:v>
                      </c:pt>
                      <c:pt idx="10358">
                        <c:v>1.3</c:v>
                      </c:pt>
                      <c:pt idx="10359">
                        <c:v>1.2</c:v>
                      </c:pt>
                      <c:pt idx="10360">
                        <c:v>1.3</c:v>
                      </c:pt>
                      <c:pt idx="10361">
                        <c:v>1.3</c:v>
                      </c:pt>
                      <c:pt idx="10362">
                        <c:v>1.3</c:v>
                      </c:pt>
                      <c:pt idx="10363">
                        <c:v>1.3</c:v>
                      </c:pt>
                      <c:pt idx="10364">
                        <c:v>1.3</c:v>
                      </c:pt>
                      <c:pt idx="10365">
                        <c:v>1.4</c:v>
                      </c:pt>
                      <c:pt idx="10366">
                        <c:v>1.3</c:v>
                      </c:pt>
                      <c:pt idx="10367">
                        <c:v>1.4</c:v>
                      </c:pt>
                      <c:pt idx="10368">
                        <c:v>1.3</c:v>
                      </c:pt>
                      <c:pt idx="10369">
                        <c:v>1.3</c:v>
                      </c:pt>
                      <c:pt idx="10370">
                        <c:v>1.4</c:v>
                      </c:pt>
                      <c:pt idx="10371">
                        <c:v>1.2</c:v>
                      </c:pt>
                      <c:pt idx="10372">
                        <c:v>1.3</c:v>
                      </c:pt>
                      <c:pt idx="10373">
                        <c:v>1.5</c:v>
                      </c:pt>
                      <c:pt idx="10374">
                        <c:v>1.1000000000000001</c:v>
                      </c:pt>
                      <c:pt idx="10375">
                        <c:v>1.4</c:v>
                      </c:pt>
                      <c:pt idx="10376">
                        <c:v>1.4</c:v>
                      </c:pt>
                      <c:pt idx="10377">
                        <c:v>1.3</c:v>
                      </c:pt>
                      <c:pt idx="10378">
                        <c:v>1.3</c:v>
                      </c:pt>
                      <c:pt idx="10379">
                        <c:v>1.4</c:v>
                      </c:pt>
                      <c:pt idx="10380">
                        <c:v>1.4</c:v>
                      </c:pt>
                      <c:pt idx="10381">
                        <c:v>1.4</c:v>
                      </c:pt>
                      <c:pt idx="10382">
                        <c:v>1.6</c:v>
                      </c:pt>
                      <c:pt idx="10383">
                        <c:v>1</c:v>
                      </c:pt>
                      <c:pt idx="10384">
                        <c:v>1.3</c:v>
                      </c:pt>
                      <c:pt idx="10385">
                        <c:v>1.3</c:v>
                      </c:pt>
                      <c:pt idx="10386">
                        <c:v>1.3</c:v>
                      </c:pt>
                      <c:pt idx="10387">
                        <c:v>1.3</c:v>
                      </c:pt>
                      <c:pt idx="10388">
                        <c:v>1.5</c:v>
                      </c:pt>
                      <c:pt idx="10389">
                        <c:v>1.2</c:v>
                      </c:pt>
                      <c:pt idx="10390">
                        <c:v>1.3</c:v>
                      </c:pt>
                      <c:pt idx="10391">
                        <c:v>1.4</c:v>
                      </c:pt>
                      <c:pt idx="10392">
                        <c:v>1.3</c:v>
                      </c:pt>
                      <c:pt idx="10393">
                        <c:v>1.1000000000000001</c:v>
                      </c:pt>
                      <c:pt idx="10394">
                        <c:v>1.3</c:v>
                      </c:pt>
                      <c:pt idx="10395">
                        <c:v>1.3</c:v>
                      </c:pt>
                      <c:pt idx="10396">
                        <c:v>1.4</c:v>
                      </c:pt>
                      <c:pt idx="10397">
                        <c:v>1.4</c:v>
                      </c:pt>
                      <c:pt idx="10398">
                        <c:v>1.3</c:v>
                      </c:pt>
                      <c:pt idx="10399">
                        <c:v>1.4</c:v>
                      </c:pt>
                      <c:pt idx="10400">
                        <c:v>1.4</c:v>
                      </c:pt>
                      <c:pt idx="10401">
                        <c:v>1.4</c:v>
                      </c:pt>
                      <c:pt idx="10402">
                        <c:v>1.2</c:v>
                      </c:pt>
                      <c:pt idx="10403">
                        <c:v>1.2</c:v>
                      </c:pt>
                      <c:pt idx="10404">
                        <c:v>1.2</c:v>
                      </c:pt>
                      <c:pt idx="10405">
                        <c:v>1.4</c:v>
                      </c:pt>
                      <c:pt idx="10406">
                        <c:v>1.2</c:v>
                      </c:pt>
                      <c:pt idx="10407">
                        <c:v>1.3</c:v>
                      </c:pt>
                      <c:pt idx="10408">
                        <c:v>1.4</c:v>
                      </c:pt>
                      <c:pt idx="10409">
                        <c:v>1.3</c:v>
                      </c:pt>
                      <c:pt idx="10410">
                        <c:v>1.4</c:v>
                      </c:pt>
                      <c:pt idx="10411">
                        <c:v>1.2</c:v>
                      </c:pt>
                      <c:pt idx="10412">
                        <c:v>1.3</c:v>
                      </c:pt>
                      <c:pt idx="10413">
                        <c:v>1.3</c:v>
                      </c:pt>
                      <c:pt idx="10414">
                        <c:v>1.3</c:v>
                      </c:pt>
                      <c:pt idx="10415">
                        <c:v>1.3</c:v>
                      </c:pt>
                      <c:pt idx="10416">
                        <c:v>1.3</c:v>
                      </c:pt>
                      <c:pt idx="10417">
                        <c:v>1.5</c:v>
                      </c:pt>
                      <c:pt idx="10418">
                        <c:v>1.4</c:v>
                      </c:pt>
                      <c:pt idx="10419">
                        <c:v>1.2</c:v>
                      </c:pt>
                      <c:pt idx="10420">
                        <c:v>1.2</c:v>
                      </c:pt>
                      <c:pt idx="10421">
                        <c:v>1.3</c:v>
                      </c:pt>
                      <c:pt idx="10422">
                        <c:v>1.2</c:v>
                      </c:pt>
                      <c:pt idx="10423">
                        <c:v>1.4</c:v>
                      </c:pt>
                      <c:pt idx="10424">
                        <c:v>1.4</c:v>
                      </c:pt>
                      <c:pt idx="10425">
                        <c:v>1.3</c:v>
                      </c:pt>
                      <c:pt idx="10426">
                        <c:v>1.2</c:v>
                      </c:pt>
                      <c:pt idx="10427">
                        <c:v>1.3</c:v>
                      </c:pt>
                      <c:pt idx="10428">
                        <c:v>1.4</c:v>
                      </c:pt>
                      <c:pt idx="10429">
                        <c:v>1.5</c:v>
                      </c:pt>
                      <c:pt idx="10430">
                        <c:v>1.3</c:v>
                      </c:pt>
                      <c:pt idx="10431">
                        <c:v>1.3</c:v>
                      </c:pt>
                      <c:pt idx="10432">
                        <c:v>1.3</c:v>
                      </c:pt>
                      <c:pt idx="10433">
                        <c:v>1.3</c:v>
                      </c:pt>
                      <c:pt idx="10434">
                        <c:v>1.3</c:v>
                      </c:pt>
                      <c:pt idx="10435">
                        <c:v>1.2</c:v>
                      </c:pt>
                      <c:pt idx="10436">
                        <c:v>1.2</c:v>
                      </c:pt>
                      <c:pt idx="10437">
                        <c:v>1.4</c:v>
                      </c:pt>
                      <c:pt idx="10438">
                        <c:v>1.3</c:v>
                      </c:pt>
                      <c:pt idx="10439">
                        <c:v>1.5</c:v>
                      </c:pt>
                      <c:pt idx="10440">
                        <c:v>1.4</c:v>
                      </c:pt>
                      <c:pt idx="10441">
                        <c:v>1.1000000000000001</c:v>
                      </c:pt>
                      <c:pt idx="10442">
                        <c:v>1.3</c:v>
                      </c:pt>
                      <c:pt idx="10443">
                        <c:v>1.4</c:v>
                      </c:pt>
                      <c:pt idx="10444">
                        <c:v>1.5</c:v>
                      </c:pt>
                      <c:pt idx="10445">
                        <c:v>1.3</c:v>
                      </c:pt>
                      <c:pt idx="10446">
                        <c:v>1.2</c:v>
                      </c:pt>
                      <c:pt idx="10447">
                        <c:v>1.3</c:v>
                      </c:pt>
                      <c:pt idx="10448">
                        <c:v>1.4</c:v>
                      </c:pt>
                      <c:pt idx="10449">
                        <c:v>1.3</c:v>
                      </c:pt>
                      <c:pt idx="10450">
                        <c:v>1.3</c:v>
                      </c:pt>
                      <c:pt idx="10451">
                        <c:v>1.5</c:v>
                      </c:pt>
                      <c:pt idx="10452">
                        <c:v>1.2</c:v>
                      </c:pt>
                      <c:pt idx="10453">
                        <c:v>1.4</c:v>
                      </c:pt>
                      <c:pt idx="10454">
                        <c:v>1.2</c:v>
                      </c:pt>
                      <c:pt idx="10455">
                        <c:v>1.3</c:v>
                      </c:pt>
                      <c:pt idx="10456">
                        <c:v>1.3</c:v>
                      </c:pt>
                      <c:pt idx="10457">
                        <c:v>1.2</c:v>
                      </c:pt>
                      <c:pt idx="10458">
                        <c:v>1.3</c:v>
                      </c:pt>
                      <c:pt idx="10459">
                        <c:v>1.4</c:v>
                      </c:pt>
                      <c:pt idx="10460">
                        <c:v>1.5</c:v>
                      </c:pt>
                      <c:pt idx="10461">
                        <c:v>1.6</c:v>
                      </c:pt>
                      <c:pt idx="10462">
                        <c:v>1.3</c:v>
                      </c:pt>
                      <c:pt idx="10463">
                        <c:v>1.1000000000000001</c:v>
                      </c:pt>
                      <c:pt idx="10464">
                        <c:v>1.3</c:v>
                      </c:pt>
                      <c:pt idx="10465">
                        <c:v>1.3</c:v>
                      </c:pt>
                      <c:pt idx="10466">
                        <c:v>1.5</c:v>
                      </c:pt>
                      <c:pt idx="10467">
                        <c:v>1.2</c:v>
                      </c:pt>
                      <c:pt idx="10468">
                        <c:v>1.2</c:v>
                      </c:pt>
                      <c:pt idx="10469">
                        <c:v>1.5</c:v>
                      </c:pt>
                      <c:pt idx="10470">
                        <c:v>1.2</c:v>
                      </c:pt>
                      <c:pt idx="10471">
                        <c:v>1.3</c:v>
                      </c:pt>
                      <c:pt idx="10472">
                        <c:v>1.3</c:v>
                      </c:pt>
                      <c:pt idx="10473">
                        <c:v>1.5</c:v>
                      </c:pt>
                      <c:pt idx="10474">
                        <c:v>1.3</c:v>
                      </c:pt>
                      <c:pt idx="10475">
                        <c:v>1.2</c:v>
                      </c:pt>
                      <c:pt idx="10476">
                        <c:v>1.5</c:v>
                      </c:pt>
                      <c:pt idx="10477">
                        <c:v>1.3</c:v>
                      </c:pt>
                      <c:pt idx="10478">
                        <c:v>1.3</c:v>
                      </c:pt>
                      <c:pt idx="10479">
                        <c:v>1.2</c:v>
                      </c:pt>
                      <c:pt idx="10480">
                        <c:v>1.3</c:v>
                      </c:pt>
                      <c:pt idx="10481">
                        <c:v>1.3</c:v>
                      </c:pt>
                      <c:pt idx="10482">
                        <c:v>1.3</c:v>
                      </c:pt>
                      <c:pt idx="10483">
                        <c:v>1.5</c:v>
                      </c:pt>
                      <c:pt idx="10484">
                        <c:v>1.3</c:v>
                      </c:pt>
                      <c:pt idx="10485">
                        <c:v>1.4</c:v>
                      </c:pt>
                      <c:pt idx="10486">
                        <c:v>1.6</c:v>
                      </c:pt>
                      <c:pt idx="10487">
                        <c:v>1.3</c:v>
                      </c:pt>
                      <c:pt idx="10488">
                        <c:v>1.2</c:v>
                      </c:pt>
                      <c:pt idx="10489">
                        <c:v>1.3</c:v>
                      </c:pt>
                      <c:pt idx="10490">
                        <c:v>1.3</c:v>
                      </c:pt>
                      <c:pt idx="10491">
                        <c:v>1.3</c:v>
                      </c:pt>
                      <c:pt idx="10492">
                        <c:v>1.4</c:v>
                      </c:pt>
                      <c:pt idx="10493">
                        <c:v>1.3</c:v>
                      </c:pt>
                      <c:pt idx="10494">
                        <c:v>1.4</c:v>
                      </c:pt>
                      <c:pt idx="10495">
                        <c:v>1.3</c:v>
                      </c:pt>
                      <c:pt idx="10496">
                        <c:v>1.3</c:v>
                      </c:pt>
                      <c:pt idx="10497">
                        <c:v>1.4</c:v>
                      </c:pt>
                      <c:pt idx="10498">
                        <c:v>1.3</c:v>
                      </c:pt>
                      <c:pt idx="10499">
                        <c:v>1.3</c:v>
                      </c:pt>
                      <c:pt idx="10500">
                        <c:v>1.2</c:v>
                      </c:pt>
                      <c:pt idx="10501">
                        <c:v>1.3</c:v>
                      </c:pt>
                      <c:pt idx="10502">
                        <c:v>1.3</c:v>
                      </c:pt>
                      <c:pt idx="10503">
                        <c:v>1.3</c:v>
                      </c:pt>
                      <c:pt idx="10504">
                        <c:v>1.3</c:v>
                      </c:pt>
                      <c:pt idx="10505">
                        <c:v>1.5</c:v>
                      </c:pt>
                      <c:pt idx="10506">
                        <c:v>1.3</c:v>
                      </c:pt>
                      <c:pt idx="10507">
                        <c:v>1.3</c:v>
                      </c:pt>
                      <c:pt idx="10508">
                        <c:v>1.3</c:v>
                      </c:pt>
                      <c:pt idx="10509">
                        <c:v>1.4</c:v>
                      </c:pt>
                      <c:pt idx="10510">
                        <c:v>1.3</c:v>
                      </c:pt>
                      <c:pt idx="10511">
                        <c:v>1.3</c:v>
                      </c:pt>
                      <c:pt idx="10512">
                        <c:v>1.4</c:v>
                      </c:pt>
                      <c:pt idx="10513">
                        <c:v>1.4</c:v>
                      </c:pt>
                      <c:pt idx="10514">
                        <c:v>1.3</c:v>
                      </c:pt>
                      <c:pt idx="10515">
                        <c:v>1.4</c:v>
                      </c:pt>
                      <c:pt idx="10516">
                        <c:v>1.3</c:v>
                      </c:pt>
                      <c:pt idx="10517">
                        <c:v>1.3</c:v>
                      </c:pt>
                      <c:pt idx="10518">
                        <c:v>1.4</c:v>
                      </c:pt>
                      <c:pt idx="10519">
                        <c:v>1.2</c:v>
                      </c:pt>
                      <c:pt idx="10520">
                        <c:v>1.3</c:v>
                      </c:pt>
                      <c:pt idx="10521">
                        <c:v>1.3</c:v>
                      </c:pt>
                      <c:pt idx="10522">
                        <c:v>1.3</c:v>
                      </c:pt>
                      <c:pt idx="10523">
                        <c:v>1.4</c:v>
                      </c:pt>
                      <c:pt idx="10524">
                        <c:v>1.3</c:v>
                      </c:pt>
                      <c:pt idx="10525">
                        <c:v>1.6</c:v>
                      </c:pt>
                      <c:pt idx="10526">
                        <c:v>1.4</c:v>
                      </c:pt>
                      <c:pt idx="10527">
                        <c:v>1.2</c:v>
                      </c:pt>
                      <c:pt idx="10528">
                        <c:v>1.5</c:v>
                      </c:pt>
                      <c:pt idx="10529">
                        <c:v>1.3</c:v>
                      </c:pt>
                      <c:pt idx="10530">
                        <c:v>1.2</c:v>
                      </c:pt>
                      <c:pt idx="10531">
                        <c:v>1.2</c:v>
                      </c:pt>
                      <c:pt idx="10532">
                        <c:v>1.3</c:v>
                      </c:pt>
                      <c:pt idx="10533">
                        <c:v>1.2</c:v>
                      </c:pt>
                      <c:pt idx="10534">
                        <c:v>1.4</c:v>
                      </c:pt>
                      <c:pt idx="10535">
                        <c:v>1.3</c:v>
                      </c:pt>
                      <c:pt idx="10536">
                        <c:v>1.3</c:v>
                      </c:pt>
                      <c:pt idx="10537">
                        <c:v>1.4</c:v>
                      </c:pt>
                      <c:pt idx="10538">
                        <c:v>1.4</c:v>
                      </c:pt>
                      <c:pt idx="10539">
                        <c:v>1.4</c:v>
                      </c:pt>
                      <c:pt idx="10540">
                        <c:v>1.4</c:v>
                      </c:pt>
                      <c:pt idx="10541">
                        <c:v>1.3</c:v>
                      </c:pt>
                      <c:pt idx="10542">
                        <c:v>1.4</c:v>
                      </c:pt>
                      <c:pt idx="10543">
                        <c:v>1.3</c:v>
                      </c:pt>
                      <c:pt idx="10544">
                        <c:v>1.4</c:v>
                      </c:pt>
                      <c:pt idx="10545">
                        <c:v>1.5</c:v>
                      </c:pt>
                      <c:pt idx="10546">
                        <c:v>1.1000000000000001</c:v>
                      </c:pt>
                      <c:pt idx="10547">
                        <c:v>1.3</c:v>
                      </c:pt>
                      <c:pt idx="10548">
                        <c:v>1.3</c:v>
                      </c:pt>
                      <c:pt idx="10549">
                        <c:v>1.2</c:v>
                      </c:pt>
                      <c:pt idx="10550">
                        <c:v>1.4</c:v>
                      </c:pt>
                      <c:pt idx="10551">
                        <c:v>1.3</c:v>
                      </c:pt>
                      <c:pt idx="10552">
                        <c:v>1.3</c:v>
                      </c:pt>
                      <c:pt idx="10553">
                        <c:v>1.3</c:v>
                      </c:pt>
                      <c:pt idx="10554">
                        <c:v>1.3</c:v>
                      </c:pt>
                      <c:pt idx="10555">
                        <c:v>1.3</c:v>
                      </c:pt>
                      <c:pt idx="10556">
                        <c:v>1.4</c:v>
                      </c:pt>
                      <c:pt idx="10557">
                        <c:v>1.6</c:v>
                      </c:pt>
                      <c:pt idx="10558">
                        <c:v>1.4</c:v>
                      </c:pt>
                      <c:pt idx="10559">
                        <c:v>1.2</c:v>
                      </c:pt>
                      <c:pt idx="10560">
                        <c:v>1.3</c:v>
                      </c:pt>
                      <c:pt idx="10561">
                        <c:v>1.4</c:v>
                      </c:pt>
                      <c:pt idx="10562">
                        <c:v>1.3</c:v>
                      </c:pt>
                      <c:pt idx="10563">
                        <c:v>1.4</c:v>
                      </c:pt>
                      <c:pt idx="10564">
                        <c:v>1.4</c:v>
                      </c:pt>
                      <c:pt idx="10565">
                        <c:v>1.2</c:v>
                      </c:pt>
                      <c:pt idx="10566">
                        <c:v>1.3</c:v>
                      </c:pt>
                      <c:pt idx="10567">
                        <c:v>1.3</c:v>
                      </c:pt>
                      <c:pt idx="10568">
                        <c:v>1.3</c:v>
                      </c:pt>
                      <c:pt idx="10569">
                        <c:v>1.4</c:v>
                      </c:pt>
                      <c:pt idx="10570">
                        <c:v>1.3</c:v>
                      </c:pt>
                      <c:pt idx="10571">
                        <c:v>1.3</c:v>
                      </c:pt>
                      <c:pt idx="10572">
                        <c:v>1.3</c:v>
                      </c:pt>
                      <c:pt idx="10573">
                        <c:v>1.3</c:v>
                      </c:pt>
                      <c:pt idx="10574">
                        <c:v>1.4</c:v>
                      </c:pt>
                      <c:pt idx="10575">
                        <c:v>1.3</c:v>
                      </c:pt>
                      <c:pt idx="10576">
                        <c:v>1.6</c:v>
                      </c:pt>
                      <c:pt idx="10577">
                        <c:v>1.2</c:v>
                      </c:pt>
                      <c:pt idx="10578">
                        <c:v>1.2</c:v>
                      </c:pt>
                      <c:pt idx="10579">
                        <c:v>1.3</c:v>
                      </c:pt>
                      <c:pt idx="10580">
                        <c:v>1.3</c:v>
                      </c:pt>
                      <c:pt idx="10581">
                        <c:v>1.4</c:v>
                      </c:pt>
                      <c:pt idx="10582">
                        <c:v>1.3</c:v>
                      </c:pt>
                      <c:pt idx="10583">
                        <c:v>1.3</c:v>
                      </c:pt>
                      <c:pt idx="10584">
                        <c:v>1.3</c:v>
                      </c:pt>
                      <c:pt idx="10585">
                        <c:v>1.3</c:v>
                      </c:pt>
                      <c:pt idx="10586">
                        <c:v>1.3</c:v>
                      </c:pt>
                      <c:pt idx="10587">
                        <c:v>1.4</c:v>
                      </c:pt>
                      <c:pt idx="10588">
                        <c:v>1.3</c:v>
                      </c:pt>
                      <c:pt idx="10589">
                        <c:v>1.4</c:v>
                      </c:pt>
                      <c:pt idx="10590">
                        <c:v>1.4</c:v>
                      </c:pt>
                      <c:pt idx="10591">
                        <c:v>1.3</c:v>
                      </c:pt>
                      <c:pt idx="10592">
                        <c:v>1.3</c:v>
                      </c:pt>
                      <c:pt idx="10593">
                        <c:v>1.3</c:v>
                      </c:pt>
                      <c:pt idx="10594">
                        <c:v>1.4</c:v>
                      </c:pt>
                      <c:pt idx="10595">
                        <c:v>1.4</c:v>
                      </c:pt>
                      <c:pt idx="10596">
                        <c:v>1.4</c:v>
                      </c:pt>
                      <c:pt idx="10597">
                        <c:v>1.2</c:v>
                      </c:pt>
                      <c:pt idx="10598">
                        <c:v>1.4</c:v>
                      </c:pt>
                      <c:pt idx="10599">
                        <c:v>1.6</c:v>
                      </c:pt>
                      <c:pt idx="10600">
                        <c:v>1.2</c:v>
                      </c:pt>
                      <c:pt idx="10601">
                        <c:v>1.3</c:v>
                      </c:pt>
                      <c:pt idx="10602">
                        <c:v>1.3</c:v>
                      </c:pt>
                      <c:pt idx="10603">
                        <c:v>1.3</c:v>
                      </c:pt>
                      <c:pt idx="10604">
                        <c:v>1.3</c:v>
                      </c:pt>
                      <c:pt idx="10605">
                        <c:v>1.4</c:v>
                      </c:pt>
                      <c:pt idx="10606">
                        <c:v>1.4</c:v>
                      </c:pt>
                      <c:pt idx="10607">
                        <c:v>1.4</c:v>
                      </c:pt>
                      <c:pt idx="10608">
                        <c:v>1.3</c:v>
                      </c:pt>
                      <c:pt idx="10609">
                        <c:v>1.4</c:v>
                      </c:pt>
                      <c:pt idx="10610">
                        <c:v>1.5</c:v>
                      </c:pt>
                      <c:pt idx="10611">
                        <c:v>1.2</c:v>
                      </c:pt>
                      <c:pt idx="10612">
                        <c:v>1.4</c:v>
                      </c:pt>
                      <c:pt idx="10613">
                        <c:v>1.4</c:v>
                      </c:pt>
                      <c:pt idx="10614">
                        <c:v>1.3</c:v>
                      </c:pt>
                      <c:pt idx="10615">
                        <c:v>1.4</c:v>
                      </c:pt>
                      <c:pt idx="10616">
                        <c:v>1.3</c:v>
                      </c:pt>
                      <c:pt idx="10617">
                        <c:v>1.4</c:v>
                      </c:pt>
                      <c:pt idx="10618">
                        <c:v>1.3</c:v>
                      </c:pt>
                      <c:pt idx="10619">
                        <c:v>1.4</c:v>
                      </c:pt>
                      <c:pt idx="10620">
                        <c:v>1.3</c:v>
                      </c:pt>
                      <c:pt idx="10621">
                        <c:v>1.4</c:v>
                      </c:pt>
                      <c:pt idx="10622">
                        <c:v>1.4</c:v>
                      </c:pt>
                      <c:pt idx="10623">
                        <c:v>1.4</c:v>
                      </c:pt>
                      <c:pt idx="10624">
                        <c:v>1.4</c:v>
                      </c:pt>
                      <c:pt idx="10625">
                        <c:v>1.4</c:v>
                      </c:pt>
                      <c:pt idx="10626">
                        <c:v>1.3</c:v>
                      </c:pt>
                      <c:pt idx="10627">
                        <c:v>1.4</c:v>
                      </c:pt>
                      <c:pt idx="10628">
                        <c:v>1.2</c:v>
                      </c:pt>
                      <c:pt idx="10629">
                        <c:v>1.4</c:v>
                      </c:pt>
                      <c:pt idx="10630">
                        <c:v>1.2</c:v>
                      </c:pt>
                      <c:pt idx="10631">
                        <c:v>1.3</c:v>
                      </c:pt>
                      <c:pt idx="10632">
                        <c:v>1.3</c:v>
                      </c:pt>
                      <c:pt idx="10633">
                        <c:v>1.3</c:v>
                      </c:pt>
                      <c:pt idx="10634">
                        <c:v>1.6</c:v>
                      </c:pt>
                      <c:pt idx="10635">
                        <c:v>1.3</c:v>
                      </c:pt>
                      <c:pt idx="10636">
                        <c:v>1.4</c:v>
                      </c:pt>
                      <c:pt idx="10637">
                        <c:v>1.3</c:v>
                      </c:pt>
                      <c:pt idx="10638">
                        <c:v>1.4</c:v>
                      </c:pt>
                      <c:pt idx="10639">
                        <c:v>1.5</c:v>
                      </c:pt>
                      <c:pt idx="10640">
                        <c:v>1.3</c:v>
                      </c:pt>
                      <c:pt idx="10641">
                        <c:v>1.4</c:v>
                      </c:pt>
                      <c:pt idx="10642">
                        <c:v>1.3</c:v>
                      </c:pt>
                      <c:pt idx="10643">
                        <c:v>1.2</c:v>
                      </c:pt>
                      <c:pt idx="10644">
                        <c:v>1.3</c:v>
                      </c:pt>
                      <c:pt idx="10645">
                        <c:v>1.5</c:v>
                      </c:pt>
                      <c:pt idx="10646">
                        <c:v>1.3</c:v>
                      </c:pt>
                      <c:pt idx="10647">
                        <c:v>1.5</c:v>
                      </c:pt>
                      <c:pt idx="10648">
                        <c:v>1.3</c:v>
                      </c:pt>
                      <c:pt idx="10649">
                        <c:v>1.4</c:v>
                      </c:pt>
                      <c:pt idx="10650">
                        <c:v>1.4</c:v>
                      </c:pt>
                      <c:pt idx="10651">
                        <c:v>1.4</c:v>
                      </c:pt>
                      <c:pt idx="10652">
                        <c:v>1.8</c:v>
                      </c:pt>
                      <c:pt idx="10653">
                        <c:v>1.1000000000000001</c:v>
                      </c:pt>
                      <c:pt idx="10654">
                        <c:v>1.2</c:v>
                      </c:pt>
                      <c:pt idx="10655">
                        <c:v>1.3</c:v>
                      </c:pt>
                      <c:pt idx="10656">
                        <c:v>1.3</c:v>
                      </c:pt>
                      <c:pt idx="10657">
                        <c:v>1.3</c:v>
                      </c:pt>
                      <c:pt idx="10658">
                        <c:v>1.3</c:v>
                      </c:pt>
                      <c:pt idx="10659">
                        <c:v>1.4</c:v>
                      </c:pt>
                      <c:pt idx="10660">
                        <c:v>1.4</c:v>
                      </c:pt>
                      <c:pt idx="10661">
                        <c:v>1.4</c:v>
                      </c:pt>
                      <c:pt idx="10662">
                        <c:v>1.4</c:v>
                      </c:pt>
                      <c:pt idx="10663">
                        <c:v>1.2</c:v>
                      </c:pt>
                      <c:pt idx="10664">
                        <c:v>1.3</c:v>
                      </c:pt>
                      <c:pt idx="10665">
                        <c:v>1.3</c:v>
                      </c:pt>
                      <c:pt idx="10666">
                        <c:v>1.2</c:v>
                      </c:pt>
                      <c:pt idx="10667">
                        <c:v>1.4</c:v>
                      </c:pt>
                      <c:pt idx="10668">
                        <c:v>1.3</c:v>
                      </c:pt>
                      <c:pt idx="10669">
                        <c:v>1.3</c:v>
                      </c:pt>
                      <c:pt idx="10670">
                        <c:v>1.4</c:v>
                      </c:pt>
                      <c:pt idx="10671">
                        <c:v>1.5</c:v>
                      </c:pt>
                      <c:pt idx="10672">
                        <c:v>1.3</c:v>
                      </c:pt>
                      <c:pt idx="10673">
                        <c:v>1.2</c:v>
                      </c:pt>
                      <c:pt idx="10674">
                        <c:v>1.5</c:v>
                      </c:pt>
                      <c:pt idx="10675">
                        <c:v>1.3</c:v>
                      </c:pt>
                      <c:pt idx="10676">
                        <c:v>1.3</c:v>
                      </c:pt>
                      <c:pt idx="10677">
                        <c:v>1.3</c:v>
                      </c:pt>
                      <c:pt idx="10678">
                        <c:v>1.4</c:v>
                      </c:pt>
                      <c:pt idx="10679">
                        <c:v>1.3</c:v>
                      </c:pt>
                      <c:pt idx="10680">
                        <c:v>1.4</c:v>
                      </c:pt>
                      <c:pt idx="10681">
                        <c:v>1.3</c:v>
                      </c:pt>
                      <c:pt idx="10682">
                        <c:v>1.4</c:v>
                      </c:pt>
                      <c:pt idx="10683">
                        <c:v>1.4</c:v>
                      </c:pt>
                      <c:pt idx="10684">
                        <c:v>1.3</c:v>
                      </c:pt>
                      <c:pt idx="10685">
                        <c:v>1.3</c:v>
                      </c:pt>
                      <c:pt idx="10686">
                        <c:v>1.3</c:v>
                      </c:pt>
                      <c:pt idx="10687">
                        <c:v>1.4</c:v>
                      </c:pt>
                      <c:pt idx="10688">
                        <c:v>1.3</c:v>
                      </c:pt>
                      <c:pt idx="10689">
                        <c:v>1.4</c:v>
                      </c:pt>
                      <c:pt idx="10690">
                        <c:v>1.4</c:v>
                      </c:pt>
                      <c:pt idx="10691">
                        <c:v>1.5</c:v>
                      </c:pt>
                      <c:pt idx="10692">
                        <c:v>1.4</c:v>
                      </c:pt>
                      <c:pt idx="10693">
                        <c:v>1.3</c:v>
                      </c:pt>
                      <c:pt idx="10694">
                        <c:v>1.2</c:v>
                      </c:pt>
                      <c:pt idx="10695">
                        <c:v>1.4</c:v>
                      </c:pt>
                      <c:pt idx="10696">
                        <c:v>1.3</c:v>
                      </c:pt>
                      <c:pt idx="10697">
                        <c:v>1.3</c:v>
                      </c:pt>
                      <c:pt idx="10698">
                        <c:v>1.3</c:v>
                      </c:pt>
                      <c:pt idx="10699">
                        <c:v>1.3</c:v>
                      </c:pt>
                      <c:pt idx="10700">
                        <c:v>1.4</c:v>
                      </c:pt>
                      <c:pt idx="10701">
                        <c:v>1.3</c:v>
                      </c:pt>
                      <c:pt idx="10702">
                        <c:v>1.4</c:v>
                      </c:pt>
                      <c:pt idx="10703">
                        <c:v>1.4</c:v>
                      </c:pt>
                      <c:pt idx="10704">
                        <c:v>1.3</c:v>
                      </c:pt>
                      <c:pt idx="10705">
                        <c:v>1.4</c:v>
                      </c:pt>
                      <c:pt idx="10706">
                        <c:v>1.4</c:v>
                      </c:pt>
                      <c:pt idx="10707">
                        <c:v>1.4</c:v>
                      </c:pt>
                      <c:pt idx="10708">
                        <c:v>1.4</c:v>
                      </c:pt>
                      <c:pt idx="10709">
                        <c:v>1.4</c:v>
                      </c:pt>
                      <c:pt idx="10710">
                        <c:v>1.4</c:v>
                      </c:pt>
                      <c:pt idx="10711">
                        <c:v>1.5</c:v>
                      </c:pt>
                      <c:pt idx="10712">
                        <c:v>1.3</c:v>
                      </c:pt>
                      <c:pt idx="10713">
                        <c:v>1.4</c:v>
                      </c:pt>
                      <c:pt idx="10714">
                        <c:v>1.4</c:v>
                      </c:pt>
                      <c:pt idx="10715">
                        <c:v>1.3</c:v>
                      </c:pt>
                      <c:pt idx="10716">
                        <c:v>1.3</c:v>
                      </c:pt>
                      <c:pt idx="10717">
                        <c:v>1.4</c:v>
                      </c:pt>
                      <c:pt idx="10718">
                        <c:v>1.4</c:v>
                      </c:pt>
                      <c:pt idx="10719">
                        <c:v>1.6</c:v>
                      </c:pt>
                      <c:pt idx="10720">
                        <c:v>1.5</c:v>
                      </c:pt>
                      <c:pt idx="10721">
                        <c:v>1.4</c:v>
                      </c:pt>
                      <c:pt idx="10722">
                        <c:v>1.3</c:v>
                      </c:pt>
                      <c:pt idx="10723">
                        <c:v>1.4</c:v>
                      </c:pt>
                      <c:pt idx="10724">
                        <c:v>1.4</c:v>
                      </c:pt>
                      <c:pt idx="10725">
                        <c:v>1.3</c:v>
                      </c:pt>
                      <c:pt idx="10726">
                        <c:v>1.3</c:v>
                      </c:pt>
                      <c:pt idx="10727">
                        <c:v>1.3</c:v>
                      </c:pt>
                      <c:pt idx="10728">
                        <c:v>1.4</c:v>
                      </c:pt>
                      <c:pt idx="10729">
                        <c:v>1.4</c:v>
                      </c:pt>
                      <c:pt idx="10730">
                        <c:v>1.3</c:v>
                      </c:pt>
                      <c:pt idx="10731">
                        <c:v>1.3</c:v>
                      </c:pt>
                      <c:pt idx="10732">
                        <c:v>1.5</c:v>
                      </c:pt>
                      <c:pt idx="10733">
                        <c:v>1.3</c:v>
                      </c:pt>
                      <c:pt idx="10734">
                        <c:v>1.5</c:v>
                      </c:pt>
                      <c:pt idx="10735">
                        <c:v>1.4</c:v>
                      </c:pt>
                      <c:pt idx="10736">
                        <c:v>1.4</c:v>
                      </c:pt>
                      <c:pt idx="10737">
                        <c:v>1.3</c:v>
                      </c:pt>
                      <c:pt idx="10738">
                        <c:v>1.3</c:v>
                      </c:pt>
                      <c:pt idx="10739">
                        <c:v>1.3</c:v>
                      </c:pt>
                      <c:pt idx="10740">
                        <c:v>1.4</c:v>
                      </c:pt>
                      <c:pt idx="10741">
                        <c:v>1.6</c:v>
                      </c:pt>
                      <c:pt idx="10742">
                        <c:v>1.3</c:v>
                      </c:pt>
                      <c:pt idx="10743">
                        <c:v>1.3</c:v>
                      </c:pt>
                      <c:pt idx="10744">
                        <c:v>1.3</c:v>
                      </c:pt>
                      <c:pt idx="10745">
                        <c:v>1.4</c:v>
                      </c:pt>
                      <c:pt idx="10746">
                        <c:v>1.3</c:v>
                      </c:pt>
                      <c:pt idx="10747">
                        <c:v>1.3</c:v>
                      </c:pt>
                      <c:pt idx="10748">
                        <c:v>1.4</c:v>
                      </c:pt>
                      <c:pt idx="10749">
                        <c:v>1.3</c:v>
                      </c:pt>
                      <c:pt idx="10750">
                        <c:v>1.4</c:v>
                      </c:pt>
                      <c:pt idx="10751">
                        <c:v>1.3</c:v>
                      </c:pt>
                      <c:pt idx="10752">
                        <c:v>1.4</c:v>
                      </c:pt>
                      <c:pt idx="10753">
                        <c:v>1.7</c:v>
                      </c:pt>
                      <c:pt idx="10754">
                        <c:v>1.5</c:v>
                      </c:pt>
                      <c:pt idx="10755">
                        <c:v>1.6</c:v>
                      </c:pt>
                      <c:pt idx="10756">
                        <c:v>1.2</c:v>
                      </c:pt>
                      <c:pt idx="10757">
                        <c:v>1.2</c:v>
                      </c:pt>
                      <c:pt idx="10758">
                        <c:v>1.3</c:v>
                      </c:pt>
                      <c:pt idx="10759">
                        <c:v>1.2</c:v>
                      </c:pt>
                      <c:pt idx="10760">
                        <c:v>1.3</c:v>
                      </c:pt>
                      <c:pt idx="10761">
                        <c:v>1.3</c:v>
                      </c:pt>
                      <c:pt idx="10762">
                        <c:v>1.4</c:v>
                      </c:pt>
                      <c:pt idx="10763">
                        <c:v>1.3</c:v>
                      </c:pt>
                      <c:pt idx="10764">
                        <c:v>1.6</c:v>
                      </c:pt>
                      <c:pt idx="10765">
                        <c:v>1.5</c:v>
                      </c:pt>
                      <c:pt idx="10766">
                        <c:v>1.2</c:v>
                      </c:pt>
                      <c:pt idx="10767">
                        <c:v>1.4</c:v>
                      </c:pt>
                      <c:pt idx="10768">
                        <c:v>1.4</c:v>
                      </c:pt>
                      <c:pt idx="10769">
                        <c:v>1.4</c:v>
                      </c:pt>
                      <c:pt idx="10770">
                        <c:v>1.3</c:v>
                      </c:pt>
                      <c:pt idx="10771">
                        <c:v>1.3</c:v>
                      </c:pt>
                      <c:pt idx="10772">
                        <c:v>1.4</c:v>
                      </c:pt>
                      <c:pt idx="10773">
                        <c:v>1.4</c:v>
                      </c:pt>
                      <c:pt idx="10774">
                        <c:v>1.3</c:v>
                      </c:pt>
                      <c:pt idx="10775">
                        <c:v>1.3</c:v>
                      </c:pt>
                      <c:pt idx="10776">
                        <c:v>1.4</c:v>
                      </c:pt>
                      <c:pt idx="10777">
                        <c:v>1.4</c:v>
                      </c:pt>
                      <c:pt idx="10778">
                        <c:v>1.5</c:v>
                      </c:pt>
                      <c:pt idx="10779">
                        <c:v>1.4</c:v>
                      </c:pt>
                      <c:pt idx="10780">
                        <c:v>1.6</c:v>
                      </c:pt>
                      <c:pt idx="10781">
                        <c:v>1.2</c:v>
                      </c:pt>
                      <c:pt idx="10782">
                        <c:v>1.3</c:v>
                      </c:pt>
                      <c:pt idx="10783">
                        <c:v>1.4</c:v>
                      </c:pt>
                      <c:pt idx="10784">
                        <c:v>1.4</c:v>
                      </c:pt>
                      <c:pt idx="10785">
                        <c:v>1.5</c:v>
                      </c:pt>
                      <c:pt idx="10786">
                        <c:v>1.4</c:v>
                      </c:pt>
                      <c:pt idx="10787">
                        <c:v>1.4</c:v>
                      </c:pt>
                      <c:pt idx="10788">
                        <c:v>1.4</c:v>
                      </c:pt>
                      <c:pt idx="10789">
                        <c:v>1.4</c:v>
                      </c:pt>
                      <c:pt idx="10790">
                        <c:v>1.4</c:v>
                      </c:pt>
                      <c:pt idx="10791">
                        <c:v>1.3</c:v>
                      </c:pt>
                      <c:pt idx="10792">
                        <c:v>1.4</c:v>
                      </c:pt>
                      <c:pt idx="10793">
                        <c:v>1.3</c:v>
                      </c:pt>
                      <c:pt idx="10794">
                        <c:v>1.3</c:v>
                      </c:pt>
                      <c:pt idx="10795">
                        <c:v>1.3</c:v>
                      </c:pt>
                      <c:pt idx="10796">
                        <c:v>1.4</c:v>
                      </c:pt>
                      <c:pt idx="10797">
                        <c:v>1.4</c:v>
                      </c:pt>
                      <c:pt idx="10798">
                        <c:v>1.3</c:v>
                      </c:pt>
                      <c:pt idx="10799">
                        <c:v>1.3</c:v>
                      </c:pt>
                      <c:pt idx="10800">
                        <c:v>1.4</c:v>
                      </c:pt>
                      <c:pt idx="10801">
                        <c:v>1.5</c:v>
                      </c:pt>
                      <c:pt idx="10802">
                        <c:v>1.6</c:v>
                      </c:pt>
                      <c:pt idx="10803">
                        <c:v>1.2</c:v>
                      </c:pt>
                      <c:pt idx="10804">
                        <c:v>1.4</c:v>
                      </c:pt>
                      <c:pt idx="10805">
                        <c:v>1.3</c:v>
                      </c:pt>
                      <c:pt idx="10806">
                        <c:v>1.4</c:v>
                      </c:pt>
                      <c:pt idx="10807">
                        <c:v>1.3</c:v>
                      </c:pt>
                      <c:pt idx="10808">
                        <c:v>1.3</c:v>
                      </c:pt>
                      <c:pt idx="10809">
                        <c:v>1.4</c:v>
                      </c:pt>
                      <c:pt idx="10810">
                        <c:v>1.5</c:v>
                      </c:pt>
                      <c:pt idx="10811">
                        <c:v>1.3</c:v>
                      </c:pt>
                      <c:pt idx="10812">
                        <c:v>1.3</c:v>
                      </c:pt>
                      <c:pt idx="10813">
                        <c:v>1.5</c:v>
                      </c:pt>
                      <c:pt idx="10814">
                        <c:v>1.3</c:v>
                      </c:pt>
                      <c:pt idx="10815">
                        <c:v>1.4</c:v>
                      </c:pt>
                      <c:pt idx="10816">
                        <c:v>1.4</c:v>
                      </c:pt>
                      <c:pt idx="10817">
                        <c:v>1.5</c:v>
                      </c:pt>
                      <c:pt idx="10818">
                        <c:v>1.5</c:v>
                      </c:pt>
                      <c:pt idx="10819">
                        <c:v>1.1000000000000001</c:v>
                      </c:pt>
                      <c:pt idx="10820">
                        <c:v>1.4</c:v>
                      </c:pt>
                      <c:pt idx="10821">
                        <c:v>1.4</c:v>
                      </c:pt>
                      <c:pt idx="10822">
                        <c:v>1.3</c:v>
                      </c:pt>
                      <c:pt idx="10823">
                        <c:v>1.4</c:v>
                      </c:pt>
                      <c:pt idx="10824">
                        <c:v>1.5</c:v>
                      </c:pt>
                      <c:pt idx="10825">
                        <c:v>1.3</c:v>
                      </c:pt>
                      <c:pt idx="10826">
                        <c:v>1.4</c:v>
                      </c:pt>
                      <c:pt idx="10827">
                        <c:v>1.3</c:v>
                      </c:pt>
                      <c:pt idx="10828">
                        <c:v>1.3</c:v>
                      </c:pt>
                      <c:pt idx="10829">
                        <c:v>1.4</c:v>
                      </c:pt>
                      <c:pt idx="10830">
                        <c:v>1.3</c:v>
                      </c:pt>
                      <c:pt idx="10831">
                        <c:v>1.4</c:v>
                      </c:pt>
                      <c:pt idx="10832">
                        <c:v>1.4</c:v>
                      </c:pt>
                      <c:pt idx="10833">
                        <c:v>1.6</c:v>
                      </c:pt>
                      <c:pt idx="10834">
                        <c:v>1.4</c:v>
                      </c:pt>
                      <c:pt idx="10835">
                        <c:v>1.2</c:v>
                      </c:pt>
                      <c:pt idx="10836">
                        <c:v>1.4</c:v>
                      </c:pt>
                      <c:pt idx="10837">
                        <c:v>1.4</c:v>
                      </c:pt>
                      <c:pt idx="10838">
                        <c:v>1.2</c:v>
                      </c:pt>
                      <c:pt idx="10839">
                        <c:v>1.3</c:v>
                      </c:pt>
                      <c:pt idx="10840">
                        <c:v>1.4</c:v>
                      </c:pt>
                      <c:pt idx="10841">
                        <c:v>1.4</c:v>
                      </c:pt>
                      <c:pt idx="10842">
                        <c:v>1.4</c:v>
                      </c:pt>
                      <c:pt idx="10843">
                        <c:v>1.3</c:v>
                      </c:pt>
                      <c:pt idx="10844">
                        <c:v>1.5</c:v>
                      </c:pt>
                      <c:pt idx="10845">
                        <c:v>1.4</c:v>
                      </c:pt>
                      <c:pt idx="10846">
                        <c:v>1.4</c:v>
                      </c:pt>
                      <c:pt idx="10847">
                        <c:v>1.4</c:v>
                      </c:pt>
                      <c:pt idx="10848">
                        <c:v>1.4</c:v>
                      </c:pt>
                      <c:pt idx="10849">
                        <c:v>1.4</c:v>
                      </c:pt>
                      <c:pt idx="10850">
                        <c:v>1.4</c:v>
                      </c:pt>
                      <c:pt idx="10851">
                        <c:v>1.4</c:v>
                      </c:pt>
                      <c:pt idx="10852">
                        <c:v>1.4</c:v>
                      </c:pt>
                      <c:pt idx="10853">
                        <c:v>1.4</c:v>
                      </c:pt>
                      <c:pt idx="10854">
                        <c:v>1.4</c:v>
                      </c:pt>
                      <c:pt idx="10855">
                        <c:v>1.5</c:v>
                      </c:pt>
                      <c:pt idx="10856">
                        <c:v>1.2</c:v>
                      </c:pt>
                      <c:pt idx="10857">
                        <c:v>1.6</c:v>
                      </c:pt>
                      <c:pt idx="10858">
                        <c:v>1.2</c:v>
                      </c:pt>
                      <c:pt idx="10859">
                        <c:v>1.6</c:v>
                      </c:pt>
                      <c:pt idx="10860">
                        <c:v>1.5</c:v>
                      </c:pt>
                      <c:pt idx="10861">
                        <c:v>1.2</c:v>
                      </c:pt>
                      <c:pt idx="10862">
                        <c:v>1.3</c:v>
                      </c:pt>
                      <c:pt idx="10863">
                        <c:v>1.4</c:v>
                      </c:pt>
                      <c:pt idx="10864">
                        <c:v>1.5</c:v>
                      </c:pt>
                      <c:pt idx="10865">
                        <c:v>1.4</c:v>
                      </c:pt>
                      <c:pt idx="10866">
                        <c:v>1.3</c:v>
                      </c:pt>
                      <c:pt idx="10867">
                        <c:v>1.4</c:v>
                      </c:pt>
                      <c:pt idx="10868">
                        <c:v>1.5</c:v>
                      </c:pt>
                      <c:pt idx="10869">
                        <c:v>1.2</c:v>
                      </c:pt>
                      <c:pt idx="10870">
                        <c:v>1.2</c:v>
                      </c:pt>
                      <c:pt idx="10871">
                        <c:v>1.4</c:v>
                      </c:pt>
                      <c:pt idx="10872">
                        <c:v>1.3</c:v>
                      </c:pt>
                      <c:pt idx="10873">
                        <c:v>1.4</c:v>
                      </c:pt>
                      <c:pt idx="10874">
                        <c:v>1.3</c:v>
                      </c:pt>
                      <c:pt idx="10875">
                        <c:v>1.4</c:v>
                      </c:pt>
                      <c:pt idx="10876">
                        <c:v>1.5</c:v>
                      </c:pt>
                      <c:pt idx="10877">
                        <c:v>1.4</c:v>
                      </c:pt>
                      <c:pt idx="10878">
                        <c:v>1.3</c:v>
                      </c:pt>
                      <c:pt idx="10879">
                        <c:v>1.2</c:v>
                      </c:pt>
                      <c:pt idx="10880">
                        <c:v>1.4</c:v>
                      </c:pt>
                      <c:pt idx="10881">
                        <c:v>1.3</c:v>
                      </c:pt>
                      <c:pt idx="10882">
                        <c:v>1.3</c:v>
                      </c:pt>
                      <c:pt idx="10883">
                        <c:v>1.4</c:v>
                      </c:pt>
                      <c:pt idx="10884">
                        <c:v>1.5</c:v>
                      </c:pt>
                      <c:pt idx="10885">
                        <c:v>1.3</c:v>
                      </c:pt>
                      <c:pt idx="10886">
                        <c:v>1.3</c:v>
                      </c:pt>
                      <c:pt idx="10887">
                        <c:v>1.3</c:v>
                      </c:pt>
                      <c:pt idx="10888">
                        <c:v>1.4</c:v>
                      </c:pt>
                      <c:pt idx="10889">
                        <c:v>1.5</c:v>
                      </c:pt>
                      <c:pt idx="10890">
                        <c:v>1.2</c:v>
                      </c:pt>
                      <c:pt idx="10891">
                        <c:v>1.3</c:v>
                      </c:pt>
                      <c:pt idx="10892">
                        <c:v>1.4</c:v>
                      </c:pt>
                      <c:pt idx="10893">
                        <c:v>1.4</c:v>
                      </c:pt>
                      <c:pt idx="10894">
                        <c:v>1.3</c:v>
                      </c:pt>
                      <c:pt idx="10895">
                        <c:v>1.6</c:v>
                      </c:pt>
                      <c:pt idx="10896">
                        <c:v>1.5</c:v>
                      </c:pt>
                      <c:pt idx="10897">
                        <c:v>1.5</c:v>
                      </c:pt>
                      <c:pt idx="10898">
                        <c:v>1.1000000000000001</c:v>
                      </c:pt>
                      <c:pt idx="10899">
                        <c:v>1.3</c:v>
                      </c:pt>
                      <c:pt idx="10900">
                        <c:v>1.3</c:v>
                      </c:pt>
                      <c:pt idx="10901">
                        <c:v>1.2</c:v>
                      </c:pt>
                      <c:pt idx="10902">
                        <c:v>1.4</c:v>
                      </c:pt>
                      <c:pt idx="10903">
                        <c:v>1.3</c:v>
                      </c:pt>
                      <c:pt idx="10904">
                        <c:v>1.4</c:v>
                      </c:pt>
                      <c:pt idx="10905">
                        <c:v>1.3</c:v>
                      </c:pt>
                      <c:pt idx="10906">
                        <c:v>1.4</c:v>
                      </c:pt>
                      <c:pt idx="10907">
                        <c:v>1.3</c:v>
                      </c:pt>
                      <c:pt idx="10908">
                        <c:v>1.3</c:v>
                      </c:pt>
                      <c:pt idx="10909">
                        <c:v>1.4</c:v>
                      </c:pt>
                      <c:pt idx="10910">
                        <c:v>1.3</c:v>
                      </c:pt>
                      <c:pt idx="10911">
                        <c:v>1.3</c:v>
                      </c:pt>
                      <c:pt idx="10912">
                        <c:v>1.6</c:v>
                      </c:pt>
                      <c:pt idx="10913">
                        <c:v>1.4</c:v>
                      </c:pt>
                      <c:pt idx="10914">
                        <c:v>1.3</c:v>
                      </c:pt>
                      <c:pt idx="10915">
                        <c:v>1.5</c:v>
                      </c:pt>
                      <c:pt idx="10916">
                        <c:v>1.4</c:v>
                      </c:pt>
                      <c:pt idx="10917">
                        <c:v>1.3</c:v>
                      </c:pt>
                      <c:pt idx="10918">
                        <c:v>1.3</c:v>
                      </c:pt>
                      <c:pt idx="10919">
                        <c:v>1.4</c:v>
                      </c:pt>
                      <c:pt idx="10920">
                        <c:v>1.4</c:v>
                      </c:pt>
                      <c:pt idx="10921">
                        <c:v>1.4</c:v>
                      </c:pt>
                      <c:pt idx="10922">
                        <c:v>1.4</c:v>
                      </c:pt>
                      <c:pt idx="10923">
                        <c:v>1.4</c:v>
                      </c:pt>
                      <c:pt idx="10924">
                        <c:v>1.4</c:v>
                      </c:pt>
                      <c:pt idx="10925">
                        <c:v>1.3</c:v>
                      </c:pt>
                      <c:pt idx="10926">
                        <c:v>1.6</c:v>
                      </c:pt>
                      <c:pt idx="10927">
                        <c:v>1.2</c:v>
                      </c:pt>
                      <c:pt idx="10928">
                        <c:v>1.3</c:v>
                      </c:pt>
                      <c:pt idx="10929">
                        <c:v>1.3</c:v>
                      </c:pt>
                      <c:pt idx="10930">
                        <c:v>1.3</c:v>
                      </c:pt>
                      <c:pt idx="10931">
                        <c:v>1.4</c:v>
                      </c:pt>
                      <c:pt idx="10932">
                        <c:v>1.4</c:v>
                      </c:pt>
                      <c:pt idx="10933">
                        <c:v>1.3</c:v>
                      </c:pt>
                      <c:pt idx="10934">
                        <c:v>1.4</c:v>
                      </c:pt>
                      <c:pt idx="10935">
                        <c:v>1.5</c:v>
                      </c:pt>
                      <c:pt idx="10936">
                        <c:v>1.3</c:v>
                      </c:pt>
                      <c:pt idx="10937">
                        <c:v>1.3</c:v>
                      </c:pt>
                      <c:pt idx="10938">
                        <c:v>1.3</c:v>
                      </c:pt>
                      <c:pt idx="10939">
                        <c:v>1.3</c:v>
                      </c:pt>
                      <c:pt idx="10940">
                        <c:v>1.3</c:v>
                      </c:pt>
                      <c:pt idx="10941">
                        <c:v>1.4</c:v>
                      </c:pt>
                      <c:pt idx="10942">
                        <c:v>1.4</c:v>
                      </c:pt>
                      <c:pt idx="10943">
                        <c:v>1.5</c:v>
                      </c:pt>
                      <c:pt idx="10944">
                        <c:v>1.4</c:v>
                      </c:pt>
                      <c:pt idx="10945">
                        <c:v>1.4</c:v>
                      </c:pt>
                      <c:pt idx="10946">
                        <c:v>1.5</c:v>
                      </c:pt>
                      <c:pt idx="10947">
                        <c:v>1.2</c:v>
                      </c:pt>
                      <c:pt idx="10948">
                        <c:v>1.4</c:v>
                      </c:pt>
                      <c:pt idx="10949">
                        <c:v>1.3</c:v>
                      </c:pt>
                      <c:pt idx="10950">
                        <c:v>1.2</c:v>
                      </c:pt>
                      <c:pt idx="10951">
                        <c:v>1.3</c:v>
                      </c:pt>
                      <c:pt idx="10952">
                        <c:v>1.4</c:v>
                      </c:pt>
                      <c:pt idx="10953">
                        <c:v>1.4</c:v>
                      </c:pt>
                      <c:pt idx="10954">
                        <c:v>1.3</c:v>
                      </c:pt>
                      <c:pt idx="10955">
                        <c:v>1.5</c:v>
                      </c:pt>
                      <c:pt idx="10956">
                        <c:v>1.4</c:v>
                      </c:pt>
                      <c:pt idx="10957">
                        <c:v>1.3</c:v>
                      </c:pt>
                      <c:pt idx="10958">
                        <c:v>1.4</c:v>
                      </c:pt>
                      <c:pt idx="10959">
                        <c:v>1.5</c:v>
                      </c:pt>
                      <c:pt idx="10960">
                        <c:v>1.3</c:v>
                      </c:pt>
                      <c:pt idx="10961">
                        <c:v>1.3</c:v>
                      </c:pt>
                      <c:pt idx="10962">
                        <c:v>1.4</c:v>
                      </c:pt>
                      <c:pt idx="10963">
                        <c:v>1.5</c:v>
                      </c:pt>
                      <c:pt idx="10964">
                        <c:v>1.4</c:v>
                      </c:pt>
                      <c:pt idx="10965">
                        <c:v>1</c:v>
                      </c:pt>
                      <c:pt idx="10966">
                        <c:v>1.3</c:v>
                      </c:pt>
                      <c:pt idx="10967">
                        <c:v>1.3</c:v>
                      </c:pt>
                      <c:pt idx="10968">
                        <c:v>1.3</c:v>
                      </c:pt>
                      <c:pt idx="10969">
                        <c:v>1.3</c:v>
                      </c:pt>
                      <c:pt idx="10970">
                        <c:v>1.3</c:v>
                      </c:pt>
                      <c:pt idx="10971">
                        <c:v>1.5</c:v>
                      </c:pt>
                      <c:pt idx="10972">
                        <c:v>1.5</c:v>
                      </c:pt>
                      <c:pt idx="10973">
                        <c:v>1.3</c:v>
                      </c:pt>
                      <c:pt idx="10974">
                        <c:v>1.3</c:v>
                      </c:pt>
                      <c:pt idx="10975">
                        <c:v>1.4</c:v>
                      </c:pt>
                      <c:pt idx="10976">
                        <c:v>1.2</c:v>
                      </c:pt>
                      <c:pt idx="10977">
                        <c:v>1.3</c:v>
                      </c:pt>
                      <c:pt idx="10978">
                        <c:v>1.3</c:v>
                      </c:pt>
                      <c:pt idx="10979">
                        <c:v>1.3</c:v>
                      </c:pt>
                      <c:pt idx="10980">
                        <c:v>1.2</c:v>
                      </c:pt>
                      <c:pt idx="10981">
                        <c:v>1.3</c:v>
                      </c:pt>
                      <c:pt idx="10982">
                        <c:v>1.3</c:v>
                      </c:pt>
                      <c:pt idx="10983">
                        <c:v>1.4</c:v>
                      </c:pt>
                      <c:pt idx="10984">
                        <c:v>1.4</c:v>
                      </c:pt>
                      <c:pt idx="10985">
                        <c:v>1.3</c:v>
                      </c:pt>
                      <c:pt idx="10986">
                        <c:v>1.2</c:v>
                      </c:pt>
                      <c:pt idx="10987">
                        <c:v>1.4</c:v>
                      </c:pt>
                      <c:pt idx="10988">
                        <c:v>1.3</c:v>
                      </c:pt>
                      <c:pt idx="10989">
                        <c:v>1.4</c:v>
                      </c:pt>
                      <c:pt idx="10990">
                        <c:v>1.2</c:v>
                      </c:pt>
                      <c:pt idx="10991">
                        <c:v>1.3</c:v>
                      </c:pt>
                      <c:pt idx="10992">
                        <c:v>1.5</c:v>
                      </c:pt>
                      <c:pt idx="10993">
                        <c:v>1.3</c:v>
                      </c:pt>
                      <c:pt idx="10994">
                        <c:v>1.2</c:v>
                      </c:pt>
                      <c:pt idx="10995">
                        <c:v>1.3</c:v>
                      </c:pt>
                      <c:pt idx="10996">
                        <c:v>1.3</c:v>
                      </c:pt>
                      <c:pt idx="10997">
                        <c:v>1.3</c:v>
                      </c:pt>
                      <c:pt idx="10998">
                        <c:v>1.3</c:v>
                      </c:pt>
                      <c:pt idx="10999">
                        <c:v>1.4</c:v>
                      </c:pt>
                      <c:pt idx="11000">
                        <c:v>1.4</c:v>
                      </c:pt>
                      <c:pt idx="11001">
                        <c:v>1.2</c:v>
                      </c:pt>
                      <c:pt idx="11002">
                        <c:v>1.3</c:v>
                      </c:pt>
                      <c:pt idx="11003">
                        <c:v>1.2</c:v>
                      </c:pt>
                      <c:pt idx="11004">
                        <c:v>1.4</c:v>
                      </c:pt>
                      <c:pt idx="11005">
                        <c:v>1.4</c:v>
                      </c:pt>
                      <c:pt idx="11006">
                        <c:v>1.3</c:v>
                      </c:pt>
                      <c:pt idx="11007">
                        <c:v>1.5</c:v>
                      </c:pt>
                      <c:pt idx="11008">
                        <c:v>1.3</c:v>
                      </c:pt>
                      <c:pt idx="11009">
                        <c:v>1.5</c:v>
                      </c:pt>
                      <c:pt idx="11010">
                        <c:v>1.4</c:v>
                      </c:pt>
                      <c:pt idx="11011">
                        <c:v>1.2</c:v>
                      </c:pt>
                      <c:pt idx="11012">
                        <c:v>1.4</c:v>
                      </c:pt>
                      <c:pt idx="11013">
                        <c:v>1.4</c:v>
                      </c:pt>
                      <c:pt idx="11014">
                        <c:v>1.3</c:v>
                      </c:pt>
                      <c:pt idx="11015">
                        <c:v>1.5</c:v>
                      </c:pt>
                      <c:pt idx="11016">
                        <c:v>1.3</c:v>
                      </c:pt>
                      <c:pt idx="11017">
                        <c:v>1.3</c:v>
                      </c:pt>
                      <c:pt idx="11018">
                        <c:v>1.3</c:v>
                      </c:pt>
                      <c:pt idx="11019">
                        <c:v>1.4</c:v>
                      </c:pt>
                      <c:pt idx="11020">
                        <c:v>1.4</c:v>
                      </c:pt>
                      <c:pt idx="11021">
                        <c:v>1.4</c:v>
                      </c:pt>
                      <c:pt idx="11022">
                        <c:v>1.3</c:v>
                      </c:pt>
                      <c:pt idx="11023">
                        <c:v>1.4</c:v>
                      </c:pt>
                      <c:pt idx="11024">
                        <c:v>1.3</c:v>
                      </c:pt>
                      <c:pt idx="11025">
                        <c:v>1.3</c:v>
                      </c:pt>
                      <c:pt idx="11026">
                        <c:v>1.4</c:v>
                      </c:pt>
                      <c:pt idx="11027">
                        <c:v>1.3</c:v>
                      </c:pt>
                      <c:pt idx="11028">
                        <c:v>1.3</c:v>
                      </c:pt>
                      <c:pt idx="11029">
                        <c:v>1.4</c:v>
                      </c:pt>
                      <c:pt idx="11030">
                        <c:v>1.4</c:v>
                      </c:pt>
                      <c:pt idx="11031">
                        <c:v>1.3</c:v>
                      </c:pt>
                      <c:pt idx="11032">
                        <c:v>1.3</c:v>
                      </c:pt>
                      <c:pt idx="11033">
                        <c:v>1.3</c:v>
                      </c:pt>
                      <c:pt idx="11034">
                        <c:v>1.3</c:v>
                      </c:pt>
                      <c:pt idx="11035">
                        <c:v>1.4</c:v>
                      </c:pt>
                      <c:pt idx="11036">
                        <c:v>1.4</c:v>
                      </c:pt>
                      <c:pt idx="11037">
                        <c:v>1.4</c:v>
                      </c:pt>
                      <c:pt idx="11038">
                        <c:v>1.3</c:v>
                      </c:pt>
                      <c:pt idx="11039">
                        <c:v>1.4</c:v>
                      </c:pt>
                      <c:pt idx="11040">
                        <c:v>1.4</c:v>
                      </c:pt>
                      <c:pt idx="11041">
                        <c:v>1.3</c:v>
                      </c:pt>
                      <c:pt idx="11042">
                        <c:v>1.3</c:v>
                      </c:pt>
                      <c:pt idx="11043">
                        <c:v>1.7</c:v>
                      </c:pt>
                      <c:pt idx="11044">
                        <c:v>1.3</c:v>
                      </c:pt>
                      <c:pt idx="11045">
                        <c:v>1.6</c:v>
                      </c:pt>
                      <c:pt idx="11046">
                        <c:v>1.3</c:v>
                      </c:pt>
                      <c:pt idx="11047">
                        <c:v>1.3</c:v>
                      </c:pt>
                      <c:pt idx="11048">
                        <c:v>1.3</c:v>
                      </c:pt>
                      <c:pt idx="11049">
                        <c:v>1.2</c:v>
                      </c:pt>
                      <c:pt idx="11050">
                        <c:v>1.5</c:v>
                      </c:pt>
                      <c:pt idx="11051">
                        <c:v>1.5</c:v>
                      </c:pt>
                      <c:pt idx="11052">
                        <c:v>1.3</c:v>
                      </c:pt>
                      <c:pt idx="11053">
                        <c:v>1.3</c:v>
                      </c:pt>
                      <c:pt idx="11054">
                        <c:v>1.4</c:v>
                      </c:pt>
                      <c:pt idx="11055">
                        <c:v>1.3</c:v>
                      </c:pt>
                      <c:pt idx="11056">
                        <c:v>1.3</c:v>
                      </c:pt>
                      <c:pt idx="11057">
                        <c:v>1.4</c:v>
                      </c:pt>
                      <c:pt idx="11058">
                        <c:v>1.3</c:v>
                      </c:pt>
                      <c:pt idx="11059">
                        <c:v>1.4</c:v>
                      </c:pt>
                      <c:pt idx="11060">
                        <c:v>1.5</c:v>
                      </c:pt>
                      <c:pt idx="11061">
                        <c:v>1.3</c:v>
                      </c:pt>
                      <c:pt idx="11062">
                        <c:v>1.3</c:v>
                      </c:pt>
                      <c:pt idx="11063">
                        <c:v>1.5</c:v>
                      </c:pt>
                      <c:pt idx="11064">
                        <c:v>1.3</c:v>
                      </c:pt>
                      <c:pt idx="11065">
                        <c:v>1.4</c:v>
                      </c:pt>
                      <c:pt idx="11066">
                        <c:v>1.3</c:v>
                      </c:pt>
                      <c:pt idx="11067">
                        <c:v>1.3</c:v>
                      </c:pt>
                      <c:pt idx="11068">
                        <c:v>1.4</c:v>
                      </c:pt>
                      <c:pt idx="11069">
                        <c:v>1.3</c:v>
                      </c:pt>
                      <c:pt idx="11070">
                        <c:v>1.4</c:v>
                      </c:pt>
                      <c:pt idx="11071">
                        <c:v>1.4</c:v>
                      </c:pt>
                      <c:pt idx="11072">
                        <c:v>1.4</c:v>
                      </c:pt>
                      <c:pt idx="11073">
                        <c:v>1.3</c:v>
                      </c:pt>
                      <c:pt idx="11074">
                        <c:v>1.3</c:v>
                      </c:pt>
                      <c:pt idx="11075">
                        <c:v>1.5</c:v>
                      </c:pt>
                      <c:pt idx="11076">
                        <c:v>1.5</c:v>
                      </c:pt>
                      <c:pt idx="11077">
                        <c:v>1.3</c:v>
                      </c:pt>
                      <c:pt idx="11078">
                        <c:v>1.3</c:v>
                      </c:pt>
                      <c:pt idx="11079">
                        <c:v>1.4</c:v>
                      </c:pt>
                      <c:pt idx="11080">
                        <c:v>1.4</c:v>
                      </c:pt>
                      <c:pt idx="11081">
                        <c:v>1.3</c:v>
                      </c:pt>
                      <c:pt idx="11082">
                        <c:v>1.4</c:v>
                      </c:pt>
                      <c:pt idx="11083">
                        <c:v>1.5</c:v>
                      </c:pt>
                      <c:pt idx="11084">
                        <c:v>1.3</c:v>
                      </c:pt>
                      <c:pt idx="11085">
                        <c:v>1.2</c:v>
                      </c:pt>
                      <c:pt idx="11086">
                        <c:v>1.5</c:v>
                      </c:pt>
                      <c:pt idx="11087">
                        <c:v>1.4</c:v>
                      </c:pt>
                      <c:pt idx="11088">
                        <c:v>1.5</c:v>
                      </c:pt>
                      <c:pt idx="11089">
                        <c:v>1.2</c:v>
                      </c:pt>
                      <c:pt idx="11090">
                        <c:v>1.3</c:v>
                      </c:pt>
                      <c:pt idx="11091">
                        <c:v>1.4</c:v>
                      </c:pt>
                      <c:pt idx="11092">
                        <c:v>1.3</c:v>
                      </c:pt>
                      <c:pt idx="11093">
                        <c:v>1.3</c:v>
                      </c:pt>
                      <c:pt idx="11094">
                        <c:v>1.4</c:v>
                      </c:pt>
                      <c:pt idx="11095">
                        <c:v>1.3</c:v>
                      </c:pt>
                      <c:pt idx="11096">
                        <c:v>1.4</c:v>
                      </c:pt>
                      <c:pt idx="11097">
                        <c:v>1.3</c:v>
                      </c:pt>
                      <c:pt idx="11098">
                        <c:v>1.4</c:v>
                      </c:pt>
                      <c:pt idx="11099">
                        <c:v>1.5</c:v>
                      </c:pt>
                      <c:pt idx="11100">
                        <c:v>1.4</c:v>
                      </c:pt>
                      <c:pt idx="11101">
                        <c:v>1.5</c:v>
                      </c:pt>
                      <c:pt idx="11102">
                        <c:v>1.4</c:v>
                      </c:pt>
                      <c:pt idx="11103">
                        <c:v>1.3</c:v>
                      </c:pt>
                      <c:pt idx="11104">
                        <c:v>1.3</c:v>
                      </c:pt>
                      <c:pt idx="11105">
                        <c:v>1.3</c:v>
                      </c:pt>
                      <c:pt idx="11106">
                        <c:v>1.4</c:v>
                      </c:pt>
                      <c:pt idx="11107">
                        <c:v>1.4</c:v>
                      </c:pt>
                      <c:pt idx="11108">
                        <c:v>1.3</c:v>
                      </c:pt>
                      <c:pt idx="11109">
                        <c:v>1.2</c:v>
                      </c:pt>
                      <c:pt idx="11110">
                        <c:v>1.4</c:v>
                      </c:pt>
                      <c:pt idx="11111">
                        <c:v>1.4</c:v>
                      </c:pt>
                      <c:pt idx="11112">
                        <c:v>1.2</c:v>
                      </c:pt>
                      <c:pt idx="11113">
                        <c:v>1.4</c:v>
                      </c:pt>
                      <c:pt idx="11114">
                        <c:v>1.4</c:v>
                      </c:pt>
                      <c:pt idx="11115">
                        <c:v>1.4</c:v>
                      </c:pt>
                      <c:pt idx="11116">
                        <c:v>1.3</c:v>
                      </c:pt>
                      <c:pt idx="11117">
                        <c:v>1.3</c:v>
                      </c:pt>
                      <c:pt idx="11118">
                        <c:v>1.4</c:v>
                      </c:pt>
                      <c:pt idx="11119">
                        <c:v>1.3</c:v>
                      </c:pt>
                      <c:pt idx="11120">
                        <c:v>1.3</c:v>
                      </c:pt>
                      <c:pt idx="11121">
                        <c:v>1.4</c:v>
                      </c:pt>
                      <c:pt idx="11122">
                        <c:v>1.4</c:v>
                      </c:pt>
                      <c:pt idx="11123">
                        <c:v>1.5</c:v>
                      </c:pt>
                      <c:pt idx="11124">
                        <c:v>1.6</c:v>
                      </c:pt>
                      <c:pt idx="11125">
                        <c:v>1.5</c:v>
                      </c:pt>
                      <c:pt idx="11126">
                        <c:v>1.1000000000000001</c:v>
                      </c:pt>
                      <c:pt idx="11127">
                        <c:v>1.4</c:v>
                      </c:pt>
                      <c:pt idx="11128">
                        <c:v>1.2</c:v>
                      </c:pt>
                      <c:pt idx="11129">
                        <c:v>1.2</c:v>
                      </c:pt>
                      <c:pt idx="11130">
                        <c:v>1.4</c:v>
                      </c:pt>
                      <c:pt idx="11131">
                        <c:v>1.4</c:v>
                      </c:pt>
                      <c:pt idx="11132">
                        <c:v>1.3</c:v>
                      </c:pt>
                      <c:pt idx="11133">
                        <c:v>1.4</c:v>
                      </c:pt>
                      <c:pt idx="11134">
                        <c:v>1.3</c:v>
                      </c:pt>
                      <c:pt idx="11135">
                        <c:v>1.4</c:v>
                      </c:pt>
                      <c:pt idx="11136">
                        <c:v>1.3</c:v>
                      </c:pt>
                      <c:pt idx="11137">
                        <c:v>1.2</c:v>
                      </c:pt>
                      <c:pt idx="11138">
                        <c:v>1.3</c:v>
                      </c:pt>
                      <c:pt idx="11139">
                        <c:v>1.3</c:v>
                      </c:pt>
                      <c:pt idx="11140">
                        <c:v>1.3</c:v>
                      </c:pt>
                      <c:pt idx="11141">
                        <c:v>1.4</c:v>
                      </c:pt>
                      <c:pt idx="11142">
                        <c:v>1.4</c:v>
                      </c:pt>
                      <c:pt idx="11143">
                        <c:v>1.4</c:v>
                      </c:pt>
                      <c:pt idx="11144">
                        <c:v>1.3</c:v>
                      </c:pt>
                      <c:pt idx="11145">
                        <c:v>1.4</c:v>
                      </c:pt>
                      <c:pt idx="11146">
                        <c:v>1.5</c:v>
                      </c:pt>
                      <c:pt idx="11147">
                        <c:v>1.3</c:v>
                      </c:pt>
                      <c:pt idx="11148">
                        <c:v>1.5</c:v>
                      </c:pt>
                      <c:pt idx="11149">
                        <c:v>1.3</c:v>
                      </c:pt>
                      <c:pt idx="11150">
                        <c:v>1.4</c:v>
                      </c:pt>
                      <c:pt idx="11151">
                        <c:v>1.2</c:v>
                      </c:pt>
                      <c:pt idx="11152">
                        <c:v>1.3</c:v>
                      </c:pt>
                      <c:pt idx="11153">
                        <c:v>1.5</c:v>
                      </c:pt>
                      <c:pt idx="11154">
                        <c:v>1.5</c:v>
                      </c:pt>
                      <c:pt idx="11155">
                        <c:v>1.2</c:v>
                      </c:pt>
                      <c:pt idx="11156">
                        <c:v>1.3</c:v>
                      </c:pt>
                      <c:pt idx="11157">
                        <c:v>1.4</c:v>
                      </c:pt>
                      <c:pt idx="11158">
                        <c:v>1.3</c:v>
                      </c:pt>
                      <c:pt idx="11159">
                        <c:v>1.4</c:v>
                      </c:pt>
                      <c:pt idx="11160">
                        <c:v>1.4</c:v>
                      </c:pt>
                      <c:pt idx="11161">
                        <c:v>1.4</c:v>
                      </c:pt>
                      <c:pt idx="11162">
                        <c:v>1.5</c:v>
                      </c:pt>
                      <c:pt idx="11163">
                        <c:v>1.3</c:v>
                      </c:pt>
                      <c:pt idx="11164">
                        <c:v>1.4</c:v>
                      </c:pt>
                      <c:pt idx="11165">
                        <c:v>1.4</c:v>
                      </c:pt>
                      <c:pt idx="11166">
                        <c:v>1.3</c:v>
                      </c:pt>
                      <c:pt idx="11167">
                        <c:v>1.7</c:v>
                      </c:pt>
                      <c:pt idx="11168">
                        <c:v>1.1000000000000001</c:v>
                      </c:pt>
                      <c:pt idx="11169">
                        <c:v>1.2</c:v>
                      </c:pt>
                      <c:pt idx="11170">
                        <c:v>1.3</c:v>
                      </c:pt>
                      <c:pt idx="11171">
                        <c:v>1.3</c:v>
                      </c:pt>
                      <c:pt idx="11172">
                        <c:v>1.4</c:v>
                      </c:pt>
                      <c:pt idx="11173">
                        <c:v>1.4</c:v>
                      </c:pt>
                      <c:pt idx="11174">
                        <c:v>1.4</c:v>
                      </c:pt>
                      <c:pt idx="11175">
                        <c:v>1.4</c:v>
                      </c:pt>
                      <c:pt idx="11176">
                        <c:v>1.4</c:v>
                      </c:pt>
                      <c:pt idx="11177">
                        <c:v>1.4</c:v>
                      </c:pt>
                      <c:pt idx="11178">
                        <c:v>1.2</c:v>
                      </c:pt>
                      <c:pt idx="11179">
                        <c:v>1.3</c:v>
                      </c:pt>
                      <c:pt idx="11180">
                        <c:v>1.4</c:v>
                      </c:pt>
                      <c:pt idx="11181">
                        <c:v>1.4</c:v>
                      </c:pt>
                      <c:pt idx="11182">
                        <c:v>1.3</c:v>
                      </c:pt>
                      <c:pt idx="11183">
                        <c:v>1.5</c:v>
                      </c:pt>
                      <c:pt idx="11184">
                        <c:v>1.3</c:v>
                      </c:pt>
                      <c:pt idx="11185">
                        <c:v>1.4</c:v>
                      </c:pt>
                      <c:pt idx="11186">
                        <c:v>1.4</c:v>
                      </c:pt>
                      <c:pt idx="11187">
                        <c:v>1.3</c:v>
                      </c:pt>
                      <c:pt idx="11188">
                        <c:v>1.3</c:v>
                      </c:pt>
                      <c:pt idx="11189">
                        <c:v>1.3</c:v>
                      </c:pt>
                      <c:pt idx="11190">
                        <c:v>1.4</c:v>
                      </c:pt>
                      <c:pt idx="11191">
                        <c:v>1.4</c:v>
                      </c:pt>
                      <c:pt idx="11192">
                        <c:v>1.5</c:v>
                      </c:pt>
                      <c:pt idx="11193">
                        <c:v>1.3</c:v>
                      </c:pt>
                      <c:pt idx="11194">
                        <c:v>1.3</c:v>
                      </c:pt>
                      <c:pt idx="11195">
                        <c:v>1.5</c:v>
                      </c:pt>
                      <c:pt idx="11196">
                        <c:v>1.4</c:v>
                      </c:pt>
                      <c:pt idx="11197">
                        <c:v>1.4</c:v>
                      </c:pt>
                      <c:pt idx="11198">
                        <c:v>1.2</c:v>
                      </c:pt>
                      <c:pt idx="11199">
                        <c:v>1.2</c:v>
                      </c:pt>
                      <c:pt idx="11200">
                        <c:v>1.4</c:v>
                      </c:pt>
                      <c:pt idx="11201">
                        <c:v>1.3</c:v>
                      </c:pt>
                      <c:pt idx="11202">
                        <c:v>1.3</c:v>
                      </c:pt>
                      <c:pt idx="11203">
                        <c:v>1.4</c:v>
                      </c:pt>
                      <c:pt idx="11204">
                        <c:v>1.3</c:v>
                      </c:pt>
                      <c:pt idx="11205">
                        <c:v>1.4</c:v>
                      </c:pt>
                      <c:pt idx="11206">
                        <c:v>1.5</c:v>
                      </c:pt>
                      <c:pt idx="11207">
                        <c:v>1.5</c:v>
                      </c:pt>
                      <c:pt idx="11208">
                        <c:v>1.2</c:v>
                      </c:pt>
                      <c:pt idx="11209">
                        <c:v>1.3</c:v>
                      </c:pt>
                      <c:pt idx="11210">
                        <c:v>1.4</c:v>
                      </c:pt>
                      <c:pt idx="11211">
                        <c:v>1.3</c:v>
                      </c:pt>
                      <c:pt idx="11212">
                        <c:v>1.3</c:v>
                      </c:pt>
                      <c:pt idx="11213">
                        <c:v>1.4</c:v>
                      </c:pt>
                      <c:pt idx="11214">
                        <c:v>1.4</c:v>
                      </c:pt>
                      <c:pt idx="11215">
                        <c:v>1.4</c:v>
                      </c:pt>
                      <c:pt idx="11216">
                        <c:v>1.4</c:v>
                      </c:pt>
                      <c:pt idx="11217">
                        <c:v>1.4</c:v>
                      </c:pt>
                      <c:pt idx="11218">
                        <c:v>1.2</c:v>
                      </c:pt>
                      <c:pt idx="11219">
                        <c:v>1.3</c:v>
                      </c:pt>
                      <c:pt idx="11220">
                        <c:v>1.5</c:v>
                      </c:pt>
                      <c:pt idx="11221">
                        <c:v>1.2</c:v>
                      </c:pt>
                      <c:pt idx="11222">
                        <c:v>1.5</c:v>
                      </c:pt>
                      <c:pt idx="11223">
                        <c:v>1.3</c:v>
                      </c:pt>
                      <c:pt idx="11224">
                        <c:v>1.2</c:v>
                      </c:pt>
                      <c:pt idx="11225">
                        <c:v>1.5</c:v>
                      </c:pt>
                      <c:pt idx="11226">
                        <c:v>1.4</c:v>
                      </c:pt>
                      <c:pt idx="11227">
                        <c:v>1.4</c:v>
                      </c:pt>
                      <c:pt idx="11228">
                        <c:v>1.2</c:v>
                      </c:pt>
                      <c:pt idx="11229">
                        <c:v>1.3</c:v>
                      </c:pt>
                      <c:pt idx="11230">
                        <c:v>1.4</c:v>
                      </c:pt>
                      <c:pt idx="11231">
                        <c:v>1.7</c:v>
                      </c:pt>
                      <c:pt idx="11232">
                        <c:v>1.4</c:v>
                      </c:pt>
                      <c:pt idx="11233">
                        <c:v>1.4</c:v>
                      </c:pt>
                      <c:pt idx="11234">
                        <c:v>1.2</c:v>
                      </c:pt>
                      <c:pt idx="11235">
                        <c:v>1.3</c:v>
                      </c:pt>
                      <c:pt idx="11236">
                        <c:v>1.3</c:v>
                      </c:pt>
                      <c:pt idx="11237">
                        <c:v>1.5</c:v>
                      </c:pt>
                      <c:pt idx="11238">
                        <c:v>1.3</c:v>
                      </c:pt>
                      <c:pt idx="11239">
                        <c:v>1.2</c:v>
                      </c:pt>
                      <c:pt idx="11240">
                        <c:v>1.4</c:v>
                      </c:pt>
                      <c:pt idx="11241">
                        <c:v>1.3</c:v>
                      </c:pt>
                      <c:pt idx="11242">
                        <c:v>1.4</c:v>
                      </c:pt>
                      <c:pt idx="11243">
                        <c:v>1.3</c:v>
                      </c:pt>
                      <c:pt idx="11244">
                        <c:v>1.3</c:v>
                      </c:pt>
                      <c:pt idx="11245">
                        <c:v>1.4</c:v>
                      </c:pt>
                      <c:pt idx="11246">
                        <c:v>1.5</c:v>
                      </c:pt>
                      <c:pt idx="11247">
                        <c:v>1.7</c:v>
                      </c:pt>
                      <c:pt idx="11248">
                        <c:v>1.1000000000000001</c:v>
                      </c:pt>
                      <c:pt idx="11249">
                        <c:v>1.2</c:v>
                      </c:pt>
                      <c:pt idx="11250">
                        <c:v>1.4</c:v>
                      </c:pt>
                      <c:pt idx="11251">
                        <c:v>1.4</c:v>
                      </c:pt>
                      <c:pt idx="11252">
                        <c:v>1.4</c:v>
                      </c:pt>
                      <c:pt idx="11253">
                        <c:v>1.4</c:v>
                      </c:pt>
                      <c:pt idx="11254">
                        <c:v>1.4</c:v>
                      </c:pt>
                      <c:pt idx="11255">
                        <c:v>1.3</c:v>
                      </c:pt>
                      <c:pt idx="11256">
                        <c:v>1.4</c:v>
                      </c:pt>
                      <c:pt idx="11257">
                        <c:v>1.4</c:v>
                      </c:pt>
                      <c:pt idx="11258">
                        <c:v>1.3</c:v>
                      </c:pt>
                      <c:pt idx="11259">
                        <c:v>1.3</c:v>
                      </c:pt>
                      <c:pt idx="11260">
                        <c:v>1.4</c:v>
                      </c:pt>
                      <c:pt idx="11261">
                        <c:v>1.4</c:v>
                      </c:pt>
                      <c:pt idx="11262">
                        <c:v>1.3</c:v>
                      </c:pt>
                      <c:pt idx="11263">
                        <c:v>1.3</c:v>
                      </c:pt>
                      <c:pt idx="11264">
                        <c:v>1.4</c:v>
                      </c:pt>
                      <c:pt idx="11265">
                        <c:v>1.4</c:v>
                      </c:pt>
                      <c:pt idx="11266">
                        <c:v>1.3</c:v>
                      </c:pt>
                      <c:pt idx="11267">
                        <c:v>1.6</c:v>
                      </c:pt>
                      <c:pt idx="11268">
                        <c:v>1.4</c:v>
                      </c:pt>
                      <c:pt idx="11269">
                        <c:v>1.2</c:v>
                      </c:pt>
                      <c:pt idx="11270">
                        <c:v>1.4</c:v>
                      </c:pt>
                      <c:pt idx="11271">
                        <c:v>1.5</c:v>
                      </c:pt>
                      <c:pt idx="11272">
                        <c:v>1.2</c:v>
                      </c:pt>
                      <c:pt idx="11273">
                        <c:v>1.3</c:v>
                      </c:pt>
                      <c:pt idx="11274">
                        <c:v>1.5</c:v>
                      </c:pt>
                      <c:pt idx="11275">
                        <c:v>1.4</c:v>
                      </c:pt>
                      <c:pt idx="11276">
                        <c:v>1.3</c:v>
                      </c:pt>
                      <c:pt idx="11277">
                        <c:v>1.6</c:v>
                      </c:pt>
                      <c:pt idx="11278">
                        <c:v>1.2</c:v>
                      </c:pt>
                      <c:pt idx="11279">
                        <c:v>1.3</c:v>
                      </c:pt>
                      <c:pt idx="11280">
                        <c:v>1.4</c:v>
                      </c:pt>
                      <c:pt idx="11281">
                        <c:v>1.3</c:v>
                      </c:pt>
                      <c:pt idx="11282">
                        <c:v>1.5</c:v>
                      </c:pt>
                      <c:pt idx="11283">
                        <c:v>1.4</c:v>
                      </c:pt>
                      <c:pt idx="11284">
                        <c:v>1.5</c:v>
                      </c:pt>
                      <c:pt idx="11285">
                        <c:v>1.4</c:v>
                      </c:pt>
                      <c:pt idx="11286">
                        <c:v>1.4</c:v>
                      </c:pt>
                      <c:pt idx="11287">
                        <c:v>1.4</c:v>
                      </c:pt>
                      <c:pt idx="11288">
                        <c:v>1.3</c:v>
                      </c:pt>
                      <c:pt idx="11289">
                        <c:v>1.4</c:v>
                      </c:pt>
                      <c:pt idx="11290">
                        <c:v>1.3</c:v>
                      </c:pt>
                      <c:pt idx="11291">
                        <c:v>1.4</c:v>
                      </c:pt>
                      <c:pt idx="11292">
                        <c:v>1.4</c:v>
                      </c:pt>
                      <c:pt idx="11293">
                        <c:v>1.2</c:v>
                      </c:pt>
                      <c:pt idx="11294">
                        <c:v>1.4</c:v>
                      </c:pt>
                      <c:pt idx="11295">
                        <c:v>1.5</c:v>
                      </c:pt>
                      <c:pt idx="11296">
                        <c:v>1.3</c:v>
                      </c:pt>
                      <c:pt idx="11297">
                        <c:v>1.4</c:v>
                      </c:pt>
                      <c:pt idx="11298">
                        <c:v>1.4</c:v>
                      </c:pt>
                      <c:pt idx="11299">
                        <c:v>1.6</c:v>
                      </c:pt>
                      <c:pt idx="11300">
                        <c:v>1.3</c:v>
                      </c:pt>
                      <c:pt idx="11301">
                        <c:v>1.3</c:v>
                      </c:pt>
                      <c:pt idx="11302">
                        <c:v>1.3</c:v>
                      </c:pt>
                      <c:pt idx="11303">
                        <c:v>1.4</c:v>
                      </c:pt>
                      <c:pt idx="11304">
                        <c:v>1.3</c:v>
                      </c:pt>
                      <c:pt idx="11305">
                        <c:v>1.4</c:v>
                      </c:pt>
                      <c:pt idx="11306">
                        <c:v>1.3</c:v>
                      </c:pt>
                      <c:pt idx="11307">
                        <c:v>1.4</c:v>
                      </c:pt>
                      <c:pt idx="11308">
                        <c:v>1.4</c:v>
                      </c:pt>
                      <c:pt idx="11309">
                        <c:v>1.3</c:v>
                      </c:pt>
                      <c:pt idx="11310">
                        <c:v>1.5</c:v>
                      </c:pt>
                      <c:pt idx="11311">
                        <c:v>1.6</c:v>
                      </c:pt>
                      <c:pt idx="11312">
                        <c:v>1.2</c:v>
                      </c:pt>
                      <c:pt idx="11313">
                        <c:v>1.3</c:v>
                      </c:pt>
                      <c:pt idx="11314">
                        <c:v>1.5</c:v>
                      </c:pt>
                      <c:pt idx="11315">
                        <c:v>1.5</c:v>
                      </c:pt>
                      <c:pt idx="11316">
                        <c:v>1.3</c:v>
                      </c:pt>
                      <c:pt idx="11317">
                        <c:v>1.3</c:v>
                      </c:pt>
                      <c:pt idx="11318">
                        <c:v>1.4</c:v>
                      </c:pt>
                      <c:pt idx="11319">
                        <c:v>1.5</c:v>
                      </c:pt>
                      <c:pt idx="11320">
                        <c:v>1.3</c:v>
                      </c:pt>
                      <c:pt idx="11321">
                        <c:v>1.5</c:v>
                      </c:pt>
                      <c:pt idx="11322">
                        <c:v>1.2</c:v>
                      </c:pt>
                      <c:pt idx="11323">
                        <c:v>1.4</c:v>
                      </c:pt>
                      <c:pt idx="11324">
                        <c:v>1.3</c:v>
                      </c:pt>
                      <c:pt idx="11325">
                        <c:v>1.5</c:v>
                      </c:pt>
                      <c:pt idx="11326">
                        <c:v>1.7</c:v>
                      </c:pt>
                      <c:pt idx="11327">
                        <c:v>1.1000000000000001</c:v>
                      </c:pt>
                      <c:pt idx="11328">
                        <c:v>1.3</c:v>
                      </c:pt>
                      <c:pt idx="11329">
                        <c:v>1.4</c:v>
                      </c:pt>
                      <c:pt idx="11330">
                        <c:v>1.4</c:v>
                      </c:pt>
                      <c:pt idx="11331">
                        <c:v>1.4</c:v>
                      </c:pt>
                      <c:pt idx="11332">
                        <c:v>1.3</c:v>
                      </c:pt>
                      <c:pt idx="11333">
                        <c:v>1.4</c:v>
                      </c:pt>
                      <c:pt idx="11334">
                        <c:v>1.5</c:v>
                      </c:pt>
                      <c:pt idx="11335">
                        <c:v>1.4</c:v>
                      </c:pt>
                      <c:pt idx="11336">
                        <c:v>1.2</c:v>
                      </c:pt>
                      <c:pt idx="11337">
                        <c:v>1.4</c:v>
                      </c:pt>
                      <c:pt idx="11338">
                        <c:v>1.3</c:v>
                      </c:pt>
                      <c:pt idx="11339">
                        <c:v>1.3</c:v>
                      </c:pt>
                      <c:pt idx="11340">
                        <c:v>1.4</c:v>
                      </c:pt>
                      <c:pt idx="11341">
                        <c:v>1.4</c:v>
                      </c:pt>
                      <c:pt idx="11342">
                        <c:v>1.3</c:v>
                      </c:pt>
                      <c:pt idx="11343">
                        <c:v>1.3</c:v>
                      </c:pt>
                      <c:pt idx="11344">
                        <c:v>1.3</c:v>
                      </c:pt>
                      <c:pt idx="11345">
                        <c:v>1.4</c:v>
                      </c:pt>
                      <c:pt idx="11346">
                        <c:v>1.5</c:v>
                      </c:pt>
                      <c:pt idx="11347">
                        <c:v>1.4</c:v>
                      </c:pt>
                      <c:pt idx="11348">
                        <c:v>1.5</c:v>
                      </c:pt>
                      <c:pt idx="11349">
                        <c:v>1.4</c:v>
                      </c:pt>
                      <c:pt idx="11350">
                        <c:v>1.4</c:v>
                      </c:pt>
                      <c:pt idx="11351">
                        <c:v>1.3</c:v>
                      </c:pt>
                      <c:pt idx="11352">
                        <c:v>1.3</c:v>
                      </c:pt>
                      <c:pt idx="11353">
                        <c:v>1.4</c:v>
                      </c:pt>
                      <c:pt idx="11354">
                        <c:v>1.4</c:v>
                      </c:pt>
                      <c:pt idx="11355">
                        <c:v>1.4</c:v>
                      </c:pt>
                      <c:pt idx="11356">
                        <c:v>1.4</c:v>
                      </c:pt>
                      <c:pt idx="11357">
                        <c:v>1.4</c:v>
                      </c:pt>
                      <c:pt idx="11358">
                        <c:v>1.3</c:v>
                      </c:pt>
                      <c:pt idx="11359">
                        <c:v>1.4</c:v>
                      </c:pt>
                      <c:pt idx="11360">
                        <c:v>1.4</c:v>
                      </c:pt>
                      <c:pt idx="11361">
                        <c:v>1.5</c:v>
                      </c:pt>
                      <c:pt idx="11362">
                        <c:v>1.4</c:v>
                      </c:pt>
                      <c:pt idx="11363">
                        <c:v>1.4</c:v>
                      </c:pt>
                      <c:pt idx="11364">
                        <c:v>1.3</c:v>
                      </c:pt>
                      <c:pt idx="11365">
                        <c:v>1.4</c:v>
                      </c:pt>
                      <c:pt idx="11366">
                        <c:v>1.5</c:v>
                      </c:pt>
                      <c:pt idx="11367">
                        <c:v>1.3</c:v>
                      </c:pt>
                      <c:pt idx="11368">
                        <c:v>1.4</c:v>
                      </c:pt>
                      <c:pt idx="11369">
                        <c:v>1.3</c:v>
                      </c:pt>
                      <c:pt idx="11370">
                        <c:v>1.5</c:v>
                      </c:pt>
                      <c:pt idx="11371">
                        <c:v>1.3</c:v>
                      </c:pt>
                      <c:pt idx="11372">
                        <c:v>1.3</c:v>
                      </c:pt>
                      <c:pt idx="11373">
                        <c:v>1.4</c:v>
                      </c:pt>
                      <c:pt idx="11374">
                        <c:v>1.4</c:v>
                      </c:pt>
                      <c:pt idx="11375">
                        <c:v>1.4</c:v>
                      </c:pt>
                      <c:pt idx="11376">
                        <c:v>1.4</c:v>
                      </c:pt>
                      <c:pt idx="11377">
                        <c:v>1.4</c:v>
                      </c:pt>
                      <c:pt idx="11378">
                        <c:v>1.5</c:v>
                      </c:pt>
                      <c:pt idx="11379">
                        <c:v>1.3</c:v>
                      </c:pt>
                      <c:pt idx="11380">
                        <c:v>1.4</c:v>
                      </c:pt>
                      <c:pt idx="11381">
                        <c:v>1.4</c:v>
                      </c:pt>
                      <c:pt idx="11382">
                        <c:v>1.4</c:v>
                      </c:pt>
                      <c:pt idx="11383">
                        <c:v>1.3</c:v>
                      </c:pt>
                      <c:pt idx="11384">
                        <c:v>1.5</c:v>
                      </c:pt>
                      <c:pt idx="11385">
                        <c:v>1.3</c:v>
                      </c:pt>
                      <c:pt idx="11386">
                        <c:v>1.3</c:v>
                      </c:pt>
                      <c:pt idx="11387">
                        <c:v>1.4</c:v>
                      </c:pt>
                      <c:pt idx="11388">
                        <c:v>1.4</c:v>
                      </c:pt>
                      <c:pt idx="11389">
                        <c:v>1.3</c:v>
                      </c:pt>
                      <c:pt idx="11390">
                        <c:v>1.5</c:v>
                      </c:pt>
                      <c:pt idx="11391">
                        <c:v>1.4</c:v>
                      </c:pt>
                      <c:pt idx="11392">
                        <c:v>1.4</c:v>
                      </c:pt>
                      <c:pt idx="11393">
                        <c:v>1.2</c:v>
                      </c:pt>
                      <c:pt idx="11394">
                        <c:v>1.3</c:v>
                      </c:pt>
                      <c:pt idx="11395">
                        <c:v>1.4</c:v>
                      </c:pt>
                      <c:pt idx="11396">
                        <c:v>1.3</c:v>
                      </c:pt>
                      <c:pt idx="11397">
                        <c:v>1.4</c:v>
                      </c:pt>
                      <c:pt idx="11398">
                        <c:v>1.4</c:v>
                      </c:pt>
                      <c:pt idx="11399">
                        <c:v>1.4</c:v>
                      </c:pt>
                      <c:pt idx="11400">
                        <c:v>1.3</c:v>
                      </c:pt>
                      <c:pt idx="11401">
                        <c:v>1.4</c:v>
                      </c:pt>
                      <c:pt idx="11402">
                        <c:v>1.7</c:v>
                      </c:pt>
                      <c:pt idx="11403">
                        <c:v>1.1000000000000001</c:v>
                      </c:pt>
                      <c:pt idx="11404">
                        <c:v>1.3</c:v>
                      </c:pt>
                      <c:pt idx="11405">
                        <c:v>1.3</c:v>
                      </c:pt>
                      <c:pt idx="11406">
                        <c:v>1.4</c:v>
                      </c:pt>
                      <c:pt idx="11407">
                        <c:v>1.4</c:v>
                      </c:pt>
                      <c:pt idx="11408">
                        <c:v>1.4</c:v>
                      </c:pt>
                      <c:pt idx="11409">
                        <c:v>1.4</c:v>
                      </c:pt>
                      <c:pt idx="11410">
                        <c:v>1.4</c:v>
                      </c:pt>
                      <c:pt idx="11411">
                        <c:v>1.5</c:v>
                      </c:pt>
                      <c:pt idx="11412">
                        <c:v>1.5</c:v>
                      </c:pt>
                      <c:pt idx="11413">
                        <c:v>1.2</c:v>
                      </c:pt>
                      <c:pt idx="11414">
                        <c:v>1.3</c:v>
                      </c:pt>
                      <c:pt idx="11415">
                        <c:v>1.3</c:v>
                      </c:pt>
                      <c:pt idx="11416">
                        <c:v>1.4</c:v>
                      </c:pt>
                      <c:pt idx="11417">
                        <c:v>1.3</c:v>
                      </c:pt>
                      <c:pt idx="11418">
                        <c:v>1.4</c:v>
                      </c:pt>
                      <c:pt idx="11419">
                        <c:v>1.4</c:v>
                      </c:pt>
                      <c:pt idx="11420">
                        <c:v>1.4</c:v>
                      </c:pt>
                      <c:pt idx="11421">
                        <c:v>1.8</c:v>
                      </c:pt>
                      <c:pt idx="11422">
                        <c:v>1.1000000000000001</c:v>
                      </c:pt>
                      <c:pt idx="11423">
                        <c:v>1.5</c:v>
                      </c:pt>
                      <c:pt idx="11424">
                        <c:v>1.5</c:v>
                      </c:pt>
                      <c:pt idx="11425">
                        <c:v>1.3</c:v>
                      </c:pt>
                      <c:pt idx="11426">
                        <c:v>1.4</c:v>
                      </c:pt>
                      <c:pt idx="11427">
                        <c:v>1.4</c:v>
                      </c:pt>
                      <c:pt idx="11428">
                        <c:v>1.1000000000000001</c:v>
                      </c:pt>
                      <c:pt idx="11429">
                        <c:v>1.3</c:v>
                      </c:pt>
                      <c:pt idx="11430">
                        <c:v>1.3</c:v>
                      </c:pt>
                      <c:pt idx="11431">
                        <c:v>1.4</c:v>
                      </c:pt>
                      <c:pt idx="11432">
                        <c:v>1.5</c:v>
                      </c:pt>
                      <c:pt idx="11433">
                        <c:v>1.2</c:v>
                      </c:pt>
                      <c:pt idx="11434">
                        <c:v>1.3</c:v>
                      </c:pt>
                      <c:pt idx="11435">
                        <c:v>1.3</c:v>
                      </c:pt>
                      <c:pt idx="11436">
                        <c:v>1.4</c:v>
                      </c:pt>
                      <c:pt idx="11437">
                        <c:v>1.3</c:v>
                      </c:pt>
                      <c:pt idx="11438">
                        <c:v>1.5</c:v>
                      </c:pt>
                      <c:pt idx="11439">
                        <c:v>1.5</c:v>
                      </c:pt>
                      <c:pt idx="11440">
                        <c:v>1.7</c:v>
                      </c:pt>
                      <c:pt idx="11441">
                        <c:v>1.2</c:v>
                      </c:pt>
                      <c:pt idx="11442">
                        <c:v>1.4</c:v>
                      </c:pt>
                      <c:pt idx="11443">
                        <c:v>1.3</c:v>
                      </c:pt>
                      <c:pt idx="11444">
                        <c:v>1.4</c:v>
                      </c:pt>
                      <c:pt idx="11445">
                        <c:v>1.3</c:v>
                      </c:pt>
                      <c:pt idx="11446">
                        <c:v>1.4</c:v>
                      </c:pt>
                      <c:pt idx="11447">
                        <c:v>1.3</c:v>
                      </c:pt>
                      <c:pt idx="11448">
                        <c:v>1.3</c:v>
                      </c:pt>
                      <c:pt idx="11449">
                        <c:v>1.4</c:v>
                      </c:pt>
                      <c:pt idx="11450">
                        <c:v>1.5</c:v>
                      </c:pt>
                      <c:pt idx="11451">
                        <c:v>1.3</c:v>
                      </c:pt>
                      <c:pt idx="11452">
                        <c:v>1.3</c:v>
                      </c:pt>
                      <c:pt idx="11453">
                        <c:v>1.4</c:v>
                      </c:pt>
                      <c:pt idx="11454">
                        <c:v>1.6</c:v>
                      </c:pt>
                      <c:pt idx="11455">
                        <c:v>1.3</c:v>
                      </c:pt>
                      <c:pt idx="11456">
                        <c:v>1.4</c:v>
                      </c:pt>
                      <c:pt idx="11457">
                        <c:v>1.3</c:v>
                      </c:pt>
                      <c:pt idx="11458">
                        <c:v>1.4</c:v>
                      </c:pt>
                      <c:pt idx="11459">
                        <c:v>1.2</c:v>
                      </c:pt>
                      <c:pt idx="11460">
                        <c:v>1.4</c:v>
                      </c:pt>
                      <c:pt idx="11461">
                        <c:v>1.3</c:v>
                      </c:pt>
                      <c:pt idx="11462">
                        <c:v>1.3</c:v>
                      </c:pt>
                      <c:pt idx="11463">
                        <c:v>1.4</c:v>
                      </c:pt>
                      <c:pt idx="11464">
                        <c:v>1.3</c:v>
                      </c:pt>
                      <c:pt idx="11465">
                        <c:v>1.2</c:v>
                      </c:pt>
                      <c:pt idx="11466">
                        <c:v>1.5</c:v>
                      </c:pt>
                      <c:pt idx="11467">
                        <c:v>1.4</c:v>
                      </c:pt>
                      <c:pt idx="11468">
                        <c:v>1.3</c:v>
                      </c:pt>
                      <c:pt idx="11469">
                        <c:v>1.5</c:v>
                      </c:pt>
                      <c:pt idx="11470">
                        <c:v>1.4</c:v>
                      </c:pt>
                      <c:pt idx="11471">
                        <c:v>1.5</c:v>
                      </c:pt>
                      <c:pt idx="11472">
                        <c:v>1.3</c:v>
                      </c:pt>
                      <c:pt idx="11473">
                        <c:v>1.4</c:v>
                      </c:pt>
                      <c:pt idx="11474">
                        <c:v>1.4</c:v>
                      </c:pt>
                      <c:pt idx="11475">
                        <c:v>1.3</c:v>
                      </c:pt>
                      <c:pt idx="11476">
                        <c:v>1.3</c:v>
                      </c:pt>
                      <c:pt idx="11477">
                        <c:v>1.5</c:v>
                      </c:pt>
                      <c:pt idx="11478">
                        <c:v>1.5</c:v>
                      </c:pt>
                      <c:pt idx="11479">
                        <c:v>1.2</c:v>
                      </c:pt>
                      <c:pt idx="11480">
                        <c:v>1.2</c:v>
                      </c:pt>
                      <c:pt idx="11481">
                        <c:v>1.4</c:v>
                      </c:pt>
                      <c:pt idx="11482">
                        <c:v>1.4</c:v>
                      </c:pt>
                      <c:pt idx="11483">
                        <c:v>1.5</c:v>
                      </c:pt>
                      <c:pt idx="11484">
                        <c:v>1.3</c:v>
                      </c:pt>
                      <c:pt idx="11485">
                        <c:v>1.6</c:v>
                      </c:pt>
                      <c:pt idx="11486">
                        <c:v>1.3</c:v>
                      </c:pt>
                      <c:pt idx="11487">
                        <c:v>1.3</c:v>
                      </c:pt>
                      <c:pt idx="11488">
                        <c:v>1.5</c:v>
                      </c:pt>
                      <c:pt idx="11489">
                        <c:v>1.4</c:v>
                      </c:pt>
                      <c:pt idx="11490">
                        <c:v>1.6</c:v>
                      </c:pt>
                      <c:pt idx="11491">
                        <c:v>1</c:v>
                      </c:pt>
                      <c:pt idx="11492">
                        <c:v>1.3</c:v>
                      </c:pt>
                      <c:pt idx="11493">
                        <c:v>1.4</c:v>
                      </c:pt>
                      <c:pt idx="11494">
                        <c:v>1.4</c:v>
                      </c:pt>
                      <c:pt idx="11495">
                        <c:v>1.3</c:v>
                      </c:pt>
                      <c:pt idx="11496">
                        <c:v>1.5</c:v>
                      </c:pt>
                      <c:pt idx="11497">
                        <c:v>1.4</c:v>
                      </c:pt>
                      <c:pt idx="11498">
                        <c:v>1.4</c:v>
                      </c:pt>
                      <c:pt idx="11499">
                        <c:v>1.3</c:v>
                      </c:pt>
                      <c:pt idx="11500">
                        <c:v>1.3</c:v>
                      </c:pt>
                      <c:pt idx="11501">
                        <c:v>1.5</c:v>
                      </c:pt>
                      <c:pt idx="11502">
                        <c:v>1.5</c:v>
                      </c:pt>
                      <c:pt idx="11503">
                        <c:v>1.3</c:v>
                      </c:pt>
                      <c:pt idx="11504">
                        <c:v>1.3</c:v>
                      </c:pt>
                      <c:pt idx="11505">
                        <c:v>1.4</c:v>
                      </c:pt>
                      <c:pt idx="11506">
                        <c:v>1.4</c:v>
                      </c:pt>
                      <c:pt idx="11507">
                        <c:v>1.2</c:v>
                      </c:pt>
                      <c:pt idx="11508">
                        <c:v>1.4</c:v>
                      </c:pt>
                      <c:pt idx="11509">
                        <c:v>1.3</c:v>
                      </c:pt>
                      <c:pt idx="11510">
                        <c:v>1.4</c:v>
                      </c:pt>
                      <c:pt idx="11511">
                        <c:v>1.3</c:v>
                      </c:pt>
                      <c:pt idx="11512">
                        <c:v>1.3</c:v>
                      </c:pt>
                      <c:pt idx="11513">
                        <c:v>1.4</c:v>
                      </c:pt>
                      <c:pt idx="11514">
                        <c:v>1.3</c:v>
                      </c:pt>
                      <c:pt idx="11515">
                        <c:v>1.4</c:v>
                      </c:pt>
                      <c:pt idx="11516">
                        <c:v>1.4</c:v>
                      </c:pt>
                      <c:pt idx="11517">
                        <c:v>1.4</c:v>
                      </c:pt>
                      <c:pt idx="11518">
                        <c:v>1.3</c:v>
                      </c:pt>
                      <c:pt idx="11519">
                        <c:v>1.3</c:v>
                      </c:pt>
                      <c:pt idx="11520">
                        <c:v>1.3</c:v>
                      </c:pt>
                      <c:pt idx="11521">
                        <c:v>1.4</c:v>
                      </c:pt>
                      <c:pt idx="11522">
                        <c:v>1.4</c:v>
                      </c:pt>
                      <c:pt idx="11523">
                        <c:v>1.3</c:v>
                      </c:pt>
                      <c:pt idx="11524">
                        <c:v>1.4</c:v>
                      </c:pt>
                      <c:pt idx="11525">
                        <c:v>1.5</c:v>
                      </c:pt>
                      <c:pt idx="11526">
                        <c:v>1.4</c:v>
                      </c:pt>
                      <c:pt idx="11527">
                        <c:v>1.3</c:v>
                      </c:pt>
                      <c:pt idx="11528">
                        <c:v>1.3</c:v>
                      </c:pt>
                      <c:pt idx="11529">
                        <c:v>1.5</c:v>
                      </c:pt>
                      <c:pt idx="11530">
                        <c:v>1.3</c:v>
                      </c:pt>
                      <c:pt idx="11531">
                        <c:v>1.4</c:v>
                      </c:pt>
                      <c:pt idx="11532">
                        <c:v>1.5</c:v>
                      </c:pt>
                      <c:pt idx="11533">
                        <c:v>1.5</c:v>
                      </c:pt>
                      <c:pt idx="11534">
                        <c:v>1.4</c:v>
                      </c:pt>
                      <c:pt idx="11535">
                        <c:v>1.3</c:v>
                      </c:pt>
                      <c:pt idx="11536">
                        <c:v>1.4</c:v>
                      </c:pt>
                      <c:pt idx="11537">
                        <c:v>1.5</c:v>
                      </c:pt>
                      <c:pt idx="11538">
                        <c:v>1.3</c:v>
                      </c:pt>
                      <c:pt idx="11539">
                        <c:v>1.6</c:v>
                      </c:pt>
                      <c:pt idx="11540">
                        <c:v>1.1000000000000001</c:v>
                      </c:pt>
                      <c:pt idx="11541">
                        <c:v>1.3</c:v>
                      </c:pt>
                      <c:pt idx="11542">
                        <c:v>1.3</c:v>
                      </c:pt>
                      <c:pt idx="11543">
                        <c:v>1.3</c:v>
                      </c:pt>
                      <c:pt idx="11544">
                        <c:v>1.4</c:v>
                      </c:pt>
                      <c:pt idx="11545">
                        <c:v>1.5</c:v>
                      </c:pt>
                      <c:pt idx="11546">
                        <c:v>1.2</c:v>
                      </c:pt>
                      <c:pt idx="11547">
                        <c:v>1.4</c:v>
                      </c:pt>
                      <c:pt idx="11548">
                        <c:v>1.4</c:v>
                      </c:pt>
                      <c:pt idx="11549">
                        <c:v>1.4</c:v>
                      </c:pt>
                      <c:pt idx="11550">
                        <c:v>1.4</c:v>
                      </c:pt>
                      <c:pt idx="11551">
                        <c:v>1.3</c:v>
                      </c:pt>
                      <c:pt idx="11552">
                        <c:v>1.5</c:v>
                      </c:pt>
                      <c:pt idx="11553">
                        <c:v>1.3</c:v>
                      </c:pt>
                      <c:pt idx="11554">
                        <c:v>1.4</c:v>
                      </c:pt>
                      <c:pt idx="11555">
                        <c:v>1.5</c:v>
                      </c:pt>
                      <c:pt idx="11556">
                        <c:v>1.4</c:v>
                      </c:pt>
                      <c:pt idx="11557">
                        <c:v>1.4</c:v>
                      </c:pt>
                      <c:pt idx="11558">
                        <c:v>1.5</c:v>
                      </c:pt>
                      <c:pt idx="11559">
                        <c:v>1.1000000000000001</c:v>
                      </c:pt>
                      <c:pt idx="11560">
                        <c:v>1.4</c:v>
                      </c:pt>
                      <c:pt idx="11561">
                        <c:v>1.6</c:v>
                      </c:pt>
                      <c:pt idx="11562">
                        <c:v>1.1000000000000001</c:v>
                      </c:pt>
                      <c:pt idx="11563">
                        <c:v>1.3</c:v>
                      </c:pt>
                      <c:pt idx="11564">
                        <c:v>1.4</c:v>
                      </c:pt>
                      <c:pt idx="11565">
                        <c:v>1.4</c:v>
                      </c:pt>
                      <c:pt idx="11566">
                        <c:v>1.3</c:v>
                      </c:pt>
                      <c:pt idx="11567">
                        <c:v>1.4</c:v>
                      </c:pt>
                      <c:pt idx="11568">
                        <c:v>1.4</c:v>
                      </c:pt>
                      <c:pt idx="11569">
                        <c:v>1.4</c:v>
                      </c:pt>
                      <c:pt idx="11570">
                        <c:v>1.3</c:v>
                      </c:pt>
                      <c:pt idx="11571">
                        <c:v>1.3</c:v>
                      </c:pt>
                      <c:pt idx="11572">
                        <c:v>1.4</c:v>
                      </c:pt>
                      <c:pt idx="11573">
                        <c:v>1.4</c:v>
                      </c:pt>
                      <c:pt idx="11574">
                        <c:v>1.3</c:v>
                      </c:pt>
                      <c:pt idx="11575">
                        <c:v>1.4</c:v>
                      </c:pt>
                      <c:pt idx="11576">
                        <c:v>1.5</c:v>
                      </c:pt>
                      <c:pt idx="11577">
                        <c:v>1.4</c:v>
                      </c:pt>
                      <c:pt idx="11578">
                        <c:v>1.5</c:v>
                      </c:pt>
                      <c:pt idx="11579">
                        <c:v>1.2</c:v>
                      </c:pt>
                      <c:pt idx="11580">
                        <c:v>1.5</c:v>
                      </c:pt>
                      <c:pt idx="11581">
                        <c:v>1.3</c:v>
                      </c:pt>
                      <c:pt idx="11582">
                        <c:v>1.2</c:v>
                      </c:pt>
                      <c:pt idx="11583">
                        <c:v>1.6</c:v>
                      </c:pt>
                      <c:pt idx="11584">
                        <c:v>1.3</c:v>
                      </c:pt>
                      <c:pt idx="11585">
                        <c:v>1.4</c:v>
                      </c:pt>
                      <c:pt idx="11586">
                        <c:v>1.3</c:v>
                      </c:pt>
                      <c:pt idx="11587">
                        <c:v>1.3</c:v>
                      </c:pt>
                      <c:pt idx="11588">
                        <c:v>1.3</c:v>
                      </c:pt>
                      <c:pt idx="11589">
                        <c:v>1.5</c:v>
                      </c:pt>
                      <c:pt idx="11590">
                        <c:v>1.3</c:v>
                      </c:pt>
                      <c:pt idx="11591">
                        <c:v>1.3</c:v>
                      </c:pt>
                      <c:pt idx="11592">
                        <c:v>1.4</c:v>
                      </c:pt>
                      <c:pt idx="11593">
                        <c:v>1.5</c:v>
                      </c:pt>
                      <c:pt idx="11594">
                        <c:v>1.1000000000000001</c:v>
                      </c:pt>
                      <c:pt idx="11595">
                        <c:v>1.5</c:v>
                      </c:pt>
                      <c:pt idx="11596">
                        <c:v>1.5</c:v>
                      </c:pt>
                      <c:pt idx="11597">
                        <c:v>1.3</c:v>
                      </c:pt>
                      <c:pt idx="11598">
                        <c:v>1.3</c:v>
                      </c:pt>
                      <c:pt idx="11599">
                        <c:v>1.4</c:v>
                      </c:pt>
                      <c:pt idx="11600">
                        <c:v>1.4</c:v>
                      </c:pt>
                      <c:pt idx="11601">
                        <c:v>1.3</c:v>
                      </c:pt>
                      <c:pt idx="11602">
                        <c:v>1.2</c:v>
                      </c:pt>
                      <c:pt idx="11603">
                        <c:v>1.4</c:v>
                      </c:pt>
                      <c:pt idx="11604">
                        <c:v>1.3</c:v>
                      </c:pt>
                      <c:pt idx="11605">
                        <c:v>1.3</c:v>
                      </c:pt>
                      <c:pt idx="11606">
                        <c:v>1.3</c:v>
                      </c:pt>
                      <c:pt idx="11607">
                        <c:v>1.5</c:v>
                      </c:pt>
                      <c:pt idx="11608">
                        <c:v>1.2</c:v>
                      </c:pt>
                      <c:pt idx="11609">
                        <c:v>1.3</c:v>
                      </c:pt>
                      <c:pt idx="11610">
                        <c:v>1.3</c:v>
                      </c:pt>
                      <c:pt idx="11611">
                        <c:v>1.5</c:v>
                      </c:pt>
                      <c:pt idx="11612">
                        <c:v>1.6</c:v>
                      </c:pt>
                      <c:pt idx="11613">
                        <c:v>1.3</c:v>
                      </c:pt>
                      <c:pt idx="11614">
                        <c:v>1.3</c:v>
                      </c:pt>
                      <c:pt idx="11615">
                        <c:v>1.3</c:v>
                      </c:pt>
                      <c:pt idx="11616">
                        <c:v>1.3</c:v>
                      </c:pt>
                      <c:pt idx="11617">
                        <c:v>1.4</c:v>
                      </c:pt>
                      <c:pt idx="11618">
                        <c:v>1.3</c:v>
                      </c:pt>
                      <c:pt idx="11619">
                        <c:v>1.5</c:v>
                      </c:pt>
                      <c:pt idx="11620">
                        <c:v>1.5</c:v>
                      </c:pt>
                      <c:pt idx="11621">
                        <c:v>1.3</c:v>
                      </c:pt>
                      <c:pt idx="11622">
                        <c:v>1.3</c:v>
                      </c:pt>
                      <c:pt idx="11623">
                        <c:v>1.4</c:v>
                      </c:pt>
                      <c:pt idx="11624">
                        <c:v>1.3</c:v>
                      </c:pt>
                      <c:pt idx="11625">
                        <c:v>1.4</c:v>
                      </c:pt>
                      <c:pt idx="11626">
                        <c:v>1.3</c:v>
                      </c:pt>
                      <c:pt idx="11627">
                        <c:v>1.5</c:v>
                      </c:pt>
                      <c:pt idx="11628">
                        <c:v>1.4</c:v>
                      </c:pt>
                      <c:pt idx="11629">
                        <c:v>1.4</c:v>
                      </c:pt>
                      <c:pt idx="11630">
                        <c:v>1.3</c:v>
                      </c:pt>
                      <c:pt idx="11631">
                        <c:v>1.5</c:v>
                      </c:pt>
                      <c:pt idx="11632">
                        <c:v>1.3</c:v>
                      </c:pt>
                      <c:pt idx="11633">
                        <c:v>1.3</c:v>
                      </c:pt>
                      <c:pt idx="11634">
                        <c:v>1.4</c:v>
                      </c:pt>
                      <c:pt idx="11635">
                        <c:v>1.3</c:v>
                      </c:pt>
                      <c:pt idx="11636">
                        <c:v>1.4</c:v>
                      </c:pt>
                      <c:pt idx="11637">
                        <c:v>1.4</c:v>
                      </c:pt>
                      <c:pt idx="11638">
                        <c:v>1.3</c:v>
                      </c:pt>
                      <c:pt idx="11639">
                        <c:v>1.4</c:v>
                      </c:pt>
                      <c:pt idx="11640">
                        <c:v>1.4</c:v>
                      </c:pt>
                      <c:pt idx="11641">
                        <c:v>1.3</c:v>
                      </c:pt>
                      <c:pt idx="11642">
                        <c:v>1.5</c:v>
                      </c:pt>
                      <c:pt idx="11643">
                        <c:v>1.5</c:v>
                      </c:pt>
                      <c:pt idx="11644">
                        <c:v>1.6</c:v>
                      </c:pt>
                      <c:pt idx="11645">
                        <c:v>1.6</c:v>
                      </c:pt>
                      <c:pt idx="11646">
                        <c:v>1.2</c:v>
                      </c:pt>
                      <c:pt idx="11647">
                        <c:v>1.2</c:v>
                      </c:pt>
                      <c:pt idx="11648">
                        <c:v>1.2</c:v>
                      </c:pt>
                      <c:pt idx="11649">
                        <c:v>1.3</c:v>
                      </c:pt>
                      <c:pt idx="11650">
                        <c:v>1.3</c:v>
                      </c:pt>
                      <c:pt idx="11651">
                        <c:v>1.4</c:v>
                      </c:pt>
                      <c:pt idx="11652">
                        <c:v>1.5</c:v>
                      </c:pt>
                      <c:pt idx="11653">
                        <c:v>1.3</c:v>
                      </c:pt>
                      <c:pt idx="11654">
                        <c:v>1.3</c:v>
                      </c:pt>
                      <c:pt idx="11655">
                        <c:v>1.3</c:v>
                      </c:pt>
                      <c:pt idx="11656">
                        <c:v>1.4</c:v>
                      </c:pt>
                      <c:pt idx="11657">
                        <c:v>1.4</c:v>
                      </c:pt>
                      <c:pt idx="11658">
                        <c:v>1.3</c:v>
                      </c:pt>
                      <c:pt idx="11659">
                        <c:v>1.5</c:v>
                      </c:pt>
                      <c:pt idx="11660">
                        <c:v>1.4</c:v>
                      </c:pt>
                      <c:pt idx="11661">
                        <c:v>1.3</c:v>
                      </c:pt>
                      <c:pt idx="11662">
                        <c:v>1.5</c:v>
                      </c:pt>
                      <c:pt idx="11663">
                        <c:v>1.3</c:v>
                      </c:pt>
                      <c:pt idx="11664">
                        <c:v>1.3</c:v>
                      </c:pt>
                      <c:pt idx="11665">
                        <c:v>1.3</c:v>
                      </c:pt>
                      <c:pt idx="11666">
                        <c:v>1.4</c:v>
                      </c:pt>
                      <c:pt idx="11667">
                        <c:v>1.3</c:v>
                      </c:pt>
                      <c:pt idx="11668">
                        <c:v>1.3</c:v>
                      </c:pt>
                      <c:pt idx="11669">
                        <c:v>1.3</c:v>
                      </c:pt>
                      <c:pt idx="11670">
                        <c:v>1.4</c:v>
                      </c:pt>
                      <c:pt idx="11671">
                        <c:v>1.6</c:v>
                      </c:pt>
                      <c:pt idx="11672">
                        <c:v>1.3</c:v>
                      </c:pt>
                      <c:pt idx="11673">
                        <c:v>1.6</c:v>
                      </c:pt>
                      <c:pt idx="11674">
                        <c:v>1.4</c:v>
                      </c:pt>
                      <c:pt idx="11675">
                        <c:v>1.5</c:v>
                      </c:pt>
                      <c:pt idx="11676">
                        <c:v>1.3</c:v>
                      </c:pt>
                      <c:pt idx="11677">
                        <c:v>1.2</c:v>
                      </c:pt>
                      <c:pt idx="11678">
                        <c:v>1.4</c:v>
                      </c:pt>
                      <c:pt idx="11679">
                        <c:v>1.4</c:v>
                      </c:pt>
                      <c:pt idx="11680">
                        <c:v>1.3</c:v>
                      </c:pt>
                      <c:pt idx="11681">
                        <c:v>1.3</c:v>
                      </c:pt>
                      <c:pt idx="11682">
                        <c:v>1.4</c:v>
                      </c:pt>
                      <c:pt idx="11683">
                        <c:v>1.3</c:v>
                      </c:pt>
                      <c:pt idx="11684">
                        <c:v>1.4</c:v>
                      </c:pt>
                      <c:pt idx="11685">
                        <c:v>1.3</c:v>
                      </c:pt>
                      <c:pt idx="11686">
                        <c:v>1.4</c:v>
                      </c:pt>
                      <c:pt idx="11687">
                        <c:v>1.3</c:v>
                      </c:pt>
                      <c:pt idx="11688">
                        <c:v>1.3</c:v>
                      </c:pt>
                      <c:pt idx="11689">
                        <c:v>1.5</c:v>
                      </c:pt>
                      <c:pt idx="11690">
                        <c:v>1.4</c:v>
                      </c:pt>
                      <c:pt idx="11691">
                        <c:v>1.4</c:v>
                      </c:pt>
                      <c:pt idx="11692">
                        <c:v>1.4</c:v>
                      </c:pt>
                      <c:pt idx="11693">
                        <c:v>1.4</c:v>
                      </c:pt>
                      <c:pt idx="11694">
                        <c:v>1.5</c:v>
                      </c:pt>
                      <c:pt idx="11695">
                        <c:v>1.4</c:v>
                      </c:pt>
                      <c:pt idx="11696">
                        <c:v>1.5</c:v>
                      </c:pt>
                      <c:pt idx="11697">
                        <c:v>1.1000000000000001</c:v>
                      </c:pt>
                      <c:pt idx="11698">
                        <c:v>1.3</c:v>
                      </c:pt>
                      <c:pt idx="11699">
                        <c:v>1.4</c:v>
                      </c:pt>
                      <c:pt idx="11700">
                        <c:v>1.4</c:v>
                      </c:pt>
                      <c:pt idx="11701">
                        <c:v>1.4</c:v>
                      </c:pt>
                      <c:pt idx="11702">
                        <c:v>1.4</c:v>
                      </c:pt>
                      <c:pt idx="11703">
                        <c:v>1.4</c:v>
                      </c:pt>
                      <c:pt idx="11704">
                        <c:v>1.3</c:v>
                      </c:pt>
                      <c:pt idx="11705">
                        <c:v>1.4</c:v>
                      </c:pt>
                      <c:pt idx="11706">
                        <c:v>1.4</c:v>
                      </c:pt>
                      <c:pt idx="11707">
                        <c:v>1.4</c:v>
                      </c:pt>
                      <c:pt idx="11708">
                        <c:v>1.4</c:v>
                      </c:pt>
                      <c:pt idx="11709">
                        <c:v>1.4</c:v>
                      </c:pt>
                      <c:pt idx="11710">
                        <c:v>1.4</c:v>
                      </c:pt>
                      <c:pt idx="11711">
                        <c:v>1.5</c:v>
                      </c:pt>
                      <c:pt idx="11712">
                        <c:v>1.3</c:v>
                      </c:pt>
                      <c:pt idx="11713">
                        <c:v>1.5</c:v>
                      </c:pt>
                      <c:pt idx="11714">
                        <c:v>1.5</c:v>
                      </c:pt>
                      <c:pt idx="11715">
                        <c:v>1.2</c:v>
                      </c:pt>
                      <c:pt idx="11716">
                        <c:v>1.4</c:v>
                      </c:pt>
                      <c:pt idx="11717">
                        <c:v>1.3</c:v>
                      </c:pt>
                      <c:pt idx="11718">
                        <c:v>1.5</c:v>
                      </c:pt>
                      <c:pt idx="11719">
                        <c:v>1.2</c:v>
                      </c:pt>
                      <c:pt idx="11720">
                        <c:v>1.3</c:v>
                      </c:pt>
                      <c:pt idx="11721">
                        <c:v>1.3</c:v>
                      </c:pt>
                      <c:pt idx="11722">
                        <c:v>1.4</c:v>
                      </c:pt>
                      <c:pt idx="11723">
                        <c:v>1.3</c:v>
                      </c:pt>
                      <c:pt idx="11724">
                        <c:v>1.5</c:v>
                      </c:pt>
                      <c:pt idx="11725">
                        <c:v>1.4</c:v>
                      </c:pt>
                      <c:pt idx="11726">
                        <c:v>1.4</c:v>
                      </c:pt>
                      <c:pt idx="11727">
                        <c:v>1.4</c:v>
                      </c:pt>
                      <c:pt idx="11728">
                        <c:v>1.5</c:v>
                      </c:pt>
                      <c:pt idx="11729">
                        <c:v>1.4</c:v>
                      </c:pt>
                      <c:pt idx="11730">
                        <c:v>1.3</c:v>
                      </c:pt>
                      <c:pt idx="11731">
                        <c:v>1.3</c:v>
                      </c:pt>
                      <c:pt idx="11732">
                        <c:v>1.4</c:v>
                      </c:pt>
                      <c:pt idx="11733">
                        <c:v>1.4</c:v>
                      </c:pt>
                      <c:pt idx="11734">
                        <c:v>1.4</c:v>
                      </c:pt>
                      <c:pt idx="11735">
                        <c:v>1.2</c:v>
                      </c:pt>
                      <c:pt idx="11736">
                        <c:v>1.5</c:v>
                      </c:pt>
                      <c:pt idx="11737">
                        <c:v>1.4</c:v>
                      </c:pt>
                      <c:pt idx="11738">
                        <c:v>1.3</c:v>
                      </c:pt>
                      <c:pt idx="11739">
                        <c:v>1.5</c:v>
                      </c:pt>
                      <c:pt idx="11740">
                        <c:v>1.4</c:v>
                      </c:pt>
                      <c:pt idx="11741">
                        <c:v>1.5</c:v>
                      </c:pt>
                      <c:pt idx="11742">
                        <c:v>1.3</c:v>
                      </c:pt>
                      <c:pt idx="11743">
                        <c:v>1.4</c:v>
                      </c:pt>
                      <c:pt idx="11744">
                        <c:v>1.4</c:v>
                      </c:pt>
                      <c:pt idx="11745">
                        <c:v>1.4</c:v>
                      </c:pt>
                      <c:pt idx="11746">
                        <c:v>1.3</c:v>
                      </c:pt>
                      <c:pt idx="11747">
                        <c:v>1.4</c:v>
                      </c:pt>
                      <c:pt idx="11748">
                        <c:v>1.5</c:v>
                      </c:pt>
                      <c:pt idx="11749">
                        <c:v>1.4</c:v>
                      </c:pt>
                      <c:pt idx="11750">
                        <c:v>1.4</c:v>
                      </c:pt>
                      <c:pt idx="11751">
                        <c:v>1.3</c:v>
                      </c:pt>
                      <c:pt idx="11752">
                        <c:v>1.5</c:v>
                      </c:pt>
                      <c:pt idx="11753">
                        <c:v>1.4</c:v>
                      </c:pt>
                      <c:pt idx="11754">
                        <c:v>1.4</c:v>
                      </c:pt>
                      <c:pt idx="11755">
                        <c:v>1.3</c:v>
                      </c:pt>
                      <c:pt idx="11756">
                        <c:v>1.4</c:v>
                      </c:pt>
                      <c:pt idx="11757">
                        <c:v>1.6</c:v>
                      </c:pt>
                      <c:pt idx="11758">
                        <c:v>1.3</c:v>
                      </c:pt>
                      <c:pt idx="11759">
                        <c:v>1.5</c:v>
                      </c:pt>
                      <c:pt idx="11760">
                        <c:v>1.3</c:v>
                      </c:pt>
                      <c:pt idx="11761">
                        <c:v>1.4</c:v>
                      </c:pt>
                      <c:pt idx="11762">
                        <c:v>1.3</c:v>
                      </c:pt>
                      <c:pt idx="11763">
                        <c:v>1.4</c:v>
                      </c:pt>
                      <c:pt idx="11764">
                        <c:v>1.3</c:v>
                      </c:pt>
                      <c:pt idx="11765">
                        <c:v>1.3</c:v>
                      </c:pt>
                      <c:pt idx="11766">
                        <c:v>1.5</c:v>
                      </c:pt>
                      <c:pt idx="11767">
                        <c:v>1.4</c:v>
                      </c:pt>
                      <c:pt idx="11768">
                        <c:v>1.3</c:v>
                      </c:pt>
                      <c:pt idx="11769">
                        <c:v>1.4</c:v>
                      </c:pt>
                      <c:pt idx="11770">
                        <c:v>1.5</c:v>
                      </c:pt>
                      <c:pt idx="11771">
                        <c:v>1.3</c:v>
                      </c:pt>
                      <c:pt idx="11772">
                        <c:v>1.4</c:v>
                      </c:pt>
                      <c:pt idx="11773">
                        <c:v>1.5</c:v>
                      </c:pt>
                      <c:pt idx="11774">
                        <c:v>1.4</c:v>
                      </c:pt>
                      <c:pt idx="11775">
                        <c:v>1.3</c:v>
                      </c:pt>
                      <c:pt idx="11776">
                        <c:v>1.5</c:v>
                      </c:pt>
                      <c:pt idx="11777">
                        <c:v>1.5</c:v>
                      </c:pt>
                      <c:pt idx="11778">
                        <c:v>1.2</c:v>
                      </c:pt>
                      <c:pt idx="11779">
                        <c:v>1.3</c:v>
                      </c:pt>
                      <c:pt idx="11780">
                        <c:v>1.3</c:v>
                      </c:pt>
                      <c:pt idx="11781">
                        <c:v>1.4</c:v>
                      </c:pt>
                      <c:pt idx="11782">
                        <c:v>1.4</c:v>
                      </c:pt>
                      <c:pt idx="11783">
                        <c:v>1.4</c:v>
                      </c:pt>
                      <c:pt idx="11784">
                        <c:v>1.3</c:v>
                      </c:pt>
                      <c:pt idx="11785">
                        <c:v>1.4</c:v>
                      </c:pt>
                      <c:pt idx="11786">
                        <c:v>1.5</c:v>
                      </c:pt>
                      <c:pt idx="11787">
                        <c:v>1.4</c:v>
                      </c:pt>
                      <c:pt idx="11788">
                        <c:v>1.3</c:v>
                      </c:pt>
                      <c:pt idx="11789">
                        <c:v>1.5</c:v>
                      </c:pt>
                      <c:pt idx="11790">
                        <c:v>1.6</c:v>
                      </c:pt>
                      <c:pt idx="11791">
                        <c:v>1.3</c:v>
                      </c:pt>
                      <c:pt idx="11792">
                        <c:v>1.4</c:v>
                      </c:pt>
                      <c:pt idx="11793">
                        <c:v>1.4</c:v>
                      </c:pt>
                      <c:pt idx="11794">
                        <c:v>1.5</c:v>
                      </c:pt>
                      <c:pt idx="11795">
                        <c:v>1.2</c:v>
                      </c:pt>
                      <c:pt idx="11796">
                        <c:v>1.3</c:v>
                      </c:pt>
                      <c:pt idx="11797">
                        <c:v>1.3</c:v>
                      </c:pt>
                      <c:pt idx="11798">
                        <c:v>1.4</c:v>
                      </c:pt>
                      <c:pt idx="11799">
                        <c:v>1.5</c:v>
                      </c:pt>
                      <c:pt idx="11800">
                        <c:v>1.6</c:v>
                      </c:pt>
                      <c:pt idx="11801">
                        <c:v>1.4</c:v>
                      </c:pt>
                      <c:pt idx="11802">
                        <c:v>1.4</c:v>
                      </c:pt>
                      <c:pt idx="11803">
                        <c:v>1.3</c:v>
                      </c:pt>
                      <c:pt idx="11804">
                        <c:v>1.3</c:v>
                      </c:pt>
                      <c:pt idx="11805">
                        <c:v>1.3</c:v>
                      </c:pt>
                      <c:pt idx="11806">
                        <c:v>1.4</c:v>
                      </c:pt>
                      <c:pt idx="11807">
                        <c:v>1.4</c:v>
                      </c:pt>
                      <c:pt idx="11808">
                        <c:v>1.3</c:v>
                      </c:pt>
                      <c:pt idx="11809">
                        <c:v>1.4</c:v>
                      </c:pt>
                      <c:pt idx="11810">
                        <c:v>1.4</c:v>
                      </c:pt>
                      <c:pt idx="11811">
                        <c:v>1.3</c:v>
                      </c:pt>
                      <c:pt idx="11812">
                        <c:v>1.3</c:v>
                      </c:pt>
                      <c:pt idx="11813">
                        <c:v>1.4</c:v>
                      </c:pt>
                      <c:pt idx="11814">
                        <c:v>1.3</c:v>
                      </c:pt>
                      <c:pt idx="11815">
                        <c:v>1.4</c:v>
                      </c:pt>
                      <c:pt idx="11816">
                        <c:v>1.4</c:v>
                      </c:pt>
                      <c:pt idx="11817">
                        <c:v>1.3</c:v>
                      </c:pt>
                      <c:pt idx="11818">
                        <c:v>1.5</c:v>
                      </c:pt>
                      <c:pt idx="11819">
                        <c:v>1.5</c:v>
                      </c:pt>
                      <c:pt idx="11820">
                        <c:v>1.3</c:v>
                      </c:pt>
                      <c:pt idx="11821">
                        <c:v>1.5</c:v>
                      </c:pt>
                      <c:pt idx="11822">
                        <c:v>1.6</c:v>
                      </c:pt>
                      <c:pt idx="11823">
                        <c:v>1.3</c:v>
                      </c:pt>
                      <c:pt idx="11824">
                        <c:v>1.3</c:v>
                      </c:pt>
                      <c:pt idx="11825">
                        <c:v>1.4</c:v>
                      </c:pt>
                      <c:pt idx="11826">
                        <c:v>1.6</c:v>
                      </c:pt>
                      <c:pt idx="11827">
                        <c:v>1.5</c:v>
                      </c:pt>
                      <c:pt idx="11828">
                        <c:v>1.5</c:v>
                      </c:pt>
                      <c:pt idx="11829">
                        <c:v>1.2</c:v>
                      </c:pt>
                      <c:pt idx="11830">
                        <c:v>1.2</c:v>
                      </c:pt>
                      <c:pt idx="11831">
                        <c:v>1.4</c:v>
                      </c:pt>
                      <c:pt idx="11832">
                        <c:v>1.5</c:v>
                      </c:pt>
                      <c:pt idx="11833">
                        <c:v>1.4</c:v>
                      </c:pt>
                      <c:pt idx="11834">
                        <c:v>1.3</c:v>
                      </c:pt>
                      <c:pt idx="11835">
                        <c:v>1.4</c:v>
                      </c:pt>
                      <c:pt idx="11836">
                        <c:v>1.3</c:v>
                      </c:pt>
                      <c:pt idx="11837">
                        <c:v>1.4</c:v>
                      </c:pt>
                      <c:pt idx="11838">
                        <c:v>1.3</c:v>
                      </c:pt>
                      <c:pt idx="11839">
                        <c:v>1.6</c:v>
                      </c:pt>
                      <c:pt idx="11840">
                        <c:v>1.4</c:v>
                      </c:pt>
                      <c:pt idx="11841">
                        <c:v>1.5</c:v>
                      </c:pt>
                      <c:pt idx="11842">
                        <c:v>1.3</c:v>
                      </c:pt>
                      <c:pt idx="11843">
                        <c:v>1.9</c:v>
                      </c:pt>
                      <c:pt idx="11844">
                        <c:v>1</c:v>
                      </c:pt>
                      <c:pt idx="11845">
                        <c:v>1.4</c:v>
                      </c:pt>
                      <c:pt idx="11846">
                        <c:v>1.3</c:v>
                      </c:pt>
                      <c:pt idx="11847">
                        <c:v>1.5</c:v>
                      </c:pt>
                      <c:pt idx="11848">
                        <c:v>1.3</c:v>
                      </c:pt>
                      <c:pt idx="11849">
                        <c:v>1.5</c:v>
                      </c:pt>
                      <c:pt idx="11850">
                        <c:v>1.3</c:v>
                      </c:pt>
                      <c:pt idx="11851">
                        <c:v>1.3</c:v>
                      </c:pt>
                      <c:pt idx="11852">
                        <c:v>1.4</c:v>
                      </c:pt>
                      <c:pt idx="11853">
                        <c:v>1.3</c:v>
                      </c:pt>
                      <c:pt idx="11854">
                        <c:v>1.4</c:v>
                      </c:pt>
                      <c:pt idx="11855">
                        <c:v>1.3</c:v>
                      </c:pt>
                      <c:pt idx="11856">
                        <c:v>1.6</c:v>
                      </c:pt>
                      <c:pt idx="11857">
                        <c:v>1.6</c:v>
                      </c:pt>
                      <c:pt idx="11858">
                        <c:v>1.5</c:v>
                      </c:pt>
                      <c:pt idx="11859">
                        <c:v>1.4</c:v>
                      </c:pt>
                      <c:pt idx="11860">
                        <c:v>1.5</c:v>
                      </c:pt>
                      <c:pt idx="11861">
                        <c:v>1.3</c:v>
                      </c:pt>
                      <c:pt idx="11862">
                        <c:v>1.3</c:v>
                      </c:pt>
                      <c:pt idx="11863">
                        <c:v>1.5</c:v>
                      </c:pt>
                      <c:pt idx="11864">
                        <c:v>1.3</c:v>
                      </c:pt>
                      <c:pt idx="11865">
                        <c:v>1.4</c:v>
                      </c:pt>
                      <c:pt idx="11866">
                        <c:v>1.3</c:v>
                      </c:pt>
                      <c:pt idx="11867">
                        <c:v>1.4</c:v>
                      </c:pt>
                      <c:pt idx="11868">
                        <c:v>1.3</c:v>
                      </c:pt>
                      <c:pt idx="11869">
                        <c:v>1.5</c:v>
                      </c:pt>
                      <c:pt idx="11870">
                        <c:v>1.4</c:v>
                      </c:pt>
                      <c:pt idx="11871">
                        <c:v>1.4</c:v>
                      </c:pt>
                      <c:pt idx="11872">
                        <c:v>1.5</c:v>
                      </c:pt>
                      <c:pt idx="11873">
                        <c:v>1.5</c:v>
                      </c:pt>
                      <c:pt idx="11874">
                        <c:v>1.3</c:v>
                      </c:pt>
                      <c:pt idx="11875">
                        <c:v>1.3</c:v>
                      </c:pt>
                      <c:pt idx="11876">
                        <c:v>1.3</c:v>
                      </c:pt>
                      <c:pt idx="11877">
                        <c:v>1.4</c:v>
                      </c:pt>
                      <c:pt idx="11878">
                        <c:v>1.3</c:v>
                      </c:pt>
                      <c:pt idx="11879">
                        <c:v>1.3</c:v>
                      </c:pt>
                      <c:pt idx="11880">
                        <c:v>1.3</c:v>
                      </c:pt>
                      <c:pt idx="11881">
                        <c:v>1.4</c:v>
                      </c:pt>
                      <c:pt idx="11882">
                        <c:v>1.5</c:v>
                      </c:pt>
                      <c:pt idx="11883">
                        <c:v>1.4</c:v>
                      </c:pt>
                      <c:pt idx="11884">
                        <c:v>1.3</c:v>
                      </c:pt>
                      <c:pt idx="11885">
                        <c:v>1.3</c:v>
                      </c:pt>
                      <c:pt idx="11886">
                        <c:v>1.5</c:v>
                      </c:pt>
                      <c:pt idx="11887">
                        <c:v>1.3</c:v>
                      </c:pt>
                      <c:pt idx="11888">
                        <c:v>1.4</c:v>
                      </c:pt>
                      <c:pt idx="11889">
                        <c:v>1.6</c:v>
                      </c:pt>
                      <c:pt idx="11890">
                        <c:v>1.5</c:v>
                      </c:pt>
                      <c:pt idx="11891">
                        <c:v>1.6</c:v>
                      </c:pt>
                      <c:pt idx="11892">
                        <c:v>1.4</c:v>
                      </c:pt>
                      <c:pt idx="11893">
                        <c:v>1.3</c:v>
                      </c:pt>
                      <c:pt idx="11894">
                        <c:v>1.4</c:v>
                      </c:pt>
                      <c:pt idx="11895">
                        <c:v>1.5</c:v>
                      </c:pt>
                      <c:pt idx="11896">
                        <c:v>1.6</c:v>
                      </c:pt>
                      <c:pt idx="11897">
                        <c:v>1.1000000000000001</c:v>
                      </c:pt>
                      <c:pt idx="11898">
                        <c:v>1.4</c:v>
                      </c:pt>
                      <c:pt idx="11899">
                        <c:v>1.4</c:v>
                      </c:pt>
                      <c:pt idx="11900">
                        <c:v>1.4</c:v>
                      </c:pt>
                      <c:pt idx="11901">
                        <c:v>1.3</c:v>
                      </c:pt>
                      <c:pt idx="11902">
                        <c:v>1.4</c:v>
                      </c:pt>
                      <c:pt idx="11903">
                        <c:v>1.6</c:v>
                      </c:pt>
                      <c:pt idx="11904">
                        <c:v>1.4</c:v>
                      </c:pt>
                      <c:pt idx="11905">
                        <c:v>1.5</c:v>
                      </c:pt>
                      <c:pt idx="11906">
                        <c:v>1.4</c:v>
                      </c:pt>
                      <c:pt idx="11907">
                        <c:v>1.4</c:v>
                      </c:pt>
                      <c:pt idx="11908">
                        <c:v>1.3</c:v>
                      </c:pt>
                      <c:pt idx="11909">
                        <c:v>1.4</c:v>
                      </c:pt>
                      <c:pt idx="11910">
                        <c:v>1.6</c:v>
                      </c:pt>
                      <c:pt idx="11911">
                        <c:v>1.1000000000000001</c:v>
                      </c:pt>
                      <c:pt idx="11912">
                        <c:v>1.4</c:v>
                      </c:pt>
                      <c:pt idx="11913">
                        <c:v>1.5</c:v>
                      </c:pt>
                      <c:pt idx="11914">
                        <c:v>1.3</c:v>
                      </c:pt>
                      <c:pt idx="11915">
                        <c:v>1.4</c:v>
                      </c:pt>
                      <c:pt idx="11916">
                        <c:v>1.5</c:v>
                      </c:pt>
                      <c:pt idx="11917">
                        <c:v>1.4</c:v>
                      </c:pt>
                      <c:pt idx="11918">
                        <c:v>1.4</c:v>
                      </c:pt>
                      <c:pt idx="11919">
                        <c:v>1.4</c:v>
                      </c:pt>
                      <c:pt idx="11920">
                        <c:v>1.3</c:v>
                      </c:pt>
                      <c:pt idx="11921">
                        <c:v>1.3</c:v>
                      </c:pt>
                      <c:pt idx="11922">
                        <c:v>1.4</c:v>
                      </c:pt>
                      <c:pt idx="11923">
                        <c:v>1.4</c:v>
                      </c:pt>
                      <c:pt idx="11924">
                        <c:v>1.5</c:v>
                      </c:pt>
                      <c:pt idx="11925">
                        <c:v>1.4</c:v>
                      </c:pt>
                      <c:pt idx="11926">
                        <c:v>1.3</c:v>
                      </c:pt>
                      <c:pt idx="11927">
                        <c:v>1.4</c:v>
                      </c:pt>
                      <c:pt idx="11928">
                        <c:v>1.4</c:v>
                      </c:pt>
                      <c:pt idx="11929">
                        <c:v>1.5</c:v>
                      </c:pt>
                      <c:pt idx="11930">
                        <c:v>1.3</c:v>
                      </c:pt>
                      <c:pt idx="11931">
                        <c:v>1.2</c:v>
                      </c:pt>
                      <c:pt idx="11932">
                        <c:v>1.4</c:v>
                      </c:pt>
                      <c:pt idx="11933">
                        <c:v>1.3</c:v>
                      </c:pt>
                      <c:pt idx="11934">
                        <c:v>1.3</c:v>
                      </c:pt>
                      <c:pt idx="11935">
                        <c:v>1.4</c:v>
                      </c:pt>
                      <c:pt idx="11936">
                        <c:v>1.4</c:v>
                      </c:pt>
                      <c:pt idx="11937">
                        <c:v>1.3</c:v>
                      </c:pt>
                      <c:pt idx="11938">
                        <c:v>1.5</c:v>
                      </c:pt>
                      <c:pt idx="11939">
                        <c:v>1.4</c:v>
                      </c:pt>
                      <c:pt idx="11940">
                        <c:v>1.5</c:v>
                      </c:pt>
                      <c:pt idx="11941">
                        <c:v>1.2</c:v>
                      </c:pt>
                      <c:pt idx="11942">
                        <c:v>1.3</c:v>
                      </c:pt>
                      <c:pt idx="11943">
                        <c:v>1.4</c:v>
                      </c:pt>
                      <c:pt idx="11944">
                        <c:v>1.3</c:v>
                      </c:pt>
                      <c:pt idx="11945">
                        <c:v>1.7</c:v>
                      </c:pt>
                      <c:pt idx="11946">
                        <c:v>1.4</c:v>
                      </c:pt>
                      <c:pt idx="11947">
                        <c:v>1.2</c:v>
                      </c:pt>
                      <c:pt idx="11948">
                        <c:v>1.4</c:v>
                      </c:pt>
                      <c:pt idx="11949">
                        <c:v>1.4</c:v>
                      </c:pt>
                      <c:pt idx="11950">
                        <c:v>1.3</c:v>
                      </c:pt>
                      <c:pt idx="11951">
                        <c:v>1.4</c:v>
                      </c:pt>
                      <c:pt idx="11952">
                        <c:v>1.5</c:v>
                      </c:pt>
                      <c:pt idx="11953">
                        <c:v>1.4</c:v>
                      </c:pt>
                      <c:pt idx="11954">
                        <c:v>1.3</c:v>
                      </c:pt>
                      <c:pt idx="11955">
                        <c:v>1.4</c:v>
                      </c:pt>
                      <c:pt idx="11956">
                        <c:v>1.4</c:v>
                      </c:pt>
                      <c:pt idx="11957">
                        <c:v>1.5</c:v>
                      </c:pt>
                      <c:pt idx="11958">
                        <c:v>1.3</c:v>
                      </c:pt>
                      <c:pt idx="11959">
                        <c:v>1.4</c:v>
                      </c:pt>
                      <c:pt idx="11960">
                        <c:v>1.4</c:v>
                      </c:pt>
                      <c:pt idx="11961">
                        <c:v>1.4</c:v>
                      </c:pt>
                      <c:pt idx="11962">
                        <c:v>1.3</c:v>
                      </c:pt>
                      <c:pt idx="11963">
                        <c:v>1.3</c:v>
                      </c:pt>
                      <c:pt idx="11964">
                        <c:v>1.3</c:v>
                      </c:pt>
                      <c:pt idx="11965">
                        <c:v>1.4</c:v>
                      </c:pt>
                      <c:pt idx="11966">
                        <c:v>1.3</c:v>
                      </c:pt>
                      <c:pt idx="11967">
                        <c:v>1.4</c:v>
                      </c:pt>
                      <c:pt idx="11968">
                        <c:v>1.5</c:v>
                      </c:pt>
                      <c:pt idx="11969">
                        <c:v>1.4</c:v>
                      </c:pt>
                      <c:pt idx="11970">
                        <c:v>1.4</c:v>
                      </c:pt>
                      <c:pt idx="11971">
                        <c:v>1.5</c:v>
                      </c:pt>
                      <c:pt idx="11972">
                        <c:v>1.2</c:v>
                      </c:pt>
                      <c:pt idx="11973">
                        <c:v>1.3</c:v>
                      </c:pt>
                      <c:pt idx="11974">
                        <c:v>1.3</c:v>
                      </c:pt>
                      <c:pt idx="11975">
                        <c:v>1.4</c:v>
                      </c:pt>
                      <c:pt idx="11976">
                        <c:v>1.4</c:v>
                      </c:pt>
                      <c:pt idx="11977">
                        <c:v>1.4</c:v>
                      </c:pt>
                      <c:pt idx="11978">
                        <c:v>1.3</c:v>
                      </c:pt>
                      <c:pt idx="11979">
                        <c:v>1.4</c:v>
                      </c:pt>
                      <c:pt idx="11980">
                        <c:v>1.3</c:v>
                      </c:pt>
                      <c:pt idx="11981">
                        <c:v>1.4</c:v>
                      </c:pt>
                      <c:pt idx="11982">
                        <c:v>1.3</c:v>
                      </c:pt>
                      <c:pt idx="11983">
                        <c:v>1.3</c:v>
                      </c:pt>
                      <c:pt idx="11984">
                        <c:v>1.6</c:v>
                      </c:pt>
                      <c:pt idx="11985">
                        <c:v>1.2</c:v>
                      </c:pt>
                      <c:pt idx="11986">
                        <c:v>1.3</c:v>
                      </c:pt>
                      <c:pt idx="11987">
                        <c:v>1.4</c:v>
                      </c:pt>
                      <c:pt idx="11988">
                        <c:v>1.4</c:v>
                      </c:pt>
                      <c:pt idx="11989">
                        <c:v>1.4</c:v>
                      </c:pt>
                      <c:pt idx="11990">
                        <c:v>1.4</c:v>
                      </c:pt>
                      <c:pt idx="11991">
                        <c:v>1.4</c:v>
                      </c:pt>
                      <c:pt idx="11992">
                        <c:v>1.5</c:v>
                      </c:pt>
                      <c:pt idx="11993">
                        <c:v>1.4</c:v>
                      </c:pt>
                      <c:pt idx="11994">
                        <c:v>1.4</c:v>
                      </c:pt>
                      <c:pt idx="11995">
                        <c:v>1.5</c:v>
                      </c:pt>
                      <c:pt idx="11996">
                        <c:v>1.2</c:v>
                      </c:pt>
                      <c:pt idx="11997">
                        <c:v>1.5</c:v>
                      </c:pt>
                      <c:pt idx="11998">
                        <c:v>1.2</c:v>
                      </c:pt>
                      <c:pt idx="11999">
                        <c:v>1.5</c:v>
                      </c:pt>
                      <c:pt idx="12000">
                        <c:v>1.6</c:v>
                      </c:pt>
                      <c:pt idx="12001">
                        <c:v>1.1000000000000001</c:v>
                      </c:pt>
                      <c:pt idx="12002">
                        <c:v>1.2</c:v>
                      </c:pt>
                      <c:pt idx="12003">
                        <c:v>1.4</c:v>
                      </c:pt>
                      <c:pt idx="12004">
                        <c:v>1.4</c:v>
                      </c:pt>
                      <c:pt idx="12005">
                        <c:v>1.4</c:v>
                      </c:pt>
                      <c:pt idx="12006">
                        <c:v>1.3</c:v>
                      </c:pt>
                      <c:pt idx="12007">
                        <c:v>1.5</c:v>
                      </c:pt>
                      <c:pt idx="12008">
                        <c:v>1.4</c:v>
                      </c:pt>
                      <c:pt idx="12009">
                        <c:v>1.4</c:v>
                      </c:pt>
                      <c:pt idx="12010">
                        <c:v>1.5</c:v>
                      </c:pt>
                      <c:pt idx="12011">
                        <c:v>1.4</c:v>
                      </c:pt>
                      <c:pt idx="12012">
                        <c:v>1.5</c:v>
                      </c:pt>
                      <c:pt idx="12013">
                        <c:v>1.4</c:v>
                      </c:pt>
                      <c:pt idx="12014">
                        <c:v>1.3</c:v>
                      </c:pt>
                      <c:pt idx="12015">
                        <c:v>1.3</c:v>
                      </c:pt>
                      <c:pt idx="12016">
                        <c:v>1.4</c:v>
                      </c:pt>
                      <c:pt idx="12017">
                        <c:v>1.3</c:v>
                      </c:pt>
                      <c:pt idx="12018">
                        <c:v>1.4</c:v>
                      </c:pt>
                      <c:pt idx="12019">
                        <c:v>1.5</c:v>
                      </c:pt>
                      <c:pt idx="12020">
                        <c:v>1.6</c:v>
                      </c:pt>
                      <c:pt idx="12021">
                        <c:v>1.3</c:v>
                      </c:pt>
                      <c:pt idx="12022">
                        <c:v>1.4</c:v>
                      </c:pt>
                      <c:pt idx="12023">
                        <c:v>1.5</c:v>
                      </c:pt>
                      <c:pt idx="12024">
                        <c:v>1.4</c:v>
                      </c:pt>
                      <c:pt idx="12025">
                        <c:v>1.3</c:v>
                      </c:pt>
                      <c:pt idx="12026">
                        <c:v>1.4</c:v>
                      </c:pt>
                      <c:pt idx="12027">
                        <c:v>1.4</c:v>
                      </c:pt>
                      <c:pt idx="12028">
                        <c:v>1.3</c:v>
                      </c:pt>
                      <c:pt idx="12029">
                        <c:v>1.6</c:v>
                      </c:pt>
                      <c:pt idx="12030">
                        <c:v>1.2</c:v>
                      </c:pt>
                      <c:pt idx="12031">
                        <c:v>1.4</c:v>
                      </c:pt>
                      <c:pt idx="12032">
                        <c:v>1.4</c:v>
                      </c:pt>
                      <c:pt idx="12033">
                        <c:v>1.4</c:v>
                      </c:pt>
                      <c:pt idx="12034">
                        <c:v>1.3</c:v>
                      </c:pt>
                      <c:pt idx="12035">
                        <c:v>1.4</c:v>
                      </c:pt>
                      <c:pt idx="12036">
                        <c:v>1.4</c:v>
                      </c:pt>
                      <c:pt idx="12037">
                        <c:v>1.3</c:v>
                      </c:pt>
                      <c:pt idx="12038">
                        <c:v>1.3</c:v>
                      </c:pt>
                      <c:pt idx="12039">
                        <c:v>1.4</c:v>
                      </c:pt>
                      <c:pt idx="12040">
                        <c:v>1.3</c:v>
                      </c:pt>
                      <c:pt idx="12041">
                        <c:v>1.4</c:v>
                      </c:pt>
                      <c:pt idx="12042">
                        <c:v>1.3</c:v>
                      </c:pt>
                      <c:pt idx="12043">
                        <c:v>1.4</c:v>
                      </c:pt>
                      <c:pt idx="12044">
                        <c:v>1.4</c:v>
                      </c:pt>
                      <c:pt idx="12045">
                        <c:v>1.4</c:v>
                      </c:pt>
                      <c:pt idx="12046">
                        <c:v>1.5</c:v>
                      </c:pt>
                      <c:pt idx="12047">
                        <c:v>1.6</c:v>
                      </c:pt>
                      <c:pt idx="12048">
                        <c:v>1.3</c:v>
                      </c:pt>
                      <c:pt idx="12049">
                        <c:v>1.6</c:v>
                      </c:pt>
                      <c:pt idx="12050">
                        <c:v>1.4</c:v>
                      </c:pt>
                      <c:pt idx="12051">
                        <c:v>1.3</c:v>
                      </c:pt>
                      <c:pt idx="12052">
                        <c:v>1.5</c:v>
                      </c:pt>
                      <c:pt idx="12053">
                        <c:v>1.4</c:v>
                      </c:pt>
                      <c:pt idx="12054">
                        <c:v>1.3</c:v>
                      </c:pt>
                      <c:pt idx="12055">
                        <c:v>1.5</c:v>
                      </c:pt>
                      <c:pt idx="12056">
                        <c:v>1.4</c:v>
                      </c:pt>
                      <c:pt idx="12057">
                        <c:v>1.3</c:v>
                      </c:pt>
                      <c:pt idx="12058">
                        <c:v>1.3</c:v>
                      </c:pt>
                      <c:pt idx="12059">
                        <c:v>1.6</c:v>
                      </c:pt>
                      <c:pt idx="12060">
                        <c:v>1.3</c:v>
                      </c:pt>
                      <c:pt idx="12061">
                        <c:v>1.5</c:v>
                      </c:pt>
                      <c:pt idx="12062">
                        <c:v>1.4</c:v>
                      </c:pt>
                      <c:pt idx="12063">
                        <c:v>1.5</c:v>
                      </c:pt>
                      <c:pt idx="12064">
                        <c:v>1.4</c:v>
                      </c:pt>
                      <c:pt idx="12065">
                        <c:v>1.4</c:v>
                      </c:pt>
                      <c:pt idx="12066">
                        <c:v>1.4</c:v>
                      </c:pt>
                      <c:pt idx="12067">
                        <c:v>1.5</c:v>
                      </c:pt>
                      <c:pt idx="12068">
                        <c:v>1.4</c:v>
                      </c:pt>
                      <c:pt idx="12069">
                        <c:v>1.3</c:v>
                      </c:pt>
                      <c:pt idx="12070">
                        <c:v>1.4</c:v>
                      </c:pt>
                      <c:pt idx="12071">
                        <c:v>1.4</c:v>
                      </c:pt>
                      <c:pt idx="12072">
                        <c:v>1.3</c:v>
                      </c:pt>
                      <c:pt idx="12073">
                        <c:v>1.3</c:v>
                      </c:pt>
                      <c:pt idx="12074">
                        <c:v>1.4</c:v>
                      </c:pt>
                      <c:pt idx="12075">
                        <c:v>1.4</c:v>
                      </c:pt>
                      <c:pt idx="12076">
                        <c:v>1.6</c:v>
                      </c:pt>
                      <c:pt idx="12077">
                        <c:v>1.3</c:v>
                      </c:pt>
                      <c:pt idx="12078">
                        <c:v>1.4</c:v>
                      </c:pt>
                      <c:pt idx="12079">
                        <c:v>1.6</c:v>
                      </c:pt>
                      <c:pt idx="12080">
                        <c:v>1.5</c:v>
                      </c:pt>
                      <c:pt idx="12081">
                        <c:v>1.4</c:v>
                      </c:pt>
                      <c:pt idx="12082">
                        <c:v>1.3</c:v>
                      </c:pt>
                      <c:pt idx="12083">
                        <c:v>1.4</c:v>
                      </c:pt>
                      <c:pt idx="12084">
                        <c:v>1.4</c:v>
                      </c:pt>
                      <c:pt idx="12085">
                        <c:v>1.4</c:v>
                      </c:pt>
                      <c:pt idx="12086">
                        <c:v>1.5</c:v>
                      </c:pt>
                      <c:pt idx="12087">
                        <c:v>1.5</c:v>
                      </c:pt>
                      <c:pt idx="12088">
                        <c:v>1.6</c:v>
                      </c:pt>
                      <c:pt idx="12089">
                        <c:v>1.1000000000000001</c:v>
                      </c:pt>
                      <c:pt idx="12090">
                        <c:v>1.5</c:v>
                      </c:pt>
                      <c:pt idx="12091">
                        <c:v>1.4</c:v>
                      </c:pt>
                      <c:pt idx="12092">
                        <c:v>1.2</c:v>
                      </c:pt>
                      <c:pt idx="12093">
                        <c:v>1.3</c:v>
                      </c:pt>
                      <c:pt idx="12094">
                        <c:v>1.4</c:v>
                      </c:pt>
                      <c:pt idx="12095">
                        <c:v>1.4</c:v>
                      </c:pt>
                      <c:pt idx="12096">
                        <c:v>1.3</c:v>
                      </c:pt>
                      <c:pt idx="12097">
                        <c:v>1.4</c:v>
                      </c:pt>
                      <c:pt idx="12098">
                        <c:v>1.4</c:v>
                      </c:pt>
                      <c:pt idx="12099">
                        <c:v>1.5</c:v>
                      </c:pt>
                      <c:pt idx="12100">
                        <c:v>1.4</c:v>
                      </c:pt>
                      <c:pt idx="12101">
                        <c:v>1.3</c:v>
                      </c:pt>
                      <c:pt idx="12102">
                        <c:v>1.4</c:v>
                      </c:pt>
                      <c:pt idx="12103">
                        <c:v>1.4</c:v>
                      </c:pt>
                      <c:pt idx="12104">
                        <c:v>1.3</c:v>
                      </c:pt>
                      <c:pt idx="12105">
                        <c:v>1.3</c:v>
                      </c:pt>
                      <c:pt idx="12106">
                        <c:v>1.4</c:v>
                      </c:pt>
                      <c:pt idx="12107">
                        <c:v>1.5</c:v>
                      </c:pt>
                      <c:pt idx="12108">
                        <c:v>1.4</c:v>
                      </c:pt>
                      <c:pt idx="12109">
                        <c:v>1.4</c:v>
                      </c:pt>
                      <c:pt idx="12110">
                        <c:v>1.4</c:v>
                      </c:pt>
                      <c:pt idx="12111">
                        <c:v>1.3</c:v>
                      </c:pt>
                      <c:pt idx="12112">
                        <c:v>1.4</c:v>
                      </c:pt>
                      <c:pt idx="12113">
                        <c:v>1.4</c:v>
                      </c:pt>
                      <c:pt idx="12114">
                        <c:v>1.4</c:v>
                      </c:pt>
                      <c:pt idx="12115">
                        <c:v>1.5</c:v>
                      </c:pt>
                      <c:pt idx="12116">
                        <c:v>1.4</c:v>
                      </c:pt>
                      <c:pt idx="12117">
                        <c:v>1.3</c:v>
                      </c:pt>
                      <c:pt idx="12118">
                        <c:v>1.4</c:v>
                      </c:pt>
                      <c:pt idx="12119">
                        <c:v>1.4</c:v>
                      </c:pt>
                      <c:pt idx="12120">
                        <c:v>1.3</c:v>
                      </c:pt>
                      <c:pt idx="12121">
                        <c:v>1.4</c:v>
                      </c:pt>
                      <c:pt idx="12122">
                        <c:v>1.4</c:v>
                      </c:pt>
                      <c:pt idx="12123">
                        <c:v>1.5</c:v>
                      </c:pt>
                      <c:pt idx="12124">
                        <c:v>1.3</c:v>
                      </c:pt>
                      <c:pt idx="12125">
                        <c:v>1.4</c:v>
                      </c:pt>
                      <c:pt idx="12126">
                        <c:v>1.5</c:v>
                      </c:pt>
                      <c:pt idx="12127">
                        <c:v>1.4</c:v>
                      </c:pt>
                      <c:pt idx="12128">
                        <c:v>1.3</c:v>
                      </c:pt>
                      <c:pt idx="12129">
                        <c:v>1.4</c:v>
                      </c:pt>
                      <c:pt idx="12130">
                        <c:v>1.5</c:v>
                      </c:pt>
                      <c:pt idx="12131">
                        <c:v>1.7</c:v>
                      </c:pt>
                      <c:pt idx="12132">
                        <c:v>1.5</c:v>
                      </c:pt>
                      <c:pt idx="12133">
                        <c:v>1.4</c:v>
                      </c:pt>
                      <c:pt idx="12134">
                        <c:v>1.5</c:v>
                      </c:pt>
                      <c:pt idx="12135">
                        <c:v>1.4</c:v>
                      </c:pt>
                      <c:pt idx="12136">
                        <c:v>1.1000000000000001</c:v>
                      </c:pt>
                      <c:pt idx="12137">
                        <c:v>1.3</c:v>
                      </c:pt>
                      <c:pt idx="12138">
                        <c:v>1.4</c:v>
                      </c:pt>
                      <c:pt idx="12139">
                        <c:v>1.4</c:v>
                      </c:pt>
                      <c:pt idx="12140">
                        <c:v>1.3</c:v>
                      </c:pt>
                      <c:pt idx="12141">
                        <c:v>1.3</c:v>
                      </c:pt>
                      <c:pt idx="12142">
                        <c:v>1.3</c:v>
                      </c:pt>
                      <c:pt idx="12143">
                        <c:v>1.3</c:v>
                      </c:pt>
                      <c:pt idx="12144">
                        <c:v>1.4</c:v>
                      </c:pt>
                      <c:pt idx="12145">
                        <c:v>1.4</c:v>
                      </c:pt>
                      <c:pt idx="12146">
                        <c:v>1.5</c:v>
                      </c:pt>
                      <c:pt idx="12147">
                        <c:v>1.7</c:v>
                      </c:pt>
                      <c:pt idx="12148">
                        <c:v>1.4</c:v>
                      </c:pt>
                      <c:pt idx="12149">
                        <c:v>1.5</c:v>
                      </c:pt>
                      <c:pt idx="12150">
                        <c:v>1.6</c:v>
                      </c:pt>
                      <c:pt idx="12151">
                        <c:v>1.3</c:v>
                      </c:pt>
                      <c:pt idx="12152">
                        <c:v>1.2</c:v>
                      </c:pt>
                      <c:pt idx="12153">
                        <c:v>1.3</c:v>
                      </c:pt>
                      <c:pt idx="12154">
                        <c:v>1.5</c:v>
                      </c:pt>
                      <c:pt idx="12155">
                        <c:v>1.5</c:v>
                      </c:pt>
                      <c:pt idx="12156">
                        <c:v>1.3</c:v>
                      </c:pt>
                      <c:pt idx="12157">
                        <c:v>1.3</c:v>
                      </c:pt>
                      <c:pt idx="12158">
                        <c:v>1.5</c:v>
                      </c:pt>
                      <c:pt idx="12159">
                        <c:v>1.3</c:v>
                      </c:pt>
                      <c:pt idx="12160">
                        <c:v>1.3</c:v>
                      </c:pt>
                      <c:pt idx="12161">
                        <c:v>1.5</c:v>
                      </c:pt>
                      <c:pt idx="12162">
                        <c:v>1.4</c:v>
                      </c:pt>
                      <c:pt idx="12163">
                        <c:v>1.4</c:v>
                      </c:pt>
                      <c:pt idx="12164">
                        <c:v>1.3</c:v>
                      </c:pt>
                      <c:pt idx="12165">
                        <c:v>1.4</c:v>
                      </c:pt>
                      <c:pt idx="12166">
                        <c:v>1.4</c:v>
                      </c:pt>
                      <c:pt idx="12167">
                        <c:v>1.5</c:v>
                      </c:pt>
                      <c:pt idx="12168">
                        <c:v>1.5</c:v>
                      </c:pt>
                      <c:pt idx="12169">
                        <c:v>1.3</c:v>
                      </c:pt>
                      <c:pt idx="12170">
                        <c:v>1.4</c:v>
                      </c:pt>
                      <c:pt idx="12171">
                        <c:v>1.4</c:v>
                      </c:pt>
                      <c:pt idx="12172">
                        <c:v>1.4</c:v>
                      </c:pt>
                      <c:pt idx="12173">
                        <c:v>1.4</c:v>
                      </c:pt>
                      <c:pt idx="12174">
                        <c:v>1.4</c:v>
                      </c:pt>
                      <c:pt idx="12175">
                        <c:v>1.2</c:v>
                      </c:pt>
                      <c:pt idx="12176">
                        <c:v>1.4</c:v>
                      </c:pt>
                      <c:pt idx="12177">
                        <c:v>1.4</c:v>
                      </c:pt>
                      <c:pt idx="12178">
                        <c:v>1.5</c:v>
                      </c:pt>
                      <c:pt idx="12179">
                        <c:v>1.4</c:v>
                      </c:pt>
                      <c:pt idx="12180">
                        <c:v>1.5</c:v>
                      </c:pt>
                      <c:pt idx="12181">
                        <c:v>1.3</c:v>
                      </c:pt>
                      <c:pt idx="12182">
                        <c:v>1.4</c:v>
                      </c:pt>
                      <c:pt idx="12183">
                        <c:v>1.4</c:v>
                      </c:pt>
                      <c:pt idx="12184">
                        <c:v>1.5</c:v>
                      </c:pt>
                      <c:pt idx="12185">
                        <c:v>1.2</c:v>
                      </c:pt>
                      <c:pt idx="12186">
                        <c:v>1.5</c:v>
                      </c:pt>
                      <c:pt idx="12187">
                        <c:v>1.3</c:v>
                      </c:pt>
                      <c:pt idx="12188">
                        <c:v>1.4</c:v>
                      </c:pt>
                      <c:pt idx="12189">
                        <c:v>1.4</c:v>
                      </c:pt>
                      <c:pt idx="12190">
                        <c:v>1.4</c:v>
                      </c:pt>
                      <c:pt idx="12191">
                        <c:v>1.4</c:v>
                      </c:pt>
                      <c:pt idx="12192">
                        <c:v>1.3</c:v>
                      </c:pt>
                      <c:pt idx="12193">
                        <c:v>1.5</c:v>
                      </c:pt>
                      <c:pt idx="12194">
                        <c:v>1.3</c:v>
                      </c:pt>
                      <c:pt idx="12195">
                        <c:v>1.4</c:v>
                      </c:pt>
                      <c:pt idx="12196">
                        <c:v>1.4</c:v>
                      </c:pt>
                      <c:pt idx="12197">
                        <c:v>1.4</c:v>
                      </c:pt>
                      <c:pt idx="12198">
                        <c:v>1.5</c:v>
                      </c:pt>
                      <c:pt idx="12199">
                        <c:v>1.4</c:v>
                      </c:pt>
                      <c:pt idx="12200">
                        <c:v>1.5</c:v>
                      </c:pt>
                      <c:pt idx="12201">
                        <c:v>1.1000000000000001</c:v>
                      </c:pt>
                      <c:pt idx="12202">
                        <c:v>1.4</c:v>
                      </c:pt>
                      <c:pt idx="12203">
                        <c:v>1.3</c:v>
                      </c:pt>
                      <c:pt idx="12204">
                        <c:v>1.4</c:v>
                      </c:pt>
                      <c:pt idx="12205">
                        <c:v>1.4</c:v>
                      </c:pt>
                      <c:pt idx="12206">
                        <c:v>1.4</c:v>
                      </c:pt>
                      <c:pt idx="12207">
                        <c:v>1.4</c:v>
                      </c:pt>
                      <c:pt idx="12208">
                        <c:v>1.3</c:v>
                      </c:pt>
                      <c:pt idx="12209">
                        <c:v>1.5</c:v>
                      </c:pt>
                      <c:pt idx="12210">
                        <c:v>1.4</c:v>
                      </c:pt>
                      <c:pt idx="12211">
                        <c:v>1.3</c:v>
                      </c:pt>
                      <c:pt idx="12212">
                        <c:v>1.4</c:v>
                      </c:pt>
                      <c:pt idx="12213">
                        <c:v>1.4</c:v>
                      </c:pt>
                      <c:pt idx="12214">
                        <c:v>1.4</c:v>
                      </c:pt>
                      <c:pt idx="12215">
                        <c:v>1.3</c:v>
                      </c:pt>
                      <c:pt idx="12216">
                        <c:v>1.3</c:v>
                      </c:pt>
                      <c:pt idx="12217">
                        <c:v>1.5</c:v>
                      </c:pt>
                      <c:pt idx="12218">
                        <c:v>1.6</c:v>
                      </c:pt>
                      <c:pt idx="12219">
                        <c:v>1.3</c:v>
                      </c:pt>
                      <c:pt idx="12220">
                        <c:v>1.4</c:v>
                      </c:pt>
                      <c:pt idx="12221">
                        <c:v>1.4</c:v>
                      </c:pt>
                      <c:pt idx="12222">
                        <c:v>1.3</c:v>
                      </c:pt>
                      <c:pt idx="12223">
                        <c:v>1.4</c:v>
                      </c:pt>
                      <c:pt idx="12224">
                        <c:v>1.5</c:v>
                      </c:pt>
                      <c:pt idx="12225">
                        <c:v>1.5</c:v>
                      </c:pt>
                      <c:pt idx="12226">
                        <c:v>1.4</c:v>
                      </c:pt>
                      <c:pt idx="12227">
                        <c:v>1.4</c:v>
                      </c:pt>
                      <c:pt idx="12228">
                        <c:v>1.4</c:v>
                      </c:pt>
                      <c:pt idx="12229">
                        <c:v>1.3</c:v>
                      </c:pt>
                      <c:pt idx="12230">
                        <c:v>1.4</c:v>
                      </c:pt>
                      <c:pt idx="12231">
                        <c:v>1.3</c:v>
                      </c:pt>
                      <c:pt idx="12232">
                        <c:v>1.4</c:v>
                      </c:pt>
                      <c:pt idx="12233">
                        <c:v>1.6</c:v>
                      </c:pt>
                      <c:pt idx="12234">
                        <c:v>1.3</c:v>
                      </c:pt>
                      <c:pt idx="12235">
                        <c:v>1.3</c:v>
                      </c:pt>
                      <c:pt idx="12236">
                        <c:v>1.6</c:v>
                      </c:pt>
                      <c:pt idx="12237">
                        <c:v>1.3</c:v>
                      </c:pt>
                      <c:pt idx="12238">
                        <c:v>1.3</c:v>
                      </c:pt>
                      <c:pt idx="12239">
                        <c:v>1.3</c:v>
                      </c:pt>
                      <c:pt idx="12240">
                        <c:v>1.5</c:v>
                      </c:pt>
                      <c:pt idx="12241">
                        <c:v>1.5</c:v>
                      </c:pt>
                      <c:pt idx="12242">
                        <c:v>1.5</c:v>
                      </c:pt>
                      <c:pt idx="12243">
                        <c:v>1.4</c:v>
                      </c:pt>
                      <c:pt idx="12244">
                        <c:v>1.4</c:v>
                      </c:pt>
                      <c:pt idx="12245">
                        <c:v>1.5</c:v>
                      </c:pt>
                      <c:pt idx="12246">
                        <c:v>1.3</c:v>
                      </c:pt>
                      <c:pt idx="12247">
                        <c:v>1.2</c:v>
                      </c:pt>
                      <c:pt idx="12248">
                        <c:v>1.4</c:v>
                      </c:pt>
                      <c:pt idx="12249">
                        <c:v>1.4</c:v>
                      </c:pt>
                      <c:pt idx="12250">
                        <c:v>1.3</c:v>
                      </c:pt>
                      <c:pt idx="12251">
                        <c:v>1.5</c:v>
                      </c:pt>
                      <c:pt idx="12252">
                        <c:v>1.6</c:v>
                      </c:pt>
                      <c:pt idx="12253">
                        <c:v>1.3</c:v>
                      </c:pt>
                      <c:pt idx="12254">
                        <c:v>1.3</c:v>
                      </c:pt>
                      <c:pt idx="12255">
                        <c:v>1.5</c:v>
                      </c:pt>
                      <c:pt idx="12256">
                        <c:v>1.5</c:v>
                      </c:pt>
                      <c:pt idx="12257">
                        <c:v>1.4</c:v>
                      </c:pt>
                      <c:pt idx="12258">
                        <c:v>1.2</c:v>
                      </c:pt>
                      <c:pt idx="12259">
                        <c:v>1.5</c:v>
                      </c:pt>
                      <c:pt idx="12260">
                        <c:v>1.4</c:v>
                      </c:pt>
                      <c:pt idx="12261">
                        <c:v>1.4</c:v>
                      </c:pt>
                      <c:pt idx="12262">
                        <c:v>1.4</c:v>
                      </c:pt>
                      <c:pt idx="12263">
                        <c:v>1.5</c:v>
                      </c:pt>
                      <c:pt idx="12264">
                        <c:v>1.4</c:v>
                      </c:pt>
                      <c:pt idx="12265">
                        <c:v>1.3</c:v>
                      </c:pt>
                      <c:pt idx="12266">
                        <c:v>1.3</c:v>
                      </c:pt>
                      <c:pt idx="12267">
                        <c:v>1.4</c:v>
                      </c:pt>
                      <c:pt idx="12268">
                        <c:v>1.4</c:v>
                      </c:pt>
                      <c:pt idx="12269">
                        <c:v>1.4</c:v>
                      </c:pt>
                      <c:pt idx="12270">
                        <c:v>1.4</c:v>
                      </c:pt>
                      <c:pt idx="12271">
                        <c:v>1.4</c:v>
                      </c:pt>
                      <c:pt idx="12272">
                        <c:v>1.5</c:v>
                      </c:pt>
                      <c:pt idx="12273">
                        <c:v>1.5</c:v>
                      </c:pt>
                      <c:pt idx="12274">
                        <c:v>1.4</c:v>
                      </c:pt>
                      <c:pt idx="12275">
                        <c:v>1.6</c:v>
                      </c:pt>
                      <c:pt idx="12276">
                        <c:v>1.4</c:v>
                      </c:pt>
                      <c:pt idx="12277">
                        <c:v>1.2</c:v>
                      </c:pt>
                      <c:pt idx="12278">
                        <c:v>1.3</c:v>
                      </c:pt>
                      <c:pt idx="12279">
                        <c:v>1.4</c:v>
                      </c:pt>
                      <c:pt idx="12280">
                        <c:v>1.4</c:v>
                      </c:pt>
                      <c:pt idx="12281">
                        <c:v>1.4</c:v>
                      </c:pt>
                      <c:pt idx="12282">
                        <c:v>1.4</c:v>
                      </c:pt>
                      <c:pt idx="12283">
                        <c:v>1.4</c:v>
                      </c:pt>
                      <c:pt idx="12284">
                        <c:v>1.3</c:v>
                      </c:pt>
                      <c:pt idx="12285">
                        <c:v>1.3</c:v>
                      </c:pt>
                      <c:pt idx="12286">
                        <c:v>1.4</c:v>
                      </c:pt>
                      <c:pt idx="12287">
                        <c:v>1.5</c:v>
                      </c:pt>
                      <c:pt idx="12288">
                        <c:v>1.4</c:v>
                      </c:pt>
                      <c:pt idx="12289">
                        <c:v>1.2</c:v>
                      </c:pt>
                      <c:pt idx="12290">
                        <c:v>1.5</c:v>
                      </c:pt>
                      <c:pt idx="12291">
                        <c:v>1.4</c:v>
                      </c:pt>
                      <c:pt idx="12292">
                        <c:v>1.6</c:v>
                      </c:pt>
                      <c:pt idx="12293">
                        <c:v>1.2</c:v>
                      </c:pt>
                      <c:pt idx="12294">
                        <c:v>1.4</c:v>
                      </c:pt>
                      <c:pt idx="12295">
                        <c:v>1.5</c:v>
                      </c:pt>
                      <c:pt idx="12296">
                        <c:v>1.5</c:v>
                      </c:pt>
                      <c:pt idx="12297">
                        <c:v>1.3</c:v>
                      </c:pt>
                      <c:pt idx="12298">
                        <c:v>1.4</c:v>
                      </c:pt>
                      <c:pt idx="12299">
                        <c:v>1.4</c:v>
                      </c:pt>
                      <c:pt idx="12300">
                        <c:v>1.5</c:v>
                      </c:pt>
                      <c:pt idx="12301">
                        <c:v>1.4</c:v>
                      </c:pt>
                      <c:pt idx="12302">
                        <c:v>1.3</c:v>
                      </c:pt>
                      <c:pt idx="12303">
                        <c:v>1.5</c:v>
                      </c:pt>
                      <c:pt idx="12304">
                        <c:v>1.5</c:v>
                      </c:pt>
                      <c:pt idx="12305">
                        <c:v>1.4</c:v>
                      </c:pt>
                      <c:pt idx="12306">
                        <c:v>1.5</c:v>
                      </c:pt>
                      <c:pt idx="12307">
                        <c:v>1.5</c:v>
                      </c:pt>
                      <c:pt idx="12308">
                        <c:v>1.5</c:v>
                      </c:pt>
                      <c:pt idx="12309">
                        <c:v>1.3</c:v>
                      </c:pt>
                      <c:pt idx="12310">
                        <c:v>1.4</c:v>
                      </c:pt>
                      <c:pt idx="12311">
                        <c:v>1.4</c:v>
                      </c:pt>
                      <c:pt idx="12312">
                        <c:v>1.4</c:v>
                      </c:pt>
                      <c:pt idx="12313">
                        <c:v>1.4</c:v>
                      </c:pt>
                      <c:pt idx="12314">
                        <c:v>1.4</c:v>
                      </c:pt>
                      <c:pt idx="12315">
                        <c:v>1.6</c:v>
                      </c:pt>
                      <c:pt idx="12316">
                        <c:v>1.5</c:v>
                      </c:pt>
                      <c:pt idx="12317">
                        <c:v>1.3</c:v>
                      </c:pt>
                      <c:pt idx="12318">
                        <c:v>1.5</c:v>
                      </c:pt>
                      <c:pt idx="12319">
                        <c:v>1.4</c:v>
                      </c:pt>
                      <c:pt idx="12320">
                        <c:v>1.5</c:v>
                      </c:pt>
                      <c:pt idx="12321">
                        <c:v>1.5</c:v>
                      </c:pt>
                      <c:pt idx="12322">
                        <c:v>1.4</c:v>
                      </c:pt>
                      <c:pt idx="12323">
                        <c:v>1.5</c:v>
                      </c:pt>
                      <c:pt idx="12324">
                        <c:v>1.3</c:v>
                      </c:pt>
                      <c:pt idx="12325">
                        <c:v>1.4</c:v>
                      </c:pt>
                      <c:pt idx="12326">
                        <c:v>1.4</c:v>
                      </c:pt>
                      <c:pt idx="12327">
                        <c:v>1.4</c:v>
                      </c:pt>
                      <c:pt idx="12328">
                        <c:v>1.5</c:v>
                      </c:pt>
                      <c:pt idx="12329">
                        <c:v>1.3</c:v>
                      </c:pt>
                      <c:pt idx="12330">
                        <c:v>1.5</c:v>
                      </c:pt>
                      <c:pt idx="12331">
                        <c:v>1.4</c:v>
                      </c:pt>
                      <c:pt idx="12332">
                        <c:v>1.4</c:v>
                      </c:pt>
                      <c:pt idx="12333">
                        <c:v>1.4</c:v>
                      </c:pt>
                      <c:pt idx="12334">
                        <c:v>1.5</c:v>
                      </c:pt>
                      <c:pt idx="12335">
                        <c:v>1.7</c:v>
                      </c:pt>
                      <c:pt idx="12336">
                        <c:v>1.4</c:v>
                      </c:pt>
                      <c:pt idx="12337">
                        <c:v>1.6</c:v>
                      </c:pt>
                      <c:pt idx="12338">
                        <c:v>1.4</c:v>
                      </c:pt>
                      <c:pt idx="12339">
                        <c:v>1.4</c:v>
                      </c:pt>
                      <c:pt idx="12340">
                        <c:v>1.4</c:v>
                      </c:pt>
                      <c:pt idx="12341">
                        <c:v>1.4</c:v>
                      </c:pt>
                      <c:pt idx="12342">
                        <c:v>1.4</c:v>
                      </c:pt>
                      <c:pt idx="12343">
                        <c:v>1.4</c:v>
                      </c:pt>
                      <c:pt idx="12344">
                        <c:v>1.4</c:v>
                      </c:pt>
                      <c:pt idx="12345">
                        <c:v>1.4</c:v>
                      </c:pt>
                      <c:pt idx="12346">
                        <c:v>1.6</c:v>
                      </c:pt>
                      <c:pt idx="12347">
                        <c:v>1.4</c:v>
                      </c:pt>
                      <c:pt idx="12348">
                        <c:v>1.4</c:v>
                      </c:pt>
                      <c:pt idx="12349">
                        <c:v>1.5</c:v>
                      </c:pt>
                      <c:pt idx="12350">
                        <c:v>1.5</c:v>
                      </c:pt>
                      <c:pt idx="12351">
                        <c:v>1.4</c:v>
                      </c:pt>
                      <c:pt idx="12352">
                        <c:v>1.4</c:v>
                      </c:pt>
                      <c:pt idx="12353">
                        <c:v>1.3</c:v>
                      </c:pt>
                      <c:pt idx="12354">
                        <c:v>1.4</c:v>
                      </c:pt>
                      <c:pt idx="12355">
                        <c:v>1.4</c:v>
                      </c:pt>
                      <c:pt idx="12356">
                        <c:v>1.4</c:v>
                      </c:pt>
                      <c:pt idx="12357">
                        <c:v>1.5</c:v>
                      </c:pt>
                      <c:pt idx="12358">
                        <c:v>1.4</c:v>
                      </c:pt>
                      <c:pt idx="12359">
                        <c:v>1.5</c:v>
                      </c:pt>
                      <c:pt idx="12360">
                        <c:v>1.4</c:v>
                      </c:pt>
                      <c:pt idx="12361">
                        <c:v>1.6</c:v>
                      </c:pt>
                      <c:pt idx="12362">
                        <c:v>1.4</c:v>
                      </c:pt>
                      <c:pt idx="12363">
                        <c:v>1.5</c:v>
                      </c:pt>
                      <c:pt idx="12364">
                        <c:v>1.3</c:v>
                      </c:pt>
                      <c:pt idx="12365">
                        <c:v>1.4</c:v>
                      </c:pt>
                      <c:pt idx="12366">
                        <c:v>1.5</c:v>
                      </c:pt>
                      <c:pt idx="12367">
                        <c:v>1.5</c:v>
                      </c:pt>
                      <c:pt idx="12368">
                        <c:v>1.6</c:v>
                      </c:pt>
                      <c:pt idx="12369">
                        <c:v>1.5</c:v>
                      </c:pt>
                      <c:pt idx="12370">
                        <c:v>1.4</c:v>
                      </c:pt>
                      <c:pt idx="12371">
                        <c:v>1.4</c:v>
                      </c:pt>
                      <c:pt idx="12372">
                        <c:v>1.3</c:v>
                      </c:pt>
                      <c:pt idx="12373">
                        <c:v>1.4</c:v>
                      </c:pt>
                      <c:pt idx="12374">
                        <c:v>1.5</c:v>
                      </c:pt>
                      <c:pt idx="12375">
                        <c:v>1.6</c:v>
                      </c:pt>
                      <c:pt idx="12376">
                        <c:v>1.2</c:v>
                      </c:pt>
                      <c:pt idx="12377">
                        <c:v>1.4</c:v>
                      </c:pt>
                      <c:pt idx="12378">
                        <c:v>1.6</c:v>
                      </c:pt>
                      <c:pt idx="12379">
                        <c:v>1.4</c:v>
                      </c:pt>
                      <c:pt idx="12380">
                        <c:v>1.4</c:v>
                      </c:pt>
                      <c:pt idx="12381">
                        <c:v>1.6</c:v>
                      </c:pt>
                      <c:pt idx="12382">
                        <c:v>1.6</c:v>
                      </c:pt>
                      <c:pt idx="12383">
                        <c:v>1.4</c:v>
                      </c:pt>
                      <c:pt idx="12384">
                        <c:v>1.3</c:v>
                      </c:pt>
                      <c:pt idx="12385">
                        <c:v>1.3</c:v>
                      </c:pt>
                      <c:pt idx="12386">
                        <c:v>1.6</c:v>
                      </c:pt>
                      <c:pt idx="12387">
                        <c:v>1.5</c:v>
                      </c:pt>
                      <c:pt idx="12388">
                        <c:v>1.4</c:v>
                      </c:pt>
                      <c:pt idx="12389">
                        <c:v>1.3</c:v>
                      </c:pt>
                      <c:pt idx="12390">
                        <c:v>1.3</c:v>
                      </c:pt>
                      <c:pt idx="12391">
                        <c:v>1.4</c:v>
                      </c:pt>
                      <c:pt idx="12392">
                        <c:v>1.6</c:v>
                      </c:pt>
                      <c:pt idx="12393">
                        <c:v>1.4</c:v>
                      </c:pt>
                      <c:pt idx="12394">
                        <c:v>1.3</c:v>
                      </c:pt>
                      <c:pt idx="12395">
                        <c:v>1.4</c:v>
                      </c:pt>
                      <c:pt idx="12396">
                        <c:v>1.4</c:v>
                      </c:pt>
                      <c:pt idx="12397">
                        <c:v>1.4</c:v>
                      </c:pt>
                      <c:pt idx="12398">
                        <c:v>1.5</c:v>
                      </c:pt>
                      <c:pt idx="12399">
                        <c:v>1.5</c:v>
                      </c:pt>
                      <c:pt idx="12400">
                        <c:v>1.4</c:v>
                      </c:pt>
                      <c:pt idx="12401">
                        <c:v>1.5</c:v>
                      </c:pt>
                      <c:pt idx="12402">
                        <c:v>1.6</c:v>
                      </c:pt>
                      <c:pt idx="12403">
                        <c:v>1.5</c:v>
                      </c:pt>
                      <c:pt idx="12404">
                        <c:v>1.4</c:v>
                      </c:pt>
                      <c:pt idx="12405">
                        <c:v>1.4</c:v>
                      </c:pt>
                      <c:pt idx="12406">
                        <c:v>1.6</c:v>
                      </c:pt>
                      <c:pt idx="12407">
                        <c:v>1.4</c:v>
                      </c:pt>
                      <c:pt idx="12408">
                        <c:v>1.5</c:v>
                      </c:pt>
                      <c:pt idx="12409">
                        <c:v>1.1000000000000001</c:v>
                      </c:pt>
                      <c:pt idx="12410">
                        <c:v>1.5</c:v>
                      </c:pt>
                      <c:pt idx="12411">
                        <c:v>1.4</c:v>
                      </c:pt>
                      <c:pt idx="12412">
                        <c:v>1.4</c:v>
                      </c:pt>
                      <c:pt idx="12413">
                        <c:v>1.4</c:v>
                      </c:pt>
                      <c:pt idx="12414">
                        <c:v>1.6</c:v>
                      </c:pt>
                      <c:pt idx="12415">
                        <c:v>1.4</c:v>
                      </c:pt>
                      <c:pt idx="12416">
                        <c:v>1.3</c:v>
                      </c:pt>
                      <c:pt idx="12417">
                        <c:v>1.5</c:v>
                      </c:pt>
                      <c:pt idx="12418">
                        <c:v>1.4</c:v>
                      </c:pt>
                      <c:pt idx="12419">
                        <c:v>1.3</c:v>
                      </c:pt>
                      <c:pt idx="12420">
                        <c:v>1.5</c:v>
                      </c:pt>
                      <c:pt idx="12421">
                        <c:v>1.5</c:v>
                      </c:pt>
                      <c:pt idx="12422">
                        <c:v>1.5</c:v>
                      </c:pt>
                      <c:pt idx="12423">
                        <c:v>1.5</c:v>
                      </c:pt>
                      <c:pt idx="12424">
                        <c:v>1.3</c:v>
                      </c:pt>
                      <c:pt idx="12425">
                        <c:v>1.6</c:v>
                      </c:pt>
                      <c:pt idx="12426">
                        <c:v>1.4</c:v>
                      </c:pt>
                      <c:pt idx="12427">
                        <c:v>1.3</c:v>
                      </c:pt>
                      <c:pt idx="12428">
                        <c:v>1.5</c:v>
                      </c:pt>
                      <c:pt idx="12429">
                        <c:v>1.4</c:v>
                      </c:pt>
                      <c:pt idx="12430">
                        <c:v>1.7</c:v>
                      </c:pt>
                      <c:pt idx="12431">
                        <c:v>1.4</c:v>
                      </c:pt>
                      <c:pt idx="12432">
                        <c:v>1.4</c:v>
                      </c:pt>
                      <c:pt idx="12433">
                        <c:v>1.5</c:v>
                      </c:pt>
                      <c:pt idx="12434">
                        <c:v>1.5</c:v>
                      </c:pt>
                      <c:pt idx="12435">
                        <c:v>1.6</c:v>
                      </c:pt>
                      <c:pt idx="12436">
                        <c:v>1.4</c:v>
                      </c:pt>
                      <c:pt idx="12437">
                        <c:v>1.3</c:v>
                      </c:pt>
                      <c:pt idx="12438">
                        <c:v>1.5</c:v>
                      </c:pt>
                      <c:pt idx="12439">
                        <c:v>1.4</c:v>
                      </c:pt>
                      <c:pt idx="12440">
                        <c:v>1.4</c:v>
                      </c:pt>
                      <c:pt idx="12441">
                        <c:v>1.5</c:v>
                      </c:pt>
                      <c:pt idx="12442">
                        <c:v>1.6</c:v>
                      </c:pt>
                      <c:pt idx="12443">
                        <c:v>1.4</c:v>
                      </c:pt>
                      <c:pt idx="12444">
                        <c:v>1.5</c:v>
                      </c:pt>
                      <c:pt idx="12445">
                        <c:v>1.7</c:v>
                      </c:pt>
                      <c:pt idx="12446">
                        <c:v>1.5</c:v>
                      </c:pt>
                      <c:pt idx="12447">
                        <c:v>1.1000000000000001</c:v>
                      </c:pt>
                      <c:pt idx="12448">
                        <c:v>1.6</c:v>
                      </c:pt>
                      <c:pt idx="12449">
                        <c:v>1.4</c:v>
                      </c:pt>
                      <c:pt idx="12450">
                        <c:v>1.2</c:v>
                      </c:pt>
                      <c:pt idx="12451">
                        <c:v>1.4</c:v>
                      </c:pt>
                      <c:pt idx="12452">
                        <c:v>1.4</c:v>
                      </c:pt>
                      <c:pt idx="12453">
                        <c:v>1.4</c:v>
                      </c:pt>
                      <c:pt idx="12454">
                        <c:v>1.5</c:v>
                      </c:pt>
                      <c:pt idx="12455">
                        <c:v>1.4</c:v>
                      </c:pt>
                      <c:pt idx="12456">
                        <c:v>1.4</c:v>
                      </c:pt>
                      <c:pt idx="12457">
                        <c:v>1.6</c:v>
                      </c:pt>
                      <c:pt idx="12458">
                        <c:v>1.3</c:v>
                      </c:pt>
                      <c:pt idx="12459">
                        <c:v>1.4</c:v>
                      </c:pt>
                      <c:pt idx="12460">
                        <c:v>1.6</c:v>
                      </c:pt>
                      <c:pt idx="12461">
                        <c:v>1.5</c:v>
                      </c:pt>
                      <c:pt idx="12462">
                        <c:v>1.3</c:v>
                      </c:pt>
                      <c:pt idx="12463">
                        <c:v>1.3</c:v>
                      </c:pt>
                      <c:pt idx="12464">
                        <c:v>1.5</c:v>
                      </c:pt>
                      <c:pt idx="12465">
                        <c:v>1.4</c:v>
                      </c:pt>
                      <c:pt idx="12466">
                        <c:v>1.4</c:v>
                      </c:pt>
                      <c:pt idx="12467">
                        <c:v>1.4</c:v>
                      </c:pt>
                      <c:pt idx="12468">
                        <c:v>1.3</c:v>
                      </c:pt>
                      <c:pt idx="12469">
                        <c:v>1.4</c:v>
                      </c:pt>
                      <c:pt idx="12470">
                        <c:v>1.3</c:v>
                      </c:pt>
                      <c:pt idx="12471">
                        <c:v>1.6</c:v>
                      </c:pt>
                      <c:pt idx="12472">
                        <c:v>1.5</c:v>
                      </c:pt>
                      <c:pt idx="12473">
                        <c:v>1.4</c:v>
                      </c:pt>
                      <c:pt idx="12474">
                        <c:v>1.4</c:v>
                      </c:pt>
                      <c:pt idx="12475">
                        <c:v>1.5</c:v>
                      </c:pt>
                      <c:pt idx="12476">
                        <c:v>1.5</c:v>
                      </c:pt>
                      <c:pt idx="12477">
                        <c:v>1.4</c:v>
                      </c:pt>
                      <c:pt idx="12478">
                        <c:v>1.4</c:v>
                      </c:pt>
                      <c:pt idx="12479">
                        <c:v>1.5</c:v>
                      </c:pt>
                      <c:pt idx="12480">
                        <c:v>1.4</c:v>
                      </c:pt>
                      <c:pt idx="12481">
                        <c:v>1.4</c:v>
                      </c:pt>
                      <c:pt idx="12482">
                        <c:v>1.4</c:v>
                      </c:pt>
                      <c:pt idx="12483">
                        <c:v>1.5</c:v>
                      </c:pt>
                      <c:pt idx="12484">
                        <c:v>1.5</c:v>
                      </c:pt>
                      <c:pt idx="12485">
                        <c:v>1.6</c:v>
                      </c:pt>
                      <c:pt idx="12486">
                        <c:v>1.3</c:v>
                      </c:pt>
                      <c:pt idx="12487">
                        <c:v>1.5</c:v>
                      </c:pt>
                      <c:pt idx="12488">
                        <c:v>1.4</c:v>
                      </c:pt>
                      <c:pt idx="12489">
                        <c:v>1.5</c:v>
                      </c:pt>
                      <c:pt idx="12490">
                        <c:v>1.4</c:v>
                      </c:pt>
                      <c:pt idx="12491">
                        <c:v>1.7</c:v>
                      </c:pt>
                      <c:pt idx="12492">
                        <c:v>1.5</c:v>
                      </c:pt>
                      <c:pt idx="12493">
                        <c:v>1.5</c:v>
                      </c:pt>
                      <c:pt idx="12494">
                        <c:v>1.4</c:v>
                      </c:pt>
                      <c:pt idx="12495">
                        <c:v>1.4</c:v>
                      </c:pt>
                      <c:pt idx="12496">
                        <c:v>1.4</c:v>
                      </c:pt>
                      <c:pt idx="12497">
                        <c:v>1.4</c:v>
                      </c:pt>
                      <c:pt idx="12498">
                        <c:v>1.4</c:v>
                      </c:pt>
                      <c:pt idx="12499">
                        <c:v>1.4</c:v>
                      </c:pt>
                      <c:pt idx="12500">
                        <c:v>1.5</c:v>
                      </c:pt>
                      <c:pt idx="12501">
                        <c:v>1.4</c:v>
                      </c:pt>
                      <c:pt idx="12502">
                        <c:v>1.4</c:v>
                      </c:pt>
                      <c:pt idx="12503">
                        <c:v>1.8</c:v>
                      </c:pt>
                      <c:pt idx="12504">
                        <c:v>1.4</c:v>
                      </c:pt>
                      <c:pt idx="12505">
                        <c:v>1.2</c:v>
                      </c:pt>
                      <c:pt idx="12506">
                        <c:v>1.6</c:v>
                      </c:pt>
                      <c:pt idx="12507">
                        <c:v>1.6</c:v>
                      </c:pt>
                      <c:pt idx="12508">
                        <c:v>1.2</c:v>
                      </c:pt>
                      <c:pt idx="12509">
                        <c:v>1.4</c:v>
                      </c:pt>
                      <c:pt idx="12510">
                        <c:v>1.5</c:v>
                      </c:pt>
                      <c:pt idx="12511">
                        <c:v>1.4</c:v>
                      </c:pt>
                      <c:pt idx="12512">
                        <c:v>1.4</c:v>
                      </c:pt>
                      <c:pt idx="12513">
                        <c:v>1.6</c:v>
                      </c:pt>
                      <c:pt idx="12514">
                        <c:v>1.5</c:v>
                      </c:pt>
                      <c:pt idx="12515">
                        <c:v>1.5</c:v>
                      </c:pt>
                      <c:pt idx="12516">
                        <c:v>1.5</c:v>
                      </c:pt>
                      <c:pt idx="12517">
                        <c:v>1.4</c:v>
                      </c:pt>
                      <c:pt idx="12518">
                        <c:v>1.3</c:v>
                      </c:pt>
                      <c:pt idx="12519">
                        <c:v>1.4</c:v>
                      </c:pt>
                      <c:pt idx="12520">
                        <c:v>1.4</c:v>
                      </c:pt>
                      <c:pt idx="12521">
                        <c:v>1.4</c:v>
                      </c:pt>
                      <c:pt idx="12522">
                        <c:v>1.4</c:v>
                      </c:pt>
                      <c:pt idx="12523">
                        <c:v>1.5</c:v>
                      </c:pt>
                      <c:pt idx="12524">
                        <c:v>1.4</c:v>
                      </c:pt>
                      <c:pt idx="12525">
                        <c:v>1.4</c:v>
                      </c:pt>
                      <c:pt idx="12526">
                        <c:v>1.6</c:v>
                      </c:pt>
                      <c:pt idx="12527">
                        <c:v>1.4</c:v>
                      </c:pt>
                      <c:pt idx="12528">
                        <c:v>1.3</c:v>
                      </c:pt>
                      <c:pt idx="12529">
                        <c:v>1.4</c:v>
                      </c:pt>
                      <c:pt idx="12530">
                        <c:v>1.5</c:v>
                      </c:pt>
                      <c:pt idx="12531">
                        <c:v>1.3</c:v>
                      </c:pt>
                      <c:pt idx="12532">
                        <c:v>1.4</c:v>
                      </c:pt>
                      <c:pt idx="12533">
                        <c:v>1.4</c:v>
                      </c:pt>
                      <c:pt idx="12534">
                        <c:v>1.5</c:v>
                      </c:pt>
                      <c:pt idx="12535">
                        <c:v>1.5</c:v>
                      </c:pt>
                      <c:pt idx="12536">
                        <c:v>1.5</c:v>
                      </c:pt>
                      <c:pt idx="12537">
                        <c:v>1.3</c:v>
                      </c:pt>
                      <c:pt idx="12538">
                        <c:v>1.6</c:v>
                      </c:pt>
                      <c:pt idx="12539">
                        <c:v>1.4</c:v>
                      </c:pt>
                      <c:pt idx="12540">
                        <c:v>1.4</c:v>
                      </c:pt>
                      <c:pt idx="12541">
                        <c:v>1.4</c:v>
                      </c:pt>
                      <c:pt idx="12542">
                        <c:v>1.5</c:v>
                      </c:pt>
                      <c:pt idx="12543">
                        <c:v>1.4</c:v>
                      </c:pt>
                      <c:pt idx="12544">
                        <c:v>1.4</c:v>
                      </c:pt>
                      <c:pt idx="12545">
                        <c:v>1.5</c:v>
                      </c:pt>
                      <c:pt idx="12546">
                        <c:v>1.4</c:v>
                      </c:pt>
                      <c:pt idx="12547">
                        <c:v>1.4</c:v>
                      </c:pt>
                      <c:pt idx="12548">
                        <c:v>1.5</c:v>
                      </c:pt>
                      <c:pt idx="12549">
                        <c:v>1.5</c:v>
                      </c:pt>
                      <c:pt idx="12550">
                        <c:v>1.3</c:v>
                      </c:pt>
                      <c:pt idx="12551">
                        <c:v>1.4</c:v>
                      </c:pt>
                      <c:pt idx="12552">
                        <c:v>1.4</c:v>
                      </c:pt>
                      <c:pt idx="12553">
                        <c:v>1.4</c:v>
                      </c:pt>
                      <c:pt idx="12554">
                        <c:v>1.5</c:v>
                      </c:pt>
                      <c:pt idx="12555">
                        <c:v>1.6</c:v>
                      </c:pt>
                      <c:pt idx="12556">
                        <c:v>1.4</c:v>
                      </c:pt>
                      <c:pt idx="12557">
                        <c:v>1.5</c:v>
                      </c:pt>
                      <c:pt idx="12558">
                        <c:v>1.5</c:v>
                      </c:pt>
                      <c:pt idx="12559">
                        <c:v>1.4</c:v>
                      </c:pt>
                      <c:pt idx="12560">
                        <c:v>1.3</c:v>
                      </c:pt>
                      <c:pt idx="12561">
                        <c:v>1.3</c:v>
                      </c:pt>
                      <c:pt idx="12562">
                        <c:v>1.4</c:v>
                      </c:pt>
                      <c:pt idx="12563">
                        <c:v>1.4</c:v>
                      </c:pt>
                      <c:pt idx="12564">
                        <c:v>1.5</c:v>
                      </c:pt>
                      <c:pt idx="12565">
                        <c:v>1.3</c:v>
                      </c:pt>
                      <c:pt idx="12566">
                        <c:v>1.5</c:v>
                      </c:pt>
                      <c:pt idx="12567">
                        <c:v>1.5</c:v>
                      </c:pt>
                      <c:pt idx="12568">
                        <c:v>1.7</c:v>
                      </c:pt>
                      <c:pt idx="12569">
                        <c:v>1.5</c:v>
                      </c:pt>
                      <c:pt idx="12570">
                        <c:v>1.3</c:v>
                      </c:pt>
                      <c:pt idx="12571">
                        <c:v>1.4</c:v>
                      </c:pt>
                      <c:pt idx="12572">
                        <c:v>1.7</c:v>
                      </c:pt>
                      <c:pt idx="12573">
                        <c:v>1.2</c:v>
                      </c:pt>
                      <c:pt idx="12574">
                        <c:v>1.3</c:v>
                      </c:pt>
                      <c:pt idx="12575">
                        <c:v>1.4</c:v>
                      </c:pt>
                      <c:pt idx="12576">
                        <c:v>1.5</c:v>
                      </c:pt>
                      <c:pt idx="12577">
                        <c:v>1.4</c:v>
                      </c:pt>
                      <c:pt idx="12578">
                        <c:v>1.5</c:v>
                      </c:pt>
                      <c:pt idx="12579">
                        <c:v>1.5</c:v>
                      </c:pt>
                      <c:pt idx="12580">
                        <c:v>1.4</c:v>
                      </c:pt>
                      <c:pt idx="12581">
                        <c:v>1.4</c:v>
                      </c:pt>
                      <c:pt idx="12582">
                        <c:v>1.5</c:v>
                      </c:pt>
                      <c:pt idx="12583">
                        <c:v>1.7</c:v>
                      </c:pt>
                      <c:pt idx="12584">
                        <c:v>1.3</c:v>
                      </c:pt>
                      <c:pt idx="12585">
                        <c:v>1.4</c:v>
                      </c:pt>
                      <c:pt idx="12586">
                        <c:v>1.6</c:v>
                      </c:pt>
                      <c:pt idx="12587">
                        <c:v>1.4</c:v>
                      </c:pt>
                      <c:pt idx="12588">
                        <c:v>1.3</c:v>
                      </c:pt>
                      <c:pt idx="12589">
                        <c:v>1.4</c:v>
                      </c:pt>
                      <c:pt idx="12590">
                        <c:v>1.6</c:v>
                      </c:pt>
                      <c:pt idx="12591">
                        <c:v>1.4</c:v>
                      </c:pt>
                      <c:pt idx="12592">
                        <c:v>1.7</c:v>
                      </c:pt>
                      <c:pt idx="12593">
                        <c:v>1.3</c:v>
                      </c:pt>
                      <c:pt idx="12594">
                        <c:v>1.3</c:v>
                      </c:pt>
                      <c:pt idx="12595">
                        <c:v>1.4</c:v>
                      </c:pt>
                      <c:pt idx="12596">
                        <c:v>1.4</c:v>
                      </c:pt>
                      <c:pt idx="12597">
                        <c:v>1.4</c:v>
                      </c:pt>
                      <c:pt idx="12598">
                        <c:v>1.4</c:v>
                      </c:pt>
                      <c:pt idx="12599">
                        <c:v>1.4</c:v>
                      </c:pt>
                      <c:pt idx="12600">
                        <c:v>1.4</c:v>
                      </c:pt>
                      <c:pt idx="12601">
                        <c:v>1.5</c:v>
                      </c:pt>
                      <c:pt idx="12602">
                        <c:v>1.5</c:v>
                      </c:pt>
                      <c:pt idx="12603">
                        <c:v>1.4</c:v>
                      </c:pt>
                      <c:pt idx="12604">
                        <c:v>1.4</c:v>
                      </c:pt>
                      <c:pt idx="12605">
                        <c:v>1.5</c:v>
                      </c:pt>
                      <c:pt idx="12606">
                        <c:v>1.5</c:v>
                      </c:pt>
                      <c:pt idx="12607">
                        <c:v>1.4</c:v>
                      </c:pt>
                      <c:pt idx="12608">
                        <c:v>1.4</c:v>
                      </c:pt>
                      <c:pt idx="12609">
                        <c:v>1.4</c:v>
                      </c:pt>
                      <c:pt idx="12610">
                        <c:v>1.3</c:v>
                      </c:pt>
                      <c:pt idx="12611">
                        <c:v>1.4</c:v>
                      </c:pt>
                      <c:pt idx="12612">
                        <c:v>1.3</c:v>
                      </c:pt>
                      <c:pt idx="12613">
                        <c:v>1.4</c:v>
                      </c:pt>
                      <c:pt idx="12614">
                        <c:v>1.5</c:v>
                      </c:pt>
                      <c:pt idx="12615">
                        <c:v>1.3</c:v>
                      </c:pt>
                      <c:pt idx="12616">
                        <c:v>1.4</c:v>
                      </c:pt>
                      <c:pt idx="12617">
                        <c:v>1.4</c:v>
                      </c:pt>
                      <c:pt idx="12618">
                        <c:v>1.5</c:v>
                      </c:pt>
                      <c:pt idx="12619">
                        <c:v>1.5</c:v>
                      </c:pt>
                      <c:pt idx="12620">
                        <c:v>1.4</c:v>
                      </c:pt>
                      <c:pt idx="12621">
                        <c:v>1.6</c:v>
                      </c:pt>
                      <c:pt idx="12622">
                        <c:v>1.5</c:v>
                      </c:pt>
                      <c:pt idx="12623">
                        <c:v>1.4</c:v>
                      </c:pt>
                      <c:pt idx="12624">
                        <c:v>1.3</c:v>
                      </c:pt>
                      <c:pt idx="12625">
                        <c:v>1.3</c:v>
                      </c:pt>
                      <c:pt idx="12626">
                        <c:v>1.4</c:v>
                      </c:pt>
                      <c:pt idx="12627">
                        <c:v>1.4</c:v>
                      </c:pt>
                      <c:pt idx="12628">
                        <c:v>1.5</c:v>
                      </c:pt>
                      <c:pt idx="12629">
                        <c:v>1.5</c:v>
                      </c:pt>
                      <c:pt idx="12630">
                        <c:v>1.5</c:v>
                      </c:pt>
                      <c:pt idx="12631">
                        <c:v>1.5</c:v>
                      </c:pt>
                      <c:pt idx="12632">
                        <c:v>1.5</c:v>
                      </c:pt>
                      <c:pt idx="12633">
                        <c:v>1.4</c:v>
                      </c:pt>
                      <c:pt idx="12634">
                        <c:v>1.5</c:v>
                      </c:pt>
                      <c:pt idx="12635">
                        <c:v>1.5</c:v>
                      </c:pt>
                      <c:pt idx="12636">
                        <c:v>1.3</c:v>
                      </c:pt>
                      <c:pt idx="12637">
                        <c:v>1.5</c:v>
                      </c:pt>
                      <c:pt idx="12638">
                        <c:v>1.4</c:v>
                      </c:pt>
                      <c:pt idx="12639">
                        <c:v>1.6</c:v>
                      </c:pt>
                      <c:pt idx="12640">
                        <c:v>1.3</c:v>
                      </c:pt>
                      <c:pt idx="12641">
                        <c:v>1.4</c:v>
                      </c:pt>
                      <c:pt idx="12642">
                        <c:v>1.5</c:v>
                      </c:pt>
                      <c:pt idx="12643">
                        <c:v>1.4</c:v>
                      </c:pt>
                      <c:pt idx="12644">
                        <c:v>1.6</c:v>
                      </c:pt>
                      <c:pt idx="12645">
                        <c:v>1.3</c:v>
                      </c:pt>
                      <c:pt idx="12646">
                        <c:v>1.4</c:v>
                      </c:pt>
                      <c:pt idx="12647">
                        <c:v>1.3</c:v>
                      </c:pt>
                      <c:pt idx="12648">
                        <c:v>1.4</c:v>
                      </c:pt>
                      <c:pt idx="12649">
                        <c:v>1.6</c:v>
                      </c:pt>
                      <c:pt idx="12650">
                        <c:v>1.6</c:v>
                      </c:pt>
                      <c:pt idx="12651">
                        <c:v>1.4</c:v>
                      </c:pt>
                      <c:pt idx="12652">
                        <c:v>1.3</c:v>
                      </c:pt>
                      <c:pt idx="12653">
                        <c:v>1.4</c:v>
                      </c:pt>
                      <c:pt idx="12654">
                        <c:v>1.6</c:v>
                      </c:pt>
                      <c:pt idx="12655">
                        <c:v>1.4</c:v>
                      </c:pt>
                      <c:pt idx="12656">
                        <c:v>1.4</c:v>
                      </c:pt>
                      <c:pt idx="12657">
                        <c:v>1.3</c:v>
                      </c:pt>
                      <c:pt idx="12658">
                        <c:v>1.3</c:v>
                      </c:pt>
                      <c:pt idx="12659">
                        <c:v>1.4</c:v>
                      </c:pt>
                      <c:pt idx="12660">
                        <c:v>1.4</c:v>
                      </c:pt>
                      <c:pt idx="12661">
                        <c:v>1.4</c:v>
                      </c:pt>
                      <c:pt idx="12662">
                        <c:v>1.4</c:v>
                      </c:pt>
                      <c:pt idx="12663">
                        <c:v>1.3</c:v>
                      </c:pt>
                      <c:pt idx="12664">
                        <c:v>1.4</c:v>
                      </c:pt>
                      <c:pt idx="12665">
                        <c:v>1.5</c:v>
                      </c:pt>
                      <c:pt idx="12666">
                        <c:v>1.4</c:v>
                      </c:pt>
                      <c:pt idx="12667">
                        <c:v>1.4</c:v>
                      </c:pt>
                      <c:pt idx="12668">
                        <c:v>1.5</c:v>
                      </c:pt>
                      <c:pt idx="12669">
                        <c:v>1.4</c:v>
                      </c:pt>
                      <c:pt idx="12670">
                        <c:v>1.4</c:v>
                      </c:pt>
                      <c:pt idx="12671">
                        <c:v>1.5</c:v>
                      </c:pt>
                      <c:pt idx="12672">
                        <c:v>1.5</c:v>
                      </c:pt>
                      <c:pt idx="12673">
                        <c:v>1.4</c:v>
                      </c:pt>
                      <c:pt idx="12674">
                        <c:v>1.5</c:v>
                      </c:pt>
                      <c:pt idx="12675">
                        <c:v>1.4</c:v>
                      </c:pt>
                      <c:pt idx="12676">
                        <c:v>1.3</c:v>
                      </c:pt>
                      <c:pt idx="12677">
                        <c:v>1.3</c:v>
                      </c:pt>
                      <c:pt idx="12678">
                        <c:v>1.4</c:v>
                      </c:pt>
                      <c:pt idx="12679">
                        <c:v>1.5</c:v>
                      </c:pt>
                      <c:pt idx="12680">
                        <c:v>1.5</c:v>
                      </c:pt>
                      <c:pt idx="12681">
                        <c:v>1.6</c:v>
                      </c:pt>
                      <c:pt idx="12682">
                        <c:v>1.4</c:v>
                      </c:pt>
                      <c:pt idx="12683">
                        <c:v>1.5</c:v>
                      </c:pt>
                      <c:pt idx="12684">
                        <c:v>1.4</c:v>
                      </c:pt>
                      <c:pt idx="12685">
                        <c:v>1.6</c:v>
                      </c:pt>
                      <c:pt idx="12686">
                        <c:v>1.5</c:v>
                      </c:pt>
                      <c:pt idx="12687">
                        <c:v>1.6</c:v>
                      </c:pt>
                      <c:pt idx="12688">
                        <c:v>1.2</c:v>
                      </c:pt>
                      <c:pt idx="12689">
                        <c:v>1.3</c:v>
                      </c:pt>
                      <c:pt idx="12690">
                        <c:v>1.5</c:v>
                      </c:pt>
                      <c:pt idx="12691">
                        <c:v>1.4</c:v>
                      </c:pt>
                      <c:pt idx="12692">
                        <c:v>1.2</c:v>
                      </c:pt>
                      <c:pt idx="12693">
                        <c:v>1.4</c:v>
                      </c:pt>
                      <c:pt idx="12694">
                        <c:v>1.5</c:v>
                      </c:pt>
                      <c:pt idx="12695">
                        <c:v>1.3</c:v>
                      </c:pt>
                      <c:pt idx="12696">
                        <c:v>1.3</c:v>
                      </c:pt>
                      <c:pt idx="12697">
                        <c:v>1.4</c:v>
                      </c:pt>
                      <c:pt idx="12698">
                        <c:v>1.6</c:v>
                      </c:pt>
                      <c:pt idx="12699">
                        <c:v>1.3</c:v>
                      </c:pt>
                      <c:pt idx="12700">
                        <c:v>1.4</c:v>
                      </c:pt>
                      <c:pt idx="12701">
                        <c:v>1.5</c:v>
                      </c:pt>
                      <c:pt idx="12702">
                        <c:v>1.4</c:v>
                      </c:pt>
                      <c:pt idx="12703">
                        <c:v>1.3</c:v>
                      </c:pt>
                      <c:pt idx="12704">
                        <c:v>1.5</c:v>
                      </c:pt>
                      <c:pt idx="12705">
                        <c:v>1.3</c:v>
                      </c:pt>
                      <c:pt idx="12706">
                        <c:v>1.3</c:v>
                      </c:pt>
                      <c:pt idx="12707">
                        <c:v>1.5</c:v>
                      </c:pt>
                      <c:pt idx="12708">
                        <c:v>1.4</c:v>
                      </c:pt>
                      <c:pt idx="12709">
                        <c:v>1.3</c:v>
                      </c:pt>
                      <c:pt idx="12710">
                        <c:v>1.4</c:v>
                      </c:pt>
                      <c:pt idx="12711">
                        <c:v>1.4</c:v>
                      </c:pt>
                      <c:pt idx="12712">
                        <c:v>1.5</c:v>
                      </c:pt>
                      <c:pt idx="12713">
                        <c:v>1.4</c:v>
                      </c:pt>
                      <c:pt idx="12714">
                        <c:v>1.7</c:v>
                      </c:pt>
                      <c:pt idx="12715">
                        <c:v>1.3</c:v>
                      </c:pt>
                      <c:pt idx="12716">
                        <c:v>1.2</c:v>
                      </c:pt>
                      <c:pt idx="12717">
                        <c:v>1.5</c:v>
                      </c:pt>
                      <c:pt idx="12718">
                        <c:v>1.4</c:v>
                      </c:pt>
                      <c:pt idx="12719">
                        <c:v>1.4</c:v>
                      </c:pt>
                      <c:pt idx="12720">
                        <c:v>1.3</c:v>
                      </c:pt>
                      <c:pt idx="12721">
                        <c:v>1.4</c:v>
                      </c:pt>
                      <c:pt idx="12722">
                        <c:v>1.5</c:v>
                      </c:pt>
                      <c:pt idx="12723">
                        <c:v>1.4</c:v>
                      </c:pt>
                      <c:pt idx="12724">
                        <c:v>1.4</c:v>
                      </c:pt>
                      <c:pt idx="12725">
                        <c:v>1.3</c:v>
                      </c:pt>
                      <c:pt idx="12726">
                        <c:v>1.6</c:v>
                      </c:pt>
                      <c:pt idx="12727">
                        <c:v>1.4</c:v>
                      </c:pt>
                      <c:pt idx="12728">
                        <c:v>1.4</c:v>
                      </c:pt>
                      <c:pt idx="12729">
                        <c:v>1.4</c:v>
                      </c:pt>
                      <c:pt idx="12730">
                        <c:v>1.5</c:v>
                      </c:pt>
                      <c:pt idx="12731">
                        <c:v>1.4</c:v>
                      </c:pt>
                      <c:pt idx="12732">
                        <c:v>1.4</c:v>
                      </c:pt>
                      <c:pt idx="12733">
                        <c:v>1.3</c:v>
                      </c:pt>
                      <c:pt idx="12734">
                        <c:v>1.4</c:v>
                      </c:pt>
                      <c:pt idx="12735">
                        <c:v>1.6</c:v>
                      </c:pt>
                      <c:pt idx="12736">
                        <c:v>1.6</c:v>
                      </c:pt>
                      <c:pt idx="12737">
                        <c:v>1.2</c:v>
                      </c:pt>
                      <c:pt idx="12738">
                        <c:v>1.4</c:v>
                      </c:pt>
                      <c:pt idx="12739">
                        <c:v>1.5</c:v>
                      </c:pt>
                      <c:pt idx="12740">
                        <c:v>1.3</c:v>
                      </c:pt>
                      <c:pt idx="12741">
                        <c:v>1.5</c:v>
                      </c:pt>
                      <c:pt idx="12742">
                        <c:v>1.4</c:v>
                      </c:pt>
                      <c:pt idx="12743">
                        <c:v>1.3</c:v>
                      </c:pt>
                      <c:pt idx="12744">
                        <c:v>1.3</c:v>
                      </c:pt>
                      <c:pt idx="12745">
                        <c:v>1.5</c:v>
                      </c:pt>
                      <c:pt idx="12746">
                        <c:v>1.5</c:v>
                      </c:pt>
                      <c:pt idx="12747">
                        <c:v>1.5</c:v>
                      </c:pt>
                      <c:pt idx="12748">
                        <c:v>1.3</c:v>
                      </c:pt>
                      <c:pt idx="12749">
                        <c:v>1.4</c:v>
                      </c:pt>
                      <c:pt idx="12750">
                        <c:v>1.5</c:v>
                      </c:pt>
                      <c:pt idx="12751">
                        <c:v>1.4</c:v>
                      </c:pt>
                      <c:pt idx="12752">
                        <c:v>1.4</c:v>
                      </c:pt>
                      <c:pt idx="12753">
                        <c:v>1.3</c:v>
                      </c:pt>
                      <c:pt idx="12754">
                        <c:v>1.5</c:v>
                      </c:pt>
                      <c:pt idx="12755">
                        <c:v>1.3</c:v>
                      </c:pt>
                      <c:pt idx="12756">
                        <c:v>1.3</c:v>
                      </c:pt>
                      <c:pt idx="12757">
                        <c:v>1.4</c:v>
                      </c:pt>
                      <c:pt idx="12758">
                        <c:v>1.5</c:v>
                      </c:pt>
                      <c:pt idx="12759">
                        <c:v>1.4</c:v>
                      </c:pt>
                      <c:pt idx="12760">
                        <c:v>1.4</c:v>
                      </c:pt>
                      <c:pt idx="12761">
                        <c:v>1.4</c:v>
                      </c:pt>
                      <c:pt idx="12762">
                        <c:v>1.5</c:v>
                      </c:pt>
                      <c:pt idx="12763">
                        <c:v>1.3</c:v>
                      </c:pt>
                      <c:pt idx="12764">
                        <c:v>1.4</c:v>
                      </c:pt>
                      <c:pt idx="12765">
                        <c:v>1.4</c:v>
                      </c:pt>
                      <c:pt idx="12766">
                        <c:v>1.5</c:v>
                      </c:pt>
                      <c:pt idx="12767">
                        <c:v>1.3</c:v>
                      </c:pt>
                      <c:pt idx="12768">
                        <c:v>1.4</c:v>
                      </c:pt>
                      <c:pt idx="12769">
                        <c:v>1.4</c:v>
                      </c:pt>
                      <c:pt idx="12770">
                        <c:v>1.4</c:v>
                      </c:pt>
                      <c:pt idx="12771">
                        <c:v>1.5</c:v>
                      </c:pt>
                      <c:pt idx="12772">
                        <c:v>1.3</c:v>
                      </c:pt>
                      <c:pt idx="12773">
                        <c:v>1.3</c:v>
                      </c:pt>
                      <c:pt idx="12774">
                        <c:v>1.4</c:v>
                      </c:pt>
                      <c:pt idx="12775">
                        <c:v>1.4</c:v>
                      </c:pt>
                      <c:pt idx="12776">
                        <c:v>1.6</c:v>
                      </c:pt>
                      <c:pt idx="12777">
                        <c:v>1.4</c:v>
                      </c:pt>
                      <c:pt idx="12778">
                        <c:v>1.4</c:v>
                      </c:pt>
                      <c:pt idx="12779">
                        <c:v>1.6</c:v>
                      </c:pt>
                      <c:pt idx="12780">
                        <c:v>1.6</c:v>
                      </c:pt>
                      <c:pt idx="12781">
                        <c:v>1.4</c:v>
                      </c:pt>
                      <c:pt idx="12782">
                        <c:v>1.4</c:v>
                      </c:pt>
                      <c:pt idx="12783">
                        <c:v>1.6</c:v>
                      </c:pt>
                      <c:pt idx="12784">
                        <c:v>1.4</c:v>
                      </c:pt>
                      <c:pt idx="12785">
                        <c:v>1.2</c:v>
                      </c:pt>
                      <c:pt idx="12786">
                        <c:v>1.5</c:v>
                      </c:pt>
                      <c:pt idx="12787">
                        <c:v>1.6</c:v>
                      </c:pt>
                      <c:pt idx="12788">
                        <c:v>1.4</c:v>
                      </c:pt>
                      <c:pt idx="12789">
                        <c:v>1.3</c:v>
                      </c:pt>
                      <c:pt idx="12790">
                        <c:v>1.5</c:v>
                      </c:pt>
                      <c:pt idx="12791">
                        <c:v>1.4</c:v>
                      </c:pt>
                      <c:pt idx="12792">
                        <c:v>1.4</c:v>
                      </c:pt>
                      <c:pt idx="12793">
                        <c:v>1.5</c:v>
                      </c:pt>
                      <c:pt idx="12794">
                        <c:v>1.5</c:v>
                      </c:pt>
                      <c:pt idx="12795">
                        <c:v>1.4</c:v>
                      </c:pt>
                      <c:pt idx="12796">
                        <c:v>1.4</c:v>
                      </c:pt>
                      <c:pt idx="12797">
                        <c:v>1.4</c:v>
                      </c:pt>
                      <c:pt idx="12798">
                        <c:v>1.5</c:v>
                      </c:pt>
                      <c:pt idx="12799">
                        <c:v>1.4</c:v>
                      </c:pt>
                      <c:pt idx="12800">
                        <c:v>1.9</c:v>
                      </c:pt>
                      <c:pt idx="12801">
                        <c:v>1.1000000000000001</c:v>
                      </c:pt>
                      <c:pt idx="12802">
                        <c:v>1.4</c:v>
                      </c:pt>
                      <c:pt idx="12803">
                        <c:v>1.6</c:v>
                      </c:pt>
                      <c:pt idx="12804">
                        <c:v>1.3</c:v>
                      </c:pt>
                      <c:pt idx="12805">
                        <c:v>1.3</c:v>
                      </c:pt>
                      <c:pt idx="12806">
                        <c:v>1.4</c:v>
                      </c:pt>
                      <c:pt idx="12807">
                        <c:v>1.5</c:v>
                      </c:pt>
                      <c:pt idx="12808">
                        <c:v>1.7</c:v>
                      </c:pt>
                      <c:pt idx="12809">
                        <c:v>1.5</c:v>
                      </c:pt>
                      <c:pt idx="12810">
                        <c:v>1.4</c:v>
                      </c:pt>
                      <c:pt idx="12811">
                        <c:v>1.4</c:v>
                      </c:pt>
                      <c:pt idx="12812">
                        <c:v>1.3</c:v>
                      </c:pt>
                      <c:pt idx="12813">
                        <c:v>1.4</c:v>
                      </c:pt>
                      <c:pt idx="12814">
                        <c:v>1.4</c:v>
                      </c:pt>
                      <c:pt idx="12815">
                        <c:v>1.5</c:v>
                      </c:pt>
                      <c:pt idx="12816">
                        <c:v>1.2</c:v>
                      </c:pt>
                      <c:pt idx="12817">
                        <c:v>1.4</c:v>
                      </c:pt>
                      <c:pt idx="12818">
                        <c:v>1.5</c:v>
                      </c:pt>
                      <c:pt idx="12819">
                        <c:v>1.4</c:v>
                      </c:pt>
                      <c:pt idx="12820">
                        <c:v>1.6</c:v>
                      </c:pt>
                      <c:pt idx="12821">
                        <c:v>1.4</c:v>
                      </c:pt>
                      <c:pt idx="12822">
                        <c:v>1.5</c:v>
                      </c:pt>
                      <c:pt idx="12823">
                        <c:v>1.5</c:v>
                      </c:pt>
                      <c:pt idx="12824">
                        <c:v>1.4</c:v>
                      </c:pt>
                      <c:pt idx="12825">
                        <c:v>1.4</c:v>
                      </c:pt>
                      <c:pt idx="12826">
                        <c:v>1.6</c:v>
                      </c:pt>
                      <c:pt idx="12827">
                        <c:v>1.6</c:v>
                      </c:pt>
                      <c:pt idx="12828">
                        <c:v>1.3</c:v>
                      </c:pt>
                      <c:pt idx="12829">
                        <c:v>1.3</c:v>
                      </c:pt>
                      <c:pt idx="12830">
                        <c:v>1.4</c:v>
                      </c:pt>
                      <c:pt idx="12831">
                        <c:v>1.4</c:v>
                      </c:pt>
                      <c:pt idx="12832">
                        <c:v>1.8</c:v>
                      </c:pt>
                      <c:pt idx="12833">
                        <c:v>1.5</c:v>
                      </c:pt>
                      <c:pt idx="12834">
                        <c:v>1.3</c:v>
                      </c:pt>
                      <c:pt idx="12835">
                        <c:v>1.4</c:v>
                      </c:pt>
                      <c:pt idx="12836">
                        <c:v>1.3</c:v>
                      </c:pt>
                      <c:pt idx="12837">
                        <c:v>1.4</c:v>
                      </c:pt>
                      <c:pt idx="12838">
                        <c:v>1.5</c:v>
                      </c:pt>
                      <c:pt idx="12839">
                        <c:v>1.5</c:v>
                      </c:pt>
                      <c:pt idx="12840">
                        <c:v>1.6</c:v>
                      </c:pt>
                      <c:pt idx="12841">
                        <c:v>1.3</c:v>
                      </c:pt>
                      <c:pt idx="12842">
                        <c:v>1.5</c:v>
                      </c:pt>
                      <c:pt idx="12843">
                        <c:v>1.5</c:v>
                      </c:pt>
                      <c:pt idx="12844">
                        <c:v>1.5</c:v>
                      </c:pt>
                      <c:pt idx="12845">
                        <c:v>1.4</c:v>
                      </c:pt>
                      <c:pt idx="12846">
                        <c:v>1.4</c:v>
                      </c:pt>
                      <c:pt idx="12847">
                        <c:v>1.4</c:v>
                      </c:pt>
                      <c:pt idx="12848">
                        <c:v>1.5</c:v>
                      </c:pt>
                      <c:pt idx="12849">
                        <c:v>1.3</c:v>
                      </c:pt>
                      <c:pt idx="12850">
                        <c:v>1.4</c:v>
                      </c:pt>
                      <c:pt idx="12851">
                        <c:v>1.4</c:v>
                      </c:pt>
                      <c:pt idx="12852">
                        <c:v>1.4</c:v>
                      </c:pt>
                      <c:pt idx="12853">
                        <c:v>1.4</c:v>
                      </c:pt>
                      <c:pt idx="12854">
                        <c:v>1.5</c:v>
                      </c:pt>
                      <c:pt idx="12855">
                        <c:v>1.2</c:v>
                      </c:pt>
                      <c:pt idx="12856">
                        <c:v>1.5</c:v>
                      </c:pt>
                      <c:pt idx="12857">
                        <c:v>1.6</c:v>
                      </c:pt>
                      <c:pt idx="12858">
                        <c:v>1.6</c:v>
                      </c:pt>
                      <c:pt idx="12859">
                        <c:v>1.5</c:v>
                      </c:pt>
                      <c:pt idx="12860">
                        <c:v>1.4</c:v>
                      </c:pt>
                      <c:pt idx="12861">
                        <c:v>1.4</c:v>
                      </c:pt>
                      <c:pt idx="12862">
                        <c:v>1.4</c:v>
                      </c:pt>
                      <c:pt idx="12863">
                        <c:v>1.4</c:v>
                      </c:pt>
                      <c:pt idx="12864">
                        <c:v>1.4</c:v>
                      </c:pt>
                      <c:pt idx="12865">
                        <c:v>1.4</c:v>
                      </c:pt>
                      <c:pt idx="12866">
                        <c:v>1.4</c:v>
                      </c:pt>
                      <c:pt idx="12867">
                        <c:v>1.6</c:v>
                      </c:pt>
                      <c:pt idx="12868">
                        <c:v>1.4</c:v>
                      </c:pt>
                      <c:pt idx="12869">
                        <c:v>1.4</c:v>
                      </c:pt>
                      <c:pt idx="12870">
                        <c:v>1.4</c:v>
                      </c:pt>
                      <c:pt idx="12871">
                        <c:v>1.5</c:v>
                      </c:pt>
                      <c:pt idx="12872">
                        <c:v>1.4</c:v>
                      </c:pt>
                      <c:pt idx="12873">
                        <c:v>1.5</c:v>
                      </c:pt>
                      <c:pt idx="12874">
                        <c:v>1.7</c:v>
                      </c:pt>
                      <c:pt idx="12875">
                        <c:v>1.5</c:v>
                      </c:pt>
                      <c:pt idx="12876">
                        <c:v>1.3</c:v>
                      </c:pt>
                      <c:pt idx="12877">
                        <c:v>1.5</c:v>
                      </c:pt>
                      <c:pt idx="12878">
                        <c:v>1.7</c:v>
                      </c:pt>
                      <c:pt idx="12879">
                        <c:v>1.7</c:v>
                      </c:pt>
                      <c:pt idx="12880">
                        <c:v>1.1000000000000001</c:v>
                      </c:pt>
                      <c:pt idx="12881">
                        <c:v>1.3</c:v>
                      </c:pt>
                      <c:pt idx="12882">
                        <c:v>1.5</c:v>
                      </c:pt>
                      <c:pt idx="12883">
                        <c:v>1.5</c:v>
                      </c:pt>
                      <c:pt idx="12884">
                        <c:v>1.3</c:v>
                      </c:pt>
                      <c:pt idx="12885">
                        <c:v>1.4</c:v>
                      </c:pt>
                      <c:pt idx="12886">
                        <c:v>1.4</c:v>
                      </c:pt>
                      <c:pt idx="12887">
                        <c:v>1.4</c:v>
                      </c:pt>
                      <c:pt idx="12888">
                        <c:v>1.3</c:v>
                      </c:pt>
                      <c:pt idx="12889">
                        <c:v>1.5</c:v>
                      </c:pt>
                      <c:pt idx="12890">
                        <c:v>1.5</c:v>
                      </c:pt>
                      <c:pt idx="12891">
                        <c:v>1.4</c:v>
                      </c:pt>
                      <c:pt idx="12892">
                        <c:v>1.3</c:v>
                      </c:pt>
                      <c:pt idx="12893">
                        <c:v>1.5</c:v>
                      </c:pt>
                      <c:pt idx="12894">
                        <c:v>1.4</c:v>
                      </c:pt>
                      <c:pt idx="12895">
                        <c:v>1.4</c:v>
                      </c:pt>
                      <c:pt idx="12896">
                        <c:v>1.5</c:v>
                      </c:pt>
                      <c:pt idx="12897">
                        <c:v>1.5</c:v>
                      </c:pt>
                      <c:pt idx="12898">
                        <c:v>1.4</c:v>
                      </c:pt>
                      <c:pt idx="12899">
                        <c:v>1.5</c:v>
                      </c:pt>
                      <c:pt idx="12900">
                        <c:v>1.4</c:v>
                      </c:pt>
                      <c:pt idx="12901">
                        <c:v>1.4</c:v>
                      </c:pt>
                      <c:pt idx="12902">
                        <c:v>1.4</c:v>
                      </c:pt>
                      <c:pt idx="12903">
                        <c:v>1.4</c:v>
                      </c:pt>
                      <c:pt idx="12904">
                        <c:v>1.4</c:v>
                      </c:pt>
                      <c:pt idx="12905">
                        <c:v>1.5</c:v>
                      </c:pt>
                      <c:pt idx="12906">
                        <c:v>1.4</c:v>
                      </c:pt>
                      <c:pt idx="12907">
                        <c:v>1.4</c:v>
                      </c:pt>
                      <c:pt idx="12908">
                        <c:v>1.4</c:v>
                      </c:pt>
                      <c:pt idx="12909">
                        <c:v>1.4</c:v>
                      </c:pt>
                      <c:pt idx="12910">
                        <c:v>1.5</c:v>
                      </c:pt>
                      <c:pt idx="12911">
                        <c:v>1.6</c:v>
                      </c:pt>
                      <c:pt idx="12912">
                        <c:v>1.3</c:v>
                      </c:pt>
                      <c:pt idx="12913">
                        <c:v>1.5</c:v>
                      </c:pt>
                      <c:pt idx="12914">
                        <c:v>1.4</c:v>
                      </c:pt>
                      <c:pt idx="12915">
                        <c:v>1.5</c:v>
                      </c:pt>
                      <c:pt idx="12916">
                        <c:v>1.4</c:v>
                      </c:pt>
                      <c:pt idx="12917">
                        <c:v>1.4</c:v>
                      </c:pt>
                      <c:pt idx="12918">
                        <c:v>1.5</c:v>
                      </c:pt>
                      <c:pt idx="12919">
                        <c:v>1.5</c:v>
                      </c:pt>
                      <c:pt idx="12920">
                        <c:v>1.5</c:v>
                      </c:pt>
                      <c:pt idx="12921">
                        <c:v>1.4</c:v>
                      </c:pt>
                      <c:pt idx="12922">
                        <c:v>1.5</c:v>
                      </c:pt>
                      <c:pt idx="12923">
                        <c:v>1.4</c:v>
                      </c:pt>
                      <c:pt idx="12924">
                        <c:v>1.5</c:v>
                      </c:pt>
                      <c:pt idx="12925">
                        <c:v>1.4</c:v>
                      </c:pt>
                      <c:pt idx="12926">
                        <c:v>1.7</c:v>
                      </c:pt>
                      <c:pt idx="12927">
                        <c:v>1.4</c:v>
                      </c:pt>
                      <c:pt idx="12928">
                        <c:v>1.2</c:v>
                      </c:pt>
                      <c:pt idx="12929">
                        <c:v>1.4</c:v>
                      </c:pt>
                      <c:pt idx="12930">
                        <c:v>1.5</c:v>
                      </c:pt>
                      <c:pt idx="12931">
                        <c:v>1.6</c:v>
                      </c:pt>
                      <c:pt idx="12932">
                        <c:v>1.4</c:v>
                      </c:pt>
                      <c:pt idx="12933">
                        <c:v>1.3</c:v>
                      </c:pt>
                      <c:pt idx="12934">
                        <c:v>1.5</c:v>
                      </c:pt>
                      <c:pt idx="12935">
                        <c:v>1.3</c:v>
                      </c:pt>
                      <c:pt idx="12936">
                        <c:v>1.4</c:v>
                      </c:pt>
                      <c:pt idx="12937">
                        <c:v>1.5</c:v>
                      </c:pt>
                      <c:pt idx="12938">
                        <c:v>1.5</c:v>
                      </c:pt>
                      <c:pt idx="12939">
                        <c:v>1.4</c:v>
                      </c:pt>
                      <c:pt idx="12940">
                        <c:v>1.4</c:v>
                      </c:pt>
                      <c:pt idx="12941">
                        <c:v>1.5</c:v>
                      </c:pt>
                      <c:pt idx="12942">
                        <c:v>1.4</c:v>
                      </c:pt>
                      <c:pt idx="12943">
                        <c:v>1.4</c:v>
                      </c:pt>
                      <c:pt idx="12944">
                        <c:v>1.4</c:v>
                      </c:pt>
                      <c:pt idx="12945">
                        <c:v>1.5</c:v>
                      </c:pt>
                      <c:pt idx="12946">
                        <c:v>1.4</c:v>
                      </c:pt>
                      <c:pt idx="12947">
                        <c:v>1.6</c:v>
                      </c:pt>
                      <c:pt idx="12948">
                        <c:v>1.4</c:v>
                      </c:pt>
                      <c:pt idx="12949">
                        <c:v>1.3</c:v>
                      </c:pt>
                      <c:pt idx="12950">
                        <c:v>1.5</c:v>
                      </c:pt>
                      <c:pt idx="12951">
                        <c:v>1.4</c:v>
                      </c:pt>
                      <c:pt idx="12952">
                        <c:v>1.4</c:v>
                      </c:pt>
                      <c:pt idx="12953">
                        <c:v>1.5</c:v>
                      </c:pt>
                      <c:pt idx="12954">
                        <c:v>1.7</c:v>
                      </c:pt>
                      <c:pt idx="12955">
                        <c:v>1.4</c:v>
                      </c:pt>
                      <c:pt idx="12956">
                        <c:v>1.4</c:v>
                      </c:pt>
                      <c:pt idx="12957">
                        <c:v>1.4</c:v>
                      </c:pt>
                      <c:pt idx="12958">
                        <c:v>1.4</c:v>
                      </c:pt>
                      <c:pt idx="12959">
                        <c:v>1.4</c:v>
                      </c:pt>
                      <c:pt idx="12960">
                        <c:v>1.5</c:v>
                      </c:pt>
                      <c:pt idx="12961">
                        <c:v>1.5</c:v>
                      </c:pt>
                      <c:pt idx="12962">
                        <c:v>1.4</c:v>
                      </c:pt>
                      <c:pt idx="12963">
                        <c:v>1.4</c:v>
                      </c:pt>
                      <c:pt idx="12964">
                        <c:v>1.5</c:v>
                      </c:pt>
                      <c:pt idx="12965">
                        <c:v>1.5</c:v>
                      </c:pt>
                      <c:pt idx="12966">
                        <c:v>1.5</c:v>
                      </c:pt>
                      <c:pt idx="12967">
                        <c:v>1.4</c:v>
                      </c:pt>
                      <c:pt idx="12968">
                        <c:v>1.5</c:v>
                      </c:pt>
                      <c:pt idx="12969">
                        <c:v>1.4</c:v>
                      </c:pt>
                      <c:pt idx="12970">
                        <c:v>1.5</c:v>
                      </c:pt>
                      <c:pt idx="12971">
                        <c:v>1.5</c:v>
                      </c:pt>
                      <c:pt idx="12972">
                        <c:v>1.4</c:v>
                      </c:pt>
                      <c:pt idx="12973">
                        <c:v>1.4</c:v>
                      </c:pt>
                      <c:pt idx="12974">
                        <c:v>1.4</c:v>
                      </c:pt>
                      <c:pt idx="12975">
                        <c:v>1.5</c:v>
                      </c:pt>
                      <c:pt idx="12976">
                        <c:v>1.5</c:v>
                      </c:pt>
                      <c:pt idx="12977">
                        <c:v>1.2</c:v>
                      </c:pt>
                      <c:pt idx="12978">
                        <c:v>1.4</c:v>
                      </c:pt>
                      <c:pt idx="12979">
                        <c:v>1.7</c:v>
                      </c:pt>
                      <c:pt idx="12980">
                        <c:v>1.4</c:v>
                      </c:pt>
                      <c:pt idx="12981">
                        <c:v>1.3</c:v>
                      </c:pt>
                      <c:pt idx="12982">
                        <c:v>1.5</c:v>
                      </c:pt>
                      <c:pt idx="12983">
                        <c:v>1.4</c:v>
                      </c:pt>
                      <c:pt idx="12984">
                        <c:v>1.4</c:v>
                      </c:pt>
                      <c:pt idx="12985">
                        <c:v>1.6</c:v>
                      </c:pt>
                      <c:pt idx="12986">
                        <c:v>1.6</c:v>
                      </c:pt>
                      <c:pt idx="12987">
                        <c:v>1.4</c:v>
                      </c:pt>
                      <c:pt idx="12988">
                        <c:v>1.4</c:v>
                      </c:pt>
                      <c:pt idx="12989">
                        <c:v>1.3</c:v>
                      </c:pt>
                      <c:pt idx="12990">
                        <c:v>1.6</c:v>
                      </c:pt>
                      <c:pt idx="12991">
                        <c:v>1.4</c:v>
                      </c:pt>
                      <c:pt idx="12992">
                        <c:v>1.4</c:v>
                      </c:pt>
                      <c:pt idx="12993">
                        <c:v>1.4</c:v>
                      </c:pt>
                      <c:pt idx="12994">
                        <c:v>1.5</c:v>
                      </c:pt>
                      <c:pt idx="12995">
                        <c:v>1.5</c:v>
                      </c:pt>
                      <c:pt idx="12996">
                        <c:v>1.5</c:v>
                      </c:pt>
                      <c:pt idx="12997">
                        <c:v>1.4</c:v>
                      </c:pt>
                      <c:pt idx="12998">
                        <c:v>1.5</c:v>
                      </c:pt>
                      <c:pt idx="12999">
                        <c:v>1.7</c:v>
                      </c:pt>
                      <c:pt idx="13000">
                        <c:v>1.6</c:v>
                      </c:pt>
                      <c:pt idx="13001">
                        <c:v>1.3</c:v>
                      </c:pt>
                      <c:pt idx="13002">
                        <c:v>1.4</c:v>
                      </c:pt>
                      <c:pt idx="13003">
                        <c:v>1.5</c:v>
                      </c:pt>
                      <c:pt idx="13004">
                        <c:v>1.4</c:v>
                      </c:pt>
                      <c:pt idx="13005">
                        <c:v>1.5</c:v>
                      </c:pt>
                      <c:pt idx="13006">
                        <c:v>1.6</c:v>
                      </c:pt>
                      <c:pt idx="13007">
                        <c:v>1.5</c:v>
                      </c:pt>
                      <c:pt idx="13008">
                        <c:v>1.5</c:v>
                      </c:pt>
                      <c:pt idx="13009">
                        <c:v>1.4</c:v>
                      </c:pt>
                      <c:pt idx="13010">
                        <c:v>1.4</c:v>
                      </c:pt>
                      <c:pt idx="13011">
                        <c:v>1.4</c:v>
                      </c:pt>
                      <c:pt idx="13012">
                        <c:v>1.4</c:v>
                      </c:pt>
                      <c:pt idx="13013">
                        <c:v>1.3</c:v>
                      </c:pt>
                      <c:pt idx="13014">
                        <c:v>1.5</c:v>
                      </c:pt>
                      <c:pt idx="13015">
                        <c:v>1.5</c:v>
                      </c:pt>
                      <c:pt idx="13016">
                        <c:v>1.4</c:v>
                      </c:pt>
                      <c:pt idx="13017">
                        <c:v>1.5</c:v>
                      </c:pt>
                      <c:pt idx="13018">
                        <c:v>1.5</c:v>
                      </c:pt>
                      <c:pt idx="13019">
                        <c:v>1.6</c:v>
                      </c:pt>
                      <c:pt idx="13020">
                        <c:v>1.4</c:v>
                      </c:pt>
                      <c:pt idx="13021">
                        <c:v>1.3</c:v>
                      </c:pt>
                      <c:pt idx="13022">
                        <c:v>1.5</c:v>
                      </c:pt>
                      <c:pt idx="13023">
                        <c:v>1.4</c:v>
                      </c:pt>
                      <c:pt idx="13024">
                        <c:v>1.3</c:v>
                      </c:pt>
                      <c:pt idx="13025">
                        <c:v>1.5</c:v>
                      </c:pt>
                      <c:pt idx="13026">
                        <c:v>1.5</c:v>
                      </c:pt>
                      <c:pt idx="13027">
                        <c:v>1.4</c:v>
                      </c:pt>
                      <c:pt idx="13028">
                        <c:v>1.6</c:v>
                      </c:pt>
                      <c:pt idx="13029">
                        <c:v>1.4</c:v>
                      </c:pt>
                      <c:pt idx="13030">
                        <c:v>1.5</c:v>
                      </c:pt>
                      <c:pt idx="13031">
                        <c:v>1.4</c:v>
                      </c:pt>
                      <c:pt idx="13032">
                        <c:v>1.4</c:v>
                      </c:pt>
                      <c:pt idx="13033">
                        <c:v>1.4</c:v>
                      </c:pt>
                      <c:pt idx="13034">
                        <c:v>1.5</c:v>
                      </c:pt>
                      <c:pt idx="13035">
                        <c:v>1.5</c:v>
                      </c:pt>
                      <c:pt idx="13036">
                        <c:v>1.5</c:v>
                      </c:pt>
                      <c:pt idx="13037">
                        <c:v>1.4</c:v>
                      </c:pt>
                      <c:pt idx="13038">
                        <c:v>1.4</c:v>
                      </c:pt>
                      <c:pt idx="13039">
                        <c:v>1.5</c:v>
                      </c:pt>
                      <c:pt idx="13040">
                        <c:v>1.4</c:v>
                      </c:pt>
                      <c:pt idx="13041">
                        <c:v>1.5</c:v>
                      </c:pt>
                      <c:pt idx="13042">
                        <c:v>1.4</c:v>
                      </c:pt>
                      <c:pt idx="13043">
                        <c:v>1.4</c:v>
                      </c:pt>
                      <c:pt idx="13044">
                        <c:v>1.4</c:v>
                      </c:pt>
                      <c:pt idx="13045">
                        <c:v>1.4</c:v>
                      </c:pt>
                      <c:pt idx="13046">
                        <c:v>1.7</c:v>
                      </c:pt>
                      <c:pt idx="13047">
                        <c:v>1.3</c:v>
                      </c:pt>
                      <c:pt idx="13048">
                        <c:v>1.5</c:v>
                      </c:pt>
                      <c:pt idx="13049">
                        <c:v>1.4</c:v>
                      </c:pt>
                      <c:pt idx="13050">
                        <c:v>1.5</c:v>
                      </c:pt>
                      <c:pt idx="13051">
                        <c:v>1.6</c:v>
                      </c:pt>
                      <c:pt idx="13052">
                        <c:v>1.5</c:v>
                      </c:pt>
                      <c:pt idx="13053">
                        <c:v>1.5</c:v>
                      </c:pt>
                      <c:pt idx="13054">
                        <c:v>1.2</c:v>
                      </c:pt>
                      <c:pt idx="13055">
                        <c:v>1.4</c:v>
                      </c:pt>
                      <c:pt idx="13056">
                        <c:v>1.4</c:v>
                      </c:pt>
                      <c:pt idx="13057">
                        <c:v>1.5</c:v>
                      </c:pt>
                      <c:pt idx="13058">
                        <c:v>1.4</c:v>
                      </c:pt>
                      <c:pt idx="13059">
                        <c:v>1.5</c:v>
                      </c:pt>
                      <c:pt idx="13060">
                        <c:v>1.5</c:v>
                      </c:pt>
                      <c:pt idx="13061">
                        <c:v>1.5</c:v>
                      </c:pt>
                      <c:pt idx="13062">
                        <c:v>1.4</c:v>
                      </c:pt>
                      <c:pt idx="13063">
                        <c:v>1.5</c:v>
                      </c:pt>
                      <c:pt idx="13064">
                        <c:v>1.5</c:v>
                      </c:pt>
                      <c:pt idx="13065">
                        <c:v>1.2</c:v>
                      </c:pt>
                      <c:pt idx="13066">
                        <c:v>1.4</c:v>
                      </c:pt>
                      <c:pt idx="13067">
                        <c:v>1.4</c:v>
                      </c:pt>
                      <c:pt idx="13068">
                        <c:v>1.6</c:v>
                      </c:pt>
                      <c:pt idx="13069">
                        <c:v>1.4</c:v>
                      </c:pt>
                      <c:pt idx="13070">
                        <c:v>1.5</c:v>
                      </c:pt>
                      <c:pt idx="13071">
                        <c:v>1.4</c:v>
                      </c:pt>
                      <c:pt idx="13072">
                        <c:v>1.5</c:v>
                      </c:pt>
                      <c:pt idx="13073">
                        <c:v>1.5</c:v>
                      </c:pt>
                      <c:pt idx="13074">
                        <c:v>1.4</c:v>
                      </c:pt>
                      <c:pt idx="13075">
                        <c:v>1.3</c:v>
                      </c:pt>
                      <c:pt idx="13076">
                        <c:v>1.4</c:v>
                      </c:pt>
                      <c:pt idx="13077">
                        <c:v>1.5</c:v>
                      </c:pt>
                      <c:pt idx="13078">
                        <c:v>1.5</c:v>
                      </c:pt>
                      <c:pt idx="13079">
                        <c:v>1.3</c:v>
                      </c:pt>
                      <c:pt idx="13080">
                        <c:v>1.4</c:v>
                      </c:pt>
                      <c:pt idx="13081">
                        <c:v>1.5</c:v>
                      </c:pt>
                      <c:pt idx="13082">
                        <c:v>1.4</c:v>
                      </c:pt>
                      <c:pt idx="13083">
                        <c:v>1.7</c:v>
                      </c:pt>
                      <c:pt idx="13084">
                        <c:v>1.4</c:v>
                      </c:pt>
                      <c:pt idx="13085">
                        <c:v>1.4</c:v>
                      </c:pt>
                      <c:pt idx="13086">
                        <c:v>1.4</c:v>
                      </c:pt>
                      <c:pt idx="13087">
                        <c:v>1.5</c:v>
                      </c:pt>
                      <c:pt idx="13088">
                        <c:v>1.5</c:v>
                      </c:pt>
                      <c:pt idx="13089">
                        <c:v>1.4</c:v>
                      </c:pt>
                      <c:pt idx="13090">
                        <c:v>1.4</c:v>
                      </c:pt>
                      <c:pt idx="13091">
                        <c:v>1.6</c:v>
                      </c:pt>
                      <c:pt idx="13092">
                        <c:v>1.3</c:v>
                      </c:pt>
                      <c:pt idx="13093">
                        <c:v>1.4</c:v>
                      </c:pt>
                      <c:pt idx="13094">
                        <c:v>1.5</c:v>
                      </c:pt>
                      <c:pt idx="13095">
                        <c:v>1.3</c:v>
                      </c:pt>
                      <c:pt idx="13096">
                        <c:v>1.4</c:v>
                      </c:pt>
                      <c:pt idx="13097">
                        <c:v>1.5</c:v>
                      </c:pt>
                      <c:pt idx="13098">
                        <c:v>1.4</c:v>
                      </c:pt>
                      <c:pt idx="13099">
                        <c:v>1.4</c:v>
                      </c:pt>
                      <c:pt idx="13100">
                        <c:v>1.4</c:v>
                      </c:pt>
                      <c:pt idx="13101">
                        <c:v>1.6</c:v>
                      </c:pt>
                      <c:pt idx="13102">
                        <c:v>1.4</c:v>
                      </c:pt>
                      <c:pt idx="13103">
                        <c:v>1.4</c:v>
                      </c:pt>
                      <c:pt idx="13104">
                        <c:v>1.4</c:v>
                      </c:pt>
                      <c:pt idx="13105">
                        <c:v>1.4</c:v>
                      </c:pt>
                      <c:pt idx="13106">
                        <c:v>1.6</c:v>
                      </c:pt>
                      <c:pt idx="13107">
                        <c:v>1.3</c:v>
                      </c:pt>
                      <c:pt idx="13108">
                        <c:v>1.4</c:v>
                      </c:pt>
                      <c:pt idx="13109">
                        <c:v>1.4</c:v>
                      </c:pt>
                      <c:pt idx="13110">
                        <c:v>1.4</c:v>
                      </c:pt>
                      <c:pt idx="13111">
                        <c:v>1.4</c:v>
                      </c:pt>
                      <c:pt idx="13112">
                        <c:v>1.5</c:v>
                      </c:pt>
                      <c:pt idx="13113">
                        <c:v>1.5</c:v>
                      </c:pt>
                      <c:pt idx="13114">
                        <c:v>1.5</c:v>
                      </c:pt>
                      <c:pt idx="13115">
                        <c:v>1.3</c:v>
                      </c:pt>
                      <c:pt idx="13116">
                        <c:v>1.4</c:v>
                      </c:pt>
                      <c:pt idx="13117">
                        <c:v>1.6</c:v>
                      </c:pt>
                      <c:pt idx="13118">
                        <c:v>1.6</c:v>
                      </c:pt>
                      <c:pt idx="13119">
                        <c:v>1.4</c:v>
                      </c:pt>
                      <c:pt idx="13120">
                        <c:v>1.3</c:v>
                      </c:pt>
                      <c:pt idx="13121">
                        <c:v>1.5</c:v>
                      </c:pt>
                      <c:pt idx="13122">
                        <c:v>1.4</c:v>
                      </c:pt>
                      <c:pt idx="13123">
                        <c:v>1.4</c:v>
                      </c:pt>
                      <c:pt idx="13124">
                        <c:v>1.5</c:v>
                      </c:pt>
                      <c:pt idx="13125">
                        <c:v>1.4</c:v>
                      </c:pt>
                      <c:pt idx="13126">
                        <c:v>1.5</c:v>
                      </c:pt>
                      <c:pt idx="13127">
                        <c:v>1.8</c:v>
                      </c:pt>
                      <c:pt idx="13128">
                        <c:v>1.4</c:v>
                      </c:pt>
                      <c:pt idx="13129">
                        <c:v>1.2</c:v>
                      </c:pt>
                      <c:pt idx="13130">
                        <c:v>1.5</c:v>
                      </c:pt>
                      <c:pt idx="13131">
                        <c:v>1.4</c:v>
                      </c:pt>
                      <c:pt idx="13132">
                        <c:v>1.5</c:v>
                      </c:pt>
                      <c:pt idx="13133">
                        <c:v>1.4</c:v>
                      </c:pt>
                      <c:pt idx="13134">
                        <c:v>1.5</c:v>
                      </c:pt>
                      <c:pt idx="13135">
                        <c:v>1.6</c:v>
                      </c:pt>
                      <c:pt idx="13136">
                        <c:v>1.4</c:v>
                      </c:pt>
                      <c:pt idx="13137">
                        <c:v>1.4</c:v>
                      </c:pt>
                      <c:pt idx="13138">
                        <c:v>1.5</c:v>
                      </c:pt>
                      <c:pt idx="13139">
                        <c:v>1.4</c:v>
                      </c:pt>
                      <c:pt idx="13140">
                        <c:v>1.5</c:v>
                      </c:pt>
                      <c:pt idx="13141">
                        <c:v>1.5</c:v>
                      </c:pt>
                      <c:pt idx="13142">
                        <c:v>1.4</c:v>
                      </c:pt>
                      <c:pt idx="13143">
                        <c:v>1.4</c:v>
                      </c:pt>
                      <c:pt idx="13144">
                        <c:v>1.4</c:v>
                      </c:pt>
                      <c:pt idx="13145">
                        <c:v>1.4</c:v>
                      </c:pt>
                      <c:pt idx="13146">
                        <c:v>1.6</c:v>
                      </c:pt>
                      <c:pt idx="13147">
                        <c:v>1.5</c:v>
                      </c:pt>
                      <c:pt idx="13148">
                        <c:v>1.4</c:v>
                      </c:pt>
                      <c:pt idx="13149">
                        <c:v>1.4</c:v>
                      </c:pt>
                      <c:pt idx="13150">
                        <c:v>1.5</c:v>
                      </c:pt>
                      <c:pt idx="13151">
                        <c:v>1.6</c:v>
                      </c:pt>
                      <c:pt idx="13152">
                        <c:v>1.6</c:v>
                      </c:pt>
                      <c:pt idx="13153">
                        <c:v>1.5</c:v>
                      </c:pt>
                      <c:pt idx="13154">
                        <c:v>1.2</c:v>
                      </c:pt>
                      <c:pt idx="13155">
                        <c:v>1.7</c:v>
                      </c:pt>
                      <c:pt idx="13156">
                        <c:v>1.3</c:v>
                      </c:pt>
                      <c:pt idx="13157">
                        <c:v>1.3</c:v>
                      </c:pt>
                      <c:pt idx="13158">
                        <c:v>1.4</c:v>
                      </c:pt>
                      <c:pt idx="13159">
                        <c:v>1.5</c:v>
                      </c:pt>
                      <c:pt idx="13160">
                        <c:v>1.6</c:v>
                      </c:pt>
                      <c:pt idx="13161">
                        <c:v>1.4</c:v>
                      </c:pt>
                      <c:pt idx="13162">
                        <c:v>1.5</c:v>
                      </c:pt>
                      <c:pt idx="13163">
                        <c:v>1.3</c:v>
                      </c:pt>
                      <c:pt idx="13164">
                        <c:v>1.3</c:v>
                      </c:pt>
                      <c:pt idx="13165">
                        <c:v>1.4</c:v>
                      </c:pt>
                      <c:pt idx="13166">
                        <c:v>1.5</c:v>
                      </c:pt>
                      <c:pt idx="13167">
                        <c:v>1.5</c:v>
                      </c:pt>
                      <c:pt idx="13168">
                        <c:v>1.6</c:v>
                      </c:pt>
                      <c:pt idx="13169">
                        <c:v>1.4</c:v>
                      </c:pt>
                      <c:pt idx="13170">
                        <c:v>1.4</c:v>
                      </c:pt>
                      <c:pt idx="13171">
                        <c:v>1.6</c:v>
                      </c:pt>
                      <c:pt idx="13172">
                        <c:v>1.4</c:v>
                      </c:pt>
                      <c:pt idx="13173">
                        <c:v>1.4</c:v>
                      </c:pt>
                      <c:pt idx="13174">
                        <c:v>1.3</c:v>
                      </c:pt>
                      <c:pt idx="13175">
                        <c:v>1.6</c:v>
                      </c:pt>
                      <c:pt idx="13176">
                        <c:v>1.5</c:v>
                      </c:pt>
                      <c:pt idx="13177">
                        <c:v>1.4</c:v>
                      </c:pt>
                      <c:pt idx="13178">
                        <c:v>1.4</c:v>
                      </c:pt>
                      <c:pt idx="13179">
                        <c:v>1.6</c:v>
                      </c:pt>
                      <c:pt idx="13180">
                        <c:v>1.3</c:v>
                      </c:pt>
                      <c:pt idx="13181">
                        <c:v>1.5</c:v>
                      </c:pt>
                      <c:pt idx="13182">
                        <c:v>1.4</c:v>
                      </c:pt>
                      <c:pt idx="13183">
                        <c:v>1.5</c:v>
                      </c:pt>
                      <c:pt idx="13184">
                        <c:v>1.4</c:v>
                      </c:pt>
                      <c:pt idx="13185">
                        <c:v>1.4</c:v>
                      </c:pt>
                      <c:pt idx="13186">
                        <c:v>1.6</c:v>
                      </c:pt>
                      <c:pt idx="13187">
                        <c:v>1.3</c:v>
                      </c:pt>
                      <c:pt idx="13188">
                        <c:v>1.4</c:v>
                      </c:pt>
                      <c:pt idx="13189">
                        <c:v>1.4</c:v>
                      </c:pt>
                      <c:pt idx="13190">
                        <c:v>1.4</c:v>
                      </c:pt>
                      <c:pt idx="13191">
                        <c:v>1.4</c:v>
                      </c:pt>
                      <c:pt idx="13192">
                        <c:v>1.5</c:v>
                      </c:pt>
                      <c:pt idx="13193">
                        <c:v>1.5</c:v>
                      </c:pt>
                      <c:pt idx="13194">
                        <c:v>1.4</c:v>
                      </c:pt>
                      <c:pt idx="13195">
                        <c:v>1.4</c:v>
                      </c:pt>
                      <c:pt idx="13196">
                        <c:v>1.4</c:v>
                      </c:pt>
                      <c:pt idx="13197">
                        <c:v>1.4</c:v>
                      </c:pt>
                      <c:pt idx="13198">
                        <c:v>1.5</c:v>
                      </c:pt>
                      <c:pt idx="13199">
                        <c:v>1.4</c:v>
                      </c:pt>
                      <c:pt idx="13200">
                        <c:v>1.7</c:v>
                      </c:pt>
                      <c:pt idx="13201">
                        <c:v>1.4</c:v>
                      </c:pt>
                      <c:pt idx="13202">
                        <c:v>1.6</c:v>
                      </c:pt>
                      <c:pt idx="13203">
                        <c:v>1.7</c:v>
                      </c:pt>
                      <c:pt idx="13204">
                        <c:v>1.2</c:v>
                      </c:pt>
                      <c:pt idx="13205">
                        <c:v>1.3</c:v>
                      </c:pt>
                      <c:pt idx="13206">
                        <c:v>1.3</c:v>
                      </c:pt>
                      <c:pt idx="13207">
                        <c:v>1.4</c:v>
                      </c:pt>
                      <c:pt idx="13208">
                        <c:v>1.4</c:v>
                      </c:pt>
                      <c:pt idx="13209">
                        <c:v>1.4</c:v>
                      </c:pt>
                      <c:pt idx="13210">
                        <c:v>1.3</c:v>
                      </c:pt>
                      <c:pt idx="13211">
                        <c:v>1.5</c:v>
                      </c:pt>
                      <c:pt idx="13212">
                        <c:v>1.5</c:v>
                      </c:pt>
                      <c:pt idx="13213">
                        <c:v>1.5</c:v>
                      </c:pt>
                      <c:pt idx="13214">
                        <c:v>1.6</c:v>
                      </c:pt>
                      <c:pt idx="13215">
                        <c:v>1.4</c:v>
                      </c:pt>
                      <c:pt idx="13216">
                        <c:v>1.5</c:v>
                      </c:pt>
                      <c:pt idx="13217">
                        <c:v>1.4</c:v>
                      </c:pt>
                      <c:pt idx="13218">
                        <c:v>1.4</c:v>
                      </c:pt>
                      <c:pt idx="13219">
                        <c:v>1.5</c:v>
                      </c:pt>
                      <c:pt idx="13220">
                        <c:v>1.5</c:v>
                      </c:pt>
                      <c:pt idx="13221">
                        <c:v>1.5</c:v>
                      </c:pt>
                      <c:pt idx="13222">
                        <c:v>1.4</c:v>
                      </c:pt>
                      <c:pt idx="13223">
                        <c:v>1.4</c:v>
                      </c:pt>
                      <c:pt idx="13224">
                        <c:v>1.5</c:v>
                      </c:pt>
                      <c:pt idx="13225">
                        <c:v>1.5</c:v>
                      </c:pt>
                      <c:pt idx="13226">
                        <c:v>1.4</c:v>
                      </c:pt>
                      <c:pt idx="13227">
                        <c:v>1.4</c:v>
                      </c:pt>
                      <c:pt idx="13228">
                        <c:v>1.6</c:v>
                      </c:pt>
                      <c:pt idx="13229">
                        <c:v>1.3</c:v>
                      </c:pt>
                      <c:pt idx="13230">
                        <c:v>1.5</c:v>
                      </c:pt>
                      <c:pt idx="13231">
                        <c:v>1.4</c:v>
                      </c:pt>
                      <c:pt idx="13232">
                        <c:v>1.5</c:v>
                      </c:pt>
                      <c:pt idx="13233">
                        <c:v>1.5</c:v>
                      </c:pt>
                      <c:pt idx="13234">
                        <c:v>1.5</c:v>
                      </c:pt>
                      <c:pt idx="13235">
                        <c:v>1.4</c:v>
                      </c:pt>
                      <c:pt idx="13236">
                        <c:v>1.5</c:v>
                      </c:pt>
                      <c:pt idx="13237">
                        <c:v>1.5</c:v>
                      </c:pt>
                      <c:pt idx="13238">
                        <c:v>1.4</c:v>
                      </c:pt>
                      <c:pt idx="13239">
                        <c:v>1.4</c:v>
                      </c:pt>
                      <c:pt idx="13240">
                        <c:v>1.4</c:v>
                      </c:pt>
                      <c:pt idx="13241">
                        <c:v>1.4</c:v>
                      </c:pt>
                      <c:pt idx="13242">
                        <c:v>1.4</c:v>
                      </c:pt>
                      <c:pt idx="13243">
                        <c:v>1.6</c:v>
                      </c:pt>
                      <c:pt idx="13244">
                        <c:v>1.5</c:v>
                      </c:pt>
                      <c:pt idx="13245">
                        <c:v>1.6</c:v>
                      </c:pt>
                      <c:pt idx="13246">
                        <c:v>1.5</c:v>
                      </c:pt>
                      <c:pt idx="13247">
                        <c:v>1.3</c:v>
                      </c:pt>
                      <c:pt idx="13248">
                        <c:v>1.5</c:v>
                      </c:pt>
                      <c:pt idx="13249">
                        <c:v>1.6</c:v>
                      </c:pt>
                      <c:pt idx="13250">
                        <c:v>1.4</c:v>
                      </c:pt>
                      <c:pt idx="13251">
                        <c:v>1.3</c:v>
                      </c:pt>
                      <c:pt idx="13252">
                        <c:v>1.5</c:v>
                      </c:pt>
                      <c:pt idx="13253">
                        <c:v>1.4</c:v>
                      </c:pt>
                      <c:pt idx="13254">
                        <c:v>1.4</c:v>
                      </c:pt>
                      <c:pt idx="13255">
                        <c:v>1.3</c:v>
                      </c:pt>
                      <c:pt idx="13256">
                        <c:v>1.4</c:v>
                      </c:pt>
                      <c:pt idx="13257">
                        <c:v>1.4</c:v>
                      </c:pt>
                      <c:pt idx="13258">
                        <c:v>1.5</c:v>
                      </c:pt>
                      <c:pt idx="13259">
                        <c:v>1.5</c:v>
                      </c:pt>
                      <c:pt idx="13260">
                        <c:v>1.3</c:v>
                      </c:pt>
                      <c:pt idx="13261">
                        <c:v>1.4</c:v>
                      </c:pt>
                      <c:pt idx="13262">
                        <c:v>1.5</c:v>
                      </c:pt>
                      <c:pt idx="13263">
                        <c:v>1.5</c:v>
                      </c:pt>
                      <c:pt idx="13264">
                        <c:v>1.5</c:v>
                      </c:pt>
                      <c:pt idx="13265">
                        <c:v>1.6</c:v>
                      </c:pt>
                      <c:pt idx="13266">
                        <c:v>2</c:v>
                      </c:pt>
                      <c:pt idx="13267">
                        <c:v>1.4</c:v>
                      </c:pt>
                      <c:pt idx="13268">
                        <c:v>1.2</c:v>
                      </c:pt>
                      <c:pt idx="13269">
                        <c:v>1.4</c:v>
                      </c:pt>
                      <c:pt idx="13270">
                        <c:v>1.4</c:v>
                      </c:pt>
                      <c:pt idx="13271">
                        <c:v>1.4</c:v>
                      </c:pt>
                      <c:pt idx="13272">
                        <c:v>1.4</c:v>
                      </c:pt>
                      <c:pt idx="13273">
                        <c:v>1.4</c:v>
                      </c:pt>
                      <c:pt idx="13274">
                        <c:v>1.4</c:v>
                      </c:pt>
                      <c:pt idx="13275">
                        <c:v>1.4</c:v>
                      </c:pt>
                      <c:pt idx="13276">
                        <c:v>1.4</c:v>
                      </c:pt>
                      <c:pt idx="13277">
                        <c:v>1.4</c:v>
                      </c:pt>
                      <c:pt idx="13278">
                        <c:v>1.5</c:v>
                      </c:pt>
                      <c:pt idx="13279">
                        <c:v>1.3</c:v>
                      </c:pt>
                      <c:pt idx="13280">
                        <c:v>1.4</c:v>
                      </c:pt>
                      <c:pt idx="13281">
                        <c:v>1.6</c:v>
                      </c:pt>
                      <c:pt idx="13282">
                        <c:v>1.4</c:v>
                      </c:pt>
                      <c:pt idx="13283">
                        <c:v>1.4</c:v>
                      </c:pt>
                      <c:pt idx="13284">
                        <c:v>1.4</c:v>
                      </c:pt>
                      <c:pt idx="13285">
                        <c:v>1.6</c:v>
                      </c:pt>
                      <c:pt idx="13286">
                        <c:v>1.3</c:v>
                      </c:pt>
                      <c:pt idx="13287">
                        <c:v>1.6</c:v>
                      </c:pt>
                      <c:pt idx="13288">
                        <c:v>1.4</c:v>
                      </c:pt>
                      <c:pt idx="13289">
                        <c:v>1.4</c:v>
                      </c:pt>
                      <c:pt idx="13290">
                        <c:v>1.5</c:v>
                      </c:pt>
                      <c:pt idx="13291">
                        <c:v>1.6</c:v>
                      </c:pt>
                      <c:pt idx="13292">
                        <c:v>1.8</c:v>
                      </c:pt>
                      <c:pt idx="13293">
                        <c:v>1.2</c:v>
                      </c:pt>
                      <c:pt idx="13294">
                        <c:v>1.3</c:v>
                      </c:pt>
                      <c:pt idx="13295">
                        <c:v>1.6</c:v>
                      </c:pt>
                      <c:pt idx="13296">
                        <c:v>1.3</c:v>
                      </c:pt>
                      <c:pt idx="13297">
                        <c:v>1.4</c:v>
                      </c:pt>
                      <c:pt idx="13298">
                        <c:v>1.5</c:v>
                      </c:pt>
                      <c:pt idx="13299">
                        <c:v>1.4</c:v>
                      </c:pt>
                      <c:pt idx="13300">
                        <c:v>1.3</c:v>
                      </c:pt>
                      <c:pt idx="13301">
                        <c:v>1.5</c:v>
                      </c:pt>
                      <c:pt idx="13302">
                        <c:v>1.5</c:v>
                      </c:pt>
                      <c:pt idx="13303">
                        <c:v>1.5</c:v>
                      </c:pt>
                      <c:pt idx="13304">
                        <c:v>1.4</c:v>
                      </c:pt>
                      <c:pt idx="13305">
                        <c:v>1.2</c:v>
                      </c:pt>
                      <c:pt idx="13306">
                        <c:v>1.4</c:v>
                      </c:pt>
                      <c:pt idx="13307">
                        <c:v>1.4</c:v>
                      </c:pt>
                      <c:pt idx="13308">
                        <c:v>1.4</c:v>
                      </c:pt>
                      <c:pt idx="13309">
                        <c:v>1.3</c:v>
                      </c:pt>
                      <c:pt idx="13310">
                        <c:v>1.4</c:v>
                      </c:pt>
                      <c:pt idx="13311">
                        <c:v>1.5</c:v>
                      </c:pt>
                      <c:pt idx="13312">
                        <c:v>1.5</c:v>
                      </c:pt>
                      <c:pt idx="13313">
                        <c:v>1.6</c:v>
                      </c:pt>
                      <c:pt idx="13314">
                        <c:v>1.3</c:v>
                      </c:pt>
                      <c:pt idx="13315">
                        <c:v>1.5</c:v>
                      </c:pt>
                      <c:pt idx="13316">
                        <c:v>1.4</c:v>
                      </c:pt>
                      <c:pt idx="13317">
                        <c:v>1.5</c:v>
                      </c:pt>
                      <c:pt idx="13318">
                        <c:v>1.4</c:v>
                      </c:pt>
                      <c:pt idx="13319">
                        <c:v>1.4</c:v>
                      </c:pt>
                      <c:pt idx="13320">
                        <c:v>1.3</c:v>
                      </c:pt>
                      <c:pt idx="13321">
                        <c:v>1.5</c:v>
                      </c:pt>
                      <c:pt idx="13322">
                        <c:v>1.4</c:v>
                      </c:pt>
                      <c:pt idx="13323">
                        <c:v>1.5</c:v>
                      </c:pt>
                      <c:pt idx="13324">
                        <c:v>1.5</c:v>
                      </c:pt>
                      <c:pt idx="13325">
                        <c:v>1.3</c:v>
                      </c:pt>
                      <c:pt idx="13326">
                        <c:v>1.3</c:v>
                      </c:pt>
                      <c:pt idx="13327">
                        <c:v>1.4</c:v>
                      </c:pt>
                      <c:pt idx="13328">
                        <c:v>1.4</c:v>
                      </c:pt>
                      <c:pt idx="13329">
                        <c:v>1.5</c:v>
                      </c:pt>
                      <c:pt idx="13330">
                        <c:v>1.3</c:v>
                      </c:pt>
                      <c:pt idx="13331">
                        <c:v>1.5</c:v>
                      </c:pt>
                      <c:pt idx="13332">
                        <c:v>1.5</c:v>
                      </c:pt>
                      <c:pt idx="13333">
                        <c:v>1.5</c:v>
                      </c:pt>
                      <c:pt idx="13334">
                        <c:v>1.4</c:v>
                      </c:pt>
                      <c:pt idx="13335">
                        <c:v>1.4</c:v>
                      </c:pt>
                      <c:pt idx="13336">
                        <c:v>1.5</c:v>
                      </c:pt>
                      <c:pt idx="13337">
                        <c:v>1.3</c:v>
                      </c:pt>
                      <c:pt idx="13338">
                        <c:v>1.4</c:v>
                      </c:pt>
                      <c:pt idx="13339">
                        <c:v>1.4</c:v>
                      </c:pt>
                      <c:pt idx="13340">
                        <c:v>1.5</c:v>
                      </c:pt>
                      <c:pt idx="13341">
                        <c:v>1.4</c:v>
                      </c:pt>
                      <c:pt idx="13342">
                        <c:v>1.4</c:v>
                      </c:pt>
                      <c:pt idx="13343">
                        <c:v>1.5</c:v>
                      </c:pt>
                      <c:pt idx="13344">
                        <c:v>1.5</c:v>
                      </c:pt>
                      <c:pt idx="13345">
                        <c:v>1.4</c:v>
                      </c:pt>
                      <c:pt idx="13346">
                        <c:v>1.7</c:v>
                      </c:pt>
                      <c:pt idx="13347">
                        <c:v>1.7</c:v>
                      </c:pt>
                      <c:pt idx="13348">
                        <c:v>1.3</c:v>
                      </c:pt>
                      <c:pt idx="13349">
                        <c:v>1.4</c:v>
                      </c:pt>
                      <c:pt idx="13350">
                        <c:v>1.4</c:v>
                      </c:pt>
                      <c:pt idx="13351">
                        <c:v>1.6</c:v>
                      </c:pt>
                      <c:pt idx="13352">
                        <c:v>1.3</c:v>
                      </c:pt>
                      <c:pt idx="13353">
                        <c:v>1.3</c:v>
                      </c:pt>
                      <c:pt idx="13354">
                        <c:v>1.3</c:v>
                      </c:pt>
                      <c:pt idx="13355">
                        <c:v>1.4</c:v>
                      </c:pt>
                      <c:pt idx="13356">
                        <c:v>1.4</c:v>
                      </c:pt>
                      <c:pt idx="13357">
                        <c:v>1.4</c:v>
                      </c:pt>
                      <c:pt idx="13358">
                        <c:v>1.4</c:v>
                      </c:pt>
                      <c:pt idx="13359">
                        <c:v>1.4</c:v>
                      </c:pt>
                      <c:pt idx="13360">
                        <c:v>1.4</c:v>
                      </c:pt>
                      <c:pt idx="13361">
                        <c:v>1.4</c:v>
                      </c:pt>
                      <c:pt idx="13362">
                        <c:v>1.5</c:v>
                      </c:pt>
                      <c:pt idx="13363">
                        <c:v>1.4</c:v>
                      </c:pt>
                      <c:pt idx="13364">
                        <c:v>1.4</c:v>
                      </c:pt>
                      <c:pt idx="13365">
                        <c:v>1.4</c:v>
                      </c:pt>
                      <c:pt idx="13366">
                        <c:v>1.6</c:v>
                      </c:pt>
                      <c:pt idx="13367">
                        <c:v>1.3</c:v>
                      </c:pt>
                      <c:pt idx="13368">
                        <c:v>1.5</c:v>
                      </c:pt>
                      <c:pt idx="13369">
                        <c:v>1.5</c:v>
                      </c:pt>
                      <c:pt idx="13370">
                        <c:v>1.4</c:v>
                      </c:pt>
                      <c:pt idx="13371">
                        <c:v>1.4</c:v>
                      </c:pt>
                      <c:pt idx="13372">
                        <c:v>1.3</c:v>
                      </c:pt>
                      <c:pt idx="13373">
                        <c:v>1.4</c:v>
                      </c:pt>
                      <c:pt idx="13374">
                        <c:v>1.5</c:v>
                      </c:pt>
                      <c:pt idx="13375">
                        <c:v>1.3</c:v>
                      </c:pt>
                      <c:pt idx="13376">
                        <c:v>1.4</c:v>
                      </c:pt>
                      <c:pt idx="13377">
                        <c:v>1.5</c:v>
                      </c:pt>
                      <c:pt idx="13378">
                        <c:v>1.5</c:v>
                      </c:pt>
                      <c:pt idx="13379">
                        <c:v>1.4</c:v>
                      </c:pt>
                      <c:pt idx="13380">
                        <c:v>1.4</c:v>
                      </c:pt>
                      <c:pt idx="13381">
                        <c:v>1.5</c:v>
                      </c:pt>
                      <c:pt idx="13382">
                        <c:v>1.4</c:v>
                      </c:pt>
                      <c:pt idx="13383">
                        <c:v>1.3</c:v>
                      </c:pt>
                      <c:pt idx="13384">
                        <c:v>1.5</c:v>
                      </c:pt>
                      <c:pt idx="13385">
                        <c:v>1.4</c:v>
                      </c:pt>
                      <c:pt idx="13386">
                        <c:v>1.5</c:v>
                      </c:pt>
                      <c:pt idx="13387">
                        <c:v>1.3</c:v>
                      </c:pt>
                      <c:pt idx="13388">
                        <c:v>1.4</c:v>
                      </c:pt>
                      <c:pt idx="13389">
                        <c:v>1.4</c:v>
                      </c:pt>
                      <c:pt idx="13390">
                        <c:v>1.5</c:v>
                      </c:pt>
                      <c:pt idx="13391">
                        <c:v>1.4</c:v>
                      </c:pt>
                      <c:pt idx="13392">
                        <c:v>1.4</c:v>
                      </c:pt>
                      <c:pt idx="13393">
                        <c:v>1.4</c:v>
                      </c:pt>
                      <c:pt idx="13394">
                        <c:v>1.4</c:v>
                      </c:pt>
                      <c:pt idx="13395">
                        <c:v>1.4</c:v>
                      </c:pt>
                      <c:pt idx="13396">
                        <c:v>1.6</c:v>
                      </c:pt>
                      <c:pt idx="13397">
                        <c:v>1.3</c:v>
                      </c:pt>
                      <c:pt idx="13398">
                        <c:v>1.5</c:v>
                      </c:pt>
                      <c:pt idx="13399">
                        <c:v>1.4</c:v>
                      </c:pt>
                      <c:pt idx="13400">
                        <c:v>1.5</c:v>
                      </c:pt>
                      <c:pt idx="13401">
                        <c:v>1.5</c:v>
                      </c:pt>
                      <c:pt idx="13402">
                        <c:v>1.5</c:v>
                      </c:pt>
                      <c:pt idx="13403">
                        <c:v>1.4</c:v>
                      </c:pt>
                      <c:pt idx="13404">
                        <c:v>1.5</c:v>
                      </c:pt>
                      <c:pt idx="13405">
                        <c:v>1.5</c:v>
                      </c:pt>
                      <c:pt idx="13406">
                        <c:v>1.4</c:v>
                      </c:pt>
                      <c:pt idx="13407">
                        <c:v>1.4</c:v>
                      </c:pt>
                      <c:pt idx="13408">
                        <c:v>1.3</c:v>
                      </c:pt>
                      <c:pt idx="13409">
                        <c:v>1.4</c:v>
                      </c:pt>
                      <c:pt idx="13410">
                        <c:v>1.5</c:v>
                      </c:pt>
                      <c:pt idx="13411">
                        <c:v>1.6</c:v>
                      </c:pt>
                      <c:pt idx="13412">
                        <c:v>1.3</c:v>
                      </c:pt>
                      <c:pt idx="13413">
                        <c:v>1.5</c:v>
                      </c:pt>
                      <c:pt idx="13414">
                        <c:v>1.5</c:v>
                      </c:pt>
                      <c:pt idx="13415">
                        <c:v>1.3</c:v>
                      </c:pt>
                      <c:pt idx="13416">
                        <c:v>1.4</c:v>
                      </c:pt>
                      <c:pt idx="13417">
                        <c:v>1.5</c:v>
                      </c:pt>
                      <c:pt idx="13418">
                        <c:v>1.7</c:v>
                      </c:pt>
                      <c:pt idx="13419">
                        <c:v>1.3</c:v>
                      </c:pt>
                      <c:pt idx="13420">
                        <c:v>1.3</c:v>
                      </c:pt>
                      <c:pt idx="13421">
                        <c:v>1.5</c:v>
                      </c:pt>
                      <c:pt idx="13422">
                        <c:v>1.4</c:v>
                      </c:pt>
                      <c:pt idx="13423">
                        <c:v>1.5</c:v>
                      </c:pt>
                      <c:pt idx="13424">
                        <c:v>1.2</c:v>
                      </c:pt>
                      <c:pt idx="13425">
                        <c:v>1.4</c:v>
                      </c:pt>
                      <c:pt idx="13426">
                        <c:v>1.3</c:v>
                      </c:pt>
                      <c:pt idx="13427">
                        <c:v>1.4</c:v>
                      </c:pt>
                      <c:pt idx="13428">
                        <c:v>1.4</c:v>
                      </c:pt>
                      <c:pt idx="13429">
                        <c:v>1.4</c:v>
                      </c:pt>
                      <c:pt idx="13430">
                        <c:v>1.6</c:v>
                      </c:pt>
                      <c:pt idx="13431">
                        <c:v>1.7</c:v>
                      </c:pt>
                      <c:pt idx="13432">
                        <c:v>1.4</c:v>
                      </c:pt>
                      <c:pt idx="13433">
                        <c:v>1.7</c:v>
                      </c:pt>
                      <c:pt idx="13434">
                        <c:v>1.3</c:v>
                      </c:pt>
                      <c:pt idx="13435">
                        <c:v>1.4</c:v>
                      </c:pt>
                      <c:pt idx="13436">
                        <c:v>1.4</c:v>
                      </c:pt>
                      <c:pt idx="13437">
                        <c:v>1.3</c:v>
                      </c:pt>
                      <c:pt idx="13438">
                        <c:v>1.3</c:v>
                      </c:pt>
                      <c:pt idx="13439">
                        <c:v>1.4</c:v>
                      </c:pt>
                      <c:pt idx="13440">
                        <c:v>1.4</c:v>
                      </c:pt>
                      <c:pt idx="13441">
                        <c:v>1.6</c:v>
                      </c:pt>
                      <c:pt idx="13442">
                        <c:v>1.5</c:v>
                      </c:pt>
                      <c:pt idx="13443">
                        <c:v>1.4</c:v>
                      </c:pt>
                      <c:pt idx="13444">
                        <c:v>1.4</c:v>
                      </c:pt>
                      <c:pt idx="13445">
                        <c:v>1.6</c:v>
                      </c:pt>
                      <c:pt idx="13446">
                        <c:v>1.4</c:v>
                      </c:pt>
                      <c:pt idx="13447">
                        <c:v>1.4</c:v>
                      </c:pt>
                      <c:pt idx="13448">
                        <c:v>1.3</c:v>
                      </c:pt>
                      <c:pt idx="13449">
                        <c:v>1.4</c:v>
                      </c:pt>
                      <c:pt idx="13450">
                        <c:v>1.5</c:v>
                      </c:pt>
                      <c:pt idx="13451">
                        <c:v>1.5</c:v>
                      </c:pt>
                      <c:pt idx="13452">
                        <c:v>1.4</c:v>
                      </c:pt>
                      <c:pt idx="13453">
                        <c:v>1.4</c:v>
                      </c:pt>
                      <c:pt idx="13454">
                        <c:v>1.4</c:v>
                      </c:pt>
                      <c:pt idx="13455">
                        <c:v>1.5</c:v>
                      </c:pt>
                      <c:pt idx="13456">
                        <c:v>1.4</c:v>
                      </c:pt>
                      <c:pt idx="13457">
                        <c:v>1.3</c:v>
                      </c:pt>
                      <c:pt idx="13458">
                        <c:v>1.4</c:v>
                      </c:pt>
                      <c:pt idx="13459">
                        <c:v>1.4</c:v>
                      </c:pt>
                      <c:pt idx="13460">
                        <c:v>1.5</c:v>
                      </c:pt>
                      <c:pt idx="13461">
                        <c:v>1.4</c:v>
                      </c:pt>
                      <c:pt idx="13462">
                        <c:v>1.5</c:v>
                      </c:pt>
                      <c:pt idx="13463">
                        <c:v>1.6</c:v>
                      </c:pt>
                      <c:pt idx="13464">
                        <c:v>1.4</c:v>
                      </c:pt>
                      <c:pt idx="13465">
                        <c:v>1.5</c:v>
                      </c:pt>
                      <c:pt idx="13466">
                        <c:v>1.5</c:v>
                      </c:pt>
                      <c:pt idx="13467">
                        <c:v>1.5</c:v>
                      </c:pt>
                      <c:pt idx="13468">
                        <c:v>1.5</c:v>
                      </c:pt>
                      <c:pt idx="13469">
                        <c:v>1.4</c:v>
                      </c:pt>
                      <c:pt idx="13470">
                        <c:v>1.4</c:v>
                      </c:pt>
                      <c:pt idx="13471">
                        <c:v>1.5</c:v>
                      </c:pt>
                      <c:pt idx="13472">
                        <c:v>1.5</c:v>
                      </c:pt>
                      <c:pt idx="13473">
                        <c:v>1.5</c:v>
                      </c:pt>
                      <c:pt idx="13474">
                        <c:v>1.4</c:v>
                      </c:pt>
                      <c:pt idx="13475">
                        <c:v>1.5</c:v>
                      </c:pt>
                      <c:pt idx="13476">
                        <c:v>1.6</c:v>
                      </c:pt>
                      <c:pt idx="13477">
                        <c:v>1.6</c:v>
                      </c:pt>
                      <c:pt idx="13478">
                        <c:v>1.3</c:v>
                      </c:pt>
                      <c:pt idx="13479">
                        <c:v>1.4</c:v>
                      </c:pt>
                      <c:pt idx="13480">
                        <c:v>1.6</c:v>
                      </c:pt>
                      <c:pt idx="13481">
                        <c:v>1.4</c:v>
                      </c:pt>
                      <c:pt idx="13482">
                        <c:v>1.7</c:v>
                      </c:pt>
                      <c:pt idx="13483">
                        <c:v>1.3</c:v>
                      </c:pt>
                      <c:pt idx="13484">
                        <c:v>1.3</c:v>
                      </c:pt>
                      <c:pt idx="13485">
                        <c:v>1.4</c:v>
                      </c:pt>
                      <c:pt idx="13486">
                        <c:v>1.5</c:v>
                      </c:pt>
                      <c:pt idx="13487">
                        <c:v>1.4</c:v>
                      </c:pt>
                      <c:pt idx="13488">
                        <c:v>1.5</c:v>
                      </c:pt>
                      <c:pt idx="13489">
                        <c:v>1.4</c:v>
                      </c:pt>
                      <c:pt idx="13490">
                        <c:v>1.4</c:v>
                      </c:pt>
                      <c:pt idx="13491">
                        <c:v>1.4</c:v>
                      </c:pt>
                      <c:pt idx="13492">
                        <c:v>1.4</c:v>
                      </c:pt>
                      <c:pt idx="13493">
                        <c:v>1.4</c:v>
                      </c:pt>
                      <c:pt idx="13494">
                        <c:v>1.4</c:v>
                      </c:pt>
                      <c:pt idx="13495">
                        <c:v>1.5</c:v>
                      </c:pt>
                      <c:pt idx="13496">
                        <c:v>1.5</c:v>
                      </c:pt>
                      <c:pt idx="13497">
                        <c:v>1.4</c:v>
                      </c:pt>
                      <c:pt idx="13498">
                        <c:v>1.4</c:v>
                      </c:pt>
                      <c:pt idx="13499">
                        <c:v>1.5</c:v>
                      </c:pt>
                      <c:pt idx="13500">
                        <c:v>1.5</c:v>
                      </c:pt>
                      <c:pt idx="13501">
                        <c:v>1.3</c:v>
                      </c:pt>
                      <c:pt idx="13502">
                        <c:v>1.4</c:v>
                      </c:pt>
                      <c:pt idx="13503">
                        <c:v>1.4</c:v>
                      </c:pt>
                      <c:pt idx="13504">
                        <c:v>1.5</c:v>
                      </c:pt>
                      <c:pt idx="13505">
                        <c:v>1.6</c:v>
                      </c:pt>
                      <c:pt idx="13506">
                        <c:v>1.7</c:v>
                      </c:pt>
                      <c:pt idx="13507">
                        <c:v>1.4</c:v>
                      </c:pt>
                      <c:pt idx="13508">
                        <c:v>1.3</c:v>
                      </c:pt>
                      <c:pt idx="13509">
                        <c:v>1.4</c:v>
                      </c:pt>
                      <c:pt idx="13510">
                        <c:v>1.5</c:v>
                      </c:pt>
                      <c:pt idx="13511">
                        <c:v>1.5</c:v>
                      </c:pt>
                      <c:pt idx="13512">
                        <c:v>1.4</c:v>
                      </c:pt>
                      <c:pt idx="13513">
                        <c:v>1.4</c:v>
                      </c:pt>
                      <c:pt idx="13514">
                        <c:v>1.4</c:v>
                      </c:pt>
                      <c:pt idx="13515">
                        <c:v>1.4</c:v>
                      </c:pt>
                      <c:pt idx="13516">
                        <c:v>1.4</c:v>
                      </c:pt>
                      <c:pt idx="13517">
                        <c:v>1.5</c:v>
                      </c:pt>
                      <c:pt idx="13518">
                        <c:v>1.5</c:v>
                      </c:pt>
                      <c:pt idx="13519">
                        <c:v>1.8</c:v>
                      </c:pt>
                      <c:pt idx="13520">
                        <c:v>1.5</c:v>
                      </c:pt>
                      <c:pt idx="13521">
                        <c:v>1.3</c:v>
                      </c:pt>
                      <c:pt idx="13522">
                        <c:v>1.4</c:v>
                      </c:pt>
                      <c:pt idx="13523">
                        <c:v>1.5</c:v>
                      </c:pt>
                      <c:pt idx="13524">
                        <c:v>1.4</c:v>
                      </c:pt>
                      <c:pt idx="13525">
                        <c:v>1.6</c:v>
                      </c:pt>
                      <c:pt idx="13526">
                        <c:v>1.4</c:v>
                      </c:pt>
                      <c:pt idx="13527">
                        <c:v>1.5</c:v>
                      </c:pt>
                      <c:pt idx="13528">
                        <c:v>1.6</c:v>
                      </c:pt>
                      <c:pt idx="13529">
                        <c:v>1.4</c:v>
                      </c:pt>
                      <c:pt idx="13530">
                        <c:v>1.6</c:v>
                      </c:pt>
                      <c:pt idx="13531">
                        <c:v>1.5</c:v>
                      </c:pt>
                      <c:pt idx="13532">
                        <c:v>1.5</c:v>
                      </c:pt>
                      <c:pt idx="13533">
                        <c:v>1.3</c:v>
                      </c:pt>
                      <c:pt idx="13534">
                        <c:v>1.5</c:v>
                      </c:pt>
                      <c:pt idx="13535">
                        <c:v>1.5</c:v>
                      </c:pt>
                      <c:pt idx="13536">
                        <c:v>1.4</c:v>
                      </c:pt>
                      <c:pt idx="13537">
                        <c:v>1.4</c:v>
                      </c:pt>
                      <c:pt idx="13538">
                        <c:v>1.7</c:v>
                      </c:pt>
                      <c:pt idx="13539">
                        <c:v>1.3</c:v>
                      </c:pt>
                      <c:pt idx="13540">
                        <c:v>1.4</c:v>
                      </c:pt>
                      <c:pt idx="13541">
                        <c:v>1.4</c:v>
                      </c:pt>
                      <c:pt idx="13542">
                        <c:v>1.5</c:v>
                      </c:pt>
                      <c:pt idx="13543">
                        <c:v>1.5</c:v>
                      </c:pt>
                      <c:pt idx="13544">
                        <c:v>1.5</c:v>
                      </c:pt>
                      <c:pt idx="13545">
                        <c:v>1.3</c:v>
                      </c:pt>
                      <c:pt idx="13546">
                        <c:v>1.5</c:v>
                      </c:pt>
                      <c:pt idx="13547">
                        <c:v>1.6</c:v>
                      </c:pt>
                      <c:pt idx="13548">
                        <c:v>1.2</c:v>
                      </c:pt>
                      <c:pt idx="13549">
                        <c:v>1.5</c:v>
                      </c:pt>
                      <c:pt idx="13550">
                        <c:v>1.3</c:v>
                      </c:pt>
                      <c:pt idx="13551">
                        <c:v>1.4</c:v>
                      </c:pt>
                      <c:pt idx="13552">
                        <c:v>1.6</c:v>
                      </c:pt>
                      <c:pt idx="13553">
                        <c:v>1.5</c:v>
                      </c:pt>
                      <c:pt idx="13554">
                        <c:v>1.4</c:v>
                      </c:pt>
                      <c:pt idx="13555">
                        <c:v>1.4</c:v>
                      </c:pt>
                      <c:pt idx="13556">
                        <c:v>1.5</c:v>
                      </c:pt>
                      <c:pt idx="13557">
                        <c:v>1.5</c:v>
                      </c:pt>
                      <c:pt idx="13558">
                        <c:v>1.4</c:v>
                      </c:pt>
                      <c:pt idx="13559">
                        <c:v>1.6</c:v>
                      </c:pt>
                      <c:pt idx="13560">
                        <c:v>1.7</c:v>
                      </c:pt>
                      <c:pt idx="13561">
                        <c:v>1.5</c:v>
                      </c:pt>
                      <c:pt idx="13562">
                        <c:v>1.6</c:v>
                      </c:pt>
                      <c:pt idx="13563">
                        <c:v>1.4</c:v>
                      </c:pt>
                      <c:pt idx="13564">
                        <c:v>1.5</c:v>
                      </c:pt>
                      <c:pt idx="13565">
                        <c:v>1.4</c:v>
                      </c:pt>
                      <c:pt idx="13566">
                        <c:v>1.4</c:v>
                      </c:pt>
                      <c:pt idx="13567">
                        <c:v>1.6</c:v>
                      </c:pt>
                      <c:pt idx="13568">
                        <c:v>1.5</c:v>
                      </c:pt>
                      <c:pt idx="13569">
                        <c:v>1.6</c:v>
                      </c:pt>
                      <c:pt idx="13570">
                        <c:v>1.3</c:v>
                      </c:pt>
                      <c:pt idx="13571">
                        <c:v>1.5</c:v>
                      </c:pt>
                      <c:pt idx="13572">
                        <c:v>1.5</c:v>
                      </c:pt>
                      <c:pt idx="13573">
                        <c:v>1.4</c:v>
                      </c:pt>
                      <c:pt idx="13574">
                        <c:v>1.5</c:v>
                      </c:pt>
                      <c:pt idx="13575">
                        <c:v>1.5</c:v>
                      </c:pt>
                      <c:pt idx="13576">
                        <c:v>1.5</c:v>
                      </c:pt>
                      <c:pt idx="13577">
                        <c:v>1.4</c:v>
                      </c:pt>
                      <c:pt idx="13578">
                        <c:v>1.5</c:v>
                      </c:pt>
                      <c:pt idx="13579">
                        <c:v>1.4</c:v>
                      </c:pt>
                      <c:pt idx="13580">
                        <c:v>1.4</c:v>
                      </c:pt>
                      <c:pt idx="13581">
                        <c:v>1.6</c:v>
                      </c:pt>
                      <c:pt idx="13582">
                        <c:v>1.4</c:v>
                      </c:pt>
                      <c:pt idx="13583">
                        <c:v>1.5</c:v>
                      </c:pt>
                      <c:pt idx="13584">
                        <c:v>1.6</c:v>
                      </c:pt>
                      <c:pt idx="13585">
                        <c:v>1.7</c:v>
                      </c:pt>
                      <c:pt idx="13586">
                        <c:v>1.4</c:v>
                      </c:pt>
                      <c:pt idx="13587">
                        <c:v>1.4</c:v>
                      </c:pt>
                      <c:pt idx="13588">
                        <c:v>1.4</c:v>
                      </c:pt>
                      <c:pt idx="13589">
                        <c:v>1.5</c:v>
                      </c:pt>
                      <c:pt idx="13590">
                        <c:v>1.4</c:v>
                      </c:pt>
                      <c:pt idx="13591">
                        <c:v>1.6</c:v>
                      </c:pt>
                      <c:pt idx="13592">
                        <c:v>1.8</c:v>
                      </c:pt>
                      <c:pt idx="13593">
                        <c:v>1.3</c:v>
                      </c:pt>
                      <c:pt idx="13594">
                        <c:v>1.4</c:v>
                      </c:pt>
                      <c:pt idx="13595">
                        <c:v>1.5</c:v>
                      </c:pt>
                      <c:pt idx="13596">
                        <c:v>1.5</c:v>
                      </c:pt>
                      <c:pt idx="13597">
                        <c:v>1.5</c:v>
                      </c:pt>
                      <c:pt idx="13598">
                        <c:v>1.6</c:v>
                      </c:pt>
                      <c:pt idx="13599">
                        <c:v>1.5</c:v>
                      </c:pt>
                      <c:pt idx="13600">
                        <c:v>1.4</c:v>
                      </c:pt>
                      <c:pt idx="13601">
                        <c:v>1.6</c:v>
                      </c:pt>
                      <c:pt idx="13602">
                        <c:v>1.6</c:v>
                      </c:pt>
                      <c:pt idx="13603">
                        <c:v>1.5</c:v>
                      </c:pt>
                      <c:pt idx="13604">
                        <c:v>1.6</c:v>
                      </c:pt>
                      <c:pt idx="13605">
                        <c:v>1.3</c:v>
                      </c:pt>
                      <c:pt idx="13606">
                        <c:v>1.4</c:v>
                      </c:pt>
                      <c:pt idx="13607">
                        <c:v>1.7</c:v>
                      </c:pt>
                      <c:pt idx="13608">
                        <c:v>1.6</c:v>
                      </c:pt>
                      <c:pt idx="13609">
                        <c:v>1.3</c:v>
                      </c:pt>
                      <c:pt idx="13610">
                        <c:v>1.3</c:v>
                      </c:pt>
                      <c:pt idx="13611">
                        <c:v>1.5</c:v>
                      </c:pt>
                      <c:pt idx="13612">
                        <c:v>1.4</c:v>
                      </c:pt>
                      <c:pt idx="13613">
                        <c:v>1.4</c:v>
                      </c:pt>
                      <c:pt idx="13614">
                        <c:v>1.5</c:v>
                      </c:pt>
                      <c:pt idx="13615">
                        <c:v>1.4</c:v>
                      </c:pt>
                      <c:pt idx="13616">
                        <c:v>1.6</c:v>
                      </c:pt>
                      <c:pt idx="13617">
                        <c:v>1.5</c:v>
                      </c:pt>
                      <c:pt idx="13618">
                        <c:v>1.4</c:v>
                      </c:pt>
                      <c:pt idx="13619">
                        <c:v>1.4</c:v>
                      </c:pt>
                      <c:pt idx="13620">
                        <c:v>1.5</c:v>
                      </c:pt>
                      <c:pt idx="13621">
                        <c:v>1.5</c:v>
                      </c:pt>
                      <c:pt idx="13622">
                        <c:v>1.4</c:v>
                      </c:pt>
                      <c:pt idx="13623">
                        <c:v>1.4</c:v>
                      </c:pt>
                      <c:pt idx="13624">
                        <c:v>1.5</c:v>
                      </c:pt>
                      <c:pt idx="13625">
                        <c:v>1.5</c:v>
                      </c:pt>
                      <c:pt idx="13626">
                        <c:v>1.5</c:v>
                      </c:pt>
                      <c:pt idx="13627">
                        <c:v>1.4</c:v>
                      </c:pt>
                      <c:pt idx="13628">
                        <c:v>1.5</c:v>
                      </c:pt>
                      <c:pt idx="13629">
                        <c:v>1.5</c:v>
                      </c:pt>
                      <c:pt idx="13630">
                        <c:v>1.5</c:v>
                      </c:pt>
                      <c:pt idx="13631">
                        <c:v>1.4</c:v>
                      </c:pt>
                      <c:pt idx="13632">
                        <c:v>1.4</c:v>
                      </c:pt>
                      <c:pt idx="13633">
                        <c:v>1.4</c:v>
                      </c:pt>
                      <c:pt idx="13634">
                        <c:v>1.4</c:v>
                      </c:pt>
                      <c:pt idx="13635">
                        <c:v>1.5</c:v>
                      </c:pt>
                      <c:pt idx="13636">
                        <c:v>1.5</c:v>
                      </c:pt>
                      <c:pt idx="13637">
                        <c:v>1.4</c:v>
                      </c:pt>
                      <c:pt idx="13638">
                        <c:v>1.4</c:v>
                      </c:pt>
                      <c:pt idx="13639">
                        <c:v>1.5</c:v>
                      </c:pt>
                      <c:pt idx="13640">
                        <c:v>1.7</c:v>
                      </c:pt>
                      <c:pt idx="13641">
                        <c:v>1.4</c:v>
                      </c:pt>
                      <c:pt idx="13642">
                        <c:v>1.5</c:v>
                      </c:pt>
                      <c:pt idx="13643">
                        <c:v>1.2</c:v>
                      </c:pt>
                      <c:pt idx="13644">
                        <c:v>1.5</c:v>
                      </c:pt>
                      <c:pt idx="13645">
                        <c:v>1.3</c:v>
                      </c:pt>
                      <c:pt idx="13646">
                        <c:v>1.4</c:v>
                      </c:pt>
                      <c:pt idx="13647">
                        <c:v>1.5</c:v>
                      </c:pt>
                      <c:pt idx="13648">
                        <c:v>1.7</c:v>
                      </c:pt>
                      <c:pt idx="13649">
                        <c:v>1.4</c:v>
                      </c:pt>
                      <c:pt idx="13650">
                        <c:v>1.5</c:v>
                      </c:pt>
                      <c:pt idx="13651">
                        <c:v>1.4</c:v>
                      </c:pt>
                      <c:pt idx="13652">
                        <c:v>1.4</c:v>
                      </c:pt>
                      <c:pt idx="13653">
                        <c:v>1.5</c:v>
                      </c:pt>
                      <c:pt idx="13654">
                        <c:v>1.5</c:v>
                      </c:pt>
                      <c:pt idx="13655">
                        <c:v>1.4</c:v>
                      </c:pt>
                      <c:pt idx="13656">
                        <c:v>1.4</c:v>
                      </c:pt>
                      <c:pt idx="13657">
                        <c:v>1.5</c:v>
                      </c:pt>
                      <c:pt idx="13658">
                        <c:v>1.5</c:v>
                      </c:pt>
                      <c:pt idx="13659">
                        <c:v>1.4</c:v>
                      </c:pt>
                      <c:pt idx="13660">
                        <c:v>1.4</c:v>
                      </c:pt>
                      <c:pt idx="13661">
                        <c:v>1.5</c:v>
                      </c:pt>
                      <c:pt idx="13662">
                        <c:v>1.4</c:v>
                      </c:pt>
                      <c:pt idx="13663">
                        <c:v>1.5</c:v>
                      </c:pt>
                      <c:pt idx="13664">
                        <c:v>1.4</c:v>
                      </c:pt>
                      <c:pt idx="13665">
                        <c:v>1.5</c:v>
                      </c:pt>
                      <c:pt idx="13666">
                        <c:v>1.5</c:v>
                      </c:pt>
                      <c:pt idx="13667">
                        <c:v>1.4</c:v>
                      </c:pt>
                      <c:pt idx="13668">
                        <c:v>1.5</c:v>
                      </c:pt>
                      <c:pt idx="13669">
                        <c:v>1.4</c:v>
                      </c:pt>
                      <c:pt idx="13670">
                        <c:v>1.4</c:v>
                      </c:pt>
                      <c:pt idx="13671">
                        <c:v>1.5</c:v>
                      </c:pt>
                      <c:pt idx="13672">
                        <c:v>1.6</c:v>
                      </c:pt>
                      <c:pt idx="13673">
                        <c:v>1.5</c:v>
                      </c:pt>
                      <c:pt idx="13674">
                        <c:v>1.4</c:v>
                      </c:pt>
                      <c:pt idx="13675">
                        <c:v>1.3</c:v>
                      </c:pt>
                      <c:pt idx="13676">
                        <c:v>1.5</c:v>
                      </c:pt>
                      <c:pt idx="13677">
                        <c:v>1.4</c:v>
                      </c:pt>
                      <c:pt idx="13678">
                        <c:v>1.5</c:v>
                      </c:pt>
                      <c:pt idx="13679">
                        <c:v>1.4</c:v>
                      </c:pt>
                      <c:pt idx="13680">
                        <c:v>1.4</c:v>
                      </c:pt>
                      <c:pt idx="13681">
                        <c:v>1.5</c:v>
                      </c:pt>
                      <c:pt idx="13682">
                        <c:v>1.5</c:v>
                      </c:pt>
                      <c:pt idx="13683">
                        <c:v>1.4</c:v>
                      </c:pt>
                      <c:pt idx="13684">
                        <c:v>1.4</c:v>
                      </c:pt>
                      <c:pt idx="13685">
                        <c:v>1.5</c:v>
                      </c:pt>
                      <c:pt idx="13686">
                        <c:v>1.5</c:v>
                      </c:pt>
                      <c:pt idx="13687">
                        <c:v>1.5</c:v>
                      </c:pt>
                      <c:pt idx="13688">
                        <c:v>1.4</c:v>
                      </c:pt>
                      <c:pt idx="13689">
                        <c:v>1.8</c:v>
                      </c:pt>
                      <c:pt idx="13690">
                        <c:v>1.6</c:v>
                      </c:pt>
                      <c:pt idx="13691">
                        <c:v>1.3</c:v>
                      </c:pt>
                      <c:pt idx="13692">
                        <c:v>1.4</c:v>
                      </c:pt>
                      <c:pt idx="13693">
                        <c:v>1.6</c:v>
                      </c:pt>
                      <c:pt idx="13694">
                        <c:v>1.5</c:v>
                      </c:pt>
                      <c:pt idx="13695">
                        <c:v>1.4</c:v>
                      </c:pt>
                      <c:pt idx="13696">
                        <c:v>1.4</c:v>
                      </c:pt>
                      <c:pt idx="13697">
                        <c:v>1.4</c:v>
                      </c:pt>
                      <c:pt idx="13698">
                        <c:v>1.4</c:v>
                      </c:pt>
                      <c:pt idx="13699">
                        <c:v>1.4</c:v>
                      </c:pt>
                      <c:pt idx="13700">
                        <c:v>1.5</c:v>
                      </c:pt>
                      <c:pt idx="13701">
                        <c:v>1.5</c:v>
                      </c:pt>
                      <c:pt idx="13702">
                        <c:v>1.7</c:v>
                      </c:pt>
                      <c:pt idx="13703">
                        <c:v>1.3</c:v>
                      </c:pt>
                      <c:pt idx="13704">
                        <c:v>1.5</c:v>
                      </c:pt>
                      <c:pt idx="13705">
                        <c:v>1.7</c:v>
                      </c:pt>
                      <c:pt idx="13706">
                        <c:v>1.3</c:v>
                      </c:pt>
                      <c:pt idx="13707">
                        <c:v>1.2</c:v>
                      </c:pt>
                      <c:pt idx="13708">
                        <c:v>1.5</c:v>
                      </c:pt>
                      <c:pt idx="13709">
                        <c:v>1.5</c:v>
                      </c:pt>
                      <c:pt idx="13710">
                        <c:v>1.4</c:v>
                      </c:pt>
                      <c:pt idx="13711">
                        <c:v>1.4</c:v>
                      </c:pt>
                      <c:pt idx="13712">
                        <c:v>1.4</c:v>
                      </c:pt>
                      <c:pt idx="13713">
                        <c:v>1.5</c:v>
                      </c:pt>
                      <c:pt idx="13714">
                        <c:v>1.6</c:v>
                      </c:pt>
                      <c:pt idx="13715">
                        <c:v>1.4</c:v>
                      </c:pt>
                      <c:pt idx="13716">
                        <c:v>1.4</c:v>
                      </c:pt>
                      <c:pt idx="13717">
                        <c:v>1.4</c:v>
                      </c:pt>
                      <c:pt idx="13718">
                        <c:v>1.5</c:v>
                      </c:pt>
                      <c:pt idx="13719">
                        <c:v>1.5</c:v>
                      </c:pt>
                      <c:pt idx="13720">
                        <c:v>1.8</c:v>
                      </c:pt>
                      <c:pt idx="13721">
                        <c:v>1.3</c:v>
                      </c:pt>
                      <c:pt idx="13722">
                        <c:v>1.5</c:v>
                      </c:pt>
                      <c:pt idx="13723">
                        <c:v>1.4</c:v>
                      </c:pt>
                      <c:pt idx="13724">
                        <c:v>1.5</c:v>
                      </c:pt>
                      <c:pt idx="13725">
                        <c:v>1.4</c:v>
                      </c:pt>
                      <c:pt idx="13726">
                        <c:v>1.5</c:v>
                      </c:pt>
                      <c:pt idx="13727">
                        <c:v>1.5</c:v>
                      </c:pt>
                      <c:pt idx="13728">
                        <c:v>1.4</c:v>
                      </c:pt>
                      <c:pt idx="13729">
                        <c:v>1.5</c:v>
                      </c:pt>
                      <c:pt idx="13730">
                        <c:v>1.4</c:v>
                      </c:pt>
                      <c:pt idx="13731">
                        <c:v>1.4</c:v>
                      </c:pt>
                      <c:pt idx="13732">
                        <c:v>1.5</c:v>
                      </c:pt>
                      <c:pt idx="13733">
                        <c:v>1.5</c:v>
                      </c:pt>
                      <c:pt idx="13734">
                        <c:v>1.4</c:v>
                      </c:pt>
                      <c:pt idx="13735">
                        <c:v>1.5</c:v>
                      </c:pt>
                      <c:pt idx="13736">
                        <c:v>1.7</c:v>
                      </c:pt>
                      <c:pt idx="13737">
                        <c:v>1.4</c:v>
                      </c:pt>
                      <c:pt idx="13738">
                        <c:v>1.4</c:v>
                      </c:pt>
                      <c:pt idx="13739">
                        <c:v>1.4</c:v>
                      </c:pt>
                      <c:pt idx="13740">
                        <c:v>1.4</c:v>
                      </c:pt>
                      <c:pt idx="13741">
                        <c:v>1.4</c:v>
                      </c:pt>
                      <c:pt idx="13742">
                        <c:v>1.4</c:v>
                      </c:pt>
                      <c:pt idx="13743">
                        <c:v>1.5</c:v>
                      </c:pt>
                      <c:pt idx="13744">
                        <c:v>1.5</c:v>
                      </c:pt>
                      <c:pt idx="13745">
                        <c:v>1.5</c:v>
                      </c:pt>
                      <c:pt idx="13746">
                        <c:v>1.5</c:v>
                      </c:pt>
                      <c:pt idx="13747">
                        <c:v>1.6</c:v>
                      </c:pt>
                      <c:pt idx="13748">
                        <c:v>1.3</c:v>
                      </c:pt>
                      <c:pt idx="13749">
                        <c:v>1.5</c:v>
                      </c:pt>
                      <c:pt idx="13750">
                        <c:v>1.5</c:v>
                      </c:pt>
                      <c:pt idx="13751">
                        <c:v>1.4</c:v>
                      </c:pt>
                      <c:pt idx="13752">
                        <c:v>1.4</c:v>
                      </c:pt>
                      <c:pt idx="13753">
                        <c:v>1.5</c:v>
                      </c:pt>
                      <c:pt idx="13754">
                        <c:v>1.6</c:v>
                      </c:pt>
                      <c:pt idx="13755">
                        <c:v>1.5</c:v>
                      </c:pt>
                      <c:pt idx="13756">
                        <c:v>1.5</c:v>
                      </c:pt>
                      <c:pt idx="13757">
                        <c:v>1.6</c:v>
                      </c:pt>
                      <c:pt idx="13758">
                        <c:v>1.8</c:v>
                      </c:pt>
                      <c:pt idx="13759">
                        <c:v>1.2</c:v>
                      </c:pt>
                      <c:pt idx="13760">
                        <c:v>1.2</c:v>
                      </c:pt>
                      <c:pt idx="13761">
                        <c:v>1.4</c:v>
                      </c:pt>
                      <c:pt idx="13762">
                        <c:v>1.5</c:v>
                      </c:pt>
                      <c:pt idx="13763">
                        <c:v>1.4</c:v>
                      </c:pt>
                      <c:pt idx="13764">
                        <c:v>1.7</c:v>
                      </c:pt>
                      <c:pt idx="13765">
                        <c:v>1.4</c:v>
                      </c:pt>
                      <c:pt idx="13766">
                        <c:v>1.4</c:v>
                      </c:pt>
                      <c:pt idx="13767">
                        <c:v>1.5</c:v>
                      </c:pt>
                      <c:pt idx="13768">
                        <c:v>1.7</c:v>
                      </c:pt>
                      <c:pt idx="13769">
                        <c:v>1.6</c:v>
                      </c:pt>
                      <c:pt idx="13770">
                        <c:v>1.4</c:v>
                      </c:pt>
                      <c:pt idx="13771">
                        <c:v>1.2</c:v>
                      </c:pt>
                      <c:pt idx="13772">
                        <c:v>1.5</c:v>
                      </c:pt>
                      <c:pt idx="13773">
                        <c:v>1.5</c:v>
                      </c:pt>
                      <c:pt idx="13774">
                        <c:v>1.4</c:v>
                      </c:pt>
                      <c:pt idx="13775">
                        <c:v>1.5</c:v>
                      </c:pt>
                      <c:pt idx="13776">
                        <c:v>1.4</c:v>
                      </c:pt>
                      <c:pt idx="13777">
                        <c:v>1.4</c:v>
                      </c:pt>
                      <c:pt idx="13778">
                        <c:v>1.5</c:v>
                      </c:pt>
                      <c:pt idx="13779">
                        <c:v>1.3</c:v>
                      </c:pt>
                      <c:pt idx="13780">
                        <c:v>1.4</c:v>
                      </c:pt>
                      <c:pt idx="13781">
                        <c:v>1.5</c:v>
                      </c:pt>
                      <c:pt idx="13782">
                        <c:v>1.5</c:v>
                      </c:pt>
                      <c:pt idx="13783">
                        <c:v>1.5</c:v>
                      </c:pt>
                      <c:pt idx="13784">
                        <c:v>1.4</c:v>
                      </c:pt>
                      <c:pt idx="13785">
                        <c:v>1.6</c:v>
                      </c:pt>
                      <c:pt idx="13786">
                        <c:v>1.4</c:v>
                      </c:pt>
                      <c:pt idx="13787">
                        <c:v>1.4</c:v>
                      </c:pt>
                      <c:pt idx="13788">
                        <c:v>1.4</c:v>
                      </c:pt>
                      <c:pt idx="13789">
                        <c:v>1.5</c:v>
                      </c:pt>
                      <c:pt idx="13790">
                        <c:v>1.5</c:v>
                      </c:pt>
                      <c:pt idx="13791">
                        <c:v>1.5</c:v>
                      </c:pt>
                      <c:pt idx="13792">
                        <c:v>1.4</c:v>
                      </c:pt>
                      <c:pt idx="13793">
                        <c:v>1.2</c:v>
                      </c:pt>
                      <c:pt idx="13794">
                        <c:v>1.4</c:v>
                      </c:pt>
                      <c:pt idx="13795">
                        <c:v>1.4</c:v>
                      </c:pt>
                      <c:pt idx="13796">
                        <c:v>1.5</c:v>
                      </c:pt>
                      <c:pt idx="13797">
                        <c:v>1.5</c:v>
                      </c:pt>
                      <c:pt idx="13798">
                        <c:v>1.5</c:v>
                      </c:pt>
                      <c:pt idx="13799">
                        <c:v>1.4</c:v>
                      </c:pt>
                      <c:pt idx="13800">
                        <c:v>1.5</c:v>
                      </c:pt>
                      <c:pt idx="13801">
                        <c:v>1.6</c:v>
                      </c:pt>
                      <c:pt idx="13802">
                        <c:v>1.3</c:v>
                      </c:pt>
                      <c:pt idx="13803">
                        <c:v>1.4</c:v>
                      </c:pt>
                      <c:pt idx="13804">
                        <c:v>1.4</c:v>
                      </c:pt>
                      <c:pt idx="13805">
                        <c:v>1.5</c:v>
                      </c:pt>
                      <c:pt idx="13806">
                        <c:v>1.4</c:v>
                      </c:pt>
                      <c:pt idx="13807">
                        <c:v>1.5</c:v>
                      </c:pt>
                      <c:pt idx="13808">
                        <c:v>1.5</c:v>
                      </c:pt>
                      <c:pt idx="13809">
                        <c:v>1.4</c:v>
                      </c:pt>
                      <c:pt idx="13810">
                        <c:v>1.5</c:v>
                      </c:pt>
                      <c:pt idx="13811">
                        <c:v>1.6</c:v>
                      </c:pt>
                      <c:pt idx="13812">
                        <c:v>1.4</c:v>
                      </c:pt>
                      <c:pt idx="13813">
                        <c:v>1.4</c:v>
                      </c:pt>
                      <c:pt idx="13814">
                        <c:v>1.5</c:v>
                      </c:pt>
                      <c:pt idx="13815">
                        <c:v>1.4</c:v>
                      </c:pt>
                      <c:pt idx="13816">
                        <c:v>1.5</c:v>
                      </c:pt>
                      <c:pt idx="13817">
                        <c:v>1.5</c:v>
                      </c:pt>
                      <c:pt idx="13818">
                        <c:v>1.6</c:v>
                      </c:pt>
                      <c:pt idx="13819">
                        <c:v>1.5</c:v>
                      </c:pt>
                      <c:pt idx="13820">
                        <c:v>1.3</c:v>
                      </c:pt>
                      <c:pt idx="13821">
                        <c:v>1.4</c:v>
                      </c:pt>
                      <c:pt idx="13822">
                        <c:v>1.5</c:v>
                      </c:pt>
                      <c:pt idx="13823">
                        <c:v>1.4</c:v>
                      </c:pt>
                      <c:pt idx="13824">
                        <c:v>1.4</c:v>
                      </c:pt>
                      <c:pt idx="13825">
                        <c:v>1.4</c:v>
                      </c:pt>
                      <c:pt idx="13826">
                        <c:v>1.5</c:v>
                      </c:pt>
                      <c:pt idx="13827">
                        <c:v>1.4</c:v>
                      </c:pt>
                      <c:pt idx="13828">
                        <c:v>1.5</c:v>
                      </c:pt>
                      <c:pt idx="13829">
                        <c:v>1.4</c:v>
                      </c:pt>
                      <c:pt idx="13830">
                        <c:v>1.5</c:v>
                      </c:pt>
                      <c:pt idx="13831">
                        <c:v>1.4</c:v>
                      </c:pt>
                      <c:pt idx="13832">
                        <c:v>1.4</c:v>
                      </c:pt>
                      <c:pt idx="13833">
                        <c:v>1.5</c:v>
                      </c:pt>
                      <c:pt idx="13834">
                        <c:v>1.5</c:v>
                      </c:pt>
                      <c:pt idx="13835">
                        <c:v>1.5</c:v>
                      </c:pt>
                      <c:pt idx="13836">
                        <c:v>1.3</c:v>
                      </c:pt>
                      <c:pt idx="13837">
                        <c:v>1.5</c:v>
                      </c:pt>
                      <c:pt idx="13838">
                        <c:v>1.6</c:v>
                      </c:pt>
                      <c:pt idx="13839">
                        <c:v>1.3</c:v>
                      </c:pt>
                      <c:pt idx="13840">
                        <c:v>1.5</c:v>
                      </c:pt>
                      <c:pt idx="13841">
                        <c:v>1.6</c:v>
                      </c:pt>
                      <c:pt idx="13842">
                        <c:v>1.3</c:v>
                      </c:pt>
                      <c:pt idx="13843">
                        <c:v>1.6</c:v>
                      </c:pt>
                      <c:pt idx="13844">
                        <c:v>1.7</c:v>
                      </c:pt>
                      <c:pt idx="13845">
                        <c:v>1.2</c:v>
                      </c:pt>
                      <c:pt idx="13846">
                        <c:v>1.3</c:v>
                      </c:pt>
                      <c:pt idx="13847">
                        <c:v>1.4</c:v>
                      </c:pt>
                      <c:pt idx="13848">
                        <c:v>1.6</c:v>
                      </c:pt>
                      <c:pt idx="13849">
                        <c:v>1.2</c:v>
                      </c:pt>
                      <c:pt idx="13850">
                        <c:v>1.4</c:v>
                      </c:pt>
                      <c:pt idx="13851">
                        <c:v>1.5</c:v>
                      </c:pt>
                      <c:pt idx="13852">
                        <c:v>1.4</c:v>
                      </c:pt>
                      <c:pt idx="13853">
                        <c:v>1.4</c:v>
                      </c:pt>
                      <c:pt idx="13854">
                        <c:v>1.6</c:v>
                      </c:pt>
                      <c:pt idx="13855">
                        <c:v>1.5</c:v>
                      </c:pt>
                      <c:pt idx="13856">
                        <c:v>1.5</c:v>
                      </c:pt>
                      <c:pt idx="13857">
                        <c:v>1.2</c:v>
                      </c:pt>
                      <c:pt idx="13858">
                        <c:v>1.4</c:v>
                      </c:pt>
                      <c:pt idx="13859">
                        <c:v>1.4</c:v>
                      </c:pt>
                      <c:pt idx="13860">
                        <c:v>1.4</c:v>
                      </c:pt>
                      <c:pt idx="13861">
                        <c:v>1.4</c:v>
                      </c:pt>
                      <c:pt idx="13862">
                        <c:v>1.4</c:v>
                      </c:pt>
                      <c:pt idx="13863">
                        <c:v>1.5</c:v>
                      </c:pt>
                      <c:pt idx="13864">
                        <c:v>1.4</c:v>
                      </c:pt>
                      <c:pt idx="13865">
                        <c:v>1.4</c:v>
                      </c:pt>
                      <c:pt idx="13866">
                        <c:v>1.6</c:v>
                      </c:pt>
                      <c:pt idx="13867">
                        <c:v>1.4</c:v>
                      </c:pt>
                      <c:pt idx="13868">
                        <c:v>1.4</c:v>
                      </c:pt>
                      <c:pt idx="13869">
                        <c:v>1.3</c:v>
                      </c:pt>
                      <c:pt idx="13870">
                        <c:v>1.7</c:v>
                      </c:pt>
                      <c:pt idx="13871">
                        <c:v>1.3</c:v>
                      </c:pt>
                      <c:pt idx="13872">
                        <c:v>1.4</c:v>
                      </c:pt>
                      <c:pt idx="13873">
                        <c:v>1.4</c:v>
                      </c:pt>
                      <c:pt idx="13874">
                        <c:v>1.4</c:v>
                      </c:pt>
                      <c:pt idx="13875">
                        <c:v>1.5</c:v>
                      </c:pt>
                      <c:pt idx="13876">
                        <c:v>1.5</c:v>
                      </c:pt>
                      <c:pt idx="13877">
                        <c:v>1.4</c:v>
                      </c:pt>
                      <c:pt idx="13878">
                        <c:v>1.6</c:v>
                      </c:pt>
                      <c:pt idx="13879">
                        <c:v>1.5</c:v>
                      </c:pt>
                      <c:pt idx="13880">
                        <c:v>1.5</c:v>
                      </c:pt>
                      <c:pt idx="13881">
                        <c:v>1.4</c:v>
                      </c:pt>
                      <c:pt idx="13882">
                        <c:v>1.3</c:v>
                      </c:pt>
                      <c:pt idx="13883">
                        <c:v>1.6</c:v>
                      </c:pt>
                      <c:pt idx="13884">
                        <c:v>1.6</c:v>
                      </c:pt>
                      <c:pt idx="13885">
                        <c:v>1.4</c:v>
                      </c:pt>
                      <c:pt idx="13886">
                        <c:v>1.4</c:v>
                      </c:pt>
                      <c:pt idx="13887">
                        <c:v>1.5</c:v>
                      </c:pt>
                      <c:pt idx="13888">
                        <c:v>1.6</c:v>
                      </c:pt>
                      <c:pt idx="13889">
                        <c:v>1.3</c:v>
                      </c:pt>
                      <c:pt idx="13890">
                        <c:v>1.4</c:v>
                      </c:pt>
                      <c:pt idx="13891">
                        <c:v>1.4</c:v>
                      </c:pt>
                      <c:pt idx="13892">
                        <c:v>1.5</c:v>
                      </c:pt>
                      <c:pt idx="13893">
                        <c:v>1.5</c:v>
                      </c:pt>
                      <c:pt idx="13894">
                        <c:v>1.4</c:v>
                      </c:pt>
                      <c:pt idx="13895">
                        <c:v>1.4</c:v>
                      </c:pt>
                      <c:pt idx="13896">
                        <c:v>1.5</c:v>
                      </c:pt>
                      <c:pt idx="13897">
                        <c:v>1.5</c:v>
                      </c:pt>
                      <c:pt idx="13898">
                        <c:v>1.5</c:v>
                      </c:pt>
                      <c:pt idx="13899">
                        <c:v>1.4</c:v>
                      </c:pt>
                      <c:pt idx="13900">
                        <c:v>1.5</c:v>
                      </c:pt>
                      <c:pt idx="13901">
                        <c:v>1.4</c:v>
                      </c:pt>
                      <c:pt idx="13902">
                        <c:v>1.4</c:v>
                      </c:pt>
                      <c:pt idx="13903">
                        <c:v>1.4</c:v>
                      </c:pt>
                      <c:pt idx="13904">
                        <c:v>1.6</c:v>
                      </c:pt>
                      <c:pt idx="13905">
                        <c:v>1.3</c:v>
                      </c:pt>
                      <c:pt idx="13906">
                        <c:v>1.4</c:v>
                      </c:pt>
                      <c:pt idx="13907">
                        <c:v>1.4</c:v>
                      </c:pt>
                      <c:pt idx="13908">
                        <c:v>1.4</c:v>
                      </c:pt>
                      <c:pt idx="13909">
                        <c:v>1.6</c:v>
                      </c:pt>
                      <c:pt idx="13910">
                        <c:v>1.6</c:v>
                      </c:pt>
                      <c:pt idx="13911">
                        <c:v>1.3</c:v>
                      </c:pt>
                      <c:pt idx="13912">
                        <c:v>1.4</c:v>
                      </c:pt>
                      <c:pt idx="13913">
                        <c:v>1.4</c:v>
                      </c:pt>
                      <c:pt idx="13914">
                        <c:v>1.7</c:v>
                      </c:pt>
                      <c:pt idx="13915">
                        <c:v>1.3</c:v>
                      </c:pt>
                      <c:pt idx="13916">
                        <c:v>1.6</c:v>
                      </c:pt>
                      <c:pt idx="13917">
                        <c:v>1.7</c:v>
                      </c:pt>
                      <c:pt idx="13918">
                        <c:v>1.3</c:v>
                      </c:pt>
                      <c:pt idx="13919">
                        <c:v>1.2</c:v>
                      </c:pt>
                      <c:pt idx="13920">
                        <c:v>1.4</c:v>
                      </c:pt>
                      <c:pt idx="13921">
                        <c:v>1.4</c:v>
                      </c:pt>
                      <c:pt idx="13922">
                        <c:v>1.6</c:v>
                      </c:pt>
                      <c:pt idx="13923">
                        <c:v>1.2</c:v>
                      </c:pt>
                      <c:pt idx="13924">
                        <c:v>1.4</c:v>
                      </c:pt>
                      <c:pt idx="13925">
                        <c:v>1.4</c:v>
                      </c:pt>
                      <c:pt idx="13926">
                        <c:v>1.4</c:v>
                      </c:pt>
                      <c:pt idx="13927">
                        <c:v>1.3</c:v>
                      </c:pt>
                      <c:pt idx="13928">
                        <c:v>1.5</c:v>
                      </c:pt>
                      <c:pt idx="13929">
                        <c:v>1.6</c:v>
                      </c:pt>
                      <c:pt idx="13930">
                        <c:v>1.4</c:v>
                      </c:pt>
                      <c:pt idx="13931">
                        <c:v>1.4</c:v>
                      </c:pt>
                      <c:pt idx="13932">
                        <c:v>1.6</c:v>
                      </c:pt>
                      <c:pt idx="13933">
                        <c:v>1.4</c:v>
                      </c:pt>
                      <c:pt idx="13934">
                        <c:v>1.3</c:v>
                      </c:pt>
                      <c:pt idx="13935">
                        <c:v>1.4</c:v>
                      </c:pt>
                      <c:pt idx="13936">
                        <c:v>1.4</c:v>
                      </c:pt>
                      <c:pt idx="13937">
                        <c:v>1.5</c:v>
                      </c:pt>
                      <c:pt idx="13938">
                        <c:v>1.5</c:v>
                      </c:pt>
                      <c:pt idx="13939">
                        <c:v>1.4</c:v>
                      </c:pt>
                      <c:pt idx="13940">
                        <c:v>1.4</c:v>
                      </c:pt>
                      <c:pt idx="13941">
                        <c:v>1.5</c:v>
                      </c:pt>
                      <c:pt idx="13942">
                        <c:v>1.4</c:v>
                      </c:pt>
                      <c:pt idx="13943">
                        <c:v>1.4</c:v>
                      </c:pt>
                      <c:pt idx="13944">
                        <c:v>1.3</c:v>
                      </c:pt>
                      <c:pt idx="13945">
                        <c:v>1.5</c:v>
                      </c:pt>
                      <c:pt idx="13946">
                        <c:v>1.4</c:v>
                      </c:pt>
                      <c:pt idx="13947">
                        <c:v>1.4</c:v>
                      </c:pt>
                      <c:pt idx="13948">
                        <c:v>1.4</c:v>
                      </c:pt>
                      <c:pt idx="13949">
                        <c:v>1.6</c:v>
                      </c:pt>
                      <c:pt idx="13950">
                        <c:v>1.5</c:v>
                      </c:pt>
                      <c:pt idx="13951">
                        <c:v>1.5</c:v>
                      </c:pt>
                      <c:pt idx="13952">
                        <c:v>1.3</c:v>
                      </c:pt>
                      <c:pt idx="13953">
                        <c:v>1.7</c:v>
                      </c:pt>
                      <c:pt idx="13954">
                        <c:v>1.5</c:v>
                      </c:pt>
                      <c:pt idx="13955">
                        <c:v>1.4</c:v>
                      </c:pt>
                      <c:pt idx="13956">
                        <c:v>1.2</c:v>
                      </c:pt>
                      <c:pt idx="13957">
                        <c:v>1.5</c:v>
                      </c:pt>
                      <c:pt idx="13958">
                        <c:v>1.4</c:v>
                      </c:pt>
                      <c:pt idx="13959">
                        <c:v>1.3</c:v>
                      </c:pt>
                      <c:pt idx="13960">
                        <c:v>1.4</c:v>
                      </c:pt>
                      <c:pt idx="13961">
                        <c:v>1.4</c:v>
                      </c:pt>
                      <c:pt idx="13962">
                        <c:v>1.4</c:v>
                      </c:pt>
                      <c:pt idx="13963">
                        <c:v>1.4</c:v>
                      </c:pt>
                      <c:pt idx="13964">
                        <c:v>1.4</c:v>
                      </c:pt>
                      <c:pt idx="13965">
                        <c:v>1.5</c:v>
                      </c:pt>
                      <c:pt idx="13966">
                        <c:v>1.4</c:v>
                      </c:pt>
                      <c:pt idx="13967">
                        <c:v>1.3</c:v>
                      </c:pt>
                      <c:pt idx="13968">
                        <c:v>1.3</c:v>
                      </c:pt>
                      <c:pt idx="13969">
                        <c:v>1.5</c:v>
                      </c:pt>
                      <c:pt idx="13970">
                        <c:v>1.3</c:v>
                      </c:pt>
                      <c:pt idx="13971">
                        <c:v>1.6</c:v>
                      </c:pt>
                      <c:pt idx="13972">
                        <c:v>1.7</c:v>
                      </c:pt>
                      <c:pt idx="13973">
                        <c:v>1.3</c:v>
                      </c:pt>
                      <c:pt idx="13974">
                        <c:v>1.3</c:v>
                      </c:pt>
                      <c:pt idx="13975">
                        <c:v>1.7</c:v>
                      </c:pt>
                      <c:pt idx="13976">
                        <c:v>1.3</c:v>
                      </c:pt>
                      <c:pt idx="13977">
                        <c:v>1.3</c:v>
                      </c:pt>
                      <c:pt idx="13978">
                        <c:v>1.4</c:v>
                      </c:pt>
                      <c:pt idx="13979">
                        <c:v>1.4</c:v>
                      </c:pt>
                      <c:pt idx="13980">
                        <c:v>1.4</c:v>
                      </c:pt>
                      <c:pt idx="13981">
                        <c:v>1.4</c:v>
                      </c:pt>
                      <c:pt idx="13982">
                        <c:v>1.8</c:v>
                      </c:pt>
                      <c:pt idx="13983">
                        <c:v>1.6</c:v>
                      </c:pt>
                      <c:pt idx="13984">
                        <c:v>1.1000000000000001</c:v>
                      </c:pt>
                      <c:pt idx="13985">
                        <c:v>1.4</c:v>
                      </c:pt>
                      <c:pt idx="13986">
                        <c:v>1.4</c:v>
                      </c:pt>
                      <c:pt idx="13987">
                        <c:v>1.5</c:v>
                      </c:pt>
                      <c:pt idx="13988">
                        <c:v>1.3</c:v>
                      </c:pt>
                      <c:pt idx="13989">
                        <c:v>1.5</c:v>
                      </c:pt>
                      <c:pt idx="13990">
                        <c:v>1.4</c:v>
                      </c:pt>
                      <c:pt idx="13991">
                        <c:v>1.2</c:v>
                      </c:pt>
                      <c:pt idx="13992">
                        <c:v>1.3</c:v>
                      </c:pt>
                      <c:pt idx="13993">
                        <c:v>1.3</c:v>
                      </c:pt>
                      <c:pt idx="13994">
                        <c:v>1.5</c:v>
                      </c:pt>
                      <c:pt idx="13995">
                        <c:v>1.3</c:v>
                      </c:pt>
                      <c:pt idx="13996">
                        <c:v>1.3</c:v>
                      </c:pt>
                      <c:pt idx="13997">
                        <c:v>1.3</c:v>
                      </c:pt>
                      <c:pt idx="13998">
                        <c:v>1.4</c:v>
                      </c:pt>
                      <c:pt idx="13999">
                        <c:v>1.4</c:v>
                      </c:pt>
                      <c:pt idx="14000">
                        <c:v>1.3</c:v>
                      </c:pt>
                      <c:pt idx="14001">
                        <c:v>1.3</c:v>
                      </c:pt>
                      <c:pt idx="14002">
                        <c:v>1.4</c:v>
                      </c:pt>
                      <c:pt idx="14003">
                        <c:v>1.4</c:v>
                      </c:pt>
                      <c:pt idx="14004">
                        <c:v>1.3</c:v>
                      </c:pt>
                      <c:pt idx="14005">
                        <c:v>1.5</c:v>
                      </c:pt>
                      <c:pt idx="14006">
                        <c:v>1.3</c:v>
                      </c:pt>
                      <c:pt idx="14007">
                        <c:v>1.4</c:v>
                      </c:pt>
                      <c:pt idx="14008">
                        <c:v>1.8</c:v>
                      </c:pt>
                      <c:pt idx="14009">
                        <c:v>1.1000000000000001</c:v>
                      </c:pt>
                      <c:pt idx="14010">
                        <c:v>1.3</c:v>
                      </c:pt>
                      <c:pt idx="14011">
                        <c:v>1.4</c:v>
                      </c:pt>
                      <c:pt idx="14012">
                        <c:v>1.4</c:v>
                      </c:pt>
                      <c:pt idx="14013">
                        <c:v>1.3</c:v>
                      </c:pt>
                      <c:pt idx="14014">
                        <c:v>1.3</c:v>
                      </c:pt>
                      <c:pt idx="14015">
                        <c:v>1.5</c:v>
                      </c:pt>
                      <c:pt idx="14016">
                        <c:v>1.4</c:v>
                      </c:pt>
                      <c:pt idx="14017">
                        <c:v>1.6</c:v>
                      </c:pt>
                      <c:pt idx="14018">
                        <c:v>1.3</c:v>
                      </c:pt>
                      <c:pt idx="14019">
                        <c:v>1.4</c:v>
                      </c:pt>
                      <c:pt idx="14020">
                        <c:v>1.4</c:v>
                      </c:pt>
                      <c:pt idx="14021">
                        <c:v>1.3</c:v>
                      </c:pt>
                      <c:pt idx="14022">
                        <c:v>1.3</c:v>
                      </c:pt>
                      <c:pt idx="14023">
                        <c:v>1.4</c:v>
                      </c:pt>
                      <c:pt idx="14024">
                        <c:v>1.4</c:v>
                      </c:pt>
                      <c:pt idx="14025">
                        <c:v>1.2</c:v>
                      </c:pt>
                      <c:pt idx="14026">
                        <c:v>1.4</c:v>
                      </c:pt>
                      <c:pt idx="14027">
                        <c:v>1.4</c:v>
                      </c:pt>
                      <c:pt idx="14028">
                        <c:v>1.4</c:v>
                      </c:pt>
                      <c:pt idx="14029">
                        <c:v>1.6</c:v>
                      </c:pt>
                      <c:pt idx="14030">
                        <c:v>1.3</c:v>
                      </c:pt>
                      <c:pt idx="14031">
                        <c:v>1.5</c:v>
                      </c:pt>
                      <c:pt idx="14032">
                        <c:v>1.3</c:v>
                      </c:pt>
                      <c:pt idx="14033">
                        <c:v>1.5</c:v>
                      </c:pt>
                      <c:pt idx="14034">
                        <c:v>1.2</c:v>
                      </c:pt>
                      <c:pt idx="14035">
                        <c:v>1.4</c:v>
                      </c:pt>
                      <c:pt idx="14036">
                        <c:v>1.3</c:v>
                      </c:pt>
                      <c:pt idx="14037">
                        <c:v>1.6</c:v>
                      </c:pt>
                      <c:pt idx="14038">
                        <c:v>1.1000000000000001</c:v>
                      </c:pt>
                      <c:pt idx="14039">
                        <c:v>1.3</c:v>
                      </c:pt>
                      <c:pt idx="14040">
                        <c:v>1.4</c:v>
                      </c:pt>
                      <c:pt idx="14041">
                        <c:v>1.4</c:v>
                      </c:pt>
                      <c:pt idx="14042">
                        <c:v>1.3</c:v>
                      </c:pt>
                      <c:pt idx="14043">
                        <c:v>1.3</c:v>
                      </c:pt>
                      <c:pt idx="14044">
                        <c:v>1.4</c:v>
                      </c:pt>
                      <c:pt idx="14045">
                        <c:v>1.4</c:v>
                      </c:pt>
                      <c:pt idx="14046">
                        <c:v>1.3</c:v>
                      </c:pt>
                      <c:pt idx="14047">
                        <c:v>1.3</c:v>
                      </c:pt>
                      <c:pt idx="14048">
                        <c:v>1.5</c:v>
                      </c:pt>
                      <c:pt idx="14049">
                        <c:v>1.4</c:v>
                      </c:pt>
                      <c:pt idx="14050">
                        <c:v>1.3</c:v>
                      </c:pt>
                      <c:pt idx="14051">
                        <c:v>1.3</c:v>
                      </c:pt>
                      <c:pt idx="14052">
                        <c:v>1.5</c:v>
                      </c:pt>
                      <c:pt idx="14053">
                        <c:v>1.4</c:v>
                      </c:pt>
                      <c:pt idx="14054">
                        <c:v>1.2</c:v>
                      </c:pt>
                      <c:pt idx="14055">
                        <c:v>1.4</c:v>
                      </c:pt>
                      <c:pt idx="14056">
                        <c:v>1.5</c:v>
                      </c:pt>
                      <c:pt idx="14057">
                        <c:v>1.3</c:v>
                      </c:pt>
                      <c:pt idx="14058">
                        <c:v>1.5</c:v>
                      </c:pt>
                      <c:pt idx="14059">
                        <c:v>1.4</c:v>
                      </c:pt>
                      <c:pt idx="14060">
                        <c:v>1.1000000000000001</c:v>
                      </c:pt>
                      <c:pt idx="14061">
                        <c:v>1.5</c:v>
                      </c:pt>
                      <c:pt idx="14062">
                        <c:v>1.4</c:v>
                      </c:pt>
                      <c:pt idx="14063">
                        <c:v>1.3</c:v>
                      </c:pt>
                      <c:pt idx="14064">
                        <c:v>1.4</c:v>
                      </c:pt>
                      <c:pt idx="14065">
                        <c:v>1.4</c:v>
                      </c:pt>
                      <c:pt idx="14066">
                        <c:v>1.2</c:v>
                      </c:pt>
                      <c:pt idx="14067">
                        <c:v>1.3</c:v>
                      </c:pt>
                      <c:pt idx="14068">
                        <c:v>1.4</c:v>
                      </c:pt>
                      <c:pt idx="14069">
                        <c:v>1.3</c:v>
                      </c:pt>
                      <c:pt idx="14070">
                        <c:v>1.3</c:v>
                      </c:pt>
                      <c:pt idx="14071">
                        <c:v>1.4</c:v>
                      </c:pt>
                      <c:pt idx="14072">
                        <c:v>1.4</c:v>
                      </c:pt>
                      <c:pt idx="14073">
                        <c:v>1.3</c:v>
                      </c:pt>
                      <c:pt idx="14074">
                        <c:v>1.5</c:v>
                      </c:pt>
                      <c:pt idx="14075">
                        <c:v>1.2</c:v>
                      </c:pt>
                      <c:pt idx="14076">
                        <c:v>1.3</c:v>
                      </c:pt>
                      <c:pt idx="14077">
                        <c:v>1.3</c:v>
                      </c:pt>
                      <c:pt idx="14078">
                        <c:v>1.3</c:v>
                      </c:pt>
                      <c:pt idx="14079">
                        <c:v>1.5</c:v>
                      </c:pt>
                      <c:pt idx="14080">
                        <c:v>1.3</c:v>
                      </c:pt>
                      <c:pt idx="14081">
                        <c:v>1.4</c:v>
                      </c:pt>
                      <c:pt idx="14082">
                        <c:v>1.5</c:v>
                      </c:pt>
                      <c:pt idx="14083">
                        <c:v>1.5</c:v>
                      </c:pt>
                      <c:pt idx="14084">
                        <c:v>1.1000000000000001</c:v>
                      </c:pt>
                      <c:pt idx="14085">
                        <c:v>1.3</c:v>
                      </c:pt>
                      <c:pt idx="14086">
                        <c:v>1.4</c:v>
                      </c:pt>
                      <c:pt idx="14087">
                        <c:v>1.3</c:v>
                      </c:pt>
                      <c:pt idx="14088">
                        <c:v>1.3</c:v>
                      </c:pt>
                      <c:pt idx="14089">
                        <c:v>1.6</c:v>
                      </c:pt>
                      <c:pt idx="14090">
                        <c:v>1.5</c:v>
                      </c:pt>
                      <c:pt idx="14091">
                        <c:v>1.3</c:v>
                      </c:pt>
                      <c:pt idx="14092">
                        <c:v>1.3</c:v>
                      </c:pt>
                      <c:pt idx="14093">
                        <c:v>1.4</c:v>
                      </c:pt>
                      <c:pt idx="14094">
                        <c:v>1.8</c:v>
                      </c:pt>
                      <c:pt idx="14095">
                        <c:v>0.9</c:v>
                      </c:pt>
                      <c:pt idx="14096">
                        <c:v>1.1000000000000001</c:v>
                      </c:pt>
                      <c:pt idx="14097">
                        <c:v>1.3</c:v>
                      </c:pt>
                      <c:pt idx="14098">
                        <c:v>1.4</c:v>
                      </c:pt>
                      <c:pt idx="14099">
                        <c:v>1.4</c:v>
                      </c:pt>
                      <c:pt idx="14100">
                        <c:v>1.2</c:v>
                      </c:pt>
                      <c:pt idx="14101">
                        <c:v>1.4</c:v>
                      </c:pt>
                      <c:pt idx="14102">
                        <c:v>1.4</c:v>
                      </c:pt>
                      <c:pt idx="14103">
                        <c:v>1.5</c:v>
                      </c:pt>
                      <c:pt idx="14104">
                        <c:v>1.2</c:v>
                      </c:pt>
                      <c:pt idx="14105">
                        <c:v>1.4</c:v>
                      </c:pt>
                      <c:pt idx="14106">
                        <c:v>1.2</c:v>
                      </c:pt>
                      <c:pt idx="14107">
                        <c:v>1.5</c:v>
                      </c:pt>
                      <c:pt idx="14108">
                        <c:v>1.3</c:v>
                      </c:pt>
                      <c:pt idx="14109">
                        <c:v>1.3</c:v>
                      </c:pt>
                      <c:pt idx="14110">
                        <c:v>1.4</c:v>
                      </c:pt>
                      <c:pt idx="14111">
                        <c:v>1.3</c:v>
                      </c:pt>
                      <c:pt idx="14112">
                        <c:v>1.3</c:v>
                      </c:pt>
                      <c:pt idx="14113">
                        <c:v>1.3</c:v>
                      </c:pt>
                      <c:pt idx="14114">
                        <c:v>1.4</c:v>
                      </c:pt>
                      <c:pt idx="14115">
                        <c:v>1.4</c:v>
                      </c:pt>
                      <c:pt idx="14116">
                        <c:v>1.4</c:v>
                      </c:pt>
                      <c:pt idx="14117">
                        <c:v>1.6</c:v>
                      </c:pt>
                      <c:pt idx="14118">
                        <c:v>1.4</c:v>
                      </c:pt>
                      <c:pt idx="14119">
                        <c:v>1.3</c:v>
                      </c:pt>
                      <c:pt idx="14120">
                        <c:v>1.4</c:v>
                      </c:pt>
                      <c:pt idx="14121">
                        <c:v>1.3</c:v>
                      </c:pt>
                      <c:pt idx="14122">
                        <c:v>1.2</c:v>
                      </c:pt>
                      <c:pt idx="14123">
                        <c:v>1.5</c:v>
                      </c:pt>
                      <c:pt idx="14124">
                        <c:v>1.3</c:v>
                      </c:pt>
                      <c:pt idx="14125">
                        <c:v>1.2</c:v>
                      </c:pt>
                      <c:pt idx="14126">
                        <c:v>1.3</c:v>
                      </c:pt>
                      <c:pt idx="14127">
                        <c:v>1.4</c:v>
                      </c:pt>
                      <c:pt idx="14128">
                        <c:v>1.3</c:v>
                      </c:pt>
                      <c:pt idx="14129">
                        <c:v>1.4</c:v>
                      </c:pt>
                      <c:pt idx="14130">
                        <c:v>1.4</c:v>
                      </c:pt>
                      <c:pt idx="14131">
                        <c:v>1.5</c:v>
                      </c:pt>
                      <c:pt idx="14132">
                        <c:v>1.4</c:v>
                      </c:pt>
                      <c:pt idx="14133">
                        <c:v>1.1000000000000001</c:v>
                      </c:pt>
                      <c:pt idx="14134">
                        <c:v>1.3</c:v>
                      </c:pt>
                      <c:pt idx="14135">
                        <c:v>1.4</c:v>
                      </c:pt>
                      <c:pt idx="14136">
                        <c:v>1.4</c:v>
                      </c:pt>
                      <c:pt idx="14137">
                        <c:v>1.3</c:v>
                      </c:pt>
                      <c:pt idx="14138">
                        <c:v>1.4</c:v>
                      </c:pt>
                      <c:pt idx="14139">
                        <c:v>1.2</c:v>
                      </c:pt>
                      <c:pt idx="14140">
                        <c:v>1.4</c:v>
                      </c:pt>
                      <c:pt idx="14141">
                        <c:v>1.3</c:v>
                      </c:pt>
                      <c:pt idx="14142">
                        <c:v>1.3</c:v>
                      </c:pt>
                      <c:pt idx="14143">
                        <c:v>1.3</c:v>
                      </c:pt>
                      <c:pt idx="14144">
                        <c:v>1.3</c:v>
                      </c:pt>
                      <c:pt idx="14145">
                        <c:v>1.3</c:v>
                      </c:pt>
                      <c:pt idx="14146">
                        <c:v>1.4</c:v>
                      </c:pt>
                      <c:pt idx="14147">
                        <c:v>1.4</c:v>
                      </c:pt>
                      <c:pt idx="14148">
                        <c:v>1.6</c:v>
                      </c:pt>
                      <c:pt idx="14149">
                        <c:v>1.3</c:v>
                      </c:pt>
                      <c:pt idx="14150">
                        <c:v>1.2</c:v>
                      </c:pt>
                      <c:pt idx="14151">
                        <c:v>1.6</c:v>
                      </c:pt>
                      <c:pt idx="14152">
                        <c:v>1.3</c:v>
                      </c:pt>
                      <c:pt idx="14153">
                        <c:v>1.5</c:v>
                      </c:pt>
                      <c:pt idx="14154">
                        <c:v>1.1000000000000001</c:v>
                      </c:pt>
                      <c:pt idx="14155">
                        <c:v>1.3</c:v>
                      </c:pt>
                      <c:pt idx="14156">
                        <c:v>1.4</c:v>
                      </c:pt>
                      <c:pt idx="14157">
                        <c:v>1.3</c:v>
                      </c:pt>
                      <c:pt idx="14158">
                        <c:v>1.4</c:v>
                      </c:pt>
                      <c:pt idx="14159">
                        <c:v>1.3</c:v>
                      </c:pt>
                      <c:pt idx="14160">
                        <c:v>1.4</c:v>
                      </c:pt>
                      <c:pt idx="14161">
                        <c:v>1.5</c:v>
                      </c:pt>
                      <c:pt idx="14162">
                        <c:v>1.3</c:v>
                      </c:pt>
                      <c:pt idx="14163">
                        <c:v>1.3</c:v>
                      </c:pt>
                      <c:pt idx="14164">
                        <c:v>1.3</c:v>
                      </c:pt>
                      <c:pt idx="14165">
                        <c:v>1.5</c:v>
                      </c:pt>
                      <c:pt idx="14166">
                        <c:v>1.4</c:v>
                      </c:pt>
                      <c:pt idx="14167">
                        <c:v>1.1000000000000001</c:v>
                      </c:pt>
                      <c:pt idx="14168">
                        <c:v>1.3</c:v>
                      </c:pt>
                      <c:pt idx="14169">
                        <c:v>1.3</c:v>
                      </c:pt>
                      <c:pt idx="14170">
                        <c:v>1.3</c:v>
                      </c:pt>
                      <c:pt idx="14171">
                        <c:v>1.3</c:v>
                      </c:pt>
                      <c:pt idx="14172">
                        <c:v>1.3</c:v>
                      </c:pt>
                      <c:pt idx="14173">
                        <c:v>1.3</c:v>
                      </c:pt>
                      <c:pt idx="14174">
                        <c:v>1.4</c:v>
                      </c:pt>
                      <c:pt idx="14175">
                        <c:v>1.3</c:v>
                      </c:pt>
                      <c:pt idx="14176">
                        <c:v>1.3</c:v>
                      </c:pt>
                      <c:pt idx="14177">
                        <c:v>1.3</c:v>
                      </c:pt>
                      <c:pt idx="14178">
                        <c:v>1.4</c:v>
                      </c:pt>
                      <c:pt idx="14179">
                        <c:v>1.3</c:v>
                      </c:pt>
                      <c:pt idx="14180">
                        <c:v>1.4</c:v>
                      </c:pt>
                      <c:pt idx="14181">
                        <c:v>1.2</c:v>
                      </c:pt>
                      <c:pt idx="14182">
                        <c:v>1.5</c:v>
                      </c:pt>
                      <c:pt idx="14183">
                        <c:v>1.4</c:v>
                      </c:pt>
                      <c:pt idx="14184">
                        <c:v>1.2</c:v>
                      </c:pt>
                      <c:pt idx="14185">
                        <c:v>1.4</c:v>
                      </c:pt>
                      <c:pt idx="14186">
                        <c:v>1.3</c:v>
                      </c:pt>
                      <c:pt idx="14187">
                        <c:v>1.4</c:v>
                      </c:pt>
                      <c:pt idx="14188">
                        <c:v>1.2</c:v>
                      </c:pt>
                      <c:pt idx="14189">
                        <c:v>1.3</c:v>
                      </c:pt>
                      <c:pt idx="14190">
                        <c:v>1.3</c:v>
                      </c:pt>
                      <c:pt idx="14191">
                        <c:v>1.4</c:v>
                      </c:pt>
                      <c:pt idx="14192">
                        <c:v>1.2</c:v>
                      </c:pt>
                      <c:pt idx="14193">
                        <c:v>1.4</c:v>
                      </c:pt>
                      <c:pt idx="14194">
                        <c:v>1.4</c:v>
                      </c:pt>
                      <c:pt idx="14195">
                        <c:v>1.3</c:v>
                      </c:pt>
                      <c:pt idx="14196">
                        <c:v>1.3</c:v>
                      </c:pt>
                      <c:pt idx="14197">
                        <c:v>1.4</c:v>
                      </c:pt>
                      <c:pt idx="14198">
                        <c:v>1.5</c:v>
                      </c:pt>
                      <c:pt idx="14199">
                        <c:v>1.5</c:v>
                      </c:pt>
                      <c:pt idx="14200">
                        <c:v>1.4</c:v>
                      </c:pt>
                      <c:pt idx="14201">
                        <c:v>1.1000000000000001</c:v>
                      </c:pt>
                      <c:pt idx="14202">
                        <c:v>1.3</c:v>
                      </c:pt>
                      <c:pt idx="14203">
                        <c:v>1.4</c:v>
                      </c:pt>
                      <c:pt idx="14204">
                        <c:v>1.2</c:v>
                      </c:pt>
                      <c:pt idx="14205">
                        <c:v>1.4</c:v>
                      </c:pt>
                      <c:pt idx="14206">
                        <c:v>1.3</c:v>
                      </c:pt>
                      <c:pt idx="14207">
                        <c:v>1.3</c:v>
                      </c:pt>
                      <c:pt idx="14208">
                        <c:v>1.3</c:v>
                      </c:pt>
                      <c:pt idx="14209">
                        <c:v>1.3</c:v>
                      </c:pt>
                      <c:pt idx="14210">
                        <c:v>1.3</c:v>
                      </c:pt>
                      <c:pt idx="14211">
                        <c:v>1.3</c:v>
                      </c:pt>
                      <c:pt idx="14212">
                        <c:v>1.2</c:v>
                      </c:pt>
                      <c:pt idx="14213">
                        <c:v>1.3</c:v>
                      </c:pt>
                      <c:pt idx="14214">
                        <c:v>1.3</c:v>
                      </c:pt>
                      <c:pt idx="14215">
                        <c:v>1.7</c:v>
                      </c:pt>
                      <c:pt idx="14216">
                        <c:v>1.5</c:v>
                      </c:pt>
                      <c:pt idx="14217">
                        <c:v>1.3</c:v>
                      </c:pt>
                      <c:pt idx="14218">
                        <c:v>1.2</c:v>
                      </c:pt>
                      <c:pt idx="14219">
                        <c:v>1.4</c:v>
                      </c:pt>
                      <c:pt idx="14220">
                        <c:v>1.4</c:v>
                      </c:pt>
                      <c:pt idx="14221">
                        <c:v>1.3</c:v>
                      </c:pt>
                      <c:pt idx="14222">
                        <c:v>1.3</c:v>
                      </c:pt>
                      <c:pt idx="14223">
                        <c:v>1.3</c:v>
                      </c:pt>
                      <c:pt idx="14224">
                        <c:v>1.3</c:v>
                      </c:pt>
                      <c:pt idx="14225">
                        <c:v>1.3</c:v>
                      </c:pt>
                      <c:pt idx="14226">
                        <c:v>1.3</c:v>
                      </c:pt>
                      <c:pt idx="14227">
                        <c:v>1.5</c:v>
                      </c:pt>
                      <c:pt idx="14228">
                        <c:v>1.6</c:v>
                      </c:pt>
                      <c:pt idx="14229">
                        <c:v>1.3</c:v>
                      </c:pt>
                      <c:pt idx="14230">
                        <c:v>1.3</c:v>
                      </c:pt>
                      <c:pt idx="14231">
                        <c:v>1.4</c:v>
                      </c:pt>
                      <c:pt idx="14232">
                        <c:v>1.4</c:v>
                      </c:pt>
                      <c:pt idx="14233">
                        <c:v>1.3</c:v>
                      </c:pt>
                      <c:pt idx="14234">
                        <c:v>1.3</c:v>
                      </c:pt>
                      <c:pt idx="14235">
                        <c:v>1.3</c:v>
                      </c:pt>
                      <c:pt idx="14236">
                        <c:v>1.4</c:v>
                      </c:pt>
                      <c:pt idx="14237">
                        <c:v>1.3</c:v>
                      </c:pt>
                      <c:pt idx="14238">
                        <c:v>1.3</c:v>
                      </c:pt>
                      <c:pt idx="14239">
                        <c:v>1.4</c:v>
                      </c:pt>
                      <c:pt idx="14240">
                        <c:v>1.4</c:v>
                      </c:pt>
                      <c:pt idx="14241">
                        <c:v>1.3</c:v>
                      </c:pt>
                      <c:pt idx="14242">
                        <c:v>1.3</c:v>
                      </c:pt>
                      <c:pt idx="14243">
                        <c:v>1.3</c:v>
                      </c:pt>
                      <c:pt idx="14244">
                        <c:v>1.4</c:v>
                      </c:pt>
                      <c:pt idx="14245">
                        <c:v>1.4</c:v>
                      </c:pt>
                      <c:pt idx="14246">
                        <c:v>1.3</c:v>
                      </c:pt>
                      <c:pt idx="14247">
                        <c:v>1.2</c:v>
                      </c:pt>
                      <c:pt idx="14248">
                        <c:v>1.3</c:v>
                      </c:pt>
                      <c:pt idx="14249">
                        <c:v>1.8</c:v>
                      </c:pt>
                      <c:pt idx="14250">
                        <c:v>1.2</c:v>
                      </c:pt>
                      <c:pt idx="14251">
                        <c:v>1.2</c:v>
                      </c:pt>
                      <c:pt idx="14252">
                        <c:v>1.3</c:v>
                      </c:pt>
                      <c:pt idx="14253">
                        <c:v>1.4</c:v>
                      </c:pt>
                      <c:pt idx="14254">
                        <c:v>1.4</c:v>
                      </c:pt>
                      <c:pt idx="14255">
                        <c:v>1.4</c:v>
                      </c:pt>
                      <c:pt idx="14256">
                        <c:v>1.2</c:v>
                      </c:pt>
                      <c:pt idx="14257">
                        <c:v>1.5</c:v>
                      </c:pt>
                      <c:pt idx="14258">
                        <c:v>1.4</c:v>
                      </c:pt>
                      <c:pt idx="14259">
                        <c:v>1.2</c:v>
                      </c:pt>
                      <c:pt idx="14260">
                        <c:v>1.2</c:v>
                      </c:pt>
                      <c:pt idx="14261">
                        <c:v>1.7</c:v>
                      </c:pt>
                      <c:pt idx="14262">
                        <c:v>1.5</c:v>
                      </c:pt>
                      <c:pt idx="14263">
                        <c:v>1.6</c:v>
                      </c:pt>
                      <c:pt idx="14264">
                        <c:v>1</c:v>
                      </c:pt>
                      <c:pt idx="14265">
                        <c:v>1.2</c:v>
                      </c:pt>
                      <c:pt idx="14266">
                        <c:v>1.3</c:v>
                      </c:pt>
                      <c:pt idx="14267">
                        <c:v>1.4</c:v>
                      </c:pt>
                      <c:pt idx="14268">
                        <c:v>1.2</c:v>
                      </c:pt>
                      <c:pt idx="14269">
                        <c:v>1.2</c:v>
                      </c:pt>
                      <c:pt idx="14270">
                        <c:v>1.4</c:v>
                      </c:pt>
                      <c:pt idx="14271">
                        <c:v>1.5</c:v>
                      </c:pt>
                      <c:pt idx="14272">
                        <c:v>1.5</c:v>
                      </c:pt>
                      <c:pt idx="14273">
                        <c:v>1.3</c:v>
                      </c:pt>
                      <c:pt idx="14274">
                        <c:v>1.4</c:v>
                      </c:pt>
                      <c:pt idx="14275">
                        <c:v>1.3</c:v>
                      </c:pt>
                      <c:pt idx="14276">
                        <c:v>1.4</c:v>
                      </c:pt>
                      <c:pt idx="14277">
                        <c:v>1.3</c:v>
                      </c:pt>
                      <c:pt idx="14278">
                        <c:v>1.3</c:v>
                      </c:pt>
                      <c:pt idx="14279">
                        <c:v>1.4</c:v>
                      </c:pt>
                      <c:pt idx="14280">
                        <c:v>1.1000000000000001</c:v>
                      </c:pt>
                      <c:pt idx="14281">
                        <c:v>1.4</c:v>
                      </c:pt>
                      <c:pt idx="14282">
                        <c:v>1.2</c:v>
                      </c:pt>
                      <c:pt idx="14283">
                        <c:v>1.5</c:v>
                      </c:pt>
                      <c:pt idx="14284">
                        <c:v>1.4</c:v>
                      </c:pt>
                      <c:pt idx="14285">
                        <c:v>1.3</c:v>
                      </c:pt>
                      <c:pt idx="14286">
                        <c:v>1.3</c:v>
                      </c:pt>
                      <c:pt idx="14287">
                        <c:v>1.3</c:v>
                      </c:pt>
                      <c:pt idx="14288">
                        <c:v>1.4</c:v>
                      </c:pt>
                      <c:pt idx="14289">
                        <c:v>1.3</c:v>
                      </c:pt>
                      <c:pt idx="14290">
                        <c:v>1.3</c:v>
                      </c:pt>
                      <c:pt idx="14291">
                        <c:v>1.3</c:v>
                      </c:pt>
                      <c:pt idx="14292">
                        <c:v>1.4</c:v>
                      </c:pt>
                      <c:pt idx="14293">
                        <c:v>1.3</c:v>
                      </c:pt>
                      <c:pt idx="14294">
                        <c:v>1.3</c:v>
                      </c:pt>
                      <c:pt idx="14295">
                        <c:v>1.3</c:v>
                      </c:pt>
                      <c:pt idx="14296">
                        <c:v>1.5</c:v>
                      </c:pt>
                      <c:pt idx="14297">
                        <c:v>1.3</c:v>
                      </c:pt>
                      <c:pt idx="14298">
                        <c:v>1.3</c:v>
                      </c:pt>
                      <c:pt idx="14299">
                        <c:v>1.5</c:v>
                      </c:pt>
                      <c:pt idx="14300">
                        <c:v>1.7</c:v>
                      </c:pt>
                      <c:pt idx="14301">
                        <c:v>1.1000000000000001</c:v>
                      </c:pt>
                      <c:pt idx="14302">
                        <c:v>1.3</c:v>
                      </c:pt>
                      <c:pt idx="14303">
                        <c:v>1.3</c:v>
                      </c:pt>
                      <c:pt idx="14304">
                        <c:v>1.3</c:v>
                      </c:pt>
                      <c:pt idx="14305">
                        <c:v>1.3</c:v>
                      </c:pt>
                      <c:pt idx="14306">
                        <c:v>1.4</c:v>
                      </c:pt>
                      <c:pt idx="14307">
                        <c:v>1.3</c:v>
                      </c:pt>
                      <c:pt idx="14308">
                        <c:v>1.4</c:v>
                      </c:pt>
                      <c:pt idx="14309">
                        <c:v>1.5</c:v>
                      </c:pt>
                      <c:pt idx="14310">
                        <c:v>1.6</c:v>
                      </c:pt>
                      <c:pt idx="14311">
                        <c:v>1</c:v>
                      </c:pt>
                      <c:pt idx="14312">
                        <c:v>1.2</c:v>
                      </c:pt>
                      <c:pt idx="14313">
                        <c:v>1.4</c:v>
                      </c:pt>
                      <c:pt idx="14314">
                        <c:v>1.2</c:v>
                      </c:pt>
                      <c:pt idx="14315">
                        <c:v>1.4</c:v>
                      </c:pt>
                      <c:pt idx="14316">
                        <c:v>1.3</c:v>
                      </c:pt>
                      <c:pt idx="14317">
                        <c:v>1.5</c:v>
                      </c:pt>
                      <c:pt idx="14318">
                        <c:v>1.3</c:v>
                      </c:pt>
                      <c:pt idx="14319">
                        <c:v>1.4</c:v>
                      </c:pt>
                      <c:pt idx="14320">
                        <c:v>1.2</c:v>
                      </c:pt>
                      <c:pt idx="14321">
                        <c:v>1.4</c:v>
                      </c:pt>
                      <c:pt idx="14322">
                        <c:v>1.4</c:v>
                      </c:pt>
                      <c:pt idx="14323">
                        <c:v>1.3</c:v>
                      </c:pt>
                      <c:pt idx="14324">
                        <c:v>1.6</c:v>
                      </c:pt>
                      <c:pt idx="14325">
                        <c:v>1.2</c:v>
                      </c:pt>
                      <c:pt idx="14326">
                        <c:v>1.3</c:v>
                      </c:pt>
                      <c:pt idx="14327">
                        <c:v>1.4</c:v>
                      </c:pt>
                      <c:pt idx="14328">
                        <c:v>1.2</c:v>
                      </c:pt>
                      <c:pt idx="14329">
                        <c:v>1.4</c:v>
                      </c:pt>
                      <c:pt idx="14330">
                        <c:v>1.5</c:v>
                      </c:pt>
                      <c:pt idx="14331">
                        <c:v>1.4</c:v>
                      </c:pt>
                      <c:pt idx="14332">
                        <c:v>1.4</c:v>
                      </c:pt>
                      <c:pt idx="14333">
                        <c:v>1.5</c:v>
                      </c:pt>
                      <c:pt idx="14334">
                        <c:v>1.5</c:v>
                      </c:pt>
                      <c:pt idx="14335">
                        <c:v>1.5</c:v>
                      </c:pt>
                      <c:pt idx="14336">
                        <c:v>1.5</c:v>
                      </c:pt>
                      <c:pt idx="14337">
                        <c:v>1.1000000000000001</c:v>
                      </c:pt>
                      <c:pt idx="14338">
                        <c:v>1.4</c:v>
                      </c:pt>
                      <c:pt idx="14339">
                        <c:v>1.5</c:v>
                      </c:pt>
                      <c:pt idx="14340">
                        <c:v>1.3</c:v>
                      </c:pt>
                      <c:pt idx="14341">
                        <c:v>1.3</c:v>
                      </c:pt>
                      <c:pt idx="14342">
                        <c:v>1.3</c:v>
                      </c:pt>
                      <c:pt idx="14343">
                        <c:v>1.4</c:v>
                      </c:pt>
                      <c:pt idx="14344">
                        <c:v>1.4</c:v>
                      </c:pt>
                      <c:pt idx="14345">
                        <c:v>1.3</c:v>
                      </c:pt>
                      <c:pt idx="14346">
                        <c:v>1.3</c:v>
                      </c:pt>
                      <c:pt idx="14347">
                        <c:v>1.3</c:v>
                      </c:pt>
                      <c:pt idx="14348">
                        <c:v>1.3</c:v>
                      </c:pt>
                      <c:pt idx="14349">
                        <c:v>1.4</c:v>
                      </c:pt>
                      <c:pt idx="14350">
                        <c:v>1.3</c:v>
                      </c:pt>
                      <c:pt idx="14351">
                        <c:v>1.6</c:v>
                      </c:pt>
                      <c:pt idx="14352">
                        <c:v>1.6</c:v>
                      </c:pt>
                      <c:pt idx="14353">
                        <c:v>1.2</c:v>
                      </c:pt>
                      <c:pt idx="14354">
                        <c:v>1.3</c:v>
                      </c:pt>
                      <c:pt idx="14355">
                        <c:v>1.4</c:v>
                      </c:pt>
                      <c:pt idx="14356">
                        <c:v>1.6</c:v>
                      </c:pt>
                      <c:pt idx="14357">
                        <c:v>1.1000000000000001</c:v>
                      </c:pt>
                      <c:pt idx="14358">
                        <c:v>1.4</c:v>
                      </c:pt>
                      <c:pt idx="14359">
                        <c:v>1.2</c:v>
                      </c:pt>
                      <c:pt idx="14360">
                        <c:v>1.3</c:v>
                      </c:pt>
                      <c:pt idx="14361">
                        <c:v>1.3</c:v>
                      </c:pt>
                      <c:pt idx="14362">
                        <c:v>1.2</c:v>
                      </c:pt>
                      <c:pt idx="14363">
                        <c:v>1.4</c:v>
                      </c:pt>
                      <c:pt idx="14364">
                        <c:v>1.5</c:v>
                      </c:pt>
                      <c:pt idx="14365">
                        <c:v>1.3</c:v>
                      </c:pt>
                      <c:pt idx="14366">
                        <c:v>1.3</c:v>
                      </c:pt>
                      <c:pt idx="14367">
                        <c:v>1.4</c:v>
                      </c:pt>
                      <c:pt idx="14368">
                        <c:v>1.3</c:v>
                      </c:pt>
                      <c:pt idx="14369">
                        <c:v>1.3</c:v>
                      </c:pt>
                      <c:pt idx="14370">
                        <c:v>1.2</c:v>
                      </c:pt>
                      <c:pt idx="14371">
                        <c:v>1.3</c:v>
                      </c:pt>
                      <c:pt idx="14372">
                        <c:v>1.4</c:v>
                      </c:pt>
                      <c:pt idx="14373">
                        <c:v>1.4</c:v>
                      </c:pt>
                      <c:pt idx="14374">
                        <c:v>1.3</c:v>
                      </c:pt>
                      <c:pt idx="14375">
                        <c:v>1.4</c:v>
                      </c:pt>
                      <c:pt idx="14376">
                        <c:v>1.3</c:v>
                      </c:pt>
                      <c:pt idx="14377">
                        <c:v>1.5</c:v>
                      </c:pt>
                      <c:pt idx="14378">
                        <c:v>1.3</c:v>
                      </c:pt>
                      <c:pt idx="14379">
                        <c:v>1.3</c:v>
                      </c:pt>
                      <c:pt idx="14380">
                        <c:v>1.2</c:v>
                      </c:pt>
                      <c:pt idx="14381">
                        <c:v>1.5</c:v>
                      </c:pt>
                      <c:pt idx="14382">
                        <c:v>1.5</c:v>
                      </c:pt>
                      <c:pt idx="14383">
                        <c:v>1.2</c:v>
                      </c:pt>
                      <c:pt idx="14384">
                        <c:v>1.4</c:v>
                      </c:pt>
                      <c:pt idx="14385">
                        <c:v>1.3</c:v>
                      </c:pt>
                      <c:pt idx="14386">
                        <c:v>1.4</c:v>
                      </c:pt>
                      <c:pt idx="14387">
                        <c:v>1.3</c:v>
                      </c:pt>
                      <c:pt idx="14388">
                        <c:v>1.5</c:v>
                      </c:pt>
                      <c:pt idx="14389">
                        <c:v>1.3</c:v>
                      </c:pt>
                      <c:pt idx="14390">
                        <c:v>1.4</c:v>
                      </c:pt>
                      <c:pt idx="14391">
                        <c:v>1.4</c:v>
                      </c:pt>
                      <c:pt idx="14392">
                        <c:v>1.6</c:v>
                      </c:pt>
                      <c:pt idx="14393">
                        <c:v>1.7</c:v>
                      </c:pt>
                      <c:pt idx="14394">
                        <c:v>1.1000000000000001</c:v>
                      </c:pt>
                      <c:pt idx="14395">
                        <c:v>1.3</c:v>
                      </c:pt>
                      <c:pt idx="14396">
                        <c:v>1.3</c:v>
                      </c:pt>
                      <c:pt idx="14397">
                        <c:v>1.2</c:v>
                      </c:pt>
                      <c:pt idx="14398">
                        <c:v>1.4</c:v>
                      </c:pt>
                      <c:pt idx="14399">
                        <c:v>1.3</c:v>
                      </c:pt>
                      <c:pt idx="14400">
                        <c:v>1.3</c:v>
                      </c:pt>
                      <c:pt idx="14401">
                        <c:v>1.4</c:v>
                      </c:pt>
                      <c:pt idx="14402">
                        <c:v>1.5</c:v>
                      </c:pt>
                      <c:pt idx="14403">
                        <c:v>1.3</c:v>
                      </c:pt>
                      <c:pt idx="14404">
                        <c:v>1.2</c:v>
                      </c:pt>
                      <c:pt idx="14405">
                        <c:v>1.5</c:v>
                      </c:pt>
                      <c:pt idx="14406">
                        <c:v>1.3</c:v>
                      </c:pt>
                      <c:pt idx="14407">
                        <c:v>1.3</c:v>
                      </c:pt>
                      <c:pt idx="14408">
                        <c:v>1.4</c:v>
                      </c:pt>
                      <c:pt idx="14409">
                        <c:v>1.3</c:v>
                      </c:pt>
                      <c:pt idx="14410">
                        <c:v>1.3</c:v>
                      </c:pt>
                      <c:pt idx="14411">
                        <c:v>1.5</c:v>
                      </c:pt>
                      <c:pt idx="14412">
                        <c:v>1.1000000000000001</c:v>
                      </c:pt>
                      <c:pt idx="14413">
                        <c:v>1.3</c:v>
                      </c:pt>
                      <c:pt idx="14414">
                        <c:v>1.4</c:v>
                      </c:pt>
                      <c:pt idx="14415">
                        <c:v>1.2</c:v>
                      </c:pt>
                      <c:pt idx="14416">
                        <c:v>1.6</c:v>
                      </c:pt>
                      <c:pt idx="14417">
                        <c:v>1.3</c:v>
                      </c:pt>
                      <c:pt idx="14418">
                        <c:v>1.3</c:v>
                      </c:pt>
                      <c:pt idx="14419">
                        <c:v>1.3</c:v>
                      </c:pt>
                      <c:pt idx="14420">
                        <c:v>1.4</c:v>
                      </c:pt>
                      <c:pt idx="14421">
                        <c:v>1.3</c:v>
                      </c:pt>
                      <c:pt idx="14422">
                        <c:v>1.4</c:v>
                      </c:pt>
                      <c:pt idx="14423">
                        <c:v>1.3</c:v>
                      </c:pt>
                      <c:pt idx="14424">
                        <c:v>1.2</c:v>
                      </c:pt>
                      <c:pt idx="14425">
                        <c:v>1.3</c:v>
                      </c:pt>
                      <c:pt idx="14426">
                        <c:v>1.4</c:v>
                      </c:pt>
                      <c:pt idx="14427">
                        <c:v>1.4</c:v>
                      </c:pt>
                      <c:pt idx="14428">
                        <c:v>1.3</c:v>
                      </c:pt>
                      <c:pt idx="14429">
                        <c:v>1.3</c:v>
                      </c:pt>
                      <c:pt idx="14430">
                        <c:v>1.4</c:v>
                      </c:pt>
                      <c:pt idx="14431">
                        <c:v>1.3</c:v>
                      </c:pt>
                      <c:pt idx="14432">
                        <c:v>1.3</c:v>
                      </c:pt>
                      <c:pt idx="14433">
                        <c:v>1.5</c:v>
                      </c:pt>
                      <c:pt idx="14434">
                        <c:v>1.4</c:v>
                      </c:pt>
                      <c:pt idx="14435">
                        <c:v>1.4</c:v>
                      </c:pt>
                      <c:pt idx="14436">
                        <c:v>1.2</c:v>
                      </c:pt>
                      <c:pt idx="14437">
                        <c:v>1.3</c:v>
                      </c:pt>
                      <c:pt idx="14438">
                        <c:v>1.4</c:v>
                      </c:pt>
                      <c:pt idx="14439">
                        <c:v>1.3</c:v>
                      </c:pt>
                      <c:pt idx="14440">
                        <c:v>1.3</c:v>
                      </c:pt>
                      <c:pt idx="14441">
                        <c:v>1.4</c:v>
                      </c:pt>
                      <c:pt idx="14442">
                        <c:v>1.4</c:v>
                      </c:pt>
                      <c:pt idx="14443">
                        <c:v>1.5</c:v>
                      </c:pt>
                      <c:pt idx="14444">
                        <c:v>1.5</c:v>
                      </c:pt>
                      <c:pt idx="14445">
                        <c:v>1.1000000000000001</c:v>
                      </c:pt>
                      <c:pt idx="14446">
                        <c:v>1.3</c:v>
                      </c:pt>
                      <c:pt idx="14447">
                        <c:v>1.3</c:v>
                      </c:pt>
                      <c:pt idx="14448">
                        <c:v>1.4</c:v>
                      </c:pt>
                      <c:pt idx="14449">
                        <c:v>1.3</c:v>
                      </c:pt>
                      <c:pt idx="14450">
                        <c:v>1.4</c:v>
                      </c:pt>
                      <c:pt idx="14451">
                        <c:v>1.4</c:v>
                      </c:pt>
                      <c:pt idx="14452">
                        <c:v>1.3</c:v>
                      </c:pt>
                      <c:pt idx="14453">
                        <c:v>1.3</c:v>
                      </c:pt>
                      <c:pt idx="14454">
                        <c:v>1.7</c:v>
                      </c:pt>
                      <c:pt idx="14455">
                        <c:v>1.4</c:v>
                      </c:pt>
                      <c:pt idx="14456">
                        <c:v>1.2</c:v>
                      </c:pt>
                      <c:pt idx="14457">
                        <c:v>1.4</c:v>
                      </c:pt>
                      <c:pt idx="14458">
                        <c:v>1.3</c:v>
                      </c:pt>
                      <c:pt idx="14459">
                        <c:v>1.4</c:v>
                      </c:pt>
                      <c:pt idx="14460">
                        <c:v>1.4</c:v>
                      </c:pt>
                      <c:pt idx="14461">
                        <c:v>1.4</c:v>
                      </c:pt>
                      <c:pt idx="14462">
                        <c:v>1.3</c:v>
                      </c:pt>
                      <c:pt idx="14463">
                        <c:v>1.5</c:v>
                      </c:pt>
                      <c:pt idx="14464">
                        <c:v>1.4</c:v>
                      </c:pt>
                      <c:pt idx="14465">
                        <c:v>1.6</c:v>
                      </c:pt>
                      <c:pt idx="14466">
                        <c:v>1.5</c:v>
                      </c:pt>
                      <c:pt idx="14467">
                        <c:v>1.5</c:v>
                      </c:pt>
                      <c:pt idx="14468">
                        <c:v>1.4</c:v>
                      </c:pt>
                      <c:pt idx="14469">
                        <c:v>1.3</c:v>
                      </c:pt>
                      <c:pt idx="14470">
                        <c:v>1.4</c:v>
                      </c:pt>
                      <c:pt idx="14471">
                        <c:v>1.4</c:v>
                      </c:pt>
                      <c:pt idx="14472">
                        <c:v>1.5</c:v>
                      </c:pt>
                      <c:pt idx="14473">
                        <c:v>1.2</c:v>
                      </c:pt>
                      <c:pt idx="14474">
                        <c:v>1.4</c:v>
                      </c:pt>
                      <c:pt idx="14475">
                        <c:v>1.4</c:v>
                      </c:pt>
                      <c:pt idx="14476">
                        <c:v>1.4</c:v>
                      </c:pt>
                      <c:pt idx="14477">
                        <c:v>1.5</c:v>
                      </c:pt>
                      <c:pt idx="14478">
                        <c:v>1.5</c:v>
                      </c:pt>
                      <c:pt idx="14479">
                        <c:v>1.5</c:v>
                      </c:pt>
                      <c:pt idx="14480">
                        <c:v>1.2</c:v>
                      </c:pt>
                      <c:pt idx="14481">
                        <c:v>1.3</c:v>
                      </c:pt>
                      <c:pt idx="14482">
                        <c:v>1.5</c:v>
                      </c:pt>
                      <c:pt idx="14483">
                        <c:v>1.4</c:v>
                      </c:pt>
                      <c:pt idx="14484">
                        <c:v>1.4</c:v>
                      </c:pt>
                      <c:pt idx="14485">
                        <c:v>1.5</c:v>
                      </c:pt>
                      <c:pt idx="14486">
                        <c:v>1.4</c:v>
                      </c:pt>
                      <c:pt idx="14487">
                        <c:v>1.5</c:v>
                      </c:pt>
                      <c:pt idx="14488">
                        <c:v>1.4</c:v>
                      </c:pt>
                      <c:pt idx="14489">
                        <c:v>1.2</c:v>
                      </c:pt>
                      <c:pt idx="14490">
                        <c:v>1.4</c:v>
                      </c:pt>
                      <c:pt idx="14491">
                        <c:v>1.3</c:v>
                      </c:pt>
                      <c:pt idx="14492">
                        <c:v>1.4</c:v>
                      </c:pt>
                      <c:pt idx="14493">
                        <c:v>1.3</c:v>
                      </c:pt>
                      <c:pt idx="14494">
                        <c:v>1.4</c:v>
                      </c:pt>
                      <c:pt idx="14495">
                        <c:v>1.4</c:v>
                      </c:pt>
                      <c:pt idx="14496">
                        <c:v>1.5</c:v>
                      </c:pt>
                      <c:pt idx="14497">
                        <c:v>1.4</c:v>
                      </c:pt>
                      <c:pt idx="14498">
                        <c:v>1.5</c:v>
                      </c:pt>
                      <c:pt idx="14499">
                        <c:v>1.4</c:v>
                      </c:pt>
                      <c:pt idx="14500">
                        <c:v>1.3</c:v>
                      </c:pt>
                      <c:pt idx="14501">
                        <c:v>1.2</c:v>
                      </c:pt>
                      <c:pt idx="14502">
                        <c:v>1.4</c:v>
                      </c:pt>
                      <c:pt idx="14503">
                        <c:v>1.3</c:v>
                      </c:pt>
                      <c:pt idx="14504">
                        <c:v>1.5</c:v>
                      </c:pt>
                      <c:pt idx="14505">
                        <c:v>1.4</c:v>
                      </c:pt>
                      <c:pt idx="14506">
                        <c:v>1.4</c:v>
                      </c:pt>
                      <c:pt idx="14507">
                        <c:v>1.4</c:v>
                      </c:pt>
                      <c:pt idx="14508">
                        <c:v>1.6</c:v>
                      </c:pt>
                      <c:pt idx="14509">
                        <c:v>1.4</c:v>
                      </c:pt>
                      <c:pt idx="14510">
                        <c:v>1.3</c:v>
                      </c:pt>
                      <c:pt idx="14511">
                        <c:v>1.5</c:v>
                      </c:pt>
                      <c:pt idx="14512">
                        <c:v>1.6</c:v>
                      </c:pt>
                      <c:pt idx="14513">
                        <c:v>1.5</c:v>
                      </c:pt>
                      <c:pt idx="14514">
                        <c:v>1.4</c:v>
                      </c:pt>
                      <c:pt idx="14515">
                        <c:v>1.4</c:v>
                      </c:pt>
                      <c:pt idx="14516">
                        <c:v>1.4</c:v>
                      </c:pt>
                      <c:pt idx="14517">
                        <c:v>1.4</c:v>
                      </c:pt>
                      <c:pt idx="14518">
                        <c:v>1.4</c:v>
                      </c:pt>
                      <c:pt idx="14519">
                        <c:v>1.6</c:v>
                      </c:pt>
                      <c:pt idx="14520">
                        <c:v>1.3</c:v>
                      </c:pt>
                      <c:pt idx="14521">
                        <c:v>1.3</c:v>
                      </c:pt>
                      <c:pt idx="14522">
                        <c:v>1.5</c:v>
                      </c:pt>
                      <c:pt idx="14523">
                        <c:v>1.2</c:v>
                      </c:pt>
                      <c:pt idx="14524">
                        <c:v>1.3</c:v>
                      </c:pt>
                      <c:pt idx="14525">
                        <c:v>1.3</c:v>
                      </c:pt>
                      <c:pt idx="14526">
                        <c:v>1.4</c:v>
                      </c:pt>
                      <c:pt idx="14527">
                        <c:v>1.4</c:v>
                      </c:pt>
                      <c:pt idx="14528">
                        <c:v>1.4</c:v>
                      </c:pt>
                      <c:pt idx="14529">
                        <c:v>1.4</c:v>
                      </c:pt>
                      <c:pt idx="14530">
                        <c:v>1.5</c:v>
                      </c:pt>
                      <c:pt idx="14531">
                        <c:v>1.5</c:v>
                      </c:pt>
                      <c:pt idx="14532">
                        <c:v>1.5</c:v>
                      </c:pt>
                      <c:pt idx="14533">
                        <c:v>1.5</c:v>
                      </c:pt>
                      <c:pt idx="14534">
                        <c:v>1.1000000000000001</c:v>
                      </c:pt>
                      <c:pt idx="14535">
                        <c:v>1.3</c:v>
                      </c:pt>
                      <c:pt idx="14536">
                        <c:v>1.3</c:v>
                      </c:pt>
                      <c:pt idx="14537">
                        <c:v>1.5</c:v>
                      </c:pt>
                      <c:pt idx="14538">
                        <c:v>1.3</c:v>
                      </c:pt>
                      <c:pt idx="14539">
                        <c:v>1.4</c:v>
                      </c:pt>
                      <c:pt idx="14540">
                        <c:v>1.4</c:v>
                      </c:pt>
                      <c:pt idx="14541">
                        <c:v>1.5</c:v>
                      </c:pt>
                      <c:pt idx="14542">
                        <c:v>1.3</c:v>
                      </c:pt>
                      <c:pt idx="14543">
                        <c:v>1.4</c:v>
                      </c:pt>
                      <c:pt idx="14544">
                        <c:v>1.6</c:v>
                      </c:pt>
                      <c:pt idx="14545">
                        <c:v>1.4</c:v>
                      </c:pt>
                      <c:pt idx="14546">
                        <c:v>1.3</c:v>
                      </c:pt>
                      <c:pt idx="14547">
                        <c:v>1.6</c:v>
                      </c:pt>
                      <c:pt idx="14548">
                        <c:v>1.3</c:v>
                      </c:pt>
                      <c:pt idx="14549">
                        <c:v>1.5</c:v>
                      </c:pt>
                      <c:pt idx="14550">
                        <c:v>1.5</c:v>
                      </c:pt>
                      <c:pt idx="14551">
                        <c:v>1.6</c:v>
                      </c:pt>
                      <c:pt idx="14552">
                        <c:v>1.4</c:v>
                      </c:pt>
                      <c:pt idx="14553">
                        <c:v>1.5</c:v>
                      </c:pt>
                      <c:pt idx="14554">
                        <c:v>1.1000000000000001</c:v>
                      </c:pt>
                      <c:pt idx="14555">
                        <c:v>1.3</c:v>
                      </c:pt>
                      <c:pt idx="14556">
                        <c:v>1.4</c:v>
                      </c:pt>
                      <c:pt idx="14557">
                        <c:v>1.4</c:v>
                      </c:pt>
                      <c:pt idx="14558">
                        <c:v>1.4</c:v>
                      </c:pt>
                      <c:pt idx="14559">
                        <c:v>1.4</c:v>
                      </c:pt>
                      <c:pt idx="14560">
                        <c:v>1.5</c:v>
                      </c:pt>
                      <c:pt idx="14561">
                        <c:v>1.5</c:v>
                      </c:pt>
                      <c:pt idx="14562">
                        <c:v>1.5</c:v>
                      </c:pt>
                      <c:pt idx="14563">
                        <c:v>1.6</c:v>
                      </c:pt>
                      <c:pt idx="14564">
                        <c:v>1.2</c:v>
                      </c:pt>
                      <c:pt idx="14565">
                        <c:v>1.3</c:v>
                      </c:pt>
                      <c:pt idx="14566">
                        <c:v>1.4</c:v>
                      </c:pt>
                      <c:pt idx="14567">
                        <c:v>1.3</c:v>
                      </c:pt>
                      <c:pt idx="14568">
                        <c:v>1.4</c:v>
                      </c:pt>
                      <c:pt idx="14569">
                        <c:v>1.5</c:v>
                      </c:pt>
                      <c:pt idx="14570">
                        <c:v>1.5</c:v>
                      </c:pt>
                      <c:pt idx="14571">
                        <c:v>1.3</c:v>
                      </c:pt>
                      <c:pt idx="14572">
                        <c:v>1.3</c:v>
                      </c:pt>
                      <c:pt idx="14573">
                        <c:v>1.3</c:v>
                      </c:pt>
                      <c:pt idx="14574">
                        <c:v>1.4</c:v>
                      </c:pt>
                      <c:pt idx="14575">
                        <c:v>1.3</c:v>
                      </c:pt>
                      <c:pt idx="14576">
                        <c:v>1.3</c:v>
                      </c:pt>
                      <c:pt idx="14577">
                        <c:v>1.4</c:v>
                      </c:pt>
                      <c:pt idx="14578">
                        <c:v>1.4</c:v>
                      </c:pt>
                      <c:pt idx="14579">
                        <c:v>1.4</c:v>
                      </c:pt>
                      <c:pt idx="14580">
                        <c:v>1.3</c:v>
                      </c:pt>
                      <c:pt idx="14581">
                        <c:v>1.5</c:v>
                      </c:pt>
                      <c:pt idx="14582">
                        <c:v>1.4</c:v>
                      </c:pt>
                      <c:pt idx="14583">
                        <c:v>1.5</c:v>
                      </c:pt>
                      <c:pt idx="14584">
                        <c:v>1.7</c:v>
                      </c:pt>
                      <c:pt idx="14585">
                        <c:v>1.5</c:v>
                      </c:pt>
                      <c:pt idx="14586">
                        <c:v>1.3</c:v>
                      </c:pt>
                      <c:pt idx="14587">
                        <c:v>1.3</c:v>
                      </c:pt>
                      <c:pt idx="14588">
                        <c:v>1.4</c:v>
                      </c:pt>
                      <c:pt idx="14589">
                        <c:v>1.2</c:v>
                      </c:pt>
                      <c:pt idx="14590">
                        <c:v>1.4</c:v>
                      </c:pt>
                      <c:pt idx="14591">
                        <c:v>1.4</c:v>
                      </c:pt>
                      <c:pt idx="14592">
                        <c:v>1.4</c:v>
                      </c:pt>
                      <c:pt idx="14593">
                        <c:v>1.4</c:v>
                      </c:pt>
                      <c:pt idx="14594">
                        <c:v>1.4</c:v>
                      </c:pt>
                      <c:pt idx="14595">
                        <c:v>1.5</c:v>
                      </c:pt>
                      <c:pt idx="14596">
                        <c:v>1.5</c:v>
                      </c:pt>
                      <c:pt idx="14597">
                        <c:v>1.3</c:v>
                      </c:pt>
                      <c:pt idx="14598">
                        <c:v>1.4</c:v>
                      </c:pt>
                      <c:pt idx="14599">
                        <c:v>1.4</c:v>
                      </c:pt>
                      <c:pt idx="14600">
                        <c:v>1.4</c:v>
                      </c:pt>
                      <c:pt idx="14601">
                        <c:v>1.4</c:v>
                      </c:pt>
                      <c:pt idx="14602">
                        <c:v>1.4</c:v>
                      </c:pt>
                      <c:pt idx="14603">
                        <c:v>1.5</c:v>
                      </c:pt>
                      <c:pt idx="14604">
                        <c:v>1.4</c:v>
                      </c:pt>
                      <c:pt idx="14605">
                        <c:v>1.3</c:v>
                      </c:pt>
                      <c:pt idx="14606">
                        <c:v>1.6</c:v>
                      </c:pt>
                      <c:pt idx="14607">
                        <c:v>1.5</c:v>
                      </c:pt>
                      <c:pt idx="14608">
                        <c:v>1.5</c:v>
                      </c:pt>
                      <c:pt idx="14609">
                        <c:v>1.1000000000000001</c:v>
                      </c:pt>
                      <c:pt idx="14610">
                        <c:v>1.4</c:v>
                      </c:pt>
                      <c:pt idx="14611">
                        <c:v>1.3</c:v>
                      </c:pt>
                      <c:pt idx="14612">
                        <c:v>1.5</c:v>
                      </c:pt>
                      <c:pt idx="14613">
                        <c:v>1.4</c:v>
                      </c:pt>
                      <c:pt idx="14614">
                        <c:v>1.5</c:v>
                      </c:pt>
                      <c:pt idx="14615">
                        <c:v>1.5</c:v>
                      </c:pt>
                      <c:pt idx="14616">
                        <c:v>1.4</c:v>
                      </c:pt>
                      <c:pt idx="14617">
                        <c:v>1.3</c:v>
                      </c:pt>
                      <c:pt idx="14618">
                        <c:v>1.5</c:v>
                      </c:pt>
                      <c:pt idx="14619">
                        <c:v>1.3</c:v>
                      </c:pt>
                      <c:pt idx="14620">
                        <c:v>1.4</c:v>
                      </c:pt>
                      <c:pt idx="14621">
                        <c:v>1.4</c:v>
                      </c:pt>
                      <c:pt idx="14622">
                        <c:v>1.4</c:v>
                      </c:pt>
                      <c:pt idx="14623">
                        <c:v>1.3</c:v>
                      </c:pt>
                      <c:pt idx="14624">
                        <c:v>1.4</c:v>
                      </c:pt>
                      <c:pt idx="14625">
                        <c:v>1.3</c:v>
                      </c:pt>
                      <c:pt idx="14626">
                        <c:v>1.5</c:v>
                      </c:pt>
                      <c:pt idx="14627">
                        <c:v>1.4</c:v>
                      </c:pt>
                      <c:pt idx="14628">
                        <c:v>1.4</c:v>
                      </c:pt>
                      <c:pt idx="14629">
                        <c:v>1.3</c:v>
                      </c:pt>
                      <c:pt idx="14630">
                        <c:v>1.4</c:v>
                      </c:pt>
                      <c:pt idx="14631">
                        <c:v>1.3</c:v>
                      </c:pt>
                      <c:pt idx="14632">
                        <c:v>1.5</c:v>
                      </c:pt>
                      <c:pt idx="14633">
                        <c:v>1.4</c:v>
                      </c:pt>
                      <c:pt idx="14634">
                        <c:v>1.3</c:v>
                      </c:pt>
                      <c:pt idx="14635">
                        <c:v>1.5</c:v>
                      </c:pt>
                      <c:pt idx="14636">
                        <c:v>1.5</c:v>
                      </c:pt>
                      <c:pt idx="14637">
                        <c:v>1.5</c:v>
                      </c:pt>
                      <c:pt idx="14638">
                        <c:v>1.4</c:v>
                      </c:pt>
                      <c:pt idx="14639">
                        <c:v>1.3</c:v>
                      </c:pt>
                      <c:pt idx="14640">
                        <c:v>1.4</c:v>
                      </c:pt>
                      <c:pt idx="14641">
                        <c:v>1.4</c:v>
                      </c:pt>
                      <c:pt idx="14642">
                        <c:v>1.4</c:v>
                      </c:pt>
                      <c:pt idx="14643">
                        <c:v>1.4</c:v>
                      </c:pt>
                      <c:pt idx="14644">
                        <c:v>1.4</c:v>
                      </c:pt>
                      <c:pt idx="14645">
                        <c:v>1.4</c:v>
                      </c:pt>
                      <c:pt idx="14646">
                        <c:v>1.4</c:v>
                      </c:pt>
                      <c:pt idx="14647">
                        <c:v>1.4</c:v>
                      </c:pt>
                      <c:pt idx="14648">
                        <c:v>1.4</c:v>
                      </c:pt>
                      <c:pt idx="14649">
                        <c:v>1.5</c:v>
                      </c:pt>
                      <c:pt idx="14650">
                        <c:v>1.4</c:v>
                      </c:pt>
                      <c:pt idx="14651">
                        <c:v>1.4</c:v>
                      </c:pt>
                      <c:pt idx="14652">
                        <c:v>1.4</c:v>
                      </c:pt>
                      <c:pt idx="14653">
                        <c:v>1.5</c:v>
                      </c:pt>
                      <c:pt idx="14654">
                        <c:v>1.2</c:v>
                      </c:pt>
                      <c:pt idx="14655">
                        <c:v>1.4</c:v>
                      </c:pt>
                      <c:pt idx="14656">
                        <c:v>1.5</c:v>
                      </c:pt>
                      <c:pt idx="14657">
                        <c:v>1.3</c:v>
                      </c:pt>
                      <c:pt idx="14658">
                        <c:v>1.4</c:v>
                      </c:pt>
                      <c:pt idx="14659">
                        <c:v>1.5</c:v>
                      </c:pt>
                      <c:pt idx="14660">
                        <c:v>1.4</c:v>
                      </c:pt>
                      <c:pt idx="14661">
                        <c:v>1.5</c:v>
                      </c:pt>
                      <c:pt idx="14662">
                        <c:v>1.3</c:v>
                      </c:pt>
                      <c:pt idx="14663">
                        <c:v>1.4</c:v>
                      </c:pt>
                      <c:pt idx="14664">
                        <c:v>1.4</c:v>
                      </c:pt>
                      <c:pt idx="14665">
                        <c:v>1.5</c:v>
                      </c:pt>
                      <c:pt idx="14666">
                        <c:v>1.4</c:v>
                      </c:pt>
                      <c:pt idx="14667">
                        <c:v>1.6</c:v>
                      </c:pt>
                      <c:pt idx="14668">
                        <c:v>1.3</c:v>
                      </c:pt>
                      <c:pt idx="14669">
                        <c:v>1.3</c:v>
                      </c:pt>
                      <c:pt idx="14670">
                        <c:v>1.6</c:v>
                      </c:pt>
                      <c:pt idx="14671">
                        <c:v>1.2</c:v>
                      </c:pt>
                      <c:pt idx="14672">
                        <c:v>1.3</c:v>
                      </c:pt>
                      <c:pt idx="14673">
                        <c:v>1.5</c:v>
                      </c:pt>
                      <c:pt idx="14674">
                        <c:v>1.3</c:v>
                      </c:pt>
                      <c:pt idx="14675">
                        <c:v>1.5</c:v>
                      </c:pt>
                      <c:pt idx="14676">
                        <c:v>1.3</c:v>
                      </c:pt>
                      <c:pt idx="14677">
                        <c:v>1.4</c:v>
                      </c:pt>
                      <c:pt idx="14678">
                        <c:v>1.5</c:v>
                      </c:pt>
                      <c:pt idx="14679">
                        <c:v>1.2</c:v>
                      </c:pt>
                      <c:pt idx="14680">
                        <c:v>1.4</c:v>
                      </c:pt>
                      <c:pt idx="14681">
                        <c:v>1.4</c:v>
                      </c:pt>
                      <c:pt idx="14682">
                        <c:v>1.5</c:v>
                      </c:pt>
                      <c:pt idx="14683">
                        <c:v>1.4</c:v>
                      </c:pt>
                      <c:pt idx="14684">
                        <c:v>1.4</c:v>
                      </c:pt>
                      <c:pt idx="14685">
                        <c:v>1.3</c:v>
                      </c:pt>
                      <c:pt idx="14686">
                        <c:v>1.4</c:v>
                      </c:pt>
                      <c:pt idx="14687">
                        <c:v>1.6</c:v>
                      </c:pt>
                      <c:pt idx="14688">
                        <c:v>1.4</c:v>
                      </c:pt>
                      <c:pt idx="14689">
                        <c:v>1.3</c:v>
                      </c:pt>
                      <c:pt idx="14690">
                        <c:v>1.3</c:v>
                      </c:pt>
                      <c:pt idx="14691">
                        <c:v>1.4</c:v>
                      </c:pt>
                      <c:pt idx="14692">
                        <c:v>1.4</c:v>
                      </c:pt>
                      <c:pt idx="14693">
                        <c:v>1.3</c:v>
                      </c:pt>
                      <c:pt idx="14694">
                        <c:v>1.3</c:v>
                      </c:pt>
                      <c:pt idx="14695">
                        <c:v>1.5</c:v>
                      </c:pt>
                      <c:pt idx="14696">
                        <c:v>1.3</c:v>
                      </c:pt>
                      <c:pt idx="14697">
                        <c:v>1.4</c:v>
                      </c:pt>
                      <c:pt idx="14698">
                        <c:v>1.4</c:v>
                      </c:pt>
                      <c:pt idx="14699">
                        <c:v>1.5</c:v>
                      </c:pt>
                      <c:pt idx="14700">
                        <c:v>1.4</c:v>
                      </c:pt>
                      <c:pt idx="14701">
                        <c:v>1.3</c:v>
                      </c:pt>
                      <c:pt idx="14702">
                        <c:v>1.4</c:v>
                      </c:pt>
                      <c:pt idx="14703">
                        <c:v>1.5</c:v>
                      </c:pt>
                      <c:pt idx="14704">
                        <c:v>1.4</c:v>
                      </c:pt>
                      <c:pt idx="14705">
                        <c:v>1.5</c:v>
                      </c:pt>
                      <c:pt idx="14706">
                        <c:v>1.3</c:v>
                      </c:pt>
                      <c:pt idx="14707">
                        <c:v>1.4</c:v>
                      </c:pt>
                      <c:pt idx="14708">
                        <c:v>1.4</c:v>
                      </c:pt>
                      <c:pt idx="14709">
                        <c:v>1.3</c:v>
                      </c:pt>
                      <c:pt idx="14710">
                        <c:v>1.3</c:v>
                      </c:pt>
                      <c:pt idx="14711">
                        <c:v>1.4</c:v>
                      </c:pt>
                      <c:pt idx="14712">
                        <c:v>1.5</c:v>
                      </c:pt>
                      <c:pt idx="14713">
                        <c:v>1.4</c:v>
                      </c:pt>
                      <c:pt idx="14714">
                        <c:v>1.5</c:v>
                      </c:pt>
                      <c:pt idx="14715">
                        <c:v>1.4</c:v>
                      </c:pt>
                      <c:pt idx="14716">
                        <c:v>1.5</c:v>
                      </c:pt>
                      <c:pt idx="14717">
                        <c:v>1.4</c:v>
                      </c:pt>
                      <c:pt idx="14718">
                        <c:v>1.4</c:v>
                      </c:pt>
                      <c:pt idx="14719">
                        <c:v>1.2</c:v>
                      </c:pt>
                      <c:pt idx="14720">
                        <c:v>1.5</c:v>
                      </c:pt>
                      <c:pt idx="14721">
                        <c:v>1.3</c:v>
                      </c:pt>
                      <c:pt idx="14722">
                        <c:v>1.3</c:v>
                      </c:pt>
                      <c:pt idx="14723">
                        <c:v>1.3</c:v>
                      </c:pt>
                      <c:pt idx="14724">
                        <c:v>1.3</c:v>
                      </c:pt>
                      <c:pt idx="14725">
                        <c:v>1.4</c:v>
                      </c:pt>
                      <c:pt idx="14726">
                        <c:v>1.3</c:v>
                      </c:pt>
                      <c:pt idx="14727">
                        <c:v>1.4</c:v>
                      </c:pt>
                      <c:pt idx="14728">
                        <c:v>1.6</c:v>
                      </c:pt>
                      <c:pt idx="14729">
                        <c:v>1.2</c:v>
                      </c:pt>
                      <c:pt idx="14730">
                        <c:v>1.4</c:v>
                      </c:pt>
                      <c:pt idx="14731">
                        <c:v>1.3</c:v>
                      </c:pt>
                      <c:pt idx="14732">
                        <c:v>1.3</c:v>
                      </c:pt>
                      <c:pt idx="14733">
                        <c:v>1.4</c:v>
                      </c:pt>
                      <c:pt idx="14734">
                        <c:v>1.3</c:v>
                      </c:pt>
                      <c:pt idx="14735">
                        <c:v>1.4</c:v>
                      </c:pt>
                      <c:pt idx="14736">
                        <c:v>1.5</c:v>
                      </c:pt>
                      <c:pt idx="14737">
                        <c:v>1.6</c:v>
                      </c:pt>
                      <c:pt idx="14738">
                        <c:v>1.1000000000000001</c:v>
                      </c:pt>
                      <c:pt idx="14739">
                        <c:v>1.4</c:v>
                      </c:pt>
                      <c:pt idx="14740">
                        <c:v>1.2</c:v>
                      </c:pt>
                      <c:pt idx="14741">
                        <c:v>1.3</c:v>
                      </c:pt>
                      <c:pt idx="14742">
                        <c:v>1.4</c:v>
                      </c:pt>
                      <c:pt idx="14743">
                        <c:v>1.2</c:v>
                      </c:pt>
                      <c:pt idx="14744">
                        <c:v>1.3</c:v>
                      </c:pt>
                      <c:pt idx="14745">
                        <c:v>1.3</c:v>
                      </c:pt>
                      <c:pt idx="14746">
                        <c:v>1.3</c:v>
                      </c:pt>
                      <c:pt idx="14747">
                        <c:v>1.5</c:v>
                      </c:pt>
                      <c:pt idx="14748">
                        <c:v>1.2</c:v>
                      </c:pt>
                      <c:pt idx="14749">
                        <c:v>1.5</c:v>
                      </c:pt>
                      <c:pt idx="14750">
                        <c:v>1.7</c:v>
                      </c:pt>
                      <c:pt idx="14751">
                        <c:v>1.4</c:v>
                      </c:pt>
                      <c:pt idx="14752">
                        <c:v>1.2</c:v>
                      </c:pt>
                      <c:pt idx="14753">
                        <c:v>1.2</c:v>
                      </c:pt>
                      <c:pt idx="14754">
                        <c:v>1.4</c:v>
                      </c:pt>
                      <c:pt idx="14755">
                        <c:v>1.4</c:v>
                      </c:pt>
                      <c:pt idx="14756">
                        <c:v>1.4</c:v>
                      </c:pt>
                      <c:pt idx="14757">
                        <c:v>1.4</c:v>
                      </c:pt>
                      <c:pt idx="14758">
                        <c:v>1.4</c:v>
                      </c:pt>
                      <c:pt idx="14759">
                        <c:v>1.4</c:v>
                      </c:pt>
                      <c:pt idx="14760">
                        <c:v>1.3</c:v>
                      </c:pt>
                      <c:pt idx="14761">
                        <c:v>1.4</c:v>
                      </c:pt>
                      <c:pt idx="14762">
                        <c:v>1.5</c:v>
                      </c:pt>
                      <c:pt idx="14763">
                        <c:v>1.3</c:v>
                      </c:pt>
                      <c:pt idx="14764">
                        <c:v>1.3</c:v>
                      </c:pt>
                      <c:pt idx="14765">
                        <c:v>1.5</c:v>
                      </c:pt>
                      <c:pt idx="14766">
                        <c:v>1.5</c:v>
                      </c:pt>
                      <c:pt idx="14767">
                        <c:v>1.5</c:v>
                      </c:pt>
                      <c:pt idx="14768">
                        <c:v>1.4</c:v>
                      </c:pt>
                      <c:pt idx="14769">
                        <c:v>1.2</c:v>
                      </c:pt>
                      <c:pt idx="14770">
                        <c:v>1.4</c:v>
                      </c:pt>
                      <c:pt idx="14771">
                        <c:v>1.3</c:v>
                      </c:pt>
                      <c:pt idx="14772">
                        <c:v>1.5</c:v>
                      </c:pt>
                      <c:pt idx="14773">
                        <c:v>1.3</c:v>
                      </c:pt>
                      <c:pt idx="14774">
                        <c:v>1.4</c:v>
                      </c:pt>
                      <c:pt idx="14775">
                        <c:v>1.5</c:v>
                      </c:pt>
                      <c:pt idx="14776">
                        <c:v>1.8</c:v>
                      </c:pt>
                      <c:pt idx="14777">
                        <c:v>1.1000000000000001</c:v>
                      </c:pt>
                      <c:pt idx="14778">
                        <c:v>1.3</c:v>
                      </c:pt>
                      <c:pt idx="14779">
                        <c:v>1.3</c:v>
                      </c:pt>
                      <c:pt idx="14780">
                        <c:v>1.3</c:v>
                      </c:pt>
                      <c:pt idx="14781">
                        <c:v>1.4</c:v>
                      </c:pt>
                      <c:pt idx="14782">
                        <c:v>1.4</c:v>
                      </c:pt>
                      <c:pt idx="14783">
                        <c:v>1.4</c:v>
                      </c:pt>
                      <c:pt idx="14784">
                        <c:v>1.5</c:v>
                      </c:pt>
                      <c:pt idx="14785">
                        <c:v>1.4</c:v>
                      </c:pt>
                      <c:pt idx="14786">
                        <c:v>1.5</c:v>
                      </c:pt>
                      <c:pt idx="14787">
                        <c:v>1.3</c:v>
                      </c:pt>
                      <c:pt idx="14788">
                        <c:v>1.4</c:v>
                      </c:pt>
                      <c:pt idx="14789">
                        <c:v>1.5</c:v>
                      </c:pt>
                      <c:pt idx="14790">
                        <c:v>1.2</c:v>
                      </c:pt>
                      <c:pt idx="14791">
                        <c:v>1.4</c:v>
                      </c:pt>
                      <c:pt idx="14792">
                        <c:v>1.3</c:v>
                      </c:pt>
                      <c:pt idx="14793">
                        <c:v>1.3</c:v>
                      </c:pt>
                      <c:pt idx="14794">
                        <c:v>1.5</c:v>
                      </c:pt>
                      <c:pt idx="14795">
                        <c:v>1.4</c:v>
                      </c:pt>
                      <c:pt idx="14796">
                        <c:v>1.4</c:v>
                      </c:pt>
                      <c:pt idx="14797">
                        <c:v>1.3</c:v>
                      </c:pt>
                      <c:pt idx="14798">
                        <c:v>1.4</c:v>
                      </c:pt>
                      <c:pt idx="14799">
                        <c:v>1.4</c:v>
                      </c:pt>
                      <c:pt idx="14800">
                        <c:v>1.4</c:v>
                      </c:pt>
                      <c:pt idx="14801">
                        <c:v>1.3</c:v>
                      </c:pt>
                      <c:pt idx="14802">
                        <c:v>1.3</c:v>
                      </c:pt>
                      <c:pt idx="14803">
                        <c:v>1.6</c:v>
                      </c:pt>
                      <c:pt idx="14804">
                        <c:v>1.2</c:v>
                      </c:pt>
                      <c:pt idx="14805">
                        <c:v>1.3</c:v>
                      </c:pt>
                      <c:pt idx="14806">
                        <c:v>1.4</c:v>
                      </c:pt>
                      <c:pt idx="14807">
                        <c:v>1.4</c:v>
                      </c:pt>
                      <c:pt idx="14808">
                        <c:v>1.4</c:v>
                      </c:pt>
                      <c:pt idx="14809">
                        <c:v>1.3</c:v>
                      </c:pt>
                      <c:pt idx="14810">
                        <c:v>1.3</c:v>
                      </c:pt>
                      <c:pt idx="14811">
                        <c:v>1.4</c:v>
                      </c:pt>
                      <c:pt idx="14812">
                        <c:v>1.4</c:v>
                      </c:pt>
                      <c:pt idx="14813">
                        <c:v>1.4</c:v>
                      </c:pt>
                      <c:pt idx="14814">
                        <c:v>1.4</c:v>
                      </c:pt>
                      <c:pt idx="14815">
                        <c:v>1.4</c:v>
                      </c:pt>
                      <c:pt idx="14816">
                        <c:v>1.5</c:v>
                      </c:pt>
                      <c:pt idx="14817">
                        <c:v>1.6</c:v>
                      </c:pt>
                      <c:pt idx="14818">
                        <c:v>1.4</c:v>
                      </c:pt>
                      <c:pt idx="14819">
                        <c:v>1.3</c:v>
                      </c:pt>
                      <c:pt idx="14820">
                        <c:v>1.6</c:v>
                      </c:pt>
                      <c:pt idx="14821">
                        <c:v>1.5</c:v>
                      </c:pt>
                      <c:pt idx="14822">
                        <c:v>1.3</c:v>
                      </c:pt>
                      <c:pt idx="14823">
                        <c:v>1.4</c:v>
                      </c:pt>
                      <c:pt idx="14824">
                        <c:v>1.3</c:v>
                      </c:pt>
                      <c:pt idx="14825">
                        <c:v>1.5</c:v>
                      </c:pt>
                      <c:pt idx="14826">
                        <c:v>1.2</c:v>
                      </c:pt>
                      <c:pt idx="14827">
                        <c:v>1.3</c:v>
                      </c:pt>
                      <c:pt idx="14828">
                        <c:v>1.4</c:v>
                      </c:pt>
                      <c:pt idx="14829">
                        <c:v>1.5</c:v>
                      </c:pt>
                      <c:pt idx="14830">
                        <c:v>1.4</c:v>
                      </c:pt>
                      <c:pt idx="14831">
                        <c:v>1.4</c:v>
                      </c:pt>
                      <c:pt idx="14832">
                        <c:v>1.5</c:v>
                      </c:pt>
                      <c:pt idx="14833">
                        <c:v>1.5</c:v>
                      </c:pt>
                      <c:pt idx="14834">
                        <c:v>1.4</c:v>
                      </c:pt>
                      <c:pt idx="14835">
                        <c:v>1.2</c:v>
                      </c:pt>
                      <c:pt idx="14836">
                        <c:v>1.4</c:v>
                      </c:pt>
                      <c:pt idx="14837">
                        <c:v>1.4</c:v>
                      </c:pt>
                      <c:pt idx="14838">
                        <c:v>1.4</c:v>
                      </c:pt>
                      <c:pt idx="14839">
                        <c:v>1.4</c:v>
                      </c:pt>
                      <c:pt idx="14840">
                        <c:v>1.3</c:v>
                      </c:pt>
                      <c:pt idx="14841">
                        <c:v>1.3</c:v>
                      </c:pt>
                      <c:pt idx="14842">
                        <c:v>1.4</c:v>
                      </c:pt>
                      <c:pt idx="14843">
                        <c:v>1.5</c:v>
                      </c:pt>
                      <c:pt idx="14844">
                        <c:v>1.6</c:v>
                      </c:pt>
                      <c:pt idx="14845">
                        <c:v>1.2</c:v>
                      </c:pt>
                      <c:pt idx="14846">
                        <c:v>1.4</c:v>
                      </c:pt>
                      <c:pt idx="14847">
                        <c:v>1.4</c:v>
                      </c:pt>
                      <c:pt idx="14848">
                        <c:v>1.2</c:v>
                      </c:pt>
                      <c:pt idx="14849">
                        <c:v>1.2</c:v>
                      </c:pt>
                      <c:pt idx="14850">
                        <c:v>1.5</c:v>
                      </c:pt>
                      <c:pt idx="14851">
                        <c:v>1.3</c:v>
                      </c:pt>
                      <c:pt idx="14852">
                        <c:v>1.3</c:v>
                      </c:pt>
                      <c:pt idx="14853">
                        <c:v>1.4</c:v>
                      </c:pt>
                      <c:pt idx="14854">
                        <c:v>1.4</c:v>
                      </c:pt>
                      <c:pt idx="14855">
                        <c:v>1.4</c:v>
                      </c:pt>
                      <c:pt idx="14856">
                        <c:v>1.4</c:v>
                      </c:pt>
                      <c:pt idx="14857">
                        <c:v>1.2</c:v>
                      </c:pt>
                      <c:pt idx="14858">
                        <c:v>1.4</c:v>
                      </c:pt>
                      <c:pt idx="14859">
                        <c:v>1.4</c:v>
                      </c:pt>
                      <c:pt idx="14860">
                        <c:v>1.7</c:v>
                      </c:pt>
                      <c:pt idx="14861">
                        <c:v>1.2</c:v>
                      </c:pt>
                      <c:pt idx="14862">
                        <c:v>1.4</c:v>
                      </c:pt>
                      <c:pt idx="14863">
                        <c:v>1.6</c:v>
                      </c:pt>
                      <c:pt idx="14864">
                        <c:v>1.1000000000000001</c:v>
                      </c:pt>
                      <c:pt idx="14865">
                        <c:v>1.3</c:v>
                      </c:pt>
                      <c:pt idx="14866">
                        <c:v>1.4</c:v>
                      </c:pt>
                      <c:pt idx="14867">
                        <c:v>1.3</c:v>
                      </c:pt>
                      <c:pt idx="14868">
                        <c:v>1.3</c:v>
                      </c:pt>
                      <c:pt idx="14869">
                        <c:v>1.5</c:v>
                      </c:pt>
                      <c:pt idx="14870">
                        <c:v>1.3</c:v>
                      </c:pt>
                      <c:pt idx="14871">
                        <c:v>1.3</c:v>
                      </c:pt>
                      <c:pt idx="14872">
                        <c:v>1.6</c:v>
                      </c:pt>
                      <c:pt idx="14873">
                        <c:v>1.3</c:v>
                      </c:pt>
                      <c:pt idx="14874">
                        <c:v>1.3</c:v>
                      </c:pt>
                      <c:pt idx="14875">
                        <c:v>1.4</c:v>
                      </c:pt>
                      <c:pt idx="14876">
                        <c:v>1.4</c:v>
                      </c:pt>
                      <c:pt idx="14877">
                        <c:v>1.4</c:v>
                      </c:pt>
                      <c:pt idx="14878">
                        <c:v>1.3</c:v>
                      </c:pt>
                      <c:pt idx="14879">
                        <c:v>1.3</c:v>
                      </c:pt>
                      <c:pt idx="14880">
                        <c:v>1.3</c:v>
                      </c:pt>
                      <c:pt idx="14881">
                        <c:v>1.4</c:v>
                      </c:pt>
                      <c:pt idx="14882">
                        <c:v>1.4</c:v>
                      </c:pt>
                      <c:pt idx="14883">
                        <c:v>1.4</c:v>
                      </c:pt>
                      <c:pt idx="14884">
                        <c:v>1.4</c:v>
                      </c:pt>
                      <c:pt idx="14885">
                        <c:v>1.4</c:v>
                      </c:pt>
                      <c:pt idx="14886">
                        <c:v>1.4</c:v>
                      </c:pt>
                      <c:pt idx="14887">
                        <c:v>1.3</c:v>
                      </c:pt>
                      <c:pt idx="14888">
                        <c:v>1.5</c:v>
                      </c:pt>
                      <c:pt idx="14889">
                        <c:v>1.4</c:v>
                      </c:pt>
                      <c:pt idx="14890">
                        <c:v>1.2</c:v>
                      </c:pt>
                      <c:pt idx="14891">
                        <c:v>1.4</c:v>
                      </c:pt>
                      <c:pt idx="14892">
                        <c:v>1.3</c:v>
                      </c:pt>
                      <c:pt idx="14893">
                        <c:v>1.3</c:v>
                      </c:pt>
                      <c:pt idx="14894">
                        <c:v>1.5</c:v>
                      </c:pt>
                      <c:pt idx="14895">
                        <c:v>1.4</c:v>
                      </c:pt>
                      <c:pt idx="14896">
                        <c:v>1.4</c:v>
                      </c:pt>
                      <c:pt idx="14897">
                        <c:v>1.4</c:v>
                      </c:pt>
                      <c:pt idx="14898">
                        <c:v>1.7</c:v>
                      </c:pt>
                      <c:pt idx="14899">
                        <c:v>1.2</c:v>
                      </c:pt>
                      <c:pt idx="14900">
                        <c:v>1.2</c:v>
                      </c:pt>
                      <c:pt idx="14901">
                        <c:v>1.3</c:v>
                      </c:pt>
                      <c:pt idx="14902">
                        <c:v>1.4</c:v>
                      </c:pt>
                      <c:pt idx="14903">
                        <c:v>1.6</c:v>
                      </c:pt>
                      <c:pt idx="14904">
                        <c:v>1.4</c:v>
                      </c:pt>
                      <c:pt idx="14905">
                        <c:v>1.2</c:v>
                      </c:pt>
                      <c:pt idx="14906">
                        <c:v>1.4</c:v>
                      </c:pt>
                      <c:pt idx="14907">
                        <c:v>1.4</c:v>
                      </c:pt>
                      <c:pt idx="14908">
                        <c:v>1.4</c:v>
                      </c:pt>
                      <c:pt idx="14909">
                        <c:v>1.2</c:v>
                      </c:pt>
                      <c:pt idx="14910">
                        <c:v>1.4</c:v>
                      </c:pt>
                      <c:pt idx="14911">
                        <c:v>1.4</c:v>
                      </c:pt>
                      <c:pt idx="14912">
                        <c:v>1.4</c:v>
                      </c:pt>
                      <c:pt idx="14913">
                        <c:v>1.4</c:v>
                      </c:pt>
                      <c:pt idx="14914">
                        <c:v>1.4</c:v>
                      </c:pt>
                      <c:pt idx="14915">
                        <c:v>1.6</c:v>
                      </c:pt>
                      <c:pt idx="14916">
                        <c:v>1.4</c:v>
                      </c:pt>
                      <c:pt idx="14917">
                        <c:v>1.4</c:v>
                      </c:pt>
                      <c:pt idx="14918">
                        <c:v>1.4</c:v>
                      </c:pt>
                      <c:pt idx="14919">
                        <c:v>1.4</c:v>
                      </c:pt>
                      <c:pt idx="14920">
                        <c:v>1.4</c:v>
                      </c:pt>
                      <c:pt idx="14921">
                        <c:v>1.3</c:v>
                      </c:pt>
                      <c:pt idx="14922">
                        <c:v>1.3</c:v>
                      </c:pt>
                      <c:pt idx="14923">
                        <c:v>1.4</c:v>
                      </c:pt>
                      <c:pt idx="14924">
                        <c:v>1.4</c:v>
                      </c:pt>
                      <c:pt idx="14925">
                        <c:v>1.4</c:v>
                      </c:pt>
                      <c:pt idx="14926">
                        <c:v>1.3</c:v>
                      </c:pt>
                      <c:pt idx="14927">
                        <c:v>1.6</c:v>
                      </c:pt>
                      <c:pt idx="14928">
                        <c:v>1.2</c:v>
                      </c:pt>
                      <c:pt idx="14929">
                        <c:v>1.3</c:v>
                      </c:pt>
                      <c:pt idx="14930">
                        <c:v>1.4</c:v>
                      </c:pt>
                      <c:pt idx="14931">
                        <c:v>1.6</c:v>
                      </c:pt>
                      <c:pt idx="14932">
                        <c:v>1.3</c:v>
                      </c:pt>
                      <c:pt idx="14933">
                        <c:v>1.2</c:v>
                      </c:pt>
                      <c:pt idx="14934">
                        <c:v>1.5</c:v>
                      </c:pt>
                      <c:pt idx="14935">
                        <c:v>1.4</c:v>
                      </c:pt>
                      <c:pt idx="14936">
                        <c:v>1.3</c:v>
                      </c:pt>
                      <c:pt idx="14937">
                        <c:v>1.4</c:v>
                      </c:pt>
                      <c:pt idx="14938">
                        <c:v>1.3</c:v>
                      </c:pt>
                      <c:pt idx="14939">
                        <c:v>1.6</c:v>
                      </c:pt>
                      <c:pt idx="14940">
                        <c:v>1.4</c:v>
                      </c:pt>
                      <c:pt idx="14941">
                        <c:v>1.3</c:v>
                      </c:pt>
                      <c:pt idx="14942">
                        <c:v>1.3</c:v>
                      </c:pt>
                      <c:pt idx="14943">
                        <c:v>1.3</c:v>
                      </c:pt>
                      <c:pt idx="14944">
                        <c:v>1.5</c:v>
                      </c:pt>
                      <c:pt idx="14945">
                        <c:v>1.3</c:v>
                      </c:pt>
                      <c:pt idx="14946">
                        <c:v>1.3</c:v>
                      </c:pt>
                      <c:pt idx="14947">
                        <c:v>1.4</c:v>
                      </c:pt>
                      <c:pt idx="14948">
                        <c:v>1.4</c:v>
                      </c:pt>
                      <c:pt idx="14949">
                        <c:v>1.4</c:v>
                      </c:pt>
                      <c:pt idx="14950">
                        <c:v>1.4</c:v>
                      </c:pt>
                      <c:pt idx="14951">
                        <c:v>1.4</c:v>
                      </c:pt>
                      <c:pt idx="14952">
                        <c:v>1.3</c:v>
                      </c:pt>
                      <c:pt idx="14953">
                        <c:v>1.4</c:v>
                      </c:pt>
                      <c:pt idx="14954">
                        <c:v>1.3</c:v>
                      </c:pt>
                      <c:pt idx="14955">
                        <c:v>1.3</c:v>
                      </c:pt>
                      <c:pt idx="14956">
                        <c:v>1.5</c:v>
                      </c:pt>
                      <c:pt idx="14957">
                        <c:v>1.2</c:v>
                      </c:pt>
                      <c:pt idx="14958">
                        <c:v>1.3</c:v>
                      </c:pt>
                      <c:pt idx="14959">
                        <c:v>1.4</c:v>
                      </c:pt>
                      <c:pt idx="14960">
                        <c:v>1.4</c:v>
                      </c:pt>
                      <c:pt idx="14961">
                        <c:v>1.4</c:v>
                      </c:pt>
                      <c:pt idx="14962">
                        <c:v>1.6</c:v>
                      </c:pt>
                      <c:pt idx="14963">
                        <c:v>1.4</c:v>
                      </c:pt>
                      <c:pt idx="14964">
                        <c:v>1.6</c:v>
                      </c:pt>
                      <c:pt idx="14965">
                        <c:v>1.1000000000000001</c:v>
                      </c:pt>
                      <c:pt idx="14966">
                        <c:v>1.3</c:v>
                      </c:pt>
                      <c:pt idx="14967">
                        <c:v>1.2</c:v>
                      </c:pt>
                      <c:pt idx="14968">
                        <c:v>1.4</c:v>
                      </c:pt>
                      <c:pt idx="14969">
                        <c:v>1.2</c:v>
                      </c:pt>
                      <c:pt idx="14970">
                        <c:v>1.3</c:v>
                      </c:pt>
                      <c:pt idx="14971">
                        <c:v>1.3</c:v>
                      </c:pt>
                      <c:pt idx="14972">
                        <c:v>1.4</c:v>
                      </c:pt>
                      <c:pt idx="14973">
                        <c:v>1.3</c:v>
                      </c:pt>
                      <c:pt idx="14974">
                        <c:v>1.3</c:v>
                      </c:pt>
                      <c:pt idx="14975">
                        <c:v>1.4</c:v>
                      </c:pt>
                      <c:pt idx="14976">
                        <c:v>1.4</c:v>
                      </c:pt>
                      <c:pt idx="14977">
                        <c:v>1.3</c:v>
                      </c:pt>
                      <c:pt idx="14978">
                        <c:v>1.3</c:v>
                      </c:pt>
                      <c:pt idx="14979">
                        <c:v>1.4</c:v>
                      </c:pt>
                      <c:pt idx="14980">
                        <c:v>1.4</c:v>
                      </c:pt>
                      <c:pt idx="14981">
                        <c:v>1.3</c:v>
                      </c:pt>
                      <c:pt idx="14982">
                        <c:v>1.3</c:v>
                      </c:pt>
                      <c:pt idx="14983">
                        <c:v>1.5</c:v>
                      </c:pt>
                      <c:pt idx="14984">
                        <c:v>1.3</c:v>
                      </c:pt>
                      <c:pt idx="14985">
                        <c:v>1.3</c:v>
                      </c:pt>
                      <c:pt idx="14986">
                        <c:v>1.3</c:v>
                      </c:pt>
                      <c:pt idx="14987">
                        <c:v>1.3</c:v>
                      </c:pt>
                      <c:pt idx="14988">
                        <c:v>1.4</c:v>
                      </c:pt>
                      <c:pt idx="14989">
                        <c:v>1.3</c:v>
                      </c:pt>
                      <c:pt idx="14990">
                        <c:v>1.3</c:v>
                      </c:pt>
                      <c:pt idx="14991">
                        <c:v>1.4</c:v>
                      </c:pt>
                      <c:pt idx="14992">
                        <c:v>1.4</c:v>
                      </c:pt>
                      <c:pt idx="14993">
                        <c:v>1.4</c:v>
                      </c:pt>
                      <c:pt idx="14994">
                        <c:v>1.7</c:v>
                      </c:pt>
                      <c:pt idx="14995">
                        <c:v>1.4</c:v>
                      </c:pt>
                      <c:pt idx="14996">
                        <c:v>1</c:v>
                      </c:pt>
                      <c:pt idx="14997">
                        <c:v>1.2</c:v>
                      </c:pt>
                      <c:pt idx="14998">
                        <c:v>1.4</c:v>
                      </c:pt>
                      <c:pt idx="14999">
                        <c:v>1.4</c:v>
                      </c:pt>
                      <c:pt idx="15000">
                        <c:v>1.3</c:v>
                      </c:pt>
                      <c:pt idx="15001">
                        <c:v>1.3</c:v>
                      </c:pt>
                      <c:pt idx="15002">
                        <c:v>1.4</c:v>
                      </c:pt>
                      <c:pt idx="15003">
                        <c:v>1.4</c:v>
                      </c:pt>
                      <c:pt idx="15004">
                        <c:v>1.4</c:v>
                      </c:pt>
                      <c:pt idx="15005">
                        <c:v>1.2</c:v>
                      </c:pt>
                      <c:pt idx="15006">
                        <c:v>1.4</c:v>
                      </c:pt>
                      <c:pt idx="15007">
                        <c:v>1.3</c:v>
                      </c:pt>
                      <c:pt idx="15008">
                        <c:v>1.3</c:v>
                      </c:pt>
                      <c:pt idx="15009">
                        <c:v>1.5</c:v>
                      </c:pt>
                      <c:pt idx="15010">
                        <c:v>1.3</c:v>
                      </c:pt>
                      <c:pt idx="15011">
                        <c:v>1.4</c:v>
                      </c:pt>
                      <c:pt idx="15012">
                        <c:v>1.4</c:v>
                      </c:pt>
                      <c:pt idx="15013">
                        <c:v>1.4</c:v>
                      </c:pt>
                      <c:pt idx="15014">
                        <c:v>1.4</c:v>
                      </c:pt>
                      <c:pt idx="15015">
                        <c:v>1.5</c:v>
                      </c:pt>
                      <c:pt idx="15016">
                        <c:v>1.3</c:v>
                      </c:pt>
                      <c:pt idx="15017">
                        <c:v>1.2</c:v>
                      </c:pt>
                      <c:pt idx="15018">
                        <c:v>1.2</c:v>
                      </c:pt>
                      <c:pt idx="15019">
                        <c:v>1.3</c:v>
                      </c:pt>
                      <c:pt idx="15020">
                        <c:v>1.3</c:v>
                      </c:pt>
                      <c:pt idx="15021">
                        <c:v>1.3</c:v>
                      </c:pt>
                      <c:pt idx="15022">
                        <c:v>1.6</c:v>
                      </c:pt>
                      <c:pt idx="15023">
                        <c:v>1.5</c:v>
                      </c:pt>
                      <c:pt idx="15024">
                        <c:v>1.2</c:v>
                      </c:pt>
                      <c:pt idx="15025">
                        <c:v>1.3</c:v>
                      </c:pt>
                      <c:pt idx="15026">
                        <c:v>1.4</c:v>
                      </c:pt>
                      <c:pt idx="15027">
                        <c:v>1.4</c:v>
                      </c:pt>
                      <c:pt idx="15028">
                        <c:v>1.3</c:v>
                      </c:pt>
                      <c:pt idx="15029">
                        <c:v>1.3</c:v>
                      </c:pt>
                      <c:pt idx="15030">
                        <c:v>1.4</c:v>
                      </c:pt>
                      <c:pt idx="15031">
                        <c:v>1.4</c:v>
                      </c:pt>
                      <c:pt idx="15032">
                        <c:v>1.3</c:v>
                      </c:pt>
                      <c:pt idx="15033">
                        <c:v>1.3</c:v>
                      </c:pt>
                      <c:pt idx="15034">
                        <c:v>1.5</c:v>
                      </c:pt>
                      <c:pt idx="15035">
                        <c:v>1.3</c:v>
                      </c:pt>
                      <c:pt idx="15036">
                        <c:v>1.3</c:v>
                      </c:pt>
                      <c:pt idx="15037">
                        <c:v>1.3</c:v>
                      </c:pt>
                      <c:pt idx="15038">
                        <c:v>1.4</c:v>
                      </c:pt>
                      <c:pt idx="15039">
                        <c:v>1.7</c:v>
                      </c:pt>
                      <c:pt idx="15040">
                        <c:v>1.3</c:v>
                      </c:pt>
                      <c:pt idx="15041">
                        <c:v>1.3</c:v>
                      </c:pt>
                      <c:pt idx="15042">
                        <c:v>1.4</c:v>
                      </c:pt>
                      <c:pt idx="15043">
                        <c:v>1.4</c:v>
                      </c:pt>
                      <c:pt idx="15044">
                        <c:v>1.3</c:v>
                      </c:pt>
                      <c:pt idx="15045">
                        <c:v>1.4</c:v>
                      </c:pt>
                      <c:pt idx="15046">
                        <c:v>1.4</c:v>
                      </c:pt>
                      <c:pt idx="15047">
                        <c:v>1.3</c:v>
                      </c:pt>
                      <c:pt idx="15048">
                        <c:v>1.4</c:v>
                      </c:pt>
                      <c:pt idx="15049">
                        <c:v>1.5</c:v>
                      </c:pt>
                      <c:pt idx="15050">
                        <c:v>1.3</c:v>
                      </c:pt>
                      <c:pt idx="15051">
                        <c:v>1.2</c:v>
                      </c:pt>
                      <c:pt idx="15052">
                        <c:v>1.4</c:v>
                      </c:pt>
                      <c:pt idx="15053">
                        <c:v>1.7</c:v>
                      </c:pt>
                      <c:pt idx="15054">
                        <c:v>1.3</c:v>
                      </c:pt>
                      <c:pt idx="15055">
                        <c:v>1.4</c:v>
                      </c:pt>
                      <c:pt idx="15056">
                        <c:v>1.5</c:v>
                      </c:pt>
                      <c:pt idx="15057">
                        <c:v>1.7</c:v>
                      </c:pt>
                      <c:pt idx="15058">
                        <c:v>1.1000000000000001</c:v>
                      </c:pt>
                      <c:pt idx="15059">
                        <c:v>1.3</c:v>
                      </c:pt>
                      <c:pt idx="15060">
                        <c:v>1.2</c:v>
                      </c:pt>
                      <c:pt idx="15061">
                        <c:v>1.4</c:v>
                      </c:pt>
                      <c:pt idx="15062">
                        <c:v>1.3</c:v>
                      </c:pt>
                      <c:pt idx="15063">
                        <c:v>1.4</c:v>
                      </c:pt>
                      <c:pt idx="15064">
                        <c:v>1.4</c:v>
                      </c:pt>
                      <c:pt idx="15065">
                        <c:v>1.4</c:v>
                      </c:pt>
                      <c:pt idx="15066">
                        <c:v>1.4</c:v>
                      </c:pt>
                      <c:pt idx="15067">
                        <c:v>1.3</c:v>
                      </c:pt>
                      <c:pt idx="15068">
                        <c:v>1.3</c:v>
                      </c:pt>
                      <c:pt idx="15069">
                        <c:v>1.3</c:v>
                      </c:pt>
                      <c:pt idx="15070">
                        <c:v>1.3</c:v>
                      </c:pt>
                      <c:pt idx="15071">
                        <c:v>1.4</c:v>
                      </c:pt>
                      <c:pt idx="15072">
                        <c:v>1.4</c:v>
                      </c:pt>
                      <c:pt idx="15073">
                        <c:v>1.5</c:v>
                      </c:pt>
                      <c:pt idx="15074">
                        <c:v>1.3</c:v>
                      </c:pt>
                      <c:pt idx="15075">
                        <c:v>1.4</c:v>
                      </c:pt>
                      <c:pt idx="15076">
                        <c:v>1.5</c:v>
                      </c:pt>
                      <c:pt idx="15077">
                        <c:v>1.5</c:v>
                      </c:pt>
                      <c:pt idx="15078">
                        <c:v>1.2</c:v>
                      </c:pt>
                      <c:pt idx="15079">
                        <c:v>1.5</c:v>
                      </c:pt>
                      <c:pt idx="15080">
                        <c:v>1.3</c:v>
                      </c:pt>
                      <c:pt idx="15081">
                        <c:v>1.4</c:v>
                      </c:pt>
                      <c:pt idx="15082">
                        <c:v>1.5</c:v>
                      </c:pt>
                      <c:pt idx="15083">
                        <c:v>1.2</c:v>
                      </c:pt>
                      <c:pt idx="15084">
                        <c:v>1.5</c:v>
                      </c:pt>
                      <c:pt idx="15085">
                        <c:v>1.5</c:v>
                      </c:pt>
                      <c:pt idx="15086">
                        <c:v>1.3</c:v>
                      </c:pt>
                      <c:pt idx="15087">
                        <c:v>1.3</c:v>
                      </c:pt>
                      <c:pt idx="15088">
                        <c:v>1.4</c:v>
                      </c:pt>
                      <c:pt idx="15089">
                        <c:v>1.4</c:v>
                      </c:pt>
                      <c:pt idx="15090">
                        <c:v>1.2</c:v>
                      </c:pt>
                      <c:pt idx="15091">
                        <c:v>1.4</c:v>
                      </c:pt>
                      <c:pt idx="15092">
                        <c:v>1.4</c:v>
                      </c:pt>
                      <c:pt idx="15093">
                        <c:v>1.5</c:v>
                      </c:pt>
                      <c:pt idx="15094">
                        <c:v>1.3</c:v>
                      </c:pt>
                      <c:pt idx="15095">
                        <c:v>1.3</c:v>
                      </c:pt>
                      <c:pt idx="15096">
                        <c:v>1.6</c:v>
                      </c:pt>
                      <c:pt idx="15097">
                        <c:v>1.3</c:v>
                      </c:pt>
                      <c:pt idx="15098">
                        <c:v>1.3</c:v>
                      </c:pt>
                      <c:pt idx="15099">
                        <c:v>1.4</c:v>
                      </c:pt>
                      <c:pt idx="15100">
                        <c:v>1.3</c:v>
                      </c:pt>
                      <c:pt idx="15101">
                        <c:v>1.4</c:v>
                      </c:pt>
                      <c:pt idx="15102">
                        <c:v>1.4</c:v>
                      </c:pt>
                      <c:pt idx="15103">
                        <c:v>1.4</c:v>
                      </c:pt>
                      <c:pt idx="15104">
                        <c:v>1.5</c:v>
                      </c:pt>
                      <c:pt idx="15105">
                        <c:v>1.4</c:v>
                      </c:pt>
                      <c:pt idx="15106">
                        <c:v>1.4</c:v>
                      </c:pt>
                      <c:pt idx="15107">
                        <c:v>1.5</c:v>
                      </c:pt>
                      <c:pt idx="15108">
                        <c:v>1.5</c:v>
                      </c:pt>
                      <c:pt idx="15109">
                        <c:v>1.4</c:v>
                      </c:pt>
                      <c:pt idx="15110">
                        <c:v>1.4</c:v>
                      </c:pt>
                      <c:pt idx="15111">
                        <c:v>1.3</c:v>
                      </c:pt>
                      <c:pt idx="15112">
                        <c:v>1.4</c:v>
                      </c:pt>
                      <c:pt idx="15113">
                        <c:v>1.4</c:v>
                      </c:pt>
                      <c:pt idx="15114">
                        <c:v>1.6</c:v>
                      </c:pt>
                      <c:pt idx="15115">
                        <c:v>1.6</c:v>
                      </c:pt>
                      <c:pt idx="15116">
                        <c:v>1.3</c:v>
                      </c:pt>
                      <c:pt idx="15117">
                        <c:v>1.7</c:v>
                      </c:pt>
                      <c:pt idx="15118">
                        <c:v>1.4</c:v>
                      </c:pt>
                      <c:pt idx="15119">
                        <c:v>1.3</c:v>
                      </c:pt>
                      <c:pt idx="15120">
                        <c:v>1.3</c:v>
                      </c:pt>
                      <c:pt idx="15121">
                        <c:v>1.3</c:v>
                      </c:pt>
                      <c:pt idx="15122">
                        <c:v>1.5</c:v>
                      </c:pt>
                      <c:pt idx="15123">
                        <c:v>1.3</c:v>
                      </c:pt>
                      <c:pt idx="15124">
                        <c:v>1.3</c:v>
                      </c:pt>
                      <c:pt idx="15125">
                        <c:v>1.4</c:v>
                      </c:pt>
                      <c:pt idx="15126">
                        <c:v>1.5</c:v>
                      </c:pt>
                      <c:pt idx="15127">
                        <c:v>1.4</c:v>
                      </c:pt>
                      <c:pt idx="15128">
                        <c:v>1.3</c:v>
                      </c:pt>
                      <c:pt idx="15129">
                        <c:v>1.4</c:v>
                      </c:pt>
                      <c:pt idx="15130">
                        <c:v>1.4</c:v>
                      </c:pt>
                      <c:pt idx="15131">
                        <c:v>1.4</c:v>
                      </c:pt>
                      <c:pt idx="15132">
                        <c:v>1.4</c:v>
                      </c:pt>
                      <c:pt idx="15133">
                        <c:v>1.4</c:v>
                      </c:pt>
                      <c:pt idx="15134">
                        <c:v>1.5</c:v>
                      </c:pt>
                      <c:pt idx="15135">
                        <c:v>1.5</c:v>
                      </c:pt>
                      <c:pt idx="15136">
                        <c:v>1.4</c:v>
                      </c:pt>
                      <c:pt idx="15137">
                        <c:v>1.3</c:v>
                      </c:pt>
                      <c:pt idx="15138">
                        <c:v>1.4</c:v>
                      </c:pt>
                      <c:pt idx="15139">
                        <c:v>1.4</c:v>
                      </c:pt>
                      <c:pt idx="15140">
                        <c:v>1.3</c:v>
                      </c:pt>
                      <c:pt idx="15141">
                        <c:v>1.4</c:v>
                      </c:pt>
                      <c:pt idx="15142">
                        <c:v>1.4</c:v>
                      </c:pt>
                      <c:pt idx="15143">
                        <c:v>1.3</c:v>
                      </c:pt>
                      <c:pt idx="15144">
                        <c:v>1.3</c:v>
                      </c:pt>
                      <c:pt idx="15145">
                        <c:v>1.5</c:v>
                      </c:pt>
                      <c:pt idx="15146">
                        <c:v>1.5</c:v>
                      </c:pt>
                      <c:pt idx="15147">
                        <c:v>1.5</c:v>
                      </c:pt>
                      <c:pt idx="15148">
                        <c:v>1.4</c:v>
                      </c:pt>
                      <c:pt idx="15149">
                        <c:v>1.5</c:v>
                      </c:pt>
                      <c:pt idx="15150">
                        <c:v>1.3</c:v>
                      </c:pt>
                      <c:pt idx="15151">
                        <c:v>1.3</c:v>
                      </c:pt>
                      <c:pt idx="15152">
                        <c:v>1.4</c:v>
                      </c:pt>
                      <c:pt idx="15153">
                        <c:v>1.4</c:v>
                      </c:pt>
                      <c:pt idx="15154">
                        <c:v>1.4</c:v>
                      </c:pt>
                      <c:pt idx="15155">
                        <c:v>1.4</c:v>
                      </c:pt>
                      <c:pt idx="15156">
                        <c:v>1.6</c:v>
                      </c:pt>
                      <c:pt idx="15157">
                        <c:v>1.3</c:v>
                      </c:pt>
                      <c:pt idx="15158">
                        <c:v>1.3</c:v>
                      </c:pt>
                      <c:pt idx="15159">
                        <c:v>1.2</c:v>
                      </c:pt>
                      <c:pt idx="15160">
                        <c:v>1.6</c:v>
                      </c:pt>
                      <c:pt idx="15161">
                        <c:v>1.3</c:v>
                      </c:pt>
                      <c:pt idx="15162">
                        <c:v>1.2</c:v>
                      </c:pt>
                      <c:pt idx="15163">
                        <c:v>1.3</c:v>
                      </c:pt>
                      <c:pt idx="15164">
                        <c:v>1.4</c:v>
                      </c:pt>
                      <c:pt idx="15165">
                        <c:v>1.5</c:v>
                      </c:pt>
                      <c:pt idx="15166">
                        <c:v>1.3</c:v>
                      </c:pt>
                      <c:pt idx="15167">
                        <c:v>1.4</c:v>
                      </c:pt>
                      <c:pt idx="15168">
                        <c:v>1.5</c:v>
                      </c:pt>
                      <c:pt idx="15169">
                        <c:v>1.4</c:v>
                      </c:pt>
                      <c:pt idx="15170">
                        <c:v>1.3</c:v>
                      </c:pt>
                      <c:pt idx="15171">
                        <c:v>1.6</c:v>
                      </c:pt>
                      <c:pt idx="15172">
                        <c:v>1.4</c:v>
                      </c:pt>
                      <c:pt idx="15173">
                        <c:v>1.3</c:v>
                      </c:pt>
                      <c:pt idx="15174">
                        <c:v>1.5</c:v>
                      </c:pt>
                      <c:pt idx="15175">
                        <c:v>1.6</c:v>
                      </c:pt>
                      <c:pt idx="15176">
                        <c:v>1.3</c:v>
                      </c:pt>
                      <c:pt idx="15177">
                        <c:v>1.4</c:v>
                      </c:pt>
                      <c:pt idx="15178">
                        <c:v>1.6</c:v>
                      </c:pt>
                      <c:pt idx="15179">
                        <c:v>1.2</c:v>
                      </c:pt>
                      <c:pt idx="15180">
                        <c:v>1.3</c:v>
                      </c:pt>
                      <c:pt idx="15181">
                        <c:v>1.3</c:v>
                      </c:pt>
                      <c:pt idx="15182">
                        <c:v>1.3</c:v>
                      </c:pt>
                      <c:pt idx="15183">
                        <c:v>1.5</c:v>
                      </c:pt>
                      <c:pt idx="15184">
                        <c:v>1.4</c:v>
                      </c:pt>
                      <c:pt idx="15185">
                        <c:v>1.3</c:v>
                      </c:pt>
                      <c:pt idx="15186">
                        <c:v>1.3</c:v>
                      </c:pt>
                      <c:pt idx="15187">
                        <c:v>1.4</c:v>
                      </c:pt>
                      <c:pt idx="15188">
                        <c:v>1.5</c:v>
                      </c:pt>
                      <c:pt idx="15189">
                        <c:v>1.4</c:v>
                      </c:pt>
                      <c:pt idx="15190">
                        <c:v>1.3</c:v>
                      </c:pt>
                      <c:pt idx="15191">
                        <c:v>1.6</c:v>
                      </c:pt>
                      <c:pt idx="15192">
                        <c:v>1.5</c:v>
                      </c:pt>
                      <c:pt idx="15193">
                        <c:v>1.3</c:v>
                      </c:pt>
                      <c:pt idx="15194">
                        <c:v>1.2</c:v>
                      </c:pt>
                      <c:pt idx="15195">
                        <c:v>1.5</c:v>
                      </c:pt>
                      <c:pt idx="15196">
                        <c:v>1.6</c:v>
                      </c:pt>
                      <c:pt idx="15197">
                        <c:v>1.4</c:v>
                      </c:pt>
                      <c:pt idx="15198">
                        <c:v>1.4</c:v>
                      </c:pt>
                      <c:pt idx="15199">
                        <c:v>1.4</c:v>
                      </c:pt>
                      <c:pt idx="15200">
                        <c:v>1.5</c:v>
                      </c:pt>
                      <c:pt idx="15201">
                        <c:v>1.3</c:v>
                      </c:pt>
                      <c:pt idx="15202">
                        <c:v>1.3</c:v>
                      </c:pt>
                      <c:pt idx="15203">
                        <c:v>1.6</c:v>
                      </c:pt>
                      <c:pt idx="15204">
                        <c:v>1.5</c:v>
                      </c:pt>
                      <c:pt idx="15205">
                        <c:v>1.4</c:v>
                      </c:pt>
                      <c:pt idx="15206">
                        <c:v>1.4</c:v>
                      </c:pt>
                      <c:pt idx="15207">
                        <c:v>1.3</c:v>
                      </c:pt>
                      <c:pt idx="15208">
                        <c:v>1.4</c:v>
                      </c:pt>
                      <c:pt idx="15209">
                        <c:v>1.3</c:v>
                      </c:pt>
                      <c:pt idx="15210">
                        <c:v>1.5</c:v>
                      </c:pt>
                      <c:pt idx="15211">
                        <c:v>1.5</c:v>
                      </c:pt>
                      <c:pt idx="15212">
                        <c:v>1.4</c:v>
                      </c:pt>
                      <c:pt idx="15213">
                        <c:v>1.3</c:v>
                      </c:pt>
                      <c:pt idx="15214">
                        <c:v>1.5</c:v>
                      </c:pt>
                      <c:pt idx="15215">
                        <c:v>1.4</c:v>
                      </c:pt>
                      <c:pt idx="15216">
                        <c:v>1.5</c:v>
                      </c:pt>
                      <c:pt idx="15217">
                        <c:v>1.4</c:v>
                      </c:pt>
                      <c:pt idx="15218">
                        <c:v>1.4</c:v>
                      </c:pt>
                      <c:pt idx="15219">
                        <c:v>1.4</c:v>
                      </c:pt>
                      <c:pt idx="15220">
                        <c:v>1.7</c:v>
                      </c:pt>
                      <c:pt idx="15221">
                        <c:v>1.4</c:v>
                      </c:pt>
                      <c:pt idx="15222">
                        <c:v>1.2</c:v>
                      </c:pt>
                      <c:pt idx="15223">
                        <c:v>1.4</c:v>
                      </c:pt>
                      <c:pt idx="15224">
                        <c:v>1.4</c:v>
                      </c:pt>
                      <c:pt idx="15225">
                        <c:v>1.3</c:v>
                      </c:pt>
                      <c:pt idx="15226">
                        <c:v>1.6</c:v>
                      </c:pt>
                      <c:pt idx="15227">
                        <c:v>1.5</c:v>
                      </c:pt>
                      <c:pt idx="15228">
                        <c:v>1.4</c:v>
                      </c:pt>
                      <c:pt idx="15229">
                        <c:v>1.6</c:v>
                      </c:pt>
                      <c:pt idx="15230">
                        <c:v>1.4</c:v>
                      </c:pt>
                      <c:pt idx="15231">
                        <c:v>1.3</c:v>
                      </c:pt>
                      <c:pt idx="15232">
                        <c:v>1.3</c:v>
                      </c:pt>
                      <c:pt idx="15233">
                        <c:v>1.4</c:v>
                      </c:pt>
                      <c:pt idx="15234">
                        <c:v>1.4</c:v>
                      </c:pt>
                      <c:pt idx="15235">
                        <c:v>1.4</c:v>
                      </c:pt>
                      <c:pt idx="15236">
                        <c:v>1.4</c:v>
                      </c:pt>
                      <c:pt idx="15237">
                        <c:v>1.4</c:v>
                      </c:pt>
                      <c:pt idx="15238">
                        <c:v>1.5</c:v>
                      </c:pt>
                      <c:pt idx="15239">
                        <c:v>1.5</c:v>
                      </c:pt>
                      <c:pt idx="15240">
                        <c:v>1.4</c:v>
                      </c:pt>
                      <c:pt idx="15241">
                        <c:v>1.5</c:v>
                      </c:pt>
                      <c:pt idx="15242">
                        <c:v>1.5</c:v>
                      </c:pt>
                      <c:pt idx="15243">
                        <c:v>1.4</c:v>
                      </c:pt>
                      <c:pt idx="15244">
                        <c:v>1.4</c:v>
                      </c:pt>
                      <c:pt idx="15245">
                        <c:v>1.4</c:v>
                      </c:pt>
                      <c:pt idx="15246">
                        <c:v>1.5</c:v>
                      </c:pt>
                      <c:pt idx="15247">
                        <c:v>1.3</c:v>
                      </c:pt>
                      <c:pt idx="15248">
                        <c:v>1.5</c:v>
                      </c:pt>
                      <c:pt idx="15249">
                        <c:v>1.4</c:v>
                      </c:pt>
                      <c:pt idx="15250">
                        <c:v>1.6</c:v>
                      </c:pt>
                      <c:pt idx="15251">
                        <c:v>1.7</c:v>
                      </c:pt>
                      <c:pt idx="15252">
                        <c:v>1.1000000000000001</c:v>
                      </c:pt>
                      <c:pt idx="15253">
                        <c:v>1.2</c:v>
                      </c:pt>
                      <c:pt idx="15254">
                        <c:v>1.4</c:v>
                      </c:pt>
                      <c:pt idx="15255">
                        <c:v>1.3</c:v>
                      </c:pt>
                      <c:pt idx="15256">
                        <c:v>1.4</c:v>
                      </c:pt>
                      <c:pt idx="15257">
                        <c:v>1.3</c:v>
                      </c:pt>
                      <c:pt idx="15258">
                        <c:v>1.5</c:v>
                      </c:pt>
                      <c:pt idx="15259">
                        <c:v>1.6</c:v>
                      </c:pt>
                      <c:pt idx="15260">
                        <c:v>1.3</c:v>
                      </c:pt>
                      <c:pt idx="15261">
                        <c:v>1.4</c:v>
                      </c:pt>
                      <c:pt idx="15262">
                        <c:v>1.5</c:v>
                      </c:pt>
                      <c:pt idx="15263">
                        <c:v>1.5</c:v>
                      </c:pt>
                      <c:pt idx="15264">
                        <c:v>1.3</c:v>
                      </c:pt>
                      <c:pt idx="15265">
                        <c:v>1.4</c:v>
                      </c:pt>
                      <c:pt idx="15266">
                        <c:v>1.4</c:v>
                      </c:pt>
                      <c:pt idx="15267">
                        <c:v>1.5</c:v>
                      </c:pt>
                      <c:pt idx="15268">
                        <c:v>1.4</c:v>
                      </c:pt>
                      <c:pt idx="15269">
                        <c:v>1.4</c:v>
                      </c:pt>
                      <c:pt idx="15270">
                        <c:v>1.3</c:v>
                      </c:pt>
                      <c:pt idx="15271">
                        <c:v>1.4</c:v>
                      </c:pt>
                      <c:pt idx="15272">
                        <c:v>1.5</c:v>
                      </c:pt>
                      <c:pt idx="15273">
                        <c:v>1.6</c:v>
                      </c:pt>
                      <c:pt idx="15274">
                        <c:v>1.6</c:v>
                      </c:pt>
                      <c:pt idx="15275">
                        <c:v>1.2</c:v>
                      </c:pt>
                      <c:pt idx="15276">
                        <c:v>1.3</c:v>
                      </c:pt>
                      <c:pt idx="15277">
                        <c:v>1.5</c:v>
                      </c:pt>
                      <c:pt idx="15278">
                        <c:v>1.4</c:v>
                      </c:pt>
                      <c:pt idx="15279">
                        <c:v>1.5</c:v>
                      </c:pt>
                      <c:pt idx="15280">
                        <c:v>1.5</c:v>
                      </c:pt>
                      <c:pt idx="15281">
                        <c:v>1.5</c:v>
                      </c:pt>
                      <c:pt idx="15282">
                        <c:v>1.3</c:v>
                      </c:pt>
                      <c:pt idx="15283">
                        <c:v>1.6</c:v>
                      </c:pt>
                      <c:pt idx="15284">
                        <c:v>1.4</c:v>
                      </c:pt>
                      <c:pt idx="15285">
                        <c:v>1.4</c:v>
                      </c:pt>
                      <c:pt idx="15286">
                        <c:v>1.3</c:v>
                      </c:pt>
                      <c:pt idx="15287">
                        <c:v>1.4</c:v>
                      </c:pt>
                      <c:pt idx="15288">
                        <c:v>1.4</c:v>
                      </c:pt>
                      <c:pt idx="15289">
                        <c:v>1.4</c:v>
                      </c:pt>
                      <c:pt idx="15290">
                        <c:v>1.6</c:v>
                      </c:pt>
                      <c:pt idx="15291">
                        <c:v>1.4</c:v>
                      </c:pt>
                      <c:pt idx="15292">
                        <c:v>1.4</c:v>
                      </c:pt>
                      <c:pt idx="15293">
                        <c:v>1.4</c:v>
                      </c:pt>
                      <c:pt idx="15294">
                        <c:v>1.5</c:v>
                      </c:pt>
                      <c:pt idx="15295">
                        <c:v>1.4</c:v>
                      </c:pt>
                      <c:pt idx="15296">
                        <c:v>1.4</c:v>
                      </c:pt>
                      <c:pt idx="15297">
                        <c:v>1.4</c:v>
                      </c:pt>
                      <c:pt idx="15298">
                        <c:v>1.4</c:v>
                      </c:pt>
                      <c:pt idx="15299">
                        <c:v>1.6</c:v>
                      </c:pt>
                      <c:pt idx="15300">
                        <c:v>1.2</c:v>
                      </c:pt>
                      <c:pt idx="15301">
                        <c:v>1.5</c:v>
                      </c:pt>
                      <c:pt idx="15302">
                        <c:v>1.4</c:v>
                      </c:pt>
                      <c:pt idx="15303">
                        <c:v>1.6</c:v>
                      </c:pt>
                      <c:pt idx="15304">
                        <c:v>1.5</c:v>
                      </c:pt>
                      <c:pt idx="15305">
                        <c:v>1.4</c:v>
                      </c:pt>
                      <c:pt idx="15306">
                        <c:v>1.4</c:v>
                      </c:pt>
                      <c:pt idx="15307">
                        <c:v>1.4</c:v>
                      </c:pt>
                      <c:pt idx="15308">
                        <c:v>1.4</c:v>
                      </c:pt>
                      <c:pt idx="15309">
                        <c:v>1.5</c:v>
                      </c:pt>
                      <c:pt idx="15310">
                        <c:v>1.4</c:v>
                      </c:pt>
                      <c:pt idx="15311">
                        <c:v>1.4</c:v>
                      </c:pt>
                      <c:pt idx="15312">
                        <c:v>1.4</c:v>
                      </c:pt>
                      <c:pt idx="15313">
                        <c:v>1.4</c:v>
                      </c:pt>
                      <c:pt idx="15314">
                        <c:v>1.4</c:v>
                      </c:pt>
                      <c:pt idx="15315">
                        <c:v>1.4</c:v>
                      </c:pt>
                      <c:pt idx="15316">
                        <c:v>1.4</c:v>
                      </c:pt>
                      <c:pt idx="15317">
                        <c:v>1.5</c:v>
                      </c:pt>
                      <c:pt idx="15318">
                        <c:v>1.5</c:v>
                      </c:pt>
                      <c:pt idx="15319">
                        <c:v>1.4</c:v>
                      </c:pt>
                      <c:pt idx="15320">
                        <c:v>1.4</c:v>
                      </c:pt>
                      <c:pt idx="15321">
                        <c:v>1.4</c:v>
                      </c:pt>
                      <c:pt idx="15322">
                        <c:v>1.5</c:v>
                      </c:pt>
                      <c:pt idx="15323">
                        <c:v>1.4</c:v>
                      </c:pt>
                      <c:pt idx="15324">
                        <c:v>1.6</c:v>
                      </c:pt>
                      <c:pt idx="15325">
                        <c:v>1.4</c:v>
                      </c:pt>
                      <c:pt idx="15326">
                        <c:v>1.4</c:v>
                      </c:pt>
                      <c:pt idx="15327">
                        <c:v>1.4</c:v>
                      </c:pt>
                      <c:pt idx="15328">
                        <c:v>1.5</c:v>
                      </c:pt>
                      <c:pt idx="15329">
                        <c:v>1.4</c:v>
                      </c:pt>
                      <c:pt idx="15330">
                        <c:v>1.5</c:v>
                      </c:pt>
                      <c:pt idx="15331">
                        <c:v>1.4</c:v>
                      </c:pt>
                      <c:pt idx="15332">
                        <c:v>1.4</c:v>
                      </c:pt>
                      <c:pt idx="15333">
                        <c:v>1.4</c:v>
                      </c:pt>
                      <c:pt idx="15334">
                        <c:v>1.4</c:v>
                      </c:pt>
                      <c:pt idx="15335">
                        <c:v>1.4</c:v>
                      </c:pt>
                      <c:pt idx="15336">
                        <c:v>1.4</c:v>
                      </c:pt>
                      <c:pt idx="15337">
                        <c:v>1.6</c:v>
                      </c:pt>
                      <c:pt idx="15338">
                        <c:v>1.4</c:v>
                      </c:pt>
                      <c:pt idx="15339">
                        <c:v>1.3</c:v>
                      </c:pt>
                      <c:pt idx="15340">
                        <c:v>1.4</c:v>
                      </c:pt>
                      <c:pt idx="15341">
                        <c:v>1.4</c:v>
                      </c:pt>
                      <c:pt idx="15342">
                        <c:v>1.5</c:v>
                      </c:pt>
                      <c:pt idx="15343">
                        <c:v>1.4</c:v>
                      </c:pt>
                      <c:pt idx="15344">
                        <c:v>1.4</c:v>
                      </c:pt>
                      <c:pt idx="15345">
                        <c:v>1.4</c:v>
                      </c:pt>
                      <c:pt idx="15346">
                        <c:v>1.6</c:v>
                      </c:pt>
                      <c:pt idx="15347">
                        <c:v>1.4</c:v>
                      </c:pt>
                      <c:pt idx="15348">
                        <c:v>1.3</c:v>
                      </c:pt>
                      <c:pt idx="15349">
                        <c:v>1.6</c:v>
                      </c:pt>
                      <c:pt idx="15350">
                        <c:v>1.3</c:v>
                      </c:pt>
                      <c:pt idx="15351">
                        <c:v>1.5</c:v>
                      </c:pt>
                      <c:pt idx="15352">
                        <c:v>1.4</c:v>
                      </c:pt>
                      <c:pt idx="15353">
                        <c:v>1.6</c:v>
                      </c:pt>
                      <c:pt idx="15354">
                        <c:v>1.4</c:v>
                      </c:pt>
                      <c:pt idx="15355">
                        <c:v>1.4</c:v>
                      </c:pt>
                      <c:pt idx="15356">
                        <c:v>1.6</c:v>
                      </c:pt>
                      <c:pt idx="15357">
                        <c:v>1.4</c:v>
                      </c:pt>
                      <c:pt idx="15358">
                        <c:v>1.4</c:v>
                      </c:pt>
                      <c:pt idx="15359">
                        <c:v>1.3</c:v>
                      </c:pt>
                      <c:pt idx="15360">
                        <c:v>1.5</c:v>
                      </c:pt>
                      <c:pt idx="15361">
                        <c:v>1.4</c:v>
                      </c:pt>
                      <c:pt idx="15362">
                        <c:v>1.4</c:v>
                      </c:pt>
                      <c:pt idx="15363">
                        <c:v>1.5</c:v>
                      </c:pt>
                      <c:pt idx="15364">
                        <c:v>1.4</c:v>
                      </c:pt>
                      <c:pt idx="15365">
                        <c:v>1.5</c:v>
                      </c:pt>
                      <c:pt idx="15366">
                        <c:v>1.6</c:v>
                      </c:pt>
                      <c:pt idx="15367">
                        <c:v>1.7</c:v>
                      </c:pt>
                      <c:pt idx="15368">
                        <c:v>1.2</c:v>
                      </c:pt>
                      <c:pt idx="15369">
                        <c:v>1.3</c:v>
                      </c:pt>
                      <c:pt idx="15370">
                        <c:v>1.3</c:v>
                      </c:pt>
                      <c:pt idx="15371">
                        <c:v>1.4</c:v>
                      </c:pt>
                      <c:pt idx="15372">
                        <c:v>1.5</c:v>
                      </c:pt>
                      <c:pt idx="15373">
                        <c:v>1.4</c:v>
                      </c:pt>
                      <c:pt idx="15374">
                        <c:v>1.5</c:v>
                      </c:pt>
                      <c:pt idx="15375">
                        <c:v>1.6</c:v>
                      </c:pt>
                      <c:pt idx="15376">
                        <c:v>1.3</c:v>
                      </c:pt>
                      <c:pt idx="15377">
                        <c:v>1.5</c:v>
                      </c:pt>
                      <c:pt idx="15378">
                        <c:v>1.3</c:v>
                      </c:pt>
                      <c:pt idx="15379">
                        <c:v>1.4</c:v>
                      </c:pt>
                      <c:pt idx="15380">
                        <c:v>1.5</c:v>
                      </c:pt>
                      <c:pt idx="15381">
                        <c:v>1.4</c:v>
                      </c:pt>
                      <c:pt idx="15382">
                        <c:v>1.5</c:v>
                      </c:pt>
                      <c:pt idx="15383">
                        <c:v>1.3</c:v>
                      </c:pt>
                      <c:pt idx="15384">
                        <c:v>1.6</c:v>
                      </c:pt>
                      <c:pt idx="15385">
                        <c:v>1.4</c:v>
                      </c:pt>
                      <c:pt idx="15386">
                        <c:v>1.3</c:v>
                      </c:pt>
                      <c:pt idx="15387">
                        <c:v>1.4</c:v>
                      </c:pt>
                      <c:pt idx="15388">
                        <c:v>1.5</c:v>
                      </c:pt>
                      <c:pt idx="15389">
                        <c:v>1.3</c:v>
                      </c:pt>
                      <c:pt idx="15390">
                        <c:v>1.4</c:v>
                      </c:pt>
                      <c:pt idx="15391">
                        <c:v>1.3</c:v>
                      </c:pt>
                      <c:pt idx="15392">
                        <c:v>1.6</c:v>
                      </c:pt>
                      <c:pt idx="15393">
                        <c:v>1.4</c:v>
                      </c:pt>
                      <c:pt idx="15394">
                        <c:v>1.4</c:v>
                      </c:pt>
                      <c:pt idx="15395">
                        <c:v>1.4</c:v>
                      </c:pt>
                      <c:pt idx="15396">
                        <c:v>1.6</c:v>
                      </c:pt>
                      <c:pt idx="15397">
                        <c:v>1.4</c:v>
                      </c:pt>
                      <c:pt idx="15398">
                        <c:v>1.4</c:v>
                      </c:pt>
                      <c:pt idx="15399">
                        <c:v>1.6</c:v>
                      </c:pt>
                      <c:pt idx="15400">
                        <c:v>1.7</c:v>
                      </c:pt>
                      <c:pt idx="15401">
                        <c:v>1.3</c:v>
                      </c:pt>
                      <c:pt idx="15402">
                        <c:v>1.3</c:v>
                      </c:pt>
                      <c:pt idx="15403">
                        <c:v>1.5</c:v>
                      </c:pt>
                      <c:pt idx="15404">
                        <c:v>1.4</c:v>
                      </c:pt>
                      <c:pt idx="15405">
                        <c:v>1.4</c:v>
                      </c:pt>
                      <c:pt idx="15406">
                        <c:v>1.5</c:v>
                      </c:pt>
                      <c:pt idx="15407">
                        <c:v>1.4</c:v>
                      </c:pt>
                      <c:pt idx="15408">
                        <c:v>1.7</c:v>
                      </c:pt>
                      <c:pt idx="15409">
                        <c:v>1.3</c:v>
                      </c:pt>
                      <c:pt idx="15410">
                        <c:v>1.4</c:v>
                      </c:pt>
                      <c:pt idx="15411">
                        <c:v>1.3</c:v>
                      </c:pt>
                      <c:pt idx="15412">
                        <c:v>1.4</c:v>
                      </c:pt>
                      <c:pt idx="15413">
                        <c:v>1.4</c:v>
                      </c:pt>
                      <c:pt idx="15414">
                        <c:v>1.7</c:v>
                      </c:pt>
                      <c:pt idx="15415">
                        <c:v>1.4</c:v>
                      </c:pt>
                      <c:pt idx="15416">
                        <c:v>1.4</c:v>
                      </c:pt>
                      <c:pt idx="15417">
                        <c:v>1.4</c:v>
                      </c:pt>
                      <c:pt idx="15418">
                        <c:v>1.3</c:v>
                      </c:pt>
                      <c:pt idx="15419">
                        <c:v>1.6</c:v>
                      </c:pt>
                      <c:pt idx="15420">
                        <c:v>1.4</c:v>
                      </c:pt>
                      <c:pt idx="15421">
                        <c:v>1.4</c:v>
                      </c:pt>
                      <c:pt idx="15422">
                        <c:v>1.5</c:v>
                      </c:pt>
                      <c:pt idx="15423">
                        <c:v>1.6</c:v>
                      </c:pt>
                      <c:pt idx="15424">
                        <c:v>1.5</c:v>
                      </c:pt>
                      <c:pt idx="15425">
                        <c:v>1.4</c:v>
                      </c:pt>
                      <c:pt idx="15426">
                        <c:v>1.4</c:v>
                      </c:pt>
                      <c:pt idx="15427">
                        <c:v>1.5</c:v>
                      </c:pt>
                      <c:pt idx="15428">
                        <c:v>1.4</c:v>
                      </c:pt>
                      <c:pt idx="15429">
                        <c:v>1.5</c:v>
                      </c:pt>
                      <c:pt idx="15430">
                        <c:v>1.4</c:v>
                      </c:pt>
                      <c:pt idx="15431">
                        <c:v>1.4</c:v>
                      </c:pt>
                      <c:pt idx="15432">
                        <c:v>1.3</c:v>
                      </c:pt>
                      <c:pt idx="15433">
                        <c:v>1.4</c:v>
                      </c:pt>
                      <c:pt idx="15434">
                        <c:v>1.5</c:v>
                      </c:pt>
                      <c:pt idx="15435">
                        <c:v>1.5</c:v>
                      </c:pt>
                      <c:pt idx="15436">
                        <c:v>1.2</c:v>
                      </c:pt>
                      <c:pt idx="15437">
                        <c:v>1.4</c:v>
                      </c:pt>
                      <c:pt idx="15438">
                        <c:v>1.4</c:v>
                      </c:pt>
                      <c:pt idx="15439">
                        <c:v>1.5</c:v>
                      </c:pt>
                      <c:pt idx="15440">
                        <c:v>1.5</c:v>
                      </c:pt>
                      <c:pt idx="15441">
                        <c:v>1.4</c:v>
                      </c:pt>
                      <c:pt idx="15442">
                        <c:v>1.5</c:v>
                      </c:pt>
                      <c:pt idx="15443">
                        <c:v>1.5</c:v>
                      </c:pt>
                      <c:pt idx="15444">
                        <c:v>1.4</c:v>
                      </c:pt>
                      <c:pt idx="15445">
                        <c:v>1.5</c:v>
                      </c:pt>
                      <c:pt idx="15446">
                        <c:v>1.4</c:v>
                      </c:pt>
                      <c:pt idx="15447">
                        <c:v>1.5</c:v>
                      </c:pt>
                      <c:pt idx="15448">
                        <c:v>1.5</c:v>
                      </c:pt>
                      <c:pt idx="15449">
                        <c:v>1.4</c:v>
                      </c:pt>
                      <c:pt idx="15450">
                        <c:v>1.4</c:v>
                      </c:pt>
                      <c:pt idx="15451">
                        <c:v>1.4</c:v>
                      </c:pt>
                      <c:pt idx="15452">
                        <c:v>1.5</c:v>
                      </c:pt>
                      <c:pt idx="15453">
                        <c:v>1.4</c:v>
                      </c:pt>
                      <c:pt idx="15454">
                        <c:v>1.5</c:v>
                      </c:pt>
                      <c:pt idx="15455">
                        <c:v>1.3</c:v>
                      </c:pt>
                      <c:pt idx="15456">
                        <c:v>1.4</c:v>
                      </c:pt>
                      <c:pt idx="15457">
                        <c:v>1.6</c:v>
                      </c:pt>
                      <c:pt idx="15458">
                        <c:v>1.4</c:v>
                      </c:pt>
                      <c:pt idx="15459">
                        <c:v>1.4</c:v>
                      </c:pt>
                      <c:pt idx="15460">
                        <c:v>1.4</c:v>
                      </c:pt>
                      <c:pt idx="15461">
                        <c:v>1.5</c:v>
                      </c:pt>
                      <c:pt idx="15462">
                        <c:v>1.5</c:v>
                      </c:pt>
                      <c:pt idx="15463">
                        <c:v>1.5</c:v>
                      </c:pt>
                      <c:pt idx="15464">
                        <c:v>1.4</c:v>
                      </c:pt>
                      <c:pt idx="15465">
                        <c:v>1.3</c:v>
                      </c:pt>
                      <c:pt idx="15466">
                        <c:v>1.4</c:v>
                      </c:pt>
                      <c:pt idx="15467">
                        <c:v>1.4</c:v>
                      </c:pt>
                      <c:pt idx="15468">
                        <c:v>1.5</c:v>
                      </c:pt>
                      <c:pt idx="15469">
                        <c:v>1.5</c:v>
                      </c:pt>
                      <c:pt idx="15470">
                        <c:v>1.6</c:v>
                      </c:pt>
                      <c:pt idx="15471">
                        <c:v>1.3</c:v>
                      </c:pt>
                      <c:pt idx="15472">
                        <c:v>1.4</c:v>
                      </c:pt>
                      <c:pt idx="15473">
                        <c:v>1.6</c:v>
                      </c:pt>
                      <c:pt idx="15474">
                        <c:v>1.4</c:v>
                      </c:pt>
                      <c:pt idx="15475">
                        <c:v>1.5</c:v>
                      </c:pt>
                      <c:pt idx="15476">
                        <c:v>1.5</c:v>
                      </c:pt>
                      <c:pt idx="15477">
                        <c:v>1.5</c:v>
                      </c:pt>
                      <c:pt idx="15478">
                        <c:v>1.4</c:v>
                      </c:pt>
                      <c:pt idx="15479">
                        <c:v>1.5</c:v>
                      </c:pt>
                      <c:pt idx="15480">
                        <c:v>1.5</c:v>
                      </c:pt>
                      <c:pt idx="15481">
                        <c:v>1.5</c:v>
                      </c:pt>
                      <c:pt idx="15482">
                        <c:v>1.4</c:v>
                      </c:pt>
                      <c:pt idx="15483">
                        <c:v>1.4</c:v>
                      </c:pt>
                      <c:pt idx="15484">
                        <c:v>1.4</c:v>
                      </c:pt>
                      <c:pt idx="15485">
                        <c:v>1.7</c:v>
                      </c:pt>
                      <c:pt idx="15486">
                        <c:v>1.3</c:v>
                      </c:pt>
                      <c:pt idx="15487">
                        <c:v>1.5</c:v>
                      </c:pt>
                      <c:pt idx="15488">
                        <c:v>1.6</c:v>
                      </c:pt>
                      <c:pt idx="15489">
                        <c:v>1.4</c:v>
                      </c:pt>
                      <c:pt idx="15490">
                        <c:v>1.6</c:v>
                      </c:pt>
                      <c:pt idx="15491">
                        <c:v>1.7</c:v>
                      </c:pt>
                      <c:pt idx="15492">
                        <c:v>1.5</c:v>
                      </c:pt>
                      <c:pt idx="15493">
                        <c:v>1.4</c:v>
                      </c:pt>
                      <c:pt idx="15494">
                        <c:v>1.3</c:v>
                      </c:pt>
                      <c:pt idx="15495">
                        <c:v>1.5</c:v>
                      </c:pt>
                      <c:pt idx="15496">
                        <c:v>1.5</c:v>
                      </c:pt>
                      <c:pt idx="15497">
                        <c:v>1.4</c:v>
                      </c:pt>
                      <c:pt idx="15498">
                        <c:v>1.4</c:v>
                      </c:pt>
                      <c:pt idx="15499">
                        <c:v>1.5</c:v>
                      </c:pt>
                      <c:pt idx="15500">
                        <c:v>1.7</c:v>
                      </c:pt>
                      <c:pt idx="15501">
                        <c:v>1.3</c:v>
                      </c:pt>
                      <c:pt idx="15502">
                        <c:v>1.4</c:v>
                      </c:pt>
                      <c:pt idx="15503">
                        <c:v>1.4</c:v>
                      </c:pt>
                      <c:pt idx="15504">
                        <c:v>1.6</c:v>
                      </c:pt>
                      <c:pt idx="15505">
                        <c:v>1.3</c:v>
                      </c:pt>
                      <c:pt idx="15506">
                        <c:v>1.5</c:v>
                      </c:pt>
                      <c:pt idx="15507">
                        <c:v>1.5</c:v>
                      </c:pt>
                      <c:pt idx="15508">
                        <c:v>1.5</c:v>
                      </c:pt>
                      <c:pt idx="15509">
                        <c:v>1.6</c:v>
                      </c:pt>
                      <c:pt idx="15510">
                        <c:v>1.3</c:v>
                      </c:pt>
                      <c:pt idx="15511">
                        <c:v>1.5</c:v>
                      </c:pt>
                      <c:pt idx="15512">
                        <c:v>1.3</c:v>
                      </c:pt>
                      <c:pt idx="15513">
                        <c:v>1.4</c:v>
                      </c:pt>
                      <c:pt idx="15514">
                        <c:v>1.5</c:v>
                      </c:pt>
                      <c:pt idx="15515">
                        <c:v>1.4</c:v>
                      </c:pt>
                      <c:pt idx="15516">
                        <c:v>1.5</c:v>
                      </c:pt>
                      <c:pt idx="15517">
                        <c:v>1.5</c:v>
                      </c:pt>
                      <c:pt idx="15518">
                        <c:v>1.5</c:v>
                      </c:pt>
                      <c:pt idx="15519">
                        <c:v>1.6</c:v>
                      </c:pt>
                      <c:pt idx="15520">
                        <c:v>1.6</c:v>
                      </c:pt>
                      <c:pt idx="15521">
                        <c:v>1.4</c:v>
                      </c:pt>
                      <c:pt idx="15522">
                        <c:v>1.3</c:v>
                      </c:pt>
                      <c:pt idx="15523">
                        <c:v>1.6</c:v>
                      </c:pt>
                      <c:pt idx="15524">
                        <c:v>1.5</c:v>
                      </c:pt>
                      <c:pt idx="15525">
                        <c:v>1.7</c:v>
                      </c:pt>
                      <c:pt idx="15526">
                        <c:v>1.7</c:v>
                      </c:pt>
                      <c:pt idx="15527">
                        <c:v>1.5</c:v>
                      </c:pt>
                      <c:pt idx="15528">
                        <c:v>1.3</c:v>
                      </c:pt>
                      <c:pt idx="15529">
                        <c:v>1.7</c:v>
                      </c:pt>
                      <c:pt idx="15530">
                        <c:v>1.6</c:v>
                      </c:pt>
                      <c:pt idx="15531">
                        <c:v>1.3</c:v>
                      </c:pt>
                      <c:pt idx="15532">
                        <c:v>1.7</c:v>
                      </c:pt>
                      <c:pt idx="15533">
                        <c:v>1.1000000000000001</c:v>
                      </c:pt>
                      <c:pt idx="15534">
                        <c:v>1.5</c:v>
                      </c:pt>
                      <c:pt idx="15535">
                        <c:v>1.5</c:v>
                      </c:pt>
                      <c:pt idx="15536">
                        <c:v>1.4</c:v>
                      </c:pt>
                      <c:pt idx="15537">
                        <c:v>1.6</c:v>
                      </c:pt>
                      <c:pt idx="15538">
                        <c:v>1.5</c:v>
                      </c:pt>
                      <c:pt idx="15539">
                        <c:v>1.5</c:v>
                      </c:pt>
                      <c:pt idx="15540">
                        <c:v>1.3</c:v>
                      </c:pt>
                      <c:pt idx="15541">
                        <c:v>1.4</c:v>
                      </c:pt>
                      <c:pt idx="15542">
                        <c:v>1.5</c:v>
                      </c:pt>
                      <c:pt idx="15543">
                        <c:v>1.3</c:v>
                      </c:pt>
                      <c:pt idx="15544">
                        <c:v>1.5</c:v>
                      </c:pt>
                      <c:pt idx="15545">
                        <c:v>1.6</c:v>
                      </c:pt>
                      <c:pt idx="15546">
                        <c:v>1.4</c:v>
                      </c:pt>
                      <c:pt idx="15547">
                        <c:v>1.4</c:v>
                      </c:pt>
                      <c:pt idx="15548">
                        <c:v>1.5</c:v>
                      </c:pt>
                      <c:pt idx="15549">
                        <c:v>1.5</c:v>
                      </c:pt>
                      <c:pt idx="15550">
                        <c:v>1.4</c:v>
                      </c:pt>
                      <c:pt idx="15551">
                        <c:v>1.6</c:v>
                      </c:pt>
                      <c:pt idx="15552">
                        <c:v>1.7</c:v>
                      </c:pt>
                      <c:pt idx="15553">
                        <c:v>1.3</c:v>
                      </c:pt>
                      <c:pt idx="15554">
                        <c:v>1.4</c:v>
                      </c:pt>
                      <c:pt idx="15555">
                        <c:v>1.5</c:v>
                      </c:pt>
                      <c:pt idx="15556">
                        <c:v>1.6</c:v>
                      </c:pt>
                      <c:pt idx="15557">
                        <c:v>1.6</c:v>
                      </c:pt>
                      <c:pt idx="15558">
                        <c:v>1.5</c:v>
                      </c:pt>
                      <c:pt idx="15559">
                        <c:v>1.5</c:v>
                      </c:pt>
                      <c:pt idx="15560">
                        <c:v>1.4</c:v>
                      </c:pt>
                      <c:pt idx="15561">
                        <c:v>1.6</c:v>
                      </c:pt>
                      <c:pt idx="15562">
                        <c:v>1.7</c:v>
                      </c:pt>
                      <c:pt idx="15563">
                        <c:v>1.4</c:v>
                      </c:pt>
                      <c:pt idx="15564">
                        <c:v>1.7</c:v>
                      </c:pt>
                      <c:pt idx="15565">
                        <c:v>1.6</c:v>
                      </c:pt>
                      <c:pt idx="15566">
                        <c:v>1.8</c:v>
                      </c:pt>
                      <c:pt idx="15567">
                        <c:v>1.3</c:v>
                      </c:pt>
                      <c:pt idx="15568">
                        <c:v>1.4</c:v>
                      </c:pt>
                      <c:pt idx="15569">
                        <c:v>1.4</c:v>
                      </c:pt>
                      <c:pt idx="15570">
                        <c:v>1.5</c:v>
                      </c:pt>
                      <c:pt idx="15571">
                        <c:v>1.6</c:v>
                      </c:pt>
                      <c:pt idx="15572">
                        <c:v>1.3</c:v>
                      </c:pt>
                      <c:pt idx="15573">
                        <c:v>1.5</c:v>
                      </c:pt>
                      <c:pt idx="15574">
                        <c:v>1.5</c:v>
                      </c:pt>
                      <c:pt idx="15575">
                        <c:v>1.4</c:v>
                      </c:pt>
                      <c:pt idx="15576">
                        <c:v>1.6</c:v>
                      </c:pt>
                      <c:pt idx="15577">
                        <c:v>1.6</c:v>
                      </c:pt>
                      <c:pt idx="15578">
                        <c:v>1.4</c:v>
                      </c:pt>
                      <c:pt idx="15579">
                        <c:v>1.5</c:v>
                      </c:pt>
                      <c:pt idx="15580">
                        <c:v>1.6</c:v>
                      </c:pt>
                      <c:pt idx="15581">
                        <c:v>1.4</c:v>
                      </c:pt>
                      <c:pt idx="15582">
                        <c:v>1.5</c:v>
                      </c:pt>
                      <c:pt idx="15583">
                        <c:v>1.5</c:v>
                      </c:pt>
                      <c:pt idx="15584">
                        <c:v>1.6</c:v>
                      </c:pt>
                      <c:pt idx="15585">
                        <c:v>1.6</c:v>
                      </c:pt>
                      <c:pt idx="15586">
                        <c:v>1.5</c:v>
                      </c:pt>
                      <c:pt idx="15587">
                        <c:v>1.5</c:v>
                      </c:pt>
                      <c:pt idx="15588">
                        <c:v>1.8</c:v>
                      </c:pt>
                      <c:pt idx="15589">
                        <c:v>1.5</c:v>
                      </c:pt>
                      <c:pt idx="15590">
                        <c:v>1.5</c:v>
                      </c:pt>
                      <c:pt idx="15591">
                        <c:v>1.7</c:v>
                      </c:pt>
                      <c:pt idx="15592">
                        <c:v>1.7</c:v>
                      </c:pt>
                      <c:pt idx="15593">
                        <c:v>1.4</c:v>
                      </c:pt>
                      <c:pt idx="15594">
                        <c:v>1.7</c:v>
                      </c:pt>
                      <c:pt idx="15595">
                        <c:v>1.5</c:v>
                      </c:pt>
                      <c:pt idx="15596">
                        <c:v>1.7</c:v>
                      </c:pt>
                      <c:pt idx="15597">
                        <c:v>1.4</c:v>
                      </c:pt>
                      <c:pt idx="15598">
                        <c:v>1.6</c:v>
                      </c:pt>
                      <c:pt idx="15599">
                        <c:v>1.5</c:v>
                      </c:pt>
                      <c:pt idx="15600">
                        <c:v>1.5</c:v>
                      </c:pt>
                      <c:pt idx="15601">
                        <c:v>1.5</c:v>
                      </c:pt>
                      <c:pt idx="15602">
                        <c:v>1.6</c:v>
                      </c:pt>
                      <c:pt idx="15603">
                        <c:v>1.5</c:v>
                      </c:pt>
                      <c:pt idx="15604">
                        <c:v>1.5</c:v>
                      </c:pt>
                      <c:pt idx="15605">
                        <c:v>1.8</c:v>
                      </c:pt>
                      <c:pt idx="15606">
                        <c:v>1.5</c:v>
                      </c:pt>
                      <c:pt idx="15607">
                        <c:v>1.8</c:v>
                      </c:pt>
                      <c:pt idx="15608">
                        <c:v>1.9</c:v>
                      </c:pt>
                      <c:pt idx="15609">
                        <c:v>1.7</c:v>
                      </c:pt>
                      <c:pt idx="15610">
                        <c:v>1.5</c:v>
                      </c:pt>
                      <c:pt idx="15611">
                        <c:v>1.5</c:v>
                      </c:pt>
                      <c:pt idx="15612">
                        <c:v>1.4</c:v>
                      </c:pt>
                      <c:pt idx="15613">
                        <c:v>1.6</c:v>
                      </c:pt>
                      <c:pt idx="15614">
                        <c:v>1.7</c:v>
                      </c:pt>
                      <c:pt idx="15615">
                        <c:v>1.5</c:v>
                      </c:pt>
                      <c:pt idx="15616">
                        <c:v>1.5</c:v>
                      </c:pt>
                      <c:pt idx="15617">
                        <c:v>1.4</c:v>
                      </c:pt>
                      <c:pt idx="15618">
                        <c:v>1.6</c:v>
                      </c:pt>
                      <c:pt idx="15619">
                        <c:v>1.6</c:v>
                      </c:pt>
                      <c:pt idx="15620">
                        <c:v>1.6</c:v>
                      </c:pt>
                      <c:pt idx="15621">
                        <c:v>1.6</c:v>
                      </c:pt>
                      <c:pt idx="15622">
                        <c:v>1.7</c:v>
                      </c:pt>
                      <c:pt idx="15623">
                        <c:v>1.6</c:v>
                      </c:pt>
                      <c:pt idx="15624">
                        <c:v>1.7</c:v>
                      </c:pt>
                      <c:pt idx="15625">
                        <c:v>1.6</c:v>
                      </c:pt>
                      <c:pt idx="15626">
                        <c:v>1.5</c:v>
                      </c:pt>
                      <c:pt idx="15627">
                        <c:v>1.5</c:v>
                      </c:pt>
                      <c:pt idx="15628">
                        <c:v>1.6</c:v>
                      </c:pt>
                      <c:pt idx="15629">
                        <c:v>1.7</c:v>
                      </c:pt>
                      <c:pt idx="15630">
                        <c:v>1.5</c:v>
                      </c:pt>
                      <c:pt idx="15631">
                        <c:v>1.6</c:v>
                      </c:pt>
                      <c:pt idx="15632">
                        <c:v>1.5</c:v>
                      </c:pt>
                      <c:pt idx="15633">
                        <c:v>1.6</c:v>
                      </c:pt>
                      <c:pt idx="15634">
                        <c:v>1.8</c:v>
                      </c:pt>
                      <c:pt idx="15635">
                        <c:v>1.7</c:v>
                      </c:pt>
                      <c:pt idx="15636">
                        <c:v>1.6</c:v>
                      </c:pt>
                      <c:pt idx="15637">
                        <c:v>1.5</c:v>
                      </c:pt>
                      <c:pt idx="15638">
                        <c:v>1.6</c:v>
                      </c:pt>
                      <c:pt idx="15639">
                        <c:v>1.5</c:v>
                      </c:pt>
                      <c:pt idx="15640">
                        <c:v>1.6</c:v>
                      </c:pt>
                      <c:pt idx="15641">
                        <c:v>1.7</c:v>
                      </c:pt>
                      <c:pt idx="15642">
                        <c:v>1.6</c:v>
                      </c:pt>
                      <c:pt idx="15643">
                        <c:v>1.6</c:v>
                      </c:pt>
                      <c:pt idx="15644">
                        <c:v>1.7</c:v>
                      </c:pt>
                      <c:pt idx="15645">
                        <c:v>1.7</c:v>
                      </c:pt>
                      <c:pt idx="15646">
                        <c:v>1.8</c:v>
                      </c:pt>
                      <c:pt idx="15647">
                        <c:v>1.8</c:v>
                      </c:pt>
                      <c:pt idx="15648">
                        <c:v>1.6</c:v>
                      </c:pt>
                      <c:pt idx="15649">
                        <c:v>1.5</c:v>
                      </c:pt>
                      <c:pt idx="15650">
                        <c:v>1.4</c:v>
                      </c:pt>
                      <c:pt idx="15651">
                        <c:v>1.6</c:v>
                      </c:pt>
                      <c:pt idx="15652">
                        <c:v>1.7</c:v>
                      </c:pt>
                      <c:pt idx="15653">
                        <c:v>1.7</c:v>
                      </c:pt>
                      <c:pt idx="15654">
                        <c:v>1.7</c:v>
                      </c:pt>
                      <c:pt idx="15655">
                        <c:v>1.6</c:v>
                      </c:pt>
                      <c:pt idx="15656">
                        <c:v>1.7</c:v>
                      </c:pt>
                      <c:pt idx="15657">
                        <c:v>1.9</c:v>
                      </c:pt>
                      <c:pt idx="15658">
                        <c:v>1.6</c:v>
                      </c:pt>
                      <c:pt idx="15659">
                        <c:v>1.6</c:v>
                      </c:pt>
                      <c:pt idx="15660">
                        <c:v>1.5</c:v>
                      </c:pt>
                      <c:pt idx="15661">
                        <c:v>1.6</c:v>
                      </c:pt>
                      <c:pt idx="15662">
                        <c:v>1.7</c:v>
                      </c:pt>
                      <c:pt idx="15663">
                        <c:v>1.6</c:v>
                      </c:pt>
                      <c:pt idx="15664">
                        <c:v>1.7</c:v>
                      </c:pt>
                      <c:pt idx="15665">
                        <c:v>1.6</c:v>
                      </c:pt>
                      <c:pt idx="15666">
                        <c:v>1.6</c:v>
                      </c:pt>
                      <c:pt idx="15667">
                        <c:v>1.8</c:v>
                      </c:pt>
                      <c:pt idx="15668">
                        <c:v>1.9</c:v>
                      </c:pt>
                      <c:pt idx="15669">
                        <c:v>1.6</c:v>
                      </c:pt>
                      <c:pt idx="15670">
                        <c:v>1.5</c:v>
                      </c:pt>
                      <c:pt idx="15671">
                        <c:v>1.7</c:v>
                      </c:pt>
                      <c:pt idx="15672">
                        <c:v>1.8</c:v>
                      </c:pt>
                      <c:pt idx="15673">
                        <c:v>1.9</c:v>
                      </c:pt>
                      <c:pt idx="15674">
                        <c:v>1.4</c:v>
                      </c:pt>
                      <c:pt idx="15675">
                        <c:v>1.7</c:v>
                      </c:pt>
                      <c:pt idx="15676">
                        <c:v>1.7</c:v>
                      </c:pt>
                      <c:pt idx="15677">
                        <c:v>1.6</c:v>
                      </c:pt>
                      <c:pt idx="15678">
                        <c:v>1.6</c:v>
                      </c:pt>
                      <c:pt idx="15679">
                        <c:v>1.8</c:v>
                      </c:pt>
                      <c:pt idx="15680">
                        <c:v>1.7</c:v>
                      </c:pt>
                      <c:pt idx="15681">
                        <c:v>1.6</c:v>
                      </c:pt>
                      <c:pt idx="15682">
                        <c:v>1.6</c:v>
                      </c:pt>
                      <c:pt idx="15683">
                        <c:v>1.7</c:v>
                      </c:pt>
                      <c:pt idx="15684">
                        <c:v>1.7</c:v>
                      </c:pt>
                      <c:pt idx="15685">
                        <c:v>1.6</c:v>
                      </c:pt>
                      <c:pt idx="15686">
                        <c:v>1.7</c:v>
                      </c:pt>
                      <c:pt idx="15687">
                        <c:v>1.7</c:v>
                      </c:pt>
                      <c:pt idx="15688">
                        <c:v>1.8</c:v>
                      </c:pt>
                      <c:pt idx="15689">
                        <c:v>2</c:v>
                      </c:pt>
                      <c:pt idx="15690">
                        <c:v>1.6</c:v>
                      </c:pt>
                      <c:pt idx="15691">
                        <c:v>1.3</c:v>
                      </c:pt>
                      <c:pt idx="15692">
                        <c:v>1.8</c:v>
                      </c:pt>
                      <c:pt idx="15693">
                        <c:v>1.6</c:v>
                      </c:pt>
                      <c:pt idx="15694">
                        <c:v>1.6</c:v>
                      </c:pt>
                      <c:pt idx="15695">
                        <c:v>1.7</c:v>
                      </c:pt>
                      <c:pt idx="15696">
                        <c:v>0.4</c:v>
                      </c:pt>
                      <c:pt idx="15697">
                        <c:v>1.7</c:v>
                      </c:pt>
                      <c:pt idx="15698">
                        <c:v>1.9</c:v>
                      </c:pt>
                      <c:pt idx="15699">
                        <c:v>1.8</c:v>
                      </c:pt>
                      <c:pt idx="15700">
                        <c:v>1.7</c:v>
                      </c:pt>
                      <c:pt idx="15701">
                        <c:v>0.5</c:v>
                      </c:pt>
                      <c:pt idx="15702">
                        <c:v>1.8</c:v>
                      </c:pt>
                      <c:pt idx="15703">
                        <c:v>0.4</c:v>
                      </c:pt>
                      <c:pt idx="15704">
                        <c:v>0.5</c:v>
                      </c:pt>
                      <c:pt idx="15705">
                        <c:v>0.3</c:v>
                      </c:pt>
                      <c:pt idx="15706">
                        <c:v>0.4</c:v>
                      </c:pt>
                      <c:pt idx="15707">
                        <c:v>0.3</c:v>
                      </c:pt>
                      <c:pt idx="15708">
                        <c:v>0.4</c:v>
                      </c:pt>
                      <c:pt idx="15709">
                        <c:v>0.4</c:v>
                      </c:pt>
                      <c:pt idx="15710">
                        <c:v>0.3</c:v>
                      </c:pt>
                      <c:pt idx="15711">
                        <c:v>0.2</c:v>
                      </c:pt>
                      <c:pt idx="15712">
                        <c:v>0.1</c:v>
                      </c:pt>
                      <c:pt idx="15713">
                        <c:v>0.7</c:v>
                      </c:pt>
                      <c:pt idx="15714">
                        <c:v>0.4</c:v>
                      </c:pt>
                      <c:pt idx="15715">
                        <c:v>0.3</c:v>
                      </c:pt>
                      <c:pt idx="15716">
                        <c:v>0.4</c:v>
                      </c:pt>
                      <c:pt idx="15717">
                        <c:v>0.4</c:v>
                      </c:pt>
                      <c:pt idx="15718">
                        <c:v>0.2</c:v>
                      </c:pt>
                      <c:pt idx="15719">
                        <c:v>0.4</c:v>
                      </c:pt>
                      <c:pt idx="15720">
                        <c:v>0.4</c:v>
                      </c:pt>
                      <c:pt idx="15721">
                        <c:v>0.4</c:v>
                      </c:pt>
                      <c:pt idx="15722">
                        <c:v>0.3</c:v>
                      </c:pt>
                      <c:pt idx="15723">
                        <c:v>0.3</c:v>
                      </c:pt>
                      <c:pt idx="15724">
                        <c:v>0.3</c:v>
                      </c:pt>
                      <c:pt idx="15725">
                        <c:v>0.4</c:v>
                      </c:pt>
                      <c:pt idx="15726">
                        <c:v>0.3</c:v>
                      </c:pt>
                      <c:pt idx="15727">
                        <c:v>0.3</c:v>
                      </c:pt>
                      <c:pt idx="15728">
                        <c:v>0.4</c:v>
                      </c:pt>
                      <c:pt idx="15729">
                        <c:v>0.2</c:v>
                      </c:pt>
                      <c:pt idx="15730">
                        <c:v>0.2</c:v>
                      </c:pt>
                      <c:pt idx="15731">
                        <c:v>0.3</c:v>
                      </c:pt>
                      <c:pt idx="15732">
                        <c:v>0.3</c:v>
                      </c:pt>
                      <c:pt idx="15733">
                        <c:v>0.2</c:v>
                      </c:pt>
                      <c:pt idx="15734">
                        <c:v>0.2</c:v>
                      </c:pt>
                      <c:pt idx="15735">
                        <c:v>0.4</c:v>
                      </c:pt>
                      <c:pt idx="15736">
                        <c:v>0.1</c:v>
                      </c:pt>
                      <c:pt idx="15737">
                        <c:v>0.5</c:v>
                      </c:pt>
                      <c:pt idx="15738">
                        <c:v>0.3</c:v>
                      </c:pt>
                      <c:pt idx="15739">
                        <c:v>0.2</c:v>
                      </c:pt>
                      <c:pt idx="15740">
                        <c:v>0.4</c:v>
                      </c:pt>
                      <c:pt idx="15741">
                        <c:v>0.4</c:v>
                      </c:pt>
                      <c:pt idx="15742">
                        <c:v>0.2</c:v>
                      </c:pt>
                      <c:pt idx="15743">
                        <c:v>0.2</c:v>
                      </c:pt>
                      <c:pt idx="15744">
                        <c:v>0.2</c:v>
                      </c:pt>
                      <c:pt idx="15745">
                        <c:v>0.3</c:v>
                      </c:pt>
                      <c:pt idx="15746">
                        <c:v>0.2</c:v>
                      </c:pt>
                      <c:pt idx="15747">
                        <c:v>0.2</c:v>
                      </c:pt>
                      <c:pt idx="15748">
                        <c:v>0.3</c:v>
                      </c:pt>
                      <c:pt idx="15749">
                        <c:v>0.2</c:v>
                      </c:pt>
                      <c:pt idx="15750">
                        <c:v>0.1</c:v>
                      </c:pt>
                      <c:pt idx="15751">
                        <c:v>0.3</c:v>
                      </c:pt>
                      <c:pt idx="15752">
                        <c:v>0.3</c:v>
                      </c:pt>
                      <c:pt idx="15753">
                        <c:v>0.4</c:v>
                      </c:pt>
                      <c:pt idx="15754">
                        <c:v>0.3</c:v>
                      </c:pt>
                      <c:pt idx="15755">
                        <c:v>0.2</c:v>
                      </c:pt>
                      <c:pt idx="15756">
                        <c:v>0.3</c:v>
                      </c:pt>
                      <c:pt idx="15757">
                        <c:v>0.3</c:v>
                      </c:pt>
                      <c:pt idx="15758">
                        <c:v>0.1</c:v>
                      </c:pt>
                      <c:pt idx="15759">
                        <c:v>0.2</c:v>
                      </c:pt>
                      <c:pt idx="15760">
                        <c:v>0.3</c:v>
                      </c:pt>
                      <c:pt idx="15761">
                        <c:v>0.2</c:v>
                      </c:pt>
                      <c:pt idx="15762">
                        <c:v>0.2</c:v>
                      </c:pt>
                      <c:pt idx="15763">
                        <c:v>0.1</c:v>
                      </c:pt>
                      <c:pt idx="15764">
                        <c:v>0.2</c:v>
                      </c:pt>
                      <c:pt idx="15765">
                        <c:v>0.4</c:v>
                      </c:pt>
                      <c:pt idx="15766">
                        <c:v>0.3</c:v>
                      </c:pt>
                      <c:pt idx="15767">
                        <c:v>0.3</c:v>
                      </c:pt>
                      <c:pt idx="15768">
                        <c:v>0.3</c:v>
                      </c:pt>
                      <c:pt idx="15769">
                        <c:v>0.2</c:v>
                      </c:pt>
                      <c:pt idx="15770">
                        <c:v>0.3</c:v>
                      </c:pt>
                      <c:pt idx="15771">
                        <c:v>0.1</c:v>
                      </c:pt>
                      <c:pt idx="15772">
                        <c:v>0.2</c:v>
                      </c:pt>
                      <c:pt idx="15773">
                        <c:v>0.3</c:v>
                      </c:pt>
                      <c:pt idx="15774">
                        <c:v>0.3</c:v>
                      </c:pt>
                      <c:pt idx="15775">
                        <c:v>0.2</c:v>
                      </c:pt>
                      <c:pt idx="15776">
                        <c:v>0.2</c:v>
                      </c:pt>
                      <c:pt idx="15777">
                        <c:v>0</c:v>
                      </c:pt>
                      <c:pt idx="15778">
                        <c:v>0.2</c:v>
                      </c:pt>
                      <c:pt idx="15779">
                        <c:v>0</c:v>
                      </c:pt>
                      <c:pt idx="15780">
                        <c:v>0.3</c:v>
                      </c:pt>
                      <c:pt idx="15781">
                        <c:v>0.5</c:v>
                      </c:pt>
                      <c:pt idx="15782">
                        <c:v>0</c:v>
                      </c:pt>
                      <c:pt idx="15783">
                        <c:v>0.2</c:v>
                      </c:pt>
                      <c:pt idx="15784">
                        <c:v>0.4</c:v>
                      </c:pt>
                      <c:pt idx="15785">
                        <c:v>0.3</c:v>
                      </c:pt>
                      <c:pt idx="15786">
                        <c:v>0.2</c:v>
                      </c:pt>
                      <c:pt idx="15787">
                        <c:v>0.2</c:v>
                      </c:pt>
                      <c:pt idx="15788">
                        <c:v>0.3</c:v>
                      </c:pt>
                      <c:pt idx="15789">
                        <c:v>0.2</c:v>
                      </c:pt>
                      <c:pt idx="15790">
                        <c:v>0.2</c:v>
                      </c:pt>
                      <c:pt idx="15791">
                        <c:v>0.2</c:v>
                      </c:pt>
                      <c:pt idx="15792">
                        <c:v>0.3</c:v>
                      </c:pt>
                      <c:pt idx="15793">
                        <c:v>0.3</c:v>
                      </c:pt>
                      <c:pt idx="15794">
                        <c:v>0.2</c:v>
                      </c:pt>
                      <c:pt idx="15795">
                        <c:v>0.2</c:v>
                      </c:pt>
                      <c:pt idx="15796">
                        <c:v>0.2</c:v>
                      </c:pt>
                      <c:pt idx="15797">
                        <c:v>0.2</c:v>
                      </c:pt>
                      <c:pt idx="15798">
                        <c:v>0.2</c:v>
                      </c:pt>
                      <c:pt idx="15799">
                        <c:v>0.3</c:v>
                      </c:pt>
                      <c:pt idx="15800">
                        <c:v>0.3</c:v>
                      </c:pt>
                      <c:pt idx="15801">
                        <c:v>0.2</c:v>
                      </c:pt>
                      <c:pt idx="15802">
                        <c:v>0.3</c:v>
                      </c:pt>
                      <c:pt idx="15803">
                        <c:v>0.1</c:v>
                      </c:pt>
                      <c:pt idx="15804">
                        <c:v>0.2</c:v>
                      </c:pt>
                      <c:pt idx="15805">
                        <c:v>0.2</c:v>
                      </c:pt>
                      <c:pt idx="15806">
                        <c:v>0.1</c:v>
                      </c:pt>
                      <c:pt idx="15807">
                        <c:v>0</c:v>
                      </c:pt>
                      <c:pt idx="15808">
                        <c:v>0</c:v>
                      </c:pt>
                      <c:pt idx="15809">
                        <c:v>0.2</c:v>
                      </c:pt>
                      <c:pt idx="15810">
                        <c:v>0.3</c:v>
                      </c:pt>
                      <c:pt idx="15811">
                        <c:v>0.1</c:v>
                      </c:pt>
                      <c:pt idx="15812">
                        <c:v>0.2</c:v>
                      </c:pt>
                      <c:pt idx="15813">
                        <c:v>0.1</c:v>
                      </c:pt>
                      <c:pt idx="15814">
                        <c:v>0.3</c:v>
                      </c:pt>
                      <c:pt idx="15815">
                        <c:v>0.2</c:v>
                      </c:pt>
                      <c:pt idx="15816">
                        <c:v>0.1</c:v>
                      </c:pt>
                      <c:pt idx="15817">
                        <c:v>0.3</c:v>
                      </c:pt>
                      <c:pt idx="15818">
                        <c:v>0.2</c:v>
                      </c:pt>
                      <c:pt idx="15819">
                        <c:v>0.2</c:v>
                      </c:pt>
                      <c:pt idx="15820">
                        <c:v>0.2</c:v>
                      </c:pt>
                      <c:pt idx="15821">
                        <c:v>0.3</c:v>
                      </c:pt>
                      <c:pt idx="15822">
                        <c:v>0.2</c:v>
                      </c:pt>
                      <c:pt idx="15823">
                        <c:v>0</c:v>
                      </c:pt>
                      <c:pt idx="15824">
                        <c:v>0.1</c:v>
                      </c:pt>
                      <c:pt idx="15825">
                        <c:v>0.3</c:v>
                      </c:pt>
                      <c:pt idx="15826">
                        <c:v>0.1</c:v>
                      </c:pt>
                      <c:pt idx="15827">
                        <c:v>0.2</c:v>
                      </c:pt>
                      <c:pt idx="15828">
                        <c:v>0.1</c:v>
                      </c:pt>
                      <c:pt idx="15829">
                        <c:v>0.3</c:v>
                      </c:pt>
                      <c:pt idx="15830">
                        <c:v>0.2</c:v>
                      </c:pt>
                      <c:pt idx="15831">
                        <c:v>0.2</c:v>
                      </c:pt>
                      <c:pt idx="15832">
                        <c:v>0.2</c:v>
                      </c:pt>
                      <c:pt idx="15833">
                        <c:v>0</c:v>
                      </c:pt>
                      <c:pt idx="15834">
                        <c:v>0.2</c:v>
                      </c:pt>
                      <c:pt idx="15835">
                        <c:v>0.6</c:v>
                      </c:pt>
                      <c:pt idx="15836">
                        <c:v>0.2</c:v>
                      </c:pt>
                      <c:pt idx="15837">
                        <c:v>0.1</c:v>
                      </c:pt>
                      <c:pt idx="15838">
                        <c:v>0.3</c:v>
                      </c:pt>
                      <c:pt idx="15839">
                        <c:v>0</c:v>
                      </c:pt>
                      <c:pt idx="15840">
                        <c:v>0.1</c:v>
                      </c:pt>
                      <c:pt idx="15841">
                        <c:v>0.3</c:v>
                      </c:pt>
                      <c:pt idx="15842">
                        <c:v>0.2</c:v>
                      </c:pt>
                      <c:pt idx="15843">
                        <c:v>0.1</c:v>
                      </c:pt>
                      <c:pt idx="15844">
                        <c:v>0.1</c:v>
                      </c:pt>
                      <c:pt idx="15845">
                        <c:v>0.3</c:v>
                      </c:pt>
                      <c:pt idx="15846">
                        <c:v>0.1</c:v>
                      </c:pt>
                      <c:pt idx="15847">
                        <c:v>0.2</c:v>
                      </c:pt>
                      <c:pt idx="15848">
                        <c:v>0</c:v>
                      </c:pt>
                      <c:pt idx="15849">
                        <c:v>0.3</c:v>
                      </c:pt>
                      <c:pt idx="15850">
                        <c:v>0.3</c:v>
                      </c:pt>
                      <c:pt idx="15851">
                        <c:v>0.2</c:v>
                      </c:pt>
                      <c:pt idx="15852">
                        <c:v>0.1</c:v>
                      </c:pt>
                      <c:pt idx="15853">
                        <c:v>0.2</c:v>
                      </c:pt>
                      <c:pt idx="15854">
                        <c:v>0.1</c:v>
                      </c:pt>
                      <c:pt idx="15855">
                        <c:v>0.1</c:v>
                      </c:pt>
                      <c:pt idx="15856">
                        <c:v>0.1</c:v>
                      </c:pt>
                      <c:pt idx="15857">
                        <c:v>0.2</c:v>
                      </c:pt>
                      <c:pt idx="15858">
                        <c:v>0.1</c:v>
                      </c:pt>
                      <c:pt idx="15859">
                        <c:v>0</c:v>
                      </c:pt>
                      <c:pt idx="15860">
                        <c:v>0.1</c:v>
                      </c:pt>
                      <c:pt idx="15861">
                        <c:v>0.3</c:v>
                      </c:pt>
                      <c:pt idx="15862">
                        <c:v>0.1</c:v>
                      </c:pt>
                      <c:pt idx="15863">
                        <c:v>0.2</c:v>
                      </c:pt>
                      <c:pt idx="15864">
                        <c:v>0.1</c:v>
                      </c:pt>
                      <c:pt idx="15865">
                        <c:v>0.3</c:v>
                      </c:pt>
                      <c:pt idx="15866">
                        <c:v>0.2</c:v>
                      </c:pt>
                      <c:pt idx="15867">
                        <c:v>0.1</c:v>
                      </c:pt>
                      <c:pt idx="15868">
                        <c:v>0</c:v>
                      </c:pt>
                      <c:pt idx="15869">
                        <c:v>0</c:v>
                      </c:pt>
                      <c:pt idx="15870">
                        <c:v>0.3</c:v>
                      </c:pt>
                      <c:pt idx="15871">
                        <c:v>0.1</c:v>
                      </c:pt>
                      <c:pt idx="15872">
                        <c:v>0.2</c:v>
                      </c:pt>
                      <c:pt idx="15873">
                        <c:v>0.1</c:v>
                      </c:pt>
                      <c:pt idx="15874">
                        <c:v>0.1</c:v>
                      </c:pt>
                      <c:pt idx="15875">
                        <c:v>0.2</c:v>
                      </c:pt>
                      <c:pt idx="15876">
                        <c:v>0.2</c:v>
                      </c:pt>
                      <c:pt idx="15877">
                        <c:v>0</c:v>
                      </c:pt>
                      <c:pt idx="15878">
                        <c:v>0</c:v>
                      </c:pt>
                      <c:pt idx="15879">
                        <c:v>0.1</c:v>
                      </c:pt>
                      <c:pt idx="15880">
                        <c:v>0.3</c:v>
                      </c:pt>
                      <c:pt idx="15881">
                        <c:v>0.2</c:v>
                      </c:pt>
                      <c:pt idx="15882">
                        <c:v>0.2</c:v>
                      </c:pt>
                      <c:pt idx="15883">
                        <c:v>0.2</c:v>
                      </c:pt>
                      <c:pt idx="15884">
                        <c:v>0.1</c:v>
                      </c:pt>
                      <c:pt idx="15885">
                        <c:v>0.2</c:v>
                      </c:pt>
                      <c:pt idx="15886">
                        <c:v>0.2</c:v>
                      </c:pt>
                      <c:pt idx="15887">
                        <c:v>0.1</c:v>
                      </c:pt>
                      <c:pt idx="15888">
                        <c:v>0.3</c:v>
                      </c:pt>
                      <c:pt idx="15889">
                        <c:v>0.2</c:v>
                      </c:pt>
                      <c:pt idx="15890">
                        <c:v>0</c:v>
                      </c:pt>
                      <c:pt idx="15891">
                        <c:v>0.1</c:v>
                      </c:pt>
                      <c:pt idx="15892">
                        <c:v>0.1</c:v>
                      </c:pt>
                      <c:pt idx="15893">
                        <c:v>0.1</c:v>
                      </c:pt>
                      <c:pt idx="15894">
                        <c:v>0.2</c:v>
                      </c:pt>
                      <c:pt idx="15895">
                        <c:v>0.1</c:v>
                      </c:pt>
                      <c:pt idx="15896">
                        <c:v>0.2</c:v>
                      </c:pt>
                      <c:pt idx="15897">
                        <c:v>0.2</c:v>
                      </c:pt>
                      <c:pt idx="15898">
                        <c:v>0</c:v>
                      </c:pt>
                      <c:pt idx="15899">
                        <c:v>0.1</c:v>
                      </c:pt>
                      <c:pt idx="15900">
                        <c:v>0</c:v>
                      </c:pt>
                      <c:pt idx="15901">
                        <c:v>0</c:v>
                      </c:pt>
                      <c:pt idx="15902">
                        <c:v>0.1</c:v>
                      </c:pt>
                      <c:pt idx="15903">
                        <c:v>0.1</c:v>
                      </c:pt>
                      <c:pt idx="15904">
                        <c:v>0.1</c:v>
                      </c:pt>
                      <c:pt idx="15905">
                        <c:v>0.1</c:v>
                      </c:pt>
                      <c:pt idx="15906">
                        <c:v>0.2</c:v>
                      </c:pt>
                      <c:pt idx="15907">
                        <c:v>0.1</c:v>
                      </c:pt>
                      <c:pt idx="15908">
                        <c:v>0</c:v>
                      </c:pt>
                      <c:pt idx="15909">
                        <c:v>0.1</c:v>
                      </c:pt>
                      <c:pt idx="15910">
                        <c:v>0.1</c:v>
                      </c:pt>
                      <c:pt idx="15911">
                        <c:v>0.1</c:v>
                      </c:pt>
                      <c:pt idx="15912">
                        <c:v>0</c:v>
                      </c:pt>
                      <c:pt idx="15913">
                        <c:v>0.1</c:v>
                      </c:pt>
                      <c:pt idx="15914">
                        <c:v>0.2</c:v>
                      </c:pt>
                      <c:pt idx="15915">
                        <c:v>0.3</c:v>
                      </c:pt>
                      <c:pt idx="15916">
                        <c:v>0</c:v>
                      </c:pt>
                      <c:pt idx="15917">
                        <c:v>0</c:v>
                      </c:pt>
                      <c:pt idx="15918">
                        <c:v>0.1</c:v>
                      </c:pt>
                      <c:pt idx="15919">
                        <c:v>0.3</c:v>
                      </c:pt>
                      <c:pt idx="15920">
                        <c:v>0.1</c:v>
                      </c:pt>
                      <c:pt idx="15921">
                        <c:v>0</c:v>
                      </c:pt>
                      <c:pt idx="15922">
                        <c:v>0.2</c:v>
                      </c:pt>
                      <c:pt idx="15923">
                        <c:v>0.1</c:v>
                      </c:pt>
                      <c:pt idx="15924">
                        <c:v>0</c:v>
                      </c:pt>
                      <c:pt idx="15925">
                        <c:v>0</c:v>
                      </c:pt>
                      <c:pt idx="15926">
                        <c:v>0.1</c:v>
                      </c:pt>
                      <c:pt idx="15927">
                        <c:v>0.2</c:v>
                      </c:pt>
                      <c:pt idx="15928">
                        <c:v>0</c:v>
                      </c:pt>
                      <c:pt idx="15929">
                        <c:v>0</c:v>
                      </c:pt>
                      <c:pt idx="15930">
                        <c:v>0.3</c:v>
                      </c:pt>
                      <c:pt idx="15931">
                        <c:v>0.4</c:v>
                      </c:pt>
                      <c:pt idx="15932">
                        <c:v>0</c:v>
                      </c:pt>
                      <c:pt idx="15933">
                        <c:v>0.1</c:v>
                      </c:pt>
                      <c:pt idx="15934">
                        <c:v>0.1</c:v>
                      </c:pt>
                      <c:pt idx="15935">
                        <c:v>0.2</c:v>
                      </c:pt>
                      <c:pt idx="15936">
                        <c:v>0.1</c:v>
                      </c:pt>
                      <c:pt idx="15937">
                        <c:v>0.1</c:v>
                      </c:pt>
                      <c:pt idx="15938">
                        <c:v>0.1</c:v>
                      </c:pt>
                      <c:pt idx="15939">
                        <c:v>0</c:v>
                      </c:pt>
                      <c:pt idx="15940">
                        <c:v>0.2</c:v>
                      </c:pt>
                      <c:pt idx="15941">
                        <c:v>0</c:v>
                      </c:pt>
                      <c:pt idx="15942">
                        <c:v>0</c:v>
                      </c:pt>
                      <c:pt idx="15943">
                        <c:v>0</c:v>
                      </c:pt>
                      <c:pt idx="15944">
                        <c:v>0.1</c:v>
                      </c:pt>
                      <c:pt idx="15945">
                        <c:v>0.1</c:v>
                      </c:pt>
                      <c:pt idx="15946">
                        <c:v>0</c:v>
                      </c:pt>
                      <c:pt idx="15947">
                        <c:v>0.3</c:v>
                      </c:pt>
                      <c:pt idx="15948">
                        <c:v>0.1</c:v>
                      </c:pt>
                      <c:pt idx="15949">
                        <c:v>0.1</c:v>
                      </c:pt>
                      <c:pt idx="15950">
                        <c:v>0</c:v>
                      </c:pt>
                      <c:pt idx="15951">
                        <c:v>0.1</c:v>
                      </c:pt>
                      <c:pt idx="15952">
                        <c:v>0.2</c:v>
                      </c:pt>
                      <c:pt idx="15953">
                        <c:v>0</c:v>
                      </c:pt>
                      <c:pt idx="15954">
                        <c:v>0</c:v>
                      </c:pt>
                      <c:pt idx="15955">
                        <c:v>0.1</c:v>
                      </c:pt>
                      <c:pt idx="15956">
                        <c:v>0</c:v>
                      </c:pt>
                      <c:pt idx="15957">
                        <c:v>0</c:v>
                      </c:pt>
                      <c:pt idx="15958">
                        <c:v>0.1</c:v>
                      </c:pt>
                      <c:pt idx="15959">
                        <c:v>0.1</c:v>
                      </c:pt>
                      <c:pt idx="15960">
                        <c:v>0.2</c:v>
                      </c:pt>
                      <c:pt idx="15961">
                        <c:v>0.1</c:v>
                      </c:pt>
                      <c:pt idx="15962">
                        <c:v>0</c:v>
                      </c:pt>
                      <c:pt idx="15963">
                        <c:v>0.2</c:v>
                      </c:pt>
                      <c:pt idx="15964">
                        <c:v>0.1</c:v>
                      </c:pt>
                      <c:pt idx="15965">
                        <c:v>0.1</c:v>
                      </c:pt>
                      <c:pt idx="15966">
                        <c:v>0</c:v>
                      </c:pt>
                      <c:pt idx="15967">
                        <c:v>0.2</c:v>
                      </c:pt>
                      <c:pt idx="15968">
                        <c:v>0.3</c:v>
                      </c:pt>
                      <c:pt idx="15969">
                        <c:v>0.1</c:v>
                      </c:pt>
                      <c:pt idx="15970">
                        <c:v>0</c:v>
                      </c:pt>
                      <c:pt idx="15971">
                        <c:v>0.3</c:v>
                      </c:pt>
                      <c:pt idx="15972">
                        <c:v>0.4</c:v>
                      </c:pt>
                      <c:pt idx="15973">
                        <c:v>0.1</c:v>
                      </c:pt>
                      <c:pt idx="15974">
                        <c:v>0</c:v>
                      </c:pt>
                      <c:pt idx="15975">
                        <c:v>0</c:v>
                      </c:pt>
                      <c:pt idx="15976">
                        <c:v>0.1</c:v>
                      </c:pt>
                      <c:pt idx="15977">
                        <c:v>0</c:v>
                      </c:pt>
                      <c:pt idx="15978">
                        <c:v>0</c:v>
                      </c:pt>
                      <c:pt idx="15979">
                        <c:v>0</c:v>
                      </c:pt>
                      <c:pt idx="15980">
                        <c:v>0.1</c:v>
                      </c:pt>
                      <c:pt idx="15981">
                        <c:v>0.1</c:v>
                      </c:pt>
                      <c:pt idx="15982">
                        <c:v>0</c:v>
                      </c:pt>
                      <c:pt idx="15983">
                        <c:v>0</c:v>
                      </c:pt>
                      <c:pt idx="15984">
                        <c:v>0.1</c:v>
                      </c:pt>
                      <c:pt idx="15985">
                        <c:v>0.1</c:v>
                      </c:pt>
                      <c:pt idx="15986">
                        <c:v>0.1</c:v>
                      </c:pt>
                      <c:pt idx="15987">
                        <c:v>0</c:v>
                      </c:pt>
                      <c:pt idx="15988">
                        <c:v>0.1</c:v>
                      </c:pt>
                      <c:pt idx="15989">
                        <c:v>0.1</c:v>
                      </c:pt>
                      <c:pt idx="15990">
                        <c:v>0</c:v>
                      </c:pt>
                      <c:pt idx="15991">
                        <c:v>0</c:v>
                      </c:pt>
                      <c:pt idx="15992">
                        <c:v>0.1</c:v>
                      </c:pt>
                      <c:pt idx="15993">
                        <c:v>0.1</c:v>
                      </c:pt>
                      <c:pt idx="15994">
                        <c:v>0.1</c:v>
                      </c:pt>
                      <c:pt idx="15995">
                        <c:v>0.1</c:v>
                      </c:pt>
                      <c:pt idx="15996">
                        <c:v>0</c:v>
                      </c:pt>
                      <c:pt idx="15997">
                        <c:v>0</c:v>
                      </c:pt>
                      <c:pt idx="15998">
                        <c:v>0</c:v>
                      </c:pt>
                      <c:pt idx="15999">
                        <c:v>0.1</c:v>
                      </c:pt>
                      <c:pt idx="16000">
                        <c:v>0</c:v>
                      </c:pt>
                      <c:pt idx="16001">
                        <c:v>0.1</c:v>
                      </c:pt>
                      <c:pt idx="16002">
                        <c:v>0</c:v>
                      </c:pt>
                      <c:pt idx="16003">
                        <c:v>0</c:v>
                      </c:pt>
                      <c:pt idx="16004">
                        <c:v>0.2</c:v>
                      </c:pt>
                      <c:pt idx="16005">
                        <c:v>0.1</c:v>
                      </c:pt>
                      <c:pt idx="16006">
                        <c:v>0.1</c:v>
                      </c:pt>
                      <c:pt idx="16007">
                        <c:v>0.2</c:v>
                      </c:pt>
                      <c:pt idx="16008">
                        <c:v>0.2</c:v>
                      </c:pt>
                      <c:pt idx="16009">
                        <c:v>0.1</c:v>
                      </c:pt>
                      <c:pt idx="16010">
                        <c:v>0</c:v>
                      </c:pt>
                      <c:pt idx="16011">
                        <c:v>0.1</c:v>
                      </c:pt>
                      <c:pt idx="16012">
                        <c:v>0.1</c:v>
                      </c:pt>
                      <c:pt idx="16013">
                        <c:v>0.1</c:v>
                      </c:pt>
                      <c:pt idx="16014">
                        <c:v>0</c:v>
                      </c:pt>
                      <c:pt idx="16015">
                        <c:v>0</c:v>
                      </c:pt>
                      <c:pt idx="16016">
                        <c:v>0.1</c:v>
                      </c:pt>
                      <c:pt idx="16017">
                        <c:v>0.1</c:v>
                      </c:pt>
                      <c:pt idx="16018">
                        <c:v>0.3</c:v>
                      </c:pt>
                      <c:pt idx="16019">
                        <c:v>0.3</c:v>
                      </c:pt>
                      <c:pt idx="16020">
                        <c:v>0.1</c:v>
                      </c:pt>
                      <c:pt idx="16021">
                        <c:v>0</c:v>
                      </c:pt>
                      <c:pt idx="16022">
                        <c:v>0.1</c:v>
                      </c:pt>
                      <c:pt idx="16023">
                        <c:v>0</c:v>
                      </c:pt>
                      <c:pt idx="16024">
                        <c:v>0.1</c:v>
                      </c:pt>
                      <c:pt idx="16025">
                        <c:v>0.1</c:v>
                      </c:pt>
                      <c:pt idx="16026">
                        <c:v>0</c:v>
                      </c:pt>
                      <c:pt idx="16027">
                        <c:v>0.4</c:v>
                      </c:pt>
                      <c:pt idx="16028">
                        <c:v>0.3</c:v>
                      </c:pt>
                      <c:pt idx="16029">
                        <c:v>0.1</c:v>
                      </c:pt>
                      <c:pt idx="16030">
                        <c:v>0</c:v>
                      </c:pt>
                      <c:pt idx="16031">
                        <c:v>0.1</c:v>
                      </c:pt>
                      <c:pt idx="16032">
                        <c:v>0</c:v>
                      </c:pt>
                      <c:pt idx="16033">
                        <c:v>0.2</c:v>
                      </c:pt>
                      <c:pt idx="16034">
                        <c:v>0.1</c:v>
                      </c:pt>
                      <c:pt idx="16035">
                        <c:v>0</c:v>
                      </c:pt>
                      <c:pt idx="16036">
                        <c:v>0</c:v>
                      </c:pt>
                      <c:pt idx="16037">
                        <c:v>0.1</c:v>
                      </c:pt>
                      <c:pt idx="16038">
                        <c:v>0.1</c:v>
                      </c:pt>
                      <c:pt idx="16039">
                        <c:v>0.4</c:v>
                      </c:pt>
                      <c:pt idx="16040">
                        <c:v>0</c:v>
                      </c:pt>
                      <c:pt idx="16041">
                        <c:v>0</c:v>
                      </c:pt>
                      <c:pt idx="16042">
                        <c:v>0</c:v>
                      </c:pt>
                      <c:pt idx="16043">
                        <c:v>0</c:v>
                      </c:pt>
                      <c:pt idx="16044">
                        <c:v>0.1</c:v>
                      </c:pt>
                      <c:pt idx="16045">
                        <c:v>0.1</c:v>
                      </c:pt>
                      <c:pt idx="16046">
                        <c:v>0.1</c:v>
                      </c:pt>
                      <c:pt idx="16047">
                        <c:v>0</c:v>
                      </c:pt>
                    </c:numCache>
                  </c:numRef>
                </c:yVal>
                <c:smooth val="0"/>
                <c:extLst xmlns:c15="http://schemas.microsoft.com/office/drawing/2012/chart">
                  <c:ext xmlns:c16="http://schemas.microsoft.com/office/drawing/2014/chart" uri="{C3380CC4-5D6E-409C-BE32-E72D297353CC}">
                    <c16:uniqueId val="{00000004-F680-4131-B944-5BB20CB91617}"/>
                  </c:ext>
                </c:extLst>
              </c15:ser>
            </c15:filteredScatterSeries>
            <c15:filteredScatterSeries>
              <c15:ser>
                <c:idx val="5"/>
                <c:order val="5"/>
                <c:tx>
                  <c:v>CH4 november</c:v>
                </c:tx>
                <c:spPr>
                  <a:ln w="28575"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'ventilation 2'!$A$2:$A$16049</c15:sqref>
                        </c15:formulaRef>
                      </c:ext>
                    </c:extLst>
                    <c:numCache>
                      <c:formatCode>0.00</c:formatCode>
                      <c:ptCount val="16048"/>
                      <c:pt idx="0">
                        <c:v>0.56592592592592594</c:v>
                      </c:pt>
                      <c:pt idx="1">
                        <c:v>0.56616898148009098</c:v>
                      </c:pt>
                      <c:pt idx="2">
                        <c:v>0.56641203703425602</c:v>
                      </c:pt>
                      <c:pt idx="3">
                        <c:v>0.56665509259569702</c:v>
                      </c:pt>
                      <c:pt idx="4">
                        <c:v>0.56689814814986206</c:v>
                      </c:pt>
                      <c:pt idx="5">
                        <c:v>0.5671412037040271</c:v>
                      </c:pt>
                      <c:pt idx="6">
                        <c:v>0.56738425925819214</c:v>
                      </c:pt>
                      <c:pt idx="7">
                        <c:v>0.56762731481235718</c:v>
                      </c:pt>
                      <c:pt idx="8">
                        <c:v>0.56787037036652221</c:v>
                      </c:pt>
                      <c:pt idx="9">
                        <c:v>0.56811342592796321</c:v>
                      </c:pt>
                      <c:pt idx="10">
                        <c:v>0.56835648148212825</c:v>
                      </c:pt>
                      <c:pt idx="11">
                        <c:v>0.56859953703629329</c:v>
                      </c:pt>
                      <c:pt idx="12">
                        <c:v>0.56884259259045833</c:v>
                      </c:pt>
                      <c:pt idx="13">
                        <c:v>0.56908564814462337</c:v>
                      </c:pt>
                      <c:pt idx="14">
                        <c:v>0.56932870370606437</c:v>
                      </c:pt>
                      <c:pt idx="15">
                        <c:v>0.5695717592602294</c:v>
                      </c:pt>
                      <c:pt idx="16">
                        <c:v>0.56981481481439444</c:v>
                      </c:pt>
                      <c:pt idx="17">
                        <c:v>0.57005787036855948</c:v>
                      </c:pt>
                      <c:pt idx="18">
                        <c:v>0.57030092592272452</c:v>
                      </c:pt>
                      <c:pt idx="19">
                        <c:v>0.57055555555366921</c:v>
                      </c:pt>
                      <c:pt idx="20">
                        <c:v>0.57079861110783425</c:v>
                      </c:pt>
                      <c:pt idx="21">
                        <c:v>0.57104166666927525</c:v>
                      </c:pt>
                      <c:pt idx="22">
                        <c:v>0.57128472222344029</c:v>
                      </c:pt>
                      <c:pt idx="23">
                        <c:v>0.57152777777760533</c:v>
                      </c:pt>
                      <c:pt idx="24">
                        <c:v>0.57177083333177037</c:v>
                      </c:pt>
                      <c:pt idx="25">
                        <c:v>0.57201388888593541</c:v>
                      </c:pt>
                      <c:pt idx="26">
                        <c:v>0.5722569444473764</c:v>
                      </c:pt>
                      <c:pt idx="27">
                        <c:v>0.57250000000154144</c:v>
                      </c:pt>
                      <c:pt idx="28">
                        <c:v>0.57274305555570648</c:v>
                      </c:pt>
                      <c:pt idx="29">
                        <c:v>0.57298611110987152</c:v>
                      </c:pt>
                      <c:pt idx="30">
                        <c:v>0.57322916666403656</c:v>
                      </c:pt>
                      <c:pt idx="31">
                        <c:v>0.5734722222182016</c:v>
                      </c:pt>
                      <c:pt idx="32">
                        <c:v>0.5737152777796426</c:v>
                      </c:pt>
                      <c:pt idx="33">
                        <c:v>0.57395833333380764</c:v>
                      </c:pt>
                      <c:pt idx="34">
                        <c:v>0.57420138888797267</c:v>
                      </c:pt>
                      <c:pt idx="35">
                        <c:v>0.57444444444213771</c:v>
                      </c:pt>
                      <c:pt idx="36">
                        <c:v>0.57468749999630275</c:v>
                      </c:pt>
                      <c:pt idx="37">
                        <c:v>0.57493055555774375</c:v>
                      </c:pt>
                      <c:pt idx="38">
                        <c:v>0.57517361111190879</c:v>
                      </c:pt>
                      <c:pt idx="39">
                        <c:v>0.57541666666607383</c:v>
                      </c:pt>
                      <c:pt idx="40">
                        <c:v>0.57565972222023887</c:v>
                      </c:pt>
                      <c:pt idx="41">
                        <c:v>0.57590277777440391</c:v>
                      </c:pt>
                      <c:pt idx="42">
                        <c:v>0.5761458333358449</c:v>
                      </c:pt>
                      <c:pt idx="43">
                        <c:v>0.57638888889000994</c:v>
                      </c:pt>
                      <c:pt idx="44">
                        <c:v>0.57663194444417498</c:v>
                      </c:pt>
                      <c:pt idx="45">
                        <c:v>0.57687499999834002</c:v>
                      </c:pt>
                      <c:pt idx="46">
                        <c:v>0.57711805555250506</c:v>
                      </c:pt>
                      <c:pt idx="47">
                        <c:v>0.57736111111394606</c:v>
                      </c:pt>
                      <c:pt idx="48">
                        <c:v>0.5776041666681111</c:v>
                      </c:pt>
                      <c:pt idx="49">
                        <c:v>0.57784722222227614</c:v>
                      </c:pt>
                      <c:pt idx="50">
                        <c:v>0.57809027777644117</c:v>
                      </c:pt>
                      <c:pt idx="51">
                        <c:v>0.57833333333060621</c:v>
                      </c:pt>
                      <c:pt idx="52">
                        <c:v>0.57857638888477125</c:v>
                      </c:pt>
                      <c:pt idx="53">
                        <c:v>0.57881944444621225</c:v>
                      </c:pt>
                      <c:pt idx="54">
                        <c:v>0.57906250000037729</c:v>
                      </c:pt>
                      <c:pt idx="55">
                        <c:v>0.57930555555454233</c:v>
                      </c:pt>
                      <c:pt idx="56">
                        <c:v>0.57954861110870737</c:v>
                      </c:pt>
                      <c:pt idx="57">
                        <c:v>0.57979166666287241</c:v>
                      </c:pt>
                      <c:pt idx="58">
                        <c:v>0.5800347222243134</c:v>
                      </c:pt>
                      <c:pt idx="59">
                        <c:v>0.58027777777847844</c:v>
                      </c:pt>
                      <c:pt idx="60">
                        <c:v>0.58052083333264348</c:v>
                      </c:pt>
                      <c:pt idx="61">
                        <c:v>0.58076388888680852</c:v>
                      </c:pt>
                      <c:pt idx="62">
                        <c:v>0.58100694444097356</c:v>
                      </c:pt>
                      <c:pt idx="63">
                        <c:v>0.58125000000241456</c:v>
                      </c:pt>
                      <c:pt idx="64">
                        <c:v>0.5814930555565796</c:v>
                      </c:pt>
                      <c:pt idx="65">
                        <c:v>0.58173611111074464</c:v>
                      </c:pt>
                      <c:pt idx="66">
                        <c:v>0.58197916666490968</c:v>
                      </c:pt>
                      <c:pt idx="67">
                        <c:v>0.58223379629585437</c:v>
                      </c:pt>
                      <c:pt idx="68">
                        <c:v>0.58247685185001941</c:v>
                      </c:pt>
                      <c:pt idx="69">
                        <c:v>0.58271990740418445</c:v>
                      </c:pt>
                      <c:pt idx="70">
                        <c:v>0.58296296296562544</c:v>
                      </c:pt>
                      <c:pt idx="71">
                        <c:v>0.58320601851979048</c:v>
                      </c:pt>
                      <c:pt idx="72">
                        <c:v>0.58344907407395552</c:v>
                      </c:pt>
                      <c:pt idx="73">
                        <c:v>0.58369212962812056</c:v>
                      </c:pt>
                      <c:pt idx="74">
                        <c:v>0.5839351851822856</c:v>
                      </c:pt>
                      <c:pt idx="75">
                        <c:v>0.5841782407437266</c:v>
                      </c:pt>
                      <c:pt idx="76">
                        <c:v>0.58442129629789163</c:v>
                      </c:pt>
                      <c:pt idx="77">
                        <c:v>0.58466435185205667</c:v>
                      </c:pt>
                      <c:pt idx="78">
                        <c:v>0.58490740740622171</c:v>
                      </c:pt>
                      <c:pt idx="79">
                        <c:v>0.58515046296038675</c:v>
                      </c:pt>
                      <c:pt idx="80">
                        <c:v>0.58539351851455179</c:v>
                      </c:pt>
                      <c:pt idx="81">
                        <c:v>0.58563657407599279</c:v>
                      </c:pt>
                      <c:pt idx="82">
                        <c:v>0.58587962963015783</c:v>
                      </c:pt>
                      <c:pt idx="83">
                        <c:v>0.58612268518432287</c:v>
                      </c:pt>
                      <c:pt idx="84">
                        <c:v>0.58636574073848791</c:v>
                      </c:pt>
                      <c:pt idx="85">
                        <c:v>0.58660879629265295</c:v>
                      </c:pt>
                      <c:pt idx="86">
                        <c:v>0.58685185185409394</c:v>
                      </c:pt>
                      <c:pt idx="87">
                        <c:v>0.58709490740825898</c:v>
                      </c:pt>
                      <c:pt idx="88">
                        <c:v>0.58733796296242402</c:v>
                      </c:pt>
                      <c:pt idx="89">
                        <c:v>0.58758101851658906</c:v>
                      </c:pt>
                      <c:pt idx="90">
                        <c:v>0.5878240740707541</c:v>
                      </c:pt>
                      <c:pt idx="91">
                        <c:v>0.5880671296321951</c:v>
                      </c:pt>
                      <c:pt idx="92">
                        <c:v>0.58831018518636014</c:v>
                      </c:pt>
                      <c:pt idx="93">
                        <c:v>0.58855324074052517</c:v>
                      </c:pt>
                      <c:pt idx="94">
                        <c:v>0.58879629629469021</c:v>
                      </c:pt>
                      <c:pt idx="95">
                        <c:v>0.58903935184885525</c:v>
                      </c:pt>
                      <c:pt idx="96">
                        <c:v>0.58928240741029625</c:v>
                      </c:pt>
                      <c:pt idx="97">
                        <c:v>0.58952546296446129</c:v>
                      </c:pt>
                      <c:pt idx="98">
                        <c:v>0.58976851851862633</c:v>
                      </c:pt>
                      <c:pt idx="99">
                        <c:v>0.59001157407279137</c:v>
                      </c:pt>
                      <c:pt idx="100">
                        <c:v>0.59025462962695641</c:v>
                      </c:pt>
                      <c:pt idx="101">
                        <c:v>0.59049768518112145</c:v>
                      </c:pt>
                      <c:pt idx="102">
                        <c:v>0.59074074074256244</c:v>
                      </c:pt>
                      <c:pt idx="103">
                        <c:v>0.59098379629672748</c:v>
                      </c:pt>
                      <c:pt idx="104">
                        <c:v>0.59122685185089252</c:v>
                      </c:pt>
                      <c:pt idx="105">
                        <c:v>0.59146990740505756</c:v>
                      </c:pt>
                      <c:pt idx="106">
                        <c:v>0.5917129629592226</c:v>
                      </c:pt>
                      <c:pt idx="107">
                        <c:v>0.5919560185206636</c:v>
                      </c:pt>
                      <c:pt idx="108">
                        <c:v>0.59219907407482864</c:v>
                      </c:pt>
                      <c:pt idx="109">
                        <c:v>0.59244212962899367</c:v>
                      </c:pt>
                      <c:pt idx="110">
                        <c:v>0.59268518518315871</c:v>
                      </c:pt>
                      <c:pt idx="111">
                        <c:v>0.59292824073732375</c:v>
                      </c:pt>
                      <c:pt idx="112">
                        <c:v>0.59317129629876475</c:v>
                      </c:pt>
                      <c:pt idx="113">
                        <c:v>0.59341435185292979</c:v>
                      </c:pt>
                      <c:pt idx="114">
                        <c:v>0.59365740740709483</c:v>
                      </c:pt>
                      <c:pt idx="115">
                        <c:v>0.59391203703803952</c:v>
                      </c:pt>
                      <c:pt idx="116">
                        <c:v>0.59415509259220456</c:v>
                      </c:pt>
                      <c:pt idx="117">
                        <c:v>0.5943981481463696</c:v>
                      </c:pt>
                      <c:pt idx="118">
                        <c:v>0.59464120370053464</c:v>
                      </c:pt>
                      <c:pt idx="119">
                        <c:v>0.59488425926197563</c:v>
                      </c:pt>
                      <c:pt idx="120">
                        <c:v>0.59512731481614067</c:v>
                      </c:pt>
                      <c:pt idx="121">
                        <c:v>0.59537037037030571</c:v>
                      </c:pt>
                      <c:pt idx="122">
                        <c:v>0.59561342592447075</c:v>
                      </c:pt>
                      <c:pt idx="123">
                        <c:v>0.59585648147863579</c:v>
                      </c:pt>
                      <c:pt idx="124">
                        <c:v>0.59609953704007679</c:v>
                      </c:pt>
                      <c:pt idx="125">
                        <c:v>0.59634259259424183</c:v>
                      </c:pt>
                      <c:pt idx="126">
                        <c:v>0.59658564814840687</c:v>
                      </c:pt>
                      <c:pt idx="127">
                        <c:v>0.59682870370257191</c:v>
                      </c:pt>
                      <c:pt idx="128">
                        <c:v>0.59707175925673694</c:v>
                      </c:pt>
                      <c:pt idx="129">
                        <c:v>0.59731481481090198</c:v>
                      </c:pt>
                      <c:pt idx="130">
                        <c:v>0.59755787037234298</c:v>
                      </c:pt>
                      <c:pt idx="131">
                        <c:v>0.59780092592650802</c:v>
                      </c:pt>
                      <c:pt idx="132">
                        <c:v>0.59804398148067306</c:v>
                      </c:pt>
                      <c:pt idx="133">
                        <c:v>0.5982870370348381</c:v>
                      </c:pt>
                      <c:pt idx="134">
                        <c:v>0.59853009258900314</c:v>
                      </c:pt>
                      <c:pt idx="135">
                        <c:v>0.59877314815044413</c:v>
                      </c:pt>
                      <c:pt idx="136">
                        <c:v>0.59901620370460917</c:v>
                      </c:pt>
                      <c:pt idx="137">
                        <c:v>0.59925925925877421</c:v>
                      </c:pt>
                      <c:pt idx="138">
                        <c:v>0.59950231481293925</c:v>
                      </c:pt>
                      <c:pt idx="139">
                        <c:v>0.59974537036710429</c:v>
                      </c:pt>
                      <c:pt idx="140">
                        <c:v>0.59998842592854529</c:v>
                      </c:pt>
                      <c:pt idx="141">
                        <c:v>0.60023148148271033</c:v>
                      </c:pt>
                      <c:pt idx="142">
                        <c:v>0.60047453703687537</c:v>
                      </c:pt>
                      <c:pt idx="143">
                        <c:v>0.60071759259104041</c:v>
                      </c:pt>
                      <c:pt idx="144">
                        <c:v>0.60096064814520544</c:v>
                      </c:pt>
                      <c:pt idx="145">
                        <c:v>0.60120370370664644</c:v>
                      </c:pt>
                      <c:pt idx="146">
                        <c:v>0.60144675926081148</c:v>
                      </c:pt>
                      <c:pt idx="147">
                        <c:v>0.60168981481497652</c:v>
                      </c:pt>
                      <c:pt idx="148">
                        <c:v>0.60193287036914156</c:v>
                      </c:pt>
                      <c:pt idx="149">
                        <c:v>0.6021759259233066</c:v>
                      </c:pt>
                      <c:pt idx="150">
                        <c:v>0.60241898147747164</c:v>
                      </c:pt>
                      <c:pt idx="151">
                        <c:v>0.60266203703891263</c:v>
                      </c:pt>
                      <c:pt idx="152">
                        <c:v>0.60290509259307767</c:v>
                      </c:pt>
                      <c:pt idx="153">
                        <c:v>0.60314814814724271</c:v>
                      </c:pt>
                      <c:pt idx="154">
                        <c:v>0.60339120370140775</c:v>
                      </c:pt>
                      <c:pt idx="155">
                        <c:v>0.60363425925557279</c:v>
                      </c:pt>
                      <c:pt idx="156">
                        <c:v>0.60387731481701379</c:v>
                      </c:pt>
                      <c:pt idx="157">
                        <c:v>0.60412037037117883</c:v>
                      </c:pt>
                      <c:pt idx="158">
                        <c:v>0.60436342592534387</c:v>
                      </c:pt>
                      <c:pt idx="159">
                        <c:v>0.60460648147950891</c:v>
                      </c:pt>
                      <c:pt idx="160">
                        <c:v>0.60484953703367395</c:v>
                      </c:pt>
                      <c:pt idx="161">
                        <c:v>0.60509259259511494</c:v>
                      </c:pt>
                      <c:pt idx="162">
                        <c:v>0.60533564814927998</c:v>
                      </c:pt>
                      <c:pt idx="163">
                        <c:v>0.60559027778022467</c:v>
                      </c:pt>
                      <c:pt idx="164">
                        <c:v>0.60583333333438971</c:v>
                      </c:pt>
                      <c:pt idx="165">
                        <c:v>0.60607638888855475</c:v>
                      </c:pt>
                      <c:pt idx="166">
                        <c:v>0.60631944444271979</c:v>
                      </c:pt>
                      <c:pt idx="167">
                        <c:v>0.60656249999688483</c:v>
                      </c:pt>
                      <c:pt idx="168">
                        <c:v>0.60680555555832583</c:v>
                      </c:pt>
                      <c:pt idx="169">
                        <c:v>0.60704861111249087</c:v>
                      </c:pt>
                      <c:pt idx="170">
                        <c:v>0.6072916666666559</c:v>
                      </c:pt>
                      <c:pt idx="171">
                        <c:v>0.60753472222082094</c:v>
                      </c:pt>
                      <c:pt idx="172">
                        <c:v>0.60777777777498598</c:v>
                      </c:pt>
                      <c:pt idx="173">
                        <c:v>0.60802083333642698</c:v>
                      </c:pt>
                      <c:pt idx="174">
                        <c:v>0.60826388889059202</c:v>
                      </c:pt>
                      <c:pt idx="175">
                        <c:v>0.60850694444475706</c:v>
                      </c:pt>
                      <c:pt idx="176">
                        <c:v>0.6087499999989221</c:v>
                      </c:pt>
                      <c:pt idx="177">
                        <c:v>0.60899305555308714</c:v>
                      </c:pt>
                      <c:pt idx="178">
                        <c:v>0.60923611110725218</c:v>
                      </c:pt>
                      <c:pt idx="179">
                        <c:v>0.60947916666869317</c:v>
                      </c:pt>
                      <c:pt idx="180">
                        <c:v>0.60972222222285821</c:v>
                      </c:pt>
                      <c:pt idx="181">
                        <c:v>0.60996527777702325</c:v>
                      </c:pt>
                      <c:pt idx="182">
                        <c:v>0.61020833333118829</c:v>
                      </c:pt>
                      <c:pt idx="183">
                        <c:v>0.61045138888535333</c:v>
                      </c:pt>
                      <c:pt idx="184">
                        <c:v>0.61069444444679433</c:v>
                      </c:pt>
                      <c:pt idx="185">
                        <c:v>0.61093750000095937</c:v>
                      </c:pt>
                      <c:pt idx="186">
                        <c:v>0.61118055555512441</c:v>
                      </c:pt>
                      <c:pt idx="187">
                        <c:v>0.61142361110928944</c:v>
                      </c:pt>
                      <c:pt idx="188">
                        <c:v>0.61166666666345448</c:v>
                      </c:pt>
                      <c:pt idx="189">
                        <c:v>0.61190972222489548</c:v>
                      </c:pt>
                      <c:pt idx="190">
                        <c:v>0.61215277777906052</c:v>
                      </c:pt>
                      <c:pt idx="191">
                        <c:v>0.61239583333322556</c:v>
                      </c:pt>
                      <c:pt idx="192">
                        <c:v>0.6126388888873906</c:v>
                      </c:pt>
                      <c:pt idx="193">
                        <c:v>0.61288194444155564</c:v>
                      </c:pt>
                      <c:pt idx="194">
                        <c:v>0.61312500000299663</c:v>
                      </c:pt>
                      <c:pt idx="195">
                        <c:v>0.61336805555716167</c:v>
                      </c:pt>
                      <c:pt idx="196">
                        <c:v>0.61361111111132671</c:v>
                      </c:pt>
                      <c:pt idx="197">
                        <c:v>0.61385416666549175</c:v>
                      </c:pt>
                      <c:pt idx="198">
                        <c:v>0.61409722221965679</c:v>
                      </c:pt>
                      <c:pt idx="199">
                        <c:v>0.61434027777382183</c:v>
                      </c:pt>
                      <c:pt idx="200">
                        <c:v>0.61458333333526283</c:v>
                      </c:pt>
                      <c:pt idx="201">
                        <c:v>0.61482638888942787</c:v>
                      </c:pt>
                      <c:pt idx="202">
                        <c:v>0.61506944444359291</c:v>
                      </c:pt>
                      <c:pt idx="203">
                        <c:v>0.61531249999775794</c:v>
                      </c:pt>
                      <c:pt idx="204">
                        <c:v>0.61555555555192298</c:v>
                      </c:pt>
                      <c:pt idx="205">
                        <c:v>0.61579861111336398</c:v>
                      </c:pt>
                      <c:pt idx="206">
                        <c:v>0.61604166666752902</c:v>
                      </c:pt>
                      <c:pt idx="207">
                        <c:v>0.61628472222169406</c:v>
                      </c:pt>
                      <c:pt idx="208">
                        <c:v>0.6165277777758591</c:v>
                      </c:pt>
                      <c:pt idx="209">
                        <c:v>0.61677083333002414</c:v>
                      </c:pt>
                      <c:pt idx="210">
                        <c:v>0.61701388889146513</c:v>
                      </c:pt>
                      <c:pt idx="211">
                        <c:v>0.61726851851513387</c:v>
                      </c:pt>
                      <c:pt idx="212">
                        <c:v>0.61751157407657487</c:v>
                      </c:pt>
                      <c:pt idx="213">
                        <c:v>0.6177546296307399</c:v>
                      </c:pt>
                      <c:pt idx="214">
                        <c:v>0.61799768518490494</c:v>
                      </c:pt>
                      <c:pt idx="215">
                        <c:v>0.61824074073906998</c:v>
                      </c:pt>
                      <c:pt idx="216">
                        <c:v>0.61848379629323502</c:v>
                      </c:pt>
                      <c:pt idx="217">
                        <c:v>0.61872685185467602</c:v>
                      </c:pt>
                      <c:pt idx="218">
                        <c:v>0.61896990740884106</c:v>
                      </c:pt>
                      <c:pt idx="219">
                        <c:v>0.6192129629630061</c:v>
                      </c:pt>
                      <c:pt idx="220">
                        <c:v>0.61945601851717114</c:v>
                      </c:pt>
                      <c:pt idx="221">
                        <c:v>0.61969907407133618</c:v>
                      </c:pt>
                      <c:pt idx="222">
                        <c:v>0.61994212962550121</c:v>
                      </c:pt>
                      <c:pt idx="223">
                        <c:v>0.62018518518694221</c:v>
                      </c:pt>
                      <c:pt idx="224">
                        <c:v>0.62042824074110725</c:v>
                      </c:pt>
                      <c:pt idx="225">
                        <c:v>0.62067129629527229</c:v>
                      </c:pt>
                      <c:pt idx="226">
                        <c:v>0.62091435184943733</c:v>
                      </c:pt>
                      <c:pt idx="227">
                        <c:v>0.62115740740360237</c:v>
                      </c:pt>
                      <c:pt idx="228">
                        <c:v>0.62140046296504337</c:v>
                      </c:pt>
                      <c:pt idx="229">
                        <c:v>0.6216435185192084</c:v>
                      </c:pt>
                      <c:pt idx="230">
                        <c:v>0.62188657407337344</c:v>
                      </c:pt>
                      <c:pt idx="231">
                        <c:v>0.62212962962753848</c:v>
                      </c:pt>
                      <c:pt idx="232">
                        <c:v>0.62237268518170352</c:v>
                      </c:pt>
                      <c:pt idx="233">
                        <c:v>0.62261574074314452</c:v>
                      </c:pt>
                      <c:pt idx="234">
                        <c:v>0.62285879629730956</c:v>
                      </c:pt>
                      <c:pt idx="235">
                        <c:v>0.6231018518514746</c:v>
                      </c:pt>
                      <c:pt idx="236">
                        <c:v>0.62334490740563964</c:v>
                      </c:pt>
                      <c:pt idx="237">
                        <c:v>0.62358796295980468</c:v>
                      </c:pt>
                      <c:pt idx="238">
                        <c:v>0.62383101852124567</c:v>
                      </c:pt>
                      <c:pt idx="239">
                        <c:v>0.62407407407541071</c:v>
                      </c:pt>
                      <c:pt idx="240">
                        <c:v>0.62431712962957575</c:v>
                      </c:pt>
                      <c:pt idx="241">
                        <c:v>0.62456018518374079</c:v>
                      </c:pt>
                      <c:pt idx="242">
                        <c:v>0.62480324073790583</c:v>
                      </c:pt>
                      <c:pt idx="243">
                        <c:v>0.62504629629934683</c:v>
                      </c:pt>
                      <c:pt idx="244">
                        <c:v>0.62528935185351187</c:v>
                      </c:pt>
                      <c:pt idx="245">
                        <c:v>0.6255324074076769</c:v>
                      </c:pt>
                      <c:pt idx="246">
                        <c:v>0.62577546296184194</c:v>
                      </c:pt>
                      <c:pt idx="247">
                        <c:v>0.62601851851600698</c:v>
                      </c:pt>
                      <c:pt idx="248">
                        <c:v>0.62626157407017202</c:v>
                      </c:pt>
                      <c:pt idx="249">
                        <c:v>0.62650462963161302</c:v>
                      </c:pt>
                      <c:pt idx="250">
                        <c:v>0.62674768518577806</c:v>
                      </c:pt>
                      <c:pt idx="251">
                        <c:v>0.6269907407399431</c:v>
                      </c:pt>
                      <c:pt idx="252">
                        <c:v>0.62723379629410814</c:v>
                      </c:pt>
                      <c:pt idx="253">
                        <c:v>0.62747685184827318</c:v>
                      </c:pt>
                      <c:pt idx="254">
                        <c:v>0.62771990740971417</c:v>
                      </c:pt>
                      <c:pt idx="255">
                        <c:v>0.62796296296387921</c:v>
                      </c:pt>
                      <c:pt idx="256">
                        <c:v>0.62820601851804425</c:v>
                      </c:pt>
                      <c:pt idx="257">
                        <c:v>0.62844907407220929</c:v>
                      </c:pt>
                      <c:pt idx="258">
                        <c:v>0.62869212962637433</c:v>
                      </c:pt>
                      <c:pt idx="259">
                        <c:v>0.62894675925731902</c:v>
                      </c:pt>
                      <c:pt idx="260">
                        <c:v>0.62918981481148406</c:v>
                      </c:pt>
                      <c:pt idx="261">
                        <c:v>0.62943287037292506</c:v>
                      </c:pt>
                      <c:pt idx="262">
                        <c:v>0.6296759259270901</c:v>
                      </c:pt>
                      <c:pt idx="263">
                        <c:v>0.62991898148125514</c:v>
                      </c:pt>
                      <c:pt idx="264">
                        <c:v>0.63016203703542018</c:v>
                      </c:pt>
                      <c:pt idx="265">
                        <c:v>0.63040509258958521</c:v>
                      </c:pt>
                      <c:pt idx="266">
                        <c:v>0.63064814815102621</c:v>
                      </c:pt>
                      <c:pt idx="267">
                        <c:v>0.63089120370519125</c:v>
                      </c:pt>
                      <c:pt idx="268">
                        <c:v>0.63113425925935629</c:v>
                      </c:pt>
                      <c:pt idx="269">
                        <c:v>0.63137731481352133</c:v>
                      </c:pt>
                      <c:pt idx="270">
                        <c:v>0.63162037036768637</c:v>
                      </c:pt>
                      <c:pt idx="271">
                        <c:v>0.63186342592185141</c:v>
                      </c:pt>
                      <c:pt idx="272">
                        <c:v>0.6321064814832924</c:v>
                      </c:pt>
                      <c:pt idx="273">
                        <c:v>0.63234953703745744</c:v>
                      </c:pt>
                      <c:pt idx="274">
                        <c:v>0.63259259259162248</c:v>
                      </c:pt>
                      <c:pt idx="275">
                        <c:v>0.63283564814578752</c:v>
                      </c:pt>
                      <c:pt idx="276">
                        <c:v>0.63307870369995256</c:v>
                      </c:pt>
                      <c:pt idx="277">
                        <c:v>0.63332175926139356</c:v>
                      </c:pt>
                      <c:pt idx="278">
                        <c:v>0.6335648148155586</c:v>
                      </c:pt>
                      <c:pt idx="279">
                        <c:v>0.63380787036972364</c:v>
                      </c:pt>
                      <c:pt idx="280">
                        <c:v>0.63405092592388868</c:v>
                      </c:pt>
                      <c:pt idx="281">
                        <c:v>0.63429398147805371</c:v>
                      </c:pt>
                      <c:pt idx="282">
                        <c:v>0.63453703703949471</c:v>
                      </c:pt>
                      <c:pt idx="283">
                        <c:v>0.63478009259365975</c:v>
                      </c:pt>
                      <c:pt idx="284">
                        <c:v>0.63502314814782479</c:v>
                      </c:pt>
                      <c:pt idx="285">
                        <c:v>0.63526620370198983</c:v>
                      </c:pt>
                      <c:pt idx="286">
                        <c:v>0.63550925925615487</c:v>
                      </c:pt>
                      <c:pt idx="287">
                        <c:v>0.63575231481759586</c:v>
                      </c:pt>
                      <c:pt idx="288">
                        <c:v>0.6359953703717609</c:v>
                      </c:pt>
                      <c:pt idx="289">
                        <c:v>0.63623842592592594</c:v>
                      </c:pt>
                      <c:pt idx="290">
                        <c:v>0.63648148148009098</c:v>
                      </c:pt>
                      <c:pt idx="291">
                        <c:v>0.63672453703425602</c:v>
                      </c:pt>
                      <c:pt idx="292">
                        <c:v>0.63696759259569702</c:v>
                      </c:pt>
                      <c:pt idx="293">
                        <c:v>0.63721064814986206</c:v>
                      </c:pt>
                      <c:pt idx="294">
                        <c:v>0.6374537037040271</c:v>
                      </c:pt>
                      <c:pt idx="295">
                        <c:v>0.63769675925819214</c:v>
                      </c:pt>
                      <c:pt idx="296">
                        <c:v>0.63793981481235718</c:v>
                      </c:pt>
                      <c:pt idx="297">
                        <c:v>0.63818287036652221</c:v>
                      </c:pt>
                      <c:pt idx="298">
                        <c:v>0.63842592592796321</c:v>
                      </c:pt>
                      <c:pt idx="299">
                        <c:v>0.63866898148212825</c:v>
                      </c:pt>
                      <c:pt idx="300">
                        <c:v>0.63891203703629329</c:v>
                      </c:pt>
                      <c:pt idx="301">
                        <c:v>0.63915509259045833</c:v>
                      </c:pt>
                      <c:pt idx="302">
                        <c:v>0.63939814814462337</c:v>
                      </c:pt>
                      <c:pt idx="303">
                        <c:v>0.63964120370606437</c:v>
                      </c:pt>
                      <c:pt idx="304">
                        <c:v>0.6398842592602294</c:v>
                      </c:pt>
                      <c:pt idx="305">
                        <c:v>0.64012731481439444</c:v>
                      </c:pt>
                      <c:pt idx="306">
                        <c:v>0.64037037036855948</c:v>
                      </c:pt>
                      <c:pt idx="307">
                        <c:v>0.64061342592272452</c:v>
                      </c:pt>
                      <c:pt idx="308">
                        <c:v>0.64086805555366921</c:v>
                      </c:pt>
                      <c:pt idx="309">
                        <c:v>0.64111111110783425</c:v>
                      </c:pt>
                      <c:pt idx="310">
                        <c:v>0.64135416666927525</c:v>
                      </c:pt>
                      <c:pt idx="311">
                        <c:v>0.64159722222344029</c:v>
                      </c:pt>
                      <c:pt idx="312">
                        <c:v>0.64184027777760533</c:v>
                      </c:pt>
                      <c:pt idx="313">
                        <c:v>0.64208333333177037</c:v>
                      </c:pt>
                      <c:pt idx="314">
                        <c:v>0.64232638888593541</c:v>
                      </c:pt>
                      <c:pt idx="315">
                        <c:v>0.6425694444473764</c:v>
                      </c:pt>
                      <c:pt idx="316">
                        <c:v>0.64281250000154144</c:v>
                      </c:pt>
                      <c:pt idx="317">
                        <c:v>0.64305555555570648</c:v>
                      </c:pt>
                      <c:pt idx="318">
                        <c:v>0.64329861110987152</c:v>
                      </c:pt>
                      <c:pt idx="319">
                        <c:v>0.64354166666403656</c:v>
                      </c:pt>
                      <c:pt idx="320">
                        <c:v>0.6437847222182016</c:v>
                      </c:pt>
                      <c:pt idx="321">
                        <c:v>0.6440277777796426</c:v>
                      </c:pt>
                      <c:pt idx="322">
                        <c:v>0.64427083333380764</c:v>
                      </c:pt>
                      <c:pt idx="323">
                        <c:v>0.64451388888797267</c:v>
                      </c:pt>
                      <c:pt idx="324">
                        <c:v>0.64475694444213771</c:v>
                      </c:pt>
                      <c:pt idx="325">
                        <c:v>0.64499999999630275</c:v>
                      </c:pt>
                      <c:pt idx="326">
                        <c:v>0.64524305555774375</c:v>
                      </c:pt>
                      <c:pt idx="327">
                        <c:v>0.64548611111190879</c:v>
                      </c:pt>
                      <c:pt idx="328">
                        <c:v>0.64572916666607383</c:v>
                      </c:pt>
                      <c:pt idx="329">
                        <c:v>0.64597222222023887</c:v>
                      </c:pt>
                      <c:pt idx="330">
                        <c:v>0.64621527777440391</c:v>
                      </c:pt>
                      <c:pt idx="331">
                        <c:v>0.6464583333358449</c:v>
                      </c:pt>
                      <c:pt idx="332">
                        <c:v>0.64670138889000994</c:v>
                      </c:pt>
                      <c:pt idx="333">
                        <c:v>0.64694444444417498</c:v>
                      </c:pt>
                      <c:pt idx="334">
                        <c:v>0.64718749999834002</c:v>
                      </c:pt>
                      <c:pt idx="335">
                        <c:v>0.64743055555250506</c:v>
                      </c:pt>
                      <c:pt idx="336">
                        <c:v>0.64767361111394606</c:v>
                      </c:pt>
                      <c:pt idx="337">
                        <c:v>0.6479166666681111</c:v>
                      </c:pt>
                      <c:pt idx="338">
                        <c:v>0.64815972222227614</c:v>
                      </c:pt>
                      <c:pt idx="339">
                        <c:v>0.64840277777644117</c:v>
                      </c:pt>
                      <c:pt idx="340">
                        <c:v>0.64864583333060621</c:v>
                      </c:pt>
                      <c:pt idx="341">
                        <c:v>0.64888888888477125</c:v>
                      </c:pt>
                      <c:pt idx="342">
                        <c:v>0.64913194444621225</c:v>
                      </c:pt>
                      <c:pt idx="343">
                        <c:v>0.64937500000037729</c:v>
                      </c:pt>
                      <c:pt idx="344">
                        <c:v>0.64961805555454233</c:v>
                      </c:pt>
                      <c:pt idx="345">
                        <c:v>0.64986111110870737</c:v>
                      </c:pt>
                      <c:pt idx="346">
                        <c:v>0.65010416666287241</c:v>
                      </c:pt>
                      <c:pt idx="347">
                        <c:v>0.6503472222243134</c:v>
                      </c:pt>
                      <c:pt idx="348">
                        <c:v>0.65059027777847844</c:v>
                      </c:pt>
                      <c:pt idx="349">
                        <c:v>0.65083333333264348</c:v>
                      </c:pt>
                      <c:pt idx="350">
                        <c:v>0.65107638888680852</c:v>
                      </c:pt>
                      <c:pt idx="351">
                        <c:v>0.65131944444097356</c:v>
                      </c:pt>
                      <c:pt idx="352">
                        <c:v>0.65156250000241456</c:v>
                      </c:pt>
                      <c:pt idx="353">
                        <c:v>0.6518055555565796</c:v>
                      </c:pt>
                      <c:pt idx="354">
                        <c:v>0.65204861111074464</c:v>
                      </c:pt>
                      <c:pt idx="355">
                        <c:v>0.65229166666490968</c:v>
                      </c:pt>
                      <c:pt idx="356">
                        <c:v>0.65254629629585437</c:v>
                      </c:pt>
                      <c:pt idx="357">
                        <c:v>0.65278935185001941</c:v>
                      </c:pt>
                      <c:pt idx="358">
                        <c:v>0.65303240740418445</c:v>
                      </c:pt>
                      <c:pt idx="359">
                        <c:v>0.65327546296562544</c:v>
                      </c:pt>
                      <c:pt idx="360">
                        <c:v>0.65351851851979048</c:v>
                      </c:pt>
                      <c:pt idx="361">
                        <c:v>0.65376157407395552</c:v>
                      </c:pt>
                      <c:pt idx="362">
                        <c:v>0.65400462962812056</c:v>
                      </c:pt>
                      <c:pt idx="363">
                        <c:v>0.6542476851822856</c:v>
                      </c:pt>
                      <c:pt idx="364">
                        <c:v>0.6544907407437266</c:v>
                      </c:pt>
                      <c:pt idx="365">
                        <c:v>0.65473379629789163</c:v>
                      </c:pt>
                      <c:pt idx="366">
                        <c:v>0.65497685185205667</c:v>
                      </c:pt>
                      <c:pt idx="367">
                        <c:v>0.65521990740622171</c:v>
                      </c:pt>
                      <c:pt idx="368">
                        <c:v>0.65546296296038675</c:v>
                      </c:pt>
                      <c:pt idx="369">
                        <c:v>0.65570601851455179</c:v>
                      </c:pt>
                      <c:pt idx="370">
                        <c:v>0.65594907407599279</c:v>
                      </c:pt>
                      <c:pt idx="371">
                        <c:v>0.65619212963015783</c:v>
                      </c:pt>
                      <c:pt idx="372">
                        <c:v>0.65643518518432287</c:v>
                      </c:pt>
                      <c:pt idx="373">
                        <c:v>0.65667824073848791</c:v>
                      </c:pt>
                      <c:pt idx="374">
                        <c:v>0.65692129629265295</c:v>
                      </c:pt>
                      <c:pt idx="375">
                        <c:v>0.65716435185409394</c:v>
                      </c:pt>
                      <c:pt idx="376">
                        <c:v>0.65740740740825898</c:v>
                      </c:pt>
                      <c:pt idx="377">
                        <c:v>0.65765046296242402</c:v>
                      </c:pt>
                      <c:pt idx="378">
                        <c:v>0.65789351851658906</c:v>
                      </c:pt>
                      <c:pt idx="379">
                        <c:v>0.6581365740707541</c:v>
                      </c:pt>
                      <c:pt idx="380">
                        <c:v>0.6583796296321951</c:v>
                      </c:pt>
                      <c:pt idx="381">
                        <c:v>0.65862268518636014</c:v>
                      </c:pt>
                      <c:pt idx="382">
                        <c:v>0.65886574074052517</c:v>
                      </c:pt>
                      <c:pt idx="383">
                        <c:v>0.65910879629469021</c:v>
                      </c:pt>
                      <c:pt idx="384">
                        <c:v>0.65935185184885525</c:v>
                      </c:pt>
                      <c:pt idx="385">
                        <c:v>0.65959490741029625</c:v>
                      </c:pt>
                      <c:pt idx="386">
                        <c:v>0.65983796296446129</c:v>
                      </c:pt>
                      <c:pt idx="387">
                        <c:v>0.66008101851862633</c:v>
                      </c:pt>
                      <c:pt idx="388">
                        <c:v>0.66032407407279137</c:v>
                      </c:pt>
                      <c:pt idx="389">
                        <c:v>0.66056712962695641</c:v>
                      </c:pt>
                      <c:pt idx="390">
                        <c:v>0.66081018518112145</c:v>
                      </c:pt>
                      <c:pt idx="391">
                        <c:v>0.66105324074256244</c:v>
                      </c:pt>
                      <c:pt idx="392">
                        <c:v>0.66129629629672748</c:v>
                      </c:pt>
                      <c:pt idx="393">
                        <c:v>0.66153935185089252</c:v>
                      </c:pt>
                      <c:pt idx="394">
                        <c:v>0.66178240740505756</c:v>
                      </c:pt>
                      <c:pt idx="395">
                        <c:v>0.6620254629592226</c:v>
                      </c:pt>
                      <c:pt idx="396">
                        <c:v>0.6622685185206636</c:v>
                      </c:pt>
                      <c:pt idx="397">
                        <c:v>0.66251157407482864</c:v>
                      </c:pt>
                      <c:pt idx="398">
                        <c:v>0.66275462962899367</c:v>
                      </c:pt>
                      <c:pt idx="399">
                        <c:v>0.66299768518315871</c:v>
                      </c:pt>
                      <c:pt idx="400">
                        <c:v>0.66324074073732375</c:v>
                      </c:pt>
                      <c:pt idx="401">
                        <c:v>0.66348379629876475</c:v>
                      </c:pt>
                      <c:pt idx="402">
                        <c:v>0.66372685185292979</c:v>
                      </c:pt>
                      <c:pt idx="403">
                        <c:v>0.66396990740709483</c:v>
                      </c:pt>
                      <c:pt idx="404">
                        <c:v>0.66422453703803952</c:v>
                      </c:pt>
                      <c:pt idx="405">
                        <c:v>0.66446759259220456</c:v>
                      </c:pt>
                      <c:pt idx="406">
                        <c:v>0.6647106481463696</c:v>
                      </c:pt>
                      <c:pt idx="407">
                        <c:v>0.66495370370053464</c:v>
                      </c:pt>
                      <c:pt idx="408">
                        <c:v>0.66519675926197563</c:v>
                      </c:pt>
                      <c:pt idx="409">
                        <c:v>0.66543981481614067</c:v>
                      </c:pt>
                      <c:pt idx="410">
                        <c:v>0.66568287037030571</c:v>
                      </c:pt>
                      <c:pt idx="411">
                        <c:v>0.66592592592447075</c:v>
                      </c:pt>
                      <c:pt idx="412">
                        <c:v>0.66616898147863579</c:v>
                      </c:pt>
                      <c:pt idx="413">
                        <c:v>0.66641203704007679</c:v>
                      </c:pt>
                      <c:pt idx="414">
                        <c:v>0.66665509259424183</c:v>
                      </c:pt>
                      <c:pt idx="415">
                        <c:v>0.66689814814840687</c:v>
                      </c:pt>
                      <c:pt idx="416">
                        <c:v>0.66714120370257191</c:v>
                      </c:pt>
                      <c:pt idx="417">
                        <c:v>0.66738425925673694</c:v>
                      </c:pt>
                      <c:pt idx="418">
                        <c:v>0.66762731481090198</c:v>
                      </c:pt>
                      <c:pt idx="419">
                        <c:v>0.66787037037234298</c:v>
                      </c:pt>
                      <c:pt idx="420">
                        <c:v>0.66811342592650802</c:v>
                      </c:pt>
                      <c:pt idx="421">
                        <c:v>0.66835648148067306</c:v>
                      </c:pt>
                      <c:pt idx="422">
                        <c:v>0.6685995370348381</c:v>
                      </c:pt>
                      <c:pt idx="423">
                        <c:v>0.66884259258900314</c:v>
                      </c:pt>
                      <c:pt idx="424">
                        <c:v>0.66908564815044413</c:v>
                      </c:pt>
                      <c:pt idx="425">
                        <c:v>0.66932870370460917</c:v>
                      </c:pt>
                      <c:pt idx="426">
                        <c:v>0.66957175925877421</c:v>
                      </c:pt>
                      <c:pt idx="427">
                        <c:v>0.66981481481293925</c:v>
                      </c:pt>
                      <c:pt idx="428">
                        <c:v>0.67005787036710429</c:v>
                      </c:pt>
                      <c:pt idx="429">
                        <c:v>0.67030092592854529</c:v>
                      </c:pt>
                      <c:pt idx="430">
                        <c:v>0.67054398148271033</c:v>
                      </c:pt>
                      <c:pt idx="431">
                        <c:v>0.67078703703687537</c:v>
                      </c:pt>
                      <c:pt idx="432">
                        <c:v>0.67103009259104041</c:v>
                      </c:pt>
                      <c:pt idx="433">
                        <c:v>0.67127314814520544</c:v>
                      </c:pt>
                      <c:pt idx="434">
                        <c:v>0.67151620370664644</c:v>
                      </c:pt>
                      <c:pt idx="435">
                        <c:v>0.67175925926081148</c:v>
                      </c:pt>
                      <c:pt idx="436">
                        <c:v>0.67200231481497652</c:v>
                      </c:pt>
                      <c:pt idx="437">
                        <c:v>0.67224537036914156</c:v>
                      </c:pt>
                      <c:pt idx="438">
                        <c:v>0.6724884259233066</c:v>
                      </c:pt>
                      <c:pt idx="439">
                        <c:v>0.67273148147747164</c:v>
                      </c:pt>
                      <c:pt idx="440">
                        <c:v>0.67297453703891263</c:v>
                      </c:pt>
                      <c:pt idx="441">
                        <c:v>0.67321759259307767</c:v>
                      </c:pt>
                      <c:pt idx="442">
                        <c:v>0.67346064814724271</c:v>
                      </c:pt>
                      <c:pt idx="443">
                        <c:v>0.67370370370140775</c:v>
                      </c:pt>
                      <c:pt idx="444">
                        <c:v>0.67394675925557279</c:v>
                      </c:pt>
                      <c:pt idx="445">
                        <c:v>0.67418981481701379</c:v>
                      </c:pt>
                      <c:pt idx="446">
                        <c:v>0.67443287037117883</c:v>
                      </c:pt>
                      <c:pt idx="447">
                        <c:v>0.67467592592534387</c:v>
                      </c:pt>
                      <c:pt idx="448">
                        <c:v>0.67491898147950891</c:v>
                      </c:pt>
                      <c:pt idx="449">
                        <c:v>0.67516203703367395</c:v>
                      </c:pt>
                      <c:pt idx="450">
                        <c:v>0.67540509259511494</c:v>
                      </c:pt>
                      <c:pt idx="451">
                        <c:v>0.67564814814927998</c:v>
                      </c:pt>
                      <c:pt idx="452">
                        <c:v>0.67589120370344502</c:v>
                      </c:pt>
                      <c:pt idx="453">
                        <c:v>0.67614583333438971</c:v>
                      </c:pt>
                      <c:pt idx="454">
                        <c:v>0.67638888888855475</c:v>
                      </c:pt>
                      <c:pt idx="455">
                        <c:v>0.67663194444271979</c:v>
                      </c:pt>
                      <c:pt idx="456">
                        <c:v>0.67687499999688483</c:v>
                      </c:pt>
                      <c:pt idx="457">
                        <c:v>0.67711805555832583</c:v>
                      </c:pt>
                      <c:pt idx="458">
                        <c:v>0.67736111111249087</c:v>
                      </c:pt>
                      <c:pt idx="459">
                        <c:v>0.6776041666666559</c:v>
                      </c:pt>
                      <c:pt idx="460">
                        <c:v>0.67784722222082094</c:v>
                      </c:pt>
                      <c:pt idx="461">
                        <c:v>0.67809027777498598</c:v>
                      </c:pt>
                      <c:pt idx="462">
                        <c:v>0.67833333333642698</c:v>
                      </c:pt>
                      <c:pt idx="463">
                        <c:v>0.67857638889059202</c:v>
                      </c:pt>
                      <c:pt idx="464">
                        <c:v>0.67881944444475706</c:v>
                      </c:pt>
                      <c:pt idx="465">
                        <c:v>0.6790624999989221</c:v>
                      </c:pt>
                      <c:pt idx="466">
                        <c:v>0.67930555555308714</c:v>
                      </c:pt>
                      <c:pt idx="467">
                        <c:v>0.67954861110725218</c:v>
                      </c:pt>
                      <c:pt idx="468">
                        <c:v>0.67979166666869317</c:v>
                      </c:pt>
                      <c:pt idx="469">
                        <c:v>0.68003472222285821</c:v>
                      </c:pt>
                      <c:pt idx="470">
                        <c:v>0.68027777777702325</c:v>
                      </c:pt>
                      <c:pt idx="471">
                        <c:v>0.68052083333118829</c:v>
                      </c:pt>
                      <c:pt idx="472">
                        <c:v>0.68076388888535333</c:v>
                      </c:pt>
                      <c:pt idx="473">
                        <c:v>0.68100694444679433</c:v>
                      </c:pt>
                      <c:pt idx="474">
                        <c:v>0.68125000000095937</c:v>
                      </c:pt>
                      <c:pt idx="475">
                        <c:v>0.68149305555512441</c:v>
                      </c:pt>
                      <c:pt idx="476">
                        <c:v>0.68173611110928944</c:v>
                      </c:pt>
                      <c:pt idx="477">
                        <c:v>0.68197916666345448</c:v>
                      </c:pt>
                      <c:pt idx="478">
                        <c:v>0.68222222222489548</c:v>
                      </c:pt>
                      <c:pt idx="479">
                        <c:v>0.68246527777906052</c:v>
                      </c:pt>
                      <c:pt idx="480">
                        <c:v>0.68270833333322556</c:v>
                      </c:pt>
                      <c:pt idx="481">
                        <c:v>0.6829513888873906</c:v>
                      </c:pt>
                      <c:pt idx="482">
                        <c:v>0.68319444444155564</c:v>
                      </c:pt>
                      <c:pt idx="483">
                        <c:v>0.68343750000299663</c:v>
                      </c:pt>
                      <c:pt idx="484">
                        <c:v>0.68368055555716167</c:v>
                      </c:pt>
                      <c:pt idx="485">
                        <c:v>0.68392361111132671</c:v>
                      </c:pt>
                      <c:pt idx="486">
                        <c:v>0.68416666666549175</c:v>
                      </c:pt>
                      <c:pt idx="487">
                        <c:v>0.68440972221965679</c:v>
                      </c:pt>
                      <c:pt idx="488">
                        <c:v>0.68465277777382183</c:v>
                      </c:pt>
                      <c:pt idx="489">
                        <c:v>0.68489583333526283</c:v>
                      </c:pt>
                      <c:pt idx="490">
                        <c:v>0.68513888888942787</c:v>
                      </c:pt>
                      <c:pt idx="491">
                        <c:v>0.68538194444359291</c:v>
                      </c:pt>
                      <c:pt idx="492">
                        <c:v>0.68562499999775794</c:v>
                      </c:pt>
                      <c:pt idx="493">
                        <c:v>0.68586805555192298</c:v>
                      </c:pt>
                      <c:pt idx="494">
                        <c:v>0.68611111111336398</c:v>
                      </c:pt>
                      <c:pt idx="495">
                        <c:v>0.68635416666752902</c:v>
                      </c:pt>
                      <c:pt idx="496">
                        <c:v>0.68659722222169406</c:v>
                      </c:pt>
                      <c:pt idx="497">
                        <c:v>0.6868402777758591</c:v>
                      </c:pt>
                      <c:pt idx="498">
                        <c:v>0.68708333333002414</c:v>
                      </c:pt>
                      <c:pt idx="499">
                        <c:v>0.68732638889146513</c:v>
                      </c:pt>
                      <c:pt idx="500">
                        <c:v>0.68756944444563017</c:v>
                      </c:pt>
                      <c:pt idx="501">
                        <c:v>0.68782407407657487</c:v>
                      </c:pt>
                      <c:pt idx="502">
                        <c:v>0.6880671296307399</c:v>
                      </c:pt>
                      <c:pt idx="503">
                        <c:v>0.68831018518490494</c:v>
                      </c:pt>
                      <c:pt idx="504">
                        <c:v>0.68855324073906998</c:v>
                      </c:pt>
                      <c:pt idx="505">
                        <c:v>0.68879629629323502</c:v>
                      </c:pt>
                      <c:pt idx="506">
                        <c:v>0.68903935185467602</c:v>
                      </c:pt>
                      <c:pt idx="507">
                        <c:v>0.68928240740884106</c:v>
                      </c:pt>
                      <c:pt idx="508">
                        <c:v>0.6895254629630061</c:v>
                      </c:pt>
                      <c:pt idx="509">
                        <c:v>0.68976851851717114</c:v>
                      </c:pt>
                      <c:pt idx="510">
                        <c:v>0.69001157407133618</c:v>
                      </c:pt>
                      <c:pt idx="511">
                        <c:v>0.69025462962550121</c:v>
                      </c:pt>
                      <c:pt idx="512">
                        <c:v>0.69049768518694221</c:v>
                      </c:pt>
                      <c:pt idx="513">
                        <c:v>0.69074074074110725</c:v>
                      </c:pt>
                      <c:pt idx="514">
                        <c:v>0.69098379629527229</c:v>
                      </c:pt>
                      <c:pt idx="515">
                        <c:v>0.69122685184943733</c:v>
                      </c:pt>
                      <c:pt idx="516">
                        <c:v>0.69146990740360237</c:v>
                      </c:pt>
                      <c:pt idx="517">
                        <c:v>0.69171296296504337</c:v>
                      </c:pt>
                      <c:pt idx="518">
                        <c:v>0.6919560185192084</c:v>
                      </c:pt>
                      <c:pt idx="519">
                        <c:v>0.69219907407337344</c:v>
                      </c:pt>
                      <c:pt idx="520">
                        <c:v>0.69244212962753848</c:v>
                      </c:pt>
                      <c:pt idx="521">
                        <c:v>0.69268518518170352</c:v>
                      </c:pt>
                      <c:pt idx="522">
                        <c:v>0.69292824074314452</c:v>
                      </c:pt>
                      <c:pt idx="523">
                        <c:v>0.69317129629730956</c:v>
                      </c:pt>
                      <c:pt idx="524">
                        <c:v>0.6934143518514746</c:v>
                      </c:pt>
                      <c:pt idx="525">
                        <c:v>0.69365740740563964</c:v>
                      </c:pt>
                      <c:pt idx="526">
                        <c:v>0.69390046295980468</c:v>
                      </c:pt>
                      <c:pt idx="527">
                        <c:v>0.69414351852124567</c:v>
                      </c:pt>
                      <c:pt idx="528">
                        <c:v>0.69438657407541071</c:v>
                      </c:pt>
                      <c:pt idx="529">
                        <c:v>0.69462962962957575</c:v>
                      </c:pt>
                      <c:pt idx="530">
                        <c:v>0.69487268518374079</c:v>
                      </c:pt>
                      <c:pt idx="531">
                        <c:v>0.69511574073790583</c:v>
                      </c:pt>
                      <c:pt idx="532">
                        <c:v>0.69535879629934683</c:v>
                      </c:pt>
                      <c:pt idx="533">
                        <c:v>0.69560185185351187</c:v>
                      </c:pt>
                      <c:pt idx="534">
                        <c:v>0.6958449074076769</c:v>
                      </c:pt>
                      <c:pt idx="535">
                        <c:v>0.69608796296184194</c:v>
                      </c:pt>
                      <c:pt idx="536">
                        <c:v>0.69633101851600698</c:v>
                      </c:pt>
                      <c:pt idx="537">
                        <c:v>0.69657407407017202</c:v>
                      </c:pt>
                      <c:pt idx="538">
                        <c:v>0.69681712963161302</c:v>
                      </c:pt>
                      <c:pt idx="539">
                        <c:v>0.69706018518577806</c:v>
                      </c:pt>
                      <c:pt idx="540">
                        <c:v>0.6973032407399431</c:v>
                      </c:pt>
                      <c:pt idx="541">
                        <c:v>0.69754629629410814</c:v>
                      </c:pt>
                      <c:pt idx="542">
                        <c:v>0.69778935184827318</c:v>
                      </c:pt>
                      <c:pt idx="543">
                        <c:v>0.69803240740971417</c:v>
                      </c:pt>
                      <c:pt idx="544">
                        <c:v>0.69827546296387921</c:v>
                      </c:pt>
                      <c:pt idx="545">
                        <c:v>0.69851851851804425</c:v>
                      </c:pt>
                      <c:pt idx="546">
                        <c:v>0.69876157407220929</c:v>
                      </c:pt>
                      <c:pt idx="547">
                        <c:v>0.69900462962637433</c:v>
                      </c:pt>
                      <c:pt idx="548">
                        <c:v>0.69924768518781533</c:v>
                      </c:pt>
                      <c:pt idx="549">
                        <c:v>0.69949074074198037</c:v>
                      </c:pt>
                      <c:pt idx="550">
                        <c:v>0.69974537037292506</c:v>
                      </c:pt>
                      <c:pt idx="551">
                        <c:v>0.6999884259270901</c:v>
                      </c:pt>
                      <c:pt idx="552">
                        <c:v>0.70023148148125514</c:v>
                      </c:pt>
                      <c:pt idx="553">
                        <c:v>0.70047453703542018</c:v>
                      </c:pt>
                      <c:pt idx="554">
                        <c:v>0.70071759258958521</c:v>
                      </c:pt>
                      <c:pt idx="555">
                        <c:v>0.70096064815102621</c:v>
                      </c:pt>
                      <c:pt idx="556">
                        <c:v>0.70120370370519125</c:v>
                      </c:pt>
                      <c:pt idx="557">
                        <c:v>0.70144675925935629</c:v>
                      </c:pt>
                      <c:pt idx="558">
                        <c:v>0.70168981481352133</c:v>
                      </c:pt>
                      <c:pt idx="559">
                        <c:v>0.70193287036768637</c:v>
                      </c:pt>
                      <c:pt idx="560">
                        <c:v>0.70217592592185141</c:v>
                      </c:pt>
                      <c:pt idx="561">
                        <c:v>0.7024189814832924</c:v>
                      </c:pt>
                      <c:pt idx="562">
                        <c:v>0.70266203703745744</c:v>
                      </c:pt>
                      <c:pt idx="563">
                        <c:v>0.70290509259162248</c:v>
                      </c:pt>
                      <c:pt idx="564">
                        <c:v>0.70314814814578752</c:v>
                      </c:pt>
                      <c:pt idx="565">
                        <c:v>0.70339120369995256</c:v>
                      </c:pt>
                      <c:pt idx="566">
                        <c:v>0.70363425926139356</c:v>
                      </c:pt>
                      <c:pt idx="567">
                        <c:v>0.7038773148155586</c:v>
                      </c:pt>
                      <c:pt idx="568">
                        <c:v>0.70412037036972364</c:v>
                      </c:pt>
                      <c:pt idx="569">
                        <c:v>0.70436342592388868</c:v>
                      </c:pt>
                      <c:pt idx="570">
                        <c:v>0.70460648147805371</c:v>
                      </c:pt>
                      <c:pt idx="571">
                        <c:v>0.70484953703949471</c:v>
                      </c:pt>
                      <c:pt idx="572">
                        <c:v>0.70509259259365975</c:v>
                      </c:pt>
                      <c:pt idx="573">
                        <c:v>0.70533564814782479</c:v>
                      </c:pt>
                      <c:pt idx="574">
                        <c:v>0.70557870370198983</c:v>
                      </c:pt>
                      <c:pt idx="575">
                        <c:v>0.70582175925615487</c:v>
                      </c:pt>
                      <c:pt idx="576">
                        <c:v>0.70606481481759586</c:v>
                      </c:pt>
                      <c:pt idx="577">
                        <c:v>0.7063078703717609</c:v>
                      </c:pt>
                      <c:pt idx="578">
                        <c:v>0.70655092592592594</c:v>
                      </c:pt>
                      <c:pt idx="579">
                        <c:v>0.70679398148009098</c:v>
                      </c:pt>
                      <c:pt idx="580">
                        <c:v>0.70703703703425602</c:v>
                      </c:pt>
                      <c:pt idx="581">
                        <c:v>0.70728009259569702</c:v>
                      </c:pt>
                      <c:pt idx="582">
                        <c:v>0.70752314814986206</c:v>
                      </c:pt>
                      <c:pt idx="583">
                        <c:v>0.7077662037040271</c:v>
                      </c:pt>
                      <c:pt idx="584">
                        <c:v>0.70800925925819214</c:v>
                      </c:pt>
                      <c:pt idx="585">
                        <c:v>0.70825231481235718</c:v>
                      </c:pt>
                      <c:pt idx="586">
                        <c:v>0.70849537036652221</c:v>
                      </c:pt>
                      <c:pt idx="587">
                        <c:v>0.70873842592796321</c:v>
                      </c:pt>
                      <c:pt idx="588">
                        <c:v>0.70898148148212825</c:v>
                      </c:pt>
                      <c:pt idx="589">
                        <c:v>0.70922453703629329</c:v>
                      </c:pt>
                      <c:pt idx="590">
                        <c:v>0.70946759259045833</c:v>
                      </c:pt>
                      <c:pt idx="591">
                        <c:v>0.70971064814462337</c:v>
                      </c:pt>
                      <c:pt idx="592">
                        <c:v>0.70995370370606437</c:v>
                      </c:pt>
                      <c:pt idx="593">
                        <c:v>0.7101967592602294</c:v>
                      </c:pt>
                      <c:pt idx="594">
                        <c:v>0.71043981481439444</c:v>
                      </c:pt>
                      <c:pt idx="595">
                        <c:v>0.71068287036855948</c:v>
                      </c:pt>
                      <c:pt idx="596">
                        <c:v>0.71092592592272452</c:v>
                      </c:pt>
                      <c:pt idx="597">
                        <c:v>0.71116898148416552</c:v>
                      </c:pt>
                      <c:pt idx="598">
                        <c:v>0.71142361110783425</c:v>
                      </c:pt>
                      <c:pt idx="599">
                        <c:v>0.71166666666927525</c:v>
                      </c:pt>
                      <c:pt idx="600">
                        <c:v>0.71190972222344029</c:v>
                      </c:pt>
                      <c:pt idx="601">
                        <c:v>0.71215277777760533</c:v>
                      </c:pt>
                      <c:pt idx="602">
                        <c:v>0.71239583333177037</c:v>
                      </c:pt>
                      <c:pt idx="603">
                        <c:v>0.71263888888593541</c:v>
                      </c:pt>
                      <c:pt idx="604">
                        <c:v>0.7128819444473764</c:v>
                      </c:pt>
                      <c:pt idx="605">
                        <c:v>0.71312500000154144</c:v>
                      </c:pt>
                      <c:pt idx="606">
                        <c:v>0.71336805555570648</c:v>
                      </c:pt>
                      <c:pt idx="607">
                        <c:v>0.71361111110987152</c:v>
                      </c:pt>
                      <c:pt idx="608">
                        <c:v>0.71385416666403656</c:v>
                      </c:pt>
                      <c:pt idx="609">
                        <c:v>0.7140972222182016</c:v>
                      </c:pt>
                      <c:pt idx="610">
                        <c:v>0.7143402777796426</c:v>
                      </c:pt>
                      <c:pt idx="611">
                        <c:v>0.71458333333380764</c:v>
                      </c:pt>
                      <c:pt idx="612">
                        <c:v>0.71482638888797267</c:v>
                      </c:pt>
                      <c:pt idx="613">
                        <c:v>0.71506944444213771</c:v>
                      </c:pt>
                      <c:pt idx="614">
                        <c:v>0.71531249999630275</c:v>
                      </c:pt>
                      <c:pt idx="615">
                        <c:v>0.71555555555774375</c:v>
                      </c:pt>
                      <c:pt idx="616">
                        <c:v>0.71579861111190879</c:v>
                      </c:pt>
                      <c:pt idx="617">
                        <c:v>0.71604166666607383</c:v>
                      </c:pt>
                      <c:pt idx="618">
                        <c:v>0.71628472222023887</c:v>
                      </c:pt>
                      <c:pt idx="619">
                        <c:v>0.71652777777440391</c:v>
                      </c:pt>
                      <c:pt idx="620">
                        <c:v>0.7167708333358449</c:v>
                      </c:pt>
                      <c:pt idx="621">
                        <c:v>0.71701388889000994</c:v>
                      </c:pt>
                      <c:pt idx="622">
                        <c:v>0.71725694444417498</c:v>
                      </c:pt>
                      <c:pt idx="623">
                        <c:v>0.71749999999834002</c:v>
                      </c:pt>
                      <c:pt idx="624">
                        <c:v>0.71774305555250506</c:v>
                      </c:pt>
                      <c:pt idx="625">
                        <c:v>0.71798611111394606</c:v>
                      </c:pt>
                      <c:pt idx="626">
                        <c:v>0.7182291666681111</c:v>
                      </c:pt>
                      <c:pt idx="627">
                        <c:v>0.71847222222227614</c:v>
                      </c:pt>
                      <c:pt idx="628">
                        <c:v>0.71871527777644117</c:v>
                      </c:pt>
                      <c:pt idx="629">
                        <c:v>0.71895833333060621</c:v>
                      </c:pt>
                      <c:pt idx="630">
                        <c:v>0.71920138888477125</c:v>
                      </c:pt>
                      <c:pt idx="631">
                        <c:v>0.71944444444621225</c:v>
                      </c:pt>
                      <c:pt idx="632">
                        <c:v>0.71968750000037729</c:v>
                      </c:pt>
                      <c:pt idx="633">
                        <c:v>0.71993055555454233</c:v>
                      </c:pt>
                      <c:pt idx="634">
                        <c:v>0.72017361110870737</c:v>
                      </c:pt>
                      <c:pt idx="635">
                        <c:v>0.72041666666287241</c:v>
                      </c:pt>
                      <c:pt idx="636">
                        <c:v>0.7206597222243134</c:v>
                      </c:pt>
                      <c:pt idx="637">
                        <c:v>0.72090277777847844</c:v>
                      </c:pt>
                      <c:pt idx="638">
                        <c:v>0.72114583333264348</c:v>
                      </c:pt>
                      <c:pt idx="639">
                        <c:v>0.72138888888680852</c:v>
                      </c:pt>
                      <c:pt idx="640">
                        <c:v>0.72163194444097356</c:v>
                      </c:pt>
                      <c:pt idx="641">
                        <c:v>0.72187500000241456</c:v>
                      </c:pt>
                      <c:pt idx="642">
                        <c:v>0.7221180555565796</c:v>
                      </c:pt>
                      <c:pt idx="643">
                        <c:v>0.72236111111074464</c:v>
                      </c:pt>
                      <c:pt idx="644">
                        <c:v>0.72260416666490968</c:v>
                      </c:pt>
                      <c:pt idx="645">
                        <c:v>0.72284722221907471</c:v>
                      </c:pt>
                      <c:pt idx="646">
                        <c:v>0.72309027778051571</c:v>
                      </c:pt>
                      <c:pt idx="647">
                        <c:v>0.72334490740418445</c:v>
                      </c:pt>
                      <c:pt idx="648">
                        <c:v>0.72358796296562544</c:v>
                      </c:pt>
                      <c:pt idx="649">
                        <c:v>0.72383101851979048</c:v>
                      </c:pt>
                      <c:pt idx="650">
                        <c:v>0.72407407407395552</c:v>
                      </c:pt>
                      <c:pt idx="651">
                        <c:v>0.72431712962812056</c:v>
                      </c:pt>
                      <c:pt idx="652">
                        <c:v>0.7245601851822856</c:v>
                      </c:pt>
                      <c:pt idx="653">
                        <c:v>0.7248032407437266</c:v>
                      </c:pt>
                      <c:pt idx="654">
                        <c:v>0.72504629629789163</c:v>
                      </c:pt>
                      <c:pt idx="655">
                        <c:v>0.72528935185205667</c:v>
                      </c:pt>
                      <c:pt idx="656">
                        <c:v>0.72553240740622171</c:v>
                      </c:pt>
                      <c:pt idx="657">
                        <c:v>0.72577546296038675</c:v>
                      </c:pt>
                      <c:pt idx="658">
                        <c:v>0.72601851851455179</c:v>
                      </c:pt>
                      <c:pt idx="659">
                        <c:v>0.72626157407599279</c:v>
                      </c:pt>
                      <c:pt idx="660">
                        <c:v>0.72650462963015783</c:v>
                      </c:pt>
                      <c:pt idx="661">
                        <c:v>0.72674768518432287</c:v>
                      </c:pt>
                      <c:pt idx="662">
                        <c:v>0.72699074073848791</c:v>
                      </c:pt>
                      <c:pt idx="663">
                        <c:v>0.72723379629265295</c:v>
                      </c:pt>
                      <c:pt idx="664">
                        <c:v>0.72747685185409394</c:v>
                      </c:pt>
                      <c:pt idx="665">
                        <c:v>0.72771990740825898</c:v>
                      </c:pt>
                      <c:pt idx="666">
                        <c:v>0.72796296296242402</c:v>
                      </c:pt>
                      <c:pt idx="667">
                        <c:v>0.72820601851658906</c:v>
                      </c:pt>
                      <c:pt idx="668">
                        <c:v>0.7284490740707541</c:v>
                      </c:pt>
                      <c:pt idx="669">
                        <c:v>0.7286921296321951</c:v>
                      </c:pt>
                      <c:pt idx="670">
                        <c:v>0.72893518518636014</c:v>
                      </c:pt>
                      <c:pt idx="671">
                        <c:v>0.72917824074052517</c:v>
                      </c:pt>
                      <c:pt idx="672">
                        <c:v>0.72942129629469021</c:v>
                      </c:pt>
                      <c:pt idx="673">
                        <c:v>0.72966435184885525</c:v>
                      </c:pt>
                      <c:pt idx="674">
                        <c:v>0.72990740741029625</c:v>
                      </c:pt>
                      <c:pt idx="675">
                        <c:v>0.73015046296446129</c:v>
                      </c:pt>
                      <c:pt idx="676">
                        <c:v>0.73039351851862633</c:v>
                      </c:pt>
                      <c:pt idx="677">
                        <c:v>0.73063657407279137</c:v>
                      </c:pt>
                      <c:pt idx="678">
                        <c:v>0.73087962962695641</c:v>
                      </c:pt>
                      <c:pt idx="679">
                        <c:v>0.73112268518112145</c:v>
                      </c:pt>
                      <c:pt idx="680">
                        <c:v>0.73136574074256244</c:v>
                      </c:pt>
                      <c:pt idx="681">
                        <c:v>0.73160879629672748</c:v>
                      </c:pt>
                      <c:pt idx="682">
                        <c:v>0.73185185185089252</c:v>
                      </c:pt>
                      <c:pt idx="683">
                        <c:v>0.73209490740505756</c:v>
                      </c:pt>
                      <c:pt idx="684">
                        <c:v>0.7323379629592226</c:v>
                      </c:pt>
                      <c:pt idx="685">
                        <c:v>0.7325810185206636</c:v>
                      </c:pt>
                      <c:pt idx="686">
                        <c:v>0.73282407407482864</c:v>
                      </c:pt>
                      <c:pt idx="687">
                        <c:v>0.73306712962899367</c:v>
                      </c:pt>
                      <c:pt idx="688">
                        <c:v>0.73331018518315871</c:v>
                      </c:pt>
                      <c:pt idx="689">
                        <c:v>0.73355324073732375</c:v>
                      </c:pt>
                      <c:pt idx="690">
                        <c:v>0.73379629629876475</c:v>
                      </c:pt>
                      <c:pt idx="691">
                        <c:v>0.73403935185292979</c:v>
                      </c:pt>
                      <c:pt idx="692">
                        <c:v>0.73428240740709483</c:v>
                      </c:pt>
                      <c:pt idx="693">
                        <c:v>0.73452546296125987</c:v>
                      </c:pt>
                      <c:pt idx="694">
                        <c:v>0.73476851851542491</c:v>
                      </c:pt>
                      <c:pt idx="695">
                        <c:v>0.7350231481463696</c:v>
                      </c:pt>
                      <c:pt idx="696">
                        <c:v>0.73526620370053464</c:v>
                      </c:pt>
                      <c:pt idx="697">
                        <c:v>0.73550925926197563</c:v>
                      </c:pt>
                      <c:pt idx="698">
                        <c:v>0.73575231481614067</c:v>
                      </c:pt>
                      <c:pt idx="699">
                        <c:v>0.73599537037030571</c:v>
                      </c:pt>
                      <c:pt idx="700">
                        <c:v>0.73623842592447075</c:v>
                      </c:pt>
                      <c:pt idx="701">
                        <c:v>0.73648148147863579</c:v>
                      </c:pt>
                      <c:pt idx="702">
                        <c:v>0.73672453704007679</c:v>
                      </c:pt>
                      <c:pt idx="703">
                        <c:v>0.73696759259424183</c:v>
                      </c:pt>
                      <c:pt idx="704">
                        <c:v>0.73721064814840687</c:v>
                      </c:pt>
                      <c:pt idx="705">
                        <c:v>0.73745370370257191</c:v>
                      </c:pt>
                      <c:pt idx="706">
                        <c:v>0.73769675925673694</c:v>
                      </c:pt>
                      <c:pt idx="707">
                        <c:v>0.73793981481090198</c:v>
                      </c:pt>
                      <c:pt idx="708">
                        <c:v>0.73818287037234298</c:v>
                      </c:pt>
                      <c:pt idx="709">
                        <c:v>0.73842592592650802</c:v>
                      </c:pt>
                      <c:pt idx="710">
                        <c:v>0.73866898148067306</c:v>
                      </c:pt>
                      <c:pt idx="711">
                        <c:v>0.7389120370348381</c:v>
                      </c:pt>
                      <c:pt idx="712">
                        <c:v>0.73915509258900314</c:v>
                      </c:pt>
                      <c:pt idx="713">
                        <c:v>0.73939814815044413</c:v>
                      </c:pt>
                      <c:pt idx="714">
                        <c:v>0.73964120370460917</c:v>
                      </c:pt>
                      <c:pt idx="715">
                        <c:v>0.73988425925877421</c:v>
                      </c:pt>
                      <c:pt idx="716">
                        <c:v>0.74012731481293925</c:v>
                      </c:pt>
                      <c:pt idx="717">
                        <c:v>0.74037037036710429</c:v>
                      </c:pt>
                      <c:pt idx="718">
                        <c:v>0.74061342592854529</c:v>
                      </c:pt>
                      <c:pt idx="719">
                        <c:v>0.74085648148271033</c:v>
                      </c:pt>
                      <c:pt idx="720">
                        <c:v>0.74109953703687537</c:v>
                      </c:pt>
                      <c:pt idx="721">
                        <c:v>0.74134259259104041</c:v>
                      </c:pt>
                      <c:pt idx="722">
                        <c:v>0.74158564814520544</c:v>
                      </c:pt>
                      <c:pt idx="723">
                        <c:v>0.74182870370664644</c:v>
                      </c:pt>
                      <c:pt idx="724">
                        <c:v>0.74207175926081148</c:v>
                      </c:pt>
                      <c:pt idx="725">
                        <c:v>0.74231481481497652</c:v>
                      </c:pt>
                      <c:pt idx="726">
                        <c:v>0.74255787036914156</c:v>
                      </c:pt>
                      <c:pt idx="727">
                        <c:v>0.7428009259233066</c:v>
                      </c:pt>
                      <c:pt idx="728">
                        <c:v>0.74304398147747164</c:v>
                      </c:pt>
                      <c:pt idx="729">
                        <c:v>0.74328703703891263</c:v>
                      </c:pt>
                      <c:pt idx="730">
                        <c:v>0.74353009259307767</c:v>
                      </c:pt>
                      <c:pt idx="731">
                        <c:v>0.74377314814724271</c:v>
                      </c:pt>
                      <c:pt idx="732">
                        <c:v>0.74401620370140775</c:v>
                      </c:pt>
                      <c:pt idx="733">
                        <c:v>0.74425925925557279</c:v>
                      </c:pt>
                      <c:pt idx="734">
                        <c:v>0.74450231481701379</c:v>
                      </c:pt>
                      <c:pt idx="735">
                        <c:v>0.74474537037117883</c:v>
                      </c:pt>
                      <c:pt idx="736">
                        <c:v>0.74498842592534387</c:v>
                      </c:pt>
                      <c:pt idx="737">
                        <c:v>0.74523148147950891</c:v>
                      </c:pt>
                      <c:pt idx="738">
                        <c:v>0.74547453703367395</c:v>
                      </c:pt>
                      <c:pt idx="739">
                        <c:v>0.74571759259511494</c:v>
                      </c:pt>
                      <c:pt idx="740">
                        <c:v>0.74596064814927998</c:v>
                      </c:pt>
                      <c:pt idx="741">
                        <c:v>0.74620370370344502</c:v>
                      </c:pt>
                      <c:pt idx="742">
                        <c:v>0.74644675925761006</c:v>
                      </c:pt>
                      <c:pt idx="743">
                        <c:v>0.74670138888855475</c:v>
                      </c:pt>
                      <c:pt idx="744">
                        <c:v>0.74694444444271979</c:v>
                      </c:pt>
                      <c:pt idx="745">
                        <c:v>0.74718749999688483</c:v>
                      </c:pt>
                      <c:pt idx="746">
                        <c:v>0.74743055555832583</c:v>
                      </c:pt>
                      <c:pt idx="747">
                        <c:v>0.74767361111249087</c:v>
                      </c:pt>
                      <c:pt idx="748">
                        <c:v>0.7479166666666559</c:v>
                      </c:pt>
                      <c:pt idx="749">
                        <c:v>0.74815972222082094</c:v>
                      </c:pt>
                      <c:pt idx="750">
                        <c:v>0.74840277777498598</c:v>
                      </c:pt>
                      <c:pt idx="751">
                        <c:v>0.74864583333642698</c:v>
                      </c:pt>
                      <c:pt idx="752">
                        <c:v>0.74888888889059202</c:v>
                      </c:pt>
                      <c:pt idx="753">
                        <c:v>0.74913194444475706</c:v>
                      </c:pt>
                      <c:pt idx="754">
                        <c:v>0.7493749999989221</c:v>
                      </c:pt>
                      <c:pt idx="755">
                        <c:v>0.74961805555308714</c:v>
                      </c:pt>
                      <c:pt idx="756">
                        <c:v>0.74986111110725218</c:v>
                      </c:pt>
                      <c:pt idx="757">
                        <c:v>0.75010416666869317</c:v>
                      </c:pt>
                      <c:pt idx="758">
                        <c:v>0.75034722222285821</c:v>
                      </c:pt>
                      <c:pt idx="759">
                        <c:v>0.75059027777702325</c:v>
                      </c:pt>
                      <c:pt idx="760">
                        <c:v>0.75083333333118829</c:v>
                      </c:pt>
                      <c:pt idx="761">
                        <c:v>0.75107638888535333</c:v>
                      </c:pt>
                      <c:pt idx="762">
                        <c:v>0.75131944444679433</c:v>
                      </c:pt>
                      <c:pt idx="763">
                        <c:v>0.75156250000095937</c:v>
                      </c:pt>
                      <c:pt idx="764">
                        <c:v>0.75180555555512441</c:v>
                      </c:pt>
                      <c:pt idx="765">
                        <c:v>0.75204861110928944</c:v>
                      </c:pt>
                      <c:pt idx="766">
                        <c:v>0.75229166666345448</c:v>
                      </c:pt>
                      <c:pt idx="767">
                        <c:v>0.75253472222489548</c:v>
                      </c:pt>
                      <c:pt idx="768">
                        <c:v>0.75277777777906052</c:v>
                      </c:pt>
                      <c:pt idx="769">
                        <c:v>0.75302083333322556</c:v>
                      </c:pt>
                      <c:pt idx="770">
                        <c:v>0.7532638888873906</c:v>
                      </c:pt>
                      <c:pt idx="771">
                        <c:v>0.75350694444155564</c:v>
                      </c:pt>
                      <c:pt idx="772">
                        <c:v>0.75375000000299663</c:v>
                      </c:pt>
                      <c:pt idx="773">
                        <c:v>0.75399305555716167</c:v>
                      </c:pt>
                      <c:pt idx="774">
                        <c:v>0.75423611111132671</c:v>
                      </c:pt>
                      <c:pt idx="775">
                        <c:v>0.75447916666549175</c:v>
                      </c:pt>
                      <c:pt idx="776">
                        <c:v>0.75472222221965679</c:v>
                      </c:pt>
                      <c:pt idx="777">
                        <c:v>0.75496527777382183</c:v>
                      </c:pt>
                      <c:pt idx="778">
                        <c:v>0.75520833333526283</c:v>
                      </c:pt>
                      <c:pt idx="779">
                        <c:v>0.75545138888942787</c:v>
                      </c:pt>
                      <c:pt idx="780">
                        <c:v>0.75569444444359291</c:v>
                      </c:pt>
                      <c:pt idx="781">
                        <c:v>0.75593749999775794</c:v>
                      </c:pt>
                      <c:pt idx="782">
                        <c:v>0.75618055555192298</c:v>
                      </c:pt>
                      <c:pt idx="783">
                        <c:v>0.75642361111336398</c:v>
                      </c:pt>
                      <c:pt idx="784">
                        <c:v>0.75666666666752902</c:v>
                      </c:pt>
                      <c:pt idx="785">
                        <c:v>0.75690972222169406</c:v>
                      </c:pt>
                      <c:pt idx="786">
                        <c:v>0.7571527777758591</c:v>
                      </c:pt>
                      <c:pt idx="787">
                        <c:v>0.75739583333002414</c:v>
                      </c:pt>
                      <c:pt idx="788">
                        <c:v>0.75763888889146513</c:v>
                      </c:pt>
                      <c:pt idx="789">
                        <c:v>0.75788194444563017</c:v>
                      </c:pt>
                      <c:pt idx="790">
                        <c:v>0.75812499999979521</c:v>
                      </c:pt>
                      <c:pt idx="791">
                        <c:v>0.75836805555396025</c:v>
                      </c:pt>
                      <c:pt idx="792">
                        <c:v>0.75862268518490494</c:v>
                      </c:pt>
                      <c:pt idx="793">
                        <c:v>0.75886574073906998</c:v>
                      </c:pt>
                      <c:pt idx="794">
                        <c:v>0.75910879629323502</c:v>
                      </c:pt>
                      <c:pt idx="795">
                        <c:v>0.75935185185467602</c:v>
                      </c:pt>
                      <c:pt idx="796">
                        <c:v>0.75959490740884106</c:v>
                      </c:pt>
                      <c:pt idx="797">
                        <c:v>0.7598379629630061</c:v>
                      </c:pt>
                      <c:pt idx="798">
                        <c:v>0.76008101851717114</c:v>
                      </c:pt>
                      <c:pt idx="799">
                        <c:v>0.76032407407133618</c:v>
                      </c:pt>
                      <c:pt idx="800">
                        <c:v>0.76056712962550121</c:v>
                      </c:pt>
                      <c:pt idx="801">
                        <c:v>0.76081018518694221</c:v>
                      </c:pt>
                      <c:pt idx="802">
                        <c:v>0.76105324074110725</c:v>
                      </c:pt>
                      <c:pt idx="803">
                        <c:v>0.76129629629527229</c:v>
                      </c:pt>
                      <c:pt idx="804">
                        <c:v>0.76153935184943733</c:v>
                      </c:pt>
                      <c:pt idx="805">
                        <c:v>0.76178240740360237</c:v>
                      </c:pt>
                      <c:pt idx="806">
                        <c:v>0.76202546296504337</c:v>
                      </c:pt>
                      <c:pt idx="807">
                        <c:v>0.7622685185192084</c:v>
                      </c:pt>
                      <c:pt idx="808">
                        <c:v>0.76251157407337344</c:v>
                      </c:pt>
                      <c:pt idx="809">
                        <c:v>0.76275462962753848</c:v>
                      </c:pt>
                      <c:pt idx="810">
                        <c:v>0.76299768518170352</c:v>
                      </c:pt>
                      <c:pt idx="811">
                        <c:v>0.76324074074314452</c:v>
                      </c:pt>
                      <c:pt idx="812">
                        <c:v>0.76348379629730956</c:v>
                      </c:pt>
                      <c:pt idx="813">
                        <c:v>0.7637268518514746</c:v>
                      </c:pt>
                      <c:pt idx="814">
                        <c:v>0.76396990740563964</c:v>
                      </c:pt>
                      <c:pt idx="815">
                        <c:v>0.76421296295980468</c:v>
                      </c:pt>
                      <c:pt idx="816">
                        <c:v>0.76445601852124567</c:v>
                      </c:pt>
                      <c:pt idx="817">
                        <c:v>0.76469907407541071</c:v>
                      </c:pt>
                      <c:pt idx="818">
                        <c:v>0.76494212962957575</c:v>
                      </c:pt>
                      <c:pt idx="819">
                        <c:v>0.76518518518374079</c:v>
                      </c:pt>
                      <c:pt idx="820">
                        <c:v>0.76542824073790583</c:v>
                      </c:pt>
                      <c:pt idx="821">
                        <c:v>0.76567129629934683</c:v>
                      </c:pt>
                      <c:pt idx="822">
                        <c:v>0.76591435185351187</c:v>
                      </c:pt>
                      <c:pt idx="823">
                        <c:v>0.7661574074076769</c:v>
                      </c:pt>
                      <c:pt idx="824">
                        <c:v>0.76640046296184194</c:v>
                      </c:pt>
                      <c:pt idx="825">
                        <c:v>0.76664351851600698</c:v>
                      </c:pt>
                      <c:pt idx="826">
                        <c:v>0.76688657407017202</c:v>
                      </c:pt>
                      <c:pt idx="827">
                        <c:v>0.76712962963161302</c:v>
                      </c:pt>
                      <c:pt idx="828">
                        <c:v>0.76737268518577806</c:v>
                      </c:pt>
                      <c:pt idx="829">
                        <c:v>0.7676157407399431</c:v>
                      </c:pt>
                      <c:pt idx="830">
                        <c:v>0.76785879629410814</c:v>
                      </c:pt>
                      <c:pt idx="831">
                        <c:v>0.76810185184827318</c:v>
                      </c:pt>
                      <c:pt idx="832">
                        <c:v>0.76834490740971417</c:v>
                      </c:pt>
                      <c:pt idx="833">
                        <c:v>0.76858796296387921</c:v>
                      </c:pt>
                      <c:pt idx="834">
                        <c:v>0.76883101851804425</c:v>
                      </c:pt>
                      <c:pt idx="835">
                        <c:v>0.76907407407220929</c:v>
                      </c:pt>
                      <c:pt idx="836">
                        <c:v>0.76931712962637433</c:v>
                      </c:pt>
                      <c:pt idx="837">
                        <c:v>0.76956018518781533</c:v>
                      </c:pt>
                      <c:pt idx="838">
                        <c:v>0.76980324074198037</c:v>
                      </c:pt>
                      <c:pt idx="839">
                        <c:v>0.7700462962961454</c:v>
                      </c:pt>
                      <c:pt idx="840">
                        <c:v>0.7703009259270901</c:v>
                      </c:pt>
                      <c:pt idx="841">
                        <c:v>0.77054398148125514</c:v>
                      </c:pt>
                      <c:pt idx="842">
                        <c:v>0.77078703703542018</c:v>
                      </c:pt>
                      <c:pt idx="843">
                        <c:v>0.77103009258958521</c:v>
                      </c:pt>
                      <c:pt idx="844">
                        <c:v>0.77127314815102621</c:v>
                      </c:pt>
                      <c:pt idx="845">
                        <c:v>0.77151620370519125</c:v>
                      </c:pt>
                      <c:pt idx="846">
                        <c:v>0.77175925925935629</c:v>
                      </c:pt>
                      <c:pt idx="847">
                        <c:v>0.77200231481352133</c:v>
                      </c:pt>
                      <c:pt idx="848">
                        <c:v>0.77224537036768637</c:v>
                      </c:pt>
                      <c:pt idx="849">
                        <c:v>0.77248842592185141</c:v>
                      </c:pt>
                      <c:pt idx="850">
                        <c:v>0.7727314814832924</c:v>
                      </c:pt>
                      <c:pt idx="851">
                        <c:v>0.77297453703745744</c:v>
                      </c:pt>
                      <c:pt idx="852">
                        <c:v>0.77321759259162248</c:v>
                      </c:pt>
                      <c:pt idx="853">
                        <c:v>0.77346064814578752</c:v>
                      </c:pt>
                      <c:pt idx="854">
                        <c:v>0.77370370369995256</c:v>
                      </c:pt>
                      <c:pt idx="855">
                        <c:v>0.77394675926139356</c:v>
                      </c:pt>
                      <c:pt idx="856">
                        <c:v>0.7741898148155586</c:v>
                      </c:pt>
                      <c:pt idx="857">
                        <c:v>0.77443287036972364</c:v>
                      </c:pt>
                      <c:pt idx="858">
                        <c:v>0.77467592592388868</c:v>
                      </c:pt>
                      <c:pt idx="859">
                        <c:v>0.77491898147805371</c:v>
                      </c:pt>
                      <c:pt idx="860">
                        <c:v>0.77516203703949471</c:v>
                      </c:pt>
                      <c:pt idx="861">
                        <c:v>0.77540509259365975</c:v>
                      </c:pt>
                      <c:pt idx="862">
                        <c:v>0.77564814814782479</c:v>
                      </c:pt>
                      <c:pt idx="863">
                        <c:v>0.77589120370198983</c:v>
                      </c:pt>
                      <c:pt idx="864">
                        <c:v>0.77613425925615487</c:v>
                      </c:pt>
                      <c:pt idx="865">
                        <c:v>0.77637731481759586</c:v>
                      </c:pt>
                      <c:pt idx="866">
                        <c:v>0.7766203703717609</c:v>
                      </c:pt>
                      <c:pt idx="867">
                        <c:v>0.77686342592592594</c:v>
                      </c:pt>
                      <c:pt idx="868">
                        <c:v>0.77710648148009098</c:v>
                      </c:pt>
                      <c:pt idx="869">
                        <c:v>0.77734953703425602</c:v>
                      </c:pt>
                      <c:pt idx="870">
                        <c:v>0.77759259259569702</c:v>
                      </c:pt>
                      <c:pt idx="871">
                        <c:v>0.77783564814986206</c:v>
                      </c:pt>
                      <c:pt idx="872">
                        <c:v>0.7780787037040271</c:v>
                      </c:pt>
                      <c:pt idx="873">
                        <c:v>0.77832175925819214</c:v>
                      </c:pt>
                      <c:pt idx="874">
                        <c:v>0.77856481481235718</c:v>
                      </c:pt>
                      <c:pt idx="875">
                        <c:v>0.77880787036652221</c:v>
                      </c:pt>
                      <c:pt idx="876">
                        <c:v>0.77905092592796321</c:v>
                      </c:pt>
                      <c:pt idx="877">
                        <c:v>0.77929398148212825</c:v>
                      </c:pt>
                      <c:pt idx="878">
                        <c:v>0.77953703703629329</c:v>
                      </c:pt>
                      <c:pt idx="879">
                        <c:v>0.77978009259045833</c:v>
                      </c:pt>
                      <c:pt idx="880">
                        <c:v>0.78002314814462337</c:v>
                      </c:pt>
                      <c:pt idx="881">
                        <c:v>0.78026620370606437</c:v>
                      </c:pt>
                      <c:pt idx="882">
                        <c:v>0.7805092592602294</c:v>
                      </c:pt>
                      <c:pt idx="883">
                        <c:v>0.78075231481439444</c:v>
                      </c:pt>
                      <c:pt idx="884">
                        <c:v>0.78099537036855948</c:v>
                      </c:pt>
                      <c:pt idx="885">
                        <c:v>0.78123842592272452</c:v>
                      </c:pt>
                      <c:pt idx="886">
                        <c:v>0.78148148148416552</c:v>
                      </c:pt>
                      <c:pt idx="887">
                        <c:v>0.78172453703833056</c:v>
                      </c:pt>
                      <c:pt idx="888">
                        <c:v>0.7819675925924956</c:v>
                      </c:pt>
                      <c:pt idx="889">
                        <c:v>0.78222222222344029</c:v>
                      </c:pt>
                      <c:pt idx="890">
                        <c:v>0.78246527777760533</c:v>
                      </c:pt>
                      <c:pt idx="891">
                        <c:v>0.78270833333177037</c:v>
                      </c:pt>
                      <c:pt idx="892">
                        <c:v>0.78295138888593541</c:v>
                      </c:pt>
                      <c:pt idx="893">
                        <c:v>0.7831944444473764</c:v>
                      </c:pt>
                      <c:pt idx="894">
                        <c:v>0.78343750000154144</c:v>
                      </c:pt>
                      <c:pt idx="895">
                        <c:v>0.78368055555570648</c:v>
                      </c:pt>
                      <c:pt idx="896">
                        <c:v>0.78392361110987152</c:v>
                      </c:pt>
                      <c:pt idx="897">
                        <c:v>0.78416666666403656</c:v>
                      </c:pt>
                      <c:pt idx="898">
                        <c:v>0.7844097222182016</c:v>
                      </c:pt>
                      <c:pt idx="899">
                        <c:v>0.7846527777796426</c:v>
                      </c:pt>
                      <c:pt idx="900">
                        <c:v>0.78489583333380764</c:v>
                      </c:pt>
                      <c:pt idx="901">
                        <c:v>0.78513888888797267</c:v>
                      </c:pt>
                      <c:pt idx="902">
                        <c:v>0.78538194444213771</c:v>
                      </c:pt>
                      <c:pt idx="903">
                        <c:v>0.78562499999630275</c:v>
                      </c:pt>
                      <c:pt idx="904">
                        <c:v>0.78586805555774375</c:v>
                      </c:pt>
                      <c:pt idx="905">
                        <c:v>0.78611111111190879</c:v>
                      </c:pt>
                      <c:pt idx="906">
                        <c:v>0.78635416666607383</c:v>
                      </c:pt>
                      <c:pt idx="907">
                        <c:v>0.78659722222023887</c:v>
                      </c:pt>
                      <c:pt idx="908">
                        <c:v>0.78684027777440391</c:v>
                      </c:pt>
                      <c:pt idx="909">
                        <c:v>0.7870833333358449</c:v>
                      </c:pt>
                      <c:pt idx="910">
                        <c:v>0.78732638889000994</c:v>
                      </c:pt>
                      <c:pt idx="911">
                        <c:v>0.78756944444417498</c:v>
                      </c:pt>
                      <c:pt idx="912">
                        <c:v>0.78781249999834002</c:v>
                      </c:pt>
                      <c:pt idx="913">
                        <c:v>0.78805555555250506</c:v>
                      </c:pt>
                      <c:pt idx="914">
                        <c:v>0.78829861111394606</c:v>
                      </c:pt>
                      <c:pt idx="915">
                        <c:v>0.7885416666681111</c:v>
                      </c:pt>
                      <c:pt idx="916">
                        <c:v>0.78878472222227614</c:v>
                      </c:pt>
                      <c:pt idx="917">
                        <c:v>0.78902777777644117</c:v>
                      </c:pt>
                      <c:pt idx="918">
                        <c:v>0.78927083333060621</c:v>
                      </c:pt>
                      <c:pt idx="919">
                        <c:v>0.78951388888477125</c:v>
                      </c:pt>
                      <c:pt idx="920">
                        <c:v>0.78975694444621225</c:v>
                      </c:pt>
                      <c:pt idx="921">
                        <c:v>0.79000000000037729</c:v>
                      </c:pt>
                      <c:pt idx="922">
                        <c:v>0.79024305555454233</c:v>
                      </c:pt>
                      <c:pt idx="923">
                        <c:v>0.79048611110870737</c:v>
                      </c:pt>
                      <c:pt idx="924">
                        <c:v>0.79072916666287241</c:v>
                      </c:pt>
                      <c:pt idx="925">
                        <c:v>0.7909722222243134</c:v>
                      </c:pt>
                      <c:pt idx="926">
                        <c:v>0.79121527777847844</c:v>
                      </c:pt>
                      <c:pt idx="927">
                        <c:v>0.79145833333264348</c:v>
                      </c:pt>
                      <c:pt idx="928">
                        <c:v>0.79170138888680852</c:v>
                      </c:pt>
                      <c:pt idx="929">
                        <c:v>0.79194444444097356</c:v>
                      </c:pt>
                      <c:pt idx="930">
                        <c:v>0.79218750000241456</c:v>
                      </c:pt>
                      <c:pt idx="931">
                        <c:v>0.7924305555565796</c:v>
                      </c:pt>
                      <c:pt idx="932">
                        <c:v>0.79267361111074464</c:v>
                      </c:pt>
                      <c:pt idx="933">
                        <c:v>0.79291666666490968</c:v>
                      </c:pt>
                      <c:pt idx="934">
                        <c:v>0.79315972221907471</c:v>
                      </c:pt>
                      <c:pt idx="935">
                        <c:v>0.79340277778051571</c:v>
                      </c:pt>
                      <c:pt idx="936">
                        <c:v>0.79364583333468075</c:v>
                      </c:pt>
                      <c:pt idx="937">
                        <c:v>0.79388888888884579</c:v>
                      </c:pt>
                      <c:pt idx="938">
                        <c:v>0.79414351851979048</c:v>
                      </c:pt>
                      <c:pt idx="939">
                        <c:v>0.79438657407395552</c:v>
                      </c:pt>
                      <c:pt idx="940">
                        <c:v>0.79462962962812056</c:v>
                      </c:pt>
                      <c:pt idx="941">
                        <c:v>0.7948726851822856</c:v>
                      </c:pt>
                      <c:pt idx="942">
                        <c:v>0.7951157407437266</c:v>
                      </c:pt>
                      <c:pt idx="943">
                        <c:v>0.79535879629789163</c:v>
                      </c:pt>
                      <c:pt idx="944">
                        <c:v>0.79560185185205667</c:v>
                      </c:pt>
                      <c:pt idx="945">
                        <c:v>0.79584490740622171</c:v>
                      </c:pt>
                      <c:pt idx="946">
                        <c:v>0.79608796296038675</c:v>
                      </c:pt>
                      <c:pt idx="947">
                        <c:v>0.79633101851455179</c:v>
                      </c:pt>
                      <c:pt idx="948">
                        <c:v>0.79657407407599279</c:v>
                      </c:pt>
                      <c:pt idx="949">
                        <c:v>0.79681712963015783</c:v>
                      </c:pt>
                      <c:pt idx="950">
                        <c:v>0.79706018518432287</c:v>
                      </c:pt>
                      <c:pt idx="951">
                        <c:v>0.79730324073848791</c:v>
                      </c:pt>
                      <c:pt idx="952">
                        <c:v>0.79754629629265295</c:v>
                      </c:pt>
                      <c:pt idx="953">
                        <c:v>0.79778935185409394</c:v>
                      </c:pt>
                      <c:pt idx="954">
                        <c:v>0.79803240740825898</c:v>
                      </c:pt>
                      <c:pt idx="955">
                        <c:v>0.79827546296242402</c:v>
                      </c:pt>
                      <c:pt idx="956">
                        <c:v>0.79851851851658906</c:v>
                      </c:pt>
                      <c:pt idx="957">
                        <c:v>0.7987615740707541</c:v>
                      </c:pt>
                      <c:pt idx="958">
                        <c:v>0.7990046296321951</c:v>
                      </c:pt>
                      <c:pt idx="959">
                        <c:v>0.79924768518636014</c:v>
                      </c:pt>
                      <c:pt idx="960">
                        <c:v>0.79949074074052517</c:v>
                      </c:pt>
                      <c:pt idx="961">
                        <c:v>0.79973379629469021</c:v>
                      </c:pt>
                      <c:pt idx="962">
                        <c:v>0.79997685184885525</c:v>
                      </c:pt>
                      <c:pt idx="963">
                        <c:v>0.80021990741029625</c:v>
                      </c:pt>
                      <c:pt idx="964">
                        <c:v>0.80046296296446129</c:v>
                      </c:pt>
                      <c:pt idx="965">
                        <c:v>0.80070601851862633</c:v>
                      </c:pt>
                      <c:pt idx="966">
                        <c:v>0.80094907407279137</c:v>
                      </c:pt>
                      <c:pt idx="967">
                        <c:v>0.80119212962695641</c:v>
                      </c:pt>
                      <c:pt idx="968">
                        <c:v>0.80143518518112145</c:v>
                      </c:pt>
                      <c:pt idx="969">
                        <c:v>0.80167824074256244</c:v>
                      </c:pt>
                      <c:pt idx="970">
                        <c:v>0.80192129629672748</c:v>
                      </c:pt>
                      <c:pt idx="971">
                        <c:v>0.80216435185089252</c:v>
                      </c:pt>
                      <c:pt idx="972">
                        <c:v>0.80240740740505756</c:v>
                      </c:pt>
                      <c:pt idx="973">
                        <c:v>0.8026504629592226</c:v>
                      </c:pt>
                      <c:pt idx="974">
                        <c:v>0.8028935185206636</c:v>
                      </c:pt>
                      <c:pt idx="975">
                        <c:v>0.80313657407482864</c:v>
                      </c:pt>
                      <c:pt idx="976">
                        <c:v>0.80337962962899367</c:v>
                      </c:pt>
                      <c:pt idx="977">
                        <c:v>0.80362268518315871</c:v>
                      </c:pt>
                      <c:pt idx="978">
                        <c:v>0.80386574073732375</c:v>
                      </c:pt>
                      <c:pt idx="979">
                        <c:v>0.80410879629876475</c:v>
                      </c:pt>
                      <c:pt idx="980">
                        <c:v>0.80435185185292979</c:v>
                      </c:pt>
                      <c:pt idx="981">
                        <c:v>0.80459490740709483</c:v>
                      </c:pt>
                      <c:pt idx="982">
                        <c:v>0.80483796296125987</c:v>
                      </c:pt>
                      <c:pt idx="983">
                        <c:v>0.80508101851542491</c:v>
                      </c:pt>
                      <c:pt idx="984">
                        <c:v>0.8053240740768659</c:v>
                      </c:pt>
                      <c:pt idx="985">
                        <c:v>0.80556712963103094</c:v>
                      </c:pt>
                      <c:pt idx="986">
                        <c:v>0.80582175926197563</c:v>
                      </c:pt>
                      <c:pt idx="987">
                        <c:v>0.80606481481614067</c:v>
                      </c:pt>
                      <c:pt idx="988">
                        <c:v>0.80630787037030571</c:v>
                      </c:pt>
                      <c:pt idx="989">
                        <c:v>0.80655092592447075</c:v>
                      </c:pt>
                      <c:pt idx="990">
                        <c:v>0.80679398147863579</c:v>
                      </c:pt>
                      <c:pt idx="991">
                        <c:v>0.80703703704007679</c:v>
                      </c:pt>
                      <c:pt idx="992">
                        <c:v>0.80728009259424183</c:v>
                      </c:pt>
                      <c:pt idx="993">
                        <c:v>0.80752314814840687</c:v>
                      </c:pt>
                      <c:pt idx="994">
                        <c:v>0.80776620370257191</c:v>
                      </c:pt>
                      <c:pt idx="995">
                        <c:v>0.80800925925673694</c:v>
                      </c:pt>
                      <c:pt idx="996">
                        <c:v>0.80825231481090198</c:v>
                      </c:pt>
                      <c:pt idx="997">
                        <c:v>0.80849537037234298</c:v>
                      </c:pt>
                      <c:pt idx="998">
                        <c:v>0.80873842592650802</c:v>
                      </c:pt>
                      <c:pt idx="999">
                        <c:v>0.80898148148067306</c:v>
                      </c:pt>
                      <c:pt idx="1000">
                        <c:v>0.8092245370348381</c:v>
                      </c:pt>
                      <c:pt idx="1001">
                        <c:v>0.80946759258900314</c:v>
                      </c:pt>
                      <c:pt idx="1002">
                        <c:v>0.80971064815044413</c:v>
                      </c:pt>
                      <c:pt idx="1003">
                        <c:v>0.80995370370460917</c:v>
                      </c:pt>
                      <c:pt idx="1004">
                        <c:v>0.81019675925877421</c:v>
                      </c:pt>
                      <c:pt idx="1005">
                        <c:v>0.81043981481293925</c:v>
                      </c:pt>
                      <c:pt idx="1006">
                        <c:v>0.81068287036710429</c:v>
                      </c:pt>
                      <c:pt idx="1007">
                        <c:v>0.81092592592854529</c:v>
                      </c:pt>
                      <c:pt idx="1008">
                        <c:v>0.81116898148271033</c:v>
                      </c:pt>
                      <c:pt idx="1009">
                        <c:v>0.81141203703687537</c:v>
                      </c:pt>
                      <c:pt idx="1010">
                        <c:v>0.81165509259104041</c:v>
                      </c:pt>
                      <c:pt idx="1011">
                        <c:v>0.81189814814520544</c:v>
                      </c:pt>
                      <c:pt idx="1012">
                        <c:v>0.81214120370664644</c:v>
                      </c:pt>
                      <c:pt idx="1013">
                        <c:v>0.81238425926081148</c:v>
                      </c:pt>
                      <c:pt idx="1014">
                        <c:v>0.81262731481497652</c:v>
                      </c:pt>
                      <c:pt idx="1015">
                        <c:v>0.81287037036914156</c:v>
                      </c:pt>
                      <c:pt idx="1016">
                        <c:v>0.8131134259233066</c:v>
                      </c:pt>
                      <c:pt idx="1017">
                        <c:v>0.81335648147747164</c:v>
                      </c:pt>
                      <c:pt idx="1018">
                        <c:v>0.81359953703891263</c:v>
                      </c:pt>
                      <c:pt idx="1019">
                        <c:v>0.81384259259307767</c:v>
                      </c:pt>
                      <c:pt idx="1020">
                        <c:v>0.81408564814724271</c:v>
                      </c:pt>
                      <c:pt idx="1021">
                        <c:v>0.81432870370140775</c:v>
                      </c:pt>
                      <c:pt idx="1022">
                        <c:v>0.81457175925557279</c:v>
                      </c:pt>
                      <c:pt idx="1023">
                        <c:v>0.81481481481701379</c:v>
                      </c:pt>
                      <c:pt idx="1024">
                        <c:v>0.81505787037117883</c:v>
                      </c:pt>
                      <c:pt idx="1025">
                        <c:v>0.81530092592534387</c:v>
                      </c:pt>
                      <c:pt idx="1026">
                        <c:v>0.81554398147950891</c:v>
                      </c:pt>
                      <c:pt idx="1027">
                        <c:v>0.81578703703367395</c:v>
                      </c:pt>
                      <c:pt idx="1028">
                        <c:v>0.81603009259511494</c:v>
                      </c:pt>
                      <c:pt idx="1029">
                        <c:v>0.81627314814927998</c:v>
                      </c:pt>
                      <c:pt idx="1030">
                        <c:v>0.81651620370344502</c:v>
                      </c:pt>
                      <c:pt idx="1031">
                        <c:v>0.81675925925761006</c:v>
                      </c:pt>
                      <c:pt idx="1032">
                        <c:v>0.8170023148117751</c:v>
                      </c:pt>
                      <c:pt idx="1033">
                        <c:v>0.8172453703732161</c:v>
                      </c:pt>
                      <c:pt idx="1034">
                        <c:v>0.81748842592738113</c:v>
                      </c:pt>
                      <c:pt idx="1035">
                        <c:v>0.81774305555832583</c:v>
                      </c:pt>
                      <c:pt idx="1036">
                        <c:v>0.81798611111249087</c:v>
                      </c:pt>
                      <c:pt idx="1037">
                        <c:v>0.8182291666666559</c:v>
                      </c:pt>
                      <c:pt idx="1038">
                        <c:v>0.81847222222082094</c:v>
                      </c:pt>
                      <c:pt idx="1039">
                        <c:v>0.81871527777498598</c:v>
                      </c:pt>
                      <c:pt idx="1040">
                        <c:v>0.81895833333642698</c:v>
                      </c:pt>
                      <c:pt idx="1041">
                        <c:v>0.81920138889059202</c:v>
                      </c:pt>
                      <c:pt idx="1042">
                        <c:v>0.81944444444475706</c:v>
                      </c:pt>
                      <c:pt idx="1043">
                        <c:v>0.8196874999989221</c:v>
                      </c:pt>
                      <c:pt idx="1044">
                        <c:v>0.81993055555308714</c:v>
                      </c:pt>
                      <c:pt idx="1045">
                        <c:v>0.82017361110725218</c:v>
                      </c:pt>
                      <c:pt idx="1046">
                        <c:v>0.82041666666869317</c:v>
                      </c:pt>
                      <c:pt idx="1047">
                        <c:v>0.82065972222285821</c:v>
                      </c:pt>
                      <c:pt idx="1048">
                        <c:v>0.82090277777702325</c:v>
                      </c:pt>
                      <c:pt idx="1049">
                        <c:v>0.82114583333118829</c:v>
                      </c:pt>
                      <c:pt idx="1050">
                        <c:v>0.82138888888535333</c:v>
                      </c:pt>
                      <c:pt idx="1051">
                        <c:v>0.82163194444679433</c:v>
                      </c:pt>
                      <c:pt idx="1052">
                        <c:v>0.82187500000095937</c:v>
                      </c:pt>
                      <c:pt idx="1053">
                        <c:v>0.82211805555512441</c:v>
                      </c:pt>
                      <c:pt idx="1054">
                        <c:v>0.82236111110928944</c:v>
                      </c:pt>
                      <c:pt idx="1055">
                        <c:v>0.82260416666345448</c:v>
                      </c:pt>
                      <c:pt idx="1056">
                        <c:v>0.82284722222489548</c:v>
                      </c:pt>
                      <c:pt idx="1057">
                        <c:v>0.82309027777906052</c:v>
                      </c:pt>
                      <c:pt idx="1058">
                        <c:v>0.82333333333322556</c:v>
                      </c:pt>
                      <c:pt idx="1059">
                        <c:v>0.8235763888873906</c:v>
                      </c:pt>
                      <c:pt idx="1060">
                        <c:v>0.82381944444155564</c:v>
                      </c:pt>
                      <c:pt idx="1061">
                        <c:v>0.82406250000299663</c:v>
                      </c:pt>
                      <c:pt idx="1062">
                        <c:v>0.82430555555716167</c:v>
                      </c:pt>
                      <c:pt idx="1063">
                        <c:v>0.82454861111132671</c:v>
                      </c:pt>
                      <c:pt idx="1064">
                        <c:v>0.82479166666549175</c:v>
                      </c:pt>
                      <c:pt idx="1065">
                        <c:v>0.82503472221965679</c:v>
                      </c:pt>
                      <c:pt idx="1066">
                        <c:v>0.82527777777382183</c:v>
                      </c:pt>
                      <c:pt idx="1067">
                        <c:v>0.82552083333526283</c:v>
                      </c:pt>
                      <c:pt idx="1068">
                        <c:v>0.82576388888942787</c:v>
                      </c:pt>
                      <c:pt idx="1069">
                        <c:v>0.82600694444359291</c:v>
                      </c:pt>
                      <c:pt idx="1070">
                        <c:v>0.82624999999775794</c:v>
                      </c:pt>
                      <c:pt idx="1071">
                        <c:v>0.82649305555192298</c:v>
                      </c:pt>
                      <c:pt idx="1072">
                        <c:v>0.82673611111336398</c:v>
                      </c:pt>
                      <c:pt idx="1073">
                        <c:v>0.82697916666752902</c:v>
                      </c:pt>
                      <c:pt idx="1074">
                        <c:v>0.82722222222169406</c:v>
                      </c:pt>
                      <c:pt idx="1075">
                        <c:v>0.8274652777758591</c:v>
                      </c:pt>
                      <c:pt idx="1076">
                        <c:v>0.82770833333002414</c:v>
                      </c:pt>
                      <c:pt idx="1077">
                        <c:v>0.82795138889146513</c:v>
                      </c:pt>
                      <c:pt idx="1078">
                        <c:v>0.82819444444563017</c:v>
                      </c:pt>
                      <c:pt idx="1079">
                        <c:v>0.82843749999979521</c:v>
                      </c:pt>
                      <c:pt idx="1080">
                        <c:v>0.82868055555396025</c:v>
                      </c:pt>
                      <c:pt idx="1081">
                        <c:v>0.82892361110812529</c:v>
                      </c:pt>
                      <c:pt idx="1082">
                        <c:v>0.82916666666956629</c:v>
                      </c:pt>
                      <c:pt idx="1083">
                        <c:v>0.82942129629323502</c:v>
                      </c:pt>
                      <c:pt idx="1084">
                        <c:v>0.82966435185467602</c:v>
                      </c:pt>
                      <c:pt idx="1085">
                        <c:v>0.82990740740884106</c:v>
                      </c:pt>
                      <c:pt idx="1086">
                        <c:v>0.8301504629630061</c:v>
                      </c:pt>
                      <c:pt idx="1087">
                        <c:v>0.83039351851717114</c:v>
                      </c:pt>
                      <c:pt idx="1088">
                        <c:v>0.83063657407133618</c:v>
                      </c:pt>
                      <c:pt idx="1089">
                        <c:v>0.83087962962550121</c:v>
                      </c:pt>
                      <c:pt idx="1090">
                        <c:v>0.83112268518694221</c:v>
                      </c:pt>
                      <c:pt idx="1091">
                        <c:v>0.83136574074110725</c:v>
                      </c:pt>
                      <c:pt idx="1092">
                        <c:v>0.83160879629527229</c:v>
                      </c:pt>
                      <c:pt idx="1093">
                        <c:v>0.83185185184943733</c:v>
                      </c:pt>
                      <c:pt idx="1094">
                        <c:v>0.83209490740360237</c:v>
                      </c:pt>
                      <c:pt idx="1095">
                        <c:v>0.83233796296504337</c:v>
                      </c:pt>
                      <c:pt idx="1096">
                        <c:v>0.8325810185192084</c:v>
                      </c:pt>
                      <c:pt idx="1097">
                        <c:v>0.83282407407337344</c:v>
                      </c:pt>
                      <c:pt idx="1098">
                        <c:v>0.83306712962753848</c:v>
                      </c:pt>
                      <c:pt idx="1099">
                        <c:v>0.83331018518170352</c:v>
                      </c:pt>
                      <c:pt idx="1100">
                        <c:v>0.83355324074314452</c:v>
                      </c:pt>
                      <c:pt idx="1101">
                        <c:v>0.83379629629730956</c:v>
                      </c:pt>
                      <c:pt idx="1102">
                        <c:v>0.8340393518514746</c:v>
                      </c:pt>
                      <c:pt idx="1103">
                        <c:v>0.83428240740563964</c:v>
                      </c:pt>
                      <c:pt idx="1104">
                        <c:v>0.83452546295980468</c:v>
                      </c:pt>
                      <c:pt idx="1105">
                        <c:v>0.83476851852124567</c:v>
                      </c:pt>
                      <c:pt idx="1106">
                        <c:v>0.83501157407541071</c:v>
                      </c:pt>
                      <c:pt idx="1107">
                        <c:v>0.83525462962957575</c:v>
                      </c:pt>
                      <c:pt idx="1108">
                        <c:v>0.83549768518374079</c:v>
                      </c:pt>
                      <c:pt idx="1109">
                        <c:v>0.83574074073790583</c:v>
                      </c:pt>
                      <c:pt idx="1110">
                        <c:v>0.83598379629934683</c:v>
                      </c:pt>
                      <c:pt idx="1111">
                        <c:v>0.83622685185351187</c:v>
                      </c:pt>
                      <c:pt idx="1112">
                        <c:v>0.8364699074076769</c:v>
                      </c:pt>
                      <c:pt idx="1113">
                        <c:v>0.83671296296184194</c:v>
                      </c:pt>
                      <c:pt idx="1114">
                        <c:v>0.83695601851600698</c:v>
                      </c:pt>
                      <c:pt idx="1115">
                        <c:v>0.83719907407017202</c:v>
                      </c:pt>
                      <c:pt idx="1116">
                        <c:v>0.83744212963161302</c:v>
                      </c:pt>
                      <c:pt idx="1117">
                        <c:v>0.83768518518577806</c:v>
                      </c:pt>
                      <c:pt idx="1118">
                        <c:v>0.8379282407399431</c:v>
                      </c:pt>
                      <c:pt idx="1119">
                        <c:v>0.83817129629410814</c:v>
                      </c:pt>
                      <c:pt idx="1120">
                        <c:v>0.83841435184827318</c:v>
                      </c:pt>
                      <c:pt idx="1121">
                        <c:v>0.83865740740971417</c:v>
                      </c:pt>
                      <c:pt idx="1122">
                        <c:v>0.83890046296387921</c:v>
                      </c:pt>
                      <c:pt idx="1123">
                        <c:v>0.83914351851804425</c:v>
                      </c:pt>
                      <c:pt idx="1124">
                        <c:v>0.83938657407220929</c:v>
                      </c:pt>
                      <c:pt idx="1125">
                        <c:v>0.83962962962637433</c:v>
                      </c:pt>
                      <c:pt idx="1126">
                        <c:v>0.83987268518781533</c:v>
                      </c:pt>
                      <c:pt idx="1127">
                        <c:v>0.84011574074198037</c:v>
                      </c:pt>
                      <c:pt idx="1128">
                        <c:v>0.8403587962961454</c:v>
                      </c:pt>
                      <c:pt idx="1129">
                        <c:v>0.84060185185031044</c:v>
                      </c:pt>
                      <c:pt idx="1130">
                        <c:v>0.84084490740447548</c:v>
                      </c:pt>
                      <c:pt idx="1131">
                        <c:v>0.84108796296591648</c:v>
                      </c:pt>
                      <c:pt idx="1132">
                        <c:v>0.84134259258958521</c:v>
                      </c:pt>
                      <c:pt idx="1133">
                        <c:v>0.84158564815102621</c:v>
                      </c:pt>
                      <c:pt idx="1134">
                        <c:v>0.84182870370519125</c:v>
                      </c:pt>
                      <c:pt idx="1135">
                        <c:v>0.84207175925935629</c:v>
                      </c:pt>
                      <c:pt idx="1136">
                        <c:v>0.84231481481352133</c:v>
                      </c:pt>
                      <c:pt idx="1137">
                        <c:v>0.84255787036768637</c:v>
                      </c:pt>
                      <c:pt idx="1138">
                        <c:v>0.84280092592185141</c:v>
                      </c:pt>
                      <c:pt idx="1139">
                        <c:v>0.8430439814832924</c:v>
                      </c:pt>
                      <c:pt idx="1140">
                        <c:v>0.84328703703745744</c:v>
                      </c:pt>
                      <c:pt idx="1141">
                        <c:v>0.84353009259162248</c:v>
                      </c:pt>
                      <c:pt idx="1142">
                        <c:v>0.84377314814578752</c:v>
                      </c:pt>
                      <c:pt idx="1143">
                        <c:v>0.84401620369995256</c:v>
                      </c:pt>
                      <c:pt idx="1144">
                        <c:v>0.84425925926139356</c:v>
                      </c:pt>
                      <c:pt idx="1145">
                        <c:v>0.8445023148155586</c:v>
                      </c:pt>
                      <c:pt idx="1146">
                        <c:v>0.84474537036972364</c:v>
                      </c:pt>
                      <c:pt idx="1147">
                        <c:v>0.84498842592388868</c:v>
                      </c:pt>
                      <c:pt idx="1148">
                        <c:v>0.84523148147805371</c:v>
                      </c:pt>
                      <c:pt idx="1149">
                        <c:v>0.84547453703949471</c:v>
                      </c:pt>
                      <c:pt idx="1150">
                        <c:v>0.84571759259365975</c:v>
                      </c:pt>
                      <c:pt idx="1151">
                        <c:v>0.84596064814782479</c:v>
                      </c:pt>
                      <c:pt idx="1152">
                        <c:v>0.84620370370198983</c:v>
                      </c:pt>
                      <c:pt idx="1153">
                        <c:v>0.84644675925615487</c:v>
                      </c:pt>
                      <c:pt idx="1154">
                        <c:v>0.84668981481759586</c:v>
                      </c:pt>
                      <c:pt idx="1155">
                        <c:v>0.8469328703717609</c:v>
                      </c:pt>
                      <c:pt idx="1156">
                        <c:v>0.84717592592592594</c:v>
                      </c:pt>
                      <c:pt idx="1157">
                        <c:v>0.84741898148009098</c:v>
                      </c:pt>
                      <c:pt idx="1158">
                        <c:v>0.84766203703425602</c:v>
                      </c:pt>
                      <c:pt idx="1159">
                        <c:v>0.84790509259569702</c:v>
                      </c:pt>
                      <c:pt idx="1160">
                        <c:v>0.84814814814986206</c:v>
                      </c:pt>
                      <c:pt idx="1161">
                        <c:v>0.8483912037040271</c:v>
                      </c:pt>
                      <c:pt idx="1162">
                        <c:v>0.84863425925819214</c:v>
                      </c:pt>
                      <c:pt idx="1163">
                        <c:v>0.84887731481235718</c:v>
                      </c:pt>
                      <c:pt idx="1164">
                        <c:v>0.84912037036652221</c:v>
                      </c:pt>
                      <c:pt idx="1165">
                        <c:v>0.84936342592796321</c:v>
                      </c:pt>
                      <c:pt idx="1166">
                        <c:v>0.84960648148212825</c:v>
                      </c:pt>
                      <c:pt idx="1167">
                        <c:v>0.84984953703629329</c:v>
                      </c:pt>
                      <c:pt idx="1168">
                        <c:v>0.85009259259045833</c:v>
                      </c:pt>
                      <c:pt idx="1169">
                        <c:v>0.85033564814462337</c:v>
                      </c:pt>
                      <c:pt idx="1170">
                        <c:v>0.85057870370606437</c:v>
                      </c:pt>
                      <c:pt idx="1171">
                        <c:v>0.8508217592602294</c:v>
                      </c:pt>
                      <c:pt idx="1172">
                        <c:v>0.85106481481439444</c:v>
                      </c:pt>
                      <c:pt idx="1173">
                        <c:v>0.85130787036855948</c:v>
                      </c:pt>
                      <c:pt idx="1174">
                        <c:v>0.85155092592272452</c:v>
                      </c:pt>
                      <c:pt idx="1175">
                        <c:v>0.85179398148416552</c:v>
                      </c:pt>
                      <c:pt idx="1176">
                        <c:v>0.85203703703833056</c:v>
                      </c:pt>
                      <c:pt idx="1177">
                        <c:v>0.8522800925924956</c:v>
                      </c:pt>
                      <c:pt idx="1178">
                        <c:v>0.85252314814666064</c:v>
                      </c:pt>
                      <c:pt idx="1179">
                        <c:v>0.85276620370082568</c:v>
                      </c:pt>
                      <c:pt idx="1180">
                        <c:v>0.85302083333177037</c:v>
                      </c:pt>
                      <c:pt idx="1181">
                        <c:v>0.85326388888593541</c:v>
                      </c:pt>
                      <c:pt idx="1182">
                        <c:v>0.8535069444473764</c:v>
                      </c:pt>
                      <c:pt idx="1183">
                        <c:v>0.85375000000154144</c:v>
                      </c:pt>
                      <c:pt idx="1184">
                        <c:v>0.85399305555570648</c:v>
                      </c:pt>
                      <c:pt idx="1185">
                        <c:v>0.85423611110987152</c:v>
                      </c:pt>
                      <c:pt idx="1186">
                        <c:v>0.85447916666403656</c:v>
                      </c:pt>
                      <c:pt idx="1187">
                        <c:v>0.8547222222182016</c:v>
                      </c:pt>
                      <c:pt idx="1188">
                        <c:v>0.8549652777796426</c:v>
                      </c:pt>
                      <c:pt idx="1189">
                        <c:v>0.85520833333380764</c:v>
                      </c:pt>
                      <c:pt idx="1190">
                        <c:v>0.85545138888797267</c:v>
                      </c:pt>
                      <c:pt idx="1191">
                        <c:v>0.85569444444213771</c:v>
                      </c:pt>
                      <c:pt idx="1192">
                        <c:v>0.85593749999630275</c:v>
                      </c:pt>
                      <c:pt idx="1193">
                        <c:v>0.85618055555774375</c:v>
                      </c:pt>
                      <c:pt idx="1194">
                        <c:v>0.85642361111190879</c:v>
                      </c:pt>
                      <c:pt idx="1195">
                        <c:v>0.85666666666607383</c:v>
                      </c:pt>
                      <c:pt idx="1196">
                        <c:v>0.85690972222023887</c:v>
                      </c:pt>
                      <c:pt idx="1197">
                        <c:v>0.85715277777440391</c:v>
                      </c:pt>
                      <c:pt idx="1198">
                        <c:v>0.8573958333358449</c:v>
                      </c:pt>
                      <c:pt idx="1199">
                        <c:v>0.85763888889000994</c:v>
                      </c:pt>
                      <c:pt idx="1200">
                        <c:v>0.85788194444417498</c:v>
                      </c:pt>
                      <c:pt idx="1201">
                        <c:v>0.85812499999834002</c:v>
                      </c:pt>
                      <c:pt idx="1202">
                        <c:v>0.85836805555250506</c:v>
                      </c:pt>
                      <c:pt idx="1203">
                        <c:v>0.85861111111394606</c:v>
                      </c:pt>
                      <c:pt idx="1204">
                        <c:v>0.8588541666681111</c:v>
                      </c:pt>
                      <c:pt idx="1205">
                        <c:v>0.85909722222227614</c:v>
                      </c:pt>
                      <c:pt idx="1206">
                        <c:v>0.85934027777644117</c:v>
                      </c:pt>
                      <c:pt idx="1207">
                        <c:v>0.85958333333060621</c:v>
                      </c:pt>
                      <c:pt idx="1208">
                        <c:v>0.85982638888477125</c:v>
                      </c:pt>
                      <c:pt idx="1209">
                        <c:v>0.86006944444621225</c:v>
                      </c:pt>
                      <c:pt idx="1210">
                        <c:v>0.86031250000037729</c:v>
                      </c:pt>
                      <c:pt idx="1211">
                        <c:v>0.86055555555454233</c:v>
                      </c:pt>
                      <c:pt idx="1212">
                        <c:v>0.86079861110870737</c:v>
                      </c:pt>
                      <c:pt idx="1213">
                        <c:v>0.86104166666287241</c:v>
                      </c:pt>
                      <c:pt idx="1214">
                        <c:v>0.8612847222243134</c:v>
                      </c:pt>
                      <c:pt idx="1215">
                        <c:v>0.86152777777847844</c:v>
                      </c:pt>
                      <c:pt idx="1216">
                        <c:v>0.86177083333264348</c:v>
                      </c:pt>
                      <c:pt idx="1217">
                        <c:v>0.86201388888680852</c:v>
                      </c:pt>
                      <c:pt idx="1218">
                        <c:v>0.86225694444097356</c:v>
                      </c:pt>
                      <c:pt idx="1219">
                        <c:v>0.86250000000241456</c:v>
                      </c:pt>
                      <c:pt idx="1220">
                        <c:v>0.8627430555565796</c:v>
                      </c:pt>
                      <c:pt idx="1221">
                        <c:v>0.86298611111074464</c:v>
                      </c:pt>
                      <c:pt idx="1222">
                        <c:v>0.86322916666490968</c:v>
                      </c:pt>
                      <c:pt idx="1223">
                        <c:v>0.86347222221907471</c:v>
                      </c:pt>
                      <c:pt idx="1224">
                        <c:v>0.86371527778051571</c:v>
                      </c:pt>
                      <c:pt idx="1225">
                        <c:v>0.86395833333468075</c:v>
                      </c:pt>
                      <c:pt idx="1226">
                        <c:v>0.86420138888884579</c:v>
                      </c:pt>
                      <c:pt idx="1227">
                        <c:v>0.86444444444301083</c:v>
                      </c:pt>
                      <c:pt idx="1228">
                        <c:v>0.86468749999717587</c:v>
                      </c:pt>
                      <c:pt idx="1229">
                        <c:v>0.86494212962812056</c:v>
                      </c:pt>
                      <c:pt idx="1230">
                        <c:v>0.8651851851822856</c:v>
                      </c:pt>
                      <c:pt idx="1231">
                        <c:v>0.8654282407437266</c:v>
                      </c:pt>
                      <c:pt idx="1232">
                        <c:v>0.86567129629789163</c:v>
                      </c:pt>
                      <c:pt idx="1233">
                        <c:v>0.86591435185205667</c:v>
                      </c:pt>
                      <c:pt idx="1234">
                        <c:v>0.86615740740622171</c:v>
                      </c:pt>
                      <c:pt idx="1235">
                        <c:v>0.86640046296038675</c:v>
                      </c:pt>
                      <c:pt idx="1236">
                        <c:v>0.86664351851455179</c:v>
                      </c:pt>
                      <c:pt idx="1237">
                        <c:v>0.86688657407599279</c:v>
                      </c:pt>
                      <c:pt idx="1238">
                        <c:v>0.86712962963015783</c:v>
                      </c:pt>
                      <c:pt idx="1239">
                        <c:v>0.86737268518432287</c:v>
                      </c:pt>
                      <c:pt idx="1240">
                        <c:v>0.86761574073848791</c:v>
                      </c:pt>
                      <c:pt idx="1241">
                        <c:v>0.86785879629265295</c:v>
                      </c:pt>
                      <c:pt idx="1242">
                        <c:v>0.86810185185409394</c:v>
                      </c:pt>
                      <c:pt idx="1243">
                        <c:v>0.86834490740825898</c:v>
                      </c:pt>
                      <c:pt idx="1244">
                        <c:v>0.86858796296242402</c:v>
                      </c:pt>
                      <c:pt idx="1245">
                        <c:v>0.86883101851658906</c:v>
                      </c:pt>
                      <c:pt idx="1246">
                        <c:v>0.8690740740707541</c:v>
                      </c:pt>
                      <c:pt idx="1247">
                        <c:v>0.8693171296321951</c:v>
                      </c:pt>
                      <c:pt idx="1248">
                        <c:v>0.86956018518636014</c:v>
                      </c:pt>
                      <c:pt idx="1249">
                        <c:v>0.86980324074052517</c:v>
                      </c:pt>
                      <c:pt idx="1250">
                        <c:v>0.87004629629469021</c:v>
                      </c:pt>
                      <c:pt idx="1251">
                        <c:v>0.87028935184885525</c:v>
                      </c:pt>
                      <c:pt idx="1252">
                        <c:v>0.87053240741029625</c:v>
                      </c:pt>
                      <c:pt idx="1253">
                        <c:v>0.87077546296446129</c:v>
                      </c:pt>
                      <c:pt idx="1254">
                        <c:v>0.87101851851862633</c:v>
                      </c:pt>
                      <c:pt idx="1255">
                        <c:v>0.87126157407279137</c:v>
                      </c:pt>
                      <c:pt idx="1256">
                        <c:v>0.87150462962695641</c:v>
                      </c:pt>
                      <c:pt idx="1257">
                        <c:v>0.87174768518112145</c:v>
                      </c:pt>
                      <c:pt idx="1258">
                        <c:v>0.87199074074256244</c:v>
                      </c:pt>
                      <c:pt idx="1259">
                        <c:v>0.87223379629672748</c:v>
                      </c:pt>
                      <c:pt idx="1260">
                        <c:v>0.87247685185089252</c:v>
                      </c:pt>
                      <c:pt idx="1261">
                        <c:v>0.87271990740505756</c:v>
                      </c:pt>
                      <c:pt idx="1262">
                        <c:v>0.8729629629592226</c:v>
                      </c:pt>
                      <c:pt idx="1263">
                        <c:v>0.8732060185206636</c:v>
                      </c:pt>
                      <c:pt idx="1264">
                        <c:v>0.87344907407482864</c:v>
                      </c:pt>
                      <c:pt idx="1265">
                        <c:v>0.87369212962899367</c:v>
                      </c:pt>
                      <c:pt idx="1266">
                        <c:v>0.87393518518315871</c:v>
                      </c:pt>
                      <c:pt idx="1267">
                        <c:v>0.87417824073732375</c:v>
                      </c:pt>
                      <c:pt idx="1268">
                        <c:v>0.87442129629876475</c:v>
                      </c:pt>
                      <c:pt idx="1269">
                        <c:v>0.87466435185292979</c:v>
                      </c:pt>
                      <c:pt idx="1270">
                        <c:v>0.87490740740709483</c:v>
                      </c:pt>
                      <c:pt idx="1271">
                        <c:v>0.87515046296125987</c:v>
                      </c:pt>
                      <c:pt idx="1272">
                        <c:v>0.87539351851542491</c:v>
                      </c:pt>
                      <c:pt idx="1273">
                        <c:v>0.8756365740768659</c:v>
                      </c:pt>
                      <c:pt idx="1274">
                        <c:v>0.87587962963103094</c:v>
                      </c:pt>
                      <c:pt idx="1275">
                        <c:v>0.87612268518519598</c:v>
                      </c:pt>
                      <c:pt idx="1276">
                        <c:v>0.87636574073936102</c:v>
                      </c:pt>
                      <c:pt idx="1277">
                        <c:v>0.87662037037030571</c:v>
                      </c:pt>
                      <c:pt idx="1278">
                        <c:v>0.87686342592447075</c:v>
                      </c:pt>
                      <c:pt idx="1279">
                        <c:v>0.87710648147863579</c:v>
                      </c:pt>
                      <c:pt idx="1280">
                        <c:v>0.87734953704007679</c:v>
                      </c:pt>
                      <c:pt idx="1281">
                        <c:v>0.87759259259424183</c:v>
                      </c:pt>
                      <c:pt idx="1282">
                        <c:v>0.87783564814840687</c:v>
                      </c:pt>
                      <c:pt idx="1283">
                        <c:v>0.87807870370257191</c:v>
                      </c:pt>
                      <c:pt idx="1284">
                        <c:v>0.87832175925673694</c:v>
                      </c:pt>
                      <c:pt idx="1285">
                        <c:v>0.87856481481090198</c:v>
                      </c:pt>
                      <c:pt idx="1286">
                        <c:v>0.87880787037234298</c:v>
                      </c:pt>
                      <c:pt idx="1287">
                        <c:v>0.87905092592650802</c:v>
                      </c:pt>
                      <c:pt idx="1288">
                        <c:v>0.87929398148067306</c:v>
                      </c:pt>
                      <c:pt idx="1289">
                        <c:v>0.8795370370348381</c:v>
                      </c:pt>
                      <c:pt idx="1290">
                        <c:v>0.87978009258900314</c:v>
                      </c:pt>
                      <c:pt idx="1291">
                        <c:v>0.88002314815044413</c:v>
                      </c:pt>
                      <c:pt idx="1292">
                        <c:v>0.88026620370460917</c:v>
                      </c:pt>
                      <c:pt idx="1293">
                        <c:v>0.88050925925877421</c:v>
                      </c:pt>
                      <c:pt idx="1294">
                        <c:v>0.88075231481293925</c:v>
                      </c:pt>
                      <c:pt idx="1295">
                        <c:v>0.88099537036710429</c:v>
                      </c:pt>
                      <c:pt idx="1296">
                        <c:v>0.88123842592854529</c:v>
                      </c:pt>
                      <c:pt idx="1297">
                        <c:v>0.88148148148271033</c:v>
                      </c:pt>
                      <c:pt idx="1298">
                        <c:v>0.88172453703687537</c:v>
                      </c:pt>
                      <c:pt idx="1299">
                        <c:v>0.88196759259104041</c:v>
                      </c:pt>
                      <c:pt idx="1300">
                        <c:v>0.88221064814520544</c:v>
                      </c:pt>
                      <c:pt idx="1301">
                        <c:v>0.88245370370664644</c:v>
                      </c:pt>
                      <c:pt idx="1302">
                        <c:v>0.88269675926081148</c:v>
                      </c:pt>
                      <c:pt idx="1303">
                        <c:v>0.88293981481497652</c:v>
                      </c:pt>
                      <c:pt idx="1304">
                        <c:v>0.88318287036914156</c:v>
                      </c:pt>
                      <c:pt idx="1305">
                        <c:v>0.8834259259233066</c:v>
                      </c:pt>
                      <c:pt idx="1306">
                        <c:v>0.88366898147747164</c:v>
                      </c:pt>
                      <c:pt idx="1307">
                        <c:v>0.88391203703891263</c:v>
                      </c:pt>
                      <c:pt idx="1308">
                        <c:v>0.88415509259307767</c:v>
                      </c:pt>
                      <c:pt idx="1309">
                        <c:v>0.88439814814724271</c:v>
                      </c:pt>
                      <c:pt idx="1310">
                        <c:v>0.88464120370140775</c:v>
                      </c:pt>
                      <c:pt idx="1311">
                        <c:v>0.88488425925557279</c:v>
                      </c:pt>
                      <c:pt idx="1312">
                        <c:v>0.88512731481701379</c:v>
                      </c:pt>
                      <c:pt idx="1313">
                        <c:v>0.88537037037117883</c:v>
                      </c:pt>
                      <c:pt idx="1314">
                        <c:v>0.88561342592534387</c:v>
                      </c:pt>
                      <c:pt idx="1315">
                        <c:v>0.88585648147950891</c:v>
                      </c:pt>
                      <c:pt idx="1316">
                        <c:v>0.88609953703367395</c:v>
                      </c:pt>
                      <c:pt idx="1317">
                        <c:v>0.88634259259511494</c:v>
                      </c:pt>
                      <c:pt idx="1318">
                        <c:v>0.88658564814927998</c:v>
                      </c:pt>
                      <c:pt idx="1319">
                        <c:v>0.88682870370344502</c:v>
                      </c:pt>
                      <c:pt idx="1320">
                        <c:v>0.88707175925761006</c:v>
                      </c:pt>
                      <c:pt idx="1321">
                        <c:v>0.8873148148117751</c:v>
                      </c:pt>
                      <c:pt idx="1322">
                        <c:v>0.8875578703732161</c:v>
                      </c:pt>
                      <c:pt idx="1323">
                        <c:v>0.88780092592738113</c:v>
                      </c:pt>
                      <c:pt idx="1324">
                        <c:v>0.88804398148154617</c:v>
                      </c:pt>
                      <c:pt idx="1325">
                        <c:v>0.88829861111249087</c:v>
                      </c:pt>
                      <c:pt idx="1326">
                        <c:v>0.8885416666666559</c:v>
                      </c:pt>
                      <c:pt idx="1327">
                        <c:v>0.88878472222082094</c:v>
                      </c:pt>
                      <c:pt idx="1328">
                        <c:v>0.88902777777498598</c:v>
                      </c:pt>
                      <c:pt idx="1329">
                        <c:v>0.88927083333642698</c:v>
                      </c:pt>
                      <c:pt idx="1330">
                        <c:v>0.88951388889059202</c:v>
                      </c:pt>
                      <c:pt idx="1331">
                        <c:v>0.88975694444475706</c:v>
                      </c:pt>
                      <c:pt idx="1332">
                        <c:v>0.8899999999989221</c:v>
                      </c:pt>
                      <c:pt idx="1333">
                        <c:v>0.89024305555308714</c:v>
                      </c:pt>
                      <c:pt idx="1334">
                        <c:v>0.89048611110725218</c:v>
                      </c:pt>
                      <c:pt idx="1335">
                        <c:v>0.89072916666869317</c:v>
                      </c:pt>
                      <c:pt idx="1336">
                        <c:v>0.89097222222285821</c:v>
                      </c:pt>
                      <c:pt idx="1337">
                        <c:v>0.89121527777702325</c:v>
                      </c:pt>
                      <c:pt idx="1338">
                        <c:v>0.89145833333118829</c:v>
                      </c:pt>
                      <c:pt idx="1339">
                        <c:v>0.89170138888535333</c:v>
                      </c:pt>
                      <c:pt idx="1340">
                        <c:v>0.89194444444679433</c:v>
                      </c:pt>
                      <c:pt idx="1341">
                        <c:v>0.89218750000095937</c:v>
                      </c:pt>
                      <c:pt idx="1342">
                        <c:v>0.89243055555512441</c:v>
                      </c:pt>
                      <c:pt idx="1343">
                        <c:v>0.89267361110928944</c:v>
                      </c:pt>
                      <c:pt idx="1344">
                        <c:v>0.89291666666345448</c:v>
                      </c:pt>
                      <c:pt idx="1345">
                        <c:v>0.89315972222489548</c:v>
                      </c:pt>
                      <c:pt idx="1346">
                        <c:v>0.89340277777906052</c:v>
                      </c:pt>
                      <c:pt idx="1347">
                        <c:v>0.89364583333322556</c:v>
                      </c:pt>
                      <c:pt idx="1348">
                        <c:v>0.8938888888873906</c:v>
                      </c:pt>
                      <c:pt idx="1349">
                        <c:v>0.89413194444155564</c:v>
                      </c:pt>
                      <c:pt idx="1350">
                        <c:v>0.89437500000299663</c:v>
                      </c:pt>
                      <c:pt idx="1351">
                        <c:v>0.89461805555716167</c:v>
                      </c:pt>
                      <c:pt idx="1352">
                        <c:v>0.89486111111132671</c:v>
                      </c:pt>
                      <c:pt idx="1353">
                        <c:v>0.89510416666549175</c:v>
                      </c:pt>
                      <c:pt idx="1354">
                        <c:v>0.89534722221965679</c:v>
                      </c:pt>
                      <c:pt idx="1355">
                        <c:v>0.89559027777382183</c:v>
                      </c:pt>
                      <c:pt idx="1356">
                        <c:v>0.89583333333526283</c:v>
                      </c:pt>
                      <c:pt idx="1357">
                        <c:v>0.89607638888942787</c:v>
                      </c:pt>
                      <c:pt idx="1358">
                        <c:v>0.89631944444359291</c:v>
                      </c:pt>
                      <c:pt idx="1359">
                        <c:v>0.89656249999775794</c:v>
                      </c:pt>
                      <c:pt idx="1360">
                        <c:v>0.89680555555192298</c:v>
                      </c:pt>
                      <c:pt idx="1361">
                        <c:v>0.89704861111336398</c:v>
                      </c:pt>
                      <c:pt idx="1362">
                        <c:v>0.89729166666752902</c:v>
                      </c:pt>
                      <c:pt idx="1363">
                        <c:v>0.89753472222169406</c:v>
                      </c:pt>
                      <c:pt idx="1364">
                        <c:v>0.8977777777758591</c:v>
                      </c:pt>
                      <c:pt idx="1365">
                        <c:v>0.89802083333002414</c:v>
                      </c:pt>
                      <c:pt idx="1366">
                        <c:v>0.89826388889146513</c:v>
                      </c:pt>
                      <c:pt idx="1367">
                        <c:v>0.89850694444563017</c:v>
                      </c:pt>
                      <c:pt idx="1368">
                        <c:v>0.89874999999979521</c:v>
                      </c:pt>
                      <c:pt idx="1369">
                        <c:v>0.89899305555396025</c:v>
                      </c:pt>
                      <c:pt idx="1370">
                        <c:v>0.89923611110812529</c:v>
                      </c:pt>
                      <c:pt idx="1371">
                        <c:v>0.89947916666956629</c:v>
                      </c:pt>
                      <c:pt idx="1372">
                        <c:v>0.89972222222373133</c:v>
                      </c:pt>
                      <c:pt idx="1373">
                        <c:v>0.89996527777789637</c:v>
                      </c:pt>
                      <c:pt idx="1374">
                        <c:v>0.90021990740884106</c:v>
                      </c:pt>
                      <c:pt idx="1375">
                        <c:v>0.9004629629630061</c:v>
                      </c:pt>
                      <c:pt idx="1376">
                        <c:v>0.90070601851717114</c:v>
                      </c:pt>
                      <c:pt idx="1377">
                        <c:v>0.90094907407133618</c:v>
                      </c:pt>
                      <c:pt idx="1378">
                        <c:v>0.90119212962550121</c:v>
                      </c:pt>
                      <c:pt idx="1379">
                        <c:v>0.90143518518694221</c:v>
                      </c:pt>
                      <c:pt idx="1380">
                        <c:v>0.90167824074110725</c:v>
                      </c:pt>
                      <c:pt idx="1381">
                        <c:v>0.90192129629527229</c:v>
                      </c:pt>
                      <c:pt idx="1382">
                        <c:v>0.90216435184943733</c:v>
                      </c:pt>
                      <c:pt idx="1383">
                        <c:v>0.90240740740360237</c:v>
                      </c:pt>
                      <c:pt idx="1384">
                        <c:v>0.90265046296504337</c:v>
                      </c:pt>
                      <c:pt idx="1385">
                        <c:v>0.9028935185192084</c:v>
                      </c:pt>
                      <c:pt idx="1386">
                        <c:v>0.90313657407337344</c:v>
                      </c:pt>
                      <c:pt idx="1387">
                        <c:v>0.90337962962753848</c:v>
                      </c:pt>
                      <c:pt idx="1388">
                        <c:v>0.90362268518170352</c:v>
                      </c:pt>
                      <c:pt idx="1389">
                        <c:v>0.90386574074314452</c:v>
                      </c:pt>
                      <c:pt idx="1390">
                        <c:v>0.90410879629730956</c:v>
                      </c:pt>
                      <c:pt idx="1391">
                        <c:v>0.9043518518514746</c:v>
                      </c:pt>
                      <c:pt idx="1392">
                        <c:v>0.90459490740563964</c:v>
                      </c:pt>
                      <c:pt idx="1393">
                        <c:v>0.90483796295980468</c:v>
                      </c:pt>
                      <c:pt idx="1394">
                        <c:v>0.90508101852124567</c:v>
                      </c:pt>
                      <c:pt idx="1395">
                        <c:v>0.90532407407541071</c:v>
                      </c:pt>
                      <c:pt idx="1396">
                        <c:v>0.90556712962957575</c:v>
                      </c:pt>
                      <c:pt idx="1397">
                        <c:v>0.90581018518374079</c:v>
                      </c:pt>
                      <c:pt idx="1398">
                        <c:v>0.90605324073790583</c:v>
                      </c:pt>
                      <c:pt idx="1399">
                        <c:v>0.90629629629934683</c:v>
                      </c:pt>
                      <c:pt idx="1400">
                        <c:v>0.90653935185351187</c:v>
                      </c:pt>
                      <c:pt idx="1401">
                        <c:v>0.9067824074076769</c:v>
                      </c:pt>
                      <c:pt idx="1402">
                        <c:v>0.90702546296184194</c:v>
                      </c:pt>
                      <c:pt idx="1403">
                        <c:v>0.90726851851600698</c:v>
                      </c:pt>
                      <c:pt idx="1404">
                        <c:v>0.90751157407017202</c:v>
                      </c:pt>
                      <c:pt idx="1405">
                        <c:v>0.90775462963161302</c:v>
                      </c:pt>
                      <c:pt idx="1406">
                        <c:v>0.90799768518577806</c:v>
                      </c:pt>
                      <c:pt idx="1407">
                        <c:v>0.9082407407399431</c:v>
                      </c:pt>
                      <c:pt idx="1408">
                        <c:v>0.90848379629410814</c:v>
                      </c:pt>
                      <c:pt idx="1409">
                        <c:v>0.90872685184827318</c:v>
                      </c:pt>
                      <c:pt idx="1410">
                        <c:v>0.90896990740971417</c:v>
                      </c:pt>
                      <c:pt idx="1411">
                        <c:v>0.90921296296387921</c:v>
                      </c:pt>
                      <c:pt idx="1412">
                        <c:v>0.90945601851804425</c:v>
                      </c:pt>
                      <c:pt idx="1413">
                        <c:v>0.90969907407220929</c:v>
                      </c:pt>
                      <c:pt idx="1414">
                        <c:v>0.90994212962637433</c:v>
                      </c:pt>
                      <c:pt idx="1415">
                        <c:v>0.91018518518781533</c:v>
                      </c:pt>
                      <c:pt idx="1416">
                        <c:v>0.91042824074198037</c:v>
                      </c:pt>
                      <c:pt idx="1417">
                        <c:v>0.9106712962961454</c:v>
                      </c:pt>
                      <c:pt idx="1418">
                        <c:v>0.91091435185031044</c:v>
                      </c:pt>
                      <c:pt idx="1419">
                        <c:v>0.91115740740447548</c:v>
                      </c:pt>
                      <c:pt idx="1420">
                        <c:v>0.91140046296591648</c:v>
                      </c:pt>
                      <c:pt idx="1421">
                        <c:v>0.91164351852008152</c:v>
                      </c:pt>
                      <c:pt idx="1422">
                        <c:v>0.91188657407424656</c:v>
                      </c:pt>
                      <c:pt idx="1423">
                        <c:v>0.91214120370519125</c:v>
                      </c:pt>
                      <c:pt idx="1424">
                        <c:v>0.91238425925935629</c:v>
                      </c:pt>
                      <c:pt idx="1425">
                        <c:v>0.91262731481352133</c:v>
                      </c:pt>
                      <c:pt idx="1426">
                        <c:v>0.91287037036768637</c:v>
                      </c:pt>
                      <c:pt idx="1427">
                        <c:v>0.91311342592185141</c:v>
                      </c:pt>
                      <c:pt idx="1428">
                        <c:v>0.9133564814832924</c:v>
                      </c:pt>
                      <c:pt idx="1429">
                        <c:v>0.91359953703745744</c:v>
                      </c:pt>
                      <c:pt idx="1430">
                        <c:v>0.91384259259162248</c:v>
                      </c:pt>
                      <c:pt idx="1431">
                        <c:v>0.91408564814578752</c:v>
                      </c:pt>
                      <c:pt idx="1432">
                        <c:v>0.91432870369995256</c:v>
                      </c:pt>
                      <c:pt idx="1433">
                        <c:v>0.91457175926139356</c:v>
                      </c:pt>
                      <c:pt idx="1434">
                        <c:v>0.9148148148155586</c:v>
                      </c:pt>
                      <c:pt idx="1435">
                        <c:v>0.91505787036972364</c:v>
                      </c:pt>
                      <c:pt idx="1436">
                        <c:v>0.91530092592388868</c:v>
                      </c:pt>
                      <c:pt idx="1437">
                        <c:v>0.91554398147805371</c:v>
                      </c:pt>
                      <c:pt idx="1438">
                        <c:v>0.91578703703949471</c:v>
                      </c:pt>
                      <c:pt idx="1439">
                        <c:v>0.91603009259365975</c:v>
                      </c:pt>
                      <c:pt idx="1440">
                        <c:v>0.91627314814782479</c:v>
                      </c:pt>
                      <c:pt idx="1441">
                        <c:v>0.91651620370198983</c:v>
                      </c:pt>
                      <c:pt idx="1442">
                        <c:v>0.91675925925615487</c:v>
                      </c:pt>
                      <c:pt idx="1443">
                        <c:v>0.91700231481759586</c:v>
                      </c:pt>
                      <c:pt idx="1444">
                        <c:v>0.9172453703717609</c:v>
                      </c:pt>
                      <c:pt idx="1445">
                        <c:v>0.91748842592592594</c:v>
                      </c:pt>
                      <c:pt idx="1446">
                        <c:v>0.91773148148009098</c:v>
                      </c:pt>
                      <c:pt idx="1447">
                        <c:v>0.91797453703425602</c:v>
                      </c:pt>
                      <c:pt idx="1448">
                        <c:v>0.91821759259569702</c:v>
                      </c:pt>
                      <c:pt idx="1449">
                        <c:v>0.91846064814986206</c:v>
                      </c:pt>
                      <c:pt idx="1450">
                        <c:v>0.9187037037040271</c:v>
                      </c:pt>
                      <c:pt idx="1451">
                        <c:v>0.91894675925819214</c:v>
                      </c:pt>
                      <c:pt idx="1452">
                        <c:v>0.91918981481235718</c:v>
                      </c:pt>
                      <c:pt idx="1453">
                        <c:v>0.91943287036652221</c:v>
                      </c:pt>
                      <c:pt idx="1454">
                        <c:v>0.91967592592796321</c:v>
                      </c:pt>
                      <c:pt idx="1455">
                        <c:v>0.91991898148212825</c:v>
                      </c:pt>
                      <c:pt idx="1456">
                        <c:v>0.92016203703629329</c:v>
                      </c:pt>
                      <c:pt idx="1457">
                        <c:v>0.92040509259045833</c:v>
                      </c:pt>
                      <c:pt idx="1458">
                        <c:v>0.92064814814462337</c:v>
                      </c:pt>
                      <c:pt idx="1459">
                        <c:v>0.92089120370606437</c:v>
                      </c:pt>
                      <c:pt idx="1460">
                        <c:v>0.9211342592602294</c:v>
                      </c:pt>
                      <c:pt idx="1461">
                        <c:v>0.92137731481439444</c:v>
                      </c:pt>
                      <c:pt idx="1462">
                        <c:v>0.92162037036855948</c:v>
                      </c:pt>
                      <c:pt idx="1463">
                        <c:v>0.92186342592272452</c:v>
                      </c:pt>
                      <c:pt idx="1464">
                        <c:v>0.92210648148416552</c:v>
                      </c:pt>
                      <c:pt idx="1465">
                        <c:v>0.92234953703833056</c:v>
                      </c:pt>
                      <c:pt idx="1466">
                        <c:v>0.9225925925924956</c:v>
                      </c:pt>
                      <c:pt idx="1467">
                        <c:v>0.92283564814666064</c:v>
                      </c:pt>
                      <c:pt idx="1468">
                        <c:v>0.92307870370082568</c:v>
                      </c:pt>
                      <c:pt idx="1469">
                        <c:v>0.92332175926226667</c:v>
                      </c:pt>
                      <c:pt idx="1470">
                        <c:v>0.92356481481643171</c:v>
                      </c:pt>
                      <c:pt idx="1471">
                        <c:v>0.9238194444473764</c:v>
                      </c:pt>
                      <c:pt idx="1472">
                        <c:v>0.92406250000154144</c:v>
                      </c:pt>
                      <c:pt idx="1473">
                        <c:v>0.92430555555570648</c:v>
                      </c:pt>
                      <c:pt idx="1474">
                        <c:v>0.92454861110987152</c:v>
                      </c:pt>
                      <c:pt idx="1475">
                        <c:v>0.92479166666403656</c:v>
                      </c:pt>
                      <c:pt idx="1476">
                        <c:v>0.9250347222182016</c:v>
                      </c:pt>
                      <c:pt idx="1477">
                        <c:v>0.9252777777796426</c:v>
                      </c:pt>
                      <c:pt idx="1478">
                        <c:v>0.92552083333380764</c:v>
                      </c:pt>
                      <c:pt idx="1479">
                        <c:v>0.92576388888797267</c:v>
                      </c:pt>
                      <c:pt idx="1480">
                        <c:v>0.92600694444213771</c:v>
                      </c:pt>
                      <c:pt idx="1481">
                        <c:v>0.92624999999630275</c:v>
                      </c:pt>
                      <c:pt idx="1482">
                        <c:v>0.92649305555774375</c:v>
                      </c:pt>
                      <c:pt idx="1483">
                        <c:v>0.92673611111190879</c:v>
                      </c:pt>
                      <c:pt idx="1484">
                        <c:v>0.92697916666607383</c:v>
                      </c:pt>
                      <c:pt idx="1485">
                        <c:v>0.92722222222023887</c:v>
                      </c:pt>
                      <c:pt idx="1486">
                        <c:v>0.92746527777440391</c:v>
                      </c:pt>
                      <c:pt idx="1487">
                        <c:v>0.9277083333358449</c:v>
                      </c:pt>
                      <c:pt idx="1488">
                        <c:v>0.92795138889000994</c:v>
                      </c:pt>
                      <c:pt idx="1489">
                        <c:v>0.92819444444417498</c:v>
                      </c:pt>
                      <c:pt idx="1490">
                        <c:v>0.92843749999834002</c:v>
                      </c:pt>
                      <c:pt idx="1491">
                        <c:v>0.92868055555250506</c:v>
                      </c:pt>
                      <c:pt idx="1492">
                        <c:v>0.92892361111394606</c:v>
                      </c:pt>
                      <c:pt idx="1493">
                        <c:v>0.9291666666681111</c:v>
                      </c:pt>
                      <c:pt idx="1494">
                        <c:v>0.92940972222227614</c:v>
                      </c:pt>
                      <c:pt idx="1495">
                        <c:v>0.92965277777644117</c:v>
                      </c:pt>
                      <c:pt idx="1496">
                        <c:v>0.92989583333060621</c:v>
                      </c:pt>
                      <c:pt idx="1497">
                        <c:v>0.93013888888477125</c:v>
                      </c:pt>
                      <c:pt idx="1498">
                        <c:v>0.93038194444621225</c:v>
                      </c:pt>
                      <c:pt idx="1499">
                        <c:v>0.93062500000037729</c:v>
                      </c:pt>
                      <c:pt idx="1500">
                        <c:v>0.93086805555454233</c:v>
                      </c:pt>
                      <c:pt idx="1501">
                        <c:v>0.93111111110870737</c:v>
                      </c:pt>
                      <c:pt idx="1502">
                        <c:v>0.93135416666287241</c:v>
                      </c:pt>
                      <c:pt idx="1503">
                        <c:v>0.9315972222243134</c:v>
                      </c:pt>
                      <c:pt idx="1504">
                        <c:v>0.93184027777847844</c:v>
                      </c:pt>
                      <c:pt idx="1505">
                        <c:v>0.93208333333264348</c:v>
                      </c:pt>
                      <c:pt idx="1506">
                        <c:v>0.93232638888680852</c:v>
                      </c:pt>
                      <c:pt idx="1507">
                        <c:v>0.93256944444097356</c:v>
                      </c:pt>
                      <c:pt idx="1508">
                        <c:v>0.93281250000241456</c:v>
                      </c:pt>
                      <c:pt idx="1509">
                        <c:v>0.9330555555565796</c:v>
                      </c:pt>
                      <c:pt idx="1510">
                        <c:v>0.93329861111074464</c:v>
                      </c:pt>
                      <c:pt idx="1511">
                        <c:v>0.93354166666490968</c:v>
                      </c:pt>
                      <c:pt idx="1512">
                        <c:v>0.93378472221907471</c:v>
                      </c:pt>
                      <c:pt idx="1513">
                        <c:v>0.93402777778051571</c:v>
                      </c:pt>
                      <c:pt idx="1514">
                        <c:v>0.93427083333468075</c:v>
                      </c:pt>
                      <c:pt idx="1515">
                        <c:v>0.93451388888884579</c:v>
                      </c:pt>
                      <c:pt idx="1516">
                        <c:v>0.93475694444301083</c:v>
                      </c:pt>
                      <c:pt idx="1517">
                        <c:v>0.93499999999717587</c:v>
                      </c:pt>
                      <c:pt idx="1518">
                        <c:v>0.93524305555861686</c:v>
                      </c:pt>
                      <c:pt idx="1519">
                        <c:v>0.9354861111127819</c:v>
                      </c:pt>
                      <c:pt idx="1520">
                        <c:v>0.9357407407437266</c:v>
                      </c:pt>
                      <c:pt idx="1521">
                        <c:v>0.93598379629789163</c:v>
                      </c:pt>
                      <c:pt idx="1522">
                        <c:v>0.93622685185205667</c:v>
                      </c:pt>
                      <c:pt idx="1523">
                        <c:v>0.93646990740622171</c:v>
                      </c:pt>
                      <c:pt idx="1524">
                        <c:v>0.93671296296038675</c:v>
                      </c:pt>
                      <c:pt idx="1525">
                        <c:v>0.93695601851455179</c:v>
                      </c:pt>
                      <c:pt idx="1526">
                        <c:v>0.93719907407599279</c:v>
                      </c:pt>
                      <c:pt idx="1527">
                        <c:v>0.93744212963015783</c:v>
                      </c:pt>
                      <c:pt idx="1528">
                        <c:v>0.93768518518432287</c:v>
                      </c:pt>
                      <c:pt idx="1529">
                        <c:v>0.93792824073848791</c:v>
                      </c:pt>
                      <c:pt idx="1530">
                        <c:v>0.93817129629265295</c:v>
                      </c:pt>
                      <c:pt idx="1531">
                        <c:v>0.93841435185409394</c:v>
                      </c:pt>
                      <c:pt idx="1532">
                        <c:v>0.93865740740825898</c:v>
                      </c:pt>
                      <c:pt idx="1533">
                        <c:v>0.93890046296242402</c:v>
                      </c:pt>
                      <c:pt idx="1534">
                        <c:v>0.93914351851658906</c:v>
                      </c:pt>
                      <c:pt idx="1535">
                        <c:v>0.9393865740707541</c:v>
                      </c:pt>
                      <c:pt idx="1536">
                        <c:v>0.9396296296321951</c:v>
                      </c:pt>
                      <c:pt idx="1537">
                        <c:v>0.93987268518636014</c:v>
                      </c:pt>
                      <c:pt idx="1538">
                        <c:v>0.94011574074052517</c:v>
                      </c:pt>
                      <c:pt idx="1539">
                        <c:v>0.94035879629469021</c:v>
                      </c:pt>
                      <c:pt idx="1540">
                        <c:v>0.94060185184885525</c:v>
                      </c:pt>
                      <c:pt idx="1541">
                        <c:v>0.94084490741029625</c:v>
                      </c:pt>
                      <c:pt idx="1542">
                        <c:v>0.94108796296446129</c:v>
                      </c:pt>
                      <c:pt idx="1543">
                        <c:v>0.94133101851862633</c:v>
                      </c:pt>
                      <c:pt idx="1544">
                        <c:v>0.94157407407279137</c:v>
                      </c:pt>
                      <c:pt idx="1545">
                        <c:v>0.94181712962695641</c:v>
                      </c:pt>
                      <c:pt idx="1546">
                        <c:v>0.94206018518112145</c:v>
                      </c:pt>
                      <c:pt idx="1547">
                        <c:v>0.94230324074256244</c:v>
                      </c:pt>
                      <c:pt idx="1548">
                        <c:v>0.94254629629672748</c:v>
                      </c:pt>
                      <c:pt idx="1549">
                        <c:v>0.94278935185089252</c:v>
                      </c:pt>
                      <c:pt idx="1550">
                        <c:v>0.94303240740505756</c:v>
                      </c:pt>
                      <c:pt idx="1551">
                        <c:v>0.9432754629592226</c:v>
                      </c:pt>
                      <c:pt idx="1552">
                        <c:v>0.9435185185206636</c:v>
                      </c:pt>
                      <c:pt idx="1553">
                        <c:v>0.94376157407482864</c:v>
                      </c:pt>
                      <c:pt idx="1554">
                        <c:v>0.94400462962899367</c:v>
                      </c:pt>
                      <c:pt idx="1555">
                        <c:v>0.94424768518315871</c:v>
                      </c:pt>
                      <c:pt idx="1556">
                        <c:v>0.94449074073732375</c:v>
                      </c:pt>
                      <c:pt idx="1557">
                        <c:v>0.94473379629876475</c:v>
                      </c:pt>
                      <c:pt idx="1558">
                        <c:v>0.94497685185292979</c:v>
                      </c:pt>
                      <c:pt idx="1559">
                        <c:v>0.94521990740709483</c:v>
                      </c:pt>
                      <c:pt idx="1560">
                        <c:v>0.94546296296125987</c:v>
                      </c:pt>
                      <c:pt idx="1561">
                        <c:v>0.94570601851542491</c:v>
                      </c:pt>
                      <c:pt idx="1562">
                        <c:v>0.9459490740768659</c:v>
                      </c:pt>
                      <c:pt idx="1563">
                        <c:v>0.94619212963103094</c:v>
                      </c:pt>
                      <c:pt idx="1564">
                        <c:v>0.94643518518519598</c:v>
                      </c:pt>
                      <c:pt idx="1565">
                        <c:v>0.94667824073936102</c:v>
                      </c:pt>
                      <c:pt idx="1566">
                        <c:v>0.94692129629352606</c:v>
                      </c:pt>
                      <c:pt idx="1567">
                        <c:v>0.94716435185496706</c:v>
                      </c:pt>
                      <c:pt idx="1568">
                        <c:v>0.94741898147863579</c:v>
                      </c:pt>
                      <c:pt idx="1569">
                        <c:v>0.94766203704007679</c:v>
                      </c:pt>
                      <c:pt idx="1570">
                        <c:v>0.94790509259424183</c:v>
                      </c:pt>
                      <c:pt idx="1571">
                        <c:v>0.94814814814840687</c:v>
                      </c:pt>
                      <c:pt idx="1572">
                        <c:v>0.94839120370257191</c:v>
                      </c:pt>
                      <c:pt idx="1573">
                        <c:v>0.94863425925673694</c:v>
                      </c:pt>
                      <c:pt idx="1574">
                        <c:v>0.94887731481090198</c:v>
                      </c:pt>
                      <c:pt idx="1575">
                        <c:v>0.94912037037234298</c:v>
                      </c:pt>
                      <c:pt idx="1576">
                        <c:v>0.94936342592650802</c:v>
                      </c:pt>
                      <c:pt idx="1577">
                        <c:v>0.94960648148067306</c:v>
                      </c:pt>
                      <c:pt idx="1578">
                        <c:v>0.9498495370348381</c:v>
                      </c:pt>
                      <c:pt idx="1579">
                        <c:v>0.95009259258900314</c:v>
                      </c:pt>
                      <c:pt idx="1580">
                        <c:v>0.95033564815044413</c:v>
                      </c:pt>
                      <c:pt idx="1581">
                        <c:v>0.95057870370460917</c:v>
                      </c:pt>
                      <c:pt idx="1582">
                        <c:v>0.95082175925877421</c:v>
                      </c:pt>
                      <c:pt idx="1583">
                        <c:v>0.95106481481293925</c:v>
                      </c:pt>
                      <c:pt idx="1584">
                        <c:v>0.95130787036710429</c:v>
                      </c:pt>
                      <c:pt idx="1585">
                        <c:v>0.95155092592854529</c:v>
                      </c:pt>
                      <c:pt idx="1586">
                        <c:v>0.95179398148271033</c:v>
                      </c:pt>
                      <c:pt idx="1587">
                        <c:v>0.95203703703687537</c:v>
                      </c:pt>
                      <c:pt idx="1588">
                        <c:v>0.95228009259104041</c:v>
                      </c:pt>
                      <c:pt idx="1589">
                        <c:v>0.95252314814520544</c:v>
                      </c:pt>
                      <c:pt idx="1590">
                        <c:v>0.95276620370664644</c:v>
                      </c:pt>
                      <c:pt idx="1591">
                        <c:v>0.95300925926081148</c:v>
                      </c:pt>
                      <c:pt idx="1592">
                        <c:v>0.95325231481497652</c:v>
                      </c:pt>
                      <c:pt idx="1593">
                        <c:v>0.95349537036914156</c:v>
                      </c:pt>
                      <c:pt idx="1594">
                        <c:v>0.9537384259233066</c:v>
                      </c:pt>
                      <c:pt idx="1595">
                        <c:v>0.95398148147747164</c:v>
                      </c:pt>
                      <c:pt idx="1596">
                        <c:v>0.95422453703891263</c:v>
                      </c:pt>
                      <c:pt idx="1597">
                        <c:v>0.95446759259307767</c:v>
                      </c:pt>
                      <c:pt idx="1598">
                        <c:v>0.95471064814724271</c:v>
                      </c:pt>
                      <c:pt idx="1599">
                        <c:v>0.95495370370140775</c:v>
                      </c:pt>
                      <c:pt idx="1600">
                        <c:v>0.95519675925557279</c:v>
                      </c:pt>
                      <c:pt idx="1601">
                        <c:v>0.95543981481701379</c:v>
                      </c:pt>
                      <c:pt idx="1602">
                        <c:v>0.95568287037117883</c:v>
                      </c:pt>
                      <c:pt idx="1603">
                        <c:v>0.95592592592534387</c:v>
                      </c:pt>
                      <c:pt idx="1604">
                        <c:v>0.95616898147950891</c:v>
                      </c:pt>
                      <c:pt idx="1605">
                        <c:v>0.95641203703367395</c:v>
                      </c:pt>
                      <c:pt idx="1606">
                        <c:v>0.95665509259511494</c:v>
                      </c:pt>
                      <c:pt idx="1607">
                        <c:v>0.95689814814927998</c:v>
                      </c:pt>
                      <c:pt idx="1608">
                        <c:v>0.95714120370344502</c:v>
                      </c:pt>
                      <c:pt idx="1609">
                        <c:v>0.95738425925761006</c:v>
                      </c:pt>
                      <c:pt idx="1610">
                        <c:v>0.9576273148117751</c:v>
                      </c:pt>
                      <c:pt idx="1611">
                        <c:v>0.9578703703732161</c:v>
                      </c:pt>
                      <c:pt idx="1612">
                        <c:v>0.95811342592738113</c:v>
                      </c:pt>
                      <c:pt idx="1613">
                        <c:v>0.95835648148154617</c:v>
                      </c:pt>
                      <c:pt idx="1614">
                        <c:v>0.95859953703571121</c:v>
                      </c:pt>
                      <c:pt idx="1615">
                        <c:v>0.95884259258987625</c:v>
                      </c:pt>
                      <c:pt idx="1616">
                        <c:v>0.95908564814404129</c:v>
                      </c:pt>
                      <c:pt idx="1617">
                        <c:v>0.95934027777498598</c:v>
                      </c:pt>
                      <c:pt idx="1618">
                        <c:v>0.95958333333642698</c:v>
                      </c:pt>
                      <c:pt idx="1619">
                        <c:v>0.95982638889059202</c:v>
                      </c:pt>
                      <c:pt idx="1620">
                        <c:v>0.96006944444475706</c:v>
                      </c:pt>
                      <c:pt idx="1621">
                        <c:v>0.9603124999989221</c:v>
                      </c:pt>
                      <c:pt idx="1622">
                        <c:v>0.96055555555308714</c:v>
                      </c:pt>
                      <c:pt idx="1623">
                        <c:v>0.96079861110725218</c:v>
                      </c:pt>
                      <c:pt idx="1624">
                        <c:v>0.96104166666869317</c:v>
                      </c:pt>
                      <c:pt idx="1625">
                        <c:v>0.96128472222285821</c:v>
                      </c:pt>
                      <c:pt idx="1626">
                        <c:v>0.96152777777702325</c:v>
                      </c:pt>
                      <c:pt idx="1627">
                        <c:v>0.96177083333118829</c:v>
                      </c:pt>
                      <c:pt idx="1628">
                        <c:v>0.96201388888535333</c:v>
                      </c:pt>
                      <c:pt idx="1629">
                        <c:v>0.96225694444679433</c:v>
                      </c:pt>
                      <c:pt idx="1630">
                        <c:v>0.96250000000095937</c:v>
                      </c:pt>
                      <c:pt idx="1631">
                        <c:v>0.96274305555512441</c:v>
                      </c:pt>
                      <c:pt idx="1632">
                        <c:v>0.96298611110928944</c:v>
                      </c:pt>
                      <c:pt idx="1633">
                        <c:v>0.96322916666345448</c:v>
                      </c:pt>
                      <c:pt idx="1634">
                        <c:v>0.96347222222489548</c:v>
                      </c:pt>
                      <c:pt idx="1635">
                        <c:v>0.96371527777906052</c:v>
                      </c:pt>
                      <c:pt idx="1636">
                        <c:v>0.96395833333322556</c:v>
                      </c:pt>
                      <c:pt idx="1637">
                        <c:v>0.9642013888873906</c:v>
                      </c:pt>
                      <c:pt idx="1638">
                        <c:v>0.96444444444155564</c:v>
                      </c:pt>
                      <c:pt idx="1639">
                        <c:v>0.96468750000299663</c:v>
                      </c:pt>
                      <c:pt idx="1640">
                        <c:v>0.96493055555716167</c:v>
                      </c:pt>
                      <c:pt idx="1641">
                        <c:v>0.96517361111132671</c:v>
                      </c:pt>
                      <c:pt idx="1642">
                        <c:v>0.96541666666549175</c:v>
                      </c:pt>
                      <c:pt idx="1643">
                        <c:v>0.96565972221965679</c:v>
                      </c:pt>
                      <c:pt idx="1644">
                        <c:v>0.96590277777382183</c:v>
                      </c:pt>
                      <c:pt idx="1645">
                        <c:v>0.96614583333526283</c:v>
                      </c:pt>
                      <c:pt idx="1646">
                        <c:v>0.96638888888942787</c:v>
                      </c:pt>
                      <c:pt idx="1647">
                        <c:v>0.96663194444359291</c:v>
                      </c:pt>
                      <c:pt idx="1648">
                        <c:v>0.96687499999775794</c:v>
                      </c:pt>
                      <c:pt idx="1649">
                        <c:v>0.96711805555192298</c:v>
                      </c:pt>
                      <c:pt idx="1650">
                        <c:v>0.96736111111336398</c:v>
                      </c:pt>
                      <c:pt idx="1651">
                        <c:v>0.96760416666752902</c:v>
                      </c:pt>
                      <c:pt idx="1652">
                        <c:v>0.96784722222169406</c:v>
                      </c:pt>
                      <c:pt idx="1653">
                        <c:v>0.9680902777758591</c:v>
                      </c:pt>
                      <c:pt idx="1654">
                        <c:v>0.96833333333002414</c:v>
                      </c:pt>
                      <c:pt idx="1655">
                        <c:v>0.96857638889146513</c:v>
                      </c:pt>
                      <c:pt idx="1656">
                        <c:v>0.96881944444563017</c:v>
                      </c:pt>
                      <c:pt idx="1657">
                        <c:v>0.96906249999979521</c:v>
                      </c:pt>
                      <c:pt idx="1658">
                        <c:v>0.96930555555396025</c:v>
                      </c:pt>
                      <c:pt idx="1659">
                        <c:v>0.96954861110812529</c:v>
                      </c:pt>
                      <c:pt idx="1660">
                        <c:v>0.96979166666956629</c:v>
                      </c:pt>
                      <c:pt idx="1661">
                        <c:v>0.97003472222373133</c:v>
                      </c:pt>
                      <c:pt idx="1662">
                        <c:v>0.97027777777789637</c:v>
                      </c:pt>
                      <c:pt idx="1663">
                        <c:v>0.97052083333206141</c:v>
                      </c:pt>
                      <c:pt idx="1664">
                        <c:v>0.97076388888622644</c:v>
                      </c:pt>
                      <c:pt idx="1665">
                        <c:v>0.97101851851717114</c:v>
                      </c:pt>
                      <c:pt idx="1666">
                        <c:v>0.97126157407133618</c:v>
                      </c:pt>
                      <c:pt idx="1667">
                        <c:v>0.97150462962550121</c:v>
                      </c:pt>
                      <c:pt idx="1668">
                        <c:v>0.97174768518694221</c:v>
                      </c:pt>
                      <c:pt idx="1669">
                        <c:v>0.97199074074110725</c:v>
                      </c:pt>
                      <c:pt idx="1670">
                        <c:v>0.97223379629527229</c:v>
                      </c:pt>
                      <c:pt idx="1671">
                        <c:v>0.97247685184943733</c:v>
                      </c:pt>
                      <c:pt idx="1672">
                        <c:v>0.97271990740360237</c:v>
                      </c:pt>
                      <c:pt idx="1673">
                        <c:v>0.97296296296504337</c:v>
                      </c:pt>
                      <c:pt idx="1674">
                        <c:v>0.9732060185192084</c:v>
                      </c:pt>
                      <c:pt idx="1675">
                        <c:v>0.97344907407337344</c:v>
                      </c:pt>
                      <c:pt idx="1676">
                        <c:v>0.97369212962753848</c:v>
                      </c:pt>
                      <c:pt idx="1677">
                        <c:v>0.97393518518170352</c:v>
                      </c:pt>
                      <c:pt idx="1678">
                        <c:v>0.97417824074314452</c:v>
                      </c:pt>
                      <c:pt idx="1679">
                        <c:v>0.97442129629730956</c:v>
                      </c:pt>
                      <c:pt idx="1680">
                        <c:v>0.9746643518514746</c:v>
                      </c:pt>
                      <c:pt idx="1681">
                        <c:v>0.97490740740563964</c:v>
                      </c:pt>
                      <c:pt idx="1682">
                        <c:v>0.97515046295980468</c:v>
                      </c:pt>
                      <c:pt idx="1683">
                        <c:v>0.97539351852124567</c:v>
                      </c:pt>
                      <c:pt idx="1684">
                        <c:v>0.97563657407541071</c:v>
                      </c:pt>
                      <c:pt idx="1685">
                        <c:v>0.97587962962957575</c:v>
                      </c:pt>
                      <c:pt idx="1686">
                        <c:v>0.97612268518374079</c:v>
                      </c:pt>
                      <c:pt idx="1687">
                        <c:v>0.97636574073790583</c:v>
                      </c:pt>
                      <c:pt idx="1688">
                        <c:v>0.97660879629934683</c:v>
                      </c:pt>
                      <c:pt idx="1689">
                        <c:v>0.97685185185351187</c:v>
                      </c:pt>
                      <c:pt idx="1690">
                        <c:v>0.9770949074076769</c:v>
                      </c:pt>
                      <c:pt idx="1691">
                        <c:v>0.97733796296184194</c:v>
                      </c:pt>
                      <c:pt idx="1692">
                        <c:v>0.97758101851600698</c:v>
                      </c:pt>
                      <c:pt idx="1693">
                        <c:v>0.97782407407017202</c:v>
                      </c:pt>
                      <c:pt idx="1694">
                        <c:v>0.97806712963161302</c:v>
                      </c:pt>
                      <c:pt idx="1695">
                        <c:v>0.97831018518577806</c:v>
                      </c:pt>
                      <c:pt idx="1696">
                        <c:v>0.9785532407399431</c:v>
                      </c:pt>
                      <c:pt idx="1697">
                        <c:v>0.97879629629410814</c:v>
                      </c:pt>
                      <c:pt idx="1698">
                        <c:v>0.97903935184827318</c:v>
                      </c:pt>
                      <c:pt idx="1699">
                        <c:v>0.97928240740971417</c:v>
                      </c:pt>
                      <c:pt idx="1700">
                        <c:v>0.97952546296387921</c:v>
                      </c:pt>
                      <c:pt idx="1701">
                        <c:v>0.97976851851804425</c:v>
                      </c:pt>
                      <c:pt idx="1702">
                        <c:v>0.98001157407220929</c:v>
                      </c:pt>
                      <c:pt idx="1703">
                        <c:v>0.98025462962637433</c:v>
                      </c:pt>
                      <c:pt idx="1704">
                        <c:v>0.98049768518781533</c:v>
                      </c:pt>
                      <c:pt idx="1705">
                        <c:v>0.98074074074198037</c:v>
                      </c:pt>
                      <c:pt idx="1706">
                        <c:v>0.9809837962961454</c:v>
                      </c:pt>
                      <c:pt idx="1707">
                        <c:v>0.98122685185031044</c:v>
                      </c:pt>
                      <c:pt idx="1708">
                        <c:v>0.98146990740447548</c:v>
                      </c:pt>
                      <c:pt idx="1709">
                        <c:v>0.98171296296591648</c:v>
                      </c:pt>
                      <c:pt idx="1710">
                        <c:v>0.98195601852008152</c:v>
                      </c:pt>
                      <c:pt idx="1711">
                        <c:v>0.98219907407424656</c:v>
                      </c:pt>
                      <c:pt idx="1712">
                        <c:v>0.9824421296284116</c:v>
                      </c:pt>
                      <c:pt idx="1713">
                        <c:v>0.98268518518257664</c:v>
                      </c:pt>
                      <c:pt idx="1714">
                        <c:v>0.98293981481352133</c:v>
                      </c:pt>
                      <c:pt idx="1715">
                        <c:v>0.98318287036768637</c:v>
                      </c:pt>
                      <c:pt idx="1716">
                        <c:v>0.98342592592185141</c:v>
                      </c:pt>
                      <c:pt idx="1717">
                        <c:v>0.9836689814832924</c:v>
                      </c:pt>
                      <c:pt idx="1718">
                        <c:v>0.98391203703745744</c:v>
                      </c:pt>
                      <c:pt idx="1719">
                        <c:v>0.98415509259162248</c:v>
                      </c:pt>
                      <c:pt idx="1720">
                        <c:v>0.98439814814578752</c:v>
                      </c:pt>
                      <c:pt idx="1721">
                        <c:v>0.98464120369995256</c:v>
                      </c:pt>
                      <c:pt idx="1722">
                        <c:v>0.98488425926139356</c:v>
                      </c:pt>
                      <c:pt idx="1723">
                        <c:v>0.9851273148155586</c:v>
                      </c:pt>
                      <c:pt idx="1724">
                        <c:v>0.98537037036972364</c:v>
                      </c:pt>
                      <c:pt idx="1725">
                        <c:v>0.98561342592388868</c:v>
                      </c:pt>
                      <c:pt idx="1726">
                        <c:v>0.98585648147805371</c:v>
                      </c:pt>
                      <c:pt idx="1727">
                        <c:v>0.98609953703949471</c:v>
                      </c:pt>
                      <c:pt idx="1728">
                        <c:v>0.98634259259365975</c:v>
                      </c:pt>
                      <c:pt idx="1729">
                        <c:v>0.98658564814782479</c:v>
                      </c:pt>
                      <c:pt idx="1730">
                        <c:v>0.98682870370198983</c:v>
                      </c:pt>
                      <c:pt idx="1731">
                        <c:v>0.98707175925615487</c:v>
                      </c:pt>
                      <c:pt idx="1732">
                        <c:v>0.98731481481759586</c:v>
                      </c:pt>
                      <c:pt idx="1733">
                        <c:v>0.9875578703717609</c:v>
                      </c:pt>
                      <c:pt idx="1734">
                        <c:v>0.98780092592592594</c:v>
                      </c:pt>
                      <c:pt idx="1735">
                        <c:v>0.98804398148009098</c:v>
                      </c:pt>
                      <c:pt idx="1736">
                        <c:v>0.98828703703425602</c:v>
                      </c:pt>
                      <c:pt idx="1737">
                        <c:v>0.98853009259569702</c:v>
                      </c:pt>
                      <c:pt idx="1738">
                        <c:v>0.98877314814986206</c:v>
                      </c:pt>
                      <c:pt idx="1739">
                        <c:v>0.9890162037040271</c:v>
                      </c:pt>
                      <c:pt idx="1740">
                        <c:v>0.98925925925819214</c:v>
                      </c:pt>
                      <c:pt idx="1741">
                        <c:v>0.98950231481235718</c:v>
                      </c:pt>
                      <c:pt idx="1742">
                        <c:v>0.98974537036652221</c:v>
                      </c:pt>
                      <c:pt idx="1743">
                        <c:v>0.98998842592796321</c:v>
                      </c:pt>
                      <c:pt idx="1744">
                        <c:v>0.99023148148212825</c:v>
                      </c:pt>
                      <c:pt idx="1745">
                        <c:v>0.99047453703629329</c:v>
                      </c:pt>
                      <c:pt idx="1746">
                        <c:v>0.99071759259045833</c:v>
                      </c:pt>
                      <c:pt idx="1747">
                        <c:v>0.99096064814462337</c:v>
                      </c:pt>
                      <c:pt idx="1748">
                        <c:v>0.99120370370606437</c:v>
                      </c:pt>
                      <c:pt idx="1749">
                        <c:v>0.9914467592602294</c:v>
                      </c:pt>
                      <c:pt idx="1750">
                        <c:v>0.99168981481439444</c:v>
                      </c:pt>
                      <c:pt idx="1751">
                        <c:v>0.99193287036855948</c:v>
                      </c:pt>
                      <c:pt idx="1752">
                        <c:v>0.99217592592272452</c:v>
                      </c:pt>
                      <c:pt idx="1753">
                        <c:v>0.99241898148416552</c:v>
                      </c:pt>
                      <c:pt idx="1754">
                        <c:v>0.99266203703833056</c:v>
                      </c:pt>
                      <c:pt idx="1755">
                        <c:v>0.9929050925924956</c:v>
                      </c:pt>
                      <c:pt idx="1756">
                        <c:v>0.99314814814666064</c:v>
                      </c:pt>
                      <c:pt idx="1757">
                        <c:v>0.99339120370082568</c:v>
                      </c:pt>
                      <c:pt idx="1758">
                        <c:v>0.99363425926226667</c:v>
                      </c:pt>
                      <c:pt idx="1759">
                        <c:v>0.99387731481643171</c:v>
                      </c:pt>
                      <c:pt idx="1760">
                        <c:v>0.99412037037059675</c:v>
                      </c:pt>
                      <c:pt idx="1761">
                        <c:v>0.99436342592476179</c:v>
                      </c:pt>
                      <c:pt idx="1762">
                        <c:v>0.99461805555570648</c:v>
                      </c:pt>
                      <c:pt idx="1763">
                        <c:v>0.99486111110987152</c:v>
                      </c:pt>
                      <c:pt idx="1764">
                        <c:v>0.99510416666403656</c:v>
                      </c:pt>
                      <c:pt idx="1765">
                        <c:v>0.9953472222182016</c:v>
                      </c:pt>
                      <c:pt idx="1766">
                        <c:v>0.9955902777796426</c:v>
                      </c:pt>
                      <c:pt idx="1767">
                        <c:v>0.99583333333380764</c:v>
                      </c:pt>
                      <c:pt idx="1768">
                        <c:v>0.99607638888797267</c:v>
                      </c:pt>
                      <c:pt idx="1769">
                        <c:v>0.99631944444213771</c:v>
                      </c:pt>
                      <c:pt idx="1770">
                        <c:v>0.99656249999630275</c:v>
                      </c:pt>
                      <c:pt idx="1771">
                        <c:v>0.99680555555774375</c:v>
                      </c:pt>
                      <c:pt idx="1772">
                        <c:v>0.99704861111190879</c:v>
                      </c:pt>
                      <c:pt idx="1773">
                        <c:v>0.99729166666607383</c:v>
                      </c:pt>
                      <c:pt idx="1774">
                        <c:v>0.99753472222023887</c:v>
                      </c:pt>
                      <c:pt idx="1775">
                        <c:v>0.99777777777440391</c:v>
                      </c:pt>
                      <c:pt idx="1776">
                        <c:v>0.9980208333358449</c:v>
                      </c:pt>
                      <c:pt idx="1777">
                        <c:v>0.99826388889000994</c:v>
                      </c:pt>
                      <c:pt idx="1778">
                        <c:v>0.99850694444417498</c:v>
                      </c:pt>
                      <c:pt idx="1779">
                        <c:v>0.99874999999834002</c:v>
                      </c:pt>
                      <c:pt idx="1780">
                        <c:v>0.99899305555250506</c:v>
                      </c:pt>
                      <c:pt idx="1781">
                        <c:v>0.99923611111394606</c:v>
                      </c:pt>
                      <c:pt idx="1782">
                        <c:v>0.9994791666681111</c:v>
                      </c:pt>
                      <c:pt idx="1783">
                        <c:v>0.99972222222227614</c:v>
                      </c:pt>
                      <c:pt idx="1784">
                        <c:v>0.99996527777644117</c:v>
                      </c:pt>
                      <c:pt idx="1785">
                        <c:v>1.0002083333306062</c:v>
                      </c:pt>
                      <c:pt idx="1786">
                        <c:v>1.0004513888847713</c:v>
                      </c:pt>
                      <c:pt idx="1787">
                        <c:v>1.0006944444462123</c:v>
                      </c:pt>
                      <c:pt idx="1788">
                        <c:v>1.0009375000003773</c:v>
                      </c:pt>
                      <c:pt idx="1789">
                        <c:v>1.0011805555545423</c:v>
                      </c:pt>
                      <c:pt idx="1790">
                        <c:v>1.0014236111087074</c:v>
                      </c:pt>
                      <c:pt idx="1791">
                        <c:v>1.0016666666628724</c:v>
                      </c:pt>
                      <c:pt idx="1792">
                        <c:v>1.0019097222243134</c:v>
                      </c:pt>
                      <c:pt idx="1793">
                        <c:v>1.0021527777784784</c:v>
                      </c:pt>
                      <c:pt idx="1794">
                        <c:v>1.0023958333326435</c:v>
                      </c:pt>
                      <c:pt idx="1795">
                        <c:v>1.0026388888868085</c:v>
                      </c:pt>
                      <c:pt idx="1796">
                        <c:v>1.0028819444409736</c:v>
                      </c:pt>
                      <c:pt idx="1797">
                        <c:v>1.0031250000024146</c:v>
                      </c:pt>
                      <c:pt idx="1798">
                        <c:v>1.0033680555565796</c:v>
                      </c:pt>
                      <c:pt idx="1799">
                        <c:v>1.0036111111107446</c:v>
                      </c:pt>
                      <c:pt idx="1800">
                        <c:v>1.0038541666649097</c:v>
                      </c:pt>
                      <c:pt idx="1801">
                        <c:v>1.0040972222190747</c:v>
                      </c:pt>
                      <c:pt idx="1802">
                        <c:v>1.0043402777805157</c:v>
                      </c:pt>
                      <c:pt idx="1803">
                        <c:v>1.0045833333346808</c:v>
                      </c:pt>
                      <c:pt idx="1804">
                        <c:v>1.0048263888888458</c:v>
                      </c:pt>
                      <c:pt idx="1805">
                        <c:v>1.0050694444430108</c:v>
                      </c:pt>
                      <c:pt idx="1806">
                        <c:v>1.0053124999971759</c:v>
                      </c:pt>
                      <c:pt idx="1807">
                        <c:v>1.0055555555586169</c:v>
                      </c:pt>
                      <c:pt idx="1808">
                        <c:v>1.0057986111127819</c:v>
                      </c:pt>
                      <c:pt idx="1809">
                        <c:v>1.0060416666669469</c:v>
                      </c:pt>
                      <c:pt idx="1810">
                        <c:v>1.006284722221112</c:v>
                      </c:pt>
                      <c:pt idx="1811">
                        <c:v>1.0065393518520567</c:v>
                      </c:pt>
                      <c:pt idx="1812">
                        <c:v>1.0067824074062217</c:v>
                      </c:pt>
                      <c:pt idx="1813">
                        <c:v>1.0070254629603868</c:v>
                      </c:pt>
                      <c:pt idx="1814">
                        <c:v>1.0072685185145518</c:v>
                      </c:pt>
                      <c:pt idx="1815">
                        <c:v>1.0075115740759928</c:v>
                      </c:pt>
                      <c:pt idx="1816">
                        <c:v>1.0077546296301578</c:v>
                      </c:pt>
                      <c:pt idx="1817">
                        <c:v>1.0079976851843229</c:v>
                      </c:pt>
                      <c:pt idx="1818">
                        <c:v>1.0082407407384879</c:v>
                      </c:pt>
                      <c:pt idx="1819">
                        <c:v>1.0084837962926529</c:v>
                      </c:pt>
                      <c:pt idx="1820">
                        <c:v>1.0087268518540939</c:v>
                      </c:pt>
                      <c:pt idx="1821">
                        <c:v>1.008969907408259</c:v>
                      </c:pt>
                      <c:pt idx="1822">
                        <c:v>1.009212962962424</c:v>
                      </c:pt>
                      <c:pt idx="1823">
                        <c:v>1.0094560185165891</c:v>
                      </c:pt>
                      <c:pt idx="1824">
                        <c:v>1.0096990740707541</c:v>
                      </c:pt>
                      <c:pt idx="1825">
                        <c:v>1.0099421296321951</c:v>
                      </c:pt>
                      <c:pt idx="1826">
                        <c:v>1.0101851851863601</c:v>
                      </c:pt>
                      <c:pt idx="1827">
                        <c:v>1.0104282407405252</c:v>
                      </c:pt>
                      <c:pt idx="1828">
                        <c:v>1.0106712962946902</c:v>
                      </c:pt>
                      <c:pt idx="1829">
                        <c:v>1.0109143518488553</c:v>
                      </c:pt>
                      <c:pt idx="1830">
                        <c:v>1.0111574074102962</c:v>
                      </c:pt>
                      <c:pt idx="1831">
                        <c:v>1.0114004629644613</c:v>
                      </c:pt>
                      <c:pt idx="1832">
                        <c:v>1.0116435185186263</c:v>
                      </c:pt>
                      <c:pt idx="1833">
                        <c:v>1.0118865740727914</c:v>
                      </c:pt>
                      <c:pt idx="1834">
                        <c:v>1.0121296296269564</c:v>
                      </c:pt>
                      <c:pt idx="1835">
                        <c:v>1.0123726851811214</c:v>
                      </c:pt>
                      <c:pt idx="1836">
                        <c:v>1.0126157407425624</c:v>
                      </c:pt>
                      <c:pt idx="1837">
                        <c:v>1.0128587962967275</c:v>
                      </c:pt>
                      <c:pt idx="1838">
                        <c:v>1.0131018518508925</c:v>
                      </c:pt>
                      <c:pt idx="1839">
                        <c:v>1.0133449074050576</c:v>
                      </c:pt>
                      <c:pt idx="1840">
                        <c:v>1.0135879629592226</c:v>
                      </c:pt>
                      <c:pt idx="1841">
                        <c:v>1.0138310185206636</c:v>
                      </c:pt>
                      <c:pt idx="1842">
                        <c:v>1.0140740740748286</c:v>
                      </c:pt>
                      <c:pt idx="1843">
                        <c:v>1.0143171296289937</c:v>
                      </c:pt>
                      <c:pt idx="1844">
                        <c:v>1.0145601851831587</c:v>
                      </c:pt>
                      <c:pt idx="1845">
                        <c:v>1.0148032407373238</c:v>
                      </c:pt>
                      <c:pt idx="1846">
                        <c:v>1.0150462962987647</c:v>
                      </c:pt>
                      <c:pt idx="1847">
                        <c:v>1.0152893518529298</c:v>
                      </c:pt>
                      <c:pt idx="1848">
                        <c:v>1.0155324074070948</c:v>
                      </c:pt>
                      <c:pt idx="1849">
                        <c:v>1.0157754629612599</c:v>
                      </c:pt>
                      <c:pt idx="1850">
                        <c:v>1.0160185185154249</c:v>
                      </c:pt>
                      <c:pt idx="1851">
                        <c:v>1.0162615740768659</c:v>
                      </c:pt>
                      <c:pt idx="1852">
                        <c:v>1.0165046296310309</c:v>
                      </c:pt>
                      <c:pt idx="1853">
                        <c:v>1.016747685185196</c:v>
                      </c:pt>
                      <c:pt idx="1854">
                        <c:v>1.016990740739361</c:v>
                      </c:pt>
                      <c:pt idx="1855">
                        <c:v>1.0172337962935261</c:v>
                      </c:pt>
                      <c:pt idx="1856">
                        <c:v>1.0174768518549671</c:v>
                      </c:pt>
                      <c:pt idx="1857">
                        <c:v>1.0177199074091321</c:v>
                      </c:pt>
                      <c:pt idx="1858">
                        <c:v>1.0179629629632971</c:v>
                      </c:pt>
                      <c:pt idx="1859">
                        <c:v>1.0182175925942418</c:v>
                      </c:pt>
                      <c:pt idx="1860">
                        <c:v>1.0184606481484069</c:v>
                      </c:pt>
                      <c:pt idx="1861">
                        <c:v>1.0187037037025719</c:v>
                      </c:pt>
                      <c:pt idx="1862">
                        <c:v>1.0189467592567369</c:v>
                      </c:pt>
                      <c:pt idx="1863">
                        <c:v>1.019189814810902</c:v>
                      </c:pt>
                      <c:pt idx="1864">
                        <c:v>1.019432870372343</c:v>
                      </c:pt>
                      <c:pt idx="1865">
                        <c:v>1.019675925926508</c:v>
                      </c:pt>
                      <c:pt idx="1866">
                        <c:v>1.0199189814806731</c:v>
                      </c:pt>
                      <c:pt idx="1867">
                        <c:v>1.0201620370348381</c:v>
                      </c:pt>
                      <c:pt idx="1868">
                        <c:v>1.0204050925890031</c:v>
                      </c:pt>
                      <c:pt idx="1869">
                        <c:v>1.0206481481504441</c:v>
                      </c:pt>
                      <c:pt idx="1870">
                        <c:v>1.0208912037046092</c:v>
                      </c:pt>
                      <c:pt idx="1871">
                        <c:v>1.0211342592587742</c:v>
                      </c:pt>
                      <c:pt idx="1872">
                        <c:v>1.0213773148129393</c:v>
                      </c:pt>
                      <c:pt idx="1873">
                        <c:v>1.0216203703671043</c:v>
                      </c:pt>
                      <c:pt idx="1874">
                        <c:v>1.0218634259285453</c:v>
                      </c:pt>
                      <c:pt idx="1875">
                        <c:v>1.0221064814827103</c:v>
                      </c:pt>
                      <c:pt idx="1876">
                        <c:v>1.0223495370368754</c:v>
                      </c:pt>
                      <c:pt idx="1877">
                        <c:v>1.0225925925910404</c:v>
                      </c:pt>
                      <c:pt idx="1878">
                        <c:v>1.0228356481452054</c:v>
                      </c:pt>
                      <c:pt idx="1879">
                        <c:v>1.0230787037066464</c:v>
                      </c:pt>
                      <c:pt idx="1880">
                        <c:v>1.0233217592608115</c:v>
                      </c:pt>
                      <c:pt idx="1881">
                        <c:v>1.0235648148149765</c:v>
                      </c:pt>
                      <c:pt idx="1882">
                        <c:v>1.0238078703691416</c:v>
                      </c:pt>
                      <c:pt idx="1883">
                        <c:v>1.0240509259233066</c:v>
                      </c:pt>
                      <c:pt idx="1884">
                        <c:v>1.0242939814774716</c:v>
                      </c:pt>
                      <c:pt idx="1885">
                        <c:v>1.0245370370389126</c:v>
                      </c:pt>
                      <c:pt idx="1886">
                        <c:v>1.0247800925930777</c:v>
                      </c:pt>
                      <c:pt idx="1887">
                        <c:v>1.0250231481472427</c:v>
                      </c:pt>
                      <c:pt idx="1888">
                        <c:v>1.0252662037014078</c:v>
                      </c:pt>
                      <c:pt idx="1889">
                        <c:v>1.0255092592555728</c:v>
                      </c:pt>
                      <c:pt idx="1890">
                        <c:v>1.0257523148170138</c:v>
                      </c:pt>
                      <c:pt idx="1891">
                        <c:v>1.0259953703711788</c:v>
                      </c:pt>
                      <c:pt idx="1892">
                        <c:v>1.0262384259253439</c:v>
                      </c:pt>
                      <c:pt idx="1893">
                        <c:v>1.0264814814795089</c:v>
                      </c:pt>
                      <c:pt idx="1894">
                        <c:v>1.0267245370336739</c:v>
                      </c:pt>
                      <c:pt idx="1895">
                        <c:v>1.0269675925951149</c:v>
                      </c:pt>
                      <c:pt idx="1896">
                        <c:v>1.02721064814928</c:v>
                      </c:pt>
                      <c:pt idx="1897">
                        <c:v>1.027453703703445</c:v>
                      </c:pt>
                      <c:pt idx="1898">
                        <c:v>1.0276967592576101</c:v>
                      </c:pt>
                      <c:pt idx="1899">
                        <c:v>1.0279398148117751</c:v>
                      </c:pt>
                      <c:pt idx="1900">
                        <c:v>1.0281828703732161</c:v>
                      </c:pt>
                      <c:pt idx="1901">
                        <c:v>1.0284259259273811</c:v>
                      </c:pt>
                      <c:pt idx="1902">
                        <c:v>1.0286689814815462</c:v>
                      </c:pt>
                      <c:pt idx="1903">
                        <c:v>1.0289120370357112</c:v>
                      </c:pt>
                      <c:pt idx="1904">
                        <c:v>1.0291550925898763</c:v>
                      </c:pt>
                      <c:pt idx="1905">
                        <c:v>1.0293981481440413</c:v>
                      </c:pt>
                      <c:pt idx="1906">
                        <c:v>1.0296412037054823</c:v>
                      </c:pt>
                      <c:pt idx="1907">
                        <c:v>1.029895833336427</c:v>
                      </c:pt>
                      <c:pt idx="1908">
                        <c:v>1.030138888890592</c:v>
                      </c:pt>
                      <c:pt idx="1909">
                        <c:v>1.0303819444447571</c:v>
                      </c:pt>
                      <c:pt idx="1910">
                        <c:v>1.0306249999989221</c:v>
                      </c:pt>
                      <c:pt idx="1911">
                        <c:v>1.0308680555530871</c:v>
                      </c:pt>
                      <c:pt idx="1912">
                        <c:v>1.0311111111072522</c:v>
                      </c:pt>
                      <c:pt idx="1913">
                        <c:v>1.0313541666686932</c:v>
                      </c:pt>
                      <c:pt idx="1914">
                        <c:v>1.0315972222228582</c:v>
                      </c:pt>
                      <c:pt idx="1915">
                        <c:v>1.0318402777770233</c:v>
                      </c:pt>
                      <c:pt idx="1916">
                        <c:v>1.0320833333311883</c:v>
                      </c:pt>
                      <c:pt idx="1917">
                        <c:v>1.0323263888853533</c:v>
                      </c:pt>
                      <c:pt idx="1918">
                        <c:v>1.0325694444467943</c:v>
                      </c:pt>
                      <c:pt idx="1919">
                        <c:v>1.0328125000009594</c:v>
                      </c:pt>
                      <c:pt idx="1920">
                        <c:v>1.0330555555551244</c:v>
                      </c:pt>
                      <c:pt idx="1921">
                        <c:v>1.0332986111092894</c:v>
                      </c:pt>
                      <c:pt idx="1922">
                        <c:v>1.0335416666634545</c:v>
                      </c:pt>
                      <c:pt idx="1923">
                        <c:v>1.0337847222248955</c:v>
                      </c:pt>
                      <c:pt idx="1924">
                        <c:v>1.0340277777790605</c:v>
                      </c:pt>
                      <c:pt idx="1925">
                        <c:v>1.0342708333332256</c:v>
                      </c:pt>
                      <c:pt idx="1926">
                        <c:v>1.0345138888873906</c:v>
                      </c:pt>
                      <c:pt idx="1927">
                        <c:v>1.0347569444415556</c:v>
                      </c:pt>
                      <c:pt idx="1928">
                        <c:v>1.0350000000029966</c:v>
                      </c:pt>
                      <c:pt idx="1929">
                        <c:v>1.0352430555571617</c:v>
                      </c:pt>
                      <c:pt idx="1930">
                        <c:v>1.0354861111113267</c:v>
                      </c:pt>
                      <c:pt idx="1931">
                        <c:v>1.0357291666654918</c:v>
                      </c:pt>
                      <c:pt idx="1932">
                        <c:v>1.0359722222196568</c:v>
                      </c:pt>
                      <c:pt idx="1933">
                        <c:v>1.0362152777738218</c:v>
                      </c:pt>
                      <c:pt idx="1934">
                        <c:v>1.0364583333352628</c:v>
                      </c:pt>
                      <c:pt idx="1935">
                        <c:v>1.0367013888894279</c:v>
                      </c:pt>
                      <c:pt idx="1936">
                        <c:v>1.0369444444435929</c:v>
                      </c:pt>
                      <c:pt idx="1937">
                        <c:v>1.0371874999977579</c:v>
                      </c:pt>
                      <c:pt idx="1938">
                        <c:v>1.037430555551923</c:v>
                      </c:pt>
                      <c:pt idx="1939">
                        <c:v>1.037673611113364</c:v>
                      </c:pt>
                      <c:pt idx="1940">
                        <c:v>1.037916666667529</c:v>
                      </c:pt>
                      <c:pt idx="1941">
                        <c:v>1.0381597222216941</c:v>
                      </c:pt>
                      <c:pt idx="1942">
                        <c:v>1.0384027777758591</c:v>
                      </c:pt>
                      <c:pt idx="1943">
                        <c:v>1.0386458333300241</c:v>
                      </c:pt>
                      <c:pt idx="1944">
                        <c:v>1.0388888888914651</c:v>
                      </c:pt>
                      <c:pt idx="1945">
                        <c:v>1.0391319444456302</c:v>
                      </c:pt>
                      <c:pt idx="1946">
                        <c:v>1.0393749999997952</c:v>
                      </c:pt>
                      <c:pt idx="1947">
                        <c:v>1.0396180555539603</c:v>
                      </c:pt>
                      <c:pt idx="1948">
                        <c:v>1.0398611111081253</c:v>
                      </c:pt>
                      <c:pt idx="1949">
                        <c:v>1.0401041666695663</c:v>
                      </c:pt>
                      <c:pt idx="1950">
                        <c:v>1.0403472222237313</c:v>
                      </c:pt>
                      <c:pt idx="1951">
                        <c:v>1.0405902777778964</c:v>
                      </c:pt>
                      <c:pt idx="1952">
                        <c:v>1.0408333333320614</c:v>
                      </c:pt>
                      <c:pt idx="1953">
                        <c:v>1.0410763888862264</c:v>
                      </c:pt>
                      <c:pt idx="1954">
                        <c:v>1.0413194444403915</c:v>
                      </c:pt>
                      <c:pt idx="1955">
                        <c:v>1.0415625000018325</c:v>
                      </c:pt>
                      <c:pt idx="1956">
                        <c:v>1.0418171296255012</c:v>
                      </c:pt>
                      <c:pt idx="1957">
                        <c:v>1.0420601851869422</c:v>
                      </c:pt>
                      <c:pt idx="1958">
                        <c:v>1.0423032407411073</c:v>
                      </c:pt>
                      <c:pt idx="1959">
                        <c:v>1.0425462962952723</c:v>
                      </c:pt>
                      <c:pt idx="1960">
                        <c:v>1.0427893518494373</c:v>
                      </c:pt>
                      <c:pt idx="1961">
                        <c:v>1.0430324074036024</c:v>
                      </c:pt>
                      <c:pt idx="1962">
                        <c:v>1.0432754629650434</c:v>
                      </c:pt>
                      <c:pt idx="1963">
                        <c:v>1.0435185185192084</c:v>
                      </c:pt>
                      <c:pt idx="1964">
                        <c:v>1.0437615740733734</c:v>
                      </c:pt>
                      <c:pt idx="1965">
                        <c:v>1.0440046296275385</c:v>
                      </c:pt>
                      <c:pt idx="1966">
                        <c:v>1.0442476851817035</c:v>
                      </c:pt>
                      <c:pt idx="1967">
                        <c:v>1.0444907407431445</c:v>
                      </c:pt>
                      <c:pt idx="1968">
                        <c:v>1.0447337962973096</c:v>
                      </c:pt>
                      <c:pt idx="1969">
                        <c:v>1.0449768518514746</c:v>
                      </c:pt>
                      <c:pt idx="1970">
                        <c:v>1.0452199074056396</c:v>
                      </c:pt>
                      <c:pt idx="1971">
                        <c:v>1.0454629629598047</c:v>
                      </c:pt>
                      <c:pt idx="1972">
                        <c:v>1.0457060185212457</c:v>
                      </c:pt>
                      <c:pt idx="1973">
                        <c:v>1.0459490740754107</c:v>
                      </c:pt>
                      <c:pt idx="1974">
                        <c:v>1.0461921296295758</c:v>
                      </c:pt>
                      <c:pt idx="1975">
                        <c:v>1.0464351851837408</c:v>
                      </c:pt>
                      <c:pt idx="1976">
                        <c:v>1.0466782407379058</c:v>
                      </c:pt>
                      <c:pt idx="1977">
                        <c:v>1.0469212962993468</c:v>
                      </c:pt>
                      <c:pt idx="1978">
                        <c:v>1.0471643518535119</c:v>
                      </c:pt>
                      <c:pt idx="1979">
                        <c:v>1.0474074074076769</c:v>
                      </c:pt>
                      <c:pt idx="1980">
                        <c:v>1.0476504629618419</c:v>
                      </c:pt>
                      <c:pt idx="1981">
                        <c:v>1.047893518516007</c:v>
                      </c:pt>
                      <c:pt idx="1982">
                        <c:v>1.048136574070172</c:v>
                      </c:pt>
                      <c:pt idx="1983">
                        <c:v>1.048379629631613</c:v>
                      </c:pt>
                      <c:pt idx="1984">
                        <c:v>1.0486226851857781</c:v>
                      </c:pt>
                      <c:pt idx="1985">
                        <c:v>1.0488657407399431</c:v>
                      </c:pt>
                      <c:pt idx="1986">
                        <c:v>1.0491087962941081</c:v>
                      </c:pt>
                      <c:pt idx="1987">
                        <c:v>1.0493518518482732</c:v>
                      </c:pt>
                      <c:pt idx="1988">
                        <c:v>1.0495949074097142</c:v>
                      </c:pt>
                      <c:pt idx="1989">
                        <c:v>1.0498379629638792</c:v>
                      </c:pt>
                      <c:pt idx="1990">
                        <c:v>1.0500810185180443</c:v>
                      </c:pt>
                      <c:pt idx="1991">
                        <c:v>1.0503240740722093</c:v>
                      </c:pt>
                      <c:pt idx="1992">
                        <c:v>1.0505671296263743</c:v>
                      </c:pt>
                      <c:pt idx="1993">
                        <c:v>1.0508101851878153</c:v>
                      </c:pt>
                      <c:pt idx="1994">
                        <c:v>1.0510532407419804</c:v>
                      </c:pt>
                      <c:pt idx="1995">
                        <c:v>1.0512962962961454</c:v>
                      </c:pt>
                      <c:pt idx="1996">
                        <c:v>1.0515393518503104</c:v>
                      </c:pt>
                      <c:pt idx="1997">
                        <c:v>1.0517824074044755</c:v>
                      </c:pt>
                      <c:pt idx="1998">
                        <c:v>1.0520254629659165</c:v>
                      </c:pt>
                      <c:pt idx="1999">
                        <c:v>1.0522685185200815</c:v>
                      </c:pt>
                      <c:pt idx="2000">
                        <c:v>1.0525115740742466</c:v>
                      </c:pt>
                      <c:pt idx="2001">
                        <c:v>1.0527546296284116</c:v>
                      </c:pt>
                      <c:pt idx="2002">
                        <c:v>1.0529976851825766</c:v>
                      </c:pt>
                      <c:pt idx="2003">
                        <c:v>1.0532407407367417</c:v>
                      </c:pt>
                      <c:pt idx="2004">
                        <c:v>1.0534837962981827</c:v>
                      </c:pt>
                      <c:pt idx="2005">
                        <c:v>1.0537384259218514</c:v>
                      </c:pt>
                      <c:pt idx="2006">
                        <c:v>1.0539814814832924</c:v>
                      </c:pt>
                      <c:pt idx="2007">
                        <c:v>1.0542245370374574</c:v>
                      </c:pt>
                      <c:pt idx="2008">
                        <c:v>1.0544675925916225</c:v>
                      </c:pt>
                      <c:pt idx="2009">
                        <c:v>1.0547106481457875</c:v>
                      </c:pt>
                      <c:pt idx="2010">
                        <c:v>1.0549537036999526</c:v>
                      </c:pt>
                      <c:pt idx="2011">
                        <c:v>1.0551967592613936</c:v>
                      </c:pt>
                      <c:pt idx="2012">
                        <c:v>1.0554398148155586</c:v>
                      </c:pt>
                      <c:pt idx="2013">
                        <c:v>1.0556828703697236</c:v>
                      </c:pt>
                      <c:pt idx="2014">
                        <c:v>1.0559259259238887</c:v>
                      </c:pt>
                      <c:pt idx="2015">
                        <c:v>1.0561689814780537</c:v>
                      </c:pt>
                      <c:pt idx="2016">
                        <c:v>1.0564120370394947</c:v>
                      </c:pt>
                      <c:pt idx="2017">
                        <c:v>1.0566550925936598</c:v>
                      </c:pt>
                      <c:pt idx="2018">
                        <c:v>1.0568981481478248</c:v>
                      </c:pt>
                      <c:pt idx="2019">
                        <c:v>1.0571412037019898</c:v>
                      </c:pt>
                      <c:pt idx="2020">
                        <c:v>1.0573842592561549</c:v>
                      </c:pt>
                      <c:pt idx="2021">
                        <c:v>1.0576273148175959</c:v>
                      </c:pt>
                      <c:pt idx="2022">
                        <c:v>1.0578703703717609</c:v>
                      </c:pt>
                      <c:pt idx="2023">
                        <c:v>1.0581134259259259</c:v>
                      </c:pt>
                      <c:pt idx="2024">
                        <c:v>1.058356481480091</c:v>
                      </c:pt>
                      <c:pt idx="2025">
                        <c:v>1.058599537034256</c:v>
                      </c:pt>
                      <c:pt idx="2026">
                        <c:v>1.058842592595697</c:v>
                      </c:pt>
                      <c:pt idx="2027">
                        <c:v>1.0590856481498621</c:v>
                      </c:pt>
                      <c:pt idx="2028">
                        <c:v>1.0593287037040271</c:v>
                      </c:pt>
                      <c:pt idx="2029">
                        <c:v>1.0595717592581921</c:v>
                      </c:pt>
                      <c:pt idx="2030">
                        <c:v>1.0598148148123572</c:v>
                      </c:pt>
                      <c:pt idx="2031">
                        <c:v>1.0600578703665222</c:v>
                      </c:pt>
                      <c:pt idx="2032">
                        <c:v>1.0603009259279632</c:v>
                      </c:pt>
                      <c:pt idx="2033">
                        <c:v>1.0605439814821283</c:v>
                      </c:pt>
                      <c:pt idx="2034">
                        <c:v>1.0607870370362933</c:v>
                      </c:pt>
                      <c:pt idx="2035">
                        <c:v>1.0610300925904583</c:v>
                      </c:pt>
                      <c:pt idx="2036">
                        <c:v>1.0612731481446234</c:v>
                      </c:pt>
                      <c:pt idx="2037">
                        <c:v>1.0615162037060644</c:v>
                      </c:pt>
                      <c:pt idx="2038">
                        <c:v>1.0617592592602294</c:v>
                      </c:pt>
                      <c:pt idx="2039">
                        <c:v>1.0620023148143944</c:v>
                      </c:pt>
                      <c:pt idx="2040">
                        <c:v>1.0622453703685595</c:v>
                      </c:pt>
                      <c:pt idx="2041">
                        <c:v>1.0624884259227245</c:v>
                      </c:pt>
                      <c:pt idx="2042">
                        <c:v>1.0627314814841655</c:v>
                      </c:pt>
                      <c:pt idx="2043">
                        <c:v>1.0629745370383306</c:v>
                      </c:pt>
                      <c:pt idx="2044">
                        <c:v>1.0632175925924956</c:v>
                      </c:pt>
                      <c:pt idx="2045">
                        <c:v>1.0634606481466606</c:v>
                      </c:pt>
                      <c:pt idx="2046">
                        <c:v>1.0637037037008257</c:v>
                      </c:pt>
                      <c:pt idx="2047">
                        <c:v>1.0639467592622667</c:v>
                      </c:pt>
                      <c:pt idx="2048">
                        <c:v>1.0641898148164317</c:v>
                      </c:pt>
                      <c:pt idx="2049">
                        <c:v>1.0644328703705968</c:v>
                      </c:pt>
                      <c:pt idx="2050">
                        <c:v>1.0646759259247618</c:v>
                      </c:pt>
                      <c:pt idx="2051">
                        <c:v>1.0649189814789268</c:v>
                      </c:pt>
                      <c:pt idx="2052">
                        <c:v>1.0651620370330919</c:v>
                      </c:pt>
                      <c:pt idx="2053">
                        <c:v>1.0654166666640366</c:v>
                      </c:pt>
                      <c:pt idx="2054">
                        <c:v>1.0656597222182016</c:v>
                      </c:pt>
                      <c:pt idx="2055">
                        <c:v>1.0659027777796426</c:v>
                      </c:pt>
                      <c:pt idx="2056">
                        <c:v>1.0661458333338076</c:v>
                      </c:pt>
                      <c:pt idx="2057">
                        <c:v>1.0663888888879727</c:v>
                      </c:pt>
                      <c:pt idx="2058">
                        <c:v>1.0666319444421377</c:v>
                      </c:pt>
                      <c:pt idx="2059">
                        <c:v>1.0668749999963028</c:v>
                      </c:pt>
                      <c:pt idx="2060">
                        <c:v>1.0671180555577437</c:v>
                      </c:pt>
                      <c:pt idx="2061">
                        <c:v>1.0673611111119088</c:v>
                      </c:pt>
                      <c:pt idx="2062">
                        <c:v>1.0676041666660738</c:v>
                      </c:pt>
                      <c:pt idx="2063">
                        <c:v>1.0678472222202389</c:v>
                      </c:pt>
                      <c:pt idx="2064">
                        <c:v>1.0680902777744039</c:v>
                      </c:pt>
                      <c:pt idx="2065">
                        <c:v>1.0683333333358449</c:v>
                      </c:pt>
                      <c:pt idx="2066">
                        <c:v>1.0685763888900099</c:v>
                      </c:pt>
                      <c:pt idx="2067">
                        <c:v>1.068819444444175</c:v>
                      </c:pt>
                      <c:pt idx="2068">
                        <c:v>1.06906249999834</c:v>
                      </c:pt>
                      <c:pt idx="2069">
                        <c:v>1.0693055555525051</c:v>
                      </c:pt>
                      <c:pt idx="2070">
                        <c:v>1.0695486111139461</c:v>
                      </c:pt>
                      <c:pt idx="2071">
                        <c:v>1.0697916666681111</c:v>
                      </c:pt>
                      <c:pt idx="2072">
                        <c:v>1.0700347222222761</c:v>
                      </c:pt>
                      <c:pt idx="2073">
                        <c:v>1.0702777777764412</c:v>
                      </c:pt>
                      <c:pt idx="2074">
                        <c:v>1.0705208333306062</c:v>
                      </c:pt>
                      <c:pt idx="2075">
                        <c:v>1.0707638888847713</c:v>
                      </c:pt>
                      <c:pt idx="2076">
                        <c:v>1.0710069444462123</c:v>
                      </c:pt>
                      <c:pt idx="2077">
                        <c:v>1.0712500000003773</c:v>
                      </c:pt>
                      <c:pt idx="2078">
                        <c:v>1.0714930555545423</c:v>
                      </c:pt>
                      <c:pt idx="2079">
                        <c:v>1.0717361111087074</c:v>
                      </c:pt>
                      <c:pt idx="2080">
                        <c:v>1.0719791666628724</c:v>
                      </c:pt>
                      <c:pt idx="2081">
                        <c:v>1.0722222222243134</c:v>
                      </c:pt>
                      <c:pt idx="2082">
                        <c:v>1.0724652777784784</c:v>
                      </c:pt>
                      <c:pt idx="2083">
                        <c:v>1.0727083333326435</c:v>
                      </c:pt>
                      <c:pt idx="2084">
                        <c:v>1.0729513888868085</c:v>
                      </c:pt>
                      <c:pt idx="2085">
                        <c:v>1.0731944444409736</c:v>
                      </c:pt>
                      <c:pt idx="2086">
                        <c:v>1.0734375000024146</c:v>
                      </c:pt>
                      <c:pt idx="2087">
                        <c:v>1.0736805555565796</c:v>
                      </c:pt>
                      <c:pt idx="2088">
                        <c:v>1.0739236111107446</c:v>
                      </c:pt>
                      <c:pt idx="2089">
                        <c:v>1.0741666666649097</c:v>
                      </c:pt>
                      <c:pt idx="2090">
                        <c:v>1.0744097222190747</c:v>
                      </c:pt>
                      <c:pt idx="2091">
                        <c:v>1.0746527777805157</c:v>
                      </c:pt>
                      <c:pt idx="2092">
                        <c:v>1.0748958333346808</c:v>
                      </c:pt>
                      <c:pt idx="2093">
                        <c:v>1.0751388888888458</c:v>
                      </c:pt>
                      <c:pt idx="2094">
                        <c:v>1.0753819444430108</c:v>
                      </c:pt>
                      <c:pt idx="2095">
                        <c:v>1.0756249999971759</c:v>
                      </c:pt>
                      <c:pt idx="2096">
                        <c:v>1.0758680555586169</c:v>
                      </c:pt>
                      <c:pt idx="2097">
                        <c:v>1.0761111111127819</c:v>
                      </c:pt>
                      <c:pt idx="2098">
                        <c:v>1.0763541666669469</c:v>
                      </c:pt>
                      <c:pt idx="2099">
                        <c:v>1.076597222221112</c:v>
                      </c:pt>
                      <c:pt idx="2100">
                        <c:v>1.076840277775277</c:v>
                      </c:pt>
                      <c:pt idx="2101">
                        <c:v>1.0770833333294421</c:v>
                      </c:pt>
                      <c:pt idx="2102">
                        <c:v>1.0773379629603868</c:v>
                      </c:pt>
                      <c:pt idx="2103">
                        <c:v>1.0775810185145518</c:v>
                      </c:pt>
                      <c:pt idx="2104">
                        <c:v>1.0778240740759928</c:v>
                      </c:pt>
                      <c:pt idx="2105">
                        <c:v>1.0780671296301578</c:v>
                      </c:pt>
                      <c:pt idx="2106">
                        <c:v>1.0783101851843229</c:v>
                      </c:pt>
                      <c:pt idx="2107">
                        <c:v>1.0785532407384879</c:v>
                      </c:pt>
                      <c:pt idx="2108">
                        <c:v>1.0787962962926529</c:v>
                      </c:pt>
                      <c:pt idx="2109">
                        <c:v>1.0790393518540939</c:v>
                      </c:pt>
                      <c:pt idx="2110">
                        <c:v>1.079282407408259</c:v>
                      </c:pt>
                      <c:pt idx="2111">
                        <c:v>1.079525462962424</c:v>
                      </c:pt>
                      <c:pt idx="2112">
                        <c:v>1.0797685185165891</c:v>
                      </c:pt>
                      <c:pt idx="2113">
                        <c:v>1.0800115740707541</c:v>
                      </c:pt>
                      <c:pt idx="2114">
                        <c:v>1.0802546296321951</c:v>
                      </c:pt>
                      <c:pt idx="2115">
                        <c:v>1.0804976851863601</c:v>
                      </c:pt>
                      <c:pt idx="2116">
                        <c:v>1.0807407407405252</c:v>
                      </c:pt>
                      <c:pt idx="2117">
                        <c:v>1.0809837962946902</c:v>
                      </c:pt>
                      <c:pt idx="2118">
                        <c:v>1.0812268518488553</c:v>
                      </c:pt>
                      <c:pt idx="2119">
                        <c:v>1.0814699074102962</c:v>
                      </c:pt>
                      <c:pt idx="2120">
                        <c:v>1.0817129629644613</c:v>
                      </c:pt>
                      <c:pt idx="2121">
                        <c:v>1.0819560185186263</c:v>
                      </c:pt>
                      <c:pt idx="2122">
                        <c:v>1.0821990740727914</c:v>
                      </c:pt>
                      <c:pt idx="2123">
                        <c:v>1.0824421296269564</c:v>
                      </c:pt>
                      <c:pt idx="2124">
                        <c:v>1.0826851851811214</c:v>
                      </c:pt>
                      <c:pt idx="2125">
                        <c:v>1.0829282407425624</c:v>
                      </c:pt>
                      <c:pt idx="2126">
                        <c:v>1.0831712962967275</c:v>
                      </c:pt>
                      <c:pt idx="2127">
                        <c:v>1.0834143518508925</c:v>
                      </c:pt>
                      <c:pt idx="2128">
                        <c:v>1.0836574074050576</c:v>
                      </c:pt>
                      <c:pt idx="2129">
                        <c:v>1.0839004629592226</c:v>
                      </c:pt>
                      <c:pt idx="2130">
                        <c:v>1.0841435185206636</c:v>
                      </c:pt>
                      <c:pt idx="2131">
                        <c:v>1.0843865740748286</c:v>
                      </c:pt>
                      <c:pt idx="2132">
                        <c:v>1.0846296296289937</c:v>
                      </c:pt>
                      <c:pt idx="2133">
                        <c:v>1.0848726851831587</c:v>
                      </c:pt>
                      <c:pt idx="2134">
                        <c:v>1.0851157407373238</c:v>
                      </c:pt>
                      <c:pt idx="2135">
                        <c:v>1.0853587962987647</c:v>
                      </c:pt>
                      <c:pt idx="2136">
                        <c:v>1.0856018518529298</c:v>
                      </c:pt>
                      <c:pt idx="2137">
                        <c:v>1.0858449074070948</c:v>
                      </c:pt>
                      <c:pt idx="2138">
                        <c:v>1.0860879629612599</c:v>
                      </c:pt>
                      <c:pt idx="2139">
                        <c:v>1.0863310185154249</c:v>
                      </c:pt>
                      <c:pt idx="2140">
                        <c:v>1.0865740740768659</c:v>
                      </c:pt>
                      <c:pt idx="2141">
                        <c:v>1.0868171296310309</c:v>
                      </c:pt>
                      <c:pt idx="2142">
                        <c:v>1.087060185185196</c:v>
                      </c:pt>
                      <c:pt idx="2143">
                        <c:v>1.087303240739361</c:v>
                      </c:pt>
                      <c:pt idx="2144">
                        <c:v>1.0875462962935261</c:v>
                      </c:pt>
                      <c:pt idx="2145">
                        <c:v>1.0877893518549671</c:v>
                      </c:pt>
                      <c:pt idx="2146">
                        <c:v>1.0880324074091321</c:v>
                      </c:pt>
                      <c:pt idx="2147">
                        <c:v>1.0882754629632971</c:v>
                      </c:pt>
                      <c:pt idx="2148">
                        <c:v>1.0885185185174622</c:v>
                      </c:pt>
                      <c:pt idx="2149">
                        <c:v>1.0887615740716272</c:v>
                      </c:pt>
                      <c:pt idx="2150">
                        <c:v>1.0890162037025719</c:v>
                      </c:pt>
                      <c:pt idx="2151">
                        <c:v>1.0892592592567369</c:v>
                      </c:pt>
                      <c:pt idx="2152">
                        <c:v>1.089502314810902</c:v>
                      </c:pt>
                      <c:pt idx="2153">
                        <c:v>1.089745370372343</c:v>
                      </c:pt>
                      <c:pt idx="2154">
                        <c:v>1.089988425926508</c:v>
                      </c:pt>
                      <c:pt idx="2155">
                        <c:v>1.0902314814806731</c:v>
                      </c:pt>
                      <c:pt idx="2156">
                        <c:v>1.0904745370348381</c:v>
                      </c:pt>
                      <c:pt idx="2157">
                        <c:v>1.0907175925890031</c:v>
                      </c:pt>
                      <c:pt idx="2158">
                        <c:v>1.0909606481504441</c:v>
                      </c:pt>
                      <c:pt idx="2159">
                        <c:v>1.0912037037046092</c:v>
                      </c:pt>
                      <c:pt idx="2160">
                        <c:v>1.0914467592587742</c:v>
                      </c:pt>
                      <c:pt idx="2161">
                        <c:v>1.0916898148129393</c:v>
                      </c:pt>
                      <c:pt idx="2162">
                        <c:v>1.0919328703671043</c:v>
                      </c:pt>
                      <c:pt idx="2163">
                        <c:v>1.0921759259285453</c:v>
                      </c:pt>
                      <c:pt idx="2164">
                        <c:v>1.0924189814827103</c:v>
                      </c:pt>
                      <c:pt idx="2165">
                        <c:v>1.0926620370368754</c:v>
                      </c:pt>
                      <c:pt idx="2166">
                        <c:v>1.0929050925910404</c:v>
                      </c:pt>
                      <c:pt idx="2167">
                        <c:v>1.0931481481452054</c:v>
                      </c:pt>
                      <c:pt idx="2168">
                        <c:v>1.0933912037066464</c:v>
                      </c:pt>
                      <c:pt idx="2169">
                        <c:v>1.0936342592608115</c:v>
                      </c:pt>
                      <c:pt idx="2170">
                        <c:v>1.0938773148149765</c:v>
                      </c:pt>
                      <c:pt idx="2171">
                        <c:v>1.0941203703691416</c:v>
                      </c:pt>
                      <c:pt idx="2172">
                        <c:v>1.0943634259233066</c:v>
                      </c:pt>
                      <c:pt idx="2173">
                        <c:v>1.0946064814774716</c:v>
                      </c:pt>
                      <c:pt idx="2174">
                        <c:v>1.0948495370389126</c:v>
                      </c:pt>
                      <c:pt idx="2175">
                        <c:v>1.0950925925930777</c:v>
                      </c:pt>
                      <c:pt idx="2176">
                        <c:v>1.0953356481472427</c:v>
                      </c:pt>
                      <c:pt idx="2177">
                        <c:v>1.0955787037014078</c:v>
                      </c:pt>
                      <c:pt idx="2178">
                        <c:v>1.0958217592555728</c:v>
                      </c:pt>
                      <c:pt idx="2179">
                        <c:v>1.0960648148170138</c:v>
                      </c:pt>
                      <c:pt idx="2180">
                        <c:v>1.0963078703711788</c:v>
                      </c:pt>
                      <c:pt idx="2181">
                        <c:v>1.0965509259253439</c:v>
                      </c:pt>
                      <c:pt idx="2182">
                        <c:v>1.0967939814795089</c:v>
                      </c:pt>
                      <c:pt idx="2183">
                        <c:v>1.0970370370336739</c:v>
                      </c:pt>
                      <c:pt idx="2184">
                        <c:v>1.0972800925951149</c:v>
                      </c:pt>
                      <c:pt idx="2185">
                        <c:v>1.09752314814928</c:v>
                      </c:pt>
                      <c:pt idx="2186">
                        <c:v>1.097766203703445</c:v>
                      </c:pt>
                      <c:pt idx="2187">
                        <c:v>1.0980092592576101</c:v>
                      </c:pt>
                      <c:pt idx="2188">
                        <c:v>1.0982523148117751</c:v>
                      </c:pt>
                      <c:pt idx="2189">
                        <c:v>1.0984953703732161</c:v>
                      </c:pt>
                      <c:pt idx="2190">
                        <c:v>1.0987384259273811</c:v>
                      </c:pt>
                      <c:pt idx="2191">
                        <c:v>1.0989814814815462</c:v>
                      </c:pt>
                      <c:pt idx="2192">
                        <c:v>1.0992245370357112</c:v>
                      </c:pt>
                      <c:pt idx="2193">
                        <c:v>1.0994675925898763</c:v>
                      </c:pt>
                      <c:pt idx="2194">
                        <c:v>1.0997106481440413</c:v>
                      </c:pt>
                      <c:pt idx="2195">
                        <c:v>1.0999537037054823</c:v>
                      </c:pt>
                      <c:pt idx="2196">
                        <c:v>1.1001967592596473</c:v>
                      </c:pt>
                      <c:pt idx="2197">
                        <c:v>1.1004398148138124</c:v>
                      </c:pt>
                      <c:pt idx="2198">
                        <c:v>1.1006828703679774</c:v>
                      </c:pt>
                      <c:pt idx="2199">
                        <c:v>1.1009374999989221</c:v>
                      </c:pt>
                      <c:pt idx="2200">
                        <c:v>1.1011805555530871</c:v>
                      </c:pt>
                      <c:pt idx="2201">
                        <c:v>1.1014236111072522</c:v>
                      </c:pt>
                      <c:pt idx="2202">
                        <c:v>1.1016666666686932</c:v>
                      </c:pt>
                      <c:pt idx="2203">
                        <c:v>1.1019097222228582</c:v>
                      </c:pt>
                      <c:pt idx="2204">
                        <c:v>1.1021527777770233</c:v>
                      </c:pt>
                      <c:pt idx="2205">
                        <c:v>1.1023958333311883</c:v>
                      </c:pt>
                      <c:pt idx="2206">
                        <c:v>1.1026388888853533</c:v>
                      </c:pt>
                      <c:pt idx="2207">
                        <c:v>1.1028819444467943</c:v>
                      </c:pt>
                      <c:pt idx="2208">
                        <c:v>1.1031250000009594</c:v>
                      </c:pt>
                      <c:pt idx="2209">
                        <c:v>1.1033680555551244</c:v>
                      </c:pt>
                      <c:pt idx="2210">
                        <c:v>1.1036111111092894</c:v>
                      </c:pt>
                      <c:pt idx="2211">
                        <c:v>1.1038541666634545</c:v>
                      </c:pt>
                      <c:pt idx="2212">
                        <c:v>1.1040972222248955</c:v>
                      </c:pt>
                      <c:pt idx="2213">
                        <c:v>1.1043402777790605</c:v>
                      </c:pt>
                      <c:pt idx="2214">
                        <c:v>1.1045833333332256</c:v>
                      </c:pt>
                      <c:pt idx="2215">
                        <c:v>1.1048263888873906</c:v>
                      </c:pt>
                      <c:pt idx="2216">
                        <c:v>1.1050694444415556</c:v>
                      </c:pt>
                      <c:pt idx="2217">
                        <c:v>1.1053125000029966</c:v>
                      </c:pt>
                      <c:pt idx="2218">
                        <c:v>1.1055555555571617</c:v>
                      </c:pt>
                      <c:pt idx="2219">
                        <c:v>1.1057986111113267</c:v>
                      </c:pt>
                      <c:pt idx="2220">
                        <c:v>1.1060416666654918</c:v>
                      </c:pt>
                      <c:pt idx="2221">
                        <c:v>1.1062847222196568</c:v>
                      </c:pt>
                      <c:pt idx="2222">
                        <c:v>1.1065277777738218</c:v>
                      </c:pt>
                      <c:pt idx="2223">
                        <c:v>1.1067708333352628</c:v>
                      </c:pt>
                      <c:pt idx="2224">
                        <c:v>1.1070138888894279</c:v>
                      </c:pt>
                      <c:pt idx="2225">
                        <c:v>1.1072569444435929</c:v>
                      </c:pt>
                      <c:pt idx="2226">
                        <c:v>1.1074999999977579</c:v>
                      </c:pt>
                      <c:pt idx="2227">
                        <c:v>1.107743055551923</c:v>
                      </c:pt>
                      <c:pt idx="2228">
                        <c:v>1.107986111113364</c:v>
                      </c:pt>
                      <c:pt idx="2229">
                        <c:v>1.108229166667529</c:v>
                      </c:pt>
                      <c:pt idx="2230">
                        <c:v>1.1084722222216941</c:v>
                      </c:pt>
                      <c:pt idx="2231">
                        <c:v>1.1087152777758591</c:v>
                      </c:pt>
                      <c:pt idx="2232">
                        <c:v>1.1089583333300241</c:v>
                      </c:pt>
                      <c:pt idx="2233">
                        <c:v>1.1092013888914651</c:v>
                      </c:pt>
                      <c:pt idx="2234">
                        <c:v>1.1094444444456302</c:v>
                      </c:pt>
                      <c:pt idx="2235">
                        <c:v>1.1096874999997952</c:v>
                      </c:pt>
                      <c:pt idx="2236">
                        <c:v>1.1099305555539603</c:v>
                      </c:pt>
                      <c:pt idx="2237">
                        <c:v>1.1101736111081253</c:v>
                      </c:pt>
                      <c:pt idx="2238">
                        <c:v>1.1104166666695663</c:v>
                      </c:pt>
                      <c:pt idx="2239">
                        <c:v>1.1106597222237313</c:v>
                      </c:pt>
                      <c:pt idx="2240">
                        <c:v>1.1109027777778964</c:v>
                      </c:pt>
                      <c:pt idx="2241">
                        <c:v>1.1111458333320614</c:v>
                      </c:pt>
                      <c:pt idx="2242">
                        <c:v>1.1113888888862264</c:v>
                      </c:pt>
                      <c:pt idx="2243">
                        <c:v>1.1116319444403915</c:v>
                      </c:pt>
                      <c:pt idx="2244">
                        <c:v>1.1118750000018325</c:v>
                      </c:pt>
                      <c:pt idx="2245">
                        <c:v>1.1121180555559975</c:v>
                      </c:pt>
                      <c:pt idx="2246">
                        <c:v>1.1123611111101626</c:v>
                      </c:pt>
                      <c:pt idx="2247">
                        <c:v>1.1126157407411073</c:v>
                      </c:pt>
                      <c:pt idx="2248">
                        <c:v>1.1128587962952723</c:v>
                      </c:pt>
                      <c:pt idx="2249">
                        <c:v>1.1131018518494373</c:v>
                      </c:pt>
                      <c:pt idx="2250">
                        <c:v>1.1133449074036024</c:v>
                      </c:pt>
                      <c:pt idx="2251">
                        <c:v>1.1135879629650434</c:v>
                      </c:pt>
                      <c:pt idx="2252">
                        <c:v>1.1138310185192084</c:v>
                      </c:pt>
                      <c:pt idx="2253">
                        <c:v>1.1140740740733734</c:v>
                      </c:pt>
                      <c:pt idx="2254">
                        <c:v>1.1143171296275385</c:v>
                      </c:pt>
                      <c:pt idx="2255">
                        <c:v>1.1145601851817035</c:v>
                      </c:pt>
                      <c:pt idx="2256">
                        <c:v>1.1148032407431445</c:v>
                      </c:pt>
                      <c:pt idx="2257">
                        <c:v>1.1150462962973096</c:v>
                      </c:pt>
                      <c:pt idx="2258">
                        <c:v>1.1152893518514746</c:v>
                      </c:pt>
                      <c:pt idx="2259">
                        <c:v>1.1155324074056396</c:v>
                      </c:pt>
                      <c:pt idx="2260">
                        <c:v>1.1157754629598047</c:v>
                      </c:pt>
                      <c:pt idx="2261">
                        <c:v>1.1160185185212457</c:v>
                      </c:pt>
                      <c:pt idx="2262">
                        <c:v>1.1162615740754107</c:v>
                      </c:pt>
                      <c:pt idx="2263">
                        <c:v>1.1165046296295758</c:v>
                      </c:pt>
                      <c:pt idx="2264">
                        <c:v>1.1167476851837408</c:v>
                      </c:pt>
                      <c:pt idx="2265">
                        <c:v>1.1169907407379058</c:v>
                      </c:pt>
                      <c:pt idx="2266">
                        <c:v>1.1172337962993468</c:v>
                      </c:pt>
                      <c:pt idx="2267">
                        <c:v>1.1174768518535119</c:v>
                      </c:pt>
                      <c:pt idx="2268">
                        <c:v>1.1177199074076769</c:v>
                      </c:pt>
                      <c:pt idx="2269">
                        <c:v>1.1179629629618419</c:v>
                      </c:pt>
                      <c:pt idx="2270">
                        <c:v>1.118206018516007</c:v>
                      </c:pt>
                      <c:pt idx="2271">
                        <c:v>1.118449074070172</c:v>
                      </c:pt>
                      <c:pt idx="2272">
                        <c:v>1.118692129631613</c:v>
                      </c:pt>
                      <c:pt idx="2273">
                        <c:v>1.1189351851857781</c:v>
                      </c:pt>
                      <c:pt idx="2274">
                        <c:v>1.1191782407399431</c:v>
                      </c:pt>
                      <c:pt idx="2275">
                        <c:v>1.1194212962941081</c:v>
                      </c:pt>
                      <c:pt idx="2276">
                        <c:v>1.1196643518482732</c:v>
                      </c:pt>
                      <c:pt idx="2277">
                        <c:v>1.1199074074097142</c:v>
                      </c:pt>
                      <c:pt idx="2278">
                        <c:v>1.1201504629638792</c:v>
                      </c:pt>
                      <c:pt idx="2279">
                        <c:v>1.1203935185180443</c:v>
                      </c:pt>
                      <c:pt idx="2280">
                        <c:v>1.1206365740722093</c:v>
                      </c:pt>
                      <c:pt idx="2281">
                        <c:v>1.1208796296263743</c:v>
                      </c:pt>
                      <c:pt idx="2282">
                        <c:v>1.1211226851878153</c:v>
                      </c:pt>
                      <c:pt idx="2283">
                        <c:v>1.1213657407419804</c:v>
                      </c:pt>
                      <c:pt idx="2284">
                        <c:v>1.1216087962961454</c:v>
                      </c:pt>
                      <c:pt idx="2285">
                        <c:v>1.1218518518503104</c:v>
                      </c:pt>
                      <c:pt idx="2286">
                        <c:v>1.1220949074044755</c:v>
                      </c:pt>
                      <c:pt idx="2287">
                        <c:v>1.1223379629659165</c:v>
                      </c:pt>
                      <c:pt idx="2288">
                        <c:v>1.1225810185200815</c:v>
                      </c:pt>
                      <c:pt idx="2289">
                        <c:v>1.1228240740742466</c:v>
                      </c:pt>
                      <c:pt idx="2290">
                        <c:v>1.1230671296284116</c:v>
                      </c:pt>
                      <c:pt idx="2291">
                        <c:v>1.1233101851825766</c:v>
                      </c:pt>
                      <c:pt idx="2292">
                        <c:v>1.1235532407367417</c:v>
                      </c:pt>
                      <c:pt idx="2293">
                        <c:v>1.1237962962981827</c:v>
                      </c:pt>
                      <c:pt idx="2294">
                        <c:v>1.1240393518523477</c:v>
                      </c:pt>
                      <c:pt idx="2295">
                        <c:v>1.1242824074065128</c:v>
                      </c:pt>
                      <c:pt idx="2296">
                        <c:v>1.1245370370374574</c:v>
                      </c:pt>
                      <c:pt idx="2297">
                        <c:v>1.1247800925916225</c:v>
                      </c:pt>
                      <c:pt idx="2298">
                        <c:v>1.1250231481457875</c:v>
                      </c:pt>
                      <c:pt idx="2299">
                        <c:v>1.1252662036999526</c:v>
                      </c:pt>
                      <c:pt idx="2300">
                        <c:v>1.1255092592613936</c:v>
                      </c:pt>
                      <c:pt idx="2301">
                        <c:v>1.1257523148155586</c:v>
                      </c:pt>
                      <c:pt idx="2302">
                        <c:v>1.1259953703697236</c:v>
                      </c:pt>
                      <c:pt idx="2303">
                        <c:v>1.1262384259238887</c:v>
                      </c:pt>
                      <c:pt idx="2304">
                        <c:v>1.1264814814780537</c:v>
                      </c:pt>
                      <c:pt idx="2305">
                        <c:v>1.1267245370394947</c:v>
                      </c:pt>
                      <c:pt idx="2306">
                        <c:v>1.1269675925936598</c:v>
                      </c:pt>
                      <c:pt idx="2307">
                        <c:v>1.1272106481478248</c:v>
                      </c:pt>
                      <c:pt idx="2308">
                        <c:v>1.1274537037019898</c:v>
                      </c:pt>
                      <c:pt idx="2309">
                        <c:v>1.1276967592561549</c:v>
                      </c:pt>
                      <c:pt idx="2310">
                        <c:v>1.1279398148175959</c:v>
                      </c:pt>
                      <c:pt idx="2311">
                        <c:v>1.1281828703717609</c:v>
                      </c:pt>
                      <c:pt idx="2312">
                        <c:v>1.1284259259259259</c:v>
                      </c:pt>
                      <c:pt idx="2313">
                        <c:v>1.128668981480091</c:v>
                      </c:pt>
                      <c:pt idx="2314">
                        <c:v>1.128912037034256</c:v>
                      </c:pt>
                      <c:pt idx="2315">
                        <c:v>1.129155092595697</c:v>
                      </c:pt>
                      <c:pt idx="2316">
                        <c:v>1.1293981481498621</c:v>
                      </c:pt>
                      <c:pt idx="2317">
                        <c:v>1.1296412037040271</c:v>
                      </c:pt>
                      <c:pt idx="2318">
                        <c:v>1.1298842592581921</c:v>
                      </c:pt>
                      <c:pt idx="2319">
                        <c:v>1.1301273148123572</c:v>
                      </c:pt>
                      <c:pt idx="2320">
                        <c:v>1.1303703703665222</c:v>
                      </c:pt>
                      <c:pt idx="2321">
                        <c:v>1.1306134259279632</c:v>
                      </c:pt>
                      <c:pt idx="2322">
                        <c:v>1.1308564814821283</c:v>
                      </c:pt>
                      <c:pt idx="2323">
                        <c:v>1.1310995370362933</c:v>
                      </c:pt>
                      <c:pt idx="2324">
                        <c:v>1.1313425925904583</c:v>
                      </c:pt>
                      <c:pt idx="2325">
                        <c:v>1.1315856481446234</c:v>
                      </c:pt>
                      <c:pt idx="2326">
                        <c:v>1.1318287037060644</c:v>
                      </c:pt>
                      <c:pt idx="2327">
                        <c:v>1.1320717592602294</c:v>
                      </c:pt>
                      <c:pt idx="2328">
                        <c:v>1.1323148148143944</c:v>
                      </c:pt>
                      <c:pt idx="2329">
                        <c:v>1.1325578703685595</c:v>
                      </c:pt>
                      <c:pt idx="2330">
                        <c:v>1.1328009259227245</c:v>
                      </c:pt>
                      <c:pt idx="2331">
                        <c:v>1.1330439814841655</c:v>
                      </c:pt>
                      <c:pt idx="2332">
                        <c:v>1.1332870370383306</c:v>
                      </c:pt>
                      <c:pt idx="2333">
                        <c:v>1.1335300925924956</c:v>
                      </c:pt>
                      <c:pt idx="2334">
                        <c:v>1.1337731481466606</c:v>
                      </c:pt>
                      <c:pt idx="2335">
                        <c:v>1.1340162037008257</c:v>
                      </c:pt>
                      <c:pt idx="2336">
                        <c:v>1.1342592592622667</c:v>
                      </c:pt>
                      <c:pt idx="2337">
                        <c:v>1.1345023148164317</c:v>
                      </c:pt>
                      <c:pt idx="2338">
                        <c:v>1.1347453703705968</c:v>
                      </c:pt>
                      <c:pt idx="2339">
                        <c:v>1.1349884259247618</c:v>
                      </c:pt>
                      <c:pt idx="2340">
                        <c:v>1.1352314814789268</c:v>
                      </c:pt>
                      <c:pt idx="2341">
                        <c:v>1.1354745370330919</c:v>
                      </c:pt>
                      <c:pt idx="2342">
                        <c:v>1.1357175925945329</c:v>
                      </c:pt>
                      <c:pt idx="2343">
                        <c:v>1.1359606481486979</c:v>
                      </c:pt>
                      <c:pt idx="2344">
                        <c:v>1.1362152777796426</c:v>
                      </c:pt>
                      <c:pt idx="2345">
                        <c:v>1.1364583333338076</c:v>
                      </c:pt>
                      <c:pt idx="2346">
                        <c:v>1.1367013888879727</c:v>
                      </c:pt>
                      <c:pt idx="2347">
                        <c:v>1.1369444444421377</c:v>
                      </c:pt>
                      <c:pt idx="2348">
                        <c:v>1.1371874999963028</c:v>
                      </c:pt>
                      <c:pt idx="2349">
                        <c:v>1.1374305555577437</c:v>
                      </c:pt>
                      <c:pt idx="2350">
                        <c:v>1.1376736111119088</c:v>
                      </c:pt>
                      <c:pt idx="2351">
                        <c:v>1.1379166666660738</c:v>
                      </c:pt>
                      <c:pt idx="2352">
                        <c:v>1.1381597222202389</c:v>
                      </c:pt>
                      <c:pt idx="2353">
                        <c:v>1.1384027777744039</c:v>
                      </c:pt>
                      <c:pt idx="2354">
                        <c:v>1.1386458333358449</c:v>
                      </c:pt>
                      <c:pt idx="2355">
                        <c:v>1.1388888888900099</c:v>
                      </c:pt>
                      <c:pt idx="2356">
                        <c:v>1.139131944444175</c:v>
                      </c:pt>
                      <c:pt idx="2357">
                        <c:v>1.13937499999834</c:v>
                      </c:pt>
                      <c:pt idx="2358">
                        <c:v>1.1396180555525051</c:v>
                      </c:pt>
                      <c:pt idx="2359">
                        <c:v>1.1398611111139461</c:v>
                      </c:pt>
                      <c:pt idx="2360">
                        <c:v>1.1401041666681111</c:v>
                      </c:pt>
                      <c:pt idx="2361">
                        <c:v>1.1403472222222761</c:v>
                      </c:pt>
                      <c:pt idx="2362">
                        <c:v>1.1405902777764412</c:v>
                      </c:pt>
                      <c:pt idx="2363">
                        <c:v>1.1408333333306062</c:v>
                      </c:pt>
                      <c:pt idx="2364">
                        <c:v>1.1410763888847713</c:v>
                      </c:pt>
                      <c:pt idx="2365">
                        <c:v>1.1413194444462123</c:v>
                      </c:pt>
                      <c:pt idx="2366">
                        <c:v>1.1415625000003773</c:v>
                      </c:pt>
                      <c:pt idx="2367">
                        <c:v>1.1418055555545423</c:v>
                      </c:pt>
                      <c:pt idx="2368">
                        <c:v>1.1420486111087074</c:v>
                      </c:pt>
                      <c:pt idx="2369">
                        <c:v>1.1422916666628724</c:v>
                      </c:pt>
                      <c:pt idx="2370">
                        <c:v>1.1425347222243134</c:v>
                      </c:pt>
                      <c:pt idx="2371">
                        <c:v>1.1427777777784784</c:v>
                      </c:pt>
                      <c:pt idx="2372">
                        <c:v>1.1430208333326435</c:v>
                      </c:pt>
                      <c:pt idx="2373">
                        <c:v>1.1432638888868085</c:v>
                      </c:pt>
                      <c:pt idx="2374">
                        <c:v>1.1435069444409736</c:v>
                      </c:pt>
                      <c:pt idx="2375">
                        <c:v>1.1437500000024146</c:v>
                      </c:pt>
                      <c:pt idx="2376">
                        <c:v>1.1439930555565796</c:v>
                      </c:pt>
                      <c:pt idx="2377">
                        <c:v>1.1442361111107446</c:v>
                      </c:pt>
                      <c:pt idx="2378">
                        <c:v>1.1444791666649097</c:v>
                      </c:pt>
                      <c:pt idx="2379">
                        <c:v>1.1447222222190747</c:v>
                      </c:pt>
                      <c:pt idx="2380">
                        <c:v>1.1449652777805157</c:v>
                      </c:pt>
                      <c:pt idx="2381">
                        <c:v>1.1452083333346808</c:v>
                      </c:pt>
                      <c:pt idx="2382">
                        <c:v>1.1454513888888458</c:v>
                      </c:pt>
                      <c:pt idx="2383">
                        <c:v>1.1456944444430108</c:v>
                      </c:pt>
                      <c:pt idx="2384">
                        <c:v>1.1459374999971759</c:v>
                      </c:pt>
                      <c:pt idx="2385">
                        <c:v>1.1461805555586169</c:v>
                      </c:pt>
                      <c:pt idx="2386">
                        <c:v>1.1464236111127819</c:v>
                      </c:pt>
                      <c:pt idx="2387">
                        <c:v>1.1466666666669469</c:v>
                      </c:pt>
                      <c:pt idx="2388">
                        <c:v>1.146909722221112</c:v>
                      </c:pt>
                      <c:pt idx="2389">
                        <c:v>1.147152777775277</c:v>
                      </c:pt>
                      <c:pt idx="2390">
                        <c:v>1.1473958333294421</c:v>
                      </c:pt>
                      <c:pt idx="2391">
                        <c:v>1.1476388888908831</c:v>
                      </c:pt>
                      <c:pt idx="2392">
                        <c:v>1.1478819444450481</c:v>
                      </c:pt>
                      <c:pt idx="2393">
                        <c:v>1.1481365740759928</c:v>
                      </c:pt>
                      <c:pt idx="2394">
                        <c:v>1.1483796296301578</c:v>
                      </c:pt>
                      <c:pt idx="2395">
                        <c:v>1.1486226851843229</c:v>
                      </c:pt>
                      <c:pt idx="2396">
                        <c:v>1.1488657407384879</c:v>
                      </c:pt>
                      <c:pt idx="2397">
                        <c:v>1.1491087962926529</c:v>
                      </c:pt>
                      <c:pt idx="2398">
                        <c:v>1.1493518518540939</c:v>
                      </c:pt>
                      <c:pt idx="2399">
                        <c:v>1.149594907408259</c:v>
                      </c:pt>
                      <c:pt idx="2400">
                        <c:v>1.149837962962424</c:v>
                      </c:pt>
                      <c:pt idx="2401">
                        <c:v>1.1500810185165891</c:v>
                      </c:pt>
                      <c:pt idx="2402">
                        <c:v>1.1503240740707541</c:v>
                      </c:pt>
                      <c:pt idx="2403">
                        <c:v>1.1505671296321951</c:v>
                      </c:pt>
                      <c:pt idx="2404">
                        <c:v>1.1508101851863601</c:v>
                      </c:pt>
                      <c:pt idx="2405">
                        <c:v>1.1510532407405252</c:v>
                      </c:pt>
                      <c:pt idx="2406">
                        <c:v>1.1512962962946902</c:v>
                      </c:pt>
                      <c:pt idx="2407">
                        <c:v>1.1515393518488553</c:v>
                      </c:pt>
                      <c:pt idx="2408">
                        <c:v>1.1517824074102962</c:v>
                      </c:pt>
                      <c:pt idx="2409">
                        <c:v>1.1520254629644613</c:v>
                      </c:pt>
                      <c:pt idx="2410">
                        <c:v>1.1522685185186263</c:v>
                      </c:pt>
                      <c:pt idx="2411">
                        <c:v>1.1525115740727914</c:v>
                      </c:pt>
                      <c:pt idx="2412">
                        <c:v>1.1527546296269564</c:v>
                      </c:pt>
                      <c:pt idx="2413">
                        <c:v>1.1529976851811214</c:v>
                      </c:pt>
                      <c:pt idx="2414">
                        <c:v>1.1532407407425624</c:v>
                      </c:pt>
                      <c:pt idx="2415">
                        <c:v>1.1534837962967275</c:v>
                      </c:pt>
                      <c:pt idx="2416">
                        <c:v>1.1537268518508925</c:v>
                      </c:pt>
                      <c:pt idx="2417">
                        <c:v>1.1539699074050576</c:v>
                      </c:pt>
                      <c:pt idx="2418">
                        <c:v>1.1542129629592226</c:v>
                      </c:pt>
                      <c:pt idx="2419">
                        <c:v>1.1544560185206636</c:v>
                      </c:pt>
                      <c:pt idx="2420">
                        <c:v>1.1546990740748286</c:v>
                      </c:pt>
                      <c:pt idx="2421">
                        <c:v>1.1549421296289937</c:v>
                      </c:pt>
                      <c:pt idx="2422">
                        <c:v>1.1551851851831587</c:v>
                      </c:pt>
                      <c:pt idx="2423">
                        <c:v>1.1554282407373238</c:v>
                      </c:pt>
                      <c:pt idx="2424">
                        <c:v>1.1556712962987647</c:v>
                      </c:pt>
                      <c:pt idx="2425">
                        <c:v>1.1559143518529298</c:v>
                      </c:pt>
                      <c:pt idx="2426">
                        <c:v>1.1561574074070948</c:v>
                      </c:pt>
                      <c:pt idx="2427">
                        <c:v>1.1564004629612599</c:v>
                      </c:pt>
                      <c:pt idx="2428">
                        <c:v>1.1566435185154249</c:v>
                      </c:pt>
                      <c:pt idx="2429">
                        <c:v>1.1568865740768659</c:v>
                      </c:pt>
                      <c:pt idx="2430">
                        <c:v>1.1571296296310309</c:v>
                      </c:pt>
                      <c:pt idx="2431">
                        <c:v>1.157372685185196</c:v>
                      </c:pt>
                      <c:pt idx="2432">
                        <c:v>1.157615740739361</c:v>
                      </c:pt>
                      <c:pt idx="2433">
                        <c:v>1.1578587962935261</c:v>
                      </c:pt>
                      <c:pt idx="2434">
                        <c:v>1.1581018518549671</c:v>
                      </c:pt>
                      <c:pt idx="2435">
                        <c:v>1.1583449074091321</c:v>
                      </c:pt>
                      <c:pt idx="2436">
                        <c:v>1.1585879629632971</c:v>
                      </c:pt>
                      <c:pt idx="2437">
                        <c:v>1.1588310185174622</c:v>
                      </c:pt>
                      <c:pt idx="2438">
                        <c:v>1.1590740740716272</c:v>
                      </c:pt>
                      <c:pt idx="2439">
                        <c:v>1.1593171296257923</c:v>
                      </c:pt>
                      <c:pt idx="2440">
                        <c:v>1.1595601851872332</c:v>
                      </c:pt>
                      <c:pt idx="2441">
                        <c:v>1.159814814810902</c:v>
                      </c:pt>
                      <c:pt idx="2442">
                        <c:v>1.160057870372343</c:v>
                      </c:pt>
                      <c:pt idx="2443">
                        <c:v>1.160300925926508</c:v>
                      </c:pt>
                      <c:pt idx="2444">
                        <c:v>1.1605439814806731</c:v>
                      </c:pt>
                      <c:pt idx="2445">
                        <c:v>1.1607870370348381</c:v>
                      </c:pt>
                      <c:pt idx="2446">
                        <c:v>1.1610300925890031</c:v>
                      </c:pt>
                      <c:pt idx="2447">
                        <c:v>1.1612731481504441</c:v>
                      </c:pt>
                      <c:pt idx="2448">
                        <c:v>1.1615162037046092</c:v>
                      </c:pt>
                      <c:pt idx="2449">
                        <c:v>1.1617592592587742</c:v>
                      </c:pt>
                      <c:pt idx="2450">
                        <c:v>1.1620023148129393</c:v>
                      </c:pt>
                      <c:pt idx="2451">
                        <c:v>1.1622453703671043</c:v>
                      </c:pt>
                      <c:pt idx="2452">
                        <c:v>1.1624884259285453</c:v>
                      </c:pt>
                      <c:pt idx="2453">
                        <c:v>1.1627314814827103</c:v>
                      </c:pt>
                      <c:pt idx="2454">
                        <c:v>1.1629745370368754</c:v>
                      </c:pt>
                      <c:pt idx="2455">
                        <c:v>1.1632175925910404</c:v>
                      </c:pt>
                      <c:pt idx="2456">
                        <c:v>1.1634606481452054</c:v>
                      </c:pt>
                      <c:pt idx="2457">
                        <c:v>1.1637037037066464</c:v>
                      </c:pt>
                      <c:pt idx="2458">
                        <c:v>1.1639467592608115</c:v>
                      </c:pt>
                      <c:pt idx="2459">
                        <c:v>1.1641898148149765</c:v>
                      </c:pt>
                      <c:pt idx="2460">
                        <c:v>1.1644328703691416</c:v>
                      </c:pt>
                      <c:pt idx="2461">
                        <c:v>1.1646759259233066</c:v>
                      </c:pt>
                      <c:pt idx="2462">
                        <c:v>1.1649189814774716</c:v>
                      </c:pt>
                      <c:pt idx="2463">
                        <c:v>1.1651620370389126</c:v>
                      </c:pt>
                      <c:pt idx="2464">
                        <c:v>1.1654050925930777</c:v>
                      </c:pt>
                      <c:pt idx="2465">
                        <c:v>1.1656481481472427</c:v>
                      </c:pt>
                      <c:pt idx="2466">
                        <c:v>1.1658912037014078</c:v>
                      </c:pt>
                      <c:pt idx="2467">
                        <c:v>1.1661342592555728</c:v>
                      </c:pt>
                      <c:pt idx="2468">
                        <c:v>1.1663773148170138</c:v>
                      </c:pt>
                      <c:pt idx="2469">
                        <c:v>1.1666203703711788</c:v>
                      </c:pt>
                      <c:pt idx="2470">
                        <c:v>1.1668634259253439</c:v>
                      </c:pt>
                      <c:pt idx="2471">
                        <c:v>1.1671064814795089</c:v>
                      </c:pt>
                      <c:pt idx="2472">
                        <c:v>1.1673495370336739</c:v>
                      </c:pt>
                      <c:pt idx="2473">
                        <c:v>1.1675925925951149</c:v>
                      </c:pt>
                      <c:pt idx="2474">
                        <c:v>1.16783564814928</c:v>
                      </c:pt>
                      <c:pt idx="2475">
                        <c:v>1.168078703703445</c:v>
                      </c:pt>
                      <c:pt idx="2476">
                        <c:v>1.1683217592576101</c:v>
                      </c:pt>
                      <c:pt idx="2477">
                        <c:v>1.1685648148117751</c:v>
                      </c:pt>
                      <c:pt idx="2478">
                        <c:v>1.1688078703732161</c:v>
                      </c:pt>
                      <c:pt idx="2479">
                        <c:v>1.1690509259273811</c:v>
                      </c:pt>
                      <c:pt idx="2480">
                        <c:v>1.1692939814815462</c:v>
                      </c:pt>
                      <c:pt idx="2481">
                        <c:v>1.1695370370357112</c:v>
                      </c:pt>
                      <c:pt idx="2482">
                        <c:v>1.1697800925898763</c:v>
                      </c:pt>
                      <c:pt idx="2483">
                        <c:v>1.1700231481440413</c:v>
                      </c:pt>
                      <c:pt idx="2484">
                        <c:v>1.1702662037054823</c:v>
                      </c:pt>
                      <c:pt idx="2485">
                        <c:v>1.1705092592596473</c:v>
                      </c:pt>
                      <c:pt idx="2486">
                        <c:v>1.1707523148138124</c:v>
                      </c:pt>
                      <c:pt idx="2487">
                        <c:v>1.1709953703679774</c:v>
                      </c:pt>
                      <c:pt idx="2488">
                        <c:v>1.1712384259221424</c:v>
                      </c:pt>
                      <c:pt idx="2489">
                        <c:v>1.1714930555530871</c:v>
                      </c:pt>
                      <c:pt idx="2490">
                        <c:v>1.1717361111072522</c:v>
                      </c:pt>
                      <c:pt idx="2491">
                        <c:v>1.1719791666686932</c:v>
                      </c:pt>
                      <c:pt idx="2492">
                        <c:v>1.1722222222228582</c:v>
                      </c:pt>
                      <c:pt idx="2493">
                        <c:v>1.1724652777770233</c:v>
                      </c:pt>
                      <c:pt idx="2494">
                        <c:v>1.1727083333311883</c:v>
                      </c:pt>
                      <c:pt idx="2495">
                        <c:v>1.1729513888853533</c:v>
                      </c:pt>
                      <c:pt idx="2496">
                        <c:v>1.1731944444467943</c:v>
                      </c:pt>
                      <c:pt idx="2497">
                        <c:v>1.1734375000009594</c:v>
                      </c:pt>
                      <c:pt idx="2498">
                        <c:v>1.1736805555551244</c:v>
                      </c:pt>
                      <c:pt idx="2499">
                        <c:v>1.1739236111092894</c:v>
                      </c:pt>
                      <c:pt idx="2500">
                        <c:v>1.1741666666634545</c:v>
                      </c:pt>
                      <c:pt idx="2501">
                        <c:v>1.1744097222248955</c:v>
                      </c:pt>
                      <c:pt idx="2502">
                        <c:v>1.1746527777790605</c:v>
                      </c:pt>
                      <c:pt idx="2503">
                        <c:v>1.1748958333332256</c:v>
                      </c:pt>
                      <c:pt idx="2504">
                        <c:v>1.1751388888873906</c:v>
                      </c:pt>
                      <c:pt idx="2505">
                        <c:v>1.1753819444415556</c:v>
                      </c:pt>
                      <c:pt idx="2506">
                        <c:v>1.1756250000029966</c:v>
                      </c:pt>
                      <c:pt idx="2507">
                        <c:v>1.1758680555571617</c:v>
                      </c:pt>
                      <c:pt idx="2508">
                        <c:v>1.1761111111113267</c:v>
                      </c:pt>
                      <c:pt idx="2509">
                        <c:v>1.1763541666654918</c:v>
                      </c:pt>
                      <c:pt idx="2510">
                        <c:v>1.1765972222196568</c:v>
                      </c:pt>
                      <c:pt idx="2511">
                        <c:v>1.1768402777738218</c:v>
                      </c:pt>
                      <c:pt idx="2512">
                        <c:v>1.1770833333352628</c:v>
                      </c:pt>
                      <c:pt idx="2513">
                        <c:v>1.1773263888894279</c:v>
                      </c:pt>
                      <c:pt idx="2514">
                        <c:v>1.1775694444435929</c:v>
                      </c:pt>
                      <c:pt idx="2515">
                        <c:v>1.1778124999977579</c:v>
                      </c:pt>
                      <c:pt idx="2516">
                        <c:v>1.178055555551923</c:v>
                      </c:pt>
                      <c:pt idx="2517">
                        <c:v>1.178298611113364</c:v>
                      </c:pt>
                      <c:pt idx="2518">
                        <c:v>1.178541666667529</c:v>
                      </c:pt>
                      <c:pt idx="2519">
                        <c:v>1.1787847222216941</c:v>
                      </c:pt>
                      <c:pt idx="2520">
                        <c:v>1.1790277777758591</c:v>
                      </c:pt>
                      <c:pt idx="2521">
                        <c:v>1.1792708333300241</c:v>
                      </c:pt>
                      <c:pt idx="2522">
                        <c:v>1.1795138888914651</c:v>
                      </c:pt>
                      <c:pt idx="2523">
                        <c:v>1.1797569444456302</c:v>
                      </c:pt>
                      <c:pt idx="2524">
                        <c:v>1.1799999999997952</c:v>
                      </c:pt>
                      <c:pt idx="2525">
                        <c:v>1.1802430555539603</c:v>
                      </c:pt>
                      <c:pt idx="2526">
                        <c:v>1.1804861111081253</c:v>
                      </c:pt>
                      <c:pt idx="2527">
                        <c:v>1.1807291666695663</c:v>
                      </c:pt>
                      <c:pt idx="2528">
                        <c:v>1.1809722222237313</c:v>
                      </c:pt>
                      <c:pt idx="2529">
                        <c:v>1.1812152777778964</c:v>
                      </c:pt>
                      <c:pt idx="2530">
                        <c:v>1.1814583333320614</c:v>
                      </c:pt>
                      <c:pt idx="2531">
                        <c:v>1.1817013888862264</c:v>
                      </c:pt>
                      <c:pt idx="2532">
                        <c:v>1.1819444444403915</c:v>
                      </c:pt>
                      <c:pt idx="2533">
                        <c:v>1.1821875000018325</c:v>
                      </c:pt>
                      <c:pt idx="2534">
                        <c:v>1.1824305555559975</c:v>
                      </c:pt>
                      <c:pt idx="2535">
                        <c:v>1.1826736111101626</c:v>
                      </c:pt>
                      <c:pt idx="2536">
                        <c:v>1.1829166666643276</c:v>
                      </c:pt>
                      <c:pt idx="2537">
                        <c:v>1.1831597222184926</c:v>
                      </c:pt>
                      <c:pt idx="2538">
                        <c:v>1.1834143518494373</c:v>
                      </c:pt>
                      <c:pt idx="2539">
                        <c:v>1.1836574074036024</c:v>
                      </c:pt>
                      <c:pt idx="2540">
                        <c:v>1.1839004629650434</c:v>
                      </c:pt>
                      <c:pt idx="2541">
                        <c:v>1.1841435185192084</c:v>
                      </c:pt>
                      <c:pt idx="2542">
                        <c:v>1.1843865740733734</c:v>
                      </c:pt>
                      <c:pt idx="2543">
                        <c:v>1.1846296296275385</c:v>
                      </c:pt>
                      <c:pt idx="2544">
                        <c:v>1.1848726851817035</c:v>
                      </c:pt>
                      <c:pt idx="2545">
                        <c:v>1.1851157407431445</c:v>
                      </c:pt>
                      <c:pt idx="2546">
                        <c:v>1.1853587962973096</c:v>
                      </c:pt>
                      <c:pt idx="2547">
                        <c:v>1.1856018518514746</c:v>
                      </c:pt>
                      <c:pt idx="2548">
                        <c:v>1.1858449074056396</c:v>
                      </c:pt>
                      <c:pt idx="2549">
                        <c:v>1.1860879629598047</c:v>
                      </c:pt>
                      <c:pt idx="2550">
                        <c:v>1.1863310185212457</c:v>
                      </c:pt>
                      <c:pt idx="2551">
                        <c:v>1.1865740740754107</c:v>
                      </c:pt>
                      <c:pt idx="2552">
                        <c:v>1.1868171296295758</c:v>
                      </c:pt>
                      <c:pt idx="2553">
                        <c:v>1.1870601851837408</c:v>
                      </c:pt>
                      <c:pt idx="2554">
                        <c:v>1.1873032407379058</c:v>
                      </c:pt>
                      <c:pt idx="2555">
                        <c:v>1.1875462962993468</c:v>
                      </c:pt>
                      <c:pt idx="2556">
                        <c:v>1.1877893518535119</c:v>
                      </c:pt>
                      <c:pt idx="2557">
                        <c:v>1.1880324074076769</c:v>
                      </c:pt>
                      <c:pt idx="2558">
                        <c:v>1.1882754629618419</c:v>
                      </c:pt>
                      <c:pt idx="2559">
                        <c:v>1.188518518516007</c:v>
                      </c:pt>
                      <c:pt idx="2560">
                        <c:v>1.188761574070172</c:v>
                      </c:pt>
                      <c:pt idx="2561">
                        <c:v>1.189004629631613</c:v>
                      </c:pt>
                      <c:pt idx="2562">
                        <c:v>1.1892476851857781</c:v>
                      </c:pt>
                      <c:pt idx="2563">
                        <c:v>1.1894907407399431</c:v>
                      </c:pt>
                      <c:pt idx="2564">
                        <c:v>1.1897337962941081</c:v>
                      </c:pt>
                      <c:pt idx="2565">
                        <c:v>1.1899768518482732</c:v>
                      </c:pt>
                      <c:pt idx="2566">
                        <c:v>1.1902199074097142</c:v>
                      </c:pt>
                      <c:pt idx="2567">
                        <c:v>1.1904629629638792</c:v>
                      </c:pt>
                      <c:pt idx="2568">
                        <c:v>1.1907060185180443</c:v>
                      </c:pt>
                      <c:pt idx="2569">
                        <c:v>1.1909490740722093</c:v>
                      </c:pt>
                      <c:pt idx="2570">
                        <c:v>1.1911921296263743</c:v>
                      </c:pt>
                      <c:pt idx="2571">
                        <c:v>1.1914351851878153</c:v>
                      </c:pt>
                      <c:pt idx="2572">
                        <c:v>1.1916782407419804</c:v>
                      </c:pt>
                      <c:pt idx="2573">
                        <c:v>1.1919212962961454</c:v>
                      </c:pt>
                      <c:pt idx="2574">
                        <c:v>1.1921643518503104</c:v>
                      </c:pt>
                      <c:pt idx="2575">
                        <c:v>1.1924074074044755</c:v>
                      </c:pt>
                      <c:pt idx="2576">
                        <c:v>1.1926504629659165</c:v>
                      </c:pt>
                      <c:pt idx="2577">
                        <c:v>1.1928935185200815</c:v>
                      </c:pt>
                      <c:pt idx="2578">
                        <c:v>1.1931365740742466</c:v>
                      </c:pt>
                      <c:pt idx="2579">
                        <c:v>1.1933796296284116</c:v>
                      </c:pt>
                      <c:pt idx="2580">
                        <c:v>1.1936226851825766</c:v>
                      </c:pt>
                      <c:pt idx="2581">
                        <c:v>1.1938657407367417</c:v>
                      </c:pt>
                      <c:pt idx="2582">
                        <c:v>1.1941087962981827</c:v>
                      </c:pt>
                      <c:pt idx="2583">
                        <c:v>1.1943518518523477</c:v>
                      </c:pt>
                      <c:pt idx="2584">
                        <c:v>1.1945949074065128</c:v>
                      </c:pt>
                      <c:pt idx="2585">
                        <c:v>1.1948379629606778</c:v>
                      </c:pt>
                      <c:pt idx="2586">
                        <c:v>1.1950810185148428</c:v>
                      </c:pt>
                      <c:pt idx="2587">
                        <c:v>1.1953356481457875</c:v>
                      </c:pt>
                      <c:pt idx="2588">
                        <c:v>1.1955787036999526</c:v>
                      </c:pt>
                      <c:pt idx="2589">
                        <c:v>1.1958217592613936</c:v>
                      </c:pt>
                      <c:pt idx="2590">
                        <c:v>1.1960648148155586</c:v>
                      </c:pt>
                      <c:pt idx="2591">
                        <c:v>1.1963078703697236</c:v>
                      </c:pt>
                      <c:pt idx="2592">
                        <c:v>1.1965509259238887</c:v>
                      </c:pt>
                      <c:pt idx="2593">
                        <c:v>1.1967939814780537</c:v>
                      </c:pt>
                      <c:pt idx="2594">
                        <c:v>1.1970370370394947</c:v>
                      </c:pt>
                      <c:pt idx="2595">
                        <c:v>1.1972800925936598</c:v>
                      </c:pt>
                      <c:pt idx="2596">
                        <c:v>1.1975231481478248</c:v>
                      </c:pt>
                      <c:pt idx="2597">
                        <c:v>1.1977662037019898</c:v>
                      </c:pt>
                      <c:pt idx="2598">
                        <c:v>1.1980092592561549</c:v>
                      </c:pt>
                      <c:pt idx="2599">
                        <c:v>1.1982523148175959</c:v>
                      </c:pt>
                      <c:pt idx="2600">
                        <c:v>1.1984953703717609</c:v>
                      </c:pt>
                      <c:pt idx="2601">
                        <c:v>1.1987384259259259</c:v>
                      </c:pt>
                      <c:pt idx="2602">
                        <c:v>1.198981481480091</c:v>
                      </c:pt>
                      <c:pt idx="2603">
                        <c:v>1.199224537034256</c:v>
                      </c:pt>
                      <c:pt idx="2604">
                        <c:v>1.199467592595697</c:v>
                      </c:pt>
                      <c:pt idx="2605">
                        <c:v>1.1997106481498621</c:v>
                      </c:pt>
                      <c:pt idx="2606">
                        <c:v>1.1999537037040271</c:v>
                      </c:pt>
                      <c:pt idx="2607">
                        <c:v>1.2001967592581921</c:v>
                      </c:pt>
                      <c:pt idx="2608">
                        <c:v>1.2004398148123572</c:v>
                      </c:pt>
                      <c:pt idx="2609">
                        <c:v>1.2006828703665222</c:v>
                      </c:pt>
                      <c:pt idx="2610">
                        <c:v>1.2009259259279632</c:v>
                      </c:pt>
                      <c:pt idx="2611">
                        <c:v>1.2011689814821283</c:v>
                      </c:pt>
                      <c:pt idx="2612">
                        <c:v>1.2014120370362933</c:v>
                      </c:pt>
                      <c:pt idx="2613">
                        <c:v>1.2016550925904583</c:v>
                      </c:pt>
                      <c:pt idx="2614">
                        <c:v>1.2018981481446234</c:v>
                      </c:pt>
                      <c:pt idx="2615">
                        <c:v>1.2021412037060644</c:v>
                      </c:pt>
                      <c:pt idx="2616">
                        <c:v>1.2023842592602294</c:v>
                      </c:pt>
                      <c:pt idx="2617">
                        <c:v>1.2026273148143944</c:v>
                      </c:pt>
                      <c:pt idx="2618">
                        <c:v>1.2028703703685595</c:v>
                      </c:pt>
                      <c:pt idx="2619">
                        <c:v>1.2031134259227245</c:v>
                      </c:pt>
                      <c:pt idx="2620">
                        <c:v>1.2033564814841655</c:v>
                      </c:pt>
                      <c:pt idx="2621">
                        <c:v>1.2035995370383306</c:v>
                      </c:pt>
                      <c:pt idx="2622">
                        <c:v>1.2038425925924956</c:v>
                      </c:pt>
                      <c:pt idx="2623">
                        <c:v>1.2040856481466606</c:v>
                      </c:pt>
                      <c:pt idx="2624">
                        <c:v>1.2043287037008257</c:v>
                      </c:pt>
                      <c:pt idx="2625">
                        <c:v>1.2045717592622667</c:v>
                      </c:pt>
                      <c:pt idx="2626">
                        <c:v>1.2048148148164317</c:v>
                      </c:pt>
                      <c:pt idx="2627">
                        <c:v>1.2050578703705968</c:v>
                      </c:pt>
                      <c:pt idx="2628">
                        <c:v>1.2053009259247618</c:v>
                      </c:pt>
                      <c:pt idx="2629">
                        <c:v>1.2055439814789268</c:v>
                      </c:pt>
                      <c:pt idx="2630">
                        <c:v>1.2057870370330919</c:v>
                      </c:pt>
                      <c:pt idx="2631">
                        <c:v>1.2060300925945329</c:v>
                      </c:pt>
                      <c:pt idx="2632">
                        <c:v>1.2062731481486979</c:v>
                      </c:pt>
                      <c:pt idx="2633">
                        <c:v>1.2065162037028629</c:v>
                      </c:pt>
                      <c:pt idx="2634">
                        <c:v>1.206759259257028</c:v>
                      </c:pt>
                      <c:pt idx="2635">
                        <c:v>1.2070138888879727</c:v>
                      </c:pt>
                      <c:pt idx="2636">
                        <c:v>1.2072569444421377</c:v>
                      </c:pt>
                      <c:pt idx="2637">
                        <c:v>1.2074999999963028</c:v>
                      </c:pt>
                      <c:pt idx="2638">
                        <c:v>1.2077430555577437</c:v>
                      </c:pt>
                      <c:pt idx="2639">
                        <c:v>1.2079861111119088</c:v>
                      </c:pt>
                      <c:pt idx="2640">
                        <c:v>1.2082291666660738</c:v>
                      </c:pt>
                      <c:pt idx="2641">
                        <c:v>1.2084722222202389</c:v>
                      </c:pt>
                      <c:pt idx="2642">
                        <c:v>1.2087152777744039</c:v>
                      </c:pt>
                      <c:pt idx="2643">
                        <c:v>1.2089583333358449</c:v>
                      </c:pt>
                      <c:pt idx="2644">
                        <c:v>1.2092013888900099</c:v>
                      </c:pt>
                      <c:pt idx="2645">
                        <c:v>1.209444444444175</c:v>
                      </c:pt>
                      <c:pt idx="2646">
                        <c:v>1.20968749999834</c:v>
                      </c:pt>
                      <c:pt idx="2647">
                        <c:v>1.2099305555525051</c:v>
                      </c:pt>
                      <c:pt idx="2648">
                        <c:v>1.2101736111139461</c:v>
                      </c:pt>
                      <c:pt idx="2649">
                        <c:v>1.2104166666681111</c:v>
                      </c:pt>
                      <c:pt idx="2650">
                        <c:v>1.2106597222222761</c:v>
                      </c:pt>
                      <c:pt idx="2651">
                        <c:v>1.2109027777764412</c:v>
                      </c:pt>
                      <c:pt idx="2652">
                        <c:v>1.2111458333306062</c:v>
                      </c:pt>
                      <c:pt idx="2653">
                        <c:v>1.2113888888847713</c:v>
                      </c:pt>
                      <c:pt idx="2654">
                        <c:v>1.2116319444462123</c:v>
                      </c:pt>
                      <c:pt idx="2655">
                        <c:v>1.2118750000003773</c:v>
                      </c:pt>
                      <c:pt idx="2656">
                        <c:v>1.2121180555545423</c:v>
                      </c:pt>
                      <c:pt idx="2657">
                        <c:v>1.2123611111087074</c:v>
                      </c:pt>
                      <c:pt idx="2658">
                        <c:v>1.2126041666628724</c:v>
                      </c:pt>
                      <c:pt idx="2659">
                        <c:v>1.2128472222243134</c:v>
                      </c:pt>
                      <c:pt idx="2660">
                        <c:v>1.2130902777784784</c:v>
                      </c:pt>
                      <c:pt idx="2661">
                        <c:v>1.2133333333326435</c:v>
                      </c:pt>
                      <c:pt idx="2662">
                        <c:v>1.2135763888868085</c:v>
                      </c:pt>
                      <c:pt idx="2663">
                        <c:v>1.2138194444409736</c:v>
                      </c:pt>
                      <c:pt idx="2664">
                        <c:v>1.2140625000024146</c:v>
                      </c:pt>
                      <c:pt idx="2665">
                        <c:v>1.2143055555565796</c:v>
                      </c:pt>
                      <c:pt idx="2666">
                        <c:v>1.2145486111107446</c:v>
                      </c:pt>
                      <c:pt idx="2667">
                        <c:v>1.2147916666649097</c:v>
                      </c:pt>
                      <c:pt idx="2668">
                        <c:v>1.2150347222190747</c:v>
                      </c:pt>
                      <c:pt idx="2669">
                        <c:v>1.2152777777805157</c:v>
                      </c:pt>
                      <c:pt idx="2670">
                        <c:v>1.2155208333346808</c:v>
                      </c:pt>
                      <c:pt idx="2671">
                        <c:v>1.2157638888888458</c:v>
                      </c:pt>
                      <c:pt idx="2672">
                        <c:v>1.2160069444430108</c:v>
                      </c:pt>
                      <c:pt idx="2673">
                        <c:v>1.2162499999971759</c:v>
                      </c:pt>
                      <c:pt idx="2674">
                        <c:v>1.2164930555586169</c:v>
                      </c:pt>
                      <c:pt idx="2675">
                        <c:v>1.2167361111127819</c:v>
                      </c:pt>
                      <c:pt idx="2676">
                        <c:v>1.2169791666669469</c:v>
                      </c:pt>
                      <c:pt idx="2677">
                        <c:v>1.217222222221112</c:v>
                      </c:pt>
                      <c:pt idx="2678">
                        <c:v>1.217465277775277</c:v>
                      </c:pt>
                      <c:pt idx="2679">
                        <c:v>1.2177083333294421</c:v>
                      </c:pt>
                      <c:pt idx="2680">
                        <c:v>1.2179513888908831</c:v>
                      </c:pt>
                      <c:pt idx="2681">
                        <c:v>1.2181944444450481</c:v>
                      </c:pt>
                      <c:pt idx="2682">
                        <c:v>1.2184374999992131</c:v>
                      </c:pt>
                      <c:pt idx="2683">
                        <c:v>1.2186805555533782</c:v>
                      </c:pt>
                      <c:pt idx="2684">
                        <c:v>1.2189351851843229</c:v>
                      </c:pt>
                      <c:pt idx="2685">
                        <c:v>1.2191782407384879</c:v>
                      </c:pt>
                      <c:pt idx="2686">
                        <c:v>1.2194212962926529</c:v>
                      </c:pt>
                      <c:pt idx="2687">
                        <c:v>1.2196643518540939</c:v>
                      </c:pt>
                      <c:pt idx="2688">
                        <c:v>1.219907407408259</c:v>
                      </c:pt>
                      <c:pt idx="2689">
                        <c:v>1.220150462962424</c:v>
                      </c:pt>
                      <c:pt idx="2690">
                        <c:v>1.2203935185165891</c:v>
                      </c:pt>
                      <c:pt idx="2691">
                        <c:v>1.2206365740707541</c:v>
                      </c:pt>
                      <c:pt idx="2692">
                        <c:v>1.2208796296321951</c:v>
                      </c:pt>
                      <c:pt idx="2693">
                        <c:v>1.2211226851863601</c:v>
                      </c:pt>
                      <c:pt idx="2694">
                        <c:v>1.2213657407405252</c:v>
                      </c:pt>
                      <c:pt idx="2695">
                        <c:v>1.2216087962946902</c:v>
                      </c:pt>
                      <c:pt idx="2696">
                        <c:v>1.2218518518488553</c:v>
                      </c:pt>
                      <c:pt idx="2697">
                        <c:v>1.2220949074102962</c:v>
                      </c:pt>
                      <c:pt idx="2698">
                        <c:v>1.2223379629644613</c:v>
                      </c:pt>
                      <c:pt idx="2699">
                        <c:v>1.2225810185186263</c:v>
                      </c:pt>
                      <c:pt idx="2700">
                        <c:v>1.2228240740727914</c:v>
                      </c:pt>
                      <c:pt idx="2701">
                        <c:v>1.2230671296269564</c:v>
                      </c:pt>
                      <c:pt idx="2702">
                        <c:v>1.2233101851811214</c:v>
                      </c:pt>
                      <c:pt idx="2703">
                        <c:v>1.2235532407425624</c:v>
                      </c:pt>
                      <c:pt idx="2704">
                        <c:v>1.2237962962967275</c:v>
                      </c:pt>
                      <c:pt idx="2705">
                        <c:v>1.2240393518508925</c:v>
                      </c:pt>
                      <c:pt idx="2706">
                        <c:v>1.2242824074050576</c:v>
                      </c:pt>
                      <c:pt idx="2707">
                        <c:v>1.2245254629592226</c:v>
                      </c:pt>
                      <c:pt idx="2708">
                        <c:v>1.2247685185206636</c:v>
                      </c:pt>
                      <c:pt idx="2709">
                        <c:v>1.2250115740748286</c:v>
                      </c:pt>
                      <c:pt idx="2710">
                        <c:v>1.2252546296289937</c:v>
                      </c:pt>
                      <c:pt idx="2711">
                        <c:v>1.2254976851831587</c:v>
                      </c:pt>
                      <c:pt idx="2712">
                        <c:v>1.2257407407373238</c:v>
                      </c:pt>
                      <c:pt idx="2713">
                        <c:v>1.2259837962987647</c:v>
                      </c:pt>
                      <c:pt idx="2714">
                        <c:v>1.2262268518529298</c:v>
                      </c:pt>
                      <c:pt idx="2715">
                        <c:v>1.2264699074070948</c:v>
                      </c:pt>
                      <c:pt idx="2716">
                        <c:v>1.2267129629612599</c:v>
                      </c:pt>
                      <c:pt idx="2717">
                        <c:v>1.2269560185154249</c:v>
                      </c:pt>
                      <c:pt idx="2718">
                        <c:v>1.2271990740768659</c:v>
                      </c:pt>
                      <c:pt idx="2719">
                        <c:v>1.2274421296310309</c:v>
                      </c:pt>
                      <c:pt idx="2720">
                        <c:v>1.227685185185196</c:v>
                      </c:pt>
                      <c:pt idx="2721">
                        <c:v>1.227928240739361</c:v>
                      </c:pt>
                      <c:pt idx="2722">
                        <c:v>1.2281712962935261</c:v>
                      </c:pt>
                      <c:pt idx="2723">
                        <c:v>1.2284143518549671</c:v>
                      </c:pt>
                      <c:pt idx="2724">
                        <c:v>1.2286574074091321</c:v>
                      </c:pt>
                      <c:pt idx="2725">
                        <c:v>1.2289004629632971</c:v>
                      </c:pt>
                      <c:pt idx="2726">
                        <c:v>1.2291435185174622</c:v>
                      </c:pt>
                      <c:pt idx="2727">
                        <c:v>1.2293865740716272</c:v>
                      </c:pt>
                      <c:pt idx="2728">
                        <c:v>1.2296296296257923</c:v>
                      </c:pt>
                      <c:pt idx="2729">
                        <c:v>1.2298726851872332</c:v>
                      </c:pt>
                      <c:pt idx="2730">
                        <c:v>1.2301157407413983</c:v>
                      </c:pt>
                      <c:pt idx="2731">
                        <c:v>1.2303587962955633</c:v>
                      </c:pt>
                      <c:pt idx="2732">
                        <c:v>1.230613425926508</c:v>
                      </c:pt>
                      <c:pt idx="2733">
                        <c:v>1.2308564814806731</c:v>
                      </c:pt>
                      <c:pt idx="2734">
                        <c:v>1.2310995370348381</c:v>
                      </c:pt>
                      <c:pt idx="2735">
                        <c:v>1.2313425925890031</c:v>
                      </c:pt>
                      <c:pt idx="2736">
                        <c:v>1.2315856481504441</c:v>
                      </c:pt>
                      <c:pt idx="2737">
                        <c:v>1.2318287037046092</c:v>
                      </c:pt>
                      <c:pt idx="2738">
                        <c:v>1.2320717592587742</c:v>
                      </c:pt>
                      <c:pt idx="2739">
                        <c:v>1.2323148148129393</c:v>
                      </c:pt>
                      <c:pt idx="2740">
                        <c:v>1.2325578703671043</c:v>
                      </c:pt>
                      <c:pt idx="2741">
                        <c:v>1.2328009259285453</c:v>
                      </c:pt>
                      <c:pt idx="2742">
                        <c:v>1.2330439814827103</c:v>
                      </c:pt>
                      <c:pt idx="2743">
                        <c:v>1.2332870370368754</c:v>
                      </c:pt>
                      <c:pt idx="2744">
                        <c:v>1.2335300925910404</c:v>
                      </c:pt>
                      <c:pt idx="2745">
                        <c:v>1.2337731481452054</c:v>
                      </c:pt>
                      <c:pt idx="2746">
                        <c:v>1.2340162037066464</c:v>
                      </c:pt>
                      <c:pt idx="2747">
                        <c:v>1.2342592592608115</c:v>
                      </c:pt>
                      <c:pt idx="2748">
                        <c:v>1.2345023148149765</c:v>
                      </c:pt>
                      <c:pt idx="2749">
                        <c:v>1.2347453703691416</c:v>
                      </c:pt>
                      <c:pt idx="2750">
                        <c:v>1.2349884259233066</c:v>
                      </c:pt>
                      <c:pt idx="2751">
                        <c:v>1.2352314814774716</c:v>
                      </c:pt>
                      <c:pt idx="2752">
                        <c:v>1.2354745370389126</c:v>
                      </c:pt>
                      <c:pt idx="2753">
                        <c:v>1.2357175925930777</c:v>
                      </c:pt>
                      <c:pt idx="2754">
                        <c:v>1.2359606481472427</c:v>
                      </c:pt>
                      <c:pt idx="2755">
                        <c:v>1.2362037037014078</c:v>
                      </c:pt>
                      <c:pt idx="2756">
                        <c:v>1.2364467592555728</c:v>
                      </c:pt>
                      <c:pt idx="2757">
                        <c:v>1.2366898148170138</c:v>
                      </c:pt>
                      <c:pt idx="2758">
                        <c:v>1.2369328703711788</c:v>
                      </c:pt>
                      <c:pt idx="2759">
                        <c:v>1.2371759259253439</c:v>
                      </c:pt>
                      <c:pt idx="2760">
                        <c:v>1.2374189814795089</c:v>
                      </c:pt>
                      <c:pt idx="2761">
                        <c:v>1.2376620370336739</c:v>
                      </c:pt>
                      <c:pt idx="2762">
                        <c:v>1.2379050925951149</c:v>
                      </c:pt>
                      <c:pt idx="2763">
                        <c:v>1.23814814814928</c:v>
                      </c:pt>
                      <c:pt idx="2764">
                        <c:v>1.238391203703445</c:v>
                      </c:pt>
                      <c:pt idx="2765">
                        <c:v>1.2386342592576101</c:v>
                      </c:pt>
                      <c:pt idx="2766">
                        <c:v>1.2388773148117751</c:v>
                      </c:pt>
                      <c:pt idx="2767">
                        <c:v>1.2391203703732161</c:v>
                      </c:pt>
                      <c:pt idx="2768">
                        <c:v>1.2393634259273811</c:v>
                      </c:pt>
                      <c:pt idx="2769">
                        <c:v>1.2396064814815462</c:v>
                      </c:pt>
                      <c:pt idx="2770">
                        <c:v>1.2398495370357112</c:v>
                      </c:pt>
                      <c:pt idx="2771">
                        <c:v>1.2400925925898763</c:v>
                      </c:pt>
                      <c:pt idx="2772">
                        <c:v>1.2403356481440413</c:v>
                      </c:pt>
                      <c:pt idx="2773">
                        <c:v>1.2405787037054823</c:v>
                      </c:pt>
                      <c:pt idx="2774">
                        <c:v>1.2408217592596473</c:v>
                      </c:pt>
                      <c:pt idx="2775">
                        <c:v>1.2410648148138124</c:v>
                      </c:pt>
                      <c:pt idx="2776">
                        <c:v>1.2413078703679774</c:v>
                      </c:pt>
                      <c:pt idx="2777">
                        <c:v>1.2415509259221424</c:v>
                      </c:pt>
                      <c:pt idx="2778">
                        <c:v>1.2417939814835834</c:v>
                      </c:pt>
                      <c:pt idx="2779">
                        <c:v>1.2420370370377485</c:v>
                      </c:pt>
                      <c:pt idx="2780">
                        <c:v>1.2422800925919135</c:v>
                      </c:pt>
                      <c:pt idx="2781">
                        <c:v>1.2425347222228582</c:v>
                      </c:pt>
                      <c:pt idx="2782">
                        <c:v>1.2427777777770233</c:v>
                      </c:pt>
                      <c:pt idx="2783">
                        <c:v>1.2430208333311883</c:v>
                      </c:pt>
                      <c:pt idx="2784">
                        <c:v>1.2432638888853533</c:v>
                      </c:pt>
                      <c:pt idx="2785">
                        <c:v>1.2435069444467943</c:v>
                      </c:pt>
                      <c:pt idx="2786">
                        <c:v>1.2437500000009594</c:v>
                      </c:pt>
                      <c:pt idx="2787">
                        <c:v>1.2439930555551244</c:v>
                      </c:pt>
                      <c:pt idx="2788">
                        <c:v>1.2442361111092894</c:v>
                      </c:pt>
                      <c:pt idx="2789">
                        <c:v>1.2444791666634545</c:v>
                      </c:pt>
                      <c:pt idx="2790">
                        <c:v>1.2447222222248955</c:v>
                      </c:pt>
                      <c:pt idx="2791">
                        <c:v>1.2449652777790605</c:v>
                      </c:pt>
                      <c:pt idx="2792">
                        <c:v>1.2452083333332256</c:v>
                      </c:pt>
                      <c:pt idx="2793">
                        <c:v>1.2454513888873906</c:v>
                      </c:pt>
                      <c:pt idx="2794">
                        <c:v>1.2456944444415556</c:v>
                      </c:pt>
                      <c:pt idx="2795">
                        <c:v>1.2459375000029966</c:v>
                      </c:pt>
                      <c:pt idx="2796">
                        <c:v>1.2461805555571617</c:v>
                      </c:pt>
                      <c:pt idx="2797">
                        <c:v>1.2464236111113267</c:v>
                      </c:pt>
                      <c:pt idx="2798">
                        <c:v>1.2466666666654918</c:v>
                      </c:pt>
                      <c:pt idx="2799">
                        <c:v>1.2469097222196568</c:v>
                      </c:pt>
                      <c:pt idx="2800">
                        <c:v>1.2471527777738218</c:v>
                      </c:pt>
                      <c:pt idx="2801">
                        <c:v>1.2473958333352628</c:v>
                      </c:pt>
                      <c:pt idx="2802">
                        <c:v>1.2476388888894279</c:v>
                      </c:pt>
                      <c:pt idx="2803">
                        <c:v>1.2478819444435929</c:v>
                      </c:pt>
                      <c:pt idx="2804">
                        <c:v>1.2481249999977579</c:v>
                      </c:pt>
                      <c:pt idx="2805">
                        <c:v>1.248368055551923</c:v>
                      </c:pt>
                      <c:pt idx="2806">
                        <c:v>1.248611111113364</c:v>
                      </c:pt>
                      <c:pt idx="2807">
                        <c:v>1.248854166667529</c:v>
                      </c:pt>
                      <c:pt idx="2808">
                        <c:v>1.2490972222216941</c:v>
                      </c:pt>
                      <c:pt idx="2809">
                        <c:v>1.2493402777758591</c:v>
                      </c:pt>
                      <c:pt idx="2810">
                        <c:v>1.2495833333300241</c:v>
                      </c:pt>
                      <c:pt idx="2811">
                        <c:v>1.2498263888914651</c:v>
                      </c:pt>
                      <c:pt idx="2812">
                        <c:v>1.2500694444456302</c:v>
                      </c:pt>
                      <c:pt idx="2813">
                        <c:v>1.2503124999997952</c:v>
                      </c:pt>
                      <c:pt idx="2814">
                        <c:v>1.2505555555539603</c:v>
                      </c:pt>
                      <c:pt idx="2815">
                        <c:v>1.2507986111081253</c:v>
                      </c:pt>
                      <c:pt idx="2816">
                        <c:v>1.2510416666695663</c:v>
                      </c:pt>
                      <c:pt idx="2817">
                        <c:v>1.2512847222237313</c:v>
                      </c:pt>
                      <c:pt idx="2818">
                        <c:v>1.2515277777778964</c:v>
                      </c:pt>
                      <c:pt idx="2819">
                        <c:v>1.2517708333320614</c:v>
                      </c:pt>
                      <c:pt idx="2820">
                        <c:v>1.2520138888862264</c:v>
                      </c:pt>
                      <c:pt idx="2821">
                        <c:v>1.2522569444403915</c:v>
                      </c:pt>
                      <c:pt idx="2822">
                        <c:v>1.2525000000018325</c:v>
                      </c:pt>
                      <c:pt idx="2823">
                        <c:v>1.2527430555559975</c:v>
                      </c:pt>
                      <c:pt idx="2824">
                        <c:v>1.2529861111101626</c:v>
                      </c:pt>
                      <c:pt idx="2825">
                        <c:v>1.2532291666643276</c:v>
                      </c:pt>
                      <c:pt idx="2826">
                        <c:v>1.2534722222184926</c:v>
                      </c:pt>
                      <c:pt idx="2827">
                        <c:v>1.2537152777799336</c:v>
                      </c:pt>
                      <c:pt idx="2828">
                        <c:v>1.2539583333340987</c:v>
                      </c:pt>
                      <c:pt idx="2829">
                        <c:v>1.2542129629650434</c:v>
                      </c:pt>
                      <c:pt idx="2830">
                        <c:v>1.2544560185192084</c:v>
                      </c:pt>
                      <c:pt idx="2831">
                        <c:v>1.2546990740733734</c:v>
                      </c:pt>
                      <c:pt idx="2832">
                        <c:v>1.2549421296275385</c:v>
                      </c:pt>
                      <c:pt idx="2833">
                        <c:v>1.2551851851817035</c:v>
                      </c:pt>
                      <c:pt idx="2834">
                        <c:v>1.2554282407431445</c:v>
                      </c:pt>
                      <c:pt idx="2835">
                        <c:v>1.2556712962973096</c:v>
                      </c:pt>
                      <c:pt idx="2836">
                        <c:v>1.2559143518514746</c:v>
                      </c:pt>
                      <c:pt idx="2837">
                        <c:v>1.2561574074056396</c:v>
                      </c:pt>
                      <c:pt idx="2838">
                        <c:v>1.2564004629598047</c:v>
                      </c:pt>
                      <c:pt idx="2839">
                        <c:v>1.2566435185212457</c:v>
                      </c:pt>
                      <c:pt idx="2840">
                        <c:v>1.2568865740754107</c:v>
                      </c:pt>
                      <c:pt idx="2841">
                        <c:v>1.2571296296295758</c:v>
                      </c:pt>
                      <c:pt idx="2842">
                        <c:v>1.2573726851837408</c:v>
                      </c:pt>
                      <c:pt idx="2843">
                        <c:v>1.2576157407379058</c:v>
                      </c:pt>
                      <c:pt idx="2844">
                        <c:v>1.2578587962993468</c:v>
                      </c:pt>
                      <c:pt idx="2845">
                        <c:v>1.2581018518535119</c:v>
                      </c:pt>
                      <c:pt idx="2846">
                        <c:v>1.2583449074076769</c:v>
                      </c:pt>
                      <c:pt idx="2847">
                        <c:v>1.2585879629618419</c:v>
                      </c:pt>
                      <c:pt idx="2848">
                        <c:v>1.258831018516007</c:v>
                      </c:pt>
                      <c:pt idx="2849">
                        <c:v>1.259074074070172</c:v>
                      </c:pt>
                      <c:pt idx="2850">
                        <c:v>1.259317129631613</c:v>
                      </c:pt>
                      <c:pt idx="2851">
                        <c:v>1.2595601851857781</c:v>
                      </c:pt>
                      <c:pt idx="2852">
                        <c:v>1.2598032407399431</c:v>
                      </c:pt>
                      <c:pt idx="2853">
                        <c:v>1.2600462962941081</c:v>
                      </c:pt>
                      <c:pt idx="2854">
                        <c:v>1.2602893518482732</c:v>
                      </c:pt>
                      <c:pt idx="2855">
                        <c:v>1.2605324074097142</c:v>
                      </c:pt>
                      <c:pt idx="2856">
                        <c:v>1.2607754629638792</c:v>
                      </c:pt>
                      <c:pt idx="2857">
                        <c:v>1.2610185185180443</c:v>
                      </c:pt>
                      <c:pt idx="2858">
                        <c:v>1.2612615740722093</c:v>
                      </c:pt>
                      <c:pt idx="2859">
                        <c:v>1.2615046296263743</c:v>
                      </c:pt>
                      <c:pt idx="2860">
                        <c:v>1.2617476851878153</c:v>
                      </c:pt>
                      <c:pt idx="2861">
                        <c:v>1.2619907407419804</c:v>
                      </c:pt>
                      <c:pt idx="2862">
                        <c:v>1.2622337962961454</c:v>
                      </c:pt>
                      <c:pt idx="2863">
                        <c:v>1.2624768518503104</c:v>
                      </c:pt>
                      <c:pt idx="2864">
                        <c:v>1.2627199074044755</c:v>
                      </c:pt>
                      <c:pt idx="2865">
                        <c:v>1.2629629629659165</c:v>
                      </c:pt>
                      <c:pt idx="2866">
                        <c:v>1.2632060185200815</c:v>
                      </c:pt>
                      <c:pt idx="2867">
                        <c:v>1.2634490740742466</c:v>
                      </c:pt>
                      <c:pt idx="2868">
                        <c:v>1.2636921296284116</c:v>
                      </c:pt>
                      <c:pt idx="2869">
                        <c:v>1.2639351851825766</c:v>
                      </c:pt>
                      <c:pt idx="2870">
                        <c:v>1.2641782407367417</c:v>
                      </c:pt>
                      <c:pt idx="2871">
                        <c:v>1.2644212962981827</c:v>
                      </c:pt>
                      <c:pt idx="2872">
                        <c:v>1.2646643518523477</c:v>
                      </c:pt>
                      <c:pt idx="2873">
                        <c:v>1.2649074074065128</c:v>
                      </c:pt>
                      <c:pt idx="2874">
                        <c:v>1.2651504629606778</c:v>
                      </c:pt>
                      <c:pt idx="2875">
                        <c:v>1.2653935185148428</c:v>
                      </c:pt>
                      <c:pt idx="2876">
                        <c:v>1.2656365740762838</c:v>
                      </c:pt>
                      <c:pt idx="2877">
                        <c:v>1.2658796296304489</c:v>
                      </c:pt>
                      <c:pt idx="2878">
                        <c:v>1.2661342592613936</c:v>
                      </c:pt>
                      <c:pt idx="2879">
                        <c:v>1.2663773148155586</c:v>
                      </c:pt>
                      <c:pt idx="2880">
                        <c:v>1.2666203703697236</c:v>
                      </c:pt>
                      <c:pt idx="2881">
                        <c:v>1.2668634259238887</c:v>
                      </c:pt>
                      <c:pt idx="2882">
                        <c:v>1.2671064814780537</c:v>
                      </c:pt>
                      <c:pt idx="2883">
                        <c:v>1.2673495370394947</c:v>
                      </c:pt>
                      <c:pt idx="2884">
                        <c:v>1.2675925925936598</c:v>
                      </c:pt>
                      <c:pt idx="2885">
                        <c:v>1.2678356481478248</c:v>
                      </c:pt>
                      <c:pt idx="2886">
                        <c:v>1.2680787037019898</c:v>
                      </c:pt>
                      <c:pt idx="2887">
                        <c:v>1.2683217592561549</c:v>
                      </c:pt>
                      <c:pt idx="2888">
                        <c:v>1.2685648148175959</c:v>
                      </c:pt>
                      <c:pt idx="2889">
                        <c:v>1.2688078703717609</c:v>
                      </c:pt>
                      <c:pt idx="2890">
                        <c:v>1.2690509259259259</c:v>
                      </c:pt>
                      <c:pt idx="2891">
                        <c:v>1.269293981480091</c:v>
                      </c:pt>
                      <c:pt idx="2892">
                        <c:v>1.269537037034256</c:v>
                      </c:pt>
                      <c:pt idx="2893">
                        <c:v>1.269780092595697</c:v>
                      </c:pt>
                      <c:pt idx="2894">
                        <c:v>1.2700231481498621</c:v>
                      </c:pt>
                      <c:pt idx="2895">
                        <c:v>1.2702662037040271</c:v>
                      </c:pt>
                      <c:pt idx="2896">
                        <c:v>1.2705092592581921</c:v>
                      </c:pt>
                      <c:pt idx="2897">
                        <c:v>1.2707523148123572</c:v>
                      </c:pt>
                      <c:pt idx="2898">
                        <c:v>1.2709953703665222</c:v>
                      </c:pt>
                      <c:pt idx="2899">
                        <c:v>1.2712384259279632</c:v>
                      </c:pt>
                      <c:pt idx="2900">
                        <c:v>1.2714814814821283</c:v>
                      </c:pt>
                      <c:pt idx="2901">
                        <c:v>1.2717245370362933</c:v>
                      </c:pt>
                      <c:pt idx="2902">
                        <c:v>1.2719675925904583</c:v>
                      </c:pt>
                      <c:pt idx="2903">
                        <c:v>1.2722106481446234</c:v>
                      </c:pt>
                      <c:pt idx="2904">
                        <c:v>1.2724537037060644</c:v>
                      </c:pt>
                      <c:pt idx="2905">
                        <c:v>1.2726967592602294</c:v>
                      </c:pt>
                      <c:pt idx="2906">
                        <c:v>1.2729398148143944</c:v>
                      </c:pt>
                      <c:pt idx="2907">
                        <c:v>1.2731828703685595</c:v>
                      </c:pt>
                      <c:pt idx="2908">
                        <c:v>1.2734259259227245</c:v>
                      </c:pt>
                      <c:pt idx="2909">
                        <c:v>1.2736689814841655</c:v>
                      </c:pt>
                      <c:pt idx="2910">
                        <c:v>1.2739120370383306</c:v>
                      </c:pt>
                      <c:pt idx="2911">
                        <c:v>1.2741550925924956</c:v>
                      </c:pt>
                      <c:pt idx="2912">
                        <c:v>1.2743981481466606</c:v>
                      </c:pt>
                      <c:pt idx="2913">
                        <c:v>1.2746412037008257</c:v>
                      </c:pt>
                      <c:pt idx="2914">
                        <c:v>1.2748842592622667</c:v>
                      </c:pt>
                      <c:pt idx="2915">
                        <c:v>1.2751273148164317</c:v>
                      </c:pt>
                      <c:pt idx="2916">
                        <c:v>1.2753703703705968</c:v>
                      </c:pt>
                      <c:pt idx="2917">
                        <c:v>1.2756134259247618</c:v>
                      </c:pt>
                      <c:pt idx="2918">
                        <c:v>1.2758564814789268</c:v>
                      </c:pt>
                      <c:pt idx="2919">
                        <c:v>1.2760995370330919</c:v>
                      </c:pt>
                      <c:pt idx="2920">
                        <c:v>1.2763425925945329</c:v>
                      </c:pt>
                      <c:pt idx="2921">
                        <c:v>1.2765856481486979</c:v>
                      </c:pt>
                      <c:pt idx="2922">
                        <c:v>1.2768287037028629</c:v>
                      </c:pt>
                      <c:pt idx="2923">
                        <c:v>1.277071759257028</c:v>
                      </c:pt>
                      <c:pt idx="2924">
                        <c:v>1.277314814811193</c:v>
                      </c:pt>
                      <c:pt idx="2925">
                        <c:v>1.277557870372634</c:v>
                      </c:pt>
                      <c:pt idx="2926">
                        <c:v>1.2778124999963028</c:v>
                      </c:pt>
                      <c:pt idx="2927">
                        <c:v>1.2780555555577437</c:v>
                      </c:pt>
                      <c:pt idx="2928">
                        <c:v>1.2782986111119088</c:v>
                      </c:pt>
                      <c:pt idx="2929">
                        <c:v>1.2785416666660738</c:v>
                      </c:pt>
                      <c:pt idx="2930">
                        <c:v>1.2787847222202389</c:v>
                      </c:pt>
                      <c:pt idx="2931">
                        <c:v>1.2790277777744039</c:v>
                      </c:pt>
                      <c:pt idx="2932">
                        <c:v>1.2792708333358449</c:v>
                      </c:pt>
                      <c:pt idx="2933">
                        <c:v>1.2795138888900099</c:v>
                      </c:pt>
                      <c:pt idx="2934">
                        <c:v>1.279756944444175</c:v>
                      </c:pt>
                      <c:pt idx="2935">
                        <c:v>1.27999999999834</c:v>
                      </c:pt>
                      <c:pt idx="2936">
                        <c:v>1.2802430555525051</c:v>
                      </c:pt>
                      <c:pt idx="2937">
                        <c:v>1.2804861111139461</c:v>
                      </c:pt>
                      <c:pt idx="2938">
                        <c:v>1.2807291666681111</c:v>
                      </c:pt>
                      <c:pt idx="2939">
                        <c:v>1.2809722222222761</c:v>
                      </c:pt>
                      <c:pt idx="2940">
                        <c:v>1.2812152777764412</c:v>
                      </c:pt>
                      <c:pt idx="2941">
                        <c:v>1.2814583333306062</c:v>
                      </c:pt>
                      <c:pt idx="2942">
                        <c:v>1.2817013888847713</c:v>
                      </c:pt>
                      <c:pt idx="2943">
                        <c:v>1.2819444444462123</c:v>
                      </c:pt>
                      <c:pt idx="2944">
                        <c:v>1.2821875000003773</c:v>
                      </c:pt>
                      <c:pt idx="2945">
                        <c:v>1.2824305555545423</c:v>
                      </c:pt>
                      <c:pt idx="2946">
                        <c:v>1.2826736111087074</c:v>
                      </c:pt>
                      <c:pt idx="2947">
                        <c:v>1.2829166666628724</c:v>
                      </c:pt>
                      <c:pt idx="2948">
                        <c:v>1.2831597222243134</c:v>
                      </c:pt>
                      <c:pt idx="2949">
                        <c:v>1.2834027777784784</c:v>
                      </c:pt>
                      <c:pt idx="2950">
                        <c:v>1.2836458333326435</c:v>
                      </c:pt>
                      <c:pt idx="2951">
                        <c:v>1.2838888888868085</c:v>
                      </c:pt>
                      <c:pt idx="2952">
                        <c:v>1.2841319444409736</c:v>
                      </c:pt>
                      <c:pt idx="2953">
                        <c:v>1.2843750000024146</c:v>
                      </c:pt>
                      <c:pt idx="2954">
                        <c:v>1.2846180555565796</c:v>
                      </c:pt>
                      <c:pt idx="2955">
                        <c:v>1.2848611111107446</c:v>
                      </c:pt>
                      <c:pt idx="2956">
                        <c:v>1.2851041666649097</c:v>
                      </c:pt>
                      <c:pt idx="2957">
                        <c:v>1.2853472222190747</c:v>
                      </c:pt>
                      <c:pt idx="2958">
                        <c:v>1.2855902777805157</c:v>
                      </c:pt>
                      <c:pt idx="2959">
                        <c:v>1.2858333333346808</c:v>
                      </c:pt>
                      <c:pt idx="2960">
                        <c:v>1.2860763888888458</c:v>
                      </c:pt>
                      <c:pt idx="2961">
                        <c:v>1.2863194444430108</c:v>
                      </c:pt>
                      <c:pt idx="2962">
                        <c:v>1.2865624999971759</c:v>
                      </c:pt>
                      <c:pt idx="2963">
                        <c:v>1.2868055555586169</c:v>
                      </c:pt>
                      <c:pt idx="2964">
                        <c:v>1.2870486111127819</c:v>
                      </c:pt>
                      <c:pt idx="2965">
                        <c:v>1.2872916666669469</c:v>
                      </c:pt>
                      <c:pt idx="2966">
                        <c:v>1.287534722221112</c:v>
                      </c:pt>
                      <c:pt idx="2967">
                        <c:v>1.287777777775277</c:v>
                      </c:pt>
                      <c:pt idx="2968">
                        <c:v>1.2880208333294421</c:v>
                      </c:pt>
                      <c:pt idx="2969">
                        <c:v>1.2882638888908831</c:v>
                      </c:pt>
                      <c:pt idx="2970">
                        <c:v>1.2885069444450481</c:v>
                      </c:pt>
                      <c:pt idx="2971">
                        <c:v>1.2887499999992131</c:v>
                      </c:pt>
                      <c:pt idx="2972">
                        <c:v>1.2889930555533782</c:v>
                      </c:pt>
                      <c:pt idx="2973">
                        <c:v>1.2892361111075432</c:v>
                      </c:pt>
                      <c:pt idx="2974">
                        <c:v>1.2894791666689842</c:v>
                      </c:pt>
                      <c:pt idx="2975">
                        <c:v>1.2897337962926529</c:v>
                      </c:pt>
                      <c:pt idx="2976">
                        <c:v>1.2899768518540939</c:v>
                      </c:pt>
                      <c:pt idx="2977">
                        <c:v>1.290219907408259</c:v>
                      </c:pt>
                      <c:pt idx="2978">
                        <c:v>1.290462962962424</c:v>
                      </c:pt>
                      <c:pt idx="2979">
                        <c:v>1.2907060185165891</c:v>
                      </c:pt>
                      <c:pt idx="2980">
                        <c:v>1.2909490740707541</c:v>
                      </c:pt>
                      <c:pt idx="2981">
                        <c:v>1.2911921296321951</c:v>
                      </c:pt>
                      <c:pt idx="2982">
                        <c:v>1.2914351851863601</c:v>
                      </c:pt>
                      <c:pt idx="2983">
                        <c:v>1.2916782407405252</c:v>
                      </c:pt>
                      <c:pt idx="2984">
                        <c:v>1.2919212962946902</c:v>
                      </c:pt>
                      <c:pt idx="2985">
                        <c:v>1.2921643518488553</c:v>
                      </c:pt>
                      <c:pt idx="2986">
                        <c:v>1.2924074074102962</c:v>
                      </c:pt>
                      <c:pt idx="2987">
                        <c:v>1.2926504629644613</c:v>
                      </c:pt>
                      <c:pt idx="2988">
                        <c:v>1.2928935185186263</c:v>
                      </c:pt>
                      <c:pt idx="2989">
                        <c:v>1.2931365740727914</c:v>
                      </c:pt>
                      <c:pt idx="2990">
                        <c:v>1.2933796296269564</c:v>
                      </c:pt>
                      <c:pt idx="2991">
                        <c:v>1.2936226851811214</c:v>
                      </c:pt>
                      <c:pt idx="2992">
                        <c:v>1.2938657407425624</c:v>
                      </c:pt>
                      <c:pt idx="2993">
                        <c:v>1.2941087962967275</c:v>
                      </c:pt>
                      <c:pt idx="2994">
                        <c:v>1.2943518518508925</c:v>
                      </c:pt>
                      <c:pt idx="2995">
                        <c:v>1.2945949074050576</c:v>
                      </c:pt>
                      <c:pt idx="2996">
                        <c:v>1.2948379629592226</c:v>
                      </c:pt>
                      <c:pt idx="2997">
                        <c:v>1.2950810185206636</c:v>
                      </c:pt>
                      <c:pt idx="2998">
                        <c:v>1.2953240740748286</c:v>
                      </c:pt>
                      <c:pt idx="2999">
                        <c:v>1.2955671296289937</c:v>
                      </c:pt>
                      <c:pt idx="3000">
                        <c:v>1.2958101851831587</c:v>
                      </c:pt>
                      <c:pt idx="3001">
                        <c:v>1.2960532407373238</c:v>
                      </c:pt>
                      <c:pt idx="3002">
                        <c:v>1.2962962962987647</c:v>
                      </c:pt>
                      <c:pt idx="3003">
                        <c:v>1.2965393518529298</c:v>
                      </c:pt>
                      <c:pt idx="3004">
                        <c:v>1.2967824074070948</c:v>
                      </c:pt>
                      <c:pt idx="3005">
                        <c:v>1.2970254629612599</c:v>
                      </c:pt>
                      <c:pt idx="3006">
                        <c:v>1.2972685185154249</c:v>
                      </c:pt>
                      <c:pt idx="3007">
                        <c:v>1.2975115740768659</c:v>
                      </c:pt>
                      <c:pt idx="3008">
                        <c:v>1.2977546296310309</c:v>
                      </c:pt>
                      <c:pt idx="3009">
                        <c:v>1.297997685185196</c:v>
                      </c:pt>
                      <c:pt idx="3010">
                        <c:v>1.298240740739361</c:v>
                      </c:pt>
                      <c:pt idx="3011">
                        <c:v>1.2984837962935261</c:v>
                      </c:pt>
                      <c:pt idx="3012">
                        <c:v>1.2987268518549671</c:v>
                      </c:pt>
                      <c:pt idx="3013">
                        <c:v>1.2989699074091321</c:v>
                      </c:pt>
                      <c:pt idx="3014">
                        <c:v>1.2992129629632971</c:v>
                      </c:pt>
                      <c:pt idx="3015">
                        <c:v>1.2994560185174622</c:v>
                      </c:pt>
                      <c:pt idx="3016">
                        <c:v>1.2996990740716272</c:v>
                      </c:pt>
                      <c:pt idx="3017">
                        <c:v>1.2999421296257923</c:v>
                      </c:pt>
                      <c:pt idx="3018">
                        <c:v>1.3001851851872332</c:v>
                      </c:pt>
                      <c:pt idx="3019">
                        <c:v>1.3004282407413983</c:v>
                      </c:pt>
                      <c:pt idx="3020">
                        <c:v>1.3006712962955633</c:v>
                      </c:pt>
                      <c:pt idx="3021">
                        <c:v>1.3009143518497284</c:v>
                      </c:pt>
                      <c:pt idx="3022">
                        <c:v>1.3011574074038934</c:v>
                      </c:pt>
                      <c:pt idx="3023">
                        <c:v>1.3014120370348381</c:v>
                      </c:pt>
                      <c:pt idx="3024">
                        <c:v>1.3016550925890031</c:v>
                      </c:pt>
                      <c:pt idx="3025">
                        <c:v>1.3018981481504441</c:v>
                      </c:pt>
                      <c:pt idx="3026">
                        <c:v>1.3021412037046092</c:v>
                      </c:pt>
                      <c:pt idx="3027">
                        <c:v>1.3023842592587742</c:v>
                      </c:pt>
                      <c:pt idx="3028">
                        <c:v>1.3026273148129393</c:v>
                      </c:pt>
                      <c:pt idx="3029">
                        <c:v>1.3028703703671043</c:v>
                      </c:pt>
                      <c:pt idx="3030">
                        <c:v>1.3031134259285453</c:v>
                      </c:pt>
                      <c:pt idx="3031">
                        <c:v>1.3033564814827103</c:v>
                      </c:pt>
                      <c:pt idx="3032">
                        <c:v>1.3035995370368754</c:v>
                      </c:pt>
                      <c:pt idx="3033">
                        <c:v>1.3038425925910404</c:v>
                      </c:pt>
                      <c:pt idx="3034">
                        <c:v>1.3040856481452054</c:v>
                      </c:pt>
                      <c:pt idx="3035">
                        <c:v>1.3043287037066464</c:v>
                      </c:pt>
                      <c:pt idx="3036">
                        <c:v>1.3045717592608115</c:v>
                      </c:pt>
                      <c:pt idx="3037">
                        <c:v>1.3048148148149765</c:v>
                      </c:pt>
                      <c:pt idx="3038">
                        <c:v>1.3050578703691416</c:v>
                      </c:pt>
                      <c:pt idx="3039">
                        <c:v>1.3053009259233066</c:v>
                      </c:pt>
                      <c:pt idx="3040">
                        <c:v>1.3055439814774716</c:v>
                      </c:pt>
                      <c:pt idx="3041">
                        <c:v>1.3057870370389126</c:v>
                      </c:pt>
                      <c:pt idx="3042">
                        <c:v>1.3060300925930777</c:v>
                      </c:pt>
                      <c:pt idx="3043">
                        <c:v>1.3062731481472427</c:v>
                      </c:pt>
                      <c:pt idx="3044">
                        <c:v>1.3065162037014078</c:v>
                      </c:pt>
                      <c:pt idx="3045">
                        <c:v>1.3067592592555728</c:v>
                      </c:pt>
                      <c:pt idx="3046">
                        <c:v>1.3070023148170138</c:v>
                      </c:pt>
                      <c:pt idx="3047">
                        <c:v>1.3072453703711788</c:v>
                      </c:pt>
                      <c:pt idx="3048">
                        <c:v>1.3074884259253439</c:v>
                      </c:pt>
                      <c:pt idx="3049">
                        <c:v>1.3077314814795089</c:v>
                      </c:pt>
                      <c:pt idx="3050">
                        <c:v>1.3079745370336739</c:v>
                      </c:pt>
                      <c:pt idx="3051">
                        <c:v>1.3082175925951149</c:v>
                      </c:pt>
                      <c:pt idx="3052">
                        <c:v>1.30846064814928</c:v>
                      </c:pt>
                      <c:pt idx="3053">
                        <c:v>1.308703703703445</c:v>
                      </c:pt>
                      <c:pt idx="3054">
                        <c:v>1.3089467592576101</c:v>
                      </c:pt>
                      <c:pt idx="3055">
                        <c:v>1.3091898148117751</c:v>
                      </c:pt>
                      <c:pt idx="3056">
                        <c:v>1.3094328703732161</c:v>
                      </c:pt>
                      <c:pt idx="3057">
                        <c:v>1.3096759259273811</c:v>
                      </c:pt>
                      <c:pt idx="3058">
                        <c:v>1.3099189814815462</c:v>
                      </c:pt>
                      <c:pt idx="3059">
                        <c:v>1.3101620370357112</c:v>
                      </c:pt>
                      <c:pt idx="3060">
                        <c:v>1.3104050925898763</c:v>
                      </c:pt>
                      <c:pt idx="3061">
                        <c:v>1.3106481481440413</c:v>
                      </c:pt>
                      <c:pt idx="3062">
                        <c:v>1.3108912037054823</c:v>
                      </c:pt>
                      <c:pt idx="3063">
                        <c:v>1.3111342592596473</c:v>
                      </c:pt>
                      <c:pt idx="3064">
                        <c:v>1.3113773148138124</c:v>
                      </c:pt>
                      <c:pt idx="3065">
                        <c:v>1.3116203703679774</c:v>
                      </c:pt>
                      <c:pt idx="3066">
                        <c:v>1.3118634259221424</c:v>
                      </c:pt>
                      <c:pt idx="3067">
                        <c:v>1.3121064814835834</c:v>
                      </c:pt>
                      <c:pt idx="3068">
                        <c:v>1.3123495370377485</c:v>
                      </c:pt>
                      <c:pt idx="3069">
                        <c:v>1.3125925925919135</c:v>
                      </c:pt>
                      <c:pt idx="3070">
                        <c:v>1.3128356481460786</c:v>
                      </c:pt>
                      <c:pt idx="3071">
                        <c:v>1.3130902777770233</c:v>
                      </c:pt>
                      <c:pt idx="3072">
                        <c:v>1.3133333333311883</c:v>
                      </c:pt>
                      <c:pt idx="3073">
                        <c:v>1.3135763888853533</c:v>
                      </c:pt>
                      <c:pt idx="3074">
                        <c:v>1.3138194444467943</c:v>
                      </c:pt>
                      <c:pt idx="3075">
                        <c:v>1.3140625000009594</c:v>
                      </c:pt>
                      <c:pt idx="3076">
                        <c:v>1.3143055555551244</c:v>
                      </c:pt>
                      <c:pt idx="3077">
                        <c:v>1.3145486111092894</c:v>
                      </c:pt>
                      <c:pt idx="3078">
                        <c:v>1.3147916666634545</c:v>
                      </c:pt>
                      <c:pt idx="3079">
                        <c:v>1.3150347222248955</c:v>
                      </c:pt>
                      <c:pt idx="3080">
                        <c:v>1.3152777777790605</c:v>
                      </c:pt>
                      <c:pt idx="3081">
                        <c:v>1.3155208333332256</c:v>
                      </c:pt>
                      <c:pt idx="3082">
                        <c:v>1.3157638888873906</c:v>
                      </c:pt>
                      <c:pt idx="3083">
                        <c:v>1.3160069444415556</c:v>
                      </c:pt>
                      <c:pt idx="3084">
                        <c:v>1.3162500000029966</c:v>
                      </c:pt>
                      <c:pt idx="3085">
                        <c:v>1.3164930555571617</c:v>
                      </c:pt>
                      <c:pt idx="3086">
                        <c:v>1.3167361111113267</c:v>
                      </c:pt>
                      <c:pt idx="3087">
                        <c:v>1.3169791666654918</c:v>
                      </c:pt>
                      <c:pt idx="3088">
                        <c:v>1.3172222222196568</c:v>
                      </c:pt>
                      <c:pt idx="3089">
                        <c:v>1.3174652777738218</c:v>
                      </c:pt>
                      <c:pt idx="3090">
                        <c:v>1.3177083333352628</c:v>
                      </c:pt>
                      <c:pt idx="3091">
                        <c:v>1.3179513888894279</c:v>
                      </c:pt>
                      <c:pt idx="3092">
                        <c:v>1.3181944444435929</c:v>
                      </c:pt>
                      <c:pt idx="3093">
                        <c:v>1.3184374999977579</c:v>
                      </c:pt>
                      <c:pt idx="3094">
                        <c:v>1.318680555551923</c:v>
                      </c:pt>
                      <c:pt idx="3095">
                        <c:v>1.318923611113364</c:v>
                      </c:pt>
                      <c:pt idx="3096">
                        <c:v>1.319166666667529</c:v>
                      </c:pt>
                      <c:pt idx="3097">
                        <c:v>1.3194097222216941</c:v>
                      </c:pt>
                      <c:pt idx="3098">
                        <c:v>1.3196527777758591</c:v>
                      </c:pt>
                      <c:pt idx="3099">
                        <c:v>1.3198958333300241</c:v>
                      </c:pt>
                      <c:pt idx="3100">
                        <c:v>1.3201388888914651</c:v>
                      </c:pt>
                      <c:pt idx="3101">
                        <c:v>1.3203819444456302</c:v>
                      </c:pt>
                      <c:pt idx="3102">
                        <c:v>1.3206249999997952</c:v>
                      </c:pt>
                      <c:pt idx="3103">
                        <c:v>1.3208680555539603</c:v>
                      </c:pt>
                      <c:pt idx="3104">
                        <c:v>1.3211111111081253</c:v>
                      </c:pt>
                      <c:pt idx="3105">
                        <c:v>1.3213541666695663</c:v>
                      </c:pt>
                      <c:pt idx="3106">
                        <c:v>1.3215972222237313</c:v>
                      </c:pt>
                      <c:pt idx="3107">
                        <c:v>1.3218402777778964</c:v>
                      </c:pt>
                      <c:pt idx="3108">
                        <c:v>1.3220833333320614</c:v>
                      </c:pt>
                      <c:pt idx="3109">
                        <c:v>1.3223263888862264</c:v>
                      </c:pt>
                      <c:pt idx="3110">
                        <c:v>1.3225694444403915</c:v>
                      </c:pt>
                      <c:pt idx="3111">
                        <c:v>1.3228125000018325</c:v>
                      </c:pt>
                      <c:pt idx="3112">
                        <c:v>1.3230555555559975</c:v>
                      </c:pt>
                      <c:pt idx="3113">
                        <c:v>1.3232986111101626</c:v>
                      </c:pt>
                      <c:pt idx="3114">
                        <c:v>1.3235416666643276</c:v>
                      </c:pt>
                      <c:pt idx="3115">
                        <c:v>1.3237847222184926</c:v>
                      </c:pt>
                      <c:pt idx="3116">
                        <c:v>1.3240277777799336</c:v>
                      </c:pt>
                      <c:pt idx="3117">
                        <c:v>1.3242708333340987</c:v>
                      </c:pt>
                      <c:pt idx="3118">
                        <c:v>1.3245138888882637</c:v>
                      </c:pt>
                      <c:pt idx="3119">
                        <c:v>1.3247569444424288</c:v>
                      </c:pt>
                      <c:pt idx="3120">
                        <c:v>1.3250115740733734</c:v>
                      </c:pt>
                      <c:pt idx="3121">
                        <c:v>1.3252546296275385</c:v>
                      </c:pt>
                      <c:pt idx="3122">
                        <c:v>1.3254976851817035</c:v>
                      </c:pt>
                      <c:pt idx="3123">
                        <c:v>1.3257407407431445</c:v>
                      </c:pt>
                      <c:pt idx="3124">
                        <c:v>1.3259837962973096</c:v>
                      </c:pt>
                      <c:pt idx="3125">
                        <c:v>1.3262268518514746</c:v>
                      </c:pt>
                      <c:pt idx="3126">
                        <c:v>1.3264699074056396</c:v>
                      </c:pt>
                      <c:pt idx="3127">
                        <c:v>1.3267129629598047</c:v>
                      </c:pt>
                      <c:pt idx="3128">
                        <c:v>1.3269560185212457</c:v>
                      </c:pt>
                      <c:pt idx="3129">
                        <c:v>1.3271990740754107</c:v>
                      </c:pt>
                      <c:pt idx="3130">
                        <c:v>1.3274421296295758</c:v>
                      </c:pt>
                      <c:pt idx="3131">
                        <c:v>1.3276851851837408</c:v>
                      </c:pt>
                      <c:pt idx="3132">
                        <c:v>1.3279282407379058</c:v>
                      </c:pt>
                      <c:pt idx="3133">
                        <c:v>1.3281712962993468</c:v>
                      </c:pt>
                      <c:pt idx="3134">
                        <c:v>1.3284143518535119</c:v>
                      </c:pt>
                      <c:pt idx="3135">
                        <c:v>1.3286574074076769</c:v>
                      </c:pt>
                      <c:pt idx="3136">
                        <c:v>1.3289004629618419</c:v>
                      </c:pt>
                      <c:pt idx="3137">
                        <c:v>1.329143518516007</c:v>
                      </c:pt>
                      <c:pt idx="3138">
                        <c:v>1.329386574070172</c:v>
                      </c:pt>
                      <c:pt idx="3139">
                        <c:v>1.329629629631613</c:v>
                      </c:pt>
                      <c:pt idx="3140">
                        <c:v>1.3298726851857781</c:v>
                      </c:pt>
                      <c:pt idx="3141">
                        <c:v>1.3301157407399431</c:v>
                      </c:pt>
                      <c:pt idx="3142">
                        <c:v>1.3303587962941081</c:v>
                      </c:pt>
                      <c:pt idx="3143">
                        <c:v>1.3306018518482732</c:v>
                      </c:pt>
                      <c:pt idx="3144">
                        <c:v>1.3308449074097142</c:v>
                      </c:pt>
                      <c:pt idx="3145">
                        <c:v>1.3310879629638792</c:v>
                      </c:pt>
                      <c:pt idx="3146">
                        <c:v>1.3313310185180443</c:v>
                      </c:pt>
                      <c:pt idx="3147">
                        <c:v>1.3315740740722093</c:v>
                      </c:pt>
                      <c:pt idx="3148">
                        <c:v>1.3318171296263743</c:v>
                      </c:pt>
                      <c:pt idx="3149">
                        <c:v>1.3320601851878153</c:v>
                      </c:pt>
                      <c:pt idx="3150">
                        <c:v>1.3323032407419804</c:v>
                      </c:pt>
                      <c:pt idx="3151">
                        <c:v>1.3325462962961454</c:v>
                      </c:pt>
                      <c:pt idx="3152">
                        <c:v>1.3327893518503104</c:v>
                      </c:pt>
                      <c:pt idx="3153">
                        <c:v>1.3330324074044755</c:v>
                      </c:pt>
                      <c:pt idx="3154">
                        <c:v>1.3332754629659165</c:v>
                      </c:pt>
                      <c:pt idx="3155">
                        <c:v>1.3335185185200815</c:v>
                      </c:pt>
                      <c:pt idx="3156">
                        <c:v>1.3337615740742466</c:v>
                      </c:pt>
                      <c:pt idx="3157">
                        <c:v>1.3340046296284116</c:v>
                      </c:pt>
                      <c:pt idx="3158">
                        <c:v>1.3342476851825766</c:v>
                      </c:pt>
                      <c:pt idx="3159">
                        <c:v>1.3344907407367417</c:v>
                      </c:pt>
                      <c:pt idx="3160">
                        <c:v>1.3347337962981827</c:v>
                      </c:pt>
                      <c:pt idx="3161">
                        <c:v>1.3349768518523477</c:v>
                      </c:pt>
                      <c:pt idx="3162">
                        <c:v>1.3352199074065128</c:v>
                      </c:pt>
                      <c:pt idx="3163">
                        <c:v>1.3354629629606778</c:v>
                      </c:pt>
                      <c:pt idx="3164">
                        <c:v>1.3357060185148428</c:v>
                      </c:pt>
                      <c:pt idx="3165">
                        <c:v>1.3359490740762838</c:v>
                      </c:pt>
                      <c:pt idx="3166">
                        <c:v>1.3361921296304489</c:v>
                      </c:pt>
                      <c:pt idx="3167">
                        <c:v>1.3364351851846139</c:v>
                      </c:pt>
                      <c:pt idx="3168">
                        <c:v>1.3366898148155586</c:v>
                      </c:pt>
                      <c:pt idx="3169">
                        <c:v>1.3369328703697236</c:v>
                      </c:pt>
                      <c:pt idx="3170">
                        <c:v>1.3371759259238887</c:v>
                      </c:pt>
                      <c:pt idx="3171">
                        <c:v>1.3374189814780537</c:v>
                      </c:pt>
                      <c:pt idx="3172">
                        <c:v>1.3376620370394947</c:v>
                      </c:pt>
                      <c:pt idx="3173">
                        <c:v>1.3379050925936598</c:v>
                      </c:pt>
                      <c:pt idx="3174">
                        <c:v>1.3381481481478248</c:v>
                      </c:pt>
                      <c:pt idx="3175">
                        <c:v>1.3383912037019898</c:v>
                      </c:pt>
                      <c:pt idx="3176">
                        <c:v>1.3386342592561549</c:v>
                      </c:pt>
                      <c:pt idx="3177">
                        <c:v>1.3388773148175959</c:v>
                      </c:pt>
                      <c:pt idx="3178">
                        <c:v>1.3391203703717609</c:v>
                      </c:pt>
                      <c:pt idx="3179">
                        <c:v>1.3393634259259259</c:v>
                      </c:pt>
                      <c:pt idx="3180">
                        <c:v>1.339606481480091</c:v>
                      </c:pt>
                      <c:pt idx="3181">
                        <c:v>1.339849537034256</c:v>
                      </c:pt>
                      <c:pt idx="3182">
                        <c:v>1.340092592595697</c:v>
                      </c:pt>
                      <c:pt idx="3183">
                        <c:v>1.3403356481498621</c:v>
                      </c:pt>
                      <c:pt idx="3184">
                        <c:v>1.3405787037040271</c:v>
                      </c:pt>
                      <c:pt idx="3185">
                        <c:v>1.3408217592581921</c:v>
                      </c:pt>
                      <c:pt idx="3186">
                        <c:v>1.3410648148123572</c:v>
                      </c:pt>
                      <c:pt idx="3187">
                        <c:v>1.3413078703665222</c:v>
                      </c:pt>
                      <c:pt idx="3188">
                        <c:v>1.3415509259279632</c:v>
                      </c:pt>
                      <c:pt idx="3189">
                        <c:v>1.3417939814821283</c:v>
                      </c:pt>
                      <c:pt idx="3190">
                        <c:v>1.3420370370362933</c:v>
                      </c:pt>
                      <c:pt idx="3191">
                        <c:v>1.3422800925904583</c:v>
                      </c:pt>
                      <c:pt idx="3192">
                        <c:v>1.3425231481446234</c:v>
                      </c:pt>
                      <c:pt idx="3193">
                        <c:v>1.3427662037060644</c:v>
                      </c:pt>
                      <c:pt idx="3194">
                        <c:v>1.3430092592602294</c:v>
                      </c:pt>
                      <c:pt idx="3195">
                        <c:v>1.3432523148143944</c:v>
                      </c:pt>
                      <c:pt idx="3196">
                        <c:v>1.3434953703685595</c:v>
                      </c:pt>
                      <c:pt idx="3197">
                        <c:v>1.3437384259227245</c:v>
                      </c:pt>
                      <c:pt idx="3198">
                        <c:v>1.3439814814841655</c:v>
                      </c:pt>
                      <c:pt idx="3199">
                        <c:v>1.3442245370383306</c:v>
                      </c:pt>
                      <c:pt idx="3200">
                        <c:v>1.3444675925924956</c:v>
                      </c:pt>
                      <c:pt idx="3201">
                        <c:v>1.3447106481466606</c:v>
                      </c:pt>
                      <c:pt idx="3202">
                        <c:v>1.3449537037008257</c:v>
                      </c:pt>
                      <c:pt idx="3203">
                        <c:v>1.3451967592622667</c:v>
                      </c:pt>
                      <c:pt idx="3204">
                        <c:v>1.3454398148164317</c:v>
                      </c:pt>
                      <c:pt idx="3205">
                        <c:v>1.3456828703705968</c:v>
                      </c:pt>
                      <c:pt idx="3206">
                        <c:v>1.3459259259247618</c:v>
                      </c:pt>
                      <c:pt idx="3207">
                        <c:v>1.3461689814789268</c:v>
                      </c:pt>
                      <c:pt idx="3208">
                        <c:v>1.3464120370330919</c:v>
                      </c:pt>
                      <c:pt idx="3209">
                        <c:v>1.3466550925945329</c:v>
                      </c:pt>
                      <c:pt idx="3210">
                        <c:v>1.3468981481486979</c:v>
                      </c:pt>
                      <c:pt idx="3211">
                        <c:v>1.3471412037028629</c:v>
                      </c:pt>
                      <c:pt idx="3212">
                        <c:v>1.347384259257028</c:v>
                      </c:pt>
                      <c:pt idx="3213">
                        <c:v>1.347627314811193</c:v>
                      </c:pt>
                      <c:pt idx="3214">
                        <c:v>1.347870370372634</c:v>
                      </c:pt>
                      <c:pt idx="3215">
                        <c:v>1.3481134259267991</c:v>
                      </c:pt>
                      <c:pt idx="3216">
                        <c:v>1.3483564814809641</c:v>
                      </c:pt>
                      <c:pt idx="3217">
                        <c:v>1.3486111111119088</c:v>
                      </c:pt>
                      <c:pt idx="3218">
                        <c:v>1.3488541666660738</c:v>
                      </c:pt>
                      <c:pt idx="3219">
                        <c:v>1.3490972222202389</c:v>
                      </c:pt>
                      <c:pt idx="3220">
                        <c:v>1.3493402777744039</c:v>
                      </c:pt>
                      <c:pt idx="3221">
                        <c:v>1.3495833333358449</c:v>
                      </c:pt>
                      <c:pt idx="3222">
                        <c:v>1.3498263888900099</c:v>
                      </c:pt>
                      <c:pt idx="3223">
                        <c:v>1.350069444444175</c:v>
                      </c:pt>
                      <c:pt idx="3224">
                        <c:v>1.35031249999834</c:v>
                      </c:pt>
                      <c:pt idx="3225">
                        <c:v>1.3505555555525051</c:v>
                      </c:pt>
                      <c:pt idx="3226">
                        <c:v>1.3507986111139461</c:v>
                      </c:pt>
                      <c:pt idx="3227">
                        <c:v>1.3510416666681111</c:v>
                      </c:pt>
                      <c:pt idx="3228">
                        <c:v>1.3512847222222761</c:v>
                      </c:pt>
                      <c:pt idx="3229">
                        <c:v>1.3515277777764412</c:v>
                      </c:pt>
                      <c:pt idx="3230">
                        <c:v>1.3517708333306062</c:v>
                      </c:pt>
                      <c:pt idx="3231">
                        <c:v>1.3520138888847713</c:v>
                      </c:pt>
                      <c:pt idx="3232">
                        <c:v>1.3522569444462123</c:v>
                      </c:pt>
                      <c:pt idx="3233">
                        <c:v>1.3525000000003773</c:v>
                      </c:pt>
                      <c:pt idx="3234">
                        <c:v>1.3527430555545423</c:v>
                      </c:pt>
                      <c:pt idx="3235">
                        <c:v>1.3529861111087074</c:v>
                      </c:pt>
                      <c:pt idx="3236">
                        <c:v>1.3532291666628724</c:v>
                      </c:pt>
                      <c:pt idx="3237">
                        <c:v>1.3534722222243134</c:v>
                      </c:pt>
                      <c:pt idx="3238">
                        <c:v>1.3537152777784784</c:v>
                      </c:pt>
                      <c:pt idx="3239">
                        <c:v>1.3539583333326435</c:v>
                      </c:pt>
                      <c:pt idx="3240">
                        <c:v>1.3542013888868085</c:v>
                      </c:pt>
                      <c:pt idx="3241">
                        <c:v>1.3544444444409736</c:v>
                      </c:pt>
                      <c:pt idx="3242">
                        <c:v>1.3546875000024146</c:v>
                      </c:pt>
                      <c:pt idx="3243">
                        <c:v>1.3549305555565796</c:v>
                      </c:pt>
                      <c:pt idx="3244">
                        <c:v>1.3551736111107446</c:v>
                      </c:pt>
                      <c:pt idx="3245">
                        <c:v>1.3554166666649097</c:v>
                      </c:pt>
                      <c:pt idx="3246">
                        <c:v>1.3556597222190747</c:v>
                      </c:pt>
                      <c:pt idx="3247">
                        <c:v>1.3559027777805157</c:v>
                      </c:pt>
                      <c:pt idx="3248">
                        <c:v>1.3561458333346808</c:v>
                      </c:pt>
                      <c:pt idx="3249">
                        <c:v>1.3563888888888458</c:v>
                      </c:pt>
                      <c:pt idx="3250">
                        <c:v>1.3566319444430108</c:v>
                      </c:pt>
                      <c:pt idx="3251">
                        <c:v>1.3568749999971759</c:v>
                      </c:pt>
                      <c:pt idx="3252">
                        <c:v>1.3571180555586169</c:v>
                      </c:pt>
                      <c:pt idx="3253">
                        <c:v>1.3573611111127819</c:v>
                      </c:pt>
                      <c:pt idx="3254">
                        <c:v>1.3576041666669469</c:v>
                      </c:pt>
                      <c:pt idx="3255">
                        <c:v>1.357847222221112</c:v>
                      </c:pt>
                      <c:pt idx="3256">
                        <c:v>1.358090277775277</c:v>
                      </c:pt>
                      <c:pt idx="3257">
                        <c:v>1.3583333333294421</c:v>
                      </c:pt>
                      <c:pt idx="3258">
                        <c:v>1.3585763888908831</c:v>
                      </c:pt>
                      <c:pt idx="3259">
                        <c:v>1.3588194444450481</c:v>
                      </c:pt>
                      <c:pt idx="3260">
                        <c:v>1.3590624999992131</c:v>
                      </c:pt>
                      <c:pt idx="3261">
                        <c:v>1.3593055555533782</c:v>
                      </c:pt>
                      <c:pt idx="3262">
                        <c:v>1.3595486111075432</c:v>
                      </c:pt>
                      <c:pt idx="3263">
                        <c:v>1.3597916666689842</c:v>
                      </c:pt>
                      <c:pt idx="3264">
                        <c:v>1.3600347222231493</c:v>
                      </c:pt>
                      <c:pt idx="3265">
                        <c:v>1.3602777777773143</c:v>
                      </c:pt>
                      <c:pt idx="3266">
                        <c:v>1.360532407408259</c:v>
                      </c:pt>
                      <c:pt idx="3267">
                        <c:v>1.360775462962424</c:v>
                      </c:pt>
                      <c:pt idx="3268">
                        <c:v>1.3610185185165891</c:v>
                      </c:pt>
                      <c:pt idx="3269">
                        <c:v>1.3612615740707541</c:v>
                      </c:pt>
                      <c:pt idx="3270">
                        <c:v>1.3615046296321951</c:v>
                      </c:pt>
                      <c:pt idx="3271">
                        <c:v>1.3617476851863601</c:v>
                      </c:pt>
                      <c:pt idx="3272">
                        <c:v>1.3619907407405252</c:v>
                      </c:pt>
                      <c:pt idx="3273">
                        <c:v>1.3622337962946902</c:v>
                      </c:pt>
                      <c:pt idx="3274">
                        <c:v>1.3624768518488553</c:v>
                      </c:pt>
                      <c:pt idx="3275">
                        <c:v>1.3627199074102962</c:v>
                      </c:pt>
                      <c:pt idx="3276">
                        <c:v>1.3629629629644613</c:v>
                      </c:pt>
                      <c:pt idx="3277">
                        <c:v>1.3632060185186263</c:v>
                      </c:pt>
                      <c:pt idx="3278">
                        <c:v>1.3634490740727914</c:v>
                      </c:pt>
                      <c:pt idx="3279">
                        <c:v>1.3636921296269564</c:v>
                      </c:pt>
                      <c:pt idx="3280">
                        <c:v>1.3639351851811214</c:v>
                      </c:pt>
                      <c:pt idx="3281">
                        <c:v>1.3641782407425624</c:v>
                      </c:pt>
                      <c:pt idx="3282">
                        <c:v>1.3644212962967275</c:v>
                      </c:pt>
                      <c:pt idx="3283">
                        <c:v>1.3646643518508925</c:v>
                      </c:pt>
                      <c:pt idx="3284">
                        <c:v>1.3649074074050576</c:v>
                      </c:pt>
                      <c:pt idx="3285">
                        <c:v>1.3651504629592226</c:v>
                      </c:pt>
                      <c:pt idx="3286">
                        <c:v>1.3653935185206636</c:v>
                      </c:pt>
                      <c:pt idx="3287">
                        <c:v>1.3656365740748286</c:v>
                      </c:pt>
                      <c:pt idx="3288">
                        <c:v>1.3658796296289937</c:v>
                      </c:pt>
                      <c:pt idx="3289">
                        <c:v>1.3661226851831587</c:v>
                      </c:pt>
                      <c:pt idx="3290">
                        <c:v>1.3663657407373238</c:v>
                      </c:pt>
                      <c:pt idx="3291">
                        <c:v>1.3666087962987647</c:v>
                      </c:pt>
                      <c:pt idx="3292">
                        <c:v>1.3668518518529298</c:v>
                      </c:pt>
                      <c:pt idx="3293">
                        <c:v>1.3670949074070948</c:v>
                      </c:pt>
                      <c:pt idx="3294">
                        <c:v>1.3673379629612599</c:v>
                      </c:pt>
                      <c:pt idx="3295">
                        <c:v>1.3675810185154249</c:v>
                      </c:pt>
                      <c:pt idx="3296">
                        <c:v>1.3678240740768659</c:v>
                      </c:pt>
                      <c:pt idx="3297">
                        <c:v>1.3680671296310309</c:v>
                      </c:pt>
                      <c:pt idx="3298">
                        <c:v>1.368310185185196</c:v>
                      </c:pt>
                      <c:pt idx="3299">
                        <c:v>1.368553240739361</c:v>
                      </c:pt>
                      <c:pt idx="3300">
                        <c:v>1.3687962962935261</c:v>
                      </c:pt>
                      <c:pt idx="3301">
                        <c:v>1.3690393518549671</c:v>
                      </c:pt>
                      <c:pt idx="3302">
                        <c:v>1.3692824074091321</c:v>
                      </c:pt>
                      <c:pt idx="3303">
                        <c:v>1.3695254629632971</c:v>
                      </c:pt>
                      <c:pt idx="3304">
                        <c:v>1.3697685185174622</c:v>
                      </c:pt>
                      <c:pt idx="3305">
                        <c:v>1.3700115740716272</c:v>
                      </c:pt>
                      <c:pt idx="3306">
                        <c:v>1.3702546296257923</c:v>
                      </c:pt>
                      <c:pt idx="3307">
                        <c:v>1.3704976851872332</c:v>
                      </c:pt>
                      <c:pt idx="3308">
                        <c:v>1.3707407407413983</c:v>
                      </c:pt>
                      <c:pt idx="3309">
                        <c:v>1.3709837962955633</c:v>
                      </c:pt>
                      <c:pt idx="3310">
                        <c:v>1.3712268518497284</c:v>
                      </c:pt>
                      <c:pt idx="3311">
                        <c:v>1.3714699074038934</c:v>
                      </c:pt>
                      <c:pt idx="3312">
                        <c:v>1.3717129629653344</c:v>
                      </c:pt>
                      <c:pt idx="3313">
                        <c:v>1.3719560185194994</c:v>
                      </c:pt>
                      <c:pt idx="3314">
                        <c:v>1.3722106481504441</c:v>
                      </c:pt>
                      <c:pt idx="3315">
                        <c:v>1.3724537037046092</c:v>
                      </c:pt>
                      <c:pt idx="3316">
                        <c:v>1.3726967592587742</c:v>
                      </c:pt>
                      <c:pt idx="3317">
                        <c:v>1.3729398148129393</c:v>
                      </c:pt>
                      <c:pt idx="3318">
                        <c:v>1.3731828703671043</c:v>
                      </c:pt>
                      <c:pt idx="3319">
                        <c:v>1.3734259259285453</c:v>
                      </c:pt>
                      <c:pt idx="3320">
                        <c:v>1.3736689814827103</c:v>
                      </c:pt>
                      <c:pt idx="3321">
                        <c:v>1.3739120370368754</c:v>
                      </c:pt>
                      <c:pt idx="3322">
                        <c:v>1.3741550925910404</c:v>
                      </c:pt>
                      <c:pt idx="3323">
                        <c:v>1.3743981481452054</c:v>
                      </c:pt>
                      <c:pt idx="3324">
                        <c:v>1.3746412037066464</c:v>
                      </c:pt>
                      <c:pt idx="3325">
                        <c:v>1.3748842592608115</c:v>
                      </c:pt>
                      <c:pt idx="3326">
                        <c:v>1.3751273148149765</c:v>
                      </c:pt>
                      <c:pt idx="3327">
                        <c:v>1.3753703703691416</c:v>
                      </c:pt>
                      <c:pt idx="3328">
                        <c:v>1.3756134259233066</c:v>
                      </c:pt>
                      <c:pt idx="3329">
                        <c:v>1.3758564814774716</c:v>
                      </c:pt>
                      <c:pt idx="3330">
                        <c:v>1.3760995370389126</c:v>
                      </c:pt>
                      <c:pt idx="3331">
                        <c:v>1.3763425925930777</c:v>
                      </c:pt>
                      <c:pt idx="3332">
                        <c:v>1.3765856481472427</c:v>
                      </c:pt>
                      <c:pt idx="3333">
                        <c:v>1.3768287037014078</c:v>
                      </c:pt>
                      <c:pt idx="3334">
                        <c:v>1.3770717592555728</c:v>
                      </c:pt>
                      <c:pt idx="3335">
                        <c:v>1.3773148148170138</c:v>
                      </c:pt>
                      <c:pt idx="3336">
                        <c:v>1.3775578703711788</c:v>
                      </c:pt>
                      <c:pt idx="3337">
                        <c:v>1.3778009259253439</c:v>
                      </c:pt>
                      <c:pt idx="3338">
                        <c:v>1.3780439814795089</c:v>
                      </c:pt>
                      <c:pt idx="3339">
                        <c:v>1.3782870370336739</c:v>
                      </c:pt>
                      <c:pt idx="3340">
                        <c:v>1.3785300925951149</c:v>
                      </c:pt>
                      <c:pt idx="3341">
                        <c:v>1.37877314814928</c:v>
                      </c:pt>
                      <c:pt idx="3342">
                        <c:v>1.379016203703445</c:v>
                      </c:pt>
                      <c:pt idx="3343">
                        <c:v>1.3792592592576101</c:v>
                      </c:pt>
                      <c:pt idx="3344">
                        <c:v>1.3795023148117751</c:v>
                      </c:pt>
                      <c:pt idx="3345">
                        <c:v>1.3797453703732161</c:v>
                      </c:pt>
                      <c:pt idx="3346">
                        <c:v>1.3799884259273811</c:v>
                      </c:pt>
                      <c:pt idx="3347">
                        <c:v>1.3802314814815462</c:v>
                      </c:pt>
                      <c:pt idx="3348">
                        <c:v>1.3804745370357112</c:v>
                      </c:pt>
                      <c:pt idx="3349">
                        <c:v>1.3807175925898763</c:v>
                      </c:pt>
                      <c:pt idx="3350">
                        <c:v>1.3809606481440413</c:v>
                      </c:pt>
                      <c:pt idx="3351">
                        <c:v>1.3812037037054823</c:v>
                      </c:pt>
                      <c:pt idx="3352">
                        <c:v>1.3814467592596473</c:v>
                      </c:pt>
                      <c:pt idx="3353">
                        <c:v>1.3816898148138124</c:v>
                      </c:pt>
                      <c:pt idx="3354">
                        <c:v>1.3819328703679774</c:v>
                      </c:pt>
                      <c:pt idx="3355">
                        <c:v>1.3821759259221424</c:v>
                      </c:pt>
                      <c:pt idx="3356">
                        <c:v>1.3824189814835834</c:v>
                      </c:pt>
                      <c:pt idx="3357">
                        <c:v>1.3826620370377485</c:v>
                      </c:pt>
                      <c:pt idx="3358">
                        <c:v>1.3829050925919135</c:v>
                      </c:pt>
                      <c:pt idx="3359">
                        <c:v>1.3831481481460786</c:v>
                      </c:pt>
                      <c:pt idx="3360">
                        <c:v>1.3833912037002436</c:v>
                      </c:pt>
                      <c:pt idx="3361">
                        <c:v>1.3836342592616846</c:v>
                      </c:pt>
                      <c:pt idx="3362">
                        <c:v>1.3838773148158496</c:v>
                      </c:pt>
                      <c:pt idx="3363">
                        <c:v>1.3841319444467943</c:v>
                      </c:pt>
                      <c:pt idx="3364">
                        <c:v>1.3843750000009594</c:v>
                      </c:pt>
                      <c:pt idx="3365">
                        <c:v>1.3846180555551244</c:v>
                      </c:pt>
                      <c:pt idx="3366">
                        <c:v>1.3848611111092894</c:v>
                      </c:pt>
                      <c:pt idx="3367">
                        <c:v>1.3851041666634545</c:v>
                      </c:pt>
                      <c:pt idx="3368">
                        <c:v>1.3853472222248955</c:v>
                      </c:pt>
                      <c:pt idx="3369">
                        <c:v>1.3855902777790605</c:v>
                      </c:pt>
                      <c:pt idx="3370">
                        <c:v>1.3858333333332256</c:v>
                      </c:pt>
                      <c:pt idx="3371">
                        <c:v>1.3860763888873906</c:v>
                      </c:pt>
                      <c:pt idx="3372">
                        <c:v>1.3863194444415556</c:v>
                      </c:pt>
                      <c:pt idx="3373">
                        <c:v>1.3865625000029966</c:v>
                      </c:pt>
                      <c:pt idx="3374">
                        <c:v>1.3868055555571617</c:v>
                      </c:pt>
                      <c:pt idx="3375">
                        <c:v>1.3870486111113267</c:v>
                      </c:pt>
                      <c:pt idx="3376">
                        <c:v>1.3872916666654918</c:v>
                      </c:pt>
                      <c:pt idx="3377">
                        <c:v>1.3875347222196568</c:v>
                      </c:pt>
                      <c:pt idx="3378">
                        <c:v>1.3877777777738218</c:v>
                      </c:pt>
                      <c:pt idx="3379">
                        <c:v>1.3880208333352628</c:v>
                      </c:pt>
                      <c:pt idx="3380">
                        <c:v>1.3882638888894279</c:v>
                      </c:pt>
                      <c:pt idx="3381">
                        <c:v>1.3885069444435929</c:v>
                      </c:pt>
                      <c:pt idx="3382">
                        <c:v>1.3887499999977579</c:v>
                      </c:pt>
                      <c:pt idx="3383">
                        <c:v>1.388993055551923</c:v>
                      </c:pt>
                      <c:pt idx="3384">
                        <c:v>1.389236111113364</c:v>
                      </c:pt>
                      <c:pt idx="3385">
                        <c:v>1.389479166667529</c:v>
                      </c:pt>
                      <c:pt idx="3386">
                        <c:v>1.3897222222216941</c:v>
                      </c:pt>
                      <c:pt idx="3387">
                        <c:v>1.3899652777758591</c:v>
                      </c:pt>
                      <c:pt idx="3388">
                        <c:v>1.3902083333300241</c:v>
                      </c:pt>
                      <c:pt idx="3389">
                        <c:v>1.3904513888914651</c:v>
                      </c:pt>
                      <c:pt idx="3390">
                        <c:v>1.3906944444456302</c:v>
                      </c:pt>
                      <c:pt idx="3391">
                        <c:v>1.3909374999997952</c:v>
                      </c:pt>
                      <c:pt idx="3392">
                        <c:v>1.3911805555539603</c:v>
                      </c:pt>
                      <c:pt idx="3393">
                        <c:v>1.3914236111081253</c:v>
                      </c:pt>
                      <c:pt idx="3394">
                        <c:v>1.3916666666695663</c:v>
                      </c:pt>
                      <c:pt idx="3395">
                        <c:v>1.3919097222237313</c:v>
                      </c:pt>
                      <c:pt idx="3396">
                        <c:v>1.3921527777778964</c:v>
                      </c:pt>
                      <c:pt idx="3397">
                        <c:v>1.3923958333320614</c:v>
                      </c:pt>
                      <c:pt idx="3398">
                        <c:v>1.3926388888862264</c:v>
                      </c:pt>
                      <c:pt idx="3399">
                        <c:v>1.3928819444403915</c:v>
                      </c:pt>
                      <c:pt idx="3400">
                        <c:v>1.3931250000018325</c:v>
                      </c:pt>
                      <c:pt idx="3401">
                        <c:v>1.3933680555559975</c:v>
                      </c:pt>
                      <c:pt idx="3402">
                        <c:v>1.3936111111101626</c:v>
                      </c:pt>
                      <c:pt idx="3403">
                        <c:v>1.3938541666643276</c:v>
                      </c:pt>
                      <c:pt idx="3404">
                        <c:v>1.3940972222184926</c:v>
                      </c:pt>
                      <c:pt idx="3405">
                        <c:v>1.3943402777799336</c:v>
                      </c:pt>
                      <c:pt idx="3406">
                        <c:v>1.3945833333340987</c:v>
                      </c:pt>
                      <c:pt idx="3407">
                        <c:v>1.3948263888882637</c:v>
                      </c:pt>
                      <c:pt idx="3408">
                        <c:v>1.3950694444424288</c:v>
                      </c:pt>
                      <c:pt idx="3409">
                        <c:v>1.3953124999965938</c:v>
                      </c:pt>
                      <c:pt idx="3410">
                        <c:v>1.3955555555580348</c:v>
                      </c:pt>
                      <c:pt idx="3411">
                        <c:v>1.3958101851817035</c:v>
                      </c:pt>
                      <c:pt idx="3412">
                        <c:v>1.3960532407431445</c:v>
                      </c:pt>
                      <c:pt idx="3413">
                        <c:v>1.3962962962973096</c:v>
                      </c:pt>
                      <c:pt idx="3414">
                        <c:v>1.3965393518514746</c:v>
                      </c:pt>
                      <c:pt idx="3415">
                        <c:v>1.3967824074056396</c:v>
                      </c:pt>
                      <c:pt idx="3416">
                        <c:v>1.3970254629598047</c:v>
                      </c:pt>
                      <c:pt idx="3417">
                        <c:v>1.3972685185212457</c:v>
                      </c:pt>
                      <c:pt idx="3418">
                        <c:v>1.3975115740754107</c:v>
                      </c:pt>
                      <c:pt idx="3419">
                        <c:v>1.3977546296295758</c:v>
                      </c:pt>
                      <c:pt idx="3420">
                        <c:v>1.3979976851837408</c:v>
                      </c:pt>
                      <c:pt idx="3421">
                        <c:v>1.3982407407379058</c:v>
                      </c:pt>
                      <c:pt idx="3422">
                        <c:v>1.3984837962993468</c:v>
                      </c:pt>
                      <c:pt idx="3423">
                        <c:v>1.3987268518535119</c:v>
                      </c:pt>
                      <c:pt idx="3424">
                        <c:v>1.3989699074076769</c:v>
                      </c:pt>
                      <c:pt idx="3425">
                        <c:v>1.3992129629618419</c:v>
                      </c:pt>
                      <c:pt idx="3426">
                        <c:v>1.399456018516007</c:v>
                      </c:pt>
                      <c:pt idx="3427">
                        <c:v>1.399699074070172</c:v>
                      </c:pt>
                      <c:pt idx="3428">
                        <c:v>1.399942129631613</c:v>
                      </c:pt>
                      <c:pt idx="3429">
                        <c:v>1.4001851851857781</c:v>
                      </c:pt>
                      <c:pt idx="3430">
                        <c:v>1.4004282407399431</c:v>
                      </c:pt>
                      <c:pt idx="3431">
                        <c:v>1.4006712962941081</c:v>
                      </c:pt>
                      <c:pt idx="3432">
                        <c:v>1.4009143518482732</c:v>
                      </c:pt>
                      <c:pt idx="3433">
                        <c:v>1.4011574074097142</c:v>
                      </c:pt>
                      <c:pt idx="3434">
                        <c:v>1.4014004629638792</c:v>
                      </c:pt>
                      <c:pt idx="3435">
                        <c:v>1.4016435185180443</c:v>
                      </c:pt>
                      <c:pt idx="3436">
                        <c:v>1.4018865740722093</c:v>
                      </c:pt>
                      <c:pt idx="3437">
                        <c:v>1.4021296296263743</c:v>
                      </c:pt>
                      <c:pt idx="3438">
                        <c:v>1.4023726851878153</c:v>
                      </c:pt>
                      <c:pt idx="3439">
                        <c:v>1.4026157407419804</c:v>
                      </c:pt>
                      <c:pt idx="3440">
                        <c:v>1.4028587962961454</c:v>
                      </c:pt>
                      <c:pt idx="3441">
                        <c:v>1.4031018518503104</c:v>
                      </c:pt>
                      <c:pt idx="3442">
                        <c:v>1.4033449074044755</c:v>
                      </c:pt>
                      <c:pt idx="3443">
                        <c:v>1.4035879629659165</c:v>
                      </c:pt>
                      <c:pt idx="3444">
                        <c:v>1.4038310185200815</c:v>
                      </c:pt>
                      <c:pt idx="3445">
                        <c:v>1.4040740740742466</c:v>
                      </c:pt>
                      <c:pt idx="3446">
                        <c:v>1.4043171296284116</c:v>
                      </c:pt>
                      <c:pt idx="3447">
                        <c:v>1.4045601851825766</c:v>
                      </c:pt>
                      <c:pt idx="3448">
                        <c:v>1.4048032407367417</c:v>
                      </c:pt>
                      <c:pt idx="3449">
                        <c:v>1.4050462962981827</c:v>
                      </c:pt>
                      <c:pt idx="3450">
                        <c:v>1.4052893518523477</c:v>
                      </c:pt>
                      <c:pt idx="3451">
                        <c:v>1.4055324074065128</c:v>
                      </c:pt>
                      <c:pt idx="3452">
                        <c:v>1.4057754629606778</c:v>
                      </c:pt>
                      <c:pt idx="3453">
                        <c:v>1.4060185185148428</c:v>
                      </c:pt>
                      <c:pt idx="3454">
                        <c:v>1.4062615740762838</c:v>
                      </c:pt>
                      <c:pt idx="3455">
                        <c:v>1.4065046296304489</c:v>
                      </c:pt>
                      <c:pt idx="3456">
                        <c:v>1.4067476851846139</c:v>
                      </c:pt>
                      <c:pt idx="3457">
                        <c:v>1.4069907407387789</c:v>
                      </c:pt>
                      <c:pt idx="3458">
                        <c:v>1.407233796292944</c:v>
                      </c:pt>
                      <c:pt idx="3459">
                        <c:v>1.407476851854385</c:v>
                      </c:pt>
                      <c:pt idx="3460">
                        <c:v>1.4077314814780537</c:v>
                      </c:pt>
                      <c:pt idx="3461">
                        <c:v>1.4079745370394947</c:v>
                      </c:pt>
                      <c:pt idx="3462">
                        <c:v>1.4082175925936598</c:v>
                      </c:pt>
                      <c:pt idx="3463">
                        <c:v>1.4084606481478248</c:v>
                      </c:pt>
                      <c:pt idx="3464">
                        <c:v>1.4087037037019898</c:v>
                      </c:pt>
                      <c:pt idx="3465">
                        <c:v>1.4089467592561549</c:v>
                      </c:pt>
                      <c:pt idx="3466">
                        <c:v>1.4091898148175959</c:v>
                      </c:pt>
                      <c:pt idx="3467">
                        <c:v>1.4094328703717609</c:v>
                      </c:pt>
                      <c:pt idx="3468">
                        <c:v>1.4096759259259259</c:v>
                      </c:pt>
                      <c:pt idx="3469">
                        <c:v>1.409918981480091</c:v>
                      </c:pt>
                      <c:pt idx="3470">
                        <c:v>1.410162037034256</c:v>
                      </c:pt>
                      <c:pt idx="3471">
                        <c:v>1.410405092595697</c:v>
                      </c:pt>
                      <c:pt idx="3472">
                        <c:v>1.4106481481498621</c:v>
                      </c:pt>
                      <c:pt idx="3473">
                        <c:v>1.4108912037040271</c:v>
                      </c:pt>
                      <c:pt idx="3474">
                        <c:v>1.4111342592581921</c:v>
                      </c:pt>
                      <c:pt idx="3475">
                        <c:v>1.4113773148123572</c:v>
                      </c:pt>
                      <c:pt idx="3476">
                        <c:v>1.4116203703665222</c:v>
                      </c:pt>
                      <c:pt idx="3477">
                        <c:v>1.4118634259279632</c:v>
                      </c:pt>
                      <c:pt idx="3478">
                        <c:v>1.4121064814821283</c:v>
                      </c:pt>
                      <c:pt idx="3479">
                        <c:v>1.4123495370362933</c:v>
                      </c:pt>
                      <c:pt idx="3480">
                        <c:v>1.4125925925904583</c:v>
                      </c:pt>
                      <c:pt idx="3481">
                        <c:v>1.4128356481446234</c:v>
                      </c:pt>
                      <c:pt idx="3482">
                        <c:v>1.4130787037060644</c:v>
                      </c:pt>
                      <c:pt idx="3483">
                        <c:v>1.4133217592602294</c:v>
                      </c:pt>
                      <c:pt idx="3484">
                        <c:v>1.4135648148143944</c:v>
                      </c:pt>
                      <c:pt idx="3485">
                        <c:v>1.4138078703685595</c:v>
                      </c:pt>
                      <c:pt idx="3486">
                        <c:v>1.4140509259227245</c:v>
                      </c:pt>
                      <c:pt idx="3487">
                        <c:v>1.4142939814841655</c:v>
                      </c:pt>
                      <c:pt idx="3488">
                        <c:v>1.4145370370383306</c:v>
                      </c:pt>
                      <c:pt idx="3489">
                        <c:v>1.4147800925924956</c:v>
                      </c:pt>
                      <c:pt idx="3490">
                        <c:v>1.4150231481466606</c:v>
                      </c:pt>
                      <c:pt idx="3491">
                        <c:v>1.4152662037008257</c:v>
                      </c:pt>
                      <c:pt idx="3492">
                        <c:v>1.4155092592622667</c:v>
                      </c:pt>
                      <c:pt idx="3493">
                        <c:v>1.4157523148164317</c:v>
                      </c:pt>
                      <c:pt idx="3494">
                        <c:v>1.4159953703705968</c:v>
                      </c:pt>
                      <c:pt idx="3495">
                        <c:v>1.4162384259247618</c:v>
                      </c:pt>
                      <c:pt idx="3496">
                        <c:v>1.4164814814789268</c:v>
                      </c:pt>
                      <c:pt idx="3497">
                        <c:v>1.4167245370330919</c:v>
                      </c:pt>
                      <c:pt idx="3498">
                        <c:v>1.4169675925945329</c:v>
                      </c:pt>
                      <c:pt idx="3499">
                        <c:v>1.4172106481486979</c:v>
                      </c:pt>
                      <c:pt idx="3500">
                        <c:v>1.4174537037028629</c:v>
                      </c:pt>
                      <c:pt idx="3501">
                        <c:v>1.417696759257028</c:v>
                      </c:pt>
                      <c:pt idx="3502">
                        <c:v>1.417939814811193</c:v>
                      </c:pt>
                      <c:pt idx="3503">
                        <c:v>1.418182870372634</c:v>
                      </c:pt>
                      <c:pt idx="3504">
                        <c:v>1.4184259259267991</c:v>
                      </c:pt>
                      <c:pt idx="3505">
                        <c:v>1.4186689814809641</c:v>
                      </c:pt>
                      <c:pt idx="3506">
                        <c:v>1.4189120370351291</c:v>
                      </c:pt>
                      <c:pt idx="3507">
                        <c:v>1.4191550925892942</c:v>
                      </c:pt>
                      <c:pt idx="3508">
                        <c:v>1.4194097222202389</c:v>
                      </c:pt>
                      <c:pt idx="3509">
                        <c:v>1.4196527777744039</c:v>
                      </c:pt>
                      <c:pt idx="3510">
                        <c:v>1.4198958333358449</c:v>
                      </c:pt>
                      <c:pt idx="3511">
                        <c:v>1.4201388888900099</c:v>
                      </c:pt>
                      <c:pt idx="3512">
                        <c:v>1.420381944444175</c:v>
                      </c:pt>
                      <c:pt idx="3513">
                        <c:v>1.42062499999834</c:v>
                      </c:pt>
                      <c:pt idx="3514">
                        <c:v>1.4208680555525051</c:v>
                      </c:pt>
                      <c:pt idx="3515">
                        <c:v>1.4211111111139461</c:v>
                      </c:pt>
                      <c:pt idx="3516">
                        <c:v>1.4213541666681111</c:v>
                      </c:pt>
                      <c:pt idx="3517">
                        <c:v>1.4215972222222761</c:v>
                      </c:pt>
                      <c:pt idx="3518">
                        <c:v>1.4218402777764412</c:v>
                      </c:pt>
                      <c:pt idx="3519">
                        <c:v>1.4220833333306062</c:v>
                      </c:pt>
                      <c:pt idx="3520">
                        <c:v>1.4223263888847713</c:v>
                      </c:pt>
                      <c:pt idx="3521">
                        <c:v>1.4225694444462123</c:v>
                      </c:pt>
                      <c:pt idx="3522">
                        <c:v>1.4228125000003773</c:v>
                      </c:pt>
                      <c:pt idx="3523">
                        <c:v>1.4230555555545423</c:v>
                      </c:pt>
                      <c:pt idx="3524">
                        <c:v>1.4232986111087074</c:v>
                      </c:pt>
                      <c:pt idx="3525">
                        <c:v>1.4235416666628724</c:v>
                      </c:pt>
                      <c:pt idx="3526">
                        <c:v>1.4237847222243134</c:v>
                      </c:pt>
                      <c:pt idx="3527">
                        <c:v>1.4240277777784784</c:v>
                      </c:pt>
                      <c:pt idx="3528">
                        <c:v>1.4242708333326435</c:v>
                      </c:pt>
                      <c:pt idx="3529">
                        <c:v>1.4245138888868085</c:v>
                      </c:pt>
                      <c:pt idx="3530">
                        <c:v>1.4247569444409736</c:v>
                      </c:pt>
                      <c:pt idx="3531">
                        <c:v>1.4250000000024146</c:v>
                      </c:pt>
                      <c:pt idx="3532">
                        <c:v>1.4252430555565796</c:v>
                      </c:pt>
                      <c:pt idx="3533">
                        <c:v>1.4254861111107446</c:v>
                      </c:pt>
                      <c:pt idx="3534">
                        <c:v>1.4257291666649097</c:v>
                      </c:pt>
                      <c:pt idx="3535">
                        <c:v>1.4259722222190747</c:v>
                      </c:pt>
                      <c:pt idx="3536">
                        <c:v>1.4262152777805157</c:v>
                      </c:pt>
                      <c:pt idx="3537">
                        <c:v>1.4264583333346808</c:v>
                      </c:pt>
                      <c:pt idx="3538">
                        <c:v>1.4267013888888458</c:v>
                      </c:pt>
                      <c:pt idx="3539">
                        <c:v>1.4269444444430108</c:v>
                      </c:pt>
                      <c:pt idx="3540">
                        <c:v>1.4271874999971759</c:v>
                      </c:pt>
                      <c:pt idx="3541">
                        <c:v>1.4274305555586169</c:v>
                      </c:pt>
                      <c:pt idx="3542">
                        <c:v>1.4276736111127819</c:v>
                      </c:pt>
                      <c:pt idx="3543">
                        <c:v>1.4279166666669469</c:v>
                      </c:pt>
                      <c:pt idx="3544">
                        <c:v>1.428159722221112</c:v>
                      </c:pt>
                      <c:pt idx="3545">
                        <c:v>1.428402777775277</c:v>
                      </c:pt>
                      <c:pt idx="3546">
                        <c:v>1.4286458333294421</c:v>
                      </c:pt>
                      <c:pt idx="3547">
                        <c:v>1.4288888888908831</c:v>
                      </c:pt>
                      <c:pt idx="3548">
                        <c:v>1.4291319444450481</c:v>
                      </c:pt>
                      <c:pt idx="3549">
                        <c:v>1.4293749999992131</c:v>
                      </c:pt>
                      <c:pt idx="3550">
                        <c:v>1.4296180555533782</c:v>
                      </c:pt>
                      <c:pt idx="3551">
                        <c:v>1.4298611111075432</c:v>
                      </c:pt>
                      <c:pt idx="3552">
                        <c:v>1.4301041666689842</c:v>
                      </c:pt>
                      <c:pt idx="3553">
                        <c:v>1.4303472222231493</c:v>
                      </c:pt>
                      <c:pt idx="3554">
                        <c:v>1.4305902777773143</c:v>
                      </c:pt>
                      <c:pt idx="3555">
                        <c:v>1.4308333333314793</c:v>
                      </c:pt>
                      <c:pt idx="3556">
                        <c:v>1.4310763888856444</c:v>
                      </c:pt>
                      <c:pt idx="3557">
                        <c:v>1.4313310185165891</c:v>
                      </c:pt>
                      <c:pt idx="3558">
                        <c:v>1.4315740740707541</c:v>
                      </c:pt>
                      <c:pt idx="3559">
                        <c:v>1.4318171296321951</c:v>
                      </c:pt>
                      <c:pt idx="3560">
                        <c:v>1.4320601851863601</c:v>
                      </c:pt>
                      <c:pt idx="3561">
                        <c:v>1.4323032407405252</c:v>
                      </c:pt>
                      <c:pt idx="3562">
                        <c:v>1.4325462962946902</c:v>
                      </c:pt>
                      <c:pt idx="3563">
                        <c:v>1.4327893518488553</c:v>
                      </c:pt>
                      <c:pt idx="3564">
                        <c:v>1.4330324074102962</c:v>
                      </c:pt>
                      <c:pt idx="3565">
                        <c:v>1.4332754629644613</c:v>
                      </c:pt>
                      <c:pt idx="3566">
                        <c:v>1.4335185185186263</c:v>
                      </c:pt>
                      <c:pt idx="3567">
                        <c:v>1.4337615740727914</c:v>
                      </c:pt>
                      <c:pt idx="3568">
                        <c:v>1.4340046296269564</c:v>
                      </c:pt>
                      <c:pt idx="3569">
                        <c:v>1.4342476851811214</c:v>
                      </c:pt>
                      <c:pt idx="3570">
                        <c:v>1.4344907407425624</c:v>
                      </c:pt>
                      <c:pt idx="3571">
                        <c:v>1.4347337962967275</c:v>
                      </c:pt>
                      <c:pt idx="3572">
                        <c:v>1.4349768518508925</c:v>
                      </c:pt>
                      <c:pt idx="3573">
                        <c:v>1.4352199074050576</c:v>
                      </c:pt>
                      <c:pt idx="3574">
                        <c:v>1.4354629629592226</c:v>
                      </c:pt>
                      <c:pt idx="3575">
                        <c:v>1.4357060185206636</c:v>
                      </c:pt>
                      <c:pt idx="3576">
                        <c:v>1.4359490740748286</c:v>
                      </c:pt>
                      <c:pt idx="3577">
                        <c:v>1.4361921296289937</c:v>
                      </c:pt>
                      <c:pt idx="3578">
                        <c:v>1.4364351851831587</c:v>
                      </c:pt>
                      <c:pt idx="3579">
                        <c:v>1.4366782407373238</c:v>
                      </c:pt>
                      <c:pt idx="3580">
                        <c:v>1.4369212962987647</c:v>
                      </c:pt>
                      <c:pt idx="3581">
                        <c:v>1.4371643518529298</c:v>
                      </c:pt>
                      <c:pt idx="3582">
                        <c:v>1.4374074074070948</c:v>
                      </c:pt>
                      <c:pt idx="3583">
                        <c:v>1.4376504629612599</c:v>
                      </c:pt>
                      <c:pt idx="3584">
                        <c:v>1.4378935185154249</c:v>
                      </c:pt>
                      <c:pt idx="3585">
                        <c:v>1.4381365740768659</c:v>
                      </c:pt>
                      <c:pt idx="3586">
                        <c:v>1.4383796296310309</c:v>
                      </c:pt>
                      <c:pt idx="3587">
                        <c:v>1.438622685185196</c:v>
                      </c:pt>
                      <c:pt idx="3588">
                        <c:v>1.438865740739361</c:v>
                      </c:pt>
                      <c:pt idx="3589">
                        <c:v>1.4391087962935261</c:v>
                      </c:pt>
                      <c:pt idx="3590">
                        <c:v>1.4393518518549671</c:v>
                      </c:pt>
                      <c:pt idx="3591">
                        <c:v>1.4395949074091321</c:v>
                      </c:pt>
                      <c:pt idx="3592">
                        <c:v>1.4398379629632971</c:v>
                      </c:pt>
                      <c:pt idx="3593">
                        <c:v>1.4400810185174622</c:v>
                      </c:pt>
                      <c:pt idx="3594">
                        <c:v>1.4403240740716272</c:v>
                      </c:pt>
                      <c:pt idx="3595">
                        <c:v>1.4405671296257923</c:v>
                      </c:pt>
                      <c:pt idx="3596">
                        <c:v>1.4408101851872332</c:v>
                      </c:pt>
                      <c:pt idx="3597">
                        <c:v>1.4410532407413983</c:v>
                      </c:pt>
                      <c:pt idx="3598">
                        <c:v>1.4412962962955633</c:v>
                      </c:pt>
                      <c:pt idx="3599">
                        <c:v>1.4415393518497284</c:v>
                      </c:pt>
                      <c:pt idx="3600">
                        <c:v>1.4417824074038934</c:v>
                      </c:pt>
                      <c:pt idx="3601">
                        <c:v>1.4420254629653344</c:v>
                      </c:pt>
                      <c:pt idx="3602">
                        <c:v>1.4422685185194994</c:v>
                      </c:pt>
                      <c:pt idx="3603">
                        <c:v>1.4425115740736645</c:v>
                      </c:pt>
                      <c:pt idx="3604">
                        <c:v>1.4427546296278295</c:v>
                      </c:pt>
                      <c:pt idx="3605">
                        <c:v>1.4430092592587742</c:v>
                      </c:pt>
                      <c:pt idx="3606">
                        <c:v>1.4432523148129393</c:v>
                      </c:pt>
                      <c:pt idx="3607">
                        <c:v>1.4434953703671043</c:v>
                      </c:pt>
                      <c:pt idx="3608">
                        <c:v>1.4437384259285453</c:v>
                      </c:pt>
                      <c:pt idx="3609">
                        <c:v>1.4439814814827103</c:v>
                      </c:pt>
                      <c:pt idx="3610">
                        <c:v>1.4442245370368754</c:v>
                      </c:pt>
                      <c:pt idx="3611">
                        <c:v>1.4444675925910404</c:v>
                      </c:pt>
                      <c:pt idx="3612">
                        <c:v>1.4447106481452054</c:v>
                      </c:pt>
                      <c:pt idx="3613">
                        <c:v>1.4449537037066464</c:v>
                      </c:pt>
                      <c:pt idx="3614">
                        <c:v>1.4451967592608115</c:v>
                      </c:pt>
                      <c:pt idx="3615">
                        <c:v>1.4454398148149765</c:v>
                      </c:pt>
                      <c:pt idx="3616">
                        <c:v>1.4456828703691416</c:v>
                      </c:pt>
                      <c:pt idx="3617">
                        <c:v>1.4459259259233066</c:v>
                      </c:pt>
                      <c:pt idx="3618">
                        <c:v>1.4461689814774716</c:v>
                      </c:pt>
                      <c:pt idx="3619">
                        <c:v>1.4464120370389126</c:v>
                      </c:pt>
                      <c:pt idx="3620">
                        <c:v>1.4466550925930777</c:v>
                      </c:pt>
                      <c:pt idx="3621">
                        <c:v>1.4468981481472427</c:v>
                      </c:pt>
                      <c:pt idx="3622">
                        <c:v>1.4471412037014078</c:v>
                      </c:pt>
                      <c:pt idx="3623">
                        <c:v>1.4473842592555728</c:v>
                      </c:pt>
                      <c:pt idx="3624">
                        <c:v>1.4476273148170138</c:v>
                      </c:pt>
                      <c:pt idx="3625">
                        <c:v>1.4478703703711788</c:v>
                      </c:pt>
                      <c:pt idx="3626">
                        <c:v>1.4481134259253439</c:v>
                      </c:pt>
                      <c:pt idx="3627">
                        <c:v>1.4483564814795089</c:v>
                      </c:pt>
                      <c:pt idx="3628">
                        <c:v>1.4485995370336739</c:v>
                      </c:pt>
                      <c:pt idx="3629">
                        <c:v>1.4488425925951149</c:v>
                      </c:pt>
                      <c:pt idx="3630">
                        <c:v>1.44908564814928</c:v>
                      </c:pt>
                      <c:pt idx="3631">
                        <c:v>1.449328703703445</c:v>
                      </c:pt>
                      <c:pt idx="3632">
                        <c:v>1.4495717592576101</c:v>
                      </c:pt>
                      <c:pt idx="3633">
                        <c:v>1.4498148148117751</c:v>
                      </c:pt>
                      <c:pt idx="3634">
                        <c:v>1.4500578703732161</c:v>
                      </c:pt>
                      <c:pt idx="3635">
                        <c:v>1.4503009259273811</c:v>
                      </c:pt>
                      <c:pt idx="3636">
                        <c:v>1.4505439814815462</c:v>
                      </c:pt>
                      <c:pt idx="3637">
                        <c:v>1.4507870370357112</c:v>
                      </c:pt>
                      <c:pt idx="3638">
                        <c:v>1.4510300925898763</c:v>
                      </c:pt>
                      <c:pt idx="3639">
                        <c:v>1.4512731481440413</c:v>
                      </c:pt>
                      <c:pt idx="3640">
                        <c:v>1.4515162037054823</c:v>
                      </c:pt>
                      <c:pt idx="3641">
                        <c:v>1.4517592592596473</c:v>
                      </c:pt>
                      <c:pt idx="3642">
                        <c:v>1.4520023148138124</c:v>
                      </c:pt>
                      <c:pt idx="3643">
                        <c:v>1.4522453703679774</c:v>
                      </c:pt>
                      <c:pt idx="3644">
                        <c:v>1.4524884259221424</c:v>
                      </c:pt>
                      <c:pt idx="3645">
                        <c:v>1.4527314814835834</c:v>
                      </c:pt>
                      <c:pt idx="3646">
                        <c:v>1.4529745370377485</c:v>
                      </c:pt>
                      <c:pt idx="3647">
                        <c:v>1.4532175925919135</c:v>
                      </c:pt>
                      <c:pt idx="3648">
                        <c:v>1.4534606481460786</c:v>
                      </c:pt>
                      <c:pt idx="3649">
                        <c:v>1.4537037037002436</c:v>
                      </c:pt>
                      <c:pt idx="3650">
                        <c:v>1.4539467592616846</c:v>
                      </c:pt>
                      <c:pt idx="3651">
                        <c:v>1.4541898148158496</c:v>
                      </c:pt>
                      <c:pt idx="3652">
                        <c:v>1.4544328703700147</c:v>
                      </c:pt>
                      <c:pt idx="3653">
                        <c:v>1.4546759259241797</c:v>
                      </c:pt>
                      <c:pt idx="3654">
                        <c:v>1.4549305555551244</c:v>
                      </c:pt>
                      <c:pt idx="3655">
                        <c:v>1.4551736111092894</c:v>
                      </c:pt>
                      <c:pt idx="3656">
                        <c:v>1.4554166666634545</c:v>
                      </c:pt>
                      <c:pt idx="3657">
                        <c:v>1.4556597222248955</c:v>
                      </c:pt>
                      <c:pt idx="3658">
                        <c:v>1.4559027777790605</c:v>
                      </c:pt>
                      <c:pt idx="3659">
                        <c:v>1.4561458333332256</c:v>
                      </c:pt>
                      <c:pt idx="3660">
                        <c:v>1.4563888888873906</c:v>
                      </c:pt>
                      <c:pt idx="3661">
                        <c:v>1.4566319444415556</c:v>
                      </c:pt>
                      <c:pt idx="3662">
                        <c:v>1.4568750000029966</c:v>
                      </c:pt>
                      <c:pt idx="3663">
                        <c:v>1.4571180555571617</c:v>
                      </c:pt>
                      <c:pt idx="3664">
                        <c:v>1.4573611111113267</c:v>
                      </c:pt>
                      <c:pt idx="3665">
                        <c:v>1.4576041666654918</c:v>
                      </c:pt>
                      <c:pt idx="3666">
                        <c:v>1.4578472222196568</c:v>
                      </c:pt>
                      <c:pt idx="3667">
                        <c:v>1.4580902777738218</c:v>
                      </c:pt>
                      <c:pt idx="3668">
                        <c:v>1.4583333333352628</c:v>
                      </c:pt>
                      <c:pt idx="3669">
                        <c:v>1.4585763888894279</c:v>
                      </c:pt>
                      <c:pt idx="3670">
                        <c:v>1.4588194444435929</c:v>
                      </c:pt>
                      <c:pt idx="3671">
                        <c:v>1.4590624999977579</c:v>
                      </c:pt>
                      <c:pt idx="3672">
                        <c:v>1.459305555551923</c:v>
                      </c:pt>
                      <c:pt idx="3673">
                        <c:v>1.459548611113364</c:v>
                      </c:pt>
                      <c:pt idx="3674">
                        <c:v>1.459791666667529</c:v>
                      </c:pt>
                      <c:pt idx="3675">
                        <c:v>1.4600347222216941</c:v>
                      </c:pt>
                      <c:pt idx="3676">
                        <c:v>1.4602777777758591</c:v>
                      </c:pt>
                      <c:pt idx="3677">
                        <c:v>1.4605208333300241</c:v>
                      </c:pt>
                      <c:pt idx="3678">
                        <c:v>1.4607638888914651</c:v>
                      </c:pt>
                      <c:pt idx="3679">
                        <c:v>1.4610069444456302</c:v>
                      </c:pt>
                      <c:pt idx="3680">
                        <c:v>1.4612499999997952</c:v>
                      </c:pt>
                      <c:pt idx="3681">
                        <c:v>1.4614930555539603</c:v>
                      </c:pt>
                      <c:pt idx="3682">
                        <c:v>1.4617361111081253</c:v>
                      </c:pt>
                      <c:pt idx="3683">
                        <c:v>1.4619791666695663</c:v>
                      </c:pt>
                      <c:pt idx="3684">
                        <c:v>1.4622222222237313</c:v>
                      </c:pt>
                      <c:pt idx="3685">
                        <c:v>1.4624652777778964</c:v>
                      </c:pt>
                      <c:pt idx="3686">
                        <c:v>1.4627083333320614</c:v>
                      </c:pt>
                      <c:pt idx="3687">
                        <c:v>1.4629513888862264</c:v>
                      </c:pt>
                      <c:pt idx="3688">
                        <c:v>1.4631944444403915</c:v>
                      </c:pt>
                      <c:pt idx="3689">
                        <c:v>1.4634375000018325</c:v>
                      </c:pt>
                      <c:pt idx="3690">
                        <c:v>1.4636805555559975</c:v>
                      </c:pt>
                      <c:pt idx="3691">
                        <c:v>1.4639236111101626</c:v>
                      </c:pt>
                      <c:pt idx="3692">
                        <c:v>1.4641666666643276</c:v>
                      </c:pt>
                      <c:pt idx="3693">
                        <c:v>1.4644097222184926</c:v>
                      </c:pt>
                      <c:pt idx="3694">
                        <c:v>1.4646527777799336</c:v>
                      </c:pt>
                      <c:pt idx="3695">
                        <c:v>1.4648958333340987</c:v>
                      </c:pt>
                      <c:pt idx="3696">
                        <c:v>1.4651388888882637</c:v>
                      </c:pt>
                      <c:pt idx="3697">
                        <c:v>1.4653819444424288</c:v>
                      </c:pt>
                      <c:pt idx="3698">
                        <c:v>1.4656249999965938</c:v>
                      </c:pt>
                      <c:pt idx="3699">
                        <c:v>1.4658680555580348</c:v>
                      </c:pt>
                      <c:pt idx="3700">
                        <c:v>1.4661111111121998</c:v>
                      </c:pt>
                      <c:pt idx="3701">
                        <c:v>1.4663541666663649</c:v>
                      </c:pt>
                      <c:pt idx="3702">
                        <c:v>1.4666087962973096</c:v>
                      </c:pt>
                      <c:pt idx="3703">
                        <c:v>1.4668518518514746</c:v>
                      </c:pt>
                      <c:pt idx="3704">
                        <c:v>1.4670949074056396</c:v>
                      </c:pt>
                      <c:pt idx="3705">
                        <c:v>1.4673379629598047</c:v>
                      </c:pt>
                      <c:pt idx="3706">
                        <c:v>1.4675810185212457</c:v>
                      </c:pt>
                      <c:pt idx="3707">
                        <c:v>1.4678240740754107</c:v>
                      </c:pt>
                      <c:pt idx="3708">
                        <c:v>1.4680671296295758</c:v>
                      </c:pt>
                      <c:pt idx="3709">
                        <c:v>1.4683101851837408</c:v>
                      </c:pt>
                      <c:pt idx="3710">
                        <c:v>1.4685532407379058</c:v>
                      </c:pt>
                      <c:pt idx="3711">
                        <c:v>1.4687962962993468</c:v>
                      </c:pt>
                      <c:pt idx="3712">
                        <c:v>1.4690393518535119</c:v>
                      </c:pt>
                      <c:pt idx="3713">
                        <c:v>1.4692824074076769</c:v>
                      </c:pt>
                      <c:pt idx="3714">
                        <c:v>1.4695254629618419</c:v>
                      </c:pt>
                      <c:pt idx="3715">
                        <c:v>1.469768518516007</c:v>
                      </c:pt>
                      <c:pt idx="3716">
                        <c:v>1.470011574070172</c:v>
                      </c:pt>
                      <c:pt idx="3717">
                        <c:v>1.470254629631613</c:v>
                      </c:pt>
                      <c:pt idx="3718">
                        <c:v>1.4704976851857781</c:v>
                      </c:pt>
                      <c:pt idx="3719">
                        <c:v>1.4707407407399431</c:v>
                      </c:pt>
                      <c:pt idx="3720">
                        <c:v>1.4709837962941081</c:v>
                      </c:pt>
                      <c:pt idx="3721">
                        <c:v>1.4712268518482732</c:v>
                      </c:pt>
                      <c:pt idx="3722">
                        <c:v>1.4714699074097142</c:v>
                      </c:pt>
                      <c:pt idx="3723">
                        <c:v>1.4717129629638792</c:v>
                      </c:pt>
                      <c:pt idx="3724">
                        <c:v>1.4719560185180443</c:v>
                      </c:pt>
                      <c:pt idx="3725">
                        <c:v>1.4721990740722093</c:v>
                      </c:pt>
                      <c:pt idx="3726">
                        <c:v>1.4724421296263743</c:v>
                      </c:pt>
                      <c:pt idx="3727">
                        <c:v>1.4726851851878153</c:v>
                      </c:pt>
                      <c:pt idx="3728">
                        <c:v>1.4729282407419804</c:v>
                      </c:pt>
                      <c:pt idx="3729">
                        <c:v>1.4731712962961454</c:v>
                      </c:pt>
                      <c:pt idx="3730">
                        <c:v>1.4734143518503104</c:v>
                      </c:pt>
                      <c:pt idx="3731">
                        <c:v>1.4736574074044755</c:v>
                      </c:pt>
                      <c:pt idx="3732">
                        <c:v>1.4739004629659165</c:v>
                      </c:pt>
                      <c:pt idx="3733">
                        <c:v>1.4741435185200815</c:v>
                      </c:pt>
                      <c:pt idx="3734">
                        <c:v>1.4743865740742466</c:v>
                      </c:pt>
                      <c:pt idx="3735">
                        <c:v>1.4746296296284116</c:v>
                      </c:pt>
                      <c:pt idx="3736">
                        <c:v>1.4748726851825766</c:v>
                      </c:pt>
                      <c:pt idx="3737">
                        <c:v>1.4751157407367417</c:v>
                      </c:pt>
                      <c:pt idx="3738">
                        <c:v>1.4753587962981827</c:v>
                      </c:pt>
                      <c:pt idx="3739">
                        <c:v>1.4756018518523477</c:v>
                      </c:pt>
                      <c:pt idx="3740">
                        <c:v>1.4758449074065128</c:v>
                      </c:pt>
                      <c:pt idx="3741">
                        <c:v>1.4760879629606778</c:v>
                      </c:pt>
                      <c:pt idx="3742">
                        <c:v>1.4763310185148428</c:v>
                      </c:pt>
                      <c:pt idx="3743">
                        <c:v>1.4765740740762838</c:v>
                      </c:pt>
                      <c:pt idx="3744">
                        <c:v>1.4768171296304489</c:v>
                      </c:pt>
                      <c:pt idx="3745">
                        <c:v>1.4770601851846139</c:v>
                      </c:pt>
                      <c:pt idx="3746">
                        <c:v>1.4773032407387789</c:v>
                      </c:pt>
                      <c:pt idx="3747">
                        <c:v>1.477546296292944</c:v>
                      </c:pt>
                      <c:pt idx="3748">
                        <c:v>1.477789351854385</c:v>
                      </c:pt>
                      <c:pt idx="3749">
                        <c:v>1.47803240740855</c:v>
                      </c:pt>
                      <c:pt idx="3750">
                        <c:v>1.4782870370394947</c:v>
                      </c:pt>
                      <c:pt idx="3751">
                        <c:v>1.4785300925936598</c:v>
                      </c:pt>
                      <c:pt idx="3752">
                        <c:v>1.4787731481478248</c:v>
                      </c:pt>
                      <c:pt idx="3753">
                        <c:v>1.4790162037019898</c:v>
                      </c:pt>
                      <c:pt idx="3754">
                        <c:v>1.4792592592561549</c:v>
                      </c:pt>
                      <c:pt idx="3755">
                        <c:v>1.4795023148175959</c:v>
                      </c:pt>
                      <c:pt idx="3756">
                        <c:v>1.4797453703717609</c:v>
                      </c:pt>
                      <c:pt idx="3757">
                        <c:v>1.4799884259259259</c:v>
                      </c:pt>
                      <c:pt idx="3758">
                        <c:v>1.480231481480091</c:v>
                      </c:pt>
                      <c:pt idx="3759">
                        <c:v>1.480474537034256</c:v>
                      </c:pt>
                      <c:pt idx="3760">
                        <c:v>1.480717592595697</c:v>
                      </c:pt>
                      <c:pt idx="3761">
                        <c:v>1.4809606481498621</c:v>
                      </c:pt>
                      <c:pt idx="3762">
                        <c:v>1.4812037037040271</c:v>
                      </c:pt>
                      <c:pt idx="3763">
                        <c:v>1.4814467592581921</c:v>
                      </c:pt>
                      <c:pt idx="3764">
                        <c:v>1.4816898148123572</c:v>
                      </c:pt>
                      <c:pt idx="3765">
                        <c:v>1.4819328703665222</c:v>
                      </c:pt>
                      <c:pt idx="3766">
                        <c:v>1.4821759259279632</c:v>
                      </c:pt>
                      <c:pt idx="3767">
                        <c:v>1.4824189814821283</c:v>
                      </c:pt>
                      <c:pt idx="3768">
                        <c:v>1.4826620370362933</c:v>
                      </c:pt>
                      <c:pt idx="3769">
                        <c:v>1.4829050925904583</c:v>
                      </c:pt>
                      <c:pt idx="3770">
                        <c:v>1.4831481481446234</c:v>
                      </c:pt>
                      <c:pt idx="3771">
                        <c:v>1.4833912037060644</c:v>
                      </c:pt>
                      <c:pt idx="3772">
                        <c:v>1.4836342592602294</c:v>
                      </c:pt>
                      <c:pt idx="3773">
                        <c:v>1.4838773148143944</c:v>
                      </c:pt>
                      <c:pt idx="3774">
                        <c:v>1.4841203703685595</c:v>
                      </c:pt>
                      <c:pt idx="3775">
                        <c:v>1.4843634259227245</c:v>
                      </c:pt>
                      <c:pt idx="3776">
                        <c:v>1.4846064814841655</c:v>
                      </c:pt>
                      <c:pt idx="3777">
                        <c:v>1.4848495370383306</c:v>
                      </c:pt>
                      <c:pt idx="3778">
                        <c:v>1.4850925925924956</c:v>
                      </c:pt>
                      <c:pt idx="3779">
                        <c:v>1.4853356481466606</c:v>
                      </c:pt>
                      <c:pt idx="3780">
                        <c:v>1.4855787037008257</c:v>
                      </c:pt>
                      <c:pt idx="3781">
                        <c:v>1.4858217592622667</c:v>
                      </c:pt>
                      <c:pt idx="3782">
                        <c:v>1.4860648148164317</c:v>
                      </c:pt>
                      <c:pt idx="3783">
                        <c:v>1.4863078703705968</c:v>
                      </c:pt>
                      <c:pt idx="3784">
                        <c:v>1.4865509259247618</c:v>
                      </c:pt>
                      <c:pt idx="3785">
                        <c:v>1.4867939814789268</c:v>
                      </c:pt>
                      <c:pt idx="3786">
                        <c:v>1.4870370370330919</c:v>
                      </c:pt>
                      <c:pt idx="3787">
                        <c:v>1.4872800925945329</c:v>
                      </c:pt>
                      <c:pt idx="3788">
                        <c:v>1.4875231481486979</c:v>
                      </c:pt>
                      <c:pt idx="3789">
                        <c:v>1.4877662037028629</c:v>
                      </c:pt>
                      <c:pt idx="3790">
                        <c:v>1.488009259257028</c:v>
                      </c:pt>
                      <c:pt idx="3791">
                        <c:v>1.488252314811193</c:v>
                      </c:pt>
                      <c:pt idx="3792">
                        <c:v>1.488495370372634</c:v>
                      </c:pt>
                      <c:pt idx="3793">
                        <c:v>1.4887384259267991</c:v>
                      </c:pt>
                      <c:pt idx="3794">
                        <c:v>1.4889814814809641</c:v>
                      </c:pt>
                      <c:pt idx="3795">
                        <c:v>1.4892245370351291</c:v>
                      </c:pt>
                      <c:pt idx="3796">
                        <c:v>1.4894675925892942</c:v>
                      </c:pt>
                      <c:pt idx="3797">
                        <c:v>1.4897106481507352</c:v>
                      </c:pt>
                      <c:pt idx="3798">
                        <c:v>1.4899537037049002</c:v>
                      </c:pt>
                      <c:pt idx="3799">
                        <c:v>1.4902083333358449</c:v>
                      </c:pt>
                      <c:pt idx="3800">
                        <c:v>1.4904513888900099</c:v>
                      </c:pt>
                      <c:pt idx="3801">
                        <c:v>1.490694444444175</c:v>
                      </c:pt>
                      <c:pt idx="3802">
                        <c:v>1.49093749999834</c:v>
                      </c:pt>
                      <c:pt idx="3803">
                        <c:v>1.4911805555525051</c:v>
                      </c:pt>
                      <c:pt idx="3804">
                        <c:v>1.4914236111139461</c:v>
                      </c:pt>
                      <c:pt idx="3805">
                        <c:v>1.4916666666681111</c:v>
                      </c:pt>
                      <c:pt idx="3806">
                        <c:v>1.4919097222222761</c:v>
                      </c:pt>
                      <c:pt idx="3807">
                        <c:v>1.4921527777764412</c:v>
                      </c:pt>
                      <c:pt idx="3808">
                        <c:v>1.4923958333306062</c:v>
                      </c:pt>
                      <c:pt idx="3809">
                        <c:v>1.4926388888847713</c:v>
                      </c:pt>
                      <c:pt idx="3810">
                        <c:v>1.4928819444462123</c:v>
                      </c:pt>
                      <c:pt idx="3811">
                        <c:v>1.4931250000003773</c:v>
                      </c:pt>
                      <c:pt idx="3812">
                        <c:v>1.4933680555545423</c:v>
                      </c:pt>
                      <c:pt idx="3813">
                        <c:v>1.4936111111087074</c:v>
                      </c:pt>
                      <c:pt idx="3814">
                        <c:v>1.4938541666628724</c:v>
                      </c:pt>
                      <c:pt idx="3815">
                        <c:v>1.4940972222243134</c:v>
                      </c:pt>
                      <c:pt idx="3816">
                        <c:v>1.4943402777784784</c:v>
                      </c:pt>
                      <c:pt idx="3817">
                        <c:v>1.4945833333326435</c:v>
                      </c:pt>
                      <c:pt idx="3818">
                        <c:v>1.4948263888868085</c:v>
                      </c:pt>
                      <c:pt idx="3819">
                        <c:v>1.4950694444409736</c:v>
                      </c:pt>
                      <c:pt idx="3820">
                        <c:v>1.4953125000024146</c:v>
                      </c:pt>
                      <c:pt idx="3821">
                        <c:v>1.4955555555565796</c:v>
                      </c:pt>
                      <c:pt idx="3822">
                        <c:v>1.4957986111107446</c:v>
                      </c:pt>
                      <c:pt idx="3823">
                        <c:v>1.4960416666649097</c:v>
                      </c:pt>
                      <c:pt idx="3824">
                        <c:v>1.4962847222190747</c:v>
                      </c:pt>
                      <c:pt idx="3825">
                        <c:v>1.4965277777805157</c:v>
                      </c:pt>
                      <c:pt idx="3826">
                        <c:v>1.4967708333346808</c:v>
                      </c:pt>
                      <c:pt idx="3827">
                        <c:v>1.4970138888888458</c:v>
                      </c:pt>
                      <c:pt idx="3828">
                        <c:v>1.4972569444430108</c:v>
                      </c:pt>
                      <c:pt idx="3829">
                        <c:v>1.4974999999971759</c:v>
                      </c:pt>
                      <c:pt idx="3830">
                        <c:v>1.4977430555586169</c:v>
                      </c:pt>
                      <c:pt idx="3831">
                        <c:v>1.4979861111127819</c:v>
                      </c:pt>
                      <c:pt idx="3832">
                        <c:v>1.4982291666669469</c:v>
                      </c:pt>
                      <c:pt idx="3833">
                        <c:v>1.498472222221112</c:v>
                      </c:pt>
                      <c:pt idx="3834">
                        <c:v>1.498715277775277</c:v>
                      </c:pt>
                      <c:pt idx="3835">
                        <c:v>1.4989583333294421</c:v>
                      </c:pt>
                      <c:pt idx="3836">
                        <c:v>1.4992013888908831</c:v>
                      </c:pt>
                      <c:pt idx="3837">
                        <c:v>1.4994444444450481</c:v>
                      </c:pt>
                      <c:pt idx="3838">
                        <c:v>1.4996874999992131</c:v>
                      </c:pt>
                      <c:pt idx="3839">
                        <c:v>1.4999305555533782</c:v>
                      </c:pt>
                      <c:pt idx="3840">
                        <c:v>1.5001736111075432</c:v>
                      </c:pt>
                      <c:pt idx="3841">
                        <c:v>1.5004166666689842</c:v>
                      </c:pt>
                      <c:pt idx="3842">
                        <c:v>1.5006597222231493</c:v>
                      </c:pt>
                      <c:pt idx="3843">
                        <c:v>1.5009027777773143</c:v>
                      </c:pt>
                      <c:pt idx="3844">
                        <c:v>1.5011458333314793</c:v>
                      </c:pt>
                      <c:pt idx="3845">
                        <c:v>1.5013888888856444</c:v>
                      </c:pt>
                      <c:pt idx="3846">
                        <c:v>1.5016319444470854</c:v>
                      </c:pt>
                      <c:pt idx="3847">
                        <c:v>1.5018750000012504</c:v>
                      </c:pt>
                      <c:pt idx="3848">
                        <c:v>1.5021296296321951</c:v>
                      </c:pt>
                      <c:pt idx="3849">
                        <c:v>1.5023726851863601</c:v>
                      </c:pt>
                      <c:pt idx="3850">
                        <c:v>1.5026157407405252</c:v>
                      </c:pt>
                      <c:pt idx="3851">
                        <c:v>1.5028587962946902</c:v>
                      </c:pt>
                      <c:pt idx="3852">
                        <c:v>1.5031018518488553</c:v>
                      </c:pt>
                      <c:pt idx="3853">
                        <c:v>1.5033449074102962</c:v>
                      </c:pt>
                      <c:pt idx="3854">
                        <c:v>1.5035879629644613</c:v>
                      </c:pt>
                      <c:pt idx="3855">
                        <c:v>1.5038310185186263</c:v>
                      </c:pt>
                      <c:pt idx="3856">
                        <c:v>1.5040740740727914</c:v>
                      </c:pt>
                      <c:pt idx="3857">
                        <c:v>1.5043171296269564</c:v>
                      </c:pt>
                      <c:pt idx="3858">
                        <c:v>1.5045601851811214</c:v>
                      </c:pt>
                      <c:pt idx="3859">
                        <c:v>1.5048032407425624</c:v>
                      </c:pt>
                      <c:pt idx="3860">
                        <c:v>1.5050462962967275</c:v>
                      </c:pt>
                      <c:pt idx="3861">
                        <c:v>1.5052893518508925</c:v>
                      </c:pt>
                      <c:pt idx="3862">
                        <c:v>1.5055324074050576</c:v>
                      </c:pt>
                      <c:pt idx="3863">
                        <c:v>1.5057754629592226</c:v>
                      </c:pt>
                      <c:pt idx="3864">
                        <c:v>1.5060185185206636</c:v>
                      </c:pt>
                      <c:pt idx="3865">
                        <c:v>1.5062615740748286</c:v>
                      </c:pt>
                      <c:pt idx="3866">
                        <c:v>1.5065046296289937</c:v>
                      </c:pt>
                      <c:pt idx="3867">
                        <c:v>1.5067476851831587</c:v>
                      </c:pt>
                      <c:pt idx="3868">
                        <c:v>1.5069907407373238</c:v>
                      </c:pt>
                      <c:pt idx="3869">
                        <c:v>1.5072337962987647</c:v>
                      </c:pt>
                      <c:pt idx="3870">
                        <c:v>1.5074768518529298</c:v>
                      </c:pt>
                      <c:pt idx="3871">
                        <c:v>1.5077199074070948</c:v>
                      </c:pt>
                      <c:pt idx="3872">
                        <c:v>1.5079629629612599</c:v>
                      </c:pt>
                      <c:pt idx="3873">
                        <c:v>1.5082060185154249</c:v>
                      </c:pt>
                      <c:pt idx="3874">
                        <c:v>1.5084490740768659</c:v>
                      </c:pt>
                      <c:pt idx="3875">
                        <c:v>1.5086921296310309</c:v>
                      </c:pt>
                      <c:pt idx="3876">
                        <c:v>1.508935185185196</c:v>
                      </c:pt>
                      <c:pt idx="3877">
                        <c:v>1.509178240739361</c:v>
                      </c:pt>
                      <c:pt idx="3878">
                        <c:v>1.5094212962935261</c:v>
                      </c:pt>
                      <c:pt idx="3879">
                        <c:v>1.5096643518549671</c:v>
                      </c:pt>
                      <c:pt idx="3880">
                        <c:v>1.5099074074091321</c:v>
                      </c:pt>
                      <c:pt idx="3881">
                        <c:v>1.5101504629632971</c:v>
                      </c:pt>
                      <c:pt idx="3882">
                        <c:v>1.5103935185174622</c:v>
                      </c:pt>
                      <c:pt idx="3883">
                        <c:v>1.5106365740716272</c:v>
                      </c:pt>
                      <c:pt idx="3884">
                        <c:v>1.5108796296257923</c:v>
                      </c:pt>
                      <c:pt idx="3885">
                        <c:v>1.5111226851872332</c:v>
                      </c:pt>
                      <c:pt idx="3886">
                        <c:v>1.5113657407413983</c:v>
                      </c:pt>
                      <c:pt idx="3887">
                        <c:v>1.5116087962955633</c:v>
                      </c:pt>
                      <c:pt idx="3888">
                        <c:v>1.5118518518497284</c:v>
                      </c:pt>
                      <c:pt idx="3889">
                        <c:v>1.5120949074038934</c:v>
                      </c:pt>
                      <c:pt idx="3890">
                        <c:v>1.5123379629653344</c:v>
                      </c:pt>
                      <c:pt idx="3891">
                        <c:v>1.5125810185194994</c:v>
                      </c:pt>
                      <c:pt idx="3892">
                        <c:v>1.5128240740736645</c:v>
                      </c:pt>
                      <c:pt idx="3893">
                        <c:v>1.5130671296278295</c:v>
                      </c:pt>
                      <c:pt idx="3894">
                        <c:v>1.5133101851819946</c:v>
                      </c:pt>
                      <c:pt idx="3895">
                        <c:v>1.5135532407434356</c:v>
                      </c:pt>
                      <c:pt idx="3896">
                        <c:v>1.5138078703671043</c:v>
                      </c:pt>
                      <c:pt idx="3897">
                        <c:v>1.5140509259285453</c:v>
                      </c:pt>
                      <c:pt idx="3898">
                        <c:v>1.5142939814827103</c:v>
                      </c:pt>
                      <c:pt idx="3899">
                        <c:v>1.5145370370368754</c:v>
                      </c:pt>
                      <c:pt idx="3900">
                        <c:v>1.5147800925910404</c:v>
                      </c:pt>
                      <c:pt idx="3901">
                        <c:v>1.5150231481452054</c:v>
                      </c:pt>
                      <c:pt idx="3902">
                        <c:v>1.5152662037066464</c:v>
                      </c:pt>
                      <c:pt idx="3903">
                        <c:v>1.5155092592608115</c:v>
                      </c:pt>
                      <c:pt idx="3904">
                        <c:v>1.5157523148149765</c:v>
                      </c:pt>
                      <c:pt idx="3905">
                        <c:v>1.5159953703691416</c:v>
                      </c:pt>
                      <c:pt idx="3906">
                        <c:v>1.5162384259233066</c:v>
                      </c:pt>
                      <c:pt idx="3907">
                        <c:v>1.5164814814774716</c:v>
                      </c:pt>
                      <c:pt idx="3908">
                        <c:v>1.5167245370389126</c:v>
                      </c:pt>
                      <c:pt idx="3909">
                        <c:v>1.5169675925930777</c:v>
                      </c:pt>
                      <c:pt idx="3910">
                        <c:v>1.5172106481472427</c:v>
                      </c:pt>
                      <c:pt idx="3911">
                        <c:v>1.5174537037014078</c:v>
                      </c:pt>
                      <c:pt idx="3912">
                        <c:v>1.5176967592555728</c:v>
                      </c:pt>
                      <c:pt idx="3913">
                        <c:v>1.5179398148170138</c:v>
                      </c:pt>
                      <c:pt idx="3914">
                        <c:v>1.5181828703711788</c:v>
                      </c:pt>
                      <c:pt idx="3915">
                        <c:v>1.5184259259253439</c:v>
                      </c:pt>
                      <c:pt idx="3916">
                        <c:v>1.5186689814795089</c:v>
                      </c:pt>
                      <c:pt idx="3917">
                        <c:v>1.5189120370336739</c:v>
                      </c:pt>
                      <c:pt idx="3918">
                        <c:v>1.5191550925951149</c:v>
                      </c:pt>
                      <c:pt idx="3919">
                        <c:v>1.51939814814928</c:v>
                      </c:pt>
                      <c:pt idx="3920">
                        <c:v>1.519641203703445</c:v>
                      </c:pt>
                      <c:pt idx="3921">
                        <c:v>1.5198842592576101</c:v>
                      </c:pt>
                      <c:pt idx="3922">
                        <c:v>1.5201273148117751</c:v>
                      </c:pt>
                      <c:pt idx="3923">
                        <c:v>1.5203703703732161</c:v>
                      </c:pt>
                      <c:pt idx="3924">
                        <c:v>1.5206134259273811</c:v>
                      </c:pt>
                      <c:pt idx="3925">
                        <c:v>1.5208564814815462</c:v>
                      </c:pt>
                      <c:pt idx="3926">
                        <c:v>1.5210995370357112</c:v>
                      </c:pt>
                      <c:pt idx="3927">
                        <c:v>1.5213425925898763</c:v>
                      </c:pt>
                      <c:pt idx="3928">
                        <c:v>1.5215856481440413</c:v>
                      </c:pt>
                      <c:pt idx="3929">
                        <c:v>1.5218287037054823</c:v>
                      </c:pt>
                      <c:pt idx="3930">
                        <c:v>1.5220717592596473</c:v>
                      </c:pt>
                      <c:pt idx="3931">
                        <c:v>1.5223148148138124</c:v>
                      </c:pt>
                      <c:pt idx="3932">
                        <c:v>1.5225578703679774</c:v>
                      </c:pt>
                      <c:pt idx="3933">
                        <c:v>1.5228009259221424</c:v>
                      </c:pt>
                      <c:pt idx="3934">
                        <c:v>1.5230439814835834</c:v>
                      </c:pt>
                      <c:pt idx="3935">
                        <c:v>1.5232870370377485</c:v>
                      </c:pt>
                      <c:pt idx="3936">
                        <c:v>1.5235300925919135</c:v>
                      </c:pt>
                      <c:pt idx="3937">
                        <c:v>1.5237731481460786</c:v>
                      </c:pt>
                      <c:pt idx="3938">
                        <c:v>1.5240162037002436</c:v>
                      </c:pt>
                      <c:pt idx="3939">
                        <c:v>1.5242592592616846</c:v>
                      </c:pt>
                      <c:pt idx="3940">
                        <c:v>1.5245023148158496</c:v>
                      </c:pt>
                      <c:pt idx="3941">
                        <c:v>1.5247453703700147</c:v>
                      </c:pt>
                      <c:pt idx="3942">
                        <c:v>1.5249884259241797</c:v>
                      </c:pt>
                      <c:pt idx="3943">
                        <c:v>1.5252314814783448</c:v>
                      </c:pt>
                      <c:pt idx="3944">
                        <c:v>1.5254745370397857</c:v>
                      </c:pt>
                      <c:pt idx="3945">
                        <c:v>1.5257291666634545</c:v>
                      </c:pt>
                      <c:pt idx="3946">
                        <c:v>1.5259722222248955</c:v>
                      </c:pt>
                      <c:pt idx="3947">
                        <c:v>1.5262152777790605</c:v>
                      </c:pt>
                      <c:pt idx="3948">
                        <c:v>1.5264583333332256</c:v>
                      </c:pt>
                      <c:pt idx="3949">
                        <c:v>1.5267013888873906</c:v>
                      </c:pt>
                      <c:pt idx="3950">
                        <c:v>1.5269444444415556</c:v>
                      </c:pt>
                      <c:pt idx="3951">
                        <c:v>1.5271875000029966</c:v>
                      </c:pt>
                      <c:pt idx="3952">
                        <c:v>1.5274305555571617</c:v>
                      </c:pt>
                      <c:pt idx="3953">
                        <c:v>1.5276736111113267</c:v>
                      </c:pt>
                      <c:pt idx="3954">
                        <c:v>1.5279166666654918</c:v>
                      </c:pt>
                      <c:pt idx="3955">
                        <c:v>1.5281597222196568</c:v>
                      </c:pt>
                      <c:pt idx="3956">
                        <c:v>1.5284027777738218</c:v>
                      </c:pt>
                      <c:pt idx="3957">
                        <c:v>1.5286458333352628</c:v>
                      </c:pt>
                      <c:pt idx="3958">
                        <c:v>1.5288888888894279</c:v>
                      </c:pt>
                      <c:pt idx="3959">
                        <c:v>1.5291319444435929</c:v>
                      </c:pt>
                      <c:pt idx="3960">
                        <c:v>1.5293749999977579</c:v>
                      </c:pt>
                      <c:pt idx="3961">
                        <c:v>1.529618055551923</c:v>
                      </c:pt>
                      <c:pt idx="3962">
                        <c:v>1.529861111113364</c:v>
                      </c:pt>
                      <c:pt idx="3963">
                        <c:v>1.530104166667529</c:v>
                      </c:pt>
                      <c:pt idx="3964">
                        <c:v>1.5303472222216941</c:v>
                      </c:pt>
                      <c:pt idx="3965">
                        <c:v>1.5305902777758591</c:v>
                      </c:pt>
                      <c:pt idx="3966">
                        <c:v>1.5308333333300241</c:v>
                      </c:pt>
                      <c:pt idx="3967">
                        <c:v>1.5310763888914651</c:v>
                      </c:pt>
                      <c:pt idx="3968">
                        <c:v>1.5313194444456302</c:v>
                      </c:pt>
                      <c:pt idx="3969">
                        <c:v>1.5315624999997952</c:v>
                      </c:pt>
                      <c:pt idx="3970">
                        <c:v>1.5318055555539603</c:v>
                      </c:pt>
                      <c:pt idx="3971">
                        <c:v>1.5320486111081253</c:v>
                      </c:pt>
                      <c:pt idx="3972">
                        <c:v>1.5322916666695663</c:v>
                      </c:pt>
                      <c:pt idx="3973">
                        <c:v>1.5325347222237313</c:v>
                      </c:pt>
                      <c:pt idx="3974">
                        <c:v>1.5327777777778964</c:v>
                      </c:pt>
                      <c:pt idx="3975">
                        <c:v>1.5330208333320614</c:v>
                      </c:pt>
                      <c:pt idx="3976">
                        <c:v>1.5332638888862264</c:v>
                      </c:pt>
                      <c:pt idx="3977">
                        <c:v>1.5335069444403915</c:v>
                      </c:pt>
                      <c:pt idx="3978">
                        <c:v>1.5337500000018325</c:v>
                      </c:pt>
                      <c:pt idx="3979">
                        <c:v>1.5339930555559975</c:v>
                      </c:pt>
                      <c:pt idx="3980">
                        <c:v>1.5342361111101626</c:v>
                      </c:pt>
                      <c:pt idx="3981">
                        <c:v>1.5344791666643276</c:v>
                      </c:pt>
                      <c:pt idx="3982">
                        <c:v>1.5347222222184926</c:v>
                      </c:pt>
                      <c:pt idx="3983">
                        <c:v>1.5349652777799336</c:v>
                      </c:pt>
                      <c:pt idx="3984">
                        <c:v>1.5352083333340987</c:v>
                      </c:pt>
                      <c:pt idx="3985">
                        <c:v>1.5354513888882637</c:v>
                      </c:pt>
                      <c:pt idx="3986">
                        <c:v>1.5356944444424288</c:v>
                      </c:pt>
                      <c:pt idx="3987">
                        <c:v>1.5359374999965938</c:v>
                      </c:pt>
                      <c:pt idx="3988">
                        <c:v>1.5361805555580348</c:v>
                      </c:pt>
                      <c:pt idx="3989">
                        <c:v>1.5364236111121998</c:v>
                      </c:pt>
                      <c:pt idx="3990">
                        <c:v>1.5366666666663649</c:v>
                      </c:pt>
                      <c:pt idx="3991">
                        <c:v>1.5369097222205299</c:v>
                      </c:pt>
                      <c:pt idx="3992">
                        <c:v>1.5371527777746949</c:v>
                      </c:pt>
                      <c:pt idx="3993">
                        <c:v>1.5374074074056396</c:v>
                      </c:pt>
                      <c:pt idx="3994">
                        <c:v>1.5376504629598047</c:v>
                      </c:pt>
                      <c:pt idx="3995">
                        <c:v>1.5378935185212457</c:v>
                      </c:pt>
                      <c:pt idx="3996">
                        <c:v>1.5381365740754107</c:v>
                      </c:pt>
                      <c:pt idx="3997">
                        <c:v>1.5383796296295758</c:v>
                      </c:pt>
                      <c:pt idx="3998">
                        <c:v>1.5386226851837408</c:v>
                      </c:pt>
                      <c:pt idx="3999">
                        <c:v>1.5388657407379058</c:v>
                      </c:pt>
                      <c:pt idx="4000">
                        <c:v>1.5391087962993468</c:v>
                      </c:pt>
                      <c:pt idx="4001">
                        <c:v>1.5393518518535119</c:v>
                      </c:pt>
                      <c:pt idx="4002">
                        <c:v>1.5395949074076769</c:v>
                      </c:pt>
                      <c:pt idx="4003">
                        <c:v>1.5398379629618419</c:v>
                      </c:pt>
                      <c:pt idx="4004">
                        <c:v>1.540081018516007</c:v>
                      </c:pt>
                      <c:pt idx="4005">
                        <c:v>1.540324074070172</c:v>
                      </c:pt>
                      <c:pt idx="4006">
                        <c:v>1.540567129631613</c:v>
                      </c:pt>
                      <c:pt idx="4007">
                        <c:v>1.5408101851857781</c:v>
                      </c:pt>
                      <c:pt idx="4008">
                        <c:v>1.5410532407399431</c:v>
                      </c:pt>
                      <c:pt idx="4009">
                        <c:v>1.5412962962941081</c:v>
                      </c:pt>
                      <c:pt idx="4010">
                        <c:v>1.5415393518482732</c:v>
                      </c:pt>
                      <c:pt idx="4011">
                        <c:v>1.5417824074097142</c:v>
                      </c:pt>
                      <c:pt idx="4012">
                        <c:v>1.5420254629638792</c:v>
                      </c:pt>
                      <c:pt idx="4013">
                        <c:v>1.5422685185180443</c:v>
                      </c:pt>
                      <c:pt idx="4014">
                        <c:v>1.5425115740722093</c:v>
                      </c:pt>
                      <c:pt idx="4015">
                        <c:v>1.5427546296263743</c:v>
                      </c:pt>
                      <c:pt idx="4016">
                        <c:v>1.5429976851878153</c:v>
                      </c:pt>
                      <c:pt idx="4017">
                        <c:v>1.5432407407419804</c:v>
                      </c:pt>
                      <c:pt idx="4018">
                        <c:v>1.5434837962961454</c:v>
                      </c:pt>
                      <c:pt idx="4019">
                        <c:v>1.5437268518503104</c:v>
                      </c:pt>
                      <c:pt idx="4020">
                        <c:v>1.5439699074044755</c:v>
                      </c:pt>
                      <c:pt idx="4021">
                        <c:v>1.5442129629659165</c:v>
                      </c:pt>
                      <c:pt idx="4022">
                        <c:v>1.5444560185200815</c:v>
                      </c:pt>
                      <c:pt idx="4023">
                        <c:v>1.5446990740742466</c:v>
                      </c:pt>
                      <c:pt idx="4024">
                        <c:v>1.5449421296284116</c:v>
                      </c:pt>
                      <c:pt idx="4025">
                        <c:v>1.5451851851825766</c:v>
                      </c:pt>
                      <c:pt idx="4026">
                        <c:v>1.5454282407367417</c:v>
                      </c:pt>
                      <c:pt idx="4027">
                        <c:v>1.5456712962981827</c:v>
                      </c:pt>
                      <c:pt idx="4028">
                        <c:v>1.5459143518523477</c:v>
                      </c:pt>
                      <c:pt idx="4029">
                        <c:v>1.5461574074065128</c:v>
                      </c:pt>
                      <c:pt idx="4030">
                        <c:v>1.5464004629606778</c:v>
                      </c:pt>
                      <c:pt idx="4031">
                        <c:v>1.5466435185148428</c:v>
                      </c:pt>
                      <c:pt idx="4032">
                        <c:v>1.5468865740762838</c:v>
                      </c:pt>
                      <c:pt idx="4033">
                        <c:v>1.5471296296304489</c:v>
                      </c:pt>
                      <c:pt idx="4034">
                        <c:v>1.5473726851846139</c:v>
                      </c:pt>
                      <c:pt idx="4035">
                        <c:v>1.5476157407387789</c:v>
                      </c:pt>
                      <c:pt idx="4036">
                        <c:v>1.547858796292944</c:v>
                      </c:pt>
                      <c:pt idx="4037">
                        <c:v>1.548101851854385</c:v>
                      </c:pt>
                      <c:pt idx="4038">
                        <c:v>1.54834490740855</c:v>
                      </c:pt>
                      <c:pt idx="4039">
                        <c:v>1.5485879629627151</c:v>
                      </c:pt>
                      <c:pt idx="4040">
                        <c:v>1.5488310185168801</c:v>
                      </c:pt>
                      <c:pt idx="4041">
                        <c:v>1.5490740740710451</c:v>
                      </c:pt>
                      <c:pt idx="4042">
                        <c:v>1.5493287037019898</c:v>
                      </c:pt>
                      <c:pt idx="4043">
                        <c:v>1.5495717592561549</c:v>
                      </c:pt>
                      <c:pt idx="4044">
                        <c:v>1.5498148148175959</c:v>
                      </c:pt>
                      <c:pt idx="4045">
                        <c:v>1.5500578703717609</c:v>
                      </c:pt>
                      <c:pt idx="4046">
                        <c:v>1.5503009259259259</c:v>
                      </c:pt>
                      <c:pt idx="4047">
                        <c:v>1.550543981480091</c:v>
                      </c:pt>
                      <c:pt idx="4048">
                        <c:v>1.550787037034256</c:v>
                      </c:pt>
                      <c:pt idx="4049">
                        <c:v>1.551030092595697</c:v>
                      </c:pt>
                      <c:pt idx="4050">
                        <c:v>1.5512731481498621</c:v>
                      </c:pt>
                      <c:pt idx="4051">
                        <c:v>1.5515162037040271</c:v>
                      </c:pt>
                      <c:pt idx="4052">
                        <c:v>1.5517592592581921</c:v>
                      </c:pt>
                      <c:pt idx="4053">
                        <c:v>1.5520023148123572</c:v>
                      </c:pt>
                      <c:pt idx="4054">
                        <c:v>1.5522453703665222</c:v>
                      </c:pt>
                      <c:pt idx="4055">
                        <c:v>1.5524884259279632</c:v>
                      </c:pt>
                      <c:pt idx="4056">
                        <c:v>1.5527314814821283</c:v>
                      </c:pt>
                      <c:pt idx="4057">
                        <c:v>1.5529745370362933</c:v>
                      </c:pt>
                      <c:pt idx="4058">
                        <c:v>1.5532175925904583</c:v>
                      </c:pt>
                      <c:pt idx="4059">
                        <c:v>1.5534606481446234</c:v>
                      </c:pt>
                      <c:pt idx="4060">
                        <c:v>1.5537037037060644</c:v>
                      </c:pt>
                      <c:pt idx="4061">
                        <c:v>1.5539467592602294</c:v>
                      </c:pt>
                      <c:pt idx="4062">
                        <c:v>1.5541898148143944</c:v>
                      </c:pt>
                      <c:pt idx="4063">
                        <c:v>1.5544328703685595</c:v>
                      </c:pt>
                      <c:pt idx="4064">
                        <c:v>1.5546759259227245</c:v>
                      </c:pt>
                      <c:pt idx="4065">
                        <c:v>1.5549189814841655</c:v>
                      </c:pt>
                      <c:pt idx="4066">
                        <c:v>1.5551620370383306</c:v>
                      </c:pt>
                      <c:pt idx="4067">
                        <c:v>1.5554050925924956</c:v>
                      </c:pt>
                      <c:pt idx="4068">
                        <c:v>1.5556481481466606</c:v>
                      </c:pt>
                      <c:pt idx="4069">
                        <c:v>1.5558912037008257</c:v>
                      </c:pt>
                      <c:pt idx="4070">
                        <c:v>1.5561342592622667</c:v>
                      </c:pt>
                      <c:pt idx="4071">
                        <c:v>1.5563773148164317</c:v>
                      </c:pt>
                      <c:pt idx="4072">
                        <c:v>1.5566203703705968</c:v>
                      </c:pt>
                      <c:pt idx="4073">
                        <c:v>1.5568634259247618</c:v>
                      </c:pt>
                      <c:pt idx="4074">
                        <c:v>1.5571064814789268</c:v>
                      </c:pt>
                      <c:pt idx="4075">
                        <c:v>1.5573495370330919</c:v>
                      </c:pt>
                      <c:pt idx="4076">
                        <c:v>1.5575925925945329</c:v>
                      </c:pt>
                      <c:pt idx="4077">
                        <c:v>1.5578356481486979</c:v>
                      </c:pt>
                      <c:pt idx="4078">
                        <c:v>1.5580787037028629</c:v>
                      </c:pt>
                      <c:pt idx="4079">
                        <c:v>1.558321759257028</c:v>
                      </c:pt>
                      <c:pt idx="4080">
                        <c:v>1.558564814811193</c:v>
                      </c:pt>
                      <c:pt idx="4081">
                        <c:v>1.558807870372634</c:v>
                      </c:pt>
                      <c:pt idx="4082">
                        <c:v>1.5590509259267991</c:v>
                      </c:pt>
                      <c:pt idx="4083">
                        <c:v>1.5592939814809641</c:v>
                      </c:pt>
                      <c:pt idx="4084">
                        <c:v>1.5595370370351291</c:v>
                      </c:pt>
                      <c:pt idx="4085">
                        <c:v>1.5597800925892942</c:v>
                      </c:pt>
                      <c:pt idx="4086">
                        <c:v>1.5600231481507352</c:v>
                      </c:pt>
                      <c:pt idx="4087">
                        <c:v>1.5602662037049002</c:v>
                      </c:pt>
                      <c:pt idx="4088">
                        <c:v>1.5605092592590653</c:v>
                      </c:pt>
                      <c:pt idx="4089">
                        <c:v>1.5607523148132303</c:v>
                      </c:pt>
                      <c:pt idx="4090">
                        <c:v>1.561006944444175</c:v>
                      </c:pt>
                      <c:pt idx="4091">
                        <c:v>1.56124999999834</c:v>
                      </c:pt>
                      <c:pt idx="4092">
                        <c:v>1.5614930555525051</c:v>
                      </c:pt>
                      <c:pt idx="4093">
                        <c:v>1.5617361111139461</c:v>
                      </c:pt>
                      <c:pt idx="4094">
                        <c:v>1.5619791666681111</c:v>
                      </c:pt>
                      <c:pt idx="4095">
                        <c:v>1.5622222222222761</c:v>
                      </c:pt>
                      <c:pt idx="4096">
                        <c:v>1.5624652777764412</c:v>
                      </c:pt>
                      <c:pt idx="4097">
                        <c:v>1.5627083333306062</c:v>
                      </c:pt>
                      <c:pt idx="4098">
                        <c:v>1.5629513888847713</c:v>
                      </c:pt>
                      <c:pt idx="4099">
                        <c:v>1.5631944444462123</c:v>
                      </c:pt>
                      <c:pt idx="4100">
                        <c:v>1.5634375000003773</c:v>
                      </c:pt>
                      <c:pt idx="4101">
                        <c:v>1.5636805555545423</c:v>
                      </c:pt>
                      <c:pt idx="4102">
                        <c:v>1.5639236111087074</c:v>
                      </c:pt>
                      <c:pt idx="4103">
                        <c:v>1.5641666666628724</c:v>
                      </c:pt>
                      <c:pt idx="4104">
                        <c:v>1.5644097222243134</c:v>
                      </c:pt>
                      <c:pt idx="4105">
                        <c:v>1.5646527777784784</c:v>
                      </c:pt>
                      <c:pt idx="4106">
                        <c:v>1.5648958333326435</c:v>
                      </c:pt>
                      <c:pt idx="4107">
                        <c:v>1.5651388888868085</c:v>
                      </c:pt>
                      <c:pt idx="4108">
                        <c:v>1.5653819444409736</c:v>
                      </c:pt>
                      <c:pt idx="4109">
                        <c:v>1.5656250000024146</c:v>
                      </c:pt>
                      <c:pt idx="4110">
                        <c:v>1.5658680555565796</c:v>
                      </c:pt>
                      <c:pt idx="4111">
                        <c:v>1.5661111111107446</c:v>
                      </c:pt>
                      <c:pt idx="4112">
                        <c:v>1.5663541666649097</c:v>
                      </c:pt>
                      <c:pt idx="4113">
                        <c:v>1.5665972222190747</c:v>
                      </c:pt>
                      <c:pt idx="4114">
                        <c:v>1.5668402777805157</c:v>
                      </c:pt>
                      <c:pt idx="4115">
                        <c:v>1.5670833333346808</c:v>
                      </c:pt>
                      <c:pt idx="4116">
                        <c:v>1.5673263888888458</c:v>
                      </c:pt>
                      <c:pt idx="4117">
                        <c:v>1.5675694444430108</c:v>
                      </c:pt>
                      <c:pt idx="4118">
                        <c:v>1.5678124999971759</c:v>
                      </c:pt>
                      <c:pt idx="4119">
                        <c:v>1.5680555555586169</c:v>
                      </c:pt>
                      <c:pt idx="4120">
                        <c:v>1.5682986111127819</c:v>
                      </c:pt>
                      <c:pt idx="4121">
                        <c:v>1.5685416666669469</c:v>
                      </c:pt>
                      <c:pt idx="4122">
                        <c:v>1.568784722221112</c:v>
                      </c:pt>
                      <c:pt idx="4123">
                        <c:v>1.569027777775277</c:v>
                      </c:pt>
                      <c:pt idx="4124">
                        <c:v>1.5692708333294421</c:v>
                      </c:pt>
                      <c:pt idx="4125">
                        <c:v>1.5695138888908831</c:v>
                      </c:pt>
                      <c:pt idx="4126">
                        <c:v>1.5697569444450481</c:v>
                      </c:pt>
                      <c:pt idx="4127">
                        <c:v>1.5699999999992131</c:v>
                      </c:pt>
                      <c:pt idx="4128">
                        <c:v>1.5702430555533782</c:v>
                      </c:pt>
                      <c:pt idx="4129">
                        <c:v>1.5704861111075432</c:v>
                      </c:pt>
                      <c:pt idx="4130">
                        <c:v>1.5707291666689842</c:v>
                      </c:pt>
                      <c:pt idx="4131">
                        <c:v>1.5709722222231493</c:v>
                      </c:pt>
                      <c:pt idx="4132">
                        <c:v>1.5712152777773143</c:v>
                      </c:pt>
                      <c:pt idx="4133">
                        <c:v>1.5714583333314793</c:v>
                      </c:pt>
                      <c:pt idx="4134">
                        <c:v>1.5717013888856444</c:v>
                      </c:pt>
                      <c:pt idx="4135">
                        <c:v>1.5719444444470854</c:v>
                      </c:pt>
                      <c:pt idx="4136">
                        <c:v>1.5721875000012504</c:v>
                      </c:pt>
                      <c:pt idx="4137">
                        <c:v>1.5724305555554154</c:v>
                      </c:pt>
                      <c:pt idx="4138">
                        <c:v>1.5726736111095805</c:v>
                      </c:pt>
                      <c:pt idx="4139">
                        <c:v>1.5729282407405252</c:v>
                      </c:pt>
                      <c:pt idx="4140">
                        <c:v>1.5731712962946902</c:v>
                      </c:pt>
                      <c:pt idx="4141">
                        <c:v>1.5734143518488553</c:v>
                      </c:pt>
                      <c:pt idx="4142">
                        <c:v>1.5736574074102962</c:v>
                      </c:pt>
                      <c:pt idx="4143">
                        <c:v>1.5739004629644613</c:v>
                      </c:pt>
                      <c:pt idx="4144">
                        <c:v>1.5741435185186263</c:v>
                      </c:pt>
                      <c:pt idx="4145">
                        <c:v>1.5743865740727914</c:v>
                      </c:pt>
                      <c:pt idx="4146">
                        <c:v>1.5746296296269564</c:v>
                      </c:pt>
                      <c:pt idx="4147">
                        <c:v>1.5748726851811214</c:v>
                      </c:pt>
                      <c:pt idx="4148">
                        <c:v>1.5751157407425624</c:v>
                      </c:pt>
                      <c:pt idx="4149">
                        <c:v>1.5753587962967275</c:v>
                      </c:pt>
                      <c:pt idx="4150">
                        <c:v>1.5756018518508925</c:v>
                      </c:pt>
                      <c:pt idx="4151">
                        <c:v>1.5758449074050576</c:v>
                      </c:pt>
                      <c:pt idx="4152">
                        <c:v>1.5760879629592226</c:v>
                      </c:pt>
                      <c:pt idx="4153">
                        <c:v>1.5763310185206636</c:v>
                      </c:pt>
                      <c:pt idx="4154">
                        <c:v>1.5765740740748286</c:v>
                      </c:pt>
                      <c:pt idx="4155">
                        <c:v>1.5768171296289937</c:v>
                      </c:pt>
                      <c:pt idx="4156">
                        <c:v>1.5770601851831587</c:v>
                      </c:pt>
                      <c:pt idx="4157">
                        <c:v>1.5773032407373238</c:v>
                      </c:pt>
                      <c:pt idx="4158">
                        <c:v>1.5775462962987647</c:v>
                      </c:pt>
                      <c:pt idx="4159">
                        <c:v>1.5777893518529298</c:v>
                      </c:pt>
                      <c:pt idx="4160">
                        <c:v>1.5780324074070948</c:v>
                      </c:pt>
                      <c:pt idx="4161">
                        <c:v>1.5782754629612599</c:v>
                      </c:pt>
                      <c:pt idx="4162">
                        <c:v>1.5785185185154249</c:v>
                      </c:pt>
                      <c:pt idx="4163">
                        <c:v>1.5787615740768659</c:v>
                      </c:pt>
                      <c:pt idx="4164">
                        <c:v>1.5790046296310309</c:v>
                      </c:pt>
                      <c:pt idx="4165">
                        <c:v>1.579247685185196</c:v>
                      </c:pt>
                      <c:pt idx="4166">
                        <c:v>1.579490740739361</c:v>
                      </c:pt>
                      <c:pt idx="4167">
                        <c:v>1.5797337962935261</c:v>
                      </c:pt>
                      <c:pt idx="4168">
                        <c:v>1.5799768518549671</c:v>
                      </c:pt>
                      <c:pt idx="4169">
                        <c:v>1.5802199074091321</c:v>
                      </c:pt>
                      <c:pt idx="4170">
                        <c:v>1.5804629629632971</c:v>
                      </c:pt>
                      <c:pt idx="4171">
                        <c:v>1.5807060185174622</c:v>
                      </c:pt>
                      <c:pt idx="4172">
                        <c:v>1.5809490740716272</c:v>
                      </c:pt>
                      <c:pt idx="4173">
                        <c:v>1.5811921296257923</c:v>
                      </c:pt>
                      <c:pt idx="4174">
                        <c:v>1.5814351851872332</c:v>
                      </c:pt>
                      <c:pt idx="4175">
                        <c:v>1.5816782407413983</c:v>
                      </c:pt>
                      <c:pt idx="4176">
                        <c:v>1.5819212962955633</c:v>
                      </c:pt>
                      <c:pt idx="4177">
                        <c:v>1.5821643518497284</c:v>
                      </c:pt>
                      <c:pt idx="4178">
                        <c:v>1.5824074074038934</c:v>
                      </c:pt>
                      <c:pt idx="4179">
                        <c:v>1.5826504629653344</c:v>
                      </c:pt>
                      <c:pt idx="4180">
                        <c:v>1.5828935185194994</c:v>
                      </c:pt>
                      <c:pt idx="4181">
                        <c:v>1.5831365740736645</c:v>
                      </c:pt>
                      <c:pt idx="4182">
                        <c:v>1.5833796296278295</c:v>
                      </c:pt>
                      <c:pt idx="4183">
                        <c:v>1.5836226851819946</c:v>
                      </c:pt>
                      <c:pt idx="4184">
                        <c:v>1.5838657407434356</c:v>
                      </c:pt>
                      <c:pt idx="4185">
                        <c:v>1.5841087962976006</c:v>
                      </c:pt>
                      <c:pt idx="4186">
                        <c:v>1.5843518518517656</c:v>
                      </c:pt>
                      <c:pt idx="4187">
                        <c:v>1.5845949074059307</c:v>
                      </c:pt>
                      <c:pt idx="4188">
                        <c:v>1.5848495370368754</c:v>
                      </c:pt>
                      <c:pt idx="4189">
                        <c:v>1.5850925925910404</c:v>
                      </c:pt>
                      <c:pt idx="4190">
                        <c:v>1.5853356481452054</c:v>
                      </c:pt>
                      <c:pt idx="4191">
                        <c:v>1.5855787037066464</c:v>
                      </c:pt>
                      <c:pt idx="4192">
                        <c:v>1.5858217592608115</c:v>
                      </c:pt>
                      <c:pt idx="4193">
                        <c:v>1.5860648148149765</c:v>
                      </c:pt>
                      <c:pt idx="4194">
                        <c:v>1.5863078703691416</c:v>
                      </c:pt>
                      <c:pt idx="4195">
                        <c:v>1.5865509259233066</c:v>
                      </c:pt>
                      <c:pt idx="4196">
                        <c:v>1.5867939814774716</c:v>
                      </c:pt>
                      <c:pt idx="4197">
                        <c:v>1.5870370370389126</c:v>
                      </c:pt>
                      <c:pt idx="4198">
                        <c:v>1.5872800925930777</c:v>
                      </c:pt>
                      <c:pt idx="4199">
                        <c:v>1.5875231481472427</c:v>
                      </c:pt>
                      <c:pt idx="4200">
                        <c:v>1.5877662037014078</c:v>
                      </c:pt>
                      <c:pt idx="4201">
                        <c:v>1.5880092592555728</c:v>
                      </c:pt>
                      <c:pt idx="4202">
                        <c:v>1.5882523148170138</c:v>
                      </c:pt>
                      <c:pt idx="4203">
                        <c:v>1.5884953703711788</c:v>
                      </c:pt>
                      <c:pt idx="4204">
                        <c:v>1.5887384259253439</c:v>
                      </c:pt>
                      <c:pt idx="4205">
                        <c:v>1.5889814814795089</c:v>
                      </c:pt>
                      <c:pt idx="4206">
                        <c:v>1.5892245370336739</c:v>
                      </c:pt>
                      <c:pt idx="4207">
                        <c:v>1.5894675925951149</c:v>
                      </c:pt>
                      <c:pt idx="4208">
                        <c:v>1.58971064814928</c:v>
                      </c:pt>
                      <c:pt idx="4209">
                        <c:v>1.589953703703445</c:v>
                      </c:pt>
                      <c:pt idx="4210">
                        <c:v>1.5901967592576101</c:v>
                      </c:pt>
                      <c:pt idx="4211">
                        <c:v>1.5904398148117751</c:v>
                      </c:pt>
                      <c:pt idx="4212">
                        <c:v>1.5906828703732161</c:v>
                      </c:pt>
                      <c:pt idx="4213">
                        <c:v>1.5909259259273811</c:v>
                      </c:pt>
                      <c:pt idx="4214">
                        <c:v>1.5911689814815462</c:v>
                      </c:pt>
                      <c:pt idx="4215">
                        <c:v>1.5914120370357112</c:v>
                      </c:pt>
                      <c:pt idx="4216">
                        <c:v>1.5916550925898763</c:v>
                      </c:pt>
                      <c:pt idx="4217">
                        <c:v>1.5918981481440413</c:v>
                      </c:pt>
                      <c:pt idx="4218">
                        <c:v>1.5921412037054823</c:v>
                      </c:pt>
                      <c:pt idx="4219">
                        <c:v>1.5923842592596473</c:v>
                      </c:pt>
                      <c:pt idx="4220">
                        <c:v>1.5926273148138124</c:v>
                      </c:pt>
                      <c:pt idx="4221">
                        <c:v>1.5928703703679774</c:v>
                      </c:pt>
                      <c:pt idx="4222">
                        <c:v>1.5931134259221424</c:v>
                      </c:pt>
                      <c:pt idx="4223">
                        <c:v>1.5933564814835834</c:v>
                      </c:pt>
                      <c:pt idx="4224">
                        <c:v>1.5935995370377485</c:v>
                      </c:pt>
                      <c:pt idx="4225">
                        <c:v>1.5938425925919135</c:v>
                      </c:pt>
                      <c:pt idx="4226">
                        <c:v>1.5940856481460786</c:v>
                      </c:pt>
                      <c:pt idx="4227">
                        <c:v>1.5943287037002436</c:v>
                      </c:pt>
                      <c:pt idx="4228">
                        <c:v>1.5945717592616846</c:v>
                      </c:pt>
                      <c:pt idx="4229">
                        <c:v>1.5948148148158496</c:v>
                      </c:pt>
                      <c:pt idx="4230">
                        <c:v>1.5950578703700147</c:v>
                      </c:pt>
                      <c:pt idx="4231">
                        <c:v>1.5953009259241797</c:v>
                      </c:pt>
                      <c:pt idx="4232">
                        <c:v>1.5955439814783448</c:v>
                      </c:pt>
                      <c:pt idx="4233">
                        <c:v>1.5957870370397857</c:v>
                      </c:pt>
                      <c:pt idx="4234">
                        <c:v>1.5960300925939508</c:v>
                      </c:pt>
                      <c:pt idx="4235">
                        <c:v>1.5962731481481158</c:v>
                      </c:pt>
                      <c:pt idx="4236">
                        <c:v>1.5965277777790605</c:v>
                      </c:pt>
                      <c:pt idx="4237">
                        <c:v>1.5967708333332256</c:v>
                      </c:pt>
                      <c:pt idx="4238">
                        <c:v>1.5970138888873906</c:v>
                      </c:pt>
                      <c:pt idx="4239">
                        <c:v>1.5972569444415556</c:v>
                      </c:pt>
                      <c:pt idx="4240">
                        <c:v>1.5975000000029966</c:v>
                      </c:pt>
                      <c:pt idx="4241">
                        <c:v>1.5977430555571617</c:v>
                      </c:pt>
                      <c:pt idx="4242">
                        <c:v>1.5979861111113267</c:v>
                      </c:pt>
                      <c:pt idx="4243">
                        <c:v>1.5982291666654918</c:v>
                      </c:pt>
                      <c:pt idx="4244">
                        <c:v>1.5984722222196568</c:v>
                      </c:pt>
                      <c:pt idx="4245">
                        <c:v>1.5987152777738218</c:v>
                      </c:pt>
                      <c:pt idx="4246">
                        <c:v>1.5989583333352628</c:v>
                      </c:pt>
                      <c:pt idx="4247">
                        <c:v>1.5992013888894279</c:v>
                      </c:pt>
                      <c:pt idx="4248">
                        <c:v>1.5994444444435929</c:v>
                      </c:pt>
                      <c:pt idx="4249">
                        <c:v>1.5996874999977579</c:v>
                      </c:pt>
                      <c:pt idx="4250">
                        <c:v>1.599930555551923</c:v>
                      </c:pt>
                      <c:pt idx="4251">
                        <c:v>1.600173611113364</c:v>
                      </c:pt>
                      <c:pt idx="4252">
                        <c:v>1.600416666667529</c:v>
                      </c:pt>
                      <c:pt idx="4253">
                        <c:v>1.6006597222216941</c:v>
                      </c:pt>
                      <c:pt idx="4254">
                        <c:v>1.6009027777758591</c:v>
                      </c:pt>
                      <c:pt idx="4255">
                        <c:v>1.6011458333300241</c:v>
                      </c:pt>
                      <c:pt idx="4256">
                        <c:v>1.6013888888914651</c:v>
                      </c:pt>
                      <c:pt idx="4257">
                        <c:v>1.6016319444456302</c:v>
                      </c:pt>
                      <c:pt idx="4258">
                        <c:v>1.6018749999997952</c:v>
                      </c:pt>
                      <c:pt idx="4259">
                        <c:v>1.6021180555539603</c:v>
                      </c:pt>
                      <c:pt idx="4260">
                        <c:v>1.6023611111081253</c:v>
                      </c:pt>
                      <c:pt idx="4261">
                        <c:v>1.6026041666695663</c:v>
                      </c:pt>
                      <c:pt idx="4262">
                        <c:v>1.6028472222237313</c:v>
                      </c:pt>
                      <c:pt idx="4263">
                        <c:v>1.6030902777778964</c:v>
                      </c:pt>
                      <c:pt idx="4264">
                        <c:v>1.6033333333320614</c:v>
                      </c:pt>
                      <c:pt idx="4265">
                        <c:v>1.6035763888862264</c:v>
                      </c:pt>
                      <c:pt idx="4266">
                        <c:v>1.6038194444403915</c:v>
                      </c:pt>
                      <c:pt idx="4267">
                        <c:v>1.6040625000018325</c:v>
                      </c:pt>
                      <c:pt idx="4268">
                        <c:v>1.6043055555559975</c:v>
                      </c:pt>
                      <c:pt idx="4269">
                        <c:v>1.6045486111101626</c:v>
                      </c:pt>
                      <c:pt idx="4270">
                        <c:v>1.6047916666643276</c:v>
                      </c:pt>
                      <c:pt idx="4271">
                        <c:v>1.6050347222184926</c:v>
                      </c:pt>
                      <c:pt idx="4272">
                        <c:v>1.6052777777799336</c:v>
                      </c:pt>
                      <c:pt idx="4273">
                        <c:v>1.6055208333340987</c:v>
                      </c:pt>
                      <c:pt idx="4274">
                        <c:v>1.6057638888882637</c:v>
                      </c:pt>
                      <c:pt idx="4275">
                        <c:v>1.6060069444424288</c:v>
                      </c:pt>
                      <c:pt idx="4276">
                        <c:v>1.6062499999965938</c:v>
                      </c:pt>
                      <c:pt idx="4277">
                        <c:v>1.6064930555580348</c:v>
                      </c:pt>
                      <c:pt idx="4278">
                        <c:v>1.6067361111121998</c:v>
                      </c:pt>
                      <c:pt idx="4279">
                        <c:v>1.6069791666663649</c:v>
                      </c:pt>
                      <c:pt idx="4280">
                        <c:v>1.6072222222205299</c:v>
                      </c:pt>
                      <c:pt idx="4281">
                        <c:v>1.6074652777746949</c:v>
                      </c:pt>
                      <c:pt idx="4282">
                        <c:v>1.6077083333361359</c:v>
                      </c:pt>
                      <c:pt idx="4283">
                        <c:v>1.607951388890301</c:v>
                      </c:pt>
                      <c:pt idx="4284">
                        <c:v>1.6082060185212457</c:v>
                      </c:pt>
                      <c:pt idx="4285">
                        <c:v>1.6084490740754107</c:v>
                      </c:pt>
                      <c:pt idx="4286">
                        <c:v>1.6086921296295758</c:v>
                      </c:pt>
                      <c:pt idx="4287">
                        <c:v>1.6089351851837408</c:v>
                      </c:pt>
                      <c:pt idx="4288">
                        <c:v>1.6091782407379058</c:v>
                      </c:pt>
                      <c:pt idx="4289">
                        <c:v>1.6094212962993468</c:v>
                      </c:pt>
                      <c:pt idx="4290">
                        <c:v>1.6096643518535119</c:v>
                      </c:pt>
                      <c:pt idx="4291">
                        <c:v>1.6099074074076769</c:v>
                      </c:pt>
                      <c:pt idx="4292">
                        <c:v>1.6101504629618419</c:v>
                      </c:pt>
                      <c:pt idx="4293">
                        <c:v>1.610393518516007</c:v>
                      </c:pt>
                      <c:pt idx="4294">
                        <c:v>1.610636574070172</c:v>
                      </c:pt>
                      <c:pt idx="4295">
                        <c:v>1.610879629631613</c:v>
                      </c:pt>
                      <c:pt idx="4296">
                        <c:v>1.6111226851857781</c:v>
                      </c:pt>
                      <c:pt idx="4297">
                        <c:v>1.6113657407399431</c:v>
                      </c:pt>
                      <c:pt idx="4298">
                        <c:v>1.6116087962941081</c:v>
                      </c:pt>
                      <c:pt idx="4299">
                        <c:v>1.6118518518482732</c:v>
                      </c:pt>
                      <c:pt idx="4300">
                        <c:v>1.6120949074097142</c:v>
                      </c:pt>
                      <c:pt idx="4301">
                        <c:v>1.6123379629638792</c:v>
                      </c:pt>
                      <c:pt idx="4302">
                        <c:v>1.6125810185180443</c:v>
                      </c:pt>
                      <c:pt idx="4303">
                        <c:v>1.6128240740722093</c:v>
                      </c:pt>
                      <c:pt idx="4304">
                        <c:v>1.6130671296263743</c:v>
                      </c:pt>
                      <c:pt idx="4305">
                        <c:v>1.6133101851878153</c:v>
                      </c:pt>
                      <c:pt idx="4306">
                        <c:v>1.6135532407419804</c:v>
                      </c:pt>
                      <c:pt idx="4307">
                        <c:v>1.6137962962961454</c:v>
                      </c:pt>
                      <c:pt idx="4308">
                        <c:v>1.6140393518503104</c:v>
                      </c:pt>
                      <c:pt idx="4309">
                        <c:v>1.6142824074044755</c:v>
                      </c:pt>
                      <c:pt idx="4310">
                        <c:v>1.6145254629659165</c:v>
                      </c:pt>
                      <c:pt idx="4311">
                        <c:v>1.6147685185200815</c:v>
                      </c:pt>
                      <c:pt idx="4312">
                        <c:v>1.6150115740742466</c:v>
                      </c:pt>
                      <c:pt idx="4313">
                        <c:v>1.6152546296284116</c:v>
                      </c:pt>
                      <c:pt idx="4314">
                        <c:v>1.6154976851825766</c:v>
                      </c:pt>
                      <c:pt idx="4315">
                        <c:v>1.6157407407367417</c:v>
                      </c:pt>
                      <c:pt idx="4316">
                        <c:v>1.6159837962981827</c:v>
                      </c:pt>
                      <c:pt idx="4317">
                        <c:v>1.6162268518523477</c:v>
                      </c:pt>
                      <c:pt idx="4318">
                        <c:v>1.6164699074065128</c:v>
                      </c:pt>
                      <c:pt idx="4319">
                        <c:v>1.6167129629606778</c:v>
                      </c:pt>
                      <c:pt idx="4320">
                        <c:v>1.6169560185148428</c:v>
                      </c:pt>
                      <c:pt idx="4321">
                        <c:v>1.6171990740762838</c:v>
                      </c:pt>
                      <c:pt idx="4322">
                        <c:v>1.6174421296304489</c:v>
                      </c:pt>
                      <c:pt idx="4323">
                        <c:v>1.6176851851846139</c:v>
                      </c:pt>
                      <c:pt idx="4324">
                        <c:v>1.6179282407387789</c:v>
                      </c:pt>
                      <c:pt idx="4325">
                        <c:v>1.618171296292944</c:v>
                      </c:pt>
                      <c:pt idx="4326">
                        <c:v>1.618414351854385</c:v>
                      </c:pt>
                      <c:pt idx="4327">
                        <c:v>1.61865740740855</c:v>
                      </c:pt>
                      <c:pt idx="4328">
                        <c:v>1.6189004629627151</c:v>
                      </c:pt>
                      <c:pt idx="4329">
                        <c:v>1.6191435185168801</c:v>
                      </c:pt>
                      <c:pt idx="4330">
                        <c:v>1.6193865740710451</c:v>
                      </c:pt>
                      <c:pt idx="4331">
                        <c:v>1.6196296296324861</c:v>
                      </c:pt>
                      <c:pt idx="4332">
                        <c:v>1.6198726851866512</c:v>
                      </c:pt>
                      <c:pt idx="4333">
                        <c:v>1.6201273148175959</c:v>
                      </c:pt>
                      <c:pt idx="4334">
                        <c:v>1.6203703703717609</c:v>
                      </c:pt>
                      <c:pt idx="4335">
                        <c:v>1.6206134259259259</c:v>
                      </c:pt>
                      <c:pt idx="4336">
                        <c:v>1.620856481480091</c:v>
                      </c:pt>
                      <c:pt idx="4337">
                        <c:v>1.621099537034256</c:v>
                      </c:pt>
                      <c:pt idx="4338">
                        <c:v>1.621342592595697</c:v>
                      </c:pt>
                      <c:pt idx="4339">
                        <c:v>1.6215856481498621</c:v>
                      </c:pt>
                      <c:pt idx="4340">
                        <c:v>1.6218287037040271</c:v>
                      </c:pt>
                      <c:pt idx="4341">
                        <c:v>1.6220717592581921</c:v>
                      </c:pt>
                      <c:pt idx="4342">
                        <c:v>1.6223148148123572</c:v>
                      </c:pt>
                      <c:pt idx="4343">
                        <c:v>1.6225578703665222</c:v>
                      </c:pt>
                      <c:pt idx="4344">
                        <c:v>1.6228009259279632</c:v>
                      </c:pt>
                      <c:pt idx="4345">
                        <c:v>1.6230439814821283</c:v>
                      </c:pt>
                      <c:pt idx="4346">
                        <c:v>1.6232870370362933</c:v>
                      </c:pt>
                      <c:pt idx="4347">
                        <c:v>1.6235300925904583</c:v>
                      </c:pt>
                      <c:pt idx="4348">
                        <c:v>1.6237731481446234</c:v>
                      </c:pt>
                      <c:pt idx="4349">
                        <c:v>1.6240162037060644</c:v>
                      </c:pt>
                      <c:pt idx="4350">
                        <c:v>1.6242592592602294</c:v>
                      </c:pt>
                      <c:pt idx="4351">
                        <c:v>1.6245023148143944</c:v>
                      </c:pt>
                      <c:pt idx="4352">
                        <c:v>1.6247453703685595</c:v>
                      </c:pt>
                      <c:pt idx="4353">
                        <c:v>1.6249884259227245</c:v>
                      </c:pt>
                      <c:pt idx="4354">
                        <c:v>1.6252314814841655</c:v>
                      </c:pt>
                      <c:pt idx="4355">
                        <c:v>1.6254745370383306</c:v>
                      </c:pt>
                      <c:pt idx="4356">
                        <c:v>1.6257175925924956</c:v>
                      </c:pt>
                      <c:pt idx="4357">
                        <c:v>1.6259606481466606</c:v>
                      </c:pt>
                      <c:pt idx="4358">
                        <c:v>1.6262037037008257</c:v>
                      </c:pt>
                      <c:pt idx="4359">
                        <c:v>1.6264467592622667</c:v>
                      </c:pt>
                      <c:pt idx="4360">
                        <c:v>1.6266898148164317</c:v>
                      </c:pt>
                      <c:pt idx="4361">
                        <c:v>1.6269328703705968</c:v>
                      </c:pt>
                      <c:pt idx="4362">
                        <c:v>1.6271759259247618</c:v>
                      </c:pt>
                      <c:pt idx="4363">
                        <c:v>1.6274189814789268</c:v>
                      </c:pt>
                      <c:pt idx="4364">
                        <c:v>1.6276620370330919</c:v>
                      </c:pt>
                      <c:pt idx="4365">
                        <c:v>1.6279050925945329</c:v>
                      </c:pt>
                      <c:pt idx="4366">
                        <c:v>1.6281481481486979</c:v>
                      </c:pt>
                      <c:pt idx="4367">
                        <c:v>1.6283912037028629</c:v>
                      </c:pt>
                      <c:pt idx="4368">
                        <c:v>1.628634259257028</c:v>
                      </c:pt>
                      <c:pt idx="4369">
                        <c:v>1.628877314811193</c:v>
                      </c:pt>
                      <c:pt idx="4370">
                        <c:v>1.629120370372634</c:v>
                      </c:pt>
                      <c:pt idx="4371">
                        <c:v>1.6293634259267991</c:v>
                      </c:pt>
                      <c:pt idx="4372">
                        <c:v>1.6296064814809641</c:v>
                      </c:pt>
                      <c:pt idx="4373">
                        <c:v>1.6298495370351291</c:v>
                      </c:pt>
                      <c:pt idx="4374">
                        <c:v>1.6300925925892942</c:v>
                      </c:pt>
                      <c:pt idx="4375">
                        <c:v>1.6303356481507352</c:v>
                      </c:pt>
                      <c:pt idx="4376">
                        <c:v>1.6305787037049002</c:v>
                      </c:pt>
                      <c:pt idx="4377">
                        <c:v>1.6308217592590653</c:v>
                      </c:pt>
                      <c:pt idx="4378">
                        <c:v>1.6310648148132303</c:v>
                      </c:pt>
                      <c:pt idx="4379">
                        <c:v>1.6313078703673953</c:v>
                      </c:pt>
                      <c:pt idx="4380">
                        <c:v>1.6315509259288363</c:v>
                      </c:pt>
                      <c:pt idx="4381">
                        <c:v>1.6318055555525051</c:v>
                      </c:pt>
                      <c:pt idx="4382">
                        <c:v>1.6320486111139461</c:v>
                      </c:pt>
                      <c:pt idx="4383">
                        <c:v>1.6322916666681111</c:v>
                      </c:pt>
                      <c:pt idx="4384">
                        <c:v>1.6325347222222761</c:v>
                      </c:pt>
                      <c:pt idx="4385">
                        <c:v>1.6327777777764412</c:v>
                      </c:pt>
                      <c:pt idx="4386">
                        <c:v>1.6330208333306062</c:v>
                      </c:pt>
                      <c:pt idx="4387">
                        <c:v>1.6332638888847713</c:v>
                      </c:pt>
                      <c:pt idx="4388">
                        <c:v>1.6335069444462123</c:v>
                      </c:pt>
                      <c:pt idx="4389">
                        <c:v>1.6337500000003773</c:v>
                      </c:pt>
                      <c:pt idx="4390">
                        <c:v>1.6339930555545423</c:v>
                      </c:pt>
                      <c:pt idx="4391">
                        <c:v>1.6342361111087074</c:v>
                      </c:pt>
                      <c:pt idx="4392">
                        <c:v>1.6344791666628724</c:v>
                      </c:pt>
                      <c:pt idx="4393">
                        <c:v>1.6347222222243134</c:v>
                      </c:pt>
                      <c:pt idx="4394">
                        <c:v>1.6349652777784784</c:v>
                      </c:pt>
                      <c:pt idx="4395">
                        <c:v>1.6352083333326435</c:v>
                      </c:pt>
                      <c:pt idx="4396">
                        <c:v>1.6354513888868085</c:v>
                      </c:pt>
                      <c:pt idx="4397">
                        <c:v>1.6356944444409736</c:v>
                      </c:pt>
                      <c:pt idx="4398">
                        <c:v>1.6359375000024146</c:v>
                      </c:pt>
                      <c:pt idx="4399">
                        <c:v>1.6361805555565796</c:v>
                      </c:pt>
                      <c:pt idx="4400">
                        <c:v>1.6364236111107446</c:v>
                      </c:pt>
                      <c:pt idx="4401">
                        <c:v>1.6366666666649097</c:v>
                      </c:pt>
                      <c:pt idx="4402">
                        <c:v>1.6369097222190747</c:v>
                      </c:pt>
                      <c:pt idx="4403">
                        <c:v>1.6371527777805157</c:v>
                      </c:pt>
                      <c:pt idx="4404">
                        <c:v>1.6373958333346808</c:v>
                      </c:pt>
                      <c:pt idx="4405">
                        <c:v>1.6376388888888458</c:v>
                      </c:pt>
                      <c:pt idx="4406">
                        <c:v>1.6378819444430108</c:v>
                      </c:pt>
                      <c:pt idx="4407">
                        <c:v>1.6381249999971759</c:v>
                      </c:pt>
                      <c:pt idx="4408">
                        <c:v>1.6383680555586169</c:v>
                      </c:pt>
                      <c:pt idx="4409">
                        <c:v>1.6386111111127819</c:v>
                      </c:pt>
                      <c:pt idx="4410">
                        <c:v>1.6388541666669469</c:v>
                      </c:pt>
                      <c:pt idx="4411">
                        <c:v>1.639097222221112</c:v>
                      </c:pt>
                      <c:pt idx="4412">
                        <c:v>1.639340277775277</c:v>
                      </c:pt>
                      <c:pt idx="4413">
                        <c:v>1.6395833333294421</c:v>
                      </c:pt>
                      <c:pt idx="4414">
                        <c:v>1.6398263888908831</c:v>
                      </c:pt>
                      <c:pt idx="4415">
                        <c:v>1.6400694444450481</c:v>
                      </c:pt>
                      <c:pt idx="4416">
                        <c:v>1.6403124999992131</c:v>
                      </c:pt>
                      <c:pt idx="4417">
                        <c:v>1.6405555555533782</c:v>
                      </c:pt>
                      <c:pt idx="4418">
                        <c:v>1.6407986111075432</c:v>
                      </c:pt>
                      <c:pt idx="4419">
                        <c:v>1.6410416666689842</c:v>
                      </c:pt>
                      <c:pt idx="4420">
                        <c:v>1.6412847222231493</c:v>
                      </c:pt>
                      <c:pt idx="4421">
                        <c:v>1.6415277777773143</c:v>
                      </c:pt>
                      <c:pt idx="4422">
                        <c:v>1.6417708333314793</c:v>
                      </c:pt>
                      <c:pt idx="4423">
                        <c:v>1.6420138888856444</c:v>
                      </c:pt>
                      <c:pt idx="4424">
                        <c:v>1.6422569444470854</c:v>
                      </c:pt>
                      <c:pt idx="4425">
                        <c:v>1.6425000000012504</c:v>
                      </c:pt>
                      <c:pt idx="4426">
                        <c:v>1.6427430555554154</c:v>
                      </c:pt>
                      <c:pt idx="4427">
                        <c:v>1.6429861111095805</c:v>
                      </c:pt>
                      <c:pt idx="4428">
                        <c:v>1.6432291666637455</c:v>
                      </c:pt>
                      <c:pt idx="4429">
                        <c:v>1.6434722222251865</c:v>
                      </c:pt>
                      <c:pt idx="4430">
                        <c:v>1.6437268518488553</c:v>
                      </c:pt>
                      <c:pt idx="4431">
                        <c:v>1.6439699074102962</c:v>
                      </c:pt>
                      <c:pt idx="4432">
                        <c:v>1.6442129629644613</c:v>
                      </c:pt>
                      <c:pt idx="4433">
                        <c:v>1.6444560185186263</c:v>
                      </c:pt>
                      <c:pt idx="4434">
                        <c:v>1.6446990740727914</c:v>
                      </c:pt>
                      <c:pt idx="4435">
                        <c:v>1.6449421296269564</c:v>
                      </c:pt>
                      <c:pt idx="4436">
                        <c:v>1.6451851851811214</c:v>
                      </c:pt>
                      <c:pt idx="4437">
                        <c:v>1.6454282407425624</c:v>
                      </c:pt>
                      <c:pt idx="4438">
                        <c:v>1.6456712962967275</c:v>
                      </c:pt>
                      <c:pt idx="4439">
                        <c:v>1.6459143518508925</c:v>
                      </c:pt>
                      <c:pt idx="4440">
                        <c:v>1.6461574074050576</c:v>
                      </c:pt>
                      <c:pt idx="4441">
                        <c:v>1.6464004629592226</c:v>
                      </c:pt>
                      <c:pt idx="4442">
                        <c:v>1.6466435185206636</c:v>
                      </c:pt>
                      <c:pt idx="4443">
                        <c:v>1.6468865740748286</c:v>
                      </c:pt>
                      <c:pt idx="4444">
                        <c:v>1.6471296296289937</c:v>
                      </c:pt>
                      <c:pt idx="4445">
                        <c:v>1.6473726851831587</c:v>
                      </c:pt>
                      <c:pt idx="4446">
                        <c:v>1.6476157407373238</c:v>
                      </c:pt>
                      <c:pt idx="4447">
                        <c:v>1.6478587962987647</c:v>
                      </c:pt>
                      <c:pt idx="4448">
                        <c:v>1.6481018518529298</c:v>
                      </c:pt>
                      <c:pt idx="4449">
                        <c:v>1.6483449074070948</c:v>
                      </c:pt>
                      <c:pt idx="4450">
                        <c:v>1.6485879629612599</c:v>
                      </c:pt>
                      <c:pt idx="4451">
                        <c:v>1.6488310185154249</c:v>
                      </c:pt>
                      <c:pt idx="4452">
                        <c:v>1.6490740740768659</c:v>
                      </c:pt>
                      <c:pt idx="4453">
                        <c:v>1.6493171296310309</c:v>
                      </c:pt>
                      <c:pt idx="4454">
                        <c:v>1.649560185185196</c:v>
                      </c:pt>
                      <c:pt idx="4455">
                        <c:v>1.649803240739361</c:v>
                      </c:pt>
                      <c:pt idx="4456">
                        <c:v>1.6500462962935261</c:v>
                      </c:pt>
                      <c:pt idx="4457">
                        <c:v>1.6502893518549671</c:v>
                      </c:pt>
                      <c:pt idx="4458">
                        <c:v>1.6505324074091321</c:v>
                      </c:pt>
                      <c:pt idx="4459">
                        <c:v>1.6507754629632971</c:v>
                      </c:pt>
                      <c:pt idx="4460">
                        <c:v>1.6510185185174622</c:v>
                      </c:pt>
                      <c:pt idx="4461">
                        <c:v>1.6512615740716272</c:v>
                      </c:pt>
                      <c:pt idx="4462">
                        <c:v>1.6515046296257923</c:v>
                      </c:pt>
                      <c:pt idx="4463">
                        <c:v>1.6517476851872332</c:v>
                      </c:pt>
                      <c:pt idx="4464">
                        <c:v>1.6519907407413983</c:v>
                      </c:pt>
                      <c:pt idx="4465">
                        <c:v>1.6522337962955633</c:v>
                      </c:pt>
                      <c:pt idx="4466">
                        <c:v>1.6524768518497284</c:v>
                      </c:pt>
                      <c:pt idx="4467">
                        <c:v>1.6527199074038934</c:v>
                      </c:pt>
                      <c:pt idx="4468">
                        <c:v>1.6529629629653344</c:v>
                      </c:pt>
                      <c:pt idx="4469">
                        <c:v>1.6532060185194994</c:v>
                      </c:pt>
                      <c:pt idx="4470">
                        <c:v>1.6534490740736645</c:v>
                      </c:pt>
                      <c:pt idx="4471">
                        <c:v>1.6536921296278295</c:v>
                      </c:pt>
                      <c:pt idx="4472">
                        <c:v>1.6539351851819946</c:v>
                      </c:pt>
                      <c:pt idx="4473">
                        <c:v>1.6541782407434356</c:v>
                      </c:pt>
                      <c:pt idx="4474">
                        <c:v>1.6544212962976006</c:v>
                      </c:pt>
                      <c:pt idx="4475">
                        <c:v>1.6546643518517656</c:v>
                      </c:pt>
                      <c:pt idx="4476">
                        <c:v>1.6549074074059307</c:v>
                      </c:pt>
                      <c:pt idx="4477">
                        <c:v>1.6551504629600957</c:v>
                      </c:pt>
                      <c:pt idx="4478">
                        <c:v>1.6553935185215367</c:v>
                      </c:pt>
                      <c:pt idx="4479">
                        <c:v>1.6556481481452054</c:v>
                      </c:pt>
                      <c:pt idx="4480">
                        <c:v>1.6558912037066464</c:v>
                      </c:pt>
                      <c:pt idx="4481">
                        <c:v>1.6561342592608115</c:v>
                      </c:pt>
                      <c:pt idx="4482">
                        <c:v>1.6563773148149765</c:v>
                      </c:pt>
                      <c:pt idx="4483">
                        <c:v>1.6566203703691416</c:v>
                      </c:pt>
                      <c:pt idx="4484">
                        <c:v>1.6568634259233066</c:v>
                      </c:pt>
                      <c:pt idx="4485">
                        <c:v>1.6571064814774716</c:v>
                      </c:pt>
                      <c:pt idx="4486">
                        <c:v>1.6573495370389126</c:v>
                      </c:pt>
                      <c:pt idx="4487">
                        <c:v>1.6575925925930777</c:v>
                      </c:pt>
                      <c:pt idx="4488">
                        <c:v>1.6578356481472427</c:v>
                      </c:pt>
                      <c:pt idx="4489">
                        <c:v>1.6580787037014078</c:v>
                      </c:pt>
                      <c:pt idx="4490">
                        <c:v>1.6583217592555728</c:v>
                      </c:pt>
                      <c:pt idx="4491">
                        <c:v>1.6585648148170138</c:v>
                      </c:pt>
                      <c:pt idx="4492">
                        <c:v>1.6588078703711788</c:v>
                      </c:pt>
                      <c:pt idx="4493">
                        <c:v>1.6590509259253439</c:v>
                      </c:pt>
                      <c:pt idx="4494">
                        <c:v>1.6592939814795089</c:v>
                      </c:pt>
                      <c:pt idx="4495">
                        <c:v>1.6595370370336739</c:v>
                      </c:pt>
                      <c:pt idx="4496">
                        <c:v>1.6597800925951149</c:v>
                      </c:pt>
                      <c:pt idx="4497">
                        <c:v>1.66002314814928</c:v>
                      </c:pt>
                      <c:pt idx="4498">
                        <c:v>1.660266203703445</c:v>
                      </c:pt>
                      <c:pt idx="4499">
                        <c:v>1.6605092592576101</c:v>
                      </c:pt>
                      <c:pt idx="4500">
                        <c:v>1.6607523148117751</c:v>
                      </c:pt>
                      <c:pt idx="4501">
                        <c:v>1.6609953703732161</c:v>
                      </c:pt>
                      <c:pt idx="4502">
                        <c:v>1.6612384259273811</c:v>
                      </c:pt>
                      <c:pt idx="4503">
                        <c:v>1.6614814814815462</c:v>
                      </c:pt>
                      <c:pt idx="4504">
                        <c:v>1.6617245370357112</c:v>
                      </c:pt>
                      <c:pt idx="4505">
                        <c:v>1.6619675925898763</c:v>
                      </c:pt>
                      <c:pt idx="4506">
                        <c:v>1.6622106481440413</c:v>
                      </c:pt>
                      <c:pt idx="4507">
                        <c:v>1.6624537037054823</c:v>
                      </c:pt>
                      <c:pt idx="4508">
                        <c:v>1.6626967592596473</c:v>
                      </c:pt>
                      <c:pt idx="4509">
                        <c:v>1.6629398148138124</c:v>
                      </c:pt>
                      <c:pt idx="4510">
                        <c:v>1.6631828703679774</c:v>
                      </c:pt>
                      <c:pt idx="4511">
                        <c:v>1.6634259259221424</c:v>
                      </c:pt>
                      <c:pt idx="4512">
                        <c:v>1.6636689814835834</c:v>
                      </c:pt>
                      <c:pt idx="4513">
                        <c:v>1.6639120370377485</c:v>
                      </c:pt>
                      <c:pt idx="4514">
                        <c:v>1.6641550925919135</c:v>
                      </c:pt>
                      <c:pt idx="4515">
                        <c:v>1.6643981481460786</c:v>
                      </c:pt>
                      <c:pt idx="4516">
                        <c:v>1.6646412037002436</c:v>
                      </c:pt>
                      <c:pt idx="4517">
                        <c:v>1.6648842592616846</c:v>
                      </c:pt>
                      <c:pt idx="4518">
                        <c:v>1.6651273148158496</c:v>
                      </c:pt>
                      <c:pt idx="4519">
                        <c:v>1.6653703703700147</c:v>
                      </c:pt>
                      <c:pt idx="4520">
                        <c:v>1.6656134259241797</c:v>
                      </c:pt>
                      <c:pt idx="4521">
                        <c:v>1.6658564814783448</c:v>
                      </c:pt>
                      <c:pt idx="4522">
                        <c:v>1.6660995370397857</c:v>
                      </c:pt>
                      <c:pt idx="4523">
                        <c:v>1.6663425925939508</c:v>
                      </c:pt>
                      <c:pt idx="4524">
                        <c:v>1.6665856481481158</c:v>
                      </c:pt>
                      <c:pt idx="4525">
                        <c:v>1.6668287037022809</c:v>
                      </c:pt>
                      <c:pt idx="4526">
                        <c:v>1.6670717592564459</c:v>
                      </c:pt>
                      <c:pt idx="4527">
                        <c:v>1.6673263888873906</c:v>
                      </c:pt>
                      <c:pt idx="4528">
                        <c:v>1.6675694444415556</c:v>
                      </c:pt>
                      <c:pt idx="4529">
                        <c:v>1.6678125000029966</c:v>
                      </c:pt>
                      <c:pt idx="4530">
                        <c:v>1.6680555555571617</c:v>
                      </c:pt>
                      <c:pt idx="4531">
                        <c:v>1.6682986111113267</c:v>
                      </c:pt>
                      <c:pt idx="4532">
                        <c:v>1.6685416666654918</c:v>
                      </c:pt>
                      <c:pt idx="4533">
                        <c:v>1.6687847222196568</c:v>
                      </c:pt>
                      <c:pt idx="4534">
                        <c:v>1.6690277777738218</c:v>
                      </c:pt>
                      <c:pt idx="4535">
                        <c:v>1.6692708333352628</c:v>
                      </c:pt>
                      <c:pt idx="4536">
                        <c:v>1.6695138888894279</c:v>
                      </c:pt>
                      <c:pt idx="4537">
                        <c:v>1.6697569444435929</c:v>
                      </c:pt>
                      <c:pt idx="4538">
                        <c:v>1.6699999999977579</c:v>
                      </c:pt>
                      <c:pt idx="4539">
                        <c:v>1.670243055551923</c:v>
                      </c:pt>
                      <c:pt idx="4540">
                        <c:v>1.670486111113364</c:v>
                      </c:pt>
                      <c:pt idx="4541">
                        <c:v>1.670729166667529</c:v>
                      </c:pt>
                      <c:pt idx="4542">
                        <c:v>1.6709722222216941</c:v>
                      </c:pt>
                      <c:pt idx="4543">
                        <c:v>1.6712152777758591</c:v>
                      </c:pt>
                      <c:pt idx="4544">
                        <c:v>1.6714583333300241</c:v>
                      </c:pt>
                      <c:pt idx="4545">
                        <c:v>1.6717013888914651</c:v>
                      </c:pt>
                      <c:pt idx="4546">
                        <c:v>1.6719444444456302</c:v>
                      </c:pt>
                      <c:pt idx="4547">
                        <c:v>1.6721874999997952</c:v>
                      </c:pt>
                      <c:pt idx="4548">
                        <c:v>1.6724305555539603</c:v>
                      </c:pt>
                      <c:pt idx="4549">
                        <c:v>1.6726736111081253</c:v>
                      </c:pt>
                      <c:pt idx="4550">
                        <c:v>1.6729166666695663</c:v>
                      </c:pt>
                      <c:pt idx="4551">
                        <c:v>1.6731597222237313</c:v>
                      </c:pt>
                      <c:pt idx="4552">
                        <c:v>1.6734027777778964</c:v>
                      </c:pt>
                      <c:pt idx="4553">
                        <c:v>1.6736458333320614</c:v>
                      </c:pt>
                      <c:pt idx="4554">
                        <c:v>1.6738888888862264</c:v>
                      </c:pt>
                      <c:pt idx="4555">
                        <c:v>1.6741319444403915</c:v>
                      </c:pt>
                      <c:pt idx="4556">
                        <c:v>1.6743750000018325</c:v>
                      </c:pt>
                      <c:pt idx="4557">
                        <c:v>1.6746180555559975</c:v>
                      </c:pt>
                      <c:pt idx="4558">
                        <c:v>1.6748611111101626</c:v>
                      </c:pt>
                      <c:pt idx="4559">
                        <c:v>1.6751041666643276</c:v>
                      </c:pt>
                      <c:pt idx="4560">
                        <c:v>1.6753472222184926</c:v>
                      </c:pt>
                      <c:pt idx="4561">
                        <c:v>1.6755902777799336</c:v>
                      </c:pt>
                      <c:pt idx="4562">
                        <c:v>1.6758333333340987</c:v>
                      </c:pt>
                      <c:pt idx="4563">
                        <c:v>1.6760763888882637</c:v>
                      </c:pt>
                      <c:pt idx="4564">
                        <c:v>1.6763194444424288</c:v>
                      </c:pt>
                      <c:pt idx="4565">
                        <c:v>1.6765624999965938</c:v>
                      </c:pt>
                      <c:pt idx="4566">
                        <c:v>1.6768055555580348</c:v>
                      </c:pt>
                      <c:pt idx="4567">
                        <c:v>1.6770486111121998</c:v>
                      </c:pt>
                      <c:pt idx="4568">
                        <c:v>1.6772916666663649</c:v>
                      </c:pt>
                      <c:pt idx="4569">
                        <c:v>1.6775347222205299</c:v>
                      </c:pt>
                      <c:pt idx="4570">
                        <c:v>1.6777777777746949</c:v>
                      </c:pt>
                      <c:pt idx="4571">
                        <c:v>1.6780208333361359</c:v>
                      </c:pt>
                      <c:pt idx="4572">
                        <c:v>1.678263888890301</c:v>
                      </c:pt>
                      <c:pt idx="4573">
                        <c:v>1.678506944444466</c:v>
                      </c:pt>
                      <c:pt idx="4574">
                        <c:v>1.6787499999986311</c:v>
                      </c:pt>
                      <c:pt idx="4575">
                        <c:v>1.6789930555527961</c:v>
                      </c:pt>
                      <c:pt idx="4576">
                        <c:v>1.6792476851837408</c:v>
                      </c:pt>
                      <c:pt idx="4577">
                        <c:v>1.6794907407379058</c:v>
                      </c:pt>
                      <c:pt idx="4578">
                        <c:v>1.6797337962993468</c:v>
                      </c:pt>
                      <c:pt idx="4579">
                        <c:v>1.6799768518535119</c:v>
                      </c:pt>
                      <c:pt idx="4580">
                        <c:v>1.6802199074076769</c:v>
                      </c:pt>
                      <c:pt idx="4581">
                        <c:v>1.6804629629618419</c:v>
                      </c:pt>
                      <c:pt idx="4582">
                        <c:v>1.680706018516007</c:v>
                      </c:pt>
                      <c:pt idx="4583">
                        <c:v>1.680949074070172</c:v>
                      </c:pt>
                      <c:pt idx="4584">
                        <c:v>1.681192129631613</c:v>
                      </c:pt>
                      <c:pt idx="4585">
                        <c:v>1.6814351851857781</c:v>
                      </c:pt>
                      <c:pt idx="4586">
                        <c:v>1.6816782407399431</c:v>
                      </c:pt>
                      <c:pt idx="4587">
                        <c:v>1.6819212962941081</c:v>
                      </c:pt>
                      <c:pt idx="4588">
                        <c:v>1.6821643518482732</c:v>
                      </c:pt>
                      <c:pt idx="4589">
                        <c:v>1.6824074074097142</c:v>
                      </c:pt>
                      <c:pt idx="4590">
                        <c:v>1.6826504629638792</c:v>
                      </c:pt>
                      <c:pt idx="4591">
                        <c:v>1.6828935185180443</c:v>
                      </c:pt>
                      <c:pt idx="4592">
                        <c:v>1.6831365740722093</c:v>
                      </c:pt>
                      <c:pt idx="4593">
                        <c:v>1.6833796296263743</c:v>
                      </c:pt>
                      <c:pt idx="4594">
                        <c:v>1.6836226851878153</c:v>
                      </c:pt>
                      <c:pt idx="4595">
                        <c:v>1.6838657407419804</c:v>
                      </c:pt>
                      <c:pt idx="4596">
                        <c:v>1.6841087962961454</c:v>
                      </c:pt>
                      <c:pt idx="4597">
                        <c:v>1.6843518518503104</c:v>
                      </c:pt>
                      <c:pt idx="4598">
                        <c:v>1.6845949074044755</c:v>
                      </c:pt>
                      <c:pt idx="4599">
                        <c:v>1.6848379629659165</c:v>
                      </c:pt>
                      <c:pt idx="4600">
                        <c:v>1.6850810185200815</c:v>
                      </c:pt>
                      <c:pt idx="4601">
                        <c:v>1.6853240740742466</c:v>
                      </c:pt>
                      <c:pt idx="4602">
                        <c:v>1.6855671296284116</c:v>
                      </c:pt>
                      <c:pt idx="4603">
                        <c:v>1.6858101851825766</c:v>
                      </c:pt>
                      <c:pt idx="4604">
                        <c:v>1.6860532407367417</c:v>
                      </c:pt>
                      <c:pt idx="4605">
                        <c:v>1.6862962962981827</c:v>
                      </c:pt>
                      <c:pt idx="4606">
                        <c:v>1.6865393518523477</c:v>
                      </c:pt>
                      <c:pt idx="4607">
                        <c:v>1.6867824074065128</c:v>
                      </c:pt>
                      <c:pt idx="4608">
                        <c:v>1.6870254629606778</c:v>
                      </c:pt>
                      <c:pt idx="4609">
                        <c:v>1.6872685185148428</c:v>
                      </c:pt>
                      <c:pt idx="4610">
                        <c:v>1.6875115740762838</c:v>
                      </c:pt>
                      <c:pt idx="4611">
                        <c:v>1.6877546296304489</c:v>
                      </c:pt>
                      <c:pt idx="4612">
                        <c:v>1.6879976851846139</c:v>
                      </c:pt>
                      <c:pt idx="4613">
                        <c:v>1.6882407407387789</c:v>
                      </c:pt>
                      <c:pt idx="4614">
                        <c:v>1.688483796292944</c:v>
                      </c:pt>
                      <c:pt idx="4615">
                        <c:v>1.688726851854385</c:v>
                      </c:pt>
                      <c:pt idx="4616">
                        <c:v>1.68896990740855</c:v>
                      </c:pt>
                      <c:pt idx="4617">
                        <c:v>1.6892129629627151</c:v>
                      </c:pt>
                      <c:pt idx="4618">
                        <c:v>1.6894560185168801</c:v>
                      </c:pt>
                      <c:pt idx="4619">
                        <c:v>1.6896990740710451</c:v>
                      </c:pt>
                      <c:pt idx="4620">
                        <c:v>1.6899421296324861</c:v>
                      </c:pt>
                      <c:pt idx="4621">
                        <c:v>1.6901851851866512</c:v>
                      </c:pt>
                      <c:pt idx="4622">
                        <c:v>1.6904282407408162</c:v>
                      </c:pt>
                      <c:pt idx="4623">
                        <c:v>1.6906712962949813</c:v>
                      </c:pt>
                      <c:pt idx="4624">
                        <c:v>1.6909259259259259</c:v>
                      </c:pt>
                      <c:pt idx="4625">
                        <c:v>1.691168981480091</c:v>
                      </c:pt>
                      <c:pt idx="4626">
                        <c:v>1.691412037034256</c:v>
                      </c:pt>
                      <c:pt idx="4627">
                        <c:v>1.691655092595697</c:v>
                      </c:pt>
                      <c:pt idx="4628">
                        <c:v>1.6918981481498621</c:v>
                      </c:pt>
                      <c:pt idx="4629">
                        <c:v>1.6921412037040271</c:v>
                      </c:pt>
                      <c:pt idx="4630">
                        <c:v>1.6923842592581921</c:v>
                      </c:pt>
                      <c:pt idx="4631">
                        <c:v>1.6926273148123572</c:v>
                      </c:pt>
                      <c:pt idx="4632">
                        <c:v>1.6928703703665222</c:v>
                      </c:pt>
                      <c:pt idx="4633">
                        <c:v>1.6931134259279632</c:v>
                      </c:pt>
                      <c:pt idx="4634">
                        <c:v>1.6933564814821283</c:v>
                      </c:pt>
                      <c:pt idx="4635">
                        <c:v>1.6935995370362933</c:v>
                      </c:pt>
                      <c:pt idx="4636">
                        <c:v>1.6938425925904583</c:v>
                      </c:pt>
                      <c:pt idx="4637">
                        <c:v>1.6940856481446234</c:v>
                      </c:pt>
                      <c:pt idx="4638">
                        <c:v>1.6943287037060644</c:v>
                      </c:pt>
                      <c:pt idx="4639">
                        <c:v>1.6945717592602294</c:v>
                      </c:pt>
                      <c:pt idx="4640">
                        <c:v>1.6948148148143944</c:v>
                      </c:pt>
                      <c:pt idx="4641">
                        <c:v>1.6950578703685595</c:v>
                      </c:pt>
                      <c:pt idx="4642">
                        <c:v>1.6953009259227245</c:v>
                      </c:pt>
                      <c:pt idx="4643">
                        <c:v>1.6955439814841655</c:v>
                      </c:pt>
                      <c:pt idx="4644">
                        <c:v>1.6957870370383306</c:v>
                      </c:pt>
                      <c:pt idx="4645">
                        <c:v>1.6960300925924956</c:v>
                      </c:pt>
                      <c:pt idx="4646">
                        <c:v>1.6962731481466606</c:v>
                      </c:pt>
                      <c:pt idx="4647">
                        <c:v>1.6965162037008257</c:v>
                      </c:pt>
                      <c:pt idx="4648">
                        <c:v>1.6967592592622667</c:v>
                      </c:pt>
                      <c:pt idx="4649">
                        <c:v>1.6970023148164317</c:v>
                      </c:pt>
                      <c:pt idx="4650">
                        <c:v>1.6972453703705968</c:v>
                      </c:pt>
                      <c:pt idx="4651">
                        <c:v>1.6974884259247618</c:v>
                      </c:pt>
                      <c:pt idx="4652">
                        <c:v>1.6977314814789268</c:v>
                      </c:pt>
                      <c:pt idx="4653">
                        <c:v>1.6979745370330919</c:v>
                      </c:pt>
                      <c:pt idx="4654">
                        <c:v>1.6982175925945329</c:v>
                      </c:pt>
                      <c:pt idx="4655">
                        <c:v>1.6984606481486979</c:v>
                      </c:pt>
                      <c:pt idx="4656">
                        <c:v>1.6987037037028629</c:v>
                      </c:pt>
                      <c:pt idx="4657">
                        <c:v>1.698946759257028</c:v>
                      </c:pt>
                      <c:pt idx="4658">
                        <c:v>1.699189814811193</c:v>
                      </c:pt>
                      <c:pt idx="4659">
                        <c:v>1.699432870372634</c:v>
                      </c:pt>
                      <c:pt idx="4660">
                        <c:v>1.6996759259267991</c:v>
                      </c:pt>
                      <c:pt idx="4661">
                        <c:v>1.6999189814809641</c:v>
                      </c:pt>
                      <c:pt idx="4662">
                        <c:v>1.7001620370351291</c:v>
                      </c:pt>
                      <c:pt idx="4663">
                        <c:v>1.7004050925892942</c:v>
                      </c:pt>
                      <c:pt idx="4664">
                        <c:v>1.7006481481507352</c:v>
                      </c:pt>
                      <c:pt idx="4665">
                        <c:v>1.7008912037049002</c:v>
                      </c:pt>
                      <c:pt idx="4666">
                        <c:v>1.7011342592590653</c:v>
                      </c:pt>
                      <c:pt idx="4667">
                        <c:v>1.7013773148132303</c:v>
                      </c:pt>
                      <c:pt idx="4668">
                        <c:v>1.7016203703673953</c:v>
                      </c:pt>
                      <c:pt idx="4669">
                        <c:v>1.7018634259288363</c:v>
                      </c:pt>
                      <c:pt idx="4670">
                        <c:v>1.7021064814830014</c:v>
                      </c:pt>
                      <c:pt idx="4671">
                        <c:v>1.7023495370371664</c:v>
                      </c:pt>
                      <c:pt idx="4672">
                        <c:v>1.7025925925913314</c:v>
                      </c:pt>
                      <c:pt idx="4673">
                        <c:v>1.7028472222222761</c:v>
                      </c:pt>
                      <c:pt idx="4674">
                        <c:v>1.7030902777764412</c:v>
                      </c:pt>
                      <c:pt idx="4675">
                        <c:v>1.7033333333306062</c:v>
                      </c:pt>
                      <c:pt idx="4676">
                        <c:v>1.7035763888847713</c:v>
                      </c:pt>
                      <c:pt idx="4677">
                        <c:v>1.7038194444462123</c:v>
                      </c:pt>
                      <c:pt idx="4678">
                        <c:v>1.7040625000003773</c:v>
                      </c:pt>
                      <c:pt idx="4679">
                        <c:v>1.7043055555545423</c:v>
                      </c:pt>
                      <c:pt idx="4680">
                        <c:v>1.7045486111087074</c:v>
                      </c:pt>
                      <c:pt idx="4681">
                        <c:v>1.7047916666628724</c:v>
                      </c:pt>
                      <c:pt idx="4682">
                        <c:v>1.7050347222243134</c:v>
                      </c:pt>
                      <c:pt idx="4683">
                        <c:v>1.7052777777784784</c:v>
                      </c:pt>
                      <c:pt idx="4684">
                        <c:v>1.7055208333326435</c:v>
                      </c:pt>
                      <c:pt idx="4685">
                        <c:v>1.7057638888868085</c:v>
                      </c:pt>
                      <c:pt idx="4686">
                        <c:v>1.7060069444409736</c:v>
                      </c:pt>
                      <c:pt idx="4687">
                        <c:v>1.7062500000024146</c:v>
                      </c:pt>
                      <c:pt idx="4688">
                        <c:v>1.7064930555565796</c:v>
                      </c:pt>
                      <c:pt idx="4689">
                        <c:v>1.7067361111107446</c:v>
                      </c:pt>
                      <c:pt idx="4690">
                        <c:v>1.7069791666649097</c:v>
                      </c:pt>
                      <c:pt idx="4691">
                        <c:v>1.7072222222190747</c:v>
                      </c:pt>
                      <c:pt idx="4692">
                        <c:v>1.7074652777805157</c:v>
                      </c:pt>
                      <c:pt idx="4693">
                        <c:v>1.7077083333346808</c:v>
                      </c:pt>
                      <c:pt idx="4694">
                        <c:v>1.7079513888888458</c:v>
                      </c:pt>
                      <c:pt idx="4695">
                        <c:v>1.7081944444430108</c:v>
                      </c:pt>
                      <c:pt idx="4696">
                        <c:v>1.7084374999971759</c:v>
                      </c:pt>
                      <c:pt idx="4697">
                        <c:v>1.7086805555586169</c:v>
                      </c:pt>
                      <c:pt idx="4698">
                        <c:v>1.7089236111127819</c:v>
                      </c:pt>
                      <c:pt idx="4699">
                        <c:v>1.7091666666669469</c:v>
                      </c:pt>
                      <c:pt idx="4700">
                        <c:v>1.709409722221112</c:v>
                      </c:pt>
                      <c:pt idx="4701">
                        <c:v>1.709652777775277</c:v>
                      </c:pt>
                      <c:pt idx="4702">
                        <c:v>1.7098958333294421</c:v>
                      </c:pt>
                      <c:pt idx="4703">
                        <c:v>1.7101388888908831</c:v>
                      </c:pt>
                      <c:pt idx="4704">
                        <c:v>1.7103819444450481</c:v>
                      </c:pt>
                      <c:pt idx="4705">
                        <c:v>1.7106249999992131</c:v>
                      </c:pt>
                      <c:pt idx="4706">
                        <c:v>1.7108680555533782</c:v>
                      </c:pt>
                      <c:pt idx="4707">
                        <c:v>1.7111111111075432</c:v>
                      </c:pt>
                      <c:pt idx="4708">
                        <c:v>1.7113541666689842</c:v>
                      </c:pt>
                      <c:pt idx="4709">
                        <c:v>1.7115972222231493</c:v>
                      </c:pt>
                      <c:pt idx="4710">
                        <c:v>1.7118402777773143</c:v>
                      </c:pt>
                      <c:pt idx="4711">
                        <c:v>1.7120833333314793</c:v>
                      </c:pt>
                      <c:pt idx="4712">
                        <c:v>1.7123263888856444</c:v>
                      </c:pt>
                      <c:pt idx="4713">
                        <c:v>1.7125694444470854</c:v>
                      </c:pt>
                      <c:pt idx="4714">
                        <c:v>1.7128125000012504</c:v>
                      </c:pt>
                      <c:pt idx="4715">
                        <c:v>1.7130555555554154</c:v>
                      </c:pt>
                      <c:pt idx="4716">
                        <c:v>1.7132986111095805</c:v>
                      </c:pt>
                      <c:pt idx="4717">
                        <c:v>1.7135416666637455</c:v>
                      </c:pt>
                      <c:pt idx="4718">
                        <c:v>1.7137847222251865</c:v>
                      </c:pt>
                      <c:pt idx="4719">
                        <c:v>1.7140277777793516</c:v>
                      </c:pt>
                      <c:pt idx="4720">
                        <c:v>1.7142708333335166</c:v>
                      </c:pt>
                      <c:pt idx="4721">
                        <c:v>1.7145254629644613</c:v>
                      </c:pt>
                      <c:pt idx="4722">
                        <c:v>1.7147685185186263</c:v>
                      </c:pt>
                      <c:pt idx="4723">
                        <c:v>1.7150115740727914</c:v>
                      </c:pt>
                      <c:pt idx="4724">
                        <c:v>1.7152546296269564</c:v>
                      </c:pt>
                      <c:pt idx="4725">
                        <c:v>1.7154976851811214</c:v>
                      </c:pt>
                      <c:pt idx="4726">
                        <c:v>1.7157407407425624</c:v>
                      </c:pt>
                      <c:pt idx="4727">
                        <c:v>1.7159837962967275</c:v>
                      </c:pt>
                      <c:pt idx="4728">
                        <c:v>1.7162268518508925</c:v>
                      </c:pt>
                      <c:pt idx="4729">
                        <c:v>1.7164699074050576</c:v>
                      </c:pt>
                      <c:pt idx="4730">
                        <c:v>1.7167129629592226</c:v>
                      </c:pt>
                      <c:pt idx="4731">
                        <c:v>1.7169560185206636</c:v>
                      </c:pt>
                      <c:pt idx="4732">
                        <c:v>1.7171990740748286</c:v>
                      </c:pt>
                      <c:pt idx="4733">
                        <c:v>1.7174421296289937</c:v>
                      </c:pt>
                      <c:pt idx="4734">
                        <c:v>1.7176851851831587</c:v>
                      </c:pt>
                      <c:pt idx="4735">
                        <c:v>1.7179282407373238</c:v>
                      </c:pt>
                      <c:pt idx="4736">
                        <c:v>1.7181712962987647</c:v>
                      </c:pt>
                      <c:pt idx="4737">
                        <c:v>1.7184143518529298</c:v>
                      </c:pt>
                      <c:pt idx="4738">
                        <c:v>1.7186574074070948</c:v>
                      </c:pt>
                      <c:pt idx="4739">
                        <c:v>1.7189004629612599</c:v>
                      </c:pt>
                      <c:pt idx="4740">
                        <c:v>1.7191435185154249</c:v>
                      </c:pt>
                      <c:pt idx="4741">
                        <c:v>1.7193865740768659</c:v>
                      </c:pt>
                      <c:pt idx="4742">
                        <c:v>1.7196296296310309</c:v>
                      </c:pt>
                      <c:pt idx="4743">
                        <c:v>1.719872685185196</c:v>
                      </c:pt>
                      <c:pt idx="4744">
                        <c:v>1.720115740739361</c:v>
                      </c:pt>
                      <c:pt idx="4745">
                        <c:v>1.7203587962935261</c:v>
                      </c:pt>
                      <c:pt idx="4746">
                        <c:v>1.7206018518549671</c:v>
                      </c:pt>
                      <c:pt idx="4747">
                        <c:v>1.7208449074091321</c:v>
                      </c:pt>
                      <c:pt idx="4748">
                        <c:v>1.7210879629632971</c:v>
                      </c:pt>
                      <c:pt idx="4749">
                        <c:v>1.7213310185174622</c:v>
                      </c:pt>
                      <c:pt idx="4750">
                        <c:v>1.7215740740716272</c:v>
                      </c:pt>
                      <c:pt idx="4751">
                        <c:v>1.7218171296257923</c:v>
                      </c:pt>
                      <c:pt idx="4752">
                        <c:v>1.7220601851872332</c:v>
                      </c:pt>
                      <c:pt idx="4753">
                        <c:v>1.7223032407413983</c:v>
                      </c:pt>
                      <c:pt idx="4754">
                        <c:v>1.7225462962955633</c:v>
                      </c:pt>
                      <c:pt idx="4755">
                        <c:v>1.7227893518497284</c:v>
                      </c:pt>
                      <c:pt idx="4756">
                        <c:v>1.7230324074038934</c:v>
                      </c:pt>
                      <c:pt idx="4757">
                        <c:v>1.7232754629653344</c:v>
                      </c:pt>
                      <c:pt idx="4758">
                        <c:v>1.7235185185194994</c:v>
                      </c:pt>
                      <c:pt idx="4759">
                        <c:v>1.7237615740736645</c:v>
                      </c:pt>
                      <c:pt idx="4760">
                        <c:v>1.7240046296278295</c:v>
                      </c:pt>
                      <c:pt idx="4761">
                        <c:v>1.7242476851819946</c:v>
                      </c:pt>
                      <c:pt idx="4762">
                        <c:v>1.7244907407434356</c:v>
                      </c:pt>
                      <c:pt idx="4763">
                        <c:v>1.7247337962976006</c:v>
                      </c:pt>
                      <c:pt idx="4764">
                        <c:v>1.7249768518517656</c:v>
                      </c:pt>
                      <c:pt idx="4765">
                        <c:v>1.7252199074059307</c:v>
                      </c:pt>
                      <c:pt idx="4766">
                        <c:v>1.7254629629600957</c:v>
                      </c:pt>
                      <c:pt idx="4767">
                        <c:v>1.7257060185215367</c:v>
                      </c:pt>
                      <c:pt idx="4768">
                        <c:v>1.7259490740757018</c:v>
                      </c:pt>
                      <c:pt idx="4769">
                        <c:v>1.7261921296298668</c:v>
                      </c:pt>
                      <c:pt idx="4770">
                        <c:v>1.7264467592608115</c:v>
                      </c:pt>
                      <c:pt idx="4771">
                        <c:v>1.7266898148149765</c:v>
                      </c:pt>
                      <c:pt idx="4772">
                        <c:v>1.7269328703691416</c:v>
                      </c:pt>
                      <c:pt idx="4773">
                        <c:v>1.7271759259233066</c:v>
                      </c:pt>
                      <c:pt idx="4774">
                        <c:v>1.7274189814774716</c:v>
                      </c:pt>
                      <c:pt idx="4775">
                        <c:v>1.7276620370389126</c:v>
                      </c:pt>
                      <c:pt idx="4776">
                        <c:v>1.7279050925930777</c:v>
                      </c:pt>
                      <c:pt idx="4777">
                        <c:v>1.7281481481472427</c:v>
                      </c:pt>
                      <c:pt idx="4778">
                        <c:v>1.7283912037014078</c:v>
                      </c:pt>
                      <c:pt idx="4779">
                        <c:v>1.7286342592555728</c:v>
                      </c:pt>
                      <c:pt idx="4780">
                        <c:v>1.7288773148170138</c:v>
                      </c:pt>
                      <c:pt idx="4781">
                        <c:v>1.7291203703711788</c:v>
                      </c:pt>
                      <c:pt idx="4782">
                        <c:v>1.7293634259253439</c:v>
                      </c:pt>
                      <c:pt idx="4783">
                        <c:v>1.7296064814795089</c:v>
                      </c:pt>
                      <c:pt idx="4784">
                        <c:v>1.7298495370336739</c:v>
                      </c:pt>
                      <c:pt idx="4785">
                        <c:v>1.7300925925951149</c:v>
                      </c:pt>
                      <c:pt idx="4786">
                        <c:v>1.73033564814928</c:v>
                      </c:pt>
                      <c:pt idx="4787">
                        <c:v>1.730578703703445</c:v>
                      </c:pt>
                      <c:pt idx="4788">
                        <c:v>1.7308217592576101</c:v>
                      </c:pt>
                      <c:pt idx="4789">
                        <c:v>1.7310648148117751</c:v>
                      </c:pt>
                      <c:pt idx="4790">
                        <c:v>1.7313078703732161</c:v>
                      </c:pt>
                      <c:pt idx="4791">
                        <c:v>1.7315509259273811</c:v>
                      </c:pt>
                      <c:pt idx="4792">
                        <c:v>1.7317939814815462</c:v>
                      </c:pt>
                      <c:pt idx="4793">
                        <c:v>1.7320370370357112</c:v>
                      </c:pt>
                      <c:pt idx="4794">
                        <c:v>1.7322800925898763</c:v>
                      </c:pt>
                      <c:pt idx="4795">
                        <c:v>1.7325231481440413</c:v>
                      </c:pt>
                      <c:pt idx="4796">
                        <c:v>1.7327662037054823</c:v>
                      </c:pt>
                      <c:pt idx="4797">
                        <c:v>1.7330092592596473</c:v>
                      </c:pt>
                      <c:pt idx="4798">
                        <c:v>1.7332523148138124</c:v>
                      </c:pt>
                      <c:pt idx="4799">
                        <c:v>1.7334953703679774</c:v>
                      </c:pt>
                      <c:pt idx="4800">
                        <c:v>1.7337384259221424</c:v>
                      </c:pt>
                      <c:pt idx="4801">
                        <c:v>1.7339814814835834</c:v>
                      </c:pt>
                      <c:pt idx="4802">
                        <c:v>1.7342245370377485</c:v>
                      </c:pt>
                      <c:pt idx="4803">
                        <c:v>1.7344675925919135</c:v>
                      </c:pt>
                      <c:pt idx="4804">
                        <c:v>1.7347106481460786</c:v>
                      </c:pt>
                      <c:pt idx="4805">
                        <c:v>1.7349537037002436</c:v>
                      </c:pt>
                      <c:pt idx="4806">
                        <c:v>1.7351967592616846</c:v>
                      </c:pt>
                      <c:pt idx="4807">
                        <c:v>1.7354398148158496</c:v>
                      </c:pt>
                      <c:pt idx="4808">
                        <c:v>1.7356828703700147</c:v>
                      </c:pt>
                      <c:pt idx="4809">
                        <c:v>1.7359259259241797</c:v>
                      </c:pt>
                      <c:pt idx="4810">
                        <c:v>1.7361689814783448</c:v>
                      </c:pt>
                      <c:pt idx="4811">
                        <c:v>1.7364120370397857</c:v>
                      </c:pt>
                      <c:pt idx="4812">
                        <c:v>1.7366550925939508</c:v>
                      </c:pt>
                      <c:pt idx="4813">
                        <c:v>1.7368981481481158</c:v>
                      </c:pt>
                      <c:pt idx="4814">
                        <c:v>1.7371412037022809</c:v>
                      </c:pt>
                      <c:pt idx="4815">
                        <c:v>1.7373842592564459</c:v>
                      </c:pt>
                      <c:pt idx="4816">
                        <c:v>1.7376273148178869</c:v>
                      </c:pt>
                      <c:pt idx="4817">
                        <c:v>1.7378703703720519</c:v>
                      </c:pt>
                      <c:pt idx="4818">
                        <c:v>1.7381250000029966</c:v>
                      </c:pt>
                      <c:pt idx="4819">
                        <c:v>1.7383680555571617</c:v>
                      </c:pt>
                      <c:pt idx="4820">
                        <c:v>1.7386111111113267</c:v>
                      </c:pt>
                      <c:pt idx="4821">
                        <c:v>1.7388541666654918</c:v>
                      </c:pt>
                      <c:pt idx="4822">
                        <c:v>1.7390972222196568</c:v>
                      </c:pt>
                      <c:pt idx="4823">
                        <c:v>1.7393402777738218</c:v>
                      </c:pt>
                      <c:pt idx="4824">
                        <c:v>1.7395833333352628</c:v>
                      </c:pt>
                      <c:pt idx="4825">
                        <c:v>1.7398263888894279</c:v>
                      </c:pt>
                      <c:pt idx="4826">
                        <c:v>1.7400694444435929</c:v>
                      </c:pt>
                      <c:pt idx="4827">
                        <c:v>1.7403124999977579</c:v>
                      </c:pt>
                      <c:pt idx="4828">
                        <c:v>1.740555555551923</c:v>
                      </c:pt>
                      <c:pt idx="4829">
                        <c:v>1.740798611113364</c:v>
                      </c:pt>
                      <c:pt idx="4830">
                        <c:v>1.741041666667529</c:v>
                      </c:pt>
                      <c:pt idx="4831">
                        <c:v>1.7412847222216941</c:v>
                      </c:pt>
                      <c:pt idx="4832">
                        <c:v>1.7415277777758591</c:v>
                      </c:pt>
                      <c:pt idx="4833">
                        <c:v>1.7417708333300241</c:v>
                      </c:pt>
                      <c:pt idx="4834">
                        <c:v>1.7420138888914651</c:v>
                      </c:pt>
                      <c:pt idx="4835">
                        <c:v>1.7422569444456302</c:v>
                      </c:pt>
                      <c:pt idx="4836">
                        <c:v>1.7424999999997952</c:v>
                      </c:pt>
                      <c:pt idx="4837">
                        <c:v>1.7427430555539603</c:v>
                      </c:pt>
                      <c:pt idx="4838">
                        <c:v>1.7429861111081253</c:v>
                      </c:pt>
                      <c:pt idx="4839">
                        <c:v>1.7432291666695663</c:v>
                      </c:pt>
                      <c:pt idx="4840">
                        <c:v>1.7434722222237313</c:v>
                      </c:pt>
                      <c:pt idx="4841">
                        <c:v>1.7437152777778964</c:v>
                      </c:pt>
                      <c:pt idx="4842">
                        <c:v>1.7439583333320614</c:v>
                      </c:pt>
                      <c:pt idx="4843">
                        <c:v>1.7442013888862264</c:v>
                      </c:pt>
                      <c:pt idx="4844">
                        <c:v>1.7444444444403915</c:v>
                      </c:pt>
                      <c:pt idx="4845">
                        <c:v>1.7446875000018325</c:v>
                      </c:pt>
                      <c:pt idx="4846">
                        <c:v>1.7449305555559975</c:v>
                      </c:pt>
                      <c:pt idx="4847">
                        <c:v>1.7451736111101626</c:v>
                      </c:pt>
                      <c:pt idx="4848">
                        <c:v>1.7454166666643276</c:v>
                      </c:pt>
                      <c:pt idx="4849">
                        <c:v>1.7456597222184926</c:v>
                      </c:pt>
                      <c:pt idx="4850">
                        <c:v>1.7459027777799336</c:v>
                      </c:pt>
                      <c:pt idx="4851">
                        <c:v>1.7461458333340987</c:v>
                      </c:pt>
                      <c:pt idx="4852">
                        <c:v>1.7463888888882637</c:v>
                      </c:pt>
                      <c:pt idx="4853">
                        <c:v>1.7466319444424288</c:v>
                      </c:pt>
                      <c:pt idx="4854">
                        <c:v>1.7468749999965938</c:v>
                      </c:pt>
                      <c:pt idx="4855">
                        <c:v>1.7471180555580348</c:v>
                      </c:pt>
                      <c:pt idx="4856">
                        <c:v>1.7473611111121998</c:v>
                      </c:pt>
                      <c:pt idx="4857">
                        <c:v>1.7476041666663649</c:v>
                      </c:pt>
                      <c:pt idx="4858">
                        <c:v>1.7478472222205299</c:v>
                      </c:pt>
                      <c:pt idx="4859">
                        <c:v>1.7480902777746949</c:v>
                      </c:pt>
                      <c:pt idx="4860">
                        <c:v>1.7483333333361359</c:v>
                      </c:pt>
                      <c:pt idx="4861">
                        <c:v>1.748576388890301</c:v>
                      </c:pt>
                      <c:pt idx="4862">
                        <c:v>1.748819444444466</c:v>
                      </c:pt>
                      <c:pt idx="4863">
                        <c:v>1.7490624999986311</c:v>
                      </c:pt>
                      <c:pt idx="4864">
                        <c:v>1.7493055555527961</c:v>
                      </c:pt>
                      <c:pt idx="4865">
                        <c:v>1.7495486111142371</c:v>
                      </c:pt>
                      <c:pt idx="4866">
                        <c:v>1.7497916666684021</c:v>
                      </c:pt>
                      <c:pt idx="4867">
                        <c:v>1.7500462962993468</c:v>
                      </c:pt>
                      <c:pt idx="4868">
                        <c:v>1.7502893518535119</c:v>
                      </c:pt>
                      <c:pt idx="4869">
                        <c:v>1.7505324074076769</c:v>
                      </c:pt>
                      <c:pt idx="4870">
                        <c:v>1.7507754629618419</c:v>
                      </c:pt>
                      <c:pt idx="4871">
                        <c:v>1.751018518516007</c:v>
                      </c:pt>
                      <c:pt idx="4872">
                        <c:v>1.751261574070172</c:v>
                      </c:pt>
                      <c:pt idx="4873">
                        <c:v>1.751504629631613</c:v>
                      </c:pt>
                      <c:pt idx="4874">
                        <c:v>1.7517476851857781</c:v>
                      </c:pt>
                      <c:pt idx="4875">
                        <c:v>1.7519907407399431</c:v>
                      </c:pt>
                      <c:pt idx="4876">
                        <c:v>1.7522337962941081</c:v>
                      </c:pt>
                      <c:pt idx="4877">
                        <c:v>1.7524768518482732</c:v>
                      </c:pt>
                      <c:pt idx="4878">
                        <c:v>1.7527199074097142</c:v>
                      </c:pt>
                      <c:pt idx="4879">
                        <c:v>1.7529629629638792</c:v>
                      </c:pt>
                      <c:pt idx="4880">
                        <c:v>1.7532060185180443</c:v>
                      </c:pt>
                      <c:pt idx="4881">
                        <c:v>1.7534490740722093</c:v>
                      </c:pt>
                      <c:pt idx="4882">
                        <c:v>1.7536921296263743</c:v>
                      </c:pt>
                      <c:pt idx="4883">
                        <c:v>1.7539351851878153</c:v>
                      </c:pt>
                      <c:pt idx="4884">
                        <c:v>1.7541782407419804</c:v>
                      </c:pt>
                      <c:pt idx="4885">
                        <c:v>1.7544212962961454</c:v>
                      </c:pt>
                      <c:pt idx="4886">
                        <c:v>1.7546643518503104</c:v>
                      </c:pt>
                      <c:pt idx="4887">
                        <c:v>1.7549074074044755</c:v>
                      </c:pt>
                      <c:pt idx="4888">
                        <c:v>1.7551504629659165</c:v>
                      </c:pt>
                      <c:pt idx="4889">
                        <c:v>1.7553935185200815</c:v>
                      </c:pt>
                      <c:pt idx="4890">
                        <c:v>1.7556365740742466</c:v>
                      </c:pt>
                      <c:pt idx="4891">
                        <c:v>1.7558796296284116</c:v>
                      </c:pt>
                      <c:pt idx="4892">
                        <c:v>1.7561226851825766</c:v>
                      </c:pt>
                      <c:pt idx="4893">
                        <c:v>1.7563657407367417</c:v>
                      </c:pt>
                      <c:pt idx="4894">
                        <c:v>1.7566087962981827</c:v>
                      </c:pt>
                      <c:pt idx="4895">
                        <c:v>1.7568518518523477</c:v>
                      </c:pt>
                      <c:pt idx="4896">
                        <c:v>1.7570949074065128</c:v>
                      </c:pt>
                      <c:pt idx="4897">
                        <c:v>1.7573379629606778</c:v>
                      </c:pt>
                      <c:pt idx="4898">
                        <c:v>1.7575810185148428</c:v>
                      </c:pt>
                      <c:pt idx="4899">
                        <c:v>1.7578240740762838</c:v>
                      </c:pt>
                      <c:pt idx="4900">
                        <c:v>1.7580671296304489</c:v>
                      </c:pt>
                      <c:pt idx="4901">
                        <c:v>1.7583101851846139</c:v>
                      </c:pt>
                      <c:pt idx="4902">
                        <c:v>1.7585532407387789</c:v>
                      </c:pt>
                      <c:pt idx="4903">
                        <c:v>1.758796296292944</c:v>
                      </c:pt>
                      <c:pt idx="4904">
                        <c:v>1.759039351854385</c:v>
                      </c:pt>
                      <c:pt idx="4905">
                        <c:v>1.75928240740855</c:v>
                      </c:pt>
                      <c:pt idx="4906">
                        <c:v>1.7595254629627151</c:v>
                      </c:pt>
                      <c:pt idx="4907">
                        <c:v>1.7597685185168801</c:v>
                      </c:pt>
                      <c:pt idx="4908">
                        <c:v>1.7600115740710451</c:v>
                      </c:pt>
                      <c:pt idx="4909">
                        <c:v>1.7602546296324861</c:v>
                      </c:pt>
                      <c:pt idx="4910">
                        <c:v>1.7604976851866512</c:v>
                      </c:pt>
                      <c:pt idx="4911">
                        <c:v>1.7607407407408162</c:v>
                      </c:pt>
                      <c:pt idx="4912">
                        <c:v>1.7609837962949813</c:v>
                      </c:pt>
                      <c:pt idx="4913">
                        <c:v>1.7612268518491463</c:v>
                      </c:pt>
                      <c:pt idx="4914">
                        <c:v>1.7614699074033113</c:v>
                      </c:pt>
                      <c:pt idx="4915">
                        <c:v>1.761724537034256</c:v>
                      </c:pt>
                      <c:pt idx="4916">
                        <c:v>1.761967592595697</c:v>
                      </c:pt>
                      <c:pt idx="4917">
                        <c:v>1.7622106481498621</c:v>
                      </c:pt>
                      <c:pt idx="4918">
                        <c:v>1.7624537037040271</c:v>
                      </c:pt>
                      <c:pt idx="4919">
                        <c:v>1.7626967592581921</c:v>
                      </c:pt>
                      <c:pt idx="4920">
                        <c:v>1.7629398148123572</c:v>
                      </c:pt>
                      <c:pt idx="4921">
                        <c:v>1.7631828703665222</c:v>
                      </c:pt>
                      <c:pt idx="4922">
                        <c:v>1.7634259259279632</c:v>
                      </c:pt>
                      <c:pt idx="4923">
                        <c:v>1.7636689814821283</c:v>
                      </c:pt>
                      <c:pt idx="4924">
                        <c:v>1.7639120370362933</c:v>
                      </c:pt>
                      <c:pt idx="4925">
                        <c:v>1.7641550925904583</c:v>
                      </c:pt>
                      <c:pt idx="4926">
                        <c:v>1.7643981481446234</c:v>
                      </c:pt>
                      <c:pt idx="4927">
                        <c:v>1.7646412037060644</c:v>
                      </c:pt>
                      <c:pt idx="4928">
                        <c:v>1.7648842592602294</c:v>
                      </c:pt>
                      <c:pt idx="4929">
                        <c:v>1.7651273148143944</c:v>
                      </c:pt>
                      <c:pt idx="4930">
                        <c:v>1.7653703703685595</c:v>
                      </c:pt>
                      <c:pt idx="4931">
                        <c:v>1.7656134259227245</c:v>
                      </c:pt>
                      <c:pt idx="4932">
                        <c:v>1.7658564814841655</c:v>
                      </c:pt>
                      <c:pt idx="4933">
                        <c:v>1.7660995370383306</c:v>
                      </c:pt>
                      <c:pt idx="4934">
                        <c:v>1.7663425925924956</c:v>
                      </c:pt>
                      <c:pt idx="4935">
                        <c:v>1.7665856481466606</c:v>
                      </c:pt>
                      <c:pt idx="4936">
                        <c:v>1.7668287037008257</c:v>
                      </c:pt>
                      <c:pt idx="4937">
                        <c:v>1.7670717592622667</c:v>
                      </c:pt>
                      <c:pt idx="4938">
                        <c:v>1.7673148148164317</c:v>
                      </c:pt>
                      <c:pt idx="4939">
                        <c:v>1.7675578703705968</c:v>
                      </c:pt>
                      <c:pt idx="4940">
                        <c:v>1.7678009259247618</c:v>
                      </c:pt>
                      <c:pt idx="4941">
                        <c:v>1.7680439814789268</c:v>
                      </c:pt>
                      <c:pt idx="4942">
                        <c:v>1.7682870370330919</c:v>
                      </c:pt>
                      <c:pt idx="4943">
                        <c:v>1.7685300925945329</c:v>
                      </c:pt>
                      <c:pt idx="4944">
                        <c:v>1.7687731481486979</c:v>
                      </c:pt>
                      <c:pt idx="4945">
                        <c:v>1.7690162037028629</c:v>
                      </c:pt>
                      <c:pt idx="4946">
                        <c:v>1.769259259257028</c:v>
                      </c:pt>
                      <c:pt idx="4947">
                        <c:v>1.769502314811193</c:v>
                      </c:pt>
                      <c:pt idx="4948">
                        <c:v>1.769745370372634</c:v>
                      </c:pt>
                      <c:pt idx="4949">
                        <c:v>1.7699884259267991</c:v>
                      </c:pt>
                      <c:pt idx="4950">
                        <c:v>1.7702314814809641</c:v>
                      </c:pt>
                      <c:pt idx="4951">
                        <c:v>1.7704745370351291</c:v>
                      </c:pt>
                      <c:pt idx="4952">
                        <c:v>1.7707175925892942</c:v>
                      </c:pt>
                      <c:pt idx="4953">
                        <c:v>1.7709606481507352</c:v>
                      </c:pt>
                      <c:pt idx="4954">
                        <c:v>1.7712037037049002</c:v>
                      </c:pt>
                      <c:pt idx="4955">
                        <c:v>1.7714467592590653</c:v>
                      </c:pt>
                      <c:pt idx="4956">
                        <c:v>1.7716898148132303</c:v>
                      </c:pt>
                      <c:pt idx="4957">
                        <c:v>1.7719328703673953</c:v>
                      </c:pt>
                      <c:pt idx="4958">
                        <c:v>1.7721759259288363</c:v>
                      </c:pt>
                      <c:pt idx="4959">
                        <c:v>1.7724189814830014</c:v>
                      </c:pt>
                      <c:pt idx="4960">
                        <c:v>1.7726620370371664</c:v>
                      </c:pt>
                      <c:pt idx="4961">
                        <c:v>1.7729050925913314</c:v>
                      </c:pt>
                      <c:pt idx="4962">
                        <c:v>1.7731481481454965</c:v>
                      </c:pt>
                      <c:pt idx="4963">
                        <c:v>1.7733912036996615</c:v>
                      </c:pt>
                      <c:pt idx="4964">
                        <c:v>1.7736458333306062</c:v>
                      </c:pt>
                      <c:pt idx="4965">
                        <c:v>1.7738888888847713</c:v>
                      </c:pt>
                      <c:pt idx="4966">
                        <c:v>1.7741319444462123</c:v>
                      </c:pt>
                      <c:pt idx="4967">
                        <c:v>1.7743750000003773</c:v>
                      </c:pt>
                      <c:pt idx="4968">
                        <c:v>1.7746180555545423</c:v>
                      </c:pt>
                      <c:pt idx="4969">
                        <c:v>1.7748611111087074</c:v>
                      </c:pt>
                      <c:pt idx="4970">
                        <c:v>1.7751041666628724</c:v>
                      </c:pt>
                      <c:pt idx="4971">
                        <c:v>1.7753472222243134</c:v>
                      </c:pt>
                      <c:pt idx="4972">
                        <c:v>1.7755902777784784</c:v>
                      </c:pt>
                      <c:pt idx="4973">
                        <c:v>1.7758333333326435</c:v>
                      </c:pt>
                      <c:pt idx="4974">
                        <c:v>1.7760763888868085</c:v>
                      </c:pt>
                      <c:pt idx="4975">
                        <c:v>1.7763194444409736</c:v>
                      </c:pt>
                      <c:pt idx="4976">
                        <c:v>1.7765625000024146</c:v>
                      </c:pt>
                      <c:pt idx="4977">
                        <c:v>1.7768055555565796</c:v>
                      </c:pt>
                      <c:pt idx="4978">
                        <c:v>1.7770486111107446</c:v>
                      </c:pt>
                      <c:pt idx="4979">
                        <c:v>1.7772916666649097</c:v>
                      </c:pt>
                      <c:pt idx="4980">
                        <c:v>1.7775347222190747</c:v>
                      </c:pt>
                      <c:pt idx="4981">
                        <c:v>1.7777777777805157</c:v>
                      </c:pt>
                      <c:pt idx="4982">
                        <c:v>1.7780208333346808</c:v>
                      </c:pt>
                      <c:pt idx="4983">
                        <c:v>1.7782638888888458</c:v>
                      </c:pt>
                      <c:pt idx="4984">
                        <c:v>1.7785069444430108</c:v>
                      </c:pt>
                      <c:pt idx="4985">
                        <c:v>1.7787499999971759</c:v>
                      </c:pt>
                      <c:pt idx="4986">
                        <c:v>1.7789930555586169</c:v>
                      </c:pt>
                      <c:pt idx="4987">
                        <c:v>1.7792361111127819</c:v>
                      </c:pt>
                      <c:pt idx="4988">
                        <c:v>1.7794791666669469</c:v>
                      </c:pt>
                      <c:pt idx="4989">
                        <c:v>1.779722222221112</c:v>
                      </c:pt>
                      <c:pt idx="4990">
                        <c:v>1.779965277775277</c:v>
                      </c:pt>
                      <c:pt idx="4991">
                        <c:v>1.7802083333294421</c:v>
                      </c:pt>
                      <c:pt idx="4992">
                        <c:v>1.7804513888908831</c:v>
                      </c:pt>
                      <c:pt idx="4993">
                        <c:v>1.7806944444450481</c:v>
                      </c:pt>
                      <c:pt idx="4994">
                        <c:v>1.7809374999992131</c:v>
                      </c:pt>
                      <c:pt idx="4995">
                        <c:v>1.7811805555533782</c:v>
                      </c:pt>
                      <c:pt idx="4996">
                        <c:v>1.7814236111075432</c:v>
                      </c:pt>
                      <c:pt idx="4997">
                        <c:v>1.7816666666689842</c:v>
                      </c:pt>
                      <c:pt idx="4998">
                        <c:v>1.7819097222231493</c:v>
                      </c:pt>
                      <c:pt idx="4999">
                        <c:v>1.7821527777773143</c:v>
                      </c:pt>
                      <c:pt idx="5000">
                        <c:v>1.7823958333314793</c:v>
                      </c:pt>
                      <c:pt idx="5001">
                        <c:v>1.7826388888856444</c:v>
                      </c:pt>
                      <c:pt idx="5002">
                        <c:v>1.7828819444470854</c:v>
                      </c:pt>
                      <c:pt idx="5003">
                        <c:v>1.7831250000012504</c:v>
                      </c:pt>
                      <c:pt idx="5004">
                        <c:v>1.7833680555554154</c:v>
                      </c:pt>
                      <c:pt idx="5005">
                        <c:v>1.7836111111095805</c:v>
                      </c:pt>
                      <c:pt idx="5006">
                        <c:v>1.7838541666637455</c:v>
                      </c:pt>
                      <c:pt idx="5007">
                        <c:v>1.7840972222251865</c:v>
                      </c:pt>
                      <c:pt idx="5008">
                        <c:v>1.7843402777793516</c:v>
                      </c:pt>
                      <c:pt idx="5009">
                        <c:v>1.7845833333335166</c:v>
                      </c:pt>
                      <c:pt idx="5010">
                        <c:v>1.7848263888876816</c:v>
                      </c:pt>
                      <c:pt idx="5011">
                        <c:v>1.7850694444418467</c:v>
                      </c:pt>
                      <c:pt idx="5012">
                        <c:v>1.7853240740727914</c:v>
                      </c:pt>
                      <c:pt idx="5013">
                        <c:v>1.7855671296269564</c:v>
                      </c:pt>
                      <c:pt idx="5014">
                        <c:v>1.7858101851811214</c:v>
                      </c:pt>
                      <c:pt idx="5015">
                        <c:v>1.7860532407425624</c:v>
                      </c:pt>
                      <c:pt idx="5016">
                        <c:v>1.7862962962967275</c:v>
                      </c:pt>
                      <c:pt idx="5017">
                        <c:v>1.7865393518508925</c:v>
                      </c:pt>
                      <c:pt idx="5018">
                        <c:v>1.7867824074050576</c:v>
                      </c:pt>
                      <c:pt idx="5019">
                        <c:v>1.7870254629592226</c:v>
                      </c:pt>
                      <c:pt idx="5020">
                        <c:v>1.7872685185206636</c:v>
                      </c:pt>
                      <c:pt idx="5021">
                        <c:v>1.7875115740748286</c:v>
                      </c:pt>
                      <c:pt idx="5022">
                        <c:v>1.7877546296289937</c:v>
                      </c:pt>
                      <c:pt idx="5023">
                        <c:v>1.7879976851831587</c:v>
                      </c:pt>
                      <c:pt idx="5024">
                        <c:v>1.7882407407373238</c:v>
                      </c:pt>
                      <c:pt idx="5025">
                        <c:v>1.7884837962987647</c:v>
                      </c:pt>
                      <c:pt idx="5026">
                        <c:v>1.7887268518529298</c:v>
                      </c:pt>
                      <c:pt idx="5027">
                        <c:v>1.7889699074070948</c:v>
                      </c:pt>
                      <c:pt idx="5028">
                        <c:v>1.7892129629612599</c:v>
                      </c:pt>
                      <c:pt idx="5029">
                        <c:v>1.7894560185154249</c:v>
                      </c:pt>
                      <c:pt idx="5030">
                        <c:v>1.7896990740768659</c:v>
                      </c:pt>
                      <c:pt idx="5031">
                        <c:v>1.7899421296310309</c:v>
                      </c:pt>
                      <c:pt idx="5032">
                        <c:v>1.790185185185196</c:v>
                      </c:pt>
                      <c:pt idx="5033">
                        <c:v>1.790428240739361</c:v>
                      </c:pt>
                      <c:pt idx="5034">
                        <c:v>1.7906712962935261</c:v>
                      </c:pt>
                      <c:pt idx="5035">
                        <c:v>1.7909143518549671</c:v>
                      </c:pt>
                      <c:pt idx="5036">
                        <c:v>1.7911574074091321</c:v>
                      </c:pt>
                      <c:pt idx="5037">
                        <c:v>1.7914004629632971</c:v>
                      </c:pt>
                      <c:pt idx="5038">
                        <c:v>1.7916435185174622</c:v>
                      </c:pt>
                      <c:pt idx="5039">
                        <c:v>1.7918865740716272</c:v>
                      </c:pt>
                      <c:pt idx="5040">
                        <c:v>1.7921296296257923</c:v>
                      </c:pt>
                      <c:pt idx="5041">
                        <c:v>1.7923726851872332</c:v>
                      </c:pt>
                      <c:pt idx="5042">
                        <c:v>1.7926157407413983</c:v>
                      </c:pt>
                      <c:pt idx="5043">
                        <c:v>1.7928587962955633</c:v>
                      </c:pt>
                      <c:pt idx="5044">
                        <c:v>1.7931018518497284</c:v>
                      </c:pt>
                      <c:pt idx="5045">
                        <c:v>1.7933449074038934</c:v>
                      </c:pt>
                      <c:pt idx="5046">
                        <c:v>1.7935879629653344</c:v>
                      </c:pt>
                      <c:pt idx="5047">
                        <c:v>1.7938310185194994</c:v>
                      </c:pt>
                      <c:pt idx="5048">
                        <c:v>1.7940740740736645</c:v>
                      </c:pt>
                      <c:pt idx="5049">
                        <c:v>1.7943171296278295</c:v>
                      </c:pt>
                      <c:pt idx="5050">
                        <c:v>1.7945601851819946</c:v>
                      </c:pt>
                      <c:pt idx="5051">
                        <c:v>1.7948032407434356</c:v>
                      </c:pt>
                      <c:pt idx="5052">
                        <c:v>1.7950462962976006</c:v>
                      </c:pt>
                      <c:pt idx="5053">
                        <c:v>1.7952893518517656</c:v>
                      </c:pt>
                      <c:pt idx="5054">
                        <c:v>1.7955324074059307</c:v>
                      </c:pt>
                      <c:pt idx="5055">
                        <c:v>1.7957754629600957</c:v>
                      </c:pt>
                      <c:pt idx="5056">
                        <c:v>1.7960185185215367</c:v>
                      </c:pt>
                      <c:pt idx="5057">
                        <c:v>1.7962615740757018</c:v>
                      </c:pt>
                      <c:pt idx="5058">
                        <c:v>1.7965046296298668</c:v>
                      </c:pt>
                      <c:pt idx="5059">
                        <c:v>1.7967476851840318</c:v>
                      </c:pt>
                      <c:pt idx="5060">
                        <c:v>1.7969907407381969</c:v>
                      </c:pt>
                      <c:pt idx="5061">
                        <c:v>1.7972453703691416</c:v>
                      </c:pt>
                      <c:pt idx="5062">
                        <c:v>1.7974884259233066</c:v>
                      </c:pt>
                      <c:pt idx="5063">
                        <c:v>1.7977314814774716</c:v>
                      </c:pt>
                      <c:pt idx="5064">
                        <c:v>1.7979745370389126</c:v>
                      </c:pt>
                      <c:pt idx="5065">
                        <c:v>1.7982175925930777</c:v>
                      </c:pt>
                      <c:pt idx="5066">
                        <c:v>1.7984606481472427</c:v>
                      </c:pt>
                      <c:pt idx="5067">
                        <c:v>1.7987037037014078</c:v>
                      </c:pt>
                      <c:pt idx="5068">
                        <c:v>1.7989467592555728</c:v>
                      </c:pt>
                      <c:pt idx="5069">
                        <c:v>1.7991898148170138</c:v>
                      </c:pt>
                      <c:pt idx="5070">
                        <c:v>1.7994328703711788</c:v>
                      </c:pt>
                      <c:pt idx="5071">
                        <c:v>1.7996759259253439</c:v>
                      </c:pt>
                      <c:pt idx="5072">
                        <c:v>1.7999189814795089</c:v>
                      </c:pt>
                      <c:pt idx="5073">
                        <c:v>1.8001620370336739</c:v>
                      </c:pt>
                      <c:pt idx="5074">
                        <c:v>1.8004050925951149</c:v>
                      </c:pt>
                      <c:pt idx="5075">
                        <c:v>1.80064814814928</c:v>
                      </c:pt>
                      <c:pt idx="5076">
                        <c:v>1.800891203703445</c:v>
                      </c:pt>
                      <c:pt idx="5077">
                        <c:v>1.8011342592576101</c:v>
                      </c:pt>
                      <c:pt idx="5078">
                        <c:v>1.8013773148117751</c:v>
                      </c:pt>
                      <c:pt idx="5079">
                        <c:v>1.8016203703732161</c:v>
                      </c:pt>
                      <c:pt idx="5080">
                        <c:v>1.8018634259273811</c:v>
                      </c:pt>
                      <c:pt idx="5081">
                        <c:v>1.8021064814815462</c:v>
                      </c:pt>
                      <c:pt idx="5082">
                        <c:v>1.8023495370357112</c:v>
                      </c:pt>
                      <c:pt idx="5083">
                        <c:v>1.8025925925898763</c:v>
                      </c:pt>
                      <c:pt idx="5084">
                        <c:v>1.8028356481440413</c:v>
                      </c:pt>
                      <c:pt idx="5085">
                        <c:v>1.8030787037054823</c:v>
                      </c:pt>
                      <c:pt idx="5086">
                        <c:v>1.8033217592596473</c:v>
                      </c:pt>
                      <c:pt idx="5087">
                        <c:v>1.8035648148138124</c:v>
                      </c:pt>
                      <c:pt idx="5088">
                        <c:v>1.8038078703679774</c:v>
                      </c:pt>
                      <c:pt idx="5089">
                        <c:v>1.8040509259221424</c:v>
                      </c:pt>
                      <c:pt idx="5090">
                        <c:v>1.8042939814835834</c:v>
                      </c:pt>
                      <c:pt idx="5091">
                        <c:v>1.8045370370377485</c:v>
                      </c:pt>
                      <c:pt idx="5092">
                        <c:v>1.8047800925919135</c:v>
                      </c:pt>
                      <c:pt idx="5093">
                        <c:v>1.8050231481460786</c:v>
                      </c:pt>
                      <c:pt idx="5094">
                        <c:v>1.8052662037002436</c:v>
                      </c:pt>
                      <c:pt idx="5095">
                        <c:v>1.8055092592616846</c:v>
                      </c:pt>
                      <c:pt idx="5096">
                        <c:v>1.8057523148158496</c:v>
                      </c:pt>
                      <c:pt idx="5097">
                        <c:v>1.8059953703700147</c:v>
                      </c:pt>
                      <c:pt idx="5098">
                        <c:v>1.8062384259241797</c:v>
                      </c:pt>
                      <c:pt idx="5099">
                        <c:v>1.8064814814783448</c:v>
                      </c:pt>
                      <c:pt idx="5100">
                        <c:v>1.8067245370397857</c:v>
                      </c:pt>
                      <c:pt idx="5101">
                        <c:v>1.8069675925939508</c:v>
                      </c:pt>
                      <c:pt idx="5102">
                        <c:v>1.8072106481481158</c:v>
                      </c:pt>
                      <c:pt idx="5103">
                        <c:v>1.8074537037022809</c:v>
                      </c:pt>
                      <c:pt idx="5104">
                        <c:v>1.8076967592564459</c:v>
                      </c:pt>
                      <c:pt idx="5105">
                        <c:v>1.8079398148178869</c:v>
                      </c:pt>
                      <c:pt idx="5106">
                        <c:v>1.8081828703720519</c:v>
                      </c:pt>
                      <c:pt idx="5107">
                        <c:v>1.808425925926217</c:v>
                      </c:pt>
                      <c:pt idx="5108">
                        <c:v>1.808668981480382</c:v>
                      </c:pt>
                      <c:pt idx="5109">
                        <c:v>1.8089120370345471</c:v>
                      </c:pt>
                      <c:pt idx="5110">
                        <c:v>1.8091666666654918</c:v>
                      </c:pt>
                      <c:pt idx="5111">
                        <c:v>1.8094097222196568</c:v>
                      </c:pt>
                      <c:pt idx="5112">
                        <c:v>1.8096527777738218</c:v>
                      </c:pt>
                      <c:pt idx="5113">
                        <c:v>1.8098958333352628</c:v>
                      </c:pt>
                      <c:pt idx="5114">
                        <c:v>1.8101388888894279</c:v>
                      </c:pt>
                      <c:pt idx="5115">
                        <c:v>1.8103819444435929</c:v>
                      </c:pt>
                      <c:pt idx="5116">
                        <c:v>1.8106249999977579</c:v>
                      </c:pt>
                      <c:pt idx="5117">
                        <c:v>1.810868055551923</c:v>
                      </c:pt>
                      <c:pt idx="5118">
                        <c:v>1.811111111113364</c:v>
                      </c:pt>
                      <c:pt idx="5119">
                        <c:v>1.811354166667529</c:v>
                      </c:pt>
                      <c:pt idx="5120">
                        <c:v>1.8115972222216941</c:v>
                      </c:pt>
                      <c:pt idx="5121">
                        <c:v>1.8118402777758591</c:v>
                      </c:pt>
                      <c:pt idx="5122">
                        <c:v>1.8120833333300241</c:v>
                      </c:pt>
                      <c:pt idx="5123">
                        <c:v>1.8123263888914651</c:v>
                      </c:pt>
                      <c:pt idx="5124">
                        <c:v>1.8125694444456302</c:v>
                      </c:pt>
                      <c:pt idx="5125">
                        <c:v>1.8128124999997952</c:v>
                      </c:pt>
                      <c:pt idx="5126">
                        <c:v>1.8130555555539603</c:v>
                      </c:pt>
                      <c:pt idx="5127">
                        <c:v>1.8132986111081253</c:v>
                      </c:pt>
                      <c:pt idx="5128">
                        <c:v>1.8135416666695663</c:v>
                      </c:pt>
                      <c:pt idx="5129">
                        <c:v>1.8137847222237313</c:v>
                      </c:pt>
                      <c:pt idx="5130">
                        <c:v>1.8140277777778964</c:v>
                      </c:pt>
                      <c:pt idx="5131">
                        <c:v>1.8142708333320614</c:v>
                      </c:pt>
                      <c:pt idx="5132">
                        <c:v>1.8145138888862264</c:v>
                      </c:pt>
                      <c:pt idx="5133">
                        <c:v>1.8147569444403915</c:v>
                      </c:pt>
                      <c:pt idx="5134">
                        <c:v>1.8150000000018325</c:v>
                      </c:pt>
                      <c:pt idx="5135">
                        <c:v>1.8152430555559975</c:v>
                      </c:pt>
                      <c:pt idx="5136">
                        <c:v>1.8154861111101626</c:v>
                      </c:pt>
                      <c:pt idx="5137">
                        <c:v>1.8157291666643276</c:v>
                      </c:pt>
                      <c:pt idx="5138">
                        <c:v>1.8159722222184926</c:v>
                      </c:pt>
                      <c:pt idx="5139">
                        <c:v>1.8162152777799336</c:v>
                      </c:pt>
                      <c:pt idx="5140">
                        <c:v>1.8164583333340987</c:v>
                      </c:pt>
                      <c:pt idx="5141">
                        <c:v>1.8167013888882637</c:v>
                      </c:pt>
                      <c:pt idx="5142">
                        <c:v>1.8169444444424288</c:v>
                      </c:pt>
                      <c:pt idx="5143">
                        <c:v>1.8171874999965938</c:v>
                      </c:pt>
                      <c:pt idx="5144">
                        <c:v>1.8174305555580348</c:v>
                      </c:pt>
                      <c:pt idx="5145">
                        <c:v>1.8176736111121998</c:v>
                      </c:pt>
                      <c:pt idx="5146">
                        <c:v>1.8179166666663649</c:v>
                      </c:pt>
                      <c:pt idx="5147">
                        <c:v>1.8181597222205299</c:v>
                      </c:pt>
                      <c:pt idx="5148">
                        <c:v>1.8184027777746949</c:v>
                      </c:pt>
                      <c:pt idx="5149">
                        <c:v>1.8186458333361359</c:v>
                      </c:pt>
                      <c:pt idx="5150">
                        <c:v>1.818888888890301</c:v>
                      </c:pt>
                      <c:pt idx="5151">
                        <c:v>1.819131944444466</c:v>
                      </c:pt>
                      <c:pt idx="5152">
                        <c:v>1.8193749999986311</c:v>
                      </c:pt>
                      <c:pt idx="5153">
                        <c:v>1.8196180555527961</c:v>
                      </c:pt>
                      <c:pt idx="5154">
                        <c:v>1.8198611111142371</c:v>
                      </c:pt>
                      <c:pt idx="5155">
                        <c:v>1.8201041666684021</c:v>
                      </c:pt>
                      <c:pt idx="5156">
                        <c:v>1.8203472222225672</c:v>
                      </c:pt>
                      <c:pt idx="5157">
                        <c:v>1.8205902777767322</c:v>
                      </c:pt>
                      <c:pt idx="5158">
                        <c:v>1.8208449074076769</c:v>
                      </c:pt>
                      <c:pt idx="5159">
                        <c:v>1.8210879629618419</c:v>
                      </c:pt>
                      <c:pt idx="5160">
                        <c:v>1.821331018516007</c:v>
                      </c:pt>
                      <c:pt idx="5161">
                        <c:v>1.821574074070172</c:v>
                      </c:pt>
                      <c:pt idx="5162">
                        <c:v>1.821817129631613</c:v>
                      </c:pt>
                      <c:pt idx="5163">
                        <c:v>1.8220601851857781</c:v>
                      </c:pt>
                      <c:pt idx="5164">
                        <c:v>1.8223032407399431</c:v>
                      </c:pt>
                      <c:pt idx="5165">
                        <c:v>1.8225462962941081</c:v>
                      </c:pt>
                      <c:pt idx="5166">
                        <c:v>1.8227893518482732</c:v>
                      </c:pt>
                      <c:pt idx="5167">
                        <c:v>1.8230324074097142</c:v>
                      </c:pt>
                      <c:pt idx="5168">
                        <c:v>1.8232754629638792</c:v>
                      </c:pt>
                      <c:pt idx="5169">
                        <c:v>1.8235185185180443</c:v>
                      </c:pt>
                      <c:pt idx="5170">
                        <c:v>1.8237615740722093</c:v>
                      </c:pt>
                      <c:pt idx="5171">
                        <c:v>1.8240046296263743</c:v>
                      </c:pt>
                      <c:pt idx="5172">
                        <c:v>1.8242476851878153</c:v>
                      </c:pt>
                      <c:pt idx="5173">
                        <c:v>1.8244907407419804</c:v>
                      </c:pt>
                      <c:pt idx="5174">
                        <c:v>1.8247337962961454</c:v>
                      </c:pt>
                      <c:pt idx="5175">
                        <c:v>1.8249768518503104</c:v>
                      </c:pt>
                      <c:pt idx="5176">
                        <c:v>1.8252199074044755</c:v>
                      </c:pt>
                      <c:pt idx="5177">
                        <c:v>1.8254629629659165</c:v>
                      </c:pt>
                      <c:pt idx="5178">
                        <c:v>1.8257060185200815</c:v>
                      </c:pt>
                      <c:pt idx="5179">
                        <c:v>1.8259490740742466</c:v>
                      </c:pt>
                      <c:pt idx="5180">
                        <c:v>1.8261921296284116</c:v>
                      </c:pt>
                      <c:pt idx="5181">
                        <c:v>1.8264351851825766</c:v>
                      </c:pt>
                      <c:pt idx="5182">
                        <c:v>1.8266782407367417</c:v>
                      </c:pt>
                      <c:pt idx="5183">
                        <c:v>1.8269212962981827</c:v>
                      </c:pt>
                      <c:pt idx="5184">
                        <c:v>1.8271643518523477</c:v>
                      </c:pt>
                      <c:pt idx="5185">
                        <c:v>1.8274074074065128</c:v>
                      </c:pt>
                      <c:pt idx="5186">
                        <c:v>1.8276504629606778</c:v>
                      </c:pt>
                      <c:pt idx="5187">
                        <c:v>1.8278935185148428</c:v>
                      </c:pt>
                      <c:pt idx="5188">
                        <c:v>1.8281365740762838</c:v>
                      </c:pt>
                      <c:pt idx="5189">
                        <c:v>1.8283796296304489</c:v>
                      </c:pt>
                      <c:pt idx="5190">
                        <c:v>1.8286226851846139</c:v>
                      </c:pt>
                      <c:pt idx="5191">
                        <c:v>1.8288657407387789</c:v>
                      </c:pt>
                      <c:pt idx="5192">
                        <c:v>1.829108796292944</c:v>
                      </c:pt>
                      <c:pt idx="5193">
                        <c:v>1.829351851854385</c:v>
                      </c:pt>
                      <c:pt idx="5194">
                        <c:v>1.82959490740855</c:v>
                      </c:pt>
                      <c:pt idx="5195">
                        <c:v>1.8298379629627151</c:v>
                      </c:pt>
                      <c:pt idx="5196">
                        <c:v>1.8300810185168801</c:v>
                      </c:pt>
                      <c:pt idx="5197">
                        <c:v>1.8303240740710451</c:v>
                      </c:pt>
                      <c:pt idx="5198">
                        <c:v>1.8305671296324861</c:v>
                      </c:pt>
                      <c:pt idx="5199">
                        <c:v>1.8308101851866512</c:v>
                      </c:pt>
                      <c:pt idx="5200">
                        <c:v>1.8310532407408162</c:v>
                      </c:pt>
                      <c:pt idx="5201">
                        <c:v>1.8312962962949813</c:v>
                      </c:pt>
                      <c:pt idx="5202">
                        <c:v>1.8315393518491463</c:v>
                      </c:pt>
                      <c:pt idx="5203">
                        <c:v>1.8317824074033113</c:v>
                      </c:pt>
                      <c:pt idx="5204">
                        <c:v>1.8320254629647523</c:v>
                      </c:pt>
                      <c:pt idx="5205">
                        <c:v>1.8322685185189174</c:v>
                      </c:pt>
                      <c:pt idx="5206">
                        <c:v>1.8325115740730824</c:v>
                      </c:pt>
                      <c:pt idx="5207">
                        <c:v>1.8327662037040271</c:v>
                      </c:pt>
                      <c:pt idx="5208">
                        <c:v>1.8330092592581921</c:v>
                      </c:pt>
                      <c:pt idx="5209">
                        <c:v>1.8332523148123572</c:v>
                      </c:pt>
                      <c:pt idx="5210">
                        <c:v>1.8334953703665222</c:v>
                      </c:pt>
                      <c:pt idx="5211">
                        <c:v>1.8337384259279632</c:v>
                      </c:pt>
                      <c:pt idx="5212">
                        <c:v>1.8339814814821283</c:v>
                      </c:pt>
                      <c:pt idx="5213">
                        <c:v>1.8342245370362933</c:v>
                      </c:pt>
                      <c:pt idx="5214">
                        <c:v>1.8344675925904583</c:v>
                      </c:pt>
                      <c:pt idx="5215">
                        <c:v>1.8347106481446234</c:v>
                      </c:pt>
                      <c:pt idx="5216">
                        <c:v>1.8349537037060644</c:v>
                      </c:pt>
                      <c:pt idx="5217">
                        <c:v>1.8351967592602294</c:v>
                      </c:pt>
                      <c:pt idx="5218">
                        <c:v>1.8354398148143944</c:v>
                      </c:pt>
                      <c:pt idx="5219">
                        <c:v>1.8356828703685595</c:v>
                      </c:pt>
                      <c:pt idx="5220">
                        <c:v>1.8359259259227245</c:v>
                      </c:pt>
                      <c:pt idx="5221">
                        <c:v>1.8361689814841655</c:v>
                      </c:pt>
                      <c:pt idx="5222">
                        <c:v>1.8364120370383306</c:v>
                      </c:pt>
                      <c:pt idx="5223">
                        <c:v>1.8366550925924956</c:v>
                      </c:pt>
                      <c:pt idx="5224">
                        <c:v>1.8368981481466606</c:v>
                      </c:pt>
                      <c:pt idx="5225">
                        <c:v>1.8371412037008257</c:v>
                      </c:pt>
                      <c:pt idx="5226">
                        <c:v>1.8373842592622667</c:v>
                      </c:pt>
                      <c:pt idx="5227">
                        <c:v>1.8376273148164317</c:v>
                      </c:pt>
                      <c:pt idx="5228">
                        <c:v>1.8378703703705968</c:v>
                      </c:pt>
                      <c:pt idx="5229">
                        <c:v>1.8381134259247618</c:v>
                      </c:pt>
                      <c:pt idx="5230">
                        <c:v>1.8383564814789268</c:v>
                      </c:pt>
                      <c:pt idx="5231">
                        <c:v>1.8385995370330919</c:v>
                      </c:pt>
                      <c:pt idx="5232">
                        <c:v>1.8388425925945329</c:v>
                      </c:pt>
                      <c:pt idx="5233">
                        <c:v>1.8390856481486979</c:v>
                      </c:pt>
                      <c:pt idx="5234">
                        <c:v>1.8393287037028629</c:v>
                      </c:pt>
                      <c:pt idx="5235">
                        <c:v>1.839571759257028</c:v>
                      </c:pt>
                      <c:pt idx="5236">
                        <c:v>1.839814814811193</c:v>
                      </c:pt>
                      <c:pt idx="5237">
                        <c:v>1.840057870372634</c:v>
                      </c:pt>
                      <c:pt idx="5238">
                        <c:v>1.8403009259267991</c:v>
                      </c:pt>
                      <c:pt idx="5239">
                        <c:v>1.8405439814809641</c:v>
                      </c:pt>
                      <c:pt idx="5240">
                        <c:v>1.8407870370351291</c:v>
                      </c:pt>
                      <c:pt idx="5241">
                        <c:v>1.8410300925892942</c:v>
                      </c:pt>
                      <c:pt idx="5242">
                        <c:v>1.8412731481507352</c:v>
                      </c:pt>
                      <c:pt idx="5243">
                        <c:v>1.8415162037049002</c:v>
                      </c:pt>
                      <c:pt idx="5244">
                        <c:v>1.8417592592590653</c:v>
                      </c:pt>
                      <c:pt idx="5245">
                        <c:v>1.8420023148132303</c:v>
                      </c:pt>
                      <c:pt idx="5246">
                        <c:v>1.8422453703673953</c:v>
                      </c:pt>
                      <c:pt idx="5247">
                        <c:v>1.8424884259288363</c:v>
                      </c:pt>
                      <c:pt idx="5248">
                        <c:v>1.8427314814830014</c:v>
                      </c:pt>
                      <c:pt idx="5249">
                        <c:v>1.8429745370371664</c:v>
                      </c:pt>
                      <c:pt idx="5250">
                        <c:v>1.8432175925913314</c:v>
                      </c:pt>
                      <c:pt idx="5251">
                        <c:v>1.8434606481454965</c:v>
                      </c:pt>
                      <c:pt idx="5252">
                        <c:v>1.8437037036996615</c:v>
                      </c:pt>
                      <c:pt idx="5253">
                        <c:v>1.8439467592611025</c:v>
                      </c:pt>
                      <c:pt idx="5254">
                        <c:v>1.8441898148152676</c:v>
                      </c:pt>
                      <c:pt idx="5255">
                        <c:v>1.8444444444462123</c:v>
                      </c:pt>
                      <c:pt idx="5256">
                        <c:v>1.8446875000003773</c:v>
                      </c:pt>
                      <c:pt idx="5257">
                        <c:v>1.8449305555545423</c:v>
                      </c:pt>
                      <c:pt idx="5258">
                        <c:v>1.8451736111087074</c:v>
                      </c:pt>
                      <c:pt idx="5259">
                        <c:v>1.8454166666628724</c:v>
                      </c:pt>
                      <c:pt idx="5260">
                        <c:v>1.8456597222243134</c:v>
                      </c:pt>
                      <c:pt idx="5261">
                        <c:v>1.8459027777784784</c:v>
                      </c:pt>
                      <c:pt idx="5262">
                        <c:v>1.8461458333326435</c:v>
                      </c:pt>
                      <c:pt idx="5263">
                        <c:v>1.8463888888868085</c:v>
                      </c:pt>
                      <c:pt idx="5264">
                        <c:v>1.8466319444409736</c:v>
                      </c:pt>
                      <c:pt idx="5265">
                        <c:v>1.8468750000024146</c:v>
                      </c:pt>
                      <c:pt idx="5266">
                        <c:v>1.8471180555565796</c:v>
                      </c:pt>
                      <c:pt idx="5267">
                        <c:v>1.8473611111107446</c:v>
                      </c:pt>
                      <c:pt idx="5268">
                        <c:v>1.8476041666649097</c:v>
                      </c:pt>
                      <c:pt idx="5269">
                        <c:v>1.8478472222190747</c:v>
                      </c:pt>
                      <c:pt idx="5270">
                        <c:v>1.8480902777805157</c:v>
                      </c:pt>
                      <c:pt idx="5271">
                        <c:v>1.8483333333346808</c:v>
                      </c:pt>
                      <c:pt idx="5272">
                        <c:v>1.8485763888888458</c:v>
                      </c:pt>
                      <c:pt idx="5273">
                        <c:v>1.8488194444430108</c:v>
                      </c:pt>
                      <c:pt idx="5274">
                        <c:v>1.8490624999971759</c:v>
                      </c:pt>
                      <c:pt idx="5275">
                        <c:v>1.8493055555586169</c:v>
                      </c:pt>
                      <c:pt idx="5276">
                        <c:v>1.8495486111127819</c:v>
                      </c:pt>
                      <c:pt idx="5277">
                        <c:v>1.8497916666669469</c:v>
                      </c:pt>
                      <c:pt idx="5278">
                        <c:v>1.850034722221112</c:v>
                      </c:pt>
                      <c:pt idx="5279">
                        <c:v>1.850277777775277</c:v>
                      </c:pt>
                      <c:pt idx="5280">
                        <c:v>1.8505208333294421</c:v>
                      </c:pt>
                      <c:pt idx="5281">
                        <c:v>1.8507638888908831</c:v>
                      </c:pt>
                      <c:pt idx="5282">
                        <c:v>1.8510069444450481</c:v>
                      </c:pt>
                      <c:pt idx="5283">
                        <c:v>1.8512499999992131</c:v>
                      </c:pt>
                      <c:pt idx="5284">
                        <c:v>1.8514930555533782</c:v>
                      </c:pt>
                      <c:pt idx="5285">
                        <c:v>1.8517361111075432</c:v>
                      </c:pt>
                      <c:pt idx="5286">
                        <c:v>1.8519791666689842</c:v>
                      </c:pt>
                      <c:pt idx="5287">
                        <c:v>1.8522222222231493</c:v>
                      </c:pt>
                      <c:pt idx="5288">
                        <c:v>1.8524652777773143</c:v>
                      </c:pt>
                      <c:pt idx="5289">
                        <c:v>1.8527083333314793</c:v>
                      </c:pt>
                      <c:pt idx="5290">
                        <c:v>1.8529513888856444</c:v>
                      </c:pt>
                      <c:pt idx="5291">
                        <c:v>1.8531944444470854</c:v>
                      </c:pt>
                      <c:pt idx="5292">
                        <c:v>1.8534375000012504</c:v>
                      </c:pt>
                      <c:pt idx="5293">
                        <c:v>1.8536805555554154</c:v>
                      </c:pt>
                      <c:pt idx="5294">
                        <c:v>1.8539236111095805</c:v>
                      </c:pt>
                      <c:pt idx="5295">
                        <c:v>1.8541666666637455</c:v>
                      </c:pt>
                      <c:pt idx="5296">
                        <c:v>1.8544097222251865</c:v>
                      </c:pt>
                      <c:pt idx="5297">
                        <c:v>1.8546527777793516</c:v>
                      </c:pt>
                      <c:pt idx="5298">
                        <c:v>1.8548958333335166</c:v>
                      </c:pt>
                      <c:pt idx="5299">
                        <c:v>1.8551388888876816</c:v>
                      </c:pt>
                      <c:pt idx="5300">
                        <c:v>1.8553819444418467</c:v>
                      </c:pt>
                      <c:pt idx="5301">
                        <c:v>1.8556249999960117</c:v>
                      </c:pt>
                      <c:pt idx="5302">
                        <c:v>1.8558680555574527</c:v>
                      </c:pt>
                      <c:pt idx="5303">
                        <c:v>1.8561111111116178</c:v>
                      </c:pt>
                      <c:pt idx="5304">
                        <c:v>1.8563657407425624</c:v>
                      </c:pt>
                      <c:pt idx="5305">
                        <c:v>1.8566087962967275</c:v>
                      </c:pt>
                      <c:pt idx="5306">
                        <c:v>1.8568518518508925</c:v>
                      </c:pt>
                      <c:pt idx="5307">
                        <c:v>1.8570949074050576</c:v>
                      </c:pt>
                      <c:pt idx="5308">
                        <c:v>1.8573379629592226</c:v>
                      </c:pt>
                      <c:pt idx="5309">
                        <c:v>1.8575810185206636</c:v>
                      </c:pt>
                      <c:pt idx="5310">
                        <c:v>1.8578240740748286</c:v>
                      </c:pt>
                      <c:pt idx="5311">
                        <c:v>1.8580671296289937</c:v>
                      </c:pt>
                      <c:pt idx="5312">
                        <c:v>1.8583101851831587</c:v>
                      </c:pt>
                      <c:pt idx="5313">
                        <c:v>1.8585532407373238</c:v>
                      </c:pt>
                      <c:pt idx="5314">
                        <c:v>1.8587962962987647</c:v>
                      </c:pt>
                      <c:pt idx="5315">
                        <c:v>1.8590393518529298</c:v>
                      </c:pt>
                      <c:pt idx="5316">
                        <c:v>1.8592824074070948</c:v>
                      </c:pt>
                      <c:pt idx="5317">
                        <c:v>1.8595254629612599</c:v>
                      </c:pt>
                      <c:pt idx="5318">
                        <c:v>1.8597685185154249</c:v>
                      </c:pt>
                      <c:pt idx="5319">
                        <c:v>1.8600115740768659</c:v>
                      </c:pt>
                      <c:pt idx="5320">
                        <c:v>1.8602546296310309</c:v>
                      </c:pt>
                      <c:pt idx="5321">
                        <c:v>1.860497685185196</c:v>
                      </c:pt>
                      <c:pt idx="5322">
                        <c:v>1.860740740739361</c:v>
                      </c:pt>
                      <c:pt idx="5323">
                        <c:v>1.8609837962935261</c:v>
                      </c:pt>
                      <c:pt idx="5324">
                        <c:v>1.8612268518549671</c:v>
                      </c:pt>
                      <c:pt idx="5325">
                        <c:v>1.8614699074091321</c:v>
                      </c:pt>
                      <c:pt idx="5326">
                        <c:v>1.8617129629632971</c:v>
                      </c:pt>
                      <c:pt idx="5327">
                        <c:v>1.8619560185174622</c:v>
                      </c:pt>
                      <c:pt idx="5328">
                        <c:v>1.8621990740716272</c:v>
                      </c:pt>
                      <c:pt idx="5329">
                        <c:v>1.8624421296257923</c:v>
                      </c:pt>
                      <c:pt idx="5330">
                        <c:v>1.8626851851872332</c:v>
                      </c:pt>
                      <c:pt idx="5331">
                        <c:v>1.8629282407413983</c:v>
                      </c:pt>
                      <c:pt idx="5332">
                        <c:v>1.8631712962955633</c:v>
                      </c:pt>
                      <c:pt idx="5333">
                        <c:v>1.8634143518497284</c:v>
                      </c:pt>
                      <c:pt idx="5334">
                        <c:v>1.8636574074038934</c:v>
                      </c:pt>
                      <c:pt idx="5335">
                        <c:v>1.8639004629653344</c:v>
                      </c:pt>
                      <c:pt idx="5336">
                        <c:v>1.8641435185194994</c:v>
                      </c:pt>
                      <c:pt idx="5337">
                        <c:v>1.8643865740736645</c:v>
                      </c:pt>
                      <c:pt idx="5338">
                        <c:v>1.8646296296278295</c:v>
                      </c:pt>
                      <c:pt idx="5339">
                        <c:v>1.8648726851819946</c:v>
                      </c:pt>
                      <c:pt idx="5340">
                        <c:v>1.8651157407434356</c:v>
                      </c:pt>
                      <c:pt idx="5341">
                        <c:v>1.8653587962976006</c:v>
                      </c:pt>
                      <c:pt idx="5342">
                        <c:v>1.8656018518517656</c:v>
                      </c:pt>
                      <c:pt idx="5343">
                        <c:v>1.8658449074059307</c:v>
                      </c:pt>
                      <c:pt idx="5344">
                        <c:v>1.8660879629600957</c:v>
                      </c:pt>
                      <c:pt idx="5345">
                        <c:v>1.8663310185215367</c:v>
                      </c:pt>
                      <c:pt idx="5346">
                        <c:v>1.8665740740757018</c:v>
                      </c:pt>
                      <c:pt idx="5347">
                        <c:v>1.8668171296298668</c:v>
                      </c:pt>
                      <c:pt idx="5348">
                        <c:v>1.8670601851840318</c:v>
                      </c:pt>
                      <c:pt idx="5349">
                        <c:v>1.8673032407381969</c:v>
                      </c:pt>
                      <c:pt idx="5350">
                        <c:v>1.8675462962923619</c:v>
                      </c:pt>
                      <c:pt idx="5351">
                        <c:v>1.8677893518538029</c:v>
                      </c:pt>
                      <c:pt idx="5352">
                        <c:v>1.8680439814774716</c:v>
                      </c:pt>
                      <c:pt idx="5353">
                        <c:v>1.8682870370389126</c:v>
                      </c:pt>
                      <c:pt idx="5354">
                        <c:v>1.8685300925930777</c:v>
                      </c:pt>
                      <c:pt idx="5355">
                        <c:v>1.8687731481472427</c:v>
                      </c:pt>
                      <c:pt idx="5356">
                        <c:v>1.8690162037014078</c:v>
                      </c:pt>
                      <c:pt idx="5357">
                        <c:v>1.8692592592555728</c:v>
                      </c:pt>
                      <c:pt idx="5358">
                        <c:v>1.8695023148170138</c:v>
                      </c:pt>
                      <c:pt idx="5359">
                        <c:v>1.8697453703711788</c:v>
                      </c:pt>
                      <c:pt idx="5360">
                        <c:v>1.8699884259253439</c:v>
                      </c:pt>
                      <c:pt idx="5361">
                        <c:v>1.8702314814795089</c:v>
                      </c:pt>
                      <c:pt idx="5362">
                        <c:v>1.8704745370336739</c:v>
                      </c:pt>
                      <c:pt idx="5363">
                        <c:v>1.8707175925951149</c:v>
                      </c:pt>
                      <c:pt idx="5364">
                        <c:v>1.87096064814928</c:v>
                      </c:pt>
                      <c:pt idx="5365">
                        <c:v>1.871203703703445</c:v>
                      </c:pt>
                      <c:pt idx="5366">
                        <c:v>1.8714467592576101</c:v>
                      </c:pt>
                      <c:pt idx="5367">
                        <c:v>1.8716898148117751</c:v>
                      </c:pt>
                      <c:pt idx="5368">
                        <c:v>1.8719328703732161</c:v>
                      </c:pt>
                      <c:pt idx="5369">
                        <c:v>1.8721759259273811</c:v>
                      </c:pt>
                      <c:pt idx="5370">
                        <c:v>1.8724189814815462</c:v>
                      </c:pt>
                      <c:pt idx="5371">
                        <c:v>1.8726620370357112</c:v>
                      </c:pt>
                      <c:pt idx="5372">
                        <c:v>1.8729050925898763</c:v>
                      </c:pt>
                      <c:pt idx="5373">
                        <c:v>1.8731481481440413</c:v>
                      </c:pt>
                      <c:pt idx="5374">
                        <c:v>1.8733912037054823</c:v>
                      </c:pt>
                      <c:pt idx="5375">
                        <c:v>1.8736342592596473</c:v>
                      </c:pt>
                      <c:pt idx="5376">
                        <c:v>1.8738773148138124</c:v>
                      </c:pt>
                      <c:pt idx="5377">
                        <c:v>1.8741203703679774</c:v>
                      </c:pt>
                      <c:pt idx="5378">
                        <c:v>1.8743634259221424</c:v>
                      </c:pt>
                      <c:pt idx="5379">
                        <c:v>1.8746064814835834</c:v>
                      </c:pt>
                      <c:pt idx="5380">
                        <c:v>1.8748495370377485</c:v>
                      </c:pt>
                      <c:pt idx="5381">
                        <c:v>1.8750925925919135</c:v>
                      </c:pt>
                      <c:pt idx="5382">
                        <c:v>1.8753356481460786</c:v>
                      </c:pt>
                      <c:pt idx="5383">
                        <c:v>1.8755787037002436</c:v>
                      </c:pt>
                      <c:pt idx="5384">
                        <c:v>1.8758217592616846</c:v>
                      </c:pt>
                      <c:pt idx="5385">
                        <c:v>1.8760648148158496</c:v>
                      </c:pt>
                      <c:pt idx="5386">
                        <c:v>1.8763078703700147</c:v>
                      </c:pt>
                      <c:pt idx="5387">
                        <c:v>1.8765509259241797</c:v>
                      </c:pt>
                      <c:pt idx="5388">
                        <c:v>1.8767939814783448</c:v>
                      </c:pt>
                      <c:pt idx="5389">
                        <c:v>1.8770370370397857</c:v>
                      </c:pt>
                      <c:pt idx="5390">
                        <c:v>1.8772800925939508</c:v>
                      </c:pt>
                      <c:pt idx="5391">
                        <c:v>1.8775231481481158</c:v>
                      </c:pt>
                      <c:pt idx="5392">
                        <c:v>1.8777662037022809</c:v>
                      </c:pt>
                      <c:pt idx="5393">
                        <c:v>1.8780092592564459</c:v>
                      </c:pt>
                      <c:pt idx="5394">
                        <c:v>1.8782523148178869</c:v>
                      </c:pt>
                      <c:pt idx="5395">
                        <c:v>1.8784953703720519</c:v>
                      </c:pt>
                      <c:pt idx="5396">
                        <c:v>1.878738425926217</c:v>
                      </c:pt>
                      <c:pt idx="5397">
                        <c:v>1.878981481480382</c:v>
                      </c:pt>
                      <c:pt idx="5398">
                        <c:v>1.8792245370345471</c:v>
                      </c:pt>
                      <c:pt idx="5399">
                        <c:v>1.8794675925887121</c:v>
                      </c:pt>
                      <c:pt idx="5400">
                        <c:v>1.8797106481501531</c:v>
                      </c:pt>
                      <c:pt idx="5401">
                        <c:v>1.8799652777738218</c:v>
                      </c:pt>
                      <c:pt idx="5402">
                        <c:v>1.8802083333352628</c:v>
                      </c:pt>
                      <c:pt idx="5403">
                        <c:v>1.8804513888894279</c:v>
                      </c:pt>
                      <c:pt idx="5404">
                        <c:v>1.8806944444435929</c:v>
                      </c:pt>
                      <c:pt idx="5405">
                        <c:v>1.8809374999977579</c:v>
                      </c:pt>
                      <c:pt idx="5406">
                        <c:v>1.881180555551923</c:v>
                      </c:pt>
                      <c:pt idx="5407">
                        <c:v>1.881423611113364</c:v>
                      </c:pt>
                      <c:pt idx="5408">
                        <c:v>1.881666666667529</c:v>
                      </c:pt>
                      <c:pt idx="5409">
                        <c:v>1.8819097222216941</c:v>
                      </c:pt>
                      <c:pt idx="5410">
                        <c:v>1.8821527777758591</c:v>
                      </c:pt>
                      <c:pt idx="5411">
                        <c:v>1.8823958333300241</c:v>
                      </c:pt>
                      <c:pt idx="5412">
                        <c:v>1.8826388888914651</c:v>
                      </c:pt>
                      <c:pt idx="5413">
                        <c:v>1.8828819444456302</c:v>
                      </c:pt>
                      <c:pt idx="5414">
                        <c:v>1.8831249999997952</c:v>
                      </c:pt>
                      <c:pt idx="5415">
                        <c:v>1.8833680555539603</c:v>
                      </c:pt>
                      <c:pt idx="5416">
                        <c:v>1.8836111111081253</c:v>
                      </c:pt>
                      <c:pt idx="5417">
                        <c:v>1.8838541666695663</c:v>
                      </c:pt>
                      <c:pt idx="5418">
                        <c:v>1.8840972222237313</c:v>
                      </c:pt>
                      <c:pt idx="5419">
                        <c:v>1.8843402777778964</c:v>
                      </c:pt>
                      <c:pt idx="5420">
                        <c:v>1.8845833333320614</c:v>
                      </c:pt>
                      <c:pt idx="5421">
                        <c:v>1.8848263888862264</c:v>
                      </c:pt>
                      <c:pt idx="5422">
                        <c:v>1.8850694444403915</c:v>
                      </c:pt>
                      <c:pt idx="5423">
                        <c:v>1.8853125000018325</c:v>
                      </c:pt>
                      <c:pt idx="5424">
                        <c:v>1.8855555555559975</c:v>
                      </c:pt>
                      <c:pt idx="5425">
                        <c:v>1.8857986111101626</c:v>
                      </c:pt>
                      <c:pt idx="5426">
                        <c:v>1.8860416666643276</c:v>
                      </c:pt>
                      <c:pt idx="5427">
                        <c:v>1.8862847222184926</c:v>
                      </c:pt>
                      <c:pt idx="5428">
                        <c:v>1.8865277777799336</c:v>
                      </c:pt>
                      <c:pt idx="5429">
                        <c:v>1.8867708333340987</c:v>
                      </c:pt>
                      <c:pt idx="5430">
                        <c:v>1.8870138888882637</c:v>
                      </c:pt>
                      <c:pt idx="5431">
                        <c:v>1.8872569444424288</c:v>
                      </c:pt>
                      <c:pt idx="5432">
                        <c:v>1.8874999999965938</c:v>
                      </c:pt>
                      <c:pt idx="5433">
                        <c:v>1.8877430555580348</c:v>
                      </c:pt>
                      <c:pt idx="5434">
                        <c:v>1.8879861111121998</c:v>
                      </c:pt>
                      <c:pt idx="5435">
                        <c:v>1.8882291666663649</c:v>
                      </c:pt>
                      <c:pt idx="5436">
                        <c:v>1.8884722222205299</c:v>
                      </c:pt>
                      <c:pt idx="5437">
                        <c:v>1.8887152777746949</c:v>
                      </c:pt>
                      <c:pt idx="5438">
                        <c:v>1.8889583333361359</c:v>
                      </c:pt>
                      <c:pt idx="5439">
                        <c:v>1.889201388890301</c:v>
                      </c:pt>
                      <c:pt idx="5440">
                        <c:v>1.889444444444466</c:v>
                      </c:pt>
                      <c:pt idx="5441">
                        <c:v>1.8896874999986311</c:v>
                      </c:pt>
                      <c:pt idx="5442">
                        <c:v>1.8899305555527961</c:v>
                      </c:pt>
                      <c:pt idx="5443">
                        <c:v>1.8901736111142371</c:v>
                      </c:pt>
                      <c:pt idx="5444">
                        <c:v>1.8904166666684021</c:v>
                      </c:pt>
                      <c:pt idx="5445">
                        <c:v>1.8906597222225672</c:v>
                      </c:pt>
                      <c:pt idx="5446">
                        <c:v>1.8909027777767322</c:v>
                      </c:pt>
                      <c:pt idx="5447">
                        <c:v>1.8911458333308973</c:v>
                      </c:pt>
                      <c:pt idx="5448">
                        <c:v>1.8913888888850623</c:v>
                      </c:pt>
                      <c:pt idx="5449">
                        <c:v>1.891643518516007</c:v>
                      </c:pt>
                      <c:pt idx="5450">
                        <c:v>1.891886574070172</c:v>
                      </c:pt>
                      <c:pt idx="5451">
                        <c:v>1.892129629631613</c:v>
                      </c:pt>
                      <c:pt idx="5452">
                        <c:v>1.8923726851857781</c:v>
                      </c:pt>
                      <c:pt idx="5453">
                        <c:v>1.8926157407399431</c:v>
                      </c:pt>
                      <c:pt idx="5454">
                        <c:v>1.8928587962941081</c:v>
                      </c:pt>
                      <c:pt idx="5455">
                        <c:v>1.8931018518482732</c:v>
                      </c:pt>
                      <c:pt idx="5456">
                        <c:v>1.8933449074097142</c:v>
                      </c:pt>
                      <c:pt idx="5457">
                        <c:v>1.8935879629638792</c:v>
                      </c:pt>
                      <c:pt idx="5458">
                        <c:v>1.8938310185180443</c:v>
                      </c:pt>
                      <c:pt idx="5459">
                        <c:v>1.8940740740722093</c:v>
                      </c:pt>
                      <c:pt idx="5460">
                        <c:v>1.8943171296263743</c:v>
                      </c:pt>
                      <c:pt idx="5461">
                        <c:v>1.8945601851878153</c:v>
                      </c:pt>
                      <c:pt idx="5462">
                        <c:v>1.8948032407419804</c:v>
                      </c:pt>
                      <c:pt idx="5463">
                        <c:v>1.8950462962961454</c:v>
                      </c:pt>
                      <c:pt idx="5464">
                        <c:v>1.8952893518503104</c:v>
                      </c:pt>
                      <c:pt idx="5465">
                        <c:v>1.8955324074044755</c:v>
                      </c:pt>
                      <c:pt idx="5466">
                        <c:v>1.8957754629659165</c:v>
                      </c:pt>
                      <c:pt idx="5467">
                        <c:v>1.8960185185200815</c:v>
                      </c:pt>
                      <c:pt idx="5468">
                        <c:v>1.8962615740742466</c:v>
                      </c:pt>
                      <c:pt idx="5469">
                        <c:v>1.8965046296284116</c:v>
                      </c:pt>
                      <c:pt idx="5470">
                        <c:v>1.8967476851825766</c:v>
                      </c:pt>
                      <c:pt idx="5471">
                        <c:v>1.8969907407367417</c:v>
                      </c:pt>
                      <c:pt idx="5472">
                        <c:v>1.8972337962981827</c:v>
                      </c:pt>
                      <c:pt idx="5473">
                        <c:v>1.8974768518523477</c:v>
                      </c:pt>
                      <c:pt idx="5474">
                        <c:v>1.8977199074065128</c:v>
                      </c:pt>
                      <c:pt idx="5475">
                        <c:v>1.8979629629606778</c:v>
                      </c:pt>
                      <c:pt idx="5476">
                        <c:v>1.8982060185148428</c:v>
                      </c:pt>
                      <c:pt idx="5477">
                        <c:v>1.8984490740762838</c:v>
                      </c:pt>
                      <c:pt idx="5478">
                        <c:v>1.8986921296304489</c:v>
                      </c:pt>
                      <c:pt idx="5479">
                        <c:v>1.8989351851846139</c:v>
                      </c:pt>
                      <c:pt idx="5480">
                        <c:v>1.8991782407387789</c:v>
                      </c:pt>
                      <c:pt idx="5481">
                        <c:v>1.899421296292944</c:v>
                      </c:pt>
                      <c:pt idx="5482">
                        <c:v>1.899664351854385</c:v>
                      </c:pt>
                      <c:pt idx="5483">
                        <c:v>1.89990740740855</c:v>
                      </c:pt>
                      <c:pt idx="5484">
                        <c:v>1.9001504629627151</c:v>
                      </c:pt>
                      <c:pt idx="5485">
                        <c:v>1.9003935185168801</c:v>
                      </c:pt>
                      <c:pt idx="5486">
                        <c:v>1.9006365740710451</c:v>
                      </c:pt>
                      <c:pt idx="5487">
                        <c:v>1.9008796296324861</c:v>
                      </c:pt>
                      <c:pt idx="5488">
                        <c:v>1.9011226851866512</c:v>
                      </c:pt>
                      <c:pt idx="5489">
                        <c:v>1.9013657407408162</c:v>
                      </c:pt>
                      <c:pt idx="5490">
                        <c:v>1.9016087962949813</c:v>
                      </c:pt>
                      <c:pt idx="5491">
                        <c:v>1.9018518518491463</c:v>
                      </c:pt>
                      <c:pt idx="5492">
                        <c:v>1.9020949074033113</c:v>
                      </c:pt>
                      <c:pt idx="5493">
                        <c:v>1.9023379629647523</c:v>
                      </c:pt>
                      <c:pt idx="5494">
                        <c:v>1.9025810185189174</c:v>
                      </c:pt>
                      <c:pt idx="5495">
                        <c:v>1.9028240740730824</c:v>
                      </c:pt>
                      <c:pt idx="5496">
                        <c:v>1.9030671296272474</c:v>
                      </c:pt>
                      <c:pt idx="5497">
                        <c:v>1.9033217592581921</c:v>
                      </c:pt>
                      <c:pt idx="5498">
                        <c:v>1.9035648148123572</c:v>
                      </c:pt>
                      <c:pt idx="5499">
                        <c:v>1.9038078703665222</c:v>
                      </c:pt>
                      <c:pt idx="5500">
                        <c:v>1.9040509259279632</c:v>
                      </c:pt>
                      <c:pt idx="5501">
                        <c:v>1.9042939814821283</c:v>
                      </c:pt>
                      <c:pt idx="5502">
                        <c:v>1.9045370370362933</c:v>
                      </c:pt>
                      <c:pt idx="5503">
                        <c:v>1.9047800925904583</c:v>
                      </c:pt>
                      <c:pt idx="5504">
                        <c:v>1.9050231481446234</c:v>
                      </c:pt>
                      <c:pt idx="5505">
                        <c:v>1.9052662037060644</c:v>
                      </c:pt>
                      <c:pt idx="5506">
                        <c:v>1.9055092592602294</c:v>
                      </c:pt>
                      <c:pt idx="5507">
                        <c:v>1.9057523148143944</c:v>
                      </c:pt>
                      <c:pt idx="5508">
                        <c:v>1.9059953703685595</c:v>
                      </c:pt>
                      <c:pt idx="5509">
                        <c:v>1.9062384259227245</c:v>
                      </c:pt>
                      <c:pt idx="5510">
                        <c:v>1.9064814814841655</c:v>
                      </c:pt>
                      <c:pt idx="5511">
                        <c:v>1.9067245370383306</c:v>
                      </c:pt>
                      <c:pt idx="5512">
                        <c:v>1.9069675925924956</c:v>
                      </c:pt>
                      <c:pt idx="5513">
                        <c:v>1.9072106481466606</c:v>
                      </c:pt>
                      <c:pt idx="5514">
                        <c:v>1.9074537037008257</c:v>
                      </c:pt>
                      <c:pt idx="5515">
                        <c:v>1.9076967592622667</c:v>
                      </c:pt>
                      <c:pt idx="5516">
                        <c:v>1.9079398148164317</c:v>
                      </c:pt>
                      <c:pt idx="5517">
                        <c:v>1.9081828703705968</c:v>
                      </c:pt>
                      <c:pt idx="5518">
                        <c:v>1.9084259259247618</c:v>
                      </c:pt>
                      <c:pt idx="5519">
                        <c:v>1.9086689814789268</c:v>
                      </c:pt>
                      <c:pt idx="5520">
                        <c:v>1.9089120370330919</c:v>
                      </c:pt>
                      <c:pt idx="5521">
                        <c:v>1.9091550925945329</c:v>
                      </c:pt>
                      <c:pt idx="5522">
                        <c:v>1.9093981481486979</c:v>
                      </c:pt>
                      <c:pt idx="5523">
                        <c:v>1.9096412037028629</c:v>
                      </c:pt>
                      <c:pt idx="5524">
                        <c:v>1.909884259257028</c:v>
                      </c:pt>
                      <c:pt idx="5525">
                        <c:v>1.910127314811193</c:v>
                      </c:pt>
                      <c:pt idx="5526">
                        <c:v>1.910370370372634</c:v>
                      </c:pt>
                      <c:pt idx="5527">
                        <c:v>1.9106134259267991</c:v>
                      </c:pt>
                      <c:pt idx="5528">
                        <c:v>1.9108564814809641</c:v>
                      </c:pt>
                      <c:pt idx="5529">
                        <c:v>1.9110995370351291</c:v>
                      </c:pt>
                      <c:pt idx="5530">
                        <c:v>1.9113425925892942</c:v>
                      </c:pt>
                      <c:pt idx="5531">
                        <c:v>1.9115856481507352</c:v>
                      </c:pt>
                      <c:pt idx="5532">
                        <c:v>1.9118287037049002</c:v>
                      </c:pt>
                      <c:pt idx="5533">
                        <c:v>1.9120717592590653</c:v>
                      </c:pt>
                      <c:pt idx="5534">
                        <c:v>1.9123148148132303</c:v>
                      </c:pt>
                      <c:pt idx="5535">
                        <c:v>1.9125578703673953</c:v>
                      </c:pt>
                      <c:pt idx="5536">
                        <c:v>1.9128009259288363</c:v>
                      </c:pt>
                      <c:pt idx="5537">
                        <c:v>1.9130439814830014</c:v>
                      </c:pt>
                      <c:pt idx="5538">
                        <c:v>1.9132870370371664</c:v>
                      </c:pt>
                      <c:pt idx="5539">
                        <c:v>1.9135300925913314</c:v>
                      </c:pt>
                      <c:pt idx="5540">
                        <c:v>1.9137731481454965</c:v>
                      </c:pt>
                      <c:pt idx="5541">
                        <c:v>1.9140162036996615</c:v>
                      </c:pt>
                      <c:pt idx="5542">
                        <c:v>1.9142592592611025</c:v>
                      </c:pt>
                      <c:pt idx="5543">
                        <c:v>1.9145023148152676</c:v>
                      </c:pt>
                      <c:pt idx="5544">
                        <c:v>1.9147453703694326</c:v>
                      </c:pt>
                      <c:pt idx="5545">
                        <c:v>1.9149884259235976</c:v>
                      </c:pt>
                      <c:pt idx="5546">
                        <c:v>1.9152430555545423</c:v>
                      </c:pt>
                      <c:pt idx="5547">
                        <c:v>1.9154861111087074</c:v>
                      </c:pt>
                      <c:pt idx="5548">
                        <c:v>1.9157291666628724</c:v>
                      </c:pt>
                      <c:pt idx="5549">
                        <c:v>1.9159722222243134</c:v>
                      </c:pt>
                      <c:pt idx="5550">
                        <c:v>1.9162152777784784</c:v>
                      </c:pt>
                      <c:pt idx="5551">
                        <c:v>1.9164583333326435</c:v>
                      </c:pt>
                      <c:pt idx="5552">
                        <c:v>1.9167013888868085</c:v>
                      </c:pt>
                      <c:pt idx="5553">
                        <c:v>1.9169444444409736</c:v>
                      </c:pt>
                      <c:pt idx="5554">
                        <c:v>1.9171875000024146</c:v>
                      </c:pt>
                      <c:pt idx="5555">
                        <c:v>1.9174305555565796</c:v>
                      </c:pt>
                      <c:pt idx="5556">
                        <c:v>1.9176736111107446</c:v>
                      </c:pt>
                      <c:pt idx="5557">
                        <c:v>1.9179166666649097</c:v>
                      </c:pt>
                      <c:pt idx="5558">
                        <c:v>1.9181597222190747</c:v>
                      </c:pt>
                      <c:pt idx="5559">
                        <c:v>1.9184027777805157</c:v>
                      </c:pt>
                      <c:pt idx="5560">
                        <c:v>1.9186458333346808</c:v>
                      </c:pt>
                      <c:pt idx="5561">
                        <c:v>1.9188888888888458</c:v>
                      </c:pt>
                      <c:pt idx="5562">
                        <c:v>1.9191319444430108</c:v>
                      </c:pt>
                      <c:pt idx="5563">
                        <c:v>1.9193749999971759</c:v>
                      </c:pt>
                      <c:pt idx="5564">
                        <c:v>1.9196180555586169</c:v>
                      </c:pt>
                      <c:pt idx="5565">
                        <c:v>1.9198611111127819</c:v>
                      </c:pt>
                      <c:pt idx="5566">
                        <c:v>1.9201041666669469</c:v>
                      </c:pt>
                      <c:pt idx="5567">
                        <c:v>1.920347222221112</c:v>
                      </c:pt>
                      <c:pt idx="5568">
                        <c:v>1.920590277775277</c:v>
                      </c:pt>
                      <c:pt idx="5569">
                        <c:v>1.9208333333294421</c:v>
                      </c:pt>
                      <c:pt idx="5570">
                        <c:v>1.9210763888908831</c:v>
                      </c:pt>
                      <c:pt idx="5571">
                        <c:v>1.9213194444450481</c:v>
                      </c:pt>
                      <c:pt idx="5572">
                        <c:v>1.9215624999992131</c:v>
                      </c:pt>
                      <c:pt idx="5573">
                        <c:v>1.9218055555533782</c:v>
                      </c:pt>
                      <c:pt idx="5574">
                        <c:v>1.9220486111075432</c:v>
                      </c:pt>
                      <c:pt idx="5575">
                        <c:v>1.9222916666689842</c:v>
                      </c:pt>
                      <c:pt idx="5576">
                        <c:v>1.9225347222231493</c:v>
                      </c:pt>
                      <c:pt idx="5577">
                        <c:v>1.9227777777773143</c:v>
                      </c:pt>
                      <c:pt idx="5578">
                        <c:v>1.9230208333314793</c:v>
                      </c:pt>
                      <c:pt idx="5579">
                        <c:v>1.9232638888856444</c:v>
                      </c:pt>
                      <c:pt idx="5580">
                        <c:v>1.9235069444470854</c:v>
                      </c:pt>
                      <c:pt idx="5581">
                        <c:v>1.9237500000012504</c:v>
                      </c:pt>
                      <c:pt idx="5582">
                        <c:v>1.9239930555554154</c:v>
                      </c:pt>
                      <c:pt idx="5583">
                        <c:v>1.9242361111095805</c:v>
                      </c:pt>
                      <c:pt idx="5584">
                        <c:v>1.9244791666637455</c:v>
                      </c:pt>
                      <c:pt idx="5585">
                        <c:v>1.9247222222251865</c:v>
                      </c:pt>
                      <c:pt idx="5586">
                        <c:v>1.9249652777793516</c:v>
                      </c:pt>
                      <c:pt idx="5587">
                        <c:v>1.9252083333335166</c:v>
                      </c:pt>
                      <c:pt idx="5588">
                        <c:v>1.9254513888876816</c:v>
                      </c:pt>
                      <c:pt idx="5589">
                        <c:v>1.9256944444418467</c:v>
                      </c:pt>
                      <c:pt idx="5590">
                        <c:v>1.9259374999960117</c:v>
                      </c:pt>
                      <c:pt idx="5591">
                        <c:v>1.9261805555574527</c:v>
                      </c:pt>
                      <c:pt idx="5592">
                        <c:v>1.9264236111116178</c:v>
                      </c:pt>
                      <c:pt idx="5593">
                        <c:v>1.9266666666657828</c:v>
                      </c:pt>
                      <c:pt idx="5594">
                        <c:v>1.9269212962967275</c:v>
                      </c:pt>
                      <c:pt idx="5595">
                        <c:v>1.9271643518508925</c:v>
                      </c:pt>
                      <c:pt idx="5596">
                        <c:v>1.9274074074050576</c:v>
                      </c:pt>
                      <c:pt idx="5597">
                        <c:v>1.9276504629592226</c:v>
                      </c:pt>
                      <c:pt idx="5598">
                        <c:v>1.9278935185206636</c:v>
                      </c:pt>
                      <c:pt idx="5599">
                        <c:v>1.9281365740748286</c:v>
                      </c:pt>
                      <c:pt idx="5600">
                        <c:v>1.9283796296289937</c:v>
                      </c:pt>
                      <c:pt idx="5601">
                        <c:v>1.9286226851831587</c:v>
                      </c:pt>
                      <c:pt idx="5602">
                        <c:v>1.9288657407373238</c:v>
                      </c:pt>
                      <c:pt idx="5603">
                        <c:v>1.9291087962987647</c:v>
                      </c:pt>
                      <c:pt idx="5604">
                        <c:v>1.9293518518529298</c:v>
                      </c:pt>
                      <c:pt idx="5605">
                        <c:v>1.9295949074070948</c:v>
                      </c:pt>
                      <c:pt idx="5606">
                        <c:v>1.9298379629612599</c:v>
                      </c:pt>
                      <c:pt idx="5607">
                        <c:v>1.9300810185154249</c:v>
                      </c:pt>
                      <c:pt idx="5608">
                        <c:v>1.9303240740768659</c:v>
                      </c:pt>
                      <c:pt idx="5609">
                        <c:v>1.9305671296310309</c:v>
                      </c:pt>
                      <c:pt idx="5610">
                        <c:v>1.930810185185196</c:v>
                      </c:pt>
                      <c:pt idx="5611">
                        <c:v>1.931053240739361</c:v>
                      </c:pt>
                      <c:pt idx="5612">
                        <c:v>1.9312962962935261</c:v>
                      </c:pt>
                      <c:pt idx="5613">
                        <c:v>1.9315393518549671</c:v>
                      </c:pt>
                      <c:pt idx="5614">
                        <c:v>1.9317824074091321</c:v>
                      </c:pt>
                      <c:pt idx="5615">
                        <c:v>1.9320254629632971</c:v>
                      </c:pt>
                      <c:pt idx="5616">
                        <c:v>1.9322685185174622</c:v>
                      </c:pt>
                      <c:pt idx="5617">
                        <c:v>1.9325115740716272</c:v>
                      </c:pt>
                      <c:pt idx="5618">
                        <c:v>1.9327546296257923</c:v>
                      </c:pt>
                      <c:pt idx="5619">
                        <c:v>1.9329976851872332</c:v>
                      </c:pt>
                      <c:pt idx="5620">
                        <c:v>1.9332407407413983</c:v>
                      </c:pt>
                      <c:pt idx="5621">
                        <c:v>1.9334837962955633</c:v>
                      </c:pt>
                      <c:pt idx="5622">
                        <c:v>1.9337268518497284</c:v>
                      </c:pt>
                      <c:pt idx="5623">
                        <c:v>1.9339699074038934</c:v>
                      </c:pt>
                      <c:pt idx="5624">
                        <c:v>1.9342129629653344</c:v>
                      </c:pt>
                      <c:pt idx="5625">
                        <c:v>1.9344560185194994</c:v>
                      </c:pt>
                      <c:pt idx="5626">
                        <c:v>1.9346990740736645</c:v>
                      </c:pt>
                      <c:pt idx="5627">
                        <c:v>1.9349421296278295</c:v>
                      </c:pt>
                      <c:pt idx="5628">
                        <c:v>1.9351851851819946</c:v>
                      </c:pt>
                      <c:pt idx="5629">
                        <c:v>1.9354282407434356</c:v>
                      </c:pt>
                      <c:pt idx="5630">
                        <c:v>1.9356712962976006</c:v>
                      </c:pt>
                      <c:pt idx="5631">
                        <c:v>1.9359143518517656</c:v>
                      </c:pt>
                      <c:pt idx="5632">
                        <c:v>1.9361574074059307</c:v>
                      </c:pt>
                      <c:pt idx="5633">
                        <c:v>1.9364004629600957</c:v>
                      </c:pt>
                      <c:pt idx="5634">
                        <c:v>1.9366435185215367</c:v>
                      </c:pt>
                      <c:pt idx="5635">
                        <c:v>1.9368865740757018</c:v>
                      </c:pt>
                      <c:pt idx="5636">
                        <c:v>1.9371296296298668</c:v>
                      </c:pt>
                      <c:pt idx="5637">
                        <c:v>1.9373726851840318</c:v>
                      </c:pt>
                      <c:pt idx="5638">
                        <c:v>1.9376157407381969</c:v>
                      </c:pt>
                      <c:pt idx="5639">
                        <c:v>1.9378587962923619</c:v>
                      </c:pt>
                      <c:pt idx="5640">
                        <c:v>1.9381018518538029</c:v>
                      </c:pt>
                      <c:pt idx="5641">
                        <c:v>1.9383449074079679</c:v>
                      </c:pt>
                      <c:pt idx="5642">
                        <c:v>1.938587962962133</c:v>
                      </c:pt>
                      <c:pt idx="5643">
                        <c:v>1.9388425925930777</c:v>
                      </c:pt>
                      <c:pt idx="5644">
                        <c:v>1.9390856481472427</c:v>
                      </c:pt>
                      <c:pt idx="5645">
                        <c:v>1.9393287037014078</c:v>
                      </c:pt>
                      <c:pt idx="5646">
                        <c:v>1.9395717592555728</c:v>
                      </c:pt>
                      <c:pt idx="5647">
                        <c:v>1.9398148148170138</c:v>
                      </c:pt>
                      <c:pt idx="5648">
                        <c:v>1.9400578703711788</c:v>
                      </c:pt>
                      <c:pt idx="5649">
                        <c:v>1.9403009259253439</c:v>
                      </c:pt>
                      <c:pt idx="5650">
                        <c:v>1.9405439814795089</c:v>
                      </c:pt>
                      <c:pt idx="5651">
                        <c:v>1.9407870370336739</c:v>
                      </c:pt>
                      <c:pt idx="5652">
                        <c:v>1.9410300925951149</c:v>
                      </c:pt>
                      <c:pt idx="5653">
                        <c:v>1.94127314814928</c:v>
                      </c:pt>
                      <c:pt idx="5654">
                        <c:v>1.941516203703445</c:v>
                      </c:pt>
                      <c:pt idx="5655">
                        <c:v>1.9417592592576101</c:v>
                      </c:pt>
                      <c:pt idx="5656">
                        <c:v>1.9420023148117751</c:v>
                      </c:pt>
                      <c:pt idx="5657">
                        <c:v>1.9422453703732161</c:v>
                      </c:pt>
                      <c:pt idx="5658">
                        <c:v>1.9424884259273811</c:v>
                      </c:pt>
                      <c:pt idx="5659">
                        <c:v>1.9427314814815462</c:v>
                      </c:pt>
                      <c:pt idx="5660">
                        <c:v>1.9429745370357112</c:v>
                      </c:pt>
                      <c:pt idx="5661">
                        <c:v>1.9432175925898763</c:v>
                      </c:pt>
                      <c:pt idx="5662">
                        <c:v>1.9434606481440413</c:v>
                      </c:pt>
                      <c:pt idx="5663">
                        <c:v>1.9437037037054823</c:v>
                      </c:pt>
                      <c:pt idx="5664">
                        <c:v>1.9439467592596473</c:v>
                      </c:pt>
                      <c:pt idx="5665">
                        <c:v>1.9441898148138124</c:v>
                      </c:pt>
                      <c:pt idx="5666">
                        <c:v>1.9444328703679774</c:v>
                      </c:pt>
                      <c:pt idx="5667">
                        <c:v>1.9446759259221424</c:v>
                      </c:pt>
                      <c:pt idx="5668">
                        <c:v>1.9449189814835834</c:v>
                      </c:pt>
                      <c:pt idx="5669">
                        <c:v>1.9451620370377485</c:v>
                      </c:pt>
                      <c:pt idx="5670">
                        <c:v>1.9454050925919135</c:v>
                      </c:pt>
                      <c:pt idx="5671">
                        <c:v>1.9456481481460786</c:v>
                      </c:pt>
                      <c:pt idx="5672">
                        <c:v>1.9458912037002436</c:v>
                      </c:pt>
                      <c:pt idx="5673">
                        <c:v>1.9461342592616846</c:v>
                      </c:pt>
                      <c:pt idx="5674">
                        <c:v>1.9463773148158496</c:v>
                      </c:pt>
                      <c:pt idx="5675">
                        <c:v>1.9466203703700147</c:v>
                      </c:pt>
                      <c:pt idx="5676">
                        <c:v>1.9468634259241797</c:v>
                      </c:pt>
                      <c:pt idx="5677">
                        <c:v>1.9471064814783448</c:v>
                      </c:pt>
                      <c:pt idx="5678">
                        <c:v>1.9473495370397857</c:v>
                      </c:pt>
                      <c:pt idx="5679">
                        <c:v>1.9475925925939508</c:v>
                      </c:pt>
                      <c:pt idx="5680">
                        <c:v>1.9478356481481158</c:v>
                      </c:pt>
                      <c:pt idx="5681">
                        <c:v>1.9480787037022809</c:v>
                      </c:pt>
                      <c:pt idx="5682">
                        <c:v>1.9483217592564459</c:v>
                      </c:pt>
                      <c:pt idx="5683">
                        <c:v>1.9485648148178869</c:v>
                      </c:pt>
                      <c:pt idx="5684">
                        <c:v>1.9488078703720519</c:v>
                      </c:pt>
                      <c:pt idx="5685">
                        <c:v>1.949050925926217</c:v>
                      </c:pt>
                      <c:pt idx="5686">
                        <c:v>1.949293981480382</c:v>
                      </c:pt>
                      <c:pt idx="5687">
                        <c:v>1.9495370370345471</c:v>
                      </c:pt>
                      <c:pt idx="5688">
                        <c:v>1.9497800925887121</c:v>
                      </c:pt>
                      <c:pt idx="5689">
                        <c:v>1.9500231481501531</c:v>
                      </c:pt>
                      <c:pt idx="5690">
                        <c:v>1.9502662037043181</c:v>
                      </c:pt>
                      <c:pt idx="5691">
                        <c:v>1.9505092592584832</c:v>
                      </c:pt>
                      <c:pt idx="5692">
                        <c:v>1.9507638888894279</c:v>
                      </c:pt>
                      <c:pt idx="5693">
                        <c:v>1.9510069444435929</c:v>
                      </c:pt>
                      <c:pt idx="5694">
                        <c:v>1.9512499999977579</c:v>
                      </c:pt>
                      <c:pt idx="5695">
                        <c:v>1.951493055551923</c:v>
                      </c:pt>
                      <c:pt idx="5696">
                        <c:v>1.951736111113364</c:v>
                      </c:pt>
                      <c:pt idx="5697">
                        <c:v>1.951979166667529</c:v>
                      </c:pt>
                      <c:pt idx="5698">
                        <c:v>1.9522222222216941</c:v>
                      </c:pt>
                      <c:pt idx="5699">
                        <c:v>1.9524652777758591</c:v>
                      </c:pt>
                      <c:pt idx="5700">
                        <c:v>1.9527083333300241</c:v>
                      </c:pt>
                      <c:pt idx="5701">
                        <c:v>1.9529513888914651</c:v>
                      </c:pt>
                      <c:pt idx="5702">
                        <c:v>1.9531944444456302</c:v>
                      </c:pt>
                      <c:pt idx="5703">
                        <c:v>1.9534374999997952</c:v>
                      </c:pt>
                      <c:pt idx="5704">
                        <c:v>1.9536805555539603</c:v>
                      </c:pt>
                      <c:pt idx="5705">
                        <c:v>1.9539236111081253</c:v>
                      </c:pt>
                      <c:pt idx="5706">
                        <c:v>1.9541666666695663</c:v>
                      </c:pt>
                      <c:pt idx="5707">
                        <c:v>1.9544097222237313</c:v>
                      </c:pt>
                      <c:pt idx="5708">
                        <c:v>1.9546527777778964</c:v>
                      </c:pt>
                      <c:pt idx="5709">
                        <c:v>1.9548958333320614</c:v>
                      </c:pt>
                      <c:pt idx="5710">
                        <c:v>1.9551388888862264</c:v>
                      </c:pt>
                      <c:pt idx="5711">
                        <c:v>1.9553819444403915</c:v>
                      </c:pt>
                      <c:pt idx="5712">
                        <c:v>1.9556250000018325</c:v>
                      </c:pt>
                      <c:pt idx="5713">
                        <c:v>1.9558680555559975</c:v>
                      </c:pt>
                      <c:pt idx="5714">
                        <c:v>1.9561111111101626</c:v>
                      </c:pt>
                      <c:pt idx="5715">
                        <c:v>1.9563541666643276</c:v>
                      </c:pt>
                      <c:pt idx="5716">
                        <c:v>1.9565972222184926</c:v>
                      </c:pt>
                      <c:pt idx="5717">
                        <c:v>1.9568402777799336</c:v>
                      </c:pt>
                      <c:pt idx="5718">
                        <c:v>1.9570833333340987</c:v>
                      </c:pt>
                      <c:pt idx="5719">
                        <c:v>1.9573263888882637</c:v>
                      </c:pt>
                      <c:pt idx="5720">
                        <c:v>1.9575694444424288</c:v>
                      </c:pt>
                      <c:pt idx="5721">
                        <c:v>1.9578124999965938</c:v>
                      </c:pt>
                      <c:pt idx="5722">
                        <c:v>1.9580555555580348</c:v>
                      </c:pt>
                      <c:pt idx="5723">
                        <c:v>1.9582986111121998</c:v>
                      </c:pt>
                      <c:pt idx="5724">
                        <c:v>1.9585416666663649</c:v>
                      </c:pt>
                      <c:pt idx="5725">
                        <c:v>1.9587847222205299</c:v>
                      </c:pt>
                      <c:pt idx="5726">
                        <c:v>1.9590277777746949</c:v>
                      </c:pt>
                      <c:pt idx="5727">
                        <c:v>1.9592708333361359</c:v>
                      </c:pt>
                      <c:pt idx="5728">
                        <c:v>1.959513888890301</c:v>
                      </c:pt>
                      <c:pt idx="5729">
                        <c:v>1.959756944444466</c:v>
                      </c:pt>
                      <c:pt idx="5730">
                        <c:v>1.9599999999986311</c:v>
                      </c:pt>
                      <c:pt idx="5731">
                        <c:v>1.9602430555527961</c:v>
                      </c:pt>
                      <c:pt idx="5732">
                        <c:v>1.9604861111142371</c:v>
                      </c:pt>
                      <c:pt idx="5733">
                        <c:v>1.9607291666684021</c:v>
                      </c:pt>
                      <c:pt idx="5734">
                        <c:v>1.9609722222225672</c:v>
                      </c:pt>
                      <c:pt idx="5735">
                        <c:v>1.9612152777767322</c:v>
                      </c:pt>
                      <c:pt idx="5736">
                        <c:v>1.9614583333308973</c:v>
                      </c:pt>
                      <c:pt idx="5737">
                        <c:v>1.9617013888850623</c:v>
                      </c:pt>
                      <c:pt idx="5738">
                        <c:v>1.9619444444465033</c:v>
                      </c:pt>
                      <c:pt idx="5739">
                        <c:v>1.9621875000006683</c:v>
                      </c:pt>
                      <c:pt idx="5740">
                        <c:v>1.962442129631613</c:v>
                      </c:pt>
                      <c:pt idx="5741">
                        <c:v>1.9626851851857781</c:v>
                      </c:pt>
                      <c:pt idx="5742">
                        <c:v>1.9629282407399431</c:v>
                      </c:pt>
                      <c:pt idx="5743">
                        <c:v>1.9631712962941081</c:v>
                      </c:pt>
                      <c:pt idx="5744">
                        <c:v>1.9634143518482732</c:v>
                      </c:pt>
                      <c:pt idx="5745">
                        <c:v>1.9636574074097142</c:v>
                      </c:pt>
                      <c:pt idx="5746">
                        <c:v>1.9639004629638792</c:v>
                      </c:pt>
                      <c:pt idx="5747">
                        <c:v>1.9641435185180443</c:v>
                      </c:pt>
                      <c:pt idx="5748">
                        <c:v>1.9643865740722093</c:v>
                      </c:pt>
                      <c:pt idx="5749">
                        <c:v>1.9646296296263743</c:v>
                      </c:pt>
                      <c:pt idx="5750">
                        <c:v>1.9648726851878153</c:v>
                      </c:pt>
                      <c:pt idx="5751">
                        <c:v>1.9651157407419804</c:v>
                      </c:pt>
                      <c:pt idx="5752">
                        <c:v>1.9653587962961454</c:v>
                      </c:pt>
                      <c:pt idx="5753">
                        <c:v>1.9656018518503104</c:v>
                      </c:pt>
                      <c:pt idx="5754">
                        <c:v>1.9658449074044755</c:v>
                      </c:pt>
                      <c:pt idx="5755">
                        <c:v>1.9660879629659165</c:v>
                      </c:pt>
                      <c:pt idx="5756">
                        <c:v>1.9663310185200815</c:v>
                      </c:pt>
                      <c:pt idx="5757">
                        <c:v>1.9665740740742466</c:v>
                      </c:pt>
                      <c:pt idx="5758">
                        <c:v>1.9668171296284116</c:v>
                      </c:pt>
                      <c:pt idx="5759">
                        <c:v>1.9670601851825766</c:v>
                      </c:pt>
                      <c:pt idx="5760">
                        <c:v>1.9673032407367417</c:v>
                      </c:pt>
                      <c:pt idx="5761">
                        <c:v>1.9675462962981827</c:v>
                      </c:pt>
                      <c:pt idx="5762">
                        <c:v>1.9677893518523477</c:v>
                      </c:pt>
                      <c:pt idx="5763">
                        <c:v>1.9680324074065128</c:v>
                      </c:pt>
                      <c:pt idx="5764">
                        <c:v>1.9682754629606778</c:v>
                      </c:pt>
                      <c:pt idx="5765">
                        <c:v>1.9685185185148428</c:v>
                      </c:pt>
                      <c:pt idx="5766">
                        <c:v>1.9687615740762838</c:v>
                      </c:pt>
                      <c:pt idx="5767">
                        <c:v>1.9690046296304489</c:v>
                      </c:pt>
                      <c:pt idx="5768">
                        <c:v>1.9692476851846139</c:v>
                      </c:pt>
                      <c:pt idx="5769">
                        <c:v>1.9694907407387789</c:v>
                      </c:pt>
                      <c:pt idx="5770">
                        <c:v>1.969733796292944</c:v>
                      </c:pt>
                      <c:pt idx="5771">
                        <c:v>1.969976851854385</c:v>
                      </c:pt>
                      <c:pt idx="5772">
                        <c:v>1.97021990740855</c:v>
                      </c:pt>
                      <c:pt idx="5773">
                        <c:v>1.9704629629627151</c:v>
                      </c:pt>
                      <c:pt idx="5774">
                        <c:v>1.9707060185168801</c:v>
                      </c:pt>
                      <c:pt idx="5775">
                        <c:v>1.9709490740710451</c:v>
                      </c:pt>
                      <c:pt idx="5776">
                        <c:v>1.9711921296324861</c:v>
                      </c:pt>
                      <c:pt idx="5777">
                        <c:v>1.9714351851866512</c:v>
                      </c:pt>
                      <c:pt idx="5778">
                        <c:v>1.9716782407408162</c:v>
                      </c:pt>
                      <c:pt idx="5779">
                        <c:v>1.9719212962949813</c:v>
                      </c:pt>
                      <c:pt idx="5780">
                        <c:v>1.9721643518491463</c:v>
                      </c:pt>
                      <c:pt idx="5781">
                        <c:v>1.9724074074033113</c:v>
                      </c:pt>
                      <c:pt idx="5782">
                        <c:v>1.9726504629647523</c:v>
                      </c:pt>
                      <c:pt idx="5783">
                        <c:v>1.9728935185189174</c:v>
                      </c:pt>
                      <c:pt idx="5784">
                        <c:v>1.9731365740730824</c:v>
                      </c:pt>
                      <c:pt idx="5785">
                        <c:v>1.9733796296272474</c:v>
                      </c:pt>
                      <c:pt idx="5786">
                        <c:v>1.9736226851814125</c:v>
                      </c:pt>
                      <c:pt idx="5787">
                        <c:v>1.9738657407428535</c:v>
                      </c:pt>
                      <c:pt idx="5788">
                        <c:v>1.9741203703665222</c:v>
                      </c:pt>
                      <c:pt idx="5789">
                        <c:v>1.9743634259279632</c:v>
                      </c:pt>
                      <c:pt idx="5790">
                        <c:v>1.9746064814821283</c:v>
                      </c:pt>
                      <c:pt idx="5791">
                        <c:v>1.9748495370362933</c:v>
                      </c:pt>
                      <c:pt idx="5792">
                        <c:v>1.9750925925904583</c:v>
                      </c:pt>
                      <c:pt idx="5793">
                        <c:v>1.9753356481446234</c:v>
                      </c:pt>
                      <c:pt idx="5794">
                        <c:v>1.9755787037060644</c:v>
                      </c:pt>
                      <c:pt idx="5795">
                        <c:v>1.9758217592602294</c:v>
                      </c:pt>
                      <c:pt idx="5796">
                        <c:v>1.9760648148143944</c:v>
                      </c:pt>
                      <c:pt idx="5797">
                        <c:v>1.9763078703685595</c:v>
                      </c:pt>
                      <c:pt idx="5798">
                        <c:v>1.9765509259227245</c:v>
                      </c:pt>
                      <c:pt idx="5799">
                        <c:v>1.9767939814841655</c:v>
                      </c:pt>
                      <c:pt idx="5800">
                        <c:v>1.9770370370383306</c:v>
                      </c:pt>
                      <c:pt idx="5801">
                        <c:v>1.9772800925924956</c:v>
                      </c:pt>
                      <c:pt idx="5802">
                        <c:v>1.9775231481466606</c:v>
                      </c:pt>
                      <c:pt idx="5803">
                        <c:v>1.9777662037008257</c:v>
                      </c:pt>
                      <c:pt idx="5804">
                        <c:v>1.9780092592622667</c:v>
                      </c:pt>
                      <c:pt idx="5805">
                        <c:v>1.9782523148164317</c:v>
                      </c:pt>
                      <c:pt idx="5806">
                        <c:v>1.9784953703705968</c:v>
                      </c:pt>
                      <c:pt idx="5807">
                        <c:v>1.9787384259247618</c:v>
                      </c:pt>
                      <c:pt idx="5808">
                        <c:v>1.9789814814789268</c:v>
                      </c:pt>
                      <c:pt idx="5809">
                        <c:v>1.9792245370330919</c:v>
                      </c:pt>
                      <c:pt idx="5810">
                        <c:v>1.9794675925945329</c:v>
                      </c:pt>
                      <c:pt idx="5811">
                        <c:v>1.9797106481486979</c:v>
                      </c:pt>
                      <c:pt idx="5812">
                        <c:v>1.9799537037028629</c:v>
                      </c:pt>
                      <c:pt idx="5813">
                        <c:v>1.980196759257028</c:v>
                      </c:pt>
                      <c:pt idx="5814">
                        <c:v>1.980439814811193</c:v>
                      </c:pt>
                      <c:pt idx="5815">
                        <c:v>1.980682870372634</c:v>
                      </c:pt>
                      <c:pt idx="5816">
                        <c:v>1.9809259259267991</c:v>
                      </c:pt>
                      <c:pt idx="5817">
                        <c:v>1.9811689814809641</c:v>
                      </c:pt>
                      <c:pt idx="5818">
                        <c:v>1.9814120370351291</c:v>
                      </c:pt>
                      <c:pt idx="5819">
                        <c:v>1.9816550925892942</c:v>
                      </c:pt>
                      <c:pt idx="5820">
                        <c:v>1.9818981481507352</c:v>
                      </c:pt>
                      <c:pt idx="5821">
                        <c:v>1.9821412037049002</c:v>
                      </c:pt>
                      <c:pt idx="5822">
                        <c:v>1.9823842592590653</c:v>
                      </c:pt>
                      <c:pt idx="5823">
                        <c:v>1.9826273148132303</c:v>
                      </c:pt>
                      <c:pt idx="5824">
                        <c:v>1.9828703703673953</c:v>
                      </c:pt>
                      <c:pt idx="5825">
                        <c:v>1.9831134259288363</c:v>
                      </c:pt>
                      <c:pt idx="5826">
                        <c:v>1.9833564814830014</c:v>
                      </c:pt>
                      <c:pt idx="5827">
                        <c:v>1.9835995370371664</c:v>
                      </c:pt>
                      <c:pt idx="5828">
                        <c:v>1.9838425925913314</c:v>
                      </c:pt>
                      <c:pt idx="5829">
                        <c:v>1.9840856481454965</c:v>
                      </c:pt>
                      <c:pt idx="5830">
                        <c:v>1.9843287036996615</c:v>
                      </c:pt>
                      <c:pt idx="5831">
                        <c:v>1.9845717592611025</c:v>
                      </c:pt>
                      <c:pt idx="5832">
                        <c:v>1.9848148148152676</c:v>
                      </c:pt>
                      <c:pt idx="5833">
                        <c:v>1.9850578703694326</c:v>
                      </c:pt>
                      <c:pt idx="5834">
                        <c:v>1.9853009259235976</c:v>
                      </c:pt>
                      <c:pt idx="5835">
                        <c:v>1.9855439814777627</c:v>
                      </c:pt>
                      <c:pt idx="5836">
                        <c:v>1.9857870370392037</c:v>
                      </c:pt>
                      <c:pt idx="5837">
                        <c:v>1.9860416666628724</c:v>
                      </c:pt>
                      <c:pt idx="5838">
                        <c:v>1.9862847222243134</c:v>
                      </c:pt>
                      <c:pt idx="5839">
                        <c:v>1.9865277777784784</c:v>
                      </c:pt>
                      <c:pt idx="5840">
                        <c:v>1.9867708333326435</c:v>
                      </c:pt>
                      <c:pt idx="5841">
                        <c:v>1.9870138888868085</c:v>
                      </c:pt>
                      <c:pt idx="5842">
                        <c:v>1.9872569444409736</c:v>
                      </c:pt>
                      <c:pt idx="5843">
                        <c:v>1.9875000000024146</c:v>
                      </c:pt>
                      <c:pt idx="5844">
                        <c:v>1.9877430555565796</c:v>
                      </c:pt>
                      <c:pt idx="5845">
                        <c:v>1.9879861111107446</c:v>
                      </c:pt>
                      <c:pt idx="5846">
                        <c:v>1.9882291666649097</c:v>
                      </c:pt>
                      <c:pt idx="5847">
                        <c:v>1.9884722222190747</c:v>
                      </c:pt>
                      <c:pt idx="5848">
                        <c:v>1.9887152777805157</c:v>
                      </c:pt>
                      <c:pt idx="5849">
                        <c:v>1.9889583333346808</c:v>
                      </c:pt>
                      <c:pt idx="5850">
                        <c:v>1.9892013888888458</c:v>
                      </c:pt>
                      <c:pt idx="5851">
                        <c:v>1.9894444444430108</c:v>
                      </c:pt>
                      <c:pt idx="5852">
                        <c:v>1.9896874999971759</c:v>
                      </c:pt>
                      <c:pt idx="5853">
                        <c:v>1.9899305555586169</c:v>
                      </c:pt>
                      <c:pt idx="5854">
                        <c:v>1.9901736111127819</c:v>
                      </c:pt>
                      <c:pt idx="5855">
                        <c:v>1.9904166666669469</c:v>
                      </c:pt>
                      <c:pt idx="5856">
                        <c:v>1.990659722221112</c:v>
                      </c:pt>
                      <c:pt idx="5857">
                        <c:v>1.990902777775277</c:v>
                      </c:pt>
                      <c:pt idx="5858">
                        <c:v>1.9911458333294421</c:v>
                      </c:pt>
                      <c:pt idx="5859">
                        <c:v>1.9913888888908831</c:v>
                      </c:pt>
                      <c:pt idx="5860">
                        <c:v>1.9916319444450481</c:v>
                      </c:pt>
                      <c:pt idx="5861">
                        <c:v>1.9918749999992131</c:v>
                      </c:pt>
                      <c:pt idx="5862">
                        <c:v>1.9921180555533782</c:v>
                      </c:pt>
                      <c:pt idx="5863">
                        <c:v>1.9923611111075432</c:v>
                      </c:pt>
                      <c:pt idx="5864">
                        <c:v>1.9926041666689842</c:v>
                      </c:pt>
                      <c:pt idx="5865">
                        <c:v>1.9928472222231493</c:v>
                      </c:pt>
                      <c:pt idx="5866">
                        <c:v>1.9930902777773143</c:v>
                      </c:pt>
                      <c:pt idx="5867">
                        <c:v>1.9933333333314793</c:v>
                      </c:pt>
                      <c:pt idx="5868">
                        <c:v>1.9935763888856444</c:v>
                      </c:pt>
                      <c:pt idx="5869">
                        <c:v>1.9938194444470854</c:v>
                      </c:pt>
                      <c:pt idx="5870">
                        <c:v>1.9940625000012504</c:v>
                      </c:pt>
                      <c:pt idx="5871">
                        <c:v>1.9943055555554154</c:v>
                      </c:pt>
                      <c:pt idx="5872">
                        <c:v>1.9945486111095805</c:v>
                      </c:pt>
                      <c:pt idx="5873">
                        <c:v>1.9947916666637455</c:v>
                      </c:pt>
                      <c:pt idx="5874">
                        <c:v>1.9950347222251865</c:v>
                      </c:pt>
                      <c:pt idx="5875">
                        <c:v>1.9952777777793516</c:v>
                      </c:pt>
                      <c:pt idx="5876">
                        <c:v>1.9955208333335166</c:v>
                      </c:pt>
                      <c:pt idx="5877">
                        <c:v>1.9957638888876816</c:v>
                      </c:pt>
                      <c:pt idx="5878">
                        <c:v>1.9960069444418467</c:v>
                      </c:pt>
                      <c:pt idx="5879">
                        <c:v>1.9962499999960117</c:v>
                      </c:pt>
                      <c:pt idx="5880">
                        <c:v>1.9964930555574527</c:v>
                      </c:pt>
                      <c:pt idx="5881">
                        <c:v>1.9967361111116178</c:v>
                      </c:pt>
                      <c:pt idx="5882">
                        <c:v>1.9969791666657828</c:v>
                      </c:pt>
                      <c:pt idx="5883">
                        <c:v>1.9972222222199478</c:v>
                      </c:pt>
                      <c:pt idx="5884">
                        <c:v>1.9974652777741129</c:v>
                      </c:pt>
                      <c:pt idx="5885">
                        <c:v>1.9977199074050576</c:v>
                      </c:pt>
                      <c:pt idx="5886">
                        <c:v>1.9979629629592226</c:v>
                      </c:pt>
                      <c:pt idx="5887">
                        <c:v>1.9982060185206636</c:v>
                      </c:pt>
                      <c:pt idx="5888">
                        <c:v>1.9984490740748286</c:v>
                      </c:pt>
                      <c:pt idx="5889">
                        <c:v>1.9986921296289937</c:v>
                      </c:pt>
                      <c:pt idx="5890">
                        <c:v>1.9989351851831587</c:v>
                      </c:pt>
                      <c:pt idx="5891">
                        <c:v>1.9991782407373238</c:v>
                      </c:pt>
                      <c:pt idx="5892">
                        <c:v>1.9994212962987647</c:v>
                      </c:pt>
                      <c:pt idx="5893">
                        <c:v>1.9996643518529298</c:v>
                      </c:pt>
                      <c:pt idx="5894">
                        <c:v>1.9999074074070948</c:v>
                      </c:pt>
                      <c:pt idx="5895">
                        <c:v>2.0001504629612601</c:v>
                      </c:pt>
                      <c:pt idx="5896">
                        <c:v>2.0003935185154251</c:v>
                      </c:pt>
                      <c:pt idx="5897">
                        <c:v>2.0006365740768661</c:v>
                      </c:pt>
                      <c:pt idx="5898">
                        <c:v>2.0008796296310312</c:v>
                      </c:pt>
                      <c:pt idx="5899">
                        <c:v>2.0011226851851962</c:v>
                      </c:pt>
                      <c:pt idx="5900">
                        <c:v>2.0013657407393612</c:v>
                      </c:pt>
                      <c:pt idx="5901">
                        <c:v>2.0016087962935263</c:v>
                      </c:pt>
                      <c:pt idx="5902">
                        <c:v>2.0018518518549673</c:v>
                      </c:pt>
                      <c:pt idx="5903">
                        <c:v>2.0020949074091323</c:v>
                      </c:pt>
                      <c:pt idx="5904">
                        <c:v>2.0023379629632974</c:v>
                      </c:pt>
                      <c:pt idx="5905">
                        <c:v>2.0025810185174624</c:v>
                      </c:pt>
                      <c:pt idx="5906">
                        <c:v>2.0028240740716274</c:v>
                      </c:pt>
                      <c:pt idx="5907">
                        <c:v>2.0030671296257925</c:v>
                      </c:pt>
                      <c:pt idx="5908">
                        <c:v>2.0033101851872335</c:v>
                      </c:pt>
                      <c:pt idx="5909">
                        <c:v>2.0035532407413985</c:v>
                      </c:pt>
                      <c:pt idx="5910">
                        <c:v>2.0037962962955636</c:v>
                      </c:pt>
                      <c:pt idx="5911">
                        <c:v>2.0040393518497286</c:v>
                      </c:pt>
                      <c:pt idx="5912">
                        <c:v>2.0042824074038936</c:v>
                      </c:pt>
                      <c:pt idx="5913">
                        <c:v>2.0045254629653346</c:v>
                      </c:pt>
                      <c:pt idx="5914">
                        <c:v>2.0047685185194997</c:v>
                      </c:pt>
                      <c:pt idx="5915">
                        <c:v>2.0050115740736647</c:v>
                      </c:pt>
                      <c:pt idx="5916">
                        <c:v>2.0052546296278297</c:v>
                      </c:pt>
                      <c:pt idx="5917">
                        <c:v>2.0054976851819948</c:v>
                      </c:pt>
                      <c:pt idx="5918">
                        <c:v>2.0057407407434358</c:v>
                      </c:pt>
                      <c:pt idx="5919">
                        <c:v>2.0059837962976008</c:v>
                      </c:pt>
                      <c:pt idx="5920">
                        <c:v>2.0062268518517659</c:v>
                      </c:pt>
                      <c:pt idx="5921">
                        <c:v>2.0064699074059309</c:v>
                      </c:pt>
                      <c:pt idx="5922">
                        <c:v>2.0067129629600959</c:v>
                      </c:pt>
                      <c:pt idx="5923">
                        <c:v>2.0069560185215369</c:v>
                      </c:pt>
                      <c:pt idx="5924">
                        <c:v>2.007199074075702</c:v>
                      </c:pt>
                      <c:pt idx="5925">
                        <c:v>2.007442129629867</c:v>
                      </c:pt>
                      <c:pt idx="5926">
                        <c:v>2.0076851851840321</c:v>
                      </c:pt>
                      <c:pt idx="5927">
                        <c:v>2.0079282407381971</c:v>
                      </c:pt>
                      <c:pt idx="5928">
                        <c:v>2.0081712962923621</c:v>
                      </c:pt>
                      <c:pt idx="5929">
                        <c:v>2.0084143518538031</c:v>
                      </c:pt>
                      <c:pt idx="5930">
                        <c:v>2.0086574074079682</c:v>
                      </c:pt>
                      <c:pt idx="5931">
                        <c:v>2.0089004629621332</c:v>
                      </c:pt>
                      <c:pt idx="5932">
                        <c:v>2.0091435185162982</c:v>
                      </c:pt>
                      <c:pt idx="5933">
                        <c:v>2.0093865740704633</c:v>
                      </c:pt>
                      <c:pt idx="5934">
                        <c:v>2.009641203701408</c:v>
                      </c:pt>
                      <c:pt idx="5935">
                        <c:v>2.009884259255573</c:v>
                      </c:pt>
                      <c:pt idx="5936">
                        <c:v>2.010127314817014</c:v>
                      </c:pt>
                      <c:pt idx="5937">
                        <c:v>2.010370370371179</c:v>
                      </c:pt>
                      <c:pt idx="5938">
                        <c:v>2.0106134259253441</c:v>
                      </c:pt>
                      <c:pt idx="5939">
                        <c:v>2.0108564814795091</c:v>
                      </c:pt>
                      <c:pt idx="5940">
                        <c:v>2.0110995370336742</c:v>
                      </c:pt>
                      <c:pt idx="5941">
                        <c:v>2.0113425925951152</c:v>
                      </c:pt>
                      <c:pt idx="5942">
                        <c:v>2.0115856481492802</c:v>
                      </c:pt>
                      <c:pt idx="5943">
                        <c:v>2.0118287037034452</c:v>
                      </c:pt>
                      <c:pt idx="5944">
                        <c:v>2.0120717592576103</c:v>
                      </c:pt>
                      <c:pt idx="5945">
                        <c:v>2.0123148148117753</c:v>
                      </c:pt>
                      <c:pt idx="5946">
                        <c:v>2.0125578703732163</c:v>
                      </c:pt>
                      <c:pt idx="5947">
                        <c:v>2.0128009259273814</c:v>
                      </c:pt>
                      <c:pt idx="5948">
                        <c:v>2.0130439814815464</c:v>
                      </c:pt>
                      <c:pt idx="5949">
                        <c:v>2.0132870370357114</c:v>
                      </c:pt>
                      <c:pt idx="5950">
                        <c:v>2.0135300925898765</c:v>
                      </c:pt>
                      <c:pt idx="5951">
                        <c:v>2.0137731481440415</c:v>
                      </c:pt>
                      <c:pt idx="5952">
                        <c:v>2.0140162037054825</c:v>
                      </c:pt>
                      <c:pt idx="5953">
                        <c:v>2.0142592592596475</c:v>
                      </c:pt>
                      <c:pt idx="5954">
                        <c:v>2.0145023148138126</c:v>
                      </c:pt>
                      <c:pt idx="5955">
                        <c:v>2.0147453703679776</c:v>
                      </c:pt>
                      <c:pt idx="5956">
                        <c:v>2.0149884259221427</c:v>
                      </c:pt>
                      <c:pt idx="5957">
                        <c:v>2.0152314814835837</c:v>
                      </c:pt>
                      <c:pt idx="5958">
                        <c:v>2.0154745370377487</c:v>
                      </c:pt>
                      <c:pt idx="5959">
                        <c:v>2.0157175925919137</c:v>
                      </c:pt>
                      <c:pt idx="5960">
                        <c:v>2.0159606481460788</c:v>
                      </c:pt>
                      <c:pt idx="5961">
                        <c:v>2.0162037037002438</c:v>
                      </c:pt>
                      <c:pt idx="5962">
                        <c:v>2.0164467592616848</c:v>
                      </c:pt>
                      <c:pt idx="5963">
                        <c:v>2.0166898148158499</c:v>
                      </c:pt>
                      <c:pt idx="5964">
                        <c:v>2.0169328703700149</c:v>
                      </c:pt>
                      <c:pt idx="5965">
                        <c:v>2.0171759259241799</c:v>
                      </c:pt>
                      <c:pt idx="5966">
                        <c:v>2.017418981478345</c:v>
                      </c:pt>
                      <c:pt idx="5967">
                        <c:v>2.017662037039786</c:v>
                      </c:pt>
                      <c:pt idx="5968">
                        <c:v>2.017905092593951</c:v>
                      </c:pt>
                      <c:pt idx="5969">
                        <c:v>2.0181481481481161</c:v>
                      </c:pt>
                      <c:pt idx="5970">
                        <c:v>2.0183912037022811</c:v>
                      </c:pt>
                      <c:pt idx="5971">
                        <c:v>2.0186342592564461</c:v>
                      </c:pt>
                      <c:pt idx="5972">
                        <c:v>2.0188773148178871</c:v>
                      </c:pt>
                      <c:pt idx="5973">
                        <c:v>2.0191203703720522</c:v>
                      </c:pt>
                      <c:pt idx="5974">
                        <c:v>2.0193634259262172</c:v>
                      </c:pt>
                      <c:pt idx="5975">
                        <c:v>2.0196064814803822</c:v>
                      </c:pt>
                      <c:pt idx="5976">
                        <c:v>2.0198495370345473</c:v>
                      </c:pt>
                      <c:pt idx="5977">
                        <c:v>2.0200925925887123</c:v>
                      </c:pt>
                      <c:pt idx="5978">
                        <c:v>2.0203356481501533</c:v>
                      </c:pt>
                      <c:pt idx="5979">
                        <c:v>2.0205787037043184</c:v>
                      </c:pt>
                      <c:pt idx="5980">
                        <c:v>2.0208217592584834</c:v>
                      </c:pt>
                      <c:pt idx="5981">
                        <c:v>2.0210648148126484</c:v>
                      </c:pt>
                      <c:pt idx="5982">
                        <c:v>2.0213194444435931</c:v>
                      </c:pt>
                      <c:pt idx="5983">
                        <c:v>2.0215624999977582</c:v>
                      </c:pt>
                      <c:pt idx="5984">
                        <c:v>2.0218055555519232</c:v>
                      </c:pt>
                      <c:pt idx="5985">
                        <c:v>2.0220486111133642</c:v>
                      </c:pt>
                      <c:pt idx="5986">
                        <c:v>2.0222916666675292</c:v>
                      </c:pt>
                      <c:pt idx="5987">
                        <c:v>2.0225347222216943</c:v>
                      </c:pt>
                      <c:pt idx="5988">
                        <c:v>2.0227777777758593</c:v>
                      </c:pt>
                      <c:pt idx="5989">
                        <c:v>2.0230208333300244</c:v>
                      </c:pt>
                      <c:pt idx="5990">
                        <c:v>2.0232638888914654</c:v>
                      </c:pt>
                      <c:pt idx="5991">
                        <c:v>2.0235069444456304</c:v>
                      </c:pt>
                      <c:pt idx="5992">
                        <c:v>2.0237499999997954</c:v>
                      </c:pt>
                      <c:pt idx="5993">
                        <c:v>2.0239930555539605</c:v>
                      </c:pt>
                      <c:pt idx="5994">
                        <c:v>2.0242361111081255</c:v>
                      </c:pt>
                      <c:pt idx="5995">
                        <c:v>2.0244791666695665</c:v>
                      </c:pt>
                      <c:pt idx="5996">
                        <c:v>2.0247222222237315</c:v>
                      </c:pt>
                      <c:pt idx="5997">
                        <c:v>2.0249652777778966</c:v>
                      </c:pt>
                      <c:pt idx="5998">
                        <c:v>2.0252083333320616</c:v>
                      </c:pt>
                      <c:pt idx="5999">
                        <c:v>2.0254513888862267</c:v>
                      </c:pt>
                      <c:pt idx="6000">
                        <c:v>2.0256944444403917</c:v>
                      </c:pt>
                      <c:pt idx="6001">
                        <c:v>2.0259375000018327</c:v>
                      </c:pt>
                      <c:pt idx="6002">
                        <c:v>2.0261805555559977</c:v>
                      </c:pt>
                      <c:pt idx="6003">
                        <c:v>2.0264236111101628</c:v>
                      </c:pt>
                      <c:pt idx="6004">
                        <c:v>2.0266666666643278</c:v>
                      </c:pt>
                      <c:pt idx="6005">
                        <c:v>2.0269097222184929</c:v>
                      </c:pt>
                      <c:pt idx="6006">
                        <c:v>2.0271527777799339</c:v>
                      </c:pt>
                      <c:pt idx="6007">
                        <c:v>2.0273958333340989</c:v>
                      </c:pt>
                      <c:pt idx="6008">
                        <c:v>2.0276388888882639</c:v>
                      </c:pt>
                      <c:pt idx="6009">
                        <c:v>2.027881944442429</c:v>
                      </c:pt>
                      <c:pt idx="6010">
                        <c:v>2.028124999996594</c:v>
                      </c:pt>
                      <c:pt idx="6011">
                        <c:v>2.028368055558035</c:v>
                      </c:pt>
                      <c:pt idx="6012">
                        <c:v>2.0286111111122</c:v>
                      </c:pt>
                      <c:pt idx="6013">
                        <c:v>2.0288541666663651</c:v>
                      </c:pt>
                      <c:pt idx="6014">
                        <c:v>2.0290972222205301</c:v>
                      </c:pt>
                      <c:pt idx="6015">
                        <c:v>2.0293402777746952</c:v>
                      </c:pt>
                      <c:pt idx="6016">
                        <c:v>2.0295833333361362</c:v>
                      </c:pt>
                      <c:pt idx="6017">
                        <c:v>2.0298263888903012</c:v>
                      </c:pt>
                      <c:pt idx="6018">
                        <c:v>2.0300694444444662</c:v>
                      </c:pt>
                      <c:pt idx="6019">
                        <c:v>2.0303124999986313</c:v>
                      </c:pt>
                      <c:pt idx="6020">
                        <c:v>2.0305555555527963</c:v>
                      </c:pt>
                      <c:pt idx="6021">
                        <c:v>2.0307986111142373</c:v>
                      </c:pt>
                      <c:pt idx="6022">
                        <c:v>2.0310416666684024</c:v>
                      </c:pt>
                      <c:pt idx="6023">
                        <c:v>2.0312847222225674</c:v>
                      </c:pt>
                      <c:pt idx="6024">
                        <c:v>2.0315277777767324</c:v>
                      </c:pt>
                      <c:pt idx="6025">
                        <c:v>2.0317708333308975</c:v>
                      </c:pt>
                      <c:pt idx="6026">
                        <c:v>2.0320138888850625</c:v>
                      </c:pt>
                      <c:pt idx="6027">
                        <c:v>2.0322569444465035</c:v>
                      </c:pt>
                      <c:pt idx="6028">
                        <c:v>2.0325000000006685</c:v>
                      </c:pt>
                      <c:pt idx="6029">
                        <c:v>2.0327430555548336</c:v>
                      </c:pt>
                      <c:pt idx="6030">
                        <c:v>2.0329861111089986</c:v>
                      </c:pt>
                      <c:pt idx="6031">
                        <c:v>2.0332407407399433</c:v>
                      </c:pt>
                      <c:pt idx="6032">
                        <c:v>2.0334837962941084</c:v>
                      </c:pt>
                      <c:pt idx="6033">
                        <c:v>2.0337268518482734</c:v>
                      </c:pt>
                      <c:pt idx="6034">
                        <c:v>2.0339699074097144</c:v>
                      </c:pt>
                      <c:pt idx="6035">
                        <c:v>2.0342129629638794</c:v>
                      </c:pt>
                      <c:pt idx="6036">
                        <c:v>2.0344560185180445</c:v>
                      </c:pt>
                      <c:pt idx="6037">
                        <c:v>2.0346990740722095</c:v>
                      </c:pt>
                      <c:pt idx="6038">
                        <c:v>2.0349421296263746</c:v>
                      </c:pt>
                      <c:pt idx="6039">
                        <c:v>2.0351851851878155</c:v>
                      </c:pt>
                      <c:pt idx="6040">
                        <c:v>2.0354282407419806</c:v>
                      </c:pt>
                      <c:pt idx="6041">
                        <c:v>2.0356712962961456</c:v>
                      </c:pt>
                      <c:pt idx="6042">
                        <c:v>2.0359143518503107</c:v>
                      </c:pt>
                      <c:pt idx="6043">
                        <c:v>2.0361574074044757</c:v>
                      </c:pt>
                      <c:pt idx="6044">
                        <c:v>2.0364004629659167</c:v>
                      </c:pt>
                      <c:pt idx="6045">
                        <c:v>2.0366435185200817</c:v>
                      </c:pt>
                      <c:pt idx="6046">
                        <c:v>2.0368865740742468</c:v>
                      </c:pt>
                      <c:pt idx="6047">
                        <c:v>2.0371296296284118</c:v>
                      </c:pt>
                      <c:pt idx="6048">
                        <c:v>2.0373726851825769</c:v>
                      </c:pt>
                      <c:pt idx="6049">
                        <c:v>2.0376157407367419</c:v>
                      </c:pt>
                      <c:pt idx="6050">
                        <c:v>2.0378587962981829</c:v>
                      </c:pt>
                      <c:pt idx="6051">
                        <c:v>2.0381018518523479</c:v>
                      </c:pt>
                      <c:pt idx="6052">
                        <c:v>2.038344907406513</c:v>
                      </c:pt>
                      <c:pt idx="6053">
                        <c:v>2.038587962960678</c:v>
                      </c:pt>
                      <c:pt idx="6054">
                        <c:v>2.0388310185148431</c:v>
                      </c:pt>
                      <c:pt idx="6055">
                        <c:v>2.039074074076284</c:v>
                      </c:pt>
                      <c:pt idx="6056">
                        <c:v>2.0393171296304491</c:v>
                      </c:pt>
                      <c:pt idx="6057">
                        <c:v>2.0395601851846141</c:v>
                      </c:pt>
                      <c:pt idx="6058">
                        <c:v>2.0398032407387792</c:v>
                      </c:pt>
                      <c:pt idx="6059">
                        <c:v>2.0400462962929442</c:v>
                      </c:pt>
                      <c:pt idx="6060">
                        <c:v>2.0402893518543852</c:v>
                      </c:pt>
                      <c:pt idx="6061">
                        <c:v>2.0405324074085502</c:v>
                      </c:pt>
                      <c:pt idx="6062">
                        <c:v>2.0407754629627153</c:v>
                      </c:pt>
                      <c:pt idx="6063">
                        <c:v>2.0410185185168803</c:v>
                      </c:pt>
                      <c:pt idx="6064">
                        <c:v>2.0412615740710454</c:v>
                      </c:pt>
                      <c:pt idx="6065">
                        <c:v>2.0415046296324864</c:v>
                      </c:pt>
                      <c:pt idx="6066">
                        <c:v>2.0417476851866514</c:v>
                      </c:pt>
                      <c:pt idx="6067">
                        <c:v>2.0419907407408164</c:v>
                      </c:pt>
                      <c:pt idx="6068">
                        <c:v>2.0422337962949815</c:v>
                      </c:pt>
                      <c:pt idx="6069">
                        <c:v>2.0424768518491465</c:v>
                      </c:pt>
                      <c:pt idx="6070">
                        <c:v>2.0427199074033116</c:v>
                      </c:pt>
                      <c:pt idx="6071">
                        <c:v>2.0429629629647525</c:v>
                      </c:pt>
                      <c:pt idx="6072">
                        <c:v>2.0432060185189176</c:v>
                      </c:pt>
                      <c:pt idx="6073">
                        <c:v>2.0434490740730826</c:v>
                      </c:pt>
                      <c:pt idx="6074">
                        <c:v>2.0436921296272477</c:v>
                      </c:pt>
                      <c:pt idx="6075">
                        <c:v>2.0439351851814127</c:v>
                      </c:pt>
                      <c:pt idx="6076">
                        <c:v>2.0441782407428537</c:v>
                      </c:pt>
                      <c:pt idx="6077">
                        <c:v>2.0444212962970187</c:v>
                      </c:pt>
                      <c:pt idx="6078">
                        <c:v>2.0446643518511838</c:v>
                      </c:pt>
                      <c:pt idx="6079">
                        <c:v>2.0449189814821285</c:v>
                      </c:pt>
                      <c:pt idx="6080">
                        <c:v>2.0451620370362935</c:v>
                      </c:pt>
                      <c:pt idx="6081">
                        <c:v>2.0454050925904586</c:v>
                      </c:pt>
                      <c:pt idx="6082">
                        <c:v>2.0456481481446236</c:v>
                      </c:pt>
                      <c:pt idx="6083">
                        <c:v>2.0458912037060646</c:v>
                      </c:pt>
                      <c:pt idx="6084">
                        <c:v>2.0461342592602296</c:v>
                      </c:pt>
                      <c:pt idx="6085">
                        <c:v>2.0463773148143947</c:v>
                      </c:pt>
                      <c:pt idx="6086">
                        <c:v>2.0466203703685597</c:v>
                      </c:pt>
                      <c:pt idx="6087">
                        <c:v>2.0468634259227247</c:v>
                      </c:pt>
                      <c:pt idx="6088">
                        <c:v>2.0471064814841657</c:v>
                      </c:pt>
                      <c:pt idx="6089">
                        <c:v>2.0473495370383308</c:v>
                      </c:pt>
                      <c:pt idx="6090">
                        <c:v>2.0475925925924958</c:v>
                      </c:pt>
                      <c:pt idx="6091">
                        <c:v>2.0478356481466609</c:v>
                      </c:pt>
                      <c:pt idx="6092">
                        <c:v>2.0480787037008259</c:v>
                      </c:pt>
                      <c:pt idx="6093">
                        <c:v>2.0483217592622669</c:v>
                      </c:pt>
                      <c:pt idx="6094">
                        <c:v>2.0485648148164319</c:v>
                      </c:pt>
                      <c:pt idx="6095">
                        <c:v>2.048807870370597</c:v>
                      </c:pt>
                      <c:pt idx="6096">
                        <c:v>2.049050925924762</c:v>
                      </c:pt>
                      <c:pt idx="6097">
                        <c:v>2.0492939814789271</c:v>
                      </c:pt>
                      <c:pt idx="6098">
                        <c:v>2.0495370370330921</c:v>
                      </c:pt>
                      <c:pt idx="6099">
                        <c:v>2.0497800925945331</c:v>
                      </c:pt>
                      <c:pt idx="6100">
                        <c:v>2.0500231481486981</c:v>
                      </c:pt>
                      <c:pt idx="6101">
                        <c:v>2.0502662037028632</c:v>
                      </c:pt>
                      <c:pt idx="6102">
                        <c:v>2.0505092592570282</c:v>
                      </c:pt>
                      <c:pt idx="6103">
                        <c:v>2.0507523148111932</c:v>
                      </c:pt>
                      <c:pt idx="6104">
                        <c:v>2.0509953703726342</c:v>
                      </c:pt>
                      <c:pt idx="6105">
                        <c:v>2.0512384259267993</c:v>
                      </c:pt>
                      <c:pt idx="6106">
                        <c:v>2.0514814814809643</c:v>
                      </c:pt>
                      <c:pt idx="6107">
                        <c:v>2.0517245370351294</c:v>
                      </c:pt>
                      <c:pt idx="6108">
                        <c:v>2.0519675925892944</c:v>
                      </c:pt>
                      <c:pt idx="6109">
                        <c:v>2.0522106481507354</c:v>
                      </c:pt>
                      <c:pt idx="6110">
                        <c:v>2.0524537037049004</c:v>
                      </c:pt>
                      <c:pt idx="6111">
                        <c:v>2.0526967592590655</c:v>
                      </c:pt>
                      <c:pt idx="6112">
                        <c:v>2.0529398148132305</c:v>
                      </c:pt>
                      <c:pt idx="6113">
                        <c:v>2.0531828703673956</c:v>
                      </c:pt>
                      <c:pt idx="6114">
                        <c:v>2.0534259259288365</c:v>
                      </c:pt>
                      <c:pt idx="6115">
                        <c:v>2.0536689814830016</c:v>
                      </c:pt>
                      <c:pt idx="6116">
                        <c:v>2.0539120370371666</c:v>
                      </c:pt>
                      <c:pt idx="6117">
                        <c:v>2.0541550925913317</c:v>
                      </c:pt>
                      <c:pt idx="6118">
                        <c:v>2.0543981481454967</c:v>
                      </c:pt>
                      <c:pt idx="6119">
                        <c:v>2.0546412036996617</c:v>
                      </c:pt>
                      <c:pt idx="6120">
                        <c:v>2.0548842592611027</c:v>
                      </c:pt>
                      <c:pt idx="6121">
                        <c:v>2.0551273148152678</c:v>
                      </c:pt>
                      <c:pt idx="6122">
                        <c:v>2.0553703703694328</c:v>
                      </c:pt>
                      <c:pt idx="6123">
                        <c:v>2.0556134259235979</c:v>
                      </c:pt>
                      <c:pt idx="6124">
                        <c:v>2.0558564814777629</c:v>
                      </c:pt>
                      <c:pt idx="6125">
                        <c:v>2.0560995370392039</c:v>
                      </c:pt>
                      <c:pt idx="6126">
                        <c:v>2.0563425925933689</c:v>
                      </c:pt>
                      <c:pt idx="6127">
                        <c:v>2.0565972222243136</c:v>
                      </c:pt>
                      <c:pt idx="6128">
                        <c:v>2.0568402777784787</c:v>
                      </c:pt>
                      <c:pt idx="6129">
                        <c:v>2.0570833333326437</c:v>
                      </c:pt>
                      <c:pt idx="6130">
                        <c:v>2.0573263888868087</c:v>
                      </c:pt>
                      <c:pt idx="6131">
                        <c:v>2.0575694444409738</c:v>
                      </c:pt>
                      <c:pt idx="6132">
                        <c:v>2.0578125000024148</c:v>
                      </c:pt>
                      <c:pt idx="6133">
                        <c:v>2.0580555555565798</c:v>
                      </c:pt>
                      <c:pt idx="6134">
                        <c:v>2.0582986111107449</c:v>
                      </c:pt>
                      <c:pt idx="6135">
                        <c:v>2.0585416666649099</c:v>
                      </c:pt>
                      <c:pt idx="6136">
                        <c:v>2.0587847222190749</c:v>
                      </c:pt>
                      <c:pt idx="6137">
                        <c:v>2.0590277777805159</c:v>
                      </c:pt>
                      <c:pt idx="6138">
                        <c:v>2.059270833334681</c:v>
                      </c:pt>
                      <c:pt idx="6139">
                        <c:v>2.059513888888846</c:v>
                      </c:pt>
                      <c:pt idx="6140">
                        <c:v>2.0597569444430111</c:v>
                      </c:pt>
                      <c:pt idx="6141">
                        <c:v>2.0599999999971761</c:v>
                      </c:pt>
                      <c:pt idx="6142">
                        <c:v>2.0602430555586171</c:v>
                      </c:pt>
                      <c:pt idx="6143">
                        <c:v>2.0604861111127821</c:v>
                      </c:pt>
                      <c:pt idx="6144">
                        <c:v>2.0607291666669472</c:v>
                      </c:pt>
                      <c:pt idx="6145">
                        <c:v>2.0609722222211122</c:v>
                      </c:pt>
                      <c:pt idx="6146">
                        <c:v>2.0612152777752772</c:v>
                      </c:pt>
                      <c:pt idx="6147">
                        <c:v>2.0614583333294423</c:v>
                      </c:pt>
                      <c:pt idx="6148">
                        <c:v>2.0617013888908833</c:v>
                      </c:pt>
                      <c:pt idx="6149">
                        <c:v>2.0619444444450483</c:v>
                      </c:pt>
                      <c:pt idx="6150">
                        <c:v>2.0621874999992134</c:v>
                      </c:pt>
                      <c:pt idx="6151">
                        <c:v>2.0624305555533784</c:v>
                      </c:pt>
                      <c:pt idx="6152">
                        <c:v>2.0626736111075434</c:v>
                      </c:pt>
                      <c:pt idx="6153">
                        <c:v>2.0629166666689844</c:v>
                      </c:pt>
                      <c:pt idx="6154">
                        <c:v>2.0631597222231495</c:v>
                      </c:pt>
                      <c:pt idx="6155">
                        <c:v>2.0634027777773145</c:v>
                      </c:pt>
                      <c:pt idx="6156">
                        <c:v>2.0636458333314796</c:v>
                      </c:pt>
                      <c:pt idx="6157">
                        <c:v>2.0638888888856446</c:v>
                      </c:pt>
                      <c:pt idx="6158">
                        <c:v>2.0641319444470856</c:v>
                      </c:pt>
                      <c:pt idx="6159">
                        <c:v>2.0643750000012506</c:v>
                      </c:pt>
                      <c:pt idx="6160">
                        <c:v>2.0646180555554157</c:v>
                      </c:pt>
                      <c:pt idx="6161">
                        <c:v>2.0648611111095807</c:v>
                      </c:pt>
                      <c:pt idx="6162">
                        <c:v>2.0651041666637457</c:v>
                      </c:pt>
                      <c:pt idx="6163">
                        <c:v>2.0653472222251867</c:v>
                      </c:pt>
                      <c:pt idx="6164">
                        <c:v>2.0655902777793518</c:v>
                      </c:pt>
                      <c:pt idx="6165">
                        <c:v>2.0658333333335168</c:v>
                      </c:pt>
                      <c:pt idx="6166">
                        <c:v>2.0660763888876819</c:v>
                      </c:pt>
                      <c:pt idx="6167">
                        <c:v>2.0663194444418469</c:v>
                      </c:pt>
                      <c:pt idx="6168">
                        <c:v>2.0665624999960119</c:v>
                      </c:pt>
                      <c:pt idx="6169">
                        <c:v>2.0668055555574529</c:v>
                      </c:pt>
                      <c:pt idx="6170">
                        <c:v>2.067048611111618</c:v>
                      </c:pt>
                      <c:pt idx="6171">
                        <c:v>2.067291666665783</c:v>
                      </c:pt>
                      <c:pt idx="6172">
                        <c:v>2.0675347222199481</c:v>
                      </c:pt>
                      <c:pt idx="6173">
                        <c:v>2.0677777777741131</c:v>
                      </c:pt>
                      <c:pt idx="6174">
                        <c:v>2.0680208333355541</c:v>
                      </c:pt>
                      <c:pt idx="6175">
                        <c:v>2.0682638888897191</c:v>
                      </c:pt>
                      <c:pt idx="6176">
                        <c:v>2.0685185185206638</c:v>
                      </c:pt>
                      <c:pt idx="6177">
                        <c:v>2.0687615740748289</c:v>
                      </c:pt>
                      <c:pt idx="6178">
                        <c:v>2.0690046296289939</c:v>
                      </c:pt>
                      <c:pt idx="6179">
                        <c:v>2.0692476851831589</c:v>
                      </c:pt>
                      <c:pt idx="6180">
                        <c:v>2.069490740737324</c:v>
                      </c:pt>
                      <c:pt idx="6181">
                        <c:v>2.069733796298765</c:v>
                      </c:pt>
                      <c:pt idx="6182">
                        <c:v>2.06997685185293</c:v>
                      </c:pt>
                      <c:pt idx="6183">
                        <c:v>2.0702199074070951</c:v>
                      </c:pt>
                      <c:pt idx="6184">
                        <c:v>2.0704629629612601</c:v>
                      </c:pt>
                      <c:pt idx="6185">
                        <c:v>2.0707060185154251</c:v>
                      </c:pt>
                      <c:pt idx="6186">
                        <c:v>2.0709490740768661</c:v>
                      </c:pt>
                      <c:pt idx="6187">
                        <c:v>2.0711921296310312</c:v>
                      </c:pt>
                      <c:pt idx="6188">
                        <c:v>2.0714351851851962</c:v>
                      </c:pt>
                      <c:pt idx="6189">
                        <c:v>2.0716782407393612</c:v>
                      </c:pt>
                      <c:pt idx="6190">
                        <c:v>2.0719212962935263</c:v>
                      </c:pt>
                      <c:pt idx="6191">
                        <c:v>2.0721643518549673</c:v>
                      </c:pt>
                      <c:pt idx="6192">
                        <c:v>2.0724074074091323</c:v>
                      </c:pt>
                      <c:pt idx="6193">
                        <c:v>2.0726504629632974</c:v>
                      </c:pt>
                      <c:pt idx="6194">
                        <c:v>2.0728935185174624</c:v>
                      </c:pt>
                      <c:pt idx="6195">
                        <c:v>2.0731365740716274</c:v>
                      </c:pt>
                      <c:pt idx="6196">
                        <c:v>2.0733796296257925</c:v>
                      </c:pt>
                      <c:pt idx="6197">
                        <c:v>2.0736226851872335</c:v>
                      </c:pt>
                      <c:pt idx="6198">
                        <c:v>2.0738657407413985</c:v>
                      </c:pt>
                      <c:pt idx="6199">
                        <c:v>2.0741087962955636</c:v>
                      </c:pt>
                      <c:pt idx="6200">
                        <c:v>2.0743518518497286</c:v>
                      </c:pt>
                      <c:pt idx="6201">
                        <c:v>2.0745949074038936</c:v>
                      </c:pt>
                      <c:pt idx="6202">
                        <c:v>2.0748379629653346</c:v>
                      </c:pt>
                      <c:pt idx="6203">
                        <c:v>2.0750810185194997</c:v>
                      </c:pt>
                      <c:pt idx="6204">
                        <c:v>2.0753240740736647</c:v>
                      </c:pt>
                      <c:pt idx="6205">
                        <c:v>2.0755671296278297</c:v>
                      </c:pt>
                      <c:pt idx="6206">
                        <c:v>2.0758101851819948</c:v>
                      </c:pt>
                      <c:pt idx="6207">
                        <c:v>2.0760532407434358</c:v>
                      </c:pt>
                      <c:pt idx="6208">
                        <c:v>2.0762962962976008</c:v>
                      </c:pt>
                      <c:pt idx="6209">
                        <c:v>2.0765393518517659</c:v>
                      </c:pt>
                      <c:pt idx="6210">
                        <c:v>2.0767824074059309</c:v>
                      </c:pt>
                      <c:pt idx="6211">
                        <c:v>2.0770254629600959</c:v>
                      </c:pt>
                      <c:pt idx="6212">
                        <c:v>2.0772685185215369</c:v>
                      </c:pt>
                      <c:pt idx="6213">
                        <c:v>2.077511574075702</c:v>
                      </c:pt>
                      <c:pt idx="6214">
                        <c:v>2.077754629629867</c:v>
                      </c:pt>
                      <c:pt idx="6215">
                        <c:v>2.0779976851840321</c:v>
                      </c:pt>
                      <c:pt idx="6216">
                        <c:v>2.0782407407381971</c:v>
                      </c:pt>
                      <c:pt idx="6217">
                        <c:v>2.0784837962923621</c:v>
                      </c:pt>
                      <c:pt idx="6218">
                        <c:v>2.0787268518538031</c:v>
                      </c:pt>
                      <c:pt idx="6219">
                        <c:v>2.0789699074079682</c:v>
                      </c:pt>
                      <c:pt idx="6220">
                        <c:v>2.0792129629621332</c:v>
                      </c:pt>
                      <c:pt idx="6221">
                        <c:v>2.0794560185162982</c:v>
                      </c:pt>
                      <c:pt idx="6222">
                        <c:v>2.0796990740704633</c:v>
                      </c:pt>
                      <c:pt idx="6223">
                        <c:v>2.0799421296319043</c:v>
                      </c:pt>
                      <c:pt idx="6224">
                        <c:v>2.080196759255573</c:v>
                      </c:pt>
                      <c:pt idx="6225">
                        <c:v>2.080439814817014</c:v>
                      </c:pt>
                      <c:pt idx="6226">
                        <c:v>2.080682870371179</c:v>
                      </c:pt>
                      <c:pt idx="6227">
                        <c:v>2.0809259259253441</c:v>
                      </c:pt>
                      <c:pt idx="6228">
                        <c:v>2.0811689814795091</c:v>
                      </c:pt>
                      <c:pt idx="6229">
                        <c:v>2.0814120370336742</c:v>
                      </c:pt>
                      <c:pt idx="6230">
                        <c:v>2.0816550925951152</c:v>
                      </c:pt>
                      <c:pt idx="6231">
                        <c:v>2.0818981481492802</c:v>
                      </c:pt>
                      <c:pt idx="6232">
                        <c:v>2.0821412037034452</c:v>
                      </c:pt>
                      <c:pt idx="6233">
                        <c:v>2.0823842592576103</c:v>
                      </c:pt>
                      <c:pt idx="6234">
                        <c:v>2.0826273148117753</c:v>
                      </c:pt>
                      <c:pt idx="6235">
                        <c:v>2.0828703703732163</c:v>
                      </c:pt>
                      <c:pt idx="6236">
                        <c:v>2.0831134259273814</c:v>
                      </c:pt>
                      <c:pt idx="6237">
                        <c:v>2.0833564814815464</c:v>
                      </c:pt>
                      <c:pt idx="6238">
                        <c:v>2.0835995370357114</c:v>
                      </c:pt>
                      <c:pt idx="6239">
                        <c:v>2.0838425925898765</c:v>
                      </c:pt>
                      <c:pt idx="6240">
                        <c:v>2.0840856481440415</c:v>
                      </c:pt>
                      <c:pt idx="6241">
                        <c:v>2.0843287037054825</c:v>
                      </c:pt>
                      <c:pt idx="6242">
                        <c:v>2.0845717592596475</c:v>
                      </c:pt>
                      <c:pt idx="6243">
                        <c:v>2.0848148148138126</c:v>
                      </c:pt>
                      <c:pt idx="6244">
                        <c:v>2.0850578703679776</c:v>
                      </c:pt>
                      <c:pt idx="6245">
                        <c:v>2.0853009259221427</c:v>
                      </c:pt>
                      <c:pt idx="6246">
                        <c:v>2.0855439814835837</c:v>
                      </c:pt>
                      <c:pt idx="6247">
                        <c:v>2.0857870370377487</c:v>
                      </c:pt>
                      <c:pt idx="6248">
                        <c:v>2.0860300925919137</c:v>
                      </c:pt>
                      <c:pt idx="6249">
                        <c:v>2.0862731481460788</c:v>
                      </c:pt>
                      <c:pt idx="6250">
                        <c:v>2.0865162037002438</c:v>
                      </c:pt>
                      <c:pt idx="6251">
                        <c:v>2.0867592592616848</c:v>
                      </c:pt>
                      <c:pt idx="6252">
                        <c:v>2.0870023148158499</c:v>
                      </c:pt>
                      <c:pt idx="6253">
                        <c:v>2.0872453703700149</c:v>
                      </c:pt>
                      <c:pt idx="6254">
                        <c:v>2.0874884259241799</c:v>
                      </c:pt>
                      <c:pt idx="6255">
                        <c:v>2.087731481478345</c:v>
                      </c:pt>
                      <c:pt idx="6256">
                        <c:v>2.087974537039786</c:v>
                      </c:pt>
                      <c:pt idx="6257">
                        <c:v>2.088217592593951</c:v>
                      </c:pt>
                      <c:pt idx="6258">
                        <c:v>2.0884606481481161</c:v>
                      </c:pt>
                      <c:pt idx="6259">
                        <c:v>2.0887037037022811</c:v>
                      </c:pt>
                      <c:pt idx="6260">
                        <c:v>2.0889467592564461</c:v>
                      </c:pt>
                      <c:pt idx="6261">
                        <c:v>2.0891898148178871</c:v>
                      </c:pt>
                      <c:pt idx="6262">
                        <c:v>2.0894328703720522</c:v>
                      </c:pt>
                      <c:pt idx="6263">
                        <c:v>2.0896759259262172</c:v>
                      </c:pt>
                      <c:pt idx="6264">
                        <c:v>2.0899189814803822</c:v>
                      </c:pt>
                      <c:pt idx="6265">
                        <c:v>2.0901620370345473</c:v>
                      </c:pt>
                      <c:pt idx="6266">
                        <c:v>2.0904050925887123</c:v>
                      </c:pt>
                      <c:pt idx="6267">
                        <c:v>2.0906481481501533</c:v>
                      </c:pt>
                      <c:pt idx="6268">
                        <c:v>2.0908912037043184</c:v>
                      </c:pt>
                      <c:pt idx="6269">
                        <c:v>2.0911342592584834</c:v>
                      </c:pt>
                      <c:pt idx="6270">
                        <c:v>2.0913773148126484</c:v>
                      </c:pt>
                      <c:pt idx="6271">
                        <c:v>2.0916203703668135</c:v>
                      </c:pt>
                      <c:pt idx="6272">
                        <c:v>2.0918634259282545</c:v>
                      </c:pt>
                      <c:pt idx="6273">
                        <c:v>2.0921180555519232</c:v>
                      </c:pt>
                      <c:pt idx="6274">
                        <c:v>2.0923611111133642</c:v>
                      </c:pt>
                      <c:pt idx="6275">
                        <c:v>2.0926041666675292</c:v>
                      </c:pt>
                      <c:pt idx="6276">
                        <c:v>2.0928472222216943</c:v>
                      </c:pt>
                      <c:pt idx="6277">
                        <c:v>2.0930902777758593</c:v>
                      </c:pt>
                      <c:pt idx="6278">
                        <c:v>2.0933333333300244</c:v>
                      </c:pt>
                      <c:pt idx="6279">
                        <c:v>2.0935763888914654</c:v>
                      </c:pt>
                      <c:pt idx="6280">
                        <c:v>2.0938194444456304</c:v>
                      </c:pt>
                      <c:pt idx="6281">
                        <c:v>2.0940624999997954</c:v>
                      </c:pt>
                      <c:pt idx="6282">
                        <c:v>2.0943055555539605</c:v>
                      </c:pt>
                      <c:pt idx="6283">
                        <c:v>2.0945486111081255</c:v>
                      </c:pt>
                      <c:pt idx="6284">
                        <c:v>2.0947916666695665</c:v>
                      </c:pt>
                      <c:pt idx="6285">
                        <c:v>2.0950347222237315</c:v>
                      </c:pt>
                      <c:pt idx="6286">
                        <c:v>2.0952777777778966</c:v>
                      </c:pt>
                      <c:pt idx="6287">
                        <c:v>2.0955208333320616</c:v>
                      </c:pt>
                      <c:pt idx="6288">
                        <c:v>2.0957638888862267</c:v>
                      </c:pt>
                      <c:pt idx="6289">
                        <c:v>2.0960069444403917</c:v>
                      </c:pt>
                      <c:pt idx="6290">
                        <c:v>2.0962500000018327</c:v>
                      </c:pt>
                      <c:pt idx="6291">
                        <c:v>2.0964930555559977</c:v>
                      </c:pt>
                      <c:pt idx="6292">
                        <c:v>2.0967361111101628</c:v>
                      </c:pt>
                      <c:pt idx="6293">
                        <c:v>2.0969791666643278</c:v>
                      </c:pt>
                      <c:pt idx="6294">
                        <c:v>2.0972222222184929</c:v>
                      </c:pt>
                      <c:pt idx="6295">
                        <c:v>2.0974652777799339</c:v>
                      </c:pt>
                      <c:pt idx="6296">
                        <c:v>2.0977083333340989</c:v>
                      </c:pt>
                      <c:pt idx="6297">
                        <c:v>2.0979513888882639</c:v>
                      </c:pt>
                      <c:pt idx="6298">
                        <c:v>2.098194444442429</c:v>
                      </c:pt>
                      <c:pt idx="6299">
                        <c:v>2.098437499996594</c:v>
                      </c:pt>
                      <c:pt idx="6300">
                        <c:v>2.098680555558035</c:v>
                      </c:pt>
                      <c:pt idx="6301">
                        <c:v>2.0989236111122</c:v>
                      </c:pt>
                      <c:pt idx="6302">
                        <c:v>2.0991666666663651</c:v>
                      </c:pt>
                      <c:pt idx="6303">
                        <c:v>2.0994097222205301</c:v>
                      </c:pt>
                      <c:pt idx="6304">
                        <c:v>2.0996527777746952</c:v>
                      </c:pt>
                      <c:pt idx="6305">
                        <c:v>2.0998958333361362</c:v>
                      </c:pt>
                      <c:pt idx="6306">
                        <c:v>2.1001388888903012</c:v>
                      </c:pt>
                      <c:pt idx="6307">
                        <c:v>2.1003819444444662</c:v>
                      </c:pt>
                      <c:pt idx="6308">
                        <c:v>2.1006249999986313</c:v>
                      </c:pt>
                      <c:pt idx="6309">
                        <c:v>2.1008680555527963</c:v>
                      </c:pt>
                      <c:pt idx="6310">
                        <c:v>2.1011111111142373</c:v>
                      </c:pt>
                      <c:pt idx="6311">
                        <c:v>2.1013541666684024</c:v>
                      </c:pt>
                      <c:pt idx="6312">
                        <c:v>2.1015972222225674</c:v>
                      </c:pt>
                      <c:pt idx="6313">
                        <c:v>2.1018402777767324</c:v>
                      </c:pt>
                      <c:pt idx="6314">
                        <c:v>2.1020833333308975</c:v>
                      </c:pt>
                      <c:pt idx="6315">
                        <c:v>2.1023263888850625</c:v>
                      </c:pt>
                      <c:pt idx="6316">
                        <c:v>2.1025694444465035</c:v>
                      </c:pt>
                      <c:pt idx="6317">
                        <c:v>2.1028125000006685</c:v>
                      </c:pt>
                      <c:pt idx="6318">
                        <c:v>2.1030555555548336</c:v>
                      </c:pt>
                      <c:pt idx="6319">
                        <c:v>2.1032986111089986</c:v>
                      </c:pt>
                      <c:pt idx="6320">
                        <c:v>2.1035416666631637</c:v>
                      </c:pt>
                      <c:pt idx="6321">
                        <c:v>2.1037962962941084</c:v>
                      </c:pt>
                      <c:pt idx="6322">
                        <c:v>2.1040393518482734</c:v>
                      </c:pt>
                      <c:pt idx="6323">
                        <c:v>2.1042824074097144</c:v>
                      </c:pt>
                      <c:pt idx="6324">
                        <c:v>2.1045254629638794</c:v>
                      </c:pt>
                      <c:pt idx="6325">
                        <c:v>2.1047685185180445</c:v>
                      </c:pt>
                      <c:pt idx="6326">
                        <c:v>2.1050115740722095</c:v>
                      </c:pt>
                      <c:pt idx="6327">
                        <c:v>2.1052546296263746</c:v>
                      </c:pt>
                      <c:pt idx="6328">
                        <c:v>2.1054976851878155</c:v>
                      </c:pt>
                      <c:pt idx="6329">
                        <c:v>2.1057407407419806</c:v>
                      </c:pt>
                      <c:pt idx="6330">
                        <c:v>2.1059837962961456</c:v>
                      </c:pt>
                      <c:pt idx="6331">
                        <c:v>2.1062268518503107</c:v>
                      </c:pt>
                      <c:pt idx="6332">
                        <c:v>2.1064699074044757</c:v>
                      </c:pt>
                      <c:pt idx="6333">
                        <c:v>2.1067129629659167</c:v>
                      </c:pt>
                      <c:pt idx="6334">
                        <c:v>2.1069560185200817</c:v>
                      </c:pt>
                      <c:pt idx="6335">
                        <c:v>2.1071990740742468</c:v>
                      </c:pt>
                      <c:pt idx="6336">
                        <c:v>2.1074421296284118</c:v>
                      </c:pt>
                      <c:pt idx="6337">
                        <c:v>2.1076851851825769</c:v>
                      </c:pt>
                      <c:pt idx="6338">
                        <c:v>2.1079282407367419</c:v>
                      </c:pt>
                      <c:pt idx="6339">
                        <c:v>2.1081712962981829</c:v>
                      </c:pt>
                      <c:pt idx="6340">
                        <c:v>2.1084143518523479</c:v>
                      </c:pt>
                      <c:pt idx="6341">
                        <c:v>2.108657407406513</c:v>
                      </c:pt>
                      <c:pt idx="6342">
                        <c:v>2.108900462960678</c:v>
                      </c:pt>
                      <c:pt idx="6343">
                        <c:v>2.1091435185148431</c:v>
                      </c:pt>
                      <c:pt idx="6344">
                        <c:v>2.109386574076284</c:v>
                      </c:pt>
                      <c:pt idx="6345">
                        <c:v>2.1096296296304491</c:v>
                      </c:pt>
                      <c:pt idx="6346">
                        <c:v>2.1098726851846141</c:v>
                      </c:pt>
                      <c:pt idx="6347">
                        <c:v>2.1101157407387792</c:v>
                      </c:pt>
                      <c:pt idx="6348">
                        <c:v>2.1103587962929442</c:v>
                      </c:pt>
                      <c:pt idx="6349">
                        <c:v>2.1106018518543852</c:v>
                      </c:pt>
                      <c:pt idx="6350">
                        <c:v>2.1108449074085502</c:v>
                      </c:pt>
                      <c:pt idx="6351">
                        <c:v>2.1110879629627153</c:v>
                      </c:pt>
                      <c:pt idx="6352">
                        <c:v>2.1113310185168803</c:v>
                      </c:pt>
                      <c:pt idx="6353">
                        <c:v>2.1115740740710454</c:v>
                      </c:pt>
                      <c:pt idx="6354">
                        <c:v>2.1118171296324864</c:v>
                      </c:pt>
                      <c:pt idx="6355">
                        <c:v>2.1120601851866514</c:v>
                      </c:pt>
                      <c:pt idx="6356">
                        <c:v>2.1123032407408164</c:v>
                      </c:pt>
                      <c:pt idx="6357">
                        <c:v>2.1125462962949815</c:v>
                      </c:pt>
                      <c:pt idx="6358">
                        <c:v>2.1127893518491465</c:v>
                      </c:pt>
                      <c:pt idx="6359">
                        <c:v>2.1130324074033116</c:v>
                      </c:pt>
                      <c:pt idx="6360">
                        <c:v>2.1132754629647525</c:v>
                      </c:pt>
                      <c:pt idx="6361">
                        <c:v>2.1135185185189176</c:v>
                      </c:pt>
                      <c:pt idx="6362">
                        <c:v>2.1137615740730826</c:v>
                      </c:pt>
                      <c:pt idx="6363">
                        <c:v>2.1140046296272477</c:v>
                      </c:pt>
                      <c:pt idx="6364">
                        <c:v>2.1142476851814127</c:v>
                      </c:pt>
                      <c:pt idx="6365">
                        <c:v>2.1144907407428537</c:v>
                      </c:pt>
                      <c:pt idx="6366">
                        <c:v>2.1147337962970187</c:v>
                      </c:pt>
                      <c:pt idx="6367">
                        <c:v>2.1149768518511838</c:v>
                      </c:pt>
                      <c:pt idx="6368">
                        <c:v>2.1152199074053488</c:v>
                      </c:pt>
                      <c:pt idx="6369">
                        <c:v>2.1154629629595139</c:v>
                      </c:pt>
                      <c:pt idx="6370">
                        <c:v>2.1157175925904586</c:v>
                      </c:pt>
                      <c:pt idx="6371">
                        <c:v>2.1159606481446236</c:v>
                      </c:pt>
                      <c:pt idx="6372">
                        <c:v>2.1162037037060646</c:v>
                      </c:pt>
                      <c:pt idx="6373">
                        <c:v>2.1164467592602296</c:v>
                      </c:pt>
                      <c:pt idx="6374">
                        <c:v>2.1166898148143947</c:v>
                      </c:pt>
                      <c:pt idx="6375">
                        <c:v>2.1169328703685597</c:v>
                      </c:pt>
                      <c:pt idx="6376">
                        <c:v>2.1171759259227247</c:v>
                      </c:pt>
                      <c:pt idx="6377">
                        <c:v>2.1174189814841657</c:v>
                      </c:pt>
                      <c:pt idx="6378">
                        <c:v>2.1176620370383308</c:v>
                      </c:pt>
                      <c:pt idx="6379">
                        <c:v>2.1179050925924958</c:v>
                      </c:pt>
                      <c:pt idx="6380">
                        <c:v>2.1181481481466609</c:v>
                      </c:pt>
                      <c:pt idx="6381">
                        <c:v>2.1183912037008259</c:v>
                      </c:pt>
                      <c:pt idx="6382">
                        <c:v>2.1186342592622669</c:v>
                      </c:pt>
                      <c:pt idx="6383">
                        <c:v>2.1188773148164319</c:v>
                      </c:pt>
                      <c:pt idx="6384">
                        <c:v>2.119120370370597</c:v>
                      </c:pt>
                      <c:pt idx="6385">
                        <c:v>2.119363425924762</c:v>
                      </c:pt>
                      <c:pt idx="6386">
                        <c:v>2.1196064814789271</c:v>
                      </c:pt>
                      <c:pt idx="6387">
                        <c:v>2.1198495370330921</c:v>
                      </c:pt>
                      <c:pt idx="6388">
                        <c:v>2.1200925925945331</c:v>
                      </c:pt>
                      <c:pt idx="6389">
                        <c:v>2.1203356481486981</c:v>
                      </c:pt>
                      <c:pt idx="6390">
                        <c:v>2.1205787037028632</c:v>
                      </c:pt>
                      <c:pt idx="6391">
                        <c:v>2.1208217592570282</c:v>
                      </c:pt>
                      <c:pt idx="6392">
                        <c:v>2.1210648148111932</c:v>
                      </c:pt>
                      <c:pt idx="6393">
                        <c:v>2.1213078703726342</c:v>
                      </c:pt>
                      <c:pt idx="6394">
                        <c:v>2.1215509259267993</c:v>
                      </c:pt>
                      <c:pt idx="6395">
                        <c:v>2.1217939814809643</c:v>
                      </c:pt>
                      <c:pt idx="6396">
                        <c:v>2.1220370370351294</c:v>
                      </c:pt>
                      <c:pt idx="6397">
                        <c:v>2.1222800925892944</c:v>
                      </c:pt>
                      <c:pt idx="6398">
                        <c:v>2.1225231481507354</c:v>
                      </c:pt>
                      <c:pt idx="6399">
                        <c:v>2.1227662037049004</c:v>
                      </c:pt>
                      <c:pt idx="6400">
                        <c:v>2.1230092592590655</c:v>
                      </c:pt>
                      <c:pt idx="6401">
                        <c:v>2.1232523148132305</c:v>
                      </c:pt>
                      <c:pt idx="6402">
                        <c:v>2.1234953703673956</c:v>
                      </c:pt>
                      <c:pt idx="6403">
                        <c:v>2.1237384259288365</c:v>
                      </c:pt>
                      <c:pt idx="6404">
                        <c:v>2.1239814814830016</c:v>
                      </c:pt>
                      <c:pt idx="6405">
                        <c:v>2.1242245370371666</c:v>
                      </c:pt>
                      <c:pt idx="6406">
                        <c:v>2.1244675925913317</c:v>
                      </c:pt>
                      <c:pt idx="6407">
                        <c:v>2.1247106481454967</c:v>
                      </c:pt>
                      <c:pt idx="6408">
                        <c:v>2.1249537036996617</c:v>
                      </c:pt>
                      <c:pt idx="6409">
                        <c:v>2.1251967592611027</c:v>
                      </c:pt>
                      <c:pt idx="6410">
                        <c:v>2.1254398148152678</c:v>
                      </c:pt>
                      <c:pt idx="6411">
                        <c:v>2.1256828703694328</c:v>
                      </c:pt>
                      <c:pt idx="6412">
                        <c:v>2.1259259259235979</c:v>
                      </c:pt>
                      <c:pt idx="6413">
                        <c:v>2.1261689814777629</c:v>
                      </c:pt>
                      <c:pt idx="6414">
                        <c:v>2.1264120370392039</c:v>
                      </c:pt>
                      <c:pt idx="6415">
                        <c:v>2.1266550925933689</c:v>
                      </c:pt>
                      <c:pt idx="6416">
                        <c:v>2.126898148147534</c:v>
                      </c:pt>
                      <c:pt idx="6417">
                        <c:v>2.127141203701699</c:v>
                      </c:pt>
                      <c:pt idx="6418">
                        <c:v>2.1273958333326437</c:v>
                      </c:pt>
                      <c:pt idx="6419">
                        <c:v>2.1276388888868087</c:v>
                      </c:pt>
                      <c:pt idx="6420">
                        <c:v>2.1278819444409738</c:v>
                      </c:pt>
                      <c:pt idx="6421">
                        <c:v>2.1281250000024148</c:v>
                      </c:pt>
                      <c:pt idx="6422">
                        <c:v>2.1283680555565798</c:v>
                      </c:pt>
                      <c:pt idx="6423">
                        <c:v>2.1286111111107449</c:v>
                      </c:pt>
                      <c:pt idx="6424">
                        <c:v>2.1288541666649099</c:v>
                      </c:pt>
                      <c:pt idx="6425">
                        <c:v>2.1290972222190749</c:v>
                      </c:pt>
                      <c:pt idx="6426">
                        <c:v>2.1293402777805159</c:v>
                      </c:pt>
                      <c:pt idx="6427">
                        <c:v>2.129583333334681</c:v>
                      </c:pt>
                      <c:pt idx="6428">
                        <c:v>2.129826388888846</c:v>
                      </c:pt>
                      <c:pt idx="6429">
                        <c:v>2.1300694444430111</c:v>
                      </c:pt>
                      <c:pt idx="6430">
                        <c:v>2.1303124999971761</c:v>
                      </c:pt>
                      <c:pt idx="6431">
                        <c:v>2.1305555555586171</c:v>
                      </c:pt>
                      <c:pt idx="6432">
                        <c:v>2.1307986111127821</c:v>
                      </c:pt>
                      <c:pt idx="6433">
                        <c:v>2.1310416666669472</c:v>
                      </c:pt>
                      <c:pt idx="6434">
                        <c:v>2.1312847222211122</c:v>
                      </c:pt>
                      <c:pt idx="6435">
                        <c:v>2.1315277777752772</c:v>
                      </c:pt>
                      <c:pt idx="6436">
                        <c:v>2.1317708333294423</c:v>
                      </c:pt>
                      <c:pt idx="6437">
                        <c:v>2.1320138888908833</c:v>
                      </c:pt>
                      <c:pt idx="6438">
                        <c:v>2.1322569444450483</c:v>
                      </c:pt>
                      <c:pt idx="6439">
                        <c:v>2.1324999999992134</c:v>
                      </c:pt>
                      <c:pt idx="6440">
                        <c:v>2.1327430555533784</c:v>
                      </c:pt>
                      <c:pt idx="6441">
                        <c:v>2.1329861111075434</c:v>
                      </c:pt>
                      <c:pt idx="6442">
                        <c:v>2.1332291666689844</c:v>
                      </c:pt>
                      <c:pt idx="6443">
                        <c:v>2.1334722222231495</c:v>
                      </c:pt>
                      <c:pt idx="6444">
                        <c:v>2.1337152777773145</c:v>
                      </c:pt>
                      <c:pt idx="6445">
                        <c:v>2.1339583333314796</c:v>
                      </c:pt>
                      <c:pt idx="6446">
                        <c:v>2.1342013888856446</c:v>
                      </c:pt>
                      <c:pt idx="6447">
                        <c:v>2.1344444444470856</c:v>
                      </c:pt>
                      <c:pt idx="6448">
                        <c:v>2.1346875000012506</c:v>
                      </c:pt>
                      <c:pt idx="6449">
                        <c:v>2.1349305555554157</c:v>
                      </c:pt>
                      <c:pt idx="6450">
                        <c:v>2.1351736111095807</c:v>
                      </c:pt>
                      <c:pt idx="6451">
                        <c:v>2.1354166666637457</c:v>
                      </c:pt>
                      <c:pt idx="6452">
                        <c:v>2.1356597222251867</c:v>
                      </c:pt>
                      <c:pt idx="6453">
                        <c:v>2.1359027777793518</c:v>
                      </c:pt>
                      <c:pt idx="6454">
                        <c:v>2.1361458333335168</c:v>
                      </c:pt>
                      <c:pt idx="6455">
                        <c:v>2.1363888888876819</c:v>
                      </c:pt>
                      <c:pt idx="6456">
                        <c:v>2.1366319444418469</c:v>
                      </c:pt>
                      <c:pt idx="6457">
                        <c:v>2.1368749999960119</c:v>
                      </c:pt>
                      <c:pt idx="6458">
                        <c:v>2.1371180555574529</c:v>
                      </c:pt>
                      <c:pt idx="6459">
                        <c:v>2.137361111111618</c:v>
                      </c:pt>
                      <c:pt idx="6460">
                        <c:v>2.137604166665783</c:v>
                      </c:pt>
                      <c:pt idx="6461">
                        <c:v>2.1378472222199481</c:v>
                      </c:pt>
                      <c:pt idx="6462">
                        <c:v>2.1380902777741131</c:v>
                      </c:pt>
                      <c:pt idx="6463">
                        <c:v>2.1383333333355541</c:v>
                      </c:pt>
                      <c:pt idx="6464">
                        <c:v>2.1385763888897191</c:v>
                      </c:pt>
                      <c:pt idx="6465">
                        <c:v>2.1388194444438842</c:v>
                      </c:pt>
                      <c:pt idx="6466">
                        <c:v>2.1390740740748289</c:v>
                      </c:pt>
                      <c:pt idx="6467">
                        <c:v>2.1393171296289939</c:v>
                      </c:pt>
                      <c:pt idx="6468">
                        <c:v>2.1395601851831589</c:v>
                      </c:pt>
                      <c:pt idx="6469">
                        <c:v>2.139803240737324</c:v>
                      </c:pt>
                      <c:pt idx="6470">
                        <c:v>2.140046296298765</c:v>
                      </c:pt>
                      <c:pt idx="6471">
                        <c:v>2.14028935185293</c:v>
                      </c:pt>
                      <c:pt idx="6472">
                        <c:v>2.1405324074070951</c:v>
                      </c:pt>
                      <c:pt idx="6473">
                        <c:v>2.1407754629612601</c:v>
                      </c:pt>
                      <c:pt idx="6474">
                        <c:v>2.1410185185154251</c:v>
                      </c:pt>
                      <c:pt idx="6475">
                        <c:v>2.1412615740768661</c:v>
                      </c:pt>
                      <c:pt idx="6476">
                        <c:v>2.1415046296310312</c:v>
                      </c:pt>
                      <c:pt idx="6477">
                        <c:v>2.1417476851851962</c:v>
                      </c:pt>
                      <c:pt idx="6478">
                        <c:v>2.1419907407393612</c:v>
                      </c:pt>
                      <c:pt idx="6479">
                        <c:v>2.1422337962935263</c:v>
                      </c:pt>
                      <c:pt idx="6480">
                        <c:v>2.1424768518549673</c:v>
                      </c:pt>
                      <c:pt idx="6481">
                        <c:v>2.1427199074091323</c:v>
                      </c:pt>
                      <c:pt idx="6482">
                        <c:v>2.1429629629632974</c:v>
                      </c:pt>
                      <c:pt idx="6483">
                        <c:v>2.1432060185174624</c:v>
                      </c:pt>
                      <c:pt idx="6484">
                        <c:v>2.1434490740716274</c:v>
                      </c:pt>
                      <c:pt idx="6485">
                        <c:v>2.1436921296257925</c:v>
                      </c:pt>
                      <c:pt idx="6486">
                        <c:v>2.1439351851872335</c:v>
                      </c:pt>
                      <c:pt idx="6487">
                        <c:v>2.1441782407413985</c:v>
                      </c:pt>
                      <c:pt idx="6488">
                        <c:v>2.1444212962955636</c:v>
                      </c:pt>
                      <c:pt idx="6489">
                        <c:v>2.1446643518497286</c:v>
                      </c:pt>
                      <c:pt idx="6490">
                        <c:v>2.1449074074038936</c:v>
                      </c:pt>
                      <c:pt idx="6491">
                        <c:v>2.1451504629653346</c:v>
                      </c:pt>
                      <c:pt idx="6492">
                        <c:v>2.1453935185194997</c:v>
                      </c:pt>
                      <c:pt idx="6493">
                        <c:v>2.1456365740736647</c:v>
                      </c:pt>
                      <c:pt idx="6494">
                        <c:v>2.1458796296278297</c:v>
                      </c:pt>
                      <c:pt idx="6495">
                        <c:v>2.1461226851819948</c:v>
                      </c:pt>
                      <c:pt idx="6496">
                        <c:v>2.1463657407434358</c:v>
                      </c:pt>
                      <c:pt idx="6497">
                        <c:v>2.1466087962976008</c:v>
                      </c:pt>
                      <c:pt idx="6498">
                        <c:v>2.1468518518517659</c:v>
                      </c:pt>
                      <c:pt idx="6499">
                        <c:v>2.1470949074059309</c:v>
                      </c:pt>
                      <c:pt idx="6500">
                        <c:v>2.1473379629600959</c:v>
                      </c:pt>
                      <c:pt idx="6501">
                        <c:v>2.1475810185215369</c:v>
                      </c:pt>
                      <c:pt idx="6502">
                        <c:v>2.147824074075702</c:v>
                      </c:pt>
                      <c:pt idx="6503">
                        <c:v>2.148067129629867</c:v>
                      </c:pt>
                      <c:pt idx="6504">
                        <c:v>2.1483101851840321</c:v>
                      </c:pt>
                      <c:pt idx="6505">
                        <c:v>2.1485532407381971</c:v>
                      </c:pt>
                      <c:pt idx="6506">
                        <c:v>2.1487962962923621</c:v>
                      </c:pt>
                      <c:pt idx="6507">
                        <c:v>2.1490393518538031</c:v>
                      </c:pt>
                      <c:pt idx="6508">
                        <c:v>2.1492824074079682</c:v>
                      </c:pt>
                      <c:pt idx="6509">
                        <c:v>2.1495254629621332</c:v>
                      </c:pt>
                      <c:pt idx="6510">
                        <c:v>2.1497685185162982</c:v>
                      </c:pt>
                      <c:pt idx="6511">
                        <c:v>2.1500115740704633</c:v>
                      </c:pt>
                      <c:pt idx="6512">
                        <c:v>2.1502546296319043</c:v>
                      </c:pt>
                      <c:pt idx="6513">
                        <c:v>2.1504976851860693</c:v>
                      </c:pt>
                      <c:pt idx="6514">
                        <c:v>2.1507407407402344</c:v>
                      </c:pt>
                      <c:pt idx="6515">
                        <c:v>2.150995370371179</c:v>
                      </c:pt>
                      <c:pt idx="6516">
                        <c:v>2.1512384259253441</c:v>
                      </c:pt>
                      <c:pt idx="6517">
                        <c:v>2.1514814814795091</c:v>
                      </c:pt>
                      <c:pt idx="6518">
                        <c:v>2.1517245370336742</c:v>
                      </c:pt>
                      <c:pt idx="6519">
                        <c:v>2.1519675925951152</c:v>
                      </c:pt>
                      <c:pt idx="6520">
                        <c:v>2.1522106481492802</c:v>
                      </c:pt>
                      <c:pt idx="6521">
                        <c:v>2.1524537037034452</c:v>
                      </c:pt>
                      <c:pt idx="6522">
                        <c:v>2.1526967592576103</c:v>
                      </c:pt>
                      <c:pt idx="6523">
                        <c:v>2.1529398148117753</c:v>
                      </c:pt>
                      <c:pt idx="6524">
                        <c:v>2.1531828703732163</c:v>
                      </c:pt>
                      <c:pt idx="6525">
                        <c:v>2.1534259259273814</c:v>
                      </c:pt>
                      <c:pt idx="6526">
                        <c:v>2.1536689814815464</c:v>
                      </c:pt>
                      <c:pt idx="6527">
                        <c:v>2.1539120370357114</c:v>
                      </c:pt>
                      <c:pt idx="6528">
                        <c:v>2.1541550925898765</c:v>
                      </c:pt>
                      <c:pt idx="6529">
                        <c:v>2.1543981481440415</c:v>
                      </c:pt>
                      <c:pt idx="6530">
                        <c:v>2.1546412037054825</c:v>
                      </c:pt>
                      <c:pt idx="6531">
                        <c:v>2.1548842592596475</c:v>
                      </c:pt>
                      <c:pt idx="6532">
                        <c:v>2.1551273148138126</c:v>
                      </c:pt>
                      <c:pt idx="6533">
                        <c:v>2.1553703703679776</c:v>
                      </c:pt>
                      <c:pt idx="6534">
                        <c:v>2.1556134259221427</c:v>
                      </c:pt>
                      <c:pt idx="6535">
                        <c:v>2.1558564814835837</c:v>
                      </c:pt>
                      <c:pt idx="6536">
                        <c:v>2.1560995370377487</c:v>
                      </c:pt>
                      <c:pt idx="6537">
                        <c:v>2.1563425925919137</c:v>
                      </c:pt>
                      <c:pt idx="6538">
                        <c:v>2.1565856481460788</c:v>
                      </c:pt>
                      <c:pt idx="6539">
                        <c:v>2.1568287037002438</c:v>
                      </c:pt>
                      <c:pt idx="6540">
                        <c:v>2.1570717592616848</c:v>
                      </c:pt>
                      <c:pt idx="6541">
                        <c:v>2.1573148148158499</c:v>
                      </c:pt>
                      <c:pt idx="6542">
                        <c:v>2.1575578703700149</c:v>
                      </c:pt>
                      <c:pt idx="6543">
                        <c:v>2.1578009259241799</c:v>
                      </c:pt>
                      <c:pt idx="6544">
                        <c:v>2.158043981478345</c:v>
                      </c:pt>
                      <c:pt idx="6545">
                        <c:v>2.158287037039786</c:v>
                      </c:pt>
                      <c:pt idx="6546">
                        <c:v>2.158530092593951</c:v>
                      </c:pt>
                      <c:pt idx="6547">
                        <c:v>2.1587731481481161</c:v>
                      </c:pt>
                      <c:pt idx="6548">
                        <c:v>2.1590162037022811</c:v>
                      </c:pt>
                      <c:pt idx="6549">
                        <c:v>2.1592592592564461</c:v>
                      </c:pt>
                      <c:pt idx="6550">
                        <c:v>2.1595023148178871</c:v>
                      </c:pt>
                      <c:pt idx="6551">
                        <c:v>2.1597453703720522</c:v>
                      </c:pt>
                      <c:pt idx="6552">
                        <c:v>2.1599884259262172</c:v>
                      </c:pt>
                      <c:pt idx="6553">
                        <c:v>2.1602314814803822</c:v>
                      </c:pt>
                      <c:pt idx="6554">
                        <c:v>2.1604745370345473</c:v>
                      </c:pt>
                      <c:pt idx="6555">
                        <c:v>2.1607175925887123</c:v>
                      </c:pt>
                      <c:pt idx="6556">
                        <c:v>2.1609606481501533</c:v>
                      </c:pt>
                      <c:pt idx="6557">
                        <c:v>2.1612037037043184</c:v>
                      </c:pt>
                      <c:pt idx="6558">
                        <c:v>2.1614467592584834</c:v>
                      </c:pt>
                      <c:pt idx="6559">
                        <c:v>2.1616898148126484</c:v>
                      </c:pt>
                      <c:pt idx="6560">
                        <c:v>2.1619328703668135</c:v>
                      </c:pt>
                      <c:pt idx="6561">
                        <c:v>2.1621759259282545</c:v>
                      </c:pt>
                      <c:pt idx="6562">
                        <c:v>2.1624189814824195</c:v>
                      </c:pt>
                      <c:pt idx="6563">
                        <c:v>2.1626736111133642</c:v>
                      </c:pt>
                      <c:pt idx="6564">
                        <c:v>2.1629166666675292</c:v>
                      </c:pt>
                      <c:pt idx="6565">
                        <c:v>2.1631597222216943</c:v>
                      </c:pt>
                      <c:pt idx="6566">
                        <c:v>2.1634027777758593</c:v>
                      </c:pt>
                      <c:pt idx="6567">
                        <c:v>2.1636458333300244</c:v>
                      </c:pt>
                      <c:pt idx="6568">
                        <c:v>2.1638888888914654</c:v>
                      </c:pt>
                      <c:pt idx="6569">
                        <c:v>2.1641319444456304</c:v>
                      </c:pt>
                      <c:pt idx="6570">
                        <c:v>2.1643749999997954</c:v>
                      </c:pt>
                      <c:pt idx="6571">
                        <c:v>2.1646180555539605</c:v>
                      </c:pt>
                      <c:pt idx="6572">
                        <c:v>2.1648611111081255</c:v>
                      </c:pt>
                      <c:pt idx="6573">
                        <c:v>2.1651041666695665</c:v>
                      </c:pt>
                      <c:pt idx="6574">
                        <c:v>2.1653472222237315</c:v>
                      </c:pt>
                      <c:pt idx="6575">
                        <c:v>2.1655902777778966</c:v>
                      </c:pt>
                      <c:pt idx="6576">
                        <c:v>2.1658333333320616</c:v>
                      </c:pt>
                      <c:pt idx="6577">
                        <c:v>2.1660763888862267</c:v>
                      </c:pt>
                      <c:pt idx="6578">
                        <c:v>2.1663194444403917</c:v>
                      </c:pt>
                      <c:pt idx="6579">
                        <c:v>2.1665625000018327</c:v>
                      </c:pt>
                      <c:pt idx="6580">
                        <c:v>2.1668055555559977</c:v>
                      </c:pt>
                      <c:pt idx="6581">
                        <c:v>2.1670486111101628</c:v>
                      </c:pt>
                      <c:pt idx="6582">
                        <c:v>2.1672916666643278</c:v>
                      </c:pt>
                      <c:pt idx="6583">
                        <c:v>2.1675347222184929</c:v>
                      </c:pt>
                      <c:pt idx="6584">
                        <c:v>2.1677777777799339</c:v>
                      </c:pt>
                      <c:pt idx="6585">
                        <c:v>2.1680208333340989</c:v>
                      </c:pt>
                      <c:pt idx="6586">
                        <c:v>2.1682638888882639</c:v>
                      </c:pt>
                      <c:pt idx="6587">
                        <c:v>2.168506944442429</c:v>
                      </c:pt>
                      <c:pt idx="6588">
                        <c:v>2.168749999996594</c:v>
                      </c:pt>
                      <c:pt idx="6589">
                        <c:v>2.168993055558035</c:v>
                      </c:pt>
                      <c:pt idx="6590">
                        <c:v>2.1692361111122</c:v>
                      </c:pt>
                      <c:pt idx="6591">
                        <c:v>2.1694791666663651</c:v>
                      </c:pt>
                      <c:pt idx="6592">
                        <c:v>2.1697222222205301</c:v>
                      </c:pt>
                      <c:pt idx="6593">
                        <c:v>2.1699652777746952</c:v>
                      </c:pt>
                      <c:pt idx="6594">
                        <c:v>2.1702083333361362</c:v>
                      </c:pt>
                      <c:pt idx="6595">
                        <c:v>2.1704513888903012</c:v>
                      </c:pt>
                      <c:pt idx="6596">
                        <c:v>2.1706944444444662</c:v>
                      </c:pt>
                      <c:pt idx="6597">
                        <c:v>2.1709374999986313</c:v>
                      </c:pt>
                      <c:pt idx="6598">
                        <c:v>2.1711805555527963</c:v>
                      </c:pt>
                      <c:pt idx="6599">
                        <c:v>2.1714236111142373</c:v>
                      </c:pt>
                      <c:pt idx="6600">
                        <c:v>2.1716666666684024</c:v>
                      </c:pt>
                      <c:pt idx="6601">
                        <c:v>2.1719097222225674</c:v>
                      </c:pt>
                      <c:pt idx="6602">
                        <c:v>2.1721527777767324</c:v>
                      </c:pt>
                      <c:pt idx="6603">
                        <c:v>2.1723958333308975</c:v>
                      </c:pt>
                      <c:pt idx="6604">
                        <c:v>2.1726388888850625</c:v>
                      </c:pt>
                      <c:pt idx="6605">
                        <c:v>2.1728819444465035</c:v>
                      </c:pt>
                      <c:pt idx="6606">
                        <c:v>2.1731250000006685</c:v>
                      </c:pt>
                      <c:pt idx="6607">
                        <c:v>2.1733680555548336</c:v>
                      </c:pt>
                      <c:pt idx="6608">
                        <c:v>2.1736111111089986</c:v>
                      </c:pt>
                      <c:pt idx="6609">
                        <c:v>2.1738541666631637</c:v>
                      </c:pt>
                      <c:pt idx="6610">
                        <c:v>2.1740972222246047</c:v>
                      </c:pt>
                      <c:pt idx="6611">
                        <c:v>2.1743402777787697</c:v>
                      </c:pt>
                      <c:pt idx="6612">
                        <c:v>2.1745949074097144</c:v>
                      </c:pt>
                      <c:pt idx="6613">
                        <c:v>2.1748379629638794</c:v>
                      </c:pt>
                      <c:pt idx="6614">
                        <c:v>2.1750810185180445</c:v>
                      </c:pt>
                      <c:pt idx="6615">
                        <c:v>2.1753240740722095</c:v>
                      </c:pt>
                      <c:pt idx="6616">
                        <c:v>2.1755671296263746</c:v>
                      </c:pt>
                      <c:pt idx="6617">
                        <c:v>2.1758101851878155</c:v>
                      </c:pt>
                      <c:pt idx="6618">
                        <c:v>2.1760532407419806</c:v>
                      </c:pt>
                      <c:pt idx="6619">
                        <c:v>2.1762962962961456</c:v>
                      </c:pt>
                      <c:pt idx="6620">
                        <c:v>2.1765393518503107</c:v>
                      </c:pt>
                      <c:pt idx="6621">
                        <c:v>2.1767824074044757</c:v>
                      </c:pt>
                      <c:pt idx="6622">
                        <c:v>2.1770254629659167</c:v>
                      </c:pt>
                      <c:pt idx="6623">
                        <c:v>2.1772685185200817</c:v>
                      </c:pt>
                      <c:pt idx="6624">
                        <c:v>2.1775115740742468</c:v>
                      </c:pt>
                      <c:pt idx="6625">
                        <c:v>2.1777546296284118</c:v>
                      </c:pt>
                      <c:pt idx="6626">
                        <c:v>2.1779976851825769</c:v>
                      </c:pt>
                      <c:pt idx="6627">
                        <c:v>2.1782407407367419</c:v>
                      </c:pt>
                      <c:pt idx="6628">
                        <c:v>2.1784837962981829</c:v>
                      </c:pt>
                      <c:pt idx="6629">
                        <c:v>2.1787268518523479</c:v>
                      </c:pt>
                      <c:pt idx="6630">
                        <c:v>2.178969907406513</c:v>
                      </c:pt>
                      <c:pt idx="6631">
                        <c:v>2.179212962960678</c:v>
                      </c:pt>
                      <c:pt idx="6632">
                        <c:v>2.1794560185148431</c:v>
                      </c:pt>
                      <c:pt idx="6633">
                        <c:v>2.179699074076284</c:v>
                      </c:pt>
                      <c:pt idx="6634">
                        <c:v>2.1799421296304491</c:v>
                      </c:pt>
                      <c:pt idx="6635">
                        <c:v>2.1801851851846141</c:v>
                      </c:pt>
                      <c:pt idx="6636">
                        <c:v>2.1804282407387792</c:v>
                      </c:pt>
                      <c:pt idx="6637">
                        <c:v>2.1806712962929442</c:v>
                      </c:pt>
                      <c:pt idx="6638">
                        <c:v>2.1809143518543852</c:v>
                      </c:pt>
                      <c:pt idx="6639">
                        <c:v>2.1811574074085502</c:v>
                      </c:pt>
                      <c:pt idx="6640">
                        <c:v>2.1814004629627153</c:v>
                      </c:pt>
                      <c:pt idx="6641">
                        <c:v>2.1816435185168803</c:v>
                      </c:pt>
                      <c:pt idx="6642">
                        <c:v>2.1818865740710454</c:v>
                      </c:pt>
                      <c:pt idx="6643">
                        <c:v>2.1821296296324864</c:v>
                      </c:pt>
                      <c:pt idx="6644">
                        <c:v>2.1823726851866514</c:v>
                      </c:pt>
                      <c:pt idx="6645">
                        <c:v>2.1826157407408164</c:v>
                      </c:pt>
                      <c:pt idx="6646">
                        <c:v>2.1828587962949815</c:v>
                      </c:pt>
                      <c:pt idx="6647">
                        <c:v>2.1831018518491465</c:v>
                      </c:pt>
                      <c:pt idx="6648">
                        <c:v>2.1833449074033116</c:v>
                      </c:pt>
                      <c:pt idx="6649">
                        <c:v>2.1835879629647525</c:v>
                      </c:pt>
                      <c:pt idx="6650">
                        <c:v>2.1838310185189176</c:v>
                      </c:pt>
                      <c:pt idx="6651">
                        <c:v>2.1840740740730826</c:v>
                      </c:pt>
                      <c:pt idx="6652">
                        <c:v>2.1843171296272477</c:v>
                      </c:pt>
                      <c:pt idx="6653">
                        <c:v>2.1845601851814127</c:v>
                      </c:pt>
                      <c:pt idx="6654">
                        <c:v>2.1848032407428537</c:v>
                      </c:pt>
                      <c:pt idx="6655">
                        <c:v>2.1850462962970187</c:v>
                      </c:pt>
                      <c:pt idx="6656">
                        <c:v>2.1852893518511838</c:v>
                      </c:pt>
                      <c:pt idx="6657">
                        <c:v>2.1855324074053488</c:v>
                      </c:pt>
                      <c:pt idx="6658">
                        <c:v>2.1857754629595139</c:v>
                      </c:pt>
                      <c:pt idx="6659">
                        <c:v>2.1860185185209549</c:v>
                      </c:pt>
                      <c:pt idx="6660">
                        <c:v>2.1862731481446236</c:v>
                      </c:pt>
                      <c:pt idx="6661">
                        <c:v>2.1865162037060646</c:v>
                      </c:pt>
                      <c:pt idx="6662">
                        <c:v>2.1867592592602296</c:v>
                      </c:pt>
                      <c:pt idx="6663">
                        <c:v>2.1870023148143947</c:v>
                      </c:pt>
                      <c:pt idx="6664">
                        <c:v>2.1872453703685597</c:v>
                      </c:pt>
                      <c:pt idx="6665">
                        <c:v>2.1874884259227247</c:v>
                      </c:pt>
                      <c:pt idx="6666">
                        <c:v>2.1877314814841657</c:v>
                      </c:pt>
                      <c:pt idx="6667">
                        <c:v>2.1879745370383308</c:v>
                      </c:pt>
                      <c:pt idx="6668">
                        <c:v>2.1882175925924958</c:v>
                      </c:pt>
                      <c:pt idx="6669">
                        <c:v>2.1884606481466609</c:v>
                      </c:pt>
                      <c:pt idx="6670">
                        <c:v>2.1887037037008259</c:v>
                      </c:pt>
                      <c:pt idx="6671">
                        <c:v>2.1889467592622669</c:v>
                      </c:pt>
                      <c:pt idx="6672">
                        <c:v>2.1891898148164319</c:v>
                      </c:pt>
                      <c:pt idx="6673">
                        <c:v>2.189432870370597</c:v>
                      </c:pt>
                      <c:pt idx="6674">
                        <c:v>2.189675925924762</c:v>
                      </c:pt>
                      <c:pt idx="6675">
                        <c:v>2.1899189814789271</c:v>
                      </c:pt>
                      <c:pt idx="6676">
                        <c:v>2.1901620370330921</c:v>
                      </c:pt>
                      <c:pt idx="6677">
                        <c:v>2.1904050925945331</c:v>
                      </c:pt>
                      <c:pt idx="6678">
                        <c:v>2.1906481481486981</c:v>
                      </c:pt>
                      <c:pt idx="6679">
                        <c:v>2.1908912037028632</c:v>
                      </c:pt>
                      <c:pt idx="6680">
                        <c:v>2.1911342592570282</c:v>
                      </c:pt>
                      <c:pt idx="6681">
                        <c:v>2.1913773148111932</c:v>
                      </c:pt>
                      <c:pt idx="6682">
                        <c:v>2.1916203703726342</c:v>
                      </c:pt>
                      <c:pt idx="6683">
                        <c:v>2.1918634259267993</c:v>
                      </c:pt>
                      <c:pt idx="6684">
                        <c:v>2.1921064814809643</c:v>
                      </c:pt>
                      <c:pt idx="6685">
                        <c:v>2.1923495370351294</c:v>
                      </c:pt>
                      <c:pt idx="6686">
                        <c:v>2.1925925925892944</c:v>
                      </c:pt>
                      <c:pt idx="6687">
                        <c:v>2.1928356481507354</c:v>
                      </c:pt>
                      <c:pt idx="6688">
                        <c:v>2.1930787037049004</c:v>
                      </c:pt>
                      <c:pt idx="6689">
                        <c:v>2.1933217592590655</c:v>
                      </c:pt>
                      <c:pt idx="6690">
                        <c:v>2.1935648148132305</c:v>
                      </c:pt>
                      <c:pt idx="6691">
                        <c:v>2.1938078703673956</c:v>
                      </c:pt>
                      <c:pt idx="6692">
                        <c:v>2.1940509259288365</c:v>
                      </c:pt>
                      <c:pt idx="6693">
                        <c:v>2.1942939814830016</c:v>
                      </c:pt>
                      <c:pt idx="6694">
                        <c:v>2.1945370370371666</c:v>
                      </c:pt>
                      <c:pt idx="6695">
                        <c:v>2.1947800925913317</c:v>
                      </c:pt>
                      <c:pt idx="6696">
                        <c:v>2.1950231481454967</c:v>
                      </c:pt>
                      <c:pt idx="6697">
                        <c:v>2.1952662036996617</c:v>
                      </c:pt>
                      <c:pt idx="6698">
                        <c:v>2.1955092592611027</c:v>
                      </c:pt>
                      <c:pt idx="6699">
                        <c:v>2.1957523148152678</c:v>
                      </c:pt>
                      <c:pt idx="6700">
                        <c:v>2.1959953703694328</c:v>
                      </c:pt>
                      <c:pt idx="6701">
                        <c:v>2.1962384259235979</c:v>
                      </c:pt>
                      <c:pt idx="6702">
                        <c:v>2.1964814814777629</c:v>
                      </c:pt>
                      <c:pt idx="6703">
                        <c:v>2.1967245370392039</c:v>
                      </c:pt>
                      <c:pt idx="6704">
                        <c:v>2.1969675925933689</c:v>
                      </c:pt>
                      <c:pt idx="6705">
                        <c:v>2.197210648147534</c:v>
                      </c:pt>
                      <c:pt idx="6706">
                        <c:v>2.197453703701699</c:v>
                      </c:pt>
                      <c:pt idx="6707">
                        <c:v>2.1976967592558641</c:v>
                      </c:pt>
                      <c:pt idx="6708">
                        <c:v>2.1979513888868087</c:v>
                      </c:pt>
                      <c:pt idx="6709">
                        <c:v>2.1981944444409738</c:v>
                      </c:pt>
                      <c:pt idx="6710">
                        <c:v>2.1984375000024148</c:v>
                      </c:pt>
                      <c:pt idx="6711">
                        <c:v>2.1986805555565798</c:v>
                      </c:pt>
                      <c:pt idx="6712">
                        <c:v>2.1989236111107449</c:v>
                      </c:pt>
                      <c:pt idx="6713">
                        <c:v>2.1991666666649099</c:v>
                      </c:pt>
                      <c:pt idx="6714">
                        <c:v>2.1994097222190749</c:v>
                      </c:pt>
                      <c:pt idx="6715">
                        <c:v>2.1996527777805159</c:v>
                      </c:pt>
                      <c:pt idx="6716">
                        <c:v>2.199895833334681</c:v>
                      </c:pt>
                      <c:pt idx="6717">
                        <c:v>2.200138888888846</c:v>
                      </c:pt>
                      <c:pt idx="6718">
                        <c:v>2.2003819444430111</c:v>
                      </c:pt>
                      <c:pt idx="6719">
                        <c:v>2.2006249999971761</c:v>
                      </c:pt>
                      <c:pt idx="6720">
                        <c:v>2.2008680555586171</c:v>
                      </c:pt>
                      <c:pt idx="6721">
                        <c:v>2.2011111111127821</c:v>
                      </c:pt>
                      <c:pt idx="6722">
                        <c:v>2.2013541666669472</c:v>
                      </c:pt>
                      <c:pt idx="6723">
                        <c:v>2.2015972222211122</c:v>
                      </c:pt>
                      <c:pt idx="6724">
                        <c:v>2.2018402777752772</c:v>
                      </c:pt>
                      <c:pt idx="6725">
                        <c:v>2.2020833333294423</c:v>
                      </c:pt>
                      <c:pt idx="6726">
                        <c:v>2.2023263888908833</c:v>
                      </c:pt>
                      <c:pt idx="6727">
                        <c:v>2.2025694444450483</c:v>
                      </c:pt>
                      <c:pt idx="6728">
                        <c:v>2.2028124999992134</c:v>
                      </c:pt>
                      <c:pt idx="6729">
                        <c:v>2.2030555555533784</c:v>
                      </c:pt>
                      <c:pt idx="6730">
                        <c:v>2.2032986111075434</c:v>
                      </c:pt>
                      <c:pt idx="6731">
                        <c:v>2.2035416666689844</c:v>
                      </c:pt>
                      <c:pt idx="6732">
                        <c:v>2.2037847222231495</c:v>
                      </c:pt>
                      <c:pt idx="6733">
                        <c:v>2.2040277777773145</c:v>
                      </c:pt>
                      <c:pt idx="6734">
                        <c:v>2.2042708333314796</c:v>
                      </c:pt>
                      <c:pt idx="6735">
                        <c:v>2.2045138888856446</c:v>
                      </c:pt>
                      <c:pt idx="6736">
                        <c:v>2.2047569444470856</c:v>
                      </c:pt>
                      <c:pt idx="6737">
                        <c:v>2.2050000000012506</c:v>
                      </c:pt>
                      <c:pt idx="6738">
                        <c:v>2.2052430555554157</c:v>
                      </c:pt>
                      <c:pt idx="6739">
                        <c:v>2.2054861111095807</c:v>
                      </c:pt>
                      <c:pt idx="6740">
                        <c:v>2.2057291666637457</c:v>
                      </c:pt>
                      <c:pt idx="6741">
                        <c:v>2.2059722222251867</c:v>
                      </c:pt>
                      <c:pt idx="6742">
                        <c:v>2.2062152777793518</c:v>
                      </c:pt>
                      <c:pt idx="6743">
                        <c:v>2.2064583333335168</c:v>
                      </c:pt>
                      <c:pt idx="6744">
                        <c:v>2.2067013888876819</c:v>
                      </c:pt>
                      <c:pt idx="6745">
                        <c:v>2.2069444444418469</c:v>
                      </c:pt>
                      <c:pt idx="6746">
                        <c:v>2.2071874999960119</c:v>
                      </c:pt>
                      <c:pt idx="6747">
                        <c:v>2.2074305555574529</c:v>
                      </c:pt>
                      <c:pt idx="6748">
                        <c:v>2.207673611111618</c:v>
                      </c:pt>
                      <c:pt idx="6749">
                        <c:v>2.207916666665783</c:v>
                      </c:pt>
                      <c:pt idx="6750">
                        <c:v>2.2081597222199481</c:v>
                      </c:pt>
                      <c:pt idx="6751">
                        <c:v>2.2084027777741131</c:v>
                      </c:pt>
                      <c:pt idx="6752">
                        <c:v>2.2086458333355541</c:v>
                      </c:pt>
                      <c:pt idx="6753">
                        <c:v>2.2088888888897191</c:v>
                      </c:pt>
                      <c:pt idx="6754">
                        <c:v>2.2091319444438842</c:v>
                      </c:pt>
                      <c:pt idx="6755">
                        <c:v>2.2093749999980492</c:v>
                      </c:pt>
                      <c:pt idx="6756">
                        <c:v>2.2096180555522142</c:v>
                      </c:pt>
                      <c:pt idx="6757">
                        <c:v>2.2098726851831589</c:v>
                      </c:pt>
                      <c:pt idx="6758">
                        <c:v>2.210115740737324</c:v>
                      </c:pt>
                      <c:pt idx="6759">
                        <c:v>2.210358796298765</c:v>
                      </c:pt>
                      <c:pt idx="6760">
                        <c:v>2.21060185185293</c:v>
                      </c:pt>
                      <c:pt idx="6761">
                        <c:v>2.2108449074070951</c:v>
                      </c:pt>
                      <c:pt idx="6762">
                        <c:v>2.2110879629612601</c:v>
                      </c:pt>
                      <c:pt idx="6763">
                        <c:v>2.2113310185154251</c:v>
                      </c:pt>
                      <c:pt idx="6764">
                        <c:v>2.2115740740768661</c:v>
                      </c:pt>
                      <c:pt idx="6765">
                        <c:v>2.2118171296310312</c:v>
                      </c:pt>
                      <c:pt idx="6766">
                        <c:v>2.2120601851851962</c:v>
                      </c:pt>
                      <c:pt idx="6767">
                        <c:v>2.2123032407393612</c:v>
                      </c:pt>
                      <c:pt idx="6768">
                        <c:v>2.2125462962935263</c:v>
                      </c:pt>
                      <c:pt idx="6769">
                        <c:v>2.2127893518549673</c:v>
                      </c:pt>
                      <c:pt idx="6770">
                        <c:v>2.2130324074091323</c:v>
                      </c:pt>
                      <c:pt idx="6771">
                        <c:v>2.2132754629632974</c:v>
                      </c:pt>
                      <c:pt idx="6772">
                        <c:v>2.2135185185174624</c:v>
                      </c:pt>
                      <c:pt idx="6773">
                        <c:v>2.2137615740716274</c:v>
                      </c:pt>
                      <c:pt idx="6774">
                        <c:v>2.2140046296257925</c:v>
                      </c:pt>
                      <c:pt idx="6775">
                        <c:v>2.2142476851872335</c:v>
                      </c:pt>
                      <c:pt idx="6776">
                        <c:v>2.2144907407413985</c:v>
                      </c:pt>
                      <c:pt idx="6777">
                        <c:v>2.2147337962955636</c:v>
                      </c:pt>
                      <c:pt idx="6778">
                        <c:v>2.2149768518497286</c:v>
                      </c:pt>
                      <c:pt idx="6779">
                        <c:v>2.2152199074038936</c:v>
                      </c:pt>
                      <c:pt idx="6780">
                        <c:v>2.2154629629653346</c:v>
                      </c:pt>
                      <c:pt idx="6781">
                        <c:v>2.2157060185194997</c:v>
                      </c:pt>
                      <c:pt idx="6782">
                        <c:v>2.2159490740736647</c:v>
                      </c:pt>
                      <c:pt idx="6783">
                        <c:v>2.2161921296278297</c:v>
                      </c:pt>
                      <c:pt idx="6784">
                        <c:v>2.2164351851819948</c:v>
                      </c:pt>
                      <c:pt idx="6785">
                        <c:v>2.2166782407434358</c:v>
                      </c:pt>
                      <c:pt idx="6786">
                        <c:v>2.2169212962976008</c:v>
                      </c:pt>
                      <c:pt idx="6787">
                        <c:v>2.2171643518517659</c:v>
                      </c:pt>
                      <c:pt idx="6788">
                        <c:v>2.2174074074059309</c:v>
                      </c:pt>
                      <c:pt idx="6789">
                        <c:v>2.2176504629600959</c:v>
                      </c:pt>
                      <c:pt idx="6790">
                        <c:v>2.2178935185215369</c:v>
                      </c:pt>
                      <c:pt idx="6791">
                        <c:v>2.218136574075702</c:v>
                      </c:pt>
                      <c:pt idx="6792">
                        <c:v>2.218379629629867</c:v>
                      </c:pt>
                      <c:pt idx="6793">
                        <c:v>2.2186226851840321</c:v>
                      </c:pt>
                      <c:pt idx="6794">
                        <c:v>2.2188657407381971</c:v>
                      </c:pt>
                      <c:pt idx="6795">
                        <c:v>2.2191087962923621</c:v>
                      </c:pt>
                      <c:pt idx="6796">
                        <c:v>2.2193518518538031</c:v>
                      </c:pt>
                      <c:pt idx="6797">
                        <c:v>2.2195949074079682</c:v>
                      </c:pt>
                      <c:pt idx="6798">
                        <c:v>2.2198379629621332</c:v>
                      </c:pt>
                      <c:pt idx="6799">
                        <c:v>2.2200810185162982</c:v>
                      </c:pt>
                      <c:pt idx="6800">
                        <c:v>2.2203240740704633</c:v>
                      </c:pt>
                      <c:pt idx="6801">
                        <c:v>2.2205671296319043</c:v>
                      </c:pt>
                      <c:pt idx="6802">
                        <c:v>2.2208101851860693</c:v>
                      </c:pt>
                      <c:pt idx="6803">
                        <c:v>2.2210532407402344</c:v>
                      </c:pt>
                      <c:pt idx="6804">
                        <c:v>2.2212962962943994</c:v>
                      </c:pt>
                      <c:pt idx="6805">
                        <c:v>2.2215509259253441</c:v>
                      </c:pt>
                      <c:pt idx="6806">
                        <c:v>2.2217939814795091</c:v>
                      </c:pt>
                      <c:pt idx="6807">
                        <c:v>2.2220370370336742</c:v>
                      </c:pt>
                      <c:pt idx="6808">
                        <c:v>2.2222800925951152</c:v>
                      </c:pt>
                      <c:pt idx="6809">
                        <c:v>2.2225231481492802</c:v>
                      </c:pt>
                      <c:pt idx="6810">
                        <c:v>2.2227662037034452</c:v>
                      </c:pt>
                      <c:pt idx="6811">
                        <c:v>2.2230092592576103</c:v>
                      </c:pt>
                      <c:pt idx="6812">
                        <c:v>2.2232523148117753</c:v>
                      </c:pt>
                      <c:pt idx="6813">
                        <c:v>2.2234953703732163</c:v>
                      </c:pt>
                      <c:pt idx="6814">
                        <c:v>2.2237384259273814</c:v>
                      </c:pt>
                      <c:pt idx="6815">
                        <c:v>2.2239814814815464</c:v>
                      </c:pt>
                      <c:pt idx="6816">
                        <c:v>2.2242245370357114</c:v>
                      </c:pt>
                      <c:pt idx="6817">
                        <c:v>2.2244675925898765</c:v>
                      </c:pt>
                      <c:pt idx="6818">
                        <c:v>2.2247106481440415</c:v>
                      </c:pt>
                      <c:pt idx="6819">
                        <c:v>2.2249537037054825</c:v>
                      </c:pt>
                      <c:pt idx="6820">
                        <c:v>2.2251967592596475</c:v>
                      </c:pt>
                      <c:pt idx="6821">
                        <c:v>2.2254398148138126</c:v>
                      </c:pt>
                      <c:pt idx="6822">
                        <c:v>2.2256828703679776</c:v>
                      </c:pt>
                      <c:pt idx="6823">
                        <c:v>2.2259259259221427</c:v>
                      </c:pt>
                      <c:pt idx="6824">
                        <c:v>2.2261689814835837</c:v>
                      </c:pt>
                      <c:pt idx="6825">
                        <c:v>2.2264120370377487</c:v>
                      </c:pt>
                      <c:pt idx="6826">
                        <c:v>2.2266550925919137</c:v>
                      </c:pt>
                      <c:pt idx="6827">
                        <c:v>2.2268981481460788</c:v>
                      </c:pt>
                      <c:pt idx="6828">
                        <c:v>2.2271412037002438</c:v>
                      </c:pt>
                      <c:pt idx="6829">
                        <c:v>2.2273842592616848</c:v>
                      </c:pt>
                      <c:pt idx="6830">
                        <c:v>2.2276273148158499</c:v>
                      </c:pt>
                      <c:pt idx="6831">
                        <c:v>2.2278703703700149</c:v>
                      </c:pt>
                      <c:pt idx="6832">
                        <c:v>2.2281134259241799</c:v>
                      </c:pt>
                      <c:pt idx="6833">
                        <c:v>2.228356481478345</c:v>
                      </c:pt>
                      <c:pt idx="6834">
                        <c:v>2.228599537039786</c:v>
                      </c:pt>
                      <c:pt idx="6835">
                        <c:v>2.228842592593951</c:v>
                      </c:pt>
                      <c:pt idx="6836">
                        <c:v>2.2290856481481161</c:v>
                      </c:pt>
                      <c:pt idx="6837">
                        <c:v>2.2293287037022811</c:v>
                      </c:pt>
                      <c:pt idx="6838">
                        <c:v>2.2295717592564461</c:v>
                      </c:pt>
                      <c:pt idx="6839">
                        <c:v>2.2298148148178871</c:v>
                      </c:pt>
                      <c:pt idx="6840">
                        <c:v>2.2300578703720522</c:v>
                      </c:pt>
                      <c:pt idx="6841">
                        <c:v>2.2303009259262172</c:v>
                      </c:pt>
                      <c:pt idx="6842">
                        <c:v>2.2305439814803822</c:v>
                      </c:pt>
                      <c:pt idx="6843">
                        <c:v>2.2307870370345473</c:v>
                      </c:pt>
                      <c:pt idx="6844">
                        <c:v>2.2310300925887123</c:v>
                      </c:pt>
                      <c:pt idx="6845">
                        <c:v>2.2312731481501533</c:v>
                      </c:pt>
                      <c:pt idx="6846">
                        <c:v>2.2315162037043184</c:v>
                      </c:pt>
                      <c:pt idx="6847">
                        <c:v>2.2317592592584834</c:v>
                      </c:pt>
                      <c:pt idx="6848">
                        <c:v>2.2320023148126484</c:v>
                      </c:pt>
                      <c:pt idx="6849">
                        <c:v>2.2322453703668135</c:v>
                      </c:pt>
                      <c:pt idx="6850">
                        <c:v>2.2324884259282545</c:v>
                      </c:pt>
                      <c:pt idx="6851">
                        <c:v>2.2327314814824195</c:v>
                      </c:pt>
                      <c:pt idx="6852">
                        <c:v>2.2329745370365846</c:v>
                      </c:pt>
                      <c:pt idx="6853">
                        <c:v>2.2332175925907496</c:v>
                      </c:pt>
                      <c:pt idx="6854">
                        <c:v>2.2334722222216943</c:v>
                      </c:pt>
                      <c:pt idx="6855">
                        <c:v>2.2337152777758593</c:v>
                      </c:pt>
                      <c:pt idx="6856">
                        <c:v>2.2339583333300244</c:v>
                      </c:pt>
                      <c:pt idx="6857">
                        <c:v>2.2342013888914654</c:v>
                      </c:pt>
                      <c:pt idx="6858">
                        <c:v>2.2344444444456304</c:v>
                      </c:pt>
                      <c:pt idx="6859">
                        <c:v>2.2346874999997954</c:v>
                      </c:pt>
                      <c:pt idx="6860">
                        <c:v>2.2349305555539605</c:v>
                      </c:pt>
                      <c:pt idx="6861">
                        <c:v>2.2351736111081255</c:v>
                      </c:pt>
                      <c:pt idx="6862">
                        <c:v>2.2354166666695665</c:v>
                      </c:pt>
                      <c:pt idx="6863">
                        <c:v>2.2356597222237315</c:v>
                      </c:pt>
                      <c:pt idx="6864">
                        <c:v>2.2359027777778966</c:v>
                      </c:pt>
                      <c:pt idx="6865">
                        <c:v>2.2361458333320616</c:v>
                      </c:pt>
                      <c:pt idx="6866">
                        <c:v>2.2363888888862267</c:v>
                      </c:pt>
                      <c:pt idx="6867">
                        <c:v>2.2366319444403917</c:v>
                      </c:pt>
                      <c:pt idx="6868">
                        <c:v>2.2368750000018327</c:v>
                      </c:pt>
                      <c:pt idx="6869">
                        <c:v>2.2371180555559977</c:v>
                      </c:pt>
                      <c:pt idx="6870">
                        <c:v>2.2373611111101628</c:v>
                      </c:pt>
                      <c:pt idx="6871">
                        <c:v>2.2376041666643278</c:v>
                      </c:pt>
                      <c:pt idx="6872">
                        <c:v>2.2378472222184929</c:v>
                      </c:pt>
                      <c:pt idx="6873">
                        <c:v>2.2380902777799339</c:v>
                      </c:pt>
                      <c:pt idx="6874">
                        <c:v>2.2383333333340989</c:v>
                      </c:pt>
                      <c:pt idx="6875">
                        <c:v>2.2385763888882639</c:v>
                      </c:pt>
                      <c:pt idx="6876">
                        <c:v>2.238819444442429</c:v>
                      </c:pt>
                      <c:pt idx="6877">
                        <c:v>2.239062499996594</c:v>
                      </c:pt>
                      <c:pt idx="6878">
                        <c:v>2.239305555558035</c:v>
                      </c:pt>
                      <c:pt idx="6879">
                        <c:v>2.2395486111122</c:v>
                      </c:pt>
                      <c:pt idx="6880">
                        <c:v>2.2397916666663651</c:v>
                      </c:pt>
                      <c:pt idx="6881">
                        <c:v>2.2400347222205301</c:v>
                      </c:pt>
                      <c:pt idx="6882">
                        <c:v>2.2402777777746952</c:v>
                      </c:pt>
                      <c:pt idx="6883">
                        <c:v>2.2405208333361362</c:v>
                      </c:pt>
                      <c:pt idx="6884">
                        <c:v>2.2407638888903012</c:v>
                      </c:pt>
                      <c:pt idx="6885">
                        <c:v>2.2410069444444662</c:v>
                      </c:pt>
                      <c:pt idx="6886">
                        <c:v>2.2412499999986313</c:v>
                      </c:pt>
                      <c:pt idx="6887">
                        <c:v>2.2414930555527963</c:v>
                      </c:pt>
                      <c:pt idx="6888">
                        <c:v>2.2417361111142373</c:v>
                      </c:pt>
                      <c:pt idx="6889">
                        <c:v>2.2419791666684024</c:v>
                      </c:pt>
                      <c:pt idx="6890">
                        <c:v>2.2422222222225674</c:v>
                      </c:pt>
                      <c:pt idx="6891">
                        <c:v>2.2424652777767324</c:v>
                      </c:pt>
                      <c:pt idx="6892">
                        <c:v>2.2427083333308975</c:v>
                      </c:pt>
                      <c:pt idx="6893">
                        <c:v>2.2429513888850625</c:v>
                      </c:pt>
                      <c:pt idx="6894">
                        <c:v>2.2431944444465035</c:v>
                      </c:pt>
                      <c:pt idx="6895">
                        <c:v>2.2434375000006685</c:v>
                      </c:pt>
                      <c:pt idx="6896">
                        <c:v>2.2436805555548336</c:v>
                      </c:pt>
                      <c:pt idx="6897">
                        <c:v>2.2439236111089986</c:v>
                      </c:pt>
                      <c:pt idx="6898">
                        <c:v>2.2441666666631637</c:v>
                      </c:pt>
                      <c:pt idx="6899">
                        <c:v>2.2444097222246047</c:v>
                      </c:pt>
                      <c:pt idx="6900">
                        <c:v>2.2446527777787697</c:v>
                      </c:pt>
                      <c:pt idx="6901">
                        <c:v>2.2448958333329347</c:v>
                      </c:pt>
                      <c:pt idx="6902">
                        <c:v>2.2451504629638794</c:v>
                      </c:pt>
                      <c:pt idx="6903">
                        <c:v>2.2453935185180445</c:v>
                      </c:pt>
                      <c:pt idx="6904">
                        <c:v>2.2456365740722095</c:v>
                      </c:pt>
                      <c:pt idx="6905">
                        <c:v>2.2458796296263746</c:v>
                      </c:pt>
                      <c:pt idx="6906">
                        <c:v>2.2461226851878155</c:v>
                      </c:pt>
                      <c:pt idx="6907">
                        <c:v>2.2463657407419806</c:v>
                      </c:pt>
                      <c:pt idx="6908">
                        <c:v>2.2466087962961456</c:v>
                      </c:pt>
                      <c:pt idx="6909">
                        <c:v>2.2468518518503107</c:v>
                      </c:pt>
                      <c:pt idx="6910">
                        <c:v>2.2470949074044757</c:v>
                      </c:pt>
                      <c:pt idx="6911">
                        <c:v>2.2473379629659167</c:v>
                      </c:pt>
                      <c:pt idx="6912">
                        <c:v>2.2475810185200817</c:v>
                      </c:pt>
                      <c:pt idx="6913">
                        <c:v>2.2478240740742468</c:v>
                      </c:pt>
                      <c:pt idx="6914">
                        <c:v>2.2480671296284118</c:v>
                      </c:pt>
                      <c:pt idx="6915">
                        <c:v>2.2483101851825769</c:v>
                      </c:pt>
                      <c:pt idx="6916">
                        <c:v>2.2485532407367419</c:v>
                      </c:pt>
                      <c:pt idx="6917">
                        <c:v>2.2487962962981829</c:v>
                      </c:pt>
                      <c:pt idx="6918">
                        <c:v>2.2490393518523479</c:v>
                      </c:pt>
                      <c:pt idx="6919">
                        <c:v>2.249282407406513</c:v>
                      </c:pt>
                      <c:pt idx="6920">
                        <c:v>2.249525462960678</c:v>
                      </c:pt>
                      <c:pt idx="6921">
                        <c:v>2.2497685185148431</c:v>
                      </c:pt>
                      <c:pt idx="6922">
                        <c:v>2.250011574076284</c:v>
                      </c:pt>
                      <c:pt idx="6923">
                        <c:v>2.2502546296304491</c:v>
                      </c:pt>
                      <c:pt idx="6924">
                        <c:v>2.2504976851846141</c:v>
                      </c:pt>
                      <c:pt idx="6925">
                        <c:v>2.2507407407387792</c:v>
                      </c:pt>
                      <c:pt idx="6926">
                        <c:v>2.2509837962929442</c:v>
                      </c:pt>
                      <c:pt idx="6927">
                        <c:v>2.2512268518543852</c:v>
                      </c:pt>
                      <c:pt idx="6928">
                        <c:v>2.2514699074085502</c:v>
                      </c:pt>
                      <c:pt idx="6929">
                        <c:v>2.2517129629627153</c:v>
                      </c:pt>
                      <c:pt idx="6930">
                        <c:v>2.2519560185168803</c:v>
                      </c:pt>
                      <c:pt idx="6931">
                        <c:v>2.2521990740710454</c:v>
                      </c:pt>
                      <c:pt idx="6932">
                        <c:v>2.2524421296324864</c:v>
                      </c:pt>
                      <c:pt idx="6933">
                        <c:v>2.2526851851866514</c:v>
                      </c:pt>
                      <c:pt idx="6934">
                        <c:v>2.2529282407408164</c:v>
                      </c:pt>
                      <c:pt idx="6935">
                        <c:v>2.2531712962949815</c:v>
                      </c:pt>
                      <c:pt idx="6936">
                        <c:v>2.2534143518491465</c:v>
                      </c:pt>
                      <c:pt idx="6937">
                        <c:v>2.2536574074033116</c:v>
                      </c:pt>
                      <c:pt idx="6938">
                        <c:v>2.2539004629647525</c:v>
                      </c:pt>
                      <c:pt idx="6939">
                        <c:v>2.2541435185189176</c:v>
                      </c:pt>
                      <c:pt idx="6940">
                        <c:v>2.2543865740730826</c:v>
                      </c:pt>
                      <c:pt idx="6941">
                        <c:v>2.2546296296272477</c:v>
                      </c:pt>
                      <c:pt idx="6942">
                        <c:v>2.2548726851814127</c:v>
                      </c:pt>
                      <c:pt idx="6943">
                        <c:v>2.2551157407428537</c:v>
                      </c:pt>
                      <c:pt idx="6944">
                        <c:v>2.2553587962970187</c:v>
                      </c:pt>
                      <c:pt idx="6945">
                        <c:v>2.2556018518511838</c:v>
                      </c:pt>
                      <c:pt idx="6946">
                        <c:v>2.2558449074053488</c:v>
                      </c:pt>
                      <c:pt idx="6947">
                        <c:v>2.2560879629595139</c:v>
                      </c:pt>
                      <c:pt idx="6948">
                        <c:v>2.2563310185209549</c:v>
                      </c:pt>
                      <c:pt idx="6949">
                        <c:v>2.2565740740751199</c:v>
                      </c:pt>
                      <c:pt idx="6950">
                        <c:v>2.2568287037060646</c:v>
                      </c:pt>
                      <c:pt idx="6951">
                        <c:v>2.2570717592602296</c:v>
                      </c:pt>
                      <c:pt idx="6952">
                        <c:v>2.2573148148143947</c:v>
                      </c:pt>
                      <c:pt idx="6953">
                        <c:v>2.2575578703685597</c:v>
                      </c:pt>
                      <c:pt idx="6954">
                        <c:v>2.2578009259227247</c:v>
                      </c:pt>
                      <c:pt idx="6955">
                        <c:v>2.2580439814841657</c:v>
                      </c:pt>
                      <c:pt idx="6956">
                        <c:v>2.2582870370383308</c:v>
                      </c:pt>
                      <c:pt idx="6957">
                        <c:v>2.2585300925924958</c:v>
                      </c:pt>
                      <c:pt idx="6958">
                        <c:v>2.2587731481466609</c:v>
                      </c:pt>
                      <c:pt idx="6959">
                        <c:v>2.2590162037008259</c:v>
                      </c:pt>
                      <c:pt idx="6960">
                        <c:v>2.2592592592622669</c:v>
                      </c:pt>
                      <c:pt idx="6961">
                        <c:v>2.2595023148164319</c:v>
                      </c:pt>
                      <c:pt idx="6962">
                        <c:v>2.259745370370597</c:v>
                      </c:pt>
                      <c:pt idx="6963">
                        <c:v>2.259988425924762</c:v>
                      </c:pt>
                      <c:pt idx="6964">
                        <c:v>2.2602314814789271</c:v>
                      </c:pt>
                      <c:pt idx="6965">
                        <c:v>2.2604745370330921</c:v>
                      </c:pt>
                      <c:pt idx="6966">
                        <c:v>2.2607175925945331</c:v>
                      </c:pt>
                      <c:pt idx="6967">
                        <c:v>2.2609606481486981</c:v>
                      </c:pt>
                      <c:pt idx="6968">
                        <c:v>2.2612037037028632</c:v>
                      </c:pt>
                      <c:pt idx="6969">
                        <c:v>2.2614467592570282</c:v>
                      </c:pt>
                      <c:pt idx="6970">
                        <c:v>2.2616898148111932</c:v>
                      </c:pt>
                      <c:pt idx="6971">
                        <c:v>2.2619328703726342</c:v>
                      </c:pt>
                      <c:pt idx="6972">
                        <c:v>2.2621759259267993</c:v>
                      </c:pt>
                      <c:pt idx="6973">
                        <c:v>2.2624189814809643</c:v>
                      </c:pt>
                      <c:pt idx="6974">
                        <c:v>2.2626620370351294</c:v>
                      </c:pt>
                      <c:pt idx="6975">
                        <c:v>2.2629050925892944</c:v>
                      </c:pt>
                      <c:pt idx="6976">
                        <c:v>2.2631481481507354</c:v>
                      </c:pt>
                      <c:pt idx="6977">
                        <c:v>2.2633912037049004</c:v>
                      </c:pt>
                      <c:pt idx="6978">
                        <c:v>2.2636342592590655</c:v>
                      </c:pt>
                      <c:pt idx="6979">
                        <c:v>2.2638773148132305</c:v>
                      </c:pt>
                      <c:pt idx="6980">
                        <c:v>2.2641203703673956</c:v>
                      </c:pt>
                      <c:pt idx="6981">
                        <c:v>2.2643634259288365</c:v>
                      </c:pt>
                      <c:pt idx="6982">
                        <c:v>2.2646064814830016</c:v>
                      </c:pt>
                      <c:pt idx="6983">
                        <c:v>2.2648495370371666</c:v>
                      </c:pt>
                      <c:pt idx="6984">
                        <c:v>2.2650925925913317</c:v>
                      </c:pt>
                      <c:pt idx="6985">
                        <c:v>2.2653356481454967</c:v>
                      </c:pt>
                      <c:pt idx="6986">
                        <c:v>2.2655787036996617</c:v>
                      </c:pt>
                      <c:pt idx="6987">
                        <c:v>2.2658217592611027</c:v>
                      </c:pt>
                      <c:pt idx="6988">
                        <c:v>2.2660648148152678</c:v>
                      </c:pt>
                      <c:pt idx="6989">
                        <c:v>2.2663078703694328</c:v>
                      </c:pt>
                      <c:pt idx="6990">
                        <c:v>2.2665509259235979</c:v>
                      </c:pt>
                      <c:pt idx="6991">
                        <c:v>2.2667939814777629</c:v>
                      </c:pt>
                      <c:pt idx="6992">
                        <c:v>2.2670370370392039</c:v>
                      </c:pt>
                      <c:pt idx="6993">
                        <c:v>2.2672800925933689</c:v>
                      </c:pt>
                      <c:pt idx="6994">
                        <c:v>2.267523148147534</c:v>
                      </c:pt>
                      <c:pt idx="6995">
                        <c:v>2.267766203701699</c:v>
                      </c:pt>
                      <c:pt idx="6996">
                        <c:v>2.2680092592558641</c:v>
                      </c:pt>
                      <c:pt idx="6997">
                        <c:v>2.268252314817305</c:v>
                      </c:pt>
                      <c:pt idx="6998">
                        <c:v>2.2684953703714701</c:v>
                      </c:pt>
                      <c:pt idx="6999">
                        <c:v>2.2687500000024148</c:v>
                      </c:pt>
                      <c:pt idx="7000">
                        <c:v>2.2689930555565798</c:v>
                      </c:pt>
                      <c:pt idx="7001">
                        <c:v>2.2692361111107449</c:v>
                      </c:pt>
                      <c:pt idx="7002">
                        <c:v>2.2694791666649099</c:v>
                      </c:pt>
                      <c:pt idx="7003">
                        <c:v>2.2697222222190749</c:v>
                      </c:pt>
                      <c:pt idx="7004">
                        <c:v>2.2699652777805159</c:v>
                      </c:pt>
                      <c:pt idx="7005">
                        <c:v>2.270208333334681</c:v>
                      </c:pt>
                      <c:pt idx="7006">
                        <c:v>2.270451388888846</c:v>
                      </c:pt>
                      <c:pt idx="7007">
                        <c:v>2.2706944444430111</c:v>
                      </c:pt>
                      <c:pt idx="7008">
                        <c:v>2.2709374999971761</c:v>
                      </c:pt>
                      <c:pt idx="7009">
                        <c:v>2.2711805555586171</c:v>
                      </c:pt>
                      <c:pt idx="7010">
                        <c:v>2.2714236111127821</c:v>
                      </c:pt>
                      <c:pt idx="7011">
                        <c:v>2.2716666666669472</c:v>
                      </c:pt>
                      <c:pt idx="7012">
                        <c:v>2.2719097222211122</c:v>
                      </c:pt>
                      <c:pt idx="7013">
                        <c:v>2.2721527777752772</c:v>
                      </c:pt>
                      <c:pt idx="7014">
                        <c:v>2.2723958333294423</c:v>
                      </c:pt>
                      <c:pt idx="7015">
                        <c:v>2.2726388888908833</c:v>
                      </c:pt>
                      <c:pt idx="7016">
                        <c:v>2.2728819444450483</c:v>
                      </c:pt>
                      <c:pt idx="7017">
                        <c:v>2.2731249999992134</c:v>
                      </c:pt>
                      <c:pt idx="7018">
                        <c:v>2.2733680555533784</c:v>
                      </c:pt>
                      <c:pt idx="7019">
                        <c:v>2.2736111111075434</c:v>
                      </c:pt>
                      <c:pt idx="7020">
                        <c:v>2.2738541666689844</c:v>
                      </c:pt>
                      <c:pt idx="7021">
                        <c:v>2.2740972222231495</c:v>
                      </c:pt>
                      <c:pt idx="7022">
                        <c:v>2.2743402777773145</c:v>
                      </c:pt>
                      <c:pt idx="7023">
                        <c:v>2.2745833333314796</c:v>
                      </c:pt>
                      <c:pt idx="7024">
                        <c:v>2.2748263888856446</c:v>
                      </c:pt>
                      <c:pt idx="7025">
                        <c:v>2.2750694444470856</c:v>
                      </c:pt>
                      <c:pt idx="7026">
                        <c:v>2.2753125000012506</c:v>
                      </c:pt>
                      <c:pt idx="7027">
                        <c:v>2.2755555555554157</c:v>
                      </c:pt>
                      <c:pt idx="7028">
                        <c:v>2.2757986111095807</c:v>
                      </c:pt>
                      <c:pt idx="7029">
                        <c:v>2.2760416666637457</c:v>
                      </c:pt>
                      <c:pt idx="7030">
                        <c:v>2.2762847222251867</c:v>
                      </c:pt>
                      <c:pt idx="7031">
                        <c:v>2.2765277777793518</c:v>
                      </c:pt>
                      <c:pt idx="7032">
                        <c:v>2.2767708333335168</c:v>
                      </c:pt>
                      <c:pt idx="7033">
                        <c:v>2.2770138888876819</c:v>
                      </c:pt>
                      <c:pt idx="7034">
                        <c:v>2.2772569444418469</c:v>
                      </c:pt>
                      <c:pt idx="7035">
                        <c:v>2.2774999999960119</c:v>
                      </c:pt>
                      <c:pt idx="7036">
                        <c:v>2.2777430555574529</c:v>
                      </c:pt>
                      <c:pt idx="7037">
                        <c:v>2.277986111111618</c:v>
                      </c:pt>
                      <c:pt idx="7038">
                        <c:v>2.278229166665783</c:v>
                      </c:pt>
                      <c:pt idx="7039">
                        <c:v>2.2784722222199481</c:v>
                      </c:pt>
                      <c:pt idx="7040">
                        <c:v>2.2787152777741131</c:v>
                      </c:pt>
                      <c:pt idx="7041">
                        <c:v>2.2789583333355541</c:v>
                      </c:pt>
                      <c:pt idx="7042">
                        <c:v>2.2792013888897191</c:v>
                      </c:pt>
                      <c:pt idx="7043">
                        <c:v>2.2794444444438842</c:v>
                      </c:pt>
                      <c:pt idx="7044">
                        <c:v>2.2796874999980492</c:v>
                      </c:pt>
                      <c:pt idx="7045">
                        <c:v>2.2799305555522142</c:v>
                      </c:pt>
                      <c:pt idx="7046">
                        <c:v>2.2801736111136552</c:v>
                      </c:pt>
                      <c:pt idx="7047">
                        <c:v>2.280428240737324</c:v>
                      </c:pt>
                      <c:pt idx="7048">
                        <c:v>2.280671296298765</c:v>
                      </c:pt>
                      <c:pt idx="7049">
                        <c:v>2.28091435185293</c:v>
                      </c:pt>
                      <c:pt idx="7050">
                        <c:v>2.2811574074070951</c:v>
                      </c:pt>
                      <c:pt idx="7051">
                        <c:v>2.2814004629612601</c:v>
                      </c:pt>
                      <c:pt idx="7052">
                        <c:v>2.2816435185154251</c:v>
                      </c:pt>
                      <c:pt idx="7053">
                        <c:v>2.2818865740768661</c:v>
                      </c:pt>
                      <c:pt idx="7054">
                        <c:v>2.2821296296310312</c:v>
                      </c:pt>
                      <c:pt idx="7055">
                        <c:v>2.2823726851851962</c:v>
                      </c:pt>
                      <c:pt idx="7056">
                        <c:v>2.2826157407393612</c:v>
                      </c:pt>
                      <c:pt idx="7057">
                        <c:v>2.2828587962935263</c:v>
                      </c:pt>
                      <c:pt idx="7058">
                        <c:v>2.2831018518549673</c:v>
                      </c:pt>
                      <c:pt idx="7059">
                        <c:v>2.2833449074091323</c:v>
                      </c:pt>
                      <c:pt idx="7060">
                        <c:v>2.2835879629632974</c:v>
                      </c:pt>
                      <c:pt idx="7061">
                        <c:v>2.2838310185174624</c:v>
                      </c:pt>
                      <c:pt idx="7062">
                        <c:v>2.2840740740716274</c:v>
                      </c:pt>
                      <c:pt idx="7063">
                        <c:v>2.2843171296257925</c:v>
                      </c:pt>
                      <c:pt idx="7064">
                        <c:v>2.2845601851872335</c:v>
                      </c:pt>
                      <c:pt idx="7065">
                        <c:v>2.2848032407413985</c:v>
                      </c:pt>
                      <c:pt idx="7066">
                        <c:v>2.2850462962955636</c:v>
                      </c:pt>
                      <c:pt idx="7067">
                        <c:v>2.2852893518497286</c:v>
                      </c:pt>
                      <c:pt idx="7068">
                        <c:v>2.2855324074038936</c:v>
                      </c:pt>
                      <c:pt idx="7069">
                        <c:v>2.2857754629653346</c:v>
                      </c:pt>
                      <c:pt idx="7070">
                        <c:v>2.2860185185194997</c:v>
                      </c:pt>
                      <c:pt idx="7071">
                        <c:v>2.2862615740736647</c:v>
                      </c:pt>
                      <c:pt idx="7072">
                        <c:v>2.2865046296278297</c:v>
                      </c:pt>
                      <c:pt idx="7073">
                        <c:v>2.2867476851819948</c:v>
                      </c:pt>
                      <c:pt idx="7074">
                        <c:v>2.2869907407434358</c:v>
                      </c:pt>
                      <c:pt idx="7075">
                        <c:v>2.2872337962976008</c:v>
                      </c:pt>
                      <c:pt idx="7076">
                        <c:v>2.2874768518517659</c:v>
                      </c:pt>
                      <c:pt idx="7077">
                        <c:v>2.2877199074059309</c:v>
                      </c:pt>
                      <c:pt idx="7078">
                        <c:v>2.2879629629600959</c:v>
                      </c:pt>
                      <c:pt idx="7079">
                        <c:v>2.2882060185215369</c:v>
                      </c:pt>
                      <c:pt idx="7080">
                        <c:v>2.288449074075702</c:v>
                      </c:pt>
                      <c:pt idx="7081">
                        <c:v>2.288692129629867</c:v>
                      </c:pt>
                      <c:pt idx="7082">
                        <c:v>2.2889351851840321</c:v>
                      </c:pt>
                      <c:pt idx="7083">
                        <c:v>2.2891782407381971</c:v>
                      </c:pt>
                      <c:pt idx="7084">
                        <c:v>2.2894212962923621</c:v>
                      </c:pt>
                      <c:pt idx="7085">
                        <c:v>2.2896643518538031</c:v>
                      </c:pt>
                      <c:pt idx="7086">
                        <c:v>2.2899074074079682</c:v>
                      </c:pt>
                      <c:pt idx="7087">
                        <c:v>2.2901504629621332</c:v>
                      </c:pt>
                      <c:pt idx="7088">
                        <c:v>2.2903935185162982</c:v>
                      </c:pt>
                      <c:pt idx="7089">
                        <c:v>2.2906365740704633</c:v>
                      </c:pt>
                      <c:pt idx="7090">
                        <c:v>2.2908796296319043</c:v>
                      </c:pt>
                      <c:pt idx="7091">
                        <c:v>2.2911226851860693</c:v>
                      </c:pt>
                      <c:pt idx="7092">
                        <c:v>2.2913657407402344</c:v>
                      </c:pt>
                      <c:pt idx="7093">
                        <c:v>2.2916087962943994</c:v>
                      </c:pt>
                      <c:pt idx="7094">
                        <c:v>2.2918518518485644</c:v>
                      </c:pt>
                      <c:pt idx="7095">
                        <c:v>2.2920949074100054</c:v>
                      </c:pt>
                      <c:pt idx="7096">
                        <c:v>2.2923495370336742</c:v>
                      </c:pt>
                      <c:pt idx="7097">
                        <c:v>2.2925925925951152</c:v>
                      </c:pt>
                      <c:pt idx="7098">
                        <c:v>2.2928356481492802</c:v>
                      </c:pt>
                      <c:pt idx="7099">
                        <c:v>2.2930787037034452</c:v>
                      </c:pt>
                      <c:pt idx="7100">
                        <c:v>2.2933217592576103</c:v>
                      </c:pt>
                      <c:pt idx="7101">
                        <c:v>2.2935648148117753</c:v>
                      </c:pt>
                      <c:pt idx="7102">
                        <c:v>2.2938078703732163</c:v>
                      </c:pt>
                      <c:pt idx="7103">
                        <c:v>2.2940509259273814</c:v>
                      </c:pt>
                      <c:pt idx="7104">
                        <c:v>2.2942939814815464</c:v>
                      </c:pt>
                      <c:pt idx="7105">
                        <c:v>2.2945370370357114</c:v>
                      </c:pt>
                      <c:pt idx="7106">
                        <c:v>2.2947800925898765</c:v>
                      </c:pt>
                      <c:pt idx="7107">
                        <c:v>2.2950231481440415</c:v>
                      </c:pt>
                      <c:pt idx="7108">
                        <c:v>2.2952662037054825</c:v>
                      </c:pt>
                      <c:pt idx="7109">
                        <c:v>2.2955092592596475</c:v>
                      </c:pt>
                      <c:pt idx="7110">
                        <c:v>2.2957523148138126</c:v>
                      </c:pt>
                      <c:pt idx="7111">
                        <c:v>2.2959953703679776</c:v>
                      </c:pt>
                      <c:pt idx="7112">
                        <c:v>2.2962384259221427</c:v>
                      </c:pt>
                      <c:pt idx="7113">
                        <c:v>2.2964814814835837</c:v>
                      </c:pt>
                      <c:pt idx="7114">
                        <c:v>2.2967245370377487</c:v>
                      </c:pt>
                      <c:pt idx="7115">
                        <c:v>2.2969675925919137</c:v>
                      </c:pt>
                      <c:pt idx="7116">
                        <c:v>2.2972106481460788</c:v>
                      </c:pt>
                      <c:pt idx="7117">
                        <c:v>2.2974537037002438</c:v>
                      </c:pt>
                      <c:pt idx="7118">
                        <c:v>2.2976967592616848</c:v>
                      </c:pt>
                      <c:pt idx="7119">
                        <c:v>2.2979398148158499</c:v>
                      </c:pt>
                      <c:pt idx="7120">
                        <c:v>2.2981828703700149</c:v>
                      </c:pt>
                      <c:pt idx="7121">
                        <c:v>2.2984259259241799</c:v>
                      </c:pt>
                      <c:pt idx="7122">
                        <c:v>2.298668981478345</c:v>
                      </c:pt>
                      <c:pt idx="7123">
                        <c:v>2.298912037039786</c:v>
                      </c:pt>
                      <c:pt idx="7124">
                        <c:v>2.299155092593951</c:v>
                      </c:pt>
                      <c:pt idx="7125">
                        <c:v>2.2993981481481161</c:v>
                      </c:pt>
                      <c:pt idx="7126">
                        <c:v>2.2996412037022811</c:v>
                      </c:pt>
                      <c:pt idx="7127">
                        <c:v>2.2998842592564461</c:v>
                      </c:pt>
                      <c:pt idx="7128">
                        <c:v>2.3001273148178871</c:v>
                      </c:pt>
                      <c:pt idx="7129">
                        <c:v>2.3003703703720522</c:v>
                      </c:pt>
                      <c:pt idx="7130">
                        <c:v>2.3006134259262172</c:v>
                      </c:pt>
                      <c:pt idx="7131">
                        <c:v>2.3008564814803822</c:v>
                      </c:pt>
                      <c:pt idx="7132">
                        <c:v>2.3010995370345473</c:v>
                      </c:pt>
                      <c:pt idx="7133">
                        <c:v>2.3013425925887123</c:v>
                      </c:pt>
                      <c:pt idx="7134">
                        <c:v>2.3015856481501533</c:v>
                      </c:pt>
                      <c:pt idx="7135">
                        <c:v>2.3018287037043184</c:v>
                      </c:pt>
                      <c:pt idx="7136">
                        <c:v>2.3020717592584834</c:v>
                      </c:pt>
                      <c:pt idx="7137">
                        <c:v>2.3023148148126484</c:v>
                      </c:pt>
                      <c:pt idx="7138">
                        <c:v>2.3025578703668135</c:v>
                      </c:pt>
                      <c:pt idx="7139">
                        <c:v>2.3028009259282545</c:v>
                      </c:pt>
                      <c:pt idx="7140">
                        <c:v>2.3030439814824195</c:v>
                      </c:pt>
                      <c:pt idx="7141">
                        <c:v>2.3032870370365846</c:v>
                      </c:pt>
                      <c:pt idx="7142">
                        <c:v>2.3035300925907496</c:v>
                      </c:pt>
                      <c:pt idx="7143">
                        <c:v>2.3037731481449146</c:v>
                      </c:pt>
                      <c:pt idx="7144">
                        <c:v>2.3040277777758593</c:v>
                      </c:pt>
                      <c:pt idx="7145">
                        <c:v>2.3042708333300244</c:v>
                      </c:pt>
                      <c:pt idx="7146">
                        <c:v>2.3045138888914654</c:v>
                      </c:pt>
                      <c:pt idx="7147">
                        <c:v>2.3047569444456304</c:v>
                      </c:pt>
                      <c:pt idx="7148">
                        <c:v>2.3049999999997954</c:v>
                      </c:pt>
                      <c:pt idx="7149">
                        <c:v>2.3052430555539605</c:v>
                      </c:pt>
                      <c:pt idx="7150">
                        <c:v>2.3054861111081255</c:v>
                      </c:pt>
                      <c:pt idx="7151">
                        <c:v>2.3057291666695665</c:v>
                      </c:pt>
                      <c:pt idx="7152">
                        <c:v>2.3059722222237315</c:v>
                      </c:pt>
                      <c:pt idx="7153">
                        <c:v>2.3062152777778966</c:v>
                      </c:pt>
                      <c:pt idx="7154">
                        <c:v>2.3064583333320616</c:v>
                      </c:pt>
                      <c:pt idx="7155">
                        <c:v>2.3067013888862267</c:v>
                      </c:pt>
                      <c:pt idx="7156">
                        <c:v>2.3069444444403917</c:v>
                      </c:pt>
                      <c:pt idx="7157">
                        <c:v>2.3071875000018327</c:v>
                      </c:pt>
                      <c:pt idx="7158">
                        <c:v>2.3074305555559977</c:v>
                      </c:pt>
                      <c:pt idx="7159">
                        <c:v>2.3076736111101628</c:v>
                      </c:pt>
                      <c:pt idx="7160">
                        <c:v>2.3079166666643278</c:v>
                      </c:pt>
                      <c:pt idx="7161">
                        <c:v>2.3081597222184929</c:v>
                      </c:pt>
                      <c:pt idx="7162">
                        <c:v>2.3084027777799339</c:v>
                      </c:pt>
                      <c:pt idx="7163">
                        <c:v>2.3086458333340989</c:v>
                      </c:pt>
                      <c:pt idx="7164">
                        <c:v>2.3088888888882639</c:v>
                      </c:pt>
                      <c:pt idx="7165">
                        <c:v>2.309131944442429</c:v>
                      </c:pt>
                      <c:pt idx="7166">
                        <c:v>2.309374999996594</c:v>
                      </c:pt>
                      <c:pt idx="7167">
                        <c:v>2.309618055558035</c:v>
                      </c:pt>
                      <c:pt idx="7168">
                        <c:v>2.3098611111122</c:v>
                      </c:pt>
                      <c:pt idx="7169">
                        <c:v>2.3101041666663651</c:v>
                      </c:pt>
                      <c:pt idx="7170">
                        <c:v>2.3103472222205301</c:v>
                      </c:pt>
                      <c:pt idx="7171">
                        <c:v>2.3105902777746952</c:v>
                      </c:pt>
                      <c:pt idx="7172">
                        <c:v>2.3108333333361362</c:v>
                      </c:pt>
                      <c:pt idx="7173">
                        <c:v>2.3110763888903012</c:v>
                      </c:pt>
                      <c:pt idx="7174">
                        <c:v>2.3113194444444662</c:v>
                      </c:pt>
                      <c:pt idx="7175">
                        <c:v>2.3115624999986313</c:v>
                      </c:pt>
                      <c:pt idx="7176">
                        <c:v>2.3118055555527963</c:v>
                      </c:pt>
                      <c:pt idx="7177">
                        <c:v>2.3120486111142373</c:v>
                      </c:pt>
                      <c:pt idx="7178">
                        <c:v>2.3122916666684024</c:v>
                      </c:pt>
                      <c:pt idx="7179">
                        <c:v>2.3125347222225674</c:v>
                      </c:pt>
                      <c:pt idx="7180">
                        <c:v>2.3127777777767324</c:v>
                      </c:pt>
                      <c:pt idx="7181">
                        <c:v>2.3130208333308975</c:v>
                      </c:pt>
                      <c:pt idx="7182">
                        <c:v>2.3132638888850625</c:v>
                      </c:pt>
                      <c:pt idx="7183">
                        <c:v>2.3135069444465035</c:v>
                      </c:pt>
                      <c:pt idx="7184">
                        <c:v>2.3137500000006685</c:v>
                      </c:pt>
                      <c:pt idx="7185">
                        <c:v>2.3139930555548336</c:v>
                      </c:pt>
                      <c:pt idx="7186">
                        <c:v>2.3142361111089986</c:v>
                      </c:pt>
                      <c:pt idx="7187">
                        <c:v>2.3144791666631637</c:v>
                      </c:pt>
                      <c:pt idx="7188">
                        <c:v>2.3147222222246047</c:v>
                      </c:pt>
                      <c:pt idx="7189">
                        <c:v>2.3149652777787697</c:v>
                      </c:pt>
                      <c:pt idx="7190">
                        <c:v>2.3152083333329347</c:v>
                      </c:pt>
                      <c:pt idx="7191">
                        <c:v>2.3154513888870998</c:v>
                      </c:pt>
                      <c:pt idx="7192">
                        <c:v>2.3157060185180445</c:v>
                      </c:pt>
                      <c:pt idx="7193">
                        <c:v>2.3159490740722095</c:v>
                      </c:pt>
                      <c:pt idx="7194">
                        <c:v>2.3161921296263746</c:v>
                      </c:pt>
                      <c:pt idx="7195">
                        <c:v>2.3164351851878155</c:v>
                      </c:pt>
                      <c:pt idx="7196">
                        <c:v>2.3166782407419806</c:v>
                      </c:pt>
                      <c:pt idx="7197">
                        <c:v>2.3169212962961456</c:v>
                      </c:pt>
                      <c:pt idx="7198">
                        <c:v>2.3171643518503107</c:v>
                      </c:pt>
                      <c:pt idx="7199">
                        <c:v>2.3174074074044757</c:v>
                      </c:pt>
                      <c:pt idx="7200">
                        <c:v>2.3176504629659167</c:v>
                      </c:pt>
                      <c:pt idx="7201">
                        <c:v>2.3178935185200817</c:v>
                      </c:pt>
                      <c:pt idx="7202">
                        <c:v>2.3181365740742468</c:v>
                      </c:pt>
                      <c:pt idx="7203">
                        <c:v>2.3183796296284118</c:v>
                      </c:pt>
                      <c:pt idx="7204">
                        <c:v>2.3186226851825769</c:v>
                      </c:pt>
                      <c:pt idx="7205">
                        <c:v>2.3188657407367419</c:v>
                      </c:pt>
                      <c:pt idx="7206">
                        <c:v>2.3191087962981829</c:v>
                      </c:pt>
                      <c:pt idx="7207">
                        <c:v>2.3193518518523479</c:v>
                      </c:pt>
                      <c:pt idx="7208">
                        <c:v>2.319594907406513</c:v>
                      </c:pt>
                      <c:pt idx="7209">
                        <c:v>2.319837962960678</c:v>
                      </c:pt>
                      <c:pt idx="7210">
                        <c:v>2.3200810185148431</c:v>
                      </c:pt>
                      <c:pt idx="7211">
                        <c:v>2.320324074076284</c:v>
                      </c:pt>
                      <c:pt idx="7212">
                        <c:v>2.3205671296304491</c:v>
                      </c:pt>
                      <c:pt idx="7213">
                        <c:v>2.3208101851846141</c:v>
                      </c:pt>
                      <c:pt idx="7214">
                        <c:v>2.3210532407387792</c:v>
                      </c:pt>
                      <c:pt idx="7215">
                        <c:v>2.3212962962929442</c:v>
                      </c:pt>
                      <c:pt idx="7216">
                        <c:v>2.3215393518543852</c:v>
                      </c:pt>
                      <c:pt idx="7217">
                        <c:v>2.3217824074085502</c:v>
                      </c:pt>
                      <c:pt idx="7218">
                        <c:v>2.3220254629627153</c:v>
                      </c:pt>
                      <c:pt idx="7219">
                        <c:v>2.3222685185168803</c:v>
                      </c:pt>
                      <c:pt idx="7220">
                        <c:v>2.3225115740710454</c:v>
                      </c:pt>
                      <c:pt idx="7221">
                        <c:v>2.3227546296324864</c:v>
                      </c:pt>
                      <c:pt idx="7222">
                        <c:v>2.3229976851866514</c:v>
                      </c:pt>
                      <c:pt idx="7223">
                        <c:v>2.3232407407408164</c:v>
                      </c:pt>
                      <c:pt idx="7224">
                        <c:v>2.3234837962949815</c:v>
                      </c:pt>
                      <c:pt idx="7225">
                        <c:v>2.3237268518491465</c:v>
                      </c:pt>
                      <c:pt idx="7226">
                        <c:v>2.3239699074033116</c:v>
                      </c:pt>
                      <c:pt idx="7227">
                        <c:v>2.3242129629647525</c:v>
                      </c:pt>
                      <c:pt idx="7228">
                        <c:v>2.3244560185189176</c:v>
                      </c:pt>
                      <c:pt idx="7229">
                        <c:v>2.3246990740730826</c:v>
                      </c:pt>
                      <c:pt idx="7230">
                        <c:v>2.3249421296272477</c:v>
                      </c:pt>
                      <c:pt idx="7231">
                        <c:v>2.3251851851814127</c:v>
                      </c:pt>
                      <c:pt idx="7232">
                        <c:v>2.3254282407428537</c:v>
                      </c:pt>
                      <c:pt idx="7233">
                        <c:v>2.3256712962970187</c:v>
                      </c:pt>
                      <c:pt idx="7234">
                        <c:v>2.3259143518511838</c:v>
                      </c:pt>
                      <c:pt idx="7235">
                        <c:v>2.3261574074053488</c:v>
                      </c:pt>
                      <c:pt idx="7236">
                        <c:v>2.3264004629595139</c:v>
                      </c:pt>
                      <c:pt idx="7237">
                        <c:v>2.3266435185209549</c:v>
                      </c:pt>
                      <c:pt idx="7238">
                        <c:v>2.3268865740751199</c:v>
                      </c:pt>
                      <c:pt idx="7239">
                        <c:v>2.3271296296292849</c:v>
                      </c:pt>
                      <c:pt idx="7240">
                        <c:v>2.32737268518345</c:v>
                      </c:pt>
                      <c:pt idx="7241">
                        <c:v>2.3276273148143947</c:v>
                      </c:pt>
                      <c:pt idx="7242">
                        <c:v>2.3278703703685597</c:v>
                      </c:pt>
                      <c:pt idx="7243">
                        <c:v>2.3281134259227247</c:v>
                      </c:pt>
                      <c:pt idx="7244">
                        <c:v>2.3283564814841657</c:v>
                      </c:pt>
                      <c:pt idx="7245">
                        <c:v>2.3285995370383308</c:v>
                      </c:pt>
                      <c:pt idx="7246">
                        <c:v>2.3288425925924958</c:v>
                      </c:pt>
                      <c:pt idx="7247">
                        <c:v>2.3290856481466609</c:v>
                      </c:pt>
                      <c:pt idx="7248">
                        <c:v>2.3293287037008259</c:v>
                      </c:pt>
                      <c:pt idx="7249">
                        <c:v>2.3295717592622669</c:v>
                      </c:pt>
                      <c:pt idx="7250">
                        <c:v>2.3298148148164319</c:v>
                      </c:pt>
                      <c:pt idx="7251">
                        <c:v>2.330057870370597</c:v>
                      </c:pt>
                      <c:pt idx="7252">
                        <c:v>2.330300925924762</c:v>
                      </c:pt>
                      <c:pt idx="7253">
                        <c:v>2.3305439814789271</c:v>
                      </c:pt>
                      <c:pt idx="7254">
                        <c:v>2.3307870370330921</c:v>
                      </c:pt>
                      <c:pt idx="7255">
                        <c:v>2.3310300925945331</c:v>
                      </c:pt>
                      <c:pt idx="7256">
                        <c:v>2.3312731481486981</c:v>
                      </c:pt>
                      <c:pt idx="7257">
                        <c:v>2.3315162037028632</c:v>
                      </c:pt>
                      <c:pt idx="7258">
                        <c:v>2.3317592592570282</c:v>
                      </c:pt>
                      <c:pt idx="7259">
                        <c:v>2.3320023148111932</c:v>
                      </c:pt>
                      <c:pt idx="7260">
                        <c:v>2.3322453703726342</c:v>
                      </c:pt>
                      <c:pt idx="7261">
                        <c:v>2.3324884259267993</c:v>
                      </c:pt>
                      <c:pt idx="7262">
                        <c:v>2.3327314814809643</c:v>
                      </c:pt>
                      <c:pt idx="7263">
                        <c:v>2.3329745370351294</c:v>
                      </c:pt>
                      <c:pt idx="7264">
                        <c:v>2.3332175925892944</c:v>
                      </c:pt>
                      <c:pt idx="7265">
                        <c:v>2.3334606481507354</c:v>
                      </c:pt>
                      <c:pt idx="7266">
                        <c:v>2.3337037037049004</c:v>
                      </c:pt>
                      <c:pt idx="7267">
                        <c:v>2.3339467592590655</c:v>
                      </c:pt>
                      <c:pt idx="7268">
                        <c:v>2.3341898148132305</c:v>
                      </c:pt>
                      <c:pt idx="7269">
                        <c:v>2.3344328703673956</c:v>
                      </c:pt>
                      <c:pt idx="7270">
                        <c:v>2.3346759259288365</c:v>
                      </c:pt>
                      <c:pt idx="7271">
                        <c:v>2.3349189814830016</c:v>
                      </c:pt>
                      <c:pt idx="7272">
                        <c:v>2.3351620370371666</c:v>
                      </c:pt>
                      <c:pt idx="7273">
                        <c:v>2.3354050925913317</c:v>
                      </c:pt>
                      <c:pt idx="7274">
                        <c:v>2.3356481481454967</c:v>
                      </c:pt>
                      <c:pt idx="7275">
                        <c:v>2.3358912036996617</c:v>
                      </c:pt>
                      <c:pt idx="7276">
                        <c:v>2.3361342592611027</c:v>
                      </c:pt>
                      <c:pt idx="7277">
                        <c:v>2.3363773148152678</c:v>
                      </c:pt>
                      <c:pt idx="7278">
                        <c:v>2.3366203703694328</c:v>
                      </c:pt>
                      <c:pt idx="7279">
                        <c:v>2.3368634259235979</c:v>
                      </c:pt>
                      <c:pt idx="7280">
                        <c:v>2.3371064814777629</c:v>
                      </c:pt>
                      <c:pt idx="7281">
                        <c:v>2.3373495370392039</c:v>
                      </c:pt>
                      <c:pt idx="7282">
                        <c:v>2.3375925925933689</c:v>
                      </c:pt>
                      <c:pt idx="7283">
                        <c:v>2.337835648147534</c:v>
                      </c:pt>
                      <c:pt idx="7284">
                        <c:v>2.338078703701699</c:v>
                      </c:pt>
                      <c:pt idx="7285">
                        <c:v>2.3383217592558641</c:v>
                      </c:pt>
                      <c:pt idx="7286">
                        <c:v>2.338564814817305</c:v>
                      </c:pt>
                      <c:pt idx="7287">
                        <c:v>2.3388078703714701</c:v>
                      </c:pt>
                      <c:pt idx="7288">
                        <c:v>2.3390509259256351</c:v>
                      </c:pt>
                      <c:pt idx="7289">
                        <c:v>2.3393055555565798</c:v>
                      </c:pt>
                      <c:pt idx="7290">
                        <c:v>2.3395486111107449</c:v>
                      </c:pt>
                      <c:pt idx="7291">
                        <c:v>2.3397916666649099</c:v>
                      </c:pt>
                      <c:pt idx="7292">
                        <c:v>2.3400347222190749</c:v>
                      </c:pt>
                      <c:pt idx="7293">
                        <c:v>2.3402777777805159</c:v>
                      </c:pt>
                      <c:pt idx="7294">
                        <c:v>2.340520833334681</c:v>
                      </c:pt>
                      <c:pt idx="7295">
                        <c:v>2.340763888888846</c:v>
                      </c:pt>
                      <c:pt idx="7296">
                        <c:v>2.3410069444430111</c:v>
                      </c:pt>
                      <c:pt idx="7297">
                        <c:v>2.3412499999971761</c:v>
                      </c:pt>
                      <c:pt idx="7298">
                        <c:v>2.3414930555586171</c:v>
                      </c:pt>
                      <c:pt idx="7299">
                        <c:v>2.3417361111127821</c:v>
                      </c:pt>
                      <c:pt idx="7300">
                        <c:v>2.3419791666669472</c:v>
                      </c:pt>
                      <c:pt idx="7301">
                        <c:v>2.3422222222211122</c:v>
                      </c:pt>
                      <c:pt idx="7302">
                        <c:v>2.3424652777752772</c:v>
                      </c:pt>
                      <c:pt idx="7303">
                        <c:v>2.3427083333294423</c:v>
                      </c:pt>
                      <c:pt idx="7304">
                        <c:v>2.3429513888908833</c:v>
                      </c:pt>
                      <c:pt idx="7305">
                        <c:v>2.3431944444450483</c:v>
                      </c:pt>
                      <c:pt idx="7306">
                        <c:v>2.3434374999992134</c:v>
                      </c:pt>
                      <c:pt idx="7307">
                        <c:v>2.3436805555533784</c:v>
                      </c:pt>
                      <c:pt idx="7308">
                        <c:v>2.3439236111075434</c:v>
                      </c:pt>
                      <c:pt idx="7309">
                        <c:v>2.3441666666689844</c:v>
                      </c:pt>
                      <c:pt idx="7310">
                        <c:v>2.3444097222231495</c:v>
                      </c:pt>
                      <c:pt idx="7311">
                        <c:v>2.3446527777773145</c:v>
                      </c:pt>
                      <c:pt idx="7312">
                        <c:v>2.3448958333314796</c:v>
                      </c:pt>
                      <c:pt idx="7313">
                        <c:v>2.3451388888856446</c:v>
                      </c:pt>
                      <c:pt idx="7314">
                        <c:v>2.3453819444470856</c:v>
                      </c:pt>
                      <c:pt idx="7315">
                        <c:v>2.3456250000012506</c:v>
                      </c:pt>
                      <c:pt idx="7316">
                        <c:v>2.3458680555554157</c:v>
                      </c:pt>
                      <c:pt idx="7317">
                        <c:v>2.3461111111095807</c:v>
                      </c:pt>
                      <c:pt idx="7318">
                        <c:v>2.3463541666637457</c:v>
                      </c:pt>
                      <c:pt idx="7319">
                        <c:v>2.3465972222251867</c:v>
                      </c:pt>
                      <c:pt idx="7320">
                        <c:v>2.3468402777793518</c:v>
                      </c:pt>
                      <c:pt idx="7321">
                        <c:v>2.3470833333335168</c:v>
                      </c:pt>
                      <c:pt idx="7322">
                        <c:v>2.3473263888876819</c:v>
                      </c:pt>
                      <c:pt idx="7323">
                        <c:v>2.3475694444418469</c:v>
                      </c:pt>
                      <c:pt idx="7324">
                        <c:v>2.3478124999960119</c:v>
                      </c:pt>
                      <c:pt idx="7325">
                        <c:v>2.3480555555574529</c:v>
                      </c:pt>
                      <c:pt idx="7326">
                        <c:v>2.348298611111618</c:v>
                      </c:pt>
                      <c:pt idx="7327">
                        <c:v>2.348541666665783</c:v>
                      </c:pt>
                      <c:pt idx="7328">
                        <c:v>2.3487847222199481</c:v>
                      </c:pt>
                      <c:pt idx="7329">
                        <c:v>2.3490277777741131</c:v>
                      </c:pt>
                      <c:pt idx="7330">
                        <c:v>2.3492708333355541</c:v>
                      </c:pt>
                      <c:pt idx="7331">
                        <c:v>2.3495138888897191</c:v>
                      </c:pt>
                      <c:pt idx="7332">
                        <c:v>2.3497569444438842</c:v>
                      </c:pt>
                      <c:pt idx="7333">
                        <c:v>2.3499999999980492</c:v>
                      </c:pt>
                      <c:pt idx="7334">
                        <c:v>2.3502430555522142</c:v>
                      </c:pt>
                      <c:pt idx="7335">
                        <c:v>2.3504861111136552</c:v>
                      </c:pt>
                      <c:pt idx="7336">
                        <c:v>2.3507291666678203</c:v>
                      </c:pt>
                      <c:pt idx="7337">
                        <c:v>2.3509722222219853</c:v>
                      </c:pt>
                      <c:pt idx="7338">
                        <c:v>2.35122685185293</c:v>
                      </c:pt>
                      <c:pt idx="7339">
                        <c:v>2.3514699074070951</c:v>
                      </c:pt>
                      <c:pt idx="7340">
                        <c:v>2.3517129629612601</c:v>
                      </c:pt>
                      <c:pt idx="7341">
                        <c:v>2.3519560185154251</c:v>
                      </c:pt>
                      <c:pt idx="7342">
                        <c:v>2.3521990740768661</c:v>
                      </c:pt>
                      <c:pt idx="7343">
                        <c:v>2.3524421296310312</c:v>
                      </c:pt>
                      <c:pt idx="7344">
                        <c:v>2.3526851851851962</c:v>
                      </c:pt>
                      <c:pt idx="7345">
                        <c:v>2.3529282407393612</c:v>
                      </c:pt>
                      <c:pt idx="7346">
                        <c:v>2.3531712962935263</c:v>
                      </c:pt>
                      <c:pt idx="7347">
                        <c:v>2.3534143518549673</c:v>
                      </c:pt>
                      <c:pt idx="7348">
                        <c:v>2.3536574074091323</c:v>
                      </c:pt>
                      <c:pt idx="7349">
                        <c:v>2.3539004629632974</c:v>
                      </c:pt>
                      <c:pt idx="7350">
                        <c:v>2.3541435185174624</c:v>
                      </c:pt>
                      <c:pt idx="7351">
                        <c:v>2.3543865740716274</c:v>
                      </c:pt>
                      <c:pt idx="7352">
                        <c:v>2.3546296296257925</c:v>
                      </c:pt>
                      <c:pt idx="7353">
                        <c:v>2.3548726851872335</c:v>
                      </c:pt>
                      <c:pt idx="7354">
                        <c:v>2.3551157407413985</c:v>
                      </c:pt>
                      <c:pt idx="7355">
                        <c:v>2.3553587962955636</c:v>
                      </c:pt>
                      <c:pt idx="7356">
                        <c:v>2.3556018518497286</c:v>
                      </c:pt>
                      <c:pt idx="7357">
                        <c:v>2.3558449074038936</c:v>
                      </c:pt>
                      <c:pt idx="7358">
                        <c:v>2.3560879629653346</c:v>
                      </c:pt>
                      <c:pt idx="7359">
                        <c:v>2.3563310185194997</c:v>
                      </c:pt>
                      <c:pt idx="7360">
                        <c:v>2.3565740740736647</c:v>
                      </c:pt>
                      <c:pt idx="7361">
                        <c:v>2.3568171296278297</c:v>
                      </c:pt>
                      <c:pt idx="7362">
                        <c:v>2.3570601851819948</c:v>
                      </c:pt>
                      <c:pt idx="7363">
                        <c:v>2.3573032407434358</c:v>
                      </c:pt>
                      <c:pt idx="7364">
                        <c:v>2.3575462962976008</c:v>
                      </c:pt>
                      <c:pt idx="7365">
                        <c:v>2.3577893518517659</c:v>
                      </c:pt>
                      <c:pt idx="7366">
                        <c:v>2.3580324074059309</c:v>
                      </c:pt>
                      <c:pt idx="7367">
                        <c:v>2.3582754629600959</c:v>
                      </c:pt>
                      <c:pt idx="7368">
                        <c:v>2.3585185185215369</c:v>
                      </c:pt>
                      <c:pt idx="7369">
                        <c:v>2.358761574075702</c:v>
                      </c:pt>
                      <c:pt idx="7370">
                        <c:v>2.359004629629867</c:v>
                      </c:pt>
                      <c:pt idx="7371">
                        <c:v>2.3592476851840321</c:v>
                      </c:pt>
                      <c:pt idx="7372">
                        <c:v>2.3594907407381971</c:v>
                      </c:pt>
                      <c:pt idx="7373">
                        <c:v>2.3597337962923621</c:v>
                      </c:pt>
                      <c:pt idx="7374">
                        <c:v>2.3599768518538031</c:v>
                      </c:pt>
                      <c:pt idx="7375">
                        <c:v>2.3602199074079682</c:v>
                      </c:pt>
                      <c:pt idx="7376">
                        <c:v>2.3604629629621332</c:v>
                      </c:pt>
                      <c:pt idx="7377">
                        <c:v>2.3607060185162982</c:v>
                      </c:pt>
                      <c:pt idx="7378">
                        <c:v>2.3609490740704633</c:v>
                      </c:pt>
                      <c:pt idx="7379">
                        <c:v>2.3611921296319043</c:v>
                      </c:pt>
                      <c:pt idx="7380">
                        <c:v>2.3614351851860693</c:v>
                      </c:pt>
                      <c:pt idx="7381">
                        <c:v>2.3616782407402344</c:v>
                      </c:pt>
                      <c:pt idx="7382">
                        <c:v>2.3619212962943994</c:v>
                      </c:pt>
                      <c:pt idx="7383">
                        <c:v>2.3621643518485644</c:v>
                      </c:pt>
                      <c:pt idx="7384">
                        <c:v>2.3624074074100054</c:v>
                      </c:pt>
                      <c:pt idx="7385">
                        <c:v>2.3626504629641705</c:v>
                      </c:pt>
                      <c:pt idx="7386">
                        <c:v>2.3629050925951152</c:v>
                      </c:pt>
                      <c:pt idx="7387">
                        <c:v>2.3631481481492802</c:v>
                      </c:pt>
                      <c:pt idx="7388">
                        <c:v>2.3633912037034452</c:v>
                      </c:pt>
                      <c:pt idx="7389">
                        <c:v>2.3636342592576103</c:v>
                      </c:pt>
                      <c:pt idx="7390">
                        <c:v>2.3638773148117753</c:v>
                      </c:pt>
                      <c:pt idx="7391">
                        <c:v>2.3641203703732163</c:v>
                      </c:pt>
                      <c:pt idx="7392">
                        <c:v>2.3643634259273814</c:v>
                      </c:pt>
                      <c:pt idx="7393">
                        <c:v>2.3646064814815464</c:v>
                      </c:pt>
                      <c:pt idx="7394">
                        <c:v>2.3648495370357114</c:v>
                      </c:pt>
                      <c:pt idx="7395">
                        <c:v>2.3650925925898765</c:v>
                      </c:pt>
                      <c:pt idx="7396">
                        <c:v>2.3653356481440415</c:v>
                      </c:pt>
                      <c:pt idx="7397">
                        <c:v>2.3655787037054825</c:v>
                      </c:pt>
                      <c:pt idx="7398">
                        <c:v>2.3658217592596475</c:v>
                      </c:pt>
                      <c:pt idx="7399">
                        <c:v>2.3660648148138126</c:v>
                      </c:pt>
                      <c:pt idx="7400">
                        <c:v>2.3663078703679776</c:v>
                      </c:pt>
                      <c:pt idx="7401">
                        <c:v>2.3665509259221427</c:v>
                      </c:pt>
                      <c:pt idx="7402">
                        <c:v>2.3667939814835837</c:v>
                      </c:pt>
                      <c:pt idx="7403">
                        <c:v>2.3670370370377487</c:v>
                      </c:pt>
                      <c:pt idx="7404">
                        <c:v>2.3672800925919137</c:v>
                      </c:pt>
                      <c:pt idx="7405">
                        <c:v>2.3675231481460788</c:v>
                      </c:pt>
                      <c:pt idx="7406">
                        <c:v>2.3677662037002438</c:v>
                      </c:pt>
                      <c:pt idx="7407">
                        <c:v>2.3680092592616848</c:v>
                      </c:pt>
                      <c:pt idx="7408">
                        <c:v>2.3682523148158499</c:v>
                      </c:pt>
                      <c:pt idx="7409">
                        <c:v>2.3684953703700149</c:v>
                      </c:pt>
                      <c:pt idx="7410">
                        <c:v>2.3687384259241799</c:v>
                      </c:pt>
                      <c:pt idx="7411">
                        <c:v>2.368981481478345</c:v>
                      </c:pt>
                      <c:pt idx="7412">
                        <c:v>2.369224537039786</c:v>
                      </c:pt>
                      <c:pt idx="7413">
                        <c:v>2.369467592593951</c:v>
                      </c:pt>
                      <c:pt idx="7414">
                        <c:v>2.3697106481481161</c:v>
                      </c:pt>
                      <c:pt idx="7415">
                        <c:v>2.3699537037022811</c:v>
                      </c:pt>
                      <c:pt idx="7416">
                        <c:v>2.3701967592564461</c:v>
                      </c:pt>
                      <c:pt idx="7417">
                        <c:v>2.3704398148178871</c:v>
                      </c:pt>
                      <c:pt idx="7418">
                        <c:v>2.3706828703720522</c:v>
                      </c:pt>
                      <c:pt idx="7419">
                        <c:v>2.3709259259262172</c:v>
                      </c:pt>
                      <c:pt idx="7420">
                        <c:v>2.3711689814803822</c:v>
                      </c:pt>
                      <c:pt idx="7421">
                        <c:v>2.3714120370345473</c:v>
                      </c:pt>
                      <c:pt idx="7422">
                        <c:v>2.3716550925887123</c:v>
                      </c:pt>
                      <c:pt idx="7423">
                        <c:v>2.3718981481501533</c:v>
                      </c:pt>
                      <c:pt idx="7424">
                        <c:v>2.3721412037043184</c:v>
                      </c:pt>
                      <c:pt idx="7425">
                        <c:v>2.3723842592584834</c:v>
                      </c:pt>
                      <c:pt idx="7426">
                        <c:v>2.3726273148126484</c:v>
                      </c:pt>
                      <c:pt idx="7427">
                        <c:v>2.3728703703668135</c:v>
                      </c:pt>
                      <c:pt idx="7428">
                        <c:v>2.3731134259282545</c:v>
                      </c:pt>
                      <c:pt idx="7429">
                        <c:v>2.3733564814824195</c:v>
                      </c:pt>
                      <c:pt idx="7430">
                        <c:v>2.3735995370365846</c:v>
                      </c:pt>
                      <c:pt idx="7431">
                        <c:v>2.3738425925907496</c:v>
                      </c:pt>
                      <c:pt idx="7432">
                        <c:v>2.3740856481449146</c:v>
                      </c:pt>
                      <c:pt idx="7433">
                        <c:v>2.3743287037063556</c:v>
                      </c:pt>
                      <c:pt idx="7434">
                        <c:v>2.3745717592605207</c:v>
                      </c:pt>
                      <c:pt idx="7435">
                        <c:v>2.3748263888914654</c:v>
                      </c:pt>
                      <c:pt idx="7436">
                        <c:v>2.3750694444456304</c:v>
                      </c:pt>
                      <c:pt idx="7437">
                        <c:v>2.3753124999997954</c:v>
                      </c:pt>
                      <c:pt idx="7438">
                        <c:v>2.3755555555539605</c:v>
                      </c:pt>
                      <c:pt idx="7439">
                        <c:v>2.3757986111081255</c:v>
                      </c:pt>
                      <c:pt idx="7440">
                        <c:v>2.3760416666695665</c:v>
                      </c:pt>
                      <c:pt idx="7441">
                        <c:v>2.3762847222237315</c:v>
                      </c:pt>
                      <c:pt idx="7442">
                        <c:v>2.3765277777778966</c:v>
                      </c:pt>
                      <c:pt idx="7443">
                        <c:v>2.3767708333320616</c:v>
                      </c:pt>
                      <c:pt idx="7444">
                        <c:v>2.3770138888862267</c:v>
                      </c:pt>
                      <c:pt idx="7445">
                        <c:v>2.3772569444403917</c:v>
                      </c:pt>
                      <c:pt idx="7446">
                        <c:v>2.3775000000018327</c:v>
                      </c:pt>
                      <c:pt idx="7447">
                        <c:v>2.3777430555559977</c:v>
                      </c:pt>
                      <c:pt idx="7448">
                        <c:v>2.3779861111101628</c:v>
                      </c:pt>
                      <c:pt idx="7449">
                        <c:v>2.3782291666643278</c:v>
                      </c:pt>
                      <c:pt idx="7450">
                        <c:v>2.3784722222184929</c:v>
                      </c:pt>
                      <c:pt idx="7451">
                        <c:v>2.3787152777799339</c:v>
                      </c:pt>
                      <c:pt idx="7452">
                        <c:v>2.3789583333340989</c:v>
                      </c:pt>
                      <c:pt idx="7453">
                        <c:v>2.3792013888882639</c:v>
                      </c:pt>
                      <c:pt idx="7454">
                        <c:v>2.379444444442429</c:v>
                      </c:pt>
                      <c:pt idx="7455">
                        <c:v>2.379687499996594</c:v>
                      </c:pt>
                      <c:pt idx="7456">
                        <c:v>2.379930555558035</c:v>
                      </c:pt>
                      <c:pt idx="7457">
                        <c:v>2.3801736111122</c:v>
                      </c:pt>
                      <c:pt idx="7458">
                        <c:v>2.3804166666663651</c:v>
                      </c:pt>
                      <c:pt idx="7459">
                        <c:v>2.3806597222205301</c:v>
                      </c:pt>
                      <c:pt idx="7460">
                        <c:v>2.3809027777746952</c:v>
                      </c:pt>
                      <c:pt idx="7461">
                        <c:v>2.3811458333361362</c:v>
                      </c:pt>
                      <c:pt idx="7462">
                        <c:v>2.3813888888903012</c:v>
                      </c:pt>
                      <c:pt idx="7463">
                        <c:v>2.3816319444444662</c:v>
                      </c:pt>
                      <c:pt idx="7464">
                        <c:v>2.3818749999986313</c:v>
                      </c:pt>
                      <c:pt idx="7465">
                        <c:v>2.3821180555527963</c:v>
                      </c:pt>
                      <c:pt idx="7466">
                        <c:v>2.3823611111142373</c:v>
                      </c:pt>
                      <c:pt idx="7467">
                        <c:v>2.3826041666684024</c:v>
                      </c:pt>
                      <c:pt idx="7468">
                        <c:v>2.3828472222225674</c:v>
                      </c:pt>
                      <c:pt idx="7469">
                        <c:v>2.3830902777767324</c:v>
                      </c:pt>
                      <c:pt idx="7470">
                        <c:v>2.3833333333308975</c:v>
                      </c:pt>
                      <c:pt idx="7471">
                        <c:v>2.3835763888850625</c:v>
                      </c:pt>
                      <c:pt idx="7472">
                        <c:v>2.3838194444465035</c:v>
                      </c:pt>
                      <c:pt idx="7473">
                        <c:v>2.3840625000006685</c:v>
                      </c:pt>
                      <c:pt idx="7474">
                        <c:v>2.3843055555548336</c:v>
                      </c:pt>
                      <c:pt idx="7475">
                        <c:v>2.3845486111089986</c:v>
                      </c:pt>
                      <c:pt idx="7476">
                        <c:v>2.3847916666631637</c:v>
                      </c:pt>
                      <c:pt idx="7477">
                        <c:v>2.3850347222246047</c:v>
                      </c:pt>
                      <c:pt idx="7478">
                        <c:v>2.3852777777787697</c:v>
                      </c:pt>
                      <c:pt idx="7479">
                        <c:v>2.3855208333329347</c:v>
                      </c:pt>
                      <c:pt idx="7480">
                        <c:v>2.3857638888870998</c:v>
                      </c:pt>
                      <c:pt idx="7481">
                        <c:v>2.3860069444412648</c:v>
                      </c:pt>
                      <c:pt idx="7482">
                        <c:v>2.3862500000027058</c:v>
                      </c:pt>
                      <c:pt idx="7483">
                        <c:v>2.3865046296263746</c:v>
                      </c:pt>
                      <c:pt idx="7484">
                        <c:v>2.3867476851878155</c:v>
                      </c:pt>
                      <c:pt idx="7485">
                        <c:v>2.3869907407419806</c:v>
                      </c:pt>
                      <c:pt idx="7486">
                        <c:v>2.3872337962961456</c:v>
                      </c:pt>
                      <c:pt idx="7487">
                        <c:v>2.3874768518503107</c:v>
                      </c:pt>
                      <c:pt idx="7488">
                        <c:v>2.3877199074044757</c:v>
                      </c:pt>
                      <c:pt idx="7489">
                        <c:v>2.3879629629659167</c:v>
                      </c:pt>
                      <c:pt idx="7490">
                        <c:v>2.3882060185200817</c:v>
                      </c:pt>
                      <c:pt idx="7491">
                        <c:v>2.3884490740742468</c:v>
                      </c:pt>
                      <c:pt idx="7492">
                        <c:v>2.3886921296284118</c:v>
                      </c:pt>
                      <c:pt idx="7493">
                        <c:v>2.3889351851825769</c:v>
                      </c:pt>
                      <c:pt idx="7494">
                        <c:v>2.3891782407367419</c:v>
                      </c:pt>
                      <c:pt idx="7495">
                        <c:v>2.3894212962981829</c:v>
                      </c:pt>
                      <c:pt idx="7496">
                        <c:v>2.3896643518523479</c:v>
                      </c:pt>
                      <c:pt idx="7497">
                        <c:v>2.389907407406513</c:v>
                      </c:pt>
                      <c:pt idx="7498">
                        <c:v>2.390150462960678</c:v>
                      </c:pt>
                      <c:pt idx="7499">
                        <c:v>2.3903935185148431</c:v>
                      </c:pt>
                      <c:pt idx="7500">
                        <c:v>2.390636574076284</c:v>
                      </c:pt>
                      <c:pt idx="7501">
                        <c:v>2.3908796296304491</c:v>
                      </c:pt>
                      <c:pt idx="7502">
                        <c:v>2.3911226851846141</c:v>
                      </c:pt>
                      <c:pt idx="7503">
                        <c:v>2.3913657407387792</c:v>
                      </c:pt>
                      <c:pt idx="7504">
                        <c:v>2.3916087962929442</c:v>
                      </c:pt>
                      <c:pt idx="7505">
                        <c:v>2.3918518518543852</c:v>
                      </c:pt>
                      <c:pt idx="7506">
                        <c:v>2.3920949074085502</c:v>
                      </c:pt>
                      <c:pt idx="7507">
                        <c:v>2.3923379629627153</c:v>
                      </c:pt>
                      <c:pt idx="7508">
                        <c:v>2.3925810185168803</c:v>
                      </c:pt>
                      <c:pt idx="7509">
                        <c:v>2.3928240740710454</c:v>
                      </c:pt>
                      <c:pt idx="7510">
                        <c:v>2.3930671296324864</c:v>
                      </c:pt>
                      <c:pt idx="7511">
                        <c:v>2.3933101851866514</c:v>
                      </c:pt>
                      <c:pt idx="7512">
                        <c:v>2.3935532407408164</c:v>
                      </c:pt>
                      <c:pt idx="7513">
                        <c:v>2.3937962962949815</c:v>
                      </c:pt>
                      <c:pt idx="7514">
                        <c:v>2.3940393518491465</c:v>
                      </c:pt>
                      <c:pt idx="7515">
                        <c:v>2.3942824074033116</c:v>
                      </c:pt>
                      <c:pt idx="7516">
                        <c:v>2.3945254629647525</c:v>
                      </c:pt>
                      <c:pt idx="7517">
                        <c:v>2.3947685185189176</c:v>
                      </c:pt>
                      <c:pt idx="7518">
                        <c:v>2.3950115740730826</c:v>
                      </c:pt>
                      <c:pt idx="7519">
                        <c:v>2.3952546296272477</c:v>
                      </c:pt>
                      <c:pt idx="7520">
                        <c:v>2.3954976851814127</c:v>
                      </c:pt>
                      <c:pt idx="7521">
                        <c:v>2.3957407407428537</c:v>
                      </c:pt>
                      <c:pt idx="7522">
                        <c:v>2.3959837962970187</c:v>
                      </c:pt>
                      <c:pt idx="7523">
                        <c:v>2.3962268518511838</c:v>
                      </c:pt>
                      <c:pt idx="7524">
                        <c:v>2.3964699074053488</c:v>
                      </c:pt>
                      <c:pt idx="7525">
                        <c:v>2.3967129629595139</c:v>
                      </c:pt>
                      <c:pt idx="7526">
                        <c:v>2.3969560185209549</c:v>
                      </c:pt>
                      <c:pt idx="7527">
                        <c:v>2.3971990740751199</c:v>
                      </c:pt>
                      <c:pt idx="7528">
                        <c:v>2.3974421296292849</c:v>
                      </c:pt>
                      <c:pt idx="7529">
                        <c:v>2.39768518518345</c:v>
                      </c:pt>
                      <c:pt idx="7530">
                        <c:v>2.397928240737615</c:v>
                      </c:pt>
                      <c:pt idx="7531">
                        <c:v>2.3981828703685597</c:v>
                      </c:pt>
                      <c:pt idx="7532">
                        <c:v>2.3984259259227247</c:v>
                      </c:pt>
                      <c:pt idx="7533">
                        <c:v>2.3986689814841657</c:v>
                      </c:pt>
                      <c:pt idx="7534">
                        <c:v>2.3989120370383308</c:v>
                      </c:pt>
                      <c:pt idx="7535">
                        <c:v>2.3991550925924958</c:v>
                      </c:pt>
                      <c:pt idx="7536">
                        <c:v>2.3993981481466609</c:v>
                      </c:pt>
                      <c:pt idx="7537">
                        <c:v>2.3996412037008259</c:v>
                      </c:pt>
                      <c:pt idx="7538">
                        <c:v>2.3998842592622669</c:v>
                      </c:pt>
                      <c:pt idx="7539">
                        <c:v>2.4001273148164319</c:v>
                      </c:pt>
                      <c:pt idx="7540">
                        <c:v>2.400370370370597</c:v>
                      </c:pt>
                      <c:pt idx="7541">
                        <c:v>2.400613425924762</c:v>
                      </c:pt>
                      <c:pt idx="7542">
                        <c:v>2.4008564814789271</c:v>
                      </c:pt>
                      <c:pt idx="7543">
                        <c:v>2.4010995370330921</c:v>
                      </c:pt>
                      <c:pt idx="7544">
                        <c:v>2.4013425925945331</c:v>
                      </c:pt>
                      <c:pt idx="7545">
                        <c:v>2.4015856481486981</c:v>
                      </c:pt>
                      <c:pt idx="7546">
                        <c:v>2.4018287037028632</c:v>
                      </c:pt>
                      <c:pt idx="7547">
                        <c:v>2.4020717592570282</c:v>
                      </c:pt>
                      <c:pt idx="7548">
                        <c:v>2.4023148148111932</c:v>
                      </c:pt>
                      <c:pt idx="7549">
                        <c:v>2.4025578703726342</c:v>
                      </c:pt>
                      <c:pt idx="7550">
                        <c:v>2.4028009259267993</c:v>
                      </c:pt>
                      <c:pt idx="7551">
                        <c:v>2.4030439814809643</c:v>
                      </c:pt>
                      <c:pt idx="7552">
                        <c:v>2.4032870370351294</c:v>
                      </c:pt>
                      <c:pt idx="7553">
                        <c:v>2.4035300925892944</c:v>
                      </c:pt>
                      <c:pt idx="7554">
                        <c:v>2.4037731481507354</c:v>
                      </c:pt>
                      <c:pt idx="7555">
                        <c:v>2.4040162037049004</c:v>
                      </c:pt>
                      <c:pt idx="7556">
                        <c:v>2.4042592592590655</c:v>
                      </c:pt>
                      <c:pt idx="7557">
                        <c:v>2.4045023148132305</c:v>
                      </c:pt>
                      <c:pt idx="7558">
                        <c:v>2.4047453703673956</c:v>
                      </c:pt>
                      <c:pt idx="7559">
                        <c:v>2.4049884259288365</c:v>
                      </c:pt>
                      <c:pt idx="7560">
                        <c:v>2.4052314814830016</c:v>
                      </c:pt>
                      <c:pt idx="7561">
                        <c:v>2.4054745370371666</c:v>
                      </c:pt>
                      <c:pt idx="7562">
                        <c:v>2.4057175925913317</c:v>
                      </c:pt>
                      <c:pt idx="7563">
                        <c:v>2.4059606481454967</c:v>
                      </c:pt>
                      <c:pt idx="7564">
                        <c:v>2.4062037036996617</c:v>
                      </c:pt>
                      <c:pt idx="7565">
                        <c:v>2.4064467592611027</c:v>
                      </c:pt>
                      <c:pt idx="7566">
                        <c:v>2.4066898148152678</c:v>
                      </c:pt>
                      <c:pt idx="7567">
                        <c:v>2.4069328703694328</c:v>
                      </c:pt>
                      <c:pt idx="7568">
                        <c:v>2.4071759259235979</c:v>
                      </c:pt>
                      <c:pt idx="7569">
                        <c:v>2.4074189814777629</c:v>
                      </c:pt>
                      <c:pt idx="7570">
                        <c:v>2.4076620370392039</c:v>
                      </c:pt>
                      <c:pt idx="7571">
                        <c:v>2.4079050925933689</c:v>
                      </c:pt>
                      <c:pt idx="7572">
                        <c:v>2.408148148147534</c:v>
                      </c:pt>
                      <c:pt idx="7573">
                        <c:v>2.408391203701699</c:v>
                      </c:pt>
                      <c:pt idx="7574">
                        <c:v>2.4086342592558641</c:v>
                      </c:pt>
                      <c:pt idx="7575">
                        <c:v>2.408877314817305</c:v>
                      </c:pt>
                      <c:pt idx="7576">
                        <c:v>2.4091203703714701</c:v>
                      </c:pt>
                      <c:pt idx="7577">
                        <c:v>2.4093634259256351</c:v>
                      </c:pt>
                      <c:pt idx="7578">
                        <c:v>2.4096064814798002</c:v>
                      </c:pt>
                      <c:pt idx="7579">
                        <c:v>2.4098495370339652</c:v>
                      </c:pt>
                      <c:pt idx="7580">
                        <c:v>2.4101041666649099</c:v>
                      </c:pt>
                      <c:pt idx="7581">
                        <c:v>2.4103472222190749</c:v>
                      </c:pt>
                      <c:pt idx="7582">
                        <c:v>2.4105902777805159</c:v>
                      </c:pt>
                      <c:pt idx="7583">
                        <c:v>2.410833333334681</c:v>
                      </c:pt>
                      <c:pt idx="7584">
                        <c:v>2.411076388888846</c:v>
                      </c:pt>
                      <c:pt idx="7585">
                        <c:v>2.4113194444430111</c:v>
                      </c:pt>
                      <c:pt idx="7586">
                        <c:v>2.4115624999971761</c:v>
                      </c:pt>
                      <c:pt idx="7587">
                        <c:v>2.4118055555586171</c:v>
                      </c:pt>
                      <c:pt idx="7588">
                        <c:v>2.4120486111127821</c:v>
                      </c:pt>
                      <c:pt idx="7589">
                        <c:v>2.4122916666669472</c:v>
                      </c:pt>
                      <c:pt idx="7590">
                        <c:v>2.4125347222211122</c:v>
                      </c:pt>
                      <c:pt idx="7591">
                        <c:v>2.4127777777752772</c:v>
                      </c:pt>
                      <c:pt idx="7592">
                        <c:v>2.4130208333294423</c:v>
                      </c:pt>
                      <c:pt idx="7593">
                        <c:v>2.4132638888908833</c:v>
                      </c:pt>
                      <c:pt idx="7594">
                        <c:v>2.4135069444450483</c:v>
                      </c:pt>
                      <c:pt idx="7595">
                        <c:v>2.4137499999992134</c:v>
                      </c:pt>
                      <c:pt idx="7596">
                        <c:v>2.4139930555533784</c:v>
                      </c:pt>
                      <c:pt idx="7597">
                        <c:v>2.4142361111075434</c:v>
                      </c:pt>
                      <c:pt idx="7598">
                        <c:v>2.4144791666689844</c:v>
                      </c:pt>
                      <c:pt idx="7599">
                        <c:v>2.4147222222231495</c:v>
                      </c:pt>
                      <c:pt idx="7600">
                        <c:v>2.4149652777773145</c:v>
                      </c:pt>
                      <c:pt idx="7601">
                        <c:v>2.4152083333314796</c:v>
                      </c:pt>
                      <c:pt idx="7602">
                        <c:v>2.4154513888856446</c:v>
                      </c:pt>
                      <c:pt idx="7603">
                        <c:v>2.4156944444470856</c:v>
                      </c:pt>
                      <c:pt idx="7604">
                        <c:v>2.4159375000012506</c:v>
                      </c:pt>
                      <c:pt idx="7605">
                        <c:v>2.4161805555554157</c:v>
                      </c:pt>
                      <c:pt idx="7606">
                        <c:v>2.4164236111095807</c:v>
                      </c:pt>
                      <c:pt idx="7607">
                        <c:v>2.4166666666637457</c:v>
                      </c:pt>
                      <c:pt idx="7608">
                        <c:v>2.4169097222251867</c:v>
                      </c:pt>
                      <c:pt idx="7609">
                        <c:v>2.4171527777793518</c:v>
                      </c:pt>
                      <c:pt idx="7610">
                        <c:v>2.4173958333335168</c:v>
                      </c:pt>
                      <c:pt idx="7611">
                        <c:v>2.4176388888876819</c:v>
                      </c:pt>
                      <c:pt idx="7612">
                        <c:v>2.4178819444418469</c:v>
                      </c:pt>
                      <c:pt idx="7613">
                        <c:v>2.4181249999960119</c:v>
                      </c:pt>
                      <c:pt idx="7614">
                        <c:v>2.4183680555574529</c:v>
                      </c:pt>
                      <c:pt idx="7615">
                        <c:v>2.418611111111618</c:v>
                      </c:pt>
                      <c:pt idx="7616">
                        <c:v>2.418854166665783</c:v>
                      </c:pt>
                      <c:pt idx="7617">
                        <c:v>2.4190972222199481</c:v>
                      </c:pt>
                      <c:pt idx="7618">
                        <c:v>2.4193402777741131</c:v>
                      </c:pt>
                      <c:pt idx="7619">
                        <c:v>2.4195833333355541</c:v>
                      </c:pt>
                      <c:pt idx="7620">
                        <c:v>2.4198263888897191</c:v>
                      </c:pt>
                      <c:pt idx="7621">
                        <c:v>2.4200694444438842</c:v>
                      </c:pt>
                      <c:pt idx="7622">
                        <c:v>2.4203124999980492</c:v>
                      </c:pt>
                      <c:pt idx="7623">
                        <c:v>2.4205555555522142</c:v>
                      </c:pt>
                      <c:pt idx="7624">
                        <c:v>2.4207986111136552</c:v>
                      </c:pt>
                      <c:pt idx="7625">
                        <c:v>2.4210416666678203</c:v>
                      </c:pt>
                      <c:pt idx="7626">
                        <c:v>2.4212847222219853</c:v>
                      </c:pt>
                      <c:pt idx="7627">
                        <c:v>2.4215277777761504</c:v>
                      </c:pt>
                      <c:pt idx="7628">
                        <c:v>2.4217824074070951</c:v>
                      </c:pt>
                      <c:pt idx="7629">
                        <c:v>2.4220254629612601</c:v>
                      </c:pt>
                      <c:pt idx="7630">
                        <c:v>2.4222685185154251</c:v>
                      </c:pt>
                      <c:pt idx="7631">
                        <c:v>2.4225115740768661</c:v>
                      </c:pt>
                      <c:pt idx="7632">
                        <c:v>2.4227546296310312</c:v>
                      </c:pt>
                      <c:pt idx="7633">
                        <c:v>2.4229976851851962</c:v>
                      </c:pt>
                      <c:pt idx="7634">
                        <c:v>2.4232407407393612</c:v>
                      </c:pt>
                      <c:pt idx="7635">
                        <c:v>2.4234837962935263</c:v>
                      </c:pt>
                      <c:pt idx="7636">
                        <c:v>2.4237268518549673</c:v>
                      </c:pt>
                      <c:pt idx="7637">
                        <c:v>2.4239699074091323</c:v>
                      </c:pt>
                      <c:pt idx="7638">
                        <c:v>2.4242129629632974</c:v>
                      </c:pt>
                      <c:pt idx="7639">
                        <c:v>2.4244560185174624</c:v>
                      </c:pt>
                      <c:pt idx="7640">
                        <c:v>2.4246990740716274</c:v>
                      </c:pt>
                      <c:pt idx="7641">
                        <c:v>2.4249421296257925</c:v>
                      </c:pt>
                      <c:pt idx="7642">
                        <c:v>2.4251851851872335</c:v>
                      </c:pt>
                      <c:pt idx="7643">
                        <c:v>2.4254282407413985</c:v>
                      </c:pt>
                      <c:pt idx="7644">
                        <c:v>2.4256712962955636</c:v>
                      </c:pt>
                      <c:pt idx="7645">
                        <c:v>2.4259143518497286</c:v>
                      </c:pt>
                      <c:pt idx="7646">
                        <c:v>2.4261574074038936</c:v>
                      </c:pt>
                      <c:pt idx="7647">
                        <c:v>2.4264004629653346</c:v>
                      </c:pt>
                      <c:pt idx="7648">
                        <c:v>2.4266435185194997</c:v>
                      </c:pt>
                      <c:pt idx="7649">
                        <c:v>2.4268865740736647</c:v>
                      </c:pt>
                      <c:pt idx="7650">
                        <c:v>2.4271296296278297</c:v>
                      </c:pt>
                      <c:pt idx="7651">
                        <c:v>2.4273726851819948</c:v>
                      </c:pt>
                      <c:pt idx="7652">
                        <c:v>2.4276157407434358</c:v>
                      </c:pt>
                      <c:pt idx="7653">
                        <c:v>2.4278587962976008</c:v>
                      </c:pt>
                      <c:pt idx="7654">
                        <c:v>2.4281018518517659</c:v>
                      </c:pt>
                      <c:pt idx="7655">
                        <c:v>2.4283449074059309</c:v>
                      </c:pt>
                      <c:pt idx="7656">
                        <c:v>2.4285879629600959</c:v>
                      </c:pt>
                      <c:pt idx="7657">
                        <c:v>2.4288310185215369</c:v>
                      </c:pt>
                      <c:pt idx="7658">
                        <c:v>2.429074074075702</c:v>
                      </c:pt>
                      <c:pt idx="7659">
                        <c:v>2.429317129629867</c:v>
                      </c:pt>
                      <c:pt idx="7660">
                        <c:v>2.4295601851840321</c:v>
                      </c:pt>
                      <c:pt idx="7661">
                        <c:v>2.4298032407381971</c:v>
                      </c:pt>
                      <c:pt idx="7662">
                        <c:v>2.4300462962923621</c:v>
                      </c:pt>
                      <c:pt idx="7663">
                        <c:v>2.4302893518538031</c:v>
                      </c:pt>
                      <c:pt idx="7664">
                        <c:v>2.4305324074079682</c:v>
                      </c:pt>
                      <c:pt idx="7665">
                        <c:v>2.4307754629621332</c:v>
                      </c:pt>
                      <c:pt idx="7666">
                        <c:v>2.4310185185162982</c:v>
                      </c:pt>
                      <c:pt idx="7667">
                        <c:v>2.4312615740704633</c:v>
                      </c:pt>
                      <c:pt idx="7668">
                        <c:v>2.4315046296319043</c:v>
                      </c:pt>
                      <c:pt idx="7669">
                        <c:v>2.4317476851860693</c:v>
                      </c:pt>
                      <c:pt idx="7670">
                        <c:v>2.4319907407402344</c:v>
                      </c:pt>
                      <c:pt idx="7671">
                        <c:v>2.4322337962943994</c:v>
                      </c:pt>
                      <c:pt idx="7672">
                        <c:v>2.4324768518485644</c:v>
                      </c:pt>
                      <c:pt idx="7673">
                        <c:v>2.4327199074100054</c:v>
                      </c:pt>
                      <c:pt idx="7674">
                        <c:v>2.4329629629641705</c:v>
                      </c:pt>
                      <c:pt idx="7675">
                        <c:v>2.4332060185183355</c:v>
                      </c:pt>
                      <c:pt idx="7676">
                        <c:v>2.4334606481492802</c:v>
                      </c:pt>
                      <c:pt idx="7677">
                        <c:v>2.4337037037034452</c:v>
                      </c:pt>
                      <c:pt idx="7678">
                        <c:v>2.4339467592576103</c:v>
                      </c:pt>
                      <c:pt idx="7679">
                        <c:v>2.4341898148117753</c:v>
                      </c:pt>
                      <c:pt idx="7680">
                        <c:v>2.4344328703732163</c:v>
                      </c:pt>
                      <c:pt idx="7681">
                        <c:v>2.4346759259273814</c:v>
                      </c:pt>
                      <c:pt idx="7682">
                        <c:v>2.4349189814815464</c:v>
                      </c:pt>
                      <c:pt idx="7683">
                        <c:v>2.4351620370357114</c:v>
                      </c:pt>
                      <c:pt idx="7684">
                        <c:v>2.4354050925898765</c:v>
                      </c:pt>
                      <c:pt idx="7685">
                        <c:v>2.4356481481440415</c:v>
                      </c:pt>
                      <c:pt idx="7686">
                        <c:v>2.4358912037054825</c:v>
                      </c:pt>
                      <c:pt idx="7687">
                        <c:v>2.4361342592596475</c:v>
                      </c:pt>
                      <c:pt idx="7688">
                        <c:v>2.4363773148138126</c:v>
                      </c:pt>
                      <c:pt idx="7689">
                        <c:v>2.4366203703679776</c:v>
                      </c:pt>
                      <c:pt idx="7690">
                        <c:v>2.4368634259221427</c:v>
                      </c:pt>
                      <c:pt idx="7691">
                        <c:v>2.4371064814835837</c:v>
                      </c:pt>
                      <c:pt idx="7692">
                        <c:v>2.4373495370377487</c:v>
                      </c:pt>
                      <c:pt idx="7693">
                        <c:v>2.4375925925919137</c:v>
                      </c:pt>
                      <c:pt idx="7694">
                        <c:v>2.4378356481460788</c:v>
                      </c:pt>
                      <c:pt idx="7695">
                        <c:v>2.4380787037002438</c:v>
                      </c:pt>
                      <c:pt idx="7696">
                        <c:v>2.4383217592616848</c:v>
                      </c:pt>
                      <c:pt idx="7697">
                        <c:v>2.4385648148158499</c:v>
                      </c:pt>
                      <c:pt idx="7698">
                        <c:v>2.4388078703700149</c:v>
                      </c:pt>
                      <c:pt idx="7699">
                        <c:v>2.4390509259241799</c:v>
                      </c:pt>
                      <c:pt idx="7700">
                        <c:v>2.439293981478345</c:v>
                      </c:pt>
                      <c:pt idx="7701">
                        <c:v>2.439537037039786</c:v>
                      </c:pt>
                      <c:pt idx="7702">
                        <c:v>2.439780092593951</c:v>
                      </c:pt>
                      <c:pt idx="7703">
                        <c:v>2.4400231481481161</c:v>
                      </c:pt>
                      <c:pt idx="7704">
                        <c:v>2.4402662037022811</c:v>
                      </c:pt>
                      <c:pt idx="7705">
                        <c:v>2.4405092592564461</c:v>
                      </c:pt>
                      <c:pt idx="7706">
                        <c:v>2.4407523148178871</c:v>
                      </c:pt>
                      <c:pt idx="7707">
                        <c:v>2.4409953703720522</c:v>
                      </c:pt>
                      <c:pt idx="7708">
                        <c:v>2.4412384259262172</c:v>
                      </c:pt>
                      <c:pt idx="7709">
                        <c:v>2.4414814814803822</c:v>
                      </c:pt>
                      <c:pt idx="7710">
                        <c:v>2.4417245370345473</c:v>
                      </c:pt>
                      <c:pt idx="7711">
                        <c:v>2.4419675925887123</c:v>
                      </c:pt>
                      <c:pt idx="7712">
                        <c:v>2.4422106481501533</c:v>
                      </c:pt>
                      <c:pt idx="7713">
                        <c:v>2.4424537037043184</c:v>
                      </c:pt>
                      <c:pt idx="7714">
                        <c:v>2.4426967592584834</c:v>
                      </c:pt>
                      <c:pt idx="7715">
                        <c:v>2.4429398148126484</c:v>
                      </c:pt>
                      <c:pt idx="7716">
                        <c:v>2.4431828703668135</c:v>
                      </c:pt>
                      <c:pt idx="7717">
                        <c:v>2.4434259259282545</c:v>
                      </c:pt>
                      <c:pt idx="7718">
                        <c:v>2.4436689814824195</c:v>
                      </c:pt>
                      <c:pt idx="7719">
                        <c:v>2.4439120370365846</c:v>
                      </c:pt>
                      <c:pt idx="7720">
                        <c:v>2.4441550925907496</c:v>
                      </c:pt>
                      <c:pt idx="7721">
                        <c:v>2.4443981481449146</c:v>
                      </c:pt>
                      <c:pt idx="7722">
                        <c:v>2.4446412037063556</c:v>
                      </c:pt>
                      <c:pt idx="7723">
                        <c:v>2.4448842592605207</c:v>
                      </c:pt>
                      <c:pt idx="7724">
                        <c:v>2.4451273148146857</c:v>
                      </c:pt>
                      <c:pt idx="7725">
                        <c:v>2.4453819444456304</c:v>
                      </c:pt>
                      <c:pt idx="7726">
                        <c:v>2.4456249999997954</c:v>
                      </c:pt>
                      <c:pt idx="7727">
                        <c:v>2.4458680555539605</c:v>
                      </c:pt>
                      <c:pt idx="7728">
                        <c:v>2.4461111111081255</c:v>
                      </c:pt>
                      <c:pt idx="7729">
                        <c:v>2.4463541666695665</c:v>
                      </c:pt>
                      <c:pt idx="7730">
                        <c:v>2.4465972222237315</c:v>
                      </c:pt>
                      <c:pt idx="7731">
                        <c:v>2.4468402777778966</c:v>
                      </c:pt>
                      <c:pt idx="7732">
                        <c:v>2.4470833333320616</c:v>
                      </c:pt>
                      <c:pt idx="7733">
                        <c:v>2.4473263888862267</c:v>
                      </c:pt>
                      <c:pt idx="7734">
                        <c:v>2.4475694444403917</c:v>
                      </c:pt>
                      <c:pt idx="7735">
                        <c:v>2.4478125000018327</c:v>
                      </c:pt>
                      <c:pt idx="7736">
                        <c:v>2.4480555555559977</c:v>
                      </c:pt>
                      <c:pt idx="7737">
                        <c:v>2.4482986111101628</c:v>
                      </c:pt>
                      <c:pt idx="7738">
                        <c:v>2.4485416666643278</c:v>
                      </c:pt>
                      <c:pt idx="7739">
                        <c:v>2.4487847222184929</c:v>
                      </c:pt>
                      <c:pt idx="7740">
                        <c:v>2.4490277777799339</c:v>
                      </c:pt>
                      <c:pt idx="7741">
                        <c:v>2.4492708333340989</c:v>
                      </c:pt>
                      <c:pt idx="7742">
                        <c:v>2.4495138888882639</c:v>
                      </c:pt>
                      <c:pt idx="7743">
                        <c:v>2.449756944442429</c:v>
                      </c:pt>
                      <c:pt idx="7744">
                        <c:v>2.449999999996594</c:v>
                      </c:pt>
                      <c:pt idx="7745">
                        <c:v>2.450243055558035</c:v>
                      </c:pt>
                      <c:pt idx="7746">
                        <c:v>2.4504861111122</c:v>
                      </c:pt>
                      <c:pt idx="7747">
                        <c:v>2.4507291666663651</c:v>
                      </c:pt>
                      <c:pt idx="7748">
                        <c:v>2.4509722222205301</c:v>
                      </c:pt>
                      <c:pt idx="7749">
                        <c:v>2.4512152777746952</c:v>
                      </c:pt>
                      <c:pt idx="7750">
                        <c:v>2.4514583333361362</c:v>
                      </c:pt>
                      <c:pt idx="7751">
                        <c:v>2.4517013888903012</c:v>
                      </c:pt>
                      <c:pt idx="7752">
                        <c:v>2.4519444444444662</c:v>
                      </c:pt>
                      <c:pt idx="7753">
                        <c:v>2.4521874999986313</c:v>
                      </c:pt>
                      <c:pt idx="7754">
                        <c:v>2.4524305555527963</c:v>
                      </c:pt>
                      <c:pt idx="7755">
                        <c:v>2.4526736111142373</c:v>
                      </c:pt>
                      <c:pt idx="7756">
                        <c:v>2.4529166666684024</c:v>
                      </c:pt>
                      <c:pt idx="7757">
                        <c:v>2.4531597222225674</c:v>
                      </c:pt>
                      <c:pt idx="7758">
                        <c:v>2.4534027777767324</c:v>
                      </c:pt>
                      <c:pt idx="7759">
                        <c:v>2.4536458333308975</c:v>
                      </c:pt>
                      <c:pt idx="7760">
                        <c:v>2.4538888888850625</c:v>
                      </c:pt>
                      <c:pt idx="7761">
                        <c:v>2.4541319444465035</c:v>
                      </c:pt>
                      <c:pt idx="7762">
                        <c:v>2.4543750000006685</c:v>
                      </c:pt>
                      <c:pt idx="7763">
                        <c:v>2.4546180555548336</c:v>
                      </c:pt>
                      <c:pt idx="7764">
                        <c:v>2.4548611111089986</c:v>
                      </c:pt>
                      <c:pt idx="7765">
                        <c:v>2.4551041666631637</c:v>
                      </c:pt>
                      <c:pt idx="7766">
                        <c:v>2.4553472222246047</c:v>
                      </c:pt>
                      <c:pt idx="7767">
                        <c:v>2.4555902777787697</c:v>
                      </c:pt>
                      <c:pt idx="7768">
                        <c:v>2.4558333333329347</c:v>
                      </c:pt>
                      <c:pt idx="7769">
                        <c:v>2.4560763888870998</c:v>
                      </c:pt>
                      <c:pt idx="7770">
                        <c:v>2.4563194444412648</c:v>
                      </c:pt>
                      <c:pt idx="7771">
                        <c:v>2.4565625000027058</c:v>
                      </c:pt>
                      <c:pt idx="7772">
                        <c:v>2.4568055555568709</c:v>
                      </c:pt>
                      <c:pt idx="7773">
                        <c:v>2.4570601851878155</c:v>
                      </c:pt>
                      <c:pt idx="7774">
                        <c:v>2.4573032407419806</c:v>
                      </c:pt>
                      <c:pt idx="7775">
                        <c:v>2.4575462962961456</c:v>
                      </c:pt>
                      <c:pt idx="7776">
                        <c:v>2.4577893518503107</c:v>
                      </c:pt>
                      <c:pt idx="7777">
                        <c:v>2.4580324074044757</c:v>
                      </c:pt>
                      <c:pt idx="7778">
                        <c:v>2.4582754629659167</c:v>
                      </c:pt>
                      <c:pt idx="7779">
                        <c:v>2.4585185185200817</c:v>
                      </c:pt>
                      <c:pt idx="7780">
                        <c:v>2.4587615740742468</c:v>
                      </c:pt>
                      <c:pt idx="7781">
                        <c:v>2.4590046296284118</c:v>
                      </c:pt>
                      <c:pt idx="7782">
                        <c:v>2.4592476851825769</c:v>
                      </c:pt>
                      <c:pt idx="7783">
                        <c:v>2.4594907407367419</c:v>
                      </c:pt>
                      <c:pt idx="7784">
                        <c:v>2.4597337962981829</c:v>
                      </c:pt>
                      <c:pt idx="7785">
                        <c:v>2.4599768518523479</c:v>
                      </c:pt>
                      <c:pt idx="7786">
                        <c:v>2.460219907406513</c:v>
                      </c:pt>
                      <c:pt idx="7787">
                        <c:v>2.460462962960678</c:v>
                      </c:pt>
                      <c:pt idx="7788">
                        <c:v>2.4607060185148431</c:v>
                      </c:pt>
                      <c:pt idx="7789">
                        <c:v>2.460949074076284</c:v>
                      </c:pt>
                      <c:pt idx="7790">
                        <c:v>2.4611921296304491</c:v>
                      </c:pt>
                      <c:pt idx="7791">
                        <c:v>2.4614351851846141</c:v>
                      </c:pt>
                      <c:pt idx="7792">
                        <c:v>2.4616782407387792</c:v>
                      </c:pt>
                      <c:pt idx="7793">
                        <c:v>2.4619212962929442</c:v>
                      </c:pt>
                      <c:pt idx="7794">
                        <c:v>2.4621643518543852</c:v>
                      </c:pt>
                      <c:pt idx="7795">
                        <c:v>2.4624074074085502</c:v>
                      </c:pt>
                      <c:pt idx="7796">
                        <c:v>2.4626504629627153</c:v>
                      </c:pt>
                      <c:pt idx="7797">
                        <c:v>2.4628935185168803</c:v>
                      </c:pt>
                      <c:pt idx="7798">
                        <c:v>2.4631365740710454</c:v>
                      </c:pt>
                      <c:pt idx="7799">
                        <c:v>2.4633796296324864</c:v>
                      </c:pt>
                      <c:pt idx="7800">
                        <c:v>2.4636226851866514</c:v>
                      </c:pt>
                      <c:pt idx="7801">
                        <c:v>2.4638657407408164</c:v>
                      </c:pt>
                      <c:pt idx="7802">
                        <c:v>2.4641087962949815</c:v>
                      </c:pt>
                      <c:pt idx="7803">
                        <c:v>2.4643518518491465</c:v>
                      </c:pt>
                      <c:pt idx="7804">
                        <c:v>2.4645949074033116</c:v>
                      </c:pt>
                      <c:pt idx="7805">
                        <c:v>2.4648379629647525</c:v>
                      </c:pt>
                      <c:pt idx="7806">
                        <c:v>2.4650810185189176</c:v>
                      </c:pt>
                      <c:pt idx="7807">
                        <c:v>2.4653240740730826</c:v>
                      </c:pt>
                      <c:pt idx="7808">
                        <c:v>2.4655671296272477</c:v>
                      </c:pt>
                      <c:pt idx="7809">
                        <c:v>2.4658101851814127</c:v>
                      </c:pt>
                      <c:pt idx="7810">
                        <c:v>2.4660532407428537</c:v>
                      </c:pt>
                      <c:pt idx="7811">
                        <c:v>2.4662962962970187</c:v>
                      </c:pt>
                      <c:pt idx="7812">
                        <c:v>2.4665393518511838</c:v>
                      </c:pt>
                      <c:pt idx="7813">
                        <c:v>2.4667824074053488</c:v>
                      </c:pt>
                      <c:pt idx="7814">
                        <c:v>2.4670254629595139</c:v>
                      </c:pt>
                      <c:pt idx="7815">
                        <c:v>2.4672685185209549</c:v>
                      </c:pt>
                      <c:pt idx="7816">
                        <c:v>2.4675115740751199</c:v>
                      </c:pt>
                      <c:pt idx="7817">
                        <c:v>2.4677546296292849</c:v>
                      </c:pt>
                      <c:pt idx="7818">
                        <c:v>2.46799768518345</c:v>
                      </c:pt>
                      <c:pt idx="7819">
                        <c:v>2.468240740737615</c:v>
                      </c:pt>
                      <c:pt idx="7820">
                        <c:v>2.468483796299056</c:v>
                      </c:pt>
                      <c:pt idx="7821">
                        <c:v>2.4687384259227247</c:v>
                      </c:pt>
                      <c:pt idx="7822">
                        <c:v>2.4689814814841657</c:v>
                      </c:pt>
                      <c:pt idx="7823">
                        <c:v>2.4692245370383308</c:v>
                      </c:pt>
                      <c:pt idx="7824">
                        <c:v>2.4694675925924958</c:v>
                      </c:pt>
                      <c:pt idx="7825">
                        <c:v>2.4697106481466609</c:v>
                      </c:pt>
                      <c:pt idx="7826">
                        <c:v>2.4699537037008259</c:v>
                      </c:pt>
                      <c:pt idx="7827">
                        <c:v>2.4701967592622669</c:v>
                      </c:pt>
                      <c:pt idx="7828">
                        <c:v>2.4704398148164319</c:v>
                      </c:pt>
                      <c:pt idx="7829">
                        <c:v>2.470682870370597</c:v>
                      </c:pt>
                      <c:pt idx="7830">
                        <c:v>2.470925925924762</c:v>
                      </c:pt>
                      <c:pt idx="7831">
                        <c:v>2.4711689814789271</c:v>
                      </c:pt>
                      <c:pt idx="7832">
                        <c:v>2.4714120370330921</c:v>
                      </c:pt>
                      <c:pt idx="7833">
                        <c:v>2.4716550925945331</c:v>
                      </c:pt>
                      <c:pt idx="7834">
                        <c:v>2.4718981481486981</c:v>
                      </c:pt>
                      <c:pt idx="7835">
                        <c:v>2.4721412037028632</c:v>
                      </c:pt>
                      <c:pt idx="7836">
                        <c:v>2.4723842592570282</c:v>
                      </c:pt>
                      <c:pt idx="7837">
                        <c:v>2.4726273148111932</c:v>
                      </c:pt>
                      <c:pt idx="7838">
                        <c:v>2.4728703703726342</c:v>
                      </c:pt>
                      <c:pt idx="7839">
                        <c:v>2.4731134259267993</c:v>
                      </c:pt>
                      <c:pt idx="7840">
                        <c:v>2.4733564814809643</c:v>
                      </c:pt>
                      <c:pt idx="7841">
                        <c:v>2.4735995370351294</c:v>
                      </c:pt>
                      <c:pt idx="7842">
                        <c:v>2.4738425925892944</c:v>
                      </c:pt>
                      <c:pt idx="7843">
                        <c:v>2.4740856481507354</c:v>
                      </c:pt>
                      <c:pt idx="7844">
                        <c:v>2.4743287037049004</c:v>
                      </c:pt>
                      <c:pt idx="7845">
                        <c:v>2.4745717592590655</c:v>
                      </c:pt>
                      <c:pt idx="7846">
                        <c:v>2.4748148148132305</c:v>
                      </c:pt>
                      <c:pt idx="7847">
                        <c:v>2.4750578703673956</c:v>
                      </c:pt>
                      <c:pt idx="7848">
                        <c:v>2.4753009259288365</c:v>
                      </c:pt>
                      <c:pt idx="7849">
                        <c:v>2.4755439814830016</c:v>
                      </c:pt>
                      <c:pt idx="7850">
                        <c:v>2.4757870370371666</c:v>
                      </c:pt>
                      <c:pt idx="7851">
                        <c:v>2.4760300925913317</c:v>
                      </c:pt>
                      <c:pt idx="7852">
                        <c:v>2.4762731481454967</c:v>
                      </c:pt>
                      <c:pt idx="7853">
                        <c:v>2.4765162036996617</c:v>
                      </c:pt>
                      <c:pt idx="7854">
                        <c:v>2.4767592592611027</c:v>
                      </c:pt>
                      <c:pt idx="7855">
                        <c:v>2.4770023148152678</c:v>
                      </c:pt>
                      <c:pt idx="7856">
                        <c:v>2.4772453703694328</c:v>
                      </c:pt>
                      <c:pt idx="7857">
                        <c:v>2.4774884259235979</c:v>
                      </c:pt>
                      <c:pt idx="7858">
                        <c:v>2.4777314814777629</c:v>
                      </c:pt>
                      <c:pt idx="7859">
                        <c:v>2.4779745370392039</c:v>
                      </c:pt>
                      <c:pt idx="7860">
                        <c:v>2.4782175925933689</c:v>
                      </c:pt>
                      <c:pt idx="7861">
                        <c:v>2.478460648147534</c:v>
                      </c:pt>
                      <c:pt idx="7862">
                        <c:v>2.478703703701699</c:v>
                      </c:pt>
                      <c:pt idx="7863">
                        <c:v>2.4789467592558641</c:v>
                      </c:pt>
                      <c:pt idx="7864">
                        <c:v>2.479189814817305</c:v>
                      </c:pt>
                      <c:pt idx="7865">
                        <c:v>2.4794328703714701</c:v>
                      </c:pt>
                      <c:pt idx="7866">
                        <c:v>2.4796759259256351</c:v>
                      </c:pt>
                      <c:pt idx="7867">
                        <c:v>2.4799189814798002</c:v>
                      </c:pt>
                      <c:pt idx="7868">
                        <c:v>2.4801620370339652</c:v>
                      </c:pt>
                      <c:pt idx="7869">
                        <c:v>2.4804050925954062</c:v>
                      </c:pt>
                      <c:pt idx="7870">
                        <c:v>2.4806597222190749</c:v>
                      </c:pt>
                      <c:pt idx="7871">
                        <c:v>2.4809027777805159</c:v>
                      </c:pt>
                      <c:pt idx="7872">
                        <c:v>2.481145833334681</c:v>
                      </c:pt>
                      <c:pt idx="7873">
                        <c:v>2.481388888888846</c:v>
                      </c:pt>
                      <c:pt idx="7874">
                        <c:v>2.4816319444430111</c:v>
                      </c:pt>
                      <c:pt idx="7875">
                        <c:v>2.4818749999971761</c:v>
                      </c:pt>
                      <c:pt idx="7876">
                        <c:v>2.4821180555586171</c:v>
                      </c:pt>
                      <c:pt idx="7877">
                        <c:v>2.4823611111127821</c:v>
                      </c:pt>
                      <c:pt idx="7878">
                        <c:v>2.4826041666669472</c:v>
                      </c:pt>
                      <c:pt idx="7879">
                        <c:v>2.4828472222211122</c:v>
                      </c:pt>
                      <c:pt idx="7880">
                        <c:v>2.4830902777752772</c:v>
                      </c:pt>
                      <c:pt idx="7881">
                        <c:v>2.4833333333294423</c:v>
                      </c:pt>
                      <c:pt idx="7882">
                        <c:v>2.4835763888908833</c:v>
                      </c:pt>
                      <c:pt idx="7883">
                        <c:v>2.4838194444450483</c:v>
                      </c:pt>
                      <c:pt idx="7884">
                        <c:v>2.4840624999992134</c:v>
                      </c:pt>
                      <c:pt idx="7885">
                        <c:v>2.4843055555533784</c:v>
                      </c:pt>
                      <c:pt idx="7886">
                        <c:v>2.4845486111075434</c:v>
                      </c:pt>
                      <c:pt idx="7887">
                        <c:v>2.4847916666689844</c:v>
                      </c:pt>
                      <c:pt idx="7888">
                        <c:v>2.4850347222231495</c:v>
                      </c:pt>
                      <c:pt idx="7889">
                        <c:v>2.4852777777773145</c:v>
                      </c:pt>
                      <c:pt idx="7890">
                        <c:v>2.4855208333314796</c:v>
                      </c:pt>
                      <c:pt idx="7891">
                        <c:v>2.4857638888856446</c:v>
                      </c:pt>
                      <c:pt idx="7892">
                        <c:v>2.4860069444470856</c:v>
                      </c:pt>
                      <c:pt idx="7893">
                        <c:v>2.4862500000012506</c:v>
                      </c:pt>
                      <c:pt idx="7894">
                        <c:v>2.4864930555554157</c:v>
                      </c:pt>
                      <c:pt idx="7895">
                        <c:v>2.4867361111095807</c:v>
                      </c:pt>
                      <c:pt idx="7896">
                        <c:v>2.4869791666637457</c:v>
                      </c:pt>
                      <c:pt idx="7897">
                        <c:v>2.4872222222251867</c:v>
                      </c:pt>
                      <c:pt idx="7898">
                        <c:v>2.4874652777793518</c:v>
                      </c:pt>
                      <c:pt idx="7899">
                        <c:v>2.4877083333335168</c:v>
                      </c:pt>
                      <c:pt idx="7900">
                        <c:v>2.4879513888876819</c:v>
                      </c:pt>
                      <c:pt idx="7901">
                        <c:v>2.4881944444418469</c:v>
                      </c:pt>
                      <c:pt idx="7902">
                        <c:v>2.4884374999960119</c:v>
                      </c:pt>
                      <c:pt idx="7903">
                        <c:v>2.4886805555574529</c:v>
                      </c:pt>
                      <c:pt idx="7904">
                        <c:v>2.488923611111618</c:v>
                      </c:pt>
                      <c:pt idx="7905">
                        <c:v>2.489166666665783</c:v>
                      </c:pt>
                      <c:pt idx="7906">
                        <c:v>2.4894097222199481</c:v>
                      </c:pt>
                      <c:pt idx="7907">
                        <c:v>2.4896527777741131</c:v>
                      </c:pt>
                      <c:pt idx="7908">
                        <c:v>2.4898958333355541</c:v>
                      </c:pt>
                      <c:pt idx="7909">
                        <c:v>2.4901388888897191</c:v>
                      </c:pt>
                      <c:pt idx="7910">
                        <c:v>2.4903819444438842</c:v>
                      </c:pt>
                      <c:pt idx="7911">
                        <c:v>2.4906249999980492</c:v>
                      </c:pt>
                      <c:pt idx="7912">
                        <c:v>2.4908680555522142</c:v>
                      </c:pt>
                      <c:pt idx="7913">
                        <c:v>2.4911111111136552</c:v>
                      </c:pt>
                      <c:pt idx="7914">
                        <c:v>2.4913541666678203</c:v>
                      </c:pt>
                      <c:pt idx="7915">
                        <c:v>2.4915972222219853</c:v>
                      </c:pt>
                      <c:pt idx="7916">
                        <c:v>2.4918402777761504</c:v>
                      </c:pt>
                      <c:pt idx="7917">
                        <c:v>2.4920833333303154</c:v>
                      </c:pt>
                      <c:pt idx="7918">
                        <c:v>2.4923263888917564</c:v>
                      </c:pt>
                      <c:pt idx="7919">
                        <c:v>2.4925810185154251</c:v>
                      </c:pt>
                      <c:pt idx="7920">
                        <c:v>2.4928240740768661</c:v>
                      </c:pt>
                      <c:pt idx="7921">
                        <c:v>2.4930671296310312</c:v>
                      </c:pt>
                      <c:pt idx="7922">
                        <c:v>2.4933101851851962</c:v>
                      </c:pt>
                      <c:pt idx="7923">
                        <c:v>2.4935532407393612</c:v>
                      </c:pt>
                      <c:pt idx="7924">
                        <c:v>2.4937962962935263</c:v>
                      </c:pt>
                      <c:pt idx="7925">
                        <c:v>2.4940393518549673</c:v>
                      </c:pt>
                      <c:pt idx="7926">
                        <c:v>2.4942824074091323</c:v>
                      </c:pt>
                      <c:pt idx="7927">
                        <c:v>2.4945254629632974</c:v>
                      </c:pt>
                      <c:pt idx="7928">
                        <c:v>2.4947685185174624</c:v>
                      </c:pt>
                      <c:pt idx="7929">
                        <c:v>2.4950115740716274</c:v>
                      </c:pt>
                      <c:pt idx="7930">
                        <c:v>2.4952546296257925</c:v>
                      </c:pt>
                      <c:pt idx="7931">
                        <c:v>2.4954976851872335</c:v>
                      </c:pt>
                      <c:pt idx="7932">
                        <c:v>2.4957407407413985</c:v>
                      </c:pt>
                      <c:pt idx="7933">
                        <c:v>2.4959837962955636</c:v>
                      </c:pt>
                      <c:pt idx="7934">
                        <c:v>2.4962268518497286</c:v>
                      </c:pt>
                      <c:pt idx="7935">
                        <c:v>2.4964699074038936</c:v>
                      </c:pt>
                      <c:pt idx="7936">
                        <c:v>2.4967129629653346</c:v>
                      </c:pt>
                      <c:pt idx="7937">
                        <c:v>2.4969560185194997</c:v>
                      </c:pt>
                      <c:pt idx="7938">
                        <c:v>2.4971990740736647</c:v>
                      </c:pt>
                      <c:pt idx="7939">
                        <c:v>2.4974421296278297</c:v>
                      </c:pt>
                      <c:pt idx="7940">
                        <c:v>2.4976851851819948</c:v>
                      </c:pt>
                      <c:pt idx="7941">
                        <c:v>2.4979282407434358</c:v>
                      </c:pt>
                      <c:pt idx="7942">
                        <c:v>2.4981712962976008</c:v>
                      </c:pt>
                      <c:pt idx="7943">
                        <c:v>2.4984143518517659</c:v>
                      </c:pt>
                      <c:pt idx="7944">
                        <c:v>2.4986574074059309</c:v>
                      </c:pt>
                      <c:pt idx="7945">
                        <c:v>2.4989004629600959</c:v>
                      </c:pt>
                      <c:pt idx="7946">
                        <c:v>2.4991435185215369</c:v>
                      </c:pt>
                      <c:pt idx="7947">
                        <c:v>2.499386574075702</c:v>
                      </c:pt>
                      <c:pt idx="7948">
                        <c:v>2.499629629629867</c:v>
                      </c:pt>
                      <c:pt idx="7949">
                        <c:v>2.4998726851840321</c:v>
                      </c:pt>
                      <c:pt idx="7950">
                        <c:v>2.5001157407381971</c:v>
                      </c:pt>
                      <c:pt idx="7951">
                        <c:v>2.5003587962923621</c:v>
                      </c:pt>
                      <c:pt idx="7952">
                        <c:v>2.5006018518538031</c:v>
                      </c:pt>
                      <c:pt idx="7953">
                        <c:v>2.5008449074079682</c:v>
                      </c:pt>
                      <c:pt idx="7954">
                        <c:v>2.5010879629621332</c:v>
                      </c:pt>
                      <c:pt idx="7955">
                        <c:v>2.5013310185162982</c:v>
                      </c:pt>
                      <c:pt idx="7956">
                        <c:v>2.5015740740704633</c:v>
                      </c:pt>
                      <c:pt idx="7957">
                        <c:v>2.5018171296319043</c:v>
                      </c:pt>
                      <c:pt idx="7958">
                        <c:v>2.5020601851860693</c:v>
                      </c:pt>
                      <c:pt idx="7959">
                        <c:v>2.5023032407402344</c:v>
                      </c:pt>
                      <c:pt idx="7960">
                        <c:v>2.5025462962943994</c:v>
                      </c:pt>
                      <c:pt idx="7961">
                        <c:v>2.5027893518485644</c:v>
                      </c:pt>
                      <c:pt idx="7962">
                        <c:v>2.5030324074100054</c:v>
                      </c:pt>
                      <c:pt idx="7963">
                        <c:v>2.5032754629641705</c:v>
                      </c:pt>
                      <c:pt idx="7964">
                        <c:v>2.5035185185183355</c:v>
                      </c:pt>
                      <c:pt idx="7965">
                        <c:v>2.5037615740725006</c:v>
                      </c:pt>
                      <c:pt idx="7966">
                        <c:v>2.5040046296266656</c:v>
                      </c:pt>
                      <c:pt idx="7967">
                        <c:v>2.5042592592576103</c:v>
                      </c:pt>
                      <c:pt idx="7968">
                        <c:v>2.5045023148117753</c:v>
                      </c:pt>
                      <c:pt idx="7969">
                        <c:v>2.5047453703732163</c:v>
                      </c:pt>
                      <c:pt idx="7970">
                        <c:v>2.5049884259273814</c:v>
                      </c:pt>
                      <c:pt idx="7971">
                        <c:v>2.5052314814815464</c:v>
                      </c:pt>
                      <c:pt idx="7972">
                        <c:v>2.5054745370357114</c:v>
                      </c:pt>
                      <c:pt idx="7973">
                        <c:v>2.5057175925898765</c:v>
                      </c:pt>
                      <c:pt idx="7974">
                        <c:v>2.5059606481440415</c:v>
                      </c:pt>
                      <c:pt idx="7975">
                        <c:v>2.5062037037054825</c:v>
                      </c:pt>
                      <c:pt idx="7976">
                        <c:v>2.5064467592596475</c:v>
                      </c:pt>
                      <c:pt idx="7977">
                        <c:v>2.5066898148138126</c:v>
                      </c:pt>
                      <c:pt idx="7978">
                        <c:v>2.5069328703679776</c:v>
                      </c:pt>
                      <c:pt idx="7979">
                        <c:v>2.5071759259221427</c:v>
                      </c:pt>
                      <c:pt idx="7980">
                        <c:v>2.5074189814835837</c:v>
                      </c:pt>
                      <c:pt idx="7981">
                        <c:v>2.5076620370377487</c:v>
                      </c:pt>
                      <c:pt idx="7982">
                        <c:v>2.5079050925919137</c:v>
                      </c:pt>
                      <c:pt idx="7983">
                        <c:v>2.5081481481460788</c:v>
                      </c:pt>
                      <c:pt idx="7984">
                        <c:v>2.5083912037002438</c:v>
                      </c:pt>
                      <c:pt idx="7985">
                        <c:v>2.5086342592616848</c:v>
                      </c:pt>
                      <c:pt idx="7986">
                        <c:v>2.5088773148158499</c:v>
                      </c:pt>
                      <c:pt idx="7987">
                        <c:v>2.5091203703700149</c:v>
                      </c:pt>
                      <c:pt idx="7988">
                        <c:v>2.5093634259241799</c:v>
                      </c:pt>
                      <c:pt idx="7989">
                        <c:v>2.509606481478345</c:v>
                      </c:pt>
                      <c:pt idx="7990">
                        <c:v>2.509849537039786</c:v>
                      </c:pt>
                      <c:pt idx="7991">
                        <c:v>2.510092592593951</c:v>
                      </c:pt>
                      <c:pt idx="7992">
                        <c:v>2.5103356481481161</c:v>
                      </c:pt>
                      <c:pt idx="7993">
                        <c:v>2.5105787037022811</c:v>
                      </c:pt>
                      <c:pt idx="7994">
                        <c:v>2.5108217592564461</c:v>
                      </c:pt>
                      <c:pt idx="7995">
                        <c:v>2.5110648148178871</c:v>
                      </c:pt>
                      <c:pt idx="7996">
                        <c:v>2.5113078703720522</c:v>
                      </c:pt>
                      <c:pt idx="7997">
                        <c:v>2.5115509259262172</c:v>
                      </c:pt>
                      <c:pt idx="7998">
                        <c:v>2.5117939814803822</c:v>
                      </c:pt>
                      <c:pt idx="7999">
                        <c:v>2.5120370370345473</c:v>
                      </c:pt>
                      <c:pt idx="8000">
                        <c:v>2.5122800925887123</c:v>
                      </c:pt>
                      <c:pt idx="8001">
                        <c:v>2.5125231481501533</c:v>
                      </c:pt>
                      <c:pt idx="8002">
                        <c:v>2.5127662037043184</c:v>
                      </c:pt>
                      <c:pt idx="8003">
                        <c:v>2.5130092592584834</c:v>
                      </c:pt>
                      <c:pt idx="8004">
                        <c:v>2.5132523148126484</c:v>
                      </c:pt>
                      <c:pt idx="8005">
                        <c:v>2.5134953703668135</c:v>
                      </c:pt>
                      <c:pt idx="8006">
                        <c:v>2.5137384259282545</c:v>
                      </c:pt>
                      <c:pt idx="8007">
                        <c:v>2.5139814814824195</c:v>
                      </c:pt>
                      <c:pt idx="8008">
                        <c:v>2.5142245370365846</c:v>
                      </c:pt>
                      <c:pt idx="8009">
                        <c:v>2.5144675925907496</c:v>
                      </c:pt>
                      <c:pt idx="8010">
                        <c:v>2.5147106481449146</c:v>
                      </c:pt>
                      <c:pt idx="8011">
                        <c:v>2.5149537037063556</c:v>
                      </c:pt>
                      <c:pt idx="8012">
                        <c:v>2.5151967592605207</c:v>
                      </c:pt>
                      <c:pt idx="8013">
                        <c:v>2.5154398148146857</c:v>
                      </c:pt>
                      <c:pt idx="8014">
                        <c:v>2.5156828703688507</c:v>
                      </c:pt>
                      <c:pt idx="8015">
                        <c:v>2.5159374999997954</c:v>
                      </c:pt>
                      <c:pt idx="8016">
                        <c:v>2.5161805555539605</c:v>
                      </c:pt>
                      <c:pt idx="8017">
                        <c:v>2.5164236111081255</c:v>
                      </c:pt>
                      <c:pt idx="8018">
                        <c:v>2.5166666666695665</c:v>
                      </c:pt>
                      <c:pt idx="8019">
                        <c:v>2.5169097222237315</c:v>
                      </c:pt>
                      <c:pt idx="8020">
                        <c:v>2.5171527777778966</c:v>
                      </c:pt>
                      <c:pt idx="8021">
                        <c:v>2.5173958333320616</c:v>
                      </c:pt>
                      <c:pt idx="8022">
                        <c:v>2.5176388888862267</c:v>
                      </c:pt>
                      <c:pt idx="8023">
                        <c:v>2.5178819444403917</c:v>
                      </c:pt>
                      <c:pt idx="8024">
                        <c:v>2.5181250000018327</c:v>
                      </c:pt>
                      <c:pt idx="8025">
                        <c:v>2.5183680555559977</c:v>
                      </c:pt>
                      <c:pt idx="8026">
                        <c:v>2.5186111111101628</c:v>
                      </c:pt>
                      <c:pt idx="8027">
                        <c:v>2.5188541666643278</c:v>
                      </c:pt>
                      <c:pt idx="8028">
                        <c:v>2.5190972222184929</c:v>
                      </c:pt>
                      <c:pt idx="8029">
                        <c:v>2.5193402777799339</c:v>
                      </c:pt>
                      <c:pt idx="8030">
                        <c:v>2.5195833333340989</c:v>
                      </c:pt>
                      <c:pt idx="8031">
                        <c:v>2.5198263888882639</c:v>
                      </c:pt>
                      <c:pt idx="8032">
                        <c:v>2.520069444442429</c:v>
                      </c:pt>
                      <c:pt idx="8033">
                        <c:v>2.520312499996594</c:v>
                      </c:pt>
                      <c:pt idx="8034">
                        <c:v>2.520555555558035</c:v>
                      </c:pt>
                      <c:pt idx="8035">
                        <c:v>2.5207986111122</c:v>
                      </c:pt>
                      <c:pt idx="8036">
                        <c:v>2.5210416666663651</c:v>
                      </c:pt>
                      <c:pt idx="8037">
                        <c:v>2.5212847222205301</c:v>
                      </c:pt>
                      <c:pt idx="8038">
                        <c:v>2.5215277777746952</c:v>
                      </c:pt>
                      <c:pt idx="8039">
                        <c:v>2.5217708333361362</c:v>
                      </c:pt>
                      <c:pt idx="8040">
                        <c:v>2.5220138888903012</c:v>
                      </c:pt>
                      <c:pt idx="8041">
                        <c:v>2.5222569444444662</c:v>
                      </c:pt>
                      <c:pt idx="8042">
                        <c:v>2.5224999999986313</c:v>
                      </c:pt>
                      <c:pt idx="8043">
                        <c:v>2.5227430555527963</c:v>
                      </c:pt>
                      <c:pt idx="8044">
                        <c:v>2.5229861111142373</c:v>
                      </c:pt>
                      <c:pt idx="8045">
                        <c:v>2.5232291666684024</c:v>
                      </c:pt>
                      <c:pt idx="8046">
                        <c:v>2.5234722222225674</c:v>
                      </c:pt>
                      <c:pt idx="8047">
                        <c:v>2.5237152777767324</c:v>
                      </c:pt>
                      <c:pt idx="8048">
                        <c:v>2.5239583333308975</c:v>
                      </c:pt>
                      <c:pt idx="8049">
                        <c:v>2.5242013888850625</c:v>
                      </c:pt>
                      <c:pt idx="8050">
                        <c:v>2.5244444444465035</c:v>
                      </c:pt>
                      <c:pt idx="8051">
                        <c:v>2.5246875000006685</c:v>
                      </c:pt>
                      <c:pt idx="8052">
                        <c:v>2.5249305555548336</c:v>
                      </c:pt>
                      <c:pt idx="8053">
                        <c:v>2.5251736111089986</c:v>
                      </c:pt>
                      <c:pt idx="8054">
                        <c:v>2.5254166666631637</c:v>
                      </c:pt>
                      <c:pt idx="8055">
                        <c:v>2.5256597222246047</c:v>
                      </c:pt>
                      <c:pt idx="8056">
                        <c:v>2.5259027777787697</c:v>
                      </c:pt>
                      <c:pt idx="8057">
                        <c:v>2.5261458333329347</c:v>
                      </c:pt>
                      <c:pt idx="8058">
                        <c:v>2.5263888888870998</c:v>
                      </c:pt>
                      <c:pt idx="8059">
                        <c:v>2.5266319444412648</c:v>
                      </c:pt>
                      <c:pt idx="8060">
                        <c:v>2.5268750000027058</c:v>
                      </c:pt>
                      <c:pt idx="8061">
                        <c:v>2.5271180555568709</c:v>
                      </c:pt>
                      <c:pt idx="8062">
                        <c:v>2.5273611111110359</c:v>
                      </c:pt>
                      <c:pt idx="8063">
                        <c:v>2.5276157407419806</c:v>
                      </c:pt>
                      <c:pt idx="8064">
                        <c:v>2.5278587962961456</c:v>
                      </c:pt>
                      <c:pt idx="8065">
                        <c:v>2.5281018518503107</c:v>
                      </c:pt>
                      <c:pt idx="8066">
                        <c:v>2.5283449074044757</c:v>
                      </c:pt>
                      <c:pt idx="8067">
                        <c:v>2.5285879629659167</c:v>
                      </c:pt>
                      <c:pt idx="8068">
                        <c:v>2.5288310185200817</c:v>
                      </c:pt>
                      <c:pt idx="8069">
                        <c:v>2.5290740740742468</c:v>
                      </c:pt>
                      <c:pt idx="8070">
                        <c:v>2.5293171296284118</c:v>
                      </c:pt>
                      <c:pt idx="8071">
                        <c:v>2.5295601851825769</c:v>
                      </c:pt>
                      <c:pt idx="8072">
                        <c:v>2.5298032407367419</c:v>
                      </c:pt>
                      <c:pt idx="8073">
                        <c:v>2.5300462962981829</c:v>
                      </c:pt>
                      <c:pt idx="8074">
                        <c:v>2.5302893518523479</c:v>
                      </c:pt>
                      <c:pt idx="8075">
                        <c:v>2.530532407406513</c:v>
                      </c:pt>
                      <c:pt idx="8076">
                        <c:v>2.530775462960678</c:v>
                      </c:pt>
                      <c:pt idx="8077">
                        <c:v>2.5310185185148431</c:v>
                      </c:pt>
                      <c:pt idx="8078">
                        <c:v>2.531261574076284</c:v>
                      </c:pt>
                      <c:pt idx="8079">
                        <c:v>2.5315046296304491</c:v>
                      </c:pt>
                      <c:pt idx="8080">
                        <c:v>2.5317476851846141</c:v>
                      </c:pt>
                      <c:pt idx="8081">
                        <c:v>2.5319907407387792</c:v>
                      </c:pt>
                      <c:pt idx="8082">
                        <c:v>2.5322337962929442</c:v>
                      </c:pt>
                      <c:pt idx="8083">
                        <c:v>2.5324768518543852</c:v>
                      </c:pt>
                      <c:pt idx="8084">
                        <c:v>2.5327199074085502</c:v>
                      </c:pt>
                      <c:pt idx="8085">
                        <c:v>2.5329629629627153</c:v>
                      </c:pt>
                      <c:pt idx="8086">
                        <c:v>2.5332060185168803</c:v>
                      </c:pt>
                      <c:pt idx="8087">
                        <c:v>2.5334490740710454</c:v>
                      </c:pt>
                      <c:pt idx="8088">
                        <c:v>2.5336921296324864</c:v>
                      </c:pt>
                      <c:pt idx="8089">
                        <c:v>2.5339351851866514</c:v>
                      </c:pt>
                      <c:pt idx="8090">
                        <c:v>2.5341782407408164</c:v>
                      </c:pt>
                      <c:pt idx="8091">
                        <c:v>2.5344212962949815</c:v>
                      </c:pt>
                      <c:pt idx="8092">
                        <c:v>2.5346643518491465</c:v>
                      </c:pt>
                      <c:pt idx="8093">
                        <c:v>2.5349074074033116</c:v>
                      </c:pt>
                      <c:pt idx="8094">
                        <c:v>2.5351504629647525</c:v>
                      </c:pt>
                      <c:pt idx="8095">
                        <c:v>2.5353935185189176</c:v>
                      </c:pt>
                      <c:pt idx="8096">
                        <c:v>2.5356365740730826</c:v>
                      </c:pt>
                      <c:pt idx="8097">
                        <c:v>2.5358796296272477</c:v>
                      </c:pt>
                      <c:pt idx="8098">
                        <c:v>2.5361226851814127</c:v>
                      </c:pt>
                      <c:pt idx="8099">
                        <c:v>2.5363657407428537</c:v>
                      </c:pt>
                      <c:pt idx="8100">
                        <c:v>2.5366087962970187</c:v>
                      </c:pt>
                      <c:pt idx="8101">
                        <c:v>2.5368518518511838</c:v>
                      </c:pt>
                      <c:pt idx="8102">
                        <c:v>2.5370949074053488</c:v>
                      </c:pt>
                      <c:pt idx="8103">
                        <c:v>2.5373379629595139</c:v>
                      </c:pt>
                      <c:pt idx="8104">
                        <c:v>2.5375810185209549</c:v>
                      </c:pt>
                      <c:pt idx="8105">
                        <c:v>2.5378240740751199</c:v>
                      </c:pt>
                      <c:pt idx="8106">
                        <c:v>2.5380671296292849</c:v>
                      </c:pt>
                      <c:pt idx="8107">
                        <c:v>2.53831018518345</c:v>
                      </c:pt>
                      <c:pt idx="8108">
                        <c:v>2.538553240737615</c:v>
                      </c:pt>
                      <c:pt idx="8109">
                        <c:v>2.538796296299056</c:v>
                      </c:pt>
                      <c:pt idx="8110">
                        <c:v>2.539039351853221</c:v>
                      </c:pt>
                      <c:pt idx="8111">
                        <c:v>2.5392824074073861</c:v>
                      </c:pt>
                      <c:pt idx="8112">
                        <c:v>2.5395370370383308</c:v>
                      </c:pt>
                      <c:pt idx="8113">
                        <c:v>2.5397800925924958</c:v>
                      </c:pt>
                      <c:pt idx="8114">
                        <c:v>2.5400231481466609</c:v>
                      </c:pt>
                      <c:pt idx="8115">
                        <c:v>2.5402662037008259</c:v>
                      </c:pt>
                      <c:pt idx="8116">
                        <c:v>2.5405092592622669</c:v>
                      </c:pt>
                      <c:pt idx="8117">
                        <c:v>2.5407523148164319</c:v>
                      </c:pt>
                      <c:pt idx="8118">
                        <c:v>2.540995370370597</c:v>
                      </c:pt>
                      <c:pt idx="8119">
                        <c:v>2.541238425924762</c:v>
                      </c:pt>
                      <c:pt idx="8120">
                        <c:v>2.5414814814789271</c:v>
                      </c:pt>
                      <c:pt idx="8121">
                        <c:v>2.5417245370330921</c:v>
                      </c:pt>
                      <c:pt idx="8122">
                        <c:v>2.5419675925945331</c:v>
                      </c:pt>
                      <c:pt idx="8123">
                        <c:v>2.5422106481486981</c:v>
                      </c:pt>
                      <c:pt idx="8124">
                        <c:v>2.5424537037028632</c:v>
                      </c:pt>
                      <c:pt idx="8125">
                        <c:v>2.5426967592570282</c:v>
                      </c:pt>
                      <c:pt idx="8126">
                        <c:v>2.5429398148111932</c:v>
                      </c:pt>
                      <c:pt idx="8127">
                        <c:v>2.5431828703726342</c:v>
                      </c:pt>
                      <c:pt idx="8128">
                        <c:v>2.5434259259267993</c:v>
                      </c:pt>
                      <c:pt idx="8129">
                        <c:v>2.5436689814809643</c:v>
                      </c:pt>
                      <c:pt idx="8130">
                        <c:v>2.5439120370351294</c:v>
                      </c:pt>
                      <c:pt idx="8131">
                        <c:v>2.5441550925892944</c:v>
                      </c:pt>
                      <c:pt idx="8132">
                        <c:v>2.5443981481507354</c:v>
                      </c:pt>
                      <c:pt idx="8133">
                        <c:v>2.5446412037049004</c:v>
                      </c:pt>
                      <c:pt idx="8134">
                        <c:v>2.5448842592590655</c:v>
                      </c:pt>
                      <c:pt idx="8135">
                        <c:v>2.5451273148132305</c:v>
                      </c:pt>
                      <c:pt idx="8136">
                        <c:v>2.5453703703673956</c:v>
                      </c:pt>
                      <c:pt idx="8137">
                        <c:v>2.5456134259288365</c:v>
                      </c:pt>
                      <c:pt idx="8138">
                        <c:v>2.5458564814830016</c:v>
                      </c:pt>
                      <c:pt idx="8139">
                        <c:v>2.5460995370371666</c:v>
                      </c:pt>
                      <c:pt idx="8140">
                        <c:v>2.5463425925913317</c:v>
                      </c:pt>
                      <c:pt idx="8141">
                        <c:v>2.5465856481454967</c:v>
                      </c:pt>
                      <c:pt idx="8142">
                        <c:v>2.5468287036996617</c:v>
                      </c:pt>
                      <c:pt idx="8143">
                        <c:v>2.5470717592611027</c:v>
                      </c:pt>
                      <c:pt idx="8144">
                        <c:v>2.5473148148152678</c:v>
                      </c:pt>
                      <c:pt idx="8145">
                        <c:v>2.5475578703694328</c:v>
                      </c:pt>
                      <c:pt idx="8146">
                        <c:v>2.5478009259235979</c:v>
                      </c:pt>
                      <c:pt idx="8147">
                        <c:v>2.5480439814777629</c:v>
                      </c:pt>
                      <c:pt idx="8148">
                        <c:v>2.5482870370392039</c:v>
                      </c:pt>
                      <c:pt idx="8149">
                        <c:v>2.5485300925933689</c:v>
                      </c:pt>
                      <c:pt idx="8150">
                        <c:v>2.548773148147534</c:v>
                      </c:pt>
                      <c:pt idx="8151">
                        <c:v>2.549016203701699</c:v>
                      </c:pt>
                      <c:pt idx="8152">
                        <c:v>2.5492592592558641</c:v>
                      </c:pt>
                      <c:pt idx="8153">
                        <c:v>2.549502314817305</c:v>
                      </c:pt>
                      <c:pt idx="8154">
                        <c:v>2.5497453703714701</c:v>
                      </c:pt>
                      <c:pt idx="8155">
                        <c:v>2.5499884259256351</c:v>
                      </c:pt>
                      <c:pt idx="8156">
                        <c:v>2.5502314814798002</c:v>
                      </c:pt>
                      <c:pt idx="8157">
                        <c:v>2.5504745370339652</c:v>
                      </c:pt>
                      <c:pt idx="8158">
                        <c:v>2.5507175925954062</c:v>
                      </c:pt>
                      <c:pt idx="8159">
                        <c:v>2.5509606481495712</c:v>
                      </c:pt>
                      <c:pt idx="8160">
                        <c:v>2.5512037037037363</c:v>
                      </c:pt>
                      <c:pt idx="8161">
                        <c:v>2.551458333334681</c:v>
                      </c:pt>
                      <c:pt idx="8162">
                        <c:v>2.551701388888846</c:v>
                      </c:pt>
                      <c:pt idx="8163">
                        <c:v>2.5519444444430111</c:v>
                      </c:pt>
                      <c:pt idx="8164">
                        <c:v>2.5521874999971761</c:v>
                      </c:pt>
                      <c:pt idx="8165">
                        <c:v>2.5524305555586171</c:v>
                      </c:pt>
                      <c:pt idx="8166">
                        <c:v>2.5526736111127821</c:v>
                      </c:pt>
                      <c:pt idx="8167">
                        <c:v>2.5529166666669472</c:v>
                      </c:pt>
                      <c:pt idx="8168">
                        <c:v>2.5531597222211122</c:v>
                      </c:pt>
                      <c:pt idx="8169">
                        <c:v>2.5534027777752772</c:v>
                      </c:pt>
                      <c:pt idx="8170">
                        <c:v>2.5536458333294423</c:v>
                      </c:pt>
                      <c:pt idx="8171">
                        <c:v>2.5538888888908833</c:v>
                      </c:pt>
                      <c:pt idx="8172">
                        <c:v>2.5541319444450483</c:v>
                      </c:pt>
                      <c:pt idx="8173">
                        <c:v>2.5543749999992134</c:v>
                      </c:pt>
                      <c:pt idx="8174">
                        <c:v>2.5546180555533784</c:v>
                      </c:pt>
                      <c:pt idx="8175">
                        <c:v>2.5548611111075434</c:v>
                      </c:pt>
                      <c:pt idx="8176">
                        <c:v>2.5551041666689844</c:v>
                      </c:pt>
                      <c:pt idx="8177">
                        <c:v>2.5553472222231495</c:v>
                      </c:pt>
                      <c:pt idx="8178">
                        <c:v>2.5555902777773145</c:v>
                      </c:pt>
                      <c:pt idx="8179">
                        <c:v>2.5558333333314796</c:v>
                      </c:pt>
                      <c:pt idx="8180">
                        <c:v>2.5560763888856446</c:v>
                      </c:pt>
                      <c:pt idx="8181">
                        <c:v>2.5563194444470856</c:v>
                      </c:pt>
                      <c:pt idx="8182">
                        <c:v>2.5565625000012506</c:v>
                      </c:pt>
                      <c:pt idx="8183">
                        <c:v>2.5568055555554157</c:v>
                      </c:pt>
                      <c:pt idx="8184">
                        <c:v>2.5570486111095807</c:v>
                      </c:pt>
                      <c:pt idx="8185">
                        <c:v>2.5572916666637457</c:v>
                      </c:pt>
                      <c:pt idx="8186">
                        <c:v>2.5575347222251867</c:v>
                      </c:pt>
                      <c:pt idx="8187">
                        <c:v>2.5577777777793518</c:v>
                      </c:pt>
                      <c:pt idx="8188">
                        <c:v>2.5580208333335168</c:v>
                      </c:pt>
                      <c:pt idx="8189">
                        <c:v>2.5582638888876819</c:v>
                      </c:pt>
                      <c:pt idx="8190">
                        <c:v>2.5585069444418469</c:v>
                      </c:pt>
                      <c:pt idx="8191">
                        <c:v>2.5587499999960119</c:v>
                      </c:pt>
                      <c:pt idx="8192">
                        <c:v>2.5589930555574529</c:v>
                      </c:pt>
                      <c:pt idx="8193">
                        <c:v>2.559236111111618</c:v>
                      </c:pt>
                      <c:pt idx="8194">
                        <c:v>2.559479166665783</c:v>
                      </c:pt>
                      <c:pt idx="8195">
                        <c:v>2.5597222222199481</c:v>
                      </c:pt>
                      <c:pt idx="8196">
                        <c:v>2.5599652777741131</c:v>
                      </c:pt>
                      <c:pt idx="8197">
                        <c:v>2.5602083333355541</c:v>
                      </c:pt>
                      <c:pt idx="8198">
                        <c:v>2.5604513888897191</c:v>
                      </c:pt>
                      <c:pt idx="8199">
                        <c:v>2.5606944444438842</c:v>
                      </c:pt>
                      <c:pt idx="8200">
                        <c:v>2.5609374999980492</c:v>
                      </c:pt>
                      <c:pt idx="8201">
                        <c:v>2.5611805555522142</c:v>
                      </c:pt>
                      <c:pt idx="8202">
                        <c:v>2.5614236111136552</c:v>
                      </c:pt>
                      <c:pt idx="8203">
                        <c:v>2.5616666666678203</c:v>
                      </c:pt>
                      <c:pt idx="8204">
                        <c:v>2.5619097222219853</c:v>
                      </c:pt>
                      <c:pt idx="8205">
                        <c:v>2.5621527777761504</c:v>
                      </c:pt>
                      <c:pt idx="8206">
                        <c:v>2.5623958333303154</c:v>
                      </c:pt>
                      <c:pt idx="8207">
                        <c:v>2.5626388888917564</c:v>
                      </c:pt>
                      <c:pt idx="8208">
                        <c:v>2.5628819444459214</c:v>
                      </c:pt>
                      <c:pt idx="8209">
                        <c:v>2.5631365740768661</c:v>
                      </c:pt>
                      <c:pt idx="8210">
                        <c:v>2.5633796296310312</c:v>
                      </c:pt>
                      <c:pt idx="8211">
                        <c:v>2.5636226851851962</c:v>
                      </c:pt>
                      <c:pt idx="8212">
                        <c:v>2.5638657407393612</c:v>
                      </c:pt>
                      <c:pt idx="8213">
                        <c:v>2.5641087962935263</c:v>
                      </c:pt>
                      <c:pt idx="8214">
                        <c:v>2.5643518518549673</c:v>
                      </c:pt>
                      <c:pt idx="8215">
                        <c:v>2.5645949074091323</c:v>
                      </c:pt>
                      <c:pt idx="8216">
                        <c:v>2.5648379629632974</c:v>
                      </c:pt>
                      <c:pt idx="8217">
                        <c:v>2.5650810185174624</c:v>
                      </c:pt>
                      <c:pt idx="8218">
                        <c:v>2.5653240740716274</c:v>
                      </c:pt>
                      <c:pt idx="8219">
                        <c:v>2.5655671296257925</c:v>
                      </c:pt>
                      <c:pt idx="8220">
                        <c:v>2.5658101851872335</c:v>
                      </c:pt>
                      <c:pt idx="8221">
                        <c:v>2.5660532407413985</c:v>
                      </c:pt>
                      <c:pt idx="8222">
                        <c:v>2.5662962962955636</c:v>
                      </c:pt>
                      <c:pt idx="8223">
                        <c:v>2.5665393518497286</c:v>
                      </c:pt>
                      <c:pt idx="8224">
                        <c:v>2.5667824074038936</c:v>
                      </c:pt>
                      <c:pt idx="8225">
                        <c:v>2.5670254629653346</c:v>
                      </c:pt>
                      <c:pt idx="8226">
                        <c:v>2.5672685185194997</c:v>
                      </c:pt>
                      <c:pt idx="8227">
                        <c:v>2.5675115740736647</c:v>
                      </c:pt>
                      <c:pt idx="8228">
                        <c:v>2.5677546296278297</c:v>
                      </c:pt>
                      <c:pt idx="8229">
                        <c:v>2.5679976851819948</c:v>
                      </c:pt>
                      <c:pt idx="8230">
                        <c:v>2.5682407407434358</c:v>
                      </c:pt>
                      <c:pt idx="8231">
                        <c:v>2.5684837962976008</c:v>
                      </c:pt>
                      <c:pt idx="8232">
                        <c:v>2.5687268518517659</c:v>
                      </c:pt>
                      <c:pt idx="8233">
                        <c:v>2.5689699074059309</c:v>
                      </c:pt>
                      <c:pt idx="8234">
                        <c:v>2.5692129629600959</c:v>
                      </c:pt>
                      <c:pt idx="8235">
                        <c:v>2.5694560185215369</c:v>
                      </c:pt>
                      <c:pt idx="8236">
                        <c:v>2.569699074075702</c:v>
                      </c:pt>
                      <c:pt idx="8237">
                        <c:v>2.569942129629867</c:v>
                      </c:pt>
                      <c:pt idx="8238">
                        <c:v>2.5701851851840321</c:v>
                      </c:pt>
                      <c:pt idx="8239">
                        <c:v>2.5704282407381971</c:v>
                      </c:pt>
                      <c:pt idx="8240">
                        <c:v>2.5706712962923621</c:v>
                      </c:pt>
                      <c:pt idx="8241">
                        <c:v>2.5709143518538031</c:v>
                      </c:pt>
                      <c:pt idx="8242">
                        <c:v>2.5711574074079682</c:v>
                      </c:pt>
                      <c:pt idx="8243">
                        <c:v>2.5714004629621332</c:v>
                      </c:pt>
                      <c:pt idx="8244">
                        <c:v>2.5716435185162982</c:v>
                      </c:pt>
                      <c:pt idx="8245">
                        <c:v>2.5718865740704633</c:v>
                      </c:pt>
                      <c:pt idx="8246">
                        <c:v>2.5721296296319043</c:v>
                      </c:pt>
                      <c:pt idx="8247">
                        <c:v>2.5723726851860693</c:v>
                      </c:pt>
                      <c:pt idx="8248">
                        <c:v>2.5726157407402344</c:v>
                      </c:pt>
                      <c:pt idx="8249">
                        <c:v>2.5728587962943994</c:v>
                      </c:pt>
                      <c:pt idx="8250">
                        <c:v>2.5731018518485644</c:v>
                      </c:pt>
                      <c:pt idx="8251">
                        <c:v>2.5733449074100054</c:v>
                      </c:pt>
                      <c:pt idx="8252">
                        <c:v>2.5735879629641705</c:v>
                      </c:pt>
                      <c:pt idx="8253">
                        <c:v>2.5738310185183355</c:v>
                      </c:pt>
                      <c:pt idx="8254">
                        <c:v>2.5740740740725006</c:v>
                      </c:pt>
                      <c:pt idx="8255">
                        <c:v>2.5743171296266656</c:v>
                      </c:pt>
                      <c:pt idx="8256">
                        <c:v>2.5745601851881066</c:v>
                      </c:pt>
                      <c:pt idx="8257">
                        <c:v>2.5748148148117753</c:v>
                      </c:pt>
                      <c:pt idx="8258">
                        <c:v>2.5750578703732163</c:v>
                      </c:pt>
                      <c:pt idx="8259">
                        <c:v>2.5753009259273814</c:v>
                      </c:pt>
                      <c:pt idx="8260">
                        <c:v>2.5755439814815464</c:v>
                      </c:pt>
                      <c:pt idx="8261">
                        <c:v>2.5757870370357114</c:v>
                      </c:pt>
                      <c:pt idx="8262">
                        <c:v>2.5760300925898765</c:v>
                      </c:pt>
                      <c:pt idx="8263">
                        <c:v>2.5762731481440415</c:v>
                      </c:pt>
                      <c:pt idx="8264">
                        <c:v>2.5765162037054825</c:v>
                      </c:pt>
                      <c:pt idx="8265">
                        <c:v>2.5767592592596475</c:v>
                      </c:pt>
                      <c:pt idx="8266">
                        <c:v>2.5770023148138126</c:v>
                      </c:pt>
                      <c:pt idx="8267">
                        <c:v>2.5772453703679776</c:v>
                      </c:pt>
                      <c:pt idx="8268">
                        <c:v>2.5774884259221427</c:v>
                      </c:pt>
                      <c:pt idx="8269">
                        <c:v>2.5777314814835837</c:v>
                      </c:pt>
                      <c:pt idx="8270">
                        <c:v>2.5779745370377487</c:v>
                      </c:pt>
                      <c:pt idx="8271">
                        <c:v>2.5782175925919137</c:v>
                      </c:pt>
                      <c:pt idx="8272">
                        <c:v>2.5784606481460788</c:v>
                      </c:pt>
                      <c:pt idx="8273">
                        <c:v>2.5787037037002438</c:v>
                      </c:pt>
                      <c:pt idx="8274">
                        <c:v>2.5789467592616848</c:v>
                      </c:pt>
                      <c:pt idx="8275">
                        <c:v>2.5791898148158499</c:v>
                      </c:pt>
                      <c:pt idx="8276">
                        <c:v>2.5794328703700149</c:v>
                      </c:pt>
                      <c:pt idx="8277">
                        <c:v>2.5796759259241799</c:v>
                      </c:pt>
                      <c:pt idx="8278">
                        <c:v>2.579918981478345</c:v>
                      </c:pt>
                      <c:pt idx="8279">
                        <c:v>2.580162037039786</c:v>
                      </c:pt>
                      <c:pt idx="8280">
                        <c:v>2.580405092593951</c:v>
                      </c:pt>
                      <c:pt idx="8281">
                        <c:v>2.5806481481481161</c:v>
                      </c:pt>
                      <c:pt idx="8282">
                        <c:v>2.5808912037022811</c:v>
                      </c:pt>
                      <c:pt idx="8283">
                        <c:v>2.5811342592564461</c:v>
                      </c:pt>
                      <c:pt idx="8284">
                        <c:v>2.5813773148178871</c:v>
                      </c:pt>
                      <c:pt idx="8285">
                        <c:v>2.5816203703720522</c:v>
                      </c:pt>
                      <c:pt idx="8286">
                        <c:v>2.5818634259262172</c:v>
                      </c:pt>
                      <c:pt idx="8287">
                        <c:v>2.5821064814803822</c:v>
                      </c:pt>
                      <c:pt idx="8288">
                        <c:v>2.5823495370345473</c:v>
                      </c:pt>
                      <c:pt idx="8289">
                        <c:v>2.5825925925887123</c:v>
                      </c:pt>
                      <c:pt idx="8290">
                        <c:v>2.5828356481501533</c:v>
                      </c:pt>
                      <c:pt idx="8291">
                        <c:v>2.5830787037043184</c:v>
                      </c:pt>
                      <c:pt idx="8292">
                        <c:v>2.5833217592584834</c:v>
                      </c:pt>
                      <c:pt idx="8293">
                        <c:v>2.5835648148126484</c:v>
                      </c:pt>
                      <c:pt idx="8294">
                        <c:v>2.5838078703668135</c:v>
                      </c:pt>
                      <c:pt idx="8295">
                        <c:v>2.5840509259282545</c:v>
                      </c:pt>
                      <c:pt idx="8296">
                        <c:v>2.5842939814824195</c:v>
                      </c:pt>
                      <c:pt idx="8297">
                        <c:v>2.5845370370365846</c:v>
                      </c:pt>
                      <c:pt idx="8298">
                        <c:v>2.5847800925907496</c:v>
                      </c:pt>
                      <c:pt idx="8299">
                        <c:v>2.5850231481449146</c:v>
                      </c:pt>
                      <c:pt idx="8300">
                        <c:v>2.5852662037063556</c:v>
                      </c:pt>
                      <c:pt idx="8301">
                        <c:v>2.5855092592605207</c:v>
                      </c:pt>
                      <c:pt idx="8302">
                        <c:v>2.5857523148146857</c:v>
                      </c:pt>
                      <c:pt idx="8303">
                        <c:v>2.5859953703688507</c:v>
                      </c:pt>
                      <c:pt idx="8304">
                        <c:v>2.5862384259230158</c:v>
                      </c:pt>
                      <c:pt idx="8305">
                        <c:v>2.5864814814844568</c:v>
                      </c:pt>
                      <c:pt idx="8306">
                        <c:v>2.5867361111081255</c:v>
                      </c:pt>
                      <c:pt idx="8307">
                        <c:v>2.5869791666695665</c:v>
                      </c:pt>
                      <c:pt idx="8308">
                        <c:v>2.5872222222237315</c:v>
                      </c:pt>
                      <c:pt idx="8309">
                        <c:v>2.5874652777778966</c:v>
                      </c:pt>
                      <c:pt idx="8310">
                        <c:v>2.5877083333320616</c:v>
                      </c:pt>
                      <c:pt idx="8311">
                        <c:v>2.5879513888862267</c:v>
                      </c:pt>
                      <c:pt idx="8312">
                        <c:v>2.5881944444403917</c:v>
                      </c:pt>
                      <c:pt idx="8313">
                        <c:v>2.5884375000018327</c:v>
                      </c:pt>
                      <c:pt idx="8314">
                        <c:v>2.5886805555559977</c:v>
                      </c:pt>
                      <c:pt idx="8315">
                        <c:v>2.5889236111101628</c:v>
                      </c:pt>
                      <c:pt idx="8316">
                        <c:v>2.5891666666643278</c:v>
                      </c:pt>
                      <c:pt idx="8317">
                        <c:v>2.5894097222184929</c:v>
                      </c:pt>
                      <c:pt idx="8318">
                        <c:v>2.5896527777799339</c:v>
                      </c:pt>
                      <c:pt idx="8319">
                        <c:v>2.5898958333340989</c:v>
                      </c:pt>
                      <c:pt idx="8320">
                        <c:v>2.5901388888882639</c:v>
                      </c:pt>
                      <c:pt idx="8321">
                        <c:v>2.590381944442429</c:v>
                      </c:pt>
                      <c:pt idx="8322">
                        <c:v>2.590624999996594</c:v>
                      </c:pt>
                      <c:pt idx="8323">
                        <c:v>2.590868055558035</c:v>
                      </c:pt>
                      <c:pt idx="8324">
                        <c:v>2.5911111111122</c:v>
                      </c:pt>
                      <c:pt idx="8325">
                        <c:v>2.5913541666663651</c:v>
                      </c:pt>
                      <c:pt idx="8326">
                        <c:v>2.5915972222205301</c:v>
                      </c:pt>
                      <c:pt idx="8327">
                        <c:v>2.5918402777746952</c:v>
                      </c:pt>
                      <c:pt idx="8328">
                        <c:v>2.5920833333361362</c:v>
                      </c:pt>
                      <c:pt idx="8329">
                        <c:v>2.5923263888903012</c:v>
                      </c:pt>
                      <c:pt idx="8330">
                        <c:v>2.5925694444444662</c:v>
                      </c:pt>
                      <c:pt idx="8331">
                        <c:v>2.5928124999986313</c:v>
                      </c:pt>
                      <c:pt idx="8332">
                        <c:v>2.5930555555527963</c:v>
                      </c:pt>
                      <c:pt idx="8333">
                        <c:v>2.5932986111142373</c:v>
                      </c:pt>
                      <c:pt idx="8334">
                        <c:v>2.5935416666684024</c:v>
                      </c:pt>
                      <c:pt idx="8335">
                        <c:v>2.5937847222225674</c:v>
                      </c:pt>
                      <c:pt idx="8336">
                        <c:v>2.5940277777767324</c:v>
                      </c:pt>
                      <c:pt idx="8337">
                        <c:v>2.5942708333308975</c:v>
                      </c:pt>
                      <c:pt idx="8338">
                        <c:v>2.5945138888850625</c:v>
                      </c:pt>
                      <c:pt idx="8339">
                        <c:v>2.5947569444465035</c:v>
                      </c:pt>
                      <c:pt idx="8340">
                        <c:v>2.5950000000006685</c:v>
                      </c:pt>
                      <c:pt idx="8341">
                        <c:v>2.5952430555548336</c:v>
                      </c:pt>
                      <c:pt idx="8342">
                        <c:v>2.5954861111089986</c:v>
                      </c:pt>
                      <c:pt idx="8343">
                        <c:v>2.5957291666631637</c:v>
                      </c:pt>
                      <c:pt idx="8344">
                        <c:v>2.5959722222246047</c:v>
                      </c:pt>
                      <c:pt idx="8345">
                        <c:v>2.5962152777787697</c:v>
                      </c:pt>
                      <c:pt idx="8346">
                        <c:v>2.5964583333329347</c:v>
                      </c:pt>
                      <c:pt idx="8347">
                        <c:v>2.5967013888870998</c:v>
                      </c:pt>
                      <c:pt idx="8348">
                        <c:v>2.5969444444412648</c:v>
                      </c:pt>
                      <c:pt idx="8349">
                        <c:v>2.5971875000027058</c:v>
                      </c:pt>
                      <c:pt idx="8350">
                        <c:v>2.5974305555568709</c:v>
                      </c:pt>
                      <c:pt idx="8351">
                        <c:v>2.5976736111110359</c:v>
                      </c:pt>
                      <c:pt idx="8352">
                        <c:v>2.5979166666652009</c:v>
                      </c:pt>
                      <c:pt idx="8353">
                        <c:v>2.598159722219366</c:v>
                      </c:pt>
                      <c:pt idx="8354">
                        <c:v>2.5984143518503107</c:v>
                      </c:pt>
                      <c:pt idx="8355">
                        <c:v>2.5986574074044757</c:v>
                      </c:pt>
                      <c:pt idx="8356">
                        <c:v>2.5989004629659167</c:v>
                      </c:pt>
                      <c:pt idx="8357">
                        <c:v>2.5991435185200817</c:v>
                      </c:pt>
                      <c:pt idx="8358">
                        <c:v>2.5993865740742468</c:v>
                      </c:pt>
                      <c:pt idx="8359">
                        <c:v>2.5996296296284118</c:v>
                      </c:pt>
                      <c:pt idx="8360">
                        <c:v>2.5998726851825769</c:v>
                      </c:pt>
                      <c:pt idx="8361">
                        <c:v>2.6001157407367419</c:v>
                      </c:pt>
                      <c:pt idx="8362">
                        <c:v>2.6003587962981829</c:v>
                      </c:pt>
                      <c:pt idx="8363">
                        <c:v>2.6006018518523479</c:v>
                      </c:pt>
                      <c:pt idx="8364">
                        <c:v>2.600844907406513</c:v>
                      </c:pt>
                      <c:pt idx="8365">
                        <c:v>2.601087962960678</c:v>
                      </c:pt>
                      <c:pt idx="8366">
                        <c:v>2.6013310185148431</c:v>
                      </c:pt>
                      <c:pt idx="8367">
                        <c:v>2.601574074076284</c:v>
                      </c:pt>
                      <c:pt idx="8368">
                        <c:v>2.6018171296304491</c:v>
                      </c:pt>
                      <c:pt idx="8369">
                        <c:v>2.6020601851846141</c:v>
                      </c:pt>
                      <c:pt idx="8370">
                        <c:v>2.6023032407387792</c:v>
                      </c:pt>
                      <c:pt idx="8371">
                        <c:v>2.6025462962929442</c:v>
                      </c:pt>
                      <c:pt idx="8372">
                        <c:v>2.6027893518543852</c:v>
                      </c:pt>
                      <c:pt idx="8373">
                        <c:v>2.6030324074085502</c:v>
                      </c:pt>
                      <c:pt idx="8374">
                        <c:v>2.6032754629627153</c:v>
                      </c:pt>
                      <c:pt idx="8375">
                        <c:v>2.6035185185168803</c:v>
                      </c:pt>
                      <c:pt idx="8376">
                        <c:v>2.6037615740710454</c:v>
                      </c:pt>
                      <c:pt idx="8377">
                        <c:v>2.6040046296324864</c:v>
                      </c:pt>
                      <c:pt idx="8378">
                        <c:v>2.6042476851866514</c:v>
                      </c:pt>
                      <c:pt idx="8379">
                        <c:v>2.6044907407408164</c:v>
                      </c:pt>
                      <c:pt idx="8380">
                        <c:v>2.6047337962949815</c:v>
                      </c:pt>
                      <c:pt idx="8381">
                        <c:v>2.6049768518491465</c:v>
                      </c:pt>
                      <c:pt idx="8382">
                        <c:v>2.6052199074033116</c:v>
                      </c:pt>
                      <c:pt idx="8383">
                        <c:v>2.6054629629647525</c:v>
                      </c:pt>
                      <c:pt idx="8384">
                        <c:v>2.6057060185189176</c:v>
                      </c:pt>
                      <c:pt idx="8385">
                        <c:v>2.6059490740730826</c:v>
                      </c:pt>
                      <c:pt idx="8386">
                        <c:v>2.6061921296272477</c:v>
                      </c:pt>
                      <c:pt idx="8387">
                        <c:v>2.6064351851814127</c:v>
                      </c:pt>
                      <c:pt idx="8388">
                        <c:v>2.6066782407428537</c:v>
                      </c:pt>
                      <c:pt idx="8389">
                        <c:v>2.6069212962970187</c:v>
                      </c:pt>
                      <c:pt idx="8390">
                        <c:v>2.6071643518511838</c:v>
                      </c:pt>
                      <c:pt idx="8391">
                        <c:v>2.6074074074053488</c:v>
                      </c:pt>
                      <c:pt idx="8392">
                        <c:v>2.6076504629595139</c:v>
                      </c:pt>
                      <c:pt idx="8393">
                        <c:v>2.6078935185209549</c:v>
                      </c:pt>
                      <c:pt idx="8394">
                        <c:v>2.6081365740751199</c:v>
                      </c:pt>
                      <c:pt idx="8395">
                        <c:v>2.6083796296292849</c:v>
                      </c:pt>
                      <c:pt idx="8396">
                        <c:v>2.60862268518345</c:v>
                      </c:pt>
                      <c:pt idx="8397">
                        <c:v>2.608865740737615</c:v>
                      </c:pt>
                      <c:pt idx="8398">
                        <c:v>2.609108796299056</c:v>
                      </c:pt>
                      <c:pt idx="8399">
                        <c:v>2.609351851853221</c:v>
                      </c:pt>
                      <c:pt idx="8400">
                        <c:v>2.6095949074073861</c:v>
                      </c:pt>
                      <c:pt idx="8401">
                        <c:v>2.6098379629615511</c:v>
                      </c:pt>
                      <c:pt idx="8402">
                        <c:v>2.6100925925924958</c:v>
                      </c:pt>
                      <c:pt idx="8403">
                        <c:v>2.6103356481466609</c:v>
                      </c:pt>
                      <c:pt idx="8404">
                        <c:v>2.6105787037008259</c:v>
                      </c:pt>
                      <c:pt idx="8405">
                        <c:v>2.6108217592622669</c:v>
                      </c:pt>
                      <c:pt idx="8406">
                        <c:v>2.6110648148164319</c:v>
                      </c:pt>
                      <c:pt idx="8407">
                        <c:v>2.611307870370597</c:v>
                      </c:pt>
                      <c:pt idx="8408">
                        <c:v>2.611550925924762</c:v>
                      </c:pt>
                      <c:pt idx="8409">
                        <c:v>2.6117939814789271</c:v>
                      </c:pt>
                      <c:pt idx="8410">
                        <c:v>2.6120370370330921</c:v>
                      </c:pt>
                      <c:pt idx="8411">
                        <c:v>2.6122800925945331</c:v>
                      </c:pt>
                      <c:pt idx="8412">
                        <c:v>2.6125231481486981</c:v>
                      </c:pt>
                      <c:pt idx="8413">
                        <c:v>2.6127662037028632</c:v>
                      </c:pt>
                      <c:pt idx="8414">
                        <c:v>2.6130092592570282</c:v>
                      </c:pt>
                      <c:pt idx="8415">
                        <c:v>2.6132523148111932</c:v>
                      </c:pt>
                      <c:pt idx="8416">
                        <c:v>2.6134953703726342</c:v>
                      </c:pt>
                      <c:pt idx="8417">
                        <c:v>2.6137384259267993</c:v>
                      </c:pt>
                      <c:pt idx="8418">
                        <c:v>2.6139814814809643</c:v>
                      </c:pt>
                      <c:pt idx="8419">
                        <c:v>2.6142245370351294</c:v>
                      </c:pt>
                      <c:pt idx="8420">
                        <c:v>2.6144675925892944</c:v>
                      </c:pt>
                      <c:pt idx="8421">
                        <c:v>2.6147106481507354</c:v>
                      </c:pt>
                      <c:pt idx="8422">
                        <c:v>2.6149537037049004</c:v>
                      </c:pt>
                      <c:pt idx="8423">
                        <c:v>2.6151967592590655</c:v>
                      </c:pt>
                      <c:pt idx="8424">
                        <c:v>2.6154398148132305</c:v>
                      </c:pt>
                      <c:pt idx="8425">
                        <c:v>2.6156828703673956</c:v>
                      </c:pt>
                      <c:pt idx="8426">
                        <c:v>2.6159259259288365</c:v>
                      </c:pt>
                      <c:pt idx="8427">
                        <c:v>2.6161689814830016</c:v>
                      </c:pt>
                      <c:pt idx="8428">
                        <c:v>2.6164120370371666</c:v>
                      </c:pt>
                      <c:pt idx="8429">
                        <c:v>2.6166550925913317</c:v>
                      </c:pt>
                      <c:pt idx="8430">
                        <c:v>2.6168981481454967</c:v>
                      </c:pt>
                      <c:pt idx="8431">
                        <c:v>2.6171412036996617</c:v>
                      </c:pt>
                      <c:pt idx="8432">
                        <c:v>2.6173842592611027</c:v>
                      </c:pt>
                      <c:pt idx="8433">
                        <c:v>2.6176273148152678</c:v>
                      </c:pt>
                      <c:pt idx="8434">
                        <c:v>2.6178703703694328</c:v>
                      </c:pt>
                      <c:pt idx="8435">
                        <c:v>2.6181134259235979</c:v>
                      </c:pt>
                      <c:pt idx="8436">
                        <c:v>2.6183564814777629</c:v>
                      </c:pt>
                      <c:pt idx="8437">
                        <c:v>2.6185995370392039</c:v>
                      </c:pt>
                      <c:pt idx="8438">
                        <c:v>2.6188425925933689</c:v>
                      </c:pt>
                      <c:pt idx="8439">
                        <c:v>2.619085648147534</c:v>
                      </c:pt>
                      <c:pt idx="8440">
                        <c:v>2.619328703701699</c:v>
                      </c:pt>
                      <c:pt idx="8441">
                        <c:v>2.6195717592558641</c:v>
                      </c:pt>
                      <c:pt idx="8442">
                        <c:v>2.619814814817305</c:v>
                      </c:pt>
                      <c:pt idx="8443">
                        <c:v>2.6200578703714701</c:v>
                      </c:pt>
                      <c:pt idx="8444">
                        <c:v>2.6203009259256351</c:v>
                      </c:pt>
                      <c:pt idx="8445">
                        <c:v>2.6205439814798002</c:v>
                      </c:pt>
                      <c:pt idx="8446">
                        <c:v>2.6207870370339652</c:v>
                      </c:pt>
                      <c:pt idx="8447">
                        <c:v>2.6210300925954062</c:v>
                      </c:pt>
                      <c:pt idx="8448">
                        <c:v>2.6212731481495712</c:v>
                      </c:pt>
                      <c:pt idx="8449">
                        <c:v>2.6215162037037363</c:v>
                      </c:pt>
                      <c:pt idx="8450">
                        <c:v>2.6217592592579013</c:v>
                      </c:pt>
                      <c:pt idx="8451">
                        <c:v>2.622013888888846</c:v>
                      </c:pt>
                      <c:pt idx="8452">
                        <c:v>2.6222569444430111</c:v>
                      </c:pt>
                      <c:pt idx="8453">
                        <c:v>2.6224999999971761</c:v>
                      </c:pt>
                      <c:pt idx="8454">
                        <c:v>2.6227430555586171</c:v>
                      </c:pt>
                      <c:pt idx="8455">
                        <c:v>2.6229861111127821</c:v>
                      </c:pt>
                      <c:pt idx="8456">
                        <c:v>2.6232291666669472</c:v>
                      </c:pt>
                      <c:pt idx="8457">
                        <c:v>2.6234722222211122</c:v>
                      </c:pt>
                      <c:pt idx="8458">
                        <c:v>2.6237152777752772</c:v>
                      </c:pt>
                      <c:pt idx="8459">
                        <c:v>2.6239583333294423</c:v>
                      </c:pt>
                      <c:pt idx="8460">
                        <c:v>2.6242013888908833</c:v>
                      </c:pt>
                      <c:pt idx="8461">
                        <c:v>2.6244444444450483</c:v>
                      </c:pt>
                      <c:pt idx="8462">
                        <c:v>2.6246874999992134</c:v>
                      </c:pt>
                      <c:pt idx="8463">
                        <c:v>2.6249305555533784</c:v>
                      </c:pt>
                      <c:pt idx="8464">
                        <c:v>2.6251736111075434</c:v>
                      </c:pt>
                      <c:pt idx="8465">
                        <c:v>2.6254166666689844</c:v>
                      </c:pt>
                      <c:pt idx="8466">
                        <c:v>2.6256597222231495</c:v>
                      </c:pt>
                      <c:pt idx="8467">
                        <c:v>2.6259027777773145</c:v>
                      </c:pt>
                      <c:pt idx="8468">
                        <c:v>2.6261458333314796</c:v>
                      </c:pt>
                      <c:pt idx="8469">
                        <c:v>2.6263888888856446</c:v>
                      </c:pt>
                      <c:pt idx="8470">
                        <c:v>2.6266319444470856</c:v>
                      </c:pt>
                      <c:pt idx="8471">
                        <c:v>2.6268750000012506</c:v>
                      </c:pt>
                      <c:pt idx="8472">
                        <c:v>2.6271180555554157</c:v>
                      </c:pt>
                      <c:pt idx="8473">
                        <c:v>2.6273611111095807</c:v>
                      </c:pt>
                      <c:pt idx="8474">
                        <c:v>2.6276041666637457</c:v>
                      </c:pt>
                      <c:pt idx="8475">
                        <c:v>2.6278472222251867</c:v>
                      </c:pt>
                      <c:pt idx="8476">
                        <c:v>2.6280902777793518</c:v>
                      </c:pt>
                      <c:pt idx="8477">
                        <c:v>2.6283333333335168</c:v>
                      </c:pt>
                      <c:pt idx="8478">
                        <c:v>2.6285763888876819</c:v>
                      </c:pt>
                      <c:pt idx="8479">
                        <c:v>2.6288194444418469</c:v>
                      </c:pt>
                      <c:pt idx="8480">
                        <c:v>2.6290624999960119</c:v>
                      </c:pt>
                      <c:pt idx="8481">
                        <c:v>2.6293055555574529</c:v>
                      </c:pt>
                      <c:pt idx="8482">
                        <c:v>2.629548611111618</c:v>
                      </c:pt>
                      <c:pt idx="8483">
                        <c:v>2.629791666665783</c:v>
                      </c:pt>
                      <c:pt idx="8484">
                        <c:v>2.6300347222199481</c:v>
                      </c:pt>
                      <c:pt idx="8485">
                        <c:v>2.6302777777741131</c:v>
                      </c:pt>
                      <c:pt idx="8486">
                        <c:v>2.6305208333355541</c:v>
                      </c:pt>
                      <c:pt idx="8487">
                        <c:v>2.6307638888897191</c:v>
                      </c:pt>
                      <c:pt idx="8488">
                        <c:v>2.6310069444438842</c:v>
                      </c:pt>
                      <c:pt idx="8489">
                        <c:v>2.6312499999980492</c:v>
                      </c:pt>
                      <c:pt idx="8490">
                        <c:v>2.6314930555522142</c:v>
                      </c:pt>
                      <c:pt idx="8491">
                        <c:v>2.6317361111136552</c:v>
                      </c:pt>
                      <c:pt idx="8492">
                        <c:v>2.6319791666678203</c:v>
                      </c:pt>
                      <c:pt idx="8493">
                        <c:v>2.6322222222219853</c:v>
                      </c:pt>
                      <c:pt idx="8494">
                        <c:v>2.6324652777761504</c:v>
                      </c:pt>
                      <c:pt idx="8495">
                        <c:v>2.6327083333303154</c:v>
                      </c:pt>
                      <c:pt idx="8496">
                        <c:v>2.6329513888917564</c:v>
                      </c:pt>
                      <c:pt idx="8497">
                        <c:v>2.6331944444459214</c:v>
                      </c:pt>
                      <c:pt idx="8498">
                        <c:v>2.6334375000000865</c:v>
                      </c:pt>
                      <c:pt idx="8499">
                        <c:v>2.6336921296310312</c:v>
                      </c:pt>
                      <c:pt idx="8500">
                        <c:v>2.6339351851851962</c:v>
                      </c:pt>
                      <c:pt idx="8501">
                        <c:v>2.6341782407393612</c:v>
                      </c:pt>
                      <c:pt idx="8502">
                        <c:v>2.6344212962935263</c:v>
                      </c:pt>
                      <c:pt idx="8503">
                        <c:v>2.6346643518549673</c:v>
                      </c:pt>
                      <c:pt idx="8504">
                        <c:v>2.6349074074091323</c:v>
                      </c:pt>
                      <c:pt idx="8505">
                        <c:v>2.6351504629632974</c:v>
                      </c:pt>
                      <c:pt idx="8506">
                        <c:v>2.6353935185174624</c:v>
                      </c:pt>
                      <c:pt idx="8507">
                        <c:v>2.6356365740716274</c:v>
                      </c:pt>
                      <c:pt idx="8508">
                        <c:v>2.6358796296257925</c:v>
                      </c:pt>
                      <c:pt idx="8509">
                        <c:v>2.6361226851872335</c:v>
                      </c:pt>
                      <c:pt idx="8510">
                        <c:v>2.6363657407413985</c:v>
                      </c:pt>
                      <c:pt idx="8511">
                        <c:v>2.6366087962955636</c:v>
                      </c:pt>
                      <c:pt idx="8512">
                        <c:v>2.6368518518497286</c:v>
                      </c:pt>
                      <c:pt idx="8513">
                        <c:v>2.6370949074038936</c:v>
                      </c:pt>
                      <c:pt idx="8514">
                        <c:v>2.6373379629653346</c:v>
                      </c:pt>
                      <c:pt idx="8515">
                        <c:v>2.6375810185194997</c:v>
                      </c:pt>
                      <c:pt idx="8516">
                        <c:v>2.6378240740736647</c:v>
                      </c:pt>
                      <c:pt idx="8517">
                        <c:v>2.6380671296278297</c:v>
                      </c:pt>
                      <c:pt idx="8518">
                        <c:v>2.6383101851819948</c:v>
                      </c:pt>
                      <c:pt idx="8519">
                        <c:v>2.6385532407434358</c:v>
                      </c:pt>
                      <c:pt idx="8520">
                        <c:v>2.6387962962976008</c:v>
                      </c:pt>
                      <c:pt idx="8521">
                        <c:v>2.6390393518517659</c:v>
                      </c:pt>
                      <c:pt idx="8522">
                        <c:v>2.6392824074059309</c:v>
                      </c:pt>
                      <c:pt idx="8523">
                        <c:v>2.6395254629600959</c:v>
                      </c:pt>
                      <c:pt idx="8524">
                        <c:v>2.6397685185215369</c:v>
                      </c:pt>
                      <c:pt idx="8525">
                        <c:v>2.640011574075702</c:v>
                      </c:pt>
                      <c:pt idx="8526">
                        <c:v>2.640254629629867</c:v>
                      </c:pt>
                      <c:pt idx="8527">
                        <c:v>2.6404976851840321</c:v>
                      </c:pt>
                      <c:pt idx="8528">
                        <c:v>2.6407407407381971</c:v>
                      </c:pt>
                      <c:pt idx="8529">
                        <c:v>2.6409837962923621</c:v>
                      </c:pt>
                      <c:pt idx="8530">
                        <c:v>2.6412268518538031</c:v>
                      </c:pt>
                      <c:pt idx="8531">
                        <c:v>2.6414699074079682</c:v>
                      </c:pt>
                      <c:pt idx="8532">
                        <c:v>2.6417129629621332</c:v>
                      </c:pt>
                      <c:pt idx="8533">
                        <c:v>2.6419560185162982</c:v>
                      </c:pt>
                      <c:pt idx="8534">
                        <c:v>2.6421990740704633</c:v>
                      </c:pt>
                      <c:pt idx="8535">
                        <c:v>2.6424421296319043</c:v>
                      </c:pt>
                      <c:pt idx="8536">
                        <c:v>2.6426851851860693</c:v>
                      </c:pt>
                      <c:pt idx="8537">
                        <c:v>2.6429282407402344</c:v>
                      </c:pt>
                      <c:pt idx="8538">
                        <c:v>2.6431712962943994</c:v>
                      </c:pt>
                      <c:pt idx="8539">
                        <c:v>2.6434143518485644</c:v>
                      </c:pt>
                      <c:pt idx="8540">
                        <c:v>2.6436574074100054</c:v>
                      </c:pt>
                      <c:pt idx="8541">
                        <c:v>2.6439004629641705</c:v>
                      </c:pt>
                      <c:pt idx="8542">
                        <c:v>2.6441435185183355</c:v>
                      </c:pt>
                      <c:pt idx="8543">
                        <c:v>2.6443865740725006</c:v>
                      </c:pt>
                      <c:pt idx="8544">
                        <c:v>2.6446296296266656</c:v>
                      </c:pt>
                      <c:pt idx="8545">
                        <c:v>2.6448726851881066</c:v>
                      </c:pt>
                      <c:pt idx="8546">
                        <c:v>2.6451157407422716</c:v>
                      </c:pt>
                      <c:pt idx="8547">
                        <c:v>2.6453587962964367</c:v>
                      </c:pt>
                      <c:pt idx="8548">
                        <c:v>2.6456134259273814</c:v>
                      </c:pt>
                      <c:pt idx="8549">
                        <c:v>2.6458564814815464</c:v>
                      </c:pt>
                      <c:pt idx="8550">
                        <c:v>2.6460995370357114</c:v>
                      </c:pt>
                      <c:pt idx="8551">
                        <c:v>2.6463425925898765</c:v>
                      </c:pt>
                      <c:pt idx="8552">
                        <c:v>2.6465856481440415</c:v>
                      </c:pt>
                      <c:pt idx="8553">
                        <c:v>2.6468287037054825</c:v>
                      </c:pt>
                      <c:pt idx="8554">
                        <c:v>2.6470717592596475</c:v>
                      </c:pt>
                      <c:pt idx="8555">
                        <c:v>2.6473148148138126</c:v>
                      </c:pt>
                      <c:pt idx="8556">
                        <c:v>2.6475578703679776</c:v>
                      </c:pt>
                      <c:pt idx="8557">
                        <c:v>2.6478009259221427</c:v>
                      </c:pt>
                      <c:pt idx="8558">
                        <c:v>2.6480439814835837</c:v>
                      </c:pt>
                      <c:pt idx="8559">
                        <c:v>2.6482870370377487</c:v>
                      </c:pt>
                      <c:pt idx="8560">
                        <c:v>2.6485300925919137</c:v>
                      </c:pt>
                      <c:pt idx="8561">
                        <c:v>2.6487731481460788</c:v>
                      </c:pt>
                      <c:pt idx="8562">
                        <c:v>2.6490162037002438</c:v>
                      </c:pt>
                      <c:pt idx="8563">
                        <c:v>2.6492592592616848</c:v>
                      </c:pt>
                      <c:pt idx="8564">
                        <c:v>2.6495023148158499</c:v>
                      </c:pt>
                      <c:pt idx="8565">
                        <c:v>2.6497453703700149</c:v>
                      </c:pt>
                      <c:pt idx="8566">
                        <c:v>2.6499884259241799</c:v>
                      </c:pt>
                      <c:pt idx="8567">
                        <c:v>2.650231481478345</c:v>
                      </c:pt>
                      <c:pt idx="8568">
                        <c:v>2.650474537039786</c:v>
                      </c:pt>
                      <c:pt idx="8569">
                        <c:v>2.650717592593951</c:v>
                      </c:pt>
                      <c:pt idx="8570">
                        <c:v>2.6509606481481161</c:v>
                      </c:pt>
                      <c:pt idx="8571">
                        <c:v>2.6512037037022811</c:v>
                      </c:pt>
                      <c:pt idx="8572">
                        <c:v>2.6514467592564461</c:v>
                      </c:pt>
                      <c:pt idx="8573">
                        <c:v>2.6516898148178871</c:v>
                      </c:pt>
                      <c:pt idx="8574">
                        <c:v>2.6519328703720522</c:v>
                      </c:pt>
                      <c:pt idx="8575">
                        <c:v>2.6521759259262172</c:v>
                      </c:pt>
                      <c:pt idx="8576">
                        <c:v>2.6524189814803822</c:v>
                      </c:pt>
                      <c:pt idx="8577">
                        <c:v>2.6526620370345473</c:v>
                      </c:pt>
                      <c:pt idx="8578">
                        <c:v>2.6529050925887123</c:v>
                      </c:pt>
                      <c:pt idx="8579">
                        <c:v>2.6531481481501533</c:v>
                      </c:pt>
                      <c:pt idx="8580">
                        <c:v>2.6533912037043184</c:v>
                      </c:pt>
                      <c:pt idx="8581">
                        <c:v>2.6536342592584834</c:v>
                      </c:pt>
                      <c:pt idx="8582">
                        <c:v>2.6538773148126484</c:v>
                      </c:pt>
                      <c:pt idx="8583">
                        <c:v>2.6541203703668135</c:v>
                      </c:pt>
                      <c:pt idx="8584">
                        <c:v>2.6543634259282545</c:v>
                      </c:pt>
                      <c:pt idx="8585">
                        <c:v>2.6546064814824195</c:v>
                      </c:pt>
                      <c:pt idx="8586">
                        <c:v>2.6548495370365846</c:v>
                      </c:pt>
                      <c:pt idx="8587">
                        <c:v>2.6550925925907496</c:v>
                      </c:pt>
                      <c:pt idx="8588">
                        <c:v>2.6553356481449146</c:v>
                      </c:pt>
                      <c:pt idx="8589">
                        <c:v>2.6555787037063556</c:v>
                      </c:pt>
                      <c:pt idx="8590">
                        <c:v>2.6558217592605207</c:v>
                      </c:pt>
                      <c:pt idx="8591">
                        <c:v>2.6560648148146857</c:v>
                      </c:pt>
                      <c:pt idx="8592">
                        <c:v>2.6563078703688507</c:v>
                      </c:pt>
                      <c:pt idx="8593">
                        <c:v>2.6565509259230158</c:v>
                      </c:pt>
                      <c:pt idx="8594">
                        <c:v>2.6567939814844568</c:v>
                      </c:pt>
                      <c:pt idx="8595">
                        <c:v>2.6570370370386218</c:v>
                      </c:pt>
                      <c:pt idx="8596">
                        <c:v>2.6572916666695665</c:v>
                      </c:pt>
                      <c:pt idx="8597">
                        <c:v>2.6575347222237315</c:v>
                      </c:pt>
                      <c:pt idx="8598">
                        <c:v>2.6577777777778966</c:v>
                      </c:pt>
                      <c:pt idx="8599">
                        <c:v>2.6580208333320616</c:v>
                      </c:pt>
                      <c:pt idx="8600">
                        <c:v>2.6582638888862267</c:v>
                      </c:pt>
                      <c:pt idx="8601">
                        <c:v>2.6585069444403917</c:v>
                      </c:pt>
                      <c:pt idx="8602">
                        <c:v>2.6587500000018327</c:v>
                      </c:pt>
                      <c:pt idx="8603">
                        <c:v>2.6589930555559977</c:v>
                      </c:pt>
                      <c:pt idx="8604">
                        <c:v>2.6592361111101628</c:v>
                      </c:pt>
                      <c:pt idx="8605">
                        <c:v>2.6594791666643278</c:v>
                      </c:pt>
                      <c:pt idx="8606">
                        <c:v>2.6597222222184929</c:v>
                      </c:pt>
                      <c:pt idx="8607">
                        <c:v>2.6599652777799339</c:v>
                      </c:pt>
                      <c:pt idx="8608">
                        <c:v>2.6602083333340989</c:v>
                      </c:pt>
                      <c:pt idx="8609">
                        <c:v>2.6604513888882639</c:v>
                      </c:pt>
                      <c:pt idx="8610">
                        <c:v>2.660694444442429</c:v>
                      </c:pt>
                      <c:pt idx="8611">
                        <c:v>2.660937499996594</c:v>
                      </c:pt>
                      <c:pt idx="8612">
                        <c:v>2.661180555558035</c:v>
                      </c:pt>
                      <c:pt idx="8613">
                        <c:v>2.6614236111122</c:v>
                      </c:pt>
                      <c:pt idx="8614">
                        <c:v>2.6616666666663651</c:v>
                      </c:pt>
                      <c:pt idx="8615">
                        <c:v>2.6619097222205301</c:v>
                      </c:pt>
                      <c:pt idx="8616">
                        <c:v>2.6621527777746952</c:v>
                      </c:pt>
                      <c:pt idx="8617">
                        <c:v>2.6623958333361362</c:v>
                      </c:pt>
                      <c:pt idx="8618">
                        <c:v>2.6626388888903012</c:v>
                      </c:pt>
                      <c:pt idx="8619">
                        <c:v>2.6628819444444662</c:v>
                      </c:pt>
                      <c:pt idx="8620">
                        <c:v>2.6631249999986313</c:v>
                      </c:pt>
                      <c:pt idx="8621">
                        <c:v>2.6633680555527963</c:v>
                      </c:pt>
                      <c:pt idx="8622">
                        <c:v>2.6636111111142373</c:v>
                      </c:pt>
                      <c:pt idx="8623">
                        <c:v>2.6638541666684024</c:v>
                      </c:pt>
                      <c:pt idx="8624">
                        <c:v>2.6640972222225674</c:v>
                      </c:pt>
                      <c:pt idx="8625">
                        <c:v>2.6643402777767324</c:v>
                      </c:pt>
                      <c:pt idx="8626">
                        <c:v>2.6645833333308975</c:v>
                      </c:pt>
                      <c:pt idx="8627">
                        <c:v>2.6648263888850625</c:v>
                      </c:pt>
                      <c:pt idx="8628">
                        <c:v>2.6650694444465035</c:v>
                      </c:pt>
                      <c:pt idx="8629">
                        <c:v>2.6653125000006685</c:v>
                      </c:pt>
                      <c:pt idx="8630">
                        <c:v>2.6655555555548336</c:v>
                      </c:pt>
                      <c:pt idx="8631">
                        <c:v>2.6657986111089986</c:v>
                      </c:pt>
                      <c:pt idx="8632">
                        <c:v>2.6660416666631637</c:v>
                      </c:pt>
                      <c:pt idx="8633">
                        <c:v>2.6662847222246047</c:v>
                      </c:pt>
                      <c:pt idx="8634">
                        <c:v>2.6665277777787697</c:v>
                      </c:pt>
                      <c:pt idx="8635">
                        <c:v>2.6667708333329347</c:v>
                      </c:pt>
                      <c:pt idx="8636">
                        <c:v>2.6670138888870998</c:v>
                      </c:pt>
                      <c:pt idx="8637">
                        <c:v>2.6672569444412648</c:v>
                      </c:pt>
                      <c:pt idx="8638">
                        <c:v>2.6675000000027058</c:v>
                      </c:pt>
                      <c:pt idx="8639">
                        <c:v>2.6677430555568709</c:v>
                      </c:pt>
                      <c:pt idx="8640">
                        <c:v>2.6679861111110359</c:v>
                      </c:pt>
                      <c:pt idx="8641">
                        <c:v>2.6682291666652009</c:v>
                      </c:pt>
                      <c:pt idx="8642">
                        <c:v>2.668472222219366</c:v>
                      </c:pt>
                      <c:pt idx="8643">
                        <c:v>2.668715277780807</c:v>
                      </c:pt>
                      <c:pt idx="8644">
                        <c:v>2.6689699074044757</c:v>
                      </c:pt>
                      <c:pt idx="8645">
                        <c:v>2.6692129629659167</c:v>
                      </c:pt>
                      <c:pt idx="8646">
                        <c:v>2.6694560185200817</c:v>
                      </c:pt>
                      <c:pt idx="8647">
                        <c:v>2.6696990740742468</c:v>
                      </c:pt>
                      <c:pt idx="8648">
                        <c:v>2.6699421296284118</c:v>
                      </c:pt>
                      <c:pt idx="8649">
                        <c:v>2.6701851851825769</c:v>
                      </c:pt>
                      <c:pt idx="8650">
                        <c:v>2.6704282407367419</c:v>
                      </c:pt>
                      <c:pt idx="8651">
                        <c:v>2.6706712962981829</c:v>
                      </c:pt>
                      <c:pt idx="8652">
                        <c:v>2.6709143518523479</c:v>
                      </c:pt>
                      <c:pt idx="8653">
                        <c:v>2.671157407406513</c:v>
                      </c:pt>
                      <c:pt idx="8654">
                        <c:v>2.671400462960678</c:v>
                      </c:pt>
                      <c:pt idx="8655">
                        <c:v>2.6716435185148431</c:v>
                      </c:pt>
                      <c:pt idx="8656">
                        <c:v>2.671886574076284</c:v>
                      </c:pt>
                      <c:pt idx="8657">
                        <c:v>2.6721296296304491</c:v>
                      </c:pt>
                      <c:pt idx="8658">
                        <c:v>2.6723726851846141</c:v>
                      </c:pt>
                      <c:pt idx="8659">
                        <c:v>2.6726157407387792</c:v>
                      </c:pt>
                      <c:pt idx="8660">
                        <c:v>2.6728587962929442</c:v>
                      </c:pt>
                      <c:pt idx="8661">
                        <c:v>2.6731018518543852</c:v>
                      </c:pt>
                      <c:pt idx="8662">
                        <c:v>2.6733449074085502</c:v>
                      </c:pt>
                      <c:pt idx="8663">
                        <c:v>2.6735879629627153</c:v>
                      </c:pt>
                      <c:pt idx="8664">
                        <c:v>2.6738310185168803</c:v>
                      </c:pt>
                      <c:pt idx="8665">
                        <c:v>2.6740740740710454</c:v>
                      </c:pt>
                      <c:pt idx="8666">
                        <c:v>2.6743171296324864</c:v>
                      </c:pt>
                      <c:pt idx="8667">
                        <c:v>2.6745601851866514</c:v>
                      </c:pt>
                      <c:pt idx="8668">
                        <c:v>2.6748032407408164</c:v>
                      </c:pt>
                      <c:pt idx="8669">
                        <c:v>2.6750462962949815</c:v>
                      </c:pt>
                      <c:pt idx="8670">
                        <c:v>2.6752893518491465</c:v>
                      </c:pt>
                      <c:pt idx="8671">
                        <c:v>2.6755324074033116</c:v>
                      </c:pt>
                      <c:pt idx="8672">
                        <c:v>2.6757754629647525</c:v>
                      </c:pt>
                      <c:pt idx="8673">
                        <c:v>2.6760185185189176</c:v>
                      </c:pt>
                      <c:pt idx="8674">
                        <c:v>2.6762615740730826</c:v>
                      </c:pt>
                      <c:pt idx="8675">
                        <c:v>2.6765046296272477</c:v>
                      </c:pt>
                      <c:pt idx="8676">
                        <c:v>2.6767476851814127</c:v>
                      </c:pt>
                      <c:pt idx="8677">
                        <c:v>2.6769907407428537</c:v>
                      </c:pt>
                      <c:pt idx="8678">
                        <c:v>2.6772337962970187</c:v>
                      </c:pt>
                      <c:pt idx="8679">
                        <c:v>2.6774768518511838</c:v>
                      </c:pt>
                      <c:pt idx="8680">
                        <c:v>2.6777199074053488</c:v>
                      </c:pt>
                      <c:pt idx="8681">
                        <c:v>2.6779629629595139</c:v>
                      </c:pt>
                      <c:pt idx="8682">
                        <c:v>2.6782060185209549</c:v>
                      </c:pt>
                      <c:pt idx="8683">
                        <c:v>2.6784490740751199</c:v>
                      </c:pt>
                      <c:pt idx="8684">
                        <c:v>2.6786921296292849</c:v>
                      </c:pt>
                      <c:pt idx="8685">
                        <c:v>2.67893518518345</c:v>
                      </c:pt>
                      <c:pt idx="8686">
                        <c:v>2.679178240737615</c:v>
                      </c:pt>
                      <c:pt idx="8687">
                        <c:v>2.679421296299056</c:v>
                      </c:pt>
                      <c:pt idx="8688">
                        <c:v>2.679664351853221</c:v>
                      </c:pt>
                      <c:pt idx="8689">
                        <c:v>2.6799074074073861</c:v>
                      </c:pt>
                      <c:pt idx="8690">
                        <c:v>2.6801504629615511</c:v>
                      </c:pt>
                      <c:pt idx="8691">
                        <c:v>2.6803935185157162</c:v>
                      </c:pt>
                      <c:pt idx="8692">
                        <c:v>2.6806365740771572</c:v>
                      </c:pt>
                      <c:pt idx="8693">
                        <c:v>2.6808912037008259</c:v>
                      </c:pt>
                      <c:pt idx="8694">
                        <c:v>2.6811342592622669</c:v>
                      </c:pt>
                      <c:pt idx="8695">
                        <c:v>2.6813773148164319</c:v>
                      </c:pt>
                      <c:pt idx="8696">
                        <c:v>2.681620370370597</c:v>
                      </c:pt>
                      <c:pt idx="8697">
                        <c:v>2.681863425924762</c:v>
                      </c:pt>
                      <c:pt idx="8698">
                        <c:v>2.6821064814789271</c:v>
                      </c:pt>
                      <c:pt idx="8699">
                        <c:v>2.6823495370330921</c:v>
                      </c:pt>
                      <c:pt idx="8700">
                        <c:v>2.6825925925945331</c:v>
                      </c:pt>
                      <c:pt idx="8701">
                        <c:v>2.6828356481486981</c:v>
                      </c:pt>
                      <c:pt idx="8702">
                        <c:v>2.6830787037028632</c:v>
                      </c:pt>
                      <c:pt idx="8703">
                        <c:v>2.6833217592570282</c:v>
                      </c:pt>
                      <c:pt idx="8704">
                        <c:v>2.6835648148111932</c:v>
                      </c:pt>
                      <c:pt idx="8705">
                        <c:v>2.6838078703726342</c:v>
                      </c:pt>
                      <c:pt idx="8706">
                        <c:v>2.6840509259267993</c:v>
                      </c:pt>
                      <c:pt idx="8707">
                        <c:v>2.6842939814809643</c:v>
                      </c:pt>
                      <c:pt idx="8708">
                        <c:v>2.6845370370351294</c:v>
                      </c:pt>
                      <c:pt idx="8709">
                        <c:v>2.6847800925892944</c:v>
                      </c:pt>
                      <c:pt idx="8710">
                        <c:v>2.6850231481507354</c:v>
                      </c:pt>
                      <c:pt idx="8711">
                        <c:v>2.6852662037049004</c:v>
                      </c:pt>
                      <c:pt idx="8712">
                        <c:v>2.6855092592590655</c:v>
                      </c:pt>
                      <c:pt idx="8713">
                        <c:v>2.6857523148132305</c:v>
                      </c:pt>
                      <c:pt idx="8714">
                        <c:v>2.6859953703673956</c:v>
                      </c:pt>
                      <c:pt idx="8715">
                        <c:v>2.6862384259288365</c:v>
                      </c:pt>
                      <c:pt idx="8716">
                        <c:v>2.6864814814830016</c:v>
                      </c:pt>
                      <c:pt idx="8717">
                        <c:v>2.6867245370371666</c:v>
                      </c:pt>
                      <c:pt idx="8718">
                        <c:v>2.6869675925913317</c:v>
                      </c:pt>
                      <c:pt idx="8719">
                        <c:v>2.6872106481454967</c:v>
                      </c:pt>
                      <c:pt idx="8720">
                        <c:v>2.6874537036996617</c:v>
                      </c:pt>
                      <c:pt idx="8721">
                        <c:v>2.6876967592611027</c:v>
                      </c:pt>
                      <c:pt idx="8722">
                        <c:v>2.6879398148152678</c:v>
                      </c:pt>
                      <c:pt idx="8723">
                        <c:v>2.6881828703694328</c:v>
                      </c:pt>
                      <c:pt idx="8724">
                        <c:v>2.6884259259235979</c:v>
                      </c:pt>
                      <c:pt idx="8725">
                        <c:v>2.6886689814777629</c:v>
                      </c:pt>
                      <c:pt idx="8726">
                        <c:v>2.6889120370392039</c:v>
                      </c:pt>
                      <c:pt idx="8727">
                        <c:v>2.6891550925933689</c:v>
                      </c:pt>
                      <c:pt idx="8728">
                        <c:v>2.689398148147534</c:v>
                      </c:pt>
                      <c:pt idx="8729">
                        <c:v>2.689641203701699</c:v>
                      </c:pt>
                      <c:pt idx="8730">
                        <c:v>2.6898842592558641</c:v>
                      </c:pt>
                      <c:pt idx="8731">
                        <c:v>2.690127314817305</c:v>
                      </c:pt>
                      <c:pt idx="8732">
                        <c:v>2.6903703703714701</c:v>
                      </c:pt>
                      <c:pt idx="8733">
                        <c:v>2.6906134259256351</c:v>
                      </c:pt>
                      <c:pt idx="8734">
                        <c:v>2.6908564814798002</c:v>
                      </c:pt>
                      <c:pt idx="8735">
                        <c:v>2.6910995370339652</c:v>
                      </c:pt>
                      <c:pt idx="8736">
                        <c:v>2.6913425925954062</c:v>
                      </c:pt>
                      <c:pt idx="8737">
                        <c:v>2.6915856481495712</c:v>
                      </c:pt>
                      <c:pt idx="8738">
                        <c:v>2.6918287037037363</c:v>
                      </c:pt>
                      <c:pt idx="8739">
                        <c:v>2.6920717592579013</c:v>
                      </c:pt>
                      <c:pt idx="8740">
                        <c:v>2.6923148148120664</c:v>
                      </c:pt>
                      <c:pt idx="8741">
                        <c:v>2.6925578703735074</c:v>
                      </c:pt>
                      <c:pt idx="8742">
                        <c:v>2.6928124999971761</c:v>
                      </c:pt>
                      <c:pt idx="8743">
                        <c:v>2.6930555555586171</c:v>
                      </c:pt>
                      <c:pt idx="8744">
                        <c:v>2.6932986111127821</c:v>
                      </c:pt>
                      <c:pt idx="8745">
                        <c:v>2.6935416666669472</c:v>
                      </c:pt>
                      <c:pt idx="8746">
                        <c:v>2.6937847222211122</c:v>
                      </c:pt>
                      <c:pt idx="8747">
                        <c:v>2.6940277777752772</c:v>
                      </c:pt>
                      <c:pt idx="8748">
                        <c:v>2.6942708333294423</c:v>
                      </c:pt>
                      <c:pt idx="8749">
                        <c:v>2.6945138888908833</c:v>
                      </c:pt>
                      <c:pt idx="8750">
                        <c:v>2.6947569444450483</c:v>
                      </c:pt>
                      <c:pt idx="8751">
                        <c:v>2.6949999999992134</c:v>
                      </c:pt>
                      <c:pt idx="8752">
                        <c:v>2.6952430555533784</c:v>
                      </c:pt>
                      <c:pt idx="8753">
                        <c:v>2.6954861111075434</c:v>
                      </c:pt>
                      <c:pt idx="8754">
                        <c:v>2.6957291666689844</c:v>
                      </c:pt>
                      <c:pt idx="8755">
                        <c:v>2.6959722222231495</c:v>
                      </c:pt>
                      <c:pt idx="8756">
                        <c:v>2.6962152777773145</c:v>
                      </c:pt>
                      <c:pt idx="8757">
                        <c:v>2.6964583333314796</c:v>
                      </c:pt>
                      <c:pt idx="8758">
                        <c:v>2.6967013888856446</c:v>
                      </c:pt>
                      <c:pt idx="8759">
                        <c:v>2.6969444444470856</c:v>
                      </c:pt>
                      <c:pt idx="8760">
                        <c:v>2.6971875000012506</c:v>
                      </c:pt>
                      <c:pt idx="8761">
                        <c:v>2.6974305555554157</c:v>
                      </c:pt>
                      <c:pt idx="8762">
                        <c:v>2.6976736111095807</c:v>
                      </c:pt>
                      <c:pt idx="8763">
                        <c:v>2.6979166666637457</c:v>
                      </c:pt>
                      <c:pt idx="8764">
                        <c:v>2.6981597222251867</c:v>
                      </c:pt>
                      <c:pt idx="8765">
                        <c:v>2.6984027777793518</c:v>
                      </c:pt>
                      <c:pt idx="8766">
                        <c:v>2.6986458333335168</c:v>
                      </c:pt>
                      <c:pt idx="8767">
                        <c:v>2.6988888888876819</c:v>
                      </c:pt>
                      <c:pt idx="8768">
                        <c:v>2.6991319444418469</c:v>
                      </c:pt>
                      <c:pt idx="8769">
                        <c:v>2.6993749999960119</c:v>
                      </c:pt>
                      <c:pt idx="8770">
                        <c:v>2.6996180555574529</c:v>
                      </c:pt>
                      <c:pt idx="8771">
                        <c:v>2.699861111111618</c:v>
                      </c:pt>
                      <c:pt idx="8772">
                        <c:v>2.700104166665783</c:v>
                      </c:pt>
                      <c:pt idx="8773">
                        <c:v>2.7003472222199481</c:v>
                      </c:pt>
                      <c:pt idx="8774">
                        <c:v>2.7005902777741131</c:v>
                      </c:pt>
                      <c:pt idx="8775">
                        <c:v>2.7008333333355541</c:v>
                      </c:pt>
                      <c:pt idx="8776">
                        <c:v>2.7010763888897191</c:v>
                      </c:pt>
                      <c:pt idx="8777">
                        <c:v>2.7013194444438842</c:v>
                      </c:pt>
                      <c:pt idx="8778">
                        <c:v>2.7015624999980492</c:v>
                      </c:pt>
                      <c:pt idx="8779">
                        <c:v>2.7018055555522142</c:v>
                      </c:pt>
                      <c:pt idx="8780">
                        <c:v>2.7020486111136552</c:v>
                      </c:pt>
                      <c:pt idx="8781">
                        <c:v>2.7022916666678203</c:v>
                      </c:pt>
                      <c:pt idx="8782">
                        <c:v>2.7025347222219853</c:v>
                      </c:pt>
                      <c:pt idx="8783">
                        <c:v>2.7027777777761504</c:v>
                      </c:pt>
                      <c:pt idx="8784">
                        <c:v>2.7030208333303154</c:v>
                      </c:pt>
                      <c:pt idx="8785">
                        <c:v>2.7032638888917564</c:v>
                      </c:pt>
                      <c:pt idx="8786">
                        <c:v>2.7035069444459214</c:v>
                      </c:pt>
                      <c:pt idx="8787">
                        <c:v>2.7037500000000865</c:v>
                      </c:pt>
                      <c:pt idx="8788">
                        <c:v>2.7039930555542515</c:v>
                      </c:pt>
                      <c:pt idx="8789">
                        <c:v>2.7042361111084166</c:v>
                      </c:pt>
                      <c:pt idx="8790">
                        <c:v>2.7044907407393612</c:v>
                      </c:pt>
                      <c:pt idx="8791">
                        <c:v>2.7047337962935263</c:v>
                      </c:pt>
                      <c:pt idx="8792">
                        <c:v>2.7049768518549673</c:v>
                      </c:pt>
                      <c:pt idx="8793">
                        <c:v>2.7052199074091323</c:v>
                      </c:pt>
                      <c:pt idx="8794">
                        <c:v>2.7054629629632974</c:v>
                      </c:pt>
                      <c:pt idx="8795">
                        <c:v>2.7057060185174624</c:v>
                      </c:pt>
                      <c:pt idx="8796">
                        <c:v>2.7059490740716274</c:v>
                      </c:pt>
                      <c:pt idx="8797">
                        <c:v>2.7061921296257925</c:v>
                      </c:pt>
                      <c:pt idx="8798">
                        <c:v>2.7064351851872335</c:v>
                      </c:pt>
                      <c:pt idx="8799">
                        <c:v>2.7066782407413985</c:v>
                      </c:pt>
                      <c:pt idx="8800">
                        <c:v>2.7069212962955636</c:v>
                      </c:pt>
                      <c:pt idx="8801">
                        <c:v>2.7071643518497286</c:v>
                      </c:pt>
                      <c:pt idx="8802">
                        <c:v>2.7074074074038936</c:v>
                      </c:pt>
                      <c:pt idx="8803">
                        <c:v>2.7076504629653346</c:v>
                      </c:pt>
                      <c:pt idx="8804">
                        <c:v>2.7078935185194997</c:v>
                      </c:pt>
                      <c:pt idx="8805">
                        <c:v>2.7081365740736647</c:v>
                      </c:pt>
                      <c:pt idx="8806">
                        <c:v>2.7083796296278297</c:v>
                      </c:pt>
                      <c:pt idx="8807">
                        <c:v>2.7086226851819948</c:v>
                      </c:pt>
                      <c:pt idx="8808">
                        <c:v>2.7088657407434358</c:v>
                      </c:pt>
                      <c:pt idx="8809">
                        <c:v>2.7091087962976008</c:v>
                      </c:pt>
                      <c:pt idx="8810">
                        <c:v>2.7093518518517659</c:v>
                      </c:pt>
                      <c:pt idx="8811">
                        <c:v>2.7095949074059309</c:v>
                      </c:pt>
                      <c:pt idx="8812">
                        <c:v>2.7098379629600959</c:v>
                      </c:pt>
                      <c:pt idx="8813">
                        <c:v>2.7100810185215369</c:v>
                      </c:pt>
                      <c:pt idx="8814">
                        <c:v>2.710324074075702</c:v>
                      </c:pt>
                      <c:pt idx="8815">
                        <c:v>2.710567129629867</c:v>
                      </c:pt>
                      <c:pt idx="8816">
                        <c:v>2.7108101851840321</c:v>
                      </c:pt>
                      <c:pt idx="8817">
                        <c:v>2.7110532407381971</c:v>
                      </c:pt>
                      <c:pt idx="8818">
                        <c:v>2.7112962962923621</c:v>
                      </c:pt>
                      <c:pt idx="8819">
                        <c:v>2.7115393518538031</c:v>
                      </c:pt>
                      <c:pt idx="8820">
                        <c:v>2.7117824074079682</c:v>
                      </c:pt>
                      <c:pt idx="8821">
                        <c:v>2.7120254629621332</c:v>
                      </c:pt>
                      <c:pt idx="8822">
                        <c:v>2.7122685185162982</c:v>
                      </c:pt>
                      <c:pt idx="8823">
                        <c:v>2.7125115740704633</c:v>
                      </c:pt>
                      <c:pt idx="8824">
                        <c:v>2.7127546296319043</c:v>
                      </c:pt>
                      <c:pt idx="8825">
                        <c:v>2.7129976851860693</c:v>
                      </c:pt>
                      <c:pt idx="8826">
                        <c:v>2.7132407407402344</c:v>
                      </c:pt>
                      <c:pt idx="8827">
                        <c:v>2.7134837962943994</c:v>
                      </c:pt>
                      <c:pt idx="8828">
                        <c:v>2.7137268518485644</c:v>
                      </c:pt>
                      <c:pt idx="8829">
                        <c:v>2.7139699074100054</c:v>
                      </c:pt>
                      <c:pt idx="8830">
                        <c:v>2.7142129629641705</c:v>
                      </c:pt>
                      <c:pt idx="8831">
                        <c:v>2.7144560185183355</c:v>
                      </c:pt>
                      <c:pt idx="8832">
                        <c:v>2.7146990740725006</c:v>
                      </c:pt>
                      <c:pt idx="8833">
                        <c:v>2.7149421296266656</c:v>
                      </c:pt>
                      <c:pt idx="8834">
                        <c:v>2.7151851851881066</c:v>
                      </c:pt>
                      <c:pt idx="8835">
                        <c:v>2.7154282407422716</c:v>
                      </c:pt>
                      <c:pt idx="8836">
                        <c:v>2.7156712962964367</c:v>
                      </c:pt>
                      <c:pt idx="8837">
                        <c:v>2.7159143518506017</c:v>
                      </c:pt>
                      <c:pt idx="8838">
                        <c:v>2.7161689814815464</c:v>
                      </c:pt>
                      <c:pt idx="8839">
                        <c:v>2.7164120370357114</c:v>
                      </c:pt>
                      <c:pt idx="8840">
                        <c:v>2.7166550925898765</c:v>
                      </c:pt>
                      <c:pt idx="8841">
                        <c:v>2.7168981481440415</c:v>
                      </c:pt>
                      <c:pt idx="8842">
                        <c:v>2.7171412037054825</c:v>
                      </c:pt>
                      <c:pt idx="8843">
                        <c:v>2.7173842592596475</c:v>
                      </c:pt>
                      <c:pt idx="8844">
                        <c:v>2.7176273148138126</c:v>
                      </c:pt>
                      <c:pt idx="8845">
                        <c:v>2.7178703703679776</c:v>
                      </c:pt>
                      <c:pt idx="8846">
                        <c:v>2.7181134259221427</c:v>
                      </c:pt>
                      <c:pt idx="8847">
                        <c:v>2.7183564814835837</c:v>
                      </c:pt>
                      <c:pt idx="8848">
                        <c:v>2.7185995370377487</c:v>
                      </c:pt>
                      <c:pt idx="8849">
                        <c:v>2.7188425925919137</c:v>
                      </c:pt>
                      <c:pt idx="8850">
                        <c:v>2.7190856481460788</c:v>
                      </c:pt>
                      <c:pt idx="8851">
                        <c:v>2.7193287037002438</c:v>
                      </c:pt>
                      <c:pt idx="8852">
                        <c:v>2.7195717592616848</c:v>
                      </c:pt>
                      <c:pt idx="8853">
                        <c:v>2.7198148148158499</c:v>
                      </c:pt>
                      <c:pt idx="8854">
                        <c:v>2.7200578703700149</c:v>
                      </c:pt>
                      <c:pt idx="8855">
                        <c:v>2.7203009259241799</c:v>
                      </c:pt>
                      <c:pt idx="8856">
                        <c:v>2.720543981478345</c:v>
                      </c:pt>
                      <c:pt idx="8857">
                        <c:v>2.720787037039786</c:v>
                      </c:pt>
                      <c:pt idx="8858">
                        <c:v>2.721030092593951</c:v>
                      </c:pt>
                      <c:pt idx="8859">
                        <c:v>2.7212731481481161</c:v>
                      </c:pt>
                      <c:pt idx="8860">
                        <c:v>2.7215162037022811</c:v>
                      </c:pt>
                      <c:pt idx="8861">
                        <c:v>2.7217592592564461</c:v>
                      </c:pt>
                      <c:pt idx="8862">
                        <c:v>2.7220023148178871</c:v>
                      </c:pt>
                      <c:pt idx="8863">
                        <c:v>2.7222453703720522</c:v>
                      </c:pt>
                      <c:pt idx="8864">
                        <c:v>2.7224884259262172</c:v>
                      </c:pt>
                      <c:pt idx="8865">
                        <c:v>2.7227314814803822</c:v>
                      </c:pt>
                      <c:pt idx="8866">
                        <c:v>2.7229745370345473</c:v>
                      </c:pt>
                      <c:pt idx="8867">
                        <c:v>2.7232175925887123</c:v>
                      </c:pt>
                      <c:pt idx="8868">
                        <c:v>2.7234606481501533</c:v>
                      </c:pt>
                      <c:pt idx="8869">
                        <c:v>2.7237037037043184</c:v>
                      </c:pt>
                      <c:pt idx="8870">
                        <c:v>2.7239467592584834</c:v>
                      </c:pt>
                      <c:pt idx="8871">
                        <c:v>2.7241898148126484</c:v>
                      </c:pt>
                      <c:pt idx="8872">
                        <c:v>2.7244328703668135</c:v>
                      </c:pt>
                      <c:pt idx="8873">
                        <c:v>2.7246759259282545</c:v>
                      </c:pt>
                      <c:pt idx="8874">
                        <c:v>2.7249189814824195</c:v>
                      </c:pt>
                      <c:pt idx="8875">
                        <c:v>2.7251620370365846</c:v>
                      </c:pt>
                      <c:pt idx="8876">
                        <c:v>2.7254050925907496</c:v>
                      </c:pt>
                      <c:pt idx="8877">
                        <c:v>2.7256481481449146</c:v>
                      </c:pt>
                      <c:pt idx="8878">
                        <c:v>2.7258912037063556</c:v>
                      </c:pt>
                      <c:pt idx="8879">
                        <c:v>2.7261342592605207</c:v>
                      </c:pt>
                      <c:pt idx="8880">
                        <c:v>2.7263773148146857</c:v>
                      </c:pt>
                      <c:pt idx="8881">
                        <c:v>2.7266203703688507</c:v>
                      </c:pt>
                      <c:pt idx="8882">
                        <c:v>2.7268634259230158</c:v>
                      </c:pt>
                      <c:pt idx="8883">
                        <c:v>2.7271064814844568</c:v>
                      </c:pt>
                      <c:pt idx="8884">
                        <c:v>2.7273495370386218</c:v>
                      </c:pt>
                      <c:pt idx="8885">
                        <c:v>2.7275925925927869</c:v>
                      </c:pt>
                      <c:pt idx="8886">
                        <c:v>2.7278356481469519</c:v>
                      </c:pt>
                      <c:pt idx="8887">
                        <c:v>2.7280902777778966</c:v>
                      </c:pt>
                      <c:pt idx="8888">
                        <c:v>2.7283333333320616</c:v>
                      </c:pt>
                      <c:pt idx="8889">
                        <c:v>2.7285763888862267</c:v>
                      </c:pt>
                      <c:pt idx="8890">
                        <c:v>2.7288194444403917</c:v>
                      </c:pt>
                      <c:pt idx="8891">
                        <c:v>2.7290625000018327</c:v>
                      </c:pt>
                      <c:pt idx="8892">
                        <c:v>2.7293055555559977</c:v>
                      </c:pt>
                      <c:pt idx="8893">
                        <c:v>2.7295486111101628</c:v>
                      </c:pt>
                      <c:pt idx="8894">
                        <c:v>2.7297916666643278</c:v>
                      </c:pt>
                      <c:pt idx="8895">
                        <c:v>2.7300347222184929</c:v>
                      </c:pt>
                      <c:pt idx="8896">
                        <c:v>2.7302777777799339</c:v>
                      </c:pt>
                      <c:pt idx="8897">
                        <c:v>2.7305208333340989</c:v>
                      </c:pt>
                      <c:pt idx="8898">
                        <c:v>2.7307638888882639</c:v>
                      </c:pt>
                      <c:pt idx="8899">
                        <c:v>2.731006944442429</c:v>
                      </c:pt>
                      <c:pt idx="8900">
                        <c:v>2.731249999996594</c:v>
                      </c:pt>
                      <c:pt idx="8901">
                        <c:v>2.731493055558035</c:v>
                      </c:pt>
                      <c:pt idx="8902">
                        <c:v>2.7317361111122</c:v>
                      </c:pt>
                      <c:pt idx="8903">
                        <c:v>2.7319791666663651</c:v>
                      </c:pt>
                      <c:pt idx="8904">
                        <c:v>2.7322222222205301</c:v>
                      </c:pt>
                      <c:pt idx="8905">
                        <c:v>2.7324652777746952</c:v>
                      </c:pt>
                      <c:pt idx="8906">
                        <c:v>2.7327083333361362</c:v>
                      </c:pt>
                      <c:pt idx="8907">
                        <c:v>2.7329513888903012</c:v>
                      </c:pt>
                      <c:pt idx="8908">
                        <c:v>2.7331944444444662</c:v>
                      </c:pt>
                      <c:pt idx="8909">
                        <c:v>2.7334374999986313</c:v>
                      </c:pt>
                      <c:pt idx="8910">
                        <c:v>2.7336805555527963</c:v>
                      </c:pt>
                      <c:pt idx="8911">
                        <c:v>2.7339236111142373</c:v>
                      </c:pt>
                      <c:pt idx="8912">
                        <c:v>2.7341666666684024</c:v>
                      </c:pt>
                      <c:pt idx="8913">
                        <c:v>2.7344097222225674</c:v>
                      </c:pt>
                      <c:pt idx="8914">
                        <c:v>2.7346527777767324</c:v>
                      </c:pt>
                      <c:pt idx="8915">
                        <c:v>2.7348958333308975</c:v>
                      </c:pt>
                      <c:pt idx="8916">
                        <c:v>2.7351388888850625</c:v>
                      </c:pt>
                      <c:pt idx="8917">
                        <c:v>2.7353819444465035</c:v>
                      </c:pt>
                      <c:pt idx="8918">
                        <c:v>2.7356250000006685</c:v>
                      </c:pt>
                      <c:pt idx="8919">
                        <c:v>2.7358680555548336</c:v>
                      </c:pt>
                      <c:pt idx="8920">
                        <c:v>2.7361111111089986</c:v>
                      </c:pt>
                      <c:pt idx="8921">
                        <c:v>2.7363541666631637</c:v>
                      </c:pt>
                      <c:pt idx="8922">
                        <c:v>2.7365972222246047</c:v>
                      </c:pt>
                      <c:pt idx="8923">
                        <c:v>2.7368402777787697</c:v>
                      </c:pt>
                      <c:pt idx="8924">
                        <c:v>2.7370833333329347</c:v>
                      </c:pt>
                      <c:pt idx="8925">
                        <c:v>2.7373263888870998</c:v>
                      </c:pt>
                      <c:pt idx="8926">
                        <c:v>2.7375694444412648</c:v>
                      </c:pt>
                      <c:pt idx="8927">
                        <c:v>2.7378125000027058</c:v>
                      </c:pt>
                      <c:pt idx="8928">
                        <c:v>2.7380555555568709</c:v>
                      </c:pt>
                      <c:pt idx="8929">
                        <c:v>2.7382986111110359</c:v>
                      </c:pt>
                      <c:pt idx="8930">
                        <c:v>2.7385416666652009</c:v>
                      </c:pt>
                      <c:pt idx="8931">
                        <c:v>2.738784722219366</c:v>
                      </c:pt>
                      <c:pt idx="8932">
                        <c:v>2.739027777780807</c:v>
                      </c:pt>
                      <c:pt idx="8933">
                        <c:v>2.739270833334972</c:v>
                      </c:pt>
                      <c:pt idx="8934">
                        <c:v>2.739513888889137</c:v>
                      </c:pt>
                      <c:pt idx="8935">
                        <c:v>2.7397685185200817</c:v>
                      </c:pt>
                      <c:pt idx="8936">
                        <c:v>2.7400115740742468</c:v>
                      </c:pt>
                      <c:pt idx="8937">
                        <c:v>2.7402546296284118</c:v>
                      </c:pt>
                      <c:pt idx="8938">
                        <c:v>2.7404976851825769</c:v>
                      </c:pt>
                      <c:pt idx="8939">
                        <c:v>2.7407407407367419</c:v>
                      </c:pt>
                      <c:pt idx="8940">
                        <c:v>2.7409837962981829</c:v>
                      </c:pt>
                      <c:pt idx="8941">
                        <c:v>2.7412268518523479</c:v>
                      </c:pt>
                      <c:pt idx="8942">
                        <c:v>2.741469907406513</c:v>
                      </c:pt>
                      <c:pt idx="8943">
                        <c:v>2.741712962960678</c:v>
                      </c:pt>
                      <c:pt idx="8944">
                        <c:v>2.7419560185148431</c:v>
                      </c:pt>
                      <c:pt idx="8945">
                        <c:v>2.742199074076284</c:v>
                      </c:pt>
                      <c:pt idx="8946">
                        <c:v>2.7424421296304491</c:v>
                      </c:pt>
                      <c:pt idx="8947">
                        <c:v>2.7426851851846141</c:v>
                      </c:pt>
                      <c:pt idx="8948">
                        <c:v>2.7429282407387792</c:v>
                      </c:pt>
                      <c:pt idx="8949">
                        <c:v>2.7431712962929442</c:v>
                      </c:pt>
                      <c:pt idx="8950">
                        <c:v>2.7434143518543852</c:v>
                      </c:pt>
                      <c:pt idx="8951">
                        <c:v>2.7436574074085502</c:v>
                      </c:pt>
                      <c:pt idx="8952">
                        <c:v>2.7439004629627153</c:v>
                      </c:pt>
                      <c:pt idx="8953">
                        <c:v>2.7441435185168803</c:v>
                      </c:pt>
                      <c:pt idx="8954">
                        <c:v>2.7443865740710454</c:v>
                      </c:pt>
                      <c:pt idx="8955">
                        <c:v>2.7446296296324864</c:v>
                      </c:pt>
                      <c:pt idx="8956">
                        <c:v>2.7448726851866514</c:v>
                      </c:pt>
                      <c:pt idx="8957">
                        <c:v>2.7451157407408164</c:v>
                      </c:pt>
                      <c:pt idx="8958">
                        <c:v>2.7453587962949815</c:v>
                      </c:pt>
                      <c:pt idx="8959">
                        <c:v>2.7456018518491465</c:v>
                      </c:pt>
                      <c:pt idx="8960">
                        <c:v>2.7458449074033116</c:v>
                      </c:pt>
                      <c:pt idx="8961">
                        <c:v>2.7460879629647525</c:v>
                      </c:pt>
                      <c:pt idx="8962">
                        <c:v>2.7463310185189176</c:v>
                      </c:pt>
                      <c:pt idx="8963">
                        <c:v>2.7465740740730826</c:v>
                      </c:pt>
                      <c:pt idx="8964">
                        <c:v>2.7468171296272477</c:v>
                      </c:pt>
                      <c:pt idx="8965">
                        <c:v>2.7470601851814127</c:v>
                      </c:pt>
                      <c:pt idx="8966">
                        <c:v>2.7473032407428537</c:v>
                      </c:pt>
                      <c:pt idx="8967">
                        <c:v>2.7475462962970187</c:v>
                      </c:pt>
                      <c:pt idx="8968">
                        <c:v>2.7477893518511838</c:v>
                      </c:pt>
                      <c:pt idx="8969">
                        <c:v>2.7480324074053488</c:v>
                      </c:pt>
                      <c:pt idx="8970">
                        <c:v>2.7482754629595139</c:v>
                      </c:pt>
                      <c:pt idx="8971">
                        <c:v>2.7485185185209549</c:v>
                      </c:pt>
                      <c:pt idx="8972">
                        <c:v>2.7487615740751199</c:v>
                      </c:pt>
                      <c:pt idx="8973">
                        <c:v>2.7490046296292849</c:v>
                      </c:pt>
                      <c:pt idx="8974">
                        <c:v>2.74924768518345</c:v>
                      </c:pt>
                      <c:pt idx="8975">
                        <c:v>2.749490740737615</c:v>
                      </c:pt>
                      <c:pt idx="8976">
                        <c:v>2.749733796299056</c:v>
                      </c:pt>
                      <c:pt idx="8977">
                        <c:v>2.749976851853221</c:v>
                      </c:pt>
                      <c:pt idx="8978">
                        <c:v>2.7502199074073861</c:v>
                      </c:pt>
                      <c:pt idx="8979">
                        <c:v>2.7504629629615511</c:v>
                      </c:pt>
                      <c:pt idx="8980">
                        <c:v>2.7507060185157162</c:v>
                      </c:pt>
                      <c:pt idx="8981">
                        <c:v>2.7509490740771572</c:v>
                      </c:pt>
                      <c:pt idx="8982">
                        <c:v>2.7511921296313222</c:v>
                      </c:pt>
                      <c:pt idx="8983">
                        <c:v>2.7514351851854872</c:v>
                      </c:pt>
                      <c:pt idx="8984">
                        <c:v>2.7516898148164319</c:v>
                      </c:pt>
                      <c:pt idx="8985">
                        <c:v>2.751932870370597</c:v>
                      </c:pt>
                      <c:pt idx="8986">
                        <c:v>2.752175925924762</c:v>
                      </c:pt>
                      <c:pt idx="8987">
                        <c:v>2.7524189814789271</c:v>
                      </c:pt>
                      <c:pt idx="8988">
                        <c:v>2.7526620370330921</c:v>
                      </c:pt>
                      <c:pt idx="8989">
                        <c:v>2.7529050925945331</c:v>
                      </c:pt>
                      <c:pt idx="8990">
                        <c:v>2.7531481481486981</c:v>
                      </c:pt>
                      <c:pt idx="8991">
                        <c:v>2.7533912037028632</c:v>
                      </c:pt>
                      <c:pt idx="8992">
                        <c:v>2.7536342592570282</c:v>
                      </c:pt>
                      <c:pt idx="8993">
                        <c:v>2.7538773148111932</c:v>
                      </c:pt>
                      <c:pt idx="8994">
                        <c:v>2.7541203703726342</c:v>
                      </c:pt>
                      <c:pt idx="8995">
                        <c:v>2.7543634259267993</c:v>
                      </c:pt>
                      <c:pt idx="8996">
                        <c:v>2.7546064814809643</c:v>
                      </c:pt>
                      <c:pt idx="8997">
                        <c:v>2.7548495370351294</c:v>
                      </c:pt>
                      <c:pt idx="8998">
                        <c:v>2.7550925925892944</c:v>
                      </c:pt>
                      <c:pt idx="8999">
                        <c:v>2.7553356481507354</c:v>
                      </c:pt>
                      <c:pt idx="9000">
                        <c:v>2.7555787037049004</c:v>
                      </c:pt>
                      <c:pt idx="9001">
                        <c:v>2.7558217592590655</c:v>
                      </c:pt>
                      <c:pt idx="9002">
                        <c:v>2.7560648148132305</c:v>
                      </c:pt>
                      <c:pt idx="9003">
                        <c:v>2.7563078703673956</c:v>
                      </c:pt>
                      <c:pt idx="9004">
                        <c:v>2.7565509259288365</c:v>
                      </c:pt>
                      <c:pt idx="9005">
                        <c:v>2.7567939814830016</c:v>
                      </c:pt>
                      <c:pt idx="9006">
                        <c:v>2.7570370370371666</c:v>
                      </c:pt>
                      <c:pt idx="9007">
                        <c:v>2.7572800925913317</c:v>
                      </c:pt>
                      <c:pt idx="9008">
                        <c:v>2.7575231481454967</c:v>
                      </c:pt>
                      <c:pt idx="9009">
                        <c:v>2.7577662036996617</c:v>
                      </c:pt>
                      <c:pt idx="9010">
                        <c:v>2.7580092592611027</c:v>
                      </c:pt>
                      <c:pt idx="9011">
                        <c:v>2.7582523148152678</c:v>
                      </c:pt>
                      <c:pt idx="9012">
                        <c:v>2.7584953703694328</c:v>
                      </c:pt>
                      <c:pt idx="9013">
                        <c:v>2.7587384259235979</c:v>
                      </c:pt>
                      <c:pt idx="9014">
                        <c:v>2.7589814814777629</c:v>
                      </c:pt>
                      <c:pt idx="9015">
                        <c:v>2.7592245370392039</c:v>
                      </c:pt>
                      <c:pt idx="9016">
                        <c:v>2.7594675925933689</c:v>
                      </c:pt>
                      <c:pt idx="9017">
                        <c:v>2.759710648147534</c:v>
                      </c:pt>
                      <c:pt idx="9018">
                        <c:v>2.759953703701699</c:v>
                      </c:pt>
                      <c:pt idx="9019">
                        <c:v>2.7601967592558641</c:v>
                      </c:pt>
                      <c:pt idx="9020">
                        <c:v>2.760439814817305</c:v>
                      </c:pt>
                      <c:pt idx="9021">
                        <c:v>2.7606828703714701</c:v>
                      </c:pt>
                      <c:pt idx="9022">
                        <c:v>2.7609259259256351</c:v>
                      </c:pt>
                      <c:pt idx="9023">
                        <c:v>2.7611689814798002</c:v>
                      </c:pt>
                      <c:pt idx="9024">
                        <c:v>2.7614120370339652</c:v>
                      </c:pt>
                      <c:pt idx="9025">
                        <c:v>2.7616550925954062</c:v>
                      </c:pt>
                      <c:pt idx="9026">
                        <c:v>2.7618981481495712</c:v>
                      </c:pt>
                      <c:pt idx="9027">
                        <c:v>2.7621412037037363</c:v>
                      </c:pt>
                      <c:pt idx="9028">
                        <c:v>2.7623842592579013</c:v>
                      </c:pt>
                      <c:pt idx="9029">
                        <c:v>2.7626273148120664</c:v>
                      </c:pt>
                      <c:pt idx="9030">
                        <c:v>2.7628703703735074</c:v>
                      </c:pt>
                      <c:pt idx="9031">
                        <c:v>2.7631134259276724</c:v>
                      </c:pt>
                      <c:pt idx="9032">
                        <c:v>2.7633680555586171</c:v>
                      </c:pt>
                      <c:pt idx="9033">
                        <c:v>2.7636111111127821</c:v>
                      </c:pt>
                      <c:pt idx="9034">
                        <c:v>2.7638541666669472</c:v>
                      </c:pt>
                      <c:pt idx="9035">
                        <c:v>2.7640972222211122</c:v>
                      </c:pt>
                      <c:pt idx="9036">
                        <c:v>2.7643402777752772</c:v>
                      </c:pt>
                      <c:pt idx="9037">
                        <c:v>2.7645833333294423</c:v>
                      </c:pt>
                      <c:pt idx="9038">
                        <c:v>2.7648263888908833</c:v>
                      </c:pt>
                      <c:pt idx="9039">
                        <c:v>2.7650694444450483</c:v>
                      </c:pt>
                      <c:pt idx="9040">
                        <c:v>2.7653124999992134</c:v>
                      </c:pt>
                      <c:pt idx="9041">
                        <c:v>2.7655555555533784</c:v>
                      </c:pt>
                      <c:pt idx="9042">
                        <c:v>2.7657986111075434</c:v>
                      </c:pt>
                      <c:pt idx="9043">
                        <c:v>2.7660416666689844</c:v>
                      </c:pt>
                      <c:pt idx="9044">
                        <c:v>2.7662847222231495</c:v>
                      </c:pt>
                      <c:pt idx="9045">
                        <c:v>2.7665277777773145</c:v>
                      </c:pt>
                      <c:pt idx="9046">
                        <c:v>2.7667708333314796</c:v>
                      </c:pt>
                      <c:pt idx="9047">
                        <c:v>2.7670138888856446</c:v>
                      </c:pt>
                      <c:pt idx="9048">
                        <c:v>2.7672569444470856</c:v>
                      </c:pt>
                      <c:pt idx="9049">
                        <c:v>2.7675000000012506</c:v>
                      </c:pt>
                      <c:pt idx="9050">
                        <c:v>2.7677430555554157</c:v>
                      </c:pt>
                      <c:pt idx="9051">
                        <c:v>2.7679861111095807</c:v>
                      </c:pt>
                      <c:pt idx="9052">
                        <c:v>2.7682291666637457</c:v>
                      </c:pt>
                      <c:pt idx="9053">
                        <c:v>2.7684722222251867</c:v>
                      </c:pt>
                      <c:pt idx="9054">
                        <c:v>2.7687152777793518</c:v>
                      </c:pt>
                      <c:pt idx="9055">
                        <c:v>2.7689583333335168</c:v>
                      </c:pt>
                      <c:pt idx="9056">
                        <c:v>2.7692013888876819</c:v>
                      </c:pt>
                      <c:pt idx="9057">
                        <c:v>2.7694444444418469</c:v>
                      </c:pt>
                      <c:pt idx="9058">
                        <c:v>2.7696874999960119</c:v>
                      </c:pt>
                      <c:pt idx="9059">
                        <c:v>2.7699305555574529</c:v>
                      </c:pt>
                      <c:pt idx="9060">
                        <c:v>2.770173611111618</c:v>
                      </c:pt>
                      <c:pt idx="9061">
                        <c:v>2.770416666665783</c:v>
                      </c:pt>
                      <c:pt idx="9062">
                        <c:v>2.7706597222199481</c:v>
                      </c:pt>
                      <c:pt idx="9063">
                        <c:v>2.7709027777741131</c:v>
                      </c:pt>
                      <c:pt idx="9064">
                        <c:v>2.7711458333355541</c:v>
                      </c:pt>
                      <c:pt idx="9065">
                        <c:v>2.7713888888897191</c:v>
                      </c:pt>
                      <c:pt idx="9066">
                        <c:v>2.7716319444438842</c:v>
                      </c:pt>
                      <c:pt idx="9067">
                        <c:v>2.7718749999980492</c:v>
                      </c:pt>
                      <c:pt idx="9068">
                        <c:v>2.7721180555522142</c:v>
                      </c:pt>
                      <c:pt idx="9069">
                        <c:v>2.7723611111136552</c:v>
                      </c:pt>
                      <c:pt idx="9070">
                        <c:v>2.7726041666678203</c:v>
                      </c:pt>
                      <c:pt idx="9071">
                        <c:v>2.7728472222219853</c:v>
                      </c:pt>
                      <c:pt idx="9072">
                        <c:v>2.7730902777761504</c:v>
                      </c:pt>
                      <c:pt idx="9073">
                        <c:v>2.7733333333303154</c:v>
                      </c:pt>
                      <c:pt idx="9074">
                        <c:v>2.7735763888917564</c:v>
                      </c:pt>
                      <c:pt idx="9075">
                        <c:v>2.7738194444459214</c:v>
                      </c:pt>
                      <c:pt idx="9076">
                        <c:v>2.7740625000000865</c:v>
                      </c:pt>
                      <c:pt idx="9077">
                        <c:v>2.7743055555542515</c:v>
                      </c:pt>
                      <c:pt idx="9078">
                        <c:v>2.7745486111084166</c:v>
                      </c:pt>
                      <c:pt idx="9079">
                        <c:v>2.7747916666625816</c:v>
                      </c:pt>
                      <c:pt idx="9080">
                        <c:v>2.7750462962935263</c:v>
                      </c:pt>
                      <c:pt idx="9081">
                        <c:v>2.7752893518549673</c:v>
                      </c:pt>
                      <c:pt idx="9082">
                        <c:v>2.7755324074091323</c:v>
                      </c:pt>
                      <c:pt idx="9083">
                        <c:v>2.7757754629632974</c:v>
                      </c:pt>
                      <c:pt idx="9084">
                        <c:v>2.7760185185174624</c:v>
                      </c:pt>
                      <c:pt idx="9085">
                        <c:v>2.7762615740716274</c:v>
                      </c:pt>
                      <c:pt idx="9086">
                        <c:v>2.7765046296257925</c:v>
                      </c:pt>
                      <c:pt idx="9087">
                        <c:v>2.7767476851872335</c:v>
                      </c:pt>
                      <c:pt idx="9088">
                        <c:v>2.7769907407413985</c:v>
                      </c:pt>
                      <c:pt idx="9089">
                        <c:v>2.7772337962955636</c:v>
                      </c:pt>
                      <c:pt idx="9090">
                        <c:v>2.7774768518497286</c:v>
                      </c:pt>
                      <c:pt idx="9091">
                        <c:v>2.7777199074038936</c:v>
                      </c:pt>
                      <c:pt idx="9092">
                        <c:v>2.7779629629653346</c:v>
                      </c:pt>
                      <c:pt idx="9093">
                        <c:v>2.7782060185194997</c:v>
                      </c:pt>
                      <c:pt idx="9094">
                        <c:v>2.7784490740736647</c:v>
                      </c:pt>
                      <c:pt idx="9095">
                        <c:v>2.7786921296278297</c:v>
                      </c:pt>
                      <c:pt idx="9096">
                        <c:v>2.7789351851819948</c:v>
                      </c:pt>
                      <c:pt idx="9097">
                        <c:v>2.7791782407434358</c:v>
                      </c:pt>
                      <c:pt idx="9098">
                        <c:v>2.7794212962976008</c:v>
                      </c:pt>
                      <c:pt idx="9099">
                        <c:v>2.7796643518517659</c:v>
                      </c:pt>
                      <c:pt idx="9100">
                        <c:v>2.7799074074059309</c:v>
                      </c:pt>
                      <c:pt idx="9101">
                        <c:v>2.7801504629600959</c:v>
                      </c:pt>
                      <c:pt idx="9102">
                        <c:v>2.7803935185215369</c:v>
                      </c:pt>
                      <c:pt idx="9103">
                        <c:v>2.780636574075702</c:v>
                      </c:pt>
                      <c:pt idx="9104">
                        <c:v>2.780879629629867</c:v>
                      </c:pt>
                      <c:pt idx="9105">
                        <c:v>2.7811226851840321</c:v>
                      </c:pt>
                      <c:pt idx="9106">
                        <c:v>2.7813657407381971</c:v>
                      </c:pt>
                      <c:pt idx="9107">
                        <c:v>2.7816087962923621</c:v>
                      </c:pt>
                      <c:pt idx="9108">
                        <c:v>2.7818518518538031</c:v>
                      </c:pt>
                      <c:pt idx="9109">
                        <c:v>2.7820949074079682</c:v>
                      </c:pt>
                      <c:pt idx="9110">
                        <c:v>2.7823379629621332</c:v>
                      </c:pt>
                      <c:pt idx="9111">
                        <c:v>2.7825810185162982</c:v>
                      </c:pt>
                      <c:pt idx="9112">
                        <c:v>2.7828240740704633</c:v>
                      </c:pt>
                      <c:pt idx="9113">
                        <c:v>2.7830671296319043</c:v>
                      </c:pt>
                      <c:pt idx="9114">
                        <c:v>2.7833101851860693</c:v>
                      </c:pt>
                      <c:pt idx="9115">
                        <c:v>2.7835532407402344</c:v>
                      </c:pt>
                      <c:pt idx="9116">
                        <c:v>2.7837962962943994</c:v>
                      </c:pt>
                      <c:pt idx="9117">
                        <c:v>2.7840393518485644</c:v>
                      </c:pt>
                      <c:pt idx="9118">
                        <c:v>2.7842824074100054</c:v>
                      </c:pt>
                      <c:pt idx="9119">
                        <c:v>2.7845254629641705</c:v>
                      </c:pt>
                      <c:pt idx="9120">
                        <c:v>2.7847685185183355</c:v>
                      </c:pt>
                      <c:pt idx="9121">
                        <c:v>2.7850115740725006</c:v>
                      </c:pt>
                      <c:pt idx="9122">
                        <c:v>2.7852546296266656</c:v>
                      </c:pt>
                      <c:pt idx="9123">
                        <c:v>2.7854976851881066</c:v>
                      </c:pt>
                      <c:pt idx="9124">
                        <c:v>2.7857407407422716</c:v>
                      </c:pt>
                      <c:pt idx="9125">
                        <c:v>2.7859837962964367</c:v>
                      </c:pt>
                      <c:pt idx="9126">
                        <c:v>2.7862268518506017</c:v>
                      </c:pt>
                      <c:pt idx="9127">
                        <c:v>2.7864699074047667</c:v>
                      </c:pt>
                      <c:pt idx="9128">
                        <c:v>2.7867129629589318</c:v>
                      </c:pt>
                      <c:pt idx="9129">
                        <c:v>2.7869675925898765</c:v>
                      </c:pt>
                      <c:pt idx="9130">
                        <c:v>2.7872106481440415</c:v>
                      </c:pt>
                      <c:pt idx="9131">
                        <c:v>2.7874537037054825</c:v>
                      </c:pt>
                      <c:pt idx="9132">
                        <c:v>2.7876967592596475</c:v>
                      </c:pt>
                      <c:pt idx="9133">
                        <c:v>2.7879398148138126</c:v>
                      </c:pt>
                      <c:pt idx="9134">
                        <c:v>2.7881828703679776</c:v>
                      </c:pt>
                      <c:pt idx="9135">
                        <c:v>2.7884259259221427</c:v>
                      </c:pt>
                      <c:pt idx="9136">
                        <c:v>2.7886689814835837</c:v>
                      </c:pt>
                      <c:pt idx="9137">
                        <c:v>2.7889120370377487</c:v>
                      </c:pt>
                      <c:pt idx="9138">
                        <c:v>2.7891550925919137</c:v>
                      </c:pt>
                      <c:pt idx="9139">
                        <c:v>2.7893981481460788</c:v>
                      </c:pt>
                      <c:pt idx="9140">
                        <c:v>2.7896412037002438</c:v>
                      </c:pt>
                      <c:pt idx="9141">
                        <c:v>2.7898842592616848</c:v>
                      </c:pt>
                      <c:pt idx="9142">
                        <c:v>2.7901273148158499</c:v>
                      </c:pt>
                      <c:pt idx="9143">
                        <c:v>2.7903703703700149</c:v>
                      </c:pt>
                      <c:pt idx="9144">
                        <c:v>2.7906134259241799</c:v>
                      </c:pt>
                      <c:pt idx="9145">
                        <c:v>2.790856481478345</c:v>
                      </c:pt>
                      <c:pt idx="9146">
                        <c:v>2.791099537039786</c:v>
                      </c:pt>
                      <c:pt idx="9147">
                        <c:v>2.791342592593951</c:v>
                      </c:pt>
                      <c:pt idx="9148">
                        <c:v>2.7915856481481161</c:v>
                      </c:pt>
                      <c:pt idx="9149">
                        <c:v>2.7918287037022811</c:v>
                      </c:pt>
                      <c:pt idx="9150">
                        <c:v>2.7920717592564461</c:v>
                      </c:pt>
                      <c:pt idx="9151">
                        <c:v>2.7923148148178871</c:v>
                      </c:pt>
                      <c:pt idx="9152">
                        <c:v>2.7925578703720522</c:v>
                      </c:pt>
                      <c:pt idx="9153">
                        <c:v>2.7928009259262172</c:v>
                      </c:pt>
                      <c:pt idx="9154">
                        <c:v>2.7930439814803822</c:v>
                      </c:pt>
                      <c:pt idx="9155">
                        <c:v>2.7932870370345473</c:v>
                      </c:pt>
                      <c:pt idx="9156">
                        <c:v>2.7935300925887123</c:v>
                      </c:pt>
                      <c:pt idx="9157">
                        <c:v>2.7937731481501533</c:v>
                      </c:pt>
                      <c:pt idx="9158">
                        <c:v>2.7940162037043184</c:v>
                      </c:pt>
                      <c:pt idx="9159">
                        <c:v>2.7942592592584834</c:v>
                      </c:pt>
                      <c:pt idx="9160">
                        <c:v>2.7945023148126484</c:v>
                      </c:pt>
                      <c:pt idx="9161">
                        <c:v>2.7947453703668135</c:v>
                      </c:pt>
                      <c:pt idx="9162">
                        <c:v>2.7949884259282545</c:v>
                      </c:pt>
                      <c:pt idx="9163">
                        <c:v>2.7952314814824195</c:v>
                      </c:pt>
                      <c:pt idx="9164">
                        <c:v>2.7954745370365846</c:v>
                      </c:pt>
                      <c:pt idx="9165">
                        <c:v>2.7957175925907496</c:v>
                      </c:pt>
                      <c:pt idx="9166">
                        <c:v>2.7959606481449146</c:v>
                      </c:pt>
                      <c:pt idx="9167">
                        <c:v>2.7962037037063556</c:v>
                      </c:pt>
                      <c:pt idx="9168">
                        <c:v>2.7964467592605207</c:v>
                      </c:pt>
                      <c:pt idx="9169">
                        <c:v>2.7966898148146857</c:v>
                      </c:pt>
                      <c:pt idx="9170">
                        <c:v>2.7969328703688507</c:v>
                      </c:pt>
                      <c:pt idx="9171">
                        <c:v>2.7971759259230158</c:v>
                      </c:pt>
                      <c:pt idx="9172">
                        <c:v>2.7974189814844568</c:v>
                      </c:pt>
                      <c:pt idx="9173">
                        <c:v>2.7976620370386218</c:v>
                      </c:pt>
                      <c:pt idx="9174">
                        <c:v>2.7979050925927869</c:v>
                      </c:pt>
                      <c:pt idx="9175">
                        <c:v>2.7981481481469519</c:v>
                      </c:pt>
                      <c:pt idx="9176">
                        <c:v>2.7983912037011169</c:v>
                      </c:pt>
                      <c:pt idx="9177">
                        <c:v>2.7986458333320616</c:v>
                      </c:pt>
                      <c:pt idx="9178">
                        <c:v>2.7988888888862267</c:v>
                      </c:pt>
                      <c:pt idx="9179">
                        <c:v>2.7991319444403917</c:v>
                      </c:pt>
                      <c:pt idx="9180">
                        <c:v>2.7993750000018327</c:v>
                      </c:pt>
                      <c:pt idx="9181">
                        <c:v>2.7996180555559977</c:v>
                      </c:pt>
                      <c:pt idx="9182">
                        <c:v>2.7998611111101628</c:v>
                      </c:pt>
                      <c:pt idx="9183">
                        <c:v>2.8001041666643278</c:v>
                      </c:pt>
                      <c:pt idx="9184">
                        <c:v>2.8003472222184929</c:v>
                      </c:pt>
                      <c:pt idx="9185">
                        <c:v>2.8005902777799339</c:v>
                      </c:pt>
                      <c:pt idx="9186">
                        <c:v>2.8008333333340989</c:v>
                      </c:pt>
                      <c:pt idx="9187">
                        <c:v>2.8010763888882639</c:v>
                      </c:pt>
                      <c:pt idx="9188">
                        <c:v>2.801319444442429</c:v>
                      </c:pt>
                      <c:pt idx="9189">
                        <c:v>2.801562499996594</c:v>
                      </c:pt>
                      <c:pt idx="9190">
                        <c:v>2.801805555558035</c:v>
                      </c:pt>
                      <c:pt idx="9191">
                        <c:v>2.8020486111122</c:v>
                      </c:pt>
                      <c:pt idx="9192">
                        <c:v>2.8022916666663651</c:v>
                      </c:pt>
                      <c:pt idx="9193">
                        <c:v>2.8025347222205301</c:v>
                      </c:pt>
                      <c:pt idx="9194">
                        <c:v>2.8027777777746952</c:v>
                      </c:pt>
                      <c:pt idx="9195">
                        <c:v>2.8030208333361362</c:v>
                      </c:pt>
                      <c:pt idx="9196">
                        <c:v>2.8032638888903012</c:v>
                      </c:pt>
                      <c:pt idx="9197">
                        <c:v>2.8035069444444662</c:v>
                      </c:pt>
                      <c:pt idx="9198">
                        <c:v>2.8037499999986313</c:v>
                      </c:pt>
                      <c:pt idx="9199">
                        <c:v>2.8039930555527963</c:v>
                      </c:pt>
                      <c:pt idx="9200">
                        <c:v>2.8042361111142373</c:v>
                      </c:pt>
                      <c:pt idx="9201">
                        <c:v>2.8044791666684024</c:v>
                      </c:pt>
                      <c:pt idx="9202">
                        <c:v>2.8047222222225674</c:v>
                      </c:pt>
                      <c:pt idx="9203">
                        <c:v>2.8049652777767324</c:v>
                      </c:pt>
                      <c:pt idx="9204">
                        <c:v>2.8052083333308975</c:v>
                      </c:pt>
                      <c:pt idx="9205">
                        <c:v>2.8054513888850625</c:v>
                      </c:pt>
                      <c:pt idx="9206">
                        <c:v>2.8056944444465035</c:v>
                      </c:pt>
                      <c:pt idx="9207">
                        <c:v>2.8059375000006685</c:v>
                      </c:pt>
                      <c:pt idx="9208">
                        <c:v>2.8061805555548336</c:v>
                      </c:pt>
                      <c:pt idx="9209">
                        <c:v>2.8064236111089986</c:v>
                      </c:pt>
                      <c:pt idx="9210">
                        <c:v>2.8066666666631637</c:v>
                      </c:pt>
                      <c:pt idx="9211">
                        <c:v>2.8069097222246047</c:v>
                      </c:pt>
                      <c:pt idx="9212">
                        <c:v>2.8071527777787697</c:v>
                      </c:pt>
                      <c:pt idx="9213">
                        <c:v>2.8073958333329347</c:v>
                      </c:pt>
                      <c:pt idx="9214">
                        <c:v>2.8076388888870998</c:v>
                      </c:pt>
                      <c:pt idx="9215">
                        <c:v>2.8078819444412648</c:v>
                      </c:pt>
                      <c:pt idx="9216">
                        <c:v>2.8081250000027058</c:v>
                      </c:pt>
                      <c:pt idx="9217">
                        <c:v>2.8083680555568709</c:v>
                      </c:pt>
                      <c:pt idx="9218">
                        <c:v>2.8086111111110359</c:v>
                      </c:pt>
                      <c:pt idx="9219">
                        <c:v>2.8088541666652009</c:v>
                      </c:pt>
                      <c:pt idx="9220">
                        <c:v>2.809097222219366</c:v>
                      </c:pt>
                      <c:pt idx="9221">
                        <c:v>2.809340277780807</c:v>
                      </c:pt>
                      <c:pt idx="9222">
                        <c:v>2.809583333334972</c:v>
                      </c:pt>
                      <c:pt idx="9223">
                        <c:v>2.809826388889137</c:v>
                      </c:pt>
                      <c:pt idx="9224">
                        <c:v>2.8100694444433021</c:v>
                      </c:pt>
                      <c:pt idx="9225">
                        <c:v>2.8103124999974671</c:v>
                      </c:pt>
                      <c:pt idx="9226">
                        <c:v>2.8105671296284118</c:v>
                      </c:pt>
                      <c:pt idx="9227">
                        <c:v>2.8108101851825769</c:v>
                      </c:pt>
                      <c:pt idx="9228">
                        <c:v>2.8110532407367419</c:v>
                      </c:pt>
                      <c:pt idx="9229">
                        <c:v>2.8112962962981829</c:v>
                      </c:pt>
                      <c:pt idx="9230">
                        <c:v>2.8115393518523479</c:v>
                      </c:pt>
                      <c:pt idx="9231">
                        <c:v>2.811782407406513</c:v>
                      </c:pt>
                      <c:pt idx="9232">
                        <c:v>2.812025462960678</c:v>
                      </c:pt>
                      <c:pt idx="9233">
                        <c:v>2.8122685185148431</c:v>
                      </c:pt>
                      <c:pt idx="9234">
                        <c:v>2.812511574076284</c:v>
                      </c:pt>
                      <c:pt idx="9235">
                        <c:v>2.8127546296304491</c:v>
                      </c:pt>
                      <c:pt idx="9236">
                        <c:v>2.8129976851846141</c:v>
                      </c:pt>
                      <c:pt idx="9237">
                        <c:v>2.8132407407387792</c:v>
                      </c:pt>
                      <c:pt idx="9238">
                        <c:v>2.8134837962929442</c:v>
                      </c:pt>
                      <c:pt idx="9239">
                        <c:v>2.8137268518543852</c:v>
                      </c:pt>
                      <c:pt idx="9240">
                        <c:v>2.8139699074085502</c:v>
                      </c:pt>
                      <c:pt idx="9241">
                        <c:v>2.8142129629627153</c:v>
                      </c:pt>
                      <c:pt idx="9242">
                        <c:v>2.8144560185168803</c:v>
                      </c:pt>
                      <c:pt idx="9243">
                        <c:v>2.8146990740710454</c:v>
                      </c:pt>
                      <c:pt idx="9244">
                        <c:v>2.8149421296324864</c:v>
                      </c:pt>
                      <c:pt idx="9245">
                        <c:v>2.8151851851866514</c:v>
                      </c:pt>
                      <c:pt idx="9246">
                        <c:v>2.8154282407408164</c:v>
                      </c:pt>
                      <c:pt idx="9247">
                        <c:v>2.8156712962949815</c:v>
                      </c:pt>
                      <c:pt idx="9248">
                        <c:v>2.8159143518491465</c:v>
                      </c:pt>
                      <c:pt idx="9249">
                        <c:v>2.8161574074033116</c:v>
                      </c:pt>
                      <c:pt idx="9250">
                        <c:v>2.8164004629647525</c:v>
                      </c:pt>
                      <c:pt idx="9251">
                        <c:v>2.8166435185189176</c:v>
                      </c:pt>
                      <c:pt idx="9252">
                        <c:v>2.8168865740730826</c:v>
                      </c:pt>
                      <c:pt idx="9253">
                        <c:v>2.8171296296272477</c:v>
                      </c:pt>
                      <c:pt idx="9254">
                        <c:v>2.8173726851814127</c:v>
                      </c:pt>
                      <c:pt idx="9255">
                        <c:v>2.8176157407428537</c:v>
                      </c:pt>
                      <c:pt idx="9256">
                        <c:v>2.8178587962970187</c:v>
                      </c:pt>
                      <c:pt idx="9257">
                        <c:v>2.8181018518511838</c:v>
                      </c:pt>
                      <c:pt idx="9258">
                        <c:v>2.8183449074053488</c:v>
                      </c:pt>
                      <c:pt idx="9259">
                        <c:v>2.8185879629595139</c:v>
                      </c:pt>
                      <c:pt idx="9260">
                        <c:v>2.8188310185209549</c:v>
                      </c:pt>
                      <c:pt idx="9261">
                        <c:v>2.8190740740751199</c:v>
                      </c:pt>
                      <c:pt idx="9262">
                        <c:v>2.8193171296292849</c:v>
                      </c:pt>
                      <c:pt idx="9263">
                        <c:v>2.81956018518345</c:v>
                      </c:pt>
                      <c:pt idx="9264">
                        <c:v>2.819803240737615</c:v>
                      </c:pt>
                      <c:pt idx="9265">
                        <c:v>2.820046296299056</c:v>
                      </c:pt>
                      <c:pt idx="9266">
                        <c:v>2.820289351853221</c:v>
                      </c:pt>
                      <c:pt idx="9267">
                        <c:v>2.8205324074073861</c:v>
                      </c:pt>
                      <c:pt idx="9268">
                        <c:v>2.8207754629615511</c:v>
                      </c:pt>
                      <c:pt idx="9269">
                        <c:v>2.8210185185157162</c:v>
                      </c:pt>
                      <c:pt idx="9270">
                        <c:v>2.8212615740771572</c:v>
                      </c:pt>
                      <c:pt idx="9271">
                        <c:v>2.8215046296313222</c:v>
                      </c:pt>
                      <c:pt idx="9272">
                        <c:v>2.8217476851854872</c:v>
                      </c:pt>
                      <c:pt idx="9273">
                        <c:v>2.8219907407396523</c:v>
                      </c:pt>
                      <c:pt idx="9274">
                        <c:v>2.822245370370597</c:v>
                      </c:pt>
                      <c:pt idx="9275">
                        <c:v>2.822488425924762</c:v>
                      </c:pt>
                      <c:pt idx="9276">
                        <c:v>2.8227314814789271</c:v>
                      </c:pt>
                      <c:pt idx="9277">
                        <c:v>2.8229745370330921</c:v>
                      </c:pt>
                      <c:pt idx="9278">
                        <c:v>2.8232175925945331</c:v>
                      </c:pt>
                      <c:pt idx="9279">
                        <c:v>2.8234606481486981</c:v>
                      </c:pt>
                      <c:pt idx="9280">
                        <c:v>2.8237037037028632</c:v>
                      </c:pt>
                      <c:pt idx="9281">
                        <c:v>2.8239467592570282</c:v>
                      </c:pt>
                      <c:pt idx="9282">
                        <c:v>2.8241898148111932</c:v>
                      </c:pt>
                      <c:pt idx="9283">
                        <c:v>2.8244328703726342</c:v>
                      </c:pt>
                      <c:pt idx="9284">
                        <c:v>2.8246759259267993</c:v>
                      </c:pt>
                      <c:pt idx="9285">
                        <c:v>2.8249189814809643</c:v>
                      </c:pt>
                      <c:pt idx="9286">
                        <c:v>2.8251620370351294</c:v>
                      </c:pt>
                      <c:pt idx="9287">
                        <c:v>2.8254050925892944</c:v>
                      </c:pt>
                      <c:pt idx="9288">
                        <c:v>2.8256481481507354</c:v>
                      </c:pt>
                      <c:pt idx="9289">
                        <c:v>2.8258912037049004</c:v>
                      </c:pt>
                      <c:pt idx="9290">
                        <c:v>2.8261342592590655</c:v>
                      </c:pt>
                      <c:pt idx="9291">
                        <c:v>2.8263773148132305</c:v>
                      </c:pt>
                      <c:pt idx="9292">
                        <c:v>2.8266203703673956</c:v>
                      </c:pt>
                      <c:pt idx="9293">
                        <c:v>2.8268634259288365</c:v>
                      </c:pt>
                      <c:pt idx="9294">
                        <c:v>2.8271064814830016</c:v>
                      </c:pt>
                      <c:pt idx="9295">
                        <c:v>2.8273495370371666</c:v>
                      </c:pt>
                      <c:pt idx="9296">
                        <c:v>2.8275925925913317</c:v>
                      </c:pt>
                      <c:pt idx="9297">
                        <c:v>2.8278356481454967</c:v>
                      </c:pt>
                      <c:pt idx="9298">
                        <c:v>2.8280787036996617</c:v>
                      </c:pt>
                      <c:pt idx="9299">
                        <c:v>2.8283217592611027</c:v>
                      </c:pt>
                      <c:pt idx="9300">
                        <c:v>2.8285648148152678</c:v>
                      </c:pt>
                      <c:pt idx="9301">
                        <c:v>2.8288078703694328</c:v>
                      </c:pt>
                      <c:pt idx="9302">
                        <c:v>2.8290509259235979</c:v>
                      </c:pt>
                      <c:pt idx="9303">
                        <c:v>2.8292939814777629</c:v>
                      </c:pt>
                      <c:pt idx="9304">
                        <c:v>2.8295370370392039</c:v>
                      </c:pt>
                      <c:pt idx="9305">
                        <c:v>2.8297800925933689</c:v>
                      </c:pt>
                      <c:pt idx="9306">
                        <c:v>2.830023148147534</c:v>
                      </c:pt>
                      <c:pt idx="9307">
                        <c:v>2.830266203701699</c:v>
                      </c:pt>
                      <c:pt idx="9308">
                        <c:v>2.8305092592558641</c:v>
                      </c:pt>
                      <c:pt idx="9309">
                        <c:v>2.830752314817305</c:v>
                      </c:pt>
                      <c:pt idx="9310">
                        <c:v>2.8309953703714701</c:v>
                      </c:pt>
                      <c:pt idx="9311">
                        <c:v>2.8312384259256351</c:v>
                      </c:pt>
                      <c:pt idx="9312">
                        <c:v>2.8314814814798002</c:v>
                      </c:pt>
                      <c:pt idx="9313">
                        <c:v>2.8317245370339652</c:v>
                      </c:pt>
                      <c:pt idx="9314">
                        <c:v>2.8319675925954062</c:v>
                      </c:pt>
                      <c:pt idx="9315">
                        <c:v>2.8322106481495712</c:v>
                      </c:pt>
                      <c:pt idx="9316">
                        <c:v>2.8324537037037363</c:v>
                      </c:pt>
                      <c:pt idx="9317">
                        <c:v>2.8326967592579013</c:v>
                      </c:pt>
                      <c:pt idx="9318">
                        <c:v>2.8329398148120664</c:v>
                      </c:pt>
                      <c:pt idx="9319">
                        <c:v>2.8331828703735074</c:v>
                      </c:pt>
                      <c:pt idx="9320">
                        <c:v>2.8334259259276724</c:v>
                      </c:pt>
                      <c:pt idx="9321">
                        <c:v>2.8336689814818374</c:v>
                      </c:pt>
                      <c:pt idx="9322">
                        <c:v>2.8339120370360025</c:v>
                      </c:pt>
                      <c:pt idx="9323">
                        <c:v>2.8341666666669472</c:v>
                      </c:pt>
                      <c:pt idx="9324">
                        <c:v>2.8344097222211122</c:v>
                      </c:pt>
                      <c:pt idx="9325">
                        <c:v>2.8346527777752772</c:v>
                      </c:pt>
                      <c:pt idx="9326">
                        <c:v>2.8348958333294423</c:v>
                      </c:pt>
                      <c:pt idx="9327">
                        <c:v>2.8351388888908833</c:v>
                      </c:pt>
                      <c:pt idx="9328">
                        <c:v>2.8353819444450483</c:v>
                      </c:pt>
                      <c:pt idx="9329">
                        <c:v>2.8356249999992134</c:v>
                      </c:pt>
                      <c:pt idx="9330">
                        <c:v>2.8358680555533784</c:v>
                      </c:pt>
                      <c:pt idx="9331">
                        <c:v>2.8361111111075434</c:v>
                      </c:pt>
                      <c:pt idx="9332">
                        <c:v>2.8363541666689844</c:v>
                      </c:pt>
                      <c:pt idx="9333">
                        <c:v>2.8365972222231495</c:v>
                      </c:pt>
                      <c:pt idx="9334">
                        <c:v>2.8368402777773145</c:v>
                      </c:pt>
                      <c:pt idx="9335">
                        <c:v>2.8370833333314796</c:v>
                      </c:pt>
                      <c:pt idx="9336">
                        <c:v>2.8373263888856446</c:v>
                      </c:pt>
                      <c:pt idx="9337">
                        <c:v>2.8375694444470856</c:v>
                      </c:pt>
                      <c:pt idx="9338">
                        <c:v>2.8378125000012506</c:v>
                      </c:pt>
                      <c:pt idx="9339">
                        <c:v>2.8380555555554157</c:v>
                      </c:pt>
                      <c:pt idx="9340">
                        <c:v>2.8382986111095807</c:v>
                      </c:pt>
                      <c:pt idx="9341">
                        <c:v>2.8385416666637457</c:v>
                      </c:pt>
                      <c:pt idx="9342">
                        <c:v>2.8387847222251867</c:v>
                      </c:pt>
                      <c:pt idx="9343">
                        <c:v>2.8390277777793518</c:v>
                      </c:pt>
                      <c:pt idx="9344">
                        <c:v>2.8392708333335168</c:v>
                      </c:pt>
                      <c:pt idx="9345">
                        <c:v>2.8395138888876819</c:v>
                      </c:pt>
                      <c:pt idx="9346">
                        <c:v>2.8397569444418469</c:v>
                      </c:pt>
                      <c:pt idx="9347">
                        <c:v>2.8399999999960119</c:v>
                      </c:pt>
                      <c:pt idx="9348">
                        <c:v>2.8402430555574529</c:v>
                      </c:pt>
                      <c:pt idx="9349">
                        <c:v>2.840486111111618</c:v>
                      </c:pt>
                      <c:pt idx="9350">
                        <c:v>2.840729166665783</c:v>
                      </c:pt>
                      <c:pt idx="9351">
                        <c:v>2.8409722222199481</c:v>
                      </c:pt>
                      <c:pt idx="9352">
                        <c:v>2.8412152777741131</c:v>
                      </c:pt>
                      <c:pt idx="9353">
                        <c:v>2.8414583333355541</c:v>
                      </c:pt>
                      <c:pt idx="9354">
                        <c:v>2.8417013888897191</c:v>
                      </c:pt>
                      <c:pt idx="9355">
                        <c:v>2.8419444444438842</c:v>
                      </c:pt>
                      <c:pt idx="9356">
                        <c:v>2.8421874999980492</c:v>
                      </c:pt>
                      <c:pt idx="9357">
                        <c:v>2.8424305555522142</c:v>
                      </c:pt>
                      <c:pt idx="9358">
                        <c:v>2.8426736111136552</c:v>
                      </c:pt>
                      <c:pt idx="9359">
                        <c:v>2.8429166666678203</c:v>
                      </c:pt>
                      <c:pt idx="9360">
                        <c:v>2.8431597222219853</c:v>
                      </c:pt>
                      <c:pt idx="9361">
                        <c:v>2.8434027777761504</c:v>
                      </c:pt>
                      <c:pt idx="9362">
                        <c:v>2.8436458333303154</c:v>
                      </c:pt>
                      <c:pt idx="9363">
                        <c:v>2.8438888888917564</c:v>
                      </c:pt>
                      <c:pt idx="9364">
                        <c:v>2.8441319444459214</c:v>
                      </c:pt>
                      <c:pt idx="9365">
                        <c:v>2.8443750000000865</c:v>
                      </c:pt>
                      <c:pt idx="9366">
                        <c:v>2.8446180555542515</c:v>
                      </c:pt>
                      <c:pt idx="9367">
                        <c:v>2.8448611111084166</c:v>
                      </c:pt>
                      <c:pt idx="9368">
                        <c:v>2.8451041666625816</c:v>
                      </c:pt>
                      <c:pt idx="9369">
                        <c:v>2.8453472222240226</c:v>
                      </c:pt>
                      <c:pt idx="9370">
                        <c:v>2.8455902777781876</c:v>
                      </c:pt>
                      <c:pt idx="9371">
                        <c:v>2.8458449074091323</c:v>
                      </c:pt>
                      <c:pt idx="9372">
                        <c:v>2.8460879629632974</c:v>
                      </c:pt>
                      <c:pt idx="9373">
                        <c:v>2.8463310185174624</c:v>
                      </c:pt>
                      <c:pt idx="9374">
                        <c:v>2.8465740740716274</c:v>
                      </c:pt>
                      <c:pt idx="9375">
                        <c:v>2.8468171296257925</c:v>
                      </c:pt>
                      <c:pt idx="9376">
                        <c:v>2.8470601851872335</c:v>
                      </c:pt>
                      <c:pt idx="9377">
                        <c:v>2.8473032407413985</c:v>
                      </c:pt>
                      <c:pt idx="9378">
                        <c:v>2.8475462962955636</c:v>
                      </c:pt>
                      <c:pt idx="9379">
                        <c:v>2.8477893518497286</c:v>
                      </c:pt>
                      <c:pt idx="9380">
                        <c:v>2.8480324074038936</c:v>
                      </c:pt>
                      <c:pt idx="9381">
                        <c:v>2.8482754629653346</c:v>
                      </c:pt>
                      <c:pt idx="9382">
                        <c:v>2.8485185185194997</c:v>
                      </c:pt>
                      <c:pt idx="9383">
                        <c:v>2.8487615740736647</c:v>
                      </c:pt>
                      <c:pt idx="9384">
                        <c:v>2.8490046296278297</c:v>
                      </c:pt>
                      <c:pt idx="9385">
                        <c:v>2.8492476851819948</c:v>
                      </c:pt>
                      <c:pt idx="9386">
                        <c:v>2.8494907407434358</c:v>
                      </c:pt>
                      <c:pt idx="9387">
                        <c:v>2.8497337962976008</c:v>
                      </c:pt>
                      <c:pt idx="9388">
                        <c:v>2.8499768518517659</c:v>
                      </c:pt>
                      <c:pt idx="9389">
                        <c:v>2.8502199074059309</c:v>
                      </c:pt>
                      <c:pt idx="9390">
                        <c:v>2.8504629629600959</c:v>
                      </c:pt>
                      <c:pt idx="9391">
                        <c:v>2.8507060185215369</c:v>
                      </c:pt>
                      <c:pt idx="9392">
                        <c:v>2.850949074075702</c:v>
                      </c:pt>
                      <c:pt idx="9393">
                        <c:v>2.851192129629867</c:v>
                      </c:pt>
                      <c:pt idx="9394">
                        <c:v>2.8514351851840321</c:v>
                      </c:pt>
                      <c:pt idx="9395">
                        <c:v>2.8516782407381971</c:v>
                      </c:pt>
                      <c:pt idx="9396">
                        <c:v>2.8519212962923621</c:v>
                      </c:pt>
                      <c:pt idx="9397">
                        <c:v>2.8521643518538031</c:v>
                      </c:pt>
                      <c:pt idx="9398">
                        <c:v>2.8524074074079682</c:v>
                      </c:pt>
                      <c:pt idx="9399">
                        <c:v>2.8526504629621332</c:v>
                      </c:pt>
                      <c:pt idx="9400">
                        <c:v>2.8528935185162982</c:v>
                      </c:pt>
                      <c:pt idx="9401">
                        <c:v>2.8531365740704633</c:v>
                      </c:pt>
                      <c:pt idx="9402">
                        <c:v>2.8533796296319043</c:v>
                      </c:pt>
                      <c:pt idx="9403">
                        <c:v>2.8536226851860693</c:v>
                      </c:pt>
                      <c:pt idx="9404">
                        <c:v>2.8538657407402344</c:v>
                      </c:pt>
                      <c:pt idx="9405">
                        <c:v>2.8541087962943994</c:v>
                      </c:pt>
                      <c:pt idx="9406">
                        <c:v>2.8543518518485644</c:v>
                      </c:pt>
                      <c:pt idx="9407">
                        <c:v>2.8545949074100054</c:v>
                      </c:pt>
                      <c:pt idx="9408">
                        <c:v>2.8548379629641705</c:v>
                      </c:pt>
                      <c:pt idx="9409">
                        <c:v>2.8550810185183355</c:v>
                      </c:pt>
                      <c:pt idx="9410">
                        <c:v>2.8553240740725006</c:v>
                      </c:pt>
                      <c:pt idx="9411">
                        <c:v>2.8555671296266656</c:v>
                      </c:pt>
                      <c:pt idx="9412">
                        <c:v>2.8558101851881066</c:v>
                      </c:pt>
                      <c:pt idx="9413">
                        <c:v>2.8560532407422716</c:v>
                      </c:pt>
                      <c:pt idx="9414">
                        <c:v>2.8562962962964367</c:v>
                      </c:pt>
                      <c:pt idx="9415">
                        <c:v>2.8565393518506017</c:v>
                      </c:pt>
                      <c:pt idx="9416">
                        <c:v>2.8567824074047667</c:v>
                      </c:pt>
                      <c:pt idx="9417">
                        <c:v>2.8570254629589318</c:v>
                      </c:pt>
                      <c:pt idx="9418">
                        <c:v>2.8572685185203728</c:v>
                      </c:pt>
                      <c:pt idx="9419">
                        <c:v>2.8575231481440415</c:v>
                      </c:pt>
                      <c:pt idx="9420">
                        <c:v>2.8577662037054825</c:v>
                      </c:pt>
                      <c:pt idx="9421">
                        <c:v>2.8580092592596475</c:v>
                      </c:pt>
                      <c:pt idx="9422">
                        <c:v>2.8582523148138126</c:v>
                      </c:pt>
                      <c:pt idx="9423">
                        <c:v>2.8584953703679776</c:v>
                      </c:pt>
                      <c:pt idx="9424">
                        <c:v>2.8587384259221427</c:v>
                      </c:pt>
                      <c:pt idx="9425">
                        <c:v>2.8589814814835837</c:v>
                      </c:pt>
                      <c:pt idx="9426">
                        <c:v>2.8592245370377487</c:v>
                      </c:pt>
                      <c:pt idx="9427">
                        <c:v>2.8594675925919137</c:v>
                      </c:pt>
                      <c:pt idx="9428">
                        <c:v>2.8597106481460788</c:v>
                      </c:pt>
                      <c:pt idx="9429">
                        <c:v>2.8599537037002438</c:v>
                      </c:pt>
                      <c:pt idx="9430">
                        <c:v>2.8601967592616848</c:v>
                      </c:pt>
                      <c:pt idx="9431">
                        <c:v>2.8604398148158499</c:v>
                      </c:pt>
                      <c:pt idx="9432">
                        <c:v>2.8606828703700149</c:v>
                      </c:pt>
                      <c:pt idx="9433">
                        <c:v>2.8609259259241799</c:v>
                      </c:pt>
                      <c:pt idx="9434">
                        <c:v>2.861168981478345</c:v>
                      </c:pt>
                      <c:pt idx="9435">
                        <c:v>2.861412037039786</c:v>
                      </c:pt>
                      <c:pt idx="9436">
                        <c:v>2.861655092593951</c:v>
                      </c:pt>
                      <c:pt idx="9437">
                        <c:v>2.8618981481481161</c:v>
                      </c:pt>
                      <c:pt idx="9438">
                        <c:v>2.8621412037022811</c:v>
                      </c:pt>
                      <c:pt idx="9439">
                        <c:v>2.8623842592564461</c:v>
                      </c:pt>
                      <c:pt idx="9440">
                        <c:v>2.8626273148178871</c:v>
                      </c:pt>
                      <c:pt idx="9441">
                        <c:v>2.8628703703720522</c:v>
                      </c:pt>
                      <c:pt idx="9442">
                        <c:v>2.8631134259262172</c:v>
                      </c:pt>
                      <c:pt idx="9443">
                        <c:v>2.8633564814803822</c:v>
                      </c:pt>
                      <c:pt idx="9444">
                        <c:v>2.8635995370345473</c:v>
                      </c:pt>
                      <c:pt idx="9445">
                        <c:v>2.8638425925887123</c:v>
                      </c:pt>
                      <c:pt idx="9446">
                        <c:v>2.8640856481501533</c:v>
                      </c:pt>
                      <c:pt idx="9447">
                        <c:v>2.8643287037043184</c:v>
                      </c:pt>
                      <c:pt idx="9448">
                        <c:v>2.8645717592584834</c:v>
                      </c:pt>
                      <c:pt idx="9449">
                        <c:v>2.8648148148126484</c:v>
                      </c:pt>
                      <c:pt idx="9450">
                        <c:v>2.8650578703668135</c:v>
                      </c:pt>
                      <c:pt idx="9451">
                        <c:v>2.8653009259282545</c:v>
                      </c:pt>
                      <c:pt idx="9452">
                        <c:v>2.8655439814824195</c:v>
                      </c:pt>
                      <c:pt idx="9453">
                        <c:v>2.8657870370365846</c:v>
                      </c:pt>
                      <c:pt idx="9454">
                        <c:v>2.8660300925907496</c:v>
                      </c:pt>
                      <c:pt idx="9455">
                        <c:v>2.8662731481449146</c:v>
                      </c:pt>
                      <c:pt idx="9456">
                        <c:v>2.8665162037063556</c:v>
                      </c:pt>
                      <c:pt idx="9457">
                        <c:v>2.8667592592605207</c:v>
                      </c:pt>
                      <c:pt idx="9458">
                        <c:v>2.8670023148146857</c:v>
                      </c:pt>
                      <c:pt idx="9459">
                        <c:v>2.8672453703688507</c:v>
                      </c:pt>
                      <c:pt idx="9460">
                        <c:v>2.8674884259230158</c:v>
                      </c:pt>
                      <c:pt idx="9461">
                        <c:v>2.8677314814844568</c:v>
                      </c:pt>
                      <c:pt idx="9462">
                        <c:v>2.8679745370386218</c:v>
                      </c:pt>
                      <c:pt idx="9463">
                        <c:v>2.8682175925927869</c:v>
                      </c:pt>
                      <c:pt idx="9464">
                        <c:v>2.8684606481469519</c:v>
                      </c:pt>
                      <c:pt idx="9465">
                        <c:v>2.8687037037011169</c:v>
                      </c:pt>
                      <c:pt idx="9466">
                        <c:v>2.868946759255282</c:v>
                      </c:pt>
                      <c:pt idx="9467">
                        <c:v>2.869189814816723</c:v>
                      </c:pt>
                      <c:pt idx="9468">
                        <c:v>2.8694444444403917</c:v>
                      </c:pt>
                      <c:pt idx="9469">
                        <c:v>2.8696875000018327</c:v>
                      </c:pt>
                      <c:pt idx="9470">
                        <c:v>2.8699305555559977</c:v>
                      </c:pt>
                      <c:pt idx="9471">
                        <c:v>2.8701736111101628</c:v>
                      </c:pt>
                      <c:pt idx="9472">
                        <c:v>2.8704166666643278</c:v>
                      </c:pt>
                      <c:pt idx="9473">
                        <c:v>2.8706597222184929</c:v>
                      </c:pt>
                      <c:pt idx="9474">
                        <c:v>2.8709027777799339</c:v>
                      </c:pt>
                      <c:pt idx="9475">
                        <c:v>2.8711458333340989</c:v>
                      </c:pt>
                      <c:pt idx="9476">
                        <c:v>2.8713888888882639</c:v>
                      </c:pt>
                      <c:pt idx="9477">
                        <c:v>2.871631944442429</c:v>
                      </c:pt>
                      <c:pt idx="9478">
                        <c:v>2.871874999996594</c:v>
                      </c:pt>
                      <c:pt idx="9479">
                        <c:v>2.872118055558035</c:v>
                      </c:pt>
                      <c:pt idx="9480">
                        <c:v>2.8723611111122</c:v>
                      </c:pt>
                      <c:pt idx="9481">
                        <c:v>2.8726041666663651</c:v>
                      </c:pt>
                      <c:pt idx="9482">
                        <c:v>2.8728472222205301</c:v>
                      </c:pt>
                      <c:pt idx="9483">
                        <c:v>2.8730902777746952</c:v>
                      </c:pt>
                      <c:pt idx="9484">
                        <c:v>2.8733333333361362</c:v>
                      </c:pt>
                      <c:pt idx="9485">
                        <c:v>2.8735763888903012</c:v>
                      </c:pt>
                      <c:pt idx="9486">
                        <c:v>2.8738194444444662</c:v>
                      </c:pt>
                      <c:pt idx="9487">
                        <c:v>2.8740624999986313</c:v>
                      </c:pt>
                      <c:pt idx="9488">
                        <c:v>2.8743055555527963</c:v>
                      </c:pt>
                      <c:pt idx="9489">
                        <c:v>2.8745486111142373</c:v>
                      </c:pt>
                      <c:pt idx="9490">
                        <c:v>2.8747916666684024</c:v>
                      </c:pt>
                      <c:pt idx="9491">
                        <c:v>2.8750347222225674</c:v>
                      </c:pt>
                      <c:pt idx="9492">
                        <c:v>2.8752777777767324</c:v>
                      </c:pt>
                      <c:pt idx="9493">
                        <c:v>2.8755208333308975</c:v>
                      </c:pt>
                      <c:pt idx="9494">
                        <c:v>2.8757638888850625</c:v>
                      </c:pt>
                      <c:pt idx="9495">
                        <c:v>2.8760069444465035</c:v>
                      </c:pt>
                      <c:pt idx="9496">
                        <c:v>2.8762500000006685</c:v>
                      </c:pt>
                      <c:pt idx="9497">
                        <c:v>2.8764930555548336</c:v>
                      </c:pt>
                      <c:pt idx="9498">
                        <c:v>2.8767361111089986</c:v>
                      </c:pt>
                      <c:pt idx="9499">
                        <c:v>2.8769791666631637</c:v>
                      </c:pt>
                      <c:pt idx="9500">
                        <c:v>2.8772222222246047</c:v>
                      </c:pt>
                      <c:pt idx="9501">
                        <c:v>2.8774652777787697</c:v>
                      </c:pt>
                      <c:pt idx="9502">
                        <c:v>2.8777083333329347</c:v>
                      </c:pt>
                      <c:pt idx="9503">
                        <c:v>2.8779513888870998</c:v>
                      </c:pt>
                      <c:pt idx="9504">
                        <c:v>2.8781944444412648</c:v>
                      </c:pt>
                      <c:pt idx="9505">
                        <c:v>2.8784375000027058</c:v>
                      </c:pt>
                      <c:pt idx="9506">
                        <c:v>2.8786805555568709</c:v>
                      </c:pt>
                      <c:pt idx="9507">
                        <c:v>2.8789236111110359</c:v>
                      </c:pt>
                      <c:pt idx="9508">
                        <c:v>2.8791666666652009</c:v>
                      </c:pt>
                      <c:pt idx="9509">
                        <c:v>2.879409722219366</c:v>
                      </c:pt>
                      <c:pt idx="9510">
                        <c:v>2.879652777780807</c:v>
                      </c:pt>
                      <c:pt idx="9511">
                        <c:v>2.879895833334972</c:v>
                      </c:pt>
                      <c:pt idx="9512">
                        <c:v>2.880138888889137</c:v>
                      </c:pt>
                      <c:pt idx="9513">
                        <c:v>2.8803819444433021</c:v>
                      </c:pt>
                      <c:pt idx="9514">
                        <c:v>2.8806249999974671</c:v>
                      </c:pt>
                      <c:pt idx="9515">
                        <c:v>2.8808680555516322</c:v>
                      </c:pt>
                      <c:pt idx="9516">
                        <c:v>2.8811226851825769</c:v>
                      </c:pt>
                      <c:pt idx="9517">
                        <c:v>2.8813657407367419</c:v>
                      </c:pt>
                      <c:pt idx="9518">
                        <c:v>2.8816087962981829</c:v>
                      </c:pt>
                      <c:pt idx="9519">
                        <c:v>2.8818518518523479</c:v>
                      </c:pt>
                      <c:pt idx="9520">
                        <c:v>2.882094907406513</c:v>
                      </c:pt>
                      <c:pt idx="9521">
                        <c:v>2.882337962960678</c:v>
                      </c:pt>
                      <c:pt idx="9522">
                        <c:v>2.8825810185148431</c:v>
                      </c:pt>
                      <c:pt idx="9523">
                        <c:v>2.882824074076284</c:v>
                      </c:pt>
                      <c:pt idx="9524">
                        <c:v>2.8830671296304491</c:v>
                      </c:pt>
                      <c:pt idx="9525">
                        <c:v>2.8833101851846141</c:v>
                      </c:pt>
                      <c:pt idx="9526">
                        <c:v>2.8835532407387792</c:v>
                      </c:pt>
                      <c:pt idx="9527">
                        <c:v>2.8837962962929442</c:v>
                      </c:pt>
                      <c:pt idx="9528">
                        <c:v>2.8840393518543852</c:v>
                      </c:pt>
                      <c:pt idx="9529">
                        <c:v>2.8842824074085502</c:v>
                      </c:pt>
                      <c:pt idx="9530">
                        <c:v>2.8845254629627153</c:v>
                      </c:pt>
                      <c:pt idx="9531">
                        <c:v>2.8847685185168803</c:v>
                      </c:pt>
                      <c:pt idx="9532">
                        <c:v>2.8850115740710454</c:v>
                      </c:pt>
                      <c:pt idx="9533">
                        <c:v>2.8852546296324864</c:v>
                      </c:pt>
                      <c:pt idx="9534">
                        <c:v>2.8854976851866514</c:v>
                      </c:pt>
                      <c:pt idx="9535">
                        <c:v>2.8857407407408164</c:v>
                      </c:pt>
                      <c:pt idx="9536">
                        <c:v>2.8859837962949815</c:v>
                      </c:pt>
                      <c:pt idx="9537">
                        <c:v>2.8862268518491465</c:v>
                      </c:pt>
                      <c:pt idx="9538">
                        <c:v>2.8864699074033116</c:v>
                      </c:pt>
                      <c:pt idx="9539">
                        <c:v>2.8867129629647525</c:v>
                      </c:pt>
                      <c:pt idx="9540">
                        <c:v>2.8869560185189176</c:v>
                      </c:pt>
                      <c:pt idx="9541">
                        <c:v>2.8871990740730826</c:v>
                      </c:pt>
                      <c:pt idx="9542">
                        <c:v>2.8874421296272477</c:v>
                      </c:pt>
                      <c:pt idx="9543">
                        <c:v>2.8876851851814127</c:v>
                      </c:pt>
                      <c:pt idx="9544">
                        <c:v>2.8879282407428537</c:v>
                      </c:pt>
                      <c:pt idx="9545">
                        <c:v>2.8881712962970187</c:v>
                      </c:pt>
                      <c:pt idx="9546">
                        <c:v>2.8884143518511838</c:v>
                      </c:pt>
                      <c:pt idx="9547">
                        <c:v>2.8886574074053488</c:v>
                      </c:pt>
                      <c:pt idx="9548">
                        <c:v>2.8889004629595139</c:v>
                      </c:pt>
                      <c:pt idx="9549">
                        <c:v>2.8891435185209549</c:v>
                      </c:pt>
                      <c:pt idx="9550">
                        <c:v>2.8893865740751199</c:v>
                      </c:pt>
                      <c:pt idx="9551">
                        <c:v>2.8896296296292849</c:v>
                      </c:pt>
                      <c:pt idx="9552">
                        <c:v>2.88987268518345</c:v>
                      </c:pt>
                      <c:pt idx="9553">
                        <c:v>2.890115740737615</c:v>
                      </c:pt>
                      <c:pt idx="9554">
                        <c:v>2.890358796299056</c:v>
                      </c:pt>
                      <c:pt idx="9555">
                        <c:v>2.890601851853221</c:v>
                      </c:pt>
                      <c:pt idx="9556">
                        <c:v>2.8908449074073861</c:v>
                      </c:pt>
                      <c:pt idx="9557">
                        <c:v>2.8910879629615511</c:v>
                      </c:pt>
                      <c:pt idx="9558">
                        <c:v>2.8913310185157162</c:v>
                      </c:pt>
                      <c:pt idx="9559">
                        <c:v>2.8915740740771572</c:v>
                      </c:pt>
                      <c:pt idx="9560">
                        <c:v>2.8918171296313222</c:v>
                      </c:pt>
                      <c:pt idx="9561">
                        <c:v>2.8920601851854872</c:v>
                      </c:pt>
                      <c:pt idx="9562">
                        <c:v>2.8923032407396523</c:v>
                      </c:pt>
                      <c:pt idx="9563">
                        <c:v>2.8925462962938173</c:v>
                      </c:pt>
                      <c:pt idx="9564">
                        <c:v>2.8927893518479824</c:v>
                      </c:pt>
                      <c:pt idx="9565">
                        <c:v>2.8930439814789271</c:v>
                      </c:pt>
                      <c:pt idx="9566">
                        <c:v>2.8932870370330921</c:v>
                      </c:pt>
                      <c:pt idx="9567">
                        <c:v>2.8935300925945331</c:v>
                      </c:pt>
                      <c:pt idx="9568">
                        <c:v>2.8937731481486981</c:v>
                      </c:pt>
                      <c:pt idx="9569">
                        <c:v>2.8940162037028632</c:v>
                      </c:pt>
                      <c:pt idx="9570">
                        <c:v>2.8942592592570282</c:v>
                      </c:pt>
                      <c:pt idx="9571">
                        <c:v>2.8945023148111932</c:v>
                      </c:pt>
                      <c:pt idx="9572">
                        <c:v>2.8947453703726342</c:v>
                      </c:pt>
                      <c:pt idx="9573">
                        <c:v>2.8949884259267993</c:v>
                      </c:pt>
                      <c:pt idx="9574">
                        <c:v>2.8952314814809643</c:v>
                      </c:pt>
                      <c:pt idx="9575">
                        <c:v>2.8954745370351294</c:v>
                      </c:pt>
                      <c:pt idx="9576">
                        <c:v>2.8957175925892944</c:v>
                      </c:pt>
                      <c:pt idx="9577">
                        <c:v>2.8959606481507354</c:v>
                      </c:pt>
                      <c:pt idx="9578">
                        <c:v>2.8962037037049004</c:v>
                      </c:pt>
                      <c:pt idx="9579">
                        <c:v>2.8964467592590655</c:v>
                      </c:pt>
                      <c:pt idx="9580">
                        <c:v>2.8966898148132305</c:v>
                      </c:pt>
                      <c:pt idx="9581">
                        <c:v>2.8969328703673956</c:v>
                      </c:pt>
                      <c:pt idx="9582">
                        <c:v>2.8971759259288365</c:v>
                      </c:pt>
                      <c:pt idx="9583">
                        <c:v>2.8974189814830016</c:v>
                      </c:pt>
                      <c:pt idx="9584">
                        <c:v>2.8976620370371666</c:v>
                      </c:pt>
                      <c:pt idx="9585">
                        <c:v>2.8979050925913317</c:v>
                      </c:pt>
                      <c:pt idx="9586">
                        <c:v>2.8981481481454967</c:v>
                      </c:pt>
                      <c:pt idx="9587">
                        <c:v>2.8983912036996617</c:v>
                      </c:pt>
                      <c:pt idx="9588">
                        <c:v>2.8986342592611027</c:v>
                      </c:pt>
                      <c:pt idx="9589">
                        <c:v>2.8988773148152678</c:v>
                      </c:pt>
                      <c:pt idx="9590">
                        <c:v>2.8991203703694328</c:v>
                      </c:pt>
                      <c:pt idx="9591">
                        <c:v>2.8993634259235979</c:v>
                      </c:pt>
                      <c:pt idx="9592">
                        <c:v>2.8996064814777629</c:v>
                      </c:pt>
                      <c:pt idx="9593">
                        <c:v>2.8998495370392039</c:v>
                      </c:pt>
                      <c:pt idx="9594">
                        <c:v>2.9000925925933689</c:v>
                      </c:pt>
                      <c:pt idx="9595">
                        <c:v>2.900335648147534</c:v>
                      </c:pt>
                      <c:pt idx="9596">
                        <c:v>2.900578703701699</c:v>
                      </c:pt>
                      <c:pt idx="9597">
                        <c:v>2.9008217592558641</c:v>
                      </c:pt>
                      <c:pt idx="9598">
                        <c:v>2.901064814817305</c:v>
                      </c:pt>
                      <c:pt idx="9599">
                        <c:v>2.9013078703714701</c:v>
                      </c:pt>
                      <c:pt idx="9600">
                        <c:v>2.9015509259256351</c:v>
                      </c:pt>
                      <c:pt idx="9601">
                        <c:v>2.9017939814798002</c:v>
                      </c:pt>
                      <c:pt idx="9602">
                        <c:v>2.9020370370339652</c:v>
                      </c:pt>
                      <c:pt idx="9603">
                        <c:v>2.9022800925954062</c:v>
                      </c:pt>
                      <c:pt idx="9604">
                        <c:v>2.9025231481495712</c:v>
                      </c:pt>
                      <c:pt idx="9605">
                        <c:v>2.9027662037037363</c:v>
                      </c:pt>
                      <c:pt idx="9606">
                        <c:v>2.9030092592579013</c:v>
                      </c:pt>
                      <c:pt idx="9607">
                        <c:v>2.9032523148120664</c:v>
                      </c:pt>
                      <c:pt idx="9608">
                        <c:v>2.9034953703735074</c:v>
                      </c:pt>
                      <c:pt idx="9609">
                        <c:v>2.9037384259276724</c:v>
                      </c:pt>
                      <c:pt idx="9610">
                        <c:v>2.9039814814818374</c:v>
                      </c:pt>
                      <c:pt idx="9611">
                        <c:v>2.9042245370360025</c:v>
                      </c:pt>
                      <c:pt idx="9612">
                        <c:v>2.9044675925901675</c:v>
                      </c:pt>
                      <c:pt idx="9613">
                        <c:v>2.9047222222211122</c:v>
                      </c:pt>
                      <c:pt idx="9614">
                        <c:v>2.9049652777752772</c:v>
                      </c:pt>
                      <c:pt idx="9615">
                        <c:v>2.9052083333294423</c:v>
                      </c:pt>
                      <c:pt idx="9616">
                        <c:v>2.9054513888908833</c:v>
                      </c:pt>
                      <c:pt idx="9617">
                        <c:v>2.9056944444450483</c:v>
                      </c:pt>
                      <c:pt idx="9618">
                        <c:v>2.9059374999992134</c:v>
                      </c:pt>
                      <c:pt idx="9619">
                        <c:v>2.9061805555533784</c:v>
                      </c:pt>
                      <c:pt idx="9620">
                        <c:v>2.9064236111075434</c:v>
                      </c:pt>
                      <c:pt idx="9621">
                        <c:v>2.9066666666689844</c:v>
                      </c:pt>
                      <c:pt idx="9622">
                        <c:v>2.9069097222231495</c:v>
                      </c:pt>
                      <c:pt idx="9623">
                        <c:v>2.9071527777773145</c:v>
                      </c:pt>
                      <c:pt idx="9624">
                        <c:v>2.9073958333314796</c:v>
                      </c:pt>
                      <c:pt idx="9625">
                        <c:v>2.9076388888856446</c:v>
                      </c:pt>
                      <c:pt idx="9626">
                        <c:v>2.9078819444470856</c:v>
                      </c:pt>
                      <c:pt idx="9627">
                        <c:v>2.9081250000012506</c:v>
                      </c:pt>
                      <c:pt idx="9628">
                        <c:v>2.9083680555554157</c:v>
                      </c:pt>
                      <c:pt idx="9629">
                        <c:v>2.9086111111095807</c:v>
                      </c:pt>
                      <c:pt idx="9630">
                        <c:v>2.9088541666637457</c:v>
                      </c:pt>
                      <c:pt idx="9631">
                        <c:v>2.9090972222251867</c:v>
                      </c:pt>
                      <c:pt idx="9632">
                        <c:v>2.9093402777793518</c:v>
                      </c:pt>
                      <c:pt idx="9633">
                        <c:v>2.9095833333335168</c:v>
                      </c:pt>
                      <c:pt idx="9634">
                        <c:v>2.9098263888876819</c:v>
                      </c:pt>
                      <c:pt idx="9635">
                        <c:v>2.9100694444418469</c:v>
                      </c:pt>
                      <c:pt idx="9636">
                        <c:v>2.9103124999960119</c:v>
                      </c:pt>
                      <c:pt idx="9637">
                        <c:v>2.9105555555574529</c:v>
                      </c:pt>
                      <c:pt idx="9638">
                        <c:v>2.910798611111618</c:v>
                      </c:pt>
                      <c:pt idx="9639">
                        <c:v>2.911041666665783</c:v>
                      </c:pt>
                      <c:pt idx="9640">
                        <c:v>2.9112847222199481</c:v>
                      </c:pt>
                      <c:pt idx="9641">
                        <c:v>2.9115277777741131</c:v>
                      </c:pt>
                      <c:pt idx="9642">
                        <c:v>2.9117708333355541</c:v>
                      </c:pt>
                      <c:pt idx="9643">
                        <c:v>2.9120138888897191</c:v>
                      </c:pt>
                      <c:pt idx="9644">
                        <c:v>2.9122569444438842</c:v>
                      </c:pt>
                      <c:pt idx="9645">
                        <c:v>2.9124999999980492</c:v>
                      </c:pt>
                      <c:pt idx="9646">
                        <c:v>2.9127430555522142</c:v>
                      </c:pt>
                      <c:pt idx="9647">
                        <c:v>2.9129861111136552</c:v>
                      </c:pt>
                      <c:pt idx="9648">
                        <c:v>2.9132291666678203</c:v>
                      </c:pt>
                      <c:pt idx="9649">
                        <c:v>2.9134722222219853</c:v>
                      </c:pt>
                      <c:pt idx="9650">
                        <c:v>2.9137152777761504</c:v>
                      </c:pt>
                      <c:pt idx="9651">
                        <c:v>2.9139583333303154</c:v>
                      </c:pt>
                      <c:pt idx="9652">
                        <c:v>2.9142013888917564</c:v>
                      </c:pt>
                      <c:pt idx="9653">
                        <c:v>2.9144444444459214</c:v>
                      </c:pt>
                      <c:pt idx="9654">
                        <c:v>2.9146875000000865</c:v>
                      </c:pt>
                      <c:pt idx="9655">
                        <c:v>2.9149305555542515</c:v>
                      </c:pt>
                      <c:pt idx="9656">
                        <c:v>2.9151736111084166</c:v>
                      </c:pt>
                      <c:pt idx="9657">
                        <c:v>2.9154166666625816</c:v>
                      </c:pt>
                      <c:pt idx="9658">
                        <c:v>2.9156597222240226</c:v>
                      </c:pt>
                      <c:pt idx="9659">
                        <c:v>2.9159027777781876</c:v>
                      </c:pt>
                      <c:pt idx="9660">
                        <c:v>2.9161458333323527</c:v>
                      </c:pt>
                      <c:pt idx="9661">
                        <c:v>2.9163888888865177</c:v>
                      </c:pt>
                      <c:pt idx="9662">
                        <c:v>2.9166435185174624</c:v>
                      </c:pt>
                      <c:pt idx="9663">
                        <c:v>2.9168865740716274</c:v>
                      </c:pt>
                      <c:pt idx="9664">
                        <c:v>2.9171296296257925</c:v>
                      </c:pt>
                      <c:pt idx="9665">
                        <c:v>2.9173726851872335</c:v>
                      </c:pt>
                      <c:pt idx="9666">
                        <c:v>2.9176157407413985</c:v>
                      </c:pt>
                      <c:pt idx="9667">
                        <c:v>2.9178587962955636</c:v>
                      </c:pt>
                      <c:pt idx="9668">
                        <c:v>2.9181018518497286</c:v>
                      </c:pt>
                      <c:pt idx="9669">
                        <c:v>2.9183449074038936</c:v>
                      </c:pt>
                      <c:pt idx="9670">
                        <c:v>2.9185879629653346</c:v>
                      </c:pt>
                      <c:pt idx="9671">
                        <c:v>2.9188310185194997</c:v>
                      </c:pt>
                      <c:pt idx="9672">
                        <c:v>2.9190740740736647</c:v>
                      </c:pt>
                      <c:pt idx="9673">
                        <c:v>2.9193171296278297</c:v>
                      </c:pt>
                      <c:pt idx="9674">
                        <c:v>2.9195601851819948</c:v>
                      </c:pt>
                      <c:pt idx="9675">
                        <c:v>2.9198032407434358</c:v>
                      </c:pt>
                      <c:pt idx="9676">
                        <c:v>2.9200462962976008</c:v>
                      </c:pt>
                      <c:pt idx="9677">
                        <c:v>2.9202893518517659</c:v>
                      </c:pt>
                      <c:pt idx="9678">
                        <c:v>2.9205324074059309</c:v>
                      </c:pt>
                      <c:pt idx="9679">
                        <c:v>2.9207754629600959</c:v>
                      </c:pt>
                      <c:pt idx="9680">
                        <c:v>2.9210185185215369</c:v>
                      </c:pt>
                      <c:pt idx="9681">
                        <c:v>2.921261574075702</c:v>
                      </c:pt>
                      <c:pt idx="9682">
                        <c:v>2.921504629629867</c:v>
                      </c:pt>
                      <c:pt idx="9683">
                        <c:v>2.9217476851840321</c:v>
                      </c:pt>
                      <c:pt idx="9684">
                        <c:v>2.9219907407381971</c:v>
                      </c:pt>
                      <c:pt idx="9685">
                        <c:v>2.9222337962923621</c:v>
                      </c:pt>
                      <c:pt idx="9686">
                        <c:v>2.9224768518538031</c:v>
                      </c:pt>
                      <c:pt idx="9687">
                        <c:v>2.9227199074079682</c:v>
                      </c:pt>
                      <c:pt idx="9688">
                        <c:v>2.9229629629621332</c:v>
                      </c:pt>
                      <c:pt idx="9689">
                        <c:v>2.9232060185162982</c:v>
                      </c:pt>
                      <c:pt idx="9690">
                        <c:v>2.9234490740704633</c:v>
                      </c:pt>
                      <c:pt idx="9691">
                        <c:v>2.9236921296319043</c:v>
                      </c:pt>
                      <c:pt idx="9692">
                        <c:v>2.9239351851860693</c:v>
                      </c:pt>
                      <c:pt idx="9693">
                        <c:v>2.9241782407402344</c:v>
                      </c:pt>
                      <c:pt idx="9694">
                        <c:v>2.9244212962943994</c:v>
                      </c:pt>
                      <c:pt idx="9695">
                        <c:v>2.9246643518485644</c:v>
                      </c:pt>
                      <c:pt idx="9696">
                        <c:v>2.9249074074100054</c:v>
                      </c:pt>
                      <c:pt idx="9697">
                        <c:v>2.9251504629641705</c:v>
                      </c:pt>
                      <c:pt idx="9698">
                        <c:v>2.9253935185183355</c:v>
                      </c:pt>
                      <c:pt idx="9699">
                        <c:v>2.9256365740725006</c:v>
                      </c:pt>
                      <c:pt idx="9700">
                        <c:v>2.9258796296266656</c:v>
                      </c:pt>
                      <c:pt idx="9701">
                        <c:v>2.9261226851881066</c:v>
                      </c:pt>
                      <c:pt idx="9702">
                        <c:v>2.9263657407422716</c:v>
                      </c:pt>
                      <c:pt idx="9703">
                        <c:v>2.9266087962964367</c:v>
                      </c:pt>
                      <c:pt idx="9704">
                        <c:v>2.9268518518506017</c:v>
                      </c:pt>
                      <c:pt idx="9705">
                        <c:v>2.9270949074047667</c:v>
                      </c:pt>
                      <c:pt idx="9706">
                        <c:v>2.9273379629589318</c:v>
                      </c:pt>
                      <c:pt idx="9707">
                        <c:v>2.9275810185203728</c:v>
                      </c:pt>
                      <c:pt idx="9708">
                        <c:v>2.9278240740745378</c:v>
                      </c:pt>
                      <c:pt idx="9709">
                        <c:v>2.9280671296287029</c:v>
                      </c:pt>
                      <c:pt idx="9710">
                        <c:v>2.9283217592596475</c:v>
                      </c:pt>
                      <c:pt idx="9711">
                        <c:v>2.9285648148138126</c:v>
                      </c:pt>
                      <c:pt idx="9712">
                        <c:v>2.9288078703679776</c:v>
                      </c:pt>
                      <c:pt idx="9713">
                        <c:v>2.9290509259221427</c:v>
                      </c:pt>
                      <c:pt idx="9714">
                        <c:v>2.9292939814835837</c:v>
                      </c:pt>
                      <c:pt idx="9715">
                        <c:v>2.9295370370377487</c:v>
                      </c:pt>
                      <c:pt idx="9716">
                        <c:v>2.9297800925919137</c:v>
                      </c:pt>
                      <c:pt idx="9717">
                        <c:v>2.9300231481460788</c:v>
                      </c:pt>
                      <c:pt idx="9718">
                        <c:v>2.9302662037002438</c:v>
                      </c:pt>
                      <c:pt idx="9719">
                        <c:v>2.9305092592616848</c:v>
                      </c:pt>
                      <c:pt idx="9720">
                        <c:v>2.9307523148158499</c:v>
                      </c:pt>
                      <c:pt idx="9721">
                        <c:v>2.9309953703700149</c:v>
                      </c:pt>
                      <c:pt idx="9722">
                        <c:v>2.9312384259241799</c:v>
                      </c:pt>
                      <c:pt idx="9723">
                        <c:v>2.931481481478345</c:v>
                      </c:pt>
                      <c:pt idx="9724">
                        <c:v>2.931724537039786</c:v>
                      </c:pt>
                      <c:pt idx="9725">
                        <c:v>2.931967592593951</c:v>
                      </c:pt>
                      <c:pt idx="9726">
                        <c:v>2.9322106481481161</c:v>
                      </c:pt>
                      <c:pt idx="9727">
                        <c:v>2.9324537037022811</c:v>
                      </c:pt>
                      <c:pt idx="9728">
                        <c:v>2.9326967592564461</c:v>
                      </c:pt>
                      <c:pt idx="9729">
                        <c:v>2.9329398148178871</c:v>
                      </c:pt>
                      <c:pt idx="9730">
                        <c:v>2.9331828703720522</c:v>
                      </c:pt>
                      <c:pt idx="9731">
                        <c:v>2.9334259259262172</c:v>
                      </c:pt>
                      <c:pt idx="9732">
                        <c:v>2.9336689814803822</c:v>
                      </c:pt>
                      <c:pt idx="9733">
                        <c:v>2.9339120370345473</c:v>
                      </c:pt>
                      <c:pt idx="9734">
                        <c:v>2.9341550925887123</c:v>
                      </c:pt>
                      <c:pt idx="9735">
                        <c:v>2.9343981481501533</c:v>
                      </c:pt>
                      <c:pt idx="9736">
                        <c:v>2.9346412037043184</c:v>
                      </c:pt>
                      <c:pt idx="9737">
                        <c:v>2.9348842592584834</c:v>
                      </c:pt>
                      <c:pt idx="9738">
                        <c:v>2.9351273148126484</c:v>
                      </c:pt>
                      <c:pt idx="9739">
                        <c:v>2.9353703703668135</c:v>
                      </c:pt>
                      <c:pt idx="9740">
                        <c:v>2.9356134259282545</c:v>
                      </c:pt>
                      <c:pt idx="9741">
                        <c:v>2.9358564814824195</c:v>
                      </c:pt>
                      <c:pt idx="9742">
                        <c:v>2.9360995370365846</c:v>
                      </c:pt>
                      <c:pt idx="9743">
                        <c:v>2.9363425925907496</c:v>
                      </c:pt>
                      <c:pt idx="9744">
                        <c:v>2.9365856481449146</c:v>
                      </c:pt>
                      <c:pt idx="9745">
                        <c:v>2.9368287037063556</c:v>
                      </c:pt>
                      <c:pt idx="9746">
                        <c:v>2.9370717592605207</c:v>
                      </c:pt>
                      <c:pt idx="9747">
                        <c:v>2.9373148148146857</c:v>
                      </c:pt>
                      <c:pt idx="9748">
                        <c:v>2.9375578703688507</c:v>
                      </c:pt>
                      <c:pt idx="9749">
                        <c:v>2.9378009259230158</c:v>
                      </c:pt>
                      <c:pt idx="9750">
                        <c:v>2.9380439814844568</c:v>
                      </c:pt>
                      <c:pt idx="9751">
                        <c:v>2.9382870370386218</c:v>
                      </c:pt>
                      <c:pt idx="9752">
                        <c:v>2.9385300925927869</c:v>
                      </c:pt>
                      <c:pt idx="9753">
                        <c:v>2.9387731481469519</c:v>
                      </c:pt>
                      <c:pt idx="9754">
                        <c:v>2.9390162037011169</c:v>
                      </c:pt>
                      <c:pt idx="9755">
                        <c:v>2.939259259255282</c:v>
                      </c:pt>
                      <c:pt idx="9756">
                        <c:v>2.939502314816723</c:v>
                      </c:pt>
                      <c:pt idx="9757">
                        <c:v>2.939745370370888</c:v>
                      </c:pt>
                      <c:pt idx="9758">
                        <c:v>2.9400000000018327</c:v>
                      </c:pt>
                      <c:pt idx="9759">
                        <c:v>2.9402430555559977</c:v>
                      </c:pt>
                      <c:pt idx="9760">
                        <c:v>2.9404861111101628</c:v>
                      </c:pt>
                      <c:pt idx="9761">
                        <c:v>2.9407291666643278</c:v>
                      </c:pt>
                      <c:pt idx="9762">
                        <c:v>2.9409722222184929</c:v>
                      </c:pt>
                      <c:pt idx="9763">
                        <c:v>2.9412152777799339</c:v>
                      </c:pt>
                      <c:pt idx="9764">
                        <c:v>2.9414583333340989</c:v>
                      </c:pt>
                      <c:pt idx="9765">
                        <c:v>2.9417013888882639</c:v>
                      </c:pt>
                      <c:pt idx="9766">
                        <c:v>2.941944444442429</c:v>
                      </c:pt>
                      <c:pt idx="9767">
                        <c:v>2.942187499996594</c:v>
                      </c:pt>
                      <c:pt idx="9768">
                        <c:v>2.942430555558035</c:v>
                      </c:pt>
                      <c:pt idx="9769">
                        <c:v>2.9426736111122</c:v>
                      </c:pt>
                      <c:pt idx="9770">
                        <c:v>2.9429166666663651</c:v>
                      </c:pt>
                      <c:pt idx="9771">
                        <c:v>2.9431597222205301</c:v>
                      </c:pt>
                      <c:pt idx="9772">
                        <c:v>2.9434027777746952</c:v>
                      </c:pt>
                      <c:pt idx="9773">
                        <c:v>2.9436458333361362</c:v>
                      </c:pt>
                      <c:pt idx="9774">
                        <c:v>2.9438888888903012</c:v>
                      </c:pt>
                      <c:pt idx="9775">
                        <c:v>2.9441319444444662</c:v>
                      </c:pt>
                      <c:pt idx="9776">
                        <c:v>2.9443749999986313</c:v>
                      </c:pt>
                      <c:pt idx="9777">
                        <c:v>2.9446180555527963</c:v>
                      </c:pt>
                      <c:pt idx="9778">
                        <c:v>2.9448611111142373</c:v>
                      </c:pt>
                      <c:pt idx="9779">
                        <c:v>2.9451041666684024</c:v>
                      </c:pt>
                      <c:pt idx="9780">
                        <c:v>2.9453472222225674</c:v>
                      </c:pt>
                      <c:pt idx="9781">
                        <c:v>2.9455902777767324</c:v>
                      </c:pt>
                      <c:pt idx="9782">
                        <c:v>2.9458333333308975</c:v>
                      </c:pt>
                      <c:pt idx="9783">
                        <c:v>2.9460763888850625</c:v>
                      </c:pt>
                      <c:pt idx="9784">
                        <c:v>2.9463194444465035</c:v>
                      </c:pt>
                      <c:pt idx="9785">
                        <c:v>2.9465625000006685</c:v>
                      </c:pt>
                      <c:pt idx="9786">
                        <c:v>2.9468055555548336</c:v>
                      </c:pt>
                      <c:pt idx="9787">
                        <c:v>2.9470486111089986</c:v>
                      </c:pt>
                      <c:pt idx="9788">
                        <c:v>2.9472916666631637</c:v>
                      </c:pt>
                      <c:pt idx="9789">
                        <c:v>2.9475347222246047</c:v>
                      </c:pt>
                      <c:pt idx="9790">
                        <c:v>2.9477777777787697</c:v>
                      </c:pt>
                      <c:pt idx="9791">
                        <c:v>2.9480208333329347</c:v>
                      </c:pt>
                      <c:pt idx="9792">
                        <c:v>2.9482638888870998</c:v>
                      </c:pt>
                      <c:pt idx="9793">
                        <c:v>2.9485069444412648</c:v>
                      </c:pt>
                      <c:pt idx="9794">
                        <c:v>2.9487500000027058</c:v>
                      </c:pt>
                      <c:pt idx="9795">
                        <c:v>2.9489930555568709</c:v>
                      </c:pt>
                      <c:pt idx="9796">
                        <c:v>2.9492361111110359</c:v>
                      </c:pt>
                      <c:pt idx="9797">
                        <c:v>2.9494791666652009</c:v>
                      </c:pt>
                      <c:pt idx="9798">
                        <c:v>2.949722222219366</c:v>
                      </c:pt>
                      <c:pt idx="9799">
                        <c:v>2.949965277780807</c:v>
                      </c:pt>
                      <c:pt idx="9800">
                        <c:v>2.950208333334972</c:v>
                      </c:pt>
                      <c:pt idx="9801">
                        <c:v>2.950451388889137</c:v>
                      </c:pt>
                      <c:pt idx="9802">
                        <c:v>2.9506944444433021</c:v>
                      </c:pt>
                      <c:pt idx="9803">
                        <c:v>2.9509374999974671</c:v>
                      </c:pt>
                      <c:pt idx="9804">
                        <c:v>2.9511805555516322</c:v>
                      </c:pt>
                      <c:pt idx="9805">
                        <c:v>2.9514236111130732</c:v>
                      </c:pt>
                      <c:pt idx="9806">
                        <c:v>2.9516666666672382</c:v>
                      </c:pt>
                      <c:pt idx="9807">
                        <c:v>2.9519212962981829</c:v>
                      </c:pt>
                      <c:pt idx="9808">
                        <c:v>2.9521643518523479</c:v>
                      </c:pt>
                      <c:pt idx="9809">
                        <c:v>2.952407407406513</c:v>
                      </c:pt>
                      <c:pt idx="9810">
                        <c:v>2.952650462960678</c:v>
                      </c:pt>
                      <c:pt idx="9811">
                        <c:v>2.9528935185148431</c:v>
                      </c:pt>
                      <c:pt idx="9812">
                        <c:v>2.953136574076284</c:v>
                      </c:pt>
                      <c:pt idx="9813">
                        <c:v>2.9533796296304491</c:v>
                      </c:pt>
                      <c:pt idx="9814">
                        <c:v>2.9536226851846141</c:v>
                      </c:pt>
                      <c:pt idx="9815">
                        <c:v>2.9538657407387792</c:v>
                      </c:pt>
                      <c:pt idx="9816">
                        <c:v>2.9541087962929442</c:v>
                      </c:pt>
                      <c:pt idx="9817">
                        <c:v>2.9543518518543852</c:v>
                      </c:pt>
                      <c:pt idx="9818">
                        <c:v>2.9545949074085502</c:v>
                      </c:pt>
                      <c:pt idx="9819">
                        <c:v>2.9548379629627153</c:v>
                      </c:pt>
                      <c:pt idx="9820">
                        <c:v>2.9550810185168803</c:v>
                      </c:pt>
                      <c:pt idx="9821">
                        <c:v>2.9553240740710454</c:v>
                      </c:pt>
                      <c:pt idx="9822">
                        <c:v>2.9555671296324864</c:v>
                      </c:pt>
                      <c:pt idx="9823">
                        <c:v>2.9558101851866514</c:v>
                      </c:pt>
                      <c:pt idx="9824">
                        <c:v>2.9560532407408164</c:v>
                      </c:pt>
                      <c:pt idx="9825">
                        <c:v>2.9562962962949815</c:v>
                      </c:pt>
                      <c:pt idx="9826">
                        <c:v>2.9565393518491465</c:v>
                      </c:pt>
                      <c:pt idx="9827">
                        <c:v>2.9567824074033116</c:v>
                      </c:pt>
                      <c:pt idx="9828">
                        <c:v>2.9570254629647525</c:v>
                      </c:pt>
                      <c:pt idx="9829">
                        <c:v>2.9572685185189176</c:v>
                      </c:pt>
                      <c:pt idx="9830">
                        <c:v>2.9575115740730826</c:v>
                      </c:pt>
                      <c:pt idx="9831">
                        <c:v>2.9577546296272477</c:v>
                      </c:pt>
                      <c:pt idx="9832">
                        <c:v>2.9579976851814127</c:v>
                      </c:pt>
                      <c:pt idx="9833">
                        <c:v>2.9582407407428537</c:v>
                      </c:pt>
                      <c:pt idx="9834">
                        <c:v>2.9584837962970187</c:v>
                      </c:pt>
                      <c:pt idx="9835">
                        <c:v>2.9587268518511838</c:v>
                      </c:pt>
                      <c:pt idx="9836">
                        <c:v>2.9589699074053488</c:v>
                      </c:pt>
                      <c:pt idx="9837">
                        <c:v>2.9592129629595139</c:v>
                      </c:pt>
                      <c:pt idx="9838">
                        <c:v>2.9594560185209549</c:v>
                      </c:pt>
                      <c:pt idx="9839">
                        <c:v>2.9596990740751199</c:v>
                      </c:pt>
                      <c:pt idx="9840">
                        <c:v>2.9599421296292849</c:v>
                      </c:pt>
                      <c:pt idx="9841">
                        <c:v>2.96018518518345</c:v>
                      </c:pt>
                      <c:pt idx="9842">
                        <c:v>2.960428240737615</c:v>
                      </c:pt>
                      <c:pt idx="9843">
                        <c:v>2.960671296299056</c:v>
                      </c:pt>
                      <c:pt idx="9844">
                        <c:v>2.960914351853221</c:v>
                      </c:pt>
                      <c:pt idx="9845">
                        <c:v>2.9611574074073861</c:v>
                      </c:pt>
                      <c:pt idx="9846">
                        <c:v>2.9614004629615511</c:v>
                      </c:pt>
                      <c:pt idx="9847">
                        <c:v>2.9616435185157162</c:v>
                      </c:pt>
                      <c:pt idx="9848">
                        <c:v>2.9618865740771572</c:v>
                      </c:pt>
                      <c:pt idx="9849">
                        <c:v>2.9621296296313222</c:v>
                      </c:pt>
                      <c:pt idx="9850">
                        <c:v>2.9623726851854872</c:v>
                      </c:pt>
                      <c:pt idx="9851">
                        <c:v>2.9626157407396523</c:v>
                      </c:pt>
                      <c:pt idx="9852">
                        <c:v>2.9628587962938173</c:v>
                      </c:pt>
                      <c:pt idx="9853">
                        <c:v>2.9631018518479824</c:v>
                      </c:pt>
                      <c:pt idx="9854">
                        <c:v>2.9633449074094234</c:v>
                      </c:pt>
                      <c:pt idx="9855">
                        <c:v>2.9635995370330921</c:v>
                      </c:pt>
                      <c:pt idx="9856">
                        <c:v>2.9638425925945331</c:v>
                      </c:pt>
                      <c:pt idx="9857">
                        <c:v>2.9640856481486981</c:v>
                      </c:pt>
                      <c:pt idx="9858">
                        <c:v>2.9643287037028632</c:v>
                      </c:pt>
                      <c:pt idx="9859">
                        <c:v>2.9645717592570282</c:v>
                      </c:pt>
                      <c:pt idx="9860">
                        <c:v>2.9648148148111932</c:v>
                      </c:pt>
                      <c:pt idx="9861">
                        <c:v>2.9650578703726342</c:v>
                      </c:pt>
                      <c:pt idx="9862">
                        <c:v>2.9653009259267993</c:v>
                      </c:pt>
                      <c:pt idx="9863">
                        <c:v>2.9655439814809643</c:v>
                      </c:pt>
                      <c:pt idx="9864">
                        <c:v>2.9657870370351294</c:v>
                      </c:pt>
                      <c:pt idx="9865">
                        <c:v>2.9660300925892944</c:v>
                      </c:pt>
                      <c:pt idx="9866">
                        <c:v>2.9662731481507354</c:v>
                      </c:pt>
                      <c:pt idx="9867">
                        <c:v>2.9665162037049004</c:v>
                      </c:pt>
                      <c:pt idx="9868">
                        <c:v>2.9667592592590655</c:v>
                      </c:pt>
                      <c:pt idx="9869">
                        <c:v>2.9670023148132305</c:v>
                      </c:pt>
                      <c:pt idx="9870">
                        <c:v>2.9672453703673956</c:v>
                      </c:pt>
                      <c:pt idx="9871">
                        <c:v>2.9674884259288365</c:v>
                      </c:pt>
                      <c:pt idx="9872">
                        <c:v>2.9677314814830016</c:v>
                      </c:pt>
                      <c:pt idx="9873">
                        <c:v>2.9679745370371666</c:v>
                      </c:pt>
                      <c:pt idx="9874">
                        <c:v>2.9682175925913317</c:v>
                      </c:pt>
                      <c:pt idx="9875">
                        <c:v>2.9684606481454967</c:v>
                      </c:pt>
                      <c:pt idx="9876">
                        <c:v>2.9687037036996617</c:v>
                      </c:pt>
                      <c:pt idx="9877">
                        <c:v>2.9689467592611027</c:v>
                      </c:pt>
                      <c:pt idx="9878">
                        <c:v>2.9691898148152678</c:v>
                      </c:pt>
                      <c:pt idx="9879">
                        <c:v>2.9694328703694328</c:v>
                      </c:pt>
                      <c:pt idx="9880">
                        <c:v>2.9696759259235979</c:v>
                      </c:pt>
                      <c:pt idx="9881">
                        <c:v>2.9699189814777629</c:v>
                      </c:pt>
                      <c:pt idx="9882">
                        <c:v>2.9701620370392039</c:v>
                      </c:pt>
                      <c:pt idx="9883">
                        <c:v>2.9704050925933689</c:v>
                      </c:pt>
                      <c:pt idx="9884">
                        <c:v>2.970648148147534</c:v>
                      </c:pt>
                      <c:pt idx="9885">
                        <c:v>2.970891203701699</c:v>
                      </c:pt>
                      <c:pt idx="9886">
                        <c:v>2.9711342592558641</c:v>
                      </c:pt>
                      <c:pt idx="9887">
                        <c:v>2.971377314817305</c:v>
                      </c:pt>
                      <c:pt idx="9888">
                        <c:v>2.9716203703714701</c:v>
                      </c:pt>
                      <c:pt idx="9889">
                        <c:v>2.9718634259256351</c:v>
                      </c:pt>
                      <c:pt idx="9890">
                        <c:v>2.9721064814798002</c:v>
                      </c:pt>
                      <c:pt idx="9891">
                        <c:v>2.9723495370339652</c:v>
                      </c:pt>
                      <c:pt idx="9892">
                        <c:v>2.9725925925954062</c:v>
                      </c:pt>
                      <c:pt idx="9893">
                        <c:v>2.9728356481495712</c:v>
                      </c:pt>
                      <c:pt idx="9894">
                        <c:v>2.9730787037037363</c:v>
                      </c:pt>
                      <c:pt idx="9895">
                        <c:v>2.9733217592579013</c:v>
                      </c:pt>
                      <c:pt idx="9896">
                        <c:v>2.9735648148120664</c:v>
                      </c:pt>
                      <c:pt idx="9897">
                        <c:v>2.9738078703735074</c:v>
                      </c:pt>
                      <c:pt idx="9898">
                        <c:v>2.9740509259276724</c:v>
                      </c:pt>
                      <c:pt idx="9899">
                        <c:v>2.9742939814818374</c:v>
                      </c:pt>
                      <c:pt idx="9900">
                        <c:v>2.9745370370360025</c:v>
                      </c:pt>
                      <c:pt idx="9901">
                        <c:v>2.9747800925901675</c:v>
                      </c:pt>
                      <c:pt idx="9902">
                        <c:v>2.9750231481443326</c:v>
                      </c:pt>
                      <c:pt idx="9903">
                        <c:v>2.9752662037057735</c:v>
                      </c:pt>
                      <c:pt idx="9904">
                        <c:v>2.9755208333294423</c:v>
                      </c:pt>
                      <c:pt idx="9905">
                        <c:v>2.9757638888908833</c:v>
                      </c:pt>
                      <c:pt idx="9906">
                        <c:v>2.9760069444450483</c:v>
                      </c:pt>
                      <c:pt idx="9907">
                        <c:v>2.9762499999992134</c:v>
                      </c:pt>
                      <c:pt idx="9908">
                        <c:v>2.9764930555533784</c:v>
                      </c:pt>
                      <c:pt idx="9909">
                        <c:v>2.9767361111075434</c:v>
                      </c:pt>
                      <c:pt idx="9910">
                        <c:v>2.9769791666689844</c:v>
                      </c:pt>
                      <c:pt idx="9911">
                        <c:v>2.9772222222231495</c:v>
                      </c:pt>
                      <c:pt idx="9912">
                        <c:v>2.9774652777773145</c:v>
                      </c:pt>
                      <c:pt idx="9913">
                        <c:v>2.9777083333314796</c:v>
                      </c:pt>
                      <c:pt idx="9914">
                        <c:v>2.9779513888856446</c:v>
                      </c:pt>
                      <c:pt idx="9915">
                        <c:v>2.9781944444470856</c:v>
                      </c:pt>
                      <c:pt idx="9916">
                        <c:v>2.9784375000012506</c:v>
                      </c:pt>
                      <c:pt idx="9917">
                        <c:v>2.9786805555554157</c:v>
                      </c:pt>
                      <c:pt idx="9918">
                        <c:v>2.9789236111095807</c:v>
                      </c:pt>
                      <c:pt idx="9919">
                        <c:v>2.9791666666637457</c:v>
                      </c:pt>
                      <c:pt idx="9920">
                        <c:v>2.9794097222251867</c:v>
                      </c:pt>
                      <c:pt idx="9921">
                        <c:v>2.9796527777793518</c:v>
                      </c:pt>
                      <c:pt idx="9922">
                        <c:v>2.9798958333335168</c:v>
                      </c:pt>
                      <c:pt idx="9923">
                        <c:v>2.9801388888876819</c:v>
                      </c:pt>
                      <c:pt idx="9924">
                        <c:v>2.9803819444418469</c:v>
                      </c:pt>
                      <c:pt idx="9925">
                        <c:v>2.9806249999960119</c:v>
                      </c:pt>
                      <c:pt idx="9926">
                        <c:v>2.9808680555574529</c:v>
                      </c:pt>
                      <c:pt idx="9927">
                        <c:v>2.981111111111618</c:v>
                      </c:pt>
                      <c:pt idx="9928">
                        <c:v>2.981354166665783</c:v>
                      </c:pt>
                      <c:pt idx="9929">
                        <c:v>2.9815972222199481</c:v>
                      </c:pt>
                      <c:pt idx="9930">
                        <c:v>2.9818402777741131</c:v>
                      </c:pt>
                      <c:pt idx="9931">
                        <c:v>2.9820833333355541</c:v>
                      </c:pt>
                      <c:pt idx="9932">
                        <c:v>2.9823263888897191</c:v>
                      </c:pt>
                      <c:pt idx="9933">
                        <c:v>2.9825694444438842</c:v>
                      </c:pt>
                      <c:pt idx="9934">
                        <c:v>2.9828124999980492</c:v>
                      </c:pt>
                      <c:pt idx="9935">
                        <c:v>2.9830555555522142</c:v>
                      </c:pt>
                      <c:pt idx="9936">
                        <c:v>2.9832986111136552</c:v>
                      </c:pt>
                      <c:pt idx="9937">
                        <c:v>2.9835416666678203</c:v>
                      </c:pt>
                      <c:pt idx="9938">
                        <c:v>2.9837847222219853</c:v>
                      </c:pt>
                      <c:pt idx="9939">
                        <c:v>2.9840277777761504</c:v>
                      </c:pt>
                      <c:pt idx="9940">
                        <c:v>2.9842708333303154</c:v>
                      </c:pt>
                      <c:pt idx="9941">
                        <c:v>2.9845138888917564</c:v>
                      </c:pt>
                      <c:pt idx="9942">
                        <c:v>2.9847569444459214</c:v>
                      </c:pt>
                      <c:pt idx="9943">
                        <c:v>2.9850000000000865</c:v>
                      </c:pt>
                      <c:pt idx="9944">
                        <c:v>2.9852430555542515</c:v>
                      </c:pt>
                      <c:pt idx="9945">
                        <c:v>2.9854861111084166</c:v>
                      </c:pt>
                      <c:pt idx="9946">
                        <c:v>2.9857291666625816</c:v>
                      </c:pt>
                      <c:pt idx="9947">
                        <c:v>2.9859722222240226</c:v>
                      </c:pt>
                      <c:pt idx="9948">
                        <c:v>2.9862152777781876</c:v>
                      </c:pt>
                      <c:pt idx="9949">
                        <c:v>2.9864583333323527</c:v>
                      </c:pt>
                      <c:pt idx="9950">
                        <c:v>2.9867013888865177</c:v>
                      </c:pt>
                      <c:pt idx="9951">
                        <c:v>2.9869444444406827</c:v>
                      </c:pt>
                      <c:pt idx="9952">
                        <c:v>2.9871990740716274</c:v>
                      </c:pt>
                      <c:pt idx="9953">
                        <c:v>2.9874421296257925</c:v>
                      </c:pt>
                      <c:pt idx="9954">
                        <c:v>2.9876851851872335</c:v>
                      </c:pt>
                      <c:pt idx="9955">
                        <c:v>2.9879282407413985</c:v>
                      </c:pt>
                      <c:pt idx="9956">
                        <c:v>2.9881712962955636</c:v>
                      </c:pt>
                      <c:pt idx="9957">
                        <c:v>2.9884143518497286</c:v>
                      </c:pt>
                      <c:pt idx="9958">
                        <c:v>2.9886574074038936</c:v>
                      </c:pt>
                      <c:pt idx="9959">
                        <c:v>2.9889004629653346</c:v>
                      </c:pt>
                      <c:pt idx="9960">
                        <c:v>2.9891435185194997</c:v>
                      </c:pt>
                      <c:pt idx="9961">
                        <c:v>2.9893865740736647</c:v>
                      </c:pt>
                      <c:pt idx="9962">
                        <c:v>2.9896296296278297</c:v>
                      </c:pt>
                      <c:pt idx="9963">
                        <c:v>2.9898726851819948</c:v>
                      </c:pt>
                      <c:pt idx="9964">
                        <c:v>2.9901157407434358</c:v>
                      </c:pt>
                      <c:pt idx="9965">
                        <c:v>2.9903587962976008</c:v>
                      </c:pt>
                      <c:pt idx="9966">
                        <c:v>2.9906018518517659</c:v>
                      </c:pt>
                      <c:pt idx="9967">
                        <c:v>2.9908449074059309</c:v>
                      </c:pt>
                      <c:pt idx="9968">
                        <c:v>2.9910879629600959</c:v>
                      </c:pt>
                      <c:pt idx="9969">
                        <c:v>2.9913310185215369</c:v>
                      </c:pt>
                      <c:pt idx="9970">
                        <c:v>2.991574074075702</c:v>
                      </c:pt>
                      <c:pt idx="9971">
                        <c:v>2.991817129629867</c:v>
                      </c:pt>
                      <c:pt idx="9972">
                        <c:v>2.9920601851840321</c:v>
                      </c:pt>
                      <c:pt idx="9973">
                        <c:v>2.9923032407381971</c:v>
                      </c:pt>
                      <c:pt idx="9974">
                        <c:v>2.9925462962923621</c:v>
                      </c:pt>
                      <c:pt idx="9975">
                        <c:v>2.9927893518538031</c:v>
                      </c:pt>
                      <c:pt idx="9976">
                        <c:v>2.9930324074079682</c:v>
                      </c:pt>
                      <c:pt idx="9977">
                        <c:v>2.9932754629621332</c:v>
                      </c:pt>
                      <c:pt idx="9978">
                        <c:v>2.9935185185162982</c:v>
                      </c:pt>
                      <c:pt idx="9979">
                        <c:v>2.9937615740704633</c:v>
                      </c:pt>
                      <c:pt idx="9980">
                        <c:v>2.9940046296319043</c:v>
                      </c:pt>
                      <c:pt idx="9981">
                        <c:v>2.9942476851860693</c:v>
                      </c:pt>
                      <c:pt idx="9982">
                        <c:v>2.9944907407402344</c:v>
                      </c:pt>
                      <c:pt idx="9983">
                        <c:v>2.9947337962943994</c:v>
                      </c:pt>
                      <c:pt idx="9984">
                        <c:v>2.9949768518485644</c:v>
                      </c:pt>
                      <c:pt idx="9985">
                        <c:v>2.9952199074100054</c:v>
                      </c:pt>
                      <c:pt idx="9986">
                        <c:v>2.9954629629641705</c:v>
                      </c:pt>
                      <c:pt idx="9987">
                        <c:v>2.9957060185183355</c:v>
                      </c:pt>
                      <c:pt idx="9988">
                        <c:v>2.9959490740725006</c:v>
                      </c:pt>
                      <c:pt idx="9989">
                        <c:v>2.9961921296266656</c:v>
                      </c:pt>
                      <c:pt idx="9990">
                        <c:v>2.9964351851881066</c:v>
                      </c:pt>
                      <c:pt idx="9991">
                        <c:v>2.9966782407422716</c:v>
                      </c:pt>
                      <c:pt idx="9992">
                        <c:v>2.9969212962964367</c:v>
                      </c:pt>
                      <c:pt idx="9993">
                        <c:v>2.9971643518506017</c:v>
                      </c:pt>
                      <c:pt idx="9994">
                        <c:v>2.9974074074047667</c:v>
                      </c:pt>
                      <c:pt idx="9995">
                        <c:v>2.9976504629589318</c:v>
                      </c:pt>
                      <c:pt idx="9996">
                        <c:v>2.9978935185203728</c:v>
                      </c:pt>
                      <c:pt idx="9997">
                        <c:v>2.9981365740745378</c:v>
                      </c:pt>
                      <c:pt idx="9998">
                        <c:v>2.9983796296287029</c:v>
                      </c:pt>
                      <c:pt idx="9999">
                        <c:v>2.9986226851828679</c:v>
                      </c:pt>
                      <c:pt idx="10000">
                        <c:v>2.9988657407370329</c:v>
                      </c:pt>
                      <c:pt idx="10001">
                        <c:v>2.9991203703679776</c:v>
                      </c:pt>
                      <c:pt idx="10002">
                        <c:v>2.9993634259221427</c:v>
                      </c:pt>
                      <c:pt idx="10003">
                        <c:v>2.9996064814835837</c:v>
                      </c:pt>
                      <c:pt idx="10004">
                        <c:v>2.9998495370377487</c:v>
                      </c:pt>
                      <c:pt idx="10005">
                        <c:v>3.0000925925919137</c:v>
                      </c:pt>
                      <c:pt idx="10006">
                        <c:v>3.0003356481460788</c:v>
                      </c:pt>
                      <c:pt idx="10007">
                        <c:v>3.0005787037002438</c:v>
                      </c:pt>
                      <c:pt idx="10008">
                        <c:v>3.0008217592616848</c:v>
                      </c:pt>
                      <c:pt idx="10009">
                        <c:v>3.0010648148158499</c:v>
                      </c:pt>
                      <c:pt idx="10010">
                        <c:v>3.0013078703700149</c:v>
                      </c:pt>
                      <c:pt idx="10011">
                        <c:v>3.0015509259241799</c:v>
                      </c:pt>
                      <c:pt idx="10012">
                        <c:v>3.001793981478345</c:v>
                      </c:pt>
                      <c:pt idx="10013">
                        <c:v>3.002037037039786</c:v>
                      </c:pt>
                      <c:pt idx="10014">
                        <c:v>3.002280092593951</c:v>
                      </c:pt>
                      <c:pt idx="10015">
                        <c:v>3.0025231481481161</c:v>
                      </c:pt>
                      <c:pt idx="10016">
                        <c:v>3.0027662037022811</c:v>
                      </c:pt>
                      <c:pt idx="10017">
                        <c:v>3.0030092592564461</c:v>
                      </c:pt>
                      <c:pt idx="10018">
                        <c:v>3.0032523148178871</c:v>
                      </c:pt>
                      <c:pt idx="10019">
                        <c:v>3.0034953703720522</c:v>
                      </c:pt>
                      <c:pt idx="10020">
                        <c:v>3.0037384259262172</c:v>
                      </c:pt>
                      <c:pt idx="10021">
                        <c:v>3.0039814814803822</c:v>
                      </c:pt>
                      <c:pt idx="10022">
                        <c:v>3.0042245370345473</c:v>
                      </c:pt>
                      <c:pt idx="10023">
                        <c:v>3.0044675925887123</c:v>
                      </c:pt>
                      <c:pt idx="10024">
                        <c:v>3.0047106481501533</c:v>
                      </c:pt>
                      <c:pt idx="10025">
                        <c:v>3.0049537037043184</c:v>
                      </c:pt>
                      <c:pt idx="10026">
                        <c:v>3.0051967592584834</c:v>
                      </c:pt>
                      <c:pt idx="10027">
                        <c:v>3.0054398148126484</c:v>
                      </c:pt>
                      <c:pt idx="10028">
                        <c:v>3.0056828703668135</c:v>
                      </c:pt>
                      <c:pt idx="10029">
                        <c:v>3.0059259259282545</c:v>
                      </c:pt>
                      <c:pt idx="10030">
                        <c:v>3.0061689814824195</c:v>
                      </c:pt>
                      <c:pt idx="10031">
                        <c:v>3.0064120370365846</c:v>
                      </c:pt>
                      <c:pt idx="10032">
                        <c:v>3.0066550925907496</c:v>
                      </c:pt>
                      <c:pt idx="10033">
                        <c:v>3.0068981481449146</c:v>
                      </c:pt>
                      <c:pt idx="10034">
                        <c:v>3.0071412037063556</c:v>
                      </c:pt>
                      <c:pt idx="10035">
                        <c:v>3.0073842592605207</c:v>
                      </c:pt>
                      <c:pt idx="10036">
                        <c:v>3.0076273148146857</c:v>
                      </c:pt>
                      <c:pt idx="10037">
                        <c:v>3.0078703703688507</c:v>
                      </c:pt>
                      <c:pt idx="10038">
                        <c:v>3.0081134259230158</c:v>
                      </c:pt>
                      <c:pt idx="10039">
                        <c:v>3.0083564814844568</c:v>
                      </c:pt>
                      <c:pt idx="10040">
                        <c:v>3.0085995370386218</c:v>
                      </c:pt>
                      <c:pt idx="10041">
                        <c:v>3.0088425925927869</c:v>
                      </c:pt>
                      <c:pt idx="10042">
                        <c:v>3.0090856481469519</c:v>
                      </c:pt>
                      <c:pt idx="10043">
                        <c:v>3.0093287037011169</c:v>
                      </c:pt>
                      <c:pt idx="10044">
                        <c:v>3.009571759255282</c:v>
                      </c:pt>
                      <c:pt idx="10045">
                        <c:v>3.009814814816723</c:v>
                      </c:pt>
                      <c:pt idx="10046">
                        <c:v>3.010057870370888</c:v>
                      </c:pt>
                      <c:pt idx="10047">
                        <c:v>3.0103009259250531</c:v>
                      </c:pt>
                      <c:pt idx="10048">
                        <c:v>3.0105439814792181</c:v>
                      </c:pt>
                      <c:pt idx="10049">
                        <c:v>3.0107986111101628</c:v>
                      </c:pt>
                      <c:pt idx="10050">
                        <c:v>3.0110416666643278</c:v>
                      </c:pt>
                      <c:pt idx="10051">
                        <c:v>3.0112847222184929</c:v>
                      </c:pt>
                      <c:pt idx="10052">
                        <c:v>3.0115277777799339</c:v>
                      </c:pt>
                      <c:pt idx="10053">
                        <c:v>3.0117708333340989</c:v>
                      </c:pt>
                      <c:pt idx="10054">
                        <c:v>3.0120138888882639</c:v>
                      </c:pt>
                      <c:pt idx="10055">
                        <c:v>3.012256944442429</c:v>
                      </c:pt>
                      <c:pt idx="10056">
                        <c:v>3.012499999996594</c:v>
                      </c:pt>
                      <c:pt idx="10057">
                        <c:v>3.012743055558035</c:v>
                      </c:pt>
                      <c:pt idx="10058">
                        <c:v>3.0129861111122</c:v>
                      </c:pt>
                      <c:pt idx="10059">
                        <c:v>3.0132291666663651</c:v>
                      </c:pt>
                      <c:pt idx="10060">
                        <c:v>3.0134722222205301</c:v>
                      </c:pt>
                      <c:pt idx="10061">
                        <c:v>3.0137152777746952</c:v>
                      </c:pt>
                      <c:pt idx="10062">
                        <c:v>3.0139583333361362</c:v>
                      </c:pt>
                      <c:pt idx="10063">
                        <c:v>3.0142013888903012</c:v>
                      </c:pt>
                      <c:pt idx="10064">
                        <c:v>3.0144444444444662</c:v>
                      </c:pt>
                      <c:pt idx="10065">
                        <c:v>3.0146874999986313</c:v>
                      </c:pt>
                      <c:pt idx="10066">
                        <c:v>3.0149305555527963</c:v>
                      </c:pt>
                      <c:pt idx="10067">
                        <c:v>3.0151736111142373</c:v>
                      </c:pt>
                      <c:pt idx="10068">
                        <c:v>3.0154166666684024</c:v>
                      </c:pt>
                      <c:pt idx="10069">
                        <c:v>3.0156597222225674</c:v>
                      </c:pt>
                      <c:pt idx="10070">
                        <c:v>3.0159027777767324</c:v>
                      </c:pt>
                      <c:pt idx="10071">
                        <c:v>3.0161458333308975</c:v>
                      </c:pt>
                      <c:pt idx="10072">
                        <c:v>3.0163888888850625</c:v>
                      </c:pt>
                      <c:pt idx="10073">
                        <c:v>3.0166319444465035</c:v>
                      </c:pt>
                      <c:pt idx="10074">
                        <c:v>3.0168750000006685</c:v>
                      </c:pt>
                      <c:pt idx="10075">
                        <c:v>3.0171180555548336</c:v>
                      </c:pt>
                      <c:pt idx="10076">
                        <c:v>3.0173611111089986</c:v>
                      </c:pt>
                      <c:pt idx="10077">
                        <c:v>3.0176041666631637</c:v>
                      </c:pt>
                      <c:pt idx="10078">
                        <c:v>3.0178472222246047</c:v>
                      </c:pt>
                      <c:pt idx="10079">
                        <c:v>3.0180902777787697</c:v>
                      </c:pt>
                      <c:pt idx="10080">
                        <c:v>3.0183333333329347</c:v>
                      </c:pt>
                      <c:pt idx="10081">
                        <c:v>3.0185763888870998</c:v>
                      </c:pt>
                      <c:pt idx="10082">
                        <c:v>3.0188194444412648</c:v>
                      </c:pt>
                      <c:pt idx="10083">
                        <c:v>3.0190625000027058</c:v>
                      </c:pt>
                      <c:pt idx="10084">
                        <c:v>3.0193055555568709</c:v>
                      </c:pt>
                      <c:pt idx="10085">
                        <c:v>3.0195486111110359</c:v>
                      </c:pt>
                      <c:pt idx="10086">
                        <c:v>3.0197916666652009</c:v>
                      </c:pt>
                      <c:pt idx="10087">
                        <c:v>3.020034722219366</c:v>
                      </c:pt>
                      <c:pt idx="10088">
                        <c:v>3.020277777780807</c:v>
                      </c:pt>
                      <c:pt idx="10089">
                        <c:v>3.020520833334972</c:v>
                      </c:pt>
                      <c:pt idx="10090">
                        <c:v>3.020763888889137</c:v>
                      </c:pt>
                      <c:pt idx="10091">
                        <c:v>3.0210069444433021</c:v>
                      </c:pt>
                      <c:pt idx="10092">
                        <c:v>3.0212499999974671</c:v>
                      </c:pt>
                      <c:pt idx="10093">
                        <c:v>3.0214930555516322</c:v>
                      </c:pt>
                      <c:pt idx="10094">
                        <c:v>3.0217361111130732</c:v>
                      </c:pt>
                      <c:pt idx="10095">
                        <c:v>3.0219791666672382</c:v>
                      </c:pt>
                      <c:pt idx="10096">
                        <c:v>3.0222222222214032</c:v>
                      </c:pt>
                      <c:pt idx="10097">
                        <c:v>3.0224768518523479</c:v>
                      </c:pt>
                      <c:pt idx="10098">
                        <c:v>3.022719907406513</c:v>
                      </c:pt>
                      <c:pt idx="10099">
                        <c:v>3.022962962960678</c:v>
                      </c:pt>
                      <c:pt idx="10100">
                        <c:v>3.0232060185148431</c:v>
                      </c:pt>
                      <c:pt idx="10101">
                        <c:v>3.023449074076284</c:v>
                      </c:pt>
                      <c:pt idx="10102">
                        <c:v>3.0236921296304491</c:v>
                      </c:pt>
                      <c:pt idx="10103">
                        <c:v>3.0239351851846141</c:v>
                      </c:pt>
                      <c:pt idx="10104">
                        <c:v>3.0241782407387792</c:v>
                      </c:pt>
                      <c:pt idx="10105">
                        <c:v>3.0244212962929442</c:v>
                      </c:pt>
                      <c:pt idx="10106">
                        <c:v>3.0246643518543852</c:v>
                      </c:pt>
                      <c:pt idx="10107">
                        <c:v>3.0249074074085502</c:v>
                      </c:pt>
                      <c:pt idx="10108">
                        <c:v>3.0251504629627153</c:v>
                      </c:pt>
                      <c:pt idx="10109">
                        <c:v>3.0253935185168803</c:v>
                      </c:pt>
                      <c:pt idx="10110">
                        <c:v>3.0256365740710454</c:v>
                      </c:pt>
                      <c:pt idx="10111">
                        <c:v>3.0258796296324864</c:v>
                      </c:pt>
                      <c:pt idx="10112">
                        <c:v>3.0261226851866514</c:v>
                      </c:pt>
                      <c:pt idx="10113">
                        <c:v>3.0263657407408164</c:v>
                      </c:pt>
                      <c:pt idx="10114">
                        <c:v>3.0266087962949815</c:v>
                      </c:pt>
                      <c:pt idx="10115">
                        <c:v>3.0268518518491465</c:v>
                      </c:pt>
                      <c:pt idx="10116">
                        <c:v>3.0270949074033116</c:v>
                      </c:pt>
                      <c:pt idx="10117">
                        <c:v>3.0273379629647525</c:v>
                      </c:pt>
                      <c:pt idx="10118">
                        <c:v>3.0275810185189176</c:v>
                      </c:pt>
                      <c:pt idx="10119">
                        <c:v>3.0278240740730826</c:v>
                      </c:pt>
                      <c:pt idx="10120">
                        <c:v>3.0280671296272477</c:v>
                      </c:pt>
                      <c:pt idx="10121">
                        <c:v>3.0283101851814127</c:v>
                      </c:pt>
                      <c:pt idx="10122">
                        <c:v>3.0285532407428537</c:v>
                      </c:pt>
                      <c:pt idx="10123">
                        <c:v>3.0287962962970187</c:v>
                      </c:pt>
                      <c:pt idx="10124">
                        <c:v>3.0290393518511838</c:v>
                      </c:pt>
                      <c:pt idx="10125">
                        <c:v>3.0292824074053488</c:v>
                      </c:pt>
                      <c:pt idx="10126">
                        <c:v>3.0295254629595139</c:v>
                      </c:pt>
                      <c:pt idx="10127">
                        <c:v>3.0297685185209549</c:v>
                      </c:pt>
                      <c:pt idx="10128">
                        <c:v>3.0300115740751199</c:v>
                      </c:pt>
                      <c:pt idx="10129">
                        <c:v>3.0302546296292849</c:v>
                      </c:pt>
                      <c:pt idx="10130">
                        <c:v>3.03049768518345</c:v>
                      </c:pt>
                      <c:pt idx="10131">
                        <c:v>3.030740740737615</c:v>
                      </c:pt>
                      <c:pt idx="10132">
                        <c:v>3.030983796299056</c:v>
                      </c:pt>
                      <c:pt idx="10133">
                        <c:v>3.031226851853221</c:v>
                      </c:pt>
                      <c:pt idx="10134">
                        <c:v>3.0314699074073861</c:v>
                      </c:pt>
                      <c:pt idx="10135">
                        <c:v>3.0317129629615511</c:v>
                      </c:pt>
                      <c:pt idx="10136">
                        <c:v>3.0319560185157162</c:v>
                      </c:pt>
                      <c:pt idx="10137">
                        <c:v>3.0321990740771572</c:v>
                      </c:pt>
                      <c:pt idx="10138">
                        <c:v>3.0324421296313222</c:v>
                      </c:pt>
                      <c:pt idx="10139">
                        <c:v>3.0326851851854872</c:v>
                      </c:pt>
                      <c:pt idx="10140">
                        <c:v>3.0329282407396523</c:v>
                      </c:pt>
                      <c:pt idx="10141">
                        <c:v>3.0331712962938173</c:v>
                      </c:pt>
                      <c:pt idx="10142">
                        <c:v>3.0334143518479824</c:v>
                      </c:pt>
                      <c:pt idx="10143">
                        <c:v>3.0336574074094234</c:v>
                      </c:pt>
                      <c:pt idx="10144">
                        <c:v>3.0339004629635884</c:v>
                      </c:pt>
                      <c:pt idx="10145">
                        <c:v>3.0341435185177534</c:v>
                      </c:pt>
                      <c:pt idx="10146">
                        <c:v>3.0343981481486981</c:v>
                      </c:pt>
                      <c:pt idx="10147">
                        <c:v>3.0346412037028632</c:v>
                      </c:pt>
                      <c:pt idx="10148">
                        <c:v>3.0348842592570282</c:v>
                      </c:pt>
                      <c:pt idx="10149">
                        <c:v>3.0351273148111932</c:v>
                      </c:pt>
                      <c:pt idx="10150">
                        <c:v>3.0353703703726342</c:v>
                      </c:pt>
                      <c:pt idx="10151">
                        <c:v>3.0356134259267993</c:v>
                      </c:pt>
                      <c:pt idx="10152">
                        <c:v>3.0358564814809643</c:v>
                      </c:pt>
                      <c:pt idx="10153">
                        <c:v>3.0360995370351294</c:v>
                      </c:pt>
                      <c:pt idx="10154">
                        <c:v>3.0363425925892944</c:v>
                      </c:pt>
                      <c:pt idx="10155">
                        <c:v>3.0365856481507354</c:v>
                      </c:pt>
                      <c:pt idx="10156">
                        <c:v>3.0368287037049004</c:v>
                      </c:pt>
                      <c:pt idx="10157">
                        <c:v>3.0370717592590655</c:v>
                      </c:pt>
                      <c:pt idx="10158">
                        <c:v>3.0373148148132305</c:v>
                      </c:pt>
                      <c:pt idx="10159">
                        <c:v>3.0375578703673956</c:v>
                      </c:pt>
                      <c:pt idx="10160">
                        <c:v>3.0378009259288365</c:v>
                      </c:pt>
                      <c:pt idx="10161">
                        <c:v>3.0380439814830016</c:v>
                      </c:pt>
                      <c:pt idx="10162">
                        <c:v>3.0382870370371666</c:v>
                      </c:pt>
                      <c:pt idx="10163">
                        <c:v>3.0385300925913317</c:v>
                      </c:pt>
                      <c:pt idx="10164">
                        <c:v>3.0387731481454967</c:v>
                      </c:pt>
                      <c:pt idx="10165">
                        <c:v>3.0390162036996617</c:v>
                      </c:pt>
                      <c:pt idx="10166">
                        <c:v>3.0392592592611027</c:v>
                      </c:pt>
                      <c:pt idx="10167">
                        <c:v>3.0395023148152678</c:v>
                      </c:pt>
                      <c:pt idx="10168">
                        <c:v>3.0397453703694328</c:v>
                      </c:pt>
                      <c:pt idx="10169">
                        <c:v>3.0399884259235979</c:v>
                      </c:pt>
                      <c:pt idx="10170">
                        <c:v>3.0402314814777629</c:v>
                      </c:pt>
                      <c:pt idx="10171">
                        <c:v>3.0404745370392039</c:v>
                      </c:pt>
                      <c:pt idx="10172">
                        <c:v>3.0407175925933689</c:v>
                      </c:pt>
                      <c:pt idx="10173">
                        <c:v>3.040960648147534</c:v>
                      </c:pt>
                      <c:pt idx="10174">
                        <c:v>3.041203703701699</c:v>
                      </c:pt>
                      <c:pt idx="10175">
                        <c:v>3.0414467592558641</c:v>
                      </c:pt>
                      <c:pt idx="10176">
                        <c:v>3.041689814817305</c:v>
                      </c:pt>
                      <c:pt idx="10177">
                        <c:v>3.0419328703714701</c:v>
                      </c:pt>
                      <c:pt idx="10178">
                        <c:v>3.0421759259256351</c:v>
                      </c:pt>
                      <c:pt idx="10179">
                        <c:v>3.0424189814798002</c:v>
                      </c:pt>
                      <c:pt idx="10180">
                        <c:v>3.0426620370339652</c:v>
                      </c:pt>
                      <c:pt idx="10181">
                        <c:v>3.0429050925954062</c:v>
                      </c:pt>
                      <c:pt idx="10182">
                        <c:v>3.0431481481495712</c:v>
                      </c:pt>
                      <c:pt idx="10183">
                        <c:v>3.0433912037037363</c:v>
                      </c:pt>
                      <c:pt idx="10184">
                        <c:v>3.0436342592579013</c:v>
                      </c:pt>
                      <c:pt idx="10185">
                        <c:v>3.0438773148120664</c:v>
                      </c:pt>
                      <c:pt idx="10186">
                        <c:v>3.0441203703735074</c:v>
                      </c:pt>
                      <c:pt idx="10187">
                        <c:v>3.0443634259276724</c:v>
                      </c:pt>
                      <c:pt idx="10188">
                        <c:v>3.0446064814818374</c:v>
                      </c:pt>
                      <c:pt idx="10189">
                        <c:v>3.0448495370360025</c:v>
                      </c:pt>
                      <c:pt idx="10190">
                        <c:v>3.0450925925901675</c:v>
                      </c:pt>
                      <c:pt idx="10191">
                        <c:v>3.0453356481443326</c:v>
                      </c:pt>
                      <c:pt idx="10192">
                        <c:v>3.0455787037057735</c:v>
                      </c:pt>
                      <c:pt idx="10193">
                        <c:v>3.0458217592599386</c:v>
                      </c:pt>
                      <c:pt idx="10194">
                        <c:v>3.0460763888908833</c:v>
                      </c:pt>
                      <c:pt idx="10195">
                        <c:v>3.0463194444450483</c:v>
                      </c:pt>
                      <c:pt idx="10196">
                        <c:v>3.0465624999992134</c:v>
                      </c:pt>
                      <c:pt idx="10197">
                        <c:v>3.0468055555533784</c:v>
                      </c:pt>
                      <c:pt idx="10198">
                        <c:v>3.0470486111075434</c:v>
                      </c:pt>
                      <c:pt idx="10199">
                        <c:v>3.0472916666689844</c:v>
                      </c:pt>
                      <c:pt idx="10200">
                        <c:v>3.0475347222231495</c:v>
                      </c:pt>
                      <c:pt idx="10201">
                        <c:v>3.0477777777773145</c:v>
                      </c:pt>
                      <c:pt idx="10202">
                        <c:v>3.0480208333314796</c:v>
                      </c:pt>
                      <c:pt idx="10203">
                        <c:v>3.0482638888856446</c:v>
                      </c:pt>
                      <c:pt idx="10204">
                        <c:v>3.0485069444470856</c:v>
                      </c:pt>
                      <c:pt idx="10205">
                        <c:v>3.0487500000012506</c:v>
                      </c:pt>
                      <c:pt idx="10206">
                        <c:v>3.0489930555554157</c:v>
                      </c:pt>
                      <c:pt idx="10207">
                        <c:v>3.0492361111095807</c:v>
                      </c:pt>
                      <c:pt idx="10208">
                        <c:v>3.0494791666637457</c:v>
                      </c:pt>
                      <c:pt idx="10209">
                        <c:v>3.0497222222251867</c:v>
                      </c:pt>
                      <c:pt idx="10210">
                        <c:v>3.0499652777793518</c:v>
                      </c:pt>
                      <c:pt idx="10211">
                        <c:v>3.0502083333335168</c:v>
                      </c:pt>
                      <c:pt idx="10212">
                        <c:v>3.0504513888876819</c:v>
                      </c:pt>
                      <c:pt idx="10213">
                        <c:v>3.0506944444418469</c:v>
                      </c:pt>
                      <c:pt idx="10214">
                        <c:v>3.0509374999960119</c:v>
                      </c:pt>
                      <c:pt idx="10215">
                        <c:v>3.0511805555574529</c:v>
                      </c:pt>
                      <c:pt idx="10216">
                        <c:v>3.051423611111618</c:v>
                      </c:pt>
                      <c:pt idx="10217">
                        <c:v>3.051666666665783</c:v>
                      </c:pt>
                      <c:pt idx="10218">
                        <c:v>3.0519097222199481</c:v>
                      </c:pt>
                      <c:pt idx="10219">
                        <c:v>3.0521527777741131</c:v>
                      </c:pt>
                      <c:pt idx="10220">
                        <c:v>3.0523958333355541</c:v>
                      </c:pt>
                      <c:pt idx="10221">
                        <c:v>3.0526388888897191</c:v>
                      </c:pt>
                      <c:pt idx="10222">
                        <c:v>3.0528819444438842</c:v>
                      </c:pt>
                      <c:pt idx="10223">
                        <c:v>3.0531249999980492</c:v>
                      </c:pt>
                      <c:pt idx="10224">
                        <c:v>3.0533680555522142</c:v>
                      </c:pt>
                      <c:pt idx="10225">
                        <c:v>3.0536111111136552</c:v>
                      </c:pt>
                      <c:pt idx="10226">
                        <c:v>3.0538541666678203</c:v>
                      </c:pt>
                      <c:pt idx="10227">
                        <c:v>3.0540972222219853</c:v>
                      </c:pt>
                      <c:pt idx="10228">
                        <c:v>3.0543402777761504</c:v>
                      </c:pt>
                      <c:pt idx="10229">
                        <c:v>3.0545833333303154</c:v>
                      </c:pt>
                      <c:pt idx="10230">
                        <c:v>3.0548263888917564</c:v>
                      </c:pt>
                      <c:pt idx="10231">
                        <c:v>3.0550694444459214</c:v>
                      </c:pt>
                      <c:pt idx="10232">
                        <c:v>3.0553125000000865</c:v>
                      </c:pt>
                      <c:pt idx="10233">
                        <c:v>3.0555555555542515</c:v>
                      </c:pt>
                      <c:pt idx="10234">
                        <c:v>3.0557986111084166</c:v>
                      </c:pt>
                      <c:pt idx="10235">
                        <c:v>3.0560416666625816</c:v>
                      </c:pt>
                      <c:pt idx="10236">
                        <c:v>3.0562847222240226</c:v>
                      </c:pt>
                      <c:pt idx="10237">
                        <c:v>3.0565277777781876</c:v>
                      </c:pt>
                      <c:pt idx="10238">
                        <c:v>3.0567708333323527</c:v>
                      </c:pt>
                      <c:pt idx="10239">
                        <c:v>3.0570138888865177</c:v>
                      </c:pt>
                      <c:pt idx="10240">
                        <c:v>3.0572569444406827</c:v>
                      </c:pt>
                      <c:pt idx="10241">
                        <c:v>3.0575000000021237</c:v>
                      </c:pt>
                      <c:pt idx="10242">
                        <c:v>3.0577430555562888</c:v>
                      </c:pt>
                      <c:pt idx="10243">
                        <c:v>3.0579976851872335</c:v>
                      </c:pt>
                      <c:pt idx="10244">
                        <c:v>3.0582407407413985</c:v>
                      </c:pt>
                      <c:pt idx="10245">
                        <c:v>3.0584837962955636</c:v>
                      </c:pt>
                      <c:pt idx="10246">
                        <c:v>3.0587268518497286</c:v>
                      </c:pt>
                      <c:pt idx="10247">
                        <c:v>3.0589699074038936</c:v>
                      </c:pt>
                      <c:pt idx="10248">
                        <c:v>3.0592129629653346</c:v>
                      </c:pt>
                      <c:pt idx="10249">
                        <c:v>3.0594560185194997</c:v>
                      </c:pt>
                      <c:pt idx="10250">
                        <c:v>3.0596990740736647</c:v>
                      </c:pt>
                      <c:pt idx="10251">
                        <c:v>3.0599421296278297</c:v>
                      </c:pt>
                      <c:pt idx="10252">
                        <c:v>3.0601851851819948</c:v>
                      </c:pt>
                      <c:pt idx="10253">
                        <c:v>3.0604282407434358</c:v>
                      </c:pt>
                      <c:pt idx="10254">
                        <c:v>3.0606712962976008</c:v>
                      </c:pt>
                      <c:pt idx="10255">
                        <c:v>3.0609143518517659</c:v>
                      </c:pt>
                      <c:pt idx="10256">
                        <c:v>3.0611574074059309</c:v>
                      </c:pt>
                      <c:pt idx="10257">
                        <c:v>3.0614004629600959</c:v>
                      </c:pt>
                      <c:pt idx="10258">
                        <c:v>3.0616435185215369</c:v>
                      </c:pt>
                      <c:pt idx="10259">
                        <c:v>3.061886574075702</c:v>
                      </c:pt>
                      <c:pt idx="10260">
                        <c:v>3.062129629629867</c:v>
                      </c:pt>
                      <c:pt idx="10261">
                        <c:v>3.0623726851840321</c:v>
                      </c:pt>
                      <c:pt idx="10262">
                        <c:v>3.0626157407381971</c:v>
                      </c:pt>
                      <c:pt idx="10263">
                        <c:v>3.0628587962923621</c:v>
                      </c:pt>
                      <c:pt idx="10264">
                        <c:v>3.0631018518538031</c:v>
                      </c:pt>
                      <c:pt idx="10265">
                        <c:v>3.0633449074079682</c:v>
                      </c:pt>
                      <c:pt idx="10266">
                        <c:v>3.0635879629621332</c:v>
                      </c:pt>
                      <c:pt idx="10267">
                        <c:v>3.0638310185162982</c:v>
                      </c:pt>
                      <c:pt idx="10268">
                        <c:v>3.0640740740704633</c:v>
                      </c:pt>
                      <c:pt idx="10269">
                        <c:v>3.0643171296319043</c:v>
                      </c:pt>
                      <c:pt idx="10270">
                        <c:v>3.0645601851860693</c:v>
                      </c:pt>
                      <c:pt idx="10271">
                        <c:v>3.0648032407402344</c:v>
                      </c:pt>
                      <c:pt idx="10272">
                        <c:v>3.0650462962943994</c:v>
                      </c:pt>
                      <c:pt idx="10273">
                        <c:v>3.0652893518485644</c:v>
                      </c:pt>
                      <c:pt idx="10274">
                        <c:v>3.0655324074100054</c:v>
                      </c:pt>
                      <c:pt idx="10275">
                        <c:v>3.0657754629641705</c:v>
                      </c:pt>
                      <c:pt idx="10276">
                        <c:v>3.0660185185183355</c:v>
                      </c:pt>
                      <c:pt idx="10277">
                        <c:v>3.0662615740725006</c:v>
                      </c:pt>
                      <c:pt idx="10278">
                        <c:v>3.0665046296266656</c:v>
                      </c:pt>
                      <c:pt idx="10279">
                        <c:v>3.0667476851881066</c:v>
                      </c:pt>
                      <c:pt idx="10280">
                        <c:v>3.0669907407422716</c:v>
                      </c:pt>
                      <c:pt idx="10281">
                        <c:v>3.0672337962964367</c:v>
                      </c:pt>
                      <c:pt idx="10282">
                        <c:v>3.0674768518506017</c:v>
                      </c:pt>
                      <c:pt idx="10283">
                        <c:v>3.0677199074047667</c:v>
                      </c:pt>
                      <c:pt idx="10284">
                        <c:v>3.0679629629589318</c:v>
                      </c:pt>
                      <c:pt idx="10285">
                        <c:v>3.0682060185203728</c:v>
                      </c:pt>
                      <c:pt idx="10286">
                        <c:v>3.0684490740745378</c:v>
                      </c:pt>
                      <c:pt idx="10287">
                        <c:v>3.0686921296287029</c:v>
                      </c:pt>
                      <c:pt idx="10288">
                        <c:v>3.0689351851828679</c:v>
                      </c:pt>
                      <c:pt idx="10289">
                        <c:v>3.0691782407370329</c:v>
                      </c:pt>
                      <c:pt idx="10290">
                        <c:v>3.0694212962984739</c:v>
                      </c:pt>
                      <c:pt idx="10291">
                        <c:v>3.0696759259221427</c:v>
                      </c:pt>
                      <c:pt idx="10292">
                        <c:v>3.0699189814835837</c:v>
                      </c:pt>
                      <c:pt idx="10293">
                        <c:v>3.0701620370377487</c:v>
                      </c:pt>
                      <c:pt idx="10294">
                        <c:v>3.0704050925919137</c:v>
                      </c:pt>
                      <c:pt idx="10295">
                        <c:v>3.0706481481460788</c:v>
                      </c:pt>
                      <c:pt idx="10296">
                        <c:v>3.0708912037002438</c:v>
                      </c:pt>
                      <c:pt idx="10297">
                        <c:v>3.0711342592616848</c:v>
                      </c:pt>
                      <c:pt idx="10298">
                        <c:v>3.0713773148158499</c:v>
                      </c:pt>
                      <c:pt idx="10299">
                        <c:v>3.0716203703700149</c:v>
                      </c:pt>
                      <c:pt idx="10300">
                        <c:v>3.0718634259241799</c:v>
                      </c:pt>
                      <c:pt idx="10301">
                        <c:v>3.072106481478345</c:v>
                      </c:pt>
                      <c:pt idx="10302">
                        <c:v>3.072349537039786</c:v>
                      </c:pt>
                      <c:pt idx="10303">
                        <c:v>3.072592592593951</c:v>
                      </c:pt>
                      <c:pt idx="10304">
                        <c:v>3.0728356481481161</c:v>
                      </c:pt>
                      <c:pt idx="10305">
                        <c:v>3.0730787037022811</c:v>
                      </c:pt>
                      <c:pt idx="10306">
                        <c:v>3.0733217592564461</c:v>
                      </c:pt>
                      <c:pt idx="10307">
                        <c:v>3.0735648148178871</c:v>
                      </c:pt>
                      <c:pt idx="10308">
                        <c:v>3.0738078703720522</c:v>
                      </c:pt>
                      <c:pt idx="10309">
                        <c:v>3.0740509259262172</c:v>
                      </c:pt>
                      <c:pt idx="10310">
                        <c:v>3.0742939814803822</c:v>
                      </c:pt>
                      <c:pt idx="10311">
                        <c:v>3.0745370370345473</c:v>
                      </c:pt>
                      <c:pt idx="10312">
                        <c:v>3.0747800925887123</c:v>
                      </c:pt>
                      <c:pt idx="10313">
                        <c:v>3.0750231481501533</c:v>
                      </c:pt>
                      <c:pt idx="10314">
                        <c:v>3.0752662037043184</c:v>
                      </c:pt>
                      <c:pt idx="10315">
                        <c:v>3.0755092592584834</c:v>
                      </c:pt>
                      <c:pt idx="10316">
                        <c:v>3.0757523148126484</c:v>
                      </c:pt>
                      <c:pt idx="10317">
                        <c:v>3.0759953703668135</c:v>
                      </c:pt>
                      <c:pt idx="10318">
                        <c:v>3.0762384259282545</c:v>
                      </c:pt>
                      <c:pt idx="10319">
                        <c:v>3.0764814814824195</c:v>
                      </c:pt>
                      <c:pt idx="10320">
                        <c:v>3.0767245370365846</c:v>
                      </c:pt>
                      <c:pt idx="10321">
                        <c:v>3.0769675925907496</c:v>
                      </c:pt>
                      <c:pt idx="10322">
                        <c:v>3.0772106481449146</c:v>
                      </c:pt>
                      <c:pt idx="10323">
                        <c:v>3.0774537037063556</c:v>
                      </c:pt>
                      <c:pt idx="10324">
                        <c:v>3.0776967592605207</c:v>
                      </c:pt>
                      <c:pt idx="10325">
                        <c:v>3.0779398148146857</c:v>
                      </c:pt>
                      <c:pt idx="10326">
                        <c:v>3.0781828703688507</c:v>
                      </c:pt>
                      <c:pt idx="10327">
                        <c:v>3.0784259259230158</c:v>
                      </c:pt>
                      <c:pt idx="10328">
                        <c:v>3.0786689814844568</c:v>
                      </c:pt>
                      <c:pt idx="10329">
                        <c:v>3.0789120370386218</c:v>
                      </c:pt>
                      <c:pt idx="10330">
                        <c:v>3.0791550925927869</c:v>
                      </c:pt>
                      <c:pt idx="10331">
                        <c:v>3.0793981481469519</c:v>
                      </c:pt>
                      <c:pt idx="10332">
                        <c:v>3.0796412037011169</c:v>
                      </c:pt>
                      <c:pt idx="10333">
                        <c:v>3.079884259255282</c:v>
                      </c:pt>
                      <c:pt idx="10334">
                        <c:v>3.080127314816723</c:v>
                      </c:pt>
                      <c:pt idx="10335">
                        <c:v>3.080370370370888</c:v>
                      </c:pt>
                      <c:pt idx="10336">
                        <c:v>3.0806134259250531</c:v>
                      </c:pt>
                      <c:pt idx="10337">
                        <c:v>3.0808564814792181</c:v>
                      </c:pt>
                      <c:pt idx="10338">
                        <c:v>3.0810995370333831</c:v>
                      </c:pt>
                      <c:pt idx="10339">
                        <c:v>3.0813541666643278</c:v>
                      </c:pt>
                      <c:pt idx="10340">
                        <c:v>3.0815972222184929</c:v>
                      </c:pt>
                      <c:pt idx="10341">
                        <c:v>3.0818402777799339</c:v>
                      </c:pt>
                      <c:pt idx="10342">
                        <c:v>3.0820833333340989</c:v>
                      </c:pt>
                      <c:pt idx="10343">
                        <c:v>3.0823263888882639</c:v>
                      </c:pt>
                      <c:pt idx="10344">
                        <c:v>3.082569444442429</c:v>
                      </c:pt>
                      <c:pt idx="10345">
                        <c:v>3.082812499996594</c:v>
                      </c:pt>
                      <c:pt idx="10346">
                        <c:v>3.083055555558035</c:v>
                      </c:pt>
                      <c:pt idx="10347">
                        <c:v>3.0832986111122</c:v>
                      </c:pt>
                      <c:pt idx="10348">
                        <c:v>3.0835416666663651</c:v>
                      </c:pt>
                      <c:pt idx="10349">
                        <c:v>3.0837847222205301</c:v>
                      </c:pt>
                      <c:pt idx="10350">
                        <c:v>3.0840277777746952</c:v>
                      </c:pt>
                      <c:pt idx="10351">
                        <c:v>3.0842708333361362</c:v>
                      </c:pt>
                      <c:pt idx="10352">
                        <c:v>3.0845138888903012</c:v>
                      </c:pt>
                      <c:pt idx="10353">
                        <c:v>3.0847569444444662</c:v>
                      </c:pt>
                      <c:pt idx="10354">
                        <c:v>3.0849999999986313</c:v>
                      </c:pt>
                      <c:pt idx="10355">
                        <c:v>3.0852430555527963</c:v>
                      </c:pt>
                      <c:pt idx="10356">
                        <c:v>3.0854861111142373</c:v>
                      </c:pt>
                      <c:pt idx="10357">
                        <c:v>3.0857291666684024</c:v>
                      </c:pt>
                      <c:pt idx="10358">
                        <c:v>3.0859722222225674</c:v>
                      </c:pt>
                      <c:pt idx="10359">
                        <c:v>3.0862152777767324</c:v>
                      </c:pt>
                      <c:pt idx="10360">
                        <c:v>3.0864583333308975</c:v>
                      </c:pt>
                      <c:pt idx="10361">
                        <c:v>3.0867013888850625</c:v>
                      </c:pt>
                      <c:pt idx="10362">
                        <c:v>3.0869444444465035</c:v>
                      </c:pt>
                      <c:pt idx="10363">
                        <c:v>3.0871875000006685</c:v>
                      </c:pt>
                      <c:pt idx="10364">
                        <c:v>3.0874305555548336</c:v>
                      </c:pt>
                      <c:pt idx="10365">
                        <c:v>3.0876736111089986</c:v>
                      </c:pt>
                      <c:pt idx="10366">
                        <c:v>3.0879166666631637</c:v>
                      </c:pt>
                      <c:pt idx="10367">
                        <c:v>3.0881597222246047</c:v>
                      </c:pt>
                      <c:pt idx="10368">
                        <c:v>3.0884027777787697</c:v>
                      </c:pt>
                      <c:pt idx="10369">
                        <c:v>3.0886458333329347</c:v>
                      </c:pt>
                      <c:pt idx="10370">
                        <c:v>3.0888888888870998</c:v>
                      </c:pt>
                      <c:pt idx="10371">
                        <c:v>3.0891319444412648</c:v>
                      </c:pt>
                      <c:pt idx="10372">
                        <c:v>3.0893750000027058</c:v>
                      </c:pt>
                      <c:pt idx="10373">
                        <c:v>3.0896180555568709</c:v>
                      </c:pt>
                      <c:pt idx="10374">
                        <c:v>3.0898611111110359</c:v>
                      </c:pt>
                      <c:pt idx="10375">
                        <c:v>3.0901041666652009</c:v>
                      </c:pt>
                      <c:pt idx="10376">
                        <c:v>3.090347222219366</c:v>
                      </c:pt>
                      <c:pt idx="10377">
                        <c:v>3.090590277780807</c:v>
                      </c:pt>
                      <c:pt idx="10378">
                        <c:v>3.090833333334972</c:v>
                      </c:pt>
                      <c:pt idx="10379">
                        <c:v>3.091076388889137</c:v>
                      </c:pt>
                      <c:pt idx="10380">
                        <c:v>3.0913194444433021</c:v>
                      </c:pt>
                      <c:pt idx="10381">
                        <c:v>3.0915624999974671</c:v>
                      </c:pt>
                      <c:pt idx="10382">
                        <c:v>3.0918055555516322</c:v>
                      </c:pt>
                      <c:pt idx="10383">
                        <c:v>3.0920486111130732</c:v>
                      </c:pt>
                      <c:pt idx="10384">
                        <c:v>3.0922916666672382</c:v>
                      </c:pt>
                      <c:pt idx="10385">
                        <c:v>3.0925347222214032</c:v>
                      </c:pt>
                      <c:pt idx="10386">
                        <c:v>3.0927777777755683</c:v>
                      </c:pt>
                      <c:pt idx="10387">
                        <c:v>3.0930208333297333</c:v>
                      </c:pt>
                      <c:pt idx="10388">
                        <c:v>3.093275462960678</c:v>
                      </c:pt>
                      <c:pt idx="10389">
                        <c:v>3.0935185185148431</c:v>
                      </c:pt>
                      <c:pt idx="10390">
                        <c:v>3.093761574076284</c:v>
                      </c:pt>
                      <c:pt idx="10391">
                        <c:v>3.0940046296304491</c:v>
                      </c:pt>
                      <c:pt idx="10392">
                        <c:v>3.0942476851846141</c:v>
                      </c:pt>
                      <c:pt idx="10393">
                        <c:v>3.0944907407387792</c:v>
                      </c:pt>
                      <c:pt idx="10394">
                        <c:v>3.0947337962929442</c:v>
                      </c:pt>
                      <c:pt idx="10395">
                        <c:v>3.0949768518543852</c:v>
                      </c:pt>
                      <c:pt idx="10396">
                        <c:v>3.0952199074085502</c:v>
                      </c:pt>
                      <c:pt idx="10397">
                        <c:v>3.0954629629627153</c:v>
                      </c:pt>
                      <c:pt idx="10398">
                        <c:v>3.0957060185168803</c:v>
                      </c:pt>
                      <c:pt idx="10399">
                        <c:v>3.0959490740710454</c:v>
                      </c:pt>
                      <c:pt idx="10400">
                        <c:v>3.0961921296324864</c:v>
                      </c:pt>
                      <c:pt idx="10401">
                        <c:v>3.0964351851866514</c:v>
                      </c:pt>
                      <c:pt idx="10402">
                        <c:v>3.0966782407408164</c:v>
                      </c:pt>
                      <c:pt idx="10403">
                        <c:v>3.0969212962949815</c:v>
                      </c:pt>
                      <c:pt idx="10404">
                        <c:v>3.0971643518491465</c:v>
                      </c:pt>
                      <c:pt idx="10405">
                        <c:v>3.0974074074033116</c:v>
                      </c:pt>
                      <c:pt idx="10406">
                        <c:v>3.0976504629647525</c:v>
                      </c:pt>
                      <c:pt idx="10407">
                        <c:v>3.0978935185189176</c:v>
                      </c:pt>
                      <c:pt idx="10408">
                        <c:v>3.0981365740730826</c:v>
                      </c:pt>
                      <c:pt idx="10409">
                        <c:v>3.0983796296272477</c:v>
                      </c:pt>
                      <c:pt idx="10410">
                        <c:v>3.0986226851814127</c:v>
                      </c:pt>
                      <c:pt idx="10411">
                        <c:v>3.0988657407428537</c:v>
                      </c:pt>
                      <c:pt idx="10412">
                        <c:v>3.0991087962970187</c:v>
                      </c:pt>
                      <c:pt idx="10413">
                        <c:v>3.0993518518511838</c:v>
                      </c:pt>
                      <c:pt idx="10414">
                        <c:v>3.0995949074053488</c:v>
                      </c:pt>
                      <c:pt idx="10415">
                        <c:v>3.0998379629595139</c:v>
                      </c:pt>
                      <c:pt idx="10416">
                        <c:v>3.1000810185209549</c:v>
                      </c:pt>
                      <c:pt idx="10417">
                        <c:v>3.1003240740751199</c:v>
                      </c:pt>
                      <c:pt idx="10418">
                        <c:v>3.1005671296292849</c:v>
                      </c:pt>
                      <c:pt idx="10419">
                        <c:v>3.10081018518345</c:v>
                      </c:pt>
                      <c:pt idx="10420">
                        <c:v>3.101053240737615</c:v>
                      </c:pt>
                      <c:pt idx="10421">
                        <c:v>3.101296296299056</c:v>
                      </c:pt>
                      <c:pt idx="10422">
                        <c:v>3.101539351853221</c:v>
                      </c:pt>
                      <c:pt idx="10423">
                        <c:v>3.1017824074073861</c:v>
                      </c:pt>
                      <c:pt idx="10424">
                        <c:v>3.1020254629615511</c:v>
                      </c:pt>
                      <c:pt idx="10425">
                        <c:v>3.1022685185157162</c:v>
                      </c:pt>
                      <c:pt idx="10426">
                        <c:v>3.1025115740771572</c:v>
                      </c:pt>
                      <c:pt idx="10427">
                        <c:v>3.1027546296313222</c:v>
                      </c:pt>
                      <c:pt idx="10428">
                        <c:v>3.1029976851854872</c:v>
                      </c:pt>
                      <c:pt idx="10429">
                        <c:v>3.1032407407396523</c:v>
                      </c:pt>
                      <c:pt idx="10430">
                        <c:v>3.1034837962938173</c:v>
                      </c:pt>
                      <c:pt idx="10431">
                        <c:v>3.1037268518479824</c:v>
                      </c:pt>
                      <c:pt idx="10432">
                        <c:v>3.1039699074094234</c:v>
                      </c:pt>
                      <c:pt idx="10433">
                        <c:v>3.1042129629635884</c:v>
                      </c:pt>
                      <c:pt idx="10434">
                        <c:v>3.1044560185177534</c:v>
                      </c:pt>
                      <c:pt idx="10435">
                        <c:v>3.1046990740719185</c:v>
                      </c:pt>
                      <c:pt idx="10436">
                        <c:v>3.1049537037028632</c:v>
                      </c:pt>
                      <c:pt idx="10437">
                        <c:v>3.1051967592570282</c:v>
                      </c:pt>
                      <c:pt idx="10438">
                        <c:v>3.1054398148111932</c:v>
                      </c:pt>
                      <c:pt idx="10439">
                        <c:v>3.1056828703726342</c:v>
                      </c:pt>
                      <c:pt idx="10440">
                        <c:v>3.1059259259267993</c:v>
                      </c:pt>
                      <c:pt idx="10441">
                        <c:v>3.1061689814809643</c:v>
                      </c:pt>
                      <c:pt idx="10442">
                        <c:v>3.1064120370351294</c:v>
                      </c:pt>
                      <c:pt idx="10443">
                        <c:v>3.1066550925892944</c:v>
                      </c:pt>
                      <c:pt idx="10444">
                        <c:v>3.1068981481507354</c:v>
                      </c:pt>
                      <c:pt idx="10445">
                        <c:v>3.1071412037049004</c:v>
                      </c:pt>
                      <c:pt idx="10446">
                        <c:v>3.1073842592590655</c:v>
                      </c:pt>
                      <c:pt idx="10447">
                        <c:v>3.1076273148132305</c:v>
                      </c:pt>
                      <c:pt idx="10448">
                        <c:v>3.1078703703673956</c:v>
                      </c:pt>
                      <c:pt idx="10449">
                        <c:v>3.1081134259288365</c:v>
                      </c:pt>
                      <c:pt idx="10450">
                        <c:v>3.1083564814830016</c:v>
                      </c:pt>
                      <c:pt idx="10451">
                        <c:v>3.1085995370371666</c:v>
                      </c:pt>
                      <c:pt idx="10452">
                        <c:v>3.1088425925913317</c:v>
                      </c:pt>
                      <c:pt idx="10453">
                        <c:v>3.1090856481454967</c:v>
                      </c:pt>
                      <c:pt idx="10454">
                        <c:v>3.1093287036996617</c:v>
                      </c:pt>
                      <c:pt idx="10455">
                        <c:v>3.1095717592611027</c:v>
                      </c:pt>
                      <c:pt idx="10456">
                        <c:v>3.1098148148152678</c:v>
                      </c:pt>
                      <c:pt idx="10457">
                        <c:v>3.1100578703694328</c:v>
                      </c:pt>
                      <c:pt idx="10458">
                        <c:v>3.1103009259235979</c:v>
                      </c:pt>
                      <c:pt idx="10459">
                        <c:v>3.1105439814777629</c:v>
                      </c:pt>
                      <c:pt idx="10460">
                        <c:v>3.1107870370392039</c:v>
                      </c:pt>
                      <c:pt idx="10461">
                        <c:v>3.1110300925933689</c:v>
                      </c:pt>
                      <c:pt idx="10462">
                        <c:v>3.111273148147534</c:v>
                      </c:pt>
                      <c:pt idx="10463">
                        <c:v>3.111516203701699</c:v>
                      </c:pt>
                      <c:pt idx="10464">
                        <c:v>3.1117592592558641</c:v>
                      </c:pt>
                      <c:pt idx="10465">
                        <c:v>3.112002314817305</c:v>
                      </c:pt>
                      <c:pt idx="10466">
                        <c:v>3.1122453703714701</c:v>
                      </c:pt>
                      <c:pt idx="10467">
                        <c:v>3.1124884259256351</c:v>
                      </c:pt>
                      <c:pt idx="10468">
                        <c:v>3.1127314814798002</c:v>
                      </c:pt>
                      <c:pt idx="10469">
                        <c:v>3.1129745370339652</c:v>
                      </c:pt>
                      <c:pt idx="10470">
                        <c:v>3.1132175925954062</c:v>
                      </c:pt>
                      <c:pt idx="10471">
                        <c:v>3.1134606481495712</c:v>
                      </c:pt>
                      <c:pt idx="10472">
                        <c:v>3.1137037037037363</c:v>
                      </c:pt>
                      <c:pt idx="10473">
                        <c:v>3.1139467592579013</c:v>
                      </c:pt>
                      <c:pt idx="10474">
                        <c:v>3.1141898148120664</c:v>
                      </c:pt>
                      <c:pt idx="10475">
                        <c:v>3.1144328703735074</c:v>
                      </c:pt>
                      <c:pt idx="10476">
                        <c:v>3.1146759259276724</c:v>
                      </c:pt>
                      <c:pt idx="10477">
                        <c:v>3.1149189814818374</c:v>
                      </c:pt>
                      <c:pt idx="10478">
                        <c:v>3.1151620370360025</c:v>
                      </c:pt>
                      <c:pt idx="10479">
                        <c:v>3.1154050925901675</c:v>
                      </c:pt>
                      <c:pt idx="10480">
                        <c:v>3.1156481481443326</c:v>
                      </c:pt>
                      <c:pt idx="10481">
                        <c:v>3.1158912037057735</c:v>
                      </c:pt>
                      <c:pt idx="10482">
                        <c:v>3.1161342592599386</c:v>
                      </c:pt>
                      <c:pt idx="10483">
                        <c:v>3.1163773148141036</c:v>
                      </c:pt>
                      <c:pt idx="10484">
                        <c:v>3.1166203703682687</c:v>
                      </c:pt>
                      <c:pt idx="10485">
                        <c:v>3.1168749999992134</c:v>
                      </c:pt>
                      <c:pt idx="10486">
                        <c:v>3.1171180555533784</c:v>
                      </c:pt>
                      <c:pt idx="10487">
                        <c:v>3.1173611111075434</c:v>
                      </c:pt>
                      <c:pt idx="10488">
                        <c:v>3.1176041666689844</c:v>
                      </c:pt>
                      <c:pt idx="10489">
                        <c:v>3.1178472222231495</c:v>
                      </c:pt>
                      <c:pt idx="10490">
                        <c:v>3.1180902777773145</c:v>
                      </c:pt>
                      <c:pt idx="10491">
                        <c:v>3.1183333333314796</c:v>
                      </c:pt>
                      <c:pt idx="10492">
                        <c:v>3.1185763888856446</c:v>
                      </c:pt>
                      <c:pt idx="10493">
                        <c:v>3.1188194444470856</c:v>
                      </c:pt>
                      <c:pt idx="10494">
                        <c:v>3.1190625000012506</c:v>
                      </c:pt>
                      <c:pt idx="10495">
                        <c:v>3.1193055555554157</c:v>
                      </c:pt>
                      <c:pt idx="10496">
                        <c:v>3.1195486111095807</c:v>
                      </c:pt>
                      <c:pt idx="10497">
                        <c:v>3.1197916666637457</c:v>
                      </c:pt>
                      <c:pt idx="10498">
                        <c:v>3.1200347222251867</c:v>
                      </c:pt>
                      <c:pt idx="10499">
                        <c:v>3.1202777777793518</c:v>
                      </c:pt>
                      <c:pt idx="10500">
                        <c:v>3.1205208333335168</c:v>
                      </c:pt>
                      <c:pt idx="10501">
                        <c:v>3.1207638888876819</c:v>
                      </c:pt>
                      <c:pt idx="10502">
                        <c:v>3.1210069444418469</c:v>
                      </c:pt>
                      <c:pt idx="10503">
                        <c:v>3.1212499999960119</c:v>
                      </c:pt>
                      <c:pt idx="10504">
                        <c:v>3.1214930555574529</c:v>
                      </c:pt>
                      <c:pt idx="10505">
                        <c:v>3.121736111111618</c:v>
                      </c:pt>
                      <c:pt idx="10506">
                        <c:v>3.121979166665783</c:v>
                      </c:pt>
                      <c:pt idx="10507">
                        <c:v>3.1222222222199481</c:v>
                      </c:pt>
                      <c:pt idx="10508">
                        <c:v>3.1224652777741131</c:v>
                      </c:pt>
                      <c:pt idx="10509">
                        <c:v>3.1227083333355541</c:v>
                      </c:pt>
                      <c:pt idx="10510">
                        <c:v>3.1229513888897191</c:v>
                      </c:pt>
                      <c:pt idx="10511">
                        <c:v>3.1231944444438842</c:v>
                      </c:pt>
                      <c:pt idx="10512">
                        <c:v>3.1234374999980492</c:v>
                      </c:pt>
                      <c:pt idx="10513">
                        <c:v>3.1236805555522142</c:v>
                      </c:pt>
                      <c:pt idx="10514">
                        <c:v>3.1239236111136552</c:v>
                      </c:pt>
                      <c:pt idx="10515">
                        <c:v>3.1241666666678203</c:v>
                      </c:pt>
                      <c:pt idx="10516">
                        <c:v>3.1244097222219853</c:v>
                      </c:pt>
                      <c:pt idx="10517">
                        <c:v>3.1246527777761504</c:v>
                      </c:pt>
                      <c:pt idx="10518">
                        <c:v>3.1248958333303154</c:v>
                      </c:pt>
                      <c:pt idx="10519">
                        <c:v>3.1251388888917564</c:v>
                      </c:pt>
                      <c:pt idx="10520">
                        <c:v>3.1253819444459214</c:v>
                      </c:pt>
                      <c:pt idx="10521">
                        <c:v>3.1256250000000865</c:v>
                      </c:pt>
                      <c:pt idx="10522">
                        <c:v>3.1258680555542515</c:v>
                      </c:pt>
                      <c:pt idx="10523">
                        <c:v>3.1261111111084166</c:v>
                      </c:pt>
                      <c:pt idx="10524">
                        <c:v>3.1263541666625816</c:v>
                      </c:pt>
                      <c:pt idx="10525">
                        <c:v>3.1265972222240226</c:v>
                      </c:pt>
                      <c:pt idx="10526">
                        <c:v>3.1268402777781876</c:v>
                      </c:pt>
                      <c:pt idx="10527">
                        <c:v>3.1270833333323527</c:v>
                      </c:pt>
                      <c:pt idx="10528">
                        <c:v>3.1273263888865177</c:v>
                      </c:pt>
                      <c:pt idx="10529">
                        <c:v>3.1275694444406827</c:v>
                      </c:pt>
                      <c:pt idx="10530">
                        <c:v>3.1278125000021237</c:v>
                      </c:pt>
                      <c:pt idx="10531">
                        <c:v>3.1280555555562888</c:v>
                      </c:pt>
                      <c:pt idx="10532">
                        <c:v>3.1282986111104538</c:v>
                      </c:pt>
                      <c:pt idx="10533">
                        <c:v>3.1285532407413985</c:v>
                      </c:pt>
                      <c:pt idx="10534">
                        <c:v>3.1287962962955636</c:v>
                      </c:pt>
                      <c:pt idx="10535">
                        <c:v>3.1290393518497286</c:v>
                      </c:pt>
                      <c:pt idx="10536">
                        <c:v>3.1292824074038936</c:v>
                      </c:pt>
                      <c:pt idx="10537">
                        <c:v>3.1295254629653346</c:v>
                      </c:pt>
                      <c:pt idx="10538">
                        <c:v>3.1297685185194997</c:v>
                      </c:pt>
                      <c:pt idx="10539">
                        <c:v>3.1300115740736647</c:v>
                      </c:pt>
                      <c:pt idx="10540">
                        <c:v>3.1302546296278297</c:v>
                      </c:pt>
                      <c:pt idx="10541">
                        <c:v>3.1304976851819948</c:v>
                      </c:pt>
                      <c:pt idx="10542">
                        <c:v>3.1307407407434358</c:v>
                      </c:pt>
                      <c:pt idx="10543">
                        <c:v>3.1309837962976008</c:v>
                      </c:pt>
                      <c:pt idx="10544">
                        <c:v>3.1312268518517659</c:v>
                      </c:pt>
                      <c:pt idx="10545">
                        <c:v>3.1314699074059309</c:v>
                      </c:pt>
                      <c:pt idx="10546">
                        <c:v>3.1317129629600959</c:v>
                      </c:pt>
                      <c:pt idx="10547">
                        <c:v>3.1319560185215369</c:v>
                      </c:pt>
                      <c:pt idx="10548">
                        <c:v>3.132199074075702</c:v>
                      </c:pt>
                      <c:pt idx="10549">
                        <c:v>3.132442129629867</c:v>
                      </c:pt>
                      <c:pt idx="10550">
                        <c:v>3.1326851851840321</c:v>
                      </c:pt>
                      <c:pt idx="10551">
                        <c:v>3.1329282407381971</c:v>
                      </c:pt>
                      <c:pt idx="10552">
                        <c:v>3.1331712962923621</c:v>
                      </c:pt>
                      <c:pt idx="10553">
                        <c:v>3.1334143518538031</c:v>
                      </c:pt>
                      <c:pt idx="10554">
                        <c:v>3.1336574074079682</c:v>
                      </c:pt>
                      <c:pt idx="10555">
                        <c:v>3.1339004629621332</c:v>
                      </c:pt>
                      <c:pt idx="10556">
                        <c:v>3.1341435185162982</c:v>
                      </c:pt>
                      <c:pt idx="10557">
                        <c:v>3.1343865740704633</c:v>
                      </c:pt>
                      <c:pt idx="10558">
                        <c:v>3.1346296296319043</c:v>
                      </c:pt>
                      <c:pt idx="10559">
                        <c:v>3.1348726851860693</c:v>
                      </c:pt>
                      <c:pt idx="10560">
                        <c:v>3.1351157407402344</c:v>
                      </c:pt>
                      <c:pt idx="10561">
                        <c:v>3.1353587962943994</c:v>
                      </c:pt>
                      <c:pt idx="10562">
                        <c:v>3.1356018518485644</c:v>
                      </c:pt>
                      <c:pt idx="10563">
                        <c:v>3.1358449074100054</c:v>
                      </c:pt>
                      <c:pt idx="10564">
                        <c:v>3.1360879629641705</c:v>
                      </c:pt>
                      <c:pt idx="10565">
                        <c:v>3.1363310185183355</c:v>
                      </c:pt>
                      <c:pt idx="10566">
                        <c:v>3.1365740740725006</c:v>
                      </c:pt>
                      <c:pt idx="10567">
                        <c:v>3.1368171296266656</c:v>
                      </c:pt>
                      <c:pt idx="10568">
                        <c:v>3.1370601851881066</c:v>
                      </c:pt>
                      <c:pt idx="10569">
                        <c:v>3.1373032407422716</c:v>
                      </c:pt>
                      <c:pt idx="10570">
                        <c:v>3.1375462962964367</c:v>
                      </c:pt>
                      <c:pt idx="10571">
                        <c:v>3.1377893518506017</c:v>
                      </c:pt>
                      <c:pt idx="10572">
                        <c:v>3.1380324074047667</c:v>
                      </c:pt>
                      <c:pt idx="10573">
                        <c:v>3.1382754629589318</c:v>
                      </c:pt>
                      <c:pt idx="10574">
                        <c:v>3.1385185185203728</c:v>
                      </c:pt>
                      <c:pt idx="10575">
                        <c:v>3.1387615740745378</c:v>
                      </c:pt>
                      <c:pt idx="10576">
                        <c:v>3.1390046296287029</c:v>
                      </c:pt>
                      <c:pt idx="10577">
                        <c:v>3.1392476851828679</c:v>
                      </c:pt>
                      <c:pt idx="10578">
                        <c:v>3.1394907407370329</c:v>
                      </c:pt>
                      <c:pt idx="10579">
                        <c:v>3.1397337962984739</c:v>
                      </c:pt>
                      <c:pt idx="10580">
                        <c:v>3.139976851852639</c:v>
                      </c:pt>
                      <c:pt idx="10581">
                        <c:v>3.140219907406804</c:v>
                      </c:pt>
                      <c:pt idx="10582">
                        <c:v>3.1404745370377487</c:v>
                      </c:pt>
                      <c:pt idx="10583">
                        <c:v>3.1407175925919137</c:v>
                      </c:pt>
                      <c:pt idx="10584">
                        <c:v>3.1409606481460788</c:v>
                      </c:pt>
                      <c:pt idx="10585">
                        <c:v>3.1412037037002438</c:v>
                      </c:pt>
                      <c:pt idx="10586">
                        <c:v>3.1414467592616848</c:v>
                      </c:pt>
                      <c:pt idx="10587">
                        <c:v>3.1416898148158499</c:v>
                      </c:pt>
                      <c:pt idx="10588">
                        <c:v>3.1419328703700149</c:v>
                      </c:pt>
                      <c:pt idx="10589">
                        <c:v>3.1421759259241799</c:v>
                      </c:pt>
                      <c:pt idx="10590">
                        <c:v>3.142418981478345</c:v>
                      </c:pt>
                      <c:pt idx="10591">
                        <c:v>3.142662037039786</c:v>
                      </c:pt>
                      <c:pt idx="10592">
                        <c:v>3.142905092593951</c:v>
                      </c:pt>
                      <c:pt idx="10593">
                        <c:v>3.1431481481481161</c:v>
                      </c:pt>
                      <c:pt idx="10594">
                        <c:v>3.1433912037022811</c:v>
                      </c:pt>
                      <c:pt idx="10595">
                        <c:v>3.1436342592564461</c:v>
                      </c:pt>
                      <c:pt idx="10596">
                        <c:v>3.1438773148178871</c:v>
                      </c:pt>
                      <c:pt idx="10597">
                        <c:v>3.1441203703720522</c:v>
                      </c:pt>
                      <c:pt idx="10598">
                        <c:v>3.1443634259262172</c:v>
                      </c:pt>
                      <c:pt idx="10599">
                        <c:v>3.1446064814803822</c:v>
                      </c:pt>
                      <c:pt idx="10600">
                        <c:v>3.1448495370345473</c:v>
                      </c:pt>
                      <c:pt idx="10601">
                        <c:v>3.1450925925887123</c:v>
                      </c:pt>
                      <c:pt idx="10602">
                        <c:v>3.1453356481501533</c:v>
                      </c:pt>
                      <c:pt idx="10603">
                        <c:v>3.1455787037043184</c:v>
                      </c:pt>
                      <c:pt idx="10604">
                        <c:v>3.1458217592584834</c:v>
                      </c:pt>
                      <c:pt idx="10605">
                        <c:v>3.1460648148126484</c:v>
                      </c:pt>
                      <c:pt idx="10606">
                        <c:v>3.1463078703668135</c:v>
                      </c:pt>
                      <c:pt idx="10607">
                        <c:v>3.1465509259282545</c:v>
                      </c:pt>
                      <c:pt idx="10608">
                        <c:v>3.1467939814824195</c:v>
                      </c:pt>
                      <c:pt idx="10609">
                        <c:v>3.1470370370365846</c:v>
                      </c:pt>
                      <c:pt idx="10610">
                        <c:v>3.1472800925907496</c:v>
                      </c:pt>
                      <c:pt idx="10611">
                        <c:v>3.1475231481449146</c:v>
                      </c:pt>
                      <c:pt idx="10612">
                        <c:v>3.1477662037063556</c:v>
                      </c:pt>
                      <c:pt idx="10613">
                        <c:v>3.1480092592605207</c:v>
                      </c:pt>
                      <c:pt idx="10614">
                        <c:v>3.1482523148146857</c:v>
                      </c:pt>
                      <c:pt idx="10615">
                        <c:v>3.1484953703688507</c:v>
                      </c:pt>
                      <c:pt idx="10616">
                        <c:v>3.1487384259230158</c:v>
                      </c:pt>
                      <c:pt idx="10617">
                        <c:v>3.1489814814844568</c:v>
                      </c:pt>
                      <c:pt idx="10618">
                        <c:v>3.1492245370386218</c:v>
                      </c:pt>
                      <c:pt idx="10619">
                        <c:v>3.1494675925927869</c:v>
                      </c:pt>
                      <c:pt idx="10620">
                        <c:v>3.1497106481469519</c:v>
                      </c:pt>
                      <c:pt idx="10621">
                        <c:v>3.1499537037011169</c:v>
                      </c:pt>
                      <c:pt idx="10622">
                        <c:v>3.150196759255282</c:v>
                      </c:pt>
                      <c:pt idx="10623">
                        <c:v>3.150439814816723</c:v>
                      </c:pt>
                      <c:pt idx="10624">
                        <c:v>3.150682870370888</c:v>
                      </c:pt>
                      <c:pt idx="10625">
                        <c:v>3.1509259259250531</c:v>
                      </c:pt>
                      <c:pt idx="10626">
                        <c:v>3.1511689814792181</c:v>
                      </c:pt>
                      <c:pt idx="10627">
                        <c:v>3.1514120370333831</c:v>
                      </c:pt>
                      <c:pt idx="10628">
                        <c:v>3.1516550925948241</c:v>
                      </c:pt>
                      <c:pt idx="10629">
                        <c:v>3.1518981481489892</c:v>
                      </c:pt>
                      <c:pt idx="10630">
                        <c:v>3.1521527777799339</c:v>
                      </c:pt>
                      <c:pt idx="10631">
                        <c:v>3.1523958333340989</c:v>
                      </c:pt>
                      <c:pt idx="10632">
                        <c:v>3.1526388888882639</c:v>
                      </c:pt>
                      <c:pt idx="10633">
                        <c:v>3.152881944442429</c:v>
                      </c:pt>
                      <c:pt idx="10634">
                        <c:v>3.153124999996594</c:v>
                      </c:pt>
                      <c:pt idx="10635">
                        <c:v>3.153368055558035</c:v>
                      </c:pt>
                      <c:pt idx="10636">
                        <c:v>3.1536111111122</c:v>
                      </c:pt>
                      <c:pt idx="10637">
                        <c:v>3.1538541666663651</c:v>
                      </c:pt>
                      <c:pt idx="10638">
                        <c:v>3.1540972222205301</c:v>
                      </c:pt>
                      <c:pt idx="10639">
                        <c:v>3.1543402777746952</c:v>
                      </c:pt>
                      <c:pt idx="10640">
                        <c:v>3.1545833333361362</c:v>
                      </c:pt>
                      <c:pt idx="10641">
                        <c:v>3.1548263888903012</c:v>
                      </c:pt>
                      <c:pt idx="10642">
                        <c:v>3.1550694444444662</c:v>
                      </c:pt>
                      <c:pt idx="10643">
                        <c:v>3.1553124999986313</c:v>
                      </c:pt>
                      <c:pt idx="10644">
                        <c:v>3.1555555555527963</c:v>
                      </c:pt>
                      <c:pt idx="10645">
                        <c:v>3.1557986111142373</c:v>
                      </c:pt>
                      <c:pt idx="10646">
                        <c:v>3.1560416666684024</c:v>
                      </c:pt>
                      <c:pt idx="10647">
                        <c:v>3.1562847222225674</c:v>
                      </c:pt>
                      <c:pt idx="10648">
                        <c:v>3.1565277777767324</c:v>
                      </c:pt>
                      <c:pt idx="10649">
                        <c:v>3.1567708333308975</c:v>
                      </c:pt>
                      <c:pt idx="10650">
                        <c:v>3.1570138888850625</c:v>
                      </c:pt>
                      <c:pt idx="10651">
                        <c:v>3.1572569444465035</c:v>
                      </c:pt>
                      <c:pt idx="10652">
                        <c:v>3.1575000000006685</c:v>
                      </c:pt>
                      <c:pt idx="10653">
                        <c:v>3.1577430555548336</c:v>
                      </c:pt>
                      <c:pt idx="10654">
                        <c:v>3.1579861111089986</c:v>
                      </c:pt>
                      <c:pt idx="10655">
                        <c:v>3.1582291666631637</c:v>
                      </c:pt>
                      <c:pt idx="10656">
                        <c:v>3.1584722222246047</c:v>
                      </c:pt>
                      <c:pt idx="10657">
                        <c:v>3.1587152777787697</c:v>
                      </c:pt>
                      <c:pt idx="10658">
                        <c:v>3.1589583333329347</c:v>
                      </c:pt>
                      <c:pt idx="10659">
                        <c:v>3.1592013888870998</c:v>
                      </c:pt>
                      <c:pt idx="10660">
                        <c:v>3.1594444444412648</c:v>
                      </c:pt>
                      <c:pt idx="10661">
                        <c:v>3.1596875000027058</c:v>
                      </c:pt>
                      <c:pt idx="10662">
                        <c:v>3.1599305555568709</c:v>
                      </c:pt>
                      <c:pt idx="10663">
                        <c:v>3.1601736111110359</c:v>
                      </c:pt>
                      <c:pt idx="10664">
                        <c:v>3.1604166666652009</c:v>
                      </c:pt>
                      <c:pt idx="10665">
                        <c:v>3.160659722219366</c:v>
                      </c:pt>
                      <c:pt idx="10666">
                        <c:v>3.160902777780807</c:v>
                      </c:pt>
                      <c:pt idx="10667">
                        <c:v>3.161145833334972</c:v>
                      </c:pt>
                      <c:pt idx="10668">
                        <c:v>3.161388888889137</c:v>
                      </c:pt>
                      <c:pt idx="10669">
                        <c:v>3.1616319444433021</c:v>
                      </c:pt>
                      <c:pt idx="10670">
                        <c:v>3.1618749999974671</c:v>
                      </c:pt>
                      <c:pt idx="10671">
                        <c:v>3.1621180555516322</c:v>
                      </c:pt>
                      <c:pt idx="10672">
                        <c:v>3.1623611111130732</c:v>
                      </c:pt>
                      <c:pt idx="10673">
                        <c:v>3.1626041666672382</c:v>
                      </c:pt>
                      <c:pt idx="10674">
                        <c:v>3.1628472222214032</c:v>
                      </c:pt>
                      <c:pt idx="10675">
                        <c:v>3.1630902777755683</c:v>
                      </c:pt>
                      <c:pt idx="10676">
                        <c:v>3.1633333333297333</c:v>
                      </c:pt>
                      <c:pt idx="10677">
                        <c:v>3.1635763888911743</c:v>
                      </c:pt>
                      <c:pt idx="10678">
                        <c:v>3.1638194444453394</c:v>
                      </c:pt>
                      <c:pt idx="10679">
                        <c:v>3.164074074076284</c:v>
                      </c:pt>
                      <c:pt idx="10680">
                        <c:v>3.1643171296304491</c:v>
                      </c:pt>
                      <c:pt idx="10681">
                        <c:v>3.1645601851846141</c:v>
                      </c:pt>
                      <c:pt idx="10682">
                        <c:v>3.1648032407387792</c:v>
                      </c:pt>
                      <c:pt idx="10683">
                        <c:v>3.1650462962929442</c:v>
                      </c:pt>
                      <c:pt idx="10684">
                        <c:v>3.1652893518543852</c:v>
                      </c:pt>
                      <c:pt idx="10685">
                        <c:v>3.1655324074085502</c:v>
                      </c:pt>
                      <c:pt idx="10686">
                        <c:v>3.1657754629627153</c:v>
                      </c:pt>
                      <c:pt idx="10687">
                        <c:v>3.1660185185168803</c:v>
                      </c:pt>
                      <c:pt idx="10688">
                        <c:v>3.1662615740710454</c:v>
                      </c:pt>
                      <c:pt idx="10689">
                        <c:v>3.1665046296324864</c:v>
                      </c:pt>
                      <c:pt idx="10690">
                        <c:v>3.1667476851866514</c:v>
                      </c:pt>
                      <c:pt idx="10691">
                        <c:v>3.1669907407408164</c:v>
                      </c:pt>
                      <c:pt idx="10692">
                        <c:v>3.1672337962949815</c:v>
                      </c:pt>
                      <c:pt idx="10693">
                        <c:v>3.1674768518491465</c:v>
                      </c:pt>
                      <c:pt idx="10694">
                        <c:v>3.1677199074033116</c:v>
                      </c:pt>
                      <c:pt idx="10695">
                        <c:v>3.1679629629647525</c:v>
                      </c:pt>
                      <c:pt idx="10696">
                        <c:v>3.1682060185189176</c:v>
                      </c:pt>
                      <c:pt idx="10697">
                        <c:v>3.1684490740730826</c:v>
                      </c:pt>
                      <c:pt idx="10698">
                        <c:v>3.1686921296272477</c:v>
                      </c:pt>
                      <c:pt idx="10699">
                        <c:v>3.1689351851814127</c:v>
                      </c:pt>
                      <c:pt idx="10700">
                        <c:v>3.1691782407428537</c:v>
                      </c:pt>
                      <c:pt idx="10701">
                        <c:v>3.1694212962970187</c:v>
                      </c:pt>
                      <c:pt idx="10702">
                        <c:v>3.1696643518511838</c:v>
                      </c:pt>
                      <c:pt idx="10703">
                        <c:v>3.1699074074053488</c:v>
                      </c:pt>
                      <c:pt idx="10704">
                        <c:v>3.1701504629595139</c:v>
                      </c:pt>
                      <c:pt idx="10705">
                        <c:v>3.1703935185209549</c:v>
                      </c:pt>
                      <c:pt idx="10706">
                        <c:v>3.1706365740751199</c:v>
                      </c:pt>
                      <c:pt idx="10707">
                        <c:v>3.1708796296292849</c:v>
                      </c:pt>
                      <c:pt idx="10708">
                        <c:v>3.17112268518345</c:v>
                      </c:pt>
                      <c:pt idx="10709">
                        <c:v>3.171365740737615</c:v>
                      </c:pt>
                      <c:pt idx="10710">
                        <c:v>3.171608796299056</c:v>
                      </c:pt>
                      <c:pt idx="10711">
                        <c:v>3.171851851853221</c:v>
                      </c:pt>
                      <c:pt idx="10712">
                        <c:v>3.1720949074073861</c:v>
                      </c:pt>
                      <c:pt idx="10713">
                        <c:v>3.1723379629615511</c:v>
                      </c:pt>
                      <c:pt idx="10714">
                        <c:v>3.1725810185157162</c:v>
                      </c:pt>
                      <c:pt idx="10715">
                        <c:v>3.1728240740771572</c:v>
                      </c:pt>
                      <c:pt idx="10716">
                        <c:v>3.1730671296313222</c:v>
                      </c:pt>
                      <c:pt idx="10717">
                        <c:v>3.1733101851854872</c:v>
                      </c:pt>
                      <c:pt idx="10718">
                        <c:v>3.1735532407396523</c:v>
                      </c:pt>
                      <c:pt idx="10719">
                        <c:v>3.1737962962938173</c:v>
                      </c:pt>
                      <c:pt idx="10720">
                        <c:v>3.1740393518479824</c:v>
                      </c:pt>
                      <c:pt idx="10721">
                        <c:v>3.1742824074094234</c:v>
                      </c:pt>
                      <c:pt idx="10722">
                        <c:v>3.1745254629635884</c:v>
                      </c:pt>
                      <c:pt idx="10723">
                        <c:v>3.1747685185177534</c:v>
                      </c:pt>
                      <c:pt idx="10724">
                        <c:v>3.1750115740719185</c:v>
                      </c:pt>
                      <c:pt idx="10725">
                        <c:v>3.1752546296260835</c:v>
                      </c:pt>
                      <c:pt idx="10726">
                        <c:v>3.1754976851875245</c:v>
                      </c:pt>
                      <c:pt idx="10727">
                        <c:v>3.1757523148111932</c:v>
                      </c:pt>
                      <c:pt idx="10728">
                        <c:v>3.1759953703726342</c:v>
                      </c:pt>
                      <c:pt idx="10729">
                        <c:v>3.1762384259267993</c:v>
                      </c:pt>
                      <c:pt idx="10730">
                        <c:v>3.1764814814809643</c:v>
                      </c:pt>
                      <c:pt idx="10731">
                        <c:v>3.1767245370351294</c:v>
                      </c:pt>
                      <c:pt idx="10732">
                        <c:v>3.1769675925892944</c:v>
                      </c:pt>
                      <c:pt idx="10733">
                        <c:v>3.1772106481507354</c:v>
                      </c:pt>
                      <c:pt idx="10734">
                        <c:v>3.1774537037049004</c:v>
                      </c:pt>
                      <c:pt idx="10735">
                        <c:v>3.1776967592590655</c:v>
                      </c:pt>
                      <c:pt idx="10736">
                        <c:v>3.1779398148132305</c:v>
                      </c:pt>
                      <c:pt idx="10737">
                        <c:v>3.1781828703673956</c:v>
                      </c:pt>
                      <c:pt idx="10738">
                        <c:v>3.1784259259288365</c:v>
                      </c:pt>
                      <c:pt idx="10739">
                        <c:v>3.1786689814830016</c:v>
                      </c:pt>
                      <c:pt idx="10740">
                        <c:v>3.1789120370371666</c:v>
                      </c:pt>
                      <c:pt idx="10741">
                        <c:v>3.1791550925913317</c:v>
                      </c:pt>
                      <c:pt idx="10742">
                        <c:v>3.1793981481454967</c:v>
                      </c:pt>
                      <c:pt idx="10743">
                        <c:v>3.1796412036996617</c:v>
                      </c:pt>
                      <c:pt idx="10744">
                        <c:v>3.1798842592611027</c:v>
                      </c:pt>
                      <c:pt idx="10745">
                        <c:v>3.1801273148152678</c:v>
                      </c:pt>
                      <c:pt idx="10746">
                        <c:v>3.1803703703694328</c:v>
                      </c:pt>
                      <c:pt idx="10747">
                        <c:v>3.1806134259235979</c:v>
                      </c:pt>
                      <c:pt idx="10748">
                        <c:v>3.1808564814777629</c:v>
                      </c:pt>
                      <c:pt idx="10749">
                        <c:v>3.1810995370392039</c:v>
                      </c:pt>
                      <c:pt idx="10750">
                        <c:v>3.1813425925933689</c:v>
                      </c:pt>
                      <c:pt idx="10751">
                        <c:v>3.181585648147534</c:v>
                      </c:pt>
                      <c:pt idx="10752">
                        <c:v>3.181828703701699</c:v>
                      </c:pt>
                      <c:pt idx="10753">
                        <c:v>3.1820717592558641</c:v>
                      </c:pt>
                      <c:pt idx="10754">
                        <c:v>3.182314814817305</c:v>
                      </c:pt>
                      <c:pt idx="10755">
                        <c:v>3.1825578703714701</c:v>
                      </c:pt>
                      <c:pt idx="10756">
                        <c:v>3.1828009259256351</c:v>
                      </c:pt>
                      <c:pt idx="10757">
                        <c:v>3.1830439814798002</c:v>
                      </c:pt>
                      <c:pt idx="10758">
                        <c:v>3.1832870370339652</c:v>
                      </c:pt>
                      <c:pt idx="10759">
                        <c:v>3.1835300925954062</c:v>
                      </c:pt>
                      <c:pt idx="10760">
                        <c:v>3.1837731481495712</c:v>
                      </c:pt>
                      <c:pt idx="10761">
                        <c:v>3.1840162037037363</c:v>
                      </c:pt>
                      <c:pt idx="10762">
                        <c:v>3.1842592592579013</c:v>
                      </c:pt>
                      <c:pt idx="10763">
                        <c:v>3.1845023148120664</c:v>
                      </c:pt>
                      <c:pt idx="10764">
                        <c:v>3.1847453703735074</c:v>
                      </c:pt>
                      <c:pt idx="10765">
                        <c:v>3.1849884259276724</c:v>
                      </c:pt>
                      <c:pt idx="10766">
                        <c:v>3.1852314814818374</c:v>
                      </c:pt>
                      <c:pt idx="10767">
                        <c:v>3.1854745370360025</c:v>
                      </c:pt>
                      <c:pt idx="10768">
                        <c:v>3.1857175925901675</c:v>
                      </c:pt>
                      <c:pt idx="10769">
                        <c:v>3.1859606481443326</c:v>
                      </c:pt>
                      <c:pt idx="10770">
                        <c:v>3.1862037037057735</c:v>
                      </c:pt>
                      <c:pt idx="10771">
                        <c:v>3.1864467592599386</c:v>
                      </c:pt>
                      <c:pt idx="10772">
                        <c:v>3.1866898148141036</c:v>
                      </c:pt>
                      <c:pt idx="10773">
                        <c:v>3.1869328703682687</c:v>
                      </c:pt>
                      <c:pt idx="10774">
                        <c:v>3.1871759259224337</c:v>
                      </c:pt>
                      <c:pt idx="10775">
                        <c:v>3.1874305555533784</c:v>
                      </c:pt>
                      <c:pt idx="10776">
                        <c:v>3.1876736111075434</c:v>
                      </c:pt>
                      <c:pt idx="10777">
                        <c:v>3.1879166666689844</c:v>
                      </c:pt>
                      <c:pt idx="10778">
                        <c:v>3.1881597222231495</c:v>
                      </c:pt>
                      <c:pt idx="10779">
                        <c:v>3.1884027777773145</c:v>
                      </c:pt>
                      <c:pt idx="10780">
                        <c:v>3.1886458333314796</c:v>
                      </c:pt>
                      <c:pt idx="10781">
                        <c:v>3.1888888888856446</c:v>
                      </c:pt>
                      <c:pt idx="10782">
                        <c:v>3.1891319444470856</c:v>
                      </c:pt>
                      <c:pt idx="10783">
                        <c:v>3.1893750000012506</c:v>
                      </c:pt>
                      <c:pt idx="10784">
                        <c:v>3.1896180555554157</c:v>
                      </c:pt>
                      <c:pt idx="10785">
                        <c:v>3.1898611111095807</c:v>
                      </c:pt>
                      <c:pt idx="10786">
                        <c:v>3.1901041666637457</c:v>
                      </c:pt>
                      <c:pt idx="10787">
                        <c:v>3.1903472222251867</c:v>
                      </c:pt>
                      <c:pt idx="10788">
                        <c:v>3.1905902777793518</c:v>
                      </c:pt>
                      <c:pt idx="10789">
                        <c:v>3.1908333333335168</c:v>
                      </c:pt>
                      <c:pt idx="10790">
                        <c:v>3.1910763888876819</c:v>
                      </c:pt>
                      <c:pt idx="10791">
                        <c:v>3.1913194444418469</c:v>
                      </c:pt>
                      <c:pt idx="10792">
                        <c:v>3.1915624999960119</c:v>
                      </c:pt>
                      <c:pt idx="10793">
                        <c:v>3.1918055555574529</c:v>
                      </c:pt>
                      <c:pt idx="10794">
                        <c:v>3.192048611111618</c:v>
                      </c:pt>
                      <c:pt idx="10795">
                        <c:v>3.192291666665783</c:v>
                      </c:pt>
                      <c:pt idx="10796">
                        <c:v>3.1925347222199481</c:v>
                      </c:pt>
                      <c:pt idx="10797">
                        <c:v>3.1927777777741131</c:v>
                      </c:pt>
                      <c:pt idx="10798">
                        <c:v>3.1930208333355541</c:v>
                      </c:pt>
                      <c:pt idx="10799">
                        <c:v>3.1932638888897191</c:v>
                      </c:pt>
                      <c:pt idx="10800">
                        <c:v>3.1935069444438842</c:v>
                      </c:pt>
                      <c:pt idx="10801">
                        <c:v>3.1937499999980492</c:v>
                      </c:pt>
                      <c:pt idx="10802">
                        <c:v>3.1939930555522142</c:v>
                      </c:pt>
                      <c:pt idx="10803">
                        <c:v>3.1942361111136552</c:v>
                      </c:pt>
                      <c:pt idx="10804">
                        <c:v>3.1944791666678203</c:v>
                      </c:pt>
                      <c:pt idx="10805">
                        <c:v>3.1947222222219853</c:v>
                      </c:pt>
                      <c:pt idx="10806">
                        <c:v>3.1949652777761504</c:v>
                      </c:pt>
                      <c:pt idx="10807">
                        <c:v>3.1952083333303154</c:v>
                      </c:pt>
                      <c:pt idx="10808">
                        <c:v>3.1954513888917564</c:v>
                      </c:pt>
                      <c:pt idx="10809">
                        <c:v>3.1956944444459214</c:v>
                      </c:pt>
                      <c:pt idx="10810">
                        <c:v>3.1959375000000865</c:v>
                      </c:pt>
                      <c:pt idx="10811">
                        <c:v>3.1961805555542515</c:v>
                      </c:pt>
                      <c:pt idx="10812">
                        <c:v>3.1964236111084166</c:v>
                      </c:pt>
                      <c:pt idx="10813">
                        <c:v>3.1966666666625816</c:v>
                      </c:pt>
                      <c:pt idx="10814">
                        <c:v>3.1969097222240226</c:v>
                      </c:pt>
                      <c:pt idx="10815">
                        <c:v>3.1971527777781876</c:v>
                      </c:pt>
                      <c:pt idx="10816">
                        <c:v>3.1973958333323527</c:v>
                      </c:pt>
                      <c:pt idx="10817">
                        <c:v>3.1976388888865177</c:v>
                      </c:pt>
                      <c:pt idx="10818">
                        <c:v>3.1978819444406827</c:v>
                      </c:pt>
                      <c:pt idx="10819">
                        <c:v>3.1981250000021237</c:v>
                      </c:pt>
                      <c:pt idx="10820">
                        <c:v>3.1983680555562888</c:v>
                      </c:pt>
                      <c:pt idx="10821">
                        <c:v>3.1986111111104538</c:v>
                      </c:pt>
                      <c:pt idx="10822">
                        <c:v>3.1988541666646189</c:v>
                      </c:pt>
                      <c:pt idx="10823">
                        <c:v>3.1990972222187839</c:v>
                      </c:pt>
                      <c:pt idx="10824">
                        <c:v>3.1993518518497286</c:v>
                      </c:pt>
                      <c:pt idx="10825">
                        <c:v>3.1995949074038936</c:v>
                      </c:pt>
                      <c:pt idx="10826">
                        <c:v>3.1998379629653346</c:v>
                      </c:pt>
                      <c:pt idx="10827">
                        <c:v>3.2000810185194997</c:v>
                      </c:pt>
                      <c:pt idx="10828">
                        <c:v>3.2003240740736647</c:v>
                      </c:pt>
                      <c:pt idx="10829">
                        <c:v>3.2005671296278297</c:v>
                      </c:pt>
                      <c:pt idx="10830">
                        <c:v>3.2008101851819948</c:v>
                      </c:pt>
                      <c:pt idx="10831">
                        <c:v>3.2010532407434358</c:v>
                      </c:pt>
                      <c:pt idx="10832">
                        <c:v>3.2012962962976008</c:v>
                      </c:pt>
                      <c:pt idx="10833">
                        <c:v>3.2015393518517659</c:v>
                      </c:pt>
                      <c:pt idx="10834">
                        <c:v>3.2017824074059309</c:v>
                      </c:pt>
                      <c:pt idx="10835">
                        <c:v>3.2020254629600959</c:v>
                      </c:pt>
                      <c:pt idx="10836">
                        <c:v>3.2022685185215369</c:v>
                      </c:pt>
                      <c:pt idx="10837">
                        <c:v>3.202511574075702</c:v>
                      </c:pt>
                      <c:pt idx="10838">
                        <c:v>3.202754629629867</c:v>
                      </c:pt>
                      <c:pt idx="10839">
                        <c:v>3.2029976851840321</c:v>
                      </c:pt>
                      <c:pt idx="10840">
                        <c:v>3.2032407407381971</c:v>
                      </c:pt>
                      <c:pt idx="10841">
                        <c:v>3.2034837962923621</c:v>
                      </c:pt>
                      <c:pt idx="10842">
                        <c:v>3.2037268518538031</c:v>
                      </c:pt>
                      <c:pt idx="10843">
                        <c:v>3.2039699074079682</c:v>
                      </c:pt>
                      <c:pt idx="10844">
                        <c:v>3.2042129629621332</c:v>
                      </c:pt>
                      <c:pt idx="10845">
                        <c:v>3.2044560185162982</c:v>
                      </c:pt>
                      <c:pt idx="10846">
                        <c:v>3.2046990740704633</c:v>
                      </c:pt>
                      <c:pt idx="10847">
                        <c:v>3.2049421296319043</c:v>
                      </c:pt>
                      <c:pt idx="10848">
                        <c:v>3.2051851851860693</c:v>
                      </c:pt>
                      <c:pt idx="10849">
                        <c:v>3.2054282407402344</c:v>
                      </c:pt>
                      <c:pt idx="10850">
                        <c:v>3.2056712962943994</c:v>
                      </c:pt>
                      <c:pt idx="10851">
                        <c:v>3.2059143518485644</c:v>
                      </c:pt>
                      <c:pt idx="10852">
                        <c:v>3.2061574074100054</c:v>
                      </c:pt>
                      <c:pt idx="10853">
                        <c:v>3.2064004629641705</c:v>
                      </c:pt>
                      <c:pt idx="10854">
                        <c:v>3.2066435185183355</c:v>
                      </c:pt>
                      <c:pt idx="10855">
                        <c:v>3.2068865740725006</c:v>
                      </c:pt>
                      <c:pt idx="10856">
                        <c:v>3.2071296296266656</c:v>
                      </c:pt>
                      <c:pt idx="10857">
                        <c:v>3.2073726851881066</c:v>
                      </c:pt>
                      <c:pt idx="10858">
                        <c:v>3.2076157407422716</c:v>
                      </c:pt>
                      <c:pt idx="10859">
                        <c:v>3.2078587962964367</c:v>
                      </c:pt>
                      <c:pt idx="10860">
                        <c:v>3.2081018518506017</c:v>
                      </c:pt>
                      <c:pt idx="10861">
                        <c:v>3.2083449074047667</c:v>
                      </c:pt>
                      <c:pt idx="10862">
                        <c:v>3.2085879629589318</c:v>
                      </c:pt>
                      <c:pt idx="10863">
                        <c:v>3.2088310185203728</c:v>
                      </c:pt>
                      <c:pt idx="10864">
                        <c:v>3.2090740740745378</c:v>
                      </c:pt>
                      <c:pt idx="10865">
                        <c:v>3.2093171296287029</c:v>
                      </c:pt>
                      <c:pt idx="10866">
                        <c:v>3.2095601851828679</c:v>
                      </c:pt>
                      <c:pt idx="10867">
                        <c:v>3.2098032407370329</c:v>
                      </c:pt>
                      <c:pt idx="10868">
                        <c:v>3.2100462962984739</c:v>
                      </c:pt>
                      <c:pt idx="10869">
                        <c:v>3.210289351852639</c:v>
                      </c:pt>
                      <c:pt idx="10870">
                        <c:v>3.210532407406804</c:v>
                      </c:pt>
                      <c:pt idx="10871">
                        <c:v>3.2107754629609691</c:v>
                      </c:pt>
                      <c:pt idx="10872">
                        <c:v>3.2110300925919137</c:v>
                      </c:pt>
                      <c:pt idx="10873">
                        <c:v>3.2112731481460788</c:v>
                      </c:pt>
                      <c:pt idx="10874">
                        <c:v>3.2115162037002438</c:v>
                      </c:pt>
                      <c:pt idx="10875">
                        <c:v>3.2117592592616848</c:v>
                      </c:pt>
                      <c:pt idx="10876">
                        <c:v>3.2120023148158499</c:v>
                      </c:pt>
                      <c:pt idx="10877">
                        <c:v>3.2122453703700149</c:v>
                      </c:pt>
                      <c:pt idx="10878">
                        <c:v>3.2124884259241799</c:v>
                      </c:pt>
                      <c:pt idx="10879">
                        <c:v>3.212731481478345</c:v>
                      </c:pt>
                      <c:pt idx="10880">
                        <c:v>3.212974537039786</c:v>
                      </c:pt>
                      <c:pt idx="10881">
                        <c:v>3.213217592593951</c:v>
                      </c:pt>
                      <c:pt idx="10882">
                        <c:v>3.2134606481481161</c:v>
                      </c:pt>
                      <c:pt idx="10883">
                        <c:v>3.2137037037022811</c:v>
                      </c:pt>
                      <c:pt idx="10884">
                        <c:v>3.2139467592564461</c:v>
                      </c:pt>
                      <c:pt idx="10885">
                        <c:v>3.2141898148178871</c:v>
                      </c:pt>
                      <c:pt idx="10886">
                        <c:v>3.2144328703720522</c:v>
                      </c:pt>
                      <c:pt idx="10887">
                        <c:v>3.2146759259262172</c:v>
                      </c:pt>
                      <c:pt idx="10888">
                        <c:v>3.2149189814803822</c:v>
                      </c:pt>
                      <c:pt idx="10889">
                        <c:v>3.2151620370345473</c:v>
                      </c:pt>
                      <c:pt idx="10890">
                        <c:v>3.2154050925887123</c:v>
                      </c:pt>
                      <c:pt idx="10891">
                        <c:v>3.2156481481501533</c:v>
                      </c:pt>
                      <c:pt idx="10892">
                        <c:v>3.2158912037043184</c:v>
                      </c:pt>
                      <c:pt idx="10893">
                        <c:v>3.2161342592584834</c:v>
                      </c:pt>
                      <c:pt idx="10894">
                        <c:v>3.2163773148126484</c:v>
                      </c:pt>
                      <c:pt idx="10895">
                        <c:v>3.2166203703668135</c:v>
                      </c:pt>
                      <c:pt idx="10896">
                        <c:v>3.2168634259282545</c:v>
                      </c:pt>
                      <c:pt idx="10897">
                        <c:v>3.2171064814824195</c:v>
                      </c:pt>
                      <c:pt idx="10898">
                        <c:v>3.2173495370365846</c:v>
                      </c:pt>
                      <c:pt idx="10899">
                        <c:v>3.2175925925907496</c:v>
                      </c:pt>
                      <c:pt idx="10900">
                        <c:v>3.2178356481449146</c:v>
                      </c:pt>
                      <c:pt idx="10901">
                        <c:v>3.2180787037063556</c:v>
                      </c:pt>
                      <c:pt idx="10902">
                        <c:v>3.2183217592605207</c:v>
                      </c:pt>
                      <c:pt idx="10903">
                        <c:v>3.2185648148146857</c:v>
                      </c:pt>
                      <c:pt idx="10904">
                        <c:v>3.2188078703688507</c:v>
                      </c:pt>
                      <c:pt idx="10905">
                        <c:v>3.2190509259230158</c:v>
                      </c:pt>
                      <c:pt idx="10906">
                        <c:v>3.2192939814844568</c:v>
                      </c:pt>
                      <c:pt idx="10907">
                        <c:v>3.2195370370386218</c:v>
                      </c:pt>
                      <c:pt idx="10908">
                        <c:v>3.2197800925927869</c:v>
                      </c:pt>
                      <c:pt idx="10909">
                        <c:v>3.2200231481469519</c:v>
                      </c:pt>
                      <c:pt idx="10910">
                        <c:v>3.2202662037011169</c:v>
                      </c:pt>
                      <c:pt idx="10911">
                        <c:v>3.220509259255282</c:v>
                      </c:pt>
                      <c:pt idx="10912">
                        <c:v>3.220752314816723</c:v>
                      </c:pt>
                      <c:pt idx="10913">
                        <c:v>3.220995370370888</c:v>
                      </c:pt>
                      <c:pt idx="10914">
                        <c:v>3.2212384259250531</c:v>
                      </c:pt>
                      <c:pt idx="10915">
                        <c:v>3.2214814814792181</c:v>
                      </c:pt>
                      <c:pt idx="10916">
                        <c:v>3.2217245370333831</c:v>
                      </c:pt>
                      <c:pt idx="10917">
                        <c:v>3.2219675925948241</c:v>
                      </c:pt>
                      <c:pt idx="10918">
                        <c:v>3.2222106481489892</c:v>
                      </c:pt>
                      <c:pt idx="10919">
                        <c:v>3.2224537037031542</c:v>
                      </c:pt>
                      <c:pt idx="10920">
                        <c:v>3.2227083333340989</c:v>
                      </c:pt>
                      <c:pt idx="10921">
                        <c:v>3.2229513888882639</c:v>
                      </c:pt>
                      <c:pt idx="10922">
                        <c:v>3.223194444442429</c:v>
                      </c:pt>
                      <c:pt idx="10923">
                        <c:v>3.223437499996594</c:v>
                      </c:pt>
                      <c:pt idx="10924">
                        <c:v>3.223680555558035</c:v>
                      </c:pt>
                      <c:pt idx="10925">
                        <c:v>3.2239236111122</c:v>
                      </c:pt>
                      <c:pt idx="10926">
                        <c:v>3.2241666666663651</c:v>
                      </c:pt>
                      <c:pt idx="10927">
                        <c:v>3.2244097222205301</c:v>
                      </c:pt>
                      <c:pt idx="10928">
                        <c:v>3.2246527777746952</c:v>
                      </c:pt>
                      <c:pt idx="10929">
                        <c:v>3.2248958333361362</c:v>
                      </c:pt>
                      <c:pt idx="10930">
                        <c:v>3.2251388888903012</c:v>
                      </c:pt>
                      <c:pt idx="10931">
                        <c:v>3.2253819444444662</c:v>
                      </c:pt>
                      <c:pt idx="10932">
                        <c:v>3.2256249999986313</c:v>
                      </c:pt>
                      <c:pt idx="10933">
                        <c:v>3.2258680555527963</c:v>
                      </c:pt>
                      <c:pt idx="10934">
                        <c:v>3.2261111111142373</c:v>
                      </c:pt>
                      <c:pt idx="10935">
                        <c:v>3.2263541666684024</c:v>
                      </c:pt>
                      <c:pt idx="10936">
                        <c:v>3.2265972222225674</c:v>
                      </c:pt>
                      <c:pt idx="10937">
                        <c:v>3.2268402777767324</c:v>
                      </c:pt>
                      <c:pt idx="10938">
                        <c:v>3.2270833333308975</c:v>
                      </c:pt>
                      <c:pt idx="10939">
                        <c:v>3.2273263888850625</c:v>
                      </c:pt>
                      <c:pt idx="10940">
                        <c:v>3.2275694444465035</c:v>
                      </c:pt>
                      <c:pt idx="10941">
                        <c:v>3.2278125000006685</c:v>
                      </c:pt>
                      <c:pt idx="10942">
                        <c:v>3.2280555555548336</c:v>
                      </c:pt>
                      <c:pt idx="10943">
                        <c:v>3.2282986111089986</c:v>
                      </c:pt>
                      <c:pt idx="10944">
                        <c:v>3.2285416666631637</c:v>
                      </c:pt>
                      <c:pt idx="10945">
                        <c:v>3.2287847222246047</c:v>
                      </c:pt>
                      <c:pt idx="10946">
                        <c:v>3.2290277777787697</c:v>
                      </c:pt>
                      <c:pt idx="10947">
                        <c:v>3.2292708333329347</c:v>
                      </c:pt>
                      <c:pt idx="10948">
                        <c:v>3.2295138888870998</c:v>
                      </c:pt>
                      <c:pt idx="10949">
                        <c:v>3.2297569444412648</c:v>
                      </c:pt>
                      <c:pt idx="10950">
                        <c:v>3.2300000000027058</c:v>
                      </c:pt>
                      <c:pt idx="10951">
                        <c:v>3.2302430555568709</c:v>
                      </c:pt>
                      <c:pt idx="10952">
                        <c:v>3.2304861111110359</c:v>
                      </c:pt>
                      <c:pt idx="10953">
                        <c:v>3.2307291666652009</c:v>
                      </c:pt>
                      <c:pt idx="10954">
                        <c:v>3.230972222219366</c:v>
                      </c:pt>
                      <c:pt idx="10955">
                        <c:v>3.231215277780807</c:v>
                      </c:pt>
                      <c:pt idx="10956">
                        <c:v>3.231458333334972</c:v>
                      </c:pt>
                      <c:pt idx="10957">
                        <c:v>3.231701388889137</c:v>
                      </c:pt>
                      <c:pt idx="10958">
                        <c:v>3.2319444444433021</c:v>
                      </c:pt>
                      <c:pt idx="10959">
                        <c:v>3.2321874999974671</c:v>
                      </c:pt>
                      <c:pt idx="10960">
                        <c:v>3.2324305555516322</c:v>
                      </c:pt>
                      <c:pt idx="10961">
                        <c:v>3.2326736111130732</c:v>
                      </c:pt>
                      <c:pt idx="10962">
                        <c:v>3.2329166666672382</c:v>
                      </c:pt>
                      <c:pt idx="10963">
                        <c:v>3.2331597222214032</c:v>
                      </c:pt>
                      <c:pt idx="10964">
                        <c:v>3.2334027777755683</c:v>
                      </c:pt>
                      <c:pt idx="10965">
                        <c:v>3.2336458333297333</c:v>
                      </c:pt>
                      <c:pt idx="10966">
                        <c:v>3.2338888888911743</c:v>
                      </c:pt>
                      <c:pt idx="10967">
                        <c:v>3.2341319444453394</c:v>
                      </c:pt>
                      <c:pt idx="10968">
                        <c:v>3.2343749999995044</c:v>
                      </c:pt>
                      <c:pt idx="10969">
                        <c:v>3.2346296296304491</c:v>
                      </c:pt>
                      <c:pt idx="10970">
                        <c:v>3.2348726851846141</c:v>
                      </c:pt>
                      <c:pt idx="10971">
                        <c:v>3.2351157407387792</c:v>
                      </c:pt>
                      <c:pt idx="10972">
                        <c:v>3.2353587962929442</c:v>
                      </c:pt>
                      <c:pt idx="10973">
                        <c:v>3.2356018518543852</c:v>
                      </c:pt>
                      <c:pt idx="10974">
                        <c:v>3.2358449074085502</c:v>
                      </c:pt>
                      <c:pt idx="10975">
                        <c:v>3.2360879629627153</c:v>
                      </c:pt>
                      <c:pt idx="10976">
                        <c:v>3.2363310185168803</c:v>
                      </c:pt>
                      <c:pt idx="10977">
                        <c:v>3.2365740740710454</c:v>
                      </c:pt>
                      <c:pt idx="10978">
                        <c:v>3.2368171296324864</c:v>
                      </c:pt>
                      <c:pt idx="10979">
                        <c:v>3.2370601851866514</c:v>
                      </c:pt>
                      <c:pt idx="10980">
                        <c:v>3.2373032407408164</c:v>
                      </c:pt>
                      <c:pt idx="10981">
                        <c:v>3.2375462962949815</c:v>
                      </c:pt>
                      <c:pt idx="10982">
                        <c:v>3.2377893518491465</c:v>
                      </c:pt>
                      <c:pt idx="10983">
                        <c:v>3.2380324074033116</c:v>
                      </c:pt>
                      <c:pt idx="10984">
                        <c:v>3.2382754629647525</c:v>
                      </c:pt>
                      <c:pt idx="10985">
                        <c:v>3.2385185185189176</c:v>
                      </c:pt>
                      <c:pt idx="10986">
                        <c:v>3.2387615740730826</c:v>
                      </c:pt>
                      <c:pt idx="10987">
                        <c:v>3.2390046296272477</c:v>
                      </c:pt>
                      <c:pt idx="10988">
                        <c:v>3.2392476851814127</c:v>
                      </c:pt>
                      <c:pt idx="10989">
                        <c:v>3.2394907407428537</c:v>
                      </c:pt>
                      <c:pt idx="10990">
                        <c:v>3.2397337962970187</c:v>
                      </c:pt>
                      <c:pt idx="10991">
                        <c:v>3.2399768518511838</c:v>
                      </c:pt>
                      <c:pt idx="10992">
                        <c:v>3.2402199074053488</c:v>
                      </c:pt>
                      <c:pt idx="10993">
                        <c:v>3.2404629629595139</c:v>
                      </c:pt>
                      <c:pt idx="10994">
                        <c:v>3.2407060185209549</c:v>
                      </c:pt>
                      <c:pt idx="10995">
                        <c:v>3.2409490740751199</c:v>
                      </c:pt>
                      <c:pt idx="10996">
                        <c:v>3.2411921296292849</c:v>
                      </c:pt>
                      <c:pt idx="10997">
                        <c:v>3.24143518518345</c:v>
                      </c:pt>
                      <c:pt idx="10998">
                        <c:v>3.241678240737615</c:v>
                      </c:pt>
                      <c:pt idx="10999">
                        <c:v>3.241921296299056</c:v>
                      </c:pt>
                      <c:pt idx="11000">
                        <c:v>3.242164351853221</c:v>
                      </c:pt>
                      <c:pt idx="11001">
                        <c:v>3.2424074074073861</c:v>
                      </c:pt>
                      <c:pt idx="11002">
                        <c:v>3.2426504629615511</c:v>
                      </c:pt>
                      <c:pt idx="11003">
                        <c:v>3.2428935185157162</c:v>
                      </c:pt>
                      <c:pt idx="11004">
                        <c:v>3.2431365740771572</c:v>
                      </c:pt>
                      <c:pt idx="11005">
                        <c:v>3.2433796296313222</c:v>
                      </c:pt>
                      <c:pt idx="11006">
                        <c:v>3.2436226851854872</c:v>
                      </c:pt>
                      <c:pt idx="11007">
                        <c:v>3.2438657407396523</c:v>
                      </c:pt>
                      <c:pt idx="11008">
                        <c:v>3.2441087962938173</c:v>
                      </c:pt>
                      <c:pt idx="11009">
                        <c:v>3.2443518518479824</c:v>
                      </c:pt>
                      <c:pt idx="11010">
                        <c:v>3.2445949074094234</c:v>
                      </c:pt>
                      <c:pt idx="11011">
                        <c:v>3.2448379629635884</c:v>
                      </c:pt>
                      <c:pt idx="11012">
                        <c:v>3.2450810185177534</c:v>
                      </c:pt>
                      <c:pt idx="11013">
                        <c:v>3.2453240740719185</c:v>
                      </c:pt>
                      <c:pt idx="11014">
                        <c:v>3.2455671296260835</c:v>
                      </c:pt>
                      <c:pt idx="11015">
                        <c:v>3.2458101851875245</c:v>
                      </c:pt>
                      <c:pt idx="11016">
                        <c:v>3.2460532407416895</c:v>
                      </c:pt>
                      <c:pt idx="11017">
                        <c:v>3.2463078703726342</c:v>
                      </c:pt>
                      <c:pt idx="11018">
                        <c:v>3.2465509259267993</c:v>
                      </c:pt>
                      <c:pt idx="11019">
                        <c:v>3.2467939814809643</c:v>
                      </c:pt>
                      <c:pt idx="11020">
                        <c:v>3.2470370370351294</c:v>
                      </c:pt>
                      <c:pt idx="11021">
                        <c:v>3.2472800925892944</c:v>
                      </c:pt>
                      <c:pt idx="11022">
                        <c:v>3.2475231481507354</c:v>
                      </c:pt>
                      <c:pt idx="11023">
                        <c:v>3.2477662037049004</c:v>
                      </c:pt>
                      <c:pt idx="11024">
                        <c:v>3.2480092592590655</c:v>
                      </c:pt>
                      <c:pt idx="11025">
                        <c:v>3.2482523148132305</c:v>
                      </c:pt>
                      <c:pt idx="11026">
                        <c:v>3.2484953703673956</c:v>
                      </c:pt>
                      <c:pt idx="11027">
                        <c:v>3.2487384259288365</c:v>
                      </c:pt>
                      <c:pt idx="11028">
                        <c:v>3.2489814814830016</c:v>
                      </c:pt>
                      <c:pt idx="11029">
                        <c:v>3.2492245370371666</c:v>
                      </c:pt>
                      <c:pt idx="11030">
                        <c:v>3.2494675925913317</c:v>
                      </c:pt>
                      <c:pt idx="11031">
                        <c:v>3.2497106481454967</c:v>
                      </c:pt>
                      <c:pt idx="11032">
                        <c:v>3.2499537036996617</c:v>
                      </c:pt>
                      <c:pt idx="11033">
                        <c:v>3.2501967592611027</c:v>
                      </c:pt>
                      <c:pt idx="11034">
                        <c:v>3.2504398148152678</c:v>
                      </c:pt>
                      <c:pt idx="11035">
                        <c:v>3.2506828703694328</c:v>
                      </c:pt>
                      <c:pt idx="11036">
                        <c:v>3.2509259259235979</c:v>
                      </c:pt>
                      <c:pt idx="11037">
                        <c:v>3.2511689814777629</c:v>
                      </c:pt>
                      <c:pt idx="11038">
                        <c:v>3.2514120370392039</c:v>
                      </c:pt>
                      <c:pt idx="11039">
                        <c:v>3.2516550925933689</c:v>
                      </c:pt>
                      <c:pt idx="11040">
                        <c:v>3.251898148147534</c:v>
                      </c:pt>
                      <c:pt idx="11041">
                        <c:v>3.252141203701699</c:v>
                      </c:pt>
                      <c:pt idx="11042">
                        <c:v>3.2523842592558641</c:v>
                      </c:pt>
                      <c:pt idx="11043">
                        <c:v>3.252627314817305</c:v>
                      </c:pt>
                      <c:pt idx="11044">
                        <c:v>3.2528703703714701</c:v>
                      </c:pt>
                      <c:pt idx="11045">
                        <c:v>3.2531134259256351</c:v>
                      </c:pt>
                      <c:pt idx="11046">
                        <c:v>3.2533564814798002</c:v>
                      </c:pt>
                      <c:pt idx="11047">
                        <c:v>3.2535995370339652</c:v>
                      </c:pt>
                      <c:pt idx="11048">
                        <c:v>3.2538425925954062</c:v>
                      </c:pt>
                      <c:pt idx="11049">
                        <c:v>3.2540856481495712</c:v>
                      </c:pt>
                      <c:pt idx="11050">
                        <c:v>3.2543287037037363</c:v>
                      </c:pt>
                      <c:pt idx="11051">
                        <c:v>3.2545717592579013</c:v>
                      </c:pt>
                      <c:pt idx="11052">
                        <c:v>3.2548148148120664</c:v>
                      </c:pt>
                      <c:pt idx="11053">
                        <c:v>3.2550578703735074</c:v>
                      </c:pt>
                      <c:pt idx="11054">
                        <c:v>3.2553009259276724</c:v>
                      </c:pt>
                      <c:pt idx="11055">
                        <c:v>3.2555439814818374</c:v>
                      </c:pt>
                      <c:pt idx="11056">
                        <c:v>3.2557870370360025</c:v>
                      </c:pt>
                      <c:pt idx="11057">
                        <c:v>3.2560300925901675</c:v>
                      </c:pt>
                      <c:pt idx="11058">
                        <c:v>3.2562731481443326</c:v>
                      </c:pt>
                      <c:pt idx="11059">
                        <c:v>3.2565162037057735</c:v>
                      </c:pt>
                      <c:pt idx="11060">
                        <c:v>3.2567592592599386</c:v>
                      </c:pt>
                      <c:pt idx="11061">
                        <c:v>3.2570023148141036</c:v>
                      </c:pt>
                      <c:pt idx="11062">
                        <c:v>3.2572453703682687</c:v>
                      </c:pt>
                      <c:pt idx="11063">
                        <c:v>3.2574884259224337</c:v>
                      </c:pt>
                      <c:pt idx="11064">
                        <c:v>3.2577314814838747</c:v>
                      </c:pt>
                      <c:pt idx="11065">
                        <c:v>3.2579745370380397</c:v>
                      </c:pt>
                      <c:pt idx="11066">
                        <c:v>3.2582291666689844</c:v>
                      </c:pt>
                      <c:pt idx="11067">
                        <c:v>3.2584722222231495</c:v>
                      </c:pt>
                      <c:pt idx="11068">
                        <c:v>3.2587152777773145</c:v>
                      </c:pt>
                      <c:pt idx="11069">
                        <c:v>3.2589583333314796</c:v>
                      </c:pt>
                      <c:pt idx="11070">
                        <c:v>3.2592013888856446</c:v>
                      </c:pt>
                      <c:pt idx="11071">
                        <c:v>3.2594444444470856</c:v>
                      </c:pt>
                      <c:pt idx="11072">
                        <c:v>3.2596875000012506</c:v>
                      </c:pt>
                      <c:pt idx="11073">
                        <c:v>3.2599305555554157</c:v>
                      </c:pt>
                      <c:pt idx="11074">
                        <c:v>3.2601736111095807</c:v>
                      </c:pt>
                      <c:pt idx="11075">
                        <c:v>3.2604166666637457</c:v>
                      </c:pt>
                      <c:pt idx="11076">
                        <c:v>3.2606597222251867</c:v>
                      </c:pt>
                      <c:pt idx="11077">
                        <c:v>3.2609027777793518</c:v>
                      </c:pt>
                      <c:pt idx="11078">
                        <c:v>3.2611458333335168</c:v>
                      </c:pt>
                      <c:pt idx="11079">
                        <c:v>3.2613888888876819</c:v>
                      </c:pt>
                      <c:pt idx="11080">
                        <c:v>3.2616319444418469</c:v>
                      </c:pt>
                      <c:pt idx="11081">
                        <c:v>3.2618749999960119</c:v>
                      </c:pt>
                      <c:pt idx="11082">
                        <c:v>3.2621180555574529</c:v>
                      </c:pt>
                      <c:pt idx="11083">
                        <c:v>3.262361111111618</c:v>
                      </c:pt>
                      <c:pt idx="11084">
                        <c:v>3.262604166665783</c:v>
                      </c:pt>
                      <c:pt idx="11085">
                        <c:v>3.2628472222199481</c:v>
                      </c:pt>
                      <c:pt idx="11086">
                        <c:v>3.2630902777741131</c:v>
                      </c:pt>
                      <c:pt idx="11087">
                        <c:v>3.2633333333355541</c:v>
                      </c:pt>
                      <c:pt idx="11088">
                        <c:v>3.2635763888897191</c:v>
                      </c:pt>
                      <c:pt idx="11089">
                        <c:v>3.2638194444438842</c:v>
                      </c:pt>
                      <c:pt idx="11090">
                        <c:v>3.2640624999980492</c:v>
                      </c:pt>
                      <c:pt idx="11091">
                        <c:v>3.2643055555522142</c:v>
                      </c:pt>
                      <c:pt idx="11092">
                        <c:v>3.2645486111136552</c:v>
                      </c:pt>
                      <c:pt idx="11093">
                        <c:v>3.2647916666678203</c:v>
                      </c:pt>
                      <c:pt idx="11094">
                        <c:v>3.2650347222219853</c:v>
                      </c:pt>
                      <c:pt idx="11095">
                        <c:v>3.2652777777761504</c:v>
                      </c:pt>
                      <c:pt idx="11096">
                        <c:v>3.2655208333303154</c:v>
                      </c:pt>
                      <c:pt idx="11097">
                        <c:v>3.2657638888917564</c:v>
                      </c:pt>
                      <c:pt idx="11098">
                        <c:v>3.2660069444459214</c:v>
                      </c:pt>
                      <c:pt idx="11099">
                        <c:v>3.2662500000000865</c:v>
                      </c:pt>
                      <c:pt idx="11100">
                        <c:v>3.2664930555542515</c:v>
                      </c:pt>
                      <c:pt idx="11101">
                        <c:v>3.2667361111084166</c:v>
                      </c:pt>
                      <c:pt idx="11102">
                        <c:v>3.2669791666625816</c:v>
                      </c:pt>
                      <c:pt idx="11103">
                        <c:v>3.2672222222240226</c:v>
                      </c:pt>
                      <c:pt idx="11104">
                        <c:v>3.2674652777781876</c:v>
                      </c:pt>
                      <c:pt idx="11105">
                        <c:v>3.2677083333323527</c:v>
                      </c:pt>
                      <c:pt idx="11106">
                        <c:v>3.2679513888865177</c:v>
                      </c:pt>
                      <c:pt idx="11107">
                        <c:v>3.2681944444406827</c:v>
                      </c:pt>
                      <c:pt idx="11108">
                        <c:v>3.2684375000021237</c:v>
                      </c:pt>
                      <c:pt idx="11109">
                        <c:v>3.2686805555562888</c:v>
                      </c:pt>
                      <c:pt idx="11110">
                        <c:v>3.2689236111104538</c:v>
                      </c:pt>
                      <c:pt idx="11111">
                        <c:v>3.2691666666646189</c:v>
                      </c:pt>
                      <c:pt idx="11112">
                        <c:v>3.2694097222187839</c:v>
                      </c:pt>
                      <c:pt idx="11113">
                        <c:v>3.2696527777802249</c:v>
                      </c:pt>
                      <c:pt idx="11114">
                        <c:v>3.2699074074038936</c:v>
                      </c:pt>
                      <c:pt idx="11115">
                        <c:v>3.2701504629653346</c:v>
                      </c:pt>
                      <c:pt idx="11116">
                        <c:v>3.2703935185194997</c:v>
                      </c:pt>
                      <c:pt idx="11117">
                        <c:v>3.2706365740736647</c:v>
                      </c:pt>
                      <c:pt idx="11118">
                        <c:v>3.2708796296278297</c:v>
                      </c:pt>
                      <c:pt idx="11119">
                        <c:v>3.2711226851819948</c:v>
                      </c:pt>
                      <c:pt idx="11120">
                        <c:v>3.2713657407434358</c:v>
                      </c:pt>
                      <c:pt idx="11121">
                        <c:v>3.2716087962976008</c:v>
                      </c:pt>
                      <c:pt idx="11122">
                        <c:v>3.2718518518517659</c:v>
                      </c:pt>
                      <c:pt idx="11123">
                        <c:v>3.2720949074059309</c:v>
                      </c:pt>
                      <c:pt idx="11124">
                        <c:v>3.2723379629600959</c:v>
                      </c:pt>
                      <c:pt idx="11125">
                        <c:v>3.2725810185215369</c:v>
                      </c:pt>
                      <c:pt idx="11126">
                        <c:v>3.272824074075702</c:v>
                      </c:pt>
                      <c:pt idx="11127">
                        <c:v>3.273067129629867</c:v>
                      </c:pt>
                      <c:pt idx="11128">
                        <c:v>3.2733101851840321</c:v>
                      </c:pt>
                      <c:pt idx="11129">
                        <c:v>3.2735532407381971</c:v>
                      </c:pt>
                      <c:pt idx="11130">
                        <c:v>3.2737962962923621</c:v>
                      </c:pt>
                      <c:pt idx="11131">
                        <c:v>3.2740393518538031</c:v>
                      </c:pt>
                      <c:pt idx="11132">
                        <c:v>3.2742824074079682</c:v>
                      </c:pt>
                      <c:pt idx="11133">
                        <c:v>3.2745254629621332</c:v>
                      </c:pt>
                      <c:pt idx="11134">
                        <c:v>3.2747685185162982</c:v>
                      </c:pt>
                      <c:pt idx="11135">
                        <c:v>3.2750115740704633</c:v>
                      </c:pt>
                      <c:pt idx="11136">
                        <c:v>3.2752546296319043</c:v>
                      </c:pt>
                      <c:pt idx="11137">
                        <c:v>3.2754976851860693</c:v>
                      </c:pt>
                      <c:pt idx="11138">
                        <c:v>3.2757407407402344</c:v>
                      </c:pt>
                      <c:pt idx="11139">
                        <c:v>3.2759837962943994</c:v>
                      </c:pt>
                      <c:pt idx="11140">
                        <c:v>3.2762268518485644</c:v>
                      </c:pt>
                      <c:pt idx="11141">
                        <c:v>3.2764699074100054</c:v>
                      </c:pt>
                      <c:pt idx="11142">
                        <c:v>3.2767129629641705</c:v>
                      </c:pt>
                      <c:pt idx="11143">
                        <c:v>3.2769560185183355</c:v>
                      </c:pt>
                      <c:pt idx="11144">
                        <c:v>3.2771990740725006</c:v>
                      </c:pt>
                      <c:pt idx="11145">
                        <c:v>3.2774421296266656</c:v>
                      </c:pt>
                      <c:pt idx="11146">
                        <c:v>3.2776851851881066</c:v>
                      </c:pt>
                      <c:pt idx="11147">
                        <c:v>3.2779282407422716</c:v>
                      </c:pt>
                      <c:pt idx="11148">
                        <c:v>3.2781712962964367</c:v>
                      </c:pt>
                      <c:pt idx="11149">
                        <c:v>3.2784143518506017</c:v>
                      </c:pt>
                      <c:pt idx="11150">
                        <c:v>3.2786574074047667</c:v>
                      </c:pt>
                      <c:pt idx="11151">
                        <c:v>3.2789004629589318</c:v>
                      </c:pt>
                      <c:pt idx="11152">
                        <c:v>3.2791435185203728</c:v>
                      </c:pt>
                      <c:pt idx="11153">
                        <c:v>3.2793865740745378</c:v>
                      </c:pt>
                      <c:pt idx="11154">
                        <c:v>3.2796296296287029</c:v>
                      </c:pt>
                      <c:pt idx="11155">
                        <c:v>3.2798726851828679</c:v>
                      </c:pt>
                      <c:pt idx="11156">
                        <c:v>3.2801157407370329</c:v>
                      </c:pt>
                      <c:pt idx="11157">
                        <c:v>3.2803587962984739</c:v>
                      </c:pt>
                      <c:pt idx="11158">
                        <c:v>3.280601851852639</c:v>
                      </c:pt>
                      <c:pt idx="11159">
                        <c:v>3.280844907406804</c:v>
                      </c:pt>
                      <c:pt idx="11160">
                        <c:v>3.2810879629609691</c:v>
                      </c:pt>
                      <c:pt idx="11161">
                        <c:v>3.2813310185151341</c:v>
                      </c:pt>
                      <c:pt idx="11162">
                        <c:v>3.2815856481460788</c:v>
                      </c:pt>
                      <c:pt idx="11163">
                        <c:v>3.2818287037002438</c:v>
                      </c:pt>
                      <c:pt idx="11164">
                        <c:v>3.2820717592616848</c:v>
                      </c:pt>
                      <c:pt idx="11165">
                        <c:v>3.2823148148158499</c:v>
                      </c:pt>
                      <c:pt idx="11166">
                        <c:v>3.2825578703700149</c:v>
                      </c:pt>
                      <c:pt idx="11167">
                        <c:v>3.2828009259241799</c:v>
                      </c:pt>
                      <c:pt idx="11168">
                        <c:v>3.283043981478345</c:v>
                      </c:pt>
                      <c:pt idx="11169">
                        <c:v>3.283287037039786</c:v>
                      </c:pt>
                      <c:pt idx="11170">
                        <c:v>3.283530092593951</c:v>
                      </c:pt>
                      <c:pt idx="11171">
                        <c:v>3.2837731481481161</c:v>
                      </c:pt>
                      <c:pt idx="11172">
                        <c:v>3.2840162037022811</c:v>
                      </c:pt>
                      <c:pt idx="11173">
                        <c:v>3.2842592592564461</c:v>
                      </c:pt>
                      <c:pt idx="11174">
                        <c:v>3.2845023148178871</c:v>
                      </c:pt>
                      <c:pt idx="11175">
                        <c:v>3.2847453703720522</c:v>
                      </c:pt>
                      <c:pt idx="11176">
                        <c:v>3.2849884259262172</c:v>
                      </c:pt>
                      <c:pt idx="11177">
                        <c:v>3.2852314814803822</c:v>
                      </c:pt>
                      <c:pt idx="11178">
                        <c:v>3.2854745370345473</c:v>
                      </c:pt>
                      <c:pt idx="11179">
                        <c:v>3.2857175925887123</c:v>
                      </c:pt>
                      <c:pt idx="11180">
                        <c:v>3.2859606481501533</c:v>
                      </c:pt>
                      <c:pt idx="11181">
                        <c:v>3.2862037037043184</c:v>
                      </c:pt>
                      <c:pt idx="11182">
                        <c:v>3.2864467592584834</c:v>
                      </c:pt>
                      <c:pt idx="11183">
                        <c:v>3.2866898148126484</c:v>
                      </c:pt>
                      <c:pt idx="11184">
                        <c:v>3.2869328703668135</c:v>
                      </c:pt>
                      <c:pt idx="11185">
                        <c:v>3.2871759259282545</c:v>
                      </c:pt>
                      <c:pt idx="11186">
                        <c:v>3.2874189814824195</c:v>
                      </c:pt>
                      <c:pt idx="11187">
                        <c:v>3.2876620370365846</c:v>
                      </c:pt>
                      <c:pt idx="11188">
                        <c:v>3.2879050925907496</c:v>
                      </c:pt>
                      <c:pt idx="11189">
                        <c:v>3.2881481481449146</c:v>
                      </c:pt>
                      <c:pt idx="11190">
                        <c:v>3.2883912037063556</c:v>
                      </c:pt>
                      <c:pt idx="11191">
                        <c:v>3.2886342592605207</c:v>
                      </c:pt>
                      <c:pt idx="11192">
                        <c:v>3.2888773148146857</c:v>
                      </c:pt>
                      <c:pt idx="11193">
                        <c:v>3.2891203703688507</c:v>
                      </c:pt>
                      <c:pt idx="11194">
                        <c:v>3.2893634259230158</c:v>
                      </c:pt>
                      <c:pt idx="11195">
                        <c:v>3.2896064814844568</c:v>
                      </c:pt>
                      <c:pt idx="11196">
                        <c:v>3.2898495370386218</c:v>
                      </c:pt>
                      <c:pt idx="11197">
                        <c:v>3.2900925925927869</c:v>
                      </c:pt>
                      <c:pt idx="11198">
                        <c:v>3.2903356481469519</c:v>
                      </c:pt>
                      <c:pt idx="11199">
                        <c:v>3.2905787037011169</c:v>
                      </c:pt>
                      <c:pt idx="11200">
                        <c:v>3.290821759255282</c:v>
                      </c:pt>
                      <c:pt idx="11201">
                        <c:v>3.291064814816723</c:v>
                      </c:pt>
                      <c:pt idx="11202">
                        <c:v>3.291307870370888</c:v>
                      </c:pt>
                      <c:pt idx="11203">
                        <c:v>3.2915509259250531</c:v>
                      </c:pt>
                      <c:pt idx="11204">
                        <c:v>3.2917939814792181</c:v>
                      </c:pt>
                      <c:pt idx="11205">
                        <c:v>3.2920370370333831</c:v>
                      </c:pt>
                      <c:pt idx="11206">
                        <c:v>3.2922800925948241</c:v>
                      </c:pt>
                      <c:pt idx="11207">
                        <c:v>3.2925231481489892</c:v>
                      </c:pt>
                      <c:pt idx="11208">
                        <c:v>3.2927662037031542</c:v>
                      </c:pt>
                      <c:pt idx="11209">
                        <c:v>3.2930092592573192</c:v>
                      </c:pt>
                      <c:pt idx="11210">
                        <c:v>3.2932523148114843</c:v>
                      </c:pt>
                      <c:pt idx="11211">
                        <c:v>3.293506944442429</c:v>
                      </c:pt>
                      <c:pt idx="11212">
                        <c:v>3.293749999996594</c:v>
                      </c:pt>
                      <c:pt idx="11213">
                        <c:v>3.293993055558035</c:v>
                      </c:pt>
                      <c:pt idx="11214">
                        <c:v>3.2942361111122</c:v>
                      </c:pt>
                      <c:pt idx="11215">
                        <c:v>3.2944791666663651</c:v>
                      </c:pt>
                      <c:pt idx="11216">
                        <c:v>3.2947222222205301</c:v>
                      </c:pt>
                      <c:pt idx="11217">
                        <c:v>3.2949652777746952</c:v>
                      </c:pt>
                      <c:pt idx="11218">
                        <c:v>3.2952083333361362</c:v>
                      </c:pt>
                      <c:pt idx="11219">
                        <c:v>3.2954513888903012</c:v>
                      </c:pt>
                      <c:pt idx="11220">
                        <c:v>3.2956944444444662</c:v>
                      </c:pt>
                      <c:pt idx="11221">
                        <c:v>3.2959374999986313</c:v>
                      </c:pt>
                      <c:pt idx="11222">
                        <c:v>3.2961805555527963</c:v>
                      </c:pt>
                      <c:pt idx="11223">
                        <c:v>3.2964236111142373</c:v>
                      </c:pt>
                      <c:pt idx="11224">
                        <c:v>3.2966666666684024</c:v>
                      </c:pt>
                      <c:pt idx="11225">
                        <c:v>3.2969097222225674</c:v>
                      </c:pt>
                      <c:pt idx="11226">
                        <c:v>3.2971527777767324</c:v>
                      </c:pt>
                      <c:pt idx="11227">
                        <c:v>3.2973958333308975</c:v>
                      </c:pt>
                      <c:pt idx="11228">
                        <c:v>3.2976388888850625</c:v>
                      </c:pt>
                      <c:pt idx="11229">
                        <c:v>3.2978819444465035</c:v>
                      </c:pt>
                      <c:pt idx="11230">
                        <c:v>3.2981250000006685</c:v>
                      </c:pt>
                      <c:pt idx="11231">
                        <c:v>3.2983680555548336</c:v>
                      </c:pt>
                      <c:pt idx="11232">
                        <c:v>3.2986111111089986</c:v>
                      </c:pt>
                      <c:pt idx="11233">
                        <c:v>3.2988541666631637</c:v>
                      </c:pt>
                      <c:pt idx="11234">
                        <c:v>3.2990972222246047</c:v>
                      </c:pt>
                      <c:pt idx="11235">
                        <c:v>3.2993402777787697</c:v>
                      </c:pt>
                      <c:pt idx="11236">
                        <c:v>3.2995833333329347</c:v>
                      </c:pt>
                      <c:pt idx="11237">
                        <c:v>3.2998263888870998</c:v>
                      </c:pt>
                      <c:pt idx="11238">
                        <c:v>3.3000694444412648</c:v>
                      </c:pt>
                      <c:pt idx="11239">
                        <c:v>3.3003125000027058</c:v>
                      </c:pt>
                      <c:pt idx="11240">
                        <c:v>3.3005555555568709</c:v>
                      </c:pt>
                      <c:pt idx="11241">
                        <c:v>3.3007986111110359</c:v>
                      </c:pt>
                      <c:pt idx="11242">
                        <c:v>3.3010416666652009</c:v>
                      </c:pt>
                      <c:pt idx="11243">
                        <c:v>3.301284722219366</c:v>
                      </c:pt>
                      <c:pt idx="11244">
                        <c:v>3.301527777780807</c:v>
                      </c:pt>
                      <c:pt idx="11245">
                        <c:v>3.301770833334972</c:v>
                      </c:pt>
                      <c:pt idx="11246">
                        <c:v>3.302013888889137</c:v>
                      </c:pt>
                      <c:pt idx="11247">
                        <c:v>3.3022569444433021</c:v>
                      </c:pt>
                      <c:pt idx="11248">
                        <c:v>3.3024999999974671</c:v>
                      </c:pt>
                      <c:pt idx="11249">
                        <c:v>3.3027430555516322</c:v>
                      </c:pt>
                      <c:pt idx="11250">
                        <c:v>3.3029861111130732</c:v>
                      </c:pt>
                      <c:pt idx="11251">
                        <c:v>3.3032291666672382</c:v>
                      </c:pt>
                      <c:pt idx="11252">
                        <c:v>3.3034722222214032</c:v>
                      </c:pt>
                      <c:pt idx="11253">
                        <c:v>3.3037152777755683</c:v>
                      </c:pt>
                      <c:pt idx="11254">
                        <c:v>3.3039583333297333</c:v>
                      </c:pt>
                      <c:pt idx="11255">
                        <c:v>3.3042013888911743</c:v>
                      </c:pt>
                      <c:pt idx="11256">
                        <c:v>3.3044444444453394</c:v>
                      </c:pt>
                      <c:pt idx="11257">
                        <c:v>3.3046874999995044</c:v>
                      </c:pt>
                      <c:pt idx="11258">
                        <c:v>3.3049305555536694</c:v>
                      </c:pt>
                      <c:pt idx="11259">
                        <c:v>3.3051851851846141</c:v>
                      </c:pt>
                      <c:pt idx="11260">
                        <c:v>3.3054282407387792</c:v>
                      </c:pt>
                      <c:pt idx="11261">
                        <c:v>3.3056712962929442</c:v>
                      </c:pt>
                      <c:pt idx="11262">
                        <c:v>3.3059143518543852</c:v>
                      </c:pt>
                      <c:pt idx="11263">
                        <c:v>3.3061574074085502</c:v>
                      </c:pt>
                      <c:pt idx="11264">
                        <c:v>3.3064004629627153</c:v>
                      </c:pt>
                      <c:pt idx="11265">
                        <c:v>3.3066435185168803</c:v>
                      </c:pt>
                      <c:pt idx="11266">
                        <c:v>3.3068865740710454</c:v>
                      </c:pt>
                      <c:pt idx="11267">
                        <c:v>3.3071296296324864</c:v>
                      </c:pt>
                      <c:pt idx="11268">
                        <c:v>3.3073726851866514</c:v>
                      </c:pt>
                      <c:pt idx="11269">
                        <c:v>3.3076157407408164</c:v>
                      </c:pt>
                      <c:pt idx="11270">
                        <c:v>3.3078587962949815</c:v>
                      </c:pt>
                      <c:pt idx="11271">
                        <c:v>3.3081018518491465</c:v>
                      </c:pt>
                      <c:pt idx="11272">
                        <c:v>3.3083449074033116</c:v>
                      </c:pt>
                      <c:pt idx="11273">
                        <c:v>3.3085879629647525</c:v>
                      </c:pt>
                      <c:pt idx="11274">
                        <c:v>3.3088310185189176</c:v>
                      </c:pt>
                      <c:pt idx="11275">
                        <c:v>3.3090740740730826</c:v>
                      </c:pt>
                      <c:pt idx="11276">
                        <c:v>3.3093171296272477</c:v>
                      </c:pt>
                      <c:pt idx="11277">
                        <c:v>3.3095601851814127</c:v>
                      </c:pt>
                      <c:pt idx="11278">
                        <c:v>3.3098032407428537</c:v>
                      </c:pt>
                      <c:pt idx="11279">
                        <c:v>3.3100462962970187</c:v>
                      </c:pt>
                      <c:pt idx="11280">
                        <c:v>3.3102893518511838</c:v>
                      </c:pt>
                      <c:pt idx="11281">
                        <c:v>3.3105324074053488</c:v>
                      </c:pt>
                      <c:pt idx="11282">
                        <c:v>3.3107754629595139</c:v>
                      </c:pt>
                      <c:pt idx="11283">
                        <c:v>3.3110185185209549</c:v>
                      </c:pt>
                      <c:pt idx="11284">
                        <c:v>3.3112615740751199</c:v>
                      </c:pt>
                      <c:pt idx="11285">
                        <c:v>3.3115046296292849</c:v>
                      </c:pt>
                      <c:pt idx="11286">
                        <c:v>3.31174768518345</c:v>
                      </c:pt>
                      <c:pt idx="11287">
                        <c:v>3.311990740737615</c:v>
                      </c:pt>
                      <c:pt idx="11288">
                        <c:v>3.312233796299056</c:v>
                      </c:pt>
                      <c:pt idx="11289">
                        <c:v>3.312476851853221</c:v>
                      </c:pt>
                      <c:pt idx="11290">
                        <c:v>3.3127199074073861</c:v>
                      </c:pt>
                      <c:pt idx="11291">
                        <c:v>3.3129629629615511</c:v>
                      </c:pt>
                      <c:pt idx="11292">
                        <c:v>3.3132060185157162</c:v>
                      </c:pt>
                      <c:pt idx="11293">
                        <c:v>3.3134490740771572</c:v>
                      </c:pt>
                      <c:pt idx="11294">
                        <c:v>3.3136921296313222</c:v>
                      </c:pt>
                      <c:pt idx="11295">
                        <c:v>3.3139351851854872</c:v>
                      </c:pt>
                      <c:pt idx="11296">
                        <c:v>3.3141782407396523</c:v>
                      </c:pt>
                      <c:pt idx="11297">
                        <c:v>3.3144212962938173</c:v>
                      </c:pt>
                      <c:pt idx="11298">
                        <c:v>3.3146643518479824</c:v>
                      </c:pt>
                      <c:pt idx="11299">
                        <c:v>3.3149074074094234</c:v>
                      </c:pt>
                      <c:pt idx="11300">
                        <c:v>3.3151504629635884</c:v>
                      </c:pt>
                      <c:pt idx="11301">
                        <c:v>3.3153935185177534</c:v>
                      </c:pt>
                      <c:pt idx="11302">
                        <c:v>3.3156365740719185</c:v>
                      </c:pt>
                      <c:pt idx="11303">
                        <c:v>3.3158796296260835</c:v>
                      </c:pt>
                      <c:pt idx="11304">
                        <c:v>3.3161226851875245</c:v>
                      </c:pt>
                      <c:pt idx="11305">
                        <c:v>3.3163657407416895</c:v>
                      </c:pt>
                      <c:pt idx="11306">
                        <c:v>3.3166087962958546</c:v>
                      </c:pt>
                      <c:pt idx="11307">
                        <c:v>3.3168518518500196</c:v>
                      </c:pt>
                      <c:pt idx="11308">
                        <c:v>3.3171064814809643</c:v>
                      </c:pt>
                      <c:pt idx="11309">
                        <c:v>3.3173495370351294</c:v>
                      </c:pt>
                      <c:pt idx="11310">
                        <c:v>3.3175925925892944</c:v>
                      </c:pt>
                      <c:pt idx="11311">
                        <c:v>3.3178356481507354</c:v>
                      </c:pt>
                      <c:pt idx="11312">
                        <c:v>3.3180787037049004</c:v>
                      </c:pt>
                      <c:pt idx="11313">
                        <c:v>3.3183217592590655</c:v>
                      </c:pt>
                      <c:pt idx="11314">
                        <c:v>3.3185648148132305</c:v>
                      </c:pt>
                      <c:pt idx="11315">
                        <c:v>3.3188078703673956</c:v>
                      </c:pt>
                      <c:pt idx="11316">
                        <c:v>3.3190509259288365</c:v>
                      </c:pt>
                      <c:pt idx="11317">
                        <c:v>3.3192939814830016</c:v>
                      </c:pt>
                      <c:pt idx="11318">
                        <c:v>3.3195370370371666</c:v>
                      </c:pt>
                      <c:pt idx="11319">
                        <c:v>3.3197800925913317</c:v>
                      </c:pt>
                      <c:pt idx="11320">
                        <c:v>3.3200231481454967</c:v>
                      </c:pt>
                      <c:pt idx="11321">
                        <c:v>3.3202662036996617</c:v>
                      </c:pt>
                      <c:pt idx="11322">
                        <c:v>3.3205092592611027</c:v>
                      </c:pt>
                      <c:pt idx="11323">
                        <c:v>3.3207523148152678</c:v>
                      </c:pt>
                      <c:pt idx="11324">
                        <c:v>3.3209953703694328</c:v>
                      </c:pt>
                      <c:pt idx="11325">
                        <c:v>3.3212384259235979</c:v>
                      </c:pt>
                      <c:pt idx="11326">
                        <c:v>3.3214814814777629</c:v>
                      </c:pt>
                      <c:pt idx="11327">
                        <c:v>3.3217245370392039</c:v>
                      </c:pt>
                      <c:pt idx="11328">
                        <c:v>3.3219675925933689</c:v>
                      </c:pt>
                      <c:pt idx="11329">
                        <c:v>3.322210648147534</c:v>
                      </c:pt>
                      <c:pt idx="11330">
                        <c:v>3.322453703701699</c:v>
                      </c:pt>
                      <c:pt idx="11331">
                        <c:v>3.3226967592558641</c:v>
                      </c:pt>
                      <c:pt idx="11332">
                        <c:v>3.322939814817305</c:v>
                      </c:pt>
                      <c:pt idx="11333">
                        <c:v>3.3231828703714701</c:v>
                      </c:pt>
                      <c:pt idx="11334">
                        <c:v>3.3234259259256351</c:v>
                      </c:pt>
                      <c:pt idx="11335">
                        <c:v>3.3236689814798002</c:v>
                      </c:pt>
                      <c:pt idx="11336">
                        <c:v>3.3239120370339652</c:v>
                      </c:pt>
                      <c:pt idx="11337">
                        <c:v>3.3241550925954062</c:v>
                      </c:pt>
                      <c:pt idx="11338">
                        <c:v>3.3243981481495712</c:v>
                      </c:pt>
                      <c:pt idx="11339">
                        <c:v>3.3246412037037363</c:v>
                      </c:pt>
                      <c:pt idx="11340">
                        <c:v>3.3248842592579013</c:v>
                      </c:pt>
                      <c:pt idx="11341">
                        <c:v>3.3251273148120664</c:v>
                      </c:pt>
                      <c:pt idx="11342">
                        <c:v>3.3253703703735074</c:v>
                      </c:pt>
                      <c:pt idx="11343">
                        <c:v>3.3256134259276724</c:v>
                      </c:pt>
                      <c:pt idx="11344">
                        <c:v>3.3258564814818374</c:v>
                      </c:pt>
                      <c:pt idx="11345">
                        <c:v>3.3260995370360025</c:v>
                      </c:pt>
                      <c:pt idx="11346">
                        <c:v>3.3263425925901675</c:v>
                      </c:pt>
                      <c:pt idx="11347">
                        <c:v>3.3265856481443326</c:v>
                      </c:pt>
                      <c:pt idx="11348">
                        <c:v>3.3268287037057735</c:v>
                      </c:pt>
                      <c:pt idx="11349">
                        <c:v>3.3270717592599386</c:v>
                      </c:pt>
                      <c:pt idx="11350">
                        <c:v>3.3273148148141036</c:v>
                      </c:pt>
                      <c:pt idx="11351">
                        <c:v>3.3275578703682687</c:v>
                      </c:pt>
                      <c:pt idx="11352">
                        <c:v>3.3278009259224337</c:v>
                      </c:pt>
                      <c:pt idx="11353">
                        <c:v>3.3280439814838747</c:v>
                      </c:pt>
                      <c:pt idx="11354">
                        <c:v>3.3282870370380397</c:v>
                      </c:pt>
                      <c:pt idx="11355">
                        <c:v>3.3285300925922048</c:v>
                      </c:pt>
                      <c:pt idx="11356">
                        <c:v>3.3287847222231495</c:v>
                      </c:pt>
                      <c:pt idx="11357">
                        <c:v>3.3290277777773145</c:v>
                      </c:pt>
                      <c:pt idx="11358">
                        <c:v>3.3292708333314796</c:v>
                      </c:pt>
                      <c:pt idx="11359">
                        <c:v>3.3295138888856446</c:v>
                      </c:pt>
                      <c:pt idx="11360">
                        <c:v>3.3297569444470856</c:v>
                      </c:pt>
                      <c:pt idx="11361">
                        <c:v>3.3300000000012506</c:v>
                      </c:pt>
                      <c:pt idx="11362">
                        <c:v>3.3302430555554157</c:v>
                      </c:pt>
                      <c:pt idx="11363">
                        <c:v>3.3304861111095807</c:v>
                      </c:pt>
                      <c:pt idx="11364">
                        <c:v>3.3307291666637457</c:v>
                      </c:pt>
                      <c:pt idx="11365">
                        <c:v>3.3309722222251867</c:v>
                      </c:pt>
                      <c:pt idx="11366">
                        <c:v>3.3312152777793518</c:v>
                      </c:pt>
                      <c:pt idx="11367">
                        <c:v>3.3314583333335168</c:v>
                      </c:pt>
                      <c:pt idx="11368">
                        <c:v>3.3317013888876819</c:v>
                      </c:pt>
                      <c:pt idx="11369">
                        <c:v>3.3319444444418469</c:v>
                      </c:pt>
                      <c:pt idx="11370">
                        <c:v>3.3321874999960119</c:v>
                      </c:pt>
                      <c:pt idx="11371">
                        <c:v>3.3324305555574529</c:v>
                      </c:pt>
                      <c:pt idx="11372">
                        <c:v>3.332673611111618</c:v>
                      </c:pt>
                      <c:pt idx="11373">
                        <c:v>3.332916666665783</c:v>
                      </c:pt>
                      <c:pt idx="11374">
                        <c:v>3.3331597222199481</c:v>
                      </c:pt>
                      <c:pt idx="11375">
                        <c:v>3.3334027777741131</c:v>
                      </c:pt>
                      <c:pt idx="11376">
                        <c:v>3.3336458333355541</c:v>
                      </c:pt>
                      <c:pt idx="11377">
                        <c:v>3.3338888888897191</c:v>
                      </c:pt>
                      <c:pt idx="11378">
                        <c:v>3.3341319444438842</c:v>
                      </c:pt>
                      <c:pt idx="11379">
                        <c:v>3.3343749999980492</c:v>
                      </c:pt>
                      <c:pt idx="11380">
                        <c:v>3.3346180555522142</c:v>
                      </c:pt>
                      <c:pt idx="11381">
                        <c:v>3.3348611111136552</c:v>
                      </c:pt>
                      <c:pt idx="11382">
                        <c:v>3.3351041666678203</c:v>
                      </c:pt>
                      <c:pt idx="11383">
                        <c:v>3.3353472222219853</c:v>
                      </c:pt>
                      <c:pt idx="11384">
                        <c:v>3.3355902777761504</c:v>
                      </c:pt>
                      <c:pt idx="11385">
                        <c:v>3.3358333333303154</c:v>
                      </c:pt>
                      <c:pt idx="11386">
                        <c:v>3.3360763888917564</c:v>
                      </c:pt>
                      <c:pt idx="11387">
                        <c:v>3.3363194444459214</c:v>
                      </c:pt>
                      <c:pt idx="11388">
                        <c:v>3.3365625000000865</c:v>
                      </c:pt>
                      <c:pt idx="11389">
                        <c:v>3.3368055555542515</c:v>
                      </c:pt>
                      <c:pt idx="11390">
                        <c:v>3.3370486111084166</c:v>
                      </c:pt>
                      <c:pt idx="11391">
                        <c:v>3.3372916666625816</c:v>
                      </c:pt>
                      <c:pt idx="11392">
                        <c:v>3.3375347222240226</c:v>
                      </c:pt>
                      <c:pt idx="11393">
                        <c:v>3.3377777777781876</c:v>
                      </c:pt>
                      <c:pt idx="11394">
                        <c:v>3.3380208333323527</c:v>
                      </c:pt>
                      <c:pt idx="11395">
                        <c:v>3.3382638888865177</c:v>
                      </c:pt>
                      <c:pt idx="11396">
                        <c:v>3.3385069444406827</c:v>
                      </c:pt>
                      <c:pt idx="11397">
                        <c:v>3.3387500000021237</c:v>
                      </c:pt>
                      <c:pt idx="11398">
                        <c:v>3.3389930555562888</c:v>
                      </c:pt>
                      <c:pt idx="11399">
                        <c:v>3.3392361111104538</c:v>
                      </c:pt>
                      <c:pt idx="11400">
                        <c:v>3.3394791666646189</c:v>
                      </c:pt>
                      <c:pt idx="11401">
                        <c:v>3.3397222222187839</c:v>
                      </c:pt>
                      <c:pt idx="11402">
                        <c:v>3.3399652777802249</c:v>
                      </c:pt>
                      <c:pt idx="11403">
                        <c:v>3.3402083333343899</c:v>
                      </c:pt>
                      <c:pt idx="11404">
                        <c:v>3.3404629629653346</c:v>
                      </c:pt>
                      <c:pt idx="11405">
                        <c:v>3.3407060185194997</c:v>
                      </c:pt>
                      <c:pt idx="11406">
                        <c:v>3.3409490740736647</c:v>
                      </c:pt>
                      <c:pt idx="11407">
                        <c:v>3.3411921296278297</c:v>
                      </c:pt>
                      <c:pt idx="11408">
                        <c:v>3.3414351851819948</c:v>
                      </c:pt>
                      <c:pt idx="11409">
                        <c:v>3.3416782407434358</c:v>
                      </c:pt>
                      <c:pt idx="11410">
                        <c:v>3.3419212962976008</c:v>
                      </c:pt>
                      <c:pt idx="11411">
                        <c:v>3.3421643518517659</c:v>
                      </c:pt>
                      <c:pt idx="11412">
                        <c:v>3.3424074074059309</c:v>
                      </c:pt>
                      <c:pt idx="11413">
                        <c:v>3.3426504629600959</c:v>
                      </c:pt>
                      <c:pt idx="11414">
                        <c:v>3.3428935185215369</c:v>
                      </c:pt>
                      <c:pt idx="11415">
                        <c:v>3.343136574075702</c:v>
                      </c:pt>
                      <c:pt idx="11416">
                        <c:v>3.343379629629867</c:v>
                      </c:pt>
                      <c:pt idx="11417">
                        <c:v>3.3436226851840321</c:v>
                      </c:pt>
                      <c:pt idx="11418">
                        <c:v>3.3438657407381971</c:v>
                      </c:pt>
                      <c:pt idx="11419">
                        <c:v>3.3441087962923621</c:v>
                      </c:pt>
                      <c:pt idx="11420">
                        <c:v>3.3443518518538031</c:v>
                      </c:pt>
                      <c:pt idx="11421">
                        <c:v>3.3445949074079682</c:v>
                      </c:pt>
                      <c:pt idx="11422">
                        <c:v>3.3448379629621332</c:v>
                      </c:pt>
                      <c:pt idx="11423">
                        <c:v>3.3450810185162982</c:v>
                      </c:pt>
                      <c:pt idx="11424">
                        <c:v>3.3453240740704633</c:v>
                      </c:pt>
                      <c:pt idx="11425">
                        <c:v>3.3455671296319043</c:v>
                      </c:pt>
                      <c:pt idx="11426">
                        <c:v>3.3458101851860693</c:v>
                      </c:pt>
                      <c:pt idx="11427">
                        <c:v>3.3460532407402344</c:v>
                      </c:pt>
                      <c:pt idx="11428">
                        <c:v>3.3462962962943994</c:v>
                      </c:pt>
                      <c:pt idx="11429">
                        <c:v>3.3465393518485644</c:v>
                      </c:pt>
                      <c:pt idx="11430">
                        <c:v>3.3467824074100054</c:v>
                      </c:pt>
                      <c:pt idx="11431">
                        <c:v>3.3470254629641705</c:v>
                      </c:pt>
                      <c:pt idx="11432">
                        <c:v>3.3472685185183355</c:v>
                      </c:pt>
                      <c:pt idx="11433">
                        <c:v>3.3475115740725006</c:v>
                      </c:pt>
                      <c:pt idx="11434">
                        <c:v>3.3477546296266656</c:v>
                      </c:pt>
                      <c:pt idx="11435">
                        <c:v>3.3479976851881066</c:v>
                      </c:pt>
                      <c:pt idx="11436">
                        <c:v>3.3482407407422716</c:v>
                      </c:pt>
                      <c:pt idx="11437">
                        <c:v>3.3484837962964367</c:v>
                      </c:pt>
                      <c:pt idx="11438">
                        <c:v>3.3487268518506017</c:v>
                      </c:pt>
                      <c:pt idx="11439">
                        <c:v>3.3489699074047667</c:v>
                      </c:pt>
                      <c:pt idx="11440">
                        <c:v>3.3492129629589318</c:v>
                      </c:pt>
                      <c:pt idx="11441">
                        <c:v>3.3494560185203728</c:v>
                      </c:pt>
                      <c:pt idx="11442">
                        <c:v>3.3496990740745378</c:v>
                      </c:pt>
                      <c:pt idx="11443">
                        <c:v>3.3499421296287029</c:v>
                      </c:pt>
                      <c:pt idx="11444">
                        <c:v>3.3501851851828679</c:v>
                      </c:pt>
                      <c:pt idx="11445">
                        <c:v>3.3504282407370329</c:v>
                      </c:pt>
                      <c:pt idx="11446">
                        <c:v>3.3506712962984739</c:v>
                      </c:pt>
                      <c:pt idx="11447">
                        <c:v>3.350914351852639</c:v>
                      </c:pt>
                      <c:pt idx="11448">
                        <c:v>3.351157407406804</c:v>
                      </c:pt>
                      <c:pt idx="11449">
                        <c:v>3.3514004629609691</c:v>
                      </c:pt>
                      <c:pt idx="11450">
                        <c:v>3.3516435185151341</c:v>
                      </c:pt>
                      <c:pt idx="11451">
                        <c:v>3.3518865740765751</c:v>
                      </c:pt>
                      <c:pt idx="11452">
                        <c:v>3.3521296296307401</c:v>
                      </c:pt>
                      <c:pt idx="11453">
                        <c:v>3.3523842592616848</c:v>
                      </c:pt>
                      <c:pt idx="11454">
                        <c:v>3.3526273148158499</c:v>
                      </c:pt>
                      <c:pt idx="11455">
                        <c:v>3.3528703703700149</c:v>
                      </c:pt>
                      <c:pt idx="11456">
                        <c:v>3.3531134259241799</c:v>
                      </c:pt>
                      <c:pt idx="11457">
                        <c:v>3.353356481478345</c:v>
                      </c:pt>
                      <c:pt idx="11458">
                        <c:v>3.353599537039786</c:v>
                      </c:pt>
                      <c:pt idx="11459">
                        <c:v>3.353842592593951</c:v>
                      </c:pt>
                      <c:pt idx="11460">
                        <c:v>3.3540856481481161</c:v>
                      </c:pt>
                      <c:pt idx="11461">
                        <c:v>3.3543287037022811</c:v>
                      </c:pt>
                      <c:pt idx="11462">
                        <c:v>3.3545717592564461</c:v>
                      </c:pt>
                      <c:pt idx="11463">
                        <c:v>3.3548148148178871</c:v>
                      </c:pt>
                      <c:pt idx="11464">
                        <c:v>3.3550578703720522</c:v>
                      </c:pt>
                      <c:pt idx="11465">
                        <c:v>3.3553009259262172</c:v>
                      </c:pt>
                      <c:pt idx="11466">
                        <c:v>3.3555439814803822</c:v>
                      </c:pt>
                      <c:pt idx="11467">
                        <c:v>3.3557870370345473</c:v>
                      </c:pt>
                      <c:pt idx="11468">
                        <c:v>3.3560300925887123</c:v>
                      </c:pt>
                      <c:pt idx="11469">
                        <c:v>3.3562731481501533</c:v>
                      </c:pt>
                      <c:pt idx="11470">
                        <c:v>3.3565162037043184</c:v>
                      </c:pt>
                      <c:pt idx="11471">
                        <c:v>3.3567592592584834</c:v>
                      </c:pt>
                      <c:pt idx="11472">
                        <c:v>3.3570023148126484</c:v>
                      </c:pt>
                      <c:pt idx="11473">
                        <c:v>3.3572453703668135</c:v>
                      </c:pt>
                      <c:pt idx="11474">
                        <c:v>3.3574884259282545</c:v>
                      </c:pt>
                      <c:pt idx="11475">
                        <c:v>3.3577314814824195</c:v>
                      </c:pt>
                      <c:pt idx="11476">
                        <c:v>3.3579745370365846</c:v>
                      </c:pt>
                      <c:pt idx="11477">
                        <c:v>3.3582175925907496</c:v>
                      </c:pt>
                      <c:pt idx="11478">
                        <c:v>3.3584606481449146</c:v>
                      </c:pt>
                      <c:pt idx="11479">
                        <c:v>3.3587037037063556</c:v>
                      </c:pt>
                      <c:pt idx="11480">
                        <c:v>3.3589467592605207</c:v>
                      </c:pt>
                      <c:pt idx="11481">
                        <c:v>3.3591898148146857</c:v>
                      </c:pt>
                      <c:pt idx="11482">
                        <c:v>3.3594328703688507</c:v>
                      </c:pt>
                      <c:pt idx="11483">
                        <c:v>3.3596759259230158</c:v>
                      </c:pt>
                      <c:pt idx="11484">
                        <c:v>3.3599189814844568</c:v>
                      </c:pt>
                      <c:pt idx="11485">
                        <c:v>3.3601620370386218</c:v>
                      </c:pt>
                      <c:pt idx="11486">
                        <c:v>3.3604050925927869</c:v>
                      </c:pt>
                      <c:pt idx="11487">
                        <c:v>3.3606481481469519</c:v>
                      </c:pt>
                      <c:pt idx="11488">
                        <c:v>3.3608912037011169</c:v>
                      </c:pt>
                      <c:pt idx="11489">
                        <c:v>3.361134259255282</c:v>
                      </c:pt>
                      <c:pt idx="11490">
                        <c:v>3.361377314816723</c:v>
                      </c:pt>
                      <c:pt idx="11491">
                        <c:v>3.361620370370888</c:v>
                      </c:pt>
                      <c:pt idx="11492">
                        <c:v>3.3618634259250531</c:v>
                      </c:pt>
                      <c:pt idx="11493">
                        <c:v>3.3621064814792181</c:v>
                      </c:pt>
                      <c:pt idx="11494">
                        <c:v>3.3623495370333831</c:v>
                      </c:pt>
                      <c:pt idx="11495">
                        <c:v>3.3625925925948241</c:v>
                      </c:pt>
                      <c:pt idx="11496">
                        <c:v>3.3628356481489892</c:v>
                      </c:pt>
                      <c:pt idx="11497">
                        <c:v>3.3630787037031542</c:v>
                      </c:pt>
                      <c:pt idx="11498">
                        <c:v>3.3633217592573192</c:v>
                      </c:pt>
                      <c:pt idx="11499">
                        <c:v>3.3635648148114843</c:v>
                      </c:pt>
                      <c:pt idx="11500">
                        <c:v>3.3638078703729253</c:v>
                      </c:pt>
                      <c:pt idx="11501">
                        <c:v>3.364062499996594</c:v>
                      </c:pt>
                      <c:pt idx="11502">
                        <c:v>3.364305555558035</c:v>
                      </c:pt>
                      <c:pt idx="11503">
                        <c:v>3.3645486111122</c:v>
                      </c:pt>
                      <c:pt idx="11504">
                        <c:v>3.3647916666663651</c:v>
                      </c:pt>
                      <c:pt idx="11505">
                        <c:v>3.3650347222205301</c:v>
                      </c:pt>
                      <c:pt idx="11506">
                        <c:v>3.3652777777746952</c:v>
                      </c:pt>
                      <c:pt idx="11507">
                        <c:v>3.3655208333361362</c:v>
                      </c:pt>
                      <c:pt idx="11508">
                        <c:v>3.3657638888903012</c:v>
                      </c:pt>
                      <c:pt idx="11509">
                        <c:v>3.3660069444444662</c:v>
                      </c:pt>
                      <c:pt idx="11510">
                        <c:v>3.3662499999986313</c:v>
                      </c:pt>
                      <c:pt idx="11511">
                        <c:v>3.3664930555527963</c:v>
                      </c:pt>
                      <c:pt idx="11512">
                        <c:v>3.3667361111142373</c:v>
                      </c:pt>
                      <c:pt idx="11513">
                        <c:v>3.3669791666684024</c:v>
                      </c:pt>
                      <c:pt idx="11514">
                        <c:v>3.3672222222225674</c:v>
                      </c:pt>
                      <c:pt idx="11515">
                        <c:v>3.3674652777767324</c:v>
                      </c:pt>
                      <c:pt idx="11516">
                        <c:v>3.3677083333308975</c:v>
                      </c:pt>
                      <c:pt idx="11517">
                        <c:v>3.3679513888850625</c:v>
                      </c:pt>
                      <c:pt idx="11518">
                        <c:v>3.3681944444465035</c:v>
                      </c:pt>
                      <c:pt idx="11519">
                        <c:v>3.3684375000006685</c:v>
                      </c:pt>
                      <c:pt idx="11520">
                        <c:v>3.3686805555548336</c:v>
                      </c:pt>
                      <c:pt idx="11521">
                        <c:v>3.3689236111089986</c:v>
                      </c:pt>
                      <c:pt idx="11522">
                        <c:v>3.3691666666631637</c:v>
                      </c:pt>
                      <c:pt idx="11523">
                        <c:v>3.3694097222246047</c:v>
                      </c:pt>
                      <c:pt idx="11524">
                        <c:v>3.3696527777787697</c:v>
                      </c:pt>
                      <c:pt idx="11525">
                        <c:v>3.3698958333329347</c:v>
                      </c:pt>
                      <c:pt idx="11526">
                        <c:v>3.3701388888870998</c:v>
                      </c:pt>
                      <c:pt idx="11527">
                        <c:v>3.3703819444412648</c:v>
                      </c:pt>
                      <c:pt idx="11528">
                        <c:v>3.3706250000027058</c:v>
                      </c:pt>
                      <c:pt idx="11529">
                        <c:v>3.3708680555568709</c:v>
                      </c:pt>
                      <c:pt idx="11530">
                        <c:v>3.3711111111110359</c:v>
                      </c:pt>
                      <c:pt idx="11531">
                        <c:v>3.3713541666652009</c:v>
                      </c:pt>
                      <c:pt idx="11532">
                        <c:v>3.371597222219366</c:v>
                      </c:pt>
                      <c:pt idx="11533">
                        <c:v>3.371840277780807</c:v>
                      </c:pt>
                      <c:pt idx="11534">
                        <c:v>3.372083333334972</c:v>
                      </c:pt>
                      <c:pt idx="11535">
                        <c:v>3.372326388889137</c:v>
                      </c:pt>
                      <c:pt idx="11536">
                        <c:v>3.3725694444433021</c:v>
                      </c:pt>
                      <c:pt idx="11537">
                        <c:v>3.3728124999974671</c:v>
                      </c:pt>
                      <c:pt idx="11538">
                        <c:v>3.3730555555516322</c:v>
                      </c:pt>
                      <c:pt idx="11539">
                        <c:v>3.3732986111130732</c:v>
                      </c:pt>
                      <c:pt idx="11540">
                        <c:v>3.3735416666672382</c:v>
                      </c:pt>
                      <c:pt idx="11541">
                        <c:v>3.3737847222214032</c:v>
                      </c:pt>
                      <c:pt idx="11542">
                        <c:v>3.3740277777755683</c:v>
                      </c:pt>
                      <c:pt idx="11543">
                        <c:v>3.3742708333297333</c:v>
                      </c:pt>
                      <c:pt idx="11544">
                        <c:v>3.3745138888911743</c:v>
                      </c:pt>
                      <c:pt idx="11545">
                        <c:v>3.3747569444453394</c:v>
                      </c:pt>
                      <c:pt idx="11546">
                        <c:v>3.3749999999995044</c:v>
                      </c:pt>
                      <c:pt idx="11547">
                        <c:v>3.3752430555536694</c:v>
                      </c:pt>
                      <c:pt idx="11548">
                        <c:v>3.3754861111078345</c:v>
                      </c:pt>
                      <c:pt idx="11549">
                        <c:v>3.3757291666692755</c:v>
                      </c:pt>
                      <c:pt idx="11550">
                        <c:v>3.3759837962929442</c:v>
                      </c:pt>
                      <c:pt idx="11551">
                        <c:v>3.3762268518543852</c:v>
                      </c:pt>
                      <c:pt idx="11552">
                        <c:v>3.3764699074085502</c:v>
                      </c:pt>
                      <c:pt idx="11553">
                        <c:v>3.3767129629627153</c:v>
                      </c:pt>
                      <c:pt idx="11554">
                        <c:v>3.3769560185168803</c:v>
                      </c:pt>
                      <c:pt idx="11555">
                        <c:v>3.3771990740710454</c:v>
                      </c:pt>
                      <c:pt idx="11556">
                        <c:v>3.3774421296324864</c:v>
                      </c:pt>
                      <c:pt idx="11557">
                        <c:v>3.3776851851866514</c:v>
                      </c:pt>
                      <c:pt idx="11558">
                        <c:v>3.3779282407408164</c:v>
                      </c:pt>
                      <c:pt idx="11559">
                        <c:v>3.3781712962949815</c:v>
                      </c:pt>
                      <c:pt idx="11560">
                        <c:v>3.3784143518491465</c:v>
                      </c:pt>
                      <c:pt idx="11561">
                        <c:v>3.3786574074033116</c:v>
                      </c:pt>
                      <c:pt idx="11562">
                        <c:v>3.3789004629647525</c:v>
                      </c:pt>
                      <c:pt idx="11563">
                        <c:v>3.3791435185189176</c:v>
                      </c:pt>
                      <c:pt idx="11564">
                        <c:v>3.3793865740730826</c:v>
                      </c:pt>
                      <c:pt idx="11565">
                        <c:v>3.3796296296272477</c:v>
                      </c:pt>
                      <c:pt idx="11566">
                        <c:v>3.3798726851814127</c:v>
                      </c:pt>
                      <c:pt idx="11567">
                        <c:v>3.3801157407428537</c:v>
                      </c:pt>
                      <c:pt idx="11568">
                        <c:v>3.3803587962970187</c:v>
                      </c:pt>
                      <c:pt idx="11569">
                        <c:v>3.3806018518511838</c:v>
                      </c:pt>
                      <c:pt idx="11570">
                        <c:v>3.3808449074053488</c:v>
                      </c:pt>
                      <c:pt idx="11571">
                        <c:v>3.3810879629595139</c:v>
                      </c:pt>
                      <c:pt idx="11572">
                        <c:v>3.3813310185209549</c:v>
                      </c:pt>
                      <c:pt idx="11573">
                        <c:v>3.3815740740751199</c:v>
                      </c:pt>
                      <c:pt idx="11574">
                        <c:v>3.3818171296292849</c:v>
                      </c:pt>
                      <c:pt idx="11575">
                        <c:v>3.38206018518345</c:v>
                      </c:pt>
                      <c:pt idx="11576">
                        <c:v>3.382303240737615</c:v>
                      </c:pt>
                      <c:pt idx="11577">
                        <c:v>3.382546296299056</c:v>
                      </c:pt>
                      <c:pt idx="11578">
                        <c:v>3.382789351853221</c:v>
                      </c:pt>
                      <c:pt idx="11579">
                        <c:v>3.3830324074073861</c:v>
                      </c:pt>
                      <c:pt idx="11580">
                        <c:v>3.3832754629615511</c:v>
                      </c:pt>
                      <c:pt idx="11581">
                        <c:v>3.3835185185157162</c:v>
                      </c:pt>
                      <c:pt idx="11582">
                        <c:v>3.3837615740771572</c:v>
                      </c:pt>
                      <c:pt idx="11583">
                        <c:v>3.3840046296313222</c:v>
                      </c:pt>
                      <c:pt idx="11584">
                        <c:v>3.3842476851854872</c:v>
                      </c:pt>
                      <c:pt idx="11585">
                        <c:v>3.3844907407396523</c:v>
                      </c:pt>
                      <c:pt idx="11586">
                        <c:v>3.3847337962938173</c:v>
                      </c:pt>
                      <c:pt idx="11587">
                        <c:v>3.3849768518479824</c:v>
                      </c:pt>
                      <c:pt idx="11588">
                        <c:v>3.3852199074094234</c:v>
                      </c:pt>
                      <c:pt idx="11589">
                        <c:v>3.3854629629635884</c:v>
                      </c:pt>
                      <c:pt idx="11590">
                        <c:v>3.3857060185177534</c:v>
                      </c:pt>
                      <c:pt idx="11591">
                        <c:v>3.3859490740719185</c:v>
                      </c:pt>
                      <c:pt idx="11592">
                        <c:v>3.3861921296260835</c:v>
                      </c:pt>
                      <c:pt idx="11593">
                        <c:v>3.3864351851875245</c:v>
                      </c:pt>
                      <c:pt idx="11594">
                        <c:v>3.3866782407416895</c:v>
                      </c:pt>
                      <c:pt idx="11595">
                        <c:v>3.3869212962958546</c:v>
                      </c:pt>
                      <c:pt idx="11596">
                        <c:v>3.3871643518500196</c:v>
                      </c:pt>
                      <c:pt idx="11597">
                        <c:v>3.3874074074041847</c:v>
                      </c:pt>
                      <c:pt idx="11598">
                        <c:v>3.3876620370351294</c:v>
                      </c:pt>
                      <c:pt idx="11599">
                        <c:v>3.3879050925892944</c:v>
                      </c:pt>
                      <c:pt idx="11600">
                        <c:v>3.3881481481507354</c:v>
                      </c:pt>
                      <c:pt idx="11601">
                        <c:v>3.3883912037049004</c:v>
                      </c:pt>
                      <c:pt idx="11602">
                        <c:v>3.3886342592590655</c:v>
                      </c:pt>
                      <c:pt idx="11603">
                        <c:v>3.3888773148132305</c:v>
                      </c:pt>
                      <c:pt idx="11604">
                        <c:v>3.3891203703673956</c:v>
                      </c:pt>
                      <c:pt idx="11605">
                        <c:v>3.3893634259288365</c:v>
                      </c:pt>
                      <c:pt idx="11606">
                        <c:v>3.3896064814830016</c:v>
                      </c:pt>
                      <c:pt idx="11607">
                        <c:v>3.3898495370371666</c:v>
                      </c:pt>
                      <c:pt idx="11608">
                        <c:v>3.3900925925913317</c:v>
                      </c:pt>
                      <c:pt idx="11609">
                        <c:v>3.3903356481454967</c:v>
                      </c:pt>
                      <c:pt idx="11610">
                        <c:v>3.3905787036996617</c:v>
                      </c:pt>
                      <c:pt idx="11611">
                        <c:v>3.3908217592611027</c:v>
                      </c:pt>
                      <c:pt idx="11612">
                        <c:v>3.3910648148152678</c:v>
                      </c:pt>
                      <c:pt idx="11613">
                        <c:v>3.3913078703694328</c:v>
                      </c:pt>
                      <c:pt idx="11614">
                        <c:v>3.3915509259235979</c:v>
                      </c:pt>
                      <c:pt idx="11615">
                        <c:v>3.3917939814777629</c:v>
                      </c:pt>
                      <c:pt idx="11616">
                        <c:v>3.3920370370392039</c:v>
                      </c:pt>
                      <c:pt idx="11617">
                        <c:v>3.3922800925933689</c:v>
                      </c:pt>
                      <c:pt idx="11618">
                        <c:v>3.392523148147534</c:v>
                      </c:pt>
                      <c:pt idx="11619">
                        <c:v>3.392766203701699</c:v>
                      </c:pt>
                      <c:pt idx="11620">
                        <c:v>3.3930092592558641</c:v>
                      </c:pt>
                      <c:pt idx="11621">
                        <c:v>3.393252314817305</c:v>
                      </c:pt>
                      <c:pt idx="11622">
                        <c:v>3.3934953703714701</c:v>
                      </c:pt>
                      <c:pt idx="11623">
                        <c:v>3.3937384259256351</c:v>
                      </c:pt>
                      <c:pt idx="11624">
                        <c:v>3.3939814814798002</c:v>
                      </c:pt>
                      <c:pt idx="11625">
                        <c:v>3.3942245370339652</c:v>
                      </c:pt>
                      <c:pt idx="11626">
                        <c:v>3.3944675925954062</c:v>
                      </c:pt>
                      <c:pt idx="11627">
                        <c:v>3.3947106481495712</c:v>
                      </c:pt>
                      <c:pt idx="11628">
                        <c:v>3.3949537037037363</c:v>
                      </c:pt>
                      <c:pt idx="11629">
                        <c:v>3.3951967592579013</c:v>
                      </c:pt>
                      <c:pt idx="11630">
                        <c:v>3.3954398148120664</c:v>
                      </c:pt>
                      <c:pt idx="11631">
                        <c:v>3.3956828703735074</c:v>
                      </c:pt>
                      <c:pt idx="11632">
                        <c:v>3.3959259259276724</c:v>
                      </c:pt>
                      <c:pt idx="11633">
                        <c:v>3.3961689814818374</c:v>
                      </c:pt>
                      <c:pt idx="11634">
                        <c:v>3.3964120370360025</c:v>
                      </c:pt>
                      <c:pt idx="11635">
                        <c:v>3.3966550925901675</c:v>
                      </c:pt>
                      <c:pt idx="11636">
                        <c:v>3.3968981481443326</c:v>
                      </c:pt>
                      <c:pt idx="11637">
                        <c:v>3.3971412037057735</c:v>
                      </c:pt>
                      <c:pt idx="11638">
                        <c:v>3.3973842592599386</c:v>
                      </c:pt>
                      <c:pt idx="11639">
                        <c:v>3.3976273148141036</c:v>
                      </c:pt>
                      <c:pt idx="11640">
                        <c:v>3.3978703703682687</c:v>
                      </c:pt>
                      <c:pt idx="11641">
                        <c:v>3.3981134259224337</c:v>
                      </c:pt>
                      <c:pt idx="11642">
                        <c:v>3.3983564814838747</c:v>
                      </c:pt>
                      <c:pt idx="11643">
                        <c:v>3.3985995370380397</c:v>
                      </c:pt>
                      <c:pt idx="11644">
                        <c:v>3.3988425925922048</c:v>
                      </c:pt>
                      <c:pt idx="11645">
                        <c:v>3.3990856481463698</c:v>
                      </c:pt>
                      <c:pt idx="11646">
                        <c:v>3.3993402777773145</c:v>
                      </c:pt>
                      <c:pt idx="11647">
                        <c:v>3.3995833333314796</c:v>
                      </c:pt>
                      <c:pt idx="11648">
                        <c:v>3.3998263888856446</c:v>
                      </c:pt>
                      <c:pt idx="11649">
                        <c:v>3.4000694444470856</c:v>
                      </c:pt>
                      <c:pt idx="11650">
                        <c:v>3.4003125000012506</c:v>
                      </c:pt>
                      <c:pt idx="11651">
                        <c:v>3.4005555555554157</c:v>
                      </c:pt>
                      <c:pt idx="11652">
                        <c:v>3.4007986111095807</c:v>
                      </c:pt>
                      <c:pt idx="11653">
                        <c:v>3.4010416666637457</c:v>
                      </c:pt>
                      <c:pt idx="11654">
                        <c:v>3.4012847222251867</c:v>
                      </c:pt>
                      <c:pt idx="11655">
                        <c:v>3.4015277777793518</c:v>
                      </c:pt>
                      <c:pt idx="11656">
                        <c:v>3.4017708333335168</c:v>
                      </c:pt>
                      <c:pt idx="11657">
                        <c:v>3.4020138888876819</c:v>
                      </c:pt>
                      <c:pt idx="11658">
                        <c:v>3.4022569444418469</c:v>
                      </c:pt>
                      <c:pt idx="11659">
                        <c:v>3.4024999999960119</c:v>
                      </c:pt>
                      <c:pt idx="11660">
                        <c:v>3.4027430555574529</c:v>
                      </c:pt>
                      <c:pt idx="11661">
                        <c:v>3.402986111111618</c:v>
                      </c:pt>
                      <c:pt idx="11662">
                        <c:v>3.403229166665783</c:v>
                      </c:pt>
                      <c:pt idx="11663">
                        <c:v>3.4034722222199481</c:v>
                      </c:pt>
                      <c:pt idx="11664">
                        <c:v>3.4037152777741131</c:v>
                      </c:pt>
                      <c:pt idx="11665">
                        <c:v>3.4039583333355541</c:v>
                      </c:pt>
                      <c:pt idx="11666">
                        <c:v>3.4042013888897191</c:v>
                      </c:pt>
                      <c:pt idx="11667">
                        <c:v>3.4044444444438842</c:v>
                      </c:pt>
                      <c:pt idx="11668">
                        <c:v>3.4046874999980492</c:v>
                      </c:pt>
                      <c:pt idx="11669">
                        <c:v>3.4049305555522142</c:v>
                      </c:pt>
                      <c:pt idx="11670">
                        <c:v>3.4051736111136552</c:v>
                      </c:pt>
                      <c:pt idx="11671">
                        <c:v>3.4054166666678203</c:v>
                      </c:pt>
                      <c:pt idx="11672">
                        <c:v>3.4056597222219853</c:v>
                      </c:pt>
                      <c:pt idx="11673">
                        <c:v>3.4059027777761504</c:v>
                      </c:pt>
                      <c:pt idx="11674">
                        <c:v>3.4061458333303154</c:v>
                      </c:pt>
                      <c:pt idx="11675">
                        <c:v>3.4063888888917564</c:v>
                      </c:pt>
                      <c:pt idx="11676">
                        <c:v>3.4066319444459214</c:v>
                      </c:pt>
                      <c:pt idx="11677">
                        <c:v>3.4068750000000865</c:v>
                      </c:pt>
                      <c:pt idx="11678">
                        <c:v>3.4071180555542515</c:v>
                      </c:pt>
                      <c:pt idx="11679">
                        <c:v>3.4073611111084166</c:v>
                      </c:pt>
                      <c:pt idx="11680">
                        <c:v>3.4076041666625816</c:v>
                      </c:pt>
                      <c:pt idx="11681">
                        <c:v>3.4078472222240226</c:v>
                      </c:pt>
                      <c:pt idx="11682">
                        <c:v>3.4080902777781876</c:v>
                      </c:pt>
                      <c:pt idx="11683">
                        <c:v>3.4083333333323527</c:v>
                      </c:pt>
                      <c:pt idx="11684">
                        <c:v>3.4085763888865177</c:v>
                      </c:pt>
                      <c:pt idx="11685">
                        <c:v>3.4088194444406827</c:v>
                      </c:pt>
                      <c:pt idx="11686">
                        <c:v>3.4090625000021237</c:v>
                      </c:pt>
                      <c:pt idx="11687">
                        <c:v>3.4093055555562888</c:v>
                      </c:pt>
                      <c:pt idx="11688">
                        <c:v>3.4095486111104538</c:v>
                      </c:pt>
                      <c:pt idx="11689">
                        <c:v>3.4097916666646189</c:v>
                      </c:pt>
                      <c:pt idx="11690">
                        <c:v>3.4100347222187839</c:v>
                      </c:pt>
                      <c:pt idx="11691">
                        <c:v>3.4102777777802249</c:v>
                      </c:pt>
                      <c:pt idx="11692">
                        <c:v>3.4105208333343899</c:v>
                      </c:pt>
                      <c:pt idx="11693">
                        <c:v>3.410763888888555</c:v>
                      </c:pt>
                      <c:pt idx="11694">
                        <c:v>3.41100694444272</c:v>
                      </c:pt>
                      <c:pt idx="11695">
                        <c:v>3.4112615740736647</c:v>
                      </c:pt>
                      <c:pt idx="11696">
                        <c:v>3.4115046296278297</c:v>
                      </c:pt>
                      <c:pt idx="11697">
                        <c:v>3.4117476851819948</c:v>
                      </c:pt>
                      <c:pt idx="11698">
                        <c:v>3.4119907407434358</c:v>
                      </c:pt>
                      <c:pt idx="11699">
                        <c:v>3.4122337962976008</c:v>
                      </c:pt>
                      <c:pt idx="11700">
                        <c:v>3.4124768518517659</c:v>
                      </c:pt>
                      <c:pt idx="11701">
                        <c:v>3.4127199074059309</c:v>
                      </c:pt>
                      <c:pt idx="11702">
                        <c:v>3.4129629629600959</c:v>
                      </c:pt>
                      <c:pt idx="11703">
                        <c:v>3.4132060185215369</c:v>
                      </c:pt>
                      <c:pt idx="11704">
                        <c:v>3.413449074075702</c:v>
                      </c:pt>
                      <c:pt idx="11705">
                        <c:v>3.413692129629867</c:v>
                      </c:pt>
                      <c:pt idx="11706">
                        <c:v>3.4139351851840321</c:v>
                      </c:pt>
                      <c:pt idx="11707">
                        <c:v>3.4141782407381971</c:v>
                      </c:pt>
                      <c:pt idx="11708">
                        <c:v>3.4144212962923621</c:v>
                      </c:pt>
                      <c:pt idx="11709">
                        <c:v>3.4146643518538031</c:v>
                      </c:pt>
                      <c:pt idx="11710">
                        <c:v>3.4149074074079682</c:v>
                      </c:pt>
                      <c:pt idx="11711">
                        <c:v>3.4151504629621332</c:v>
                      </c:pt>
                      <c:pt idx="11712">
                        <c:v>3.4153935185162982</c:v>
                      </c:pt>
                      <c:pt idx="11713">
                        <c:v>3.4156365740704633</c:v>
                      </c:pt>
                      <c:pt idx="11714">
                        <c:v>3.4158796296319043</c:v>
                      </c:pt>
                      <c:pt idx="11715">
                        <c:v>3.4161226851860693</c:v>
                      </c:pt>
                      <c:pt idx="11716">
                        <c:v>3.4163657407402344</c:v>
                      </c:pt>
                      <c:pt idx="11717">
                        <c:v>3.4166087962943994</c:v>
                      </c:pt>
                      <c:pt idx="11718">
                        <c:v>3.4168518518485644</c:v>
                      </c:pt>
                      <c:pt idx="11719">
                        <c:v>3.4170949074100054</c:v>
                      </c:pt>
                      <c:pt idx="11720">
                        <c:v>3.4173379629641705</c:v>
                      </c:pt>
                      <c:pt idx="11721">
                        <c:v>3.4175810185183355</c:v>
                      </c:pt>
                      <c:pt idx="11722">
                        <c:v>3.4178240740725006</c:v>
                      </c:pt>
                      <c:pt idx="11723">
                        <c:v>3.4180671296266656</c:v>
                      </c:pt>
                      <c:pt idx="11724">
                        <c:v>3.4183101851881066</c:v>
                      </c:pt>
                      <c:pt idx="11725">
                        <c:v>3.4185532407422716</c:v>
                      </c:pt>
                      <c:pt idx="11726">
                        <c:v>3.4187962962964367</c:v>
                      </c:pt>
                      <c:pt idx="11727">
                        <c:v>3.4190393518506017</c:v>
                      </c:pt>
                      <c:pt idx="11728">
                        <c:v>3.4192824074047667</c:v>
                      </c:pt>
                      <c:pt idx="11729">
                        <c:v>3.4195254629589318</c:v>
                      </c:pt>
                      <c:pt idx="11730">
                        <c:v>3.4197685185203728</c:v>
                      </c:pt>
                      <c:pt idx="11731">
                        <c:v>3.4200115740745378</c:v>
                      </c:pt>
                      <c:pt idx="11732">
                        <c:v>3.4202546296287029</c:v>
                      </c:pt>
                      <c:pt idx="11733">
                        <c:v>3.4204976851828679</c:v>
                      </c:pt>
                      <c:pt idx="11734">
                        <c:v>3.4207407407370329</c:v>
                      </c:pt>
                      <c:pt idx="11735">
                        <c:v>3.4209837962984739</c:v>
                      </c:pt>
                      <c:pt idx="11736">
                        <c:v>3.421226851852639</c:v>
                      </c:pt>
                      <c:pt idx="11737">
                        <c:v>3.421469907406804</c:v>
                      </c:pt>
                      <c:pt idx="11738">
                        <c:v>3.4217129629609691</c:v>
                      </c:pt>
                      <c:pt idx="11739">
                        <c:v>3.4219560185151341</c:v>
                      </c:pt>
                      <c:pt idx="11740">
                        <c:v>3.4221990740765751</c:v>
                      </c:pt>
                      <c:pt idx="11741">
                        <c:v>3.4224421296307401</c:v>
                      </c:pt>
                      <c:pt idx="11742">
                        <c:v>3.4226851851849052</c:v>
                      </c:pt>
                      <c:pt idx="11743">
                        <c:v>3.4229398148158499</c:v>
                      </c:pt>
                      <c:pt idx="11744">
                        <c:v>3.4231828703700149</c:v>
                      </c:pt>
                      <c:pt idx="11745">
                        <c:v>3.4234259259241799</c:v>
                      </c:pt>
                      <c:pt idx="11746">
                        <c:v>3.423668981478345</c:v>
                      </c:pt>
                      <c:pt idx="11747">
                        <c:v>3.423912037039786</c:v>
                      </c:pt>
                      <c:pt idx="11748">
                        <c:v>3.424155092593951</c:v>
                      </c:pt>
                      <c:pt idx="11749">
                        <c:v>3.4243981481481161</c:v>
                      </c:pt>
                      <c:pt idx="11750">
                        <c:v>3.4246412037022811</c:v>
                      </c:pt>
                      <c:pt idx="11751">
                        <c:v>3.4248842592564461</c:v>
                      </c:pt>
                      <c:pt idx="11752">
                        <c:v>3.4251273148178871</c:v>
                      </c:pt>
                      <c:pt idx="11753">
                        <c:v>3.4253703703720522</c:v>
                      </c:pt>
                      <c:pt idx="11754">
                        <c:v>3.4256134259262172</c:v>
                      </c:pt>
                      <c:pt idx="11755">
                        <c:v>3.4258564814803822</c:v>
                      </c:pt>
                      <c:pt idx="11756">
                        <c:v>3.4260995370345473</c:v>
                      </c:pt>
                      <c:pt idx="11757">
                        <c:v>3.4263425925887123</c:v>
                      </c:pt>
                      <c:pt idx="11758">
                        <c:v>3.4265856481501533</c:v>
                      </c:pt>
                      <c:pt idx="11759">
                        <c:v>3.4268287037043184</c:v>
                      </c:pt>
                      <c:pt idx="11760">
                        <c:v>3.4270717592584834</c:v>
                      </c:pt>
                      <c:pt idx="11761">
                        <c:v>3.4273148148126484</c:v>
                      </c:pt>
                      <c:pt idx="11762">
                        <c:v>3.4275578703668135</c:v>
                      </c:pt>
                      <c:pt idx="11763">
                        <c:v>3.4278009259282545</c:v>
                      </c:pt>
                      <c:pt idx="11764">
                        <c:v>3.4280439814824195</c:v>
                      </c:pt>
                      <c:pt idx="11765">
                        <c:v>3.4282870370365846</c:v>
                      </c:pt>
                      <c:pt idx="11766">
                        <c:v>3.4285300925907496</c:v>
                      </c:pt>
                      <c:pt idx="11767">
                        <c:v>3.4287731481449146</c:v>
                      </c:pt>
                      <c:pt idx="11768">
                        <c:v>3.4290162037063556</c:v>
                      </c:pt>
                      <c:pt idx="11769">
                        <c:v>3.4292592592605207</c:v>
                      </c:pt>
                      <c:pt idx="11770">
                        <c:v>3.4295023148146857</c:v>
                      </c:pt>
                      <c:pt idx="11771">
                        <c:v>3.4297453703688507</c:v>
                      </c:pt>
                      <c:pt idx="11772">
                        <c:v>3.4299884259230158</c:v>
                      </c:pt>
                      <c:pt idx="11773">
                        <c:v>3.4302314814844568</c:v>
                      </c:pt>
                      <c:pt idx="11774">
                        <c:v>3.4304745370386218</c:v>
                      </c:pt>
                      <c:pt idx="11775">
                        <c:v>3.4307175925927869</c:v>
                      </c:pt>
                      <c:pt idx="11776">
                        <c:v>3.4309606481469519</c:v>
                      </c:pt>
                      <c:pt idx="11777">
                        <c:v>3.4312037037011169</c:v>
                      </c:pt>
                      <c:pt idx="11778">
                        <c:v>3.431446759255282</c:v>
                      </c:pt>
                      <c:pt idx="11779">
                        <c:v>3.431689814816723</c:v>
                      </c:pt>
                      <c:pt idx="11780">
                        <c:v>3.431932870370888</c:v>
                      </c:pt>
                      <c:pt idx="11781">
                        <c:v>3.4321759259250531</c:v>
                      </c:pt>
                      <c:pt idx="11782">
                        <c:v>3.4324189814792181</c:v>
                      </c:pt>
                      <c:pt idx="11783">
                        <c:v>3.4326620370333831</c:v>
                      </c:pt>
                      <c:pt idx="11784">
                        <c:v>3.4329050925948241</c:v>
                      </c:pt>
                      <c:pt idx="11785">
                        <c:v>3.4331481481489892</c:v>
                      </c:pt>
                      <c:pt idx="11786">
                        <c:v>3.4333912037031542</c:v>
                      </c:pt>
                      <c:pt idx="11787">
                        <c:v>3.4336342592573192</c:v>
                      </c:pt>
                      <c:pt idx="11788">
                        <c:v>3.4338773148114843</c:v>
                      </c:pt>
                      <c:pt idx="11789">
                        <c:v>3.4341203703729253</c:v>
                      </c:pt>
                      <c:pt idx="11790">
                        <c:v>3.4343634259270903</c:v>
                      </c:pt>
                      <c:pt idx="11791">
                        <c:v>3.4346064814812554</c:v>
                      </c:pt>
                      <c:pt idx="11792">
                        <c:v>3.4348611111122</c:v>
                      </c:pt>
                      <c:pt idx="11793">
                        <c:v>3.4351041666663651</c:v>
                      </c:pt>
                      <c:pt idx="11794">
                        <c:v>3.4353472222205301</c:v>
                      </c:pt>
                      <c:pt idx="11795">
                        <c:v>3.4355902777746952</c:v>
                      </c:pt>
                      <c:pt idx="11796">
                        <c:v>3.4358333333361362</c:v>
                      </c:pt>
                      <c:pt idx="11797">
                        <c:v>3.4360763888903012</c:v>
                      </c:pt>
                      <c:pt idx="11798">
                        <c:v>3.4363194444444662</c:v>
                      </c:pt>
                      <c:pt idx="11799">
                        <c:v>3.4365624999986313</c:v>
                      </c:pt>
                      <c:pt idx="11800">
                        <c:v>3.4368055555527963</c:v>
                      </c:pt>
                      <c:pt idx="11801">
                        <c:v>3.4370486111142373</c:v>
                      </c:pt>
                      <c:pt idx="11802">
                        <c:v>3.4372916666684024</c:v>
                      </c:pt>
                      <c:pt idx="11803">
                        <c:v>3.4375347222225674</c:v>
                      </c:pt>
                      <c:pt idx="11804">
                        <c:v>3.4377777777767324</c:v>
                      </c:pt>
                      <c:pt idx="11805">
                        <c:v>3.4380208333308975</c:v>
                      </c:pt>
                      <c:pt idx="11806">
                        <c:v>3.4382638888850625</c:v>
                      </c:pt>
                      <c:pt idx="11807">
                        <c:v>3.4385069444465035</c:v>
                      </c:pt>
                      <c:pt idx="11808">
                        <c:v>3.4387500000006685</c:v>
                      </c:pt>
                      <c:pt idx="11809">
                        <c:v>3.4389930555548336</c:v>
                      </c:pt>
                      <c:pt idx="11810">
                        <c:v>3.4392361111089986</c:v>
                      </c:pt>
                      <c:pt idx="11811">
                        <c:v>3.4394791666631637</c:v>
                      </c:pt>
                      <c:pt idx="11812">
                        <c:v>3.4397222222246047</c:v>
                      </c:pt>
                      <c:pt idx="11813">
                        <c:v>3.4399652777787697</c:v>
                      </c:pt>
                      <c:pt idx="11814">
                        <c:v>3.4402083333329347</c:v>
                      </c:pt>
                      <c:pt idx="11815">
                        <c:v>3.4404513888870998</c:v>
                      </c:pt>
                      <c:pt idx="11816">
                        <c:v>3.4406944444412648</c:v>
                      </c:pt>
                      <c:pt idx="11817">
                        <c:v>3.4409375000027058</c:v>
                      </c:pt>
                      <c:pt idx="11818">
                        <c:v>3.4411805555568709</c:v>
                      </c:pt>
                      <c:pt idx="11819">
                        <c:v>3.4414236111110359</c:v>
                      </c:pt>
                      <c:pt idx="11820">
                        <c:v>3.4416666666652009</c:v>
                      </c:pt>
                      <c:pt idx="11821">
                        <c:v>3.441909722219366</c:v>
                      </c:pt>
                      <c:pt idx="11822">
                        <c:v>3.442152777780807</c:v>
                      </c:pt>
                      <c:pt idx="11823">
                        <c:v>3.442395833334972</c:v>
                      </c:pt>
                      <c:pt idx="11824">
                        <c:v>3.442638888889137</c:v>
                      </c:pt>
                      <c:pt idx="11825">
                        <c:v>3.4428819444433021</c:v>
                      </c:pt>
                      <c:pt idx="11826">
                        <c:v>3.4431249999974671</c:v>
                      </c:pt>
                      <c:pt idx="11827">
                        <c:v>3.4433680555516322</c:v>
                      </c:pt>
                      <c:pt idx="11828">
                        <c:v>3.4436111111130732</c:v>
                      </c:pt>
                      <c:pt idx="11829">
                        <c:v>3.4438541666672382</c:v>
                      </c:pt>
                      <c:pt idx="11830">
                        <c:v>3.4440972222214032</c:v>
                      </c:pt>
                      <c:pt idx="11831">
                        <c:v>3.4443402777755683</c:v>
                      </c:pt>
                      <c:pt idx="11832">
                        <c:v>3.4445833333297333</c:v>
                      </c:pt>
                      <c:pt idx="11833">
                        <c:v>3.4448263888911743</c:v>
                      </c:pt>
                      <c:pt idx="11834">
                        <c:v>3.4450694444453394</c:v>
                      </c:pt>
                      <c:pt idx="11835">
                        <c:v>3.4453124999995044</c:v>
                      </c:pt>
                      <c:pt idx="11836">
                        <c:v>3.4455555555536694</c:v>
                      </c:pt>
                      <c:pt idx="11837">
                        <c:v>3.4457986111078345</c:v>
                      </c:pt>
                      <c:pt idx="11838">
                        <c:v>3.4460416666692755</c:v>
                      </c:pt>
                      <c:pt idx="11839">
                        <c:v>3.4462847222234405</c:v>
                      </c:pt>
                      <c:pt idx="11840">
                        <c:v>3.4465393518543852</c:v>
                      </c:pt>
                      <c:pt idx="11841">
                        <c:v>3.4467824074085502</c:v>
                      </c:pt>
                      <c:pt idx="11842">
                        <c:v>3.4470254629627153</c:v>
                      </c:pt>
                      <c:pt idx="11843">
                        <c:v>3.4472685185168803</c:v>
                      </c:pt>
                      <c:pt idx="11844">
                        <c:v>3.4475115740710454</c:v>
                      </c:pt>
                      <c:pt idx="11845">
                        <c:v>3.4477546296324864</c:v>
                      </c:pt>
                      <c:pt idx="11846">
                        <c:v>3.4479976851866514</c:v>
                      </c:pt>
                      <c:pt idx="11847">
                        <c:v>3.4482407407408164</c:v>
                      </c:pt>
                      <c:pt idx="11848">
                        <c:v>3.4484837962949815</c:v>
                      </c:pt>
                      <c:pt idx="11849">
                        <c:v>3.4487268518491465</c:v>
                      </c:pt>
                      <c:pt idx="11850">
                        <c:v>3.4489699074033116</c:v>
                      </c:pt>
                      <c:pt idx="11851">
                        <c:v>3.4492129629647525</c:v>
                      </c:pt>
                      <c:pt idx="11852">
                        <c:v>3.4494560185189176</c:v>
                      </c:pt>
                      <c:pt idx="11853">
                        <c:v>3.4496990740730826</c:v>
                      </c:pt>
                      <c:pt idx="11854">
                        <c:v>3.4499421296272477</c:v>
                      </c:pt>
                      <c:pt idx="11855">
                        <c:v>3.4501851851814127</c:v>
                      </c:pt>
                      <c:pt idx="11856">
                        <c:v>3.4504282407428537</c:v>
                      </c:pt>
                      <c:pt idx="11857">
                        <c:v>3.4506712962970187</c:v>
                      </c:pt>
                      <c:pt idx="11858">
                        <c:v>3.4509143518511838</c:v>
                      </c:pt>
                      <c:pt idx="11859">
                        <c:v>3.4511574074053488</c:v>
                      </c:pt>
                      <c:pt idx="11860">
                        <c:v>3.4514004629595139</c:v>
                      </c:pt>
                      <c:pt idx="11861">
                        <c:v>3.4516435185209549</c:v>
                      </c:pt>
                      <c:pt idx="11862">
                        <c:v>3.4518865740751199</c:v>
                      </c:pt>
                      <c:pt idx="11863">
                        <c:v>3.4521296296292849</c:v>
                      </c:pt>
                      <c:pt idx="11864">
                        <c:v>3.45237268518345</c:v>
                      </c:pt>
                      <c:pt idx="11865">
                        <c:v>3.452615740737615</c:v>
                      </c:pt>
                      <c:pt idx="11866">
                        <c:v>3.452858796299056</c:v>
                      </c:pt>
                      <c:pt idx="11867">
                        <c:v>3.453101851853221</c:v>
                      </c:pt>
                      <c:pt idx="11868">
                        <c:v>3.4533449074073861</c:v>
                      </c:pt>
                      <c:pt idx="11869">
                        <c:v>3.4535879629615511</c:v>
                      </c:pt>
                      <c:pt idx="11870">
                        <c:v>3.4538310185157162</c:v>
                      </c:pt>
                      <c:pt idx="11871">
                        <c:v>3.4540740740771572</c:v>
                      </c:pt>
                      <c:pt idx="11872">
                        <c:v>3.4543171296313222</c:v>
                      </c:pt>
                      <c:pt idx="11873">
                        <c:v>3.4545601851854872</c:v>
                      </c:pt>
                      <c:pt idx="11874">
                        <c:v>3.4548032407396523</c:v>
                      </c:pt>
                      <c:pt idx="11875">
                        <c:v>3.4550462962938173</c:v>
                      </c:pt>
                      <c:pt idx="11876">
                        <c:v>3.4552893518479824</c:v>
                      </c:pt>
                      <c:pt idx="11877">
                        <c:v>3.4555324074094234</c:v>
                      </c:pt>
                      <c:pt idx="11878">
                        <c:v>3.4557754629635884</c:v>
                      </c:pt>
                      <c:pt idx="11879">
                        <c:v>3.4560185185177534</c:v>
                      </c:pt>
                      <c:pt idx="11880">
                        <c:v>3.4562615740719185</c:v>
                      </c:pt>
                      <c:pt idx="11881">
                        <c:v>3.4565046296260835</c:v>
                      </c:pt>
                      <c:pt idx="11882">
                        <c:v>3.4567476851875245</c:v>
                      </c:pt>
                      <c:pt idx="11883">
                        <c:v>3.4569907407416895</c:v>
                      </c:pt>
                      <c:pt idx="11884">
                        <c:v>3.4572337962958546</c:v>
                      </c:pt>
                      <c:pt idx="11885">
                        <c:v>3.4574768518500196</c:v>
                      </c:pt>
                      <c:pt idx="11886">
                        <c:v>3.4577199074041847</c:v>
                      </c:pt>
                      <c:pt idx="11887">
                        <c:v>3.4579629629656257</c:v>
                      </c:pt>
                      <c:pt idx="11888">
                        <c:v>3.4582175925892944</c:v>
                      </c:pt>
                      <c:pt idx="11889">
                        <c:v>3.4584606481507354</c:v>
                      </c:pt>
                      <c:pt idx="11890">
                        <c:v>3.4587037037049004</c:v>
                      </c:pt>
                      <c:pt idx="11891">
                        <c:v>3.4589467592590655</c:v>
                      </c:pt>
                      <c:pt idx="11892">
                        <c:v>3.4591898148132305</c:v>
                      </c:pt>
                      <c:pt idx="11893">
                        <c:v>3.4594328703673956</c:v>
                      </c:pt>
                      <c:pt idx="11894">
                        <c:v>3.4596759259288365</c:v>
                      </c:pt>
                      <c:pt idx="11895">
                        <c:v>3.4599189814830016</c:v>
                      </c:pt>
                      <c:pt idx="11896">
                        <c:v>3.4601620370371666</c:v>
                      </c:pt>
                      <c:pt idx="11897">
                        <c:v>3.4604050925913317</c:v>
                      </c:pt>
                      <c:pt idx="11898">
                        <c:v>3.4606481481454967</c:v>
                      </c:pt>
                      <c:pt idx="11899">
                        <c:v>3.4608912036996617</c:v>
                      </c:pt>
                      <c:pt idx="11900">
                        <c:v>3.4611342592611027</c:v>
                      </c:pt>
                      <c:pt idx="11901">
                        <c:v>3.4613773148152678</c:v>
                      </c:pt>
                      <c:pt idx="11902">
                        <c:v>3.4616203703694328</c:v>
                      </c:pt>
                      <c:pt idx="11903">
                        <c:v>3.4618634259235979</c:v>
                      </c:pt>
                      <c:pt idx="11904">
                        <c:v>3.4621064814777629</c:v>
                      </c:pt>
                      <c:pt idx="11905">
                        <c:v>3.4623495370392039</c:v>
                      </c:pt>
                      <c:pt idx="11906">
                        <c:v>3.4625925925933689</c:v>
                      </c:pt>
                      <c:pt idx="11907">
                        <c:v>3.462835648147534</c:v>
                      </c:pt>
                      <c:pt idx="11908">
                        <c:v>3.463078703701699</c:v>
                      </c:pt>
                      <c:pt idx="11909">
                        <c:v>3.4633217592558641</c:v>
                      </c:pt>
                      <c:pt idx="11910">
                        <c:v>3.463564814817305</c:v>
                      </c:pt>
                      <c:pt idx="11911">
                        <c:v>3.4638078703714701</c:v>
                      </c:pt>
                      <c:pt idx="11912">
                        <c:v>3.4640509259256351</c:v>
                      </c:pt>
                      <c:pt idx="11913">
                        <c:v>3.4642939814798002</c:v>
                      </c:pt>
                      <c:pt idx="11914">
                        <c:v>3.4645370370339652</c:v>
                      </c:pt>
                      <c:pt idx="11915">
                        <c:v>3.4647800925954062</c:v>
                      </c:pt>
                      <c:pt idx="11916">
                        <c:v>3.4650231481495712</c:v>
                      </c:pt>
                      <c:pt idx="11917">
                        <c:v>3.4652662037037363</c:v>
                      </c:pt>
                      <c:pt idx="11918">
                        <c:v>3.4655092592579013</c:v>
                      </c:pt>
                      <c:pt idx="11919">
                        <c:v>3.4657523148120664</c:v>
                      </c:pt>
                      <c:pt idx="11920">
                        <c:v>3.4659953703735074</c:v>
                      </c:pt>
                      <c:pt idx="11921">
                        <c:v>3.4662384259276724</c:v>
                      </c:pt>
                      <c:pt idx="11922">
                        <c:v>3.4664814814818374</c:v>
                      </c:pt>
                      <c:pt idx="11923">
                        <c:v>3.4667245370360025</c:v>
                      </c:pt>
                      <c:pt idx="11924">
                        <c:v>3.4669675925901675</c:v>
                      </c:pt>
                      <c:pt idx="11925">
                        <c:v>3.4672106481443326</c:v>
                      </c:pt>
                      <c:pt idx="11926">
                        <c:v>3.4674537037057735</c:v>
                      </c:pt>
                      <c:pt idx="11927">
                        <c:v>3.4676967592599386</c:v>
                      </c:pt>
                      <c:pt idx="11928">
                        <c:v>3.4679398148141036</c:v>
                      </c:pt>
                      <c:pt idx="11929">
                        <c:v>3.4681828703682687</c:v>
                      </c:pt>
                      <c:pt idx="11930">
                        <c:v>3.4684259259224337</c:v>
                      </c:pt>
                      <c:pt idx="11931">
                        <c:v>3.4686689814838747</c:v>
                      </c:pt>
                      <c:pt idx="11932">
                        <c:v>3.4689120370380397</c:v>
                      </c:pt>
                      <c:pt idx="11933">
                        <c:v>3.4691550925922048</c:v>
                      </c:pt>
                      <c:pt idx="11934">
                        <c:v>3.4693981481463698</c:v>
                      </c:pt>
                      <c:pt idx="11935">
                        <c:v>3.4696412037005349</c:v>
                      </c:pt>
                      <c:pt idx="11936">
                        <c:v>3.4698958333314796</c:v>
                      </c:pt>
                      <c:pt idx="11937">
                        <c:v>3.4701388888856446</c:v>
                      </c:pt>
                      <c:pt idx="11938">
                        <c:v>3.4703819444470856</c:v>
                      </c:pt>
                      <c:pt idx="11939">
                        <c:v>3.4706250000012506</c:v>
                      </c:pt>
                      <c:pt idx="11940">
                        <c:v>3.4708680555554157</c:v>
                      </c:pt>
                      <c:pt idx="11941">
                        <c:v>3.4711111111095807</c:v>
                      </c:pt>
                      <c:pt idx="11942">
                        <c:v>3.4713541666637457</c:v>
                      </c:pt>
                      <c:pt idx="11943">
                        <c:v>3.4715972222251867</c:v>
                      </c:pt>
                      <c:pt idx="11944">
                        <c:v>3.4718402777793518</c:v>
                      </c:pt>
                      <c:pt idx="11945">
                        <c:v>3.4720833333335168</c:v>
                      </c:pt>
                      <c:pt idx="11946">
                        <c:v>3.4723263888876819</c:v>
                      </c:pt>
                      <c:pt idx="11947">
                        <c:v>3.4725694444418469</c:v>
                      </c:pt>
                      <c:pt idx="11948">
                        <c:v>3.4728124999960119</c:v>
                      </c:pt>
                      <c:pt idx="11949">
                        <c:v>3.4730555555574529</c:v>
                      </c:pt>
                      <c:pt idx="11950">
                        <c:v>3.473298611111618</c:v>
                      </c:pt>
                      <c:pt idx="11951">
                        <c:v>3.473541666665783</c:v>
                      </c:pt>
                      <c:pt idx="11952">
                        <c:v>3.4737847222199481</c:v>
                      </c:pt>
                      <c:pt idx="11953">
                        <c:v>3.4740277777741131</c:v>
                      </c:pt>
                      <c:pt idx="11954">
                        <c:v>3.4742708333355541</c:v>
                      </c:pt>
                      <c:pt idx="11955">
                        <c:v>3.4745138888897191</c:v>
                      </c:pt>
                      <c:pt idx="11956">
                        <c:v>3.4747569444438842</c:v>
                      </c:pt>
                      <c:pt idx="11957">
                        <c:v>3.4749999999980492</c:v>
                      </c:pt>
                      <c:pt idx="11958">
                        <c:v>3.4752430555522142</c:v>
                      </c:pt>
                      <c:pt idx="11959">
                        <c:v>3.4754861111136552</c:v>
                      </c:pt>
                      <c:pt idx="11960">
                        <c:v>3.4757291666678203</c:v>
                      </c:pt>
                      <c:pt idx="11961">
                        <c:v>3.4759722222219853</c:v>
                      </c:pt>
                      <c:pt idx="11962">
                        <c:v>3.4762152777761504</c:v>
                      </c:pt>
                      <c:pt idx="11963">
                        <c:v>3.4764583333303154</c:v>
                      </c:pt>
                      <c:pt idx="11964">
                        <c:v>3.4767013888917564</c:v>
                      </c:pt>
                      <c:pt idx="11965">
                        <c:v>3.4769444444459214</c:v>
                      </c:pt>
                      <c:pt idx="11966">
                        <c:v>3.4771875000000865</c:v>
                      </c:pt>
                      <c:pt idx="11967">
                        <c:v>3.4774305555542515</c:v>
                      </c:pt>
                      <c:pt idx="11968">
                        <c:v>3.4776736111084166</c:v>
                      </c:pt>
                      <c:pt idx="11969">
                        <c:v>3.4779166666625816</c:v>
                      </c:pt>
                      <c:pt idx="11970">
                        <c:v>3.4781597222240226</c:v>
                      </c:pt>
                      <c:pt idx="11971">
                        <c:v>3.4784027777781876</c:v>
                      </c:pt>
                      <c:pt idx="11972">
                        <c:v>3.4786458333323527</c:v>
                      </c:pt>
                      <c:pt idx="11973">
                        <c:v>3.4788888888865177</c:v>
                      </c:pt>
                      <c:pt idx="11974">
                        <c:v>3.4791319444406827</c:v>
                      </c:pt>
                      <c:pt idx="11975">
                        <c:v>3.4793750000021237</c:v>
                      </c:pt>
                      <c:pt idx="11976">
                        <c:v>3.4796180555562888</c:v>
                      </c:pt>
                      <c:pt idx="11977">
                        <c:v>3.4798611111104538</c:v>
                      </c:pt>
                      <c:pt idx="11978">
                        <c:v>3.4801041666646189</c:v>
                      </c:pt>
                      <c:pt idx="11979">
                        <c:v>3.4803472222187839</c:v>
                      </c:pt>
                      <c:pt idx="11980">
                        <c:v>3.4805902777802249</c:v>
                      </c:pt>
                      <c:pt idx="11981">
                        <c:v>3.4808333333343899</c:v>
                      </c:pt>
                      <c:pt idx="11982">
                        <c:v>3.481076388888555</c:v>
                      </c:pt>
                      <c:pt idx="11983">
                        <c:v>3.48131944444272</c:v>
                      </c:pt>
                      <c:pt idx="11984">
                        <c:v>3.4815624999968851</c:v>
                      </c:pt>
                      <c:pt idx="11985">
                        <c:v>3.4818171296278297</c:v>
                      </c:pt>
                      <c:pt idx="11986">
                        <c:v>3.4820601851819948</c:v>
                      </c:pt>
                      <c:pt idx="11987">
                        <c:v>3.4823032407434358</c:v>
                      </c:pt>
                      <c:pt idx="11988">
                        <c:v>3.4825462962976008</c:v>
                      </c:pt>
                      <c:pt idx="11989">
                        <c:v>3.4827893518517659</c:v>
                      </c:pt>
                      <c:pt idx="11990">
                        <c:v>3.4830324074059309</c:v>
                      </c:pt>
                      <c:pt idx="11991">
                        <c:v>3.4832754629600959</c:v>
                      </c:pt>
                      <c:pt idx="11992">
                        <c:v>3.4835185185215369</c:v>
                      </c:pt>
                      <c:pt idx="11993">
                        <c:v>3.483761574075702</c:v>
                      </c:pt>
                      <c:pt idx="11994">
                        <c:v>3.484004629629867</c:v>
                      </c:pt>
                      <c:pt idx="11995">
                        <c:v>3.4842476851840321</c:v>
                      </c:pt>
                      <c:pt idx="11996">
                        <c:v>3.4844907407381971</c:v>
                      </c:pt>
                      <c:pt idx="11997">
                        <c:v>3.4847337962923621</c:v>
                      </c:pt>
                      <c:pt idx="11998">
                        <c:v>3.4849768518538031</c:v>
                      </c:pt>
                      <c:pt idx="11999">
                        <c:v>3.4852199074079682</c:v>
                      </c:pt>
                      <c:pt idx="12000">
                        <c:v>3.4854629629621332</c:v>
                      </c:pt>
                      <c:pt idx="12001">
                        <c:v>3.4857060185162982</c:v>
                      </c:pt>
                      <c:pt idx="12002">
                        <c:v>3.4859490740704633</c:v>
                      </c:pt>
                      <c:pt idx="12003">
                        <c:v>3.4861921296319043</c:v>
                      </c:pt>
                      <c:pt idx="12004">
                        <c:v>3.4864351851860693</c:v>
                      </c:pt>
                      <c:pt idx="12005">
                        <c:v>3.4866782407402344</c:v>
                      </c:pt>
                      <c:pt idx="12006">
                        <c:v>3.4869212962943994</c:v>
                      </c:pt>
                      <c:pt idx="12007">
                        <c:v>3.4871643518485644</c:v>
                      </c:pt>
                      <c:pt idx="12008">
                        <c:v>3.4874074074100054</c:v>
                      </c:pt>
                      <c:pt idx="12009">
                        <c:v>3.4876504629641705</c:v>
                      </c:pt>
                      <c:pt idx="12010">
                        <c:v>3.4878935185183355</c:v>
                      </c:pt>
                      <c:pt idx="12011">
                        <c:v>3.4881365740725006</c:v>
                      </c:pt>
                      <c:pt idx="12012">
                        <c:v>3.4883796296266656</c:v>
                      </c:pt>
                      <c:pt idx="12013">
                        <c:v>3.4886226851881066</c:v>
                      </c:pt>
                      <c:pt idx="12014">
                        <c:v>3.4888657407422716</c:v>
                      </c:pt>
                      <c:pt idx="12015">
                        <c:v>3.4891087962964367</c:v>
                      </c:pt>
                      <c:pt idx="12016">
                        <c:v>3.4893518518506017</c:v>
                      </c:pt>
                      <c:pt idx="12017">
                        <c:v>3.4895949074047667</c:v>
                      </c:pt>
                      <c:pt idx="12018">
                        <c:v>3.4898379629589318</c:v>
                      </c:pt>
                      <c:pt idx="12019">
                        <c:v>3.4900810185203728</c:v>
                      </c:pt>
                      <c:pt idx="12020">
                        <c:v>3.4903240740745378</c:v>
                      </c:pt>
                      <c:pt idx="12021">
                        <c:v>3.4905671296287029</c:v>
                      </c:pt>
                      <c:pt idx="12022">
                        <c:v>3.4908101851828679</c:v>
                      </c:pt>
                      <c:pt idx="12023">
                        <c:v>3.4910532407370329</c:v>
                      </c:pt>
                      <c:pt idx="12024">
                        <c:v>3.4912962962984739</c:v>
                      </c:pt>
                      <c:pt idx="12025">
                        <c:v>3.491539351852639</c:v>
                      </c:pt>
                      <c:pt idx="12026">
                        <c:v>3.491782407406804</c:v>
                      </c:pt>
                      <c:pt idx="12027">
                        <c:v>3.4920254629609691</c:v>
                      </c:pt>
                      <c:pt idx="12028">
                        <c:v>3.4922685185151341</c:v>
                      </c:pt>
                      <c:pt idx="12029">
                        <c:v>3.4925115740765751</c:v>
                      </c:pt>
                      <c:pt idx="12030">
                        <c:v>3.4927546296307401</c:v>
                      </c:pt>
                      <c:pt idx="12031">
                        <c:v>3.4929976851849052</c:v>
                      </c:pt>
                      <c:pt idx="12032">
                        <c:v>3.4932407407390702</c:v>
                      </c:pt>
                      <c:pt idx="12033">
                        <c:v>3.4934953703700149</c:v>
                      </c:pt>
                      <c:pt idx="12034">
                        <c:v>3.4937384259241799</c:v>
                      </c:pt>
                      <c:pt idx="12035">
                        <c:v>3.493981481478345</c:v>
                      </c:pt>
                      <c:pt idx="12036">
                        <c:v>3.494224537039786</c:v>
                      </c:pt>
                      <c:pt idx="12037">
                        <c:v>3.494467592593951</c:v>
                      </c:pt>
                      <c:pt idx="12038">
                        <c:v>3.4947106481481161</c:v>
                      </c:pt>
                      <c:pt idx="12039">
                        <c:v>3.4949537037022811</c:v>
                      </c:pt>
                      <c:pt idx="12040">
                        <c:v>3.4951967592564461</c:v>
                      </c:pt>
                      <c:pt idx="12041">
                        <c:v>3.4954398148178871</c:v>
                      </c:pt>
                      <c:pt idx="12042">
                        <c:v>3.4956828703720522</c:v>
                      </c:pt>
                      <c:pt idx="12043">
                        <c:v>3.4959259259262172</c:v>
                      </c:pt>
                      <c:pt idx="12044">
                        <c:v>3.4961689814803822</c:v>
                      </c:pt>
                      <c:pt idx="12045">
                        <c:v>3.4964120370345473</c:v>
                      </c:pt>
                      <c:pt idx="12046">
                        <c:v>3.4966550925887123</c:v>
                      </c:pt>
                      <c:pt idx="12047">
                        <c:v>3.4968981481501533</c:v>
                      </c:pt>
                      <c:pt idx="12048">
                        <c:v>3.4971412037043184</c:v>
                      </c:pt>
                      <c:pt idx="12049">
                        <c:v>3.4973842592584834</c:v>
                      </c:pt>
                      <c:pt idx="12050">
                        <c:v>3.4976273148126484</c:v>
                      </c:pt>
                      <c:pt idx="12051">
                        <c:v>3.4978703703668135</c:v>
                      </c:pt>
                      <c:pt idx="12052">
                        <c:v>3.4981134259282545</c:v>
                      </c:pt>
                      <c:pt idx="12053">
                        <c:v>3.4983564814824195</c:v>
                      </c:pt>
                      <c:pt idx="12054">
                        <c:v>3.4985995370365846</c:v>
                      </c:pt>
                      <c:pt idx="12055">
                        <c:v>3.4988425925907496</c:v>
                      </c:pt>
                      <c:pt idx="12056">
                        <c:v>3.4990856481449146</c:v>
                      </c:pt>
                      <c:pt idx="12057">
                        <c:v>3.4993287037063556</c:v>
                      </c:pt>
                      <c:pt idx="12058">
                        <c:v>3.4995717592605207</c:v>
                      </c:pt>
                      <c:pt idx="12059">
                        <c:v>3.4998148148146857</c:v>
                      </c:pt>
                      <c:pt idx="12060">
                        <c:v>3.5000578703688507</c:v>
                      </c:pt>
                      <c:pt idx="12061">
                        <c:v>3.5003009259230158</c:v>
                      </c:pt>
                      <c:pt idx="12062">
                        <c:v>3.5005439814844568</c:v>
                      </c:pt>
                      <c:pt idx="12063">
                        <c:v>3.5007870370386218</c:v>
                      </c:pt>
                      <c:pt idx="12064">
                        <c:v>3.5010300925927869</c:v>
                      </c:pt>
                      <c:pt idx="12065">
                        <c:v>3.5012731481469519</c:v>
                      </c:pt>
                      <c:pt idx="12066">
                        <c:v>3.5015162037011169</c:v>
                      </c:pt>
                      <c:pt idx="12067">
                        <c:v>3.501759259255282</c:v>
                      </c:pt>
                      <c:pt idx="12068">
                        <c:v>3.502002314816723</c:v>
                      </c:pt>
                      <c:pt idx="12069">
                        <c:v>3.502245370370888</c:v>
                      </c:pt>
                      <c:pt idx="12070">
                        <c:v>3.5024884259250531</c:v>
                      </c:pt>
                      <c:pt idx="12071">
                        <c:v>3.5027314814792181</c:v>
                      </c:pt>
                      <c:pt idx="12072">
                        <c:v>3.5029745370333831</c:v>
                      </c:pt>
                      <c:pt idx="12073">
                        <c:v>3.5032175925948241</c:v>
                      </c:pt>
                      <c:pt idx="12074">
                        <c:v>3.5034606481489892</c:v>
                      </c:pt>
                      <c:pt idx="12075">
                        <c:v>3.5037037037031542</c:v>
                      </c:pt>
                      <c:pt idx="12076">
                        <c:v>3.5039467592573192</c:v>
                      </c:pt>
                      <c:pt idx="12077">
                        <c:v>3.5041898148114843</c:v>
                      </c:pt>
                      <c:pt idx="12078">
                        <c:v>3.5044328703729253</c:v>
                      </c:pt>
                      <c:pt idx="12079">
                        <c:v>3.5046759259270903</c:v>
                      </c:pt>
                      <c:pt idx="12080">
                        <c:v>3.5049189814812554</c:v>
                      </c:pt>
                      <c:pt idx="12081">
                        <c:v>3.5051620370354204</c:v>
                      </c:pt>
                      <c:pt idx="12082">
                        <c:v>3.5054166666663651</c:v>
                      </c:pt>
                      <c:pt idx="12083">
                        <c:v>3.5056597222205301</c:v>
                      </c:pt>
                      <c:pt idx="12084">
                        <c:v>3.5059027777746952</c:v>
                      </c:pt>
                      <c:pt idx="12085">
                        <c:v>3.5061458333361362</c:v>
                      </c:pt>
                      <c:pt idx="12086">
                        <c:v>3.5063888888903012</c:v>
                      </c:pt>
                      <c:pt idx="12087">
                        <c:v>3.5066319444444662</c:v>
                      </c:pt>
                      <c:pt idx="12088">
                        <c:v>3.5068749999986313</c:v>
                      </c:pt>
                      <c:pt idx="12089">
                        <c:v>3.5071180555527963</c:v>
                      </c:pt>
                      <c:pt idx="12090">
                        <c:v>3.5073611111142373</c:v>
                      </c:pt>
                      <c:pt idx="12091">
                        <c:v>3.5076041666684024</c:v>
                      </c:pt>
                      <c:pt idx="12092">
                        <c:v>3.5078472222225674</c:v>
                      </c:pt>
                      <c:pt idx="12093">
                        <c:v>3.5080902777767324</c:v>
                      </c:pt>
                      <c:pt idx="12094">
                        <c:v>3.5083333333308975</c:v>
                      </c:pt>
                      <c:pt idx="12095">
                        <c:v>3.5085763888850625</c:v>
                      </c:pt>
                      <c:pt idx="12096">
                        <c:v>3.5088194444465035</c:v>
                      </c:pt>
                      <c:pt idx="12097">
                        <c:v>3.5090625000006685</c:v>
                      </c:pt>
                      <c:pt idx="12098">
                        <c:v>3.5093055555548336</c:v>
                      </c:pt>
                      <c:pt idx="12099">
                        <c:v>3.5095486111089986</c:v>
                      </c:pt>
                      <c:pt idx="12100">
                        <c:v>3.5097916666631637</c:v>
                      </c:pt>
                      <c:pt idx="12101">
                        <c:v>3.5100347222246047</c:v>
                      </c:pt>
                      <c:pt idx="12102">
                        <c:v>3.5102777777787697</c:v>
                      </c:pt>
                      <c:pt idx="12103">
                        <c:v>3.5105208333329347</c:v>
                      </c:pt>
                      <c:pt idx="12104">
                        <c:v>3.5107638888870998</c:v>
                      </c:pt>
                      <c:pt idx="12105">
                        <c:v>3.5110069444412648</c:v>
                      </c:pt>
                      <c:pt idx="12106">
                        <c:v>3.5112500000027058</c:v>
                      </c:pt>
                      <c:pt idx="12107">
                        <c:v>3.5114930555568709</c:v>
                      </c:pt>
                      <c:pt idx="12108">
                        <c:v>3.5117361111110359</c:v>
                      </c:pt>
                      <c:pt idx="12109">
                        <c:v>3.5119791666652009</c:v>
                      </c:pt>
                      <c:pt idx="12110">
                        <c:v>3.512222222219366</c:v>
                      </c:pt>
                      <c:pt idx="12111">
                        <c:v>3.512465277780807</c:v>
                      </c:pt>
                      <c:pt idx="12112">
                        <c:v>3.512708333334972</c:v>
                      </c:pt>
                      <c:pt idx="12113">
                        <c:v>3.512951388889137</c:v>
                      </c:pt>
                      <c:pt idx="12114">
                        <c:v>3.5131944444433021</c:v>
                      </c:pt>
                      <c:pt idx="12115">
                        <c:v>3.5134374999974671</c:v>
                      </c:pt>
                      <c:pt idx="12116">
                        <c:v>3.5136805555516322</c:v>
                      </c:pt>
                      <c:pt idx="12117">
                        <c:v>3.5139236111130732</c:v>
                      </c:pt>
                      <c:pt idx="12118">
                        <c:v>3.5141666666672382</c:v>
                      </c:pt>
                      <c:pt idx="12119">
                        <c:v>3.5144097222214032</c:v>
                      </c:pt>
                      <c:pt idx="12120">
                        <c:v>3.5146527777755683</c:v>
                      </c:pt>
                      <c:pt idx="12121">
                        <c:v>3.5148958333297333</c:v>
                      </c:pt>
                      <c:pt idx="12122">
                        <c:v>3.5151388888911743</c:v>
                      </c:pt>
                      <c:pt idx="12123">
                        <c:v>3.5153819444453394</c:v>
                      </c:pt>
                      <c:pt idx="12124">
                        <c:v>3.5156249999995044</c:v>
                      </c:pt>
                      <c:pt idx="12125">
                        <c:v>3.5158680555536694</c:v>
                      </c:pt>
                      <c:pt idx="12126">
                        <c:v>3.5161111111078345</c:v>
                      </c:pt>
                      <c:pt idx="12127">
                        <c:v>3.5163541666692755</c:v>
                      </c:pt>
                      <c:pt idx="12128">
                        <c:v>3.5165972222234405</c:v>
                      </c:pt>
                      <c:pt idx="12129">
                        <c:v>3.5168402777776056</c:v>
                      </c:pt>
                      <c:pt idx="12130">
                        <c:v>3.5170949074085502</c:v>
                      </c:pt>
                      <c:pt idx="12131">
                        <c:v>3.5173379629627153</c:v>
                      </c:pt>
                      <c:pt idx="12132">
                        <c:v>3.5175810185168803</c:v>
                      </c:pt>
                      <c:pt idx="12133">
                        <c:v>3.5178240740710454</c:v>
                      </c:pt>
                      <c:pt idx="12134">
                        <c:v>3.5180671296324864</c:v>
                      </c:pt>
                      <c:pt idx="12135">
                        <c:v>3.5183101851866514</c:v>
                      </c:pt>
                      <c:pt idx="12136">
                        <c:v>3.5185532407408164</c:v>
                      </c:pt>
                      <c:pt idx="12137">
                        <c:v>3.5187962962949815</c:v>
                      </c:pt>
                      <c:pt idx="12138">
                        <c:v>3.5190393518491465</c:v>
                      </c:pt>
                      <c:pt idx="12139">
                        <c:v>3.5192824074033116</c:v>
                      </c:pt>
                      <c:pt idx="12140">
                        <c:v>3.5195254629647525</c:v>
                      </c:pt>
                      <c:pt idx="12141">
                        <c:v>3.5197685185189176</c:v>
                      </c:pt>
                      <c:pt idx="12142">
                        <c:v>3.5200115740730826</c:v>
                      </c:pt>
                      <c:pt idx="12143">
                        <c:v>3.5202546296272477</c:v>
                      </c:pt>
                      <c:pt idx="12144">
                        <c:v>3.5204976851814127</c:v>
                      </c:pt>
                      <c:pt idx="12145">
                        <c:v>3.5207407407428537</c:v>
                      </c:pt>
                      <c:pt idx="12146">
                        <c:v>3.5209837962970187</c:v>
                      </c:pt>
                      <c:pt idx="12147">
                        <c:v>3.5212268518511838</c:v>
                      </c:pt>
                      <c:pt idx="12148">
                        <c:v>3.5214699074053488</c:v>
                      </c:pt>
                      <c:pt idx="12149">
                        <c:v>3.5217129629595139</c:v>
                      </c:pt>
                      <c:pt idx="12150">
                        <c:v>3.5219560185209549</c:v>
                      </c:pt>
                      <c:pt idx="12151">
                        <c:v>3.5221990740751199</c:v>
                      </c:pt>
                      <c:pt idx="12152">
                        <c:v>3.5224421296292849</c:v>
                      </c:pt>
                      <c:pt idx="12153">
                        <c:v>3.52268518518345</c:v>
                      </c:pt>
                      <c:pt idx="12154">
                        <c:v>3.522928240737615</c:v>
                      </c:pt>
                      <c:pt idx="12155">
                        <c:v>3.523171296299056</c:v>
                      </c:pt>
                      <c:pt idx="12156">
                        <c:v>3.523414351853221</c:v>
                      </c:pt>
                      <c:pt idx="12157">
                        <c:v>3.5236574074073861</c:v>
                      </c:pt>
                      <c:pt idx="12158">
                        <c:v>3.5239004629615511</c:v>
                      </c:pt>
                      <c:pt idx="12159">
                        <c:v>3.5241435185157162</c:v>
                      </c:pt>
                      <c:pt idx="12160">
                        <c:v>3.5243865740771572</c:v>
                      </c:pt>
                      <c:pt idx="12161">
                        <c:v>3.5246296296313222</c:v>
                      </c:pt>
                      <c:pt idx="12162">
                        <c:v>3.5248726851854872</c:v>
                      </c:pt>
                      <c:pt idx="12163">
                        <c:v>3.5251157407396523</c:v>
                      </c:pt>
                      <c:pt idx="12164">
                        <c:v>3.5253587962938173</c:v>
                      </c:pt>
                      <c:pt idx="12165">
                        <c:v>3.5256018518479824</c:v>
                      </c:pt>
                      <c:pt idx="12166">
                        <c:v>3.5258449074094234</c:v>
                      </c:pt>
                      <c:pt idx="12167">
                        <c:v>3.5260879629635884</c:v>
                      </c:pt>
                      <c:pt idx="12168">
                        <c:v>3.5263310185177534</c:v>
                      </c:pt>
                      <c:pt idx="12169">
                        <c:v>3.5265740740719185</c:v>
                      </c:pt>
                      <c:pt idx="12170">
                        <c:v>3.5268171296260835</c:v>
                      </c:pt>
                      <c:pt idx="12171">
                        <c:v>3.5270601851875245</c:v>
                      </c:pt>
                      <c:pt idx="12172">
                        <c:v>3.5273032407416895</c:v>
                      </c:pt>
                      <c:pt idx="12173">
                        <c:v>3.5275462962958546</c:v>
                      </c:pt>
                      <c:pt idx="12174">
                        <c:v>3.5277893518500196</c:v>
                      </c:pt>
                      <c:pt idx="12175">
                        <c:v>3.5280324074041847</c:v>
                      </c:pt>
                      <c:pt idx="12176">
                        <c:v>3.5282754629656257</c:v>
                      </c:pt>
                      <c:pt idx="12177">
                        <c:v>3.5285185185197907</c:v>
                      </c:pt>
                      <c:pt idx="12178">
                        <c:v>3.5287731481507354</c:v>
                      </c:pt>
                      <c:pt idx="12179">
                        <c:v>3.5290162037049004</c:v>
                      </c:pt>
                      <c:pt idx="12180">
                        <c:v>3.5292592592590655</c:v>
                      </c:pt>
                      <c:pt idx="12181">
                        <c:v>3.5295023148132305</c:v>
                      </c:pt>
                      <c:pt idx="12182">
                        <c:v>3.5297453703673956</c:v>
                      </c:pt>
                      <c:pt idx="12183">
                        <c:v>3.5299884259288365</c:v>
                      </c:pt>
                      <c:pt idx="12184">
                        <c:v>3.5302314814830016</c:v>
                      </c:pt>
                      <c:pt idx="12185">
                        <c:v>3.5304745370371666</c:v>
                      </c:pt>
                      <c:pt idx="12186">
                        <c:v>3.5307175925913317</c:v>
                      </c:pt>
                      <c:pt idx="12187">
                        <c:v>3.5309606481454967</c:v>
                      </c:pt>
                      <c:pt idx="12188">
                        <c:v>3.5312037036996617</c:v>
                      </c:pt>
                      <c:pt idx="12189">
                        <c:v>3.5314467592611027</c:v>
                      </c:pt>
                      <c:pt idx="12190">
                        <c:v>3.5316898148152678</c:v>
                      </c:pt>
                      <c:pt idx="12191">
                        <c:v>3.5319328703694328</c:v>
                      </c:pt>
                      <c:pt idx="12192">
                        <c:v>3.5321759259235979</c:v>
                      </c:pt>
                      <c:pt idx="12193">
                        <c:v>3.5324189814777629</c:v>
                      </c:pt>
                      <c:pt idx="12194">
                        <c:v>3.5326620370392039</c:v>
                      </c:pt>
                      <c:pt idx="12195">
                        <c:v>3.5329050925933689</c:v>
                      </c:pt>
                      <c:pt idx="12196">
                        <c:v>3.533148148147534</c:v>
                      </c:pt>
                      <c:pt idx="12197">
                        <c:v>3.533391203701699</c:v>
                      </c:pt>
                      <c:pt idx="12198">
                        <c:v>3.5336342592558641</c:v>
                      </c:pt>
                      <c:pt idx="12199">
                        <c:v>3.533877314817305</c:v>
                      </c:pt>
                      <c:pt idx="12200">
                        <c:v>3.5341203703714701</c:v>
                      </c:pt>
                      <c:pt idx="12201">
                        <c:v>3.5343634259256351</c:v>
                      </c:pt>
                      <c:pt idx="12202">
                        <c:v>3.5346064814798002</c:v>
                      </c:pt>
                      <c:pt idx="12203">
                        <c:v>3.5348495370339652</c:v>
                      </c:pt>
                      <c:pt idx="12204">
                        <c:v>3.5350925925954062</c:v>
                      </c:pt>
                      <c:pt idx="12205">
                        <c:v>3.5353356481495712</c:v>
                      </c:pt>
                      <c:pt idx="12206">
                        <c:v>3.5355787037037363</c:v>
                      </c:pt>
                      <c:pt idx="12207">
                        <c:v>3.5358217592579013</c:v>
                      </c:pt>
                      <c:pt idx="12208">
                        <c:v>3.5360648148120664</c:v>
                      </c:pt>
                      <c:pt idx="12209">
                        <c:v>3.5363078703735074</c:v>
                      </c:pt>
                      <c:pt idx="12210">
                        <c:v>3.5365509259276724</c:v>
                      </c:pt>
                      <c:pt idx="12211">
                        <c:v>3.5367939814818374</c:v>
                      </c:pt>
                      <c:pt idx="12212">
                        <c:v>3.5370370370360025</c:v>
                      </c:pt>
                      <c:pt idx="12213">
                        <c:v>3.5372800925901675</c:v>
                      </c:pt>
                      <c:pt idx="12214">
                        <c:v>3.5375231481443326</c:v>
                      </c:pt>
                      <c:pt idx="12215">
                        <c:v>3.5377662037057735</c:v>
                      </c:pt>
                      <c:pt idx="12216">
                        <c:v>3.5380092592599386</c:v>
                      </c:pt>
                      <c:pt idx="12217">
                        <c:v>3.5382523148141036</c:v>
                      </c:pt>
                      <c:pt idx="12218">
                        <c:v>3.5384953703682687</c:v>
                      </c:pt>
                      <c:pt idx="12219">
                        <c:v>3.5387384259224337</c:v>
                      </c:pt>
                      <c:pt idx="12220">
                        <c:v>3.5389814814838747</c:v>
                      </c:pt>
                      <c:pt idx="12221">
                        <c:v>3.5392245370380397</c:v>
                      </c:pt>
                      <c:pt idx="12222">
                        <c:v>3.5394675925922048</c:v>
                      </c:pt>
                      <c:pt idx="12223">
                        <c:v>3.5397106481463698</c:v>
                      </c:pt>
                      <c:pt idx="12224">
                        <c:v>3.5399537037005349</c:v>
                      </c:pt>
                      <c:pt idx="12225">
                        <c:v>3.5401967592619759</c:v>
                      </c:pt>
                      <c:pt idx="12226">
                        <c:v>3.5404398148161409</c:v>
                      </c:pt>
                      <c:pt idx="12227">
                        <c:v>3.5406944444470856</c:v>
                      </c:pt>
                      <c:pt idx="12228">
                        <c:v>3.5409375000012506</c:v>
                      </c:pt>
                      <c:pt idx="12229">
                        <c:v>3.5411805555554157</c:v>
                      </c:pt>
                      <c:pt idx="12230">
                        <c:v>3.5414236111095807</c:v>
                      </c:pt>
                      <c:pt idx="12231">
                        <c:v>3.5416666666637457</c:v>
                      </c:pt>
                      <c:pt idx="12232">
                        <c:v>3.5419097222251867</c:v>
                      </c:pt>
                      <c:pt idx="12233">
                        <c:v>3.5421527777793518</c:v>
                      </c:pt>
                      <c:pt idx="12234">
                        <c:v>3.5423958333335168</c:v>
                      </c:pt>
                      <c:pt idx="12235">
                        <c:v>3.5426388888876819</c:v>
                      </c:pt>
                      <c:pt idx="12236">
                        <c:v>3.5428819444418469</c:v>
                      </c:pt>
                      <c:pt idx="12237">
                        <c:v>3.5431249999960119</c:v>
                      </c:pt>
                      <c:pt idx="12238">
                        <c:v>3.5433680555574529</c:v>
                      </c:pt>
                      <c:pt idx="12239">
                        <c:v>3.543611111111618</c:v>
                      </c:pt>
                      <c:pt idx="12240">
                        <c:v>3.543854166665783</c:v>
                      </c:pt>
                      <c:pt idx="12241">
                        <c:v>3.5440972222199481</c:v>
                      </c:pt>
                      <c:pt idx="12242">
                        <c:v>3.5443402777741131</c:v>
                      </c:pt>
                      <c:pt idx="12243">
                        <c:v>3.5445833333355541</c:v>
                      </c:pt>
                      <c:pt idx="12244">
                        <c:v>3.5448263888897191</c:v>
                      </c:pt>
                      <c:pt idx="12245">
                        <c:v>3.5450694444438842</c:v>
                      </c:pt>
                      <c:pt idx="12246">
                        <c:v>3.5453124999980492</c:v>
                      </c:pt>
                      <c:pt idx="12247">
                        <c:v>3.5455555555522142</c:v>
                      </c:pt>
                      <c:pt idx="12248">
                        <c:v>3.5457986111136552</c:v>
                      </c:pt>
                      <c:pt idx="12249">
                        <c:v>3.5460416666678203</c:v>
                      </c:pt>
                      <c:pt idx="12250">
                        <c:v>3.5462847222219853</c:v>
                      </c:pt>
                      <c:pt idx="12251">
                        <c:v>3.5465277777761504</c:v>
                      </c:pt>
                      <c:pt idx="12252">
                        <c:v>3.5467708333303154</c:v>
                      </c:pt>
                      <c:pt idx="12253">
                        <c:v>3.5470138888917564</c:v>
                      </c:pt>
                      <c:pt idx="12254">
                        <c:v>3.5472569444459214</c:v>
                      </c:pt>
                      <c:pt idx="12255">
                        <c:v>3.5475000000000865</c:v>
                      </c:pt>
                      <c:pt idx="12256">
                        <c:v>3.5477430555542515</c:v>
                      </c:pt>
                      <c:pt idx="12257">
                        <c:v>3.5479861111084166</c:v>
                      </c:pt>
                      <c:pt idx="12258">
                        <c:v>3.5482291666625816</c:v>
                      </c:pt>
                      <c:pt idx="12259">
                        <c:v>3.5484722222240226</c:v>
                      </c:pt>
                      <c:pt idx="12260">
                        <c:v>3.5487152777781876</c:v>
                      </c:pt>
                      <c:pt idx="12261">
                        <c:v>3.5489583333323527</c:v>
                      </c:pt>
                      <c:pt idx="12262">
                        <c:v>3.5492013888865177</c:v>
                      </c:pt>
                      <c:pt idx="12263">
                        <c:v>3.5494444444406827</c:v>
                      </c:pt>
                      <c:pt idx="12264">
                        <c:v>3.5496875000021237</c:v>
                      </c:pt>
                      <c:pt idx="12265">
                        <c:v>3.5499305555562888</c:v>
                      </c:pt>
                      <c:pt idx="12266">
                        <c:v>3.5501736111104538</c:v>
                      </c:pt>
                      <c:pt idx="12267">
                        <c:v>3.5504166666646189</c:v>
                      </c:pt>
                      <c:pt idx="12268">
                        <c:v>3.5506597222187839</c:v>
                      </c:pt>
                      <c:pt idx="12269">
                        <c:v>3.5509027777802249</c:v>
                      </c:pt>
                      <c:pt idx="12270">
                        <c:v>3.5511458333343899</c:v>
                      </c:pt>
                      <c:pt idx="12271">
                        <c:v>3.551388888888555</c:v>
                      </c:pt>
                      <c:pt idx="12272">
                        <c:v>3.55163194444272</c:v>
                      </c:pt>
                      <c:pt idx="12273">
                        <c:v>3.5518749999968851</c:v>
                      </c:pt>
                      <c:pt idx="12274">
                        <c:v>3.552118055558326</c:v>
                      </c:pt>
                      <c:pt idx="12275">
                        <c:v>3.5523726851819948</c:v>
                      </c:pt>
                      <c:pt idx="12276">
                        <c:v>3.5526157407434358</c:v>
                      </c:pt>
                      <c:pt idx="12277">
                        <c:v>3.5528587962976008</c:v>
                      </c:pt>
                      <c:pt idx="12278">
                        <c:v>3.5531018518517659</c:v>
                      </c:pt>
                      <c:pt idx="12279">
                        <c:v>3.5533449074059309</c:v>
                      </c:pt>
                      <c:pt idx="12280">
                        <c:v>3.5535879629600959</c:v>
                      </c:pt>
                      <c:pt idx="12281">
                        <c:v>3.5538310185215369</c:v>
                      </c:pt>
                      <c:pt idx="12282">
                        <c:v>3.554074074075702</c:v>
                      </c:pt>
                      <c:pt idx="12283">
                        <c:v>3.554317129629867</c:v>
                      </c:pt>
                      <c:pt idx="12284">
                        <c:v>3.5545601851840321</c:v>
                      </c:pt>
                      <c:pt idx="12285">
                        <c:v>3.5548032407381971</c:v>
                      </c:pt>
                      <c:pt idx="12286">
                        <c:v>3.5550462962923621</c:v>
                      </c:pt>
                      <c:pt idx="12287">
                        <c:v>3.5552893518538031</c:v>
                      </c:pt>
                      <c:pt idx="12288">
                        <c:v>3.5555324074079682</c:v>
                      </c:pt>
                      <c:pt idx="12289">
                        <c:v>3.5557754629621332</c:v>
                      </c:pt>
                      <c:pt idx="12290">
                        <c:v>3.5560185185162982</c:v>
                      </c:pt>
                      <c:pt idx="12291">
                        <c:v>3.5562615740704633</c:v>
                      </c:pt>
                      <c:pt idx="12292">
                        <c:v>3.5565046296319043</c:v>
                      </c:pt>
                      <c:pt idx="12293">
                        <c:v>3.5567476851860693</c:v>
                      </c:pt>
                      <c:pt idx="12294">
                        <c:v>3.5569907407402344</c:v>
                      </c:pt>
                      <c:pt idx="12295">
                        <c:v>3.5572337962943994</c:v>
                      </c:pt>
                      <c:pt idx="12296">
                        <c:v>3.5574768518485644</c:v>
                      </c:pt>
                      <c:pt idx="12297">
                        <c:v>3.5577199074100054</c:v>
                      </c:pt>
                      <c:pt idx="12298">
                        <c:v>3.5579629629641705</c:v>
                      </c:pt>
                      <c:pt idx="12299">
                        <c:v>3.5582060185183355</c:v>
                      </c:pt>
                      <c:pt idx="12300">
                        <c:v>3.5584490740725006</c:v>
                      </c:pt>
                      <c:pt idx="12301">
                        <c:v>3.5586921296266656</c:v>
                      </c:pt>
                      <c:pt idx="12302">
                        <c:v>3.5589351851881066</c:v>
                      </c:pt>
                      <c:pt idx="12303">
                        <c:v>3.5591782407422716</c:v>
                      </c:pt>
                      <c:pt idx="12304">
                        <c:v>3.5594212962964367</c:v>
                      </c:pt>
                      <c:pt idx="12305">
                        <c:v>3.5596643518506017</c:v>
                      </c:pt>
                      <c:pt idx="12306">
                        <c:v>3.5599074074047667</c:v>
                      </c:pt>
                      <c:pt idx="12307">
                        <c:v>3.5601504629589318</c:v>
                      </c:pt>
                      <c:pt idx="12308">
                        <c:v>3.5603935185203728</c:v>
                      </c:pt>
                      <c:pt idx="12309">
                        <c:v>3.5606365740745378</c:v>
                      </c:pt>
                      <c:pt idx="12310">
                        <c:v>3.5608796296287029</c:v>
                      </c:pt>
                      <c:pt idx="12311">
                        <c:v>3.5611226851828679</c:v>
                      </c:pt>
                      <c:pt idx="12312">
                        <c:v>3.5613657407370329</c:v>
                      </c:pt>
                      <c:pt idx="12313">
                        <c:v>3.5616087962984739</c:v>
                      </c:pt>
                      <c:pt idx="12314">
                        <c:v>3.561851851852639</c:v>
                      </c:pt>
                      <c:pt idx="12315">
                        <c:v>3.562094907406804</c:v>
                      </c:pt>
                      <c:pt idx="12316">
                        <c:v>3.5623379629609691</c:v>
                      </c:pt>
                      <c:pt idx="12317">
                        <c:v>3.5625810185151341</c:v>
                      </c:pt>
                      <c:pt idx="12318">
                        <c:v>3.5628240740765751</c:v>
                      </c:pt>
                      <c:pt idx="12319">
                        <c:v>3.5630671296307401</c:v>
                      </c:pt>
                      <c:pt idx="12320">
                        <c:v>3.5633101851849052</c:v>
                      </c:pt>
                      <c:pt idx="12321">
                        <c:v>3.5635532407390702</c:v>
                      </c:pt>
                      <c:pt idx="12322">
                        <c:v>3.5637962962932352</c:v>
                      </c:pt>
                      <c:pt idx="12323">
                        <c:v>3.5640393518546762</c:v>
                      </c:pt>
                      <c:pt idx="12324">
                        <c:v>3.564293981478345</c:v>
                      </c:pt>
                      <c:pt idx="12325">
                        <c:v>3.564537037039786</c:v>
                      </c:pt>
                      <c:pt idx="12326">
                        <c:v>3.564780092593951</c:v>
                      </c:pt>
                      <c:pt idx="12327">
                        <c:v>3.5650231481481161</c:v>
                      </c:pt>
                      <c:pt idx="12328">
                        <c:v>3.5652662037022811</c:v>
                      </c:pt>
                      <c:pt idx="12329">
                        <c:v>3.5655092592564461</c:v>
                      </c:pt>
                      <c:pt idx="12330">
                        <c:v>3.5657523148178871</c:v>
                      </c:pt>
                      <c:pt idx="12331">
                        <c:v>3.5659953703720522</c:v>
                      </c:pt>
                      <c:pt idx="12332">
                        <c:v>3.5662384259262172</c:v>
                      </c:pt>
                      <c:pt idx="12333">
                        <c:v>3.5664814814803822</c:v>
                      </c:pt>
                      <c:pt idx="12334">
                        <c:v>3.5667245370345473</c:v>
                      </c:pt>
                      <c:pt idx="12335">
                        <c:v>3.5669675925887123</c:v>
                      </c:pt>
                      <c:pt idx="12336">
                        <c:v>3.5672106481501533</c:v>
                      </c:pt>
                      <c:pt idx="12337">
                        <c:v>3.5674537037043184</c:v>
                      </c:pt>
                      <c:pt idx="12338">
                        <c:v>3.5676967592584834</c:v>
                      </c:pt>
                      <c:pt idx="12339">
                        <c:v>3.5679398148126484</c:v>
                      </c:pt>
                      <c:pt idx="12340">
                        <c:v>3.5681828703668135</c:v>
                      </c:pt>
                      <c:pt idx="12341">
                        <c:v>3.5684259259282545</c:v>
                      </c:pt>
                      <c:pt idx="12342">
                        <c:v>3.5686689814824195</c:v>
                      </c:pt>
                      <c:pt idx="12343">
                        <c:v>3.5689120370365846</c:v>
                      </c:pt>
                      <c:pt idx="12344">
                        <c:v>3.5691550925907496</c:v>
                      </c:pt>
                      <c:pt idx="12345">
                        <c:v>3.5693981481449146</c:v>
                      </c:pt>
                      <c:pt idx="12346">
                        <c:v>3.5696412037063556</c:v>
                      </c:pt>
                      <c:pt idx="12347">
                        <c:v>3.5698842592605207</c:v>
                      </c:pt>
                      <c:pt idx="12348">
                        <c:v>3.5701273148146857</c:v>
                      </c:pt>
                      <c:pt idx="12349">
                        <c:v>3.5703703703688507</c:v>
                      </c:pt>
                      <c:pt idx="12350">
                        <c:v>3.5706134259230158</c:v>
                      </c:pt>
                      <c:pt idx="12351">
                        <c:v>3.5708564814844568</c:v>
                      </c:pt>
                      <c:pt idx="12352">
                        <c:v>3.5710995370386218</c:v>
                      </c:pt>
                      <c:pt idx="12353">
                        <c:v>3.5713425925927869</c:v>
                      </c:pt>
                      <c:pt idx="12354">
                        <c:v>3.5715856481469519</c:v>
                      </c:pt>
                      <c:pt idx="12355">
                        <c:v>3.5718287037011169</c:v>
                      </c:pt>
                      <c:pt idx="12356">
                        <c:v>3.572071759255282</c:v>
                      </c:pt>
                      <c:pt idx="12357">
                        <c:v>3.572314814816723</c:v>
                      </c:pt>
                      <c:pt idx="12358">
                        <c:v>3.572557870370888</c:v>
                      </c:pt>
                      <c:pt idx="12359">
                        <c:v>3.5728009259250531</c:v>
                      </c:pt>
                      <c:pt idx="12360">
                        <c:v>3.5730439814792181</c:v>
                      </c:pt>
                      <c:pt idx="12361">
                        <c:v>3.5732870370333831</c:v>
                      </c:pt>
                      <c:pt idx="12362">
                        <c:v>3.5735300925948241</c:v>
                      </c:pt>
                      <c:pt idx="12363">
                        <c:v>3.5737731481489892</c:v>
                      </c:pt>
                      <c:pt idx="12364">
                        <c:v>3.5740162037031542</c:v>
                      </c:pt>
                      <c:pt idx="12365">
                        <c:v>3.5742592592573192</c:v>
                      </c:pt>
                      <c:pt idx="12366">
                        <c:v>3.5745023148114843</c:v>
                      </c:pt>
                      <c:pt idx="12367">
                        <c:v>3.5747453703729253</c:v>
                      </c:pt>
                      <c:pt idx="12368">
                        <c:v>3.5749884259270903</c:v>
                      </c:pt>
                      <c:pt idx="12369">
                        <c:v>3.5752314814812554</c:v>
                      </c:pt>
                      <c:pt idx="12370">
                        <c:v>3.5754745370354204</c:v>
                      </c:pt>
                      <c:pt idx="12371">
                        <c:v>3.5757175925895854</c:v>
                      </c:pt>
                      <c:pt idx="12372">
                        <c:v>3.5759722222205301</c:v>
                      </c:pt>
                      <c:pt idx="12373">
                        <c:v>3.5762152777746952</c:v>
                      </c:pt>
                      <c:pt idx="12374">
                        <c:v>3.5764583333361362</c:v>
                      </c:pt>
                      <c:pt idx="12375">
                        <c:v>3.5767013888903012</c:v>
                      </c:pt>
                      <c:pt idx="12376">
                        <c:v>3.5769444444444662</c:v>
                      </c:pt>
                      <c:pt idx="12377">
                        <c:v>3.5771874999986313</c:v>
                      </c:pt>
                      <c:pt idx="12378">
                        <c:v>3.5774305555527963</c:v>
                      </c:pt>
                      <c:pt idx="12379">
                        <c:v>3.5776736111142373</c:v>
                      </c:pt>
                      <c:pt idx="12380">
                        <c:v>3.5779166666684024</c:v>
                      </c:pt>
                      <c:pt idx="12381">
                        <c:v>3.5781597222225674</c:v>
                      </c:pt>
                      <c:pt idx="12382">
                        <c:v>3.5784027777767324</c:v>
                      </c:pt>
                      <c:pt idx="12383">
                        <c:v>3.5786458333308975</c:v>
                      </c:pt>
                      <c:pt idx="12384">
                        <c:v>3.5788888888850625</c:v>
                      </c:pt>
                      <c:pt idx="12385">
                        <c:v>3.5791319444465035</c:v>
                      </c:pt>
                      <c:pt idx="12386">
                        <c:v>3.5793750000006685</c:v>
                      </c:pt>
                      <c:pt idx="12387">
                        <c:v>3.5796180555548336</c:v>
                      </c:pt>
                      <c:pt idx="12388">
                        <c:v>3.5798611111089986</c:v>
                      </c:pt>
                      <c:pt idx="12389">
                        <c:v>3.5801041666631637</c:v>
                      </c:pt>
                      <c:pt idx="12390">
                        <c:v>3.5803472222246047</c:v>
                      </c:pt>
                      <c:pt idx="12391">
                        <c:v>3.5805902777787697</c:v>
                      </c:pt>
                      <c:pt idx="12392">
                        <c:v>3.5808333333329347</c:v>
                      </c:pt>
                      <c:pt idx="12393">
                        <c:v>3.5810763888870998</c:v>
                      </c:pt>
                      <c:pt idx="12394">
                        <c:v>3.5813194444412648</c:v>
                      </c:pt>
                      <c:pt idx="12395">
                        <c:v>3.5815625000027058</c:v>
                      </c:pt>
                      <c:pt idx="12396">
                        <c:v>3.5818055555568709</c:v>
                      </c:pt>
                      <c:pt idx="12397">
                        <c:v>3.5820486111110359</c:v>
                      </c:pt>
                      <c:pt idx="12398">
                        <c:v>3.5822916666652009</c:v>
                      </c:pt>
                      <c:pt idx="12399">
                        <c:v>3.582534722219366</c:v>
                      </c:pt>
                      <c:pt idx="12400">
                        <c:v>3.582777777780807</c:v>
                      </c:pt>
                      <c:pt idx="12401">
                        <c:v>3.583020833334972</c:v>
                      </c:pt>
                      <c:pt idx="12402">
                        <c:v>3.583263888889137</c:v>
                      </c:pt>
                      <c:pt idx="12403">
                        <c:v>3.5835069444433021</c:v>
                      </c:pt>
                      <c:pt idx="12404">
                        <c:v>3.5837499999974671</c:v>
                      </c:pt>
                      <c:pt idx="12405">
                        <c:v>3.5839930555516322</c:v>
                      </c:pt>
                      <c:pt idx="12406">
                        <c:v>3.5842361111130732</c:v>
                      </c:pt>
                      <c:pt idx="12407">
                        <c:v>3.5844791666672382</c:v>
                      </c:pt>
                      <c:pt idx="12408">
                        <c:v>3.5847222222214032</c:v>
                      </c:pt>
                      <c:pt idx="12409">
                        <c:v>3.5849652777755683</c:v>
                      </c:pt>
                      <c:pt idx="12410">
                        <c:v>3.5852083333297333</c:v>
                      </c:pt>
                      <c:pt idx="12411">
                        <c:v>3.5854513888911743</c:v>
                      </c:pt>
                      <c:pt idx="12412">
                        <c:v>3.5856944444453394</c:v>
                      </c:pt>
                      <c:pt idx="12413">
                        <c:v>3.5859374999995044</c:v>
                      </c:pt>
                      <c:pt idx="12414">
                        <c:v>3.5861805555536694</c:v>
                      </c:pt>
                      <c:pt idx="12415">
                        <c:v>3.5864236111078345</c:v>
                      </c:pt>
                      <c:pt idx="12416">
                        <c:v>3.5866666666692755</c:v>
                      </c:pt>
                      <c:pt idx="12417">
                        <c:v>3.5869097222234405</c:v>
                      </c:pt>
                      <c:pt idx="12418">
                        <c:v>3.5871527777776056</c:v>
                      </c:pt>
                      <c:pt idx="12419">
                        <c:v>3.5873958333317706</c:v>
                      </c:pt>
                      <c:pt idx="12420">
                        <c:v>3.5876504629627153</c:v>
                      </c:pt>
                      <c:pt idx="12421">
                        <c:v>3.5878935185168803</c:v>
                      </c:pt>
                      <c:pt idx="12422">
                        <c:v>3.5881365740710454</c:v>
                      </c:pt>
                      <c:pt idx="12423">
                        <c:v>3.5883796296324864</c:v>
                      </c:pt>
                      <c:pt idx="12424">
                        <c:v>3.5886226851866514</c:v>
                      </c:pt>
                      <c:pt idx="12425">
                        <c:v>3.5888657407408164</c:v>
                      </c:pt>
                      <c:pt idx="12426">
                        <c:v>3.5891087962949815</c:v>
                      </c:pt>
                      <c:pt idx="12427">
                        <c:v>3.5893518518491465</c:v>
                      </c:pt>
                      <c:pt idx="12428">
                        <c:v>3.5895949074033116</c:v>
                      </c:pt>
                      <c:pt idx="12429">
                        <c:v>3.5898379629647525</c:v>
                      </c:pt>
                      <c:pt idx="12430">
                        <c:v>3.5900810185189176</c:v>
                      </c:pt>
                      <c:pt idx="12431">
                        <c:v>3.5903240740730826</c:v>
                      </c:pt>
                      <c:pt idx="12432">
                        <c:v>3.5905671296272477</c:v>
                      </c:pt>
                      <c:pt idx="12433">
                        <c:v>3.5908101851814127</c:v>
                      </c:pt>
                      <c:pt idx="12434">
                        <c:v>3.5910532407428537</c:v>
                      </c:pt>
                      <c:pt idx="12435">
                        <c:v>3.5912962962970187</c:v>
                      </c:pt>
                      <c:pt idx="12436">
                        <c:v>3.5915393518511838</c:v>
                      </c:pt>
                      <c:pt idx="12437">
                        <c:v>3.5917824074053488</c:v>
                      </c:pt>
                      <c:pt idx="12438">
                        <c:v>3.5920254629595139</c:v>
                      </c:pt>
                      <c:pt idx="12439">
                        <c:v>3.5922685185209549</c:v>
                      </c:pt>
                      <c:pt idx="12440">
                        <c:v>3.5925115740751199</c:v>
                      </c:pt>
                      <c:pt idx="12441">
                        <c:v>3.5927546296292849</c:v>
                      </c:pt>
                      <c:pt idx="12442">
                        <c:v>3.59299768518345</c:v>
                      </c:pt>
                      <c:pt idx="12443">
                        <c:v>3.593240740737615</c:v>
                      </c:pt>
                      <c:pt idx="12444">
                        <c:v>3.593483796299056</c:v>
                      </c:pt>
                      <c:pt idx="12445">
                        <c:v>3.593726851853221</c:v>
                      </c:pt>
                      <c:pt idx="12446">
                        <c:v>3.5939699074073861</c:v>
                      </c:pt>
                      <c:pt idx="12447">
                        <c:v>3.5942129629615511</c:v>
                      </c:pt>
                      <c:pt idx="12448">
                        <c:v>3.5944560185157162</c:v>
                      </c:pt>
                      <c:pt idx="12449">
                        <c:v>3.5946990740771572</c:v>
                      </c:pt>
                      <c:pt idx="12450">
                        <c:v>3.5949421296313222</c:v>
                      </c:pt>
                      <c:pt idx="12451">
                        <c:v>3.5951851851854872</c:v>
                      </c:pt>
                      <c:pt idx="12452">
                        <c:v>3.5954282407396523</c:v>
                      </c:pt>
                      <c:pt idx="12453">
                        <c:v>3.5956712962938173</c:v>
                      </c:pt>
                      <c:pt idx="12454">
                        <c:v>3.5959143518479824</c:v>
                      </c:pt>
                      <c:pt idx="12455">
                        <c:v>3.5961574074094234</c:v>
                      </c:pt>
                      <c:pt idx="12456">
                        <c:v>3.5964004629635884</c:v>
                      </c:pt>
                      <c:pt idx="12457">
                        <c:v>3.5966435185177534</c:v>
                      </c:pt>
                      <c:pt idx="12458">
                        <c:v>3.5968865740719185</c:v>
                      </c:pt>
                      <c:pt idx="12459">
                        <c:v>3.5971296296260835</c:v>
                      </c:pt>
                      <c:pt idx="12460">
                        <c:v>3.5973726851875245</c:v>
                      </c:pt>
                      <c:pt idx="12461">
                        <c:v>3.5976157407416895</c:v>
                      </c:pt>
                      <c:pt idx="12462">
                        <c:v>3.5978587962958546</c:v>
                      </c:pt>
                      <c:pt idx="12463">
                        <c:v>3.5981018518500196</c:v>
                      </c:pt>
                      <c:pt idx="12464">
                        <c:v>3.5983449074041847</c:v>
                      </c:pt>
                      <c:pt idx="12465">
                        <c:v>3.5985879629656257</c:v>
                      </c:pt>
                      <c:pt idx="12466">
                        <c:v>3.5988310185197907</c:v>
                      </c:pt>
                      <c:pt idx="12467">
                        <c:v>3.5990740740739557</c:v>
                      </c:pt>
                      <c:pt idx="12468">
                        <c:v>3.5993171296281208</c:v>
                      </c:pt>
                      <c:pt idx="12469">
                        <c:v>3.5995717592590655</c:v>
                      </c:pt>
                      <c:pt idx="12470">
                        <c:v>3.5998148148132305</c:v>
                      </c:pt>
                      <c:pt idx="12471">
                        <c:v>3.6000578703673956</c:v>
                      </c:pt>
                      <c:pt idx="12472">
                        <c:v>3.6003009259288365</c:v>
                      </c:pt>
                      <c:pt idx="12473">
                        <c:v>3.6005439814830016</c:v>
                      </c:pt>
                      <c:pt idx="12474">
                        <c:v>3.6007870370371666</c:v>
                      </c:pt>
                      <c:pt idx="12475">
                        <c:v>3.6010300925913317</c:v>
                      </c:pt>
                      <c:pt idx="12476">
                        <c:v>3.6012731481454967</c:v>
                      </c:pt>
                      <c:pt idx="12477">
                        <c:v>3.6015162036996617</c:v>
                      </c:pt>
                      <c:pt idx="12478">
                        <c:v>3.6017592592611027</c:v>
                      </c:pt>
                      <c:pt idx="12479">
                        <c:v>3.6020023148152678</c:v>
                      </c:pt>
                      <c:pt idx="12480">
                        <c:v>3.6022453703694328</c:v>
                      </c:pt>
                      <c:pt idx="12481">
                        <c:v>3.6024884259235979</c:v>
                      </c:pt>
                      <c:pt idx="12482">
                        <c:v>3.6027314814777629</c:v>
                      </c:pt>
                      <c:pt idx="12483">
                        <c:v>3.6029745370392039</c:v>
                      </c:pt>
                      <c:pt idx="12484">
                        <c:v>3.6032175925933689</c:v>
                      </c:pt>
                      <c:pt idx="12485">
                        <c:v>3.603460648147534</c:v>
                      </c:pt>
                      <c:pt idx="12486">
                        <c:v>3.603703703701699</c:v>
                      </c:pt>
                      <c:pt idx="12487">
                        <c:v>3.6039467592558641</c:v>
                      </c:pt>
                      <c:pt idx="12488">
                        <c:v>3.604189814817305</c:v>
                      </c:pt>
                      <c:pt idx="12489">
                        <c:v>3.6044328703714701</c:v>
                      </c:pt>
                      <c:pt idx="12490">
                        <c:v>3.6046759259256351</c:v>
                      </c:pt>
                      <c:pt idx="12491">
                        <c:v>3.6049189814798002</c:v>
                      </c:pt>
                      <c:pt idx="12492">
                        <c:v>3.6051620370339652</c:v>
                      </c:pt>
                      <c:pt idx="12493">
                        <c:v>3.6054050925954062</c:v>
                      </c:pt>
                      <c:pt idx="12494">
                        <c:v>3.6056481481495712</c:v>
                      </c:pt>
                      <c:pt idx="12495">
                        <c:v>3.6058912037037363</c:v>
                      </c:pt>
                      <c:pt idx="12496">
                        <c:v>3.6061342592579013</c:v>
                      </c:pt>
                      <c:pt idx="12497">
                        <c:v>3.6063773148120664</c:v>
                      </c:pt>
                      <c:pt idx="12498">
                        <c:v>3.6066203703735074</c:v>
                      </c:pt>
                      <c:pt idx="12499">
                        <c:v>3.6068634259276724</c:v>
                      </c:pt>
                      <c:pt idx="12500">
                        <c:v>3.6071064814818374</c:v>
                      </c:pt>
                      <c:pt idx="12501">
                        <c:v>3.6073495370360025</c:v>
                      </c:pt>
                      <c:pt idx="12502">
                        <c:v>3.6075925925901675</c:v>
                      </c:pt>
                      <c:pt idx="12503">
                        <c:v>3.6078356481443326</c:v>
                      </c:pt>
                      <c:pt idx="12504">
                        <c:v>3.6080787037057735</c:v>
                      </c:pt>
                      <c:pt idx="12505">
                        <c:v>3.6083217592599386</c:v>
                      </c:pt>
                      <c:pt idx="12506">
                        <c:v>3.6085648148141036</c:v>
                      </c:pt>
                      <c:pt idx="12507">
                        <c:v>3.6088078703682687</c:v>
                      </c:pt>
                      <c:pt idx="12508">
                        <c:v>3.6090509259224337</c:v>
                      </c:pt>
                      <c:pt idx="12509">
                        <c:v>3.6092939814838747</c:v>
                      </c:pt>
                      <c:pt idx="12510">
                        <c:v>3.6095370370380397</c:v>
                      </c:pt>
                      <c:pt idx="12511">
                        <c:v>3.6097800925922048</c:v>
                      </c:pt>
                      <c:pt idx="12512">
                        <c:v>3.6100231481463698</c:v>
                      </c:pt>
                      <c:pt idx="12513">
                        <c:v>3.6102662037005349</c:v>
                      </c:pt>
                      <c:pt idx="12514">
                        <c:v>3.6105092592619759</c:v>
                      </c:pt>
                      <c:pt idx="12515">
                        <c:v>3.6107523148161409</c:v>
                      </c:pt>
                      <c:pt idx="12516">
                        <c:v>3.6109953703703059</c:v>
                      </c:pt>
                      <c:pt idx="12517">
                        <c:v>3.6112500000012506</c:v>
                      </c:pt>
                      <c:pt idx="12518">
                        <c:v>3.6114930555554157</c:v>
                      </c:pt>
                      <c:pt idx="12519">
                        <c:v>3.6117361111095807</c:v>
                      </c:pt>
                      <c:pt idx="12520">
                        <c:v>3.6119791666637457</c:v>
                      </c:pt>
                      <c:pt idx="12521">
                        <c:v>3.6122222222251867</c:v>
                      </c:pt>
                      <c:pt idx="12522">
                        <c:v>3.6124652777793518</c:v>
                      </c:pt>
                      <c:pt idx="12523">
                        <c:v>3.6127083333335168</c:v>
                      </c:pt>
                      <c:pt idx="12524">
                        <c:v>3.6129513888876819</c:v>
                      </c:pt>
                      <c:pt idx="12525">
                        <c:v>3.6131944444418469</c:v>
                      </c:pt>
                      <c:pt idx="12526">
                        <c:v>3.6134374999960119</c:v>
                      </c:pt>
                      <c:pt idx="12527">
                        <c:v>3.6136805555574529</c:v>
                      </c:pt>
                      <c:pt idx="12528">
                        <c:v>3.613923611111618</c:v>
                      </c:pt>
                      <c:pt idx="12529">
                        <c:v>3.614166666665783</c:v>
                      </c:pt>
                      <c:pt idx="12530">
                        <c:v>3.6144097222199481</c:v>
                      </c:pt>
                      <c:pt idx="12531">
                        <c:v>3.6146527777741131</c:v>
                      </c:pt>
                      <c:pt idx="12532">
                        <c:v>3.6148958333355541</c:v>
                      </c:pt>
                      <c:pt idx="12533">
                        <c:v>3.6151388888897191</c:v>
                      </c:pt>
                      <c:pt idx="12534">
                        <c:v>3.6153819444438842</c:v>
                      </c:pt>
                      <c:pt idx="12535">
                        <c:v>3.6156249999980492</c:v>
                      </c:pt>
                      <c:pt idx="12536">
                        <c:v>3.6158680555522142</c:v>
                      </c:pt>
                      <c:pt idx="12537">
                        <c:v>3.6161111111136552</c:v>
                      </c:pt>
                      <c:pt idx="12538">
                        <c:v>3.6163541666678203</c:v>
                      </c:pt>
                      <c:pt idx="12539">
                        <c:v>3.6165972222219853</c:v>
                      </c:pt>
                      <c:pt idx="12540">
                        <c:v>3.6168402777761504</c:v>
                      </c:pt>
                      <c:pt idx="12541">
                        <c:v>3.6170833333303154</c:v>
                      </c:pt>
                      <c:pt idx="12542">
                        <c:v>3.6173263888917564</c:v>
                      </c:pt>
                      <c:pt idx="12543">
                        <c:v>3.6175694444459214</c:v>
                      </c:pt>
                      <c:pt idx="12544">
                        <c:v>3.6178125000000865</c:v>
                      </c:pt>
                      <c:pt idx="12545">
                        <c:v>3.6180555555542515</c:v>
                      </c:pt>
                      <c:pt idx="12546">
                        <c:v>3.6182986111084166</c:v>
                      </c:pt>
                      <c:pt idx="12547">
                        <c:v>3.6185416666625816</c:v>
                      </c:pt>
                      <c:pt idx="12548">
                        <c:v>3.6187847222240226</c:v>
                      </c:pt>
                      <c:pt idx="12549">
                        <c:v>3.6190277777781876</c:v>
                      </c:pt>
                      <c:pt idx="12550">
                        <c:v>3.6192708333323527</c:v>
                      </c:pt>
                      <c:pt idx="12551">
                        <c:v>3.6195138888865177</c:v>
                      </c:pt>
                      <c:pt idx="12552">
                        <c:v>3.6197569444406827</c:v>
                      </c:pt>
                      <c:pt idx="12553">
                        <c:v>3.6200000000021237</c:v>
                      </c:pt>
                      <c:pt idx="12554">
                        <c:v>3.6202430555562888</c:v>
                      </c:pt>
                      <c:pt idx="12555">
                        <c:v>3.6204861111104538</c:v>
                      </c:pt>
                      <c:pt idx="12556">
                        <c:v>3.6207291666646189</c:v>
                      </c:pt>
                      <c:pt idx="12557">
                        <c:v>3.6209722222187839</c:v>
                      </c:pt>
                      <c:pt idx="12558">
                        <c:v>3.6212152777802249</c:v>
                      </c:pt>
                      <c:pt idx="12559">
                        <c:v>3.6214583333343899</c:v>
                      </c:pt>
                      <c:pt idx="12560">
                        <c:v>3.621701388888555</c:v>
                      </c:pt>
                      <c:pt idx="12561">
                        <c:v>3.62194444444272</c:v>
                      </c:pt>
                      <c:pt idx="12562">
                        <c:v>3.6221874999968851</c:v>
                      </c:pt>
                      <c:pt idx="12563">
                        <c:v>3.622430555558326</c:v>
                      </c:pt>
                      <c:pt idx="12564">
                        <c:v>3.6226736111124911</c:v>
                      </c:pt>
                      <c:pt idx="12565">
                        <c:v>3.6229166666666561</c:v>
                      </c:pt>
                      <c:pt idx="12566">
                        <c:v>3.6231712962976008</c:v>
                      </c:pt>
                      <c:pt idx="12567">
                        <c:v>3.6234143518517659</c:v>
                      </c:pt>
                      <c:pt idx="12568">
                        <c:v>3.6236574074059309</c:v>
                      </c:pt>
                      <c:pt idx="12569">
                        <c:v>3.6239004629600959</c:v>
                      </c:pt>
                      <c:pt idx="12570">
                        <c:v>3.6241435185215369</c:v>
                      </c:pt>
                      <c:pt idx="12571">
                        <c:v>3.624386574075702</c:v>
                      </c:pt>
                      <c:pt idx="12572">
                        <c:v>3.624629629629867</c:v>
                      </c:pt>
                      <c:pt idx="12573">
                        <c:v>3.6248726851840321</c:v>
                      </c:pt>
                      <c:pt idx="12574">
                        <c:v>3.6251157407381971</c:v>
                      </c:pt>
                      <c:pt idx="12575">
                        <c:v>3.6253587962923621</c:v>
                      </c:pt>
                      <c:pt idx="12576">
                        <c:v>3.6256018518538031</c:v>
                      </c:pt>
                      <c:pt idx="12577">
                        <c:v>3.6258449074079682</c:v>
                      </c:pt>
                      <c:pt idx="12578">
                        <c:v>3.6260879629621332</c:v>
                      </c:pt>
                      <c:pt idx="12579">
                        <c:v>3.6263310185162982</c:v>
                      </c:pt>
                      <c:pt idx="12580">
                        <c:v>3.6265740740704633</c:v>
                      </c:pt>
                      <c:pt idx="12581">
                        <c:v>3.6268171296319043</c:v>
                      </c:pt>
                      <c:pt idx="12582">
                        <c:v>3.6270601851860693</c:v>
                      </c:pt>
                      <c:pt idx="12583">
                        <c:v>3.6273032407402344</c:v>
                      </c:pt>
                      <c:pt idx="12584">
                        <c:v>3.6275462962943994</c:v>
                      </c:pt>
                      <c:pt idx="12585">
                        <c:v>3.6277893518485644</c:v>
                      </c:pt>
                      <c:pt idx="12586">
                        <c:v>3.6280324074100054</c:v>
                      </c:pt>
                      <c:pt idx="12587">
                        <c:v>3.6282754629641705</c:v>
                      </c:pt>
                      <c:pt idx="12588">
                        <c:v>3.6285185185183355</c:v>
                      </c:pt>
                      <c:pt idx="12589">
                        <c:v>3.6287615740725006</c:v>
                      </c:pt>
                      <c:pt idx="12590">
                        <c:v>3.6290046296266656</c:v>
                      </c:pt>
                      <c:pt idx="12591">
                        <c:v>3.6292476851881066</c:v>
                      </c:pt>
                      <c:pt idx="12592">
                        <c:v>3.6294907407422716</c:v>
                      </c:pt>
                      <c:pt idx="12593">
                        <c:v>3.6297337962964367</c:v>
                      </c:pt>
                      <c:pt idx="12594">
                        <c:v>3.6299768518506017</c:v>
                      </c:pt>
                      <c:pt idx="12595">
                        <c:v>3.6302199074047667</c:v>
                      </c:pt>
                      <c:pt idx="12596">
                        <c:v>3.6304629629589318</c:v>
                      </c:pt>
                      <c:pt idx="12597">
                        <c:v>3.6307060185203728</c:v>
                      </c:pt>
                      <c:pt idx="12598">
                        <c:v>3.6309490740745378</c:v>
                      </c:pt>
                      <c:pt idx="12599">
                        <c:v>3.6311921296287029</c:v>
                      </c:pt>
                      <c:pt idx="12600">
                        <c:v>3.6314351851828679</c:v>
                      </c:pt>
                      <c:pt idx="12601">
                        <c:v>3.6316782407370329</c:v>
                      </c:pt>
                      <c:pt idx="12602">
                        <c:v>3.6319212962984739</c:v>
                      </c:pt>
                      <c:pt idx="12603">
                        <c:v>3.632164351852639</c:v>
                      </c:pt>
                      <c:pt idx="12604">
                        <c:v>3.632407407406804</c:v>
                      </c:pt>
                      <c:pt idx="12605">
                        <c:v>3.6326504629609691</c:v>
                      </c:pt>
                      <c:pt idx="12606">
                        <c:v>3.6328935185151341</c:v>
                      </c:pt>
                      <c:pt idx="12607">
                        <c:v>3.6331365740765751</c:v>
                      </c:pt>
                      <c:pt idx="12608">
                        <c:v>3.6333796296307401</c:v>
                      </c:pt>
                      <c:pt idx="12609">
                        <c:v>3.6336226851849052</c:v>
                      </c:pt>
                      <c:pt idx="12610">
                        <c:v>3.6338657407390702</c:v>
                      </c:pt>
                      <c:pt idx="12611">
                        <c:v>3.6341087962932352</c:v>
                      </c:pt>
                      <c:pt idx="12612">
                        <c:v>3.6343518518546762</c:v>
                      </c:pt>
                      <c:pt idx="12613">
                        <c:v>3.6345949074088413</c:v>
                      </c:pt>
                      <c:pt idx="12614">
                        <c:v>3.634849537039786</c:v>
                      </c:pt>
                      <c:pt idx="12615">
                        <c:v>3.635092592593951</c:v>
                      </c:pt>
                      <c:pt idx="12616">
                        <c:v>3.6353356481481161</c:v>
                      </c:pt>
                      <c:pt idx="12617">
                        <c:v>3.6355787037022811</c:v>
                      </c:pt>
                      <c:pt idx="12618">
                        <c:v>3.6358217592564461</c:v>
                      </c:pt>
                      <c:pt idx="12619">
                        <c:v>3.6360648148178871</c:v>
                      </c:pt>
                      <c:pt idx="12620">
                        <c:v>3.6363078703720522</c:v>
                      </c:pt>
                      <c:pt idx="12621">
                        <c:v>3.6365509259262172</c:v>
                      </c:pt>
                      <c:pt idx="12622">
                        <c:v>3.6367939814803822</c:v>
                      </c:pt>
                      <c:pt idx="12623">
                        <c:v>3.6370370370345473</c:v>
                      </c:pt>
                      <c:pt idx="12624">
                        <c:v>3.6372800925887123</c:v>
                      </c:pt>
                      <c:pt idx="12625">
                        <c:v>3.6375231481501533</c:v>
                      </c:pt>
                      <c:pt idx="12626">
                        <c:v>3.6377662037043184</c:v>
                      </c:pt>
                      <c:pt idx="12627">
                        <c:v>3.6380092592584834</c:v>
                      </c:pt>
                      <c:pt idx="12628">
                        <c:v>3.6382523148126484</c:v>
                      </c:pt>
                      <c:pt idx="12629">
                        <c:v>3.6384953703668135</c:v>
                      </c:pt>
                      <c:pt idx="12630">
                        <c:v>3.6387384259282545</c:v>
                      </c:pt>
                      <c:pt idx="12631">
                        <c:v>3.6389814814824195</c:v>
                      </c:pt>
                      <c:pt idx="12632">
                        <c:v>3.6392245370365846</c:v>
                      </c:pt>
                      <c:pt idx="12633">
                        <c:v>3.6394675925907496</c:v>
                      </c:pt>
                      <c:pt idx="12634">
                        <c:v>3.6397106481449146</c:v>
                      </c:pt>
                      <c:pt idx="12635">
                        <c:v>3.6399537037063556</c:v>
                      </c:pt>
                      <c:pt idx="12636">
                        <c:v>3.6401967592605207</c:v>
                      </c:pt>
                      <c:pt idx="12637">
                        <c:v>3.6404398148146857</c:v>
                      </c:pt>
                      <c:pt idx="12638">
                        <c:v>3.6406828703688507</c:v>
                      </c:pt>
                      <c:pt idx="12639">
                        <c:v>3.6409259259230158</c:v>
                      </c:pt>
                      <c:pt idx="12640">
                        <c:v>3.6411689814844568</c:v>
                      </c:pt>
                      <c:pt idx="12641">
                        <c:v>3.6414120370386218</c:v>
                      </c:pt>
                      <c:pt idx="12642">
                        <c:v>3.6416550925927869</c:v>
                      </c:pt>
                      <c:pt idx="12643">
                        <c:v>3.6418981481469519</c:v>
                      </c:pt>
                      <c:pt idx="12644">
                        <c:v>3.6421412037011169</c:v>
                      </c:pt>
                      <c:pt idx="12645">
                        <c:v>3.642384259255282</c:v>
                      </c:pt>
                      <c:pt idx="12646">
                        <c:v>3.642627314816723</c:v>
                      </c:pt>
                      <c:pt idx="12647">
                        <c:v>3.642870370370888</c:v>
                      </c:pt>
                      <c:pt idx="12648">
                        <c:v>3.6431134259250531</c:v>
                      </c:pt>
                      <c:pt idx="12649">
                        <c:v>3.6433564814792181</c:v>
                      </c:pt>
                      <c:pt idx="12650">
                        <c:v>3.6435995370333831</c:v>
                      </c:pt>
                      <c:pt idx="12651">
                        <c:v>3.6438425925948241</c:v>
                      </c:pt>
                      <c:pt idx="12652">
                        <c:v>3.6440856481489892</c:v>
                      </c:pt>
                      <c:pt idx="12653">
                        <c:v>3.6443287037031542</c:v>
                      </c:pt>
                      <c:pt idx="12654">
                        <c:v>3.6445717592573192</c:v>
                      </c:pt>
                      <c:pt idx="12655">
                        <c:v>3.6448148148114843</c:v>
                      </c:pt>
                      <c:pt idx="12656">
                        <c:v>3.6450578703729253</c:v>
                      </c:pt>
                      <c:pt idx="12657">
                        <c:v>3.6453009259270903</c:v>
                      </c:pt>
                      <c:pt idx="12658">
                        <c:v>3.6455439814812554</c:v>
                      </c:pt>
                      <c:pt idx="12659">
                        <c:v>3.6457870370354204</c:v>
                      </c:pt>
                      <c:pt idx="12660">
                        <c:v>3.6460300925895854</c:v>
                      </c:pt>
                      <c:pt idx="12661">
                        <c:v>3.6462731481510264</c:v>
                      </c:pt>
                      <c:pt idx="12662">
                        <c:v>3.6465162037051915</c:v>
                      </c:pt>
                      <c:pt idx="12663">
                        <c:v>3.6467708333361362</c:v>
                      </c:pt>
                      <c:pt idx="12664">
                        <c:v>3.6470138888903012</c:v>
                      </c:pt>
                      <c:pt idx="12665">
                        <c:v>3.6472569444444662</c:v>
                      </c:pt>
                      <c:pt idx="12666">
                        <c:v>3.6474999999986313</c:v>
                      </c:pt>
                      <c:pt idx="12667">
                        <c:v>3.6477430555527963</c:v>
                      </c:pt>
                      <c:pt idx="12668">
                        <c:v>3.6479861111142373</c:v>
                      </c:pt>
                      <c:pt idx="12669">
                        <c:v>3.6482291666684024</c:v>
                      </c:pt>
                      <c:pt idx="12670">
                        <c:v>3.6484722222225674</c:v>
                      </c:pt>
                      <c:pt idx="12671">
                        <c:v>3.6487152777767324</c:v>
                      </c:pt>
                      <c:pt idx="12672">
                        <c:v>3.6489583333308975</c:v>
                      </c:pt>
                      <c:pt idx="12673">
                        <c:v>3.6492013888850625</c:v>
                      </c:pt>
                      <c:pt idx="12674">
                        <c:v>3.6494444444465035</c:v>
                      </c:pt>
                      <c:pt idx="12675">
                        <c:v>3.6496875000006685</c:v>
                      </c:pt>
                      <c:pt idx="12676">
                        <c:v>3.6499305555548336</c:v>
                      </c:pt>
                      <c:pt idx="12677">
                        <c:v>3.6501736111089986</c:v>
                      </c:pt>
                      <c:pt idx="12678">
                        <c:v>3.6504166666631637</c:v>
                      </c:pt>
                      <c:pt idx="12679">
                        <c:v>3.6506597222246047</c:v>
                      </c:pt>
                      <c:pt idx="12680">
                        <c:v>3.6509027777787697</c:v>
                      </c:pt>
                      <c:pt idx="12681">
                        <c:v>3.6511458333329347</c:v>
                      </c:pt>
                      <c:pt idx="12682">
                        <c:v>3.6513888888870998</c:v>
                      </c:pt>
                      <c:pt idx="12683">
                        <c:v>3.6516319444412648</c:v>
                      </c:pt>
                      <c:pt idx="12684">
                        <c:v>3.6518750000027058</c:v>
                      </c:pt>
                      <c:pt idx="12685">
                        <c:v>3.6521180555568709</c:v>
                      </c:pt>
                      <c:pt idx="12686">
                        <c:v>3.6523611111110359</c:v>
                      </c:pt>
                      <c:pt idx="12687">
                        <c:v>3.6526041666652009</c:v>
                      </c:pt>
                      <c:pt idx="12688">
                        <c:v>3.652847222219366</c:v>
                      </c:pt>
                      <c:pt idx="12689">
                        <c:v>3.653090277780807</c:v>
                      </c:pt>
                      <c:pt idx="12690">
                        <c:v>3.653333333334972</c:v>
                      </c:pt>
                      <c:pt idx="12691">
                        <c:v>3.653576388889137</c:v>
                      </c:pt>
                      <c:pt idx="12692">
                        <c:v>3.6538194444433021</c:v>
                      </c:pt>
                      <c:pt idx="12693">
                        <c:v>3.6540624999974671</c:v>
                      </c:pt>
                      <c:pt idx="12694">
                        <c:v>3.6543055555516322</c:v>
                      </c:pt>
                      <c:pt idx="12695">
                        <c:v>3.6545486111130732</c:v>
                      </c:pt>
                      <c:pt idx="12696">
                        <c:v>3.6547916666672382</c:v>
                      </c:pt>
                      <c:pt idx="12697">
                        <c:v>3.6550347222214032</c:v>
                      </c:pt>
                      <c:pt idx="12698">
                        <c:v>3.6552777777755683</c:v>
                      </c:pt>
                      <c:pt idx="12699">
                        <c:v>3.6555208333297333</c:v>
                      </c:pt>
                      <c:pt idx="12700">
                        <c:v>3.6557638888911743</c:v>
                      </c:pt>
                      <c:pt idx="12701">
                        <c:v>3.6560069444453394</c:v>
                      </c:pt>
                      <c:pt idx="12702">
                        <c:v>3.6562499999995044</c:v>
                      </c:pt>
                      <c:pt idx="12703">
                        <c:v>3.6564930555536694</c:v>
                      </c:pt>
                      <c:pt idx="12704">
                        <c:v>3.6567361111078345</c:v>
                      </c:pt>
                      <c:pt idx="12705">
                        <c:v>3.6569791666692755</c:v>
                      </c:pt>
                      <c:pt idx="12706">
                        <c:v>3.6572222222234405</c:v>
                      </c:pt>
                      <c:pt idx="12707">
                        <c:v>3.6574652777776056</c:v>
                      </c:pt>
                      <c:pt idx="12708">
                        <c:v>3.6577083333317706</c:v>
                      </c:pt>
                      <c:pt idx="12709">
                        <c:v>3.6579513888859356</c:v>
                      </c:pt>
                      <c:pt idx="12710">
                        <c:v>3.6581944444473766</c:v>
                      </c:pt>
                      <c:pt idx="12711">
                        <c:v>3.6584490740710454</c:v>
                      </c:pt>
                      <c:pt idx="12712">
                        <c:v>3.6586921296324864</c:v>
                      </c:pt>
                      <c:pt idx="12713">
                        <c:v>3.6589351851866514</c:v>
                      </c:pt>
                      <c:pt idx="12714">
                        <c:v>3.6591782407408164</c:v>
                      </c:pt>
                      <c:pt idx="12715">
                        <c:v>3.6594212962949815</c:v>
                      </c:pt>
                      <c:pt idx="12716">
                        <c:v>3.6596643518491465</c:v>
                      </c:pt>
                      <c:pt idx="12717">
                        <c:v>3.6599074074033116</c:v>
                      </c:pt>
                      <c:pt idx="12718">
                        <c:v>3.6601504629647525</c:v>
                      </c:pt>
                      <c:pt idx="12719">
                        <c:v>3.6603935185189176</c:v>
                      </c:pt>
                      <c:pt idx="12720">
                        <c:v>3.6606365740730826</c:v>
                      </c:pt>
                      <c:pt idx="12721">
                        <c:v>3.6608796296272477</c:v>
                      </c:pt>
                      <c:pt idx="12722">
                        <c:v>3.6611226851814127</c:v>
                      </c:pt>
                      <c:pt idx="12723">
                        <c:v>3.6613657407428537</c:v>
                      </c:pt>
                      <c:pt idx="12724">
                        <c:v>3.6616087962970187</c:v>
                      </c:pt>
                      <c:pt idx="12725">
                        <c:v>3.6618518518511838</c:v>
                      </c:pt>
                      <c:pt idx="12726">
                        <c:v>3.6620949074053488</c:v>
                      </c:pt>
                      <c:pt idx="12727">
                        <c:v>3.6623379629595139</c:v>
                      </c:pt>
                      <c:pt idx="12728">
                        <c:v>3.6625810185209549</c:v>
                      </c:pt>
                      <c:pt idx="12729">
                        <c:v>3.6628240740751199</c:v>
                      </c:pt>
                      <c:pt idx="12730">
                        <c:v>3.6630671296292849</c:v>
                      </c:pt>
                      <c:pt idx="12731">
                        <c:v>3.66331018518345</c:v>
                      </c:pt>
                      <c:pt idx="12732">
                        <c:v>3.663553240737615</c:v>
                      </c:pt>
                      <c:pt idx="12733">
                        <c:v>3.663796296299056</c:v>
                      </c:pt>
                      <c:pt idx="12734">
                        <c:v>3.664039351853221</c:v>
                      </c:pt>
                      <c:pt idx="12735">
                        <c:v>3.6642824074073861</c:v>
                      </c:pt>
                      <c:pt idx="12736">
                        <c:v>3.6645254629615511</c:v>
                      </c:pt>
                      <c:pt idx="12737">
                        <c:v>3.6647685185157162</c:v>
                      </c:pt>
                      <c:pt idx="12738">
                        <c:v>3.6650115740771572</c:v>
                      </c:pt>
                      <c:pt idx="12739">
                        <c:v>3.6652546296313222</c:v>
                      </c:pt>
                      <c:pt idx="12740">
                        <c:v>3.6654976851854872</c:v>
                      </c:pt>
                      <c:pt idx="12741">
                        <c:v>3.6657407407396523</c:v>
                      </c:pt>
                      <c:pt idx="12742">
                        <c:v>3.6659837962938173</c:v>
                      </c:pt>
                      <c:pt idx="12743">
                        <c:v>3.6662268518479824</c:v>
                      </c:pt>
                      <c:pt idx="12744">
                        <c:v>3.6664699074094234</c:v>
                      </c:pt>
                      <c:pt idx="12745">
                        <c:v>3.6667129629635884</c:v>
                      </c:pt>
                      <c:pt idx="12746">
                        <c:v>3.6669560185177534</c:v>
                      </c:pt>
                      <c:pt idx="12747">
                        <c:v>3.6671990740719185</c:v>
                      </c:pt>
                      <c:pt idx="12748">
                        <c:v>3.6674421296260835</c:v>
                      </c:pt>
                      <c:pt idx="12749">
                        <c:v>3.6676851851875245</c:v>
                      </c:pt>
                      <c:pt idx="12750">
                        <c:v>3.6679282407416895</c:v>
                      </c:pt>
                      <c:pt idx="12751">
                        <c:v>3.6681712962958546</c:v>
                      </c:pt>
                      <c:pt idx="12752">
                        <c:v>3.6684143518500196</c:v>
                      </c:pt>
                      <c:pt idx="12753">
                        <c:v>3.6686574074041847</c:v>
                      </c:pt>
                      <c:pt idx="12754">
                        <c:v>3.6689004629656257</c:v>
                      </c:pt>
                      <c:pt idx="12755">
                        <c:v>3.6691435185197907</c:v>
                      </c:pt>
                      <c:pt idx="12756">
                        <c:v>3.6693865740739557</c:v>
                      </c:pt>
                      <c:pt idx="12757">
                        <c:v>3.6696296296281208</c:v>
                      </c:pt>
                      <c:pt idx="12758">
                        <c:v>3.6698726851822858</c:v>
                      </c:pt>
                      <c:pt idx="12759">
                        <c:v>3.6701273148132305</c:v>
                      </c:pt>
                      <c:pt idx="12760">
                        <c:v>3.6703703703673956</c:v>
                      </c:pt>
                      <c:pt idx="12761">
                        <c:v>3.6706134259288365</c:v>
                      </c:pt>
                      <c:pt idx="12762">
                        <c:v>3.6708564814830016</c:v>
                      </c:pt>
                      <c:pt idx="12763">
                        <c:v>3.6710995370371666</c:v>
                      </c:pt>
                      <c:pt idx="12764">
                        <c:v>3.6713425925913317</c:v>
                      </c:pt>
                      <c:pt idx="12765">
                        <c:v>3.6715856481454967</c:v>
                      </c:pt>
                      <c:pt idx="12766">
                        <c:v>3.6718287036996617</c:v>
                      </c:pt>
                      <c:pt idx="12767">
                        <c:v>3.6720717592611027</c:v>
                      </c:pt>
                      <c:pt idx="12768">
                        <c:v>3.6723148148152678</c:v>
                      </c:pt>
                      <c:pt idx="12769">
                        <c:v>3.6725578703694328</c:v>
                      </c:pt>
                      <c:pt idx="12770">
                        <c:v>3.6728009259235979</c:v>
                      </c:pt>
                      <c:pt idx="12771">
                        <c:v>3.6730439814777629</c:v>
                      </c:pt>
                      <c:pt idx="12772">
                        <c:v>3.6732870370392039</c:v>
                      </c:pt>
                      <c:pt idx="12773">
                        <c:v>3.6735300925933689</c:v>
                      </c:pt>
                      <c:pt idx="12774">
                        <c:v>3.673773148147534</c:v>
                      </c:pt>
                      <c:pt idx="12775">
                        <c:v>3.674016203701699</c:v>
                      </c:pt>
                      <c:pt idx="12776">
                        <c:v>3.6742592592558641</c:v>
                      </c:pt>
                      <c:pt idx="12777">
                        <c:v>3.674502314817305</c:v>
                      </c:pt>
                      <c:pt idx="12778">
                        <c:v>3.6747453703714701</c:v>
                      </c:pt>
                      <c:pt idx="12779">
                        <c:v>3.6749884259256351</c:v>
                      </c:pt>
                      <c:pt idx="12780">
                        <c:v>3.6752314814798002</c:v>
                      </c:pt>
                      <c:pt idx="12781">
                        <c:v>3.6754745370339652</c:v>
                      </c:pt>
                      <c:pt idx="12782">
                        <c:v>3.6757175925954062</c:v>
                      </c:pt>
                      <c:pt idx="12783">
                        <c:v>3.6759606481495712</c:v>
                      </c:pt>
                      <c:pt idx="12784">
                        <c:v>3.6762037037037363</c:v>
                      </c:pt>
                      <c:pt idx="12785">
                        <c:v>3.6764467592579013</c:v>
                      </c:pt>
                      <c:pt idx="12786">
                        <c:v>3.6766898148120664</c:v>
                      </c:pt>
                      <c:pt idx="12787">
                        <c:v>3.6769328703735074</c:v>
                      </c:pt>
                      <c:pt idx="12788">
                        <c:v>3.6771759259276724</c:v>
                      </c:pt>
                      <c:pt idx="12789">
                        <c:v>3.6774189814818374</c:v>
                      </c:pt>
                      <c:pt idx="12790">
                        <c:v>3.6776620370360025</c:v>
                      </c:pt>
                      <c:pt idx="12791">
                        <c:v>3.6779050925901675</c:v>
                      </c:pt>
                      <c:pt idx="12792">
                        <c:v>3.6781481481443326</c:v>
                      </c:pt>
                      <c:pt idx="12793">
                        <c:v>3.6783912037057735</c:v>
                      </c:pt>
                      <c:pt idx="12794">
                        <c:v>3.6786342592599386</c:v>
                      </c:pt>
                      <c:pt idx="12795">
                        <c:v>3.6788773148141036</c:v>
                      </c:pt>
                      <c:pt idx="12796">
                        <c:v>3.6791203703682687</c:v>
                      </c:pt>
                      <c:pt idx="12797">
                        <c:v>3.6793634259224337</c:v>
                      </c:pt>
                      <c:pt idx="12798">
                        <c:v>3.6796064814838747</c:v>
                      </c:pt>
                      <c:pt idx="12799">
                        <c:v>3.6798495370380397</c:v>
                      </c:pt>
                      <c:pt idx="12800">
                        <c:v>3.6800925925922048</c:v>
                      </c:pt>
                      <c:pt idx="12801">
                        <c:v>3.6803356481463698</c:v>
                      </c:pt>
                      <c:pt idx="12802">
                        <c:v>3.6805787037005349</c:v>
                      </c:pt>
                      <c:pt idx="12803">
                        <c:v>3.6808217592619759</c:v>
                      </c:pt>
                      <c:pt idx="12804">
                        <c:v>3.6810648148161409</c:v>
                      </c:pt>
                      <c:pt idx="12805">
                        <c:v>3.6813078703703059</c:v>
                      </c:pt>
                      <c:pt idx="12806">
                        <c:v>3.681550925924471</c:v>
                      </c:pt>
                      <c:pt idx="12807">
                        <c:v>3.681793981478636</c:v>
                      </c:pt>
                      <c:pt idx="12808">
                        <c:v>3.6820486111095807</c:v>
                      </c:pt>
                      <c:pt idx="12809">
                        <c:v>3.6822916666637457</c:v>
                      </c:pt>
                      <c:pt idx="12810">
                        <c:v>3.6825347222251867</c:v>
                      </c:pt>
                      <c:pt idx="12811">
                        <c:v>3.6827777777793518</c:v>
                      </c:pt>
                      <c:pt idx="12812">
                        <c:v>3.6830208333335168</c:v>
                      </c:pt>
                      <c:pt idx="12813">
                        <c:v>3.6832638888876819</c:v>
                      </c:pt>
                      <c:pt idx="12814">
                        <c:v>3.6835069444418469</c:v>
                      </c:pt>
                      <c:pt idx="12815">
                        <c:v>3.6837499999960119</c:v>
                      </c:pt>
                      <c:pt idx="12816">
                        <c:v>3.6839930555574529</c:v>
                      </c:pt>
                      <c:pt idx="12817">
                        <c:v>3.684236111111618</c:v>
                      </c:pt>
                      <c:pt idx="12818">
                        <c:v>3.684479166665783</c:v>
                      </c:pt>
                      <c:pt idx="12819">
                        <c:v>3.6847222222199481</c:v>
                      </c:pt>
                      <c:pt idx="12820">
                        <c:v>3.6849652777741131</c:v>
                      </c:pt>
                      <c:pt idx="12821">
                        <c:v>3.6852083333355541</c:v>
                      </c:pt>
                      <c:pt idx="12822">
                        <c:v>3.6854513888897191</c:v>
                      </c:pt>
                      <c:pt idx="12823">
                        <c:v>3.6856944444438842</c:v>
                      </c:pt>
                      <c:pt idx="12824">
                        <c:v>3.6859374999980492</c:v>
                      </c:pt>
                      <c:pt idx="12825">
                        <c:v>3.6861805555522142</c:v>
                      </c:pt>
                      <c:pt idx="12826">
                        <c:v>3.6864236111136552</c:v>
                      </c:pt>
                      <c:pt idx="12827">
                        <c:v>3.6866666666678203</c:v>
                      </c:pt>
                      <c:pt idx="12828">
                        <c:v>3.6869097222219853</c:v>
                      </c:pt>
                      <c:pt idx="12829">
                        <c:v>3.6871527777761504</c:v>
                      </c:pt>
                      <c:pt idx="12830">
                        <c:v>3.6873958333303154</c:v>
                      </c:pt>
                      <c:pt idx="12831">
                        <c:v>3.6876388888917564</c:v>
                      </c:pt>
                      <c:pt idx="12832">
                        <c:v>3.6878819444459214</c:v>
                      </c:pt>
                      <c:pt idx="12833">
                        <c:v>3.6881250000000865</c:v>
                      </c:pt>
                      <c:pt idx="12834">
                        <c:v>3.6883680555542515</c:v>
                      </c:pt>
                      <c:pt idx="12835">
                        <c:v>3.6886111111084166</c:v>
                      </c:pt>
                      <c:pt idx="12836">
                        <c:v>3.6888541666625816</c:v>
                      </c:pt>
                      <c:pt idx="12837">
                        <c:v>3.6890972222240226</c:v>
                      </c:pt>
                      <c:pt idx="12838">
                        <c:v>3.6893402777781876</c:v>
                      </c:pt>
                      <c:pt idx="12839">
                        <c:v>3.6895833333323527</c:v>
                      </c:pt>
                      <c:pt idx="12840">
                        <c:v>3.6898263888865177</c:v>
                      </c:pt>
                      <c:pt idx="12841">
                        <c:v>3.6900694444406827</c:v>
                      </c:pt>
                      <c:pt idx="12842">
                        <c:v>3.6903125000021237</c:v>
                      </c:pt>
                      <c:pt idx="12843">
                        <c:v>3.6905555555562888</c:v>
                      </c:pt>
                      <c:pt idx="12844">
                        <c:v>3.6907986111104538</c:v>
                      </c:pt>
                      <c:pt idx="12845">
                        <c:v>3.6910416666646189</c:v>
                      </c:pt>
                      <c:pt idx="12846">
                        <c:v>3.6912847222187839</c:v>
                      </c:pt>
                      <c:pt idx="12847">
                        <c:v>3.6915277777802249</c:v>
                      </c:pt>
                      <c:pt idx="12848">
                        <c:v>3.6917708333343899</c:v>
                      </c:pt>
                      <c:pt idx="12849">
                        <c:v>3.692013888888555</c:v>
                      </c:pt>
                      <c:pt idx="12850">
                        <c:v>3.69225694444272</c:v>
                      </c:pt>
                      <c:pt idx="12851">
                        <c:v>3.6924999999968851</c:v>
                      </c:pt>
                      <c:pt idx="12852">
                        <c:v>3.692743055558326</c:v>
                      </c:pt>
                      <c:pt idx="12853">
                        <c:v>3.6929861111124911</c:v>
                      </c:pt>
                      <c:pt idx="12854">
                        <c:v>3.6932291666666561</c:v>
                      </c:pt>
                      <c:pt idx="12855">
                        <c:v>3.6934722222208212</c:v>
                      </c:pt>
                      <c:pt idx="12856">
                        <c:v>3.6937268518517659</c:v>
                      </c:pt>
                      <c:pt idx="12857">
                        <c:v>3.6939699074059309</c:v>
                      </c:pt>
                      <c:pt idx="12858">
                        <c:v>3.6942129629600959</c:v>
                      </c:pt>
                      <c:pt idx="12859">
                        <c:v>3.6944560185215369</c:v>
                      </c:pt>
                      <c:pt idx="12860">
                        <c:v>3.694699074075702</c:v>
                      </c:pt>
                      <c:pt idx="12861">
                        <c:v>3.694942129629867</c:v>
                      </c:pt>
                      <c:pt idx="12862">
                        <c:v>3.6951851851840321</c:v>
                      </c:pt>
                      <c:pt idx="12863">
                        <c:v>3.6954282407381971</c:v>
                      </c:pt>
                      <c:pt idx="12864">
                        <c:v>3.6956712962923621</c:v>
                      </c:pt>
                      <c:pt idx="12865">
                        <c:v>3.6959143518538031</c:v>
                      </c:pt>
                      <c:pt idx="12866">
                        <c:v>3.6961574074079682</c:v>
                      </c:pt>
                      <c:pt idx="12867">
                        <c:v>3.6964004629621332</c:v>
                      </c:pt>
                      <c:pt idx="12868">
                        <c:v>3.6966435185162982</c:v>
                      </c:pt>
                      <c:pt idx="12869">
                        <c:v>3.6968865740704633</c:v>
                      </c:pt>
                      <c:pt idx="12870">
                        <c:v>3.6971296296319043</c:v>
                      </c:pt>
                      <c:pt idx="12871">
                        <c:v>3.6973726851860693</c:v>
                      </c:pt>
                      <c:pt idx="12872">
                        <c:v>3.6976157407402344</c:v>
                      </c:pt>
                      <c:pt idx="12873">
                        <c:v>3.6978587962943994</c:v>
                      </c:pt>
                      <c:pt idx="12874">
                        <c:v>3.6981018518485644</c:v>
                      </c:pt>
                      <c:pt idx="12875">
                        <c:v>3.6983449074100054</c:v>
                      </c:pt>
                      <c:pt idx="12876">
                        <c:v>3.6985879629641705</c:v>
                      </c:pt>
                      <c:pt idx="12877">
                        <c:v>3.6988310185183355</c:v>
                      </c:pt>
                      <c:pt idx="12878">
                        <c:v>3.6990740740725006</c:v>
                      </c:pt>
                      <c:pt idx="12879">
                        <c:v>3.6993171296266656</c:v>
                      </c:pt>
                      <c:pt idx="12880">
                        <c:v>3.6995601851881066</c:v>
                      </c:pt>
                      <c:pt idx="12881">
                        <c:v>3.6998032407422716</c:v>
                      </c:pt>
                      <c:pt idx="12882">
                        <c:v>3.7000462962964367</c:v>
                      </c:pt>
                      <c:pt idx="12883">
                        <c:v>3.7002893518506017</c:v>
                      </c:pt>
                      <c:pt idx="12884">
                        <c:v>3.7005324074047667</c:v>
                      </c:pt>
                      <c:pt idx="12885">
                        <c:v>3.7007754629589318</c:v>
                      </c:pt>
                      <c:pt idx="12886">
                        <c:v>3.7010185185203728</c:v>
                      </c:pt>
                      <c:pt idx="12887">
                        <c:v>3.7012615740745378</c:v>
                      </c:pt>
                      <c:pt idx="12888">
                        <c:v>3.7015046296287029</c:v>
                      </c:pt>
                      <c:pt idx="12889">
                        <c:v>3.7017476851828679</c:v>
                      </c:pt>
                      <c:pt idx="12890">
                        <c:v>3.7019907407370329</c:v>
                      </c:pt>
                      <c:pt idx="12891">
                        <c:v>3.7022337962984739</c:v>
                      </c:pt>
                      <c:pt idx="12892">
                        <c:v>3.702476851852639</c:v>
                      </c:pt>
                      <c:pt idx="12893">
                        <c:v>3.702719907406804</c:v>
                      </c:pt>
                      <c:pt idx="12894">
                        <c:v>3.7029629629609691</c:v>
                      </c:pt>
                      <c:pt idx="12895">
                        <c:v>3.7032060185151341</c:v>
                      </c:pt>
                      <c:pt idx="12896">
                        <c:v>3.7034490740765751</c:v>
                      </c:pt>
                      <c:pt idx="12897">
                        <c:v>3.7036921296307401</c:v>
                      </c:pt>
                      <c:pt idx="12898">
                        <c:v>3.7039351851849052</c:v>
                      </c:pt>
                      <c:pt idx="12899">
                        <c:v>3.7041782407390702</c:v>
                      </c:pt>
                      <c:pt idx="12900">
                        <c:v>3.7044212962932352</c:v>
                      </c:pt>
                      <c:pt idx="12901">
                        <c:v>3.7046643518546762</c:v>
                      </c:pt>
                      <c:pt idx="12902">
                        <c:v>3.7049074074088413</c:v>
                      </c:pt>
                      <c:pt idx="12903">
                        <c:v>3.7051504629630063</c:v>
                      </c:pt>
                      <c:pt idx="12904">
                        <c:v>3.7053935185171714</c:v>
                      </c:pt>
                      <c:pt idx="12905">
                        <c:v>3.7056481481481161</c:v>
                      </c:pt>
                      <c:pt idx="12906">
                        <c:v>3.7058912037022811</c:v>
                      </c:pt>
                      <c:pt idx="12907">
                        <c:v>3.7061342592564461</c:v>
                      </c:pt>
                      <c:pt idx="12908">
                        <c:v>3.7063773148178871</c:v>
                      </c:pt>
                      <c:pt idx="12909">
                        <c:v>3.7066203703720522</c:v>
                      </c:pt>
                      <c:pt idx="12910">
                        <c:v>3.7068634259262172</c:v>
                      </c:pt>
                      <c:pt idx="12911">
                        <c:v>3.7071064814803822</c:v>
                      </c:pt>
                      <c:pt idx="12912">
                        <c:v>3.7073495370345473</c:v>
                      </c:pt>
                      <c:pt idx="12913">
                        <c:v>3.7075925925887123</c:v>
                      </c:pt>
                      <c:pt idx="12914">
                        <c:v>3.7078356481501533</c:v>
                      </c:pt>
                      <c:pt idx="12915">
                        <c:v>3.7080787037043184</c:v>
                      </c:pt>
                      <c:pt idx="12916">
                        <c:v>3.7083217592584834</c:v>
                      </c:pt>
                      <c:pt idx="12917">
                        <c:v>3.7085648148126484</c:v>
                      </c:pt>
                      <c:pt idx="12918">
                        <c:v>3.7088078703668135</c:v>
                      </c:pt>
                      <c:pt idx="12919">
                        <c:v>3.7090509259282545</c:v>
                      </c:pt>
                      <c:pt idx="12920">
                        <c:v>3.7092939814824195</c:v>
                      </c:pt>
                      <c:pt idx="12921">
                        <c:v>3.7095370370365846</c:v>
                      </c:pt>
                      <c:pt idx="12922">
                        <c:v>3.7097800925907496</c:v>
                      </c:pt>
                      <c:pt idx="12923">
                        <c:v>3.7100231481449146</c:v>
                      </c:pt>
                      <c:pt idx="12924">
                        <c:v>3.7102662037063556</c:v>
                      </c:pt>
                      <c:pt idx="12925">
                        <c:v>3.7105092592605207</c:v>
                      </c:pt>
                      <c:pt idx="12926">
                        <c:v>3.7107523148146857</c:v>
                      </c:pt>
                      <c:pt idx="12927">
                        <c:v>3.7109953703688507</c:v>
                      </c:pt>
                      <c:pt idx="12928">
                        <c:v>3.7112384259230158</c:v>
                      </c:pt>
                      <c:pt idx="12929">
                        <c:v>3.7114814814844568</c:v>
                      </c:pt>
                      <c:pt idx="12930">
                        <c:v>3.7117245370386218</c:v>
                      </c:pt>
                      <c:pt idx="12931">
                        <c:v>3.7119675925927869</c:v>
                      </c:pt>
                      <c:pt idx="12932">
                        <c:v>3.7122106481469519</c:v>
                      </c:pt>
                      <c:pt idx="12933">
                        <c:v>3.7124537037011169</c:v>
                      </c:pt>
                      <c:pt idx="12934">
                        <c:v>3.712696759255282</c:v>
                      </c:pt>
                      <c:pt idx="12935">
                        <c:v>3.712939814816723</c:v>
                      </c:pt>
                      <c:pt idx="12936">
                        <c:v>3.713182870370888</c:v>
                      </c:pt>
                      <c:pt idx="12937">
                        <c:v>3.7134259259250531</c:v>
                      </c:pt>
                      <c:pt idx="12938">
                        <c:v>3.7136689814792181</c:v>
                      </c:pt>
                      <c:pt idx="12939">
                        <c:v>3.7139120370333831</c:v>
                      </c:pt>
                      <c:pt idx="12940">
                        <c:v>3.7141550925948241</c:v>
                      </c:pt>
                      <c:pt idx="12941">
                        <c:v>3.7143981481489892</c:v>
                      </c:pt>
                      <c:pt idx="12942">
                        <c:v>3.7146412037031542</c:v>
                      </c:pt>
                      <c:pt idx="12943">
                        <c:v>3.7148842592573192</c:v>
                      </c:pt>
                      <c:pt idx="12944">
                        <c:v>3.7151273148114843</c:v>
                      </c:pt>
                      <c:pt idx="12945">
                        <c:v>3.7153703703729253</c:v>
                      </c:pt>
                      <c:pt idx="12946">
                        <c:v>3.7156134259270903</c:v>
                      </c:pt>
                      <c:pt idx="12947">
                        <c:v>3.7158564814812554</c:v>
                      </c:pt>
                      <c:pt idx="12948">
                        <c:v>3.7160995370354204</c:v>
                      </c:pt>
                      <c:pt idx="12949">
                        <c:v>3.7163425925895854</c:v>
                      </c:pt>
                      <c:pt idx="12950">
                        <c:v>3.7165856481510264</c:v>
                      </c:pt>
                      <c:pt idx="12951">
                        <c:v>3.7168287037051915</c:v>
                      </c:pt>
                      <c:pt idx="12952">
                        <c:v>3.7170717592593565</c:v>
                      </c:pt>
                      <c:pt idx="12953">
                        <c:v>3.7173263888903012</c:v>
                      </c:pt>
                      <c:pt idx="12954">
                        <c:v>3.7175694444444662</c:v>
                      </c:pt>
                      <c:pt idx="12955">
                        <c:v>3.7178124999986313</c:v>
                      </c:pt>
                      <c:pt idx="12956">
                        <c:v>3.7180555555527963</c:v>
                      </c:pt>
                      <c:pt idx="12957">
                        <c:v>3.7182986111142373</c:v>
                      </c:pt>
                      <c:pt idx="12958">
                        <c:v>3.7185416666684024</c:v>
                      </c:pt>
                      <c:pt idx="12959">
                        <c:v>3.7187847222225674</c:v>
                      </c:pt>
                      <c:pt idx="12960">
                        <c:v>3.7190277777767324</c:v>
                      </c:pt>
                      <c:pt idx="12961">
                        <c:v>3.7192708333308975</c:v>
                      </c:pt>
                      <c:pt idx="12962">
                        <c:v>3.7195138888850625</c:v>
                      </c:pt>
                      <c:pt idx="12963">
                        <c:v>3.7197569444465035</c:v>
                      </c:pt>
                      <c:pt idx="12964">
                        <c:v>3.7200000000006685</c:v>
                      </c:pt>
                      <c:pt idx="12965">
                        <c:v>3.7202430555548336</c:v>
                      </c:pt>
                      <c:pt idx="12966">
                        <c:v>3.7204861111089986</c:v>
                      </c:pt>
                      <c:pt idx="12967">
                        <c:v>3.7207291666631637</c:v>
                      </c:pt>
                      <c:pt idx="12968">
                        <c:v>3.7209722222246047</c:v>
                      </c:pt>
                      <c:pt idx="12969">
                        <c:v>3.7212152777787697</c:v>
                      </c:pt>
                      <c:pt idx="12970">
                        <c:v>3.7214583333329347</c:v>
                      </c:pt>
                      <c:pt idx="12971">
                        <c:v>3.7217013888870998</c:v>
                      </c:pt>
                      <c:pt idx="12972">
                        <c:v>3.7219444444412648</c:v>
                      </c:pt>
                      <c:pt idx="12973">
                        <c:v>3.7221875000027058</c:v>
                      </c:pt>
                      <c:pt idx="12974">
                        <c:v>3.7224305555568709</c:v>
                      </c:pt>
                      <c:pt idx="12975">
                        <c:v>3.7226736111110359</c:v>
                      </c:pt>
                      <c:pt idx="12976">
                        <c:v>3.7229166666652009</c:v>
                      </c:pt>
                      <c:pt idx="12977">
                        <c:v>3.723159722219366</c:v>
                      </c:pt>
                      <c:pt idx="12978">
                        <c:v>3.723402777780807</c:v>
                      </c:pt>
                      <c:pt idx="12979">
                        <c:v>3.723645833334972</c:v>
                      </c:pt>
                      <c:pt idx="12980">
                        <c:v>3.723888888889137</c:v>
                      </c:pt>
                      <c:pt idx="12981">
                        <c:v>3.7241319444433021</c:v>
                      </c:pt>
                      <c:pt idx="12982">
                        <c:v>3.7243749999974671</c:v>
                      </c:pt>
                      <c:pt idx="12983">
                        <c:v>3.7246180555516322</c:v>
                      </c:pt>
                      <c:pt idx="12984">
                        <c:v>3.7248611111130732</c:v>
                      </c:pt>
                      <c:pt idx="12985">
                        <c:v>3.7251041666672382</c:v>
                      </c:pt>
                      <c:pt idx="12986">
                        <c:v>3.7253472222214032</c:v>
                      </c:pt>
                      <c:pt idx="12987">
                        <c:v>3.7255902777755683</c:v>
                      </c:pt>
                      <c:pt idx="12988">
                        <c:v>3.7258333333297333</c:v>
                      </c:pt>
                      <c:pt idx="12989">
                        <c:v>3.7260763888911743</c:v>
                      </c:pt>
                      <c:pt idx="12990">
                        <c:v>3.7263194444453394</c:v>
                      </c:pt>
                      <c:pt idx="12991">
                        <c:v>3.7265624999995044</c:v>
                      </c:pt>
                      <c:pt idx="12992">
                        <c:v>3.7268055555536694</c:v>
                      </c:pt>
                      <c:pt idx="12993">
                        <c:v>3.7270486111078345</c:v>
                      </c:pt>
                      <c:pt idx="12994">
                        <c:v>3.7272916666692755</c:v>
                      </c:pt>
                      <c:pt idx="12995">
                        <c:v>3.7275347222234405</c:v>
                      </c:pt>
                      <c:pt idx="12996">
                        <c:v>3.7277777777776056</c:v>
                      </c:pt>
                      <c:pt idx="12997">
                        <c:v>3.7280208333317706</c:v>
                      </c:pt>
                      <c:pt idx="12998">
                        <c:v>3.7282638888859356</c:v>
                      </c:pt>
                      <c:pt idx="12999">
                        <c:v>3.7285069444473766</c:v>
                      </c:pt>
                      <c:pt idx="13000">
                        <c:v>3.7287500000015417</c:v>
                      </c:pt>
                      <c:pt idx="13001">
                        <c:v>3.7290046296324864</c:v>
                      </c:pt>
                      <c:pt idx="13002">
                        <c:v>3.7292476851866514</c:v>
                      </c:pt>
                      <c:pt idx="13003">
                        <c:v>3.7294907407408164</c:v>
                      </c:pt>
                      <c:pt idx="13004">
                        <c:v>3.7297337962949815</c:v>
                      </c:pt>
                      <c:pt idx="13005">
                        <c:v>3.7299768518491465</c:v>
                      </c:pt>
                      <c:pt idx="13006">
                        <c:v>3.7302199074033116</c:v>
                      </c:pt>
                      <c:pt idx="13007">
                        <c:v>3.7304629629647525</c:v>
                      </c:pt>
                      <c:pt idx="13008">
                        <c:v>3.7307060185189176</c:v>
                      </c:pt>
                      <c:pt idx="13009">
                        <c:v>3.7309490740730826</c:v>
                      </c:pt>
                      <c:pt idx="13010">
                        <c:v>3.7311921296272477</c:v>
                      </c:pt>
                      <c:pt idx="13011">
                        <c:v>3.7314351851814127</c:v>
                      </c:pt>
                      <c:pt idx="13012">
                        <c:v>3.7316782407428537</c:v>
                      </c:pt>
                      <c:pt idx="13013">
                        <c:v>3.7319212962970187</c:v>
                      </c:pt>
                      <c:pt idx="13014">
                        <c:v>3.7321643518511838</c:v>
                      </c:pt>
                      <c:pt idx="13015">
                        <c:v>3.7324074074053488</c:v>
                      </c:pt>
                      <c:pt idx="13016">
                        <c:v>3.7326504629595139</c:v>
                      </c:pt>
                      <c:pt idx="13017">
                        <c:v>3.7328935185209549</c:v>
                      </c:pt>
                      <c:pt idx="13018">
                        <c:v>3.7331365740751199</c:v>
                      </c:pt>
                      <c:pt idx="13019">
                        <c:v>3.7333796296292849</c:v>
                      </c:pt>
                      <c:pt idx="13020">
                        <c:v>3.73362268518345</c:v>
                      </c:pt>
                      <c:pt idx="13021">
                        <c:v>3.733865740737615</c:v>
                      </c:pt>
                      <c:pt idx="13022">
                        <c:v>3.734108796299056</c:v>
                      </c:pt>
                      <c:pt idx="13023">
                        <c:v>3.734351851853221</c:v>
                      </c:pt>
                      <c:pt idx="13024">
                        <c:v>3.7345949074073861</c:v>
                      </c:pt>
                      <c:pt idx="13025">
                        <c:v>3.7348379629615511</c:v>
                      </c:pt>
                      <c:pt idx="13026">
                        <c:v>3.7350810185157162</c:v>
                      </c:pt>
                      <c:pt idx="13027">
                        <c:v>3.7353240740771572</c:v>
                      </c:pt>
                      <c:pt idx="13028">
                        <c:v>3.7355671296313222</c:v>
                      </c:pt>
                      <c:pt idx="13029">
                        <c:v>3.7358101851854872</c:v>
                      </c:pt>
                      <c:pt idx="13030">
                        <c:v>3.7360532407396523</c:v>
                      </c:pt>
                      <c:pt idx="13031">
                        <c:v>3.7362962962938173</c:v>
                      </c:pt>
                      <c:pt idx="13032">
                        <c:v>3.7365393518479824</c:v>
                      </c:pt>
                      <c:pt idx="13033">
                        <c:v>3.7367824074094234</c:v>
                      </c:pt>
                      <c:pt idx="13034">
                        <c:v>3.7370254629635884</c:v>
                      </c:pt>
                      <c:pt idx="13035">
                        <c:v>3.7372685185177534</c:v>
                      </c:pt>
                      <c:pt idx="13036">
                        <c:v>3.7375115740719185</c:v>
                      </c:pt>
                      <c:pt idx="13037">
                        <c:v>3.7377546296260835</c:v>
                      </c:pt>
                      <c:pt idx="13038">
                        <c:v>3.7379976851875245</c:v>
                      </c:pt>
                      <c:pt idx="13039">
                        <c:v>3.7382407407416895</c:v>
                      </c:pt>
                      <c:pt idx="13040">
                        <c:v>3.7384837962958546</c:v>
                      </c:pt>
                      <c:pt idx="13041">
                        <c:v>3.7387268518500196</c:v>
                      </c:pt>
                      <c:pt idx="13042">
                        <c:v>3.7389699074041847</c:v>
                      </c:pt>
                      <c:pt idx="13043">
                        <c:v>3.7392129629656257</c:v>
                      </c:pt>
                      <c:pt idx="13044">
                        <c:v>3.7394560185197907</c:v>
                      </c:pt>
                      <c:pt idx="13045">
                        <c:v>3.7396990740739557</c:v>
                      </c:pt>
                      <c:pt idx="13046">
                        <c:v>3.7399421296281208</c:v>
                      </c:pt>
                      <c:pt idx="13047">
                        <c:v>3.7401851851822858</c:v>
                      </c:pt>
                      <c:pt idx="13048">
                        <c:v>3.7404282407437268</c:v>
                      </c:pt>
                      <c:pt idx="13049">
                        <c:v>3.7406712962978919</c:v>
                      </c:pt>
                      <c:pt idx="13050">
                        <c:v>3.7409259259288365</c:v>
                      </c:pt>
                      <c:pt idx="13051">
                        <c:v>3.7411689814830016</c:v>
                      </c:pt>
                      <c:pt idx="13052">
                        <c:v>3.7414120370371666</c:v>
                      </c:pt>
                      <c:pt idx="13053">
                        <c:v>3.7416550925913317</c:v>
                      </c:pt>
                      <c:pt idx="13054">
                        <c:v>3.7418981481454967</c:v>
                      </c:pt>
                      <c:pt idx="13055">
                        <c:v>3.7421412036996617</c:v>
                      </c:pt>
                      <c:pt idx="13056">
                        <c:v>3.7423842592611027</c:v>
                      </c:pt>
                      <c:pt idx="13057">
                        <c:v>3.7426273148152678</c:v>
                      </c:pt>
                      <c:pt idx="13058">
                        <c:v>3.7428703703694328</c:v>
                      </c:pt>
                      <c:pt idx="13059">
                        <c:v>3.7431134259235979</c:v>
                      </c:pt>
                      <c:pt idx="13060">
                        <c:v>3.7433564814777629</c:v>
                      </c:pt>
                      <c:pt idx="13061">
                        <c:v>3.7435995370392039</c:v>
                      </c:pt>
                      <c:pt idx="13062">
                        <c:v>3.7438425925933689</c:v>
                      </c:pt>
                      <c:pt idx="13063">
                        <c:v>3.744085648147534</c:v>
                      </c:pt>
                      <c:pt idx="13064">
                        <c:v>3.744328703701699</c:v>
                      </c:pt>
                      <c:pt idx="13065">
                        <c:v>3.7445717592558641</c:v>
                      </c:pt>
                      <c:pt idx="13066">
                        <c:v>3.744814814817305</c:v>
                      </c:pt>
                      <c:pt idx="13067">
                        <c:v>3.7450578703714701</c:v>
                      </c:pt>
                      <c:pt idx="13068">
                        <c:v>3.7453009259256351</c:v>
                      </c:pt>
                      <c:pt idx="13069">
                        <c:v>3.7455439814798002</c:v>
                      </c:pt>
                      <c:pt idx="13070">
                        <c:v>3.7457870370339652</c:v>
                      </c:pt>
                      <c:pt idx="13071">
                        <c:v>3.7460300925954062</c:v>
                      </c:pt>
                      <c:pt idx="13072">
                        <c:v>3.7462731481495712</c:v>
                      </c:pt>
                      <c:pt idx="13073">
                        <c:v>3.7465162037037363</c:v>
                      </c:pt>
                      <c:pt idx="13074">
                        <c:v>3.7467592592579013</c:v>
                      </c:pt>
                      <c:pt idx="13075">
                        <c:v>3.7470023148120664</c:v>
                      </c:pt>
                      <c:pt idx="13076">
                        <c:v>3.7472453703735074</c:v>
                      </c:pt>
                      <c:pt idx="13077">
                        <c:v>3.7474884259276724</c:v>
                      </c:pt>
                      <c:pt idx="13078">
                        <c:v>3.7477314814818374</c:v>
                      </c:pt>
                      <c:pt idx="13079">
                        <c:v>3.7479745370360025</c:v>
                      </c:pt>
                      <c:pt idx="13080">
                        <c:v>3.7482175925901675</c:v>
                      </c:pt>
                      <c:pt idx="13081">
                        <c:v>3.7484606481443326</c:v>
                      </c:pt>
                      <c:pt idx="13082">
                        <c:v>3.7487037037057735</c:v>
                      </c:pt>
                      <c:pt idx="13083">
                        <c:v>3.7489467592599386</c:v>
                      </c:pt>
                      <c:pt idx="13084">
                        <c:v>3.7491898148141036</c:v>
                      </c:pt>
                      <c:pt idx="13085">
                        <c:v>3.7494328703682687</c:v>
                      </c:pt>
                      <c:pt idx="13086">
                        <c:v>3.7496759259224337</c:v>
                      </c:pt>
                      <c:pt idx="13087">
                        <c:v>3.7499189814838747</c:v>
                      </c:pt>
                      <c:pt idx="13088">
                        <c:v>3.7501620370380397</c:v>
                      </c:pt>
                      <c:pt idx="13089">
                        <c:v>3.7504050925922048</c:v>
                      </c:pt>
                      <c:pt idx="13090">
                        <c:v>3.7506481481463698</c:v>
                      </c:pt>
                      <c:pt idx="13091">
                        <c:v>3.7508912037005349</c:v>
                      </c:pt>
                      <c:pt idx="13092">
                        <c:v>3.7511342592619759</c:v>
                      </c:pt>
                      <c:pt idx="13093">
                        <c:v>3.7513773148161409</c:v>
                      </c:pt>
                      <c:pt idx="13094">
                        <c:v>3.7516203703703059</c:v>
                      </c:pt>
                      <c:pt idx="13095">
                        <c:v>3.751863425924471</c:v>
                      </c:pt>
                      <c:pt idx="13096">
                        <c:v>3.752106481478636</c:v>
                      </c:pt>
                      <c:pt idx="13097">
                        <c:v>3.752349537040077</c:v>
                      </c:pt>
                      <c:pt idx="13098">
                        <c:v>3.7526041666637457</c:v>
                      </c:pt>
                      <c:pt idx="13099">
                        <c:v>3.7528472222251867</c:v>
                      </c:pt>
                      <c:pt idx="13100">
                        <c:v>3.7530902777793518</c:v>
                      </c:pt>
                      <c:pt idx="13101">
                        <c:v>3.7533333333335168</c:v>
                      </c:pt>
                      <c:pt idx="13102">
                        <c:v>3.7535763888876819</c:v>
                      </c:pt>
                      <c:pt idx="13103">
                        <c:v>3.7538194444418469</c:v>
                      </c:pt>
                      <c:pt idx="13104">
                        <c:v>3.7540624999960119</c:v>
                      </c:pt>
                      <c:pt idx="13105">
                        <c:v>3.7543055555574529</c:v>
                      </c:pt>
                      <c:pt idx="13106">
                        <c:v>3.754548611111618</c:v>
                      </c:pt>
                      <c:pt idx="13107">
                        <c:v>3.754791666665783</c:v>
                      </c:pt>
                      <c:pt idx="13108">
                        <c:v>3.7550347222199481</c:v>
                      </c:pt>
                      <c:pt idx="13109">
                        <c:v>3.7552777777741131</c:v>
                      </c:pt>
                      <c:pt idx="13110">
                        <c:v>3.7555208333355541</c:v>
                      </c:pt>
                      <c:pt idx="13111">
                        <c:v>3.7557638888897191</c:v>
                      </c:pt>
                      <c:pt idx="13112">
                        <c:v>3.7560069444438842</c:v>
                      </c:pt>
                      <c:pt idx="13113">
                        <c:v>3.7562499999980492</c:v>
                      </c:pt>
                      <c:pt idx="13114">
                        <c:v>3.7564930555522142</c:v>
                      </c:pt>
                      <c:pt idx="13115">
                        <c:v>3.7567361111136552</c:v>
                      </c:pt>
                      <c:pt idx="13116">
                        <c:v>3.7569791666678203</c:v>
                      </c:pt>
                      <c:pt idx="13117">
                        <c:v>3.7572222222219853</c:v>
                      </c:pt>
                      <c:pt idx="13118">
                        <c:v>3.7574652777761504</c:v>
                      </c:pt>
                      <c:pt idx="13119">
                        <c:v>3.7577083333303154</c:v>
                      </c:pt>
                      <c:pt idx="13120">
                        <c:v>3.7579513888917564</c:v>
                      </c:pt>
                      <c:pt idx="13121">
                        <c:v>3.7581944444459214</c:v>
                      </c:pt>
                      <c:pt idx="13122">
                        <c:v>3.7584375000000865</c:v>
                      </c:pt>
                      <c:pt idx="13123">
                        <c:v>3.7586805555542515</c:v>
                      </c:pt>
                      <c:pt idx="13124">
                        <c:v>3.7589236111084166</c:v>
                      </c:pt>
                      <c:pt idx="13125">
                        <c:v>3.7591666666625816</c:v>
                      </c:pt>
                      <c:pt idx="13126">
                        <c:v>3.7594097222240226</c:v>
                      </c:pt>
                      <c:pt idx="13127">
                        <c:v>3.7596527777781876</c:v>
                      </c:pt>
                      <c:pt idx="13128">
                        <c:v>3.7598958333323527</c:v>
                      </c:pt>
                      <c:pt idx="13129">
                        <c:v>3.7601388888865177</c:v>
                      </c:pt>
                      <c:pt idx="13130">
                        <c:v>3.7603819444406827</c:v>
                      </c:pt>
                      <c:pt idx="13131">
                        <c:v>3.7606250000021237</c:v>
                      </c:pt>
                      <c:pt idx="13132">
                        <c:v>3.7608680555562888</c:v>
                      </c:pt>
                      <c:pt idx="13133">
                        <c:v>3.7611111111104538</c:v>
                      </c:pt>
                      <c:pt idx="13134">
                        <c:v>3.7613541666646189</c:v>
                      </c:pt>
                      <c:pt idx="13135">
                        <c:v>3.7615972222187839</c:v>
                      </c:pt>
                      <c:pt idx="13136">
                        <c:v>3.7618402777802249</c:v>
                      </c:pt>
                      <c:pt idx="13137">
                        <c:v>3.7620833333343899</c:v>
                      </c:pt>
                      <c:pt idx="13138">
                        <c:v>3.762326388888555</c:v>
                      </c:pt>
                      <c:pt idx="13139">
                        <c:v>3.76256944444272</c:v>
                      </c:pt>
                      <c:pt idx="13140">
                        <c:v>3.7628124999968851</c:v>
                      </c:pt>
                      <c:pt idx="13141">
                        <c:v>3.763055555558326</c:v>
                      </c:pt>
                      <c:pt idx="13142">
                        <c:v>3.7632986111124911</c:v>
                      </c:pt>
                      <c:pt idx="13143">
                        <c:v>3.7635416666666561</c:v>
                      </c:pt>
                      <c:pt idx="13144">
                        <c:v>3.7637847222208212</c:v>
                      </c:pt>
                      <c:pt idx="13145">
                        <c:v>3.7640277777749862</c:v>
                      </c:pt>
                      <c:pt idx="13146">
                        <c:v>3.7642708333364272</c:v>
                      </c:pt>
                      <c:pt idx="13147">
                        <c:v>3.7645254629600959</c:v>
                      </c:pt>
                      <c:pt idx="13148">
                        <c:v>3.7647685185215369</c:v>
                      </c:pt>
                      <c:pt idx="13149">
                        <c:v>3.765011574075702</c:v>
                      </c:pt>
                      <c:pt idx="13150">
                        <c:v>3.765254629629867</c:v>
                      </c:pt>
                      <c:pt idx="13151">
                        <c:v>3.7654976851840321</c:v>
                      </c:pt>
                      <c:pt idx="13152">
                        <c:v>3.7657407407381971</c:v>
                      </c:pt>
                      <c:pt idx="13153">
                        <c:v>3.7659837962923621</c:v>
                      </c:pt>
                      <c:pt idx="13154">
                        <c:v>3.7662268518538031</c:v>
                      </c:pt>
                      <c:pt idx="13155">
                        <c:v>3.7664699074079682</c:v>
                      </c:pt>
                      <c:pt idx="13156">
                        <c:v>3.7667129629621332</c:v>
                      </c:pt>
                      <c:pt idx="13157">
                        <c:v>3.7669560185162982</c:v>
                      </c:pt>
                      <c:pt idx="13158">
                        <c:v>3.7671990740704633</c:v>
                      </c:pt>
                      <c:pt idx="13159">
                        <c:v>3.7674421296319043</c:v>
                      </c:pt>
                      <c:pt idx="13160">
                        <c:v>3.7676851851860693</c:v>
                      </c:pt>
                      <c:pt idx="13161">
                        <c:v>3.7679282407402344</c:v>
                      </c:pt>
                      <c:pt idx="13162">
                        <c:v>3.7681712962943994</c:v>
                      </c:pt>
                      <c:pt idx="13163">
                        <c:v>3.7684143518485644</c:v>
                      </c:pt>
                      <c:pt idx="13164">
                        <c:v>3.7686574074100054</c:v>
                      </c:pt>
                      <c:pt idx="13165">
                        <c:v>3.7689004629641705</c:v>
                      </c:pt>
                      <c:pt idx="13166">
                        <c:v>3.7691435185183355</c:v>
                      </c:pt>
                      <c:pt idx="13167">
                        <c:v>3.7693865740725006</c:v>
                      </c:pt>
                      <c:pt idx="13168">
                        <c:v>3.7696296296266656</c:v>
                      </c:pt>
                      <c:pt idx="13169">
                        <c:v>3.7698726851881066</c:v>
                      </c:pt>
                      <c:pt idx="13170">
                        <c:v>3.7701157407422716</c:v>
                      </c:pt>
                      <c:pt idx="13171">
                        <c:v>3.7703587962964367</c:v>
                      </c:pt>
                      <c:pt idx="13172">
                        <c:v>3.7706018518506017</c:v>
                      </c:pt>
                      <c:pt idx="13173">
                        <c:v>3.7708449074047667</c:v>
                      </c:pt>
                      <c:pt idx="13174">
                        <c:v>3.7710879629589318</c:v>
                      </c:pt>
                      <c:pt idx="13175">
                        <c:v>3.7713310185203728</c:v>
                      </c:pt>
                      <c:pt idx="13176">
                        <c:v>3.7715740740745378</c:v>
                      </c:pt>
                      <c:pt idx="13177">
                        <c:v>3.7718171296287029</c:v>
                      </c:pt>
                      <c:pt idx="13178">
                        <c:v>3.7720601851828679</c:v>
                      </c:pt>
                      <c:pt idx="13179">
                        <c:v>3.7723032407370329</c:v>
                      </c:pt>
                      <c:pt idx="13180">
                        <c:v>3.7725462962984739</c:v>
                      </c:pt>
                      <c:pt idx="13181">
                        <c:v>3.772789351852639</c:v>
                      </c:pt>
                      <c:pt idx="13182">
                        <c:v>3.773032407406804</c:v>
                      </c:pt>
                      <c:pt idx="13183">
                        <c:v>3.7732754629609691</c:v>
                      </c:pt>
                      <c:pt idx="13184">
                        <c:v>3.7735185185151341</c:v>
                      </c:pt>
                      <c:pt idx="13185">
                        <c:v>3.7737615740765751</c:v>
                      </c:pt>
                      <c:pt idx="13186">
                        <c:v>3.7740046296307401</c:v>
                      </c:pt>
                      <c:pt idx="13187">
                        <c:v>3.7742476851849052</c:v>
                      </c:pt>
                      <c:pt idx="13188">
                        <c:v>3.7744907407390702</c:v>
                      </c:pt>
                      <c:pt idx="13189">
                        <c:v>3.7747337962932352</c:v>
                      </c:pt>
                      <c:pt idx="13190">
                        <c:v>3.7749768518546762</c:v>
                      </c:pt>
                      <c:pt idx="13191">
                        <c:v>3.7752199074088413</c:v>
                      </c:pt>
                      <c:pt idx="13192">
                        <c:v>3.7754629629630063</c:v>
                      </c:pt>
                      <c:pt idx="13193">
                        <c:v>3.7757060185171714</c:v>
                      </c:pt>
                      <c:pt idx="13194">
                        <c:v>3.7759490740713364</c:v>
                      </c:pt>
                      <c:pt idx="13195">
                        <c:v>3.7762037037022811</c:v>
                      </c:pt>
                      <c:pt idx="13196">
                        <c:v>3.7764467592564461</c:v>
                      </c:pt>
                      <c:pt idx="13197">
                        <c:v>3.7766898148178871</c:v>
                      </c:pt>
                      <c:pt idx="13198">
                        <c:v>3.7769328703720522</c:v>
                      </c:pt>
                      <c:pt idx="13199">
                        <c:v>3.7771759259262172</c:v>
                      </c:pt>
                      <c:pt idx="13200">
                        <c:v>3.7774189814803822</c:v>
                      </c:pt>
                      <c:pt idx="13201">
                        <c:v>3.7776620370345473</c:v>
                      </c:pt>
                      <c:pt idx="13202">
                        <c:v>3.7779050925887123</c:v>
                      </c:pt>
                      <c:pt idx="13203">
                        <c:v>3.7781481481501533</c:v>
                      </c:pt>
                      <c:pt idx="13204">
                        <c:v>3.7783912037043184</c:v>
                      </c:pt>
                      <c:pt idx="13205">
                        <c:v>3.7786342592584834</c:v>
                      </c:pt>
                      <c:pt idx="13206">
                        <c:v>3.7788773148126484</c:v>
                      </c:pt>
                      <c:pt idx="13207">
                        <c:v>3.7791203703668135</c:v>
                      </c:pt>
                      <c:pt idx="13208">
                        <c:v>3.7793634259282545</c:v>
                      </c:pt>
                      <c:pt idx="13209">
                        <c:v>3.7796064814824195</c:v>
                      </c:pt>
                      <c:pt idx="13210">
                        <c:v>3.7798495370365846</c:v>
                      </c:pt>
                      <c:pt idx="13211">
                        <c:v>3.7800925925907496</c:v>
                      </c:pt>
                      <c:pt idx="13212">
                        <c:v>3.7803356481449146</c:v>
                      </c:pt>
                      <c:pt idx="13213">
                        <c:v>3.7805787037063556</c:v>
                      </c:pt>
                      <c:pt idx="13214">
                        <c:v>3.7808217592605207</c:v>
                      </c:pt>
                      <c:pt idx="13215">
                        <c:v>3.7810648148146857</c:v>
                      </c:pt>
                      <c:pt idx="13216">
                        <c:v>3.7813078703688507</c:v>
                      </c:pt>
                      <c:pt idx="13217">
                        <c:v>3.7815509259230158</c:v>
                      </c:pt>
                      <c:pt idx="13218">
                        <c:v>3.7817939814844568</c:v>
                      </c:pt>
                      <c:pt idx="13219">
                        <c:v>3.7820370370386218</c:v>
                      </c:pt>
                      <c:pt idx="13220">
                        <c:v>3.7822800925927869</c:v>
                      </c:pt>
                      <c:pt idx="13221">
                        <c:v>3.7825231481469519</c:v>
                      </c:pt>
                      <c:pt idx="13222">
                        <c:v>3.7827662037011169</c:v>
                      </c:pt>
                      <c:pt idx="13223">
                        <c:v>3.783009259255282</c:v>
                      </c:pt>
                      <c:pt idx="13224">
                        <c:v>3.783252314816723</c:v>
                      </c:pt>
                      <c:pt idx="13225">
                        <c:v>3.783495370370888</c:v>
                      </c:pt>
                      <c:pt idx="13226">
                        <c:v>3.7837384259250531</c:v>
                      </c:pt>
                      <c:pt idx="13227">
                        <c:v>3.7839814814792181</c:v>
                      </c:pt>
                      <c:pt idx="13228">
                        <c:v>3.7842245370333831</c:v>
                      </c:pt>
                      <c:pt idx="13229">
                        <c:v>3.7844675925948241</c:v>
                      </c:pt>
                      <c:pt idx="13230">
                        <c:v>3.7847106481489892</c:v>
                      </c:pt>
                      <c:pt idx="13231">
                        <c:v>3.7849537037031542</c:v>
                      </c:pt>
                      <c:pt idx="13232">
                        <c:v>3.7851967592573192</c:v>
                      </c:pt>
                      <c:pt idx="13233">
                        <c:v>3.7854398148114843</c:v>
                      </c:pt>
                      <c:pt idx="13234">
                        <c:v>3.7856828703729253</c:v>
                      </c:pt>
                      <c:pt idx="13235">
                        <c:v>3.7859259259270903</c:v>
                      </c:pt>
                      <c:pt idx="13236">
                        <c:v>3.7861689814812554</c:v>
                      </c:pt>
                      <c:pt idx="13237">
                        <c:v>3.7864120370354204</c:v>
                      </c:pt>
                      <c:pt idx="13238">
                        <c:v>3.7866550925895854</c:v>
                      </c:pt>
                      <c:pt idx="13239">
                        <c:v>3.7868981481510264</c:v>
                      </c:pt>
                      <c:pt idx="13240">
                        <c:v>3.7871412037051915</c:v>
                      </c:pt>
                      <c:pt idx="13241">
                        <c:v>3.7873842592593565</c:v>
                      </c:pt>
                      <c:pt idx="13242">
                        <c:v>3.7876273148135216</c:v>
                      </c:pt>
                      <c:pt idx="13243">
                        <c:v>3.7878819444444662</c:v>
                      </c:pt>
                      <c:pt idx="13244">
                        <c:v>3.7881249999986313</c:v>
                      </c:pt>
                      <c:pt idx="13245">
                        <c:v>3.7883680555527963</c:v>
                      </c:pt>
                      <c:pt idx="13246">
                        <c:v>3.7886111111142373</c:v>
                      </c:pt>
                      <c:pt idx="13247">
                        <c:v>3.7888541666684024</c:v>
                      </c:pt>
                      <c:pt idx="13248">
                        <c:v>3.7890972222225674</c:v>
                      </c:pt>
                      <c:pt idx="13249">
                        <c:v>3.7893402777767324</c:v>
                      </c:pt>
                      <c:pt idx="13250">
                        <c:v>3.7895833333308975</c:v>
                      </c:pt>
                      <c:pt idx="13251">
                        <c:v>3.7898263888850625</c:v>
                      </c:pt>
                      <c:pt idx="13252">
                        <c:v>3.7900694444465035</c:v>
                      </c:pt>
                      <c:pt idx="13253">
                        <c:v>3.7903125000006685</c:v>
                      </c:pt>
                      <c:pt idx="13254">
                        <c:v>3.7905555555548336</c:v>
                      </c:pt>
                      <c:pt idx="13255">
                        <c:v>3.7907986111089986</c:v>
                      </c:pt>
                      <c:pt idx="13256">
                        <c:v>3.7910416666631637</c:v>
                      </c:pt>
                      <c:pt idx="13257">
                        <c:v>3.7912847222246047</c:v>
                      </c:pt>
                      <c:pt idx="13258">
                        <c:v>3.7915277777787697</c:v>
                      </c:pt>
                      <c:pt idx="13259">
                        <c:v>3.7917708333329347</c:v>
                      </c:pt>
                      <c:pt idx="13260">
                        <c:v>3.7920138888870998</c:v>
                      </c:pt>
                      <c:pt idx="13261">
                        <c:v>3.7922569444412648</c:v>
                      </c:pt>
                      <c:pt idx="13262">
                        <c:v>3.7925000000027058</c:v>
                      </c:pt>
                      <c:pt idx="13263">
                        <c:v>3.7927430555568709</c:v>
                      </c:pt>
                      <c:pt idx="13264">
                        <c:v>3.7929861111110359</c:v>
                      </c:pt>
                      <c:pt idx="13265">
                        <c:v>3.7932291666652009</c:v>
                      </c:pt>
                      <c:pt idx="13266">
                        <c:v>3.793472222219366</c:v>
                      </c:pt>
                      <c:pt idx="13267">
                        <c:v>3.793715277780807</c:v>
                      </c:pt>
                      <c:pt idx="13268">
                        <c:v>3.793958333334972</c:v>
                      </c:pt>
                      <c:pt idx="13269">
                        <c:v>3.794201388889137</c:v>
                      </c:pt>
                      <c:pt idx="13270">
                        <c:v>3.7944444444433021</c:v>
                      </c:pt>
                      <c:pt idx="13271">
                        <c:v>3.7946874999974671</c:v>
                      </c:pt>
                      <c:pt idx="13272">
                        <c:v>3.7949305555516322</c:v>
                      </c:pt>
                      <c:pt idx="13273">
                        <c:v>3.7951736111130732</c:v>
                      </c:pt>
                      <c:pt idx="13274">
                        <c:v>3.7954166666672382</c:v>
                      </c:pt>
                      <c:pt idx="13275">
                        <c:v>3.7956597222214032</c:v>
                      </c:pt>
                      <c:pt idx="13276">
                        <c:v>3.7959027777755683</c:v>
                      </c:pt>
                      <c:pt idx="13277">
                        <c:v>3.7961458333297333</c:v>
                      </c:pt>
                      <c:pt idx="13278">
                        <c:v>3.7963888888911743</c:v>
                      </c:pt>
                      <c:pt idx="13279">
                        <c:v>3.7966319444453394</c:v>
                      </c:pt>
                      <c:pt idx="13280">
                        <c:v>3.7968749999995044</c:v>
                      </c:pt>
                      <c:pt idx="13281">
                        <c:v>3.7971180555536694</c:v>
                      </c:pt>
                      <c:pt idx="13282">
                        <c:v>3.7973611111078345</c:v>
                      </c:pt>
                      <c:pt idx="13283">
                        <c:v>3.7976041666692755</c:v>
                      </c:pt>
                      <c:pt idx="13284">
                        <c:v>3.7978472222234405</c:v>
                      </c:pt>
                      <c:pt idx="13285">
                        <c:v>3.7980902777776056</c:v>
                      </c:pt>
                      <c:pt idx="13286">
                        <c:v>3.7983333333317706</c:v>
                      </c:pt>
                      <c:pt idx="13287">
                        <c:v>3.7985763888859356</c:v>
                      </c:pt>
                      <c:pt idx="13288">
                        <c:v>3.7988194444473766</c:v>
                      </c:pt>
                      <c:pt idx="13289">
                        <c:v>3.7990625000015417</c:v>
                      </c:pt>
                      <c:pt idx="13290">
                        <c:v>3.7993055555557067</c:v>
                      </c:pt>
                      <c:pt idx="13291">
                        <c:v>3.7995486111098717</c:v>
                      </c:pt>
                      <c:pt idx="13292">
                        <c:v>3.7998032407408164</c:v>
                      </c:pt>
                      <c:pt idx="13293">
                        <c:v>3.8000462962949815</c:v>
                      </c:pt>
                      <c:pt idx="13294">
                        <c:v>3.8002893518491465</c:v>
                      </c:pt>
                      <c:pt idx="13295">
                        <c:v>3.8005324074033116</c:v>
                      </c:pt>
                      <c:pt idx="13296">
                        <c:v>3.8007754629647525</c:v>
                      </c:pt>
                      <c:pt idx="13297">
                        <c:v>3.8010185185189176</c:v>
                      </c:pt>
                      <c:pt idx="13298">
                        <c:v>3.8012615740730826</c:v>
                      </c:pt>
                      <c:pt idx="13299">
                        <c:v>3.8015046296272477</c:v>
                      </c:pt>
                      <c:pt idx="13300">
                        <c:v>3.8017476851814127</c:v>
                      </c:pt>
                      <c:pt idx="13301">
                        <c:v>3.8019907407428537</c:v>
                      </c:pt>
                      <c:pt idx="13302">
                        <c:v>3.8022337962970187</c:v>
                      </c:pt>
                      <c:pt idx="13303">
                        <c:v>3.8024768518511838</c:v>
                      </c:pt>
                      <c:pt idx="13304">
                        <c:v>3.8027199074053488</c:v>
                      </c:pt>
                      <c:pt idx="13305">
                        <c:v>3.8029629629595139</c:v>
                      </c:pt>
                      <c:pt idx="13306">
                        <c:v>3.8032060185209549</c:v>
                      </c:pt>
                      <c:pt idx="13307">
                        <c:v>3.8034490740751199</c:v>
                      </c:pt>
                      <c:pt idx="13308">
                        <c:v>3.8036921296292849</c:v>
                      </c:pt>
                      <c:pt idx="13309">
                        <c:v>3.80393518518345</c:v>
                      </c:pt>
                      <c:pt idx="13310">
                        <c:v>3.804178240737615</c:v>
                      </c:pt>
                      <c:pt idx="13311">
                        <c:v>3.804421296299056</c:v>
                      </c:pt>
                      <c:pt idx="13312">
                        <c:v>3.804664351853221</c:v>
                      </c:pt>
                      <c:pt idx="13313">
                        <c:v>3.8049074074073861</c:v>
                      </c:pt>
                      <c:pt idx="13314">
                        <c:v>3.8051504629615511</c:v>
                      </c:pt>
                      <c:pt idx="13315">
                        <c:v>3.8053935185157162</c:v>
                      </c:pt>
                      <c:pt idx="13316">
                        <c:v>3.8056365740771572</c:v>
                      </c:pt>
                      <c:pt idx="13317">
                        <c:v>3.8058796296313222</c:v>
                      </c:pt>
                      <c:pt idx="13318">
                        <c:v>3.8061226851854872</c:v>
                      </c:pt>
                      <c:pt idx="13319">
                        <c:v>3.8063657407396523</c:v>
                      </c:pt>
                      <c:pt idx="13320">
                        <c:v>3.8066087962938173</c:v>
                      </c:pt>
                      <c:pt idx="13321">
                        <c:v>3.8068518518479824</c:v>
                      </c:pt>
                      <c:pt idx="13322">
                        <c:v>3.8070949074094234</c:v>
                      </c:pt>
                      <c:pt idx="13323">
                        <c:v>3.8073379629635884</c:v>
                      </c:pt>
                      <c:pt idx="13324">
                        <c:v>3.8075810185177534</c:v>
                      </c:pt>
                      <c:pt idx="13325">
                        <c:v>3.8078240740719185</c:v>
                      </c:pt>
                      <c:pt idx="13326">
                        <c:v>3.8080671296260835</c:v>
                      </c:pt>
                      <c:pt idx="13327">
                        <c:v>3.8083101851875245</c:v>
                      </c:pt>
                      <c:pt idx="13328">
                        <c:v>3.8085532407416895</c:v>
                      </c:pt>
                      <c:pt idx="13329">
                        <c:v>3.8087962962958546</c:v>
                      </c:pt>
                      <c:pt idx="13330">
                        <c:v>3.8090393518500196</c:v>
                      </c:pt>
                      <c:pt idx="13331">
                        <c:v>3.8092824074041847</c:v>
                      </c:pt>
                      <c:pt idx="13332">
                        <c:v>3.8095254629656257</c:v>
                      </c:pt>
                      <c:pt idx="13333">
                        <c:v>3.8097685185197907</c:v>
                      </c:pt>
                      <c:pt idx="13334">
                        <c:v>3.8100115740739557</c:v>
                      </c:pt>
                      <c:pt idx="13335">
                        <c:v>3.8102546296281208</c:v>
                      </c:pt>
                      <c:pt idx="13336">
                        <c:v>3.8104976851822858</c:v>
                      </c:pt>
                      <c:pt idx="13337">
                        <c:v>3.8107407407437268</c:v>
                      </c:pt>
                      <c:pt idx="13338">
                        <c:v>3.8109837962978919</c:v>
                      </c:pt>
                      <c:pt idx="13339">
                        <c:v>3.8112268518520569</c:v>
                      </c:pt>
                      <c:pt idx="13340">
                        <c:v>3.8114814814830016</c:v>
                      </c:pt>
                      <c:pt idx="13341">
                        <c:v>3.8117245370371666</c:v>
                      </c:pt>
                      <c:pt idx="13342">
                        <c:v>3.8119675925913317</c:v>
                      </c:pt>
                      <c:pt idx="13343">
                        <c:v>3.8122106481454967</c:v>
                      </c:pt>
                      <c:pt idx="13344">
                        <c:v>3.8124537036996617</c:v>
                      </c:pt>
                      <c:pt idx="13345">
                        <c:v>3.8126967592611027</c:v>
                      </c:pt>
                      <c:pt idx="13346">
                        <c:v>3.8129398148152678</c:v>
                      </c:pt>
                      <c:pt idx="13347">
                        <c:v>3.8131828703694328</c:v>
                      </c:pt>
                      <c:pt idx="13348">
                        <c:v>3.8134259259235979</c:v>
                      </c:pt>
                      <c:pt idx="13349">
                        <c:v>3.8136689814777629</c:v>
                      </c:pt>
                      <c:pt idx="13350">
                        <c:v>3.8139120370392039</c:v>
                      </c:pt>
                      <c:pt idx="13351">
                        <c:v>3.8141550925933689</c:v>
                      </c:pt>
                      <c:pt idx="13352">
                        <c:v>3.814398148147534</c:v>
                      </c:pt>
                      <c:pt idx="13353">
                        <c:v>3.814641203701699</c:v>
                      </c:pt>
                      <c:pt idx="13354">
                        <c:v>3.8148842592558641</c:v>
                      </c:pt>
                      <c:pt idx="13355">
                        <c:v>3.815127314817305</c:v>
                      </c:pt>
                      <c:pt idx="13356">
                        <c:v>3.8153703703714701</c:v>
                      </c:pt>
                      <c:pt idx="13357">
                        <c:v>3.8156134259256351</c:v>
                      </c:pt>
                      <c:pt idx="13358">
                        <c:v>3.8158564814798002</c:v>
                      </c:pt>
                      <c:pt idx="13359">
                        <c:v>3.8160995370339652</c:v>
                      </c:pt>
                      <c:pt idx="13360">
                        <c:v>3.8163425925954062</c:v>
                      </c:pt>
                      <c:pt idx="13361">
                        <c:v>3.8165856481495712</c:v>
                      </c:pt>
                      <c:pt idx="13362">
                        <c:v>3.8168287037037363</c:v>
                      </c:pt>
                      <c:pt idx="13363">
                        <c:v>3.8170717592579013</c:v>
                      </c:pt>
                      <c:pt idx="13364">
                        <c:v>3.8173148148120664</c:v>
                      </c:pt>
                      <c:pt idx="13365">
                        <c:v>3.8175578703735074</c:v>
                      </c:pt>
                      <c:pt idx="13366">
                        <c:v>3.8178009259276724</c:v>
                      </c:pt>
                      <c:pt idx="13367">
                        <c:v>3.8180439814818374</c:v>
                      </c:pt>
                      <c:pt idx="13368">
                        <c:v>3.8182870370360025</c:v>
                      </c:pt>
                      <c:pt idx="13369">
                        <c:v>3.8185300925901675</c:v>
                      </c:pt>
                      <c:pt idx="13370">
                        <c:v>3.8187731481443326</c:v>
                      </c:pt>
                      <c:pt idx="13371">
                        <c:v>3.8190162037057735</c:v>
                      </c:pt>
                      <c:pt idx="13372">
                        <c:v>3.8192592592599386</c:v>
                      </c:pt>
                      <c:pt idx="13373">
                        <c:v>3.8195023148141036</c:v>
                      </c:pt>
                      <c:pt idx="13374">
                        <c:v>3.8197453703682687</c:v>
                      </c:pt>
                      <c:pt idx="13375">
                        <c:v>3.8199884259224337</c:v>
                      </c:pt>
                      <c:pt idx="13376">
                        <c:v>3.8202314814838747</c:v>
                      </c:pt>
                      <c:pt idx="13377">
                        <c:v>3.8204745370380397</c:v>
                      </c:pt>
                      <c:pt idx="13378">
                        <c:v>3.8207175925922048</c:v>
                      </c:pt>
                      <c:pt idx="13379">
                        <c:v>3.8209606481463698</c:v>
                      </c:pt>
                      <c:pt idx="13380">
                        <c:v>3.8212037037005349</c:v>
                      </c:pt>
                      <c:pt idx="13381">
                        <c:v>3.8214467592619759</c:v>
                      </c:pt>
                      <c:pt idx="13382">
                        <c:v>3.8216898148161409</c:v>
                      </c:pt>
                      <c:pt idx="13383">
                        <c:v>3.8219328703703059</c:v>
                      </c:pt>
                      <c:pt idx="13384">
                        <c:v>3.822175925924471</c:v>
                      </c:pt>
                      <c:pt idx="13385">
                        <c:v>3.822418981478636</c:v>
                      </c:pt>
                      <c:pt idx="13386">
                        <c:v>3.822662037040077</c:v>
                      </c:pt>
                      <c:pt idx="13387">
                        <c:v>3.822905092594242</c:v>
                      </c:pt>
                      <c:pt idx="13388">
                        <c:v>3.8231481481484071</c:v>
                      </c:pt>
                      <c:pt idx="13389">
                        <c:v>3.8234027777793518</c:v>
                      </c:pt>
                      <c:pt idx="13390">
                        <c:v>3.8236458333335168</c:v>
                      </c:pt>
                      <c:pt idx="13391">
                        <c:v>3.8238888888876819</c:v>
                      </c:pt>
                      <c:pt idx="13392">
                        <c:v>3.8241319444418469</c:v>
                      </c:pt>
                      <c:pt idx="13393">
                        <c:v>3.8243749999960119</c:v>
                      </c:pt>
                      <c:pt idx="13394">
                        <c:v>3.8246180555574529</c:v>
                      </c:pt>
                      <c:pt idx="13395">
                        <c:v>3.824861111111618</c:v>
                      </c:pt>
                      <c:pt idx="13396">
                        <c:v>3.825104166665783</c:v>
                      </c:pt>
                      <c:pt idx="13397">
                        <c:v>3.8253472222199481</c:v>
                      </c:pt>
                      <c:pt idx="13398">
                        <c:v>3.8255902777741131</c:v>
                      </c:pt>
                      <c:pt idx="13399">
                        <c:v>3.8258333333355541</c:v>
                      </c:pt>
                      <c:pt idx="13400">
                        <c:v>3.8260763888897191</c:v>
                      </c:pt>
                      <c:pt idx="13401">
                        <c:v>3.8263194444438842</c:v>
                      </c:pt>
                      <c:pt idx="13402">
                        <c:v>3.8265624999980492</c:v>
                      </c:pt>
                      <c:pt idx="13403">
                        <c:v>3.8268055555522142</c:v>
                      </c:pt>
                      <c:pt idx="13404">
                        <c:v>3.8270486111136552</c:v>
                      </c:pt>
                      <c:pt idx="13405">
                        <c:v>3.8272916666678203</c:v>
                      </c:pt>
                      <c:pt idx="13406">
                        <c:v>3.8275347222219853</c:v>
                      </c:pt>
                      <c:pt idx="13407">
                        <c:v>3.8277777777761504</c:v>
                      </c:pt>
                      <c:pt idx="13408">
                        <c:v>3.8280208333303154</c:v>
                      </c:pt>
                      <c:pt idx="13409">
                        <c:v>3.8282638888917564</c:v>
                      </c:pt>
                      <c:pt idx="13410">
                        <c:v>3.8285069444459214</c:v>
                      </c:pt>
                      <c:pt idx="13411">
                        <c:v>3.8287500000000865</c:v>
                      </c:pt>
                      <c:pt idx="13412">
                        <c:v>3.8289930555542515</c:v>
                      </c:pt>
                      <c:pt idx="13413">
                        <c:v>3.8292361111084166</c:v>
                      </c:pt>
                      <c:pt idx="13414">
                        <c:v>3.8294791666625816</c:v>
                      </c:pt>
                      <c:pt idx="13415">
                        <c:v>3.8297222222240226</c:v>
                      </c:pt>
                      <c:pt idx="13416">
                        <c:v>3.8299652777781876</c:v>
                      </c:pt>
                      <c:pt idx="13417">
                        <c:v>3.8302083333323527</c:v>
                      </c:pt>
                      <c:pt idx="13418">
                        <c:v>3.8304513888865177</c:v>
                      </c:pt>
                      <c:pt idx="13419">
                        <c:v>3.8306944444406827</c:v>
                      </c:pt>
                      <c:pt idx="13420">
                        <c:v>3.8309375000021237</c:v>
                      </c:pt>
                      <c:pt idx="13421">
                        <c:v>3.8311805555562888</c:v>
                      </c:pt>
                      <c:pt idx="13422">
                        <c:v>3.8314236111104538</c:v>
                      </c:pt>
                      <c:pt idx="13423">
                        <c:v>3.8316666666646189</c:v>
                      </c:pt>
                      <c:pt idx="13424">
                        <c:v>3.8319097222187839</c:v>
                      </c:pt>
                      <c:pt idx="13425">
                        <c:v>3.8321527777802249</c:v>
                      </c:pt>
                      <c:pt idx="13426">
                        <c:v>3.8323958333343899</c:v>
                      </c:pt>
                      <c:pt idx="13427">
                        <c:v>3.832638888888555</c:v>
                      </c:pt>
                      <c:pt idx="13428">
                        <c:v>3.83288194444272</c:v>
                      </c:pt>
                      <c:pt idx="13429">
                        <c:v>3.8331249999968851</c:v>
                      </c:pt>
                      <c:pt idx="13430">
                        <c:v>3.833368055558326</c:v>
                      </c:pt>
                      <c:pt idx="13431">
                        <c:v>3.8336111111124911</c:v>
                      </c:pt>
                      <c:pt idx="13432">
                        <c:v>3.8338541666666561</c:v>
                      </c:pt>
                      <c:pt idx="13433">
                        <c:v>3.8340972222208212</c:v>
                      </c:pt>
                      <c:pt idx="13434">
                        <c:v>3.8343402777749862</c:v>
                      </c:pt>
                      <c:pt idx="13435">
                        <c:v>3.8345833333364272</c:v>
                      </c:pt>
                      <c:pt idx="13436">
                        <c:v>3.8348263888905922</c:v>
                      </c:pt>
                      <c:pt idx="13437">
                        <c:v>3.8350810185215369</c:v>
                      </c:pt>
                      <c:pt idx="13438">
                        <c:v>3.835324074075702</c:v>
                      </c:pt>
                      <c:pt idx="13439">
                        <c:v>3.835567129629867</c:v>
                      </c:pt>
                      <c:pt idx="13440">
                        <c:v>3.8358101851840321</c:v>
                      </c:pt>
                      <c:pt idx="13441">
                        <c:v>3.8360532407381971</c:v>
                      </c:pt>
                      <c:pt idx="13442">
                        <c:v>3.8362962962923621</c:v>
                      </c:pt>
                      <c:pt idx="13443">
                        <c:v>3.8365393518538031</c:v>
                      </c:pt>
                      <c:pt idx="13444">
                        <c:v>3.8367824074079682</c:v>
                      </c:pt>
                      <c:pt idx="13445">
                        <c:v>3.8370254629621332</c:v>
                      </c:pt>
                      <c:pt idx="13446">
                        <c:v>3.8372685185162982</c:v>
                      </c:pt>
                      <c:pt idx="13447">
                        <c:v>3.8375115740704633</c:v>
                      </c:pt>
                      <c:pt idx="13448">
                        <c:v>3.8377546296319043</c:v>
                      </c:pt>
                      <c:pt idx="13449">
                        <c:v>3.8379976851860693</c:v>
                      </c:pt>
                      <c:pt idx="13450">
                        <c:v>3.8382407407402344</c:v>
                      </c:pt>
                      <c:pt idx="13451">
                        <c:v>3.8384837962943994</c:v>
                      </c:pt>
                      <c:pt idx="13452">
                        <c:v>3.8387268518485644</c:v>
                      </c:pt>
                      <c:pt idx="13453">
                        <c:v>3.8389699074100054</c:v>
                      </c:pt>
                      <c:pt idx="13454">
                        <c:v>3.8392129629641705</c:v>
                      </c:pt>
                      <c:pt idx="13455">
                        <c:v>3.8394560185183355</c:v>
                      </c:pt>
                      <c:pt idx="13456">
                        <c:v>3.8396990740725006</c:v>
                      </c:pt>
                      <c:pt idx="13457">
                        <c:v>3.8399421296266656</c:v>
                      </c:pt>
                      <c:pt idx="13458">
                        <c:v>3.8401851851881066</c:v>
                      </c:pt>
                      <c:pt idx="13459">
                        <c:v>3.8404282407422716</c:v>
                      </c:pt>
                      <c:pt idx="13460">
                        <c:v>3.8406712962964367</c:v>
                      </c:pt>
                      <c:pt idx="13461">
                        <c:v>3.8409143518506017</c:v>
                      </c:pt>
                      <c:pt idx="13462">
                        <c:v>3.8411574074047667</c:v>
                      </c:pt>
                      <c:pt idx="13463">
                        <c:v>3.8414004629589318</c:v>
                      </c:pt>
                      <c:pt idx="13464">
                        <c:v>3.8416435185203728</c:v>
                      </c:pt>
                      <c:pt idx="13465">
                        <c:v>3.8418865740745378</c:v>
                      </c:pt>
                      <c:pt idx="13466">
                        <c:v>3.8421296296287029</c:v>
                      </c:pt>
                      <c:pt idx="13467">
                        <c:v>3.8423726851828679</c:v>
                      </c:pt>
                      <c:pt idx="13468">
                        <c:v>3.8426157407370329</c:v>
                      </c:pt>
                      <c:pt idx="13469">
                        <c:v>3.8428587962984739</c:v>
                      </c:pt>
                      <c:pt idx="13470">
                        <c:v>3.843101851852639</c:v>
                      </c:pt>
                      <c:pt idx="13471">
                        <c:v>3.843344907406804</c:v>
                      </c:pt>
                      <c:pt idx="13472">
                        <c:v>3.8435879629609691</c:v>
                      </c:pt>
                      <c:pt idx="13473">
                        <c:v>3.8438310185151341</c:v>
                      </c:pt>
                      <c:pt idx="13474">
                        <c:v>3.8440740740765751</c:v>
                      </c:pt>
                      <c:pt idx="13475">
                        <c:v>3.8443171296307401</c:v>
                      </c:pt>
                      <c:pt idx="13476">
                        <c:v>3.8445601851849052</c:v>
                      </c:pt>
                      <c:pt idx="13477">
                        <c:v>3.8448032407390702</c:v>
                      </c:pt>
                      <c:pt idx="13478">
                        <c:v>3.8450462962932352</c:v>
                      </c:pt>
                      <c:pt idx="13479">
                        <c:v>3.8452893518546762</c:v>
                      </c:pt>
                      <c:pt idx="13480">
                        <c:v>3.8455324074088413</c:v>
                      </c:pt>
                      <c:pt idx="13481">
                        <c:v>3.8457754629630063</c:v>
                      </c:pt>
                      <c:pt idx="13482">
                        <c:v>3.8460185185171714</c:v>
                      </c:pt>
                      <c:pt idx="13483">
                        <c:v>3.8462615740713364</c:v>
                      </c:pt>
                      <c:pt idx="13484">
                        <c:v>3.8465046296255014</c:v>
                      </c:pt>
                      <c:pt idx="13485">
                        <c:v>3.8467476851869424</c:v>
                      </c:pt>
                      <c:pt idx="13486">
                        <c:v>3.8470023148178871</c:v>
                      </c:pt>
                      <c:pt idx="13487">
                        <c:v>3.8472453703720522</c:v>
                      </c:pt>
                      <c:pt idx="13488">
                        <c:v>3.8474884259262172</c:v>
                      </c:pt>
                      <c:pt idx="13489">
                        <c:v>3.8477314814803822</c:v>
                      </c:pt>
                      <c:pt idx="13490">
                        <c:v>3.8479745370345473</c:v>
                      </c:pt>
                      <c:pt idx="13491">
                        <c:v>3.8482175925887123</c:v>
                      </c:pt>
                      <c:pt idx="13492">
                        <c:v>3.8484606481501533</c:v>
                      </c:pt>
                      <c:pt idx="13493">
                        <c:v>3.8487037037043184</c:v>
                      </c:pt>
                      <c:pt idx="13494">
                        <c:v>3.8489467592584834</c:v>
                      </c:pt>
                      <c:pt idx="13495">
                        <c:v>3.8491898148126484</c:v>
                      </c:pt>
                      <c:pt idx="13496">
                        <c:v>3.8494328703668135</c:v>
                      </c:pt>
                      <c:pt idx="13497">
                        <c:v>3.8496759259282545</c:v>
                      </c:pt>
                      <c:pt idx="13498">
                        <c:v>3.8499189814824195</c:v>
                      </c:pt>
                      <c:pt idx="13499">
                        <c:v>3.8501620370365846</c:v>
                      </c:pt>
                      <c:pt idx="13500">
                        <c:v>3.8504050925907496</c:v>
                      </c:pt>
                      <c:pt idx="13501">
                        <c:v>3.8506481481449146</c:v>
                      </c:pt>
                      <c:pt idx="13502">
                        <c:v>3.8508912037063556</c:v>
                      </c:pt>
                      <c:pt idx="13503">
                        <c:v>3.8511342592605207</c:v>
                      </c:pt>
                      <c:pt idx="13504">
                        <c:v>3.8513773148146857</c:v>
                      </c:pt>
                      <c:pt idx="13505">
                        <c:v>3.8516203703688507</c:v>
                      </c:pt>
                      <c:pt idx="13506">
                        <c:v>3.8518634259230158</c:v>
                      </c:pt>
                      <c:pt idx="13507">
                        <c:v>3.8521064814844568</c:v>
                      </c:pt>
                      <c:pt idx="13508">
                        <c:v>3.8523495370386218</c:v>
                      </c:pt>
                      <c:pt idx="13509">
                        <c:v>3.8525925925927869</c:v>
                      </c:pt>
                      <c:pt idx="13510">
                        <c:v>3.8528356481469519</c:v>
                      </c:pt>
                      <c:pt idx="13511">
                        <c:v>3.8530787037011169</c:v>
                      </c:pt>
                      <c:pt idx="13512">
                        <c:v>3.853321759255282</c:v>
                      </c:pt>
                      <c:pt idx="13513">
                        <c:v>3.853564814816723</c:v>
                      </c:pt>
                      <c:pt idx="13514">
                        <c:v>3.853807870370888</c:v>
                      </c:pt>
                      <c:pt idx="13515">
                        <c:v>3.8540509259250531</c:v>
                      </c:pt>
                      <c:pt idx="13516">
                        <c:v>3.8542939814792181</c:v>
                      </c:pt>
                      <c:pt idx="13517">
                        <c:v>3.8545370370333831</c:v>
                      </c:pt>
                      <c:pt idx="13518">
                        <c:v>3.8547800925948241</c:v>
                      </c:pt>
                      <c:pt idx="13519">
                        <c:v>3.8550231481489892</c:v>
                      </c:pt>
                      <c:pt idx="13520">
                        <c:v>3.8552662037031542</c:v>
                      </c:pt>
                      <c:pt idx="13521">
                        <c:v>3.8555092592573192</c:v>
                      </c:pt>
                      <c:pt idx="13522">
                        <c:v>3.8557523148114843</c:v>
                      </c:pt>
                      <c:pt idx="13523">
                        <c:v>3.8559953703729253</c:v>
                      </c:pt>
                      <c:pt idx="13524">
                        <c:v>3.8562384259270903</c:v>
                      </c:pt>
                      <c:pt idx="13525">
                        <c:v>3.8564814814812554</c:v>
                      </c:pt>
                      <c:pt idx="13526">
                        <c:v>3.8567245370354204</c:v>
                      </c:pt>
                      <c:pt idx="13527">
                        <c:v>3.8569675925895854</c:v>
                      </c:pt>
                      <c:pt idx="13528">
                        <c:v>3.8572106481510264</c:v>
                      </c:pt>
                      <c:pt idx="13529">
                        <c:v>3.8574537037051915</c:v>
                      </c:pt>
                      <c:pt idx="13530">
                        <c:v>3.8576967592593565</c:v>
                      </c:pt>
                      <c:pt idx="13531">
                        <c:v>3.8579398148135216</c:v>
                      </c:pt>
                      <c:pt idx="13532">
                        <c:v>3.8581828703676866</c:v>
                      </c:pt>
                      <c:pt idx="13533">
                        <c:v>3.8584259259218516</c:v>
                      </c:pt>
                      <c:pt idx="13534">
                        <c:v>3.8586805555527963</c:v>
                      </c:pt>
                      <c:pt idx="13535">
                        <c:v>3.8589236111142373</c:v>
                      </c:pt>
                      <c:pt idx="13536">
                        <c:v>3.8591666666684024</c:v>
                      </c:pt>
                      <c:pt idx="13537">
                        <c:v>3.8594097222225674</c:v>
                      </c:pt>
                      <c:pt idx="13538">
                        <c:v>3.8596527777767324</c:v>
                      </c:pt>
                      <c:pt idx="13539">
                        <c:v>3.8598958333308975</c:v>
                      </c:pt>
                      <c:pt idx="13540">
                        <c:v>3.8601388888850625</c:v>
                      </c:pt>
                      <c:pt idx="13541">
                        <c:v>3.8603819444465035</c:v>
                      </c:pt>
                      <c:pt idx="13542">
                        <c:v>3.8606250000006685</c:v>
                      </c:pt>
                      <c:pt idx="13543">
                        <c:v>3.8608680555548336</c:v>
                      </c:pt>
                      <c:pt idx="13544">
                        <c:v>3.8611111111089986</c:v>
                      </c:pt>
                      <c:pt idx="13545">
                        <c:v>3.8613541666631637</c:v>
                      </c:pt>
                      <c:pt idx="13546">
                        <c:v>3.8615972222246047</c:v>
                      </c:pt>
                      <c:pt idx="13547">
                        <c:v>3.8618402777787697</c:v>
                      </c:pt>
                      <c:pt idx="13548">
                        <c:v>3.8620833333329347</c:v>
                      </c:pt>
                      <c:pt idx="13549">
                        <c:v>3.8623263888870998</c:v>
                      </c:pt>
                      <c:pt idx="13550">
                        <c:v>3.8625694444412648</c:v>
                      </c:pt>
                      <c:pt idx="13551">
                        <c:v>3.8628125000027058</c:v>
                      </c:pt>
                      <c:pt idx="13552">
                        <c:v>3.8630555555568709</c:v>
                      </c:pt>
                      <c:pt idx="13553">
                        <c:v>3.8632986111110359</c:v>
                      </c:pt>
                      <c:pt idx="13554">
                        <c:v>3.8635416666652009</c:v>
                      </c:pt>
                      <c:pt idx="13555">
                        <c:v>3.863784722219366</c:v>
                      </c:pt>
                      <c:pt idx="13556">
                        <c:v>3.864027777780807</c:v>
                      </c:pt>
                      <c:pt idx="13557">
                        <c:v>3.864270833334972</c:v>
                      </c:pt>
                      <c:pt idx="13558">
                        <c:v>3.864513888889137</c:v>
                      </c:pt>
                      <c:pt idx="13559">
                        <c:v>3.8647569444433021</c:v>
                      </c:pt>
                      <c:pt idx="13560">
                        <c:v>3.8649999999974671</c:v>
                      </c:pt>
                      <c:pt idx="13561">
                        <c:v>3.8652430555516322</c:v>
                      </c:pt>
                      <c:pt idx="13562">
                        <c:v>3.8654861111130732</c:v>
                      </c:pt>
                      <c:pt idx="13563">
                        <c:v>3.8657291666672382</c:v>
                      </c:pt>
                      <c:pt idx="13564">
                        <c:v>3.8659722222214032</c:v>
                      </c:pt>
                      <c:pt idx="13565">
                        <c:v>3.8662152777755683</c:v>
                      </c:pt>
                      <c:pt idx="13566">
                        <c:v>3.8664583333297333</c:v>
                      </c:pt>
                      <c:pt idx="13567">
                        <c:v>3.8667013888911743</c:v>
                      </c:pt>
                      <c:pt idx="13568">
                        <c:v>3.8669444444453394</c:v>
                      </c:pt>
                      <c:pt idx="13569">
                        <c:v>3.8671874999995044</c:v>
                      </c:pt>
                      <c:pt idx="13570">
                        <c:v>3.8674305555536694</c:v>
                      </c:pt>
                      <c:pt idx="13571">
                        <c:v>3.8676736111078345</c:v>
                      </c:pt>
                      <c:pt idx="13572">
                        <c:v>3.8679166666692755</c:v>
                      </c:pt>
                      <c:pt idx="13573">
                        <c:v>3.8681597222234405</c:v>
                      </c:pt>
                      <c:pt idx="13574">
                        <c:v>3.8684027777776056</c:v>
                      </c:pt>
                      <c:pt idx="13575">
                        <c:v>3.8686458333317706</c:v>
                      </c:pt>
                      <c:pt idx="13576">
                        <c:v>3.8688888888859356</c:v>
                      </c:pt>
                      <c:pt idx="13577">
                        <c:v>3.8691319444473766</c:v>
                      </c:pt>
                      <c:pt idx="13578">
                        <c:v>3.8693750000015417</c:v>
                      </c:pt>
                      <c:pt idx="13579">
                        <c:v>3.8696180555557067</c:v>
                      </c:pt>
                      <c:pt idx="13580">
                        <c:v>3.8698611111098717</c:v>
                      </c:pt>
                      <c:pt idx="13581">
                        <c:v>3.8701041666640368</c:v>
                      </c:pt>
                      <c:pt idx="13582">
                        <c:v>3.8703587962949815</c:v>
                      </c:pt>
                      <c:pt idx="13583">
                        <c:v>3.8706018518491465</c:v>
                      </c:pt>
                      <c:pt idx="13584">
                        <c:v>3.8708449074033116</c:v>
                      </c:pt>
                      <c:pt idx="13585">
                        <c:v>3.8710879629647525</c:v>
                      </c:pt>
                      <c:pt idx="13586">
                        <c:v>3.8713310185189176</c:v>
                      </c:pt>
                      <c:pt idx="13587">
                        <c:v>3.8715740740730826</c:v>
                      </c:pt>
                      <c:pt idx="13588">
                        <c:v>3.8718171296272477</c:v>
                      </c:pt>
                      <c:pt idx="13589">
                        <c:v>3.8720601851814127</c:v>
                      </c:pt>
                      <c:pt idx="13590">
                        <c:v>3.8723032407428537</c:v>
                      </c:pt>
                      <c:pt idx="13591">
                        <c:v>3.8725462962970187</c:v>
                      </c:pt>
                      <c:pt idx="13592">
                        <c:v>3.8727893518511838</c:v>
                      </c:pt>
                      <c:pt idx="13593">
                        <c:v>3.8730324074053488</c:v>
                      </c:pt>
                      <c:pt idx="13594">
                        <c:v>3.8732754629595139</c:v>
                      </c:pt>
                      <c:pt idx="13595">
                        <c:v>3.8735185185209549</c:v>
                      </c:pt>
                      <c:pt idx="13596">
                        <c:v>3.8737615740751199</c:v>
                      </c:pt>
                      <c:pt idx="13597">
                        <c:v>3.8740046296292849</c:v>
                      </c:pt>
                      <c:pt idx="13598">
                        <c:v>3.87424768518345</c:v>
                      </c:pt>
                      <c:pt idx="13599">
                        <c:v>3.874490740737615</c:v>
                      </c:pt>
                      <c:pt idx="13600">
                        <c:v>3.874733796299056</c:v>
                      </c:pt>
                      <c:pt idx="13601">
                        <c:v>3.874976851853221</c:v>
                      </c:pt>
                      <c:pt idx="13602">
                        <c:v>3.8752199074073861</c:v>
                      </c:pt>
                      <c:pt idx="13603">
                        <c:v>3.8754629629615511</c:v>
                      </c:pt>
                      <c:pt idx="13604">
                        <c:v>3.8757060185157162</c:v>
                      </c:pt>
                      <c:pt idx="13605">
                        <c:v>3.8759490740771572</c:v>
                      </c:pt>
                      <c:pt idx="13606">
                        <c:v>3.8761921296313222</c:v>
                      </c:pt>
                      <c:pt idx="13607">
                        <c:v>3.8764351851854872</c:v>
                      </c:pt>
                      <c:pt idx="13608">
                        <c:v>3.8766782407396523</c:v>
                      </c:pt>
                      <c:pt idx="13609">
                        <c:v>3.8769212962938173</c:v>
                      </c:pt>
                      <c:pt idx="13610">
                        <c:v>3.8771643518479824</c:v>
                      </c:pt>
                      <c:pt idx="13611">
                        <c:v>3.8774074074094234</c:v>
                      </c:pt>
                      <c:pt idx="13612">
                        <c:v>3.8776504629635884</c:v>
                      </c:pt>
                      <c:pt idx="13613">
                        <c:v>3.8778935185177534</c:v>
                      </c:pt>
                      <c:pt idx="13614">
                        <c:v>3.8781365740719185</c:v>
                      </c:pt>
                      <c:pt idx="13615">
                        <c:v>3.8783796296260835</c:v>
                      </c:pt>
                      <c:pt idx="13616">
                        <c:v>3.8786226851875245</c:v>
                      </c:pt>
                      <c:pt idx="13617">
                        <c:v>3.8788657407416895</c:v>
                      </c:pt>
                      <c:pt idx="13618">
                        <c:v>3.8791087962958546</c:v>
                      </c:pt>
                      <c:pt idx="13619">
                        <c:v>3.8793518518500196</c:v>
                      </c:pt>
                      <c:pt idx="13620">
                        <c:v>3.8795949074041847</c:v>
                      </c:pt>
                      <c:pt idx="13621">
                        <c:v>3.8798379629656257</c:v>
                      </c:pt>
                      <c:pt idx="13622">
                        <c:v>3.8800810185197907</c:v>
                      </c:pt>
                      <c:pt idx="13623">
                        <c:v>3.8803240740739557</c:v>
                      </c:pt>
                      <c:pt idx="13624">
                        <c:v>3.8805671296281208</c:v>
                      </c:pt>
                      <c:pt idx="13625">
                        <c:v>3.8808101851822858</c:v>
                      </c:pt>
                      <c:pt idx="13626">
                        <c:v>3.8810532407437268</c:v>
                      </c:pt>
                      <c:pt idx="13627">
                        <c:v>3.8812962962978919</c:v>
                      </c:pt>
                      <c:pt idx="13628">
                        <c:v>3.8815393518520569</c:v>
                      </c:pt>
                      <c:pt idx="13629">
                        <c:v>3.8817824074062219</c:v>
                      </c:pt>
                      <c:pt idx="13630">
                        <c:v>3.882025462960387</c:v>
                      </c:pt>
                      <c:pt idx="13631">
                        <c:v>3.8822800925913317</c:v>
                      </c:pt>
                      <c:pt idx="13632">
                        <c:v>3.8825231481454967</c:v>
                      </c:pt>
                      <c:pt idx="13633">
                        <c:v>3.8827662036996617</c:v>
                      </c:pt>
                      <c:pt idx="13634">
                        <c:v>3.8830092592611027</c:v>
                      </c:pt>
                      <c:pt idx="13635">
                        <c:v>3.8832523148152678</c:v>
                      </c:pt>
                      <c:pt idx="13636">
                        <c:v>3.8834953703694328</c:v>
                      </c:pt>
                      <c:pt idx="13637">
                        <c:v>3.8837384259235979</c:v>
                      </c:pt>
                      <c:pt idx="13638">
                        <c:v>3.8839814814777629</c:v>
                      </c:pt>
                      <c:pt idx="13639">
                        <c:v>3.8842245370392039</c:v>
                      </c:pt>
                      <c:pt idx="13640">
                        <c:v>3.8844675925933689</c:v>
                      </c:pt>
                      <c:pt idx="13641">
                        <c:v>3.884710648147534</c:v>
                      </c:pt>
                      <c:pt idx="13642">
                        <c:v>3.884953703701699</c:v>
                      </c:pt>
                      <c:pt idx="13643">
                        <c:v>3.8851967592558641</c:v>
                      </c:pt>
                      <c:pt idx="13644">
                        <c:v>3.885439814817305</c:v>
                      </c:pt>
                      <c:pt idx="13645">
                        <c:v>3.8856828703714701</c:v>
                      </c:pt>
                      <c:pt idx="13646">
                        <c:v>3.8859259259256351</c:v>
                      </c:pt>
                      <c:pt idx="13647">
                        <c:v>3.8861689814798002</c:v>
                      </c:pt>
                      <c:pt idx="13648">
                        <c:v>3.8864120370339652</c:v>
                      </c:pt>
                      <c:pt idx="13649">
                        <c:v>3.8866550925954062</c:v>
                      </c:pt>
                      <c:pt idx="13650">
                        <c:v>3.8868981481495712</c:v>
                      </c:pt>
                      <c:pt idx="13651">
                        <c:v>3.8871412037037363</c:v>
                      </c:pt>
                      <c:pt idx="13652">
                        <c:v>3.8873842592579013</c:v>
                      </c:pt>
                      <c:pt idx="13653">
                        <c:v>3.8876273148120664</c:v>
                      </c:pt>
                      <c:pt idx="13654">
                        <c:v>3.8878703703735074</c:v>
                      </c:pt>
                      <c:pt idx="13655">
                        <c:v>3.8881134259276724</c:v>
                      </c:pt>
                      <c:pt idx="13656">
                        <c:v>3.8883564814818374</c:v>
                      </c:pt>
                      <c:pt idx="13657">
                        <c:v>3.8885995370360025</c:v>
                      </c:pt>
                      <c:pt idx="13658">
                        <c:v>3.8888425925901675</c:v>
                      </c:pt>
                      <c:pt idx="13659">
                        <c:v>3.8890856481443326</c:v>
                      </c:pt>
                      <c:pt idx="13660">
                        <c:v>3.8893287037057735</c:v>
                      </c:pt>
                      <c:pt idx="13661">
                        <c:v>3.8895717592599386</c:v>
                      </c:pt>
                      <c:pt idx="13662">
                        <c:v>3.8898148148141036</c:v>
                      </c:pt>
                      <c:pt idx="13663">
                        <c:v>3.8900578703682687</c:v>
                      </c:pt>
                      <c:pt idx="13664">
                        <c:v>3.8903009259224337</c:v>
                      </c:pt>
                      <c:pt idx="13665">
                        <c:v>3.8905439814838747</c:v>
                      </c:pt>
                      <c:pt idx="13666">
                        <c:v>3.8907870370380397</c:v>
                      </c:pt>
                      <c:pt idx="13667">
                        <c:v>3.8910300925922048</c:v>
                      </c:pt>
                      <c:pt idx="13668">
                        <c:v>3.8912731481463698</c:v>
                      </c:pt>
                      <c:pt idx="13669">
                        <c:v>3.8915162037005349</c:v>
                      </c:pt>
                      <c:pt idx="13670">
                        <c:v>3.8917592592619759</c:v>
                      </c:pt>
                      <c:pt idx="13671">
                        <c:v>3.8920023148161409</c:v>
                      </c:pt>
                      <c:pt idx="13672">
                        <c:v>3.8922453703703059</c:v>
                      </c:pt>
                      <c:pt idx="13673">
                        <c:v>3.892488425924471</c:v>
                      </c:pt>
                      <c:pt idx="13674">
                        <c:v>3.892731481478636</c:v>
                      </c:pt>
                      <c:pt idx="13675">
                        <c:v>3.892974537040077</c:v>
                      </c:pt>
                      <c:pt idx="13676">
                        <c:v>3.893217592594242</c:v>
                      </c:pt>
                      <c:pt idx="13677">
                        <c:v>3.8934606481484071</c:v>
                      </c:pt>
                      <c:pt idx="13678">
                        <c:v>3.8937037037025721</c:v>
                      </c:pt>
                      <c:pt idx="13679">
                        <c:v>3.8939583333335168</c:v>
                      </c:pt>
                      <c:pt idx="13680">
                        <c:v>3.8942013888876819</c:v>
                      </c:pt>
                      <c:pt idx="13681">
                        <c:v>3.8944444444418469</c:v>
                      </c:pt>
                      <c:pt idx="13682">
                        <c:v>3.8946874999960119</c:v>
                      </c:pt>
                      <c:pt idx="13683">
                        <c:v>3.8949305555574529</c:v>
                      </c:pt>
                      <c:pt idx="13684">
                        <c:v>3.895173611111618</c:v>
                      </c:pt>
                      <c:pt idx="13685">
                        <c:v>3.895416666665783</c:v>
                      </c:pt>
                      <c:pt idx="13686">
                        <c:v>3.8956597222199481</c:v>
                      </c:pt>
                      <c:pt idx="13687">
                        <c:v>3.8959027777741131</c:v>
                      </c:pt>
                      <c:pt idx="13688">
                        <c:v>3.8961458333355541</c:v>
                      </c:pt>
                      <c:pt idx="13689">
                        <c:v>3.8963888888897191</c:v>
                      </c:pt>
                      <c:pt idx="13690">
                        <c:v>3.8966319444438842</c:v>
                      </c:pt>
                      <c:pt idx="13691">
                        <c:v>3.8968749999980492</c:v>
                      </c:pt>
                      <c:pt idx="13692">
                        <c:v>3.8971180555522142</c:v>
                      </c:pt>
                      <c:pt idx="13693">
                        <c:v>3.8973611111136552</c:v>
                      </c:pt>
                      <c:pt idx="13694">
                        <c:v>3.8976041666678203</c:v>
                      </c:pt>
                      <c:pt idx="13695">
                        <c:v>3.8978472222219853</c:v>
                      </c:pt>
                      <c:pt idx="13696">
                        <c:v>3.8980902777761504</c:v>
                      </c:pt>
                      <c:pt idx="13697">
                        <c:v>3.8983333333303154</c:v>
                      </c:pt>
                      <c:pt idx="13698">
                        <c:v>3.8985763888917564</c:v>
                      </c:pt>
                      <c:pt idx="13699">
                        <c:v>3.8988194444459214</c:v>
                      </c:pt>
                      <c:pt idx="13700">
                        <c:v>3.8990625000000865</c:v>
                      </c:pt>
                      <c:pt idx="13701">
                        <c:v>3.8993055555542515</c:v>
                      </c:pt>
                      <c:pt idx="13702">
                        <c:v>3.8995486111084166</c:v>
                      </c:pt>
                      <c:pt idx="13703">
                        <c:v>3.8997916666625816</c:v>
                      </c:pt>
                      <c:pt idx="13704">
                        <c:v>3.9000347222240226</c:v>
                      </c:pt>
                      <c:pt idx="13705">
                        <c:v>3.9002777777781876</c:v>
                      </c:pt>
                      <c:pt idx="13706">
                        <c:v>3.9005208333323527</c:v>
                      </c:pt>
                      <c:pt idx="13707">
                        <c:v>3.9007638888865177</c:v>
                      </c:pt>
                      <c:pt idx="13708">
                        <c:v>3.9010069444406827</c:v>
                      </c:pt>
                      <c:pt idx="13709">
                        <c:v>3.9012500000021237</c:v>
                      </c:pt>
                      <c:pt idx="13710">
                        <c:v>3.9014930555562888</c:v>
                      </c:pt>
                      <c:pt idx="13711">
                        <c:v>3.9017361111104538</c:v>
                      </c:pt>
                      <c:pt idx="13712">
                        <c:v>3.9019791666646189</c:v>
                      </c:pt>
                      <c:pt idx="13713">
                        <c:v>3.9022222222187839</c:v>
                      </c:pt>
                      <c:pt idx="13714">
                        <c:v>3.9024652777802249</c:v>
                      </c:pt>
                      <c:pt idx="13715">
                        <c:v>3.9027083333343899</c:v>
                      </c:pt>
                      <c:pt idx="13716">
                        <c:v>3.902951388888555</c:v>
                      </c:pt>
                      <c:pt idx="13717">
                        <c:v>3.90319444444272</c:v>
                      </c:pt>
                      <c:pt idx="13718">
                        <c:v>3.9034374999968851</c:v>
                      </c:pt>
                      <c:pt idx="13719">
                        <c:v>3.903680555558326</c:v>
                      </c:pt>
                      <c:pt idx="13720">
                        <c:v>3.9039236111124911</c:v>
                      </c:pt>
                      <c:pt idx="13721">
                        <c:v>3.9041666666666561</c:v>
                      </c:pt>
                      <c:pt idx="13722">
                        <c:v>3.9044097222208212</c:v>
                      </c:pt>
                      <c:pt idx="13723">
                        <c:v>3.9046527777749862</c:v>
                      </c:pt>
                      <c:pt idx="13724">
                        <c:v>3.9048958333364272</c:v>
                      </c:pt>
                      <c:pt idx="13725">
                        <c:v>3.9051388888905922</c:v>
                      </c:pt>
                      <c:pt idx="13726">
                        <c:v>3.9053819444447573</c:v>
                      </c:pt>
                      <c:pt idx="13727">
                        <c:v>3.9056249999989223</c:v>
                      </c:pt>
                      <c:pt idx="13728">
                        <c:v>3.905879629629867</c:v>
                      </c:pt>
                      <c:pt idx="13729">
                        <c:v>3.9061226851840321</c:v>
                      </c:pt>
                      <c:pt idx="13730">
                        <c:v>3.9063657407381971</c:v>
                      </c:pt>
                      <c:pt idx="13731">
                        <c:v>3.9066087962923621</c:v>
                      </c:pt>
                      <c:pt idx="13732">
                        <c:v>3.9068518518538031</c:v>
                      </c:pt>
                      <c:pt idx="13733">
                        <c:v>3.9070949074079682</c:v>
                      </c:pt>
                      <c:pt idx="13734">
                        <c:v>3.9073379629621332</c:v>
                      </c:pt>
                      <c:pt idx="13735">
                        <c:v>3.9075810185162982</c:v>
                      </c:pt>
                      <c:pt idx="13736">
                        <c:v>3.9078240740704633</c:v>
                      </c:pt>
                      <c:pt idx="13737">
                        <c:v>3.9080671296319043</c:v>
                      </c:pt>
                      <c:pt idx="13738">
                        <c:v>3.9083101851860693</c:v>
                      </c:pt>
                      <c:pt idx="13739">
                        <c:v>3.9085532407402344</c:v>
                      </c:pt>
                      <c:pt idx="13740">
                        <c:v>3.9087962962943994</c:v>
                      </c:pt>
                      <c:pt idx="13741">
                        <c:v>3.9090393518485644</c:v>
                      </c:pt>
                      <c:pt idx="13742">
                        <c:v>3.9092824074100054</c:v>
                      </c:pt>
                      <c:pt idx="13743">
                        <c:v>3.9095254629641705</c:v>
                      </c:pt>
                      <c:pt idx="13744">
                        <c:v>3.9097685185183355</c:v>
                      </c:pt>
                      <c:pt idx="13745">
                        <c:v>3.9100115740725006</c:v>
                      </c:pt>
                      <c:pt idx="13746">
                        <c:v>3.9102546296266656</c:v>
                      </c:pt>
                      <c:pt idx="13747">
                        <c:v>3.9104976851881066</c:v>
                      </c:pt>
                      <c:pt idx="13748">
                        <c:v>3.9107407407422716</c:v>
                      </c:pt>
                      <c:pt idx="13749">
                        <c:v>3.9109837962964367</c:v>
                      </c:pt>
                      <c:pt idx="13750">
                        <c:v>3.9112268518506017</c:v>
                      </c:pt>
                      <c:pt idx="13751">
                        <c:v>3.9114699074047667</c:v>
                      </c:pt>
                      <c:pt idx="13752">
                        <c:v>3.9117129629589318</c:v>
                      </c:pt>
                      <c:pt idx="13753">
                        <c:v>3.9119560185203728</c:v>
                      </c:pt>
                      <c:pt idx="13754">
                        <c:v>3.9121990740745378</c:v>
                      </c:pt>
                      <c:pt idx="13755">
                        <c:v>3.9124421296287029</c:v>
                      </c:pt>
                      <c:pt idx="13756">
                        <c:v>3.9126851851828679</c:v>
                      </c:pt>
                      <c:pt idx="13757">
                        <c:v>3.9129282407370329</c:v>
                      </c:pt>
                      <c:pt idx="13758">
                        <c:v>3.9131712962984739</c:v>
                      </c:pt>
                      <c:pt idx="13759">
                        <c:v>3.913414351852639</c:v>
                      </c:pt>
                      <c:pt idx="13760">
                        <c:v>3.913657407406804</c:v>
                      </c:pt>
                      <c:pt idx="13761">
                        <c:v>3.9139004629609691</c:v>
                      </c:pt>
                      <c:pt idx="13762">
                        <c:v>3.9141435185151341</c:v>
                      </c:pt>
                      <c:pt idx="13763">
                        <c:v>3.9143865740765751</c:v>
                      </c:pt>
                      <c:pt idx="13764">
                        <c:v>3.9146296296307401</c:v>
                      </c:pt>
                      <c:pt idx="13765">
                        <c:v>3.9148726851849052</c:v>
                      </c:pt>
                      <c:pt idx="13766">
                        <c:v>3.9151157407390702</c:v>
                      </c:pt>
                      <c:pt idx="13767">
                        <c:v>3.9153587962932352</c:v>
                      </c:pt>
                      <c:pt idx="13768">
                        <c:v>3.9156018518546762</c:v>
                      </c:pt>
                      <c:pt idx="13769">
                        <c:v>3.9158449074088413</c:v>
                      </c:pt>
                      <c:pt idx="13770">
                        <c:v>3.9160879629630063</c:v>
                      </c:pt>
                      <c:pt idx="13771">
                        <c:v>3.9163310185171714</c:v>
                      </c:pt>
                      <c:pt idx="13772">
                        <c:v>3.9165740740713364</c:v>
                      </c:pt>
                      <c:pt idx="13773">
                        <c:v>3.9168171296255014</c:v>
                      </c:pt>
                      <c:pt idx="13774">
                        <c:v>3.9170601851869424</c:v>
                      </c:pt>
                      <c:pt idx="13775">
                        <c:v>3.9173032407411075</c:v>
                      </c:pt>
                      <c:pt idx="13776">
                        <c:v>3.9175578703720522</c:v>
                      </c:pt>
                      <c:pt idx="13777">
                        <c:v>3.9178009259262172</c:v>
                      </c:pt>
                      <c:pt idx="13778">
                        <c:v>3.9180439814803822</c:v>
                      </c:pt>
                      <c:pt idx="13779">
                        <c:v>3.9182870370345473</c:v>
                      </c:pt>
                      <c:pt idx="13780">
                        <c:v>3.9185300925887123</c:v>
                      </c:pt>
                      <c:pt idx="13781">
                        <c:v>3.9187731481501533</c:v>
                      </c:pt>
                      <c:pt idx="13782">
                        <c:v>3.9190162037043184</c:v>
                      </c:pt>
                      <c:pt idx="13783">
                        <c:v>3.9192592592584834</c:v>
                      </c:pt>
                      <c:pt idx="13784">
                        <c:v>3.9195023148126484</c:v>
                      </c:pt>
                      <c:pt idx="13785">
                        <c:v>3.9197453703668135</c:v>
                      </c:pt>
                      <c:pt idx="13786">
                        <c:v>3.9199884259282545</c:v>
                      </c:pt>
                      <c:pt idx="13787">
                        <c:v>3.9202314814824195</c:v>
                      </c:pt>
                      <c:pt idx="13788">
                        <c:v>3.9204745370365846</c:v>
                      </c:pt>
                      <c:pt idx="13789">
                        <c:v>3.9207175925907496</c:v>
                      </c:pt>
                      <c:pt idx="13790">
                        <c:v>3.9209606481449146</c:v>
                      </c:pt>
                      <c:pt idx="13791">
                        <c:v>3.9212037037063556</c:v>
                      </c:pt>
                      <c:pt idx="13792">
                        <c:v>3.9214467592605207</c:v>
                      </c:pt>
                      <c:pt idx="13793">
                        <c:v>3.9216898148146857</c:v>
                      </c:pt>
                      <c:pt idx="13794">
                        <c:v>3.9219328703688507</c:v>
                      </c:pt>
                      <c:pt idx="13795">
                        <c:v>3.9221759259230158</c:v>
                      </c:pt>
                      <c:pt idx="13796">
                        <c:v>3.9224189814844568</c:v>
                      </c:pt>
                      <c:pt idx="13797">
                        <c:v>3.9226620370386218</c:v>
                      </c:pt>
                      <c:pt idx="13798">
                        <c:v>3.9229050925927869</c:v>
                      </c:pt>
                      <c:pt idx="13799">
                        <c:v>3.9231481481469519</c:v>
                      </c:pt>
                      <c:pt idx="13800">
                        <c:v>3.9233912037011169</c:v>
                      </c:pt>
                      <c:pt idx="13801">
                        <c:v>3.923634259255282</c:v>
                      </c:pt>
                      <c:pt idx="13802">
                        <c:v>3.923877314816723</c:v>
                      </c:pt>
                      <c:pt idx="13803">
                        <c:v>3.924120370370888</c:v>
                      </c:pt>
                      <c:pt idx="13804">
                        <c:v>3.9243634259250531</c:v>
                      </c:pt>
                      <c:pt idx="13805">
                        <c:v>3.9246064814792181</c:v>
                      </c:pt>
                      <c:pt idx="13806">
                        <c:v>3.9248495370333831</c:v>
                      </c:pt>
                      <c:pt idx="13807">
                        <c:v>3.9250925925948241</c:v>
                      </c:pt>
                      <c:pt idx="13808">
                        <c:v>3.9253356481489892</c:v>
                      </c:pt>
                      <c:pt idx="13809">
                        <c:v>3.9255787037031542</c:v>
                      </c:pt>
                      <c:pt idx="13810">
                        <c:v>3.9258217592573192</c:v>
                      </c:pt>
                      <c:pt idx="13811">
                        <c:v>3.9260648148114843</c:v>
                      </c:pt>
                      <c:pt idx="13812">
                        <c:v>3.9263078703729253</c:v>
                      </c:pt>
                      <c:pt idx="13813">
                        <c:v>3.9265509259270903</c:v>
                      </c:pt>
                      <c:pt idx="13814">
                        <c:v>3.9267939814812554</c:v>
                      </c:pt>
                      <c:pt idx="13815">
                        <c:v>3.9270370370354204</c:v>
                      </c:pt>
                      <c:pt idx="13816">
                        <c:v>3.9272800925895854</c:v>
                      </c:pt>
                      <c:pt idx="13817">
                        <c:v>3.9275231481510264</c:v>
                      </c:pt>
                      <c:pt idx="13818">
                        <c:v>3.9277662037051915</c:v>
                      </c:pt>
                      <c:pt idx="13819">
                        <c:v>3.9280092592593565</c:v>
                      </c:pt>
                      <c:pt idx="13820">
                        <c:v>3.9282523148135216</c:v>
                      </c:pt>
                      <c:pt idx="13821">
                        <c:v>3.9284953703676866</c:v>
                      </c:pt>
                      <c:pt idx="13822">
                        <c:v>3.9287384259218516</c:v>
                      </c:pt>
                      <c:pt idx="13823">
                        <c:v>3.9289814814832926</c:v>
                      </c:pt>
                      <c:pt idx="13824">
                        <c:v>3.9292361111142373</c:v>
                      </c:pt>
                      <c:pt idx="13825">
                        <c:v>3.9294791666684024</c:v>
                      </c:pt>
                      <c:pt idx="13826">
                        <c:v>3.9297222222225674</c:v>
                      </c:pt>
                      <c:pt idx="13827">
                        <c:v>3.9299652777767324</c:v>
                      </c:pt>
                      <c:pt idx="13828">
                        <c:v>3.9302083333308975</c:v>
                      </c:pt>
                      <c:pt idx="13829">
                        <c:v>3.9304513888850625</c:v>
                      </c:pt>
                      <c:pt idx="13830">
                        <c:v>3.9306944444465035</c:v>
                      </c:pt>
                      <c:pt idx="13831">
                        <c:v>3.9309375000006685</c:v>
                      </c:pt>
                      <c:pt idx="13832">
                        <c:v>3.9311805555548336</c:v>
                      </c:pt>
                      <c:pt idx="13833">
                        <c:v>3.9314236111089986</c:v>
                      </c:pt>
                      <c:pt idx="13834">
                        <c:v>3.9316666666631637</c:v>
                      </c:pt>
                      <c:pt idx="13835">
                        <c:v>3.9319097222246047</c:v>
                      </c:pt>
                      <c:pt idx="13836">
                        <c:v>3.9321527777787697</c:v>
                      </c:pt>
                      <c:pt idx="13837">
                        <c:v>3.9323958333329347</c:v>
                      </c:pt>
                      <c:pt idx="13838">
                        <c:v>3.9326388888870998</c:v>
                      </c:pt>
                      <c:pt idx="13839">
                        <c:v>3.9328819444412648</c:v>
                      </c:pt>
                      <c:pt idx="13840">
                        <c:v>3.9331250000027058</c:v>
                      </c:pt>
                      <c:pt idx="13841">
                        <c:v>3.9333680555568709</c:v>
                      </c:pt>
                      <c:pt idx="13842">
                        <c:v>3.9336111111110359</c:v>
                      </c:pt>
                      <c:pt idx="13843">
                        <c:v>3.9338541666652009</c:v>
                      </c:pt>
                      <c:pt idx="13844">
                        <c:v>3.934097222219366</c:v>
                      </c:pt>
                      <c:pt idx="13845">
                        <c:v>3.934340277780807</c:v>
                      </c:pt>
                      <c:pt idx="13846">
                        <c:v>3.934583333334972</c:v>
                      </c:pt>
                      <c:pt idx="13847">
                        <c:v>3.934826388889137</c:v>
                      </c:pt>
                      <c:pt idx="13848">
                        <c:v>3.9350694444433021</c:v>
                      </c:pt>
                      <c:pt idx="13849">
                        <c:v>3.9353124999974671</c:v>
                      </c:pt>
                      <c:pt idx="13850">
                        <c:v>3.9355555555516322</c:v>
                      </c:pt>
                      <c:pt idx="13851">
                        <c:v>3.9357986111130732</c:v>
                      </c:pt>
                      <c:pt idx="13852">
                        <c:v>3.9360416666672382</c:v>
                      </c:pt>
                      <c:pt idx="13853">
                        <c:v>3.9362847222214032</c:v>
                      </c:pt>
                      <c:pt idx="13854">
                        <c:v>3.9365277777755683</c:v>
                      </c:pt>
                      <c:pt idx="13855">
                        <c:v>3.9367708333297333</c:v>
                      </c:pt>
                      <c:pt idx="13856">
                        <c:v>3.9370138888911743</c:v>
                      </c:pt>
                      <c:pt idx="13857">
                        <c:v>3.9372569444453394</c:v>
                      </c:pt>
                      <c:pt idx="13858">
                        <c:v>3.9374999999995044</c:v>
                      </c:pt>
                      <c:pt idx="13859">
                        <c:v>3.9377430555536694</c:v>
                      </c:pt>
                      <c:pt idx="13860">
                        <c:v>3.9379861111078345</c:v>
                      </c:pt>
                      <c:pt idx="13861">
                        <c:v>3.9382291666692755</c:v>
                      </c:pt>
                      <c:pt idx="13862">
                        <c:v>3.9384722222234405</c:v>
                      </c:pt>
                      <c:pt idx="13863">
                        <c:v>3.9387152777776056</c:v>
                      </c:pt>
                      <c:pt idx="13864">
                        <c:v>3.9389583333317706</c:v>
                      </c:pt>
                      <c:pt idx="13865">
                        <c:v>3.9392013888859356</c:v>
                      </c:pt>
                      <c:pt idx="13866">
                        <c:v>3.9394444444473766</c:v>
                      </c:pt>
                      <c:pt idx="13867">
                        <c:v>3.9396875000015417</c:v>
                      </c:pt>
                      <c:pt idx="13868">
                        <c:v>3.9399305555557067</c:v>
                      </c:pt>
                      <c:pt idx="13869">
                        <c:v>3.9401736111098717</c:v>
                      </c:pt>
                      <c:pt idx="13870">
                        <c:v>3.9404166666640368</c:v>
                      </c:pt>
                      <c:pt idx="13871">
                        <c:v>3.9406597222182018</c:v>
                      </c:pt>
                      <c:pt idx="13872">
                        <c:v>3.9409027777796428</c:v>
                      </c:pt>
                      <c:pt idx="13873">
                        <c:v>3.9411574074033116</c:v>
                      </c:pt>
                      <c:pt idx="13874">
                        <c:v>3.9414004629647525</c:v>
                      </c:pt>
                      <c:pt idx="13875">
                        <c:v>3.9416435185189176</c:v>
                      </c:pt>
                      <c:pt idx="13876">
                        <c:v>3.9418865740730826</c:v>
                      </c:pt>
                      <c:pt idx="13877">
                        <c:v>3.9421296296272477</c:v>
                      </c:pt>
                      <c:pt idx="13878">
                        <c:v>3.9423726851814127</c:v>
                      </c:pt>
                      <c:pt idx="13879">
                        <c:v>3.9426157407428537</c:v>
                      </c:pt>
                      <c:pt idx="13880">
                        <c:v>3.9428587962970187</c:v>
                      </c:pt>
                      <c:pt idx="13881">
                        <c:v>3.9431018518511838</c:v>
                      </c:pt>
                      <c:pt idx="13882">
                        <c:v>3.9433449074053488</c:v>
                      </c:pt>
                      <c:pt idx="13883">
                        <c:v>3.9435879629595139</c:v>
                      </c:pt>
                      <c:pt idx="13884">
                        <c:v>3.9438310185209549</c:v>
                      </c:pt>
                      <c:pt idx="13885">
                        <c:v>3.9440740740751199</c:v>
                      </c:pt>
                      <c:pt idx="13886">
                        <c:v>3.9443171296292849</c:v>
                      </c:pt>
                      <c:pt idx="13887">
                        <c:v>3.94456018518345</c:v>
                      </c:pt>
                      <c:pt idx="13888">
                        <c:v>3.944803240737615</c:v>
                      </c:pt>
                      <c:pt idx="13889">
                        <c:v>3.945046296299056</c:v>
                      </c:pt>
                      <c:pt idx="13890">
                        <c:v>3.945289351853221</c:v>
                      </c:pt>
                      <c:pt idx="13891">
                        <c:v>3.9455324074073861</c:v>
                      </c:pt>
                      <c:pt idx="13892">
                        <c:v>3.9457754629615511</c:v>
                      </c:pt>
                      <c:pt idx="13893">
                        <c:v>3.9460185185157162</c:v>
                      </c:pt>
                      <c:pt idx="13894">
                        <c:v>3.9462615740771572</c:v>
                      </c:pt>
                      <c:pt idx="13895">
                        <c:v>3.9465046296313222</c:v>
                      </c:pt>
                      <c:pt idx="13896">
                        <c:v>3.9467476851854872</c:v>
                      </c:pt>
                      <c:pt idx="13897">
                        <c:v>3.9469907407396523</c:v>
                      </c:pt>
                      <c:pt idx="13898">
                        <c:v>3.9472337962938173</c:v>
                      </c:pt>
                      <c:pt idx="13899">
                        <c:v>3.9474768518479824</c:v>
                      </c:pt>
                      <c:pt idx="13900">
                        <c:v>3.9477199074094234</c:v>
                      </c:pt>
                      <c:pt idx="13901">
                        <c:v>3.9479629629635884</c:v>
                      </c:pt>
                      <c:pt idx="13902">
                        <c:v>3.9482060185177534</c:v>
                      </c:pt>
                      <c:pt idx="13903">
                        <c:v>3.9484490740719185</c:v>
                      </c:pt>
                      <c:pt idx="13904">
                        <c:v>3.9486921296260835</c:v>
                      </c:pt>
                      <c:pt idx="13905">
                        <c:v>3.9489351851875245</c:v>
                      </c:pt>
                      <c:pt idx="13906">
                        <c:v>3.9491782407416895</c:v>
                      </c:pt>
                      <c:pt idx="13907">
                        <c:v>3.9494212962958546</c:v>
                      </c:pt>
                      <c:pt idx="13908">
                        <c:v>3.9496643518500196</c:v>
                      </c:pt>
                      <c:pt idx="13909">
                        <c:v>3.9499074074041847</c:v>
                      </c:pt>
                      <c:pt idx="13910">
                        <c:v>3.9501504629656257</c:v>
                      </c:pt>
                      <c:pt idx="13911">
                        <c:v>3.9503935185197907</c:v>
                      </c:pt>
                      <c:pt idx="13912">
                        <c:v>3.9506365740739557</c:v>
                      </c:pt>
                      <c:pt idx="13913">
                        <c:v>3.9508796296281208</c:v>
                      </c:pt>
                      <c:pt idx="13914">
                        <c:v>3.9511226851822858</c:v>
                      </c:pt>
                      <c:pt idx="13915">
                        <c:v>3.9513657407437268</c:v>
                      </c:pt>
                      <c:pt idx="13916">
                        <c:v>3.9516087962978919</c:v>
                      </c:pt>
                      <c:pt idx="13917">
                        <c:v>3.9518518518520569</c:v>
                      </c:pt>
                      <c:pt idx="13918">
                        <c:v>3.9520949074062219</c:v>
                      </c:pt>
                      <c:pt idx="13919">
                        <c:v>3.952337962960387</c:v>
                      </c:pt>
                      <c:pt idx="13920">
                        <c:v>3.952581018514552</c:v>
                      </c:pt>
                      <c:pt idx="13921">
                        <c:v>3.9528356481454967</c:v>
                      </c:pt>
                      <c:pt idx="13922">
                        <c:v>3.9530787036996617</c:v>
                      </c:pt>
                      <c:pt idx="13923">
                        <c:v>3.9533217592611027</c:v>
                      </c:pt>
                      <c:pt idx="13924">
                        <c:v>3.9535648148152678</c:v>
                      </c:pt>
                      <c:pt idx="13925">
                        <c:v>3.9538078703694328</c:v>
                      </c:pt>
                      <c:pt idx="13926">
                        <c:v>3.9540509259235979</c:v>
                      </c:pt>
                      <c:pt idx="13927">
                        <c:v>3.9542939814777629</c:v>
                      </c:pt>
                      <c:pt idx="13928">
                        <c:v>3.9545370370392039</c:v>
                      </c:pt>
                      <c:pt idx="13929">
                        <c:v>3.9547800925933689</c:v>
                      </c:pt>
                      <c:pt idx="13930">
                        <c:v>3.955023148147534</c:v>
                      </c:pt>
                      <c:pt idx="13931">
                        <c:v>3.955266203701699</c:v>
                      </c:pt>
                      <c:pt idx="13932">
                        <c:v>3.9555092592558641</c:v>
                      </c:pt>
                      <c:pt idx="13933">
                        <c:v>3.955752314817305</c:v>
                      </c:pt>
                      <c:pt idx="13934">
                        <c:v>3.9559953703714701</c:v>
                      </c:pt>
                      <c:pt idx="13935">
                        <c:v>3.9562384259256351</c:v>
                      </c:pt>
                      <c:pt idx="13936">
                        <c:v>3.9564814814798002</c:v>
                      </c:pt>
                      <c:pt idx="13937">
                        <c:v>3.9567245370339652</c:v>
                      </c:pt>
                      <c:pt idx="13938">
                        <c:v>3.9569675925954062</c:v>
                      </c:pt>
                      <c:pt idx="13939">
                        <c:v>3.9572106481495712</c:v>
                      </c:pt>
                      <c:pt idx="13940">
                        <c:v>3.9574537037037363</c:v>
                      </c:pt>
                      <c:pt idx="13941">
                        <c:v>3.9576967592579013</c:v>
                      </c:pt>
                      <c:pt idx="13942">
                        <c:v>3.9579398148120664</c:v>
                      </c:pt>
                      <c:pt idx="13943">
                        <c:v>3.9581828703735074</c:v>
                      </c:pt>
                      <c:pt idx="13944">
                        <c:v>3.9584259259276724</c:v>
                      </c:pt>
                      <c:pt idx="13945">
                        <c:v>3.9586689814818374</c:v>
                      </c:pt>
                      <c:pt idx="13946">
                        <c:v>3.9589120370360025</c:v>
                      </c:pt>
                      <c:pt idx="13947">
                        <c:v>3.9591550925901675</c:v>
                      </c:pt>
                      <c:pt idx="13948">
                        <c:v>3.9593981481443326</c:v>
                      </c:pt>
                      <c:pt idx="13949">
                        <c:v>3.9596412037057735</c:v>
                      </c:pt>
                      <c:pt idx="13950">
                        <c:v>3.9598842592599386</c:v>
                      </c:pt>
                      <c:pt idx="13951">
                        <c:v>3.9601273148141036</c:v>
                      </c:pt>
                      <c:pt idx="13952">
                        <c:v>3.9603703703682687</c:v>
                      </c:pt>
                      <c:pt idx="13953">
                        <c:v>3.9606134259224337</c:v>
                      </c:pt>
                      <c:pt idx="13954">
                        <c:v>3.9608564814838747</c:v>
                      </c:pt>
                      <c:pt idx="13955">
                        <c:v>3.9610995370380397</c:v>
                      </c:pt>
                      <c:pt idx="13956">
                        <c:v>3.9613425925922048</c:v>
                      </c:pt>
                      <c:pt idx="13957">
                        <c:v>3.9615856481463698</c:v>
                      </c:pt>
                      <c:pt idx="13958">
                        <c:v>3.9618287037005349</c:v>
                      </c:pt>
                      <c:pt idx="13959">
                        <c:v>3.9620717592619759</c:v>
                      </c:pt>
                      <c:pt idx="13960">
                        <c:v>3.9623148148161409</c:v>
                      </c:pt>
                      <c:pt idx="13961">
                        <c:v>3.9625578703703059</c:v>
                      </c:pt>
                      <c:pt idx="13962">
                        <c:v>3.962800925924471</c:v>
                      </c:pt>
                      <c:pt idx="13963">
                        <c:v>3.963043981478636</c:v>
                      </c:pt>
                      <c:pt idx="13964">
                        <c:v>3.963287037040077</c:v>
                      </c:pt>
                      <c:pt idx="13965">
                        <c:v>3.963530092594242</c:v>
                      </c:pt>
                      <c:pt idx="13966">
                        <c:v>3.9637731481484071</c:v>
                      </c:pt>
                      <c:pt idx="13967">
                        <c:v>3.9640162037025721</c:v>
                      </c:pt>
                      <c:pt idx="13968">
                        <c:v>3.9642592592567372</c:v>
                      </c:pt>
                      <c:pt idx="13969">
                        <c:v>3.9645138888876819</c:v>
                      </c:pt>
                      <c:pt idx="13970">
                        <c:v>3.9647569444418469</c:v>
                      </c:pt>
                      <c:pt idx="13971">
                        <c:v>3.9649999999960119</c:v>
                      </c:pt>
                      <c:pt idx="13972">
                        <c:v>3.9652430555574529</c:v>
                      </c:pt>
                      <c:pt idx="13973">
                        <c:v>3.965486111111618</c:v>
                      </c:pt>
                      <c:pt idx="13974">
                        <c:v>3.965729166665783</c:v>
                      </c:pt>
                      <c:pt idx="13975">
                        <c:v>3.9659722222199481</c:v>
                      </c:pt>
                      <c:pt idx="13976">
                        <c:v>3.9662152777741131</c:v>
                      </c:pt>
                      <c:pt idx="13977">
                        <c:v>3.9664583333355541</c:v>
                      </c:pt>
                      <c:pt idx="13978">
                        <c:v>3.9667013888897191</c:v>
                      </c:pt>
                      <c:pt idx="13979">
                        <c:v>3.9669444444438842</c:v>
                      </c:pt>
                      <c:pt idx="13980">
                        <c:v>3.9671874999980492</c:v>
                      </c:pt>
                      <c:pt idx="13981">
                        <c:v>3.9674305555522142</c:v>
                      </c:pt>
                      <c:pt idx="13982">
                        <c:v>3.9676736111136552</c:v>
                      </c:pt>
                      <c:pt idx="13983">
                        <c:v>3.9679166666678203</c:v>
                      </c:pt>
                      <c:pt idx="13984">
                        <c:v>3.9681597222219853</c:v>
                      </c:pt>
                      <c:pt idx="13985">
                        <c:v>3.9684027777761504</c:v>
                      </c:pt>
                      <c:pt idx="13986">
                        <c:v>3.9686458333303154</c:v>
                      </c:pt>
                      <c:pt idx="13987">
                        <c:v>3.9688888888917564</c:v>
                      </c:pt>
                      <c:pt idx="13988">
                        <c:v>3.9691319444459214</c:v>
                      </c:pt>
                      <c:pt idx="13989">
                        <c:v>3.9693750000000865</c:v>
                      </c:pt>
                      <c:pt idx="13990">
                        <c:v>3.9696180555542515</c:v>
                      </c:pt>
                      <c:pt idx="13991">
                        <c:v>3.9698611111084166</c:v>
                      </c:pt>
                      <c:pt idx="13992">
                        <c:v>3.9701041666625816</c:v>
                      </c:pt>
                      <c:pt idx="13993">
                        <c:v>3.9703472222240226</c:v>
                      </c:pt>
                      <c:pt idx="13994">
                        <c:v>3.9705902777781876</c:v>
                      </c:pt>
                      <c:pt idx="13995">
                        <c:v>3.9708333333323527</c:v>
                      </c:pt>
                      <c:pt idx="13996">
                        <c:v>3.9710763888865177</c:v>
                      </c:pt>
                      <c:pt idx="13997">
                        <c:v>3.9713194444406827</c:v>
                      </c:pt>
                      <c:pt idx="13998">
                        <c:v>3.9715625000021237</c:v>
                      </c:pt>
                      <c:pt idx="13999">
                        <c:v>3.9718055555562888</c:v>
                      </c:pt>
                      <c:pt idx="14000">
                        <c:v>3.9720486111104538</c:v>
                      </c:pt>
                      <c:pt idx="14001">
                        <c:v>3.9722916666646189</c:v>
                      </c:pt>
                      <c:pt idx="14002">
                        <c:v>3.9725347222187839</c:v>
                      </c:pt>
                      <c:pt idx="14003">
                        <c:v>3.9727777777802249</c:v>
                      </c:pt>
                      <c:pt idx="14004">
                        <c:v>3.9730208333343899</c:v>
                      </c:pt>
                      <c:pt idx="14005">
                        <c:v>3.973263888888555</c:v>
                      </c:pt>
                      <c:pt idx="14006">
                        <c:v>3.97350694444272</c:v>
                      </c:pt>
                      <c:pt idx="14007">
                        <c:v>3.9737499999968851</c:v>
                      </c:pt>
                      <c:pt idx="14008">
                        <c:v>3.973993055558326</c:v>
                      </c:pt>
                      <c:pt idx="14009">
                        <c:v>3.9742361111124911</c:v>
                      </c:pt>
                      <c:pt idx="14010">
                        <c:v>3.9744791666666561</c:v>
                      </c:pt>
                      <c:pt idx="14011">
                        <c:v>3.9747222222208212</c:v>
                      </c:pt>
                      <c:pt idx="14012">
                        <c:v>3.9749652777749862</c:v>
                      </c:pt>
                      <c:pt idx="14013">
                        <c:v>3.9752083333364272</c:v>
                      </c:pt>
                      <c:pt idx="14014">
                        <c:v>3.9754513888905922</c:v>
                      </c:pt>
                      <c:pt idx="14015">
                        <c:v>3.9756944444447573</c:v>
                      </c:pt>
                      <c:pt idx="14016">
                        <c:v>3.9759374999989223</c:v>
                      </c:pt>
                      <c:pt idx="14017">
                        <c:v>3.9761805555530874</c:v>
                      </c:pt>
                      <c:pt idx="14018">
                        <c:v>3.9764351851840321</c:v>
                      </c:pt>
                      <c:pt idx="14019">
                        <c:v>3.9766782407381971</c:v>
                      </c:pt>
                      <c:pt idx="14020">
                        <c:v>3.9769212962923621</c:v>
                      </c:pt>
                      <c:pt idx="14021">
                        <c:v>3.9771643518538031</c:v>
                      </c:pt>
                      <c:pt idx="14022">
                        <c:v>3.9774074074079682</c:v>
                      </c:pt>
                      <c:pt idx="14023">
                        <c:v>3.9776504629621332</c:v>
                      </c:pt>
                      <c:pt idx="14024">
                        <c:v>3.9778935185162982</c:v>
                      </c:pt>
                      <c:pt idx="14025">
                        <c:v>3.9781365740704633</c:v>
                      </c:pt>
                      <c:pt idx="14026">
                        <c:v>3.9783796296319043</c:v>
                      </c:pt>
                      <c:pt idx="14027">
                        <c:v>3.9786226851860693</c:v>
                      </c:pt>
                      <c:pt idx="14028">
                        <c:v>3.9788657407402344</c:v>
                      </c:pt>
                      <c:pt idx="14029">
                        <c:v>3.9791087962943994</c:v>
                      </c:pt>
                      <c:pt idx="14030">
                        <c:v>3.9793518518485644</c:v>
                      </c:pt>
                      <c:pt idx="14031">
                        <c:v>3.9795949074100054</c:v>
                      </c:pt>
                      <c:pt idx="14032">
                        <c:v>3.9798379629641705</c:v>
                      </c:pt>
                      <c:pt idx="14033">
                        <c:v>3.9800810185183355</c:v>
                      </c:pt>
                      <c:pt idx="14034">
                        <c:v>3.9803240740725006</c:v>
                      </c:pt>
                      <c:pt idx="14035">
                        <c:v>3.9805671296266656</c:v>
                      </c:pt>
                      <c:pt idx="14036">
                        <c:v>3.9808101851881066</c:v>
                      </c:pt>
                      <c:pt idx="14037">
                        <c:v>3.9810532407422716</c:v>
                      </c:pt>
                      <c:pt idx="14038">
                        <c:v>3.9812962962964367</c:v>
                      </c:pt>
                      <c:pt idx="14039">
                        <c:v>3.9815393518506017</c:v>
                      </c:pt>
                      <c:pt idx="14040">
                        <c:v>3.9817824074047667</c:v>
                      </c:pt>
                      <c:pt idx="14041">
                        <c:v>3.9820254629589318</c:v>
                      </c:pt>
                      <c:pt idx="14042">
                        <c:v>3.9822685185203728</c:v>
                      </c:pt>
                      <c:pt idx="14043">
                        <c:v>3.9825115740745378</c:v>
                      </c:pt>
                      <c:pt idx="14044">
                        <c:v>3.9827546296287029</c:v>
                      </c:pt>
                      <c:pt idx="14045">
                        <c:v>3.9829976851828679</c:v>
                      </c:pt>
                      <c:pt idx="14046">
                        <c:v>3.9832407407370329</c:v>
                      </c:pt>
                      <c:pt idx="14047">
                        <c:v>3.9834837962984739</c:v>
                      </c:pt>
                      <c:pt idx="14048">
                        <c:v>3.983726851852639</c:v>
                      </c:pt>
                      <c:pt idx="14049">
                        <c:v>3.983969907406804</c:v>
                      </c:pt>
                      <c:pt idx="14050">
                        <c:v>3.9842129629609691</c:v>
                      </c:pt>
                      <c:pt idx="14051">
                        <c:v>3.9844560185151341</c:v>
                      </c:pt>
                      <c:pt idx="14052">
                        <c:v>3.9846990740765751</c:v>
                      </c:pt>
                      <c:pt idx="14053">
                        <c:v>3.9849421296307401</c:v>
                      </c:pt>
                      <c:pt idx="14054">
                        <c:v>3.9851851851849052</c:v>
                      </c:pt>
                      <c:pt idx="14055">
                        <c:v>3.9854282407390702</c:v>
                      </c:pt>
                      <c:pt idx="14056">
                        <c:v>3.9856712962932352</c:v>
                      </c:pt>
                      <c:pt idx="14057">
                        <c:v>3.9859143518546762</c:v>
                      </c:pt>
                      <c:pt idx="14058">
                        <c:v>3.9861574074088413</c:v>
                      </c:pt>
                      <c:pt idx="14059">
                        <c:v>3.9864004629630063</c:v>
                      </c:pt>
                      <c:pt idx="14060">
                        <c:v>3.9866435185171714</c:v>
                      </c:pt>
                      <c:pt idx="14061">
                        <c:v>3.9868865740713364</c:v>
                      </c:pt>
                      <c:pt idx="14062">
                        <c:v>3.9871296296255014</c:v>
                      </c:pt>
                      <c:pt idx="14063">
                        <c:v>3.9873726851869424</c:v>
                      </c:pt>
                      <c:pt idx="14064">
                        <c:v>3.9876157407411075</c:v>
                      </c:pt>
                      <c:pt idx="14065">
                        <c:v>3.9878587962952725</c:v>
                      </c:pt>
                      <c:pt idx="14066">
                        <c:v>3.9881134259262172</c:v>
                      </c:pt>
                      <c:pt idx="14067">
                        <c:v>3.9883564814803822</c:v>
                      </c:pt>
                      <c:pt idx="14068">
                        <c:v>3.9885995370345473</c:v>
                      </c:pt>
                      <c:pt idx="14069">
                        <c:v>3.9888425925887123</c:v>
                      </c:pt>
                      <c:pt idx="14070">
                        <c:v>3.9890856481501533</c:v>
                      </c:pt>
                      <c:pt idx="14071">
                        <c:v>3.9893287037043184</c:v>
                      </c:pt>
                      <c:pt idx="14072">
                        <c:v>3.9895717592584834</c:v>
                      </c:pt>
                      <c:pt idx="14073">
                        <c:v>3.9898148148126484</c:v>
                      </c:pt>
                      <c:pt idx="14074">
                        <c:v>3.9900578703668135</c:v>
                      </c:pt>
                      <c:pt idx="14075">
                        <c:v>3.9903009259282545</c:v>
                      </c:pt>
                      <c:pt idx="14076">
                        <c:v>3.9905439814824195</c:v>
                      </c:pt>
                      <c:pt idx="14077">
                        <c:v>3.9907870370365846</c:v>
                      </c:pt>
                      <c:pt idx="14078">
                        <c:v>3.9910300925907496</c:v>
                      </c:pt>
                      <c:pt idx="14079">
                        <c:v>3.9912731481449146</c:v>
                      </c:pt>
                      <c:pt idx="14080">
                        <c:v>3.9915162037063556</c:v>
                      </c:pt>
                      <c:pt idx="14081">
                        <c:v>3.9917592592605207</c:v>
                      </c:pt>
                      <c:pt idx="14082">
                        <c:v>3.9920023148146857</c:v>
                      </c:pt>
                      <c:pt idx="14083">
                        <c:v>3.9922453703688507</c:v>
                      </c:pt>
                      <c:pt idx="14084">
                        <c:v>3.9924884259230158</c:v>
                      </c:pt>
                      <c:pt idx="14085">
                        <c:v>3.9927314814844568</c:v>
                      </c:pt>
                      <c:pt idx="14086">
                        <c:v>3.9929745370386218</c:v>
                      </c:pt>
                      <c:pt idx="14087">
                        <c:v>3.9932175925927869</c:v>
                      </c:pt>
                      <c:pt idx="14088">
                        <c:v>3.9934606481469519</c:v>
                      </c:pt>
                      <c:pt idx="14089">
                        <c:v>3.9937037037011169</c:v>
                      </c:pt>
                      <c:pt idx="14090">
                        <c:v>3.993946759255282</c:v>
                      </c:pt>
                      <c:pt idx="14091">
                        <c:v>3.994189814816723</c:v>
                      </c:pt>
                      <c:pt idx="14092">
                        <c:v>3.994432870370888</c:v>
                      </c:pt>
                      <c:pt idx="14093">
                        <c:v>3.9946759259250531</c:v>
                      </c:pt>
                      <c:pt idx="14094">
                        <c:v>3.9949189814792181</c:v>
                      </c:pt>
                      <c:pt idx="14095">
                        <c:v>3.9951620370333831</c:v>
                      </c:pt>
                      <c:pt idx="14096">
                        <c:v>3.9954050925948241</c:v>
                      </c:pt>
                      <c:pt idx="14097">
                        <c:v>3.9956481481489892</c:v>
                      </c:pt>
                      <c:pt idx="14098">
                        <c:v>3.9958912037031542</c:v>
                      </c:pt>
                      <c:pt idx="14099">
                        <c:v>3.9961342592573192</c:v>
                      </c:pt>
                      <c:pt idx="14100">
                        <c:v>3.9963773148114843</c:v>
                      </c:pt>
                      <c:pt idx="14101">
                        <c:v>3.9966203703729253</c:v>
                      </c:pt>
                      <c:pt idx="14102">
                        <c:v>3.9968634259270903</c:v>
                      </c:pt>
                      <c:pt idx="14103">
                        <c:v>3.9971064814812554</c:v>
                      </c:pt>
                      <c:pt idx="14104">
                        <c:v>3.9973495370354204</c:v>
                      </c:pt>
                      <c:pt idx="14105">
                        <c:v>3.9975925925895854</c:v>
                      </c:pt>
                      <c:pt idx="14106">
                        <c:v>3.9978356481510264</c:v>
                      </c:pt>
                      <c:pt idx="14107">
                        <c:v>3.9980787037051915</c:v>
                      </c:pt>
                      <c:pt idx="14108">
                        <c:v>3.9983217592593565</c:v>
                      </c:pt>
                      <c:pt idx="14109">
                        <c:v>3.9985648148135216</c:v>
                      </c:pt>
                      <c:pt idx="14110">
                        <c:v>3.9988078703676866</c:v>
                      </c:pt>
                      <c:pt idx="14111">
                        <c:v>3.9990509259218516</c:v>
                      </c:pt>
                      <c:pt idx="14112">
                        <c:v>3.9992939814832926</c:v>
                      </c:pt>
                      <c:pt idx="14113">
                        <c:v>3.9995370370374577</c:v>
                      </c:pt>
                      <c:pt idx="14114">
                        <c:v>3.9997800925916227</c:v>
                      </c:pt>
                      <c:pt idx="14115">
                        <c:v>4.0000347222225674</c:v>
                      </c:pt>
                      <c:pt idx="14116">
                        <c:v>4.0002777777767324</c:v>
                      </c:pt>
                      <c:pt idx="14117">
                        <c:v>4.0005208333308975</c:v>
                      </c:pt>
                      <c:pt idx="14118">
                        <c:v>4.0007638888850625</c:v>
                      </c:pt>
                      <c:pt idx="14119">
                        <c:v>4.0010069444465035</c:v>
                      </c:pt>
                      <c:pt idx="14120">
                        <c:v>4.0012500000006685</c:v>
                      </c:pt>
                      <c:pt idx="14121">
                        <c:v>4.0014930555548336</c:v>
                      </c:pt>
                      <c:pt idx="14122">
                        <c:v>4.0017361111089986</c:v>
                      </c:pt>
                      <c:pt idx="14123">
                        <c:v>4.0019791666631637</c:v>
                      </c:pt>
                      <c:pt idx="14124">
                        <c:v>4.0022222222246047</c:v>
                      </c:pt>
                      <c:pt idx="14125">
                        <c:v>4.0024652777787697</c:v>
                      </c:pt>
                      <c:pt idx="14126">
                        <c:v>4.0027083333329347</c:v>
                      </c:pt>
                      <c:pt idx="14127">
                        <c:v>4.0029513888870998</c:v>
                      </c:pt>
                      <c:pt idx="14128">
                        <c:v>4.0031944444412648</c:v>
                      </c:pt>
                      <c:pt idx="14129">
                        <c:v>4.0034375000027058</c:v>
                      </c:pt>
                      <c:pt idx="14130">
                        <c:v>4.0036805555568709</c:v>
                      </c:pt>
                      <c:pt idx="14131">
                        <c:v>4.0039236111110359</c:v>
                      </c:pt>
                      <c:pt idx="14132">
                        <c:v>4.0041666666652009</c:v>
                      </c:pt>
                      <c:pt idx="14133">
                        <c:v>4.004409722219366</c:v>
                      </c:pt>
                      <c:pt idx="14134">
                        <c:v>4.004652777780807</c:v>
                      </c:pt>
                      <c:pt idx="14135">
                        <c:v>4.004895833334972</c:v>
                      </c:pt>
                      <c:pt idx="14136">
                        <c:v>4.005138888889137</c:v>
                      </c:pt>
                      <c:pt idx="14137">
                        <c:v>4.0053819444433021</c:v>
                      </c:pt>
                      <c:pt idx="14138">
                        <c:v>4.0056249999974671</c:v>
                      </c:pt>
                      <c:pt idx="14139">
                        <c:v>4.0058680555516322</c:v>
                      </c:pt>
                      <c:pt idx="14140">
                        <c:v>4.0061111111130732</c:v>
                      </c:pt>
                      <c:pt idx="14141">
                        <c:v>4.0063541666672382</c:v>
                      </c:pt>
                      <c:pt idx="14142">
                        <c:v>4.0065972222214032</c:v>
                      </c:pt>
                      <c:pt idx="14143">
                        <c:v>4.0068402777755683</c:v>
                      </c:pt>
                      <c:pt idx="14144">
                        <c:v>4.0070833333297333</c:v>
                      </c:pt>
                      <c:pt idx="14145">
                        <c:v>4.0073263888911743</c:v>
                      </c:pt>
                      <c:pt idx="14146">
                        <c:v>4.0075694444453394</c:v>
                      </c:pt>
                      <c:pt idx="14147">
                        <c:v>4.0078124999995044</c:v>
                      </c:pt>
                      <c:pt idx="14148">
                        <c:v>4.0080555555536694</c:v>
                      </c:pt>
                      <c:pt idx="14149">
                        <c:v>4.0082986111078345</c:v>
                      </c:pt>
                      <c:pt idx="14150">
                        <c:v>4.0085416666692755</c:v>
                      </c:pt>
                      <c:pt idx="14151">
                        <c:v>4.0087847222234405</c:v>
                      </c:pt>
                      <c:pt idx="14152">
                        <c:v>4.0090277777776056</c:v>
                      </c:pt>
                      <c:pt idx="14153">
                        <c:v>4.0092708333317706</c:v>
                      </c:pt>
                      <c:pt idx="14154">
                        <c:v>4.0095138888859356</c:v>
                      </c:pt>
                      <c:pt idx="14155">
                        <c:v>4.0097569444473766</c:v>
                      </c:pt>
                      <c:pt idx="14156">
                        <c:v>4.0100000000015417</c:v>
                      </c:pt>
                      <c:pt idx="14157">
                        <c:v>4.0102430555557067</c:v>
                      </c:pt>
                      <c:pt idx="14158">
                        <c:v>4.0104861111098717</c:v>
                      </c:pt>
                      <c:pt idx="14159">
                        <c:v>4.0107291666640368</c:v>
                      </c:pt>
                      <c:pt idx="14160">
                        <c:v>4.0109722222182018</c:v>
                      </c:pt>
                      <c:pt idx="14161">
                        <c:v>4.0112152777796428</c:v>
                      </c:pt>
                      <c:pt idx="14162">
                        <c:v>4.0114583333338079</c:v>
                      </c:pt>
                      <c:pt idx="14163">
                        <c:v>4.0117129629647525</c:v>
                      </c:pt>
                      <c:pt idx="14164">
                        <c:v>4.0119560185189176</c:v>
                      </c:pt>
                      <c:pt idx="14165">
                        <c:v>4.0121990740730826</c:v>
                      </c:pt>
                      <c:pt idx="14166">
                        <c:v>4.0124421296272477</c:v>
                      </c:pt>
                      <c:pt idx="14167">
                        <c:v>4.0126851851814127</c:v>
                      </c:pt>
                      <c:pt idx="14168">
                        <c:v>4.0129282407428537</c:v>
                      </c:pt>
                      <c:pt idx="14169">
                        <c:v>4.0131712962970187</c:v>
                      </c:pt>
                      <c:pt idx="14170">
                        <c:v>4.0134143518511838</c:v>
                      </c:pt>
                      <c:pt idx="14171">
                        <c:v>4.0136574074053488</c:v>
                      </c:pt>
                      <c:pt idx="14172">
                        <c:v>4.0139004629595139</c:v>
                      </c:pt>
                      <c:pt idx="14173">
                        <c:v>4.0141435185209549</c:v>
                      </c:pt>
                      <c:pt idx="14174">
                        <c:v>4.0143865740751199</c:v>
                      </c:pt>
                      <c:pt idx="14175">
                        <c:v>4.0146296296292849</c:v>
                      </c:pt>
                      <c:pt idx="14176">
                        <c:v>4.01487268518345</c:v>
                      </c:pt>
                      <c:pt idx="14177">
                        <c:v>4.015115740737615</c:v>
                      </c:pt>
                      <c:pt idx="14178">
                        <c:v>4.015358796299056</c:v>
                      </c:pt>
                      <c:pt idx="14179">
                        <c:v>4.015601851853221</c:v>
                      </c:pt>
                      <c:pt idx="14180">
                        <c:v>4.0158449074073861</c:v>
                      </c:pt>
                      <c:pt idx="14181">
                        <c:v>4.0160879629615511</c:v>
                      </c:pt>
                      <c:pt idx="14182">
                        <c:v>4.0163310185157162</c:v>
                      </c:pt>
                      <c:pt idx="14183">
                        <c:v>4.0165740740771572</c:v>
                      </c:pt>
                      <c:pt idx="14184">
                        <c:v>4.0168171296313222</c:v>
                      </c:pt>
                      <c:pt idx="14185">
                        <c:v>4.0170601851854872</c:v>
                      </c:pt>
                      <c:pt idx="14186">
                        <c:v>4.0173032407396523</c:v>
                      </c:pt>
                      <c:pt idx="14187">
                        <c:v>4.0175462962938173</c:v>
                      </c:pt>
                      <c:pt idx="14188">
                        <c:v>4.0177893518479824</c:v>
                      </c:pt>
                      <c:pt idx="14189">
                        <c:v>4.0180324074094234</c:v>
                      </c:pt>
                      <c:pt idx="14190">
                        <c:v>4.0182754629635884</c:v>
                      </c:pt>
                      <c:pt idx="14191">
                        <c:v>4.0185185185177534</c:v>
                      </c:pt>
                      <c:pt idx="14192">
                        <c:v>4.0187615740719185</c:v>
                      </c:pt>
                      <c:pt idx="14193">
                        <c:v>4.0190046296260835</c:v>
                      </c:pt>
                      <c:pt idx="14194">
                        <c:v>4.0192476851875245</c:v>
                      </c:pt>
                      <c:pt idx="14195">
                        <c:v>4.0194907407416895</c:v>
                      </c:pt>
                      <c:pt idx="14196">
                        <c:v>4.0197337962958546</c:v>
                      </c:pt>
                      <c:pt idx="14197">
                        <c:v>4.0199768518500196</c:v>
                      </c:pt>
                      <c:pt idx="14198">
                        <c:v>4.0202199074041847</c:v>
                      </c:pt>
                      <c:pt idx="14199">
                        <c:v>4.0204629629656257</c:v>
                      </c:pt>
                      <c:pt idx="14200">
                        <c:v>4.0207060185197907</c:v>
                      </c:pt>
                      <c:pt idx="14201">
                        <c:v>4.0209490740739557</c:v>
                      </c:pt>
                      <c:pt idx="14202">
                        <c:v>4.0211921296281208</c:v>
                      </c:pt>
                      <c:pt idx="14203">
                        <c:v>4.0214351851822858</c:v>
                      </c:pt>
                      <c:pt idx="14204">
                        <c:v>4.0216782407437268</c:v>
                      </c:pt>
                      <c:pt idx="14205">
                        <c:v>4.0219212962978919</c:v>
                      </c:pt>
                      <c:pt idx="14206">
                        <c:v>4.0221643518520569</c:v>
                      </c:pt>
                      <c:pt idx="14207">
                        <c:v>4.0224074074062219</c:v>
                      </c:pt>
                      <c:pt idx="14208">
                        <c:v>4.022650462960387</c:v>
                      </c:pt>
                      <c:pt idx="14209">
                        <c:v>4.022893518514552</c:v>
                      </c:pt>
                      <c:pt idx="14210">
                        <c:v>4.023136574075993</c:v>
                      </c:pt>
                      <c:pt idx="14211">
                        <c:v>4.0233912036996617</c:v>
                      </c:pt>
                      <c:pt idx="14212">
                        <c:v>4.0236342592611027</c:v>
                      </c:pt>
                      <c:pt idx="14213">
                        <c:v>4.0238773148152678</c:v>
                      </c:pt>
                      <c:pt idx="14214">
                        <c:v>4.0241203703694328</c:v>
                      </c:pt>
                      <c:pt idx="14215">
                        <c:v>4.0243634259235979</c:v>
                      </c:pt>
                      <c:pt idx="14216">
                        <c:v>4.0246064814777629</c:v>
                      </c:pt>
                      <c:pt idx="14217">
                        <c:v>4.0248495370392039</c:v>
                      </c:pt>
                      <c:pt idx="14218">
                        <c:v>4.0250925925933689</c:v>
                      </c:pt>
                      <c:pt idx="14219">
                        <c:v>4.025335648147534</c:v>
                      </c:pt>
                      <c:pt idx="14220">
                        <c:v>4.025578703701699</c:v>
                      </c:pt>
                      <c:pt idx="14221">
                        <c:v>4.0258217592558641</c:v>
                      </c:pt>
                      <c:pt idx="14222">
                        <c:v>4.026064814817305</c:v>
                      </c:pt>
                      <c:pt idx="14223">
                        <c:v>4.0263078703714701</c:v>
                      </c:pt>
                      <c:pt idx="14224">
                        <c:v>4.0265509259256351</c:v>
                      </c:pt>
                      <c:pt idx="14225">
                        <c:v>4.0267939814798002</c:v>
                      </c:pt>
                      <c:pt idx="14226">
                        <c:v>4.0270370370339652</c:v>
                      </c:pt>
                      <c:pt idx="14227">
                        <c:v>4.0272800925954062</c:v>
                      </c:pt>
                      <c:pt idx="14228">
                        <c:v>4.0275231481495712</c:v>
                      </c:pt>
                      <c:pt idx="14229">
                        <c:v>4.0277662037037363</c:v>
                      </c:pt>
                      <c:pt idx="14230">
                        <c:v>4.0280092592579013</c:v>
                      </c:pt>
                      <c:pt idx="14231">
                        <c:v>4.0282523148120664</c:v>
                      </c:pt>
                      <c:pt idx="14232">
                        <c:v>4.0284953703735074</c:v>
                      </c:pt>
                      <c:pt idx="14233">
                        <c:v>4.0287384259276724</c:v>
                      </c:pt>
                      <c:pt idx="14234">
                        <c:v>4.0289814814818374</c:v>
                      </c:pt>
                      <c:pt idx="14235">
                        <c:v>4.0292245370360025</c:v>
                      </c:pt>
                      <c:pt idx="14236">
                        <c:v>4.0294675925901675</c:v>
                      </c:pt>
                      <c:pt idx="14237">
                        <c:v>4.0297106481443326</c:v>
                      </c:pt>
                      <c:pt idx="14238">
                        <c:v>4.0299537037057735</c:v>
                      </c:pt>
                      <c:pt idx="14239">
                        <c:v>4.0301967592599386</c:v>
                      </c:pt>
                      <c:pt idx="14240">
                        <c:v>4.0304398148141036</c:v>
                      </c:pt>
                      <c:pt idx="14241">
                        <c:v>4.0306828703682687</c:v>
                      </c:pt>
                      <c:pt idx="14242">
                        <c:v>4.0309259259224337</c:v>
                      </c:pt>
                      <c:pt idx="14243">
                        <c:v>4.0311689814838747</c:v>
                      </c:pt>
                      <c:pt idx="14244">
                        <c:v>4.0314120370380397</c:v>
                      </c:pt>
                      <c:pt idx="14245">
                        <c:v>4.0316550925922048</c:v>
                      </c:pt>
                      <c:pt idx="14246">
                        <c:v>4.0318981481463698</c:v>
                      </c:pt>
                      <c:pt idx="14247">
                        <c:v>4.0321412037005349</c:v>
                      </c:pt>
                      <c:pt idx="14248">
                        <c:v>4.0323842592619759</c:v>
                      </c:pt>
                      <c:pt idx="14249">
                        <c:v>4.0326273148161409</c:v>
                      </c:pt>
                      <c:pt idx="14250">
                        <c:v>4.0328703703703059</c:v>
                      </c:pt>
                      <c:pt idx="14251">
                        <c:v>4.033113425924471</c:v>
                      </c:pt>
                      <c:pt idx="14252">
                        <c:v>4.033356481478636</c:v>
                      </c:pt>
                      <c:pt idx="14253">
                        <c:v>4.033599537040077</c:v>
                      </c:pt>
                      <c:pt idx="14254">
                        <c:v>4.033842592594242</c:v>
                      </c:pt>
                      <c:pt idx="14255">
                        <c:v>4.0340856481484071</c:v>
                      </c:pt>
                      <c:pt idx="14256">
                        <c:v>4.0343287037025721</c:v>
                      </c:pt>
                      <c:pt idx="14257">
                        <c:v>4.0345717592567372</c:v>
                      </c:pt>
                      <c:pt idx="14258">
                        <c:v>4.0348148148109022</c:v>
                      </c:pt>
                      <c:pt idx="14259">
                        <c:v>4.0350578703723432</c:v>
                      </c:pt>
                      <c:pt idx="14260">
                        <c:v>4.0353124999960119</c:v>
                      </c:pt>
                      <c:pt idx="14261">
                        <c:v>4.0355555555574529</c:v>
                      </c:pt>
                      <c:pt idx="14262">
                        <c:v>4.035798611111618</c:v>
                      </c:pt>
                      <c:pt idx="14263">
                        <c:v>4.036041666665783</c:v>
                      </c:pt>
                      <c:pt idx="14264">
                        <c:v>4.0362847222199481</c:v>
                      </c:pt>
                      <c:pt idx="14265">
                        <c:v>4.0365277777741131</c:v>
                      </c:pt>
                      <c:pt idx="14266">
                        <c:v>4.0367708333355541</c:v>
                      </c:pt>
                      <c:pt idx="14267">
                        <c:v>4.0370138888897191</c:v>
                      </c:pt>
                      <c:pt idx="14268">
                        <c:v>4.0372569444438842</c:v>
                      </c:pt>
                      <c:pt idx="14269">
                        <c:v>4.0374999999980492</c:v>
                      </c:pt>
                      <c:pt idx="14270">
                        <c:v>4.0377430555522142</c:v>
                      </c:pt>
                      <c:pt idx="14271">
                        <c:v>4.0379861111136552</c:v>
                      </c:pt>
                      <c:pt idx="14272">
                        <c:v>4.0382291666678203</c:v>
                      </c:pt>
                      <c:pt idx="14273">
                        <c:v>4.0384722222219853</c:v>
                      </c:pt>
                      <c:pt idx="14274">
                        <c:v>4.0387152777761504</c:v>
                      </c:pt>
                      <c:pt idx="14275">
                        <c:v>4.0389583333303154</c:v>
                      </c:pt>
                      <c:pt idx="14276">
                        <c:v>4.0392013888917564</c:v>
                      </c:pt>
                      <c:pt idx="14277">
                        <c:v>4.0394444444459214</c:v>
                      </c:pt>
                      <c:pt idx="14278">
                        <c:v>4.0396875000000865</c:v>
                      </c:pt>
                      <c:pt idx="14279">
                        <c:v>4.0399305555542515</c:v>
                      </c:pt>
                      <c:pt idx="14280">
                        <c:v>4.0401736111084166</c:v>
                      </c:pt>
                      <c:pt idx="14281">
                        <c:v>4.0404166666625816</c:v>
                      </c:pt>
                      <c:pt idx="14282">
                        <c:v>4.0406597222240226</c:v>
                      </c:pt>
                      <c:pt idx="14283">
                        <c:v>4.0409027777781876</c:v>
                      </c:pt>
                      <c:pt idx="14284">
                        <c:v>4.0411458333323527</c:v>
                      </c:pt>
                      <c:pt idx="14285">
                        <c:v>4.0413888888865177</c:v>
                      </c:pt>
                      <c:pt idx="14286">
                        <c:v>4.0416319444406827</c:v>
                      </c:pt>
                      <c:pt idx="14287">
                        <c:v>4.0418750000021237</c:v>
                      </c:pt>
                      <c:pt idx="14288">
                        <c:v>4.0421180555562888</c:v>
                      </c:pt>
                      <c:pt idx="14289">
                        <c:v>4.0423611111104538</c:v>
                      </c:pt>
                      <c:pt idx="14290">
                        <c:v>4.0426041666646189</c:v>
                      </c:pt>
                      <c:pt idx="14291">
                        <c:v>4.0428472222187839</c:v>
                      </c:pt>
                      <c:pt idx="14292">
                        <c:v>4.0430902777802249</c:v>
                      </c:pt>
                      <c:pt idx="14293">
                        <c:v>4.0433333333343899</c:v>
                      </c:pt>
                      <c:pt idx="14294">
                        <c:v>4.043576388888555</c:v>
                      </c:pt>
                      <c:pt idx="14295">
                        <c:v>4.04381944444272</c:v>
                      </c:pt>
                      <c:pt idx="14296">
                        <c:v>4.0440624999968851</c:v>
                      </c:pt>
                      <c:pt idx="14297">
                        <c:v>4.044305555558326</c:v>
                      </c:pt>
                      <c:pt idx="14298">
                        <c:v>4.0445486111124911</c:v>
                      </c:pt>
                      <c:pt idx="14299">
                        <c:v>4.0447916666666561</c:v>
                      </c:pt>
                      <c:pt idx="14300">
                        <c:v>4.0450347222208212</c:v>
                      </c:pt>
                      <c:pt idx="14301">
                        <c:v>4.0452777777749862</c:v>
                      </c:pt>
                      <c:pt idx="14302">
                        <c:v>4.0455208333364272</c:v>
                      </c:pt>
                      <c:pt idx="14303">
                        <c:v>4.0457638888905922</c:v>
                      </c:pt>
                      <c:pt idx="14304">
                        <c:v>4.0460069444447573</c:v>
                      </c:pt>
                      <c:pt idx="14305">
                        <c:v>4.0462499999989223</c:v>
                      </c:pt>
                      <c:pt idx="14306">
                        <c:v>4.0464930555530874</c:v>
                      </c:pt>
                      <c:pt idx="14307">
                        <c:v>4.0467361111072524</c:v>
                      </c:pt>
                      <c:pt idx="14308">
                        <c:v>4.0469907407381971</c:v>
                      </c:pt>
                      <c:pt idx="14309">
                        <c:v>4.0472337962923621</c:v>
                      </c:pt>
                      <c:pt idx="14310">
                        <c:v>4.0474768518538031</c:v>
                      </c:pt>
                      <c:pt idx="14311">
                        <c:v>4.0477199074079682</c:v>
                      </c:pt>
                      <c:pt idx="14312">
                        <c:v>4.0479629629621332</c:v>
                      </c:pt>
                      <c:pt idx="14313">
                        <c:v>4.0482060185162982</c:v>
                      </c:pt>
                      <c:pt idx="14314">
                        <c:v>4.0484490740704633</c:v>
                      </c:pt>
                      <c:pt idx="14315">
                        <c:v>4.0486921296319043</c:v>
                      </c:pt>
                      <c:pt idx="14316">
                        <c:v>4.0489351851860693</c:v>
                      </c:pt>
                      <c:pt idx="14317">
                        <c:v>4.0491782407402344</c:v>
                      </c:pt>
                      <c:pt idx="14318">
                        <c:v>4.0494212962943994</c:v>
                      </c:pt>
                      <c:pt idx="14319">
                        <c:v>4.0496643518485644</c:v>
                      </c:pt>
                      <c:pt idx="14320">
                        <c:v>4.0499074074100054</c:v>
                      </c:pt>
                      <c:pt idx="14321">
                        <c:v>4.0501504629641705</c:v>
                      </c:pt>
                      <c:pt idx="14322">
                        <c:v>4.0503935185183355</c:v>
                      </c:pt>
                      <c:pt idx="14323">
                        <c:v>4.0506365740725006</c:v>
                      </c:pt>
                      <c:pt idx="14324">
                        <c:v>4.0508796296266656</c:v>
                      </c:pt>
                      <c:pt idx="14325">
                        <c:v>4.0511226851881066</c:v>
                      </c:pt>
                      <c:pt idx="14326">
                        <c:v>4.0513657407422716</c:v>
                      </c:pt>
                      <c:pt idx="14327">
                        <c:v>4.0516087962964367</c:v>
                      </c:pt>
                      <c:pt idx="14328">
                        <c:v>4.0518518518506017</c:v>
                      </c:pt>
                      <c:pt idx="14329">
                        <c:v>4.0520949074047667</c:v>
                      </c:pt>
                      <c:pt idx="14330">
                        <c:v>4.0523379629589318</c:v>
                      </c:pt>
                      <c:pt idx="14331">
                        <c:v>4.0525810185203728</c:v>
                      </c:pt>
                      <c:pt idx="14332">
                        <c:v>4.0528240740745378</c:v>
                      </c:pt>
                      <c:pt idx="14333">
                        <c:v>4.0530671296287029</c:v>
                      </c:pt>
                      <c:pt idx="14334">
                        <c:v>4.0533101851828679</c:v>
                      </c:pt>
                      <c:pt idx="14335">
                        <c:v>4.0535532407370329</c:v>
                      </c:pt>
                      <c:pt idx="14336">
                        <c:v>4.0537962962984739</c:v>
                      </c:pt>
                      <c:pt idx="14337">
                        <c:v>4.054039351852639</c:v>
                      </c:pt>
                      <c:pt idx="14338">
                        <c:v>4.054282407406804</c:v>
                      </c:pt>
                      <c:pt idx="14339">
                        <c:v>4.0545254629609691</c:v>
                      </c:pt>
                      <c:pt idx="14340">
                        <c:v>4.0547685185151341</c:v>
                      </c:pt>
                      <c:pt idx="14341">
                        <c:v>4.0550115740765751</c:v>
                      </c:pt>
                      <c:pt idx="14342">
                        <c:v>4.0552546296307401</c:v>
                      </c:pt>
                      <c:pt idx="14343">
                        <c:v>4.0554976851849052</c:v>
                      </c:pt>
                      <c:pt idx="14344">
                        <c:v>4.0557407407390702</c:v>
                      </c:pt>
                      <c:pt idx="14345">
                        <c:v>4.0559837962932352</c:v>
                      </c:pt>
                      <c:pt idx="14346">
                        <c:v>4.0562268518546762</c:v>
                      </c:pt>
                      <c:pt idx="14347">
                        <c:v>4.0564699074088413</c:v>
                      </c:pt>
                      <c:pt idx="14348">
                        <c:v>4.0567129629630063</c:v>
                      </c:pt>
                      <c:pt idx="14349">
                        <c:v>4.0569560185171714</c:v>
                      </c:pt>
                      <c:pt idx="14350">
                        <c:v>4.0571990740713364</c:v>
                      </c:pt>
                      <c:pt idx="14351">
                        <c:v>4.0574421296255014</c:v>
                      </c:pt>
                      <c:pt idx="14352">
                        <c:v>4.0576851851869424</c:v>
                      </c:pt>
                      <c:pt idx="14353">
                        <c:v>4.0579282407411075</c:v>
                      </c:pt>
                      <c:pt idx="14354">
                        <c:v>4.0581712962952725</c:v>
                      </c:pt>
                      <c:pt idx="14355">
                        <c:v>4.0584143518494376</c:v>
                      </c:pt>
                      <c:pt idx="14356">
                        <c:v>4.0586689814803822</c:v>
                      </c:pt>
                      <c:pt idx="14357">
                        <c:v>4.0589120370345473</c:v>
                      </c:pt>
                      <c:pt idx="14358">
                        <c:v>4.0591550925887123</c:v>
                      </c:pt>
                      <c:pt idx="14359">
                        <c:v>4.0593981481501533</c:v>
                      </c:pt>
                      <c:pt idx="14360">
                        <c:v>4.0596412037043184</c:v>
                      </c:pt>
                      <c:pt idx="14361">
                        <c:v>4.0598842592584834</c:v>
                      </c:pt>
                      <c:pt idx="14362">
                        <c:v>4.0601273148126484</c:v>
                      </c:pt>
                      <c:pt idx="14363">
                        <c:v>4.0603703703668135</c:v>
                      </c:pt>
                      <c:pt idx="14364">
                        <c:v>4.0606134259282545</c:v>
                      </c:pt>
                      <c:pt idx="14365">
                        <c:v>4.0608564814824195</c:v>
                      </c:pt>
                      <c:pt idx="14366">
                        <c:v>4.0610995370365846</c:v>
                      </c:pt>
                      <c:pt idx="14367">
                        <c:v>4.0613425925907496</c:v>
                      </c:pt>
                      <c:pt idx="14368">
                        <c:v>4.0615856481449146</c:v>
                      </c:pt>
                      <c:pt idx="14369">
                        <c:v>4.0618287037063556</c:v>
                      </c:pt>
                      <c:pt idx="14370">
                        <c:v>4.0620717592605207</c:v>
                      </c:pt>
                      <c:pt idx="14371">
                        <c:v>4.0623148148146857</c:v>
                      </c:pt>
                      <c:pt idx="14372">
                        <c:v>4.0625578703688507</c:v>
                      </c:pt>
                      <c:pt idx="14373">
                        <c:v>4.0628009259230158</c:v>
                      </c:pt>
                      <c:pt idx="14374">
                        <c:v>4.0630439814844568</c:v>
                      </c:pt>
                      <c:pt idx="14375">
                        <c:v>4.0632870370386218</c:v>
                      </c:pt>
                      <c:pt idx="14376">
                        <c:v>4.0635300925927869</c:v>
                      </c:pt>
                      <c:pt idx="14377">
                        <c:v>4.0637731481469519</c:v>
                      </c:pt>
                      <c:pt idx="14378">
                        <c:v>4.0640162037011169</c:v>
                      </c:pt>
                      <c:pt idx="14379">
                        <c:v>4.064259259255282</c:v>
                      </c:pt>
                      <c:pt idx="14380">
                        <c:v>4.064502314816723</c:v>
                      </c:pt>
                      <c:pt idx="14381">
                        <c:v>4.064745370370888</c:v>
                      </c:pt>
                      <c:pt idx="14382">
                        <c:v>4.0649884259250531</c:v>
                      </c:pt>
                      <c:pt idx="14383">
                        <c:v>4.0652314814792181</c:v>
                      </c:pt>
                      <c:pt idx="14384">
                        <c:v>4.0654745370333831</c:v>
                      </c:pt>
                      <c:pt idx="14385">
                        <c:v>4.0657175925948241</c:v>
                      </c:pt>
                      <c:pt idx="14386">
                        <c:v>4.0659606481489892</c:v>
                      </c:pt>
                      <c:pt idx="14387">
                        <c:v>4.0662037037031542</c:v>
                      </c:pt>
                      <c:pt idx="14388">
                        <c:v>4.0664467592573192</c:v>
                      </c:pt>
                      <c:pt idx="14389">
                        <c:v>4.0666898148114843</c:v>
                      </c:pt>
                      <c:pt idx="14390">
                        <c:v>4.0669328703729253</c:v>
                      </c:pt>
                      <c:pt idx="14391">
                        <c:v>4.0671759259270903</c:v>
                      </c:pt>
                      <c:pt idx="14392">
                        <c:v>4.0674189814812554</c:v>
                      </c:pt>
                      <c:pt idx="14393">
                        <c:v>4.0676620370354204</c:v>
                      </c:pt>
                      <c:pt idx="14394">
                        <c:v>4.0679050925895854</c:v>
                      </c:pt>
                      <c:pt idx="14395">
                        <c:v>4.0681481481510264</c:v>
                      </c:pt>
                      <c:pt idx="14396">
                        <c:v>4.0683912037051915</c:v>
                      </c:pt>
                      <c:pt idx="14397">
                        <c:v>4.0686342592593565</c:v>
                      </c:pt>
                      <c:pt idx="14398">
                        <c:v>4.0688773148135216</c:v>
                      </c:pt>
                      <c:pt idx="14399">
                        <c:v>4.0691203703676866</c:v>
                      </c:pt>
                      <c:pt idx="14400">
                        <c:v>4.0693634259218516</c:v>
                      </c:pt>
                      <c:pt idx="14401">
                        <c:v>4.0696064814832926</c:v>
                      </c:pt>
                      <c:pt idx="14402">
                        <c:v>4.0698495370374577</c:v>
                      </c:pt>
                      <c:pt idx="14403">
                        <c:v>4.0700925925916227</c:v>
                      </c:pt>
                      <c:pt idx="14404">
                        <c:v>4.0703356481457877</c:v>
                      </c:pt>
                      <c:pt idx="14405">
                        <c:v>4.0705902777767324</c:v>
                      </c:pt>
                      <c:pt idx="14406">
                        <c:v>4.0708333333308975</c:v>
                      </c:pt>
                      <c:pt idx="14407">
                        <c:v>4.0710763888850625</c:v>
                      </c:pt>
                      <c:pt idx="14408">
                        <c:v>4.0713194444465035</c:v>
                      </c:pt>
                      <c:pt idx="14409">
                        <c:v>4.0715625000006685</c:v>
                      </c:pt>
                      <c:pt idx="14410">
                        <c:v>4.0718055555548336</c:v>
                      </c:pt>
                      <c:pt idx="14411">
                        <c:v>4.0720486111089986</c:v>
                      </c:pt>
                      <c:pt idx="14412">
                        <c:v>4.0722916666631637</c:v>
                      </c:pt>
                      <c:pt idx="14413">
                        <c:v>4.0725347222246047</c:v>
                      </c:pt>
                      <c:pt idx="14414">
                        <c:v>4.0727777777787697</c:v>
                      </c:pt>
                      <c:pt idx="14415">
                        <c:v>4.0730208333329347</c:v>
                      </c:pt>
                      <c:pt idx="14416">
                        <c:v>4.0732638888870998</c:v>
                      </c:pt>
                      <c:pt idx="14417">
                        <c:v>4.0735069444412648</c:v>
                      </c:pt>
                      <c:pt idx="14418">
                        <c:v>4.0737500000027058</c:v>
                      </c:pt>
                      <c:pt idx="14419">
                        <c:v>4.0739930555568709</c:v>
                      </c:pt>
                      <c:pt idx="14420">
                        <c:v>4.0742361111110359</c:v>
                      </c:pt>
                      <c:pt idx="14421">
                        <c:v>4.0744791666652009</c:v>
                      </c:pt>
                      <c:pt idx="14422">
                        <c:v>4.074722222219366</c:v>
                      </c:pt>
                      <c:pt idx="14423">
                        <c:v>4.074965277780807</c:v>
                      </c:pt>
                      <c:pt idx="14424">
                        <c:v>4.075208333334972</c:v>
                      </c:pt>
                      <c:pt idx="14425">
                        <c:v>4.075451388889137</c:v>
                      </c:pt>
                      <c:pt idx="14426">
                        <c:v>4.0756944444433021</c:v>
                      </c:pt>
                      <c:pt idx="14427">
                        <c:v>4.0759374999974671</c:v>
                      </c:pt>
                      <c:pt idx="14428">
                        <c:v>4.0761805555516322</c:v>
                      </c:pt>
                      <c:pt idx="14429">
                        <c:v>4.0764236111130732</c:v>
                      </c:pt>
                      <c:pt idx="14430">
                        <c:v>4.0766666666672382</c:v>
                      </c:pt>
                      <c:pt idx="14431">
                        <c:v>4.0769097222214032</c:v>
                      </c:pt>
                      <c:pt idx="14432">
                        <c:v>4.0771527777755683</c:v>
                      </c:pt>
                      <c:pt idx="14433">
                        <c:v>4.0773958333297333</c:v>
                      </c:pt>
                      <c:pt idx="14434">
                        <c:v>4.0776388888911743</c:v>
                      </c:pt>
                      <c:pt idx="14435">
                        <c:v>4.0778819444453394</c:v>
                      </c:pt>
                      <c:pt idx="14436">
                        <c:v>4.0781249999995044</c:v>
                      </c:pt>
                      <c:pt idx="14437">
                        <c:v>4.0783680555536694</c:v>
                      </c:pt>
                      <c:pt idx="14438">
                        <c:v>4.0786111111078345</c:v>
                      </c:pt>
                      <c:pt idx="14439">
                        <c:v>4.0788541666692755</c:v>
                      </c:pt>
                      <c:pt idx="14440">
                        <c:v>4.0790972222234405</c:v>
                      </c:pt>
                      <c:pt idx="14441">
                        <c:v>4.0793402777776056</c:v>
                      </c:pt>
                      <c:pt idx="14442">
                        <c:v>4.0795833333317706</c:v>
                      </c:pt>
                      <c:pt idx="14443">
                        <c:v>4.0798263888859356</c:v>
                      </c:pt>
                      <c:pt idx="14444">
                        <c:v>4.0800694444473766</c:v>
                      </c:pt>
                      <c:pt idx="14445">
                        <c:v>4.0803125000015417</c:v>
                      </c:pt>
                      <c:pt idx="14446">
                        <c:v>4.0805555555557067</c:v>
                      </c:pt>
                      <c:pt idx="14447">
                        <c:v>4.0807986111098717</c:v>
                      </c:pt>
                      <c:pt idx="14448">
                        <c:v>4.0810416666640368</c:v>
                      </c:pt>
                      <c:pt idx="14449">
                        <c:v>4.0812847222182018</c:v>
                      </c:pt>
                      <c:pt idx="14450">
                        <c:v>4.0815277777796428</c:v>
                      </c:pt>
                      <c:pt idx="14451">
                        <c:v>4.0817708333338079</c:v>
                      </c:pt>
                      <c:pt idx="14452">
                        <c:v>4.0820138888879729</c:v>
                      </c:pt>
                      <c:pt idx="14453">
                        <c:v>4.0822685185189176</c:v>
                      </c:pt>
                      <c:pt idx="14454">
                        <c:v>4.0825115740730826</c:v>
                      </c:pt>
                      <c:pt idx="14455">
                        <c:v>4.0827546296272477</c:v>
                      </c:pt>
                      <c:pt idx="14456">
                        <c:v>4.0829976851814127</c:v>
                      </c:pt>
                      <c:pt idx="14457">
                        <c:v>4.0832407407428537</c:v>
                      </c:pt>
                      <c:pt idx="14458">
                        <c:v>4.0834837962970187</c:v>
                      </c:pt>
                      <c:pt idx="14459">
                        <c:v>4.0837268518511838</c:v>
                      </c:pt>
                      <c:pt idx="14460">
                        <c:v>4.0839699074053488</c:v>
                      </c:pt>
                      <c:pt idx="14461">
                        <c:v>4.0842129629595139</c:v>
                      </c:pt>
                      <c:pt idx="14462">
                        <c:v>4.0844560185209549</c:v>
                      </c:pt>
                      <c:pt idx="14463">
                        <c:v>4.0846990740751199</c:v>
                      </c:pt>
                      <c:pt idx="14464">
                        <c:v>4.0849421296292849</c:v>
                      </c:pt>
                      <c:pt idx="14465">
                        <c:v>4.08518518518345</c:v>
                      </c:pt>
                      <c:pt idx="14466">
                        <c:v>4.085428240737615</c:v>
                      </c:pt>
                      <c:pt idx="14467">
                        <c:v>4.085671296299056</c:v>
                      </c:pt>
                      <c:pt idx="14468">
                        <c:v>4.085914351853221</c:v>
                      </c:pt>
                      <c:pt idx="14469">
                        <c:v>4.0861574074073861</c:v>
                      </c:pt>
                      <c:pt idx="14470">
                        <c:v>4.0864004629615511</c:v>
                      </c:pt>
                      <c:pt idx="14471">
                        <c:v>4.0866435185157162</c:v>
                      </c:pt>
                      <c:pt idx="14472">
                        <c:v>4.0868865740771572</c:v>
                      </c:pt>
                      <c:pt idx="14473">
                        <c:v>4.0871296296313222</c:v>
                      </c:pt>
                      <c:pt idx="14474">
                        <c:v>4.0873726851854872</c:v>
                      </c:pt>
                      <c:pt idx="14475">
                        <c:v>4.0876157407396523</c:v>
                      </c:pt>
                      <c:pt idx="14476">
                        <c:v>4.0878587962938173</c:v>
                      </c:pt>
                      <c:pt idx="14477">
                        <c:v>4.0881018518479824</c:v>
                      </c:pt>
                      <c:pt idx="14478">
                        <c:v>4.0883449074094234</c:v>
                      </c:pt>
                      <c:pt idx="14479">
                        <c:v>4.0885879629635884</c:v>
                      </c:pt>
                      <c:pt idx="14480">
                        <c:v>4.0888310185177534</c:v>
                      </c:pt>
                      <c:pt idx="14481">
                        <c:v>4.0890740740719185</c:v>
                      </c:pt>
                      <c:pt idx="14482">
                        <c:v>4.0893171296260835</c:v>
                      </c:pt>
                      <c:pt idx="14483">
                        <c:v>4.0895601851875245</c:v>
                      </c:pt>
                      <c:pt idx="14484">
                        <c:v>4.0898032407416895</c:v>
                      </c:pt>
                      <c:pt idx="14485">
                        <c:v>4.0900462962958546</c:v>
                      </c:pt>
                      <c:pt idx="14486">
                        <c:v>4.0902893518500196</c:v>
                      </c:pt>
                      <c:pt idx="14487">
                        <c:v>4.0905324074041847</c:v>
                      </c:pt>
                      <c:pt idx="14488">
                        <c:v>4.0907754629656257</c:v>
                      </c:pt>
                      <c:pt idx="14489">
                        <c:v>4.0910185185197907</c:v>
                      </c:pt>
                      <c:pt idx="14490">
                        <c:v>4.0912615740739557</c:v>
                      </c:pt>
                      <c:pt idx="14491">
                        <c:v>4.0915046296281208</c:v>
                      </c:pt>
                      <c:pt idx="14492">
                        <c:v>4.0917476851822858</c:v>
                      </c:pt>
                      <c:pt idx="14493">
                        <c:v>4.0919907407437268</c:v>
                      </c:pt>
                      <c:pt idx="14494">
                        <c:v>4.0922337962978919</c:v>
                      </c:pt>
                      <c:pt idx="14495">
                        <c:v>4.0924768518520569</c:v>
                      </c:pt>
                      <c:pt idx="14496">
                        <c:v>4.0927199074062219</c:v>
                      </c:pt>
                      <c:pt idx="14497">
                        <c:v>4.092962962960387</c:v>
                      </c:pt>
                      <c:pt idx="14498">
                        <c:v>4.093206018514552</c:v>
                      </c:pt>
                      <c:pt idx="14499">
                        <c:v>4.093449074075993</c:v>
                      </c:pt>
                      <c:pt idx="14500">
                        <c:v>4.093692129630158</c:v>
                      </c:pt>
                      <c:pt idx="14501">
                        <c:v>4.0939467592611027</c:v>
                      </c:pt>
                      <c:pt idx="14502">
                        <c:v>4.0941898148152678</c:v>
                      </c:pt>
                      <c:pt idx="14503">
                        <c:v>4.0944328703694328</c:v>
                      </c:pt>
                      <c:pt idx="14504">
                        <c:v>4.0946759259235979</c:v>
                      </c:pt>
                      <c:pt idx="14505">
                        <c:v>4.0949189814777629</c:v>
                      </c:pt>
                      <c:pt idx="14506">
                        <c:v>4.0951620370392039</c:v>
                      </c:pt>
                      <c:pt idx="14507">
                        <c:v>4.0954050925933689</c:v>
                      </c:pt>
                      <c:pt idx="14508">
                        <c:v>4.095648148147534</c:v>
                      </c:pt>
                      <c:pt idx="14509">
                        <c:v>4.095891203701699</c:v>
                      </c:pt>
                      <c:pt idx="14510">
                        <c:v>4.0961342592558641</c:v>
                      </c:pt>
                      <c:pt idx="14511">
                        <c:v>4.096377314817305</c:v>
                      </c:pt>
                      <c:pt idx="14512">
                        <c:v>4.0966203703714701</c:v>
                      </c:pt>
                      <c:pt idx="14513">
                        <c:v>4.0968634259256351</c:v>
                      </c:pt>
                      <c:pt idx="14514">
                        <c:v>4.0971064814798002</c:v>
                      </c:pt>
                      <c:pt idx="14515">
                        <c:v>4.0973495370339652</c:v>
                      </c:pt>
                      <c:pt idx="14516">
                        <c:v>4.0975925925954062</c:v>
                      </c:pt>
                      <c:pt idx="14517">
                        <c:v>4.0978356481495712</c:v>
                      </c:pt>
                      <c:pt idx="14518">
                        <c:v>4.0980787037037363</c:v>
                      </c:pt>
                      <c:pt idx="14519">
                        <c:v>4.0983217592579013</c:v>
                      </c:pt>
                      <c:pt idx="14520">
                        <c:v>4.0985648148120664</c:v>
                      </c:pt>
                      <c:pt idx="14521">
                        <c:v>4.0988078703735074</c:v>
                      </c:pt>
                      <c:pt idx="14522">
                        <c:v>4.0990509259276724</c:v>
                      </c:pt>
                      <c:pt idx="14523">
                        <c:v>4.0992939814818374</c:v>
                      </c:pt>
                      <c:pt idx="14524">
                        <c:v>4.0995370370360025</c:v>
                      </c:pt>
                      <c:pt idx="14525">
                        <c:v>4.0997800925901675</c:v>
                      </c:pt>
                      <c:pt idx="14526">
                        <c:v>4.1000231481443326</c:v>
                      </c:pt>
                      <c:pt idx="14527">
                        <c:v>4.1002662037057735</c:v>
                      </c:pt>
                      <c:pt idx="14528">
                        <c:v>4.1005092592599386</c:v>
                      </c:pt>
                      <c:pt idx="14529">
                        <c:v>4.1007523148141036</c:v>
                      </c:pt>
                      <c:pt idx="14530">
                        <c:v>4.1009953703682687</c:v>
                      </c:pt>
                      <c:pt idx="14531">
                        <c:v>4.1012384259224337</c:v>
                      </c:pt>
                      <c:pt idx="14532">
                        <c:v>4.1014814814838747</c:v>
                      </c:pt>
                      <c:pt idx="14533">
                        <c:v>4.1017245370380397</c:v>
                      </c:pt>
                      <c:pt idx="14534">
                        <c:v>4.1019675925922048</c:v>
                      </c:pt>
                      <c:pt idx="14535">
                        <c:v>4.1022106481463698</c:v>
                      </c:pt>
                      <c:pt idx="14536">
                        <c:v>4.1024537037005349</c:v>
                      </c:pt>
                      <c:pt idx="14537">
                        <c:v>4.1026967592619759</c:v>
                      </c:pt>
                      <c:pt idx="14538">
                        <c:v>4.1029398148161409</c:v>
                      </c:pt>
                      <c:pt idx="14539">
                        <c:v>4.1031828703703059</c:v>
                      </c:pt>
                      <c:pt idx="14540">
                        <c:v>4.103425925924471</c:v>
                      </c:pt>
                      <c:pt idx="14541">
                        <c:v>4.103668981478636</c:v>
                      </c:pt>
                      <c:pt idx="14542">
                        <c:v>4.103912037040077</c:v>
                      </c:pt>
                      <c:pt idx="14543">
                        <c:v>4.104155092594242</c:v>
                      </c:pt>
                      <c:pt idx="14544">
                        <c:v>4.1043981481484071</c:v>
                      </c:pt>
                      <c:pt idx="14545">
                        <c:v>4.1046412037025721</c:v>
                      </c:pt>
                      <c:pt idx="14546">
                        <c:v>4.1048842592567372</c:v>
                      </c:pt>
                      <c:pt idx="14547">
                        <c:v>4.1051273148109022</c:v>
                      </c:pt>
                      <c:pt idx="14548">
                        <c:v>4.1053703703723432</c:v>
                      </c:pt>
                      <c:pt idx="14549">
                        <c:v>4.1056134259265082</c:v>
                      </c:pt>
                      <c:pt idx="14550">
                        <c:v>4.1058680555574529</c:v>
                      </c:pt>
                      <c:pt idx="14551">
                        <c:v>4.106111111111618</c:v>
                      </c:pt>
                      <c:pt idx="14552">
                        <c:v>4.106354166665783</c:v>
                      </c:pt>
                      <c:pt idx="14553">
                        <c:v>4.1065972222199481</c:v>
                      </c:pt>
                      <c:pt idx="14554">
                        <c:v>4.1068402777741131</c:v>
                      </c:pt>
                      <c:pt idx="14555">
                        <c:v>4.1070833333355541</c:v>
                      </c:pt>
                      <c:pt idx="14556">
                        <c:v>4.1073263888897191</c:v>
                      </c:pt>
                      <c:pt idx="14557">
                        <c:v>4.1075694444438842</c:v>
                      </c:pt>
                      <c:pt idx="14558">
                        <c:v>4.1078124999980492</c:v>
                      </c:pt>
                      <c:pt idx="14559">
                        <c:v>4.1080555555522142</c:v>
                      </c:pt>
                      <c:pt idx="14560">
                        <c:v>4.1082986111136552</c:v>
                      </c:pt>
                      <c:pt idx="14561">
                        <c:v>4.1085416666678203</c:v>
                      </c:pt>
                      <c:pt idx="14562">
                        <c:v>4.1087847222219853</c:v>
                      </c:pt>
                      <c:pt idx="14563">
                        <c:v>4.1090277777761504</c:v>
                      </c:pt>
                      <c:pt idx="14564">
                        <c:v>4.1092708333303154</c:v>
                      </c:pt>
                      <c:pt idx="14565">
                        <c:v>4.1095138888917564</c:v>
                      </c:pt>
                      <c:pt idx="14566">
                        <c:v>4.1097569444459214</c:v>
                      </c:pt>
                      <c:pt idx="14567">
                        <c:v>4.1100000000000865</c:v>
                      </c:pt>
                      <c:pt idx="14568">
                        <c:v>4.1102430555542515</c:v>
                      </c:pt>
                      <c:pt idx="14569">
                        <c:v>4.1104861111084166</c:v>
                      </c:pt>
                      <c:pt idx="14570">
                        <c:v>4.1107291666625816</c:v>
                      </c:pt>
                      <c:pt idx="14571">
                        <c:v>4.1109722222240226</c:v>
                      </c:pt>
                      <c:pt idx="14572">
                        <c:v>4.1112152777781876</c:v>
                      </c:pt>
                      <c:pt idx="14573">
                        <c:v>4.1114583333323527</c:v>
                      </c:pt>
                      <c:pt idx="14574">
                        <c:v>4.1117013888865177</c:v>
                      </c:pt>
                      <c:pt idx="14575">
                        <c:v>4.1119444444406827</c:v>
                      </c:pt>
                      <c:pt idx="14576">
                        <c:v>4.1121875000021237</c:v>
                      </c:pt>
                      <c:pt idx="14577">
                        <c:v>4.1124305555562888</c:v>
                      </c:pt>
                      <c:pt idx="14578">
                        <c:v>4.1126736111104538</c:v>
                      </c:pt>
                      <c:pt idx="14579">
                        <c:v>4.1129166666646189</c:v>
                      </c:pt>
                      <c:pt idx="14580">
                        <c:v>4.1131597222187839</c:v>
                      </c:pt>
                      <c:pt idx="14581">
                        <c:v>4.1134027777802249</c:v>
                      </c:pt>
                      <c:pt idx="14582">
                        <c:v>4.1136458333343899</c:v>
                      </c:pt>
                      <c:pt idx="14583">
                        <c:v>4.113888888888555</c:v>
                      </c:pt>
                      <c:pt idx="14584">
                        <c:v>4.11413194444272</c:v>
                      </c:pt>
                      <c:pt idx="14585">
                        <c:v>4.1143749999968851</c:v>
                      </c:pt>
                      <c:pt idx="14586">
                        <c:v>4.114618055558326</c:v>
                      </c:pt>
                      <c:pt idx="14587">
                        <c:v>4.1148611111124911</c:v>
                      </c:pt>
                      <c:pt idx="14588">
                        <c:v>4.1151041666666561</c:v>
                      </c:pt>
                      <c:pt idx="14589">
                        <c:v>4.1153472222208212</c:v>
                      </c:pt>
                      <c:pt idx="14590">
                        <c:v>4.1155902777749862</c:v>
                      </c:pt>
                      <c:pt idx="14591">
                        <c:v>4.1158333333364272</c:v>
                      </c:pt>
                      <c:pt idx="14592">
                        <c:v>4.1160763888905922</c:v>
                      </c:pt>
                      <c:pt idx="14593">
                        <c:v>4.1163194444447573</c:v>
                      </c:pt>
                      <c:pt idx="14594">
                        <c:v>4.1165624999989223</c:v>
                      </c:pt>
                      <c:pt idx="14595">
                        <c:v>4.1168055555530874</c:v>
                      </c:pt>
                      <c:pt idx="14596">
                        <c:v>4.1170486111072524</c:v>
                      </c:pt>
                      <c:pt idx="14597">
                        <c:v>4.1172916666686934</c:v>
                      </c:pt>
                      <c:pt idx="14598">
                        <c:v>4.1175462962923621</c:v>
                      </c:pt>
                      <c:pt idx="14599">
                        <c:v>4.1177893518538031</c:v>
                      </c:pt>
                      <c:pt idx="14600">
                        <c:v>4.1180324074079682</c:v>
                      </c:pt>
                      <c:pt idx="14601">
                        <c:v>4.1182754629621332</c:v>
                      </c:pt>
                      <c:pt idx="14602">
                        <c:v>4.1185185185162982</c:v>
                      </c:pt>
                      <c:pt idx="14603">
                        <c:v>4.1187615740704633</c:v>
                      </c:pt>
                      <c:pt idx="14604">
                        <c:v>4.1190046296319043</c:v>
                      </c:pt>
                      <c:pt idx="14605">
                        <c:v>4.1192476851860693</c:v>
                      </c:pt>
                      <c:pt idx="14606">
                        <c:v>4.1194907407402344</c:v>
                      </c:pt>
                      <c:pt idx="14607">
                        <c:v>4.1197337962943994</c:v>
                      </c:pt>
                      <c:pt idx="14608">
                        <c:v>4.1199768518485644</c:v>
                      </c:pt>
                      <c:pt idx="14609">
                        <c:v>4.1202199074100054</c:v>
                      </c:pt>
                      <c:pt idx="14610">
                        <c:v>4.1204629629641705</c:v>
                      </c:pt>
                      <c:pt idx="14611">
                        <c:v>4.1207060185183355</c:v>
                      </c:pt>
                      <c:pt idx="14612">
                        <c:v>4.1209490740725006</c:v>
                      </c:pt>
                      <c:pt idx="14613">
                        <c:v>4.1211921296266656</c:v>
                      </c:pt>
                      <c:pt idx="14614">
                        <c:v>4.1214351851881066</c:v>
                      </c:pt>
                      <c:pt idx="14615">
                        <c:v>4.1216782407422716</c:v>
                      </c:pt>
                      <c:pt idx="14616">
                        <c:v>4.1219212962964367</c:v>
                      </c:pt>
                      <c:pt idx="14617">
                        <c:v>4.1221643518506017</c:v>
                      </c:pt>
                      <c:pt idx="14618">
                        <c:v>4.1224074074047667</c:v>
                      </c:pt>
                      <c:pt idx="14619">
                        <c:v>4.1226504629589318</c:v>
                      </c:pt>
                      <c:pt idx="14620">
                        <c:v>4.1228935185203728</c:v>
                      </c:pt>
                      <c:pt idx="14621">
                        <c:v>4.1231365740745378</c:v>
                      </c:pt>
                      <c:pt idx="14622">
                        <c:v>4.1233796296287029</c:v>
                      </c:pt>
                      <c:pt idx="14623">
                        <c:v>4.1236226851828679</c:v>
                      </c:pt>
                      <c:pt idx="14624">
                        <c:v>4.1238657407370329</c:v>
                      </c:pt>
                      <c:pt idx="14625">
                        <c:v>4.1241087962984739</c:v>
                      </c:pt>
                      <c:pt idx="14626">
                        <c:v>4.124351851852639</c:v>
                      </c:pt>
                      <c:pt idx="14627">
                        <c:v>4.124594907406804</c:v>
                      </c:pt>
                      <c:pt idx="14628">
                        <c:v>4.1248379629609691</c:v>
                      </c:pt>
                      <c:pt idx="14629">
                        <c:v>4.1250810185151341</c:v>
                      </c:pt>
                      <c:pt idx="14630">
                        <c:v>4.1253240740765751</c:v>
                      </c:pt>
                      <c:pt idx="14631">
                        <c:v>4.1255671296307401</c:v>
                      </c:pt>
                      <c:pt idx="14632">
                        <c:v>4.1258101851849052</c:v>
                      </c:pt>
                      <c:pt idx="14633">
                        <c:v>4.1260532407390702</c:v>
                      </c:pt>
                      <c:pt idx="14634">
                        <c:v>4.1262962962932352</c:v>
                      </c:pt>
                      <c:pt idx="14635">
                        <c:v>4.1265393518546762</c:v>
                      </c:pt>
                      <c:pt idx="14636">
                        <c:v>4.1267824074088413</c:v>
                      </c:pt>
                      <c:pt idx="14637">
                        <c:v>4.1270254629630063</c:v>
                      </c:pt>
                      <c:pt idx="14638">
                        <c:v>4.1272685185171714</c:v>
                      </c:pt>
                      <c:pt idx="14639">
                        <c:v>4.1275115740713364</c:v>
                      </c:pt>
                      <c:pt idx="14640">
                        <c:v>4.1277546296255014</c:v>
                      </c:pt>
                      <c:pt idx="14641">
                        <c:v>4.1279976851869424</c:v>
                      </c:pt>
                      <c:pt idx="14642">
                        <c:v>4.1282407407411075</c:v>
                      </c:pt>
                      <c:pt idx="14643">
                        <c:v>4.1284837962952725</c:v>
                      </c:pt>
                      <c:pt idx="14644">
                        <c:v>4.1287268518494376</c:v>
                      </c:pt>
                      <c:pt idx="14645">
                        <c:v>4.1289699074036026</c:v>
                      </c:pt>
                      <c:pt idx="14646">
                        <c:v>4.1292245370345473</c:v>
                      </c:pt>
                      <c:pt idx="14647">
                        <c:v>4.1294675925887123</c:v>
                      </c:pt>
                      <c:pt idx="14648">
                        <c:v>4.1297106481501533</c:v>
                      </c:pt>
                      <c:pt idx="14649">
                        <c:v>4.1299537037043184</c:v>
                      </c:pt>
                      <c:pt idx="14650">
                        <c:v>4.1301967592584834</c:v>
                      </c:pt>
                      <c:pt idx="14651">
                        <c:v>4.1304398148126484</c:v>
                      </c:pt>
                      <c:pt idx="14652">
                        <c:v>4.1306828703668135</c:v>
                      </c:pt>
                      <c:pt idx="14653">
                        <c:v>4.1309259259282545</c:v>
                      </c:pt>
                      <c:pt idx="14654">
                        <c:v>4.1311689814824195</c:v>
                      </c:pt>
                      <c:pt idx="14655">
                        <c:v>4.1314120370365846</c:v>
                      </c:pt>
                      <c:pt idx="14656">
                        <c:v>4.1316550925907496</c:v>
                      </c:pt>
                      <c:pt idx="14657">
                        <c:v>4.1318981481449146</c:v>
                      </c:pt>
                      <c:pt idx="14658">
                        <c:v>4.1321412037063556</c:v>
                      </c:pt>
                      <c:pt idx="14659">
                        <c:v>4.1323842592605207</c:v>
                      </c:pt>
                      <c:pt idx="14660">
                        <c:v>4.1326273148146857</c:v>
                      </c:pt>
                      <c:pt idx="14661">
                        <c:v>4.1328703703688507</c:v>
                      </c:pt>
                      <c:pt idx="14662">
                        <c:v>4.1331134259230158</c:v>
                      </c:pt>
                      <c:pt idx="14663">
                        <c:v>4.1333564814844568</c:v>
                      </c:pt>
                      <c:pt idx="14664">
                        <c:v>4.1335995370386218</c:v>
                      </c:pt>
                      <c:pt idx="14665">
                        <c:v>4.1338425925927869</c:v>
                      </c:pt>
                      <c:pt idx="14666">
                        <c:v>4.1340856481469519</c:v>
                      </c:pt>
                      <c:pt idx="14667">
                        <c:v>4.1343287037011169</c:v>
                      </c:pt>
                      <c:pt idx="14668">
                        <c:v>4.134571759255282</c:v>
                      </c:pt>
                      <c:pt idx="14669">
                        <c:v>4.134814814816723</c:v>
                      </c:pt>
                      <c:pt idx="14670">
                        <c:v>4.135057870370888</c:v>
                      </c:pt>
                      <c:pt idx="14671">
                        <c:v>4.1353009259250531</c:v>
                      </c:pt>
                      <c:pt idx="14672">
                        <c:v>4.1355439814792181</c:v>
                      </c:pt>
                      <c:pt idx="14673">
                        <c:v>4.1357870370333831</c:v>
                      </c:pt>
                      <c:pt idx="14674">
                        <c:v>4.1360300925948241</c:v>
                      </c:pt>
                      <c:pt idx="14675">
                        <c:v>4.1362731481489892</c:v>
                      </c:pt>
                      <c:pt idx="14676">
                        <c:v>4.1365162037031542</c:v>
                      </c:pt>
                      <c:pt idx="14677">
                        <c:v>4.1367592592573192</c:v>
                      </c:pt>
                      <c:pt idx="14678">
                        <c:v>4.1370023148114843</c:v>
                      </c:pt>
                      <c:pt idx="14679">
                        <c:v>4.1372453703729253</c:v>
                      </c:pt>
                      <c:pt idx="14680">
                        <c:v>4.1374884259270903</c:v>
                      </c:pt>
                      <c:pt idx="14681">
                        <c:v>4.1377314814812554</c:v>
                      </c:pt>
                      <c:pt idx="14682">
                        <c:v>4.1379745370354204</c:v>
                      </c:pt>
                      <c:pt idx="14683">
                        <c:v>4.1382175925895854</c:v>
                      </c:pt>
                      <c:pt idx="14684">
                        <c:v>4.1384606481510264</c:v>
                      </c:pt>
                      <c:pt idx="14685">
                        <c:v>4.1387037037051915</c:v>
                      </c:pt>
                      <c:pt idx="14686">
                        <c:v>4.1389467592593565</c:v>
                      </c:pt>
                      <c:pt idx="14687">
                        <c:v>4.1391898148135216</c:v>
                      </c:pt>
                      <c:pt idx="14688">
                        <c:v>4.1394328703676866</c:v>
                      </c:pt>
                      <c:pt idx="14689">
                        <c:v>4.1396759259218516</c:v>
                      </c:pt>
                      <c:pt idx="14690">
                        <c:v>4.1399189814832926</c:v>
                      </c:pt>
                      <c:pt idx="14691">
                        <c:v>4.1401620370374577</c:v>
                      </c:pt>
                      <c:pt idx="14692">
                        <c:v>4.1404050925916227</c:v>
                      </c:pt>
                      <c:pt idx="14693">
                        <c:v>4.1406481481457877</c:v>
                      </c:pt>
                      <c:pt idx="14694">
                        <c:v>4.1408912036999528</c:v>
                      </c:pt>
                      <c:pt idx="14695">
                        <c:v>4.1411458333308975</c:v>
                      </c:pt>
                      <c:pt idx="14696">
                        <c:v>4.1413888888850625</c:v>
                      </c:pt>
                      <c:pt idx="14697">
                        <c:v>4.1416319444465035</c:v>
                      </c:pt>
                      <c:pt idx="14698">
                        <c:v>4.1418750000006685</c:v>
                      </c:pt>
                      <c:pt idx="14699">
                        <c:v>4.1421180555548336</c:v>
                      </c:pt>
                      <c:pt idx="14700">
                        <c:v>4.1423611111089986</c:v>
                      </c:pt>
                      <c:pt idx="14701">
                        <c:v>4.1426041666631637</c:v>
                      </c:pt>
                      <c:pt idx="14702">
                        <c:v>4.1428472222246047</c:v>
                      </c:pt>
                      <c:pt idx="14703">
                        <c:v>4.1430902777787697</c:v>
                      </c:pt>
                      <c:pt idx="14704">
                        <c:v>4.1433333333329347</c:v>
                      </c:pt>
                      <c:pt idx="14705">
                        <c:v>4.1435763888870998</c:v>
                      </c:pt>
                      <c:pt idx="14706">
                        <c:v>4.1438194444412648</c:v>
                      </c:pt>
                      <c:pt idx="14707">
                        <c:v>4.1440625000027058</c:v>
                      </c:pt>
                      <c:pt idx="14708">
                        <c:v>4.1443055555568709</c:v>
                      </c:pt>
                      <c:pt idx="14709">
                        <c:v>4.1445486111110359</c:v>
                      </c:pt>
                      <c:pt idx="14710">
                        <c:v>4.1447916666652009</c:v>
                      </c:pt>
                      <c:pt idx="14711">
                        <c:v>4.145034722219366</c:v>
                      </c:pt>
                      <c:pt idx="14712">
                        <c:v>4.145277777780807</c:v>
                      </c:pt>
                      <c:pt idx="14713">
                        <c:v>4.145520833334972</c:v>
                      </c:pt>
                      <c:pt idx="14714">
                        <c:v>4.145763888889137</c:v>
                      </c:pt>
                      <c:pt idx="14715">
                        <c:v>4.1460069444433021</c:v>
                      </c:pt>
                      <c:pt idx="14716">
                        <c:v>4.1462499999974671</c:v>
                      </c:pt>
                      <c:pt idx="14717">
                        <c:v>4.1464930555516322</c:v>
                      </c:pt>
                      <c:pt idx="14718">
                        <c:v>4.1467361111130732</c:v>
                      </c:pt>
                      <c:pt idx="14719">
                        <c:v>4.1469791666672382</c:v>
                      </c:pt>
                      <c:pt idx="14720">
                        <c:v>4.1472222222214032</c:v>
                      </c:pt>
                      <c:pt idx="14721">
                        <c:v>4.1474652777755683</c:v>
                      </c:pt>
                      <c:pt idx="14722">
                        <c:v>4.1477083333297333</c:v>
                      </c:pt>
                      <c:pt idx="14723">
                        <c:v>4.1479513888911743</c:v>
                      </c:pt>
                      <c:pt idx="14724">
                        <c:v>4.1481944444453394</c:v>
                      </c:pt>
                      <c:pt idx="14725">
                        <c:v>4.1484374999995044</c:v>
                      </c:pt>
                      <c:pt idx="14726">
                        <c:v>4.1486805555536694</c:v>
                      </c:pt>
                      <c:pt idx="14727">
                        <c:v>4.1489236111078345</c:v>
                      </c:pt>
                      <c:pt idx="14728">
                        <c:v>4.1491666666692755</c:v>
                      </c:pt>
                      <c:pt idx="14729">
                        <c:v>4.1494097222234405</c:v>
                      </c:pt>
                      <c:pt idx="14730">
                        <c:v>4.1496527777776056</c:v>
                      </c:pt>
                      <c:pt idx="14731">
                        <c:v>4.1498958333317706</c:v>
                      </c:pt>
                      <c:pt idx="14732">
                        <c:v>4.1501388888859356</c:v>
                      </c:pt>
                      <c:pt idx="14733">
                        <c:v>4.1503819444473766</c:v>
                      </c:pt>
                      <c:pt idx="14734">
                        <c:v>4.1506250000015417</c:v>
                      </c:pt>
                      <c:pt idx="14735">
                        <c:v>4.1508680555557067</c:v>
                      </c:pt>
                      <c:pt idx="14736">
                        <c:v>4.1511111111098717</c:v>
                      </c:pt>
                      <c:pt idx="14737">
                        <c:v>4.1513541666640368</c:v>
                      </c:pt>
                      <c:pt idx="14738">
                        <c:v>4.1515972222182018</c:v>
                      </c:pt>
                      <c:pt idx="14739">
                        <c:v>4.1518402777796428</c:v>
                      </c:pt>
                      <c:pt idx="14740">
                        <c:v>4.1520833333338079</c:v>
                      </c:pt>
                      <c:pt idx="14741">
                        <c:v>4.1523263888879729</c:v>
                      </c:pt>
                      <c:pt idx="14742">
                        <c:v>4.1525694444421379</c:v>
                      </c:pt>
                      <c:pt idx="14743">
                        <c:v>4.1528240740730826</c:v>
                      </c:pt>
                      <c:pt idx="14744">
                        <c:v>4.1530671296272477</c:v>
                      </c:pt>
                      <c:pt idx="14745">
                        <c:v>4.1533101851814127</c:v>
                      </c:pt>
                      <c:pt idx="14746">
                        <c:v>4.1535532407428537</c:v>
                      </c:pt>
                      <c:pt idx="14747">
                        <c:v>4.1537962962970187</c:v>
                      </c:pt>
                      <c:pt idx="14748">
                        <c:v>4.1540393518511838</c:v>
                      </c:pt>
                      <c:pt idx="14749">
                        <c:v>4.1542824074053488</c:v>
                      </c:pt>
                      <c:pt idx="14750">
                        <c:v>4.1545254629595139</c:v>
                      </c:pt>
                      <c:pt idx="14751">
                        <c:v>4.1547685185209549</c:v>
                      </c:pt>
                      <c:pt idx="14752">
                        <c:v>4.1550115740751199</c:v>
                      </c:pt>
                      <c:pt idx="14753">
                        <c:v>4.1552546296292849</c:v>
                      </c:pt>
                      <c:pt idx="14754">
                        <c:v>4.15549768518345</c:v>
                      </c:pt>
                      <c:pt idx="14755">
                        <c:v>4.155740740737615</c:v>
                      </c:pt>
                      <c:pt idx="14756">
                        <c:v>4.155983796299056</c:v>
                      </c:pt>
                      <c:pt idx="14757">
                        <c:v>4.156226851853221</c:v>
                      </c:pt>
                      <c:pt idx="14758">
                        <c:v>4.1564699074073861</c:v>
                      </c:pt>
                      <c:pt idx="14759">
                        <c:v>4.1567129629615511</c:v>
                      </c:pt>
                      <c:pt idx="14760">
                        <c:v>4.1569560185157162</c:v>
                      </c:pt>
                      <c:pt idx="14761">
                        <c:v>4.1571990740771572</c:v>
                      </c:pt>
                      <c:pt idx="14762">
                        <c:v>4.1574421296313222</c:v>
                      </c:pt>
                      <c:pt idx="14763">
                        <c:v>4.1576851851854872</c:v>
                      </c:pt>
                      <c:pt idx="14764">
                        <c:v>4.1579282407396523</c:v>
                      </c:pt>
                      <c:pt idx="14765">
                        <c:v>4.1581712962938173</c:v>
                      </c:pt>
                      <c:pt idx="14766">
                        <c:v>4.1584143518479824</c:v>
                      </c:pt>
                      <c:pt idx="14767">
                        <c:v>4.1586574074094234</c:v>
                      </c:pt>
                      <c:pt idx="14768">
                        <c:v>4.1589004629635884</c:v>
                      </c:pt>
                      <c:pt idx="14769">
                        <c:v>4.1591435185177534</c:v>
                      </c:pt>
                      <c:pt idx="14770">
                        <c:v>4.1593865740719185</c:v>
                      </c:pt>
                      <c:pt idx="14771">
                        <c:v>4.1596296296260835</c:v>
                      </c:pt>
                      <c:pt idx="14772">
                        <c:v>4.1598726851875245</c:v>
                      </c:pt>
                      <c:pt idx="14773">
                        <c:v>4.1601157407416895</c:v>
                      </c:pt>
                      <c:pt idx="14774">
                        <c:v>4.1603587962958546</c:v>
                      </c:pt>
                      <c:pt idx="14775">
                        <c:v>4.1606018518500196</c:v>
                      </c:pt>
                      <c:pt idx="14776">
                        <c:v>4.1608449074041847</c:v>
                      </c:pt>
                      <c:pt idx="14777">
                        <c:v>4.1610879629656257</c:v>
                      </c:pt>
                      <c:pt idx="14778">
                        <c:v>4.1613310185197907</c:v>
                      </c:pt>
                      <c:pt idx="14779">
                        <c:v>4.1615740740739557</c:v>
                      </c:pt>
                      <c:pt idx="14780">
                        <c:v>4.1618171296281208</c:v>
                      </c:pt>
                      <c:pt idx="14781">
                        <c:v>4.1620601851822858</c:v>
                      </c:pt>
                      <c:pt idx="14782">
                        <c:v>4.1623032407437268</c:v>
                      </c:pt>
                      <c:pt idx="14783">
                        <c:v>4.1625462962978919</c:v>
                      </c:pt>
                      <c:pt idx="14784">
                        <c:v>4.1627893518520569</c:v>
                      </c:pt>
                      <c:pt idx="14785">
                        <c:v>4.1630324074062219</c:v>
                      </c:pt>
                      <c:pt idx="14786">
                        <c:v>4.163275462960387</c:v>
                      </c:pt>
                      <c:pt idx="14787">
                        <c:v>4.163518518514552</c:v>
                      </c:pt>
                      <c:pt idx="14788">
                        <c:v>4.163761574075993</c:v>
                      </c:pt>
                      <c:pt idx="14789">
                        <c:v>4.164004629630158</c:v>
                      </c:pt>
                      <c:pt idx="14790">
                        <c:v>4.1642476851843231</c:v>
                      </c:pt>
                      <c:pt idx="14791">
                        <c:v>4.1644907407384881</c:v>
                      </c:pt>
                      <c:pt idx="14792">
                        <c:v>4.1647453703694328</c:v>
                      </c:pt>
                      <c:pt idx="14793">
                        <c:v>4.1649884259235979</c:v>
                      </c:pt>
                      <c:pt idx="14794">
                        <c:v>4.1652314814777629</c:v>
                      </c:pt>
                      <c:pt idx="14795">
                        <c:v>4.1654745370392039</c:v>
                      </c:pt>
                      <c:pt idx="14796">
                        <c:v>4.1657175925933689</c:v>
                      </c:pt>
                      <c:pt idx="14797">
                        <c:v>4.165960648147534</c:v>
                      </c:pt>
                      <c:pt idx="14798">
                        <c:v>4.166203703701699</c:v>
                      </c:pt>
                      <c:pt idx="14799">
                        <c:v>4.1664467592558641</c:v>
                      </c:pt>
                      <c:pt idx="14800">
                        <c:v>4.166689814817305</c:v>
                      </c:pt>
                      <c:pt idx="14801">
                        <c:v>4.1669328703714701</c:v>
                      </c:pt>
                      <c:pt idx="14802">
                        <c:v>4.1671759259256351</c:v>
                      </c:pt>
                      <c:pt idx="14803">
                        <c:v>4.1674189814798002</c:v>
                      </c:pt>
                      <c:pt idx="14804">
                        <c:v>4.1676620370339652</c:v>
                      </c:pt>
                      <c:pt idx="14805">
                        <c:v>4.1679050925954062</c:v>
                      </c:pt>
                      <c:pt idx="14806">
                        <c:v>4.1681481481495712</c:v>
                      </c:pt>
                      <c:pt idx="14807">
                        <c:v>4.1683912037037363</c:v>
                      </c:pt>
                      <c:pt idx="14808">
                        <c:v>4.1686342592579013</c:v>
                      </c:pt>
                      <c:pt idx="14809">
                        <c:v>4.1688773148120664</c:v>
                      </c:pt>
                      <c:pt idx="14810">
                        <c:v>4.1691203703735074</c:v>
                      </c:pt>
                      <c:pt idx="14811">
                        <c:v>4.1693634259276724</c:v>
                      </c:pt>
                      <c:pt idx="14812">
                        <c:v>4.1696064814818374</c:v>
                      </c:pt>
                      <c:pt idx="14813">
                        <c:v>4.1698495370360025</c:v>
                      </c:pt>
                      <c:pt idx="14814">
                        <c:v>4.1700925925901675</c:v>
                      </c:pt>
                      <c:pt idx="14815">
                        <c:v>4.1703356481443326</c:v>
                      </c:pt>
                      <c:pt idx="14816">
                        <c:v>4.1705787037057735</c:v>
                      </c:pt>
                      <c:pt idx="14817">
                        <c:v>4.1708217592599386</c:v>
                      </c:pt>
                      <c:pt idx="14818">
                        <c:v>4.1710648148141036</c:v>
                      </c:pt>
                      <c:pt idx="14819">
                        <c:v>4.1713078703682687</c:v>
                      </c:pt>
                      <c:pt idx="14820">
                        <c:v>4.1715509259224337</c:v>
                      </c:pt>
                      <c:pt idx="14821">
                        <c:v>4.1717939814838747</c:v>
                      </c:pt>
                      <c:pt idx="14822">
                        <c:v>4.1720370370380397</c:v>
                      </c:pt>
                      <c:pt idx="14823">
                        <c:v>4.1722800925922048</c:v>
                      </c:pt>
                      <c:pt idx="14824">
                        <c:v>4.1725231481463698</c:v>
                      </c:pt>
                      <c:pt idx="14825">
                        <c:v>4.1727662037005349</c:v>
                      </c:pt>
                      <c:pt idx="14826">
                        <c:v>4.1730092592619759</c:v>
                      </c:pt>
                      <c:pt idx="14827">
                        <c:v>4.1732523148161409</c:v>
                      </c:pt>
                      <c:pt idx="14828">
                        <c:v>4.1734953703703059</c:v>
                      </c:pt>
                      <c:pt idx="14829">
                        <c:v>4.173738425924471</c:v>
                      </c:pt>
                      <c:pt idx="14830">
                        <c:v>4.173981481478636</c:v>
                      </c:pt>
                      <c:pt idx="14831">
                        <c:v>4.174224537040077</c:v>
                      </c:pt>
                      <c:pt idx="14832">
                        <c:v>4.174467592594242</c:v>
                      </c:pt>
                      <c:pt idx="14833">
                        <c:v>4.1747106481484071</c:v>
                      </c:pt>
                      <c:pt idx="14834">
                        <c:v>4.1749537037025721</c:v>
                      </c:pt>
                      <c:pt idx="14835">
                        <c:v>4.1751967592567372</c:v>
                      </c:pt>
                      <c:pt idx="14836">
                        <c:v>4.1754398148109022</c:v>
                      </c:pt>
                      <c:pt idx="14837">
                        <c:v>4.1756828703723432</c:v>
                      </c:pt>
                      <c:pt idx="14838">
                        <c:v>4.1759259259265082</c:v>
                      </c:pt>
                      <c:pt idx="14839">
                        <c:v>4.1761689814806733</c:v>
                      </c:pt>
                      <c:pt idx="14840">
                        <c:v>4.176423611111618</c:v>
                      </c:pt>
                      <c:pt idx="14841">
                        <c:v>4.176666666665783</c:v>
                      </c:pt>
                      <c:pt idx="14842">
                        <c:v>4.1769097222199481</c:v>
                      </c:pt>
                      <c:pt idx="14843">
                        <c:v>4.1771527777741131</c:v>
                      </c:pt>
                      <c:pt idx="14844">
                        <c:v>4.1773958333355541</c:v>
                      </c:pt>
                      <c:pt idx="14845">
                        <c:v>4.1776388888897191</c:v>
                      </c:pt>
                      <c:pt idx="14846">
                        <c:v>4.1778819444438842</c:v>
                      </c:pt>
                      <c:pt idx="14847">
                        <c:v>4.1781249999980492</c:v>
                      </c:pt>
                      <c:pt idx="14848">
                        <c:v>4.1783680555522142</c:v>
                      </c:pt>
                      <c:pt idx="14849">
                        <c:v>4.1786111111136552</c:v>
                      </c:pt>
                      <c:pt idx="14850">
                        <c:v>4.1788541666678203</c:v>
                      </c:pt>
                      <c:pt idx="14851">
                        <c:v>4.1790972222219853</c:v>
                      </c:pt>
                      <c:pt idx="14852">
                        <c:v>4.1793402777761504</c:v>
                      </c:pt>
                      <c:pt idx="14853">
                        <c:v>4.1795833333303154</c:v>
                      </c:pt>
                      <c:pt idx="14854">
                        <c:v>4.1798263888917564</c:v>
                      </c:pt>
                      <c:pt idx="14855">
                        <c:v>4.1800694444459214</c:v>
                      </c:pt>
                      <c:pt idx="14856">
                        <c:v>4.1803125000000865</c:v>
                      </c:pt>
                      <c:pt idx="14857">
                        <c:v>4.1805555555542515</c:v>
                      </c:pt>
                      <c:pt idx="14858">
                        <c:v>4.1807986111084166</c:v>
                      </c:pt>
                      <c:pt idx="14859">
                        <c:v>4.1810416666625816</c:v>
                      </c:pt>
                      <c:pt idx="14860">
                        <c:v>4.1812847222240226</c:v>
                      </c:pt>
                      <c:pt idx="14861">
                        <c:v>4.1815277777781876</c:v>
                      </c:pt>
                      <c:pt idx="14862">
                        <c:v>4.1817708333323527</c:v>
                      </c:pt>
                      <c:pt idx="14863">
                        <c:v>4.1820138888865177</c:v>
                      </c:pt>
                      <c:pt idx="14864">
                        <c:v>4.1822569444406827</c:v>
                      </c:pt>
                      <c:pt idx="14865">
                        <c:v>4.1825000000021237</c:v>
                      </c:pt>
                      <c:pt idx="14866">
                        <c:v>4.1827430555562888</c:v>
                      </c:pt>
                      <c:pt idx="14867">
                        <c:v>4.1829861111104538</c:v>
                      </c:pt>
                      <c:pt idx="14868">
                        <c:v>4.1832291666646189</c:v>
                      </c:pt>
                      <c:pt idx="14869">
                        <c:v>4.1834722222187839</c:v>
                      </c:pt>
                      <c:pt idx="14870">
                        <c:v>4.1837152777802249</c:v>
                      </c:pt>
                      <c:pt idx="14871">
                        <c:v>4.1839583333343899</c:v>
                      </c:pt>
                      <c:pt idx="14872">
                        <c:v>4.184201388888555</c:v>
                      </c:pt>
                      <c:pt idx="14873">
                        <c:v>4.18444444444272</c:v>
                      </c:pt>
                      <c:pt idx="14874">
                        <c:v>4.1846874999968851</c:v>
                      </c:pt>
                      <c:pt idx="14875">
                        <c:v>4.184930555558326</c:v>
                      </c:pt>
                      <c:pt idx="14876">
                        <c:v>4.1851736111124911</c:v>
                      </c:pt>
                      <c:pt idx="14877">
                        <c:v>4.1854166666666561</c:v>
                      </c:pt>
                      <c:pt idx="14878">
                        <c:v>4.1856597222208212</c:v>
                      </c:pt>
                      <c:pt idx="14879">
                        <c:v>4.1859027777749862</c:v>
                      </c:pt>
                      <c:pt idx="14880">
                        <c:v>4.1861458333364272</c:v>
                      </c:pt>
                      <c:pt idx="14881">
                        <c:v>4.1863888888905922</c:v>
                      </c:pt>
                      <c:pt idx="14882">
                        <c:v>4.1866319444447573</c:v>
                      </c:pt>
                      <c:pt idx="14883">
                        <c:v>4.1868749999989223</c:v>
                      </c:pt>
                      <c:pt idx="14884">
                        <c:v>4.1871180555530874</c:v>
                      </c:pt>
                      <c:pt idx="14885">
                        <c:v>4.1873611111072524</c:v>
                      </c:pt>
                      <c:pt idx="14886">
                        <c:v>4.1876041666686934</c:v>
                      </c:pt>
                      <c:pt idx="14887">
                        <c:v>4.1878472222228584</c:v>
                      </c:pt>
                      <c:pt idx="14888">
                        <c:v>4.1881018518538031</c:v>
                      </c:pt>
                      <c:pt idx="14889">
                        <c:v>4.1883449074079682</c:v>
                      </c:pt>
                      <c:pt idx="14890">
                        <c:v>4.1885879629621332</c:v>
                      </c:pt>
                      <c:pt idx="14891">
                        <c:v>4.1888310185162982</c:v>
                      </c:pt>
                      <c:pt idx="14892">
                        <c:v>4.1890740740704633</c:v>
                      </c:pt>
                      <c:pt idx="14893">
                        <c:v>4.1893171296319043</c:v>
                      </c:pt>
                      <c:pt idx="14894">
                        <c:v>4.1895601851860693</c:v>
                      </c:pt>
                      <c:pt idx="14895">
                        <c:v>4.1898032407402344</c:v>
                      </c:pt>
                      <c:pt idx="14896">
                        <c:v>4.1900462962943994</c:v>
                      </c:pt>
                      <c:pt idx="14897">
                        <c:v>4.1902893518485644</c:v>
                      </c:pt>
                      <c:pt idx="14898">
                        <c:v>4.1905324074100054</c:v>
                      </c:pt>
                      <c:pt idx="14899">
                        <c:v>4.1907754629641705</c:v>
                      </c:pt>
                      <c:pt idx="14900">
                        <c:v>4.1910185185183355</c:v>
                      </c:pt>
                      <c:pt idx="14901">
                        <c:v>4.1912615740725006</c:v>
                      </c:pt>
                      <c:pt idx="14902">
                        <c:v>4.1915046296266656</c:v>
                      </c:pt>
                      <c:pt idx="14903">
                        <c:v>4.1917476851881066</c:v>
                      </c:pt>
                      <c:pt idx="14904">
                        <c:v>4.1919907407422716</c:v>
                      </c:pt>
                      <c:pt idx="14905">
                        <c:v>4.1922337962964367</c:v>
                      </c:pt>
                      <c:pt idx="14906">
                        <c:v>4.1924768518506017</c:v>
                      </c:pt>
                      <c:pt idx="14907">
                        <c:v>4.1927199074047667</c:v>
                      </c:pt>
                      <c:pt idx="14908">
                        <c:v>4.1929629629589318</c:v>
                      </c:pt>
                      <c:pt idx="14909">
                        <c:v>4.1932060185203728</c:v>
                      </c:pt>
                      <c:pt idx="14910">
                        <c:v>4.1934490740745378</c:v>
                      </c:pt>
                      <c:pt idx="14911">
                        <c:v>4.1936921296287029</c:v>
                      </c:pt>
                      <c:pt idx="14912">
                        <c:v>4.1939351851828679</c:v>
                      </c:pt>
                      <c:pt idx="14913">
                        <c:v>4.1941782407370329</c:v>
                      </c:pt>
                      <c:pt idx="14914">
                        <c:v>4.1944212962984739</c:v>
                      </c:pt>
                      <c:pt idx="14915">
                        <c:v>4.194664351852639</c:v>
                      </c:pt>
                      <c:pt idx="14916">
                        <c:v>4.194907407406804</c:v>
                      </c:pt>
                      <c:pt idx="14917">
                        <c:v>4.1951504629609691</c:v>
                      </c:pt>
                      <c:pt idx="14918">
                        <c:v>4.1953935185151341</c:v>
                      </c:pt>
                      <c:pt idx="14919">
                        <c:v>4.1956365740765751</c:v>
                      </c:pt>
                      <c:pt idx="14920">
                        <c:v>4.1958796296307401</c:v>
                      </c:pt>
                      <c:pt idx="14921">
                        <c:v>4.1961226851849052</c:v>
                      </c:pt>
                      <c:pt idx="14922">
                        <c:v>4.1963657407390702</c:v>
                      </c:pt>
                      <c:pt idx="14923">
                        <c:v>4.1966087962932352</c:v>
                      </c:pt>
                      <c:pt idx="14924">
                        <c:v>4.1968518518546762</c:v>
                      </c:pt>
                      <c:pt idx="14925">
                        <c:v>4.1970949074088413</c:v>
                      </c:pt>
                      <c:pt idx="14926">
                        <c:v>4.1973379629630063</c:v>
                      </c:pt>
                      <c:pt idx="14927">
                        <c:v>4.1975810185171714</c:v>
                      </c:pt>
                      <c:pt idx="14928">
                        <c:v>4.1978240740713364</c:v>
                      </c:pt>
                      <c:pt idx="14929">
                        <c:v>4.1980671296255014</c:v>
                      </c:pt>
                      <c:pt idx="14930">
                        <c:v>4.1983101851869424</c:v>
                      </c:pt>
                      <c:pt idx="14931">
                        <c:v>4.1985532407411075</c:v>
                      </c:pt>
                      <c:pt idx="14932">
                        <c:v>4.1987962962952725</c:v>
                      </c:pt>
                      <c:pt idx="14933">
                        <c:v>4.1990393518494376</c:v>
                      </c:pt>
                      <c:pt idx="14934">
                        <c:v>4.1992824074036026</c:v>
                      </c:pt>
                      <c:pt idx="14935">
                        <c:v>4.1995254629650436</c:v>
                      </c:pt>
                      <c:pt idx="14936">
                        <c:v>4.1997685185192086</c:v>
                      </c:pt>
                      <c:pt idx="14937">
                        <c:v>4.2000231481501533</c:v>
                      </c:pt>
                      <c:pt idx="14938">
                        <c:v>4.2002662037043184</c:v>
                      </c:pt>
                      <c:pt idx="14939">
                        <c:v>4.2005092592584834</c:v>
                      </c:pt>
                      <c:pt idx="14940">
                        <c:v>4.2007523148126484</c:v>
                      </c:pt>
                      <c:pt idx="14941">
                        <c:v>4.2009953703668135</c:v>
                      </c:pt>
                      <c:pt idx="14942">
                        <c:v>4.2012384259282545</c:v>
                      </c:pt>
                      <c:pt idx="14943">
                        <c:v>4.2014814814824195</c:v>
                      </c:pt>
                      <c:pt idx="14944">
                        <c:v>4.2017245370365846</c:v>
                      </c:pt>
                      <c:pt idx="14945">
                        <c:v>4.2019675925907496</c:v>
                      </c:pt>
                      <c:pt idx="14946">
                        <c:v>4.2022106481449146</c:v>
                      </c:pt>
                      <c:pt idx="14947">
                        <c:v>4.2024537037063556</c:v>
                      </c:pt>
                      <c:pt idx="14948">
                        <c:v>4.2026967592605207</c:v>
                      </c:pt>
                      <c:pt idx="14949">
                        <c:v>4.2029398148146857</c:v>
                      </c:pt>
                      <c:pt idx="14950">
                        <c:v>4.2031828703688507</c:v>
                      </c:pt>
                      <c:pt idx="14951">
                        <c:v>4.2034259259230158</c:v>
                      </c:pt>
                      <c:pt idx="14952">
                        <c:v>4.2036689814844568</c:v>
                      </c:pt>
                      <c:pt idx="14953">
                        <c:v>4.2039120370386218</c:v>
                      </c:pt>
                      <c:pt idx="14954">
                        <c:v>4.2041550925927869</c:v>
                      </c:pt>
                      <c:pt idx="14955">
                        <c:v>4.2043981481469519</c:v>
                      </c:pt>
                      <c:pt idx="14956">
                        <c:v>4.2046412037011169</c:v>
                      </c:pt>
                      <c:pt idx="14957">
                        <c:v>4.204884259255282</c:v>
                      </c:pt>
                      <c:pt idx="14958">
                        <c:v>4.205127314816723</c:v>
                      </c:pt>
                      <c:pt idx="14959">
                        <c:v>4.205370370370888</c:v>
                      </c:pt>
                      <c:pt idx="14960">
                        <c:v>4.2056134259250531</c:v>
                      </c:pt>
                      <c:pt idx="14961">
                        <c:v>4.2058564814792181</c:v>
                      </c:pt>
                      <c:pt idx="14962">
                        <c:v>4.2060995370333831</c:v>
                      </c:pt>
                      <c:pt idx="14963">
                        <c:v>4.2063425925948241</c:v>
                      </c:pt>
                      <c:pt idx="14964">
                        <c:v>4.2065856481489892</c:v>
                      </c:pt>
                      <c:pt idx="14965">
                        <c:v>4.2068287037031542</c:v>
                      </c:pt>
                      <c:pt idx="14966">
                        <c:v>4.2070717592573192</c:v>
                      </c:pt>
                      <c:pt idx="14967">
                        <c:v>4.2073148148114843</c:v>
                      </c:pt>
                      <c:pt idx="14968">
                        <c:v>4.2075578703729253</c:v>
                      </c:pt>
                      <c:pt idx="14969">
                        <c:v>4.2078009259270903</c:v>
                      </c:pt>
                      <c:pt idx="14970">
                        <c:v>4.2080439814812554</c:v>
                      </c:pt>
                      <c:pt idx="14971">
                        <c:v>4.2082870370354204</c:v>
                      </c:pt>
                      <c:pt idx="14972">
                        <c:v>4.2085300925895854</c:v>
                      </c:pt>
                      <c:pt idx="14973">
                        <c:v>4.2087731481510264</c:v>
                      </c:pt>
                      <c:pt idx="14974">
                        <c:v>4.2090162037051915</c:v>
                      </c:pt>
                      <c:pt idx="14975">
                        <c:v>4.2092592592593565</c:v>
                      </c:pt>
                      <c:pt idx="14976">
                        <c:v>4.2095023148135216</c:v>
                      </c:pt>
                      <c:pt idx="14977">
                        <c:v>4.2097453703676866</c:v>
                      </c:pt>
                      <c:pt idx="14978">
                        <c:v>4.2099884259218516</c:v>
                      </c:pt>
                      <c:pt idx="14979">
                        <c:v>4.2102314814832926</c:v>
                      </c:pt>
                      <c:pt idx="14980">
                        <c:v>4.2104745370374577</c:v>
                      </c:pt>
                      <c:pt idx="14981">
                        <c:v>4.2107175925916227</c:v>
                      </c:pt>
                      <c:pt idx="14982">
                        <c:v>4.2109606481457877</c:v>
                      </c:pt>
                      <c:pt idx="14983">
                        <c:v>4.2112037036999528</c:v>
                      </c:pt>
                      <c:pt idx="14984">
                        <c:v>4.2114467592613938</c:v>
                      </c:pt>
                      <c:pt idx="14985">
                        <c:v>4.2117013888850625</c:v>
                      </c:pt>
                      <c:pt idx="14986">
                        <c:v>4.2119444444465035</c:v>
                      </c:pt>
                      <c:pt idx="14987">
                        <c:v>4.2121875000006685</c:v>
                      </c:pt>
                      <c:pt idx="14988">
                        <c:v>4.2124305555548336</c:v>
                      </c:pt>
                      <c:pt idx="14989">
                        <c:v>4.2126736111089986</c:v>
                      </c:pt>
                      <c:pt idx="14990">
                        <c:v>4.2129166666631637</c:v>
                      </c:pt>
                      <c:pt idx="14991">
                        <c:v>4.2131597222246047</c:v>
                      </c:pt>
                      <c:pt idx="14992">
                        <c:v>4.2134027777787697</c:v>
                      </c:pt>
                      <c:pt idx="14993">
                        <c:v>4.2136458333329347</c:v>
                      </c:pt>
                      <c:pt idx="14994">
                        <c:v>4.2138888888870998</c:v>
                      </c:pt>
                      <c:pt idx="14995">
                        <c:v>4.2141319444412648</c:v>
                      </c:pt>
                      <c:pt idx="14996">
                        <c:v>4.2143750000027058</c:v>
                      </c:pt>
                      <c:pt idx="14997">
                        <c:v>4.2146180555568709</c:v>
                      </c:pt>
                      <c:pt idx="14998">
                        <c:v>4.2148611111110359</c:v>
                      </c:pt>
                      <c:pt idx="14999">
                        <c:v>4.2151041666652009</c:v>
                      </c:pt>
                      <c:pt idx="15000">
                        <c:v>4.215347222219366</c:v>
                      </c:pt>
                      <c:pt idx="15001">
                        <c:v>4.215590277780807</c:v>
                      </c:pt>
                      <c:pt idx="15002">
                        <c:v>4.215833333334972</c:v>
                      </c:pt>
                      <c:pt idx="15003">
                        <c:v>4.216076388889137</c:v>
                      </c:pt>
                      <c:pt idx="15004">
                        <c:v>4.2163194444433021</c:v>
                      </c:pt>
                      <c:pt idx="15005">
                        <c:v>4.2165624999974671</c:v>
                      </c:pt>
                      <c:pt idx="15006">
                        <c:v>4.2168055555516322</c:v>
                      </c:pt>
                      <c:pt idx="15007">
                        <c:v>4.2170486111130732</c:v>
                      </c:pt>
                      <c:pt idx="15008">
                        <c:v>4.2172916666672382</c:v>
                      </c:pt>
                      <c:pt idx="15009">
                        <c:v>4.2175347222214032</c:v>
                      </c:pt>
                      <c:pt idx="15010">
                        <c:v>4.2177777777755683</c:v>
                      </c:pt>
                      <c:pt idx="15011">
                        <c:v>4.2180208333297333</c:v>
                      </c:pt>
                      <c:pt idx="15012">
                        <c:v>4.2182638888911743</c:v>
                      </c:pt>
                      <c:pt idx="15013">
                        <c:v>4.2185069444453394</c:v>
                      </c:pt>
                      <c:pt idx="15014">
                        <c:v>4.2187499999995044</c:v>
                      </c:pt>
                      <c:pt idx="15015">
                        <c:v>4.2189930555536694</c:v>
                      </c:pt>
                      <c:pt idx="15016">
                        <c:v>4.2192361111078345</c:v>
                      </c:pt>
                      <c:pt idx="15017">
                        <c:v>4.2194791666692755</c:v>
                      </c:pt>
                      <c:pt idx="15018">
                        <c:v>4.2197222222234405</c:v>
                      </c:pt>
                      <c:pt idx="15019">
                        <c:v>4.2199652777776056</c:v>
                      </c:pt>
                      <c:pt idx="15020">
                        <c:v>4.2202083333317706</c:v>
                      </c:pt>
                      <c:pt idx="15021">
                        <c:v>4.2204513888859356</c:v>
                      </c:pt>
                      <c:pt idx="15022">
                        <c:v>4.2206944444473766</c:v>
                      </c:pt>
                      <c:pt idx="15023">
                        <c:v>4.2209375000015417</c:v>
                      </c:pt>
                      <c:pt idx="15024">
                        <c:v>4.2211805555557067</c:v>
                      </c:pt>
                      <c:pt idx="15025">
                        <c:v>4.2214236111098717</c:v>
                      </c:pt>
                      <c:pt idx="15026">
                        <c:v>4.2216666666640368</c:v>
                      </c:pt>
                      <c:pt idx="15027">
                        <c:v>4.2219097222182018</c:v>
                      </c:pt>
                      <c:pt idx="15028">
                        <c:v>4.2221527777796428</c:v>
                      </c:pt>
                      <c:pt idx="15029">
                        <c:v>4.2223958333338079</c:v>
                      </c:pt>
                      <c:pt idx="15030">
                        <c:v>4.2226388888879729</c:v>
                      </c:pt>
                      <c:pt idx="15031">
                        <c:v>4.2228819444421379</c:v>
                      </c:pt>
                      <c:pt idx="15032">
                        <c:v>4.223124999996303</c:v>
                      </c:pt>
                      <c:pt idx="15033">
                        <c:v>4.2233796296272477</c:v>
                      </c:pt>
                      <c:pt idx="15034">
                        <c:v>4.2236226851814127</c:v>
                      </c:pt>
                      <c:pt idx="15035">
                        <c:v>4.2238657407428537</c:v>
                      </c:pt>
                      <c:pt idx="15036">
                        <c:v>4.2241087962970187</c:v>
                      </c:pt>
                      <c:pt idx="15037">
                        <c:v>4.2243518518511838</c:v>
                      </c:pt>
                      <c:pt idx="15038">
                        <c:v>4.2245949074053488</c:v>
                      </c:pt>
                      <c:pt idx="15039">
                        <c:v>4.2248379629595139</c:v>
                      </c:pt>
                      <c:pt idx="15040">
                        <c:v>4.2250810185209549</c:v>
                      </c:pt>
                      <c:pt idx="15041">
                        <c:v>4.2253240740751199</c:v>
                      </c:pt>
                      <c:pt idx="15042">
                        <c:v>4.2255671296292849</c:v>
                      </c:pt>
                      <c:pt idx="15043">
                        <c:v>4.22581018518345</c:v>
                      </c:pt>
                      <c:pt idx="15044">
                        <c:v>4.226053240737615</c:v>
                      </c:pt>
                      <c:pt idx="15045">
                        <c:v>4.226296296299056</c:v>
                      </c:pt>
                      <c:pt idx="15046">
                        <c:v>4.226539351853221</c:v>
                      </c:pt>
                      <c:pt idx="15047">
                        <c:v>4.2267824074073861</c:v>
                      </c:pt>
                      <c:pt idx="15048">
                        <c:v>4.2270254629615511</c:v>
                      </c:pt>
                      <c:pt idx="15049">
                        <c:v>4.2272685185157162</c:v>
                      </c:pt>
                      <c:pt idx="15050">
                        <c:v>4.2275115740771572</c:v>
                      </c:pt>
                      <c:pt idx="15051">
                        <c:v>4.2277546296313222</c:v>
                      </c:pt>
                      <c:pt idx="15052">
                        <c:v>4.2279976851854872</c:v>
                      </c:pt>
                      <c:pt idx="15053">
                        <c:v>4.2282407407396523</c:v>
                      </c:pt>
                      <c:pt idx="15054">
                        <c:v>4.2284837962938173</c:v>
                      </c:pt>
                      <c:pt idx="15055">
                        <c:v>4.2287268518479824</c:v>
                      </c:pt>
                      <c:pt idx="15056">
                        <c:v>4.2289699074094234</c:v>
                      </c:pt>
                      <c:pt idx="15057">
                        <c:v>4.2292129629635884</c:v>
                      </c:pt>
                      <c:pt idx="15058">
                        <c:v>4.2294560185177534</c:v>
                      </c:pt>
                      <c:pt idx="15059">
                        <c:v>4.2296990740719185</c:v>
                      </c:pt>
                      <c:pt idx="15060">
                        <c:v>4.2299421296260835</c:v>
                      </c:pt>
                      <c:pt idx="15061">
                        <c:v>4.2301851851875245</c:v>
                      </c:pt>
                      <c:pt idx="15062">
                        <c:v>4.2304282407416895</c:v>
                      </c:pt>
                      <c:pt idx="15063">
                        <c:v>4.2306712962958546</c:v>
                      </c:pt>
                      <c:pt idx="15064">
                        <c:v>4.2309143518500196</c:v>
                      </c:pt>
                      <c:pt idx="15065">
                        <c:v>4.2311574074041847</c:v>
                      </c:pt>
                      <c:pt idx="15066">
                        <c:v>4.2314004629656257</c:v>
                      </c:pt>
                      <c:pt idx="15067">
                        <c:v>4.2316435185197907</c:v>
                      </c:pt>
                      <c:pt idx="15068">
                        <c:v>4.2318865740739557</c:v>
                      </c:pt>
                      <c:pt idx="15069">
                        <c:v>4.2321296296281208</c:v>
                      </c:pt>
                      <c:pt idx="15070">
                        <c:v>4.2323726851822858</c:v>
                      </c:pt>
                      <c:pt idx="15071">
                        <c:v>4.2326157407437268</c:v>
                      </c:pt>
                      <c:pt idx="15072">
                        <c:v>4.2328587962978919</c:v>
                      </c:pt>
                      <c:pt idx="15073">
                        <c:v>4.2331018518520569</c:v>
                      </c:pt>
                      <c:pt idx="15074">
                        <c:v>4.2333449074062219</c:v>
                      </c:pt>
                      <c:pt idx="15075">
                        <c:v>4.233587962960387</c:v>
                      </c:pt>
                      <c:pt idx="15076">
                        <c:v>4.233831018514552</c:v>
                      </c:pt>
                      <c:pt idx="15077">
                        <c:v>4.234074074075993</c:v>
                      </c:pt>
                      <c:pt idx="15078">
                        <c:v>4.234317129630158</c:v>
                      </c:pt>
                      <c:pt idx="15079">
                        <c:v>4.2345601851843231</c:v>
                      </c:pt>
                      <c:pt idx="15080">
                        <c:v>4.2348032407384881</c:v>
                      </c:pt>
                      <c:pt idx="15081">
                        <c:v>4.2350462962926532</c:v>
                      </c:pt>
                      <c:pt idx="15082">
                        <c:v>4.2353009259235979</c:v>
                      </c:pt>
                      <c:pt idx="15083">
                        <c:v>4.2355439814777629</c:v>
                      </c:pt>
                      <c:pt idx="15084">
                        <c:v>4.2357870370392039</c:v>
                      </c:pt>
                      <c:pt idx="15085">
                        <c:v>4.2360300925933689</c:v>
                      </c:pt>
                      <c:pt idx="15086">
                        <c:v>4.236273148147534</c:v>
                      </c:pt>
                      <c:pt idx="15087">
                        <c:v>4.236516203701699</c:v>
                      </c:pt>
                      <c:pt idx="15088">
                        <c:v>4.2367592592558641</c:v>
                      </c:pt>
                      <c:pt idx="15089">
                        <c:v>4.237002314817305</c:v>
                      </c:pt>
                      <c:pt idx="15090">
                        <c:v>4.2372453703714701</c:v>
                      </c:pt>
                      <c:pt idx="15091">
                        <c:v>4.2374884259256351</c:v>
                      </c:pt>
                      <c:pt idx="15092">
                        <c:v>4.2377314814798002</c:v>
                      </c:pt>
                      <c:pt idx="15093">
                        <c:v>4.2379745370339652</c:v>
                      </c:pt>
                      <c:pt idx="15094">
                        <c:v>4.2382175925954062</c:v>
                      </c:pt>
                      <c:pt idx="15095">
                        <c:v>4.2384606481495712</c:v>
                      </c:pt>
                      <c:pt idx="15096">
                        <c:v>4.2387037037037363</c:v>
                      </c:pt>
                      <c:pt idx="15097">
                        <c:v>4.2389467592579013</c:v>
                      </c:pt>
                      <c:pt idx="15098">
                        <c:v>4.2391898148120664</c:v>
                      </c:pt>
                      <c:pt idx="15099">
                        <c:v>4.2394328703735074</c:v>
                      </c:pt>
                      <c:pt idx="15100">
                        <c:v>4.2396759259276724</c:v>
                      </c:pt>
                      <c:pt idx="15101">
                        <c:v>4.2399189814818374</c:v>
                      </c:pt>
                      <c:pt idx="15102">
                        <c:v>4.2401620370360025</c:v>
                      </c:pt>
                      <c:pt idx="15103">
                        <c:v>4.2404050925901675</c:v>
                      </c:pt>
                      <c:pt idx="15104">
                        <c:v>4.2406481481443326</c:v>
                      </c:pt>
                      <c:pt idx="15105">
                        <c:v>4.2408912037057735</c:v>
                      </c:pt>
                      <c:pt idx="15106">
                        <c:v>4.2411342592599386</c:v>
                      </c:pt>
                      <c:pt idx="15107">
                        <c:v>4.2413773148141036</c:v>
                      </c:pt>
                      <c:pt idx="15108">
                        <c:v>4.2416203703682687</c:v>
                      </c:pt>
                      <c:pt idx="15109">
                        <c:v>4.2418634259224337</c:v>
                      </c:pt>
                      <c:pt idx="15110">
                        <c:v>4.2421064814838747</c:v>
                      </c:pt>
                      <c:pt idx="15111">
                        <c:v>4.2423495370380397</c:v>
                      </c:pt>
                      <c:pt idx="15112">
                        <c:v>4.2425925925922048</c:v>
                      </c:pt>
                      <c:pt idx="15113">
                        <c:v>4.2428356481463698</c:v>
                      </c:pt>
                      <c:pt idx="15114">
                        <c:v>4.2430787037005349</c:v>
                      </c:pt>
                      <c:pt idx="15115">
                        <c:v>4.2433217592619759</c:v>
                      </c:pt>
                      <c:pt idx="15116">
                        <c:v>4.2435648148161409</c:v>
                      </c:pt>
                      <c:pt idx="15117">
                        <c:v>4.2438078703703059</c:v>
                      </c:pt>
                      <c:pt idx="15118">
                        <c:v>4.244050925924471</c:v>
                      </c:pt>
                      <c:pt idx="15119">
                        <c:v>4.244293981478636</c:v>
                      </c:pt>
                      <c:pt idx="15120">
                        <c:v>4.244537037040077</c:v>
                      </c:pt>
                      <c:pt idx="15121">
                        <c:v>4.244780092594242</c:v>
                      </c:pt>
                      <c:pt idx="15122">
                        <c:v>4.2450231481484071</c:v>
                      </c:pt>
                      <c:pt idx="15123">
                        <c:v>4.2452662037025721</c:v>
                      </c:pt>
                      <c:pt idx="15124">
                        <c:v>4.2455092592567372</c:v>
                      </c:pt>
                      <c:pt idx="15125">
                        <c:v>4.2457523148109022</c:v>
                      </c:pt>
                      <c:pt idx="15126">
                        <c:v>4.2459953703723432</c:v>
                      </c:pt>
                      <c:pt idx="15127">
                        <c:v>4.2462384259265082</c:v>
                      </c:pt>
                      <c:pt idx="15128">
                        <c:v>4.2464814814806733</c:v>
                      </c:pt>
                      <c:pt idx="15129">
                        <c:v>4.2467245370348383</c:v>
                      </c:pt>
                      <c:pt idx="15130">
                        <c:v>4.246979166665783</c:v>
                      </c:pt>
                      <c:pt idx="15131">
                        <c:v>4.2472222222199481</c:v>
                      </c:pt>
                      <c:pt idx="15132">
                        <c:v>4.2474652777741131</c:v>
                      </c:pt>
                      <c:pt idx="15133">
                        <c:v>4.2477083333355541</c:v>
                      </c:pt>
                      <c:pt idx="15134">
                        <c:v>4.2479513888897191</c:v>
                      </c:pt>
                      <c:pt idx="15135">
                        <c:v>4.2481944444438842</c:v>
                      </c:pt>
                      <c:pt idx="15136">
                        <c:v>4.2484374999980492</c:v>
                      </c:pt>
                      <c:pt idx="15137">
                        <c:v>4.2486805555522142</c:v>
                      </c:pt>
                      <c:pt idx="15138">
                        <c:v>4.2489236111136552</c:v>
                      </c:pt>
                      <c:pt idx="15139">
                        <c:v>4.2491666666678203</c:v>
                      </c:pt>
                      <c:pt idx="15140">
                        <c:v>4.2494097222219853</c:v>
                      </c:pt>
                      <c:pt idx="15141">
                        <c:v>4.2496527777761504</c:v>
                      </c:pt>
                      <c:pt idx="15142">
                        <c:v>4.2498958333303154</c:v>
                      </c:pt>
                      <c:pt idx="15143">
                        <c:v>4.2501388888917564</c:v>
                      </c:pt>
                      <c:pt idx="15144">
                        <c:v>4.2503819444459214</c:v>
                      </c:pt>
                      <c:pt idx="15145">
                        <c:v>4.2506250000000865</c:v>
                      </c:pt>
                      <c:pt idx="15146">
                        <c:v>4.2508680555542515</c:v>
                      </c:pt>
                      <c:pt idx="15147">
                        <c:v>4.2511111111084166</c:v>
                      </c:pt>
                      <c:pt idx="15148">
                        <c:v>4.2513541666625816</c:v>
                      </c:pt>
                      <c:pt idx="15149">
                        <c:v>4.2515972222240226</c:v>
                      </c:pt>
                      <c:pt idx="15150">
                        <c:v>4.2518402777781876</c:v>
                      </c:pt>
                      <c:pt idx="15151">
                        <c:v>4.2520833333323527</c:v>
                      </c:pt>
                      <c:pt idx="15152">
                        <c:v>4.2523263888865177</c:v>
                      </c:pt>
                      <c:pt idx="15153">
                        <c:v>4.2525694444406827</c:v>
                      </c:pt>
                      <c:pt idx="15154">
                        <c:v>4.2528125000021237</c:v>
                      </c:pt>
                      <c:pt idx="15155">
                        <c:v>4.2530555555562888</c:v>
                      </c:pt>
                      <c:pt idx="15156">
                        <c:v>4.2532986111104538</c:v>
                      </c:pt>
                      <c:pt idx="15157">
                        <c:v>4.2535416666646189</c:v>
                      </c:pt>
                      <c:pt idx="15158">
                        <c:v>4.2537847222187839</c:v>
                      </c:pt>
                      <c:pt idx="15159">
                        <c:v>4.2540277777802249</c:v>
                      </c:pt>
                      <c:pt idx="15160">
                        <c:v>4.2542708333343899</c:v>
                      </c:pt>
                      <c:pt idx="15161">
                        <c:v>4.254513888888555</c:v>
                      </c:pt>
                      <c:pt idx="15162">
                        <c:v>4.25475694444272</c:v>
                      </c:pt>
                      <c:pt idx="15163">
                        <c:v>4.2549999999968851</c:v>
                      </c:pt>
                      <c:pt idx="15164">
                        <c:v>4.255243055558326</c:v>
                      </c:pt>
                      <c:pt idx="15165">
                        <c:v>4.2554861111124911</c:v>
                      </c:pt>
                      <c:pt idx="15166">
                        <c:v>4.2557291666666561</c:v>
                      </c:pt>
                      <c:pt idx="15167">
                        <c:v>4.2559722222208212</c:v>
                      </c:pt>
                      <c:pt idx="15168">
                        <c:v>4.2562152777749862</c:v>
                      </c:pt>
                      <c:pt idx="15169">
                        <c:v>4.2564583333364272</c:v>
                      </c:pt>
                      <c:pt idx="15170">
                        <c:v>4.2567013888905922</c:v>
                      </c:pt>
                      <c:pt idx="15171">
                        <c:v>4.2569444444447573</c:v>
                      </c:pt>
                      <c:pt idx="15172">
                        <c:v>4.2571874999989223</c:v>
                      </c:pt>
                      <c:pt idx="15173">
                        <c:v>4.2574305555530874</c:v>
                      </c:pt>
                      <c:pt idx="15174">
                        <c:v>4.2576736111072524</c:v>
                      </c:pt>
                      <c:pt idx="15175">
                        <c:v>4.2579166666686934</c:v>
                      </c:pt>
                      <c:pt idx="15176">
                        <c:v>4.2581597222228584</c:v>
                      </c:pt>
                      <c:pt idx="15177">
                        <c:v>4.2584027777770235</c:v>
                      </c:pt>
                      <c:pt idx="15178">
                        <c:v>4.2586458333311885</c:v>
                      </c:pt>
                      <c:pt idx="15179">
                        <c:v>4.2589004629621332</c:v>
                      </c:pt>
                      <c:pt idx="15180">
                        <c:v>4.2591435185162982</c:v>
                      </c:pt>
                      <c:pt idx="15181">
                        <c:v>4.2593865740704633</c:v>
                      </c:pt>
                      <c:pt idx="15182">
                        <c:v>4.2596296296319043</c:v>
                      </c:pt>
                      <c:pt idx="15183">
                        <c:v>4.2598726851860693</c:v>
                      </c:pt>
                      <c:pt idx="15184">
                        <c:v>4.2601157407402344</c:v>
                      </c:pt>
                      <c:pt idx="15185">
                        <c:v>4.2603587962943994</c:v>
                      </c:pt>
                      <c:pt idx="15186">
                        <c:v>4.2606018518485644</c:v>
                      </c:pt>
                      <c:pt idx="15187">
                        <c:v>4.2608449074100054</c:v>
                      </c:pt>
                      <c:pt idx="15188">
                        <c:v>4.2610879629641705</c:v>
                      </c:pt>
                      <c:pt idx="15189">
                        <c:v>4.2613310185183355</c:v>
                      </c:pt>
                      <c:pt idx="15190">
                        <c:v>4.2615740740725006</c:v>
                      </c:pt>
                      <c:pt idx="15191">
                        <c:v>4.2618171296266656</c:v>
                      </c:pt>
                      <c:pt idx="15192">
                        <c:v>4.2620601851881066</c:v>
                      </c:pt>
                      <c:pt idx="15193">
                        <c:v>4.2623032407422716</c:v>
                      </c:pt>
                      <c:pt idx="15194">
                        <c:v>4.2625462962964367</c:v>
                      </c:pt>
                      <c:pt idx="15195">
                        <c:v>4.2627893518506017</c:v>
                      </c:pt>
                      <c:pt idx="15196">
                        <c:v>4.2630324074047667</c:v>
                      </c:pt>
                      <c:pt idx="15197">
                        <c:v>4.2632754629589318</c:v>
                      </c:pt>
                      <c:pt idx="15198">
                        <c:v>4.2635185185203728</c:v>
                      </c:pt>
                      <c:pt idx="15199">
                        <c:v>4.2637615740745378</c:v>
                      </c:pt>
                      <c:pt idx="15200">
                        <c:v>4.2640046296287029</c:v>
                      </c:pt>
                      <c:pt idx="15201">
                        <c:v>4.2642476851828679</c:v>
                      </c:pt>
                      <c:pt idx="15202">
                        <c:v>4.2644907407370329</c:v>
                      </c:pt>
                      <c:pt idx="15203">
                        <c:v>4.2647337962984739</c:v>
                      </c:pt>
                      <c:pt idx="15204">
                        <c:v>4.264976851852639</c:v>
                      </c:pt>
                      <c:pt idx="15205">
                        <c:v>4.265219907406804</c:v>
                      </c:pt>
                      <c:pt idx="15206">
                        <c:v>4.2654629629609691</c:v>
                      </c:pt>
                      <c:pt idx="15207">
                        <c:v>4.2657060185151341</c:v>
                      </c:pt>
                      <c:pt idx="15208">
                        <c:v>4.2659490740765751</c:v>
                      </c:pt>
                      <c:pt idx="15209">
                        <c:v>4.2661921296307401</c:v>
                      </c:pt>
                      <c:pt idx="15210">
                        <c:v>4.2664351851849052</c:v>
                      </c:pt>
                      <c:pt idx="15211">
                        <c:v>4.2666782407390702</c:v>
                      </c:pt>
                      <c:pt idx="15212">
                        <c:v>4.2669212962932352</c:v>
                      </c:pt>
                      <c:pt idx="15213">
                        <c:v>4.2671643518546762</c:v>
                      </c:pt>
                      <c:pt idx="15214">
                        <c:v>4.2674074074088413</c:v>
                      </c:pt>
                      <c:pt idx="15215">
                        <c:v>4.2676504629630063</c:v>
                      </c:pt>
                      <c:pt idx="15216">
                        <c:v>4.2678935185171714</c:v>
                      </c:pt>
                      <c:pt idx="15217">
                        <c:v>4.2681365740713364</c:v>
                      </c:pt>
                      <c:pt idx="15218">
                        <c:v>4.2683796296255014</c:v>
                      </c:pt>
                      <c:pt idx="15219">
                        <c:v>4.2686226851869424</c:v>
                      </c:pt>
                      <c:pt idx="15220">
                        <c:v>4.2688657407411075</c:v>
                      </c:pt>
                      <c:pt idx="15221">
                        <c:v>4.2691087962952725</c:v>
                      </c:pt>
                      <c:pt idx="15222">
                        <c:v>4.2693518518494376</c:v>
                      </c:pt>
                      <c:pt idx="15223">
                        <c:v>4.2695949074036026</c:v>
                      </c:pt>
                      <c:pt idx="15224">
                        <c:v>4.2698379629650436</c:v>
                      </c:pt>
                      <c:pt idx="15225">
                        <c:v>4.2700810185192086</c:v>
                      </c:pt>
                      <c:pt idx="15226">
                        <c:v>4.2703240740733737</c:v>
                      </c:pt>
                      <c:pt idx="15227">
                        <c:v>4.2705787037043184</c:v>
                      </c:pt>
                      <c:pt idx="15228">
                        <c:v>4.2708217592584834</c:v>
                      </c:pt>
                      <c:pt idx="15229">
                        <c:v>4.2710648148126484</c:v>
                      </c:pt>
                      <c:pt idx="15230">
                        <c:v>4.2713078703668135</c:v>
                      </c:pt>
                      <c:pt idx="15231">
                        <c:v>4.2715509259282545</c:v>
                      </c:pt>
                      <c:pt idx="15232">
                        <c:v>4.2717939814824195</c:v>
                      </c:pt>
                      <c:pt idx="15233">
                        <c:v>4.2720370370365846</c:v>
                      </c:pt>
                      <c:pt idx="15234">
                        <c:v>4.2722800925907496</c:v>
                      </c:pt>
                      <c:pt idx="15235">
                        <c:v>4.2725231481449146</c:v>
                      </c:pt>
                      <c:pt idx="15236">
                        <c:v>4.2727662037063556</c:v>
                      </c:pt>
                      <c:pt idx="15237">
                        <c:v>4.2730092592605207</c:v>
                      </c:pt>
                      <c:pt idx="15238">
                        <c:v>4.2732523148146857</c:v>
                      </c:pt>
                      <c:pt idx="15239">
                        <c:v>4.2734953703688507</c:v>
                      </c:pt>
                      <c:pt idx="15240">
                        <c:v>4.2737384259230158</c:v>
                      </c:pt>
                      <c:pt idx="15241">
                        <c:v>4.2739814814844568</c:v>
                      </c:pt>
                      <c:pt idx="15242">
                        <c:v>4.2742245370386218</c:v>
                      </c:pt>
                      <c:pt idx="15243">
                        <c:v>4.2744675925927869</c:v>
                      </c:pt>
                      <c:pt idx="15244">
                        <c:v>4.2747106481469519</c:v>
                      </c:pt>
                      <c:pt idx="15245">
                        <c:v>4.2749537037011169</c:v>
                      </c:pt>
                      <c:pt idx="15246">
                        <c:v>4.275196759255282</c:v>
                      </c:pt>
                      <c:pt idx="15247">
                        <c:v>4.275439814816723</c:v>
                      </c:pt>
                      <c:pt idx="15248">
                        <c:v>4.275682870370888</c:v>
                      </c:pt>
                      <c:pt idx="15249">
                        <c:v>4.2759259259250531</c:v>
                      </c:pt>
                      <c:pt idx="15250">
                        <c:v>4.2761689814792181</c:v>
                      </c:pt>
                      <c:pt idx="15251">
                        <c:v>4.2764120370333831</c:v>
                      </c:pt>
                      <c:pt idx="15252">
                        <c:v>4.2766550925948241</c:v>
                      </c:pt>
                      <c:pt idx="15253">
                        <c:v>4.2768981481489892</c:v>
                      </c:pt>
                      <c:pt idx="15254">
                        <c:v>4.2771412037031542</c:v>
                      </c:pt>
                      <c:pt idx="15255">
                        <c:v>4.2773842592573192</c:v>
                      </c:pt>
                      <c:pt idx="15256">
                        <c:v>4.2776273148114843</c:v>
                      </c:pt>
                      <c:pt idx="15257">
                        <c:v>4.2778703703729253</c:v>
                      </c:pt>
                      <c:pt idx="15258">
                        <c:v>4.2781134259270903</c:v>
                      </c:pt>
                      <c:pt idx="15259">
                        <c:v>4.2783564814812554</c:v>
                      </c:pt>
                      <c:pt idx="15260">
                        <c:v>4.2785995370354204</c:v>
                      </c:pt>
                      <c:pt idx="15261">
                        <c:v>4.2788425925895854</c:v>
                      </c:pt>
                      <c:pt idx="15262">
                        <c:v>4.2790856481510264</c:v>
                      </c:pt>
                      <c:pt idx="15263">
                        <c:v>4.2793287037051915</c:v>
                      </c:pt>
                      <c:pt idx="15264">
                        <c:v>4.2795717592593565</c:v>
                      </c:pt>
                      <c:pt idx="15265">
                        <c:v>4.2798148148135216</c:v>
                      </c:pt>
                      <c:pt idx="15266">
                        <c:v>4.2800578703676866</c:v>
                      </c:pt>
                      <c:pt idx="15267">
                        <c:v>4.2803009259218516</c:v>
                      </c:pt>
                      <c:pt idx="15268">
                        <c:v>4.2805439814832926</c:v>
                      </c:pt>
                      <c:pt idx="15269">
                        <c:v>4.2807870370374577</c:v>
                      </c:pt>
                      <c:pt idx="15270">
                        <c:v>4.2810300925916227</c:v>
                      </c:pt>
                      <c:pt idx="15271">
                        <c:v>4.2812731481457877</c:v>
                      </c:pt>
                      <c:pt idx="15272">
                        <c:v>4.2815162036999528</c:v>
                      </c:pt>
                      <c:pt idx="15273">
                        <c:v>4.2817592592613938</c:v>
                      </c:pt>
                      <c:pt idx="15274">
                        <c:v>4.2820023148155588</c:v>
                      </c:pt>
                      <c:pt idx="15275">
                        <c:v>4.2822569444465035</c:v>
                      </c:pt>
                      <c:pt idx="15276">
                        <c:v>4.2825000000006685</c:v>
                      </c:pt>
                      <c:pt idx="15277">
                        <c:v>4.2827430555548336</c:v>
                      </c:pt>
                      <c:pt idx="15278">
                        <c:v>4.2829861111089986</c:v>
                      </c:pt>
                      <c:pt idx="15279">
                        <c:v>4.2832291666631637</c:v>
                      </c:pt>
                      <c:pt idx="15280">
                        <c:v>4.2834722222246047</c:v>
                      </c:pt>
                      <c:pt idx="15281">
                        <c:v>4.2837152777787697</c:v>
                      </c:pt>
                      <c:pt idx="15282">
                        <c:v>4.2839583333329347</c:v>
                      </c:pt>
                      <c:pt idx="15283">
                        <c:v>4.2842013888870998</c:v>
                      </c:pt>
                      <c:pt idx="15284">
                        <c:v>4.2844444444412648</c:v>
                      </c:pt>
                      <c:pt idx="15285">
                        <c:v>4.2846875000027058</c:v>
                      </c:pt>
                      <c:pt idx="15286">
                        <c:v>4.2849305555568709</c:v>
                      </c:pt>
                      <c:pt idx="15287">
                        <c:v>4.2851736111110359</c:v>
                      </c:pt>
                      <c:pt idx="15288">
                        <c:v>4.2854166666652009</c:v>
                      </c:pt>
                      <c:pt idx="15289">
                        <c:v>4.285659722219366</c:v>
                      </c:pt>
                      <c:pt idx="15290">
                        <c:v>4.285902777780807</c:v>
                      </c:pt>
                      <c:pt idx="15291">
                        <c:v>4.286145833334972</c:v>
                      </c:pt>
                      <c:pt idx="15292">
                        <c:v>4.286388888889137</c:v>
                      </c:pt>
                      <c:pt idx="15293">
                        <c:v>4.2866319444433021</c:v>
                      </c:pt>
                      <c:pt idx="15294">
                        <c:v>4.2868749999974671</c:v>
                      </c:pt>
                      <c:pt idx="15295">
                        <c:v>4.2871180555516322</c:v>
                      </c:pt>
                      <c:pt idx="15296">
                        <c:v>4.2873611111130732</c:v>
                      </c:pt>
                      <c:pt idx="15297">
                        <c:v>4.2876041666672382</c:v>
                      </c:pt>
                      <c:pt idx="15298">
                        <c:v>4.2878472222214032</c:v>
                      </c:pt>
                      <c:pt idx="15299">
                        <c:v>4.2880902777755683</c:v>
                      </c:pt>
                      <c:pt idx="15300">
                        <c:v>4.2883333333297333</c:v>
                      </c:pt>
                      <c:pt idx="15301">
                        <c:v>4.2885763888911743</c:v>
                      </c:pt>
                      <c:pt idx="15302">
                        <c:v>4.2888194444453394</c:v>
                      </c:pt>
                      <c:pt idx="15303">
                        <c:v>4.2890624999995044</c:v>
                      </c:pt>
                      <c:pt idx="15304">
                        <c:v>4.2893055555536694</c:v>
                      </c:pt>
                      <c:pt idx="15305">
                        <c:v>4.2895486111078345</c:v>
                      </c:pt>
                      <c:pt idx="15306">
                        <c:v>4.2897916666692755</c:v>
                      </c:pt>
                      <c:pt idx="15307">
                        <c:v>4.2900347222234405</c:v>
                      </c:pt>
                      <c:pt idx="15308">
                        <c:v>4.2902777777776056</c:v>
                      </c:pt>
                      <c:pt idx="15309">
                        <c:v>4.2905208333317706</c:v>
                      </c:pt>
                      <c:pt idx="15310">
                        <c:v>4.2907638888859356</c:v>
                      </c:pt>
                      <c:pt idx="15311">
                        <c:v>4.2910069444473766</c:v>
                      </c:pt>
                      <c:pt idx="15312">
                        <c:v>4.2912500000015417</c:v>
                      </c:pt>
                      <c:pt idx="15313">
                        <c:v>4.2914930555557067</c:v>
                      </c:pt>
                      <c:pt idx="15314">
                        <c:v>4.2917361111098717</c:v>
                      </c:pt>
                      <c:pt idx="15315">
                        <c:v>4.2919791666640368</c:v>
                      </c:pt>
                      <c:pt idx="15316">
                        <c:v>4.2922222222182018</c:v>
                      </c:pt>
                      <c:pt idx="15317">
                        <c:v>4.2924652777796428</c:v>
                      </c:pt>
                      <c:pt idx="15318">
                        <c:v>4.2927083333338079</c:v>
                      </c:pt>
                      <c:pt idx="15319">
                        <c:v>4.2929513888879729</c:v>
                      </c:pt>
                      <c:pt idx="15320">
                        <c:v>4.2931944444421379</c:v>
                      </c:pt>
                      <c:pt idx="15321">
                        <c:v>4.293437499996303</c:v>
                      </c:pt>
                      <c:pt idx="15322">
                        <c:v>4.293680555557744</c:v>
                      </c:pt>
                      <c:pt idx="15323">
                        <c:v>4.2939351851814127</c:v>
                      </c:pt>
                      <c:pt idx="15324">
                        <c:v>4.2941782407428537</c:v>
                      </c:pt>
                      <c:pt idx="15325">
                        <c:v>4.2944212962970187</c:v>
                      </c:pt>
                      <c:pt idx="15326">
                        <c:v>4.2946643518511838</c:v>
                      </c:pt>
                      <c:pt idx="15327">
                        <c:v>4.2949074074053488</c:v>
                      </c:pt>
                      <c:pt idx="15328">
                        <c:v>4.2951504629595139</c:v>
                      </c:pt>
                      <c:pt idx="15329">
                        <c:v>4.2953935185209549</c:v>
                      </c:pt>
                      <c:pt idx="15330">
                        <c:v>4.2956365740751199</c:v>
                      </c:pt>
                      <c:pt idx="15331">
                        <c:v>4.2958796296292849</c:v>
                      </c:pt>
                      <c:pt idx="15332">
                        <c:v>4.29612268518345</c:v>
                      </c:pt>
                      <c:pt idx="15333">
                        <c:v>4.296365740737615</c:v>
                      </c:pt>
                      <c:pt idx="15334">
                        <c:v>4.296608796299056</c:v>
                      </c:pt>
                      <c:pt idx="15335">
                        <c:v>4.296851851853221</c:v>
                      </c:pt>
                      <c:pt idx="15336">
                        <c:v>4.2970949074073861</c:v>
                      </c:pt>
                      <c:pt idx="15337">
                        <c:v>4.2973379629615511</c:v>
                      </c:pt>
                      <c:pt idx="15338">
                        <c:v>4.2975810185157162</c:v>
                      </c:pt>
                      <c:pt idx="15339">
                        <c:v>4.2978240740771572</c:v>
                      </c:pt>
                      <c:pt idx="15340">
                        <c:v>4.2980671296313222</c:v>
                      </c:pt>
                      <c:pt idx="15341">
                        <c:v>4.2983101851854872</c:v>
                      </c:pt>
                      <c:pt idx="15342">
                        <c:v>4.2985532407396523</c:v>
                      </c:pt>
                      <c:pt idx="15343">
                        <c:v>4.2987962962938173</c:v>
                      </c:pt>
                      <c:pt idx="15344">
                        <c:v>4.2990393518479824</c:v>
                      </c:pt>
                      <c:pt idx="15345">
                        <c:v>4.2992824074094234</c:v>
                      </c:pt>
                      <c:pt idx="15346">
                        <c:v>4.2995254629635884</c:v>
                      </c:pt>
                      <c:pt idx="15347">
                        <c:v>4.2997685185177534</c:v>
                      </c:pt>
                      <c:pt idx="15348">
                        <c:v>4.3000115740719185</c:v>
                      </c:pt>
                      <c:pt idx="15349">
                        <c:v>4.3002546296260835</c:v>
                      </c:pt>
                      <c:pt idx="15350">
                        <c:v>4.3004976851875245</c:v>
                      </c:pt>
                      <c:pt idx="15351">
                        <c:v>4.3007407407416895</c:v>
                      </c:pt>
                      <c:pt idx="15352">
                        <c:v>4.3009837962958546</c:v>
                      </c:pt>
                      <c:pt idx="15353">
                        <c:v>4.3012268518500196</c:v>
                      </c:pt>
                      <c:pt idx="15354">
                        <c:v>4.3014699074041847</c:v>
                      </c:pt>
                      <c:pt idx="15355">
                        <c:v>4.3017129629656257</c:v>
                      </c:pt>
                      <c:pt idx="15356">
                        <c:v>4.3019560185197907</c:v>
                      </c:pt>
                      <c:pt idx="15357">
                        <c:v>4.3021990740739557</c:v>
                      </c:pt>
                      <c:pt idx="15358">
                        <c:v>4.3024421296281208</c:v>
                      </c:pt>
                      <c:pt idx="15359">
                        <c:v>4.3026851851822858</c:v>
                      </c:pt>
                      <c:pt idx="15360">
                        <c:v>4.3029282407437268</c:v>
                      </c:pt>
                      <c:pt idx="15361">
                        <c:v>4.3031712962978919</c:v>
                      </c:pt>
                      <c:pt idx="15362">
                        <c:v>4.3034143518520569</c:v>
                      </c:pt>
                      <c:pt idx="15363">
                        <c:v>4.3036574074062219</c:v>
                      </c:pt>
                      <c:pt idx="15364">
                        <c:v>4.303900462960387</c:v>
                      </c:pt>
                      <c:pt idx="15365">
                        <c:v>4.304143518514552</c:v>
                      </c:pt>
                      <c:pt idx="15366">
                        <c:v>4.304386574075993</c:v>
                      </c:pt>
                      <c:pt idx="15367">
                        <c:v>4.304629629630158</c:v>
                      </c:pt>
                      <c:pt idx="15368">
                        <c:v>4.3048726851843231</c:v>
                      </c:pt>
                      <c:pt idx="15369">
                        <c:v>4.3051157407384881</c:v>
                      </c:pt>
                      <c:pt idx="15370">
                        <c:v>4.3053587962926532</c:v>
                      </c:pt>
                      <c:pt idx="15371">
                        <c:v>4.3056018518540942</c:v>
                      </c:pt>
                      <c:pt idx="15372">
                        <c:v>4.3058564814777629</c:v>
                      </c:pt>
                      <c:pt idx="15373">
                        <c:v>4.3060995370392039</c:v>
                      </c:pt>
                      <c:pt idx="15374">
                        <c:v>4.3063425925933689</c:v>
                      </c:pt>
                      <c:pt idx="15375">
                        <c:v>4.306585648147534</c:v>
                      </c:pt>
                      <c:pt idx="15376">
                        <c:v>4.306828703701699</c:v>
                      </c:pt>
                      <c:pt idx="15377">
                        <c:v>4.3070717592558641</c:v>
                      </c:pt>
                      <c:pt idx="15378">
                        <c:v>4.307314814817305</c:v>
                      </c:pt>
                      <c:pt idx="15379">
                        <c:v>4.3075578703714701</c:v>
                      </c:pt>
                      <c:pt idx="15380">
                        <c:v>4.3078009259256351</c:v>
                      </c:pt>
                      <c:pt idx="15381">
                        <c:v>4.3080439814798002</c:v>
                      </c:pt>
                      <c:pt idx="15382">
                        <c:v>4.3082870370339652</c:v>
                      </c:pt>
                      <c:pt idx="15383">
                        <c:v>4.3085300925954062</c:v>
                      </c:pt>
                      <c:pt idx="15384">
                        <c:v>4.3087731481495712</c:v>
                      </c:pt>
                      <c:pt idx="15385">
                        <c:v>4.3090162037037363</c:v>
                      </c:pt>
                      <c:pt idx="15386">
                        <c:v>4.3092592592579013</c:v>
                      </c:pt>
                      <c:pt idx="15387">
                        <c:v>4.3095023148120664</c:v>
                      </c:pt>
                      <c:pt idx="15388">
                        <c:v>4.3097453703735074</c:v>
                      </c:pt>
                      <c:pt idx="15389">
                        <c:v>4.3099884259276724</c:v>
                      </c:pt>
                      <c:pt idx="15390">
                        <c:v>4.3102314814818374</c:v>
                      </c:pt>
                      <c:pt idx="15391">
                        <c:v>4.3104745370360025</c:v>
                      </c:pt>
                      <c:pt idx="15392">
                        <c:v>4.3107175925901675</c:v>
                      </c:pt>
                      <c:pt idx="15393">
                        <c:v>4.3109606481443326</c:v>
                      </c:pt>
                      <c:pt idx="15394">
                        <c:v>4.3112037037057735</c:v>
                      </c:pt>
                      <c:pt idx="15395">
                        <c:v>4.3114467592599386</c:v>
                      </c:pt>
                      <c:pt idx="15396">
                        <c:v>4.3116898148141036</c:v>
                      </c:pt>
                      <c:pt idx="15397">
                        <c:v>4.3119328703682687</c:v>
                      </c:pt>
                      <c:pt idx="15398">
                        <c:v>4.3121759259224337</c:v>
                      </c:pt>
                      <c:pt idx="15399">
                        <c:v>4.3124189814838747</c:v>
                      </c:pt>
                      <c:pt idx="15400">
                        <c:v>4.3126620370380397</c:v>
                      </c:pt>
                      <c:pt idx="15401">
                        <c:v>4.3129050925922048</c:v>
                      </c:pt>
                      <c:pt idx="15402">
                        <c:v>4.3131481481463698</c:v>
                      </c:pt>
                      <c:pt idx="15403">
                        <c:v>4.3133912037005349</c:v>
                      </c:pt>
                      <c:pt idx="15404">
                        <c:v>4.3136342592619759</c:v>
                      </c:pt>
                      <c:pt idx="15405">
                        <c:v>4.3138773148161409</c:v>
                      </c:pt>
                      <c:pt idx="15406">
                        <c:v>4.3141203703703059</c:v>
                      </c:pt>
                      <c:pt idx="15407">
                        <c:v>4.314363425924471</c:v>
                      </c:pt>
                      <c:pt idx="15408">
                        <c:v>4.314606481478636</c:v>
                      </c:pt>
                      <c:pt idx="15409">
                        <c:v>4.314849537040077</c:v>
                      </c:pt>
                      <c:pt idx="15410">
                        <c:v>4.315092592594242</c:v>
                      </c:pt>
                      <c:pt idx="15411">
                        <c:v>4.3153356481484071</c:v>
                      </c:pt>
                      <c:pt idx="15412">
                        <c:v>4.3155787037025721</c:v>
                      </c:pt>
                      <c:pt idx="15413">
                        <c:v>4.3158217592567372</c:v>
                      </c:pt>
                      <c:pt idx="15414">
                        <c:v>4.3160648148109022</c:v>
                      </c:pt>
                      <c:pt idx="15415">
                        <c:v>4.3163078703723432</c:v>
                      </c:pt>
                      <c:pt idx="15416">
                        <c:v>4.3165509259265082</c:v>
                      </c:pt>
                      <c:pt idx="15417">
                        <c:v>4.3167939814806733</c:v>
                      </c:pt>
                      <c:pt idx="15418">
                        <c:v>4.3170370370348383</c:v>
                      </c:pt>
                      <c:pt idx="15419">
                        <c:v>4.3172800925890034</c:v>
                      </c:pt>
                      <c:pt idx="15420">
                        <c:v>4.3175231481504444</c:v>
                      </c:pt>
                      <c:pt idx="15421">
                        <c:v>4.3177777777741131</c:v>
                      </c:pt>
                      <c:pt idx="15422">
                        <c:v>4.3180208333355541</c:v>
                      </c:pt>
                      <c:pt idx="15423">
                        <c:v>4.3182638888897191</c:v>
                      </c:pt>
                      <c:pt idx="15424">
                        <c:v>4.3185069444438842</c:v>
                      </c:pt>
                      <c:pt idx="15425">
                        <c:v>4.3187499999980492</c:v>
                      </c:pt>
                      <c:pt idx="15426">
                        <c:v>4.3189930555522142</c:v>
                      </c:pt>
                      <c:pt idx="15427">
                        <c:v>4.3192361111136552</c:v>
                      </c:pt>
                      <c:pt idx="15428">
                        <c:v>4.3194791666678203</c:v>
                      </c:pt>
                      <c:pt idx="15429">
                        <c:v>4.3197222222219853</c:v>
                      </c:pt>
                      <c:pt idx="15430">
                        <c:v>4.3199652777761504</c:v>
                      </c:pt>
                      <c:pt idx="15431">
                        <c:v>4.3202083333303154</c:v>
                      </c:pt>
                      <c:pt idx="15432">
                        <c:v>4.3204513888917564</c:v>
                      </c:pt>
                      <c:pt idx="15433">
                        <c:v>4.3206944444459214</c:v>
                      </c:pt>
                      <c:pt idx="15434">
                        <c:v>4.3209375000000865</c:v>
                      </c:pt>
                      <c:pt idx="15435">
                        <c:v>4.3211805555542515</c:v>
                      </c:pt>
                      <c:pt idx="15436">
                        <c:v>4.3214236111084166</c:v>
                      </c:pt>
                      <c:pt idx="15437">
                        <c:v>4.3216666666625816</c:v>
                      </c:pt>
                      <c:pt idx="15438">
                        <c:v>4.3219097222240226</c:v>
                      </c:pt>
                      <c:pt idx="15439">
                        <c:v>4.3221527777781876</c:v>
                      </c:pt>
                      <c:pt idx="15440">
                        <c:v>4.3223958333323527</c:v>
                      </c:pt>
                      <c:pt idx="15441">
                        <c:v>4.3226388888865177</c:v>
                      </c:pt>
                      <c:pt idx="15442">
                        <c:v>4.3228819444406827</c:v>
                      </c:pt>
                      <c:pt idx="15443">
                        <c:v>4.3231250000021237</c:v>
                      </c:pt>
                      <c:pt idx="15444">
                        <c:v>4.3233680555562888</c:v>
                      </c:pt>
                      <c:pt idx="15445">
                        <c:v>4.3236111111104538</c:v>
                      </c:pt>
                      <c:pt idx="15446">
                        <c:v>4.3238541666646189</c:v>
                      </c:pt>
                      <c:pt idx="15447">
                        <c:v>4.3240972222187839</c:v>
                      </c:pt>
                      <c:pt idx="15448">
                        <c:v>4.3243402777802249</c:v>
                      </c:pt>
                      <c:pt idx="15449">
                        <c:v>4.3245833333343899</c:v>
                      </c:pt>
                      <c:pt idx="15450">
                        <c:v>4.324826388888555</c:v>
                      </c:pt>
                      <c:pt idx="15451">
                        <c:v>4.32506944444272</c:v>
                      </c:pt>
                      <c:pt idx="15452">
                        <c:v>4.3253124999968851</c:v>
                      </c:pt>
                      <c:pt idx="15453">
                        <c:v>4.325555555558326</c:v>
                      </c:pt>
                      <c:pt idx="15454">
                        <c:v>4.3257986111124911</c:v>
                      </c:pt>
                      <c:pt idx="15455">
                        <c:v>4.3260416666666561</c:v>
                      </c:pt>
                      <c:pt idx="15456">
                        <c:v>4.3262847222208212</c:v>
                      </c:pt>
                      <c:pt idx="15457">
                        <c:v>4.3265277777749862</c:v>
                      </c:pt>
                      <c:pt idx="15458">
                        <c:v>4.3267708333364272</c:v>
                      </c:pt>
                      <c:pt idx="15459">
                        <c:v>4.3270138888905922</c:v>
                      </c:pt>
                      <c:pt idx="15460">
                        <c:v>4.3272569444447573</c:v>
                      </c:pt>
                      <c:pt idx="15461">
                        <c:v>4.3274999999989223</c:v>
                      </c:pt>
                      <c:pt idx="15462">
                        <c:v>4.3277430555530874</c:v>
                      </c:pt>
                      <c:pt idx="15463">
                        <c:v>4.3279861111072524</c:v>
                      </c:pt>
                      <c:pt idx="15464">
                        <c:v>4.3282291666686934</c:v>
                      </c:pt>
                      <c:pt idx="15465">
                        <c:v>4.3284722222228584</c:v>
                      </c:pt>
                      <c:pt idx="15466">
                        <c:v>4.3287152777770235</c:v>
                      </c:pt>
                      <c:pt idx="15467">
                        <c:v>4.3289583333311885</c:v>
                      </c:pt>
                      <c:pt idx="15468">
                        <c:v>4.3292129629621332</c:v>
                      </c:pt>
                      <c:pt idx="15469">
                        <c:v>4.3294560185162982</c:v>
                      </c:pt>
                      <c:pt idx="15470">
                        <c:v>4.3296990740704633</c:v>
                      </c:pt>
                      <c:pt idx="15471">
                        <c:v>4.3299421296319043</c:v>
                      </c:pt>
                      <c:pt idx="15472">
                        <c:v>4.3301851851860693</c:v>
                      </c:pt>
                      <c:pt idx="15473">
                        <c:v>4.3304282407402344</c:v>
                      </c:pt>
                      <c:pt idx="15474">
                        <c:v>4.3306712962943994</c:v>
                      </c:pt>
                      <c:pt idx="15475">
                        <c:v>4.3309143518485644</c:v>
                      </c:pt>
                      <c:pt idx="15476">
                        <c:v>4.3311574074100054</c:v>
                      </c:pt>
                      <c:pt idx="15477">
                        <c:v>4.3314004629641705</c:v>
                      </c:pt>
                      <c:pt idx="15478">
                        <c:v>4.3316435185183355</c:v>
                      </c:pt>
                      <c:pt idx="15479">
                        <c:v>4.3318865740725006</c:v>
                      </c:pt>
                      <c:pt idx="15480">
                        <c:v>4.3321296296266656</c:v>
                      </c:pt>
                      <c:pt idx="15481">
                        <c:v>4.3323726851881066</c:v>
                      </c:pt>
                      <c:pt idx="15482">
                        <c:v>4.3326157407422716</c:v>
                      </c:pt>
                      <c:pt idx="15483">
                        <c:v>4.3328587962964367</c:v>
                      </c:pt>
                      <c:pt idx="15484">
                        <c:v>4.3331018518506017</c:v>
                      </c:pt>
                      <c:pt idx="15485">
                        <c:v>4.3333449074047667</c:v>
                      </c:pt>
                      <c:pt idx="15486">
                        <c:v>4.3335879629589318</c:v>
                      </c:pt>
                      <c:pt idx="15487">
                        <c:v>4.3338310185203728</c:v>
                      </c:pt>
                      <c:pt idx="15488">
                        <c:v>4.3340740740745378</c:v>
                      </c:pt>
                      <c:pt idx="15489">
                        <c:v>4.3343171296287029</c:v>
                      </c:pt>
                      <c:pt idx="15490">
                        <c:v>4.3345601851828679</c:v>
                      </c:pt>
                      <c:pt idx="15491">
                        <c:v>4.3348032407370329</c:v>
                      </c:pt>
                      <c:pt idx="15492">
                        <c:v>4.3350462962984739</c:v>
                      </c:pt>
                      <c:pt idx="15493">
                        <c:v>4.335289351852639</c:v>
                      </c:pt>
                      <c:pt idx="15494">
                        <c:v>4.335532407406804</c:v>
                      </c:pt>
                      <c:pt idx="15495">
                        <c:v>4.3357754629609691</c:v>
                      </c:pt>
                      <c:pt idx="15496">
                        <c:v>4.3360185185151341</c:v>
                      </c:pt>
                      <c:pt idx="15497">
                        <c:v>4.3362615740765751</c:v>
                      </c:pt>
                      <c:pt idx="15498">
                        <c:v>4.3365046296307401</c:v>
                      </c:pt>
                      <c:pt idx="15499">
                        <c:v>4.3367476851849052</c:v>
                      </c:pt>
                      <c:pt idx="15500">
                        <c:v>4.3369907407390702</c:v>
                      </c:pt>
                      <c:pt idx="15501">
                        <c:v>4.3372337962932352</c:v>
                      </c:pt>
                      <c:pt idx="15502">
                        <c:v>4.3374768518546762</c:v>
                      </c:pt>
                      <c:pt idx="15503">
                        <c:v>4.3377199074088413</c:v>
                      </c:pt>
                      <c:pt idx="15504">
                        <c:v>4.3379629629630063</c:v>
                      </c:pt>
                      <c:pt idx="15505">
                        <c:v>4.3382060185171714</c:v>
                      </c:pt>
                      <c:pt idx="15506">
                        <c:v>4.3384490740713364</c:v>
                      </c:pt>
                      <c:pt idx="15507">
                        <c:v>4.3386921296255014</c:v>
                      </c:pt>
                      <c:pt idx="15508">
                        <c:v>4.3389351851869424</c:v>
                      </c:pt>
                      <c:pt idx="15509">
                        <c:v>4.3391782407411075</c:v>
                      </c:pt>
                      <c:pt idx="15510">
                        <c:v>4.3394212962952725</c:v>
                      </c:pt>
                      <c:pt idx="15511">
                        <c:v>4.3396643518494376</c:v>
                      </c:pt>
                      <c:pt idx="15512">
                        <c:v>4.3399074074036026</c:v>
                      </c:pt>
                      <c:pt idx="15513">
                        <c:v>4.3401504629650436</c:v>
                      </c:pt>
                      <c:pt idx="15514">
                        <c:v>4.3403935185192086</c:v>
                      </c:pt>
                      <c:pt idx="15515">
                        <c:v>4.3406365740733737</c:v>
                      </c:pt>
                      <c:pt idx="15516">
                        <c:v>4.3408796296275387</c:v>
                      </c:pt>
                      <c:pt idx="15517">
                        <c:v>4.3411342592584834</c:v>
                      </c:pt>
                      <c:pt idx="15518">
                        <c:v>4.3413773148126484</c:v>
                      </c:pt>
                      <c:pt idx="15519">
                        <c:v>4.3416203703668135</c:v>
                      </c:pt>
                      <c:pt idx="15520">
                        <c:v>4.3418634259282545</c:v>
                      </c:pt>
                      <c:pt idx="15521">
                        <c:v>4.3421064814824195</c:v>
                      </c:pt>
                      <c:pt idx="15522">
                        <c:v>4.3423495370365846</c:v>
                      </c:pt>
                      <c:pt idx="15523">
                        <c:v>4.3425925925907496</c:v>
                      </c:pt>
                      <c:pt idx="15524">
                        <c:v>4.3428356481449146</c:v>
                      </c:pt>
                      <c:pt idx="15525">
                        <c:v>4.3430787037063556</c:v>
                      </c:pt>
                      <c:pt idx="15526">
                        <c:v>4.3433217592605207</c:v>
                      </c:pt>
                      <c:pt idx="15527">
                        <c:v>4.3435648148146857</c:v>
                      </c:pt>
                      <c:pt idx="15528">
                        <c:v>4.3438078703688507</c:v>
                      </c:pt>
                      <c:pt idx="15529">
                        <c:v>4.3440509259230158</c:v>
                      </c:pt>
                      <c:pt idx="15530">
                        <c:v>4.3442939814844568</c:v>
                      </c:pt>
                      <c:pt idx="15531">
                        <c:v>4.3445370370386218</c:v>
                      </c:pt>
                      <c:pt idx="15532">
                        <c:v>4.3447800925927869</c:v>
                      </c:pt>
                      <c:pt idx="15533">
                        <c:v>4.3450231481469519</c:v>
                      </c:pt>
                      <c:pt idx="15534">
                        <c:v>4.3452662037011169</c:v>
                      </c:pt>
                      <c:pt idx="15535">
                        <c:v>4.345509259255282</c:v>
                      </c:pt>
                      <c:pt idx="15536">
                        <c:v>4.345752314816723</c:v>
                      </c:pt>
                      <c:pt idx="15537">
                        <c:v>4.345995370370888</c:v>
                      </c:pt>
                      <c:pt idx="15538">
                        <c:v>4.3462384259250531</c:v>
                      </c:pt>
                      <c:pt idx="15539">
                        <c:v>4.3464814814792181</c:v>
                      </c:pt>
                      <c:pt idx="15540">
                        <c:v>4.3467245370333831</c:v>
                      </c:pt>
                      <c:pt idx="15541">
                        <c:v>4.3469675925948241</c:v>
                      </c:pt>
                      <c:pt idx="15542">
                        <c:v>4.3472106481489892</c:v>
                      </c:pt>
                      <c:pt idx="15543">
                        <c:v>4.3474537037031542</c:v>
                      </c:pt>
                      <c:pt idx="15544">
                        <c:v>4.3476967592573192</c:v>
                      </c:pt>
                      <c:pt idx="15545">
                        <c:v>4.3479398148114843</c:v>
                      </c:pt>
                      <c:pt idx="15546">
                        <c:v>4.3481828703729253</c:v>
                      </c:pt>
                      <c:pt idx="15547">
                        <c:v>4.3484259259270903</c:v>
                      </c:pt>
                      <c:pt idx="15548">
                        <c:v>4.3486689814812554</c:v>
                      </c:pt>
                      <c:pt idx="15549">
                        <c:v>4.3489120370354204</c:v>
                      </c:pt>
                      <c:pt idx="15550">
                        <c:v>4.3491550925895854</c:v>
                      </c:pt>
                      <c:pt idx="15551">
                        <c:v>4.3493981481510264</c:v>
                      </c:pt>
                      <c:pt idx="15552">
                        <c:v>4.3496412037051915</c:v>
                      </c:pt>
                      <c:pt idx="15553">
                        <c:v>4.3498842592593565</c:v>
                      </c:pt>
                      <c:pt idx="15554">
                        <c:v>4.3501273148135216</c:v>
                      </c:pt>
                      <c:pt idx="15555">
                        <c:v>4.3503703703676866</c:v>
                      </c:pt>
                      <c:pt idx="15556">
                        <c:v>4.3506134259218516</c:v>
                      </c:pt>
                      <c:pt idx="15557">
                        <c:v>4.3508564814832926</c:v>
                      </c:pt>
                      <c:pt idx="15558">
                        <c:v>4.3510995370374577</c:v>
                      </c:pt>
                      <c:pt idx="15559">
                        <c:v>4.3513425925916227</c:v>
                      </c:pt>
                      <c:pt idx="15560">
                        <c:v>4.3515856481457877</c:v>
                      </c:pt>
                      <c:pt idx="15561">
                        <c:v>4.3518287036999528</c:v>
                      </c:pt>
                      <c:pt idx="15562">
                        <c:v>4.3520717592613938</c:v>
                      </c:pt>
                      <c:pt idx="15563">
                        <c:v>4.3523148148155588</c:v>
                      </c:pt>
                      <c:pt idx="15564">
                        <c:v>4.3525578703697239</c:v>
                      </c:pt>
                      <c:pt idx="15565">
                        <c:v>4.3528125000006685</c:v>
                      </c:pt>
                      <c:pt idx="15566">
                        <c:v>4.3530555555548336</c:v>
                      </c:pt>
                      <c:pt idx="15567">
                        <c:v>4.3532986111089986</c:v>
                      </c:pt>
                      <c:pt idx="15568">
                        <c:v>4.3535416666631637</c:v>
                      </c:pt>
                      <c:pt idx="15569">
                        <c:v>4.3537847222246047</c:v>
                      </c:pt>
                      <c:pt idx="15570">
                        <c:v>4.3540277777787697</c:v>
                      </c:pt>
                      <c:pt idx="15571">
                        <c:v>4.3542708333329347</c:v>
                      </c:pt>
                      <c:pt idx="15572">
                        <c:v>4.3545138888870998</c:v>
                      </c:pt>
                      <c:pt idx="15573">
                        <c:v>4.3547569444412648</c:v>
                      </c:pt>
                      <c:pt idx="15574">
                        <c:v>4.3550000000027058</c:v>
                      </c:pt>
                      <c:pt idx="15575">
                        <c:v>4.3552430555568709</c:v>
                      </c:pt>
                      <c:pt idx="15576">
                        <c:v>4.3554861111110359</c:v>
                      </c:pt>
                      <c:pt idx="15577">
                        <c:v>4.3557291666652009</c:v>
                      </c:pt>
                      <c:pt idx="15578">
                        <c:v>4.355972222219366</c:v>
                      </c:pt>
                      <c:pt idx="15579">
                        <c:v>4.356215277780807</c:v>
                      </c:pt>
                      <c:pt idx="15580">
                        <c:v>4.356458333334972</c:v>
                      </c:pt>
                      <c:pt idx="15581">
                        <c:v>4.356701388889137</c:v>
                      </c:pt>
                      <c:pt idx="15582">
                        <c:v>4.3569444444433021</c:v>
                      </c:pt>
                      <c:pt idx="15583">
                        <c:v>4.3571874999974671</c:v>
                      </c:pt>
                      <c:pt idx="15584">
                        <c:v>4.3574305555516322</c:v>
                      </c:pt>
                      <c:pt idx="15585">
                        <c:v>4.3576736111130732</c:v>
                      </c:pt>
                      <c:pt idx="15586">
                        <c:v>4.3579166666672382</c:v>
                      </c:pt>
                      <c:pt idx="15587">
                        <c:v>4.3581597222214032</c:v>
                      </c:pt>
                      <c:pt idx="15588">
                        <c:v>4.3584027777755683</c:v>
                      </c:pt>
                      <c:pt idx="15589">
                        <c:v>4.3586458333297333</c:v>
                      </c:pt>
                      <c:pt idx="15590">
                        <c:v>4.3588888888911743</c:v>
                      </c:pt>
                      <c:pt idx="15591">
                        <c:v>4.3591319444453394</c:v>
                      </c:pt>
                      <c:pt idx="15592">
                        <c:v>4.3593749999995044</c:v>
                      </c:pt>
                      <c:pt idx="15593">
                        <c:v>4.3596180555536694</c:v>
                      </c:pt>
                      <c:pt idx="15594">
                        <c:v>4.3598611111078345</c:v>
                      </c:pt>
                      <c:pt idx="15595">
                        <c:v>4.3601041666692755</c:v>
                      </c:pt>
                      <c:pt idx="15596">
                        <c:v>4.3603472222234405</c:v>
                      </c:pt>
                      <c:pt idx="15597">
                        <c:v>4.3605902777776056</c:v>
                      </c:pt>
                      <c:pt idx="15598">
                        <c:v>4.3608333333317706</c:v>
                      </c:pt>
                      <c:pt idx="15599">
                        <c:v>4.3610763888859356</c:v>
                      </c:pt>
                      <c:pt idx="15600">
                        <c:v>4.3613194444473766</c:v>
                      </c:pt>
                      <c:pt idx="15601">
                        <c:v>4.3615625000015417</c:v>
                      </c:pt>
                      <c:pt idx="15602">
                        <c:v>4.3618055555557067</c:v>
                      </c:pt>
                      <c:pt idx="15603">
                        <c:v>4.3620486111098717</c:v>
                      </c:pt>
                      <c:pt idx="15604">
                        <c:v>4.3622916666640368</c:v>
                      </c:pt>
                      <c:pt idx="15605">
                        <c:v>4.3625347222182018</c:v>
                      </c:pt>
                      <c:pt idx="15606">
                        <c:v>4.3627777777796428</c:v>
                      </c:pt>
                      <c:pt idx="15607">
                        <c:v>4.3630208333338079</c:v>
                      </c:pt>
                      <c:pt idx="15608">
                        <c:v>4.3632638888879729</c:v>
                      </c:pt>
                      <c:pt idx="15609">
                        <c:v>4.3635069444421379</c:v>
                      </c:pt>
                      <c:pt idx="15610">
                        <c:v>4.363749999996303</c:v>
                      </c:pt>
                      <c:pt idx="15611">
                        <c:v>4.363993055557744</c:v>
                      </c:pt>
                      <c:pt idx="15612">
                        <c:v>4.364236111111909</c:v>
                      </c:pt>
                      <c:pt idx="15613">
                        <c:v>4.3644791666660741</c:v>
                      </c:pt>
                      <c:pt idx="15614">
                        <c:v>4.3647337962970187</c:v>
                      </c:pt>
                      <c:pt idx="15615">
                        <c:v>4.3649768518511838</c:v>
                      </c:pt>
                      <c:pt idx="15616">
                        <c:v>4.3652199074053488</c:v>
                      </c:pt>
                      <c:pt idx="15617">
                        <c:v>4.3654629629595139</c:v>
                      </c:pt>
                      <c:pt idx="15618">
                        <c:v>4.3657060185209549</c:v>
                      </c:pt>
                      <c:pt idx="15619">
                        <c:v>4.3659490740751199</c:v>
                      </c:pt>
                      <c:pt idx="15620">
                        <c:v>4.3661921296292849</c:v>
                      </c:pt>
                      <c:pt idx="15621">
                        <c:v>4.36643518518345</c:v>
                      </c:pt>
                      <c:pt idx="15622">
                        <c:v>4.366678240737615</c:v>
                      </c:pt>
                      <c:pt idx="15623">
                        <c:v>4.366921296299056</c:v>
                      </c:pt>
                      <c:pt idx="15624">
                        <c:v>4.367164351853221</c:v>
                      </c:pt>
                      <c:pt idx="15625">
                        <c:v>4.3674074074073861</c:v>
                      </c:pt>
                      <c:pt idx="15626">
                        <c:v>4.3676504629615511</c:v>
                      </c:pt>
                      <c:pt idx="15627">
                        <c:v>4.3678935185157162</c:v>
                      </c:pt>
                      <c:pt idx="15628">
                        <c:v>4.3681365740771572</c:v>
                      </c:pt>
                      <c:pt idx="15629">
                        <c:v>4.3683796296313222</c:v>
                      </c:pt>
                      <c:pt idx="15630">
                        <c:v>4.3686226851854872</c:v>
                      </c:pt>
                      <c:pt idx="15631">
                        <c:v>4.3688657407396523</c:v>
                      </c:pt>
                      <c:pt idx="15632">
                        <c:v>4.3691087962938173</c:v>
                      </c:pt>
                      <c:pt idx="15633">
                        <c:v>4.3693518518479824</c:v>
                      </c:pt>
                      <c:pt idx="15634">
                        <c:v>4.3695949074094234</c:v>
                      </c:pt>
                      <c:pt idx="15635">
                        <c:v>4.3698379629635884</c:v>
                      </c:pt>
                      <c:pt idx="15636">
                        <c:v>4.3700810185177534</c:v>
                      </c:pt>
                      <c:pt idx="15637">
                        <c:v>4.3703240740719185</c:v>
                      </c:pt>
                      <c:pt idx="15638">
                        <c:v>4.3705671296260835</c:v>
                      </c:pt>
                      <c:pt idx="15639">
                        <c:v>4.3708101851875245</c:v>
                      </c:pt>
                      <c:pt idx="15640">
                        <c:v>4.3710532407416895</c:v>
                      </c:pt>
                      <c:pt idx="15641">
                        <c:v>4.3712962962958546</c:v>
                      </c:pt>
                      <c:pt idx="15642">
                        <c:v>4.3715393518500196</c:v>
                      </c:pt>
                      <c:pt idx="15643">
                        <c:v>4.3717824074041847</c:v>
                      </c:pt>
                      <c:pt idx="15644">
                        <c:v>4.3720254629656257</c:v>
                      </c:pt>
                      <c:pt idx="15645">
                        <c:v>4.3722685185197907</c:v>
                      </c:pt>
                      <c:pt idx="15646">
                        <c:v>4.3725115740739557</c:v>
                      </c:pt>
                      <c:pt idx="15647">
                        <c:v>4.3727546296281208</c:v>
                      </c:pt>
                      <c:pt idx="15648">
                        <c:v>4.3729976851822858</c:v>
                      </c:pt>
                      <c:pt idx="15649">
                        <c:v>4.3732407407437268</c:v>
                      </c:pt>
                      <c:pt idx="15650">
                        <c:v>4.3734837962978919</c:v>
                      </c:pt>
                      <c:pt idx="15651">
                        <c:v>4.3737268518520569</c:v>
                      </c:pt>
                      <c:pt idx="15652">
                        <c:v>4.3739699074062219</c:v>
                      </c:pt>
                      <c:pt idx="15653">
                        <c:v>4.374212962960387</c:v>
                      </c:pt>
                      <c:pt idx="15654">
                        <c:v>4.374456018514552</c:v>
                      </c:pt>
                      <c:pt idx="15655">
                        <c:v>4.374699074075993</c:v>
                      </c:pt>
                      <c:pt idx="15656">
                        <c:v>4.374942129630158</c:v>
                      </c:pt>
                      <c:pt idx="15657">
                        <c:v>4.3751851851843231</c:v>
                      </c:pt>
                      <c:pt idx="15658">
                        <c:v>4.3754282407384881</c:v>
                      </c:pt>
                      <c:pt idx="15659">
                        <c:v>4.3756712962926532</c:v>
                      </c:pt>
                      <c:pt idx="15660">
                        <c:v>4.3759143518540942</c:v>
                      </c:pt>
                      <c:pt idx="15661">
                        <c:v>4.3761574074082592</c:v>
                      </c:pt>
                      <c:pt idx="15662">
                        <c:v>4.3764120370392039</c:v>
                      </c:pt>
                      <c:pt idx="15663">
                        <c:v>4.3766550925933689</c:v>
                      </c:pt>
                      <c:pt idx="15664">
                        <c:v>4.376898148147534</c:v>
                      </c:pt>
                      <c:pt idx="15665">
                        <c:v>4.377141203701699</c:v>
                      </c:pt>
                      <c:pt idx="15666">
                        <c:v>4.3773842592558641</c:v>
                      </c:pt>
                      <c:pt idx="15667">
                        <c:v>4.377627314817305</c:v>
                      </c:pt>
                      <c:pt idx="15668">
                        <c:v>4.3778703703714701</c:v>
                      </c:pt>
                      <c:pt idx="15669">
                        <c:v>4.3781134259256351</c:v>
                      </c:pt>
                      <c:pt idx="15670">
                        <c:v>4.3783564814798002</c:v>
                      </c:pt>
                      <c:pt idx="15671">
                        <c:v>4.3785995370339652</c:v>
                      </c:pt>
                      <c:pt idx="15672">
                        <c:v>4.3788425925954062</c:v>
                      </c:pt>
                      <c:pt idx="15673">
                        <c:v>4.3790856481495712</c:v>
                      </c:pt>
                      <c:pt idx="15674">
                        <c:v>4.3793287037037363</c:v>
                      </c:pt>
                      <c:pt idx="15675">
                        <c:v>4.3795717592579013</c:v>
                      </c:pt>
                      <c:pt idx="15676">
                        <c:v>4.3798148148120664</c:v>
                      </c:pt>
                      <c:pt idx="15677">
                        <c:v>4.3800578703735074</c:v>
                      </c:pt>
                      <c:pt idx="15678">
                        <c:v>4.3803009259276724</c:v>
                      </c:pt>
                      <c:pt idx="15679">
                        <c:v>4.3805439814818374</c:v>
                      </c:pt>
                      <c:pt idx="15680">
                        <c:v>4.3807870370360025</c:v>
                      </c:pt>
                      <c:pt idx="15681">
                        <c:v>4.3810300925901675</c:v>
                      </c:pt>
                      <c:pt idx="15682">
                        <c:v>4.3812731481443326</c:v>
                      </c:pt>
                      <c:pt idx="15683">
                        <c:v>4.3815162037057735</c:v>
                      </c:pt>
                      <c:pt idx="15684">
                        <c:v>4.3817592592599386</c:v>
                      </c:pt>
                      <c:pt idx="15685">
                        <c:v>4.3820023148141036</c:v>
                      </c:pt>
                      <c:pt idx="15686">
                        <c:v>4.3822453703682687</c:v>
                      </c:pt>
                      <c:pt idx="15687">
                        <c:v>4.3824884259224337</c:v>
                      </c:pt>
                      <c:pt idx="15688">
                        <c:v>4.3827314814838747</c:v>
                      </c:pt>
                      <c:pt idx="15689">
                        <c:v>4.3829745370380397</c:v>
                      </c:pt>
                      <c:pt idx="15690">
                        <c:v>4.3832175925922048</c:v>
                      </c:pt>
                      <c:pt idx="15691">
                        <c:v>4.3834606481463698</c:v>
                      </c:pt>
                      <c:pt idx="15692">
                        <c:v>4.3837037037005349</c:v>
                      </c:pt>
                      <c:pt idx="15693">
                        <c:v>4.3839467592619759</c:v>
                      </c:pt>
                      <c:pt idx="15694">
                        <c:v>4.3841898148161409</c:v>
                      </c:pt>
                      <c:pt idx="15695">
                        <c:v>4.3844328703703059</c:v>
                      </c:pt>
                      <c:pt idx="15696">
                        <c:v>4.384675925924471</c:v>
                      </c:pt>
                      <c:pt idx="15697">
                        <c:v>4.384918981478636</c:v>
                      </c:pt>
                      <c:pt idx="15698">
                        <c:v>4.385162037040077</c:v>
                      </c:pt>
                      <c:pt idx="15699">
                        <c:v>4.385405092594242</c:v>
                      </c:pt>
                      <c:pt idx="15700">
                        <c:v>4.3856481481484071</c:v>
                      </c:pt>
                      <c:pt idx="15701">
                        <c:v>4.3858912037025721</c:v>
                      </c:pt>
                      <c:pt idx="15702">
                        <c:v>4.3861342592567372</c:v>
                      </c:pt>
                      <c:pt idx="15703">
                        <c:v>4.3863773148109022</c:v>
                      </c:pt>
                      <c:pt idx="15704">
                        <c:v>4.3866203703723432</c:v>
                      </c:pt>
                      <c:pt idx="15705">
                        <c:v>4.3868634259265082</c:v>
                      </c:pt>
                      <c:pt idx="15706">
                        <c:v>4.3871064814806733</c:v>
                      </c:pt>
                      <c:pt idx="15707">
                        <c:v>4.3873495370348383</c:v>
                      </c:pt>
                      <c:pt idx="15708">
                        <c:v>4.3875925925890034</c:v>
                      </c:pt>
                      <c:pt idx="15709">
                        <c:v>4.3878356481504444</c:v>
                      </c:pt>
                      <c:pt idx="15710">
                        <c:v>4.3880902777741131</c:v>
                      </c:pt>
                      <c:pt idx="15711">
                        <c:v>4.3883333333355541</c:v>
                      </c:pt>
                      <c:pt idx="15712">
                        <c:v>4.3885763888897191</c:v>
                      </c:pt>
                      <c:pt idx="15713">
                        <c:v>4.3888194444438842</c:v>
                      </c:pt>
                      <c:pt idx="15714">
                        <c:v>4.3890624999980492</c:v>
                      </c:pt>
                      <c:pt idx="15715">
                        <c:v>4.3893055555522142</c:v>
                      </c:pt>
                      <c:pt idx="15716">
                        <c:v>4.3895486111136552</c:v>
                      </c:pt>
                      <c:pt idx="15717">
                        <c:v>4.3897916666678203</c:v>
                      </c:pt>
                      <c:pt idx="15718">
                        <c:v>4.3900347222219853</c:v>
                      </c:pt>
                      <c:pt idx="15719">
                        <c:v>4.3902777777761504</c:v>
                      </c:pt>
                      <c:pt idx="15720">
                        <c:v>4.3905208333303154</c:v>
                      </c:pt>
                      <c:pt idx="15721">
                        <c:v>4.3907638888917564</c:v>
                      </c:pt>
                      <c:pt idx="15722">
                        <c:v>4.3910069444459214</c:v>
                      </c:pt>
                      <c:pt idx="15723">
                        <c:v>4.3912500000000865</c:v>
                      </c:pt>
                      <c:pt idx="15724">
                        <c:v>4.3914930555542515</c:v>
                      </c:pt>
                      <c:pt idx="15725">
                        <c:v>4.3917361111084166</c:v>
                      </c:pt>
                      <c:pt idx="15726">
                        <c:v>4.3919791666625816</c:v>
                      </c:pt>
                      <c:pt idx="15727">
                        <c:v>4.3922222222240226</c:v>
                      </c:pt>
                      <c:pt idx="15728">
                        <c:v>4.3924652777781876</c:v>
                      </c:pt>
                      <c:pt idx="15729">
                        <c:v>4.3927083333323527</c:v>
                      </c:pt>
                      <c:pt idx="15730">
                        <c:v>4.3929513888865177</c:v>
                      </c:pt>
                      <c:pt idx="15731">
                        <c:v>4.3931944444406827</c:v>
                      </c:pt>
                      <c:pt idx="15732">
                        <c:v>4.3934375000021237</c:v>
                      </c:pt>
                      <c:pt idx="15733">
                        <c:v>4.3936805555562888</c:v>
                      </c:pt>
                      <c:pt idx="15734">
                        <c:v>4.3939236111104538</c:v>
                      </c:pt>
                      <c:pt idx="15735">
                        <c:v>4.3941666666646189</c:v>
                      </c:pt>
                      <c:pt idx="15736">
                        <c:v>4.3944097222187839</c:v>
                      </c:pt>
                      <c:pt idx="15737">
                        <c:v>4.3946527777802249</c:v>
                      </c:pt>
                      <c:pt idx="15738">
                        <c:v>4.3948958333343899</c:v>
                      </c:pt>
                      <c:pt idx="15739">
                        <c:v>4.395138888888555</c:v>
                      </c:pt>
                      <c:pt idx="15740">
                        <c:v>4.39538194444272</c:v>
                      </c:pt>
                      <c:pt idx="15741">
                        <c:v>4.3956249999968851</c:v>
                      </c:pt>
                      <c:pt idx="15742">
                        <c:v>4.395868055558326</c:v>
                      </c:pt>
                      <c:pt idx="15743">
                        <c:v>4.3961111111124911</c:v>
                      </c:pt>
                      <c:pt idx="15744">
                        <c:v>4.3963541666666561</c:v>
                      </c:pt>
                      <c:pt idx="15745">
                        <c:v>4.3965972222208212</c:v>
                      </c:pt>
                      <c:pt idx="15746">
                        <c:v>4.3968402777749862</c:v>
                      </c:pt>
                      <c:pt idx="15747">
                        <c:v>4.3970833333364272</c:v>
                      </c:pt>
                      <c:pt idx="15748">
                        <c:v>4.3973263888905922</c:v>
                      </c:pt>
                      <c:pt idx="15749">
                        <c:v>4.3975694444447573</c:v>
                      </c:pt>
                      <c:pt idx="15750">
                        <c:v>4.3978124999989223</c:v>
                      </c:pt>
                      <c:pt idx="15751">
                        <c:v>4.3980555555530874</c:v>
                      </c:pt>
                      <c:pt idx="15752">
                        <c:v>4.3982986111072524</c:v>
                      </c:pt>
                      <c:pt idx="15753">
                        <c:v>4.3985416666686934</c:v>
                      </c:pt>
                      <c:pt idx="15754">
                        <c:v>4.3987847222228584</c:v>
                      </c:pt>
                      <c:pt idx="15755">
                        <c:v>4.3990277777770235</c:v>
                      </c:pt>
                      <c:pt idx="15756">
                        <c:v>4.3992708333311885</c:v>
                      </c:pt>
                      <c:pt idx="15757">
                        <c:v>4.3995138888853536</c:v>
                      </c:pt>
                      <c:pt idx="15758">
                        <c:v>4.3997569444467945</c:v>
                      </c:pt>
                      <c:pt idx="15759">
                        <c:v>4.4000115740704633</c:v>
                      </c:pt>
                      <c:pt idx="15760">
                        <c:v>4.4002546296319043</c:v>
                      </c:pt>
                      <c:pt idx="15761">
                        <c:v>4.4004976851860693</c:v>
                      </c:pt>
                      <c:pt idx="15762">
                        <c:v>4.4007407407402344</c:v>
                      </c:pt>
                      <c:pt idx="15763">
                        <c:v>4.4009837962943994</c:v>
                      </c:pt>
                      <c:pt idx="15764">
                        <c:v>4.4012268518485644</c:v>
                      </c:pt>
                      <c:pt idx="15765">
                        <c:v>4.4014699074100054</c:v>
                      </c:pt>
                      <c:pt idx="15766">
                        <c:v>4.4017129629641705</c:v>
                      </c:pt>
                      <c:pt idx="15767">
                        <c:v>4.4019560185183355</c:v>
                      </c:pt>
                      <c:pt idx="15768">
                        <c:v>4.4021990740725006</c:v>
                      </c:pt>
                      <c:pt idx="15769">
                        <c:v>4.4024421296266656</c:v>
                      </c:pt>
                      <c:pt idx="15770">
                        <c:v>4.4026851851881066</c:v>
                      </c:pt>
                      <c:pt idx="15771">
                        <c:v>4.4029282407422716</c:v>
                      </c:pt>
                      <c:pt idx="15772">
                        <c:v>4.4031712962964367</c:v>
                      </c:pt>
                      <c:pt idx="15773">
                        <c:v>4.4034143518506017</c:v>
                      </c:pt>
                      <c:pt idx="15774">
                        <c:v>4.4036574074047667</c:v>
                      </c:pt>
                      <c:pt idx="15775">
                        <c:v>4.4039004629589318</c:v>
                      </c:pt>
                      <c:pt idx="15776">
                        <c:v>4.4041435185203728</c:v>
                      </c:pt>
                      <c:pt idx="15777">
                        <c:v>4.4043865740745378</c:v>
                      </c:pt>
                      <c:pt idx="15778">
                        <c:v>4.4046296296287029</c:v>
                      </c:pt>
                      <c:pt idx="15779">
                        <c:v>4.4048726851828679</c:v>
                      </c:pt>
                      <c:pt idx="15780">
                        <c:v>4.4051157407370329</c:v>
                      </c:pt>
                      <c:pt idx="15781">
                        <c:v>4.4053587962984739</c:v>
                      </c:pt>
                      <c:pt idx="15782">
                        <c:v>4.405601851852639</c:v>
                      </c:pt>
                      <c:pt idx="15783">
                        <c:v>4.405844907406804</c:v>
                      </c:pt>
                      <c:pt idx="15784">
                        <c:v>4.4060879629609691</c:v>
                      </c:pt>
                      <c:pt idx="15785">
                        <c:v>4.4063310185151341</c:v>
                      </c:pt>
                      <c:pt idx="15786">
                        <c:v>4.4065740740765751</c:v>
                      </c:pt>
                      <c:pt idx="15787">
                        <c:v>4.4068171296307401</c:v>
                      </c:pt>
                      <c:pt idx="15788">
                        <c:v>4.4070601851849052</c:v>
                      </c:pt>
                      <c:pt idx="15789">
                        <c:v>4.4073032407390702</c:v>
                      </c:pt>
                      <c:pt idx="15790">
                        <c:v>4.4075462962932352</c:v>
                      </c:pt>
                      <c:pt idx="15791">
                        <c:v>4.4077893518546762</c:v>
                      </c:pt>
                      <c:pt idx="15792">
                        <c:v>4.4080324074088413</c:v>
                      </c:pt>
                      <c:pt idx="15793">
                        <c:v>4.4082754629630063</c:v>
                      </c:pt>
                      <c:pt idx="15794">
                        <c:v>4.4085185185171714</c:v>
                      </c:pt>
                      <c:pt idx="15795">
                        <c:v>4.4087615740713364</c:v>
                      </c:pt>
                      <c:pt idx="15796">
                        <c:v>4.4090046296255014</c:v>
                      </c:pt>
                      <c:pt idx="15797">
                        <c:v>4.4092476851869424</c:v>
                      </c:pt>
                      <c:pt idx="15798">
                        <c:v>4.4094907407411075</c:v>
                      </c:pt>
                      <c:pt idx="15799">
                        <c:v>4.4097337962952725</c:v>
                      </c:pt>
                      <c:pt idx="15800">
                        <c:v>4.4099768518494376</c:v>
                      </c:pt>
                      <c:pt idx="15801">
                        <c:v>4.4102199074036026</c:v>
                      </c:pt>
                      <c:pt idx="15802">
                        <c:v>4.4104629629650436</c:v>
                      </c:pt>
                      <c:pt idx="15803">
                        <c:v>4.4107060185192086</c:v>
                      </c:pt>
                      <c:pt idx="15804">
                        <c:v>4.4109490740733737</c:v>
                      </c:pt>
                      <c:pt idx="15805">
                        <c:v>4.4111921296275387</c:v>
                      </c:pt>
                      <c:pt idx="15806">
                        <c:v>4.4114351851817037</c:v>
                      </c:pt>
                      <c:pt idx="15807">
                        <c:v>4.4116898148126484</c:v>
                      </c:pt>
                      <c:pt idx="15808">
                        <c:v>4.4119328703668135</c:v>
                      </c:pt>
                      <c:pt idx="15809">
                        <c:v>4.4121759259282545</c:v>
                      </c:pt>
                      <c:pt idx="15810">
                        <c:v>4.4124189814824195</c:v>
                      </c:pt>
                      <c:pt idx="15811">
                        <c:v>4.4126620370365846</c:v>
                      </c:pt>
                      <c:pt idx="15812">
                        <c:v>4.4129050925907496</c:v>
                      </c:pt>
                      <c:pt idx="15813">
                        <c:v>4.4131481481449146</c:v>
                      </c:pt>
                      <c:pt idx="15814">
                        <c:v>4.4133912037063556</c:v>
                      </c:pt>
                      <c:pt idx="15815">
                        <c:v>4.4136342592605207</c:v>
                      </c:pt>
                      <c:pt idx="15816">
                        <c:v>4.4138773148146857</c:v>
                      </c:pt>
                      <c:pt idx="15817">
                        <c:v>4.4141203703688507</c:v>
                      </c:pt>
                      <c:pt idx="15818">
                        <c:v>4.4143634259230158</c:v>
                      </c:pt>
                      <c:pt idx="15819">
                        <c:v>4.4146064814844568</c:v>
                      </c:pt>
                      <c:pt idx="15820">
                        <c:v>4.4148495370386218</c:v>
                      </c:pt>
                      <c:pt idx="15821">
                        <c:v>4.4150925925927869</c:v>
                      </c:pt>
                      <c:pt idx="15822">
                        <c:v>4.4153356481469519</c:v>
                      </c:pt>
                      <c:pt idx="15823">
                        <c:v>4.4155787037011169</c:v>
                      </c:pt>
                      <c:pt idx="15824">
                        <c:v>4.415821759255282</c:v>
                      </c:pt>
                      <c:pt idx="15825">
                        <c:v>4.416064814816723</c:v>
                      </c:pt>
                      <c:pt idx="15826">
                        <c:v>4.416307870370888</c:v>
                      </c:pt>
                      <c:pt idx="15827">
                        <c:v>4.4165509259250531</c:v>
                      </c:pt>
                      <c:pt idx="15828">
                        <c:v>4.4167939814792181</c:v>
                      </c:pt>
                      <c:pt idx="15829">
                        <c:v>4.4170370370333831</c:v>
                      </c:pt>
                      <c:pt idx="15830">
                        <c:v>4.4172800925948241</c:v>
                      </c:pt>
                      <c:pt idx="15831">
                        <c:v>4.4175231481489892</c:v>
                      </c:pt>
                      <c:pt idx="15832">
                        <c:v>4.4177662037031542</c:v>
                      </c:pt>
                      <c:pt idx="15833">
                        <c:v>4.4180092592573192</c:v>
                      </c:pt>
                      <c:pt idx="15834">
                        <c:v>4.4182523148114843</c:v>
                      </c:pt>
                      <c:pt idx="15835">
                        <c:v>4.4184953703729253</c:v>
                      </c:pt>
                      <c:pt idx="15836">
                        <c:v>4.4187384259270903</c:v>
                      </c:pt>
                      <c:pt idx="15837">
                        <c:v>4.4189814814812554</c:v>
                      </c:pt>
                      <c:pt idx="15838">
                        <c:v>4.4192245370354204</c:v>
                      </c:pt>
                      <c:pt idx="15839">
                        <c:v>4.4194675925895854</c:v>
                      </c:pt>
                      <c:pt idx="15840">
                        <c:v>4.4197106481510264</c:v>
                      </c:pt>
                      <c:pt idx="15841">
                        <c:v>4.4199537037051915</c:v>
                      </c:pt>
                      <c:pt idx="15842">
                        <c:v>4.4201967592593565</c:v>
                      </c:pt>
                      <c:pt idx="15843">
                        <c:v>4.4204398148135216</c:v>
                      </c:pt>
                      <c:pt idx="15844">
                        <c:v>4.4206828703676866</c:v>
                      </c:pt>
                      <c:pt idx="15845">
                        <c:v>4.4209259259218516</c:v>
                      </c:pt>
                      <c:pt idx="15846">
                        <c:v>4.4211689814832926</c:v>
                      </c:pt>
                      <c:pt idx="15847">
                        <c:v>4.4214120370374577</c:v>
                      </c:pt>
                      <c:pt idx="15848">
                        <c:v>4.4216550925916227</c:v>
                      </c:pt>
                      <c:pt idx="15849">
                        <c:v>4.4218981481457877</c:v>
                      </c:pt>
                      <c:pt idx="15850">
                        <c:v>4.4221412036999528</c:v>
                      </c:pt>
                      <c:pt idx="15851">
                        <c:v>4.4223842592613938</c:v>
                      </c:pt>
                      <c:pt idx="15852">
                        <c:v>4.4226273148155588</c:v>
                      </c:pt>
                      <c:pt idx="15853">
                        <c:v>4.4228703703697239</c:v>
                      </c:pt>
                      <c:pt idx="15854">
                        <c:v>4.4231134259238889</c:v>
                      </c:pt>
                      <c:pt idx="15855">
                        <c:v>4.4233564814780539</c:v>
                      </c:pt>
                      <c:pt idx="15856">
                        <c:v>4.4236111111089986</c:v>
                      </c:pt>
                      <c:pt idx="15857">
                        <c:v>4.4238541666631637</c:v>
                      </c:pt>
                      <c:pt idx="15858">
                        <c:v>4.4240972222246047</c:v>
                      </c:pt>
                      <c:pt idx="15859">
                        <c:v>4.4243402777787697</c:v>
                      </c:pt>
                      <c:pt idx="15860">
                        <c:v>4.4245833333329347</c:v>
                      </c:pt>
                      <c:pt idx="15861">
                        <c:v>4.4248263888870998</c:v>
                      </c:pt>
                      <c:pt idx="15862">
                        <c:v>4.4250694444412648</c:v>
                      </c:pt>
                      <c:pt idx="15863">
                        <c:v>4.4253125000027058</c:v>
                      </c:pt>
                      <c:pt idx="15864">
                        <c:v>4.4255555555568709</c:v>
                      </c:pt>
                      <c:pt idx="15865">
                        <c:v>4.4257986111110359</c:v>
                      </c:pt>
                      <c:pt idx="15866">
                        <c:v>4.4260416666652009</c:v>
                      </c:pt>
                      <c:pt idx="15867">
                        <c:v>4.426284722219366</c:v>
                      </c:pt>
                      <c:pt idx="15868">
                        <c:v>4.426527777780807</c:v>
                      </c:pt>
                      <c:pt idx="15869">
                        <c:v>4.426770833334972</c:v>
                      </c:pt>
                      <c:pt idx="15870">
                        <c:v>4.427013888889137</c:v>
                      </c:pt>
                      <c:pt idx="15871">
                        <c:v>4.4272569444433021</c:v>
                      </c:pt>
                      <c:pt idx="15872">
                        <c:v>4.4274999999974671</c:v>
                      </c:pt>
                      <c:pt idx="15873">
                        <c:v>4.4277430555516322</c:v>
                      </c:pt>
                      <c:pt idx="15874">
                        <c:v>4.4279861111130732</c:v>
                      </c:pt>
                      <c:pt idx="15875">
                        <c:v>4.4282291666672382</c:v>
                      </c:pt>
                      <c:pt idx="15876">
                        <c:v>4.4284722222214032</c:v>
                      </c:pt>
                      <c:pt idx="15877">
                        <c:v>4.4287152777755683</c:v>
                      </c:pt>
                      <c:pt idx="15878">
                        <c:v>4.4289583333297333</c:v>
                      </c:pt>
                      <c:pt idx="15879">
                        <c:v>4.4292013888911743</c:v>
                      </c:pt>
                      <c:pt idx="15880">
                        <c:v>4.4294444444453394</c:v>
                      </c:pt>
                      <c:pt idx="15881">
                        <c:v>4.4296874999995044</c:v>
                      </c:pt>
                      <c:pt idx="15882">
                        <c:v>4.4299305555536694</c:v>
                      </c:pt>
                      <c:pt idx="15883">
                        <c:v>4.4301736111078345</c:v>
                      </c:pt>
                      <c:pt idx="15884">
                        <c:v>4.4304166666692755</c:v>
                      </c:pt>
                      <c:pt idx="15885">
                        <c:v>4.4306597222234405</c:v>
                      </c:pt>
                      <c:pt idx="15886">
                        <c:v>4.4309027777776056</c:v>
                      </c:pt>
                      <c:pt idx="15887">
                        <c:v>4.4311458333317706</c:v>
                      </c:pt>
                      <c:pt idx="15888">
                        <c:v>4.4313888888859356</c:v>
                      </c:pt>
                      <c:pt idx="15889">
                        <c:v>4.4316319444473766</c:v>
                      </c:pt>
                      <c:pt idx="15890">
                        <c:v>4.4318750000015417</c:v>
                      </c:pt>
                      <c:pt idx="15891">
                        <c:v>4.4321180555557067</c:v>
                      </c:pt>
                      <c:pt idx="15892">
                        <c:v>4.4323611111098717</c:v>
                      </c:pt>
                      <c:pt idx="15893">
                        <c:v>4.4326041666640368</c:v>
                      </c:pt>
                      <c:pt idx="15894">
                        <c:v>4.4328472222182018</c:v>
                      </c:pt>
                      <c:pt idx="15895">
                        <c:v>4.4330902777796428</c:v>
                      </c:pt>
                      <c:pt idx="15896">
                        <c:v>4.4333333333338079</c:v>
                      </c:pt>
                      <c:pt idx="15897">
                        <c:v>4.4335763888879729</c:v>
                      </c:pt>
                      <c:pt idx="15898">
                        <c:v>4.4338194444421379</c:v>
                      </c:pt>
                      <c:pt idx="15899">
                        <c:v>4.434062499996303</c:v>
                      </c:pt>
                      <c:pt idx="15900">
                        <c:v>4.434305555557744</c:v>
                      </c:pt>
                      <c:pt idx="15901">
                        <c:v>4.434548611111909</c:v>
                      </c:pt>
                      <c:pt idx="15902">
                        <c:v>4.4347916666660741</c:v>
                      </c:pt>
                      <c:pt idx="15903">
                        <c:v>4.4350347222202391</c:v>
                      </c:pt>
                      <c:pt idx="15904">
                        <c:v>4.4352893518511838</c:v>
                      </c:pt>
                      <c:pt idx="15905">
                        <c:v>4.4355324074053488</c:v>
                      </c:pt>
                      <c:pt idx="15906">
                        <c:v>4.4357754629595139</c:v>
                      </c:pt>
                      <c:pt idx="15907">
                        <c:v>4.4360185185209549</c:v>
                      </c:pt>
                      <c:pt idx="15908">
                        <c:v>4.4362615740751199</c:v>
                      </c:pt>
                      <c:pt idx="15909">
                        <c:v>4.4365046296292849</c:v>
                      </c:pt>
                      <c:pt idx="15910">
                        <c:v>4.43674768518345</c:v>
                      </c:pt>
                      <c:pt idx="15911">
                        <c:v>4.436990740737615</c:v>
                      </c:pt>
                      <c:pt idx="15912">
                        <c:v>4.437233796299056</c:v>
                      </c:pt>
                      <c:pt idx="15913">
                        <c:v>4.437476851853221</c:v>
                      </c:pt>
                      <c:pt idx="15914">
                        <c:v>4.4377199074073861</c:v>
                      </c:pt>
                      <c:pt idx="15915">
                        <c:v>4.4379629629615511</c:v>
                      </c:pt>
                      <c:pt idx="15916">
                        <c:v>4.4382060185157162</c:v>
                      </c:pt>
                      <c:pt idx="15917">
                        <c:v>4.4384490740771572</c:v>
                      </c:pt>
                      <c:pt idx="15918">
                        <c:v>4.4386921296313222</c:v>
                      </c:pt>
                      <c:pt idx="15919">
                        <c:v>4.4389351851854872</c:v>
                      </c:pt>
                      <c:pt idx="15920">
                        <c:v>4.4391782407396523</c:v>
                      </c:pt>
                      <c:pt idx="15921">
                        <c:v>4.4394212962938173</c:v>
                      </c:pt>
                      <c:pt idx="15922">
                        <c:v>4.4396643518479824</c:v>
                      </c:pt>
                      <c:pt idx="15923">
                        <c:v>4.4399074074094234</c:v>
                      </c:pt>
                      <c:pt idx="15924">
                        <c:v>4.4401504629635884</c:v>
                      </c:pt>
                      <c:pt idx="15925">
                        <c:v>4.4403935185177534</c:v>
                      </c:pt>
                      <c:pt idx="15926">
                        <c:v>4.4406365740719185</c:v>
                      </c:pt>
                      <c:pt idx="15927">
                        <c:v>4.4408796296260835</c:v>
                      </c:pt>
                      <c:pt idx="15928">
                        <c:v>4.4411226851875245</c:v>
                      </c:pt>
                      <c:pt idx="15929">
                        <c:v>4.4413657407416895</c:v>
                      </c:pt>
                      <c:pt idx="15930">
                        <c:v>4.4416087962958546</c:v>
                      </c:pt>
                      <c:pt idx="15931">
                        <c:v>4.4418518518500196</c:v>
                      </c:pt>
                      <c:pt idx="15932">
                        <c:v>4.4420949074041847</c:v>
                      </c:pt>
                      <c:pt idx="15933">
                        <c:v>4.4423379629656257</c:v>
                      </c:pt>
                      <c:pt idx="15934">
                        <c:v>4.4425810185197907</c:v>
                      </c:pt>
                      <c:pt idx="15935">
                        <c:v>4.4428240740739557</c:v>
                      </c:pt>
                      <c:pt idx="15936">
                        <c:v>4.4430671296281208</c:v>
                      </c:pt>
                      <c:pt idx="15937">
                        <c:v>4.4433101851822858</c:v>
                      </c:pt>
                      <c:pt idx="15938">
                        <c:v>4.4435532407437268</c:v>
                      </c:pt>
                      <c:pt idx="15939">
                        <c:v>4.4437962962978919</c:v>
                      </c:pt>
                      <c:pt idx="15940">
                        <c:v>4.4440393518520569</c:v>
                      </c:pt>
                      <c:pt idx="15941">
                        <c:v>4.4442824074062219</c:v>
                      </c:pt>
                      <c:pt idx="15942">
                        <c:v>4.444525462960387</c:v>
                      </c:pt>
                      <c:pt idx="15943">
                        <c:v>4.444768518514552</c:v>
                      </c:pt>
                      <c:pt idx="15944">
                        <c:v>4.445011574075993</c:v>
                      </c:pt>
                      <c:pt idx="15945">
                        <c:v>4.445254629630158</c:v>
                      </c:pt>
                      <c:pt idx="15946">
                        <c:v>4.4454976851843231</c:v>
                      </c:pt>
                      <c:pt idx="15947">
                        <c:v>4.4457407407384881</c:v>
                      </c:pt>
                      <c:pt idx="15948">
                        <c:v>4.4459837962926532</c:v>
                      </c:pt>
                      <c:pt idx="15949">
                        <c:v>4.4462268518540942</c:v>
                      </c:pt>
                      <c:pt idx="15950">
                        <c:v>4.4464699074082592</c:v>
                      </c:pt>
                      <c:pt idx="15951">
                        <c:v>4.4467129629624242</c:v>
                      </c:pt>
                      <c:pt idx="15952">
                        <c:v>4.4469560185165893</c:v>
                      </c:pt>
                      <c:pt idx="15953">
                        <c:v>4.447210648147534</c:v>
                      </c:pt>
                      <c:pt idx="15954">
                        <c:v>4.447453703701699</c:v>
                      </c:pt>
                      <c:pt idx="15955">
                        <c:v>4.4476967592558641</c:v>
                      </c:pt>
                      <c:pt idx="15956">
                        <c:v>4.447939814817305</c:v>
                      </c:pt>
                      <c:pt idx="15957">
                        <c:v>4.4481828703714701</c:v>
                      </c:pt>
                      <c:pt idx="15958">
                        <c:v>4.4484259259256351</c:v>
                      </c:pt>
                      <c:pt idx="15959">
                        <c:v>4.4486689814798002</c:v>
                      </c:pt>
                      <c:pt idx="15960">
                        <c:v>4.4489120370339652</c:v>
                      </c:pt>
                      <c:pt idx="15961">
                        <c:v>4.4491550925954062</c:v>
                      </c:pt>
                      <c:pt idx="15962">
                        <c:v>4.4493981481495712</c:v>
                      </c:pt>
                      <c:pt idx="15963">
                        <c:v>4.4496412037037363</c:v>
                      </c:pt>
                      <c:pt idx="15964">
                        <c:v>4.4498842592579013</c:v>
                      </c:pt>
                      <c:pt idx="15965">
                        <c:v>4.4501273148120664</c:v>
                      </c:pt>
                      <c:pt idx="15966">
                        <c:v>4.4503703703735074</c:v>
                      </c:pt>
                      <c:pt idx="15967">
                        <c:v>4.4506134259276724</c:v>
                      </c:pt>
                      <c:pt idx="15968">
                        <c:v>4.4508564814818374</c:v>
                      </c:pt>
                      <c:pt idx="15969">
                        <c:v>4.4510995370360025</c:v>
                      </c:pt>
                      <c:pt idx="15970">
                        <c:v>4.4513425925901675</c:v>
                      </c:pt>
                      <c:pt idx="15971">
                        <c:v>4.4515856481443326</c:v>
                      </c:pt>
                      <c:pt idx="15972">
                        <c:v>4.4518287037057735</c:v>
                      </c:pt>
                      <c:pt idx="15973">
                        <c:v>4.4520717592599386</c:v>
                      </c:pt>
                      <c:pt idx="15974">
                        <c:v>4.4523148148141036</c:v>
                      </c:pt>
                      <c:pt idx="15975">
                        <c:v>4.4525578703682687</c:v>
                      </c:pt>
                      <c:pt idx="15976">
                        <c:v>4.4528009259224337</c:v>
                      </c:pt>
                      <c:pt idx="15977">
                        <c:v>4.4530439814838747</c:v>
                      </c:pt>
                      <c:pt idx="15978">
                        <c:v>4.4532870370380397</c:v>
                      </c:pt>
                      <c:pt idx="15979">
                        <c:v>4.4535300925922048</c:v>
                      </c:pt>
                      <c:pt idx="15980">
                        <c:v>4.4537731481463698</c:v>
                      </c:pt>
                      <c:pt idx="15981">
                        <c:v>4.4540162037005349</c:v>
                      </c:pt>
                      <c:pt idx="15982">
                        <c:v>4.4542592592619759</c:v>
                      </c:pt>
                      <c:pt idx="15983">
                        <c:v>4.4545023148161409</c:v>
                      </c:pt>
                      <c:pt idx="15984">
                        <c:v>4.4547453703703059</c:v>
                      </c:pt>
                      <c:pt idx="15985">
                        <c:v>4.454988425924471</c:v>
                      </c:pt>
                      <c:pt idx="15986">
                        <c:v>4.455231481478636</c:v>
                      </c:pt>
                      <c:pt idx="15987">
                        <c:v>4.455474537040077</c:v>
                      </c:pt>
                      <c:pt idx="15988">
                        <c:v>4.455717592594242</c:v>
                      </c:pt>
                      <c:pt idx="15989">
                        <c:v>4.4559606481484071</c:v>
                      </c:pt>
                      <c:pt idx="15990">
                        <c:v>4.4562037037025721</c:v>
                      </c:pt>
                      <c:pt idx="15991">
                        <c:v>4.4564467592567372</c:v>
                      </c:pt>
                      <c:pt idx="15992">
                        <c:v>4.4566898148109022</c:v>
                      </c:pt>
                      <c:pt idx="15993">
                        <c:v>4.4569328703723432</c:v>
                      </c:pt>
                      <c:pt idx="15994">
                        <c:v>4.4571759259265082</c:v>
                      </c:pt>
                      <c:pt idx="15995">
                        <c:v>4.4574189814806733</c:v>
                      </c:pt>
                      <c:pt idx="15996">
                        <c:v>4.4576620370348383</c:v>
                      </c:pt>
                      <c:pt idx="15997">
                        <c:v>4.4579050925890034</c:v>
                      </c:pt>
                      <c:pt idx="15998">
                        <c:v>4.4581481481504444</c:v>
                      </c:pt>
                      <c:pt idx="15999">
                        <c:v>4.4583912037046094</c:v>
                      </c:pt>
                      <c:pt idx="16000">
                        <c:v>4.4586342592587744</c:v>
                      </c:pt>
                      <c:pt idx="16001">
                        <c:v>4.4588888888897191</c:v>
                      </c:pt>
                      <c:pt idx="16002">
                        <c:v>4.4591319444438842</c:v>
                      </c:pt>
                      <c:pt idx="16003">
                        <c:v>4.4593749999980492</c:v>
                      </c:pt>
                      <c:pt idx="16004">
                        <c:v>4.4596180555522142</c:v>
                      </c:pt>
                      <c:pt idx="16005">
                        <c:v>4.4598611111136552</c:v>
                      </c:pt>
                      <c:pt idx="16006">
                        <c:v>4.4601041666678203</c:v>
                      </c:pt>
                      <c:pt idx="16007">
                        <c:v>4.4603472222219853</c:v>
                      </c:pt>
                      <c:pt idx="16008">
                        <c:v>4.4605902777761504</c:v>
                      </c:pt>
                      <c:pt idx="16009">
                        <c:v>4.4608333333303154</c:v>
                      </c:pt>
                      <c:pt idx="16010">
                        <c:v>4.4610763888917564</c:v>
                      </c:pt>
                      <c:pt idx="16011">
                        <c:v>4.4613194444459214</c:v>
                      </c:pt>
                      <c:pt idx="16012">
                        <c:v>4.4615625000000865</c:v>
                      </c:pt>
                      <c:pt idx="16013">
                        <c:v>4.4618055555542515</c:v>
                      </c:pt>
                      <c:pt idx="16014">
                        <c:v>4.4620486111084166</c:v>
                      </c:pt>
                      <c:pt idx="16015">
                        <c:v>4.4622916666625816</c:v>
                      </c:pt>
                      <c:pt idx="16016">
                        <c:v>4.4625347222240226</c:v>
                      </c:pt>
                      <c:pt idx="16017">
                        <c:v>4.4627777777781876</c:v>
                      </c:pt>
                      <c:pt idx="16018">
                        <c:v>4.4630208333323527</c:v>
                      </c:pt>
                      <c:pt idx="16019">
                        <c:v>4.4632638888865177</c:v>
                      </c:pt>
                      <c:pt idx="16020">
                        <c:v>4.4635069444406827</c:v>
                      </c:pt>
                      <c:pt idx="16021">
                        <c:v>4.4637500000021237</c:v>
                      </c:pt>
                      <c:pt idx="16022">
                        <c:v>4.4639930555562888</c:v>
                      </c:pt>
                      <c:pt idx="16023">
                        <c:v>4.4642361111104538</c:v>
                      </c:pt>
                      <c:pt idx="16024">
                        <c:v>4.4644791666646189</c:v>
                      </c:pt>
                      <c:pt idx="16025">
                        <c:v>4.4647222222187839</c:v>
                      </c:pt>
                      <c:pt idx="16026">
                        <c:v>4.4649652777802249</c:v>
                      </c:pt>
                      <c:pt idx="16027">
                        <c:v>4.4652083333343899</c:v>
                      </c:pt>
                      <c:pt idx="16028">
                        <c:v>4.465451388888555</c:v>
                      </c:pt>
                      <c:pt idx="16029">
                        <c:v>4.46569444444272</c:v>
                      </c:pt>
                      <c:pt idx="16030">
                        <c:v>4.4659374999968851</c:v>
                      </c:pt>
                      <c:pt idx="16031">
                        <c:v>4.466180555558326</c:v>
                      </c:pt>
                      <c:pt idx="16032">
                        <c:v>4.4664236111124911</c:v>
                      </c:pt>
                      <c:pt idx="16033">
                        <c:v>4.4666666666666561</c:v>
                      </c:pt>
                      <c:pt idx="16034">
                        <c:v>4.4669097222208212</c:v>
                      </c:pt>
                      <c:pt idx="16035">
                        <c:v>4.4671527777749862</c:v>
                      </c:pt>
                      <c:pt idx="16036">
                        <c:v>4.4673958333364272</c:v>
                      </c:pt>
                      <c:pt idx="16037">
                        <c:v>4.4676388888905922</c:v>
                      </c:pt>
                      <c:pt idx="16038">
                        <c:v>4.4678819444447573</c:v>
                      </c:pt>
                      <c:pt idx="16039">
                        <c:v>4.4681249999989223</c:v>
                      </c:pt>
                      <c:pt idx="16040">
                        <c:v>4.4683680555530874</c:v>
                      </c:pt>
                      <c:pt idx="16041">
                        <c:v>4.4686111111072524</c:v>
                      </c:pt>
                      <c:pt idx="16042">
                        <c:v>4.4688541666686934</c:v>
                      </c:pt>
                      <c:pt idx="16043">
                        <c:v>4.4690972222228584</c:v>
                      </c:pt>
                      <c:pt idx="16044">
                        <c:v>4.4693402777770235</c:v>
                      </c:pt>
                      <c:pt idx="16045">
                        <c:v>4.4695833333311885</c:v>
                      </c:pt>
                      <c:pt idx="16046">
                        <c:v>4.4698263888853536</c:v>
                      </c:pt>
                      <c:pt idx="16047">
                        <c:v>4.4700694444467945</c:v>
                      </c:pt>
                    </c:numCache>
                  </c:numRef>
                </c:xVal>
                <c:yVal>
                  <c:numRef>
                    <c:extLst xmlns:c15="http://schemas.microsoft.com/office/drawing/2012/chart">
                      <c:ext xmlns:c15="http://schemas.microsoft.com/office/drawing/2012/chart" uri="{02D57815-91ED-43cb-92C2-25804820EDAC}">
                        <c15:formulaRef>
                          <c15:sqref>'ventilation 2'!$H$2:$H$16049</c15:sqref>
                        </c15:formulaRef>
                      </c:ext>
                    </c:extLst>
                    <c:numCache>
                      <c:formatCode>General</c:formatCode>
                      <c:ptCount val="16048"/>
                      <c:pt idx="0">
                        <c:v>241.4</c:v>
                      </c:pt>
                      <c:pt idx="1">
                        <c:v>243.2</c:v>
                      </c:pt>
                      <c:pt idx="2">
                        <c:v>242.7</c:v>
                      </c:pt>
                      <c:pt idx="3">
                        <c:v>244.3</c:v>
                      </c:pt>
                      <c:pt idx="4">
                        <c:v>245.5</c:v>
                      </c:pt>
                      <c:pt idx="5">
                        <c:v>240.8</c:v>
                      </c:pt>
                      <c:pt idx="6">
                        <c:v>243.1</c:v>
                      </c:pt>
                      <c:pt idx="7">
                        <c:v>245.5</c:v>
                      </c:pt>
                      <c:pt idx="8">
                        <c:v>240.2</c:v>
                      </c:pt>
                      <c:pt idx="9">
                        <c:v>246.1</c:v>
                      </c:pt>
                      <c:pt idx="10">
                        <c:v>247.7</c:v>
                      </c:pt>
                      <c:pt idx="11">
                        <c:v>243.5</c:v>
                      </c:pt>
                      <c:pt idx="12">
                        <c:v>244.9</c:v>
                      </c:pt>
                      <c:pt idx="13">
                        <c:v>248.1</c:v>
                      </c:pt>
                      <c:pt idx="14">
                        <c:v>245.6</c:v>
                      </c:pt>
                      <c:pt idx="15">
                        <c:v>247.1</c:v>
                      </c:pt>
                      <c:pt idx="16">
                        <c:v>243.4</c:v>
                      </c:pt>
                      <c:pt idx="17">
                        <c:v>245.8</c:v>
                      </c:pt>
                      <c:pt idx="18">
                        <c:v>242.3</c:v>
                      </c:pt>
                      <c:pt idx="19">
                        <c:v>246</c:v>
                      </c:pt>
                      <c:pt idx="20">
                        <c:v>241.1</c:v>
                      </c:pt>
                      <c:pt idx="21">
                        <c:v>241.9</c:v>
                      </c:pt>
                      <c:pt idx="22">
                        <c:v>243.5</c:v>
                      </c:pt>
                      <c:pt idx="23">
                        <c:v>243.3</c:v>
                      </c:pt>
                      <c:pt idx="24">
                        <c:v>246.1</c:v>
                      </c:pt>
                      <c:pt idx="25">
                        <c:v>244.3</c:v>
                      </c:pt>
                      <c:pt idx="26">
                        <c:v>243</c:v>
                      </c:pt>
                      <c:pt idx="27">
                        <c:v>245.4</c:v>
                      </c:pt>
                      <c:pt idx="28">
                        <c:v>241.5</c:v>
                      </c:pt>
                      <c:pt idx="29">
                        <c:v>243.3</c:v>
                      </c:pt>
                      <c:pt idx="30">
                        <c:v>240</c:v>
                      </c:pt>
                      <c:pt idx="31">
                        <c:v>242.4</c:v>
                      </c:pt>
                      <c:pt idx="32">
                        <c:v>239.1</c:v>
                      </c:pt>
                      <c:pt idx="33">
                        <c:v>241</c:v>
                      </c:pt>
                      <c:pt idx="34">
                        <c:v>242</c:v>
                      </c:pt>
                      <c:pt idx="35">
                        <c:v>242.9</c:v>
                      </c:pt>
                      <c:pt idx="36">
                        <c:v>241.7</c:v>
                      </c:pt>
                      <c:pt idx="37">
                        <c:v>241.4</c:v>
                      </c:pt>
                      <c:pt idx="38">
                        <c:v>241.5</c:v>
                      </c:pt>
                      <c:pt idx="39">
                        <c:v>244.8</c:v>
                      </c:pt>
                      <c:pt idx="40">
                        <c:v>241.3</c:v>
                      </c:pt>
                      <c:pt idx="41">
                        <c:v>241.8</c:v>
                      </c:pt>
                      <c:pt idx="42">
                        <c:v>243.6</c:v>
                      </c:pt>
                      <c:pt idx="43">
                        <c:v>241.2</c:v>
                      </c:pt>
                      <c:pt idx="44">
                        <c:v>244.1</c:v>
                      </c:pt>
                      <c:pt idx="45">
                        <c:v>242.1</c:v>
                      </c:pt>
                      <c:pt idx="46">
                        <c:v>244.1</c:v>
                      </c:pt>
                      <c:pt idx="47">
                        <c:v>239.7</c:v>
                      </c:pt>
                      <c:pt idx="48">
                        <c:v>246.8</c:v>
                      </c:pt>
                      <c:pt idx="49">
                        <c:v>240.4</c:v>
                      </c:pt>
                      <c:pt idx="50">
                        <c:v>243.7</c:v>
                      </c:pt>
                      <c:pt idx="51">
                        <c:v>240.7</c:v>
                      </c:pt>
                      <c:pt idx="52">
                        <c:v>240.7</c:v>
                      </c:pt>
                      <c:pt idx="53">
                        <c:v>245.5</c:v>
                      </c:pt>
                      <c:pt idx="54">
                        <c:v>244.7</c:v>
                      </c:pt>
                      <c:pt idx="55">
                        <c:v>246.7</c:v>
                      </c:pt>
                      <c:pt idx="56">
                        <c:v>245.4</c:v>
                      </c:pt>
                      <c:pt idx="57">
                        <c:v>244.8</c:v>
                      </c:pt>
                      <c:pt idx="58">
                        <c:v>244.6</c:v>
                      </c:pt>
                      <c:pt idx="59">
                        <c:v>245.9</c:v>
                      </c:pt>
                      <c:pt idx="60">
                        <c:v>246.2</c:v>
                      </c:pt>
                      <c:pt idx="61">
                        <c:v>241.1</c:v>
                      </c:pt>
                      <c:pt idx="62">
                        <c:v>240.7</c:v>
                      </c:pt>
                      <c:pt idx="63">
                        <c:v>239.6</c:v>
                      </c:pt>
                      <c:pt idx="64">
                        <c:v>246.4</c:v>
                      </c:pt>
                      <c:pt idx="65">
                        <c:v>244.7</c:v>
                      </c:pt>
                      <c:pt idx="66">
                        <c:v>246.3</c:v>
                      </c:pt>
                      <c:pt idx="67">
                        <c:v>242.6</c:v>
                      </c:pt>
                      <c:pt idx="68">
                        <c:v>244.1</c:v>
                      </c:pt>
                      <c:pt idx="69">
                        <c:v>243.5</c:v>
                      </c:pt>
                      <c:pt idx="70">
                        <c:v>242.4</c:v>
                      </c:pt>
                      <c:pt idx="71">
                        <c:v>245</c:v>
                      </c:pt>
                      <c:pt idx="72">
                        <c:v>242.7</c:v>
                      </c:pt>
                      <c:pt idx="73">
                        <c:v>245.1</c:v>
                      </c:pt>
                      <c:pt idx="74">
                        <c:v>242.3</c:v>
                      </c:pt>
                      <c:pt idx="75">
                        <c:v>245.7</c:v>
                      </c:pt>
                      <c:pt idx="76">
                        <c:v>241.3</c:v>
                      </c:pt>
                      <c:pt idx="77">
                        <c:v>246.6</c:v>
                      </c:pt>
                      <c:pt idx="78">
                        <c:v>246.3</c:v>
                      </c:pt>
                      <c:pt idx="79">
                        <c:v>246.7</c:v>
                      </c:pt>
                      <c:pt idx="80">
                        <c:v>245.1</c:v>
                      </c:pt>
                      <c:pt idx="81">
                        <c:v>244.3</c:v>
                      </c:pt>
                      <c:pt idx="82">
                        <c:v>247</c:v>
                      </c:pt>
                      <c:pt idx="83">
                        <c:v>243.6</c:v>
                      </c:pt>
                      <c:pt idx="84">
                        <c:v>243.7</c:v>
                      </c:pt>
                      <c:pt idx="85">
                        <c:v>244.5</c:v>
                      </c:pt>
                      <c:pt idx="86">
                        <c:v>245.1</c:v>
                      </c:pt>
                      <c:pt idx="87">
                        <c:v>245.7</c:v>
                      </c:pt>
                      <c:pt idx="88">
                        <c:v>244.8</c:v>
                      </c:pt>
                      <c:pt idx="89">
                        <c:v>248.6</c:v>
                      </c:pt>
                      <c:pt idx="90">
                        <c:v>241.8</c:v>
                      </c:pt>
                      <c:pt idx="91">
                        <c:v>247.3</c:v>
                      </c:pt>
                      <c:pt idx="92">
                        <c:v>246.7</c:v>
                      </c:pt>
                      <c:pt idx="93">
                        <c:v>243.2</c:v>
                      </c:pt>
                      <c:pt idx="94">
                        <c:v>245.2</c:v>
                      </c:pt>
                      <c:pt idx="95">
                        <c:v>243.2</c:v>
                      </c:pt>
                      <c:pt idx="96">
                        <c:v>244.5</c:v>
                      </c:pt>
                      <c:pt idx="97">
                        <c:v>247.6</c:v>
                      </c:pt>
                      <c:pt idx="98">
                        <c:v>242.2</c:v>
                      </c:pt>
                      <c:pt idx="99">
                        <c:v>246</c:v>
                      </c:pt>
                      <c:pt idx="100">
                        <c:v>244.4</c:v>
                      </c:pt>
                      <c:pt idx="101">
                        <c:v>247</c:v>
                      </c:pt>
                      <c:pt idx="102">
                        <c:v>241.4</c:v>
                      </c:pt>
                      <c:pt idx="103">
                        <c:v>246.5</c:v>
                      </c:pt>
                      <c:pt idx="104">
                        <c:v>245.4</c:v>
                      </c:pt>
                      <c:pt idx="105">
                        <c:v>245.4</c:v>
                      </c:pt>
                      <c:pt idx="106">
                        <c:v>245.2</c:v>
                      </c:pt>
                      <c:pt idx="107">
                        <c:v>242.7</c:v>
                      </c:pt>
                      <c:pt idx="108">
                        <c:v>245.9</c:v>
                      </c:pt>
                      <c:pt idx="109">
                        <c:v>245.3</c:v>
                      </c:pt>
                      <c:pt idx="110">
                        <c:v>244.1</c:v>
                      </c:pt>
                      <c:pt idx="111">
                        <c:v>241.7</c:v>
                      </c:pt>
                      <c:pt idx="112">
                        <c:v>247.1</c:v>
                      </c:pt>
                      <c:pt idx="113">
                        <c:v>248.2</c:v>
                      </c:pt>
                      <c:pt idx="114">
                        <c:v>246.7</c:v>
                      </c:pt>
                      <c:pt idx="115">
                        <c:v>245.9</c:v>
                      </c:pt>
                      <c:pt idx="116">
                        <c:v>243.1</c:v>
                      </c:pt>
                      <c:pt idx="117">
                        <c:v>246.6</c:v>
                      </c:pt>
                      <c:pt idx="118">
                        <c:v>243</c:v>
                      </c:pt>
                      <c:pt idx="119">
                        <c:v>248</c:v>
                      </c:pt>
                      <c:pt idx="120">
                        <c:v>251</c:v>
                      </c:pt>
                      <c:pt idx="121">
                        <c:v>243.9</c:v>
                      </c:pt>
                      <c:pt idx="122">
                        <c:v>246.5</c:v>
                      </c:pt>
                      <c:pt idx="123">
                        <c:v>243.8</c:v>
                      </c:pt>
                      <c:pt idx="124">
                        <c:v>248.3</c:v>
                      </c:pt>
                      <c:pt idx="125">
                        <c:v>248.7</c:v>
                      </c:pt>
                      <c:pt idx="126">
                        <c:v>247.8</c:v>
                      </c:pt>
                      <c:pt idx="127">
                        <c:v>244.9</c:v>
                      </c:pt>
                      <c:pt idx="128">
                        <c:v>244.3</c:v>
                      </c:pt>
                      <c:pt idx="129">
                        <c:v>244.8</c:v>
                      </c:pt>
                      <c:pt idx="130">
                        <c:v>245.8</c:v>
                      </c:pt>
                      <c:pt idx="131">
                        <c:v>245.4</c:v>
                      </c:pt>
                      <c:pt idx="132">
                        <c:v>244.6</c:v>
                      </c:pt>
                      <c:pt idx="133">
                        <c:v>247.5</c:v>
                      </c:pt>
                      <c:pt idx="134">
                        <c:v>244.9</c:v>
                      </c:pt>
                      <c:pt idx="135">
                        <c:v>245.5</c:v>
                      </c:pt>
                      <c:pt idx="136">
                        <c:v>243.7</c:v>
                      </c:pt>
                      <c:pt idx="137">
                        <c:v>242</c:v>
                      </c:pt>
                      <c:pt idx="138">
                        <c:v>244.1</c:v>
                      </c:pt>
                      <c:pt idx="139">
                        <c:v>245</c:v>
                      </c:pt>
                      <c:pt idx="140">
                        <c:v>241.5</c:v>
                      </c:pt>
                      <c:pt idx="141">
                        <c:v>241.6</c:v>
                      </c:pt>
                      <c:pt idx="142">
                        <c:v>239.3</c:v>
                      </c:pt>
                      <c:pt idx="143">
                        <c:v>236.8</c:v>
                      </c:pt>
                      <c:pt idx="144">
                        <c:v>242.5</c:v>
                      </c:pt>
                      <c:pt idx="145">
                        <c:v>243.5</c:v>
                      </c:pt>
                      <c:pt idx="146">
                        <c:v>242</c:v>
                      </c:pt>
                      <c:pt idx="147">
                        <c:v>241</c:v>
                      </c:pt>
                      <c:pt idx="148">
                        <c:v>238.7</c:v>
                      </c:pt>
                      <c:pt idx="149">
                        <c:v>241.5</c:v>
                      </c:pt>
                      <c:pt idx="150">
                        <c:v>240</c:v>
                      </c:pt>
                      <c:pt idx="151">
                        <c:v>240.1</c:v>
                      </c:pt>
                      <c:pt idx="152">
                        <c:v>239.4</c:v>
                      </c:pt>
                      <c:pt idx="153">
                        <c:v>238.8</c:v>
                      </c:pt>
                      <c:pt idx="154">
                        <c:v>241.5</c:v>
                      </c:pt>
                      <c:pt idx="155">
                        <c:v>238.9</c:v>
                      </c:pt>
                      <c:pt idx="156">
                        <c:v>240.2</c:v>
                      </c:pt>
                      <c:pt idx="157">
                        <c:v>238.8</c:v>
                      </c:pt>
                      <c:pt idx="158">
                        <c:v>238.5</c:v>
                      </c:pt>
                      <c:pt idx="159">
                        <c:v>242.5</c:v>
                      </c:pt>
                      <c:pt idx="160">
                        <c:v>238.9</c:v>
                      </c:pt>
                      <c:pt idx="161">
                        <c:v>239.2</c:v>
                      </c:pt>
                      <c:pt idx="162">
                        <c:v>241.8</c:v>
                      </c:pt>
                      <c:pt idx="163">
                        <c:v>239.7</c:v>
                      </c:pt>
                      <c:pt idx="164">
                        <c:v>238</c:v>
                      </c:pt>
                      <c:pt idx="165">
                        <c:v>238.6</c:v>
                      </c:pt>
                      <c:pt idx="166">
                        <c:v>240.7</c:v>
                      </c:pt>
                      <c:pt idx="167">
                        <c:v>241.3</c:v>
                      </c:pt>
                      <c:pt idx="168">
                        <c:v>239.1</c:v>
                      </c:pt>
                      <c:pt idx="169">
                        <c:v>239.4</c:v>
                      </c:pt>
                      <c:pt idx="170">
                        <c:v>243</c:v>
                      </c:pt>
                      <c:pt idx="171">
                        <c:v>235.7</c:v>
                      </c:pt>
                      <c:pt idx="172">
                        <c:v>242.9</c:v>
                      </c:pt>
                      <c:pt idx="173">
                        <c:v>243.9</c:v>
                      </c:pt>
                      <c:pt idx="174">
                        <c:v>236</c:v>
                      </c:pt>
                      <c:pt idx="175">
                        <c:v>242.2</c:v>
                      </c:pt>
                      <c:pt idx="176">
                        <c:v>239.3</c:v>
                      </c:pt>
                      <c:pt idx="177">
                        <c:v>239.9</c:v>
                      </c:pt>
                      <c:pt idx="178">
                        <c:v>243.9</c:v>
                      </c:pt>
                      <c:pt idx="179">
                        <c:v>240.8</c:v>
                      </c:pt>
                      <c:pt idx="180">
                        <c:v>240.9</c:v>
                      </c:pt>
                      <c:pt idx="181">
                        <c:v>241.1</c:v>
                      </c:pt>
                      <c:pt idx="182">
                        <c:v>238.8</c:v>
                      </c:pt>
                      <c:pt idx="183">
                        <c:v>235.3</c:v>
                      </c:pt>
                      <c:pt idx="184">
                        <c:v>240</c:v>
                      </c:pt>
                      <c:pt idx="185">
                        <c:v>237.6</c:v>
                      </c:pt>
                      <c:pt idx="186">
                        <c:v>242</c:v>
                      </c:pt>
                      <c:pt idx="187">
                        <c:v>239.2</c:v>
                      </c:pt>
                      <c:pt idx="188">
                        <c:v>238.5</c:v>
                      </c:pt>
                      <c:pt idx="189">
                        <c:v>240.4</c:v>
                      </c:pt>
                      <c:pt idx="190">
                        <c:v>240.2</c:v>
                      </c:pt>
                      <c:pt idx="191">
                        <c:v>237.6</c:v>
                      </c:pt>
                      <c:pt idx="192">
                        <c:v>239.7</c:v>
                      </c:pt>
                      <c:pt idx="193">
                        <c:v>238.8</c:v>
                      </c:pt>
                      <c:pt idx="194">
                        <c:v>234.7</c:v>
                      </c:pt>
                      <c:pt idx="195">
                        <c:v>233.9</c:v>
                      </c:pt>
                      <c:pt idx="196">
                        <c:v>232.4</c:v>
                      </c:pt>
                      <c:pt idx="197">
                        <c:v>238</c:v>
                      </c:pt>
                      <c:pt idx="198">
                        <c:v>234.1</c:v>
                      </c:pt>
                      <c:pt idx="199">
                        <c:v>238</c:v>
                      </c:pt>
                      <c:pt idx="200">
                        <c:v>236.9</c:v>
                      </c:pt>
                      <c:pt idx="201">
                        <c:v>235</c:v>
                      </c:pt>
                      <c:pt idx="202">
                        <c:v>237.4</c:v>
                      </c:pt>
                      <c:pt idx="203">
                        <c:v>236.2</c:v>
                      </c:pt>
                      <c:pt idx="204">
                        <c:v>235.1</c:v>
                      </c:pt>
                      <c:pt idx="205">
                        <c:v>238.3</c:v>
                      </c:pt>
                      <c:pt idx="206">
                        <c:v>235.4</c:v>
                      </c:pt>
                      <c:pt idx="207">
                        <c:v>238</c:v>
                      </c:pt>
                      <c:pt idx="208">
                        <c:v>233.8</c:v>
                      </c:pt>
                      <c:pt idx="209">
                        <c:v>235.2</c:v>
                      </c:pt>
                      <c:pt idx="210">
                        <c:v>235.3</c:v>
                      </c:pt>
                      <c:pt idx="211">
                        <c:v>235.8</c:v>
                      </c:pt>
                      <c:pt idx="212">
                        <c:v>234.1</c:v>
                      </c:pt>
                      <c:pt idx="213">
                        <c:v>239.5</c:v>
                      </c:pt>
                      <c:pt idx="214">
                        <c:v>233.7</c:v>
                      </c:pt>
                      <c:pt idx="215">
                        <c:v>234.4</c:v>
                      </c:pt>
                      <c:pt idx="216">
                        <c:v>233.6</c:v>
                      </c:pt>
                      <c:pt idx="217">
                        <c:v>235.4</c:v>
                      </c:pt>
                      <c:pt idx="218">
                        <c:v>237</c:v>
                      </c:pt>
                      <c:pt idx="219">
                        <c:v>238.9</c:v>
                      </c:pt>
                      <c:pt idx="220">
                        <c:v>235</c:v>
                      </c:pt>
                      <c:pt idx="221">
                        <c:v>232.5</c:v>
                      </c:pt>
                      <c:pt idx="222">
                        <c:v>237</c:v>
                      </c:pt>
                      <c:pt idx="223">
                        <c:v>229.7</c:v>
                      </c:pt>
                      <c:pt idx="224">
                        <c:v>231.4</c:v>
                      </c:pt>
                      <c:pt idx="225">
                        <c:v>232.2</c:v>
                      </c:pt>
                      <c:pt idx="226">
                        <c:v>234.9</c:v>
                      </c:pt>
                      <c:pt idx="227">
                        <c:v>237.7</c:v>
                      </c:pt>
                      <c:pt idx="228">
                        <c:v>231.6</c:v>
                      </c:pt>
                      <c:pt idx="229">
                        <c:v>230.4</c:v>
                      </c:pt>
                      <c:pt idx="230">
                        <c:v>231.8</c:v>
                      </c:pt>
                      <c:pt idx="231">
                        <c:v>235.1</c:v>
                      </c:pt>
                      <c:pt idx="232">
                        <c:v>234.2</c:v>
                      </c:pt>
                      <c:pt idx="233">
                        <c:v>233.1</c:v>
                      </c:pt>
                      <c:pt idx="234">
                        <c:v>234.2</c:v>
                      </c:pt>
                      <c:pt idx="235">
                        <c:v>230.6</c:v>
                      </c:pt>
                      <c:pt idx="236">
                        <c:v>233.4</c:v>
                      </c:pt>
                      <c:pt idx="237">
                        <c:v>227.5</c:v>
                      </c:pt>
                      <c:pt idx="238">
                        <c:v>229</c:v>
                      </c:pt>
                      <c:pt idx="239">
                        <c:v>231.3</c:v>
                      </c:pt>
                      <c:pt idx="240">
                        <c:v>230.4</c:v>
                      </c:pt>
                      <c:pt idx="241">
                        <c:v>230.3</c:v>
                      </c:pt>
                      <c:pt idx="242">
                        <c:v>235.9</c:v>
                      </c:pt>
                      <c:pt idx="243">
                        <c:v>231.8</c:v>
                      </c:pt>
                      <c:pt idx="244">
                        <c:v>230.5</c:v>
                      </c:pt>
                      <c:pt idx="245">
                        <c:v>229.3</c:v>
                      </c:pt>
                      <c:pt idx="246">
                        <c:v>230.6</c:v>
                      </c:pt>
                      <c:pt idx="247">
                        <c:v>231.9</c:v>
                      </c:pt>
                      <c:pt idx="248">
                        <c:v>233.7</c:v>
                      </c:pt>
                      <c:pt idx="249">
                        <c:v>229.8</c:v>
                      </c:pt>
                      <c:pt idx="250">
                        <c:v>227.3</c:v>
                      </c:pt>
                      <c:pt idx="251">
                        <c:v>231.3</c:v>
                      </c:pt>
                      <c:pt idx="252">
                        <c:v>229.1</c:v>
                      </c:pt>
                      <c:pt idx="253">
                        <c:v>228.7</c:v>
                      </c:pt>
                      <c:pt idx="254">
                        <c:v>228.7</c:v>
                      </c:pt>
                      <c:pt idx="255">
                        <c:v>230</c:v>
                      </c:pt>
                      <c:pt idx="256">
                        <c:v>232.7</c:v>
                      </c:pt>
                      <c:pt idx="257">
                        <c:v>227.3</c:v>
                      </c:pt>
                      <c:pt idx="258">
                        <c:v>235.6</c:v>
                      </c:pt>
                      <c:pt idx="259">
                        <c:v>225.9</c:v>
                      </c:pt>
                      <c:pt idx="260">
                        <c:v>228.2</c:v>
                      </c:pt>
                      <c:pt idx="261">
                        <c:v>229</c:v>
                      </c:pt>
                      <c:pt idx="262">
                        <c:v>230.5</c:v>
                      </c:pt>
                      <c:pt idx="263">
                        <c:v>228.5</c:v>
                      </c:pt>
                      <c:pt idx="264">
                        <c:v>227.5</c:v>
                      </c:pt>
                      <c:pt idx="265">
                        <c:v>226.3</c:v>
                      </c:pt>
                      <c:pt idx="266">
                        <c:v>228.9</c:v>
                      </c:pt>
                      <c:pt idx="267">
                        <c:v>228.9</c:v>
                      </c:pt>
                      <c:pt idx="268">
                        <c:v>230.9</c:v>
                      </c:pt>
                      <c:pt idx="269">
                        <c:v>228.2</c:v>
                      </c:pt>
                      <c:pt idx="270">
                        <c:v>230.8</c:v>
                      </c:pt>
                      <c:pt idx="271">
                        <c:v>229.7</c:v>
                      </c:pt>
                      <c:pt idx="272">
                        <c:v>227.9</c:v>
                      </c:pt>
                      <c:pt idx="273">
                        <c:v>226</c:v>
                      </c:pt>
                      <c:pt idx="274">
                        <c:v>230.8</c:v>
                      </c:pt>
                      <c:pt idx="275">
                        <c:v>229</c:v>
                      </c:pt>
                      <c:pt idx="276">
                        <c:v>229.1</c:v>
                      </c:pt>
                      <c:pt idx="277">
                        <c:v>225.5</c:v>
                      </c:pt>
                      <c:pt idx="278">
                        <c:v>228.8</c:v>
                      </c:pt>
                      <c:pt idx="279">
                        <c:v>224</c:v>
                      </c:pt>
                      <c:pt idx="280">
                        <c:v>228</c:v>
                      </c:pt>
                      <c:pt idx="281">
                        <c:v>231.2</c:v>
                      </c:pt>
                      <c:pt idx="282">
                        <c:v>228.6</c:v>
                      </c:pt>
                      <c:pt idx="283">
                        <c:v>228</c:v>
                      </c:pt>
                      <c:pt idx="284">
                        <c:v>228.7</c:v>
                      </c:pt>
                      <c:pt idx="285">
                        <c:v>232.1</c:v>
                      </c:pt>
                      <c:pt idx="286">
                        <c:v>227.5</c:v>
                      </c:pt>
                      <c:pt idx="287">
                        <c:v>225.1</c:v>
                      </c:pt>
                      <c:pt idx="288">
                        <c:v>229.5</c:v>
                      </c:pt>
                      <c:pt idx="289">
                        <c:v>223.2</c:v>
                      </c:pt>
                      <c:pt idx="290">
                        <c:v>224.7</c:v>
                      </c:pt>
                      <c:pt idx="291">
                        <c:v>220.8</c:v>
                      </c:pt>
                      <c:pt idx="292">
                        <c:v>221.5</c:v>
                      </c:pt>
                      <c:pt idx="293">
                        <c:v>226.8</c:v>
                      </c:pt>
                      <c:pt idx="294">
                        <c:v>227.1</c:v>
                      </c:pt>
                      <c:pt idx="295">
                        <c:v>227.5</c:v>
                      </c:pt>
                      <c:pt idx="296">
                        <c:v>226.2</c:v>
                      </c:pt>
                      <c:pt idx="297">
                        <c:v>227.1</c:v>
                      </c:pt>
                      <c:pt idx="298">
                        <c:v>226.7</c:v>
                      </c:pt>
                      <c:pt idx="299">
                        <c:v>225</c:v>
                      </c:pt>
                      <c:pt idx="300">
                        <c:v>226.9</c:v>
                      </c:pt>
                      <c:pt idx="301">
                        <c:v>217.2</c:v>
                      </c:pt>
                      <c:pt idx="302">
                        <c:v>225.7</c:v>
                      </c:pt>
                      <c:pt idx="303">
                        <c:v>225.6</c:v>
                      </c:pt>
                      <c:pt idx="304">
                        <c:v>223</c:v>
                      </c:pt>
                      <c:pt idx="305">
                        <c:v>223.5</c:v>
                      </c:pt>
                      <c:pt idx="306">
                        <c:v>224.3</c:v>
                      </c:pt>
                      <c:pt idx="307">
                        <c:v>219.2</c:v>
                      </c:pt>
                      <c:pt idx="308">
                        <c:v>223.2</c:v>
                      </c:pt>
                      <c:pt idx="309">
                        <c:v>225.4</c:v>
                      </c:pt>
                      <c:pt idx="310">
                        <c:v>223.2</c:v>
                      </c:pt>
                      <c:pt idx="311">
                        <c:v>222.3</c:v>
                      </c:pt>
                      <c:pt idx="312">
                        <c:v>224.1</c:v>
                      </c:pt>
                      <c:pt idx="313">
                        <c:v>219.6</c:v>
                      </c:pt>
                      <c:pt idx="314">
                        <c:v>218.3</c:v>
                      </c:pt>
                      <c:pt idx="315">
                        <c:v>223.2</c:v>
                      </c:pt>
                      <c:pt idx="316">
                        <c:v>218.4</c:v>
                      </c:pt>
                      <c:pt idx="317">
                        <c:v>224</c:v>
                      </c:pt>
                      <c:pt idx="318">
                        <c:v>217.6</c:v>
                      </c:pt>
                      <c:pt idx="319">
                        <c:v>220.5</c:v>
                      </c:pt>
                      <c:pt idx="320">
                        <c:v>221.5</c:v>
                      </c:pt>
                      <c:pt idx="321">
                        <c:v>219.5</c:v>
                      </c:pt>
                      <c:pt idx="322">
                        <c:v>223.6</c:v>
                      </c:pt>
                      <c:pt idx="323">
                        <c:v>219.1</c:v>
                      </c:pt>
                      <c:pt idx="324">
                        <c:v>216.2</c:v>
                      </c:pt>
                      <c:pt idx="325">
                        <c:v>221.3</c:v>
                      </c:pt>
                      <c:pt idx="326">
                        <c:v>215.6</c:v>
                      </c:pt>
                      <c:pt idx="327">
                        <c:v>223.6</c:v>
                      </c:pt>
                      <c:pt idx="328">
                        <c:v>215.2</c:v>
                      </c:pt>
                      <c:pt idx="329">
                        <c:v>219.2</c:v>
                      </c:pt>
                      <c:pt idx="330">
                        <c:v>219.9</c:v>
                      </c:pt>
                      <c:pt idx="331">
                        <c:v>218.6</c:v>
                      </c:pt>
                      <c:pt idx="332">
                        <c:v>218.8</c:v>
                      </c:pt>
                      <c:pt idx="333">
                        <c:v>221.4</c:v>
                      </c:pt>
                      <c:pt idx="334">
                        <c:v>216.6</c:v>
                      </c:pt>
                      <c:pt idx="335">
                        <c:v>220.6</c:v>
                      </c:pt>
                      <c:pt idx="336">
                        <c:v>218.4</c:v>
                      </c:pt>
                      <c:pt idx="337">
                        <c:v>217.1</c:v>
                      </c:pt>
                      <c:pt idx="338">
                        <c:v>216.6</c:v>
                      </c:pt>
                      <c:pt idx="339">
                        <c:v>219.8</c:v>
                      </c:pt>
                      <c:pt idx="340">
                        <c:v>220</c:v>
                      </c:pt>
                      <c:pt idx="341">
                        <c:v>221.4</c:v>
                      </c:pt>
                      <c:pt idx="342">
                        <c:v>217.7</c:v>
                      </c:pt>
                      <c:pt idx="343">
                        <c:v>221.7</c:v>
                      </c:pt>
                      <c:pt idx="344">
                        <c:v>221.4</c:v>
                      </c:pt>
                      <c:pt idx="345">
                        <c:v>220.4</c:v>
                      </c:pt>
                      <c:pt idx="346">
                        <c:v>221.8</c:v>
                      </c:pt>
                      <c:pt idx="347">
                        <c:v>218.3</c:v>
                      </c:pt>
                      <c:pt idx="348">
                        <c:v>218.8</c:v>
                      </c:pt>
                      <c:pt idx="349">
                        <c:v>219.9</c:v>
                      </c:pt>
                      <c:pt idx="350">
                        <c:v>216.8</c:v>
                      </c:pt>
                      <c:pt idx="351">
                        <c:v>218.3</c:v>
                      </c:pt>
                      <c:pt idx="352">
                        <c:v>219.1</c:v>
                      </c:pt>
                      <c:pt idx="353">
                        <c:v>216.4</c:v>
                      </c:pt>
                      <c:pt idx="354">
                        <c:v>215</c:v>
                      </c:pt>
                      <c:pt idx="355">
                        <c:v>213.3</c:v>
                      </c:pt>
                      <c:pt idx="356">
                        <c:v>223.3</c:v>
                      </c:pt>
                      <c:pt idx="357">
                        <c:v>218.3</c:v>
                      </c:pt>
                      <c:pt idx="358">
                        <c:v>217.4</c:v>
                      </c:pt>
                      <c:pt idx="359">
                        <c:v>215.6</c:v>
                      </c:pt>
                      <c:pt idx="360">
                        <c:v>215.5</c:v>
                      </c:pt>
                      <c:pt idx="361">
                        <c:v>212.1</c:v>
                      </c:pt>
                      <c:pt idx="362">
                        <c:v>210.5</c:v>
                      </c:pt>
                      <c:pt idx="363">
                        <c:v>212.4</c:v>
                      </c:pt>
                      <c:pt idx="364">
                        <c:v>215.8</c:v>
                      </c:pt>
                      <c:pt idx="365">
                        <c:v>211.6</c:v>
                      </c:pt>
                      <c:pt idx="366">
                        <c:v>215.2</c:v>
                      </c:pt>
                      <c:pt idx="367">
                        <c:v>213.3</c:v>
                      </c:pt>
                      <c:pt idx="368">
                        <c:v>216.8</c:v>
                      </c:pt>
                      <c:pt idx="369">
                        <c:v>209.8</c:v>
                      </c:pt>
                      <c:pt idx="370">
                        <c:v>210.4</c:v>
                      </c:pt>
                      <c:pt idx="371">
                        <c:v>209.7</c:v>
                      </c:pt>
                      <c:pt idx="372">
                        <c:v>210.2</c:v>
                      </c:pt>
                      <c:pt idx="373">
                        <c:v>214.7</c:v>
                      </c:pt>
                      <c:pt idx="374">
                        <c:v>208.3</c:v>
                      </c:pt>
                      <c:pt idx="375">
                        <c:v>208.1</c:v>
                      </c:pt>
                      <c:pt idx="376">
                        <c:v>209.2</c:v>
                      </c:pt>
                      <c:pt idx="377">
                        <c:v>207.8</c:v>
                      </c:pt>
                      <c:pt idx="378">
                        <c:v>206.3</c:v>
                      </c:pt>
                      <c:pt idx="379">
                        <c:v>207.5</c:v>
                      </c:pt>
                      <c:pt idx="380">
                        <c:v>206.7</c:v>
                      </c:pt>
                      <c:pt idx="381">
                        <c:v>205.9</c:v>
                      </c:pt>
                      <c:pt idx="382">
                        <c:v>205.9</c:v>
                      </c:pt>
                      <c:pt idx="383">
                        <c:v>206.6</c:v>
                      </c:pt>
                      <c:pt idx="384">
                        <c:v>206.2</c:v>
                      </c:pt>
                      <c:pt idx="385">
                        <c:v>208.3</c:v>
                      </c:pt>
                      <c:pt idx="386">
                        <c:v>203.6</c:v>
                      </c:pt>
                      <c:pt idx="387">
                        <c:v>201.7</c:v>
                      </c:pt>
                      <c:pt idx="388">
                        <c:v>205.6</c:v>
                      </c:pt>
                      <c:pt idx="389">
                        <c:v>206.2</c:v>
                      </c:pt>
                      <c:pt idx="390">
                        <c:v>205.9</c:v>
                      </c:pt>
                      <c:pt idx="391">
                        <c:v>207.7</c:v>
                      </c:pt>
                      <c:pt idx="392">
                        <c:v>205.2</c:v>
                      </c:pt>
                      <c:pt idx="393">
                        <c:v>204.7</c:v>
                      </c:pt>
                      <c:pt idx="394">
                        <c:v>206.7</c:v>
                      </c:pt>
                      <c:pt idx="395">
                        <c:v>207.2</c:v>
                      </c:pt>
                      <c:pt idx="396">
                        <c:v>209.2</c:v>
                      </c:pt>
                      <c:pt idx="397">
                        <c:v>208</c:v>
                      </c:pt>
                      <c:pt idx="398">
                        <c:v>206.3</c:v>
                      </c:pt>
                      <c:pt idx="399">
                        <c:v>207.4</c:v>
                      </c:pt>
                      <c:pt idx="400">
                        <c:v>203.7</c:v>
                      </c:pt>
                      <c:pt idx="401">
                        <c:v>203.2</c:v>
                      </c:pt>
                      <c:pt idx="402">
                        <c:v>206.2</c:v>
                      </c:pt>
                      <c:pt idx="403">
                        <c:v>208.9</c:v>
                      </c:pt>
                      <c:pt idx="404">
                        <c:v>206.3</c:v>
                      </c:pt>
                      <c:pt idx="405">
                        <c:v>206.7</c:v>
                      </c:pt>
                      <c:pt idx="406">
                        <c:v>208.7</c:v>
                      </c:pt>
                      <c:pt idx="407">
                        <c:v>206.3</c:v>
                      </c:pt>
                      <c:pt idx="408">
                        <c:v>209.7</c:v>
                      </c:pt>
                      <c:pt idx="409">
                        <c:v>208.4</c:v>
                      </c:pt>
                      <c:pt idx="410">
                        <c:v>206.3</c:v>
                      </c:pt>
                      <c:pt idx="411">
                        <c:v>205.1</c:v>
                      </c:pt>
                      <c:pt idx="412">
                        <c:v>201.2</c:v>
                      </c:pt>
                      <c:pt idx="413">
                        <c:v>202.8</c:v>
                      </c:pt>
                      <c:pt idx="414">
                        <c:v>205.1</c:v>
                      </c:pt>
                      <c:pt idx="415">
                        <c:v>205.3</c:v>
                      </c:pt>
                      <c:pt idx="416">
                        <c:v>200.6</c:v>
                      </c:pt>
                      <c:pt idx="417">
                        <c:v>205.6</c:v>
                      </c:pt>
                      <c:pt idx="418">
                        <c:v>201.8</c:v>
                      </c:pt>
                      <c:pt idx="419">
                        <c:v>204.7</c:v>
                      </c:pt>
                      <c:pt idx="420">
                        <c:v>205.5</c:v>
                      </c:pt>
                      <c:pt idx="421">
                        <c:v>207.9</c:v>
                      </c:pt>
                      <c:pt idx="422">
                        <c:v>199.7</c:v>
                      </c:pt>
                      <c:pt idx="423">
                        <c:v>201.5</c:v>
                      </c:pt>
                      <c:pt idx="424">
                        <c:v>195.9</c:v>
                      </c:pt>
                      <c:pt idx="425">
                        <c:v>201.5</c:v>
                      </c:pt>
                      <c:pt idx="426">
                        <c:v>203.5</c:v>
                      </c:pt>
                      <c:pt idx="427">
                        <c:v>204.2</c:v>
                      </c:pt>
                      <c:pt idx="428">
                        <c:v>201.8</c:v>
                      </c:pt>
                      <c:pt idx="429">
                        <c:v>200.1</c:v>
                      </c:pt>
                      <c:pt idx="430">
                        <c:v>202.3</c:v>
                      </c:pt>
                      <c:pt idx="431">
                        <c:v>196.5</c:v>
                      </c:pt>
                      <c:pt idx="432">
                        <c:v>199.1</c:v>
                      </c:pt>
                      <c:pt idx="433">
                        <c:v>201.3</c:v>
                      </c:pt>
                      <c:pt idx="434">
                        <c:v>198.3</c:v>
                      </c:pt>
                      <c:pt idx="435">
                        <c:v>200.6</c:v>
                      </c:pt>
                      <c:pt idx="436">
                        <c:v>200.9</c:v>
                      </c:pt>
                      <c:pt idx="437">
                        <c:v>199.3</c:v>
                      </c:pt>
                      <c:pt idx="438">
                        <c:v>199.5</c:v>
                      </c:pt>
                      <c:pt idx="439">
                        <c:v>197.9</c:v>
                      </c:pt>
                      <c:pt idx="440">
                        <c:v>197.2</c:v>
                      </c:pt>
                      <c:pt idx="441">
                        <c:v>201.9</c:v>
                      </c:pt>
                      <c:pt idx="442">
                        <c:v>201.7</c:v>
                      </c:pt>
                      <c:pt idx="443">
                        <c:v>206.5</c:v>
                      </c:pt>
                      <c:pt idx="444">
                        <c:v>199.9</c:v>
                      </c:pt>
                      <c:pt idx="445">
                        <c:v>202.4</c:v>
                      </c:pt>
                      <c:pt idx="446">
                        <c:v>202.6</c:v>
                      </c:pt>
                      <c:pt idx="447">
                        <c:v>203.8</c:v>
                      </c:pt>
                      <c:pt idx="448">
                        <c:v>203.7</c:v>
                      </c:pt>
                      <c:pt idx="449">
                        <c:v>200.9</c:v>
                      </c:pt>
                      <c:pt idx="450">
                        <c:v>205.2</c:v>
                      </c:pt>
                      <c:pt idx="451">
                        <c:v>198</c:v>
                      </c:pt>
                      <c:pt idx="452">
                        <c:v>200.1</c:v>
                      </c:pt>
                      <c:pt idx="453">
                        <c:v>201.7</c:v>
                      </c:pt>
                      <c:pt idx="454">
                        <c:v>200.5</c:v>
                      </c:pt>
                      <c:pt idx="455">
                        <c:v>201.3</c:v>
                      </c:pt>
                      <c:pt idx="456">
                        <c:v>202.3</c:v>
                      </c:pt>
                      <c:pt idx="457">
                        <c:v>204.2</c:v>
                      </c:pt>
                      <c:pt idx="458">
                        <c:v>201.5</c:v>
                      </c:pt>
                      <c:pt idx="459">
                        <c:v>198.8</c:v>
                      </c:pt>
                      <c:pt idx="460">
                        <c:v>198.4</c:v>
                      </c:pt>
                      <c:pt idx="461">
                        <c:v>201.3</c:v>
                      </c:pt>
                      <c:pt idx="462">
                        <c:v>199.6</c:v>
                      </c:pt>
                      <c:pt idx="463">
                        <c:v>199.4</c:v>
                      </c:pt>
                      <c:pt idx="464">
                        <c:v>198.6</c:v>
                      </c:pt>
                      <c:pt idx="465">
                        <c:v>200.3</c:v>
                      </c:pt>
                      <c:pt idx="466">
                        <c:v>197.4</c:v>
                      </c:pt>
                      <c:pt idx="467">
                        <c:v>198.4</c:v>
                      </c:pt>
                      <c:pt idx="468">
                        <c:v>196</c:v>
                      </c:pt>
                      <c:pt idx="469">
                        <c:v>195.8</c:v>
                      </c:pt>
                      <c:pt idx="470">
                        <c:v>195.3</c:v>
                      </c:pt>
                      <c:pt idx="471">
                        <c:v>194.4</c:v>
                      </c:pt>
                      <c:pt idx="472">
                        <c:v>194.1</c:v>
                      </c:pt>
                      <c:pt idx="473">
                        <c:v>194.5</c:v>
                      </c:pt>
                      <c:pt idx="474">
                        <c:v>196.2</c:v>
                      </c:pt>
                      <c:pt idx="475">
                        <c:v>190.9</c:v>
                      </c:pt>
                      <c:pt idx="476">
                        <c:v>197.9</c:v>
                      </c:pt>
                      <c:pt idx="477">
                        <c:v>191.6</c:v>
                      </c:pt>
                      <c:pt idx="478">
                        <c:v>191.6</c:v>
                      </c:pt>
                      <c:pt idx="479">
                        <c:v>192.1</c:v>
                      </c:pt>
                      <c:pt idx="480">
                        <c:v>191.9</c:v>
                      </c:pt>
                      <c:pt idx="481">
                        <c:v>193.7</c:v>
                      </c:pt>
                      <c:pt idx="482">
                        <c:v>192</c:v>
                      </c:pt>
                      <c:pt idx="483">
                        <c:v>190.1</c:v>
                      </c:pt>
                      <c:pt idx="484">
                        <c:v>190.4</c:v>
                      </c:pt>
                      <c:pt idx="485">
                        <c:v>190.4</c:v>
                      </c:pt>
                      <c:pt idx="486">
                        <c:v>189.9</c:v>
                      </c:pt>
                      <c:pt idx="487">
                        <c:v>192.1</c:v>
                      </c:pt>
                      <c:pt idx="488">
                        <c:v>193.6</c:v>
                      </c:pt>
                      <c:pt idx="489">
                        <c:v>189</c:v>
                      </c:pt>
                      <c:pt idx="490">
                        <c:v>189.5</c:v>
                      </c:pt>
                      <c:pt idx="491">
                        <c:v>191.6</c:v>
                      </c:pt>
                      <c:pt idx="492">
                        <c:v>191.4</c:v>
                      </c:pt>
                      <c:pt idx="493">
                        <c:v>192.7</c:v>
                      </c:pt>
                      <c:pt idx="494">
                        <c:v>190.1</c:v>
                      </c:pt>
                      <c:pt idx="495">
                        <c:v>191</c:v>
                      </c:pt>
                      <c:pt idx="496">
                        <c:v>192.5</c:v>
                      </c:pt>
                      <c:pt idx="497">
                        <c:v>190.9</c:v>
                      </c:pt>
                      <c:pt idx="498">
                        <c:v>192.2</c:v>
                      </c:pt>
                      <c:pt idx="499">
                        <c:v>192.2</c:v>
                      </c:pt>
                      <c:pt idx="500">
                        <c:v>192.5</c:v>
                      </c:pt>
                      <c:pt idx="501">
                        <c:v>195.7</c:v>
                      </c:pt>
                      <c:pt idx="502">
                        <c:v>192</c:v>
                      </c:pt>
                      <c:pt idx="503">
                        <c:v>196.1</c:v>
                      </c:pt>
                      <c:pt idx="504">
                        <c:v>193.7</c:v>
                      </c:pt>
                      <c:pt idx="505">
                        <c:v>194.1</c:v>
                      </c:pt>
                      <c:pt idx="506">
                        <c:v>196</c:v>
                      </c:pt>
                      <c:pt idx="507">
                        <c:v>195</c:v>
                      </c:pt>
                      <c:pt idx="508">
                        <c:v>196.3</c:v>
                      </c:pt>
                      <c:pt idx="509">
                        <c:v>192.2</c:v>
                      </c:pt>
                      <c:pt idx="510">
                        <c:v>195.8</c:v>
                      </c:pt>
                      <c:pt idx="511">
                        <c:v>194.8</c:v>
                      </c:pt>
                      <c:pt idx="512">
                        <c:v>192.5</c:v>
                      </c:pt>
                      <c:pt idx="513">
                        <c:v>194.3</c:v>
                      </c:pt>
                      <c:pt idx="514">
                        <c:v>194.6</c:v>
                      </c:pt>
                      <c:pt idx="515">
                        <c:v>194.3</c:v>
                      </c:pt>
                      <c:pt idx="516">
                        <c:v>193.5</c:v>
                      </c:pt>
                      <c:pt idx="517">
                        <c:v>194.3</c:v>
                      </c:pt>
                      <c:pt idx="518">
                        <c:v>193.6</c:v>
                      </c:pt>
                      <c:pt idx="519">
                        <c:v>190.9</c:v>
                      </c:pt>
                      <c:pt idx="520">
                        <c:v>193.2</c:v>
                      </c:pt>
                      <c:pt idx="521">
                        <c:v>190.3</c:v>
                      </c:pt>
                      <c:pt idx="522">
                        <c:v>189.3</c:v>
                      </c:pt>
                      <c:pt idx="523">
                        <c:v>190.7</c:v>
                      </c:pt>
                      <c:pt idx="524">
                        <c:v>189.7</c:v>
                      </c:pt>
                      <c:pt idx="525">
                        <c:v>190.4</c:v>
                      </c:pt>
                      <c:pt idx="526">
                        <c:v>191.1</c:v>
                      </c:pt>
                      <c:pt idx="527">
                        <c:v>191.5</c:v>
                      </c:pt>
                      <c:pt idx="528">
                        <c:v>191.9</c:v>
                      </c:pt>
                      <c:pt idx="529">
                        <c:v>189.2</c:v>
                      </c:pt>
                      <c:pt idx="530">
                        <c:v>189.9</c:v>
                      </c:pt>
                      <c:pt idx="531">
                        <c:v>190</c:v>
                      </c:pt>
                      <c:pt idx="532">
                        <c:v>191.7</c:v>
                      </c:pt>
                      <c:pt idx="533">
                        <c:v>191.7</c:v>
                      </c:pt>
                      <c:pt idx="534">
                        <c:v>189.8</c:v>
                      </c:pt>
                      <c:pt idx="535">
                        <c:v>188.4</c:v>
                      </c:pt>
                      <c:pt idx="536">
                        <c:v>190.4</c:v>
                      </c:pt>
                      <c:pt idx="537">
                        <c:v>192.3</c:v>
                      </c:pt>
                      <c:pt idx="538">
                        <c:v>191</c:v>
                      </c:pt>
                      <c:pt idx="539">
                        <c:v>190.9</c:v>
                      </c:pt>
                      <c:pt idx="540">
                        <c:v>192.9</c:v>
                      </c:pt>
                      <c:pt idx="541">
                        <c:v>192.5</c:v>
                      </c:pt>
                      <c:pt idx="542">
                        <c:v>195</c:v>
                      </c:pt>
                      <c:pt idx="543">
                        <c:v>192.5</c:v>
                      </c:pt>
                      <c:pt idx="544">
                        <c:v>191.9</c:v>
                      </c:pt>
                      <c:pt idx="545">
                        <c:v>188.7</c:v>
                      </c:pt>
                      <c:pt idx="546">
                        <c:v>194.1</c:v>
                      </c:pt>
                      <c:pt idx="547">
                        <c:v>193.2</c:v>
                      </c:pt>
                      <c:pt idx="548">
                        <c:v>191.4</c:v>
                      </c:pt>
                      <c:pt idx="549">
                        <c:v>191.7</c:v>
                      </c:pt>
                      <c:pt idx="550">
                        <c:v>192.6</c:v>
                      </c:pt>
                      <c:pt idx="551">
                        <c:v>190.8</c:v>
                      </c:pt>
                      <c:pt idx="552">
                        <c:v>191.7</c:v>
                      </c:pt>
                      <c:pt idx="553">
                        <c:v>191.6</c:v>
                      </c:pt>
                      <c:pt idx="554">
                        <c:v>191.6</c:v>
                      </c:pt>
                      <c:pt idx="555">
                        <c:v>189</c:v>
                      </c:pt>
                      <c:pt idx="556">
                        <c:v>190.2</c:v>
                      </c:pt>
                      <c:pt idx="557">
                        <c:v>192.2</c:v>
                      </c:pt>
                      <c:pt idx="558">
                        <c:v>192.8</c:v>
                      </c:pt>
                      <c:pt idx="559">
                        <c:v>192.4</c:v>
                      </c:pt>
                      <c:pt idx="560">
                        <c:v>190.4</c:v>
                      </c:pt>
                      <c:pt idx="561">
                        <c:v>192.4</c:v>
                      </c:pt>
                      <c:pt idx="562">
                        <c:v>190.6</c:v>
                      </c:pt>
                      <c:pt idx="563">
                        <c:v>194.2</c:v>
                      </c:pt>
                      <c:pt idx="564">
                        <c:v>192</c:v>
                      </c:pt>
                      <c:pt idx="565">
                        <c:v>190.3</c:v>
                      </c:pt>
                      <c:pt idx="566">
                        <c:v>190.6</c:v>
                      </c:pt>
                      <c:pt idx="567">
                        <c:v>194.5</c:v>
                      </c:pt>
                      <c:pt idx="568">
                        <c:v>191</c:v>
                      </c:pt>
                      <c:pt idx="569">
                        <c:v>190.3</c:v>
                      </c:pt>
                      <c:pt idx="570">
                        <c:v>191.9</c:v>
                      </c:pt>
                      <c:pt idx="571">
                        <c:v>192.6</c:v>
                      </c:pt>
                      <c:pt idx="572">
                        <c:v>190.3</c:v>
                      </c:pt>
                      <c:pt idx="573">
                        <c:v>192.1</c:v>
                      </c:pt>
                      <c:pt idx="574">
                        <c:v>189.5</c:v>
                      </c:pt>
                      <c:pt idx="575">
                        <c:v>195.6</c:v>
                      </c:pt>
                      <c:pt idx="576">
                        <c:v>190.3</c:v>
                      </c:pt>
                      <c:pt idx="577">
                        <c:v>191.2</c:v>
                      </c:pt>
                      <c:pt idx="578">
                        <c:v>189.9</c:v>
                      </c:pt>
                      <c:pt idx="579">
                        <c:v>190.7</c:v>
                      </c:pt>
                      <c:pt idx="580">
                        <c:v>190</c:v>
                      </c:pt>
                      <c:pt idx="581">
                        <c:v>192.1</c:v>
                      </c:pt>
                      <c:pt idx="582">
                        <c:v>188.6</c:v>
                      </c:pt>
                      <c:pt idx="583">
                        <c:v>190.9</c:v>
                      </c:pt>
                      <c:pt idx="584">
                        <c:v>186.6</c:v>
                      </c:pt>
                      <c:pt idx="585">
                        <c:v>190.4</c:v>
                      </c:pt>
                      <c:pt idx="586">
                        <c:v>191.7</c:v>
                      </c:pt>
                      <c:pt idx="587">
                        <c:v>189.7</c:v>
                      </c:pt>
                      <c:pt idx="588">
                        <c:v>192.1</c:v>
                      </c:pt>
                      <c:pt idx="589">
                        <c:v>190.2</c:v>
                      </c:pt>
                      <c:pt idx="590">
                        <c:v>190.8</c:v>
                      </c:pt>
                      <c:pt idx="591">
                        <c:v>191.2</c:v>
                      </c:pt>
                      <c:pt idx="592">
                        <c:v>189.4</c:v>
                      </c:pt>
                      <c:pt idx="593">
                        <c:v>193.9</c:v>
                      </c:pt>
                      <c:pt idx="594">
                        <c:v>190.1</c:v>
                      </c:pt>
                      <c:pt idx="595">
                        <c:v>189.8</c:v>
                      </c:pt>
                      <c:pt idx="596">
                        <c:v>190.5</c:v>
                      </c:pt>
                      <c:pt idx="597">
                        <c:v>190.4</c:v>
                      </c:pt>
                      <c:pt idx="598">
                        <c:v>188.7</c:v>
                      </c:pt>
                      <c:pt idx="599">
                        <c:v>192.6</c:v>
                      </c:pt>
                      <c:pt idx="600">
                        <c:v>188.5</c:v>
                      </c:pt>
                      <c:pt idx="601">
                        <c:v>191.4</c:v>
                      </c:pt>
                      <c:pt idx="602">
                        <c:v>190.7</c:v>
                      </c:pt>
                      <c:pt idx="603">
                        <c:v>190.6</c:v>
                      </c:pt>
                      <c:pt idx="604">
                        <c:v>189.8</c:v>
                      </c:pt>
                      <c:pt idx="605">
                        <c:v>191</c:v>
                      </c:pt>
                      <c:pt idx="606">
                        <c:v>189.5</c:v>
                      </c:pt>
                      <c:pt idx="607">
                        <c:v>191.4</c:v>
                      </c:pt>
                      <c:pt idx="608">
                        <c:v>193.1</c:v>
                      </c:pt>
                      <c:pt idx="609">
                        <c:v>188.6</c:v>
                      </c:pt>
                      <c:pt idx="610">
                        <c:v>188.9</c:v>
                      </c:pt>
                      <c:pt idx="611">
                        <c:v>188.6</c:v>
                      </c:pt>
                      <c:pt idx="612">
                        <c:v>191</c:v>
                      </c:pt>
                      <c:pt idx="613">
                        <c:v>187.7</c:v>
                      </c:pt>
                      <c:pt idx="614">
                        <c:v>188.4</c:v>
                      </c:pt>
                      <c:pt idx="615">
                        <c:v>188.7</c:v>
                      </c:pt>
                      <c:pt idx="616">
                        <c:v>189.2</c:v>
                      </c:pt>
                      <c:pt idx="617">
                        <c:v>188.6</c:v>
                      </c:pt>
                      <c:pt idx="618">
                        <c:v>190.3</c:v>
                      </c:pt>
                      <c:pt idx="619">
                        <c:v>189.6</c:v>
                      </c:pt>
                      <c:pt idx="620">
                        <c:v>189.4</c:v>
                      </c:pt>
                      <c:pt idx="621">
                        <c:v>190.9</c:v>
                      </c:pt>
                      <c:pt idx="622">
                        <c:v>189.7</c:v>
                      </c:pt>
                      <c:pt idx="623">
                        <c:v>187.7</c:v>
                      </c:pt>
                      <c:pt idx="624">
                        <c:v>190.4</c:v>
                      </c:pt>
                      <c:pt idx="625">
                        <c:v>187.2</c:v>
                      </c:pt>
                      <c:pt idx="626">
                        <c:v>191.8</c:v>
                      </c:pt>
                      <c:pt idx="627">
                        <c:v>188</c:v>
                      </c:pt>
                      <c:pt idx="628">
                        <c:v>190.2</c:v>
                      </c:pt>
                      <c:pt idx="629">
                        <c:v>191.4</c:v>
                      </c:pt>
                      <c:pt idx="630">
                        <c:v>189.4</c:v>
                      </c:pt>
                      <c:pt idx="631">
                        <c:v>186.9</c:v>
                      </c:pt>
                      <c:pt idx="632">
                        <c:v>188.2</c:v>
                      </c:pt>
                      <c:pt idx="633">
                        <c:v>186.5</c:v>
                      </c:pt>
                      <c:pt idx="634">
                        <c:v>188.1</c:v>
                      </c:pt>
                      <c:pt idx="635">
                        <c:v>185.3</c:v>
                      </c:pt>
                      <c:pt idx="636">
                        <c:v>190.7</c:v>
                      </c:pt>
                      <c:pt idx="637">
                        <c:v>188.3</c:v>
                      </c:pt>
                      <c:pt idx="638">
                        <c:v>186.2</c:v>
                      </c:pt>
                      <c:pt idx="639">
                        <c:v>185.7</c:v>
                      </c:pt>
                      <c:pt idx="640">
                        <c:v>186.4</c:v>
                      </c:pt>
                      <c:pt idx="641">
                        <c:v>184.8</c:v>
                      </c:pt>
                      <c:pt idx="642">
                        <c:v>187.4</c:v>
                      </c:pt>
                      <c:pt idx="643">
                        <c:v>188.3</c:v>
                      </c:pt>
                      <c:pt idx="644">
                        <c:v>188.7</c:v>
                      </c:pt>
                      <c:pt idx="645">
                        <c:v>187.9</c:v>
                      </c:pt>
                      <c:pt idx="646">
                        <c:v>189.6</c:v>
                      </c:pt>
                      <c:pt idx="647">
                        <c:v>191.3</c:v>
                      </c:pt>
                      <c:pt idx="648">
                        <c:v>187.4</c:v>
                      </c:pt>
                      <c:pt idx="649">
                        <c:v>192</c:v>
                      </c:pt>
                      <c:pt idx="650">
                        <c:v>187.3</c:v>
                      </c:pt>
                      <c:pt idx="651">
                        <c:v>187.3</c:v>
                      </c:pt>
                      <c:pt idx="652">
                        <c:v>186.2</c:v>
                      </c:pt>
                      <c:pt idx="653">
                        <c:v>189.1</c:v>
                      </c:pt>
                      <c:pt idx="654">
                        <c:v>185.9</c:v>
                      </c:pt>
                      <c:pt idx="655">
                        <c:v>187.1</c:v>
                      </c:pt>
                      <c:pt idx="656">
                        <c:v>186.2</c:v>
                      </c:pt>
                      <c:pt idx="657">
                        <c:v>189.8</c:v>
                      </c:pt>
                      <c:pt idx="658">
                        <c:v>188.7</c:v>
                      </c:pt>
                      <c:pt idx="659">
                        <c:v>188.5</c:v>
                      </c:pt>
                      <c:pt idx="660">
                        <c:v>190.4</c:v>
                      </c:pt>
                      <c:pt idx="661">
                        <c:v>188.5</c:v>
                      </c:pt>
                      <c:pt idx="662">
                        <c:v>189.5</c:v>
                      </c:pt>
                      <c:pt idx="663">
                        <c:v>188.6</c:v>
                      </c:pt>
                      <c:pt idx="664">
                        <c:v>187.5</c:v>
                      </c:pt>
                      <c:pt idx="665">
                        <c:v>185.1</c:v>
                      </c:pt>
                      <c:pt idx="666">
                        <c:v>186.2</c:v>
                      </c:pt>
                      <c:pt idx="667">
                        <c:v>187.5</c:v>
                      </c:pt>
                      <c:pt idx="668">
                        <c:v>189.4</c:v>
                      </c:pt>
                      <c:pt idx="669">
                        <c:v>190.2</c:v>
                      </c:pt>
                      <c:pt idx="670">
                        <c:v>187.7</c:v>
                      </c:pt>
                      <c:pt idx="671">
                        <c:v>187.4</c:v>
                      </c:pt>
                      <c:pt idx="672">
                        <c:v>189</c:v>
                      </c:pt>
                      <c:pt idx="673">
                        <c:v>186.9</c:v>
                      </c:pt>
                      <c:pt idx="674">
                        <c:v>188.8</c:v>
                      </c:pt>
                      <c:pt idx="675">
                        <c:v>187.1</c:v>
                      </c:pt>
                      <c:pt idx="676">
                        <c:v>187.5</c:v>
                      </c:pt>
                      <c:pt idx="677">
                        <c:v>189.8</c:v>
                      </c:pt>
                      <c:pt idx="678">
                        <c:v>187.3</c:v>
                      </c:pt>
                      <c:pt idx="679">
                        <c:v>189.1</c:v>
                      </c:pt>
                      <c:pt idx="680">
                        <c:v>187.8</c:v>
                      </c:pt>
                      <c:pt idx="681">
                        <c:v>186.1</c:v>
                      </c:pt>
                      <c:pt idx="682">
                        <c:v>188.1</c:v>
                      </c:pt>
                      <c:pt idx="683">
                        <c:v>185.2</c:v>
                      </c:pt>
                      <c:pt idx="684">
                        <c:v>186.2</c:v>
                      </c:pt>
                      <c:pt idx="685">
                        <c:v>186.9</c:v>
                      </c:pt>
                      <c:pt idx="686">
                        <c:v>188.2</c:v>
                      </c:pt>
                      <c:pt idx="687">
                        <c:v>184.4</c:v>
                      </c:pt>
                      <c:pt idx="688">
                        <c:v>186.5</c:v>
                      </c:pt>
                      <c:pt idx="689">
                        <c:v>185.1</c:v>
                      </c:pt>
                      <c:pt idx="690">
                        <c:v>185.6</c:v>
                      </c:pt>
                      <c:pt idx="691">
                        <c:v>186.3</c:v>
                      </c:pt>
                      <c:pt idx="692">
                        <c:v>186.9</c:v>
                      </c:pt>
                      <c:pt idx="693">
                        <c:v>185.3</c:v>
                      </c:pt>
                      <c:pt idx="694">
                        <c:v>186.5</c:v>
                      </c:pt>
                      <c:pt idx="695">
                        <c:v>187.9</c:v>
                      </c:pt>
                      <c:pt idx="696">
                        <c:v>187.6</c:v>
                      </c:pt>
                      <c:pt idx="697">
                        <c:v>185.6</c:v>
                      </c:pt>
                      <c:pt idx="698">
                        <c:v>185.2</c:v>
                      </c:pt>
                      <c:pt idx="699">
                        <c:v>185.1</c:v>
                      </c:pt>
                      <c:pt idx="700">
                        <c:v>186.7</c:v>
                      </c:pt>
                      <c:pt idx="701">
                        <c:v>186.5</c:v>
                      </c:pt>
                      <c:pt idx="702">
                        <c:v>187.5</c:v>
                      </c:pt>
                      <c:pt idx="703">
                        <c:v>189.2</c:v>
                      </c:pt>
                      <c:pt idx="704">
                        <c:v>187.8</c:v>
                      </c:pt>
                      <c:pt idx="705">
                        <c:v>189</c:v>
                      </c:pt>
                      <c:pt idx="706">
                        <c:v>188.3</c:v>
                      </c:pt>
                      <c:pt idx="707">
                        <c:v>184.6</c:v>
                      </c:pt>
                      <c:pt idx="708">
                        <c:v>187.5</c:v>
                      </c:pt>
                      <c:pt idx="709">
                        <c:v>186</c:v>
                      </c:pt>
                      <c:pt idx="710">
                        <c:v>184.3</c:v>
                      </c:pt>
                      <c:pt idx="711">
                        <c:v>187.7</c:v>
                      </c:pt>
                      <c:pt idx="712">
                        <c:v>186.9</c:v>
                      </c:pt>
                      <c:pt idx="713">
                        <c:v>186.5</c:v>
                      </c:pt>
                      <c:pt idx="714">
                        <c:v>186.4</c:v>
                      </c:pt>
                      <c:pt idx="715">
                        <c:v>188.6</c:v>
                      </c:pt>
                      <c:pt idx="716">
                        <c:v>186.7</c:v>
                      </c:pt>
                      <c:pt idx="717">
                        <c:v>186.8</c:v>
                      </c:pt>
                      <c:pt idx="718">
                        <c:v>191.2</c:v>
                      </c:pt>
                      <c:pt idx="719">
                        <c:v>188.3</c:v>
                      </c:pt>
                      <c:pt idx="720">
                        <c:v>189.7</c:v>
                      </c:pt>
                      <c:pt idx="721">
                        <c:v>185.2</c:v>
                      </c:pt>
                      <c:pt idx="722">
                        <c:v>186.3</c:v>
                      </c:pt>
                      <c:pt idx="723">
                        <c:v>188.5</c:v>
                      </c:pt>
                      <c:pt idx="724">
                        <c:v>188</c:v>
                      </c:pt>
                      <c:pt idx="725">
                        <c:v>186.6</c:v>
                      </c:pt>
                      <c:pt idx="726">
                        <c:v>187.7</c:v>
                      </c:pt>
                      <c:pt idx="727">
                        <c:v>188.2</c:v>
                      </c:pt>
                      <c:pt idx="728">
                        <c:v>186.1</c:v>
                      </c:pt>
                      <c:pt idx="729">
                        <c:v>187.6</c:v>
                      </c:pt>
                      <c:pt idx="730">
                        <c:v>187.7</c:v>
                      </c:pt>
                      <c:pt idx="731">
                        <c:v>186.1</c:v>
                      </c:pt>
                      <c:pt idx="732">
                        <c:v>189.2</c:v>
                      </c:pt>
                      <c:pt idx="733">
                        <c:v>187.6</c:v>
                      </c:pt>
                      <c:pt idx="734">
                        <c:v>187.2</c:v>
                      </c:pt>
                      <c:pt idx="735">
                        <c:v>187.1</c:v>
                      </c:pt>
                      <c:pt idx="736">
                        <c:v>184.9</c:v>
                      </c:pt>
                      <c:pt idx="737">
                        <c:v>186.4</c:v>
                      </c:pt>
                      <c:pt idx="738">
                        <c:v>188.7</c:v>
                      </c:pt>
                      <c:pt idx="739">
                        <c:v>187.6</c:v>
                      </c:pt>
                      <c:pt idx="740">
                        <c:v>187.8</c:v>
                      </c:pt>
                      <c:pt idx="741">
                        <c:v>185.9</c:v>
                      </c:pt>
                      <c:pt idx="742">
                        <c:v>187.3</c:v>
                      </c:pt>
                      <c:pt idx="743">
                        <c:v>187.6</c:v>
                      </c:pt>
                      <c:pt idx="744">
                        <c:v>187.8</c:v>
                      </c:pt>
                      <c:pt idx="745">
                        <c:v>185.9</c:v>
                      </c:pt>
                      <c:pt idx="746">
                        <c:v>188.2</c:v>
                      </c:pt>
                      <c:pt idx="747">
                        <c:v>187.1</c:v>
                      </c:pt>
                      <c:pt idx="748">
                        <c:v>187.2</c:v>
                      </c:pt>
                      <c:pt idx="749">
                        <c:v>188.2</c:v>
                      </c:pt>
                      <c:pt idx="750">
                        <c:v>188.9</c:v>
                      </c:pt>
                      <c:pt idx="751">
                        <c:v>188.5</c:v>
                      </c:pt>
                      <c:pt idx="752">
                        <c:v>188.1</c:v>
                      </c:pt>
                      <c:pt idx="753">
                        <c:v>187.6</c:v>
                      </c:pt>
                      <c:pt idx="754">
                        <c:v>187.4</c:v>
                      </c:pt>
                      <c:pt idx="755">
                        <c:v>189.1</c:v>
                      </c:pt>
                      <c:pt idx="756">
                        <c:v>187</c:v>
                      </c:pt>
                      <c:pt idx="757">
                        <c:v>187.9</c:v>
                      </c:pt>
                      <c:pt idx="758">
                        <c:v>188.3</c:v>
                      </c:pt>
                      <c:pt idx="759">
                        <c:v>190.5</c:v>
                      </c:pt>
                      <c:pt idx="760">
                        <c:v>189.5</c:v>
                      </c:pt>
                      <c:pt idx="761">
                        <c:v>190.1</c:v>
                      </c:pt>
                      <c:pt idx="762">
                        <c:v>187</c:v>
                      </c:pt>
                      <c:pt idx="763">
                        <c:v>187.3</c:v>
                      </c:pt>
                      <c:pt idx="764">
                        <c:v>187.2</c:v>
                      </c:pt>
                      <c:pt idx="765">
                        <c:v>189</c:v>
                      </c:pt>
                      <c:pt idx="766">
                        <c:v>188</c:v>
                      </c:pt>
                      <c:pt idx="767">
                        <c:v>187</c:v>
                      </c:pt>
                      <c:pt idx="768">
                        <c:v>187.8</c:v>
                      </c:pt>
                      <c:pt idx="769">
                        <c:v>191.7</c:v>
                      </c:pt>
                      <c:pt idx="770">
                        <c:v>191.3</c:v>
                      </c:pt>
                      <c:pt idx="771">
                        <c:v>190.7</c:v>
                      </c:pt>
                      <c:pt idx="772">
                        <c:v>188</c:v>
                      </c:pt>
                      <c:pt idx="773">
                        <c:v>186.1</c:v>
                      </c:pt>
                      <c:pt idx="774">
                        <c:v>188.7</c:v>
                      </c:pt>
                      <c:pt idx="775">
                        <c:v>191.3</c:v>
                      </c:pt>
                      <c:pt idx="776">
                        <c:v>187.3</c:v>
                      </c:pt>
                      <c:pt idx="777">
                        <c:v>191.1</c:v>
                      </c:pt>
                      <c:pt idx="778">
                        <c:v>189.1</c:v>
                      </c:pt>
                      <c:pt idx="779">
                        <c:v>190.3</c:v>
                      </c:pt>
                      <c:pt idx="780">
                        <c:v>190.8</c:v>
                      </c:pt>
                      <c:pt idx="781">
                        <c:v>189.4</c:v>
                      </c:pt>
                      <c:pt idx="782">
                        <c:v>190</c:v>
                      </c:pt>
                      <c:pt idx="783">
                        <c:v>190.3</c:v>
                      </c:pt>
                      <c:pt idx="784">
                        <c:v>190.6</c:v>
                      </c:pt>
                      <c:pt idx="785">
                        <c:v>188.7</c:v>
                      </c:pt>
                      <c:pt idx="786">
                        <c:v>192.2</c:v>
                      </c:pt>
                      <c:pt idx="787">
                        <c:v>190.1</c:v>
                      </c:pt>
                      <c:pt idx="788">
                        <c:v>190.5</c:v>
                      </c:pt>
                      <c:pt idx="789">
                        <c:v>188.6</c:v>
                      </c:pt>
                      <c:pt idx="790">
                        <c:v>193.7</c:v>
                      </c:pt>
                      <c:pt idx="791">
                        <c:v>190.1</c:v>
                      </c:pt>
                      <c:pt idx="792">
                        <c:v>190.4</c:v>
                      </c:pt>
                      <c:pt idx="793">
                        <c:v>190.3</c:v>
                      </c:pt>
                      <c:pt idx="794">
                        <c:v>189.6</c:v>
                      </c:pt>
                      <c:pt idx="795">
                        <c:v>189.9</c:v>
                      </c:pt>
                      <c:pt idx="796">
                        <c:v>190.5</c:v>
                      </c:pt>
                      <c:pt idx="797">
                        <c:v>189.3</c:v>
                      </c:pt>
                      <c:pt idx="798">
                        <c:v>191.8</c:v>
                      </c:pt>
                      <c:pt idx="799">
                        <c:v>191.4</c:v>
                      </c:pt>
                      <c:pt idx="800">
                        <c:v>192.1</c:v>
                      </c:pt>
                      <c:pt idx="801">
                        <c:v>189.7</c:v>
                      </c:pt>
                      <c:pt idx="802">
                        <c:v>191.9</c:v>
                      </c:pt>
                      <c:pt idx="803">
                        <c:v>191.7</c:v>
                      </c:pt>
                      <c:pt idx="804">
                        <c:v>190.5</c:v>
                      </c:pt>
                      <c:pt idx="805">
                        <c:v>193.1</c:v>
                      </c:pt>
                      <c:pt idx="806">
                        <c:v>192.6</c:v>
                      </c:pt>
                      <c:pt idx="807">
                        <c:v>192</c:v>
                      </c:pt>
                      <c:pt idx="808">
                        <c:v>194.4</c:v>
                      </c:pt>
                      <c:pt idx="809">
                        <c:v>190.1</c:v>
                      </c:pt>
                      <c:pt idx="810">
                        <c:v>192.7</c:v>
                      </c:pt>
                      <c:pt idx="811">
                        <c:v>192.7</c:v>
                      </c:pt>
                      <c:pt idx="812">
                        <c:v>192.2</c:v>
                      </c:pt>
                      <c:pt idx="813">
                        <c:v>191.3</c:v>
                      </c:pt>
                      <c:pt idx="814">
                        <c:v>191.1</c:v>
                      </c:pt>
                      <c:pt idx="815">
                        <c:v>191.6</c:v>
                      </c:pt>
                      <c:pt idx="816">
                        <c:v>192.1</c:v>
                      </c:pt>
                      <c:pt idx="817">
                        <c:v>190.5</c:v>
                      </c:pt>
                      <c:pt idx="818">
                        <c:v>192.7</c:v>
                      </c:pt>
                      <c:pt idx="819">
                        <c:v>192</c:v>
                      </c:pt>
                      <c:pt idx="820">
                        <c:v>192.6</c:v>
                      </c:pt>
                      <c:pt idx="821">
                        <c:v>193</c:v>
                      </c:pt>
                      <c:pt idx="822">
                        <c:v>189.9</c:v>
                      </c:pt>
                      <c:pt idx="823">
                        <c:v>191.3</c:v>
                      </c:pt>
                      <c:pt idx="824">
                        <c:v>190.6</c:v>
                      </c:pt>
                      <c:pt idx="825">
                        <c:v>190.2</c:v>
                      </c:pt>
                      <c:pt idx="826">
                        <c:v>191.2</c:v>
                      </c:pt>
                      <c:pt idx="827">
                        <c:v>191.1</c:v>
                      </c:pt>
                      <c:pt idx="828">
                        <c:v>190.7</c:v>
                      </c:pt>
                      <c:pt idx="829">
                        <c:v>191.8</c:v>
                      </c:pt>
                      <c:pt idx="830">
                        <c:v>192.6</c:v>
                      </c:pt>
                      <c:pt idx="831">
                        <c:v>194.9</c:v>
                      </c:pt>
                      <c:pt idx="832">
                        <c:v>192.4</c:v>
                      </c:pt>
                      <c:pt idx="833">
                        <c:v>196.3</c:v>
                      </c:pt>
                      <c:pt idx="834">
                        <c:v>193.8</c:v>
                      </c:pt>
                      <c:pt idx="835">
                        <c:v>191.1</c:v>
                      </c:pt>
                      <c:pt idx="836">
                        <c:v>191.5</c:v>
                      </c:pt>
                      <c:pt idx="837">
                        <c:v>192.5</c:v>
                      </c:pt>
                      <c:pt idx="838">
                        <c:v>192.6</c:v>
                      </c:pt>
                      <c:pt idx="839">
                        <c:v>191.4</c:v>
                      </c:pt>
                      <c:pt idx="840">
                        <c:v>193</c:v>
                      </c:pt>
                      <c:pt idx="841">
                        <c:v>193.7</c:v>
                      </c:pt>
                      <c:pt idx="842">
                        <c:v>193.3</c:v>
                      </c:pt>
                      <c:pt idx="843">
                        <c:v>188.5</c:v>
                      </c:pt>
                      <c:pt idx="844">
                        <c:v>191.5</c:v>
                      </c:pt>
                      <c:pt idx="845">
                        <c:v>190.2</c:v>
                      </c:pt>
                      <c:pt idx="846">
                        <c:v>192.6</c:v>
                      </c:pt>
                      <c:pt idx="847">
                        <c:v>193.7</c:v>
                      </c:pt>
                      <c:pt idx="848">
                        <c:v>191.3</c:v>
                      </c:pt>
                      <c:pt idx="849">
                        <c:v>191.6</c:v>
                      </c:pt>
                      <c:pt idx="850">
                        <c:v>196</c:v>
                      </c:pt>
                      <c:pt idx="851">
                        <c:v>192.4</c:v>
                      </c:pt>
                      <c:pt idx="852">
                        <c:v>189.9</c:v>
                      </c:pt>
                      <c:pt idx="853">
                        <c:v>193.2</c:v>
                      </c:pt>
                      <c:pt idx="854">
                        <c:v>192.1</c:v>
                      </c:pt>
                      <c:pt idx="855">
                        <c:v>194.2</c:v>
                      </c:pt>
                      <c:pt idx="856">
                        <c:v>191.9</c:v>
                      </c:pt>
                      <c:pt idx="857">
                        <c:v>195.2</c:v>
                      </c:pt>
                      <c:pt idx="858">
                        <c:v>189.4</c:v>
                      </c:pt>
                      <c:pt idx="859">
                        <c:v>193.3</c:v>
                      </c:pt>
                      <c:pt idx="860">
                        <c:v>191.5</c:v>
                      </c:pt>
                      <c:pt idx="861">
                        <c:v>191</c:v>
                      </c:pt>
                      <c:pt idx="862">
                        <c:v>192.9</c:v>
                      </c:pt>
                      <c:pt idx="863">
                        <c:v>192.4</c:v>
                      </c:pt>
                      <c:pt idx="864">
                        <c:v>190.9</c:v>
                      </c:pt>
                      <c:pt idx="865">
                        <c:v>193.6</c:v>
                      </c:pt>
                      <c:pt idx="866">
                        <c:v>191.5</c:v>
                      </c:pt>
                      <c:pt idx="867">
                        <c:v>191.1</c:v>
                      </c:pt>
                      <c:pt idx="868">
                        <c:v>193.5</c:v>
                      </c:pt>
                      <c:pt idx="869">
                        <c:v>192.8</c:v>
                      </c:pt>
                      <c:pt idx="870">
                        <c:v>192.5</c:v>
                      </c:pt>
                      <c:pt idx="871">
                        <c:v>193.8</c:v>
                      </c:pt>
                      <c:pt idx="872">
                        <c:v>193.3</c:v>
                      </c:pt>
                      <c:pt idx="873">
                        <c:v>193.4</c:v>
                      </c:pt>
                      <c:pt idx="874">
                        <c:v>194.6</c:v>
                      </c:pt>
                      <c:pt idx="875">
                        <c:v>193.4</c:v>
                      </c:pt>
                      <c:pt idx="876">
                        <c:v>193</c:v>
                      </c:pt>
                      <c:pt idx="877">
                        <c:v>191.6</c:v>
                      </c:pt>
                      <c:pt idx="878">
                        <c:v>193.2</c:v>
                      </c:pt>
                      <c:pt idx="879">
                        <c:v>192.5</c:v>
                      </c:pt>
                      <c:pt idx="880">
                        <c:v>191.2</c:v>
                      </c:pt>
                      <c:pt idx="881">
                        <c:v>192.3</c:v>
                      </c:pt>
                      <c:pt idx="882">
                        <c:v>192.3</c:v>
                      </c:pt>
                      <c:pt idx="883">
                        <c:v>191.6</c:v>
                      </c:pt>
                      <c:pt idx="884">
                        <c:v>190.3</c:v>
                      </c:pt>
                      <c:pt idx="885">
                        <c:v>192.2</c:v>
                      </c:pt>
                      <c:pt idx="886">
                        <c:v>191.5</c:v>
                      </c:pt>
                      <c:pt idx="887">
                        <c:v>191.9</c:v>
                      </c:pt>
                      <c:pt idx="888">
                        <c:v>191.3</c:v>
                      </c:pt>
                      <c:pt idx="889">
                        <c:v>193.4</c:v>
                      </c:pt>
                      <c:pt idx="890">
                        <c:v>193.4</c:v>
                      </c:pt>
                      <c:pt idx="891">
                        <c:v>193</c:v>
                      </c:pt>
                      <c:pt idx="892">
                        <c:v>191.1</c:v>
                      </c:pt>
                      <c:pt idx="893">
                        <c:v>192.5</c:v>
                      </c:pt>
                      <c:pt idx="894">
                        <c:v>188.9</c:v>
                      </c:pt>
                      <c:pt idx="895">
                        <c:v>192.7</c:v>
                      </c:pt>
                      <c:pt idx="896">
                        <c:v>192.8</c:v>
                      </c:pt>
                      <c:pt idx="897">
                        <c:v>193.7</c:v>
                      </c:pt>
                      <c:pt idx="898">
                        <c:v>192.2</c:v>
                      </c:pt>
                      <c:pt idx="899">
                        <c:v>190.4</c:v>
                      </c:pt>
                      <c:pt idx="900">
                        <c:v>193.6</c:v>
                      </c:pt>
                      <c:pt idx="901">
                        <c:v>193.9</c:v>
                      </c:pt>
                      <c:pt idx="902">
                        <c:v>194</c:v>
                      </c:pt>
                      <c:pt idx="903">
                        <c:v>190.6</c:v>
                      </c:pt>
                      <c:pt idx="904">
                        <c:v>192.8</c:v>
                      </c:pt>
                      <c:pt idx="905">
                        <c:v>191.9</c:v>
                      </c:pt>
                      <c:pt idx="906">
                        <c:v>193.1</c:v>
                      </c:pt>
                      <c:pt idx="907">
                        <c:v>194.9</c:v>
                      </c:pt>
                      <c:pt idx="908">
                        <c:v>193.8</c:v>
                      </c:pt>
                      <c:pt idx="909">
                        <c:v>194.1</c:v>
                      </c:pt>
                      <c:pt idx="910">
                        <c:v>192.9</c:v>
                      </c:pt>
                      <c:pt idx="911">
                        <c:v>192.1</c:v>
                      </c:pt>
                      <c:pt idx="912">
                        <c:v>192.6</c:v>
                      </c:pt>
                      <c:pt idx="913">
                        <c:v>191.9</c:v>
                      </c:pt>
                      <c:pt idx="914">
                        <c:v>195</c:v>
                      </c:pt>
                      <c:pt idx="915">
                        <c:v>194.7</c:v>
                      </c:pt>
                      <c:pt idx="916">
                        <c:v>190.2</c:v>
                      </c:pt>
                      <c:pt idx="917">
                        <c:v>194.8</c:v>
                      </c:pt>
                      <c:pt idx="918">
                        <c:v>192.7</c:v>
                      </c:pt>
                      <c:pt idx="919">
                        <c:v>194.9</c:v>
                      </c:pt>
                      <c:pt idx="920">
                        <c:v>192.3</c:v>
                      </c:pt>
                      <c:pt idx="921">
                        <c:v>195.4</c:v>
                      </c:pt>
                      <c:pt idx="922">
                        <c:v>196.7</c:v>
                      </c:pt>
                      <c:pt idx="923">
                        <c:v>191.6</c:v>
                      </c:pt>
                      <c:pt idx="924">
                        <c:v>192.4</c:v>
                      </c:pt>
                      <c:pt idx="925">
                        <c:v>193.2</c:v>
                      </c:pt>
                      <c:pt idx="926">
                        <c:v>194.3</c:v>
                      </c:pt>
                      <c:pt idx="927">
                        <c:v>194.8</c:v>
                      </c:pt>
                      <c:pt idx="928">
                        <c:v>191.4</c:v>
                      </c:pt>
                      <c:pt idx="929">
                        <c:v>194.3</c:v>
                      </c:pt>
                      <c:pt idx="930">
                        <c:v>195</c:v>
                      </c:pt>
                      <c:pt idx="931">
                        <c:v>196.2</c:v>
                      </c:pt>
                      <c:pt idx="932">
                        <c:v>195.4</c:v>
                      </c:pt>
                      <c:pt idx="933">
                        <c:v>194.3</c:v>
                      </c:pt>
                      <c:pt idx="934">
                        <c:v>192.7</c:v>
                      </c:pt>
                      <c:pt idx="935">
                        <c:v>195.9</c:v>
                      </c:pt>
                      <c:pt idx="936">
                        <c:v>192.5</c:v>
                      </c:pt>
                      <c:pt idx="937">
                        <c:v>194.1</c:v>
                      </c:pt>
                      <c:pt idx="938">
                        <c:v>195</c:v>
                      </c:pt>
                      <c:pt idx="939">
                        <c:v>193.7</c:v>
                      </c:pt>
                      <c:pt idx="940">
                        <c:v>191.3</c:v>
                      </c:pt>
                      <c:pt idx="941">
                        <c:v>193.8</c:v>
                      </c:pt>
                      <c:pt idx="942">
                        <c:v>192.9</c:v>
                      </c:pt>
                      <c:pt idx="943">
                        <c:v>194.1</c:v>
                      </c:pt>
                      <c:pt idx="944">
                        <c:v>194.7</c:v>
                      </c:pt>
                      <c:pt idx="945">
                        <c:v>193.9</c:v>
                      </c:pt>
                      <c:pt idx="946">
                        <c:v>196.2</c:v>
                      </c:pt>
                      <c:pt idx="947">
                        <c:v>197.9</c:v>
                      </c:pt>
                      <c:pt idx="948">
                        <c:v>198.3</c:v>
                      </c:pt>
                      <c:pt idx="949">
                        <c:v>192.3</c:v>
                      </c:pt>
                      <c:pt idx="950">
                        <c:v>196.4</c:v>
                      </c:pt>
                      <c:pt idx="951">
                        <c:v>194.1</c:v>
                      </c:pt>
                      <c:pt idx="952">
                        <c:v>196.9</c:v>
                      </c:pt>
                      <c:pt idx="953">
                        <c:v>194.5</c:v>
                      </c:pt>
                      <c:pt idx="954">
                        <c:v>196.7</c:v>
                      </c:pt>
                      <c:pt idx="955">
                        <c:v>193.7</c:v>
                      </c:pt>
                      <c:pt idx="956">
                        <c:v>195.4</c:v>
                      </c:pt>
                      <c:pt idx="957">
                        <c:v>195.7</c:v>
                      </c:pt>
                      <c:pt idx="958">
                        <c:v>196.9</c:v>
                      </c:pt>
                      <c:pt idx="959">
                        <c:v>195.5</c:v>
                      </c:pt>
                      <c:pt idx="960">
                        <c:v>194.2</c:v>
                      </c:pt>
                      <c:pt idx="961">
                        <c:v>195.3</c:v>
                      </c:pt>
                      <c:pt idx="962">
                        <c:v>196.8</c:v>
                      </c:pt>
                      <c:pt idx="963">
                        <c:v>194.1</c:v>
                      </c:pt>
                      <c:pt idx="964">
                        <c:v>195.4</c:v>
                      </c:pt>
                      <c:pt idx="965">
                        <c:v>195.9</c:v>
                      </c:pt>
                      <c:pt idx="966">
                        <c:v>196.8</c:v>
                      </c:pt>
                      <c:pt idx="967">
                        <c:v>197.7</c:v>
                      </c:pt>
                      <c:pt idx="968">
                        <c:v>196.4</c:v>
                      </c:pt>
                      <c:pt idx="969">
                        <c:v>195.1</c:v>
                      </c:pt>
                      <c:pt idx="970">
                        <c:v>197</c:v>
                      </c:pt>
                      <c:pt idx="971">
                        <c:v>198.1</c:v>
                      </c:pt>
                      <c:pt idx="972">
                        <c:v>194.6</c:v>
                      </c:pt>
                      <c:pt idx="973">
                        <c:v>194.8</c:v>
                      </c:pt>
                      <c:pt idx="974">
                        <c:v>197.2</c:v>
                      </c:pt>
                      <c:pt idx="975">
                        <c:v>197.1</c:v>
                      </c:pt>
                      <c:pt idx="976">
                        <c:v>198.6</c:v>
                      </c:pt>
                      <c:pt idx="977">
                        <c:v>200.4</c:v>
                      </c:pt>
                      <c:pt idx="978">
                        <c:v>197.2</c:v>
                      </c:pt>
                      <c:pt idx="979">
                        <c:v>197.5</c:v>
                      </c:pt>
                      <c:pt idx="980">
                        <c:v>197</c:v>
                      </c:pt>
                      <c:pt idx="981">
                        <c:v>197.6</c:v>
                      </c:pt>
                      <c:pt idx="982">
                        <c:v>197.9</c:v>
                      </c:pt>
                      <c:pt idx="983">
                        <c:v>194.9</c:v>
                      </c:pt>
                      <c:pt idx="984">
                        <c:v>194.9</c:v>
                      </c:pt>
                      <c:pt idx="985">
                        <c:v>196.1</c:v>
                      </c:pt>
                      <c:pt idx="986">
                        <c:v>196.9</c:v>
                      </c:pt>
                      <c:pt idx="987">
                        <c:v>197.9</c:v>
                      </c:pt>
                      <c:pt idx="988">
                        <c:v>197.6</c:v>
                      </c:pt>
                      <c:pt idx="989">
                        <c:v>196.2</c:v>
                      </c:pt>
                      <c:pt idx="990">
                        <c:v>196.5</c:v>
                      </c:pt>
                      <c:pt idx="991">
                        <c:v>197</c:v>
                      </c:pt>
                      <c:pt idx="992">
                        <c:v>196</c:v>
                      </c:pt>
                      <c:pt idx="993">
                        <c:v>194.2</c:v>
                      </c:pt>
                      <c:pt idx="994">
                        <c:v>198.9</c:v>
                      </c:pt>
                      <c:pt idx="995">
                        <c:v>195.9</c:v>
                      </c:pt>
                      <c:pt idx="996">
                        <c:v>197.4</c:v>
                      </c:pt>
                      <c:pt idx="997">
                        <c:v>195.2</c:v>
                      </c:pt>
                      <c:pt idx="998">
                        <c:v>198.3</c:v>
                      </c:pt>
                      <c:pt idx="999">
                        <c:v>196.3</c:v>
                      </c:pt>
                      <c:pt idx="1000">
                        <c:v>196.9</c:v>
                      </c:pt>
                      <c:pt idx="1001">
                        <c:v>197.8</c:v>
                      </c:pt>
                      <c:pt idx="1002">
                        <c:v>198.2</c:v>
                      </c:pt>
                      <c:pt idx="1003">
                        <c:v>196.8</c:v>
                      </c:pt>
                      <c:pt idx="1004">
                        <c:v>199.9</c:v>
                      </c:pt>
                      <c:pt idx="1005">
                        <c:v>200</c:v>
                      </c:pt>
                      <c:pt idx="1006">
                        <c:v>197.8</c:v>
                      </c:pt>
                      <c:pt idx="1007">
                        <c:v>199.9</c:v>
                      </c:pt>
                      <c:pt idx="1008">
                        <c:v>200</c:v>
                      </c:pt>
                      <c:pt idx="1009">
                        <c:v>198.9</c:v>
                      </c:pt>
                      <c:pt idx="1010">
                        <c:v>198.8</c:v>
                      </c:pt>
                      <c:pt idx="1011">
                        <c:v>199.8</c:v>
                      </c:pt>
                      <c:pt idx="1012">
                        <c:v>198.4</c:v>
                      </c:pt>
                      <c:pt idx="1013">
                        <c:v>198.5</c:v>
                      </c:pt>
                      <c:pt idx="1014">
                        <c:v>199</c:v>
                      </c:pt>
                      <c:pt idx="1015">
                        <c:v>199.2</c:v>
                      </c:pt>
                      <c:pt idx="1016">
                        <c:v>200.6</c:v>
                      </c:pt>
                      <c:pt idx="1017">
                        <c:v>201.3</c:v>
                      </c:pt>
                      <c:pt idx="1018">
                        <c:v>200.7</c:v>
                      </c:pt>
                      <c:pt idx="1019">
                        <c:v>199.3</c:v>
                      </c:pt>
                      <c:pt idx="1020">
                        <c:v>200.5</c:v>
                      </c:pt>
                      <c:pt idx="1021">
                        <c:v>197.1</c:v>
                      </c:pt>
                      <c:pt idx="1022">
                        <c:v>199.3</c:v>
                      </c:pt>
                      <c:pt idx="1023">
                        <c:v>201.3</c:v>
                      </c:pt>
                      <c:pt idx="1024">
                        <c:v>197.4</c:v>
                      </c:pt>
                      <c:pt idx="1025">
                        <c:v>200</c:v>
                      </c:pt>
                      <c:pt idx="1026">
                        <c:v>198.5</c:v>
                      </c:pt>
                      <c:pt idx="1027">
                        <c:v>198.2</c:v>
                      </c:pt>
                      <c:pt idx="1028">
                        <c:v>197.4</c:v>
                      </c:pt>
                      <c:pt idx="1029">
                        <c:v>197.9</c:v>
                      </c:pt>
                      <c:pt idx="1030">
                        <c:v>198.9</c:v>
                      </c:pt>
                      <c:pt idx="1031">
                        <c:v>199.6</c:v>
                      </c:pt>
                      <c:pt idx="1032">
                        <c:v>197.9</c:v>
                      </c:pt>
                      <c:pt idx="1033">
                        <c:v>199.7</c:v>
                      </c:pt>
                      <c:pt idx="1034">
                        <c:v>199.1</c:v>
                      </c:pt>
                      <c:pt idx="1035">
                        <c:v>202.2</c:v>
                      </c:pt>
                      <c:pt idx="1036">
                        <c:v>199.9</c:v>
                      </c:pt>
                      <c:pt idx="1037">
                        <c:v>198.9</c:v>
                      </c:pt>
                      <c:pt idx="1038">
                        <c:v>202.1</c:v>
                      </c:pt>
                      <c:pt idx="1039">
                        <c:v>199.5</c:v>
                      </c:pt>
                      <c:pt idx="1040">
                        <c:v>197.4</c:v>
                      </c:pt>
                      <c:pt idx="1041">
                        <c:v>198.1</c:v>
                      </c:pt>
                      <c:pt idx="1042">
                        <c:v>202.7</c:v>
                      </c:pt>
                      <c:pt idx="1043">
                        <c:v>199.5</c:v>
                      </c:pt>
                      <c:pt idx="1044">
                        <c:v>201.4</c:v>
                      </c:pt>
                      <c:pt idx="1045">
                        <c:v>200.3</c:v>
                      </c:pt>
                      <c:pt idx="1046">
                        <c:v>199.7</c:v>
                      </c:pt>
                      <c:pt idx="1047">
                        <c:v>201.5</c:v>
                      </c:pt>
                      <c:pt idx="1048">
                        <c:v>204.6</c:v>
                      </c:pt>
                      <c:pt idx="1049">
                        <c:v>197.7</c:v>
                      </c:pt>
                      <c:pt idx="1050">
                        <c:v>202.8</c:v>
                      </c:pt>
                      <c:pt idx="1051">
                        <c:v>200.6</c:v>
                      </c:pt>
                      <c:pt idx="1052">
                        <c:v>201.7</c:v>
                      </c:pt>
                      <c:pt idx="1053">
                        <c:v>199.6</c:v>
                      </c:pt>
                      <c:pt idx="1054">
                        <c:v>200.6</c:v>
                      </c:pt>
                      <c:pt idx="1055">
                        <c:v>203.5</c:v>
                      </c:pt>
                      <c:pt idx="1056">
                        <c:v>205.9</c:v>
                      </c:pt>
                      <c:pt idx="1057">
                        <c:v>200.9</c:v>
                      </c:pt>
                      <c:pt idx="1058">
                        <c:v>199.5</c:v>
                      </c:pt>
                      <c:pt idx="1059">
                        <c:v>199.8</c:v>
                      </c:pt>
                      <c:pt idx="1060">
                        <c:v>201</c:v>
                      </c:pt>
                      <c:pt idx="1061">
                        <c:v>200.8</c:v>
                      </c:pt>
                      <c:pt idx="1062">
                        <c:v>200.3</c:v>
                      </c:pt>
                      <c:pt idx="1063">
                        <c:v>200.8</c:v>
                      </c:pt>
                      <c:pt idx="1064">
                        <c:v>199.7</c:v>
                      </c:pt>
                      <c:pt idx="1065">
                        <c:v>201.4</c:v>
                      </c:pt>
                      <c:pt idx="1066">
                        <c:v>200.3</c:v>
                      </c:pt>
                      <c:pt idx="1067">
                        <c:v>202.1</c:v>
                      </c:pt>
                      <c:pt idx="1068">
                        <c:v>203.6</c:v>
                      </c:pt>
                      <c:pt idx="1069">
                        <c:v>202</c:v>
                      </c:pt>
                      <c:pt idx="1070">
                        <c:v>202.8</c:v>
                      </c:pt>
                      <c:pt idx="1071">
                        <c:v>201.9</c:v>
                      </c:pt>
                      <c:pt idx="1072">
                        <c:v>201.3</c:v>
                      </c:pt>
                      <c:pt idx="1073">
                        <c:v>201.3</c:v>
                      </c:pt>
                      <c:pt idx="1074">
                        <c:v>201.2</c:v>
                      </c:pt>
                      <c:pt idx="1075">
                        <c:v>197.9</c:v>
                      </c:pt>
                      <c:pt idx="1076">
                        <c:v>201.3</c:v>
                      </c:pt>
                      <c:pt idx="1077">
                        <c:v>201.7</c:v>
                      </c:pt>
                      <c:pt idx="1078">
                        <c:v>202.6</c:v>
                      </c:pt>
                      <c:pt idx="1079">
                        <c:v>202.6</c:v>
                      </c:pt>
                      <c:pt idx="1080">
                        <c:v>199.7</c:v>
                      </c:pt>
                      <c:pt idx="1081">
                        <c:v>202</c:v>
                      </c:pt>
                      <c:pt idx="1082">
                        <c:v>200.1</c:v>
                      </c:pt>
                      <c:pt idx="1083">
                        <c:v>202.9</c:v>
                      </c:pt>
                      <c:pt idx="1084">
                        <c:v>203.8</c:v>
                      </c:pt>
                      <c:pt idx="1085">
                        <c:v>203.5</c:v>
                      </c:pt>
                      <c:pt idx="1086">
                        <c:v>202.2</c:v>
                      </c:pt>
                      <c:pt idx="1087">
                        <c:v>201.5</c:v>
                      </c:pt>
                      <c:pt idx="1088">
                        <c:v>201.2</c:v>
                      </c:pt>
                      <c:pt idx="1089">
                        <c:v>203</c:v>
                      </c:pt>
                      <c:pt idx="1090">
                        <c:v>202.6</c:v>
                      </c:pt>
                      <c:pt idx="1091">
                        <c:v>202.7</c:v>
                      </c:pt>
                      <c:pt idx="1092">
                        <c:v>202.5</c:v>
                      </c:pt>
                      <c:pt idx="1093">
                        <c:v>204.6</c:v>
                      </c:pt>
                      <c:pt idx="1094">
                        <c:v>202.9</c:v>
                      </c:pt>
                      <c:pt idx="1095">
                        <c:v>203</c:v>
                      </c:pt>
                      <c:pt idx="1096">
                        <c:v>205</c:v>
                      </c:pt>
                      <c:pt idx="1097">
                        <c:v>206.5</c:v>
                      </c:pt>
                      <c:pt idx="1098">
                        <c:v>204.4</c:v>
                      </c:pt>
                      <c:pt idx="1099">
                        <c:v>200.6</c:v>
                      </c:pt>
                      <c:pt idx="1100">
                        <c:v>207.2</c:v>
                      </c:pt>
                      <c:pt idx="1101">
                        <c:v>201.9</c:v>
                      </c:pt>
                      <c:pt idx="1102">
                        <c:v>203.4</c:v>
                      </c:pt>
                      <c:pt idx="1103">
                        <c:v>205.8</c:v>
                      </c:pt>
                      <c:pt idx="1104">
                        <c:v>204.1</c:v>
                      </c:pt>
                      <c:pt idx="1105">
                        <c:v>203.9</c:v>
                      </c:pt>
                      <c:pt idx="1106">
                        <c:v>203.4</c:v>
                      </c:pt>
                      <c:pt idx="1107">
                        <c:v>202.7</c:v>
                      </c:pt>
                      <c:pt idx="1108">
                        <c:v>201.1</c:v>
                      </c:pt>
                      <c:pt idx="1109">
                        <c:v>204.1</c:v>
                      </c:pt>
                      <c:pt idx="1110">
                        <c:v>206</c:v>
                      </c:pt>
                      <c:pt idx="1111">
                        <c:v>205.4</c:v>
                      </c:pt>
                      <c:pt idx="1112">
                        <c:v>200.6</c:v>
                      </c:pt>
                      <c:pt idx="1113">
                        <c:v>204.5</c:v>
                      </c:pt>
                      <c:pt idx="1114">
                        <c:v>204.8</c:v>
                      </c:pt>
                      <c:pt idx="1115">
                        <c:v>205.1</c:v>
                      </c:pt>
                      <c:pt idx="1116">
                        <c:v>205.6</c:v>
                      </c:pt>
                      <c:pt idx="1117">
                        <c:v>204.2</c:v>
                      </c:pt>
                      <c:pt idx="1118">
                        <c:v>207.1</c:v>
                      </c:pt>
                      <c:pt idx="1119">
                        <c:v>207.7</c:v>
                      </c:pt>
                      <c:pt idx="1120">
                        <c:v>208.4</c:v>
                      </c:pt>
                      <c:pt idx="1121">
                        <c:v>202.5</c:v>
                      </c:pt>
                      <c:pt idx="1122">
                        <c:v>202.1</c:v>
                      </c:pt>
                      <c:pt idx="1123">
                        <c:v>202.4</c:v>
                      </c:pt>
                      <c:pt idx="1124">
                        <c:v>203.1</c:v>
                      </c:pt>
                      <c:pt idx="1125">
                        <c:v>206</c:v>
                      </c:pt>
                      <c:pt idx="1126">
                        <c:v>205.1</c:v>
                      </c:pt>
                      <c:pt idx="1127">
                        <c:v>206.7</c:v>
                      </c:pt>
                      <c:pt idx="1128">
                        <c:v>204.9</c:v>
                      </c:pt>
                      <c:pt idx="1129">
                        <c:v>204.9</c:v>
                      </c:pt>
                      <c:pt idx="1130">
                        <c:v>203.7</c:v>
                      </c:pt>
                      <c:pt idx="1131">
                        <c:v>203.9</c:v>
                      </c:pt>
                      <c:pt idx="1132">
                        <c:v>206</c:v>
                      </c:pt>
                      <c:pt idx="1133">
                        <c:v>203.3</c:v>
                      </c:pt>
                      <c:pt idx="1134">
                        <c:v>205</c:v>
                      </c:pt>
                      <c:pt idx="1135">
                        <c:v>202.8</c:v>
                      </c:pt>
                      <c:pt idx="1136">
                        <c:v>204.4</c:v>
                      </c:pt>
                      <c:pt idx="1137">
                        <c:v>205.1</c:v>
                      </c:pt>
                      <c:pt idx="1138">
                        <c:v>205.5</c:v>
                      </c:pt>
                      <c:pt idx="1139">
                        <c:v>205.5</c:v>
                      </c:pt>
                      <c:pt idx="1140">
                        <c:v>205.6</c:v>
                      </c:pt>
                      <c:pt idx="1141">
                        <c:v>205.6</c:v>
                      </c:pt>
                      <c:pt idx="1142">
                        <c:v>204.5</c:v>
                      </c:pt>
                      <c:pt idx="1143">
                        <c:v>204.8</c:v>
                      </c:pt>
                      <c:pt idx="1144">
                        <c:v>205.9</c:v>
                      </c:pt>
                      <c:pt idx="1145">
                        <c:v>205.7</c:v>
                      </c:pt>
                      <c:pt idx="1146">
                        <c:v>207</c:v>
                      </c:pt>
                      <c:pt idx="1147">
                        <c:v>207.4</c:v>
                      </c:pt>
                      <c:pt idx="1148">
                        <c:v>205.7</c:v>
                      </c:pt>
                      <c:pt idx="1149">
                        <c:v>203.4</c:v>
                      </c:pt>
                      <c:pt idx="1150">
                        <c:v>203.8</c:v>
                      </c:pt>
                      <c:pt idx="1151">
                        <c:v>205.9</c:v>
                      </c:pt>
                      <c:pt idx="1152">
                        <c:v>206.2</c:v>
                      </c:pt>
                      <c:pt idx="1153">
                        <c:v>208.3</c:v>
                      </c:pt>
                      <c:pt idx="1154">
                        <c:v>201.4</c:v>
                      </c:pt>
                      <c:pt idx="1155">
                        <c:v>202.4</c:v>
                      </c:pt>
                      <c:pt idx="1156">
                        <c:v>204.4</c:v>
                      </c:pt>
                      <c:pt idx="1157">
                        <c:v>204.1</c:v>
                      </c:pt>
                      <c:pt idx="1158">
                        <c:v>204.8</c:v>
                      </c:pt>
                      <c:pt idx="1159">
                        <c:v>202.4</c:v>
                      </c:pt>
                      <c:pt idx="1160">
                        <c:v>208.3</c:v>
                      </c:pt>
                      <c:pt idx="1161">
                        <c:v>205.6</c:v>
                      </c:pt>
                      <c:pt idx="1162">
                        <c:v>206.6</c:v>
                      </c:pt>
                      <c:pt idx="1163">
                        <c:v>208</c:v>
                      </c:pt>
                      <c:pt idx="1164">
                        <c:v>206.4</c:v>
                      </c:pt>
                      <c:pt idx="1165">
                        <c:v>204.7</c:v>
                      </c:pt>
                      <c:pt idx="1166">
                        <c:v>203.1</c:v>
                      </c:pt>
                      <c:pt idx="1167">
                        <c:v>204.3</c:v>
                      </c:pt>
                      <c:pt idx="1168">
                        <c:v>205.8</c:v>
                      </c:pt>
                      <c:pt idx="1169">
                        <c:v>204.9</c:v>
                      </c:pt>
                      <c:pt idx="1170">
                        <c:v>205.9</c:v>
                      </c:pt>
                      <c:pt idx="1171">
                        <c:v>204.4</c:v>
                      </c:pt>
                      <c:pt idx="1172">
                        <c:v>207.2</c:v>
                      </c:pt>
                      <c:pt idx="1173">
                        <c:v>204.9</c:v>
                      </c:pt>
                      <c:pt idx="1174">
                        <c:v>205.4</c:v>
                      </c:pt>
                      <c:pt idx="1175">
                        <c:v>203.6</c:v>
                      </c:pt>
                      <c:pt idx="1176">
                        <c:v>205.5</c:v>
                      </c:pt>
                      <c:pt idx="1177">
                        <c:v>205.3</c:v>
                      </c:pt>
                      <c:pt idx="1178">
                        <c:v>206.3</c:v>
                      </c:pt>
                      <c:pt idx="1179">
                        <c:v>204.1</c:v>
                      </c:pt>
                      <c:pt idx="1180">
                        <c:v>202.9</c:v>
                      </c:pt>
                      <c:pt idx="1181">
                        <c:v>202.8</c:v>
                      </c:pt>
                      <c:pt idx="1182">
                        <c:v>209.2</c:v>
                      </c:pt>
                      <c:pt idx="1183">
                        <c:v>204.6</c:v>
                      </c:pt>
                      <c:pt idx="1184">
                        <c:v>208</c:v>
                      </c:pt>
                      <c:pt idx="1185">
                        <c:v>205.8</c:v>
                      </c:pt>
                      <c:pt idx="1186">
                        <c:v>204.2</c:v>
                      </c:pt>
                      <c:pt idx="1187">
                        <c:v>203.6</c:v>
                      </c:pt>
                      <c:pt idx="1188">
                        <c:v>206.3</c:v>
                      </c:pt>
                      <c:pt idx="1189">
                        <c:v>208.2</c:v>
                      </c:pt>
                      <c:pt idx="1190">
                        <c:v>205.2</c:v>
                      </c:pt>
                      <c:pt idx="1191">
                        <c:v>206.7</c:v>
                      </c:pt>
                      <c:pt idx="1192">
                        <c:v>204.6</c:v>
                      </c:pt>
                      <c:pt idx="1193">
                        <c:v>204.2</c:v>
                      </c:pt>
                      <c:pt idx="1194">
                        <c:v>207.3</c:v>
                      </c:pt>
                      <c:pt idx="1195">
                        <c:v>208</c:v>
                      </c:pt>
                      <c:pt idx="1196">
                        <c:v>205.8</c:v>
                      </c:pt>
                      <c:pt idx="1197">
                        <c:v>206.9</c:v>
                      </c:pt>
                      <c:pt idx="1198">
                        <c:v>205.7</c:v>
                      </c:pt>
                      <c:pt idx="1199">
                        <c:v>205.4</c:v>
                      </c:pt>
                      <c:pt idx="1200">
                        <c:v>204.3</c:v>
                      </c:pt>
                      <c:pt idx="1201">
                        <c:v>208</c:v>
                      </c:pt>
                      <c:pt idx="1202">
                        <c:v>206.6</c:v>
                      </c:pt>
                      <c:pt idx="1203">
                        <c:v>203.3</c:v>
                      </c:pt>
                      <c:pt idx="1204">
                        <c:v>205.7</c:v>
                      </c:pt>
                      <c:pt idx="1205">
                        <c:v>206.4</c:v>
                      </c:pt>
                      <c:pt idx="1206">
                        <c:v>209.1</c:v>
                      </c:pt>
                      <c:pt idx="1207">
                        <c:v>204.7</c:v>
                      </c:pt>
                      <c:pt idx="1208">
                        <c:v>204.6</c:v>
                      </c:pt>
                      <c:pt idx="1209">
                        <c:v>201.9</c:v>
                      </c:pt>
                      <c:pt idx="1210">
                        <c:v>204</c:v>
                      </c:pt>
                      <c:pt idx="1211">
                        <c:v>204.9</c:v>
                      </c:pt>
                      <c:pt idx="1212">
                        <c:v>205.7</c:v>
                      </c:pt>
                      <c:pt idx="1213">
                        <c:v>206.6</c:v>
                      </c:pt>
                      <c:pt idx="1214">
                        <c:v>204.7</c:v>
                      </c:pt>
                      <c:pt idx="1215">
                        <c:v>205</c:v>
                      </c:pt>
                      <c:pt idx="1216">
                        <c:v>209.4</c:v>
                      </c:pt>
                      <c:pt idx="1217">
                        <c:v>203.6</c:v>
                      </c:pt>
                      <c:pt idx="1218">
                        <c:v>206.3</c:v>
                      </c:pt>
                      <c:pt idx="1219">
                        <c:v>205.6</c:v>
                      </c:pt>
                      <c:pt idx="1220">
                        <c:v>205.8</c:v>
                      </c:pt>
                      <c:pt idx="1221">
                        <c:v>205.8</c:v>
                      </c:pt>
                      <c:pt idx="1222">
                        <c:v>207.2</c:v>
                      </c:pt>
                      <c:pt idx="1223">
                        <c:v>208.5</c:v>
                      </c:pt>
                      <c:pt idx="1224">
                        <c:v>203.8</c:v>
                      </c:pt>
                      <c:pt idx="1225">
                        <c:v>208.9</c:v>
                      </c:pt>
                      <c:pt idx="1226">
                        <c:v>206.6</c:v>
                      </c:pt>
                      <c:pt idx="1227">
                        <c:v>202.8</c:v>
                      </c:pt>
                      <c:pt idx="1228">
                        <c:v>207.8</c:v>
                      </c:pt>
                      <c:pt idx="1229">
                        <c:v>206.6</c:v>
                      </c:pt>
                      <c:pt idx="1230">
                        <c:v>205.3</c:v>
                      </c:pt>
                      <c:pt idx="1231">
                        <c:v>206.6</c:v>
                      </c:pt>
                      <c:pt idx="1232">
                        <c:v>206.7</c:v>
                      </c:pt>
                      <c:pt idx="1233">
                        <c:v>207.4</c:v>
                      </c:pt>
                      <c:pt idx="1234">
                        <c:v>206</c:v>
                      </c:pt>
                      <c:pt idx="1235">
                        <c:v>209</c:v>
                      </c:pt>
                      <c:pt idx="1236">
                        <c:v>208.2</c:v>
                      </c:pt>
                      <c:pt idx="1237">
                        <c:v>207</c:v>
                      </c:pt>
                      <c:pt idx="1238">
                        <c:v>209.7</c:v>
                      </c:pt>
                      <c:pt idx="1239">
                        <c:v>205.3</c:v>
                      </c:pt>
                      <c:pt idx="1240">
                        <c:v>207.8</c:v>
                      </c:pt>
                      <c:pt idx="1241">
                        <c:v>207.3</c:v>
                      </c:pt>
                      <c:pt idx="1242">
                        <c:v>207</c:v>
                      </c:pt>
                      <c:pt idx="1243">
                        <c:v>206.8</c:v>
                      </c:pt>
                      <c:pt idx="1244">
                        <c:v>206.6</c:v>
                      </c:pt>
                      <c:pt idx="1245">
                        <c:v>209.5</c:v>
                      </c:pt>
                      <c:pt idx="1246">
                        <c:v>207.4</c:v>
                      </c:pt>
                      <c:pt idx="1247">
                        <c:v>209.6</c:v>
                      </c:pt>
                      <c:pt idx="1248">
                        <c:v>208.5</c:v>
                      </c:pt>
                      <c:pt idx="1249">
                        <c:v>206.7</c:v>
                      </c:pt>
                      <c:pt idx="1250">
                        <c:v>210.2</c:v>
                      </c:pt>
                      <c:pt idx="1251">
                        <c:v>206.4</c:v>
                      </c:pt>
                      <c:pt idx="1252">
                        <c:v>209.9</c:v>
                      </c:pt>
                      <c:pt idx="1253">
                        <c:v>207.4</c:v>
                      </c:pt>
                      <c:pt idx="1254">
                        <c:v>208.4</c:v>
                      </c:pt>
                      <c:pt idx="1255">
                        <c:v>208.3</c:v>
                      </c:pt>
                      <c:pt idx="1256">
                        <c:v>207.9</c:v>
                      </c:pt>
                      <c:pt idx="1257">
                        <c:v>209</c:v>
                      </c:pt>
                      <c:pt idx="1258">
                        <c:v>206.7</c:v>
                      </c:pt>
                      <c:pt idx="1259">
                        <c:v>210.9</c:v>
                      </c:pt>
                      <c:pt idx="1260">
                        <c:v>206.9</c:v>
                      </c:pt>
                      <c:pt idx="1261">
                        <c:v>208.8</c:v>
                      </c:pt>
                      <c:pt idx="1262">
                        <c:v>208.4</c:v>
                      </c:pt>
                      <c:pt idx="1263">
                        <c:v>205.3</c:v>
                      </c:pt>
                      <c:pt idx="1264">
                        <c:v>207.9</c:v>
                      </c:pt>
                      <c:pt idx="1265">
                        <c:v>208.8</c:v>
                      </c:pt>
                      <c:pt idx="1266">
                        <c:v>208.2</c:v>
                      </c:pt>
                      <c:pt idx="1267">
                        <c:v>208.8</c:v>
                      </c:pt>
                      <c:pt idx="1268">
                        <c:v>207.5</c:v>
                      </c:pt>
                      <c:pt idx="1269">
                        <c:v>209.8</c:v>
                      </c:pt>
                      <c:pt idx="1270">
                        <c:v>210</c:v>
                      </c:pt>
                      <c:pt idx="1271">
                        <c:v>207.8</c:v>
                      </c:pt>
                      <c:pt idx="1272">
                        <c:v>207.7</c:v>
                      </c:pt>
                      <c:pt idx="1273">
                        <c:v>206</c:v>
                      </c:pt>
                      <c:pt idx="1274">
                        <c:v>209</c:v>
                      </c:pt>
                      <c:pt idx="1275">
                        <c:v>206.3</c:v>
                      </c:pt>
                      <c:pt idx="1276">
                        <c:v>203.5</c:v>
                      </c:pt>
                      <c:pt idx="1277">
                        <c:v>208.3</c:v>
                      </c:pt>
                      <c:pt idx="1278">
                        <c:v>208.3</c:v>
                      </c:pt>
                      <c:pt idx="1279">
                        <c:v>210.1</c:v>
                      </c:pt>
                      <c:pt idx="1280">
                        <c:v>210.2</c:v>
                      </c:pt>
                      <c:pt idx="1281">
                        <c:v>211.1</c:v>
                      </c:pt>
                      <c:pt idx="1282">
                        <c:v>207.6</c:v>
                      </c:pt>
                      <c:pt idx="1283">
                        <c:v>208.2</c:v>
                      </c:pt>
                      <c:pt idx="1284">
                        <c:v>210.3</c:v>
                      </c:pt>
                      <c:pt idx="1285">
                        <c:v>208.8</c:v>
                      </c:pt>
                      <c:pt idx="1286">
                        <c:v>210.5</c:v>
                      </c:pt>
                      <c:pt idx="1287">
                        <c:v>208.2</c:v>
                      </c:pt>
                      <c:pt idx="1288">
                        <c:v>210</c:v>
                      </c:pt>
                      <c:pt idx="1289">
                        <c:v>208.8</c:v>
                      </c:pt>
                      <c:pt idx="1290">
                        <c:v>208.8</c:v>
                      </c:pt>
                      <c:pt idx="1291">
                        <c:v>210.4</c:v>
                      </c:pt>
                      <c:pt idx="1292">
                        <c:v>210.5</c:v>
                      </c:pt>
                      <c:pt idx="1293">
                        <c:v>209.9</c:v>
                      </c:pt>
                      <c:pt idx="1294">
                        <c:v>209.5</c:v>
                      </c:pt>
                      <c:pt idx="1295">
                        <c:v>210.2</c:v>
                      </c:pt>
                      <c:pt idx="1296">
                        <c:v>212</c:v>
                      </c:pt>
                      <c:pt idx="1297">
                        <c:v>209.6</c:v>
                      </c:pt>
                      <c:pt idx="1298">
                        <c:v>210.6</c:v>
                      </c:pt>
                      <c:pt idx="1299">
                        <c:v>208.5</c:v>
                      </c:pt>
                      <c:pt idx="1300">
                        <c:v>211.4</c:v>
                      </c:pt>
                      <c:pt idx="1301">
                        <c:v>210.7</c:v>
                      </c:pt>
                      <c:pt idx="1302">
                        <c:v>210.3</c:v>
                      </c:pt>
                      <c:pt idx="1303">
                        <c:v>209.7</c:v>
                      </c:pt>
                      <c:pt idx="1304">
                        <c:v>206.7</c:v>
                      </c:pt>
                      <c:pt idx="1305">
                        <c:v>211.8</c:v>
                      </c:pt>
                      <c:pt idx="1306">
                        <c:v>209.2</c:v>
                      </c:pt>
                      <c:pt idx="1307">
                        <c:v>211.2</c:v>
                      </c:pt>
                      <c:pt idx="1308">
                        <c:v>210.4</c:v>
                      </c:pt>
                      <c:pt idx="1309">
                        <c:v>212.6</c:v>
                      </c:pt>
                      <c:pt idx="1310">
                        <c:v>211.4</c:v>
                      </c:pt>
                      <c:pt idx="1311">
                        <c:v>214.1</c:v>
                      </c:pt>
                      <c:pt idx="1312">
                        <c:v>211.6</c:v>
                      </c:pt>
                      <c:pt idx="1313">
                        <c:v>210.5</c:v>
                      </c:pt>
                      <c:pt idx="1314">
                        <c:v>209.6</c:v>
                      </c:pt>
                      <c:pt idx="1315">
                        <c:v>209.6</c:v>
                      </c:pt>
                      <c:pt idx="1316">
                        <c:v>209.3</c:v>
                      </c:pt>
                      <c:pt idx="1317">
                        <c:v>210.9</c:v>
                      </c:pt>
                      <c:pt idx="1318">
                        <c:v>210.4</c:v>
                      </c:pt>
                      <c:pt idx="1319">
                        <c:v>211.8</c:v>
                      </c:pt>
                      <c:pt idx="1320">
                        <c:v>209.9</c:v>
                      </c:pt>
                      <c:pt idx="1321">
                        <c:v>209.9</c:v>
                      </c:pt>
                      <c:pt idx="1322">
                        <c:v>212.3</c:v>
                      </c:pt>
                      <c:pt idx="1323">
                        <c:v>213.5</c:v>
                      </c:pt>
                      <c:pt idx="1324">
                        <c:v>209.7</c:v>
                      </c:pt>
                      <c:pt idx="1325">
                        <c:v>210.5</c:v>
                      </c:pt>
                      <c:pt idx="1326">
                        <c:v>210.3</c:v>
                      </c:pt>
                      <c:pt idx="1327">
                        <c:v>211.1</c:v>
                      </c:pt>
                      <c:pt idx="1328">
                        <c:v>210</c:v>
                      </c:pt>
                      <c:pt idx="1329">
                        <c:v>211.4</c:v>
                      </c:pt>
                      <c:pt idx="1330">
                        <c:v>212.3</c:v>
                      </c:pt>
                      <c:pt idx="1331">
                        <c:v>212.9</c:v>
                      </c:pt>
                      <c:pt idx="1332">
                        <c:v>209.8</c:v>
                      </c:pt>
                      <c:pt idx="1333">
                        <c:v>211.4</c:v>
                      </c:pt>
                      <c:pt idx="1334">
                        <c:v>209.9</c:v>
                      </c:pt>
                      <c:pt idx="1335">
                        <c:v>208.8</c:v>
                      </c:pt>
                      <c:pt idx="1336">
                        <c:v>212.6</c:v>
                      </c:pt>
                      <c:pt idx="1337">
                        <c:v>212.3</c:v>
                      </c:pt>
                      <c:pt idx="1338">
                        <c:v>213.9</c:v>
                      </c:pt>
                      <c:pt idx="1339">
                        <c:v>211.5</c:v>
                      </c:pt>
                      <c:pt idx="1340">
                        <c:v>213.2</c:v>
                      </c:pt>
                      <c:pt idx="1341">
                        <c:v>212.5</c:v>
                      </c:pt>
                      <c:pt idx="1342">
                        <c:v>210.4</c:v>
                      </c:pt>
                      <c:pt idx="1343">
                        <c:v>213.7</c:v>
                      </c:pt>
                      <c:pt idx="1344">
                        <c:v>208.9</c:v>
                      </c:pt>
                      <c:pt idx="1345">
                        <c:v>209.9</c:v>
                      </c:pt>
                      <c:pt idx="1346">
                        <c:v>212.6</c:v>
                      </c:pt>
                      <c:pt idx="1347">
                        <c:v>210.3</c:v>
                      </c:pt>
                      <c:pt idx="1348">
                        <c:v>213.9</c:v>
                      </c:pt>
                      <c:pt idx="1349">
                        <c:v>211.4</c:v>
                      </c:pt>
                      <c:pt idx="1350">
                        <c:v>211.7</c:v>
                      </c:pt>
                      <c:pt idx="1351">
                        <c:v>211.1</c:v>
                      </c:pt>
                      <c:pt idx="1352">
                        <c:v>214</c:v>
                      </c:pt>
                      <c:pt idx="1353">
                        <c:v>208</c:v>
                      </c:pt>
                      <c:pt idx="1354">
                        <c:v>211.8</c:v>
                      </c:pt>
                      <c:pt idx="1355">
                        <c:v>211</c:v>
                      </c:pt>
                      <c:pt idx="1356">
                        <c:v>212.2</c:v>
                      </c:pt>
                      <c:pt idx="1357">
                        <c:v>210.6</c:v>
                      </c:pt>
                      <c:pt idx="1358">
                        <c:v>211.8</c:v>
                      </c:pt>
                      <c:pt idx="1359">
                        <c:v>213.1</c:v>
                      </c:pt>
                      <c:pt idx="1360">
                        <c:v>212.4</c:v>
                      </c:pt>
                      <c:pt idx="1361">
                        <c:v>213.2</c:v>
                      </c:pt>
                      <c:pt idx="1362">
                        <c:v>213.7</c:v>
                      </c:pt>
                      <c:pt idx="1363">
                        <c:v>216.3</c:v>
                      </c:pt>
                      <c:pt idx="1364">
                        <c:v>211.9</c:v>
                      </c:pt>
                      <c:pt idx="1365">
                        <c:v>213</c:v>
                      </c:pt>
                      <c:pt idx="1366">
                        <c:v>214</c:v>
                      </c:pt>
                      <c:pt idx="1367">
                        <c:v>210.2</c:v>
                      </c:pt>
                      <c:pt idx="1368">
                        <c:v>213</c:v>
                      </c:pt>
                      <c:pt idx="1369">
                        <c:v>212.6</c:v>
                      </c:pt>
                      <c:pt idx="1370">
                        <c:v>214.9</c:v>
                      </c:pt>
                      <c:pt idx="1371">
                        <c:v>213.4</c:v>
                      </c:pt>
                      <c:pt idx="1372">
                        <c:v>212.2</c:v>
                      </c:pt>
                      <c:pt idx="1373">
                        <c:v>214.6</c:v>
                      </c:pt>
                      <c:pt idx="1374">
                        <c:v>214.1</c:v>
                      </c:pt>
                      <c:pt idx="1375">
                        <c:v>213.2</c:v>
                      </c:pt>
                      <c:pt idx="1376">
                        <c:v>213.1</c:v>
                      </c:pt>
                      <c:pt idx="1377">
                        <c:v>213.4</c:v>
                      </c:pt>
                      <c:pt idx="1378">
                        <c:v>210.1</c:v>
                      </c:pt>
                      <c:pt idx="1379">
                        <c:v>213.9</c:v>
                      </c:pt>
                      <c:pt idx="1380">
                        <c:v>214.9</c:v>
                      </c:pt>
                      <c:pt idx="1381">
                        <c:v>210.8</c:v>
                      </c:pt>
                      <c:pt idx="1382">
                        <c:v>214.3</c:v>
                      </c:pt>
                      <c:pt idx="1383">
                        <c:v>210.9</c:v>
                      </c:pt>
                      <c:pt idx="1384">
                        <c:v>214.7</c:v>
                      </c:pt>
                      <c:pt idx="1385">
                        <c:v>214.8</c:v>
                      </c:pt>
                      <c:pt idx="1386">
                        <c:v>211.6</c:v>
                      </c:pt>
                      <c:pt idx="1387">
                        <c:v>214</c:v>
                      </c:pt>
                      <c:pt idx="1388">
                        <c:v>214.6</c:v>
                      </c:pt>
                      <c:pt idx="1389">
                        <c:v>216.1</c:v>
                      </c:pt>
                      <c:pt idx="1390">
                        <c:v>213.4</c:v>
                      </c:pt>
                      <c:pt idx="1391">
                        <c:v>213.9</c:v>
                      </c:pt>
                      <c:pt idx="1392">
                        <c:v>215</c:v>
                      </c:pt>
                      <c:pt idx="1393">
                        <c:v>214.3</c:v>
                      </c:pt>
                      <c:pt idx="1394">
                        <c:v>213.8</c:v>
                      </c:pt>
                      <c:pt idx="1395">
                        <c:v>213.5</c:v>
                      </c:pt>
                      <c:pt idx="1396">
                        <c:v>213</c:v>
                      </c:pt>
                      <c:pt idx="1397">
                        <c:v>216.3</c:v>
                      </c:pt>
                      <c:pt idx="1398">
                        <c:v>216.7</c:v>
                      </c:pt>
                      <c:pt idx="1399">
                        <c:v>214</c:v>
                      </c:pt>
                      <c:pt idx="1400">
                        <c:v>214</c:v>
                      </c:pt>
                      <c:pt idx="1401">
                        <c:v>215.4</c:v>
                      </c:pt>
                      <c:pt idx="1402">
                        <c:v>214.6</c:v>
                      </c:pt>
                      <c:pt idx="1403">
                        <c:v>215</c:v>
                      </c:pt>
                      <c:pt idx="1404">
                        <c:v>215.7</c:v>
                      </c:pt>
                      <c:pt idx="1405">
                        <c:v>213.3</c:v>
                      </c:pt>
                      <c:pt idx="1406">
                        <c:v>213.8</c:v>
                      </c:pt>
                      <c:pt idx="1407">
                        <c:v>217.9</c:v>
                      </c:pt>
                      <c:pt idx="1408">
                        <c:v>213</c:v>
                      </c:pt>
                      <c:pt idx="1409">
                        <c:v>215.3</c:v>
                      </c:pt>
                      <c:pt idx="1410">
                        <c:v>214</c:v>
                      </c:pt>
                      <c:pt idx="1411">
                        <c:v>214.9</c:v>
                      </c:pt>
                      <c:pt idx="1412">
                        <c:v>218.6</c:v>
                      </c:pt>
                      <c:pt idx="1413">
                        <c:v>219.1</c:v>
                      </c:pt>
                      <c:pt idx="1414">
                        <c:v>215.4</c:v>
                      </c:pt>
                      <c:pt idx="1415">
                        <c:v>215.7</c:v>
                      </c:pt>
                      <c:pt idx="1416">
                        <c:v>213.9</c:v>
                      </c:pt>
                      <c:pt idx="1417">
                        <c:v>216.4</c:v>
                      </c:pt>
                      <c:pt idx="1418">
                        <c:v>214.5</c:v>
                      </c:pt>
                      <c:pt idx="1419">
                        <c:v>216</c:v>
                      </c:pt>
                      <c:pt idx="1420">
                        <c:v>217.2</c:v>
                      </c:pt>
                      <c:pt idx="1421">
                        <c:v>214</c:v>
                      </c:pt>
                      <c:pt idx="1422">
                        <c:v>217.5</c:v>
                      </c:pt>
                      <c:pt idx="1423">
                        <c:v>213.6</c:v>
                      </c:pt>
                      <c:pt idx="1424">
                        <c:v>216.4</c:v>
                      </c:pt>
                      <c:pt idx="1425">
                        <c:v>217.8</c:v>
                      </c:pt>
                      <c:pt idx="1426">
                        <c:v>215</c:v>
                      </c:pt>
                      <c:pt idx="1427">
                        <c:v>215.5</c:v>
                      </c:pt>
                      <c:pt idx="1428">
                        <c:v>217.2</c:v>
                      </c:pt>
                      <c:pt idx="1429">
                        <c:v>216.2</c:v>
                      </c:pt>
                      <c:pt idx="1430">
                        <c:v>217</c:v>
                      </c:pt>
                      <c:pt idx="1431">
                        <c:v>213.2</c:v>
                      </c:pt>
                      <c:pt idx="1432">
                        <c:v>215.9</c:v>
                      </c:pt>
                      <c:pt idx="1433">
                        <c:v>215.1</c:v>
                      </c:pt>
                      <c:pt idx="1434">
                        <c:v>214.5</c:v>
                      </c:pt>
                      <c:pt idx="1435">
                        <c:v>215.8</c:v>
                      </c:pt>
                      <c:pt idx="1436">
                        <c:v>216.6</c:v>
                      </c:pt>
                      <c:pt idx="1437">
                        <c:v>214.9</c:v>
                      </c:pt>
                      <c:pt idx="1438">
                        <c:v>215.9</c:v>
                      </c:pt>
                      <c:pt idx="1439">
                        <c:v>216.5</c:v>
                      </c:pt>
                      <c:pt idx="1440">
                        <c:v>216.9</c:v>
                      </c:pt>
                      <c:pt idx="1441">
                        <c:v>216.7</c:v>
                      </c:pt>
                      <c:pt idx="1442">
                        <c:v>219.1</c:v>
                      </c:pt>
                      <c:pt idx="1443">
                        <c:v>213.8</c:v>
                      </c:pt>
                      <c:pt idx="1444">
                        <c:v>215.3</c:v>
                      </c:pt>
                      <c:pt idx="1445">
                        <c:v>217.5</c:v>
                      </c:pt>
                      <c:pt idx="1446">
                        <c:v>214.4</c:v>
                      </c:pt>
                      <c:pt idx="1447">
                        <c:v>218.4</c:v>
                      </c:pt>
                      <c:pt idx="1448">
                        <c:v>217.4</c:v>
                      </c:pt>
                      <c:pt idx="1449">
                        <c:v>217.3</c:v>
                      </c:pt>
                      <c:pt idx="1450">
                        <c:v>215.9</c:v>
                      </c:pt>
                      <c:pt idx="1451">
                        <c:v>218.1</c:v>
                      </c:pt>
                      <c:pt idx="1452">
                        <c:v>214.4</c:v>
                      </c:pt>
                      <c:pt idx="1453">
                        <c:v>214.6</c:v>
                      </c:pt>
                      <c:pt idx="1454">
                        <c:v>218.6</c:v>
                      </c:pt>
                      <c:pt idx="1455">
                        <c:v>216.4</c:v>
                      </c:pt>
                      <c:pt idx="1456">
                        <c:v>215.4</c:v>
                      </c:pt>
                      <c:pt idx="1457">
                        <c:v>220.1</c:v>
                      </c:pt>
                      <c:pt idx="1458">
                        <c:v>215.6</c:v>
                      </c:pt>
                      <c:pt idx="1459">
                        <c:v>216.1</c:v>
                      </c:pt>
                      <c:pt idx="1460">
                        <c:v>217.2</c:v>
                      </c:pt>
                      <c:pt idx="1461">
                        <c:v>217</c:v>
                      </c:pt>
                      <c:pt idx="1462">
                        <c:v>217.1</c:v>
                      </c:pt>
                      <c:pt idx="1463">
                        <c:v>217.6</c:v>
                      </c:pt>
                      <c:pt idx="1464">
                        <c:v>217.7</c:v>
                      </c:pt>
                      <c:pt idx="1465">
                        <c:v>216.2</c:v>
                      </c:pt>
                      <c:pt idx="1466">
                        <c:v>219.7</c:v>
                      </c:pt>
                      <c:pt idx="1467">
                        <c:v>216.7</c:v>
                      </c:pt>
                      <c:pt idx="1468">
                        <c:v>218.6</c:v>
                      </c:pt>
                      <c:pt idx="1469">
                        <c:v>217.5</c:v>
                      </c:pt>
                      <c:pt idx="1470">
                        <c:v>218.5</c:v>
                      </c:pt>
                      <c:pt idx="1471">
                        <c:v>219.7</c:v>
                      </c:pt>
                      <c:pt idx="1472">
                        <c:v>219.2</c:v>
                      </c:pt>
                      <c:pt idx="1473">
                        <c:v>219.3</c:v>
                      </c:pt>
                      <c:pt idx="1474">
                        <c:v>216.1</c:v>
                      </c:pt>
                      <c:pt idx="1475">
                        <c:v>220.2</c:v>
                      </c:pt>
                      <c:pt idx="1476">
                        <c:v>216.1</c:v>
                      </c:pt>
                      <c:pt idx="1477">
                        <c:v>222.2</c:v>
                      </c:pt>
                      <c:pt idx="1478">
                        <c:v>217.1</c:v>
                      </c:pt>
                      <c:pt idx="1479">
                        <c:v>218.2</c:v>
                      </c:pt>
                      <c:pt idx="1480">
                        <c:v>218.1</c:v>
                      </c:pt>
                      <c:pt idx="1481">
                        <c:v>218.8</c:v>
                      </c:pt>
                      <c:pt idx="1482">
                        <c:v>220.1</c:v>
                      </c:pt>
                      <c:pt idx="1483">
                        <c:v>218.8</c:v>
                      </c:pt>
                      <c:pt idx="1484">
                        <c:v>217.8</c:v>
                      </c:pt>
                      <c:pt idx="1485">
                        <c:v>218.2</c:v>
                      </c:pt>
                      <c:pt idx="1486">
                        <c:v>215.7</c:v>
                      </c:pt>
                      <c:pt idx="1487">
                        <c:v>220.5</c:v>
                      </c:pt>
                      <c:pt idx="1488">
                        <c:v>218.5</c:v>
                      </c:pt>
                      <c:pt idx="1489">
                        <c:v>216.5</c:v>
                      </c:pt>
                      <c:pt idx="1490">
                        <c:v>217</c:v>
                      </c:pt>
                      <c:pt idx="1491">
                        <c:v>217.7</c:v>
                      </c:pt>
                      <c:pt idx="1492">
                        <c:v>218.3</c:v>
                      </c:pt>
                      <c:pt idx="1493">
                        <c:v>218.6</c:v>
                      </c:pt>
                      <c:pt idx="1494">
                        <c:v>219</c:v>
                      </c:pt>
                      <c:pt idx="1495">
                        <c:v>218</c:v>
                      </c:pt>
                      <c:pt idx="1496">
                        <c:v>216.7</c:v>
                      </c:pt>
                      <c:pt idx="1497">
                        <c:v>216.5</c:v>
                      </c:pt>
                      <c:pt idx="1498">
                        <c:v>216.3</c:v>
                      </c:pt>
                      <c:pt idx="1499">
                        <c:v>218.5</c:v>
                      </c:pt>
                      <c:pt idx="1500">
                        <c:v>219.2</c:v>
                      </c:pt>
                      <c:pt idx="1501">
                        <c:v>217.3</c:v>
                      </c:pt>
                      <c:pt idx="1502">
                        <c:v>219.5</c:v>
                      </c:pt>
                      <c:pt idx="1503">
                        <c:v>219.3</c:v>
                      </c:pt>
                      <c:pt idx="1504">
                        <c:v>220.5</c:v>
                      </c:pt>
                      <c:pt idx="1505">
                        <c:v>217.8</c:v>
                      </c:pt>
                      <c:pt idx="1506">
                        <c:v>217.2</c:v>
                      </c:pt>
                      <c:pt idx="1507">
                        <c:v>218</c:v>
                      </c:pt>
                      <c:pt idx="1508">
                        <c:v>220.2</c:v>
                      </c:pt>
                      <c:pt idx="1509">
                        <c:v>218</c:v>
                      </c:pt>
                      <c:pt idx="1510">
                        <c:v>217.8</c:v>
                      </c:pt>
                      <c:pt idx="1511">
                        <c:v>219.4</c:v>
                      </c:pt>
                      <c:pt idx="1512">
                        <c:v>221.5</c:v>
                      </c:pt>
                      <c:pt idx="1513">
                        <c:v>219.9</c:v>
                      </c:pt>
                      <c:pt idx="1514">
                        <c:v>218.6</c:v>
                      </c:pt>
                      <c:pt idx="1515">
                        <c:v>217.7</c:v>
                      </c:pt>
                      <c:pt idx="1516">
                        <c:v>218.7</c:v>
                      </c:pt>
                      <c:pt idx="1517">
                        <c:v>220.6</c:v>
                      </c:pt>
                      <c:pt idx="1518">
                        <c:v>219.7</c:v>
                      </c:pt>
                      <c:pt idx="1519">
                        <c:v>218.5</c:v>
                      </c:pt>
                      <c:pt idx="1520">
                        <c:v>217.4</c:v>
                      </c:pt>
                      <c:pt idx="1521">
                        <c:v>216</c:v>
                      </c:pt>
                      <c:pt idx="1522">
                        <c:v>219.8</c:v>
                      </c:pt>
                      <c:pt idx="1523">
                        <c:v>219.4</c:v>
                      </c:pt>
                      <c:pt idx="1524">
                        <c:v>218.5</c:v>
                      </c:pt>
                      <c:pt idx="1525">
                        <c:v>218.6</c:v>
                      </c:pt>
                      <c:pt idx="1526">
                        <c:v>219.9</c:v>
                      </c:pt>
                      <c:pt idx="1527">
                        <c:v>218.6</c:v>
                      </c:pt>
                      <c:pt idx="1528">
                        <c:v>220.3</c:v>
                      </c:pt>
                      <c:pt idx="1529">
                        <c:v>218.3</c:v>
                      </c:pt>
                      <c:pt idx="1530">
                        <c:v>217.6</c:v>
                      </c:pt>
                      <c:pt idx="1531">
                        <c:v>217.2</c:v>
                      </c:pt>
                      <c:pt idx="1532">
                        <c:v>216.1</c:v>
                      </c:pt>
                      <c:pt idx="1533">
                        <c:v>219.6</c:v>
                      </c:pt>
                      <c:pt idx="1534">
                        <c:v>218.7</c:v>
                      </c:pt>
                      <c:pt idx="1535">
                        <c:v>219.5</c:v>
                      </c:pt>
                      <c:pt idx="1536">
                        <c:v>219.5</c:v>
                      </c:pt>
                      <c:pt idx="1537">
                        <c:v>218.9</c:v>
                      </c:pt>
                      <c:pt idx="1538">
                        <c:v>218.2</c:v>
                      </c:pt>
                      <c:pt idx="1539">
                        <c:v>219.1</c:v>
                      </c:pt>
                      <c:pt idx="1540">
                        <c:v>219.9</c:v>
                      </c:pt>
                      <c:pt idx="1541">
                        <c:v>220.8</c:v>
                      </c:pt>
                      <c:pt idx="1542">
                        <c:v>219.9</c:v>
                      </c:pt>
                      <c:pt idx="1543">
                        <c:v>221</c:v>
                      </c:pt>
                      <c:pt idx="1544">
                        <c:v>220.1</c:v>
                      </c:pt>
                      <c:pt idx="1545">
                        <c:v>219.3</c:v>
                      </c:pt>
                      <c:pt idx="1546">
                        <c:v>218.5</c:v>
                      </c:pt>
                      <c:pt idx="1547">
                        <c:v>218.3</c:v>
                      </c:pt>
                      <c:pt idx="1548">
                        <c:v>218.2</c:v>
                      </c:pt>
                      <c:pt idx="1549">
                        <c:v>220</c:v>
                      </c:pt>
                      <c:pt idx="1550">
                        <c:v>219.1</c:v>
                      </c:pt>
                      <c:pt idx="1551">
                        <c:v>217.8</c:v>
                      </c:pt>
                      <c:pt idx="1552">
                        <c:v>217.7</c:v>
                      </c:pt>
                      <c:pt idx="1553">
                        <c:v>217.9</c:v>
                      </c:pt>
                      <c:pt idx="1554">
                        <c:v>220.7</c:v>
                      </c:pt>
                      <c:pt idx="1555">
                        <c:v>220.3</c:v>
                      </c:pt>
                      <c:pt idx="1556">
                        <c:v>219.7</c:v>
                      </c:pt>
                      <c:pt idx="1557">
                        <c:v>221.7</c:v>
                      </c:pt>
                      <c:pt idx="1558">
                        <c:v>221.9</c:v>
                      </c:pt>
                      <c:pt idx="1559">
                        <c:v>220.5</c:v>
                      </c:pt>
                      <c:pt idx="1560">
                        <c:v>217</c:v>
                      </c:pt>
                      <c:pt idx="1561">
                        <c:v>222.4</c:v>
                      </c:pt>
                      <c:pt idx="1562">
                        <c:v>218</c:v>
                      </c:pt>
                      <c:pt idx="1563">
                        <c:v>220.4</c:v>
                      </c:pt>
                      <c:pt idx="1564">
                        <c:v>218.8</c:v>
                      </c:pt>
                      <c:pt idx="1565">
                        <c:v>219.4</c:v>
                      </c:pt>
                      <c:pt idx="1566">
                        <c:v>222.4</c:v>
                      </c:pt>
                      <c:pt idx="1567">
                        <c:v>218</c:v>
                      </c:pt>
                      <c:pt idx="1568">
                        <c:v>218.2</c:v>
                      </c:pt>
                      <c:pt idx="1569">
                        <c:v>220.3</c:v>
                      </c:pt>
                      <c:pt idx="1570">
                        <c:v>219.3</c:v>
                      </c:pt>
                      <c:pt idx="1571">
                        <c:v>219.4</c:v>
                      </c:pt>
                      <c:pt idx="1572">
                        <c:v>219.7</c:v>
                      </c:pt>
                      <c:pt idx="1573">
                        <c:v>219.6</c:v>
                      </c:pt>
                      <c:pt idx="1574">
                        <c:v>219</c:v>
                      </c:pt>
                      <c:pt idx="1575">
                        <c:v>220.3</c:v>
                      </c:pt>
                      <c:pt idx="1576">
                        <c:v>219.6</c:v>
                      </c:pt>
                      <c:pt idx="1577">
                        <c:v>218.5</c:v>
                      </c:pt>
                      <c:pt idx="1578">
                        <c:v>216.1</c:v>
                      </c:pt>
                      <c:pt idx="1579">
                        <c:v>219.1</c:v>
                      </c:pt>
                      <c:pt idx="1580">
                        <c:v>217.8</c:v>
                      </c:pt>
                      <c:pt idx="1581">
                        <c:v>218.1</c:v>
                      </c:pt>
                      <c:pt idx="1582">
                        <c:v>220.6</c:v>
                      </c:pt>
                      <c:pt idx="1583">
                        <c:v>219.7</c:v>
                      </c:pt>
                      <c:pt idx="1584">
                        <c:v>218.3</c:v>
                      </c:pt>
                      <c:pt idx="1585">
                        <c:v>216.7</c:v>
                      </c:pt>
                      <c:pt idx="1586">
                        <c:v>217.6</c:v>
                      </c:pt>
                      <c:pt idx="1587">
                        <c:v>219.1</c:v>
                      </c:pt>
                      <c:pt idx="1588">
                        <c:v>218.9</c:v>
                      </c:pt>
                      <c:pt idx="1589">
                        <c:v>219.4</c:v>
                      </c:pt>
                      <c:pt idx="1590">
                        <c:v>221</c:v>
                      </c:pt>
                      <c:pt idx="1591">
                        <c:v>218.7</c:v>
                      </c:pt>
                      <c:pt idx="1592">
                        <c:v>217.5</c:v>
                      </c:pt>
                      <c:pt idx="1593">
                        <c:v>222</c:v>
                      </c:pt>
                      <c:pt idx="1594">
                        <c:v>221.7</c:v>
                      </c:pt>
                      <c:pt idx="1595">
                        <c:v>218</c:v>
                      </c:pt>
                      <c:pt idx="1596">
                        <c:v>218.8</c:v>
                      </c:pt>
                      <c:pt idx="1597">
                        <c:v>218.6</c:v>
                      </c:pt>
                      <c:pt idx="1598">
                        <c:v>219.6</c:v>
                      </c:pt>
                      <c:pt idx="1599">
                        <c:v>220.7</c:v>
                      </c:pt>
                      <c:pt idx="1600">
                        <c:v>219.9</c:v>
                      </c:pt>
                      <c:pt idx="1601">
                        <c:v>220.8</c:v>
                      </c:pt>
                      <c:pt idx="1602">
                        <c:v>217.7</c:v>
                      </c:pt>
                      <c:pt idx="1603">
                        <c:v>219.2</c:v>
                      </c:pt>
                      <c:pt idx="1604">
                        <c:v>220.1</c:v>
                      </c:pt>
                      <c:pt idx="1605">
                        <c:v>218</c:v>
                      </c:pt>
                      <c:pt idx="1606">
                        <c:v>218.2</c:v>
                      </c:pt>
                      <c:pt idx="1607">
                        <c:v>216.3</c:v>
                      </c:pt>
                      <c:pt idx="1608">
                        <c:v>217.3</c:v>
                      </c:pt>
                      <c:pt idx="1609">
                        <c:v>219.5</c:v>
                      </c:pt>
                      <c:pt idx="1610">
                        <c:v>219.7</c:v>
                      </c:pt>
                      <c:pt idx="1611">
                        <c:v>220.4</c:v>
                      </c:pt>
                      <c:pt idx="1612">
                        <c:v>220.6</c:v>
                      </c:pt>
                      <c:pt idx="1613">
                        <c:v>218.7</c:v>
                      </c:pt>
                      <c:pt idx="1614">
                        <c:v>220.3</c:v>
                      </c:pt>
                      <c:pt idx="1615">
                        <c:v>221.5</c:v>
                      </c:pt>
                      <c:pt idx="1616">
                        <c:v>220.3</c:v>
                      </c:pt>
                      <c:pt idx="1617">
                        <c:v>219.3</c:v>
                      </c:pt>
                      <c:pt idx="1618">
                        <c:v>218.1</c:v>
                      </c:pt>
                      <c:pt idx="1619">
                        <c:v>220.6</c:v>
                      </c:pt>
                      <c:pt idx="1620">
                        <c:v>220.8</c:v>
                      </c:pt>
                      <c:pt idx="1621">
                        <c:v>219.9</c:v>
                      </c:pt>
                      <c:pt idx="1622">
                        <c:v>217.9</c:v>
                      </c:pt>
                      <c:pt idx="1623">
                        <c:v>221.2</c:v>
                      </c:pt>
                      <c:pt idx="1624">
                        <c:v>218.5</c:v>
                      </c:pt>
                      <c:pt idx="1625">
                        <c:v>219.1</c:v>
                      </c:pt>
                      <c:pt idx="1626">
                        <c:v>219.1</c:v>
                      </c:pt>
                      <c:pt idx="1627">
                        <c:v>217.2</c:v>
                      </c:pt>
                      <c:pt idx="1628">
                        <c:v>220.2</c:v>
                      </c:pt>
                      <c:pt idx="1629">
                        <c:v>220.1</c:v>
                      </c:pt>
                      <c:pt idx="1630">
                        <c:v>217.7</c:v>
                      </c:pt>
                      <c:pt idx="1631">
                        <c:v>218.9</c:v>
                      </c:pt>
                      <c:pt idx="1632">
                        <c:v>221.1</c:v>
                      </c:pt>
                      <c:pt idx="1633">
                        <c:v>218.1</c:v>
                      </c:pt>
                      <c:pt idx="1634">
                        <c:v>219.6</c:v>
                      </c:pt>
                      <c:pt idx="1635">
                        <c:v>220.3</c:v>
                      </c:pt>
                      <c:pt idx="1636">
                        <c:v>218.2</c:v>
                      </c:pt>
                      <c:pt idx="1637">
                        <c:v>218.7</c:v>
                      </c:pt>
                      <c:pt idx="1638">
                        <c:v>221</c:v>
                      </c:pt>
                      <c:pt idx="1639">
                        <c:v>220.3</c:v>
                      </c:pt>
                      <c:pt idx="1640">
                        <c:v>221.5</c:v>
                      </c:pt>
                      <c:pt idx="1641">
                        <c:v>221.3</c:v>
                      </c:pt>
                      <c:pt idx="1642">
                        <c:v>218.2</c:v>
                      </c:pt>
                      <c:pt idx="1643">
                        <c:v>218.4</c:v>
                      </c:pt>
                      <c:pt idx="1644">
                        <c:v>220.8</c:v>
                      </c:pt>
                      <c:pt idx="1645">
                        <c:v>218.6</c:v>
                      </c:pt>
                      <c:pt idx="1646">
                        <c:v>217.8</c:v>
                      </c:pt>
                      <c:pt idx="1647">
                        <c:v>222.9</c:v>
                      </c:pt>
                      <c:pt idx="1648">
                        <c:v>221.1</c:v>
                      </c:pt>
                      <c:pt idx="1649">
                        <c:v>220.7</c:v>
                      </c:pt>
                      <c:pt idx="1650">
                        <c:v>219.4</c:v>
                      </c:pt>
                      <c:pt idx="1651">
                        <c:v>222</c:v>
                      </c:pt>
                      <c:pt idx="1652">
                        <c:v>220.5</c:v>
                      </c:pt>
                      <c:pt idx="1653">
                        <c:v>221.3</c:v>
                      </c:pt>
                      <c:pt idx="1654">
                        <c:v>218.1</c:v>
                      </c:pt>
                      <c:pt idx="1655">
                        <c:v>219.8</c:v>
                      </c:pt>
                      <c:pt idx="1656">
                        <c:v>221.2</c:v>
                      </c:pt>
                      <c:pt idx="1657">
                        <c:v>217.4</c:v>
                      </c:pt>
                      <c:pt idx="1658">
                        <c:v>217.5</c:v>
                      </c:pt>
                      <c:pt idx="1659">
                        <c:v>220</c:v>
                      </c:pt>
                      <c:pt idx="1660">
                        <c:v>219</c:v>
                      </c:pt>
                      <c:pt idx="1661">
                        <c:v>220.2</c:v>
                      </c:pt>
                      <c:pt idx="1662">
                        <c:v>220.1</c:v>
                      </c:pt>
                      <c:pt idx="1663">
                        <c:v>221.1</c:v>
                      </c:pt>
                      <c:pt idx="1664">
                        <c:v>220.6</c:v>
                      </c:pt>
                      <c:pt idx="1665">
                        <c:v>220.4</c:v>
                      </c:pt>
                      <c:pt idx="1666">
                        <c:v>219.2</c:v>
                      </c:pt>
                      <c:pt idx="1667">
                        <c:v>218.5</c:v>
                      </c:pt>
                      <c:pt idx="1668">
                        <c:v>219.8</c:v>
                      </c:pt>
                      <c:pt idx="1669">
                        <c:v>220.5</c:v>
                      </c:pt>
                      <c:pt idx="1670">
                        <c:v>220.7</c:v>
                      </c:pt>
                      <c:pt idx="1671">
                        <c:v>221.4</c:v>
                      </c:pt>
                      <c:pt idx="1672">
                        <c:v>220.4</c:v>
                      </c:pt>
                      <c:pt idx="1673">
                        <c:v>221.4</c:v>
                      </c:pt>
                      <c:pt idx="1674">
                        <c:v>220</c:v>
                      </c:pt>
                      <c:pt idx="1675">
                        <c:v>220</c:v>
                      </c:pt>
                      <c:pt idx="1676">
                        <c:v>221.3</c:v>
                      </c:pt>
                      <c:pt idx="1677">
                        <c:v>220.7</c:v>
                      </c:pt>
                      <c:pt idx="1678">
                        <c:v>216.9</c:v>
                      </c:pt>
                      <c:pt idx="1679">
                        <c:v>218</c:v>
                      </c:pt>
                      <c:pt idx="1680">
                        <c:v>220.6</c:v>
                      </c:pt>
                      <c:pt idx="1681">
                        <c:v>219.9</c:v>
                      </c:pt>
                      <c:pt idx="1682">
                        <c:v>219.3</c:v>
                      </c:pt>
                      <c:pt idx="1683">
                        <c:v>222.1</c:v>
                      </c:pt>
                      <c:pt idx="1684">
                        <c:v>218.2</c:v>
                      </c:pt>
                      <c:pt idx="1685">
                        <c:v>221.4</c:v>
                      </c:pt>
                      <c:pt idx="1686">
                        <c:v>222</c:v>
                      </c:pt>
                      <c:pt idx="1687">
                        <c:v>218.7</c:v>
                      </c:pt>
                      <c:pt idx="1688">
                        <c:v>224.5</c:v>
                      </c:pt>
                      <c:pt idx="1689">
                        <c:v>219.1</c:v>
                      </c:pt>
                      <c:pt idx="1690">
                        <c:v>221.7</c:v>
                      </c:pt>
                      <c:pt idx="1691">
                        <c:v>220.8</c:v>
                      </c:pt>
                      <c:pt idx="1692">
                        <c:v>221</c:v>
                      </c:pt>
                      <c:pt idx="1693">
                        <c:v>218</c:v>
                      </c:pt>
                      <c:pt idx="1694">
                        <c:v>220.7</c:v>
                      </c:pt>
                      <c:pt idx="1695">
                        <c:v>220.4</c:v>
                      </c:pt>
                      <c:pt idx="1696">
                        <c:v>220.5</c:v>
                      </c:pt>
                      <c:pt idx="1697">
                        <c:v>220.9</c:v>
                      </c:pt>
                      <c:pt idx="1698">
                        <c:v>222.8</c:v>
                      </c:pt>
                      <c:pt idx="1699">
                        <c:v>220.7</c:v>
                      </c:pt>
                      <c:pt idx="1700">
                        <c:v>222.3</c:v>
                      </c:pt>
                      <c:pt idx="1701">
                        <c:v>223.5</c:v>
                      </c:pt>
                      <c:pt idx="1702">
                        <c:v>221.6</c:v>
                      </c:pt>
                      <c:pt idx="1703">
                        <c:v>222.2</c:v>
                      </c:pt>
                      <c:pt idx="1704">
                        <c:v>224.3</c:v>
                      </c:pt>
                      <c:pt idx="1705">
                        <c:v>221.9</c:v>
                      </c:pt>
                      <c:pt idx="1706">
                        <c:v>223.2</c:v>
                      </c:pt>
                      <c:pt idx="1707">
                        <c:v>221.5</c:v>
                      </c:pt>
                      <c:pt idx="1708">
                        <c:v>220.1</c:v>
                      </c:pt>
                      <c:pt idx="1709">
                        <c:v>225.5</c:v>
                      </c:pt>
                      <c:pt idx="1710">
                        <c:v>222.6</c:v>
                      </c:pt>
                      <c:pt idx="1711">
                        <c:v>220.8</c:v>
                      </c:pt>
                      <c:pt idx="1712">
                        <c:v>222.4</c:v>
                      </c:pt>
                      <c:pt idx="1713">
                        <c:v>223.1</c:v>
                      </c:pt>
                      <c:pt idx="1714">
                        <c:v>222.3</c:v>
                      </c:pt>
                      <c:pt idx="1715">
                        <c:v>221.7</c:v>
                      </c:pt>
                      <c:pt idx="1716">
                        <c:v>223.5</c:v>
                      </c:pt>
                      <c:pt idx="1717">
                        <c:v>219.6</c:v>
                      </c:pt>
                      <c:pt idx="1718">
                        <c:v>225.2</c:v>
                      </c:pt>
                      <c:pt idx="1719">
                        <c:v>223.1</c:v>
                      </c:pt>
                      <c:pt idx="1720">
                        <c:v>222.4</c:v>
                      </c:pt>
                      <c:pt idx="1721">
                        <c:v>220.8</c:v>
                      </c:pt>
                      <c:pt idx="1722">
                        <c:v>221.4</c:v>
                      </c:pt>
                      <c:pt idx="1723">
                        <c:v>221.9</c:v>
                      </c:pt>
                      <c:pt idx="1724">
                        <c:v>222.6</c:v>
                      </c:pt>
                      <c:pt idx="1725">
                        <c:v>222.8</c:v>
                      </c:pt>
                      <c:pt idx="1726">
                        <c:v>219.8</c:v>
                      </c:pt>
                      <c:pt idx="1727">
                        <c:v>218.9</c:v>
                      </c:pt>
                      <c:pt idx="1728">
                        <c:v>222.1</c:v>
                      </c:pt>
                      <c:pt idx="1729">
                        <c:v>222.4</c:v>
                      </c:pt>
                      <c:pt idx="1730">
                        <c:v>222.3</c:v>
                      </c:pt>
                      <c:pt idx="1731">
                        <c:v>223.3</c:v>
                      </c:pt>
                      <c:pt idx="1732">
                        <c:v>222.2</c:v>
                      </c:pt>
                      <c:pt idx="1733">
                        <c:v>223.5</c:v>
                      </c:pt>
                      <c:pt idx="1734">
                        <c:v>223.1</c:v>
                      </c:pt>
                      <c:pt idx="1735">
                        <c:v>221.9</c:v>
                      </c:pt>
                      <c:pt idx="1736">
                        <c:v>220.9</c:v>
                      </c:pt>
                      <c:pt idx="1737">
                        <c:v>225</c:v>
                      </c:pt>
                      <c:pt idx="1738">
                        <c:v>222.6</c:v>
                      </c:pt>
                      <c:pt idx="1739">
                        <c:v>221.8</c:v>
                      </c:pt>
                      <c:pt idx="1740">
                        <c:v>221.8</c:v>
                      </c:pt>
                      <c:pt idx="1741">
                        <c:v>222.3</c:v>
                      </c:pt>
                      <c:pt idx="1742">
                        <c:v>221.5</c:v>
                      </c:pt>
                      <c:pt idx="1743">
                        <c:v>224.9</c:v>
                      </c:pt>
                      <c:pt idx="1744">
                        <c:v>222.1</c:v>
                      </c:pt>
                      <c:pt idx="1745">
                        <c:v>223.3</c:v>
                      </c:pt>
                      <c:pt idx="1746">
                        <c:v>221.4</c:v>
                      </c:pt>
                      <c:pt idx="1747">
                        <c:v>221.1</c:v>
                      </c:pt>
                      <c:pt idx="1748">
                        <c:v>222.5</c:v>
                      </c:pt>
                      <c:pt idx="1749">
                        <c:v>220.6</c:v>
                      </c:pt>
                      <c:pt idx="1750">
                        <c:v>223.7</c:v>
                      </c:pt>
                      <c:pt idx="1751">
                        <c:v>222</c:v>
                      </c:pt>
                      <c:pt idx="1752">
                        <c:v>221.2</c:v>
                      </c:pt>
                      <c:pt idx="1753">
                        <c:v>221.5</c:v>
                      </c:pt>
                      <c:pt idx="1754">
                        <c:v>220.5</c:v>
                      </c:pt>
                      <c:pt idx="1755">
                        <c:v>222.5</c:v>
                      </c:pt>
                      <c:pt idx="1756">
                        <c:v>224.3</c:v>
                      </c:pt>
                      <c:pt idx="1757">
                        <c:v>222.1</c:v>
                      </c:pt>
                      <c:pt idx="1758">
                        <c:v>223</c:v>
                      </c:pt>
                      <c:pt idx="1759">
                        <c:v>224.7</c:v>
                      </c:pt>
                      <c:pt idx="1760">
                        <c:v>222.1</c:v>
                      </c:pt>
                      <c:pt idx="1761">
                        <c:v>224.2</c:v>
                      </c:pt>
                      <c:pt idx="1762">
                        <c:v>223.5</c:v>
                      </c:pt>
                      <c:pt idx="1763">
                        <c:v>221.9</c:v>
                      </c:pt>
                      <c:pt idx="1764">
                        <c:v>221.5</c:v>
                      </c:pt>
                      <c:pt idx="1765">
                        <c:v>223.1</c:v>
                      </c:pt>
                      <c:pt idx="1766">
                        <c:v>223.2</c:v>
                      </c:pt>
                      <c:pt idx="1767">
                        <c:v>221.4</c:v>
                      </c:pt>
                      <c:pt idx="1768">
                        <c:v>223.2</c:v>
                      </c:pt>
                      <c:pt idx="1769">
                        <c:v>223.3</c:v>
                      </c:pt>
                      <c:pt idx="1770">
                        <c:v>223.7</c:v>
                      </c:pt>
                      <c:pt idx="1771">
                        <c:v>221.3</c:v>
                      </c:pt>
                      <c:pt idx="1772">
                        <c:v>224.5</c:v>
                      </c:pt>
                      <c:pt idx="1773">
                        <c:v>221.6</c:v>
                      </c:pt>
                      <c:pt idx="1774">
                        <c:v>224.1</c:v>
                      </c:pt>
                      <c:pt idx="1775">
                        <c:v>222.2</c:v>
                      </c:pt>
                      <c:pt idx="1776">
                        <c:v>223.2</c:v>
                      </c:pt>
                      <c:pt idx="1777">
                        <c:v>222.4</c:v>
                      </c:pt>
                      <c:pt idx="1778">
                        <c:v>221.7</c:v>
                      </c:pt>
                      <c:pt idx="1779">
                        <c:v>227.1</c:v>
                      </c:pt>
                      <c:pt idx="1780">
                        <c:v>223.3</c:v>
                      </c:pt>
                      <c:pt idx="1781">
                        <c:v>224.1</c:v>
                      </c:pt>
                      <c:pt idx="1782">
                        <c:v>224.7</c:v>
                      </c:pt>
                      <c:pt idx="1783">
                        <c:v>222.3</c:v>
                      </c:pt>
                      <c:pt idx="1784">
                        <c:v>222.2</c:v>
                      </c:pt>
                      <c:pt idx="1785">
                        <c:v>223.7</c:v>
                      </c:pt>
                      <c:pt idx="1786">
                        <c:v>221</c:v>
                      </c:pt>
                      <c:pt idx="1787">
                        <c:v>224.7</c:v>
                      </c:pt>
                      <c:pt idx="1788">
                        <c:v>222.9</c:v>
                      </c:pt>
                      <c:pt idx="1789">
                        <c:v>222.1</c:v>
                      </c:pt>
                      <c:pt idx="1790">
                        <c:v>222.3</c:v>
                      </c:pt>
                      <c:pt idx="1791">
                        <c:v>226.2</c:v>
                      </c:pt>
                      <c:pt idx="1792">
                        <c:v>224.6</c:v>
                      </c:pt>
                      <c:pt idx="1793">
                        <c:v>222.2</c:v>
                      </c:pt>
                      <c:pt idx="1794">
                        <c:v>222.1</c:v>
                      </c:pt>
                      <c:pt idx="1795">
                        <c:v>224.1</c:v>
                      </c:pt>
                      <c:pt idx="1796">
                        <c:v>222.9</c:v>
                      </c:pt>
                      <c:pt idx="1797">
                        <c:v>221.9</c:v>
                      </c:pt>
                      <c:pt idx="1798">
                        <c:v>223.5</c:v>
                      </c:pt>
                      <c:pt idx="1799">
                        <c:v>222.5</c:v>
                      </c:pt>
                      <c:pt idx="1800">
                        <c:v>225</c:v>
                      </c:pt>
                      <c:pt idx="1801">
                        <c:v>220.6</c:v>
                      </c:pt>
                      <c:pt idx="1802">
                        <c:v>221.5</c:v>
                      </c:pt>
                      <c:pt idx="1803">
                        <c:v>221.3</c:v>
                      </c:pt>
                      <c:pt idx="1804">
                        <c:v>222.1</c:v>
                      </c:pt>
                      <c:pt idx="1805">
                        <c:v>223.8</c:v>
                      </c:pt>
                      <c:pt idx="1806">
                        <c:v>220.1</c:v>
                      </c:pt>
                      <c:pt idx="1807">
                        <c:v>222.5</c:v>
                      </c:pt>
                      <c:pt idx="1808">
                        <c:v>224.4</c:v>
                      </c:pt>
                      <c:pt idx="1809">
                        <c:v>222</c:v>
                      </c:pt>
                      <c:pt idx="1810">
                        <c:v>221.8</c:v>
                      </c:pt>
                      <c:pt idx="1811">
                        <c:v>222.8</c:v>
                      </c:pt>
                      <c:pt idx="1812">
                        <c:v>221.6</c:v>
                      </c:pt>
                      <c:pt idx="1813">
                        <c:v>223.6</c:v>
                      </c:pt>
                      <c:pt idx="1814">
                        <c:v>221.7</c:v>
                      </c:pt>
                      <c:pt idx="1815">
                        <c:v>222.4</c:v>
                      </c:pt>
                      <c:pt idx="1816">
                        <c:v>225.4</c:v>
                      </c:pt>
                      <c:pt idx="1817">
                        <c:v>225.5</c:v>
                      </c:pt>
                      <c:pt idx="1818">
                        <c:v>224.7</c:v>
                      </c:pt>
                      <c:pt idx="1819">
                        <c:v>221.9</c:v>
                      </c:pt>
                      <c:pt idx="1820">
                        <c:v>222.6</c:v>
                      </c:pt>
                      <c:pt idx="1821">
                        <c:v>224.3</c:v>
                      </c:pt>
                      <c:pt idx="1822">
                        <c:v>222.9</c:v>
                      </c:pt>
                      <c:pt idx="1823">
                        <c:v>223.9</c:v>
                      </c:pt>
                      <c:pt idx="1824">
                        <c:v>224.2</c:v>
                      </c:pt>
                      <c:pt idx="1825">
                        <c:v>222.7</c:v>
                      </c:pt>
                      <c:pt idx="1826">
                        <c:v>224</c:v>
                      </c:pt>
                      <c:pt idx="1827">
                        <c:v>221.7</c:v>
                      </c:pt>
                      <c:pt idx="1828">
                        <c:v>220.9</c:v>
                      </c:pt>
                      <c:pt idx="1829">
                        <c:v>221.3</c:v>
                      </c:pt>
                      <c:pt idx="1830">
                        <c:v>223.5</c:v>
                      </c:pt>
                      <c:pt idx="1831">
                        <c:v>223.1</c:v>
                      </c:pt>
                      <c:pt idx="1832">
                        <c:v>224.5</c:v>
                      </c:pt>
                      <c:pt idx="1833">
                        <c:v>225.1</c:v>
                      </c:pt>
                      <c:pt idx="1834">
                        <c:v>222.2</c:v>
                      </c:pt>
                      <c:pt idx="1835">
                        <c:v>221.3</c:v>
                      </c:pt>
                      <c:pt idx="1836">
                        <c:v>223.8</c:v>
                      </c:pt>
                      <c:pt idx="1837">
                        <c:v>223.8</c:v>
                      </c:pt>
                      <c:pt idx="1838">
                        <c:v>221.9</c:v>
                      </c:pt>
                      <c:pt idx="1839">
                        <c:v>223.1</c:v>
                      </c:pt>
                      <c:pt idx="1840">
                        <c:v>224</c:v>
                      </c:pt>
                      <c:pt idx="1841">
                        <c:v>221.7</c:v>
                      </c:pt>
                      <c:pt idx="1842">
                        <c:v>222.5</c:v>
                      </c:pt>
                      <c:pt idx="1843">
                        <c:v>222.9</c:v>
                      </c:pt>
                      <c:pt idx="1844">
                        <c:v>224.5</c:v>
                      </c:pt>
                      <c:pt idx="1845">
                        <c:v>224.5</c:v>
                      </c:pt>
                      <c:pt idx="1846">
                        <c:v>221.7</c:v>
                      </c:pt>
                      <c:pt idx="1847">
                        <c:v>223.3</c:v>
                      </c:pt>
                      <c:pt idx="1848">
                        <c:v>220.7</c:v>
                      </c:pt>
                      <c:pt idx="1849">
                        <c:v>222.3</c:v>
                      </c:pt>
                      <c:pt idx="1850">
                        <c:v>225.6</c:v>
                      </c:pt>
                      <c:pt idx="1851">
                        <c:v>224.7</c:v>
                      </c:pt>
                      <c:pt idx="1852">
                        <c:v>223.3</c:v>
                      </c:pt>
                      <c:pt idx="1853">
                        <c:v>222.9</c:v>
                      </c:pt>
                      <c:pt idx="1854">
                        <c:v>220.7</c:v>
                      </c:pt>
                      <c:pt idx="1855">
                        <c:v>225.2</c:v>
                      </c:pt>
                      <c:pt idx="1856">
                        <c:v>222.4</c:v>
                      </c:pt>
                      <c:pt idx="1857">
                        <c:v>223.9</c:v>
                      </c:pt>
                      <c:pt idx="1858">
                        <c:v>222.8</c:v>
                      </c:pt>
                      <c:pt idx="1859">
                        <c:v>223.7</c:v>
                      </c:pt>
                      <c:pt idx="1860">
                        <c:v>223</c:v>
                      </c:pt>
                      <c:pt idx="1861">
                        <c:v>223.9</c:v>
                      </c:pt>
                      <c:pt idx="1862">
                        <c:v>223.1</c:v>
                      </c:pt>
                      <c:pt idx="1863">
                        <c:v>223.9</c:v>
                      </c:pt>
                      <c:pt idx="1864">
                        <c:v>222.2</c:v>
                      </c:pt>
                      <c:pt idx="1865">
                        <c:v>223.7</c:v>
                      </c:pt>
                      <c:pt idx="1866">
                        <c:v>225.1</c:v>
                      </c:pt>
                      <c:pt idx="1867">
                        <c:v>221.7</c:v>
                      </c:pt>
                      <c:pt idx="1868">
                        <c:v>224.2</c:v>
                      </c:pt>
                      <c:pt idx="1869">
                        <c:v>223.7</c:v>
                      </c:pt>
                      <c:pt idx="1870">
                        <c:v>223.4</c:v>
                      </c:pt>
                      <c:pt idx="1871">
                        <c:v>223.8</c:v>
                      </c:pt>
                      <c:pt idx="1872">
                        <c:v>225.1</c:v>
                      </c:pt>
                      <c:pt idx="1873">
                        <c:v>226.7</c:v>
                      </c:pt>
                      <c:pt idx="1874">
                        <c:v>223.4</c:v>
                      </c:pt>
                      <c:pt idx="1875">
                        <c:v>223.9</c:v>
                      </c:pt>
                      <c:pt idx="1876">
                        <c:v>224.5</c:v>
                      </c:pt>
                      <c:pt idx="1877">
                        <c:v>224.1</c:v>
                      </c:pt>
                      <c:pt idx="1878">
                        <c:v>223</c:v>
                      </c:pt>
                      <c:pt idx="1879">
                        <c:v>224</c:v>
                      </c:pt>
                      <c:pt idx="1880">
                        <c:v>224.7</c:v>
                      </c:pt>
                      <c:pt idx="1881">
                        <c:v>223.1</c:v>
                      </c:pt>
                      <c:pt idx="1882">
                        <c:v>222.7</c:v>
                      </c:pt>
                      <c:pt idx="1883">
                        <c:v>227.1</c:v>
                      </c:pt>
                      <c:pt idx="1884">
                        <c:v>223.7</c:v>
                      </c:pt>
                      <c:pt idx="1885">
                        <c:v>225.4</c:v>
                      </c:pt>
                      <c:pt idx="1886">
                        <c:v>226.2</c:v>
                      </c:pt>
                      <c:pt idx="1887">
                        <c:v>227</c:v>
                      </c:pt>
                      <c:pt idx="1888">
                        <c:v>224.5</c:v>
                      </c:pt>
                      <c:pt idx="1889">
                        <c:v>225.1</c:v>
                      </c:pt>
                      <c:pt idx="1890">
                        <c:v>226.8</c:v>
                      </c:pt>
                      <c:pt idx="1891">
                        <c:v>224</c:v>
                      </c:pt>
                      <c:pt idx="1892">
                        <c:v>225.3</c:v>
                      </c:pt>
                      <c:pt idx="1893">
                        <c:v>224.2</c:v>
                      </c:pt>
                      <c:pt idx="1894">
                        <c:v>226.2</c:v>
                      </c:pt>
                      <c:pt idx="1895">
                        <c:v>222.5</c:v>
                      </c:pt>
                      <c:pt idx="1896">
                        <c:v>223.9</c:v>
                      </c:pt>
                      <c:pt idx="1897">
                        <c:v>223.7</c:v>
                      </c:pt>
                      <c:pt idx="1898">
                        <c:v>223.8</c:v>
                      </c:pt>
                      <c:pt idx="1899">
                        <c:v>228.9</c:v>
                      </c:pt>
                      <c:pt idx="1900">
                        <c:v>223.1</c:v>
                      </c:pt>
                      <c:pt idx="1901">
                        <c:v>224.7</c:v>
                      </c:pt>
                      <c:pt idx="1902">
                        <c:v>226.9</c:v>
                      </c:pt>
                      <c:pt idx="1903">
                        <c:v>224.7</c:v>
                      </c:pt>
                      <c:pt idx="1904">
                        <c:v>224.7</c:v>
                      </c:pt>
                      <c:pt idx="1905">
                        <c:v>224.1</c:v>
                      </c:pt>
                      <c:pt idx="1906">
                        <c:v>224.1</c:v>
                      </c:pt>
                      <c:pt idx="1907">
                        <c:v>224.2</c:v>
                      </c:pt>
                      <c:pt idx="1908">
                        <c:v>223</c:v>
                      </c:pt>
                      <c:pt idx="1909">
                        <c:v>225.2</c:v>
                      </c:pt>
                      <c:pt idx="1910">
                        <c:v>224</c:v>
                      </c:pt>
                      <c:pt idx="1911">
                        <c:v>228.5</c:v>
                      </c:pt>
                      <c:pt idx="1912">
                        <c:v>223.4</c:v>
                      </c:pt>
                      <c:pt idx="1913">
                        <c:v>223.9</c:v>
                      </c:pt>
                      <c:pt idx="1914">
                        <c:v>223.2</c:v>
                      </c:pt>
                      <c:pt idx="1915">
                        <c:v>222.7</c:v>
                      </c:pt>
                      <c:pt idx="1916">
                        <c:v>223.4</c:v>
                      </c:pt>
                      <c:pt idx="1917">
                        <c:v>223.8</c:v>
                      </c:pt>
                      <c:pt idx="1918">
                        <c:v>224.8</c:v>
                      </c:pt>
                      <c:pt idx="1919">
                        <c:v>223.2</c:v>
                      </c:pt>
                      <c:pt idx="1920">
                        <c:v>226.4</c:v>
                      </c:pt>
                      <c:pt idx="1921">
                        <c:v>225.3</c:v>
                      </c:pt>
                      <c:pt idx="1922">
                        <c:v>227.4</c:v>
                      </c:pt>
                      <c:pt idx="1923">
                        <c:v>224.1</c:v>
                      </c:pt>
                      <c:pt idx="1924">
                        <c:v>224.4</c:v>
                      </c:pt>
                      <c:pt idx="1925">
                        <c:v>223.5</c:v>
                      </c:pt>
                      <c:pt idx="1926">
                        <c:v>224</c:v>
                      </c:pt>
                      <c:pt idx="1927">
                        <c:v>224.9</c:v>
                      </c:pt>
                      <c:pt idx="1928">
                        <c:v>224.8</c:v>
                      </c:pt>
                      <c:pt idx="1929">
                        <c:v>223.9</c:v>
                      </c:pt>
                      <c:pt idx="1930">
                        <c:v>224.2</c:v>
                      </c:pt>
                      <c:pt idx="1931">
                        <c:v>229</c:v>
                      </c:pt>
                      <c:pt idx="1932">
                        <c:v>227.1</c:v>
                      </c:pt>
                      <c:pt idx="1933">
                        <c:v>226.6</c:v>
                      </c:pt>
                      <c:pt idx="1934">
                        <c:v>224.2</c:v>
                      </c:pt>
                      <c:pt idx="1935">
                        <c:v>223.7</c:v>
                      </c:pt>
                      <c:pt idx="1936">
                        <c:v>223.4</c:v>
                      </c:pt>
                      <c:pt idx="1937">
                        <c:v>226.2</c:v>
                      </c:pt>
                      <c:pt idx="1938">
                        <c:v>222.5</c:v>
                      </c:pt>
                      <c:pt idx="1939">
                        <c:v>225.1</c:v>
                      </c:pt>
                      <c:pt idx="1940">
                        <c:v>222.2</c:v>
                      </c:pt>
                      <c:pt idx="1941">
                        <c:v>224.7</c:v>
                      </c:pt>
                      <c:pt idx="1942">
                        <c:v>224.7</c:v>
                      </c:pt>
                      <c:pt idx="1943">
                        <c:v>226.7</c:v>
                      </c:pt>
                      <c:pt idx="1944">
                        <c:v>223.3</c:v>
                      </c:pt>
                      <c:pt idx="1945">
                        <c:v>226.3</c:v>
                      </c:pt>
                      <c:pt idx="1946">
                        <c:v>224</c:v>
                      </c:pt>
                      <c:pt idx="1947">
                        <c:v>224.1</c:v>
                      </c:pt>
                      <c:pt idx="1948">
                        <c:v>225.7</c:v>
                      </c:pt>
                      <c:pt idx="1949">
                        <c:v>224.8</c:v>
                      </c:pt>
                      <c:pt idx="1950">
                        <c:v>224.5</c:v>
                      </c:pt>
                      <c:pt idx="1951">
                        <c:v>226</c:v>
                      </c:pt>
                      <c:pt idx="1952">
                        <c:v>224.7</c:v>
                      </c:pt>
                      <c:pt idx="1953">
                        <c:v>223.9</c:v>
                      </c:pt>
                      <c:pt idx="1954">
                        <c:v>226.3</c:v>
                      </c:pt>
                      <c:pt idx="1955">
                        <c:v>223.2</c:v>
                      </c:pt>
                      <c:pt idx="1956">
                        <c:v>221.4</c:v>
                      </c:pt>
                      <c:pt idx="1957">
                        <c:v>224.7</c:v>
                      </c:pt>
                      <c:pt idx="1958">
                        <c:v>222.6</c:v>
                      </c:pt>
                      <c:pt idx="1959">
                        <c:v>223.1</c:v>
                      </c:pt>
                      <c:pt idx="1960">
                        <c:v>223.7</c:v>
                      </c:pt>
                      <c:pt idx="1961">
                        <c:v>223.6</c:v>
                      </c:pt>
                      <c:pt idx="1962">
                        <c:v>226.6</c:v>
                      </c:pt>
                      <c:pt idx="1963">
                        <c:v>223.9</c:v>
                      </c:pt>
                      <c:pt idx="1964">
                        <c:v>227.3</c:v>
                      </c:pt>
                      <c:pt idx="1965">
                        <c:v>224.7</c:v>
                      </c:pt>
                      <c:pt idx="1966">
                        <c:v>225.1</c:v>
                      </c:pt>
                      <c:pt idx="1967">
                        <c:v>224</c:v>
                      </c:pt>
                      <c:pt idx="1968">
                        <c:v>224.1</c:v>
                      </c:pt>
                      <c:pt idx="1969">
                        <c:v>221.9</c:v>
                      </c:pt>
                      <c:pt idx="1970">
                        <c:v>222.7</c:v>
                      </c:pt>
                      <c:pt idx="1971">
                        <c:v>225.7</c:v>
                      </c:pt>
                      <c:pt idx="1972">
                        <c:v>224.6</c:v>
                      </c:pt>
                      <c:pt idx="1973">
                        <c:v>224.2</c:v>
                      </c:pt>
                      <c:pt idx="1974">
                        <c:v>224.6</c:v>
                      </c:pt>
                      <c:pt idx="1975">
                        <c:v>223.7</c:v>
                      </c:pt>
                      <c:pt idx="1976">
                        <c:v>224.5</c:v>
                      </c:pt>
                      <c:pt idx="1977">
                        <c:v>224.1</c:v>
                      </c:pt>
                      <c:pt idx="1978">
                        <c:v>225.2</c:v>
                      </c:pt>
                      <c:pt idx="1979">
                        <c:v>223.9</c:v>
                      </c:pt>
                      <c:pt idx="1980">
                        <c:v>222.5</c:v>
                      </c:pt>
                      <c:pt idx="1981">
                        <c:v>226.8</c:v>
                      </c:pt>
                      <c:pt idx="1982">
                        <c:v>225.6</c:v>
                      </c:pt>
                      <c:pt idx="1983">
                        <c:v>221.9</c:v>
                      </c:pt>
                      <c:pt idx="1984">
                        <c:v>223.9</c:v>
                      </c:pt>
                      <c:pt idx="1985">
                        <c:v>223.1</c:v>
                      </c:pt>
                      <c:pt idx="1986">
                        <c:v>224.7</c:v>
                      </c:pt>
                      <c:pt idx="1987">
                        <c:v>224</c:v>
                      </c:pt>
                      <c:pt idx="1988">
                        <c:v>223.6</c:v>
                      </c:pt>
                      <c:pt idx="1989">
                        <c:v>223.2</c:v>
                      </c:pt>
                      <c:pt idx="1990">
                        <c:v>224.9</c:v>
                      </c:pt>
                      <c:pt idx="1991">
                        <c:v>223.7</c:v>
                      </c:pt>
                      <c:pt idx="1992">
                        <c:v>226.3</c:v>
                      </c:pt>
                      <c:pt idx="1993">
                        <c:v>224</c:v>
                      </c:pt>
                      <c:pt idx="1994">
                        <c:v>226.8</c:v>
                      </c:pt>
                      <c:pt idx="1995">
                        <c:v>226.1</c:v>
                      </c:pt>
                      <c:pt idx="1996">
                        <c:v>225.4</c:v>
                      </c:pt>
                      <c:pt idx="1997">
                        <c:v>221.4</c:v>
                      </c:pt>
                      <c:pt idx="1998">
                        <c:v>223.2</c:v>
                      </c:pt>
                      <c:pt idx="1999">
                        <c:v>223.9</c:v>
                      </c:pt>
                      <c:pt idx="2000">
                        <c:v>224</c:v>
                      </c:pt>
                      <c:pt idx="2001">
                        <c:v>224.9</c:v>
                      </c:pt>
                      <c:pt idx="2002">
                        <c:v>222.8</c:v>
                      </c:pt>
                      <c:pt idx="2003">
                        <c:v>224</c:v>
                      </c:pt>
                      <c:pt idx="2004">
                        <c:v>224.3</c:v>
                      </c:pt>
                      <c:pt idx="2005">
                        <c:v>223.7</c:v>
                      </c:pt>
                      <c:pt idx="2006">
                        <c:v>223.5</c:v>
                      </c:pt>
                      <c:pt idx="2007">
                        <c:v>223.9</c:v>
                      </c:pt>
                      <c:pt idx="2008">
                        <c:v>224.1</c:v>
                      </c:pt>
                      <c:pt idx="2009">
                        <c:v>226.8</c:v>
                      </c:pt>
                      <c:pt idx="2010">
                        <c:v>224.5</c:v>
                      </c:pt>
                      <c:pt idx="2011">
                        <c:v>224.8</c:v>
                      </c:pt>
                      <c:pt idx="2012">
                        <c:v>222.7</c:v>
                      </c:pt>
                      <c:pt idx="2013">
                        <c:v>222.3</c:v>
                      </c:pt>
                      <c:pt idx="2014">
                        <c:v>226.2</c:v>
                      </c:pt>
                      <c:pt idx="2015">
                        <c:v>225.5</c:v>
                      </c:pt>
                      <c:pt idx="2016">
                        <c:v>222.9</c:v>
                      </c:pt>
                      <c:pt idx="2017">
                        <c:v>223.1</c:v>
                      </c:pt>
                      <c:pt idx="2018">
                        <c:v>227.2</c:v>
                      </c:pt>
                      <c:pt idx="2019">
                        <c:v>223.1</c:v>
                      </c:pt>
                      <c:pt idx="2020">
                        <c:v>227.5</c:v>
                      </c:pt>
                      <c:pt idx="2021">
                        <c:v>225.5</c:v>
                      </c:pt>
                      <c:pt idx="2022">
                        <c:v>224.8</c:v>
                      </c:pt>
                      <c:pt idx="2023">
                        <c:v>227.3</c:v>
                      </c:pt>
                      <c:pt idx="2024">
                        <c:v>223.1</c:v>
                      </c:pt>
                      <c:pt idx="2025">
                        <c:v>225.2</c:v>
                      </c:pt>
                      <c:pt idx="2026">
                        <c:v>223.1</c:v>
                      </c:pt>
                      <c:pt idx="2027">
                        <c:v>225</c:v>
                      </c:pt>
                      <c:pt idx="2028">
                        <c:v>227.1</c:v>
                      </c:pt>
                      <c:pt idx="2029">
                        <c:v>227.1</c:v>
                      </c:pt>
                      <c:pt idx="2030">
                        <c:v>225.2</c:v>
                      </c:pt>
                      <c:pt idx="2031">
                        <c:v>226.3</c:v>
                      </c:pt>
                      <c:pt idx="2032">
                        <c:v>224.7</c:v>
                      </c:pt>
                      <c:pt idx="2033">
                        <c:v>223.6</c:v>
                      </c:pt>
                      <c:pt idx="2034">
                        <c:v>225.4</c:v>
                      </c:pt>
                      <c:pt idx="2035">
                        <c:v>226.7</c:v>
                      </c:pt>
                      <c:pt idx="2036">
                        <c:v>226.1</c:v>
                      </c:pt>
                      <c:pt idx="2037">
                        <c:v>225.8</c:v>
                      </c:pt>
                      <c:pt idx="2038">
                        <c:v>226.8</c:v>
                      </c:pt>
                      <c:pt idx="2039">
                        <c:v>223.6</c:v>
                      </c:pt>
                      <c:pt idx="2040">
                        <c:v>225.7</c:v>
                      </c:pt>
                      <c:pt idx="2041">
                        <c:v>227.3</c:v>
                      </c:pt>
                      <c:pt idx="2042">
                        <c:v>226.2</c:v>
                      </c:pt>
                      <c:pt idx="2043">
                        <c:v>225.1</c:v>
                      </c:pt>
                      <c:pt idx="2044">
                        <c:v>225.5</c:v>
                      </c:pt>
                      <c:pt idx="2045">
                        <c:v>224.5</c:v>
                      </c:pt>
                      <c:pt idx="2046">
                        <c:v>225.4</c:v>
                      </c:pt>
                      <c:pt idx="2047">
                        <c:v>225.9</c:v>
                      </c:pt>
                      <c:pt idx="2048">
                        <c:v>227.3</c:v>
                      </c:pt>
                      <c:pt idx="2049">
                        <c:v>225.8</c:v>
                      </c:pt>
                      <c:pt idx="2050">
                        <c:v>224.6</c:v>
                      </c:pt>
                      <c:pt idx="2051">
                        <c:v>226.5</c:v>
                      </c:pt>
                      <c:pt idx="2052">
                        <c:v>226.7</c:v>
                      </c:pt>
                      <c:pt idx="2053">
                        <c:v>228</c:v>
                      </c:pt>
                      <c:pt idx="2054">
                        <c:v>223.5</c:v>
                      </c:pt>
                      <c:pt idx="2055">
                        <c:v>225.6</c:v>
                      </c:pt>
                      <c:pt idx="2056">
                        <c:v>226.1</c:v>
                      </c:pt>
                      <c:pt idx="2057">
                        <c:v>224.8</c:v>
                      </c:pt>
                      <c:pt idx="2058">
                        <c:v>225.3</c:v>
                      </c:pt>
                      <c:pt idx="2059">
                        <c:v>224.1</c:v>
                      </c:pt>
                      <c:pt idx="2060">
                        <c:v>227.6</c:v>
                      </c:pt>
                      <c:pt idx="2061">
                        <c:v>225.7</c:v>
                      </c:pt>
                      <c:pt idx="2062">
                        <c:v>223.2</c:v>
                      </c:pt>
                      <c:pt idx="2063">
                        <c:v>224.4</c:v>
                      </c:pt>
                      <c:pt idx="2064">
                        <c:v>227.1</c:v>
                      </c:pt>
                      <c:pt idx="2065">
                        <c:v>223.3</c:v>
                      </c:pt>
                      <c:pt idx="2066">
                        <c:v>225.5</c:v>
                      </c:pt>
                      <c:pt idx="2067">
                        <c:v>223.4</c:v>
                      </c:pt>
                      <c:pt idx="2068">
                        <c:v>225.9</c:v>
                      </c:pt>
                      <c:pt idx="2069">
                        <c:v>223.9</c:v>
                      </c:pt>
                      <c:pt idx="2070">
                        <c:v>227.7</c:v>
                      </c:pt>
                      <c:pt idx="2071">
                        <c:v>227.4</c:v>
                      </c:pt>
                      <c:pt idx="2072">
                        <c:v>225.9</c:v>
                      </c:pt>
                      <c:pt idx="2073">
                        <c:v>230</c:v>
                      </c:pt>
                      <c:pt idx="2074">
                        <c:v>227.8</c:v>
                      </c:pt>
                      <c:pt idx="2075">
                        <c:v>226.1</c:v>
                      </c:pt>
                      <c:pt idx="2076">
                        <c:v>225.9</c:v>
                      </c:pt>
                      <c:pt idx="2077">
                        <c:v>226.2</c:v>
                      </c:pt>
                      <c:pt idx="2078">
                        <c:v>226.9</c:v>
                      </c:pt>
                      <c:pt idx="2079">
                        <c:v>225.8</c:v>
                      </c:pt>
                      <c:pt idx="2080">
                        <c:v>225.3</c:v>
                      </c:pt>
                      <c:pt idx="2081">
                        <c:v>226.3</c:v>
                      </c:pt>
                      <c:pt idx="2082">
                        <c:v>225.5</c:v>
                      </c:pt>
                      <c:pt idx="2083">
                        <c:v>231.2</c:v>
                      </c:pt>
                      <c:pt idx="2084">
                        <c:v>224.1</c:v>
                      </c:pt>
                      <c:pt idx="2085">
                        <c:v>226.3</c:v>
                      </c:pt>
                      <c:pt idx="2086">
                        <c:v>226.5</c:v>
                      </c:pt>
                      <c:pt idx="2087">
                        <c:v>225.9</c:v>
                      </c:pt>
                      <c:pt idx="2088">
                        <c:v>225.4</c:v>
                      </c:pt>
                      <c:pt idx="2089">
                        <c:v>226</c:v>
                      </c:pt>
                      <c:pt idx="2090">
                        <c:v>225.5</c:v>
                      </c:pt>
                      <c:pt idx="2091">
                        <c:v>226.9</c:v>
                      </c:pt>
                      <c:pt idx="2092">
                        <c:v>227.8</c:v>
                      </c:pt>
                      <c:pt idx="2093">
                        <c:v>230.1</c:v>
                      </c:pt>
                      <c:pt idx="2094">
                        <c:v>228.8</c:v>
                      </c:pt>
                      <c:pt idx="2095">
                        <c:v>225.4</c:v>
                      </c:pt>
                      <c:pt idx="2096">
                        <c:v>227.8</c:v>
                      </c:pt>
                      <c:pt idx="2097">
                        <c:v>224</c:v>
                      </c:pt>
                      <c:pt idx="2098">
                        <c:v>226.9</c:v>
                      </c:pt>
                      <c:pt idx="2099">
                        <c:v>226.9</c:v>
                      </c:pt>
                      <c:pt idx="2100">
                        <c:v>228.2</c:v>
                      </c:pt>
                      <c:pt idx="2101">
                        <c:v>227</c:v>
                      </c:pt>
                      <c:pt idx="2102">
                        <c:v>226.5</c:v>
                      </c:pt>
                      <c:pt idx="2103">
                        <c:v>227.3</c:v>
                      </c:pt>
                      <c:pt idx="2104">
                        <c:v>228</c:v>
                      </c:pt>
                      <c:pt idx="2105">
                        <c:v>225.4</c:v>
                      </c:pt>
                      <c:pt idx="2106">
                        <c:v>227.2</c:v>
                      </c:pt>
                      <c:pt idx="2107">
                        <c:v>228.7</c:v>
                      </c:pt>
                      <c:pt idx="2108">
                        <c:v>228.3</c:v>
                      </c:pt>
                      <c:pt idx="2109">
                        <c:v>227.6</c:v>
                      </c:pt>
                      <c:pt idx="2110">
                        <c:v>227.9</c:v>
                      </c:pt>
                      <c:pt idx="2111">
                        <c:v>229.5</c:v>
                      </c:pt>
                      <c:pt idx="2112">
                        <c:v>226.1</c:v>
                      </c:pt>
                      <c:pt idx="2113">
                        <c:v>226.6</c:v>
                      </c:pt>
                      <c:pt idx="2114">
                        <c:v>227.2</c:v>
                      </c:pt>
                      <c:pt idx="2115">
                        <c:v>226.3</c:v>
                      </c:pt>
                      <c:pt idx="2116">
                        <c:v>228.2</c:v>
                      </c:pt>
                      <c:pt idx="2117">
                        <c:v>227.2</c:v>
                      </c:pt>
                      <c:pt idx="2118">
                        <c:v>228</c:v>
                      </c:pt>
                      <c:pt idx="2119">
                        <c:v>227.8</c:v>
                      </c:pt>
                      <c:pt idx="2120">
                        <c:v>226.6</c:v>
                      </c:pt>
                      <c:pt idx="2121">
                        <c:v>227.1</c:v>
                      </c:pt>
                      <c:pt idx="2122">
                        <c:v>228.3</c:v>
                      </c:pt>
                      <c:pt idx="2123">
                        <c:v>228.9</c:v>
                      </c:pt>
                      <c:pt idx="2124">
                        <c:v>226.4</c:v>
                      </c:pt>
                      <c:pt idx="2125">
                        <c:v>227.6</c:v>
                      </c:pt>
                      <c:pt idx="2126">
                        <c:v>225.9</c:v>
                      </c:pt>
                      <c:pt idx="2127">
                        <c:v>225.2</c:v>
                      </c:pt>
                      <c:pt idx="2128">
                        <c:v>226.6</c:v>
                      </c:pt>
                      <c:pt idx="2129">
                        <c:v>226.6</c:v>
                      </c:pt>
                      <c:pt idx="2130">
                        <c:v>227.2</c:v>
                      </c:pt>
                      <c:pt idx="2131">
                        <c:v>225.4</c:v>
                      </c:pt>
                      <c:pt idx="2132">
                        <c:v>227.6</c:v>
                      </c:pt>
                      <c:pt idx="2133">
                        <c:v>227.3</c:v>
                      </c:pt>
                      <c:pt idx="2134">
                        <c:v>228.5</c:v>
                      </c:pt>
                      <c:pt idx="2135">
                        <c:v>227.9</c:v>
                      </c:pt>
                      <c:pt idx="2136">
                        <c:v>228.2</c:v>
                      </c:pt>
                      <c:pt idx="2137">
                        <c:v>227.6</c:v>
                      </c:pt>
                      <c:pt idx="2138">
                        <c:v>228.2</c:v>
                      </c:pt>
                      <c:pt idx="2139">
                        <c:v>226.7</c:v>
                      </c:pt>
                      <c:pt idx="2140">
                        <c:v>227</c:v>
                      </c:pt>
                      <c:pt idx="2141">
                        <c:v>226.8</c:v>
                      </c:pt>
                      <c:pt idx="2142">
                        <c:v>226.1</c:v>
                      </c:pt>
                      <c:pt idx="2143">
                        <c:v>227.3</c:v>
                      </c:pt>
                      <c:pt idx="2144">
                        <c:v>226</c:v>
                      </c:pt>
                      <c:pt idx="2145">
                        <c:v>225.6</c:v>
                      </c:pt>
                      <c:pt idx="2146">
                        <c:v>224</c:v>
                      </c:pt>
                      <c:pt idx="2147">
                        <c:v>225.4</c:v>
                      </c:pt>
                      <c:pt idx="2148">
                        <c:v>228.6</c:v>
                      </c:pt>
                      <c:pt idx="2149">
                        <c:v>227.6</c:v>
                      </c:pt>
                      <c:pt idx="2150">
                        <c:v>227.1</c:v>
                      </c:pt>
                      <c:pt idx="2151">
                        <c:v>226.6</c:v>
                      </c:pt>
                      <c:pt idx="2152">
                        <c:v>228</c:v>
                      </c:pt>
                      <c:pt idx="2153">
                        <c:v>228.4</c:v>
                      </c:pt>
                      <c:pt idx="2154">
                        <c:v>227.8</c:v>
                      </c:pt>
                      <c:pt idx="2155">
                        <c:v>227.2</c:v>
                      </c:pt>
                      <c:pt idx="2156">
                        <c:v>226.2</c:v>
                      </c:pt>
                      <c:pt idx="2157">
                        <c:v>228.6</c:v>
                      </c:pt>
                      <c:pt idx="2158">
                        <c:v>227.5</c:v>
                      </c:pt>
                      <c:pt idx="2159">
                        <c:v>229.6</c:v>
                      </c:pt>
                      <c:pt idx="2160">
                        <c:v>228.3</c:v>
                      </c:pt>
                      <c:pt idx="2161">
                        <c:v>228.6</c:v>
                      </c:pt>
                      <c:pt idx="2162">
                        <c:v>225.4</c:v>
                      </c:pt>
                      <c:pt idx="2163">
                        <c:v>226.2</c:v>
                      </c:pt>
                      <c:pt idx="2164">
                        <c:v>228</c:v>
                      </c:pt>
                      <c:pt idx="2165">
                        <c:v>226.6</c:v>
                      </c:pt>
                      <c:pt idx="2166">
                        <c:v>227.2</c:v>
                      </c:pt>
                      <c:pt idx="2167">
                        <c:v>225.7</c:v>
                      </c:pt>
                      <c:pt idx="2168">
                        <c:v>227.4</c:v>
                      </c:pt>
                      <c:pt idx="2169">
                        <c:v>227.6</c:v>
                      </c:pt>
                      <c:pt idx="2170">
                        <c:v>228.1</c:v>
                      </c:pt>
                      <c:pt idx="2171">
                        <c:v>226.6</c:v>
                      </c:pt>
                      <c:pt idx="2172">
                        <c:v>227.8</c:v>
                      </c:pt>
                      <c:pt idx="2173">
                        <c:v>228.1</c:v>
                      </c:pt>
                      <c:pt idx="2174">
                        <c:v>228.6</c:v>
                      </c:pt>
                      <c:pt idx="2175">
                        <c:v>226.1</c:v>
                      </c:pt>
                      <c:pt idx="2176">
                        <c:v>227.6</c:v>
                      </c:pt>
                      <c:pt idx="2177">
                        <c:v>228.6</c:v>
                      </c:pt>
                      <c:pt idx="2178">
                        <c:v>226.3</c:v>
                      </c:pt>
                      <c:pt idx="2179">
                        <c:v>228.6</c:v>
                      </c:pt>
                      <c:pt idx="2180">
                        <c:v>228.9</c:v>
                      </c:pt>
                      <c:pt idx="2181">
                        <c:v>226.2</c:v>
                      </c:pt>
                      <c:pt idx="2182">
                        <c:v>228.3</c:v>
                      </c:pt>
                      <c:pt idx="2183">
                        <c:v>226.5</c:v>
                      </c:pt>
                      <c:pt idx="2184">
                        <c:v>226.7</c:v>
                      </c:pt>
                      <c:pt idx="2185">
                        <c:v>225.6</c:v>
                      </c:pt>
                      <c:pt idx="2186">
                        <c:v>228</c:v>
                      </c:pt>
                      <c:pt idx="2187">
                        <c:v>229.9</c:v>
                      </c:pt>
                      <c:pt idx="2188">
                        <c:v>226.8</c:v>
                      </c:pt>
                      <c:pt idx="2189">
                        <c:v>230.6</c:v>
                      </c:pt>
                      <c:pt idx="2190">
                        <c:v>230.9</c:v>
                      </c:pt>
                      <c:pt idx="2191">
                        <c:v>226.5</c:v>
                      </c:pt>
                      <c:pt idx="2192">
                        <c:v>229.8</c:v>
                      </c:pt>
                      <c:pt idx="2193">
                        <c:v>228.2</c:v>
                      </c:pt>
                      <c:pt idx="2194">
                        <c:v>227.1</c:v>
                      </c:pt>
                      <c:pt idx="2195">
                        <c:v>227.7</c:v>
                      </c:pt>
                      <c:pt idx="2196">
                        <c:v>229.4</c:v>
                      </c:pt>
                      <c:pt idx="2197">
                        <c:v>228.9</c:v>
                      </c:pt>
                      <c:pt idx="2198">
                        <c:v>229.8</c:v>
                      </c:pt>
                      <c:pt idx="2199">
                        <c:v>229</c:v>
                      </c:pt>
                      <c:pt idx="2200">
                        <c:v>230.4</c:v>
                      </c:pt>
                      <c:pt idx="2201">
                        <c:v>230.7</c:v>
                      </c:pt>
                      <c:pt idx="2202">
                        <c:v>227.4</c:v>
                      </c:pt>
                      <c:pt idx="2203">
                        <c:v>231.5</c:v>
                      </c:pt>
                      <c:pt idx="2204">
                        <c:v>227.2</c:v>
                      </c:pt>
                      <c:pt idx="2205">
                        <c:v>227</c:v>
                      </c:pt>
                      <c:pt idx="2206">
                        <c:v>228.1</c:v>
                      </c:pt>
                      <c:pt idx="2207">
                        <c:v>227</c:v>
                      </c:pt>
                      <c:pt idx="2208">
                        <c:v>224.2</c:v>
                      </c:pt>
                      <c:pt idx="2209">
                        <c:v>227.2</c:v>
                      </c:pt>
                      <c:pt idx="2210">
                        <c:v>228.3</c:v>
                      </c:pt>
                      <c:pt idx="2211">
                        <c:v>229</c:v>
                      </c:pt>
                      <c:pt idx="2212">
                        <c:v>227.2</c:v>
                      </c:pt>
                      <c:pt idx="2213">
                        <c:v>226.9</c:v>
                      </c:pt>
                      <c:pt idx="2214">
                        <c:v>228.9</c:v>
                      </c:pt>
                      <c:pt idx="2215">
                        <c:v>227.8</c:v>
                      </c:pt>
                      <c:pt idx="2216">
                        <c:v>229.9</c:v>
                      </c:pt>
                      <c:pt idx="2217">
                        <c:v>227.2</c:v>
                      </c:pt>
                      <c:pt idx="2218">
                        <c:v>228.9</c:v>
                      </c:pt>
                      <c:pt idx="2219">
                        <c:v>227.5</c:v>
                      </c:pt>
                      <c:pt idx="2220">
                        <c:v>228.3</c:v>
                      </c:pt>
                      <c:pt idx="2221">
                        <c:v>228.6</c:v>
                      </c:pt>
                      <c:pt idx="2222">
                        <c:v>229.4</c:v>
                      </c:pt>
                      <c:pt idx="2223">
                        <c:v>227.6</c:v>
                      </c:pt>
                      <c:pt idx="2224">
                        <c:v>227.6</c:v>
                      </c:pt>
                      <c:pt idx="2225">
                        <c:v>229.5</c:v>
                      </c:pt>
                      <c:pt idx="2226">
                        <c:v>231.3</c:v>
                      </c:pt>
                      <c:pt idx="2227">
                        <c:v>231</c:v>
                      </c:pt>
                      <c:pt idx="2228">
                        <c:v>230.3</c:v>
                      </c:pt>
                      <c:pt idx="2229">
                        <c:v>228.4</c:v>
                      </c:pt>
                      <c:pt idx="2230">
                        <c:v>230.5</c:v>
                      </c:pt>
                      <c:pt idx="2231">
                        <c:v>224.1</c:v>
                      </c:pt>
                      <c:pt idx="2232">
                        <c:v>228.6</c:v>
                      </c:pt>
                      <c:pt idx="2233">
                        <c:v>227.9</c:v>
                      </c:pt>
                      <c:pt idx="2234">
                        <c:v>227.7</c:v>
                      </c:pt>
                      <c:pt idx="2235">
                        <c:v>227.8</c:v>
                      </c:pt>
                      <c:pt idx="2236">
                        <c:v>227.8</c:v>
                      </c:pt>
                      <c:pt idx="2237">
                        <c:v>226.2</c:v>
                      </c:pt>
                      <c:pt idx="2238">
                        <c:v>227.7</c:v>
                      </c:pt>
                      <c:pt idx="2239">
                        <c:v>228.2</c:v>
                      </c:pt>
                      <c:pt idx="2240">
                        <c:v>229.4</c:v>
                      </c:pt>
                      <c:pt idx="2241">
                        <c:v>228</c:v>
                      </c:pt>
                      <c:pt idx="2242">
                        <c:v>226.7</c:v>
                      </c:pt>
                      <c:pt idx="2243">
                        <c:v>229.8</c:v>
                      </c:pt>
                      <c:pt idx="2244">
                        <c:v>227</c:v>
                      </c:pt>
                      <c:pt idx="2245">
                        <c:v>227</c:v>
                      </c:pt>
                      <c:pt idx="2246">
                        <c:v>227.7</c:v>
                      </c:pt>
                      <c:pt idx="2247">
                        <c:v>225.2</c:v>
                      </c:pt>
                      <c:pt idx="2248">
                        <c:v>231.3</c:v>
                      </c:pt>
                      <c:pt idx="2249">
                        <c:v>226.3</c:v>
                      </c:pt>
                      <c:pt idx="2250">
                        <c:v>229.3</c:v>
                      </c:pt>
                      <c:pt idx="2251">
                        <c:v>228.3</c:v>
                      </c:pt>
                      <c:pt idx="2252">
                        <c:v>228.6</c:v>
                      </c:pt>
                      <c:pt idx="2253">
                        <c:v>226.9</c:v>
                      </c:pt>
                      <c:pt idx="2254">
                        <c:v>225.9</c:v>
                      </c:pt>
                      <c:pt idx="2255">
                        <c:v>229.2</c:v>
                      </c:pt>
                      <c:pt idx="2256">
                        <c:v>225.4</c:v>
                      </c:pt>
                      <c:pt idx="2257">
                        <c:v>229.8</c:v>
                      </c:pt>
                      <c:pt idx="2258">
                        <c:v>226.2</c:v>
                      </c:pt>
                      <c:pt idx="2259">
                        <c:v>227.3</c:v>
                      </c:pt>
                      <c:pt idx="2260">
                        <c:v>228.2</c:v>
                      </c:pt>
                      <c:pt idx="2261">
                        <c:v>227.3</c:v>
                      </c:pt>
                      <c:pt idx="2262">
                        <c:v>228.2</c:v>
                      </c:pt>
                      <c:pt idx="2263">
                        <c:v>227.3</c:v>
                      </c:pt>
                      <c:pt idx="2264">
                        <c:v>226.7</c:v>
                      </c:pt>
                      <c:pt idx="2265">
                        <c:v>228.3</c:v>
                      </c:pt>
                      <c:pt idx="2266">
                        <c:v>228.5</c:v>
                      </c:pt>
                      <c:pt idx="2267">
                        <c:v>230.2</c:v>
                      </c:pt>
                      <c:pt idx="2268">
                        <c:v>228.2</c:v>
                      </c:pt>
                      <c:pt idx="2269">
                        <c:v>228.3</c:v>
                      </c:pt>
                      <c:pt idx="2270">
                        <c:v>227</c:v>
                      </c:pt>
                      <c:pt idx="2271">
                        <c:v>230.4</c:v>
                      </c:pt>
                      <c:pt idx="2272">
                        <c:v>228.8</c:v>
                      </c:pt>
                      <c:pt idx="2273">
                        <c:v>228.1</c:v>
                      </c:pt>
                      <c:pt idx="2274">
                        <c:v>226.8</c:v>
                      </c:pt>
                      <c:pt idx="2275">
                        <c:v>228.6</c:v>
                      </c:pt>
                      <c:pt idx="2276">
                        <c:v>226.7</c:v>
                      </c:pt>
                      <c:pt idx="2277">
                        <c:v>227.8</c:v>
                      </c:pt>
                      <c:pt idx="2278">
                        <c:v>228.9</c:v>
                      </c:pt>
                      <c:pt idx="2279">
                        <c:v>229.5</c:v>
                      </c:pt>
                      <c:pt idx="2280">
                        <c:v>228.9</c:v>
                      </c:pt>
                      <c:pt idx="2281">
                        <c:v>228.6</c:v>
                      </c:pt>
                      <c:pt idx="2282">
                        <c:v>230</c:v>
                      </c:pt>
                      <c:pt idx="2283">
                        <c:v>227.2</c:v>
                      </c:pt>
                      <c:pt idx="2284">
                        <c:v>229.1</c:v>
                      </c:pt>
                      <c:pt idx="2285">
                        <c:v>228</c:v>
                      </c:pt>
                      <c:pt idx="2286">
                        <c:v>230</c:v>
                      </c:pt>
                      <c:pt idx="2287">
                        <c:v>227</c:v>
                      </c:pt>
                      <c:pt idx="2288">
                        <c:v>226</c:v>
                      </c:pt>
                      <c:pt idx="2289">
                        <c:v>227.6</c:v>
                      </c:pt>
                      <c:pt idx="2290">
                        <c:v>228.2</c:v>
                      </c:pt>
                      <c:pt idx="2291">
                        <c:v>227.3</c:v>
                      </c:pt>
                      <c:pt idx="2292">
                        <c:v>229.1</c:v>
                      </c:pt>
                      <c:pt idx="2293">
                        <c:v>227.3</c:v>
                      </c:pt>
                      <c:pt idx="2294">
                        <c:v>231.3</c:v>
                      </c:pt>
                      <c:pt idx="2295">
                        <c:v>224.8</c:v>
                      </c:pt>
                      <c:pt idx="2296">
                        <c:v>228.1</c:v>
                      </c:pt>
                      <c:pt idx="2297">
                        <c:v>227.3</c:v>
                      </c:pt>
                      <c:pt idx="2298">
                        <c:v>228.6</c:v>
                      </c:pt>
                      <c:pt idx="2299">
                        <c:v>227</c:v>
                      </c:pt>
                      <c:pt idx="2300">
                        <c:v>228.7</c:v>
                      </c:pt>
                      <c:pt idx="2301">
                        <c:v>231.3</c:v>
                      </c:pt>
                      <c:pt idx="2302">
                        <c:v>228.3</c:v>
                      </c:pt>
                      <c:pt idx="2303">
                        <c:v>230</c:v>
                      </c:pt>
                      <c:pt idx="2304">
                        <c:v>230.9</c:v>
                      </c:pt>
                      <c:pt idx="2305">
                        <c:v>228.2</c:v>
                      </c:pt>
                      <c:pt idx="2306">
                        <c:v>231.2</c:v>
                      </c:pt>
                      <c:pt idx="2307">
                        <c:v>229.3</c:v>
                      </c:pt>
                      <c:pt idx="2308">
                        <c:v>226.9</c:v>
                      </c:pt>
                      <c:pt idx="2309">
                        <c:v>230</c:v>
                      </c:pt>
                      <c:pt idx="2310">
                        <c:v>230.2</c:v>
                      </c:pt>
                      <c:pt idx="2311">
                        <c:v>230.5</c:v>
                      </c:pt>
                      <c:pt idx="2312">
                        <c:v>230.4</c:v>
                      </c:pt>
                      <c:pt idx="2313">
                        <c:v>230.6</c:v>
                      </c:pt>
                      <c:pt idx="2314">
                        <c:v>228.9</c:v>
                      </c:pt>
                      <c:pt idx="2315">
                        <c:v>230.3</c:v>
                      </c:pt>
                      <c:pt idx="2316">
                        <c:v>229.6</c:v>
                      </c:pt>
                      <c:pt idx="2317">
                        <c:v>229.1</c:v>
                      </c:pt>
                      <c:pt idx="2318">
                        <c:v>230.4</c:v>
                      </c:pt>
                      <c:pt idx="2319">
                        <c:v>228.5</c:v>
                      </c:pt>
                      <c:pt idx="2320">
                        <c:v>230.2</c:v>
                      </c:pt>
                      <c:pt idx="2321">
                        <c:v>227.7</c:v>
                      </c:pt>
                      <c:pt idx="2322">
                        <c:v>230.7</c:v>
                      </c:pt>
                      <c:pt idx="2323">
                        <c:v>230.9</c:v>
                      </c:pt>
                      <c:pt idx="2324">
                        <c:v>226.6</c:v>
                      </c:pt>
                      <c:pt idx="2325">
                        <c:v>228.9</c:v>
                      </c:pt>
                      <c:pt idx="2326">
                        <c:v>230.6</c:v>
                      </c:pt>
                      <c:pt idx="2327">
                        <c:v>229.4</c:v>
                      </c:pt>
                      <c:pt idx="2328">
                        <c:v>229.2</c:v>
                      </c:pt>
                      <c:pt idx="2329">
                        <c:v>229.8</c:v>
                      </c:pt>
                      <c:pt idx="2330">
                        <c:v>235.4</c:v>
                      </c:pt>
                      <c:pt idx="2331">
                        <c:v>226.3</c:v>
                      </c:pt>
                      <c:pt idx="2332">
                        <c:v>229.9</c:v>
                      </c:pt>
                      <c:pt idx="2333">
                        <c:v>230.2</c:v>
                      </c:pt>
                      <c:pt idx="2334">
                        <c:v>230.7</c:v>
                      </c:pt>
                      <c:pt idx="2335">
                        <c:v>232</c:v>
                      </c:pt>
                      <c:pt idx="2336">
                        <c:v>227.2</c:v>
                      </c:pt>
                      <c:pt idx="2337">
                        <c:v>230.5</c:v>
                      </c:pt>
                      <c:pt idx="2338">
                        <c:v>228.3</c:v>
                      </c:pt>
                      <c:pt idx="2339">
                        <c:v>234</c:v>
                      </c:pt>
                      <c:pt idx="2340">
                        <c:v>229.4</c:v>
                      </c:pt>
                      <c:pt idx="2341">
                        <c:v>229.7</c:v>
                      </c:pt>
                      <c:pt idx="2342">
                        <c:v>230.9</c:v>
                      </c:pt>
                      <c:pt idx="2343">
                        <c:v>231</c:v>
                      </c:pt>
                      <c:pt idx="2344">
                        <c:v>232.3</c:v>
                      </c:pt>
                      <c:pt idx="2345">
                        <c:v>231.2</c:v>
                      </c:pt>
                      <c:pt idx="2346">
                        <c:v>230.1</c:v>
                      </c:pt>
                      <c:pt idx="2347">
                        <c:v>228.2</c:v>
                      </c:pt>
                      <c:pt idx="2348">
                        <c:v>230.9</c:v>
                      </c:pt>
                      <c:pt idx="2349">
                        <c:v>231.2</c:v>
                      </c:pt>
                      <c:pt idx="2350">
                        <c:v>230.2</c:v>
                      </c:pt>
                      <c:pt idx="2351">
                        <c:v>228.5</c:v>
                      </c:pt>
                      <c:pt idx="2352">
                        <c:v>230.4</c:v>
                      </c:pt>
                      <c:pt idx="2353">
                        <c:v>229.9</c:v>
                      </c:pt>
                      <c:pt idx="2354">
                        <c:v>229.9</c:v>
                      </c:pt>
                      <c:pt idx="2355">
                        <c:v>228.5</c:v>
                      </c:pt>
                      <c:pt idx="2356">
                        <c:v>231.2</c:v>
                      </c:pt>
                      <c:pt idx="2357">
                        <c:v>231.9</c:v>
                      </c:pt>
                      <c:pt idx="2358">
                        <c:v>229.6</c:v>
                      </c:pt>
                      <c:pt idx="2359">
                        <c:v>232.7</c:v>
                      </c:pt>
                      <c:pt idx="2360">
                        <c:v>229.8</c:v>
                      </c:pt>
                      <c:pt idx="2361">
                        <c:v>231</c:v>
                      </c:pt>
                      <c:pt idx="2362">
                        <c:v>230.2</c:v>
                      </c:pt>
                      <c:pt idx="2363">
                        <c:v>230.7</c:v>
                      </c:pt>
                      <c:pt idx="2364">
                        <c:v>230.7</c:v>
                      </c:pt>
                      <c:pt idx="2365">
                        <c:v>231.7</c:v>
                      </c:pt>
                      <c:pt idx="2366">
                        <c:v>232.1</c:v>
                      </c:pt>
                      <c:pt idx="2367">
                        <c:v>230.8</c:v>
                      </c:pt>
                      <c:pt idx="2368">
                        <c:v>230.9</c:v>
                      </c:pt>
                      <c:pt idx="2369">
                        <c:v>229.6</c:v>
                      </c:pt>
                      <c:pt idx="2370">
                        <c:v>231.2</c:v>
                      </c:pt>
                      <c:pt idx="2371">
                        <c:v>232.1</c:v>
                      </c:pt>
                      <c:pt idx="2372">
                        <c:v>232.8</c:v>
                      </c:pt>
                      <c:pt idx="2373">
                        <c:v>228.9</c:v>
                      </c:pt>
                      <c:pt idx="2374">
                        <c:v>235.5</c:v>
                      </c:pt>
                      <c:pt idx="2375">
                        <c:v>232</c:v>
                      </c:pt>
                      <c:pt idx="2376">
                        <c:v>228.9</c:v>
                      </c:pt>
                      <c:pt idx="2377">
                        <c:v>234.3</c:v>
                      </c:pt>
                      <c:pt idx="2378">
                        <c:v>230.3</c:v>
                      </c:pt>
                      <c:pt idx="2379">
                        <c:v>232.5</c:v>
                      </c:pt>
                      <c:pt idx="2380">
                        <c:v>229.3</c:v>
                      </c:pt>
                      <c:pt idx="2381">
                        <c:v>229.3</c:v>
                      </c:pt>
                      <c:pt idx="2382">
                        <c:v>230.6</c:v>
                      </c:pt>
                      <c:pt idx="2383">
                        <c:v>230.4</c:v>
                      </c:pt>
                      <c:pt idx="2384">
                        <c:v>233.2</c:v>
                      </c:pt>
                      <c:pt idx="2385">
                        <c:v>230.2</c:v>
                      </c:pt>
                      <c:pt idx="2386">
                        <c:v>231.1</c:v>
                      </c:pt>
                      <c:pt idx="2387">
                        <c:v>230</c:v>
                      </c:pt>
                      <c:pt idx="2388">
                        <c:v>232.1</c:v>
                      </c:pt>
                      <c:pt idx="2389">
                        <c:v>229.5</c:v>
                      </c:pt>
                      <c:pt idx="2390">
                        <c:v>230.2</c:v>
                      </c:pt>
                      <c:pt idx="2391">
                        <c:v>230.8</c:v>
                      </c:pt>
                      <c:pt idx="2392">
                        <c:v>230.3</c:v>
                      </c:pt>
                      <c:pt idx="2393">
                        <c:v>229.8</c:v>
                      </c:pt>
                      <c:pt idx="2394">
                        <c:v>229.3</c:v>
                      </c:pt>
                      <c:pt idx="2395">
                        <c:v>232.9</c:v>
                      </c:pt>
                      <c:pt idx="2396">
                        <c:v>229.7</c:v>
                      </c:pt>
                      <c:pt idx="2397">
                        <c:v>232.3</c:v>
                      </c:pt>
                      <c:pt idx="2398">
                        <c:v>233</c:v>
                      </c:pt>
                      <c:pt idx="2399">
                        <c:v>233.1</c:v>
                      </c:pt>
                      <c:pt idx="2400">
                        <c:v>233.8</c:v>
                      </c:pt>
                      <c:pt idx="2401">
                        <c:v>234.5</c:v>
                      </c:pt>
                      <c:pt idx="2402">
                        <c:v>229.6</c:v>
                      </c:pt>
                      <c:pt idx="2403">
                        <c:v>233.7</c:v>
                      </c:pt>
                      <c:pt idx="2404">
                        <c:v>232.6</c:v>
                      </c:pt>
                      <c:pt idx="2405">
                        <c:v>233.7</c:v>
                      </c:pt>
                      <c:pt idx="2406">
                        <c:v>232</c:v>
                      </c:pt>
                      <c:pt idx="2407">
                        <c:v>229.5</c:v>
                      </c:pt>
                      <c:pt idx="2408">
                        <c:v>230.1</c:v>
                      </c:pt>
                      <c:pt idx="2409">
                        <c:v>231.1</c:v>
                      </c:pt>
                      <c:pt idx="2410">
                        <c:v>228.6</c:v>
                      </c:pt>
                      <c:pt idx="2411">
                        <c:v>232.5</c:v>
                      </c:pt>
                      <c:pt idx="2412">
                        <c:v>233.3</c:v>
                      </c:pt>
                      <c:pt idx="2413">
                        <c:v>232.4</c:v>
                      </c:pt>
                      <c:pt idx="2414">
                        <c:v>231.8</c:v>
                      </c:pt>
                      <c:pt idx="2415">
                        <c:v>230.8</c:v>
                      </c:pt>
                      <c:pt idx="2416">
                        <c:v>231.7</c:v>
                      </c:pt>
                      <c:pt idx="2417">
                        <c:v>228.5</c:v>
                      </c:pt>
                      <c:pt idx="2418">
                        <c:v>231.5</c:v>
                      </c:pt>
                      <c:pt idx="2419">
                        <c:v>231.2</c:v>
                      </c:pt>
                      <c:pt idx="2420">
                        <c:v>230.2</c:v>
                      </c:pt>
                      <c:pt idx="2421">
                        <c:v>233</c:v>
                      </c:pt>
                      <c:pt idx="2422">
                        <c:v>231.9</c:v>
                      </c:pt>
                      <c:pt idx="2423">
                        <c:v>230.2</c:v>
                      </c:pt>
                      <c:pt idx="2424">
                        <c:v>232.3</c:v>
                      </c:pt>
                      <c:pt idx="2425">
                        <c:v>231.7</c:v>
                      </c:pt>
                      <c:pt idx="2426">
                        <c:v>230.9</c:v>
                      </c:pt>
                      <c:pt idx="2427">
                        <c:v>231.5</c:v>
                      </c:pt>
                      <c:pt idx="2428">
                        <c:v>231.1</c:v>
                      </c:pt>
                      <c:pt idx="2429">
                        <c:v>230.3</c:v>
                      </c:pt>
                      <c:pt idx="2430">
                        <c:v>231.2</c:v>
                      </c:pt>
                      <c:pt idx="2431">
                        <c:v>235.1</c:v>
                      </c:pt>
                      <c:pt idx="2432">
                        <c:v>231.6</c:v>
                      </c:pt>
                      <c:pt idx="2433">
                        <c:v>231.2</c:v>
                      </c:pt>
                      <c:pt idx="2434">
                        <c:v>231.6</c:v>
                      </c:pt>
                      <c:pt idx="2435">
                        <c:v>231.5</c:v>
                      </c:pt>
                      <c:pt idx="2436">
                        <c:v>233.1</c:v>
                      </c:pt>
                      <c:pt idx="2437">
                        <c:v>231.9</c:v>
                      </c:pt>
                      <c:pt idx="2438">
                        <c:v>229.3</c:v>
                      </c:pt>
                      <c:pt idx="2439">
                        <c:v>228.8</c:v>
                      </c:pt>
                      <c:pt idx="2440">
                        <c:v>229.7</c:v>
                      </c:pt>
                      <c:pt idx="2441">
                        <c:v>232.2</c:v>
                      </c:pt>
                      <c:pt idx="2442">
                        <c:v>231.4</c:v>
                      </c:pt>
                      <c:pt idx="2443">
                        <c:v>231.8</c:v>
                      </c:pt>
                      <c:pt idx="2444">
                        <c:v>233</c:v>
                      </c:pt>
                      <c:pt idx="2445">
                        <c:v>231.9</c:v>
                      </c:pt>
                      <c:pt idx="2446">
                        <c:v>233.8</c:v>
                      </c:pt>
                      <c:pt idx="2447">
                        <c:v>229.3</c:v>
                      </c:pt>
                      <c:pt idx="2448">
                        <c:v>232.1</c:v>
                      </c:pt>
                      <c:pt idx="2449">
                        <c:v>230</c:v>
                      </c:pt>
                      <c:pt idx="2450">
                        <c:v>232.5</c:v>
                      </c:pt>
                      <c:pt idx="2451">
                        <c:v>231.4</c:v>
                      </c:pt>
                      <c:pt idx="2452">
                        <c:v>232.6</c:v>
                      </c:pt>
                      <c:pt idx="2453">
                        <c:v>231.2</c:v>
                      </c:pt>
                      <c:pt idx="2454">
                        <c:v>232.2</c:v>
                      </c:pt>
                      <c:pt idx="2455">
                        <c:v>231.6</c:v>
                      </c:pt>
                      <c:pt idx="2456">
                        <c:v>230.5</c:v>
                      </c:pt>
                      <c:pt idx="2457">
                        <c:v>231.8</c:v>
                      </c:pt>
                      <c:pt idx="2458">
                        <c:v>231.2</c:v>
                      </c:pt>
                      <c:pt idx="2459">
                        <c:v>229.7</c:v>
                      </c:pt>
                      <c:pt idx="2460">
                        <c:v>231.2</c:v>
                      </c:pt>
                      <c:pt idx="2461">
                        <c:v>232.5</c:v>
                      </c:pt>
                      <c:pt idx="2462">
                        <c:v>233.8</c:v>
                      </c:pt>
                      <c:pt idx="2463">
                        <c:v>232.9</c:v>
                      </c:pt>
                      <c:pt idx="2464">
                        <c:v>232.6</c:v>
                      </c:pt>
                      <c:pt idx="2465">
                        <c:v>233.4</c:v>
                      </c:pt>
                      <c:pt idx="2466">
                        <c:v>231.5</c:v>
                      </c:pt>
                      <c:pt idx="2467">
                        <c:v>231.6</c:v>
                      </c:pt>
                      <c:pt idx="2468">
                        <c:v>229.7</c:v>
                      </c:pt>
                      <c:pt idx="2469">
                        <c:v>231.9</c:v>
                      </c:pt>
                      <c:pt idx="2470">
                        <c:v>229.9</c:v>
                      </c:pt>
                      <c:pt idx="2471">
                        <c:v>232.7</c:v>
                      </c:pt>
                      <c:pt idx="2472">
                        <c:v>230.3</c:v>
                      </c:pt>
                      <c:pt idx="2473">
                        <c:v>232.7</c:v>
                      </c:pt>
                      <c:pt idx="2474">
                        <c:v>231.8</c:v>
                      </c:pt>
                      <c:pt idx="2475">
                        <c:v>232.8</c:v>
                      </c:pt>
                      <c:pt idx="2476">
                        <c:v>231</c:v>
                      </c:pt>
                      <c:pt idx="2477">
                        <c:v>231.8</c:v>
                      </c:pt>
                      <c:pt idx="2478">
                        <c:v>231.6</c:v>
                      </c:pt>
                      <c:pt idx="2479">
                        <c:v>231.6</c:v>
                      </c:pt>
                      <c:pt idx="2480">
                        <c:v>233.9</c:v>
                      </c:pt>
                      <c:pt idx="2481">
                        <c:v>231.7</c:v>
                      </c:pt>
                      <c:pt idx="2482">
                        <c:v>231.8</c:v>
                      </c:pt>
                      <c:pt idx="2483">
                        <c:v>233.1</c:v>
                      </c:pt>
                      <c:pt idx="2484">
                        <c:v>232.2</c:v>
                      </c:pt>
                      <c:pt idx="2485">
                        <c:v>231.6</c:v>
                      </c:pt>
                      <c:pt idx="2486">
                        <c:v>232.3</c:v>
                      </c:pt>
                      <c:pt idx="2487">
                        <c:v>229</c:v>
                      </c:pt>
                      <c:pt idx="2488">
                        <c:v>234.4</c:v>
                      </c:pt>
                      <c:pt idx="2489">
                        <c:v>231.1</c:v>
                      </c:pt>
                      <c:pt idx="2490">
                        <c:v>231.4</c:v>
                      </c:pt>
                      <c:pt idx="2491">
                        <c:v>232</c:v>
                      </c:pt>
                      <c:pt idx="2492">
                        <c:v>231.1</c:v>
                      </c:pt>
                      <c:pt idx="2493">
                        <c:v>231.9</c:v>
                      </c:pt>
                      <c:pt idx="2494">
                        <c:v>231.8</c:v>
                      </c:pt>
                      <c:pt idx="2495">
                        <c:v>233.8</c:v>
                      </c:pt>
                      <c:pt idx="2496">
                        <c:v>232.4</c:v>
                      </c:pt>
                      <c:pt idx="2497">
                        <c:v>231.9</c:v>
                      </c:pt>
                      <c:pt idx="2498">
                        <c:v>233</c:v>
                      </c:pt>
                      <c:pt idx="2499">
                        <c:v>233.4</c:v>
                      </c:pt>
                      <c:pt idx="2500">
                        <c:v>233.7</c:v>
                      </c:pt>
                      <c:pt idx="2501">
                        <c:v>232.8</c:v>
                      </c:pt>
                      <c:pt idx="2502">
                        <c:v>235.8</c:v>
                      </c:pt>
                      <c:pt idx="2503">
                        <c:v>232.5</c:v>
                      </c:pt>
                      <c:pt idx="2504">
                        <c:v>233.1</c:v>
                      </c:pt>
                      <c:pt idx="2505">
                        <c:v>234.1</c:v>
                      </c:pt>
                      <c:pt idx="2506">
                        <c:v>233.1</c:v>
                      </c:pt>
                      <c:pt idx="2507">
                        <c:v>234.4</c:v>
                      </c:pt>
                      <c:pt idx="2508">
                        <c:v>234.1</c:v>
                      </c:pt>
                      <c:pt idx="2509">
                        <c:v>230.9</c:v>
                      </c:pt>
                      <c:pt idx="2510">
                        <c:v>234</c:v>
                      </c:pt>
                      <c:pt idx="2511">
                        <c:v>234.4</c:v>
                      </c:pt>
                      <c:pt idx="2512">
                        <c:v>232</c:v>
                      </c:pt>
                      <c:pt idx="2513">
                        <c:v>233.9</c:v>
                      </c:pt>
                      <c:pt idx="2514">
                        <c:v>232.6</c:v>
                      </c:pt>
                      <c:pt idx="2515">
                        <c:v>233.1</c:v>
                      </c:pt>
                      <c:pt idx="2516">
                        <c:v>231.1</c:v>
                      </c:pt>
                      <c:pt idx="2517">
                        <c:v>233.3</c:v>
                      </c:pt>
                      <c:pt idx="2518">
                        <c:v>232.2</c:v>
                      </c:pt>
                      <c:pt idx="2519">
                        <c:v>232.3</c:v>
                      </c:pt>
                      <c:pt idx="2520">
                        <c:v>233.4</c:v>
                      </c:pt>
                      <c:pt idx="2521">
                        <c:v>230.5</c:v>
                      </c:pt>
                      <c:pt idx="2522">
                        <c:v>233.7</c:v>
                      </c:pt>
                      <c:pt idx="2523">
                        <c:v>234.2</c:v>
                      </c:pt>
                      <c:pt idx="2524">
                        <c:v>233.5</c:v>
                      </c:pt>
                      <c:pt idx="2525">
                        <c:v>232.7</c:v>
                      </c:pt>
                      <c:pt idx="2526">
                        <c:v>232.2</c:v>
                      </c:pt>
                      <c:pt idx="2527">
                        <c:v>232.1</c:v>
                      </c:pt>
                      <c:pt idx="2528">
                        <c:v>231.6</c:v>
                      </c:pt>
                      <c:pt idx="2529">
                        <c:v>230.3</c:v>
                      </c:pt>
                      <c:pt idx="2530">
                        <c:v>232.7</c:v>
                      </c:pt>
                      <c:pt idx="2531">
                        <c:v>232.7</c:v>
                      </c:pt>
                      <c:pt idx="2532">
                        <c:v>232.6</c:v>
                      </c:pt>
                      <c:pt idx="2533">
                        <c:v>233.1</c:v>
                      </c:pt>
                      <c:pt idx="2534">
                        <c:v>230.1</c:v>
                      </c:pt>
                      <c:pt idx="2535">
                        <c:v>231.6</c:v>
                      </c:pt>
                      <c:pt idx="2536">
                        <c:v>230.4</c:v>
                      </c:pt>
                      <c:pt idx="2537">
                        <c:v>229.7</c:v>
                      </c:pt>
                      <c:pt idx="2538">
                        <c:v>232.9</c:v>
                      </c:pt>
                      <c:pt idx="2539">
                        <c:v>232.6</c:v>
                      </c:pt>
                      <c:pt idx="2540">
                        <c:v>231.4</c:v>
                      </c:pt>
                      <c:pt idx="2541">
                        <c:v>231.1</c:v>
                      </c:pt>
                      <c:pt idx="2542">
                        <c:v>230.8</c:v>
                      </c:pt>
                      <c:pt idx="2543">
                        <c:v>232.5</c:v>
                      </c:pt>
                      <c:pt idx="2544">
                        <c:v>230.9</c:v>
                      </c:pt>
                      <c:pt idx="2545">
                        <c:v>232.7</c:v>
                      </c:pt>
                      <c:pt idx="2546">
                        <c:v>231.4</c:v>
                      </c:pt>
                      <c:pt idx="2547">
                        <c:v>230.4</c:v>
                      </c:pt>
                      <c:pt idx="2548">
                        <c:v>233.8</c:v>
                      </c:pt>
                      <c:pt idx="2549">
                        <c:v>233.1</c:v>
                      </c:pt>
                      <c:pt idx="2550">
                        <c:v>232.2</c:v>
                      </c:pt>
                      <c:pt idx="2551">
                        <c:v>230.7</c:v>
                      </c:pt>
                      <c:pt idx="2552">
                        <c:v>233.4</c:v>
                      </c:pt>
                      <c:pt idx="2553">
                        <c:v>231.4</c:v>
                      </c:pt>
                      <c:pt idx="2554">
                        <c:v>232.2</c:v>
                      </c:pt>
                      <c:pt idx="2555">
                        <c:v>232.7</c:v>
                      </c:pt>
                      <c:pt idx="2556">
                        <c:v>234.9</c:v>
                      </c:pt>
                      <c:pt idx="2557">
                        <c:v>231.8</c:v>
                      </c:pt>
                      <c:pt idx="2558">
                        <c:v>233.6</c:v>
                      </c:pt>
                      <c:pt idx="2559">
                        <c:v>230.5</c:v>
                      </c:pt>
                      <c:pt idx="2560">
                        <c:v>235.6</c:v>
                      </c:pt>
                      <c:pt idx="2561">
                        <c:v>233.1</c:v>
                      </c:pt>
                      <c:pt idx="2562">
                        <c:v>232.9</c:v>
                      </c:pt>
                      <c:pt idx="2563">
                        <c:v>233.2</c:v>
                      </c:pt>
                      <c:pt idx="2564">
                        <c:v>232.3</c:v>
                      </c:pt>
                      <c:pt idx="2565">
                        <c:v>234.4</c:v>
                      </c:pt>
                      <c:pt idx="2566">
                        <c:v>231.3</c:v>
                      </c:pt>
                      <c:pt idx="2567">
                        <c:v>233</c:v>
                      </c:pt>
                      <c:pt idx="2568">
                        <c:v>231.9</c:v>
                      </c:pt>
                      <c:pt idx="2569">
                        <c:v>231.2</c:v>
                      </c:pt>
                      <c:pt idx="2570">
                        <c:v>234.6</c:v>
                      </c:pt>
                      <c:pt idx="2571">
                        <c:v>231.3</c:v>
                      </c:pt>
                      <c:pt idx="2572">
                        <c:v>233.2</c:v>
                      </c:pt>
                      <c:pt idx="2573">
                        <c:v>235.4</c:v>
                      </c:pt>
                      <c:pt idx="2574">
                        <c:v>234.4</c:v>
                      </c:pt>
                      <c:pt idx="2575">
                        <c:v>233.7</c:v>
                      </c:pt>
                      <c:pt idx="2576">
                        <c:v>233.8</c:v>
                      </c:pt>
                      <c:pt idx="2577">
                        <c:v>231.9</c:v>
                      </c:pt>
                      <c:pt idx="2578">
                        <c:v>232.5</c:v>
                      </c:pt>
                      <c:pt idx="2579">
                        <c:v>232.6</c:v>
                      </c:pt>
                      <c:pt idx="2580">
                        <c:v>232.7</c:v>
                      </c:pt>
                      <c:pt idx="2581">
                        <c:v>231.9</c:v>
                      </c:pt>
                      <c:pt idx="2582">
                        <c:v>233.8</c:v>
                      </c:pt>
                      <c:pt idx="2583">
                        <c:v>229.8</c:v>
                      </c:pt>
                      <c:pt idx="2584">
                        <c:v>233.7</c:v>
                      </c:pt>
                      <c:pt idx="2585">
                        <c:v>233</c:v>
                      </c:pt>
                      <c:pt idx="2586">
                        <c:v>230.9</c:v>
                      </c:pt>
                      <c:pt idx="2587">
                        <c:v>234.7</c:v>
                      </c:pt>
                      <c:pt idx="2588">
                        <c:v>230.7</c:v>
                      </c:pt>
                      <c:pt idx="2589">
                        <c:v>233.4</c:v>
                      </c:pt>
                      <c:pt idx="2590">
                        <c:v>232</c:v>
                      </c:pt>
                      <c:pt idx="2591">
                        <c:v>233.8</c:v>
                      </c:pt>
                      <c:pt idx="2592">
                        <c:v>234.1</c:v>
                      </c:pt>
                      <c:pt idx="2593">
                        <c:v>233.5</c:v>
                      </c:pt>
                      <c:pt idx="2594">
                        <c:v>232</c:v>
                      </c:pt>
                      <c:pt idx="2595">
                        <c:v>234.6</c:v>
                      </c:pt>
                      <c:pt idx="2596">
                        <c:v>231.7</c:v>
                      </c:pt>
                      <c:pt idx="2597">
                        <c:v>233.2</c:v>
                      </c:pt>
                      <c:pt idx="2598">
                        <c:v>237.7</c:v>
                      </c:pt>
                      <c:pt idx="2599">
                        <c:v>233.1</c:v>
                      </c:pt>
                      <c:pt idx="2600">
                        <c:v>232.8</c:v>
                      </c:pt>
                      <c:pt idx="2601">
                        <c:v>232.2</c:v>
                      </c:pt>
                      <c:pt idx="2602">
                        <c:v>232.6</c:v>
                      </c:pt>
                      <c:pt idx="2603">
                        <c:v>234.7</c:v>
                      </c:pt>
                      <c:pt idx="2604">
                        <c:v>233.3</c:v>
                      </c:pt>
                      <c:pt idx="2605">
                        <c:v>234.1</c:v>
                      </c:pt>
                      <c:pt idx="2606">
                        <c:v>232.3</c:v>
                      </c:pt>
                      <c:pt idx="2607">
                        <c:v>234.3</c:v>
                      </c:pt>
                      <c:pt idx="2608">
                        <c:v>231.7</c:v>
                      </c:pt>
                      <c:pt idx="2609">
                        <c:v>235.2</c:v>
                      </c:pt>
                      <c:pt idx="2610">
                        <c:v>233.4</c:v>
                      </c:pt>
                      <c:pt idx="2611">
                        <c:v>234.2</c:v>
                      </c:pt>
                      <c:pt idx="2612">
                        <c:v>233</c:v>
                      </c:pt>
                      <c:pt idx="2613">
                        <c:v>235</c:v>
                      </c:pt>
                      <c:pt idx="2614">
                        <c:v>232.4</c:v>
                      </c:pt>
                      <c:pt idx="2615">
                        <c:v>232.9</c:v>
                      </c:pt>
                      <c:pt idx="2616">
                        <c:v>233.5</c:v>
                      </c:pt>
                      <c:pt idx="2617">
                        <c:v>233.7</c:v>
                      </c:pt>
                      <c:pt idx="2618">
                        <c:v>233.9</c:v>
                      </c:pt>
                      <c:pt idx="2619">
                        <c:v>232.1</c:v>
                      </c:pt>
                      <c:pt idx="2620">
                        <c:v>233</c:v>
                      </c:pt>
                      <c:pt idx="2621">
                        <c:v>231.9</c:v>
                      </c:pt>
                      <c:pt idx="2622">
                        <c:v>233.8</c:v>
                      </c:pt>
                      <c:pt idx="2623">
                        <c:v>234</c:v>
                      </c:pt>
                      <c:pt idx="2624">
                        <c:v>230.4</c:v>
                      </c:pt>
                      <c:pt idx="2625">
                        <c:v>232.1</c:v>
                      </c:pt>
                      <c:pt idx="2626">
                        <c:v>233.5</c:v>
                      </c:pt>
                      <c:pt idx="2627">
                        <c:v>233</c:v>
                      </c:pt>
                      <c:pt idx="2628">
                        <c:v>233.9</c:v>
                      </c:pt>
                      <c:pt idx="2629">
                        <c:v>233.9</c:v>
                      </c:pt>
                      <c:pt idx="2630">
                        <c:v>232.2</c:v>
                      </c:pt>
                      <c:pt idx="2631">
                        <c:v>235.1</c:v>
                      </c:pt>
                      <c:pt idx="2632">
                        <c:v>229.2</c:v>
                      </c:pt>
                      <c:pt idx="2633">
                        <c:v>232.4</c:v>
                      </c:pt>
                      <c:pt idx="2634">
                        <c:v>230.8</c:v>
                      </c:pt>
                      <c:pt idx="2635">
                        <c:v>232.5</c:v>
                      </c:pt>
                      <c:pt idx="2636">
                        <c:v>231.9</c:v>
                      </c:pt>
                      <c:pt idx="2637">
                        <c:v>232.7</c:v>
                      </c:pt>
                      <c:pt idx="2638">
                        <c:v>235.5</c:v>
                      </c:pt>
                      <c:pt idx="2639">
                        <c:v>232.9</c:v>
                      </c:pt>
                      <c:pt idx="2640">
                        <c:v>231.9</c:v>
                      </c:pt>
                      <c:pt idx="2641">
                        <c:v>234.8</c:v>
                      </c:pt>
                      <c:pt idx="2642">
                        <c:v>231.3</c:v>
                      </c:pt>
                      <c:pt idx="2643">
                        <c:v>232.7</c:v>
                      </c:pt>
                      <c:pt idx="2644">
                        <c:v>235.7</c:v>
                      </c:pt>
                      <c:pt idx="2645">
                        <c:v>235.4</c:v>
                      </c:pt>
                      <c:pt idx="2646">
                        <c:v>233.7</c:v>
                      </c:pt>
                      <c:pt idx="2647">
                        <c:v>232.5</c:v>
                      </c:pt>
                      <c:pt idx="2648">
                        <c:v>233.7</c:v>
                      </c:pt>
                      <c:pt idx="2649">
                        <c:v>232.9</c:v>
                      </c:pt>
                      <c:pt idx="2650">
                        <c:v>233.6</c:v>
                      </c:pt>
                      <c:pt idx="2651">
                        <c:v>233.6</c:v>
                      </c:pt>
                      <c:pt idx="2652">
                        <c:v>235.2</c:v>
                      </c:pt>
                      <c:pt idx="2653">
                        <c:v>234</c:v>
                      </c:pt>
                      <c:pt idx="2654">
                        <c:v>232.7</c:v>
                      </c:pt>
                      <c:pt idx="2655">
                        <c:v>234.6</c:v>
                      </c:pt>
                      <c:pt idx="2656">
                        <c:v>232.6</c:v>
                      </c:pt>
                      <c:pt idx="2657">
                        <c:v>230.5</c:v>
                      </c:pt>
                      <c:pt idx="2658">
                        <c:v>232.4</c:v>
                      </c:pt>
                      <c:pt idx="2659">
                        <c:v>231.7</c:v>
                      </c:pt>
                      <c:pt idx="2660">
                        <c:v>232.3</c:v>
                      </c:pt>
                      <c:pt idx="2661">
                        <c:v>234</c:v>
                      </c:pt>
                      <c:pt idx="2662">
                        <c:v>234.2</c:v>
                      </c:pt>
                      <c:pt idx="2663">
                        <c:v>232.8</c:v>
                      </c:pt>
                      <c:pt idx="2664">
                        <c:v>235</c:v>
                      </c:pt>
                      <c:pt idx="2665">
                        <c:v>233.6</c:v>
                      </c:pt>
                      <c:pt idx="2666">
                        <c:v>234.2</c:v>
                      </c:pt>
                      <c:pt idx="2667">
                        <c:v>235</c:v>
                      </c:pt>
                      <c:pt idx="2668">
                        <c:v>234.2</c:v>
                      </c:pt>
                      <c:pt idx="2669">
                        <c:v>233.6</c:v>
                      </c:pt>
                      <c:pt idx="2670">
                        <c:v>232.5</c:v>
                      </c:pt>
                      <c:pt idx="2671">
                        <c:v>232.8</c:v>
                      </c:pt>
                      <c:pt idx="2672">
                        <c:v>234.6</c:v>
                      </c:pt>
                      <c:pt idx="2673">
                        <c:v>232.4</c:v>
                      </c:pt>
                      <c:pt idx="2674">
                        <c:v>236.1</c:v>
                      </c:pt>
                      <c:pt idx="2675">
                        <c:v>234.7</c:v>
                      </c:pt>
                      <c:pt idx="2676">
                        <c:v>232.6</c:v>
                      </c:pt>
                      <c:pt idx="2677">
                        <c:v>231.2</c:v>
                      </c:pt>
                      <c:pt idx="2678">
                        <c:v>236.6</c:v>
                      </c:pt>
                      <c:pt idx="2679">
                        <c:v>231.5</c:v>
                      </c:pt>
                      <c:pt idx="2680">
                        <c:v>234.3</c:v>
                      </c:pt>
                      <c:pt idx="2681">
                        <c:v>232.5</c:v>
                      </c:pt>
                      <c:pt idx="2682">
                        <c:v>236.6</c:v>
                      </c:pt>
                      <c:pt idx="2683">
                        <c:v>232.3</c:v>
                      </c:pt>
                      <c:pt idx="2684">
                        <c:v>233.9</c:v>
                      </c:pt>
                      <c:pt idx="2685">
                        <c:v>232.1</c:v>
                      </c:pt>
                      <c:pt idx="2686">
                        <c:v>234</c:v>
                      </c:pt>
                      <c:pt idx="2687">
                        <c:v>235.2</c:v>
                      </c:pt>
                      <c:pt idx="2688">
                        <c:v>233.1</c:v>
                      </c:pt>
                      <c:pt idx="2689">
                        <c:v>237.2</c:v>
                      </c:pt>
                      <c:pt idx="2690">
                        <c:v>233.3</c:v>
                      </c:pt>
                      <c:pt idx="2691">
                        <c:v>231.4</c:v>
                      </c:pt>
                      <c:pt idx="2692">
                        <c:v>234.6</c:v>
                      </c:pt>
                      <c:pt idx="2693">
                        <c:v>234.6</c:v>
                      </c:pt>
                      <c:pt idx="2694">
                        <c:v>236.1</c:v>
                      </c:pt>
                      <c:pt idx="2695">
                        <c:v>233.1</c:v>
                      </c:pt>
                      <c:pt idx="2696">
                        <c:v>235.3</c:v>
                      </c:pt>
                      <c:pt idx="2697">
                        <c:v>234.6</c:v>
                      </c:pt>
                      <c:pt idx="2698">
                        <c:v>236.3</c:v>
                      </c:pt>
                      <c:pt idx="2699">
                        <c:v>234.1</c:v>
                      </c:pt>
                      <c:pt idx="2700">
                        <c:v>233.4</c:v>
                      </c:pt>
                      <c:pt idx="2701">
                        <c:v>233.4</c:v>
                      </c:pt>
                      <c:pt idx="2702">
                        <c:v>233</c:v>
                      </c:pt>
                      <c:pt idx="2703">
                        <c:v>234.9</c:v>
                      </c:pt>
                      <c:pt idx="2704">
                        <c:v>231.7</c:v>
                      </c:pt>
                      <c:pt idx="2705">
                        <c:v>233.3</c:v>
                      </c:pt>
                      <c:pt idx="2706">
                        <c:v>234.7</c:v>
                      </c:pt>
                      <c:pt idx="2707">
                        <c:v>234.8</c:v>
                      </c:pt>
                      <c:pt idx="2708">
                        <c:v>231.5</c:v>
                      </c:pt>
                      <c:pt idx="2709">
                        <c:v>233.5</c:v>
                      </c:pt>
                      <c:pt idx="2710">
                        <c:v>232.7</c:v>
                      </c:pt>
                      <c:pt idx="2711">
                        <c:v>233</c:v>
                      </c:pt>
                      <c:pt idx="2712">
                        <c:v>234.3</c:v>
                      </c:pt>
                      <c:pt idx="2713">
                        <c:v>233.2</c:v>
                      </c:pt>
                      <c:pt idx="2714">
                        <c:v>235.4</c:v>
                      </c:pt>
                      <c:pt idx="2715">
                        <c:v>233.6</c:v>
                      </c:pt>
                      <c:pt idx="2716">
                        <c:v>233.1</c:v>
                      </c:pt>
                      <c:pt idx="2717">
                        <c:v>231.2</c:v>
                      </c:pt>
                      <c:pt idx="2718">
                        <c:v>231.8</c:v>
                      </c:pt>
                      <c:pt idx="2719">
                        <c:v>230.4</c:v>
                      </c:pt>
                      <c:pt idx="2720">
                        <c:v>234.3</c:v>
                      </c:pt>
                      <c:pt idx="2721">
                        <c:v>231.6</c:v>
                      </c:pt>
                      <c:pt idx="2722">
                        <c:v>233.1</c:v>
                      </c:pt>
                      <c:pt idx="2723">
                        <c:v>232.2</c:v>
                      </c:pt>
                      <c:pt idx="2724">
                        <c:v>233.3</c:v>
                      </c:pt>
                      <c:pt idx="2725">
                        <c:v>236.7</c:v>
                      </c:pt>
                      <c:pt idx="2726">
                        <c:v>234.9</c:v>
                      </c:pt>
                      <c:pt idx="2727">
                        <c:v>232.2</c:v>
                      </c:pt>
                      <c:pt idx="2728">
                        <c:v>230.8</c:v>
                      </c:pt>
                      <c:pt idx="2729">
                        <c:v>232.2</c:v>
                      </c:pt>
                      <c:pt idx="2730">
                        <c:v>234.3</c:v>
                      </c:pt>
                      <c:pt idx="2731">
                        <c:v>231.7</c:v>
                      </c:pt>
                      <c:pt idx="2732">
                        <c:v>232.8</c:v>
                      </c:pt>
                      <c:pt idx="2733">
                        <c:v>233.5</c:v>
                      </c:pt>
                      <c:pt idx="2734">
                        <c:v>236.8</c:v>
                      </c:pt>
                      <c:pt idx="2735">
                        <c:v>234.7</c:v>
                      </c:pt>
                      <c:pt idx="2736">
                        <c:v>231.6</c:v>
                      </c:pt>
                      <c:pt idx="2737">
                        <c:v>236.6</c:v>
                      </c:pt>
                      <c:pt idx="2738">
                        <c:v>232.5</c:v>
                      </c:pt>
                      <c:pt idx="2739">
                        <c:v>234.7</c:v>
                      </c:pt>
                      <c:pt idx="2740">
                        <c:v>232.5</c:v>
                      </c:pt>
                      <c:pt idx="2741">
                        <c:v>234.5</c:v>
                      </c:pt>
                      <c:pt idx="2742">
                        <c:v>231.5</c:v>
                      </c:pt>
                      <c:pt idx="2743">
                        <c:v>230.9</c:v>
                      </c:pt>
                      <c:pt idx="2744">
                        <c:v>232.8</c:v>
                      </c:pt>
                      <c:pt idx="2745">
                        <c:v>234.4</c:v>
                      </c:pt>
                      <c:pt idx="2746">
                        <c:v>232.1</c:v>
                      </c:pt>
                      <c:pt idx="2747">
                        <c:v>232.6</c:v>
                      </c:pt>
                      <c:pt idx="2748">
                        <c:v>234.3</c:v>
                      </c:pt>
                      <c:pt idx="2749">
                        <c:v>234.4</c:v>
                      </c:pt>
                      <c:pt idx="2750">
                        <c:v>233.6</c:v>
                      </c:pt>
                      <c:pt idx="2751">
                        <c:v>230.6</c:v>
                      </c:pt>
                      <c:pt idx="2752">
                        <c:v>237.4</c:v>
                      </c:pt>
                      <c:pt idx="2753">
                        <c:v>233.8</c:v>
                      </c:pt>
                      <c:pt idx="2754">
                        <c:v>234.6</c:v>
                      </c:pt>
                      <c:pt idx="2755">
                        <c:v>236.2</c:v>
                      </c:pt>
                      <c:pt idx="2756">
                        <c:v>232.3</c:v>
                      </c:pt>
                      <c:pt idx="2757">
                        <c:v>231.9</c:v>
                      </c:pt>
                      <c:pt idx="2758">
                        <c:v>233.1</c:v>
                      </c:pt>
                      <c:pt idx="2759">
                        <c:v>234.2</c:v>
                      </c:pt>
                      <c:pt idx="2760">
                        <c:v>232.1</c:v>
                      </c:pt>
                      <c:pt idx="2761">
                        <c:v>231.2</c:v>
                      </c:pt>
                      <c:pt idx="2762">
                        <c:v>233.3</c:v>
                      </c:pt>
                      <c:pt idx="2763">
                        <c:v>234.9</c:v>
                      </c:pt>
                      <c:pt idx="2764">
                        <c:v>233.1</c:v>
                      </c:pt>
                      <c:pt idx="2765">
                        <c:v>234.9</c:v>
                      </c:pt>
                      <c:pt idx="2766">
                        <c:v>234.1</c:v>
                      </c:pt>
                      <c:pt idx="2767">
                        <c:v>236.2</c:v>
                      </c:pt>
                      <c:pt idx="2768">
                        <c:v>232.1</c:v>
                      </c:pt>
                      <c:pt idx="2769">
                        <c:v>233.2</c:v>
                      </c:pt>
                      <c:pt idx="2770">
                        <c:v>233.9</c:v>
                      </c:pt>
                      <c:pt idx="2771">
                        <c:v>235.1</c:v>
                      </c:pt>
                      <c:pt idx="2772">
                        <c:v>232.2</c:v>
                      </c:pt>
                      <c:pt idx="2773">
                        <c:v>230.3</c:v>
                      </c:pt>
                      <c:pt idx="2774">
                        <c:v>234</c:v>
                      </c:pt>
                      <c:pt idx="2775">
                        <c:v>231.7</c:v>
                      </c:pt>
                      <c:pt idx="2776">
                        <c:v>236.3</c:v>
                      </c:pt>
                      <c:pt idx="2777">
                        <c:v>233.3</c:v>
                      </c:pt>
                      <c:pt idx="2778">
                        <c:v>234</c:v>
                      </c:pt>
                      <c:pt idx="2779">
                        <c:v>234.6</c:v>
                      </c:pt>
                      <c:pt idx="2780">
                        <c:v>233.2</c:v>
                      </c:pt>
                      <c:pt idx="2781">
                        <c:v>231.3</c:v>
                      </c:pt>
                      <c:pt idx="2782">
                        <c:v>229.5</c:v>
                      </c:pt>
                      <c:pt idx="2783">
                        <c:v>233.2</c:v>
                      </c:pt>
                      <c:pt idx="2784">
                        <c:v>233.7</c:v>
                      </c:pt>
                      <c:pt idx="2785">
                        <c:v>232.8</c:v>
                      </c:pt>
                      <c:pt idx="2786">
                        <c:v>233.4</c:v>
                      </c:pt>
                      <c:pt idx="2787">
                        <c:v>234</c:v>
                      </c:pt>
                      <c:pt idx="2788">
                        <c:v>233</c:v>
                      </c:pt>
                      <c:pt idx="2789">
                        <c:v>231.4</c:v>
                      </c:pt>
                      <c:pt idx="2790">
                        <c:v>236.8</c:v>
                      </c:pt>
                      <c:pt idx="2791">
                        <c:v>232.7</c:v>
                      </c:pt>
                      <c:pt idx="2792">
                        <c:v>235.7</c:v>
                      </c:pt>
                      <c:pt idx="2793">
                        <c:v>233.9</c:v>
                      </c:pt>
                      <c:pt idx="2794">
                        <c:v>229.9</c:v>
                      </c:pt>
                      <c:pt idx="2795">
                        <c:v>236.3</c:v>
                      </c:pt>
                      <c:pt idx="2796">
                        <c:v>233.3</c:v>
                      </c:pt>
                      <c:pt idx="2797">
                        <c:v>230.9</c:v>
                      </c:pt>
                      <c:pt idx="2798">
                        <c:v>233.1</c:v>
                      </c:pt>
                      <c:pt idx="2799">
                        <c:v>235</c:v>
                      </c:pt>
                      <c:pt idx="2800">
                        <c:v>232.1</c:v>
                      </c:pt>
                      <c:pt idx="2801">
                        <c:v>234.4</c:v>
                      </c:pt>
                      <c:pt idx="2802">
                        <c:v>232.3</c:v>
                      </c:pt>
                      <c:pt idx="2803">
                        <c:v>230.8</c:v>
                      </c:pt>
                      <c:pt idx="2804">
                        <c:v>234</c:v>
                      </c:pt>
                      <c:pt idx="2805">
                        <c:v>234</c:v>
                      </c:pt>
                      <c:pt idx="2806">
                        <c:v>236.1</c:v>
                      </c:pt>
                      <c:pt idx="2807">
                        <c:v>232.2</c:v>
                      </c:pt>
                      <c:pt idx="2808">
                        <c:v>235.6</c:v>
                      </c:pt>
                      <c:pt idx="2809">
                        <c:v>233.2</c:v>
                      </c:pt>
                      <c:pt idx="2810">
                        <c:v>231.7</c:v>
                      </c:pt>
                      <c:pt idx="2811">
                        <c:v>233.5</c:v>
                      </c:pt>
                      <c:pt idx="2812">
                        <c:v>232.7</c:v>
                      </c:pt>
                      <c:pt idx="2813">
                        <c:v>235.7</c:v>
                      </c:pt>
                      <c:pt idx="2814">
                        <c:v>232.5</c:v>
                      </c:pt>
                      <c:pt idx="2815">
                        <c:v>231.8</c:v>
                      </c:pt>
                      <c:pt idx="2816">
                        <c:v>234.5</c:v>
                      </c:pt>
                      <c:pt idx="2817">
                        <c:v>231.5</c:v>
                      </c:pt>
                      <c:pt idx="2818">
                        <c:v>233.9</c:v>
                      </c:pt>
                      <c:pt idx="2819">
                        <c:v>235.4</c:v>
                      </c:pt>
                      <c:pt idx="2820">
                        <c:v>234.7</c:v>
                      </c:pt>
                      <c:pt idx="2821">
                        <c:v>236.1</c:v>
                      </c:pt>
                      <c:pt idx="2822">
                        <c:v>234.6</c:v>
                      </c:pt>
                      <c:pt idx="2823">
                        <c:v>233.7</c:v>
                      </c:pt>
                      <c:pt idx="2824">
                        <c:v>231.7</c:v>
                      </c:pt>
                      <c:pt idx="2825">
                        <c:v>234.1</c:v>
                      </c:pt>
                      <c:pt idx="2826">
                        <c:v>232.8</c:v>
                      </c:pt>
                      <c:pt idx="2827">
                        <c:v>235.1</c:v>
                      </c:pt>
                      <c:pt idx="2828">
                        <c:v>234.2</c:v>
                      </c:pt>
                      <c:pt idx="2829">
                        <c:v>233.6</c:v>
                      </c:pt>
                      <c:pt idx="2830">
                        <c:v>232.7</c:v>
                      </c:pt>
                      <c:pt idx="2831">
                        <c:v>236.3</c:v>
                      </c:pt>
                      <c:pt idx="2832">
                        <c:v>234.1</c:v>
                      </c:pt>
                      <c:pt idx="2833">
                        <c:v>234.7</c:v>
                      </c:pt>
                      <c:pt idx="2834">
                        <c:v>235.4</c:v>
                      </c:pt>
                      <c:pt idx="2835">
                        <c:v>232.3</c:v>
                      </c:pt>
                      <c:pt idx="2836">
                        <c:v>233.6</c:v>
                      </c:pt>
                      <c:pt idx="2837">
                        <c:v>234</c:v>
                      </c:pt>
                      <c:pt idx="2838">
                        <c:v>234.6</c:v>
                      </c:pt>
                      <c:pt idx="2839">
                        <c:v>234.3</c:v>
                      </c:pt>
                      <c:pt idx="2840">
                        <c:v>235.4</c:v>
                      </c:pt>
                      <c:pt idx="2841">
                        <c:v>233.2</c:v>
                      </c:pt>
                      <c:pt idx="2842">
                        <c:v>234.1</c:v>
                      </c:pt>
                      <c:pt idx="2843">
                        <c:v>236</c:v>
                      </c:pt>
                      <c:pt idx="2844">
                        <c:v>235.2</c:v>
                      </c:pt>
                      <c:pt idx="2845">
                        <c:v>233.4</c:v>
                      </c:pt>
                      <c:pt idx="2846">
                        <c:v>235.2</c:v>
                      </c:pt>
                      <c:pt idx="2847">
                        <c:v>234.5</c:v>
                      </c:pt>
                      <c:pt idx="2848">
                        <c:v>234</c:v>
                      </c:pt>
                      <c:pt idx="2849">
                        <c:v>231.6</c:v>
                      </c:pt>
                      <c:pt idx="2850">
                        <c:v>233.5</c:v>
                      </c:pt>
                      <c:pt idx="2851">
                        <c:v>232.8</c:v>
                      </c:pt>
                      <c:pt idx="2852">
                        <c:v>235.6</c:v>
                      </c:pt>
                      <c:pt idx="2853">
                        <c:v>235.6</c:v>
                      </c:pt>
                      <c:pt idx="2854">
                        <c:v>235.4</c:v>
                      </c:pt>
                      <c:pt idx="2855">
                        <c:v>233.2</c:v>
                      </c:pt>
                      <c:pt idx="2856">
                        <c:v>235.6</c:v>
                      </c:pt>
                      <c:pt idx="2857">
                        <c:v>234.6</c:v>
                      </c:pt>
                      <c:pt idx="2858">
                        <c:v>232.6</c:v>
                      </c:pt>
                      <c:pt idx="2859">
                        <c:v>231.4</c:v>
                      </c:pt>
                      <c:pt idx="2860">
                        <c:v>232.4</c:v>
                      </c:pt>
                      <c:pt idx="2861">
                        <c:v>236.4</c:v>
                      </c:pt>
                      <c:pt idx="2862">
                        <c:v>232.7</c:v>
                      </c:pt>
                      <c:pt idx="2863">
                        <c:v>230.8</c:v>
                      </c:pt>
                      <c:pt idx="2864">
                        <c:v>233.6</c:v>
                      </c:pt>
                      <c:pt idx="2865">
                        <c:v>235</c:v>
                      </c:pt>
                      <c:pt idx="2866">
                        <c:v>236</c:v>
                      </c:pt>
                      <c:pt idx="2867">
                        <c:v>233.2</c:v>
                      </c:pt>
                      <c:pt idx="2868">
                        <c:v>232.9</c:v>
                      </c:pt>
                      <c:pt idx="2869">
                        <c:v>234.6</c:v>
                      </c:pt>
                      <c:pt idx="2870">
                        <c:v>235.3</c:v>
                      </c:pt>
                      <c:pt idx="2871">
                        <c:v>233</c:v>
                      </c:pt>
                      <c:pt idx="2872">
                        <c:v>234</c:v>
                      </c:pt>
                      <c:pt idx="2873">
                        <c:v>235.4</c:v>
                      </c:pt>
                      <c:pt idx="2874">
                        <c:v>234.5</c:v>
                      </c:pt>
                      <c:pt idx="2875">
                        <c:v>234.2</c:v>
                      </c:pt>
                      <c:pt idx="2876">
                        <c:v>234.1</c:v>
                      </c:pt>
                      <c:pt idx="2877">
                        <c:v>237.2</c:v>
                      </c:pt>
                      <c:pt idx="2878">
                        <c:v>233.1</c:v>
                      </c:pt>
                      <c:pt idx="2879">
                        <c:v>233.5</c:v>
                      </c:pt>
                      <c:pt idx="2880">
                        <c:v>235</c:v>
                      </c:pt>
                      <c:pt idx="2881">
                        <c:v>234.3</c:v>
                      </c:pt>
                      <c:pt idx="2882">
                        <c:v>233.8</c:v>
                      </c:pt>
                      <c:pt idx="2883">
                        <c:v>231.9</c:v>
                      </c:pt>
                      <c:pt idx="2884">
                        <c:v>232.8</c:v>
                      </c:pt>
                      <c:pt idx="2885">
                        <c:v>233.7</c:v>
                      </c:pt>
                      <c:pt idx="2886">
                        <c:v>233.6</c:v>
                      </c:pt>
                      <c:pt idx="2887">
                        <c:v>233.9</c:v>
                      </c:pt>
                      <c:pt idx="2888">
                        <c:v>234.9</c:v>
                      </c:pt>
                      <c:pt idx="2889">
                        <c:v>233</c:v>
                      </c:pt>
                      <c:pt idx="2890">
                        <c:v>233.6</c:v>
                      </c:pt>
                      <c:pt idx="2891">
                        <c:v>233.7</c:v>
                      </c:pt>
                      <c:pt idx="2892">
                        <c:v>231.5</c:v>
                      </c:pt>
                      <c:pt idx="2893">
                        <c:v>235</c:v>
                      </c:pt>
                      <c:pt idx="2894">
                        <c:v>232.9</c:v>
                      </c:pt>
                      <c:pt idx="2895">
                        <c:v>234.4</c:v>
                      </c:pt>
                      <c:pt idx="2896">
                        <c:v>234.7</c:v>
                      </c:pt>
                      <c:pt idx="2897">
                        <c:v>229.9</c:v>
                      </c:pt>
                      <c:pt idx="2898">
                        <c:v>234.3</c:v>
                      </c:pt>
                      <c:pt idx="2899">
                        <c:v>233</c:v>
                      </c:pt>
                      <c:pt idx="2900">
                        <c:v>232.5</c:v>
                      </c:pt>
                      <c:pt idx="2901">
                        <c:v>235</c:v>
                      </c:pt>
                      <c:pt idx="2902">
                        <c:v>234</c:v>
                      </c:pt>
                      <c:pt idx="2903">
                        <c:v>235.2</c:v>
                      </c:pt>
                      <c:pt idx="2904">
                        <c:v>235.1</c:v>
                      </c:pt>
                      <c:pt idx="2905">
                        <c:v>229.9</c:v>
                      </c:pt>
                      <c:pt idx="2906">
                        <c:v>233</c:v>
                      </c:pt>
                      <c:pt idx="2907">
                        <c:v>231</c:v>
                      </c:pt>
                      <c:pt idx="2908">
                        <c:v>233.6</c:v>
                      </c:pt>
                      <c:pt idx="2909">
                        <c:v>231.6</c:v>
                      </c:pt>
                      <c:pt idx="2910">
                        <c:v>230.6</c:v>
                      </c:pt>
                      <c:pt idx="2911">
                        <c:v>232.8</c:v>
                      </c:pt>
                      <c:pt idx="2912">
                        <c:v>232.3</c:v>
                      </c:pt>
                      <c:pt idx="2913">
                        <c:v>234.5</c:v>
                      </c:pt>
                      <c:pt idx="2914">
                        <c:v>233</c:v>
                      </c:pt>
                      <c:pt idx="2915">
                        <c:v>234.3</c:v>
                      </c:pt>
                      <c:pt idx="2916">
                        <c:v>230.1</c:v>
                      </c:pt>
                      <c:pt idx="2917">
                        <c:v>233.2</c:v>
                      </c:pt>
                      <c:pt idx="2918">
                        <c:v>233.3</c:v>
                      </c:pt>
                      <c:pt idx="2919">
                        <c:v>231.6</c:v>
                      </c:pt>
                      <c:pt idx="2920">
                        <c:v>233.5</c:v>
                      </c:pt>
                      <c:pt idx="2921">
                        <c:v>234.5</c:v>
                      </c:pt>
                      <c:pt idx="2922">
                        <c:v>230.6</c:v>
                      </c:pt>
                      <c:pt idx="2923">
                        <c:v>231</c:v>
                      </c:pt>
                      <c:pt idx="2924">
                        <c:v>233.3</c:v>
                      </c:pt>
                      <c:pt idx="2925">
                        <c:v>231.7</c:v>
                      </c:pt>
                      <c:pt idx="2926">
                        <c:v>233.4</c:v>
                      </c:pt>
                      <c:pt idx="2927">
                        <c:v>233.3</c:v>
                      </c:pt>
                      <c:pt idx="2928">
                        <c:v>232.3</c:v>
                      </c:pt>
                      <c:pt idx="2929">
                        <c:v>234.6</c:v>
                      </c:pt>
                      <c:pt idx="2930">
                        <c:v>231.8</c:v>
                      </c:pt>
                      <c:pt idx="2931">
                        <c:v>233</c:v>
                      </c:pt>
                      <c:pt idx="2932">
                        <c:v>231.2</c:v>
                      </c:pt>
                      <c:pt idx="2933">
                        <c:v>233.3</c:v>
                      </c:pt>
                      <c:pt idx="2934">
                        <c:v>233.9</c:v>
                      </c:pt>
                      <c:pt idx="2935">
                        <c:v>231.2</c:v>
                      </c:pt>
                      <c:pt idx="2936">
                        <c:v>234.3</c:v>
                      </c:pt>
                      <c:pt idx="2937">
                        <c:v>234</c:v>
                      </c:pt>
                      <c:pt idx="2938">
                        <c:v>234.1</c:v>
                      </c:pt>
                      <c:pt idx="2939">
                        <c:v>233.6</c:v>
                      </c:pt>
                      <c:pt idx="2940">
                        <c:v>232.4</c:v>
                      </c:pt>
                      <c:pt idx="2941">
                        <c:v>233.8</c:v>
                      </c:pt>
                      <c:pt idx="2942">
                        <c:v>229.7</c:v>
                      </c:pt>
                      <c:pt idx="2943">
                        <c:v>235</c:v>
                      </c:pt>
                      <c:pt idx="2944">
                        <c:v>231.7</c:v>
                      </c:pt>
                      <c:pt idx="2945">
                        <c:v>232.1</c:v>
                      </c:pt>
                      <c:pt idx="2946">
                        <c:v>233.4</c:v>
                      </c:pt>
                      <c:pt idx="2947">
                        <c:v>233.6</c:v>
                      </c:pt>
                      <c:pt idx="2948">
                        <c:v>233.4</c:v>
                      </c:pt>
                      <c:pt idx="2949">
                        <c:v>234.4</c:v>
                      </c:pt>
                      <c:pt idx="2950">
                        <c:v>232.5</c:v>
                      </c:pt>
                      <c:pt idx="2951">
                        <c:v>234.2</c:v>
                      </c:pt>
                      <c:pt idx="2952">
                        <c:v>235</c:v>
                      </c:pt>
                      <c:pt idx="2953">
                        <c:v>234.1</c:v>
                      </c:pt>
                      <c:pt idx="2954">
                        <c:v>234.8</c:v>
                      </c:pt>
                      <c:pt idx="2955">
                        <c:v>234.5</c:v>
                      </c:pt>
                      <c:pt idx="2956">
                        <c:v>234.3</c:v>
                      </c:pt>
                      <c:pt idx="2957">
                        <c:v>233.2</c:v>
                      </c:pt>
                      <c:pt idx="2958">
                        <c:v>232.9</c:v>
                      </c:pt>
                      <c:pt idx="2959">
                        <c:v>233.1</c:v>
                      </c:pt>
                      <c:pt idx="2960">
                        <c:v>233.5</c:v>
                      </c:pt>
                      <c:pt idx="2961">
                        <c:v>236.9</c:v>
                      </c:pt>
                      <c:pt idx="2962">
                        <c:v>232.9</c:v>
                      </c:pt>
                      <c:pt idx="2963">
                        <c:v>234.6</c:v>
                      </c:pt>
                      <c:pt idx="2964">
                        <c:v>233.6</c:v>
                      </c:pt>
                      <c:pt idx="2965">
                        <c:v>234.9</c:v>
                      </c:pt>
                      <c:pt idx="2966">
                        <c:v>233.3</c:v>
                      </c:pt>
                      <c:pt idx="2967">
                        <c:v>236</c:v>
                      </c:pt>
                      <c:pt idx="2968">
                        <c:v>234.2</c:v>
                      </c:pt>
                      <c:pt idx="2969">
                        <c:v>237.5</c:v>
                      </c:pt>
                      <c:pt idx="2970">
                        <c:v>234.5</c:v>
                      </c:pt>
                      <c:pt idx="2971">
                        <c:v>232.4</c:v>
                      </c:pt>
                      <c:pt idx="2972">
                        <c:v>232.3</c:v>
                      </c:pt>
                      <c:pt idx="2973">
                        <c:v>233.2</c:v>
                      </c:pt>
                      <c:pt idx="2974">
                        <c:v>234.8</c:v>
                      </c:pt>
                      <c:pt idx="2975">
                        <c:v>235</c:v>
                      </c:pt>
                      <c:pt idx="2976">
                        <c:v>232.5</c:v>
                      </c:pt>
                      <c:pt idx="2977">
                        <c:v>237</c:v>
                      </c:pt>
                      <c:pt idx="2978">
                        <c:v>234.4</c:v>
                      </c:pt>
                      <c:pt idx="2979">
                        <c:v>232.6</c:v>
                      </c:pt>
                      <c:pt idx="2980">
                        <c:v>234.6</c:v>
                      </c:pt>
                      <c:pt idx="2981">
                        <c:v>233.4</c:v>
                      </c:pt>
                      <c:pt idx="2982">
                        <c:v>233.4</c:v>
                      </c:pt>
                      <c:pt idx="2983">
                        <c:v>234.5</c:v>
                      </c:pt>
                      <c:pt idx="2984">
                        <c:v>232.7</c:v>
                      </c:pt>
                      <c:pt idx="2985">
                        <c:v>233.6</c:v>
                      </c:pt>
                      <c:pt idx="2986">
                        <c:v>233.5</c:v>
                      </c:pt>
                      <c:pt idx="2987">
                        <c:v>233.3</c:v>
                      </c:pt>
                      <c:pt idx="2988">
                        <c:v>234.4</c:v>
                      </c:pt>
                      <c:pt idx="2989">
                        <c:v>234.7</c:v>
                      </c:pt>
                      <c:pt idx="2990">
                        <c:v>234.9</c:v>
                      </c:pt>
                      <c:pt idx="2991">
                        <c:v>233.1</c:v>
                      </c:pt>
                      <c:pt idx="2992">
                        <c:v>235</c:v>
                      </c:pt>
                      <c:pt idx="2993">
                        <c:v>236.8</c:v>
                      </c:pt>
                      <c:pt idx="2994">
                        <c:v>237.7</c:v>
                      </c:pt>
                      <c:pt idx="2995">
                        <c:v>233.8</c:v>
                      </c:pt>
                      <c:pt idx="2996">
                        <c:v>235.8</c:v>
                      </c:pt>
                      <c:pt idx="2997">
                        <c:v>231.5</c:v>
                      </c:pt>
                      <c:pt idx="2998">
                        <c:v>233.7</c:v>
                      </c:pt>
                      <c:pt idx="2999">
                        <c:v>236.3</c:v>
                      </c:pt>
                      <c:pt idx="3000">
                        <c:v>233.6</c:v>
                      </c:pt>
                      <c:pt idx="3001">
                        <c:v>236.5</c:v>
                      </c:pt>
                      <c:pt idx="3002">
                        <c:v>232.5</c:v>
                      </c:pt>
                      <c:pt idx="3003">
                        <c:v>235.6</c:v>
                      </c:pt>
                      <c:pt idx="3004">
                        <c:v>234.3</c:v>
                      </c:pt>
                      <c:pt idx="3005">
                        <c:v>234.6</c:v>
                      </c:pt>
                      <c:pt idx="3006">
                        <c:v>233.7</c:v>
                      </c:pt>
                      <c:pt idx="3007">
                        <c:v>235</c:v>
                      </c:pt>
                      <c:pt idx="3008">
                        <c:v>231.6</c:v>
                      </c:pt>
                      <c:pt idx="3009">
                        <c:v>234.4</c:v>
                      </c:pt>
                      <c:pt idx="3010">
                        <c:v>233.2</c:v>
                      </c:pt>
                      <c:pt idx="3011">
                        <c:v>233.9</c:v>
                      </c:pt>
                      <c:pt idx="3012">
                        <c:v>233.4</c:v>
                      </c:pt>
                      <c:pt idx="3013">
                        <c:v>233.8</c:v>
                      </c:pt>
                      <c:pt idx="3014">
                        <c:v>234.8</c:v>
                      </c:pt>
                      <c:pt idx="3015">
                        <c:v>231.9</c:v>
                      </c:pt>
                      <c:pt idx="3016">
                        <c:v>234.2</c:v>
                      </c:pt>
                      <c:pt idx="3017">
                        <c:v>231.7</c:v>
                      </c:pt>
                      <c:pt idx="3018">
                        <c:v>233.8</c:v>
                      </c:pt>
                      <c:pt idx="3019">
                        <c:v>236.2</c:v>
                      </c:pt>
                      <c:pt idx="3020">
                        <c:v>231.7</c:v>
                      </c:pt>
                      <c:pt idx="3021">
                        <c:v>234.8</c:v>
                      </c:pt>
                      <c:pt idx="3022">
                        <c:v>236.1</c:v>
                      </c:pt>
                      <c:pt idx="3023">
                        <c:v>236.5</c:v>
                      </c:pt>
                      <c:pt idx="3024">
                        <c:v>236.2</c:v>
                      </c:pt>
                      <c:pt idx="3025">
                        <c:v>234.3</c:v>
                      </c:pt>
                      <c:pt idx="3026">
                        <c:v>235.2</c:v>
                      </c:pt>
                      <c:pt idx="3027">
                        <c:v>234.7</c:v>
                      </c:pt>
                      <c:pt idx="3028">
                        <c:v>233.9</c:v>
                      </c:pt>
                      <c:pt idx="3029">
                        <c:v>236.2</c:v>
                      </c:pt>
                      <c:pt idx="3030">
                        <c:v>234.1</c:v>
                      </c:pt>
                      <c:pt idx="3031">
                        <c:v>232.4</c:v>
                      </c:pt>
                      <c:pt idx="3032">
                        <c:v>233.2</c:v>
                      </c:pt>
                      <c:pt idx="3033">
                        <c:v>232.2</c:v>
                      </c:pt>
                      <c:pt idx="3034">
                        <c:v>235.8</c:v>
                      </c:pt>
                      <c:pt idx="3035">
                        <c:v>235.3</c:v>
                      </c:pt>
                      <c:pt idx="3036">
                        <c:v>234.2</c:v>
                      </c:pt>
                      <c:pt idx="3037">
                        <c:v>239.1</c:v>
                      </c:pt>
                      <c:pt idx="3038">
                        <c:v>233.5</c:v>
                      </c:pt>
                      <c:pt idx="3039">
                        <c:v>235.7</c:v>
                      </c:pt>
                      <c:pt idx="3040">
                        <c:v>234.3</c:v>
                      </c:pt>
                      <c:pt idx="3041">
                        <c:v>233.7</c:v>
                      </c:pt>
                      <c:pt idx="3042">
                        <c:v>235.3</c:v>
                      </c:pt>
                      <c:pt idx="3043">
                        <c:v>232.2</c:v>
                      </c:pt>
                      <c:pt idx="3044">
                        <c:v>234.9</c:v>
                      </c:pt>
                      <c:pt idx="3045">
                        <c:v>236.2</c:v>
                      </c:pt>
                      <c:pt idx="3046">
                        <c:v>236.3</c:v>
                      </c:pt>
                      <c:pt idx="3047">
                        <c:v>235.5</c:v>
                      </c:pt>
                      <c:pt idx="3048">
                        <c:v>235.8</c:v>
                      </c:pt>
                      <c:pt idx="3049">
                        <c:v>234.3</c:v>
                      </c:pt>
                      <c:pt idx="3050">
                        <c:v>234.2</c:v>
                      </c:pt>
                      <c:pt idx="3051">
                        <c:v>233.4</c:v>
                      </c:pt>
                      <c:pt idx="3052">
                        <c:v>235.5</c:v>
                      </c:pt>
                      <c:pt idx="3053">
                        <c:v>234.8</c:v>
                      </c:pt>
                      <c:pt idx="3054">
                        <c:v>234</c:v>
                      </c:pt>
                      <c:pt idx="3055">
                        <c:v>234.1</c:v>
                      </c:pt>
                      <c:pt idx="3056">
                        <c:v>237.9</c:v>
                      </c:pt>
                      <c:pt idx="3057">
                        <c:v>236.2</c:v>
                      </c:pt>
                      <c:pt idx="3058">
                        <c:v>233.1</c:v>
                      </c:pt>
                      <c:pt idx="3059">
                        <c:v>232.2</c:v>
                      </c:pt>
                      <c:pt idx="3060">
                        <c:v>230.6</c:v>
                      </c:pt>
                      <c:pt idx="3061">
                        <c:v>234.8</c:v>
                      </c:pt>
                      <c:pt idx="3062">
                        <c:v>234.9</c:v>
                      </c:pt>
                      <c:pt idx="3063">
                        <c:v>233.3</c:v>
                      </c:pt>
                      <c:pt idx="3064">
                        <c:v>234.8</c:v>
                      </c:pt>
                      <c:pt idx="3065">
                        <c:v>235.8</c:v>
                      </c:pt>
                      <c:pt idx="3066">
                        <c:v>234.5</c:v>
                      </c:pt>
                      <c:pt idx="3067">
                        <c:v>232.2</c:v>
                      </c:pt>
                      <c:pt idx="3068">
                        <c:v>233.5</c:v>
                      </c:pt>
                      <c:pt idx="3069">
                        <c:v>233.9</c:v>
                      </c:pt>
                      <c:pt idx="3070">
                        <c:v>233.7</c:v>
                      </c:pt>
                      <c:pt idx="3071">
                        <c:v>232.7</c:v>
                      </c:pt>
                      <c:pt idx="3072">
                        <c:v>232.4</c:v>
                      </c:pt>
                      <c:pt idx="3073">
                        <c:v>233.5</c:v>
                      </c:pt>
                      <c:pt idx="3074">
                        <c:v>234.1</c:v>
                      </c:pt>
                      <c:pt idx="3075">
                        <c:v>234.6</c:v>
                      </c:pt>
                      <c:pt idx="3076">
                        <c:v>234.5</c:v>
                      </c:pt>
                      <c:pt idx="3077">
                        <c:v>231</c:v>
                      </c:pt>
                      <c:pt idx="3078">
                        <c:v>232.7</c:v>
                      </c:pt>
                      <c:pt idx="3079">
                        <c:v>234.9</c:v>
                      </c:pt>
                      <c:pt idx="3080">
                        <c:v>231.9</c:v>
                      </c:pt>
                      <c:pt idx="3081">
                        <c:v>232.8</c:v>
                      </c:pt>
                      <c:pt idx="3082">
                        <c:v>230.4</c:v>
                      </c:pt>
                      <c:pt idx="3083">
                        <c:v>235.3</c:v>
                      </c:pt>
                      <c:pt idx="3084">
                        <c:v>230.2</c:v>
                      </c:pt>
                      <c:pt idx="3085">
                        <c:v>232.8</c:v>
                      </c:pt>
                      <c:pt idx="3086">
                        <c:v>234.8</c:v>
                      </c:pt>
                      <c:pt idx="3087">
                        <c:v>232.9</c:v>
                      </c:pt>
                      <c:pt idx="3088">
                        <c:v>232.2</c:v>
                      </c:pt>
                      <c:pt idx="3089">
                        <c:v>235.1</c:v>
                      </c:pt>
                      <c:pt idx="3090">
                        <c:v>232.2</c:v>
                      </c:pt>
                      <c:pt idx="3091">
                        <c:v>233.7</c:v>
                      </c:pt>
                      <c:pt idx="3092">
                        <c:v>234</c:v>
                      </c:pt>
                      <c:pt idx="3093">
                        <c:v>232.9</c:v>
                      </c:pt>
                      <c:pt idx="3094">
                        <c:v>231.9</c:v>
                      </c:pt>
                      <c:pt idx="3095">
                        <c:v>230.5</c:v>
                      </c:pt>
                      <c:pt idx="3096">
                        <c:v>233</c:v>
                      </c:pt>
                      <c:pt idx="3097">
                        <c:v>235.9</c:v>
                      </c:pt>
                      <c:pt idx="3098">
                        <c:v>234.7</c:v>
                      </c:pt>
                      <c:pt idx="3099">
                        <c:v>234.9</c:v>
                      </c:pt>
                      <c:pt idx="3100">
                        <c:v>234.8</c:v>
                      </c:pt>
                      <c:pt idx="3101">
                        <c:v>233.4</c:v>
                      </c:pt>
                      <c:pt idx="3102">
                        <c:v>235.1</c:v>
                      </c:pt>
                      <c:pt idx="3103">
                        <c:v>234.1</c:v>
                      </c:pt>
                      <c:pt idx="3104">
                        <c:v>232.4</c:v>
                      </c:pt>
                      <c:pt idx="3105">
                        <c:v>232.5</c:v>
                      </c:pt>
                      <c:pt idx="3106">
                        <c:v>234.7</c:v>
                      </c:pt>
                      <c:pt idx="3107">
                        <c:v>230.4</c:v>
                      </c:pt>
                      <c:pt idx="3108">
                        <c:v>232.5</c:v>
                      </c:pt>
                      <c:pt idx="3109">
                        <c:v>234.9</c:v>
                      </c:pt>
                      <c:pt idx="3110">
                        <c:v>232.5</c:v>
                      </c:pt>
                      <c:pt idx="3111">
                        <c:v>231.3</c:v>
                      </c:pt>
                      <c:pt idx="3112">
                        <c:v>232.7</c:v>
                      </c:pt>
                      <c:pt idx="3113">
                        <c:v>234.8</c:v>
                      </c:pt>
                      <c:pt idx="3114">
                        <c:v>230.6</c:v>
                      </c:pt>
                      <c:pt idx="3115">
                        <c:v>235.1</c:v>
                      </c:pt>
                      <c:pt idx="3116">
                        <c:v>235.1</c:v>
                      </c:pt>
                      <c:pt idx="3117">
                        <c:v>234.3</c:v>
                      </c:pt>
                      <c:pt idx="3118">
                        <c:v>234.3</c:v>
                      </c:pt>
                      <c:pt idx="3119">
                        <c:v>233.7</c:v>
                      </c:pt>
                      <c:pt idx="3120">
                        <c:v>234.6</c:v>
                      </c:pt>
                      <c:pt idx="3121">
                        <c:v>230.9</c:v>
                      </c:pt>
                      <c:pt idx="3122">
                        <c:v>232</c:v>
                      </c:pt>
                      <c:pt idx="3123">
                        <c:v>231.7</c:v>
                      </c:pt>
                      <c:pt idx="3124">
                        <c:v>235.3</c:v>
                      </c:pt>
                      <c:pt idx="3125">
                        <c:v>233.7</c:v>
                      </c:pt>
                      <c:pt idx="3126">
                        <c:v>233.8</c:v>
                      </c:pt>
                      <c:pt idx="3127">
                        <c:v>234.5</c:v>
                      </c:pt>
                      <c:pt idx="3128">
                        <c:v>233.3</c:v>
                      </c:pt>
                      <c:pt idx="3129">
                        <c:v>233.7</c:v>
                      </c:pt>
                      <c:pt idx="3130">
                        <c:v>232.6</c:v>
                      </c:pt>
                      <c:pt idx="3131">
                        <c:v>231.7</c:v>
                      </c:pt>
                      <c:pt idx="3132">
                        <c:v>232</c:v>
                      </c:pt>
                      <c:pt idx="3133">
                        <c:v>233.1</c:v>
                      </c:pt>
                      <c:pt idx="3134">
                        <c:v>232</c:v>
                      </c:pt>
                      <c:pt idx="3135">
                        <c:v>231.1</c:v>
                      </c:pt>
                      <c:pt idx="3136">
                        <c:v>232.3</c:v>
                      </c:pt>
                      <c:pt idx="3137">
                        <c:v>232.7</c:v>
                      </c:pt>
                      <c:pt idx="3138">
                        <c:v>234.7</c:v>
                      </c:pt>
                      <c:pt idx="3139">
                        <c:v>232.4</c:v>
                      </c:pt>
                      <c:pt idx="3140">
                        <c:v>231.3</c:v>
                      </c:pt>
                      <c:pt idx="3141">
                        <c:v>232.5</c:v>
                      </c:pt>
                      <c:pt idx="3142">
                        <c:v>235.5</c:v>
                      </c:pt>
                      <c:pt idx="3143">
                        <c:v>232.2</c:v>
                      </c:pt>
                      <c:pt idx="3144">
                        <c:v>235</c:v>
                      </c:pt>
                      <c:pt idx="3145">
                        <c:v>234.8</c:v>
                      </c:pt>
                      <c:pt idx="3146">
                        <c:v>233.7</c:v>
                      </c:pt>
                      <c:pt idx="3147">
                        <c:v>232.8</c:v>
                      </c:pt>
                      <c:pt idx="3148">
                        <c:v>230.3</c:v>
                      </c:pt>
                      <c:pt idx="3149">
                        <c:v>230.7</c:v>
                      </c:pt>
                      <c:pt idx="3150">
                        <c:v>231</c:v>
                      </c:pt>
                      <c:pt idx="3151">
                        <c:v>233.3</c:v>
                      </c:pt>
                      <c:pt idx="3152">
                        <c:v>234.1</c:v>
                      </c:pt>
                      <c:pt idx="3153">
                        <c:v>232.2</c:v>
                      </c:pt>
                      <c:pt idx="3154">
                        <c:v>232</c:v>
                      </c:pt>
                      <c:pt idx="3155">
                        <c:v>229.8</c:v>
                      </c:pt>
                      <c:pt idx="3156">
                        <c:v>232.5</c:v>
                      </c:pt>
                      <c:pt idx="3157">
                        <c:v>230</c:v>
                      </c:pt>
                      <c:pt idx="3158">
                        <c:v>232.9</c:v>
                      </c:pt>
                      <c:pt idx="3159">
                        <c:v>230.8</c:v>
                      </c:pt>
                      <c:pt idx="3160">
                        <c:v>229.1</c:v>
                      </c:pt>
                      <c:pt idx="3161">
                        <c:v>231</c:v>
                      </c:pt>
                      <c:pt idx="3162">
                        <c:v>231.9</c:v>
                      </c:pt>
                      <c:pt idx="3163">
                        <c:v>232.9</c:v>
                      </c:pt>
                      <c:pt idx="3164">
                        <c:v>232.2</c:v>
                      </c:pt>
                      <c:pt idx="3165">
                        <c:v>231.5</c:v>
                      </c:pt>
                      <c:pt idx="3166">
                        <c:v>234.2</c:v>
                      </c:pt>
                      <c:pt idx="3167">
                        <c:v>232.2</c:v>
                      </c:pt>
                      <c:pt idx="3168">
                        <c:v>232.7</c:v>
                      </c:pt>
                      <c:pt idx="3169">
                        <c:v>234</c:v>
                      </c:pt>
                      <c:pt idx="3170">
                        <c:v>230</c:v>
                      </c:pt>
                      <c:pt idx="3171">
                        <c:v>233.3</c:v>
                      </c:pt>
                      <c:pt idx="3172">
                        <c:v>235.6</c:v>
                      </c:pt>
                      <c:pt idx="3173">
                        <c:v>232.9</c:v>
                      </c:pt>
                      <c:pt idx="3174">
                        <c:v>231.2</c:v>
                      </c:pt>
                      <c:pt idx="3175">
                        <c:v>231.2</c:v>
                      </c:pt>
                      <c:pt idx="3176">
                        <c:v>231.8</c:v>
                      </c:pt>
                      <c:pt idx="3177">
                        <c:v>232.4</c:v>
                      </c:pt>
                      <c:pt idx="3178">
                        <c:v>231.6</c:v>
                      </c:pt>
                      <c:pt idx="3179">
                        <c:v>230.1</c:v>
                      </c:pt>
                      <c:pt idx="3180">
                        <c:v>231.4</c:v>
                      </c:pt>
                      <c:pt idx="3181">
                        <c:v>227.5</c:v>
                      </c:pt>
                      <c:pt idx="3182">
                        <c:v>232.6</c:v>
                      </c:pt>
                      <c:pt idx="3183">
                        <c:v>231</c:v>
                      </c:pt>
                      <c:pt idx="3184">
                        <c:v>232.9</c:v>
                      </c:pt>
                      <c:pt idx="3185">
                        <c:v>230.6</c:v>
                      </c:pt>
                      <c:pt idx="3186">
                        <c:v>233.8</c:v>
                      </c:pt>
                      <c:pt idx="3187">
                        <c:v>231</c:v>
                      </c:pt>
                      <c:pt idx="3188">
                        <c:v>229</c:v>
                      </c:pt>
                      <c:pt idx="3189">
                        <c:v>229.6</c:v>
                      </c:pt>
                      <c:pt idx="3190">
                        <c:v>228.6</c:v>
                      </c:pt>
                      <c:pt idx="3191">
                        <c:v>229.3</c:v>
                      </c:pt>
                      <c:pt idx="3192">
                        <c:v>228.8</c:v>
                      </c:pt>
                      <c:pt idx="3193">
                        <c:v>229.2</c:v>
                      </c:pt>
                      <c:pt idx="3194">
                        <c:v>232.6</c:v>
                      </c:pt>
                      <c:pt idx="3195">
                        <c:v>230.4</c:v>
                      </c:pt>
                      <c:pt idx="3196">
                        <c:v>231.6</c:v>
                      </c:pt>
                      <c:pt idx="3197">
                        <c:v>232.8</c:v>
                      </c:pt>
                      <c:pt idx="3198">
                        <c:v>232.3</c:v>
                      </c:pt>
                      <c:pt idx="3199">
                        <c:v>232.6</c:v>
                      </c:pt>
                      <c:pt idx="3200">
                        <c:v>230.4</c:v>
                      </c:pt>
                      <c:pt idx="3201">
                        <c:v>232.6</c:v>
                      </c:pt>
                      <c:pt idx="3202">
                        <c:v>230.8</c:v>
                      </c:pt>
                      <c:pt idx="3203">
                        <c:v>230.6</c:v>
                      </c:pt>
                      <c:pt idx="3204">
                        <c:v>230.8</c:v>
                      </c:pt>
                      <c:pt idx="3205">
                        <c:v>230.8</c:v>
                      </c:pt>
                      <c:pt idx="3206">
                        <c:v>227.2</c:v>
                      </c:pt>
                      <c:pt idx="3207">
                        <c:v>229</c:v>
                      </c:pt>
                      <c:pt idx="3208">
                        <c:v>231</c:v>
                      </c:pt>
                      <c:pt idx="3209">
                        <c:v>227.4</c:v>
                      </c:pt>
                      <c:pt idx="3210">
                        <c:v>229.7</c:v>
                      </c:pt>
                      <c:pt idx="3211">
                        <c:v>230.4</c:v>
                      </c:pt>
                      <c:pt idx="3212">
                        <c:v>230.1</c:v>
                      </c:pt>
                      <c:pt idx="3213">
                        <c:v>229.9</c:v>
                      </c:pt>
                      <c:pt idx="3214">
                        <c:v>229.6</c:v>
                      </c:pt>
                      <c:pt idx="3215">
                        <c:v>227.7</c:v>
                      </c:pt>
                      <c:pt idx="3216">
                        <c:v>230.1</c:v>
                      </c:pt>
                      <c:pt idx="3217">
                        <c:v>224.8</c:v>
                      </c:pt>
                      <c:pt idx="3218">
                        <c:v>227.3</c:v>
                      </c:pt>
                      <c:pt idx="3219">
                        <c:v>228.6</c:v>
                      </c:pt>
                      <c:pt idx="3220">
                        <c:v>225.6</c:v>
                      </c:pt>
                      <c:pt idx="3221">
                        <c:v>225.7</c:v>
                      </c:pt>
                      <c:pt idx="3222">
                        <c:v>227.1</c:v>
                      </c:pt>
                      <c:pt idx="3223">
                        <c:v>225.3</c:v>
                      </c:pt>
                      <c:pt idx="3224">
                        <c:v>226.6</c:v>
                      </c:pt>
                      <c:pt idx="3225">
                        <c:v>223.7</c:v>
                      </c:pt>
                      <c:pt idx="3226">
                        <c:v>225.1</c:v>
                      </c:pt>
                      <c:pt idx="3227">
                        <c:v>225.8</c:v>
                      </c:pt>
                      <c:pt idx="3228">
                        <c:v>225.9</c:v>
                      </c:pt>
                      <c:pt idx="3229">
                        <c:v>224.3</c:v>
                      </c:pt>
                      <c:pt idx="3230">
                        <c:v>224.2</c:v>
                      </c:pt>
                      <c:pt idx="3231">
                        <c:v>226</c:v>
                      </c:pt>
                      <c:pt idx="3232">
                        <c:v>227.8</c:v>
                      </c:pt>
                      <c:pt idx="3233">
                        <c:v>225.5</c:v>
                      </c:pt>
                      <c:pt idx="3234">
                        <c:v>226.1</c:v>
                      </c:pt>
                      <c:pt idx="3235">
                        <c:v>225.1</c:v>
                      </c:pt>
                      <c:pt idx="3236">
                        <c:v>224.3</c:v>
                      </c:pt>
                      <c:pt idx="3237">
                        <c:v>222.5</c:v>
                      </c:pt>
                      <c:pt idx="3238">
                        <c:v>225.2</c:v>
                      </c:pt>
                      <c:pt idx="3239">
                        <c:v>223.4</c:v>
                      </c:pt>
                      <c:pt idx="3240">
                        <c:v>222.5</c:v>
                      </c:pt>
                      <c:pt idx="3241">
                        <c:v>221.5</c:v>
                      </c:pt>
                      <c:pt idx="3242">
                        <c:v>221.2</c:v>
                      </c:pt>
                      <c:pt idx="3243">
                        <c:v>221.5</c:v>
                      </c:pt>
                      <c:pt idx="3244">
                        <c:v>220.4</c:v>
                      </c:pt>
                      <c:pt idx="3245">
                        <c:v>222.8</c:v>
                      </c:pt>
                      <c:pt idx="3246">
                        <c:v>220.2</c:v>
                      </c:pt>
                      <c:pt idx="3247">
                        <c:v>221.9</c:v>
                      </c:pt>
                      <c:pt idx="3248">
                        <c:v>221.7</c:v>
                      </c:pt>
                      <c:pt idx="3249">
                        <c:v>221.5</c:v>
                      </c:pt>
                      <c:pt idx="3250">
                        <c:v>222.6</c:v>
                      </c:pt>
                      <c:pt idx="3251">
                        <c:v>223</c:v>
                      </c:pt>
                      <c:pt idx="3252">
                        <c:v>220.2</c:v>
                      </c:pt>
                      <c:pt idx="3253">
                        <c:v>223.3</c:v>
                      </c:pt>
                      <c:pt idx="3254">
                        <c:v>224.2</c:v>
                      </c:pt>
                      <c:pt idx="3255">
                        <c:v>219.4</c:v>
                      </c:pt>
                      <c:pt idx="3256">
                        <c:v>218.6</c:v>
                      </c:pt>
                      <c:pt idx="3257">
                        <c:v>219.2</c:v>
                      </c:pt>
                      <c:pt idx="3258">
                        <c:v>220.3</c:v>
                      </c:pt>
                      <c:pt idx="3259">
                        <c:v>218.5</c:v>
                      </c:pt>
                      <c:pt idx="3260">
                        <c:v>220</c:v>
                      </c:pt>
                      <c:pt idx="3261">
                        <c:v>218</c:v>
                      </c:pt>
                      <c:pt idx="3262">
                        <c:v>216.6</c:v>
                      </c:pt>
                      <c:pt idx="3263">
                        <c:v>218</c:v>
                      </c:pt>
                      <c:pt idx="3264">
                        <c:v>217.1</c:v>
                      </c:pt>
                      <c:pt idx="3265">
                        <c:v>216.7</c:v>
                      </c:pt>
                      <c:pt idx="3266">
                        <c:v>215.9</c:v>
                      </c:pt>
                      <c:pt idx="3267">
                        <c:v>216.1</c:v>
                      </c:pt>
                      <c:pt idx="3268">
                        <c:v>215.9</c:v>
                      </c:pt>
                      <c:pt idx="3269">
                        <c:v>215</c:v>
                      </c:pt>
                      <c:pt idx="3270">
                        <c:v>215.7</c:v>
                      </c:pt>
                      <c:pt idx="3271">
                        <c:v>214.2</c:v>
                      </c:pt>
                      <c:pt idx="3272">
                        <c:v>214.3</c:v>
                      </c:pt>
                      <c:pt idx="3273">
                        <c:v>215.9</c:v>
                      </c:pt>
                      <c:pt idx="3274">
                        <c:v>215.7</c:v>
                      </c:pt>
                      <c:pt idx="3275">
                        <c:v>215</c:v>
                      </c:pt>
                      <c:pt idx="3276">
                        <c:v>214.2</c:v>
                      </c:pt>
                      <c:pt idx="3277">
                        <c:v>215.7</c:v>
                      </c:pt>
                      <c:pt idx="3278">
                        <c:v>218</c:v>
                      </c:pt>
                      <c:pt idx="3279">
                        <c:v>213.2</c:v>
                      </c:pt>
                      <c:pt idx="3280">
                        <c:v>218.5</c:v>
                      </c:pt>
                      <c:pt idx="3281">
                        <c:v>217.8</c:v>
                      </c:pt>
                      <c:pt idx="3282">
                        <c:v>215.4</c:v>
                      </c:pt>
                      <c:pt idx="3283">
                        <c:v>214.8</c:v>
                      </c:pt>
                      <c:pt idx="3284">
                        <c:v>217</c:v>
                      </c:pt>
                      <c:pt idx="3285">
                        <c:v>219.1</c:v>
                      </c:pt>
                      <c:pt idx="3286">
                        <c:v>214.1</c:v>
                      </c:pt>
                      <c:pt idx="3287">
                        <c:v>213.8</c:v>
                      </c:pt>
                      <c:pt idx="3288">
                        <c:v>216.8</c:v>
                      </c:pt>
                      <c:pt idx="3289">
                        <c:v>213.6</c:v>
                      </c:pt>
                      <c:pt idx="3290">
                        <c:v>213.5</c:v>
                      </c:pt>
                      <c:pt idx="3291">
                        <c:v>214.4</c:v>
                      </c:pt>
                      <c:pt idx="3292">
                        <c:v>214.3</c:v>
                      </c:pt>
                      <c:pt idx="3293">
                        <c:v>218.1</c:v>
                      </c:pt>
                      <c:pt idx="3294">
                        <c:v>213</c:v>
                      </c:pt>
                      <c:pt idx="3295">
                        <c:v>213.9</c:v>
                      </c:pt>
                      <c:pt idx="3296">
                        <c:v>216.5</c:v>
                      </c:pt>
                      <c:pt idx="3297">
                        <c:v>214.6</c:v>
                      </c:pt>
                      <c:pt idx="3298">
                        <c:v>214.6</c:v>
                      </c:pt>
                      <c:pt idx="3299">
                        <c:v>214.8</c:v>
                      </c:pt>
                      <c:pt idx="3300">
                        <c:v>212.9</c:v>
                      </c:pt>
                      <c:pt idx="3301">
                        <c:v>214.5</c:v>
                      </c:pt>
                      <c:pt idx="3302">
                        <c:v>211</c:v>
                      </c:pt>
                      <c:pt idx="3303">
                        <c:v>214.6</c:v>
                      </c:pt>
                      <c:pt idx="3304">
                        <c:v>213.4</c:v>
                      </c:pt>
                      <c:pt idx="3305">
                        <c:v>213</c:v>
                      </c:pt>
                      <c:pt idx="3306">
                        <c:v>213.1</c:v>
                      </c:pt>
                      <c:pt idx="3307">
                        <c:v>215.9</c:v>
                      </c:pt>
                      <c:pt idx="3308">
                        <c:v>213.5</c:v>
                      </c:pt>
                      <c:pt idx="3309">
                        <c:v>213.3</c:v>
                      </c:pt>
                      <c:pt idx="3310">
                        <c:v>212.1</c:v>
                      </c:pt>
                      <c:pt idx="3311">
                        <c:v>213.4</c:v>
                      </c:pt>
                      <c:pt idx="3312">
                        <c:v>210.6</c:v>
                      </c:pt>
                      <c:pt idx="3313">
                        <c:v>208.7</c:v>
                      </c:pt>
                      <c:pt idx="3314">
                        <c:v>213.5</c:v>
                      </c:pt>
                      <c:pt idx="3315">
                        <c:v>212</c:v>
                      </c:pt>
                      <c:pt idx="3316">
                        <c:v>213.6</c:v>
                      </c:pt>
                      <c:pt idx="3317">
                        <c:v>212.9</c:v>
                      </c:pt>
                      <c:pt idx="3318">
                        <c:v>212.8</c:v>
                      </c:pt>
                      <c:pt idx="3319">
                        <c:v>211.2</c:v>
                      </c:pt>
                      <c:pt idx="3320">
                        <c:v>213.2</c:v>
                      </c:pt>
                      <c:pt idx="3321">
                        <c:v>212.4</c:v>
                      </c:pt>
                      <c:pt idx="3322">
                        <c:v>212.3</c:v>
                      </c:pt>
                      <c:pt idx="3323">
                        <c:v>212.1</c:v>
                      </c:pt>
                      <c:pt idx="3324">
                        <c:v>214</c:v>
                      </c:pt>
                      <c:pt idx="3325">
                        <c:v>212.7</c:v>
                      </c:pt>
                      <c:pt idx="3326">
                        <c:v>212.8</c:v>
                      </c:pt>
                      <c:pt idx="3327">
                        <c:v>210.8</c:v>
                      </c:pt>
                      <c:pt idx="3328">
                        <c:v>210.4</c:v>
                      </c:pt>
                      <c:pt idx="3329">
                        <c:v>211.8</c:v>
                      </c:pt>
                      <c:pt idx="3330">
                        <c:v>209.5</c:v>
                      </c:pt>
                      <c:pt idx="3331">
                        <c:v>208.9</c:v>
                      </c:pt>
                      <c:pt idx="3332">
                        <c:v>208.4</c:v>
                      </c:pt>
                      <c:pt idx="3333">
                        <c:v>208.2</c:v>
                      </c:pt>
                      <c:pt idx="3334">
                        <c:v>212</c:v>
                      </c:pt>
                      <c:pt idx="3335">
                        <c:v>209.6</c:v>
                      </c:pt>
                      <c:pt idx="3336">
                        <c:v>208.1</c:v>
                      </c:pt>
                      <c:pt idx="3337">
                        <c:v>209.6</c:v>
                      </c:pt>
                      <c:pt idx="3338">
                        <c:v>205.4</c:v>
                      </c:pt>
                      <c:pt idx="3339">
                        <c:v>212.6</c:v>
                      </c:pt>
                      <c:pt idx="3340">
                        <c:v>208.7</c:v>
                      </c:pt>
                      <c:pt idx="3341">
                        <c:v>209</c:v>
                      </c:pt>
                      <c:pt idx="3342">
                        <c:v>211.6</c:v>
                      </c:pt>
                      <c:pt idx="3343">
                        <c:v>211.5</c:v>
                      </c:pt>
                      <c:pt idx="3344">
                        <c:v>211.3</c:v>
                      </c:pt>
                      <c:pt idx="3345">
                        <c:v>212.6</c:v>
                      </c:pt>
                      <c:pt idx="3346">
                        <c:v>210.1</c:v>
                      </c:pt>
                      <c:pt idx="3347">
                        <c:v>211.5</c:v>
                      </c:pt>
                      <c:pt idx="3348">
                        <c:v>212.9</c:v>
                      </c:pt>
                      <c:pt idx="3349">
                        <c:v>212.1</c:v>
                      </c:pt>
                      <c:pt idx="3350">
                        <c:v>212.5</c:v>
                      </c:pt>
                      <c:pt idx="3351">
                        <c:v>209.6</c:v>
                      </c:pt>
                      <c:pt idx="3352">
                        <c:v>213.3</c:v>
                      </c:pt>
                      <c:pt idx="3353">
                        <c:v>211.8</c:v>
                      </c:pt>
                      <c:pt idx="3354">
                        <c:v>211.6</c:v>
                      </c:pt>
                      <c:pt idx="3355">
                        <c:v>212.8</c:v>
                      </c:pt>
                      <c:pt idx="3356">
                        <c:v>212.9</c:v>
                      </c:pt>
                      <c:pt idx="3357">
                        <c:v>215.9</c:v>
                      </c:pt>
                      <c:pt idx="3358">
                        <c:v>210.6</c:v>
                      </c:pt>
                      <c:pt idx="3359">
                        <c:v>217.6</c:v>
                      </c:pt>
                      <c:pt idx="3360">
                        <c:v>210.7</c:v>
                      </c:pt>
                      <c:pt idx="3361">
                        <c:v>209.5</c:v>
                      </c:pt>
                      <c:pt idx="3362">
                        <c:v>211</c:v>
                      </c:pt>
                      <c:pt idx="3363">
                        <c:v>212.7</c:v>
                      </c:pt>
                      <c:pt idx="3364">
                        <c:v>212.5</c:v>
                      </c:pt>
                      <c:pt idx="3365">
                        <c:v>210.4</c:v>
                      </c:pt>
                      <c:pt idx="3366">
                        <c:v>212.6</c:v>
                      </c:pt>
                      <c:pt idx="3367">
                        <c:v>210.7</c:v>
                      </c:pt>
                      <c:pt idx="3368">
                        <c:v>212.4</c:v>
                      </c:pt>
                      <c:pt idx="3369">
                        <c:v>209.3</c:v>
                      </c:pt>
                      <c:pt idx="3370">
                        <c:v>211.8</c:v>
                      </c:pt>
                      <c:pt idx="3371">
                        <c:v>208.1</c:v>
                      </c:pt>
                      <c:pt idx="3372">
                        <c:v>211.7</c:v>
                      </c:pt>
                      <c:pt idx="3373">
                        <c:v>208.4</c:v>
                      </c:pt>
                      <c:pt idx="3374">
                        <c:v>210.3</c:v>
                      </c:pt>
                      <c:pt idx="3375">
                        <c:v>210.3</c:v>
                      </c:pt>
                      <c:pt idx="3376">
                        <c:v>209</c:v>
                      </c:pt>
                      <c:pt idx="3377">
                        <c:v>210.2</c:v>
                      </c:pt>
                      <c:pt idx="3378">
                        <c:v>209</c:v>
                      </c:pt>
                      <c:pt idx="3379">
                        <c:v>211.5</c:v>
                      </c:pt>
                      <c:pt idx="3380">
                        <c:v>211.8</c:v>
                      </c:pt>
                      <c:pt idx="3381">
                        <c:v>213.9</c:v>
                      </c:pt>
                      <c:pt idx="3382">
                        <c:v>211.7</c:v>
                      </c:pt>
                      <c:pt idx="3383">
                        <c:v>211.9</c:v>
                      </c:pt>
                      <c:pt idx="3384">
                        <c:v>213.1</c:v>
                      </c:pt>
                      <c:pt idx="3385">
                        <c:v>212.4</c:v>
                      </c:pt>
                      <c:pt idx="3386">
                        <c:v>210.8</c:v>
                      </c:pt>
                      <c:pt idx="3387">
                        <c:v>211.3</c:v>
                      </c:pt>
                      <c:pt idx="3388">
                        <c:v>210.4</c:v>
                      </c:pt>
                      <c:pt idx="3389">
                        <c:v>211.3</c:v>
                      </c:pt>
                      <c:pt idx="3390">
                        <c:v>212.9</c:v>
                      </c:pt>
                      <c:pt idx="3391">
                        <c:v>211.6</c:v>
                      </c:pt>
                      <c:pt idx="3392">
                        <c:v>211.9</c:v>
                      </c:pt>
                      <c:pt idx="3393">
                        <c:v>208.9</c:v>
                      </c:pt>
                      <c:pt idx="3394">
                        <c:v>210.2</c:v>
                      </c:pt>
                      <c:pt idx="3395">
                        <c:v>211.1</c:v>
                      </c:pt>
                      <c:pt idx="3396">
                        <c:v>209.6</c:v>
                      </c:pt>
                      <c:pt idx="3397">
                        <c:v>211.3</c:v>
                      </c:pt>
                      <c:pt idx="3398">
                        <c:v>209.9</c:v>
                      </c:pt>
                      <c:pt idx="3399">
                        <c:v>211.8</c:v>
                      </c:pt>
                      <c:pt idx="3400">
                        <c:v>211.5</c:v>
                      </c:pt>
                      <c:pt idx="3401">
                        <c:v>209.1</c:v>
                      </c:pt>
                      <c:pt idx="3402">
                        <c:v>209.1</c:v>
                      </c:pt>
                      <c:pt idx="3403">
                        <c:v>209</c:v>
                      </c:pt>
                      <c:pt idx="3404">
                        <c:v>208</c:v>
                      </c:pt>
                      <c:pt idx="3405">
                        <c:v>209.2</c:v>
                      </c:pt>
                      <c:pt idx="3406">
                        <c:v>210.6</c:v>
                      </c:pt>
                      <c:pt idx="3407">
                        <c:v>208.1</c:v>
                      </c:pt>
                      <c:pt idx="3408">
                        <c:v>205.5</c:v>
                      </c:pt>
                      <c:pt idx="3409">
                        <c:v>207.5</c:v>
                      </c:pt>
                      <c:pt idx="3410">
                        <c:v>207.3</c:v>
                      </c:pt>
                      <c:pt idx="3411">
                        <c:v>206.7</c:v>
                      </c:pt>
                      <c:pt idx="3412">
                        <c:v>206</c:v>
                      </c:pt>
                      <c:pt idx="3413">
                        <c:v>207.8</c:v>
                      </c:pt>
                      <c:pt idx="3414">
                        <c:v>204</c:v>
                      </c:pt>
                      <c:pt idx="3415">
                        <c:v>205.9</c:v>
                      </c:pt>
                      <c:pt idx="3416">
                        <c:v>203</c:v>
                      </c:pt>
                      <c:pt idx="3417">
                        <c:v>205.5</c:v>
                      </c:pt>
                      <c:pt idx="3418">
                        <c:v>205.4</c:v>
                      </c:pt>
                      <c:pt idx="3419">
                        <c:v>206.8</c:v>
                      </c:pt>
                      <c:pt idx="3420">
                        <c:v>203.7</c:v>
                      </c:pt>
                      <c:pt idx="3421">
                        <c:v>203.6</c:v>
                      </c:pt>
                      <c:pt idx="3422">
                        <c:v>202.1</c:v>
                      </c:pt>
                      <c:pt idx="3423">
                        <c:v>201.9</c:v>
                      </c:pt>
                      <c:pt idx="3424">
                        <c:v>201.8</c:v>
                      </c:pt>
                      <c:pt idx="3425">
                        <c:v>200.9</c:v>
                      </c:pt>
                      <c:pt idx="3426">
                        <c:v>201</c:v>
                      </c:pt>
                      <c:pt idx="3427">
                        <c:v>203.6</c:v>
                      </c:pt>
                      <c:pt idx="3428">
                        <c:v>204.6</c:v>
                      </c:pt>
                      <c:pt idx="3429">
                        <c:v>203.3</c:v>
                      </c:pt>
                      <c:pt idx="3430">
                        <c:v>205.4</c:v>
                      </c:pt>
                      <c:pt idx="3431">
                        <c:v>205.7</c:v>
                      </c:pt>
                      <c:pt idx="3432">
                        <c:v>204.8</c:v>
                      </c:pt>
                      <c:pt idx="3433">
                        <c:v>204.7</c:v>
                      </c:pt>
                      <c:pt idx="3434">
                        <c:v>207.1</c:v>
                      </c:pt>
                      <c:pt idx="3435">
                        <c:v>202.7</c:v>
                      </c:pt>
                      <c:pt idx="3436">
                        <c:v>203.5</c:v>
                      </c:pt>
                      <c:pt idx="3437">
                        <c:v>205</c:v>
                      </c:pt>
                      <c:pt idx="3438">
                        <c:v>202.9</c:v>
                      </c:pt>
                      <c:pt idx="3439">
                        <c:v>203.4</c:v>
                      </c:pt>
                      <c:pt idx="3440">
                        <c:v>202.9</c:v>
                      </c:pt>
                      <c:pt idx="3441">
                        <c:v>201.2</c:v>
                      </c:pt>
                      <c:pt idx="3442">
                        <c:v>201.8</c:v>
                      </c:pt>
                      <c:pt idx="3443">
                        <c:v>202.3</c:v>
                      </c:pt>
                      <c:pt idx="3444">
                        <c:v>202.4</c:v>
                      </c:pt>
                      <c:pt idx="3445">
                        <c:v>199.2</c:v>
                      </c:pt>
                      <c:pt idx="3446">
                        <c:v>201.5</c:v>
                      </c:pt>
                      <c:pt idx="3447">
                        <c:v>202.9</c:v>
                      </c:pt>
                      <c:pt idx="3448">
                        <c:v>201.9</c:v>
                      </c:pt>
                      <c:pt idx="3449">
                        <c:v>197.4</c:v>
                      </c:pt>
                      <c:pt idx="3450">
                        <c:v>198.9</c:v>
                      </c:pt>
                      <c:pt idx="3451">
                        <c:v>197.8</c:v>
                      </c:pt>
                      <c:pt idx="3452">
                        <c:v>197.7</c:v>
                      </c:pt>
                      <c:pt idx="3453">
                        <c:v>199.4</c:v>
                      </c:pt>
                      <c:pt idx="3454">
                        <c:v>199.8</c:v>
                      </c:pt>
                      <c:pt idx="3455">
                        <c:v>199.5</c:v>
                      </c:pt>
                      <c:pt idx="3456">
                        <c:v>201.6</c:v>
                      </c:pt>
                      <c:pt idx="3457">
                        <c:v>205.6</c:v>
                      </c:pt>
                      <c:pt idx="3458">
                        <c:v>204.7</c:v>
                      </c:pt>
                      <c:pt idx="3459">
                        <c:v>209.8</c:v>
                      </c:pt>
                      <c:pt idx="3460">
                        <c:v>207.6</c:v>
                      </c:pt>
                      <c:pt idx="3461">
                        <c:v>209</c:v>
                      </c:pt>
                      <c:pt idx="3462">
                        <c:v>207.6</c:v>
                      </c:pt>
                      <c:pt idx="3463">
                        <c:v>208.9</c:v>
                      </c:pt>
                      <c:pt idx="3464">
                        <c:v>207</c:v>
                      </c:pt>
                      <c:pt idx="3465">
                        <c:v>206.3</c:v>
                      </c:pt>
                      <c:pt idx="3466">
                        <c:v>211</c:v>
                      </c:pt>
                      <c:pt idx="3467">
                        <c:v>207.3</c:v>
                      </c:pt>
                      <c:pt idx="3468">
                        <c:v>208.4</c:v>
                      </c:pt>
                      <c:pt idx="3469">
                        <c:v>206.5</c:v>
                      </c:pt>
                      <c:pt idx="3470">
                        <c:v>208.2</c:v>
                      </c:pt>
                      <c:pt idx="3471">
                        <c:v>208.1</c:v>
                      </c:pt>
                      <c:pt idx="3472">
                        <c:v>207.4</c:v>
                      </c:pt>
                      <c:pt idx="3473">
                        <c:v>208.3</c:v>
                      </c:pt>
                      <c:pt idx="3474">
                        <c:v>208.1</c:v>
                      </c:pt>
                      <c:pt idx="3475">
                        <c:v>206.8</c:v>
                      </c:pt>
                      <c:pt idx="3476">
                        <c:v>207.2</c:v>
                      </c:pt>
                      <c:pt idx="3477">
                        <c:v>210.3</c:v>
                      </c:pt>
                      <c:pt idx="3478">
                        <c:v>205.3</c:v>
                      </c:pt>
                      <c:pt idx="3479">
                        <c:v>207.3</c:v>
                      </c:pt>
                      <c:pt idx="3480">
                        <c:v>208.9</c:v>
                      </c:pt>
                      <c:pt idx="3481">
                        <c:v>210.1</c:v>
                      </c:pt>
                      <c:pt idx="3482">
                        <c:v>209.9</c:v>
                      </c:pt>
                      <c:pt idx="3483">
                        <c:v>207.9</c:v>
                      </c:pt>
                      <c:pt idx="3484">
                        <c:v>210.4</c:v>
                      </c:pt>
                      <c:pt idx="3485">
                        <c:v>208.5</c:v>
                      </c:pt>
                      <c:pt idx="3486">
                        <c:v>209.3</c:v>
                      </c:pt>
                      <c:pt idx="3487">
                        <c:v>211.1</c:v>
                      </c:pt>
                      <c:pt idx="3488">
                        <c:v>210.4</c:v>
                      </c:pt>
                      <c:pt idx="3489">
                        <c:v>210.2</c:v>
                      </c:pt>
                      <c:pt idx="3490">
                        <c:v>209.8</c:v>
                      </c:pt>
                      <c:pt idx="3491">
                        <c:v>211.9</c:v>
                      </c:pt>
                      <c:pt idx="3492">
                        <c:v>206</c:v>
                      </c:pt>
                      <c:pt idx="3493">
                        <c:v>207</c:v>
                      </c:pt>
                      <c:pt idx="3494">
                        <c:v>209.5</c:v>
                      </c:pt>
                      <c:pt idx="3495">
                        <c:v>212.5</c:v>
                      </c:pt>
                      <c:pt idx="3496">
                        <c:v>208.5</c:v>
                      </c:pt>
                      <c:pt idx="3497">
                        <c:v>210.2</c:v>
                      </c:pt>
                      <c:pt idx="3498">
                        <c:v>209.8</c:v>
                      </c:pt>
                      <c:pt idx="3499">
                        <c:v>210.3</c:v>
                      </c:pt>
                      <c:pt idx="3500">
                        <c:v>209.7</c:v>
                      </c:pt>
                      <c:pt idx="3501">
                        <c:v>208.2</c:v>
                      </c:pt>
                      <c:pt idx="3502">
                        <c:v>207.9</c:v>
                      </c:pt>
                      <c:pt idx="3503">
                        <c:v>209.4</c:v>
                      </c:pt>
                      <c:pt idx="3504">
                        <c:v>211</c:v>
                      </c:pt>
                      <c:pt idx="3505">
                        <c:v>212.3</c:v>
                      </c:pt>
                      <c:pt idx="3506">
                        <c:v>206.5</c:v>
                      </c:pt>
                      <c:pt idx="3507">
                        <c:v>211.5</c:v>
                      </c:pt>
                      <c:pt idx="3508">
                        <c:v>209.3</c:v>
                      </c:pt>
                      <c:pt idx="3509">
                        <c:v>211.8</c:v>
                      </c:pt>
                      <c:pt idx="3510">
                        <c:v>208.7</c:v>
                      </c:pt>
                      <c:pt idx="3511">
                        <c:v>209.8</c:v>
                      </c:pt>
                      <c:pt idx="3512">
                        <c:v>208.1</c:v>
                      </c:pt>
                      <c:pt idx="3513">
                        <c:v>211</c:v>
                      </c:pt>
                      <c:pt idx="3514">
                        <c:v>210.1</c:v>
                      </c:pt>
                      <c:pt idx="3515">
                        <c:v>208.4</c:v>
                      </c:pt>
                      <c:pt idx="3516">
                        <c:v>210.6</c:v>
                      </c:pt>
                      <c:pt idx="3517">
                        <c:v>209.4</c:v>
                      </c:pt>
                      <c:pt idx="3518">
                        <c:v>209.5</c:v>
                      </c:pt>
                      <c:pt idx="3519">
                        <c:v>210</c:v>
                      </c:pt>
                      <c:pt idx="3520">
                        <c:v>210</c:v>
                      </c:pt>
                      <c:pt idx="3521">
                        <c:v>209</c:v>
                      </c:pt>
                      <c:pt idx="3522">
                        <c:v>208.1</c:v>
                      </c:pt>
                      <c:pt idx="3523">
                        <c:v>210.4</c:v>
                      </c:pt>
                      <c:pt idx="3524">
                        <c:v>209.8</c:v>
                      </c:pt>
                      <c:pt idx="3525">
                        <c:v>210.2</c:v>
                      </c:pt>
                      <c:pt idx="3526">
                        <c:v>208.6</c:v>
                      </c:pt>
                      <c:pt idx="3527">
                        <c:v>209.5</c:v>
                      </c:pt>
                      <c:pt idx="3528">
                        <c:v>209.7</c:v>
                      </c:pt>
                      <c:pt idx="3529">
                        <c:v>210.1</c:v>
                      </c:pt>
                      <c:pt idx="3530">
                        <c:v>211.1</c:v>
                      </c:pt>
                      <c:pt idx="3531">
                        <c:v>208.4</c:v>
                      </c:pt>
                      <c:pt idx="3532">
                        <c:v>210</c:v>
                      </c:pt>
                      <c:pt idx="3533">
                        <c:v>210.2</c:v>
                      </c:pt>
                      <c:pt idx="3534">
                        <c:v>210.1</c:v>
                      </c:pt>
                      <c:pt idx="3535">
                        <c:v>213.8</c:v>
                      </c:pt>
                      <c:pt idx="3536">
                        <c:v>209.3</c:v>
                      </c:pt>
                      <c:pt idx="3537">
                        <c:v>209.6</c:v>
                      </c:pt>
                      <c:pt idx="3538">
                        <c:v>210.2</c:v>
                      </c:pt>
                      <c:pt idx="3539">
                        <c:v>210.1</c:v>
                      </c:pt>
                      <c:pt idx="3540">
                        <c:v>209.1</c:v>
                      </c:pt>
                      <c:pt idx="3541">
                        <c:v>210</c:v>
                      </c:pt>
                      <c:pt idx="3542">
                        <c:v>211</c:v>
                      </c:pt>
                      <c:pt idx="3543">
                        <c:v>208.8</c:v>
                      </c:pt>
                      <c:pt idx="3544">
                        <c:v>211.4</c:v>
                      </c:pt>
                      <c:pt idx="3545">
                        <c:v>210.8</c:v>
                      </c:pt>
                      <c:pt idx="3546">
                        <c:v>209.7</c:v>
                      </c:pt>
                      <c:pt idx="3547">
                        <c:v>210.9</c:v>
                      </c:pt>
                      <c:pt idx="3548">
                        <c:v>213.3</c:v>
                      </c:pt>
                      <c:pt idx="3549">
                        <c:v>213.4</c:v>
                      </c:pt>
                      <c:pt idx="3550">
                        <c:v>210.5</c:v>
                      </c:pt>
                      <c:pt idx="3551">
                        <c:v>212.1</c:v>
                      </c:pt>
                      <c:pt idx="3552">
                        <c:v>211</c:v>
                      </c:pt>
                      <c:pt idx="3553">
                        <c:v>209.5</c:v>
                      </c:pt>
                      <c:pt idx="3554">
                        <c:v>209.9</c:v>
                      </c:pt>
                      <c:pt idx="3555">
                        <c:v>208.8</c:v>
                      </c:pt>
                      <c:pt idx="3556">
                        <c:v>210.7</c:v>
                      </c:pt>
                      <c:pt idx="3557">
                        <c:v>211.4</c:v>
                      </c:pt>
                      <c:pt idx="3558">
                        <c:v>209.2</c:v>
                      </c:pt>
                      <c:pt idx="3559">
                        <c:v>210.6</c:v>
                      </c:pt>
                      <c:pt idx="3560">
                        <c:v>209</c:v>
                      </c:pt>
                      <c:pt idx="3561">
                        <c:v>209.6</c:v>
                      </c:pt>
                      <c:pt idx="3562">
                        <c:v>209.3</c:v>
                      </c:pt>
                      <c:pt idx="3563">
                        <c:v>213.3</c:v>
                      </c:pt>
                      <c:pt idx="3564">
                        <c:v>209.9</c:v>
                      </c:pt>
                      <c:pt idx="3565">
                        <c:v>210.5</c:v>
                      </c:pt>
                      <c:pt idx="3566">
                        <c:v>210.9</c:v>
                      </c:pt>
                      <c:pt idx="3567">
                        <c:v>210.3</c:v>
                      </c:pt>
                      <c:pt idx="3568">
                        <c:v>211</c:v>
                      </c:pt>
                      <c:pt idx="3569">
                        <c:v>211.6</c:v>
                      </c:pt>
                      <c:pt idx="3570">
                        <c:v>211.6</c:v>
                      </c:pt>
                      <c:pt idx="3571">
                        <c:v>211</c:v>
                      </c:pt>
                      <c:pt idx="3572">
                        <c:v>208</c:v>
                      </c:pt>
                      <c:pt idx="3573">
                        <c:v>209.8</c:v>
                      </c:pt>
                      <c:pt idx="3574">
                        <c:v>208.3</c:v>
                      </c:pt>
                      <c:pt idx="3575">
                        <c:v>210.3</c:v>
                      </c:pt>
                      <c:pt idx="3576">
                        <c:v>209.6</c:v>
                      </c:pt>
                      <c:pt idx="3577">
                        <c:v>211.2</c:v>
                      </c:pt>
                      <c:pt idx="3578">
                        <c:v>211</c:v>
                      </c:pt>
                      <c:pt idx="3579">
                        <c:v>207.4</c:v>
                      </c:pt>
                      <c:pt idx="3580">
                        <c:v>211.3</c:v>
                      </c:pt>
                      <c:pt idx="3581">
                        <c:v>210.9</c:v>
                      </c:pt>
                      <c:pt idx="3582">
                        <c:v>209.8</c:v>
                      </c:pt>
                      <c:pt idx="3583">
                        <c:v>209.9</c:v>
                      </c:pt>
                      <c:pt idx="3584">
                        <c:v>209.2</c:v>
                      </c:pt>
                      <c:pt idx="3585">
                        <c:v>212.3</c:v>
                      </c:pt>
                      <c:pt idx="3586">
                        <c:v>212.1</c:v>
                      </c:pt>
                      <c:pt idx="3587">
                        <c:v>209.9</c:v>
                      </c:pt>
                      <c:pt idx="3588">
                        <c:v>210.3</c:v>
                      </c:pt>
                      <c:pt idx="3589">
                        <c:v>208.5</c:v>
                      </c:pt>
                      <c:pt idx="3590">
                        <c:v>206.7</c:v>
                      </c:pt>
                      <c:pt idx="3591">
                        <c:v>209.9</c:v>
                      </c:pt>
                      <c:pt idx="3592">
                        <c:v>207.7</c:v>
                      </c:pt>
                      <c:pt idx="3593">
                        <c:v>208</c:v>
                      </c:pt>
                      <c:pt idx="3594">
                        <c:v>210</c:v>
                      </c:pt>
                      <c:pt idx="3595">
                        <c:v>211.2</c:v>
                      </c:pt>
                      <c:pt idx="3596">
                        <c:v>213.2</c:v>
                      </c:pt>
                      <c:pt idx="3597">
                        <c:v>206.9</c:v>
                      </c:pt>
                      <c:pt idx="3598">
                        <c:v>209.9</c:v>
                      </c:pt>
                      <c:pt idx="3599">
                        <c:v>210.6</c:v>
                      </c:pt>
                      <c:pt idx="3600">
                        <c:v>210.1</c:v>
                      </c:pt>
                      <c:pt idx="3601">
                        <c:v>207.8</c:v>
                      </c:pt>
                      <c:pt idx="3602">
                        <c:v>211.9</c:v>
                      </c:pt>
                      <c:pt idx="3603">
                        <c:v>209.9</c:v>
                      </c:pt>
                      <c:pt idx="3604">
                        <c:v>210.8</c:v>
                      </c:pt>
                      <c:pt idx="3605">
                        <c:v>210.1</c:v>
                      </c:pt>
                      <c:pt idx="3606">
                        <c:v>209.8</c:v>
                      </c:pt>
                      <c:pt idx="3607">
                        <c:v>208.9</c:v>
                      </c:pt>
                      <c:pt idx="3608">
                        <c:v>207.5</c:v>
                      </c:pt>
                      <c:pt idx="3609">
                        <c:v>208.1</c:v>
                      </c:pt>
                      <c:pt idx="3610">
                        <c:v>206.1</c:v>
                      </c:pt>
                      <c:pt idx="3611">
                        <c:v>210.3</c:v>
                      </c:pt>
                      <c:pt idx="3612">
                        <c:v>205.8</c:v>
                      </c:pt>
                      <c:pt idx="3613">
                        <c:v>207.9</c:v>
                      </c:pt>
                      <c:pt idx="3614">
                        <c:v>205.2</c:v>
                      </c:pt>
                      <c:pt idx="3615">
                        <c:v>208.2</c:v>
                      </c:pt>
                      <c:pt idx="3616">
                        <c:v>208.6</c:v>
                      </c:pt>
                      <c:pt idx="3617">
                        <c:v>208.1</c:v>
                      </c:pt>
                      <c:pt idx="3618">
                        <c:v>206.3</c:v>
                      </c:pt>
                      <c:pt idx="3619">
                        <c:v>208.8</c:v>
                      </c:pt>
                      <c:pt idx="3620">
                        <c:v>209.7</c:v>
                      </c:pt>
                      <c:pt idx="3621">
                        <c:v>205.4</c:v>
                      </c:pt>
                      <c:pt idx="3622">
                        <c:v>209.3</c:v>
                      </c:pt>
                      <c:pt idx="3623">
                        <c:v>208.7</c:v>
                      </c:pt>
                      <c:pt idx="3624">
                        <c:v>207.6</c:v>
                      </c:pt>
                      <c:pt idx="3625">
                        <c:v>206.4</c:v>
                      </c:pt>
                      <c:pt idx="3626">
                        <c:v>206.5</c:v>
                      </c:pt>
                      <c:pt idx="3627">
                        <c:v>209.8</c:v>
                      </c:pt>
                      <c:pt idx="3628">
                        <c:v>207.6</c:v>
                      </c:pt>
                      <c:pt idx="3629">
                        <c:v>208.3</c:v>
                      </c:pt>
                      <c:pt idx="3630">
                        <c:v>207.5</c:v>
                      </c:pt>
                      <c:pt idx="3631">
                        <c:v>206.3</c:v>
                      </c:pt>
                      <c:pt idx="3632">
                        <c:v>204.8</c:v>
                      </c:pt>
                      <c:pt idx="3633">
                        <c:v>207</c:v>
                      </c:pt>
                      <c:pt idx="3634">
                        <c:v>207.4</c:v>
                      </c:pt>
                      <c:pt idx="3635">
                        <c:v>209.4</c:v>
                      </c:pt>
                      <c:pt idx="3636">
                        <c:v>203.1</c:v>
                      </c:pt>
                      <c:pt idx="3637">
                        <c:v>205.8</c:v>
                      </c:pt>
                      <c:pt idx="3638">
                        <c:v>203.6</c:v>
                      </c:pt>
                      <c:pt idx="3639">
                        <c:v>203.7</c:v>
                      </c:pt>
                      <c:pt idx="3640">
                        <c:v>204.6</c:v>
                      </c:pt>
                      <c:pt idx="3641">
                        <c:v>203.1</c:v>
                      </c:pt>
                      <c:pt idx="3642">
                        <c:v>204.5</c:v>
                      </c:pt>
                      <c:pt idx="3643">
                        <c:v>202.8</c:v>
                      </c:pt>
                      <c:pt idx="3644">
                        <c:v>199.5</c:v>
                      </c:pt>
                      <c:pt idx="3645">
                        <c:v>201.2</c:v>
                      </c:pt>
                      <c:pt idx="3646">
                        <c:v>203.8</c:v>
                      </c:pt>
                      <c:pt idx="3647">
                        <c:v>203</c:v>
                      </c:pt>
                      <c:pt idx="3648">
                        <c:v>203.2</c:v>
                      </c:pt>
                      <c:pt idx="3649">
                        <c:v>201.2</c:v>
                      </c:pt>
                      <c:pt idx="3650">
                        <c:v>199.3</c:v>
                      </c:pt>
                      <c:pt idx="3651">
                        <c:v>200</c:v>
                      </c:pt>
                      <c:pt idx="3652">
                        <c:v>198.5</c:v>
                      </c:pt>
                      <c:pt idx="3653">
                        <c:v>198</c:v>
                      </c:pt>
                      <c:pt idx="3654">
                        <c:v>197.5</c:v>
                      </c:pt>
                      <c:pt idx="3655">
                        <c:v>201.1</c:v>
                      </c:pt>
                      <c:pt idx="3656">
                        <c:v>198</c:v>
                      </c:pt>
                      <c:pt idx="3657">
                        <c:v>196.4</c:v>
                      </c:pt>
                      <c:pt idx="3658">
                        <c:v>197.3</c:v>
                      </c:pt>
                      <c:pt idx="3659">
                        <c:v>199.1</c:v>
                      </c:pt>
                      <c:pt idx="3660">
                        <c:v>196.4</c:v>
                      </c:pt>
                      <c:pt idx="3661">
                        <c:v>200.6</c:v>
                      </c:pt>
                      <c:pt idx="3662">
                        <c:v>198.8</c:v>
                      </c:pt>
                      <c:pt idx="3663">
                        <c:v>201.6</c:v>
                      </c:pt>
                      <c:pt idx="3664">
                        <c:v>200</c:v>
                      </c:pt>
                      <c:pt idx="3665">
                        <c:v>199.9</c:v>
                      </c:pt>
                      <c:pt idx="3666">
                        <c:v>204.9</c:v>
                      </c:pt>
                      <c:pt idx="3667">
                        <c:v>202</c:v>
                      </c:pt>
                      <c:pt idx="3668">
                        <c:v>199.8</c:v>
                      </c:pt>
                      <c:pt idx="3669">
                        <c:v>199.3</c:v>
                      </c:pt>
                      <c:pt idx="3670">
                        <c:v>199</c:v>
                      </c:pt>
                      <c:pt idx="3671">
                        <c:v>201.8</c:v>
                      </c:pt>
                      <c:pt idx="3672">
                        <c:v>199.2</c:v>
                      </c:pt>
                      <c:pt idx="3673">
                        <c:v>199.6</c:v>
                      </c:pt>
                      <c:pt idx="3674">
                        <c:v>200.5</c:v>
                      </c:pt>
                      <c:pt idx="3675">
                        <c:v>200</c:v>
                      </c:pt>
                      <c:pt idx="3676">
                        <c:v>201</c:v>
                      </c:pt>
                      <c:pt idx="3677">
                        <c:v>201</c:v>
                      </c:pt>
                      <c:pt idx="3678">
                        <c:v>198.3</c:v>
                      </c:pt>
                      <c:pt idx="3679">
                        <c:v>199.3</c:v>
                      </c:pt>
                      <c:pt idx="3680">
                        <c:v>200.3</c:v>
                      </c:pt>
                      <c:pt idx="3681">
                        <c:v>201.6</c:v>
                      </c:pt>
                      <c:pt idx="3682">
                        <c:v>197.7</c:v>
                      </c:pt>
                      <c:pt idx="3683">
                        <c:v>197.2</c:v>
                      </c:pt>
                      <c:pt idx="3684">
                        <c:v>200.6</c:v>
                      </c:pt>
                      <c:pt idx="3685">
                        <c:v>201.1</c:v>
                      </c:pt>
                      <c:pt idx="3686">
                        <c:v>200.5</c:v>
                      </c:pt>
                      <c:pt idx="3687">
                        <c:v>198.9</c:v>
                      </c:pt>
                      <c:pt idx="3688">
                        <c:v>200.6</c:v>
                      </c:pt>
                      <c:pt idx="3689">
                        <c:v>197.3</c:v>
                      </c:pt>
                      <c:pt idx="3690">
                        <c:v>199.5</c:v>
                      </c:pt>
                      <c:pt idx="3691">
                        <c:v>197.7</c:v>
                      </c:pt>
                      <c:pt idx="3692">
                        <c:v>198.1</c:v>
                      </c:pt>
                      <c:pt idx="3693">
                        <c:v>194</c:v>
                      </c:pt>
                      <c:pt idx="3694">
                        <c:v>196.5</c:v>
                      </c:pt>
                      <c:pt idx="3695">
                        <c:v>193.9</c:v>
                      </c:pt>
                      <c:pt idx="3696">
                        <c:v>193.9</c:v>
                      </c:pt>
                      <c:pt idx="3697">
                        <c:v>196.7</c:v>
                      </c:pt>
                      <c:pt idx="3698">
                        <c:v>194.2</c:v>
                      </c:pt>
                      <c:pt idx="3699">
                        <c:v>196.2</c:v>
                      </c:pt>
                      <c:pt idx="3700">
                        <c:v>197.1</c:v>
                      </c:pt>
                      <c:pt idx="3701">
                        <c:v>195.1</c:v>
                      </c:pt>
                      <c:pt idx="3702">
                        <c:v>197.9</c:v>
                      </c:pt>
                      <c:pt idx="3703">
                        <c:v>199.6</c:v>
                      </c:pt>
                      <c:pt idx="3704">
                        <c:v>198.6</c:v>
                      </c:pt>
                      <c:pt idx="3705">
                        <c:v>203.3</c:v>
                      </c:pt>
                      <c:pt idx="3706">
                        <c:v>200.5</c:v>
                      </c:pt>
                      <c:pt idx="3707">
                        <c:v>200.9</c:v>
                      </c:pt>
                      <c:pt idx="3708">
                        <c:v>198.9</c:v>
                      </c:pt>
                      <c:pt idx="3709">
                        <c:v>199.2</c:v>
                      </c:pt>
                      <c:pt idx="3710">
                        <c:v>197.9</c:v>
                      </c:pt>
                      <c:pt idx="3711">
                        <c:v>198.4</c:v>
                      </c:pt>
                      <c:pt idx="3712">
                        <c:v>199.1</c:v>
                      </c:pt>
                      <c:pt idx="3713">
                        <c:v>196.8</c:v>
                      </c:pt>
                      <c:pt idx="3714">
                        <c:v>195.2</c:v>
                      </c:pt>
                      <c:pt idx="3715">
                        <c:v>199.8</c:v>
                      </c:pt>
                      <c:pt idx="3716">
                        <c:v>199.2</c:v>
                      </c:pt>
                      <c:pt idx="3717">
                        <c:v>196.5</c:v>
                      </c:pt>
                      <c:pt idx="3718">
                        <c:v>199.1</c:v>
                      </c:pt>
                      <c:pt idx="3719">
                        <c:v>199.9</c:v>
                      </c:pt>
                      <c:pt idx="3720">
                        <c:v>199.5</c:v>
                      </c:pt>
                      <c:pt idx="3721">
                        <c:v>197</c:v>
                      </c:pt>
                      <c:pt idx="3722">
                        <c:v>198</c:v>
                      </c:pt>
                      <c:pt idx="3723">
                        <c:v>195.6</c:v>
                      </c:pt>
                      <c:pt idx="3724">
                        <c:v>199.7</c:v>
                      </c:pt>
                      <c:pt idx="3725">
                        <c:v>198.4</c:v>
                      </c:pt>
                      <c:pt idx="3726">
                        <c:v>199.2</c:v>
                      </c:pt>
                      <c:pt idx="3727">
                        <c:v>198.3</c:v>
                      </c:pt>
                      <c:pt idx="3728">
                        <c:v>199.3</c:v>
                      </c:pt>
                      <c:pt idx="3729">
                        <c:v>198.6</c:v>
                      </c:pt>
                      <c:pt idx="3730">
                        <c:v>193.9</c:v>
                      </c:pt>
                      <c:pt idx="3731">
                        <c:v>195.7</c:v>
                      </c:pt>
                      <c:pt idx="3732">
                        <c:v>193.7</c:v>
                      </c:pt>
                      <c:pt idx="3733">
                        <c:v>197.5</c:v>
                      </c:pt>
                      <c:pt idx="3734">
                        <c:v>196.3</c:v>
                      </c:pt>
                      <c:pt idx="3735">
                        <c:v>196.8</c:v>
                      </c:pt>
                      <c:pt idx="3736">
                        <c:v>199</c:v>
                      </c:pt>
                      <c:pt idx="3737">
                        <c:v>200.7</c:v>
                      </c:pt>
                      <c:pt idx="3738">
                        <c:v>199.5</c:v>
                      </c:pt>
                      <c:pt idx="3739">
                        <c:v>202.7</c:v>
                      </c:pt>
                      <c:pt idx="3740">
                        <c:v>201.1</c:v>
                      </c:pt>
                      <c:pt idx="3741">
                        <c:v>206.3</c:v>
                      </c:pt>
                      <c:pt idx="3742">
                        <c:v>205.5</c:v>
                      </c:pt>
                      <c:pt idx="3743">
                        <c:v>202.5</c:v>
                      </c:pt>
                      <c:pt idx="3744">
                        <c:v>202.5</c:v>
                      </c:pt>
                      <c:pt idx="3745">
                        <c:v>201.4</c:v>
                      </c:pt>
                      <c:pt idx="3746">
                        <c:v>200.5</c:v>
                      </c:pt>
                      <c:pt idx="3747">
                        <c:v>200.4</c:v>
                      </c:pt>
                      <c:pt idx="3748">
                        <c:v>201.5</c:v>
                      </c:pt>
                      <c:pt idx="3749">
                        <c:v>201.7</c:v>
                      </c:pt>
                      <c:pt idx="3750">
                        <c:v>202.6</c:v>
                      </c:pt>
                      <c:pt idx="3751">
                        <c:v>200.9</c:v>
                      </c:pt>
                      <c:pt idx="3752">
                        <c:v>201.6</c:v>
                      </c:pt>
                      <c:pt idx="3753">
                        <c:v>201.8</c:v>
                      </c:pt>
                      <c:pt idx="3754">
                        <c:v>201.9</c:v>
                      </c:pt>
                      <c:pt idx="3755">
                        <c:v>202.8</c:v>
                      </c:pt>
                      <c:pt idx="3756">
                        <c:v>200.9</c:v>
                      </c:pt>
                      <c:pt idx="3757">
                        <c:v>200.7</c:v>
                      </c:pt>
                      <c:pt idx="3758">
                        <c:v>201</c:v>
                      </c:pt>
                      <c:pt idx="3759">
                        <c:v>200.4</c:v>
                      </c:pt>
                      <c:pt idx="3760">
                        <c:v>200.7</c:v>
                      </c:pt>
                      <c:pt idx="3761">
                        <c:v>199</c:v>
                      </c:pt>
                      <c:pt idx="3762">
                        <c:v>198.5</c:v>
                      </c:pt>
                      <c:pt idx="3763">
                        <c:v>200.6</c:v>
                      </c:pt>
                      <c:pt idx="3764">
                        <c:v>200.1</c:v>
                      </c:pt>
                      <c:pt idx="3765">
                        <c:v>200.8</c:v>
                      </c:pt>
                      <c:pt idx="3766">
                        <c:v>199.3</c:v>
                      </c:pt>
                      <c:pt idx="3767">
                        <c:v>199.5</c:v>
                      </c:pt>
                      <c:pt idx="3768">
                        <c:v>200</c:v>
                      </c:pt>
                      <c:pt idx="3769">
                        <c:v>195.1</c:v>
                      </c:pt>
                      <c:pt idx="3770">
                        <c:v>196.6</c:v>
                      </c:pt>
                      <c:pt idx="3771">
                        <c:v>196.7</c:v>
                      </c:pt>
                      <c:pt idx="3772">
                        <c:v>201.5</c:v>
                      </c:pt>
                      <c:pt idx="3773">
                        <c:v>201.1</c:v>
                      </c:pt>
                      <c:pt idx="3774">
                        <c:v>202.2</c:v>
                      </c:pt>
                      <c:pt idx="3775">
                        <c:v>203.3</c:v>
                      </c:pt>
                      <c:pt idx="3776">
                        <c:v>200.9</c:v>
                      </c:pt>
                      <c:pt idx="3777">
                        <c:v>197.5</c:v>
                      </c:pt>
                      <c:pt idx="3778">
                        <c:v>199.1</c:v>
                      </c:pt>
                      <c:pt idx="3779">
                        <c:v>202.8</c:v>
                      </c:pt>
                      <c:pt idx="3780">
                        <c:v>201.3</c:v>
                      </c:pt>
                      <c:pt idx="3781">
                        <c:v>198.5</c:v>
                      </c:pt>
                      <c:pt idx="3782">
                        <c:v>199.2</c:v>
                      </c:pt>
                      <c:pt idx="3783">
                        <c:v>197.3</c:v>
                      </c:pt>
                      <c:pt idx="3784">
                        <c:v>200.3</c:v>
                      </c:pt>
                      <c:pt idx="3785">
                        <c:v>197.3</c:v>
                      </c:pt>
                      <c:pt idx="3786">
                        <c:v>198.7</c:v>
                      </c:pt>
                      <c:pt idx="3787">
                        <c:v>197.8</c:v>
                      </c:pt>
                      <c:pt idx="3788">
                        <c:v>199.3</c:v>
                      </c:pt>
                      <c:pt idx="3789">
                        <c:v>199.4</c:v>
                      </c:pt>
                      <c:pt idx="3790">
                        <c:v>199.2</c:v>
                      </c:pt>
                      <c:pt idx="3791">
                        <c:v>197.3</c:v>
                      </c:pt>
                      <c:pt idx="3792">
                        <c:v>200.5</c:v>
                      </c:pt>
                      <c:pt idx="3793">
                        <c:v>202.1</c:v>
                      </c:pt>
                      <c:pt idx="3794">
                        <c:v>199</c:v>
                      </c:pt>
                      <c:pt idx="3795">
                        <c:v>198.8</c:v>
                      </c:pt>
                      <c:pt idx="3796">
                        <c:v>197.6</c:v>
                      </c:pt>
                      <c:pt idx="3797">
                        <c:v>200.2</c:v>
                      </c:pt>
                      <c:pt idx="3798">
                        <c:v>198.3</c:v>
                      </c:pt>
                      <c:pt idx="3799">
                        <c:v>198.6</c:v>
                      </c:pt>
                      <c:pt idx="3800">
                        <c:v>200.3</c:v>
                      </c:pt>
                      <c:pt idx="3801">
                        <c:v>201.9</c:v>
                      </c:pt>
                      <c:pt idx="3802">
                        <c:v>201</c:v>
                      </c:pt>
                      <c:pt idx="3803">
                        <c:v>203.5</c:v>
                      </c:pt>
                      <c:pt idx="3804">
                        <c:v>201.8</c:v>
                      </c:pt>
                      <c:pt idx="3805">
                        <c:v>204.1</c:v>
                      </c:pt>
                      <c:pt idx="3806">
                        <c:v>202.6</c:v>
                      </c:pt>
                      <c:pt idx="3807">
                        <c:v>202.4</c:v>
                      </c:pt>
                      <c:pt idx="3808">
                        <c:v>202.7</c:v>
                      </c:pt>
                      <c:pt idx="3809">
                        <c:v>203.6</c:v>
                      </c:pt>
                      <c:pt idx="3810">
                        <c:v>201.6</c:v>
                      </c:pt>
                      <c:pt idx="3811">
                        <c:v>201.2</c:v>
                      </c:pt>
                      <c:pt idx="3812">
                        <c:v>202.4</c:v>
                      </c:pt>
                      <c:pt idx="3813">
                        <c:v>202.7</c:v>
                      </c:pt>
                      <c:pt idx="3814">
                        <c:v>203.4</c:v>
                      </c:pt>
                      <c:pt idx="3815">
                        <c:v>205.8</c:v>
                      </c:pt>
                      <c:pt idx="3816">
                        <c:v>204.3</c:v>
                      </c:pt>
                      <c:pt idx="3817">
                        <c:v>208.6</c:v>
                      </c:pt>
                      <c:pt idx="3818">
                        <c:v>205</c:v>
                      </c:pt>
                      <c:pt idx="3819">
                        <c:v>206.5</c:v>
                      </c:pt>
                      <c:pt idx="3820">
                        <c:v>203.2</c:v>
                      </c:pt>
                      <c:pt idx="3821">
                        <c:v>203.4</c:v>
                      </c:pt>
                      <c:pt idx="3822">
                        <c:v>205</c:v>
                      </c:pt>
                      <c:pt idx="3823">
                        <c:v>202.4</c:v>
                      </c:pt>
                      <c:pt idx="3824">
                        <c:v>203.2</c:v>
                      </c:pt>
                      <c:pt idx="3825">
                        <c:v>203.2</c:v>
                      </c:pt>
                      <c:pt idx="3826">
                        <c:v>204.1</c:v>
                      </c:pt>
                      <c:pt idx="3827">
                        <c:v>202.7</c:v>
                      </c:pt>
                      <c:pt idx="3828">
                        <c:v>201.8</c:v>
                      </c:pt>
                      <c:pt idx="3829">
                        <c:v>201</c:v>
                      </c:pt>
                      <c:pt idx="3830">
                        <c:v>200.2</c:v>
                      </c:pt>
                      <c:pt idx="3831">
                        <c:v>199.8</c:v>
                      </c:pt>
                      <c:pt idx="3832">
                        <c:v>199.2</c:v>
                      </c:pt>
                      <c:pt idx="3833">
                        <c:v>196.6</c:v>
                      </c:pt>
                      <c:pt idx="3834">
                        <c:v>195.8</c:v>
                      </c:pt>
                      <c:pt idx="3835">
                        <c:v>198.3</c:v>
                      </c:pt>
                      <c:pt idx="3836">
                        <c:v>200.8</c:v>
                      </c:pt>
                      <c:pt idx="3837">
                        <c:v>199.5</c:v>
                      </c:pt>
                      <c:pt idx="3838">
                        <c:v>198.5</c:v>
                      </c:pt>
                      <c:pt idx="3839">
                        <c:v>198.3</c:v>
                      </c:pt>
                      <c:pt idx="3840">
                        <c:v>196.9</c:v>
                      </c:pt>
                      <c:pt idx="3841">
                        <c:v>196.8</c:v>
                      </c:pt>
                      <c:pt idx="3842">
                        <c:v>195.4</c:v>
                      </c:pt>
                      <c:pt idx="3843">
                        <c:v>198.5</c:v>
                      </c:pt>
                      <c:pt idx="3844">
                        <c:v>197.3</c:v>
                      </c:pt>
                      <c:pt idx="3845">
                        <c:v>196.8</c:v>
                      </c:pt>
                      <c:pt idx="3846">
                        <c:v>195.5</c:v>
                      </c:pt>
                      <c:pt idx="3847">
                        <c:v>197.5</c:v>
                      </c:pt>
                      <c:pt idx="3848">
                        <c:v>194.8</c:v>
                      </c:pt>
                      <c:pt idx="3849">
                        <c:v>198.4</c:v>
                      </c:pt>
                      <c:pt idx="3850">
                        <c:v>196.4</c:v>
                      </c:pt>
                      <c:pt idx="3851">
                        <c:v>197.7</c:v>
                      </c:pt>
                      <c:pt idx="3852">
                        <c:v>196.3</c:v>
                      </c:pt>
                      <c:pt idx="3853">
                        <c:v>195.9</c:v>
                      </c:pt>
                      <c:pt idx="3854">
                        <c:v>198.1</c:v>
                      </c:pt>
                      <c:pt idx="3855">
                        <c:v>196</c:v>
                      </c:pt>
                      <c:pt idx="3856">
                        <c:v>195.6</c:v>
                      </c:pt>
                      <c:pt idx="3857">
                        <c:v>196.6</c:v>
                      </c:pt>
                      <c:pt idx="3858">
                        <c:v>195.3</c:v>
                      </c:pt>
                      <c:pt idx="3859">
                        <c:v>196.8</c:v>
                      </c:pt>
                      <c:pt idx="3860">
                        <c:v>195.9</c:v>
                      </c:pt>
                      <c:pt idx="3861">
                        <c:v>197.5</c:v>
                      </c:pt>
                      <c:pt idx="3862">
                        <c:v>197.3</c:v>
                      </c:pt>
                      <c:pt idx="3863">
                        <c:v>191.8</c:v>
                      </c:pt>
                      <c:pt idx="3864">
                        <c:v>194.9</c:v>
                      </c:pt>
                      <c:pt idx="3865">
                        <c:v>195.8</c:v>
                      </c:pt>
                      <c:pt idx="3866">
                        <c:v>196.4</c:v>
                      </c:pt>
                      <c:pt idx="3867">
                        <c:v>192</c:v>
                      </c:pt>
                      <c:pt idx="3868">
                        <c:v>194.4</c:v>
                      </c:pt>
                      <c:pt idx="3869">
                        <c:v>195</c:v>
                      </c:pt>
                      <c:pt idx="3870">
                        <c:v>192.6</c:v>
                      </c:pt>
                      <c:pt idx="3871">
                        <c:v>193.8</c:v>
                      </c:pt>
                      <c:pt idx="3872">
                        <c:v>189.9</c:v>
                      </c:pt>
                      <c:pt idx="3873">
                        <c:v>191.6</c:v>
                      </c:pt>
                      <c:pt idx="3874">
                        <c:v>190.6</c:v>
                      </c:pt>
                      <c:pt idx="3875">
                        <c:v>193.2</c:v>
                      </c:pt>
                      <c:pt idx="3876">
                        <c:v>193.7</c:v>
                      </c:pt>
                      <c:pt idx="3877">
                        <c:v>193.2</c:v>
                      </c:pt>
                      <c:pt idx="3878">
                        <c:v>195.5</c:v>
                      </c:pt>
                      <c:pt idx="3879">
                        <c:v>195.1</c:v>
                      </c:pt>
                      <c:pt idx="3880">
                        <c:v>193.8</c:v>
                      </c:pt>
                      <c:pt idx="3881">
                        <c:v>190.8</c:v>
                      </c:pt>
                      <c:pt idx="3882">
                        <c:v>193</c:v>
                      </c:pt>
                      <c:pt idx="3883">
                        <c:v>193.5</c:v>
                      </c:pt>
                      <c:pt idx="3884">
                        <c:v>194</c:v>
                      </c:pt>
                      <c:pt idx="3885">
                        <c:v>189.3</c:v>
                      </c:pt>
                      <c:pt idx="3886">
                        <c:v>193.4</c:v>
                      </c:pt>
                      <c:pt idx="3887">
                        <c:v>193.3</c:v>
                      </c:pt>
                      <c:pt idx="3888">
                        <c:v>195.3</c:v>
                      </c:pt>
                      <c:pt idx="3889">
                        <c:v>190.9</c:v>
                      </c:pt>
                      <c:pt idx="3890">
                        <c:v>196.3</c:v>
                      </c:pt>
                      <c:pt idx="3891">
                        <c:v>189.9</c:v>
                      </c:pt>
                      <c:pt idx="3892">
                        <c:v>192.1</c:v>
                      </c:pt>
                      <c:pt idx="3893">
                        <c:v>194.4</c:v>
                      </c:pt>
                      <c:pt idx="3894">
                        <c:v>194.8</c:v>
                      </c:pt>
                      <c:pt idx="3895">
                        <c:v>194.3</c:v>
                      </c:pt>
                      <c:pt idx="3896">
                        <c:v>195</c:v>
                      </c:pt>
                      <c:pt idx="3897">
                        <c:v>196.3</c:v>
                      </c:pt>
                      <c:pt idx="3898">
                        <c:v>194.2</c:v>
                      </c:pt>
                      <c:pt idx="3899">
                        <c:v>192.1</c:v>
                      </c:pt>
                      <c:pt idx="3900">
                        <c:v>195.7</c:v>
                      </c:pt>
                      <c:pt idx="3901">
                        <c:v>192.7</c:v>
                      </c:pt>
                      <c:pt idx="3902">
                        <c:v>194.2</c:v>
                      </c:pt>
                      <c:pt idx="3903">
                        <c:v>191.5</c:v>
                      </c:pt>
                      <c:pt idx="3904">
                        <c:v>191.3</c:v>
                      </c:pt>
                      <c:pt idx="3905">
                        <c:v>192.1</c:v>
                      </c:pt>
                      <c:pt idx="3906">
                        <c:v>191.4</c:v>
                      </c:pt>
                      <c:pt idx="3907">
                        <c:v>191.8</c:v>
                      </c:pt>
                      <c:pt idx="3908">
                        <c:v>194.1</c:v>
                      </c:pt>
                      <c:pt idx="3909">
                        <c:v>193.3</c:v>
                      </c:pt>
                      <c:pt idx="3910">
                        <c:v>193.2</c:v>
                      </c:pt>
                      <c:pt idx="3911">
                        <c:v>193.8</c:v>
                      </c:pt>
                      <c:pt idx="3912">
                        <c:v>191.9</c:v>
                      </c:pt>
                      <c:pt idx="3913">
                        <c:v>192.2</c:v>
                      </c:pt>
                      <c:pt idx="3914">
                        <c:v>191.3</c:v>
                      </c:pt>
                      <c:pt idx="3915">
                        <c:v>191.4</c:v>
                      </c:pt>
                      <c:pt idx="3916">
                        <c:v>187.6</c:v>
                      </c:pt>
                      <c:pt idx="3917">
                        <c:v>188.3</c:v>
                      </c:pt>
                      <c:pt idx="3918">
                        <c:v>186.9</c:v>
                      </c:pt>
                      <c:pt idx="3919">
                        <c:v>186.3</c:v>
                      </c:pt>
                      <c:pt idx="3920">
                        <c:v>187.2</c:v>
                      </c:pt>
                      <c:pt idx="3921">
                        <c:v>185.8</c:v>
                      </c:pt>
                      <c:pt idx="3922">
                        <c:v>188.9</c:v>
                      </c:pt>
                      <c:pt idx="3923">
                        <c:v>189.2</c:v>
                      </c:pt>
                      <c:pt idx="3924">
                        <c:v>193.8</c:v>
                      </c:pt>
                      <c:pt idx="3925">
                        <c:v>189.3</c:v>
                      </c:pt>
                      <c:pt idx="3926">
                        <c:v>191</c:v>
                      </c:pt>
                      <c:pt idx="3927">
                        <c:v>192.2</c:v>
                      </c:pt>
                      <c:pt idx="3928">
                        <c:v>192.1</c:v>
                      </c:pt>
                      <c:pt idx="3929">
                        <c:v>191.6</c:v>
                      </c:pt>
                      <c:pt idx="3930">
                        <c:v>191</c:v>
                      </c:pt>
                      <c:pt idx="3931">
                        <c:v>188.8</c:v>
                      </c:pt>
                      <c:pt idx="3932">
                        <c:v>189.3</c:v>
                      </c:pt>
                      <c:pt idx="3933">
                        <c:v>187.3</c:v>
                      </c:pt>
                      <c:pt idx="3934">
                        <c:v>188.8</c:v>
                      </c:pt>
                      <c:pt idx="3935">
                        <c:v>190.5</c:v>
                      </c:pt>
                      <c:pt idx="3936">
                        <c:v>189.9</c:v>
                      </c:pt>
                      <c:pt idx="3937">
                        <c:v>189.4</c:v>
                      </c:pt>
                      <c:pt idx="3938">
                        <c:v>189.6</c:v>
                      </c:pt>
                      <c:pt idx="3939">
                        <c:v>189.4</c:v>
                      </c:pt>
                      <c:pt idx="3940">
                        <c:v>188.2</c:v>
                      </c:pt>
                      <c:pt idx="3941">
                        <c:v>192.7</c:v>
                      </c:pt>
                      <c:pt idx="3942">
                        <c:v>190.7</c:v>
                      </c:pt>
                      <c:pt idx="3943">
                        <c:v>190.9</c:v>
                      </c:pt>
                      <c:pt idx="3944">
                        <c:v>192.5</c:v>
                      </c:pt>
                      <c:pt idx="3945">
                        <c:v>191.5</c:v>
                      </c:pt>
                      <c:pt idx="3946">
                        <c:v>189.4</c:v>
                      </c:pt>
                      <c:pt idx="3947">
                        <c:v>188</c:v>
                      </c:pt>
                      <c:pt idx="3948">
                        <c:v>188.4</c:v>
                      </c:pt>
                      <c:pt idx="3949">
                        <c:v>190.6</c:v>
                      </c:pt>
                      <c:pt idx="3950">
                        <c:v>187.5</c:v>
                      </c:pt>
                      <c:pt idx="3951">
                        <c:v>190.1</c:v>
                      </c:pt>
                      <c:pt idx="3952">
                        <c:v>187.5</c:v>
                      </c:pt>
                      <c:pt idx="3953">
                        <c:v>187.3</c:v>
                      </c:pt>
                      <c:pt idx="3954">
                        <c:v>185.1</c:v>
                      </c:pt>
                      <c:pt idx="3955">
                        <c:v>186.7</c:v>
                      </c:pt>
                      <c:pt idx="3956">
                        <c:v>185.2</c:v>
                      </c:pt>
                      <c:pt idx="3957">
                        <c:v>186.5</c:v>
                      </c:pt>
                      <c:pt idx="3958">
                        <c:v>186.7</c:v>
                      </c:pt>
                      <c:pt idx="3959">
                        <c:v>186.4</c:v>
                      </c:pt>
                      <c:pt idx="3960">
                        <c:v>189</c:v>
                      </c:pt>
                      <c:pt idx="3961">
                        <c:v>186.1</c:v>
                      </c:pt>
                      <c:pt idx="3962">
                        <c:v>189.5</c:v>
                      </c:pt>
                      <c:pt idx="3963">
                        <c:v>187.3</c:v>
                      </c:pt>
                      <c:pt idx="3964">
                        <c:v>185.9</c:v>
                      </c:pt>
                      <c:pt idx="3965">
                        <c:v>187.2</c:v>
                      </c:pt>
                      <c:pt idx="3966">
                        <c:v>188.8</c:v>
                      </c:pt>
                      <c:pt idx="3967">
                        <c:v>185.5</c:v>
                      </c:pt>
                      <c:pt idx="3968">
                        <c:v>186.9</c:v>
                      </c:pt>
                      <c:pt idx="3969">
                        <c:v>186.2</c:v>
                      </c:pt>
                      <c:pt idx="3970">
                        <c:v>187.1</c:v>
                      </c:pt>
                      <c:pt idx="3971">
                        <c:v>187.3</c:v>
                      </c:pt>
                      <c:pt idx="3972">
                        <c:v>184.3</c:v>
                      </c:pt>
                      <c:pt idx="3973">
                        <c:v>186.4</c:v>
                      </c:pt>
                      <c:pt idx="3974">
                        <c:v>187.7</c:v>
                      </c:pt>
                      <c:pt idx="3975">
                        <c:v>189.6</c:v>
                      </c:pt>
                      <c:pt idx="3976">
                        <c:v>186.1</c:v>
                      </c:pt>
                      <c:pt idx="3977">
                        <c:v>189.6</c:v>
                      </c:pt>
                      <c:pt idx="3978">
                        <c:v>186.4</c:v>
                      </c:pt>
                      <c:pt idx="3979">
                        <c:v>185.6</c:v>
                      </c:pt>
                      <c:pt idx="3980">
                        <c:v>188.4</c:v>
                      </c:pt>
                      <c:pt idx="3981">
                        <c:v>183</c:v>
                      </c:pt>
                      <c:pt idx="3982">
                        <c:v>185.6</c:v>
                      </c:pt>
                      <c:pt idx="3983">
                        <c:v>186.1</c:v>
                      </c:pt>
                      <c:pt idx="3984">
                        <c:v>186.5</c:v>
                      </c:pt>
                      <c:pt idx="3985">
                        <c:v>187.1</c:v>
                      </c:pt>
                      <c:pt idx="3986">
                        <c:v>186.4</c:v>
                      </c:pt>
                      <c:pt idx="3987">
                        <c:v>187.7</c:v>
                      </c:pt>
                      <c:pt idx="3988">
                        <c:v>185.4</c:v>
                      </c:pt>
                      <c:pt idx="3989">
                        <c:v>185</c:v>
                      </c:pt>
                      <c:pt idx="3990">
                        <c:v>185.4</c:v>
                      </c:pt>
                      <c:pt idx="3991">
                        <c:v>185.9</c:v>
                      </c:pt>
                      <c:pt idx="3992">
                        <c:v>184.8</c:v>
                      </c:pt>
                      <c:pt idx="3993">
                        <c:v>187.9</c:v>
                      </c:pt>
                      <c:pt idx="3994">
                        <c:v>185.1</c:v>
                      </c:pt>
                      <c:pt idx="3995">
                        <c:v>185</c:v>
                      </c:pt>
                      <c:pt idx="3996">
                        <c:v>189</c:v>
                      </c:pt>
                      <c:pt idx="3997">
                        <c:v>186.6</c:v>
                      </c:pt>
                      <c:pt idx="3998">
                        <c:v>188.8</c:v>
                      </c:pt>
                      <c:pt idx="3999">
                        <c:v>186.1</c:v>
                      </c:pt>
                      <c:pt idx="4000">
                        <c:v>185.7</c:v>
                      </c:pt>
                      <c:pt idx="4001">
                        <c:v>189</c:v>
                      </c:pt>
                      <c:pt idx="4002">
                        <c:v>184.8</c:v>
                      </c:pt>
                      <c:pt idx="4003">
                        <c:v>185.6</c:v>
                      </c:pt>
                      <c:pt idx="4004">
                        <c:v>190.2</c:v>
                      </c:pt>
                      <c:pt idx="4005">
                        <c:v>188</c:v>
                      </c:pt>
                      <c:pt idx="4006">
                        <c:v>187.1</c:v>
                      </c:pt>
                      <c:pt idx="4007">
                        <c:v>189.3</c:v>
                      </c:pt>
                      <c:pt idx="4008">
                        <c:v>187.1</c:v>
                      </c:pt>
                      <c:pt idx="4009">
                        <c:v>187.1</c:v>
                      </c:pt>
                      <c:pt idx="4010">
                        <c:v>186.2</c:v>
                      </c:pt>
                      <c:pt idx="4011">
                        <c:v>189.6</c:v>
                      </c:pt>
                      <c:pt idx="4012">
                        <c:v>188.7</c:v>
                      </c:pt>
                      <c:pt idx="4013">
                        <c:v>188</c:v>
                      </c:pt>
                      <c:pt idx="4014">
                        <c:v>189</c:v>
                      </c:pt>
                      <c:pt idx="4015">
                        <c:v>188.1</c:v>
                      </c:pt>
                      <c:pt idx="4016">
                        <c:v>186.7</c:v>
                      </c:pt>
                      <c:pt idx="4017">
                        <c:v>189.3</c:v>
                      </c:pt>
                      <c:pt idx="4018">
                        <c:v>189</c:v>
                      </c:pt>
                      <c:pt idx="4019">
                        <c:v>191.2</c:v>
                      </c:pt>
                      <c:pt idx="4020">
                        <c:v>189.2</c:v>
                      </c:pt>
                      <c:pt idx="4021">
                        <c:v>185.5</c:v>
                      </c:pt>
                      <c:pt idx="4022">
                        <c:v>187.8</c:v>
                      </c:pt>
                      <c:pt idx="4023">
                        <c:v>188.4</c:v>
                      </c:pt>
                      <c:pt idx="4024">
                        <c:v>188.8</c:v>
                      </c:pt>
                      <c:pt idx="4025">
                        <c:v>188.1</c:v>
                      </c:pt>
                      <c:pt idx="4026">
                        <c:v>189.2</c:v>
                      </c:pt>
                      <c:pt idx="4027">
                        <c:v>189.9</c:v>
                      </c:pt>
                      <c:pt idx="4028">
                        <c:v>189.7</c:v>
                      </c:pt>
                      <c:pt idx="4029">
                        <c:v>188.7</c:v>
                      </c:pt>
                      <c:pt idx="4030">
                        <c:v>189.1</c:v>
                      </c:pt>
                      <c:pt idx="4031">
                        <c:v>188.1</c:v>
                      </c:pt>
                      <c:pt idx="4032">
                        <c:v>190.8</c:v>
                      </c:pt>
                      <c:pt idx="4033">
                        <c:v>193.5</c:v>
                      </c:pt>
                      <c:pt idx="4034">
                        <c:v>189.3</c:v>
                      </c:pt>
                      <c:pt idx="4035">
                        <c:v>190.5</c:v>
                      </c:pt>
                      <c:pt idx="4036">
                        <c:v>190.9</c:v>
                      </c:pt>
                      <c:pt idx="4037">
                        <c:v>191.1</c:v>
                      </c:pt>
                      <c:pt idx="4038">
                        <c:v>192.3</c:v>
                      </c:pt>
                      <c:pt idx="4039">
                        <c:v>187.8</c:v>
                      </c:pt>
                      <c:pt idx="4040">
                        <c:v>188.3</c:v>
                      </c:pt>
                      <c:pt idx="4041">
                        <c:v>189.2</c:v>
                      </c:pt>
                      <c:pt idx="4042">
                        <c:v>188.3</c:v>
                      </c:pt>
                      <c:pt idx="4043">
                        <c:v>187.8</c:v>
                      </c:pt>
                      <c:pt idx="4044">
                        <c:v>191.3</c:v>
                      </c:pt>
                      <c:pt idx="4045">
                        <c:v>187.5</c:v>
                      </c:pt>
                      <c:pt idx="4046">
                        <c:v>189.7</c:v>
                      </c:pt>
                      <c:pt idx="4047">
                        <c:v>192.8</c:v>
                      </c:pt>
                      <c:pt idx="4048">
                        <c:v>191.4</c:v>
                      </c:pt>
                      <c:pt idx="4049">
                        <c:v>189.5</c:v>
                      </c:pt>
                      <c:pt idx="4050">
                        <c:v>189.6</c:v>
                      </c:pt>
                      <c:pt idx="4051">
                        <c:v>191</c:v>
                      </c:pt>
                      <c:pt idx="4052">
                        <c:v>188.4</c:v>
                      </c:pt>
                      <c:pt idx="4053">
                        <c:v>191.5</c:v>
                      </c:pt>
                      <c:pt idx="4054">
                        <c:v>189.7</c:v>
                      </c:pt>
                      <c:pt idx="4055">
                        <c:v>192.5</c:v>
                      </c:pt>
                      <c:pt idx="4056">
                        <c:v>190.7</c:v>
                      </c:pt>
                      <c:pt idx="4057">
                        <c:v>189.3</c:v>
                      </c:pt>
                      <c:pt idx="4058">
                        <c:v>191.1</c:v>
                      </c:pt>
                      <c:pt idx="4059">
                        <c:v>189.3</c:v>
                      </c:pt>
                      <c:pt idx="4060">
                        <c:v>190.9</c:v>
                      </c:pt>
                      <c:pt idx="4061">
                        <c:v>192.8</c:v>
                      </c:pt>
                      <c:pt idx="4062">
                        <c:v>191.1</c:v>
                      </c:pt>
                      <c:pt idx="4063">
                        <c:v>189.4</c:v>
                      </c:pt>
                      <c:pt idx="4064">
                        <c:v>191.4</c:v>
                      </c:pt>
                      <c:pt idx="4065">
                        <c:v>188.7</c:v>
                      </c:pt>
                      <c:pt idx="4066">
                        <c:v>190.9</c:v>
                      </c:pt>
                      <c:pt idx="4067">
                        <c:v>188.2</c:v>
                      </c:pt>
                      <c:pt idx="4068">
                        <c:v>191.3</c:v>
                      </c:pt>
                      <c:pt idx="4069">
                        <c:v>190</c:v>
                      </c:pt>
                      <c:pt idx="4070">
                        <c:v>190.8</c:v>
                      </c:pt>
                      <c:pt idx="4071">
                        <c:v>190.4</c:v>
                      </c:pt>
                      <c:pt idx="4072">
                        <c:v>192.4</c:v>
                      </c:pt>
                      <c:pt idx="4073">
                        <c:v>190.7</c:v>
                      </c:pt>
                      <c:pt idx="4074">
                        <c:v>188.4</c:v>
                      </c:pt>
                      <c:pt idx="4075">
                        <c:v>191</c:v>
                      </c:pt>
                      <c:pt idx="4076">
                        <c:v>191</c:v>
                      </c:pt>
                      <c:pt idx="4077">
                        <c:v>189.2</c:v>
                      </c:pt>
                      <c:pt idx="4078">
                        <c:v>191.1</c:v>
                      </c:pt>
                      <c:pt idx="4079">
                        <c:v>190.7</c:v>
                      </c:pt>
                      <c:pt idx="4080">
                        <c:v>189.5</c:v>
                      </c:pt>
                      <c:pt idx="4081">
                        <c:v>189.7</c:v>
                      </c:pt>
                      <c:pt idx="4082">
                        <c:v>189.5</c:v>
                      </c:pt>
                      <c:pt idx="4083">
                        <c:v>190.4</c:v>
                      </c:pt>
                      <c:pt idx="4084">
                        <c:v>192</c:v>
                      </c:pt>
                      <c:pt idx="4085">
                        <c:v>192.4</c:v>
                      </c:pt>
                      <c:pt idx="4086">
                        <c:v>190.1</c:v>
                      </c:pt>
                      <c:pt idx="4087">
                        <c:v>190.2</c:v>
                      </c:pt>
                      <c:pt idx="4088">
                        <c:v>192.7</c:v>
                      </c:pt>
                      <c:pt idx="4089">
                        <c:v>191.2</c:v>
                      </c:pt>
                      <c:pt idx="4090">
                        <c:v>193.3</c:v>
                      </c:pt>
                      <c:pt idx="4091">
                        <c:v>194</c:v>
                      </c:pt>
                      <c:pt idx="4092">
                        <c:v>192.9</c:v>
                      </c:pt>
                      <c:pt idx="4093">
                        <c:v>192.3</c:v>
                      </c:pt>
                      <c:pt idx="4094">
                        <c:v>194.6</c:v>
                      </c:pt>
                      <c:pt idx="4095">
                        <c:v>190</c:v>
                      </c:pt>
                      <c:pt idx="4096">
                        <c:v>191</c:v>
                      </c:pt>
                      <c:pt idx="4097">
                        <c:v>193.5</c:v>
                      </c:pt>
                      <c:pt idx="4098">
                        <c:v>192.9</c:v>
                      </c:pt>
                      <c:pt idx="4099">
                        <c:v>192.1</c:v>
                      </c:pt>
                      <c:pt idx="4100">
                        <c:v>191.8</c:v>
                      </c:pt>
                      <c:pt idx="4101">
                        <c:v>192.6</c:v>
                      </c:pt>
                      <c:pt idx="4102">
                        <c:v>190.5</c:v>
                      </c:pt>
                      <c:pt idx="4103">
                        <c:v>193.3</c:v>
                      </c:pt>
                      <c:pt idx="4104">
                        <c:v>192.6</c:v>
                      </c:pt>
                      <c:pt idx="4105">
                        <c:v>192.3</c:v>
                      </c:pt>
                      <c:pt idx="4106">
                        <c:v>191</c:v>
                      </c:pt>
                      <c:pt idx="4107">
                        <c:v>193.3</c:v>
                      </c:pt>
                      <c:pt idx="4108">
                        <c:v>192.6</c:v>
                      </c:pt>
                      <c:pt idx="4109">
                        <c:v>192.3</c:v>
                      </c:pt>
                      <c:pt idx="4110">
                        <c:v>193.5</c:v>
                      </c:pt>
                      <c:pt idx="4111">
                        <c:v>192.8</c:v>
                      </c:pt>
                      <c:pt idx="4112">
                        <c:v>194.5</c:v>
                      </c:pt>
                      <c:pt idx="4113">
                        <c:v>193.1</c:v>
                      </c:pt>
                      <c:pt idx="4114">
                        <c:v>192.3</c:v>
                      </c:pt>
                      <c:pt idx="4115">
                        <c:v>191.2</c:v>
                      </c:pt>
                      <c:pt idx="4116">
                        <c:v>193.4</c:v>
                      </c:pt>
                      <c:pt idx="4117">
                        <c:v>190.3</c:v>
                      </c:pt>
                      <c:pt idx="4118">
                        <c:v>191.4</c:v>
                      </c:pt>
                      <c:pt idx="4119">
                        <c:v>191.5</c:v>
                      </c:pt>
                      <c:pt idx="4120">
                        <c:v>192</c:v>
                      </c:pt>
                      <c:pt idx="4121">
                        <c:v>192.2</c:v>
                      </c:pt>
                      <c:pt idx="4122">
                        <c:v>190.4</c:v>
                      </c:pt>
                      <c:pt idx="4123">
                        <c:v>193</c:v>
                      </c:pt>
                      <c:pt idx="4124">
                        <c:v>190.9</c:v>
                      </c:pt>
                      <c:pt idx="4125">
                        <c:v>190.1</c:v>
                      </c:pt>
                      <c:pt idx="4126">
                        <c:v>188.6</c:v>
                      </c:pt>
                      <c:pt idx="4127">
                        <c:v>191.8</c:v>
                      </c:pt>
                      <c:pt idx="4128">
                        <c:v>191.7</c:v>
                      </c:pt>
                      <c:pt idx="4129">
                        <c:v>191.3</c:v>
                      </c:pt>
                      <c:pt idx="4130">
                        <c:v>191.5</c:v>
                      </c:pt>
                      <c:pt idx="4131">
                        <c:v>189</c:v>
                      </c:pt>
                      <c:pt idx="4132">
                        <c:v>190.8</c:v>
                      </c:pt>
                      <c:pt idx="4133">
                        <c:v>192.1</c:v>
                      </c:pt>
                      <c:pt idx="4134">
                        <c:v>191.6</c:v>
                      </c:pt>
                      <c:pt idx="4135">
                        <c:v>188.1</c:v>
                      </c:pt>
                      <c:pt idx="4136">
                        <c:v>189.4</c:v>
                      </c:pt>
                      <c:pt idx="4137">
                        <c:v>189.4</c:v>
                      </c:pt>
                      <c:pt idx="4138">
                        <c:v>190.7</c:v>
                      </c:pt>
                      <c:pt idx="4139">
                        <c:v>191.2</c:v>
                      </c:pt>
                      <c:pt idx="4140">
                        <c:v>191.5</c:v>
                      </c:pt>
                      <c:pt idx="4141">
                        <c:v>191.8</c:v>
                      </c:pt>
                      <c:pt idx="4142">
                        <c:v>192.6</c:v>
                      </c:pt>
                      <c:pt idx="4143">
                        <c:v>189.9</c:v>
                      </c:pt>
                      <c:pt idx="4144">
                        <c:v>190.4</c:v>
                      </c:pt>
                      <c:pt idx="4145">
                        <c:v>188</c:v>
                      </c:pt>
                      <c:pt idx="4146">
                        <c:v>186.6</c:v>
                      </c:pt>
                      <c:pt idx="4147">
                        <c:v>187.5</c:v>
                      </c:pt>
                      <c:pt idx="4148">
                        <c:v>183.7</c:v>
                      </c:pt>
                      <c:pt idx="4149">
                        <c:v>188.5</c:v>
                      </c:pt>
                      <c:pt idx="4150">
                        <c:v>186.2</c:v>
                      </c:pt>
                      <c:pt idx="4151">
                        <c:v>186.5</c:v>
                      </c:pt>
                      <c:pt idx="4152">
                        <c:v>187.2</c:v>
                      </c:pt>
                      <c:pt idx="4153">
                        <c:v>184.8</c:v>
                      </c:pt>
                      <c:pt idx="4154">
                        <c:v>185.1</c:v>
                      </c:pt>
                      <c:pt idx="4155">
                        <c:v>183.9</c:v>
                      </c:pt>
                      <c:pt idx="4156">
                        <c:v>185.1</c:v>
                      </c:pt>
                      <c:pt idx="4157">
                        <c:v>186.5</c:v>
                      </c:pt>
                      <c:pt idx="4158">
                        <c:v>184.6</c:v>
                      </c:pt>
                      <c:pt idx="4159">
                        <c:v>185.3</c:v>
                      </c:pt>
                      <c:pt idx="4160">
                        <c:v>185</c:v>
                      </c:pt>
                      <c:pt idx="4161">
                        <c:v>180.7</c:v>
                      </c:pt>
                      <c:pt idx="4162">
                        <c:v>182.4</c:v>
                      </c:pt>
                      <c:pt idx="4163">
                        <c:v>183</c:v>
                      </c:pt>
                      <c:pt idx="4164">
                        <c:v>183.7</c:v>
                      </c:pt>
                      <c:pt idx="4165">
                        <c:v>182.8</c:v>
                      </c:pt>
                      <c:pt idx="4166">
                        <c:v>182.5</c:v>
                      </c:pt>
                      <c:pt idx="4167">
                        <c:v>184.3</c:v>
                      </c:pt>
                      <c:pt idx="4168">
                        <c:v>183</c:v>
                      </c:pt>
                      <c:pt idx="4169">
                        <c:v>186.6</c:v>
                      </c:pt>
                      <c:pt idx="4170">
                        <c:v>184.2</c:v>
                      </c:pt>
                      <c:pt idx="4171">
                        <c:v>184</c:v>
                      </c:pt>
                      <c:pt idx="4172">
                        <c:v>184.2</c:v>
                      </c:pt>
                      <c:pt idx="4173">
                        <c:v>182.5</c:v>
                      </c:pt>
                      <c:pt idx="4174">
                        <c:v>184.9</c:v>
                      </c:pt>
                      <c:pt idx="4175">
                        <c:v>183.7</c:v>
                      </c:pt>
                      <c:pt idx="4176">
                        <c:v>185.9</c:v>
                      </c:pt>
                      <c:pt idx="4177">
                        <c:v>186.1</c:v>
                      </c:pt>
                      <c:pt idx="4178">
                        <c:v>186.5</c:v>
                      </c:pt>
                      <c:pt idx="4179">
                        <c:v>184</c:v>
                      </c:pt>
                      <c:pt idx="4180">
                        <c:v>187.5</c:v>
                      </c:pt>
                      <c:pt idx="4181">
                        <c:v>186</c:v>
                      </c:pt>
                      <c:pt idx="4182">
                        <c:v>185</c:v>
                      </c:pt>
                      <c:pt idx="4183">
                        <c:v>181.2</c:v>
                      </c:pt>
                      <c:pt idx="4184">
                        <c:v>182.6</c:v>
                      </c:pt>
                      <c:pt idx="4185">
                        <c:v>184.7</c:v>
                      </c:pt>
                      <c:pt idx="4186">
                        <c:v>182.2</c:v>
                      </c:pt>
                      <c:pt idx="4187">
                        <c:v>184.3</c:v>
                      </c:pt>
                      <c:pt idx="4188">
                        <c:v>185.2</c:v>
                      </c:pt>
                      <c:pt idx="4189">
                        <c:v>182.7</c:v>
                      </c:pt>
                      <c:pt idx="4190">
                        <c:v>182</c:v>
                      </c:pt>
                      <c:pt idx="4191">
                        <c:v>184.4</c:v>
                      </c:pt>
                      <c:pt idx="4192">
                        <c:v>184.7</c:v>
                      </c:pt>
                      <c:pt idx="4193">
                        <c:v>181.7</c:v>
                      </c:pt>
                      <c:pt idx="4194">
                        <c:v>184.1</c:v>
                      </c:pt>
                      <c:pt idx="4195">
                        <c:v>186.6</c:v>
                      </c:pt>
                      <c:pt idx="4196">
                        <c:v>186.4</c:v>
                      </c:pt>
                      <c:pt idx="4197">
                        <c:v>184.6</c:v>
                      </c:pt>
                      <c:pt idx="4198">
                        <c:v>188</c:v>
                      </c:pt>
                      <c:pt idx="4199">
                        <c:v>187.6</c:v>
                      </c:pt>
                      <c:pt idx="4200">
                        <c:v>186.5</c:v>
                      </c:pt>
                      <c:pt idx="4201">
                        <c:v>183.8</c:v>
                      </c:pt>
                      <c:pt idx="4202">
                        <c:v>185.9</c:v>
                      </c:pt>
                      <c:pt idx="4203">
                        <c:v>186.6</c:v>
                      </c:pt>
                      <c:pt idx="4204">
                        <c:v>185.3</c:v>
                      </c:pt>
                      <c:pt idx="4205">
                        <c:v>185.4</c:v>
                      </c:pt>
                      <c:pt idx="4206">
                        <c:v>186.6</c:v>
                      </c:pt>
                      <c:pt idx="4207">
                        <c:v>187.5</c:v>
                      </c:pt>
                      <c:pt idx="4208">
                        <c:v>185.4</c:v>
                      </c:pt>
                      <c:pt idx="4209">
                        <c:v>188.5</c:v>
                      </c:pt>
                      <c:pt idx="4210">
                        <c:v>187</c:v>
                      </c:pt>
                      <c:pt idx="4211">
                        <c:v>188.6</c:v>
                      </c:pt>
                      <c:pt idx="4212">
                        <c:v>187.5</c:v>
                      </c:pt>
                      <c:pt idx="4213">
                        <c:v>186</c:v>
                      </c:pt>
                      <c:pt idx="4214">
                        <c:v>187.3</c:v>
                      </c:pt>
                      <c:pt idx="4215">
                        <c:v>187.7</c:v>
                      </c:pt>
                      <c:pt idx="4216">
                        <c:v>187.5</c:v>
                      </c:pt>
                      <c:pt idx="4217">
                        <c:v>187.8</c:v>
                      </c:pt>
                      <c:pt idx="4218">
                        <c:v>187.3</c:v>
                      </c:pt>
                      <c:pt idx="4219">
                        <c:v>186.6</c:v>
                      </c:pt>
                      <c:pt idx="4220">
                        <c:v>188.2</c:v>
                      </c:pt>
                      <c:pt idx="4221">
                        <c:v>186.3</c:v>
                      </c:pt>
                      <c:pt idx="4222">
                        <c:v>189.7</c:v>
                      </c:pt>
                      <c:pt idx="4223">
                        <c:v>187.3</c:v>
                      </c:pt>
                      <c:pt idx="4224">
                        <c:v>184.6</c:v>
                      </c:pt>
                      <c:pt idx="4225">
                        <c:v>185.3</c:v>
                      </c:pt>
                      <c:pt idx="4226">
                        <c:v>185.1</c:v>
                      </c:pt>
                      <c:pt idx="4227">
                        <c:v>188.7</c:v>
                      </c:pt>
                      <c:pt idx="4228">
                        <c:v>185</c:v>
                      </c:pt>
                      <c:pt idx="4229">
                        <c:v>187.4</c:v>
                      </c:pt>
                      <c:pt idx="4230">
                        <c:v>186.5</c:v>
                      </c:pt>
                      <c:pt idx="4231">
                        <c:v>186.5</c:v>
                      </c:pt>
                      <c:pt idx="4232">
                        <c:v>185.4</c:v>
                      </c:pt>
                      <c:pt idx="4233">
                        <c:v>181</c:v>
                      </c:pt>
                      <c:pt idx="4234">
                        <c:v>184.2</c:v>
                      </c:pt>
                      <c:pt idx="4235">
                        <c:v>184.1</c:v>
                      </c:pt>
                      <c:pt idx="4236">
                        <c:v>186</c:v>
                      </c:pt>
                      <c:pt idx="4237">
                        <c:v>185.3</c:v>
                      </c:pt>
                      <c:pt idx="4238">
                        <c:v>184.9</c:v>
                      </c:pt>
                      <c:pt idx="4239">
                        <c:v>185.9</c:v>
                      </c:pt>
                      <c:pt idx="4240">
                        <c:v>186.6</c:v>
                      </c:pt>
                      <c:pt idx="4241">
                        <c:v>185.4</c:v>
                      </c:pt>
                      <c:pt idx="4242">
                        <c:v>182.6</c:v>
                      </c:pt>
                      <c:pt idx="4243">
                        <c:v>186.3</c:v>
                      </c:pt>
                      <c:pt idx="4244">
                        <c:v>185.3</c:v>
                      </c:pt>
                      <c:pt idx="4245">
                        <c:v>183.7</c:v>
                      </c:pt>
                      <c:pt idx="4246">
                        <c:v>183.8</c:v>
                      </c:pt>
                      <c:pt idx="4247">
                        <c:v>183.7</c:v>
                      </c:pt>
                      <c:pt idx="4248">
                        <c:v>185.3</c:v>
                      </c:pt>
                      <c:pt idx="4249">
                        <c:v>183.1</c:v>
                      </c:pt>
                      <c:pt idx="4250">
                        <c:v>186.1</c:v>
                      </c:pt>
                      <c:pt idx="4251">
                        <c:v>183.8</c:v>
                      </c:pt>
                      <c:pt idx="4252">
                        <c:v>185.6</c:v>
                      </c:pt>
                      <c:pt idx="4253">
                        <c:v>184.4</c:v>
                      </c:pt>
                      <c:pt idx="4254">
                        <c:v>185.7</c:v>
                      </c:pt>
                      <c:pt idx="4255">
                        <c:v>182.5</c:v>
                      </c:pt>
                      <c:pt idx="4256">
                        <c:v>184.7</c:v>
                      </c:pt>
                      <c:pt idx="4257">
                        <c:v>184.2</c:v>
                      </c:pt>
                      <c:pt idx="4258">
                        <c:v>186.3</c:v>
                      </c:pt>
                      <c:pt idx="4259">
                        <c:v>185.7</c:v>
                      </c:pt>
                      <c:pt idx="4260">
                        <c:v>183.2</c:v>
                      </c:pt>
                      <c:pt idx="4261">
                        <c:v>184.2</c:v>
                      </c:pt>
                      <c:pt idx="4262">
                        <c:v>185.2</c:v>
                      </c:pt>
                      <c:pt idx="4263">
                        <c:v>183.6</c:v>
                      </c:pt>
                      <c:pt idx="4264">
                        <c:v>183.5</c:v>
                      </c:pt>
                      <c:pt idx="4265">
                        <c:v>185.1</c:v>
                      </c:pt>
                      <c:pt idx="4266">
                        <c:v>183.5</c:v>
                      </c:pt>
                      <c:pt idx="4267">
                        <c:v>183.6</c:v>
                      </c:pt>
                      <c:pt idx="4268">
                        <c:v>186.8</c:v>
                      </c:pt>
                      <c:pt idx="4269">
                        <c:v>182.9</c:v>
                      </c:pt>
                      <c:pt idx="4270">
                        <c:v>182.7</c:v>
                      </c:pt>
                      <c:pt idx="4271">
                        <c:v>183.5</c:v>
                      </c:pt>
                      <c:pt idx="4272">
                        <c:v>183.2</c:v>
                      </c:pt>
                      <c:pt idx="4273">
                        <c:v>184.7</c:v>
                      </c:pt>
                      <c:pt idx="4274">
                        <c:v>181</c:v>
                      </c:pt>
                      <c:pt idx="4275">
                        <c:v>176.2</c:v>
                      </c:pt>
                      <c:pt idx="4276">
                        <c:v>179</c:v>
                      </c:pt>
                      <c:pt idx="4277">
                        <c:v>179.4</c:v>
                      </c:pt>
                      <c:pt idx="4278">
                        <c:v>181.5</c:v>
                      </c:pt>
                      <c:pt idx="4279">
                        <c:v>181.8</c:v>
                      </c:pt>
                      <c:pt idx="4280">
                        <c:v>184</c:v>
                      </c:pt>
                      <c:pt idx="4281">
                        <c:v>181.5</c:v>
                      </c:pt>
                      <c:pt idx="4282">
                        <c:v>182.8</c:v>
                      </c:pt>
                      <c:pt idx="4283">
                        <c:v>180.3</c:v>
                      </c:pt>
                      <c:pt idx="4284">
                        <c:v>180.2</c:v>
                      </c:pt>
                      <c:pt idx="4285">
                        <c:v>179.9</c:v>
                      </c:pt>
                      <c:pt idx="4286">
                        <c:v>183.4</c:v>
                      </c:pt>
                      <c:pt idx="4287">
                        <c:v>179.6</c:v>
                      </c:pt>
                      <c:pt idx="4288">
                        <c:v>184.3</c:v>
                      </c:pt>
                      <c:pt idx="4289">
                        <c:v>180</c:v>
                      </c:pt>
                      <c:pt idx="4290">
                        <c:v>181.7</c:v>
                      </c:pt>
                      <c:pt idx="4291">
                        <c:v>181</c:v>
                      </c:pt>
                      <c:pt idx="4292">
                        <c:v>182.2</c:v>
                      </c:pt>
                      <c:pt idx="4293">
                        <c:v>179.9</c:v>
                      </c:pt>
                      <c:pt idx="4294">
                        <c:v>180.5</c:v>
                      </c:pt>
                      <c:pt idx="4295">
                        <c:v>180.6</c:v>
                      </c:pt>
                      <c:pt idx="4296">
                        <c:v>179.4</c:v>
                      </c:pt>
                      <c:pt idx="4297">
                        <c:v>182.6</c:v>
                      </c:pt>
                      <c:pt idx="4298">
                        <c:v>180.4</c:v>
                      </c:pt>
                      <c:pt idx="4299">
                        <c:v>183.1</c:v>
                      </c:pt>
                      <c:pt idx="4300">
                        <c:v>178.1</c:v>
                      </c:pt>
                      <c:pt idx="4301">
                        <c:v>180.1</c:v>
                      </c:pt>
                      <c:pt idx="4302">
                        <c:v>183.1</c:v>
                      </c:pt>
                      <c:pt idx="4303">
                        <c:v>181.5</c:v>
                      </c:pt>
                      <c:pt idx="4304">
                        <c:v>180.4</c:v>
                      </c:pt>
                      <c:pt idx="4305">
                        <c:v>179.7</c:v>
                      </c:pt>
                      <c:pt idx="4306">
                        <c:v>178.4</c:v>
                      </c:pt>
                      <c:pt idx="4307">
                        <c:v>180.1</c:v>
                      </c:pt>
                      <c:pt idx="4308">
                        <c:v>182.2</c:v>
                      </c:pt>
                      <c:pt idx="4309">
                        <c:v>180.1</c:v>
                      </c:pt>
                      <c:pt idx="4310">
                        <c:v>178.1</c:v>
                      </c:pt>
                      <c:pt idx="4311">
                        <c:v>178.2</c:v>
                      </c:pt>
                      <c:pt idx="4312">
                        <c:v>176.5</c:v>
                      </c:pt>
                      <c:pt idx="4313">
                        <c:v>178.3</c:v>
                      </c:pt>
                      <c:pt idx="4314">
                        <c:v>177.2</c:v>
                      </c:pt>
                      <c:pt idx="4315">
                        <c:v>179</c:v>
                      </c:pt>
                      <c:pt idx="4316">
                        <c:v>178.6</c:v>
                      </c:pt>
                      <c:pt idx="4317">
                        <c:v>179.1</c:v>
                      </c:pt>
                      <c:pt idx="4318">
                        <c:v>179.4</c:v>
                      </c:pt>
                      <c:pt idx="4319">
                        <c:v>176.4</c:v>
                      </c:pt>
                      <c:pt idx="4320">
                        <c:v>176.6</c:v>
                      </c:pt>
                      <c:pt idx="4321">
                        <c:v>178</c:v>
                      </c:pt>
                      <c:pt idx="4322">
                        <c:v>179.8</c:v>
                      </c:pt>
                      <c:pt idx="4323">
                        <c:v>178.7</c:v>
                      </c:pt>
                      <c:pt idx="4324">
                        <c:v>178.7</c:v>
                      </c:pt>
                      <c:pt idx="4325">
                        <c:v>176.5</c:v>
                      </c:pt>
                      <c:pt idx="4326">
                        <c:v>177.3</c:v>
                      </c:pt>
                      <c:pt idx="4327">
                        <c:v>179.7</c:v>
                      </c:pt>
                      <c:pt idx="4328">
                        <c:v>177.3</c:v>
                      </c:pt>
                      <c:pt idx="4329">
                        <c:v>175.8</c:v>
                      </c:pt>
                      <c:pt idx="4330">
                        <c:v>176.3</c:v>
                      </c:pt>
                      <c:pt idx="4331">
                        <c:v>178.6</c:v>
                      </c:pt>
                      <c:pt idx="4332">
                        <c:v>176.6</c:v>
                      </c:pt>
                      <c:pt idx="4333">
                        <c:v>176.4</c:v>
                      </c:pt>
                      <c:pt idx="4334">
                        <c:v>174</c:v>
                      </c:pt>
                      <c:pt idx="4335">
                        <c:v>174.2</c:v>
                      </c:pt>
                      <c:pt idx="4336">
                        <c:v>174.1</c:v>
                      </c:pt>
                      <c:pt idx="4337">
                        <c:v>179.5</c:v>
                      </c:pt>
                      <c:pt idx="4338">
                        <c:v>173.3</c:v>
                      </c:pt>
                      <c:pt idx="4339">
                        <c:v>175.1</c:v>
                      </c:pt>
                      <c:pt idx="4340">
                        <c:v>181.6</c:v>
                      </c:pt>
                      <c:pt idx="4341">
                        <c:v>180.4</c:v>
                      </c:pt>
                      <c:pt idx="4342">
                        <c:v>179</c:v>
                      </c:pt>
                      <c:pt idx="4343">
                        <c:v>180</c:v>
                      </c:pt>
                      <c:pt idx="4344">
                        <c:v>180.4</c:v>
                      </c:pt>
                      <c:pt idx="4345">
                        <c:v>177.8</c:v>
                      </c:pt>
                      <c:pt idx="4346">
                        <c:v>178.5</c:v>
                      </c:pt>
                      <c:pt idx="4347">
                        <c:v>177.1</c:v>
                      </c:pt>
                      <c:pt idx="4348">
                        <c:v>179.1</c:v>
                      </c:pt>
                      <c:pt idx="4349">
                        <c:v>179.4</c:v>
                      </c:pt>
                      <c:pt idx="4350">
                        <c:v>176.8</c:v>
                      </c:pt>
                      <c:pt idx="4351">
                        <c:v>178.4</c:v>
                      </c:pt>
                      <c:pt idx="4352">
                        <c:v>176.5</c:v>
                      </c:pt>
                      <c:pt idx="4353">
                        <c:v>175</c:v>
                      </c:pt>
                      <c:pt idx="4354">
                        <c:v>178.1</c:v>
                      </c:pt>
                      <c:pt idx="4355">
                        <c:v>178.1</c:v>
                      </c:pt>
                      <c:pt idx="4356">
                        <c:v>180.2</c:v>
                      </c:pt>
                      <c:pt idx="4357">
                        <c:v>178.8</c:v>
                      </c:pt>
                      <c:pt idx="4358">
                        <c:v>180.4</c:v>
                      </c:pt>
                      <c:pt idx="4359">
                        <c:v>182.9</c:v>
                      </c:pt>
                      <c:pt idx="4360">
                        <c:v>181.9</c:v>
                      </c:pt>
                      <c:pt idx="4361">
                        <c:v>181.8</c:v>
                      </c:pt>
                      <c:pt idx="4362">
                        <c:v>183.4</c:v>
                      </c:pt>
                      <c:pt idx="4363">
                        <c:v>180.9</c:v>
                      </c:pt>
                      <c:pt idx="4364">
                        <c:v>182.5</c:v>
                      </c:pt>
                      <c:pt idx="4365">
                        <c:v>180.7</c:v>
                      </c:pt>
                      <c:pt idx="4366">
                        <c:v>182.5</c:v>
                      </c:pt>
                      <c:pt idx="4367">
                        <c:v>183.8</c:v>
                      </c:pt>
                      <c:pt idx="4368">
                        <c:v>181.2</c:v>
                      </c:pt>
                      <c:pt idx="4369">
                        <c:v>177.1</c:v>
                      </c:pt>
                      <c:pt idx="4370">
                        <c:v>178.5</c:v>
                      </c:pt>
                      <c:pt idx="4371">
                        <c:v>178.9</c:v>
                      </c:pt>
                      <c:pt idx="4372">
                        <c:v>180.3</c:v>
                      </c:pt>
                      <c:pt idx="4373">
                        <c:v>179.7</c:v>
                      </c:pt>
                      <c:pt idx="4374">
                        <c:v>179.9</c:v>
                      </c:pt>
                      <c:pt idx="4375">
                        <c:v>181.1</c:v>
                      </c:pt>
                      <c:pt idx="4376">
                        <c:v>182.5</c:v>
                      </c:pt>
                      <c:pt idx="4377">
                        <c:v>181.9</c:v>
                      </c:pt>
                      <c:pt idx="4378">
                        <c:v>184.1</c:v>
                      </c:pt>
                      <c:pt idx="4379">
                        <c:v>179.1</c:v>
                      </c:pt>
                      <c:pt idx="4380">
                        <c:v>180.3</c:v>
                      </c:pt>
                      <c:pt idx="4381">
                        <c:v>179.3</c:v>
                      </c:pt>
                      <c:pt idx="4382">
                        <c:v>180.1</c:v>
                      </c:pt>
                      <c:pt idx="4383">
                        <c:v>181.2</c:v>
                      </c:pt>
                      <c:pt idx="4384">
                        <c:v>177.9</c:v>
                      </c:pt>
                      <c:pt idx="4385">
                        <c:v>178.7</c:v>
                      </c:pt>
                      <c:pt idx="4386">
                        <c:v>179.9</c:v>
                      </c:pt>
                      <c:pt idx="4387">
                        <c:v>177.7</c:v>
                      </c:pt>
                      <c:pt idx="4388">
                        <c:v>182</c:v>
                      </c:pt>
                      <c:pt idx="4389">
                        <c:v>179.5</c:v>
                      </c:pt>
                      <c:pt idx="4390">
                        <c:v>181.5</c:v>
                      </c:pt>
                      <c:pt idx="4391">
                        <c:v>182.7</c:v>
                      </c:pt>
                      <c:pt idx="4392">
                        <c:v>180.5</c:v>
                      </c:pt>
                      <c:pt idx="4393">
                        <c:v>178.6</c:v>
                      </c:pt>
                      <c:pt idx="4394">
                        <c:v>181.5</c:v>
                      </c:pt>
                      <c:pt idx="4395">
                        <c:v>178.1</c:v>
                      </c:pt>
                      <c:pt idx="4396">
                        <c:v>179</c:v>
                      </c:pt>
                      <c:pt idx="4397">
                        <c:v>179.1</c:v>
                      </c:pt>
                      <c:pt idx="4398">
                        <c:v>180.2</c:v>
                      </c:pt>
                      <c:pt idx="4399">
                        <c:v>177.9</c:v>
                      </c:pt>
                      <c:pt idx="4400">
                        <c:v>174.2</c:v>
                      </c:pt>
                      <c:pt idx="4401">
                        <c:v>175.1</c:v>
                      </c:pt>
                      <c:pt idx="4402">
                        <c:v>173.7</c:v>
                      </c:pt>
                      <c:pt idx="4403">
                        <c:v>175</c:v>
                      </c:pt>
                      <c:pt idx="4404">
                        <c:v>173.8</c:v>
                      </c:pt>
                      <c:pt idx="4405">
                        <c:v>174.2</c:v>
                      </c:pt>
                      <c:pt idx="4406">
                        <c:v>172</c:v>
                      </c:pt>
                      <c:pt idx="4407">
                        <c:v>172.7</c:v>
                      </c:pt>
                      <c:pt idx="4408">
                        <c:v>175</c:v>
                      </c:pt>
                      <c:pt idx="4409">
                        <c:v>174.8</c:v>
                      </c:pt>
                      <c:pt idx="4410">
                        <c:v>176.2</c:v>
                      </c:pt>
                      <c:pt idx="4411">
                        <c:v>176</c:v>
                      </c:pt>
                      <c:pt idx="4412">
                        <c:v>176.8</c:v>
                      </c:pt>
                      <c:pt idx="4413">
                        <c:v>176.2</c:v>
                      </c:pt>
                      <c:pt idx="4414">
                        <c:v>178.3</c:v>
                      </c:pt>
                      <c:pt idx="4415">
                        <c:v>174.2</c:v>
                      </c:pt>
                      <c:pt idx="4416">
                        <c:v>175.4</c:v>
                      </c:pt>
                      <c:pt idx="4417">
                        <c:v>175.6</c:v>
                      </c:pt>
                      <c:pt idx="4418">
                        <c:v>174.8</c:v>
                      </c:pt>
                      <c:pt idx="4419">
                        <c:v>173</c:v>
                      </c:pt>
                      <c:pt idx="4420">
                        <c:v>173.7</c:v>
                      </c:pt>
                      <c:pt idx="4421">
                        <c:v>175</c:v>
                      </c:pt>
                      <c:pt idx="4422">
                        <c:v>172.1</c:v>
                      </c:pt>
                      <c:pt idx="4423">
                        <c:v>171</c:v>
                      </c:pt>
                      <c:pt idx="4424">
                        <c:v>169.4</c:v>
                      </c:pt>
                      <c:pt idx="4425">
                        <c:v>171.6</c:v>
                      </c:pt>
                      <c:pt idx="4426">
                        <c:v>172.4</c:v>
                      </c:pt>
                      <c:pt idx="4427">
                        <c:v>173.3</c:v>
                      </c:pt>
                      <c:pt idx="4428">
                        <c:v>174.5</c:v>
                      </c:pt>
                      <c:pt idx="4429">
                        <c:v>174.7</c:v>
                      </c:pt>
                      <c:pt idx="4430">
                        <c:v>176.2</c:v>
                      </c:pt>
                      <c:pt idx="4431">
                        <c:v>176.4</c:v>
                      </c:pt>
                      <c:pt idx="4432">
                        <c:v>178.6</c:v>
                      </c:pt>
                      <c:pt idx="4433">
                        <c:v>177</c:v>
                      </c:pt>
                      <c:pt idx="4434">
                        <c:v>178.1</c:v>
                      </c:pt>
                      <c:pt idx="4435">
                        <c:v>175.7</c:v>
                      </c:pt>
                      <c:pt idx="4436">
                        <c:v>174.1</c:v>
                      </c:pt>
                      <c:pt idx="4437">
                        <c:v>178.3</c:v>
                      </c:pt>
                      <c:pt idx="4438">
                        <c:v>177.2</c:v>
                      </c:pt>
                      <c:pt idx="4439">
                        <c:v>175.9</c:v>
                      </c:pt>
                      <c:pt idx="4440">
                        <c:v>174.4</c:v>
                      </c:pt>
                      <c:pt idx="4441">
                        <c:v>177.9</c:v>
                      </c:pt>
                      <c:pt idx="4442">
                        <c:v>175.5</c:v>
                      </c:pt>
                      <c:pt idx="4443">
                        <c:v>176.3</c:v>
                      </c:pt>
                      <c:pt idx="4444">
                        <c:v>177.1</c:v>
                      </c:pt>
                      <c:pt idx="4445">
                        <c:v>177.2</c:v>
                      </c:pt>
                      <c:pt idx="4446">
                        <c:v>176.4</c:v>
                      </c:pt>
                      <c:pt idx="4447">
                        <c:v>178.4</c:v>
                      </c:pt>
                      <c:pt idx="4448">
                        <c:v>177.6</c:v>
                      </c:pt>
                      <c:pt idx="4449">
                        <c:v>174.4</c:v>
                      </c:pt>
                      <c:pt idx="4450">
                        <c:v>177</c:v>
                      </c:pt>
                      <c:pt idx="4451">
                        <c:v>179</c:v>
                      </c:pt>
                      <c:pt idx="4452">
                        <c:v>179.7</c:v>
                      </c:pt>
                      <c:pt idx="4453">
                        <c:v>173.1</c:v>
                      </c:pt>
                      <c:pt idx="4454">
                        <c:v>177.3</c:v>
                      </c:pt>
                      <c:pt idx="4455">
                        <c:v>178.1</c:v>
                      </c:pt>
                      <c:pt idx="4456">
                        <c:v>178.5</c:v>
                      </c:pt>
                      <c:pt idx="4457">
                        <c:v>179.5</c:v>
                      </c:pt>
                      <c:pt idx="4458">
                        <c:v>179.9</c:v>
                      </c:pt>
                      <c:pt idx="4459">
                        <c:v>176</c:v>
                      </c:pt>
                      <c:pt idx="4460">
                        <c:v>176.2</c:v>
                      </c:pt>
                      <c:pt idx="4461">
                        <c:v>176.9</c:v>
                      </c:pt>
                      <c:pt idx="4462">
                        <c:v>177</c:v>
                      </c:pt>
                      <c:pt idx="4463">
                        <c:v>175.2</c:v>
                      </c:pt>
                      <c:pt idx="4464">
                        <c:v>175.8</c:v>
                      </c:pt>
                      <c:pt idx="4465">
                        <c:v>174.7</c:v>
                      </c:pt>
                      <c:pt idx="4466">
                        <c:v>173.8</c:v>
                      </c:pt>
                      <c:pt idx="4467">
                        <c:v>175</c:v>
                      </c:pt>
                      <c:pt idx="4468">
                        <c:v>170.9</c:v>
                      </c:pt>
                      <c:pt idx="4469">
                        <c:v>171.5</c:v>
                      </c:pt>
                      <c:pt idx="4470">
                        <c:v>172.5</c:v>
                      </c:pt>
                      <c:pt idx="4471">
                        <c:v>170.9</c:v>
                      </c:pt>
                      <c:pt idx="4472">
                        <c:v>170.2</c:v>
                      </c:pt>
                      <c:pt idx="4473">
                        <c:v>168</c:v>
                      </c:pt>
                      <c:pt idx="4474">
                        <c:v>169.7</c:v>
                      </c:pt>
                      <c:pt idx="4475">
                        <c:v>168.7</c:v>
                      </c:pt>
                      <c:pt idx="4476">
                        <c:v>171.6</c:v>
                      </c:pt>
                      <c:pt idx="4477">
                        <c:v>169.6</c:v>
                      </c:pt>
                      <c:pt idx="4478">
                        <c:v>170.1</c:v>
                      </c:pt>
                      <c:pt idx="4479">
                        <c:v>173.1</c:v>
                      </c:pt>
                      <c:pt idx="4480">
                        <c:v>174.2</c:v>
                      </c:pt>
                      <c:pt idx="4481">
                        <c:v>174.3</c:v>
                      </c:pt>
                      <c:pt idx="4482">
                        <c:v>172.9</c:v>
                      </c:pt>
                      <c:pt idx="4483">
                        <c:v>176.2</c:v>
                      </c:pt>
                      <c:pt idx="4484">
                        <c:v>176.7</c:v>
                      </c:pt>
                      <c:pt idx="4485">
                        <c:v>174.2</c:v>
                      </c:pt>
                      <c:pt idx="4486">
                        <c:v>176.8</c:v>
                      </c:pt>
                      <c:pt idx="4487">
                        <c:v>174.7</c:v>
                      </c:pt>
                      <c:pt idx="4488">
                        <c:v>176.6</c:v>
                      </c:pt>
                      <c:pt idx="4489">
                        <c:v>174.7</c:v>
                      </c:pt>
                      <c:pt idx="4490">
                        <c:v>175.7</c:v>
                      </c:pt>
                      <c:pt idx="4491">
                        <c:v>175.3</c:v>
                      </c:pt>
                      <c:pt idx="4492">
                        <c:v>174</c:v>
                      </c:pt>
                      <c:pt idx="4493">
                        <c:v>172</c:v>
                      </c:pt>
                      <c:pt idx="4494">
                        <c:v>174.8</c:v>
                      </c:pt>
                      <c:pt idx="4495">
                        <c:v>175.6</c:v>
                      </c:pt>
                      <c:pt idx="4496">
                        <c:v>177.2</c:v>
                      </c:pt>
                      <c:pt idx="4497">
                        <c:v>178.3</c:v>
                      </c:pt>
                      <c:pt idx="4498">
                        <c:v>177.2</c:v>
                      </c:pt>
                      <c:pt idx="4499">
                        <c:v>178.3</c:v>
                      </c:pt>
                      <c:pt idx="4500">
                        <c:v>176.6</c:v>
                      </c:pt>
                      <c:pt idx="4501">
                        <c:v>176.7</c:v>
                      </c:pt>
                      <c:pt idx="4502">
                        <c:v>176.6</c:v>
                      </c:pt>
                      <c:pt idx="4503">
                        <c:v>178</c:v>
                      </c:pt>
                      <c:pt idx="4504">
                        <c:v>175.6</c:v>
                      </c:pt>
                      <c:pt idx="4505">
                        <c:v>177.5</c:v>
                      </c:pt>
                      <c:pt idx="4506">
                        <c:v>176.2</c:v>
                      </c:pt>
                      <c:pt idx="4507">
                        <c:v>172.4</c:v>
                      </c:pt>
                      <c:pt idx="4508">
                        <c:v>176.2</c:v>
                      </c:pt>
                      <c:pt idx="4509">
                        <c:v>176.7</c:v>
                      </c:pt>
                      <c:pt idx="4510">
                        <c:v>174.7</c:v>
                      </c:pt>
                      <c:pt idx="4511">
                        <c:v>172.9</c:v>
                      </c:pt>
                      <c:pt idx="4512">
                        <c:v>174.7</c:v>
                      </c:pt>
                      <c:pt idx="4513">
                        <c:v>172.3</c:v>
                      </c:pt>
                      <c:pt idx="4514">
                        <c:v>174.2</c:v>
                      </c:pt>
                      <c:pt idx="4515">
                        <c:v>174.4</c:v>
                      </c:pt>
                      <c:pt idx="4516">
                        <c:v>172.7</c:v>
                      </c:pt>
                      <c:pt idx="4517">
                        <c:v>171.2</c:v>
                      </c:pt>
                      <c:pt idx="4518">
                        <c:v>170.5</c:v>
                      </c:pt>
                      <c:pt idx="4519">
                        <c:v>175.3</c:v>
                      </c:pt>
                      <c:pt idx="4520">
                        <c:v>170.7</c:v>
                      </c:pt>
                      <c:pt idx="4521">
                        <c:v>173.2</c:v>
                      </c:pt>
                      <c:pt idx="4522">
                        <c:v>172.3</c:v>
                      </c:pt>
                      <c:pt idx="4523">
                        <c:v>173.4</c:v>
                      </c:pt>
                      <c:pt idx="4524">
                        <c:v>172.2</c:v>
                      </c:pt>
                      <c:pt idx="4525">
                        <c:v>175.1</c:v>
                      </c:pt>
                      <c:pt idx="4526">
                        <c:v>173.2</c:v>
                      </c:pt>
                      <c:pt idx="4527">
                        <c:v>176.8</c:v>
                      </c:pt>
                      <c:pt idx="4528">
                        <c:v>174</c:v>
                      </c:pt>
                      <c:pt idx="4529">
                        <c:v>177.1</c:v>
                      </c:pt>
                      <c:pt idx="4530">
                        <c:v>176.3</c:v>
                      </c:pt>
                      <c:pt idx="4531">
                        <c:v>176</c:v>
                      </c:pt>
                      <c:pt idx="4532">
                        <c:v>179</c:v>
                      </c:pt>
                      <c:pt idx="4533">
                        <c:v>178</c:v>
                      </c:pt>
                      <c:pt idx="4534">
                        <c:v>175.7</c:v>
                      </c:pt>
                      <c:pt idx="4535">
                        <c:v>174.5</c:v>
                      </c:pt>
                      <c:pt idx="4536">
                        <c:v>174.8</c:v>
                      </c:pt>
                      <c:pt idx="4537">
                        <c:v>172.8</c:v>
                      </c:pt>
                      <c:pt idx="4538">
                        <c:v>173</c:v>
                      </c:pt>
                      <c:pt idx="4539">
                        <c:v>174.3</c:v>
                      </c:pt>
                      <c:pt idx="4540">
                        <c:v>173.1</c:v>
                      </c:pt>
                      <c:pt idx="4541">
                        <c:v>173</c:v>
                      </c:pt>
                      <c:pt idx="4542">
                        <c:v>175.6</c:v>
                      </c:pt>
                      <c:pt idx="4543">
                        <c:v>173.4</c:v>
                      </c:pt>
                      <c:pt idx="4544">
                        <c:v>175.3</c:v>
                      </c:pt>
                      <c:pt idx="4545">
                        <c:v>175.2</c:v>
                      </c:pt>
                      <c:pt idx="4546">
                        <c:v>179.8</c:v>
                      </c:pt>
                      <c:pt idx="4547">
                        <c:v>178.3</c:v>
                      </c:pt>
                      <c:pt idx="4548">
                        <c:v>176.5</c:v>
                      </c:pt>
                      <c:pt idx="4549">
                        <c:v>177.3</c:v>
                      </c:pt>
                      <c:pt idx="4550">
                        <c:v>177.5</c:v>
                      </c:pt>
                      <c:pt idx="4551">
                        <c:v>176.9</c:v>
                      </c:pt>
                      <c:pt idx="4552">
                        <c:v>173.9</c:v>
                      </c:pt>
                      <c:pt idx="4553">
                        <c:v>176</c:v>
                      </c:pt>
                      <c:pt idx="4554">
                        <c:v>177.6</c:v>
                      </c:pt>
                      <c:pt idx="4555">
                        <c:v>179.1</c:v>
                      </c:pt>
                      <c:pt idx="4556">
                        <c:v>179</c:v>
                      </c:pt>
                      <c:pt idx="4557">
                        <c:v>178.9</c:v>
                      </c:pt>
                      <c:pt idx="4558">
                        <c:v>178.5</c:v>
                      </c:pt>
                      <c:pt idx="4559">
                        <c:v>177.2</c:v>
                      </c:pt>
                      <c:pt idx="4560">
                        <c:v>176</c:v>
                      </c:pt>
                      <c:pt idx="4561">
                        <c:v>178.4</c:v>
                      </c:pt>
                      <c:pt idx="4562">
                        <c:v>176.5</c:v>
                      </c:pt>
                      <c:pt idx="4563">
                        <c:v>176.6</c:v>
                      </c:pt>
                      <c:pt idx="4564">
                        <c:v>174.6</c:v>
                      </c:pt>
                      <c:pt idx="4565">
                        <c:v>175.2</c:v>
                      </c:pt>
                      <c:pt idx="4566">
                        <c:v>174.9</c:v>
                      </c:pt>
                      <c:pt idx="4567">
                        <c:v>172</c:v>
                      </c:pt>
                      <c:pt idx="4568">
                        <c:v>178</c:v>
                      </c:pt>
                      <c:pt idx="4569">
                        <c:v>175.2</c:v>
                      </c:pt>
                      <c:pt idx="4570">
                        <c:v>175.9</c:v>
                      </c:pt>
                      <c:pt idx="4571">
                        <c:v>180.2</c:v>
                      </c:pt>
                      <c:pt idx="4572">
                        <c:v>176.3</c:v>
                      </c:pt>
                      <c:pt idx="4573">
                        <c:v>178.4</c:v>
                      </c:pt>
                      <c:pt idx="4574">
                        <c:v>177.6</c:v>
                      </c:pt>
                      <c:pt idx="4575">
                        <c:v>181.3</c:v>
                      </c:pt>
                      <c:pt idx="4576">
                        <c:v>174.4</c:v>
                      </c:pt>
                      <c:pt idx="4577">
                        <c:v>178.4</c:v>
                      </c:pt>
                      <c:pt idx="4578">
                        <c:v>180.6</c:v>
                      </c:pt>
                      <c:pt idx="4579">
                        <c:v>179.2</c:v>
                      </c:pt>
                      <c:pt idx="4580">
                        <c:v>177.4</c:v>
                      </c:pt>
                      <c:pt idx="4581">
                        <c:v>177.5</c:v>
                      </c:pt>
                      <c:pt idx="4582">
                        <c:v>176.6</c:v>
                      </c:pt>
                      <c:pt idx="4583">
                        <c:v>175.8</c:v>
                      </c:pt>
                      <c:pt idx="4584">
                        <c:v>177.6</c:v>
                      </c:pt>
                      <c:pt idx="4585">
                        <c:v>175.9</c:v>
                      </c:pt>
                      <c:pt idx="4586">
                        <c:v>175.5</c:v>
                      </c:pt>
                      <c:pt idx="4587">
                        <c:v>176.1</c:v>
                      </c:pt>
                      <c:pt idx="4588">
                        <c:v>177</c:v>
                      </c:pt>
                      <c:pt idx="4589">
                        <c:v>178.4</c:v>
                      </c:pt>
                      <c:pt idx="4590">
                        <c:v>174.9</c:v>
                      </c:pt>
                      <c:pt idx="4591">
                        <c:v>177.4</c:v>
                      </c:pt>
                      <c:pt idx="4592">
                        <c:v>176.1</c:v>
                      </c:pt>
                      <c:pt idx="4593">
                        <c:v>177.9</c:v>
                      </c:pt>
                      <c:pt idx="4594">
                        <c:v>175.8</c:v>
                      </c:pt>
                      <c:pt idx="4595">
                        <c:v>174.2</c:v>
                      </c:pt>
                      <c:pt idx="4596">
                        <c:v>176.2</c:v>
                      </c:pt>
                      <c:pt idx="4597">
                        <c:v>174.6</c:v>
                      </c:pt>
                      <c:pt idx="4598">
                        <c:v>176.3</c:v>
                      </c:pt>
                      <c:pt idx="4599">
                        <c:v>176.9</c:v>
                      </c:pt>
                      <c:pt idx="4600">
                        <c:v>176.3</c:v>
                      </c:pt>
                      <c:pt idx="4601">
                        <c:v>179.6</c:v>
                      </c:pt>
                      <c:pt idx="4602">
                        <c:v>179</c:v>
                      </c:pt>
                      <c:pt idx="4603">
                        <c:v>177.8</c:v>
                      </c:pt>
                      <c:pt idx="4604">
                        <c:v>179.3</c:v>
                      </c:pt>
                      <c:pt idx="4605">
                        <c:v>176.2</c:v>
                      </c:pt>
                      <c:pt idx="4606">
                        <c:v>177.6</c:v>
                      </c:pt>
                      <c:pt idx="4607">
                        <c:v>179.3</c:v>
                      </c:pt>
                      <c:pt idx="4608">
                        <c:v>181</c:v>
                      </c:pt>
                      <c:pt idx="4609">
                        <c:v>180.2</c:v>
                      </c:pt>
                      <c:pt idx="4610">
                        <c:v>179.7</c:v>
                      </c:pt>
                      <c:pt idx="4611">
                        <c:v>184</c:v>
                      </c:pt>
                      <c:pt idx="4612">
                        <c:v>180.5</c:v>
                      </c:pt>
                      <c:pt idx="4613">
                        <c:v>182.1</c:v>
                      </c:pt>
                      <c:pt idx="4614">
                        <c:v>181.9</c:v>
                      </c:pt>
                      <c:pt idx="4615">
                        <c:v>182.1</c:v>
                      </c:pt>
                      <c:pt idx="4616">
                        <c:v>180.9</c:v>
                      </c:pt>
                      <c:pt idx="4617">
                        <c:v>183.3</c:v>
                      </c:pt>
                      <c:pt idx="4618">
                        <c:v>181.6</c:v>
                      </c:pt>
                      <c:pt idx="4619">
                        <c:v>179</c:v>
                      </c:pt>
                      <c:pt idx="4620">
                        <c:v>180.7</c:v>
                      </c:pt>
                      <c:pt idx="4621">
                        <c:v>180.7</c:v>
                      </c:pt>
                      <c:pt idx="4622">
                        <c:v>183.5</c:v>
                      </c:pt>
                      <c:pt idx="4623">
                        <c:v>181.1</c:v>
                      </c:pt>
                      <c:pt idx="4624">
                        <c:v>180.5</c:v>
                      </c:pt>
                      <c:pt idx="4625">
                        <c:v>180.7</c:v>
                      </c:pt>
                      <c:pt idx="4626">
                        <c:v>183.9</c:v>
                      </c:pt>
                      <c:pt idx="4627">
                        <c:v>183.6</c:v>
                      </c:pt>
                      <c:pt idx="4628">
                        <c:v>182.4</c:v>
                      </c:pt>
                      <c:pt idx="4629">
                        <c:v>183.2</c:v>
                      </c:pt>
                      <c:pt idx="4630">
                        <c:v>182.8</c:v>
                      </c:pt>
                      <c:pt idx="4631">
                        <c:v>184.3</c:v>
                      </c:pt>
                      <c:pt idx="4632">
                        <c:v>182.4</c:v>
                      </c:pt>
                      <c:pt idx="4633">
                        <c:v>182.9</c:v>
                      </c:pt>
                      <c:pt idx="4634">
                        <c:v>180.9</c:v>
                      </c:pt>
                      <c:pt idx="4635">
                        <c:v>183.4</c:v>
                      </c:pt>
                      <c:pt idx="4636">
                        <c:v>182.3</c:v>
                      </c:pt>
                      <c:pt idx="4637">
                        <c:v>180.2</c:v>
                      </c:pt>
                      <c:pt idx="4638">
                        <c:v>183.5</c:v>
                      </c:pt>
                      <c:pt idx="4639">
                        <c:v>182.3</c:v>
                      </c:pt>
                      <c:pt idx="4640">
                        <c:v>183</c:v>
                      </c:pt>
                      <c:pt idx="4641">
                        <c:v>181.2</c:v>
                      </c:pt>
                      <c:pt idx="4642">
                        <c:v>180.1</c:v>
                      </c:pt>
                      <c:pt idx="4643">
                        <c:v>182.4</c:v>
                      </c:pt>
                      <c:pt idx="4644">
                        <c:v>180.9</c:v>
                      </c:pt>
                      <c:pt idx="4645">
                        <c:v>182.3</c:v>
                      </c:pt>
                      <c:pt idx="4646">
                        <c:v>183.2</c:v>
                      </c:pt>
                      <c:pt idx="4647">
                        <c:v>184.5</c:v>
                      </c:pt>
                      <c:pt idx="4648">
                        <c:v>180.6</c:v>
                      </c:pt>
                      <c:pt idx="4649">
                        <c:v>182.9</c:v>
                      </c:pt>
                      <c:pt idx="4650">
                        <c:v>184</c:v>
                      </c:pt>
                      <c:pt idx="4651">
                        <c:v>181.9</c:v>
                      </c:pt>
                      <c:pt idx="4652">
                        <c:v>182.4</c:v>
                      </c:pt>
                      <c:pt idx="4653">
                        <c:v>183.2</c:v>
                      </c:pt>
                      <c:pt idx="4654">
                        <c:v>183.6</c:v>
                      </c:pt>
                      <c:pt idx="4655">
                        <c:v>184.9</c:v>
                      </c:pt>
                      <c:pt idx="4656">
                        <c:v>184.9</c:v>
                      </c:pt>
                      <c:pt idx="4657">
                        <c:v>183.4</c:v>
                      </c:pt>
                      <c:pt idx="4658">
                        <c:v>185.1</c:v>
                      </c:pt>
                      <c:pt idx="4659">
                        <c:v>184.7</c:v>
                      </c:pt>
                      <c:pt idx="4660">
                        <c:v>184.1</c:v>
                      </c:pt>
                      <c:pt idx="4661">
                        <c:v>184.5</c:v>
                      </c:pt>
                      <c:pt idx="4662">
                        <c:v>186.3</c:v>
                      </c:pt>
                      <c:pt idx="4663">
                        <c:v>183.1</c:v>
                      </c:pt>
                      <c:pt idx="4664">
                        <c:v>185.8</c:v>
                      </c:pt>
                      <c:pt idx="4665">
                        <c:v>186.3</c:v>
                      </c:pt>
                      <c:pt idx="4666">
                        <c:v>183.3</c:v>
                      </c:pt>
                      <c:pt idx="4667">
                        <c:v>186.6</c:v>
                      </c:pt>
                      <c:pt idx="4668">
                        <c:v>186</c:v>
                      </c:pt>
                      <c:pt idx="4669">
                        <c:v>189.6</c:v>
                      </c:pt>
                      <c:pt idx="4670">
                        <c:v>185.3</c:v>
                      </c:pt>
                      <c:pt idx="4671">
                        <c:v>188.7</c:v>
                      </c:pt>
                      <c:pt idx="4672">
                        <c:v>186.3</c:v>
                      </c:pt>
                      <c:pt idx="4673">
                        <c:v>185.4</c:v>
                      </c:pt>
                      <c:pt idx="4674">
                        <c:v>186.3</c:v>
                      </c:pt>
                      <c:pt idx="4675">
                        <c:v>188.3</c:v>
                      </c:pt>
                      <c:pt idx="4676">
                        <c:v>187.4</c:v>
                      </c:pt>
                      <c:pt idx="4677">
                        <c:v>183.1</c:v>
                      </c:pt>
                      <c:pt idx="4678">
                        <c:v>186.2</c:v>
                      </c:pt>
                      <c:pt idx="4679">
                        <c:v>185.4</c:v>
                      </c:pt>
                      <c:pt idx="4680">
                        <c:v>186.2</c:v>
                      </c:pt>
                      <c:pt idx="4681">
                        <c:v>183.6</c:v>
                      </c:pt>
                      <c:pt idx="4682">
                        <c:v>187.3</c:v>
                      </c:pt>
                      <c:pt idx="4683">
                        <c:v>186.3</c:v>
                      </c:pt>
                      <c:pt idx="4684">
                        <c:v>184.6</c:v>
                      </c:pt>
                      <c:pt idx="4685">
                        <c:v>183.9</c:v>
                      </c:pt>
                      <c:pt idx="4686">
                        <c:v>186.4</c:v>
                      </c:pt>
                      <c:pt idx="4687">
                        <c:v>184</c:v>
                      </c:pt>
                      <c:pt idx="4688">
                        <c:v>185.4</c:v>
                      </c:pt>
                      <c:pt idx="4689">
                        <c:v>186.6</c:v>
                      </c:pt>
                      <c:pt idx="4690">
                        <c:v>186.4</c:v>
                      </c:pt>
                      <c:pt idx="4691">
                        <c:v>186.8</c:v>
                      </c:pt>
                      <c:pt idx="4692">
                        <c:v>185.5</c:v>
                      </c:pt>
                      <c:pt idx="4693">
                        <c:v>185</c:v>
                      </c:pt>
                      <c:pt idx="4694">
                        <c:v>186.5</c:v>
                      </c:pt>
                      <c:pt idx="4695">
                        <c:v>186.8</c:v>
                      </c:pt>
                      <c:pt idx="4696">
                        <c:v>185.5</c:v>
                      </c:pt>
                      <c:pt idx="4697">
                        <c:v>185.9</c:v>
                      </c:pt>
                      <c:pt idx="4698">
                        <c:v>187.2</c:v>
                      </c:pt>
                      <c:pt idx="4699">
                        <c:v>184.5</c:v>
                      </c:pt>
                      <c:pt idx="4700">
                        <c:v>187.1</c:v>
                      </c:pt>
                      <c:pt idx="4701">
                        <c:v>184.6</c:v>
                      </c:pt>
                      <c:pt idx="4702">
                        <c:v>187.8</c:v>
                      </c:pt>
                      <c:pt idx="4703">
                        <c:v>186.3</c:v>
                      </c:pt>
                      <c:pt idx="4704">
                        <c:v>185.9</c:v>
                      </c:pt>
                      <c:pt idx="4705">
                        <c:v>185.2</c:v>
                      </c:pt>
                      <c:pt idx="4706">
                        <c:v>185.8</c:v>
                      </c:pt>
                      <c:pt idx="4707">
                        <c:v>186.2</c:v>
                      </c:pt>
                      <c:pt idx="4708">
                        <c:v>186.9</c:v>
                      </c:pt>
                      <c:pt idx="4709">
                        <c:v>187.5</c:v>
                      </c:pt>
                      <c:pt idx="4710">
                        <c:v>185.8</c:v>
                      </c:pt>
                      <c:pt idx="4711">
                        <c:v>185.5</c:v>
                      </c:pt>
                      <c:pt idx="4712">
                        <c:v>184.8</c:v>
                      </c:pt>
                      <c:pt idx="4713">
                        <c:v>185.5</c:v>
                      </c:pt>
                      <c:pt idx="4714">
                        <c:v>186.1</c:v>
                      </c:pt>
                      <c:pt idx="4715">
                        <c:v>184.8</c:v>
                      </c:pt>
                      <c:pt idx="4716">
                        <c:v>183.2</c:v>
                      </c:pt>
                      <c:pt idx="4717">
                        <c:v>184.6</c:v>
                      </c:pt>
                      <c:pt idx="4718">
                        <c:v>187.6</c:v>
                      </c:pt>
                      <c:pt idx="4719">
                        <c:v>187</c:v>
                      </c:pt>
                      <c:pt idx="4720">
                        <c:v>184.4</c:v>
                      </c:pt>
                      <c:pt idx="4721">
                        <c:v>185.3</c:v>
                      </c:pt>
                      <c:pt idx="4722">
                        <c:v>187.1</c:v>
                      </c:pt>
                      <c:pt idx="4723">
                        <c:v>184.4</c:v>
                      </c:pt>
                      <c:pt idx="4724">
                        <c:v>188.1</c:v>
                      </c:pt>
                      <c:pt idx="4725">
                        <c:v>186</c:v>
                      </c:pt>
                      <c:pt idx="4726">
                        <c:v>185</c:v>
                      </c:pt>
                      <c:pt idx="4727">
                        <c:v>185.2</c:v>
                      </c:pt>
                      <c:pt idx="4728">
                        <c:v>186</c:v>
                      </c:pt>
                      <c:pt idx="4729">
                        <c:v>187.2</c:v>
                      </c:pt>
                      <c:pt idx="4730">
                        <c:v>185.1</c:v>
                      </c:pt>
                      <c:pt idx="4731">
                        <c:v>185.3</c:v>
                      </c:pt>
                      <c:pt idx="4732">
                        <c:v>189</c:v>
                      </c:pt>
                      <c:pt idx="4733">
                        <c:v>187</c:v>
                      </c:pt>
                      <c:pt idx="4734">
                        <c:v>184.8</c:v>
                      </c:pt>
                      <c:pt idx="4735">
                        <c:v>186.8</c:v>
                      </c:pt>
                      <c:pt idx="4736">
                        <c:v>186.1</c:v>
                      </c:pt>
                      <c:pt idx="4737">
                        <c:v>186.8</c:v>
                      </c:pt>
                      <c:pt idx="4738">
                        <c:v>184.6</c:v>
                      </c:pt>
                      <c:pt idx="4739">
                        <c:v>184.6</c:v>
                      </c:pt>
                      <c:pt idx="4740">
                        <c:v>187</c:v>
                      </c:pt>
                      <c:pt idx="4741">
                        <c:v>185.5</c:v>
                      </c:pt>
                      <c:pt idx="4742">
                        <c:v>187.8</c:v>
                      </c:pt>
                      <c:pt idx="4743">
                        <c:v>185.1</c:v>
                      </c:pt>
                      <c:pt idx="4744">
                        <c:v>186.5</c:v>
                      </c:pt>
                      <c:pt idx="4745">
                        <c:v>188.1</c:v>
                      </c:pt>
                      <c:pt idx="4746">
                        <c:v>186.9</c:v>
                      </c:pt>
                      <c:pt idx="4747">
                        <c:v>186.9</c:v>
                      </c:pt>
                      <c:pt idx="4748">
                        <c:v>189.1</c:v>
                      </c:pt>
                      <c:pt idx="4749">
                        <c:v>188</c:v>
                      </c:pt>
                      <c:pt idx="4750">
                        <c:v>188.3</c:v>
                      </c:pt>
                      <c:pt idx="4751">
                        <c:v>187.1</c:v>
                      </c:pt>
                      <c:pt idx="4752">
                        <c:v>187.5</c:v>
                      </c:pt>
                      <c:pt idx="4753">
                        <c:v>187.8</c:v>
                      </c:pt>
                      <c:pt idx="4754">
                        <c:v>187.5</c:v>
                      </c:pt>
                      <c:pt idx="4755">
                        <c:v>190.4</c:v>
                      </c:pt>
                      <c:pt idx="4756">
                        <c:v>187.5</c:v>
                      </c:pt>
                      <c:pt idx="4757">
                        <c:v>185.9</c:v>
                      </c:pt>
                      <c:pt idx="4758">
                        <c:v>188.5</c:v>
                      </c:pt>
                      <c:pt idx="4759">
                        <c:v>186.4</c:v>
                      </c:pt>
                      <c:pt idx="4760">
                        <c:v>188.9</c:v>
                      </c:pt>
                      <c:pt idx="4761">
                        <c:v>187.7</c:v>
                      </c:pt>
                      <c:pt idx="4762">
                        <c:v>190.1</c:v>
                      </c:pt>
                      <c:pt idx="4763">
                        <c:v>184.9</c:v>
                      </c:pt>
                      <c:pt idx="4764">
                        <c:v>188.9</c:v>
                      </c:pt>
                      <c:pt idx="4765">
                        <c:v>187.2</c:v>
                      </c:pt>
                      <c:pt idx="4766">
                        <c:v>187.3</c:v>
                      </c:pt>
                      <c:pt idx="4767">
                        <c:v>189</c:v>
                      </c:pt>
                      <c:pt idx="4768">
                        <c:v>185.5</c:v>
                      </c:pt>
                      <c:pt idx="4769">
                        <c:v>190.8</c:v>
                      </c:pt>
                      <c:pt idx="4770">
                        <c:v>189.9</c:v>
                      </c:pt>
                      <c:pt idx="4771">
                        <c:v>186.5</c:v>
                      </c:pt>
                      <c:pt idx="4772">
                        <c:v>187.4</c:v>
                      </c:pt>
                      <c:pt idx="4773">
                        <c:v>182.5</c:v>
                      </c:pt>
                      <c:pt idx="4774">
                        <c:v>188.5</c:v>
                      </c:pt>
                      <c:pt idx="4775">
                        <c:v>186.3</c:v>
                      </c:pt>
                      <c:pt idx="4776">
                        <c:v>189.4</c:v>
                      </c:pt>
                      <c:pt idx="4777">
                        <c:v>185.1</c:v>
                      </c:pt>
                      <c:pt idx="4778">
                        <c:v>186.2</c:v>
                      </c:pt>
                      <c:pt idx="4779">
                        <c:v>188.1</c:v>
                      </c:pt>
                      <c:pt idx="4780">
                        <c:v>188.1</c:v>
                      </c:pt>
                      <c:pt idx="4781">
                        <c:v>187.2</c:v>
                      </c:pt>
                      <c:pt idx="4782">
                        <c:v>187.8</c:v>
                      </c:pt>
                      <c:pt idx="4783">
                        <c:v>188</c:v>
                      </c:pt>
                      <c:pt idx="4784">
                        <c:v>185.6</c:v>
                      </c:pt>
                      <c:pt idx="4785">
                        <c:v>187.7</c:v>
                      </c:pt>
                      <c:pt idx="4786">
                        <c:v>185.6</c:v>
                      </c:pt>
                      <c:pt idx="4787">
                        <c:v>184.6</c:v>
                      </c:pt>
                      <c:pt idx="4788">
                        <c:v>186.4</c:v>
                      </c:pt>
                      <c:pt idx="4789">
                        <c:v>187.2</c:v>
                      </c:pt>
                      <c:pt idx="4790">
                        <c:v>188.1</c:v>
                      </c:pt>
                      <c:pt idx="4791">
                        <c:v>187.3</c:v>
                      </c:pt>
                      <c:pt idx="4792">
                        <c:v>185.1</c:v>
                      </c:pt>
                      <c:pt idx="4793">
                        <c:v>186.7</c:v>
                      </c:pt>
                      <c:pt idx="4794">
                        <c:v>186.2</c:v>
                      </c:pt>
                      <c:pt idx="4795">
                        <c:v>186.4</c:v>
                      </c:pt>
                      <c:pt idx="4796">
                        <c:v>185.3</c:v>
                      </c:pt>
                      <c:pt idx="4797">
                        <c:v>186</c:v>
                      </c:pt>
                      <c:pt idx="4798">
                        <c:v>185.9</c:v>
                      </c:pt>
                      <c:pt idx="4799">
                        <c:v>186.7</c:v>
                      </c:pt>
                      <c:pt idx="4800">
                        <c:v>187.3</c:v>
                      </c:pt>
                      <c:pt idx="4801">
                        <c:v>186.1</c:v>
                      </c:pt>
                      <c:pt idx="4802">
                        <c:v>189.3</c:v>
                      </c:pt>
                      <c:pt idx="4803">
                        <c:v>185.7</c:v>
                      </c:pt>
                      <c:pt idx="4804">
                        <c:v>186.1</c:v>
                      </c:pt>
                      <c:pt idx="4805">
                        <c:v>186.2</c:v>
                      </c:pt>
                      <c:pt idx="4806">
                        <c:v>186.6</c:v>
                      </c:pt>
                      <c:pt idx="4807">
                        <c:v>186.3</c:v>
                      </c:pt>
                      <c:pt idx="4808">
                        <c:v>188.7</c:v>
                      </c:pt>
                      <c:pt idx="4809">
                        <c:v>188.3</c:v>
                      </c:pt>
                      <c:pt idx="4810">
                        <c:v>189.4</c:v>
                      </c:pt>
                      <c:pt idx="4811">
                        <c:v>186.6</c:v>
                      </c:pt>
                      <c:pt idx="4812">
                        <c:v>189.6</c:v>
                      </c:pt>
                      <c:pt idx="4813">
                        <c:v>187.3</c:v>
                      </c:pt>
                      <c:pt idx="4814">
                        <c:v>186.4</c:v>
                      </c:pt>
                      <c:pt idx="4815">
                        <c:v>188.8</c:v>
                      </c:pt>
                      <c:pt idx="4816">
                        <c:v>189</c:v>
                      </c:pt>
                      <c:pt idx="4817">
                        <c:v>186.2</c:v>
                      </c:pt>
                      <c:pt idx="4818">
                        <c:v>186.5</c:v>
                      </c:pt>
                      <c:pt idx="4819">
                        <c:v>185.8</c:v>
                      </c:pt>
                      <c:pt idx="4820">
                        <c:v>185</c:v>
                      </c:pt>
                      <c:pt idx="4821">
                        <c:v>185.6</c:v>
                      </c:pt>
                      <c:pt idx="4822">
                        <c:v>187</c:v>
                      </c:pt>
                      <c:pt idx="4823">
                        <c:v>188.1</c:v>
                      </c:pt>
                      <c:pt idx="4824">
                        <c:v>186.5</c:v>
                      </c:pt>
                      <c:pt idx="4825">
                        <c:v>186.6</c:v>
                      </c:pt>
                      <c:pt idx="4826">
                        <c:v>184.7</c:v>
                      </c:pt>
                      <c:pt idx="4827">
                        <c:v>190</c:v>
                      </c:pt>
                      <c:pt idx="4828">
                        <c:v>188.3</c:v>
                      </c:pt>
                      <c:pt idx="4829">
                        <c:v>185.7</c:v>
                      </c:pt>
                      <c:pt idx="4830">
                        <c:v>188.2</c:v>
                      </c:pt>
                      <c:pt idx="4831">
                        <c:v>186.5</c:v>
                      </c:pt>
                      <c:pt idx="4832">
                        <c:v>190.7</c:v>
                      </c:pt>
                      <c:pt idx="4833">
                        <c:v>187.2</c:v>
                      </c:pt>
                      <c:pt idx="4834">
                        <c:v>189.9</c:v>
                      </c:pt>
                      <c:pt idx="4835">
                        <c:v>185.9</c:v>
                      </c:pt>
                      <c:pt idx="4836">
                        <c:v>188.3</c:v>
                      </c:pt>
                      <c:pt idx="4837">
                        <c:v>188.7</c:v>
                      </c:pt>
                      <c:pt idx="4838">
                        <c:v>187.7</c:v>
                      </c:pt>
                      <c:pt idx="4839">
                        <c:v>189.4</c:v>
                      </c:pt>
                      <c:pt idx="4840">
                        <c:v>188.2</c:v>
                      </c:pt>
                      <c:pt idx="4841">
                        <c:v>188.6</c:v>
                      </c:pt>
                      <c:pt idx="4842">
                        <c:v>188.4</c:v>
                      </c:pt>
                      <c:pt idx="4843">
                        <c:v>192.2</c:v>
                      </c:pt>
                      <c:pt idx="4844">
                        <c:v>185.5</c:v>
                      </c:pt>
                      <c:pt idx="4845">
                        <c:v>187.9</c:v>
                      </c:pt>
                      <c:pt idx="4846">
                        <c:v>186.8</c:v>
                      </c:pt>
                      <c:pt idx="4847">
                        <c:v>189.6</c:v>
                      </c:pt>
                      <c:pt idx="4848">
                        <c:v>189.8</c:v>
                      </c:pt>
                      <c:pt idx="4849">
                        <c:v>190.7</c:v>
                      </c:pt>
                      <c:pt idx="4850">
                        <c:v>188.2</c:v>
                      </c:pt>
                      <c:pt idx="4851">
                        <c:v>185</c:v>
                      </c:pt>
                      <c:pt idx="4852">
                        <c:v>189.3</c:v>
                      </c:pt>
                      <c:pt idx="4853">
                        <c:v>189.6</c:v>
                      </c:pt>
                      <c:pt idx="4854">
                        <c:v>189.6</c:v>
                      </c:pt>
                      <c:pt idx="4855">
                        <c:v>185.5</c:v>
                      </c:pt>
                      <c:pt idx="4856">
                        <c:v>190.1</c:v>
                      </c:pt>
                      <c:pt idx="4857">
                        <c:v>187.3</c:v>
                      </c:pt>
                      <c:pt idx="4858">
                        <c:v>186.5</c:v>
                      </c:pt>
                      <c:pt idx="4859">
                        <c:v>189.1</c:v>
                      </c:pt>
                      <c:pt idx="4860">
                        <c:v>188.9</c:v>
                      </c:pt>
                      <c:pt idx="4861">
                        <c:v>188.4</c:v>
                      </c:pt>
                      <c:pt idx="4862">
                        <c:v>187.6</c:v>
                      </c:pt>
                      <c:pt idx="4863">
                        <c:v>187.8</c:v>
                      </c:pt>
                      <c:pt idx="4864">
                        <c:v>188.5</c:v>
                      </c:pt>
                      <c:pt idx="4865">
                        <c:v>189.9</c:v>
                      </c:pt>
                      <c:pt idx="4866">
                        <c:v>188.4</c:v>
                      </c:pt>
                      <c:pt idx="4867">
                        <c:v>188.8</c:v>
                      </c:pt>
                      <c:pt idx="4868">
                        <c:v>185</c:v>
                      </c:pt>
                      <c:pt idx="4869">
                        <c:v>189</c:v>
                      </c:pt>
                      <c:pt idx="4870">
                        <c:v>187.9</c:v>
                      </c:pt>
                      <c:pt idx="4871">
                        <c:v>187.6</c:v>
                      </c:pt>
                      <c:pt idx="4872">
                        <c:v>188.2</c:v>
                      </c:pt>
                      <c:pt idx="4873">
                        <c:v>189</c:v>
                      </c:pt>
                      <c:pt idx="4874">
                        <c:v>187.5</c:v>
                      </c:pt>
                      <c:pt idx="4875">
                        <c:v>186.9</c:v>
                      </c:pt>
                      <c:pt idx="4876">
                        <c:v>186.3</c:v>
                      </c:pt>
                      <c:pt idx="4877">
                        <c:v>186.5</c:v>
                      </c:pt>
                      <c:pt idx="4878">
                        <c:v>189.6</c:v>
                      </c:pt>
                      <c:pt idx="4879">
                        <c:v>185.3</c:v>
                      </c:pt>
                      <c:pt idx="4880">
                        <c:v>189.9</c:v>
                      </c:pt>
                      <c:pt idx="4881">
                        <c:v>188.2</c:v>
                      </c:pt>
                      <c:pt idx="4882">
                        <c:v>186.8</c:v>
                      </c:pt>
                      <c:pt idx="4883">
                        <c:v>186.7</c:v>
                      </c:pt>
                      <c:pt idx="4884">
                        <c:v>187.8</c:v>
                      </c:pt>
                      <c:pt idx="4885">
                        <c:v>187.7</c:v>
                      </c:pt>
                      <c:pt idx="4886">
                        <c:v>187.4</c:v>
                      </c:pt>
                      <c:pt idx="4887">
                        <c:v>186.2</c:v>
                      </c:pt>
                      <c:pt idx="4888">
                        <c:v>185.4</c:v>
                      </c:pt>
                      <c:pt idx="4889">
                        <c:v>190</c:v>
                      </c:pt>
                      <c:pt idx="4890">
                        <c:v>188.5</c:v>
                      </c:pt>
                      <c:pt idx="4891">
                        <c:v>187.1</c:v>
                      </c:pt>
                      <c:pt idx="4892">
                        <c:v>190.8</c:v>
                      </c:pt>
                      <c:pt idx="4893">
                        <c:v>189.6</c:v>
                      </c:pt>
                      <c:pt idx="4894">
                        <c:v>187.8</c:v>
                      </c:pt>
                      <c:pt idx="4895">
                        <c:v>185.6</c:v>
                      </c:pt>
                      <c:pt idx="4896">
                        <c:v>190.1</c:v>
                      </c:pt>
                      <c:pt idx="4897">
                        <c:v>188.2</c:v>
                      </c:pt>
                      <c:pt idx="4898">
                        <c:v>186.7</c:v>
                      </c:pt>
                      <c:pt idx="4899">
                        <c:v>189.3</c:v>
                      </c:pt>
                      <c:pt idx="4900">
                        <c:v>189.9</c:v>
                      </c:pt>
                      <c:pt idx="4901">
                        <c:v>189.5</c:v>
                      </c:pt>
                      <c:pt idx="4902">
                        <c:v>190.1</c:v>
                      </c:pt>
                      <c:pt idx="4903">
                        <c:v>188.5</c:v>
                      </c:pt>
                      <c:pt idx="4904">
                        <c:v>189.2</c:v>
                      </c:pt>
                      <c:pt idx="4905">
                        <c:v>186.5</c:v>
                      </c:pt>
                      <c:pt idx="4906">
                        <c:v>187.7</c:v>
                      </c:pt>
                      <c:pt idx="4907">
                        <c:v>192.3</c:v>
                      </c:pt>
                      <c:pt idx="4908">
                        <c:v>186.8</c:v>
                      </c:pt>
                      <c:pt idx="4909">
                        <c:v>188.1</c:v>
                      </c:pt>
                      <c:pt idx="4910">
                        <c:v>188.7</c:v>
                      </c:pt>
                      <c:pt idx="4911">
                        <c:v>189.3</c:v>
                      </c:pt>
                      <c:pt idx="4912">
                        <c:v>189.2</c:v>
                      </c:pt>
                      <c:pt idx="4913">
                        <c:v>189.2</c:v>
                      </c:pt>
                      <c:pt idx="4914">
                        <c:v>190.1</c:v>
                      </c:pt>
                      <c:pt idx="4915">
                        <c:v>187.8</c:v>
                      </c:pt>
                      <c:pt idx="4916">
                        <c:v>193.1</c:v>
                      </c:pt>
                      <c:pt idx="4917">
                        <c:v>188.5</c:v>
                      </c:pt>
                      <c:pt idx="4918">
                        <c:v>193.2</c:v>
                      </c:pt>
                      <c:pt idx="4919">
                        <c:v>188.9</c:v>
                      </c:pt>
                      <c:pt idx="4920">
                        <c:v>189.6</c:v>
                      </c:pt>
                      <c:pt idx="4921">
                        <c:v>191.5</c:v>
                      </c:pt>
                      <c:pt idx="4922">
                        <c:v>191</c:v>
                      </c:pt>
                      <c:pt idx="4923">
                        <c:v>188.3</c:v>
                      </c:pt>
                      <c:pt idx="4924">
                        <c:v>190.5</c:v>
                      </c:pt>
                      <c:pt idx="4925">
                        <c:v>188.6</c:v>
                      </c:pt>
                      <c:pt idx="4926">
                        <c:v>188.9</c:v>
                      </c:pt>
                      <c:pt idx="4927">
                        <c:v>190.2</c:v>
                      </c:pt>
                      <c:pt idx="4928">
                        <c:v>186.4</c:v>
                      </c:pt>
                      <c:pt idx="4929">
                        <c:v>188.4</c:v>
                      </c:pt>
                      <c:pt idx="4930">
                        <c:v>191.1</c:v>
                      </c:pt>
                      <c:pt idx="4931">
                        <c:v>191.2</c:v>
                      </c:pt>
                      <c:pt idx="4932">
                        <c:v>188.2</c:v>
                      </c:pt>
                      <c:pt idx="4933">
                        <c:v>188.8</c:v>
                      </c:pt>
                      <c:pt idx="4934">
                        <c:v>190.2</c:v>
                      </c:pt>
                      <c:pt idx="4935">
                        <c:v>188.2</c:v>
                      </c:pt>
                      <c:pt idx="4936">
                        <c:v>191.9</c:v>
                      </c:pt>
                      <c:pt idx="4937">
                        <c:v>187.2</c:v>
                      </c:pt>
                      <c:pt idx="4938">
                        <c:v>190.5</c:v>
                      </c:pt>
                      <c:pt idx="4939">
                        <c:v>189.6</c:v>
                      </c:pt>
                      <c:pt idx="4940">
                        <c:v>189.3</c:v>
                      </c:pt>
                      <c:pt idx="4941">
                        <c:v>189.2</c:v>
                      </c:pt>
                      <c:pt idx="4942">
                        <c:v>186.6</c:v>
                      </c:pt>
                      <c:pt idx="4943">
                        <c:v>188.7</c:v>
                      </c:pt>
                      <c:pt idx="4944">
                        <c:v>189.1</c:v>
                      </c:pt>
                      <c:pt idx="4945">
                        <c:v>186.9</c:v>
                      </c:pt>
                      <c:pt idx="4946">
                        <c:v>188.2</c:v>
                      </c:pt>
                      <c:pt idx="4947">
                        <c:v>189.1</c:v>
                      </c:pt>
                      <c:pt idx="4948">
                        <c:v>187.9</c:v>
                      </c:pt>
                      <c:pt idx="4949">
                        <c:v>188.4</c:v>
                      </c:pt>
                      <c:pt idx="4950">
                        <c:v>189.1</c:v>
                      </c:pt>
                      <c:pt idx="4951">
                        <c:v>188.5</c:v>
                      </c:pt>
                      <c:pt idx="4952">
                        <c:v>186.3</c:v>
                      </c:pt>
                      <c:pt idx="4953">
                        <c:v>186.3</c:v>
                      </c:pt>
                      <c:pt idx="4954">
                        <c:v>190.1</c:v>
                      </c:pt>
                      <c:pt idx="4955">
                        <c:v>188.7</c:v>
                      </c:pt>
                      <c:pt idx="4956">
                        <c:v>184.9</c:v>
                      </c:pt>
                      <c:pt idx="4957">
                        <c:v>189</c:v>
                      </c:pt>
                      <c:pt idx="4958">
                        <c:v>186.9</c:v>
                      </c:pt>
                      <c:pt idx="4959">
                        <c:v>188.9</c:v>
                      </c:pt>
                      <c:pt idx="4960">
                        <c:v>188.4</c:v>
                      </c:pt>
                      <c:pt idx="4961">
                        <c:v>187.9</c:v>
                      </c:pt>
                      <c:pt idx="4962">
                        <c:v>186.9</c:v>
                      </c:pt>
                      <c:pt idx="4963">
                        <c:v>188.5</c:v>
                      </c:pt>
                      <c:pt idx="4964">
                        <c:v>191</c:v>
                      </c:pt>
                      <c:pt idx="4965">
                        <c:v>186.4</c:v>
                      </c:pt>
                      <c:pt idx="4966">
                        <c:v>190.3</c:v>
                      </c:pt>
                      <c:pt idx="4967">
                        <c:v>187.8</c:v>
                      </c:pt>
                      <c:pt idx="4968">
                        <c:v>188.1</c:v>
                      </c:pt>
                      <c:pt idx="4969">
                        <c:v>190</c:v>
                      </c:pt>
                      <c:pt idx="4970">
                        <c:v>188.2</c:v>
                      </c:pt>
                      <c:pt idx="4971">
                        <c:v>189</c:v>
                      </c:pt>
                      <c:pt idx="4972">
                        <c:v>184.5</c:v>
                      </c:pt>
                      <c:pt idx="4973">
                        <c:v>187.3</c:v>
                      </c:pt>
                      <c:pt idx="4974">
                        <c:v>189</c:v>
                      </c:pt>
                      <c:pt idx="4975">
                        <c:v>189.8</c:v>
                      </c:pt>
                      <c:pt idx="4976">
                        <c:v>189.7</c:v>
                      </c:pt>
                      <c:pt idx="4977">
                        <c:v>186.2</c:v>
                      </c:pt>
                      <c:pt idx="4978">
                        <c:v>189.4</c:v>
                      </c:pt>
                      <c:pt idx="4979">
                        <c:v>189.3</c:v>
                      </c:pt>
                      <c:pt idx="4980">
                        <c:v>189.1</c:v>
                      </c:pt>
                      <c:pt idx="4981">
                        <c:v>186.7</c:v>
                      </c:pt>
                      <c:pt idx="4982">
                        <c:v>188.1</c:v>
                      </c:pt>
                      <c:pt idx="4983">
                        <c:v>189</c:v>
                      </c:pt>
                      <c:pt idx="4984">
                        <c:v>190.4</c:v>
                      </c:pt>
                      <c:pt idx="4985">
                        <c:v>188.4</c:v>
                      </c:pt>
                      <c:pt idx="4986">
                        <c:v>191.3</c:v>
                      </c:pt>
                      <c:pt idx="4987">
                        <c:v>189.3</c:v>
                      </c:pt>
                      <c:pt idx="4988">
                        <c:v>191.4</c:v>
                      </c:pt>
                      <c:pt idx="4989">
                        <c:v>191</c:v>
                      </c:pt>
                      <c:pt idx="4990">
                        <c:v>190.2</c:v>
                      </c:pt>
                      <c:pt idx="4991">
                        <c:v>190.9</c:v>
                      </c:pt>
                      <c:pt idx="4992">
                        <c:v>185.9</c:v>
                      </c:pt>
                      <c:pt idx="4993">
                        <c:v>189.7</c:v>
                      </c:pt>
                      <c:pt idx="4994">
                        <c:v>188.9</c:v>
                      </c:pt>
                      <c:pt idx="4995">
                        <c:v>189.2</c:v>
                      </c:pt>
                      <c:pt idx="4996">
                        <c:v>187.2</c:v>
                      </c:pt>
                      <c:pt idx="4997">
                        <c:v>188.1</c:v>
                      </c:pt>
                      <c:pt idx="4998">
                        <c:v>189.4</c:v>
                      </c:pt>
                      <c:pt idx="4999">
                        <c:v>185.8</c:v>
                      </c:pt>
                      <c:pt idx="5000">
                        <c:v>187.3</c:v>
                      </c:pt>
                      <c:pt idx="5001">
                        <c:v>186.1</c:v>
                      </c:pt>
                      <c:pt idx="5002">
                        <c:v>188.2</c:v>
                      </c:pt>
                      <c:pt idx="5003">
                        <c:v>185.4</c:v>
                      </c:pt>
                      <c:pt idx="5004">
                        <c:v>185.3</c:v>
                      </c:pt>
                      <c:pt idx="5005">
                        <c:v>190</c:v>
                      </c:pt>
                      <c:pt idx="5006">
                        <c:v>186.8</c:v>
                      </c:pt>
                      <c:pt idx="5007">
                        <c:v>187.9</c:v>
                      </c:pt>
                      <c:pt idx="5008">
                        <c:v>186.7</c:v>
                      </c:pt>
                      <c:pt idx="5009">
                        <c:v>192.2</c:v>
                      </c:pt>
                      <c:pt idx="5010">
                        <c:v>185.9</c:v>
                      </c:pt>
                      <c:pt idx="5011">
                        <c:v>188</c:v>
                      </c:pt>
                      <c:pt idx="5012">
                        <c:v>187.6</c:v>
                      </c:pt>
                      <c:pt idx="5013">
                        <c:v>189.5</c:v>
                      </c:pt>
                      <c:pt idx="5014">
                        <c:v>187.8</c:v>
                      </c:pt>
                      <c:pt idx="5015">
                        <c:v>187.5</c:v>
                      </c:pt>
                      <c:pt idx="5016">
                        <c:v>188</c:v>
                      </c:pt>
                      <c:pt idx="5017">
                        <c:v>187</c:v>
                      </c:pt>
                      <c:pt idx="5018">
                        <c:v>188.4</c:v>
                      </c:pt>
                      <c:pt idx="5019">
                        <c:v>185.3</c:v>
                      </c:pt>
                      <c:pt idx="5020">
                        <c:v>189.5</c:v>
                      </c:pt>
                      <c:pt idx="5021">
                        <c:v>188.9</c:v>
                      </c:pt>
                      <c:pt idx="5022">
                        <c:v>189.4</c:v>
                      </c:pt>
                      <c:pt idx="5023">
                        <c:v>190</c:v>
                      </c:pt>
                      <c:pt idx="5024">
                        <c:v>188.6</c:v>
                      </c:pt>
                      <c:pt idx="5025">
                        <c:v>187.5</c:v>
                      </c:pt>
                      <c:pt idx="5026">
                        <c:v>190.1</c:v>
                      </c:pt>
                      <c:pt idx="5027">
                        <c:v>186.7</c:v>
                      </c:pt>
                      <c:pt idx="5028">
                        <c:v>187</c:v>
                      </c:pt>
                      <c:pt idx="5029">
                        <c:v>186.9</c:v>
                      </c:pt>
                      <c:pt idx="5030">
                        <c:v>187.4</c:v>
                      </c:pt>
                      <c:pt idx="5031">
                        <c:v>188.7</c:v>
                      </c:pt>
                      <c:pt idx="5032">
                        <c:v>191.4</c:v>
                      </c:pt>
                      <c:pt idx="5033">
                        <c:v>187.4</c:v>
                      </c:pt>
                      <c:pt idx="5034">
                        <c:v>188.4</c:v>
                      </c:pt>
                      <c:pt idx="5035">
                        <c:v>188.6</c:v>
                      </c:pt>
                      <c:pt idx="5036">
                        <c:v>188.9</c:v>
                      </c:pt>
                      <c:pt idx="5037">
                        <c:v>189.2</c:v>
                      </c:pt>
                      <c:pt idx="5038">
                        <c:v>191.2</c:v>
                      </c:pt>
                      <c:pt idx="5039">
                        <c:v>188.4</c:v>
                      </c:pt>
                      <c:pt idx="5040">
                        <c:v>188.2</c:v>
                      </c:pt>
                      <c:pt idx="5041">
                        <c:v>189.2</c:v>
                      </c:pt>
                      <c:pt idx="5042">
                        <c:v>190.2</c:v>
                      </c:pt>
                      <c:pt idx="5043">
                        <c:v>188.1</c:v>
                      </c:pt>
                      <c:pt idx="5044">
                        <c:v>187.8</c:v>
                      </c:pt>
                      <c:pt idx="5045">
                        <c:v>189.2</c:v>
                      </c:pt>
                      <c:pt idx="5046">
                        <c:v>188.3</c:v>
                      </c:pt>
                      <c:pt idx="5047">
                        <c:v>185.9</c:v>
                      </c:pt>
                      <c:pt idx="5048">
                        <c:v>188.2</c:v>
                      </c:pt>
                      <c:pt idx="5049">
                        <c:v>186.5</c:v>
                      </c:pt>
                      <c:pt idx="5050">
                        <c:v>188.7</c:v>
                      </c:pt>
                      <c:pt idx="5051">
                        <c:v>184</c:v>
                      </c:pt>
                      <c:pt idx="5052">
                        <c:v>189.2</c:v>
                      </c:pt>
                      <c:pt idx="5053">
                        <c:v>189.1</c:v>
                      </c:pt>
                      <c:pt idx="5054">
                        <c:v>189.2</c:v>
                      </c:pt>
                      <c:pt idx="5055">
                        <c:v>188.4</c:v>
                      </c:pt>
                      <c:pt idx="5056">
                        <c:v>190.6</c:v>
                      </c:pt>
                      <c:pt idx="5057">
                        <c:v>188.3</c:v>
                      </c:pt>
                      <c:pt idx="5058">
                        <c:v>187.7</c:v>
                      </c:pt>
                      <c:pt idx="5059">
                        <c:v>187.7</c:v>
                      </c:pt>
                      <c:pt idx="5060">
                        <c:v>190.8</c:v>
                      </c:pt>
                      <c:pt idx="5061">
                        <c:v>190.7</c:v>
                      </c:pt>
                      <c:pt idx="5062">
                        <c:v>189.7</c:v>
                      </c:pt>
                      <c:pt idx="5063">
                        <c:v>187.4</c:v>
                      </c:pt>
                      <c:pt idx="5064">
                        <c:v>190.4</c:v>
                      </c:pt>
                      <c:pt idx="5065">
                        <c:v>189.2</c:v>
                      </c:pt>
                      <c:pt idx="5066">
                        <c:v>191</c:v>
                      </c:pt>
                      <c:pt idx="5067">
                        <c:v>189.5</c:v>
                      </c:pt>
                      <c:pt idx="5068">
                        <c:v>186.7</c:v>
                      </c:pt>
                      <c:pt idx="5069">
                        <c:v>186.7</c:v>
                      </c:pt>
                      <c:pt idx="5070">
                        <c:v>188.5</c:v>
                      </c:pt>
                      <c:pt idx="5071">
                        <c:v>191.7</c:v>
                      </c:pt>
                      <c:pt idx="5072">
                        <c:v>190</c:v>
                      </c:pt>
                      <c:pt idx="5073">
                        <c:v>191</c:v>
                      </c:pt>
                      <c:pt idx="5074">
                        <c:v>188.8</c:v>
                      </c:pt>
                      <c:pt idx="5075">
                        <c:v>191</c:v>
                      </c:pt>
                      <c:pt idx="5076">
                        <c:v>187.1</c:v>
                      </c:pt>
                      <c:pt idx="5077">
                        <c:v>189.7</c:v>
                      </c:pt>
                      <c:pt idx="5078">
                        <c:v>188.6</c:v>
                      </c:pt>
                      <c:pt idx="5079">
                        <c:v>188.6</c:v>
                      </c:pt>
                      <c:pt idx="5080">
                        <c:v>189.3</c:v>
                      </c:pt>
                      <c:pt idx="5081">
                        <c:v>189.3</c:v>
                      </c:pt>
                      <c:pt idx="5082">
                        <c:v>186.1</c:v>
                      </c:pt>
                      <c:pt idx="5083">
                        <c:v>189.7</c:v>
                      </c:pt>
                      <c:pt idx="5084">
                        <c:v>189</c:v>
                      </c:pt>
                      <c:pt idx="5085">
                        <c:v>191.2</c:v>
                      </c:pt>
                      <c:pt idx="5086">
                        <c:v>188.6</c:v>
                      </c:pt>
                      <c:pt idx="5087">
                        <c:v>189.6</c:v>
                      </c:pt>
                      <c:pt idx="5088">
                        <c:v>188.2</c:v>
                      </c:pt>
                      <c:pt idx="5089">
                        <c:v>188.7</c:v>
                      </c:pt>
                      <c:pt idx="5090">
                        <c:v>188.8</c:v>
                      </c:pt>
                      <c:pt idx="5091">
                        <c:v>190</c:v>
                      </c:pt>
                      <c:pt idx="5092">
                        <c:v>191.1</c:v>
                      </c:pt>
                      <c:pt idx="5093">
                        <c:v>186.4</c:v>
                      </c:pt>
                      <c:pt idx="5094">
                        <c:v>188.7</c:v>
                      </c:pt>
                      <c:pt idx="5095">
                        <c:v>189.8</c:v>
                      </c:pt>
                      <c:pt idx="5096">
                        <c:v>190.5</c:v>
                      </c:pt>
                      <c:pt idx="5097">
                        <c:v>189.2</c:v>
                      </c:pt>
                      <c:pt idx="5098">
                        <c:v>188.9</c:v>
                      </c:pt>
                      <c:pt idx="5099">
                        <c:v>190.2</c:v>
                      </c:pt>
                      <c:pt idx="5100">
                        <c:v>192.2</c:v>
                      </c:pt>
                      <c:pt idx="5101">
                        <c:v>188</c:v>
                      </c:pt>
                      <c:pt idx="5102">
                        <c:v>191</c:v>
                      </c:pt>
                      <c:pt idx="5103">
                        <c:v>188.5</c:v>
                      </c:pt>
                      <c:pt idx="5104">
                        <c:v>188.5</c:v>
                      </c:pt>
                      <c:pt idx="5105">
                        <c:v>190.9</c:v>
                      </c:pt>
                      <c:pt idx="5106">
                        <c:v>187.2</c:v>
                      </c:pt>
                      <c:pt idx="5107">
                        <c:v>191.7</c:v>
                      </c:pt>
                      <c:pt idx="5108">
                        <c:v>191.1</c:v>
                      </c:pt>
                      <c:pt idx="5109">
                        <c:v>186.3</c:v>
                      </c:pt>
                      <c:pt idx="5110">
                        <c:v>191.2</c:v>
                      </c:pt>
                      <c:pt idx="5111">
                        <c:v>191.2</c:v>
                      </c:pt>
                      <c:pt idx="5112">
                        <c:v>192.6</c:v>
                      </c:pt>
                      <c:pt idx="5113">
                        <c:v>191.2</c:v>
                      </c:pt>
                      <c:pt idx="5114">
                        <c:v>192.5</c:v>
                      </c:pt>
                      <c:pt idx="5115">
                        <c:v>186.8</c:v>
                      </c:pt>
                      <c:pt idx="5116">
                        <c:v>186.8</c:v>
                      </c:pt>
                      <c:pt idx="5117">
                        <c:v>187.6</c:v>
                      </c:pt>
                      <c:pt idx="5118">
                        <c:v>190.7</c:v>
                      </c:pt>
                      <c:pt idx="5119">
                        <c:v>189.3</c:v>
                      </c:pt>
                      <c:pt idx="5120">
                        <c:v>187.8</c:v>
                      </c:pt>
                      <c:pt idx="5121">
                        <c:v>189.4</c:v>
                      </c:pt>
                      <c:pt idx="5122">
                        <c:v>188.6</c:v>
                      </c:pt>
                      <c:pt idx="5123">
                        <c:v>189.9</c:v>
                      </c:pt>
                      <c:pt idx="5124">
                        <c:v>189.9</c:v>
                      </c:pt>
                      <c:pt idx="5125">
                        <c:v>189.9</c:v>
                      </c:pt>
                      <c:pt idx="5126">
                        <c:v>191.5</c:v>
                      </c:pt>
                      <c:pt idx="5127">
                        <c:v>190.8</c:v>
                      </c:pt>
                      <c:pt idx="5128">
                        <c:v>191.2</c:v>
                      </c:pt>
                      <c:pt idx="5129">
                        <c:v>191.1</c:v>
                      </c:pt>
                      <c:pt idx="5130">
                        <c:v>191.5</c:v>
                      </c:pt>
                      <c:pt idx="5131">
                        <c:v>189.3</c:v>
                      </c:pt>
                      <c:pt idx="5132">
                        <c:v>189.8</c:v>
                      </c:pt>
                      <c:pt idx="5133">
                        <c:v>190.4</c:v>
                      </c:pt>
                      <c:pt idx="5134">
                        <c:v>191.4</c:v>
                      </c:pt>
                      <c:pt idx="5135">
                        <c:v>188.7</c:v>
                      </c:pt>
                      <c:pt idx="5136">
                        <c:v>191.8</c:v>
                      </c:pt>
                      <c:pt idx="5137">
                        <c:v>188.2</c:v>
                      </c:pt>
                      <c:pt idx="5138">
                        <c:v>189.3</c:v>
                      </c:pt>
                      <c:pt idx="5139">
                        <c:v>187.8</c:v>
                      </c:pt>
                      <c:pt idx="5140">
                        <c:v>191.8</c:v>
                      </c:pt>
                      <c:pt idx="5141">
                        <c:v>187.8</c:v>
                      </c:pt>
                      <c:pt idx="5142">
                        <c:v>189.1</c:v>
                      </c:pt>
                      <c:pt idx="5143">
                        <c:v>190.3</c:v>
                      </c:pt>
                      <c:pt idx="5144">
                        <c:v>188.8</c:v>
                      </c:pt>
                      <c:pt idx="5145">
                        <c:v>189.5</c:v>
                      </c:pt>
                      <c:pt idx="5146">
                        <c:v>190.1</c:v>
                      </c:pt>
                      <c:pt idx="5147">
                        <c:v>194.4</c:v>
                      </c:pt>
                      <c:pt idx="5148">
                        <c:v>190.4</c:v>
                      </c:pt>
                      <c:pt idx="5149">
                        <c:v>190.4</c:v>
                      </c:pt>
                      <c:pt idx="5150">
                        <c:v>187.8</c:v>
                      </c:pt>
                      <c:pt idx="5151">
                        <c:v>188</c:v>
                      </c:pt>
                      <c:pt idx="5152">
                        <c:v>189.7</c:v>
                      </c:pt>
                      <c:pt idx="5153">
                        <c:v>188.1</c:v>
                      </c:pt>
                      <c:pt idx="5154">
                        <c:v>188.3</c:v>
                      </c:pt>
                      <c:pt idx="5155">
                        <c:v>190</c:v>
                      </c:pt>
                      <c:pt idx="5156">
                        <c:v>191.4</c:v>
                      </c:pt>
                      <c:pt idx="5157">
                        <c:v>192.7</c:v>
                      </c:pt>
                      <c:pt idx="5158">
                        <c:v>189</c:v>
                      </c:pt>
                      <c:pt idx="5159">
                        <c:v>189.8</c:v>
                      </c:pt>
                      <c:pt idx="5160">
                        <c:v>187.8</c:v>
                      </c:pt>
                      <c:pt idx="5161">
                        <c:v>191.2</c:v>
                      </c:pt>
                      <c:pt idx="5162">
                        <c:v>190.3</c:v>
                      </c:pt>
                      <c:pt idx="5163">
                        <c:v>192.9</c:v>
                      </c:pt>
                      <c:pt idx="5164">
                        <c:v>191.1</c:v>
                      </c:pt>
                      <c:pt idx="5165">
                        <c:v>190.1</c:v>
                      </c:pt>
                      <c:pt idx="5166">
                        <c:v>188.3</c:v>
                      </c:pt>
                      <c:pt idx="5167">
                        <c:v>187.9</c:v>
                      </c:pt>
                      <c:pt idx="5168">
                        <c:v>187.9</c:v>
                      </c:pt>
                      <c:pt idx="5169">
                        <c:v>191.7</c:v>
                      </c:pt>
                      <c:pt idx="5170">
                        <c:v>189.1</c:v>
                      </c:pt>
                      <c:pt idx="5171">
                        <c:v>192.3</c:v>
                      </c:pt>
                      <c:pt idx="5172">
                        <c:v>189.7</c:v>
                      </c:pt>
                      <c:pt idx="5173">
                        <c:v>190.3</c:v>
                      </c:pt>
                      <c:pt idx="5174">
                        <c:v>191.2</c:v>
                      </c:pt>
                      <c:pt idx="5175">
                        <c:v>187.2</c:v>
                      </c:pt>
                      <c:pt idx="5176">
                        <c:v>191.8</c:v>
                      </c:pt>
                      <c:pt idx="5177">
                        <c:v>190</c:v>
                      </c:pt>
                      <c:pt idx="5178">
                        <c:v>187.5</c:v>
                      </c:pt>
                      <c:pt idx="5179">
                        <c:v>191.8</c:v>
                      </c:pt>
                      <c:pt idx="5180">
                        <c:v>189.1</c:v>
                      </c:pt>
                      <c:pt idx="5181">
                        <c:v>191.3</c:v>
                      </c:pt>
                      <c:pt idx="5182">
                        <c:v>190.3</c:v>
                      </c:pt>
                      <c:pt idx="5183">
                        <c:v>191</c:v>
                      </c:pt>
                      <c:pt idx="5184">
                        <c:v>189.1</c:v>
                      </c:pt>
                      <c:pt idx="5185">
                        <c:v>190.9</c:v>
                      </c:pt>
                      <c:pt idx="5186">
                        <c:v>189.2</c:v>
                      </c:pt>
                      <c:pt idx="5187">
                        <c:v>191.2</c:v>
                      </c:pt>
                      <c:pt idx="5188">
                        <c:v>189</c:v>
                      </c:pt>
                      <c:pt idx="5189">
                        <c:v>190.5</c:v>
                      </c:pt>
                      <c:pt idx="5190">
                        <c:v>186.8</c:v>
                      </c:pt>
                      <c:pt idx="5191">
                        <c:v>187.4</c:v>
                      </c:pt>
                      <c:pt idx="5192">
                        <c:v>190.3</c:v>
                      </c:pt>
                      <c:pt idx="5193">
                        <c:v>190.2</c:v>
                      </c:pt>
                      <c:pt idx="5194">
                        <c:v>188.4</c:v>
                      </c:pt>
                      <c:pt idx="5195">
                        <c:v>189.4</c:v>
                      </c:pt>
                      <c:pt idx="5196">
                        <c:v>189.3</c:v>
                      </c:pt>
                      <c:pt idx="5197">
                        <c:v>188.9</c:v>
                      </c:pt>
                      <c:pt idx="5198">
                        <c:v>190.2</c:v>
                      </c:pt>
                      <c:pt idx="5199">
                        <c:v>189.2</c:v>
                      </c:pt>
                      <c:pt idx="5200">
                        <c:v>190</c:v>
                      </c:pt>
                      <c:pt idx="5201">
                        <c:v>191.1</c:v>
                      </c:pt>
                      <c:pt idx="5202">
                        <c:v>191.3</c:v>
                      </c:pt>
                      <c:pt idx="5203">
                        <c:v>191.1</c:v>
                      </c:pt>
                      <c:pt idx="5204">
                        <c:v>187.5</c:v>
                      </c:pt>
                      <c:pt idx="5205">
                        <c:v>190.5</c:v>
                      </c:pt>
                      <c:pt idx="5206">
                        <c:v>192</c:v>
                      </c:pt>
                      <c:pt idx="5207">
                        <c:v>190</c:v>
                      </c:pt>
                      <c:pt idx="5208">
                        <c:v>187.9</c:v>
                      </c:pt>
                      <c:pt idx="5209">
                        <c:v>192.2</c:v>
                      </c:pt>
                      <c:pt idx="5210">
                        <c:v>190.6</c:v>
                      </c:pt>
                      <c:pt idx="5211">
                        <c:v>187.5</c:v>
                      </c:pt>
                      <c:pt idx="5212">
                        <c:v>186.9</c:v>
                      </c:pt>
                      <c:pt idx="5213">
                        <c:v>189.8</c:v>
                      </c:pt>
                      <c:pt idx="5214">
                        <c:v>193.4</c:v>
                      </c:pt>
                      <c:pt idx="5215">
                        <c:v>192.2</c:v>
                      </c:pt>
                      <c:pt idx="5216">
                        <c:v>190.5</c:v>
                      </c:pt>
                      <c:pt idx="5217">
                        <c:v>192.8</c:v>
                      </c:pt>
                      <c:pt idx="5218">
                        <c:v>191.8</c:v>
                      </c:pt>
                      <c:pt idx="5219">
                        <c:v>189.8</c:v>
                      </c:pt>
                      <c:pt idx="5220">
                        <c:v>194</c:v>
                      </c:pt>
                      <c:pt idx="5221">
                        <c:v>190.9</c:v>
                      </c:pt>
                      <c:pt idx="5222">
                        <c:v>189.8</c:v>
                      </c:pt>
                      <c:pt idx="5223">
                        <c:v>190.5</c:v>
                      </c:pt>
                      <c:pt idx="5224">
                        <c:v>191</c:v>
                      </c:pt>
                      <c:pt idx="5225">
                        <c:v>190.8</c:v>
                      </c:pt>
                      <c:pt idx="5226">
                        <c:v>192.9</c:v>
                      </c:pt>
                      <c:pt idx="5227">
                        <c:v>193.6</c:v>
                      </c:pt>
                      <c:pt idx="5228">
                        <c:v>190.2</c:v>
                      </c:pt>
                      <c:pt idx="5229">
                        <c:v>191.9</c:v>
                      </c:pt>
                      <c:pt idx="5230">
                        <c:v>189.8</c:v>
                      </c:pt>
                      <c:pt idx="5231">
                        <c:v>194.3</c:v>
                      </c:pt>
                      <c:pt idx="5232">
                        <c:v>190.1</c:v>
                      </c:pt>
                      <c:pt idx="5233">
                        <c:v>193.4</c:v>
                      </c:pt>
                      <c:pt idx="5234">
                        <c:v>191</c:v>
                      </c:pt>
                      <c:pt idx="5235">
                        <c:v>193</c:v>
                      </c:pt>
                      <c:pt idx="5236">
                        <c:v>191.9</c:v>
                      </c:pt>
                      <c:pt idx="5237">
                        <c:v>190.5</c:v>
                      </c:pt>
                      <c:pt idx="5238">
                        <c:v>190.3</c:v>
                      </c:pt>
                      <c:pt idx="5239">
                        <c:v>189.7</c:v>
                      </c:pt>
                      <c:pt idx="5240">
                        <c:v>188.7</c:v>
                      </c:pt>
                      <c:pt idx="5241">
                        <c:v>189.1</c:v>
                      </c:pt>
                      <c:pt idx="5242">
                        <c:v>191.1</c:v>
                      </c:pt>
                      <c:pt idx="5243">
                        <c:v>192</c:v>
                      </c:pt>
                      <c:pt idx="5244">
                        <c:v>192.1</c:v>
                      </c:pt>
                      <c:pt idx="5245">
                        <c:v>189.4</c:v>
                      </c:pt>
                      <c:pt idx="5246">
                        <c:v>189.4</c:v>
                      </c:pt>
                      <c:pt idx="5247">
                        <c:v>189.1</c:v>
                      </c:pt>
                      <c:pt idx="5248">
                        <c:v>192.8</c:v>
                      </c:pt>
                      <c:pt idx="5249">
                        <c:v>191.1</c:v>
                      </c:pt>
                      <c:pt idx="5250">
                        <c:v>188.3</c:v>
                      </c:pt>
                      <c:pt idx="5251">
                        <c:v>189.1</c:v>
                      </c:pt>
                      <c:pt idx="5252">
                        <c:v>192.3</c:v>
                      </c:pt>
                      <c:pt idx="5253">
                        <c:v>189.7</c:v>
                      </c:pt>
                      <c:pt idx="5254">
                        <c:v>190.5</c:v>
                      </c:pt>
                      <c:pt idx="5255">
                        <c:v>188.3</c:v>
                      </c:pt>
                      <c:pt idx="5256">
                        <c:v>189.7</c:v>
                      </c:pt>
                      <c:pt idx="5257">
                        <c:v>187</c:v>
                      </c:pt>
                      <c:pt idx="5258">
                        <c:v>190</c:v>
                      </c:pt>
                      <c:pt idx="5259">
                        <c:v>191.6</c:v>
                      </c:pt>
                      <c:pt idx="5260">
                        <c:v>190</c:v>
                      </c:pt>
                      <c:pt idx="5261">
                        <c:v>190.7</c:v>
                      </c:pt>
                      <c:pt idx="5262">
                        <c:v>189.6</c:v>
                      </c:pt>
                      <c:pt idx="5263">
                        <c:v>190.9</c:v>
                      </c:pt>
                      <c:pt idx="5264">
                        <c:v>189.7</c:v>
                      </c:pt>
                      <c:pt idx="5265">
                        <c:v>192.4</c:v>
                      </c:pt>
                      <c:pt idx="5266">
                        <c:v>191.6</c:v>
                      </c:pt>
                      <c:pt idx="5267">
                        <c:v>191</c:v>
                      </c:pt>
                      <c:pt idx="5268">
                        <c:v>187.4</c:v>
                      </c:pt>
                      <c:pt idx="5269">
                        <c:v>189.4</c:v>
                      </c:pt>
                      <c:pt idx="5270">
                        <c:v>191.2</c:v>
                      </c:pt>
                      <c:pt idx="5271">
                        <c:v>193</c:v>
                      </c:pt>
                      <c:pt idx="5272">
                        <c:v>189.4</c:v>
                      </c:pt>
                      <c:pt idx="5273">
                        <c:v>192.3</c:v>
                      </c:pt>
                      <c:pt idx="5274">
                        <c:v>187.8</c:v>
                      </c:pt>
                      <c:pt idx="5275">
                        <c:v>189.2</c:v>
                      </c:pt>
                      <c:pt idx="5276">
                        <c:v>190.8</c:v>
                      </c:pt>
                      <c:pt idx="5277">
                        <c:v>190.8</c:v>
                      </c:pt>
                      <c:pt idx="5278">
                        <c:v>189.7</c:v>
                      </c:pt>
                      <c:pt idx="5279">
                        <c:v>193</c:v>
                      </c:pt>
                      <c:pt idx="5280">
                        <c:v>188.7</c:v>
                      </c:pt>
                      <c:pt idx="5281">
                        <c:v>190</c:v>
                      </c:pt>
                      <c:pt idx="5282">
                        <c:v>192.5</c:v>
                      </c:pt>
                      <c:pt idx="5283">
                        <c:v>191.7</c:v>
                      </c:pt>
                      <c:pt idx="5284">
                        <c:v>188.5</c:v>
                      </c:pt>
                      <c:pt idx="5285">
                        <c:v>192.6</c:v>
                      </c:pt>
                      <c:pt idx="5286">
                        <c:v>190.9</c:v>
                      </c:pt>
                      <c:pt idx="5287">
                        <c:v>190.3</c:v>
                      </c:pt>
                      <c:pt idx="5288">
                        <c:v>189.4</c:v>
                      </c:pt>
                      <c:pt idx="5289">
                        <c:v>193.6</c:v>
                      </c:pt>
                      <c:pt idx="5290">
                        <c:v>192.2</c:v>
                      </c:pt>
                      <c:pt idx="5291">
                        <c:v>193.1</c:v>
                      </c:pt>
                      <c:pt idx="5292">
                        <c:v>187.3</c:v>
                      </c:pt>
                      <c:pt idx="5293">
                        <c:v>192.7</c:v>
                      </c:pt>
                      <c:pt idx="5294">
                        <c:v>193.3</c:v>
                      </c:pt>
                      <c:pt idx="5295">
                        <c:v>191.3</c:v>
                      </c:pt>
                      <c:pt idx="5296">
                        <c:v>191.1</c:v>
                      </c:pt>
                      <c:pt idx="5297">
                        <c:v>192.4</c:v>
                      </c:pt>
                      <c:pt idx="5298">
                        <c:v>189.9</c:v>
                      </c:pt>
                      <c:pt idx="5299">
                        <c:v>191.4</c:v>
                      </c:pt>
                      <c:pt idx="5300">
                        <c:v>191.2</c:v>
                      </c:pt>
                      <c:pt idx="5301">
                        <c:v>193.1</c:v>
                      </c:pt>
                      <c:pt idx="5302">
                        <c:v>190.2</c:v>
                      </c:pt>
                      <c:pt idx="5303">
                        <c:v>191.4</c:v>
                      </c:pt>
                      <c:pt idx="5304">
                        <c:v>189.9</c:v>
                      </c:pt>
                      <c:pt idx="5305">
                        <c:v>192.9</c:v>
                      </c:pt>
                      <c:pt idx="5306">
                        <c:v>189.9</c:v>
                      </c:pt>
                      <c:pt idx="5307">
                        <c:v>191.1</c:v>
                      </c:pt>
                      <c:pt idx="5308">
                        <c:v>190.9</c:v>
                      </c:pt>
                      <c:pt idx="5309">
                        <c:v>190.8</c:v>
                      </c:pt>
                      <c:pt idx="5310">
                        <c:v>189.8</c:v>
                      </c:pt>
                      <c:pt idx="5311">
                        <c:v>191.3</c:v>
                      </c:pt>
                      <c:pt idx="5312">
                        <c:v>191.2</c:v>
                      </c:pt>
                      <c:pt idx="5313">
                        <c:v>192.2</c:v>
                      </c:pt>
                      <c:pt idx="5314">
                        <c:v>191.2</c:v>
                      </c:pt>
                      <c:pt idx="5315">
                        <c:v>193.9</c:v>
                      </c:pt>
                      <c:pt idx="5316">
                        <c:v>191</c:v>
                      </c:pt>
                      <c:pt idx="5317">
                        <c:v>192.7</c:v>
                      </c:pt>
                      <c:pt idx="5318">
                        <c:v>192.9</c:v>
                      </c:pt>
                      <c:pt idx="5319">
                        <c:v>192.1</c:v>
                      </c:pt>
                      <c:pt idx="5320">
                        <c:v>191.6</c:v>
                      </c:pt>
                      <c:pt idx="5321">
                        <c:v>193.6</c:v>
                      </c:pt>
                      <c:pt idx="5322">
                        <c:v>190.3</c:v>
                      </c:pt>
                      <c:pt idx="5323">
                        <c:v>192.6</c:v>
                      </c:pt>
                      <c:pt idx="5324">
                        <c:v>192.4</c:v>
                      </c:pt>
                      <c:pt idx="5325">
                        <c:v>190.6</c:v>
                      </c:pt>
                      <c:pt idx="5326">
                        <c:v>192.3</c:v>
                      </c:pt>
                      <c:pt idx="5327">
                        <c:v>192.2</c:v>
                      </c:pt>
                      <c:pt idx="5328">
                        <c:v>191.7</c:v>
                      </c:pt>
                      <c:pt idx="5329">
                        <c:v>194.5</c:v>
                      </c:pt>
                      <c:pt idx="5330">
                        <c:v>191.6</c:v>
                      </c:pt>
                      <c:pt idx="5331">
                        <c:v>194.3</c:v>
                      </c:pt>
                      <c:pt idx="5332">
                        <c:v>190.4</c:v>
                      </c:pt>
                      <c:pt idx="5333">
                        <c:v>194.5</c:v>
                      </c:pt>
                      <c:pt idx="5334">
                        <c:v>191.6</c:v>
                      </c:pt>
                      <c:pt idx="5335">
                        <c:v>194.3</c:v>
                      </c:pt>
                      <c:pt idx="5336">
                        <c:v>194.3</c:v>
                      </c:pt>
                      <c:pt idx="5337">
                        <c:v>193</c:v>
                      </c:pt>
                      <c:pt idx="5338">
                        <c:v>191.2</c:v>
                      </c:pt>
                      <c:pt idx="5339">
                        <c:v>194.6</c:v>
                      </c:pt>
                      <c:pt idx="5340">
                        <c:v>193.4</c:v>
                      </c:pt>
                      <c:pt idx="5341">
                        <c:v>194.6</c:v>
                      </c:pt>
                      <c:pt idx="5342">
                        <c:v>190.4</c:v>
                      </c:pt>
                      <c:pt idx="5343">
                        <c:v>193.3</c:v>
                      </c:pt>
                      <c:pt idx="5344">
                        <c:v>191.9</c:v>
                      </c:pt>
                      <c:pt idx="5345">
                        <c:v>190.4</c:v>
                      </c:pt>
                      <c:pt idx="5346">
                        <c:v>191.2</c:v>
                      </c:pt>
                      <c:pt idx="5347">
                        <c:v>193.2</c:v>
                      </c:pt>
                      <c:pt idx="5348">
                        <c:v>190.4</c:v>
                      </c:pt>
                      <c:pt idx="5349">
                        <c:v>190.9</c:v>
                      </c:pt>
                      <c:pt idx="5350">
                        <c:v>191.9</c:v>
                      </c:pt>
                      <c:pt idx="5351">
                        <c:v>193</c:v>
                      </c:pt>
                      <c:pt idx="5352">
                        <c:v>191.6</c:v>
                      </c:pt>
                      <c:pt idx="5353">
                        <c:v>193.2</c:v>
                      </c:pt>
                      <c:pt idx="5354">
                        <c:v>195.2</c:v>
                      </c:pt>
                      <c:pt idx="5355">
                        <c:v>190.8</c:v>
                      </c:pt>
                      <c:pt idx="5356">
                        <c:v>192.9</c:v>
                      </c:pt>
                      <c:pt idx="5357">
                        <c:v>194.9</c:v>
                      </c:pt>
                      <c:pt idx="5358">
                        <c:v>192.4</c:v>
                      </c:pt>
                      <c:pt idx="5359">
                        <c:v>189.8</c:v>
                      </c:pt>
                      <c:pt idx="5360">
                        <c:v>193.9</c:v>
                      </c:pt>
                      <c:pt idx="5361">
                        <c:v>195.4</c:v>
                      </c:pt>
                      <c:pt idx="5362">
                        <c:v>191.5</c:v>
                      </c:pt>
                      <c:pt idx="5363">
                        <c:v>191.6</c:v>
                      </c:pt>
                      <c:pt idx="5364">
                        <c:v>192.2</c:v>
                      </c:pt>
                      <c:pt idx="5365">
                        <c:v>191.2</c:v>
                      </c:pt>
                      <c:pt idx="5366">
                        <c:v>193.8</c:v>
                      </c:pt>
                      <c:pt idx="5367">
                        <c:v>191.7</c:v>
                      </c:pt>
                      <c:pt idx="5368">
                        <c:v>194.1</c:v>
                      </c:pt>
                      <c:pt idx="5369">
                        <c:v>191.2</c:v>
                      </c:pt>
                      <c:pt idx="5370">
                        <c:v>191.3</c:v>
                      </c:pt>
                      <c:pt idx="5371">
                        <c:v>191</c:v>
                      </c:pt>
                      <c:pt idx="5372">
                        <c:v>192.6</c:v>
                      </c:pt>
                      <c:pt idx="5373">
                        <c:v>190.9</c:v>
                      </c:pt>
                      <c:pt idx="5374">
                        <c:v>191.3</c:v>
                      </c:pt>
                      <c:pt idx="5375">
                        <c:v>192.4</c:v>
                      </c:pt>
                      <c:pt idx="5376">
                        <c:v>192.4</c:v>
                      </c:pt>
                      <c:pt idx="5377">
                        <c:v>191.2</c:v>
                      </c:pt>
                      <c:pt idx="5378">
                        <c:v>194.5</c:v>
                      </c:pt>
                      <c:pt idx="5379">
                        <c:v>191.2</c:v>
                      </c:pt>
                      <c:pt idx="5380">
                        <c:v>194.2</c:v>
                      </c:pt>
                      <c:pt idx="5381">
                        <c:v>190.7</c:v>
                      </c:pt>
                      <c:pt idx="5382">
                        <c:v>193.1</c:v>
                      </c:pt>
                      <c:pt idx="5383">
                        <c:v>193.2</c:v>
                      </c:pt>
                      <c:pt idx="5384">
                        <c:v>193.6</c:v>
                      </c:pt>
                      <c:pt idx="5385">
                        <c:v>191.1</c:v>
                      </c:pt>
                      <c:pt idx="5386">
                        <c:v>193.3</c:v>
                      </c:pt>
                      <c:pt idx="5387">
                        <c:v>193.3</c:v>
                      </c:pt>
                      <c:pt idx="5388">
                        <c:v>192.3</c:v>
                      </c:pt>
                      <c:pt idx="5389">
                        <c:v>192.4</c:v>
                      </c:pt>
                      <c:pt idx="5390">
                        <c:v>197.6</c:v>
                      </c:pt>
                      <c:pt idx="5391">
                        <c:v>190.2</c:v>
                      </c:pt>
                      <c:pt idx="5392">
                        <c:v>191.7</c:v>
                      </c:pt>
                      <c:pt idx="5393">
                        <c:v>192.7</c:v>
                      </c:pt>
                      <c:pt idx="5394">
                        <c:v>192.8</c:v>
                      </c:pt>
                      <c:pt idx="5395">
                        <c:v>191.8</c:v>
                      </c:pt>
                      <c:pt idx="5396">
                        <c:v>194.4</c:v>
                      </c:pt>
                      <c:pt idx="5397">
                        <c:v>189.7</c:v>
                      </c:pt>
                      <c:pt idx="5398">
                        <c:v>194.9</c:v>
                      </c:pt>
                      <c:pt idx="5399">
                        <c:v>191.8</c:v>
                      </c:pt>
                      <c:pt idx="5400">
                        <c:v>192</c:v>
                      </c:pt>
                      <c:pt idx="5401">
                        <c:v>192.5</c:v>
                      </c:pt>
                      <c:pt idx="5402">
                        <c:v>193.4</c:v>
                      </c:pt>
                      <c:pt idx="5403">
                        <c:v>193.8</c:v>
                      </c:pt>
                      <c:pt idx="5404">
                        <c:v>197</c:v>
                      </c:pt>
                      <c:pt idx="5405">
                        <c:v>192.4</c:v>
                      </c:pt>
                      <c:pt idx="5406">
                        <c:v>195.5</c:v>
                      </c:pt>
                      <c:pt idx="5407">
                        <c:v>194.6</c:v>
                      </c:pt>
                      <c:pt idx="5408">
                        <c:v>192.7</c:v>
                      </c:pt>
                      <c:pt idx="5409">
                        <c:v>191.1</c:v>
                      </c:pt>
                      <c:pt idx="5410">
                        <c:v>194.9</c:v>
                      </c:pt>
                      <c:pt idx="5411">
                        <c:v>193.8</c:v>
                      </c:pt>
                      <c:pt idx="5412">
                        <c:v>195.4</c:v>
                      </c:pt>
                      <c:pt idx="5413">
                        <c:v>194.9</c:v>
                      </c:pt>
                      <c:pt idx="5414">
                        <c:v>194.8</c:v>
                      </c:pt>
                      <c:pt idx="5415">
                        <c:v>192.7</c:v>
                      </c:pt>
                      <c:pt idx="5416">
                        <c:v>195.2</c:v>
                      </c:pt>
                      <c:pt idx="5417">
                        <c:v>188.4</c:v>
                      </c:pt>
                      <c:pt idx="5418">
                        <c:v>194.2</c:v>
                      </c:pt>
                      <c:pt idx="5419">
                        <c:v>192.2</c:v>
                      </c:pt>
                      <c:pt idx="5420">
                        <c:v>196</c:v>
                      </c:pt>
                      <c:pt idx="5421">
                        <c:v>192.5</c:v>
                      </c:pt>
                      <c:pt idx="5422">
                        <c:v>194.1</c:v>
                      </c:pt>
                      <c:pt idx="5423">
                        <c:v>193</c:v>
                      </c:pt>
                      <c:pt idx="5424">
                        <c:v>194.2</c:v>
                      </c:pt>
                      <c:pt idx="5425">
                        <c:v>190.8</c:v>
                      </c:pt>
                      <c:pt idx="5426">
                        <c:v>194.6</c:v>
                      </c:pt>
                      <c:pt idx="5427">
                        <c:v>192.2</c:v>
                      </c:pt>
                      <c:pt idx="5428">
                        <c:v>194.5</c:v>
                      </c:pt>
                      <c:pt idx="5429">
                        <c:v>192.4</c:v>
                      </c:pt>
                      <c:pt idx="5430">
                        <c:v>193.2</c:v>
                      </c:pt>
                      <c:pt idx="5431">
                        <c:v>192</c:v>
                      </c:pt>
                      <c:pt idx="5432">
                        <c:v>195</c:v>
                      </c:pt>
                      <c:pt idx="5433">
                        <c:v>193.8</c:v>
                      </c:pt>
                      <c:pt idx="5434">
                        <c:v>192.5</c:v>
                      </c:pt>
                      <c:pt idx="5435">
                        <c:v>196.3</c:v>
                      </c:pt>
                      <c:pt idx="5436">
                        <c:v>192.3</c:v>
                      </c:pt>
                      <c:pt idx="5437">
                        <c:v>194.1</c:v>
                      </c:pt>
                      <c:pt idx="5438">
                        <c:v>194.4</c:v>
                      </c:pt>
                      <c:pt idx="5439">
                        <c:v>193.1</c:v>
                      </c:pt>
                      <c:pt idx="5440">
                        <c:v>193.8</c:v>
                      </c:pt>
                      <c:pt idx="5441">
                        <c:v>193.3</c:v>
                      </c:pt>
                      <c:pt idx="5442">
                        <c:v>193.9</c:v>
                      </c:pt>
                      <c:pt idx="5443">
                        <c:v>191.7</c:v>
                      </c:pt>
                      <c:pt idx="5444">
                        <c:v>194.7</c:v>
                      </c:pt>
                      <c:pt idx="5445">
                        <c:v>194.3</c:v>
                      </c:pt>
                      <c:pt idx="5446">
                        <c:v>193.8</c:v>
                      </c:pt>
                      <c:pt idx="5447">
                        <c:v>193.4</c:v>
                      </c:pt>
                      <c:pt idx="5448">
                        <c:v>197.4</c:v>
                      </c:pt>
                      <c:pt idx="5449">
                        <c:v>193.3</c:v>
                      </c:pt>
                      <c:pt idx="5450">
                        <c:v>191.7</c:v>
                      </c:pt>
                      <c:pt idx="5451">
                        <c:v>192.2</c:v>
                      </c:pt>
                      <c:pt idx="5452">
                        <c:v>195.3</c:v>
                      </c:pt>
                      <c:pt idx="5453">
                        <c:v>194.2</c:v>
                      </c:pt>
                      <c:pt idx="5454">
                        <c:v>192.1</c:v>
                      </c:pt>
                      <c:pt idx="5455">
                        <c:v>192.6</c:v>
                      </c:pt>
                      <c:pt idx="5456">
                        <c:v>192.9</c:v>
                      </c:pt>
                      <c:pt idx="5457">
                        <c:v>196.1</c:v>
                      </c:pt>
                      <c:pt idx="5458">
                        <c:v>193.9</c:v>
                      </c:pt>
                      <c:pt idx="5459">
                        <c:v>193</c:v>
                      </c:pt>
                      <c:pt idx="5460">
                        <c:v>194.7</c:v>
                      </c:pt>
                      <c:pt idx="5461">
                        <c:v>191.9</c:v>
                      </c:pt>
                      <c:pt idx="5462">
                        <c:v>194</c:v>
                      </c:pt>
                      <c:pt idx="5463">
                        <c:v>197.4</c:v>
                      </c:pt>
                      <c:pt idx="5464">
                        <c:v>192.6</c:v>
                      </c:pt>
                      <c:pt idx="5465">
                        <c:v>193.7</c:v>
                      </c:pt>
                      <c:pt idx="5466">
                        <c:v>193.5</c:v>
                      </c:pt>
                      <c:pt idx="5467">
                        <c:v>192.8</c:v>
                      </c:pt>
                      <c:pt idx="5468">
                        <c:v>191.4</c:v>
                      </c:pt>
                      <c:pt idx="5469">
                        <c:v>194.6</c:v>
                      </c:pt>
                      <c:pt idx="5470">
                        <c:v>191.2</c:v>
                      </c:pt>
                      <c:pt idx="5471">
                        <c:v>196.7</c:v>
                      </c:pt>
                      <c:pt idx="5472">
                        <c:v>195.7</c:v>
                      </c:pt>
                      <c:pt idx="5473">
                        <c:v>193.1</c:v>
                      </c:pt>
                      <c:pt idx="5474">
                        <c:v>193.1</c:v>
                      </c:pt>
                      <c:pt idx="5475">
                        <c:v>195.1</c:v>
                      </c:pt>
                      <c:pt idx="5476">
                        <c:v>194.7</c:v>
                      </c:pt>
                      <c:pt idx="5477">
                        <c:v>194.4</c:v>
                      </c:pt>
                      <c:pt idx="5478">
                        <c:v>194.4</c:v>
                      </c:pt>
                      <c:pt idx="5479">
                        <c:v>194.5</c:v>
                      </c:pt>
                      <c:pt idx="5480">
                        <c:v>192.9</c:v>
                      </c:pt>
                      <c:pt idx="5481">
                        <c:v>193</c:v>
                      </c:pt>
                      <c:pt idx="5482">
                        <c:v>194.3</c:v>
                      </c:pt>
                      <c:pt idx="5483">
                        <c:v>194.2</c:v>
                      </c:pt>
                      <c:pt idx="5484">
                        <c:v>193.9</c:v>
                      </c:pt>
                      <c:pt idx="5485">
                        <c:v>192.6</c:v>
                      </c:pt>
                      <c:pt idx="5486">
                        <c:v>193.3</c:v>
                      </c:pt>
                      <c:pt idx="5487">
                        <c:v>192</c:v>
                      </c:pt>
                      <c:pt idx="5488">
                        <c:v>194.2</c:v>
                      </c:pt>
                      <c:pt idx="5489">
                        <c:v>191.1</c:v>
                      </c:pt>
                      <c:pt idx="5490">
                        <c:v>193.2</c:v>
                      </c:pt>
                      <c:pt idx="5491">
                        <c:v>191.6</c:v>
                      </c:pt>
                      <c:pt idx="5492">
                        <c:v>193.6</c:v>
                      </c:pt>
                      <c:pt idx="5493">
                        <c:v>192.1</c:v>
                      </c:pt>
                      <c:pt idx="5494">
                        <c:v>197</c:v>
                      </c:pt>
                      <c:pt idx="5495">
                        <c:v>193.8</c:v>
                      </c:pt>
                      <c:pt idx="5496">
                        <c:v>192.7</c:v>
                      </c:pt>
                      <c:pt idx="5497">
                        <c:v>194.1</c:v>
                      </c:pt>
                      <c:pt idx="5498">
                        <c:v>193.3</c:v>
                      </c:pt>
                      <c:pt idx="5499">
                        <c:v>192.2</c:v>
                      </c:pt>
                      <c:pt idx="5500">
                        <c:v>189.8</c:v>
                      </c:pt>
                      <c:pt idx="5501">
                        <c:v>194.9</c:v>
                      </c:pt>
                      <c:pt idx="5502">
                        <c:v>193.4</c:v>
                      </c:pt>
                      <c:pt idx="5503">
                        <c:v>194.1</c:v>
                      </c:pt>
                      <c:pt idx="5504">
                        <c:v>193.8</c:v>
                      </c:pt>
                      <c:pt idx="5505">
                        <c:v>194.8</c:v>
                      </c:pt>
                      <c:pt idx="5506">
                        <c:v>192</c:v>
                      </c:pt>
                      <c:pt idx="5507">
                        <c:v>197.2</c:v>
                      </c:pt>
                      <c:pt idx="5508">
                        <c:v>195</c:v>
                      </c:pt>
                      <c:pt idx="5509">
                        <c:v>196</c:v>
                      </c:pt>
                      <c:pt idx="5510">
                        <c:v>192.2</c:v>
                      </c:pt>
                      <c:pt idx="5511">
                        <c:v>193.1</c:v>
                      </c:pt>
                      <c:pt idx="5512">
                        <c:v>194.1</c:v>
                      </c:pt>
                      <c:pt idx="5513">
                        <c:v>192.4</c:v>
                      </c:pt>
                      <c:pt idx="5514">
                        <c:v>196.4</c:v>
                      </c:pt>
                      <c:pt idx="5515">
                        <c:v>191.8</c:v>
                      </c:pt>
                      <c:pt idx="5516">
                        <c:v>193.6</c:v>
                      </c:pt>
                      <c:pt idx="5517">
                        <c:v>194.4</c:v>
                      </c:pt>
                      <c:pt idx="5518">
                        <c:v>194.8</c:v>
                      </c:pt>
                      <c:pt idx="5519">
                        <c:v>191.8</c:v>
                      </c:pt>
                      <c:pt idx="5520">
                        <c:v>196.2</c:v>
                      </c:pt>
                      <c:pt idx="5521">
                        <c:v>190.2</c:v>
                      </c:pt>
                      <c:pt idx="5522">
                        <c:v>193.4</c:v>
                      </c:pt>
                      <c:pt idx="5523">
                        <c:v>196.2</c:v>
                      </c:pt>
                      <c:pt idx="5524">
                        <c:v>196.8</c:v>
                      </c:pt>
                      <c:pt idx="5525">
                        <c:v>193.6</c:v>
                      </c:pt>
                      <c:pt idx="5526">
                        <c:v>193.2</c:v>
                      </c:pt>
                      <c:pt idx="5527">
                        <c:v>194.9</c:v>
                      </c:pt>
                      <c:pt idx="5528">
                        <c:v>191.4</c:v>
                      </c:pt>
                      <c:pt idx="5529">
                        <c:v>192.5</c:v>
                      </c:pt>
                      <c:pt idx="5530">
                        <c:v>192</c:v>
                      </c:pt>
                      <c:pt idx="5531">
                        <c:v>191.1</c:v>
                      </c:pt>
                      <c:pt idx="5532">
                        <c:v>192.5</c:v>
                      </c:pt>
                      <c:pt idx="5533">
                        <c:v>196.2</c:v>
                      </c:pt>
                      <c:pt idx="5534">
                        <c:v>192.8</c:v>
                      </c:pt>
                      <c:pt idx="5535">
                        <c:v>193.6</c:v>
                      </c:pt>
                      <c:pt idx="5536">
                        <c:v>193.6</c:v>
                      </c:pt>
                      <c:pt idx="5537">
                        <c:v>192.7</c:v>
                      </c:pt>
                      <c:pt idx="5538">
                        <c:v>193.6</c:v>
                      </c:pt>
                      <c:pt idx="5539">
                        <c:v>195.9</c:v>
                      </c:pt>
                      <c:pt idx="5540">
                        <c:v>193.3</c:v>
                      </c:pt>
                      <c:pt idx="5541">
                        <c:v>192.3</c:v>
                      </c:pt>
                      <c:pt idx="5542">
                        <c:v>195.4</c:v>
                      </c:pt>
                      <c:pt idx="5543">
                        <c:v>194</c:v>
                      </c:pt>
                      <c:pt idx="5544">
                        <c:v>194.3</c:v>
                      </c:pt>
                      <c:pt idx="5545">
                        <c:v>193.7</c:v>
                      </c:pt>
                      <c:pt idx="5546">
                        <c:v>195.1</c:v>
                      </c:pt>
                      <c:pt idx="5547">
                        <c:v>191.8</c:v>
                      </c:pt>
                      <c:pt idx="5548">
                        <c:v>194.2</c:v>
                      </c:pt>
                      <c:pt idx="5549">
                        <c:v>194.5</c:v>
                      </c:pt>
                      <c:pt idx="5550">
                        <c:v>194.4</c:v>
                      </c:pt>
                      <c:pt idx="5551">
                        <c:v>195.1</c:v>
                      </c:pt>
                      <c:pt idx="5552">
                        <c:v>194.3</c:v>
                      </c:pt>
                      <c:pt idx="5553">
                        <c:v>195.2</c:v>
                      </c:pt>
                      <c:pt idx="5554">
                        <c:v>194.5</c:v>
                      </c:pt>
                      <c:pt idx="5555">
                        <c:v>196.7</c:v>
                      </c:pt>
                      <c:pt idx="5556">
                        <c:v>194.1</c:v>
                      </c:pt>
                      <c:pt idx="5557">
                        <c:v>193.6</c:v>
                      </c:pt>
                      <c:pt idx="5558">
                        <c:v>192.9</c:v>
                      </c:pt>
                      <c:pt idx="5559">
                        <c:v>195.1</c:v>
                      </c:pt>
                      <c:pt idx="5560">
                        <c:v>192.5</c:v>
                      </c:pt>
                      <c:pt idx="5561">
                        <c:v>193.4</c:v>
                      </c:pt>
                      <c:pt idx="5562">
                        <c:v>196</c:v>
                      </c:pt>
                      <c:pt idx="5563">
                        <c:v>196.4</c:v>
                      </c:pt>
                      <c:pt idx="5564">
                        <c:v>197</c:v>
                      </c:pt>
                      <c:pt idx="5565">
                        <c:v>194.3</c:v>
                      </c:pt>
                      <c:pt idx="5566">
                        <c:v>195.6</c:v>
                      </c:pt>
                      <c:pt idx="5567">
                        <c:v>194.2</c:v>
                      </c:pt>
                      <c:pt idx="5568">
                        <c:v>196.1</c:v>
                      </c:pt>
                      <c:pt idx="5569">
                        <c:v>192.7</c:v>
                      </c:pt>
                      <c:pt idx="5570">
                        <c:v>192.9</c:v>
                      </c:pt>
                      <c:pt idx="5571">
                        <c:v>192.5</c:v>
                      </c:pt>
                      <c:pt idx="5572">
                        <c:v>192.3</c:v>
                      </c:pt>
                      <c:pt idx="5573">
                        <c:v>194.8</c:v>
                      </c:pt>
                      <c:pt idx="5574">
                        <c:v>193.3</c:v>
                      </c:pt>
                      <c:pt idx="5575">
                        <c:v>193.1</c:v>
                      </c:pt>
                      <c:pt idx="5576">
                        <c:v>195</c:v>
                      </c:pt>
                      <c:pt idx="5577">
                        <c:v>194</c:v>
                      </c:pt>
                      <c:pt idx="5578">
                        <c:v>194.3</c:v>
                      </c:pt>
                      <c:pt idx="5579">
                        <c:v>194.4</c:v>
                      </c:pt>
                      <c:pt idx="5580">
                        <c:v>193.7</c:v>
                      </c:pt>
                      <c:pt idx="5581">
                        <c:v>194.4</c:v>
                      </c:pt>
                      <c:pt idx="5582">
                        <c:v>192.5</c:v>
                      </c:pt>
                      <c:pt idx="5583">
                        <c:v>192.9</c:v>
                      </c:pt>
                      <c:pt idx="5584">
                        <c:v>193.9</c:v>
                      </c:pt>
                      <c:pt idx="5585">
                        <c:v>192.4</c:v>
                      </c:pt>
                      <c:pt idx="5586">
                        <c:v>196.7</c:v>
                      </c:pt>
                      <c:pt idx="5587">
                        <c:v>194.2</c:v>
                      </c:pt>
                      <c:pt idx="5588">
                        <c:v>194.2</c:v>
                      </c:pt>
                      <c:pt idx="5589">
                        <c:v>195.5</c:v>
                      </c:pt>
                      <c:pt idx="5590">
                        <c:v>194.4</c:v>
                      </c:pt>
                      <c:pt idx="5591">
                        <c:v>197</c:v>
                      </c:pt>
                      <c:pt idx="5592">
                        <c:v>195.5</c:v>
                      </c:pt>
                      <c:pt idx="5593">
                        <c:v>194.2</c:v>
                      </c:pt>
                      <c:pt idx="5594">
                        <c:v>192.9</c:v>
                      </c:pt>
                      <c:pt idx="5595">
                        <c:v>192.2</c:v>
                      </c:pt>
                      <c:pt idx="5596">
                        <c:v>195.3</c:v>
                      </c:pt>
                      <c:pt idx="5597">
                        <c:v>195.3</c:v>
                      </c:pt>
                      <c:pt idx="5598">
                        <c:v>193.9</c:v>
                      </c:pt>
                      <c:pt idx="5599">
                        <c:v>193.7</c:v>
                      </c:pt>
                      <c:pt idx="5600">
                        <c:v>193.7</c:v>
                      </c:pt>
                      <c:pt idx="5601">
                        <c:v>195.6</c:v>
                      </c:pt>
                      <c:pt idx="5602">
                        <c:v>194.6</c:v>
                      </c:pt>
                      <c:pt idx="5603">
                        <c:v>192.8</c:v>
                      </c:pt>
                      <c:pt idx="5604">
                        <c:v>196.6</c:v>
                      </c:pt>
                      <c:pt idx="5605">
                        <c:v>194.1</c:v>
                      </c:pt>
                      <c:pt idx="5606">
                        <c:v>193.2</c:v>
                      </c:pt>
                      <c:pt idx="5607">
                        <c:v>194.6</c:v>
                      </c:pt>
                      <c:pt idx="5608">
                        <c:v>192.6</c:v>
                      </c:pt>
                      <c:pt idx="5609">
                        <c:v>193.4</c:v>
                      </c:pt>
                      <c:pt idx="5610">
                        <c:v>192.4</c:v>
                      </c:pt>
                      <c:pt idx="5611">
                        <c:v>193.5</c:v>
                      </c:pt>
                      <c:pt idx="5612">
                        <c:v>194.4</c:v>
                      </c:pt>
                      <c:pt idx="5613">
                        <c:v>196</c:v>
                      </c:pt>
                      <c:pt idx="5614">
                        <c:v>193.1</c:v>
                      </c:pt>
                      <c:pt idx="5615">
                        <c:v>194.7</c:v>
                      </c:pt>
                      <c:pt idx="5616">
                        <c:v>193.9</c:v>
                      </c:pt>
                      <c:pt idx="5617">
                        <c:v>194</c:v>
                      </c:pt>
                      <c:pt idx="5618">
                        <c:v>194.2</c:v>
                      </c:pt>
                      <c:pt idx="5619">
                        <c:v>194.3</c:v>
                      </c:pt>
                      <c:pt idx="5620">
                        <c:v>195.4</c:v>
                      </c:pt>
                      <c:pt idx="5621">
                        <c:v>194.8</c:v>
                      </c:pt>
                      <c:pt idx="5622">
                        <c:v>195.4</c:v>
                      </c:pt>
                      <c:pt idx="5623">
                        <c:v>192.2</c:v>
                      </c:pt>
                      <c:pt idx="5624">
                        <c:v>194.6</c:v>
                      </c:pt>
                      <c:pt idx="5625">
                        <c:v>194</c:v>
                      </c:pt>
                      <c:pt idx="5626">
                        <c:v>195.6</c:v>
                      </c:pt>
                      <c:pt idx="5627">
                        <c:v>194.6</c:v>
                      </c:pt>
                      <c:pt idx="5628">
                        <c:v>196.3</c:v>
                      </c:pt>
                      <c:pt idx="5629">
                        <c:v>193.7</c:v>
                      </c:pt>
                      <c:pt idx="5630">
                        <c:v>195.4</c:v>
                      </c:pt>
                      <c:pt idx="5631">
                        <c:v>194.4</c:v>
                      </c:pt>
                      <c:pt idx="5632">
                        <c:v>194.2</c:v>
                      </c:pt>
                      <c:pt idx="5633">
                        <c:v>195.1</c:v>
                      </c:pt>
                      <c:pt idx="5634">
                        <c:v>193.5</c:v>
                      </c:pt>
                      <c:pt idx="5635">
                        <c:v>194</c:v>
                      </c:pt>
                      <c:pt idx="5636">
                        <c:v>194.2</c:v>
                      </c:pt>
                      <c:pt idx="5637">
                        <c:v>194.9</c:v>
                      </c:pt>
                      <c:pt idx="5638">
                        <c:v>195.1</c:v>
                      </c:pt>
                      <c:pt idx="5639">
                        <c:v>192.7</c:v>
                      </c:pt>
                      <c:pt idx="5640">
                        <c:v>195.5</c:v>
                      </c:pt>
                      <c:pt idx="5641">
                        <c:v>196.9</c:v>
                      </c:pt>
                      <c:pt idx="5642">
                        <c:v>194.8</c:v>
                      </c:pt>
                      <c:pt idx="5643">
                        <c:v>196.2</c:v>
                      </c:pt>
                      <c:pt idx="5644">
                        <c:v>195.4</c:v>
                      </c:pt>
                      <c:pt idx="5645">
                        <c:v>194</c:v>
                      </c:pt>
                      <c:pt idx="5646">
                        <c:v>194.3</c:v>
                      </c:pt>
                      <c:pt idx="5647">
                        <c:v>194.8</c:v>
                      </c:pt>
                      <c:pt idx="5648">
                        <c:v>196.8</c:v>
                      </c:pt>
                      <c:pt idx="5649">
                        <c:v>192.1</c:v>
                      </c:pt>
                      <c:pt idx="5650">
                        <c:v>194.4</c:v>
                      </c:pt>
                      <c:pt idx="5651">
                        <c:v>193.2</c:v>
                      </c:pt>
                      <c:pt idx="5652">
                        <c:v>195.6</c:v>
                      </c:pt>
                      <c:pt idx="5653">
                        <c:v>192.8</c:v>
                      </c:pt>
                      <c:pt idx="5654">
                        <c:v>193.2</c:v>
                      </c:pt>
                      <c:pt idx="5655">
                        <c:v>192.3</c:v>
                      </c:pt>
                      <c:pt idx="5656">
                        <c:v>198.1</c:v>
                      </c:pt>
                      <c:pt idx="5657">
                        <c:v>191.9</c:v>
                      </c:pt>
                      <c:pt idx="5658">
                        <c:v>191.5</c:v>
                      </c:pt>
                      <c:pt idx="5659">
                        <c:v>193.8</c:v>
                      </c:pt>
                      <c:pt idx="5660">
                        <c:v>192.3</c:v>
                      </c:pt>
                      <c:pt idx="5661">
                        <c:v>192.4</c:v>
                      </c:pt>
                      <c:pt idx="5662">
                        <c:v>194.6</c:v>
                      </c:pt>
                      <c:pt idx="5663">
                        <c:v>194.8</c:v>
                      </c:pt>
                      <c:pt idx="5664">
                        <c:v>194</c:v>
                      </c:pt>
                      <c:pt idx="5665">
                        <c:v>192.3</c:v>
                      </c:pt>
                      <c:pt idx="5666">
                        <c:v>195</c:v>
                      </c:pt>
                      <c:pt idx="5667">
                        <c:v>190</c:v>
                      </c:pt>
                      <c:pt idx="5668">
                        <c:v>191.3</c:v>
                      </c:pt>
                      <c:pt idx="5669">
                        <c:v>193.3</c:v>
                      </c:pt>
                      <c:pt idx="5670">
                        <c:v>194.5</c:v>
                      </c:pt>
                      <c:pt idx="5671">
                        <c:v>194.5</c:v>
                      </c:pt>
                      <c:pt idx="5672">
                        <c:v>193.6</c:v>
                      </c:pt>
                      <c:pt idx="5673">
                        <c:v>191.6</c:v>
                      </c:pt>
                      <c:pt idx="5674">
                        <c:v>192.9</c:v>
                      </c:pt>
                      <c:pt idx="5675">
                        <c:v>192.3</c:v>
                      </c:pt>
                      <c:pt idx="5676">
                        <c:v>190.7</c:v>
                      </c:pt>
                      <c:pt idx="5677">
                        <c:v>194.7</c:v>
                      </c:pt>
                      <c:pt idx="5678">
                        <c:v>192.6</c:v>
                      </c:pt>
                      <c:pt idx="5679">
                        <c:v>196.4</c:v>
                      </c:pt>
                      <c:pt idx="5680">
                        <c:v>192.3</c:v>
                      </c:pt>
                      <c:pt idx="5681">
                        <c:v>193.6</c:v>
                      </c:pt>
                      <c:pt idx="5682">
                        <c:v>193.2</c:v>
                      </c:pt>
                      <c:pt idx="5683">
                        <c:v>193.1</c:v>
                      </c:pt>
                      <c:pt idx="5684">
                        <c:v>195.2</c:v>
                      </c:pt>
                      <c:pt idx="5685">
                        <c:v>193.2</c:v>
                      </c:pt>
                      <c:pt idx="5686">
                        <c:v>194.1</c:v>
                      </c:pt>
                      <c:pt idx="5687">
                        <c:v>197</c:v>
                      </c:pt>
                      <c:pt idx="5688">
                        <c:v>191.8</c:v>
                      </c:pt>
                      <c:pt idx="5689">
                        <c:v>190.6</c:v>
                      </c:pt>
                      <c:pt idx="5690">
                        <c:v>196.4</c:v>
                      </c:pt>
                      <c:pt idx="5691">
                        <c:v>194.1</c:v>
                      </c:pt>
                      <c:pt idx="5692">
                        <c:v>193.8</c:v>
                      </c:pt>
                      <c:pt idx="5693">
                        <c:v>194.4</c:v>
                      </c:pt>
                      <c:pt idx="5694">
                        <c:v>196.1</c:v>
                      </c:pt>
                      <c:pt idx="5695">
                        <c:v>193.4</c:v>
                      </c:pt>
                      <c:pt idx="5696">
                        <c:v>194.5</c:v>
                      </c:pt>
                      <c:pt idx="5697">
                        <c:v>191.2</c:v>
                      </c:pt>
                      <c:pt idx="5698">
                        <c:v>193.1</c:v>
                      </c:pt>
                      <c:pt idx="5699">
                        <c:v>192.6</c:v>
                      </c:pt>
                      <c:pt idx="5700">
                        <c:v>192.3</c:v>
                      </c:pt>
                      <c:pt idx="5701">
                        <c:v>195.9</c:v>
                      </c:pt>
                      <c:pt idx="5702">
                        <c:v>191</c:v>
                      </c:pt>
                      <c:pt idx="5703">
                        <c:v>194.2</c:v>
                      </c:pt>
                      <c:pt idx="5704">
                        <c:v>192.5</c:v>
                      </c:pt>
                      <c:pt idx="5705">
                        <c:v>193.8</c:v>
                      </c:pt>
                      <c:pt idx="5706">
                        <c:v>196.4</c:v>
                      </c:pt>
                      <c:pt idx="5707">
                        <c:v>194.4</c:v>
                      </c:pt>
                      <c:pt idx="5708">
                        <c:v>193.9</c:v>
                      </c:pt>
                      <c:pt idx="5709">
                        <c:v>192.9</c:v>
                      </c:pt>
                      <c:pt idx="5710">
                        <c:v>194.2</c:v>
                      </c:pt>
                      <c:pt idx="5711">
                        <c:v>193.6</c:v>
                      </c:pt>
                      <c:pt idx="5712">
                        <c:v>193.9</c:v>
                      </c:pt>
                      <c:pt idx="5713">
                        <c:v>196.4</c:v>
                      </c:pt>
                      <c:pt idx="5714">
                        <c:v>196.3</c:v>
                      </c:pt>
                      <c:pt idx="5715">
                        <c:v>189.7</c:v>
                      </c:pt>
                      <c:pt idx="5716">
                        <c:v>192.6</c:v>
                      </c:pt>
                      <c:pt idx="5717">
                        <c:v>192.5</c:v>
                      </c:pt>
                      <c:pt idx="5718">
                        <c:v>193</c:v>
                      </c:pt>
                      <c:pt idx="5719">
                        <c:v>194.6</c:v>
                      </c:pt>
                      <c:pt idx="5720">
                        <c:v>195</c:v>
                      </c:pt>
                      <c:pt idx="5721">
                        <c:v>195.8</c:v>
                      </c:pt>
                      <c:pt idx="5722">
                        <c:v>193.7</c:v>
                      </c:pt>
                      <c:pt idx="5723">
                        <c:v>193.5</c:v>
                      </c:pt>
                      <c:pt idx="5724">
                        <c:v>194.7</c:v>
                      </c:pt>
                      <c:pt idx="5725">
                        <c:v>195.8</c:v>
                      </c:pt>
                      <c:pt idx="5726">
                        <c:v>191.7</c:v>
                      </c:pt>
                      <c:pt idx="5727">
                        <c:v>194.1</c:v>
                      </c:pt>
                      <c:pt idx="5728">
                        <c:v>194.2</c:v>
                      </c:pt>
                      <c:pt idx="5729">
                        <c:v>191.1</c:v>
                      </c:pt>
                      <c:pt idx="5730">
                        <c:v>194.5</c:v>
                      </c:pt>
                      <c:pt idx="5731">
                        <c:v>192.6</c:v>
                      </c:pt>
                      <c:pt idx="5732">
                        <c:v>193.8</c:v>
                      </c:pt>
                      <c:pt idx="5733">
                        <c:v>193.2</c:v>
                      </c:pt>
                      <c:pt idx="5734">
                        <c:v>194.7</c:v>
                      </c:pt>
                      <c:pt idx="5735">
                        <c:v>192.8</c:v>
                      </c:pt>
                      <c:pt idx="5736">
                        <c:v>194.5</c:v>
                      </c:pt>
                      <c:pt idx="5737">
                        <c:v>192.9</c:v>
                      </c:pt>
                      <c:pt idx="5738">
                        <c:v>191.1</c:v>
                      </c:pt>
                      <c:pt idx="5739">
                        <c:v>191.6</c:v>
                      </c:pt>
                      <c:pt idx="5740">
                        <c:v>191.1</c:v>
                      </c:pt>
                      <c:pt idx="5741">
                        <c:v>195.3</c:v>
                      </c:pt>
                      <c:pt idx="5742">
                        <c:v>196</c:v>
                      </c:pt>
                      <c:pt idx="5743">
                        <c:v>193.3</c:v>
                      </c:pt>
                      <c:pt idx="5744">
                        <c:v>192.8</c:v>
                      </c:pt>
                      <c:pt idx="5745">
                        <c:v>191.7</c:v>
                      </c:pt>
                      <c:pt idx="5746">
                        <c:v>194.6</c:v>
                      </c:pt>
                      <c:pt idx="5747">
                        <c:v>191.4</c:v>
                      </c:pt>
                      <c:pt idx="5748">
                        <c:v>191.1</c:v>
                      </c:pt>
                      <c:pt idx="5749">
                        <c:v>191</c:v>
                      </c:pt>
                      <c:pt idx="5750">
                        <c:v>191.2</c:v>
                      </c:pt>
                      <c:pt idx="5751">
                        <c:v>196</c:v>
                      </c:pt>
                      <c:pt idx="5752">
                        <c:v>191.1</c:v>
                      </c:pt>
                      <c:pt idx="5753">
                        <c:v>196.2</c:v>
                      </c:pt>
                      <c:pt idx="5754">
                        <c:v>193.4</c:v>
                      </c:pt>
                      <c:pt idx="5755">
                        <c:v>193</c:v>
                      </c:pt>
                      <c:pt idx="5756">
                        <c:v>194.2</c:v>
                      </c:pt>
                      <c:pt idx="5757">
                        <c:v>195.2</c:v>
                      </c:pt>
                      <c:pt idx="5758">
                        <c:v>194.3</c:v>
                      </c:pt>
                      <c:pt idx="5759">
                        <c:v>190.1</c:v>
                      </c:pt>
                      <c:pt idx="5760">
                        <c:v>192.5</c:v>
                      </c:pt>
                      <c:pt idx="5761">
                        <c:v>192.6</c:v>
                      </c:pt>
                      <c:pt idx="5762">
                        <c:v>191.8</c:v>
                      </c:pt>
                      <c:pt idx="5763">
                        <c:v>194.1</c:v>
                      </c:pt>
                      <c:pt idx="5764">
                        <c:v>196.2</c:v>
                      </c:pt>
                      <c:pt idx="5765">
                        <c:v>192.6</c:v>
                      </c:pt>
                      <c:pt idx="5766">
                        <c:v>195</c:v>
                      </c:pt>
                      <c:pt idx="5767">
                        <c:v>194.7</c:v>
                      </c:pt>
                      <c:pt idx="5768">
                        <c:v>192.6</c:v>
                      </c:pt>
                      <c:pt idx="5769">
                        <c:v>195</c:v>
                      </c:pt>
                      <c:pt idx="5770">
                        <c:v>195.5</c:v>
                      </c:pt>
                      <c:pt idx="5771">
                        <c:v>195.3</c:v>
                      </c:pt>
                      <c:pt idx="5772">
                        <c:v>196</c:v>
                      </c:pt>
                      <c:pt idx="5773">
                        <c:v>194.7</c:v>
                      </c:pt>
                      <c:pt idx="5774">
                        <c:v>193.8</c:v>
                      </c:pt>
                      <c:pt idx="5775">
                        <c:v>193</c:v>
                      </c:pt>
                      <c:pt idx="5776">
                        <c:v>194.5</c:v>
                      </c:pt>
                      <c:pt idx="5777">
                        <c:v>195.7</c:v>
                      </c:pt>
                      <c:pt idx="5778">
                        <c:v>195</c:v>
                      </c:pt>
                      <c:pt idx="5779">
                        <c:v>193.8</c:v>
                      </c:pt>
                      <c:pt idx="5780">
                        <c:v>193.6</c:v>
                      </c:pt>
                      <c:pt idx="5781">
                        <c:v>193.3</c:v>
                      </c:pt>
                      <c:pt idx="5782">
                        <c:v>196.9</c:v>
                      </c:pt>
                      <c:pt idx="5783">
                        <c:v>195.3</c:v>
                      </c:pt>
                      <c:pt idx="5784">
                        <c:v>193.6</c:v>
                      </c:pt>
                      <c:pt idx="5785">
                        <c:v>194.1</c:v>
                      </c:pt>
                      <c:pt idx="5786">
                        <c:v>192.5</c:v>
                      </c:pt>
                      <c:pt idx="5787">
                        <c:v>197</c:v>
                      </c:pt>
                      <c:pt idx="5788">
                        <c:v>193.5</c:v>
                      </c:pt>
                      <c:pt idx="5789">
                        <c:v>194.9</c:v>
                      </c:pt>
                      <c:pt idx="5790">
                        <c:v>190.1</c:v>
                      </c:pt>
                      <c:pt idx="5791">
                        <c:v>191.3</c:v>
                      </c:pt>
                      <c:pt idx="5792">
                        <c:v>195.7</c:v>
                      </c:pt>
                      <c:pt idx="5793">
                        <c:v>192.5</c:v>
                      </c:pt>
                      <c:pt idx="5794">
                        <c:v>192</c:v>
                      </c:pt>
                      <c:pt idx="5795">
                        <c:v>197.3</c:v>
                      </c:pt>
                      <c:pt idx="5796">
                        <c:v>192.2</c:v>
                      </c:pt>
                      <c:pt idx="5797">
                        <c:v>192</c:v>
                      </c:pt>
                      <c:pt idx="5798">
                        <c:v>192.1</c:v>
                      </c:pt>
                      <c:pt idx="5799">
                        <c:v>190.1</c:v>
                      </c:pt>
                      <c:pt idx="5800">
                        <c:v>191.2</c:v>
                      </c:pt>
                      <c:pt idx="5801">
                        <c:v>193.6</c:v>
                      </c:pt>
                      <c:pt idx="5802">
                        <c:v>194.3</c:v>
                      </c:pt>
                      <c:pt idx="5803">
                        <c:v>193.6</c:v>
                      </c:pt>
                      <c:pt idx="5804">
                        <c:v>193.3</c:v>
                      </c:pt>
                      <c:pt idx="5805">
                        <c:v>192.6</c:v>
                      </c:pt>
                      <c:pt idx="5806">
                        <c:v>195.8</c:v>
                      </c:pt>
                      <c:pt idx="5807">
                        <c:v>192.3</c:v>
                      </c:pt>
                      <c:pt idx="5808">
                        <c:v>191.1</c:v>
                      </c:pt>
                      <c:pt idx="5809">
                        <c:v>192</c:v>
                      </c:pt>
                      <c:pt idx="5810">
                        <c:v>191.2</c:v>
                      </c:pt>
                      <c:pt idx="5811">
                        <c:v>189.4</c:v>
                      </c:pt>
                      <c:pt idx="5812">
                        <c:v>192.4</c:v>
                      </c:pt>
                      <c:pt idx="5813">
                        <c:v>192</c:v>
                      </c:pt>
                      <c:pt idx="5814">
                        <c:v>194.5</c:v>
                      </c:pt>
                      <c:pt idx="5815">
                        <c:v>192.6</c:v>
                      </c:pt>
                      <c:pt idx="5816">
                        <c:v>191.6</c:v>
                      </c:pt>
                      <c:pt idx="5817">
                        <c:v>189</c:v>
                      </c:pt>
                      <c:pt idx="5818">
                        <c:v>190.6</c:v>
                      </c:pt>
                      <c:pt idx="5819">
                        <c:v>194.3</c:v>
                      </c:pt>
                      <c:pt idx="5820">
                        <c:v>193.7</c:v>
                      </c:pt>
                      <c:pt idx="5821">
                        <c:v>192.2</c:v>
                      </c:pt>
                      <c:pt idx="5822">
                        <c:v>193.5</c:v>
                      </c:pt>
                      <c:pt idx="5823">
                        <c:v>194</c:v>
                      </c:pt>
                      <c:pt idx="5824">
                        <c:v>192.3</c:v>
                      </c:pt>
                      <c:pt idx="5825">
                        <c:v>195.1</c:v>
                      </c:pt>
                      <c:pt idx="5826">
                        <c:v>193.3</c:v>
                      </c:pt>
                      <c:pt idx="5827">
                        <c:v>192.6</c:v>
                      </c:pt>
                      <c:pt idx="5828">
                        <c:v>191.6</c:v>
                      </c:pt>
                      <c:pt idx="5829">
                        <c:v>189.5</c:v>
                      </c:pt>
                      <c:pt idx="5830">
                        <c:v>192.3</c:v>
                      </c:pt>
                      <c:pt idx="5831">
                        <c:v>193.9</c:v>
                      </c:pt>
                      <c:pt idx="5832">
                        <c:v>190.5</c:v>
                      </c:pt>
                      <c:pt idx="5833">
                        <c:v>194.4</c:v>
                      </c:pt>
                      <c:pt idx="5834">
                        <c:v>193.5</c:v>
                      </c:pt>
                      <c:pt idx="5835">
                        <c:v>194.8</c:v>
                      </c:pt>
                      <c:pt idx="5836">
                        <c:v>195.4</c:v>
                      </c:pt>
                      <c:pt idx="5837">
                        <c:v>195.2</c:v>
                      </c:pt>
                      <c:pt idx="5838">
                        <c:v>192.6</c:v>
                      </c:pt>
                      <c:pt idx="5839">
                        <c:v>192.2</c:v>
                      </c:pt>
                      <c:pt idx="5840">
                        <c:v>194.1</c:v>
                      </c:pt>
                      <c:pt idx="5841">
                        <c:v>193.3</c:v>
                      </c:pt>
                      <c:pt idx="5842">
                        <c:v>190.1</c:v>
                      </c:pt>
                      <c:pt idx="5843">
                        <c:v>191.9</c:v>
                      </c:pt>
                      <c:pt idx="5844">
                        <c:v>194.6</c:v>
                      </c:pt>
                      <c:pt idx="5845">
                        <c:v>190</c:v>
                      </c:pt>
                      <c:pt idx="5846">
                        <c:v>192.4</c:v>
                      </c:pt>
                      <c:pt idx="5847">
                        <c:v>194.3</c:v>
                      </c:pt>
                      <c:pt idx="5848">
                        <c:v>191</c:v>
                      </c:pt>
                      <c:pt idx="5849">
                        <c:v>191.1</c:v>
                      </c:pt>
                      <c:pt idx="5850">
                        <c:v>191.3</c:v>
                      </c:pt>
                      <c:pt idx="5851">
                        <c:v>195.9</c:v>
                      </c:pt>
                      <c:pt idx="5852">
                        <c:v>190.6</c:v>
                      </c:pt>
                      <c:pt idx="5853">
                        <c:v>191.1</c:v>
                      </c:pt>
                      <c:pt idx="5854">
                        <c:v>191.5</c:v>
                      </c:pt>
                      <c:pt idx="5855">
                        <c:v>190.4</c:v>
                      </c:pt>
                      <c:pt idx="5856">
                        <c:v>189.1</c:v>
                      </c:pt>
                      <c:pt idx="5857">
                        <c:v>189.7</c:v>
                      </c:pt>
                      <c:pt idx="5858">
                        <c:v>190.6</c:v>
                      </c:pt>
                      <c:pt idx="5859">
                        <c:v>194.2</c:v>
                      </c:pt>
                      <c:pt idx="5860">
                        <c:v>192.3</c:v>
                      </c:pt>
                      <c:pt idx="5861">
                        <c:v>191.9</c:v>
                      </c:pt>
                      <c:pt idx="5862">
                        <c:v>191.9</c:v>
                      </c:pt>
                      <c:pt idx="5863">
                        <c:v>191.9</c:v>
                      </c:pt>
                      <c:pt idx="5864">
                        <c:v>195.4</c:v>
                      </c:pt>
                      <c:pt idx="5865">
                        <c:v>193</c:v>
                      </c:pt>
                      <c:pt idx="5866">
                        <c:v>191.4</c:v>
                      </c:pt>
                      <c:pt idx="5867">
                        <c:v>194.2</c:v>
                      </c:pt>
                      <c:pt idx="5868">
                        <c:v>192.8</c:v>
                      </c:pt>
                      <c:pt idx="5869">
                        <c:v>192.5</c:v>
                      </c:pt>
                      <c:pt idx="5870">
                        <c:v>193.1</c:v>
                      </c:pt>
                      <c:pt idx="5871">
                        <c:v>193.4</c:v>
                      </c:pt>
                      <c:pt idx="5872">
                        <c:v>190.1</c:v>
                      </c:pt>
                      <c:pt idx="5873">
                        <c:v>191.6</c:v>
                      </c:pt>
                      <c:pt idx="5874">
                        <c:v>191.5</c:v>
                      </c:pt>
                      <c:pt idx="5875">
                        <c:v>190.7</c:v>
                      </c:pt>
                      <c:pt idx="5876">
                        <c:v>192.5</c:v>
                      </c:pt>
                      <c:pt idx="5877">
                        <c:v>190.6</c:v>
                      </c:pt>
                      <c:pt idx="5878">
                        <c:v>192.5</c:v>
                      </c:pt>
                      <c:pt idx="5879">
                        <c:v>192</c:v>
                      </c:pt>
                      <c:pt idx="5880">
                        <c:v>193</c:v>
                      </c:pt>
                      <c:pt idx="5881">
                        <c:v>190.7</c:v>
                      </c:pt>
                      <c:pt idx="5882">
                        <c:v>192</c:v>
                      </c:pt>
                      <c:pt idx="5883">
                        <c:v>193.3</c:v>
                      </c:pt>
                      <c:pt idx="5884">
                        <c:v>193</c:v>
                      </c:pt>
                      <c:pt idx="5885">
                        <c:v>193.4</c:v>
                      </c:pt>
                      <c:pt idx="5886">
                        <c:v>190.4</c:v>
                      </c:pt>
                      <c:pt idx="5887">
                        <c:v>193.4</c:v>
                      </c:pt>
                      <c:pt idx="5888">
                        <c:v>190.4</c:v>
                      </c:pt>
                      <c:pt idx="5889">
                        <c:v>192.1</c:v>
                      </c:pt>
                      <c:pt idx="5890">
                        <c:v>191.9</c:v>
                      </c:pt>
                      <c:pt idx="5891">
                        <c:v>190.2</c:v>
                      </c:pt>
                      <c:pt idx="5892">
                        <c:v>191.8</c:v>
                      </c:pt>
                      <c:pt idx="5893">
                        <c:v>193.7</c:v>
                      </c:pt>
                      <c:pt idx="5894">
                        <c:v>189.9</c:v>
                      </c:pt>
                      <c:pt idx="5895">
                        <c:v>190.3</c:v>
                      </c:pt>
                      <c:pt idx="5896">
                        <c:v>193.6</c:v>
                      </c:pt>
                      <c:pt idx="5897">
                        <c:v>191.3</c:v>
                      </c:pt>
                      <c:pt idx="5898">
                        <c:v>194.2</c:v>
                      </c:pt>
                      <c:pt idx="5899">
                        <c:v>191.5</c:v>
                      </c:pt>
                      <c:pt idx="5900">
                        <c:v>193.5</c:v>
                      </c:pt>
                      <c:pt idx="5901">
                        <c:v>192</c:v>
                      </c:pt>
                      <c:pt idx="5902">
                        <c:v>193.4</c:v>
                      </c:pt>
                      <c:pt idx="5903">
                        <c:v>192</c:v>
                      </c:pt>
                      <c:pt idx="5904">
                        <c:v>190</c:v>
                      </c:pt>
                      <c:pt idx="5905">
                        <c:v>190.2</c:v>
                      </c:pt>
                      <c:pt idx="5906">
                        <c:v>192.2</c:v>
                      </c:pt>
                      <c:pt idx="5907">
                        <c:v>189.6</c:v>
                      </c:pt>
                      <c:pt idx="5908">
                        <c:v>192</c:v>
                      </c:pt>
                      <c:pt idx="5909">
                        <c:v>193.2</c:v>
                      </c:pt>
                      <c:pt idx="5910">
                        <c:v>191.1</c:v>
                      </c:pt>
                      <c:pt idx="5911">
                        <c:v>192.3</c:v>
                      </c:pt>
                      <c:pt idx="5912">
                        <c:v>191.9</c:v>
                      </c:pt>
                      <c:pt idx="5913">
                        <c:v>195.4</c:v>
                      </c:pt>
                      <c:pt idx="5914">
                        <c:v>192.8</c:v>
                      </c:pt>
                      <c:pt idx="5915">
                        <c:v>192.8</c:v>
                      </c:pt>
                      <c:pt idx="5916">
                        <c:v>191.6</c:v>
                      </c:pt>
                      <c:pt idx="5917">
                        <c:v>192.1</c:v>
                      </c:pt>
                      <c:pt idx="5918">
                        <c:v>193.3</c:v>
                      </c:pt>
                      <c:pt idx="5919">
                        <c:v>191</c:v>
                      </c:pt>
                      <c:pt idx="5920">
                        <c:v>191.4</c:v>
                      </c:pt>
                      <c:pt idx="5921">
                        <c:v>193.6</c:v>
                      </c:pt>
                      <c:pt idx="5922">
                        <c:v>193.5</c:v>
                      </c:pt>
                      <c:pt idx="5923">
                        <c:v>193.5</c:v>
                      </c:pt>
                      <c:pt idx="5924">
                        <c:v>192.4</c:v>
                      </c:pt>
                      <c:pt idx="5925">
                        <c:v>192.5</c:v>
                      </c:pt>
                      <c:pt idx="5926">
                        <c:v>193.3</c:v>
                      </c:pt>
                      <c:pt idx="5927">
                        <c:v>192.1</c:v>
                      </c:pt>
                      <c:pt idx="5928">
                        <c:v>188.3</c:v>
                      </c:pt>
                      <c:pt idx="5929">
                        <c:v>194.5</c:v>
                      </c:pt>
                      <c:pt idx="5930">
                        <c:v>190.5</c:v>
                      </c:pt>
                      <c:pt idx="5931">
                        <c:v>192.9</c:v>
                      </c:pt>
                      <c:pt idx="5932">
                        <c:v>191.3</c:v>
                      </c:pt>
                      <c:pt idx="5933">
                        <c:v>193.6</c:v>
                      </c:pt>
                      <c:pt idx="5934">
                        <c:v>193.3</c:v>
                      </c:pt>
                      <c:pt idx="5935">
                        <c:v>191.9</c:v>
                      </c:pt>
                      <c:pt idx="5936">
                        <c:v>190.4</c:v>
                      </c:pt>
                      <c:pt idx="5937">
                        <c:v>192.9</c:v>
                      </c:pt>
                      <c:pt idx="5938">
                        <c:v>188.6</c:v>
                      </c:pt>
                      <c:pt idx="5939">
                        <c:v>193.2</c:v>
                      </c:pt>
                      <c:pt idx="5940">
                        <c:v>191</c:v>
                      </c:pt>
                      <c:pt idx="5941">
                        <c:v>191.4</c:v>
                      </c:pt>
                      <c:pt idx="5942">
                        <c:v>192.4</c:v>
                      </c:pt>
                      <c:pt idx="5943">
                        <c:v>190.3</c:v>
                      </c:pt>
                      <c:pt idx="5944">
                        <c:v>194.7</c:v>
                      </c:pt>
                      <c:pt idx="5945">
                        <c:v>191.8</c:v>
                      </c:pt>
                      <c:pt idx="5946">
                        <c:v>194.1</c:v>
                      </c:pt>
                      <c:pt idx="5947">
                        <c:v>193.2</c:v>
                      </c:pt>
                      <c:pt idx="5948">
                        <c:v>191.1</c:v>
                      </c:pt>
                      <c:pt idx="5949">
                        <c:v>193</c:v>
                      </c:pt>
                      <c:pt idx="5950">
                        <c:v>193.4</c:v>
                      </c:pt>
                      <c:pt idx="5951">
                        <c:v>191.3</c:v>
                      </c:pt>
                      <c:pt idx="5952">
                        <c:v>192.7</c:v>
                      </c:pt>
                      <c:pt idx="5953">
                        <c:v>196.1</c:v>
                      </c:pt>
                      <c:pt idx="5954">
                        <c:v>191.1</c:v>
                      </c:pt>
                      <c:pt idx="5955">
                        <c:v>192.6</c:v>
                      </c:pt>
                      <c:pt idx="5956">
                        <c:v>191.3</c:v>
                      </c:pt>
                      <c:pt idx="5957">
                        <c:v>195.8</c:v>
                      </c:pt>
                      <c:pt idx="5958">
                        <c:v>190.7</c:v>
                      </c:pt>
                      <c:pt idx="5959">
                        <c:v>194</c:v>
                      </c:pt>
                      <c:pt idx="5960">
                        <c:v>191.3</c:v>
                      </c:pt>
                      <c:pt idx="5961">
                        <c:v>190.8</c:v>
                      </c:pt>
                      <c:pt idx="5962">
                        <c:v>193.3</c:v>
                      </c:pt>
                      <c:pt idx="5963">
                        <c:v>193</c:v>
                      </c:pt>
                      <c:pt idx="5964">
                        <c:v>193.2</c:v>
                      </c:pt>
                      <c:pt idx="5965">
                        <c:v>191.5</c:v>
                      </c:pt>
                      <c:pt idx="5966">
                        <c:v>194.4</c:v>
                      </c:pt>
                      <c:pt idx="5967">
                        <c:v>191.9</c:v>
                      </c:pt>
                      <c:pt idx="5968">
                        <c:v>189.7</c:v>
                      </c:pt>
                      <c:pt idx="5969">
                        <c:v>189.9</c:v>
                      </c:pt>
                      <c:pt idx="5970">
                        <c:v>192.6</c:v>
                      </c:pt>
                      <c:pt idx="5971">
                        <c:v>191</c:v>
                      </c:pt>
                      <c:pt idx="5972">
                        <c:v>190.2</c:v>
                      </c:pt>
                      <c:pt idx="5973">
                        <c:v>193.6</c:v>
                      </c:pt>
                      <c:pt idx="5974">
                        <c:v>191.1</c:v>
                      </c:pt>
                      <c:pt idx="5975">
                        <c:v>190.5</c:v>
                      </c:pt>
                      <c:pt idx="5976">
                        <c:v>188.3</c:v>
                      </c:pt>
                      <c:pt idx="5977">
                        <c:v>192.8</c:v>
                      </c:pt>
                      <c:pt idx="5978">
                        <c:v>190.5</c:v>
                      </c:pt>
                      <c:pt idx="5979">
                        <c:v>191</c:v>
                      </c:pt>
                      <c:pt idx="5980">
                        <c:v>192.8</c:v>
                      </c:pt>
                      <c:pt idx="5981">
                        <c:v>192</c:v>
                      </c:pt>
                      <c:pt idx="5982">
                        <c:v>192.1</c:v>
                      </c:pt>
                      <c:pt idx="5983">
                        <c:v>188.8</c:v>
                      </c:pt>
                      <c:pt idx="5984">
                        <c:v>190.2</c:v>
                      </c:pt>
                      <c:pt idx="5985">
                        <c:v>190.6</c:v>
                      </c:pt>
                      <c:pt idx="5986">
                        <c:v>190.6</c:v>
                      </c:pt>
                      <c:pt idx="5987">
                        <c:v>191</c:v>
                      </c:pt>
                      <c:pt idx="5988">
                        <c:v>189.5</c:v>
                      </c:pt>
                      <c:pt idx="5989">
                        <c:v>188.4</c:v>
                      </c:pt>
                      <c:pt idx="5990">
                        <c:v>192.6</c:v>
                      </c:pt>
                      <c:pt idx="5991">
                        <c:v>191</c:v>
                      </c:pt>
                      <c:pt idx="5992">
                        <c:v>189</c:v>
                      </c:pt>
                      <c:pt idx="5993">
                        <c:v>191.8</c:v>
                      </c:pt>
                      <c:pt idx="5994">
                        <c:v>194.3</c:v>
                      </c:pt>
                      <c:pt idx="5995">
                        <c:v>193.5</c:v>
                      </c:pt>
                      <c:pt idx="5996">
                        <c:v>191.9</c:v>
                      </c:pt>
                      <c:pt idx="5997">
                        <c:v>191.1</c:v>
                      </c:pt>
                      <c:pt idx="5998">
                        <c:v>192.3</c:v>
                      </c:pt>
                      <c:pt idx="5999">
                        <c:v>191</c:v>
                      </c:pt>
                      <c:pt idx="6000">
                        <c:v>190.7</c:v>
                      </c:pt>
                      <c:pt idx="6001">
                        <c:v>192.2</c:v>
                      </c:pt>
                      <c:pt idx="6002">
                        <c:v>190.8</c:v>
                      </c:pt>
                      <c:pt idx="6003">
                        <c:v>193.1</c:v>
                      </c:pt>
                      <c:pt idx="6004">
                        <c:v>189.9</c:v>
                      </c:pt>
                      <c:pt idx="6005">
                        <c:v>189.9</c:v>
                      </c:pt>
                      <c:pt idx="6006">
                        <c:v>191.3</c:v>
                      </c:pt>
                      <c:pt idx="6007">
                        <c:v>193.2</c:v>
                      </c:pt>
                      <c:pt idx="6008">
                        <c:v>189.9</c:v>
                      </c:pt>
                      <c:pt idx="6009">
                        <c:v>189.4</c:v>
                      </c:pt>
                      <c:pt idx="6010">
                        <c:v>193.9</c:v>
                      </c:pt>
                      <c:pt idx="6011">
                        <c:v>190.5</c:v>
                      </c:pt>
                      <c:pt idx="6012">
                        <c:v>190.6</c:v>
                      </c:pt>
                      <c:pt idx="6013">
                        <c:v>192.2</c:v>
                      </c:pt>
                      <c:pt idx="6014">
                        <c:v>195.5</c:v>
                      </c:pt>
                      <c:pt idx="6015">
                        <c:v>191.1</c:v>
                      </c:pt>
                      <c:pt idx="6016">
                        <c:v>191.8</c:v>
                      </c:pt>
                      <c:pt idx="6017">
                        <c:v>189</c:v>
                      </c:pt>
                      <c:pt idx="6018">
                        <c:v>192.8</c:v>
                      </c:pt>
                      <c:pt idx="6019">
                        <c:v>192</c:v>
                      </c:pt>
                      <c:pt idx="6020">
                        <c:v>190.7</c:v>
                      </c:pt>
                      <c:pt idx="6021">
                        <c:v>189.8</c:v>
                      </c:pt>
                      <c:pt idx="6022">
                        <c:v>193.7</c:v>
                      </c:pt>
                      <c:pt idx="6023">
                        <c:v>191.1</c:v>
                      </c:pt>
                      <c:pt idx="6024">
                        <c:v>194.3</c:v>
                      </c:pt>
                      <c:pt idx="6025">
                        <c:v>193.1</c:v>
                      </c:pt>
                      <c:pt idx="6026">
                        <c:v>192.4</c:v>
                      </c:pt>
                      <c:pt idx="6027">
                        <c:v>193.5</c:v>
                      </c:pt>
                      <c:pt idx="6028">
                        <c:v>191.5</c:v>
                      </c:pt>
                      <c:pt idx="6029">
                        <c:v>191.5</c:v>
                      </c:pt>
                      <c:pt idx="6030">
                        <c:v>190.5</c:v>
                      </c:pt>
                      <c:pt idx="6031">
                        <c:v>191.5</c:v>
                      </c:pt>
                      <c:pt idx="6032">
                        <c:v>190.9</c:v>
                      </c:pt>
                      <c:pt idx="6033">
                        <c:v>190</c:v>
                      </c:pt>
                      <c:pt idx="6034">
                        <c:v>189.4</c:v>
                      </c:pt>
                      <c:pt idx="6035">
                        <c:v>194</c:v>
                      </c:pt>
                      <c:pt idx="6036">
                        <c:v>188.9</c:v>
                      </c:pt>
                      <c:pt idx="6037">
                        <c:v>189.7</c:v>
                      </c:pt>
                      <c:pt idx="6038">
                        <c:v>190.3</c:v>
                      </c:pt>
                      <c:pt idx="6039">
                        <c:v>188.8</c:v>
                      </c:pt>
                      <c:pt idx="6040">
                        <c:v>188.7</c:v>
                      </c:pt>
                      <c:pt idx="6041">
                        <c:v>189.8</c:v>
                      </c:pt>
                      <c:pt idx="6042">
                        <c:v>190.9</c:v>
                      </c:pt>
                      <c:pt idx="6043">
                        <c:v>191.2</c:v>
                      </c:pt>
                      <c:pt idx="6044">
                        <c:v>192.1</c:v>
                      </c:pt>
                      <c:pt idx="6045">
                        <c:v>190.6</c:v>
                      </c:pt>
                      <c:pt idx="6046">
                        <c:v>189.4</c:v>
                      </c:pt>
                      <c:pt idx="6047">
                        <c:v>190.4</c:v>
                      </c:pt>
                      <c:pt idx="6048">
                        <c:v>190.8</c:v>
                      </c:pt>
                      <c:pt idx="6049">
                        <c:v>189.5</c:v>
                      </c:pt>
                      <c:pt idx="6050">
                        <c:v>194.1</c:v>
                      </c:pt>
                      <c:pt idx="6051">
                        <c:v>190.9</c:v>
                      </c:pt>
                      <c:pt idx="6052">
                        <c:v>192.8</c:v>
                      </c:pt>
                      <c:pt idx="6053">
                        <c:v>189.9</c:v>
                      </c:pt>
                      <c:pt idx="6054">
                        <c:v>191.1</c:v>
                      </c:pt>
                      <c:pt idx="6055">
                        <c:v>192.2</c:v>
                      </c:pt>
                      <c:pt idx="6056">
                        <c:v>189</c:v>
                      </c:pt>
                      <c:pt idx="6057">
                        <c:v>190.9</c:v>
                      </c:pt>
                      <c:pt idx="6058">
                        <c:v>191.8</c:v>
                      </c:pt>
                      <c:pt idx="6059">
                        <c:v>190.4</c:v>
                      </c:pt>
                      <c:pt idx="6060">
                        <c:v>190.7</c:v>
                      </c:pt>
                      <c:pt idx="6061">
                        <c:v>191.5</c:v>
                      </c:pt>
                      <c:pt idx="6062">
                        <c:v>191.3</c:v>
                      </c:pt>
                      <c:pt idx="6063">
                        <c:v>192.7</c:v>
                      </c:pt>
                      <c:pt idx="6064">
                        <c:v>189.5</c:v>
                      </c:pt>
                      <c:pt idx="6065">
                        <c:v>191.7</c:v>
                      </c:pt>
                      <c:pt idx="6066">
                        <c:v>186.1</c:v>
                      </c:pt>
                      <c:pt idx="6067">
                        <c:v>191.8</c:v>
                      </c:pt>
                      <c:pt idx="6068">
                        <c:v>189.2</c:v>
                      </c:pt>
                      <c:pt idx="6069">
                        <c:v>189.5</c:v>
                      </c:pt>
                      <c:pt idx="6070">
                        <c:v>191.9</c:v>
                      </c:pt>
                      <c:pt idx="6071">
                        <c:v>189.2</c:v>
                      </c:pt>
                      <c:pt idx="6072">
                        <c:v>190.7</c:v>
                      </c:pt>
                      <c:pt idx="6073">
                        <c:v>188.5</c:v>
                      </c:pt>
                      <c:pt idx="6074">
                        <c:v>190</c:v>
                      </c:pt>
                      <c:pt idx="6075">
                        <c:v>192.9</c:v>
                      </c:pt>
                      <c:pt idx="6076">
                        <c:v>191.8</c:v>
                      </c:pt>
                      <c:pt idx="6077">
                        <c:v>190.2</c:v>
                      </c:pt>
                      <c:pt idx="6078">
                        <c:v>189</c:v>
                      </c:pt>
                      <c:pt idx="6079">
                        <c:v>191.6</c:v>
                      </c:pt>
                      <c:pt idx="6080">
                        <c:v>191.2</c:v>
                      </c:pt>
                      <c:pt idx="6081">
                        <c:v>188.6</c:v>
                      </c:pt>
                      <c:pt idx="6082">
                        <c:v>189.3</c:v>
                      </c:pt>
                      <c:pt idx="6083">
                        <c:v>192.5</c:v>
                      </c:pt>
                      <c:pt idx="6084">
                        <c:v>187.6</c:v>
                      </c:pt>
                      <c:pt idx="6085">
                        <c:v>194</c:v>
                      </c:pt>
                      <c:pt idx="6086">
                        <c:v>189.4</c:v>
                      </c:pt>
                      <c:pt idx="6087">
                        <c:v>193.2</c:v>
                      </c:pt>
                      <c:pt idx="6088">
                        <c:v>192.4</c:v>
                      </c:pt>
                      <c:pt idx="6089">
                        <c:v>193.2</c:v>
                      </c:pt>
                      <c:pt idx="6090">
                        <c:v>191.1</c:v>
                      </c:pt>
                      <c:pt idx="6091">
                        <c:v>189.4</c:v>
                      </c:pt>
                      <c:pt idx="6092">
                        <c:v>192</c:v>
                      </c:pt>
                      <c:pt idx="6093">
                        <c:v>190.1</c:v>
                      </c:pt>
                      <c:pt idx="6094">
                        <c:v>188.3</c:v>
                      </c:pt>
                      <c:pt idx="6095">
                        <c:v>191.5</c:v>
                      </c:pt>
                      <c:pt idx="6096">
                        <c:v>192.6</c:v>
                      </c:pt>
                      <c:pt idx="6097">
                        <c:v>191.2</c:v>
                      </c:pt>
                      <c:pt idx="6098">
                        <c:v>185.7</c:v>
                      </c:pt>
                      <c:pt idx="6099">
                        <c:v>189.3</c:v>
                      </c:pt>
                      <c:pt idx="6100">
                        <c:v>191.2</c:v>
                      </c:pt>
                      <c:pt idx="6101">
                        <c:v>190.2</c:v>
                      </c:pt>
                      <c:pt idx="6102">
                        <c:v>189.2</c:v>
                      </c:pt>
                      <c:pt idx="6103">
                        <c:v>189.2</c:v>
                      </c:pt>
                      <c:pt idx="6104">
                        <c:v>190.6</c:v>
                      </c:pt>
                      <c:pt idx="6105">
                        <c:v>190.6</c:v>
                      </c:pt>
                      <c:pt idx="6106">
                        <c:v>190.1</c:v>
                      </c:pt>
                      <c:pt idx="6107">
                        <c:v>191.8</c:v>
                      </c:pt>
                      <c:pt idx="6108">
                        <c:v>190.7</c:v>
                      </c:pt>
                      <c:pt idx="6109">
                        <c:v>190.9</c:v>
                      </c:pt>
                      <c:pt idx="6110">
                        <c:v>189.5</c:v>
                      </c:pt>
                      <c:pt idx="6111">
                        <c:v>186.6</c:v>
                      </c:pt>
                      <c:pt idx="6112">
                        <c:v>189.3</c:v>
                      </c:pt>
                      <c:pt idx="6113">
                        <c:v>191.5</c:v>
                      </c:pt>
                      <c:pt idx="6114">
                        <c:v>191.7</c:v>
                      </c:pt>
                      <c:pt idx="6115">
                        <c:v>192.5</c:v>
                      </c:pt>
                      <c:pt idx="6116">
                        <c:v>189.9</c:v>
                      </c:pt>
                      <c:pt idx="6117">
                        <c:v>189.9</c:v>
                      </c:pt>
                      <c:pt idx="6118">
                        <c:v>191.1</c:v>
                      </c:pt>
                      <c:pt idx="6119">
                        <c:v>189.1</c:v>
                      </c:pt>
                      <c:pt idx="6120">
                        <c:v>190.1</c:v>
                      </c:pt>
                      <c:pt idx="6121">
                        <c:v>189.7</c:v>
                      </c:pt>
                      <c:pt idx="6122">
                        <c:v>191.5</c:v>
                      </c:pt>
                      <c:pt idx="6123">
                        <c:v>191</c:v>
                      </c:pt>
                      <c:pt idx="6124">
                        <c:v>190.3</c:v>
                      </c:pt>
                      <c:pt idx="6125">
                        <c:v>192.8</c:v>
                      </c:pt>
                      <c:pt idx="6126">
                        <c:v>191</c:v>
                      </c:pt>
                      <c:pt idx="6127">
                        <c:v>190.8</c:v>
                      </c:pt>
                      <c:pt idx="6128">
                        <c:v>188.1</c:v>
                      </c:pt>
                      <c:pt idx="6129">
                        <c:v>188.8</c:v>
                      </c:pt>
                      <c:pt idx="6130">
                        <c:v>187.2</c:v>
                      </c:pt>
                      <c:pt idx="6131">
                        <c:v>188.3</c:v>
                      </c:pt>
                      <c:pt idx="6132">
                        <c:v>188.8</c:v>
                      </c:pt>
                      <c:pt idx="6133">
                        <c:v>188.8</c:v>
                      </c:pt>
                      <c:pt idx="6134">
                        <c:v>186.9</c:v>
                      </c:pt>
                      <c:pt idx="6135">
                        <c:v>192.3</c:v>
                      </c:pt>
                      <c:pt idx="6136">
                        <c:v>188.6</c:v>
                      </c:pt>
                      <c:pt idx="6137">
                        <c:v>188.9</c:v>
                      </c:pt>
                      <c:pt idx="6138">
                        <c:v>192.3</c:v>
                      </c:pt>
                      <c:pt idx="6139">
                        <c:v>189.1</c:v>
                      </c:pt>
                      <c:pt idx="6140">
                        <c:v>191.8</c:v>
                      </c:pt>
                      <c:pt idx="6141">
                        <c:v>189.7</c:v>
                      </c:pt>
                      <c:pt idx="6142">
                        <c:v>194.9</c:v>
                      </c:pt>
                      <c:pt idx="6143">
                        <c:v>189.9</c:v>
                      </c:pt>
                      <c:pt idx="6144">
                        <c:v>188.9</c:v>
                      </c:pt>
                      <c:pt idx="6145">
                        <c:v>187.9</c:v>
                      </c:pt>
                      <c:pt idx="6146">
                        <c:v>189</c:v>
                      </c:pt>
                      <c:pt idx="6147">
                        <c:v>190.6</c:v>
                      </c:pt>
                      <c:pt idx="6148">
                        <c:v>188.3</c:v>
                      </c:pt>
                      <c:pt idx="6149">
                        <c:v>190.7</c:v>
                      </c:pt>
                      <c:pt idx="6150">
                        <c:v>187.5</c:v>
                      </c:pt>
                      <c:pt idx="6151">
                        <c:v>190.3</c:v>
                      </c:pt>
                      <c:pt idx="6152">
                        <c:v>194</c:v>
                      </c:pt>
                      <c:pt idx="6153">
                        <c:v>189.8</c:v>
                      </c:pt>
                      <c:pt idx="6154">
                        <c:v>189</c:v>
                      </c:pt>
                      <c:pt idx="6155">
                        <c:v>192.1</c:v>
                      </c:pt>
                      <c:pt idx="6156">
                        <c:v>189.7</c:v>
                      </c:pt>
                      <c:pt idx="6157">
                        <c:v>189.4</c:v>
                      </c:pt>
                      <c:pt idx="6158">
                        <c:v>195.8</c:v>
                      </c:pt>
                      <c:pt idx="6159">
                        <c:v>190.6</c:v>
                      </c:pt>
                      <c:pt idx="6160">
                        <c:v>191.2</c:v>
                      </c:pt>
                      <c:pt idx="6161">
                        <c:v>187.3</c:v>
                      </c:pt>
                      <c:pt idx="6162">
                        <c:v>190.6</c:v>
                      </c:pt>
                      <c:pt idx="6163">
                        <c:v>192.7</c:v>
                      </c:pt>
                      <c:pt idx="6164">
                        <c:v>189.6</c:v>
                      </c:pt>
                      <c:pt idx="6165">
                        <c:v>187.6</c:v>
                      </c:pt>
                      <c:pt idx="6166">
                        <c:v>191.3</c:v>
                      </c:pt>
                      <c:pt idx="6167">
                        <c:v>189.9</c:v>
                      </c:pt>
                      <c:pt idx="6168">
                        <c:v>189.5</c:v>
                      </c:pt>
                      <c:pt idx="6169">
                        <c:v>189.8</c:v>
                      </c:pt>
                      <c:pt idx="6170">
                        <c:v>187.8</c:v>
                      </c:pt>
                      <c:pt idx="6171">
                        <c:v>188</c:v>
                      </c:pt>
                      <c:pt idx="6172">
                        <c:v>188.1</c:v>
                      </c:pt>
                      <c:pt idx="6173">
                        <c:v>188.6</c:v>
                      </c:pt>
                      <c:pt idx="6174">
                        <c:v>189.3</c:v>
                      </c:pt>
                      <c:pt idx="6175">
                        <c:v>189.8</c:v>
                      </c:pt>
                      <c:pt idx="6176">
                        <c:v>190.3</c:v>
                      </c:pt>
                      <c:pt idx="6177">
                        <c:v>188.4</c:v>
                      </c:pt>
                      <c:pt idx="6178">
                        <c:v>188.1</c:v>
                      </c:pt>
                      <c:pt idx="6179">
                        <c:v>190.1</c:v>
                      </c:pt>
                      <c:pt idx="6180">
                        <c:v>193.2</c:v>
                      </c:pt>
                      <c:pt idx="6181">
                        <c:v>190.8</c:v>
                      </c:pt>
                      <c:pt idx="6182">
                        <c:v>189.9</c:v>
                      </c:pt>
                      <c:pt idx="6183">
                        <c:v>192.2</c:v>
                      </c:pt>
                      <c:pt idx="6184">
                        <c:v>190.9</c:v>
                      </c:pt>
                      <c:pt idx="6185">
                        <c:v>188.7</c:v>
                      </c:pt>
                      <c:pt idx="6186">
                        <c:v>191.5</c:v>
                      </c:pt>
                      <c:pt idx="6187">
                        <c:v>186.5</c:v>
                      </c:pt>
                      <c:pt idx="6188">
                        <c:v>188.6</c:v>
                      </c:pt>
                      <c:pt idx="6189">
                        <c:v>194.5</c:v>
                      </c:pt>
                      <c:pt idx="6190">
                        <c:v>189.7</c:v>
                      </c:pt>
                      <c:pt idx="6191">
                        <c:v>190.8</c:v>
                      </c:pt>
                      <c:pt idx="6192">
                        <c:v>192</c:v>
                      </c:pt>
                      <c:pt idx="6193">
                        <c:v>191.6</c:v>
                      </c:pt>
                      <c:pt idx="6194">
                        <c:v>190.4</c:v>
                      </c:pt>
                      <c:pt idx="6195">
                        <c:v>188.7</c:v>
                      </c:pt>
                      <c:pt idx="6196">
                        <c:v>189.7</c:v>
                      </c:pt>
                      <c:pt idx="6197">
                        <c:v>193.8</c:v>
                      </c:pt>
                      <c:pt idx="6198">
                        <c:v>189.1</c:v>
                      </c:pt>
                      <c:pt idx="6199">
                        <c:v>189.6</c:v>
                      </c:pt>
                      <c:pt idx="6200">
                        <c:v>189.6</c:v>
                      </c:pt>
                      <c:pt idx="6201">
                        <c:v>193.1</c:v>
                      </c:pt>
                      <c:pt idx="6202">
                        <c:v>190.9</c:v>
                      </c:pt>
                      <c:pt idx="6203">
                        <c:v>193.5</c:v>
                      </c:pt>
                      <c:pt idx="6204">
                        <c:v>191.4</c:v>
                      </c:pt>
                      <c:pt idx="6205">
                        <c:v>191.9</c:v>
                      </c:pt>
                      <c:pt idx="6206">
                        <c:v>190.7</c:v>
                      </c:pt>
                      <c:pt idx="6207">
                        <c:v>191.8</c:v>
                      </c:pt>
                      <c:pt idx="6208">
                        <c:v>190.9</c:v>
                      </c:pt>
                      <c:pt idx="6209">
                        <c:v>189.9</c:v>
                      </c:pt>
                      <c:pt idx="6210">
                        <c:v>189.6</c:v>
                      </c:pt>
                      <c:pt idx="6211">
                        <c:v>188.5</c:v>
                      </c:pt>
                      <c:pt idx="6212">
                        <c:v>188.6</c:v>
                      </c:pt>
                      <c:pt idx="6213">
                        <c:v>190.2</c:v>
                      </c:pt>
                      <c:pt idx="6214">
                        <c:v>193.1</c:v>
                      </c:pt>
                      <c:pt idx="6215">
                        <c:v>189.2</c:v>
                      </c:pt>
                      <c:pt idx="6216">
                        <c:v>189.2</c:v>
                      </c:pt>
                      <c:pt idx="6217">
                        <c:v>191.1</c:v>
                      </c:pt>
                      <c:pt idx="6218">
                        <c:v>191</c:v>
                      </c:pt>
                      <c:pt idx="6219">
                        <c:v>190.6</c:v>
                      </c:pt>
                      <c:pt idx="6220">
                        <c:v>191.1</c:v>
                      </c:pt>
                      <c:pt idx="6221">
                        <c:v>192.8</c:v>
                      </c:pt>
                      <c:pt idx="6222">
                        <c:v>189.3</c:v>
                      </c:pt>
                      <c:pt idx="6223">
                        <c:v>188.9</c:v>
                      </c:pt>
                      <c:pt idx="6224">
                        <c:v>188.9</c:v>
                      </c:pt>
                      <c:pt idx="6225">
                        <c:v>189.1</c:v>
                      </c:pt>
                      <c:pt idx="6226">
                        <c:v>191.9</c:v>
                      </c:pt>
                      <c:pt idx="6227">
                        <c:v>189.9</c:v>
                      </c:pt>
                      <c:pt idx="6228">
                        <c:v>190.4</c:v>
                      </c:pt>
                      <c:pt idx="6229">
                        <c:v>189.9</c:v>
                      </c:pt>
                      <c:pt idx="6230">
                        <c:v>190.5</c:v>
                      </c:pt>
                      <c:pt idx="6231">
                        <c:v>190.9</c:v>
                      </c:pt>
                      <c:pt idx="6232">
                        <c:v>190.4</c:v>
                      </c:pt>
                      <c:pt idx="6233">
                        <c:v>188.1</c:v>
                      </c:pt>
                      <c:pt idx="6234">
                        <c:v>191</c:v>
                      </c:pt>
                      <c:pt idx="6235">
                        <c:v>189.6</c:v>
                      </c:pt>
                      <c:pt idx="6236">
                        <c:v>189.2</c:v>
                      </c:pt>
                      <c:pt idx="6237">
                        <c:v>191</c:v>
                      </c:pt>
                      <c:pt idx="6238">
                        <c:v>191.6</c:v>
                      </c:pt>
                      <c:pt idx="6239">
                        <c:v>190.5</c:v>
                      </c:pt>
                      <c:pt idx="6240">
                        <c:v>189.7</c:v>
                      </c:pt>
                      <c:pt idx="6241">
                        <c:v>191.5</c:v>
                      </c:pt>
                      <c:pt idx="6242">
                        <c:v>190</c:v>
                      </c:pt>
                      <c:pt idx="6243">
                        <c:v>188.9</c:v>
                      </c:pt>
                      <c:pt idx="6244">
                        <c:v>193.6</c:v>
                      </c:pt>
                      <c:pt idx="6245">
                        <c:v>190.2</c:v>
                      </c:pt>
                      <c:pt idx="6246">
                        <c:v>192.4</c:v>
                      </c:pt>
                      <c:pt idx="6247">
                        <c:v>189.2</c:v>
                      </c:pt>
                      <c:pt idx="6248">
                        <c:v>192.9</c:v>
                      </c:pt>
                      <c:pt idx="6249">
                        <c:v>191.4</c:v>
                      </c:pt>
                      <c:pt idx="6250">
                        <c:v>189.8</c:v>
                      </c:pt>
                      <c:pt idx="6251">
                        <c:v>193.2</c:v>
                      </c:pt>
                      <c:pt idx="6252">
                        <c:v>190.5</c:v>
                      </c:pt>
                      <c:pt idx="6253">
                        <c:v>191</c:v>
                      </c:pt>
                      <c:pt idx="6254">
                        <c:v>191.6</c:v>
                      </c:pt>
                      <c:pt idx="6255">
                        <c:v>190.8</c:v>
                      </c:pt>
                      <c:pt idx="6256">
                        <c:v>193.3</c:v>
                      </c:pt>
                      <c:pt idx="6257">
                        <c:v>190.9</c:v>
                      </c:pt>
                      <c:pt idx="6258">
                        <c:v>193.2</c:v>
                      </c:pt>
                      <c:pt idx="6259">
                        <c:v>188.8</c:v>
                      </c:pt>
                      <c:pt idx="6260">
                        <c:v>190.6</c:v>
                      </c:pt>
                      <c:pt idx="6261">
                        <c:v>190.1</c:v>
                      </c:pt>
                      <c:pt idx="6262">
                        <c:v>190.1</c:v>
                      </c:pt>
                      <c:pt idx="6263">
                        <c:v>191.4</c:v>
                      </c:pt>
                      <c:pt idx="6264">
                        <c:v>188.9</c:v>
                      </c:pt>
                      <c:pt idx="6265">
                        <c:v>190.1</c:v>
                      </c:pt>
                      <c:pt idx="6266">
                        <c:v>193.6</c:v>
                      </c:pt>
                      <c:pt idx="6267">
                        <c:v>192.7</c:v>
                      </c:pt>
                      <c:pt idx="6268">
                        <c:v>191.3</c:v>
                      </c:pt>
                      <c:pt idx="6269">
                        <c:v>193.2</c:v>
                      </c:pt>
                      <c:pt idx="6270">
                        <c:v>192.4</c:v>
                      </c:pt>
                      <c:pt idx="6271">
                        <c:v>190.1</c:v>
                      </c:pt>
                      <c:pt idx="6272">
                        <c:v>189.3</c:v>
                      </c:pt>
                      <c:pt idx="6273">
                        <c:v>191.7</c:v>
                      </c:pt>
                      <c:pt idx="6274">
                        <c:v>193.6</c:v>
                      </c:pt>
                      <c:pt idx="6275">
                        <c:v>191</c:v>
                      </c:pt>
                      <c:pt idx="6276">
                        <c:v>190</c:v>
                      </c:pt>
                      <c:pt idx="6277">
                        <c:v>192.3</c:v>
                      </c:pt>
                      <c:pt idx="6278">
                        <c:v>190.3</c:v>
                      </c:pt>
                      <c:pt idx="6279">
                        <c:v>190.3</c:v>
                      </c:pt>
                      <c:pt idx="6280">
                        <c:v>189.3</c:v>
                      </c:pt>
                      <c:pt idx="6281">
                        <c:v>190.5</c:v>
                      </c:pt>
                      <c:pt idx="6282">
                        <c:v>189.2</c:v>
                      </c:pt>
                      <c:pt idx="6283">
                        <c:v>190.3</c:v>
                      </c:pt>
                      <c:pt idx="6284">
                        <c:v>191.4</c:v>
                      </c:pt>
                      <c:pt idx="6285">
                        <c:v>192.6</c:v>
                      </c:pt>
                      <c:pt idx="6286">
                        <c:v>193.9</c:v>
                      </c:pt>
                      <c:pt idx="6287">
                        <c:v>193.1</c:v>
                      </c:pt>
                      <c:pt idx="6288">
                        <c:v>192.4</c:v>
                      </c:pt>
                      <c:pt idx="6289">
                        <c:v>190.7</c:v>
                      </c:pt>
                      <c:pt idx="6290">
                        <c:v>194.2</c:v>
                      </c:pt>
                      <c:pt idx="6291">
                        <c:v>192.2</c:v>
                      </c:pt>
                      <c:pt idx="6292">
                        <c:v>191.1</c:v>
                      </c:pt>
                      <c:pt idx="6293">
                        <c:v>193.3</c:v>
                      </c:pt>
                      <c:pt idx="6294">
                        <c:v>191.4</c:v>
                      </c:pt>
                      <c:pt idx="6295">
                        <c:v>189.3</c:v>
                      </c:pt>
                      <c:pt idx="6296">
                        <c:v>190.3</c:v>
                      </c:pt>
                      <c:pt idx="6297">
                        <c:v>188.3</c:v>
                      </c:pt>
                      <c:pt idx="6298">
                        <c:v>193.1</c:v>
                      </c:pt>
                      <c:pt idx="6299">
                        <c:v>188.9</c:v>
                      </c:pt>
                      <c:pt idx="6300">
                        <c:v>191.2</c:v>
                      </c:pt>
                      <c:pt idx="6301">
                        <c:v>186.1</c:v>
                      </c:pt>
                      <c:pt idx="6302">
                        <c:v>190.2</c:v>
                      </c:pt>
                      <c:pt idx="6303">
                        <c:v>190.2</c:v>
                      </c:pt>
                      <c:pt idx="6304">
                        <c:v>190</c:v>
                      </c:pt>
                      <c:pt idx="6305">
                        <c:v>191.2</c:v>
                      </c:pt>
                      <c:pt idx="6306">
                        <c:v>192.9</c:v>
                      </c:pt>
                      <c:pt idx="6307">
                        <c:v>189.7</c:v>
                      </c:pt>
                      <c:pt idx="6308">
                        <c:v>187.1</c:v>
                      </c:pt>
                      <c:pt idx="6309">
                        <c:v>191.7</c:v>
                      </c:pt>
                      <c:pt idx="6310">
                        <c:v>192</c:v>
                      </c:pt>
                      <c:pt idx="6311">
                        <c:v>187.6</c:v>
                      </c:pt>
                      <c:pt idx="6312">
                        <c:v>190.5</c:v>
                      </c:pt>
                      <c:pt idx="6313">
                        <c:v>190</c:v>
                      </c:pt>
                      <c:pt idx="6314">
                        <c:v>190.2</c:v>
                      </c:pt>
                      <c:pt idx="6315">
                        <c:v>192.8</c:v>
                      </c:pt>
                      <c:pt idx="6316">
                        <c:v>189.9</c:v>
                      </c:pt>
                      <c:pt idx="6317">
                        <c:v>190.6</c:v>
                      </c:pt>
                      <c:pt idx="6318">
                        <c:v>191.6</c:v>
                      </c:pt>
                      <c:pt idx="6319">
                        <c:v>192.2</c:v>
                      </c:pt>
                      <c:pt idx="6320">
                        <c:v>189.2</c:v>
                      </c:pt>
                      <c:pt idx="6321">
                        <c:v>190.6</c:v>
                      </c:pt>
                      <c:pt idx="6322">
                        <c:v>191.5</c:v>
                      </c:pt>
                      <c:pt idx="6323">
                        <c:v>190.9</c:v>
                      </c:pt>
                      <c:pt idx="6324">
                        <c:v>190.8</c:v>
                      </c:pt>
                      <c:pt idx="6325">
                        <c:v>190.8</c:v>
                      </c:pt>
                      <c:pt idx="6326">
                        <c:v>191</c:v>
                      </c:pt>
                      <c:pt idx="6327">
                        <c:v>189.3</c:v>
                      </c:pt>
                      <c:pt idx="6328">
                        <c:v>191.6</c:v>
                      </c:pt>
                      <c:pt idx="6329">
                        <c:v>189.8</c:v>
                      </c:pt>
                      <c:pt idx="6330">
                        <c:v>189.5</c:v>
                      </c:pt>
                      <c:pt idx="6331">
                        <c:v>189.3</c:v>
                      </c:pt>
                      <c:pt idx="6332">
                        <c:v>193.4</c:v>
                      </c:pt>
                      <c:pt idx="6333">
                        <c:v>188.2</c:v>
                      </c:pt>
                      <c:pt idx="6334">
                        <c:v>190.5</c:v>
                      </c:pt>
                      <c:pt idx="6335">
                        <c:v>189.3</c:v>
                      </c:pt>
                      <c:pt idx="6336">
                        <c:v>190.2</c:v>
                      </c:pt>
                      <c:pt idx="6337">
                        <c:v>188.5</c:v>
                      </c:pt>
                      <c:pt idx="6338">
                        <c:v>189.2</c:v>
                      </c:pt>
                      <c:pt idx="6339">
                        <c:v>190.6</c:v>
                      </c:pt>
                      <c:pt idx="6340">
                        <c:v>190.9</c:v>
                      </c:pt>
                      <c:pt idx="6341">
                        <c:v>189</c:v>
                      </c:pt>
                      <c:pt idx="6342">
                        <c:v>191.2</c:v>
                      </c:pt>
                      <c:pt idx="6343">
                        <c:v>189.1</c:v>
                      </c:pt>
                      <c:pt idx="6344">
                        <c:v>191</c:v>
                      </c:pt>
                      <c:pt idx="6345">
                        <c:v>188.4</c:v>
                      </c:pt>
                      <c:pt idx="6346">
                        <c:v>188.7</c:v>
                      </c:pt>
                      <c:pt idx="6347">
                        <c:v>189</c:v>
                      </c:pt>
                      <c:pt idx="6348">
                        <c:v>190</c:v>
                      </c:pt>
                      <c:pt idx="6349">
                        <c:v>189.3</c:v>
                      </c:pt>
                      <c:pt idx="6350">
                        <c:v>190.5</c:v>
                      </c:pt>
                      <c:pt idx="6351">
                        <c:v>188.2</c:v>
                      </c:pt>
                      <c:pt idx="6352">
                        <c:v>190.3</c:v>
                      </c:pt>
                      <c:pt idx="6353">
                        <c:v>189.7</c:v>
                      </c:pt>
                      <c:pt idx="6354">
                        <c:v>189.2</c:v>
                      </c:pt>
                      <c:pt idx="6355">
                        <c:v>191.1</c:v>
                      </c:pt>
                      <c:pt idx="6356">
                        <c:v>190.9</c:v>
                      </c:pt>
                      <c:pt idx="6357">
                        <c:v>190.5</c:v>
                      </c:pt>
                      <c:pt idx="6358">
                        <c:v>188.5</c:v>
                      </c:pt>
                      <c:pt idx="6359">
                        <c:v>189.6</c:v>
                      </c:pt>
                      <c:pt idx="6360">
                        <c:v>191.1</c:v>
                      </c:pt>
                      <c:pt idx="6361">
                        <c:v>186.8</c:v>
                      </c:pt>
                      <c:pt idx="6362">
                        <c:v>189.1</c:v>
                      </c:pt>
                      <c:pt idx="6363">
                        <c:v>189.3</c:v>
                      </c:pt>
                      <c:pt idx="6364">
                        <c:v>187.9</c:v>
                      </c:pt>
                      <c:pt idx="6365">
                        <c:v>192.8</c:v>
                      </c:pt>
                      <c:pt idx="6366">
                        <c:v>189.3</c:v>
                      </c:pt>
                      <c:pt idx="6367">
                        <c:v>186.6</c:v>
                      </c:pt>
                      <c:pt idx="6368">
                        <c:v>189.4</c:v>
                      </c:pt>
                      <c:pt idx="6369">
                        <c:v>189.1</c:v>
                      </c:pt>
                      <c:pt idx="6370">
                        <c:v>187</c:v>
                      </c:pt>
                      <c:pt idx="6371">
                        <c:v>190.5</c:v>
                      </c:pt>
                      <c:pt idx="6372">
                        <c:v>189.5</c:v>
                      </c:pt>
                      <c:pt idx="6373">
                        <c:v>191.2</c:v>
                      </c:pt>
                      <c:pt idx="6374">
                        <c:v>187.5</c:v>
                      </c:pt>
                      <c:pt idx="6375">
                        <c:v>189.5</c:v>
                      </c:pt>
                      <c:pt idx="6376">
                        <c:v>187.1</c:v>
                      </c:pt>
                      <c:pt idx="6377">
                        <c:v>189.5</c:v>
                      </c:pt>
                      <c:pt idx="6378">
                        <c:v>186.9</c:v>
                      </c:pt>
                      <c:pt idx="6379">
                        <c:v>190</c:v>
                      </c:pt>
                      <c:pt idx="6380">
                        <c:v>190.4</c:v>
                      </c:pt>
                      <c:pt idx="6381">
                        <c:v>188</c:v>
                      </c:pt>
                      <c:pt idx="6382">
                        <c:v>190.3</c:v>
                      </c:pt>
                      <c:pt idx="6383">
                        <c:v>188.4</c:v>
                      </c:pt>
                      <c:pt idx="6384">
                        <c:v>188.3</c:v>
                      </c:pt>
                      <c:pt idx="6385">
                        <c:v>188</c:v>
                      </c:pt>
                      <c:pt idx="6386">
                        <c:v>189.2</c:v>
                      </c:pt>
                      <c:pt idx="6387">
                        <c:v>189.8</c:v>
                      </c:pt>
                      <c:pt idx="6388">
                        <c:v>187.4</c:v>
                      </c:pt>
                      <c:pt idx="6389">
                        <c:v>193.3</c:v>
                      </c:pt>
                      <c:pt idx="6390">
                        <c:v>188</c:v>
                      </c:pt>
                      <c:pt idx="6391">
                        <c:v>186.6</c:v>
                      </c:pt>
                      <c:pt idx="6392">
                        <c:v>187.4</c:v>
                      </c:pt>
                      <c:pt idx="6393">
                        <c:v>189.9</c:v>
                      </c:pt>
                      <c:pt idx="6394">
                        <c:v>190.2</c:v>
                      </c:pt>
                      <c:pt idx="6395">
                        <c:v>186.3</c:v>
                      </c:pt>
                      <c:pt idx="6396">
                        <c:v>188.8</c:v>
                      </c:pt>
                      <c:pt idx="6397">
                        <c:v>189.7</c:v>
                      </c:pt>
                      <c:pt idx="6398">
                        <c:v>189.5</c:v>
                      </c:pt>
                      <c:pt idx="6399">
                        <c:v>185.7</c:v>
                      </c:pt>
                      <c:pt idx="6400">
                        <c:v>189.2</c:v>
                      </c:pt>
                      <c:pt idx="6401">
                        <c:v>189.6</c:v>
                      </c:pt>
                      <c:pt idx="6402">
                        <c:v>188.1</c:v>
                      </c:pt>
                      <c:pt idx="6403">
                        <c:v>189.8</c:v>
                      </c:pt>
                      <c:pt idx="6404">
                        <c:v>189.8</c:v>
                      </c:pt>
                      <c:pt idx="6405">
                        <c:v>189.9</c:v>
                      </c:pt>
                      <c:pt idx="6406">
                        <c:v>188.9</c:v>
                      </c:pt>
                      <c:pt idx="6407">
                        <c:v>188.7</c:v>
                      </c:pt>
                      <c:pt idx="6408">
                        <c:v>186.5</c:v>
                      </c:pt>
                      <c:pt idx="6409">
                        <c:v>188.6</c:v>
                      </c:pt>
                      <c:pt idx="6410">
                        <c:v>190.3</c:v>
                      </c:pt>
                      <c:pt idx="6411">
                        <c:v>189.8</c:v>
                      </c:pt>
                      <c:pt idx="6412">
                        <c:v>191.9</c:v>
                      </c:pt>
                      <c:pt idx="6413">
                        <c:v>189.3</c:v>
                      </c:pt>
                      <c:pt idx="6414">
                        <c:v>192.5</c:v>
                      </c:pt>
                      <c:pt idx="6415">
                        <c:v>189.4</c:v>
                      </c:pt>
                      <c:pt idx="6416">
                        <c:v>190.4</c:v>
                      </c:pt>
                      <c:pt idx="6417">
                        <c:v>188.3</c:v>
                      </c:pt>
                      <c:pt idx="6418">
                        <c:v>189.4</c:v>
                      </c:pt>
                      <c:pt idx="6419">
                        <c:v>189.5</c:v>
                      </c:pt>
                      <c:pt idx="6420">
                        <c:v>189.5</c:v>
                      </c:pt>
                      <c:pt idx="6421">
                        <c:v>189.2</c:v>
                      </c:pt>
                      <c:pt idx="6422">
                        <c:v>189.5</c:v>
                      </c:pt>
                      <c:pt idx="6423">
                        <c:v>189</c:v>
                      </c:pt>
                      <c:pt idx="6424">
                        <c:v>188.5</c:v>
                      </c:pt>
                      <c:pt idx="6425">
                        <c:v>188.4</c:v>
                      </c:pt>
                      <c:pt idx="6426">
                        <c:v>191.2</c:v>
                      </c:pt>
                      <c:pt idx="6427">
                        <c:v>189.3</c:v>
                      </c:pt>
                      <c:pt idx="6428">
                        <c:v>192.1</c:v>
                      </c:pt>
                      <c:pt idx="6429">
                        <c:v>188.9</c:v>
                      </c:pt>
                      <c:pt idx="6430">
                        <c:v>185.7</c:v>
                      </c:pt>
                      <c:pt idx="6431">
                        <c:v>189.6</c:v>
                      </c:pt>
                      <c:pt idx="6432">
                        <c:v>187.2</c:v>
                      </c:pt>
                      <c:pt idx="6433">
                        <c:v>188.8</c:v>
                      </c:pt>
                      <c:pt idx="6434">
                        <c:v>187.9</c:v>
                      </c:pt>
                      <c:pt idx="6435">
                        <c:v>190.9</c:v>
                      </c:pt>
                      <c:pt idx="6436">
                        <c:v>188.2</c:v>
                      </c:pt>
                      <c:pt idx="6437">
                        <c:v>189.9</c:v>
                      </c:pt>
                      <c:pt idx="6438">
                        <c:v>188.9</c:v>
                      </c:pt>
                      <c:pt idx="6439">
                        <c:v>190.8</c:v>
                      </c:pt>
                      <c:pt idx="6440">
                        <c:v>187.8</c:v>
                      </c:pt>
                      <c:pt idx="6441">
                        <c:v>190</c:v>
                      </c:pt>
                      <c:pt idx="6442">
                        <c:v>191.3</c:v>
                      </c:pt>
                      <c:pt idx="6443">
                        <c:v>189</c:v>
                      </c:pt>
                      <c:pt idx="6444">
                        <c:v>187.7</c:v>
                      </c:pt>
                      <c:pt idx="6445">
                        <c:v>187.9</c:v>
                      </c:pt>
                      <c:pt idx="6446">
                        <c:v>189.2</c:v>
                      </c:pt>
                      <c:pt idx="6447">
                        <c:v>188.4</c:v>
                      </c:pt>
                      <c:pt idx="6448">
                        <c:v>188.3</c:v>
                      </c:pt>
                      <c:pt idx="6449">
                        <c:v>188.1</c:v>
                      </c:pt>
                      <c:pt idx="6450">
                        <c:v>188.2</c:v>
                      </c:pt>
                      <c:pt idx="6451">
                        <c:v>188.5</c:v>
                      </c:pt>
                      <c:pt idx="6452">
                        <c:v>186.9</c:v>
                      </c:pt>
                      <c:pt idx="6453">
                        <c:v>187.4</c:v>
                      </c:pt>
                      <c:pt idx="6454">
                        <c:v>190.1</c:v>
                      </c:pt>
                      <c:pt idx="6455">
                        <c:v>186.8</c:v>
                      </c:pt>
                      <c:pt idx="6456">
                        <c:v>189.2</c:v>
                      </c:pt>
                      <c:pt idx="6457">
                        <c:v>190</c:v>
                      </c:pt>
                      <c:pt idx="6458">
                        <c:v>187.6</c:v>
                      </c:pt>
                      <c:pt idx="6459">
                        <c:v>187.6</c:v>
                      </c:pt>
                      <c:pt idx="6460">
                        <c:v>185.5</c:v>
                      </c:pt>
                      <c:pt idx="6461">
                        <c:v>185.7</c:v>
                      </c:pt>
                      <c:pt idx="6462">
                        <c:v>188.4</c:v>
                      </c:pt>
                      <c:pt idx="6463">
                        <c:v>188.5</c:v>
                      </c:pt>
                      <c:pt idx="6464">
                        <c:v>191</c:v>
                      </c:pt>
                      <c:pt idx="6465">
                        <c:v>189.2</c:v>
                      </c:pt>
                      <c:pt idx="6466">
                        <c:v>189.4</c:v>
                      </c:pt>
                      <c:pt idx="6467">
                        <c:v>188.3</c:v>
                      </c:pt>
                      <c:pt idx="6468">
                        <c:v>188.4</c:v>
                      </c:pt>
                      <c:pt idx="6469">
                        <c:v>191.4</c:v>
                      </c:pt>
                      <c:pt idx="6470">
                        <c:v>188.5</c:v>
                      </c:pt>
                      <c:pt idx="6471">
                        <c:v>191.1</c:v>
                      </c:pt>
                      <c:pt idx="6472">
                        <c:v>188.5</c:v>
                      </c:pt>
                      <c:pt idx="6473">
                        <c:v>189.9</c:v>
                      </c:pt>
                      <c:pt idx="6474">
                        <c:v>190.4</c:v>
                      </c:pt>
                      <c:pt idx="6475">
                        <c:v>185.2</c:v>
                      </c:pt>
                      <c:pt idx="6476">
                        <c:v>187.2</c:v>
                      </c:pt>
                      <c:pt idx="6477">
                        <c:v>185.6</c:v>
                      </c:pt>
                      <c:pt idx="6478">
                        <c:v>191</c:v>
                      </c:pt>
                      <c:pt idx="6479">
                        <c:v>188.4</c:v>
                      </c:pt>
                      <c:pt idx="6480">
                        <c:v>188.8</c:v>
                      </c:pt>
                      <c:pt idx="6481">
                        <c:v>189.2</c:v>
                      </c:pt>
                      <c:pt idx="6482">
                        <c:v>189.1</c:v>
                      </c:pt>
                      <c:pt idx="6483">
                        <c:v>186.1</c:v>
                      </c:pt>
                      <c:pt idx="6484">
                        <c:v>187.7</c:v>
                      </c:pt>
                      <c:pt idx="6485">
                        <c:v>186.4</c:v>
                      </c:pt>
                      <c:pt idx="6486">
                        <c:v>185.8</c:v>
                      </c:pt>
                      <c:pt idx="6487">
                        <c:v>185.5</c:v>
                      </c:pt>
                      <c:pt idx="6488">
                        <c:v>188.7</c:v>
                      </c:pt>
                      <c:pt idx="6489">
                        <c:v>191.1</c:v>
                      </c:pt>
                      <c:pt idx="6490">
                        <c:v>186.6</c:v>
                      </c:pt>
                      <c:pt idx="6491">
                        <c:v>187.5</c:v>
                      </c:pt>
                      <c:pt idx="6492">
                        <c:v>185.1</c:v>
                      </c:pt>
                      <c:pt idx="6493">
                        <c:v>188.3</c:v>
                      </c:pt>
                      <c:pt idx="6494">
                        <c:v>188.8</c:v>
                      </c:pt>
                      <c:pt idx="6495">
                        <c:v>189.4</c:v>
                      </c:pt>
                      <c:pt idx="6496">
                        <c:v>188.5</c:v>
                      </c:pt>
                      <c:pt idx="6497">
                        <c:v>192.2</c:v>
                      </c:pt>
                      <c:pt idx="6498">
                        <c:v>187.4</c:v>
                      </c:pt>
                      <c:pt idx="6499">
                        <c:v>188.6</c:v>
                      </c:pt>
                      <c:pt idx="6500">
                        <c:v>189.5</c:v>
                      </c:pt>
                      <c:pt idx="6501">
                        <c:v>187.1</c:v>
                      </c:pt>
                      <c:pt idx="6502">
                        <c:v>188</c:v>
                      </c:pt>
                      <c:pt idx="6503">
                        <c:v>188</c:v>
                      </c:pt>
                      <c:pt idx="6504">
                        <c:v>190.1</c:v>
                      </c:pt>
                      <c:pt idx="6505">
                        <c:v>192.3</c:v>
                      </c:pt>
                      <c:pt idx="6506">
                        <c:v>189.6</c:v>
                      </c:pt>
                      <c:pt idx="6507">
                        <c:v>192.2</c:v>
                      </c:pt>
                      <c:pt idx="6508">
                        <c:v>188.9</c:v>
                      </c:pt>
                      <c:pt idx="6509">
                        <c:v>189.2</c:v>
                      </c:pt>
                      <c:pt idx="6510">
                        <c:v>191.3</c:v>
                      </c:pt>
                      <c:pt idx="6511">
                        <c:v>190.4</c:v>
                      </c:pt>
                      <c:pt idx="6512">
                        <c:v>188.1</c:v>
                      </c:pt>
                      <c:pt idx="6513">
                        <c:v>188.7</c:v>
                      </c:pt>
                      <c:pt idx="6514">
                        <c:v>190.3</c:v>
                      </c:pt>
                      <c:pt idx="6515">
                        <c:v>188.5</c:v>
                      </c:pt>
                      <c:pt idx="6516">
                        <c:v>186.7</c:v>
                      </c:pt>
                      <c:pt idx="6517">
                        <c:v>189</c:v>
                      </c:pt>
                      <c:pt idx="6518">
                        <c:v>190.1</c:v>
                      </c:pt>
                      <c:pt idx="6519">
                        <c:v>188.2</c:v>
                      </c:pt>
                      <c:pt idx="6520">
                        <c:v>187.2</c:v>
                      </c:pt>
                      <c:pt idx="6521">
                        <c:v>188.2</c:v>
                      </c:pt>
                      <c:pt idx="6522">
                        <c:v>189.2</c:v>
                      </c:pt>
                      <c:pt idx="6523">
                        <c:v>189.9</c:v>
                      </c:pt>
                      <c:pt idx="6524">
                        <c:v>188.3</c:v>
                      </c:pt>
                      <c:pt idx="6525">
                        <c:v>190.3</c:v>
                      </c:pt>
                      <c:pt idx="6526">
                        <c:v>188.3</c:v>
                      </c:pt>
                      <c:pt idx="6527">
                        <c:v>188.7</c:v>
                      </c:pt>
                      <c:pt idx="6528">
                        <c:v>186.7</c:v>
                      </c:pt>
                      <c:pt idx="6529">
                        <c:v>190.2</c:v>
                      </c:pt>
                      <c:pt idx="6530">
                        <c:v>187.4</c:v>
                      </c:pt>
                      <c:pt idx="6531">
                        <c:v>187.5</c:v>
                      </c:pt>
                      <c:pt idx="6532">
                        <c:v>186.9</c:v>
                      </c:pt>
                      <c:pt idx="6533">
                        <c:v>188.3</c:v>
                      </c:pt>
                      <c:pt idx="6534">
                        <c:v>190.7</c:v>
                      </c:pt>
                      <c:pt idx="6535">
                        <c:v>188.2</c:v>
                      </c:pt>
                      <c:pt idx="6536">
                        <c:v>186.9</c:v>
                      </c:pt>
                      <c:pt idx="6537">
                        <c:v>191.1</c:v>
                      </c:pt>
                      <c:pt idx="6538">
                        <c:v>191.6</c:v>
                      </c:pt>
                      <c:pt idx="6539">
                        <c:v>190.5</c:v>
                      </c:pt>
                      <c:pt idx="6540">
                        <c:v>190.4</c:v>
                      </c:pt>
                      <c:pt idx="6541">
                        <c:v>190.2</c:v>
                      </c:pt>
                      <c:pt idx="6542">
                        <c:v>187.2</c:v>
                      </c:pt>
                      <c:pt idx="6543">
                        <c:v>187.8</c:v>
                      </c:pt>
                      <c:pt idx="6544">
                        <c:v>188.6</c:v>
                      </c:pt>
                      <c:pt idx="6545">
                        <c:v>192.2</c:v>
                      </c:pt>
                      <c:pt idx="6546">
                        <c:v>188.9</c:v>
                      </c:pt>
                      <c:pt idx="6547">
                        <c:v>188.6</c:v>
                      </c:pt>
                      <c:pt idx="6548">
                        <c:v>190.6</c:v>
                      </c:pt>
                      <c:pt idx="6549">
                        <c:v>189.7</c:v>
                      </c:pt>
                      <c:pt idx="6550">
                        <c:v>189.4</c:v>
                      </c:pt>
                      <c:pt idx="6551">
                        <c:v>188.1</c:v>
                      </c:pt>
                      <c:pt idx="6552">
                        <c:v>188.4</c:v>
                      </c:pt>
                      <c:pt idx="6553">
                        <c:v>188.6</c:v>
                      </c:pt>
                      <c:pt idx="6554">
                        <c:v>190.4</c:v>
                      </c:pt>
                      <c:pt idx="6555">
                        <c:v>187.8</c:v>
                      </c:pt>
                      <c:pt idx="6556">
                        <c:v>188.2</c:v>
                      </c:pt>
                      <c:pt idx="6557">
                        <c:v>190</c:v>
                      </c:pt>
                      <c:pt idx="6558">
                        <c:v>189.3</c:v>
                      </c:pt>
                      <c:pt idx="6559">
                        <c:v>193.8</c:v>
                      </c:pt>
                      <c:pt idx="6560">
                        <c:v>186.9</c:v>
                      </c:pt>
                      <c:pt idx="6561">
                        <c:v>190.3</c:v>
                      </c:pt>
                      <c:pt idx="6562">
                        <c:v>190.3</c:v>
                      </c:pt>
                      <c:pt idx="6563">
                        <c:v>186.6</c:v>
                      </c:pt>
                      <c:pt idx="6564">
                        <c:v>188</c:v>
                      </c:pt>
                      <c:pt idx="6565">
                        <c:v>189</c:v>
                      </c:pt>
                      <c:pt idx="6566">
                        <c:v>189.1</c:v>
                      </c:pt>
                      <c:pt idx="6567">
                        <c:v>187.6</c:v>
                      </c:pt>
                      <c:pt idx="6568">
                        <c:v>187.3</c:v>
                      </c:pt>
                      <c:pt idx="6569">
                        <c:v>190.9</c:v>
                      </c:pt>
                      <c:pt idx="6570">
                        <c:v>188.3</c:v>
                      </c:pt>
                      <c:pt idx="6571">
                        <c:v>189.4</c:v>
                      </c:pt>
                      <c:pt idx="6572">
                        <c:v>187.9</c:v>
                      </c:pt>
                      <c:pt idx="6573">
                        <c:v>188</c:v>
                      </c:pt>
                      <c:pt idx="6574">
                        <c:v>187.9</c:v>
                      </c:pt>
                      <c:pt idx="6575">
                        <c:v>188.1</c:v>
                      </c:pt>
                      <c:pt idx="6576">
                        <c:v>189.5</c:v>
                      </c:pt>
                      <c:pt idx="6577">
                        <c:v>188.7</c:v>
                      </c:pt>
                      <c:pt idx="6578">
                        <c:v>187</c:v>
                      </c:pt>
                      <c:pt idx="6579">
                        <c:v>188.4</c:v>
                      </c:pt>
                      <c:pt idx="6580">
                        <c:v>189.6</c:v>
                      </c:pt>
                      <c:pt idx="6581">
                        <c:v>191.1</c:v>
                      </c:pt>
                      <c:pt idx="6582">
                        <c:v>189.3</c:v>
                      </c:pt>
                      <c:pt idx="6583">
                        <c:v>188.1</c:v>
                      </c:pt>
                      <c:pt idx="6584">
                        <c:v>189.4</c:v>
                      </c:pt>
                      <c:pt idx="6585">
                        <c:v>190.2</c:v>
                      </c:pt>
                      <c:pt idx="6586">
                        <c:v>188.5</c:v>
                      </c:pt>
                      <c:pt idx="6587">
                        <c:v>185.2</c:v>
                      </c:pt>
                      <c:pt idx="6588">
                        <c:v>186.3</c:v>
                      </c:pt>
                      <c:pt idx="6589">
                        <c:v>187.9</c:v>
                      </c:pt>
                      <c:pt idx="6590">
                        <c:v>186.3</c:v>
                      </c:pt>
                      <c:pt idx="6591">
                        <c:v>188.1</c:v>
                      </c:pt>
                      <c:pt idx="6592">
                        <c:v>187.4</c:v>
                      </c:pt>
                      <c:pt idx="6593">
                        <c:v>189.8</c:v>
                      </c:pt>
                      <c:pt idx="6594">
                        <c:v>187.5</c:v>
                      </c:pt>
                      <c:pt idx="6595">
                        <c:v>186.8</c:v>
                      </c:pt>
                      <c:pt idx="6596">
                        <c:v>186.6</c:v>
                      </c:pt>
                      <c:pt idx="6597">
                        <c:v>187.7</c:v>
                      </c:pt>
                      <c:pt idx="6598">
                        <c:v>188.4</c:v>
                      </c:pt>
                      <c:pt idx="6599">
                        <c:v>187.1</c:v>
                      </c:pt>
                      <c:pt idx="6600">
                        <c:v>187.4</c:v>
                      </c:pt>
                      <c:pt idx="6601">
                        <c:v>184.8</c:v>
                      </c:pt>
                      <c:pt idx="6602">
                        <c:v>185.7</c:v>
                      </c:pt>
                      <c:pt idx="6603">
                        <c:v>188</c:v>
                      </c:pt>
                      <c:pt idx="6604">
                        <c:v>188.7</c:v>
                      </c:pt>
                      <c:pt idx="6605">
                        <c:v>185</c:v>
                      </c:pt>
                      <c:pt idx="6606">
                        <c:v>188</c:v>
                      </c:pt>
                      <c:pt idx="6607">
                        <c:v>185.8</c:v>
                      </c:pt>
                      <c:pt idx="6608">
                        <c:v>187.2</c:v>
                      </c:pt>
                      <c:pt idx="6609">
                        <c:v>187.1</c:v>
                      </c:pt>
                      <c:pt idx="6610">
                        <c:v>188.4</c:v>
                      </c:pt>
                      <c:pt idx="6611">
                        <c:v>188.3</c:v>
                      </c:pt>
                      <c:pt idx="6612">
                        <c:v>188.2</c:v>
                      </c:pt>
                      <c:pt idx="6613">
                        <c:v>187.9</c:v>
                      </c:pt>
                      <c:pt idx="6614">
                        <c:v>189.5</c:v>
                      </c:pt>
                      <c:pt idx="6615">
                        <c:v>184.3</c:v>
                      </c:pt>
                      <c:pt idx="6616">
                        <c:v>191.3</c:v>
                      </c:pt>
                      <c:pt idx="6617">
                        <c:v>187.1</c:v>
                      </c:pt>
                      <c:pt idx="6618">
                        <c:v>189.5</c:v>
                      </c:pt>
                      <c:pt idx="6619">
                        <c:v>187.1</c:v>
                      </c:pt>
                      <c:pt idx="6620">
                        <c:v>187.7</c:v>
                      </c:pt>
                      <c:pt idx="6621">
                        <c:v>187.8</c:v>
                      </c:pt>
                      <c:pt idx="6622">
                        <c:v>193.2</c:v>
                      </c:pt>
                      <c:pt idx="6623">
                        <c:v>187.4</c:v>
                      </c:pt>
                      <c:pt idx="6624">
                        <c:v>188.2</c:v>
                      </c:pt>
                      <c:pt idx="6625">
                        <c:v>188.9</c:v>
                      </c:pt>
                      <c:pt idx="6626">
                        <c:v>189.3</c:v>
                      </c:pt>
                      <c:pt idx="6627">
                        <c:v>186.6</c:v>
                      </c:pt>
                      <c:pt idx="6628">
                        <c:v>185.5</c:v>
                      </c:pt>
                      <c:pt idx="6629">
                        <c:v>190.8</c:v>
                      </c:pt>
                      <c:pt idx="6630">
                        <c:v>186.7</c:v>
                      </c:pt>
                      <c:pt idx="6631">
                        <c:v>185.2</c:v>
                      </c:pt>
                      <c:pt idx="6632">
                        <c:v>188.7</c:v>
                      </c:pt>
                      <c:pt idx="6633">
                        <c:v>186.8</c:v>
                      </c:pt>
                      <c:pt idx="6634">
                        <c:v>189.1</c:v>
                      </c:pt>
                      <c:pt idx="6635">
                        <c:v>187.6</c:v>
                      </c:pt>
                      <c:pt idx="6636">
                        <c:v>186.9</c:v>
                      </c:pt>
                      <c:pt idx="6637">
                        <c:v>186.7</c:v>
                      </c:pt>
                      <c:pt idx="6638">
                        <c:v>187.1</c:v>
                      </c:pt>
                      <c:pt idx="6639">
                        <c:v>189.3</c:v>
                      </c:pt>
                      <c:pt idx="6640">
                        <c:v>189.4</c:v>
                      </c:pt>
                      <c:pt idx="6641">
                        <c:v>185.2</c:v>
                      </c:pt>
                      <c:pt idx="6642">
                        <c:v>190.3</c:v>
                      </c:pt>
                      <c:pt idx="6643">
                        <c:v>189.1</c:v>
                      </c:pt>
                      <c:pt idx="6644">
                        <c:v>187.8</c:v>
                      </c:pt>
                      <c:pt idx="6645">
                        <c:v>187.6</c:v>
                      </c:pt>
                      <c:pt idx="6646">
                        <c:v>185.9</c:v>
                      </c:pt>
                      <c:pt idx="6647">
                        <c:v>187.3</c:v>
                      </c:pt>
                      <c:pt idx="6648">
                        <c:v>184.7</c:v>
                      </c:pt>
                      <c:pt idx="6649">
                        <c:v>187.8</c:v>
                      </c:pt>
                      <c:pt idx="6650">
                        <c:v>186.6</c:v>
                      </c:pt>
                      <c:pt idx="6651">
                        <c:v>192</c:v>
                      </c:pt>
                      <c:pt idx="6652">
                        <c:v>186.6</c:v>
                      </c:pt>
                      <c:pt idx="6653">
                        <c:v>188.1</c:v>
                      </c:pt>
                      <c:pt idx="6654">
                        <c:v>187.6</c:v>
                      </c:pt>
                      <c:pt idx="6655">
                        <c:v>190.2</c:v>
                      </c:pt>
                      <c:pt idx="6656">
                        <c:v>185.5</c:v>
                      </c:pt>
                      <c:pt idx="6657">
                        <c:v>188.5</c:v>
                      </c:pt>
                      <c:pt idx="6658">
                        <c:v>187.5</c:v>
                      </c:pt>
                      <c:pt idx="6659">
                        <c:v>188</c:v>
                      </c:pt>
                      <c:pt idx="6660">
                        <c:v>188.3</c:v>
                      </c:pt>
                      <c:pt idx="6661">
                        <c:v>188.8</c:v>
                      </c:pt>
                      <c:pt idx="6662">
                        <c:v>186.2</c:v>
                      </c:pt>
                      <c:pt idx="6663">
                        <c:v>186.9</c:v>
                      </c:pt>
                      <c:pt idx="6664">
                        <c:v>188.9</c:v>
                      </c:pt>
                      <c:pt idx="6665">
                        <c:v>190.4</c:v>
                      </c:pt>
                      <c:pt idx="6666">
                        <c:v>188.7</c:v>
                      </c:pt>
                      <c:pt idx="6667">
                        <c:v>187.2</c:v>
                      </c:pt>
                      <c:pt idx="6668">
                        <c:v>188.6</c:v>
                      </c:pt>
                      <c:pt idx="6669">
                        <c:v>188.3</c:v>
                      </c:pt>
                      <c:pt idx="6670">
                        <c:v>188.3</c:v>
                      </c:pt>
                      <c:pt idx="6671">
                        <c:v>187</c:v>
                      </c:pt>
                      <c:pt idx="6672">
                        <c:v>190.6</c:v>
                      </c:pt>
                      <c:pt idx="6673">
                        <c:v>189</c:v>
                      </c:pt>
                      <c:pt idx="6674">
                        <c:v>188.3</c:v>
                      </c:pt>
                      <c:pt idx="6675">
                        <c:v>189.2</c:v>
                      </c:pt>
                      <c:pt idx="6676">
                        <c:v>187.5</c:v>
                      </c:pt>
                      <c:pt idx="6677">
                        <c:v>187.6</c:v>
                      </c:pt>
                      <c:pt idx="6678">
                        <c:v>189.3</c:v>
                      </c:pt>
                      <c:pt idx="6679">
                        <c:v>190.5</c:v>
                      </c:pt>
                      <c:pt idx="6680">
                        <c:v>186.5</c:v>
                      </c:pt>
                      <c:pt idx="6681">
                        <c:v>186</c:v>
                      </c:pt>
                      <c:pt idx="6682">
                        <c:v>190</c:v>
                      </c:pt>
                      <c:pt idx="6683">
                        <c:v>187.1</c:v>
                      </c:pt>
                      <c:pt idx="6684">
                        <c:v>187.8</c:v>
                      </c:pt>
                      <c:pt idx="6685">
                        <c:v>187.9</c:v>
                      </c:pt>
                      <c:pt idx="6686">
                        <c:v>187.6</c:v>
                      </c:pt>
                      <c:pt idx="6687">
                        <c:v>188.1</c:v>
                      </c:pt>
                      <c:pt idx="6688">
                        <c:v>185.5</c:v>
                      </c:pt>
                      <c:pt idx="6689">
                        <c:v>184.7</c:v>
                      </c:pt>
                      <c:pt idx="6690">
                        <c:v>184.7</c:v>
                      </c:pt>
                      <c:pt idx="6691">
                        <c:v>186.2</c:v>
                      </c:pt>
                      <c:pt idx="6692">
                        <c:v>186.3</c:v>
                      </c:pt>
                      <c:pt idx="6693">
                        <c:v>188.4</c:v>
                      </c:pt>
                      <c:pt idx="6694">
                        <c:v>187.9</c:v>
                      </c:pt>
                      <c:pt idx="6695">
                        <c:v>184.8</c:v>
                      </c:pt>
                      <c:pt idx="6696">
                        <c:v>187.1</c:v>
                      </c:pt>
                      <c:pt idx="6697">
                        <c:v>189.4</c:v>
                      </c:pt>
                      <c:pt idx="6698">
                        <c:v>190.3</c:v>
                      </c:pt>
                      <c:pt idx="6699">
                        <c:v>189.4</c:v>
                      </c:pt>
                      <c:pt idx="6700">
                        <c:v>187.1</c:v>
                      </c:pt>
                      <c:pt idx="6701">
                        <c:v>189.5</c:v>
                      </c:pt>
                      <c:pt idx="6702">
                        <c:v>187.8</c:v>
                      </c:pt>
                      <c:pt idx="6703">
                        <c:v>190</c:v>
                      </c:pt>
                      <c:pt idx="6704">
                        <c:v>185.6</c:v>
                      </c:pt>
                      <c:pt idx="6705">
                        <c:v>186.8</c:v>
                      </c:pt>
                      <c:pt idx="6706">
                        <c:v>189</c:v>
                      </c:pt>
                      <c:pt idx="6707">
                        <c:v>187</c:v>
                      </c:pt>
                      <c:pt idx="6708">
                        <c:v>186</c:v>
                      </c:pt>
                      <c:pt idx="6709">
                        <c:v>187.3</c:v>
                      </c:pt>
                      <c:pt idx="6710">
                        <c:v>189.6</c:v>
                      </c:pt>
                      <c:pt idx="6711">
                        <c:v>187.7</c:v>
                      </c:pt>
                      <c:pt idx="6712">
                        <c:v>192.8</c:v>
                      </c:pt>
                      <c:pt idx="6713">
                        <c:v>183.6</c:v>
                      </c:pt>
                      <c:pt idx="6714">
                        <c:v>187.5</c:v>
                      </c:pt>
                      <c:pt idx="6715">
                        <c:v>188.3</c:v>
                      </c:pt>
                      <c:pt idx="6716">
                        <c:v>189.7</c:v>
                      </c:pt>
                      <c:pt idx="6717">
                        <c:v>185.5</c:v>
                      </c:pt>
                      <c:pt idx="6718">
                        <c:v>187.9</c:v>
                      </c:pt>
                      <c:pt idx="6719">
                        <c:v>188</c:v>
                      </c:pt>
                      <c:pt idx="6720">
                        <c:v>187.5</c:v>
                      </c:pt>
                      <c:pt idx="6721">
                        <c:v>186.8</c:v>
                      </c:pt>
                      <c:pt idx="6722">
                        <c:v>189.6</c:v>
                      </c:pt>
                      <c:pt idx="6723">
                        <c:v>187.1</c:v>
                      </c:pt>
                      <c:pt idx="6724">
                        <c:v>186.6</c:v>
                      </c:pt>
                      <c:pt idx="6725">
                        <c:v>187.6</c:v>
                      </c:pt>
                      <c:pt idx="6726">
                        <c:v>187.8</c:v>
                      </c:pt>
                      <c:pt idx="6727">
                        <c:v>186.9</c:v>
                      </c:pt>
                      <c:pt idx="6728">
                        <c:v>187.7</c:v>
                      </c:pt>
                      <c:pt idx="6729">
                        <c:v>186.9</c:v>
                      </c:pt>
                      <c:pt idx="6730">
                        <c:v>187.6</c:v>
                      </c:pt>
                      <c:pt idx="6731">
                        <c:v>186.7</c:v>
                      </c:pt>
                      <c:pt idx="6732">
                        <c:v>188.5</c:v>
                      </c:pt>
                      <c:pt idx="6733">
                        <c:v>188.4</c:v>
                      </c:pt>
                      <c:pt idx="6734">
                        <c:v>188.7</c:v>
                      </c:pt>
                      <c:pt idx="6735">
                        <c:v>187.4</c:v>
                      </c:pt>
                      <c:pt idx="6736">
                        <c:v>190.2</c:v>
                      </c:pt>
                      <c:pt idx="6737">
                        <c:v>189.2</c:v>
                      </c:pt>
                      <c:pt idx="6738">
                        <c:v>187.6</c:v>
                      </c:pt>
                      <c:pt idx="6739">
                        <c:v>187.6</c:v>
                      </c:pt>
                      <c:pt idx="6740">
                        <c:v>186.7</c:v>
                      </c:pt>
                      <c:pt idx="6741">
                        <c:v>187.2</c:v>
                      </c:pt>
                      <c:pt idx="6742">
                        <c:v>187.5</c:v>
                      </c:pt>
                      <c:pt idx="6743">
                        <c:v>188.5</c:v>
                      </c:pt>
                      <c:pt idx="6744">
                        <c:v>188.6</c:v>
                      </c:pt>
                      <c:pt idx="6745">
                        <c:v>186.2</c:v>
                      </c:pt>
                      <c:pt idx="6746">
                        <c:v>185.3</c:v>
                      </c:pt>
                      <c:pt idx="6747">
                        <c:v>187.7</c:v>
                      </c:pt>
                      <c:pt idx="6748">
                        <c:v>184.7</c:v>
                      </c:pt>
                      <c:pt idx="6749">
                        <c:v>186.8</c:v>
                      </c:pt>
                      <c:pt idx="6750">
                        <c:v>186.2</c:v>
                      </c:pt>
                      <c:pt idx="6751">
                        <c:v>185.6</c:v>
                      </c:pt>
                      <c:pt idx="6752">
                        <c:v>187.1</c:v>
                      </c:pt>
                      <c:pt idx="6753">
                        <c:v>186.5</c:v>
                      </c:pt>
                      <c:pt idx="6754">
                        <c:v>188.5</c:v>
                      </c:pt>
                      <c:pt idx="6755">
                        <c:v>185.5</c:v>
                      </c:pt>
                      <c:pt idx="6756">
                        <c:v>187.2</c:v>
                      </c:pt>
                      <c:pt idx="6757">
                        <c:v>185.1</c:v>
                      </c:pt>
                      <c:pt idx="6758">
                        <c:v>188</c:v>
                      </c:pt>
                      <c:pt idx="6759">
                        <c:v>184.7</c:v>
                      </c:pt>
                      <c:pt idx="6760">
                        <c:v>186.3</c:v>
                      </c:pt>
                      <c:pt idx="6761">
                        <c:v>186.3</c:v>
                      </c:pt>
                      <c:pt idx="6762">
                        <c:v>189</c:v>
                      </c:pt>
                      <c:pt idx="6763">
                        <c:v>186.8</c:v>
                      </c:pt>
                      <c:pt idx="6764">
                        <c:v>183.5</c:v>
                      </c:pt>
                      <c:pt idx="6765">
                        <c:v>187.8</c:v>
                      </c:pt>
                      <c:pt idx="6766">
                        <c:v>188</c:v>
                      </c:pt>
                      <c:pt idx="6767">
                        <c:v>185.6</c:v>
                      </c:pt>
                      <c:pt idx="6768">
                        <c:v>187.3</c:v>
                      </c:pt>
                      <c:pt idx="6769">
                        <c:v>185.2</c:v>
                      </c:pt>
                      <c:pt idx="6770">
                        <c:v>186.2</c:v>
                      </c:pt>
                      <c:pt idx="6771">
                        <c:v>187.8</c:v>
                      </c:pt>
                      <c:pt idx="6772">
                        <c:v>187.3</c:v>
                      </c:pt>
                      <c:pt idx="6773">
                        <c:v>185.6</c:v>
                      </c:pt>
                      <c:pt idx="6774">
                        <c:v>188</c:v>
                      </c:pt>
                      <c:pt idx="6775">
                        <c:v>186.7</c:v>
                      </c:pt>
                      <c:pt idx="6776">
                        <c:v>184.6</c:v>
                      </c:pt>
                      <c:pt idx="6777">
                        <c:v>185.4</c:v>
                      </c:pt>
                      <c:pt idx="6778">
                        <c:v>188.6</c:v>
                      </c:pt>
                      <c:pt idx="6779">
                        <c:v>185.7</c:v>
                      </c:pt>
                      <c:pt idx="6780">
                        <c:v>187.4</c:v>
                      </c:pt>
                      <c:pt idx="6781">
                        <c:v>189.3</c:v>
                      </c:pt>
                      <c:pt idx="6782">
                        <c:v>183.3</c:v>
                      </c:pt>
                      <c:pt idx="6783">
                        <c:v>187.8</c:v>
                      </c:pt>
                      <c:pt idx="6784">
                        <c:v>186.7</c:v>
                      </c:pt>
                      <c:pt idx="6785">
                        <c:v>187.9</c:v>
                      </c:pt>
                      <c:pt idx="6786">
                        <c:v>187.8</c:v>
                      </c:pt>
                      <c:pt idx="6787">
                        <c:v>186.4</c:v>
                      </c:pt>
                      <c:pt idx="6788">
                        <c:v>184.7</c:v>
                      </c:pt>
                      <c:pt idx="6789">
                        <c:v>185.1</c:v>
                      </c:pt>
                      <c:pt idx="6790">
                        <c:v>185</c:v>
                      </c:pt>
                      <c:pt idx="6791">
                        <c:v>189.8</c:v>
                      </c:pt>
                      <c:pt idx="6792">
                        <c:v>181.1</c:v>
                      </c:pt>
                      <c:pt idx="6793">
                        <c:v>187.8</c:v>
                      </c:pt>
                      <c:pt idx="6794">
                        <c:v>187.5</c:v>
                      </c:pt>
                      <c:pt idx="6795">
                        <c:v>185.6</c:v>
                      </c:pt>
                      <c:pt idx="6796">
                        <c:v>185</c:v>
                      </c:pt>
                      <c:pt idx="6797">
                        <c:v>190</c:v>
                      </c:pt>
                      <c:pt idx="6798">
                        <c:v>187</c:v>
                      </c:pt>
                      <c:pt idx="6799">
                        <c:v>188.9</c:v>
                      </c:pt>
                      <c:pt idx="6800">
                        <c:v>186.5</c:v>
                      </c:pt>
                      <c:pt idx="6801">
                        <c:v>183.7</c:v>
                      </c:pt>
                      <c:pt idx="6802">
                        <c:v>188.5</c:v>
                      </c:pt>
                      <c:pt idx="6803">
                        <c:v>186.3</c:v>
                      </c:pt>
                      <c:pt idx="6804">
                        <c:v>186.7</c:v>
                      </c:pt>
                      <c:pt idx="6805">
                        <c:v>185.4</c:v>
                      </c:pt>
                      <c:pt idx="6806">
                        <c:v>189.8</c:v>
                      </c:pt>
                      <c:pt idx="6807">
                        <c:v>186.6</c:v>
                      </c:pt>
                      <c:pt idx="6808">
                        <c:v>186.2</c:v>
                      </c:pt>
                      <c:pt idx="6809">
                        <c:v>185.1</c:v>
                      </c:pt>
                      <c:pt idx="6810">
                        <c:v>185.5</c:v>
                      </c:pt>
                      <c:pt idx="6811">
                        <c:v>186.8</c:v>
                      </c:pt>
                      <c:pt idx="6812">
                        <c:v>184</c:v>
                      </c:pt>
                      <c:pt idx="6813">
                        <c:v>185.3</c:v>
                      </c:pt>
                      <c:pt idx="6814">
                        <c:v>186.5</c:v>
                      </c:pt>
                      <c:pt idx="6815">
                        <c:v>188</c:v>
                      </c:pt>
                      <c:pt idx="6816">
                        <c:v>189.5</c:v>
                      </c:pt>
                      <c:pt idx="6817">
                        <c:v>186.3</c:v>
                      </c:pt>
                      <c:pt idx="6818">
                        <c:v>186.3</c:v>
                      </c:pt>
                      <c:pt idx="6819">
                        <c:v>188.5</c:v>
                      </c:pt>
                      <c:pt idx="6820">
                        <c:v>187.5</c:v>
                      </c:pt>
                      <c:pt idx="6821">
                        <c:v>187.6</c:v>
                      </c:pt>
                      <c:pt idx="6822">
                        <c:v>190.1</c:v>
                      </c:pt>
                      <c:pt idx="6823">
                        <c:v>185.4</c:v>
                      </c:pt>
                      <c:pt idx="6824">
                        <c:v>186.4</c:v>
                      </c:pt>
                      <c:pt idx="6825">
                        <c:v>188.2</c:v>
                      </c:pt>
                      <c:pt idx="6826">
                        <c:v>186.3</c:v>
                      </c:pt>
                      <c:pt idx="6827">
                        <c:v>185.9</c:v>
                      </c:pt>
                      <c:pt idx="6828">
                        <c:v>185</c:v>
                      </c:pt>
                      <c:pt idx="6829">
                        <c:v>186.7</c:v>
                      </c:pt>
                      <c:pt idx="6830">
                        <c:v>185</c:v>
                      </c:pt>
                      <c:pt idx="6831">
                        <c:v>187.8</c:v>
                      </c:pt>
                      <c:pt idx="6832">
                        <c:v>185.5</c:v>
                      </c:pt>
                      <c:pt idx="6833">
                        <c:v>184.8</c:v>
                      </c:pt>
                      <c:pt idx="6834">
                        <c:v>184</c:v>
                      </c:pt>
                      <c:pt idx="6835">
                        <c:v>188.2</c:v>
                      </c:pt>
                      <c:pt idx="6836">
                        <c:v>186.4</c:v>
                      </c:pt>
                      <c:pt idx="6837">
                        <c:v>185</c:v>
                      </c:pt>
                      <c:pt idx="6838">
                        <c:v>187.8</c:v>
                      </c:pt>
                      <c:pt idx="6839">
                        <c:v>184.9</c:v>
                      </c:pt>
                      <c:pt idx="6840">
                        <c:v>185.1</c:v>
                      </c:pt>
                      <c:pt idx="6841">
                        <c:v>184.4</c:v>
                      </c:pt>
                      <c:pt idx="6842">
                        <c:v>185.1</c:v>
                      </c:pt>
                      <c:pt idx="6843">
                        <c:v>186.1</c:v>
                      </c:pt>
                      <c:pt idx="6844">
                        <c:v>185.6</c:v>
                      </c:pt>
                      <c:pt idx="6845">
                        <c:v>186.6</c:v>
                      </c:pt>
                      <c:pt idx="6846">
                        <c:v>184.8</c:v>
                      </c:pt>
                      <c:pt idx="6847">
                        <c:v>186.8</c:v>
                      </c:pt>
                      <c:pt idx="6848">
                        <c:v>186.6</c:v>
                      </c:pt>
                      <c:pt idx="6849">
                        <c:v>184.6</c:v>
                      </c:pt>
                      <c:pt idx="6850">
                        <c:v>188.7</c:v>
                      </c:pt>
                      <c:pt idx="6851">
                        <c:v>187.8</c:v>
                      </c:pt>
                      <c:pt idx="6852">
                        <c:v>184.5</c:v>
                      </c:pt>
                      <c:pt idx="6853">
                        <c:v>186.4</c:v>
                      </c:pt>
                      <c:pt idx="6854">
                        <c:v>184.1</c:v>
                      </c:pt>
                      <c:pt idx="6855">
                        <c:v>187.6</c:v>
                      </c:pt>
                      <c:pt idx="6856">
                        <c:v>185.7</c:v>
                      </c:pt>
                      <c:pt idx="6857">
                        <c:v>184.6</c:v>
                      </c:pt>
                      <c:pt idx="6858">
                        <c:v>188.6</c:v>
                      </c:pt>
                      <c:pt idx="6859">
                        <c:v>187.4</c:v>
                      </c:pt>
                      <c:pt idx="6860">
                        <c:v>183</c:v>
                      </c:pt>
                      <c:pt idx="6861">
                        <c:v>183.8</c:v>
                      </c:pt>
                      <c:pt idx="6862">
                        <c:v>186.2</c:v>
                      </c:pt>
                      <c:pt idx="6863">
                        <c:v>186</c:v>
                      </c:pt>
                      <c:pt idx="6864">
                        <c:v>185.8</c:v>
                      </c:pt>
                      <c:pt idx="6865">
                        <c:v>187.6</c:v>
                      </c:pt>
                      <c:pt idx="6866">
                        <c:v>188.9</c:v>
                      </c:pt>
                      <c:pt idx="6867">
                        <c:v>184.1</c:v>
                      </c:pt>
                      <c:pt idx="6868">
                        <c:v>188.8</c:v>
                      </c:pt>
                      <c:pt idx="6869">
                        <c:v>184.3</c:v>
                      </c:pt>
                      <c:pt idx="6870">
                        <c:v>188.5</c:v>
                      </c:pt>
                      <c:pt idx="6871">
                        <c:v>187.1</c:v>
                      </c:pt>
                      <c:pt idx="6872">
                        <c:v>185.3</c:v>
                      </c:pt>
                      <c:pt idx="6873">
                        <c:v>186.7</c:v>
                      </c:pt>
                      <c:pt idx="6874">
                        <c:v>186.9</c:v>
                      </c:pt>
                      <c:pt idx="6875">
                        <c:v>189.3</c:v>
                      </c:pt>
                      <c:pt idx="6876">
                        <c:v>184</c:v>
                      </c:pt>
                      <c:pt idx="6877">
                        <c:v>185.7</c:v>
                      </c:pt>
                      <c:pt idx="6878">
                        <c:v>187.1</c:v>
                      </c:pt>
                      <c:pt idx="6879">
                        <c:v>187.5</c:v>
                      </c:pt>
                      <c:pt idx="6880">
                        <c:v>188.7</c:v>
                      </c:pt>
                      <c:pt idx="6881">
                        <c:v>183.7</c:v>
                      </c:pt>
                      <c:pt idx="6882">
                        <c:v>186.5</c:v>
                      </c:pt>
                      <c:pt idx="6883">
                        <c:v>187</c:v>
                      </c:pt>
                      <c:pt idx="6884">
                        <c:v>187.3</c:v>
                      </c:pt>
                      <c:pt idx="6885">
                        <c:v>185.3</c:v>
                      </c:pt>
                      <c:pt idx="6886">
                        <c:v>187</c:v>
                      </c:pt>
                      <c:pt idx="6887">
                        <c:v>185.3</c:v>
                      </c:pt>
                      <c:pt idx="6888">
                        <c:v>186.2</c:v>
                      </c:pt>
                      <c:pt idx="6889">
                        <c:v>186</c:v>
                      </c:pt>
                      <c:pt idx="6890">
                        <c:v>187.2</c:v>
                      </c:pt>
                      <c:pt idx="6891">
                        <c:v>186.7</c:v>
                      </c:pt>
                      <c:pt idx="6892">
                        <c:v>185.4</c:v>
                      </c:pt>
                      <c:pt idx="6893">
                        <c:v>187.7</c:v>
                      </c:pt>
                      <c:pt idx="6894">
                        <c:v>185.6</c:v>
                      </c:pt>
                      <c:pt idx="6895">
                        <c:v>187.4</c:v>
                      </c:pt>
                      <c:pt idx="6896">
                        <c:v>188.4</c:v>
                      </c:pt>
                      <c:pt idx="6897">
                        <c:v>187.4</c:v>
                      </c:pt>
                      <c:pt idx="6898">
                        <c:v>185.7</c:v>
                      </c:pt>
                      <c:pt idx="6899">
                        <c:v>188.9</c:v>
                      </c:pt>
                      <c:pt idx="6900">
                        <c:v>184</c:v>
                      </c:pt>
                      <c:pt idx="6901">
                        <c:v>188.4</c:v>
                      </c:pt>
                      <c:pt idx="6902">
                        <c:v>187.9</c:v>
                      </c:pt>
                      <c:pt idx="6903">
                        <c:v>188.8</c:v>
                      </c:pt>
                      <c:pt idx="6904">
                        <c:v>184.1</c:v>
                      </c:pt>
                      <c:pt idx="6905">
                        <c:v>187.2</c:v>
                      </c:pt>
                      <c:pt idx="6906">
                        <c:v>186.1</c:v>
                      </c:pt>
                      <c:pt idx="6907">
                        <c:v>189</c:v>
                      </c:pt>
                      <c:pt idx="6908">
                        <c:v>184.9</c:v>
                      </c:pt>
                      <c:pt idx="6909">
                        <c:v>187.3</c:v>
                      </c:pt>
                      <c:pt idx="6910">
                        <c:v>185.2</c:v>
                      </c:pt>
                      <c:pt idx="6911">
                        <c:v>187.6</c:v>
                      </c:pt>
                      <c:pt idx="6912">
                        <c:v>187.8</c:v>
                      </c:pt>
                      <c:pt idx="6913">
                        <c:v>183</c:v>
                      </c:pt>
                      <c:pt idx="6914">
                        <c:v>185.9</c:v>
                      </c:pt>
                      <c:pt idx="6915">
                        <c:v>185.7</c:v>
                      </c:pt>
                      <c:pt idx="6916">
                        <c:v>186.4</c:v>
                      </c:pt>
                      <c:pt idx="6917">
                        <c:v>184.9</c:v>
                      </c:pt>
                      <c:pt idx="6918">
                        <c:v>184.9</c:v>
                      </c:pt>
                      <c:pt idx="6919">
                        <c:v>185.5</c:v>
                      </c:pt>
                      <c:pt idx="6920">
                        <c:v>185.2</c:v>
                      </c:pt>
                      <c:pt idx="6921">
                        <c:v>186.4</c:v>
                      </c:pt>
                      <c:pt idx="6922">
                        <c:v>185.3</c:v>
                      </c:pt>
                      <c:pt idx="6923">
                        <c:v>187.3</c:v>
                      </c:pt>
                      <c:pt idx="6924">
                        <c:v>185.1</c:v>
                      </c:pt>
                      <c:pt idx="6925">
                        <c:v>188</c:v>
                      </c:pt>
                      <c:pt idx="6926">
                        <c:v>183.9</c:v>
                      </c:pt>
                      <c:pt idx="6927">
                        <c:v>186.2</c:v>
                      </c:pt>
                      <c:pt idx="6928">
                        <c:v>185.6</c:v>
                      </c:pt>
                      <c:pt idx="6929">
                        <c:v>188.1</c:v>
                      </c:pt>
                      <c:pt idx="6930">
                        <c:v>185.1</c:v>
                      </c:pt>
                      <c:pt idx="6931">
                        <c:v>186</c:v>
                      </c:pt>
                      <c:pt idx="6932">
                        <c:v>187.7</c:v>
                      </c:pt>
                      <c:pt idx="6933">
                        <c:v>184.7</c:v>
                      </c:pt>
                      <c:pt idx="6934">
                        <c:v>186.6</c:v>
                      </c:pt>
                      <c:pt idx="6935">
                        <c:v>187.2</c:v>
                      </c:pt>
                      <c:pt idx="6936">
                        <c:v>185.7</c:v>
                      </c:pt>
                      <c:pt idx="6937">
                        <c:v>189.2</c:v>
                      </c:pt>
                      <c:pt idx="6938">
                        <c:v>185.3</c:v>
                      </c:pt>
                      <c:pt idx="6939">
                        <c:v>186.6</c:v>
                      </c:pt>
                      <c:pt idx="6940">
                        <c:v>187.1</c:v>
                      </c:pt>
                      <c:pt idx="6941">
                        <c:v>186.5</c:v>
                      </c:pt>
                      <c:pt idx="6942">
                        <c:v>183.7</c:v>
                      </c:pt>
                      <c:pt idx="6943">
                        <c:v>184.9</c:v>
                      </c:pt>
                      <c:pt idx="6944">
                        <c:v>185</c:v>
                      </c:pt>
                      <c:pt idx="6945">
                        <c:v>187.2</c:v>
                      </c:pt>
                      <c:pt idx="6946">
                        <c:v>185.9</c:v>
                      </c:pt>
                      <c:pt idx="6947">
                        <c:v>185.5</c:v>
                      </c:pt>
                      <c:pt idx="6948">
                        <c:v>185.8</c:v>
                      </c:pt>
                      <c:pt idx="6949">
                        <c:v>184.6</c:v>
                      </c:pt>
                      <c:pt idx="6950">
                        <c:v>185.7</c:v>
                      </c:pt>
                      <c:pt idx="6951">
                        <c:v>187.1</c:v>
                      </c:pt>
                      <c:pt idx="6952">
                        <c:v>186.1</c:v>
                      </c:pt>
                      <c:pt idx="6953">
                        <c:v>188.6</c:v>
                      </c:pt>
                      <c:pt idx="6954">
                        <c:v>185.5</c:v>
                      </c:pt>
                      <c:pt idx="6955">
                        <c:v>187.4</c:v>
                      </c:pt>
                      <c:pt idx="6956">
                        <c:v>185.3</c:v>
                      </c:pt>
                      <c:pt idx="6957">
                        <c:v>185.9</c:v>
                      </c:pt>
                      <c:pt idx="6958">
                        <c:v>185.7</c:v>
                      </c:pt>
                      <c:pt idx="6959">
                        <c:v>185.9</c:v>
                      </c:pt>
                      <c:pt idx="6960">
                        <c:v>185.9</c:v>
                      </c:pt>
                      <c:pt idx="6961">
                        <c:v>185.8</c:v>
                      </c:pt>
                      <c:pt idx="6962">
                        <c:v>187.4</c:v>
                      </c:pt>
                      <c:pt idx="6963">
                        <c:v>186.3</c:v>
                      </c:pt>
                      <c:pt idx="6964">
                        <c:v>184.7</c:v>
                      </c:pt>
                      <c:pt idx="6965">
                        <c:v>184.8</c:v>
                      </c:pt>
                      <c:pt idx="6966">
                        <c:v>187.2</c:v>
                      </c:pt>
                      <c:pt idx="6967">
                        <c:v>184.1</c:v>
                      </c:pt>
                      <c:pt idx="6968">
                        <c:v>188.3</c:v>
                      </c:pt>
                      <c:pt idx="6969">
                        <c:v>185.9</c:v>
                      </c:pt>
                      <c:pt idx="6970">
                        <c:v>184.4</c:v>
                      </c:pt>
                      <c:pt idx="6971">
                        <c:v>187.6</c:v>
                      </c:pt>
                      <c:pt idx="6972">
                        <c:v>185.9</c:v>
                      </c:pt>
                      <c:pt idx="6973">
                        <c:v>185</c:v>
                      </c:pt>
                      <c:pt idx="6974">
                        <c:v>186.4</c:v>
                      </c:pt>
                      <c:pt idx="6975">
                        <c:v>186.3</c:v>
                      </c:pt>
                      <c:pt idx="6976">
                        <c:v>184.3</c:v>
                      </c:pt>
                      <c:pt idx="6977">
                        <c:v>186.2</c:v>
                      </c:pt>
                      <c:pt idx="6978">
                        <c:v>187.2</c:v>
                      </c:pt>
                      <c:pt idx="6979">
                        <c:v>185.2</c:v>
                      </c:pt>
                      <c:pt idx="6980">
                        <c:v>187.7</c:v>
                      </c:pt>
                      <c:pt idx="6981">
                        <c:v>187.4</c:v>
                      </c:pt>
                      <c:pt idx="6982">
                        <c:v>187.4</c:v>
                      </c:pt>
                      <c:pt idx="6983">
                        <c:v>188.3</c:v>
                      </c:pt>
                      <c:pt idx="6984">
                        <c:v>186.4</c:v>
                      </c:pt>
                      <c:pt idx="6985">
                        <c:v>184.1</c:v>
                      </c:pt>
                      <c:pt idx="6986">
                        <c:v>184.3</c:v>
                      </c:pt>
                      <c:pt idx="6987">
                        <c:v>187.6</c:v>
                      </c:pt>
                      <c:pt idx="6988">
                        <c:v>187</c:v>
                      </c:pt>
                      <c:pt idx="6989">
                        <c:v>184.9</c:v>
                      </c:pt>
                      <c:pt idx="6990">
                        <c:v>186.1</c:v>
                      </c:pt>
                      <c:pt idx="6991">
                        <c:v>187.8</c:v>
                      </c:pt>
                      <c:pt idx="6992">
                        <c:v>185.9</c:v>
                      </c:pt>
                      <c:pt idx="6993">
                        <c:v>186.6</c:v>
                      </c:pt>
                      <c:pt idx="6994">
                        <c:v>184.2</c:v>
                      </c:pt>
                      <c:pt idx="6995">
                        <c:v>185.7</c:v>
                      </c:pt>
                      <c:pt idx="6996">
                        <c:v>185.3</c:v>
                      </c:pt>
                      <c:pt idx="6997">
                        <c:v>184.6</c:v>
                      </c:pt>
                      <c:pt idx="6998">
                        <c:v>187.3</c:v>
                      </c:pt>
                      <c:pt idx="6999">
                        <c:v>188.2</c:v>
                      </c:pt>
                      <c:pt idx="7000">
                        <c:v>188.3</c:v>
                      </c:pt>
                      <c:pt idx="7001">
                        <c:v>184.6</c:v>
                      </c:pt>
                      <c:pt idx="7002">
                        <c:v>186.1</c:v>
                      </c:pt>
                      <c:pt idx="7003">
                        <c:v>186.1</c:v>
                      </c:pt>
                      <c:pt idx="7004">
                        <c:v>184.8</c:v>
                      </c:pt>
                      <c:pt idx="7005">
                        <c:v>185.9</c:v>
                      </c:pt>
                      <c:pt idx="7006">
                        <c:v>182.7</c:v>
                      </c:pt>
                      <c:pt idx="7007">
                        <c:v>185.8</c:v>
                      </c:pt>
                      <c:pt idx="7008">
                        <c:v>186.2</c:v>
                      </c:pt>
                      <c:pt idx="7009">
                        <c:v>186.4</c:v>
                      </c:pt>
                      <c:pt idx="7010">
                        <c:v>185.7</c:v>
                      </c:pt>
                      <c:pt idx="7011">
                        <c:v>182.5</c:v>
                      </c:pt>
                      <c:pt idx="7012">
                        <c:v>184.3</c:v>
                      </c:pt>
                      <c:pt idx="7013">
                        <c:v>185</c:v>
                      </c:pt>
                      <c:pt idx="7014">
                        <c:v>181.9</c:v>
                      </c:pt>
                      <c:pt idx="7015">
                        <c:v>188</c:v>
                      </c:pt>
                      <c:pt idx="7016">
                        <c:v>185.1</c:v>
                      </c:pt>
                      <c:pt idx="7017">
                        <c:v>186.6</c:v>
                      </c:pt>
                      <c:pt idx="7018">
                        <c:v>184.4</c:v>
                      </c:pt>
                      <c:pt idx="7019">
                        <c:v>182.8</c:v>
                      </c:pt>
                      <c:pt idx="7020">
                        <c:v>185.8</c:v>
                      </c:pt>
                      <c:pt idx="7021">
                        <c:v>184.8</c:v>
                      </c:pt>
                      <c:pt idx="7022">
                        <c:v>183.9</c:v>
                      </c:pt>
                      <c:pt idx="7023">
                        <c:v>183.9</c:v>
                      </c:pt>
                      <c:pt idx="7024">
                        <c:v>186.3</c:v>
                      </c:pt>
                      <c:pt idx="7025">
                        <c:v>185.7</c:v>
                      </c:pt>
                      <c:pt idx="7026">
                        <c:v>185</c:v>
                      </c:pt>
                      <c:pt idx="7027">
                        <c:v>185.1</c:v>
                      </c:pt>
                      <c:pt idx="7028">
                        <c:v>184.3</c:v>
                      </c:pt>
                      <c:pt idx="7029">
                        <c:v>185.6</c:v>
                      </c:pt>
                      <c:pt idx="7030">
                        <c:v>180.7</c:v>
                      </c:pt>
                      <c:pt idx="7031">
                        <c:v>184</c:v>
                      </c:pt>
                      <c:pt idx="7032">
                        <c:v>184</c:v>
                      </c:pt>
                      <c:pt idx="7033">
                        <c:v>185</c:v>
                      </c:pt>
                      <c:pt idx="7034">
                        <c:v>186.6</c:v>
                      </c:pt>
                      <c:pt idx="7035">
                        <c:v>185</c:v>
                      </c:pt>
                      <c:pt idx="7036">
                        <c:v>185.6</c:v>
                      </c:pt>
                      <c:pt idx="7037">
                        <c:v>185.2</c:v>
                      </c:pt>
                      <c:pt idx="7038">
                        <c:v>186.1</c:v>
                      </c:pt>
                      <c:pt idx="7039">
                        <c:v>183.5</c:v>
                      </c:pt>
                      <c:pt idx="7040">
                        <c:v>180.8</c:v>
                      </c:pt>
                      <c:pt idx="7041">
                        <c:v>185.9</c:v>
                      </c:pt>
                      <c:pt idx="7042">
                        <c:v>187.3</c:v>
                      </c:pt>
                      <c:pt idx="7043">
                        <c:v>182.7</c:v>
                      </c:pt>
                      <c:pt idx="7044">
                        <c:v>186</c:v>
                      </c:pt>
                      <c:pt idx="7045">
                        <c:v>186.6</c:v>
                      </c:pt>
                      <c:pt idx="7046">
                        <c:v>184.7</c:v>
                      </c:pt>
                      <c:pt idx="7047">
                        <c:v>187.2</c:v>
                      </c:pt>
                      <c:pt idx="7048">
                        <c:v>189.8</c:v>
                      </c:pt>
                      <c:pt idx="7049">
                        <c:v>185</c:v>
                      </c:pt>
                      <c:pt idx="7050">
                        <c:v>186.9</c:v>
                      </c:pt>
                      <c:pt idx="7051">
                        <c:v>184.7</c:v>
                      </c:pt>
                      <c:pt idx="7052">
                        <c:v>184.5</c:v>
                      </c:pt>
                      <c:pt idx="7053">
                        <c:v>187.5</c:v>
                      </c:pt>
                      <c:pt idx="7054">
                        <c:v>184.2</c:v>
                      </c:pt>
                      <c:pt idx="7055">
                        <c:v>185.5</c:v>
                      </c:pt>
                      <c:pt idx="7056">
                        <c:v>186.3</c:v>
                      </c:pt>
                      <c:pt idx="7057">
                        <c:v>185.6</c:v>
                      </c:pt>
                      <c:pt idx="7058">
                        <c:v>185.7</c:v>
                      </c:pt>
                      <c:pt idx="7059">
                        <c:v>184.2</c:v>
                      </c:pt>
                      <c:pt idx="7060">
                        <c:v>184.2</c:v>
                      </c:pt>
                      <c:pt idx="7061">
                        <c:v>187.4</c:v>
                      </c:pt>
                      <c:pt idx="7062">
                        <c:v>186.3</c:v>
                      </c:pt>
                      <c:pt idx="7063">
                        <c:v>187.2</c:v>
                      </c:pt>
                      <c:pt idx="7064">
                        <c:v>186.7</c:v>
                      </c:pt>
                      <c:pt idx="7065">
                        <c:v>188</c:v>
                      </c:pt>
                      <c:pt idx="7066">
                        <c:v>184.1</c:v>
                      </c:pt>
                      <c:pt idx="7067">
                        <c:v>187.5</c:v>
                      </c:pt>
                      <c:pt idx="7068">
                        <c:v>185.7</c:v>
                      </c:pt>
                      <c:pt idx="7069">
                        <c:v>188.6</c:v>
                      </c:pt>
                      <c:pt idx="7070">
                        <c:v>187.8</c:v>
                      </c:pt>
                      <c:pt idx="7071">
                        <c:v>183.6</c:v>
                      </c:pt>
                      <c:pt idx="7072">
                        <c:v>185.1</c:v>
                      </c:pt>
                      <c:pt idx="7073">
                        <c:v>185.3</c:v>
                      </c:pt>
                      <c:pt idx="7074">
                        <c:v>188.8</c:v>
                      </c:pt>
                      <c:pt idx="7075">
                        <c:v>186.6</c:v>
                      </c:pt>
                      <c:pt idx="7076">
                        <c:v>185.3</c:v>
                      </c:pt>
                      <c:pt idx="7077">
                        <c:v>187.8</c:v>
                      </c:pt>
                      <c:pt idx="7078">
                        <c:v>187.1</c:v>
                      </c:pt>
                      <c:pt idx="7079">
                        <c:v>184.1</c:v>
                      </c:pt>
                      <c:pt idx="7080">
                        <c:v>184.2</c:v>
                      </c:pt>
                      <c:pt idx="7081">
                        <c:v>187.3</c:v>
                      </c:pt>
                      <c:pt idx="7082">
                        <c:v>183.8</c:v>
                      </c:pt>
                      <c:pt idx="7083">
                        <c:v>184.4</c:v>
                      </c:pt>
                      <c:pt idx="7084">
                        <c:v>186.8</c:v>
                      </c:pt>
                      <c:pt idx="7085">
                        <c:v>187</c:v>
                      </c:pt>
                      <c:pt idx="7086">
                        <c:v>184.2</c:v>
                      </c:pt>
                      <c:pt idx="7087">
                        <c:v>184.6</c:v>
                      </c:pt>
                      <c:pt idx="7088">
                        <c:v>186.1</c:v>
                      </c:pt>
                      <c:pt idx="7089">
                        <c:v>183.2</c:v>
                      </c:pt>
                      <c:pt idx="7090">
                        <c:v>187.2</c:v>
                      </c:pt>
                      <c:pt idx="7091">
                        <c:v>184.8</c:v>
                      </c:pt>
                      <c:pt idx="7092">
                        <c:v>183.7</c:v>
                      </c:pt>
                      <c:pt idx="7093">
                        <c:v>188.1</c:v>
                      </c:pt>
                      <c:pt idx="7094">
                        <c:v>182.3</c:v>
                      </c:pt>
                      <c:pt idx="7095">
                        <c:v>187.6</c:v>
                      </c:pt>
                      <c:pt idx="7096">
                        <c:v>186.6</c:v>
                      </c:pt>
                      <c:pt idx="7097">
                        <c:v>186</c:v>
                      </c:pt>
                      <c:pt idx="7098">
                        <c:v>186.2</c:v>
                      </c:pt>
                      <c:pt idx="7099">
                        <c:v>187.1</c:v>
                      </c:pt>
                      <c:pt idx="7100">
                        <c:v>184.5</c:v>
                      </c:pt>
                      <c:pt idx="7101">
                        <c:v>186</c:v>
                      </c:pt>
                      <c:pt idx="7102">
                        <c:v>189.6</c:v>
                      </c:pt>
                      <c:pt idx="7103">
                        <c:v>184.8</c:v>
                      </c:pt>
                      <c:pt idx="7104">
                        <c:v>185</c:v>
                      </c:pt>
                      <c:pt idx="7105">
                        <c:v>184.3</c:v>
                      </c:pt>
                      <c:pt idx="7106">
                        <c:v>182</c:v>
                      </c:pt>
                      <c:pt idx="7107">
                        <c:v>189.1</c:v>
                      </c:pt>
                      <c:pt idx="7108">
                        <c:v>185</c:v>
                      </c:pt>
                      <c:pt idx="7109">
                        <c:v>185.6</c:v>
                      </c:pt>
                      <c:pt idx="7110">
                        <c:v>187.1</c:v>
                      </c:pt>
                      <c:pt idx="7111">
                        <c:v>185.2</c:v>
                      </c:pt>
                      <c:pt idx="7112">
                        <c:v>188.2</c:v>
                      </c:pt>
                      <c:pt idx="7113">
                        <c:v>183.1</c:v>
                      </c:pt>
                      <c:pt idx="7114">
                        <c:v>188.4</c:v>
                      </c:pt>
                      <c:pt idx="7115">
                        <c:v>185.7</c:v>
                      </c:pt>
                      <c:pt idx="7116">
                        <c:v>183.3</c:v>
                      </c:pt>
                      <c:pt idx="7117">
                        <c:v>186.7</c:v>
                      </c:pt>
                      <c:pt idx="7118">
                        <c:v>188</c:v>
                      </c:pt>
                      <c:pt idx="7119">
                        <c:v>185.9</c:v>
                      </c:pt>
                      <c:pt idx="7120">
                        <c:v>185.6</c:v>
                      </c:pt>
                      <c:pt idx="7121">
                        <c:v>188.2</c:v>
                      </c:pt>
                      <c:pt idx="7122">
                        <c:v>184</c:v>
                      </c:pt>
                      <c:pt idx="7123">
                        <c:v>184.2</c:v>
                      </c:pt>
                      <c:pt idx="7124">
                        <c:v>187.3</c:v>
                      </c:pt>
                      <c:pt idx="7125">
                        <c:v>184</c:v>
                      </c:pt>
                      <c:pt idx="7126">
                        <c:v>185.4</c:v>
                      </c:pt>
                      <c:pt idx="7127">
                        <c:v>187.3</c:v>
                      </c:pt>
                      <c:pt idx="7128">
                        <c:v>186.2</c:v>
                      </c:pt>
                      <c:pt idx="7129">
                        <c:v>185</c:v>
                      </c:pt>
                      <c:pt idx="7130">
                        <c:v>185.3</c:v>
                      </c:pt>
                      <c:pt idx="7131">
                        <c:v>187.3</c:v>
                      </c:pt>
                      <c:pt idx="7132">
                        <c:v>183.7</c:v>
                      </c:pt>
                      <c:pt idx="7133">
                        <c:v>186.2</c:v>
                      </c:pt>
                      <c:pt idx="7134">
                        <c:v>187.5</c:v>
                      </c:pt>
                      <c:pt idx="7135">
                        <c:v>186</c:v>
                      </c:pt>
                      <c:pt idx="7136">
                        <c:v>188.7</c:v>
                      </c:pt>
                      <c:pt idx="7137">
                        <c:v>183.9</c:v>
                      </c:pt>
                      <c:pt idx="7138">
                        <c:v>183.9</c:v>
                      </c:pt>
                      <c:pt idx="7139">
                        <c:v>185.6</c:v>
                      </c:pt>
                      <c:pt idx="7140">
                        <c:v>185.9</c:v>
                      </c:pt>
                      <c:pt idx="7141">
                        <c:v>186.3</c:v>
                      </c:pt>
                      <c:pt idx="7142">
                        <c:v>187.2</c:v>
                      </c:pt>
                      <c:pt idx="7143">
                        <c:v>188.5</c:v>
                      </c:pt>
                      <c:pt idx="7144">
                        <c:v>184.2</c:v>
                      </c:pt>
                      <c:pt idx="7145">
                        <c:v>191.1</c:v>
                      </c:pt>
                      <c:pt idx="7146">
                        <c:v>183</c:v>
                      </c:pt>
                      <c:pt idx="7147">
                        <c:v>187.8</c:v>
                      </c:pt>
                      <c:pt idx="7148">
                        <c:v>186.7</c:v>
                      </c:pt>
                      <c:pt idx="7149">
                        <c:v>184.7</c:v>
                      </c:pt>
                      <c:pt idx="7150">
                        <c:v>185.6</c:v>
                      </c:pt>
                      <c:pt idx="7151">
                        <c:v>186.1</c:v>
                      </c:pt>
                      <c:pt idx="7152">
                        <c:v>188.2</c:v>
                      </c:pt>
                      <c:pt idx="7153">
                        <c:v>186.1</c:v>
                      </c:pt>
                      <c:pt idx="7154">
                        <c:v>184.9</c:v>
                      </c:pt>
                      <c:pt idx="7155">
                        <c:v>188</c:v>
                      </c:pt>
                      <c:pt idx="7156">
                        <c:v>186.1</c:v>
                      </c:pt>
                      <c:pt idx="7157">
                        <c:v>185.6</c:v>
                      </c:pt>
                      <c:pt idx="7158">
                        <c:v>184.8</c:v>
                      </c:pt>
                      <c:pt idx="7159">
                        <c:v>189.7</c:v>
                      </c:pt>
                      <c:pt idx="7160">
                        <c:v>186.4</c:v>
                      </c:pt>
                      <c:pt idx="7161">
                        <c:v>185.3</c:v>
                      </c:pt>
                      <c:pt idx="7162">
                        <c:v>186.5</c:v>
                      </c:pt>
                      <c:pt idx="7163">
                        <c:v>189.1</c:v>
                      </c:pt>
                      <c:pt idx="7164">
                        <c:v>189.9</c:v>
                      </c:pt>
                      <c:pt idx="7165">
                        <c:v>184.9</c:v>
                      </c:pt>
                      <c:pt idx="7166">
                        <c:v>187.4</c:v>
                      </c:pt>
                      <c:pt idx="7167">
                        <c:v>185.7</c:v>
                      </c:pt>
                      <c:pt idx="7168">
                        <c:v>184.2</c:v>
                      </c:pt>
                      <c:pt idx="7169">
                        <c:v>188.1</c:v>
                      </c:pt>
                      <c:pt idx="7170">
                        <c:v>184.8</c:v>
                      </c:pt>
                      <c:pt idx="7171">
                        <c:v>187.7</c:v>
                      </c:pt>
                      <c:pt idx="7172">
                        <c:v>183.1</c:v>
                      </c:pt>
                      <c:pt idx="7173">
                        <c:v>189.1</c:v>
                      </c:pt>
                      <c:pt idx="7174">
                        <c:v>184.9</c:v>
                      </c:pt>
                      <c:pt idx="7175">
                        <c:v>187</c:v>
                      </c:pt>
                      <c:pt idx="7176">
                        <c:v>187.8</c:v>
                      </c:pt>
                      <c:pt idx="7177">
                        <c:v>183.8</c:v>
                      </c:pt>
                      <c:pt idx="7178">
                        <c:v>185.9</c:v>
                      </c:pt>
                      <c:pt idx="7179">
                        <c:v>185.9</c:v>
                      </c:pt>
                      <c:pt idx="7180">
                        <c:v>188.5</c:v>
                      </c:pt>
                      <c:pt idx="7181">
                        <c:v>185.3</c:v>
                      </c:pt>
                      <c:pt idx="7182">
                        <c:v>188.4</c:v>
                      </c:pt>
                      <c:pt idx="7183">
                        <c:v>184.8</c:v>
                      </c:pt>
                      <c:pt idx="7184">
                        <c:v>186.4</c:v>
                      </c:pt>
                      <c:pt idx="7185">
                        <c:v>186.3</c:v>
                      </c:pt>
                      <c:pt idx="7186">
                        <c:v>185.6</c:v>
                      </c:pt>
                      <c:pt idx="7187">
                        <c:v>186.9</c:v>
                      </c:pt>
                      <c:pt idx="7188">
                        <c:v>186.8</c:v>
                      </c:pt>
                      <c:pt idx="7189">
                        <c:v>190</c:v>
                      </c:pt>
                      <c:pt idx="7190">
                        <c:v>185.5</c:v>
                      </c:pt>
                      <c:pt idx="7191">
                        <c:v>185.5</c:v>
                      </c:pt>
                      <c:pt idx="7192">
                        <c:v>184.9</c:v>
                      </c:pt>
                      <c:pt idx="7193">
                        <c:v>186.8</c:v>
                      </c:pt>
                      <c:pt idx="7194">
                        <c:v>183.6</c:v>
                      </c:pt>
                      <c:pt idx="7195">
                        <c:v>188.1</c:v>
                      </c:pt>
                      <c:pt idx="7196">
                        <c:v>189.5</c:v>
                      </c:pt>
                      <c:pt idx="7197">
                        <c:v>184.7</c:v>
                      </c:pt>
                      <c:pt idx="7198">
                        <c:v>188.4</c:v>
                      </c:pt>
                      <c:pt idx="7199">
                        <c:v>185</c:v>
                      </c:pt>
                      <c:pt idx="7200">
                        <c:v>185.8</c:v>
                      </c:pt>
                      <c:pt idx="7201">
                        <c:v>185.7</c:v>
                      </c:pt>
                      <c:pt idx="7202">
                        <c:v>185</c:v>
                      </c:pt>
                      <c:pt idx="7203">
                        <c:v>184.7</c:v>
                      </c:pt>
                      <c:pt idx="7204">
                        <c:v>181.9</c:v>
                      </c:pt>
                      <c:pt idx="7205">
                        <c:v>185.5</c:v>
                      </c:pt>
                      <c:pt idx="7206">
                        <c:v>188.6</c:v>
                      </c:pt>
                      <c:pt idx="7207">
                        <c:v>187.3</c:v>
                      </c:pt>
                      <c:pt idx="7208">
                        <c:v>190.9</c:v>
                      </c:pt>
                      <c:pt idx="7209">
                        <c:v>189.4</c:v>
                      </c:pt>
                      <c:pt idx="7210">
                        <c:v>182.5</c:v>
                      </c:pt>
                      <c:pt idx="7211">
                        <c:v>184.7</c:v>
                      </c:pt>
                      <c:pt idx="7212">
                        <c:v>187.1</c:v>
                      </c:pt>
                      <c:pt idx="7213">
                        <c:v>188.7</c:v>
                      </c:pt>
                      <c:pt idx="7214">
                        <c:v>186.2</c:v>
                      </c:pt>
                      <c:pt idx="7215">
                        <c:v>188.7</c:v>
                      </c:pt>
                      <c:pt idx="7216">
                        <c:v>189.1</c:v>
                      </c:pt>
                      <c:pt idx="7217">
                        <c:v>187.3</c:v>
                      </c:pt>
                      <c:pt idx="7218">
                        <c:v>187.2</c:v>
                      </c:pt>
                      <c:pt idx="7219">
                        <c:v>187.8</c:v>
                      </c:pt>
                      <c:pt idx="7220">
                        <c:v>189</c:v>
                      </c:pt>
                      <c:pt idx="7221">
                        <c:v>185.6</c:v>
                      </c:pt>
                      <c:pt idx="7222">
                        <c:v>184.6</c:v>
                      </c:pt>
                      <c:pt idx="7223">
                        <c:v>184.3</c:v>
                      </c:pt>
                      <c:pt idx="7224">
                        <c:v>184.9</c:v>
                      </c:pt>
                      <c:pt idx="7225">
                        <c:v>185.7</c:v>
                      </c:pt>
                      <c:pt idx="7226">
                        <c:v>186.4</c:v>
                      </c:pt>
                      <c:pt idx="7227">
                        <c:v>185.4</c:v>
                      </c:pt>
                      <c:pt idx="7228">
                        <c:v>185</c:v>
                      </c:pt>
                      <c:pt idx="7229">
                        <c:v>187.6</c:v>
                      </c:pt>
                      <c:pt idx="7230">
                        <c:v>186.6</c:v>
                      </c:pt>
                      <c:pt idx="7231">
                        <c:v>185.2</c:v>
                      </c:pt>
                      <c:pt idx="7232">
                        <c:v>187.3</c:v>
                      </c:pt>
                      <c:pt idx="7233">
                        <c:v>186.6</c:v>
                      </c:pt>
                      <c:pt idx="7234">
                        <c:v>185.6</c:v>
                      </c:pt>
                      <c:pt idx="7235">
                        <c:v>188.3</c:v>
                      </c:pt>
                      <c:pt idx="7236">
                        <c:v>181.7</c:v>
                      </c:pt>
                      <c:pt idx="7237">
                        <c:v>184.6</c:v>
                      </c:pt>
                      <c:pt idx="7238">
                        <c:v>187.6</c:v>
                      </c:pt>
                      <c:pt idx="7239">
                        <c:v>185.3</c:v>
                      </c:pt>
                      <c:pt idx="7240">
                        <c:v>188.2</c:v>
                      </c:pt>
                      <c:pt idx="7241">
                        <c:v>186.5</c:v>
                      </c:pt>
                      <c:pt idx="7242">
                        <c:v>185.9</c:v>
                      </c:pt>
                      <c:pt idx="7243">
                        <c:v>186.1</c:v>
                      </c:pt>
                      <c:pt idx="7244">
                        <c:v>185.5</c:v>
                      </c:pt>
                      <c:pt idx="7245">
                        <c:v>187.1</c:v>
                      </c:pt>
                      <c:pt idx="7246">
                        <c:v>190</c:v>
                      </c:pt>
                      <c:pt idx="7247">
                        <c:v>186.3</c:v>
                      </c:pt>
                      <c:pt idx="7248">
                        <c:v>185.2</c:v>
                      </c:pt>
                      <c:pt idx="7249">
                        <c:v>184.7</c:v>
                      </c:pt>
                      <c:pt idx="7250">
                        <c:v>188.1</c:v>
                      </c:pt>
                      <c:pt idx="7251">
                        <c:v>184</c:v>
                      </c:pt>
                      <c:pt idx="7252">
                        <c:v>185.9</c:v>
                      </c:pt>
                      <c:pt idx="7253">
                        <c:v>185.1</c:v>
                      </c:pt>
                      <c:pt idx="7254">
                        <c:v>186.7</c:v>
                      </c:pt>
                      <c:pt idx="7255">
                        <c:v>184.1</c:v>
                      </c:pt>
                      <c:pt idx="7256">
                        <c:v>186.6</c:v>
                      </c:pt>
                      <c:pt idx="7257">
                        <c:v>185.6</c:v>
                      </c:pt>
                      <c:pt idx="7258">
                        <c:v>187.8</c:v>
                      </c:pt>
                      <c:pt idx="7259">
                        <c:v>184</c:v>
                      </c:pt>
                      <c:pt idx="7260">
                        <c:v>188.3</c:v>
                      </c:pt>
                      <c:pt idx="7261">
                        <c:v>187.8</c:v>
                      </c:pt>
                      <c:pt idx="7262">
                        <c:v>186.9</c:v>
                      </c:pt>
                      <c:pt idx="7263">
                        <c:v>185.2</c:v>
                      </c:pt>
                      <c:pt idx="7264">
                        <c:v>185.8</c:v>
                      </c:pt>
                      <c:pt idx="7265">
                        <c:v>185.4</c:v>
                      </c:pt>
                      <c:pt idx="7266">
                        <c:v>184.8</c:v>
                      </c:pt>
                      <c:pt idx="7267">
                        <c:v>185.1</c:v>
                      </c:pt>
                      <c:pt idx="7268">
                        <c:v>185.9</c:v>
                      </c:pt>
                      <c:pt idx="7269">
                        <c:v>184.2</c:v>
                      </c:pt>
                      <c:pt idx="7270">
                        <c:v>184.6</c:v>
                      </c:pt>
                      <c:pt idx="7271">
                        <c:v>184.2</c:v>
                      </c:pt>
                      <c:pt idx="7272">
                        <c:v>185.6</c:v>
                      </c:pt>
                      <c:pt idx="7273">
                        <c:v>183.1</c:v>
                      </c:pt>
                      <c:pt idx="7274">
                        <c:v>184.6</c:v>
                      </c:pt>
                      <c:pt idx="7275">
                        <c:v>183.2</c:v>
                      </c:pt>
                      <c:pt idx="7276">
                        <c:v>185.5</c:v>
                      </c:pt>
                      <c:pt idx="7277">
                        <c:v>187.3</c:v>
                      </c:pt>
                      <c:pt idx="7278">
                        <c:v>184</c:v>
                      </c:pt>
                      <c:pt idx="7279">
                        <c:v>189.1</c:v>
                      </c:pt>
                      <c:pt idx="7280">
                        <c:v>183.9</c:v>
                      </c:pt>
                      <c:pt idx="7281">
                        <c:v>183.4</c:v>
                      </c:pt>
                      <c:pt idx="7282">
                        <c:v>186</c:v>
                      </c:pt>
                      <c:pt idx="7283">
                        <c:v>183.3</c:v>
                      </c:pt>
                      <c:pt idx="7284">
                        <c:v>184.8</c:v>
                      </c:pt>
                      <c:pt idx="7285">
                        <c:v>182.5</c:v>
                      </c:pt>
                      <c:pt idx="7286">
                        <c:v>184.5</c:v>
                      </c:pt>
                      <c:pt idx="7287">
                        <c:v>185.3</c:v>
                      </c:pt>
                      <c:pt idx="7288">
                        <c:v>187.9</c:v>
                      </c:pt>
                      <c:pt idx="7289">
                        <c:v>184.3</c:v>
                      </c:pt>
                      <c:pt idx="7290">
                        <c:v>185.1</c:v>
                      </c:pt>
                      <c:pt idx="7291">
                        <c:v>183</c:v>
                      </c:pt>
                      <c:pt idx="7292">
                        <c:v>184.3</c:v>
                      </c:pt>
                      <c:pt idx="7293">
                        <c:v>186.7</c:v>
                      </c:pt>
                      <c:pt idx="7294">
                        <c:v>186.2</c:v>
                      </c:pt>
                      <c:pt idx="7295">
                        <c:v>187.1</c:v>
                      </c:pt>
                      <c:pt idx="7296">
                        <c:v>185.5</c:v>
                      </c:pt>
                      <c:pt idx="7297">
                        <c:v>185.6</c:v>
                      </c:pt>
                      <c:pt idx="7298">
                        <c:v>184.9</c:v>
                      </c:pt>
                      <c:pt idx="7299">
                        <c:v>184.6</c:v>
                      </c:pt>
                      <c:pt idx="7300">
                        <c:v>184.3</c:v>
                      </c:pt>
                      <c:pt idx="7301">
                        <c:v>184.7</c:v>
                      </c:pt>
                      <c:pt idx="7302">
                        <c:v>184.9</c:v>
                      </c:pt>
                      <c:pt idx="7303">
                        <c:v>184.6</c:v>
                      </c:pt>
                      <c:pt idx="7304">
                        <c:v>186.5</c:v>
                      </c:pt>
                      <c:pt idx="7305">
                        <c:v>182.8</c:v>
                      </c:pt>
                      <c:pt idx="7306">
                        <c:v>187.8</c:v>
                      </c:pt>
                      <c:pt idx="7307">
                        <c:v>183.8</c:v>
                      </c:pt>
                      <c:pt idx="7308">
                        <c:v>185.3</c:v>
                      </c:pt>
                      <c:pt idx="7309">
                        <c:v>184</c:v>
                      </c:pt>
                      <c:pt idx="7310">
                        <c:v>185.3</c:v>
                      </c:pt>
                      <c:pt idx="7311">
                        <c:v>186.8</c:v>
                      </c:pt>
                      <c:pt idx="7312">
                        <c:v>183.4</c:v>
                      </c:pt>
                      <c:pt idx="7313">
                        <c:v>181.6</c:v>
                      </c:pt>
                      <c:pt idx="7314">
                        <c:v>183.7</c:v>
                      </c:pt>
                      <c:pt idx="7315">
                        <c:v>188.5</c:v>
                      </c:pt>
                      <c:pt idx="7316">
                        <c:v>185.2</c:v>
                      </c:pt>
                      <c:pt idx="7317">
                        <c:v>184.4</c:v>
                      </c:pt>
                      <c:pt idx="7318">
                        <c:v>185</c:v>
                      </c:pt>
                      <c:pt idx="7319">
                        <c:v>185.9</c:v>
                      </c:pt>
                      <c:pt idx="7320">
                        <c:v>185.1</c:v>
                      </c:pt>
                      <c:pt idx="7321">
                        <c:v>187</c:v>
                      </c:pt>
                      <c:pt idx="7322">
                        <c:v>183.9</c:v>
                      </c:pt>
                      <c:pt idx="7323">
                        <c:v>183.5</c:v>
                      </c:pt>
                      <c:pt idx="7324">
                        <c:v>181.9</c:v>
                      </c:pt>
                      <c:pt idx="7325">
                        <c:v>184.8</c:v>
                      </c:pt>
                      <c:pt idx="7326">
                        <c:v>183.6</c:v>
                      </c:pt>
                      <c:pt idx="7327">
                        <c:v>185.1</c:v>
                      </c:pt>
                      <c:pt idx="7328">
                        <c:v>186.6</c:v>
                      </c:pt>
                      <c:pt idx="7329">
                        <c:v>185.9</c:v>
                      </c:pt>
                      <c:pt idx="7330">
                        <c:v>186.6</c:v>
                      </c:pt>
                      <c:pt idx="7331">
                        <c:v>187.3</c:v>
                      </c:pt>
                      <c:pt idx="7332">
                        <c:v>185.7</c:v>
                      </c:pt>
                      <c:pt idx="7333">
                        <c:v>184.8</c:v>
                      </c:pt>
                      <c:pt idx="7334">
                        <c:v>184.9</c:v>
                      </c:pt>
                      <c:pt idx="7335">
                        <c:v>181.7</c:v>
                      </c:pt>
                      <c:pt idx="7336">
                        <c:v>183.9</c:v>
                      </c:pt>
                      <c:pt idx="7337">
                        <c:v>186.1</c:v>
                      </c:pt>
                      <c:pt idx="7338">
                        <c:v>183.6</c:v>
                      </c:pt>
                      <c:pt idx="7339">
                        <c:v>186.9</c:v>
                      </c:pt>
                      <c:pt idx="7340">
                        <c:v>182.1</c:v>
                      </c:pt>
                      <c:pt idx="7341">
                        <c:v>184.9</c:v>
                      </c:pt>
                      <c:pt idx="7342">
                        <c:v>189.8</c:v>
                      </c:pt>
                      <c:pt idx="7343">
                        <c:v>186.7</c:v>
                      </c:pt>
                      <c:pt idx="7344">
                        <c:v>186.1</c:v>
                      </c:pt>
                      <c:pt idx="7345">
                        <c:v>183.2</c:v>
                      </c:pt>
                      <c:pt idx="7346">
                        <c:v>185.3</c:v>
                      </c:pt>
                      <c:pt idx="7347">
                        <c:v>188.7</c:v>
                      </c:pt>
                      <c:pt idx="7348">
                        <c:v>183.6</c:v>
                      </c:pt>
                      <c:pt idx="7349">
                        <c:v>183.6</c:v>
                      </c:pt>
                      <c:pt idx="7350">
                        <c:v>184.3</c:v>
                      </c:pt>
                      <c:pt idx="7351">
                        <c:v>185.5</c:v>
                      </c:pt>
                      <c:pt idx="7352">
                        <c:v>182.5</c:v>
                      </c:pt>
                      <c:pt idx="7353">
                        <c:v>184.1</c:v>
                      </c:pt>
                      <c:pt idx="7354">
                        <c:v>184</c:v>
                      </c:pt>
                      <c:pt idx="7355">
                        <c:v>188.3</c:v>
                      </c:pt>
                      <c:pt idx="7356">
                        <c:v>186.4</c:v>
                      </c:pt>
                      <c:pt idx="7357">
                        <c:v>185.6</c:v>
                      </c:pt>
                      <c:pt idx="7358">
                        <c:v>185.3</c:v>
                      </c:pt>
                      <c:pt idx="7359">
                        <c:v>184.3</c:v>
                      </c:pt>
                      <c:pt idx="7360">
                        <c:v>187.2</c:v>
                      </c:pt>
                      <c:pt idx="7361">
                        <c:v>183.8</c:v>
                      </c:pt>
                      <c:pt idx="7362">
                        <c:v>185.4</c:v>
                      </c:pt>
                      <c:pt idx="7363">
                        <c:v>183.9</c:v>
                      </c:pt>
                      <c:pt idx="7364">
                        <c:v>186.3</c:v>
                      </c:pt>
                      <c:pt idx="7365">
                        <c:v>182.9</c:v>
                      </c:pt>
                      <c:pt idx="7366">
                        <c:v>182.6</c:v>
                      </c:pt>
                      <c:pt idx="7367">
                        <c:v>184</c:v>
                      </c:pt>
                      <c:pt idx="7368">
                        <c:v>186.8</c:v>
                      </c:pt>
                      <c:pt idx="7369">
                        <c:v>186</c:v>
                      </c:pt>
                      <c:pt idx="7370">
                        <c:v>183.2</c:v>
                      </c:pt>
                      <c:pt idx="7371">
                        <c:v>184.5</c:v>
                      </c:pt>
                      <c:pt idx="7372">
                        <c:v>184.1</c:v>
                      </c:pt>
                      <c:pt idx="7373">
                        <c:v>185.6</c:v>
                      </c:pt>
                      <c:pt idx="7374">
                        <c:v>185.9</c:v>
                      </c:pt>
                      <c:pt idx="7375">
                        <c:v>185.5</c:v>
                      </c:pt>
                      <c:pt idx="7376">
                        <c:v>186.3</c:v>
                      </c:pt>
                      <c:pt idx="7377">
                        <c:v>182.1</c:v>
                      </c:pt>
                      <c:pt idx="7378">
                        <c:v>185.3</c:v>
                      </c:pt>
                      <c:pt idx="7379">
                        <c:v>186.7</c:v>
                      </c:pt>
                      <c:pt idx="7380">
                        <c:v>184.1</c:v>
                      </c:pt>
                      <c:pt idx="7381">
                        <c:v>186.9</c:v>
                      </c:pt>
                      <c:pt idx="7382">
                        <c:v>180.7</c:v>
                      </c:pt>
                      <c:pt idx="7383">
                        <c:v>185.8</c:v>
                      </c:pt>
                      <c:pt idx="7384">
                        <c:v>187.1</c:v>
                      </c:pt>
                      <c:pt idx="7385">
                        <c:v>181.6</c:v>
                      </c:pt>
                      <c:pt idx="7386">
                        <c:v>184.7</c:v>
                      </c:pt>
                      <c:pt idx="7387">
                        <c:v>184.7</c:v>
                      </c:pt>
                      <c:pt idx="7388">
                        <c:v>184.6</c:v>
                      </c:pt>
                      <c:pt idx="7389">
                        <c:v>185.8</c:v>
                      </c:pt>
                      <c:pt idx="7390">
                        <c:v>185.1</c:v>
                      </c:pt>
                      <c:pt idx="7391">
                        <c:v>184.2</c:v>
                      </c:pt>
                      <c:pt idx="7392">
                        <c:v>186.9</c:v>
                      </c:pt>
                      <c:pt idx="7393">
                        <c:v>184.8</c:v>
                      </c:pt>
                      <c:pt idx="7394">
                        <c:v>186</c:v>
                      </c:pt>
                      <c:pt idx="7395">
                        <c:v>188</c:v>
                      </c:pt>
                      <c:pt idx="7396">
                        <c:v>184.5</c:v>
                      </c:pt>
                      <c:pt idx="7397">
                        <c:v>183.7</c:v>
                      </c:pt>
                      <c:pt idx="7398">
                        <c:v>186.9</c:v>
                      </c:pt>
                      <c:pt idx="7399">
                        <c:v>186.8</c:v>
                      </c:pt>
                      <c:pt idx="7400">
                        <c:v>186.3</c:v>
                      </c:pt>
                      <c:pt idx="7401">
                        <c:v>187.7</c:v>
                      </c:pt>
                      <c:pt idx="7402">
                        <c:v>183.1</c:v>
                      </c:pt>
                      <c:pt idx="7403">
                        <c:v>186.1</c:v>
                      </c:pt>
                      <c:pt idx="7404">
                        <c:v>183.4</c:v>
                      </c:pt>
                      <c:pt idx="7405">
                        <c:v>188.4</c:v>
                      </c:pt>
                      <c:pt idx="7406">
                        <c:v>186</c:v>
                      </c:pt>
                      <c:pt idx="7407">
                        <c:v>184.5</c:v>
                      </c:pt>
                      <c:pt idx="7408">
                        <c:v>183.9</c:v>
                      </c:pt>
                      <c:pt idx="7409">
                        <c:v>184.8</c:v>
                      </c:pt>
                      <c:pt idx="7410">
                        <c:v>186.1</c:v>
                      </c:pt>
                      <c:pt idx="7411">
                        <c:v>185.6</c:v>
                      </c:pt>
                      <c:pt idx="7412">
                        <c:v>184.3</c:v>
                      </c:pt>
                      <c:pt idx="7413">
                        <c:v>186.1</c:v>
                      </c:pt>
                      <c:pt idx="7414">
                        <c:v>183.8</c:v>
                      </c:pt>
                      <c:pt idx="7415">
                        <c:v>185.6</c:v>
                      </c:pt>
                      <c:pt idx="7416">
                        <c:v>183.7</c:v>
                      </c:pt>
                      <c:pt idx="7417">
                        <c:v>181.2</c:v>
                      </c:pt>
                      <c:pt idx="7418">
                        <c:v>185.7</c:v>
                      </c:pt>
                      <c:pt idx="7419">
                        <c:v>185.2</c:v>
                      </c:pt>
                      <c:pt idx="7420">
                        <c:v>185.6</c:v>
                      </c:pt>
                      <c:pt idx="7421">
                        <c:v>183.6</c:v>
                      </c:pt>
                      <c:pt idx="7422">
                        <c:v>182.1</c:v>
                      </c:pt>
                      <c:pt idx="7423">
                        <c:v>185.7</c:v>
                      </c:pt>
                      <c:pt idx="7424">
                        <c:v>181.2</c:v>
                      </c:pt>
                      <c:pt idx="7425">
                        <c:v>185</c:v>
                      </c:pt>
                      <c:pt idx="7426">
                        <c:v>185.2</c:v>
                      </c:pt>
                      <c:pt idx="7427">
                        <c:v>186.2</c:v>
                      </c:pt>
                      <c:pt idx="7428">
                        <c:v>186.3</c:v>
                      </c:pt>
                      <c:pt idx="7429">
                        <c:v>182.2</c:v>
                      </c:pt>
                      <c:pt idx="7430">
                        <c:v>184.1</c:v>
                      </c:pt>
                      <c:pt idx="7431">
                        <c:v>183.3</c:v>
                      </c:pt>
                      <c:pt idx="7432">
                        <c:v>184.1</c:v>
                      </c:pt>
                      <c:pt idx="7433">
                        <c:v>183.8</c:v>
                      </c:pt>
                      <c:pt idx="7434">
                        <c:v>181</c:v>
                      </c:pt>
                      <c:pt idx="7435">
                        <c:v>184.9</c:v>
                      </c:pt>
                      <c:pt idx="7436">
                        <c:v>184.5</c:v>
                      </c:pt>
                      <c:pt idx="7437">
                        <c:v>184.8</c:v>
                      </c:pt>
                      <c:pt idx="7438">
                        <c:v>186.6</c:v>
                      </c:pt>
                      <c:pt idx="7439">
                        <c:v>184.8</c:v>
                      </c:pt>
                      <c:pt idx="7440">
                        <c:v>182.3</c:v>
                      </c:pt>
                      <c:pt idx="7441">
                        <c:v>184.6</c:v>
                      </c:pt>
                      <c:pt idx="7442">
                        <c:v>184.1</c:v>
                      </c:pt>
                      <c:pt idx="7443">
                        <c:v>185.1</c:v>
                      </c:pt>
                      <c:pt idx="7444">
                        <c:v>183</c:v>
                      </c:pt>
                      <c:pt idx="7445">
                        <c:v>183.3</c:v>
                      </c:pt>
                      <c:pt idx="7446">
                        <c:v>185.1</c:v>
                      </c:pt>
                      <c:pt idx="7447">
                        <c:v>184.8</c:v>
                      </c:pt>
                      <c:pt idx="7448">
                        <c:v>182.7</c:v>
                      </c:pt>
                      <c:pt idx="7449">
                        <c:v>184</c:v>
                      </c:pt>
                      <c:pt idx="7450">
                        <c:v>185.3</c:v>
                      </c:pt>
                      <c:pt idx="7451">
                        <c:v>184.1</c:v>
                      </c:pt>
                      <c:pt idx="7452">
                        <c:v>184.1</c:v>
                      </c:pt>
                      <c:pt idx="7453">
                        <c:v>186.2</c:v>
                      </c:pt>
                      <c:pt idx="7454">
                        <c:v>183.3</c:v>
                      </c:pt>
                      <c:pt idx="7455">
                        <c:v>182.8</c:v>
                      </c:pt>
                      <c:pt idx="7456">
                        <c:v>184.2</c:v>
                      </c:pt>
                      <c:pt idx="7457">
                        <c:v>185.6</c:v>
                      </c:pt>
                      <c:pt idx="7458">
                        <c:v>185.1</c:v>
                      </c:pt>
                      <c:pt idx="7459">
                        <c:v>184.8</c:v>
                      </c:pt>
                      <c:pt idx="7460">
                        <c:v>182.1</c:v>
                      </c:pt>
                      <c:pt idx="7461">
                        <c:v>182.2</c:v>
                      </c:pt>
                      <c:pt idx="7462">
                        <c:v>184.9</c:v>
                      </c:pt>
                      <c:pt idx="7463">
                        <c:v>182.5</c:v>
                      </c:pt>
                      <c:pt idx="7464">
                        <c:v>183.9</c:v>
                      </c:pt>
                      <c:pt idx="7465">
                        <c:v>182.9</c:v>
                      </c:pt>
                      <c:pt idx="7466">
                        <c:v>183.6</c:v>
                      </c:pt>
                      <c:pt idx="7467">
                        <c:v>182.7</c:v>
                      </c:pt>
                      <c:pt idx="7468">
                        <c:v>183.6</c:v>
                      </c:pt>
                      <c:pt idx="7469">
                        <c:v>184</c:v>
                      </c:pt>
                      <c:pt idx="7470">
                        <c:v>183.1</c:v>
                      </c:pt>
                      <c:pt idx="7471">
                        <c:v>182</c:v>
                      </c:pt>
                      <c:pt idx="7472">
                        <c:v>184.7</c:v>
                      </c:pt>
                      <c:pt idx="7473">
                        <c:v>184.5</c:v>
                      </c:pt>
                      <c:pt idx="7474">
                        <c:v>184.2</c:v>
                      </c:pt>
                      <c:pt idx="7475">
                        <c:v>182.5</c:v>
                      </c:pt>
                      <c:pt idx="7476">
                        <c:v>184</c:v>
                      </c:pt>
                      <c:pt idx="7477">
                        <c:v>183.4</c:v>
                      </c:pt>
                      <c:pt idx="7478">
                        <c:v>184.2</c:v>
                      </c:pt>
                      <c:pt idx="7479">
                        <c:v>185.6</c:v>
                      </c:pt>
                      <c:pt idx="7480">
                        <c:v>183.9</c:v>
                      </c:pt>
                      <c:pt idx="7481">
                        <c:v>184.7</c:v>
                      </c:pt>
                      <c:pt idx="7482">
                        <c:v>184.4</c:v>
                      </c:pt>
                      <c:pt idx="7483">
                        <c:v>182.9</c:v>
                      </c:pt>
                      <c:pt idx="7484">
                        <c:v>184.1</c:v>
                      </c:pt>
                      <c:pt idx="7485">
                        <c:v>183.6</c:v>
                      </c:pt>
                      <c:pt idx="7486">
                        <c:v>184.3</c:v>
                      </c:pt>
                      <c:pt idx="7487">
                        <c:v>185.7</c:v>
                      </c:pt>
                      <c:pt idx="7488">
                        <c:v>185.2</c:v>
                      </c:pt>
                      <c:pt idx="7489">
                        <c:v>181.9</c:v>
                      </c:pt>
                      <c:pt idx="7490">
                        <c:v>183</c:v>
                      </c:pt>
                      <c:pt idx="7491">
                        <c:v>184.6</c:v>
                      </c:pt>
                      <c:pt idx="7492">
                        <c:v>186.3</c:v>
                      </c:pt>
                      <c:pt idx="7493">
                        <c:v>184.1</c:v>
                      </c:pt>
                      <c:pt idx="7494">
                        <c:v>184.2</c:v>
                      </c:pt>
                      <c:pt idx="7495">
                        <c:v>180.7</c:v>
                      </c:pt>
                      <c:pt idx="7496">
                        <c:v>184.4</c:v>
                      </c:pt>
                      <c:pt idx="7497">
                        <c:v>185.1</c:v>
                      </c:pt>
                      <c:pt idx="7498">
                        <c:v>184.5</c:v>
                      </c:pt>
                      <c:pt idx="7499">
                        <c:v>187.7</c:v>
                      </c:pt>
                      <c:pt idx="7500">
                        <c:v>181.5</c:v>
                      </c:pt>
                      <c:pt idx="7501">
                        <c:v>183</c:v>
                      </c:pt>
                      <c:pt idx="7502">
                        <c:v>185</c:v>
                      </c:pt>
                      <c:pt idx="7503">
                        <c:v>183.4</c:v>
                      </c:pt>
                      <c:pt idx="7504">
                        <c:v>180.2</c:v>
                      </c:pt>
                      <c:pt idx="7505">
                        <c:v>181.3</c:v>
                      </c:pt>
                      <c:pt idx="7506">
                        <c:v>181</c:v>
                      </c:pt>
                      <c:pt idx="7507">
                        <c:v>185.4</c:v>
                      </c:pt>
                      <c:pt idx="7508">
                        <c:v>182.6</c:v>
                      </c:pt>
                      <c:pt idx="7509">
                        <c:v>184.5</c:v>
                      </c:pt>
                      <c:pt idx="7510">
                        <c:v>183.1</c:v>
                      </c:pt>
                      <c:pt idx="7511">
                        <c:v>183.7</c:v>
                      </c:pt>
                      <c:pt idx="7512">
                        <c:v>181.8</c:v>
                      </c:pt>
                      <c:pt idx="7513">
                        <c:v>180.5</c:v>
                      </c:pt>
                      <c:pt idx="7514">
                        <c:v>182.7</c:v>
                      </c:pt>
                      <c:pt idx="7515">
                        <c:v>183.5</c:v>
                      </c:pt>
                      <c:pt idx="7516">
                        <c:v>186</c:v>
                      </c:pt>
                      <c:pt idx="7517">
                        <c:v>183.7</c:v>
                      </c:pt>
                      <c:pt idx="7518">
                        <c:v>184.3</c:v>
                      </c:pt>
                      <c:pt idx="7519">
                        <c:v>183.2</c:v>
                      </c:pt>
                      <c:pt idx="7520">
                        <c:v>184.4</c:v>
                      </c:pt>
                      <c:pt idx="7521">
                        <c:v>183.1</c:v>
                      </c:pt>
                      <c:pt idx="7522">
                        <c:v>184.3</c:v>
                      </c:pt>
                      <c:pt idx="7523">
                        <c:v>182.6</c:v>
                      </c:pt>
                      <c:pt idx="7524">
                        <c:v>186.6</c:v>
                      </c:pt>
                      <c:pt idx="7525">
                        <c:v>183.2</c:v>
                      </c:pt>
                      <c:pt idx="7526">
                        <c:v>185.3</c:v>
                      </c:pt>
                      <c:pt idx="7527">
                        <c:v>184.1</c:v>
                      </c:pt>
                      <c:pt idx="7528">
                        <c:v>184.4</c:v>
                      </c:pt>
                      <c:pt idx="7529">
                        <c:v>183.8</c:v>
                      </c:pt>
                      <c:pt idx="7530">
                        <c:v>185.7</c:v>
                      </c:pt>
                      <c:pt idx="7531">
                        <c:v>186.9</c:v>
                      </c:pt>
                      <c:pt idx="7532">
                        <c:v>183.4</c:v>
                      </c:pt>
                      <c:pt idx="7533">
                        <c:v>180.4</c:v>
                      </c:pt>
                      <c:pt idx="7534">
                        <c:v>185.8</c:v>
                      </c:pt>
                      <c:pt idx="7535">
                        <c:v>185.7</c:v>
                      </c:pt>
                      <c:pt idx="7536">
                        <c:v>182.4</c:v>
                      </c:pt>
                      <c:pt idx="7537">
                        <c:v>184.9</c:v>
                      </c:pt>
                      <c:pt idx="7538">
                        <c:v>181.7</c:v>
                      </c:pt>
                      <c:pt idx="7539">
                        <c:v>186.8</c:v>
                      </c:pt>
                      <c:pt idx="7540">
                        <c:v>184.7</c:v>
                      </c:pt>
                      <c:pt idx="7541">
                        <c:v>183.6</c:v>
                      </c:pt>
                      <c:pt idx="7542">
                        <c:v>182.3</c:v>
                      </c:pt>
                      <c:pt idx="7543">
                        <c:v>183.8</c:v>
                      </c:pt>
                      <c:pt idx="7544">
                        <c:v>184.8</c:v>
                      </c:pt>
                      <c:pt idx="7545">
                        <c:v>181.1</c:v>
                      </c:pt>
                      <c:pt idx="7546">
                        <c:v>186.4</c:v>
                      </c:pt>
                      <c:pt idx="7547">
                        <c:v>185</c:v>
                      </c:pt>
                      <c:pt idx="7548">
                        <c:v>182.7</c:v>
                      </c:pt>
                      <c:pt idx="7549">
                        <c:v>184.3</c:v>
                      </c:pt>
                      <c:pt idx="7550">
                        <c:v>183.3</c:v>
                      </c:pt>
                      <c:pt idx="7551">
                        <c:v>186.9</c:v>
                      </c:pt>
                      <c:pt idx="7552">
                        <c:v>184.5</c:v>
                      </c:pt>
                      <c:pt idx="7553">
                        <c:v>185.1</c:v>
                      </c:pt>
                      <c:pt idx="7554">
                        <c:v>183.4</c:v>
                      </c:pt>
                      <c:pt idx="7555">
                        <c:v>183</c:v>
                      </c:pt>
                      <c:pt idx="7556">
                        <c:v>182.9</c:v>
                      </c:pt>
                      <c:pt idx="7557">
                        <c:v>186</c:v>
                      </c:pt>
                      <c:pt idx="7558">
                        <c:v>184.9</c:v>
                      </c:pt>
                      <c:pt idx="7559">
                        <c:v>185.1</c:v>
                      </c:pt>
                      <c:pt idx="7560">
                        <c:v>184.1</c:v>
                      </c:pt>
                      <c:pt idx="7561">
                        <c:v>187.1</c:v>
                      </c:pt>
                      <c:pt idx="7562">
                        <c:v>184.7</c:v>
                      </c:pt>
                      <c:pt idx="7563">
                        <c:v>182.9</c:v>
                      </c:pt>
                      <c:pt idx="7564">
                        <c:v>180.6</c:v>
                      </c:pt>
                      <c:pt idx="7565">
                        <c:v>185.6</c:v>
                      </c:pt>
                      <c:pt idx="7566">
                        <c:v>186.2</c:v>
                      </c:pt>
                      <c:pt idx="7567">
                        <c:v>183.4</c:v>
                      </c:pt>
                      <c:pt idx="7568">
                        <c:v>181.4</c:v>
                      </c:pt>
                      <c:pt idx="7569">
                        <c:v>183.6</c:v>
                      </c:pt>
                      <c:pt idx="7570">
                        <c:v>181.5</c:v>
                      </c:pt>
                      <c:pt idx="7571">
                        <c:v>183.7</c:v>
                      </c:pt>
                      <c:pt idx="7572">
                        <c:v>186</c:v>
                      </c:pt>
                      <c:pt idx="7573">
                        <c:v>183</c:v>
                      </c:pt>
                      <c:pt idx="7574">
                        <c:v>185.5</c:v>
                      </c:pt>
                      <c:pt idx="7575">
                        <c:v>183.1</c:v>
                      </c:pt>
                      <c:pt idx="7576">
                        <c:v>182.6</c:v>
                      </c:pt>
                      <c:pt idx="7577">
                        <c:v>184.1</c:v>
                      </c:pt>
                      <c:pt idx="7578">
                        <c:v>188.5</c:v>
                      </c:pt>
                      <c:pt idx="7579">
                        <c:v>184.4</c:v>
                      </c:pt>
                      <c:pt idx="7580">
                        <c:v>185</c:v>
                      </c:pt>
                      <c:pt idx="7581">
                        <c:v>185.4</c:v>
                      </c:pt>
                      <c:pt idx="7582">
                        <c:v>186</c:v>
                      </c:pt>
                      <c:pt idx="7583">
                        <c:v>182.3</c:v>
                      </c:pt>
                      <c:pt idx="7584">
                        <c:v>182.6</c:v>
                      </c:pt>
                      <c:pt idx="7585">
                        <c:v>181</c:v>
                      </c:pt>
                      <c:pt idx="7586">
                        <c:v>185</c:v>
                      </c:pt>
                      <c:pt idx="7587">
                        <c:v>184</c:v>
                      </c:pt>
                      <c:pt idx="7588">
                        <c:v>182.3</c:v>
                      </c:pt>
                      <c:pt idx="7589">
                        <c:v>182.9</c:v>
                      </c:pt>
                      <c:pt idx="7590">
                        <c:v>183.9</c:v>
                      </c:pt>
                      <c:pt idx="7591">
                        <c:v>184.1</c:v>
                      </c:pt>
                      <c:pt idx="7592">
                        <c:v>187.6</c:v>
                      </c:pt>
                      <c:pt idx="7593">
                        <c:v>183.6</c:v>
                      </c:pt>
                      <c:pt idx="7594">
                        <c:v>182.2</c:v>
                      </c:pt>
                      <c:pt idx="7595">
                        <c:v>183</c:v>
                      </c:pt>
                      <c:pt idx="7596">
                        <c:v>183.9</c:v>
                      </c:pt>
                      <c:pt idx="7597">
                        <c:v>185.4</c:v>
                      </c:pt>
                      <c:pt idx="7598">
                        <c:v>182.7</c:v>
                      </c:pt>
                      <c:pt idx="7599">
                        <c:v>183.3</c:v>
                      </c:pt>
                      <c:pt idx="7600">
                        <c:v>184</c:v>
                      </c:pt>
                      <c:pt idx="7601">
                        <c:v>185.9</c:v>
                      </c:pt>
                      <c:pt idx="7602">
                        <c:v>182.2</c:v>
                      </c:pt>
                      <c:pt idx="7603">
                        <c:v>182.6</c:v>
                      </c:pt>
                      <c:pt idx="7604">
                        <c:v>183</c:v>
                      </c:pt>
                      <c:pt idx="7605">
                        <c:v>180.7</c:v>
                      </c:pt>
                      <c:pt idx="7606">
                        <c:v>181.7</c:v>
                      </c:pt>
                      <c:pt idx="7607">
                        <c:v>185.3</c:v>
                      </c:pt>
                      <c:pt idx="7608">
                        <c:v>184.9</c:v>
                      </c:pt>
                      <c:pt idx="7609">
                        <c:v>184</c:v>
                      </c:pt>
                      <c:pt idx="7610">
                        <c:v>184.5</c:v>
                      </c:pt>
                      <c:pt idx="7611">
                        <c:v>184.5</c:v>
                      </c:pt>
                      <c:pt idx="7612">
                        <c:v>183</c:v>
                      </c:pt>
                      <c:pt idx="7613">
                        <c:v>185.8</c:v>
                      </c:pt>
                      <c:pt idx="7614">
                        <c:v>184.8</c:v>
                      </c:pt>
                      <c:pt idx="7615">
                        <c:v>181.3</c:v>
                      </c:pt>
                      <c:pt idx="7616">
                        <c:v>184.6</c:v>
                      </c:pt>
                      <c:pt idx="7617">
                        <c:v>185.2</c:v>
                      </c:pt>
                      <c:pt idx="7618">
                        <c:v>184.8</c:v>
                      </c:pt>
                      <c:pt idx="7619">
                        <c:v>183.9</c:v>
                      </c:pt>
                      <c:pt idx="7620">
                        <c:v>182.5</c:v>
                      </c:pt>
                      <c:pt idx="7621">
                        <c:v>184.4</c:v>
                      </c:pt>
                      <c:pt idx="7622">
                        <c:v>183.8</c:v>
                      </c:pt>
                      <c:pt idx="7623">
                        <c:v>182.1</c:v>
                      </c:pt>
                      <c:pt idx="7624">
                        <c:v>183.9</c:v>
                      </c:pt>
                      <c:pt idx="7625">
                        <c:v>185.2</c:v>
                      </c:pt>
                      <c:pt idx="7626">
                        <c:v>183.7</c:v>
                      </c:pt>
                      <c:pt idx="7627">
                        <c:v>183.8</c:v>
                      </c:pt>
                      <c:pt idx="7628">
                        <c:v>182.6</c:v>
                      </c:pt>
                      <c:pt idx="7629">
                        <c:v>182.2</c:v>
                      </c:pt>
                      <c:pt idx="7630">
                        <c:v>183.5</c:v>
                      </c:pt>
                      <c:pt idx="7631">
                        <c:v>181.8</c:v>
                      </c:pt>
                      <c:pt idx="7632">
                        <c:v>183.6</c:v>
                      </c:pt>
                      <c:pt idx="7633">
                        <c:v>184.6</c:v>
                      </c:pt>
                      <c:pt idx="7634">
                        <c:v>182.4</c:v>
                      </c:pt>
                      <c:pt idx="7635">
                        <c:v>183.2</c:v>
                      </c:pt>
                      <c:pt idx="7636">
                        <c:v>183</c:v>
                      </c:pt>
                      <c:pt idx="7637">
                        <c:v>180.7</c:v>
                      </c:pt>
                      <c:pt idx="7638">
                        <c:v>180.4</c:v>
                      </c:pt>
                      <c:pt idx="7639">
                        <c:v>183.3</c:v>
                      </c:pt>
                      <c:pt idx="7640">
                        <c:v>185.1</c:v>
                      </c:pt>
                      <c:pt idx="7641">
                        <c:v>183.3</c:v>
                      </c:pt>
                      <c:pt idx="7642">
                        <c:v>180.9</c:v>
                      </c:pt>
                      <c:pt idx="7643">
                        <c:v>185.7</c:v>
                      </c:pt>
                      <c:pt idx="7644">
                        <c:v>184.3</c:v>
                      </c:pt>
                      <c:pt idx="7645">
                        <c:v>183.3</c:v>
                      </c:pt>
                      <c:pt idx="7646">
                        <c:v>182</c:v>
                      </c:pt>
                      <c:pt idx="7647">
                        <c:v>184.3</c:v>
                      </c:pt>
                      <c:pt idx="7648">
                        <c:v>185.2</c:v>
                      </c:pt>
                      <c:pt idx="7649">
                        <c:v>184</c:v>
                      </c:pt>
                      <c:pt idx="7650">
                        <c:v>183.2</c:v>
                      </c:pt>
                      <c:pt idx="7651">
                        <c:v>182</c:v>
                      </c:pt>
                      <c:pt idx="7652">
                        <c:v>183.7</c:v>
                      </c:pt>
                      <c:pt idx="7653">
                        <c:v>183</c:v>
                      </c:pt>
                      <c:pt idx="7654">
                        <c:v>181.8</c:v>
                      </c:pt>
                      <c:pt idx="7655">
                        <c:v>185.2</c:v>
                      </c:pt>
                      <c:pt idx="7656">
                        <c:v>181.8</c:v>
                      </c:pt>
                      <c:pt idx="7657">
                        <c:v>182.9</c:v>
                      </c:pt>
                      <c:pt idx="7658">
                        <c:v>182.2</c:v>
                      </c:pt>
                      <c:pt idx="7659">
                        <c:v>184</c:v>
                      </c:pt>
                      <c:pt idx="7660">
                        <c:v>186.5</c:v>
                      </c:pt>
                      <c:pt idx="7661">
                        <c:v>186.7</c:v>
                      </c:pt>
                      <c:pt idx="7662">
                        <c:v>182.5</c:v>
                      </c:pt>
                      <c:pt idx="7663">
                        <c:v>183.8</c:v>
                      </c:pt>
                      <c:pt idx="7664">
                        <c:v>182.5</c:v>
                      </c:pt>
                      <c:pt idx="7665">
                        <c:v>184.1</c:v>
                      </c:pt>
                      <c:pt idx="7666">
                        <c:v>183.2</c:v>
                      </c:pt>
                      <c:pt idx="7667">
                        <c:v>185.7</c:v>
                      </c:pt>
                      <c:pt idx="7668">
                        <c:v>181.7</c:v>
                      </c:pt>
                      <c:pt idx="7669">
                        <c:v>185.1</c:v>
                      </c:pt>
                      <c:pt idx="7670">
                        <c:v>184.6</c:v>
                      </c:pt>
                      <c:pt idx="7671">
                        <c:v>185.6</c:v>
                      </c:pt>
                      <c:pt idx="7672">
                        <c:v>181.2</c:v>
                      </c:pt>
                      <c:pt idx="7673">
                        <c:v>183.4</c:v>
                      </c:pt>
                      <c:pt idx="7674">
                        <c:v>185.2</c:v>
                      </c:pt>
                      <c:pt idx="7675">
                        <c:v>185.4</c:v>
                      </c:pt>
                      <c:pt idx="7676">
                        <c:v>180.4</c:v>
                      </c:pt>
                      <c:pt idx="7677">
                        <c:v>183.9</c:v>
                      </c:pt>
                      <c:pt idx="7678">
                        <c:v>181.7</c:v>
                      </c:pt>
                      <c:pt idx="7679">
                        <c:v>183.3</c:v>
                      </c:pt>
                      <c:pt idx="7680">
                        <c:v>181.7</c:v>
                      </c:pt>
                      <c:pt idx="7681">
                        <c:v>185.4</c:v>
                      </c:pt>
                      <c:pt idx="7682">
                        <c:v>184.6</c:v>
                      </c:pt>
                      <c:pt idx="7683">
                        <c:v>183.2</c:v>
                      </c:pt>
                      <c:pt idx="7684">
                        <c:v>180.9</c:v>
                      </c:pt>
                      <c:pt idx="7685">
                        <c:v>184.3</c:v>
                      </c:pt>
                      <c:pt idx="7686">
                        <c:v>184.1</c:v>
                      </c:pt>
                      <c:pt idx="7687">
                        <c:v>185.3</c:v>
                      </c:pt>
                      <c:pt idx="7688">
                        <c:v>182.4</c:v>
                      </c:pt>
                      <c:pt idx="7689">
                        <c:v>184.6</c:v>
                      </c:pt>
                      <c:pt idx="7690">
                        <c:v>184.9</c:v>
                      </c:pt>
                      <c:pt idx="7691">
                        <c:v>181.7</c:v>
                      </c:pt>
                      <c:pt idx="7692">
                        <c:v>183.7</c:v>
                      </c:pt>
                      <c:pt idx="7693">
                        <c:v>184.5</c:v>
                      </c:pt>
                      <c:pt idx="7694">
                        <c:v>182.3</c:v>
                      </c:pt>
                      <c:pt idx="7695">
                        <c:v>183.3</c:v>
                      </c:pt>
                      <c:pt idx="7696">
                        <c:v>179.8</c:v>
                      </c:pt>
                      <c:pt idx="7697">
                        <c:v>184.8</c:v>
                      </c:pt>
                      <c:pt idx="7698">
                        <c:v>182.8</c:v>
                      </c:pt>
                      <c:pt idx="7699">
                        <c:v>182.5</c:v>
                      </c:pt>
                      <c:pt idx="7700">
                        <c:v>184.2</c:v>
                      </c:pt>
                      <c:pt idx="7701">
                        <c:v>184.6</c:v>
                      </c:pt>
                      <c:pt idx="7702">
                        <c:v>184.8</c:v>
                      </c:pt>
                      <c:pt idx="7703">
                        <c:v>184.5</c:v>
                      </c:pt>
                      <c:pt idx="7704">
                        <c:v>182</c:v>
                      </c:pt>
                      <c:pt idx="7705">
                        <c:v>184.3</c:v>
                      </c:pt>
                      <c:pt idx="7706">
                        <c:v>185</c:v>
                      </c:pt>
                      <c:pt idx="7707">
                        <c:v>182.9</c:v>
                      </c:pt>
                      <c:pt idx="7708">
                        <c:v>182.5</c:v>
                      </c:pt>
                      <c:pt idx="7709">
                        <c:v>183.4</c:v>
                      </c:pt>
                      <c:pt idx="7710">
                        <c:v>183.1</c:v>
                      </c:pt>
                      <c:pt idx="7711">
                        <c:v>184.1</c:v>
                      </c:pt>
                      <c:pt idx="7712">
                        <c:v>182.5</c:v>
                      </c:pt>
                      <c:pt idx="7713">
                        <c:v>184.2</c:v>
                      </c:pt>
                      <c:pt idx="7714">
                        <c:v>181.1</c:v>
                      </c:pt>
                      <c:pt idx="7715">
                        <c:v>184.1</c:v>
                      </c:pt>
                      <c:pt idx="7716">
                        <c:v>183.6</c:v>
                      </c:pt>
                      <c:pt idx="7717">
                        <c:v>184.4</c:v>
                      </c:pt>
                      <c:pt idx="7718">
                        <c:v>183.1</c:v>
                      </c:pt>
                      <c:pt idx="7719">
                        <c:v>182</c:v>
                      </c:pt>
                      <c:pt idx="7720">
                        <c:v>184.3</c:v>
                      </c:pt>
                      <c:pt idx="7721">
                        <c:v>182.7</c:v>
                      </c:pt>
                      <c:pt idx="7722">
                        <c:v>181</c:v>
                      </c:pt>
                      <c:pt idx="7723">
                        <c:v>182.1</c:v>
                      </c:pt>
                      <c:pt idx="7724">
                        <c:v>182.6</c:v>
                      </c:pt>
                      <c:pt idx="7725">
                        <c:v>183</c:v>
                      </c:pt>
                      <c:pt idx="7726">
                        <c:v>184.5</c:v>
                      </c:pt>
                      <c:pt idx="7727">
                        <c:v>182.3</c:v>
                      </c:pt>
                      <c:pt idx="7728">
                        <c:v>181.6</c:v>
                      </c:pt>
                      <c:pt idx="7729">
                        <c:v>183.1</c:v>
                      </c:pt>
                      <c:pt idx="7730">
                        <c:v>182.1</c:v>
                      </c:pt>
                      <c:pt idx="7731">
                        <c:v>182.2</c:v>
                      </c:pt>
                      <c:pt idx="7732">
                        <c:v>184.4</c:v>
                      </c:pt>
                      <c:pt idx="7733">
                        <c:v>183.2</c:v>
                      </c:pt>
                      <c:pt idx="7734">
                        <c:v>183.7</c:v>
                      </c:pt>
                      <c:pt idx="7735">
                        <c:v>184.3</c:v>
                      </c:pt>
                      <c:pt idx="7736">
                        <c:v>186.6</c:v>
                      </c:pt>
                      <c:pt idx="7737">
                        <c:v>182</c:v>
                      </c:pt>
                      <c:pt idx="7738">
                        <c:v>184.2</c:v>
                      </c:pt>
                      <c:pt idx="7739">
                        <c:v>183</c:v>
                      </c:pt>
                      <c:pt idx="7740">
                        <c:v>182.1</c:v>
                      </c:pt>
                      <c:pt idx="7741">
                        <c:v>182.1</c:v>
                      </c:pt>
                      <c:pt idx="7742">
                        <c:v>183.3</c:v>
                      </c:pt>
                      <c:pt idx="7743">
                        <c:v>183.3</c:v>
                      </c:pt>
                      <c:pt idx="7744">
                        <c:v>184.1</c:v>
                      </c:pt>
                      <c:pt idx="7745">
                        <c:v>184.4</c:v>
                      </c:pt>
                      <c:pt idx="7746">
                        <c:v>181.8</c:v>
                      </c:pt>
                      <c:pt idx="7747">
                        <c:v>187.2</c:v>
                      </c:pt>
                      <c:pt idx="7748">
                        <c:v>184.3</c:v>
                      </c:pt>
                      <c:pt idx="7749">
                        <c:v>184.7</c:v>
                      </c:pt>
                      <c:pt idx="7750">
                        <c:v>183.6</c:v>
                      </c:pt>
                      <c:pt idx="7751">
                        <c:v>186.5</c:v>
                      </c:pt>
                      <c:pt idx="7752">
                        <c:v>184.4</c:v>
                      </c:pt>
                      <c:pt idx="7753">
                        <c:v>184.5</c:v>
                      </c:pt>
                      <c:pt idx="7754">
                        <c:v>184</c:v>
                      </c:pt>
                      <c:pt idx="7755">
                        <c:v>183.8</c:v>
                      </c:pt>
                      <c:pt idx="7756">
                        <c:v>183.8</c:v>
                      </c:pt>
                      <c:pt idx="7757">
                        <c:v>186.6</c:v>
                      </c:pt>
                      <c:pt idx="7758">
                        <c:v>183.3</c:v>
                      </c:pt>
                      <c:pt idx="7759">
                        <c:v>183.3</c:v>
                      </c:pt>
                      <c:pt idx="7760">
                        <c:v>182.6</c:v>
                      </c:pt>
                      <c:pt idx="7761">
                        <c:v>184.5</c:v>
                      </c:pt>
                      <c:pt idx="7762">
                        <c:v>182.4</c:v>
                      </c:pt>
                      <c:pt idx="7763">
                        <c:v>186.3</c:v>
                      </c:pt>
                      <c:pt idx="7764">
                        <c:v>185.3</c:v>
                      </c:pt>
                      <c:pt idx="7765">
                        <c:v>183.9</c:v>
                      </c:pt>
                      <c:pt idx="7766">
                        <c:v>181.7</c:v>
                      </c:pt>
                      <c:pt idx="7767">
                        <c:v>186</c:v>
                      </c:pt>
                      <c:pt idx="7768">
                        <c:v>180.8</c:v>
                      </c:pt>
                      <c:pt idx="7769">
                        <c:v>183.4</c:v>
                      </c:pt>
                      <c:pt idx="7770">
                        <c:v>181.6</c:v>
                      </c:pt>
                      <c:pt idx="7771">
                        <c:v>182.8</c:v>
                      </c:pt>
                      <c:pt idx="7772">
                        <c:v>183.5</c:v>
                      </c:pt>
                      <c:pt idx="7773">
                        <c:v>180.6</c:v>
                      </c:pt>
                      <c:pt idx="7774">
                        <c:v>183.9</c:v>
                      </c:pt>
                      <c:pt idx="7775">
                        <c:v>183</c:v>
                      </c:pt>
                      <c:pt idx="7776">
                        <c:v>182.5</c:v>
                      </c:pt>
                      <c:pt idx="7777">
                        <c:v>180.3</c:v>
                      </c:pt>
                      <c:pt idx="7778">
                        <c:v>185</c:v>
                      </c:pt>
                      <c:pt idx="7779">
                        <c:v>181.9</c:v>
                      </c:pt>
                      <c:pt idx="7780">
                        <c:v>183.1</c:v>
                      </c:pt>
                      <c:pt idx="7781">
                        <c:v>181.9</c:v>
                      </c:pt>
                      <c:pt idx="7782">
                        <c:v>182.2</c:v>
                      </c:pt>
                      <c:pt idx="7783">
                        <c:v>184.8</c:v>
                      </c:pt>
                      <c:pt idx="7784">
                        <c:v>182.3</c:v>
                      </c:pt>
                      <c:pt idx="7785">
                        <c:v>185.1</c:v>
                      </c:pt>
                      <c:pt idx="7786">
                        <c:v>182</c:v>
                      </c:pt>
                      <c:pt idx="7787">
                        <c:v>183.1</c:v>
                      </c:pt>
                      <c:pt idx="7788">
                        <c:v>181.3</c:v>
                      </c:pt>
                      <c:pt idx="7789">
                        <c:v>180.2</c:v>
                      </c:pt>
                      <c:pt idx="7790">
                        <c:v>184.9</c:v>
                      </c:pt>
                      <c:pt idx="7791">
                        <c:v>180.4</c:v>
                      </c:pt>
                      <c:pt idx="7792">
                        <c:v>184.1</c:v>
                      </c:pt>
                      <c:pt idx="7793">
                        <c:v>182.3</c:v>
                      </c:pt>
                      <c:pt idx="7794">
                        <c:v>184.3</c:v>
                      </c:pt>
                      <c:pt idx="7795">
                        <c:v>181.9</c:v>
                      </c:pt>
                      <c:pt idx="7796">
                        <c:v>183.2</c:v>
                      </c:pt>
                      <c:pt idx="7797">
                        <c:v>181</c:v>
                      </c:pt>
                      <c:pt idx="7798">
                        <c:v>184.7</c:v>
                      </c:pt>
                      <c:pt idx="7799">
                        <c:v>182.3</c:v>
                      </c:pt>
                      <c:pt idx="7800">
                        <c:v>182.3</c:v>
                      </c:pt>
                      <c:pt idx="7801">
                        <c:v>181.8</c:v>
                      </c:pt>
                      <c:pt idx="7802">
                        <c:v>182.7</c:v>
                      </c:pt>
                      <c:pt idx="7803">
                        <c:v>184.3</c:v>
                      </c:pt>
                      <c:pt idx="7804">
                        <c:v>182.3</c:v>
                      </c:pt>
                      <c:pt idx="7805">
                        <c:v>181.1</c:v>
                      </c:pt>
                      <c:pt idx="7806">
                        <c:v>183</c:v>
                      </c:pt>
                      <c:pt idx="7807">
                        <c:v>182.4</c:v>
                      </c:pt>
                      <c:pt idx="7808">
                        <c:v>182.2</c:v>
                      </c:pt>
                      <c:pt idx="7809">
                        <c:v>184.8</c:v>
                      </c:pt>
                      <c:pt idx="7810">
                        <c:v>184.2</c:v>
                      </c:pt>
                      <c:pt idx="7811">
                        <c:v>180.3</c:v>
                      </c:pt>
                      <c:pt idx="7812">
                        <c:v>183.1</c:v>
                      </c:pt>
                      <c:pt idx="7813">
                        <c:v>183.7</c:v>
                      </c:pt>
                      <c:pt idx="7814">
                        <c:v>180.6</c:v>
                      </c:pt>
                      <c:pt idx="7815">
                        <c:v>182.5</c:v>
                      </c:pt>
                      <c:pt idx="7816">
                        <c:v>180.9</c:v>
                      </c:pt>
                      <c:pt idx="7817">
                        <c:v>181</c:v>
                      </c:pt>
                      <c:pt idx="7818">
                        <c:v>182.7</c:v>
                      </c:pt>
                      <c:pt idx="7819">
                        <c:v>184</c:v>
                      </c:pt>
                      <c:pt idx="7820">
                        <c:v>180.7</c:v>
                      </c:pt>
                      <c:pt idx="7821">
                        <c:v>181.4</c:v>
                      </c:pt>
                      <c:pt idx="7822">
                        <c:v>183.9</c:v>
                      </c:pt>
                      <c:pt idx="7823">
                        <c:v>179.8</c:v>
                      </c:pt>
                      <c:pt idx="7824">
                        <c:v>179</c:v>
                      </c:pt>
                      <c:pt idx="7825">
                        <c:v>180.4</c:v>
                      </c:pt>
                      <c:pt idx="7826">
                        <c:v>183.4</c:v>
                      </c:pt>
                      <c:pt idx="7827">
                        <c:v>183</c:v>
                      </c:pt>
                      <c:pt idx="7828">
                        <c:v>183.2</c:v>
                      </c:pt>
                      <c:pt idx="7829">
                        <c:v>183.5</c:v>
                      </c:pt>
                      <c:pt idx="7830">
                        <c:v>182.4</c:v>
                      </c:pt>
                      <c:pt idx="7831">
                        <c:v>181.6</c:v>
                      </c:pt>
                      <c:pt idx="7832">
                        <c:v>183.2</c:v>
                      </c:pt>
                      <c:pt idx="7833">
                        <c:v>180.9</c:v>
                      </c:pt>
                      <c:pt idx="7834">
                        <c:v>183.4</c:v>
                      </c:pt>
                      <c:pt idx="7835">
                        <c:v>182.1</c:v>
                      </c:pt>
                      <c:pt idx="7836">
                        <c:v>181.4</c:v>
                      </c:pt>
                      <c:pt idx="7837">
                        <c:v>183</c:v>
                      </c:pt>
                      <c:pt idx="7838">
                        <c:v>182.3</c:v>
                      </c:pt>
                      <c:pt idx="7839">
                        <c:v>182.5</c:v>
                      </c:pt>
                      <c:pt idx="7840">
                        <c:v>180.7</c:v>
                      </c:pt>
                      <c:pt idx="7841">
                        <c:v>183.4</c:v>
                      </c:pt>
                      <c:pt idx="7842">
                        <c:v>181.5</c:v>
                      </c:pt>
                      <c:pt idx="7843">
                        <c:v>181.4</c:v>
                      </c:pt>
                      <c:pt idx="7844">
                        <c:v>180</c:v>
                      </c:pt>
                      <c:pt idx="7845">
                        <c:v>184.9</c:v>
                      </c:pt>
                      <c:pt idx="7846">
                        <c:v>181.6</c:v>
                      </c:pt>
                      <c:pt idx="7847">
                        <c:v>181.4</c:v>
                      </c:pt>
                      <c:pt idx="7848">
                        <c:v>183.1</c:v>
                      </c:pt>
                      <c:pt idx="7849">
                        <c:v>182.6</c:v>
                      </c:pt>
                      <c:pt idx="7850">
                        <c:v>185.2</c:v>
                      </c:pt>
                      <c:pt idx="7851">
                        <c:v>183</c:v>
                      </c:pt>
                      <c:pt idx="7852">
                        <c:v>184.9</c:v>
                      </c:pt>
                      <c:pt idx="7853">
                        <c:v>181.9</c:v>
                      </c:pt>
                      <c:pt idx="7854">
                        <c:v>181.5</c:v>
                      </c:pt>
                      <c:pt idx="7855">
                        <c:v>182.1</c:v>
                      </c:pt>
                      <c:pt idx="7856">
                        <c:v>180.5</c:v>
                      </c:pt>
                      <c:pt idx="7857">
                        <c:v>183.8</c:v>
                      </c:pt>
                      <c:pt idx="7858">
                        <c:v>185.9</c:v>
                      </c:pt>
                      <c:pt idx="7859">
                        <c:v>182.9</c:v>
                      </c:pt>
                      <c:pt idx="7860">
                        <c:v>183.3</c:v>
                      </c:pt>
                      <c:pt idx="7861">
                        <c:v>181.9</c:v>
                      </c:pt>
                      <c:pt idx="7862">
                        <c:v>182.1</c:v>
                      </c:pt>
                      <c:pt idx="7863">
                        <c:v>181.7</c:v>
                      </c:pt>
                      <c:pt idx="7864">
                        <c:v>180.9</c:v>
                      </c:pt>
                      <c:pt idx="7865">
                        <c:v>181.7</c:v>
                      </c:pt>
                      <c:pt idx="7866">
                        <c:v>181.8</c:v>
                      </c:pt>
                      <c:pt idx="7867">
                        <c:v>185.8</c:v>
                      </c:pt>
                      <c:pt idx="7868">
                        <c:v>184.6</c:v>
                      </c:pt>
                      <c:pt idx="7869">
                        <c:v>182.1</c:v>
                      </c:pt>
                      <c:pt idx="7870">
                        <c:v>184.7</c:v>
                      </c:pt>
                      <c:pt idx="7871">
                        <c:v>180.2</c:v>
                      </c:pt>
                      <c:pt idx="7872">
                        <c:v>181.3</c:v>
                      </c:pt>
                      <c:pt idx="7873">
                        <c:v>181.7</c:v>
                      </c:pt>
                      <c:pt idx="7874">
                        <c:v>182.4</c:v>
                      </c:pt>
                      <c:pt idx="7875">
                        <c:v>181.8</c:v>
                      </c:pt>
                      <c:pt idx="7876">
                        <c:v>179.6</c:v>
                      </c:pt>
                      <c:pt idx="7877">
                        <c:v>182.9</c:v>
                      </c:pt>
                      <c:pt idx="7878">
                        <c:v>184.7</c:v>
                      </c:pt>
                      <c:pt idx="7879">
                        <c:v>183.1</c:v>
                      </c:pt>
                      <c:pt idx="7880">
                        <c:v>180.2</c:v>
                      </c:pt>
                      <c:pt idx="7881">
                        <c:v>184.8</c:v>
                      </c:pt>
                      <c:pt idx="7882">
                        <c:v>181.4</c:v>
                      </c:pt>
                      <c:pt idx="7883">
                        <c:v>181.9</c:v>
                      </c:pt>
                      <c:pt idx="7884">
                        <c:v>182.7</c:v>
                      </c:pt>
                      <c:pt idx="7885">
                        <c:v>183.1</c:v>
                      </c:pt>
                      <c:pt idx="7886">
                        <c:v>184.2</c:v>
                      </c:pt>
                      <c:pt idx="7887">
                        <c:v>181.3</c:v>
                      </c:pt>
                      <c:pt idx="7888">
                        <c:v>182.9</c:v>
                      </c:pt>
                      <c:pt idx="7889">
                        <c:v>184.1</c:v>
                      </c:pt>
                      <c:pt idx="7890">
                        <c:v>184.1</c:v>
                      </c:pt>
                      <c:pt idx="7891">
                        <c:v>184.6</c:v>
                      </c:pt>
                      <c:pt idx="7892">
                        <c:v>182.8</c:v>
                      </c:pt>
                      <c:pt idx="7893">
                        <c:v>182.7</c:v>
                      </c:pt>
                      <c:pt idx="7894">
                        <c:v>181.4</c:v>
                      </c:pt>
                      <c:pt idx="7895">
                        <c:v>182.1</c:v>
                      </c:pt>
                      <c:pt idx="7896">
                        <c:v>183.6</c:v>
                      </c:pt>
                      <c:pt idx="7897">
                        <c:v>178.9</c:v>
                      </c:pt>
                      <c:pt idx="7898">
                        <c:v>181.4</c:v>
                      </c:pt>
                      <c:pt idx="7899">
                        <c:v>182.3</c:v>
                      </c:pt>
                      <c:pt idx="7900">
                        <c:v>184.6</c:v>
                      </c:pt>
                      <c:pt idx="7901">
                        <c:v>183.2</c:v>
                      </c:pt>
                      <c:pt idx="7902">
                        <c:v>184.7</c:v>
                      </c:pt>
                      <c:pt idx="7903">
                        <c:v>182.5</c:v>
                      </c:pt>
                      <c:pt idx="7904">
                        <c:v>180</c:v>
                      </c:pt>
                      <c:pt idx="7905">
                        <c:v>182.1</c:v>
                      </c:pt>
                      <c:pt idx="7906">
                        <c:v>183.3</c:v>
                      </c:pt>
                      <c:pt idx="7907">
                        <c:v>183.4</c:v>
                      </c:pt>
                      <c:pt idx="7908">
                        <c:v>183.3</c:v>
                      </c:pt>
                      <c:pt idx="7909">
                        <c:v>182.1</c:v>
                      </c:pt>
                      <c:pt idx="7910">
                        <c:v>187.6</c:v>
                      </c:pt>
                      <c:pt idx="7911">
                        <c:v>183.4</c:v>
                      </c:pt>
                      <c:pt idx="7912">
                        <c:v>179.7</c:v>
                      </c:pt>
                      <c:pt idx="7913">
                        <c:v>182.6</c:v>
                      </c:pt>
                      <c:pt idx="7914">
                        <c:v>184</c:v>
                      </c:pt>
                      <c:pt idx="7915">
                        <c:v>181.9</c:v>
                      </c:pt>
                      <c:pt idx="7916">
                        <c:v>184.8</c:v>
                      </c:pt>
                      <c:pt idx="7917">
                        <c:v>180.8</c:v>
                      </c:pt>
                      <c:pt idx="7918">
                        <c:v>183.1</c:v>
                      </c:pt>
                      <c:pt idx="7919">
                        <c:v>182</c:v>
                      </c:pt>
                      <c:pt idx="7920">
                        <c:v>181.4</c:v>
                      </c:pt>
                      <c:pt idx="7921">
                        <c:v>185.3</c:v>
                      </c:pt>
                      <c:pt idx="7922">
                        <c:v>183.5</c:v>
                      </c:pt>
                      <c:pt idx="7923">
                        <c:v>183.3</c:v>
                      </c:pt>
                      <c:pt idx="7924">
                        <c:v>183.5</c:v>
                      </c:pt>
                      <c:pt idx="7925">
                        <c:v>183.4</c:v>
                      </c:pt>
                      <c:pt idx="7926">
                        <c:v>183</c:v>
                      </c:pt>
                      <c:pt idx="7927">
                        <c:v>185.4</c:v>
                      </c:pt>
                      <c:pt idx="7928">
                        <c:v>184</c:v>
                      </c:pt>
                      <c:pt idx="7929">
                        <c:v>182.2</c:v>
                      </c:pt>
                      <c:pt idx="7930">
                        <c:v>182.9</c:v>
                      </c:pt>
                      <c:pt idx="7931">
                        <c:v>181.9</c:v>
                      </c:pt>
                      <c:pt idx="7932">
                        <c:v>183.2</c:v>
                      </c:pt>
                      <c:pt idx="7933">
                        <c:v>182.5</c:v>
                      </c:pt>
                      <c:pt idx="7934">
                        <c:v>182.5</c:v>
                      </c:pt>
                      <c:pt idx="7935">
                        <c:v>184.1</c:v>
                      </c:pt>
                      <c:pt idx="7936">
                        <c:v>183.2</c:v>
                      </c:pt>
                      <c:pt idx="7937">
                        <c:v>180.7</c:v>
                      </c:pt>
                      <c:pt idx="7938">
                        <c:v>185</c:v>
                      </c:pt>
                      <c:pt idx="7939">
                        <c:v>184.9</c:v>
                      </c:pt>
                      <c:pt idx="7940">
                        <c:v>182.4</c:v>
                      </c:pt>
                      <c:pt idx="7941">
                        <c:v>183.6</c:v>
                      </c:pt>
                      <c:pt idx="7942">
                        <c:v>183.9</c:v>
                      </c:pt>
                      <c:pt idx="7943">
                        <c:v>184.7</c:v>
                      </c:pt>
                      <c:pt idx="7944">
                        <c:v>185.8</c:v>
                      </c:pt>
                      <c:pt idx="7945">
                        <c:v>184.4</c:v>
                      </c:pt>
                      <c:pt idx="7946">
                        <c:v>184.7</c:v>
                      </c:pt>
                      <c:pt idx="7947">
                        <c:v>183</c:v>
                      </c:pt>
                      <c:pt idx="7948">
                        <c:v>185</c:v>
                      </c:pt>
                      <c:pt idx="7949">
                        <c:v>182.1</c:v>
                      </c:pt>
                      <c:pt idx="7950">
                        <c:v>181.8</c:v>
                      </c:pt>
                      <c:pt idx="7951">
                        <c:v>184.4</c:v>
                      </c:pt>
                      <c:pt idx="7952">
                        <c:v>182.8</c:v>
                      </c:pt>
                      <c:pt idx="7953">
                        <c:v>181.7</c:v>
                      </c:pt>
                      <c:pt idx="7954">
                        <c:v>183</c:v>
                      </c:pt>
                      <c:pt idx="7955">
                        <c:v>183.6</c:v>
                      </c:pt>
                      <c:pt idx="7956">
                        <c:v>180.9</c:v>
                      </c:pt>
                      <c:pt idx="7957">
                        <c:v>182.3</c:v>
                      </c:pt>
                      <c:pt idx="7958">
                        <c:v>184.3</c:v>
                      </c:pt>
                      <c:pt idx="7959">
                        <c:v>182.7</c:v>
                      </c:pt>
                      <c:pt idx="7960">
                        <c:v>184.6</c:v>
                      </c:pt>
                      <c:pt idx="7961">
                        <c:v>187.8</c:v>
                      </c:pt>
                      <c:pt idx="7962">
                        <c:v>179.3</c:v>
                      </c:pt>
                      <c:pt idx="7963">
                        <c:v>182.3</c:v>
                      </c:pt>
                      <c:pt idx="7964">
                        <c:v>185</c:v>
                      </c:pt>
                      <c:pt idx="7965">
                        <c:v>179.7</c:v>
                      </c:pt>
                      <c:pt idx="7966">
                        <c:v>184.9</c:v>
                      </c:pt>
                      <c:pt idx="7967">
                        <c:v>184.9</c:v>
                      </c:pt>
                      <c:pt idx="7968">
                        <c:v>181</c:v>
                      </c:pt>
                      <c:pt idx="7969">
                        <c:v>186.4</c:v>
                      </c:pt>
                      <c:pt idx="7970">
                        <c:v>182.9</c:v>
                      </c:pt>
                      <c:pt idx="7971">
                        <c:v>183.9</c:v>
                      </c:pt>
                      <c:pt idx="7972">
                        <c:v>182.2</c:v>
                      </c:pt>
                      <c:pt idx="7973">
                        <c:v>182.4</c:v>
                      </c:pt>
                      <c:pt idx="7974">
                        <c:v>184.3</c:v>
                      </c:pt>
                      <c:pt idx="7975">
                        <c:v>182.6</c:v>
                      </c:pt>
                      <c:pt idx="7976">
                        <c:v>184.6</c:v>
                      </c:pt>
                      <c:pt idx="7977">
                        <c:v>181.4</c:v>
                      </c:pt>
                      <c:pt idx="7978">
                        <c:v>182.3</c:v>
                      </c:pt>
                      <c:pt idx="7979">
                        <c:v>182.6</c:v>
                      </c:pt>
                      <c:pt idx="7980">
                        <c:v>185.2</c:v>
                      </c:pt>
                      <c:pt idx="7981">
                        <c:v>186.4</c:v>
                      </c:pt>
                      <c:pt idx="7982">
                        <c:v>184.1</c:v>
                      </c:pt>
                      <c:pt idx="7983">
                        <c:v>185.9</c:v>
                      </c:pt>
                      <c:pt idx="7984">
                        <c:v>184.4</c:v>
                      </c:pt>
                      <c:pt idx="7985">
                        <c:v>184.8</c:v>
                      </c:pt>
                      <c:pt idx="7986">
                        <c:v>181.5</c:v>
                      </c:pt>
                      <c:pt idx="7987">
                        <c:v>184.7</c:v>
                      </c:pt>
                      <c:pt idx="7988">
                        <c:v>184.5</c:v>
                      </c:pt>
                      <c:pt idx="7989">
                        <c:v>181.9</c:v>
                      </c:pt>
                      <c:pt idx="7990">
                        <c:v>185.7</c:v>
                      </c:pt>
                      <c:pt idx="7991">
                        <c:v>186.9</c:v>
                      </c:pt>
                      <c:pt idx="7992">
                        <c:v>183.6</c:v>
                      </c:pt>
                      <c:pt idx="7993">
                        <c:v>184.5</c:v>
                      </c:pt>
                      <c:pt idx="7994">
                        <c:v>185</c:v>
                      </c:pt>
                      <c:pt idx="7995">
                        <c:v>181.1</c:v>
                      </c:pt>
                      <c:pt idx="7996">
                        <c:v>184.6</c:v>
                      </c:pt>
                      <c:pt idx="7997">
                        <c:v>184.7</c:v>
                      </c:pt>
                      <c:pt idx="7998">
                        <c:v>185.3</c:v>
                      </c:pt>
                      <c:pt idx="7999">
                        <c:v>184.1</c:v>
                      </c:pt>
                      <c:pt idx="8000">
                        <c:v>183.5</c:v>
                      </c:pt>
                      <c:pt idx="8001">
                        <c:v>185.3</c:v>
                      </c:pt>
                      <c:pt idx="8002">
                        <c:v>184.6</c:v>
                      </c:pt>
                      <c:pt idx="8003">
                        <c:v>187.1</c:v>
                      </c:pt>
                      <c:pt idx="8004">
                        <c:v>184.3</c:v>
                      </c:pt>
                      <c:pt idx="8005">
                        <c:v>187.2</c:v>
                      </c:pt>
                      <c:pt idx="8006">
                        <c:v>182.5</c:v>
                      </c:pt>
                      <c:pt idx="8007">
                        <c:v>187.1</c:v>
                      </c:pt>
                      <c:pt idx="8008">
                        <c:v>185.1</c:v>
                      </c:pt>
                      <c:pt idx="8009">
                        <c:v>182.7</c:v>
                      </c:pt>
                      <c:pt idx="8010">
                        <c:v>182.3</c:v>
                      </c:pt>
                      <c:pt idx="8011">
                        <c:v>185.5</c:v>
                      </c:pt>
                      <c:pt idx="8012">
                        <c:v>184.2</c:v>
                      </c:pt>
                      <c:pt idx="8013">
                        <c:v>186.5</c:v>
                      </c:pt>
                      <c:pt idx="8014">
                        <c:v>183.4</c:v>
                      </c:pt>
                      <c:pt idx="8015">
                        <c:v>183.3</c:v>
                      </c:pt>
                      <c:pt idx="8016">
                        <c:v>183.9</c:v>
                      </c:pt>
                      <c:pt idx="8017">
                        <c:v>183.7</c:v>
                      </c:pt>
                      <c:pt idx="8018">
                        <c:v>186.2</c:v>
                      </c:pt>
                      <c:pt idx="8019">
                        <c:v>184.1</c:v>
                      </c:pt>
                      <c:pt idx="8020">
                        <c:v>189.6</c:v>
                      </c:pt>
                      <c:pt idx="8021">
                        <c:v>182.2</c:v>
                      </c:pt>
                      <c:pt idx="8022">
                        <c:v>183.5</c:v>
                      </c:pt>
                      <c:pt idx="8023">
                        <c:v>185.4</c:v>
                      </c:pt>
                      <c:pt idx="8024">
                        <c:v>185.6</c:v>
                      </c:pt>
                      <c:pt idx="8025">
                        <c:v>183</c:v>
                      </c:pt>
                      <c:pt idx="8026">
                        <c:v>182.8</c:v>
                      </c:pt>
                      <c:pt idx="8027">
                        <c:v>182.6</c:v>
                      </c:pt>
                      <c:pt idx="8028">
                        <c:v>185.3</c:v>
                      </c:pt>
                      <c:pt idx="8029">
                        <c:v>186.4</c:v>
                      </c:pt>
                      <c:pt idx="8030">
                        <c:v>184.7</c:v>
                      </c:pt>
                      <c:pt idx="8031">
                        <c:v>184.2</c:v>
                      </c:pt>
                      <c:pt idx="8032">
                        <c:v>186.4</c:v>
                      </c:pt>
                      <c:pt idx="8033">
                        <c:v>184.5</c:v>
                      </c:pt>
                      <c:pt idx="8034">
                        <c:v>183</c:v>
                      </c:pt>
                      <c:pt idx="8035">
                        <c:v>186.3</c:v>
                      </c:pt>
                      <c:pt idx="8036">
                        <c:v>185.3</c:v>
                      </c:pt>
                      <c:pt idx="8037">
                        <c:v>184.7</c:v>
                      </c:pt>
                      <c:pt idx="8038">
                        <c:v>181.9</c:v>
                      </c:pt>
                      <c:pt idx="8039">
                        <c:v>183.8</c:v>
                      </c:pt>
                      <c:pt idx="8040">
                        <c:v>184.3</c:v>
                      </c:pt>
                      <c:pt idx="8041">
                        <c:v>184</c:v>
                      </c:pt>
                      <c:pt idx="8042">
                        <c:v>184.4</c:v>
                      </c:pt>
                      <c:pt idx="8043">
                        <c:v>182.9</c:v>
                      </c:pt>
                      <c:pt idx="8044">
                        <c:v>184.1</c:v>
                      </c:pt>
                      <c:pt idx="8045">
                        <c:v>183.6</c:v>
                      </c:pt>
                      <c:pt idx="8046">
                        <c:v>184.2</c:v>
                      </c:pt>
                      <c:pt idx="8047">
                        <c:v>182.7</c:v>
                      </c:pt>
                      <c:pt idx="8048">
                        <c:v>183</c:v>
                      </c:pt>
                      <c:pt idx="8049">
                        <c:v>183.3</c:v>
                      </c:pt>
                      <c:pt idx="8050">
                        <c:v>185</c:v>
                      </c:pt>
                      <c:pt idx="8051">
                        <c:v>182.7</c:v>
                      </c:pt>
                      <c:pt idx="8052">
                        <c:v>184.5</c:v>
                      </c:pt>
                      <c:pt idx="8053">
                        <c:v>183.2</c:v>
                      </c:pt>
                      <c:pt idx="8054">
                        <c:v>179.6</c:v>
                      </c:pt>
                      <c:pt idx="8055">
                        <c:v>183.2</c:v>
                      </c:pt>
                      <c:pt idx="8056">
                        <c:v>182.6</c:v>
                      </c:pt>
                      <c:pt idx="8057">
                        <c:v>182.4</c:v>
                      </c:pt>
                      <c:pt idx="8058">
                        <c:v>182.4</c:v>
                      </c:pt>
                      <c:pt idx="8059">
                        <c:v>183.4</c:v>
                      </c:pt>
                      <c:pt idx="8060">
                        <c:v>182.4</c:v>
                      </c:pt>
                      <c:pt idx="8061">
                        <c:v>185.6</c:v>
                      </c:pt>
                      <c:pt idx="8062">
                        <c:v>182.7</c:v>
                      </c:pt>
                      <c:pt idx="8063">
                        <c:v>180.9</c:v>
                      </c:pt>
                      <c:pt idx="8064">
                        <c:v>185.6</c:v>
                      </c:pt>
                      <c:pt idx="8065">
                        <c:v>182.4</c:v>
                      </c:pt>
                      <c:pt idx="8066">
                        <c:v>182.1</c:v>
                      </c:pt>
                      <c:pt idx="8067">
                        <c:v>186.4</c:v>
                      </c:pt>
                      <c:pt idx="8068">
                        <c:v>182.7</c:v>
                      </c:pt>
                      <c:pt idx="8069">
                        <c:v>182.9</c:v>
                      </c:pt>
                      <c:pt idx="8070">
                        <c:v>182.8</c:v>
                      </c:pt>
                      <c:pt idx="8071">
                        <c:v>181.2</c:v>
                      </c:pt>
                      <c:pt idx="8072">
                        <c:v>182.1</c:v>
                      </c:pt>
                      <c:pt idx="8073">
                        <c:v>182.2</c:v>
                      </c:pt>
                      <c:pt idx="8074">
                        <c:v>185.1</c:v>
                      </c:pt>
                      <c:pt idx="8075">
                        <c:v>182.1</c:v>
                      </c:pt>
                      <c:pt idx="8076">
                        <c:v>183.9</c:v>
                      </c:pt>
                      <c:pt idx="8077">
                        <c:v>186.3</c:v>
                      </c:pt>
                      <c:pt idx="8078">
                        <c:v>182.8</c:v>
                      </c:pt>
                      <c:pt idx="8079">
                        <c:v>183.8</c:v>
                      </c:pt>
                      <c:pt idx="8080">
                        <c:v>182.1</c:v>
                      </c:pt>
                      <c:pt idx="8081">
                        <c:v>186.2</c:v>
                      </c:pt>
                      <c:pt idx="8082">
                        <c:v>184.1</c:v>
                      </c:pt>
                      <c:pt idx="8083">
                        <c:v>180.1</c:v>
                      </c:pt>
                      <c:pt idx="8084">
                        <c:v>183.1</c:v>
                      </c:pt>
                      <c:pt idx="8085">
                        <c:v>183.1</c:v>
                      </c:pt>
                      <c:pt idx="8086">
                        <c:v>182.7</c:v>
                      </c:pt>
                      <c:pt idx="8087">
                        <c:v>183.1</c:v>
                      </c:pt>
                      <c:pt idx="8088">
                        <c:v>184</c:v>
                      </c:pt>
                      <c:pt idx="8089">
                        <c:v>181.7</c:v>
                      </c:pt>
                      <c:pt idx="8090">
                        <c:v>185.2</c:v>
                      </c:pt>
                      <c:pt idx="8091">
                        <c:v>181.9</c:v>
                      </c:pt>
                      <c:pt idx="8092">
                        <c:v>184.4</c:v>
                      </c:pt>
                      <c:pt idx="8093">
                        <c:v>183.5</c:v>
                      </c:pt>
                      <c:pt idx="8094">
                        <c:v>178.7</c:v>
                      </c:pt>
                      <c:pt idx="8095">
                        <c:v>182.7</c:v>
                      </c:pt>
                      <c:pt idx="8096">
                        <c:v>185</c:v>
                      </c:pt>
                      <c:pt idx="8097">
                        <c:v>181.7</c:v>
                      </c:pt>
                      <c:pt idx="8098">
                        <c:v>183.2</c:v>
                      </c:pt>
                      <c:pt idx="8099">
                        <c:v>186.2</c:v>
                      </c:pt>
                      <c:pt idx="8100">
                        <c:v>184.2</c:v>
                      </c:pt>
                      <c:pt idx="8101">
                        <c:v>182.4</c:v>
                      </c:pt>
                      <c:pt idx="8102">
                        <c:v>181.7</c:v>
                      </c:pt>
                      <c:pt idx="8103">
                        <c:v>185</c:v>
                      </c:pt>
                      <c:pt idx="8104">
                        <c:v>186.2</c:v>
                      </c:pt>
                      <c:pt idx="8105">
                        <c:v>184.9</c:v>
                      </c:pt>
                      <c:pt idx="8106">
                        <c:v>186.5</c:v>
                      </c:pt>
                      <c:pt idx="8107">
                        <c:v>184.7</c:v>
                      </c:pt>
                      <c:pt idx="8108">
                        <c:v>183.9</c:v>
                      </c:pt>
                      <c:pt idx="8109">
                        <c:v>189.2</c:v>
                      </c:pt>
                      <c:pt idx="8110">
                        <c:v>182.4</c:v>
                      </c:pt>
                      <c:pt idx="8111">
                        <c:v>182.4</c:v>
                      </c:pt>
                      <c:pt idx="8112">
                        <c:v>182.2</c:v>
                      </c:pt>
                      <c:pt idx="8113">
                        <c:v>181.1</c:v>
                      </c:pt>
                      <c:pt idx="8114">
                        <c:v>180.5</c:v>
                      </c:pt>
                      <c:pt idx="8115">
                        <c:v>183.3</c:v>
                      </c:pt>
                      <c:pt idx="8116">
                        <c:v>184.4</c:v>
                      </c:pt>
                      <c:pt idx="8117">
                        <c:v>182.3</c:v>
                      </c:pt>
                      <c:pt idx="8118">
                        <c:v>184.3</c:v>
                      </c:pt>
                      <c:pt idx="8119">
                        <c:v>182.9</c:v>
                      </c:pt>
                      <c:pt idx="8120">
                        <c:v>183.9</c:v>
                      </c:pt>
                      <c:pt idx="8121">
                        <c:v>183.8</c:v>
                      </c:pt>
                      <c:pt idx="8122">
                        <c:v>182.3</c:v>
                      </c:pt>
                      <c:pt idx="8123">
                        <c:v>180.8</c:v>
                      </c:pt>
                      <c:pt idx="8124">
                        <c:v>182.9</c:v>
                      </c:pt>
                      <c:pt idx="8125">
                        <c:v>182.3</c:v>
                      </c:pt>
                      <c:pt idx="8126">
                        <c:v>181.6</c:v>
                      </c:pt>
                      <c:pt idx="8127">
                        <c:v>181.4</c:v>
                      </c:pt>
                      <c:pt idx="8128">
                        <c:v>181.1</c:v>
                      </c:pt>
                      <c:pt idx="8129">
                        <c:v>180.6</c:v>
                      </c:pt>
                      <c:pt idx="8130">
                        <c:v>182</c:v>
                      </c:pt>
                      <c:pt idx="8131">
                        <c:v>182.3</c:v>
                      </c:pt>
                      <c:pt idx="8132">
                        <c:v>182.9</c:v>
                      </c:pt>
                      <c:pt idx="8133">
                        <c:v>181.9</c:v>
                      </c:pt>
                      <c:pt idx="8134">
                        <c:v>178.4</c:v>
                      </c:pt>
                      <c:pt idx="8135">
                        <c:v>184.3</c:v>
                      </c:pt>
                      <c:pt idx="8136">
                        <c:v>179.7</c:v>
                      </c:pt>
                      <c:pt idx="8137">
                        <c:v>182.5</c:v>
                      </c:pt>
                      <c:pt idx="8138">
                        <c:v>180.4</c:v>
                      </c:pt>
                      <c:pt idx="8139">
                        <c:v>182.4</c:v>
                      </c:pt>
                      <c:pt idx="8140">
                        <c:v>182.8</c:v>
                      </c:pt>
                      <c:pt idx="8141">
                        <c:v>183.9</c:v>
                      </c:pt>
                      <c:pt idx="8142">
                        <c:v>180.5</c:v>
                      </c:pt>
                      <c:pt idx="8143">
                        <c:v>180.5</c:v>
                      </c:pt>
                      <c:pt idx="8144">
                        <c:v>183.7</c:v>
                      </c:pt>
                      <c:pt idx="8145">
                        <c:v>180.7</c:v>
                      </c:pt>
                      <c:pt idx="8146">
                        <c:v>181.3</c:v>
                      </c:pt>
                      <c:pt idx="8147">
                        <c:v>181.4</c:v>
                      </c:pt>
                      <c:pt idx="8148">
                        <c:v>183.2</c:v>
                      </c:pt>
                      <c:pt idx="8149">
                        <c:v>183.5</c:v>
                      </c:pt>
                      <c:pt idx="8150">
                        <c:v>182.4</c:v>
                      </c:pt>
                      <c:pt idx="8151">
                        <c:v>182.8</c:v>
                      </c:pt>
                      <c:pt idx="8152">
                        <c:v>183.3</c:v>
                      </c:pt>
                      <c:pt idx="8153">
                        <c:v>182</c:v>
                      </c:pt>
                      <c:pt idx="8154">
                        <c:v>181.7</c:v>
                      </c:pt>
                      <c:pt idx="8155">
                        <c:v>183.1</c:v>
                      </c:pt>
                      <c:pt idx="8156">
                        <c:v>181.7</c:v>
                      </c:pt>
                      <c:pt idx="8157">
                        <c:v>182.6</c:v>
                      </c:pt>
                      <c:pt idx="8158">
                        <c:v>181.3</c:v>
                      </c:pt>
                      <c:pt idx="8159">
                        <c:v>183.8</c:v>
                      </c:pt>
                      <c:pt idx="8160">
                        <c:v>181.7</c:v>
                      </c:pt>
                      <c:pt idx="8161">
                        <c:v>183.5</c:v>
                      </c:pt>
                      <c:pt idx="8162">
                        <c:v>184.5</c:v>
                      </c:pt>
                      <c:pt idx="8163">
                        <c:v>182.7</c:v>
                      </c:pt>
                      <c:pt idx="8164">
                        <c:v>184</c:v>
                      </c:pt>
                      <c:pt idx="8165">
                        <c:v>180.9</c:v>
                      </c:pt>
                      <c:pt idx="8166">
                        <c:v>181.4</c:v>
                      </c:pt>
                      <c:pt idx="8167">
                        <c:v>182.1</c:v>
                      </c:pt>
                      <c:pt idx="8168">
                        <c:v>183.2</c:v>
                      </c:pt>
                      <c:pt idx="8169">
                        <c:v>182.4</c:v>
                      </c:pt>
                      <c:pt idx="8170">
                        <c:v>181.9</c:v>
                      </c:pt>
                      <c:pt idx="8171">
                        <c:v>182.6</c:v>
                      </c:pt>
                      <c:pt idx="8172">
                        <c:v>182.7</c:v>
                      </c:pt>
                      <c:pt idx="8173">
                        <c:v>185.1</c:v>
                      </c:pt>
                      <c:pt idx="8174">
                        <c:v>181.6</c:v>
                      </c:pt>
                      <c:pt idx="8175">
                        <c:v>182</c:v>
                      </c:pt>
                      <c:pt idx="8176">
                        <c:v>182.1</c:v>
                      </c:pt>
                      <c:pt idx="8177">
                        <c:v>181</c:v>
                      </c:pt>
                      <c:pt idx="8178">
                        <c:v>183.1</c:v>
                      </c:pt>
                      <c:pt idx="8179">
                        <c:v>181.4</c:v>
                      </c:pt>
                      <c:pt idx="8180">
                        <c:v>183</c:v>
                      </c:pt>
                      <c:pt idx="8181">
                        <c:v>183.5</c:v>
                      </c:pt>
                      <c:pt idx="8182">
                        <c:v>183.2</c:v>
                      </c:pt>
                      <c:pt idx="8183">
                        <c:v>181.7</c:v>
                      </c:pt>
                      <c:pt idx="8184">
                        <c:v>184.2</c:v>
                      </c:pt>
                      <c:pt idx="8185">
                        <c:v>180.2</c:v>
                      </c:pt>
                      <c:pt idx="8186">
                        <c:v>181.9</c:v>
                      </c:pt>
                      <c:pt idx="8187">
                        <c:v>180.2</c:v>
                      </c:pt>
                      <c:pt idx="8188">
                        <c:v>182.5</c:v>
                      </c:pt>
                      <c:pt idx="8189">
                        <c:v>184.8</c:v>
                      </c:pt>
                      <c:pt idx="8190">
                        <c:v>182.1</c:v>
                      </c:pt>
                      <c:pt idx="8191">
                        <c:v>182.7</c:v>
                      </c:pt>
                      <c:pt idx="8192">
                        <c:v>182.2</c:v>
                      </c:pt>
                      <c:pt idx="8193">
                        <c:v>182.5</c:v>
                      </c:pt>
                      <c:pt idx="8194">
                        <c:v>180.8</c:v>
                      </c:pt>
                      <c:pt idx="8195">
                        <c:v>183.4</c:v>
                      </c:pt>
                      <c:pt idx="8196">
                        <c:v>183.4</c:v>
                      </c:pt>
                      <c:pt idx="8197">
                        <c:v>181.5</c:v>
                      </c:pt>
                      <c:pt idx="8198">
                        <c:v>180.4</c:v>
                      </c:pt>
                      <c:pt idx="8199">
                        <c:v>182.4</c:v>
                      </c:pt>
                      <c:pt idx="8200">
                        <c:v>184.1</c:v>
                      </c:pt>
                      <c:pt idx="8201">
                        <c:v>180.2</c:v>
                      </c:pt>
                      <c:pt idx="8202">
                        <c:v>182.3</c:v>
                      </c:pt>
                      <c:pt idx="8203">
                        <c:v>182.9</c:v>
                      </c:pt>
                      <c:pt idx="8204">
                        <c:v>181.8</c:v>
                      </c:pt>
                      <c:pt idx="8205">
                        <c:v>183.6</c:v>
                      </c:pt>
                      <c:pt idx="8206">
                        <c:v>180.9</c:v>
                      </c:pt>
                      <c:pt idx="8207">
                        <c:v>181.7</c:v>
                      </c:pt>
                      <c:pt idx="8208">
                        <c:v>181.3</c:v>
                      </c:pt>
                      <c:pt idx="8209">
                        <c:v>181.1</c:v>
                      </c:pt>
                      <c:pt idx="8210">
                        <c:v>183.3</c:v>
                      </c:pt>
                      <c:pt idx="8211">
                        <c:v>180.2</c:v>
                      </c:pt>
                      <c:pt idx="8212">
                        <c:v>183.1</c:v>
                      </c:pt>
                      <c:pt idx="8213">
                        <c:v>181</c:v>
                      </c:pt>
                      <c:pt idx="8214">
                        <c:v>183.5</c:v>
                      </c:pt>
                      <c:pt idx="8215">
                        <c:v>181.7</c:v>
                      </c:pt>
                      <c:pt idx="8216">
                        <c:v>182.5</c:v>
                      </c:pt>
                      <c:pt idx="8217">
                        <c:v>183.2</c:v>
                      </c:pt>
                      <c:pt idx="8218">
                        <c:v>180.7</c:v>
                      </c:pt>
                      <c:pt idx="8219">
                        <c:v>182.9</c:v>
                      </c:pt>
                      <c:pt idx="8220">
                        <c:v>181.7</c:v>
                      </c:pt>
                      <c:pt idx="8221">
                        <c:v>183.8</c:v>
                      </c:pt>
                      <c:pt idx="8222">
                        <c:v>181.4</c:v>
                      </c:pt>
                      <c:pt idx="8223">
                        <c:v>182.5</c:v>
                      </c:pt>
                      <c:pt idx="8224">
                        <c:v>182.4</c:v>
                      </c:pt>
                      <c:pt idx="8225">
                        <c:v>182.5</c:v>
                      </c:pt>
                      <c:pt idx="8226">
                        <c:v>181.1</c:v>
                      </c:pt>
                      <c:pt idx="8227">
                        <c:v>182</c:v>
                      </c:pt>
                      <c:pt idx="8228">
                        <c:v>181.4</c:v>
                      </c:pt>
                      <c:pt idx="8229">
                        <c:v>181.8</c:v>
                      </c:pt>
                      <c:pt idx="8230">
                        <c:v>181</c:v>
                      </c:pt>
                      <c:pt idx="8231">
                        <c:v>181.5</c:v>
                      </c:pt>
                      <c:pt idx="8232">
                        <c:v>184.3</c:v>
                      </c:pt>
                      <c:pt idx="8233">
                        <c:v>180.7</c:v>
                      </c:pt>
                      <c:pt idx="8234">
                        <c:v>182.3</c:v>
                      </c:pt>
                      <c:pt idx="8235">
                        <c:v>181.3</c:v>
                      </c:pt>
                      <c:pt idx="8236">
                        <c:v>181.9</c:v>
                      </c:pt>
                      <c:pt idx="8237">
                        <c:v>182.6</c:v>
                      </c:pt>
                      <c:pt idx="8238">
                        <c:v>183</c:v>
                      </c:pt>
                      <c:pt idx="8239">
                        <c:v>183.3</c:v>
                      </c:pt>
                      <c:pt idx="8240">
                        <c:v>183.4</c:v>
                      </c:pt>
                      <c:pt idx="8241">
                        <c:v>181.7</c:v>
                      </c:pt>
                      <c:pt idx="8242">
                        <c:v>181.7</c:v>
                      </c:pt>
                      <c:pt idx="8243">
                        <c:v>182.4</c:v>
                      </c:pt>
                      <c:pt idx="8244">
                        <c:v>184.2</c:v>
                      </c:pt>
                      <c:pt idx="8245">
                        <c:v>185</c:v>
                      </c:pt>
                      <c:pt idx="8246">
                        <c:v>181.9</c:v>
                      </c:pt>
                      <c:pt idx="8247">
                        <c:v>182.1</c:v>
                      </c:pt>
                      <c:pt idx="8248">
                        <c:v>180.3</c:v>
                      </c:pt>
                      <c:pt idx="8249">
                        <c:v>182.6</c:v>
                      </c:pt>
                      <c:pt idx="8250">
                        <c:v>181.9</c:v>
                      </c:pt>
                      <c:pt idx="8251">
                        <c:v>181.4</c:v>
                      </c:pt>
                      <c:pt idx="8252">
                        <c:v>181.7</c:v>
                      </c:pt>
                      <c:pt idx="8253">
                        <c:v>182</c:v>
                      </c:pt>
                      <c:pt idx="8254">
                        <c:v>180.6</c:v>
                      </c:pt>
                      <c:pt idx="8255">
                        <c:v>181.5</c:v>
                      </c:pt>
                      <c:pt idx="8256">
                        <c:v>182.6</c:v>
                      </c:pt>
                      <c:pt idx="8257">
                        <c:v>182.2</c:v>
                      </c:pt>
                      <c:pt idx="8258">
                        <c:v>181.5</c:v>
                      </c:pt>
                      <c:pt idx="8259">
                        <c:v>184.1</c:v>
                      </c:pt>
                      <c:pt idx="8260">
                        <c:v>183.7</c:v>
                      </c:pt>
                      <c:pt idx="8261">
                        <c:v>183.1</c:v>
                      </c:pt>
                      <c:pt idx="8262">
                        <c:v>183.6</c:v>
                      </c:pt>
                      <c:pt idx="8263">
                        <c:v>180.5</c:v>
                      </c:pt>
                      <c:pt idx="8264">
                        <c:v>183.4</c:v>
                      </c:pt>
                      <c:pt idx="8265">
                        <c:v>182.2</c:v>
                      </c:pt>
                      <c:pt idx="8266">
                        <c:v>183.2</c:v>
                      </c:pt>
                      <c:pt idx="8267">
                        <c:v>181.9</c:v>
                      </c:pt>
                      <c:pt idx="8268">
                        <c:v>182.1</c:v>
                      </c:pt>
                      <c:pt idx="8269">
                        <c:v>181.8</c:v>
                      </c:pt>
                      <c:pt idx="8270">
                        <c:v>181.1</c:v>
                      </c:pt>
                      <c:pt idx="8271">
                        <c:v>182.3</c:v>
                      </c:pt>
                      <c:pt idx="8272">
                        <c:v>181.6</c:v>
                      </c:pt>
                      <c:pt idx="8273">
                        <c:v>181.1</c:v>
                      </c:pt>
                      <c:pt idx="8274">
                        <c:v>181.6</c:v>
                      </c:pt>
                      <c:pt idx="8275">
                        <c:v>180.8</c:v>
                      </c:pt>
                      <c:pt idx="8276">
                        <c:v>182.9</c:v>
                      </c:pt>
                      <c:pt idx="8277">
                        <c:v>180.8</c:v>
                      </c:pt>
                      <c:pt idx="8278">
                        <c:v>183</c:v>
                      </c:pt>
                      <c:pt idx="8279">
                        <c:v>181.5</c:v>
                      </c:pt>
                      <c:pt idx="8280">
                        <c:v>182.3</c:v>
                      </c:pt>
                      <c:pt idx="8281">
                        <c:v>184</c:v>
                      </c:pt>
                      <c:pt idx="8282">
                        <c:v>180.6</c:v>
                      </c:pt>
                      <c:pt idx="8283">
                        <c:v>181.6</c:v>
                      </c:pt>
                      <c:pt idx="8284">
                        <c:v>178.5</c:v>
                      </c:pt>
                      <c:pt idx="8285">
                        <c:v>181.7</c:v>
                      </c:pt>
                      <c:pt idx="8286">
                        <c:v>181.9</c:v>
                      </c:pt>
                      <c:pt idx="8287">
                        <c:v>180.1</c:v>
                      </c:pt>
                      <c:pt idx="8288">
                        <c:v>180.2</c:v>
                      </c:pt>
                      <c:pt idx="8289">
                        <c:v>182</c:v>
                      </c:pt>
                      <c:pt idx="8290">
                        <c:v>182</c:v>
                      </c:pt>
                      <c:pt idx="8291">
                        <c:v>179.3</c:v>
                      </c:pt>
                      <c:pt idx="8292">
                        <c:v>182.7</c:v>
                      </c:pt>
                      <c:pt idx="8293">
                        <c:v>182.4</c:v>
                      </c:pt>
                      <c:pt idx="8294">
                        <c:v>181.3</c:v>
                      </c:pt>
                      <c:pt idx="8295">
                        <c:v>179.5</c:v>
                      </c:pt>
                      <c:pt idx="8296">
                        <c:v>180.5</c:v>
                      </c:pt>
                      <c:pt idx="8297">
                        <c:v>182.1</c:v>
                      </c:pt>
                      <c:pt idx="8298">
                        <c:v>180.4</c:v>
                      </c:pt>
                      <c:pt idx="8299">
                        <c:v>180.5</c:v>
                      </c:pt>
                      <c:pt idx="8300">
                        <c:v>180.5</c:v>
                      </c:pt>
                      <c:pt idx="8301">
                        <c:v>180.8</c:v>
                      </c:pt>
                      <c:pt idx="8302">
                        <c:v>179.7</c:v>
                      </c:pt>
                      <c:pt idx="8303">
                        <c:v>180.2</c:v>
                      </c:pt>
                      <c:pt idx="8304">
                        <c:v>181.7</c:v>
                      </c:pt>
                      <c:pt idx="8305">
                        <c:v>180</c:v>
                      </c:pt>
                      <c:pt idx="8306">
                        <c:v>180.5</c:v>
                      </c:pt>
                      <c:pt idx="8307">
                        <c:v>182.4</c:v>
                      </c:pt>
                      <c:pt idx="8308">
                        <c:v>181.2</c:v>
                      </c:pt>
                      <c:pt idx="8309">
                        <c:v>183</c:v>
                      </c:pt>
                      <c:pt idx="8310">
                        <c:v>182.3</c:v>
                      </c:pt>
                      <c:pt idx="8311">
                        <c:v>180.5</c:v>
                      </c:pt>
                      <c:pt idx="8312">
                        <c:v>182.4</c:v>
                      </c:pt>
                      <c:pt idx="8313">
                        <c:v>182.8</c:v>
                      </c:pt>
                      <c:pt idx="8314">
                        <c:v>182.3</c:v>
                      </c:pt>
                      <c:pt idx="8315">
                        <c:v>180.5</c:v>
                      </c:pt>
                      <c:pt idx="8316">
                        <c:v>180.9</c:v>
                      </c:pt>
                      <c:pt idx="8317">
                        <c:v>184.1</c:v>
                      </c:pt>
                      <c:pt idx="8318">
                        <c:v>183.6</c:v>
                      </c:pt>
                      <c:pt idx="8319">
                        <c:v>181.3</c:v>
                      </c:pt>
                      <c:pt idx="8320">
                        <c:v>183.7</c:v>
                      </c:pt>
                      <c:pt idx="8321">
                        <c:v>183.4</c:v>
                      </c:pt>
                      <c:pt idx="8322">
                        <c:v>181.2</c:v>
                      </c:pt>
                      <c:pt idx="8323">
                        <c:v>180.7</c:v>
                      </c:pt>
                      <c:pt idx="8324">
                        <c:v>181.9</c:v>
                      </c:pt>
                      <c:pt idx="8325">
                        <c:v>182.5</c:v>
                      </c:pt>
                      <c:pt idx="8326">
                        <c:v>182</c:v>
                      </c:pt>
                      <c:pt idx="8327">
                        <c:v>181.4</c:v>
                      </c:pt>
                      <c:pt idx="8328">
                        <c:v>180.5</c:v>
                      </c:pt>
                      <c:pt idx="8329">
                        <c:v>183.4</c:v>
                      </c:pt>
                      <c:pt idx="8330">
                        <c:v>181.5</c:v>
                      </c:pt>
                      <c:pt idx="8331">
                        <c:v>180.5</c:v>
                      </c:pt>
                      <c:pt idx="8332">
                        <c:v>182.9</c:v>
                      </c:pt>
                      <c:pt idx="8333">
                        <c:v>180.5</c:v>
                      </c:pt>
                      <c:pt idx="8334">
                        <c:v>182.3</c:v>
                      </c:pt>
                      <c:pt idx="8335">
                        <c:v>182.4</c:v>
                      </c:pt>
                      <c:pt idx="8336">
                        <c:v>180.7</c:v>
                      </c:pt>
                      <c:pt idx="8337">
                        <c:v>181.4</c:v>
                      </c:pt>
                      <c:pt idx="8338">
                        <c:v>179.9</c:v>
                      </c:pt>
                      <c:pt idx="8339">
                        <c:v>180.5</c:v>
                      </c:pt>
                      <c:pt idx="8340">
                        <c:v>181.5</c:v>
                      </c:pt>
                      <c:pt idx="8341">
                        <c:v>180.6</c:v>
                      </c:pt>
                      <c:pt idx="8342">
                        <c:v>181.5</c:v>
                      </c:pt>
                      <c:pt idx="8343">
                        <c:v>183.3</c:v>
                      </c:pt>
                      <c:pt idx="8344">
                        <c:v>181.2</c:v>
                      </c:pt>
                      <c:pt idx="8345">
                        <c:v>181.9</c:v>
                      </c:pt>
                      <c:pt idx="8346">
                        <c:v>183.7</c:v>
                      </c:pt>
                      <c:pt idx="8347">
                        <c:v>183.8</c:v>
                      </c:pt>
                      <c:pt idx="8348">
                        <c:v>181.8</c:v>
                      </c:pt>
                      <c:pt idx="8349">
                        <c:v>181.7</c:v>
                      </c:pt>
                      <c:pt idx="8350">
                        <c:v>181.3</c:v>
                      </c:pt>
                      <c:pt idx="8351">
                        <c:v>183.8</c:v>
                      </c:pt>
                      <c:pt idx="8352">
                        <c:v>181.4</c:v>
                      </c:pt>
                      <c:pt idx="8353">
                        <c:v>181.9</c:v>
                      </c:pt>
                      <c:pt idx="8354">
                        <c:v>183.7</c:v>
                      </c:pt>
                      <c:pt idx="8355">
                        <c:v>182</c:v>
                      </c:pt>
                      <c:pt idx="8356">
                        <c:v>180.9</c:v>
                      </c:pt>
                      <c:pt idx="8357">
                        <c:v>182.4</c:v>
                      </c:pt>
                      <c:pt idx="8358">
                        <c:v>183.8</c:v>
                      </c:pt>
                      <c:pt idx="8359">
                        <c:v>183.5</c:v>
                      </c:pt>
                      <c:pt idx="8360">
                        <c:v>182.1</c:v>
                      </c:pt>
                      <c:pt idx="8361">
                        <c:v>182</c:v>
                      </c:pt>
                      <c:pt idx="8362">
                        <c:v>181.3</c:v>
                      </c:pt>
                      <c:pt idx="8363">
                        <c:v>182.5</c:v>
                      </c:pt>
                      <c:pt idx="8364">
                        <c:v>180.7</c:v>
                      </c:pt>
                      <c:pt idx="8365">
                        <c:v>182.8</c:v>
                      </c:pt>
                      <c:pt idx="8366">
                        <c:v>181.7</c:v>
                      </c:pt>
                      <c:pt idx="8367">
                        <c:v>181.7</c:v>
                      </c:pt>
                      <c:pt idx="8368">
                        <c:v>183.1</c:v>
                      </c:pt>
                      <c:pt idx="8369">
                        <c:v>180.6</c:v>
                      </c:pt>
                      <c:pt idx="8370">
                        <c:v>181.7</c:v>
                      </c:pt>
                      <c:pt idx="8371">
                        <c:v>182.3</c:v>
                      </c:pt>
                      <c:pt idx="8372">
                        <c:v>182</c:v>
                      </c:pt>
                      <c:pt idx="8373">
                        <c:v>182.1</c:v>
                      </c:pt>
                      <c:pt idx="8374">
                        <c:v>182.4</c:v>
                      </c:pt>
                      <c:pt idx="8375">
                        <c:v>184.6</c:v>
                      </c:pt>
                      <c:pt idx="8376">
                        <c:v>182.3</c:v>
                      </c:pt>
                      <c:pt idx="8377">
                        <c:v>184.4</c:v>
                      </c:pt>
                      <c:pt idx="8378">
                        <c:v>181.7</c:v>
                      </c:pt>
                      <c:pt idx="8379">
                        <c:v>183.3</c:v>
                      </c:pt>
                      <c:pt idx="8380">
                        <c:v>182.8</c:v>
                      </c:pt>
                      <c:pt idx="8381">
                        <c:v>181.5</c:v>
                      </c:pt>
                      <c:pt idx="8382">
                        <c:v>181.9</c:v>
                      </c:pt>
                      <c:pt idx="8383">
                        <c:v>182.3</c:v>
                      </c:pt>
                      <c:pt idx="8384">
                        <c:v>183.7</c:v>
                      </c:pt>
                      <c:pt idx="8385">
                        <c:v>182.5</c:v>
                      </c:pt>
                      <c:pt idx="8386">
                        <c:v>182.4</c:v>
                      </c:pt>
                      <c:pt idx="8387">
                        <c:v>183.5</c:v>
                      </c:pt>
                      <c:pt idx="8388">
                        <c:v>181.1</c:v>
                      </c:pt>
                      <c:pt idx="8389">
                        <c:v>182.1</c:v>
                      </c:pt>
                      <c:pt idx="8390">
                        <c:v>181.1</c:v>
                      </c:pt>
                      <c:pt idx="8391">
                        <c:v>183.9</c:v>
                      </c:pt>
                      <c:pt idx="8392">
                        <c:v>182.7</c:v>
                      </c:pt>
                      <c:pt idx="8393">
                        <c:v>181.9</c:v>
                      </c:pt>
                      <c:pt idx="8394">
                        <c:v>180.8</c:v>
                      </c:pt>
                      <c:pt idx="8395">
                        <c:v>183.2</c:v>
                      </c:pt>
                      <c:pt idx="8396">
                        <c:v>182.4</c:v>
                      </c:pt>
                      <c:pt idx="8397">
                        <c:v>181.1</c:v>
                      </c:pt>
                      <c:pt idx="8398">
                        <c:v>180.5</c:v>
                      </c:pt>
                      <c:pt idx="8399">
                        <c:v>182.2</c:v>
                      </c:pt>
                      <c:pt idx="8400">
                        <c:v>183.2</c:v>
                      </c:pt>
                      <c:pt idx="8401">
                        <c:v>182.7</c:v>
                      </c:pt>
                      <c:pt idx="8402">
                        <c:v>181.9</c:v>
                      </c:pt>
                      <c:pt idx="8403">
                        <c:v>182.5</c:v>
                      </c:pt>
                      <c:pt idx="8404">
                        <c:v>183.1</c:v>
                      </c:pt>
                      <c:pt idx="8405">
                        <c:v>181.3</c:v>
                      </c:pt>
                      <c:pt idx="8406">
                        <c:v>184.4</c:v>
                      </c:pt>
                      <c:pt idx="8407">
                        <c:v>181.7</c:v>
                      </c:pt>
                      <c:pt idx="8408">
                        <c:v>186</c:v>
                      </c:pt>
                      <c:pt idx="8409">
                        <c:v>182.1</c:v>
                      </c:pt>
                      <c:pt idx="8410">
                        <c:v>181.1</c:v>
                      </c:pt>
                      <c:pt idx="8411">
                        <c:v>182.2</c:v>
                      </c:pt>
                      <c:pt idx="8412">
                        <c:v>180.9</c:v>
                      </c:pt>
                      <c:pt idx="8413">
                        <c:v>181.9</c:v>
                      </c:pt>
                      <c:pt idx="8414">
                        <c:v>182.3</c:v>
                      </c:pt>
                      <c:pt idx="8415">
                        <c:v>181.7</c:v>
                      </c:pt>
                      <c:pt idx="8416">
                        <c:v>181.8</c:v>
                      </c:pt>
                      <c:pt idx="8417">
                        <c:v>182.4</c:v>
                      </c:pt>
                      <c:pt idx="8418">
                        <c:v>183</c:v>
                      </c:pt>
                      <c:pt idx="8419">
                        <c:v>180.3</c:v>
                      </c:pt>
                      <c:pt idx="8420">
                        <c:v>183.2</c:v>
                      </c:pt>
                      <c:pt idx="8421">
                        <c:v>181.1</c:v>
                      </c:pt>
                      <c:pt idx="8422">
                        <c:v>181.9</c:v>
                      </c:pt>
                      <c:pt idx="8423">
                        <c:v>181.9</c:v>
                      </c:pt>
                      <c:pt idx="8424">
                        <c:v>181.8</c:v>
                      </c:pt>
                      <c:pt idx="8425">
                        <c:v>183.5</c:v>
                      </c:pt>
                      <c:pt idx="8426">
                        <c:v>179.3</c:v>
                      </c:pt>
                      <c:pt idx="8427">
                        <c:v>181</c:v>
                      </c:pt>
                      <c:pt idx="8428">
                        <c:v>183</c:v>
                      </c:pt>
                      <c:pt idx="8429">
                        <c:v>181.4</c:v>
                      </c:pt>
                      <c:pt idx="8430">
                        <c:v>181.2</c:v>
                      </c:pt>
                      <c:pt idx="8431">
                        <c:v>181.9</c:v>
                      </c:pt>
                      <c:pt idx="8432">
                        <c:v>183.3</c:v>
                      </c:pt>
                      <c:pt idx="8433">
                        <c:v>182.7</c:v>
                      </c:pt>
                      <c:pt idx="8434">
                        <c:v>184.6</c:v>
                      </c:pt>
                      <c:pt idx="8435">
                        <c:v>182.9</c:v>
                      </c:pt>
                      <c:pt idx="8436">
                        <c:v>181.8</c:v>
                      </c:pt>
                      <c:pt idx="8437">
                        <c:v>180.5</c:v>
                      </c:pt>
                      <c:pt idx="8438">
                        <c:v>182.1</c:v>
                      </c:pt>
                      <c:pt idx="8439">
                        <c:v>181.3</c:v>
                      </c:pt>
                      <c:pt idx="8440">
                        <c:v>181.7</c:v>
                      </c:pt>
                      <c:pt idx="8441">
                        <c:v>182.9</c:v>
                      </c:pt>
                      <c:pt idx="8442">
                        <c:v>183.8</c:v>
                      </c:pt>
                      <c:pt idx="8443">
                        <c:v>183.7</c:v>
                      </c:pt>
                      <c:pt idx="8444">
                        <c:v>180.4</c:v>
                      </c:pt>
                      <c:pt idx="8445">
                        <c:v>183</c:v>
                      </c:pt>
                      <c:pt idx="8446">
                        <c:v>181.6</c:v>
                      </c:pt>
                      <c:pt idx="8447">
                        <c:v>183.2</c:v>
                      </c:pt>
                      <c:pt idx="8448">
                        <c:v>180.6</c:v>
                      </c:pt>
                      <c:pt idx="8449">
                        <c:v>183.9</c:v>
                      </c:pt>
                      <c:pt idx="8450">
                        <c:v>182.8</c:v>
                      </c:pt>
                      <c:pt idx="8451">
                        <c:v>182.7</c:v>
                      </c:pt>
                      <c:pt idx="8452">
                        <c:v>181.8</c:v>
                      </c:pt>
                      <c:pt idx="8453">
                        <c:v>181.8</c:v>
                      </c:pt>
                      <c:pt idx="8454">
                        <c:v>181.4</c:v>
                      </c:pt>
                      <c:pt idx="8455">
                        <c:v>182.3</c:v>
                      </c:pt>
                      <c:pt idx="8456">
                        <c:v>182.7</c:v>
                      </c:pt>
                      <c:pt idx="8457">
                        <c:v>183.3</c:v>
                      </c:pt>
                      <c:pt idx="8458">
                        <c:v>183</c:v>
                      </c:pt>
                      <c:pt idx="8459">
                        <c:v>180.3</c:v>
                      </c:pt>
                      <c:pt idx="8460">
                        <c:v>181.5</c:v>
                      </c:pt>
                      <c:pt idx="8461">
                        <c:v>182</c:v>
                      </c:pt>
                      <c:pt idx="8462">
                        <c:v>182.5</c:v>
                      </c:pt>
                      <c:pt idx="8463">
                        <c:v>181.9</c:v>
                      </c:pt>
                      <c:pt idx="8464">
                        <c:v>181.8</c:v>
                      </c:pt>
                      <c:pt idx="8465">
                        <c:v>182.7</c:v>
                      </c:pt>
                      <c:pt idx="8466">
                        <c:v>180</c:v>
                      </c:pt>
                      <c:pt idx="8467">
                        <c:v>183.7</c:v>
                      </c:pt>
                      <c:pt idx="8468">
                        <c:v>181.5</c:v>
                      </c:pt>
                      <c:pt idx="8469">
                        <c:v>180.9</c:v>
                      </c:pt>
                      <c:pt idx="8470">
                        <c:v>182.2</c:v>
                      </c:pt>
                      <c:pt idx="8471">
                        <c:v>182.6</c:v>
                      </c:pt>
                      <c:pt idx="8472">
                        <c:v>181.2</c:v>
                      </c:pt>
                      <c:pt idx="8473">
                        <c:v>182.7</c:v>
                      </c:pt>
                      <c:pt idx="8474">
                        <c:v>182.3</c:v>
                      </c:pt>
                      <c:pt idx="8475">
                        <c:v>184.1</c:v>
                      </c:pt>
                      <c:pt idx="8476">
                        <c:v>182.1</c:v>
                      </c:pt>
                      <c:pt idx="8477">
                        <c:v>182.3</c:v>
                      </c:pt>
                      <c:pt idx="8478">
                        <c:v>184.2</c:v>
                      </c:pt>
                      <c:pt idx="8479">
                        <c:v>182</c:v>
                      </c:pt>
                      <c:pt idx="8480">
                        <c:v>182.5</c:v>
                      </c:pt>
                      <c:pt idx="8481">
                        <c:v>182.7</c:v>
                      </c:pt>
                      <c:pt idx="8482">
                        <c:v>182.8</c:v>
                      </c:pt>
                      <c:pt idx="8483">
                        <c:v>182.2</c:v>
                      </c:pt>
                      <c:pt idx="8484">
                        <c:v>182.5</c:v>
                      </c:pt>
                      <c:pt idx="8485">
                        <c:v>182.9</c:v>
                      </c:pt>
                      <c:pt idx="8486">
                        <c:v>183</c:v>
                      </c:pt>
                      <c:pt idx="8487">
                        <c:v>184.4</c:v>
                      </c:pt>
                      <c:pt idx="8488">
                        <c:v>181.6</c:v>
                      </c:pt>
                      <c:pt idx="8489">
                        <c:v>182.4</c:v>
                      </c:pt>
                      <c:pt idx="8490">
                        <c:v>182.6</c:v>
                      </c:pt>
                      <c:pt idx="8491">
                        <c:v>182.3</c:v>
                      </c:pt>
                      <c:pt idx="8492">
                        <c:v>182.6</c:v>
                      </c:pt>
                      <c:pt idx="8493">
                        <c:v>180.2</c:v>
                      </c:pt>
                      <c:pt idx="8494">
                        <c:v>183</c:v>
                      </c:pt>
                      <c:pt idx="8495">
                        <c:v>183.4</c:v>
                      </c:pt>
                      <c:pt idx="8496">
                        <c:v>182.4</c:v>
                      </c:pt>
                      <c:pt idx="8497">
                        <c:v>183</c:v>
                      </c:pt>
                      <c:pt idx="8498">
                        <c:v>182.1</c:v>
                      </c:pt>
                      <c:pt idx="8499">
                        <c:v>181.4</c:v>
                      </c:pt>
                      <c:pt idx="8500">
                        <c:v>184.7</c:v>
                      </c:pt>
                      <c:pt idx="8501">
                        <c:v>180.3</c:v>
                      </c:pt>
                      <c:pt idx="8502">
                        <c:v>182.8</c:v>
                      </c:pt>
                      <c:pt idx="8503">
                        <c:v>182.4</c:v>
                      </c:pt>
                      <c:pt idx="8504">
                        <c:v>181.4</c:v>
                      </c:pt>
                      <c:pt idx="8505">
                        <c:v>181.3</c:v>
                      </c:pt>
                      <c:pt idx="8506">
                        <c:v>181.8</c:v>
                      </c:pt>
                      <c:pt idx="8507">
                        <c:v>182.3</c:v>
                      </c:pt>
                      <c:pt idx="8508">
                        <c:v>184.7</c:v>
                      </c:pt>
                      <c:pt idx="8509">
                        <c:v>182</c:v>
                      </c:pt>
                      <c:pt idx="8510">
                        <c:v>182.8</c:v>
                      </c:pt>
                      <c:pt idx="8511">
                        <c:v>184.3</c:v>
                      </c:pt>
                      <c:pt idx="8512">
                        <c:v>183.3</c:v>
                      </c:pt>
                      <c:pt idx="8513">
                        <c:v>182.8</c:v>
                      </c:pt>
                      <c:pt idx="8514">
                        <c:v>181.6</c:v>
                      </c:pt>
                      <c:pt idx="8515">
                        <c:v>181.5</c:v>
                      </c:pt>
                      <c:pt idx="8516">
                        <c:v>183.8</c:v>
                      </c:pt>
                      <c:pt idx="8517">
                        <c:v>184.3</c:v>
                      </c:pt>
                      <c:pt idx="8518">
                        <c:v>182</c:v>
                      </c:pt>
                      <c:pt idx="8519">
                        <c:v>183.7</c:v>
                      </c:pt>
                      <c:pt idx="8520">
                        <c:v>183.1</c:v>
                      </c:pt>
                      <c:pt idx="8521">
                        <c:v>184.1</c:v>
                      </c:pt>
                      <c:pt idx="8522">
                        <c:v>182.4</c:v>
                      </c:pt>
                      <c:pt idx="8523">
                        <c:v>182.9</c:v>
                      </c:pt>
                      <c:pt idx="8524">
                        <c:v>182.6</c:v>
                      </c:pt>
                      <c:pt idx="8525">
                        <c:v>183.4</c:v>
                      </c:pt>
                      <c:pt idx="8526">
                        <c:v>179.5</c:v>
                      </c:pt>
                      <c:pt idx="8527">
                        <c:v>181.8</c:v>
                      </c:pt>
                      <c:pt idx="8528">
                        <c:v>183.7</c:v>
                      </c:pt>
                      <c:pt idx="8529">
                        <c:v>182</c:v>
                      </c:pt>
                      <c:pt idx="8530">
                        <c:v>183.6</c:v>
                      </c:pt>
                      <c:pt idx="8531">
                        <c:v>183.6</c:v>
                      </c:pt>
                      <c:pt idx="8532">
                        <c:v>182.3</c:v>
                      </c:pt>
                      <c:pt idx="8533">
                        <c:v>183.1</c:v>
                      </c:pt>
                      <c:pt idx="8534">
                        <c:v>183</c:v>
                      </c:pt>
                      <c:pt idx="8535">
                        <c:v>181.9</c:v>
                      </c:pt>
                      <c:pt idx="8536">
                        <c:v>183.8</c:v>
                      </c:pt>
                      <c:pt idx="8537">
                        <c:v>181.1</c:v>
                      </c:pt>
                      <c:pt idx="8538">
                        <c:v>181.9</c:v>
                      </c:pt>
                      <c:pt idx="8539">
                        <c:v>182.4</c:v>
                      </c:pt>
                      <c:pt idx="8540">
                        <c:v>183.7</c:v>
                      </c:pt>
                      <c:pt idx="8541">
                        <c:v>184.5</c:v>
                      </c:pt>
                      <c:pt idx="8542">
                        <c:v>183</c:v>
                      </c:pt>
                      <c:pt idx="8543">
                        <c:v>181.9</c:v>
                      </c:pt>
                      <c:pt idx="8544">
                        <c:v>183.3</c:v>
                      </c:pt>
                      <c:pt idx="8545">
                        <c:v>182.4</c:v>
                      </c:pt>
                      <c:pt idx="8546">
                        <c:v>182.1</c:v>
                      </c:pt>
                      <c:pt idx="8547">
                        <c:v>181.9</c:v>
                      </c:pt>
                      <c:pt idx="8548">
                        <c:v>180.3</c:v>
                      </c:pt>
                      <c:pt idx="8549">
                        <c:v>182.8</c:v>
                      </c:pt>
                      <c:pt idx="8550">
                        <c:v>182</c:v>
                      </c:pt>
                      <c:pt idx="8551">
                        <c:v>179.7</c:v>
                      </c:pt>
                      <c:pt idx="8552">
                        <c:v>182.8</c:v>
                      </c:pt>
                      <c:pt idx="8553">
                        <c:v>182.8</c:v>
                      </c:pt>
                      <c:pt idx="8554">
                        <c:v>181.9</c:v>
                      </c:pt>
                      <c:pt idx="8555">
                        <c:v>182.8</c:v>
                      </c:pt>
                      <c:pt idx="8556">
                        <c:v>182.7</c:v>
                      </c:pt>
                      <c:pt idx="8557">
                        <c:v>183</c:v>
                      </c:pt>
                      <c:pt idx="8558">
                        <c:v>181.3</c:v>
                      </c:pt>
                      <c:pt idx="8559">
                        <c:v>180.5</c:v>
                      </c:pt>
                      <c:pt idx="8560">
                        <c:v>185</c:v>
                      </c:pt>
                      <c:pt idx="8561">
                        <c:v>183.2</c:v>
                      </c:pt>
                      <c:pt idx="8562">
                        <c:v>182.9</c:v>
                      </c:pt>
                      <c:pt idx="8563">
                        <c:v>182.8</c:v>
                      </c:pt>
                      <c:pt idx="8564">
                        <c:v>182.3</c:v>
                      </c:pt>
                      <c:pt idx="8565">
                        <c:v>182.7</c:v>
                      </c:pt>
                      <c:pt idx="8566">
                        <c:v>184</c:v>
                      </c:pt>
                      <c:pt idx="8567">
                        <c:v>182</c:v>
                      </c:pt>
                      <c:pt idx="8568">
                        <c:v>182.4</c:v>
                      </c:pt>
                      <c:pt idx="8569">
                        <c:v>182.3</c:v>
                      </c:pt>
                      <c:pt idx="8570">
                        <c:v>182.7</c:v>
                      </c:pt>
                      <c:pt idx="8571">
                        <c:v>183.9</c:v>
                      </c:pt>
                      <c:pt idx="8572">
                        <c:v>182.6</c:v>
                      </c:pt>
                      <c:pt idx="8573">
                        <c:v>183</c:v>
                      </c:pt>
                      <c:pt idx="8574">
                        <c:v>183.1</c:v>
                      </c:pt>
                      <c:pt idx="8575">
                        <c:v>180.7</c:v>
                      </c:pt>
                      <c:pt idx="8576">
                        <c:v>183.6</c:v>
                      </c:pt>
                      <c:pt idx="8577">
                        <c:v>183.7</c:v>
                      </c:pt>
                      <c:pt idx="8578">
                        <c:v>183.1</c:v>
                      </c:pt>
                      <c:pt idx="8579">
                        <c:v>181.7</c:v>
                      </c:pt>
                      <c:pt idx="8580">
                        <c:v>184</c:v>
                      </c:pt>
                      <c:pt idx="8581">
                        <c:v>183</c:v>
                      </c:pt>
                      <c:pt idx="8582">
                        <c:v>182.3</c:v>
                      </c:pt>
                      <c:pt idx="8583">
                        <c:v>180.8</c:v>
                      </c:pt>
                      <c:pt idx="8584">
                        <c:v>184.6</c:v>
                      </c:pt>
                      <c:pt idx="8585">
                        <c:v>182.3</c:v>
                      </c:pt>
                      <c:pt idx="8586">
                        <c:v>181.6</c:v>
                      </c:pt>
                      <c:pt idx="8587">
                        <c:v>183.7</c:v>
                      </c:pt>
                      <c:pt idx="8588">
                        <c:v>184.8</c:v>
                      </c:pt>
                      <c:pt idx="8589">
                        <c:v>184.1</c:v>
                      </c:pt>
                      <c:pt idx="8590">
                        <c:v>181.5</c:v>
                      </c:pt>
                      <c:pt idx="8591">
                        <c:v>183.3</c:v>
                      </c:pt>
                      <c:pt idx="8592">
                        <c:v>184.5</c:v>
                      </c:pt>
                      <c:pt idx="8593">
                        <c:v>181.7</c:v>
                      </c:pt>
                      <c:pt idx="8594">
                        <c:v>181.2</c:v>
                      </c:pt>
                      <c:pt idx="8595">
                        <c:v>182.4</c:v>
                      </c:pt>
                      <c:pt idx="8596">
                        <c:v>182.3</c:v>
                      </c:pt>
                      <c:pt idx="8597">
                        <c:v>181.2</c:v>
                      </c:pt>
                      <c:pt idx="8598">
                        <c:v>182.5</c:v>
                      </c:pt>
                      <c:pt idx="8599">
                        <c:v>181.8</c:v>
                      </c:pt>
                      <c:pt idx="8600">
                        <c:v>182.4</c:v>
                      </c:pt>
                      <c:pt idx="8601">
                        <c:v>182.7</c:v>
                      </c:pt>
                      <c:pt idx="8602">
                        <c:v>182.4</c:v>
                      </c:pt>
                      <c:pt idx="8603">
                        <c:v>183.1</c:v>
                      </c:pt>
                      <c:pt idx="8604">
                        <c:v>186</c:v>
                      </c:pt>
                      <c:pt idx="8605">
                        <c:v>183.5</c:v>
                      </c:pt>
                      <c:pt idx="8606">
                        <c:v>182.4</c:v>
                      </c:pt>
                      <c:pt idx="8607">
                        <c:v>182.8</c:v>
                      </c:pt>
                      <c:pt idx="8608">
                        <c:v>182.6</c:v>
                      </c:pt>
                      <c:pt idx="8609">
                        <c:v>183.4</c:v>
                      </c:pt>
                      <c:pt idx="8610">
                        <c:v>180.9</c:v>
                      </c:pt>
                      <c:pt idx="8611">
                        <c:v>183.1</c:v>
                      </c:pt>
                      <c:pt idx="8612">
                        <c:v>182.5</c:v>
                      </c:pt>
                      <c:pt idx="8613">
                        <c:v>184.8</c:v>
                      </c:pt>
                      <c:pt idx="8614">
                        <c:v>180.9</c:v>
                      </c:pt>
                      <c:pt idx="8615">
                        <c:v>183</c:v>
                      </c:pt>
                      <c:pt idx="8616">
                        <c:v>183.2</c:v>
                      </c:pt>
                      <c:pt idx="8617">
                        <c:v>180.6</c:v>
                      </c:pt>
                      <c:pt idx="8618">
                        <c:v>182.5</c:v>
                      </c:pt>
                      <c:pt idx="8619">
                        <c:v>184.1</c:v>
                      </c:pt>
                      <c:pt idx="8620">
                        <c:v>184</c:v>
                      </c:pt>
                      <c:pt idx="8621">
                        <c:v>182</c:v>
                      </c:pt>
                      <c:pt idx="8622">
                        <c:v>181</c:v>
                      </c:pt>
                      <c:pt idx="8623">
                        <c:v>184.3</c:v>
                      </c:pt>
                      <c:pt idx="8624">
                        <c:v>181.3</c:v>
                      </c:pt>
                      <c:pt idx="8625">
                        <c:v>182.2</c:v>
                      </c:pt>
                      <c:pt idx="8626">
                        <c:v>183.6</c:v>
                      </c:pt>
                      <c:pt idx="8627">
                        <c:v>183</c:v>
                      </c:pt>
                      <c:pt idx="8628">
                        <c:v>182.3</c:v>
                      </c:pt>
                      <c:pt idx="8629">
                        <c:v>183.8</c:v>
                      </c:pt>
                      <c:pt idx="8630">
                        <c:v>182.2</c:v>
                      </c:pt>
                      <c:pt idx="8631">
                        <c:v>184</c:v>
                      </c:pt>
                      <c:pt idx="8632">
                        <c:v>181.5</c:v>
                      </c:pt>
                      <c:pt idx="8633">
                        <c:v>184.1</c:v>
                      </c:pt>
                      <c:pt idx="8634">
                        <c:v>181.7</c:v>
                      </c:pt>
                      <c:pt idx="8635">
                        <c:v>182.9</c:v>
                      </c:pt>
                      <c:pt idx="8636">
                        <c:v>182.2</c:v>
                      </c:pt>
                      <c:pt idx="8637">
                        <c:v>182</c:v>
                      </c:pt>
                      <c:pt idx="8638">
                        <c:v>181.7</c:v>
                      </c:pt>
                      <c:pt idx="8639">
                        <c:v>184.7</c:v>
                      </c:pt>
                      <c:pt idx="8640">
                        <c:v>181.9</c:v>
                      </c:pt>
                      <c:pt idx="8641">
                        <c:v>183.2</c:v>
                      </c:pt>
                      <c:pt idx="8642">
                        <c:v>180.2</c:v>
                      </c:pt>
                      <c:pt idx="8643">
                        <c:v>182.2</c:v>
                      </c:pt>
                      <c:pt idx="8644">
                        <c:v>183.5</c:v>
                      </c:pt>
                      <c:pt idx="8645">
                        <c:v>181.3</c:v>
                      </c:pt>
                      <c:pt idx="8646">
                        <c:v>180.9</c:v>
                      </c:pt>
                      <c:pt idx="8647">
                        <c:v>183.9</c:v>
                      </c:pt>
                      <c:pt idx="8648">
                        <c:v>182.3</c:v>
                      </c:pt>
                      <c:pt idx="8649">
                        <c:v>181.5</c:v>
                      </c:pt>
                      <c:pt idx="8650">
                        <c:v>183.3</c:v>
                      </c:pt>
                      <c:pt idx="8651">
                        <c:v>184.3</c:v>
                      </c:pt>
                      <c:pt idx="8652">
                        <c:v>183.5</c:v>
                      </c:pt>
                      <c:pt idx="8653">
                        <c:v>181.7</c:v>
                      </c:pt>
                      <c:pt idx="8654">
                        <c:v>183.6</c:v>
                      </c:pt>
                      <c:pt idx="8655">
                        <c:v>182.6</c:v>
                      </c:pt>
                      <c:pt idx="8656">
                        <c:v>182.1</c:v>
                      </c:pt>
                      <c:pt idx="8657">
                        <c:v>182.1</c:v>
                      </c:pt>
                      <c:pt idx="8658">
                        <c:v>182</c:v>
                      </c:pt>
                      <c:pt idx="8659">
                        <c:v>182.7</c:v>
                      </c:pt>
                      <c:pt idx="8660">
                        <c:v>186.3</c:v>
                      </c:pt>
                      <c:pt idx="8661">
                        <c:v>182.7</c:v>
                      </c:pt>
                      <c:pt idx="8662">
                        <c:v>182.4</c:v>
                      </c:pt>
                      <c:pt idx="8663">
                        <c:v>183</c:v>
                      </c:pt>
                      <c:pt idx="8664">
                        <c:v>182.6</c:v>
                      </c:pt>
                      <c:pt idx="8665">
                        <c:v>182.4</c:v>
                      </c:pt>
                      <c:pt idx="8666">
                        <c:v>182.3</c:v>
                      </c:pt>
                      <c:pt idx="8667">
                        <c:v>184.3</c:v>
                      </c:pt>
                      <c:pt idx="8668">
                        <c:v>183.6</c:v>
                      </c:pt>
                      <c:pt idx="8669">
                        <c:v>182.7</c:v>
                      </c:pt>
                      <c:pt idx="8670">
                        <c:v>183.2</c:v>
                      </c:pt>
                      <c:pt idx="8671">
                        <c:v>184</c:v>
                      </c:pt>
                      <c:pt idx="8672">
                        <c:v>182.5</c:v>
                      </c:pt>
                      <c:pt idx="8673">
                        <c:v>182.6</c:v>
                      </c:pt>
                      <c:pt idx="8674">
                        <c:v>184</c:v>
                      </c:pt>
                      <c:pt idx="8675">
                        <c:v>182.8</c:v>
                      </c:pt>
                      <c:pt idx="8676">
                        <c:v>185.1</c:v>
                      </c:pt>
                      <c:pt idx="8677">
                        <c:v>183.1</c:v>
                      </c:pt>
                      <c:pt idx="8678">
                        <c:v>181.7</c:v>
                      </c:pt>
                      <c:pt idx="8679">
                        <c:v>183</c:v>
                      </c:pt>
                      <c:pt idx="8680">
                        <c:v>183</c:v>
                      </c:pt>
                      <c:pt idx="8681">
                        <c:v>181.7</c:v>
                      </c:pt>
                      <c:pt idx="8682">
                        <c:v>182.5</c:v>
                      </c:pt>
                      <c:pt idx="8683">
                        <c:v>185</c:v>
                      </c:pt>
                      <c:pt idx="8684">
                        <c:v>184</c:v>
                      </c:pt>
                      <c:pt idx="8685">
                        <c:v>184.5</c:v>
                      </c:pt>
                      <c:pt idx="8686">
                        <c:v>183.3</c:v>
                      </c:pt>
                      <c:pt idx="8687">
                        <c:v>183.8</c:v>
                      </c:pt>
                      <c:pt idx="8688">
                        <c:v>182.8</c:v>
                      </c:pt>
                      <c:pt idx="8689">
                        <c:v>182.2</c:v>
                      </c:pt>
                      <c:pt idx="8690">
                        <c:v>183.4</c:v>
                      </c:pt>
                      <c:pt idx="8691">
                        <c:v>185.1</c:v>
                      </c:pt>
                      <c:pt idx="8692">
                        <c:v>183.2</c:v>
                      </c:pt>
                      <c:pt idx="8693">
                        <c:v>184.9</c:v>
                      </c:pt>
                      <c:pt idx="8694">
                        <c:v>182.4</c:v>
                      </c:pt>
                      <c:pt idx="8695">
                        <c:v>183</c:v>
                      </c:pt>
                      <c:pt idx="8696">
                        <c:v>183.4</c:v>
                      </c:pt>
                      <c:pt idx="8697">
                        <c:v>183.2</c:v>
                      </c:pt>
                      <c:pt idx="8698">
                        <c:v>183.6</c:v>
                      </c:pt>
                      <c:pt idx="8699">
                        <c:v>182.5</c:v>
                      </c:pt>
                      <c:pt idx="8700">
                        <c:v>184.3</c:v>
                      </c:pt>
                      <c:pt idx="8701">
                        <c:v>184.5</c:v>
                      </c:pt>
                      <c:pt idx="8702">
                        <c:v>183.9</c:v>
                      </c:pt>
                      <c:pt idx="8703">
                        <c:v>184.2</c:v>
                      </c:pt>
                      <c:pt idx="8704">
                        <c:v>183.5</c:v>
                      </c:pt>
                      <c:pt idx="8705">
                        <c:v>182.2</c:v>
                      </c:pt>
                      <c:pt idx="8706">
                        <c:v>183.9</c:v>
                      </c:pt>
                      <c:pt idx="8707">
                        <c:v>181</c:v>
                      </c:pt>
                      <c:pt idx="8708">
                        <c:v>182.2</c:v>
                      </c:pt>
                      <c:pt idx="8709">
                        <c:v>183.3</c:v>
                      </c:pt>
                      <c:pt idx="8710">
                        <c:v>181.2</c:v>
                      </c:pt>
                      <c:pt idx="8711">
                        <c:v>183.7</c:v>
                      </c:pt>
                      <c:pt idx="8712">
                        <c:v>185.3</c:v>
                      </c:pt>
                      <c:pt idx="8713">
                        <c:v>183.8</c:v>
                      </c:pt>
                      <c:pt idx="8714">
                        <c:v>183.4</c:v>
                      </c:pt>
                      <c:pt idx="8715">
                        <c:v>184.5</c:v>
                      </c:pt>
                      <c:pt idx="8716">
                        <c:v>184.4</c:v>
                      </c:pt>
                      <c:pt idx="8717">
                        <c:v>183.8</c:v>
                      </c:pt>
                      <c:pt idx="8718">
                        <c:v>181.9</c:v>
                      </c:pt>
                      <c:pt idx="8719">
                        <c:v>182.4</c:v>
                      </c:pt>
                      <c:pt idx="8720">
                        <c:v>184.2</c:v>
                      </c:pt>
                      <c:pt idx="8721">
                        <c:v>183.8</c:v>
                      </c:pt>
                      <c:pt idx="8722">
                        <c:v>183.6</c:v>
                      </c:pt>
                      <c:pt idx="8723">
                        <c:v>183.2</c:v>
                      </c:pt>
                      <c:pt idx="8724">
                        <c:v>183.7</c:v>
                      </c:pt>
                      <c:pt idx="8725">
                        <c:v>182.1</c:v>
                      </c:pt>
                      <c:pt idx="8726">
                        <c:v>183.7</c:v>
                      </c:pt>
                      <c:pt idx="8727">
                        <c:v>182.9</c:v>
                      </c:pt>
                      <c:pt idx="8728">
                        <c:v>183.2</c:v>
                      </c:pt>
                      <c:pt idx="8729">
                        <c:v>184.7</c:v>
                      </c:pt>
                      <c:pt idx="8730">
                        <c:v>181.8</c:v>
                      </c:pt>
                      <c:pt idx="8731">
                        <c:v>183</c:v>
                      </c:pt>
                      <c:pt idx="8732">
                        <c:v>183.4</c:v>
                      </c:pt>
                      <c:pt idx="8733">
                        <c:v>185.9</c:v>
                      </c:pt>
                      <c:pt idx="8734">
                        <c:v>182.7</c:v>
                      </c:pt>
                      <c:pt idx="8735">
                        <c:v>184.1</c:v>
                      </c:pt>
                      <c:pt idx="8736">
                        <c:v>185.6</c:v>
                      </c:pt>
                      <c:pt idx="8737">
                        <c:v>183.5</c:v>
                      </c:pt>
                      <c:pt idx="8738">
                        <c:v>184.9</c:v>
                      </c:pt>
                      <c:pt idx="8739">
                        <c:v>183.2</c:v>
                      </c:pt>
                      <c:pt idx="8740">
                        <c:v>183.7</c:v>
                      </c:pt>
                      <c:pt idx="8741">
                        <c:v>183.2</c:v>
                      </c:pt>
                      <c:pt idx="8742">
                        <c:v>184.4</c:v>
                      </c:pt>
                      <c:pt idx="8743">
                        <c:v>182.1</c:v>
                      </c:pt>
                      <c:pt idx="8744">
                        <c:v>183</c:v>
                      </c:pt>
                      <c:pt idx="8745">
                        <c:v>185.7</c:v>
                      </c:pt>
                      <c:pt idx="8746">
                        <c:v>181.2</c:v>
                      </c:pt>
                      <c:pt idx="8747">
                        <c:v>182.9</c:v>
                      </c:pt>
                      <c:pt idx="8748">
                        <c:v>182.9</c:v>
                      </c:pt>
                      <c:pt idx="8749">
                        <c:v>185.1</c:v>
                      </c:pt>
                      <c:pt idx="8750">
                        <c:v>184</c:v>
                      </c:pt>
                      <c:pt idx="8751">
                        <c:v>182.2</c:v>
                      </c:pt>
                      <c:pt idx="8752">
                        <c:v>183.6</c:v>
                      </c:pt>
                      <c:pt idx="8753">
                        <c:v>184.5</c:v>
                      </c:pt>
                      <c:pt idx="8754">
                        <c:v>182.1</c:v>
                      </c:pt>
                      <c:pt idx="8755">
                        <c:v>182.8</c:v>
                      </c:pt>
                      <c:pt idx="8756">
                        <c:v>181.7</c:v>
                      </c:pt>
                      <c:pt idx="8757">
                        <c:v>183.7</c:v>
                      </c:pt>
                      <c:pt idx="8758">
                        <c:v>183.2</c:v>
                      </c:pt>
                      <c:pt idx="8759">
                        <c:v>184.8</c:v>
                      </c:pt>
                      <c:pt idx="8760">
                        <c:v>182.5</c:v>
                      </c:pt>
                      <c:pt idx="8761">
                        <c:v>184.6</c:v>
                      </c:pt>
                      <c:pt idx="8762">
                        <c:v>183.5</c:v>
                      </c:pt>
                      <c:pt idx="8763">
                        <c:v>182</c:v>
                      </c:pt>
                      <c:pt idx="8764">
                        <c:v>184.6</c:v>
                      </c:pt>
                      <c:pt idx="8765">
                        <c:v>187.8</c:v>
                      </c:pt>
                      <c:pt idx="8766">
                        <c:v>184.1</c:v>
                      </c:pt>
                      <c:pt idx="8767">
                        <c:v>183</c:v>
                      </c:pt>
                      <c:pt idx="8768">
                        <c:v>182.8</c:v>
                      </c:pt>
                      <c:pt idx="8769">
                        <c:v>184.7</c:v>
                      </c:pt>
                      <c:pt idx="8770">
                        <c:v>183.6</c:v>
                      </c:pt>
                      <c:pt idx="8771">
                        <c:v>184.1</c:v>
                      </c:pt>
                      <c:pt idx="8772">
                        <c:v>184.3</c:v>
                      </c:pt>
                      <c:pt idx="8773">
                        <c:v>184.9</c:v>
                      </c:pt>
                      <c:pt idx="8774">
                        <c:v>186.5</c:v>
                      </c:pt>
                      <c:pt idx="8775">
                        <c:v>184.4</c:v>
                      </c:pt>
                      <c:pt idx="8776">
                        <c:v>184.4</c:v>
                      </c:pt>
                      <c:pt idx="8777">
                        <c:v>182.5</c:v>
                      </c:pt>
                      <c:pt idx="8778">
                        <c:v>184.5</c:v>
                      </c:pt>
                      <c:pt idx="8779">
                        <c:v>182</c:v>
                      </c:pt>
                      <c:pt idx="8780">
                        <c:v>181.8</c:v>
                      </c:pt>
                      <c:pt idx="8781">
                        <c:v>186.6</c:v>
                      </c:pt>
                      <c:pt idx="8782">
                        <c:v>184.7</c:v>
                      </c:pt>
                      <c:pt idx="8783">
                        <c:v>183.3</c:v>
                      </c:pt>
                      <c:pt idx="8784">
                        <c:v>182.3</c:v>
                      </c:pt>
                      <c:pt idx="8785">
                        <c:v>183.5</c:v>
                      </c:pt>
                      <c:pt idx="8786">
                        <c:v>183</c:v>
                      </c:pt>
                      <c:pt idx="8787">
                        <c:v>184.4</c:v>
                      </c:pt>
                      <c:pt idx="8788">
                        <c:v>182.5</c:v>
                      </c:pt>
                      <c:pt idx="8789">
                        <c:v>184.3</c:v>
                      </c:pt>
                      <c:pt idx="8790">
                        <c:v>183.7</c:v>
                      </c:pt>
                      <c:pt idx="8791">
                        <c:v>185</c:v>
                      </c:pt>
                      <c:pt idx="8792">
                        <c:v>182.1</c:v>
                      </c:pt>
                      <c:pt idx="8793">
                        <c:v>184.2</c:v>
                      </c:pt>
                      <c:pt idx="8794">
                        <c:v>183.3</c:v>
                      </c:pt>
                      <c:pt idx="8795">
                        <c:v>185.4</c:v>
                      </c:pt>
                      <c:pt idx="8796">
                        <c:v>182.7</c:v>
                      </c:pt>
                      <c:pt idx="8797">
                        <c:v>185.8</c:v>
                      </c:pt>
                      <c:pt idx="8798">
                        <c:v>183.8</c:v>
                      </c:pt>
                      <c:pt idx="8799">
                        <c:v>182.5</c:v>
                      </c:pt>
                      <c:pt idx="8800">
                        <c:v>182.7</c:v>
                      </c:pt>
                      <c:pt idx="8801">
                        <c:v>183.6</c:v>
                      </c:pt>
                      <c:pt idx="8802">
                        <c:v>184.3</c:v>
                      </c:pt>
                      <c:pt idx="8803">
                        <c:v>183.1</c:v>
                      </c:pt>
                      <c:pt idx="8804">
                        <c:v>182.3</c:v>
                      </c:pt>
                      <c:pt idx="8805">
                        <c:v>185.3</c:v>
                      </c:pt>
                      <c:pt idx="8806">
                        <c:v>184.5</c:v>
                      </c:pt>
                      <c:pt idx="8807">
                        <c:v>182.4</c:v>
                      </c:pt>
                      <c:pt idx="8808">
                        <c:v>181.6</c:v>
                      </c:pt>
                      <c:pt idx="8809">
                        <c:v>184.6</c:v>
                      </c:pt>
                      <c:pt idx="8810">
                        <c:v>183.9</c:v>
                      </c:pt>
                      <c:pt idx="8811">
                        <c:v>183.4</c:v>
                      </c:pt>
                      <c:pt idx="8812">
                        <c:v>182.8</c:v>
                      </c:pt>
                      <c:pt idx="8813">
                        <c:v>186.1</c:v>
                      </c:pt>
                      <c:pt idx="8814">
                        <c:v>184.7</c:v>
                      </c:pt>
                      <c:pt idx="8815">
                        <c:v>182.1</c:v>
                      </c:pt>
                      <c:pt idx="8816">
                        <c:v>182.2</c:v>
                      </c:pt>
                      <c:pt idx="8817">
                        <c:v>184.2</c:v>
                      </c:pt>
                      <c:pt idx="8818">
                        <c:v>183</c:v>
                      </c:pt>
                      <c:pt idx="8819">
                        <c:v>182.7</c:v>
                      </c:pt>
                      <c:pt idx="8820">
                        <c:v>182.7</c:v>
                      </c:pt>
                      <c:pt idx="8821">
                        <c:v>182.8</c:v>
                      </c:pt>
                      <c:pt idx="8822">
                        <c:v>183</c:v>
                      </c:pt>
                      <c:pt idx="8823">
                        <c:v>185.4</c:v>
                      </c:pt>
                      <c:pt idx="8824">
                        <c:v>182.6</c:v>
                      </c:pt>
                      <c:pt idx="8825">
                        <c:v>182.6</c:v>
                      </c:pt>
                      <c:pt idx="8826">
                        <c:v>183.9</c:v>
                      </c:pt>
                      <c:pt idx="8827">
                        <c:v>181.8</c:v>
                      </c:pt>
                      <c:pt idx="8828">
                        <c:v>182.1</c:v>
                      </c:pt>
                      <c:pt idx="8829">
                        <c:v>181.5</c:v>
                      </c:pt>
                      <c:pt idx="8830">
                        <c:v>184.2</c:v>
                      </c:pt>
                      <c:pt idx="8831">
                        <c:v>184.8</c:v>
                      </c:pt>
                      <c:pt idx="8832">
                        <c:v>182.3</c:v>
                      </c:pt>
                      <c:pt idx="8833">
                        <c:v>183.8</c:v>
                      </c:pt>
                      <c:pt idx="8834">
                        <c:v>184.4</c:v>
                      </c:pt>
                      <c:pt idx="8835">
                        <c:v>183.2</c:v>
                      </c:pt>
                      <c:pt idx="8836">
                        <c:v>182.4</c:v>
                      </c:pt>
                      <c:pt idx="8837">
                        <c:v>183.9</c:v>
                      </c:pt>
                      <c:pt idx="8838">
                        <c:v>184.2</c:v>
                      </c:pt>
                      <c:pt idx="8839">
                        <c:v>185</c:v>
                      </c:pt>
                      <c:pt idx="8840">
                        <c:v>182.7</c:v>
                      </c:pt>
                      <c:pt idx="8841">
                        <c:v>181.7</c:v>
                      </c:pt>
                      <c:pt idx="8842">
                        <c:v>185.6</c:v>
                      </c:pt>
                      <c:pt idx="8843">
                        <c:v>181</c:v>
                      </c:pt>
                      <c:pt idx="8844">
                        <c:v>182.3</c:v>
                      </c:pt>
                      <c:pt idx="8845">
                        <c:v>181.8</c:v>
                      </c:pt>
                      <c:pt idx="8846">
                        <c:v>186.5</c:v>
                      </c:pt>
                      <c:pt idx="8847">
                        <c:v>182.7</c:v>
                      </c:pt>
                      <c:pt idx="8848">
                        <c:v>181.2</c:v>
                      </c:pt>
                      <c:pt idx="8849">
                        <c:v>182</c:v>
                      </c:pt>
                      <c:pt idx="8850">
                        <c:v>184.2</c:v>
                      </c:pt>
                      <c:pt idx="8851">
                        <c:v>184.1</c:v>
                      </c:pt>
                      <c:pt idx="8852">
                        <c:v>182.2</c:v>
                      </c:pt>
                      <c:pt idx="8853">
                        <c:v>183.2</c:v>
                      </c:pt>
                      <c:pt idx="8854">
                        <c:v>184.4</c:v>
                      </c:pt>
                      <c:pt idx="8855">
                        <c:v>183.9</c:v>
                      </c:pt>
                      <c:pt idx="8856">
                        <c:v>183.9</c:v>
                      </c:pt>
                      <c:pt idx="8857">
                        <c:v>180.9</c:v>
                      </c:pt>
                      <c:pt idx="8858">
                        <c:v>184.6</c:v>
                      </c:pt>
                      <c:pt idx="8859">
                        <c:v>183.5</c:v>
                      </c:pt>
                      <c:pt idx="8860">
                        <c:v>183.9</c:v>
                      </c:pt>
                      <c:pt idx="8861">
                        <c:v>182</c:v>
                      </c:pt>
                      <c:pt idx="8862">
                        <c:v>184.5</c:v>
                      </c:pt>
                      <c:pt idx="8863">
                        <c:v>184.5</c:v>
                      </c:pt>
                      <c:pt idx="8864">
                        <c:v>182.2</c:v>
                      </c:pt>
                      <c:pt idx="8865">
                        <c:v>182.5</c:v>
                      </c:pt>
                      <c:pt idx="8866">
                        <c:v>183.2</c:v>
                      </c:pt>
                      <c:pt idx="8867">
                        <c:v>183.3</c:v>
                      </c:pt>
                      <c:pt idx="8868">
                        <c:v>184.3</c:v>
                      </c:pt>
                      <c:pt idx="8869">
                        <c:v>183.2</c:v>
                      </c:pt>
                      <c:pt idx="8870">
                        <c:v>184.2</c:v>
                      </c:pt>
                      <c:pt idx="8871">
                        <c:v>182.6</c:v>
                      </c:pt>
                      <c:pt idx="8872">
                        <c:v>183.6</c:v>
                      </c:pt>
                      <c:pt idx="8873">
                        <c:v>184.6</c:v>
                      </c:pt>
                      <c:pt idx="8874">
                        <c:v>185</c:v>
                      </c:pt>
                      <c:pt idx="8875">
                        <c:v>184.2</c:v>
                      </c:pt>
                      <c:pt idx="8876">
                        <c:v>182.6</c:v>
                      </c:pt>
                      <c:pt idx="8877">
                        <c:v>185.8</c:v>
                      </c:pt>
                      <c:pt idx="8878">
                        <c:v>184.2</c:v>
                      </c:pt>
                      <c:pt idx="8879">
                        <c:v>185.9</c:v>
                      </c:pt>
                      <c:pt idx="8880">
                        <c:v>182.6</c:v>
                      </c:pt>
                      <c:pt idx="8881">
                        <c:v>182.1</c:v>
                      </c:pt>
                      <c:pt idx="8882">
                        <c:v>183</c:v>
                      </c:pt>
                      <c:pt idx="8883">
                        <c:v>184.6</c:v>
                      </c:pt>
                      <c:pt idx="8884">
                        <c:v>182.4</c:v>
                      </c:pt>
                      <c:pt idx="8885">
                        <c:v>182.6</c:v>
                      </c:pt>
                      <c:pt idx="8886">
                        <c:v>184.7</c:v>
                      </c:pt>
                      <c:pt idx="8887">
                        <c:v>182</c:v>
                      </c:pt>
                      <c:pt idx="8888">
                        <c:v>183.3</c:v>
                      </c:pt>
                      <c:pt idx="8889">
                        <c:v>183.7</c:v>
                      </c:pt>
                      <c:pt idx="8890">
                        <c:v>182.5</c:v>
                      </c:pt>
                      <c:pt idx="8891">
                        <c:v>183.5</c:v>
                      </c:pt>
                      <c:pt idx="8892">
                        <c:v>184.4</c:v>
                      </c:pt>
                      <c:pt idx="8893">
                        <c:v>184.9</c:v>
                      </c:pt>
                      <c:pt idx="8894">
                        <c:v>183.1</c:v>
                      </c:pt>
                      <c:pt idx="8895">
                        <c:v>185.1</c:v>
                      </c:pt>
                      <c:pt idx="8896">
                        <c:v>184.8</c:v>
                      </c:pt>
                      <c:pt idx="8897">
                        <c:v>182.3</c:v>
                      </c:pt>
                      <c:pt idx="8898">
                        <c:v>183.8</c:v>
                      </c:pt>
                      <c:pt idx="8899">
                        <c:v>183.7</c:v>
                      </c:pt>
                      <c:pt idx="8900">
                        <c:v>183.6</c:v>
                      </c:pt>
                      <c:pt idx="8901">
                        <c:v>184.2</c:v>
                      </c:pt>
                      <c:pt idx="8902">
                        <c:v>182.1</c:v>
                      </c:pt>
                      <c:pt idx="8903">
                        <c:v>184.1</c:v>
                      </c:pt>
                      <c:pt idx="8904">
                        <c:v>183.7</c:v>
                      </c:pt>
                      <c:pt idx="8905">
                        <c:v>181.4</c:v>
                      </c:pt>
                      <c:pt idx="8906">
                        <c:v>184.7</c:v>
                      </c:pt>
                      <c:pt idx="8907">
                        <c:v>183.8</c:v>
                      </c:pt>
                      <c:pt idx="8908">
                        <c:v>183.4</c:v>
                      </c:pt>
                      <c:pt idx="8909">
                        <c:v>181.7</c:v>
                      </c:pt>
                      <c:pt idx="8910">
                        <c:v>183.6</c:v>
                      </c:pt>
                      <c:pt idx="8911">
                        <c:v>184.9</c:v>
                      </c:pt>
                      <c:pt idx="8912">
                        <c:v>182.9</c:v>
                      </c:pt>
                      <c:pt idx="8913">
                        <c:v>181.7</c:v>
                      </c:pt>
                      <c:pt idx="8914">
                        <c:v>184.3</c:v>
                      </c:pt>
                      <c:pt idx="8915">
                        <c:v>184.8</c:v>
                      </c:pt>
                      <c:pt idx="8916">
                        <c:v>183.4</c:v>
                      </c:pt>
                      <c:pt idx="8917">
                        <c:v>183.6</c:v>
                      </c:pt>
                      <c:pt idx="8918">
                        <c:v>181.9</c:v>
                      </c:pt>
                      <c:pt idx="8919">
                        <c:v>182.5</c:v>
                      </c:pt>
                      <c:pt idx="8920">
                        <c:v>185.1</c:v>
                      </c:pt>
                      <c:pt idx="8921">
                        <c:v>184.5</c:v>
                      </c:pt>
                      <c:pt idx="8922">
                        <c:v>183.2</c:v>
                      </c:pt>
                      <c:pt idx="8923">
                        <c:v>183.7</c:v>
                      </c:pt>
                      <c:pt idx="8924">
                        <c:v>184.7</c:v>
                      </c:pt>
                      <c:pt idx="8925">
                        <c:v>183.8</c:v>
                      </c:pt>
                      <c:pt idx="8926">
                        <c:v>183.9</c:v>
                      </c:pt>
                      <c:pt idx="8927">
                        <c:v>184.4</c:v>
                      </c:pt>
                      <c:pt idx="8928">
                        <c:v>184.7</c:v>
                      </c:pt>
                      <c:pt idx="8929">
                        <c:v>183.9</c:v>
                      </c:pt>
                      <c:pt idx="8930">
                        <c:v>184.5</c:v>
                      </c:pt>
                      <c:pt idx="8931">
                        <c:v>183.7</c:v>
                      </c:pt>
                      <c:pt idx="8932">
                        <c:v>185.2</c:v>
                      </c:pt>
                      <c:pt idx="8933">
                        <c:v>182.4</c:v>
                      </c:pt>
                      <c:pt idx="8934">
                        <c:v>181.1</c:v>
                      </c:pt>
                      <c:pt idx="8935">
                        <c:v>184</c:v>
                      </c:pt>
                      <c:pt idx="8936">
                        <c:v>182.1</c:v>
                      </c:pt>
                      <c:pt idx="8937">
                        <c:v>183.7</c:v>
                      </c:pt>
                      <c:pt idx="8938">
                        <c:v>181.4</c:v>
                      </c:pt>
                      <c:pt idx="8939">
                        <c:v>182.5</c:v>
                      </c:pt>
                      <c:pt idx="8940">
                        <c:v>185.3</c:v>
                      </c:pt>
                      <c:pt idx="8941">
                        <c:v>183.5</c:v>
                      </c:pt>
                      <c:pt idx="8942">
                        <c:v>183.3</c:v>
                      </c:pt>
                      <c:pt idx="8943">
                        <c:v>183.7</c:v>
                      </c:pt>
                      <c:pt idx="8944">
                        <c:v>186.3</c:v>
                      </c:pt>
                      <c:pt idx="8945">
                        <c:v>184.3</c:v>
                      </c:pt>
                      <c:pt idx="8946">
                        <c:v>181</c:v>
                      </c:pt>
                      <c:pt idx="8947">
                        <c:v>182.2</c:v>
                      </c:pt>
                      <c:pt idx="8948">
                        <c:v>183.9</c:v>
                      </c:pt>
                      <c:pt idx="8949">
                        <c:v>182.7</c:v>
                      </c:pt>
                      <c:pt idx="8950">
                        <c:v>183.9</c:v>
                      </c:pt>
                      <c:pt idx="8951">
                        <c:v>183.5</c:v>
                      </c:pt>
                      <c:pt idx="8952">
                        <c:v>186.2</c:v>
                      </c:pt>
                      <c:pt idx="8953">
                        <c:v>184.9</c:v>
                      </c:pt>
                      <c:pt idx="8954">
                        <c:v>185</c:v>
                      </c:pt>
                      <c:pt idx="8955">
                        <c:v>183.3</c:v>
                      </c:pt>
                      <c:pt idx="8956">
                        <c:v>183.2</c:v>
                      </c:pt>
                      <c:pt idx="8957">
                        <c:v>182.9</c:v>
                      </c:pt>
                      <c:pt idx="8958">
                        <c:v>183.8</c:v>
                      </c:pt>
                      <c:pt idx="8959">
                        <c:v>182.6</c:v>
                      </c:pt>
                      <c:pt idx="8960">
                        <c:v>186.3</c:v>
                      </c:pt>
                      <c:pt idx="8961">
                        <c:v>184.4</c:v>
                      </c:pt>
                      <c:pt idx="8962">
                        <c:v>185.4</c:v>
                      </c:pt>
                      <c:pt idx="8963">
                        <c:v>184.7</c:v>
                      </c:pt>
                      <c:pt idx="8964">
                        <c:v>184.1</c:v>
                      </c:pt>
                      <c:pt idx="8965">
                        <c:v>184.1</c:v>
                      </c:pt>
                      <c:pt idx="8966">
                        <c:v>183.8</c:v>
                      </c:pt>
                      <c:pt idx="8967">
                        <c:v>181.6</c:v>
                      </c:pt>
                      <c:pt idx="8968">
                        <c:v>182</c:v>
                      </c:pt>
                      <c:pt idx="8969">
                        <c:v>183.2</c:v>
                      </c:pt>
                      <c:pt idx="8970">
                        <c:v>184.7</c:v>
                      </c:pt>
                      <c:pt idx="8971">
                        <c:v>184.7</c:v>
                      </c:pt>
                      <c:pt idx="8972">
                        <c:v>183.7</c:v>
                      </c:pt>
                      <c:pt idx="8973">
                        <c:v>184.4</c:v>
                      </c:pt>
                      <c:pt idx="8974">
                        <c:v>185.1</c:v>
                      </c:pt>
                      <c:pt idx="8975">
                        <c:v>183</c:v>
                      </c:pt>
                      <c:pt idx="8976">
                        <c:v>185</c:v>
                      </c:pt>
                      <c:pt idx="8977">
                        <c:v>183.2</c:v>
                      </c:pt>
                      <c:pt idx="8978">
                        <c:v>184.5</c:v>
                      </c:pt>
                      <c:pt idx="8979">
                        <c:v>184.3</c:v>
                      </c:pt>
                      <c:pt idx="8980">
                        <c:v>183.4</c:v>
                      </c:pt>
                      <c:pt idx="8981">
                        <c:v>184.9</c:v>
                      </c:pt>
                      <c:pt idx="8982">
                        <c:v>185</c:v>
                      </c:pt>
                      <c:pt idx="8983">
                        <c:v>184.2</c:v>
                      </c:pt>
                      <c:pt idx="8984">
                        <c:v>184.4</c:v>
                      </c:pt>
                      <c:pt idx="8985">
                        <c:v>184.8</c:v>
                      </c:pt>
                      <c:pt idx="8986">
                        <c:v>184.6</c:v>
                      </c:pt>
                      <c:pt idx="8987">
                        <c:v>185</c:v>
                      </c:pt>
                      <c:pt idx="8988">
                        <c:v>181.7</c:v>
                      </c:pt>
                      <c:pt idx="8989">
                        <c:v>184.4</c:v>
                      </c:pt>
                      <c:pt idx="8990">
                        <c:v>184.9</c:v>
                      </c:pt>
                      <c:pt idx="8991">
                        <c:v>185.1</c:v>
                      </c:pt>
                      <c:pt idx="8992">
                        <c:v>186.8</c:v>
                      </c:pt>
                      <c:pt idx="8993">
                        <c:v>185.7</c:v>
                      </c:pt>
                      <c:pt idx="8994">
                        <c:v>186.7</c:v>
                      </c:pt>
                      <c:pt idx="8995">
                        <c:v>185.4</c:v>
                      </c:pt>
                      <c:pt idx="8996">
                        <c:v>184</c:v>
                      </c:pt>
                      <c:pt idx="8997">
                        <c:v>185.5</c:v>
                      </c:pt>
                      <c:pt idx="8998">
                        <c:v>187.7</c:v>
                      </c:pt>
                      <c:pt idx="8999">
                        <c:v>183.8</c:v>
                      </c:pt>
                      <c:pt idx="9000">
                        <c:v>183.6</c:v>
                      </c:pt>
                      <c:pt idx="9001">
                        <c:v>183.8</c:v>
                      </c:pt>
                      <c:pt idx="9002">
                        <c:v>186.5</c:v>
                      </c:pt>
                      <c:pt idx="9003">
                        <c:v>186.9</c:v>
                      </c:pt>
                      <c:pt idx="9004">
                        <c:v>184.5</c:v>
                      </c:pt>
                      <c:pt idx="9005">
                        <c:v>185</c:v>
                      </c:pt>
                      <c:pt idx="9006">
                        <c:v>186.6</c:v>
                      </c:pt>
                      <c:pt idx="9007">
                        <c:v>185</c:v>
                      </c:pt>
                      <c:pt idx="9008">
                        <c:v>185</c:v>
                      </c:pt>
                      <c:pt idx="9009">
                        <c:v>184.8</c:v>
                      </c:pt>
                      <c:pt idx="9010">
                        <c:v>186.2</c:v>
                      </c:pt>
                      <c:pt idx="9011">
                        <c:v>187.5</c:v>
                      </c:pt>
                      <c:pt idx="9012">
                        <c:v>184.1</c:v>
                      </c:pt>
                      <c:pt idx="9013">
                        <c:v>183.7</c:v>
                      </c:pt>
                      <c:pt idx="9014">
                        <c:v>186</c:v>
                      </c:pt>
                      <c:pt idx="9015">
                        <c:v>181.6</c:v>
                      </c:pt>
                      <c:pt idx="9016">
                        <c:v>185</c:v>
                      </c:pt>
                      <c:pt idx="9017">
                        <c:v>185</c:v>
                      </c:pt>
                      <c:pt idx="9018">
                        <c:v>185.5</c:v>
                      </c:pt>
                      <c:pt idx="9019">
                        <c:v>186.9</c:v>
                      </c:pt>
                      <c:pt idx="9020">
                        <c:v>186</c:v>
                      </c:pt>
                      <c:pt idx="9021">
                        <c:v>183.8</c:v>
                      </c:pt>
                      <c:pt idx="9022">
                        <c:v>188.4</c:v>
                      </c:pt>
                      <c:pt idx="9023">
                        <c:v>182.5</c:v>
                      </c:pt>
                      <c:pt idx="9024">
                        <c:v>185.9</c:v>
                      </c:pt>
                      <c:pt idx="9025">
                        <c:v>184</c:v>
                      </c:pt>
                      <c:pt idx="9026">
                        <c:v>187.2</c:v>
                      </c:pt>
                      <c:pt idx="9027">
                        <c:v>188.6</c:v>
                      </c:pt>
                      <c:pt idx="9028">
                        <c:v>185.4</c:v>
                      </c:pt>
                      <c:pt idx="9029">
                        <c:v>186.4</c:v>
                      </c:pt>
                      <c:pt idx="9030">
                        <c:v>187.6</c:v>
                      </c:pt>
                      <c:pt idx="9031">
                        <c:v>184.6</c:v>
                      </c:pt>
                      <c:pt idx="9032">
                        <c:v>187.7</c:v>
                      </c:pt>
                      <c:pt idx="9033">
                        <c:v>183.9</c:v>
                      </c:pt>
                      <c:pt idx="9034">
                        <c:v>185.8</c:v>
                      </c:pt>
                      <c:pt idx="9035">
                        <c:v>186.6</c:v>
                      </c:pt>
                      <c:pt idx="9036">
                        <c:v>185.2</c:v>
                      </c:pt>
                      <c:pt idx="9037">
                        <c:v>183.1</c:v>
                      </c:pt>
                      <c:pt idx="9038">
                        <c:v>186.4</c:v>
                      </c:pt>
                      <c:pt idx="9039">
                        <c:v>183.4</c:v>
                      </c:pt>
                      <c:pt idx="9040">
                        <c:v>185.4</c:v>
                      </c:pt>
                      <c:pt idx="9041">
                        <c:v>186.2</c:v>
                      </c:pt>
                      <c:pt idx="9042">
                        <c:v>187.2</c:v>
                      </c:pt>
                      <c:pt idx="9043">
                        <c:v>187</c:v>
                      </c:pt>
                      <c:pt idx="9044">
                        <c:v>182.8</c:v>
                      </c:pt>
                      <c:pt idx="9045">
                        <c:v>182.9</c:v>
                      </c:pt>
                      <c:pt idx="9046">
                        <c:v>187</c:v>
                      </c:pt>
                      <c:pt idx="9047">
                        <c:v>185.3</c:v>
                      </c:pt>
                      <c:pt idx="9048">
                        <c:v>184.6</c:v>
                      </c:pt>
                      <c:pt idx="9049">
                        <c:v>186.3</c:v>
                      </c:pt>
                      <c:pt idx="9050">
                        <c:v>184.6</c:v>
                      </c:pt>
                      <c:pt idx="9051">
                        <c:v>185.9</c:v>
                      </c:pt>
                      <c:pt idx="9052">
                        <c:v>184.9</c:v>
                      </c:pt>
                      <c:pt idx="9053">
                        <c:v>184.9</c:v>
                      </c:pt>
                      <c:pt idx="9054">
                        <c:v>186.5</c:v>
                      </c:pt>
                      <c:pt idx="9055">
                        <c:v>185.9</c:v>
                      </c:pt>
                      <c:pt idx="9056">
                        <c:v>186.2</c:v>
                      </c:pt>
                      <c:pt idx="9057">
                        <c:v>185.1</c:v>
                      </c:pt>
                      <c:pt idx="9058">
                        <c:v>185.5</c:v>
                      </c:pt>
                      <c:pt idx="9059">
                        <c:v>185.8</c:v>
                      </c:pt>
                      <c:pt idx="9060">
                        <c:v>184.3</c:v>
                      </c:pt>
                      <c:pt idx="9061">
                        <c:v>183.6</c:v>
                      </c:pt>
                      <c:pt idx="9062">
                        <c:v>185</c:v>
                      </c:pt>
                      <c:pt idx="9063">
                        <c:v>185.6</c:v>
                      </c:pt>
                      <c:pt idx="9064">
                        <c:v>184.5</c:v>
                      </c:pt>
                      <c:pt idx="9065">
                        <c:v>185.1</c:v>
                      </c:pt>
                      <c:pt idx="9066">
                        <c:v>183.4</c:v>
                      </c:pt>
                      <c:pt idx="9067">
                        <c:v>186.3</c:v>
                      </c:pt>
                      <c:pt idx="9068">
                        <c:v>184.6</c:v>
                      </c:pt>
                      <c:pt idx="9069">
                        <c:v>183.6</c:v>
                      </c:pt>
                      <c:pt idx="9070">
                        <c:v>183.1</c:v>
                      </c:pt>
                      <c:pt idx="9071">
                        <c:v>184.9</c:v>
                      </c:pt>
                      <c:pt idx="9072">
                        <c:v>181.9</c:v>
                      </c:pt>
                      <c:pt idx="9073">
                        <c:v>184.1</c:v>
                      </c:pt>
                      <c:pt idx="9074">
                        <c:v>184</c:v>
                      </c:pt>
                      <c:pt idx="9075">
                        <c:v>184.8</c:v>
                      </c:pt>
                      <c:pt idx="9076">
                        <c:v>182.3</c:v>
                      </c:pt>
                      <c:pt idx="9077">
                        <c:v>181.6</c:v>
                      </c:pt>
                      <c:pt idx="9078">
                        <c:v>183.9</c:v>
                      </c:pt>
                      <c:pt idx="9079">
                        <c:v>184.8</c:v>
                      </c:pt>
                      <c:pt idx="9080">
                        <c:v>183.1</c:v>
                      </c:pt>
                      <c:pt idx="9081">
                        <c:v>183.1</c:v>
                      </c:pt>
                      <c:pt idx="9082">
                        <c:v>184.7</c:v>
                      </c:pt>
                      <c:pt idx="9083">
                        <c:v>185.3</c:v>
                      </c:pt>
                      <c:pt idx="9084">
                        <c:v>185.9</c:v>
                      </c:pt>
                      <c:pt idx="9085">
                        <c:v>184.1</c:v>
                      </c:pt>
                      <c:pt idx="9086">
                        <c:v>182.8</c:v>
                      </c:pt>
                      <c:pt idx="9087">
                        <c:v>182.8</c:v>
                      </c:pt>
                      <c:pt idx="9088">
                        <c:v>183.8</c:v>
                      </c:pt>
                      <c:pt idx="9089">
                        <c:v>181.5</c:v>
                      </c:pt>
                      <c:pt idx="9090">
                        <c:v>183.3</c:v>
                      </c:pt>
                      <c:pt idx="9091">
                        <c:v>185.5</c:v>
                      </c:pt>
                      <c:pt idx="9092">
                        <c:v>184.6</c:v>
                      </c:pt>
                      <c:pt idx="9093">
                        <c:v>181.9</c:v>
                      </c:pt>
                      <c:pt idx="9094">
                        <c:v>182.3</c:v>
                      </c:pt>
                      <c:pt idx="9095">
                        <c:v>182.8</c:v>
                      </c:pt>
                      <c:pt idx="9096">
                        <c:v>184</c:v>
                      </c:pt>
                      <c:pt idx="9097">
                        <c:v>183.7</c:v>
                      </c:pt>
                      <c:pt idx="9098">
                        <c:v>181</c:v>
                      </c:pt>
                      <c:pt idx="9099">
                        <c:v>184</c:v>
                      </c:pt>
                      <c:pt idx="9100">
                        <c:v>183.5</c:v>
                      </c:pt>
                      <c:pt idx="9101">
                        <c:v>183.6</c:v>
                      </c:pt>
                      <c:pt idx="9102">
                        <c:v>183.6</c:v>
                      </c:pt>
                      <c:pt idx="9103">
                        <c:v>185.2</c:v>
                      </c:pt>
                      <c:pt idx="9104">
                        <c:v>182.4</c:v>
                      </c:pt>
                      <c:pt idx="9105">
                        <c:v>182.9</c:v>
                      </c:pt>
                      <c:pt idx="9106">
                        <c:v>183.4</c:v>
                      </c:pt>
                      <c:pt idx="9107">
                        <c:v>184.2</c:v>
                      </c:pt>
                      <c:pt idx="9108">
                        <c:v>185.3</c:v>
                      </c:pt>
                      <c:pt idx="9109">
                        <c:v>181.5</c:v>
                      </c:pt>
                      <c:pt idx="9110">
                        <c:v>183.2</c:v>
                      </c:pt>
                      <c:pt idx="9111">
                        <c:v>183.9</c:v>
                      </c:pt>
                      <c:pt idx="9112">
                        <c:v>182.3</c:v>
                      </c:pt>
                      <c:pt idx="9113">
                        <c:v>184</c:v>
                      </c:pt>
                      <c:pt idx="9114">
                        <c:v>184</c:v>
                      </c:pt>
                      <c:pt idx="9115">
                        <c:v>182.8</c:v>
                      </c:pt>
                      <c:pt idx="9116">
                        <c:v>184.1</c:v>
                      </c:pt>
                      <c:pt idx="9117">
                        <c:v>185</c:v>
                      </c:pt>
                      <c:pt idx="9118">
                        <c:v>183</c:v>
                      </c:pt>
                      <c:pt idx="9119">
                        <c:v>181.4</c:v>
                      </c:pt>
                      <c:pt idx="9120">
                        <c:v>182.7</c:v>
                      </c:pt>
                      <c:pt idx="9121">
                        <c:v>182.4</c:v>
                      </c:pt>
                      <c:pt idx="9122">
                        <c:v>183.1</c:v>
                      </c:pt>
                      <c:pt idx="9123">
                        <c:v>183.7</c:v>
                      </c:pt>
                      <c:pt idx="9124">
                        <c:v>182.3</c:v>
                      </c:pt>
                      <c:pt idx="9125">
                        <c:v>184</c:v>
                      </c:pt>
                      <c:pt idx="9126">
                        <c:v>182.9</c:v>
                      </c:pt>
                      <c:pt idx="9127">
                        <c:v>183</c:v>
                      </c:pt>
                      <c:pt idx="9128">
                        <c:v>182.9</c:v>
                      </c:pt>
                      <c:pt idx="9129">
                        <c:v>182.6</c:v>
                      </c:pt>
                      <c:pt idx="9130">
                        <c:v>181</c:v>
                      </c:pt>
                      <c:pt idx="9131">
                        <c:v>182.5</c:v>
                      </c:pt>
                      <c:pt idx="9132">
                        <c:v>181.9</c:v>
                      </c:pt>
                      <c:pt idx="9133">
                        <c:v>184.6</c:v>
                      </c:pt>
                      <c:pt idx="9134">
                        <c:v>182.6</c:v>
                      </c:pt>
                      <c:pt idx="9135">
                        <c:v>182.9</c:v>
                      </c:pt>
                      <c:pt idx="9136">
                        <c:v>183.9</c:v>
                      </c:pt>
                      <c:pt idx="9137">
                        <c:v>183.8</c:v>
                      </c:pt>
                      <c:pt idx="9138">
                        <c:v>182.7</c:v>
                      </c:pt>
                      <c:pt idx="9139">
                        <c:v>183.5</c:v>
                      </c:pt>
                      <c:pt idx="9140">
                        <c:v>183.7</c:v>
                      </c:pt>
                      <c:pt idx="9141">
                        <c:v>182.5</c:v>
                      </c:pt>
                      <c:pt idx="9142">
                        <c:v>181.5</c:v>
                      </c:pt>
                      <c:pt idx="9143">
                        <c:v>181.6</c:v>
                      </c:pt>
                      <c:pt idx="9144">
                        <c:v>184.9</c:v>
                      </c:pt>
                      <c:pt idx="9145">
                        <c:v>183.8</c:v>
                      </c:pt>
                      <c:pt idx="9146">
                        <c:v>181.6</c:v>
                      </c:pt>
                      <c:pt idx="9147">
                        <c:v>182.7</c:v>
                      </c:pt>
                      <c:pt idx="9148">
                        <c:v>182.8</c:v>
                      </c:pt>
                      <c:pt idx="9149">
                        <c:v>181.7</c:v>
                      </c:pt>
                      <c:pt idx="9150">
                        <c:v>183.2</c:v>
                      </c:pt>
                      <c:pt idx="9151">
                        <c:v>182.4</c:v>
                      </c:pt>
                      <c:pt idx="9152">
                        <c:v>183.8</c:v>
                      </c:pt>
                      <c:pt idx="9153">
                        <c:v>183.5</c:v>
                      </c:pt>
                      <c:pt idx="9154">
                        <c:v>182.3</c:v>
                      </c:pt>
                      <c:pt idx="9155">
                        <c:v>181.4</c:v>
                      </c:pt>
                      <c:pt idx="9156">
                        <c:v>184.9</c:v>
                      </c:pt>
                      <c:pt idx="9157">
                        <c:v>183.8</c:v>
                      </c:pt>
                      <c:pt idx="9158">
                        <c:v>182.2</c:v>
                      </c:pt>
                      <c:pt idx="9159">
                        <c:v>183.9</c:v>
                      </c:pt>
                      <c:pt idx="9160">
                        <c:v>183.5</c:v>
                      </c:pt>
                      <c:pt idx="9161">
                        <c:v>184</c:v>
                      </c:pt>
                      <c:pt idx="9162">
                        <c:v>182.6</c:v>
                      </c:pt>
                      <c:pt idx="9163">
                        <c:v>179.8</c:v>
                      </c:pt>
                      <c:pt idx="9164">
                        <c:v>182.9</c:v>
                      </c:pt>
                      <c:pt idx="9165">
                        <c:v>184.1</c:v>
                      </c:pt>
                      <c:pt idx="9166">
                        <c:v>181.9</c:v>
                      </c:pt>
                      <c:pt idx="9167">
                        <c:v>181.7</c:v>
                      </c:pt>
                      <c:pt idx="9168">
                        <c:v>183.1</c:v>
                      </c:pt>
                      <c:pt idx="9169">
                        <c:v>181.5</c:v>
                      </c:pt>
                      <c:pt idx="9170">
                        <c:v>183.5</c:v>
                      </c:pt>
                      <c:pt idx="9171">
                        <c:v>182.3</c:v>
                      </c:pt>
                      <c:pt idx="9172">
                        <c:v>182.8</c:v>
                      </c:pt>
                      <c:pt idx="9173">
                        <c:v>185.6</c:v>
                      </c:pt>
                      <c:pt idx="9174">
                        <c:v>181.6</c:v>
                      </c:pt>
                      <c:pt idx="9175">
                        <c:v>182.9</c:v>
                      </c:pt>
                      <c:pt idx="9176">
                        <c:v>183.2</c:v>
                      </c:pt>
                      <c:pt idx="9177">
                        <c:v>183.2</c:v>
                      </c:pt>
                      <c:pt idx="9178">
                        <c:v>184</c:v>
                      </c:pt>
                      <c:pt idx="9179">
                        <c:v>182.3</c:v>
                      </c:pt>
                      <c:pt idx="9180">
                        <c:v>183</c:v>
                      </c:pt>
                      <c:pt idx="9181">
                        <c:v>183.8</c:v>
                      </c:pt>
                      <c:pt idx="9182">
                        <c:v>183.3</c:v>
                      </c:pt>
                      <c:pt idx="9183">
                        <c:v>182.7</c:v>
                      </c:pt>
                      <c:pt idx="9184">
                        <c:v>184.7</c:v>
                      </c:pt>
                      <c:pt idx="9185">
                        <c:v>184.1</c:v>
                      </c:pt>
                      <c:pt idx="9186">
                        <c:v>184.2</c:v>
                      </c:pt>
                      <c:pt idx="9187">
                        <c:v>183</c:v>
                      </c:pt>
                      <c:pt idx="9188">
                        <c:v>184</c:v>
                      </c:pt>
                      <c:pt idx="9189">
                        <c:v>183</c:v>
                      </c:pt>
                      <c:pt idx="9190">
                        <c:v>183.3</c:v>
                      </c:pt>
                      <c:pt idx="9191">
                        <c:v>182</c:v>
                      </c:pt>
                      <c:pt idx="9192">
                        <c:v>184.5</c:v>
                      </c:pt>
                      <c:pt idx="9193">
                        <c:v>183.9</c:v>
                      </c:pt>
                      <c:pt idx="9194">
                        <c:v>182.1</c:v>
                      </c:pt>
                      <c:pt idx="9195">
                        <c:v>181.2</c:v>
                      </c:pt>
                      <c:pt idx="9196">
                        <c:v>182.9</c:v>
                      </c:pt>
                      <c:pt idx="9197">
                        <c:v>181.4</c:v>
                      </c:pt>
                      <c:pt idx="9198">
                        <c:v>181.1</c:v>
                      </c:pt>
                      <c:pt idx="9199">
                        <c:v>181.1</c:v>
                      </c:pt>
                      <c:pt idx="9200">
                        <c:v>181.7</c:v>
                      </c:pt>
                      <c:pt idx="9201">
                        <c:v>182.9</c:v>
                      </c:pt>
                      <c:pt idx="9202">
                        <c:v>181.7</c:v>
                      </c:pt>
                      <c:pt idx="9203">
                        <c:v>183.5</c:v>
                      </c:pt>
                      <c:pt idx="9204">
                        <c:v>183.9</c:v>
                      </c:pt>
                      <c:pt idx="9205">
                        <c:v>180.5</c:v>
                      </c:pt>
                      <c:pt idx="9206">
                        <c:v>181.3</c:v>
                      </c:pt>
                      <c:pt idx="9207">
                        <c:v>182.3</c:v>
                      </c:pt>
                      <c:pt idx="9208">
                        <c:v>182.9</c:v>
                      </c:pt>
                      <c:pt idx="9209">
                        <c:v>181.5</c:v>
                      </c:pt>
                      <c:pt idx="9210">
                        <c:v>183</c:v>
                      </c:pt>
                      <c:pt idx="9211">
                        <c:v>181.5</c:v>
                      </c:pt>
                      <c:pt idx="9212">
                        <c:v>182.5</c:v>
                      </c:pt>
                      <c:pt idx="9213">
                        <c:v>183</c:v>
                      </c:pt>
                      <c:pt idx="9214">
                        <c:v>182.1</c:v>
                      </c:pt>
                      <c:pt idx="9215">
                        <c:v>182.1</c:v>
                      </c:pt>
                      <c:pt idx="9216">
                        <c:v>182.8</c:v>
                      </c:pt>
                      <c:pt idx="9217">
                        <c:v>180.7</c:v>
                      </c:pt>
                      <c:pt idx="9218">
                        <c:v>182.2</c:v>
                      </c:pt>
                      <c:pt idx="9219">
                        <c:v>180.4</c:v>
                      </c:pt>
                      <c:pt idx="9220">
                        <c:v>184.8</c:v>
                      </c:pt>
                      <c:pt idx="9221">
                        <c:v>183.6</c:v>
                      </c:pt>
                      <c:pt idx="9222">
                        <c:v>182.1</c:v>
                      </c:pt>
                      <c:pt idx="9223">
                        <c:v>180.2</c:v>
                      </c:pt>
                      <c:pt idx="9224">
                        <c:v>182.3</c:v>
                      </c:pt>
                      <c:pt idx="9225">
                        <c:v>182.3</c:v>
                      </c:pt>
                      <c:pt idx="9226">
                        <c:v>181</c:v>
                      </c:pt>
                      <c:pt idx="9227">
                        <c:v>181.6</c:v>
                      </c:pt>
                      <c:pt idx="9228">
                        <c:v>181.5</c:v>
                      </c:pt>
                      <c:pt idx="9229">
                        <c:v>183.1</c:v>
                      </c:pt>
                      <c:pt idx="9230">
                        <c:v>181.2</c:v>
                      </c:pt>
                      <c:pt idx="9231">
                        <c:v>180.7</c:v>
                      </c:pt>
                      <c:pt idx="9232">
                        <c:v>182.5</c:v>
                      </c:pt>
                      <c:pt idx="9233">
                        <c:v>183.3</c:v>
                      </c:pt>
                      <c:pt idx="9234">
                        <c:v>181.2</c:v>
                      </c:pt>
                      <c:pt idx="9235">
                        <c:v>181.5</c:v>
                      </c:pt>
                      <c:pt idx="9236">
                        <c:v>183.5</c:v>
                      </c:pt>
                      <c:pt idx="9237">
                        <c:v>182.6</c:v>
                      </c:pt>
                      <c:pt idx="9238">
                        <c:v>181.4</c:v>
                      </c:pt>
                      <c:pt idx="9239">
                        <c:v>182.8</c:v>
                      </c:pt>
                      <c:pt idx="9240">
                        <c:v>182.2</c:v>
                      </c:pt>
                      <c:pt idx="9241">
                        <c:v>182.1</c:v>
                      </c:pt>
                      <c:pt idx="9242">
                        <c:v>183.2</c:v>
                      </c:pt>
                      <c:pt idx="9243">
                        <c:v>182.4</c:v>
                      </c:pt>
                      <c:pt idx="9244">
                        <c:v>182.5</c:v>
                      </c:pt>
                      <c:pt idx="9245">
                        <c:v>184.5</c:v>
                      </c:pt>
                      <c:pt idx="9246">
                        <c:v>181.7</c:v>
                      </c:pt>
                      <c:pt idx="9247">
                        <c:v>182.2</c:v>
                      </c:pt>
                      <c:pt idx="9248">
                        <c:v>181.6</c:v>
                      </c:pt>
                      <c:pt idx="9249">
                        <c:v>181.8</c:v>
                      </c:pt>
                      <c:pt idx="9250">
                        <c:v>182.2</c:v>
                      </c:pt>
                      <c:pt idx="9251">
                        <c:v>183.1</c:v>
                      </c:pt>
                      <c:pt idx="9252">
                        <c:v>182.8</c:v>
                      </c:pt>
                      <c:pt idx="9253">
                        <c:v>186</c:v>
                      </c:pt>
                      <c:pt idx="9254">
                        <c:v>181.8</c:v>
                      </c:pt>
                      <c:pt idx="9255">
                        <c:v>183.5</c:v>
                      </c:pt>
                      <c:pt idx="9256">
                        <c:v>184.3</c:v>
                      </c:pt>
                      <c:pt idx="9257">
                        <c:v>184.2</c:v>
                      </c:pt>
                      <c:pt idx="9258">
                        <c:v>179.8</c:v>
                      </c:pt>
                      <c:pt idx="9259">
                        <c:v>180.8</c:v>
                      </c:pt>
                      <c:pt idx="9260">
                        <c:v>182.1</c:v>
                      </c:pt>
                      <c:pt idx="9261">
                        <c:v>181.7</c:v>
                      </c:pt>
                      <c:pt idx="9262">
                        <c:v>181.8</c:v>
                      </c:pt>
                      <c:pt idx="9263">
                        <c:v>183.1</c:v>
                      </c:pt>
                      <c:pt idx="9264">
                        <c:v>183.5</c:v>
                      </c:pt>
                      <c:pt idx="9265">
                        <c:v>186.1</c:v>
                      </c:pt>
                      <c:pt idx="9266">
                        <c:v>181.7</c:v>
                      </c:pt>
                      <c:pt idx="9267">
                        <c:v>184</c:v>
                      </c:pt>
                      <c:pt idx="9268">
                        <c:v>183.7</c:v>
                      </c:pt>
                      <c:pt idx="9269">
                        <c:v>182.7</c:v>
                      </c:pt>
                      <c:pt idx="9270">
                        <c:v>181.8</c:v>
                      </c:pt>
                      <c:pt idx="9271">
                        <c:v>182.1</c:v>
                      </c:pt>
                      <c:pt idx="9272">
                        <c:v>184.4</c:v>
                      </c:pt>
                      <c:pt idx="9273">
                        <c:v>184.4</c:v>
                      </c:pt>
                      <c:pt idx="9274">
                        <c:v>183</c:v>
                      </c:pt>
                      <c:pt idx="9275">
                        <c:v>181.7</c:v>
                      </c:pt>
                      <c:pt idx="9276">
                        <c:v>182.3</c:v>
                      </c:pt>
                      <c:pt idx="9277">
                        <c:v>184</c:v>
                      </c:pt>
                      <c:pt idx="9278">
                        <c:v>183.3</c:v>
                      </c:pt>
                      <c:pt idx="9279">
                        <c:v>182.4</c:v>
                      </c:pt>
                      <c:pt idx="9280">
                        <c:v>183.6</c:v>
                      </c:pt>
                      <c:pt idx="9281">
                        <c:v>182.4</c:v>
                      </c:pt>
                      <c:pt idx="9282">
                        <c:v>182.4</c:v>
                      </c:pt>
                      <c:pt idx="9283">
                        <c:v>182.1</c:v>
                      </c:pt>
                      <c:pt idx="9284">
                        <c:v>182.2</c:v>
                      </c:pt>
                      <c:pt idx="9285">
                        <c:v>185.1</c:v>
                      </c:pt>
                      <c:pt idx="9286">
                        <c:v>182.8</c:v>
                      </c:pt>
                      <c:pt idx="9287">
                        <c:v>180.9</c:v>
                      </c:pt>
                      <c:pt idx="9288">
                        <c:v>182.6</c:v>
                      </c:pt>
                      <c:pt idx="9289">
                        <c:v>180.6</c:v>
                      </c:pt>
                      <c:pt idx="9290">
                        <c:v>182.5</c:v>
                      </c:pt>
                      <c:pt idx="9291">
                        <c:v>183</c:v>
                      </c:pt>
                      <c:pt idx="9292">
                        <c:v>181.7</c:v>
                      </c:pt>
                      <c:pt idx="9293">
                        <c:v>181.8</c:v>
                      </c:pt>
                      <c:pt idx="9294">
                        <c:v>183</c:v>
                      </c:pt>
                      <c:pt idx="9295">
                        <c:v>181.7</c:v>
                      </c:pt>
                      <c:pt idx="9296">
                        <c:v>182.4</c:v>
                      </c:pt>
                      <c:pt idx="9297">
                        <c:v>182.8</c:v>
                      </c:pt>
                      <c:pt idx="9298">
                        <c:v>182.5</c:v>
                      </c:pt>
                      <c:pt idx="9299">
                        <c:v>182.6</c:v>
                      </c:pt>
                      <c:pt idx="9300">
                        <c:v>184</c:v>
                      </c:pt>
                      <c:pt idx="9301">
                        <c:v>185</c:v>
                      </c:pt>
                      <c:pt idx="9302">
                        <c:v>183.9</c:v>
                      </c:pt>
                      <c:pt idx="9303">
                        <c:v>182.7</c:v>
                      </c:pt>
                      <c:pt idx="9304">
                        <c:v>183.9</c:v>
                      </c:pt>
                      <c:pt idx="9305">
                        <c:v>183.4</c:v>
                      </c:pt>
                      <c:pt idx="9306">
                        <c:v>181.9</c:v>
                      </c:pt>
                      <c:pt idx="9307">
                        <c:v>183.5</c:v>
                      </c:pt>
                      <c:pt idx="9308">
                        <c:v>183.1</c:v>
                      </c:pt>
                      <c:pt idx="9309">
                        <c:v>183.1</c:v>
                      </c:pt>
                      <c:pt idx="9310">
                        <c:v>183.2</c:v>
                      </c:pt>
                      <c:pt idx="9311">
                        <c:v>183.8</c:v>
                      </c:pt>
                      <c:pt idx="9312">
                        <c:v>183.8</c:v>
                      </c:pt>
                      <c:pt idx="9313">
                        <c:v>185.5</c:v>
                      </c:pt>
                      <c:pt idx="9314">
                        <c:v>183.7</c:v>
                      </c:pt>
                      <c:pt idx="9315">
                        <c:v>184.4</c:v>
                      </c:pt>
                      <c:pt idx="9316">
                        <c:v>184.8</c:v>
                      </c:pt>
                      <c:pt idx="9317">
                        <c:v>185.7</c:v>
                      </c:pt>
                      <c:pt idx="9318">
                        <c:v>181.7</c:v>
                      </c:pt>
                      <c:pt idx="9319">
                        <c:v>182.3</c:v>
                      </c:pt>
                      <c:pt idx="9320">
                        <c:v>181.5</c:v>
                      </c:pt>
                      <c:pt idx="9321">
                        <c:v>181.7</c:v>
                      </c:pt>
                      <c:pt idx="9322">
                        <c:v>183.7</c:v>
                      </c:pt>
                      <c:pt idx="9323">
                        <c:v>179.8</c:v>
                      </c:pt>
                      <c:pt idx="9324">
                        <c:v>183.1</c:v>
                      </c:pt>
                      <c:pt idx="9325">
                        <c:v>182.2</c:v>
                      </c:pt>
                      <c:pt idx="9326">
                        <c:v>183.1</c:v>
                      </c:pt>
                      <c:pt idx="9327">
                        <c:v>181</c:v>
                      </c:pt>
                      <c:pt idx="9328">
                        <c:v>183.2</c:v>
                      </c:pt>
                      <c:pt idx="9329">
                        <c:v>182.1</c:v>
                      </c:pt>
                      <c:pt idx="9330">
                        <c:v>182.9</c:v>
                      </c:pt>
                      <c:pt idx="9331">
                        <c:v>183</c:v>
                      </c:pt>
                      <c:pt idx="9332">
                        <c:v>183.9</c:v>
                      </c:pt>
                      <c:pt idx="9333">
                        <c:v>184.6</c:v>
                      </c:pt>
                      <c:pt idx="9334">
                        <c:v>181.2</c:v>
                      </c:pt>
                      <c:pt idx="9335">
                        <c:v>181</c:v>
                      </c:pt>
                      <c:pt idx="9336">
                        <c:v>183.1</c:v>
                      </c:pt>
                      <c:pt idx="9337">
                        <c:v>183.5</c:v>
                      </c:pt>
                      <c:pt idx="9338">
                        <c:v>183.5</c:v>
                      </c:pt>
                      <c:pt idx="9339">
                        <c:v>183.2</c:v>
                      </c:pt>
                      <c:pt idx="9340">
                        <c:v>180.3</c:v>
                      </c:pt>
                      <c:pt idx="9341">
                        <c:v>182.2</c:v>
                      </c:pt>
                      <c:pt idx="9342">
                        <c:v>183.6</c:v>
                      </c:pt>
                      <c:pt idx="9343">
                        <c:v>183.3</c:v>
                      </c:pt>
                      <c:pt idx="9344">
                        <c:v>181.2</c:v>
                      </c:pt>
                      <c:pt idx="9345">
                        <c:v>184.1</c:v>
                      </c:pt>
                      <c:pt idx="9346">
                        <c:v>180.8</c:v>
                      </c:pt>
                      <c:pt idx="9347">
                        <c:v>183.5</c:v>
                      </c:pt>
                      <c:pt idx="9348">
                        <c:v>182.9</c:v>
                      </c:pt>
                      <c:pt idx="9349">
                        <c:v>182.6</c:v>
                      </c:pt>
                      <c:pt idx="9350">
                        <c:v>184.6</c:v>
                      </c:pt>
                      <c:pt idx="9351">
                        <c:v>181.4</c:v>
                      </c:pt>
                      <c:pt idx="9352">
                        <c:v>181.9</c:v>
                      </c:pt>
                      <c:pt idx="9353">
                        <c:v>184.8</c:v>
                      </c:pt>
                      <c:pt idx="9354">
                        <c:v>184</c:v>
                      </c:pt>
                      <c:pt idx="9355">
                        <c:v>181.7</c:v>
                      </c:pt>
                      <c:pt idx="9356">
                        <c:v>180.6</c:v>
                      </c:pt>
                      <c:pt idx="9357">
                        <c:v>183</c:v>
                      </c:pt>
                      <c:pt idx="9358">
                        <c:v>181.3</c:v>
                      </c:pt>
                      <c:pt idx="9359">
                        <c:v>181.6</c:v>
                      </c:pt>
                      <c:pt idx="9360">
                        <c:v>180.1</c:v>
                      </c:pt>
                      <c:pt idx="9361">
                        <c:v>181.5</c:v>
                      </c:pt>
                      <c:pt idx="9362">
                        <c:v>181.6</c:v>
                      </c:pt>
                      <c:pt idx="9363">
                        <c:v>182.9</c:v>
                      </c:pt>
                      <c:pt idx="9364">
                        <c:v>182.3</c:v>
                      </c:pt>
                      <c:pt idx="9365">
                        <c:v>184</c:v>
                      </c:pt>
                      <c:pt idx="9366">
                        <c:v>184.4</c:v>
                      </c:pt>
                      <c:pt idx="9367">
                        <c:v>182.7</c:v>
                      </c:pt>
                      <c:pt idx="9368">
                        <c:v>182</c:v>
                      </c:pt>
                      <c:pt idx="9369">
                        <c:v>182.9</c:v>
                      </c:pt>
                      <c:pt idx="9370">
                        <c:v>182.3</c:v>
                      </c:pt>
                      <c:pt idx="9371">
                        <c:v>181.8</c:v>
                      </c:pt>
                      <c:pt idx="9372">
                        <c:v>183.2</c:v>
                      </c:pt>
                      <c:pt idx="9373">
                        <c:v>182.7</c:v>
                      </c:pt>
                      <c:pt idx="9374">
                        <c:v>180.5</c:v>
                      </c:pt>
                      <c:pt idx="9375">
                        <c:v>184.1</c:v>
                      </c:pt>
                      <c:pt idx="9376">
                        <c:v>183.8</c:v>
                      </c:pt>
                      <c:pt idx="9377">
                        <c:v>183.8</c:v>
                      </c:pt>
                      <c:pt idx="9378">
                        <c:v>184.7</c:v>
                      </c:pt>
                      <c:pt idx="9379">
                        <c:v>183</c:v>
                      </c:pt>
                      <c:pt idx="9380">
                        <c:v>182.8</c:v>
                      </c:pt>
                      <c:pt idx="9381">
                        <c:v>183.4</c:v>
                      </c:pt>
                      <c:pt idx="9382">
                        <c:v>187.2</c:v>
                      </c:pt>
                      <c:pt idx="9383">
                        <c:v>181.8</c:v>
                      </c:pt>
                      <c:pt idx="9384">
                        <c:v>182.4</c:v>
                      </c:pt>
                      <c:pt idx="9385">
                        <c:v>183.3</c:v>
                      </c:pt>
                      <c:pt idx="9386">
                        <c:v>183.7</c:v>
                      </c:pt>
                      <c:pt idx="9387">
                        <c:v>184.2</c:v>
                      </c:pt>
                      <c:pt idx="9388">
                        <c:v>181.6</c:v>
                      </c:pt>
                      <c:pt idx="9389">
                        <c:v>179.8</c:v>
                      </c:pt>
                      <c:pt idx="9390">
                        <c:v>183.5</c:v>
                      </c:pt>
                      <c:pt idx="9391">
                        <c:v>184.1</c:v>
                      </c:pt>
                      <c:pt idx="9392">
                        <c:v>182</c:v>
                      </c:pt>
                      <c:pt idx="9393">
                        <c:v>180.2</c:v>
                      </c:pt>
                      <c:pt idx="9394">
                        <c:v>182.9</c:v>
                      </c:pt>
                      <c:pt idx="9395">
                        <c:v>181.4</c:v>
                      </c:pt>
                      <c:pt idx="9396">
                        <c:v>182.7</c:v>
                      </c:pt>
                      <c:pt idx="9397">
                        <c:v>183.4</c:v>
                      </c:pt>
                      <c:pt idx="9398">
                        <c:v>184.4</c:v>
                      </c:pt>
                      <c:pt idx="9399">
                        <c:v>182.7</c:v>
                      </c:pt>
                      <c:pt idx="9400">
                        <c:v>182.2</c:v>
                      </c:pt>
                      <c:pt idx="9401">
                        <c:v>184.6</c:v>
                      </c:pt>
                      <c:pt idx="9402">
                        <c:v>183.3</c:v>
                      </c:pt>
                      <c:pt idx="9403">
                        <c:v>181.4</c:v>
                      </c:pt>
                      <c:pt idx="9404">
                        <c:v>182.8</c:v>
                      </c:pt>
                      <c:pt idx="9405">
                        <c:v>184</c:v>
                      </c:pt>
                      <c:pt idx="9406">
                        <c:v>183.5</c:v>
                      </c:pt>
                      <c:pt idx="9407">
                        <c:v>182.2</c:v>
                      </c:pt>
                      <c:pt idx="9408">
                        <c:v>181.2</c:v>
                      </c:pt>
                      <c:pt idx="9409">
                        <c:v>183.7</c:v>
                      </c:pt>
                      <c:pt idx="9410">
                        <c:v>181.2</c:v>
                      </c:pt>
                      <c:pt idx="9411">
                        <c:v>180.3</c:v>
                      </c:pt>
                      <c:pt idx="9412">
                        <c:v>183.2</c:v>
                      </c:pt>
                      <c:pt idx="9413">
                        <c:v>184.4</c:v>
                      </c:pt>
                      <c:pt idx="9414">
                        <c:v>182.5</c:v>
                      </c:pt>
                      <c:pt idx="9415">
                        <c:v>184.3</c:v>
                      </c:pt>
                      <c:pt idx="9416">
                        <c:v>181.7</c:v>
                      </c:pt>
                      <c:pt idx="9417">
                        <c:v>183.3</c:v>
                      </c:pt>
                      <c:pt idx="9418">
                        <c:v>183.8</c:v>
                      </c:pt>
                      <c:pt idx="9419">
                        <c:v>186</c:v>
                      </c:pt>
                      <c:pt idx="9420">
                        <c:v>182.4</c:v>
                      </c:pt>
                      <c:pt idx="9421">
                        <c:v>182.1</c:v>
                      </c:pt>
                      <c:pt idx="9422">
                        <c:v>182.2</c:v>
                      </c:pt>
                      <c:pt idx="9423">
                        <c:v>182.5</c:v>
                      </c:pt>
                      <c:pt idx="9424">
                        <c:v>184</c:v>
                      </c:pt>
                      <c:pt idx="9425">
                        <c:v>183.3</c:v>
                      </c:pt>
                      <c:pt idx="9426">
                        <c:v>183.4</c:v>
                      </c:pt>
                      <c:pt idx="9427">
                        <c:v>183.9</c:v>
                      </c:pt>
                      <c:pt idx="9428">
                        <c:v>181.6</c:v>
                      </c:pt>
                      <c:pt idx="9429">
                        <c:v>183.4</c:v>
                      </c:pt>
                      <c:pt idx="9430">
                        <c:v>184.3</c:v>
                      </c:pt>
                      <c:pt idx="9431">
                        <c:v>182.8</c:v>
                      </c:pt>
                      <c:pt idx="9432">
                        <c:v>183.3</c:v>
                      </c:pt>
                      <c:pt idx="9433">
                        <c:v>180.3</c:v>
                      </c:pt>
                      <c:pt idx="9434">
                        <c:v>184.3</c:v>
                      </c:pt>
                      <c:pt idx="9435">
                        <c:v>183.2</c:v>
                      </c:pt>
                      <c:pt idx="9436">
                        <c:v>183.2</c:v>
                      </c:pt>
                      <c:pt idx="9437">
                        <c:v>181.8</c:v>
                      </c:pt>
                      <c:pt idx="9438">
                        <c:v>182.3</c:v>
                      </c:pt>
                      <c:pt idx="9439">
                        <c:v>183.1</c:v>
                      </c:pt>
                      <c:pt idx="9440">
                        <c:v>183.7</c:v>
                      </c:pt>
                      <c:pt idx="9441">
                        <c:v>181.9</c:v>
                      </c:pt>
                      <c:pt idx="9442">
                        <c:v>182.7</c:v>
                      </c:pt>
                      <c:pt idx="9443">
                        <c:v>182.4</c:v>
                      </c:pt>
                      <c:pt idx="9444">
                        <c:v>180.5</c:v>
                      </c:pt>
                      <c:pt idx="9445">
                        <c:v>184.1</c:v>
                      </c:pt>
                      <c:pt idx="9446">
                        <c:v>181.4</c:v>
                      </c:pt>
                      <c:pt idx="9447">
                        <c:v>181.9</c:v>
                      </c:pt>
                      <c:pt idx="9448">
                        <c:v>182.3</c:v>
                      </c:pt>
                      <c:pt idx="9449">
                        <c:v>181.6</c:v>
                      </c:pt>
                      <c:pt idx="9450">
                        <c:v>181.2</c:v>
                      </c:pt>
                      <c:pt idx="9451">
                        <c:v>181.2</c:v>
                      </c:pt>
                      <c:pt idx="9452">
                        <c:v>183.9</c:v>
                      </c:pt>
                      <c:pt idx="9453">
                        <c:v>182.2</c:v>
                      </c:pt>
                      <c:pt idx="9454">
                        <c:v>181.6</c:v>
                      </c:pt>
                      <c:pt idx="9455">
                        <c:v>183.5</c:v>
                      </c:pt>
                      <c:pt idx="9456">
                        <c:v>181.8</c:v>
                      </c:pt>
                      <c:pt idx="9457">
                        <c:v>183.4</c:v>
                      </c:pt>
                      <c:pt idx="9458">
                        <c:v>182.5</c:v>
                      </c:pt>
                      <c:pt idx="9459">
                        <c:v>182.3</c:v>
                      </c:pt>
                      <c:pt idx="9460">
                        <c:v>183.9</c:v>
                      </c:pt>
                      <c:pt idx="9461">
                        <c:v>180.6</c:v>
                      </c:pt>
                      <c:pt idx="9462">
                        <c:v>181.6</c:v>
                      </c:pt>
                      <c:pt idx="9463">
                        <c:v>182.1</c:v>
                      </c:pt>
                      <c:pt idx="9464">
                        <c:v>184.3</c:v>
                      </c:pt>
                      <c:pt idx="9465">
                        <c:v>182.9</c:v>
                      </c:pt>
                      <c:pt idx="9466">
                        <c:v>178.9</c:v>
                      </c:pt>
                      <c:pt idx="9467">
                        <c:v>183.4</c:v>
                      </c:pt>
                      <c:pt idx="9468">
                        <c:v>181.4</c:v>
                      </c:pt>
                      <c:pt idx="9469">
                        <c:v>181.5</c:v>
                      </c:pt>
                      <c:pt idx="9470">
                        <c:v>181.6</c:v>
                      </c:pt>
                      <c:pt idx="9471">
                        <c:v>181.2</c:v>
                      </c:pt>
                      <c:pt idx="9472">
                        <c:v>182.1</c:v>
                      </c:pt>
                      <c:pt idx="9473">
                        <c:v>182.7</c:v>
                      </c:pt>
                      <c:pt idx="9474">
                        <c:v>182.1</c:v>
                      </c:pt>
                      <c:pt idx="9475">
                        <c:v>181.7</c:v>
                      </c:pt>
                      <c:pt idx="9476">
                        <c:v>182.7</c:v>
                      </c:pt>
                      <c:pt idx="9477">
                        <c:v>181.9</c:v>
                      </c:pt>
                      <c:pt idx="9478">
                        <c:v>183.3</c:v>
                      </c:pt>
                      <c:pt idx="9479">
                        <c:v>183</c:v>
                      </c:pt>
                      <c:pt idx="9480">
                        <c:v>181</c:v>
                      </c:pt>
                      <c:pt idx="9481">
                        <c:v>182</c:v>
                      </c:pt>
                      <c:pt idx="9482">
                        <c:v>182.3</c:v>
                      </c:pt>
                      <c:pt idx="9483">
                        <c:v>181.5</c:v>
                      </c:pt>
                      <c:pt idx="9484">
                        <c:v>183.9</c:v>
                      </c:pt>
                      <c:pt idx="9485">
                        <c:v>182.8</c:v>
                      </c:pt>
                      <c:pt idx="9486">
                        <c:v>183.2</c:v>
                      </c:pt>
                      <c:pt idx="9487">
                        <c:v>180.4</c:v>
                      </c:pt>
                      <c:pt idx="9488">
                        <c:v>182.5</c:v>
                      </c:pt>
                      <c:pt idx="9489">
                        <c:v>181.7</c:v>
                      </c:pt>
                      <c:pt idx="9490">
                        <c:v>182</c:v>
                      </c:pt>
                      <c:pt idx="9491">
                        <c:v>181.6</c:v>
                      </c:pt>
                      <c:pt idx="9492">
                        <c:v>181</c:v>
                      </c:pt>
                      <c:pt idx="9493">
                        <c:v>183</c:v>
                      </c:pt>
                      <c:pt idx="9494">
                        <c:v>184.7</c:v>
                      </c:pt>
                      <c:pt idx="9495">
                        <c:v>183.1</c:v>
                      </c:pt>
                      <c:pt idx="9496">
                        <c:v>184.2</c:v>
                      </c:pt>
                      <c:pt idx="9497">
                        <c:v>183.5</c:v>
                      </c:pt>
                      <c:pt idx="9498">
                        <c:v>181.2</c:v>
                      </c:pt>
                      <c:pt idx="9499">
                        <c:v>179.2</c:v>
                      </c:pt>
                      <c:pt idx="9500">
                        <c:v>183.7</c:v>
                      </c:pt>
                      <c:pt idx="9501">
                        <c:v>179.9</c:v>
                      </c:pt>
                      <c:pt idx="9502">
                        <c:v>182.1</c:v>
                      </c:pt>
                      <c:pt idx="9503">
                        <c:v>183.3</c:v>
                      </c:pt>
                      <c:pt idx="9504">
                        <c:v>181.5</c:v>
                      </c:pt>
                      <c:pt idx="9505">
                        <c:v>182</c:v>
                      </c:pt>
                      <c:pt idx="9506">
                        <c:v>182.7</c:v>
                      </c:pt>
                      <c:pt idx="9507">
                        <c:v>182.2</c:v>
                      </c:pt>
                      <c:pt idx="9508">
                        <c:v>181.2</c:v>
                      </c:pt>
                      <c:pt idx="9509">
                        <c:v>184</c:v>
                      </c:pt>
                      <c:pt idx="9510">
                        <c:v>182.7</c:v>
                      </c:pt>
                      <c:pt idx="9511">
                        <c:v>180.6</c:v>
                      </c:pt>
                      <c:pt idx="9512">
                        <c:v>181.5</c:v>
                      </c:pt>
                      <c:pt idx="9513">
                        <c:v>183.3</c:v>
                      </c:pt>
                      <c:pt idx="9514">
                        <c:v>182.4</c:v>
                      </c:pt>
                      <c:pt idx="9515">
                        <c:v>180.8</c:v>
                      </c:pt>
                      <c:pt idx="9516">
                        <c:v>183.5</c:v>
                      </c:pt>
                      <c:pt idx="9517">
                        <c:v>181.7</c:v>
                      </c:pt>
                      <c:pt idx="9518">
                        <c:v>181.6</c:v>
                      </c:pt>
                      <c:pt idx="9519">
                        <c:v>180.9</c:v>
                      </c:pt>
                      <c:pt idx="9520">
                        <c:v>180.3</c:v>
                      </c:pt>
                      <c:pt idx="9521">
                        <c:v>182.1</c:v>
                      </c:pt>
                      <c:pt idx="9522">
                        <c:v>181.7</c:v>
                      </c:pt>
                      <c:pt idx="9523">
                        <c:v>182.7</c:v>
                      </c:pt>
                      <c:pt idx="9524">
                        <c:v>181</c:v>
                      </c:pt>
                      <c:pt idx="9525">
                        <c:v>184</c:v>
                      </c:pt>
                      <c:pt idx="9526">
                        <c:v>182</c:v>
                      </c:pt>
                      <c:pt idx="9527">
                        <c:v>182</c:v>
                      </c:pt>
                      <c:pt idx="9528">
                        <c:v>183.4</c:v>
                      </c:pt>
                      <c:pt idx="9529">
                        <c:v>182</c:v>
                      </c:pt>
                      <c:pt idx="9530">
                        <c:v>184.3</c:v>
                      </c:pt>
                      <c:pt idx="9531">
                        <c:v>181</c:v>
                      </c:pt>
                      <c:pt idx="9532">
                        <c:v>181.3</c:v>
                      </c:pt>
                      <c:pt idx="9533">
                        <c:v>182.2</c:v>
                      </c:pt>
                      <c:pt idx="9534">
                        <c:v>181.9</c:v>
                      </c:pt>
                      <c:pt idx="9535">
                        <c:v>181.3</c:v>
                      </c:pt>
                      <c:pt idx="9536">
                        <c:v>181.6</c:v>
                      </c:pt>
                      <c:pt idx="9537">
                        <c:v>183.1</c:v>
                      </c:pt>
                      <c:pt idx="9538">
                        <c:v>183.1</c:v>
                      </c:pt>
                      <c:pt idx="9539">
                        <c:v>182.7</c:v>
                      </c:pt>
                      <c:pt idx="9540">
                        <c:v>182.8</c:v>
                      </c:pt>
                      <c:pt idx="9541">
                        <c:v>181.9</c:v>
                      </c:pt>
                      <c:pt idx="9542">
                        <c:v>181.9</c:v>
                      </c:pt>
                      <c:pt idx="9543">
                        <c:v>183.4</c:v>
                      </c:pt>
                      <c:pt idx="9544">
                        <c:v>182.4</c:v>
                      </c:pt>
                      <c:pt idx="9545">
                        <c:v>181.5</c:v>
                      </c:pt>
                      <c:pt idx="9546">
                        <c:v>183.3</c:v>
                      </c:pt>
                      <c:pt idx="9547">
                        <c:v>182.8</c:v>
                      </c:pt>
                      <c:pt idx="9548">
                        <c:v>180.8</c:v>
                      </c:pt>
                      <c:pt idx="9549">
                        <c:v>181.3</c:v>
                      </c:pt>
                      <c:pt idx="9550">
                        <c:v>182.5</c:v>
                      </c:pt>
                      <c:pt idx="9551">
                        <c:v>183.6</c:v>
                      </c:pt>
                      <c:pt idx="9552">
                        <c:v>183.4</c:v>
                      </c:pt>
                      <c:pt idx="9553">
                        <c:v>181.5</c:v>
                      </c:pt>
                      <c:pt idx="9554">
                        <c:v>182.4</c:v>
                      </c:pt>
                      <c:pt idx="9555">
                        <c:v>180.9</c:v>
                      </c:pt>
                      <c:pt idx="9556">
                        <c:v>180.5</c:v>
                      </c:pt>
                      <c:pt idx="9557">
                        <c:v>181.8</c:v>
                      </c:pt>
                      <c:pt idx="9558">
                        <c:v>182.6</c:v>
                      </c:pt>
                      <c:pt idx="9559">
                        <c:v>183.9</c:v>
                      </c:pt>
                      <c:pt idx="9560">
                        <c:v>180.7</c:v>
                      </c:pt>
                      <c:pt idx="9561">
                        <c:v>181.4</c:v>
                      </c:pt>
                      <c:pt idx="9562">
                        <c:v>180.5</c:v>
                      </c:pt>
                      <c:pt idx="9563">
                        <c:v>182.5</c:v>
                      </c:pt>
                      <c:pt idx="9564">
                        <c:v>182.6</c:v>
                      </c:pt>
                      <c:pt idx="9565">
                        <c:v>180</c:v>
                      </c:pt>
                      <c:pt idx="9566">
                        <c:v>182.7</c:v>
                      </c:pt>
                      <c:pt idx="9567">
                        <c:v>181.9</c:v>
                      </c:pt>
                      <c:pt idx="9568">
                        <c:v>182.9</c:v>
                      </c:pt>
                      <c:pt idx="9569">
                        <c:v>180.5</c:v>
                      </c:pt>
                      <c:pt idx="9570">
                        <c:v>180.6</c:v>
                      </c:pt>
                      <c:pt idx="9571">
                        <c:v>180.3</c:v>
                      </c:pt>
                      <c:pt idx="9572">
                        <c:v>182.4</c:v>
                      </c:pt>
                      <c:pt idx="9573">
                        <c:v>182.6</c:v>
                      </c:pt>
                      <c:pt idx="9574">
                        <c:v>180.9</c:v>
                      </c:pt>
                      <c:pt idx="9575">
                        <c:v>181.9</c:v>
                      </c:pt>
                      <c:pt idx="9576">
                        <c:v>181.4</c:v>
                      </c:pt>
                      <c:pt idx="9577">
                        <c:v>180.5</c:v>
                      </c:pt>
                      <c:pt idx="9578">
                        <c:v>181.3</c:v>
                      </c:pt>
                      <c:pt idx="9579">
                        <c:v>182.2</c:v>
                      </c:pt>
                      <c:pt idx="9580">
                        <c:v>182.4</c:v>
                      </c:pt>
                      <c:pt idx="9581">
                        <c:v>183.7</c:v>
                      </c:pt>
                      <c:pt idx="9582">
                        <c:v>180.2</c:v>
                      </c:pt>
                      <c:pt idx="9583">
                        <c:v>183.4</c:v>
                      </c:pt>
                      <c:pt idx="9584">
                        <c:v>183.3</c:v>
                      </c:pt>
                      <c:pt idx="9585">
                        <c:v>183.2</c:v>
                      </c:pt>
                      <c:pt idx="9586">
                        <c:v>181.7</c:v>
                      </c:pt>
                      <c:pt idx="9587">
                        <c:v>182.9</c:v>
                      </c:pt>
                      <c:pt idx="9588">
                        <c:v>181.5</c:v>
                      </c:pt>
                      <c:pt idx="9589">
                        <c:v>181.6</c:v>
                      </c:pt>
                      <c:pt idx="9590">
                        <c:v>180.5</c:v>
                      </c:pt>
                      <c:pt idx="9591">
                        <c:v>179.6</c:v>
                      </c:pt>
                      <c:pt idx="9592">
                        <c:v>184.3</c:v>
                      </c:pt>
                      <c:pt idx="9593">
                        <c:v>182.8</c:v>
                      </c:pt>
                      <c:pt idx="9594">
                        <c:v>179.3</c:v>
                      </c:pt>
                      <c:pt idx="9595">
                        <c:v>182.4</c:v>
                      </c:pt>
                      <c:pt idx="9596">
                        <c:v>182.9</c:v>
                      </c:pt>
                      <c:pt idx="9597">
                        <c:v>180.9</c:v>
                      </c:pt>
                      <c:pt idx="9598">
                        <c:v>181.9</c:v>
                      </c:pt>
                      <c:pt idx="9599">
                        <c:v>182.2</c:v>
                      </c:pt>
                      <c:pt idx="9600">
                        <c:v>182.5</c:v>
                      </c:pt>
                      <c:pt idx="9601">
                        <c:v>181.3</c:v>
                      </c:pt>
                      <c:pt idx="9602">
                        <c:v>181</c:v>
                      </c:pt>
                      <c:pt idx="9603">
                        <c:v>181.9</c:v>
                      </c:pt>
                      <c:pt idx="9604">
                        <c:v>180.1</c:v>
                      </c:pt>
                      <c:pt idx="9605">
                        <c:v>181.1</c:v>
                      </c:pt>
                      <c:pt idx="9606">
                        <c:v>182.9</c:v>
                      </c:pt>
                      <c:pt idx="9607">
                        <c:v>182.8</c:v>
                      </c:pt>
                      <c:pt idx="9608">
                        <c:v>181.1</c:v>
                      </c:pt>
                      <c:pt idx="9609">
                        <c:v>178.7</c:v>
                      </c:pt>
                      <c:pt idx="9610">
                        <c:v>182.1</c:v>
                      </c:pt>
                      <c:pt idx="9611">
                        <c:v>181.5</c:v>
                      </c:pt>
                      <c:pt idx="9612">
                        <c:v>181.6</c:v>
                      </c:pt>
                      <c:pt idx="9613">
                        <c:v>183.1</c:v>
                      </c:pt>
                      <c:pt idx="9614">
                        <c:v>183</c:v>
                      </c:pt>
                      <c:pt idx="9615">
                        <c:v>181.4</c:v>
                      </c:pt>
                      <c:pt idx="9616">
                        <c:v>182.9</c:v>
                      </c:pt>
                      <c:pt idx="9617">
                        <c:v>183.2</c:v>
                      </c:pt>
                      <c:pt idx="9618">
                        <c:v>182.4</c:v>
                      </c:pt>
                      <c:pt idx="9619">
                        <c:v>181.2</c:v>
                      </c:pt>
                      <c:pt idx="9620">
                        <c:v>180.2</c:v>
                      </c:pt>
                      <c:pt idx="9621">
                        <c:v>181.6</c:v>
                      </c:pt>
                      <c:pt idx="9622">
                        <c:v>183.6</c:v>
                      </c:pt>
                      <c:pt idx="9623">
                        <c:v>180.2</c:v>
                      </c:pt>
                      <c:pt idx="9624">
                        <c:v>180.3</c:v>
                      </c:pt>
                      <c:pt idx="9625">
                        <c:v>182.1</c:v>
                      </c:pt>
                      <c:pt idx="9626">
                        <c:v>179.3</c:v>
                      </c:pt>
                      <c:pt idx="9627">
                        <c:v>181.3</c:v>
                      </c:pt>
                      <c:pt idx="9628">
                        <c:v>182.7</c:v>
                      </c:pt>
                      <c:pt idx="9629">
                        <c:v>183.4</c:v>
                      </c:pt>
                      <c:pt idx="9630">
                        <c:v>182.4</c:v>
                      </c:pt>
                      <c:pt idx="9631">
                        <c:v>181.5</c:v>
                      </c:pt>
                      <c:pt idx="9632">
                        <c:v>182.5</c:v>
                      </c:pt>
                      <c:pt idx="9633">
                        <c:v>184.8</c:v>
                      </c:pt>
                      <c:pt idx="9634">
                        <c:v>182.1</c:v>
                      </c:pt>
                      <c:pt idx="9635">
                        <c:v>182.7</c:v>
                      </c:pt>
                      <c:pt idx="9636">
                        <c:v>182.8</c:v>
                      </c:pt>
                      <c:pt idx="9637">
                        <c:v>184.5</c:v>
                      </c:pt>
                      <c:pt idx="9638">
                        <c:v>181.2</c:v>
                      </c:pt>
                      <c:pt idx="9639">
                        <c:v>184.7</c:v>
                      </c:pt>
                      <c:pt idx="9640">
                        <c:v>181.7</c:v>
                      </c:pt>
                      <c:pt idx="9641">
                        <c:v>182.3</c:v>
                      </c:pt>
                      <c:pt idx="9642">
                        <c:v>180.9</c:v>
                      </c:pt>
                      <c:pt idx="9643">
                        <c:v>182.8</c:v>
                      </c:pt>
                      <c:pt idx="9644">
                        <c:v>182.6</c:v>
                      </c:pt>
                      <c:pt idx="9645">
                        <c:v>182.5</c:v>
                      </c:pt>
                      <c:pt idx="9646">
                        <c:v>183.5</c:v>
                      </c:pt>
                      <c:pt idx="9647">
                        <c:v>182.7</c:v>
                      </c:pt>
                      <c:pt idx="9648">
                        <c:v>182.8</c:v>
                      </c:pt>
                      <c:pt idx="9649">
                        <c:v>183.3</c:v>
                      </c:pt>
                      <c:pt idx="9650">
                        <c:v>182.1</c:v>
                      </c:pt>
                      <c:pt idx="9651">
                        <c:v>182.4</c:v>
                      </c:pt>
                      <c:pt idx="9652">
                        <c:v>181.4</c:v>
                      </c:pt>
                      <c:pt idx="9653">
                        <c:v>180.6</c:v>
                      </c:pt>
                      <c:pt idx="9654">
                        <c:v>182.1</c:v>
                      </c:pt>
                      <c:pt idx="9655">
                        <c:v>183</c:v>
                      </c:pt>
                      <c:pt idx="9656">
                        <c:v>181.9</c:v>
                      </c:pt>
                      <c:pt idx="9657">
                        <c:v>182.3</c:v>
                      </c:pt>
                      <c:pt idx="9658">
                        <c:v>181.8</c:v>
                      </c:pt>
                      <c:pt idx="9659">
                        <c:v>180.8</c:v>
                      </c:pt>
                      <c:pt idx="9660">
                        <c:v>179.8</c:v>
                      </c:pt>
                      <c:pt idx="9661">
                        <c:v>181.1</c:v>
                      </c:pt>
                      <c:pt idx="9662">
                        <c:v>181.3</c:v>
                      </c:pt>
                      <c:pt idx="9663">
                        <c:v>182.9</c:v>
                      </c:pt>
                      <c:pt idx="9664">
                        <c:v>181.6</c:v>
                      </c:pt>
                      <c:pt idx="9665">
                        <c:v>182.4</c:v>
                      </c:pt>
                      <c:pt idx="9666">
                        <c:v>184</c:v>
                      </c:pt>
                      <c:pt idx="9667">
                        <c:v>182.3</c:v>
                      </c:pt>
                      <c:pt idx="9668">
                        <c:v>182.1</c:v>
                      </c:pt>
                      <c:pt idx="9669">
                        <c:v>179.8</c:v>
                      </c:pt>
                      <c:pt idx="9670">
                        <c:v>182.1</c:v>
                      </c:pt>
                      <c:pt idx="9671">
                        <c:v>181.4</c:v>
                      </c:pt>
                      <c:pt idx="9672">
                        <c:v>180.1</c:v>
                      </c:pt>
                      <c:pt idx="9673">
                        <c:v>182.5</c:v>
                      </c:pt>
                      <c:pt idx="9674">
                        <c:v>181.6</c:v>
                      </c:pt>
                      <c:pt idx="9675">
                        <c:v>182.9</c:v>
                      </c:pt>
                      <c:pt idx="9676">
                        <c:v>180.8</c:v>
                      </c:pt>
                      <c:pt idx="9677">
                        <c:v>182.7</c:v>
                      </c:pt>
                      <c:pt idx="9678">
                        <c:v>180.9</c:v>
                      </c:pt>
                      <c:pt idx="9679">
                        <c:v>184.1</c:v>
                      </c:pt>
                      <c:pt idx="9680">
                        <c:v>180.5</c:v>
                      </c:pt>
                      <c:pt idx="9681">
                        <c:v>182.3</c:v>
                      </c:pt>
                      <c:pt idx="9682">
                        <c:v>182.4</c:v>
                      </c:pt>
                      <c:pt idx="9683">
                        <c:v>183.8</c:v>
                      </c:pt>
                      <c:pt idx="9684">
                        <c:v>182.8</c:v>
                      </c:pt>
                      <c:pt idx="9685">
                        <c:v>183</c:v>
                      </c:pt>
                      <c:pt idx="9686">
                        <c:v>182</c:v>
                      </c:pt>
                      <c:pt idx="9687">
                        <c:v>181.9</c:v>
                      </c:pt>
                      <c:pt idx="9688">
                        <c:v>182.5</c:v>
                      </c:pt>
                      <c:pt idx="9689">
                        <c:v>178.9</c:v>
                      </c:pt>
                      <c:pt idx="9690">
                        <c:v>183.3</c:v>
                      </c:pt>
                      <c:pt idx="9691">
                        <c:v>182.7</c:v>
                      </c:pt>
                      <c:pt idx="9692">
                        <c:v>181.3</c:v>
                      </c:pt>
                      <c:pt idx="9693">
                        <c:v>182.6</c:v>
                      </c:pt>
                      <c:pt idx="9694">
                        <c:v>182.8</c:v>
                      </c:pt>
                      <c:pt idx="9695">
                        <c:v>183.6</c:v>
                      </c:pt>
                      <c:pt idx="9696">
                        <c:v>181.1</c:v>
                      </c:pt>
                      <c:pt idx="9697">
                        <c:v>181.8</c:v>
                      </c:pt>
                      <c:pt idx="9698">
                        <c:v>182.2</c:v>
                      </c:pt>
                      <c:pt idx="9699">
                        <c:v>181.2</c:v>
                      </c:pt>
                      <c:pt idx="9700">
                        <c:v>180.5</c:v>
                      </c:pt>
                      <c:pt idx="9701">
                        <c:v>181</c:v>
                      </c:pt>
                      <c:pt idx="9702">
                        <c:v>181.6</c:v>
                      </c:pt>
                      <c:pt idx="9703">
                        <c:v>183.8</c:v>
                      </c:pt>
                      <c:pt idx="9704">
                        <c:v>183.8</c:v>
                      </c:pt>
                      <c:pt idx="9705">
                        <c:v>181.8</c:v>
                      </c:pt>
                      <c:pt idx="9706">
                        <c:v>180.7</c:v>
                      </c:pt>
                      <c:pt idx="9707">
                        <c:v>181.5</c:v>
                      </c:pt>
                      <c:pt idx="9708">
                        <c:v>182.9</c:v>
                      </c:pt>
                      <c:pt idx="9709">
                        <c:v>185.1</c:v>
                      </c:pt>
                      <c:pt idx="9710">
                        <c:v>181.8</c:v>
                      </c:pt>
                      <c:pt idx="9711">
                        <c:v>181.7</c:v>
                      </c:pt>
                      <c:pt idx="9712">
                        <c:v>182.5</c:v>
                      </c:pt>
                      <c:pt idx="9713">
                        <c:v>182.8</c:v>
                      </c:pt>
                      <c:pt idx="9714">
                        <c:v>181.6</c:v>
                      </c:pt>
                      <c:pt idx="9715">
                        <c:v>183.4</c:v>
                      </c:pt>
                      <c:pt idx="9716">
                        <c:v>180.6</c:v>
                      </c:pt>
                      <c:pt idx="9717">
                        <c:v>181.2</c:v>
                      </c:pt>
                      <c:pt idx="9718">
                        <c:v>180.7</c:v>
                      </c:pt>
                      <c:pt idx="9719">
                        <c:v>181.9</c:v>
                      </c:pt>
                      <c:pt idx="9720">
                        <c:v>182.9</c:v>
                      </c:pt>
                      <c:pt idx="9721">
                        <c:v>183</c:v>
                      </c:pt>
                      <c:pt idx="9722">
                        <c:v>182.1</c:v>
                      </c:pt>
                      <c:pt idx="9723">
                        <c:v>183.3</c:v>
                      </c:pt>
                      <c:pt idx="9724">
                        <c:v>183.6</c:v>
                      </c:pt>
                      <c:pt idx="9725">
                        <c:v>179.8</c:v>
                      </c:pt>
                      <c:pt idx="9726">
                        <c:v>183.6</c:v>
                      </c:pt>
                      <c:pt idx="9727">
                        <c:v>184.5</c:v>
                      </c:pt>
                      <c:pt idx="9728">
                        <c:v>183.2</c:v>
                      </c:pt>
                      <c:pt idx="9729">
                        <c:v>182.3</c:v>
                      </c:pt>
                      <c:pt idx="9730">
                        <c:v>182.7</c:v>
                      </c:pt>
                      <c:pt idx="9731">
                        <c:v>182</c:v>
                      </c:pt>
                      <c:pt idx="9732">
                        <c:v>181.9</c:v>
                      </c:pt>
                      <c:pt idx="9733">
                        <c:v>182.2</c:v>
                      </c:pt>
                      <c:pt idx="9734">
                        <c:v>182.9</c:v>
                      </c:pt>
                      <c:pt idx="9735">
                        <c:v>182.7</c:v>
                      </c:pt>
                      <c:pt idx="9736">
                        <c:v>182.3</c:v>
                      </c:pt>
                      <c:pt idx="9737">
                        <c:v>184.3</c:v>
                      </c:pt>
                      <c:pt idx="9738">
                        <c:v>182.7</c:v>
                      </c:pt>
                      <c:pt idx="9739">
                        <c:v>181.7</c:v>
                      </c:pt>
                      <c:pt idx="9740">
                        <c:v>181.6</c:v>
                      </c:pt>
                      <c:pt idx="9741">
                        <c:v>182.6</c:v>
                      </c:pt>
                      <c:pt idx="9742">
                        <c:v>184.5</c:v>
                      </c:pt>
                      <c:pt idx="9743">
                        <c:v>180.8</c:v>
                      </c:pt>
                      <c:pt idx="9744">
                        <c:v>186.8</c:v>
                      </c:pt>
                      <c:pt idx="9745">
                        <c:v>185.4</c:v>
                      </c:pt>
                      <c:pt idx="9746">
                        <c:v>182.9</c:v>
                      </c:pt>
                      <c:pt idx="9747">
                        <c:v>183.3</c:v>
                      </c:pt>
                      <c:pt idx="9748">
                        <c:v>182.4</c:v>
                      </c:pt>
                      <c:pt idx="9749">
                        <c:v>182.5</c:v>
                      </c:pt>
                      <c:pt idx="9750">
                        <c:v>182.2</c:v>
                      </c:pt>
                      <c:pt idx="9751">
                        <c:v>181.8</c:v>
                      </c:pt>
                      <c:pt idx="9752">
                        <c:v>180</c:v>
                      </c:pt>
                      <c:pt idx="9753">
                        <c:v>181.7</c:v>
                      </c:pt>
                      <c:pt idx="9754">
                        <c:v>182</c:v>
                      </c:pt>
                      <c:pt idx="9755">
                        <c:v>182.4</c:v>
                      </c:pt>
                      <c:pt idx="9756">
                        <c:v>182.6</c:v>
                      </c:pt>
                      <c:pt idx="9757">
                        <c:v>181.5</c:v>
                      </c:pt>
                      <c:pt idx="9758">
                        <c:v>181.2</c:v>
                      </c:pt>
                      <c:pt idx="9759">
                        <c:v>184.3</c:v>
                      </c:pt>
                      <c:pt idx="9760">
                        <c:v>184</c:v>
                      </c:pt>
                      <c:pt idx="9761">
                        <c:v>185.3</c:v>
                      </c:pt>
                      <c:pt idx="9762">
                        <c:v>181.3</c:v>
                      </c:pt>
                      <c:pt idx="9763">
                        <c:v>180.6</c:v>
                      </c:pt>
                      <c:pt idx="9764">
                        <c:v>183</c:v>
                      </c:pt>
                      <c:pt idx="9765">
                        <c:v>183.7</c:v>
                      </c:pt>
                      <c:pt idx="9766">
                        <c:v>182.1</c:v>
                      </c:pt>
                      <c:pt idx="9767">
                        <c:v>183.1</c:v>
                      </c:pt>
                      <c:pt idx="9768">
                        <c:v>182.9</c:v>
                      </c:pt>
                      <c:pt idx="9769">
                        <c:v>181.2</c:v>
                      </c:pt>
                      <c:pt idx="9770">
                        <c:v>183.1</c:v>
                      </c:pt>
                      <c:pt idx="9771">
                        <c:v>182.9</c:v>
                      </c:pt>
                      <c:pt idx="9772">
                        <c:v>183.1</c:v>
                      </c:pt>
                      <c:pt idx="9773">
                        <c:v>182.2</c:v>
                      </c:pt>
                      <c:pt idx="9774">
                        <c:v>182.4</c:v>
                      </c:pt>
                      <c:pt idx="9775">
                        <c:v>181.2</c:v>
                      </c:pt>
                      <c:pt idx="9776">
                        <c:v>183.3</c:v>
                      </c:pt>
                      <c:pt idx="9777">
                        <c:v>182.7</c:v>
                      </c:pt>
                      <c:pt idx="9778">
                        <c:v>185.4</c:v>
                      </c:pt>
                      <c:pt idx="9779">
                        <c:v>181.5</c:v>
                      </c:pt>
                      <c:pt idx="9780">
                        <c:v>181.2</c:v>
                      </c:pt>
                      <c:pt idx="9781">
                        <c:v>182.1</c:v>
                      </c:pt>
                      <c:pt idx="9782">
                        <c:v>181.4</c:v>
                      </c:pt>
                      <c:pt idx="9783">
                        <c:v>182.3</c:v>
                      </c:pt>
                      <c:pt idx="9784">
                        <c:v>182.7</c:v>
                      </c:pt>
                      <c:pt idx="9785">
                        <c:v>181.5</c:v>
                      </c:pt>
                      <c:pt idx="9786">
                        <c:v>183.6</c:v>
                      </c:pt>
                      <c:pt idx="9787">
                        <c:v>181.7</c:v>
                      </c:pt>
                      <c:pt idx="9788">
                        <c:v>183.8</c:v>
                      </c:pt>
                      <c:pt idx="9789">
                        <c:v>181.4</c:v>
                      </c:pt>
                      <c:pt idx="9790">
                        <c:v>181.7</c:v>
                      </c:pt>
                      <c:pt idx="9791">
                        <c:v>181.5</c:v>
                      </c:pt>
                      <c:pt idx="9792">
                        <c:v>181.9</c:v>
                      </c:pt>
                      <c:pt idx="9793">
                        <c:v>185.5</c:v>
                      </c:pt>
                      <c:pt idx="9794">
                        <c:v>186.1</c:v>
                      </c:pt>
                      <c:pt idx="9795">
                        <c:v>182</c:v>
                      </c:pt>
                      <c:pt idx="9796">
                        <c:v>184.2</c:v>
                      </c:pt>
                      <c:pt idx="9797">
                        <c:v>181.9</c:v>
                      </c:pt>
                      <c:pt idx="9798">
                        <c:v>183.9</c:v>
                      </c:pt>
                      <c:pt idx="9799">
                        <c:v>182.6</c:v>
                      </c:pt>
                      <c:pt idx="9800">
                        <c:v>182.9</c:v>
                      </c:pt>
                      <c:pt idx="9801">
                        <c:v>181.6</c:v>
                      </c:pt>
                      <c:pt idx="9802">
                        <c:v>181.1</c:v>
                      </c:pt>
                      <c:pt idx="9803">
                        <c:v>182.2</c:v>
                      </c:pt>
                      <c:pt idx="9804">
                        <c:v>181.7</c:v>
                      </c:pt>
                      <c:pt idx="9805">
                        <c:v>182.2</c:v>
                      </c:pt>
                      <c:pt idx="9806">
                        <c:v>181.2</c:v>
                      </c:pt>
                      <c:pt idx="9807">
                        <c:v>182.8</c:v>
                      </c:pt>
                      <c:pt idx="9808">
                        <c:v>183.2</c:v>
                      </c:pt>
                      <c:pt idx="9809">
                        <c:v>182.1</c:v>
                      </c:pt>
                      <c:pt idx="9810">
                        <c:v>184.3</c:v>
                      </c:pt>
                      <c:pt idx="9811">
                        <c:v>183.4</c:v>
                      </c:pt>
                      <c:pt idx="9812">
                        <c:v>181.2</c:v>
                      </c:pt>
                      <c:pt idx="9813">
                        <c:v>183</c:v>
                      </c:pt>
                      <c:pt idx="9814">
                        <c:v>183</c:v>
                      </c:pt>
                      <c:pt idx="9815">
                        <c:v>184.2</c:v>
                      </c:pt>
                      <c:pt idx="9816">
                        <c:v>183.2</c:v>
                      </c:pt>
                      <c:pt idx="9817">
                        <c:v>183.6</c:v>
                      </c:pt>
                      <c:pt idx="9818">
                        <c:v>181.7</c:v>
                      </c:pt>
                      <c:pt idx="9819">
                        <c:v>183.2</c:v>
                      </c:pt>
                      <c:pt idx="9820">
                        <c:v>183.5</c:v>
                      </c:pt>
                      <c:pt idx="9821">
                        <c:v>183.4</c:v>
                      </c:pt>
                      <c:pt idx="9822">
                        <c:v>181.3</c:v>
                      </c:pt>
                      <c:pt idx="9823">
                        <c:v>183.8</c:v>
                      </c:pt>
                      <c:pt idx="9824">
                        <c:v>182.6</c:v>
                      </c:pt>
                      <c:pt idx="9825">
                        <c:v>183.4</c:v>
                      </c:pt>
                      <c:pt idx="9826">
                        <c:v>183.2</c:v>
                      </c:pt>
                      <c:pt idx="9827">
                        <c:v>183.5</c:v>
                      </c:pt>
                      <c:pt idx="9828">
                        <c:v>184.6</c:v>
                      </c:pt>
                      <c:pt idx="9829">
                        <c:v>180</c:v>
                      </c:pt>
                      <c:pt idx="9830">
                        <c:v>181.9</c:v>
                      </c:pt>
                      <c:pt idx="9831">
                        <c:v>183.9</c:v>
                      </c:pt>
                      <c:pt idx="9832">
                        <c:v>180.8</c:v>
                      </c:pt>
                      <c:pt idx="9833">
                        <c:v>183.3</c:v>
                      </c:pt>
                      <c:pt idx="9834">
                        <c:v>182.9</c:v>
                      </c:pt>
                      <c:pt idx="9835">
                        <c:v>181.4</c:v>
                      </c:pt>
                      <c:pt idx="9836">
                        <c:v>183.2</c:v>
                      </c:pt>
                      <c:pt idx="9837">
                        <c:v>183.4</c:v>
                      </c:pt>
                      <c:pt idx="9838">
                        <c:v>182</c:v>
                      </c:pt>
                      <c:pt idx="9839">
                        <c:v>184.9</c:v>
                      </c:pt>
                      <c:pt idx="9840">
                        <c:v>180.7</c:v>
                      </c:pt>
                      <c:pt idx="9841">
                        <c:v>183.8</c:v>
                      </c:pt>
                      <c:pt idx="9842">
                        <c:v>182.2</c:v>
                      </c:pt>
                      <c:pt idx="9843">
                        <c:v>182</c:v>
                      </c:pt>
                      <c:pt idx="9844">
                        <c:v>181.9</c:v>
                      </c:pt>
                      <c:pt idx="9845">
                        <c:v>183</c:v>
                      </c:pt>
                      <c:pt idx="9846">
                        <c:v>182.1</c:v>
                      </c:pt>
                      <c:pt idx="9847">
                        <c:v>183.4</c:v>
                      </c:pt>
                      <c:pt idx="9848">
                        <c:v>184.5</c:v>
                      </c:pt>
                      <c:pt idx="9849">
                        <c:v>182.4</c:v>
                      </c:pt>
                      <c:pt idx="9850">
                        <c:v>181.4</c:v>
                      </c:pt>
                      <c:pt idx="9851">
                        <c:v>182.2</c:v>
                      </c:pt>
                      <c:pt idx="9852">
                        <c:v>182.2</c:v>
                      </c:pt>
                      <c:pt idx="9853">
                        <c:v>182.3</c:v>
                      </c:pt>
                      <c:pt idx="9854">
                        <c:v>182</c:v>
                      </c:pt>
                      <c:pt idx="9855">
                        <c:v>182.4</c:v>
                      </c:pt>
                      <c:pt idx="9856">
                        <c:v>183.6</c:v>
                      </c:pt>
                      <c:pt idx="9857">
                        <c:v>181.7</c:v>
                      </c:pt>
                      <c:pt idx="9858">
                        <c:v>182.2</c:v>
                      </c:pt>
                      <c:pt idx="9859">
                        <c:v>183.2</c:v>
                      </c:pt>
                      <c:pt idx="9860">
                        <c:v>185.3</c:v>
                      </c:pt>
                      <c:pt idx="9861">
                        <c:v>181.9</c:v>
                      </c:pt>
                      <c:pt idx="9862">
                        <c:v>180</c:v>
                      </c:pt>
                      <c:pt idx="9863">
                        <c:v>183.1</c:v>
                      </c:pt>
                      <c:pt idx="9864">
                        <c:v>186.4</c:v>
                      </c:pt>
                      <c:pt idx="9865">
                        <c:v>183.2</c:v>
                      </c:pt>
                      <c:pt idx="9866">
                        <c:v>182</c:v>
                      </c:pt>
                      <c:pt idx="9867">
                        <c:v>182.3</c:v>
                      </c:pt>
                      <c:pt idx="9868">
                        <c:v>181.9</c:v>
                      </c:pt>
                      <c:pt idx="9869">
                        <c:v>183.6</c:v>
                      </c:pt>
                      <c:pt idx="9870">
                        <c:v>182.7</c:v>
                      </c:pt>
                      <c:pt idx="9871">
                        <c:v>180.4</c:v>
                      </c:pt>
                      <c:pt idx="9872">
                        <c:v>181.5</c:v>
                      </c:pt>
                      <c:pt idx="9873">
                        <c:v>180.5</c:v>
                      </c:pt>
                      <c:pt idx="9874">
                        <c:v>183.8</c:v>
                      </c:pt>
                      <c:pt idx="9875">
                        <c:v>181.7</c:v>
                      </c:pt>
                      <c:pt idx="9876">
                        <c:v>182.7</c:v>
                      </c:pt>
                      <c:pt idx="9877">
                        <c:v>183.2</c:v>
                      </c:pt>
                      <c:pt idx="9878">
                        <c:v>184.8</c:v>
                      </c:pt>
                      <c:pt idx="9879">
                        <c:v>181</c:v>
                      </c:pt>
                      <c:pt idx="9880">
                        <c:v>182.2</c:v>
                      </c:pt>
                      <c:pt idx="9881">
                        <c:v>183.7</c:v>
                      </c:pt>
                      <c:pt idx="9882">
                        <c:v>183.7</c:v>
                      </c:pt>
                      <c:pt idx="9883">
                        <c:v>181.3</c:v>
                      </c:pt>
                      <c:pt idx="9884">
                        <c:v>181.4</c:v>
                      </c:pt>
                      <c:pt idx="9885">
                        <c:v>182.6</c:v>
                      </c:pt>
                      <c:pt idx="9886">
                        <c:v>180.6</c:v>
                      </c:pt>
                      <c:pt idx="9887">
                        <c:v>182.2</c:v>
                      </c:pt>
                      <c:pt idx="9888">
                        <c:v>183.1</c:v>
                      </c:pt>
                      <c:pt idx="9889">
                        <c:v>182.8</c:v>
                      </c:pt>
                      <c:pt idx="9890">
                        <c:v>181.3</c:v>
                      </c:pt>
                      <c:pt idx="9891">
                        <c:v>183.1</c:v>
                      </c:pt>
                      <c:pt idx="9892">
                        <c:v>183.3</c:v>
                      </c:pt>
                      <c:pt idx="9893">
                        <c:v>183.3</c:v>
                      </c:pt>
                      <c:pt idx="9894">
                        <c:v>184.3</c:v>
                      </c:pt>
                      <c:pt idx="9895">
                        <c:v>182.5</c:v>
                      </c:pt>
                      <c:pt idx="9896">
                        <c:v>182</c:v>
                      </c:pt>
                      <c:pt idx="9897">
                        <c:v>185.3</c:v>
                      </c:pt>
                      <c:pt idx="9898">
                        <c:v>182.6</c:v>
                      </c:pt>
                      <c:pt idx="9899">
                        <c:v>182</c:v>
                      </c:pt>
                      <c:pt idx="9900">
                        <c:v>182.6</c:v>
                      </c:pt>
                      <c:pt idx="9901">
                        <c:v>185.1</c:v>
                      </c:pt>
                      <c:pt idx="9902">
                        <c:v>183.7</c:v>
                      </c:pt>
                      <c:pt idx="9903">
                        <c:v>181.9</c:v>
                      </c:pt>
                      <c:pt idx="9904">
                        <c:v>182.4</c:v>
                      </c:pt>
                      <c:pt idx="9905">
                        <c:v>185.2</c:v>
                      </c:pt>
                      <c:pt idx="9906">
                        <c:v>181.4</c:v>
                      </c:pt>
                      <c:pt idx="9907">
                        <c:v>181.6</c:v>
                      </c:pt>
                      <c:pt idx="9908">
                        <c:v>181.1</c:v>
                      </c:pt>
                      <c:pt idx="9909">
                        <c:v>183</c:v>
                      </c:pt>
                      <c:pt idx="9910">
                        <c:v>184.2</c:v>
                      </c:pt>
                      <c:pt idx="9911">
                        <c:v>182</c:v>
                      </c:pt>
                      <c:pt idx="9912">
                        <c:v>180.8</c:v>
                      </c:pt>
                      <c:pt idx="9913">
                        <c:v>181.4</c:v>
                      </c:pt>
                      <c:pt idx="9914">
                        <c:v>181.9</c:v>
                      </c:pt>
                      <c:pt idx="9915">
                        <c:v>182</c:v>
                      </c:pt>
                      <c:pt idx="9916">
                        <c:v>181.6</c:v>
                      </c:pt>
                      <c:pt idx="9917">
                        <c:v>180.7</c:v>
                      </c:pt>
                      <c:pt idx="9918">
                        <c:v>183.2</c:v>
                      </c:pt>
                      <c:pt idx="9919">
                        <c:v>183</c:v>
                      </c:pt>
                      <c:pt idx="9920">
                        <c:v>179.1</c:v>
                      </c:pt>
                      <c:pt idx="9921">
                        <c:v>183.2</c:v>
                      </c:pt>
                      <c:pt idx="9922">
                        <c:v>183.1</c:v>
                      </c:pt>
                      <c:pt idx="9923">
                        <c:v>181.5</c:v>
                      </c:pt>
                      <c:pt idx="9924">
                        <c:v>182.1</c:v>
                      </c:pt>
                      <c:pt idx="9925">
                        <c:v>183.9</c:v>
                      </c:pt>
                      <c:pt idx="9926">
                        <c:v>183</c:v>
                      </c:pt>
                      <c:pt idx="9927">
                        <c:v>181.8</c:v>
                      </c:pt>
                      <c:pt idx="9928">
                        <c:v>180.7</c:v>
                      </c:pt>
                      <c:pt idx="9929">
                        <c:v>181.7</c:v>
                      </c:pt>
                      <c:pt idx="9930">
                        <c:v>182.7</c:v>
                      </c:pt>
                      <c:pt idx="9931">
                        <c:v>182.6</c:v>
                      </c:pt>
                      <c:pt idx="9932">
                        <c:v>180.6</c:v>
                      </c:pt>
                      <c:pt idx="9933">
                        <c:v>180.9</c:v>
                      </c:pt>
                      <c:pt idx="9934">
                        <c:v>180.5</c:v>
                      </c:pt>
                      <c:pt idx="9935">
                        <c:v>183.9</c:v>
                      </c:pt>
                      <c:pt idx="9936">
                        <c:v>181.6</c:v>
                      </c:pt>
                      <c:pt idx="9937">
                        <c:v>181.2</c:v>
                      </c:pt>
                      <c:pt idx="9938">
                        <c:v>183.2</c:v>
                      </c:pt>
                      <c:pt idx="9939">
                        <c:v>183.2</c:v>
                      </c:pt>
                      <c:pt idx="9940">
                        <c:v>182.2</c:v>
                      </c:pt>
                      <c:pt idx="9941">
                        <c:v>180.5</c:v>
                      </c:pt>
                      <c:pt idx="9942">
                        <c:v>182.2</c:v>
                      </c:pt>
                      <c:pt idx="9943">
                        <c:v>182.1</c:v>
                      </c:pt>
                      <c:pt idx="9944">
                        <c:v>181.3</c:v>
                      </c:pt>
                      <c:pt idx="9945">
                        <c:v>182.5</c:v>
                      </c:pt>
                      <c:pt idx="9946">
                        <c:v>183.8</c:v>
                      </c:pt>
                      <c:pt idx="9947">
                        <c:v>182.9</c:v>
                      </c:pt>
                      <c:pt idx="9948">
                        <c:v>182.2</c:v>
                      </c:pt>
                      <c:pt idx="9949">
                        <c:v>180.2</c:v>
                      </c:pt>
                      <c:pt idx="9950">
                        <c:v>182.6</c:v>
                      </c:pt>
                      <c:pt idx="9951">
                        <c:v>181.7</c:v>
                      </c:pt>
                      <c:pt idx="9952">
                        <c:v>182.7</c:v>
                      </c:pt>
                      <c:pt idx="9953">
                        <c:v>181.6</c:v>
                      </c:pt>
                      <c:pt idx="9954">
                        <c:v>181.2</c:v>
                      </c:pt>
                      <c:pt idx="9955">
                        <c:v>181.1</c:v>
                      </c:pt>
                      <c:pt idx="9956">
                        <c:v>180.7</c:v>
                      </c:pt>
                      <c:pt idx="9957">
                        <c:v>181.6</c:v>
                      </c:pt>
                      <c:pt idx="9958">
                        <c:v>182.5</c:v>
                      </c:pt>
                      <c:pt idx="9959">
                        <c:v>186.3</c:v>
                      </c:pt>
                      <c:pt idx="9960">
                        <c:v>181.9</c:v>
                      </c:pt>
                      <c:pt idx="9961">
                        <c:v>179.6</c:v>
                      </c:pt>
                      <c:pt idx="9962">
                        <c:v>181.9</c:v>
                      </c:pt>
                      <c:pt idx="9963">
                        <c:v>180.1</c:v>
                      </c:pt>
                      <c:pt idx="9964">
                        <c:v>179.7</c:v>
                      </c:pt>
                      <c:pt idx="9965">
                        <c:v>179.6</c:v>
                      </c:pt>
                      <c:pt idx="9966">
                        <c:v>180.9</c:v>
                      </c:pt>
                      <c:pt idx="9967">
                        <c:v>180.1</c:v>
                      </c:pt>
                      <c:pt idx="9968">
                        <c:v>180.3</c:v>
                      </c:pt>
                      <c:pt idx="9969">
                        <c:v>180.4</c:v>
                      </c:pt>
                      <c:pt idx="9970">
                        <c:v>179</c:v>
                      </c:pt>
                      <c:pt idx="9971">
                        <c:v>179.4</c:v>
                      </c:pt>
                      <c:pt idx="9972">
                        <c:v>180.1</c:v>
                      </c:pt>
                      <c:pt idx="9973">
                        <c:v>180.3</c:v>
                      </c:pt>
                      <c:pt idx="9974">
                        <c:v>179.7</c:v>
                      </c:pt>
                      <c:pt idx="9975">
                        <c:v>181.5</c:v>
                      </c:pt>
                      <c:pt idx="9976">
                        <c:v>181.9</c:v>
                      </c:pt>
                      <c:pt idx="9977">
                        <c:v>180.3</c:v>
                      </c:pt>
                      <c:pt idx="9978">
                        <c:v>180</c:v>
                      </c:pt>
                      <c:pt idx="9979">
                        <c:v>182.4</c:v>
                      </c:pt>
                      <c:pt idx="9980">
                        <c:v>181.8</c:v>
                      </c:pt>
                      <c:pt idx="9981">
                        <c:v>180.2</c:v>
                      </c:pt>
                      <c:pt idx="9982">
                        <c:v>179.5</c:v>
                      </c:pt>
                      <c:pt idx="9983">
                        <c:v>179.5</c:v>
                      </c:pt>
                      <c:pt idx="9984">
                        <c:v>181.5</c:v>
                      </c:pt>
                      <c:pt idx="9985">
                        <c:v>181.1</c:v>
                      </c:pt>
                      <c:pt idx="9986">
                        <c:v>178.4</c:v>
                      </c:pt>
                      <c:pt idx="9987">
                        <c:v>181.1</c:v>
                      </c:pt>
                      <c:pt idx="9988">
                        <c:v>180.7</c:v>
                      </c:pt>
                      <c:pt idx="9989">
                        <c:v>177.8</c:v>
                      </c:pt>
                      <c:pt idx="9990">
                        <c:v>179.5</c:v>
                      </c:pt>
                      <c:pt idx="9991">
                        <c:v>180.4</c:v>
                      </c:pt>
                      <c:pt idx="9992">
                        <c:v>182.5</c:v>
                      </c:pt>
                      <c:pt idx="9993">
                        <c:v>179.2</c:v>
                      </c:pt>
                      <c:pt idx="9994">
                        <c:v>178.4</c:v>
                      </c:pt>
                      <c:pt idx="9995">
                        <c:v>180.2</c:v>
                      </c:pt>
                      <c:pt idx="9996">
                        <c:v>180</c:v>
                      </c:pt>
                      <c:pt idx="9997">
                        <c:v>178.3</c:v>
                      </c:pt>
                      <c:pt idx="9998">
                        <c:v>179.5</c:v>
                      </c:pt>
                      <c:pt idx="9999">
                        <c:v>179.7</c:v>
                      </c:pt>
                      <c:pt idx="10000">
                        <c:v>180.3</c:v>
                      </c:pt>
                      <c:pt idx="10001">
                        <c:v>181</c:v>
                      </c:pt>
                      <c:pt idx="10002">
                        <c:v>179.9</c:v>
                      </c:pt>
                      <c:pt idx="10003">
                        <c:v>180.4</c:v>
                      </c:pt>
                      <c:pt idx="10004">
                        <c:v>179.5</c:v>
                      </c:pt>
                      <c:pt idx="10005">
                        <c:v>180.1</c:v>
                      </c:pt>
                      <c:pt idx="10006">
                        <c:v>179.4</c:v>
                      </c:pt>
                      <c:pt idx="10007">
                        <c:v>178.4</c:v>
                      </c:pt>
                      <c:pt idx="10008">
                        <c:v>180.6</c:v>
                      </c:pt>
                      <c:pt idx="10009">
                        <c:v>180.5</c:v>
                      </c:pt>
                      <c:pt idx="10010">
                        <c:v>179.8</c:v>
                      </c:pt>
                      <c:pt idx="10011">
                        <c:v>178.8</c:v>
                      </c:pt>
                      <c:pt idx="10012">
                        <c:v>180</c:v>
                      </c:pt>
                      <c:pt idx="10013">
                        <c:v>180.6</c:v>
                      </c:pt>
                      <c:pt idx="10014">
                        <c:v>179.4</c:v>
                      </c:pt>
                      <c:pt idx="10015">
                        <c:v>178.7</c:v>
                      </c:pt>
                      <c:pt idx="10016">
                        <c:v>179.2</c:v>
                      </c:pt>
                      <c:pt idx="10017">
                        <c:v>181.1</c:v>
                      </c:pt>
                      <c:pt idx="10018">
                        <c:v>181.1</c:v>
                      </c:pt>
                      <c:pt idx="10019">
                        <c:v>178.3</c:v>
                      </c:pt>
                      <c:pt idx="10020">
                        <c:v>179.6</c:v>
                      </c:pt>
                      <c:pt idx="10021">
                        <c:v>180.3</c:v>
                      </c:pt>
                      <c:pt idx="10022">
                        <c:v>179.7</c:v>
                      </c:pt>
                      <c:pt idx="10023">
                        <c:v>179.7</c:v>
                      </c:pt>
                      <c:pt idx="10024">
                        <c:v>180.8</c:v>
                      </c:pt>
                      <c:pt idx="10025">
                        <c:v>181.7</c:v>
                      </c:pt>
                      <c:pt idx="10026">
                        <c:v>179.3</c:v>
                      </c:pt>
                      <c:pt idx="10027">
                        <c:v>177.6</c:v>
                      </c:pt>
                      <c:pt idx="10028">
                        <c:v>180.5</c:v>
                      </c:pt>
                      <c:pt idx="10029">
                        <c:v>181.1</c:v>
                      </c:pt>
                      <c:pt idx="10030">
                        <c:v>178.3</c:v>
                      </c:pt>
                      <c:pt idx="10031">
                        <c:v>179.1</c:v>
                      </c:pt>
                      <c:pt idx="10032">
                        <c:v>178.6</c:v>
                      </c:pt>
                      <c:pt idx="10033">
                        <c:v>178.8</c:v>
                      </c:pt>
                      <c:pt idx="10034">
                        <c:v>178.8</c:v>
                      </c:pt>
                      <c:pt idx="10035">
                        <c:v>179.9</c:v>
                      </c:pt>
                      <c:pt idx="10036">
                        <c:v>180</c:v>
                      </c:pt>
                      <c:pt idx="10037">
                        <c:v>178.9</c:v>
                      </c:pt>
                      <c:pt idx="10038">
                        <c:v>178.1</c:v>
                      </c:pt>
                      <c:pt idx="10039">
                        <c:v>178.5</c:v>
                      </c:pt>
                      <c:pt idx="10040">
                        <c:v>179.6</c:v>
                      </c:pt>
                      <c:pt idx="10041">
                        <c:v>179.7</c:v>
                      </c:pt>
                      <c:pt idx="10042">
                        <c:v>179.6</c:v>
                      </c:pt>
                      <c:pt idx="10043">
                        <c:v>178.1</c:v>
                      </c:pt>
                      <c:pt idx="10044">
                        <c:v>179.5</c:v>
                      </c:pt>
                      <c:pt idx="10045">
                        <c:v>178.9</c:v>
                      </c:pt>
                      <c:pt idx="10046">
                        <c:v>181.5</c:v>
                      </c:pt>
                      <c:pt idx="10047">
                        <c:v>178.9</c:v>
                      </c:pt>
                      <c:pt idx="10048">
                        <c:v>178.9</c:v>
                      </c:pt>
                      <c:pt idx="10049">
                        <c:v>180.3</c:v>
                      </c:pt>
                      <c:pt idx="10050">
                        <c:v>178.6</c:v>
                      </c:pt>
                      <c:pt idx="10051">
                        <c:v>181.3</c:v>
                      </c:pt>
                      <c:pt idx="10052">
                        <c:v>179.1</c:v>
                      </c:pt>
                      <c:pt idx="10053">
                        <c:v>181.5</c:v>
                      </c:pt>
                      <c:pt idx="10054">
                        <c:v>181.5</c:v>
                      </c:pt>
                      <c:pt idx="10055">
                        <c:v>179.5</c:v>
                      </c:pt>
                      <c:pt idx="10056">
                        <c:v>180.9</c:v>
                      </c:pt>
                      <c:pt idx="10057">
                        <c:v>179.7</c:v>
                      </c:pt>
                      <c:pt idx="10058">
                        <c:v>180.6</c:v>
                      </c:pt>
                      <c:pt idx="10059">
                        <c:v>179</c:v>
                      </c:pt>
                      <c:pt idx="10060">
                        <c:v>178.6</c:v>
                      </c:pt>
                      <c:pt idx="10061">
                        <c:v>180.1</c:v>
                      </c:pt>
                      <c:pt idx="10062">
                        <c:v>180.6</c:v>
                      </c:pt>
                      <c:pt idx="10063">
                        <c:v>180.9</c:v>
                      </c:pt>
                      <c:pt idx="10064">
                        <c:v>180.4</c:v>
                      </c:pt>
                      <c:pt idx="10065">
                        <c:v>181.6</c:v>
                      </c:pt>
                      <c:pt idx="10066">
                        <c:v>180.9</c:v>
                      </c:pt>
                      <c:pt idx="10067">
                        <c:v>180</c:v>
                      </c:pt>
                      <c:pt idx="10068">
                        <c:v>179.4</c:v>
                      </c:pt>
                      <c:pt idx="10069">
                        <c:v>179.7</c:v>
                      </c:pt>
                      <c:pt idx="10070">
                        <c:v>178.8</c:v>
                      </c:pt>
                      <c:pt idx="10071">
                        <c:v>180.4</c:v>
                      </c:pt>
                      <c:pt idx="10072">
                        <c:v>180.4</c:v>
                      </c:pt>
                      <c:pt idx="10073">
                        <c:v>180.3</c:v>
                      </c:pt>
                      <c:pt idx="10074">
                        <c:v>180.1</c:v>
                      </c:pt>
                      <c:pt idx="10075">
                        <c:v>180.5</c:v>
                      </c:pt>
                      <c:pt idx="10076">
                        <c:v>179.6</c:v>
                      </c:pt>
                      <c:pt idx="10077">
                        <c:v>177.7</c:v>
                      </c:pt>
                      <c:pt idx="10078">
                        <c:v>180.6</c:v>
                      </c:pt>
                      <c:pt idx="10079">
                        <c:v>181.3</c:v>
                      </c:pt>
                      <c:pt idx="10080">
                        <c:v>180.4</c:v>
                      </c:pt>
                      <c:pt idx="10081">
                        <c:v>178.6</c:v>
                      </c:pt>
                      <c:pt idx="10082">
                        <c:v>179.9</c:v>
                      </c:pt>
                      <c:pt idx="10083">
                        <c:v>180</c:v>
                      </c:pt>
                      <c:pt idx="10084">
                        <c:v>178.4</c:v>
                      </c:pt>
                      <c:pt idx="10085">
                        <c:v>179</c:v>
                      </c:pt>
                      <c:pt idx="10086">
                        <c:v>181.1</c:v>
                      </c:pt>
                      <c:pt idx="10087">
                        <c:v>179.7</c:v>
                      </c:pt>
                      <c:pt idx="10088">
                        <c:v>181.2</c:v>
                      </c:pt>
                      <c:pt idx="10089">
                        <c:v>179.2</c:v>
                      </c:pt>
                      <c:pt idx="10090">
                        <c:v>180.5</c:v>
                      </c:pt>
                      <c:pt idx="10091">
                        <c:v>180.5</c:v>
                      </c:pt>
                      <c:pt idx="10092">
                        <c:v>177.6</c:v>
                      </c:pt>
                      <c:pt idx="10093">
                        <c:v>177</c:v>
                      </c:pt>
                      <c:pt idx="10094">
                        <c:v>178.8</c:v>
                      </c:pt>
                      <c:pt idx="10095">
                        <c:v>179.8</c:v>
                      </c:pt>
                      <c:pt idx="10096">
                        <c:v>177.8</c:v>
                      </c:pt>
                      <c:pt idx="10097">
                        <c:v>178.7</c:v>
                      </c:pt>
                      <c:pt idx="10098">
                        <c:v>179.5</c:v>
                      </c:pt>
                      <c:pt idx="10099">
                        <c:v>178.4</c:v>
                      </c:pt>
                      <c:pt idx="10100">
                        <c:v>179.6</c:v>
                      </c:pt>
                      <c:pt idx="10101">
                        <c:v>178.2</c:v>
                      </c:pt>
                      <c:pt idx="10102">
                        <c:v>179.4</c:v>
                      </c:pt>
                      <c:pt idx="10103">
                        <c:v>178.4</c:v>
                      </c:pt>
                      <c:pt idx="10104">
                        <c:v>177.7</c:v>
                      </c:pt>
                      <c:pt idx="10105">
                        <c:v>180.5</c:v>
                      </c:pt>
                      <c:pt idx="10106">
                        <c:v>178.4</c:v>
                      </c:pt>
                      <c:pt idx="10107">
                        <c:v>181.6</c:v>
                      </c:pt>
                      <c:pt idx="10108">
                        <c:v>179.8</c:v>
                      </c:pt>
                      <c:pt idx="10109">
                        <c:v>179.5</c:v>
                      </c:pt>
                      <c:pt idx="10110">
                        <c:v>180.1</c:v>
                      </c:pt>
                      <c:pt idx="10111">
                        <c:v>178.6</c:v>
                      </c:pt>
                      <c:pt idx="10112">
                        <c:v>179.9</c:v>
                      </c:pt>
                      <c:pt idx="10113">
                        <c:v>177.2</c:v>
                      </c:pt>
                      <c:pt idx="10114">
                        <c:v>178.6</c:v>
                      </c:pt>
                      <c:pt idx="10115">
                        <c:v>180.2</c:v>
                      </c:pt>
                      <c:pt idx="10116">
                        <c:v>178.4</c:v>
                      </c:pt>
                      <c:pt idx="10117">
                        <c:v>179.5</c:v>
                      </c:pt>
                      <c:pt idx="10118">
                        <c:v>179.2</c:v>
                      </c:pt>
                      <c:pt idx="10119">
                        <c:v>180.9</c:v>
                      </c:pt>
                      <c:pt idx="10120">
                        <c:v>178.9</c:v>
                      </c:pt>
                      <c:pt idx="10121">
                        <c:v>178.7</c:v>
                      </c:pt>
                      <c:pt idx="10122">
                        <c:v>180.7</c:v>
                      </c:pt>
                      <c:pt idx="10123">
                        <c:v>179.1</c:v>
                      </c:pt>
                      <c:pt idx="10124">
                        <c:v>180</c:v>
                      </c:pt>
                      <c:pt idx="10125">
                        <c:v>177.1</c:v>
                      </c:pt>
                      <c:pt idx="10126">
                        <c:v>181.3</c:v>
                      </c:pt>
                      <c:pt idx="10127">
                        <c:v>179.3</c:v>
                      </c:pt>
                      <c:pt idx="10128">
                        <c:v>177.8</c:v>
                      </c:pt>
                      <c:pt idx="10129">
                        <c:v>180.6</c:v>
                      </c:pt>
                      <c:pt idx="10130">
                        <c:v>180.9</c:v>
                      </c:pt>
                      <c:pt idx="10131">
                        <c:v>178.5</c:v>
                      </c:pt>
                      <c:pt idx="10132">
                        <c:v>181.4</c:v>
                      </c:pt>
                      <c:pt idx="10133">
                        <c:v>179.2</c:v>
                      </c:pt>
                      <c:pt idx="10134">
                        <c:v>178.5</c:v>
                      </c:pt>
                      <c:pt idx="10135">
                        <c:v>178.9</c:v>
                      </c:pt>
                      <c:pt idx="10136">
                        <c:v>180.2</c:v>
                      </c:pt>
                      <c:pt idx="10137">
                        <c:v>179.8</c:v>
                      </c:pt>
                      <c:pt idx="10138">
                        <c:v>179.3</c:v>
                      </c:pt>
                      <c:pt idx="10139">
                        <c:v>181.1</c:v>
                      </c:pt>
                      <c:pt idx="10140">
                        <c:v>180.6</c:v>
                      </c:pt>
                      <c:pt idx="10141">
                        <c:v>178.9</c:v>
                      </c:pt>
                      <c:pt idx="10142">
                        <c:v>179</c:v>
                      </c:pt>
                      <c:pt idx="10143">
                        <c:v>180.4</c:v>
                      </c:pt>
                      <c:pt idx="10144">
                        <c:v>179</c:v>
                      </c:pt>
                      <c:pt idx="10145">
                        <c:v>179.9</c:v>
                      </c:pt>
                      <c:pt idx="10146">
                        <c:v>177.3</c:v>
                      </c:pt>
                      <c:pt idx="10147">
                        <c:v>178.9</c:v>
                      </c:pt>
                      <c:pt idx="10148">
                        <c:v>180.9</c:v>
                      </c:pt>
                      <c:pt idx="10149">
                        <c:v>179</c:v>
                      </c:pt>
                      <c:pt idx="10150">
                        <c:v>178.1</c:v>
                      </c:pt>
                      <c:pt idx="10151">
                        <c:v>178.5</c:v>
                      </c:pt>
                      <c:pt idx="10152">
                        <c:v>179.7</c:v>
                      </c:pt>
                      <c:pt idx="10153">
                        <c:v>179</c:v>
                      </c:pt>
                      <c:pt idx="10154">
                        <c:v>179.9</c:v>
                      </c:pt>
                      <c:pt idx="10155">
                        <c:v>181.1</c:v>
                      </c:pt>
                      <c:pt idx="10156">
                        <c:v>179.3</c:v>
                      </c:pt>
                      <c:pt idx="10157">
                        <c:v>179.7</c:v>
                      </c:pt>
                      <c:pt idx="10158">
                        <c:v>179.6</c:v>
                      </c:pt>
                      <c:pt idx="10159">
                        <c:v>179.6</c:v>
                      </c:pt>
                      <c:pt idx="10160">
                        <c:v>177.9</c:v>
                      </c:pt>
                      <c:pt idx="10161">
                        <c:v>180</c:v>
                      </c:pt>
                      <c:pt idx="10162">
                        <c:v>179.6</c:v>
                      </c:pt>
                      <c:pt idx="10163">
                        <c:v>178.7</c:v>
                      </c:pt>
                      <c:pt idx="10164">
                        <c:v>181.1</c:v>
                      </c:pt>
                      <c:pt idx="10165">
                        <c:v>179.4</c:v>
                      </c:pt>
                      <c:pt idx="10166">
                        <c:v>178.2</c:v>
                      </c:pt>
                      <c:pt idx="10167">
                        <c:v>179.5</c:v>
                      </c:pt>
                      <c:pt idx="10168">
                        <c:v>179.5</c:v>
                      </c:pt>
                      <c:pt idx="10169">
                        <c:v>177.3</c:v>
                      </c:pt>
                      <c:pt idx="10170">
                        <c:v>179.2</c:v>
                      </c:pt>
                      <c:pt idx="10171">
                        <c:v>179.3</c:v>
                      </c:pt>
                      <c:pt idx="10172">
                        <c:v>178.8</c:v>
                      </c:pt>
                      <c:pt idx="10173">
                        <c:v>179.5</c:v>
                      </c:pt>
                      <c:pt idx="10174">
                        <c:v>179</c:v>
                      </c:pt>
                      <c:pt idx="10175">
                        <c:v>180.4</c:v>
                      </c:pt>
                      <c:pt idx="10176">
                        <c:v>179.9</c:v>
                      </c:pt>
                      <c:pt idx="10177">
                        <c:v>179.4</c:v>
                      </c:pt>
                      <c:pt idx="10178">
                        <c:v>178.2</c:v>
                      </c:pt>
                      <c:pt idx="10179">
                        <c:v>178</c:v>
                      </c:pt>
                      <c:pt idx="10180">
                        <c:v>179.4</c:v>
                      </c:pt>
                      <c:pt idx="10181">
                        <c:v>179.9</c:v>
                      </c:pt>
                      <c:pt idx="10182">
                        <c:v>178.6</c:v>
                      </c:pt>
                      <c:pt idx="10183">
                        <c:v>179.7</c:v>
                      </c:pt>
                      <c:pt idx="10184">
                        <c:v>179.2</c:v>
                      </c:pt>
                      <c:pt idx="10185">
                        <c:v>179.3</c:v>
                      </c:pt>
                      <c:pt idx="10186">
                        <c:v>180.2</c:v>
                      </c:pt>
                      <c:pt idx="10187">
                        <c:v>180.2</c:v>
                      </c:pt>
                      <c:pt idx="10188">
                        <c:v>178.6</c:v>
                      </c:pt>
                      <c:pt idx="10189">
                        <c:v>178.2</c:v>
                      </c:pt>
                      <c:pt idx="10190">
                        <c:v>178.4</c:v>
                      </c:pt>
                      <c:pt idx="10191">
                        <c:v>180.6</c:v>
                      </c:pt>
                      <c:pt idx="10192">
                        <c:v>179.2</c:v>
                      </c:pt>
                      <c:pt idx="10193">
                        <c:v>179.5</c:v>
                      </c:pt>
                      <c:pt idx="10194">
                        <c:v>178.4</c:v>
                      </c:pt>
                      <c:pt idx="10195">
                        <c:v>179.6</c:v>
                      </c:pt>
                      <c:pt idx="10196">
                        <c:v>178.7</c:v>
                      </c:pt>
                      <c:pt idx="10197">
                        <c:v>180.1</c:v>
                      </c:pt>
                      <c:pt idx="10198">
                        <c:v>180.6</c:v>
                      </c:pt>
                      <c:pt idx="10199">
                        <c:v>178.6</c:v>
                      </c:pt>
                      <c:pt idx="10200">
                        <c:v>179.3</c:v>
                      </c:pt>
                      <c:pt idx="10201">
                        <c:v>179.2</c:v>
                      </c:pt>
                      <c:pt idx="10202">
                        <c:v>178.9</c:v>
                      </c:pt>
                      <c:pt idx="10203">
                        <c:v>178.6</c:v>
                      </c:pt>
                      <c:pt idx="10204">
                        <c:v>180.7</c:v>
                      </c:pt>
                      <c:pt idx="10205">
                        <c:v>179.4</c:v>
                      </c:pt>
                      <c:pt idx="10206">
                        <c:v>177.6</c:v>
                      </c:pt>
                      <c:pt idx="10207">
                        <c:v>179.7</c:v>
                      </c:pt>
                      <c:pt idx="10208">
                        <c:v>180.8</c:v>
                      </c:pt>
                      <c:pt idx="10209">
                        <c:v>180.1</c:v>
                      </c:pt>
                      <c:pt idx="10210">
                        <c:v>177.2</c:v>
                      </c:pt>
                      <c:pt idx="10211">
                        <c:v>177.4</c:v>
                      </c:pt>
                      <c:pt idx="10212">
                        <c:v>178.7</c:v>
                      </c:pt>
                      <c:pt idx="10213">
                        <c:v>179.9</c:v>
                      </c:pt>
                      <c:pt idx="10214">
                        <c:v>178.2</c:v>
                      </c:pt>
                      <c:pt idx="10215">
                        <c:v>178.6</c:v>
                      </c:pt>
                      <c:pt idx="10216">
                        <c:v>180.4</c:v>
                      </c:pt>
                      <c:pt idx="10217">
                        <c:v>179.4</c:v>
                      </c:pt>
                      <c:pt idx="10218">
                        <c:v>178.5</c:v>
                      </c:pt>
                      <c:pt idx="10219">
                        <c:v>180.5</c:v>
                      </c:pt>
                      <c:pt idx="10220">
                        <c:v>179.8</c:v>
                      </c:pt>
                      <c:pt idx="10221">
                        <c:v>179.7</c:v>
                      </c:pt>
                      <c:pt idx="10222">
                        <c:v>178</c:v>
                      </c:pt>
                      <c:pt idx="10223">
                        <c:v>179.3</c:v>
                      </c:pt>
                      <c:pt idx="10224">
                        <c:v>178.6</c:v>
                      </c:pt>
                      <c:pt idx="10225">
                        <c:v>178.6</c:v>
                      </c:pt>
                      <c:pt idx="10226">
                        <c:v>178.5</c:v>
                      </c:pt>
                      <c:pt idx="10227">
                        <c:v>179.1</c:v>
                      </c:pt>
                      <c:pt idx="10228">
                        <c:v>179.3</c:v>
                      </c:pt>
                      <c:pt idx="10229">
                        <c:v>180.6</c:v>
                      </c:pt>
                      <c:pt idx="10230">
                        <c:v>181.2</c:v>
                      </c:pt>
                      <c:pt idx="10231">
                        <c:v>181.4</c:v>
                      </c:pt>
                      <c:pt idx="10232">
                        <c:v>179.9</c:v>
                      </c:pt>
                      <c:pt idx="10233">
                        <c:v>178.2</c:v>
                      </c:pt>
                      <c:pt idx="10234">
                        <c:v>178.3</c:v>
                      </c:pt>
                      <c:pt idx="10235">
                        <c:v>181.1</c:v>
                      </c:pt>
                      <c:pt idx="10236">
                        <c:v>181.1</c:v>
                      </c:pt>
                      <c:pt idx="10237">
                        <c:v>181.8</c:v>
                      </c:pt>
                      <c:pt idx="10238">
                        <c:v>181.3</c:v>
                      </c:pt>
                      <c:pt idx="10239">
                        <c:v>179.4</c:v>
                      </c:pt>
                      <c:pt idx="10240">
                        <c:v>182</c:v>
                      </c:pt>
                      <c:pt idx="10241">
                        <c:v>180.3</c:v>
                      </c:pt>
                      <c:pt idx="10242">
                        <c:v>179.1</c:v>
                      </c:pt>
                      <c:pt idx="10243">
                        <c:v>178.3</c:v>
                      </c:pt>
                      <c:pt idx="10244">
                        <c:v>179.7</c:v>
                      </c:pt>
                      <c:pt idx="10245">
                        <c:v>180.4</c:v>
                      </c:pt>
                      <c:pt idx="10246">
                        <c:v>179</c:v>
                      </c:pt>
                      <c:pt idx="10247">
                        <c:v>179.1</c:v>
                      </c:pt>
                      <c:pt idx="10248">
                        <c:v>180.2</c:v>
                      </c:pt>
                      <c:pt idx="10249">
                        <c:v>181.1</c:v>
                      </c:pt>
                      <c:pt idx="10250">
                        <c:v>178.9</c:v>
                      </c:pt>
                      <c:pt idx="10251">
                        <c:v>179.2</c:v>
                      </c:pt>
                      <c:pt idx="10252">
                        <c:v>181</c:v>
                      </c:pt>
                      <c:pt idx="10253">
                        <c:v>178.8</c:v>
                      </c:pt>
                      <c:pt idx="10254">
                        <c:v>176.9</c:v>
                      </c:pt>
                      <c:pt idx="10255">
                        <c:v>179.7</c:v>
                      </c:pt>
                      <c:pt idx="10256">
                        <c:v>180.9</c:v>
                      </c:pt>
                      <c:pt idx="10257">
                        <c:v>178.7</c:v>
                      </c:pt>
                      <c:pt idx="10258">
                        <c:v>181.1</c:v>
                      </c:pt>
                      <c:pt idx="10259">
                        <c:v>180.3</c:v>
                      </c:pt>
                      <c:pt idx="10260">
                        <c:v>179.9</c:v>
                      </c:pt>
                      <c:pt idx="10261">
                        <c:v>181.3</c:v>
                      </c:pt>
                      <c:pt idx="10262">
                        <c:v>178.1</c:v>
                      </c:pt>
                      <c:pt idx="10263">
                        <c:v>178.4</c:v>
                      </c:pt>
                      <c:pt idx="10264">
                        <c:v>179.1</c:v>
                      </c:pt>
                      <c:pt idx="10265">
                        <c:v>180.2</c:v>
                      </c:pt>
                      <c:pt idx="10266">
                        <c:v>181.5</c:v>
                      </c:pt>
                      <c:pt idx="10267">
                        <c:v>180.3</c:v>
                      </c:pt>
                      <c:pt idx="10268">
                        <c:v>180.4</c:v>
                      </c:pt>
                      <c:pt idx="10269">
                        <c:v>179.8</c:v>
                      </c:pt>
                      <c:pt idx="10270">
                        <c:v>179.2</c:v>
                      </c:pt>
                      <c:pt idx="10271">
                        <c:v>180.5</c:v>
                      </c:pt>
                      <c:pt idx="10272">
                        <c:v>182.6</c:v>
                      </c:pt>
                      <c:pt idx="10273">
                        <c:v>178.3</c:v>
                      </c:pt>
                      <c:pt idx="10274">
                        <c:v>179.9</c:v>
                      </c:pt>
                      <c:pt idx="10275">
                        <c:v>178.9</c:v>
                      </c:pt>
                      <c:pt idx="10276">
                        <c:v>180.1</c:v>
                      </c:pt>
                      <c:pt idx="10277">
                        <c:v>179.4</c:v>
                      </c:pt>
                      <c:pt idx="10278">
                        <c:v>181.1</c:v>
                      </c:pt>
                      <c:pt idx="10279">
                        <c:v>180.7</c:v>
                      </c:pt>
                      <c:pt idx="10280">
                        <c:v>182.1</c:v>
                      </c:pt>
                      <c:pt idx="10281">
                        <c:v>178.8</c:v>
                      </c:pt>
                      <c:pt idx="10282">
                        <c:v>179.9</c:v>
                      </c:pt>
                      <c:pt idx="10283">
                        <c:v>181.1</c:v>
                      </c:pt>
                      <c:pt idx="10284">
                        <c:v>180.7</c:v>
                      </c:pt>
                      <c:pt idx="10285">
                        <c:v>178.1</c:v>
                      </c:pt>
                      <c:pt idx="10286">
                        <c:v>178.2</c:v>
                      </c:pt>
                      <c:pt idx="10287">
                        <c:v>179.9</c:v>
                      </c:pt>
                      <c:pt idx="10288">
                        <c:v>178.3</c:v>
                      </c:pt>
                      <c:pt idx="10289">
                        <c:v>180.1</c:v>
                      </c:pt>
                      <c:pt idx="10290">
                        <c:v>178.9</c:v>
                      </c:pt>
                      <c:pt idx="10291">
                        <c:v>179.3</c:v>
                      </c:pt>
                      <c:pt idx="10292">
                        <c:v>180.5</c:v>
                      </c:pt>
                      <c:pt idx="10293">
                        <c:v>181.2</c:v>
                      </c:pt>
                      <c:pt idx="10294">
                        <c:v>179.7</c:v>
                      </c:pt>
                      <c:pt idx="10295">
                        <c:v>179.6</c:v>
                      </c:pt>
                      <c:pt idx="10296">
                        <c:v>179.2</c:v>
                      </c:pt>
                      <c:pt idx="10297">
                        <c:v>179.4</c:v>
                      </c:pt>
                      <c:pt idx="10298">
                        <c:v>177.9</c:v>
                      </c:pt>
                      <c:pt idx="10299">
                        <c:v>179.3</c:v>
                      </c:pt>
                      <c:pt idx="10300">
                        <c:v>180.9</c:v>
                      </c:pt>
                      <c:pt idx="10301">
                        <c:v>179.3</c:v>
                      </c:pt>
                      <c:pt idx="10302">
                        <c:v>179.5</c:v>
                      </c:pt>
                      <c:pt idx="10303">
                        <c:v>180.1</c:v>
                      </c:pt>
                      <c:pt idx="10304">
                        <c:v>180.5</c:v>
                      </c:pt>
                      <c:pt idx="10305">
                        <c:v>180.1</c:v>
                      </c:pt>
                      <c:pt idx="10306">
                        <c:v>178.7</c:v>
                      </c:pt>
                      <c:pt idx="10307">
                        <c:v>178.8</c:v>
                      </c:pt>
                      <c:pt idx="10308">
                        <c:v>179.1</c:v>
                      </c:pt>
                      <c:pt idx="10309">
                        <c:v>180.6</c:v>
                      </c:pt>
                      <c:pt idx="10310">
                        <c:v>180.3</c:v>
                      </c:pt>
                      <c:pt idx="10311">
                        <c:v>180.3</c:v>
                      </c:pt>
                      <c:pt idx="10312">
                        <c:v>180.2</c:v>
                      </c:pt>
                      <c:pt idx="10313">
                        <c:v>179.9</c:v>
                      </c:pt>
                      <c:pt idx="10314">
                        <c:v>179.8</c:v>
                      </c:pt>
                      <c:pt idx="10315">
                        <c:v>181.3</c:v>
                      </c:pt>
                      <c:pt idx="10316">
                        <c:v>181</c:v>
                      </c:pt>
                      <c:pt idx="10317">
                        <c:v>179.7</c:v>
                      </c:pt>
                      <c:pt idx="10318">
                        <c:v>178.7</c:v>
                      </c:pt>
                      <c:pt idx="10319">
                        <c:v>180.9</c:v>
                      </c:pt>
                      <c:pt idx="10320">
                        <c:v>180.9</c:v>
                      </c:pt>
                      <c:pt idx="10321">
                        <c:v>179.9</c:v>
                      </c:pt>
                      <c:pt idx="10322">
                        <c:v>179.3</c:v>
                      </c:pt>
                      <c:pt idx="10323">
                        <c:v>179.3</c:v>
                      </c:pt>
                      <c:pt idx="10324">
                        <c:v>178.4</c:v>
                      </c:pt>
                      <c:pt idx="10325">
                        <c:v>182.2</c:v>
                      </c:pt>
                      <c:pt idx="10326">
                        <c:v>179.5</c:v>
                      </c:pt>
                      <c:pt idx="10327">
                        <c:v>179.4</c:v>
                      </c:pt>
                      <c:pt idx="10328">
                        <c:v>181.3</c:v>
                      </c:pt>
                      <c:pt idx="10329">
                        <c:v>180.5</c:v>
                      </c:pt>
                      <c:pt idx="10330">
                        <c:v>179.8</c:v>
                      </c:pt>
                      <c:pt idx="10331">
                        <c:v>179.7</c:v>
                      </c:pt>
                      <c:pt idx="10332">
                        <c:v>181.7</c:v>
                      </c:pt>
                      <c:pt idx="10333">
                        <c:v>180.7</c:v>
                      </c:pt>
                      <c:pt idx="10334">
                        <c:v>180.5</c:v>
                      </c:pt>
                      <c:pt idx="10335">
                        <c:v>180.3</c:v>
                      </c:pt>
                      <c:pt idx="10336">
                        <c:v>181</c:v>
                      </c:pt>
                      <c:pt idx="10337">
                        <c:v>180.4</c:v>
                      </c:pt>
                      <c:pt idx="10338">
                        <c:v>177.3</c:v>
                      </c:pt>
                      <c:pt idx="10339">
                        <c:v>178.2</c:v>
                      </c:pt>
                      <c:pt idx="10340">
                        <c:v>180.4</c:v>
                      </c:pt>
                      <c:pt idx="10341">
                        <c:v>180.7</c:v>
                      </c:pt>
                      <c:pt idx="10342">
                        <c:v>180.5</c:v>
                      </c:pt>
                      <c:pt idx="10343">
                        <c:v>180.7</c:v>
                      </c:pt>
                      <c:pt idx="10344">
                        <c:v>181.8</c:v>
                      </c:pt>
                      <c:pt idx="10345">
                        <c:v>178.7</c:v>
                      </c:pt>
                      <c:pt idx="10346">
                        <c:v>182</c:v>
                      </c:pt>
                      <c:pt idx="10347">
                        <c:v>180</c:v>
                      </c:pt>
                      <c:pt idx="10348">
                        <c:v>181.1</c:v>
                      </c:pt>
                      <c:pt idx="10349">
                        <c:v>179.7</c:v>
                      </c:pt>
                      <c:pt idx="10350">
                        <c:v>177.3</c:v>
                      </c:pt>
                      <c:pt idx="10351">
                        <c:v>179.9</c:v>
                      </c:pt>
                      <c:pt idx="10352">
                        <c:v>180.4</c:v>
                      </c:pt>
                      <c:pt idx="10353">
                        <c:v>179.1</c:v>
                      </c:pt>
                      <c:pt idx="10354">
                        <c:v>178.9</c:v>
                      </c:pt>
                      <c:pt idx="10355">
                        <c:v>179</c:v>
                      </c:pt>
                      <c:pt idx="10356">
                        <c:v>178.9</c:v>
                      </c:pt>
                      <c:pt idx="10357">
                        <c:v>180.9</c:v>
                      </c:pt>
                      <c:pt idx="10358">
                        <c:v>179.1</c:v>
                      </c:pt>
                      <c:pt idx="10359">
                        <c:v>179.8</c:v>
                      </c:pt>
                      <c:pt idx="10360">
                        <c:v>180.4</c:v>
                      </c:pt>
                      <c:pt idx="10361">
                        <c:v>179.2</c:v>
                      </c:pt>
                      <c:pt idx="10362">
                        <c:v>180.1</c:v>
                      </c:pt>
                      <c:pt idx="10363">
                        <c:v>180.4</c:v>
                      </c:pt>
                      <c:pt idx="10364">
                        <c:v>181</c:v>
                      </c:pt>
                      <c:pt idx="10365">
                        <c:v>182.8</c:v>
                      </c:pt>
                      <c:pt idx="10366">
                        <c:v>179.6</c:v>
                      </c:pt>
                      <c:pt idx="10367">
                        <c:v>179.3</c:v>
                      </c:pt>
                      <c:pt idx="10368">
                        <c:v>179.9</c:v>
                      </c:pt>
                      <c:pt idx="10369">
                        <c:v>179.6</c:v>
                      </c:pt>
                      <c:pt idx="10370">
                        <c:v>179.7</c:v>
                      </c:pt>
                      <c:pt idx="10371">
                        <c:v>178.1</c:v>
                      </c:pt>
                      <c:pt idx="10372">
                        <c:v>180.4</c:v>
                      </c:pt>
                      <c:pt idx="10373">
                        <c:v>180.4</c:v>
                      </c:pt>
                      <c:pt idx="10374">
                        <c:v>179.4</c:v>
                      </c:pt>
                      <c:pt idx="10375">
                        <c:v>180.5</c:v>
                      </c:pt>
                      <c:pt idx="10376">
                        <c:v>182.2</c:v>
                      </c:pt>
                      <c:pt idx="10377">
                        <c:v>180.6</c:v>
                      </c:pt>
                      <c:pt idx="10378">
                        <c:v>180.9</c:v>
                      </c:pt>
                      <c:pt idx="10379">
                        <c:v>181</c:v>
                      </c:pt>
                      <c:pt idx="10380">
                        <c:v>181</c:v>
                      </c:pt>
                      <c:pt idx="10381">
                        <c:v>179.6</c:v>
                      </c:pt>
                      <c:pt idx="10382">
                        <c:v>180.4</c:v>
                      </c:pt>
                      <c:pt idx="10383">
                        <c:v>178.5</c:v>
                      </c:pt>
                      <c:pt idx="10384">
                        <c:v>180.9</c:v>
                      </c:pt>
                      <c:pt idx="10385">
                        <c:v>180</c:v>
                      </c:pt>
                      <c:pt idx="10386">
                        <c:v>179.8</c:v>
                      </c:pt>
                      <c:pt idx="10387">
                        <c:v>179</c:v>
                      </c:pt>
                      <c:pt idx="10388">
                        <c:v>180.7</c:v>
                      </c:pt>
                      <c:pt idx="10389">
                        <c:v>181.8</c:v>
                      </c:pt>
                      <c:pt idx="10390">
                        <c:v>180.7</c:v>
                      </c:pt>
                      <c:pt idx="10391">
                        <c:v>179.9</c:v>
                      </c:pt>
                      <c:pt idx="10392">
                        <c:v>180.1</c:v>
                      </c:pt>
                      <c:pt idx="10393">
                        <c:v>182.4</c:v>
                      </c:pt>
                      <c:pt idx="10394">
                        <c:v>182.2</c:v>
                      </c:pt>
                      <c:pt idx="10395">
                        <c:v>179.6</c:v>
                      </c:pt>
                      <c:pt idx="10396">
                        <c:v>181.4</c:v>
                      </c:pt>
                      <c:pt idx="10397">
                        <c:v>181.6</c:v>
                      </c:pt>
                      <c:pt idx="10398">
                        <c:v>182.7</c:v>
                      </c:pt>
                      <c:pt idx="10399">
                        <c:v>180.9</c:v>
                      </c:pt>
                      <c:pt idx="10400">
                        <c:v>180.8</c:v>
                      </c:pt>
                      <c:pt idx="10401">
                        <c:v>182.9</c:v>
                      </c:pt>
                      <c:pt idx="10402">
                        <c:v>179.1</c:v>
                      </c:pt>
                      <c:pt idx="10403">
                        <c:v>182.3</c:v>
                      </c:pt>
                      <c:pt idx="10404">
                        <c:v>181.8</c:v>
                      </c:pt>
                      <c:pt idx="10405">
                        <c:v>181.2</c:v>
                      </c:pt>
                      <c:pt idx="10406">
                        <c:v>178.9</c:v>
                      </c:pt>
                      <c:pt idx="10407">
                        <c:v>180.5</c:v>
                      </c:pt>
                      <c:pt idx="10408">
                        <c:v>181.4</c:v>
                      </c:pt>
                      <c:pt idx="10409">
                        <c:v>179.7</c:v>
                      </c:pt>
                      <c:pt idx="10410">
                        <c:v>180.2</c:v>
                      </c:pt>
                      <c:pt idx="10411">
                        <c:v>180.6</c:v>
                      </c:pt>
                      <c:pt idx="10412">
                        <c:v>181.6</c:v>
                      </c:pt>
                      <c:pt idx="10413">
                        <c:v>180.7</c:v>
                      </c:pt>
                      <c:pt idx="10414">
                        <c:v>181.1</c:v>
                      </c:pt>
                      <c:pt idx="10415">
                        <c:v>180</c:v>
                      </c:pt>
                      <c:pt idx="10416">
                        <c:v>181.9</c:v>
                      </c:pt>
                      <c:pt idx="10417">
                        <c:v>179.4</c:v>
                      </c:pt>
                      <c:pt idx="10418">
                        <c:v>180.6</c:v>
                      </c:pt>
                      <c:pt idx="10419">
                        <c:v>179.6</c:v>
                      </c:pt>
                      <c:pt idx="10420">
                        <c:v>179.6</c:v>
                      </c:pt>
                      <c:pt idx="10421">
                        <c:v>181.1</c:v>
                      </c:pt>
                      <c:pt idx="10422">
                        <c:v>179.8</c:v>
                      </c:pt>
                      <c:pt idx="10423">
                        <c:v>180.3</c:v>
                      </c:pt>
                      <c:pt idx="10424">
                        <c:v>181.3</c:v>
                      </c:pt>
                      <c:pt idx="10425">
                        <c:v>179.6</c:v>
                      </c:pt>
                      <c:pt idx="10426">
                        <c:v>178.7</c:v>
                      </c:pt>
                      <c:pt idx="10427">
                        <c:v>180.6</c:v>
                      </c:pt>
                      <c:pt idx="10428">
                        <c:v>179.9</c:v>
                      </c:pt>
                      <c:pt idx="10429">
                        <c:v>179.1</c:v>
                      </c:pt>
                      <c:pt idx="10430">
                        <c:v>178.3</c:v>
                      </c:pt>
                      <c:pt idx="10431">
                        <c:v>178.3</c:v>
                      </c:pt>
                      <c:pt idx="10432">
                        <c:v>178.1</c:v>
                      </c:pt>
                      <c:pt idx="10433">
                        <c:v>180.1</c:v>
                      </c:pt>
                      <c:pt idx="10434">
                        <c:v>178.7</c:v>
                      </c:pt>
                      <c:pt idx="10435">
                        <c:v>176.5</c:v>
                      </c:pt>
                      <c:pt idx="10436">
                        <c:v>177.7</c:v>
                      </c:pt>
                      <c:pt idx="10437">
                        <c:v>180.3</c:v>
                      </c:pt>
                      <c:pt idx="10438">
                        <c:v>178.5</c:v>
                      </c:pt>
                      <c:pt idx="10439">
                        <c:v>179.1</c:v>
                      </c:pt>
                      <c:pt idx="10440">
                        <c:v>181.3</c:v>
                      </c:pt>
                      <c:pt idx="10441">
                        <c:v>179</c:v>
                      </c:pt>
                      <c:pt idx="10442">
                        <c:v>179.4</c:v>
                      </c:pt>
                      <c:pt idx="10443">
                        <c:v>179.3</c:v>
                      </c:pt>
                      <c:pt idx="10444">
                        <c:v>180.9</c:v>
                      </c:pt>
                      <c:pt idx="10445">
                        <c:v>179.2</c:v>
                      </c:pt>
                      <c:pt idx="10446">
                        <c:v>178.7</c:v>
                      </c:pt>
                      <c:pt idx="10447">
                        <c:v>178.3</c:v>
                      </c:pt>
                      <c:pt idx="10448">
                        <c:v>182.1</c:v>
                      </c:pt>
                      <c:pt idx="10449">
                        <c:v>178.5</c:v>
                      </c:pt>
                      <c:pt idx="10450">
                        <c:v>180.4</c:v>
                      </c:pt>
                      <c:pt idx="10451">
                        <c:v>179.6</c:v>
                      </c:pt>
                      <c:pt idx="10452">
                        <c:v>179.2</c:v>
                      </c:pt>
                      <c:pt idx="10453">
                        <c:v>178.7</c:v>
                      </c:pt>
                      <c:pt idx="10454">
                        <c:v>180.1</c:v>
                      </c:pt>
                      <c:pt idx="10455">
                        <c:v>179.5</c:v>
                      </c:pt>
                      <c:pt idx="10456">
                        <c:v>179.6</c:v>
                      </c:pt>
                      <c:pt idx="10457">
                        <c:v>178.9</c:v>
                      </c:pt>
                      <c:pt idx="10458">
                        <c:v>180.5</c:v>
                      </c:pt>
                      <c:pt idx="10459">
                        <c:v>179.2</c:v>
                      </c:pt>
                      <c:pt idx="10460">
                        <c:v>180.2</c:v>
                      </c:pt>
                      <c:pt idx="10461">
                        <c:v>181.7</c:v>
                      </c:pt>
                      <c:pt idx="10462">
                        <c:v>180.3</c:v>
                      </c:pt>
                      <c:pt idx="10463">
                        <c:v>179.3</c:v>
                      </c:pt>
                      <c:pt idx="10464">
                        <c:v>181.3</c:v>
                      </c:pt>
                      <c:pt idx="10465">
                        <c:v>179.9</c:v>
                      </c:pt>
                      <c:pt idx="10466">
                        <c:v>180</c:v>
                      </c:pt>
                      <c:pt idx="10467">
                        <c:v>178.3</c:v>
                      </c:pt>
                      <c:pt idx="10468">
                        <c:v>178.3</c:v>
                      </c:pt>
                      <c:pt idx="10469">
                        <c:v>180.1</c:v>
                      </c:pt>
                      <c:pt idx="10470">
                        <c:v>180.2</c:v>
                      </c:pt>
                      <c:pt idx="10471">
                        <c:v>179.7</c:v>
                      </c:pt>
                      <c:pt idx="10472">
                        <c:v>179.3</c:v>
                      </c:pt>
                      <c:pt idx="10473">
                        <c:v>181.3</c:v>
                      </c:pt>
                      <c:pt idx="10474">
                        <c:v>178.6</c:v>
                      </c:pt>
                      <c:pt idx="10475">
                        <c:v>179</c:v>
                      </c:pt>
                      <c:pt idx="10476">
                        <c:v>181.2</c:v>
                      </c:pt>
                      <c:pt idx="10477">
                        <c:v>180.8</c:v>
                      </c:pt>
                      <c:pt idx="10478">
                        <c:v>180</c:v>
                      </c:pt>
                      <c:pt idx="10479">
                        <c:v>178.8</c:v>
                      </c:pt>
                      <c:pt idx="10480">
                        <c:v>180.3</c:v>
                      </c:pt>
                      <c:pt idx="10481">
                        <c:v>177.9</c:v>
                      </c:pt>
                      <c:pt idx="10482">
                        <c:v>179</c:v>
                      </c:pt>
                      <c:pt idx="10483">
                        <c:v>179.9</c:v>
                      </c:pt>
                      <c:pt idx="10484">
                        <c:v>177.9</c:v>
                      </c:pt>
                      <c:pt idx="10485">
                        <c:v>179.6</c:v>
                      </c:pt>
                      <c:pt idx="10486">
                        <c:v>180.7</c:v>
                      </c:pt>
                      <c:pt idx="10487">
                        <c:v>179.2</c:v>
                      </c:pt>
                      <c:pt idx="10488">
                        <c:v>178.6</c:v>
                      </c:pt>
                      <c:pt idx="10489">
                        <c:v>179.3</c:v>
                      </c:pt>
                      <c:pt idx="10490">
                        <c:v>179</c:v>
                      </c:pt>
                      <c:pt idx="10491">
                        <c:v>179.4</c:v>
                      </c:pt>
                      <c:pt idx="10492">
                        <c:v>179.7</c:v>
                      </c:pt>
                      <c:pt idx="10493">
                        <c:v>179.5</c:v>
                      </c:pt>
                      <c:pt idx="10494">
                        <c:v>179.3</c:v>
                      </c:pt>
                      <c:pt idx="10495">
                        <c:v>178.7</c:v>
                      </c:pt>
                      <c:pt idx="10496">
                        <c:v>178.5</c:v>
                      </c:pt>
                      <c:pt idx="10497">
                        <c:v>180.8</c:v>
                      </c:pt>
                      <c:pt idx="10498">
                        <c:v>179.5</c:v>
                      </c:pt>
                      <c:pt idx="10499">
                        <c:v>178.1</c:v>
                      </c:pt>
                      <c:pt idx="10500">
                        <c:v>177.6</c:v>
                      </c:pt>
                      <c:pt idx="10501">
                        <c:v>179.6</c:v>
                      </c:pt>
                      <c:pt idx="10502">
                        <c:v>179.8</c:v>
                      </c:pt>
                      <c:pt idx="10503">
                        <c:v>178.6</c:v>
                      </c:pt>
                      <c:pt idx="10504">
                        <c:v>179.2</c:v>
                      </c:pt>
                      <c:pt idx="10505">
                        <c:v>180.4</c:v>
                      </c:pt>
                      <c:pt idx="10506">
                        <c:v>180.7</c:v>
                      </c:pt>
                      <c:pt idx="10507">
                        <c:v>180</c:v>
                      </c:pt>
                      <c:pt idx="10508">
                        <c:v>179.9</c:v>
                      </c:pt>
                      <c:pt idx="10509">
                        <c:v>180.8</c:v>
                      </c:pt>
                      <c:pt idx="10510">
                        <c:v>178.6</c:v>
                      </c:pt>
                      <c:pt idx="10511">
                        <c:v>178.2</c:v>
                      </c:pt>
                      <c:pt idx="10512">
                        <c:v>179.6</c:v>
                      </c:pt>
                      <c:pt idx="10513">
                        <c:v>180.6</c:v>
                      </c:pt>
                      <c:pt idx="10514">
                        <c:v>178.7</c:v>
                      </c:pt>
                      <c:pt idx="10515">
                        <c:v>179.4</c:v>
                      </c:pt>
                      <c:pt idx="10516">
                        <c:v>179.6</c:v>
                      </c:pt>
                      <c:pt idx="10517">
                        <c:v>179.6</c:v>
                      </c:pt>
                      <c:pt idx="10518">
                        <c:v>178.8</c:v>
                      </c:pt>
                      <c:pt idx="10519">
                        <c:v>178.4</c:v>
                      </c:pt>
                      <c:pt idx="10520">
                        <c:v>179</c:v>
                      </c:pt>
                      <c:pt idx="10521">
                        <c:v>178.6</c:v>
                      </c:pt>
                      <c:pt idx="10522">
                        <c:v>179.6</c:v>
                      </c:pt>
                      <c:pt idx="10523">
                        <c:v>179.1</c:v>
                      </c:pt>
                      <c:pt idx="10524">
                        <c:v>179.5</c:v>
                      </c:pt>
                      <c:pt idx="10525">
                        <c:v>179.2</c:v>
                      </c:pt>
                      <c:pt idx="10526">
                        <c:v>179.3</c:v>
                      </c:pt>
                      <c:pt idx="10527">
                        <c:v>178.8</c:v>
                      </c:pt>
                      <c:pt idx="10528">
                        <c:v>180</c:v>
                      </c:pt>
                      <c:pt idx="10529">
                        <c:v>180.9</c:v>
                      </c:pt>
                      <c:pt idx="10530">
                        <c:v>179.7</c:v>
                      </c:pt>
                      <c:pt idx="10531">
                        <c:v>179.1</c:v>
                      </c:pt>
                      <c:pt idx="10532">
                        <c:v>178.7</c:v>
                      </c:pt>
                      <c:pt idx="10533">
                        <c:v>178.3</c:v>
                      </c:pt>
                      <c:pt idx="10534">
                        <c:v>180.9</c:v>
                      </c:pt>
                      <c:pt idx="10535">
                        <c:v>178.9</c:v>
                      </c:pt>
                      <c:pt idx="10536">
                        <c:v>179.3</c:v>
                      </c:pt>
                      <c:pt idx="10537">
                        <c:v>179.8</c:v>
                      </c:pt>
                      <c:pt idx="10538">
                        <c:v>178.9</c:v>
                      </c:pt>
                      <c:pt idx="10539">
                        <c:v>178.3</c:v>
                      </c:pt>
                      <c:pt idx="10540">
                        <c:v>179.9</c:v>
                      </c:pt>
                      <c:pt idx="10541">
                        <c:v>180.1</c:v>
                      </c:pt>
                      <c:pt idx="10542">
                        <c:v>179.2</c:v>
                      </c:pt>
                      <c:pt idx="10543">
                        <c:v>177.5</c:v>
                      </c:pt>
                      <c:pt idx="10544">
                        <c:v>177.9</c:v>
                      </c:pt>
                      <c:pt idx="10545">
                        <c:v>179.1</c:v>
                      </c:pt>
                      <c:pt idx="10546">
                        <c:v>177.2</c:v>
                      </c:pt>
                      <c:pt idx="10547">
                        <c:v>179.9</c:v>
                      </c:pt>
                      <c:pt idx="10548">
                        <c:v>180</c:v>
                      </c:pt>
                      <c:pt idx="10549">
                        <c:v>178.4</c:v>
                      </c:pt>
                      <c:pt idx="10550">
                        <c:v>180.7</c:v>
                      </c:pt>
                      <c:pt idx="10551">
                        <c:v>179.1</c:v>
                      </c:pt>
                      <c:pt idx="10552">
                        <c:v>177.6</c:v>
                      </c:pt>
                      <c:pt idx="10553">
                        <c:v>179</c:v>
                      </c:pt>
                      <c:pt idx="10554">
                        <c:v>178.2</c:v>
                      </c:pt>
                      <c:pt idx="10555">
                        <c:v>178.5</c:v>
                      </c:pt>
                      <c:pt idx="10556">
                        <c:v>177.3</c:v>
                      </c:pt>
                      <c:pt idx="10557">
                        <c:v>180</c:v>
                      </c:pt>
                      <c:pt idx="10558">
                        <c:v>179.8</c:v>
                      </c:pt>
                      <c:pt idx="10559">
                        <c:v>179.9</c:v>
                      </c:pt>
                      <c:pt idx="10560">
                        <c:v>180.1</c:v>
                      </c:pt>
                      <c:pt idx="10561">
                        <c:v>180</c:v>
                      </c:pt>
                      <c:pt idx="10562">
                        <c:v>180.1</c:v>
                      </c:pt>
                      <c:pt idx="10563">
                        <c:v>180.1</c:v>
                      </c:pt>
                      <c:pt idx="10564">
                        <c:v>177</c:v>
                      </c:pt>
                      <c:pt idx="10565">
                        <c:v>179</c:v>
                      </c:pt>
                      <c:pt idx="10566">
                        <c:v>180.5</c:v>
                      </c:pt>
                      <c:pt idx="10567">
                        <c:v>179.4</c:v>
                      </c:pt>
                      <c:pt idx="10568">
                        <c:v>179.3</c:v>
                      </c:pt>
                      <c:pt idx="10569">
                        <c:v>182</c:v>
                      </c:pt>
                      <c:pt idx="10570">
                        <c:v>178.9</c:v>
                      </c:pt>
                      <c:pt idx="10571">
                        <c:v>180</c:v>
                      </c:pt>
                      <c:pt idx="10572">
                        <c:v>178.5</c:v>
                      </c:pt>
                      <c:pt idx="10573">
                        <c:v>180.5</c:v>
                      </c:pt>
                      <c:pt idx="10574">
                        <c:v>178.7</c:v>
                      </c:pt>
                      <c:pt idx="10575">
                        <c:v>178.2</c:v>
                      </c:pt>
                      <c:pt idx="10576">
                        <c:v>179</c:v>
                      </c:pt>
                      <c:pt idx="10577">
                        <c:v>181.3</c:v>
                      </c:pt>
                      <c:pt idx="10578">
                        <c:v>179.3</c:v>
                      </c:pt>
                      <c:pt idx="10579">
                        <c:v>179.4</c:v>
                      </c:pt>
                      <c:pt idx="10580">
                        <c:v>178.2</c:v>
                      </c:pt>
                      <c:pt idx="10581">
                        <c:v>178.7</c:v>
                      </c:pt>
                      <c:pt idx="10582">
                        <c:v>178.6</c:v>
                      </c:pt>
                      <c:pt idx="10583">
                        <c:v>178</c:v>
                      </c:pt>
                      <c:pt idx="10584">
                        <c:v>177.9</c:v>
                      </c:pt>
                      <c:pt idx="10585">
                        <c:v>179.4</c:v>
                      </c:pt>
                      <c:pt idx="10586">
                        <c:v>177.9</c:v>
                      </c:pt>
                      <c:pt idx="10587">
                        <c:v>179.8</c:v>
                      </c:pt>
                      <c:pt idx="10588">
                        <c:v>178.9</c:v>
                      </c:pt>
                      <c:pt idx="10589">
                        <c:v>179.9</c:v>
                      </c:pt>
                      <c:pt idx="10590">
                        <c:v>179.4</c:v>
                      </c:pt>
                      <c:pt idx="10591">
                        <c:v>178.5</c:v>
                      </c:pt>
                      <c:pt idx="10592">
                        <c:v>177.6</c:v>
                      </c:pt>
                      <c:pt idx="10593">
                        <c:v>178.7</c:v>
                      </c:pt>
                      <c:pt idx="10594">
                        <c:v>179.6</c:v>
                      </c:pt>
                      <c:pt idx="10595">
                        <c:v>177.8</c:v>
                      </c:pt>
                      <c:pt idx="10596">
                        <c:v>178.6</c:v>
                      </c:pt>
                      <c:pt idx="10597">
                        <c:v>179.2</c:v>
                      </c:pt>
                      <c:pt idx="10598">
                        <c:v>179.9</c:v>
                      </c:pt>
                      <c:pt idx="10599">
                        <c:v>179.3</c:v>
                      </c:pt>
                      <c:pt idx="10600">
                        <c:v>179.2</c:v>
                      </c:pt>
                      <c:pt idx="10601">
                        <c:v>178.6</c:v>
                      </c:pt>
                      <c:pt idx="10602">
                        <c:v>179.6</c:v>
                      </c:pt>
                      <c:pt idx="10603">
                        <c:v>179.6</c:v>
                      </c:pt>
                      <c:pt idx="10604">
                        <c:v>179</c:v>
                      </c:pt>
                      <c:pt idx="10605">
                        <c:v>180.3</c:v>
                      </c:pt>
                      <c:pt idx="10606">
                        <c:v>182.7</c:v>
                      </c:pt>
                      <c:pt idx="10607">
                        <c:v>177.3</c:v>
                      </c:pt>
                      <c:pt idx="10608">
                        <c:v>178.7</c:v>
                      </c:pt>
                      <c:pt idx="10609">
                        <c:v>178.6</c:v>
                      </c:pt>
                      <c:pt idx="10610">
                        <c:v>179.1</c:v>
                      </c:pt>
                      <c:pt idx="10611">
                        <c:v>178</c:v>
                      </c:pt>
                      <c:pt idx="10612">
                        <c:v>178.7</c:v>
                      </c:pt>
                      <c:pt idx="10613">
                        <c:v>178.9</c:v>
                      </c:pt>
                      <c:pt idx="10614">
                        <c:v>177.7</c:v>
                      </c:pt>
                      <c:pt idx="10615">
                        <c:v>179.1</c:v>
                      </c:pt>
                      <c:pt idx="10616">
                        <c:v>177.5</c:v>
                      </c:pt>
                      <c:pt idx="10617">
                        <c:v>177.2</c:v>
                      </c:pt>
                      <c:pt idx="10618">
                        <c:v>178.5</c:v>
                      </c:pt>
                      <c:pt idx="10619">
                        <c:v>178.6</c:v>
                      </c:pt>
                      <c:pt idx="10620">
                        <c:v>177.9</c:v>
                      </c:pt>
                      <c:pt idx="10621">
                        <c:v>176.7</c:v>
                      </c:pt>
                      <c:pt idx="10622">
                        <c:v>179.9</c:v>
                      </c:pt>
                      <c:pt idx="10623">
                        <c:v>179.6</c:v>
                      </c:pt>
                      <c:pt idx="10624">
                        <c:v>178.1</c:v>
                      </c:pt>
                      <c:pt idx="10625">
                        <c:v>179.9</c:v>
                      </c:pt>
                      <c:pt idx="10626">
                        <c:v>178.6</c:v>
                      </c:pt>
                      <c:pt idx="10627">
                        <c:v>180</c:v>
                      </c:pt>
                      <c:pt idx="10628">
                        <c:v>178.4</c:v>
                      </c:pt>
                      <c:pt idx="10629">
                        <c:v>178.4</c:v>
                      </c:pt>
                      <c:pt idx="10630">
                        <c:v>178.7</c:v>
                      </c:pt>
                      <c:pt idx="10631">
                        <c:v>179.8</c:v>
                      </c:pt>
                      <c:pt idx="10632">
                        <c:v>179.5</c:v>
                      </c:pt>
                      <c:pt idx="10633">
                        <c:v>178.7</c:v>
                      </c:pt>
                      <c:pt idx="10634">
                        <c:v>180.8</c:v>
                      </c:pt>
                      <c:pt idx="10635">
                        <c:v>179.6</c:v>
                      </c:pt>
                      <c:pt idx="10636">
                        <c:v>179.4</c:v>
                      </c:pt>
                      <c:pt idx="10637">
                        <c:v>179.8</c:v>
                      </c:pt>
                      <c:pt idx="10638">
                        <c:v>181</c:v>
                      </c:pt>
                      <c:pt idx="10639">
                        <c:v>179.5</c:v>
                      </c:pt>
                      <c:pt idx="10640">
                        <c:v>177.9</c:v>
                      </c:pt>
                      <c:pt idx="10641">
                        <c:v>178</c:v>
                      </c:pt>
                      <c:pt idx="10642">
                        <c:v>179</c:v>
                      </c:pt>
                      <c:pt idx="10643">
                        <c:v>178.7</c:v>
                      </c:pt>
                      <c:pt idx="10644">
                        <c:v>179.1</c:v>
                      </c:pt>
                      <c:pt idx="10645">
                        <c:v>177.9</c:v>
                      </c:pt>
                      <c:pt idx="10646">
                        <c:v>177.5</c:v>
                      </c:pt>
                      <c:pt idx="10647">
                        <c:v>179.9</c:v>
                      </c:pt>
                      <c:pt idx="10648">
                        <c:v>180.1</c:v>
                      </c:pt>
                      <c:pt idx="10649">
                        <c:v>179.3</c:v>
                      </c:pt>
                      <c:pt idx="10650">
                        <c:v>179.3</c:v>
                      </c:pt>
                      <c:pt idx="10651">
                        <c:v>179.2</c:v>
                      </c:pt>
                      <c:pt idx="10652">
                        <c:v>179.4</c:v>
                      </c:pt>
                      <c:pt idx="10653">
                        <c:v>177.9</c:v>
                      </c:pt>
                      <c:pt idx="10654">
                        <c:v>179</c:v>
                      </c:pt>
                      <c:pt idx="10655">
                        <c:v>180</c:v>
                      </c:pt>
                      <c:pt idx="10656">
                        <c:v>179.1</c:v>
                      </c:pt>
                      <c:pt idx="10657">
                        <c:v>178</c:v>
                      </c:pt>
                      <c:pt idx="10658">
                        <c:v>179.2</c:v>
                      </c:pt>
                      <c:pt idx="10659">
                        <c:v>179.9</c:v>
                      </c:pt>
                      <c:pt idx="10660">
                        <c:v>179.5</c:v>
                      </c:pt>
                      <c:pt idx="10661">
                        <c:v>178.6</c:v>
                      </c:pt>
                      <c:pt idx="10662">
                        <c:v>178</c:v>
                      </c:pt>
                      <c:pt idx="10663">
                        <c:v>178.3</c:v>
                      </c:pt>
                      <c:pt idx="10664">
                        <c:v>180.2</c:v>
                      </c:pt>
                      <c:pt idx="10665">
                        <c:v>177.8</c:v>
                      </c:pt>
                      <c:pt idx="10666">
                        <c:v>178.9</c:v>
                      </c:pt>
                      <c:pt idx="10667">
                        <c:v>180.6</c:v>
                      </c:pt>
                      <c:pt idx="10668">
                        <c:v>179.2</c:v>
                      </c:pt>
                      <c:pt idx="10669">
                        <c:v>179.7</c:v>
                      </c:pt>
                      <c:pt idx="10670">
                        <c:v>179.7</c:v>
                      </c:pt>
                      <c:pt idx="10671">
                        <c:v>180.1</c:v>
                      </c:pt>
                      <c:pt idx="10672">
                        <c:v>179</c:v>
                      </c:pt>
                      <c:pt idx="10673">
                        <c:v>176.7</c:v>
                      </c:pt>
                      <c:pt idx="10674">
                        <c:v>179.2</c:v>
                      </c:pt>
                      <c:pt idx="10675">
                        <c:v>179.5</c:v>
                      </c:pt>
                      <c:pt idx="10676">
                        <c:v>179.5</c:v>
                      </c:pt>
                      <c:pt idx="10677">
                        <c:v>179</c:v>
                      </c:pt>
                      <c:pt idx="10678">
                        <c:v>178.9</c:v>
                      </c:pt>
                      <c:pt idx="10679">
                        <c:v>178.6</c:v>
                      </c:pt>
                      <c:pt idx="10680">
                        <c:v>179.2</c:v>
                      </c:pt>
                      <c:pt idx="10681">
                        <c:v>177.8</c:v>
                      </c:pt>
                      <c:pt idx="10682">
                        <c:v>177.3</c:v>
                      </c:pt>
                      <c:pt idx="10683">
                        <c:v>176.6</c:v>
                      </c:pt>
                      <c:pt idx="10684">
                        <c:v>178.6</c:v>
                      </c:pt>
                      <c:pt idx="10685">
                        <c:v>177.1</c:v>
                      </c:pt>
                      <c:pt idx="10686">
                        <c:v>177.2</c:v>
                      </c:pt>
                      <c:pt idx="10687">
                        <c:v>178.4</c:v>
                      </c:pt>
                      <c:pt idx="10688">
                        <c:v>178.8</c:v>
                      </c:pt>
                      <c:pt idx="10689">
                        <c:v>177.3</c:v>
                      </c:pt>
                      <c:pt idx="10690">
                        <c:v>176.8</c:v>
                      </c:pt>
                      <c:pt idx="10691">
                        <c:v>178.5</c:v>
                      </c:pt>
                      <c:pt idx="10692">
                        <c:v>178.1</c:v>
                      </c:pt>
                      <c:pt idx="10693">
                        <c:v>178.1</c:v>
                      </c:pt>
                      <c:pt idx="10694">
                        <c:v>175.5</c:v>
                      </c:pt>
                      <c:pt idx="10695">
                        <c:v>177.6</c:v>
                      </c:pt>
                      <c:pt idx="10696">
                        <c:v>178.3</c:v>
                      </c:pt>
                      <c:pt idx="10697">
                        <c:v>177.1</c:v>
                      </c:pt>
                      <c:pt idx="10698">
                        <c:v>177.4</c:v>
                      </c:pt>
                      <c:pt idx="10699">
                        <c:v>179.1</c:v>
                      </c:pt>
                      <c:pt idx="10700">
                        <c:v>178.8</c:v>
                      </c:pt>
                      <c:pt idx="10701">
                        <c:v>176.8</c:v>
                      </c:pt>
                      <c:pt idx="10702">
                        <c:v>178.9</c:v>
                      </c:pt>
                      <c:pt idx="10703">
                        <c:v>179.1</c:v>
                      </c:pt>
                      <c:pt idx="10704">
                        <c:v>178</c:v>
                      </c:pt>
                      <c:pt idx="10705">
                        <c:v>177.2</c:v>
                      </c:pt>
                      <c:pt idx="10706">
                        <c:v>176.2</c:v>
                      </c:pt>
                      <c:pt idx="10707">
                        <c:v>179.3</c:v>
                      </c:pt>
                      <c:pt idx="10708">
                        <c:v>177.1</c:v>
                      </c:pt>
                      <c:pt idx="10709">
                        <c:v>178.1</c:v>
                      </c:pt>
                      <c:pt idx="10710">
                        <c:v>177.2</c:v>
                      </c:pt>
                      <c:pt idx="10711">
                        <c:v>177.6</c:v>
                      </c:pt>
                      <c:pt idx="10712">
                        <c:v>178.3</c:v>
                      </c:pt>
                      <c:pt idx="10713">
                        <c:v>179.5</c:v>
                      </c:pt>
                      <c:pt idx="10714">
                        <c:v>177.5</c:v>
                      </c:pt>
                      <c:pt idx="10715">
                        <c:v>178.1</c:v>
                      </c:pt>
                      <c:pt idx="10716">
                        <c:v>178.2</c:v>
                      </c:pt>
                      <c:pt idx="10717">
                        <c:v>177.5</c:v>
                      </c:pt>
                      <c:pt idx="10718">
                        <c:v>178.3</c:v>
                      </c:pt>
                      <c:pt idx="10719">
                        <c:v>178.3</c:v>
                      </c:pt>
                      <c:pt idx="10720">
                        <c:v>177.2</c:v>
                      </c:pt>
                      <c:pt idx="10721">
                        <c:v>177.6</c:v>
                      </c:pt>
                      <c:pt idx="10722">
                        <c:v>176.8</c:v>
                      </c:pt>
                      <c:pt idx="10723">
                        <c:v>176.9</c:v>
                      </c:pt>
                      <c:pt idx="10724">
                        <c:v>178.1</c:v>
                      </c:pt>
                      <c:pt idx="10725">
                        <c:v>177.2</c:v>
                      </c:pt>
                      <c:pt idx="10726">
                        <c:v>176</c:v>
                      </c:pt>
                      <c:pt idx="10727">
                        <c:v>176</c:v>
                      </c:pt>
                      <c:pt idx="10728">
                        <c:v>177.5</c:v>
                      </c:pt>
                      <c:pt idx="10729">
                        <c:v>177.7</c:v>
                      </c:pt>
                      <c:pt idx="10730">
                        <c:v>176.9</c:v>
                      </c:pt>
                      <c:pt idx="10731">
                        <c:v>177.1</c:v>
                      </c:pt>
                      <c:pt idx="10732">
                        <c:v>179.2</c:v>
                      </c:pt>
                      <c:pt idx="10733">
                        <c:v>177.1</c:v>
                      </c:pt>
                      <c:pt idx="10734">
                        <c:v>177.2</c:v>
                      </c:pt>
                      <c:pt idx="10735">
                        <c:v>178.6</c:v>
                      </c:pt>
                      <c:pt idx="10736">
                        <c:v>178.8</c:v>
                      </c:pt>
                      <c:pt idx="10737">
                        <c:v>178.9</c:v>
                      </c:pt>
                      <c:pt idx="10738">
                        <c:v>177.5</c:v>
                      </c:pt>
                      <c:pt idx="10739">
                        <c:v>178.7</c:v>
                      </c:pt>
                      <c:pt idx="10740">
                        <c:v>178.6</c:v>
                      </c:pt>
                      <c:pt idx="10741">
                        <c:v>177.5</c:v>
                      </c:pt>
                      <c:pt idx="10742">
                        <c:v>177.8</c:v>
                      </c:pt>
                      <c:pt idx="10743">
                        <c:v>179.5</c:v>
                      </c:pt>
                      <c:pt idx="10744">
                        <c:v>176.5</c:v>
                      </c:pt>
                      <c:pt idx="10745">
                        <c:v>179.9</c:v>
                      </c:pt>
                      <c:pt idx="10746">
                        <c:v>178.4</c:v>
                      </c:pt>
                      <c:pt idx="10747">
                        <c:v>178.4</c:v>
                      </c:pt>
                      <c:pt idx="10748">
                        <c:v>178.4</c:v>
                      </c:pt>
                      <c:pt idx="10749">
                        <c:v>178.3</c:v>
                      </c:pt>
                      <c:pt idx="10750">
                        <c:v>178.2</c:v>
                      </c:pt>
                      <c:pt idx="10751">
                        <c:v>177.8</c:v>
                      </c:pt>
                      <c:pt idx="10752">
                        <c:v>178.8</c:v>
                      </c:pt>
                      <c:pt idx="10753">
                        <c:v>179.7</c:v>
                      </c:pt>
                      <c:pt idx="10754">
                        <c:v>176.9</c:v>
                      </c:pt>
                      <c:pt idx="10755">
                        <c:v>176.8</c:v>
                      </c:pt>
                      <c:pt idx="10756">
                        <c:v>177.5</c:v>
                      </c:pt>
                      <c:pt idx="10757">
                        <c:v>178.3</c:v>
                      </c:pt>
                      <c:pt idx="10758">
                        <c:v>177.3</c:v>
                      </c:pt>
                      <c:pt idx="10759">
                        <c:v>176.9</c:v>
                      </c:pt>
                      <c:pt idx="10760">
                        <c:v>178.9</c:v>
                      </c:pt>
                      <c:pt idx="10761">
                        <c:v>178.3</c:v>
                      </c:pt>
                      <c:pt idx="10762">
                        <c:v>177.5</c:v>
                      </c:pt>
                      <c:pt idx="10763">
                        <c:v>176.3</c:v>
                      </c:pt>
                      <c:pt idx="10764">
                        <c:v>179.5</c:v>
                      </c:pt>
                      <c:pt idx="10765">
                        <c:v>177.9</c:v>
                      </c:pt>
                      <c:pt idx="10766">
                        <c:v>177</c:v>
                      </c:pt>
                      <c:pt idx="10767">
                        <c:v>178.9</c:v>
                      </c:pt>
                      <c:pt idx="10768">
                        <c:v>179.4</c:v>
                      </c:pt>
                      <c:pt idx="10769">
                        <c:v>178.7</c:v>
                      </c:pt>
                      <c:pt idx="10770">
                        <c:v>176.6</c:v>
                      </c:pt>
                      <c:pt idx="10771">
                        <c:v>177.5</c:v>
                      </c:pt>
                      <c:pt idx="10772">
                        <c:v>179.4</c:v>
                      </c:pt>
                      <c:pt idx="10773">
                        <c:v>177</c:v>
                      </c:pt>
                      <c:pt idx="10774">
                        <c:v>176.3</c:v>
                      </c:pt>
                      <c:pt idx="10775">
                        <c:v>175.8</c:v>
                      </c:pt>
                      <c:pt idx="10776">
                        <c:v>176.9</c:v>
                      </c:pt>
                      <c:pt idx="10777">
                        <c:v>176.8</c:v>
                      </c:pt>
                      <c:pt idx="10778">
                        <c:v>179.2</c:v>
                      </c:pt>
                      <c:pt idx="10779">
                        <c:v>178.2</c:v>
                      </c:pt>
                      <c:pt idx="10780">
                        <c:v>177.8</c:v>
                      </c:pt>
                      <c:pt idx="10781">
                        <c:v>177.4</c:v>
                      </c:pt>
                      <c:pt idx="10782">
                        <c:v>177.6</c:v>
                      </c:pt>
                      <c:pt idx="10783">
                        <c:v>177.6</c:v>
                      </c:pt>
                      <c:pt idx="10784">
                        <c:v>177.6</c:v>
                      </c:pt>
                      <c:pt idx="10785">
                        <c:v>178.8</c:v>
                      </c:pt>
                      <c:pt idx="10786">
                        <c:v>178.2</c:v>
                      </c:pt>
                      <c:pt idx="10787">
                        <c:v>177.4</c:v>
                      </c:pt>
                      <c:pt idx="10788">
                        <c:v>178.7</c:v>
                      </c:pt>
                      <c:pt idx="10789">
                        <c:v>177.8</c:v>
                      </c:pt>
                      <c:pt idx="10790">
                        <c:v>179.2</c:v>
                      </c:pt>
                      <c:pt idx="10791">
                        <c:v>177</c:v>
                      </c:pt>
                      <c:pt idx="10792">
                        <c:v>176.3</c:v>
                      </c:pt>
                      <c:pt idx="10793">
                        <c:v>178</c:v>
                      </c:pt>
                      <c:pt idx="10794">
                        <c:v>178.1</c:v>
                      </c:pt>
                      <c:pt idx="10795">
                        <c:v>176.4</c:v>
                      </c:pt>
                      <c:pt idx="10796">
                        <c:v>177.1</c:v>
                      </c:pt>
                      <c:pt idx="10797">
                        <c:v>179</c:v>
                      </c:pt>
                      <c:pt idx="10798">
                        <c:v>177.2</c:v>
                      </c:pt>
                      <c:pt idx="10799">
                        <c:v>176.5</c:v>
                      </c:pt>
                      <c:pt idx="10800">
                        <c:v>179.7</c:v>
                      </c:pt>
                      <c:pt idx="10801">
                        <c:v>177.3</c:v>
                      </c:pt>
                      <c:pt idx="10802">
                        <c:v>176.9</c:v>
                      </c:pt>
                      <c:pt idx="10803">
                        <c:v>174.7</c:v>
                      </c:pt>
                      <c:pt idx="10804">
                        <c:v>176.7</c:v>
                      </c:pt>
                      <c:pt idx="10805">
                        <c:v>177.6</c:v>
                      </c:pt>
                      <c:pt idx="10806">
                        <c:v>176.6</c:v>
                      </c:pt>
                      <c:pt idx="10807">
                        <c:v>179.2</c:v>
                      </c:pt>
                      <c:pt idx="10808">
                        <c:v>177.3</c:v>
                      </c:pt>
                      <c:pt idx="10809">
                        <c:v>177.3</c:v>
                      </c:pt>
                      <c:pt idx="10810">
                        <c:v>178.8</c:v>
                      </c:pt>
                      <c:pt idx="10811">
                        <c:v>177.1</c:v>
                      </c:pt>
                      <c:pt idx="10812">
                        <c:v>177.3</c:v>
                      </c:pt>
                      <c:pt idx="10813">
                        <c:v>176.6</c:v>
                      </c:pt>
                      <c:pt idx="10814">
                        <c:v>177.1</c:v>
                      </c:pt>
                      <c:pt idx="10815">
                        <c:v>178.3</c:v>
                      </c:pt>
                      <c:pt idx="10816">
                        <c:v>177.4</c:v>
                      </c:pt>
                      <c:pt idx="10817">
                        <c:v>180.2</c:v>
                      </c:pt>
                      <c:pt idx="10818">
                        <c:v>178.4</c:v>
                      </c:pt>
                      <c:pt idx="10819">
                        <c:v>177.2</c:v>
                      </c:pt>
                      <c:pt idx="10820">
                        <c:v>179.1</c:v>
                      </c:pt>
                      <c:pt idx="10821">
                        <c:v>179.2</c:v>
                      </c:pt>
                      <c:pt idx="10822">
                        <c:v>177.4</c:v>
                      </c:pt>
                      <c:pt idx="10823">
                        <c:v>176.3</c:v>
                      </c:pt>
                      <c:pt idx="10824">
                        <c:v>176.9</c:v>
                      </c:pt>
                      <c:pt idx="10825">
                        <c:v>178.9</c:v>
                      </c:pt>
                      <c:pt idx="10826">
                        <c:v>178.2</c:v>
                      </c:pt>
                      <c:pt idx="10827">
                        <c:v>177.9</c:v>
                      </c:pt>
                      <c:pt idx="10828">
                        <c:v>179.1</c:v>
                      </c:pt>
                      <c:pt idx="10829">
                        <c:v>179.3</c:v>
                      </c:pt>
                      <c:pt idx="10830">
                        <c:v>179.3</c:v>
                      </c:pt>
                      <c:pt idx="10831">
                        <c:v>178.6</c:v>
                      </c:pt>
                      <c:pt idx="10832">
                        <c:v>179.3</c:v>
                      </c:pt>
                      <c:pt idx="10833">
                        <c:v>178.1</c:v>
                      </c:pt>
                      <c:pt idx="10834">
                        <c:v>176.9</c:v>
                      </c:pt>
                      <c:pt idx="10835">
                        <c:v>174.5</c:v>
                      </c:pt>
                      <c:pt idx="10836">
                        <c:v>178.2</c:v>
                      </c:pt>
                      <c:pt idx="10837">
                        <c:v>179.2</c:v>
                      </c:pt>
                      <c:pt idx="10838">
                        <c:v>177.1</c:v>
                      </c:pt>
                      <c:pt idx="10839">
                        <c:v>177.4</c:v>
                      </c:pt>
                      <c:pt idx="10840">
                        <c:v>175.5</c:v>
                      </c:pt>
                      <c:pt idx="10841">
                        <c:v>177.1</c:v>
                      </c:pt>
                      <c:pt idx="10842">
                        <c:v>176.1</c:v>
                      </c:pt>
                      <c:pt idx="10843">
                        <c:v>175.7</c:v>
                      </c:pt>
                      <c:pt idx="10844">
                        <c:v>176</c:v>
                      </c:pt>
                      <c:pt idx="10845">
                        <c:v>176.8</c:v>
                      </c:pt>
                      <c:pt idx="10846">
                        <c:v>177.8</c:v>
                      </c:pt>
                      <c:pt idx="10847">
                        <c:v>177.6</c:v>
                      </c:pt>
                      <c:pt idx="10848">
                        <c:v>177.9</c:v>
                      </c:pt>
                      <c:pt idx="10849">
                        <c:v>179.5</c:v>
                      </c:pt>
                      <c:pt idx="10850">
                        <c:v>178.7</c:v>
                      </c:pt>
                      <c:pt idx="10851">
                        <c:v>176.3</c:v>
                      </c:pt>
                      <c:pt idx="10852">
                        <c:v>178.4</c:v>
                      </c:pt>
                      <c:pt idx="10853">
                        <c:v>178.9</c:v>
                      </c:pt>
                      <c:pt idx="10854">
                        <c:v>177</c:v>
                      </c:pt>
                      <c:pt idx="10855">
                        <c:v>176</c:v>
                      </c:pt>
                      <c:pt idx="10856">
                        <c:v>177.4</c:v>
                      </c:pt>
                      <c:pt idx="10857">
                        <c:v>178</c:v>
                      </c:pt>
                      <c:pt idx="10858">
                        <c:v>176.1</c:v>
                      </c:pt>
                      <c:pt idx="10859">
                        <c:v>175.9</c:v>
                      </c:pt>
                      <c:pt idx="10860">
                        <c:v>176.3</c:v>
                      </c:pt>
                      <c:pt idx="10861">
                        <c:v>177.4</c:v>
                      </c:pt>
                      <c:pt idx="10862">
                        <c:v>175.6</c:v>
                      </c:pt>
                      <c:pt idx="10863">
                        <c:v>176.5</c:v>
                      </c:pt>
                      <c:pt idx="10864">
                        <c:v>178.9</c:v>
                      </c:pt>
                      <c:pt idx="10865">
                        <c:v>176.7</c:v>
                      </c:pt>
                      <c:pt idx="10866">
                        <c:v>176.1</c:v>
                      </c:pt>
                      <c:pt idx="10867">
                        <c:v>176.4</c:v>
                      </c:pt>
                      <c:pt idx="10868">
                        <c:v>178.6</c:v>
                      </c:pt>
                      <c:pt idx="10869">
                        <c:v>176.4</c:v>
                      </c:pt>
                      <c:pt idx="10870">
                        <c:v>175.7</c:v>
                      </c:pt>
                      <c:pt idx="10871">
                        <c:v>176.2</c:v>
                      </c:pt>
                      <c:pt idx="10872">
                        <c:v>176.2</c:v>
                      </c:pt>
                      <c:pt idx="10873">
                        <c:v>178.4</c:v>
                      </c:pt>
                      <c:pt idx="10874">
                        <c:v>177.1</c:v>
                      </c:pt>
                      <c:pt idx="10875">
                        <c:v>175.5</c:v>
                      </c:pt>
                      <c:pt idx="10876">
                        <c:v>177.6</c:v>
                      </c:pt>
                      <c:pt idx="10877">
                        <c:v>176</c:v>
                      </c:pt>
                      <c:pt idx="10878">
                        <c:v>177.5</c:v>
                      </c:pt>
                      <c:pt idx="10879">
                        <c:v>176.8</c:v>
                      </c:pt>
                      <c:pt idx="10880">
                        <c:v>177.6</c:v>
                      </c:pt>
                      <c:pt idx="10881">
                        <c:v>178.2</c:v>
                      </c:pt>
                      <c:pt idx="10882">
                        <c:v>177.1</c:v>
                      </c:pt>
                      <c:pt idx="10883">
                        <c:v>176.3</c:v>
                      </c:pt>
                      <c:pt idx="10884">
                        <c:v>177.1</c:v>
                      </c:pt>
                      <c:pt idx="10885">
                        <c:v>176.6</c:v>
                      </c:pt>
                      <c:pt idx="10886">
                        <c:v>175.1</c:v>
                      </c:pt>
                      <c:pt idx="10887">
                        <c:v>175.6</c:v>
                      </c:pt>
                      <c:pt idx="10888">
                        <c:v>176.1</c:v>
                      </c:pt>
                      <c:pt idx="10889">
                        <c:v>177.4</c:v>
                      </c:pt>
                      <c:pt idx="10890">
                        <c:v>176.7</c:v>
                      </c:pt>
                      <c:pt idx="10891">
                        <c:v>175.6</c:v>
                      </c:pt>
                      <c:pt idx="10892">
                        <c:v>177.8</c:v>
                      </c:pt>
                      <c:pt idx="10893">
                        <c:v>176.4</c:v>
                      </c:pt>
                      <c:pt idx="10894">
                        <c:v>174.6</c:v>
                      </c:pt>
                      <c:pt idx="10895">
                        <c:v>177.5</c:v>
                      </c:pt>
                      <c:pt idx="10896">
                        <c:v>176.9</c:v>
                      </c:pt>
                      <c:pt idx="10897">
                        <c:v>176.9</c:v>
                      </c:pt>
                      <c:pt idx="10898">
                        <c:v>175.4</c:v>
                      </c:pt>
                      <c:pt idx="10899">
                        <c:v>178.1</c:v>
                      </c:pt>
                      <c:pt idx="10900">
                        <c:v>176.3</c:v>
                      </c:pt>
                      <c:pt idx="10901">
                        <c:v>175.4</c:v>
                      </c:pt>
                      <c:pt idx="10902">
                        <c:v>177.7</c:v>
                      </c:pt>
                      <c:pt idx="10903">
                        <c:v>176.1</c:v>
                      </c:pt>
                      <c:pt idx="10904">
                        <c:v>176</c:v>
                      </c:pt>
                      <c:pt idx="10905">
                        <c:v>177.3</c:v>
                      </c:pt>
                      <c:pt idx="10906">
                        <c:v>176.8</c:v>
                      </c:pt>
                      <c:pt idx="10907">
                        <c:v>177.5</c:v>
                      </c:pt>
                      <c:pt idx="10908">
                        <c:v>177.4</c:v>
                      </c:pt>
                      <c:pt idx="10909">
                        <c:v>177.2</c:v>
                      </c:pt>
                      <c:pt idx="10910">
                        <c:v>178.4</c:v>
                      </c:pt>
                      <c:pt idx="10911">
                        <c:v>176.3</c:v>
                      </c:pt>
                      <c:pt idx="10912">
                        <c:v>178.3</c:v>
                      </c:pt>
                      <c:pt idx="10913">
                        <c:v>176.4</c:v>
                      </c:pt>
                      <c:pt idx="10914">
                        <c:v>176.1</c:v>
                      </c:pt>
                      <c:pt idx="10915">
                        <c:v>179</c:v>
                      </c:pt>
                      <c:pt idx="10916">
                        <c:v>176.8</c:v>
                      </c:pt>
                      <c:pt idx="10917">
                        <c:v>177.1</c:v>
                      </c:pt>
                      <c:pt idx="10918">
                        <c:v>176.1</c:v>
                      </c:pt>
                      <c:pt idx="10919">
                        <c:v>176.2</c:v>
                      </c:pt>
                      <c:pt idx="10920">
                        <c:v>176.4</c:v>
                      </c:pt>
                      <c:pt idx="10921">
                        <c:v>176.5</c:v>
                      </c:pt>
                      <c:pt idx="10922">
                        <c:v>176.8</c:v>
                      </c:pt>
                      <c:pt idx="10923">
                        <c:v>177.1</c:v>
                      </c:pt>
                      <c:pt idx="10924">
                        <c:v>177.6</c:v>
                      </c:pt>
                      <c:pt idx="10925">
                        <c:v>174.3</c:v>
                      </c:pt>
                      <c:pt idx="10926">
                        <c:v>176.4</c:v>
                      </c:pt>
                      <c:pt idx="10927">
                        <c:v>178</c:v>
                      </c:pt>
                      <c:pt idx="10928">
                        <c:v>179.1</c:v>
                      </c:pt>
                      <c:pt idx="10929">
                        <c:v>175.7</c:v>
                      </c:pt>
                      <c:pt idx="10930">
                        <c:v>176.3</c:v>
                      </c:pt>
                      <c:pt idx="10931">
                        <c:v>177.5</c:v>
                      </c:pt>
                      <c:pt idx="10932">
                        <c:v>177</c:v>
                      </c:pt>
                      <c:pt idx="10933">
                        <c:v>175.1</c:v>
                      </c:pt>
                      <c:pt idx="10934">
                        <c:v>176.6</c:v>
                      </c:pt>
                      <c:pt idx="10935">
                        <c:v>176.6</c:v>
                      </c:pt>
                      <c:pt idx="10936">
                        <c:v>177.2</c:v>
                      </c:pt>
                      <c:pt idx="10937">
                        <c:v>177</c:v>
                      </c:pt>
                      <c:pt idx="10938">
                        <c:v>174.9</c:v>
                      </c:pt>
                      <c:pt idx="10939">
                        <c:v>176.4</c:v>
                      </c:pt>
                      <c:pt idx="10940">
                        <c:v>177.1</c:v>
                      </c:pt>
                      <c:pt idx="10941">
                        <c:v>177</c:v>
                      </c:pt>
                      <c:pt idx="10942">
                        <c:v>176.1</c:v>
                      </c:pt>
                      <c:pt idx="10943">
                        <c:v>176.7</c:v>
                      </c:pt>
                      <c:pt idx="10944">
                        <c:v>176.3</c:v>
                      </c:pt>
                      <c:pt idx="10945">
                        <c:v>175.2</c:v>
                      </c:pt>
                      <c:pt idx="10946">
                        <c:v>177.8</c:v>
                      </c:pt>
                      <c:pt idx="10947">
                        <c:v>178.2</c:v>
                      </c:pt>
                      <c:pt idx="10948">
                        <c:v>177.8</c:v>
                      </c:pt>
                      <c:pt idx="10949">
                        <c:v>175.9</c:v>
                      </c:pt>
                      <c:pt idx="10950">
                        <c:v>175.8</c:v>
                      </c:pt>
                      <c:pt idx="10951">
                        <c:v>176.7</c:v>
                      </c:pt>
                      <c:pt idx="10952">
                        <c:v>176.6</c:v>
                      </c:pt>
                      <c:pt idx="10953">
                        <c:v>177.4</c:v>
                      </c:pt>
                      <c:pt idx="10954">
                        <c:v>176.7</c:v>
                      </c:pt>
                      <c:pt idx="10955">
                        <c:v>179.1</c:v>
                      </c:pt>
                      <c:pt idx="10956">
                        <c:v>176.3</c:v>
                      </c:pt>
                      <c:pt idx="10957">
                        <c:v>178.4</c:v>
                      </c:pt>
                      <c:pt idx="10958">
                        <c:v>178.6</c:v>
                      </c:pt>
                      <c:pt idx="10959">
                        <c:v>178.4</c:v>
                      </c:pt>
                      <c:pt idx="10960">
                        <c:v>176.4</c:v>
                      </c:pt>
                      <c:pt idx="10961">
                        <c:v>176.4</c:v>
                      </c:pt>
                      <c:pt idx="10962">
                        <c:v>177.8</c:v>
                      </c:pt>
                      <c:pt idx="10963">
                        <c:v>176.9</c:v>
                      </c:pt>
                      <c:pt idx="10964">
                        <c:v>177.2</c:v>
                      </c:pt>
                      <c:pt idx="10965">
                        <c:v>176.8</c:v>
                      </c:pt>
                      <c:pt idx="10966">
                        <c:v>175</c:v>
                      </c:pt>
                      <c:pt idx="10967">
                        <c:v>176.9</c:v>
                      </c:pt>
                      <c:pt idx="10968">
                        <c:v>176.8</c:v>
                      </c:pt>
                      <c:pt idx="10969">
                        <c:v>176.8</c:v>
                      </c:pt>
                      <c:pt idx="10970">
                        <c:v>176.2</c:v>
                      </c:pt>
                      <c:pt idx="10971">
                        <c:v>178.7</c:v>
                      </c:pt>
                      <c:pt idx="10972">
                        <c:v>175.1</c:v>
                      </c:pt>
                      <c:pt idx="10973">
                        <c:v>175.9</c:v>
                      </c:pt>
                      <c:pt idx="10974">
                        <c:v>178.1</c:v>
                      </c:pt>
                      <c:pt idx="10975">
                        <c:v>175.8</c:v>
                      </c:pt>
                      <c:pt idx="10976">
                        <c:v>175.3</c:v>
                      </c:pt>
                      <c:pt idx="10977">
                        <c:v>178.4</c:v>
                      </c:pt>
                      <c:pt idx="10978">
                        <c:v>178</c:v>
                      </c:pt>
                      <c:pt idx="10979">
                        <c:v>176.2</c:v>
                      </c:pt>
                      <c:pt idx="10980">
                        <c:v>175.5</c:v>
                      </c:pt>
                      <c:pt idx="10981">
                        <c:v>177.1</c:v>
                      </c:pt>
                      <c:pt idx="10982">
                        <c:v>177.5</c:v>
                      </c:pt>
                      <c:pt idx="10983">
                        <c:v>176.9</c:v>
                      </c:pt>
                      <c:pt idx="10984">
                        <c:v>176.9</c:v>
                      </c:pt>
                      <c:pt idx="10985">
                        <c:v>178.1</c:v>
                      </c:pt>
                      <c:pt idx="10986">
                        <c:v>176.4</c:v>
                      </c:pt>
                      <c:pt idx="10987">
                        <c:v>177.1</c:v>
                      </c:pt>
                      <c:pt idx="10988">
                        <c:v>176.7</c:v>
                      </c:pt>
                      <c:pt idx="10989">
                        <c:v>178.2</c:v>
                      </c:pt>
                      <c:pt idx="10990">
                        <c:v>176.2</c:v>
                      </c:pt>
                      <c:pt idx="10991">
                        <c:v>174.5</c:v>
                      </c:pt>
                      <c:pt idx="10992">
                        <c:v>177.3</c:v>
                      </c:pt>
                      <c:pt idx="10993">
                        <c:v>176.9</c:v>
                      </c:pt>
                      <c:pt idx="10994">
                        <c:v>175.5</c:v>
                      </c:pt>
                      <c:pt idx="10995">
                        <c:v>177.5</c:v>
                      </c:pt>
                      <c:pt idx="10996">
                        <c:v>175.2</c:v>
                      </c:pt>
                      <c:pt idx="10997">
                        <c:v>177.1</c:v>
                      </c:pt>
                      <c:pt idx="10998">
                        <c:v>177.7</c:v>
                      </c:pt>
                      <c:pt idx="10999">
                        <c:v>175.6</c:v>
                      </c:pt>
                      <c:pt idx="11000">
                        <c:v>177.5</c:v>
                      </c:pt>
                      <c:pt idx="11001">
                        <c:v>176.7</c:v>
                      </c:pt>
                      <c:pt idx="11002">
                        <c:v>178</c:v>
                      </c:pt>
                      <c:pt idx="11003">
                        <c:v>176.6</c:v>
                      </c:pt>
                      <c:pt idx="11004">
                        <c:v>176.9</c:v>
                      </c:pt>
                      <c:pt idx="11005">
                        <c:v>178.5</c:v>
                      </c:pt>
                      <c:pt idx="11006">
                        <c:v>176</c:v>
                      </c:pt>
                      <c:pt idx="11007">
                        <c:v>176.2</c:v>
                      </c:pt>
                      <c:pt idx="11008">
                        <c:v>178</c:v>
                      </c:pt>
                      <c:pt idx="11009">
                        <c:v>178.1</c:v>
                      </c:pt>
                      <c:pt idx="11010">
                        <c:v>177.4</c:v>
                      </c:pt>
                      <c:pt idx="11011">
                        <c:v>176</c:v>
                      </c:pt>
                      <c:pt idx="11012">
                        <c:v>175.7</c:v>
                      </c:pt>
                      <c:pt idx="11013">
                        <c:v>177.2</c:v>
                      </c:pt>
                      <c:pt idx="11014">
                        <c:v>175.6</c:v>
                      </c:pt>
                      <c:pt idx="11015">
                        <c:v>176</c:v>
                      </c:pt>
                      <c:pt idx="11016">
                        <c:v>178.2</c:v>
                      </c:pt>
                      <c:pt idx="11017">
                        <c:v>176.6</c:v>
                      </c:pt>
                      <c:pt idx="11018">
                        <c:v>176.7</c:v>
                      </c:pt>
                      <c:pt idx="11019">
                        <c:v>179.6</c:v>
                      </c:pt>
                      <c:pt idx="11020">
                        <c:v>179.3</c:v>
                      </c:pt>
                      <c:pt idx="11021">
                        <c:v>177</c:v>
                      </c:pt>
                      <c:pt idx="11022">
                        <c:v>176.4</c:v>
                      </c:pt>
                      <c:pt idx="11023">
                        <c:v>178</c:v>
                      </c:pt>
                      <c:pt idx="11024">
                        <c:v>177</c:v>
                      </c:pt>
                      <c:pt idx="11025">
                        <c:v>175.5</c:v>
                      </c:pt>
                      <c:pt idx="11026">
                        <c:v>177.4</c:v>
                      </c:pt>
                      <c:pt idx="11027">
                        <c:v>176.4</c:v>
                      </c:pt>
                      <c:pt idx="11028">
                        <c:v>176.4</c:v>
                      </c:pt>
                      <c:pt idx="11029">
                        <c:v>177.9</c:v>
                      </c:pt>
                      <c:pt idx="11030">
                        <c:v>175.4</c:v>
                      </c:pt>
                      <c:pt idx="11031">
                        <c:v>176</c:v>
                      </c:pt>
                      <c:pt idx="11032">
                        <c:v>176.1</c:v>
                      </c:pt>
                      <c:pt idx="11033">
                        <c:v>176.6</c:v>
                      </c:pt>
                      <c:pt idx="11034">
                        <c:v>176.9</c:v>
                      </c:pt>
                      <c:pt idx="11035">
                        <c:v>177.2</c:v>
                      </c:pt>
                      <c:pt idx="11036">
                        <c:v>176.6</c:v>
                      </c:pt>
                      <c:pt idx="11037">
                        <c:v>177.9</c:v>
                      </c:pt>
                      <c:pt idx="11038">
                        <c:v>176.1</c:v>
                      </c:pt>
                      <c:pt idx="11039">
                        <c:v>178</c:v>
                      </c:pt>
                      <c:pt idx="11040">
                        <c:v>177.4</c:v>
                      </c:pt>
                      <c:pt idx="11041">
                        <c:v>175.5</c:v>
                      </c:pt>
                      <c:pt idx="11042">
                        <c:v>175.7</c:v>
                      </c:pt>
                      <c:pt idx="11043">
                        <c:v>176.5</c:v>
                      </c:pt>
                      <c:pt idx="11044">
                        <c:v>176</c:v>
                      </c:pt>
                      <c:pt idx="11045">
                        <c:v>176.5</c:v>
                      </c:pt>
                      <c:pt idx="11046">
                        <c:v>177.2</c:v>
                      </c:pt>
                      <c:pt idx="11047">
                        <c:v>177.6</c:v>
                      </c:pt>
                      <c:pt idx="11048">
                        <c:v>176.7</c:v>
                      </c:pt>
                      <c:pt idx="11049">
                        <c:v>176.1</c:v>
                      </c:pt>
                      <c:pt idx="11050">
                        <c:v>177.9</c:v>
                      </c:pt>
                      <c:pt idx="11051">
                        <c:v>176.3</c:v>
                      </c:pt>
                      <c:pt idx="11052">
                        <c:v>175.6</c:v>
                      </c:pt>
                      <c:pt idx="11053">
                        <c:v>174.8</c:v>
                      </c:pt>
                      <c:pt idx="11054">
                        <c:v>176.2</c:v>
                      </c:pt>
                      <c:pt idx="11055">
                        <c:v>177</c:v>
                      </c:pt>
                      <c:pt idx="11056">
                        <c:v>175.8</c:v>
                      </c:pt>
                      <c:pt idx="11057">
                        <c:v>177.5</c:v>
                      </c:pt>
                      <c:pt idx="11058">
                        <c:v>177</c:v>
                      </c:pt>
                      <c:pt idx="11059">
                        <c:v>177.6</c:v>
                      </c:pt>
                      <c:pt idx="11060">
                        <c:v>178.7</c:v>
                      </c:pt>
                      <c:pt idx="11061">
                        <c:v>175.5</c:v>
                      </c:pt>
                      <c:pt idx="11062">
                        <c:v>176.2</c:v>
                      </c:pt>
                      <c:pt idx="11063">
                        <c:v>176</c:v>
                      </c:pt>
                      <c:pt idx="11064">
                        <c:v>176</c:v>
                      </c:pt>
                      <c:pt idx="11065">
                        <c:v>175.6</c:v>
                      </c:pt>
                      <c:pt idx="11066">
                        <c:v>176.7</c:v>
                      </c:pt>
                      <c:pt idx="11067">
                        <c:v>177.2</c:v>
                      </c:pt>
                      <c:pt idx="11068">
                        <c:v>177.8</c:v>
                      </c:pt>
                      <c:pt idx="11069">
                        <c:v>175.2</c:v>
                      </c:pt>
                      <c:pt idx="11070">
                        <c:v>177.1</c:v>
                      </c:pt>
                      <c:pt idx="11071">
                        <c:v>176.8</c:v>
                      </c:pt>
                      <c:pt idx="11072">
                        <c:v>176.7</c:v>
                      </c:pt>
                      <c:pt idx="11073">
                        <c:v>176.3</c:v>
                      </c:pt>
                      <c:pt idx="11074">
                        <c:v>174.3</c:v>
                      </c:pt>
                      <c:pt idx="11075">
                        <c:v>175.1</c:v>
                      </c:pt>
                      <c:pt idx="11076">
                        <c:v>175.2</c:v>
                      </c:pt>
                      <c:pt idx="11077">
                        <c:v>175.9</c:v>
                      </c:pt>
                      <c:pt idx="11078">
                        <c:v>176.9</c:v>
                      </c:pt>
                      <c:pt idx="11079">
                        <c:v>177.7</c:v>
                      </c:pt>
                      <c:pt idx="11080">
                        <c:v>175.2</c:v>
                      </c:pt>
                      <c:pt idx="11081">
                        <c:v>176.7</c:v>
                      </c:pt>
                      <c:pt idx="11082">
                        <c:v>177.5</c:v>
                      </c:pt>
                      <c:pt idx="11083">
                        <c:v>177.9</c:v>
                      </c:pt>
                      <c:pt idx="11084">
                        <c:v>175.9</c:v>
                      </c:pt>
                      <c:pt idx="11085">
                        <c:v>174</c:v>
                      </c:pt>
                      <c:pt idx="11086">
                        <c:v>178.8</c:v>
                      </c:pt>
                      <c:pt idx="11087">
                        <c:v>175.9</c:v>
                      </c:pt>
                      <c:pt idx="11088">
                        <c:v>176.3</c:v>
                      </c:pt>
                      <c:pt idx="11089">
                        <c:v>176.1</c:v>
                      </c:pt>
                      <c:pt idx="11090">
                        <c:v>176.4</c:v>
                      </c:pt>
                      <c:pt idx="11091">
                        <c:v>175.7</c:v>
                      </c:pt>
                      <c:pt idx="11092">
                        <c:v>176.9</c:v>
                      </c:pt>
                      <c:pt idx="11093">
                        <c:v>175.2</c:v>
                      </c:pt>
                      <c:pt idx="11094">
                        <c:v>175.2</c:v>
                      </c:pt>
                      <c:pt idx="11095">
                        <c:v>175.8</c:v>
                      </c:pt>
                      <c:pt idx="11096">
                        <c:v>175.1</c:v>
                      </c:pt>
                      <c:pt idx="11097">
                        <c:v>175.2</c:v>
                      </c:pt>
                      <c:pt idx="11098">
                        <c:v>177</c:v>
                      </c:pt>
                      <c:pt idx="11099">
                        <c:v>179</c:v>
                      </c:pt>
                      <c:pt idx="11100">
                        <c:v>176.5</c:v>
                      </c:pt>
                      <c:pt idx="11101">
                        <c:v>176.1</c:v>
                      </c:pt>
                      <c:pt idx="11102">
                        <c:v>177.5</c:v>
                      </c:pt>
                      <c:pt idx="11103">
                        <c:v>177.8</c:v>
                      </c:pt>
                      <c:pt idx="11104">
                        <c:v>176.1</c:v>
                      </c:pt>
                      <c:pt idx="11105">
                        <c:v>175.3</c:v>
                      </c:pt>
                      <c:pt idx="11106">
                        <c:v>177.4</c:v>
                      </c:pt>
                      <c:pt idx="11107">
                        <c:v>176.9</c:v>
                      </c:pt>
                      <c:pt idx="11108">
                        <c:v>177.5</c:v>
                      </c:pt>
                      <c:pt idx="11109">
                        <c:v>175.6</c:v>
                      </c:pt>
                      <c:pt idx="11110">
                        <c:v>177.5</c:v>
                      </c:pt>
                      <c:pt idx="11111">
                        <c:v>176.6</c:v>
                      </c:pt>
                      <c:pt idx="11112">
                        <c:v>176.1</c:v>
                      </c:pt>
                      <c:pt idx="11113">
                        <c:v>177.4</c:v>
                      </c:pt>
                      <c:pt idx="11114">
                        <c:v>178.7</c:v>
                      </c:pt>
                      <c:pt idx="11115">
                        <c:v>176.9</c:v>
                      </c:pt>
                      <c:pt idx="11116">
                        <c:v>174.8</c:v>
                      </c:pt>
                      <c:pt idx="11117">
                        <c:v>176.6</c:v>
                      </c:pt>
                      <c:pt idx="11118">
                        <c:v>178.5</c:v>
                      </c:pt>
                      <c:pt idx="11119">
                        <c:v>175.3</c:v>
                      </c:pt>
                      <c:pt idx="11120">
                        <c:v>175.9</c:v>
                      </c:pt>
                      <c:pt idx="11121">
                        <c:v>176</c:v>
                      </c:pt>
                      <c:pt idx="11122">
                        <c:v>175.5</c:v>
                      </c:pt>
                      <c:pt idx="11123">
                        <c:v>175.3</c:v>
                      </c:pt>
                      <c:pt idx="11124">
                        <c:v>173.4</c:v>
                      </c:pt>
                      <c:pt idx="11125">
                        <c:v>174.7</c:v>
                      </c:pt>
                      <c:pt idx="11126">
                        <c:v>177</c:v>
                      </c:pt>
                      <c:pt idx="11127">
                        <c:v>174.7</c:v>
                      </c:pt>
                      <c:pt idx="11128">
                        <c:v>176.6</c:v>
                      </c:pt>
                      <c:pt idx="11129">
                        <c:v>176.1</c:v>
                      </c:pt>
                      <c:pt idx="11130">
                        <c:v>179.9</c:v>
                      </c:pt>
                      <c:pt idx="11131">
                        <c:v>177.1</c:v>
                      </c:pt>
                      <c:pt idx="11132">
                        <c:v>175.8</c:v>
                      </c:pt>
                      <c:pt idx="11133">
                        <c:v>177.5</c:v>
                      </c:pt>
                      <c:pt idx="11134">
                        <c:v>177.7</c:v>
                      </c:pt>
                      <c:pt idx="11135">
                        <c:v>177.7</c:v>
                      </c:pt>
                      <c:pt idx="11136">
                        <c:v>175.1</c:v>
                      </c:pt>
                      <c:pt idx="11137">
                        <c:v>175.7</c:v>
                      </c:pt>
                      <c:pt idx="11138">
                        <c:v>177.2</c:v>
                      </c:pt>
                      <c:pt idx="11139">
                        <c:v>176.6</c:v>
                      </c:pt>
                      <c:pt idx="11140">
                        <c:v>174.8</c:v>
                      </c:pt>
                      <c:pt idx="11141">
                        <c:v>175.6</c:v>
                      </c:pt>
                      <c:pt idx="11142">
                        <c:v>176.9</c:v>
                      </c:pt>
                      <c:pt idx="11143">
                        <c:v>175.4</c:v>
                      </c:pt>
                      <c:pt idx="11144">
                        <c:v>176</c:v>
                      </c:pt>
                      <c:pt idx="11145">
                        <c:v>179.4</c:v>
                      </c:pt>
                      <c:pt idx="11146">
                        <c:v>178.5</c:v>
                      </c:pt>
                      <c:pt idx="11147">
                        <c:v>174.8</c:v>
                      </c:pt>
                      <c:pt idx="11148">
                        <c:v>177.7</c:v>
                      </c:pt>
                      <c:pt idx="11149">
                        <c:v>176.9</c:v>
                      </c:pt>
                      <c:pt idx="11150">
                        <c:v>177</c:v>
                      </c:pt>
                      <c:pt idx="11151">
                        <c:v>176.2</c:v>
                      </c:pt>
                      <c:pt idx="11152">
                        <c:v>176.8</c:v>
                      </c:pt>
                      <c:pt idx="11153">
                        <c:v>178.4</c:v>
                      </c:pt>
                      <c:pt idx="11154">
                        <c:v>177.9</c:v>
                      </c:pt>
                      <c:pt idx="11155">
                        <c:v>176.7</c:v>
                      </c:pt>
                      <c:pt idx="11156">
                        <c:v>176.1</c:v>
                      </c:pt>
                      <c:pt idx="11157">
                        <c:v>177.8</c:v>
                      </c:pt>
                      <c:pt idx="11158">
                        <c:v>178.5</c:v>
                      </c:pt>
                      <c:pt idx="11159">
                        <c:v>176.9</c:v>
                      </c:pt>
                      <c:pt idx="11160">
                        <c:v>176.5</c:v>
                      </c:pt>
                      <c:pt idx="11161">
                        <c:v>178.5</c:v>
                      </c:pt>
                      <c:pt idx="11162">
                        <c:v>178.6</c:v>
                      </c:pt>
                      <c:pt idx="11163">
                        <c:v>174.1</c:v>
                      </c:pt>
                      <c:pt idx="11164">
                        <c:v>176.9</c:v>
                      </c:pt>
                      <c:pt idx="11165">
                        <c:v>178.2</c:v>
                      </c:pt>
                      <c:pt idx="11166">
                        <c:v>176</c:v>
                      </c:pt>
                      <c:pt idx="11167">
                        <c:v>175.4</c:v>
                      </c:pt>
                      <c:pt idx="11168">
                        <c:v>175.6</c:v>
                      </c:pt>
                      <c:pt idx="11169">
                        <c:v>178.9</c:v>
                      </c:pt>
                      <c:pt idx="11170">
                        <c:v>175.7</c:v>
                      </c:pt>
                      <c:pt idx="11171">
                        <c:v>176.6</c:v>
                      </c:pt>
                      <c:pt idx="11172">
                        <c:v>177.1</c:v>
                      </c:pt>
                      <c:pt idx="11173">
                        <c:v>177.2</c:v>
                      </c:pt>
                      <c:pt idx="11174">
                        <c:v>176.8</c:v>
                      </c:pt>
                      <c:pt idx="11175">
                        <c:v>175.4</c:v>
                      </c:pt>
                      <c:pt idx="11176">
                        <c:v>178.8</c:v>
                      </c:pt>
                      <c:pt idx="11177">
                        <c:v>177.5</c:v>
                      </c:pt>
                      <c:pt idx="11178">
                        <c:v>177</c:v>
                      </c:pt>
                      <c:pt idx="11179">
                        <c:v>177.5</c:v>
                      </c:pt>
                      <c:pt idx="11180">
                        <c:v>178</c:v>
                      </c:pt>
                      <c:pt idx="11181">
                        <c:v>178.3</c:v>
                      </c:pt>
                      <c:pt idx="11182">
                        <c:v>176.4</c:v>
                      </c:pt>
                      <c:pt idx="11183">
                        <c:v>177.7</c:v>
                      </c:pt>
                      <c:pt idx="11184">
                        <c:v>178.8</c:v>
                      </c:pt>
                      <c:pt idx="11185">
                        <c:v>177.6</c:v>
                      </c:pt>
                      <c:pt idx="11186">
                        <c:v>175.3</c:v>
                      </c:pt>
                      <c:pt idx="11187">
                        <c:v>174.4</c:v>
                      </c:pt>
                      <c:pt idx="11188">
                        <c:v>177.5</c:v>
                      </c:pt>
                      <c:pt idx="11189">
                        <c:v>175.9</c:v>
                      </c:pt>
                      <c:pt idx="11190">
                        <c:v>177.5</c:v>
                      </c:pt>
                      <c:pt idx="11191">
                        <c:v>176</c:v>
                      </c:pt>
                      <c:pt idx="11192">
                        <c:v>178.1</c:v>
                      </c:pt>
                      <c:pt idx="11193">
                        <c:v>176.4</c:v>
                      </c:pt>
                      <c:pt idx="11194">
                        <c:v>176.2</c:v>
                      </c:pt>
                      <c:pt idx="11195">
                        <c:v>177.3</c:v>
                      </c:pt>
                      <c:pt idx="11196">
                        <c:v>177.1</c:v>
                      </c:pt>
                      <c:pt idx="11197">
                        <c:v>175.6</c:v>
                      </c:pt>
                      <c:pt idx="11198">
                        <c:v>175.8</c:v>
                      </c:pt>
                      <c:pt idx="11199">
                        <c:v>176.5</c:v>
                      </c:pt>
                      <c:pt idx="11200">
                        <c:v>178.1</c:v>
                      </c:pt>
                      <c:pt idx="11201">
                        <c:v>176</c:v>
                      </c:pt>
                      <c:pt idx="11202">
                        <c:v>176.4</c:v>
                      </c:pt>
                      <c:pt idx="11203">
                        <c:v>180.1</c:v>
                      </c:pt>
                      <c:pt idx="11204">
                        <c:v>176.8</c:v>
                      </c:pt>
                      <c:pt idx="11205">
                        <c:v>176.9</c:v>
                      </c:pt>
                      <c:pt idx="11206">
                        <c:v>178.7</c:v>
                      </c:pt>
                      <c:pt idx="11207">
                        <c:v>178.1</c:v>
                      </c:pt>
                      <c:pt idx="11208">
                        <c:v>174.5</c:v>
                      </c:pt>
                      <c:pt idx="11209">
                        <c:v>175.6</c:v>
                      </c:pt>
                      <c:pt idx="11210">
                        <c:v>178.4</c:v>
                      </c:pt>
                      <c:pt idx="11211">
                        <c:v>175.4</c:v>
                      </c:pt>
                      <c:pt idx="11212">
                        <c:v>177.3</c:v>
                      </c:pt>
                      <c:pt idx="11213">
                        <c:v>176.3</c:v>
                      </c:pt>
                      <c:pt idx="11214">
                        <c:v>176.6</c:v>
                      </c:pt>
                      <c:pt idx="11215">
                        <c:v>177.7</c:v>
                      </c:pt>
                      <c:pt idx="11216">
                        <c:v>177.4</c:v>
                      </c:pt>
                      <c:pt idx="11217">
                        <c:v>176.2</c:v>
                      </c:pt>
                      <c:pt idx="11218">
                        <c:v>177.8</c:v>
                      </c:pt>
                      <c:pt idx="11219">
                        <c:v>175.8</c:v>
                      </c:pt>
                      <c:pt idx="11220">
                        <c:v>177.1</c:v>
                      </c:pt>
                      <c:pt idx="11221">
                        <c:v>176.6</c:v>
                      </c:pt>
                      <c:pt idx="11222">
                        <c:v>180.1</c:v>
                      </c:pt>
                      <c:pt idx="11223">
                        <c:v>180.3</c:v>
                      </c:pt>
                      <c:pt idx="11224">
                        <c:v>175.9</c:v>
                      </c:pt>
                      <c:pt idx="11225">
                        <c:v>177.7</c:v>
                      </c:pt>
                      <c:pt idx="11226">
                        <c:v>176.9</c:v>
                      </c:pt>
                      <c:pt idx="11227">
                        <c:v>175.8</c:v>
                      </c:pt>
                      <c:pt idx="11228">
                        <c:v>176.1</c:v>
                      </c:pt>
                      <c:pt idx="11229">
                        <c:v>176.2</c:v>
                      </c:pt>
                      <c:pt idx="11230">
                        <c:v>177.7</c:v>
                      </c:pt>
                      <c:pt idx="11231">
                        <c:v>176.3</c:v>
                      </c:pt>
                      <c:pt idx="11232">
                        <c:v>176.5</c:v>
                      </c:pt>
                      <c:pt idx="11233">
                        <c:v>177.7</c:v>
                      </c:pt>
                      <c:pt idx="11234">
                        <c:v>177.9</c:v>
                      </c:pt>
                      <c:pt idx="11235">
                        <c:v>177</c:v>
                      </c:pt>
                      <c:pt idx="11236">
                        <c:v>177</c:v>
                      </c:pt>
                      <c:pt idx="11237">
                        <c:v>177.9</c:v>
                      </c:pt>
                      <c:pt idx="11238">
                        <c:v>177.1</c:v>
                      </c:pt>
                      <c:pt idx="11239">
                        <c:v>175.7</c:v>
                      </c:pt>
                      <c:pt idx="11240">
                        <c:v>178.1</c:v>
                      </c:pt>
                      <c:pt idx="11241">
                        <c:v>176.9</c:v>
                      </c:pt>
                      <c:pt idx="11242">
                        <c:v>176.2</c:v>
                      </c:pt>
                      <c:pt idx="11243">
                        <c:v>176.4</c:v>
                      </c:pt>
                      <c:pt idx="11244">
                        <c:v>176.6</c:v>
                      </c:pt>
                      <c:pt idx="11245">
                        <c:v>177.4</c:v>
                      </c:pt>
                      <c:pt idx="11246">
                        <c:v>177.7</c:v>
                      </c:pt>
                      <c:pt idx="11247">
                        <c:v>174.7</c:v>
                      </c:pt>
                      <c:pt idx="11248">
                        <c:v>176.2</c:v>
                      </c:pt>
                      <c:pt idx="11249">
                        <c:v>178</c:v>
                      </c:pt>
                      <c:pt idx="11250">
                        <c:v>176.7</c:v>
                      </c:pt>
                      <c:pt idx="11251">
                        <c:v>177</c:v>
                      </c:pt>
                      <c:pt idx="11252">
                        <c:v>178.1</c:v>
                      </c:pt>
                      <c:pt idx="11253">
                        <c:v>177.5</c:v>
                      </c:pt>
                      <c:pt idx="11254">
                        <c:v>178.6</c:v>
                      </c:pt>
                      <c:pt idx="11255">
                        <c:v>177.3</c:v>
                      </c:pt>
                      <c:pt idx="11256">
                        <c:v>176.5</c:v>
                      </c:pt>
                      <c:pt idx="11257">
                        <c:v>177.1</c:v>
                      </c:pt>
                      <c:pt idx="11258">
                        <c:v>177.6</c:v>
                      </c:pt>
                      <c:pt idx="11259">
                        <c:v>177.4</c:v>
                      </c:pt>
                      <c:pt idx="11260">
                        <c:v>175.9</c:v>
                      </c:pt>
                      <c:pt idx="11261">
                        <c:v>177.3</c:v>
                      </c:pt>
                      <c:pt idx="11262">
                        <c:v>177.1</c:v>
                      </c:pt>
                      <c:pt idx="11263">
                        <c:v>175.8</c:v>
                      </c:pt>
                      <c:pt idx="11264">
                        <c:v>178</c:v>
                      </c:pt>
                      <c:pt idx="11265">
                        <c:v>178.7</c:v>
                      </c:pt>
                      <c:pt idx="11266">
                        <c:v>176.5</c:v>
                      </c:pt>
                      <c:pt idx="11267">
                        <c:v>176.1</c:v>
                      </c:pt>
                      <c:pt idx="11268">
                        <c:v>177.6</c:v>
                      </c:pt>
                      <c:pt idx="11269">
                        <c:v>177</c:v>
                      </c:pt>
                      <c:pt idx="11270">
                        <c:v>175.8</c:v>
                      </c:pt>
                      <c:pt idx="11271">
                        <c:v>177.1</c:v>
                      </c:pt>
                      <c:pt idx="11272">
                        <c:v>178</c:v>
                      </c:pt>
                      <c:pt idx="11273">
                        <c:v>175.9</c:v>
                      </c:pt>
                      <c:pt idx="11274">
                        <c:v>177.1</c:v>
                      </c:pt>
                      <c:pt idx="11275">
                        <c:v>178.5</c:v>
                      </c:pt>
                      <c:pt idx="11276">
                        <c:v>176.7</c:v>
                      </c:pt>
                      <c:pt idx="11277">
                        <c:v>178.4</c:v>
                      </c:pt>
                      <c:pt idx="11278">
                        <c:v>177</c:v>
                      </c:pt>
                      <c:pt idx="11279">
                        <c:v>177</c:v>
                      </c:pt>
                      <c:pt idx="11280">
                        <c:v>176.8</c:v>
                      </c:pt>
                      <c:pt idx="11281">
                        <c:v>176.5</c:v>
                      </c:pt>
                      <c:pt idx="11282">
                        <c:v>178.2</c:v>
                      </c:pt>
                      <c:pt idx="11283">
                        <c:v>179.1</c:v>
                      </c:pt>
                      <c:pt idx="11284">
                        <c:v>177.8</c:v>
                      </c:pt>
                      <c:pt idx="11285">
                        <c:v>176.7</c:v>
                      </c:pt>
                      <c:pt idx="11286">
                        <c:v>175</c:v>
                      </c:pt>
                      <c:pt idx="11287">
                        <c:v>177.3</c:v>
                      </c:pt>
                      <c:pt idx="11288">
                        <c:v>177.3</c:v>
                      </c:pt>
                      <c:pt idx="11289">
                        <c:v>176.8</c:v>
                      </c:pt>
                      <c:pt idx="11290">
                        <c:v>175.9</c:v>
                      </c:pt>
                      <c:pt idx="11291">
                        <c:v>177.1</c:v>
                      </c:pt>
                      <c:pt idx="11292">
                        <c:v>177.8</c:v>
                      </c:pt>
                      <c:pt idx="11293">
                        <c:v>173.3</c:v>
                      </c:pt>
                      <c:pt idx="11294">
                        <c:v>175.9</c:v>
                      </c:pt>
                      <c:pt idx="11295">
                        <c:v>178.5</c:v>
                      </c:pt>
                      <c:pt idx="11296">
                        <c:v>174.7</c:v>
                      </c:pt>
                      <c:pt idx="11297">
                        <c:v>176.7</c:v>
                      </c:pt>
                      <c:pt idx="11298">
                        <c:v>177.2</c:v>
                      </c:pt>
                      <c:pt idx="11299">
                        <c:v>176.4</c:v>
                      </c:pt>
                      <c:pt idx="11300">
                        <c:v>174.7</c:v>
                      </c:pt>
                      <c:pt idx="11301">
                        <c:v>174.7</c:v>
                      </c:pt>
                      <c:pt idx="11302">
                        <c:v>175.8</c:v>
                      </c:pt>
                      <c:pt idx="11303">
                        <c:v>175.2</c:v>
                      </c:pt>
                      <c:pt idx="11304">
                        <c:v>174.2</c:v>
                      </c:pt>
                      <c:pt idx="11305">
                        <c:v>176.4</c:v>
                      </c:pt>
                      <c:pt idx="11306">
                        <c:v>175.1</c:v>
                      </c:pt>
                      <c:pt idx="11307">
                        <c:v>176.6</c:v>
                      </c:pt>
                      <c:pt idx="11308">
                        <c:v>175.6</c:v>
                      </c:pt>
                      <c:pt idx="11309">
                        <c:v>175.4</c:v>
                      </c:pt>
                      <c:pt idx="11310">
                        <c:v>176.5</c:v>
                      </c:pt>
                      <c:pt idx="11311">
                        <c:v>176.3</c:v>
                      </c:pt>
                      <c:pt idx="11312">
                        <c:v>175.9</c:v>
                      </c:pt>
                      <c:pt idx="11313">
                        <c:v>174.9</c:v>
                      </c:pt>
                      <c:pt idx="11314">
                        <c:v>176.1</c:v>
                      </c:pt>
                      <c:pt idx="11315">
                        <c:v>177.6</c:v>
                      </c:pt>
                      <c:pt idx="11316">
                        <c:v>176.1</c:v>
                      </c:pt>
                      <c:pt idx="11317">
                        <c:v>175.3</c:v>
                      </c:pt>
                      <c:pt idx="11318">
                        <c:v>177.4</c:v>
                      </c:pt>
                      <c:pt idx="11319">
                        <c:v>174.8</c:v>
                      </c:pt>
                      <c:pt idx="11320">
                        <c:v>174.4</c:v>
                      </c:pt>
                      <c:pt idx="11321">
                        <c:v>174.2</c:v>
                      </c:pt>
                      <c:pt idx="11322">
                        <c:v>175.6</c:v>
                      </c:pt>
                      <c:pt idx="11323">
                        <c:v>177.6</c:v>
                      </c:pt>
                      <c:pt idx="11324">
                        <c:v>174.5</c:v>
                      </c:pt>
                      <c:pt idx="11325">
                        <c:v>174.2</c:v>
                      </c:pt>
                      <c:pt idx="11326">
                        <c:v>177.5</c:v>
                      </c:pt>
                      <c:pt idx="11327">
                        <c:v>174.5</c:v>
                      </c:pt>
                      <c:pt idx="11328">
                        <c:v>175.5</c:v>
                      </c:pt>
                      <c:pt idx="11329">
                        <c:v>174.6</c:v>
                      </c:pt>
                      <c:pt idx="11330">
                        <c:v>176.5</c:v>
                      </c:pt>
                      <c:pt idx="11331">
                        <c:v>174.5</c:v>
                      </c:pt>
                      <c:pt idx="11332">
                        <c:v>172.7</c:v>
                      </c:pt>
                      <c:pt idx="11333">
                        <c:v>175.8</c:v>
                      </c:pt>
                      <c:pt idx="11334">
                        <c:v>173.9</c:v>
                      </c:pt>
                      <c:pt idx="11335">
                        <c:v>176</c:v>
                      </c:pt>
                      <c:pt idx="11336">
                        <c:v>176</c:v>
                      </c:pt>
                      <c:pt idx="11337">
                        <c:v>175.9</c:v>
                      </c:pt>
                      <c:pt idx="11338">
                        <c:v>176.4</c:v>
                      </c:pt>
                      <c:pt idx="11339">
                        <c:v>176.7</c:v>
                      </c:pt>
                      <c:pt idx="11340">
                        <c:v>174.7</c:v>
                      </c:pt>
                      <c:pt idx="11341">
                        <c:v>175.5</c:v>
                      </c:pt>
                      <c:pt idx="11342">
                        <c:v>173.9</c:v>
                      </c:pt>
                      <c:pt idx="11343">
                        <c:v>175</c:v>
                      </c:pt>
                      <c:pt idx="11344">
                        <c:v>174.6</c:v>
                      </c:pt>
                      <c:pt idx="11345">
                        <c:v>174.9</c:v>
                      </c:pt>
                      <c:pt idx="11346">
                        <c:v>177.4</c:v>
                      </c:pt>
                      <c:pt idx="11347">
                        <c:v>175</c:v>
                      </c:pt>
                      <c:pt idx="11348">
                        <c:v>176.7</c:v>
                      </c:pt>
                      <c:pt idx="11349">
                        <c:v>175.8</c:v>
                      </c:pt>
                      <c:pt idx="11350">
                        <c:v>175.9</c:v>
                      </c:pt>
                      <c:pt idx="11351">
                        <c:v>173.8</c:v>
                      </c:pt>
                      <c:pt idx="11352">
                        <c:v>174.5</c:v>
                      </c:pt>
                      <c:pt idx="11353">
                        <c:v>175.2</c:v>
                      </c:pt>
                      <c:pt idx="11354">
                        <c:v>174.6</c:v>
                      </c:pt>
                      <c:pt idx="11355">
                        <c:v>175.2</c:v>
                      </c:pt>
                      <c:pt idx="11356">
                        <c:v>176.6</c:v>
                      </c:pt>
                      <c:pt idx="11357">
                        <c:v>176.8</c:v>
                      </c:pt>
                      <c:pt idx="11358">
                        <c:v>175.3</c:v>
                      </c:pt>
                      <c:pt idx="11359">
                        <c:v>176</c:v>
                      </c:pt>
                      <c:pt idx="11360">
                        <c:v>176.2</c:v>
                      </c:pt>
                      <c:pt idx="11361">
                        <c:v>176.4</c:v>
                      </c:pt>
                      <c:pt idx="11362">
                        <c:v>174.4</c:v>
                      </c:pt>
                      <c:pt idx="11363">
                        <c:v>175.1</c:v>
                      </c:pt>
                      <c:pt idx="11364">
                        <c:v>177.6</c:v>
                      </c:pt>
                      <c:pt idx="11365">
                        <c:v>175.6</c:v>
                      </c:pt>
                      <c:pt idx="11366">
                        <c:v>177.6</c:v>
                      </c:pt>
                      <c:pt idx="11367">
                        <c:v>177</c:v>
                      </c:pt>
                      <c:pt idx="11368">
                        <c:v>176.9</c:v>
                      </c:pt>
                      <c:pt idx="11369">
                        <c:v>177.1</c:v>
                      </c:pt>
                      <c:pt idx="11370">
                        <c:v>176.7</c:v>
                      </c:pt>
                      <c:pt idx="11371">
                        <c:v>175.5</c:v>
                      </c:pt>
                      <c:pt idx="11372">
                        <c:v>175.4</c:v>
                      </c:pt>
                      <c:pt idx="11373">
                        <c:v>175.3</c:v>
                      </c:pt>
                      <c:pt idx="11374">
                        <c:v>174</c:v>
                      </c:pt>
                      <c:pt idx="11375">
                        <c:v>174.6</c:v>
                      </c:pt>
                      <c:pt idx="11376">
                        <c:v>177.5</c:v>
                      </c:pt>
                      <c:pt idx="11377">
                        <c:v>176.8</c:v>
                      </c:pt>
                      <c:pt idx="11378">
                        <c:v>176.5</c:v>
                      </c:pt>
                      <c:pt idx="11379">
                        <c:v>175.2</c:v>
                      </c:pt>
                      <c:pt idx="11380">
                        <c:v>177.7</c:v>
                      </c:pt>
                      <c:pt idx="11381">
                        <c:v>175.1</c:v>
                      </c:pt>
                      <c:pt idx="11382">
                        <c:v>174.3</c:v>
                      </c:pt>
                      <c:pt idx="11383">
                        <c:v>175.2</c:v>
                      </c:pt>
                      <c:pt idx="11384">
                        <c:v>175.3</c:v>
                      </c:pt>
                      <c:pt idx="11385">
                        <c:v>175.6</c:v>
                      </c:pt>
                      <c:pt idx="11386">
                        <c:v>175</c:v>
                      </c:pt>
                      <c:pt idx="11387">
                        <c:v>175.9</c:v>
                      </c:pt>
                      <c:pt idx="11388">
                        <c:v>175.7</c:v>
                      </c:pt>
                      <c:pt idx="11389">
                        <c:v>174.4</c:v>
                      </c:pt>
                      <c:pt idx="11390">
                        <c:v>177.3</c:v>
                      </c:pt>
                      <c:pt idx="11391">
                        <c:v>177.3</c:v>
                      </c:pt>
                      <c:pt idx="11392">
                        <c:v>176.3</c:v>
                      </c:pt>
                      <c:pt idx="11393">
                        <c:v>174.2</c:v>
                      </c:pt>
                      <c:pt idx="11394">
                        <c:v>174.1</c:v>
                      </c:pt>
                      <c:pt idx="11395">
                        <c:v>176.3</c:v>
                      </c:pt>
                      <c:pt idx="11396">
                        <c:v>176.6</c:v>
                      </c:pt>
                      <c:pt idx="11397">
                        <c:v>173.9</c:v>
                      </c:pt>
                      <c:pt idx="11398">
                        <c:v>175.6</c:v>
                      </c:pt>
                      <c:pt idx="11399">
                        <c:v>175.5</c:v>
                      </c:pt>
                      <c:pt idx="11400">
                        <c:v>176</c:v>
                      </c:pt>
                      <c:pt idx="11401">
                        <c:v>176.8</c:v>
                      </c:pt>
                      <c:pt idx="11402">
                        <c:v>175.1</c:v>
                      </c:pt>
                      <c:pt idx="11403">
                        <c:v>175.4</c:v>
                      </c:pt>
                      <c:pt idx="11404">
                        <c:v>174.6</c:v>
                      </c:pt>
                      <c:pt idx="11405">
                        <c:v>175</c:v>
                      </c:pt>
                      <c:pt idx="11406">
                        <c:v>174.3</c:v>
                      </c:pt>
                      <c:pt idx="11407">
                        <c:v>177.2</c:v>
                      </c:pt>
                      <c:pt idx="11408">
                        <c:v>177.9</c:v>
                      </c:pt>
                      <c:pt idx="11409">
                        <c:v>174.3</c:v>
                      </c:pt>
                      <c:pt idx="11410">
                        <c:v>175.8</c:v>
                      </c:pt>
                      <c:pt idx="11411">
                        <c:v>176.9</c:v>
                      </c:pt>
                      <c:pt idx="11412">
                        <c:v>175.6</c:v>
                      </c:pt>
                      <c:pt idx="11413">
                        <c:v>174</c:v>
                      </c:pt>
                      <c:pt idx="11414">
                        <c:v>175.5</c:v>
                      </c:pt>
                      <c:pt idx="11415">
                        <c:v>176.8</c:v>
                      </c:pt>
                      <c:pt idx="11416">
                        <c:v>176.2</c:v>
                      </c:pt>
                      <c:pt idx="11417">
                        <c:v>173.7</c:v>
                      </c:pt>
                      <c:pt idx="11418">
                        <c:v>176</c:v>
                      </c:pt>
                      <c:pt idx="11419">
                        <c:v>176.2</c:v>
                      </c:pt>
                      <c:pt idx="11420">
                        <c:v>174.7</c:v>
                      </c:pt>
                      <c:pt idx="11421">
                        <c:v>175.4</c:v>
                      </c:pt>
                      <c:pt idx="11422">
                        <c:v>175.8</c:v>
                      </c:pt>
                      <c:pt idx="11423">
                        <c:v>177.8</c:v>
                      </c:pt>
                      <c:pt idx="11424">
                        <c:v>173.9</c:v>
                      </c:pt>
                      <c:pt idx="11425">
                        <c:v>173.3</c:v>
                      </c:pt>
                      <c:pt idx="11426">
                        <c:v>175.7</c:v>
                      </c:pt>
                      <c:pt idx="11427">
                        <c:v>174.9</c:v>
                      </c:pt>
                      <c:pt idx="11428">
                        <c:v>174.8</c:v>
                      </c:pt>
                      <c:pt idx="11429">
                        <c:v>175.5</c:v>
                      </c:pt>
                      <c:pt idx="11430">
                        <c:v>175.6</c:v>
                      </c:pt>
                      <c:pt idx="11431">
                        <c:v>176.8</c:v>
                      </c:pt>
                      <c:pt idx="11432">
                        <c:v>176.6</c:v>
                      </c:pt>
                      <c:pt idx="11433">
                        <c:v>173.9</c:v>
                      </c:pt>
                      <c:pt idx="11434">
                        <c:v>176</c:v>
                      </c:pt>
                      <c:pt idx="11435">
                        <c:v>174.9</c:v>
                      </c:pt>
                      <c:pt idx="11436">
                        <c:v>175.1</c:v>
                      </c:pt>
                      <c:pt idx="11437">
                        <c:v>175.3</c:v>
                      </c:pt>
                      <c:pt idx="11438">
                        <c:v>176.6</c:v>
                      </c:pt>
                      <c:pt idx="11439">
                        <c:v>176.7</c:v>
                      </c:pt>
                      <c:pt idx="11440">
                        <c:v>175.8</c:v>
                      </c:pt>
                      <c:pt idx="11441">
                        <c:v>175.7</c:v>
                      </c:pt>
                      <c:pt idx="11442">
                        <c:v>175.4</c:v>
                      </c:pt>
                      <c:pt idx="11443">
                        <c:v>175.5</c:v>
                      </c:pt>
                      <c:pt idx="11444">
                        <c:v>175.9</c:v>
                      </c:pt>
                      <c:pt idx="11445">
                        <c:v>173.2</c:v>
                      </c:pt>
                      <c:pt idx="11446">
                        <c:v>175.2</c:v>
                      </c:pt>
                      <c:pt idx="11447">
                        <c:v>176.1</c:v>
                      </c:pt>
                      <c:pt idx="11448">
                        <c:v>174.7</c:v>
                      </c:pt>
                      <c:pt idx="11449">
                        <c:v>174.2</c:v>
                      </c:pt>
                      <c:pt idx="11450">
                        <c:v>177.3</c:v>
                      </c:pt>
                      <c:pt idx="11451">
                        <c:v>175.9</c:v>
                      </c:pt>
                      <c:pt idx="11452">
                        <c:v>174.3</c:v>
                      </c:pt>
                      <c:pt idx="11453">
                        <c:v>176.8</c:v>
                      </c:pt>
                      <c:pt idx="11454">
                        <c:v>177.7</c:v>
                      </c:pt>
                      <c:pt idx="11455">
                        <c:v>174.5</c:v>
                      </c:pt>
                      <c:pt idx="11456">
                        <c:v>172.9</c:v>
                      </c:pt>
                      <c:pt idx="11457">
                        <c:v>176.5</c:v>
                      </c:pt>
                      <c:pt idx="11458">
                        <c:v>176.2</c:v>
                      </c:pt>
                      <c:pt idx="11459">
                        <c:v>175.2</c:v>
                      </c:pt>
                      <c:pt idx="11460">
                        <c:v>175.6</c:v>
                      </c:pt>
                      <c:pt idx="11461">
                        <c:v>175</c:v>
                      </c:pt>
                      <c:pt idx="11462">
                        <c:v>173.5</c:v>
                      </c:pt>
                      <c:pt idx="11463">
                        <c:v>177.6</c:v>
                      </c:pt>
                      <c:pt idx="11464">
                        <c:v>175.3</c:v>
                      </c:pt>
                      <c:pt idx="11465">
                        <c:v>174.4</c:v>
                      </c:pt>
                      <c:pt idx="11466">
                        <c:v>173.9</c:v>
                      </c:pt>
                      <c:pt idx="11467">
                        <c:v>175.2</c:v>
                      </c:pt>
                      <c:pt idx="11468">
                        <c:v>174</c:v>
                      </c:pt>
                      <c:pt idx="11469">
                        <c:v>175.5</c:v>
                      </c:pt>
                      <c:pt idx="11470">
                        <c:v>178.5</c:v>
                      </c:pt>
                      <c:pt idx="11471">
                        <c:v>175.8</c:v>
                      </c:pt>
                      <c:pt idx="11472">
                        <c:v>173.5</c:v>
                      </c:pt>
                      <c:pt idx="11473">
                        <c:v>175.3</c:v>
                      </c:pt>
                      <c:pt idx="11474">
                        <c:v>176.8</c:v>
                      </c:pt>
                      <c:pt idx="11475">
                        <c:v>174.6</c:v>
                      </c:pt>
                      <c:pt idx="11476">
                        <c:v>173.9</c:v>
                      </c:pt>
                      <c:pt idx="11477">
                        <c:v>176.2</c:v>
                      </c:pt>
                      <c:pt idx="11478">
                        <c:v>174.8</c:v>
                      </c:pt>
                      <c:pt idx="11479">
                        <c:v>174.6</c:v>
                      </c:pt>
                      <c:pt idx="11480">
                        <c:v>175.2</c:v>
                      </c:pt>
                      <c:pt idx="11481">
                        <c:v>175.5</c:v>
                      </c:pt>
                      <c:pt idx="11482">
                        <c:v>174.3</c:v>
                      </c:pt>
                      <c:pt idx="11483">
                        <c:v>175.6</c:v>
                      </c:pt>
                      <c:pt idx="11484">
                        <c:v>175</c:v>
                      </c:pt>
                      <c:pt idx="11485">
                        <c:v>177.4</c:v>
                      </c:pt>
                      <c:pt idx="11486">
                        <c:v>174.8</c:v>
                      </c:pt>
                      <c:pt idx="11487">
                        <c:v>174.1</c:v>
                      </c:pt>
                      <c:pt idx="11488">
                        <c:v>175.1</c:v>
                      </c:pt>
                      <c:pt idx="11489">
                        <c:v>176</c:v>
                      </c:pt>
                      <c:pt idx="11490">
                        <c:v>175.6</c:v>
                      </c:pt>
                      <c:pt idx="11491">
                        <c:v>176.4</c:v>
                      </c:pt>
                      <c:pt idx="11492">
                        <c:v>175.8</c:v>
                      </c:pt>
                      <c:pt idx="11493">
                        <c:v>176.2</c:v>
                      </c:pt>
                      <c:pt idx="11494">
                        <c:v>177.1</c:v>
                      </c:pt>
                      <c:pt idx="11495">
                        <c:v>173.9</c:v>
                      </c:pt>
                      <c:pt idx="11496">
                        <c:v>174</c:v>
                      </c:pt>
                      <c:pt idx="11497">
                        <c:v>176.2</c:v>
                      </c:pt>
                      <c:pt idx="11498">
                        <c:v>175.1</c:v>
                      </c:pt>
                      <c:pt idx="11499">
                        <c:v>176.8</c:v>
                      </c:pt>
                      <c:pt idx="11500">
                        <c:v>175.5</c:v>
                      </c:pt>
                      <c:pt idx="11501">
                        <c:v>176.7</c:v>
                      </c:pt>
                      <c:pt idx="11502">
                        <c:v>177.8</c:v>
                      </c:pt>
                      <c:pt idx="11503">
                        <c:v>173.6</c:v>
                      </c:pt>
                      <c:pt idx="11504">
                        <c:v>174.7</c:v>
                      </c:pt>
                      <c:pt idx="11505">
                        <c:v>176.1</c:v>
                      </c:pt>
                      <c:pt idx="11506">
                        <c:v>176.2</c:v>
                      </c:pt>
                      <c:pt idx="11507">
                        <c:v>173.9</c:v>
                      </c:pt>
                      <c:pt idx="11508">
                        <c:v>173.8</c:v>
                      </c:pt>
                      <c:pt idx="11509">
                        <c:v>176</c:v>
                      </c:pt>
                      <c:pt idx="11510">
                        <c:v>176.8</c:v>
                      </c:pt>
                      <c:pt idx="11511">
                        <c:v>175.5</c:v>
                      </c:pt>
                      <c:pt idx="11512">
                        <c:v>175.8</c:v>
                      </c:pt>
                      <c:pt idx="11513">
                        <c:v>176.8</c:v>
                      </c:pt>
                      <c:pt idx="11514">
                        <c:v>175</c:v>
                      </c:pt>
                      <c:pt idx="11515">
                        <c:v>175.8</c:v>
                      </c:pt>
                      <c:pt idx="11516">
                        <c:v>176.3</c:v>
                      </c:pt>
                      <c:pt idx="11517">
                        <c:v>177.1</c:v>
                      </c:pt>
                      <c:pt idx="11518">
                        <c:v>174.2</c:v>
                      </c:pt>
                      <c:pt idx="11519">
                        <c:v>174.9</c:v>
                      </c:pt>
                      <c:pt idx="11520">
                        <c:v>176.7</c:v>
                      </c:pt>
                      <c:pt idx="11521">
                        <c:v>177.1</c:v>
                      </c:pt>
                      <c:pt idx="11522">
                        <c:v>176</c:v>
                      </c:pt>
                      <c:pt idx="11523">
                        <c:v>174.7</c:v>
                      </c:pt>
                      <c:pt idx="11524">
                        <c:v>174.6</c:v>
                      </c:pt>
                      <c:pt idx="11525">
                        <c:v>175.8</c:v>
                      </c:pt>
                      <c:pt idx="11526">
                        <c:v>177.2</c:v>
                      </c:pt>
                      <c:pt idx="11527">
                        <c:v>174.8</c:v>
                      </c:pt>
                      <c:pt idx="11528">
                        <c:v>173.9</c:v>
                      </c:pt>
                      <c:pt idx="11529">
                        <c:v>176.4</c:v>
                      </c:pt>
                      <c:pt idx="11530">
                        <c:v>175.7</c:v>
                      </c:pt>
                      <c:pt idx="11531">
                        <c:v>175.7</c:v>
                      </c:pt>
                      <c:pt idx="11532">
                        <c:v>174.8</c:v>
                      </c:pt>
                      <c:pt idx="11533">
                        <c:v>177.2</c:v>
                      </c:pt>
                      <c:pt idx="11534">
                        <c:v>177</c:v>
                      </c:pt>
                      <c:pt idx="11535">
                        <c:v>177.4</c:v>
                      </c:pt>
                      <c:pt idx="11536">
                        <c:v>176.7</c:v>
                      </c:pt>
                      <c:pt idx="11537">
                        <c:v>176.3</c:v>
                      </c:pt>
                      <c:pt idx="11538">
                        <c:v>176</c:v>
                      </c:pt>
                      <c:pt idx="11539">
                        <c:v>175.6</c:v>
                      </c:pt>
                      <c:pt idx="11540">
                        <c:v>176.6</c:v>
                      </c:pt>
                      <c:pt idx="11541">
                        <c:v>176.8</c:v>
                      </c:pt>
                      <c:pt idx="11542">
                        <c:v>177.1</c:v>
                      </c:pt>
                      <c:pt idx="11543">
                        <c:v>175</c:v>
                      </c:pt>
                      <c:pt idx="11544">
                        <c:v>175.2</c:v>
                      </c:pt>
                      <c:pt idx="11545">
                        <c:v>177.6</c:v>
                      </c:pt>
                      <c:pt idx="11546">
                        <c:v>175</c:v>
                      </c:pt>
                      <c:pt idx="11547">
                        <c:v>175.7</c:v>
                      </c:pt>
                      <c:pt idx="11548">
                        <c:v>176.3</c:v>
                      </c:pt>
                      <c:pt idx="11549">
                        <c:v>177.5</c:v>
                      </c:pt>
                      <c:pt idx="11550">
                        <c:v>175.5</c:v>
                      </c:pt>
                      <c:pt idx="11551">
                        <c:v>174.3</c:v>
                      </c:pt>
                      <c:pt idx="11552">
                        <c:v>178.1</c:v>
                      </c:pt>
                      <c:pt idx="11553">
                        <c:v>176.3</c:v>
                      </c:pt>
                      <c:pt idx="11554">
                        <c:v>175.4</c:v>
                      </c:pt>
                      <c:pt idx="11555">
                        <c:v>177.3</c:v>
                      </c:pt>
                      <c:pt idx="11556">
                        <c:v>175.9</c:v>
                      </c:pt>
                      <c:pt idx="11557">
                        <c:v>176.7</c:v>
                      </c:pt>
                      <c:pt idx="11558">
                        <c:v>176.1</c:v>
                      </c:pt>
                      <c:pt idx="11559">
                        <c:v>175</c:v>
                      </c:pt>
                      <c:pt idx="11560">
                        <c:v>175.7</c:v>
                      </c:pt>
                      <c:pt idx="11561">
                        <c:v>175.7</c:v>
                      </c:pt>
                      <c:pt idx="11562">
                        <c:v>176.4</c:v>
                      </c:pt>
                      <c:pt idx="11563">
                        <c:v>176</c:v>
                      </c:pt>
                      <c:pt idx="11564">
                        <c:v>175.9</c:v>
                      </c:pt>
                      <c:pt idx="11565">
                        <c:v>177.1</c:v>
                      </c:pt>
                      <c:pt idx="11566">
                        <c:v>174.8</c:v>
                      </c:pt>
                      <c:pt idx="11567">
                        <c:v>175.3</c:v>
                      </c:pt>
                      <c:pt idx="11568">
                        <c:v>175.6</c:v>
                      </c:pt>
                      <c:pt idx="11569">
                        <c:v>177.7</c:v>
                      </c:pt>
                      <c:pt idx="11570">
                        <c:v>177.5</c:v>
                      </c:pt>
                      <c:pt idx="11571">
                        <c:v>174.9</c:v>
                      </c:pt>
                      <c:pt idx="11572">
                        <c:v>176.2</c:v>
                      </c:pt>
                      <c:pt idx="11573">
                        <c:v>175.9</c:v>
                      </c:pt>
                      <c:pt idx="11574">
                        <c:v>176</c:v>
                      </c:pt>
                      <c:pt idx="11575">
                        <c:v>176</c:v>
                      </c:pt>
                      <c:pt idx="11576">
                        <c:v>176.9</c:v>
                      </c:pt>
                      <c:pt idx="11577">
                        <c:v>174.7</c:v>
                      </c:pt>
                      <c:pt idx="11578">
                        <c:v>173.7</c:v>
                      </c:pt>
                      <c:pt idx="11579">
                        <c:v>177.7</c:v>
                      </c:pt>
                      <c:pt idx="11580">
                        <c:v>178.1</c:v>
                      </c:pt>
                      <c:pt idx="11581">
                        <c:v>176.4</c:v>
                      </c:pt>
                      <c:pt idx="11582">
                        <c:v>174.7</c:v>
                      </c:pt>
                      <c:pt idx="11583">
                        <c:v>178.2</c:v>
                      </c:pt>
                      <c:pt idx="11584">
                        <c:v>175.3</c:v>
                      </c:pt>
                      <c:pt idx="11585">
                        <c:v>176.8</c:v>
                      </c:pt>
                      <c:pt idx="11586">
                        <c:v>175.4</c:v>
                      </c:pt>
                      <c:pt idx="11587">
                        <c:v>177.1</c:v>
                      </c:pt>
                      <c:pt idx="11588">
                        <c:v>176</c:v>
                      </c:pt>
                      <c:pt idx="11589">
                        <c:v>178.3</c:v>
                      </c:pt>
                      <c:pt idx="11590">
                        <c:v>177.6</c:v>
                      </c:pt>
                      <c:pt idx="11591">
                        <c:v>176.5</c:v>
                      </c:pt>
                      <c:pt idx="11592">
                        <c:v>177.1</c:v>
                      </c:pt>
                      <c:pt idx="11593">
                        <c:v>176.9</c:v>
                      </c:pt>
                      <c:pt idx="11594">
                        <c:v>177.1</c:v>
                      </c:pt>
                      <c:pt idx="11595">
                        <c:v>176.8</c:v>
                      </c:pt>
                      <c:pt idx="11596">
                        <c:v>177.9</c:v>
                      </c:pt>
                      <c:pt idx="11597">
                        <c:v>177.3</c:v>
                      </c:pt>
                      <c:pt idx="11598">
                        <c:v>175.5</c:v>
                      </c:pt>
                      <c:pt idx="11599">
                        <c:v>176.7</c:v>
                      </c:pt>
                      <c:pt idx="11600">
                        <c:v>177.1</c:v>
                      </c:pt>
                      <c:pt idx="11601">
                        <c:v>175.4</c:v>
                      </c:pt>
                      <c:pt idx="11602">
                        <c:v>175.3</c:v>
                      </c:pt>
                      <c:pt idx="11603">
                        <c:v>177.2</c:v>
                      </c:pt>
                      <c:pt idx="11604">
                        <c:v>176.7</c:v>
                      </c:pt>
                      <c:pt idx="11605">
                        <c:v>176.5</c:v>
                      </c:pt>
                      <c:pt idx="11606">
                        <c:v>175.7</c:v>
                      </c:pt>
                      <c:pt idx="11607">
                        <c:v>179.1</c:v>
                      </c:pt>
                      <c:pt idx="11608">
                        <c:v>178</c:v>
                      </c:pt>
                      <c:pt idx="11609">
                        <c:v>177.3</c:v>
                      </c:pt>
                      <c:pt idx="11610">
                        <c:v>177.8</c:v>
                      </c:pt>
                      <c:pt idx="11611">
                        <c:v>177.6</c:v>
                      </c:pt>
                      <c:pt idx="11612">
                        <c:v>178</c:v>
                      </c:pt>
                      <c:pt idx="11613">
                        <c:v>176.4</c:v>
                      </c:pt>
                      <c:pt idx="11614">
                        <c:v>176.5</c:v>
                      </c:pt>
                      <c:pt idx="11615">
                        <c:v>179.5</c:v>
                      </c:pt>
                      <c:pt idx="11616">
                        <c:v>176.5</c:v>
                      </c:pt>
                      <c:pt idx="11617">
                        <c:v>176.1</c:v>
                      </c:pt>
                      <c:pt idx="11618">
                        <c:v>176.9</c:v>
                      </c:pt>
                      <c:pt idx="11619">
                        <c:v>177.2</c:v>
                      </c:pt>
                      <c:pt idx="11620">
                        <c:v>178.3</c:v>
                      </c:pt>
                      <c:pt idx="11621">
                        <c:v>177.4</c:v>
                      </c:pt>
                      <c:pt idx="11622">
                        <c:v>176.5</c:v>
                      </c:pt>
                      <c:pt idx="11623">
                        <c:v>177.4</c:v>
                      </c:pt>
                      <c:pt idx="11624">
                        <c:v>175.8</c:v>
                      </c:pt>
                      <c:pt idx="11625">
                        <c:v>176.3</c:v>
                      </c:pt>
                      <c:pt idx="11626">
                        <c:v>175.9</c:v>
                      </c:pt>
                      <c:pt idx="11627">
                        <c:v>177.1</c:v>
                      </c:pt>
                      <c:pt idx="11628">
                        <c:v>176.3</c:v>
                      </c:pt>
                      <c:pt idx="11629">
                        <c:v>176.3</c:v>
                      </c:pt>
                      <c:pt idx="11630">
                        <c:v>177.1</c:v>
                      </c:pt>
                      <c:pt idx="11631">
                        <c:v>177.6</c:v>
                      </c:pt>
                      <c:pt idx="11632">
                        <c:v>177.4</c:v>
                      </c:pt>
                      <c:pt idx="11633">
                        <c:v>174.8</c:v>
                      </c:pt>
                      <c:pt idx="11634">
                        <c:v>176</c:v>
                      </c:pt>
                      <c:pt idx="11635">
                        <c:v>176</c:v>
                      </c:pt>
                      <c:pt idx="11636">
                        <c:v>178.2</c:v>
                      </c:pt>
                      <c:pt idx="11637">
                        <c:v>176.2</c:v>
                      </c:pt>
                      <c:pt idx="11638">
                        <c:v>174.7</c:v>
                      </c:pt>
                      <c:pt idx="11639">
                        <c:v>179</c:v>
                      </c:pt>
                      <c:pt idx="11640">
                        <c:v>178.3</c:v>
                      </c:pt>
                      <c:pt idx="11641">
                        <c:v>176.7</c:v>
                      </c:pt>
                      <c:pt idx="11642">
                        <c:v>177.2</c:v>
                      </c:pt>
                      <c:pt idx="11643">
                        <c:v>178.7</c:v>
                      </c:pt>
                      <c:pt idx="11644">
                        <c:v>175.4</c:v>
                      </c:pt>
                      <c:pt idx="11645">
                        <c:v>176.7</c:v>
                      </c:pt>
                      <c:pt idx="11646">
                        <c:v>177.9</c:v>
                      </c:pt>
                      <c:pt idx="11647">
                        <c:v>177.7</c:v>
                      </c:pt>
                      <c:pt idx="11648">
                        <c:v>175.1</c:v>
                      </c:pt>
                      <c:pt idx="11649">
                        <c:v>176.7</c:v>
                      </c:pt>
                      <c:pt idx="11650">
                        <c:v>177.6</c:v>
                      </c:pt>
                      <c:pt idx="11651">
                        <c:v>177.2</c:v>
                      </c:pt>
                      <c:pt idx="11652">
                        <c:v>178</c:v>
                      </c:pt>
                      <c:pt idx="11653">
                        <c:v>176.5</c:v>
                      </c:pt>
                      <c:pt idx="11654">
                        <c:v>177.3</c:v>
                      </c:pt>
                      <c:pt idx="11655">
                        <c:v>177.2</c:v>
                      </c:pt>
                      <c:pt idx="11656">
                        <c:v>177.2</c:v>
                      </c:pt>
                      <c:pt idx="11657">
                        <c:v>178.1</c:v>
                      </c:pt>
                      <c:pt idx="11658">
                        <c:v>177.4</c:v>
                      </c:pt>
                      <c:pt idx="11659">
                        <c:v>179.9</c:v>
                      </c:pt>
                      <c:pt idx="11660">
                        <c:v>179</c:v>
                      </c:pt>
                      <c:pt idx="11661">
                        <c:v>176</c:v>
                      </c:pt>
                      <c:pt idx="11662">
                        <c:v>178.9</c:v>
                      </c:pt>
                      <c:pt idx="11663">
                        <c:v>177.6</c:v>
                      </c:pt>
                      <c:pt idx="11664">
                        <c:v>175.8</c:v>
                      </c:pt>
                      <c:pt idx="11665">
                        <c:v>175.3</c:v>
                      </c:pt>
                      <c:pt idx="11666">
                        <c:v>176</c:v>
                      </c:pt>
                      <c:pt idx="11667">
                        <c:v>177.4</c:v>
                      </c:pt>
                      <c:pt idx="11668">
                        <c:v>176.8</c:v>
                      </c:pt>
                      <c:pt idx="11669">
                        <c:v>177.4</c:v>
                      </c:pt>
                      <c:pt idx="11670">
                        <c:v>177.4</c:v>
                      </c:pt>
                      <c:pt idx="11671">
                        <c:v>177.1</c:v>
                      </c:pt>
                      <c:pt idx="11672">
                        <c:v>176.6</c:v>
                      </c:pt>
                      <c:pt idx="11673">
                        <c:v>175.7</c:v>
                      </c:pt>
                      <c:pt idx="11674">
                        <c:v>176.8</c:v>
                      </c:pt>
                      <c:pt idx="11675">
                        <c:v>178.6</c:v>
                      </c:pt>
                      <c:pt idx="11676">
                        <c:v>176.5</c:v>
                      </c:pt>
                      <c:pt idx="11677">
                        <c:v>174.8</c:v>
                      </c:pt>
                      <c:pt idx="11678">
                        <c:v>177.5</c:v>
                      </c:pt>
                      <c:pt idx="11679">
                        <c:v>177.2</c:v>
                      </c:pt>
                      <c:pt idx="11680">
                        <c:v>175.5</c:v>
                      </c:pt>
                      <c:pt idx="11681">
                        <c:v>177.6</c:v>
                      </c:pt>
                      <c:pt idx="11682">
                        <c:v>177.7</c:v>
                      </c:pt>
                      <c:pt idx="11683">
                        <c:v>176.7</c:v>
                      </c:pt>
                      <c:pt idx="11684">
                        <c:v>178.4</c:v>
                      </c:pt>
                      <c:pt idx="11685">
                        <c:v>175.1</c:v>
                      </c:pt>
                      <c:pt idx="11686">
                        <c:v>176.7</c:v>
                      </c:pt>
                      <c:pt idx="11687">
                        <c:v>177</c:v>
                      </c:pt>
                      <c:pt idx="11688">
                        <c:v>176.2</c:v>
                      </c:pt>
                      <c:pt idx="11689">
                        <c:v>176.3</c:v>
                      </c:pt>
                      <c:pt idx="11690">
                        <c:v>174.4</c:v>
                      </c:pt>
                      <c:pt idx="11691">
                        <c:v>177.7</c:v>
                      </c:pt>
                      <c:pt idx="11692">
                        <c:v>176.8</c:v>
                      </c:pt>
                      <c:pt idx="11693">
                        <c:v>175.9</c:v>
                      </c:pt>
                      <c:pt idx="11694">
                        <c:v>176</c:v>
                      </c:pt>
                      <c:pt idx="11695">
                        <c:v>175.7</c:v>
                      </c:pt>
                      <c:pt idx="11696">
                        <c:v>175</c:v>
                      </c:pt>
                      <c:pt idx="11697">
                        <c:v>173.6</c:v>
                      </c:pt>
                      <c:pt idx="11698">
                        <c:v>174.9</c:v>
                      </c:pt>
                      <c:pt idx="11699">
                        <c:v>176.8</c:v>
                      </c:pt>
                      <c:pt idx="11700">
                        <c:v>175.8</c:v>
                      </c:pt>
                      <c:pt idx="11701">
                        <c:v>175.2</c:v>
                      </c:pt>
                      <c:pt idx="11702">
                        <c:v>176.5</c:v>
                      </c:pt>
                      <c:pt idx="11703">
                        <c:v>177.7</c:v>
                      </c:pt>
                      <c:pt idx="11704">
                        <c:v>177.6</c:v>
                      </c:pt>
                      <c:pt idx="11705">
                        <c:v>177</c:v>
                      </c:pt>
                      <c:pt idx="11706">
                        <c:v>176.9</c:v>
                      </c:pt>
                      <c:pt idx="11707">
                        <c:v>177.1</c:v>
                      </c:pt>
                      <c:pt idx="11708">
                        <c:v>178.7</c:v>
                      </c:pt>
                      <c:pt idx="11709">
                        <c:v>176.7</c:v>
                      </c:pt>
                      <c:pt idx="11710">
                        <c:v>174.3</c:v>
                      </c:pt>
                      <c:pt idx="11711">
                        <c:v>178.1</c:v>
                      </c:pt>
                      <c:pt idx="11712">
                        <c:v>176.4</c:v>
                      </c:pt>
                      <c:pt idx="11713">
                        <c:v>176</c:v>
                      </c:pt>
                      <c:pt idx="11714">
                        <c:v>177.8</c:v>
                      </c:pt>
                      <c:pt idx="11715">
                        <c:v>175.8</c:v>
                      </c:pt>
                      <c:pt idx="11716">
                        <c:v>176</c:v>
                      </c:pt>
                      <c:pt idx="11717">
                        <c:v>176.6</c:v>
                      </c:pt>
                      <c:pt idx="11718">
                        <c:v>175.7</c:v>
                      </c:pt>
                      <c:pt idx="11719">
                        <c:v>175.6</c:v>
                      </c:pt>
                      <c:pt idx="11720">
                        <c:v>178</c:v>
                      </c:pt>
                      <c:pt idx="11721">
                        <c:v>177.9</c:v>
                      </c:pt>
                      <c:pt idx="11722">
                        <c:v>175.6</c:v>
                      </c:pt>
                      <c:pt idx="11723">
                        <c:v>177.6</c:v>
                      </c:pt>
                      <c:pt idx="11724">
                        <c:v>177.4</c:v>
                      </c:pt>
                      <c:pt idx="11725">
                        <c:v>176.9</c:v>
                      </c:pt>
                      <c:pt idx="11726">
                        <c:v>173.9</c:v>
                      </c:pt>
                      <c:pt idx="11727">
                        <c:v>176.4</c:v>
                      </c:pt>
                      <c:pt idx="11728">
                        <c:v>176.9</c:v>
                      </c:pt>
                      <c:pt idx="11729">
                        <c:v>177.1</c:v>
                      </c:pt>
                      <c:pt idx="11730">
                        <c:v>175.7</c:v>
                      </c:pt>
                      <c:pt idx="11731">
                        <c:v>175.2</c:v>
                      </c:pt>
                      <c:pt idx="11732">
                        <c:v>175.6</c:v>
                      </c:pt>
                      <c:pt idx="11733">
                        <c:v>176.2</c:v>
                      </c:pt>
                      <c:pt idx="11734">
                        <c:v>174.4</c:v>
                      </c:pt>
                      <c:pt idx="11735">
                        <c:v>175</c:v>
                      </c:pt>
                      <c:pt idx="11736">
                        <c:v>177.6</c:v>
                      </c:pt>
                      <c:pt idx="11737">
                        <c:v>175.4</c:v>
                      </c:pt>
                      <c:pt idx="11738">
                        <c:v>174.4</c:v>
                      </c:pt>
                      <c:pt idx="11739">
                        <c:v>177.7</c:v>
                      </c:pt>
                      <c:pt idx="11740">
                        <c:v>177.6</c:v>
                      </c:pt>
                      <c:pt idx="11741">
                        <c:v>174.6</c:v>
                      </c:pt>
                      <c:pt idx="11742">
                        <c:v>176.1</c:v>
                      </c:pt>
                      <c:pt idx="11743">
                        <c:v>175</c:v>
                      </c:pt>
                      <c:pt idx="11744">
                        <c:v>176.5</c:v>
                      </c:pt>
                      <c:pt idx="11745">
                        <c:v>175.6</c:v>
                      </c:pt>
                      <c:pt idx="11746">
                        <c:v>176.2</c:v>
                      </c:pt>
                      <c:pt idx="11747">
                        <c:v>176.3</c:v>
                      </c:pt>
                      <c:pt idx="11748">
                        <c:v>176</c:v>
                      </c:pt>
                      <c:pt idx="11749">
                        <c:v>176.6</c:v>
                      </c:pt>
                      <c:pt idx="11750">
                        <c:v>177.3</c:v>
                      </c:pt>
                      <c:pt idx="11751">
                        <c:v>176</c:v>
                      </c:pt>
                      <c:pt idx="11752">
                        <c:v>178</c:v>
                      </c:pt>
                      <c:pt idx="11753">
                        <c:v>177.3</c:v>
                      </c:pt>
                      <c:pt idx="11754">
                        <c:v>178.1</c:v>
                      </c:pt>
                      <c:pt idx="11755">
                        <c:v>176</c:v>
                      </c:pt>
                      <c:pt idx="11756">
                        <c:v>178</c:v>
                      </c:pt>
                      <c:pt idx="11757">
                        <c:v>180</c:v>
                      </c:pt>
                      <c:pt idx="11758">
                        <c:v>177.2</c:v>
                      </c:pt>
                      <c:pt idx="11759">
                        <c:v>177</c:v>
                      </c:pt>
                      <c:pt idx="11760">
                        <c:v>176.9</c:v>
                      </c:pt>
                      <c:pt idx="11761">
                        <c:v>178.7</c:v>
                      </c:pt>
                      <c:pt idx="11762">
                        <c:v>177.5</c:v>
                      </c:pt>
                      <c:pt idx="11763">
                        <c:v>175.8</c:v>
                      </c:pt>
                      <c:pt idx="11764">
                        <c:v>176</c:v>
                      </c:pt>
                      <c:pt idx="11765">
                        <c:v>177</c:v>
                      </c:pt>
                      <c:pt idx="11766">
                        <c:v>178.1</c:v>
                      </c:pt>
                      <c:pt idx="11767">
                        <c:v>176.5</c:v>
                      </c:pt>
                      <c:pt idx="11768">
                        <c:v>177.7</c:v>
                      </c:pt>
                      <c:pt idx="11769">
                        <c:v>177.7</c:v>
                      </c:pt>
                      <c:pt idx="11770">
                        <c:v>178.9</c:v>
                      </c:pt>
                      <c:pt idx="11771">
                        <c:v>179</c:v>
                      </c:pt>
                      <c:pt idx="11772">
                        <c:v>177.6</c:v>
                      </c:pt>
                      <c:pt idx="11773">
                        <c:v>177.7</c:v>
                      </c:pt>
                      <c:pt idx="11774">
                        <c:v>176.8</c:v>
                      </c:pt>
                      <c:pt idx="11775">
                        <c:v>175.5</c:v>
                      </c:pt>
                      <c:pt idx="11776">
                        <c:v>176.9</c:v>
                      </c:pt>
                      <c:pt idx="11777">
                        <c:v>177.2</c:v>
                      </c:pt>
                      <c:pt idx="11778">
                        <c:v>177.1</c:v>
                      </c:pt>
                      <c:pt idx="11779">
                        <c:v>175.8</c:v>
                      </c:pt>
                      <c:pt idx="11780">
                        <c:v>177.9</c:v>
                      </c:pt>
                      <c:pt idx="11781">
                        <c:v>178.5</c:v>
                      </c:pt>
                      <c:pt idx="11782">
                        <c:v>175.9</c:v>
                      </c:pt>
                      <c:pt idx="11783">
                        <c:v>176.6</c:v>
                      </c:pt>
                      <c:pt idx="11784">
                        <c:v>176.1</c:v>
                      </c:pt>
                      <c:pt idx="11785">
                        <c:v>177.1</c:v>
                      </c:pt>
                      <c:pt idx="11786">
                        <c:v>176.8</c:v>
                      </c:pt>
                      <c:pt idx="11787">
                        <c:v>177.2</c:v>
                      </c:pt>
                      <c:pt idx="11788">
                        <c:v>175.4</c:v>
                      </c:pt>
                      <c:pt idx="11789">
                        <c:v>177.1</c:v>
                      </c:pt>
                      <c:pt idx="11790">
                        <c:v>180.3</c:v>
                      </c:pt>
                      <c:pt idx="11791">
                        <c:v>176.9</c:v>
                      </c:pt>
                      <c:pt idx="11792">
                        <c:v>175.6</c:v>
                      </c:pt>
                      <c:pt idx="11793">
                        <c:v>177.2</c:v>
                      </c:pt>
                      <c:pt idx="11794">
                        <c:v>178.6</c:v>
                      </c:pt>
                      <c:pt idx="11795">
                        <c:v>177.5</c:v>
                      </c:pt>
                      <c:pt idx="11796">
                        <c:v>176.3</c:v>
                      </c:pt>
                      <c:pt idx="11797">
                        <c:v>177.1</c:v>
                      </c:pt>
                      <c:pt idx="11798">
                        <c:v>175.9</c:v>
                      </c:pt>
                      <c:pt idx="11799">
                        <c:v>177.7</c:v>
                      </c:pt>
                      <c:pt idx="11800">
                        <c:v>175.2</c:v>
                      </c:pt>
                      <c:pt idx="11801">
                        <c:v>176.4</c:v>
                      </c:pt>
                      <c:pt idx="11802">
                        <c:v>178</c:v>
                      </c:pt>
                      <c:pt idx="11803">
                        <c:v>179</c:v>
                      </c:pt>
                      <c:pt idx="11804">
                        <c:v>176.8</c:v>
                      </c:pt>
                      <c:pt idx="11805">
                        <c:v>179.2</c:v>
                      </c:pt>
                      <c:pt idx="11806">
                        <c:v>178.7</c:v>
                      </c:pt>
                      <c:pt idx="11807">
                        <c:v>177.6</c:v>
                      </c:pt>
                      <c:pt idx="11808">
                        <c:v>177.2</c:v>
                      </c:pt>
                      <c:pt idx="11809">
                        <c:v>177.6</c:v>
                      </c:pt>
                      <c:pt idx="11810">
                        <c:v>179.3</c:v>
                      </c:pt>
                      <c:pt idx="11811">
                        <c:v>176.5</c:v>
                      </c:pt>
                      <c:pt idx="11812">
                        <c:v>176.7</c:v>
                      </c:pt>
                      <c:pt idx="11813">
                        <c:v>178</c:v>
                      </c:pt>
                      <c:pt idx="11814">
                        <c:v>177.6</c:v>
                      </c:pt>
                      <c:pt idx="11815">
                        <c:v>178.8</c:v>
                      </c:pt>
                      <c:pt idx="11816">
                        <c:v>177.7</c:v>
                      </c:pt>
                      <c:pt idx="11817">
                        <c:v>176.6</c:v>
                      </c:pt>
                      <c:pt idx="11818">
                        <c:v>176.3</c:v>
                      </c:pt>
                      <c:pt idx="11819">
                        <c:v>178.2</c:v>
                      </c:pt>
                      <c:pt idx="11820">
                        <c:v>176.3</c:v>
                      </c:pt>
                      <c:pt idx="11821">
                        <c:v>176.9</c:v>
                      </c:pt>
                      <c:pt idx="11822">
                        <c:v>177.2</c:v>
                      </c:pt>
                      <c:pt idx="11823">
                        <c:v>178.2</c:v>
                      </c:pt>
                      <c:pt idx="11824">
                        <c:v>177.1</c:v>
                      </c:pt>
                      <c:pt idx="11825">
                        <c:v>176.4</c:v>
                      </c:pt>
                      <c:pt idx="11826">
                        <c:v>176.9</c:v>
                      </c:pt>
                      <c:pt idx="11827">
                        <c:v>177.2</c:v>
                      </c:pt>
                      <c:pt idx="11828">
                        <c:v>175.8</c:v>
                      </c:pt>
                      <c:pt idx="11829">
                        <c:v>174.9</c:v>
                      </c:pt>
                      <c:pt idx="11830">
                        <c:v>174.1</c:v>
                      </c:pt>
                      <c:pt idx="11831">
                        <c:v>175.6</c:v>
                      </c:pt>
                      <c:pt idx="11832">
                        <c:v>176.7</c:v>
                      </c:pt>
                      <c:pt idx="11833">
                        <c:v>176.1</c:v>
                      </c:pt>
                      <c:pt idx="11834">
                        <c:v>174.8</c:v>
                      </c:pt>
                      <c:pt idx="11835">
                        <c:v>176.7</c:v>
                      </c:pt>
                      <c:pt idx="11836">
                        <c:v>177.2</c:v>
                      </c:pt>
                      <c:pt idx="11837">
                        <c:v>177.1</c:v>
                      </c:pt>
                      <c:pt idx="11838">
                        <c:v>175.3</c:v>
                      </c:pt>
                      <c:pt idx="11839">
                        <c:v>177.3</c:v>
                      </c:pt>
                      <c:pt idx="11840">
                        <c:v>177.5</c:v>
                      </c:pt>
                      <c:pt idx="11841">
                        <c:v>175.4</c:v>
                      </c:pt>
                      <c:pt idx="11842">
                        <c:v>173.9</c:v>
                      </c:pt>
                      <c:pt idx="11843">
                        <c:v>178.8</c:v>
                      </c:pt>
                      <c:pt idx="11844">
                        <c:v>177.1</c:v>
                      </c:pt>
                      <c:pt idx="11845">
                        <c:v>176.6</c:v>
                      </c:pt>
                      <c:pt idx="11846">
                        <c:v>175.5</c:v>
                      </c:pt>
                      <c:pt idx="11847">
                        <c:v>175.3</c:v>
                      </c:pt>
                      <c:pt idx="11848">
                        <c:v>175</c:v>
                      </c:pt>
                      <c:pt idx="11849">
                        <c:v>177.3</c:v>
                      </c:pt>
                      <c:pt idx="11850">
                        <c:v>174.9</c:v>
                      </c:pt>
                      <c:pt idx="11851">
                        <c:v>175.3</c:v>
                      </c:pt>
                      <c:pt idx="11852">
                        <c:v>176.8</c:v>
                      </c:pt>
                      <c:pt idx="11853">
                        <c:v>175.1</c:v>
                      </c:pt>
                      <c:pt idx="11854">
                        <c:v>176.8</c:v>
                      </c:pt>
                      <c:pt idx="11855">
                        <c:v>174.9</c:v>
                      </c:pt>
                      <c:pt idx="11856">
                        <c:v>175.7</c:v>
                      </c:pt>
                      <c:pt idx="11857">
                        <c:v>177.7</c:v>
                      </c:pt>
                      <c:pt idx="11858">
                        <c:v>176.2</c:v>
                      </c:pt>
                      <c:pt idx="11859">
                        <c:v>174.1</c:v>
                      </c:pt>
                      <c:pt idx="11860">
                        <c:v>177</c:v>
                      </c:pt>
                      <c:pt idx="11861">
                        <c:v>178</c:v>
                      </c:pt>
                      <c:pt idx="11862">
                        <c:v>176.2</c:v>
                      </c:pt>
                      <c:pt idx="11863">
                        <c:v>175.8</c:v>
                      </c:pt>
                      <c:pt idx="11864">
                        <c:v>175.5</c:v>
                      </c:pt>
                      <c:pt idx="11865">
                        <c:v>177.8</c:v>
                      </c:pt>
                      <c:pt idx="11866">
                        <c:v>177.7</c:v>
                      </c:pt>
                      <c:pt idx="11867">
                        <c:v>176.5</c:v>
                      </c:pt>
                      <c:pt idx="11868">
                        <c:v>175.3</c:v>
                      </c:pt>
                      <c:pt idx="11869">
                        <c:v>176.5</c:v>
                      </c:pt>
                      <c:pt idx="11870">
                        <c:v>177.5</c:v>
                      </c:pt>
                      <c:pt idx="11871">
                        <c:v>174.8</c:v>
                      </c:pt>
                      <c:pt idx="11872">
                        <c:v>176.4</c:v>
                      </c:pt>
                      <c:pt idx="11873">
                        <c:v>176.9</c:v>
                      </c:pt>
                      <c:pt idx="11874">
                        <c:v>176.6</c:v>
                      </c:pt>
                      <c:pt idx="11875">
                        <c:v>174.4</c:v>
                      </c:pt>
                      <c:pt idx="11876">
                        <c:v>175.7</c:v>
                      </c:pt>
                      <c:pt idx="11877">
                        <c:v>176.7</c:v>
                      </c:pt>
                      <c:pt idx="11878">
                        <c:v>173.9</c:v>
                      </c:pt>
                      <c:pt idx="11879">
                        <c:v>175.1</c:v>
                      </c:pt>
                      <c:pt idx="11880">
                        <c:v>174.7</c:v>
                      </c:pt>
                      <c:pt idx="11881">
                        <c:v>175.1</c:v>
                      </c:pt>
                      <c:pt idx="11882">
                        <c:v>176.1</c:v>
                      </c:pt>
                      <c:pt idx="11883">
                        <c:v>178.1</c:v>
                      </c:pt>
                      <c:pt idx="11884">
                        <c:v>175.4</c:v>
                      </c:pt>
                      <c:pt idx="11885">
                        <c:v>175.3</c:v>
                      </c:pt>
                      <c:pt idx="11886">
                        <c:v>175.2</c:v>
                      </c:pt>
                      <c:pt idx="11887">
                        <c:v>173.9</c:v>
                      </c:pt>
                      <c:pt idx="11888">
                        <c:v>175.7</c:v>
                      </c:pt>
                      <c:pt idx="11889">
                        <c:v>175.5</c:v>
                      </c:pt>
                      <c:pt idx="11890">
                        <c:v>177.9</c:v>
                      </c:pt>
                      <c:pt idx="11891">
                        <c:v>177.5</c:v>
                      </c:pt>
                      <c:pt idx="11892">
                        <c:v>175.4</c:v>
                      </c:pt>
                      <c:pt idx="11893">
                        <c:v>175.6</c:v>
                      </c:pt>
                      <c:pt idx="11894">
                        <c:v>176.6</c:v>
                      </c:pt>
                      <c:pt idx="11895">
                        <c:v>176.6</c:v>
                      </c:pt>
                      <c:pt idx="11896">
                        <c:v>175.2</c:v>
                      </c:pt>
                      <c:pt idx="11897">
                        <c:v>174.7</c:v>
                      </c:pt>
                      <c:pt idx="11898">
                        <c:v>176.8</c:v>
                      </c:pt>
                      <c:pt idx="11899">
                        <c:v>176.7</c:v>
                      </c:pt>
                      <c:pt idx="11900">
                        <c:v>176.7</c:v>
                      </c:pt>
                      <c:pt idx="11901">
                        <c:v>176</c:v>
                      </c:pt>
                      <c:pt idx="11902">
                        <c:v>178.4</c:v>
                      </c:pt>
                      <c:pt idx="11903">
                        <c:v>176.5</c:v>
                      </c:pt>
                      <c:pt idx="11904">
                        <c:v>175.7</c:v>
                      </c:pt>
                      <c:pt idx="11905">
                        <c:v>175.5</c:v>
                      </c:pt>
                      <c:pt idx="11906">
                        <c:v>177.7</c:v>
                      </c:pt>
                      <c:pt idx="11907">
                        <c:v>176.8</c:v>
                      </c:pt>
                      <c:pt idx="11908">
                        <c:v>177.2</c:v>
                      </c:pt>
                      <c:pt idx="11909">
                        <c:v>173.3</c:v>
                      </c:pt>
                      <c:pt idx="11910">
                        <c:v>177.3</c:v>
                      </c:pt>
                      <c:pt idx="11911">
                        <c:v>177.9</c:v>
                      </c:pt>
                      <c:pt idx="11912">
                        <c:v>176.9</c:v>
                      </c:pt>
                      <c:pt idx="11913">
                        <c:v>176.7</c:v>
                      </c:pt>
                      <c:pt idx="11914">
                        <c:v>176.7</c:v>
                      </c:pt>
                      <c:pt idx="11915">
                        <c:v>177.2</c:v>
                      </c:pt>
                      <c:pt idx="11916">
                        <c:v>176.8</c:v>
                      </c:pt>
                      <c:pt idx="11917">
                        <c:v>175.1</c:v>
                      </c:pt>
                      <c:pt idx="11918">
                        <c:v>175</c:v>
                      </c:pt>
                      <c:pt idx="11919">
                        <c:v>176.2</c:v>
                      </c:pt>
                      <c:pt idx="11920">
                        <c:v>176.4</c:v>
                      </c:pt>
                      <c:pt idx="11921">
                        <c:v>175.9</c:v>
                      </c:pt>
                      <c:pt idx="11922">
                        <c:v>175.5</c:v>
                      </c:pt>
                      <c:pt idx="11923">
                        <c:v>177.1</c:v>
                      </c:pt>
                      <c:pt idx="11924">
                        <c:v>177.9</c:v>
                      </c:pt>
                      <c:pt idx="11925">
                        <c:v>174</c:v>
                      </c:pt>
                      <c:pt idx="11926">
                        <c:v>174.5</c:v>
                      </c:pt>
                      <c:pt idx="11927">
                        <c:v>178.3</c:v>
                      </c:pt>
                      <c:pt idx="11928">
                        <c:v>176.4</c:v>
                      </c:pt>
                      <c:pt idx="11929">
                        <c:v>175.7</c:v>
                      </c:pt>
                      <c:pt idx="11930">
                        <c:v>174.7</c:v>
                      </c:pt>
                      <c:pt idx="11931">
                        <c:v>175.2</c:v>
                      </c:pt>
                      <c:pt idx="11932">
                        <c:v>176</c:v>
                      </c:pt>
                      <c:pt idx="11933">
                        <c:v>176.4</c:v>
                      </c:pt>
                      <c:pt idx="11934">
                        <c:v>175.4</c:v>
                      </c:pt>
                      <c:pt idx="11935">
                        <c:v>177</c:v>
                      </c:pt>
                      <c:pt idx="11936">
                        <c:v>177.7</c:v>
                      </c:pt>
                      <c:pt idx="11937">
                        <c:v>177.7</c:v>
                      </c:pt>
                      <c:pt idx="11938">
                        <c:v>176.4</c:v>
                      </c:pt>
                      <c:pt idx="11939">
                        <c:v>177</c:v>
                      </c:pt>
                      <c:pt idx="11940">
                        <c:v>178</c:v>
                      </c:pt>
                      <c:pt idx="11941">
                        <c:v>175.4</c:v>
                      </c:pt>
                      <c:pt idx="11942">
                        <c:v>175.8</c:v>
                      </c:pt>
                      <c:pt idx="11943">
                        <c:v>177.4</c:v>
                      </c:pt>
                      <c:pt idx="11944">
                        <c:v>175.9</c:v>
                      </c:pt>
                      <c:pt idx="11945">
                        <c:v>176.7</c:v>
                      </c:pt>
                      <c:pt idx="11946">
                        <c:v>175.1</c:v>
                      </c:pt>
                      <c:pt idx="11947">
                        <c:v>176.4</c:v>
                      </c:pt>
                      <c:pt idx="11948">
                        <c:v>176.7</c:v>
                      </c:pt>
                      <c:pt idx="11949">
                        <c:v>175.7</c:v>
                      </c:pt>
                      <c:pt idx="11950">
                        <c:v>175.6</c:v>
                      </c:pt>
                      <c:pt idx="11951">
                        <c:v>176.5</c:v>
                      </c:pt>
                      <c:pt idx="11952">
                        <c:v>175.1</c:v>
                      </c:pt>
                      <c:pt idx="11953">
                        <c:v>175.2</c:v>
                      </c:pt>
                      <c:pt idx="11954">
                        <c:v>175.6</c:v>
                      </c:pt>
                      <c:pt idx="11955">
                        <c:v>177.9</c:v>
                      </c:pt>
                      <c:pt idx="11956">
                        <c:v>178.8</c:v>
                      </c:pt>
                      <c:pt idx="11957">
                        <c:v>177.9</c:v>
                      </c:pt>
                      <c:pt idx="11958">
                        <c:v>174.7</c:v>
                      </c:pt>
                      <c:pt idx="11959">
                        <c:v>175.4</c:v>
                      </c:pt>
                      <c:pt idx="11960">
                        <c:v>178.4</c:v>
                      </c:pt>
                      <c:pt idx="11961">
                        <c:v>176</c:v>
                      </c:pt>
                      <c:pt idx="11962">
                        <c:v>175</c:v>
                      </c:pt>
                      <c:pt idx="11963">
                        <c:v>176.1</c:v>
                      </c:pt>
                      <c:pt idx="11964">
                        <c:v>176.3</c:v>
                      </c:pt>
                      <c:pt idx="11965">
                        <c:v>178</c:v>
                      </c:pt>
                      <c:pt idx="11966">
                        <c:v>174.1</c:v>
                      </c:pt>
                      <c:pt idx="11967">
                        <c:v>175.6</c:v>
                      </c:pt>
                      <c:pt idx="11968">
                        <c:v>176.4</c:v>
                      </c:pt>
                      <c:pt idx="11969">
                        <c:v>176.7</c:v>
                      </c:pt>
                      <c:pt idx="11970">
                        <c:v>174.6</c:v>
                      </c:pt>
                      <c:pt idx="11971">
                        <c:v>175.5</c:v>
                      </c:pt>
                      <c:pt idx="11972">
                        <c:v>177.5</c:v>
                      </c:pt>
                      <c:pt idx="11973">
                        <c:v>176.4</c:v>
                      </c:pt>
                      <c:pt idx="11974">
                        <c:v>175</c:v>
                      </c:pt>
                      <c:pt idx="11975">
                        <c:v>176.4</c:v>
                      </c:pt>
                      <c:pt idx="11976">
                        <c:v>176.6</c:v>
                      </c:pt>
                      <c:pt idx="11977">
                        <c:v>175.3</c:v>
                      </c:pt>
                      <c:pt idx="11978">
                        <c:v>176.7</c:v>
                      </c:pt>
                      <c:pt idx="11979">
                        <c:v>176.8</c:v>
                      </c:pt>
                      <c:pt idx="11980">
                        <c:v>175.3</c:v>
                      </c:pt>
                      <c:pt idx="11981">
                        <c:v>178.4</c:v>
                      </c:pt>
                      <c:pt idx="11982">
                        <c:v>177.5</c:v>
                      </c:pt>
                      <c:pt idx="11983">
                        <c:v>174.2</c:v>
                      </c:pt>
                      <c:pt idx="11984">
                        <c:v>176.8</c:v>
                      </c:pt>
                      <c:pt idx="11985">
                        <c:v>176.1</c:v>
                      </c:pt>
                      <c:pt idx="11986">
                        <c:v>176.5</c:v>
                      </c:pt>
                      <c:pt idx="11987">
                        <c:v>175.1</c:v>
                      </c:pt>
                      <c:pt idx="11988">
                        <c:v>178</c:v>
                      </c:pt>
                      <c:pt idx="11989">
                        <c:v>178</c:v>
                      </c:pt>
                      <c:pt idx="11990">
                        <c:v>176.7</c:v>
                      </c:pt>
                      <c:pt idx="11991">
                        <c:v>175</c:v>
                      </c:pt>
                      <c:pt idx="11992">
                        <c:v>178</c:v>
                      </c:pt>
                      <c:pt idx="11993">
                        <c:v>176.9</c:v>
                      </c:pt>
                      <c:pt idx="11994">
                        <c:v>174.7</c:v>
                      </c:pt>
                      <c:pt idx="11995">
                        <c:v>176.6</c:v>
                      </c:pt>
                      <c:pt idx="11996">
                        <c:v>178</c:v>
                      </c:pt>
                      <c:pt idx="11997">
                        <c:v>177.4</c:v>
                      </c:pt>
                      <c:pt idx="11998">
                        <c:v>176</c:v>
                      </c:pt>
                      <c:pt idx="11999">
                        <c:v>175.8</c:v>
                      </c:pt>
                      <c:pt idx="12000">
                        <c:v>178.8</c:v>
                      </c:pt>
                      <c:pt idx="12001">
                        <c:v>178.6</c:v>
                      </c:pt>
                      <c:pt idx="12002">
                        <c:v>175.8</c:v>
                      </c:pt>
                      <c:pt idx="12003">
                        <c:v>178.6</c:v>
                      </c:pt>
                      <c:pt idx="12004">
                        <c:v>179.3</c:v>
                      </c:pt>
                      <c:pt idx="12005">
                        <c:v>177.5</c:v>
                      </c:pt>
                      <c:pt idx="12006">
                        <c:v>175.8</c:v>
                      </c:pt>
                      <c:pt idx="12007">
                        <c:v>179.7</c:v>
                      </c:pt>
                      <c:pt idx="12008">
                        <c:v>178.8</c:v>
                      </c:pt>
                      <c:pt idx="12009">
                        <c:v>176</c:v>
                      </c:pt>
                      <c:pt idx="12010">
                        <c:v>178.1</c:v>
                      </c:pt>
                      <c:pt idx="12011">
                        <c:v>177</c:v>
                      </c:pt>
                      <c:pt idx="12012">
                        <c:v>176.9</c:v>
                      </c:pt>
                      <c:pt idx="12013">
                        <c:v>178.2</c:v>
                      </c:pt>
                      <c:pt idx="12014">
                        <c:v>176.1</c:v>
                      </c:pt>
                      <c:pt idx="12015">
                        <c:v>177.1</c:v>
                      </c:pt>
                      <c:pt idx="12016">
                        <c:v>177.1</c:v>
                      </c:pt>
                      <c:pt idx="12017">
                        <c:v>175.9</c:v>
                      </c:pt>
                      <c:pt idx="12018">
                        <c:v>176.5</c:v>
                      </c:pt>
                      <c:pt idx="12019">
                        <c:v>175.1</c:v>
                      </c:pt>
                      <c:pt idx="12020">
                        <c:v>179.9</c:v>
                      </c:pt>
                      <c:pt idx="12021">
                        <c:v>177.2</c:v>
                      </c:pt>
                      <c:pt idx="12022">
                        <c:v>177.2</c:v>
                      </c:pt>
                      <c:pt idx="12023">
                        <c:v>177.1</c:v>
                      </c:pt>
                      <c:pt idx="12024">
                        <c:v>178.3</c:v>
                      </c:pt>
                      <c:pt idx="12025">
                        <c:v>175.6</c:v>
                      </c:pt>
                      <c:pt idx="12026">
                        <c:v>175.8</c:v>
                      </c:pt>
                      <c:pt idx="12027">
                        <c:v>175.8</c:v>
                      </c:pt>
                      <c:pt idx="12028">
                        <c:v>176.2</c:v>
                      </c:pt>
                      <c:pt idx="12029">
                        <c:v>176.2</c:v>
                      </c:pt>
                      <c:pt idx="12030">
                        <c:v>175.3</c:v>
                      </c:pt>
                      <c:pt idx="12031">
                        <c:v>176.7</c:v>
                      </c:pt>
                      <c:pt idx="12032">
                        <c:v>177.2</c:v>
                      </c:pt>
                      <c:pt idx="12033">
                        <c:v>175.6</c:v>
                      </c:pt>
                      <c:pt idx="12034">
                        <c:v>176.3</c:v>
                      </c:pt>
                      <c:pt idx="12035">
                        <c:v>176.6</c:v>
                      </c:pt>
                      <c:pt idx="12036">
                        <c:v>177.1</c:v>
                      </c:pt>
                      <c:pt idx="12037">
                        <c:v>175.4</c:v>
                      </c:pt>
                      <c:pt idx="12038">
                        <c:v>174.1</c:v>
                      </c:pt>
                      <c:pt idx="12039">
                        <c:v>179.1</c:v>
                      </c:pt>
                      <c:pt idx="12040">
                        <c:v>176.6</c:v>
                      </c:pt>
                      <c:pt idx="12041">
                        <c:v>176.4</c:v>
                      </c:pt>
                      <c:pt idx="12042">
                        <c:v>176.8</c:v>
                      </c:pt>
                      <c:pt idx="12043">
                        <c:v>176.6</c:v>
                      </c:pt>
                      <c:pt idx="12044">
                        <c:v>175.2</c:v>
                      </c:pt>
                      <c:pt idx="12045">
                        <c:v>177.1</c:v>
                      </c:pt>
                      <c:pt idx="12046">
                        <c:v>176.5</c:v>
                      </c:pt>
                      <c:pt idx="12047">
                        <c:v>175.3</c:v>
                      </c:pt>
                      <c:pt idx="12048">
                        <c:v>176.1</c:v>
                      </c:pt>
                      <c:pt idx="12049">
                        <c:v>175.8</c:v>
                      </c:pt>
                      <c:pt idx="12050">
                        <c:v>176.2</c:v>
                      </c:pt>
                      <c:pt idx="12051">
                        <c:v>177.5</c:v>
                      </c:pt>
                      <c:pt idx="12052">
                        <c:v>178.8</c:v>
                      </c:pt>
                      <c:pt idx="12053">
                        <c:v>176.3</c:v>
                      </c:pt>
                      <c:pt idx="12054">
                        <c:v>175.3</c:v>
                      </c:pt>
                      <c:pt idx="12055">
                        <c:v>176.5</c:v>
                      </c:pt>
                      <c:pt idx="12056">
                        <c:v>177</c:v>
                      </c:pt>
                      <c:pt idx="12057">
                        <c:v>174.5</c:v>
                      </c:pt>
                      <c:pt idx="12058">
                        <c:v>174.5</c:v>
                      </c:pt>
                      <c:pt idx="12059">
                        <c:v>177.1</c:v>
                      </c:pt>
                      <c:pt idx="12060">
                        <c:v>175.7</c:v>
                      </c:pt>
                      <c:pt idx="12061">
                        <c:v>177.2</c:v>
                      </c:pt>
                      <c:pt idx="12062">
                        <c:v>177</c:v>
                      </c:pt>
                      <c:pt idx="12063">
                        <c:v>177.8</c:v>
                      </c:pt>
                      <c:pt idx="12064">
                        <c:v>176.9</c:v>
                      </c:pt>
                      <c:pt idx="12065">
                        <c:v>176.4</c:v>
                      </c:pt>
                      <c:pt idx="12066">
                        <c:v>177</c:v>
                      </c:pt>
                      <c:pt idx="12067">
                        <c:v>177.4</c:v>
                      </c:pt>
                      <c:pt idx="12068">
                        <c:v>176.5</c:v>
                      </c:pt>
                      <c:pt idx="12069">
                        <c:v>175.6</c:v>
                      </c:pt>
                      <c:pt idx="12070">
                        <c:v>177.3</c:v>
                      </c:pt>
                      <c:pt idx="12071">
                        <c:v>178.1</c:v>
                      </c:pt>
                      <c:pt idx="12072">
                        <c:v>176.6</c:v>
                      </c:pt>
                      <c:pt idx="12073">
                        <c:v>176</c:v>
                      </c:pt>
                      <c:pt idx="12074">
                        <c:v>175.6</c:v>
                      </c:pt>
                      <c:pt idx="12075">
                        <c:v>176.4</c:v>
                      </c:pt>
                      <c:pt idx="12076">
                        <c:v>178.2</c:v>
                      </c:pt>
                      <c:pt idx="12077">
                        <c:v>175.5</c:v>
                      </c:pt>
                      <c:pt idx="12078">
                        <c:v>177.5</c:v>
                      </c:pt>
                      <c:pt idx="12079">
                        <c:v>175.7</c:v>
                      </c:pt>
                      <c:pt idx="12080">
                        <c:v>176.6</c:v>
                      </c:pt>
                      <c:pt idx="12081">
                        <c:v>177.1</c:v>
                      </c:pt>
                      <c:pt idx="12082">
                        <c:v>176.5</c:v>
                      </c:pt>
                      <c:pt idx="12083">
                        <c:v>176.9</c:v>
                      </c:pt>
                      <c:pt idx="12084">
                        <c:v>176.8</c:v>
                      </c:pt>
                      <c:pt idx="12085">
                        <c:v>175.8</c:v>
                      </c:pt>
                      <c:pt idx="12086">
                        <c:v>175.4</c:v>
                      </c:pt>
                      <c:pt idx="12087">
                        <c:v>177.2</c:v>
                      </c:pt>
                      <c:pt idx="12088">
                        <c:v>175.5</c:v>
                      </c:pt>
                      <c:pt idx="12089">
                        <c:v>176.3</c:v>
                      </c:pt>
                      <c:pt idx="12090">
                        <c:v>177.2</c:v>
                      </c:pt>
                      <c:pt idx="12091">
                        <c:v>177.8</c:v>
                      </c:pt>
                      <c:pt idx="12092">
                        <c:v>177.2</c:v>
                      </c:pt>
                      <c:pt idx="12093">
                        <c:v>176.3</c:v>
                      </c:pt>
                      <c:pt idx="12094">
                        <c:v>177.8</c:v>
                      </c:pt>
                      <c:pt idx="12095">
                        <c:v>179.1</c:v>
                      </c:pt>
                      <c:pt idx="12096">
                        <c:v>176.3</c:v>
                      </c:pt>
                      <c:pt idx="12097">
                        <c:v>178.5</c:v>
                      </c:pt>
                      <c:pt idx="12098">
                        <c:v>177.3</c:v>
                      </c:pt>
                      <c:pt idx="12099">
                        <c:v>178.3</c:v>
                      </c:pt>
                      <c:pt idx="12100">
                        <c:v>176.1</c:v>
                      </c:pt>
                      <c:pt idx="12101">
                        <c:v>176.8</c:v>
                      </c:pt>
                      <c:pt idx="12102">
                        <c:v>178</c:v>
                      </c:pt>
                      <c:pt idx="12103">
                        <c:v>177.2</c:v>
                      </c:pt>
                      <c:pt idx="12104">
                        <c:v>176.6</c:v>
                      </c:pt>
                      <c:pt idx="12105">
                        <c:v>177</c:v>
                      </c:pt>
                      <c:pt idx="12106">
                        <c:v>176.5</c:v>
                      </c:pt>
                      <c:pt idx="12107">
                        <c:v>177.4</c:v>
                      </c:pt>
                      <c:pt idx="12108">
                        <c:v>178</c:v>
                      </c:pt>
                      <c:pt idx="12109">
                        <c:v>176.4</c:v>
                      </c:pt>
                      <c:pt idx="12110">
                        <c:v>178.2</c:v>
                      </c:pt>
                      <c:pt idx="12111">
                        <c:v>178.2</c:v>
                      </c:pt>
                      <c:pt idx="12112">
                        <c:v>178.4</c:v>
                      </c:pt>
                      <c:pt idx="12113">
                        <c:v>178.2</c:v>
                      </c:pt>
                      <c:pt idx="12114">
                        <c:v>178.5</c:v>
                      </c:pt>
                      <c:pt idx="12115">
                        <c:v>180.6</c:v>
                      </c:pt>
                      <c:pt idx="12116">
                        <c:v>176.6</c:v>
                      </c:pt>
                      <c:pt idx="12117">
                        <c:v>176.3</c:v>
                      </c:pt>
                      <c:pt idx="12118">
                        <c:v>178.2</c:v>
                      </c:pt>
                      <c:pt idx="12119">
                        <c:v>178.4</c:v>
                      </c:pt>
                      <c:pt idx="12120">
                        <c:v>175.8</c:v>
                      </c:pt>
                      <c:pt idx="12121">
                        <c:v>176.6</c:v>
                      </c:pt>
                      <c:pt idx="12122">
                        <c:v>177.2</c:v>
                      </c:pt>
                      <c:pt idx="12123">
                        <c:v>177.4</c:v>
                      </c:pt>
                      <c:pt idx="12124">
                        <c:v>177.6</c:v>
                      </c:pt>
                      <c:pt idx="12125">
                        <c:v>176.5</c:v>
                      </c:pt>
                      <c:pt idx="12126">
                        <c:v>179.1</c:v>
                      </c:pt>
                      <c:pt idx="12127">
                        <c:v>177.7</c:v>
                      </c:pt>
                      <c:pt idx="12128">
                        <c:v>177.7</c:v>
                      </c:pt>
                      <c:pt idx="12129">
                        <c:v>177.2</c:v>
                      </c:pt>
                      <c:pt idx="12130">
                        <c:v>178.4</c:v>
                      </c:pt>
                      <c:pt idx="12131">
                        <c:v>177.6</c:v>
                      </c:pt>
                      <c:pt idx="12132">
                        <c:v>175.4</c:v>
                      </c:pt>
                      <c:pt idx="12133">
                        <c:v>176.7</c:v>
                      </c:pt>
                      <c:pt idx="12134">
                        <c:v>177.9</c:v>
                      </c:pt>
                      <c:pt idx="12135">
                        <c:v>176.5</c:v>
                      </c:pt>
                      <c:pt idx="12136">
                        <c:v>177.3</c:v>
                      </c:pt>
                      <c:pt idx="12137">
                        <c:v>176.4</c:v>
                      </c:pt>
                      <c:pt idx="12138">
                        <c:v>176.7</c:v>
                      </c:pt>
                      <c:pt idx="12139">
                        <c:v>177.5</c:v>
                      </c:pt>
                      <c:pt idx="12140">
                        <c:v>176.9</c:v>
                      </c:pt>
                      <c:pt idx="12141">
                        <c:v>176.5</c:v>
                      </c:pt>
                      <c:pt idx="12142">
                        <c:v>176.2</c:v>
                      </c:pt>
                      <c:pt idx="12143">
                        <c:v>177.2</c:v>
                      </c:pt>
                      <c:pt idx="12144">
                        <c:v>178.2</c:v>
                      </c:pt>
                      <c:pt idx="12145">
                        <c:v>176</c:v>
                      </c:pt>
                      <c:pt idx="12146">
                        <c:v>178.1</c:v>
                      </c:pt>
                      <c:pt idx="12147">
                        <c:v>178.3</c:v>
                      </c:pt>
                      <c:pt idx="12148">
                        <c:v>176.6</c:v>
                      </c:pt>
                      <c:pt idx="12149">
                        <c:v>177</c:v>
                      </c:pt>
                      <c:pt idx="12150">
                        <c:v>178.6</c:v>
                      </c:pt>
                      <c:pt idx="12151">
                        <c:v>178.4</c:v>
                      </c:pt>
                      <c:pt idx="12152">
                        <c:v>174.8</c:v>
                      </c:pt>
                      <c:pt idx="12153">
                        <c:v>176</c:v>
                      </c:pt>
                      <c:pt idx="12154">
                        <c:v>177.4</c:v>
                      </c:pt>
                      <c:pt idx="12155">
                        <c:v>176.7</c:v>
                      </c:pt>
                      <c:pt idx="12156">
                        <c:v>177.3</c:v>
                      </c:pt>
                      <c:pt idx="12157">
                        <c:v>177.1</c:v>
                      </c:pt>
                      <c:pt idx="12158">
                        <c:v>177.4</c:v>
                      </c:pt>
                      <c:pt idx="12159">
                        <c:v>178.2</c:v>
                      </c:pt>
                      <c:pt idx="12160">
                        <c:v>177.2</c:v>
                      </c:pt>
                      <c:pt idx="12161">
                        <c:v>180</c:v>
                      </c:pt>
                      <c:pt idx="12162">
                        <c:v>179.6</c:v>
                      </c:pt>
                      <c:pt idx="12163">
                        <c:v>177.1</c:v>
                      </c:pt>
                      <c:pt idx="12164">
                        <c:v>176.7</c:v>
                      </c:pt>
                      <c:pt idx="12165">
                        <c:v>177.7</c:v>
                      </c:pt>
                      <c:pt idx="12166">
                        <c:v>178.1</c:v>
                      </c:pt>
                      <c:pt idx="12167">
                        <c:v>177.6</c:v>
                      </c:pt>
                      <c:pt idx="12168">
                        <c:v>179.1</c:v>
                      </c:pt>
                      <c:pt idx="12169">
                        <c:v>177.4</c:v>
                      </c:pt>
                      <c:pt idx="12170">
                        <c:v>178.7</c:v>
                      </c:pt>
                      <c:pt idx="12171">
                        <c:v>179.6</c:v>
                      </c:pt>
                      <c:pt idx="12172">
                        <c:v>177.6</c:v>
                      </c:pt>
                      <c:pt idx="12173">
                        <c:v>180.3</c:v>
                      </c:pt>
                      <c:pt idx="12174">
                        <c:v>177.4</c:v>
                      </c:pt>
                      <c:pt idx="12175">
                        <c:v>178.2</c:v>
                      </c:pt>
                      <c:pt idx="12176">
                        <c:v>177.2</c:v>
                      </c:pt>
                      <c:pt idx="12177">
                        <c:v>178.3</c:v>
                      </c:pt>
                      <c:pt idx="12178">
                        <c:v>178.7</c:v>
                      </c:pt>
                      <c:pt idx="12179">
                        <c:v>176</c:v>
                      </c:pt>
                      <c:pt idx="12180">
                        <c:v>175.3</c:v>
                      </c:pt>
                      <c:pt idx="12181">
                        <c:v>179.6</c:v>
                      </c:pt>
                      <c:pt idx="12182">
                        <c:v>178</c:v>
                      </c:pt>
                      <c:pt idx="12183">
                        <c:v>175.3</c:v>
                      </c:pt>
                      <c:pt idx="12184">
                        <c:v>177.5</c:v>
                      </c:pt>
                      <c:pt idx="12185">
                        <c:v>175.9</c:v>
                      </c:pt>
                      <c:pt idx="12186">
                        <c:v>179.3</c:v>
                      </c:pt>
                      <c:pt idx="12187">
                        <c:v>176.3</c:v>
                      </c:pt>
                      <c:pt idx="12188">
                        <c:v>176.2</c:v>
                      </c:pt>
                      <c:pt idx="12189">
                        <c:v>178.5</c:v>
                      </c:pt>
                      <c:pt idx="12190">
                        <c:v>177.3</c:v>
                      </c:pt>
                      <c:pt idx="12191">
                        <c:v>177.7</c:v>
                      </c:pt>
                      <c:pt idx="12192">
                        <c:v>177.6</c:v>
                      </c:pt>
                      <c:pt idx="12193">
                        <c:v>179</c:v>
                      </c:pt>
                      <c:pt idx="12194">
                        <c:v>179</c:v>
                      </c:pt>
                      <c:pt idx="12195">
                        <c:v>176</c:v>
                      </c:pt>
                      <c:pt idx="12196">
                        <c:v>177.8</c:v>
                      </c:pt>
                      <c:pt idx="12197">
                        <c:v>178.9</c:v>
                      </c:pt>
                      <c:pt idx="12198">
                        <c:v>176.3</c:v>
                      </c:pt>
                      <c:pt idx="12199">
                        <c:v>176.1</c:v>
                      </c:pt>
                      <c:pt idx="12200">
                        <c:v>178.3</c:v>
                      </c:pt>
                      <c:pt idx="12201">
                        <c:v>176.5</c:v>
                      </c:pt>
                      <c:pt idx="12202">
                        <c:v>177.4</c:v>
                      </c:pt>
                      <c:pt idx="12203">
                        <c:v>177.3</c:v>
                      </c:pt>
                      <c:pt idx="12204">
                        <c:v>176.5</c:v>
                      </c:pt>
                      <c:pt idx="12205">
                        <c:v>176.7</c:v>
                      </c:pt>
                      <c:pt idx="12206">
                        <c:v>177.5</c:v>
                      </c:pt>
                      <c:pt idx="12207">
                        <c:v>176.9</c:v>
                      </c:pt>
                      <c:pt idx="12208">
                        <c:v>176.3</c:v>
                      </c:pt>
                      <c:pt idx="12209">
                        <c:v>178.7</c:v>
                      </c:pt>
                      <c:pt idx="12210">
                        <c:v>178.2</c:v>
                      </c:pt>
                      <c:pt idx="12211">
                        <c:v>176</c:v>
                      </c:pt>
                      <c:pt idx="12212">
                        <c:v>177.2</c:v>
                      </c:pt>
                      <c:pt idx="12213">
                        <c:v>178.6</c:v>
                      </c:pt>
                      <c:pt idx="12214">
                        <c:v>177.2</c:v>
                      </c:pt>
                      <c:pt idx="12215">
                        <c:v>176</c:v>
                      </c:pt>
                      <c:pt idx="12216">
                        <c:v>175.9</c:v>
                      </c:pt>
                      <c:pt idx="12217">
                        <c:v>177.9</c:v>
                      </c:pt>
                      <c:pt idx="12218">
                        <c:v>177.2</c:v>
                      </c:pt>
                      <c:pt idx="12219">
                        <c:v>175.3</c:v>
                      </c:pt>
                      <c:pt idx="12220">
                        <c:v>177</c:v>
                      </c:pt>
                      <c:pt idx="12221">
                        <c:v>178.2</c:v>
                      </c:pt>
                      <c:pt idx="12222">
                        <c:v>176.9</c:v>
                      </c:pt>
                      <c:pt idx="12223">
                        <c:v>176.9</c:v>
                      </c:pt>
                      <c:pt idx="12224">
                        <c:v>177.9</c:v>
                      </c:pt>
                      <c:pt idx="12225">
                        <c:v>178.2</c:v>
                      </c:pt>
                      <c:pt idx="12226">
                        <c:v>176.8</c:v>
                      </c:pt>
                      <c:pt idx="12227">
                        <c:v>177.5</c:v>
                      </c:pt>
                      <c:pt idx="12228">
                        <c:v>178.8</c:v>
                      </c:pt>
                      <c:pt idx="12229">
                        <c:v>176.7</c:v>
                      </c:pt>
                      <c:pt idx="12230">
                        <c:v>176.9</c:v>
                      </c:pt>
                      <c:pt idx="12231">
                        <c:v>176.7</c:v>
                      </c:pt>
                      <c:pt idx="12232">
                        <c:v>176.4</c:v>
                      </c:pt>
                      <c:pt idx="12233">
                        <c:v>178.5</c:v>
                      </c:pt>
                      <c:pt idx="12234">
                        <c:v>178.4</c:v>
                      </c:pt>
                      <c:pt idx="12235">
                        <c:v>175.8</c:v>
                      </c:pt>
                      <c:pt idx="12236">
                        <c:v>177.6</c:v>
                      </c:pt>
                      <c:pt idx="12237">
                        <c:v>177</c:v>
                      </c:pt>
                      <c:pt idx="12238">
                        <c:v>176.3</c:v>
                      </c:pt>
                      <c:pt idx="12239">
                        <c:v>176.6</c:v>
                      </c:pt>
                      <c:pt idx="12240">
                        <c:v>178.4</c:v>
                      </c:pt>
                      <c:pt idx="12241">
                        <c:v>179.3</c:v>
                      </c:pt>
                      <c:pt idx="12242">
                        <c:v>178.5</c:v>
                      </c:pt>
                      <c:pt idx="12243">
                        <c:v>176.8</c:v>
                      </c:pt>
                      <c:pt idx="12244">
                        <c:v>180.2</c:v>
                      </c:pt>
                      <c:pt idx="12245">
                        <c:v>176.6</c:v>
                      </c:pt>
                      <c:pt idx="12246">
                        <c:v>176.8</c:v>
                      </c:pt>
                      <c:pt idx="12247">
                        <c:v>176.2</c:v>
                      </c:pt>
                      <c:pt idx="12248">
                        <c:v>176.9</c:v>
                      </c:pt>
                      <c:pt idx="12249">
                        <c:v>176.9</c:v>
                      </c:pt>
                      <c:pt idx="12250">
                        <c:v>176.1</c:v>
                      </c:pt>
                      <c:pt idx="12251">
                        <c:v>178.7</c:v>
                      </c:pt>
                      <c:pt idx="12252">
                        <c:v>178.1</c:v>
                      </c:pt>
                      <c:pt idx="12253">
                        <c:v>175.8</c:v>
                      </c:pt>
                      <c:pt idx="12254">
                        <c:v>175.9</c:v>
                      </c:pt>
                      <c:pt idx="12255">
                        <c:v>178.9</c:v>
                      </c:pt>
                      <c:pt idx="12256">
                        <c:v>177</c:v>
                      </c:pt>
                      <c:pt idx="12257">
                        <c:v>175.8</c:v>
                      </c:pt>
                      <c:pt idx="12258">
                        <c:v>174.9</c:v>
                      </c:pt>
                      <c:pt idx="12259">
                        <c:v>177.2</c:v>
                      </c:pt>
                      <c:pt idx="12260">
                        <c:v>177.2</c:v>
                      </c:pt>
                      <c:pt idx="12261">
                        <c:v>176.4</c:v>
                      </c:pt>
                      <c:pt idx="12262">
                        <c:v>177.4</c:v>
                      </c:pt>
                      <c:pt idx="12263">
                        <c:v>177.3</c:v>
                      </c:pt>
                      <c:pt idx="12264">
                        <c:v>177.8</c:v>
                      </c:pt>
                      <c:pt idx="12265">
                        <c:v>177.9</c:v>
                      </c:pt>
                      <c:pt idx="12266">
                        <c:v>176.3</c:v>
                      </c:pt>
                      <c:pt idx="12267">
                        <c:v>177.4</c:v>
                      </c:pt>
                      <c:pt idx="12268">
                        <c:v>176.5</c:v>
                      </c:pt>
                      <c:pt idx="12269">
                        <c:v>177.2</c:v>
                      </c:pt>
                      <c:pt idx="12270">
                        <c:v>177.1</c:v>
                      </c:pt>
                      <c:pt idx="12271">
                        <c:v>177.5</c:v>
                      </c:pt>
                      <c:pt idx="12272">
                        <c:v>180.5</c:v>
                      </c:pt>
                      <c:pt idx="12273">
                        <c:v>177</c:v>
                      </c:pt>
                      <c:pt idx="12274">
                        <c:v>176.4</c:v>
                      </c:pt>
                      <c:pt idx="12275">
                        <c:v>179.3</c:v>
                      </c:pt>
                      <c:pt idx="12276">
                        <c:v>177.8</c:v>
                      </c:pt>
                      <c:pt idx="12277">
                        <c:v>177.4</c:v>
                      </c:pt>
                      <c:pt idx="12278">
                        <c:v>177</c:v>
                      </c:pt>
                      <c:pt idx="12279">
                        <c:v>177.1</c:v>
                      </c:pt>
                      <c:pt idx="12280">
                        <c:v>177.7</c:v>
                      </c:pt>
                      <c:pt idx="12281">
                        <c:v>177.5</c:v>
                      </c:pt>
                      <c:pt idx="12282">
                        <c:v>178.6</c:v>
                      </c:pt>
                      <c:pt idx="12283">
                        <c:v>178.9</c:v>
                      </c:pt>
                      <c:pt idx="12284">
                        <c:v>178.7</c:v>
                      </c:pt>
                      <c:pt idx="12285">
                        <c:v>177.7</c:v>
                      </c:pt>
                      <c:pt idx="12286">
                        <c:v>177.5</c:v>
                      </c:pt>
                      <c:pt idx="12287">
                        <c:v>179.6</c:v>
                      </c:pt>
                      <c:pt idx="12288">
                        <c:v>178</c:v>
                      </c:pt>
                      <c:pt idx="12289">
                        <c:v>175.9</c:v>
                      </c:pt>
                      <c:pt idx="12290">
                        <c:v>179</c:v>
                      </c:pt>
                      <c:pt idx="12291">
                        <c:v>179.2</c:v>
                      </c:pt>
                      <c:pt idx="12292">
                        <c:v>178.2</c:v>
                      </c:pt>
                      <c:pt idx="12293">
                        <c:v>178.1</c:v>
                      </c:pt>
                      <c:pt idx="12294">
                        <c:v>178.4</c:v>
                      </c:pt>
                      <c:pt idx="12295">
                        <c:v>179.5</c:v>
                      </c:pt>
                      <c:pt idx="12296">
                        <c:v>179</c:v>
                      </c:pt>
                      <c:pt idx="12297">
                        <c:v>178.3</c:v>
                      </c:pt>
                      <c:pt idx="12298">
                        <c:v>178</c:v>
                      </c:pt>
                      <c:pt idx="12299">
                        <c:v>178.9</c:v>
                      </c:pt>
                      <c:pt idx="12300">
                        <c:v>177.5</c:v>
                      </c:pt>
                      <c:pt idx="12301">
                        <c:v>177.4</c:v>
                      </c:pt>
                      <c:pt idx="12302">
                        <c:v>177.1</c:v>
                      </c:pt>
                      <c:pt idx="12303">
                        <c:v>178</c:v>
                      </c:pt>
                      <c:pt idx="12304">
                        <c:v>177.6</c:v>
                      </c:pt>
                      <c:pt idx="12305">
                        <c:v>176.4</c:v>
                      </c:pt>
                      <c:pt idx="12306">
                        <c:v>179.5</c:v>
                      </c:pt>
                      <c:pt idx="12307">
                        <c:v>177.2</c:v>
                      </c:pt>
                      <c:pt idx="12308">
                        <c:v>177</c:v>
                      </c:pt>
                      <c:pt idx="12309">
                        <c:v>176.1</c:v>
                      </c:pt>
                      <c:pt idx="12310">
                        <c:v>176.5</c:v>
                      </c:pt>
                      <c:pt idx="12311">
                        <c:v>178</c:v>
                      </c:pt>
                      <c:pt idx="12312">
                        <c:v>177.1</c:v>
                      </c:pt>
                      <c:pt idx="12313">
                        <c:v>176.1</c:v>
                      </c:pt>
                      <c:pt idx="12314">
                        <c:v>177.4</c:v>
                      </c:pt>
                      <c:pt idx="12315">
                        <c:v>178.1</c:v>
                      </c:pt>
                      <c:pt idx="12316">
                        <c:v>177.4</c:v>
                      </c:pt>
                      <c:pt idx="12317">
                        <c:v>177.1</c:v>
                      </c:pt>
                      <c:pt idx="12318">
                        <c:v>178.5</c:v>
                      </c:pt>
                      <c:pt idx="12319">
                        <c:v>176.6</c:v>
                      </c:pt>
                      <c:pt idx="12320">
                        <c:v>176.3</c:v>
                      </c:pt>
                      <c:pt idx="12321">
                        <c:v>175.5</c:v>
                      </c:pt>
                      <c:pt idx="12322">
                        <c:v>177.2</c:v>
                      </c:pt>
                      <c:pt idx="12323">
                        <c:v>176.9</c:v>
                      </c:pt>
                      <c:pt idx="12324">
                        <c:v>176.2</c:v>
                      </c:pt>
                      <c:pt idx="12325">
                        <c:v>176.8</c:v>
                      </c:pt>
                      <c:pt idx="12326">
                        <c:v>175.7</c:v>
                      </c:pt>
                      <c:pt idx="12327">
                        <c:v>175.9</c:v>
                      </c:pt>
                      <c:pt idx="12328">
                        <c:v>176.9</c:v>
                      </c:pt>
                      <c:pt idx="12329">
                        <c:v>174.3</c:v>
                      </c:pt>
                      <c:pt idx="12330">
                        <c:v>175.3</c:v>
                      </c:pt>
                      <c:pt idx="12331">
                        <c:v>175.6</c:v>
                      </c:pt>
                      <c:pt idx="12332">
                        <c:v>176.4</c:v>
                      </c:pt>
                      <c:pt idx="12333">
                        <c:v>176.2</c:v>
                      </c:pt>
                      <c:pt idx="12334">
                        <c:v>177.5</c:v>
                      </c:pt>
                      <c:pt idx="12335">
                        <c:v>177.6</c:v>
                      </c:pt>
                      <c:pt idx="12336">
                        <c:v>174.9</c:v>
                      </c:pt>
                      <c:pt idx="12337">
                        <c:v>176</c:v>
                      </c:pt>
                      <c:pt idx="12338">
                        <c:v>176.2</c:v>
                      </c:pt>
                      <c:pt idx="12339">
                        <c:v>176.9</c:v>
                      </c:pt>
                      <c:pt idx="12340">
                        <c:v>176.6</c:v>
                      </c:pt>
                      <c:pt idx="12341">
                        <c:v>174.8</c:v>
                      </c:pt>
                      <c:pt idx="12342">
                        <c:v>175</c:v>
                      </c:pt>
                      <c:pt idx="12343">
                        <c:v>176.2</c:v>
                      </c:pt>
                      <c:pt idx="12344">
                        <c:v>173.8</c:v>
                      </c:pt>
                      <c:pt idx="12345">
                        <c:v>175.6</c:v>
                      </c:pt>
                      <c:pt idx="12346">
                        <c:v>176.1</c:v>
                      </c:pt>
                      <c:pt idx="12347">
                        <c:v>175.4</c:v>
                      </c:pt>
                      <c:pt idx="12348">
                        <c:v>175.8</c:v>
                      </c:pt>
                      <c:pt idx="12349">
                        <c:v>174.4</c:v>
                      </c:pt>
                      <c:pt idx="12350">
                        <c:v>176.7</c:v>
                      </c:pt>
                      <c:pt idx="12351">
                        <c:v>177.4</c:v>
                      </c:pt>
                      <c:pt idx="12352">
                        <c:v>174.6</c:v>
                      </c:pt>
                      <c:pt idx="12353">
                        <c:v>175</c:v>
                      </c:pt>
                      <c:pt idx="12354">
                        <c:v>176.2</c:v>
                      </c:pt>
                      <c:pt idx="12355">
                        <c:v>175.3</c:v>
                      </c:pt>
                      <c:pt idx="12356">
                        <c:v>174.5</c:v>
                      </c:pt>
                      <c:pt idx="12357">
                        <c:v>176.2</c:v>
                      </c:pt>
                      <c:pt idx="12358">
                        <c:v>175.3</c:v>
                      </c:pt>
                      <c:pt idx="12359">
                        <c:v>176.4</c:v>
                      </c:pt>
                      <c:pt idx="12360">
                        <c:v>175.3</c:v>
                      </c:pt>
                      <c:pt idx="12361">
                        <c:v>175.8</c:v>
                      </c:pt>
                      <c:pt idx="12362">
                        <c:v>176.4</c:v>
                      </c:pt>
                      <c:pt idx="12363">
                        <c:v>177</c:v>
                      </c:pt>
                      <c:pt idx="12364">
                        <c:v>175.2</c:v>
                      </c:pt>
                      <c:pt idx="12365">
                        <c:v>175.1</c:v>
                      </c:pt>
                      <c:pt idx="12366">
                        <c:v>176.3</c:v>
                      </c:pt>
                      <c:pt idx="12367">
                        <c:v>176.3</c:v>
                      </c:pt>
                      <c:pt idx="12368">
                        <c:v>175.7</c:v>
                      </c:pt>
                      <c:pt idx="12369">
                        <c:v>175.6</c:v>
                      </c:pt>
                      <c:pt idx="12370">
                        <c:v>176.1</c:v>
                      </c:pt>
                      <c:pt idx="12371">
                        <c:v>178</c:v>
                      </c:pt>
                      <c:pt idx="12372">
                        <c:v>176</c:v>
                      </c:pt>
                      <c:pt idx="12373">
                        <c:v>174.8</c:v>
                      </c:pt>
                      <c:pt idx="12374">
                        <c:v>176</c:v>
                      </c:pt>
                      <c:pt idx="12375">
                        <c:v>176.9</c:v>
                      </c:pt>
                      <c:pt idx="12376">
                        <c:v>175.1</c:v>
                      </c:pt>
                      <c:pt idx="12377">
                        <c:v>174.9</c:v>
                      </c:pt>
                      <c:pt idx="12378">
                        <c:v>176</c:v>
                      </c:pt>
                      <c:pt idx="12379">
                        <c:v>175.3</c:v>
                      </c:pt>
                      <c:pt idx="12380">
                        <c:v>174.4</c:v>
                      </c:pt>
                      <c:pt idx="12381">
                        <c:v>176.2</c:v>
                      </c:pt>
                      <c:pt idx="12382">
                        <c:v>177.3</c:v>
                      </c:pt>
                      <c:pt idx="12383">
                        <c:v>176.7</c:v>
                      </c:pt>
                      <c:pt idx="12384">
                        <c:v>174</c:v>
                      </c:pt>
                      <c:pt idx="12385">
                        <c:v>176.7</c:v>
                      </c:pt>
                      <c:pt idx="12386">
                        <c:v>176.8</c:v>
                      </c:pt>
                      <c:pt idx="12387">
                        <c:v>175.1</c:v>
                      </c:pt>
                      <c:pt idx="12388">
                        <c:v>174.5</c:v>
                      </c:pt>
                      <c:pt idx="12389">
                        <c:v>175.5</c:v>
                      </c:pt>
                      <c:pt idx="12390">
                        <c:v>175.2</c:v>
                      </c:pt>
                      <c:pt idx="12391">
                        <c:v>175.5</c:v>
                      </c:pt>
                      <c:pt idx="12392">
                        <c:v>176.1</c:v>
                      </c:pt>
                      <c:pt idx="12393">
                        <c:v>174.4</c:v>
                      </c:pt>
                      <c:pt idx="12394">
                        <c:v>175.4</c:v>
                      </c:pt>
                      <c:pt idx="12395">
                        <c:v>175.7</c:v>
                      </c:pt>
                      <c:pt idx="12396">
                        <c:v>174.3</c:v>
                      </c:pt>
                      <c:pt idx="12397">
                        <c:v>175.5</c:v>
                      </c:pt>
                      <c:pt idx="12398">
                        <c:v>175.6</c:v>
                      </c:pt>
                      <c:pt idx="12399">
                        <c:v>176.4</c:v>
                      </c:pt>
                      <c:pt idx="12400">
                        <c:v>174.4</c:v>
                      </c:pt>
                      <c:pt idx="12401">
                        <c:v>175.3</c:v>
                      </c:pt>
                      <c:pt idx="12402">
                        <c:v>177.2</c:v>
                      </c:pt>
                      <c:pt idx="12403">
                        <c:v>175.4</c:v>
                      </c:pt>
                      <c:pt idx="12404">
                        <c:v>174.2</c:v>
                      </c:pt>
                      <c:pt idx="12405">
                        <c:v>175.4</c:v>
                      </c:pt>
                      <c:pt idx="12406">
                        <c:v>176.7</c:v>
                      </c:pt>
                      <c:pt idx="12407">
                        <c:v>175.9</c:v>
                      </c:pt>
                      <c:pt idx="12408">
                        <c:v>174.5</c:v>
                      </c:pt>
                      <c:pt idx="12409">
                        <c:v>175.6</c:v>
                      </c:pt>
                      <c:pt idx="12410">
                        <c:v>176.8</c:v>
                      </c:pt>
                      <c:pt idx="12411">
                        <c:v>176.3</c:v>
                      </c:pt>
                      <c:pt idx="12412">
                        <c:v>175.7</c:v>
                      </c:pt>
                      <c:pt idx="12413">
                        <c:v>176.9</c:v>
                      </c:pt>
                      <c:pt idx="12414">
                        <c:v>178.1</c:v>
                      </c:pt>
                      <c:pt idx="12415">
                        <c:v>175.3</c:v>
                      </c:pt>
                      <c:pt idx="12416">
                        <c:v>175.6</c:v>
                      </c:pt>
                      <c:pt idx="12417">
                        <c:v>176.5</c:v>
                      </c:pt>
                      <c:pt idx="12418">
                        <c:v>175.8</c:v>
                      </c:pt>
                      <c:pt idx="12419">
                        <c:v>174.7</c:v>
                      </c:pt>
                      <c:pt idx="12420">
                        <c:v>174.8</c:v>
                      </c:pt>
                      <c:pt idx="12421">
                        <c:v>176.2</c:v>
                      </c:pt>
                      <c:pt idx="12422">
                        <c:v>177.7</c:v>
                      </c:pt>
                      <c:pt idx="12423">
                        <c:v>178.6</c:v>
                      </c:pt>
                      <c:pt idx="12424">
                        <c:v>176.1</c:v>
                      </c:pt>
                      <c:pt idx="12425">
                        <c:v>176.3</c:v>
                      </c:pt>
                      <c:pt idx="12426">
                        <c:v>175.4</c:v>
                      </c:pt>
                      <c:pt idx="12427">
                        <c:v>175.2</c:v>
                      </c:pt>
                      <c:pt idx="12428">
                        <c:v>176</c:v>
                      </c:pt>
                      <c:pt idx="12429">
                        <c:v>176.7</c:v>
                      </c:pt>
                      <c:pt idx="12430">
                        <c:v>178.3</c:v>
                      </c:pt>
                      <c:pt idx="12431">
                        <c:v>175.9</c:v>
                      </c:pt>
                      <c:pt idx="12432">
                        <c:v>174.4</c:v>
                      </c:pt>
                      <c:pt idx="12433">
                        <c:v>177</c:v>
                      </c:pt>
                      <c:pt idx="12434">
                        <c:v>177.2</c:v>
                      </c:pt>
                      <c:pt idx="12435">
                        <c:v>176.1</c:v>
                      </c:pt>
                      <c:pt idx="12436">
                        <c:v>175.5</c:v>
                      </c:pt>
                      <c:pt idx="12437">
                        <c:v>177.1</c:v>
                      </c:pt>
                      <c:pt idx="12438">
                        <c:v>176.9</c:v>
                      </c:pt>
                      <c:pt idx="12439">
                        <c:v>175.7</c:v>
                      </c:pt>
                      <c:pt idx="12440">
                        <c:v>174</c:v>
                      </c:pt>
                      <c:pt idx="12441">
                        <c:v>178.7</c:v>
                      </c:pt>
                      <c:pt idx="12442">
                        <c:v>177.7</c:v>
                      </c:pt>
                      <c:pt idx="12443">
                        <c:v>176</c:v>
                      </c:pt>
                      <c:pt idx="12444">
                        <c:v>177.4</c:v>
                      </c:pt>
                      <c:pt idx="12445">
                        <c:v>177.4</c:v>
                      </c:pt>
                      <c:pt idx="12446">
                        <c:v>176.2</c:v>
                      </c:pt>
                      <c:pt idx="12447">
                        <c:v>174.9</c:v>
                      </c:pt>
                      <c:pt idx="12448">
                        <c:v>177.7</c:v>
                      </c:pt>
                      <c:pt idx="12449">
                        <c:v>177.2</c:v>
                      </c:pt>
                      <c:pt idx="12450">
                        <c:v>175.6</c:v>
                      </c:pt>
                      <c:pt idx="12451">
                        <c:v>178.7</c:v>
                      </c:pt>
                      <c:pt idx="12452">
                        <c:v>176.8</c:v>
                      </c:pt>
                      <c:pt idx="12453">
                        <c:v>177.7</c:v>
                      </c:pt>
                      <c:pt idx="12454">
                        <c:v>178</c:v>
                      </c:pt>
                      <c:pt idx="12455">
                        <c:v>176.2</c:v>
                      </c:pt>
                      <c:pt idx="12456">
                        <c:v>177</c:v>
                      </c:pt>
                      <c:pt idx="12457">
                        <c:v>177.2</c:v>
                      </c:pt>
                      <c:pt idx="12458">
                        <c:v>175.4</c:v>
                      </c:pt>
                      <c:pt idx="12459">
                        <c:v>176.8</c:v>
                      </c:pt>
                      <c:pt idx="12460">
                        <c:v>178.7</c:v>
                      </c:pt>
                      <c:pt idx="12461">
                        <c:v>177.7</c:v>
                      </c:pt>
                      <c:pt idx="12462">
                        <c:v>176</c:v>
                      </c:pt>
                      <c:pt idx="12463">
                        <c:v>177.6</c:v>
                      </c:pt>
                      <c:pt idx="12464">
                        <c:v>178.6</c:v>
                      </c:pt>
                      <c:pt idx="12465">
                        <c:v>176.4</c:v>
                      </c:pt>
                      <c:pt idx="12466">
                        <c:v>174.5</c:v>
                      </c:pt>
                      <c:pt idx="12467">
                        <c:v>176.6</c:v>
                      </c:pt>
                      <c:pt idx="12468">
                        <c:v>177.1</c:v>
                      </c:pt>
                      <c:pt idx="12469">
                        <c:v>177.3</c:v>
                      </c:pt>
                      <c:pt idx="12470">
                        <c:v>174.3</c:v>
                      </c:pt>
                      <c:pt idx="12471">
                        <c:v>177.2</c:v>
                      </c:pt>
                      <c:pt idx="12472">
                        <c:v>176.5</c:v>
                      </c:pt>
                      <c:pt idx="12473">
                        <c:v>176.3</c:v>
                      </c:pt>
                      <c:pt idx="12474">
                        <c:v>178.1</c:v>
                      </c:pt>
                      <c:pt idx="12475">
                        <c:v>176.9</c:v>
                      </c:pt>
                      <c:pt idx="12476">
                        <c:v>179.2</c:v>
                      </c:pt>
                      <c:pt idx="12477">
                        <c:v>175.3</c:v>
                      </c:pt>
                      <c:pt idx="12478">
                        <c:v>175.5</c:v>
                      </c:pt>
                      <c:pt idx="12479">
                        <c:v>177.6</c:v>
                      </c:pt>
                      <c:pt idx="12480">
                        <c:v>175.7</c:v>
                      </c:pt>
                      <c:pt idx="12481">
                        <c:v>176.4</c:v>
                      </c:pt>
                      <c:pt idx="12482">
                        <c:v>175.8</c:v>
                      </c:pt>
                      <c:pt idx="12483">
                        <c:v>175.8</c:v>
                      </c:pt>
                      <c:pt idx="12484">
                        <c:v>177.1</c:v>
                      </c:pt>
                      <c:pt idx="12485">
                        <c:v>176.8</c:v>
                      </c:pt>
                      <c:pt idx="12486">
                        <c:v>175.7</c:v>
                      </c:pt>
                      <c:pt idx="12487">
                        <c:v>175.6</c:v>
                      </c:pt>
                      <c:pt idx="12488">
                        <c:v>174.7</c:v>
                      </c:pt>
                      <c:pt idx="12489">
                        <c:v>175.1</c:v>
                      </c:pt>
                      <c:pt idx="12490">
                        <c:v>174.5</c:v>
                      </c:pt>
                      <c:pt idx="12491">
                        <c:v>177.8</c:v>
                      </c:pt>
                      <c:pt idx="12492">
                        <c:v>176</c:v>
                      </c:pt>
                      <c:pt idx="12493">
                        <c:v>176.8</c:v>
                      </c:pt>
                      <c:pt idx="12494">
                        <c:v>176.5</c:v>
                      </c:pt>
                      <c:pt idx="12495">
                        <c:v>178.1</c:v>
                      </c:pt>
                      <c:pt idx="12496">
                        <c:v>176.2</c:v>
                      </c:pt>
                      <c:pt idx="12497">
                        <c:v>173.3</c:v>
                      </c:pt>
                      <c:pt idx="12498">
                        <c:v>174.5</c:v>
                      </c:pt>
                      <c:pt idx="12499">
                        <c:v>176.4</c:v>
                      </c:pt>
                      <c:pt idx="12500">
                        <c:v>176.4</c:v>
                      </c:pt>
                      <c:pt idx="12501">
                        <c:v>174.9</c:v>
                      </c:pt>
                      <c:pt idx="12502">
                        <c:v>176.8</c:v>
                      </c:pt>
                      <c:pt idx="12503">
                        <c:v>177</c:v>
                      </c:pt>
                      <c:pt idx="12504">
                        <c:v>176.7</c:v>
                      </c:pt>
                      <c:pt idx="12505">
                        <c:v>175.1</c:v>
                      </c:pt>
                      <c:pt idx="12506">
                        <c:v>176.5</c:v>
                      </c:pt>
                      <c:pt idx="12507">
                        <c:v>177.7</c:v>
                      </c:pt>
                      <c:pt idx="12508">
                        <c:v>174.9</c:v>
                      </c:pt>
                      <c:pt idx="12509">
                        <c:v>175.5</c:v>
                      </c:pt>
                      <c:pt idx="12510">
                        <c:v>176.8</c:v>
                      </c:pt>
                      <c:pt idx="12511">
                        <c:v>175.9</c:v>
                      </c:pt>
                      <c:pt idx="12512">
                        <c:v>175.6</c:v>
                      </c:pt>
                      <c:pt idx="12513">
                        <c:v>176.6</c:v>
                      </c:pt>
                      <c:pt idx="12514">
                        <c:v>175.7</c:v>
                      </c:pt>
                      <c:pt idx="12515">
                        <c:v>175</c:v>
                      </c:pt>
                      <c:pt idx="12516">
                        <c:v>176.6</c:v>
                      </c:pt>
                      <c:pt idx="12517">
                        <c:v>172.8</c:v>
                      </c:pt>
                      <c:pt idx="12518">
                        <c:v>175.6</c:v>
                      </c:pt>
                      <c:pt idx="12519">
                        <c:v>176.4</c:v>
                      </c:pt>
                      <c:pt idx="12520">
                        <c:v>175.6</c:v>
                      </c:pt>
                      <c:pt idx="12521">
                        <c:v>175.6</c:v>
                      </c:pt>
                      <c:pt idx="12522">
                        <c:v>177.5</c:v>
                      </c:pt>
                      <c:pt idx="12523">
                        <c:v>179.2</c:v>
                      </c:pt>
                      <c:pt idx="12524">
                        <c:v>175.9</c:v>
                      </c:pt>
                      <c:pt idx="12525">
                        <c:v>175.7</c:v>
                      </c:pt>
                      <c:pt idx="12526">
                        <c:v>177</c:v>
                      </c:pt>
                      <c:pt idx="12527">
                        <c:v>177.1</c:v>
                      </c:pt>
                      <c:pt idx="12528">
                        <c:v>176.9</c:v>
                      </c:pt>
                      <c:pt idx="12529">
                        <c:v>175.6</c:v>
                      </c:pt>
                      <c:pt idx="12530">
                        <c:v>176</c:v>
                      </c:pt>
                      <c:pt idx="12531">
                        <c:v>175.2</c:v>
                      </c:pt>
                      <c:pt idx="12532">
                        <c:v>175</c:v>
                      </c:pt>
                      <c:pt idx="12533">
                        <c:v>175.3</c:v>
                      </c:pt>
                      <c:pt idx="12534">
                        <c:v>175.9</c:v>
                      </c:pt>
                      <c:pt idx="12535">
                        <c:v>176.1</c:v>
                      </c:pt>
                      <c:pt idx="12536">
                        <c:v>174</c:v>
                      </c:pt>
                      <c:pt idx="12537">
                        <c:v>175.5</c:v>
                      </c:pt>
                      <c:pt idx="12538">
                        <c:v>178.2</c:v>
                      </c:pt>
                      <c:pt idx="12539">
                        <c:v>175.9</c:v>
                      </c:pt>
                      <c:pt idx="12540">
                        <c:v>175</c:v>
                      </c:pt>
                      <c:pt idx="12541">
                        <c:v>174.8</c:v>
                      </c:pt>
                      <c:pt idx="12542">
                        <c:v>176.6</c:v>
                      </c:pt>
                      <c:pt idx="12543">
                        <c:v>175.7</c:v>
                      </c:pt>
                      <c:pt idx="12544">
                        <c:v>175.7</c:v>
                      </c:pt>
                      <c:pt idx="12545">
                        <c:v>177.3</c:v>
                      </c:pt>
                      <c:pt idx="12546">
                        <c:v>177.6</c:v>
                      </c:pt>
                      <c:pt idx="12547">
                        <c:v>176.4</c:v>
                      </c:pt>
                      <c:pt idx="12548">
                        <c:v>176.5</c:v>
                      </c:pt>
                      <c:pt idx="12549">
                        <c:v>175.2</c:v>
                      </c:pt>
                      <c:pt idx="12550">
                        <c:v>175.9</c:v>
                      </c:pt>
                      <c:pt idx="12551">
                        <c:v>174.6</c:v>
                      </c:pt>
                      <c:pt idx="12552">
                        <c:v>176.5</c:v>
                      </c:pt>
                      <c:pt idx="12553">
                        <c:v>175.2</c:v>
                      </c:pt>
                      <c:pt idx="12554">
                        <c:v>177.4</c:v>
                      </c:pt>
                      <c:pt idx="12555">
                        <c:v>176</c:v>
                      </c:pt>
                      <c:pt idx="12556">
                        <c:v>174.1</c:v>
                      </c:pt>
                      <c:pt idx="12557">
                        <c:v>176</c:v>
                      </c:pt>
                      <c:pt idx="12558">
                        <c:v>176.3</c:v>
                      </c:pt>
                      <c:pt idx="12559">
                        <c:v>176</c:v>
                      </c:pt>
                      <c:pt idx="12560">
                        <c:v>175.8</c:v>
                      </c:pt>
                      <c:pt idx="12561">
                        <c:v>174.6</c:v>
                      </c:pt>
                      <c:pt idx="12562">
                        <c:v>175.3</c:v>
                      </c:pt>
                      <c:pt idx="12563">
                        <c:v>177.2</c:v>
                      </c:pt>
                      <c:pt idx="12564">
                        <c:v>175.9</c:v>
                      </c:pt>
                      <c:pt idx="12565">
                        <c:v>175.5</c:v>
                      </c:pt>
                      <c:pt idx="12566">
                        <c:v>177.1</c:v>
                      </c:pt>
                      <c:pt idx="12567">
                        <c:v>175.2</c:v>
                      </c:pt>
                      <c:pt idx="12568">
                        <c:v>175.7</c:v>
                      </c:pt>
                      <c:pt idx="12569">
                        <c:v>176.9</c:v>
                      </c:pt>
                      <c:pt idx="12570">
                        <c:v>177.9</c:v>
                      </c:pt>
                      <c:pt idx="12571">
                        <c:v>177.2</c:v>
                      </c:pt>
                      <c:pt idx="12572">
                        <c:v>175</c:v>
                      </c:pt>
                      <c:pt idx="12573">
                        <c:v>177.1</c:v>
                      </c:pt>
                      <c:pt idx="12574">
                        <c:v>175.8</c:v>
                      </c:pt>
                      <c:pt idx="12575">
                        <c:v>174.6</c:v>
                      </c:pt>
                      <c:pt idx="12576">
                        <c:v>175.7</c:v>
                      </c:pt>
                      <c:pt idx="12577">
                        <c:v>174</c:v>
                      </c:pt>
                      <c:pt idx="12578">
                        <c:v>175.5</c:v>
                      </c:pt>
                      <c:pt idx="12579">
                        <c:v>176.1</c:v>
                      </c:pt>
                      <c:pt idx="12580">
                        <c:v>175.1</c:v>
                      </c:pt>
                      <c:pt idx="12581">
                        <c:v>173.8</c:v>
                      </c:pt>
                      <c:pt idx="12582">
                        <c:v>175.3</c:v>
                      </c:pt>
                      <c:pt idx="12583">
                        <c:v>175.4</c:v>
                      </c:pt>
                      <c:pt idx="12584">
                        <c:v>175.5</c:v>
                      </c:pt>
                      <c:pt idx="12585">
                        <c:v>175</c:v>
                      </c:pt>
                      <c:pt idx="12586">
                        <c:v>176.4</c:v>
                      </c:pt>
                      <c:pt idx="12587">
                        <c:v>176.3</c:v>
                      </c:pt>
                      <c:pt idx="12588">
                        <c:v>175.3</c:v>
                      </c:pt>
                      <c:pt idx="12589">
                        <c:v>174.5</c:v>
                      </c:pt>
                      <c:pt idx="12590">
                        <c:v>177.1</c:v>
                      </c:pt>
                      <c:pt idx="12591">
                        <c:v>175.1</c:v>
                      </c:pt>
                      <c:pt idx="12592">
                        <c:v>173.8</c:v>
                      </c:pt>
                      <c:pt idx="12593">
                        <c:v>174.1</c:v>
                      </c:pt>
                      <c:pt idx="12594">
                        <c:v>174.9</c:v>
                      </c:pt>
                      <c:pt idx="12595">
                        <c:v>175.4</c:v>
                      </c:pt>
                      <c:pt idx="12596">
                        <c:v>174.4</c:v>
                      </c:pt>
                      <c:pt idx="12597">
                        <c:v>174.7</c:v>
                      </c:pt>
                      <c:pt idx="12598">
                        <c:v>176.9</c:v>
                      </c:pt>
                      <c:pt idx="12599">
                        <c:v>175.5</c:v>
                      </c:pt>
                      <c:pt idx="12600">
                        <c:v>174.3</c:v>
                      </c:pt>
                      <c:pt idx="12601">
                        <c:v>175.4</c:v>
                      </c:pt>
                      <c:pt idx="12602">
                        <c:v>178.2</c:v>
                      </c:pt>
                      <c:pt idx="12603">
                        <c:v>176.4</c:v>
                      </c:pt>
                      <c:pt idx="12604">
                        <c:v>173.6</c:v>
                      </c:pt>
                      <c:pt idx="12605">
                        <c:v>176.2</c:v>
                      </c:pt>
                      <c:pt idx="12606">
                        <c:v>175</c:v>
                      </c:pt>
                      <c:pt idx="12607">
                        <c:v>173.9</c:v>
                      </c:pt>
                      <c:pt idx="12608">
                        <c:v>176</c:v>
                      </c:pt>
                      <c:pt idx="12609">
                        <c:v>176.2</c:v>
                      </c:pt>
                      <c:pt idx="12610">
                        <c:v>175.9</c:v>
                      </c:pt>
                      <c:pt idx="12611">
                        <c:v>175.3</c:v>
                      </c:pt>
                      <c:pt idx="12612">
                        <c:v>174.7</c:v>
                      </c:pt>
                      <c:pt idx="12613">
                        <c:v>175.2</c:v>
                      </c:pt>
                      <c:pt idx="12614">
                        <c:v>175.5</c:v>
                      </c:pt>
                      <c:pt idx="12615">
                        <c:v>175.7</c:v>
                      </c:pt>
                      <c:pt idx="12616">
                        <c:v>176.7</c:v>
                      </c:pt>
                      <c:pt idx="12617">
                        <c:v>175.4</c:v>
                      </c:pt>
                      <c:pt idx="12618">
                        <c:v>177.5</c:v>
                      </c:pt>
                      <c:pt idx="12619">
                        <c:v>175.7</c:v>
                      </c:pt>
                      <c:pt idx="12620">
                        <c:v>174</c:v>
                      </c:pt>
                      <c:pt idx="12621">
                        <c:v>176.5</c:v>
                      </c:pt>
                      <c:pt idx="12622">
                        <c:v>178.5</c:v>
                      </c:pt>
                      <c:pt idx="12623">
                        <c:v>174.4</c:v>
                      </c:pt>
                      <c:pt idx="12624">
                        <c:v>176</c:v>
                      </c:pt>
                      <c:pt idx="12625">
                        <c:v>173.7</c:v>
                      </c:pt>
                      <c:pt idx="12626">
                        <c:v>177.1</c:v>
                      </c:pt>
                      <c:pt idx="12627">
                        <c:v>174.8</c:v>
                      </c:pt>
                      <c:pt idx="12628">
                        <c:v>175.4</c:v>
                      </c:pt>
                      <c:pt idx="12629">
                        <c:v>175.5</c:v>
                      </c:pt>
                      <c:pt idx="12630">
                        <c:v>176.3</c:v>
                      </c:pt>
                      <c:pt idx="12631">
                        <c:v>175.8</c:v>
                      </c:pt>
                      <c:pt idx="12632">
                        <c:v>175.3</c:v>
                      </c:pt>
                      <c:pt idx="12633">
                        <c:v>176.9</c:v>
                      </c:pt>
                      <c:pt idx="12634">
                        <c:v>177.2</c:v>
                      </c:pt>
                      <c:pt idx="12635">
                        <c:v>175.9</c:v>
                      </c:pt>
                      <c:pt idx="12636">
                        <c:v>173.9</c:v>
                      </c:pt>
                      <c:pt idx="12637">
                        <c:v>176.6</c:v>
                      </c:pt>
                      <c:pt idx="12638">
                        <c:v>176.3</c:v>
                      </c:pt>
                      <c:pt idx="12639">
                        <c:v>174.7</c:v>
                      </c:pt>
                      <c:pt idx="12640">
                        <c:v>175.6</c:v>
                      </c:pt>
                      <c:pt idx="12641">
                        <c:v>176.9</c:v>
                      </c:pt>
                      <c:pt idx="12642">
                        <c:v>177.1</c:v>
                      </c:pt>
                      <c:pt idx="12643">
                        <c:v>176.5</c:v>
                      </c:pt>
                      <c:pt idx="12644">
                        <c:v>177.7</c:v>
                      </c:pt>
                      <c:pt idx="12645">
                        <c:v>176.4</c:v>
                      </c:pt>
                      <c:pt idx="12646">
                        <c:v>176.8</c:v>
                      </c:pt>
                      <c:pt idx="12647">
                        <c:v>175.8</c:v>
                      </c:pt>
                      <c:pt idx="12648">
                        <c:v>176.7</c:v>
                      </c:pt>
                      <c:pt idx="12649">
                        <c:v>175.7</c:v>
                      </c:pt>
                      <c:pt idx="12650">
                        <c:v>176.8</c:v>
                      </c:pt>
                      <c:pt idx="12651">
                        <c:v>175.5</c:v>
                      </c:pt>
                      <c:pt idx="12652">
                        <c:v>174.1</c:v>
                      </c:pt>
                      <c:pt idx="12653">
                        <c:v>176.2</c:v>
                      </c:pt>
                      <c:pt idx="12654">
                        <c:v>176.7</c:v>
                      </c:pt>
                      <c:pt idx="12655">
                        <c:v>175.8</c:v>
                      </c:pt>
                      <c:pt idx="12656">
                        <c:v>173.7</c:v>
                      </c:pt>
                      <c:pt idx="12657">
                        <c:v>174.5</c:v>
                      </c:pt>
                      <c:pt idx="12658">
                        <c:v>174.1</c:v>
                      </c:pt>
                      <c:pt idx="12659">
                        <c:v>177.3</c:v>
                      </c:pt>
                      <c:pt idx="12660">
                        <c:v>173.8</c:v>
                      </c:pt>
                      <c:pt idx="12661">
                        <c:v>176.3</c:v>
                      </c:pt>
                      <c:pt idx="12662">
                        <c:v>177.5</c:v>
                      </c:pt>
                      <c:pt idx="12663">
                        <c:v>173.5</c:v>
                      </c:pt>
                      <c:pt idx="12664">
                        <c:v>177.4</c:v>
                      </c:pt>
                      <c:pt idx="12665">
                        <c:v>177.8</c:v>
                      </c:pt>
                      <c:pt idx="12666">
                        <c:v>176.5</c:v>
                      </c:pt>
                      <c:pt idx="12667">
                        <c:v>174.4</c:v>
                      </c:pt>
                      <c:pt idx="12668">
                        <c:v>174.9</c:v>
                      </c:pt>
                      <c:pt idx="12669">
                        <c:v>178.1</c:v>
                      </c:pt>
                      <c:pt idx="12670">
                        <c:v>174.7</c:v>
                      </c:pt>
                      <c:pt idx="12671">
                        <c:v>175.4</c:v>
                      </c:pt>
                      <c:pt idx="12672">
                        <c:v>175.8</c:v>
                      </c:pt>
                      <c:pt idx="12673">
                        <c:v>175.4</c:v>
                      </c:pt>
                      <c:pt idx="12674">
                        <c:v>176.4</c:v>
                      </c:pt>
                      <c:pt idx="12675">
                        <c:v>177.1</c:v>
                      </c:pt>
                      <c:pt idx="12676">
                        <c:v>174</c:v>
                      </c:pt>
                      <c:pt idx="12677">
                        <c:v>175</c:v>
                      </c:pt>
                      <c:pt idx="12678">
                        <c:v>174.8</c:v>
                      </c:pt>
                      <c:pt idx="12679">
                        <c:v>175.1</c:v>
                      </c:pt>
                      <c:pt idx="12680">
                        <c:v>174</c:v>
                      </c:pt>
                      <c:pt idx="12681">
                        <c:v>175.1</c:v>
                      </c:pt>
                      <c:pt idx="12682">
                        <c:v>176.3</c:v>
                      </c:pt>
                      <c:pt idx="12683">
                        <c:v>177</c:v>
                      </c:pt>
                      <c:pt idx="12684">
                        <c:v>175.5</c:v>
                      </c:pt>
                      <c:pt idx="12685">
                        <c:v>177.6</c:v>
                      </c:pt>
                      <c:pt idx="12686">
                        <c:v>175.4</c:v>
                      </c:pt>
                      <c:pt idx="12687">
                        <c:v>175.4</c:v>
                      </c:pt>
                      <c:pt idx="12688">
                        <c:v>175.5</c:v>
                      </c:pt>
                      <c:pt idx="12689">
                        <c:v>174.9</c:v>
                      </c:pt>
                      <c:pt idx="12690">
                        <c:v>176.9</c:v>
                      </c:pt>
                      <c:pt idx="12691">
                        <c:v>175.7</c:v>
                      </c:pt>
                      <c:pt idx="12692">
                        <c:v>176.3</c:v>
                      </c:pt>
                      <c:pt idx="12693">
                        <c:v>176.7</c:v>
                      </c:pt>
                      <c:pt idx="12694">
                        <c:v>176.8</c:v>
                      </c:pt>
                      <c:pt idx="12695">
                        <c:v>174.2</c:v>
                      </c:pt>
                      <c:pt idx="12696">
                        <c:v>175</c:v>
                      </c:pt>
                      <c:pt idx="12697">
                        <c:v>175.5</c:v>
                      </c:pt>
                      <c:pt idx="12698">
                        <c:v>177.2</c:v>
                      </c:pt>
                      <c:pt idx="12699">
                        <c:v>174.5</c:v>
                      </c:pt>
                      <c:pt idx="12700">
                        <c:v>174.5</c:v>
                      </c:pt>
                      <c:pt idx="12701">
                        <c:v>176.7</c:v>
                      </c:pt>
                      <c:pt idx="12702">
                        <c:v>176</c:v>
                      </c:pt>
                      <c:pt idx="12703">
                        <c:v>176.2</c:v>
                      </c:pt>
                      <c:pt idx="12704">
                        <c:v>175.2</c:v>
                      </c:pt>
                      <c:pt idx="12705">
                        <c:v>174.5</c:v>
                      </c:pt>
                      <c:pt idx="12706">
                        <c:v>175.5</c:v>
                      </c:pt>
                      <c:pt idx="12707">
                        <c:v>176.1</c:v>
                      </c:pt>
                      <c:pt idx="12708">
                        <c:v>173.8</c:v>
                      </c:pt>
                      <c:pt idx="12709">
                        <c:v>174.5</c:v>
                      </c:pt>
                      <c:pt idx="12710">
                        <c:v>173.8</c:v>
                      </c:pt>
                      <c:pt idx="12711">
                        <c:v>174.1</c:v>
                      </c:pt>
                      <c:pt idx="12712">
                        <c:v>176</c:v>
                      </c:pt>
                      <c:pt idx="12713">
                        <c:v>174.9</c:v>
                      </c:pt>
                      <c:pt idx="12714">
                        <c:v>175.8</c:v>
                      </c:pt>
                      <c:pt idx="12715">
                        <c:v>176.1</c:v>
                      </c:pt>
                      <c:pt idx="12716">
                        <c:v>175.4</c:v>
                      </c:pt>
                      <c:pt idx="12717">
                        <c:v>174.4</c:v>
                      </c:pt>
                      <c:pt idx="12718">
                        <c:v>174.1</c:v>
                      </c:pt>
                      <c:pt idx="12719">
                        <c:v>177</c:v>
                      </c:pt>
                      <c:pt idx="12720">
                        <c:v>176.3</c:v>
                      </c:pt>
                      <c:pt idx="12721">
                        <c:v>174.5</c:v>
                      </c:pt>
                      <c:pt idx="12722">
                        <c:v>174.2</c:v>
                      </c:pt>
                      <c:pt idx="12723">
                        <c:v>176.6</c:v>
                      </c:pt>
                      <c:pt idx="12724">
                        <c:v>173.5</c:v>
                      </c:pt>
                      <c:pt idx="12725">
                        <c:v>174.8</c:v>
                      </c:pt>
                      <c:pt idx="12726">
                        <c:v>176.9</c:v>
                      </c:pt>
                      <c:pt idx="12727">
                        <c:v>176.1</c:v>
                      </c:pt>
                      <c:pt idx="12728">
                        <c:v>176.3</c:v>
                      </c:pt>
                      <c:pt idx="12729">
                        <c:v>175.2</c:v>
                      </c:pt>
                      <c:pt idx="12730">
                        <c:v>177.3</c:v>
                      </c:pt>
                      <c:pt idx="12731">
                        <c:v>175.7</c:v>
                      </c:pt>
                      <c:pt idx="12732">
                        <c:v>172.9</c:v>
                      </c:pt>
                      <c:pt idx="12733">
                        <c:v>174.6</c:v>
                      </c:pt>
                      <c:pt idx="12734">
                        <c:v>175.1</c:v>
                      </c:pt>
                      <c:pt idx="12735">
                        <c:v>173.8</c:v>
                      </c:pt>
                      <c:pt idx="12736">
                        <c:v>176.4</c:v>
                      </c:pt>
                      <c:pt idx="12737">
                        <c:v>175.5</c:v>
                      </c:pt>
                      <c:pt idx="12738">
                        <c:v>176.3</c:v>
                      </c:pt>
                      <c:pt idx="12739">
                        <c:v>177</c:v>
                      </c:pt>
                      <c:pt idx="12740">
                        <c:v>174</c:v>
                      </c:pt>
                      <c:pt idx="12741">
                        <c:v>175.5</c:v>
                      </c:pt>
                      <c:pt idx="12742">
                        <c:v>175.7</c:v>
                      </c:pt>
                      <c:pt idx="12743">
                        <c:v>175.8</c:v>
                      </c:pt>
                      <c:pt idx="12744">
                        <c:v>175</c:v>
                      </c:pt>
                      <c:pt idx="12745">
                        <c:v>174.8</c:v>
                      </c:pt>
                      <c:pt idx="12746">
                        <c:v>175</c:v>
                      </c:pt>
                      <c:pt idx="12747">
                        <c:v>176.5</c:v>
                      </c:pt>
                      <c:pt idx="12748">
                        <c:v>175.6</c:v>
                      </c:pt>
                      <c:pt idx="12749">
                        <c:v>175</c:v>
                      </c:pt>
                      <c:pt idx="12750">
                        <c:v>175.6</c:v>
                      </c:pt>
                      <c:pt idx="12751">
                        <c:v>176.8</c:v>
                      </c:pt>
                      <c:pt idx="12752">
                        <c:v>174.8</c:v>
                      </c:pt>
                      <c:pt idx="12753">
                        <c:v>175.3</c:v>
                      </c:pt>
                      <c:pt idx="12754">
                        <c:v>175.6</c:v>
                      </c:pt>
                      <c:pt idx="12755">
                        <c:v>175.8</c:v>
                      </c:pt>
                      <c:pt idx="12756">
                        <c:v>173.9</c:v>
                      </c:pt>
                      <c:pt idx="12757">
                        <c:v>175.1</c:v>
                      </c:pt>
                      <c:pt idx="12758">
                        <c:v>177.6</c:v>
                      </c:pt>
                      <c:pt idx="12759">
                        <c:v>176.1</c:v>
                      </c:pt>
                      <c:pt idx="12760">
                        <c:v>175.4</c:v>
                      </c:pt>
                      <c:pt idx="12761">
                        <c:v>176.3</c:v>
                      </c:pt>
                      <c:pt idx="12762">
                        <c:v>176.6</c:v>
                      </c:pt>
                      <c:pt idx="12763">
                        <c:v>175.6</c:v>
                      </c:pt>
                      <c:pt idx="12764">
                        <c:v>175</c:v>
                      </c:pt>
                      <c:pt idx="12765">
                        <c:v>176.6</c:v>
                      </c:pt>
                      <c:pt idx="12766">
                        <c:v>175.5</c:v>
                      </c:pt>
                      <c:pt idx="12767">
                        <c:v>175.2</c:v>
                      </c:pt>
                      <c:pt idx="12768">
                        <c:v>175.9</c:v>
                      </c:pt>
                      <c:pt idx="12769">
                        <c:v>176.2</c:v>
                      </c:pt>
                      <c:pt idx="12770">
                        <c:v>177.8</c:v>
                      </c:pt>
                      <c:pt idx="12771">
                        <c:v>177.4</c:v>
                      </c:pt>
                      <c:pt idx="12772">
                        <c:v>176.3</c:v>
                      </c:pt>
                      <c:pt idx="12773">
                        <c:v>174.6</c:v>
                      </c:pt>
                      <c:pt idx="12774">
                        <c:v>178.4</c:v>
                      </c:pt>
                      <c:pt idx="12775">
                        <c:v>175.8</c:v>
                      </c:pt>
                      <c:pt idx="12776">
                        <c:v>175.4</c:v>
                      </c:pt>
                      <c:pt idx="12777">
                        <c:v>177.2</c:v>
                      </c:pt>
                      <c:pt idx="12778">
                        <c:v>177.6</c:v>
                      </c:pt>
                      <c:pt idx="12779">
                        <c:v>177.5</c:v>
                      </c:pt>
                      <c:pt idx="12780">
                        <c:v>176.4</c:v>
                      </c:pt>
                      <c:pt idx="12781">
                        <c:v>175.7</c:v>
                      </c:pt>
                      <c:pt idx="12782">
                        <c:v>175.8</c:v>
                      </c:pt>
                      <c:pt idx="12783">
                        <c:v>176.4</c:v>
                      </c:pt>
                      <c:pt idx="12784">
                        <c:v>174.5</c:v>
                      </c:pt>
                      <c:pt idx="12785">
                        <c:v>174.2</c:v>
                      </c:pt>
                      <c:pt idx="12786">
                        <c:v>175.9</c:v>
                      </c:pt>
                      <c:pt idx="12787">
                        <c:v>176.6</c:v>
                      </c:pt>
                      <c:pt idx="12788">
                        <c:v>174.1</c:v>
                      </c:pt>
                      <c:pt idx="12789">
                        <c:v>176</c:v>
                      </c:pt>
                      <c:pt idx="12790">
                        <c:v>176.5</c:v>
                      </c:pt>
                      <c:pt idx="12791">
                        <c:v>173.7</c:v>
                      </c:pt>
                      <c:pt idx="12792">
                        <c:v>174.5</c:v>
                      </c:pt>
                      <c:pt idx="12793">
                        <c:v>176.5</c:v>
                      </c:pt>
                      <c:pt idx="12794">
                        <c:v>177.7</c:v>
                      </c:pt>
                      <c:pt idx="12795">
                        <c:v>174.8</c:v>
                      </c:pt>
                      <c:pt idx="12796">
                        <c:v>174.9</c:v>
                      </c:pt>
                      <c:pt idx="12797">
                        <c:v>174.3</c:v>
                      </c:pt>
                      <c:pt idx="12798">
                        <c:v>175.9</c:v>
                      </c:pt>
                      <c:pt idx="12799">
                        <c:v>175.2</c:v>
                      </c:pt>
                      <c:pt idx="12800">
                        <c:v>175.9</c:v>
                      </c:pt>
                      <c:pt idx="12801">
                        <c:v>174.6</c:v>
                      </c:pt>
                      <c:pt idx="12802">
                        <c:v>174.5</c:v>
                      </c:pt>
                      <c:pt idx="12803">
                        <c:v>176.6</c:v>
                      </c:pt>
                      <c:pt idx="12804">
                        <c:v>174</c:v>
                      </c:pt>
                      <c:pt idx="12805">
                        <c:v>175.7</c:v>
                      </c:pt>
                      <c:pt idx="12806">
                        <c:v>174.9</c:v>
                      </c:pt>
                      <c:pt idx="12807">
                        <c:v>174.9</c:v>
                      </c:pt>
                      <c:pt idx="12808">
                        <c:v>174.5</c:v>
                      </c:pt>
                      <c:pt idx="12809">
                        <c:v>173.4</c:v>
                      </c:pt>
                      <c:pt idx="12810">
                        <c:v>174.7</c:v>
                      </c:pt>
                      <c:pt idx="12811">
                        <c:v>175.6</c:v>
                      </c:pt>
                      <c:pt idx="12812">
                        <c:v>173.3</c:v>
                      </c:pt>
                      <c:pt idx="12813">
                        <c:v>175.2</c:v>
                      </c:pt>
                      <c:pt idx="12814">
                        <c:v>175</c:v>
                      </c:pt>
                      <c:pt idx="12815">
                        <c:v>175.5</c:v>
                      </c:pt>
                      <c:pt idx="12816">
                        <c:v>173.5</c:v>
                      </c:pt>
                      <c:pt idx="12817">
                        <c:v>173.7</c:v>
                      </c:pt>
                      <c:pt idx="12818">
                        <c:v>175.5</c:v>
                      </c:pt>
                      <c:pt idx="12819">
                        <c:v>175.8</c:v>
                      </c:pt>
                      <c:pt idx="12820">
                        <c:v>173</c:v>
                      </c:pt>
                      <c:pt idx="12821">
                        <c:v>173.9</c:v>
                      </c:pt>
                      <c:pt idx="12822">
                        <c:v>175.9</c:v>
                      </c:pt>
                      <c:pt idx="12823">
                        <c:v>174.5</c:v>
                      </c:pt>
                      <c:pt idx="12824">
                        <c:v>175.4</c:v>
                      </c:pt>
                      <c:pt idx="12825">
                        <c:v>176.3</c:v>
                      </c:pt>
                      <c:pt idx="12826">
                        <c:v>176</c:v>
                      </c:pt>
                      <c:pt idx="12827">
                        <c:v>174.8</c:v>
                      </c:pt>
                      <c:pt idx="12828">
                        <c:v>172.8</c:v>
                      </c:pt>
                      <c:pt idx="12829">
                        <c:v>175.2</c:v>
                      </c:pt>
                      <c:pt idx="12830">
                        <c:v>174.3</c:v>
                      </c:pt>
                      <c:pt idx="12831">
                        <c:v>174.6</c:v>
                      </c:pt>
                      <c:pt idx="12832">
                        <c:v>175.4</c:v>
                      </c:pt>
                      <c:pt idx="12833">
                        <c:v>174.8</c:v>
                      </c:pt>
                      <c:pt idx="12834">
                        <c:v>175.8</c:v>
                      </c:pt>
                      <c:pt idx="12835">
                        <c:v>175.8</c:v>
                      </c:pt>
                      <c:pt idx="12836">
                        <c:v>174</c:v>
                      </c:pt>
                      <c:pt idx="12837">
                        <c:v>174.7</c:v>
                      </c:pt>
                      <c:pt idx="12838">
                        <c:v>174.4</c:v>
                      </c:pt>
                      <c:pt idx="12839">
                        <c:v>174.7</c:v>
                      </c:pt>
                      <c:pt idx="12840">
                        <c:v>174.6</c:v>
                      </c:pt>
                      <c:pt idx="12841">
                        <c:v>175.7</c:v>
                      </c:pt>
                      <c:pt idx="12842">
                        <c:v>175.3</c:v>
                      </c:pt>
                      <c:pt idx="12843">
                        <c:v>174.6</c:v>
                      </c:pt>
                      <c:pt idx="12844">
                        <c:v>174</c:v>
                      </c:pt>
                      <c:pt idx="12845">
                        <c:v>176.3</c:v>
                      </c:pt>
                      <c:pt idx="12846">
                        <c:v>176.3</c:v>
                      </c:pt>
                      <c:pt idx="12847">
                        <c:v>176</c:v>
                      </c:pt>
                      <c:pt idx="12848">
                        <c:v>175</c:v>
                      </c:pt>
                      <c:pt idx="12849">
                        <c:v>173.2</c:v>
                      </c:pt>
                      <c:pt idx="12850">
                        <c:v>174.5</c:v>
                      </c:pt>
                      <c:pt idx="12851">
                        <c:v>175.1</c:v>
                      </c:pt>
                      <c:pt idx="12852">
                        <c:v>173.9</c:v>
                      </c:pt>
                      <c:pt idx="12853">
                        <c:v>176</c:v>
                      </c:pt>
                      <c:pt idx="12854">
                        <c:v>177.4</c:v>
                      </c:pt>
                      <c:pt idx="12855">
                        <c:v>174.2</c:v>
                      </c:pt>
                      <c:pt idx="12856">
                        <c:v>176</c:v>
                      </c:pt>
                      <c:pt idx="12857">
                        <c:v>175.6</c:v>
                      </c:pt>
                      <c:pt idx="12858">
                        <c:v>175.8</c:v>
                      </c:pt>
                      <c:pt idx="12859">
                        <c:v>172.5</c:v>
                      </c:pt>
                      <c:pt idx="12860">
                        <c:v>173.4</c:v>
                      </c:pt>
                      <c:pt idx="12861">
                        <c:v>176.9</c:v>
                      </c:pt>
                      <c:pt idx="12862">
                        <c:v>174</c:v>
                      </c:pt>
                      <c:pt idx="12863">
                        <c:v>175.9</c:v>
                      </c:pt>
                      <c:pt idx="12864">
                        <c:v>175.4</c:v>
                      </c:pt>
                      <c:pt idx="12865">
                        <c:v>175.1</c:v>
                      </c:pt>
                      <c:pt idx="12866">
                        <c:v>176.2</c:v>
                      </c:pt>
                      <c:pt idx="12867">
                        <c:v>175.7</c:v>
                      </c:pt>
                      <c:pt idx="12868">
                        <c:v>173.5</c:v>
                      </c:pt>
                      <c:pt idx="12869">
                        <c:v>172.7</c:v>
                      </c:pt>
                      <c:pt idx="12870">
                        <c:v>173.4</c:v>
                      </c:pt>
                      <c:pt idx="12871">
                        <c:v>174.4</c:v>
                      </c:pt>
                      <c:pt idx="12872">
                        <c:v>173</c:v>
                      </c:pt>
                      <c:pt idx="12873">
                        <c:v>174.8</c:v>
                      </c:pt>
                      <c:pt idx="12874">
                        <c:v>175.1</c:v>
                      </c:pt>
                      <c:pt idx="12875">
                        <c:v>176.3</c:v>
                      </c:pt>
                      <c:pt idx="12876">
                        <c:v>173.9</c:v>
                      </c:pt>
                      <c:pt idx="12877">
                        <c:v>174.9</c:v>
                      </c:pt>
                      <c:pt idx="12878">
                        <c:v>174.6</c:v>
                      </c:pt>
                      <c:pt idx="12879">
                        <c:v>174.3</c:v>
                      </c:pt>
                      <c:pt idx="12880">
                        <c:v>174</c:v>
                      </c:pt>
                      <c:pt idx="12881">
                        <c:v>173.9</c:v>
                      </c:pt>
                      <c:pt idx="12882">
                        <c:v>173.9</c:v>
                      </c:pt>
                      <c:pt idx="12883">
                        <c:v>175.3</c:v>
                      </c:pt>
                      <c:pt idx="12884">
                        <c:v>173.5</c:v>
                      </c:pt>
                      <c:pt idx="12885">
                        <c:v>175.6</c:v>
                      </c:pt>
                      <c:pt idx="12886">
                        <c:v>176.1</c:v>
                      </c:pt>
                      <c:pt idx="12887">
                        <c:v>175</c:v>
                      </c:pt>
                      <c:pt idx="12888">
                        <c:v>173.5</c:v>
                      </c:pt>
                      <c:pt idx="12889">
                        <c:v>174.1</c:v>
                      </c:pt>
                      <c:pt idx="12890">
                        <c:v>175.9</c:v>
                      </c:pt>
                      <c:pt idx="12891">
                        <c:v>171.8</c:v>
                      </c:pt>
                      <c:pt idx="12892">
                        <c:v>173.9</c:v>
                      </c:pt>
                      <c:pt idx="12893">
                        <c:v>175.1</c:v>
                      </c:pt>
                      <c:pt idx="12894">
                        <c:v>175.2</c:v>
                      </c:pt>
                      <c:pt idx="12895">
                        <c:v>175</c:v>
                      </c:pt>
                      <c:pt idx="12896">
                        <c:v>175.5</c:v>
                      </c:pt>
                      <c:pt idx="12897">
                        <c:v>174.2</c:v>
                      </c:pt>
                      <c:pt idx="12898">
                        <c:v>174.2</c:v>
                      </c:pt>
                      <c:pt idx="12899">
                        <c:v>176.3</c:v>
                      </c:pt>
                      <c:pt idx="12900">
                        <c:v>173.6</c:v>
                      </c:pt>
                      <c:pt idx="12901">
                        <c:v>174.4</c:v>
                      </c:pt>
                      <c:pt idx="12902">
                        <c:v>174.4</c:v>
                      </c:pt>
                      <c:pt idx="12903">
                        <c:v>174.6</c:v>
                      </c:pt>
                      <c:pt idx="12904">
                        <c:v>176</c:v>
                      </c:pt>
                      <c:pt idx="12905">
                        <c:v>174.4</c:v>
                      </c:pt>
                      <c:pt idx="12906">
                        <c:v>177.2</c:v>
                      </c:pt>
                      <c:pt idx="12907">
                        <c:v>175.7</c:v>
                      </c:pt>
                      <c:pt idx="12908">
                        <c:v>174.6</c:v>
                      </c:pt>
                      <c:pt idx="12909">
                        <c:v>175.1</c:v>
                      </c:pt>
                      <c:pt idx="12910">
                        <c:v>174.2</c:v>
                      </c:pt>
                      <c:pt idx="12911">
                        <c:v>175.4</c:v>
                      </c:pt>
                      <c:pt idx="12912">
                        <c:v>173.9</c:v>
                      </c:pt>
                      <c:pt idx="12913">
                        <c:v>174.7</c:v>
                      </c:pt>
                      <c:pt idx="12914">
                        <c:v>174.9</c:v>
                      </c:pt>
                      <c:pt idx="12915">
                        <c:v>175.2</c:v>
                      </c:pt>
                      <c:pt idx="12916">
                        <c:v>173.3</c:v>
                      </c:pt>
                      <c:pt idx="12917">
                        <c:v>174.2</c:v>
                      </c:pt>
                      <c:pt idx="12918">
                        <c:v>178</c:v>
                      </c:pt>
                      <c:pt idx="12919">
                        <c:v>174.5</c:v>
                      </c:pt>
                      <c:pt idx="12920">
                        <c:v>174.2</c:v>
                      </c:pt>
                      <c:pt idx="12921">
                        <c:v>173.9</c:v>
                      </c:pt>
                      <c:pt idx="12922">
                        <c:v>176</c:v>
                      </c:pt>
                      <c:pt idx="12923">
                        <c:v>174.5</c:v>
                      </c:pt>
                      <c:pt idx="12924">
                        <c:v>174.2</c:v>
                      </c:pt>
                      <c:pt idx="12925">
                        <c:v>175.9</c:v>
                      </c:pt>
                      <c:pt idx="12926">
                        <c:v>174.9</c:v>
                      </c:pt>
                      <c:pt idx="12927">
                        <c:v>175.2</c:v>
                      </c:pt>
                      <c:pt idx="12928">
                        <c:v>174.8</c:v>
                      </c:pt>
                      <c:pt idx="12929">
                        <c:v>173.5</c:v>
                      </c:pt>
                      <c:pt idx="12930">
                        <c:v>175.2</c:v>
                      </c:pt>
                      <c:pt idx="12931">
                        <c:v>175.6</c:v>
                      </c:pt>
                      <c:pt idx="12932">
                        <c:v>175.5</c:v>
                      </c:pt>
                      <c:pt idx="12933">
                        <c:v>174.7</c:v>
                      </c:pt>
                      <c:pt idx="12934">
                        <c:v>176.9</c:v>
                      </c:pt>
                      <c:pt idx="12935">
                        <c:v>174.3</c:v>
                      </c:pt>
                      <c:pt idx="12936">
                        <c:v>174.8</c:v>
                      </c:pt>
                      <c:pt idx="12937">
                        <c:v>173.8</c:v>
                      </c:pt>
                      <c:pt idx="12938">
                        <c:v>174.3</c:v>
                      </c:pt>
                      <c:pt idx="12939">
                        <c:v>176.6</c:v>
                      </c:pt>
                      <c:pt idx="12940">
                        <c:v>174.5</c:v>
                      </c:pt>
                      <c:pt idx="12941">
                        <c:v>176.1</c:v>
                      </c:pt>
                      <c:pt idx="12942">
                        <c:v>175.4</c:v>
                      </c:pt>
                      <c:pt idx="12943">
                        <c:v>175.4</c:v>
                      </c:pt>
                      <c:pt idx="12944">
                        <c:v>174.2</c:v>
                      </c:pt>
                      <c:pt idx="12945">
                        <c:v>174</c:v>
                      </c:pt>
                      <c:pt idx="12946">
                        <c:v>176.1</c:v>
                      </c:pt>
                      <c:pt idx="12947">
                        <c:v>174.8</c:v>
                      </c:pt>
                      <c:pt idx="12948">
                        <c:v>173.8</c:v>
                      </c:pt>
                      <c:pt idx="12949">
                        <c:v>175.8</c:v>
                      </c:pt>
                      <c:pt idx="12950">
                        <c:v>176.2</c:v>
                      </c:pt>
                      <c:pt idx="12951">
                        <c:v>174.9</c:v>
                      </c:pt>
                      <c:pt idx="12952">
                        <c:v>174.4</c:v>
                      </c:pt>
                      <c:pt idx="12953">
                        <c:v>176</c:v>
                      </c:pt>
                      <c:pt idx="12954">
                        <c:v>174.4</c:v>
                      </c:pt>
                      <c:pt idx="12955">
                        <c:v>173.7</c:v>
                      </c:pt>
                      <c:pt idx="12956">
                        <c:v>174.4</c:v>
                      </c:pt>
                      <c:pt idx="12957">
                        <c:v>174.4</c:v>
                      </c:pt>
                      <c:pt idx="12958">
                        <c:v>173.9</c:v>
                      </c:pt>
                      <c:pt idx="12959">
                        <c:v>173.7</c:v>
                      </c:pt>
                      <c:pt idx="12960">
                        <c:v>174.6</c:v>
                      </c:pt>
                      <c:pt idx="12961">
                        <c:v>175.3</c:v>
                      </c:pt>
                      <c:pt idx="12962">
                        <c:v>174.6</c:v>
                      </c:pt>
                      <c:pt idx="12963">
                        <c:v>176.2</c:v>
                      </c:pt>
                      <c:pt idx="12964">
                        <c:v>174.5</c:v>
                      </c:pt>
                      <c:pt idx="12965">
                        <c:v>176</c:v>
                      </c:pt>
                      <c:pt idx="12966">
                        <c:v>174.4</c:v>
                      </c:pt>
                      <c:pt idx="12967">
                        <c:v>173.4</c:v>
                      </c:pt>
                      <c:pt idx="12968">
                        <c:v>175.1</c:v>
                      </c:pt>
                      <c:pt idx="12969">
                        <c:v>173.3</c:v>
                      </c:pt>
                      <c:pt idx="12970">
                        <c:v>175.4</c:v>
                      </c:pt>
                      <c:pt idx="12971">
                        <c:v>176.2</c:v>
                      </c:pt>
                      <c:pt idx="12972">
                        <c:v>175</c:v>
                      </c:pt>
                      <c:pt idx="12973">
                        <c:v>174.6</c:v>
                      </c:pt>
                      <c:pt idx="12974">
                        <c:v>176.1</c:v>
                      </c:pt>
                      <c:pt idx="12975">
                        <c:v>176.2</c:v>
                      </c:pt>
                      <c:pt idx="12976">
                        <c:v>173.6</c:v>
                      </c:pt>
                      <c:pt idx="12977">
                        <c:v>173.2</c:v>
                      </c:pt>
                      <c:pt idx="12978">
                        <c:v>175.1</c:v>
                      </c:pt>
                      <c:pt idx="12979">
                        <c:v>175.4</c:v>
                      </c:pt>
                      <c:pt idx="12980">
                        <c:v>174.7</c:v>
                      </c:pt>
                      <c:pt idx="12981">
                        <c:v>174</c:v>
                      </c:pt>
                      <c:pt idx="12982">
                        <c:v>174.8</c:v>
                      </c:pt>
                      <c:pt idx="12983">
                        <c:v>174.7</c:v>
                      </c:pt>
                      <c:pt idx="12984">
                        <c:v>174</c:v>
                      </c:pt>
                      <c:pt idx="12985">
                        <c:v>175.1</c:v>
                      </c:pt>
                      <c:pt idx="12986">
                        <c:v>174.5</c:v>
                      </c:pt>
                      <c:pt idx="12987">
                        <c:v>174.7</c:v>
                      </c:pt>
                      <c:pt idx="12988">
                        <c:v>173.7</c:v>
                      </c:pt>
                      <c:pt idx="12989">
                        <c:v>173.8</c:v>
                      </c:pt>
                      <c:pt idx="12990">
                        <c:v>176.7</c:v>
                      </c:pt>
                      <c:pt idx="12991">
                        <c:v>174.5</c:v>
                      </c:pt>
                      <c:pt idx="12992">
                        <c:v>175.3</c:v>
                      </c:pt>
                      <c:pt idx="12993">
                        <c:v>175.5</c:v>
                      </c:pt>
                      <c:pt idx="12994">
                        <c:v>174.8</c:v>
                      </c:pt>
                      <c:pt idx="12995">
                        <c:v>174</c:v>
                      </c:pt>
                      <c:pt idx="12996">
                        <c:v>174</c:v>
                      </c:pt>
                      <c:pt idx="12997">
                        <c:v>174.9</c:v>
                      </c:pt>
                      <c:pt idx="12998">
                        <c:v>175.8</c:v>
                      </c:pt>
                      <c:pt idx="12999">
                        <c:v>175.4</c:v>
                      </c:pt>
                      <c:pt idx="13000">
                        <c:v>174.7</c:v>
                      </c:pt>
                      <c:pt idx="13001">
                        <c:v>175.4</c:v>
                      </c:pt>
                      <c:pt idx="13002">
                        <c:v>175.7</c:v>
                      </c:pt>
                      <c:pt idx="13003">
                        <c:v>176.4</c:v>
                      </c:pt>
                      <c:pt idx="13004">
                        <c:v>175.8</c:v>
                      </c:pt>
                      <c:pt idx="13005">
                        <c:v>175.6</c:v>
                      </c:pt>
                      <c:pt idx="13006">
                        <c:v>175.3</c:v>
                      </c:pt>
                      <c:pt idx="13007">
                        <c:v>176.8</c:v>
                      </c:pt>
                      <c:pt idx="13008">
                        <c:v>174.9</c:v>
                      </c:pt>
                      <c:pt idx="13009">
                        <c:v>173</c:v>
                      </c:pt>
                      <c:pt idx="13010">
                        <c:v>174.7</c:v>
                      </c:pt>
                      <c:pt idx="13011">
                        <c:v>175.5</c:v>
                      </c:pt>
                      <c:pt idx="13012">
                        <c:v>174.8</c:v>
                      </c:pt>
                      <c:pt idx="13013">
                        <c:v>174.1</c:v>
                      </c:pt>
                      <c:pt idx="13014">
                        <c:v>176.8</c:v>
                      </c:pt>
                      <c:pt idx="13015">
                        <c:v>175.7</c:v>
                      </c:pt>
                      <c:pt idx="13016">
                        <c:v>174.9</c:v>
                      </c:pt>
                      <c:pt idx="13017">
                        <c:v>174.1</c:v>
                      </c:pt>
                      <c:pt idx="13018">
                        <c:v>175.7</c:v>
                      </c:pt>
                      <c:pt idx="13019">
                        <c:v>176.7</c:v>
                      </c:pt>
                      <c:pt idx="13020">
                        <c:v>174.4</c:v>
                      </c:pt>
                      <c:pt idx="13021">
                        <c:v>173.9</c:v>
                      </c:pt>
                      <c:pt idx="13022">
                        <c:v>176</c:v>
                      </c:pt>
                      <c:pt idx="13023">
                        <c:v>175</c:v>
                      </c:pt>
                      <c:pt idx="13024">
                        <c:v>175.2</c:v>
                      </c:pt>
                      <c:pt idx="13025">
                        <c:v>175.1</c:v>
                      </c:pt>
                      <c:pt idx="13026">
                        <c:v>173.7</c:v>
                      </c:pt>
                      <c:pt idx="13027">
                        <c:v>174.5</c:v>
                      </c:pt>
                      <c:pt idx="13028">
                        <c:v>177.2</c:v>
                      </c:pt>
                      <c:pt idx="13029">
                        <c:v>173.6</c:v>
                      </c:pt>
                      <c:pt idx="13030">
                        <c:v>174</c:v>
                      </c:pt>
                      <c:pt idx="13031">
                        <c:v>174.1</c:v>
                      </c:pt>
                      <c:pt idx="13032">
                        <c:v>173</c:v>
                      </c:pt>
                      <c:pt idx="13033">
                        <c:v>173.6</c:v>
                      </c:pt>
                      <c:pt idx="13034">
                        <c:v>174.4</c:v>
                      </c:pt>
                      <c:pt idx="13035">
                        <c:v>175</c:v>
                      </c:pt>
                      <c:pt idx="13036">
                        <c:v>175.8</c:v>
                      </c:pt>
                      <c:pt idx="13037">
                        <c:v>174.7</c:v>
                      </c:pt>
                      <c:pt idx="13038">
                        <c:v>174.5</c:v>
                      </c:pt>
                      <c:pt idx="13039">
                        <c:v>174.8</c:v>
                      </c:pt>
                      <c:pt idx="13040">
                        <c:v>175.8</c:v>
                      </c:pt>
                      <c:pt idx="13041">
                        <c:v>175.1</c:v>
                      </c:pt>
                      <c:pt idx="13042">
                        <c:v>173.4</c:v>
                      </c:pt>
                      <c:pt idx="13043">
                        <c:v>174.2</c:v>
                      </c:pt>
                      <c:pt idx="13044">
                        <c:v>176</c:v>
                      </c:pt>
                      <c:pt idx="13045">
                        <c:v>175.6</c:v>
                      </c:pt>
                      <c:pt idx="13046">
                        <c:v>173.3</c:v>
                      </c:pt>
                      <c:pt idx="13047">
                        <c:v>174.5</c:v>
                      </c:pt>
                      <c:pt idx="13048">
                        <c:v>176.4</c:v>
                      </c:pt>
                      <c:pt idx="13049">
                        <c:v>173.7</c:v>
                      </c:pt>
                      <c:pt idx="13050">
                        <c:v>174.8</c:v>
                      </c:pt>
                      <c:pt idx="13051">
                        <c:v>175.9</c:v>
                      </c:pt>
                      <c:pt idx="13052">
                        <c:v>176.1</c:v>
                      </c:pt>
                      <c:pt idx="13053">
                        <c:v>173.6</c:v>
                      </c:pt>
                      <c:pt idx="13054">
                        <c:v>172.9</c:v>
                      </c:pt>
                      <c:pt idx="13055">
                        <c:v>176.6</c:v>
                      </c:pt>
                      <c:pt idx="13056">
                        <c:v>175.3</c:v>
                      </c:pt>
                      <c:pt idx="13057">
                        <c:v>174.2</c:v>
                      </c:pt>
                      <c:pt idx="13058">
                        <c:v>173.6</c:v>
                      </c:pt>
                      <c:pt idx="13059">
                        <c:v>174.9</c:v>
                      </c:pt>
                      <c:pt idx="13060">
                        <c:v>175</c:v>
                      </c:pt>
                      <c:pt idx="13061">
                        <c:v>176.6</c:v>
                      </c:pt>
                      <c:pt idx="13062">
                        <c:v>173.2</c:v>
                      </c:pt>
                      <c:pt idx="13063">
                        <c:v>173.9</c:v>
                      </c:pt>
                      <c:pt idx="13064">
                        <c:v>175.1</c:v>
                      </c:pt>
                      <c:pt idx="13065">
                        <c:v>173.9</c:v>
                      </c:pt>
                      <c:pt idx="13066">
                        <c:v>174.3</c:v>
                      </c:pt>
                      <c:pt idx="13067">
                        <c:v>174.7</c:v>
                      </c:pt>
                      <c:pt idx="13068">
                        <c:v>176.2</c:v>
                      </c:pt>
                      <c:pt idx="13069">
                        <c:v>175.6</c:v>
                      </c:pt>
                      <c:pt idx="13070">
                        <c:v>174.5</c:v>
                      </c:pt>
                      <c:pt idx="13071">
                        <c:v>175.1</c:v>
                      </c:pt>
                      <c:pt idx="13072">
                        <c:v>174.2</c:v>
                      </c:pt>
                      <c:pt idx="13073">
                        <c:v>175.9</c:v>
                      </c:pt>
                      <c:pt idx="13074">
                        <c:v>174.7</c:v>
                      </c:pt>
                      <c:pt idx="13075">
                        <c:v>174.6</c:v>
                      </c:pt>
                      <c:pt idx="13076">
                        <c:v>175.2</c:v>
                      </c:pt>
                      <c:pt idx="13077">
                        <c:v>175.9</c:v>
                      </c:pt>
                      <c:pt idx="13078">
                        <c:v>173.2</c:v>
                      </c:pt>
                      <c:pt idx="13079">
                        <c:v>174.2</c:v>
                      </c:pt>
                      <c:pt idx="13080">
                        <c:v>176.4</c:v>
                      </c:pt>
                      <c:pt idx="13081">
                        <c:v>177</c:v>
                      </c:pt>
                      <c:pt idx="13082">
                        <c:v>174.1</c:v>
                      </c:pt>
                      <c:pt idx="13083">
                        <c:v>174.5</c:v>
                      </c:pt>
                      <c:pt idx="13084">
                        <c:v>176.3</c:v>
                      </c:pt>
                      <c:pt idx="13085">
                        <c:v>176</c:v>
                      </c:pt>
                      <c:pt idx="13086">
                        <c:v>174.5</c:v>
                      </c:pt>
                      <c:pt idx="13087">
                        <c:v>172.3</c:v>
                      </c:pt>
                      <c:pt idx="13088">
                        <c:v>175.4</c:v>
                      </c:pt>
                      <c:pt idx="13089">
                        <c:v>175.5</c:v>
                      </c:pt>
                      <c:pt idx="13090">
                        <c:v>174.3</c:v>
                      </c:pt>
                      <c:pt idx="13091">
                        <c:v>174.4</c:v>
                      </c:pt>
                      <c:pt idx="13092">
                        <c:v>175.3</c:v>
                      </c:pt>
                      <c:pt idx="13093">
                        <c:v>175.4</c:v>
                      </c:pt>
                      <c:pt idx="13094">
                        <c:v>176.8</c:v>
                      </c:pt>
                      <c:pt idx="13095">
                        <c:v>175.4</c:v>
                      </c:pt>
                      <c:pt idx="13096">
                        <c:v>175</c:v>
                      </c:pt>
                      <c:pt idx="13097">
                        <c:v>176.1</c:v>
                      </c:pt>
                      <c:pt idx="13098">
                        <c:v>175</c:v>
                      </c:pt>
                      <c:pt idx="13099">
                        <c:v>174.4</c:v>
                      </c:pt>
                      <c:pt idx="13100">
                        <c:v>173.7</c:v>
                      </c:pt>
                      <c:pt idx="13101">
                        <c:v>175.6</c:v>
                      </c:pt>
                      <c:pt idx="13102">
                        <c:v>176.4</c:v>
                      </c:pt>
                      <c:pt idx="13103">
                        <c:v>173.6</c:v>
                      </c:pt>
                      <c:pt idx="13104">
                        <c:v>175</c:v>
                      </c:pt>
                      <c:pt idx="13105">
                        <c:v>176</c:v>
                      </c:pt>
                      <c:pt idx="13106">
                        <c:v>176.7</c:v>
                      </c:pt>
                      <c:pt idx="13107">
                        <c:v>174.7</c:v>
                      </c:pt>
                      <c:pt idx="13108">
                        <c:v>172.3</c:v>
                      </c:pt>
                      <c:pt idx="13109">
                        <c:v>176.8</c:v>
                      </c:pt>
                      <c:pt idx="13110">
                        <c:v>177</c:v>
                      </c:pt>
                      <c:pt idx="13111">
                        <c:v>175.4</c:v>
                      </c:pt>
                      <c:pt idx="13112">
                        <c:v>175.1</c:v>
                      </c:pt>
                      <c:pt idx="13113">
                        <c:v>176.2</c:v>
                      </c:pt>
                      <c:pt idx="13114">
                        <c:v>175.1</c:v>
                      </c:pt>
                      <c:pt idx="13115">
                        <c:v>175.5</c:v>
                      </c:pt>
                      <c:pt idx="13116">
                        <c:v>175.5</c:v>
                      </c:pt>
                      <c:pt idx="13117">
                        <c:v>177.1</c:v>
                      </c:pt>
                      <c:pt idx="13118">
                        <c:v>175.7</c:v>
                      </c:pt>
                      <c:pt idx="13119">
                        <c:v>174.7</c:v>
                      </c:pt>
                      <c:pt idx="13120">
                        <c:v>174.7</c:v>
                      </c:pt>
                      <c:pt idx="13121">
                        <c:v>176.2</c:v>
                      </c:pt>
                      <c:pt idx="13122">
                        <c:v>174.3</c:v>
                      </c:pt>
                      <c:pt idx="13123">
                        <c:v>174.5</c:v>
                      </c:pt>
                      <c:pt idx="13124">
                        <c:v>175.4</c:v>
                      </c:pt>
                      <c:pt idx="13125">
                        <c:v>175.5</c:v>
                      </c:pt>
                      <c:pt idx="13126">
                        <c:v>176.2</c:v>
                      </c:pt>
                      <c:pt idx="13127">
                        <c:v>179.2</c:v>
                      </c:pt>
                      <c:pt idx="13128">
                        <c:v>176.2</c:v>
                      </c:pt>
                      <c:pt idx="13129">
                        <c:v>175.9</c:v>
                      </c:pt>
                      <c:pt idx="13130">
                        <c:v>175.8</c:v>
                      </c:pt>
                      <c:pt idx="13131">
                        <c:v>174.9</c:v>
                      </c:pt>
                      <c:pt idx="13132">
                        <c:v>176</c:v>
                      </c:pt>
                      <c:pt idx="13133">
                        <c:v>175.5</c:v>
                      </c:pt>
                      <c:pt idx="13134">
                        <c:v>177.3</c:v>
                      </c:pt>
                      <c:pt idx="13135">
                        <c:v>176.9</c:v>
                      </c:pt>
                      <c:pt idx="13136">
                        <c:v>177.4</c:v>
                      </c:pt>
                      <c:pt idx="13137">
                        <c:v>175.9</c:v>
                      </c:pt>
                      <c:pt idx="13138">
                        <c:v>175.8</c:v>
                      </c:pt>
                      <c:pt idx="13139">
                        <c:v>178</c:v>
                      </c:pt>
                      <c:pt idx="13140">
                        <c:v>177</c:v>
                      </c:pt>
                      <c:pt idx="13141">
                        <c:v>175.5</c:v>
                      </c:pt>
                      <c:pt idx="13142">
                        <c:v>176.8</c:v>
                      </c:pt>
                      <c:pt idx="13143">
                        <c:v>177.1</c:v>
                      </c:pt>
                      <c:pt idx="13144">
                        <c:v>175.2</c:v>
                      </c:pt>
                      <c:pt idx="13145">
                        <c:v>174.8</c:v>
                      </c:pt>
                      <c:pt idx="13146">
                        <c:v>176.3</c:v>
                      </c:pt>
                      <c:pt idx="13147">
                        <c:v>177.8</c:v>
                      </c:pt>
                      <c:pt idx="13148">
                        <c:v>176.3</c:v>
                      </c:pt>
                      <c:pt idx="13149">
                        <c:v>177</c:v>
                      </c:pt>
                      <c:pt idx="13150">
                        <c:v>176.4</c:v>
                      </c:pt>
                      <c:pt idx="13151">
                        <c:v>177.3</c:v>
                      </c:pt>
                      <c:pt idx="13152">
                        <c:v>173.8</c:v>
                      </c:pt>
                      <c:pt idx="13153">
                        <c:v>175.3</c:v>
                      </c:pt>
                      <c:pt idx="13154">
                        <c:v>176.7</c:v>
                      </c:pt>
                      <c:pt idx="13155">
                        <c:v>177.4</c:v>
                      </c:pt>
                      <c:pt idx="13156">
                        <c:v>176.5</c:v>
                      </c:pt>
                      <c:pt idx="13157">
                        <c:v>176.5</c:v>
                      </c:pt>
                      <c:pt idx="13158">
                        <c:v>176.5</c:v>
                      </c:pt>
                      <c:pt idx="13159">
                        <c:v>176.1</c:v>
                      </c:pt>
                      <c:pt idx="13160">
                        <c:v>178.3</c:v>
                      </c:pt>
                      <c:pt idx="13161">
                        <c:v>176.5</c:v>
                      </c:pt>
                      <c:pt idx="13162">
                        <c:v>176.1</c:v>
                      </c:pt>
                      <c:pt idx="13163">
                        <c:v>175.6</c:v>
                      </c:pt>
                      <c:pt idx="13164">
                        <c:v>175.9</c:v>
                      </c:pt>
                      <c:pt idx="13165">
                        <c:v>176.9</c:v>
                      </c:pt>
                      <c:pt idx="13166">
                        <c:v>177.4</c:v>
                      </c:pt>
                      <c:pt idx="13167">
                        <c:v>177</c:v>
                      </c:pt>
                      <c:pt idx="13168">
                        <c:v>177.5</c:v>
                      </c:pt>
                      <c:pt idx="13169">
                        <c:v>176.1</c:v>
                      </c:pt>
                      <c:pt idx="13170">
                        <c:v>175</c:v>
                      </c:pt>
                      <c:pt idx="13171">
                        <c:v>175.9</c:v>
                      </c:pt>
                      <c:pt idx="13172">
                        <c:v>176.6</c:v>
                      </c:pt>
                      <c:pt idx="13173">
                        <c:v>175.4</c:v>
                      </c:pt>
                      <c:pt idx="13174">
                        <c:v>173.9</c:v>
                      </c:pt>
                      <c:pt idx="13175">
                        <c:v>176.3</c:v>
                      </c:pt>
                      <c:pt idx="13176">
                        <c:v>176.2</c:v>
                      </c:pt>
                      <c:pt idx="13177">
                        <c:v>174.4</c:v>
                      </c:pt>
                      <c:pt idx="13178">
                        <c:v>173.5</c:v>
                      </c:pt>
                      <c:pt idx="13179">
                        <c:v>175.3</c:v>
                      </c:pt>
                      <c:pt idx="13180">
                        <c:v>174.7</c:v>
                      </c:pt>
                      <c:pt idx="13181">
                        <c:v>174.5</c:v>
                      </c:pt>
                      <c:pt idx="13182">
                        <c:v>174</c:v>
                      </c:pt>
                      <c:pt idx="13183">
                        <c:v>175.5</c:v>
                      </c:pt>
                      <c:pt idx="13184">
                        <c:v>174.5</c:v>
                      </c:pt>
                      <c:pt idx="13185">
                        <c:v>173.8</c:v>
                      </c:pt>
                      <c:pt idx="13186">
                        <c:v>173.2</c:v>
                      </c:pt>
                      <c:pt idx="13187">
                        <c:v>174.9</c:v>
                      </c:pt>
                      <c:pt idx="13188">
                        <c:v>176.1</c:v>
                      </c:pt>
                      <c:pt idx="13189">
                        <c:v>173.5</c:v>
                      </c:pt>
                      <c:pt idx="13190">
                        <c:v>174.8</c:v>
                      </c:pt>
                      <c:pt idx="13191">
                        <c:v>173.9</c:v>
                      </c:pt>
                      <c:pt idx="13192">
                        <c:v>175.1</c:v>
                      </c:pt>
                      <c:pt idx="13193">
                        <c:v>174.4</c:v>
                      </c:pt>
                      <c:pt idx="13194">
                        <c:v>173.3</c:v>
                      </c:pt>
                      <c:pt idx="13195">
                        <c:v>175.4</c:v>
                      </c:pt>
                      <c:pt idx="13196">
                        <c:v>174.3</c:v>
                      </c:pt>
                      <c:pt idx="13197">
                        <c:v>174.3</c:v>
                      </c:pt>
                      <c:pt idx="13198">
                        <c:v>174.3</c:v>
                      </c:pt>
                      <c:pt idx="13199">
                        <c:v>174.6</c:v>
                      </c:pt>
                      <c:pt idx="13200">
                        <c:v>175.5</c:v>
                      </c:pt>
                      <c:pt idx="13201">
                        <c:v>174.3</c:v>
                      </c:pt>
                      <c:pt idx="13202">
                        <c:v>173.5</c:v>
                      </c:pt>
                      <c:pt idx="13203">
                        <c:v>174.3</c:v>
                      </c:pt>
                      <c:pt idx="13204">
                        <c:v>175.8</c:v>
                      </c:pt>
                      <c:pt idx="13205">
                        <c:v>174.1</c:v>
                      </c:pt>
                      <c:pt idx="13206">
                        <c:v>173.4</c:v>
                      </c:pt>
                      <c:pt idx="13207">
                        <c:v>173.7</c:v>
                      </c:pt>
                      <c:pt idx="13208">
                        <c:v>175.3</c:v>
                      </c:pt>
                      <c:pt idx="13209">
                        <c:v>174.8</c:v>
                      </c:pt>
                      <c:pt idx="13210">
                        <c:v>174.2</c:v>
                      </c:pt>
                      <c:pt idx="13211">
                        <c:v>174.3</c:v>
                      </c:pt>
                      <c:pt idx="13212">
                        <c:v>175.4</c:v>
                      </c:pt>
                      <c:pt idx="13213">
                        <c:v>172.1</c:v>
                      </c:pt>
                      <c:pt idx="13214">
                        <c:v>174.8</c:v>
                      </c:pt>
                      <c:pt idx="13215">
                        <c:v>174.5</c:v>
                      </c:pt>
                      <c:pt idx="13216">
                        <c:v>175.6</c:v>
                      </c:pt>
                      <c:pt idx="13217">
                        <c:v>174</c:v>
                      </c:pt>
                      <c:pt idx="13218">
                        <c:v>173.9</c:v>
                      </c:pt>
                      <c:pt idx="13219">
                        <c:v>176.1</c:v>
                      </c:pt>
                      <c:pt idx="13220">
                        <c:v>173.5</c:v>
                      </c:pt>
                      <c:pt idx="13221">
                        <c:v>173.9</c:v>
                      </c:pt>
                      <c:pt idx="13222">
                        <c:v>174.2</c:v>
                      </c:pt>
                      <c:pt idx="13223">
                        <c:v>174</c:v>
                      </c:pt>
                      <c:pt idx="13224">
                        <c:v>174.3</c:v>
                      </c:pt>
                      <c:pt idx="13225">
                        <c:v>174.6</c:v>
                      </c:pt>
                      <c:pt idx="13226">
                        <c:v>174.9</c:v>
                      </c:pt>
                      <c:pt idx="13227">
                        <c:v>173.8</c:v>
                      </c:pt>
                      <c:pt idx="13228">
                        <c:v>173.4</c:v>
                      </c:pt>
                      <c:pt idx="13229">
                        <c:v>174.1</c:v>
                      </c:pt>
                      <c:pt idx="13230">
                        <c:v>174.2</c:v>
                      </c:pt>
                      <c:pt idx="13231">
                        <c:v>174.7</c:v>
                      </c:pt>
                      <c:pt idx="13232">
                        <c:v>175.2</c:v>
                      </c:pt>
                      <c:pt idx="13233">
                        <c:v>175.3</c:v>
                      </c:pt>
                      <c:pt idx="13234">
                        <c:v>174.4</c:v>
                      </c:pt>
                      <c:pt idx="13235">
                        <c:v>174.5</c:v>
                      </c:pt>
                      <c:pt idx="13236">
                        <c:v>175.6</c:v>
                      </c:pt>
                      <c:pt idx="13237">
                        <c:v>174.6</c:v>
                      </c:pt>
                      <c:pt idx="13238">
                        <c:v>175.2</c:v>
                      </c:pt>
                      <c:pt idx="13239">
                        <c:v>173.6</c:v>
                      </c:pt>
                      <c:pt idx="13240">
                        <c:v>175.9</c:v>
                      </c:pt>
                      <c:pt idx="13241">
                        <c:v>175.9</c:v>
                      </c:pt>
                      <c:pt idx="13242">
                        <c:v>173.9</c:v>
                      </c:pt>
                      <c:pt idx="13243">
                        <c:v>174.5</c:v>
                      </c:pt>
                      <c:pt idx="13244">
                        <c:v>175.2</c:v>
                      </c:pt>
                      <c:pt idx="13245">
                        <c:v>176.4</c:v>
                      </c:pt>
                      <c:pt idx="13246">
                        <c:v>174.9</c:v>
                      </c:pt>
                      <c:pt idx="13247">
                        <c:v>174.2</c:v>
                      </c:pt>
                      <c:pt idx="13248">
                        <c:v>176</c:v>
                      </c:pt>
                      <c:pt idx="13249">
                        <c:v>176.3</c:v>
                      </c:pt>
                      <c:pt idx="13250">
                        <c:v>174.4</c:v>
                      </c:pt>
                      <c:pt idx="13251">
                        <c:v>173.1</c:v>
                      </c:pt>
                      <c:pt idx="13252">
                        <c:v>175.4</c:v>
                      </c:pt>
                      <c:pt idx="13253">
                        <c:v>174.8</c:v>
                      </c:pt>
                      <c:pt idx="13254">
                        <c:v>174.3</c:v>
                      </c:pt>
                      <c:pt idx="13255">
                        <c:v>175</c:v>
                      </c:pt>
                      <c:pt idx="13256">
                        <c:v>174.5</c:v>
                      </c:pt>
                      <c:pt idx="13257">
                        <c:v>175.4</c:v>
                      </c:pt>
                      <c:pt idx="13258">
                        <c:v>176.4</c:v>
                      </c:pt>
                      <c:pt idx="13259">
                        <c:v>174.3</c:v>
                      </c:pt>
                      <c:pt idx="13260">
                        <c:v>173</c:v>
                      </c:pt>
                      <c:pt idx="13261">
                        <c:v>173.9</c:v>
                      </c:pt>
                      <c:pt idx="13262">
                        <c:v>174.7</c:v>
                      </c:pt>
                      <c:pt idx="13263">
                        <c:v>173.9</c:v>
                      </c:pt>
                      <c:pt idx="13264">
                        <c:v>174</c:v>
                      </c:pt>
                      <c:pt idx="13265">
                        <c:v>175.5</c:v>
                      </c:pt>
                      <c:pt idx="13266">
                        <c:v>174.2</c:v>
                      </c:pt>
                      <c:pt idx="13267">
                        <c:v>173.9</c:v>
                      </c:pt>
                      <c:pt idx="13268">
                        <c:v>175.7</c:v>
                      </c:pt>
                      <c:pt idx="13269">
                        <c:v>175.9</c:v>
                      </c:pt>
                      <c:pt idx="13270">
                        <c:v>173.8</c:v>
                      </c:pt>
                      <c:pt idx="13271">
                        <c:v>174</c:v>
                      </c:pt>
                      <c:pt idx="13272">
                        <c:v>173.9</c:v>
                      </c:pt>
                      <c:pt idx="13273">
                        <c:v>173.4</c:v>
                      </c:pt>
                      <c:pt idx="13274">
                        <c:v>175.5</c:v>
                      </c:pt>
                      <c:pt idx="13275">
                        <c:v>175.5</c:v>
                      </c:pt>
                      <c:pt idx="13276">
                        <c:v>174.2</c:v>
                      </c:pt>
                      <c:pt idx="13277">
                        <c:v>176.6</c:v>
                      </c:pt>
                      <c:pt idx="13278">
                        <c:v>175.4</c:v>
                      </c:pt>
                      <c:pt idx="13279">
                        <c:v>174.3</c:v>
                      </c:pt>
                      <c:pt idx="13280">
                        <c:v>175</c:v>
                      </c:pt>
                      <c:pt idx="13281">
                        <c:v>176.1</c:v>
                      </c:pt>
                      <c:pt idx="13282">
                        <c:v>174.6</c:v>
                      </c:pt>
                      <c:pt idx="13283">
                        <c:v>173.3</c:v>
                      </c:pt>
                      <c:pt idx="13284">
                        <c:v>175.1</c:v>
                      </c:pt>
                      <c:pt idx="13285">
                        <c:v>174.7</c:v>
                      </c:pt>
                      <c:pt idx="13286">
                        <c:v>174.5</c:v>
                      </c:pt>
                      <c:pt idx="13287">
                        <c:v>172.6</c:v>
                      </c:pt>
                      <c:pt idx="13288">
                        <c:v>176</c:v>
                      </c:pt>
                      <c:pt idx="13289">
                        <c:v>174.4</c:v>
                      </c:pt>
                      <c:pt idx="13290">
                        <c:v>174.3</c:v>
                      </c:pt>
                      <c:pt idx="13291">
                        <c:v>176</c:v>
                      </c:pt>
                      <c:pt idx="13292">
                        <c:v>174.4</c:v>
                      </c:pt>
                      <c:pt idx="13293">
                        <c:v>173.1</c:v>
                      </c:pt>
                      <c:pt idx="13294">
                        <c:v>174.3</c:v>
                      </c:pt>
                      <c:pt idx="13295">
                        <c:v>173.7</c:v>
                      </c:pt>
                      <c:pt idx="13296">
                        <c:v>175.3</c:v>
                      </c:pt>
                      <c:pt idx="13297">
                        <c:v>174</c:v>
                      </c:pt>
                      <c:pt idx="13298">
                        <c:v>175.2</c:v>
                      </c:pt>
                      <c:pt idx="13299">
                        <c:v>175.5</c:v>
                      </c:pt>
                      <c:pt idx="13300">
                        <c:v>174.2</c:v>
                      </c:pt>
                      <c:pt idx="13301">
                        <c:v>175.5</c:v>
                      </c:pt>
                      <c:pt idx="13302">
                        <c:v>174.6</c:v>
                      </c:pt>
                      <c:pt idx="13303">
                        <c:v>175.1</c:v>
                      </c:pt>
                      <c:pt idx="13304">
                        <c:v>174.8</c:v>
                      </c:pt>
                      <c:pt idx="13305">
                        <c:v>172.3</c:v>
                      </c:pt>
                      <c:pt idx="13306">
                        <c:v>174.7</c:v>
                      </c:pt>
                      <c:pt idx="13307">
                        <c:v>173.7</c:v>
                      </c:pt>
                      <c:pt idx="13308">
                        <c:v>172.8</c:v>
                      </c:pt>
                      <c:pt idx="13309">
                        <c:v>173</c:v>
                      </c:pt>
                      <c:pt idx="13310">
                        <c:v>175.8</c:v>
                      </c:pt>
                      <c:pt idx="13311">
                        <c:v>176.1</c:v>
                      </c:pt>
                      <c:pt idx="13312">
                        <c:v>173.2</c:v>
                      </c:pt>
                      <c:pt idx="13313">
                        <c:v>174.1</c:v>
                      </c:pt>
                      <c:pt idx="13314">
                        <c:v>175.2</c:v>
                      </c:pt>
                      <c:pt idx="13315">
                        <c:v>175.3</c:v>
                      </c:pt>
                      <c:pt idx="13316">
                        <c:v>174.7</c:v>
                      </c:pt>
                      <c:pt idx="13317">
                        <c:v>172.6</c:v>
                      </c:pt>
                      <c:pt idx="13318">
                        <c:v>174.4</c:v>
                      </c:pt>
                      <c:pt idx="13319">
                        <c:v>174.2</c:v>
                      </c:pt>
                      <c:pt idx="13320">
                        <c:v>173.6</c:v>
                      </c:pt>
                      <c:pt idx="13321">
                        <c:v>173.4</c:v>
                      </c:pt>
                      <c:pt idx="13322">
                        <c:v>173.8</c:v>
                      </c:pt>
                      <c:pt idx="13323">
                        <c:v>174</c:v>
                      </c:pt>
                      <c:pt idx="13324">
                        <c:v>178</c:v>
                      </c:pt>
                      <c:pt idx="13325">
                        <c:v>173.6</c:v>
                      </c:pt>
                      <c:pt idx="13326">
                        <c:v>174.2</c:v>
                      </c:pt>
                      <c:pt idx="13327">
                        <c:v>174.2</c:v>
                      </c:pt>
                      <c:pt idx="13328">
                        <c:v>173.9</c:v>
                      </c:pt>
                      <c:pt idx="13329">
                        <c:v>173.1</c:v>
                      </c:pt>
                      <c:pt idx="13330">
                        <c:v>173.7</c:v>
                      </c:pt>
                      <c:pt idx="13331">
                        <c:v>174.2</c:v>
                      </c:pt>
                      <c:pt idx="13332">
                        <c:v>174.4</c:v>
                      </c:pt>
                      <c:pt idx="13333">
                        <c:v>172.8</c:v>
                      </c:pt>
                      <c:pt idx="13334">
                        <c:v>175</c:v>
                      </c:pt>
                      <c:pt idx="13335">
                        <c:v>175.4</c:v>
                      </c:pt>
                      <c:pt idx="13336">
                        <c:v>174.3</c:v>
                      </c:pt>
                      <c:pt idx="13337">
                        <c:v>174.6</c:v>
                      </c:pt>
                      <c:pt idx="13338">
                        <c:v>173.4</c:v>
                      </c:pt>
                      <c:pt idx="13339">
                        <c:v>174.8</c:v>
                      </c:pt>
                      <c:pt idx="13340">
                        <c:v>175</c:v>
                      </c:pt>
                      <c:pt idx="13341">
                        <c:v>174.3</c:v>
                      </c:pt>
                      <c:pt idx="13342">
                        <c:v>171.9</c:v>
                      </c:pt>
                      <c:pt idx="13343">
                        <c:v>174</c:v>
                      </c:pt>
                      <c:pt idx="13344">
                        <c:v>176.6</c:v>
                      </c:pt>
                      <c:pt idx="13345">
                        <c:v>174.1</c:v>
                      </c:pt>
                      <c:pt idx="13346">
                        <c:v>174.9</c:v>
                      </c:pt>
                      <c:pt idx="13347">
                        <c:v>175.4</c:v>
                      </c:pt>
                      <c:pt idx="13348">
                        <c:v>174.8</c:v>
                      </c:pt>
                      <c:pt idx="13349">
                        <c:v>172.8</c:v>
                      </c:pt>
                      <c:pt idx="13350">
                        <c:v>171.4</c:v>
                      </c:pt>
                      <c:pt idx="13351">
                        <c:v>173.2</c:v>
                      </c:pt>
                      <c:pt idx="13352">
                        <c:v>173.6</c:v>
                      </c:pt>
                      <c:pt idx="13353">
                        <c:v>172.8</c:v>
                      </c:pt>
                      <c:pt idx="13354">
                        <c:v>174.7</c:v>
                      </c:pt>
                      <c:pt idx="13355">
                        <c:v>173.9</c:v>
                      </c:pt>
                      <c:pt idx="13356">
                        <c:v>173.3</c:v>
                      </c:pt>
                      <c:pt idx="13357">
                        <c:v>175.4</c:v>
                      </c:pt>
                      <c:pt idx="13358">
                        <c:v>174.4</c:v>
                      </c:pt>
                      <c:pt idx="13359">
                        <c:v>173.2</c:v>
                      </c:pt>
                      <c:pt idx="13360">
                        <c:v>175.2</c:v>
                      </c:pt>
                      <c:pt idx="13361">
                        <c:v>174</c:v>
                      </c:pt>
                      <c:pt idx="13362">
                        <c:v>173.6</c:v>
                      </c:pt>
                      <c:pt idx="13363">
                        <c:v>173.3</c:v>
                      </c:pt>
                      <c:pt idx="13364">
                        <c:v>175.5</c:v>
                      </c:pt>
                      <c:pt idx="13365">
                        <c:v>176.3</c:v>
                      </c:pt>
                      <c:pt idx="13366">
                        <c:v>176.1</c:v>
                      </c:pt>
                      <c:pt idx="13367">
                        <c:v>173.7</c:v>
                      </c:pt>
                      <c:pt idx="13368">
                        <c:v>175.6</c:v>
                      </c:pt>
                      <c:pt idx="13369">
                        <c:v>175.3</c:v>
                      </c:pt>
                      <c:pt idx="13370">
                        <c:v>174.9</c:v>
                      </c:pt>
                      <c:pt idx="13371">
                        <c:v>173.3</c:v>
                      </c:pt>
                      <c:pt idx="13372">
                        <c:v>172.8</c:v>
                      </c:pt>
                      <c:pt idx="13373">
                        <c:v>174.9</c:v>
                      </c:pt>
                      <c:pt idx="13374">
                        <c:v>175.6</c:v>
                      </c:pt>
                      <c:pt idx="13375">
                        <c:v>174.9</c:v>
                      </c:pt>
                      <c:pt idx="13376">
                        <c:v>175.1</c:v>
                      </c:pt>
                      <c:pt idx="13377">
                        <c:v>175.2</c:v>
                      </c:pt>
                      <c:pt idx="13378">
                        <c:v>173.8</c:v>
                      </c:pt>
                      <c:pt idx="13379">
                        <c:v>173.9</c:v>
                      </c:pt>
                      <c:pt idx="13380">
                        <c:v>174.5</c:v>
                      </c:pt>
                      <c:pt idx="13381">
                        <c:v>175.4</c:v>
                      </c:pt>
                      <c:pt idx="13382">
                        <c:v>173.3</c:v>
                      </c:pt>
                      <c:pt idx="13383">
                        <c:v>173.3</c:v>
                      </c:pt>
                      <c:pt idx="13384">
                        <c:v>174.9</c:v>
                      </c:pt>
                      <c:pt idx="13385">
                        <c:v>176.2</c:v>
                      </c:pt>
                      <c:pt idx="13386">
                        <c:v>175.6</c:v>
                      </c:pt>
                      <c:pt idx="13387">
                        <c:v>176.1</c:v>
                      </c:pt>
                      <c:pt idx="13388">
                        <c:v>176.5</c:v>
                      </c:pt>
                      <c:pt idx="13389">
                        <c:v>175.3</c:v>
                      </c:pt>
                      <c:pt idx="13390">
                        <c:v>177</c:v>
                      </c:pt>
                      <c:pt idx="13391">
                        <c:v>175.4</c:v>
                      </c:pt>
                      <c:pt idx="13392">
                        <c:v>174</c:v>
                      </c:pt>
                      <c:pt idx="13393">
                        <c:v>173.9</c:v>
                      </c:pt>
                      <c:pt idx="13394">
                        <c:v>174.1</c:v>
                      </c:pt>
                      <c:pt idx="13395">
                        <c:v>174.1</c:v>
                      </c:pt>
                      <c:pt idx="13396">
                        <c:v>174.7</c:v>
                      </c:pt>
                      <c:pt idx="13397">
                        <c:v>175.1</c:v>
                      </c:pt>
                      <c:pt idx="13398">
                        <c:v>176.2</c:v>
                      </c:pt>
                      <c:pt idx="13399">
                        <c:v>175.2</c:v>
                      </c:pt>
                      <c:pt idx="13400">
                        <c:v>174.3</c:v>
                      </c:pt>
                      <c:pt idx="13401">
                        <c:v>175</c:v>
                      </c:pt>
                      <c:pt idx="13402">
                        <c:v>175.9</c:v>
                      </c:pt>
                      <c:pt idx="13403">
                        <c:v>176</c:v>
                      </c:pt>
                      <c:pt idx="13404">
                        <c:v>173.6</c:v>
                      </c:pt>
                      <c:pt idx="13405">
                        <c:v>175.3</c:v>
                      </c:pt>
                      <c:pt idx="13406">
                        <c:v>173.6</c:v>
                      </c:pt>
                      <c:pt idx="13407">
                        <c:v>174.4</c:v>
                      </c:pt>
                      <c:pt idx="13408">
                        <c:v>173.3</c:v>
                      </c:pt>
                      <c:pt idx="13409">
                        <c:v>173.7</c:v>
                      </c:pt>
                      <c:pt idx="13410">
                        <c:v>176</c:v>
                      </c:pt>
                      <c:pt idx="13411">
                        <c:v>175.2</c:v>
                      </c:pt>
                      <c:pt idx="13412">
                        <c:v>173.8</c:v>
                      </c:pt>
                      <c:pt idx="13413">
                        <c:v>176</c:v>
                      </c:pt>
                      <c:pt idx="13414">
                        <c:v>176</c:v>
                      </c:pt>
                      <c:pt idx="13415">
                        <c:v>174.7</c:v>
                      </c:pt>
                      <c:pt idx="13416">
                        <c:v>172.5</c:v>
                      </c:pt>
                      <c:pt idx="13417">
                        <c:v>174.6</c:v>
                      </c:pt>
                      <c:pt idx="13418">
                        <c:v>174.1</c:v>
                      </c:pt>
                      <c:pt idx="13419">
                        <c:v>174.5</c:v>
                      </c:pt>
                      <c:pt idx="13420">
                        <c:v>174.3</c:v>
                      </c:pt>
                      <c:pt idx="13421">
                        <c:v>173.6</c:v>
                      </c:pt>
                      <c:pt idx="13422">
                        <c:v>173.2</c:v>
                      </c:pt>
                      <c:pt idx="13423">
                        <c:v>176.5</c:v>
                      </c:pt>
                      <c:pt idx="13424">
                        <c:v>173.3</c:v>
                      </c:pt>
                      <c:pt idx="13425">
                        <c:v>173.9</c:v>
                      </c:pt>
                      <c:pt idx="13426">
                        <c:v>174.6</c:v>
                      </c:pt>
                      <c:pt idx="13427">
                        <c:v>174.6</c:v>
                      </c:pt>
                      <c:pt idx="13428">
                        <c:v>175.4</c:v>
                      </c:pt>
                      <c:pt idx="13429">
                        <c:v>174.4</c:v>
                      </c:pt>
                      <c:pt idx="13430">
                        <c:v>175</c:v>
                      </c:pt>
                      <c:pt idx="13431">
                        <c:v>175.6</c:v>
                      </c:pt>
                      <c:pt idx="13432">
                        <c:v>173.4</c:v>
                      </c:pt>
                      <c:pt idx="13433">
                        <c:v>174.9</c:v>
                      </c:pt>
                      <c:pt idx="13434">
                        <c:v>176.2</c:v>
                      </c:pt>
                      <c:pt idx="13435">
                        <c:v>175.8</c:v>
                      </c:pt>
                      <c:pt idx="13436">
                        <c:v>174.5</c:v>
                      </c:pt>
                      <c:pt idx="13437">
                        <c:v>174.6</c:v>
                      </c:pt>
                      <c:pt idx="13438">
                        <c:v>176.4</c:v>
                      </c:pt>
                      <c:pt idx="13439">
                        <c:v>175.5</c:v>
                      </c:pt>
                      <c:pt idx="13440">
                        <c:v>173.4</c:v>
                      </c:pt>
                      <c:pt idx="13441">
                        <c:v>174.3</c:v>
                      </c:pt>
                      <c:pt idx="13442">
                        <c:v>175.8</c:v>
                      </c:pt>
                      <c:pt idx="13443">
                        <c:v>176.1</c:v>
                      </c:pt>
                      <c:pt idx="13444">
                        <c:v>175</c:v>
                      </c:pt>
                      <c:pt idx="13445">
                        <c:v>176.6</c:v>
                      </c:pt>
                      <c:pt idx="13446">
                        <c:v>175.8</c:v>
                      </c:pt>
                      <c:pt idx="13447">
                        <c:v>175.4</c:v>
                      </c:pt>
                      <c:pt idx="13448">
                        <c:v>173.1</c:v>
                      </c:pt>
                      <c:pt idx="13449">
                        <c:v>175.5</c:v>
                      </c:pt>
                      <c:pt idx="13450">
                        <c:v>175.5</c:v>
                      </c:pt>
                      <c:pt idx="13451">
                        <c:v>175.1</c:v>
                      </c:pt>
                      <c:pt idx="13452">
                        <c:v>174.4</c:v>
                      </c:pt>
                      <c:pt idx="13453">
                        <c:v>174.9</c:v>
                      </c:pt>
                      <c:pt idx="13454">
                        <c:v>175.1</c:v>
                      </c:pt>
                      <c:pt idx="13455">
                        <c:v>177.5</c:v>
                      </c:pt>
                      <c:pt idx="13456">
                        <c:v>175.7</c:v>
                      </c:pt>
                      <c:pt idx="13457">
                        <c:v>175.7</c:v>
                      </c:pt>
                      <c:pt idx="13458">
                        <c:v>176</c:v>
                      </c:pt>
                      <c:pt idx="13459">
                        <c:v>176.3</c:v>
                      </c:pt>
                      <c:pt idx="13460">
                        <c:v>176.1</c:v>
                      </c:pt>
                      <c:pt idx="13461">
                        <c:v>174.6</c:v>
                      </c:pt>
                      <c:pt idx="13462">
                        <c:v>176.6</c:v>
                      </c:pt>
                      <c:pt idx="13463">
                        <c:v>178.6</c:v>
                      </c:pt>
                      <c:pt idx="13464">
                        <c:v>174.7</c:v>
                      </c:pt>
                      <c:pt idx="13465">
                        <c:v>177.2</c:v>
                      </c:pt>
                      <c:pt idx="13466">
                        <c:v>176.4</c:v>
                      </c:pt>
                      <c:pt idx="13467">
                        <c:v>176.2</c:v>
                      </c:pt>
                      <c:pt idx="13468">
                        <c:v>174</c:v>
                      </c:pt>
                      <c:pt idx="13469">
                        <c:v>173.5</c:v>
                      </c:pt>
                      <c:pt idx="13470">
                        <c:v>173.9</c:v>
                      </c:pt>
                      <c:pt idx="13471">
                        <c:v>174.7</c:v>
                      </c:pt>
                      <c:pt idx="13472">
                        <c:v>174.3</c:v>
                      </c:pt>
                      <c:pt idx="13473">
                        <c:v>173.7</c:v>
                      </c:pt>
                      <c:pt idx="13474">
                        <c:v>175.4</c:v>
                      </c:pt>
                      <c:pt idx="13475">
                        <c:v>175.5</c:v>
                      </c:pt>
                      <c:pt idx="13476">
                        <c:v>174.3</c:v>
                      </c:pt>
                      <c:pt idx="13477">
                        <c:v>174.9</c:v>
                      </c:pt>
                      <c:pt idx="13478">
                        <c:v>174.8</c:v>
                      </c:pt>
                      <c:pt idx="13479">
                        <c:v>175.2</c:v>
                      </c:pt>
                      <c:pt idx="13480">
                        <c:v>173.7</c:v>
                      </c:pt>
                      <c:pt idx="13481">
                        <c:v>171.7</c:v>
                      </c:pt>
                      <c:pt idx="13482">
                        <c:v>176.8</c:v>
                      </c:pt>
                      <c:pt idx="13483">
                        <c:v>173.4</c:v>
                      </c:pt>
                      <c:pt idx="13484">
                        <c:v>175.1</c:v>
                      </c:pt>
                      <c:pt idx="13485">
                        <c:v>174.2</c:v>
                      </c:pt>
                      <c:pt idx="13486">
                        <c:v>173.8</c:v>
                      </c:pt>
                      <c:pt idx="13487">
                        <c:v>174.1</c:v>
                      </c:pt>
                      <c:pt idx="13488">
                        <c:v>176.8</c:v>
                      </c:pt>
                      <c:pt idx="13489">
                        <c:v>173.9</c:v>
                      </c:pt>
                      <c:pt idx="13490">
                        <c:v>173.3</c:v>
                      </c:pt>
                      <c:pt idx="13491">
                        <c:v>174.1</c:v>
                      </c:pt>
                      <c:pt idx="13492">
                        <c:v>174.3</c:v>
                      </c:pt>
                      <c:pt idx="13493">
                        <c:v>174.2</c:v>
                      </c:pt>
                      <c:pt idx="13494">
                        <c:v>173.2</c:v>
                      </c:pt>
                      <c:pt idx="13495">
                        <c:v>175.8</c:v>
                      </c:pt>
                      <c:pt idx="13496">
                        <c:v>175</c:v>
                      </c:pt>
                      <c:pt idx="13497">
                        <c:v>173.1</c:v>
                      </c:pt>
                      <c:pt idx="13498">
                        <c:v>174.9</c:v>
                      </c:pt>
                      <c:pt idx="13499">
                        <c:v>175.3</c:v>
                      </c:pt>
                      <c:pt idx="13500">
                        <c:v>175.6</c:v>
                      </c:pt>
                      <c:pt idx="13501">
                        <c:v>173.3</c:v>
                      </c:pt>
                      <c:pt idx="13502">
                        <c:v>173.7</c:v>
                      </c:pt>
                      <c:pt idx="13503">
                        <c:v>175.2</c:v>
                      </c:pt>
                      <c:pt idx="13504">
                        <c:v>175.4</c:v>
                      </c:pt>
                      <c:pt idx="13505">
                        <c:v>173.9</c:v>
                      </c:pt>
                      <c:pt idx="13506">
                        <c:v>174.7</c:v>
                      </c:pt>
                      <c:pt idx="13507">
                        <c:v>174.7</c:v>
                      </c:pt>
                      <c:pt idx="13508">
                        <c:v>173</c:v>
                      </c:pt>
                      <c:pt idx="13509">
                        <c:v>173.2</c:v>
                      </c:pt>
                      <c:pt idx="13510">
                        <c:v>175</c:v>
                      </c:pt>
                      <c:pt idx="13511">
                        <c:v>176.5</c:v>
                      </c:pt>
                      <c:pt idx="13512">
                        <c:v>175</c:v>
                      </c:pt>
                      <c:pt idx="13513">
                        <c:v>173.9</c:v>
                      </c:pt>
                      <c:pt idx="13514">
                        <c:v>173.4</c:v>
                      </c:pt>
                      <c:pt idx="13515">
                        <c:v>174.2</c:v>
                      </c:pt>
                      <c:pt idx="13516">
                        <c:v>175.3</c:v>
                      </c:pt>
                      <c:pt idx="13517">
                        <c:v>173.9</c:v>
                      </c:pt>
                      <c:pt idx="13518">
                        <c:v>175.3</c:v>
                      </c:pt>
                      <c:pt idx="13519">
                        <c:v>174.2</c:v>
                      </c:pt>
                      <c:pt idx="13520">
                        <c:v>175.1</c:v>
                      </c:pt>
                      <c:pt idx="13521">
                        <c:v>173.9</c:v>
                      </c:pt>
                      <c:pt idx="13522">
                        <c:v>173.2</c:v>
                      </c:pt>
                      <c:pt idx="13523">
                        <c:v>173.8</c:v>
                      </c:pt>
                      <c:pt idx="13524">
                        <c:v>174.1</c:v>
                      </c:pt>
                      <c:pt idx="13525">
                        <c:v>175.1</c:v>
                      </c:pt>
                      <c:pt idx="13526">
                        <c:v>174.7</c:v>
                      </c:pt>
                      <c:pt idx="13527">
                        <c:v>175.5</c:v>
                      </c:pt>
                      <c:pt idx="13528">
                        <c:v>177</c:v>
                      </c:pt>
                      <c:pt idx="13529">
                        <c:v>174.8</c:v>
                      </c:pt>
                      <c:pt idx="13530">
                        <c:v>175.4</c:v>
                      </c:pt>
                      <c:pt idx="13531">
                        <c:v>175.7</c:v>
                      </c:pt>
                      <c:pt idx="13532">
                        <c:v>175.7</c:v>
                      </c:pt>
                      <c:pt idx="13533">
                        <c:v>173.4</c:v>
                      </c:pt>
                      <c:pt idx="13534">
                        <c:v>172.4</c:v>
                      </c:pt>
                      <c:pt idx="13535">
                        <c:v>174.3</c:v>
                      </c:pt>
                      <c:pt idx="13536">
                        <c:v>176.6</c:v>
                      </c:pt>
                      <c:pt idx="13537">
                        <c:v>173.6</c:v>
                      </c:pt>
                      <c:pt idx="13538">
                        <c:v>175.4</c:v>
                      </c:pt>
                      <c:pt idx="13539">
                        <c:v>175.9</c:v>
                      </c:pt>
                      <c:pt idx="13540">
                        <c:v>174.1</c:v>
                      </c:pt>
                      <c:pt idx="13541">
                        <c:v>173.9</c:v>
                      </c:pt>
                      <c:pt idx="13542">
                        <c:v>174</c:v>
                      </c:pt>
                      <c:pt idx="13543">
                        <c:v>175.5</c:v>
                      </c:pt>
                      <c:pt idx="13544">
                        <c:v>173.4</c:v>
                      </c:pt>
                      <c:pt idx="13545">
                        <c:v>172.4</c:v>
                      </c:pt>
                      <c:pt idx="13546">
                        <c:v>173.6</c:v>
                      </c:pt>
                      <c:pt idx="13547">
                        <c:v>175.7</c:v>
                      </c:pt>
                      <c:pt idx="13548">
                        <c:v>173.5</c:v>
                      </c:pt>
                      <c:pt idx="13549">
                        <c:v>173.8</c:v>
                      </c:pt>
                      <c:pt idx="13550">
                        <c:v>174.5</c:v>
                      </c:pt>
                      <c:pt idx="13551">
                        <c:v>174.4</c:v>
                      </c:pt>
                      <c:pt idx="13552">
                        <c:v>176.2</c:v>
                      </c:pt>
                      <c:pt idx="13553">
                        <c:v>175</c:v>
                      </c:pt>
                      <c:pt idx="13554">
                        <c:v>174.9</c:v>
                      </c:pt>
                      <c:pt idx="13555">
                        <c:v>173.4</c:v>
                      </c:pt>
                      <c:pt idx="13556">
                        <c:v>175.2</c:v>
                      </c:pt>
                      <c:pt idx="13557">
                        <c:v>174.8</c:v>
                      </c:pt>
                      <c:pt idx="13558">
                        <c:v>174.3</c:v>
                      </c:pt>
                      <c:pt idx="13559">
                        <c:v>174</c:v>
                      </c:pt>
                      <c:pt idx="13560">
                        <c:v>175.9</c:v>
                      </c:pt>
                      <c:pt idx="13561">
                        <c:v>173.3</c:v>
                      </c:pt>
                      <c:pt idx="13562">
                        <c:v>172.3</c:v>
                      </c:pt>
                      <c:pt idx="13563">
                        <c:v>174.6</c:v>
                      </c:pt>
                      <c:pt idx="13564">
                        <c:v>175</c:v>
                      </c:pt>
                      <c:pt idx="13565">
                        <c:v>176.2</c:v>
                      </c:pt>
                      <c:pt idx="13566">
                        <c:v>173.2</c:v>
                      </c:pt>
                      <c:pt idx="13567">
                        <c:v>175.4</c:v>
                      </c:pt>
                      <c:pt idx="13568">
                        <c:v>175.1</c:v>
                      </c:pt>
                      <c:pt idx="13569">
                        <c:v>174.5</c:v>
                      </c:pt>
                      <c:pt idx="13570">
                        <c:v>174.2</c:v>
                      </c:pt>
                      <c:pt idx="13571">
                        <c:v>175.5</c:v>
                      </c:pt>
                      <c:pt idx="13572">
                        <c:v>175.3</c:v>
                      </c:pt>
                      <c:pt idx="13573">
                        <c:v>173.2</c:v>
                      </c:pt>
                      <c:pt idx="13574">
                        <c:v>174.4</c:v>
                      </c:pt>
                      <c:pt idx="13575">
                        <c:v>175.1</c:v>
                      </c:pt>
                      <c:pt idx="13576">
                        <c:v>175.5</c:v>
                      </c:pt>
                      <c:pt idx="13577">
                        <c:v>173.4</c:v>
                      </c:pt>
                      <c:pt idx="13578">
                        <c:v>174.3</c:v>
                      </c:pt>
                      <c:pt idx="13579">
                        <c:v>175.5</c:v>
                      </c:pt>
                      <c:pt idx="13580">
                        <c:v>174.5</c:v>
                      </c:pt>
                      <c:pt idx="13581">
                        <c:v>174.8</c:v>
                      </c:pt>
                      <c:pt idx="13582">
                        <c:v>175.6</c:v>
                      </c:pt>
                      <c:pt idx="13583">
                        <c:v>175.5</c:v>
                      </c:pt>
                      <c:pt idx="13584">
                        <c:v>177.9</c:v>
                      </c:pt>
                      <c:pt idx="13585">
                        <c:v>176.2</c:v>
                      </c:pt>
                      <c:pt idx="13586">
                        <c:v>174.3</c:v>
                      </c:pt>
                      <c:pt idx="13587">
                        <c:v>175.6</c:v>
                      </c:pt>
                      <c:pt idx="13588">
                        <c:v>175.6</c:v>
                      </c:pt>
                      <c:pt idx="13589">
                        <c:v>175.2</c:v>
                      </c:pt>
                      <c:pt idx="13590">
                        <c:v>173.4</c:v>
                      </c:pt>
                      <c:pt idx="13591">
                        <c:v>176.3</c:v>
                      </c:pt>
                      <c:pt idx="13592">
                        <c:v>175.1</c:v>
                      </c:pt>
                      <c:pt idx="13593">
                        <c:v>176.5</c:v>
                      </c:pt>
                      <c:pt idx="13594">
                        <c:v>175</c:v>
                      </c:pt>
                      <c:pt idx="13595">
                        <c:v>175.8</c:v>
                      </c:pt>
                      <c:pt idx="13596">
                        <c:v>176.2</c:v>
                      </c:pt>
                      <c:pt idx="13597">
                        <c:v>175.8</c:v>
                      </c:pt>
                      <c:pt idx="13598">
                        <c:v>173.4</c:v>
                      </c:pt>
                      <c:pt idx="13599">
                        <c:v>174.4</c:v>
                      </c:pt>
                      <c:pt idx="13600">
                        <c:v>175.7</c:v>
                      </c:pt>
                      <c:pt idx="13601">
                        <c:v>175.6</c:v>
                      </c:pt>
                      <c:pt idx="13602">
                        <c:v>175.2</c:v>
                      </c:pt>
                      <c:pt idx="13603">
                        <c:v>175.9</c:v>
                      </c:pt>
                      <c:pt idx="13604">
                        <c:v>176.8</c:v>
                      </c:pt>
                      <c:pt idx="13605">
                        <c:v>175.2</c:v>
                      </c:pt>
                      <c:pt idx="13606">
                        <c:v>174.9</c:v>
                      </c:pt>
                      <c:pt idx="13607">
                        <c:v>177</c:v>
                      </c:pt>
                      <c:pt idx="13608">
                        <c:v>176.7</c:v>
                      </c:pt>
                      <c:pt idx="13609">
                        <c:v>174.7</c:v>
                      </c:pt>
                      <c:pt idx="13610">
                        <c:v>173.8</c:v>
                      </c:pt>
                      <c:pt idx="13611">
                        <c:v>175.1</c:v>
                      </c:pt>
                      <c:pt idx="13612">
                        <c:v>175.9</c:v>
                      </c:pt>
                      <c:pt idx="13613">
                        <c:v>174.1</c:v>
                      </c:pt>
                      <c:pt idx="13614">
                        <c:v>174.7</c:v>
                      </c:pt>
                      <c:pt idx="13615">
                        <c:v>176.3</c:v>
                      </c:pt>
                      <c:pt idx="13616">
                        <c:v>176.1</c:v>
                      </c:pt>
                      <c:pt idx="13617">
                        <c:v>177.1</c:v>
                      </c:pt>
                      <c:pt idx="13618">
                        <c:v>174.4</c:v>
                      </c:pt>
                      <c:pt idx="13619">
                        <c:v>173.8</c:v>
                      </c:pt>
                      <c:pt idx="13620">
                        <c:v>175.3</c:v>
                      </c:pt>
                      <c:pt idx="13621">
                        <c:v>176.1</c:v>
                      </c:pt>
                      <c:pt idx="13622">
                        <c:v>174.5</c:v>
                      </c:pt>
                      <c:pt idx="13623">
                        <c:v>174.2</c:v>
                      </c:pt>
                      <c:pt idx="13624">
                        <c:v>176.5</c:v>
                      </c:pt>
                      <c:pt idx="13625">
                        <c:v>176.9</c:v>
                      </c:pt>
                      <c:pt idx="13626">
                        <c:v>175.4</c:v>
                      </c:pt>
                      <c:pt idx="13627">
                        <c:v>174.7</c:v>
                      </c:pt>
                      <c:pt idx="13628">
                        <c:v>176.8</c:v>
                      </c:pt>
                      <c:pt idx="13629">
                        <c:v>174.9</c:v>
                      </c:pt>
                      <c:pt idx="13630">
                        <c:v>175.3</c:v>
                      </c:pt>
                      <c:pt idx="13631">
                        <c:v>173.6</c:v>
                      </c:pt>
                      <c:pt idx="13632">
                        <c:v>174.8</c:v>
                      </c:pt>
                      <c:pt idx="13633">
                        <c:v>174.7</c:v>
                      </c:pt>
                      <c:pt idx="13634">
                        <c:v>174.2</c:v>
                      </c:pt>
                      <c:pt idx="13635">
                        <c:v>174.7</c:v>
                      </c:pt>
                      <c:pt idx="13636">
                        <c:v>176.2</c:v>
                      </c:pt>
                      <c:pt idx="13637">
                        <c:v>174.5</c:v>
                      </c:pt>
                      <c:pt idx="13638">
                        <c:v>174.3</c:v>
                      </c:pt>
                      <c:pt idx="13639">
                        <c:v>175.2</c:v>
                      </c:pt>
                      <c:pt idx="13640">
                        <c:v>176.4</c:v>
                      </c:pt>
                      <c:pt idx="13641">
                        <c:v>176.7</c:v>
                      </c:pt>
                      <c:pt idx="13642">
                        <c:v>173.5</c:v>
                      </c:pt>
                      <c:pt idx="13643">
                        <c:v>174.5</c:v>
                      </c:pt>
                      <c:pt idx="13644">
                        <c:v>175.7</c:v>
                      </c:pt>
                      <c:pt idx="13645">
                        <c:v>174.4</c:v>
                      </c:pt>
                      <c:pt idx="13646">
                        <c:v>176</c:v>
                      </c:pt>
                      <c:pt idx="13647">
                        <c:v>176.2</c:v>
                      </c:pt>
                      <c:pt idx="13648">
                        <c:v>175.9</c:v>
                      </c:pt>
                      <c:pt idx="13649">
                        <c:v>175.5</c:v>
                      </c:pt>
                      <c:pt idx="13650">
                        <c:v>176.5</c:v>
                      </c:pt>
                      <c:pt idx="13651">
                        <c:v>174</c:v>
                      </c:pt>
                      <c:pt idx="13652">
                        <c:v>174</c:v>
                      </c:pt>
                      <c:pt idx="13653">
                        <c:v>174.6</c:v>
                      </c:pt>
                      <c:pt idx="13654">
                        <c:v>174.7</c:v>
                      </c:pt>
                      <c:pt idx="13655">
                        <c:v>175.7</c:v>
                      </c:pt>
                      <c:pt idx="13656">
                        <c:v>174.9</c:v>
                      </c:pt>
                      <c:pt idx="13657">
                        <c:v>177.3</c:v>
                      </c:pt>
                      <c:pt idx="13658">
                        <c:v>175.3</c:v>
                      </c:pt>
                      <c:pt idx="13659">
                        <c:v>174.2</c:v>
                      </c:pt>
                      <c:pt idx="13660">
                        <c:v>175.5</c:v>
                      </c:pt>
                      <c:pt idx="13661">
                        <c:v>176.1</c:v>
                      </c:pt>
                      <c:pt idx="13662">
                        <c:v>177.2</c:v>
                      </c:pt>
                      <c:pt idx="13663">
                        <c:v>173.9</c:v>
                      </c:pt>
                      <c:pt idx="13664">
                        <c:v>175.1</c:v>
                      </c:pt>
                      <c:pt idx="13665">
                        <c:v>175.8</c:v>
                      </c:pt>
                      <c:pt idx="13666">
                        <c:v>174.3</c:v>
                      </c:pt>
                      <c:pt idx="13667">
                        <c:v>174.4</c:v>
                      </c:pt>
                      <c:pt idx="13668">
                        <c:v>175.2</c:v>
                      </c:pt>
                      <c:pt idx="13669">
                        <c:v>176.3</c:v>
                      </c:pt>
                      <c:pt idx="13670">
                        <c:v>174.3</c:v>
                      </c:pt>
                      <c:pt idx="13671">
                        <c:v>175</c:v>
                      </c:pt>
                      <c:pt idx="13672">
                        <c:v>176.2</c:v>
                      </c:pt>
                      <c:pt idx="13673">
                        <c:v>175.9</c:v>
                      </c:pt>
                      <c:pt idx="13674">
                        <c:v>174.5</c:v>
                      </c:pt>
                      <c:pt idx="13675">
                        <c:v>174.8</c:v>
                      </c:pt>
                      <c:pt idx="13676">
                        <c:v>178.2</c:v>
                      </c:pt>
                      <c:pt idx="13677">
                        <c:v>176</c:v>
                      </c:pt>
                      <c:pt idx="13678">
                        <c:v>176.2</c:v>
                      </c:pt>
                      <c:pt idx="13679">
                        <c:v>176.2</c:v>
                      </c:pt>
                      <c:pt idx="13680">
                        <c:v>176</c:v>
                      </c:pt>
                      <c:pt idx="13681">
                        <c:v>175.5</c:v>
                      </c:pt>
                      <c:pt idx="13682">
                        <c:v>175</c:v>
                      </c:pt>
                      <c:pt idx="13683">
                        <c:v>176.6</c:v>
                      </c:pt>
                      <c:pt idx="13684">
                        <c:v>173.3</c:v>
                      </c:pt>
                      <c:pt idx="13685">
                        <c:v>175.5</c:v>
                      </c:pt>
                      <c:pt idx="13686">
                        <c:v>175.1</c:v>
                      </c:pt>
                      <c:pt idx="13687">
                        <c:v>177</c:v>
                      </c:pt>
                      <c:pt idx="13688">
                        <c:v>174.3</c:v>
                      </c:pt>
                      <c:pt idx="13689">
                        <c:v>177.3</c:v>
                      </c:pt>
                      <c:pt idx="13690">
                        <c:v>175.1</c:v>
                      </c:pt>
                      <c:pt idx="13691">
                        <c:v>174.9</c:v>
                      </c:pt>
                      <c:pt idx="13692">
                        <c:v>175.5</c:v>
                      </c:pt>
                      <c:pt idx="13693">
                        <c:v>175.5</c:v>
                      </c:pt>
                      <c:pt idx="13694">
                        <c:v>176.3</c:v>
                      </c:pt>
                      <c:pt idx="13695">
                        <c:v>174.7</c:v>
                      </c:pt>
                      <c:pt idx="13696">
                        <c:v>173.4</c:v>
                      </c:pt>
                      <c:pt idx="13697">
                        <c:v>175.9</c:v>
                      </c:pt>
                      <c:pt idx="13698">
                        <c:v>176.4</c:v>
                      </c:pt>
                      <c:pt idx="13699">
                        <c:v>175.2</c:v>
                      </c:pt>
                      <c:pt idx="13700">
                        <c:v>176.3</c:v>
                      </c:pt>
                      <c:pt idx="13701">
                        <c:v>175.6</c:v>
                      </c:pt>
                      <c:pt idx="13702">
                        <c:v>175.3</c:v>
                      </c:pt>
                      <c:pt idx="13703">
                        <c:v>174.3</c:v>
                      </c:pt>
                      <c:pt idx="13704">
                        <c:v>176.8</c:v>
                      </c:pt>
                      <c:pt idx="13705">
                        <c:v>176.6</c:v>
                      </c:pt>
                      <c:pt idx="13706">
                        <c:v>174</c:v>
                      </c:pt>
                      <c:pt idx="13707">
                        <c:v>172.7</c:v>
                      </c:pt>
                      <c:pt idx="13708">
                        <c:v>176.4</c:v>
                      </c:pt>
                      <c:pt idx="13709">
                        <c:v>174.5</c:v>
                      </c:pt>
                      <c:pt idx="13710">
                        <c:v>174</c:v>
                      </c:pt>
                      <c:pt idx="13711">
                        <c:v>174.8</c:v>
                      </c:pt>
                      <c:pt idx="13712">
                        <c:v>173.1</c:v>
                      </c:pt>
                      <c:pt idx="13713">
                        <c:v>176.4</c:v>
                      </c:pt>
                      <c:pt idx="13714">
                        <c:v>176.5</c:v>
                      </c:pt>
                      <c:pt idx="13715">
                        <c:v>175.5</c:v>
                      </c:pt>
                      <c:pt idx="13716">
                        <c:v>174.5</c:v>
                      </c:pt>
                      <c:pt idx="13717">
                        <c:v>175.7</c:v>
                      </c:pt>
                      <c:pt idx="13718">
                        <c:v>174.6</c:v>
                      </c:pt>
                      <c:pt idx="13719">
                        <c:v>174.4</c:v>
                      </c:pt>
                      <c:pt idx="13720">
                        <c:v>175.2</c:v>
                      </c:pt>
                      <c:pt idx="13721">
                        <c:v>175.9</c:v>
                      </c:pt>
                      <c:pt idx="13722">
                        <c:v>177.1</c:v>
                      </c:pt>
                      <c:pt idx="13723">
                        <c:v>174.6</c:v>
                      </c:pt>
                      <c:pt idx="13724">
                        <c:v>175.9</c:v>
                      </c:pt>
                      <c:pt idx="13725">
                        <c:v>175.8</c:v>
                      </c:pt>
                      <c:pt idx="13726">
                        <c:v>176.3</c:v>
                      </c:pt>
                      <c:pt idx="13727">
                        <c:v>174.8</c:v>
                      </c:pt>
                      <c:pt idx="13728">
                        <c:v>173.9</c:v>
                      </c:pt>
                      <c:pt idx="13729">
                        <c:v>175.9</c:v>
                      </c:pt>
                      <c:pt idx="13730">
                        <c:v>176.6</c:v>
                      </c:pt>
                      <c:pt idx="13731">
                        <c:v>174.7</c:v>
                      </c:pt>
                      <c:pt idx="13732">
                        <c:v>175.5</c:v>
                      </c:pt>
                      <c:pt idx="13733">
                        <c:v>176.6</c:v>
                      </c:pt>
                      <c:pt idx="13734">
                        <c:v>173.8</c:v>
                      </c:pt>
                      <c:pt idx="13735">
                        <c:v>175.2</c:v>
                      </c:pt>
                      <c:pt idx="13736">
                        <c:v>176.3</c:v>
                      </c:pt>
                      <c:pt idx="13737">
                        <c:v>175.5</c:v>
                      </c:pt>
                      <c:pt idx="13738">
                        <c:v>175.2</c:v>
                      </c:pt>
                      <c:pt idx="13739">
                        <c:v>173.9</c:v>
                      </c:pt>
                      <c:pt idx="13740">
                        <c:v>176</c:v>
                      </c:pt>
                      <c:pt idx="13741">
                        <c:v>173.9</c:v>
                      </c:pt>
                      <c:pt idx="13742">
                        <c:v>174.3</c:v>
                      </c:pt>
                      <c:pt idx="13743">
                        <c:v>175.8</c:v>
                      </c:pt>
                      <c:pt idx="13744">
                        <c:v>175.3</c:v>
                      </c:pt>
                      <c:pt idx="13745">
                        <c:v>175.6</c:v>
                      </c:pt>
                      <c:pt idx="13746">
                        <c:v>175.9</c:v>
                      </c:pt>
                      <c:pt idx="13747">
                        <c:v>175</c:v>
                      </c:pt>
                      <c:pt idx="13748">
                        <c:v>174.5</c:v>
                      </c:pt>
                      <c:pt idx="13749">
                        <c:v>174.6</c:v>
                      </c:pt>
                      <c:pt idx="13750">
                        <c:v>174.6</c:v>
                      </c:pt>
                      <c:pt idx="13751">
                        <c:v>175.2</c:v>
                      </c:pt>
                      <c:pt idx="13752">
                        <c:v>174</c:v>
                      </c:pt>
                      <c:pt idx="13753">
                        <c:v>176.5</c:v>
                      </c:pt>
                      <c:pt idx="13754">
                        <c:v>175</c:v>
                      </c:pt>
                      <c:pt idx="13755">
                        <c:v>173.2</c:v>
                      </c:pt>
                      <c:pt idx="13756">
                        <c:v>175.6</c:v>
                      </c:pt>
                      <c:pt idx="13757">
                        <c:v>175.5</c:v>
                      </c:pt>
                      <c:pt idx="13758">
                        <c:v>174.6</c:v>
                      </c:pt>
                      <c:pt idx="13759">
                        <c:v>174.4</c:v>
                      </c:pt>
                      <c:pt idx="13760">
                        <c:v>174.8</c:v>
                      </c:pt>
                      <c:pt idx="13761">
                        <c:v>174.8</c:v>
                      </c:pt>
                      <c:pt idx="13762">
                        <c:v>174</c:v>
                      </c:pt>
                      <c:pt idx="13763">
                        <c:v>173.6</c:v>
                      </c:pt>
                      <c:pt idx="13764">
                        <c:v>174.6</c:v>
                      </c:pt>
                      <c:pt idx="13765">
                        <c:v>175.9</c:v>
                      </c:pt>
                      <c:pt idx="13766">
                        <c:v>174.9</c:v>
                      </c:pt>
                      <c:pt idx="13767">
                        <c:v>174.8</c:v>
                      </c:pt>
                      <c:pt idx="13768">
                        <c:v>175.9</c:v>
                      </c:pt>
                      <c:pt idx="13769">
                        <c:v>174.9</c:v>
                      </c:pt>
                      <c:pt idx="13770">
                        <c:v>173.7</c:v>
                      </c:pt>
                      <c:pt idx="13771">
                        <c:v>173.1</c:v>
                      </c:pt>
                      <c:pt idx="13772">
                        <c:v>175.4</c:v>
                      </c:pt>
                      <c:pt idx="13773">
                        <c:v>172.1</c:v>
                      </c:pt>
                      <c:pt idx="13774">
                        <c:v>173.8</c:v>
                      </c:pt>
                      <c:pt idx="13775">
                        <c:v>175.1</c:v>
                      </c:pt>
                      <c:pt idx="13776">
                        <c:v>174.8</c:v>
                      </c:pt>
                      <c:pt idx="13777">
                        <c:v>175.5</c:v>
                      </c:pt>
                      <c:pt idx="13778">
                        <c:v>177.1</c:v>
                      </c:pt>
                      <c:pt idx="13779">
                        <c:v>172.5</c:v>
                      </c:pt>
                      <c:pt idx="13780">
                        <c:v>174.4</c:v>
                      </c:pt>
                      <c:pt idx="13781">
                        <c:v>173.9</c:v>
                      </c:pt>
                      <c:pt idx="13782">
                        <c:v>173.7</c:v>
                      </c:pt>
                      <c:pt idx="13783">
                        <c:v>174.1</c:v>
                      </c:pt>
                      <c:pt idx="13784">
                        <c:v>176.6</c:v>
                      </c:pt>
                      <c:pt idx="13785">
                        <c:v>176.6</c:v>
                      </c:pt>
                      <c:pt idx="13786">
                        <c:v>175.4</c:v>
                      </c:pt>
                      <c:pt idx="13787">
                        <c:v>174.3</c:v>
                      </c:pt>
                      <c:pt idx="13788">
                        <c:v>175.2</c:v>
                      </c:pt>
                      <c:pt idx="13789">
                        <c:v>175.2</c:v>
                      </c:pt>
                      <c:pt idx="13790">
                        <c:v>175.4</c:v>
                      </c:pt>
                      <c:pt idx="13791">
                        <c:v>172.7</c:v>
                      </c:pt>
                      <c:pt idx="13792">
                        <c:v>175.1</c:v>
                      </c:pt>
                      <c:pt idx="13793">
                        <c:v>174.4</c:v>
                      </c:pt>
                      <c:pt idx="13794">
                        <c:v>174.9</c:v>
                      </c:pt>
                      <c:pt idx="13795">
                        <c:v>173.7</c:v>
                      </c:pt>
                      <c:pt idx="13796">
                        <c:v>174.4</c:v>
                      </c:pt>
                      <c:pt idx="13797">
                        <c:v>175.4</c:v>
                      </c:pt>
                      <c:pt idx="13798">
                        <c:v>174.2</c:v>
                      </c:pt>
                      <c:pt idx="13799">
                        <c:v>173.5</c:v>
                      </c:pt>
                      <c:pt idx="13800">
                        <c:v>174.5</c:v>
                      </c:pt>
                      <c:pt idx="13801">
                        <c:v>174.8</c:v>
                      </c:pt>
                      <c:pt idx="13802">
                        <c:v>176</c:v>
                      </c:pt>
                      <c:pt idx="13803">
                        <c:v>174.4</c:v>
                      </c:pt>
                      <c:pt idx="13804">
                        <c:v>175.4</c:v>
                      </c:pt>
                      <c:pt idx="13805">
                        <c:v>175</c:v>
                      </c:pt>
                      <c:pt idx="13806">
                        <c:v>174.9</c:v>
                      </c:pt>
                      <c:pt idx="13807">
                        <c:v>173.9</c:v>
                      </c:pt>
                      <c:pt idx="13808">
                        <c:v>175.2</c:v>
                      </c:pt>
                      <c:pt idx="13809">
                        <c:v>173.1</c:v>
                      </c:pt>
                      <c:pt idx="13810">
                        <c:v>175.7</c:v>
                      </c:pt>
                      <c:pt idx="13811">
                        <c:v>173.5</c:v>
                      </c:pt>
                      <c:pt idx="13812">
                        <c:v>174.8</c:v>
                      </c:pt>
                      <c:pt idx="13813">
                        <c:v>175.4</c:v>
                      </c:pt>
                      <c:pt idx="13814">
                        <c:v>174.8</c:v>
                      </c:pt>
                      <c:pt idx="13815">
                        <c:v>174.4</c:v>
                      </c:pt>
                      <c:pt idx="13816">
                        <c:v>174.9</c:v>
                      </c:pt>
                      <c:pt idx="13817">
                        <c:v>175.6</c:v>
                      </c:pt>
                      <c:pt idx="13818">
                        <c:v>176.6</c:v>
                      </c:pt>
                      <c:pt idx="13819">
                        <c:v>175.6</c:v>
                      </c:pt>
                      <c:pt idx="13820">
                        <c:v>175.9</c:v>
                      </c:pt>
                      <c:pt idx="13821">
                        <c:v>175.5</c:v>
                      </c:pt>
                      <c:pt idx="13822">
                        <c:v>175.1</c:v>
                      </c:pt>
                      <c:pt idx="13823">
                        <c:v>174</c:v>
                      </c:pt>
                      <c:pt idx="13824">
                        <c:v>172.9</c:v>
                      </c:pt>
                      <c:pt idx="13825">
                        <c:v>176.5</c:v>
                      </c:pt>
                      <c:pt idx="13826">
                        <c:v>176.1</c:v>
                      </c:pt>
                      <c:pt idx="13827">
                        <c:v>174.8</c:v>
                      </c:pt>
                      <c:pt idx="13828">
                        <c:v>175.6</c:v>
                      </c:pt>
                      <c:pt idx="13829">
                        <c:v>173.6</c:v>
                      </c:pt>
                      <c:pt idx="13830">
                        <c:v>177.2</c:v>
                      </c:pt>
                      <c:pt idx="13831">
                        <c:v>175</c:v>
                      </c:pt>
                      <c:pt idx="13832">
                        <c:v>175.6</c:v>
                      </c:pt>
                      <c:pt idx="13833">
                        <c:v>175.6</c:v>
                      </c:pt>
                      <c:pt idx="13834">
                        <c:v>175.4</c:v>
                      </c:pt>
                      <c:pt idx="13835">
                        <c:v>173.3</c:v>
                      </c:pt>
                      <c:pt idx="13836">
                        <c:v>173.7</c:v>
                      </c:pt>
                      <c:pt idx="13837">
                        <c:v>175.6</c:v>
                      </c:pt>
                      <c:pt idx="13838">
                        <c:v>174.6</c:v>
                      </c:pt>
                      <c:pt idx="13839">
                        <c:v>175</c:v>
                      </c:pt>
                      <c:pt idx="13840">
                        <c:v>176</c:v>
                      </c:pt>
                      <c:pt idx="13841">
                        <c:v>175.9</c:v>
                      </c:pt>
                      <c:pt idx="13842">
                        <c:v>174.3</c:v>
                      </c:pt>
                      <c:pt idx="13843">
                        <c:v>176.3</c:v>
                      </c:pt>
                      <c:pt idx="13844">
                        <c:v>172.7</c:v>
                      </c:pt>
                      <c:pt idx="13845">
                        <c:v>173.1</c:v>
                      </c:pt>
                      <c:pt idx="13846">
                        <c:v>176</c:v>
                      </c:pt>
                      <c:pt idx="13847">
                        <c:v>175.2</c:v>
                      </c:pt>
                      <c:pt idx="13848">
                        <c:v>174.5</c:v>
                      </c:pt>
                      <c:pt idx="13849">
                        <c:v>176.5</c:v>
                      </c:pt>
                      <c:pt idx="13850">
                        <c:v>176.4</c:v>
                      </c:pt>
                      <c:pt idx="13851">
                        <c:v>176.8</c:v>
                      </c:pt>
                      <c:pt idx="13852">
                        <c:v>175.4</c:v>
                      </c:pt>
                      <c:pt idx="13853">
                        <c:v>173</c:v>
                      </c:pt>
                      <c:pt idx="13854">
                        <c:v>175.2</c:v>
                      </c:pt>
                      <c:pt idx="13855">
                        <c:v>175.4</c:v>
                      </c:pt>
                      <c:pt idx="13856">
                        <c:v>174.9</c:v>
                      </c:pt>
                      <c:pt idx="13857">
                        <c:v>174.6</c:v>
                      </c:pt>
                      <c:pt idx="13858">
                        <c:v>175.4</c:v>
                      </c:pt>
                      <c:pt idx="13859">
                        <c:v>175.7</c:v>
                      </c:pt>
                      <c:pt idx="13860">
                        <c:v>174</c:v>
                      </c:pt>
                      <c:pt idx="13861">
                        <c:v>174.1</c:v>
                      </c:pt>
                      <c:pt idx="13862">
                        <c:v>173.5</c:v>
                      </c:pt>
                      <c:pt idx="13863">
                        <c:v>176.1</c:v>
                      </c:pt>
                      <c:pt idx="13864">
                        <c:v>172.8</c:v>
                      </c:pt>
                      <c:pt idx="13865">
                        <c:v>174.9</c:v>
                      </c:pt>
                      <c:pt idx="13866">
                        <c:v>176.2</c:v>
                      </c:pt>
                      <c:pt idx="13867">
                        <c:v>175</c:v>
                      </c:pt>
                      <c:pt idx="13868">
                        <c:v>174</c:v>
                      </c:pt>
                      <c:pt idx="13869">
                        <c:v>173.9</c:v>
                      </c:pt>
                      <c:pt idx="13870">
                        <c:v>175.2</c:v>
                      </c:pt>
                      <c:pt idx="13871">
                        <c:v>174.1</c:v>
                      </c:pt>
                      <c:pt idx="13872">
                        <c:v>174.2</c:v>
                      </c:pt>
                      <c:pt idx="13873">
                        <c:v>174</c:v>
                      </c:pt>
                      <c:pt idx="13874">
                        <c:v>174.5</c:v>
                      </c:pt>
                      <c:pt idx="13875">
                        <c:v>174.9</c:v>
                      </c:pt>
                      <c:pt idx="13876">
                        <c:v>175.8</c:v>
                      </c:pt>
                      <c:pt idx="13877">
                        <c:v>174.3</c:v>
                      </c:pt>
                      <c:pt idx="13878">
                        <c:v>175</c:v>
                      </c:pt>
                      <c:pt idx="13879">
                        <c:v>174.7</c:v>
                      </c:pt>
                      <c:pt idx="13880">
                        <c:v>173.8</c:v>
                      </c:pt>
                      <c:pt idx="13881">
                        <c:v>175.9</c:v>
                      </c:pt>
                      <c:pt idx="13882">
                        <c:v>171.9</c:v>
                      </c:pt>
                      <c:pt idx="13883">
                        <c:v>176.5</c:v>
                      </c:pt>
                      <c:pt idx="13884">
                        <c:v>176</c:v>
                      </c:pt>
                      <c:pt idx="13885">
                        <c:v>175.4</c:v>
                      </c:pt>
                      <c:pt idx="13886">
                        <c:v>175.4</c:v>
                      </c:pt>
                      <c:pt idx="13887">
                        <c:v>176.8</c:v>
                      </c:pt>
                      <c:pt idx="13888">
                        <c:v>177</c:v>
                      </c:pt>
                      <c:pt idx="13889">
                        <c:v>174.6</c:v>
                      </c:pt>
                      <c:pt idx="13890">
                        <c:v>175.1</c:v>
                      </c:pt>
                      <c:pt idx="13891">
                        <c:v>174.1</c:v>
                      </c:pt>
                      <c:pt idx="13892">
                        <c:v>176</c:v>
                      </c:pt>
                      <c:pt idx="13893">
                        <c:v>175.5</c:v>
                      </c:pt>
                      <c:pt idx="13894">
                        <c:v>174.4</c:v>
                      </c:pt>
                      <c:pt idx="13895">
                        <c:v>175.3</c:v>
                      </c:pt>
                      <c:pt idx="13896">
                        <c:v>177.1</c:v>
                      </c:pt>
                      <c:pt idx="13897">
                        <c:v>174.7</c:v>
                      </c:pt>
                      <c:pt idx="13898">
                        <c:v>175.5</c:v>
                      </c:pt>
                      <c:pt idx="13899">
                        <c:v>174.9</c:v>
                      </c:pt>
                      <c:pt idx="13900">
                        <c:v>176.2</c:v>
                      </c:pt>
                      <c:pt idx="13901">
                        <c:v>174.4</c:v>
                      </c:pt>
                      <c:pt idx="13902">
                        <c:v>174</c:v>
                      </c:pt>
                      <c:pt idx="13903">
                        <c:v>174.2</c:v>
                      </c:pt>
                      <c:pt idx="13904">
                        <c:v>175.4</c:v>
                      </c:pt>
                      <c:pt idx="13905">
                        <c:v>174.7</c:v>
                      </c:pt>
                      <c:pt idx="13906">
                        <c:v>174.6</c:v>
                      </c:pt>
                      <c:pt idx="13907">
                        <c:v>174.8</c:v>
                      </c:pt>
                      <c:pt idx="13908">
                        <c:v>176.5</c:v>
                      </c:pt>
                      <c:pt idx="13909">
                        <c:v>177</c:v>
                      </c:pt>
                      <c:pt idx="13910">
                        <c:v>175.1</c:v>
                      </c:pt>
                      <c:pt idx="13911">
                        <c:v>175</c:v>
                      </c:pt>
                      <c:pt idx="13912">
                        <c:v>175.8</c:v>
                      </c:pt>
                      <c:pt idx="13913">
                        <c:v>174</c:v>
                      </c:pt>
                      <c:pt idx="13914">
                        <c:v>174.9</c:v>
                      </c:pt>
                      <c:pt idx="13915">
                        <c:v>173</c:v>
                      </c:pt>
                      <c:pt idx="13916">
                        <c:v>176.3</c:v>
                      </c:pt>
                      <c:pt idx="13917">
                        <c:v>177.7</c:v>
                      </c:pt>
                      <c:pt idx="13918">
                        <c:v>174.6</c:v>
                      </c:pt>
                      <c:pt idx="13919">
                        <c:v>174.5</c:v>
                      </c:pt>
                      <c:pt idx="13920">
                        <c:v>177</c:v>
                      </c:pt>
                      <c:pt idx="13921">
                        <c:v>175.7</c:v>
                      </c:pt>
                      <c:pt idx="13922">
                        <c:v>175.3</c:v>
                      </c:pt>
                      <c:pt idx="13923">
                        <c:v>175.6</c:v>
                      </c:pt>
                      <c:pt idx="13924">
                        <c:v>175.9</c:v>
                      </c:pt>
                      <c:pt idx="13925">
                        <c:v>175.5</c:v>
                      </c:pt>
                      <c:pt idx="13926">
                        <c:v>174.5</c:v>
                      </c:pt>
                      <c:pt idx="13927">
                        <c:v>174.6</c:v>
                      </c:pt>
                      <c:pt idx="13928">
                        <c:v>177.6</c:v>
                      </c:pt>
                      <c:pt idx="13929">
                        <c:v>176.1</c:v>
                      </c:pt>
                      <c:pt idx="13930">
                        <c:v>174.9</c:v>
                      </c:pt>
                      <c:pt idx="13931">
                        <c:v>174.9</c:v>
                      </c:pt>
                      <c:pt idx="13932">
                        <c:v>176.1</c:v>
                      </c:pt>
                      <c:pt idx="13933">
                        <c:v>176.1</c:v>
                      </c:pt>
                      <c:pt idx="13934">
                        <c:v>175</c:v>
                      </c:pt>
                      <c:pt idx="13935">
                        <c:v>176.3</c:v>
                      </c:pt>
                      <c:pt idx="13936">
                        <c:v>176.7</c:v>
                      </c:pt>
                      <c:pt idx="13937">
                        <c:v>176.9</c:v>
                      </c:pt>
                      <c:pt idx="13938">
                        <c:v>176.6</c:v>
                      </c:pt>
                      <c:pt idx="13939">
                        <c:v>176.9</c:v>
                      </c:pt>
                      <c:pt idx="13940">
                        <c:v>175.7</c:v>
                      </c:pt>
                      <c:pt idx="13941">
                        <c:v>176.2</c:v>
                      </c:pt>
                      <c:pt idx="13942">
                        <c:v>177.4</c:v>
                      </c:pt>
                      <c:pt idx="13943">
                        <c:v>174</c:v>
                      </c:pt>
                      <c:pt idx="13944">
                        <c:v>174</c:v>
                      </c:pt>
                      <c:pt idx="13945">
                        <c:v>175.3</c:v>
                      </c:pt>
                      <c:pt idx="13946">
                        <c:v>176.1</c:v>
                      </c:pt>
                      <c:pt idx="13947">
                        <c:v>175.8</c:v>
                      </c:pt>
                      <c:pt idx="13948">
                        <c:v>175.4</c:v>
                      </c:pt>
                      <c:pt idx="13949">
                        <c:v>176.7</c:v>
                      </c:pt>
                      <c:pt idx="13950">
                        <c:v>176</c:v>
                      </c:pt>
                      <c:pt idx="13951">
                        <c:v>175.7</c:v>
                      </c:pt>
                      <c:pt idx="13952">
                        <c:v>174.3</c:v>
                      </c:pt>
                      <c:pt idx="13953">
                        <c:v>177.3</c:v>
                      </c:pt>
                      <c:pt idx="13954">
                        <c:v>177.3</c:v>
                      </c:pt>
                      <c:pt idx="13955">
                        <c:v>175.8</c:v>
                      </c:pt>
                      <c:pt idx="13956">
                        <c:v>175.2</c:v>
                      </c:pt>
                      <c:pt idx="13957">
                        <c:v>176.3</c:v>
                      </c:pt>
                      <c:pt idx="13958">
                        <c:v>175</c:v>
                      </c:pt>
                      <c:pt idx="13959">
                        <c:v>173.5</c:v>
                      </c:pt>
                      <c:pt idx="13960">
                        <c:v>175.8</c:v>
                      </c:pt>
                      <c:pt idx="13961">
                        <c:v>175.2</c:v>
                      </c:pt>
                      <c:pt idx="13962">
                        <c:v>175.7</c:v>
                      </c:pt>
                      <c:pt idx="13963">
                        <c:v>174.5</c:v>
                      </c:pt>
                      <c:pt idx="13964">
                        <c:v>175.8</c:v>
                      </c:pt>
                      <c:pt idx="13965">
                        <c:v>177</c:v>
                      </c:pt>
                      <c:pt idx="13966">
                        <c:v>176.3</c:v>
                      </c:pt>
                      <c:pt idx="13967">
                        <c:v>174.2</c:v>
                      </c:pt>
                      <c:pt idx="13968">
                        <c:v>173.5</c:v>
                      </c:pt>
                      <c:pt idx="13969">
                        <c:v>176.5</c:v>
                      </c:pt>
                      <c:pt idx="13970">
                        <c:v>173.4</c:v>
                      </c:pt>
                      <c:pt idx="13971">
                        <c:v>174.7</c:v>
                      </c:pt>
                      <c:pt idx="13972">
                        <c:v>174.1</c:v>
                      </c:pt>
                      <c:pt idx="13973">
                        <c:v>174.9</c:v>
                      </c:pt>
                      <c:pt idx="13974">
                        <c:v>175.2</c:v>
                      </c:pt>
                      <c:pt idx="13975">
                        <c:v>177.1</c:v>
                      </c:pt>
                      <c:pt idx="13976">
                        <c:v>174.3</c:v>
                      </c:pt>
                      <c:pt idx="13977">
                        <c:v>175.2</c:v>
                      </c:pt>
                      <c:pt idx="13978">
                        <c:v>175</c:v>
                      </c:pt>
                      <c:pt idx="13979">
                        <c:v>175.7</c:v>
                      </c:pt>
                      <c:pt idx="13980">
                        <c:v>174.3</c:v>
                      </c:pt>
                      <c:pt idx="13981">
                        <c:v>174.6</c:v>
                      </c:pt>
                      <c:pt idx="13982">
                        <c:v>176.7</c:v>
                      </c:pt>
                      <c:pt idx="13983">
                        <c:v>175.9</c:v>
                      </c:pt>
                      <c:pt idx="13984">
                        <c:v>176</c:v>
                      </c:pt>
                      <c:pt idx="13985">
                        <c:v>174.6</c:v>
                      </c:pt>
                      <c:pt idx="13986">
                        <c:v>174.5</c:v>
                      </c:pt>
                      <c:pt idx="13987">
                        <c:v>175.3</c:v>
                      </c:pt>
                      <c:pt idx="13988">
                        <c:v>172.5</c:v>
                      </c:pt>
                      <c:pt idx="13989">
                        <c:v>174.1</c:v>
                      </c:pt>
                      <c:pt idx="13990">
                        <c:v>176.7</c:v>
                      </c:pt>
                      <c:pt idx="13991">
                        <c:v>175.3</c:v>
                      </c:pt>
                      <c:pt idx="13992">
                        <c:v>173.1</c:v>
                      </c:pt>
                      <c:pt idx="13993">
                        <c:v>173.4</c:v>
                      </c:pt>
                      <c:pt idx="13994">
                        <c:v>175</c:v>
                      </c:pt>
                      <c:pt idx="13995">
                        <c:v>173.7</c:v>
                      </c:pt>
                      <c:pt idx="13996">
                        <c:v>175.6</c:v>
                      </c:pt>
                      <c:pt idx="13997">
                        <c:v>175.5</c:v>
                      </c:pt>
                      <c:pt idx="13998">
                        <c:v>174.9</c:v>
                      </c:pt>
                      <c:pt idx="13999">
                        <c:v>173.8</c:v>
                      </c:pt>
                      <c:pt idx="14000">
                        <c:v>173.7</c:v>
                      </c:pt>
                      <c:pt idx="14001">
                        <c:v>172.7</c:v>
                      </c:pt>
                      <c:pt idx="14002">
                        <c:v>176.1</c:v>
                      </c:pt>
                      <c:pt idx="14003">
                        <c:v>173.1</c:v>
                      </c:pt>
                      <c:pt idx="14004">
                        <c:v>172.8</c:v>
                      </c:pt>
                      <c:pt idx="14005">
                        <c:v>174.2</c:v>
                      </c:pt>
                      <c:pt idx="14006">
                        <c:v>173.2</c:v>
                      </c:pt>
                      <c:pt idx="14007">
                        <c:v>173.7</c:v>
                      </c:pt>
                      <c:pt idx="14008">
                        <c:v>176.2</c:v>
                      </c:pt>
                      <c:pt idx="14009">
                        <c:v>173.1</c:v>
                      </c:pt>
                      <c:pt idx="14010">
                        <c:v>174.6</c:v>
                      </c:pt>
                      <c:pt idx="14011">
                        <c:v>173.7</c:v>
                      </c:pt>
                      <c:pt idx="14012">
                        <c:v>173.5</c:v>
                      </c:pt>
                      <c:pt idx="14013">
                        <c:v>174</c:v>
                      </c:pt>
                      <c:pt idx="14014">
                        <c:v>174</c:v>
                      </c:pt>
                      <c:pt idx="14015">
                        <c:v>175.9</c:v>
                      </c:pt>
                      <c:pt idx="14016">
                        <c:v>172.8</c:v>
                      </c:pt>
                      <c:pt idx="14017">
                        <c:v>172.9</c:v>
                      </c:pt>
                      <c:pt idx="14018">
                        <c:v>173.7</c:v>
                      </c:pt>
                      <c:pt idx="14019">
                        <c:v>175.8</c:v>
                      </c:pt>
                      <c:pt idx="14020">
                        <c:v>173.4</c:v>
                      </c:pt>
                      <c:pt idx="14021">
                        <c:v>172.4</c:v>
                      </c:pt>
                      <c:pt idx="14022">
                        <c:v>172.4</c:v>
                      </c:pt>
                      <c:pt idx="14023">
                        <c:v>173.9</c:v>
                      </c:pt>
                      <c:pt idx="14024">
                        <c:v>173.5</c:v>
                      </c:pt>
                      <c:pt idx="14025">
                        <c:v>172.7</c:v>
                      </c:pt>
                      <c:pt idx="14026">
                        <c:v>173.6</c:v>
                      </c:pt>
                      <c:pt idx="14027">
                        <c:v>175</c:v>
                      </c:pt>
                      <c:pt idx="14028">
                        <c:v>174.5</c:v>
                      </c:pt>
                      <c:pt idx="14029">
                        <c:v>172.9</c:v>
                      </c:pt>
                      <c:pt idx="14030">
                        <c:v>173.8</c:v>
                      </c:pt>
                      <c:pt idx="14031">
                        <c:v>174.9</c:v>
                      </c:pt>
                      <c:pt idx="14032">
                        <c:v>174.7</c:v>
                      </c:pt>
                      <c:pt idx="14033">
                        <c:v>172.2</c:v>
                      </c:pt>
                      <c:pt idx="14034">
                        <c:v>171.5</c:v>
                      </c:pt>
                      <c:pt idx="14035">
                        <c:v>172.9</c:v>
                      </c:pt>
                      <c:pt idx="14036">
                        <c:v>174.2</c:v>
                      </c:pt>
                      <c:pt idx="14037">
                        <c:v>173.2</c:v>
                      </c:pt>
                      <c:pt idx="14038">
                        <c:v>174.9</c:v>
                      </c:pt>
                      <c:pt idx="14039">
                        <c:v>174.8</c:v>
                      </c:pt>
                      <c:pt idx="14040">
                        <c:v>174.2</c:v>
                      </c:pt>
                      <c:pt idx="14041">
                        <c:v>174.5</c:v>
                      </c:pt>
                      <c:pt idx="14042">
                        <c:v>174.2</c:v>
                      </c:pt>
                      <c:pt idx="14043">
                        <c:v>171.3</c:v>
                      </c:pt>
                      <c:pt idx="14044">
                        <c:v>173</c:v>
                      </c:pt>
                      <c:pt idx="14045">
                        <c:v>172.8</c:v>
                      </c:pt>
                      <c:pt idx="14046">
                        <c:v>172.4</c:v>
                      </c:pt>
                      <c:pt idx="14047">
                        <c:v>172.8</c:v>
                      </c:pt>
                      <c:pt idx="14048">
                        <c:v>175.4</c:v>
                      </c:pt>
                      <c:pt idx="14049">
                        <c:v>173.6</c:v>
                      </c:pt>
                      <c:pt idx="14050">
                        <c:v>170.6</c:v>
                      </c:pt>
                      <c:pt idx="14051">
                        <c:v>173.1</c:v>
                      </c:pt>
                      <c:pt idx="14052">
                        <c:v>173.9</c:v>
                      </c:pt>
                      <c:pt idx="14053">
                        <c:v>173</c:v>
                      </c:pt>
                      <c:pt idx="14054">
                        <c:v>172.3</c:v>
                      </c:pt>
                      <c:pt idx="14055">
                        <c:v>172</c:v>
                      </c:pt>
                      <c:pt idx="14056">
                        <c:v>173.6</c:v>
                      </c:pt>
                      <c:pt idx="14057">
                        <c:v>173.9</c:v>
                      </c:pt>
                      <c:pt idx="14058">
                        <c:v>172.7</c:v>
                      </c:pt>
                      <c:pt idx="14059">
                        <c:v>171.9</c:v>
                      </c:pt>
                      <c:pt idx="14060">
                        <c:v>173</c:v>
                      </c:pt>
                      <c:pt idx="14061">
                        <c:v>174.4</c:v>
                      </c:pt>
                      <c:pt idx="14062">
                        <c:v>172.6</c:v>
                      </c:pt>
                      <c:pt idx="14063">
                        <c:v>173.9</c:v>
                      </c:pt>
                      <c:pt idx="14064">
                        <c:v>174.2</c:v>
                      </c:pt>
                      <c:pt idx="14065">
                        <c:v>172.7</c:v>
                      </c:pt>
                      <c:pt idx="14066">
                        <c:v>173.9</c:v>
                      </c:pt>
                      <c:pt idx="14067">
                        <c:v>172.9</c:v>
                      </c:pt>
                      <c:pt idx="14068">
                        <c:v>173</c:v>
                      </c:pt>
                      <c:pt idx="14069">
                        <c:v>172.4</c:v>
                      </c:pt>
                      <c:pt idx="14070">
                        <c:v>173.4</c:v>
                      </c:pt>
                      <c:pt idx="14071">
                        <c:v>173.9</c:v>
                      </c:pt>
                      <c:pt idx="14072">
                        <c:v>172.3</c:v>
                      </c:pt>
                      <c:pt idx="14073">
                        <c:v>175</c:v>
                      </c:pt>
                      <c:pt idx="14074">
                        <c:v>174.9</c:v>
                      </c:pt>
                      <c:pt idx="14075">
                        <c:v>173.3</c:v>
                      </c:pt>
                      <c:pt idx="14076">
                        <c:v>172.5</c:v>
                      </c:pt>
                      <c:pt idx="14077">
                        <c:v>171.9</c:v>
                      </c:pt>
                      <c:pt idx="14078">
                        <c:v>172.5</c:v>
                      </c:pt>
                      <c:pt idx="14079">
                        <c:v>171.8</c:v>
                      </c:pt>
                      <c:pt idx="14080">
                        <c:v>174.7</c:v>
                      </c:pt>
                      <c:pt idx="14081">
                        <c:v>173.1</c:v>
                      </c:pt>
                      <c:pt idx="14082">
                        <c:v>175.7</c:v>
                      </c:pt>
                      <c:pt idx="14083">
                        <c:v>174.5</c:v>
                      </c:pt>
                      <c:pt idx="14084">
                        <c:v>171.6</c:v>
                      </c:pt>
                      <c:pt idx="14085">
                        <c:v>174.6</c:v>
                      </c:pt>
                      <c:pt idx="14086">
                        <c:v>173.9</c:v>
                      </c:pt>
                      <c:pt idx="14087">
                        <c:v>174</c:v>
                      </c:pt>
                      <c:pt idx="14088">
                        <c:v>172.5</c:v>
                      </c:pt>
                      <c:pt idx="14089">
                        <c:v>173.7</c:v>
                      </c:pt>
                      <c:pt idx="14090">
                        <c:v>174.8</c:v>
                      </c:pt>
                      <c:pt idx="14091">
                        <c:v>173.2</c:v>
                      </c:pt>
                      <c:pt idx="14092">
                        <c:v>172.6</c:v>
                      </c:pt>
                      <c:pt idx="14093">
                        <c:v>173.5</c:v>
                      </c:pt>
                      <c:pt idx="14094">
                        <c:v>176.1</c:v>
                      </c:pt>
                      <c:pt idx="14095">
                        <c:v>173.6</c:v>
                      </c:pt>
                      <c:pt idx="14096">
                        <c:v>172.6</c:v>
                      </c:pt>
                      <c:pt idx="14097">
                        <c:v>173.6</c:v>
                      </c:pt>
                      <c:pt idx="14098">
                        <c:v>173.6</c:v>
                      </c:pt>
                      <c:pt idx="14099">
                        <c:v>172.8</c:v>
                      </c:pt>
                      <c:pt idx="14100">
                        <c:v>170.7</c:v>
                      </c:pt>
                      <c:pt idx="14101">
                        <c:v>176</c:v>
                      </c:pt>
                      <c:pt idx="14102">
                        <c:v>172.9</c:v>
                      </c:pt>
                      <c:pt idx="14103">
                        <c:v>173.3</c:v>
                      </c:pt>
                      <c:pt idx="14104">
                        <c:v>173.1</c:v>
                      </c:pt>
                      <c:pt idx="14105">
                        <c:v>173.8</c:v>
                      </c:pt>
                      <c:pt idx="14106">
                        <c:v>173.5</c:v>
                      </c:pt>
                      <c:pt idx="14107">
                        <c:v>174.1</c:v>
                      </c:pt>
                      <c:pt idx="14108">
                        <c:v>174.5</c:v>
                      </c:pt>
                      <c:pt idx="14109">
                        <c:v>172.7</c:v>
                      </c:pt>
                      <c:pt idx="14110">
                        <c:v>173.7</c:v>
                      </c:pt>
                      <c:pt idx="14111">
                        <c:v>174</c:v>
                      </c:pt>
                      <c:pt idx="14112">
                        <c:v>173.3</c:v>
                      </c:pt>
                      <c:pt idx="14113">
                        <c:v>173.8</c:v>
                      </c:pt>
                      <c:pt idx="14114">
                        <c:v>173.2</c:v>
                      </c:pt>
                      <c:pt idx="14115">
                        <c:v>176.1</c:v>
                      </c:pt>
                      <c:pt idx="14116">
                        <c:v>174.3</c:v>
                      </c:pt>
                      <c:pt idx="14117">
                        <c:v>173.8</c:v>
                      </c:pt>
                      <c:pt idx="14118">
                        <c:v>174</c:v>
                      </c:pt>
                      <c:pt idx="14119">
                        <c:v>176.2</c:v>
                      </c:pt>
                      <c:pt idx="14120">
                        <c:v>173.3</c:v>
                      </c:pt>
                      <c:pt idx="14121">
                        <c:v>172.3</c:v>
                      </c:pt>
                      <c:pt idx="14122">
                        <c:v>172.3</c:v>
                      </c:pt>
                      <c:pt idx="14123">
                        <c:v>174.6</c:v>
                      </c:pt>
                      <c:pt idx="14124">
                        <c:v>174.7</c:v>
                      </c:pt>
                      <c:pt idx="14125">
                        <c:v>172.8</c:v>
                      </c:pt>
                      <c:pt idx="14126">
                        <c:v>174.5</c:v>
                      </c:pt>
                      <c:pt idx="14127">
                        <c:v>175.5</c:v>
                      </c:pt>
                      <c:pt idx="14128">
                        <c:v>174.2</c:v>
                      </c:pt>
                      <c:pt idx="14129">
                        <c:v>173.3</c:v>
                      </c:pt>
                      <c:pt idx="14130">
                        <c:v>174.1</c:v>
                      </c:pt>
                      <c:pt idx="14131">
                        <c:v>174.5</c:v>
                      </c:pt>
                      <c:pt idx="14132">
                        <c:v>174</c:v>
                      </c:pt>
                      <c:pt idx="14133">
                        <c:v>173.2</c:v>
                      </c:pt>
                      <c:pt idx="14134">
                        <c:v>173.3</c:v>
                      </c:pt>
                      <c:pt idx="14135">
                        <c:v>173.6</c:v>
                      </c:pt>
                      <c:pt idx="14136">
                        <c:v>175.1</c:v>
                      </c:pt>
                      <c:pt idx="14137">
                        <c:v>173</c:v>
                      </c:pt>
                      <c:pt idx="14138">
                        <c:v>175.4</c:v>
                      </c:pt>
                      <c:pt idx="14139">
                        <c:v>174.6</c:v>
                      </c:pt>
                      <c:pt idx="14140">
                        <c:v>175</c:v>
                      </c:pt>
                      <c:pt idx="14141">
                        <c:v>175.1</c:v>
                      </c:pt>
                      <c:pt idx="14142">
                        <c:v>174.6</c:v>
                      </c:pt>
                      <c:pt idx="14143">
                        <c:v>173</c:v>
                      </c:pt>
                      <c:pt idx="14144">
                        <c:v>173.7</c:v>
                      </c:pt>
                      <c:pt idx="14145">
                        <c:v>174</c:v>
                      </c:pt>
                      <c:pt idx="14146">
                        <c:v>174.4</c:v>
                      </c:pt>
                      <c:pt idx="14147">
                        <c:v>172.6</c:v>
                      </c:pt>
                      <c:pt idx="14148">
                        <c:v>175.3</c:v>
                      </c:pt>
                      <c:pt idx="14149">
                        <c:v>175.4</c:v>
                      </c:pt>
                      <c:pt idx="14150">
                        <c:v>172.7</c:v>
                      </c:pt>
                      <c:pt idx="14151">
                        <c:v>173.8</c:v>
                      </c:pt>
                      <c:pt idx="14152">
                        <c:v>174.6</c:v>
                      </c:pt>
                      <c:pt idx="14153">
                        <c:v>176.3</c:v>
                      </c:pt>
                      <c:pt idx="14154">
                        <c:v>174.3</c:v>
                      </c:pt>
                      <c:pt idx="14155">
                        <c:v>173.7</c:v>
                      </c:pt>
                      <c:pt idx="14156">
                        <c:v>174</c:v>
                      </c:pt>
                      <c:pt idx="14157">
                        <c:v>175.2</c:v>
                      </c:pt>
                      <c:pt idx="14158">
                        <c:v>173.8</c:v>
                      </c:pt>
                      <c:pt idx="14159">
                        <c:v>174.4</c:v>
                      </c:pt>
                      <c:pt idx="14160">
                        <c:v>175</c:v>
                      </c:pt>
                      <c:pt idx="14161">
                        <c:v>174.9</c:v>
                      </c:pt>
                      <c:pt idx="14162">
                        <c:v>174</c:v>
                      </c:pt>
                      <c:pt idx="14163">
                        <c:v>174.3</c:v>
                      </c:pt>
                      <c:pt idx="14164">
                        <c:v>175.4</c:v>
                      </c:pt>
                      <c:pt idx="14165">
                        <c:v>175.9</c:v>
                      </c:pt>
                      <c:pt idx="14166">
                        <c:v>174.8</c:v>
                      </c:pt>
                      <c:pt idx="14167">
                        <c:v>172.1</c:v>
                      </c:pt>
                      <c:pt idx="14168">
                        <c:v>175.4</c:v>
                      </c:pt>
                      <c:pt idx="14169">
                        <c:v>173.9</c:v>
                      </c:pt>
                      <c:pt idx="14170">
                        <c:v>175.5</c:v>
                      </c:pt>
                      <c:pt idx="14171">
                        <c:v>172.1</c:v>
                      </c:pt>
                      <c:pt idx="14172">
                        <c:v>174.3</c:v>
                      </c:pt>
                      <c:pt idx="14173">
                        <c:v>174</c:v>
                      </c:pt>
                      <c:pt idx="14174">
                        <c:v>174</c:v>
                      </c:pt>
                      <c:pt idx="14175">
                        <c:v>173.5</c:v>
                      </c:pt>
                      <c:pt idx="14176">
                        <c:v>172.7</c:v>
                      </c:pt>
                      <c:pt idx="14177">
                        <c:v>172.5</c:v>
                      </c:pt>
                      <c:pt idx="14178">
                        <c:v>172.7</c:v>
                      </c:pt>
                      <c:pt idx="14179">
                        <c:v>172.4</c:v>
                      </c:pt>
                      <c:pt idx="14180">
                        <c:v>174.2</c:v>
                      </c:pt>
                      <c:pt idx="14181">
                        <c:v>172.7</c:v>
                      </c:pt>
                      <c:pt idx="14182">
                        <c:v>175.8</c:v>
                      </c:pt>
                      <c:pt idx="14183">
                        <c:v>174.5</c:v>
                      </c:pt>
                      <c:pt idx="14184">
                        <c:v>171.8</c:v>
                      </c:pt>
                      <c:pt idx="14185">
                        <c:v>175.3</c:v>
                      </c:pt>
                      <c:pt idx="14186">
                        <c:v>173.9</c:v>
                      </c:pt>
                      <c:pt idx="14187">
                        <c:v>174</c:v>
                      </c:pt>
                      <c:pt idx="14188">
                        <c:v>172.4</c:v>
                      </c:pt>
                      <c:pt idx="14189">
                        <c:v>174.5</c:v>
                      </c:pt>
                      <c:pt idx="14190">
                        <c:v>175.3</c:v>
                      </c:pt>
                      <c:pt idx="14191">
                        <c:v>174.6</c:v>
                      </c:pt>
                      <c:pt idx="14192">
                        <c:v>172.6</c:v>
                      </c:pt>
                      <c:pt idx="14193">
                        <c:v>174.1</c:v>
                      </c:pt>
                      <c:pt idx="14194">
                        <c:v>175.1</c:v>
                      </c:pt>
                      <c:pt idx="14195">
                        <c:v>173.4</c:v>
                      </c:pt>
                      <c:pt idx="14196">
                        <c:v>171.7</c:v>
                      </c:pt>
                      <c:pt idx="14197">
                        <c:v>174.9</c:v>
                      </c:pt>
                      <c:pt idx="14198">
                        <c:v>175.6</c:v>
                      </c:pt>
                      <c:pt idx="14199">
                        <c:v>175.3</c:v>
                      </c:pt>
                      <c:pt idx="14200">
                        <c:v>172.6</c:v>
                      </c:pt>
                      <c:pt idx="14201">
                        <c:v>174</c:v>
                      </c:pt>
                      <c:pt idx="14202">
                        <c:v>174.4</c:v>
                      </c:pt>
                      <c:pt idx="14203">
                        <c:v>173.8</c:v>
                      </c:pt>
                      <c:pt idx="14204">
                        <c:v>174.1</c:v>
                      </c:pt>
                      <c:pt idx="14205">
                        <c:v>172.6</c:v>
                      </c:pt>
                      <c:pt idx="14206">
                        <c:v>174.8</c:v>
                      </c:pt>
                      <c:pt idx="14207">
                        <c:v>176.5</c:v>
                      </c:pt>
                      <c:pt idx="14208">
                        <c:v>175.3</c:v>
                      </c:pt>
                      <c:pt idx="14209">
                        <c:v>173.6</c:v>
                      </c:pt>
                      <c:pt idx="14210">
                        <c:v>172.9</c:v>
                      </c:pt>
                      <c:pt idx="14211">
                        <c:v>173.4</c:v>
                      </c:pt>
                      <c:pt idx="14212">
                        <c:v>174.3</c:v>
                      </c:pt>
                      <c:pt idx="14213">
                        <c:v>174.1</c:v>
                      </c:pt>
                      <c:pt idx="14214">
                        <c:v>173.7</c:v>
                      </c:pt>
                      <c:pt idx="14215">
                        <c:v>176.3</c:v>
                      </c:pt>
                      <c:pt idx="14216">
                        <c:v>175.9</c:v>
                      </c:pt>
                      <c:pt idx="14217">
                        <c:v>173.8</c:v>
                      </c:pt>
                      <c:pt idx="14218">
                        <c:v>174</c:v>
                      </c:pt>
                      <c:pt idx="14219">
                        <c:v>174.5</c:v>
                      </c:pt>
                      <c:pt idx="14220">
                        <c:v>174.3</c:v>
                      </c:pt>
                      <c:pt idx="14221">
                        <c:v>175.4</c:v>
                      </c:pt>
                      <c:pt idx="14222">
                        <c:v>172.5</c:v>
                      </c:pt>
                      <c:pt idx="14223">
                        <c:v>173.1</c:v>
                      </c:pt>
                      <c:pt idx="14224">
                        <c:v>174.6</c:v>
                      </c:pt>
                      <c:pt idx="14225">
                        <c:v>171.8</c:v>
                      </c:pt>
                      <c:pt idx="14226">
                        <c:v>173.3</c:v>
                      </c:pt>
                      <c:pt idx="14227">
                        <c:v>174.7</c:v>
                      </c:pt>
                      <c:pt idx="14228">
                        <c:v>174.5</c:v>
                      </c:pt>
                      <c:pt idx="14229">
                        <c:v>173.4</c:v>
                      </c:pt>
                      <c:pt idx="14230">
                        <c:v>173.2</c:v>
                      </c:pt>
                      <c:pt idx="14231">
                        <c:v>174.2</c:v>
                      </c:pt>
                      <c:pt idx="14232">
                        <c:v>175.9</c:v>
                      </c:pt>
                      <c:pt idx="14233">
                        <c:v>173.7</c:v>
                      </c:pt>
                      <c:pt idx="14234">
                        <c:v>171.9</c:v>
                      </c:pt>
                      <c:pt idx="14235">
                        <c:v>174.2</c:v>
                      </c:pt>
                      <c:pt idx="14236">
                        <c:v>173.6</c:v>
                      </c:pt>
                      <c:pt idx="14237">
                        <c:v>173.9</c:v>
                      </c:pt>
                      <c:pt idx="14238">
                        <c:v>174.2</c:v>
                      </c:pt>
                      <c:pt idx="14239">
                        <c:v>172.7</c:v>
                      </c:pt>
                      <c:pt idx="14240">
                        <c:v>174</c:v>
                      </c:pt>
                      <c:pt idx="14241">
                        <c:v>173.6</c:v>
                      </c:pt>
                      <c:pt idx="14242">
                        <c:v>173.8</c:v>
                      </c:pt>
                      <c:pt idx="14243">
                        <c:v>172.9</c:v>
                      </c:pt>
                      <c:pt idx="14244">
                        <c:v>171.5</c:v>
                      </c:pt>
                      <c:pt idx="14245">
                        <c:v>172.1</c:v>
                      </c:pt>
                      <c:pt idx="14246">
                        <c:v>173.2</c:v>
                      </c:pt>
                      <c:pt idx="14247">
                        <c:v>173</c:v>
                      </c:pt>
                      <c:pt idx="14248">
                        <c:v>172.6</c:v>
                      </c:pt>
                      <c:pt idx="14249">
                        <c:v>175.9</c:v>
                      </c:pt>
                      <c:pt idx="14250">
                        <c:v>173.6</c:v>
                      </c:pt>
                      <c:pt idx="14251">
                        <c:v>171.6</c:v>
                      </c:pt>
                      <c:pt idx="14252">
                        <c:v>173.8</c:v>
                      </c:pt>
                      <c:pt idx="14253">
                        <c:v>175.4</c:v>
                      </c:pt>
                      <c:pt idx="14254">
                        <c:v>172.4</c:v>
                      </c:pt>
                      <c:pt idx="14255">
                        <c:v>173.9</c:v>
                      </c:pt>
                      <c:pt idx="14256">
                        <c:v>170.9</c:v>
                      </c:pt>
                      <c:pt idx="14257">
                        <c:v>174.9</c:v>
                      </c:pt>
                      <c:pt idx="14258">
                        <c:v>176.4</c:v>
                      </c:pt>
                      <c:pt idx="14259">
                        <c:v>174.1</c:v>
                      </c:pt>
                      <c:pt idx="14260">
                        <c:v>173.2</c:v>
                      </c:pt>
                      <c:pt idx="14261">
                        <c:v>173.8</c:v>
                      </c:pt>
                      <c:pt idx="14262">
                        <c:v>175.3</c:v>
                      </c:pt>
                      <c:pt idx="14263">
                        <c:v>172.9</c:v>
                      </c:pt>
                      <c:pt idx="14264">
                        <c:v>171.7</c:v>
                      </c:pt>
                      <c:pt idx="14265">
                        <c:v>174.2</c:v>
                      </c:pt>
                      <c:pt idx="14266">
                        <c:v>174.1</c:v>
                      </c:pt>
                      <c:pt idx="14267">
                        <c:v>174.9</c:v>
                      </c:pt>
                      <c:pt idx="14268">
                        <c:v>171.7</c:v>
                      </c:pt>
                      <c:pt idx="14269">
                        <c:v>171</c:v>
                      </c:pt>
                      <c:pt idx="14270">
                        <c:v>174.1</c:v>
                      </c:pt>
                      <c:pt idx="14271">
                        <c:v>171.5</c:v>
                      </c:pt>
                      <c:pt idx="14272">
                        <c:v>172.3</c:v>
                      </c:pt>
                      <c:pt idx="14273">
                        <c:v>172.9</c:v>
                      </c:pt>
                      <c:pt idx="14274">
                        <c:v>172.5</c:v>
                      </c:pt>
                      <c:pt idx="14275">
                        <c:v>173.8</c:v>
                      </c:pt>
                      <c:pt idx="14276">
                        <c:v>174.6</c:v>
                      </c:pt>
                      <c:pt idx="14277">
                        <c:v>171.9</c:v>
                      </c:pt>
                      <c:pt idx="14278">
                        <c:v>173</c:v>
                      </c:pt>
                      <c:pt idx="14279">
                        <c:v>173.3</c:v>
                      </c:pt>
                      <c:pt idx="14280">
                        <c:v>172.9</c:v>
                      </c:pt>
                      <c:pt idx="14281">
                        <c:v>173.1</c:v>
                      </c:pt>
                      <c:pt idx="14282">
                        <c:v>172.3</c:v>
                      </c:pt>
                      <c:pt idx="14283">
                        <c:v>173.7</c:v>
                      </c:pt>
                      <c:pt idx="14284">
                        <c:v>173.5</c:v>
                      </c:pt>
                      <c:pt idx="14285">
                        <c:v>173</c:v>
                      </c:pt>
                      <c:pt idx="14286">
                        <c:v>173.2</c:v>
                      </c:pt>
                      <c:pt idx="14287">
                        <c:v>174.8</c:v>
                      </c:pt>
                      <c:pt idx="14288">
                        <c:v>174.4</c:v>
                      </c:pt>
                      <c:pt idx="14289">
                        <c:v>172.4</c:v>
                      </c:pt>
                      <c:pt idx="14290">
                        <c:v>173.5</c:v>
                      </c:pt>
                      <c:pt idx="14291">
                        <c:v>173.8</c:v>
                      </c:pt>
                      <c:pt idx="14292">
                        <c:v>174.1</c:v>
                      </c:pt>
                      <c:pt idx="14293">
                        <c:v>172.8</c:v>
                      </c:pt>
                      <c:pt idx="14294">
                        <c:v>173.7</c:v>
                      </c:pt>
                      <c:pt idx="14295">
                        <c:v>172.6</c:v>
                      </c:pt>
                      <c:pt idx="14296">
                        <c:v>174.5</c:v>
                      </c:pt>
                      <c:pt idx="14297">
                        <c:v>172.8</c:v>
                      </c:pt>
                      <c:pt idx="14298">
                        <c:v>171.2</c:v>
                      </c:pt>
                      <c:pt idx="14299">
                        <c:v>173.7</c:v>
                      </c:pt>
                      <c:pt idx="14300">
                        <c:v>174.3</c:v>
                      </c:pt>
                      <c:pt idx="14301">
                        <c:v>171.5</c:v>
                      </c:pt>
                      <c:pt idx="14302">
                        <c:v>172.8</c:v>
                      </c:pt>
                      <c:pt idx="14303">
                        <c:v>172.1</c:v>
                      </c:pt>
                      <c:pt idx="14304">
                        <c:v>173.4</c:v>
                      </c:pt>
                      <c:pt idx="14305">
                        <c:v>171.4</c:v>
                      </c:pt>
                      <c:pt idx="14306">
                        <c:v>173.3</c:v>
                      </c:pt>
                      <c:pt idx="14307">
                        <c:v>172.8</c:v>
                      </c:pt>
                      <c:pt idx="14308">
                        <c:v>173.4</c:v>
                      </c:pt>
                      <c:pt idx="14309">
                        <c:v>173.6</c:v>
                      </c:pt>
                      <c:pt idx="14310">
                        <c:v>174.2</c:v>
                      </c:pt>
                      <c:pt idx="14311">
                        <c:v>172.5</c:v>
                      </c:pt>
                      <c:pt idx="14312">
                        <c:v>173</c:v>
                      </c:pt>
                      <c:pt idx="14313">
                        <c:v>174.2</c:v>
                      </c:pt>
                      <c:pt idx="14314">
                        <c:v>171</c:v>
                      </c:pt>
                      <c:pt idx="14315">
                        <c:v>172.9</c:v>
                      </c:pt>
                      <c:pt idx="14316">
                        <c:v>173.6</c:v>
                      </c:pt>
                      <c:pt idx="14317">
                        <c:v>174.1</c:v>
                      </c:pt>
                      <c:pt idx="14318">
                        <c:v>174.5</c:v>
                      </c:pt>
                      <c:pt idx="14319">
                        <c:v>174.8</c:v>
                      </c:pt>
                      <c:pt idx="14320">
                        <c:v>174.2</c:v>
                      </c:pt>
                      <c:pt idx="14321">
                        <c:v>174.9</c:v>
                      </c:pt>
                      <c:pt idx="14322">
                        <c:v>173.7</c:v>
                      </c:pt>
                      <c:pt idx="14323">
                        <c:v>174.3</c:v>
                      </c:pt>
                      <c:pt idx="14324">
                        <c:v>173.6</c:v>
                      </c:pt>
                      <c:pt idx="14325">
                        <c:v>173.5</c:v>
                      </c:pt>
                      <c:pt idx="14326">
                        <c:v>173.6</c:v>
                      </c:pt>
                      <c:pt idx="14327">
                        <c:v>174.9</c:v>
                      </c:pt>
                      <c:pt idx="14328">
                        <c:v>174.5</c:v>
                      </c:pt>
                      <c:pt idx="14329">
                        <c:v>174.8</c:v>
                      </c:pt>
                      <c:pt idx="14330">
                        <c:v>175.3</c:v>
                      </c:pt>
                      <c:pt idx="14331">
                        <c:v>174.3</c:v>
                      </c:pt>
                      <c:pt idx="14332">
                        <c:v>173</c:v>
                      </c:pt>
                      <c:pt idx="14333">
                        <c:v>174.3</c:v>
                      </c:pt>
                      <c:pt idx="14334">
                        <c:v>177</c:v>
                      </c:pt>
                      <c:pt idx="14335">
                        <c:v>172.8</c:v>
                      </c:pt>
                      <c:pt idx="14336">
                        <c:v>171.7</c:v>
                      </c:pt>
                      <c:pt idx="14337">
                        <c:v>174.3</c:v>
                      </c:pt>
                      <c:pt idx="14338">
                        <c:v>175.5</c:v>
                      </c:pt>
                      <c:pt idx="14339">
                        <c:v>174.5</c:v>
                      </c:pt>
                      <c:pt idx="14340">
                        <c:v>173.9</c:v>
                      </c:pt>
                      <c:pt idx="14341">
                        <c:v>174.2</c:v>
                      </c:pt>
                      <c:pt idx="14342">
                        <c:v>173.7</c:v>
                      </c:pt>
                      <c:pt idx="14343">
                        <c:v>173.5</c:v>
                      </c:pt>
                      <c:pt idx="14344">
                        <c:v>174</c:v>
                      </c:pt>
                      <c:pt idx="14345">
                        <c:v>171.7</c:v>
                      </c:pt>
                      <c:pt idx="14346">
                        <c:v>173.2</c:v>
                      </c:pt>
                      <c:pt idx="14347">
                        <c:v>173.2</c:v>
                      </c:pt>
                      <c:pt idx="14348">
                        <c:v>174.1</c:v>
                      </c:pt>
                      <c:pt idx="14349">
                        <c:v>173.6</c:v>
                      </c:pt>
                      <c:pt idx="14350">
                        <c:v>173.9</c:v>
                      </c:pt>
                      <c:pt idx="14351">
                        <c:v>174.1</c:v>
                      </c:pt>
                      <c:pt idx="14352">
                        <c:v>173.9</c:v>
                      </c:pt>
                      <c:pt idx="14353">
                        <c:v>173.8</c:v>
                      </c:pt>
                      <c:pt idx="14354">
                        <c:v>172</c:v>
                      </c:pt>
                      <c:pt idx="14355">
                        <c:v>174</c:v>
                      </c:pt>
                      <c:pt idx="14356">
                        <c:v>175.5</c:v>
                      </c:pt>
                      <c:pt idx="14357">
                        <c:v>173.6</c:v>
                      </c:pt>
                      <c:pt idx="14358">
                        <c:v>173.3</c:v>
                      </c:pt>
                      <c:pt idx="14359">
                        <c:v>173.2</c:v>
                      </c:pt>
                      <c:pt idx="14360">
                        <c:v>174.5</c:v>
                      </c:pt>
                      <c:pt idx="14361">
                        <c:v>174</c:v>
                      </c:pt>
                      <c:pt idx="14362">
                        <c:v>175</c:v>
                      </c:pt>
                      <c:pt idx="14363">
                        <c:v>174.7</c:v>
                      </c:pt>
                      <c:pt idx="14364">
                        <c:v>175.5</c:v>
                      </c:pt>
                      <c:pt idx="14365">
                        <c:v>175.6</c:v>
                      </c:pt>
                      <c:pt idx="14366">
                        <c:v>172.2</c:v>
                      </c:pt>
                      <c:pt idx="14367">
                        <c:v>174.6</c:v>
                      </c:pt>
                      <c:pt idx="14368">
                        <c:v>175.2</c:v>
                      </c:pt>
                      <c:pt idx="14369">
                        <c:v>175.4</c:v>
                      </c:pt>
                      <c:pt idx="14370">
                        <c:v>172.6</c:v>
                      </c:pt>
                      <c:pt idx="14371">
                        <c:v>174</c:v>
                      </c:pt>
                      <c:pt idx="14372">
                        <c:v>175.8</c:v>
                      </c:pt>
                      <c:pt idx="14373">
                        <c:v>174.2</c:v>
                      </c:pt>
                      <c:pt idx="14374">
                        <c:v>174.8</c:v>
                      </c:pt>
                      <c:pt idx="14375">
                        <c:v>175.6</c:v>
                      </c:pt>
                      <c:pt idx="14376">
                        <c:v>173.9</c:v>
                      </c:pt>
                      <c:pt idx="14377">
                        <c:v>174.4</c:v>
                      </c:pt>
                      <c:pt idx="14378">
                        <c:v>175.6</c:v>
                      </c:pt>
                      <c:pt idx="14379">
                        <c:v>173</c:v>
                      </c:pt>
                      <c:pt idx="14380">
                        <c:v>173.3</c:v>
                      </c:pt>
                      <c:pt idx="14381">
                        <c:v>174.3</c:v>
                      </c:pt>
                      <c:pt idx="14382">
                        <c:v>173.6</c:v>
                      </c:pt>
                      <c:pt idx="14383">
                        <c:v>172.3</c:v>
                      </c:pt>
                      <c:pt idx="14384">
                        <c:v>174.5</c:v>
                      </c:pt>
                      <c:pt idx="14385">
                        <c:v>173.8</c:v>
                      </c:pt>
                      <c:pt idx="14386">
                        <c:v>174.5</c:v>
                      </c:pt>
                      <c:pt idx="14387">
                        <c:v>173.1</c:v>
                      </c:pt>
                      <c:pt idx="14388">
                        <c:v>174.5</c:v>
                      </c:pt>
                      <c:pt idx="14389">
                        <c:v>175.5</c:v>
                      </c:pt>
                      <c:pt idx="14390">
                        <c:v>176.8</c:v>
                      </c:pt>
                      <c:pt idx="14391">
                        <c:v>173.2</c:v>
                      </c:pt>
                      <c:pt idx="14392">
                        <c:v>172.6</c:v>
                      </c:pt>
                      <c:pt idx="14393">
                        <c:v>174</c:v>
                      </c:pt>
                      <c:pt idx="14394">
                        <c:v>176.1</c:v>
                      </c:pt>
                      <c:pt idx="14395">
                        <c:v>174.5</c:v>
                      </c:pt>
                      <c:pt idx="14396">
                        <c:v>176.2</c:v>
                      </c:pt>
                      <c:pt idx="14397">
                        <c:v>176.7</c:v>
                      </c:pt>
                      <c:pt idx="14398">
                        <c:v>176.4</c:v>
                      </c:pt>
                      <c:pt idx="14399">
                        <c:v>174</c:v>
                      </c:pt>
                      <c:pt idx="14400">
                        <c:v>174.3</c:v>
                      </c:pt>
                      <c:pt idx="14401">
                        <c:v>174.8</c:v>
                      </c:pt>
                      <c:pt idx="14402">
                        <c:v>174.4</c:v>
                      </c:pt>
                      <c:pt idx="14403">
                        <c:v>172.9</c:v>
                      </c:pt>
                      <c:pt idx="14404">
                        <c:v>170.6</c:v>
                      </c:pt>
                      <c:pt idx="14405">
                        <c:v>175.8</c:v>
                      </c:pt>
                      <c:pt idx="14406">
                        <c:v>172.9</c:v>
                      </c:pt>
                      <c:pt idx="14407">
                        <c:v>174.3</c:v>
                      </c:pt>
                      <c:pt idx="14408">
                        <c:v>173.8</c:v>
                      </c:pt>
                      <c:pt idx="14409">
                        <c:v>175.1</c:v>
                      </c:pt>
                      <c:pt idx="14410">
                        <c:v>175.2</c:v>
                      </c:pt>
                      <c:pt idx="14411">
                        <c:v>174.9</c:v>
                      </c:pt>
                      <c:pt idx="14412">
                        <c:v>172.6</c:v>
                      </c:pt>
                      <c:pt idx="14413">
                        <c:v>171.7</c:v>
                      </c:pt>
                      <c:pt idx="14414">
                        <c:v>172.7</c:v>
                      </c:pt>
                      <c:pt idx="14415">
                        <c:v>173.9</c:v>
                      </c:pt>
                      <c:pt idx="14416">
                        <c:v>174.6</c:v>
                      </c:pt>
                      <c:pt idx="14417">
                        <c:v>173.5</c:v>
                      </c:pt>
                      <c:pt idx="14418">
                        <c:v>176.6</c:v>
                      </c:pt>
                      <c:pt idx="14419">
                        <c:v>174.3</c:v>
                      </c:pt>
                      <c:pt idx="14420">
                        <c:v>173.1</c:v>
                      </c:pt>
                      <c:pt idx="14421">
                        <c:v>175.5</c:v>
                      </c:pt>
                      <c:pt idx="14422">
                        <c:v>174.7</c:v>
                      </c:pt>
                      <c:pt idx="14423">
                        <c:v>176.4</c:v>
                      </c:pt>
                      <c:pt idx="14424">
                        <c:v>172.8</c:v>
                      </c:pt>
                      <c:pt idx="14425">
                        <c:v>172.5</c:v>
                      </c:pt>
                      <c:pt idx="14426">
                        <c:v>174.7</c:v>
                      </c:pt>
                      <c:pt idx="14427">
                        <c:v>174.3</c:v>
                      </c:pt>
                      <c:pt idx="14428">
                        <c:v>173.5</c:v>
                      </c:pt>
                      <c:pt idx="14429">
                        <c:v>173.3</c:v>
                      </c:pt>
                      <c:pt idx="14430">
                        <c:v>174.8</c:v>
                      </c:pt>
                      <c:pt idx="14431">
                        <c:v>174.9</c:v>
                      </c:pt>
                      <c:pt idx="14432">
                        <c:v>173.4</c:v>
                      </c:pt>
                      <c:pt idx="14433">
                        <c:v>175.1</c:v>
                      </c:pt>
                      <c:pt idx="14434">
                        <c:v>173.9</c:v>
                      </c:pt>
                      <c:pt idx="14435">
                        <c:v>172.8</c:v>
                      </c:pt>
                      <c:pt idx="14436">
                        <c:v>172</c:v>
                      </c:pt>
                      <c:pt idx="14437">
                        <c:v>173</c:v>
                      </c:pt>
                      <c:pt idx="14438">
                        <c:v>175.6</c:v>
                      </c:pt>
                      <c:pt idx="14439">
                        <c:v>173.2</c:v>
                      </c:pt>
                      <c:pt idx="14440">
                        <c:v>174.1</c:v>
                      </c:pt>
                      <c:pt idx="14441">
                        <c:v>173.2</c:v>
                      </c:pt>
                      <c:pt idx="14442">
                        <c:v>174.6</c:v>
                      </c:pt>
                      <c:pt idx="14443">
                        <c:v>173.8</c:v>
                      </c:pt>
                      <c:pt idx="14444">
                        <c:v>173.8</c:v>
                      </c:pt>
                      <c:pt idx="14445">
                        <c:v>173.6</c:v>
                      </c:pt>
                      <c:pt idx="14446">
                        <c:v>175.2</c:v>
                      </c:pt>
                      <c:pt idx="14447">
                        <c:v>173.7</c:v>
                      </c:pt>
                      <c:pt idx="14448">
                        <c:v>173.8</c:v>
                      </c:pt>
                      <c:pt idx="14449">
                        <c:v>173.8</c:v>
                      </c:pt>
                      <c:pt idx="14450">
                        <c:v>175.8</c:v>
                      </c:pt>
                      <c:pt idx="14451">
                        <c:v>175.2</c:v>
                      </c:pt>
                      <c:pt idx="14452">
                        <c:v>174.9</c:v>
                      </c:pt>
                      <c:pt idx="14453">
                        <c:v>172.7</c:v>
                      </c:pt>
                      <c:pt idx="14454">
                        <c:v>174.3</c:v>
                      </c:pt>
                      <c:pt idx="14455">
                        <c:v>173.3</c:v>
                      </c:pt>
                      <c:pt idx="14456">
                        <c:v>173.8</c:v>
                      </c:pt>
                      <c:pt idx="14457">
                        <c:v>171.2</c:v>
                      </c:pt>
                      <c:pt idx="14458">
                        <c:v>172.2</c:v>
                      </c:pt>
                      <c:pt idx="14459">
                        <c:v>175.4</c:v>
                      </c:pt>
                      <c:pt idx="14460">
                        <c:v>174.6</c:v>
                      </c:pt>
                      <c:pt idx="14461">
                        <c:v>174.5</c:v>
                      </c:pt>
                      <c:pt idx="14462">
                        <c:v>173.7</c:v>
                      </c:pt>
                      <c:pt idx="14463">
                        <c:v>175.2</c:v>
                      </c:pt>
                      <c:pt idx="14464">
                        <c:v>173</c:v>
                      </c:pt>
                      <c:pt idx="14465">
                        <c:v>174</c:v>
                      </c:pt>
                      <c:pt idx="14466">
                        <c:v>174.2</c:v>
                      </c:pt>
                      <c:pt idx="14467">
                        <c:v>174.5</c:v>
                      </c:pt>
                      <c:pt idx="14468">
                        <c:v>174</c:v>
                      </c:pt>
                      <c:pt idx="14469">
                        <c:v>174.2</c:v>
                      </c:pt>
                      <c:pt idx="14470">
                        <c:v>176.8</c:v>
                      </c:pt>
                      <c:pt idx="14471">
                        <c:v>176.3</c:v>
                      </c:pt>
                      <c:pt idx="14472">
                        <c:v>174.8</c:v>
                      </c:pt>
                      <c:pt idx="14473">
                        <c:v>175.4</c:v>
                      </c:pt>
                      <c:pt idx="14474">
                        <c:v>174.2</c:v>
                      </c:pt>
                      <c:pt idx="14475">
                        <c:v>175.1</c:v>
                      </c:pt>
                      <c:pt idx="14476">
                        <c:v>176.1</c:v>
                      </c:pt>
                      <c:pt idx="14477">
                        <c:v>170.9</c:v>
                      </c:pt>
                      <c:pt idx="14478">
                        <c:v>173.7</c:v>
                      </c:pt>
                      <c:pt idx="14479">
                        <c:v>173.5</c:v>
                      </c:pt>
                      <c:pt idx="14480">
                        <c:v>174.3</c:v>
                      </c:pt>
                      <c:pt idx="14481">
                        <c:v>173.9</c:v>
                      </c:pt>
                      <c:pt idx="14482">
                        <c:v>173.9</c:v>
                      </c:pt>
                      <c:pt idx="14483">
                        <c:v>174.2</c:v>
                      </c:pt>
                      <c:pt idx="14484">
                        <c:v>173.9</c:v>
                      </c:pt>
                      <c:pt idx="14485">
                        <c:v>172.6</c:v>
                      </c:pt>
                      <c:pt idx="14486">
                        <c:v>173.1</c:v>
                      </c:pt>
                      <c:pt idx="14487">
                        <c:v>173.3</c:v>
                      </c:pt>
                      <c:pt idx="14488">
                        <c:v>173.4</c:v>
                      </c:pt>
                      <c:pt idx="14489">
                        <c:v>173.6</c:v>
                      </c:pt>
                      <c:pt idx="14490">
                        <c:v>173.2</c:v>
                      </c:pt>
                      <c:pt idx="14491">
                        <c:v>174.2</c:v>
                      </c:pt>
                      <c:pt idx="14492">
                        <c:v>175.2</c:v>
                      </c:pt>
                      <c:pt idx="14493">
                        <c:v>173.6</c:v>
                      </c:pt>
                      <c:pt idx="14494">
                        <c:v>172.7</c:v>
                      </c:pt>
                      <c:pt idx="14495">
                        <c:v>174.3</c:v>
                      </c:pt>
                      <c:pt idx="14496">
                        <c:v>174</c:v>
                      </c:pt>
                      <c:pt idx="14497">
                        <c:v>173</c:v>
                      </c:pt>
                      <c:pt idx="14498">
                        <c:v>175.9</c:v>
                      </c:pt>
                      <c:pt idx="14499">
                        <c:v>174.2</c:v>
                      </c:pt>
                      <c:pt idx="14500">
                        <c:v>174.9</c:v>
                      </c:pt>
                      <c:pt idx="14501">
                        <c:v>171.7</c:v>
                      </c:pt>
                      <c:pt idx="14502">
                        <c:v>174.3</c:v>
                      </c:pt>
                      <c:pt idx="14503">
                        <c:v>173.8</c:v>
                      </c:pt>
                      <c:pt idx="14504">
                        <c:v>173.3</c:v>
                      </c:pt>
                      <c:pt idx="14505">
                        <c:v>172.9</c:v>
                      </c:pt>
                      <c:pt idx="14506">
                        <c:v>172.3</c:v>
                      </c:pt>
                      <c:pt idx="14507">
                        <c:v>172.8</c:v>
                      </c:pt>
                      <c:pt idx="14508">
                        <c:v>175.2</c:v>
                      </c:pt>
                      <c:pt idx="14509">
                        <c:v>171.4</c:v>
                      </c:pt>
                      <c:pt idx="14510">
                        <c:v>172.6</c:v>
                      </c:pt>
                      <c:pt idx="14511">
                        <c:v>173.6</c:v>
                      </c:pt>
                      <c:pt idx="14512">
                        <c:v>172.8</c:v>
                      </c:pt>
                      <c:pt idx="14513">
                        <c:v>173.8</c:v>
                      </c:pt>
                      <c:pt idx="14514">
                        <c:v>174</c:v>
                      </c:pt>
                      <c:pt idx="14515">
                        <c:v>175.1</c:v>
                      </c:pt>
                      <c:pt idx="14516">
                        <c:v>173.1</c:v>
                      </c:pt>
                      <c:pt idx="14517">
                        <c:v>172.4</c:v>
                      </c:pt>
                      <c:pt idx="14518">
                        <c:v>173.4</c:v>
                      </c:pt>
                      <c:pt idx="14519">
                        <c:v>173.3</c:v>
                      </c:pt>
                      <c:pt idx="14520">
                        <c:v>173.4</c:v>
                      </c:pt>
                      <c:pt idx="14521">
                        <c:v>172.8</c:v>
                      </c:pt>
                      <c:pt idx="14522">
                        <c:v>172.3</c:v>
                      </c:pt>
                      <c:pt idx="14523">
                        <c:v>173.5</c:v>
                      </c:pt>
                      <c:pt idx="14524">
                        <c:v>174.3</c:v>
                      </c:pt>
                      <c:pt idx="14525">
                        <c:v>170.9</c:v>
                      </c:pt>
                      <c:pt idx="14526">
                        <c:v>172.1</c:v>
                      </c:pt>
                      <c:pt idx="14527">
                        <c:v>173.4</c:v>
                      </c:pt>
                      <c:pt idx="14528">
                        <c:v>174.6</c:v>
                      </c:pt>
                      <c:pt idx="14529">
                        <c:v>172.9</c:v>
                      </c:pt>
                      <c:pt idx="14530">
                        <c:v>174.5</c:v>
                      </c:pt>
                      <c:pt idx="14531">
                        <c:v>174.6</c:v>
                      </c:pt>
                      <c:pt idx="14532">
                        <c:v>172.4</c:v>
                      </c:pt>
                      <c:pt idx="14533">
                        <c:v>171.3</c:v>
                      </c:pt>
                      <c:pt idx="14534">
                        <c:v>174</c:v>
                      </c:pt>
                      <c:pt idx="14535">
                        <c:v>173.4</c:v>
                      </c:pt>
                      <c:pt idx="14536">
                        <c:v>172.5</c:v>
                      </c:pt>
                      <c:pt idx="14537">
                        <c:v>175.3</c:v>
                      </c:pt>
                      <c:pt idx="14538">
                        <c:v>174.3</c:v>
                      </c:pt>
                      <c:pt idx="14539">
                        <c:v>174.7</c:v>
                      </c:pt>
                      <c:pt idx="14540">
                        <c:v>173.8</c:v>
                      </c:pt>
                      <c:pt idx="14541">
                        <c:v>173.6</c:v>
                      </c:pt>
                      <c:pt idx="14542">
                        <c:v>173.4</c:v>
                      </c:pt>
                      <c:pt idx="14543">
                        <c:v>171.9</c:v>
                      </c:pt>
                      <c:pt idx="14544">
                        <c:v>174</c:v>
                      </c:pt>
                      <c:pt idx="14545">
                        <c:v>173.1</c:v>
                      </c:pt>
                      <c:pt idx="14546">
                        <c:v>173.9</c:v>
                      </c:pt>
                      <c:pt idx="14547">
                        <c:v>173.4</c:v>
                      </c:pt>
                      <c:pt idx="14548">
                        <c:v>176.1</c:v>
                      </c:pt>
                      <c:pt idx="14549">
                        <c:v>175.6</c:v>
                      </c:pt>
                      <c:pt idx="14550">
                        <c:v>173.9</c:v>
                      </c:pt>
                      <c:pt idx="14551">
                        <c:v>176.3</c:v>
                      </c:pt>
                      <c:pt idx="14552">
                        <c:v>175.7</c:v>
                      </c:pt>
                      <c:pt idx="14553">
                        <c:v>174.8</c:v>
                      </c:pt>
                      <c:pt idx="14554">
                        <c:v>173</c:v>
                      </c:pt>
                      <c:pt idx="14555">
                        <c:v>171.9</c:v>
                      </c:pt>
                      <c:pt idx="14556">
                        <c:v>174.5</c:v>
                      </c:pt>
                      <c:pt idx="14557">
                        <c:v>175.2</c:v>
                      </c:pt>
                      <c:pt idx="14558">
                        <c:v>172.7</c:v>
                      </c:pt>
                      <c:pt idx="14559">
                        <c:v>174.7</c:v>
                      </c:pt>
                      <c:pt idx="14560">
                        <c:v>174.3</c:v>
                      </c:pt>
                      <c:pt idx="14561">
                        <c:v>173.2</c:v>
                      </c:pt>
                      <c:pt idx="14562">
                        <c:v>173.5</c:v>
                      </c:pt>
                      <c:pt idx="14563">
                        <c:v>174.9</c:v>
                      </c:pt>
                      <c:pt idx="14564">
                        <c:v>174.6</c:v>
                      </c:pt>
                      <c:pt idx="14565">
                        <c:v>173.4</c:v>
                      </c:pt>
                      <c:pt idx="14566">
                        <c:v>172.5</c:v>
                      </c:pt>
                      <c:pt idx="14567">
                        <c:v>173.2</c:v>
                      </c:pt>
                      <c:pt idx="14568">
                        <c:v>175.1</c:v>
                      </c:pt>
                      <c:pt idx="14569">
                        <c:v>174.5</c:v>
                      </c:pt>
                      <c:pt idx="14570">
                        <c:v>173.4</c:v>
                      </c:pt>
                      <c:pt idx="14571">
                        <c:v>173.7</c:v>
                      </c:pt>
                      <c:pt idx="14572">
                        <c:v>173.2</c:v>
                      </c:pt>
                      <c:pt idx="14573">
                        <c:v>176</c:v>
                      </c:pt>
                      <c:pt idx="14574">
                        <c:v>174.5</c:v>
                      </c:pt>
                      <c:pt idx="14575">
                        <c:v>172.6</c:v>
                      </c:pt>
                      <c:pt idx="14576">
                        <c:v>173.9</c:v>
                      </c:pt>
                      <c:pt idx="14577">
                        <c:v>173.8</c:v>
                      </c:pt>
                      <c:pt idx="14578">
                        <c:v>174.5</c:v>
                      </c:pt>
                      <c:pt idx="14579">
                        <c:v>174.2</c:v>
                      </c:pt>
                      <c:pt idx="14580">
                        <c:v>173.4</c:v>
                      </c:pt>
                      <c:pt idx="14581">
                        <c:v>175.9</c:v>
                      </c:pt>
                      <c:pt idx="14582">
                        <c:v>176</c:v>
                      </c:pt>
                      <c:pt idx="14583">
                        <c:v>173.5</c:v>
                      </c:pt>
                      <c:pt idx="14584">
                        <c:v>174.9</c:v>
                      </c:pt>
                      <c:pt idx="14585">
                        <c:v>175.5</c:v>
                      </c:pt>
                      <c:pt idx="14586">
                        <c:v>175</c:v>
                      </c:pt>
                      <c:pt idx="14587">
                        <c:v>174</c:v>
                      </c:pt>
                      <c:pt idx="14588">
                        <c:v>172.6</c:v>
                      </c:pt>
                      <c:pt idx="14589">
                        <c:v>173.4</c:v>
                      </c:pt>
                      <c:pt idx="14590">
                        <c:v>174.9</c:v>
                      </c:pt>
                      <c:pt idx="14591">
                        <c:v>174.8</c:v>
                      </c:pt>
                      <c:pt idx="14592">
                        <c:v>173.4</c:v>
                      </c:pt>
                      <c:pt idx="14593">
                        <c:v>174.1</c:v>
                      </c:pt>
                      <c:pt idx="14594">
                        <c:v>174</c:v>
                      </c:pt>
                      <c:pt idx="14595">
                        <c:v>174.7</c:v>
                      </c:pt>
                      <c:pt idx="14596">
                        <c:v>173.2</c:v>
                      </c:pt>
                      <c:pt idx="14597">
                        <c:v>175.8</c:v>
                      </c:pt>
                      <c:pt idx="14598">
                        <c:v>177.3</c:v>
                      </c:pt>
                      <c:pt idx="14599">
                        <c:v>175.1</c:v>
                      </c:pt>
                      <c:pt idx="14600">
                        <c:v>173.5</c:v>
                      </c:pt>
                      <c:pt idx="14601">
                        <c:v>174.6</c:v>
                      </c:pt>
                      <c:pt idx="14602">
                        <c:v>174.9</c:v>
                      </c:pt>
                      <c:pt idx="14603">
                        <c:v>174.8</c:v>
                      </c:pt>
                      <c:pt idx="14604">
                        <c:v>174</c:v>
                      </c:pt>
                      <c:pt idx="14605">
                        <c:v>175.1</c:v>
                      </c:pt>
                      <c:pt idx="14606">
                        <c:v>173.7</c:v>
                      </c:pt>
                      <c:pt idx="14607">
                        <c:v>175.8</c:v>
                      </c:pt>
                      <c:pt idx="14608">
                        <c:v>175.2</c:v>
                      </c:pt>
                      <c:pt idx="14609">
                        <c:v>173.9</c:v>
                      </c:pt>
                      <c:pt idx="14610">
                        <c:v>174.1</c:v>
                      </c:pt>
                      <c:pt idx="14611">
                        <c:v>175</c:v>
                      </c:pt>
                      <c:pt idx="14612">
                        <c:v>174.6</c:v>
                      </c:pt>
                      <c:pt idx="14613">
                        <c:v>174.5</c:v>
                      </c:pt>
                      <c:pt idx="14614">
                        <c:v>176.8</c:v>
                      </c:pt>
                      <c:pt idx="14615">
                        <c:v>175.9</c:v>
                      </c:pt>
                      <c:pt idx="14616">
                        <c:v>175.4</c:v>
                      </c:pt>
                      <c:pt idx="14617">
                        <c:v>173.5</c:v>
                      </c:pt>
                      <c:pt idx="14618">
                        <c:v>175.2</c:v>
                      </c:pt>
                      <c:pt idx="14619">
                        <c:v>174.6</c:v>
                      </c:pt>
                      <c:pt idx="14620">
                        <c:v>174.6</c:v>
                      </c:pt>
                      <c:pt idx="14621">
                        <c:v>173.3</c:v>
                      </c:pt>
                      <c:pt idx="14622">
                        <c:v>174.8</c:v>
                      </c:pt>
                      <c:pt idx="14623">
                        <c:v>174.6</c:v>
                      </c:pt>
                      <c:pt idx="14624">
                        <c:v>176.1</c:v>
                      </c:pt>
                      <c:pt idx="14625">
                        <c:v>173.6</c:v>
                      </c:pt>
                      <c:pt idx="14626">
                        <c:v>173.9</c:v>
                      </c:pt>
                      <c:pt idx="14627">
                        <c:v>175.1</c:v>
                      </c:pt>
                      <c:pt idx="14628">
                        <c:v>175.8</c:v>
                      </c:pt>
                      <c:pt idx="14629">
                        <c:v>174.1</c:v>
                      </c:pt>
                      <c:pt idx="14630">
                        <c:v>174.6</c:v>
                      </c:pt>
                      <c:pt idx="14631">
                        <c:v>174.6</c:v>
                      </c:pt>
                      <c:pt idx="14632">
                        <c:v>175.2</c:v>
                      </c:pt>
                      <c:pt idx="14633">
                        <c:v>174.4</c:v>
                      </c:pt>
                      <c:pt idx="14634">
                        <c:v>172.2</c:v>
                      </c:pt>
                      <c:pt idx="14635">
                        <c:v>175.5</c:v>
                      </c:pt>
                      <c:pt idx="14636">
                        <c:v>175.9</c:v>
                      </c:pt>
                      <c:pt idx="14637">
                        <c:v>175.1</c:v>
                      </c:pt>
                      <c:pt idx="14638">
                        <c:v>174.3</c:v>
                      </c:pt>
                      <c:pt idx="14639">
                        <c:v>176</c:v>
                      </c:pt>
                      <c:pt idx="14640">
                        <c:v>174.9</c:v>
                      </c:pt>
                      <c:pt idx="14641">
                        <c:v>173.7</c:v>
                      </c:pt>
                      <c:pt idx="14642">
                        <c:v>174</c:v>
                      </c:pt>
                      <c:pt idx="14643">
                        <c:v>174.6</c:v>
                      </c:pt>
                      <c:pt idx="14644">
                        <c:v>175.2</c:v>
                      </c:pt>
                      <c:pt idx="14645">
                        <c:v>175.7</c:v>
                      </c:pt>
                      <c:pt idx="14646">
                        <c:v>172.8</c:v>
                      </c:pt>
                      <c:pt idx="14647">
                        <c:v>174.7</c:v>
                      </c:pt>
                      <c:pt idx="14648">
                        <c:v>176.2</c:v>
                      </c:pt>
                      <c:pt idx="14649">
                        <c:v>176.2</c:v>
                      </c:pt>
                      <c:pt idx="14650">
                        <c:v>173.4</c:v>
                      </c:pt>
                      <c:pt idx="14651">
                        <c:v>174.4</c:v>
                      </c:pt>
                      <c:pt idx="14652">
                        <c:v>174.5</c:v>
                      </c:pt>
                      <c:pt idx="14653">
                        <c:v>174.5</c:v>
                      </c:pt>
                      <c:pt idx="14654">
                        <c:v>174</c:v>
                      </c:pt>
                      <c:pt idx="14655">
                        <c:v>173.1</c:v>
                      </c:pt>
                      <c:pt idx="14656">
                        <c:v>172.9</c:v>
                      </c:pt>
                      <c:pt idx="14657">
                        <c:v>173.4</c:v>
                      </c:pt>
                      <c:pt idx="14658">
                        <c:v>176.8</c:v>
                      </c:pt>
                      <c:pt idx="14659">
                        <c:v>173.2</c:v>
                      </c:pt>
                      <c:pt idx="14660">
                        <c:v>174</c:v>
                      </c:pt>
                      <c:pt idx="14661">
                        <c:v>175</c:v>
                      </c:pt>
                      <c:pt idx="14662">
                        <c:v>175.1</c:v>
                      </c:pt>
                      <c:pt idx="14663">
                        <c:v>175</c:v>
                      </c:pt>
                      <c:pt idx="14664">
                        <c:v>174.8</c:v>
                      </c:pt>
                      <c:pt idx="14665">
                        <c:v>175.9</c:v>
                      </c:pt>
                      <c:pt idx="14666">
                        <c:v>173.8</c:v>
                      </c:pt>
                      <c:pt idx="14667">
                        <c:v>174.5</c:v>
                      </c:pt>
                      <c:pt idx="14668">
                        <c:v>172.4</c:v>
                      </c:pt>
                      <c:pt idx="14669">
                        <c:v>174</c:v>
                      </c:pt>
                      <c:pt idx="14670">
                        <c:v>174.9</c:v>
                      </c:pt>
                      <c:pt idx="14671">
                        <c:v>173.5</c:v>
                      </c:pt>
                      <c:pt idx="14672">
                        <c:v>174.3</c:v>
                      </c:pt>
                      <c:pt idx="14673">
                        <c:v>173.4</c:v>
                      </c:pt>
                      <c:pt idx="14674">
                        <c:v>173.8</c:v>
                      </c:pt>
                      <c:pt idx="14675">
                        <c:v>174.4</c:v>
                      </c:pt>
                      <c:pt idx="14676">
                        <c:v>173.4</c:v>
                      </c:pt>
                      <c:pt idx="14677">
                        <c:v>172.6</c:v>
                      </c:pt>
                      <c:pt idx="14678">
                        <c:v>173.6</c:v>
                      </c:pt>
                      <c:pt idx="14679">
                        <c:v>173.1</c:v>
                      </c:pt>
                      <c:pt idx="14680">
                        <c:v>174.1</c:v>
                      </c:pt>
                      <c:pt idx="14681">
                        <c:v>173.8</c:v>
                      </c:pt>
                      <c:pt idx="14682">
                        <c:v>176.3</c:v>
                      </c:pt>
                      <c:pt idx="14683">
                        <c:v>174.9</c:v>
                      </c:pt>
                      <c:pt idx="14684">
                        <c:v>173.5</c:v>
                      </c:pt>
                      <c:pt idx="14685">
                        <c:v>173.1</c:v>
                      </c:pt>
                      <c:pt idx="14686">
                        <c:v>174.7</c:v>
                      </c:pt>
                      <c:pt idx="14687">
                        <c:v>174</c:v>
                      </c:pt>
                      <c:pt idx="14688">
                        <c:v>175.1</c:v>
                      </c:pt>
                      <c:pt idx="14689">
                        <c:v>175.6</c:v>
                      </c:pt>
                      <c:pt idx="14690">
                        <c:v>173.2</c:v>
                      </c:pt>
                      <c:pt idx="14691">
                        <c:v>174.5</c:v>
                      </c:pt>
                      <c:pt idx="14692">
                        <c:v>174.3</c:v>
                      </c:pt>
                      <c:pt idx="14693">
                        <c:v>173.7</c:v>
                      </c:pt>
                      <c:pt idx="14694">
                        <c:v>174.3</c:v>
                      </c:pt>
                      <c:pt idx="14695">
                        <c:v>175.8</c:v>
                      </c:pt>
                      <c:pt idx="14696">
                        <c:v>174.9</c:v>
                      </c:pt>
                      <c:pt idx="14697">
                        <c:v>173.5</c:v>
                      </c:pt>
                      <c:pt idx="14698">
                        <c:v>176</c:v>
                      </c:pt>
                      <c:pt idx="14699">
                        <c:v>175.2</c:v>
                      </c:pt>
                      <c:pt idx="14700">
                        <c:v>174.3</c:v>
                      </c:pt>
                      <c:pt idx="14701">
                        <c:v>174.1</c:v>
                      </c:pt>
                      <c:pt idx="14702">
                        <c:v>173.7</c:v>
                      </c:pt>
                      <c:pt idx="14703">
                        <c:v>175.4</c:v>
                      </c:pt>
                      <c:pt idx="14704">
                        <c:v>174.1</c:v>
                      </c:pt>
                      <c:pt idx="14705">
                        <c:v>174.4</c:v>
                      </c:pt>
                      <c:pt idx="14706">
                        <c:v>173.8</c:v>
                      </c:pt>
                      <c:pt idx="14707">
                        <c:v>174.7</c:v>
                      </c:pt>
                      <c:pt idx="14708">
                        <c:v>176.8</c:v>
                      </c:pt>
                      <c:pt idx="14709">
                        <c:v>174.6</c:v>
                      </c:pt>
                      <c:pt idx="14710">
                        <c:v>173.1</c:v>
                      </c:pt>
                      <c:pt idx="14711">
                        <c:v>174.3</c:v>
                      </c:pt>
                      <c:pt idx="14712">
                        <c:v>174.5</c:v>
                      </c:pt>
                      <c:pt idx="14713">
                        <c:v>173.1</c:v>
                      </c:pt>
                      <c:pt idx="14714">
                        <c:v>173.6</c:v>
                      </c:pt>
                      <c:pt idx="14715">
                        <c:v>173.9</c:v>
                      </c:pt>
                      <c:pt idx="14716">
                        <c:v>175.8</c:v>
                      </c:pt>
                      <c:pt idx="14717">
                        <c:v>174.3</c:v>
                      </c:pt>
                      <c:pt idx="14718">
                        <c:v>173.9</c:v>
                      </c:pt>
                      <c:pt idx="14719">
                        <c:v>175.9</c:v>
                      </c:pt>
                      <c:pt idx="14720">
                        <c:v>174.7</c:v>
                      </c:pt>
                      <c:pt idx="14721">
                        <c:v>173.7</c:v>
                      </c:pt>
                      <c:pt idx="14722">
                        <c:v>172.4</c:v>
                      </c:pt>
                      <c:pt idx="14723">
                        <c:v>174.1</c:v>
                      </c:pt>
                      <c:pt idx="14724">
                        <c:v>174.7</c:v>
                      </c:pt>
                      <c:pt idx="14725">
                        <c:v>174.6</c:v>
                      </c:pt>
                      <c:pt idx="14726">
                        <c:v>173.5</c:v>
                      </c:pt>
                      <c:pt idx="14727">
                        <c:v>173.5</c:v>
                      </c:pt>
                      <c:pt idx="14728">
                        <c:v>174.2</c:v>
                      </c:pt>
                      <c:pt idx="14729">
                        <c:v>173.5</c:v>
                      </c:pt>
                      <c:pt idx="14730">
                        <c:v>174.3</c:v>
                      </c:pt>
                      <c:pt idx="14731">
                        <c:v>173.8</c:v>
                      </c:pt>
                      <c:pt idx="14732">
                        <c:v>175.5</c:v>
                      </c:pt>
                      <c:pt idx="14733">
                        <c:v>173.9</c:v>
                      </c:pt>
                      <c:pt idx="14734">
                        <c:v>171.9</c:v>
                      </c:pt>
                      <c:pt idx="14735">
                        <c:v>173.1</c:v>
                      </c:pt>
                      <c:pt idx="14736">
                        <c:v>174.6</c:v>
                      </c:pt>
                      <c:pt idx="14737">
                        <c:v>173.5</c:v>
                      </c:pt>
                      <c:pt idx="14738">
                        <c:v>175.3</c:v>
                      </c:pt>
                      <c:pt idx="14739">
                        <c:v>175.2</c:v>
                      </c:pt>
                      <c:pt idx="14740">
                        <c:v>176</c:v>
                      </c:pt>
                      <c:pt idx="14741">
                        <c:v>175.6</c:v>
                      </c:pt>
                      <c:pt idx="14742">
                        <c:v>175.3</c:v>
                      </c:pt>
                      <c:pt idx="14743">
                        <c:v>174.1</c:v>
                      </c:pt>
                      <c:pt idx="14744">
                        <c:v>173.3</c:v>
                      </c:pt>
                      <c:pt idx="14745">
                        <c:v>174.9</c:v>
                      </c:pt>
                      <c:pt idx="14746">
                        <c:v>174</c:v>
                      </c:pt>
                      <c:pt idx="14747">
                        <c:v>175.1</c:v>
                      </c:pt>
                      <c:pt idx="14748">
                        <c:v>174.5</c:v>
                      </c:pt>
                      <c:pt idx="14749">
                        <c:v>174.8</c:v>
                      </c:pt>
                      <c:pt idx="14750">
                        <c:v>176</c:v>
                      </c:pt>
                      <c:pt idx="14751">
                        <c:v>173.9</c:v>
                      </c:pt>
                      <c:pt idx="14752">
                        <c:v>174.1</c:v>
                      </c:pt>
                      <c:pt idx="14753">
                        <c:v>175.2</c:v>
                      </c:pt>
                      <c:pt idx="14754">
                        <c:v>175.4</c:v>
                      </c:pt>
                      <c:pt idx="14755">
                        <c:v>174.1</c:v>
                      </c:pt>
                      <c:pt idx="14756">
                        <c:v>174.8</c:v>
                      </c:pt>
                      <c:pt idx="14757">
                        <c:v>174.7</c:v>
                      </c:pt>
                      <c:pt idx="14758">
                        <c:v>175.3</c:v>
                      </c:pt>
                      <c:pt idx="14759">
                        <c:v>175.5</c:v>
                      </c:pt>
                      <c:pt idx="14760">
                        <c:v>176.5</c:v>
                      </c:pt>
                      <c:pt idx="14761">
                        <c:v>175.4</c:v>
                      </c:pt>
                      <c:pt idx="14762">
                        <c:v>175.4</c:v>
                      </c:pt>
                      <c:pt idx="14763">
                        <c:v>173.9</c:v>
                      </c:pt>
                      <c:pt idx="14764">
                        <c:v>174.3</c:v>
                      </c:pt>
                      <c:pt idx="14765">
                        <c:v>174.5</c:v>
                      </c:pt>
                      <c:pt idx="14766">
                        <c:v>174.9</c:v>
                      </c:pt>
                      <c:pt idx="14767">
                        <c:v>174.3</c:v>
                      </c:pt>
                      <c:pt idx="14768">
                        <c:v>173.9</c:v>
                      </c:pt>
                      <c:pt idx="14769">
                        <c:v>173.8</c:v>
                      </c:pt>
                      <c:pt idx="14770">
                        <c:v>174.2</c:v>
                      </c:pt>
                      <c:pt idx="14771">
                        <c:v>172.6</c:v>
                      </c:pt>
                      <c:pt idx="14772">
                        <c:v>173.9</c:v>
                      </c:pt>
                      <c:pt idx="14773">
                        <c:v>173.2</c:v>
                      </c:pt>
                      <c:pt idx="14774">
                        <c:v>173.7</c:v>
                      </c:pt>
                      <c:pt idx="14775">
                        <c:v>175.4</c:v>
                      </c:pt>
                      <c:pt idx="14776">
                        <c:v>173.9</c:v>
                      </c:pt>
                      <c:pt idx="14777">
                        <c:v>172.1</c:v>
                      </c:pt>
                      <c:pt idx="14778">
                        <c:v>175.9</c:v>
                      </c:pt>
                      <c:pt idx="14779">
                        <c:v>174.1</c:v>
                      </c:pt>
                      <c:pt idx="14780">
                        <c:v>175</c:v>
                      </c:pt>
                      <c:pt idx="14781">
                        <c:v>174.3</c:v>
                      </c:pt>
                      <c:pt idx="14782">
                        <c:v>175.4</c:v>
                      </c:pt>
                      <c:pt idx="14783">
                        <c:v>175.4</c:v>
                      </c:pt>
                      <c:pt idx="14784">
                        <c:v>173.2</c:v>
                      </c:pt>
                      <c:pt idx="14785">
                        <c:v>172.6</c:v>
                      </c:pt>
                      <c:pt idx="14786">
                        <c:v>172.2</c:v>
                      </c:pt>
                      <c:pt idx="14787">
                        <c:v>173.2</c:v>
                      </c:pt>
                      <c:pt idx="14788">
                        <c:v>171.4</c:v>
                      </c:pt>
                      <c:pt idx="14789">
                        <c:v>172.2</c:v>
                      </c:pt>
                      <c:pt idx="14790">
                        <c:v>172.1</c:v>
                      </c:pt>
                      <c:pt idx="14791">
                        <c:v>175.3</c:v>
                      </c:pt>
                      <c:pt idx="14792">
                        <c:v>173.8</c:v>
                      </c:pt>
                      <c:pt idx="14793">
                        <c:v>172</c:v>
                      </c:pt>
                      <c:pt idx="14794">
                        <c:v>172.8</c:v>
                      </c:pt>
                      <c:pt idx="14795">
                        <c:v>175.1</c:v>
                      </c:pt>
                      <c:pt idx="14796">
                        <c:v>173.6</c:v>
                      </c:pt>
                      <c:pt idx="14797">
                        <c:v>172.3</c:v>
                      </c:pt>
                      <c:pt idx="14798">
                        <c:v>172.7</c:v>
                      </c:pt>
                      <c:pt idx="14799">
                        <c:v>173.3</c:v>
                      </c:pt>
                      <c:pt idx="14800">
                        <c:v>174.7</c:v>
                      </c:pt>
                      <c:pt idx="14801">
                        <c:v>172.9</c:v>
                      </c:pt>
                      <c:pt idx="14802">
                        <c:v>173.2</c:v>
                      </c:pt>
                      <c:pt idx="14803">
                        <c:v>174.8</c:v>
                      </c:pt>
                      <c:pt idx="14804">
                        <c:v>173</c:v>
                      </c:pt>
                      <c:pt idx="14805">
                        <c:v>172.6</c:v>
                      </c:pt>
                      <c:pt idx="14806">
                        <c:v>174.4</c:v>
                      </c:pt>
                      <c:pt idx="14807">
                        <c:v>172.9</c:v>
                      </c:pt>
                      <c:pt idx="14808">
                        <c:v>172.8</c:v>
                      </c:pt>
                      <c:pt idx="14809">
                        <c:v>174</c:v>
                      </c:pt>
                      <c:pt idx="14810">
                        <c:v>172.1</c:v>
                      </c:pt>
                      <c:pt idx="14811">
                        <c:v>172.2</c:v>
                      </c:pt>
                      <c:pt idx="14812">
                        <c:v>171.6</c:v>
                      </c:pt>
                      <c:pt idx="14813">
                        <c:v>172.8</c:v>
                      </c:pt>
                      <c:pt idx="14814">
                        <c:v>173.1</c:v>
                      </c:pt>
                      <c:pt idx="14815">
                        <c:v>172.4</c:v>
                      </c:pt>
                      <c:pt idx="14816">
                        <c:v>174.8</c:v>
                      </c:pt>
                      <c:pt idx="14817">
                        <c:v>174</c:v>
                      </c:pt>
                      <c:pt idx="14818">
                        <c:v>172.6</c:v>
                      </c:pt>
                      <c:pt idx="14819">
                        <c:v>172.5</c:v>
                      </c:pt>
                      <c:pt idx="14820">
                        <c:v>174</c:v>
                      </c:pt>
                      <c:pt idx="14821">
                        <c:v>173</c:v>
                      </c:pt>
                      <c:pt idx="14822">
                        <c:v>172.1</c:v>
                      </c:pt>
                      <c:pt idx="14823">
                        <c:v>171.7</c:v>
                      </c:pt>
                      <c:pt idx="14824">
                        <c:v>172.6</c:v>
                      </c:pt>
                      <c:pt idx="14825">
                        <c:v>173.3</c:v>
                      </c:pt>
                      <c:pt idx="14826">
                        <c:v>171.9</c:v>
                      </c:pt>
                      <c:pt idx="14827">
                        <c:v>171.9</c:v>
                      </c:pt>
                      <c:pt idx="14828">
                        <c:v>173.2</c:v>
                      </c:pt>
                      <c:pt idx="14829">
                        <c:v>173</c:v>
                      </c:pt>
                      <c:pt idx="14830">
                        <c:v>172.9</c:v>
                      </c:pt>
                      <c:pt idx="14831">
                        <c:v>172.9</c:v>
                      </c:pt>
                      <c:pt idx="14832">
                        <c:v>174.3</c:v>
                      </c:pt>
                      <c:pt idx="14833">
                        <c:v>173.7</c:v>
                      </c:pt>
                      <c:pt idx="14834">
                        <c:v>173.1</c:v>
                      </c:pt>
                      <c:pt idx="14835">
                        <c:v>170.9</c:v>
                      </c:pt>
                      <c:pt idx="14836">
                        <c:v>173.6</c:v>
                      </c:pt>
                      <c:pt idx="14837">
                        <c:v>173.5</c:v>
                      </c:pt>
                      <c:pt idx="14838">
                        <c:v>171.8</c:v>
                      </c:pt>
                      <c:pt idx="14839">
                        <c:v>173.4</c:v>
                      </c:pt>
                      <c:pt idx="14840">
                        <c:v>173.9</c:v>
                      </c:pt>
                      <c:pt idx="14841">
                        <c:v>173.7</c:v>
                      </c:pt>
                      <c:pt idx="14842">
                        <c:v>173.9</c:v>
                      </c:pt>
                      <c:pt idx="14843">
                        <c:v>173.2</c:v>
                      </c:pt>
                      <c:pt idx="14844">
                        <c:v>171.1</c:v>
                      </c:pt>
                      <c:pt idx="14845">
                        <c:v>173.4</c:v>
                      </c:pt>
                      <c:pt idx="14846">
                        <c:v>174.2</c:v>
                      </c:pt>
                      <c:pt idx="14847">
                        <c:v>172</c:v>
                      </c:pt>
                      <c:pt idx="14848">
                        <c:v>172.4</c:v>
                      </c:pt>
                      <c:pt idx="14849">
                        <c:v>172.8</c:v>
                      </c:pt>
                      <c:pt idx="14850">
                        <c:v>175.9</c:v>
                      </c:pt>
                      <c:pt idx="14851">
                        <c:v>173</c:v>
                      </c:pt>
                      <c:pt idx="14852">
                        <c:v>172.3</c:v>
                      </c:pt>
                      <c:pt idx="14853">
                        <c:v>174</c:v>
                      </c:pt>
                      <c:pt idx="14854">
                        <c:v>173.4</c:v>
                      </c:pt>
                      <c:pt idx="14855">
                        <c:v>172.2</c:v>
                      </c:pt>
                      <c:pt idx="14856">
                        <c:v>171.8</c:v>
                      </c:pt>
                      <c:pt idx="14857">
                        <c:v>172.6</c:v>
                      </c:pt>
                      <c:pt idx="14858">
                        <c:v>173.7</c:v>
                      </c:pt>
                      <c:pt idx="14859">
                        <c:v>173.1</c:v>
                      </c:pt>
                      <c:pt idx="14860">
                        <c:v>173.2</c:v>
                      </c:pt>
                      <c:pt idx="14861">
                        <c:v>173.8</c:v>
                      </c:pt>
                      <c:pt idx="14862">
                        <c:v>173.3</c:v>
                      </c:pt>
                      <c:pt idx="14863">
                        <c:v>172.5</c:v>
                      </c:pt>
                      <c:pt idx="14864">
                        <c:v>171.9</c:v>
                      </c:pt>
                      <c:pt idx="14865">
                        <c:v>175.2</c:v>
                      </c:pt>
                      <c:pt idx="14866">
                        <c:v>174.7</c:v>
                      </c:pt>
                      <c:pt idx="14867">
                        <c:v>173.5</c:v>
                      </c:pt>
                      <c:pt idx="14868">
                        <c:v>173.4</c:v>
                      </c:pt>
                      <c:pt idx="14869">
                        <c:v>175.5</c:v>
                      </c:pt>
                      <c:pt idx="14870">
                        <c:v>172.9</c:v>
                      </c:pt>
                      <c:pt idx="14871">
                        <c:v>172.9</c:v>
                      </c:pt>
                      <c:pt idx="14872">
                        <c:v>174.5</c:v>
                      </c:pt>
                      <c:pt idx="14873">
                        <c:v>174.2</c:v>
                      </c:pt>
                      <c:pt idx="14874">
                        <c:v>173.6</c:v>
                      </c:pt>
                      <c:pt idx="14875">
                        <c:v>173.9</c:v>
                      </c:pt>
                      <c:pt idx="14876">
                        <c:v>172</c:v>
                      </c:pt>
                      <c:pt idx="14877">
                        <c:v>172</c:v>
                      </c:pt>
                      <c:pt idx="14878">
                        <c:v>174.1</c:v>
                      </c:pt>
                      <c:pt idx="14879">
                        <c:v>173.3</c:v>
                      </c:pt>
                      <c:pt idx="14880">
                        <c:v>172.7</c:v>
                      </c:pt>
                      <c:pt idx="14881">
                        <c:v>172.7</c:v>
                      </c:pt>
                      <c:pt idx="14882">
                        <c:v>174.3</c:v>
                      </c:pt>
                      <c:pt idx="14883">
                        <c:v>176</c:v>
                      </c:pt>
                      <c:pt idx="14884">
                        <c:v>172.6</c:v>
                      </c:pt>
                      <c:pt idx="14885">
                        <c:v>173</c:v>
                      </c:pt>
                      <c:pt idx="14886">
                        <c:v>174.1</c:v>
                      </c:pt>
                      <c:pt idx="14887">
                        <c:v>174</c:v>
                      </c:pt>
                      <c:pt idx="14888">
                        <c:v>173.3</c:v>
                      </c:pt>
                      <c:pt idx="14889">
                        <c:v>172.4</c:v>
                      </c:pt>
                      <c:pt idx="14890">
                        <c:v>174.6</c:v>
                      </c:pt>
                      <c:pt idx="14891">
                        <c:v>173.8</c:v>
                      </c:pt>
                      <c:pt idx="14892">
                        <c:v>173.3</c:v>
                      </c:pt>
                      <c:pt idx="14893">
                        <c:v>173.3</c:v>
                      </c:pt>
                      <c:pt idx="14894">
                        <c:v>174.7</c:v>
                      </c:pt>
                      <c:pt idx="14895">
                        <c:v>175.4</c:v>
                      </c:pt>
                      <c:pt idx="14896">
                        <c:v>173.5</c:v>
                      </c:pt>
                      <c:pt idx="14897">
                        <c:v>173.4</c:v>
                      </c:pt>
                      <c:pt idx="14898">
                        <c:v>175.8</c:v>
                      </c:pt>
                      <c:pt idx="14899">
                        <c:v>173.9</c:v>
                      </c:pt>
                      <c:pt idx="14900">
                        <c:v>173.2</c:v>
                      </c:pt>
                      <c:pt idx="14901">
                        <c:v>174.1</c:v>
                      </c:pt>
                      <c:pt idx="14902">
                        <c:v>174.3</c:v>
                      </c:pt>
                      <c:pt idx="14903">
                        <c:v>174.4</c:v>
                      </c:pt>
                      <c:pt idx="14904">
                        <c:v>174.3</c:v>
                      </c:pt>
                      <c:pt idx="14905">
                        <c:v>173</c:v>
                      </c:pt>
                      <c:pt idx="14906">
                        <c:v>175.1</c:v>
                      </c:pt>
                      <c:pt idx="14907">
                        <c:v>173.3</c:v>
                      </c:pt>
                      <c:pt idx="14908">
                        <c:v>174.3</c:v>
                      </c:pt>
                      <c:pt idx="14909">
                        <c:v>172.2</c:v>
                      </c:pt>
                      <c:pt idx="14910">
                        <c:v>174.4</c:v>
                      </c:pt>
                      <c:pt idx="14911">
                        <c:v>173.4</c:v>
                      </c:pt>
                      <c:pt idx="14912">
                        <c:v>172.5</c:v>
                      </c:pt>
                      <c:pt idx="14913">
                        <c:v>174.5</c:v>
                      </c:pt>
                      <c:pt idx="14914">
                        <c:v>175.2</c:v>
                      </c:pt>
                      <c:pt idx="14915">
                        <c:v>175.7</c:v>
                      </c:pt>
                      <c:pt idx="14916">
                        <c:v>174.6</c:v>
                      </c:pt>
                      <c:pt idx="14917">
                        <c:v>172.7</c:v>
                      </c:pt>
                      <c:pt idx="14918">
                        <c:v>174.7</c:v>
                      </c:pt>
                      <c:pt idx="14919">
                        <c:v>174.8</c:v>
                      </c:pt>
                      <c:pt idx="14920">
                        <c:v>175.3</c:v>
                      </c:pt>
                      <c:pt idx="14921">
                        <c:v>172.2</c:v>
                      </c:pt>
                      <c:pt idx="14922">
                        <c:v>174.4</c:v>
                      </c:pt>
                      <c:pt idx="14923">
                        <c:v>175.7</c:v>
                      </c:pt>
                      <c:pt idx="14924">
                        <c:v>173.8</c:v>
                      </c:pt>
                      <c:pt idx="14925">
                        <c:v>173.1</c:v>
                      </c:pt>
                      <c:pt idx="14926">
                        <c:v>173.8</c:v>
                      </c:pt>
                      <c:pt idx="14927">
                        <c:v>174</c:v>
                      </c:pt>
                      <c:pt idx="14928">
                        <c:v>173.3</c:v>
                      </c:pt>
                      <c:pt idx="14929">
                        <c:v>173.8</c:v>
                      </c:pt>
                      <c:pt idx="14930">
                        <c:v>173.8</c:v>
                      </c:pt>
                      <c:pt idx="14931">
                        <c:v>174.6</c:v>
                      </c:pt>
                      <c:pt idx="14932">
                        <c:v>173.5</c:v>
                      </c:pt>
                      <c:pt idx="14933">
                        <c:v>171.1</c:v>
                      </c:pt>
                      <c:pt idx="14934">
                        <c:v>174.5</c:v>
                      </c:pt>
                      <c:pt idx="14935">
                        <c:v>172.1</c:v>
                      </c:pt>
                      <c:pt idx="14936">
                        <c:v>172.9</c:v>
                      </c:pt>
                      <c:pt idx="14937">
                        <c:v>173.3</c:v>
                      </c:pt>
                      <c:pt idx="14938">
                        <c:v>173.7</c:v>
                      </c:pt>
                      <c:pt idx="14939">
                        <c:v>174.1</c:v>
                      </c:pt>
                      <c:pt idx="14940">
                        <c:v>174.4</c:v>
                      </c:pt>
                      <c:pt idx="14941">
                        <c:v>172.7</c:v>
                      </c:pt>
                      <c:pt idx="14942">
                        <c:v>173.6</c:v>
                      </c:pt>
                      <c:pt idx="14943">
                        <c:v>173.6</c:v>
                      </c:pt>
                      <c:pt idx="14944">
                        <c:v>174.8</c:v>
                      </c:pt>
                      <c:pt idx="14945">
                        <c:v>173.9</c:v>
                      </c:pt>
                      <c:pt idx="14946">
                        <c:v>174.3</c:v>
                      </c:pt>
                      <c:pt idx="14947">
                        <c:v>173.9</c:v>
                      </c:pt>
                      <c:pt idx="14948">
                        <c:v>174.2</c:v>
                      </c:pt>
                      <c:pt idx="14949">
                        <c:v>173.4</c:v>
                      </c:pt>
                      <c:pt idx="14950">
                        <c:v>173</c:v>
                      </c:pt>
                      <c:pt idx="14951">
                        <c:v>175.1</c:v>
                      </c:pt>
                      <c:pt idx="14952">
                        <c:v>173</c:v>
                      </c:pt>
                      <c:pt idx="14953">
                        <c:v>173.4</c:v>
                      </c:pt>
                      <c:pt idx="14954">
                        <c:v>171.8</c:v>
                      </c:pt>
                      <c:pt idx="14955">
                        <c:v>174.4</c:v>
                      </c:pt>
                      <c:pt idx="14956">
                        <c:v>174.8</c:v>
                      </c:pt>
                      <c:pt idx="14957">
                        <c:v>172.7</c:v>
                      </c:pt>
                      <c:pt idx="14958">
                        <c:v>173.4</c:v>
                      </c:pt>
                      <c:pt idx="14959">
                        <c:v>175.3</c:v>
                      </c:pt>
                      <c:pt idx="14960">
                        <c:v>174.3</c:v>
                      </c:pt>
                      <c:pt idx="14961">
                        <c:v>173.5</c:v>
                      </c:pt>
                      <c:pt idx="14962">
                        <c:v>174.3</c:v>
                      </c:pt>
                      <c:pt idx="14963">
                        <c:v>175.1</c:v>
                      </c:pt>
                      <c:pt idx="14964">
                        <c:v>176</c:v>
                      </c:pt>
                      <c:pt idx="14965">
                        <c:v>172.4</c:v>
                      </c:pt>
                      <c:pt idx="14966">
                        <c:v>174.7</c:v>
                      </c:pt>
                      <c:pt idx="14967">
                        <c:v>173.9</c:v>
                      </c:pt>
                      <c:pt idx="14968">
                        <c:v>174.2</c:v>
                      </c:pt>
                      <c:pt idx="14969">
                        <c:v>173.9</c:v>
                      </c:pt>
                      <c:pt idx="14970">
                        <c:v>174.1</c:v>
                      </c:pt>
                      <c:pt idx="14971">
                        <c:v>173.7</c:v>
                      </c:pt>
                      <c:pt idx="14972">
                        <c:v>175.8</c:v>
                      </c:pt>
                      <c:pt idx="14973">
                        <c:v>174.9</c:v>
                      </c:pt>
                      <c:pt idx="14974">
                        <c:v>174.2</c:v>
                      </c:pt>
                      <c:pt idx="14975">
                        <c:v>174.6</c:v>
                      </c:pt>
                      <c:pt idx="14976">
                        <c:v>173.4</c:v>
                      </c:pt>
                      <c:pt idx="14977">
                        <c:v>172.5</c:v>
                      </c:pt>
                      <c:pt idx="14978">
                        <c:v>172.2</c:v>
                      </c:pt>
                      <c:pt idx="14979">
                        <c:v>174.3</c:v>
                      </c:pt>
                      <c:pt idx="14980">
                        <c:v>175</c:v>
                      </c:pt>
                      <c:pt idx="14981">
                        <c:v>173.9</c:v>
                      </c:pt>
                      <c:pt idx="14982">
                        <c:v>173.9</c:v>
                      </c:pt>
                      <c:pt idx="14983">
                        <c:v>177.2</c:v>
                      </c:pt>
                      <c:pt idx="14984">
                        <c:v>174.5</c:v>
                      </c:pt>
                      <c:pt idx="14985">
                        <c:v>174.8</c:v>
                      </c:pt>
                      <c:pt idx="14986">
                        <c:v>172.5</c:v>
                      </c:pt>
                      <c:pt idx="14987">
                        <c:v>173.8</c:v>
                      </c:pt>
                      <c:pt idx="14988">
                        <c:v>174.3</c:v>
                      </c:pt>
                      <c:pt idx="14989">
                        <c:v>172.7</c:v>
                      </c:pt>
                      <c:pt idx="14990">
                        <c:v>172.4</c:v>
                      </c:pt>
                      <c:pt idx="14991">
                        <c:v>173.4</c:v>
                      </c:pt>
                      <c:pt idx="14992">
                        <c:v>174.9</c:v>
                      </c:pt>
                      <c:pt idx="14993">
                        <c:v>173.1</c:v>
                      </c:pt>
                      <c:pt idx="14994">
                        <c:v>174.6</c:v>
                      </c:pt>
                      <c:pt idx="14995">
                        <c:v>175.2</c:v>
                      </c:pt>
                      <c:pt idx="14996">
                        <c:v>171.2</c:v>
                      </c:pt>
                      <c:pt idx="14997">
                        <c:v>170.5</c:v>
                      </c:pt>
                      <c:pt idx="14998">
                        <c:v>173.7</c:v>
                      </c:pt>
                      <c:pt idx="14999">
                        <c:v>173.6</c:v>
                      </c:pt>
                      <c:pt idx="15000">
                        <c:v>173.6</c:v>
                      </c:pt>
                      <c:pt idx="15001">
                        <c:v>173.6</c:v>
                      </c:pt>
                      <c:pt idx="15002">
                        <c:v>174.7</c:v>
                      </c:pt>
                      <c:pt idx="15003">
                        <c:v>172.4</c:v>
                      </c:pt>
                      <c:pt idx="15004">
                        <c:v>173.2</c:v>
                      </c:pt>
                      <c:pt idx="15005">
                        <c:v>171.9</c:v>
                      </c:pt>
                      <c:pt idx="15006">
                        <c:v>172.5</c:v>
                      </c:pt>
                      <c:pt idx="15007">
                        <c:v>174</c:v>
                      </c:pt>
                      <c:pt idx="15008">
                        <c:v>172.6</c:v>
                      </c:pt>
                      <c:pt idx="15009">
                        <c:v>175.2</c:v>
                      </c:pt>
                      <c:pt idx="15010">
                        <c:v>174.7</c:v>
                      </c:pt>
                      <c:pt idx="15011">
                        <c:v>175.8</c:v>
                      </c:pt>
                      <c:pt idx="15012">
                        <c:v>174.4</c:v>
                      </c:pt>
                      <c:pt idx="15013">
                        <c:v>172.6</c:v>
                      </c:pt>
                      <c:pt idx="15014">
                        <c:v>172.3</c:v>
                      </c:pt>
                      <c:pt idx="15015">
                        <c:v>172.5</c:v>
                      </c:pt>
                      <c:pt idx="15016">
                        <c:v>172</c:v>
                      </c:pt>
                      <c:pt idx="15017">
                        <c:v>173</c:v>
                      </c:pt>
                      <c:pt idx="15018">
                        <c:v>171.7</c:v>
                      </c:pt>
                      <c:pt idx="15019">
                        <c:v>173.5</c:v>
                      </c:pt>
                      <c:pt idx="15020">
                        <c:v>172.1</c:v>
                      </c:pt>
                      <c:pt idx="15021">
                        <c:v>172.2</c:v>
                      </c:pt>
                      <c:pt idx="15022">
                        <c:v>173.6</c:v>
                      </c:pt>
                      <c:pt idx="15023">
                        <c:v>173.6</c:v>
                      </c:pt>
                      <c:pt idx="15024">
                        <c:v>173</c:v>
                      </c:pt>
                      <c:pt idx="15025">
                        <c:v>172</c:v>
                      </c:pt>
                      <c:pt idx="15026">
                        <c:v>174.4</c:v>
                      </c:pt>
                      <c:pt idx="15027">
                        <c:v>174.1</c:v>
                      </c:pt>
                      <c:pt idx="15028">
                        <c:v>172</c:v>
                      </c:pt>
                      <c:pt idx="15029">
                        <c:v>171.9</c:v>
                      </c:pt>
                      <c:pt idx="15030">
                        <c:v>175.8</c:v>
                      </c:pt>
                      <c:pt idx="15031">
                        <c:v>173.9</c:v>
                      </c:pt>
                      <c:pt idx="15032">
                        <c:v>172.7</c:v>
                      </c:pt>
                      <c:pt idx="15033">
                        <c:v>173</c:v>
                      </c:pt>
                      <c:pt idx="15034">
                        <c:v>171.9</c:v>
                      </c:pt>
                      <c:pt idx="15035">
                        <c:v>172.2</c:v>
                      </c:pt>
                      <c:pt idx="15036">
                        <c:v>172.3</c:v>
                      </c:pt>
                      <c:pt idx="15037">
                        <c:v>170.5</c:v>
                      </c:pt>
                      <c:pt idx="15038">
                        <c:v>171.7</c:v>
                      </c:pt>
                      <c:pt idx="15039">
                        <c:v>173</c:v>
                      </c:pt>
                      <c:pt idx="15040">
                        <c:v>172.2</c:v>
                      </c:pt>
                      <c:pt idx="15041">
                        <c:v>172.8</c:v>
                      </c:pt>
                      <c:pt idx="15042">
                        <c:v>175.1</c:v>
                      </c:pt>
                      <c:pt idx="15043">
                        <c:v>173.8</c:v>
                      </c:pt>
                      <c:pt idx="15044">
                        <c:v>171.8</c:v>
                      </c:pt>
                      <c:pt idx="15045">
                        <c:v>173.1</c:v>
                      </c:pt>
                      <c:pt idx="15046">
                        <c:v>174.7</c:v>
                      </c:pt>
                      <c:pt idx="15047">
                        <c:v>170.9</c:v>
                      </c:pt>
                      <c:pt idx="15048">
                        <c:v>172</c:v>
                      </c:pt>
                      <c:pt idx="15049">
                        <c:v>172.5</c:v>
                      </c:pt>
                      <c:pt idx="15050">
                        <c:v>173.4</c:v>
                      </c:pt>
                      <c:pt idx="15051">
                        <c:v>171.9</c:v>
                      </c:pt>
                      <c:pt idx="15052">
                        <c:v>172.9</c:v>
                      </c:pt>
                      <c:pt idx="15053">
                        <c:v>174.3</c:v>
                      </c:pt>
                      <c:pt idx="15054">
                        <c:v>173.6</c:v>
                      </c:pt>
                      <c:pt idx="15055">
                        <c:v>172.9</c:v>
                      </c:pt>
                      <c:pt idx="15056">
                        <c:v>172.3</c:v>
                      </c:pt>
                      <c:pt idx="15057">
                        <c:v>174.2</c:v>
                      </c:pt>
                      <c:pt idx="15058">
                        <c:v>172.9</c:v>
                      </c:pt>
                      <c:pt idx="15059">
                        <c:v>173.1</c:v>
                      </c:pt>
                      <c:pt idx="15060">
                        <c:v>171.1</c:v>
                      </c:pt>
                      <c:pt idx="15061">
                        <c:v>174.6</c:v>
                      </c:pt>
                      <c:pt idx="15062">
                        <c:v>173.6</c:v>
                      </c:pt>
                      <c:pt idx="15063">
                        <c:v>173.9</c:v>
                      </c:pt>
                      <c:pt idx="15064">
                        <c:v>174</c:v>
                      </c:pt>
                      <c:pt idx="15065">
                        <c:v>175.1</c:v>
                      </c:pt>
                      <c:pt idx="15066">
                        <c:v>175.7</c:v>
                      </c:pt>
                      <c:pt idx="15067">
                        <c:v>173.3</c:v>
                      </c:pt>
                      <c:pt idx="15068">
                        <c:v>172.8</c:v>
                      </c:pt>
                      <c:pt idx="15069">
                        <c:v>172.8</c:v>
                      </c:pt>
                      <c:pt idx="15070">
                        <c:v>171.7</c:v>
                      </c:pt>
                      <c:pt idx="15071">
                        <c:v>172.3</c:v>
                      </c:pt>
                      <c:pt idx="15072">
                        <c:v>171.6</c:v>
                      </c:pt>
                      <c:pt idx="15073">
                        <c:v>176.1</c:v>
                      </c:pt>
                      <c:pt idx="15074">
                        <c:v>173.6</c:v>
                      </c:pt>
                      <c:pt idx="15075">
                        <c:v>173.7</c:v>
                      </c:pt>
                      <c:pt idx="15076">
                        <c:v>173.2</c:v>
                      </c:pt>
                      <c:pt idx="15077">
                        <c:v>173.8</c:v>
                      </c:pt>
                      <c:pt idx="15078">
                        <c:v>171.5</c:v>
                      </c:pt>
                      <c:pt idx="15079">
                        <c:v>172.5</c:v>
                      </c:pt>
                      <c:pt idx="15080">
                        <c:v>171.8</c:v>
                      </c:pt>
                      <c:pt idx="15081">
                        <c:v>173.1</c:v>
                      </c:pt>
                      <c:pt idx="15082">
                        <c:v>172.4</c:v>
                      </c:pt>
                      <c:pt idx="15083">
                        <c:v>173.9</c:v>
                      </c:pt>
                      <c:pt idx="15084">
                        <c:v>173.5</c:v>
                      </c:pt>
                      <c:pt idx="15085">
                        <c:v>174.7</c:v>
                      </c:pt>
                      <c:pt idx="15086">
                        <c:v>173.6</c:v>
                      </c:pt>
                      <c:pt idx="15087">
                        <c:v>174.2</c:v>
                      </c:pt>
                      <c:pt idx="15088">
                        <c:v>174.4</c:v>
                      </c:pt>
                      <c:pt idx="15089">
                        <c:v>173.2</c:v>
                      </c:pt>
                      <c:pt idx="15090">
                        <c:v>171.4</c:v>
                      </c:pt>
                      <c:pt idx="15091">
                        <c:v>174.1</c:v>
                      </c:pt>
                      <c:pt idx="15092">
                        <c:v>172.9</c:v>
                      </c:pt>
                      <c:pt idx="15093">
                        <c:v>173.1</c:v>
                      </c:pt>
                      <c:pt idx="15094">
                        <c:v>172.6</c:v>
                      </c:pt>
                      <c:pt idx="15095">
                        <c:v>172.2</c:v>
                      </c:pt>
                      <c:pt idx="15096">
                        <c:v>173.2</c:v>
                      </c:pt>
                      <c:pt idx="15097">
                        <c:v>174.4</c:v>
                      </c:pt>
                      <c:pt idx="15098">
                        <c:v>174</c:v>
                      </c:pt>
                      <c:pt idx="15099">
                        <c:v>175</c:v>
                      </c:pt>
                      <c:pt idx="15100">
                        <c:v>174.5</c:v>
                      </c:pt>
                      <c:pt idx="15101">
                        <c:v>175.6</c:v>
                      </c:pt>
                      <c:pt idx="15102">
                        <c:v>174.1</c:v>
                      </c:pt>
                      <c:pt idx="15103">
                        <c:v>174.3</c:v>
                      </c:pt>
                      <c:pt idx="15104">
                        <c:v>176.1</c:v>
                      </c:pt>
                      <c:pt idx="15105">
                        <c:v>173.9</c:v>
                      </c:pt>
                      <c:pt idx="15106">
                        <c:v>173.9</c:v>
                      </c:pt>
                      <c:pt idx="15107">
                        <c:v>174.9</c:v>
                      </c:pt>
                      <c:pt idx="15108">
                        <c:v>172.4</c:v>
                      </c:pt>
                      <c:pt idx="15109">
                        <c:v>173.1</c:v>
                      </c:pt>
                      <c:pt idx="15110">
                        <c:v>173.4</c:v>
                      </c:pt>
                      <c:pt idx="15111">
                        <c:v>174.7</c:v>
                      </c:pt>
                      <c:pt idx="15112">
                        <c:v>173.2</c:v>
                      </c:pt>
                      <c:pt idx="15113">
                        <c:v>172.4</c:v>
                      </c:pt>
                      <c:pt idx="15114">
                        <c:v>173.3</c:v>
                      </c:pt>
                      <c:pt idx="15115">
                        <c:v>174.3</c:v>
                      </c:pt>
                      <c:pt idx="15116">
                        <c:v>173.3</c:v>
                      </c:pt>
                      <c:pt idx="15117">
                        <c:v>172.8</c:v>
                      </c:pt>
                      <c:pt idx="15118">
                        <c:v>174.6</c:v>
                      </c:pt>
                      <c:pt idx="15119">
                        <c:v>174.2</c:v>
                      </c:pt>
                      <c:pt idx="15120">
                        <c:v>174.1</c:v>
                      </c:pt>
                      <c:pt idx="15121">
                        <c:v>173.3</c:v>
                      </c:pt>
                      <c:pt idx="15122">
                        <c:v>174.3</c:v>
                      </c:pt>
                      <c:pt idx="15123">
                        <c:v>173.1</c:v>
                      </c:pt>
                      <c:pt idx="15124">
                        <c:v>173.1</c:v>
                      </c:pt>
                      <c:pt idx="15125">
                        <c:v>173</c:v>
                      </c:pt>
                      <c:pt idx="15126">
                        <c:v>173.9</c:v>
                      </c:pt>
                      <c:pt idx="15127">
                        <c:v>172.4</c:v>
                      </c:pt>
                      <c:pt idx="15128">
                        <c:v>172.6</c:v>
                      </c:pt>
                      <c:pt idx="15129">
                        <c:v>171.9</c:v>
                      </c:pt>
                      <c:pt idx="15130">
                        <c:v>173.6</c:v>
                      </c:pt>
                      <c:pt idx="15131">
                        <c:v>172.7</c:v>
                      </c:pt>
                      <c:pt idx="15132">
                        <c:v>173.7</c:v>
                      </c:pt>
                      <c:pt idx="15133">
                        <c:v>171.7</c:v>
                      </c:pt>
                      <c:pt idx="15134">
                        <c:v>175.1</c:v>
                      </c:pt>
                      <c:pt idx="15135">
                        <c:v>173.5</c:v>
                      </c:pt>
                      <c:pt idx="15136">
                        <c:v>172.6</c:v>
                      </c:pt>
                      <c:pt idx="15137">
                        <c:v>175</c:v>
                      </c:pt>
                      <c:pt idx="15138">
                        <c:v>173.7</c:v>
                      </c:pt>
                      <c:pt idx="15139">
                        <c:v>172.8</c:v>
                      </c:pt>
                      <c:pt idx="15140">
                        <c:v>173.9</c:v>
                      </c:pt>
                      <c:pt idx="15141">
                        <c:v>175.4</c:v>
                      </c:pt>
                      <c:pt idx="15142">
                        <c:v>175.4</c:v>
                      </c:pt>
                      <c:pt idx="15143">
                        <c:v>172.7</c:v>
                      </c:pt>
                      <c:pt idx="15144">
                        <c:v>172.6</c:v>
                      </c:pt>
                      <c:pt idx="15145">
                        <c:v>175.6</c:v>
                      </c:pt>
                      <c:pt idx="15146">
                        <c:v>173.2</c:v>
                      </c:pt>
                      <c:pt idx="15147">
                        <c:v>174.3</c:v>
                      </c:pt>
                      <c:pt idx="15148">
                        <c:v>173</c:v>
                      </c:pt>
                      <c:pt idx="15149">
                        <c:v>175.7</c:v>
                      </c:pt>
                      <c:pt idx="15150">
                        <c:v>172.3</c:v>
                      </c:pt>
                      <c:pt idx="15151">
                        <c:v>171.6</c:v>
                      </c:pt>
                      <c:pt idx="15152">
                        <c:v>173.9</c:v>
                      </c:pt>
                      <c:pt idx="15153">
                        <c:v>174.5</c:v>
                      </c:pt>
                      <c:pt idx="15154">
                        <c:v>173.6</c:v>
                      </c:pt>
                      <c:pt idx="15155">
                        <c:v>172.1</c:v>
                      </c:pt>
                      <c:pt idx="15156">
                        <c:v>173.3</c:v>
                      </c:pt>
                      <c:pt idx="15157">
                        <c:v>174.5</c:v>
                      </c:pt>
                      <c:pt idx="15158">
                        <c:v>173.2</c:v>
                      </c:pt>
                      <c:pt idx="15159">
                        <c:v>172.4</c:v>
                      </c:pt>
                      <c:pt idx="15160">
                        <c:v>173.6</c:v>
                      </c:pt>
                      <c:pt idx="15161">
                        <c:v>173.1</c:v>
                      </c:pt>
                      <c:pt idx="15162">
                        <c:v>174.2</c:v>
                      </c:pt>
                      <c:pt idx="15163">
                        <c:v>173.4</c:v>
                      </c:pt>
                      <c:pt idx="15164">
                        <c:v>175.2</c:v>
                      </c:pt>
                      <c:pt idx="15165">
                        <c:v>175.2</c:v>
                      </c:pt>
                      <c:pt idx="15166">
                        <c:v>172.8</c:v>
                      </c:pt>
                      <c:pt idx="15167">
                        <c:v>173.9</c:v>
                      </c:pt>
                      <c:pt idx="15168">
                        <c:v>174.7</c:v>
                      </c:pt>
                      <c:pt idx="15169">
                        <c:v>173.7</c:v>
                      </c:pt>
                      <c:pt idx="15170">
                        <c:v>172.6</c:v>
                      </c:pt>
                      <c:pt idx="15171">
                        <c:v>172.3</c:v>
                      </c:pt>
                      <c:pt idx="15172">
                        <c:v>175.5</c:v>
                      </c:pt>
                      <c:pt idx="15173">
                        <c:v>172.4</c:v>
                      </c:pt>
                      <c:pt idx="15174">
                        <c:v>171.5</c:v>
                      </c:pt>
                      <c:pt idx="15175">
                        <c:v>173.6</c:v>
                      </c:pt>
                      <c:pt idx="15176">
                        <c:v>173.9</c:v>
                      </c:pt>
                      <c:pt idx="15177">
                        <c:v>173.4</c:v>
                      </c:pt>
                      <c:pt idx="15178">
                        <c:v>173.4</c:v>
                      </c:pt>
                      <c:pt idx="15179">
                        <c:v>174.4</c:v>
                      </c:pt>
                      <c:pt idx="15180">
                        <c:v>173.6</c:v>
                      </c:pt>
                      <c:pt idx="15181">
                        <c:v>172.7</c:v>
                      </c:pt>
                      <c:pt idx="15182">
                        <c:v>173</c:v>
                      </c:pt>
                      <c:pt idx="15183">
                        <c:v>172.8</c:v>
                      </c:pt>
                      <c:pt idx="15184">
                        <c:v>175.1</c:v>
                      </c:pt>
                      <c:pt idx="15185">
                        <c:v>174.3</c:v>
                      </c:pt>
                      <c:pt idx="15186">
                        <c:v>174.7</c:v>
                      </c:pt>
                      <c:pt idx="15187">
                        <c:v>174.5</c:v>
                      </c:pt>
                      <c:pt idx="15188">
                        <c:v>174.8</c:v>
                      </c:pt>
                      <c:pt idx="15189">
                        <c:v>174</c:v>
                      </c:pt>
                      <c:pt idx="15190">
                        <c:v>174</c:v>
                      </c:pt>
                      <c:pt idx="15191">
                        <c:v>174.6</c:v>
                      </c:pt>
                      <c:pt idx="15192">
                        <c:v>174.2</c:v>
                      </c:pt>
                      <c:pt idx="15193">
                        <c:v>173.6</c:v>
                      </c:pt>
                      <c:pt idx="15194">
                        <c:v>173.1</c:v>
                      </c:pt>
                      <c:pt idx="15195">
                        <c:v>175.5</c:v>
                      </c:pt>
                      <c:pt idx="15196">
                        <c:v>176.3</c:v>
                      </c:pt>
                      <c:pt idx="15197">
                        <c:v>174.5</c:v>
                      </c:pt>
                      <c:pt idx="15198">
                        <c:v>174.7</c:v>
                      </c:pt>
                      <c:pt idx="15199">
                        <c:v>176</c:v>
                      </c:pt>
                      <c:pt idx="15200">
                        <c:v>174.8</c:v>
                      </c:pt>
                      <c:pt idx="15201">
                        <c:v>175</c:v>
                      </c:pt>
                      <c:pt idx="15202">
                        <c:v>173.8</c:v>
                      </c:pt>
                      <c:pt idx="15203">
                        <c:v>175.6</c:v>
                      </c:pt>
                      <c:pt idx="15204">
                        <c:v>174.6</c:v>
                      </c:pt>
                      <c:pt idx="15205">
                        <c:v>173.4</c:v>
                      </c:pt>
                      <c:pt idx="15206">
                        <c:v>174.7</c:v>
                      </c:pt>
                      <c:pt idx="15207">
                        <c:v>175.6</c:v>
                      </c:pt>
                      <c:pt idx="15208">
                        <c:v>173.5</c:v>
                      </c:pt>
                      <c:pt idx="15209">
                        <c:v>173.2</c:v>
                      </c:pt>
                      <c:pt idx="15210">
                        <c:v>174.8</c:v>
                      </c:pt>
                      <c:pt idx="15211">
                        <c:v>175.3</c:v>
                      </c:pt>
                      <c:pt idx="15212">
                        <c:v>172.8</c:v>
                      </c:pt>
                      <c:pt idx="15213">
                        <c:v>171.4</c:v>
                      </c:pt>
                      <c:pt idx="15214">
                        <c:v>175.3</c:v>
                      </c:pt>
                      <c:pt idx="15215">
                        <c:v>174.9</c:v>
                      </c:pt>
                      <c:pt idx="15216">
                        <c:v>174.4</c:v>
                      </c:pt>
                      <c:pt idx="15217">
                        <c:v>173.7</c:v>
                      </c:pt>
                      <c:pt idx="15218">
                        <c:v>175.8</c:v>
                      </c:pt>
                      <c:pt idx="15219">
                        <c:v>175.5</c:v>
                      </c:pt>
                      <c:pt idx="15220">
                        <c:v>174.6</c:v>
                      </c:pt>
                      <c:pt idx="15221">
                        <c:v>172.6</c:v>
                      </c:pt>
                      <c:pt idx="15222">
                        <c:v>173.4</c:v>
                      </c:pt>
                      <c:pt idx="15223">
                        <c:v>173.4</c:v>
                      </c:pt>
                      <c:pt idx="15224">
                        <c:v>172.5</c:v>
                      </c:pt>
                      <c:pt idx="15225">
                        <c:v>172.5</c:v>
                      </c:pt>
                      <c:pt idx="15226">
                        <c:v>173.6</c:v>
                      </c:pt>
                      <c:pt idx="15227">
                        <c:v>174.6</c:v>
                      </c:pt>
                      <c:pt idx="15228">
                        <c:v>171.5</c:v>
                      </c:pt>
                      <c:pt idx="15229">
                        <c:v>174.4</c:v>
                      </c:pt>
                      <c:pt idx="15230">
                        <c:v>175.5</c:v>
                      </c:pt>
                      <c:pt idx="15231">
                        <c:v>173.4</c:v>
                      </c:pt>
                      <c:pt idx="15232">
                        <c:v>172</c:v>
                      </c:pt>
                      <c:pt idx="15233">
                        <c:v>172.5</c:v>
                      </c:pt>
                      <c:pt idx="15234">
                        <c:v>175.1</c:v>
                      </c:pt>
                      <c:pt idx="15235">
                        <c:v>173.3</c:v>
                      </c:pt>
                      <c:pt idx="15236">
                        <c:v>171.7</c:v>
                      </c:pt>
                      <c:pt idx="15237">
                        <c:v>172.5</c:v>
                      </c:pt>
                      <c:pt idx="15238">
                        <c:v>175.6</c:v>
                      </c:pt>
                      <c:pt idx="15239">
                        <c:v>171.7</c:v>
                      </c:pt>
                      <c:pt idx="15240">
                        <c:v>171.6</c:v>
                      </c:pt>
                      <c:pt idx="15241">
                        <c:v>174</c:v>
                      </c:pt>
                      <c:pt idx="15242">
                        <c:v>174.4</c:v>
                      </c:pt>
                      <c:pt idx="15243">
                        <c:v>171.5</c:v>
                      </c:pt>
                      <c:pt idx="15244">
                        <c:v>173.1</c:v>
                      </c:pt>
                      <c:pt idx="15245">
                        <c:v>174.7</c:v>
                      </c:pt>
                      <c:pt idx="15246">
                        <c:v>174.1</c:v>
                      </c:pt>
                      <c:pt idx="15247">
                        <c:v>173</c:v>
                      </c:pt>
                      <c:pt idx="15248">
                        <c:v>174</c:v>
                      </c:pt>
                      <c:pt idx="15249">
                        <c:v>174</c:v>
                      </c:pt>
                      <c:pt idx="15250">
                        <c:v>173.5</c:v>
                      </c:pt>
                      <c:pt idx="15251">
                        <c:v>175</c:v>
                      </c:pt>
                      <c:pt idx="15252">
                        <c:v>173.3</c:v>
                      </c:pt>
                      <c:pt idx="15253">
                        <c:v>173.6</c:v>
                      </c:pt>
                      <c:pt idx="15254">
                        <c:v>173.5</c:v>
                      </c:pt>
                      <c:pt idx="15255">
                        <c:v>174</c:v>
                      </c:pt>
                      <c:pt idx="15256">
                        <c:v>173.6</c:v>
                      </c:pt>
                      <c:pt idx="15257">
                        <c:v>172.5</c:v>
                      </c:pt>
                      <c:pt idx="15258">
                        <c:v>173</c:v>
                      </c:pt>
                      <c:pt idx="15259">
                        <c:v>173.9</c:v>
                      </c:pt>
                      <c:pt idx="15260">
                        <c:v>171.8</c:v>
                      </c:pt>
                      <c:pt idx="15261">
                        <c:v>173.6</c:v>
                      </c:pt>
                      <c:pt idx="15262">
                        <c:v>172</c:v>
                      </c:pt>
                      <c:pt idx="15263">
                        <c:v>174.1</c:v>
                      </c:pt>
                      <c:pt idx="15264">
                        <c:v>171.8</c:v>
                      </c:pt>
                      <c:pt idx="15265">
                        <c:v>172.5</c:v>
                      </c:pt>
                      <c:pt idx="15266">
                        <c:v>173.9</c:v>
                      </c:pt>
                      <c:pt idx="15267">
                        <c:v>174.2</c:v>
                      </c:pt>
                      <c:pt idx="15268">
                        <c:v>171.3</c:v>
                      </c:pt>
                      <c:pt idx="15269">
                        <c:v>173.9</c:v>
                      </c:pt>
                      <c:pt idx="15270">
                        <c:v>175.3</c:v>
                      </c:pt>
                      <c:pt idx="15271">
                        <c:v>174.5</c:v>
                      </c:pt>
                      <c:pt idx="15272">
                        <c:v>173.8</c:v>
                      </c:pt>
                      <c:pt idx="15273">
                        <c:v>175.8</c:v>
                      </c:pt>
                      <c:pt idx="15274">
                        <c:v>174.6</c:v>
                      </c:pt>
                      <c:pt idx="15275">
                        <c:v>172.7</c:v>
                      </c:pt>
                      <c:pt idx="15276">
                        <c:v>172.3</c:v>
                      </c:pt>
                      <c:pt idx="15277">
                        <c:v>173.5</c:v>
                      </c:pt>
                      <c:pt idx="15278">
                        <c:v>173.3</c:v>
                      </c:pt>
                      <c:pt idx="15279">
                        <c:v>173.3</c:v>
                      </c:pt>
                      <c:pt idx="15280">
                        <c:v>173.1</c:v>
                      </c:pt>
                      <c:pt idx="15281">
                        <c:v>175.9</c:v>
                      </c:pt>
                      <c:pt idx="15282">
                        <c:v>174.3</c:v>
                      </c:pt>
                      <c:pt idx="15283">
                        <c:v>175.3</c:v>
                      </c:pt>
                      <c:pt idx="15284">
                        <c:v>173.4</c:v>
                      </c:pt>
                      <c:pt idx="15285">
                        <c:v>172.4</c:v>
                      </c:pt>
                      <c:pt idx="15286">
                        <c:v>173.7</c:v>
                      </c:pt>
                      <c:pt idx="15287">
                        <c:v>173.8</c:v>
                      </c:pt>
                      <c:pt idx="15288">
                        <c:v>173.9</c:v>
                      </c:pt>
                      <c:pt idx="15289">
                        <c:v>173</c:v>
                      </c:pt>
                      <c:pt idx="15290">
                        <c:v>177.5</c:v>
                      </c:pt>
                      <c:pt idx="15291">
                        <c:v>175.1</c:v>
                      </c:pt>
                      <c:pt idx="15292">
                        <c:v>172.3</c:v>
                      </c:pt>
                      <c:pt idx="15293">
                        <c:v>174.8</c:v>
                      </c:pt>
                      <c:pt idx="15294">
                        <c:v>174.3</c:v>
                      </c:pt>
                      <c:pt idx="15295">
                        <c:v>173.2</c:v>
                      </c:pt>
                      <c:pt idx="15296">
                        <c:v>172.6</c:v>
                      </c:pt>
                      <c:pt idx="15297">
                        <c:v>175</c:v>
                      </c:pt>
                      <c:pt idx="15298">
                        <c:v>174.9</c:v>
                      </c:pt>
                      <c:pt idx="15299">
                        <c:v>174.1</c:v>
                      </c:pt>
                      <c:pt idx="15300">
                        <c:v>173.2</c:v>
                      </c:pt>
                      <c:pt idx="15301">
                        <c:v>175.2</c:v>
                      </c:pt>
                      <c:pt idx="15302">
                        <c:v>173.7</c:v>
                      </c:pt>
                      <c:pt idx="15303">
                        <c:v>171.8</c:v>
                      </c:pt>
                      <c:pt idx="15304">
                        <c:v>174.1</c:v>
                      </c:pt>
                      <c:pt idx="15305">
                        <c:v>175.2</c:v>
                      </c:pt>
                      <c:pt idx="15306">
                        <c:v>174.5</c:v>
                      </c:pt>
                      <c:pt idx="15307">
                        <c:v>172.2</c:v>
                      </c:pt>
                      <c:pt idx="15308">
                        <c:v>173.7</c:v>
                      </c:pt>
                      <c:pt idx="15309">
                        <c:v>175.9</c:v>
                      </c:pt>
                      <c:pt idx="15310">
                        <c:v>173.8</c:v>
                      </c:pt>
                      <c:pt idx="15311">
                        <c:v>173.5</c:v>
                      </c:pt>
                      <c:pt idx="15312">
                        <c:v>173.7</c:v>
                      </c:pt>
                      <c:pt idx="15313">
                        <c:v>174.2</c:v>
                      </c:pt>
                      <c:pt idx="15314">
                        <c:v>174</c:v>
                      </c:pt>
                      <c:pt idx="15315">
                        <c:v>174.9</c:v>
                      </c:pt>
                      <c:pt idx="15316">
                        <c:v>172.9</c:v>
                      </c:pt>
                      <c:pt idx="15317">
                        <c:v>173.1</c:v>
                      </c:pt>
                      <c:pt idx="15318">
                        <c:v>173.8</c:v>
                      </c:pt>
                      <c:pt idx="15319">
                        <c:v>172.6</c:v>
                      </c:pt>
                      <c:pt idx="15320">
                        <c:v>174.8</c:v>
                      </c:pt>
                      <c:pt idx="15321">
                        <c:v>175.2</c:v>
                      </c:pt>
                      <c:pt idx="15322">
                        <c:v>176.6</c:v>
                      </c:pt>
                      <c:pt idx="15323">
                        <c:v>174.6</c:v>
                      </c:pt>
                      <c:pt idx="15324">
                        <c:v>174</c:v>
                      </c:pt>
                      <c:pt idx="15325">
                        <c:v>173.8</c:v>
                      </c:pt>
                      <c:pt idx="15326">
                        <c:v>173.6</c:v>
                      </c:pt>
                      <c:pt idx="15327">
                        <c:v>173.2</c:v>
                      </c:pt>
                      <c:pt idx="15328">
                        <c:v>174.1</c:v>
                      </c:pt>
                      <c:pt idx="15329">
                        <c:v>173.5</c:v>
                      </c:pt>
                      <c:pt idx="15330">
                        <c:v>174.3</c:v>
                      </c:pt>
                      <c:pt idx="15331">
                        <c:v>173.4</c:v>
                      </c:pt>
                      <c:pt idx="15332">
                        <c:v>173.7</c:v>
                      </c:pt>
                      <c:pt idx="15333">
                        <c:v>175.5</c:v>
                      </c:pt>
                      <c:pt idx="15334">
                        <c:v>174.1</c:v>
                      </c:pt>
                      <c:pt idx="15335">
                        <c:v>173.1</c:v>
                      </c:pt>
                      <c:pt idx="15336">
                        <c:v>173.6</c:v>
                      </c:pt>
                      <c:pt idx="15337">
                        <c:v>175.3</c:v>
                      </c:pt>
                      <c:pt idx="15338">
                        <c:v>173.2</c:v>
                      </c:pt>
                      <c:pt idx="15339">
                        <c:v>172.4</c:v>
                      </c:pt>
                      <c:pt idx="15340">
                        <c:v>175.7</c:v>
                      </c:pt>
                      <c:pt idx="15341">
                        <c:v>175.3</c:v>
                      </c:pt>
                      <c:pt idx="15342">
                        <c:v>174</c:v>
                      </c:pt>
                      <c:pt idx="15343">
                        <c:v>172.3</c:v>
                      </c:pt>
                      <c:pt idx="15344">
                        <c:v>174.9</c:v>
                      </c:pt>
                      <c:pt idx="15345">
                        <c:v>174.1</c:v>
                      </c:pt>
                      <c:pt idx="15346">
                        <c:v>175.7</c:v>
                      </c:pt>
                      <c:pt idx="15347">
                        <c:v>174.4</c:v>
                      </c:pt>
                      <c:pt idx="15348">
                        <c:v>172.6</c:v>
                      </c:pt>
                      <c:pt idx="15349">
                        <c:v>174.8</c:v>
                      </c:pt>
                      <c:pt idx="15350">
                        <c:v>176</c:v>
                      </c:pt>
                      <c:pt idx="15351">
                        <c:v>175.4</c:v>
                      </c:pt>
                      <c:pt idx="15352">
                        <c:v>173.4</c:v>
                      </c:pt>
                      <c:pt idx="15353">
                        <c:v>175.8</c:v>
                      </c:pt>
                      <c:pt idx="15354">
                        <c:v>175.3</c:v>
                      </c:pt>
                      <c:pt idx="15355">
                        <c:v>172.8</c:v>
                      </c:pt>
                      <c:pt idx="15356">
                        <c:v>176.2</c:v>
                      </c:pt>
                      <c:pt idx="15357">
                        <c:v>175.1</c:v>
                      </c:pt>
                      <c:pt idx="15358">
                        <c:v>175</c:v>
                      </c:pt>
                      <c:pt idx="15359">
                        <c:v>173.1</c:v>
                      </c:pt>
                      <c:pt idx="15360">
                        <c:v>175.5</c:v>
                      </c:pt>
                      <c:pt idx="15361">
                        <c:v>175.5</c:v>
                      </c:pt>
                      <c:pt idx="15362">
                        <c:v>174.6</c:v>
                      </c:pt>
                      <c:pt idx="15363">
                        <c:v>174.2</c:v>
                      </c:pt>
                      <c:pt idx="15364">
                        <c:v>174.6</c:v>
                      </c:pt>
                      <c:pt idx="15365">
                        <c:v>176.2</c:v>
                      </c:pt>
                      <c:pt idx="15366">
                        <c:v>174.3</c:v>
                      </c:pt>
                      <c:pt idx="15367">
                        <c:v>175.2</c:v>
                      </c:pt>
                      <c:pt idx="15368">
                        <c:v>176.8</c:v>
                      </c:pt>
                      <c:pt idx="15369">
                        <c:v>175.4</c:v>
                      </c:pt>
                      <c:pt idx="15370">
                        <c:v>174.2</c:v>
                      </c:pt>
                      <c:pt idx="15371">
                        <c:v>173.9</c:v>
                      </c:pt>
                      <c:pt idx="15372">
                        <c:v>174.4</c:v>
                      </c:pt>
                      <c:pt idx="15373">
                        <c:v>173.7</c:v>
                      </c:pt>
                      <c:pt idx="15374">
                        <c:v>173.6</c:v>
                      </c:pt>
                      <c:pt idx="15375">
                        <c:v>175.4</c:v>
                      </c:pt>
                      <c:pt idx="15376">
                        <c:v>173.4</c:v>
                      </c:pt>
                      <c:pt idx="15377">
                        <c:v>173.3</c:v>
                      </c:pt>
                      <c:pt idx="15378">
                        <c:v>173.7</c:v>
                      </c:pt>
                      <c:pt idx="15379">
                        <c:v>172.9</c:v>
                      </c:pt>
                      <c:pt idx="15380">
                        <c:v>174.5</c:v>
                      </c:pt>
                      <c:pt idx="15381">
                        <c:v>173.2</c:v>
                      </c:pt>
                      <c:pt idx="15382">
                        <c:v>174.4</c:v>
                      </c:pt>
                      <c:pt idx="15383">
                        <c:v>174.6</c:v>
                      </c:pt>
                      <c:pt idx="15384">
                        <c:v>175.7</c:v>
                      </c:pt>
                      <c:pt idx="15385">
                        <c:v>175.2</c:v>
                      </c:pt>
                      <c:pt idx="15386">
                        <c:v>173.9</c:v>
                      </c:pt>
                      <c:pt idx="15387">
                        <c:v>174.2</c:v>
                      </c:pt>
                      <c:pt idx="15388">
                        <c:v>173.8</c:v>
                      </c:pt>
                      <c:pt idx="15389">
                        <c:v>174.2</c:v>
                      </c:pt>
                      <c:pt idx="15390">
                        <c:v>173.2</c:v>
                      </c:pt>
                      <c:pt idx="15391">
                        <c:v>173.1</c:v>
                      </c:pt>
                      <c:pt idx="15392">
                        <c:v>175.3</c:v>
                      </c:pt>
                      <c:pt idx="15393">
                        <c:v>174.9</c:v>
                      </c:pt>
                      <c:pt idx="15394">
                        <c:v>174.5</c:v>
                      </c:pt>
                      <c:pt idx="15395">
                        <c:v>173.2</c:v>
                      </c:pt>
                      <c:pt idx="15396">
                        <c:v>175.4</c:v>
                      </c:pt>
                      <c:pt idx="15397">
                        <c:v>173.3</c:v>
                      </c:pt>
                      <c:pt idx="15398">
                        <c:v>173.1</c:v>
                      </c:pt>
                      <c:pt idx="15399">
                        <c:v>174.8</c:v>
                      </c:pt>
                      <c:pt idx="15400">
                        <c:v>176.1</c:v>
                      </c:pt>
                      <c:pt idx="15401">
                        <c:v>173.3</c:v>
                      </c:pt>
                      <c:pt idx="15402">
                        <c:v>173.5</c:v>
                      </c:pt>
                      <c:pt idx="15403">
                        <c:v>176.1</c:v>
                      </c:pt>
                      <c:pt idx="15404">
                        <c:v>175.1</c:v>
                      </c:pt>
                      <c:pt idx="15405">
                        <c:v>175.4</c:v>
                      </c:pt>
                      <c:pt idx="15406">
                        <c:v>174.9</c:v>
                      </c:pt>
                      <c:pt idx="15407">
                        <c:v>174</c:v>
                      </c:pt>
                      <c:pt idx="15408">
                        <c:v>174.5</c:v>
                      </c:pt>
                      <c:pt idx="15409">
                        <c:v>174.9</c:v>
                      </c:pt>
                      <c:pt idx="15410">
                        <c:v>173.4</c:v>
                      </c:pt>
                      <c:pt idx="15411">
                        <c:v>175.5</c:v>
                      </c:pt>
                      <c:pt idx="15412">
                        <c:v>174.2</c:v>
                      </c:pt>
                      <c:pt idx="15413">
                        <c:v>174</c:v>
                      </c:pt>
                      <c:pt idx="15414">
                        <c:v>174.6</c:v>
                      </c:pt>
                      <c:pt idx="15415">
                        <c:v>173.7</c:v>
                      </c:pt>
                      <c:pt idx="15416">
                        <c:v>175.1</c:v>
                      </c:pt>
                      <c:pt idx="15417">
                        <c:v>175</c:v>
                      </c:pt>
                      <c:pt idx="15418">
                        <c:v>171.6</c:v>
                      </c:pt>
                      <c:pt idx="15419">
                        <c:v>173.5</c:v>
                      </c:pt>
                      <c:pt idx="15420">
                        <c:v>174.9</c:v>
                      </c:pt>
                      <c:pt idx="15421">
                        <c:v>173.4</c:v>
                      </c:pt>
                      <c:pt idx="15422">
                        <c:v>172.7</c:v>
                      </c:pt>
                      <c:pt idx="15423">
                        <c:v>173.5</c:v>
                      </c:pt>
                      <c:pt idx="15424">
                        <c:v>172.1</c:v>
                      </c:pt>
                      <c:pt idx="15425">
                        <c:v>173.8</c:v>
                      </c:pt>
                      <c:pt idx="15426">
                        <c:v>172.7</c:v>
                      </c:pt>
                      <c:pt idx="15427">
                        <c:v>176.4</c:v>
                      </c:pt>
                      <c:pt idx="15428">
                        <c:v>175.4</c:v>
                      </c:pt>
                      <c:pt idx="15429">
                        <c:v>171.3</c:v>
                      </c:pt>
                      <c:pt idx="15430">
                        <c:v>173.6</c:v>
                      </c:pt>
                      <c:pt idx="15431">
                        <c:v>175.9</c:v>
                      </c:pt>
                      <c:pt idx="15432">
                        <c:v>171.7</c:v>
                      </c:pt>
                      <c:pt idx="15433">
                        <c:v>173</c:v>
                      </c:pt>
                      <c:pt idx="15434">
                        <c:v>174</c:v>
                      </c:pt>
                      <c:pt idx="15435">
                        <c:v>173.6</c:v>
                      </c:pt>
                      <c:pt idx="15436">
                        <c:v>173.3</c:v>
                      </c:pt>
                      <c:pt idx="15437">
                        <c:v>173.8</c:v>
                      </c:pt>
                      <c:pt idx="15438">
                        <c:v>173.3</c:v>
                      </c:pt>
                      <c:pt idx="15439">
                        <c:v>174.7</c:v>
                      </c:pt>
                      <c:pt idx="15440">
                        <c:v>173.4</c:v>
                      </c:pt>
                      <c:pt idx="15441">
                        <c:v>172.5</c:v>
                      </c:pt>
                      <c:pt idx="15442">
                        <c:v>173</c:v>
                      </c:pt>
                      <c:pt idx="15443">
                        <c:v>173.6</c:v>
                      </c:pt>
                      <c:pt idx="15444">
                        <c:v>174.7</c:v>
                      </c:pt>
                      <c:pt idx="15445">
                        <c:v>174.1</c:v>
                      </c:pt>
                      <c:pt idx="15446">
                        <c:v>173.9</c:v>
                      </c:pt>
                      <c:pt idx="15447">
                        <c:v>174.6</c:v>
                      </c:pt>
                      <c:pt idx="15448">
                        <c:v>172.7</c:v>
                      </c:pt>
                      <c:pt idx="15449">
                        <c:v>172.3</c:v>
                      </c:pt>
                      <c:pt idx="15450">
                        <c:v>173.6</c:v>
                      </c:pt>
                      <c:pt idx="15451">
                        <c:v>172.3</c:v>
                      </c:pt>
                      <c:pt idx="15452">
                        <c:v>173.8</c:v>
                      </c:pt>
                      <c:pt idx="15453">
                        <c:v>170.7</c:v>
                      </c:pt>
                      <c:pt idx="15454">
                        <c:v>173.4</c:v>
                      </c:pt>
                      <c:pt idx="15455">
                        <c:v>173.3</c:v>
                      </c:pt>
                      <c:pt idx="15456">
                        <c:v>172</c:v>
                      </c:pt>
                      <c:pt idx="15457">
                        <c:v>170.8</c:v>
                      </c:pt>
                      <c:pt idx="15458">
                        <c:v>172.1</c:v>
                      </c:pt>
                      <c:pt idx="15459">
                        <c:v>172.2</c:v>
                      </c:pt>
                      <c:pt idx="15460">
                        <c:v>169.9</c:v>
                      </c:pt>
                      <c:pt idx="15461">
                        <c:v>174.4</c:v>
                      </c:pt>
                      <c:pt idx="15462">
                        <c:v>173.1</c:v>
                      </c:pt>
                      <c:pt idx="15463">
                        <c:v>171</c:v>
                      </c:pt>
                      <c:pt idx="15464">
                        <c:v>170.9</c:v>
                      </c:pt>
                      <c:pt idx="15465">
                        <c:v>173.2</c:v>
                      </c:pt>
                      <c:pt idx="15466">
                        <c:v>171.8</c:v>
                      </c:pt>
                      <c:pt idx="15467">
                        <c:v>172.5</c:v>
                      </c:pt>
                      <c:pt idx="15468">
                        <c:v>173.4</c:v>
                      </c:pt>
                      <c:pt idx="15469">
                        <c:v>172.7</c:v>
                      </c:pt>
                      <c:pt idx="15470">
                        <c:v>172.7</c:v>
                      </c:pt>
                      <c:pt idx="15471">
                        <c:v>172.1</c:v>
                      </c:pt>
                      <c:pt idx="15472">
                        <c:v>170.4</c:v>
                      </c:pt>
                      <c:pt idx="15473">
                        <c:v>172.2</c:v>
                      </c:pt>
                      <c:pt idx="15474">
                        <c:v>171.7</c:v>
                      </c:pt>
                      <c:pt idx="15475">
                        <c:v>171.6</c:v>
                      </c:pt>
                      <c:pt idx="15476">
                        <c:v>172</c:v>
                      </c:pt>
                      <c:pt idx="15477">
                        <c:v>173.3</c:v>
                      </c:pt>
                      <c:pt idx="15478">
                        <c:v>171</c:v>
                      </c:pt>
                      <c:pt idx="15479">
                        <c:v>173.5</c:v>
                      </c:pt>
                      <c:pt idx="15480">
                        <c:v>173</c:v>
                      </c:pt>
                      <c:pt idx="15481">
                        <c:v>173.8</c:v>
                      </c:pt>
                      <c:pt idx="15482">
                        <c:v>172.5</c:v>
                      </c:pt>
                      <c:pt idx="15483">
                        <c:v>173.4</c:v>
                      </c:pt>
                      <c:pt idx="15484">
                        <c:v>172.9</c:v>
                      </c:pt>
                      <c:pt idx="15485">
                        <c:v>173.1</c:v>
                      </c:pt>
                      <c:pt idx="15486">
                        <c:v>171.2</c:v>
                      </c:pt>
                      <c:pt idx="15487">
                        <c:v>172.8</c:v>
                      </c:pt>
                      <c:pt idx="15488">
                        <c:v>174.2</c:v>
                      </c:pt>
                      <c:pt idx="15489">
                        <c:v>170.5</c:v>
                      </c:pt>
                      <c:pt idx="15490">
                        <c:v>174.1</c:v>
                      </c:pt>
                      <c:pt idx="15491">
                        <c:v>174.9</c:v>
                      </c:pt>
                      <c:pt idx="15492">
                        <c:v>172.6</c:v>
                      </c:pt>
                      <c:pt idx="15493">
                        <c:v>171.6</c:v>
                      </c:pt>
                      <c:pt idx="15494">
                        <c:v>173.4</c:v>
                      </c:pt>
                      <c:pt idx="15495">
                        <c:v>172.2</c:v>
                      </c:pt>
                      <c:pt idx="15496">
                        <c:v>171</c:v>
                      </c:pt>
                      <c:pt idx="15497">
                        <c:v>170.7</c:v>
                      </c:pt>
                      <c:pt idx="15498">
                        <c:v>169.5</c:v>
                      </c:pt>
                      <c:pt idx="15499">
                        <c:v>171.9</c:v>
                      </c:pt>
                      <c:pt idx="15500">
                        <c:v>170.4</c:v>
                      </c:pt>
                      <c:pt idx="15501">
                        <c:v>169.5</c:v>
                      </c:pt>
                      <c:pt idx="15502">
                        <c:v>171.3</c:v>
                      </c:pt>
                      <c:pt idx="15503">
                        <c:v>168.6</c:v>
                      </c:pt>
                      <c:pt idx="15504">
                        <c:v>168.6</c:v>
                      </c:pt>
                      <c:pt idx="15505">
                        <c:v>170.6</c:v>
                      </c:pt>
                      <c:pt idx="15506">
                        <c:v>168.6</c:v>
                      </c:pt>
                      <c:pt idx="15507">
                        <c:v>167.2</c:v>
                      </c:pt>
                      <c:pt idx="15508">
                        <c:v>169.5</c:v>
                      </c:pt>
                      <c:pt idx="15509">
                        <c:v>169.2</c:v>
                      </c:pt>
                      <c:pt idx="15510">
                        <c:v>169.8</c:v>
                      </c:pt>
                      <c:pt idx="15511">
                        <c:v>171.1</c:v>
                      </c:pt>
                      <c:pt idx="15512">
                        <c:v>169.8</c:v>
                      </c:pt>
                      <c:pt idx="15513">
                        <c:v>171.4</c:v>
                      </c:pt>
                      <c:pt idx="15514">
                        <c:v>171.6</c:v>
                      </c:pt>
                      <c:pt idx="15515">
                        <c:v>171.5</c:v>
                      </c:pt>
                      <c:pt idx="15516">
                        <c:v>173.9</c:v>
                      </c:pt>
                      <c:pt idx="15517">
                        <c:v>171.4</c:v>
                      </c:pt>
                      <c:pt idx="15518">
                        <c:v>171.2</c:v>
                      </c:pt>
                      <c:pt idx="15519">
                        <c:v>173.3</c:v>
                      </c:pt>
                      <c:pt idx="15520">
                        <c:v>172.1</c:v>
                      </c:pt>
                      <c:pt idx="15521">
                        <c:v>171.8</c:v>
                      </c:pt>
                      <c:pt idx="15522">
                        <c:v>170.8</c:v>
                      </c:pt>
                      <c:pt idx="15523">
                        <c:v>173.5</c:v>
                      </c:pt>
                      <c:pt idx="15524">
                        <c:v>171</c:v>
                      </c:pt>
                      <c:pt idx="15525">
                        <c:v>170.3</c:v>
                      </c:pt>
                      <c:pt idx="15526">
                        <c:v>173.8</c:v>
                      </c:pt>
                      <c:pt idx="15527">
                        <c:v>169.9</c:v>
                      </c:pt>
                      <c:pt idx="15528">
                        <c:v>176</c:v>
                      </c:pt>
                      <c:pt idx="15529">
                        <c:v>170.7</c:v>
                      </c:pt>
                      <c:pt idx="15530">
                        <c:v>172</c:v>
                      </c:pt>
                      <c:pt idx="15531">
                        <c:v>171.6</c:v>
                      </c:pt>
                      <c:pt idx="15532">
                        <c:v>171.3</c:v>
                      </c:pt>
                      <c:pt idx="15533">
                        <c:v>171.6</c:v>
                      </c:pt>
                      <c:pt idx="15534">
                        <c:v>173.1</c:v>
                      </c:pt>
                      <c:pt idx="15535">
                        <c:v>171.2</c:v>
                      </c:pt>
                      <c:pt idx="15536">
                        <c:v>169.4</c:v>
                      </c:pt>
                      <c:pt idx="15537">
                        <c:v>171.5</c:v>
                      </c:pt>
                      <c:pt idx="15538">
                        <c:v>170.7</c:v>
                      </c:pt>
                      <c:pt idx="15539">
                        <c:v>169.1</c:v>
                      </c:pt>
                      <c:pt idx="15540">
                        <c:v>166.7</c:v>
                      </c:pt>
                      <c:pt idx="15541">
                        <c:v>169.2</c:v>
                      </c:pt>
                      <c:pt idx="15542">
                        <c:v>170.5</c:v>
                      </c:pt>
                      <c:pt idx="15543">
                        <c:v>166</c:v>
                      </c:pt>
                      <c:pt idx="15544">
                        <c:v>168.5</c:v>
                      </c:pt>
                      <c:pt idx="15545">
                        <c:v>169.1</c:v>
                      </c:pt>
                      <c:pt idx="15546">
                        <c:v>165.8</c:v>
                      </c:pt>
                      <c:pt idx="15547">
                        <c:v>167.7</c:v>
                      </c:pt>
                      <c:pt idx="15548">
                        <c:v>167</c:v>
                      </c:pt>
                      <c:pt idx="15549">
                        <c:v>166.9</c:v>
                      </c:pt>
                      <c:pt idx="15550">
                        <c:v>163.9</c:v>
                      </c:pt>
                      <c:pt idx="15551">
                        <c:v>166.5</c:v>
                      </c:pt>
                      <c:pt idx="15552">
                        <c:v>166.3</c:v>
                      </c:pt>
                      <c:pt idx="15553">
                        <c:v>163</c:v>
                      </c:pt>
                      <c:pt idx="15554">
                        <c:v>166.1</c:v>
                      </c:pt>
                      <c:pt idx="15555">
                        <c:v>166.2</c:v>
                      </c:pt>
                      <c:pt idx="15556">
                        <c:v>167.7</c:v>
                      </c:pt>
                      <c:pt idx="15557">
                        <c:v>164.1</c:v>
                      </c:pt>
                      <c:pt idx="15558">
                        <c:v>163.9</c:v>
                      </c:pt>
                      <c:pt idx="15559">
                        <c:v>162.6</c:v>
                      </c:pt>
                      <c:pt idx="15560">
                        <c:v>162</c:v>
                      </c:pt>
                      <c:pt idx="15561">
                        <c:v>163.9</c:v>
                      </c:pt>
                      <c:pt idx="15562">
                        <c:v>165.5</c:v>
                      </c:pt>
                      <c:pt idx="15563">
                        <c:v>166.2</c:v>
                      </c:pt>
                      <c:pt idx="15564">
                        <c:v>165.4</c:v>
                      </c:pt>
                      <c:pt idx="15565">
                        <c:v>164.9</c:v>
                      </c:pt>
                      <c:pt idx="15566">
                        <c:v>163.30000000000001</c:v>
                      </c:pt>
                      <c:pt idx="15567">
                        <c:v>160.9</c:v>
                      </c:pt>
                      <c:pt idx="15568">
                        <c:v>160.4</c:v>
                      </c:pt>
                      <c:pt idx="15569">
                        <c:v>161.80000000000001</c:v>
                      </c:pt>
                      <c:pt idx="15570">
                        <c:v>161.4</c:v>
                      </c:pt>
                      <c:pt idx="15571">
                        <c:v>162.9</c:v>
                      </c:pt>
                      <c:pt idx="15572">
                        <c:v>161</c:v>
                      </c:pt>
                      <c:pt idx="15573">
                        <c:v>162.5</c:v>
                      </c:pt>
                      <c:pt idx="15574">
                        <c:v>162.1</c:v>
                      </c:pt>
                      <c:pt idx="15575">
                        <c:v>161.9</c:v>
                      </c:pt>
                      <c:pt idx="15576">
                        <c:v>162.6</c:v>
                      </c:pt>
                      <c:pt idx="15577">
                        <c:v>162.9</c:v>
                      </c:pt>
                      <c:pt idx="15578">
                        <c:v>160.80000000000001</c:v>
                      </c:pt>
                      <c:pt idx="15579">
                        <c:v>159.80000000000001</c:v>
                      </c:pt>
                      <c:pt idx="15580">
                        <c:v>161.4</c:v>
                      </c:pt>
                      <c:pt idx="15581">
                        <c:v>160.30000000000001</c:v>
                      </c:pt>
                      <c:pt idx="15582">
                        <c:v>160.6</c:v>
                      </c:pt>
                      <c:pt idx="15583">
                        <c:v>160.6</c:v>
                      </c:pt>
                      <c:pt idx="15584">
                        <c:v>160.69999999999999</c:v>
                      </c:pt>
                      <c:pt idx="15585">
                        <c:v>161.1</c:v>
                      </c:pt>
                      <c:pt idx="15586">
                        <c:v>160.30000000000001</c:v>
                      </c:pt>
                      <c:pt idx="15587">
                        <c:v>159.69999999999999</c:v>
                      </c:pt>
                      <c:pt idx="15588">
                        <c:v>161.4</c:v>
                      </c:pt>
                      <c:pt idx="15589">
                        <c:v>160.30000000000001</c:v>
                      </c:pt>
                      <c:pt idx="15590">
                        <c:v>160.19999999999999</c:v>
                      </c:pt>
                      <c:pt idx="15591">
                        <c:v>161.69999999999999</c:v>
                      </c:pt>
                      <c:pt idx="15592">
                        <c:v>160.69999999999999</c:v>
                      </c:pt>
                      <c:pt idx="15593">
                        <c:v>159.6</c:v>
                      </c:pt>
                      <c:pt idx="15594">
                        <c:v>163.19999999999999</c:v>
                      </c:pt>
                      <c:pt idx="15595">
                        <c:v>161.30000000000001</c:v>
                      </c:pt>
                      <c:pt idx="15596">
                        <c:v>160.80000000000001</c:v>
                      </c:pt>
                      <c:pt idx="15597">
                        <c:v>160.1</c:v>
                      </c:pt>
                      <c:pt idx="15598">
                        <c:v>160.1</c:v>
                      </c:pt>
                      <c:pt idx="15599">
                        <c:v>161.30000000000001</c:v>
                      </c:pt>
                      <c:pt idx="15600">
                        <c:v>160.69999999999999</c:v>
                      </c:pt>
                      <c:pt idx="15601">
                        <c:v>159.4</c:v>
                      </c:pt>
                      <c:pt idx="15602">
                        <c:v>161.80000000000001</c:v>
                      </c:pt>
                      <c:pt idx="15603">
                        <c:v>159.80000000000001</c:v>
                      </c:pt>
                      <c:pt idx="15604">
                        <c:v>159.80000000000001</c:v>
                      </c:pt>
                      <c:pt idx="15605">
                        <c:v>159.1</c:v>
                      </c:pt>
                      <c:pt idx="15606">
                        <c:v>158.5</c:v>
                      </c:pt>
                      <c:pt idx="15607">
                        <c:v>162.4</c:v>
                      </c:pt>
                      <c:pt idx="15608">
                        <c:v>159.80000000000001</c:v>
                      </c:pt>
                      <c:pt idx="15609">
                        <c:v>160.30000000000001</c:v>
                      </c:pt>
                      <c:pt idx="15610">
                        <c:v>160</c:v>
                      </c:pt>
                      <c:pt idx="15611">
                        <c:v>160.69999999999999</c:v>
                      </c:pt>
                      <c:pt idx="15612">
                        <c:v>160.5</c:v>
                      </c:pt>
                      <c:pt idx="15613">
                        <c:v>159.9</c:v>
                      </c:pt>
                      <c:pt idx="15614">
                        <c:v>160.9</c:v>
                      </c:pt>
                      <c:pt idx="15615">
                        <c:v>160.69999999999999</c:v>
                      </c:pt>
                      <c:pt idx="15616">
                        <c:v>158.5</c:v>
                      </c:pt>
                      <c:pt idx="15617">
                        <c:v>156.69999999999999</c:v>
                      </c:pt>
                      <c:pt idx="15618">
                        <c:v>158.6</c:v>
                      </c:pt>
                      <c:pt idx="15619">
                        <c:v>158.1</c:v>
                      </c:pt>
                      <c:pt idx="15620">
                        <c:v>156.69999999999999</c:v>
                      </c:pt>
                      <c:pt idx="15621">
                        <c:v>158.19999999999999</c:v>
                      </c:pt>
                      <c:pt idx="15622">
                        <c:v>159</c:v>
                      </c:pt>
                      <c:pt idx="15623">
                        <c:v>157.9</c:v>
                      </c:pt>
                      <c:pt idx="15624">
                        <c:v>156.5</c:v>
                      </c:pt>
                      <c:pt idx="15625">
                        <c:v>159</c:v>
                      </c:pt>
                      <c:pt idx="15626">
                        <c:v>156.9</c:v>
                      </c:pt>
                      <c:pt idx="15627">
                        <c:v>156.5</c:v>
                      </c:pt>
                      <c:pt idx="15628">
                        <c:v>156.19999999999999</c:v>
                      </c:pt>
                      <c:pt idx="15629">
                        <c:v>156.69999999999999</c:v>
                      </c:pt>
                      <c:pt idx="15630">
                        <c:v>157.1</c:v>
                      </c:pt>
                      <c:pt idx="15631">
                        <c:v>157</c:v>
                      </c:pt>
                      <c:pt idx="15632">
                        <c:v>157.4</c:v>
                      </c:pt>
                      <c:pt idx="15633">
                        <c:v>157.80000000000001</c:v>
                      </c:pt>
                      <c:pt idx="15634">
                        <c:v>158.1</c:v>
                      </c:pt>
                      <c:pt idx="15635">
                        <c:v>156.1</c:v>
                      </c:pt>
                      <c:pt idx="15636">
                        <c:v>156.5</c:v>
                      </c:pt>
                      <c:pt idx="15637">
                        <c:v>157.19999999999999</c:v>
                      </c:pt>
                      <c:pt idx="15638">
                        <c:v>155.4</c:v>
                      </c:pt>
                      <c:pt idx="15639">
                        <c:v>151.80000000000001</c:v>
                      </c:pt>
                      <c:pt idx="15640">
                        <c:v>152.19999999999999</c:v>
                      </c:pt>
                      <c:pt idx="15641">
                        <c:v>154</c:v>
                      </c:pt>
                      <c:pt idx="15642">
                        <c:v>150.4</c:v>
                      </c:pt>
                      <c:pt idx="15643">
                        <c:v>153</c:v>
                      </c:pt>
                      <c:pt idx="15644">
                        <c:v>153</c:v>
                      </c:pt>
                      <c:pt idx="15645">
                        <c:v>153</c:v>
                      </c:pt>
                      <c:pt idx="15646">
                        <c:v>151.5</c:v>
                      </c:pt>
                      <c:pt idx="15647">
                        <c:v>150.69999999999999</c:v>
                      </c:pt>
                      <c:pt idx="15648">
                        <c:v>151.19999999999999</c:v>
                      </c:pt>
                      <c:pt idx="15649">
                        <c:v>151.30000000000001</c:v>
                      </c:pt>
                      <c:pt idx="15650">
                        <c:v>150.4</c:v>
                      </c:pt>
                      <c:pt idx="15651">
                        <c:v>152.4</c:v>
                      </c:pt>
                      <c:pt idx="15652">
                        <c:v>152.80000000000001</c:v>
                      </c:pt>
                      <c:pt idx="15653">
                        <c:v>153.19999999999999</c:v>
                      </c:pt>
                      <c:pt idx="15654">
                        <c:v>150.30000000000001</c:v>
                      </c:pt>
                      <c:pt idx="15655">
                        <c:v>150.69999999999999</c:v>
                      </c:pt>
                      <c:pt idx="15656">
                        <c:v>151.9</c:v>
                      </c:pt>
                      <c:pt idx="15657">
                        <c:v>151.80000000000001</c:v>
                      </c:pt>
                      <c:pt idx="15658">
                        <c:v>148.5</c:v>
                      </c:pt>
                      <c:pt idx="15659">
                        <c:v>148.19999999999999</c:v>
                      </c:pt>
                      <c:pt idx="15660">
                        <c:v>146.9</c:v>
                      </c:pt>
                      <c:pt idx="15661">
                        <c:v>147.5</c:v>
                      </c:pt>
                      <c:pt idx="15662">
                        <c:v>148.1</c:v>
                      </c:pt>
                      <c:pt idx="15663">
                        <c:v>147.69999999999999</c:v>
                      </c:pt>
                      <c:pt idx="15664">
                        <c:v>147.5</c:v>
                      </c:pt>
                      <c:pt idx="15665">
                        <c:v>147.4</c:v>
                      </c:pt>
                      <c:pt idx="15666">
                        <c:v>145.4</c:v>
                      </c:pt>
                      <c:pt idx="15667">
                        <c:v>147.19999999999999</c:v>
                      </c:pt>
                      <c:pt idx="15668">
                        <c:v>145.5</c:v>
                      </c:pt>
                      <c:pt idx="15669">
                        <c:v>144.4</c:v>
                      </c:pt>
                      <c:pt idx="15670">
                        <c:v>143.6</c:v>
                      </c:pt>
                      <c:pt idx="15671">
                        <c:v>146.6</c:v>
                      </c:pt>
                      <c:pt idx="15672">
                        <c:v>145.80000000000001</c:v>
                      </c:pt>
                      <c:pt idx="15673">
                        <c:v>145.69999999999999</c:v>
                      </c:pt>
                      <c:pt idx="15674">
                        <c:v>145.4</c:v>
                      </c:pt>
                      <c:pt idx="15675">
                        <c:v>143.19999999999999</c:v>
                      </c:pt>
                      <c:pt idx="15676">
                        <c:v>146</c:v>
                      </c:pt>
                      <c:pt idx="15677">
                        <c:v>144.5</c:v>
                      </c:pt>
                      <c:pt idx="15678">
                        <c:v>142.4</c:v>
                      </c:pt>
                      <c:pt idx="15679">
                        <c:v>145.1</c:v>
                      </c:pt>
                      <c:pt idx="15680">
                        <c:v>143.80000000000001</c:v>
                      </c:pt>
                      <c:pt idx="15681">
                        <c:v>144.9</c:v>
                      </c:pt>
                      <c:pt idx="15682">
                        <c:v>142.69999999999999</c:v>
                      </c:pt>
                      <c:pt idx="15683">
                        <c:v>144.4</c:v>
                      </c:pt>
                      <c:pt idx="15684">
                        <c:v>142.9</c:v>
                      </c:pt>
                      <c:pt idx="15685">
                        <c:v>142.30000000000001</c:v>
                      </c:pt>
                      <c:pt idx="15686">
                        <c:v>143.1</c:v>
                      </c:pt>
                      <c:pt idx="15687">
                        <c:v>143.19999999999999</c:v>
                      </c:pt>
                      <c:pt idx="15688">
                        <c:v>141.9</c:v>
                      </c:pt>
                      <c:pt idx="15689">
                        <c:v>141.5</c:v>
                      </c:pt>
                      <c:pt idx="15690">
                        <c:v>141.4</c:v>
                      </c:pt>
                      <c:pt idx="15691">
                        <c:v>143</c:v>
                      </c:pt>
                      <c:pt idx="15692">
                        <c:v>142.9</c:v>
                      </c:pt>
                      <c:pt idx="15693">
                        <c:v>140.19999999999999</c:v>
                      </c:pt>
                      <c:pt idx="15694">
                        <c:v>142</c:v>
                      </c:pt>
                      <c:pt idx="15695">
                        <c:v>142</c:v>
                      </c:pt>
                      <c:pt idx="15696">
                        <c:v>139.4</c:v>
                      </c:pt>
                      <c:pt idx="15697">
                        <c:v>139.19999999999999</c:v>
                      </c:pt>
                      <c:pt idx="15698">
                        <c:v>142.6</c:v>
                      </c:pt>
                      <c:pt idx="15699">
                        <c:v>142.1</c:v>
                      </c:pt>
                      <c:pt idx="15700">
                        <c:v>140.6</c:v>
                      </c:pt>
                      <c:pt idx="15701">
                        <c:v>140.69999999999999</c:v>
                      </c:pt>
                      <c:pt idx="15702">
                        <c:v>142.30000000000001</c:v>
                      </c:pt>
                      <c:pt idx="15703">
                        <c:v>139</c:v>
                      </c:pt>
                      <c:pt idx="15704">
                        <c:v>138.9</c:v>
                      </c:pt>
                      <c:pt idx="15705">
                        <c:v>139.1</c:v>
                      </c:pt>
                      <c:pt idx="15706">
                        <c:v>139.19999999999999</c:v>
                      </c:pt>
                      <c:pt idx="15707">
                        <c:v>139.1</c:v>
                      </c:pt>
                      <c:pt idx="15708">
                        <c:v>137.4</c:v>
                      </c:pt>
                      <c:pt idx="15709">
                        <c:v>136.19999999999999</c:v>
                      </c:pt>
                      <c:pt idx="15710">
                        <c:v>137.69999999999999</c:v>
                      </c:pt>
                      <c:pt idx="15711">
                        <c:v>136.80000000000001</c:v>
                      </c:pt>
                      <c:pt idx="15712">
                        <c:v>135.9</c:v>
                      </c:pt>
                      <c:pt idx="15713">
                        <c:v>136.4</c:v>
                      </c:pt>
                      <c:pt idx="15714">
                        <c:v>137.6</c:v>
                      </c:pt>
                      <c:pt idx="15715">
                        <c:v>137.9</c:v>
                      </c:pt>
                      <c:pt idx="15716">
                        <c:v>135.80000000000001</c:v>
                      </c:pt>
                      <c:pt idx="15717">
                        <c:v>135.9</c:v>
                      </c:pt>
                      <c:pt idx="15718">
                        <c:v>137.5</c:v>
                      </c:pt>
                      <c:pt idx="15719">
                        <c:v>134.1</c:v>
                      </c:pt>
                      <c:pt idx="15720">
                        <c:v>135.4</c:v>
                      </c:pt>
                      <c:pt idx="15721">
                        <c:v>134.6</c:v>
                      </c:pt>
                      <c:pt idx="15722">
                        <c:v>136.30000000000001</c:v>
                      </c:pt>
                      <c:pt idx="15723">
                        <c:v>136</c:v>
                      </c:pt>
                      <c:pt idx="15724">
                        <c:v>134.1</c:v>
                      </c:pt>
                      <c:pt idx="15725">
                        <c:v>133.5</c:v>
                      </c:pt>
                      <c:pt idx="15726">
                        <c:v>134.19999999999999</c:v>
                      </c:pt>
                      <c:pt idx="15727">
                        <c:v>132.9</c:v>
                      </c:pt>
                      <c:pt idx="15728">
                        <c:v>131.80000000000001</c:v>
                      </c:pt>
                      <c:pt idx="15729">
                        <c:v>133.5</c:v>
                      </c:pt>
                      <c:pt idx="15730">
                        <c:v>135.6</c:v>
                      </c:pt>
                      <c:pt idx="15731">
                        <c:v>133.5</c:v>
                      </c:pt>
                      <c:pt idx="15732">
                        <c:v>132.9</c:v>
                      </c:pt>
                      <c:pt idx="15733">
                        <c:v>134.30000000000001</c:v>
                      </c:pt>
                      <c:pt idx="15734">
                        <c:v>133</c:v>
                      </c:pt>
                      <c:pt idx="15735">
                        <c:v>131.4</c:v>
                      </c:pt>
                      <c:pt idx="15736">
                        <c:v>132.6</c:v>
                      </c:pt>
                      <c:pt idx="15737">
                        <c:v>131</c:v>
                      </c:pt>
                      <c:pt idx="15738">
                        <c:v>132.9</c:v>
                      </c:pt>
                      <c:pt idx="15739">
                        <c:v>132.69999999999999</c:v>
                      </c:pt>
                      <c:pt idx="15740">
                        <c:v>132.5</c:v>
                      </c:pt>
                      <c:pt idx="15741">
                        <c:v>130.80000000000001</c:v>
                      </c:pt>
                      <c:pt idx="15742">
                        <c:v>131.1</c:v>
                      </c:pt>
                      <c:pt idx="15743">
                        <c:v>130.80000000000001</c:v>
                      </c:pt>
                      <c:pt idx="15744">
                        <c:v>131.4</c:v>
                      </c:pt>
                      <c:pt idx="15745">
                        <c:v>130.80000000000001</c:v>
                      </c:pt>
                      <c:pt idx="15746">
                        <c:v>133.1</c:v>
                      </c:pt>
                      <c:pt idx="15747">
                        <c:v>131.80000000000001</c:v>
                      </c:pt>
                      <c:pt idx="15748">
                        <c:v>129.1</c:v>
                      </c:pt>
                      <c:pt idx="15749">
                        <c:v>132.4</c:v>
                      </c:pt>
                      <c:pt idx="15750">
                        <c:v>131.6</c:v>
                      </c:pt>
                      <c:pt idx="15751">
                        <c:v>130.1</c:v>
                      </c:pt>
                      <c:pt idx="15752">
                        <c:v>129.4</c:v>
                      </c:pt>
                      <c:pt idx="15753">
                        <c:v>132.30000000000001</c:v>
                      </c:pt>
                      <c:pt idx="15754">
                        <c:v>131.69999999999999</c:v>
                      </c:pt>
                      <c:pt idx="15755">
                        <c:v>131.19999999999999</c:v>
                      </c:pt>
                      <c:pt idx="15756">
                        <c:v>129.6</c:v>
                      </c:pt>
                      <c:pt idx="15757">
                        <c:v>130.80000000000001</c:v>
                      </c:pt>
                      <c:pt idx="15758">
                        <c:v>133.1</c:v>
                      </c:pt>
                      <c:pt idx="15759">
                        <c:v>130.5</c:v>
                      </c:pt>
                      <c:pt idx="15760">
                        <c:v>129.4</c:v>
                      </c:pt>
                      <c:pt idx="15761">
                        <c:v>131.6</c:v>
                      </c:pt>
                      <c:pt idx="15762">
                        <c:v>131.80000000000001</c:v>
                      </c:pt>
                      <c:pt idx="15763">
                        <c:v>129.30000000000001</c:v>
                      </c:pt>
                      <c:pt idx="15764">
                        <c:v>127.9</c:v>
                      </c:pt>
                      <c:pt idx="15765">
                        <c:v>130.30000000000001</c:v>
                      </c:pt>
                      <c:pt idx="15766">
                        <c:v>126.5</c:v>
                      </c:pt>
                      <c:pt idx="15767">
                        <c:v>125.1</c:v>
                      </c:pt>
                      <c:pt idx="15768">
                        <c:v>125.3</c:v>
                      </c:pt>
                      <c:pt idx="15769">
                        <c:v>127</c:v>
                      </c:pt>
                      <c:pt idx="15770">
                        <c:v>126.2</c:v>
                      </c:pt>
                      <c:pt idx="15771">
                        <c:v>128.5</c:v>
                      </c:pt>
                      <c:pt idx="15772">
                        <c:v>128.19999999999999</c:v>
                      </c:pt>
                      <c:pt idx="15773">
                        <c:v>127.6</c:v>
                      </c:pt>
                      <c:pt idx="15774">
                        <c:v>128.1</c:v>
                      </c:pt>
                      <c:pt idx="15775">
                        <c:v>129.1</c:v>
                      </c:pt>
                      <c:pt idx="15776">
                        <c:v>129.1</c:v>
                      </c:pt>
                      <c:pt idx="15777">
                        <c:v>127.5</c:v>
                      </c:pt>
                      <c:pt idx="15778">
                        <c:v>130.19999999999999</c:v>
                      </c:pt>
                      <c:pt idx="15779">
                        <c:v>128.9</c:v>
                      </c:pt>
                      <c:pt idx="15780">
                        <c:v>126.3</c:v>
                      </c:pt>
                      <c:pt idx="15781">
                        <c:v>127.9</c:v>
                      </c:pt>
                      <c:pt idx="15782">
                        <c:v>130.1</c:v>
                      </c:pt>
                      <c:pt idx="15783">
                        <c:v>128.5</c:v>
                      </c:pt>
                      <c:pt idx="15784">
                        <c:v>125.6</c:v>
                      </c:pt>
                      <c:pt idx="15785">
                        <c:v>124.3</c:v>
                      </c:pt>
                      <c:pt idx="15786">
                        <c:v>125.5</c:v>
                      </c:pt>
                      <c:pt idx="15787">
                        <c:v>124.4</c:v>
                      </c:pt>
                      <c:pt idx="15788">
                        <c:v>123.4</c:v>
                      </c:pt>
                      <c:pt idx="15789">
                        <c:v>124.5</c:v>
                      </c:pt>
                      <c:pt idx="15790">
                        <c:v>125.9</c:v>
                      </c:pt>
                      <c:pt idx="15791">
                        <c:v>125.7</c:v>
                      </c:pt>
                      <c:pt idx="15792">
                        <c:v>123.4</c:v>
                      </c:pt>
                      <c:pt idx="15793">
                        <c:v>124.1</c:v>
                      </c:pt>
                      <c:pt idx="15794">
                        <c:v>124.3</c:v>
                      </c:pt>
                      <c:pt idx="15795">
                        <c:v>126.4</c:v>
                      </c:pt>
                      <c:pt idx="15796">
                        <c:v>125.8</c:v>
                      </c:pt>
                      <c:pt idx="15797">
                        <c:v>125.1</c:v>
                      </c:pt>
                      <c:pt idx="15798">
                        <c:v>126.2</c:v>
                      </c:pt>
                      <c:pt idx="15799">
                        <c:v>125.5</c:v>
                      </c:pt>
                      <c:pt idx="15800">
                        <c:v>125.1</c:v>
                      </c:pt>
                      <c:pt idx="15801">
                        <c:v>126.4</c:v>
                      </c:pt>
                      <c:pt idx="15802">
                        <c:v>124.6</c:v>
                      </c:pt>
                      <c:pt idx="15803">
                        <c:v>126.5</c:v>
                      </c:pt>
                      <c:pt idx="15804">
                        <c:v>124.8</c:v>
                      </c:pt>
                      <c:pt idx="15805">
                        <c:v>123.9</c:v>
                      </c:pt>
                      <c:pt idx="15806">
                        <c:v>124.5</c:v>
                      </c:pt>
                      <c:pt idx="15807">
                        <c:v>123.9</c:v>
                      </c:pt>
                      <c:pt idx="15808">
                        <c:v>123.4</c:v>
                      </c:pt>
                      <c:pt idx="15809">
                        <c:v>122</c:v>
                      </c:pt>
                      <c:pt idx="15810">
                        <c:v>124.2</c:v>
                      </c:pt>
                      <c:pt idx="15811">
                        <c:v>125.8</c:v>
                      </c:pt>
                      <c:pt idx="15812">
                        <c:v>125.7</c:v>
                      </c:pt>
                      <c:pt idx="15813">
                        <c:v>124.7</c:v>
                      </c:pt>
                      <c:pt idx="15814">
                        <c:v>126.4</c:v>
                      </c:pt>
                      <c:pt idx="15815">
                        <c:v>126</c:v>
                      </c:pt>
                      <c:pt idx="15816">
                        <c:v>124.7</c:v>
                      </c:pt>
                      <c:pt idx="15817">
                        <c:v>124.8</c:v>
                      </c:pt>
                      <c:pt idx="15818">
                        <c:v>125.6</c:v>
                      </c:pt>
                      <c:pt idx="15819">
                        <c:v>127.2</c:v>
                      </c:pt>
                      <c:pt idx="15820">
                        <c:v>125.8</c:v>
                      </c:pt>
                      <c:pt idx="15821">
                        <c:v>122.9</c:v>
                      </c:pt>
                      <c:pt idx="15822">
                        <c:v>126.8</c:v>
                      </c:pt>
                      <c:pt idx="15823">
                        <c:v>125.5</c:v>
                      </c:pt>
                      <c:pt idx="15824">
                        <c:v>125.3</c:v>
                      </c:pt>
                      <c:pt idx="15825">
                        <c:v>122.9</c:v>
                      </c:pt>
                      <c:pt idx="15826">
                        <c:v>126.4</c:v>
                      </c:pt>
                      <c:pt idx="15827">
                        <c:v>125.3</c:v>
                      </c:pt>
                      <c:pt idx="15828">
                        <c:v>122.6</c:v>
                      </c:pt>
                      <c:pt idx="15829">
                        <c:v>123.1</c:v>
                      </c:pt>
                      <c:pt idx="15830">
                        <c:v>124.5</c:v>
                      </c:pt>
                      <c:pt idx="15831">
                        <c:v>123.7</c:v>
                      </c:pt>
                      <c:pt idx="15832">
                        <c:v>123.5</c:v>
                      </c:pt>
                      <c:pt idx="15833">
                        <c:v>123.8</c:v>
                      </c:pt>
                      <c:pt idx="15834">
                        <c:v>122.8</c:v>
                      </c:pt>
                      <c:pt idx="15835">
                        <c:v>123.8</c:v>
                      </c:pt>
                      <c:pt idx="15836">
                        <c:v>125.1</c:v>
                      </c:pt>
                      <c:pt idx="15837">
                        <c:v>123.4</c:v>
                      </c:pt>
                      <c:pt idx="15838">
                        <c:v>123.4</c:v>
                      </c:pt>
                      <c:pt idx="15839">
                        <c:v>123.6</c:v>
                      </c:pt>
                      <c:pt idx="15840">
                        <c:v>125.5</c:v>
                      </c:pt>
                      <c:pt idx="15841">
                        <c:v>122.7</c:v>
                      </c:pt>
                      <c:pt idx="15842">
                        <c:v>125.2</c:v>
                      </c:pt>
                      <c:pt idx="15843">
                        <c:v>126.1</c:v>
                      </c:pt>
                      <c:pt idx="15844">
                        <c:v>124.3</c:v>
                      </c:pt>
                      <c:pt idx="15845">
                        <c:v>120.9</c:v>
                      </c:pt>
                      <c:pt idx="15846">
                        <c:v>124.2</c:v>
                      </c:pt>
                      <c:pt idx="15847">
                        <c:v>124</c:v>
                      </c:pt>
                      <c:pt idx="15848">
                        <c:v>123.9</c:v>
                      </c:pt>
                      <c:pt idx="15849">
                        <c:v>122.8</c:v>
                      </c:pt>
                      <c:pt idx="15850">
                        <c:v>122.8</c:v>
                      </c:pt>
                      <c:pt idx="15851">
                        <c:v>123.9</c:v>
                      </c:pt>
                      <c:pt idx="15852">
                        <c:v>124.3</c:v>
                      </c:pt>
                      <c:pt idx="15853">
                        <c:v>122.6</c:v>
                      </c:pt>
                      <c:pt idx="15854">
                        <c:v>122.8</c:v>
                      </c:pt>
                      <c:pt idx="15855">
                        <c:v>124.4</c:v>
                      </c:pt>
                      <c:pt idx="15856">
                        <c:v>122.5</c:v>
                      </c:pt>
                      <c:pt idx="15857">
                        <c:v>121.7</c:v>
                      </c:pt>
                      <c:pt idx="15858">
                        <c:v>122.6</c:v>
                      </c:pt>
                      <c:pt idx="15859">
                        <c:v>122.7</c:v>
                      </c:pt>
                      <c:pt idx="15860">
                        <c:v>122.5</c:v>
                      </c:pt>
                      <c:pt idx="15861">
                        <c:v>118.2</c:v>
                      </c:pt>
                      <c:pt idx="15862">
                        <c:v>122</c:v>
                      </c:pt>
                      <c:pt idx="15863">
                        <c:v>121.7</c:v>
                      </c:pt>
                      <c:pt idx="15864">
                        <c:v>122.1</c:v>
                      </c:pt>
                      <c:pt idx="15865">
                        <c:v>120.2</c:v>
                      </c:pt>
                      <c:pt idx="15866">
                        <c:v>120.9</c:v>
                      </c:pt>
                      <c:pt idx="15867">
                        <c:v>122.5</c:v>
                      </c:pt>
                      <c:pt idx="15868">
                        <c:v>122.8</c:v>
                      </c:pt>
                      <c:pt idx="15869">
                        <c:v>120.1</c:v>
                      </c:pt>
                      <c:pt idx="15870">
                        <c:v>119.4</c:v>
                      </c:pt>
                      <c:pt idx="15871">
                        <c:v>120.4</c:v>
                      </c:pt>
                      <c:pt idx="15872">
                        <c:v>120.3</c:v>
                      </c:pt>
                      <c:pt idx="15873">
                        <c:v>119</c:v>
                      </c:pt>
                      <c:pt idx="15874">
                        <c:v>119</c:v>
                      </c:pt>
                      <c:pt idx="15875">
                        <c:v>120</c:v>
                      </c:pt>
                      <c:pt idx="15876">
                        <c:v>120.8</c:v>
                      </c:pt>
                      <c:pt idx="15877">
                        <c:v>119.4</c:v>
                      </c:pt>
                      <c:pt idx="15878">
                        <c:v>120.2</c:v>
                      </c:pt>
                      <c:pt idx="15879">
                        <c:v>120.1</c:v>
                      </c:pt>
                      <c:pt idx="15880">
                        <c:v>119.8</c:v>
                      </c:pt>
                      <c:pt idx="15881">
                        <c:v>117.7</c:v>
                      </c:pt>
                      <c:pt idx="15882">
                        <c:v>116.2</c:v>
                      </c:pt>
                      <c:pt idx="15883">
                        <c:v>117.9</c:v>
                      </c:pt>
                      <c:pt idx="15884">
                        <c:v>120.2</c:v>
                      </c:pt>
                      <c:pt idx="15885">
                        <c:v>118.3</c:v>
                      </c:pt>
                      <c:pt idx="15886">
                        <c:v>117</c:v>
                      </c:pt>
                      <c:pt idx="15887">
                        <c:v>121.1</c:v>
                      </c:pt>
                      <c:pt idx="15888">
                        <c:v>119.1</c:v>
                      </c:pt>
                      <c:pt idx="15889">
                        <c:v>116.2</c:v>
                      </c:pt>
                      <c:pt idx="15890">
                        <c:v>116.2</c:v>
                      </c:pt>
                      <c:pt idx="15891">
                        <c:v>118</c:v>
                      </c:pt>
                      <c:pt idx="15892">
                        <c:v>118.2</c:v>
                      </c:pt>
                      <c:pt idx="15893">
                        <c:v>116.9</c:v>
                      </c:pt>
                      <c:pt idx="15894">
                        <c:v>117.1</c:v>
                      </c:pt>
                      <c:pt idx="15895">
                        <c:v>119.5</c:v>
                      </c:pt>
                      <c:pt idx="15896">
                        <c:v>118.4</c:v>
                      </c:pt>
                      <c:pt idx="15897">
                        <c:v>117.2</c:v>
                      </c:pt>
                      <c:pt idx="15898">
                        <c:v>117.5</c:v>
                      </c:pt>
                      <c:pt idx="15899">
                        <c:v>116.3</c:v>
                      </c:pt>
                      <c:pt idx="15900">
                        <c:v>114.9</c:v>
                      </c:pt>
                      <c:pt idx="15901">
                        <c:v>116.7</c:v>
                      </c:pt>
                      <c:pt idx="15902">
                        <c:v>115.2</c:v>
                      </c:pt>
                      <c:pt idx="15903">
                        <c:v>116.4</c:v>
                      </c:pt>
                      <c:pt idx="15904">
                        <c:v>117.2</c:v>
                      </c:pt>
                      <c:pt idx="15905">
                        <c:v>117.9</c:v>
                      </c:pt>
                      <c:pt idx="15906">
                        <c:v>117.2</c:v>
                      </c:pt>
                      <c:pt idx="15907">
                        <c:v>118</c:v>
                      </c:pt>
                      <c:pt idx="15908">
                        <c:v>118.8</c:v>
                      </c:pt>
                      <c:pt idx="15909">
                        <c:v>117.2</c:v>
                      </c:pt>
                      <c:pt idx="15910">
                        <c:v>115.7</c:v>
                      </c:pt>
                      <c:pt idx="15911">
                        <c:v>117.8</c:v>
                      </c:pt>
                      <c:pt idx="15912">
                        <c:v>119.4</c:v>
                      </c:pt>
                      <c:pt idx="15913">
                        <c:v>117.7</c:v>
                      </c:pt>
                      <c:pt idx="15914">
                        <c:v>116.3</c:v>
                      </c:pt>
                      <c:pt idx="15915">
                        <c:v>116.4</c:v>
                      </c:pt>
                      <c:pt idx="15916">
                        <c:v>118.4</c:v>
                      </c:pt>
                      <c:pt idx="15917">
                        <c:v>118.3</c:v>
                      </c:pt>
                      <c:pt idx="15918">
                        <c:v>116.7</c:v>
                      </c:pt>
                      <c:pt idx="15919">
                        <c:v>115.8</c:v>
                      </c:pt>
                      <c:pt idx="15920">
                        <c:v>118</c:v>
                      </c:pt>
                      <c:pt idx="15921">
                        <c:v>118.1</c:v>
                      </c:pt>
                      <c:pt idx="15922">
                        <c:v>116.5</c:v>
                      </c:pt>
                      <c:pt idx="15923">
                        <c:v>116.2</c:v>
                      </c:pt>
                      <c:pt idx="15924">
                        <c:v>116.7</c:v>
                      </c:pt>
                      <c:pt idx="15925">
                        <c:v>116.7</c:v>
                      </c:pt>
                      <c:pt idx="15926">
                        <c:v>114.6</c:v>
                      </c:pt>
                      <c:pt idx="15927">
                        <c:v>112.7</c:v>
                      </c:pt>
                      <c:pt idx="15928">
                        <c:v>114.5</c:v>
                      </c:pt>
                      <c:pt idx="15929">
                        <c:v>114.6</c:v>
                      </c:pt>
                      <c:pt idx="15930">
                        <c:v>113.5</c:v>
                      </c:pt>
                      <c:pt idx="15931">
                        <c:v>115</c:v>
                      </c:pt>
                      <c:pt idx="15932">
                        <c:v>115.2</c:v>
                      </c:pt>
                      <c:pt idx="15933">
                        <c:v>115.4</c:v>
                      </c:pt>
                      <c:pt idx="15934">
                        <c:v>116.2</c:v>
                      </c:pt>
                      <c:pt idx="15935">
                        <c:v>112.5</c:v>
                      </c:pt>
                      <c:pt idx="15936">
                        <c:v>112.4</c:v>
                      </c:pt>
                      <c:pt idx="15937">
                        <c:v>112.9</c:v>
                      </c:pt>
                      <c:pt idx="15938">
                        <c:v>113.4</c:v>
                      </c:pt>
                      <c:pt idx="15939">
                        <c:v>112.3</c:v>
                      </c:pt>
                      <c:pt idx="15940">
                        <c:v>112.6</c:v>
                      </c:pt>
                      <c:pt idx="15941">
                        <c:v>113.8</c:v>
                      </c:pt>
                      <c:pt idx="15942">
                        <c:v>114.4</c:v>
                      </c:pt>
                      <c:pt idx="15943">
                        <c:v>111.3</c:v>
                      </c:pt>
                      <c:pt idx="15944">
                        <c:v>112.7</c:v>
                      </c:pt>
                      <c:pt idx="15945">
                        <c:v>112.4</c:v>
                      </c:pt>
                      <c:pt idx="15946">
                        <c:v>112.7</c:v>
                      </c:pt>
                      <c:pt idx="15947">
                        <c:v>111.4</c:v>
                      </c:pt>
                      <c:pt idx="15948">
                        <c:v>111.6</c:v>
                      </c:pt>
                      <c:pt idx="15949">
                        <c:v>113.4</c:v>
                      </c:pt>
                      <c:pt idx="15950">
                        <c:v>113.6</c:v>
                      </c:pt>
                      <c:pt idx="15951">
                        <c:v>112.9</c:v>
                      </c:pt>
                      <c:pt idx="15952">
                        <c:v>113.2</c:v>
                      </c:pt>
                      <c:pt idx="15953">
                        <c:v>114.4</c:v>
                      </c:pt>
                      <c:pt idx="15954">
                        <c:v>115</c:v>
                      </c:pt>
                      <c:pt idx="15955">
                        <c:v>113.8</c:v>
                      </c:pt>
                      <c:pt idx="15956">
                        <c:v>114.6</c:v>
                      </c:pt>
                      <c:pt idx="15957">
                        <c:v>114.6</c:v>
                      </c:pt>
                      <c:pt idx="15958">
                        <c:v>112.9</c:v>
                      </c:pt>
                      <c:pt idx="15959">
                        <c:v>111.8</c:v>
                      </c:pt>
                      <c:pt idx="15960">
                        <c:v>112.6</c:v>
                      </c:pt>
                      <c:pt idx="15961">
                        <c:v>112.9</c:v>
                      </c:pt>
                      <c:pt idx="15962">
                        <c:v>112.7</c:v>
                      </c:pt>
                      <c:pt idx="15963">
                        <c:v>111.2</c:v>
                      </c:pt>
                      <c:pt idx="15964">
                        <c:v>112</c:v>
                      </c:pt>
                      <c:pt idx="15965">
                        <c:v>113.4</c:v>
                      </c:pt>
                      <c:pt idx="15966">
                        <c:v>114</c:v>
                      </c:pt>
                      <c:pt idx="15967">
                        <c:v>114.7</c:v>
                      </c:pt>
                      <c:pt idx="15968">
                        <c:v>113.4</c:v>
                      </c:pt>
                      <c:pt idx="15969">
                        <c:v>114.6</c:v>
                      </c:pt>
                      <c:pt idx="15970">
                        <c:v>113.7</c:v>
                      </c:pt>
                      <c:pt idx="15971">
                        <c:v>113</c:v>
                      </c:pt>
                      <c:pt idx="15972">
                        <c:v>113</c:v>
                      </c:pt>
                      <c:pt idx="15973">
                        <c:v>113.9</c:v>
                      </c:pt>
                      <c:pt idx="15974">
                        <c:v>114</c:v>
                      </c:pt>
                      <c:pt idx="15975">
                        <c:v>113.7</c:v>
                      </c:pt>
                      <c:pt idx="15976">
                        <c:v>110.9</c:v>
                      </c:pt>
                      <c:pt idx="15977">
                        <c:v>112.2</c:v>
                      </c:pt>
                      <c:pt idx="15978">
                        <c:v>112.4</c:v>
                      </c:pt>
                      <c:pt idx="15979">
                        <c:v>112</c:v>
                      </c:pt>
                      <c:pt idx="15980">
                        <c:v>111.3</c:v>
                      </c:pt>
                      <c:pt idx="15981">
                        <c:v>111.9</c:v>
                      </c:pt>
                      <c:pt idx="15982">
                        <c:v>113.9</c:v>
                      </c:pt>
                      <c:pt idx="15983">
                        <c:v>114.6</c:v>
                      </c:pt>
                      <c:pt idx="15984">
                        <c:v>112.4</c:v>
                      </c:pt>
                      <c:pt idx="15985">
                        <c:v>112.4</c:v>
                      </c:pt>
                      <c:pt idx="15986">
                        <c:v>114.3</c:v>
                      </c:pt>
                      <c:pt idx="15987">
                        <c:v>114</c:v>
                      </c:pt>
                      <c:pt idx="15988">
                        <c:v>112.5</c:v>
                      </c:pt>
                      <c:pt idx="15989">
                        <c:v>112.9</c:v>
                      </c:pt>
                      <c:pt idx="15990">
                        <c:v>113.6</c:v>
                      </c:pt>
                      <c:pt idx="15991">
                        <c:v>111.7</c:v>
                      </c:pt>
                      <c:pt idx="15992">
                        <c:v>108.8</c:v>
                      </c:pt>
                      <c:pt idx="15993">
                        <c:v>109.5</c:v>
                      </c:pt>
                      <c:pt idx="15994">
                        <c:v>111.8</c:v>
                      </c:pt>
                      <c:pt idx="15995">
                        <c:v>109.7</c:v>
                      </c:pt>
                      <c:pt idx="15996">
                        <c:v>109.8</c:v>
                      </c:pt>
                      <c:pt idx="15997">
                        <c:v>111.4</c:v>
                      </c:pt>
                      <c:pt idx="15998">
                        <c:v>110.5</c:v>
                      </c:pt>
                      <c:pt idx="15999">
                        <c:v>111.4</c:v>
                      </c:pt>
                      <c:pt idx="16000">
                        <c:v>110.6</c:v>
                      </c:pt>
                      <c:pt idx="16001">
                        <c:v>109.3</c:v>
                      </c:pt>
                      <c:pt idx="16002">
                        <c:v>110.6</c:v>
                      </c:pt>
                      <c:pt idx="16003">
                        <c:v>112.1</c:v>
                      </c:pt>
                      <c:pt idx="16004">
                        <c:v>110.5</c:v>
                      </c:pt>
                      <c:pt idx="16005">
                        <c:v>110.7</c:v>
                      </c:pt>
                      <c:pt idx="16006">
                        <c:v>111.1</c:v>
                      </c:pt>
                      <c:pt idx="16007">
                        <c:v>111.1</c:v>
                      </c:pt>
                      <c:pt idx="16008">
                        <c:v>108.8</c:v>
                      </c:pt>
                      <c:pt idx="16009">
                        <c:v>109</c:v>
                      </c:pt>
                      <c:pt idx="16010">
                        <c:v>110.3</c:v>
                      </c:pt>
                      <c:pt idx="16011">
                        <c:v>110</c:v>
                      </c:pt>
                      <c:pt idx="16012">
                        <c:v>109.5</c:v>
                      </c:pt>
                      <c:pt idx="16013">
                        <c:v>109</c:v>
                      </c:pt>
                      <c:pt idx="16014">
                        <c:v>111.3</c:v>
                      </c:pt>
                      <c:pt idx="16015">
                        <c:v>112.9</c:v>
                      </c:pt>
                      <c:pt idx="16016">
                        <c:v>110.9</c:v>
                      </c:pt>
                      <c:pt idx="16017">
                        <c:v>111.1</c:v>
                      </c:pt>
                      <c:pt idx="16018">
                        <c:v>112.9</c:v>
                      </c:pt>
                      <c:pt idx="16019">
                        <c:v>112.1</c:v>
                      </c:pt>
                      <c:pt idx="16020">
                        <c:v>109.4</c:v>
                      </c:pt>
                      <c:pt idx="16021">
                        <c:v>110.3</c:v>
                      </c:pt>
                      <c:pt idx="16022">
                        <c:v>111.3</c:v>
                      </c:pt>
                      <c:pt idx="16023">
                        <c:v>110.5</c:v>
                      </c:pt>
                      <c:pt idx="16024">
                        <c:v>107.8</c:v>
                      </c:pt>
                      <c:pt idx="16025">
                        <c:v>108.5</c:v>
                      </c:pt>
                      <c:pt idx="16026">
                        <c:v>108.1</c:v>
                      </c:pt>
                      <c:pt idx="16027">
                        <c:v>109</c:v>
                      </c:pt>
                      <c:pt idx="16028">
                        <c:v>108.7</c:v>
                      </c:pt>
                      <c:pt idx="16029">
                        <c:v>107.9</c:v>
                      </c:pt>
                      <c:pt idx="16030">
                        <c:v>108.4</c:v>
                      </c:pt>
                      <c:pt idx="16031">
                        <c:v>109.6</c:v>
                      </c:pt>
                      <c:pt idx="16032">
                        <c:v>107.9</c:v>
                      </c:pt>
                      <c:pt idx="16033">
                        <c:v>107.6</c:v>
                      </c:pt>
                      <c:pt idx="16034">
                        <c:v>109.4</c:v>
                      </c:pt>
                      <c:pt idx="16035">
                        <c:v>107</c:v>
                      </c:pt>
                      <c:pt idx="16036">
                        <c:v>107.3</c:v>
                      </c:pt>
                      <c:pt idx="16037">
                        <c:v>107.2</c:v>
                      </c:pt>
                      <c:pt idx="16038">
                        <c:v>108.9</c:v>
                      </c:pt>
                      <c:pt idx="16039">
                        <c:v>110.4</c:v>
                      </c:pt>
                      <c:pt idx="16040">
                        <c:v>108</c:v>
                      </c:pt>
                      <c:pt idx="16041">
                        <c:v>107.7</c:v>
                      </c:pt>
                      <c:pt idx="16042">
                        <c:v>108.8</c:v>
                      </c:pt>
                      <c:pt idx="16043">
                        <c:v>110.1</c:v>
                      </c:pt>
                      <c:pt idx="16044">
                        <c:v>107</c:v>
                      </c:pt>
                      <c:pt idx="16045">
                        <c:v>107.6</c:v>
                      </c:pt>
                      <c:pt idx="16046">
                        <c:v>106.8</c:v>
                      </c:pt>
                      <c:pt idx="16047">
                        <c:v>109.8</c:v>
                      </c:pt>
                    </c:numCache>
                  </c:numRef>
                </c:yVal>
                <c:smooth val="0"/>
                <c:extLst xmlns:c15="http://schemas.microsoft.com/office/drawing/2012/chart">
                  <c:ext xmlns:c16="http://schemas.microsoft.com/office/drawing/2014/chart" uri="{C3380CC4-5D6E-409C-BE32-E72D297353CC}">
                    <c16:uniqueId val="{00000005-F680-4131-B944-5BB20CB91617}"/>
                  </c:ext>
                </c:extLst>
              </c15:ser>
            </c15:filteredScatterSeries>
          </c:ext>
        </c:extLst>
      </c:scatterChart>
      <c:valAx>
        <c:axId val="810068936"/>
        <c:scaling>
          <c:orientation val="minMax"/>
          <c:max val="8"/>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Dygn</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810071232"/>
        <c:crosses val="autoZero"/>
        <c:crossBetween val="midCat"/>
      </c:valAx>
      <c:valAx>
        <c:axId val="81007123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Gashalt (ppm)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810068936"/>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sv-SE"/>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2"/>
          <c:order val="2"/>
          <c:tx>
            <c:v>CH4 mars</c:v>
          </c:tx>
          <c:spPr>
            <a:ln w="28575" cap="rnd">
              <a:solidFill>
                <a:schemeClr val="tx2">
                  <a:lumMod val="40000"/>
                  <a:lumOff val="60000"/>
                </a:schemeClr>
              </a:solidFill>
              <a:round/>
            </a:ln>
            <a:effectLst/>
          </c:spPr>
          <c:marker>
            <c:symbol val="none"/>
          </c:marker>
          <c:xVal>
            <c:numRef>
              <c:f>ventilation!$A$2:$A$28358</c:f>
              <c:numCache>
                <c:formatCode>0.00</c:formatCode>
                <c:ptCount val="28357"/>
                <c:pt idx="0">
                  <c:v>0.62285879629629626</c:v>
                </c:pt>
                <c:pt idx="1">
                  <c:v>0.6231018518504613</c:v>
                </c:pt>
                <c:pt idx="2">
                  <c:v>0.62334490740462634</c:v>
                </c:pt>
                <c:pt idx="3">
                  <c:v>0.62358796295879138</c:v>
                </c:pt>
                <c:pt idx="4">
                  <c:v>0.62383101852023237</c:v>
                </c:pt>
                <c:pt idx="5">
                  <c:v>0.62407407407439741</c:v>
                </c:pt>
                <c:pt idx="6">
                  <c:v>0.62431712962856245</c:v>
                </c:pt>
                <c:pt idx="7">
                  <c:v>0.62456018518272749</c:v>
                </c:pt>
                <c:pt idx="8">
                  <c:v>0.62480324073689253</c:v>
                </c:pt>
                <c:pt idx="9">
                  <c:v>0.62504629629833353</c:v>
                </c:pt>
                <c:pt idx="10">
                  <c:v>0.62528935185249856</c:v>
                </c:pt>
                <c:pt idx="11">
                  <c:v>0.6255324074066636</c:v>
                </c:pt>
                <c:pt idx="12">
                  <c:v>0.62577546296082864</c:v>
                </c:pt>
                <c:pt idx="13">
                  <c:v>0.62601851851499368</c:v>
                </c:pt>
                <c:pt idx="14">
                  <c:v>0.62626157406915872</c:v>
                </c:pt>
                <c:pt idx="15">
                  <c:v>0.62650462963059972</c:v>
                </c:pt>
                <c:pt idx="16">
                  <c:v>0.62674768518476476</c:v>
                </c:pt>
                <c:pt idx="17">
                  <c:v>0.6269907407389298</c:v>
                </c:pt>
                <c:pt idx="18">
                  <c:v>0.62723379629309484</c:v>
                </c:pt>
                <c:pt idx="19">
                  <c:v>0.62747685184725988</c:v>
                </c:pt>
                <c:pt idx="20">
                  <c:v>0.62771990740870087</c:v>
                </c:pt>
                <c:pt idx="21">
                  <c:v>0.62796296296286591</c:v>
                </c:pt>
                <c:pt idx="22">
                  <c:v>0.62820601851703095</c:v>
                </c:pt>
                <c:pt idx="23">
                  <c:v>0.62844907407119599</c:v>
                </c:pt>
                <c:pt idx="24">
                  <c:v>0.62869212962536103</c:v>
                </c:pt>
                <c:pt idx="25">
                  <c:v>0.62893518518680203</c:v>
                </c:pt>
                <c:pt idx="26">
                  <c:v>0.62917824074096707</c:v>
                </c:pt>
                <c:pt idx="27">
                  <c:v>0.6294212962951321</c:v>
                </c:pt>
                <c:pt idx="28">
                  <c:v>0.62966435184929714</c:v>
                </c:pt>
                <c:pt idx="29">
                  <c:v>0.62990740740346218</c:v>
                </c:pt>
                <c:pt idx="30">
                  <c:v>0.63015046296490318</c:v>
                </c:pt>
                <c:pt idx="31">
                  <c:v>0.63039351851906822</c:v>
                </c:pt>
                <c:pt idx="32">
                  <c:v>0.63063657407323326</c:v>
                </c:pt>
                <c:pt idx="33">
                  <c:v>0.6308796296273983</c:v>
                </c:pt>
                <c:pt idx="34">
                  <c:v>0.63112268518156334</c:v>
                </c:pt>
                <c:pt idx="35">
                  <c:v>0.63136574073572838</c:v>
                </c:pt>
                <c:pt idx="36">
                  <c:v>0.63162037036667307</c:v>
                </c:pt>
                <c:pt idx="37">
                  <c:v>0.63186342592083811</c:v>
                </c:pt>
                <c:pt idx="38">
                  <c:v>0.6321064814822791</c:v>
                </c:pt>
                <c:pt idx="39">
                  <c:v>0.63234953703644414</c:v>
                </c:pt>
                <c:pt idx="40">
                  <c:v>0.63259259259060918</c:v>
                </c:pt>
                <c:pt idx="41">
                  <c:v>0.63283564814477422</c:v>
                </c:pt>
                <c:pt idx="42">
                  <c:v>0.63307870369893926</c:v>
                </c:pt>
                <c:pt idx="43">
                  <c:v>0.63332175926038026</c:v>
                </c:pt>
                <c:pt idx="44">
                  <c:v>0.6335648148145453</c:v>
                </c:pt>
                <c:pt idx="45">
                  <c:v>0.63380787036871034</c:v>
                </c:pt>
                <c:pt idx="46">
                  <c:v>0.63405092592287537</c:v>
                </c:pt>
                <c:pt idx="47">
                  <c:v>0.63429398147704041</c:v>
                </c:pt>
                <c:pt idx="48">
                  <c:v>0.63453703703848141</c:v>
                </c:pt>
                <c:pt idx="49">
                  <c:v>0.63478009259264645</c:v>
                </c:pt>
                <c:pt idx="50">
                  <c:v>0.63502314814681149</c:v>
                </c:pt>
                <c:pt idx="51">
                  <c:v>0.63526620370097653</c:v>
                </c:pt>
                <c:pt idx="52">
                  <c:v>0.63550925925514157</c:v>
                </c:pt>
                <c:pt idx="53">
                  <c:v>0.63575231481658256</c:v>
                </c:pt>
                <c:pt idx="54">
                  <c:v>0.6359953703707476</c:v>
                </c:pt>
                <c:pt idx="55">
                  <c:v>0.63623842592491264</c:v>
                </c:pt>
                <c:pt idx="56">
                  <c:v>0.63648148147907768</c:v>
                </c:pt>
                <c:pt idx="57">
                  <c:v>0.63672453703324272</c:v>
                </c:pt>
                <c:pt idx="58">
                  <c:v>0.63696759259468372</c:v>
                </c:pt>
                <c:pt idx="59">
                  <c:v>0.63721064814884876</c:v>
                </c:pt>
                <c:pt idx="60">
                  <c:v>0.6374537037030138</c:v>
                </c:pt>
                <c:pt idx="61">
                  <c:v>0.63769675925717884</c:v>
                </c:pt>
                <c:pt idx="62">
                  <c:v>0.63793981481134387</c:v>
                </c:pt>
                <c:pt idx="63">
                  <c:v>0.63818287036550891</c:v>
                </c:pt>
                <c:pt idx="64">
                  <c:v>0.63842592592694991</c:v>
                </c:pt>
                <c:pt idx="65">
                  <c:v>0.63866898148111495</c:v>
                </c:pt>
                <c:pt idx="66">
                  <c:v>0.63891203703527999</c:v>
                </c:pt>
                <c:pt idx="67">
                  <c:v>0.63915509258944503</c:v>
                </c:pt>
                <c:pt idx="68">
                  <c:v>0.63939814814361007</c:v>
                </c:pt>
                <c:pt idx="69">
                  <c:v>0.63964120370505106</c:v>
                </c:pt>
                <c:pt idx="70">
                  <c:v>0.6398842592592161</c:v>
                </c:pt>
                <c:pt idx="71">
                  <c:v>0.64012731481338114</c:v>
                </c:pt>
                <c:pt idx="72">
                  <c:v>0.64037037036754618</c:v>
                </c:pt>
                <c:pt idx="73">
                  <c:v>0.64061342592171122</c:v>
                </c:pt>
                <c:pt idx="74">
                  <c:v>0.64085648148315222</c:v>
                </c:pt>
                <c:pt idx="75">
                  <c:v>0.64109953703731726</c:v>
                </c:pt>
                <c:pt idx="76">
                  <c:v>0.6413425925914823</c:v>
                </c:pt>
                <c:pt idx="77">
                  <c:v>0.64158564814564734</c:v>
                </c:pt>
                <c:pt idx="78">
                  <c:v>0.64182870369981238</c:v>
                </c:pt>
                <c:pt idx="79">
                  <c:v>0.64207175926125337</c:v>
                </c:pt>
                <c:pt idx="80">
                  <c:v>0.64231481481541841</c:v>
                </c:pt>
                <c:pt idx="81">
                  <c:v>0.64255787036958345</c:v>
                </c:pt>
                <c:pt idx="82">
                  <c:v>0.64280092592374849</c:v>
                </c:pt>
                <c:pt idx="83">
                  <c:v>0.64304398147791353</c:v>
                </c:pt>
                <c:pt idx="84">
                  <c:v>0.64329861110885822</c:v>
                </c:pt>
                <c:pt idx="85">
                  <c:v>0.64354166666302326</c:v>
                </c:pt>
                <c:pt idx="86">
                  <c:v>0.6437847222171883</c:v>
                </c:pt>
                <c:pt idx="87">
                  <c:v>0.6440277777786293</c:v>
                </c:pt>
                <c:pt idx="88">
                  <c:v>0.64427083333279433</c:v>
                </c:pt>
                <c:pt idx="89">
                  <c:v>0.64451388888695937</c:v>
                </c:pt>
                <c:pt idx="90">
                  <c:v>0.64475694444112441</c:v>
                </c:pt>
                <c:pt idx="91">
                  <c:v>0.64499999999528945</c:v>
                </c:pt>
                <c:pt idx="92">
                  <c:v>0.64524305555673045</c:v>
                </c:pt>
                <c:pt idx="93">
                  <c:v>0.64548611111089549</c:v>
                </c:pt>
                <c:pt idx="94">
                  <c:v>0.64572916666506053</c:v>
                </c:pt>
                <c:pt idx="95">
                  <c:v>0.64597222221922557</c:v>
                </c:pt>
                <c:pt idx="96">
                  <c:v>0.64621527777339061</c:v>
                </c:pt>
                <c:pt idx="97">
                  <c:v>0.6464583333348316</c:v>
                </c:pt>
                <c:pt idx="98">
                  <c:v>0.64670138888899664</c:v>
                </c:pt>
                <c:pt idx="99">
                  <c:v>0.64694444444316168</c:v>
                </c:pt>
                <c:pt idx="100">
                  <c:v>0.64718749999732672</c:v>
                </c:pt>
                <c:pt idx="101">
                  <c:v>0.64743055555149176</c:v>
                </c:pt>
                <c:pt idx="102">
                  <c:v>0.64767361111293276</c:v>
                </c:pt>
                <c:pt idx="103">
                  <c:v>0.6479166666670978</c:v>
                </c:pt>
                <c:pt idx="104">
                  <c:v>0.64815972222126284</c:v>
                </c:pt>
                <c:pt idx="105">
                  <c:v>0.64840277777542787</c:v>
                </c:pt>
                <c:pt idx="106">
                  <c:v>0.64864583332959291</c:v>
                </c:pt>
                <c:pt idx="107">
                  <c:v>0.64888888888375795</c:v>
                </c:pt>
                <c:pt idx="108">
                  <c:v>0.64913194444519895</c:v>
                </c:pt>
                <c:pt idx="109">
                  <c:v>0.64937499999936399</c:v>
                </c:pt>
                <c:pt idx="110">
                  <c:v>0.64961805555352903</c:v>
                </c:pt>
                <c:pt idx="111">
                  <c:v>0.64986111110769407</c:v>
                </c:pt>
                <c:pt idx="112">
                  <c:v>0.65010416666185911</c:v>
                </c:pt>
                <c:pt idx="113">
                  <c:v>0.6503472222233001</c:v>
                </c:pt>
                <c:pt idx="114">
                  <c:v>0.65059027777746514</c:v>
                </c:pt>
                <c:pt idx="115">
                  <c:v>0.65083333333163018</c:v>
                </c:pt>
                <c:pt idx="116">
                  <c:v>0.65107638888579522</c:v>
                </c:pt>
                <c:pt idx="117">
                  <c:v>0.65131944443996026</c:v>
                </c:pt>
                <c:pt idx="118">
                  <c:v>0.65156250000140126</c:v>
                </c:pt>
                <c:pt idx="119">
                  <c:v>0.6518055555555663</c:v>
                </c:pt>
                <c:pt idx="120">
                  <c:v>0.65204861110973134</c:v>
                </c:pt>
                <c:pt idx="121">
                  <c:v>0.65229166666389637</c:v>
                </c:pt>
                <c:pt idx="122">
                  <c:v>0.65253472221806141</c:v>
                </c:pt>
                <c:pt idx="123">
                  <c:v>0.65277777777950241</c:v>
                </c:pt>
                <c:pt idx="124">
                  <c:v>0.65302083333366745</c:v>
                </c:pt>
                <c:pt idx="125">
                  <c:v>0.65326388888783249</c:v>
                </c:pt>
                <c:pt idx="126">
                  <c:v>0.65350694444199753</c:v>
                </c:pt>
                <c:pt idx="127">
                  <c:v>0.65374999999616257</c:v>
                </c:pt>
                <c:pt idx="128">
                  <c:v>0.65399305555760356</c:v>
                </c:pt>
                <c:pt idx="129">
                  <c:v>0.6542361111117686</c:v>
                </c:pt>
                <c:pt idx="130">
                  <c:v>0.65447916666593364</c:v>
                </c:pt>
                <c:pt idx="131">
                  <c:v>0.65473379629687833</c:v>
                </c:pt>
                <c:pt idx="132">
                  <c:v>0.65497685185104337</c:v>
                </c:pt>
                <c:pt idx="133">
                  <c:v>0.65521990740520841</c:v>
                </c:pt>
                <c:pt idx="134">
                  <c:v>0.65546296295937345</c:v>
                </c:pt>
                <c:pt idx="135">
                  <c:v>0.65570601851353849</c:v>
                </c:pt>
                <c:pt idx="136">
                  <c:v>0.65594907407497949</c:v>
                </c:pt>
                <c:pt idx="137">
                  <c:v>0.65619212962914453</c:v>
                </c:pt>
                <c:pt idx="138">
                  <c:v>0.65643518518330957</c:v>
                </c:pt>
                <c:pt idx="139">
                  <c:v>0.65667824073747461</c:v>
                </c:pt>
                <c:pt idx="140">
                  <c:v>0.65692129629163964</c:v>
                </c:pt>
                <c:pt idx="141">
                  <c:v>0.65716435185308064</c:v>
                </c:pt>
                <c:pt idx="142">
                  <c:v>0.65740740740724568</c:v>
                </c:pt>
                <c:pt idx="143">
                  <c:v>0.65765046296141072</c:v>
                </c:pt>
                <c:pt idx="144">
                  <c:v>0.65789351851557576</c:v>
                </c:pt>
                <c:pt idx="145">
                  <c:v>0.6581365740697408</c:v>
                </c:pt>
                <c:pt idx="146">
                  <c:v>0.6583796296311818</c:v>
                </c:pt>
                <c:pt idx="147">
                  <c:v>0.65862268518534683</c:v>
                </c:pt>
                <c:pt idx="148">
                  <c:v>0.65886574073951187</c:v>
                </c:pt>
                <c:pt idx="149">
                  <c:v>0.65910879629367691</c:v>
                </c:pt>
                <c:pt idx="150">
                  <c:v>0.65935185184784195</c:v>
                </c:pt>
                <c:pt idx="151">
                  <c:v>0.65959490740928295</c:v>
                </c:pt>
                <c:pt idx="152">
                  <c:v>0.65983796296344799</c:v>
                </c:pt>
                <c:pt idx="153">
                  <c:v>0.66008101851761303</c:v>
                </c:pt>
                <c:pt idx="154">
                  <c:v>0.66032407407177807</c:v>
                </c:pt>
                <c:pt idx="155">
                  <c:v>0.66056712962594311</c:v>
                </c:pt>
                <c:pt idx="156">
                  <c:v>0.66081018518010814</c:v>
                </c:pt>
                <c:pt idx="157">
                  <c:v>0.66105324074154914</c:v>
                </c:pt>
                <c:pt idx="158">
                  <c:v>0.66129629629571418</c:v>
                </c:pt>
                <c:pt idx="159">
                  <c:v>0.66153935184987922</c:v>
                </c:pt>
                <c:pt idx="160">
                  <c:v>0.66178240740404426</c:v>
                </c:pt>
                <c:pt idx="161">
                  <c:v>0.6620254629582093</c:v>
                </c:pt>
                <c:pt idx="162">
                  <c:v>0.6622685185196503</c:v>
                </c:pt>
                <c:pt idx="163">
                  <c:v>0.66251157407381533</c:v>
                </c:pt>
                <c:pt idx="164">
                  <c:v>0.66275462962798037</c:v>
                </c:pt>
                <c:pt idx="165">
                  <c:v>0.66299768518214541</c:v>
                </c:pt>
                <c:pt idx="166">
                  <c:v>0.66324074073631045</c:v>
                </c:pt>
                <c:pt idx="167">
                  <c:v>0.66348379629775145</c:v>
                </c:pt>
                <c:pt idx="168">
                  <c:v>0.66372685185191649</c:v>
                </c:pt>
                <c:pt idx="169">
                  <c:v>0.66396990740608153</c:v>
                </c:pt>
                <c:pt idx="170">
                  <c:v>0.66421296296024657</c:v>
                </c:pt>
                <c:pt idx="171">
                  <c:v>0.66445601851441161</c:v>
                </c:pt>
                <c:pt idx="172">
                  <c:v>0.6646990740758526</c:v>
                </c:pt>
                <c:pt idx="173">
                  <c:v>0.66494212963001764</c:v>
                </c:pt>
                <c:pt idx="174">
                  <c:v>0.66518518518418268</c:v>
                </c:pt>
                <c:pt idx="175">
                  <c:v>0.66542824073834772</c:v>
                </c:pt>
                <c:pt idx="176">
                  <c:v>0.66567129629251276</c:v>
                </c:pt>
                <c:pt idx="177">
                  <c:v>0.66591435185395376</c:v>
                </c:pt>
                <c:pt idx="178">
                  <c:v>0.6661574074081188</c:v>
                </c:pt>
                <c:pt idx="179">
                  <c:v>0.66641203703906349</c:v>
                </c:pt>
                <c:pt idx="180">
                  <c:v>0.66665509259322853</c:v>
                </c:pt>
                <c:pt idx="181">
                  <c:v>0.66689814814739357</c:v>
                </c:pt>
                <c:pt idx="182">
                  <c:v>0.6671412037015586</c:v>
                </c:pt>
                <c:pt idx="183">
                  <c:v>0.66738425925572364</c:v>
                </c:pt>
                <c:pt idx="184">
                  <c:v>0.66762731480988868</c:v>
                </c:pt>
                <c:pt idx="185">
                  <c:v>0.66787037037132968</c:v>
                </c:pt>
                <c:pt idx="186">
                  <c:v>0.66811342592549472</c:v>
                </c:pt>
                <c:pt idx="187">
                  <c:v>0.66835648147965976</c:v>
                </c:pt>
                <c:pt idx="188">
                  <c:v>0.6685995370338248</c:v>
                </c:pt>
                <c:pt idx="189">
                  <c:v>0.66884259258798984</c:v>
                </c:pt>
                <c:pt idx="190">
                  <c:v>0.66908564814943083</c:v>
                </c:pt>
                <c:pt idx="191">
                  <c:v>0.66932870370359587</c:v>
                </c:pt>
                <c:pt idx="192">
                  <c:v>0.66957175925776091</c:v>
                </c:pt>
                <c:pt idx="193">
                  <c:v>0.66981481481192595</c:v>
                </c:pt>
                <c:pt idx="194">
                  <c:v>0.67005787036609099</c:v>
                </c:pt>
                <c:pt idx="195">
                  <c:v>0.67030092592753199</c:v>
                </c:pt>
                <c:pt idx="196">
                  <c:v>0.67054398148169703</c:v>
                </c:pt>
                <c:pt idx="197">
                  <c:v>0.67078703703586207</c:v>
                </c:pt>
                <c:pt idx="198">
                  <c:v>0.67103009259002711</c:v>
                </c:pt>
                <c:pt idx="199">
                  <c:v>0.67127314814419214</c:v>
                </c:pt>
                <c:pt idx="200">
                  <c:v>0.67151620370563314</c:v>
                </c:pt>
                <c:pt idx="201">
                  <c:v>0.67175925925979818</c:v>
                </c:pt>
                <c:pt idx="202">
                  <c:v>0.67200231481396322</c:v>
                </c:pt>
                <c:pt idx="203">
                  <c:v>0.67224537036812826</c:v>
                </c:pt>
                <c:pt idx="204">
                  <c:v>0.6724884259222933</c:v>
                </c:pt>
                <c:pt idx="205">
                  <c:v>0.67273148147645834</c:v>
                </c:pt>
                <c:pt idx="206">
                  <c:v>0.67297453703789933</c:v>
                </c:pt>
                <c:pt idx="207">
                  <c:v>0.67321759259206437</c:v>
                </c:pt>
                <c:pt idx="208">
                  <c:v>0.67346064814622941</c:v>
                </c:pt>
                <c:pt idx="209">
                  <c:v>0.67370370370039445</c:v>
                </c:pt>
                <c:pt idx="210">
                  <c:v>0.67394675925455949</c:v>
                </c:pt>
                <c:pt idx="211">
                  <c:v>0.67418981481600049</c:v>
                </c:pt>
                <c:pt idx="212">
                  <c:v>0.67443287037016553</c:v>
                </c:pt>
                <c:pt idx="213">
                  <c:v>0.67467592592433057</c:v>
                </c:pt>
                <c:pt idx="214">
                  <c:v>0.67491898147849561</c:v>
                </c:pt>
                <c:pt idx="215">
                  <c:v>0.67516203703266064</c:v>
                </c:pt>
                <c:pt idx="216">
                  <c:v>0.67540509259410164</c:v>
                </c:pt>
                <c:pt idx="217">
                  <c:v>0.67564814814826668</c:v>
                </c:pt>
                <c:pt idx="218">
                  <c:v>0.67589120370243172</c:v>
                </c:pt>
                <c:pt idx="219">
                  <c:v>0.67613425925659676</c:v>
                </c:pt>
                <c:pt idx="220">
                  <c:v>0.6763773148107618</c:v>
                </c:pt>
                <c:pt idx="221">
                  <c:v>0.6766203703722028</c:v>
                </c:pt>
                <c:pt idx="222">
                  <c:v>0.67686342592636783</c:v>
                </c:pt>
                <c:pt idx="223">
                  <c:v>0.67710648148053287</c:v>
                </c:pt>
                <c:pt idx="224">
                  <c:v>0.67734953703469791</c:v>
                </c:pt>
                <c:pt idx="225">
                  <c:v>0.67759259258886295</c:v>
                </c:pt>
                <c:pt idx="226">
                  <c:v>0.67783564814302799</c:v>
                </c:pt>
                <c:pt idx="227">
                  <c:v>0.67809027777397268</c:v>
                </c:pt>
                <c:pt idx="228">
                  <c:v>0.67833333333541368</c:v>
                </c:pt>
                <c:pt idx="229">
                  <c:v>0.67857638888957872</c:v>
                </c:pt>
                <c:pt idx="230">
                  <c:v>0.67881944444374376</c:v>
                </c:pt>
                <c:pt idx="231">
                  <c:v>0.6790624999979088</c:v>
                </c:pt>
                <c:pt idx="232">
                  <c:v>0.67930555555207384</c:v>
                </c:pt>
                <c:pt idx="233">
                  <c:v>0.67954861110623888</c:v>
                </c:pt>
                <c:pt idx="234">
                  <c:v>0.67979166666767987</c:v>
                </c:pt>
                <c:pt idx="235">
                  <c:v>0.68003472222184491</c:v>
                </c:pt>
                <c:pt idx="236">
                  <c:v>0.68027777777600995</c:v>
                </c:pt>
                <c:pt idx="237">
                  <c:v>0.68052083333017499</c:v>
                </c:pt>
                <c:pt idx="238">
                  <c:v>0.68076388888434003</c:v>
                </c:pt>
                <c:pt idx="239">
                  <c:v>0.68100694444578103</c:v>
                </c:pt>
                <c:pt idx="240">
                  <c:v>0.68124999999994607</c:v>
                </c:pt>
                <c:pt idx="241">
                  <c:v>0.6814930555541111</c:v>
                </c:pt>
                <c:pt idx="242">
                  <c:v>0.68173611110827614</c:v>
                </c:pt>
                <c:pt idx="243">
                  <c:v>0.68197916666244118</c:v>
                </c:pt>
                <c:pt idx="244">
                  <c:v>0.68222222222388218</c:v>
                </c:pt>
                <c:pt idx="245">
                  <c:v>0.68246527777804722</c:v>
                </c:pt>
                <c:pt idx="246">
                  <c:v>0.68270833333221226</c:v>
                </c:pt>
                <c:pt idx="247">
                  <c:v>0.6829513888863773</c:v>
                </c:pt>
                <c:pt idx="248">
                  <c:v>0.68319444444054234</c:v>
                </c:pt>
                <c:pt idx="249">
                  <c:v>0.68343750000198333</c:v>
                </c:pt>
                <c:pt idx="250">
                  <c:v>0.68368055555614837</c:v>
                </c:pt>
                <c:pt idx="251">
                  <c:v>0.68392361111031341</c:v>
                </c:pt>
                <c:pt idx="252">
                  <c:v>0.68416666666447845</c:v>
                </c:pt>
                <c:pt idx="253">
                  <c:v>0.68440972221864349</c:v>
                </c:pt>
                <c:pt idx="254">
                  <c:v>0.68465277777280853</c:v>
                </c:pt>
                <c:pt idx="255">
                  <c:v>0.68489583333424953</c:v>
                </c:pt>
                <c:pt idx="256">
                  <c:v>0.68513888888841457</c:v>
                </c:pt>
                <c:pt idx="257">
                  <c:v>0.6853819444425796</c:v>
                </c:pt>
                <c:pt idx="258">
                  <c:v>0.68562499999674464</c:v>
                </c:pt>
                <c:pt idx="259">
                  <c:v>0.68586805555090968</c:v>
                </c:pt>
                <c:pt idx="260">
                  <c:v>0.68611111111235068</c:v>
                </c:pt>
                <c:pt idx="261">
                  <c:v>0.68635416666651572</c:v>
                </c:pt>
                <c:pt idx="262">
                  <c:v>0.68659722222068076</c:v>
                </c:pt>
                <c:pt idx="263">
                  <c:v>0.6868402777748458</c:v>
                </c:pt>
                <c:pt idx="264">
                  <c:v>0.68708333332901084</c:v>
                </c:pt>
                <c:pt idx="265">
                  <c:v>0.68732638889045183</c:v>
                </c:pt>
                <c:pt idx="266">
                  <c:v>0.68756944444461687</c:v>
                </c:pt>
                <c:pt idx="267">
                  <c:v>0.68781249999878191</c:v>
                </c:pt>
                <c:pt idx="268">
                  <c:v>0.68805555555294695</c:v>
                </c:pt>
                <c:pt idx="269">
                  <c:v>0.68829861110711199</c:v>
                </c:pt>
                <c:pt idx="270">
                  <c:v>0.68854166666855299</c:v>
                </c:pt>
                <c:pt idx="271">
                  <c:v>0.68878472222271803</c:v>
                </c:pt>
                <c:pt idx="272">
                  <c:v>0.68902777777688307</c:v>
                </c:pt>
                <c:pt idx="273">
                  <c:v>0.68927083333104811</c:v>
                </c:pt>
                <c:pt idx="274">
                  <c:v>0.68951388888521314</c:v>
                </c:pt>
                <c:pt idx="275">
                  <c:v>0.68976851851615784</c:v>
                </c:pt>
                <c:pt idx="276">
                  <c:v>0.69001157407032288</c:v>
                </c:pt>
                <c:pt idx="277">
                  <c:v>0.69025462962448791</c:v>
                </c:pt>
                <c:pt idx="278">
                  <c:v>0.69049768518592891</c:v>
                </c:pt>
                <c:pt idx="279">
                  <c:v>0.69074074074009395</c:v>
                </c:pt>
                <c:pt idx="280">
                  <c:v>0.69098379629425899</c:v>
                </c:pt>
                <c:pt idx="281">
                  <c:v>0.69122685184842403</c:v>
                </c:pt>
                <c:pt idx="282">
                  <c:v>0.69146990740258907</c:v>
                </c:pt>
                <c:pt idx="283">
                  <c:v>0.69171296296403006</c:v>
                </c:pt>
                <c:pt idx="284">
                  <c:v>0.6919560185181951</c:v>
                </c:pt>
                <c:pt idx="285">
                  <c:v>0.69219907407236014</c:v>
                </c:pt>
                <c:pt idx="286">
                  <c:v>0.69244212962652518</c:v>
                </c:pt>
                <c:pt idx="287">
                  <c:v>0.69268518518069022</c:v>
                </c:pt>
                <c:pt idx="288">
                  <c:v>0.69292824074213122</c:v>
                </c:pt>
                <c:pt idx="289">
                  <c:v>0.69317129629629626</c:v>
                </c:pt>
                <c:pt idx="290">
                  <c:v>0.6934143518504613</c:v>
                </c:pt>
                <c:pt idx="291">
                  <c:v>0.69365740740462634</c:v>
                </c:pt>
                <c:pt idx="292">
                  <c:v>0.69390046295879138</c:v>
                </c:pt>
                <c:pt idx="293">
                  <c:v>0.69414351852023237</c:v>
                </c:pt>
                <c:pt idx="294">
                  <c:v>0.69438657407439741</c:v>
                </c:pt>
                <c:pt idx="295">
                  <c:v>0.69462962962856245</c:v>
                </c:pt>
                <c:pt idx="296">
                  <c:v>0.69487268518272749</c:v>
                </c:pt>
                <c:pt idx="297">
                  <c:v>0.69511574073689253</c:v>
                </c:pt>
                <c:pt idx="298">
                  <c:v>0.69535879629833353</c:v>
                </c:pt>
                <c:pt idx="299">
                  <c:v>0.69560185185249856</c:v>
                </c:pt>
                <c:pt idx="300">
                  <c:v>0.6958449074066636</c:v>
                </c:pt>
                <c:pt idx="301">
                  <c:v>0.69608796296082864</c:v>
                </c:pt>
                <c:pt idx="302">
                  <c:v>0.69633101851499368</c:v>
                </c:pt>
                <c:pt idx="303">
                  <c:v>0.69657407406915872</c:v>
                </c:pt>
                <c:pt idx="304">
                  <c:v>0.69681712963059972</c:v>
                </c:pt>
                <c:pt idx="305">
                  <c:v>0.69706018518476476</c:v>
                </c:pt>
                <c:pt idx="306">
                  <c:v>0.6973032407389298</c:v>
                </c:pt>
                <c:pt idx="307">
                  <c:v>0.69754629629309484</c:v>
                </c:pt>
                <c:pt idx="308">
                  <c:v>0.69778935184725988</c:v>
                </c:pt>
                <c:pt idx="309">
                  <c:v>0.69803240740870087</c:v>
                </c:pt>
                <c:pt idx="310">
                  <c:v>0.69827546296286591</c:v>
                </c:pt>
                <c:pt idx="311">
                  <c:v>0.69851851851703095</c:v>
                </c:pt>
                <c:pt idx="312">
                  <c:v>0.69876157407119599</c:v>
                </c:pt>
                <c:pt idx="313">
                  <c:v>0.69900462962536103</c:v>
                </c:pt>
                <c:pt idx="314">
                  <c:v>0.69924768518680203</c:v>
                </c:pt>
                <c:pt idx="315">
                  <c:v>0.69949074074096707</c:v>
                </c:pt>
                <c:pt idx="316">
                  <c:v>0.6997337962951321</c:v>
                </c:pt>
                <c:pt idx="317">
                  <c:v>0.69997685184929714</c:v>
                </c:pt>
                <c:pt idx="318">
                  <c:v>0.70021990740346218</c:v>
                </c:pt>
                <c:pt idx="319">
                  <c:v>0.70046296296490318</c:v>
                </c:pt>
                <c:pt idx="320">
                  <c:v>0.70070601851906822</c:v>
                </c:pt>
                <c:pt idx="321">
                  <c:v>0.70094907407323326</c:v>
                </c:pt>
                <c:pt idx="322">
                  <c:v>0.7011921296273983</c:v>
                </c:pt>
                <c:pt idx="323">
                  <c:v>0.70144675925834299</c:v>
                </c:pt>
                <c:pt idx="324">
                  <c:v>0.70168981481250803</c:v>
                </c:pt>
                <c:pt idx="325">
                  <c:v>0.70193287036667307</c:v>
                </c:pt>
                <c:pt idx="326">
                  <c:v>0.70217592592083811</c:v>
                </c:pt>
                <c:pt idx="327">
                  <c:v>0.7024189814822791</c:v>
                </c:pt>
                <c:pt idx="328">
                  <c:v>0.70266203703644414</c:v>
                </c:pt>
                <c:pt idx="329">
                  <c:v>0.70290509259060918</c:v>
                </c:pt>
                <c:pt idx="330">
                  <c:v>0.70314814814477422</c:v>
                </c:pt>
                <c:pt idx="331">
                  <c:v>0.70339120369893926</c:v>
                </c:pt>
                <c:pt idx="332">
                  <c:v>0.70363425926038026</c:v>
                </c:pt>
                <c:pt idx="333">
                  <c:v>0.7038773148145453</c:v>
                </c:pt>
                <c:pt idx="334">
                  <c:v>0.70412037036871034</c:v>
                </c:pt>
                <c:pt idx="335">
                  <c:v>0.70436342592287537</c:v>
                </c:pt>
                <c:pt idx="336">
                  <c:v>0.70460648147704041</c:v>
                </c:pt>
                <c:pt idx="337">
                  <c:v>0.70484953703848141</c:v>
                </c:pt>
                <c:pt idx="338">
                  <c:v>0.70509259259264645</c:v>
                </c:pt>
                <c:pt idx="339">
                  <c:v>0.70533564814681149</c:v>
                </c:pt>
                <c:pt idx="340">
                  <c:v>0.70557870370097653</c:v>
                </c:pt>
                <c:pt idx="341">
                  <c:v>0.70582175925514157</c:v>
                </c:pt>
                <c:pt idx="342">
                  <c:v>0.70606481481658256</c:v>
                </c:pt>
                <c:pt idx="343">
                  <c:v>0.7063078703707476</c:v>
                </c:pt>
                <c:pt idx="344">
                  <c:v>0.70655092592491264</c:v>
                </c:pt>
                <c:pt idx="345">
                  <c:v>0.70679398147907768</c:v>
                </c:pt>
                <c:pt idx="346">
                  <c:v>0.70703703703324272</c:v>
                </c:pt>
                <c:pt idx="347">
                  <c:v>0.70728009259468372</c:v>
                </c:pt>
                <c:pt idx="348">
                  <c:v>0.70752314814884876</c:v>
                </c:pt>
                <c:pt idx="349">
                  <c:v>0.7077662037030138</c:v>
                </c:pt>
                <c:pt idx="350">
                  <c:v>0.70800925925717884</c:v>
                </c:pt>
                <c:pt idx="351">
                  <c:v>0.70825231481134387</c:v>
                </c:pt>
                <c:pt idx="352">
                  <c:v>0.70849537036550891</c:v>
                </c:pt>
                <c:pt idx="353">
                  <c:v>0.70873842592694991</c:v>
                </c:pt>
                <c:pt idx="354">
                  <c:v>0.70898148148111495</c:v>
                </c:pt>
                <c:pt idx="355">
                  <c:v>0.70922453703527999</c:v>
                </c:pt>
                <c:pt idx="356">
                  <c:v>0.70946759258944503</c:v>
                </c:pt>
                <c:pt idx="357">
                  <c:v>0.70971064814361007</c:v>
                </c:pt>
                <c:pt idx="358">
                  <c:v>0.70995370370505106</c:v>
                </c:pt>
                <c:pt idx="359">
                  <c:v>0.7101967592592161</c:v>
                </c:pt>
                <c:pt idx="360">
                  <c:v>0.71043981481338114</c:v>
                </c:pt>
                <c:pt idx="361">
                  <c:v>0.71068287036754618</c:v>
                </c:pt>
                <c:pt idx="362">
                  <c:v>0.71092592592171122</c:v>
                </c:pt>
                <c:pt idx="363">
                  <c:v>0.71116898148315222</c:v>
                </c:pt>
                <c:pt idx="364">
                  <c:v>0.71141203703731726</c:v>
                </c:pt>
                <c:pt idx="365">
                  <c:v>0.7116550925914823</c:v>
                </c:pt>
                <c:pt idx="366">
                  <c:v>0.71189814814564734</c:v>
                </c:pt>
                <c:pt idx="367">
                  <c:v>0.71214120369981238</c:v>
                </c:pt>
                <c:pt idx="368">
                  <c:v>0.71238425926125337</c:v>
                </c:pt>
                <c:pt idx="369">
                  <c:v>0.71262731481541841</c:v>
                </c:pt>
                <c:pt idx="370">
                  <c:v>0.71287037036958345</c:v>
                </c:pt>
                <c:pt idx="371">
                  <c:v>0.71312500000052814</c:v>
                </c:pt>
                <c:pt idx="372">
                  <c:v>0.71336805555469318</c:v>
                </c:pt>
                <c:pt idx="373">
                  <c:v>0.71361111110885822</c:v>
                </c:pt>
                <c:pt idx="374">
                  <c:v>0.71385416666302326</c:v>
                </c:pt>
                <c:pt idx="375">
                  <c:v>0.7140972222171883</c:v>
                </c:pt>
                <c:pt idx="376">
                  <c:v>0.7143402777786293</c:v>
                </c:pt>
                <c:pt idx="377">
                  <c:v>0.71458333333279433</c:v>
                </c:pt>
                <c:pt idx="378">
                  <c:v>0.71482638888695937</c:v>
                </c:pt>
                <c:pt idx="379">
                  <c:v>0.71506944444112441</c:v>
                </c:pt>
                <c:pt idx="380">
                  <c:v>0.71531249999528945</c:v>
                </c:pt>
                <c:pt idx="381">
                  <c:v>0.71555555555673045</c:v>
                </c:pt>
                <c:pt idx="382">
                  <c:v>0.71579861111089549</c:v>
                </c:pt>
                <c:pt idx="383">
                  <c:v>0.71604166666506053</c:v>
                </c:pt>
                <c:pt idx="384">
                  <c:v>0.71628472221922557</c:v>
                </c:pt>
                <c:pt idx="385">
                  <c:v>0.71652777777339061</c:v>
                </c:pt>
                <c:pt idx="386">
                  <c:v>0.7167708333348316</c:v>
                </c:pt>
                <c:pt idx="387">
                  <c:v>0.71701388888899664</c:v>
                </c:pt>
                <c:pt idx="388">
                  <c:v>0.71725694444316168</c:v>
                </c:pt>
                <c:pt idx="389">
                  <c:v>0.71749999999732672</c:v>
                </c:pt>
                <c:pt idx="390">
                  <c:v>0.71774305555149176</c:v>
                </c:pt>
                <c:pt idx="391">
                  <c:v>0.71798611111293276</c:v>
                </c:pt>
                <c:pt idx="392">
                  <c:v>0.7182291666670978</c:v>
                </c:pt>
                <c:pt idx="393">
                  <c:v>0.71847222222126284</c:v>
                </c:pt>
                <c:pt idx="394">
                  <c:v>0.71871527777542787</c:v>
                </c:pt>
                <c:pt idx="395">
                  <c:v>0.71895833332959291</c:v>
                </c:pt>
                <c:pt idx="396">
                  <c:v>0.71920138888375795</c:v>
                </c:pt>
                <c:pt idx="397">
                  <c:v>0.71944444444519895</c:v>
                </c:pt>
                <c:pt idx="398">
                  <c:v>0.71968749999936399</c:v>
                </c:pt>
                <c:pt idx="399">
                  <c:v>0.71993055555352903</c:v>
                </c:pt>
                <c:pt idx="400">
                  <c:v>0.72017361110769407</c:v>
                </c:pt>
                <c:pt idx="401">
                  <c:v>0.72041666666185911</c:v>
                </c:pt>
                <c:pt idx="402">
                  <c:v>0.7206597222233001</c:v>
                </c:pt>
                <c:pt idx="403">
                  <c:v>0.72090277777746514</c:v>
                </c:pt>
                <c:pt idx="404">
                  <c:v>0.72114583333163018</c:v>
                </c:pt>
                <c:pt idx="405">
                  <c:v>0.72138888888579522</c:v>
                </c:pt>
                <c:pt idx="406">
                  <c:v>0.72163194443996026</c:v>
                </c:pt>
                <c:pt idx="407">
                  <c:v>0.72187500000140126</c:v>
                </c:pt>
                <c:pt idx="408">
                  <c:v>0.7221180555555663</c:v>
                </c:pt>
                <c:pt idx="409">
                  <c:v>0.72236111110973134</c:v>
                </c:pt>
                <c:pt idx="410">
                  <c:v>0.72260416666389637</c:v>
                </c:pt>
                <c:pt idx="411">
                  <c:v>0.72284722221806141</c:v>
                </c:pt>
                <c:pt idx="412">
                  <c:v>0.72309027777950241</c:v>
                </c:pt>
                <c:pt idx="413">
                  <c:v>0.72333333333366745</c:v>
                </c:pt>
                <c:pt idx="414">
                  <c:v>0.72357638888783249</c:v>
                </c:pt>
                <c:pt idx="415">
                  <c:v>0.72381944444199753</c:v>
                </c:pt>
                <c:pt idx="416">
                  <c:v>0.72406249999616257</c:v>
                </c:pt>
                <c:pt idx="417">
                  <c:v>0.72430555555760356</c:v>
                </c:pt>
                <c:pt idx="418">
                  <c:v>0.7245486111117686</c:v>
                </c:pt>
                <c:pt idx="419">
                  <c:v>0.7248032407427133</c:v>
                </c:pt>
                <c:pt idx="420">
                  <c:v>0.72504629629687833</c:v>
                </c:pt>
                <c:pt idx="421">
                  <c:v>0.72528935185104337</c:v>
                </c:pt>
                <c:pt idx="422">
                  <c:v>0.72553240740520841</c:v>
                </c:pt>
                <c:pt idx="423">
                  <c:v>0.72577546295937345</c:v>
                </c:pt>
                <c:pt idx="424">
                  <c:v>0.72601851851353849</c:v>
                </c:pt>
                <c:pt idx="425">
                  <c:v>0.72626157407497949</c:v>
                </c:pt>
                <c:pt idx="426">
                  <c:v>0.72650462962914453</c:v>
                </c:pt>
                <c:pt idx="427">
                  <c:v>0.72674768518330957</c:v>
                </c:pt>
                <c:pt idx="428">
                  <c:v>0.72699074073747461</c:v>
                </c:pt>
                <c:pt idx="429">
                  <c:v>0.72723379629163964</c:v>
                </c:pt>
                <c:pt idx="430">
                  <c:v>0.72747685185308064</c:v>
                </c:pt>
                <c:pt idx="431">
                  <c:v>0.72771990740724568</c:v>
                </c:pt>
                <c:pt idx="432">
                  <c:v>0.72796296296141072</c:v>
                </c:pt>
                <c:pt idx="433">
                  <c:v>0.72820601851557576</c:v>
                </c:pt>
                <c:pt idx="434">
                  <c:v>0.7284490740697408</c:v>
                </c:pt>
                <c:pt idx="435">
                  <c:v>0.7286921296311818</c:v>
                </c:pt>
                <c:pt idx="436">
                  <c:v>0.72893518518534683</c:v>
                </c:pt>
                <c:pt idx="437">
                  <c:v>0.72917824073951187</c:v>
                </c:pt>
                <c:pt idx="438">
                  <c:v>0.72942129629367691</c:v>
                </c:pt>
                <c:pt idx="439">
                  <c:v>0.72966435184784195</c:v>
                </c:pt>
                <c:pt idx="440">
                  <c:v>0.72990740740928295</c:v>
                </c:pt>
                <c:pt idx="441">
                  <c:v>0.73015046296344799</c:v>
                </c:pt>
                <c:pt idx="442">
                  <c:v>0.73039351851761303</c:v>
                </c:pt>
                <c:pt idx="443">
                  <c:v>0.73063657407177807</c:v>
                </c:pt>
                <c:pt idx="444">
                  <c:v>0.73087962962594311</c:v>
                </c:pt>
                <c:pt idx="445">
                  <c:v>0.73112268518010814</c:v>
                </c:pt>
                <c:pt idx="446">
                  <c:v>0.73136574074154914</c:v>
                </c:pt>
                <c:pt idx="447">
                  <c:v>0.73160879629571418</c:v>
                </c:pt>
                <c:pt idx="448">
                  <c:v>0.73185185184987922</c:v>
                </c:pt>
                <c:pt idx="449">
                  <c:v>0.73209490740404426</c:v>
                </c:pt>
                <c:pt idx="450">
                  <c:v>0.7323379629582093</c:v>
                </c:pt>
                <c:pt idx="451">
                  <c:v>0.7325810185196503</c:v>
                </c:pt>
                <c:pt idx="452">
                  <c:v>0.73282407407381533</c:v>
                </c:pt>
                <c:pt idx="453">
                  <c:v>0.73306712962798037</c:v>
                </c:pt>
                <c:pt idx="454">
                  <c:v>0.73331018518214541</c:v>
                </c:pt>
                <c:pt idx="455">
                  <c:v>0.73355324073631045</c:v>
                </c:pt>
                <c:pt idx="456">
                  <c:v>0.73379629629775145</c:v>
                </c:pt>
                <c:pt idx="457">
                  <c:v>0.73403935185191649</c:v>
                </c:pt>
                <c:pt idx="458">
                  <c:v>0.73428240740608153</c:v>
                </c:pt>
                <c:pt idx="459">
                  <c:v>0.73452546296024657</c:v>
                </c:pt>
                <c:pt idx="460">
                  <c:v>0.73476851851441161</c:v>
                </c:pt>
                <c:pt idx="461">
                  <c:v>0.7350115740758526</c:v>
                </c:pt>
                <c:pt idx="462">
                  <c:v>0.73525462963001764</c:v>
                </c:pt>
                <c:pt idx="463">
                  <c:v>0.73549768518418268</c:v>
                </c:pt>
                <c:pt idx="464">
                  <c:v>0.73574074073834772</c:v>
                </c:pt>
                <c:pt idx="465">
                  <c:v>0.73598379629251276</c:v>
                </c:pt>
                <c:pt idx="466">
                  <c:v>0.73622685185395376</c:v>
                </c:pt>
                <c:pt idx="467">
                  <c:v>0.73648148147762249</c:v>
                </c:pt>
                <c:pt idx="468">
                  <c:v>0.73672453703906349</c:v>
                </c:pt>
                <c:pt idx="469">
                  <c:v>0.73696759259322853</c:v>
                </c:pt>
                <c:pt idx="470">
                  <c:v>0.73721064814739357</c:v>
                </c:pt>
                <c:pt idx="471">
                  <c:v>0.7374537037015586</c:v>
                </c:pt>
                <c:pt idx="472">
                  <c:v>0.73769675925572364</c:v>
                </c:pt>
                <c:pt idx="473">
                  <c:v>0.73793981480988868</c:v>
                </c:pt>
                <c:pt idx="474">
                  <c:v>0.73818287037132968</c:v>
                </c:pt>
                <c:pt idx="475">
                  <c:v>0.73842592592549472</c:v>
                </c:pt>
                <c:pt idx="476">
                  <c:v>0.73866898147965976</c:v>
                </c:pt>
                <c:pt idx="477">
                  <c:v>0.7389120370338248</c:v>
                </c:pt>
                <c:pt idx="478">
                  <c:v>0.73915509258798984</c:v>
                </c:pt>
                <c:pt idx="479">
                  <c:v>0.73939814814943083</c:v>
                </c:pt>
                <c:pt idx="480">
                  <c:v>0.73964120370359587</c:v>
                </c:pt>
                <c:pt idx="481">
                  <c:v>0.73988425925776091</c:v>
                </c:pt>
                <c:pt idx="482">
                  <c:v>0.74012731481192595</c:v>
                </c:pt>
                <c:pt idx="483">
                  <c:v>0.74037037036609099</c:v>
                </c:pt>
                <c:pt idx="484">
                  <c:v>0.74061342592753199</c:v>
                </c:pt>
                <c:pt idx="485">
                  <c:v>0.74085648148169703</c:v>
                </c:pt>
                <c:pt idx="486">
                  <c:v>0.74109953703586207</c:v>
                </c:pt>
                <c:pt idx="487">
                  <c:v>0.74134259259002711</c:v>
                </c:pt>
                <c:pt idx="488">
                  <c:v>0.74158564814419214</c:v>
                </c:pt>
                <c:pt idx="489">
                  <c:v>0.74182870370563314</c:v>
                </c:pt>
                <c:pt idx="490">
                  <c:v>0.74207175925979818</c:v>
                </c:pt>
                <c:pt idx="491">
                  <c:v>0.74231481481396322</c:v>
                </c:pt>
                <c:pt idx="492">
                  <c:v>0.74255787036812826</c:v>
                </c:pt>
                <c:pt idx="493">
                  <c:v>0.7428009259222933</c:v>
                </c:pt>
                <c:pt idx="494">
                  <c:v>0.74304398147645834</c:v>
                </c:pt>
                <c:pt idx="495">
                  <c:v>0.74328703703789933</c:v>
                </c:pt>
                <c:pt idx="496">
                  <c:v>0.74353009259206437</c:v>
                </c:pt>
                <c:pt idx="497">
                  <c:v>0.74377314814622941</c:v>
                </c:pt>
                <c:pt idx="498">
                  <c:v>0.74401620370039445</c:v>
                </c:pt>
                <c:pt idx="499">
                  <c:v>0.74425925925455949</c:v>
                </c:pt>
                <c:pt idx="500">
                  <c:v>0.74450231481600049</c:v>
                </c:pt>
                <c:pt idx="501">
                  <c:v>0.74474537037016553</c:v>
                </c:pt>
                <c:pt idx="502">
                  <c:v>0.74498842592433057</c:v>
                </c:pt>
                <c:pt idx="503">
                  <c:v>0.74523148147849561</c:v>
                </c:pt>
                <c:pt idx="504">
                  <c:v>0.74547453703266064</c:v>
                </c:pt>
                <c:pt idx="505">
                  <c:v>0.74571759259410164</c:v>
                </c:pt>
                <c:pt idx="506">
                  <c:v>0.74596064814826668</c:v>
                </c:pt>
                <c:pt idx="507">
                  <c:v>0.74620370370243172</c:v>
                </c:pt>
                <c:pt idx="508">
                  <c:v>0.74644675925659676</c:v>
                </c:pt>
                <c:pt idx="509">
                  <c:v>0.7466898148107618</c:v>
                </c:pt>
                <c:pt idx="510">
                  <c:v>0.7469328703722028</c:v>
                </c:pt>
                <c:pt idx="511">
                  <c:v>0.74717592592636783</c:v>
                </c:pt>
                <c:pt idx="512">
                  <c:v>0.74741898148053287</c:v>
                </c:pt>
                <c:pt idx="513">
                  <c:v>0.74766203703469791</c:v>
                </c:pt>
                <c:pt idx="514">
                  <c:v>0.74790509258886295</c:v>
                </c:pt>
                <c:pt idx="515">
                  <c:v>0.74815972221980764</c:v>
                </c:pt>
                <c:pt idx="516">
                  <c:v>0.74840277777397268</c:v>
                </c:pt>
                <c:pt idx="517">
                  <c:v>0.74864583333541368</c:v>
                </c:pt>
                <c:pt idx="518">
                  <c:v>0.74888888888957872</c:v>
                </c:pt>
                <c:pt idx="519">
                  <c:v>0.74913194444374376</c:v>
                </c:pt>
                <c:pt idx="520">
                  <c:v>0.7493749999979088</c:v>
                </c:pt>
                <c:pt idx="521">
                  <c:v>0.74961805555207384</c:v>
                </c:pt>
                <c:pt idx="522">
                  <c:v>0.74986111110623888</c:v>
                </c:pt>
                <c:pt idx="523">
                  <c:v>0.75010416666767987</c:v>
                </c:pt>
                <c:pt idx="524">
                  <c:v>0.75034722222184491</c:v>
                </c:pt>
                <c:pt idx="525">
                  <c:v>0.75059027777600995</c:v>
                </c:pt>
                <c:pt idx="526">
                  <c:v>0.75083333333017499</c:v>
                </c:pt>
                <c:pt idx="527">
                  <c:v>0.75107638888434003</c:v>
                </c:pt>
                <c:pt idx="528">
                  <c:v>0.75131944444578103</c:v>
                </c:pt>
                <c:pt idx="529">
                  <c:v>0.75156249999994607</c:v>
                </c:pt>
                <c:pt idx="530">
                  <c:v>0.7518055555541111</c:v>
                </c:pt>
                <c:pt idx="531">
                  <c:v>0.75204861110827614</c:v>
                </c:pt>
                <c:pt idx="532">
                  <c:v>0.75229166666244118</c:v>
                </c:pt>
                <c:pt idx="533">
                  <c:v>0.75253472222388218</c:v>
                </c:pt>
                <c:pt idx="534">
                  <c:v>0.75277777777804722</c:v>
                </c:pt>
                <c:pt idx="535">
                  <c:v>0.75302083333221226</c:v>
                </c:pt>
                <c:pt idx="536">
                  <c:v>0.7532638888863773</c:v>
                </c:pt>
                <c:pt idx="537">
                  <c:v>0.75350694444054234</c:v>
                </c:pt>
                <c:pt idx="538">
                  <c:v>0.75375000000198333</c:v>
                </c:pt>
                <c:pt idx="539">
                  <c:v>0.75399305555614837</c:v>
                </c:pt>
                <c:pt idx="540">
                  <c:v>0.75423611111031341</c:v>
                </c:pt>
                <c:pt idx="541">
                  <c:v>0.75447916666447845</c:v>
                </c:pt>
                <c:pt idx="542">
                  <c:v>0.75472222221864349</c:v>
                </c:pt>
                <c:pt idx="543">
                  <c:v>0.75496527777280853</c:v>
                </c:pt>
                <c:pt idx="544">
                  <c:v>0.75520833333424953</c:v>
                </c:pt>
                <c:pt idx="545">
                  <c:v>0.75545138888841457</c:v>
                </c:pt>
                <c:pt idx="546">
                  <c:v>0.7556944444425796</c:v>
                </c:pt>
                <c:pt idx="547">
                  <c:v>0.75593749999674464</c:v>
                </c:pt>
                <c:pt idx="548">
                  <c:v>0.75618055555090968</c:v>
                </c:pt>
                <c:pt idx="549">
                  <c:v>0.75642361111235068</c:v>
                </c:pt>
                <c:pt idx="550">
                  <c:v>0.75666666666651572</c:v>
                </c:pt>
                <c:pt idx="551">
                  <c:v>0.75690972222068076</c:v>
                </c:pt>
                <c:pt idx="552">
                  <c:v>0.7571527777748458</c:v>
                </c:pt>
                <c:pt idx="553">
                  <c:v>0.75739583332901084</c:v>
                </c:pt>
                <c:pt idx="554">
                  <c:v>0.75763888889045183</c:v>
                </c:pt>
                <c:pt idx="555">
                  <c:v>0.75788194444461687</c:v>
                </c:pt>
                <c:pt idx="556">
                  <c:v>0.75812499999878191</c:v>
                </c:pt>
                <c:pt idx="557">
                  <c:v>0.75836805555294695</c:v>
                </c:pt>
                <c:pt idx="558">
                  <c:v>0.75861111110711199</c:v>
                </c:pt>
                <c:pt idx="559">
                  <c:v>0.75885416666855299</c:v>
                </c:pt>
                <c:pt idx="560">
                  <c:v>0.75909722222271803</c:v>
                </c:pt>
                <c:pt idx="561">
                  <c:v>0.75934027777688307</c:v>
                </c:pt>
                <c:pt idx="562">
                  <c:v>0.75958333333104811</c:v>
                </c:pt>
                <c:pt idx="563">
                  <c:v>0.75982638888521314</c:v>
                </c:pt>
                <c:pt idx="564">
                  <c:v>0.76008101851615784</c:v>
                </c:pt>
                <c:pt idx="565">
                  <c:v>0.76032407407032288</c:v>
                </c:pt>
                <c:pt idx="566">
                  <c:v>0.76056712962448791</c:v>
                </c:pt>
                <c:pt idx="567">
                  <c:v>0.76081018518592891</c:v>
                </c:pt>
                <c:pt idx="568">
                  <c:v>0.76105324074009395</c:v>
                </c:pt>
                <c:pt idx="569">
                  <c:v>0.76129629629425899</c:v>
                </c:pt>
                <c:pt idx="570">
                  <c:v>0.76153935184842403</c:v>
                </c:pt>
                <c:pt idx="571">
                  <c:v>0.76178240740258907</c:v>
                </c:pt>
                <c:pt idx="572">
                  <c:v>0.76202546296403006</c:v>
                </c:pt>
                <c:pt idx="573">
                  <c:v>0.7622685185181951</c:v>
                </c:pt>
                <c:pt idx="574">
                  <c:v>0.76251157407236014</c:v>
                </c:pt>
                <c:pt idx="575">
                  <c:v>0.76275462962652518</c:v>
                </c:pt>
                <c:pt idx="576">
                  <c:v>0.76299768518069022</c:v>
                </c:pt>
                <c:pt idx="577">
                  <c:v>0.76324074074213122</c:v>
                </c:pt>
                <c:pt idx="578">
                  <c:v>0.76348379629629626</c:v>
                </c:pt>
                <c:pt idx="579">
                  <c:v>0.7637268518504613</c:v>
                </c:pt>
                <c:pt idx="580">
                  <c:v>0.76396990740462634</c:v>
                </c:pt>
                <c:pt idx="581">
                  <c:v>0.76421296295879138</c:v>
                </c:pt>
                <c:pt idx="582">
                  <c:v>0.76445601852023237</c:v>
                </c:pt>
                <c:pt idx="583">
                  <c:v>0.76469907407439741</c:v>
                </c:pt>
                <c:pt idx="584">
                  <c:v>0.76494212962856245</c:v>
                </c:pt>
                <c:pt idx="585">
                  <c:v>0.76518518518272749</c:v>
                </c:pt>
                <c:pt idx="586">
                  <c:v>0.76542824073689253</c:v>
                </c:pt>
                <c:pt idx="587">
                  <c:v>0.76567129629833353</c:v>
                </c:pt>
                <c:pt idx="588">
                  <c:v>0.76591435185249856</c:v>
                </c:pt>
                <c:pt idx="589">
                  <c:v>0.7661574074066636</c:v>
                </c:pt>
                <c:pt idx="590">
                  <c:v>0.76640046296082864</c:v>
                </c:pt>
                <c:pt idx="591">
                  <c:v>0.76664351851499368</c:v>
                </c:pt>
                <c:pt idx="592">
                  <c:v>0.76688657406915872</c:v>
                </c:pt>
                <c:pt idx="593">
                  <c:v>0.76712962963059972</c:v>
                </c:pt>
                <c:pt idx="594">
                  <c:v>0.76737268518476476</c:v>
                </c:pt>
                <c:pt idx="595">
                  <c:v>0.7676157407389298</c:v>
                </c:pt>
                <c:pt idx="596">
                  <c:v>0.76785879629309484</c:v>
                </c:pt>
                <c:pt idx="597">
                  <c:v>0.76810185184725988</c:v>
                </c:pt>
                <c:pt idx="598">
                  <c:v>0.76834490740870087</c:v>
                </c:pt>
                <c:pt idx="599">
                  <c:v>0.76858796296286591</c:v>
                </c:pt>
                <c:pt idx="600">
                  <c:v>0.76883101851703095</c:v>
                </c:pt>
                <c:pt idx="601">
                  <c:v>0.76907407407119599</c:v>
                </c:pt>
                <c:pt idx="602">
                  <c:v>0.76931712962536103</c:v>
                </c:pt>
                <c:pt idx="603">
                  <c:v>0.76956018518680203</c:v>
                </c:pt>
                <c:pt idx="604">
                  <c:v>0.76980324074096707</c:v>
                </c:pt>
                <c:pt idx="605">
                  <c:v>0.7700462962951321</c:v>
                </c:pt>
                <c:pt idx="606">
                  <c:v>0.77028935184929714</c:v>
                </c:pt>
                <c:pt idx="607">
                  <c:v>0.77053240740346218</c:v>
                </c:pt>
                <c:pt idx="608">
                  <c:v>0.77077546296490318</c:v>
                </c:pt>
                <c:pt idx="609">
                  <c:v>0.77101851851906822</c:v>
                </c:pt>
                <c:pt idx="610">
                  <c:v>0.77126157407323326</c:v>
                </c:pt>
                <c:pt idx="611">
                  <c:v>0.77151620370417795</c:v>
                </c:pt>
                <c:pt idx="612">
                  <c:v>0.77175925925834299</c:v>
                </c:pt>
                <c:pt idx="613">
                  <c:v>0.77200231481250803</c:v>
                </c:pt>
                <c:pt idx="614">
                  <c:v>0.77224537036667307</c:v>
                </c:pt>
                <c:pt idx="615">
                  <c:v>0.77248842592083811</c:v>
                </c:pt>
                <c:pt idx="616">
                  <c:v>0.7727314814822791</c:v>
                </c:pt>
                <c:pt idx="617">
                  <c:v>0.77297453703644414</c:v>
                </c:pt>
                <c:pt idx="618">
                  <c:v>0.77321759259060918</c:v>
                </c:pt>
                <c:pt idx="619">
                  <c:v>0.77346064814477422</c:v>
                </c:pt>
                <c:pt idx="620">
                  <c:v>0.77370370369893926</c:v>
                </c:pt>
                <c:pt idx="621">
                  <c:v>0.77394675926038026</c:v>
                </c:pt>
                <c:pt idx="622">
                  <c:v>0.7741898148145453</c:v>
                </c:pt>
                <c:pt idx="623">
                  <c:v>0.77443287036871034</c:v>
                </c:pt>
                <c:pt idx="624">
                  <c:v>0.77467592592287537</c:v>
                </c:pt>
                <c:pt idx="625">
                  <c:v>0.77491898147704041</c:v>
                </c:pt>
                <c:pt idx="626">
                  <c:v>0.77516203703848141</c:v>
                </c:pt>
                <c:pt idx="627">
                  <c:v>0.77540509259264645</c:v>
                </c:pt>
                <c:pt idx="628">
                  <c:v>0.77564814814681149</c:v>
                </c:pt>
                <c:pt idx="629">
                  <c:v>0.77589120370097653</c:v>
                </c:pt>
                <c:pt idx="630">
                  <c:v>0.77613425925514157</c:v>
                </c:pt>
                <c:pt idx="631">
                  <c:v>0.77637731481658256</c:v>
                </c:pt>
                <c:pt idx="632">
                  <c:v>0.7766203703707476</c:v>
                </c:pt>
                <c:pt idx="633">
                  <c:v>0.77686342592491264</c:v>
                </c:pt>
                <c:pt idx="634">
                  <c:v>0.77710648147907768</c:v>
                </c:pt>
                <c:pt idx="635">
                  <c:v>0.77734953703324272</c:v>
                </c:pt>
                <c:pt idx="636">
                  <c:v>0.77759259259468372</c:v>
                </c:pt>
                <c:pt idx="637">
                  <c:v>0.77783564814884876</c:v>
                </c:pt>
                <c:pt idx="638">
                  <c:v>0.7780787037030138</c:v>
                </c:pt>
                <c:pt idx="639">
                  <c:v>0.77832175925717884</c:v>
                </c:pt>
                <c:pt idx="640">
                  <c:v>0.77856481481134387</c:v>
                </c:pt>
                <c:pt idx="641">
                  <c:v>0.77880787036550891</c:v>
                </c:pt>
                <c:pt idx="642">
                  <c:v>0.77905092592694991</c:v>
                </c:pt>
                <c:pt idx="643">
                  <c:v>0.77929398148111495</c:v>
                </c:pt>
                <c:pt idx="644">
                  <c:v>0.77953703703527999</c:v>
                </c:pt>
                <c:pt idx="645">
                  <c:v>0.77978009258944503</c:v>
                </c:pt>
                <c:pt idx="646">
                  <c:v>0.78002314814361007</c:v>
                </c:pt>
                <c:pt idx="647">
                  <c:v>0.78026620370505106</c:v>
                </c:pt>
                <c:pt idx="648">
                  <c:v>0.7805092592592161</c:v>
                </c:pt>
                <c:pt idx="649">
                  <c:v>0.78075231481338114</c:v>
                </c:pt>
                <c:pt idx="650">
                  <c:v>0.78099537036754618</c:v>
                </c:pt>
                <c:pt idx="651">
                  <c:v>0.78123842592171122</c:v>
                </c:pt>
                <c:pt idx="652">
                  <c:v>0.78148148148315222</c:v>
                </c:pt>
                <c:pt idx="653">
                  <c:v>0.78172453703731726</c:v>
                </c:pt>
                <c:pt idx="654">
                  <c:v>0.7819675925914823</c:v>
                </c:pt>
                <c:pt idx="655">
                  <c:v>0.78221064814564734</c:v>
                </c:pt>
                <c:pt idx="656">
                  <c:v>0.78245370369981238</c:v>
                </c:pt>
                <c:pt idx="657">
                  <c:v>0.78269675926125337</c:v>
                </c:pt>
                <c:pt idx="658">
                  <c:v>0.78293981481541841</c:v>
                </c:pt>
                <c:pt idx="659">
                  <c:v>0.78318287036958345</c:v>
                </c:pt>
                <c:pt idx="660">
                  <c:v>0.78343750000052814</c:v>
                </c:pt>
                <c:pt idx="661">
                  <c:v>0.78368055555469318</c:v>
                </c:pt>
                <c:pt idx="662">
                  <c:v>0.78392361110885822</c:v>
                </c:pt>
                <c:pt idx="663">
                  <c:v>0.78416666666302326</c:v>
                </c:pt>
                <c:pt idx="664">
                  <c:v>0.7844097222171883</c:v>
                </c:pt>
                <c:pt idx="665">
                  <c:v>0.7846527777786293</c:v>
                </c:pt>
                <c:pt idx="666">
                  <c:v>0.78489583333279433</c:v>
                </c:pt>
                <c:pt idx="667">
                  <c:v>0.78513888888695937</c:v>
                </c:pt>
                <c:pt idx="668">
                  <c:v>0.78538194444112441</c:v>
                </c:pt>
                <c:pt idx="669">
                  <c:v>0.78562499999528945</c:v>
                </c:pt>
                <c:pt idx="670">
                  <c:v>0.78586805555673045</c:v>
                </c:pt>
                <c:pt idx="671">
                  <c:v>0.78611111111089549</c:v>
                </c:pt>
                <c:pt idx="672">
                  <c:v>0.78635416666506053</c:v>
                </c:pt>
                <c:pt idx="673">
                  <c:v>0.78659722221922557</c:v>
                </c:pt>
                <c:pt idx="674">
                  <c:v>0.78684027777339061</c:v>
                </c:pt>
                <c:pt idx="675">
                  <c:v>0.7870833333348316</c:v>
                </c:pt>
                <c:pt idx="676">
                  <c:v>0.78732638888899664</c:v>
                </c:pt>
                <c:pt idx="677">
                  <c:v>0.78756944444316168</c:v>
                </c:pt>
                <c:pt idx="678">
                  <c:v>0.78781249999732672</c:v>
                </c:pt>
                <c:pt idx="679">
                  <c:v>0.78805555555149176</c:v>
                </c:pt>
                <c:pt idx="680">
                  <c:v>0.78829861111293276</c:v>
                </c:pt>
                <c:pt idx="681">
                  <c:v>0.7885416666670978</c:v>
                </c:pt>
                <c:pt idx="682">
                  <c:v>0.78878472222126284</c:v>
                </c:pt>
                <c:pt idx="683">
                  <c:v>0.78902777777542787</c:v>
                </c:pt>
                <c:pt idx="684">
                  <c:v>0.78927083332959291</c:v>
                </c:pt>
                <c:pt idx="685">
                  <c:v>0.78951388888375795</c:v>
                </c:pt>
                <c:pt idx="686">
                  <c:v>0.78975694444519895</c:v>
                </c:pt>
                <c:pt idx="687">
                  <c:v>0.78999999999936399</c:v>
                </c:pt>
                <c:pt idx="688">
                  <c:v>0.79024305555352903</c:v>
                </c:pt>
                <c:pt idx="689">
                  <c:v>0.79048611110769407</c:v>
                </c:pt>
                <c:pt idx="690">
                  <c:v>0.79072916666185911</c:v>
                </c:pt>
                <c:pt idx="691">
                  <c:v>0.7909722222233001</c:v>
                </c:pt>
                <c:pt idx="692">
                  <c:v>0.79121527777746514</c:v>
                </c:pt>
                <c:pt idx="693">
                  <c:v>0.79145833333163018</c:v>
                </c:pt>
                <c:pt idx="694">
                  <c:v>0.79170138888579522</c:v>
                </c:pt>
                <c:pt idx="695">
                  <c:v>0.79194444443996026</c:v>
                </c:pt>
                <c:pt idx="696">
                  <c:v>0.79218750000140126</c:v>
                </c:pt>
                <c:pt idx="697">
                  <c:v>0.7924305555555663</c:v>
                </c:pt>
                <c:pt idx="698">
                  <c:v>0.79267361110973134</c:v>
                </c:pt>
                <c:pt idx="699">
                  <c:v>0.79291666666389637</c:v>
                </c:pt>
                <c:pt idx="700">
                  <c:v>0.79315972221806141</c:v>
                </c:pt>
                <c:pt idx="701">
                  <c:v>0.79340277777950241</c:v>
                </c:pt>
                <c:pt idx="702">
                  <c:v>0.79364583333366745</c:v>
                </c:pt>
                <c:pt idx="703">
                  <c:v>0.79388888888783249</c:v>
                </c:pt>
                <c:pt idx="704">
                  <c:v>0.79413194444199753</c:v>
                </c:pt>
                <c:pt idx="705">
                  <c:v>0.79437499999616257</c:v>
                </c:pt>
                <c:pt idx="706">
                  <c:v>0.79461805555760356</c:v>
                </c:pt>
                <c:pt idx="707">
                  <c:v>0.7948611111117686</c:v>
                </c:pt>
                <c:pt idx="708">
                  <c:v>0.7951157407427133</c:v>
                </c:pt>
                <c:pt idx="709">
                  <c:v>0.79535879629687833</c:v>
                </c:pt>
                <c:pt idx="710">
                  <c:v>0.79560185185104337</c:v>
                </c:pt>
                <c:pt idx="711">
                  <c:v>0.79584490740520841</c:v>
                </c:pt>
                <c:pt idx="712">
                  <c:v>0.79608796295937345</c:v>
                </c:pt>
                <c:pt idx="713">
                  <c:v>0.79633101851353849</c:v>
                </c:pt>
                <c:pt idx="714">
                  <c:v>0.79657407407497949</c:v>
                </c:pt>
                <c:pt idx="715">
                  <c:v>0.79681712962914453</c:v>
                </c:pt>
                <c:pt idx="716">
                  <c:v>0.79706018518330957</c:v>
                </c:pt>
                <c:pt idx="717">
                  <c:v>0.79730324073747461</c:v>
                </c:pt>
                <c:pt idx="718">
                  <c:v>0.79754629629163964</c:v>
                </c:pt>
                <c:pt idx="719">
                  <c:v>0.79778935185308064</c:v>
                </c:pt>
                <c:pt idx="720">
                  <c:v>0.79803240740724568</c:v>
                </c:pt>
                <c:pt idx="721">
                  <c:v>0.79827546296141072</c:v>
                </c:pt>
                <c:pt idx="722">
                  <c:v>0.79851851851557576</c:v>
                </c:pt>
                <c:pt idx="723">
                  <c:v>0.7987615740697408</c:v>
                </c:pt>
                <c:pt idx="724">
                  <c:v>0.7990046296311818</c:v>
                </c:pt>
                <c:pt idx="725">
                  <c:v>0.79924768518534683</c:v>
                </c:pt>
                <c:pt idx="726">
                  <c:v>0.79949074073951187</c:v>
                </c:pt>
                <c:pt idx="727">
                  <c:v>0.79973379629367691</c:v>
                </c:pt>
                <c:pt idx="728">
                  <c:v>0.79997685184784195</c:v>
                </c:pt>
                <c:pt idx="729">
                  <c:v>0.80021990740928295</c:v>
                </c:pt>
                <c:pt idx="730">
                  <c:v>0.80046296296344799</c:v>
                </c:pt>
                <c:pt idx="731">
                  <c:v>0.80070601851761303</c:v>
                </c:pt>
                <c:pt idx="732">
                  <c:v>0.80094907407177807</c:v>
                </c:pt>
                <c:pt idx="733">
                  <c:v>0.80119212962594311</c:v>
                </c:pt>
                <c:pt idx="734">
                  <c:v>0.80143518518010814</c:v>
                </c:pt>
                <c:pt idx="735">
                  <c:v>0.80167824074154914</c:v>
                </c:pt>
                <c:pt idx="736">
                  <c:v>0.80192129629571418</c:v>
                </c:pt>
                <c:pt idx="737">
                  <c:v>0.80216435184987922</c:v>
                </c:pt>
                <c:pt idx="738">
                  <c:v>0.80240740740404426</c:v>
                </c:pt>
                <c:pt idx="739">
                  <c:v>0.8026504629582093</c:v>
                </c:pt>
                <c:pt idx="740">
                  <c:v>0.8028935185196503</c:v>
                </c:pt>
                <c:pt idx="741">
                  <c:v>0.80313657407381533</c:v>
                </c:pt>
                <c:pt idx="742">
                  <c:v>0.80337962962798037</c:v>
                </c:pt>
                <c:pt idx="743">
                  <c:v>0.80362268518214541</c:v>
                </c:pt>
                <c:pt idx="744">
                  <c:v>0.80386574073631045</c:v>
                </c:pt>
                <c:pt idx="745">
                  <c:v>0.80410879629775145</c:v>
                </c:pt>
                <c:pt idx="746">
                  <c:v>0.80435185185191649</c:v>
                </c:pt>
                <c:pt idx="747">
                  <c:v>0.80459490740608153</c:v>
                </c:pt>
                <c:pt idx="748">
                  <c:v>0.80483796296024657</c:v>
                </c:pt>
                <c:pt idx="749">
                  <c:v>0.80508101851441161</c:v>
                </c:pt>
                <c:pt idx="750">
                  <c:v>0.8053240740758526</c:v>
                </c:pt>
                <c:pt idx="751">
                  <c:v>0.80556712963001764</c:v>
                </c:pt>
                <c:pt idx="752">
                  <c:v>0.80581018518418268</c:v>
                </c:pt>
                <c:pt idx="753">
                  <c:v>0.80605324073834772</c:v>
                </c:pt>
                <c:pt idx="754">
                  <c:v>0.80629629629251276</c:v>
                </c:pt>
                <c:pt idx="755">
                  <c:v>0.80653935185395376</c:v>
                </c:pt>
                <c:pt idx="756">
                  <c:v>0.80679398147762249</c:v>
                </c:pt>
                <c:pt idx="757">
                  <c:v>0.80703703703906349</c:v>
                </c:pt>
                <c:pt idx="758">
                  <c:v>0.80728009259322853</c:v>
                </c:pt>
                <c:pt idx="759">
                  <c:v>0.80752314814739357</c:v>
                </c:pt>
                <c:pt idx="760">
                  <c:v>0.8077662037015586</c:v>
                </c:pt>
                <c:pt idx="761">
                  <c:v>0.80800925925572364</c:v>
                </c:pt>
                <c:pt idx="762">
                  <c:v>0.80825231480988868</c:v>
                </c:pt>
                <c:pt idx="763">
                  <c:v>0.80849537037132968</c:v>
                </c:pt>
                <c:pt idx="764">
                  <c:v>0.80873842592549472</c:v>
                </c:pt>
                <c:pt idx="765">
                  <c:v>0.80898148147965976</c:v>
                </c:pt>
                <c:pt idx="766">
                  <c:v>0.8092245370338248</c:v>
                </c:pt>
                <c:pt idx="767">
                  <c:v>0.80946759258798984</c:v>
                </c:pt>
                <c:pt idx="768">
                  <c:v>0.80971064814943083</c:v>
                </c:pt>
                <c:pt idx="769">
                  <c:v>0.80995370370359587</c:v>
                </c:pt>
                <c:pt idx="770">
                  <c:v>0.81019675925776091</c:v>
                </c:pt>
                <c:pt idx="771">
                  <c:v>0.81043981481192595</c:v>
                </c:pt>
                <c:pt idx="772">
                  <c:v>0.81068287036609099</c:v>
                </c:pt>
                <c:pt idx="773">
                  <c:v>0.81092592592753199</c:v>
                </c:pt>
                <c:pt idx="774">
                  <c:v>0.81116898148169703</c:v>
                </c:pt>
                <c:pt idx="775">
                  <c:v>0.81141203703586207</c:v>
                </c:pt>
                <c:pt idx="776">
                  <c:v>0.81165509259002711</c:v>
                </c:pt>
                <c:pt idx="777">
                  <c:v>0.81189814814419214</c:v>
                </c:pt>
                <c:pt idx="778">
                  <c:v>0.81214120370563314</c:v>
                </c:pt>
                <c:pt idx="779">
                  <c:v>0.81238425925979818</c:v>
                </c:pt>
                <c:pt idx="780">
                  <c:v>0.81262731481396322</c:v>
                </c:pt>
                <c:pt idx="781">
                  <c:v>0.81287037036812826</c:v>
                </c:pt>
                <c:pt idx="782">
                  <c:v>0.8131134259222933</c:v>
                </c:pt>
                <c:pt idx="783">
                  <c:v>0.81335648147645834</c:v>
                </c:pt>
                <c:pt idx="784">
                  <c:v>0.81359953703789933</c:v>
                </c:pt>
                <c:pt idx="785">
                  <c:v>0.81384259259206437</c:v>
                </c:pt>
                <c:pt idx="786">
                  <c:v>0.81408564814622941</c:v>
                </c:pt>
                <c:pt idx="787">
                  <c:v>0.81432870370039445</c:v>
                </c:pt>
                <c:pt idx="788">
                  <c:v>0.81457175925455949</c:v>
                </c:pt>
                <c:pt idx="789">
                  <c:v>0.81481481481600049</c:v>
                </c:pt>
                <c:pt idx="790">
                  <c:v>0.81505787037016553</c:v>
                </c:pt>
                <c:pt idx="791">
                  <c:v>0.81530092592433057</c:v>
                </c:pt>
                <c:pt idx="792">
                  <c:v>0.81554398147849561</c:v>
                </c:pt>
                <c:pt idx="793">
                  <c:v>0.81578703703266064</c:v>
                </c:pt>
                <c:pt idx="794">
                  <c:v>0.81603009259410164</c:v>
                </c:pt>
                <c:pt idx="795">
                  <c:v>0.81627314814826668</c:v>
                </c:pt>
                <c:pt idx="796">
                  <c:v>0.81651620370243172</c:v>
                </c:pt>
                <c:pt idx="797">
                  <c:v>0.81675925925659676</c:v>
                </c:pt>
                <c:pt idx="798">
                  <c:v>0.8170023148107618</c:v>
                </c:pt>
                <c:pt idx="799">
                  <c:v>0.8172453703722028</c:v>
                </c:pt>
                <c:pt idx="800">
                  <c:v>0.81748842592636783</c:v>
                </c:pt>
                <c:pt idx="801">
                  <c:v>0.81773148148053287</c:v>
                </c:pt>
                <c:pt idx="802">
                  <c:v>0.81797453703469791</c:v>
                </c:pt>
                <c:pt idx="803">
                  <c:v>0.81821759258886295</c:v>
                </c:pt>
                <c:pt idx="804">
                  <c:v>0.81847222221980764</c:v>
                </c:pt>
                <c:pt idx="805">
                  <c:v>0.81871527777397268</c:v>
                </c:pt>
                <c:pt idx="806">
                  <c:v>0.81895833333541368</c:v>
                </c:pt>
                <c:pt idx="807">
                  <c:v>0.81920138888957872</c:v>
                </c:pt>
                <c:pt idx="808">
                  <c:v>0.81944444444374376</c:v>
                </c:pt>
                <c:pt idx="809">
                  <c:v>0.8196874999979088</c:v>
                </c:pt>
                <c:pt idx="810">
                  <c:v>0.81993055555207384</c:v>
                </c:pt>
                <c:pt idx="811">
                  <c:v>0.82017361110623888</c:v>
                </c:pt>
                <c:pt idx="812">
                  <c:v>0.82041666666767987</c:v>
                </c:pt>
                <c:pt idx="813">
                  <c:v>0.82065972222184491</c:v>
                </c:pt>
                <c:pt idx="814">
                  <c:v>0.82090277777600995</c:v>
                </c:pt>
                <c:pt idx="815">
                  <c:v>0.82114583333017499</c:v>
                </c:pt>
                <c:pt idx="816">
                  <c:v>0.82138888888434003</c:v>
                </c:pt>
                <c:pt idx="817">
                  <c:v>0.82163194444578103</c:v>
                </c:pt>
                <c:pt idx="818">
                  <c:v>0.82187499999994607</c:v>
                </c:pt>
                <c:pt idx="819">
                  <c:v>0.8221180555541111</c:v>
                </c:pt>
                <c:pt idx="820">
                  <c:v>0.82236111110827614</c:v>
                </c:pt>
                <c:pt idx="821">
                  <c:v>0.82260416666244118</c:v>
                </c:pt>
                <c:pt idx="822">
                  <c:v>0.82284722222388218</c:v>
                </c:pt>
                <c:pt idx="823">
                  <c:v>0.82309027777804722</c:v>
                </c:pt>
                <c:pt idx="824">
                  <c:v>0.82333333333221226</c:v>
                </c:pt>
                <c:pt idx="825">
                  <c:v>0.8235763888863773</c:v>
                </c:pt>
                <c:pt idx="826">
                  <c:v>0.82381944444054234</c:v>
                </c:pt>
                <c:pt idx="827">
                  <c:v>0.82406250000198333</c:v>
                </c:pt>
                <c:pt idx="828">
                  <c:v>0.82430555555614837</c:v>
                </c:pt>
                <c:pt idx="829">
                  <c:v>0.82454861111031341</c:v>
                </c:pt>
                <c:pt idx="830">
                  <c:v>0.82479166666447845</c:v>
                </c:pt>
                <c:pt idx="831">
                  <c:v>0.82503472221864349</c:v>
                </c:pt>
                <c:pt idx="832">
                  <c:v>0.82527777777280853</c:v>
                </c:pt>
                <c:pt idx="833">
                  <c:v>0.82552083333424953</c:v>
                </c:pt>
                <c:pt idx="834">
                  <c:v>0.82576388888841457</c:v>
                </c:pt>
                <c:pt idx="835">
                  <c:v>0.8260069444425796</c:v>
                </c:pt>
                <c:pt idx="836">
                  <c:v>0.82624999999674464</c:v>
                </c:pt>
                <c:pt idx="837">
                  <c:v>0.82649305555090968</c:v>
                </c:pt>
                <c:pt idx="838">
                  <c:v>0.82673611111235068</c:v>
                </c:pt>
                <c:pt idx="839">
                  <c:v>0.82697916666651572</c:v>
                </c:pt>
                <c:pt idx="840">
                  <c:v>0.82722222222068076</c:v>
                </c:pt>
                <c:pt idx="841">
                  <c:v>0.8274652777748458</c:v>
                </c:pt>
                <c:pt idx="842">
                  <c:v>0.82770833332901084</c:v>
                </c:pt>
                <c:pt idx="843">
                  <c:v>0.82795138889045183</c:v>
                </c:pt>
                <c:pt idx="844">
                  <c:v>0.82819444444461687</c:v>
                </c:pt>
                <c:pt idx="845">
                  <c:v>0.82843749999878191</c:v>
                </c:pt>
                <c:pt idx="846">
                  <c:v>0.82868055555294695</c:v>
                </c:pt>
                <c:pt idx="847">
                  <c:v>0.82892361110711199</c:v>
                </c:pt>
                <c:pt idx="848">
                  <c:v>0.82916666666855299</c:v>
                </c:pt>
                <c:pt idx="849">
                  <c:v>0.82940972222271803</c:v>
                </c:pt>
                <c:pt idx="850">
                  <c:v>0.82965277777688307</c:v>
                </c:pt>
                <c:pt idx="851">
                  <c:v>0.82989583333104811</c:v>
                </c:pt>
                <c:pt idx="852">
                  <c:v>0.8301504629619928</c:v>
                </c:pt>
                <c:pt idx="853">
                  <c:v>0.83039351851615784</c:v>
                </c:pt>
                <c:pt idx="854">
                  <c:v>0.83063657407032288</c:v>
                </c:pt>
                <c:pt idx="855">
                  <c:v>0.83087962962448791</c:v>
                </c:pt>
                <c:pt idx="856">
                  <c:v>0.83112268518592891</c:v>
                </c:pt>
                <c:pt idx="857">
                  <c:v>0.83136574074009395</c:v>
                </c:pt>
                <c:pt idx="858">
                  <c:v>0.83160879629425899</c:v>
                </c:pt>
                <c:pt idx="859">
                  <c:v>0.83185185184842403</c:v>
                </c:pt>
                <c:pt idx="860">
                  <c:v>0.83209490740258907</c:v>
                </c:pt>
                <c:pt idx="861">
                  <c:v>0.83233796296403006</c:v>
                </c:pt>
                <c:pt idx="862">
                  <c:v>0.8325810185181951</c:v>
                </c:pt>
                <c:pt idx="863">
                  <c:v>0.83282407407236014</c:v>
                </c:pt>
                <c:pt idx="864">
                  <c:v>0.83306712962652518</c:v>
                </c:pt>
                <c:pt idx="865">
                  <c:v>0.83331018518069022</c:v>
                </c:pt>
                <c:pt idx="866">
                  <c:v>0.83355324074213122</c:v>
                </c:pt>
                <c:pt idx="867">
                  <c:v>0.83379629629629626</c:v>
                </c:pt>
                <c:pt idx="868">
                  <c:v>0.8340393518504613</c:v>
                </c:pt>
                <c:pt idx="869">
                  <c:v>0.83428240740462634</c:v>
                </c:pt>
                <c:pt idx="870">
                  <c:v>0.83452546295879138</c:v>
                </c:pt>
                <c:pt idx="871">
                  <c:v>0.83476851852023237</c:v>
                </c:pt>
                <c:pt idx="872">
                  <c:v>0.83501157407439741</c:v>
                </c:pt>
                <c:pt idx="873">
                  <c:v>0.83525462962856245</c:v>
                </c:pt>
                <c:pt idx="874">
                  <c:v>0.83549768518272749</c:v>
                </c:pt>
                <c:pt idx="875">
                  <c:v>0.83574074073689253</c:v>
                </c:pt>
                <c:pt idx="876">
                  <c:v>0.83598379629833353</c:v>
                </c:pt>
                <c:pt idx="877">
                  <c:v>0.83622685185249856</c:v>
                </c:pt>
                <c:pt idx="878">
                  <c:v>0.8364699074066636</c:v>
                </c:pt>
                <c:pt idx="879">
                  <c:v>0.83671296296082864</c:v>
                </c:pt>
                <c:pt idx="880">
                  <c:v>0.83695601851499368</c:v>
                </c:pt>
                <c:pt idx="881">
                  <c:v>0.83719907406915872</c:v>
                </c:pt>
                <c:pt idx="882">
                  <c:v>0.83744212963059972</c:v>
                </c:pt>
                <c:pt idx="883">
                  <c:v>0.83768518518476476</c:v>
                </c:pt>
                <c:pt idx="884">
                  <c:v>0.8379282407389298</c:v>
                </c:pt>
                <c:pt idx="885">
                  <c:v>0.83817129629309484</c:v>
                </c:pt>
                <c:pt idx="886">
                  <c:v>0.83841435184725988</c:v>
                </c:pt>
                <c:pt idx="887">
                  <c:v>0.83865740740870087</c:v>
                </c:pt>
                <c:pt idx="888">
                  <c:v>0.83890046296286591</c:v>
                </c:pt>
                <c:pt idx="889">
                  <c:v>0.83914351851703095</c:v>
                </c:pt>
                <c:pt idx="890">
                  <c:v>0.83938657407119599</c:v>
                </c:pt>
                <c:pt idx="891">
                  <c:v>0.83962962962536103</c:v>
                </c:pt>
                <c:pt idx="892">
                  <c:v>0.83987268518680203</c:v>
                </c:pt>
                <c:pt idx="893">
                  <c:v>0.84011574074096707</c:v>
                </c:pt>
                <c:pt idx="894">
                  <c:v>0.8403587962951321</c:v>
                </c:pt>
                <c:pt idx="895">
                  <c:v>0.84060185184929714</c:v>
                </c:pt>
                <c:pt idx="896">
                  <c:v>0.84084490740346218</c:v>
                </c:pt>
                <c:pt idx="897">
                  <c:v>0.84108796296490318</c:v>
                </c:pt>
                <c:pt idx="898">
                  <c:v>0.84133101851906822</c:v>
                </c:pt>
                <c:pt idx="899">
                  <c:v>0.84157407407323326</c:v>
                </c:pt>
                <c:pt idx="900">
                  <c:v>0.84182870370417795</c:v>
                </c:pt>
                <c:pt idx="901">
                  <c:v>0.84207175925834299</c:v>
                </c:pt>
                <c:pt idx="902">
                  <c:v>0.84231481481250803</c:v>
                </c:pt>
                <c:pt idx="903">
                  <c:v>0.84255787036667307</c:v>
                </c:pt>
                <c:pt idx="904">
                  <c:v>0.84280092592083811</c:v>
                </c:pt>
                <c:pt idx="905">
                  <c:v>0.8430439814822791</c:v>
                </c:pt>
                <c:pt idx="906">
                  <c:v>0.84328703703644414</c:v>
                </c:pt>
                <c:pt idx="907">
                  <c:v>0.84353009259060918</c:v>
                </c:pt>
                <c:pt idx="908">
                  <c:v>0.84377314814477422</c:v>
                </c:pt>
                <c:pt idx="909">
                  <c:v>0.84401620369893926</c:v>
                </c:pt>
                <c:pt idx="910">
                  <c:v>0.84425925926038026</c:v>
                </c:pt>
                <c:pt idx="911">
                  <c:v>0.8445023148145453</c:v>
                </c:pt>
                <c:pt idx="912">
                  <c:v>0.84474537036871034</c:v>
                </c:pt>
                <c:pt idx="913">
                  <c:v>0.84498842592287537</c:v>
                </c:pt>
                <c:pt idx="914">
                  <c:v>0.84523148147704041</c:v>
                </c:pt>
                <c:pt idx="915">
                  <c:v>0.84547453703848141</c:v>
                </c:pt>
                <c:pt idx="916">
                  <c:v>0.84571759259264645</c:v>
                </c:pt>
                <c:pt idx="917">
                  <c:v>0.84596064814681149</c:v>
                </c:pt>
                <c:pt idx="918">
                  <c:v>0.84620370370097653</c:v>
                </c:pt>
                <c:pt idx="919">
                  <c:v>0.84644675925514157</c:v>
                </c:pt>
                <c:pt idx="920">
                  <c:v>0.84668981481658256</c:v>
                </c:pt>
                <c:pt idx="921">
                  <c:v>0.8469328703707476</c:v>
                </c:pt>
                <c:pt idx="922">
                  <c:v>0.84717592592491264</c:v>
                </c:pt>
                <c:pt idx="923">
                  <c:v>0.84741898147907768</c:v>
                </c:pt>
                <c:pt idx="924">
                  <c:v>0.84766203703324272</c:v>
                </c:pt>
                <c:pt idx="925">
                  <c:v>0.84790509259468372</c:v>
                </c:pt>
                <c:pt idx="926">
                  <c:v>0.84814814814884876</c:v>
                </c:pt>
                <c:pt idx="927">
                  <c:v>0.8483912037030138</c:v>
                </c:pt>
                <c:pt idx="928">
                  <c:v>0.84863425925717884</c:v>
                </c:pt>
                <c:pt idx="929">
                  <c:v>0.84887731481134387</c:v>
                </c:pt>
                <c:pt idx="930">
                  <c:v>0.84912037036550891</c:v>
                </c:pt>
                <c:pt idx="931">
                  <c:v>0.84936342592694991</c:v>
                </c:pt>
                <c:pt idx="932">
                  <c:v>0.84960648148111495</c:v>
                </c:pt>
                <c:pt idx="933">
                  <c:v>0.84984953703527999</c:v>
                </c:pt>
                <c:pt idx="934">
                  <c:v>0.85009259258944503</c:v>
                </c:pt>
                <c:pt idx="935">
                  <c:v>0.85033564814361007</c:v>
                </c:pt>
                <c:pt idx="936">
                  <c:v>0.85057870370505106</c:v>
                </c:pt>
                <c:pt idx="937">
                  <c:v>0.8508217592592161</c:v>
                </c:pt>
                <c:pt idx="938">
                  <c:v>0.85106481481338114</c:v>
                </c:pt>
                <c:pt idx="939">
                  <c:v>0.85130787036754618</c:v>
                </c:pt>
                <c:pt idx="940">
                  <c:v>0.85155092592171122</c:v>
                </c:pt>
                <c:pt idx="941">
                  <c:v>0.85179398148315222</c:v>
                </c:pt>
                <c:pt idx="942">
                  <c:v>0.85203703703731726</c:v>
                </c:pt>
                <c:pt idx="943">
                  <c:v>0.8522800925914823</c:v>
                </c:pt>
                <c:pt idx="944">
                  <c:v>0.85252314814564734</c:v>
                </c:pt>
                <c:pt idx="945">
                  <c:v>0.85276620369981238</c:v>
                </c:pt>
                <c:pt idx="946">
                  <c:v>0.85300925926125337</c:v>
                </c:pt>
                <c:pt idx="947">
                  <c:v>0.85325231481541841</c:v>
                </c:pt>
                <c:pt idx="948">
                  <c:v>0.8535069444463631</c:v>
                </c:pt>
                <c:pt idx="949">
                  <c:v>0.85375000000052814</c:v>
                </c:pt>
                <c:pt idx="950">
                  <c:v>0.85399305555469318</c:v>
                </c:pt>
                <c:pt idx="951">
                  <c:v>0.85423611110885822</c:v>
                </c:pt>
                <c:pt idx="952">
                  <c:v>0.85447916666302326</c:v>
                </c:pt>
                <c:pt idx="953">
                  <c:v>0.8547222222171883</c:v>
                </c:pt>
                <c:pt idx="954">
                  <c:v>0.8549652777786293</c:v>
                </c:pt>
                <c:pt idx="955">
                  <c:v>0.85520833333279433</c:v>
                </c:pt>
                <c:pt idx="956">
                  <c:v>0.85545138888695937</c:v>
                </c:pt>
                <c:pt idx="957">
                  <c:v>0.85569444444112441</c:v>
                </c:pt>
                <c:pt idx="958">
                  <c:v>0.85593749999528945</c:v>
                </c:pt>
                <c:pt idx="959">
                  <c:v>0.85618055555673045</c:v>
                </c:pt>
                <c:pt idx="960">
                  <c:v>0.85642361111089549</c:v>
                </c:pt>
                <c:pt idx="961">
                  <c:v>0.85666666666506053</c:v>
                </c:pt>
                <c:pt idx="962">
                  <c:v>0.85690972221922557</c:v>
                </c:pt>
                <c:pt idx="963">
                  <c:v>0.85715277777339061</c:v>
                </c:pt>
                <c:pt idx="964">
                  <c:v>0.8573958333348316</c:v>
                </c:pt>
                <c:pt idx="965">
                  <c:v>0.85763888888899664</c:v>
                </c:pt>
                <c:pt idx="966">
                  <c:v>0.85788194444316168</c:v>
                </c:pt>
                <c:pt idx="967">
                  <c:v>0.85812499999732672</c:v>
                </c:pt>
                <c:pt idx="968">
                  <c:v>0.85836805555149176</c:v>
                </c:pt>
                <c:pt idx="969">
                  <c:v>0.85861111111293276</c:v>
                </c:pt>
                <c:pt idx="970">
                  <c:v>0.8588541666670978</c:v>
                </c:pt>
                <c:pt idx="971">
                  <c:v>0.85909722222126284</c:v>
                </c:pt>
                <c:pt idx="972">
                  <c:v>0.85934027777542787</c:v>
                </c:pt>
                <c:pt idx="973">
                  <c:v>0.85958333332959291</c:v>
                </c:pt>
                <c:pt idx="974">
                  <c:v>0.85982638888375795</c:v>
                </c:pt>
                <c:pt idx="975">
                  <c:v>0.86006944444519895</c:v>
                </c:pt>
                <c:pt idx="976">
                  <c:v>0.86031249999936399</c:v>
                </c:pt>
                <c:pt idx="977">
                  <c:v>0.86055555555352903</c:v>
                </c:pt>
                <c:pt idx="978">
                  <c:v>0.86079861110769407</c:v>
                </c:pt>
                <c:pt idx="979">
                  <c:v>0.86104166666185911</c:v>
                </c:pt>
                <c:pt idx="980">
                  <c:v>0.8612847222233001</c:v>
                </c:pt>
                <c:pt idx="981">
                  <c:v>0.86152777777746514</c:v>
                </c:pt>
                <c:pt idx="982">
                  <c:v>0.86177083333163018</c:v>
                </c:pt>
                <c:pt idx="983">
                  <c:v>0.86201388888579522</c:v>
                </c:pt>
                <c:pt idx="984">
                  <c:v>0.86225694443996026</c:v>
                </c:pt>
                <c:pt idx="985">
                  <c:v>0.86250000000140126</c:v>
                </c:pt>
                <c:pt idx="986">
                  <c:v>0.8627430555555663</c:v>
                </c:pt>
                <c:pt idx="987">
                  <c:v>0.86298611110973134</c:v>
                </c:pt>
                <c:pt idx="988">
                  <c:v>0.86322916666389637</c:v>
                </c:pt>
                <c:pt idx="989">
                  <c:v>0.86347222221806141</c:v>
                </c:pt>
                <c:pt idx="990">
                  <c:v>0.86371527777950241</c:v>
                </c:pt>
                <c:pt idx="991">
                  <c:v>0.86395833333366745</c:v>
                </c:pt>
                <c:pt idx="992">
                  <c:v>0.86420138888783249</c:v>
                </c:pt>
                <c:pt idx="993">
                  <c:v>0.86444444444199753</c:v>
                </c:pt>
                <c:pt idx="994">
                  <c:v>0.86468749999616257</c:v>
                </c:pt>
                <c:pt idx="995">
                  <c:v>0.86493055555760356</c:v>
                </c:pt>
                <c:pt idx="996">
                  <c:v>0.8651736111117686</c:v>
                </c:pt>
                <c:pt idx="997">
                  <c:v>0.8654282407427133</c:v>
                </c:pt>
                <c:pt idx="998">
                  <c:v>0.86567129629687833</c:v>
                </c:pt>
                <c:pt idx="999">
                  <c:v>0.86591435185104337</c:v>
                </c:pt>
                <c:pt idx="1000">
                  <c:v>0.86615740740520841</c:v>
                </c:pt>
                <c:pt idx="1001">
                  <c:v>0.86640046295937345</c:v>
                </c:pt>
                <c:pt idx="1002">
                  <c:v>0.86664351851353849</c:v>
                </c:pt>
                <c:pt idx="1003">
                  <c:v>0.86688657407497949</c:v>
                </c:pt>
                <c:pt idx="1004">
                  <c:v>0.86712962962914453</c:v>
                </c:pt>
                <c:pt idx="1005">
                  <c:v>0.86737268518330957</c:v>
                </c:pt>
                <c:pt idx="1006">
                  <c:v>0.86761574073747461</c:v>
                </c:pt>
                <c:pt idx="1007">
                  <c:v>0.86785879629163964</c:v>
                </c:pt>
                <c:pt idx="1008">
                  <c:v>0.86810185185308064</c:v>
                </c:pt>
                <c:pt idx="1009">
                  <c:v>0.86834490740724568</c:v>
                </c:pt>
                <c:pt idx="1010">
                  <c:v>0.86858796296141072</c:v>
                </c:pt>
                <c:pt idx="1011">
                  <c:v>0.86883101851557576</c:v>
                </c:pt>
                <c:pt idx="1012">
                  <c:v>0.8690740740697408</c:v>
                </c:pt>
                <c:pt idx="1013">
                  <c:v>0.8693171296311818</c:v>
                </c:pt>
                <c:pt idx="1014">
                  <c:v>0.86956018518534683</c:v>
                </c:pt>
                <c:pt idx="1015">
                  <c:v>0.86980324073951187</c:v>
                </c:pt>
                <c:pt idx="1016">
                  <c:v>0.87004629629367691</c:v>
                </c:pt>
                <c:pt idx="1017">
                  <c:v>0.87028935184784195</c:v>
                </c:pt>
                <c:pt idx="1018">
                  <c:v>0.87053240740928295</c:v>
                </c:pt>
                <c:pt idx="1019">
                  <c:v>0.87077546296344799</c:v>
                </c:pt>
                <c:pt idx="1020">
                  <c:v>0.87101851851761303</c:v>
                </c:pt>
                <c:pt idx="1021">
                  <c:v>0.87126157407177807</c:v>
                </c:pt>
                <c:pt idx="1022">
                  <c:v>0.87150462962594311</c:v>
                </c:pt>
                <c:pt idx="1023">
                  <c:v>0.87174768518010814</c:v>
                </c:pt>
                <c:pt idx="1024">
                  <c:v>0.87199074074154914</c:v>
                </c:pt>
                <c:pt idx="1025">
                  <c:v>0.87223379629571418</c:v>
                </c:pt>
                <c:pt idx="1026">
                  <c:v>0.87247685184987922</c:v>
                </c:pt>
                <c:pt idx="1027">
                  <c:v>0.87271990740404426</c:v>
                </c:pt>
                <c:pt idx="1028">
                  <c:v>0.8729629629582093</c:v>
                </c:pt>
                <c:pt idx="1029">
                  <c:v>0.8732060185196503</c:v>
                </c:pt>
                <c:pt idx="1030">
                  <c:v>0.87344907407381533</c:v>
                </c:pt>
                <c:pt idx="1031">
                  <c:v>0.87369212962798037</c:v>
                </c:pt>
                <c:pt idx="1032">
                  <c:v>0.87393518518214541</c:v>
                </c:pt>
                <c:pt idx="1033">
                  <c:v>0.87417824073631045</c:v>
                </c:pt>
                <c:pt idx="1034">
                  <c:v>0.87442129629775145</c:v>
                </c:pt>
                <c:pt idx="1035">
                  <c:v>0.87466435185191649</c:v>
                </c:pt>
                <c:pt idx="1036">
                  <c:v>0.87490740740608153</c:v>
                </c:pt>
                <c:pt idx="1037">
                  <c:v>0.87515046296024657</c:v>
                </c:pt>
                <c:pt idx="1038">
                  <c:v>0.87539351851441161</c:v>
                </c:pt>
                <c:pt idx="1039">
                  <c:v>0.8756365740758526</c:v>
                </c:pt>
                <c:pt idx="1040">
                  <c:v>0.87587962963001764</c:v>
                </c:pt>
                <c:pt idx="1041">
                  <c:v>0.87612268518418268</c:v>
                </c:pt>
                <c:pt idx="1042">
                  <c:v>0.87636574073834772</c:v>
                </c:pt>
                <c:pt idx="1043">
                  <c:v>0.87660879629251276</c:v>
                </c:pt>
                <c:pt idx="1044">
                  <c:v>0.87685185185395376</c:v>
                </c:pt>
                <c:pt idx="1045">
                  <c:v>0.87710648147762249</c:v>
                </c:pt>
                <c:pt idx="1046">
                  <c:v>0.87734953703906349</c:v>
                </c:pt>
                <c:pt idx="1047">
                  <c:v>0.87759259259322853</c:v>
                </c:pt>
                <c:pt idx="1048">
                  <c:v>0.87783564814739357</c:v>
                </c:pt>
                <c:pt idx="1049">
                  <c:v>0.8780787037015586</c:v>
                </c:pt>
                <c:pt idx="1050">
                  <c:v>0.87832175925572364</c:v>
                </c:pt>
                <c:pt idx="1051">
                  <c:v>0.87856481480988868</c:v>
                </c:pt>
                <c:pt idx="1052">
                  <c:v>0.87880787037132968</c:v>
                </c:pt>
                <c:pt idx="1053">
                  <c:v>0.87905092592549472</c:v>
                </c:pt>
                <c:pt idx="1054">
                  <c:v>0.87929398147965976</c:v>
                </c:pt>
                <c:pt idx="1055">
                  <c:v>0.8795370370338248</c:v>
                </c:pt>
                <c:pt idx="1056">
                  <c:v>0.87978009258798984</c:v>
                </c:pt>
                <c:pt idx="1057">
                  <c:v>0.88002314814943083</c:v>
                </c:pt>
                <c:pt idx="1058">
                  <c:v>0.88026620370359587</c:v>
                </c:pt>
                <c:pt idx="1059">
                  <c:v>0.88050925925776091</c:v>
                </c:pt>
                <c:pt idx="1060">
                  <c:v>0.88075231481192595</c:v>
                </c:pt>
                <c:pt idx="1061">
                  <c:v>0.88099537036609099</c:v>
                </c:pt>
                <c:pt idx="1062">
                  <c:v>0.88123842592753199</c:v>
                </c:pt>
                <c:pt idx="1063">
                  <c:v>0.88148148148169703</c:v>
                </c:pt>
                <c:pt idx="1064">
                  <c:v>0.88172453703586207</c:v>
                </c:pt>
                <c:pt idx="1065">
                  <c:v>0.88196759259002711</c:v>
                </c:pt>
                <c:pt idx="1066">
                  <c:v>0.88221064814419214</c:v>
                </c:pt>
                <c:pt idx="1067">
                  <c:v>0.88245370370563314</c:v>
                </c:pt>
                <c:pt idx="1068">
                  <c:v>0.88269675925979818</c:v>
                </c:pt>
                <c:pt idx="1069">
                  <c:v>0.88293981481396322</c:v>
                </c:pt>
                <c:pt idx="1070">
                  <c:v>0.88318287036812826</c:v>
                </c:pt>
                <c:pt idx="1071">
                  <c:v>0.8834259259222933</c:v>
                </c:pt>
                <c:pt idx="1072">
                  <c:v>0.88366898147645834</c:v>
                </c:pt>
                <c:pt idx="1073">
                  <c:v>0.88391203703789933</c:v>
                </c:pt>
                <c:pt idx="1074">
                  <c:v>0.88415509259206437</c:v>
                </c:pt>
                <c:pt idx="1075">
                  <c:v>0.88439814814622941</c:v>
                </c:pt>
                <c:pt idx="1076">
                  <c:v>0.88464120370039445</c:v>
                </c:pt>
                <c:pt idx="1077">
                  <c:v>0.88488425925455949</c:v>
                </c:pt>
                <c:pt idx="1078">
                  <c:v>0.88512731481600049</c:v>
                </c:pt>
                <c:pt idx="1079">
                  <c:v>0.88537037037016553</c:v>
                </c:pt>
                <c:pt idx="1080">
                  <c:v>0.88561342592433057</c:v>
                </c:pt>
                <c:pt idx="1081">
                  <c:v>0.88585648147849561</c:v>
                </c:pt>
                <c:pt idx="1082">
                  <c:v>0.88609953703266064</c:v>
                </c:pt>
                <c:pt idx="1083">
                  <c:v>0.88634259259410164</c:v>
                </c:pt>
                <c:pt idx="1084">
                  <c:v>0.88658564814826668</c:v>
                </c:pt>
                <c:pt idx="1085">
                  <c:v>0.88682870370243172</c:v>
                </c:pt>
                <c:pt idx="1086">
                  <c:v>0.88707175925659676</c:v>
                </c:pt>
                <c:pt idx="1087">
                  <c:v>0.8873148148107618</c:v>
                </c:pt>
                <c:pt idx="1088">
                  <c:v>0.8875578703722028</c:v>
                </c:pt>
                <c:pt idx="1089">
                  <c:v>0.88780092592636783</c:v>
                </c:pt>
                <c:pt idx="1090">
                  <c:v>0.88804398148053287</c:v>
                </c:pt>
                <c:pt idx="1091">
                  <c:v>0.88828703703469791</c:v>
                </c:pt>
                <c:pt idx="1092">
                  <c:v>0.88853009258886295</c:v>
                </c:pt>
                <c:pt idx="1093">
                  <c:v>0.88878472221980764</c:v>
                </c:pt>
                <c:pt idx="1094">
                  <c:v>0.88902777777397268</c:v>
                </c:pt>
                <c:pt idx="1095">
                  <c:v>0.88927083333541368</c:v>
                </c:pt>
                <c:pt idx="1096">
                  <c:v>0.88951388888957872</c:v>
                </c:pt>
                <c:pt idx="1097">
                  <c:v>0.88975694444374376</c:v>
                </c:pt>
                <c:pt idx="1098">
                  <c:v>0.8899999999979088</c:v>
                </c:pt>
                <c:pt idx="1099">
                  <c:v>0.89024305555207384</c:v>
                </c:pt>
                <c:pt idx="1100">
                  <c:v>0.89048611110623888</c:v>
                </c:pt>
                <c:pt idx="1101">
                  <c:v>0.89072916666767987</c:v>
                </c:pt>
                <c:pt idx="1102">
                  <c:v>0.89097222222184491</c:v>
                </c:pt>
                <c:pt idx="1103">
                  <c:v>0.89121527777600995</c:v>
                </c:pt>
                <c:pt idx="1104">
                  <c:v>0.89145833333017499</c:v>
                </c:pt>
                <c:pt idx="1105">
                  <c:v>0.89170138888434003</c:v>
                </c:pt>
                <c:pt idx="1106">
                  <c:v>0.89194444444578103</c:v>
                </c:pt>
                <c:pt idx="1107">
                  <c:v>0.89218749999994607</c:v>
                </c:pt>
                <c:pt idx="1108">
                  <c:v>0.8924305555541111</c:v>
                </c:pt>
                <c:pt idx="1109">
                  <c:v>0.89267361110827614</c:v>
                </c:pt>
                <c:pt idx="1110">
                  <c:v>0.89291666666244118</c:v>
                </c:pt>
                <c:pt idx="1111">
                  <c:v>0.89315972222388218</c:v>
                </c:pt>
                <c:pt idx="1112">
                  <c:v>0.89340277777804722</c:v>
                </c:pt>
                <c:pt idx="1113">
                  <c:v>0.89364583333221226</c:v>
                </c:pt>
                <c:pt idx="1114">
                  <c:v>0.8938888888863773</c:v>
                </c:pt>
                <c:pt idx="1115">
                  <c:v>0.89413194444054234</c:v>
                </c:pt>
                <c:pt idx="1116">
                  <c:v>0.89437500000198333</c:v>
                </c:pt>
                <c:pt idx="1117">
                  <c:v>0.89461805555614837</c:v>
                </c:pt>
                <c:pt idx="1118">
                  <c:v>0.89486111111031341</c:v>
                </c:pt>
                <c:pt idx="1119">
                  <c:v>0.89510416666447845</c:v>
                </c:pt>
                <c:pt idx="1120">
                  <c:v>0.89534722221864349</c:v>
                </c:pt>
                <c:pt idx="1121">
                  <c:v>0.89559027777280853</c:v>
                </c:pt>
                <c:pt idx="1122">
                  <c:v>0.89583333333424953</c:v>
                </c:pt>
                <c:pt idx="1123">
                  <c:v>0.89607638888841457</c:v>
                </c:pt>
                <c:pt idx="1124">
                  <c:v>0.8963194444425796</c:v>
                </c:pt>
                <c:pt idx="1125">
                  <c:v>0.89656249999674464</c:v>
                </c:pt>
                <c:pt idx="1126">
                  <c:v>0.89680555555090968</c:v>
                </c:pt>
                <c:pt idx="1127">
                  <c:v>0.89704861111235068</c:v>
                </c:pt>
                <c:pt idx="1128">
                  <c:v>0.89729166666651572</c:v>
                </c:pt>
                <c:pt idx="1129">
                  <c:v>0.89753472222068076</c:v>
                </c:pt>
                <c:pt idx="1130">
                  <c:v>0.8977777777748458</c:v>
                </c:pt>
                <c:pt idx="1131">
                  <c:v>0.89802083332901084</c:v>
                </c:pt>
                <c:pt idx="1132">
                  <c:v>0.89826388889045183</c:v>
                </c:pt>
                <c:pt idx="1133">
                  <c:v>0.89850694444461687</c:v>
                </c:pt>
                <c:pt idx="1134">
                  <c:v>0.89874999999878191</c:v>
                </c:pt>
                <c:pt idx="1135">
                  <c:v>0.89899305555294695</c:v>
                </c:pt>
                <c:pt idx="1136">
                  <c:v>0.89923611110711199</c:v>
                </c:pt>
                <c:pt idx="1137">
                  <c:v>0.89947916666855299</c:v>
                </c:pt>
                <c:pt idx="1138">
                  <c:v>0.89972222222271803</c:v>
                </c:pt>
                <c:pt idx="1139">
                  <c:v>0.89996527777688307</c:v>
                </c:pt>
                <c:pt idx="1140">
                  <c:v>0.90020833333104811</c:v>
                </c:pt>
                <c:pt idx="1141">
                  <c:v>0.9004629629619928</c:v>
                </c:pt>
                <c:pt idx="1142">
                  <c:v>0.90070601851615784</c:v>
                </c:pt>
                <c:pt idx="1143">
                  <c:v>0.90094907407032288</c:v>
                </c:pt>
                <c:pt idx="1144">
                  <c:v>0.90119212962448791</c:v>
                </c:pt>
                <c:pt idx="1145">
                  <c:v>0.90143518518592891</c:v>
                </c:pt>
                <c:pt idx="1146">
                  <c:v>0.90167824074009395</c:v>
                </c:pt>
                <c:pt idx="1147">
                  <c:v>0.90192129629425899</c:v>
                </c:pt>
                <c:pt idx="1148">
                  <c:v>0.90216435184842403</c:v>
                </c:pt>
                <c:pt idx="1149">
                  <c:v>0.90240740740258907</c:v>
                </c:pt>
                <c:pt idx="1150">
                  <c:v>0.90265046296403006</c:v>
                </c:pt>
                <c:pt idx="1151">
                  <c:v>0.9028935185181951</c:v>
                </c:pt>
                <c:pt idx="1152">
                  <c:v>0.90313657407236014</c:v>
                </c:pt>
                <c:pt idx="1153">
                  <c:v>0.90337962962652518</c:v>
                </c:pt>
                <c:pt idx="1154">
                  <c:v>0.90362268518069022</c:v>
                </c:pt>
                <c:pt idx="1155">
                  <c:v>0.90386574074213122</c:v>
                </c:pt>
                <c:pt idx="1156">
                  <c:v>0.90410879629629626</c:v>
                </c:pt>
                <c:pt idx="1157">
                  <c:v>0.9043518518504613</c:v>
                </c:pt>
                <c:pt idx="1158">
                  <c:v>0.90459490740462634</c:v>
                </c:pt>
                <c:pt idx="1159">
                  <c:v>0.90483796295879138</c:v>
                </c:pt>
                <c:pt idx="1160">
                  <c:v>0.90508101852023237</c:v>
                </c:pt>
                <c:pt idx="1161">
                  <c:v>0.90532407407439741</c:v>
                </c:pt>
                <c:pt idx="1162">
                  <c:v>0.90556712962856245</c:v>
                </c:pt>
                <c:pt idx="1163">
                  <c:v>0.90581018518272749</c:v>
                </c:pt>
                <c:pt idx="1164">
                  <c:v>0.90605324073689253</c:v>
                </c:pt>
                <c:pt idx="1165">
                  <c:v>0.90629629629833353</c:v>
                </c:pt>
                <c:pt idx="1166">
                  <c:v>0.90653935185249856</c:v>
                </c:pt>
                <c:pt idx="1167">
                  <c:v>0.9067824074066636</c:v>
                </c:pt>
                <c:pt idx="1168">
                  <c:v>0.90702546296082864</c:v>
                </c:pt>
                <c:pt idx="1169">
                  <c:v>0.90726851851499368</c:v>
                </c:pt>
                <c:pt idx="1170">
                  <c:v>0.90751157406915872</c:v>
                </c:pt>
                <c:pt idx="1171">
                  <c:v>0.90775462963059972</c:v>
                </c:pt>
                <c:pt idx="1172">
                  <c:v>0.90799768518476476</c:v>
                </c:pt>
                <c:pt idx="1173">
                  <c:v>0.9082407407389298</c:v>
                </c:pt>
                <c:pt idx="1174">
                  <c:v>0.90848379629309484</c:v>
                </c:pt>
                <c:pt idx="1175">
                  <c:v>0.90872685184725988</c:v>
                </c:pt>
                <c:pt idx="1176">
                  <c:v>0.90896990740870087</c:v>
                </c:pt>
                <c:pt idx="1177">
                  <c:v>0.90921296296286591</c:v>
                </c:pt>
                <c:pt idx="1178">
                  <c:v>0.90945601851703095</c:v>
                </c:pt>
                <c:pt idx="1179">
                  <c:v>0.90969907407119599</c:v>
                </c:pt>
                <c:pt idx="1180">
                  <c:v>0.90994212962536103</c:v>
                </c:pt>
                <c:pt idx="1181">
                  <c:v>0.91018518518680203</c:v>
                </c:pt>
                <c:pt idx="1182">
                  <c:v>0.91042824074096707</c:v>
                </c:pt>
                <c:pt idx="1183">
                  <c:v>0.9106712962951321</c:v>
                </c:pt>
                <c:pt idx="1184">
                  <c:v>0.91091435184929714</c:v>
                </c:pt>
                <c:pt idx="1185">
                  <c:v>0.91115740740346218</c:v>
                </c:pt>
                <c:pt idx="1186">
                  <c:v>0.91140046296490318</c:v>
                </c:pt>
                <c:pt idx="1187">
                  <c:v>0.91164351851906822</c:v>
                </c:pt>
                <c:pt idx="1188">
                  <c:v>0.91188657407323326</c:v>
                </c:pt>
                <c:pt idx="1189">
                  <c:v>0.91214120370417795</c:v>
                </c:pt>
                <c:pt idx="1190">
                  <c:v>0.91238425925834299</c:v>
                </c:pt>
                <c:pt idx="1191">
                  <c:v>0.91262731481250803</c:v>
                </c:pt>
                <c:pt idx="1192">
                  <c:v>0.91287037036667307</c:v>
                </c:pt>
                <c:pt idx="1193">
                  <c:v>0.91311342592083811</c:v>
                </c:pt>
                <c:pt idx="1194">
                  <c:v>0.9133564814822791</c:v>
                </c:pt>
                <c:pt idx="1195">
                  <c:v>0.91359953703644414</c:v>
                </c:pt>
                <c:pt idx="1196">
                  <c:v>0.91384259259060918</c:v>
                </c:pt>
                <c:pt idx="1197">
                  <c:v>0.91408564814477422</c:v>
                </c:pt>
                <c:pt idx="1198">
                  <c:v>0.91432870369893926</c:v>
                </c:pt>
                <c:pt idx="1199">
                  <c:v>0.91457175926038026</c:v>
                </c:pt>
                <c:pt idx="1200">
                  <c:v>0.9148148148145453</c:v>
                </c:pt>
                <c:pt idx="1201">
                  <c:v>0.91505787036871034</c:v>
                </c:pt>
                <c:pt idx="1202">
                  <c:v>0.91530092592287537</c:v>
                </c:pt>
                <c:pt idx="1203">
                  <c:v>0.91554398147704041</c:v>
                </c:pt>
                <c:pt idx="1204">
                  <c:v>0.91578703703848141</c:v>
                </c:pt>
                <c:pt idx="1205">
                  <c:v>0.91603009259264645</c:v>
                </c:pt>
                <c:pt idx="1206">
                  <c:v>0.91627314814681149</c:v>
                </c:pt>
                <c:pt idx="1207">
                  <c:v>0.91651620370097653</c:v>
                </c:pt>
                <c:pt idx="1208">
                  <c:v>0.91675925925514157</c:v>
                </c:pt>
                <c:pt idx="1209">
                  <c:v>0.91700231481658256</c:v>
                </c:pt>
                <c:pt idx="1210">
                  <c:v>0.9172453703707476</c:v>
                </c:pt>
                <c:pt idx="1211">
                  <c:v>0.91748842592491264</c:v>
                </c:pt>
                <c:pt idx="1212">
                  <c:v>0.91773148147907768</c:v>
                </c:pt>
                <c:pt idx="1213">
                  <c:v>0.91797453703324272</c:v>
                </c:pt>
                <c:pt idx="1214">
                  <c:v>0.91821759259468372</c:v>
                </c:pt>
                <c:pt idx="1215">
                  <c:v>0.91846064814884876</c:v>
                </c:pt>
                <c:pt idx="1216">
                  <c:v>0.9187037037030138</c:v>
                </c:pt>
                <c:pt idx="1217">
                  <c:v>0.91894675925717884</c:v>
                </c:pt>
                <c:pt idx="1218">
                  <c:v>0.91918981481134387</c:v>
                </c:pt>
                <c:pt idx="1219">
                  <c:v>0.91943287036550891</c:v>
                </c:pt>
                <c:pt idx="1220">
                  <c:v>0.91967592592694991</c:v>
                </c:pt>
                <c:pt idx="1221">
                  <c:v>0.91991898148111495</c:v>
                </c:pt>
                <c:pt idx="1222">
                  <c:v>0.92016203703527999</c:v>
                </c:pt>
                <c:pt idx="1223">
                  <c:v>0.92040509258944503</c:v>
                </c:pt>
                <c:pt idx="1224">
                  <c:v>0.92064814814361007</c:v>
                </c:pt>
                <c:pt idx="1225">
                  <c:v>0.92089120370505106</c:v>
                </c:pt>
                <c:pt idx="1226">
                  <c:v>0.9211342592592161</c:v>
                </c:pt>
                <c:pt idx="1227">
                  <c:v>0.92137731481338114</c:v>
                </c:pt>
                <c:pt idx="1228">
                  <c:v>0.92162037036754618</c:v>
                </c:pt>
                <c:pt idx="1229">
                  <c:v>0.92186342592171122</c:v>
                </c:pt>
                <c:pt idx="1230">
                  <c:v>0.92210648148315222</c:v>
                </c:pt>
                <c:pt idx="1231">
                  <c:v>0.92234953703731726</c:v>
                </c:pt>
                <c:pt idx="1232">
                  <c:v>0.9225925925914823</c:v>
                </c:pt>
                <c:pt idx="1233">
                  <c:v>0.92283564814564734</c:v>
                </c:pt>
                <c:pt idx="1234">
                  <c:v>0.92307870369981238</c:v>
                </c:pt>
                <c:pt idx="1235">
                  <c:v>0.92332175926125337</c:v>
                </c:pt>
                <c:pt idx="1236">
                  <c:v>0.92356481481541841</c:v>
                </c:pt>
                <c:pt idx="1237">
                  <c:v>0.92380787036958345</c:v>
                </c:pt>
                <c:pt idx="1238">
                  <c:v>0.92406250000052814</c:v>
                </c:pt>
                <c:pt idx="1239">
                  <c:v>0.92430555555469318</c:v>
                </c:pt>
                <c:pt idx="1240">
                  <c:v>0.92454861110885822</c:v>
                </c:pt>
                <c:pt idx="1241">
                  <c:v>0.92479166666302326</c:v>
                </c:pt>
                <c:pt idx="1242">
                  <c:v>0.9250347222171883</c:v>
                </c:pt>
                <c:pt idx="1243">
                  <c:v>0.9252777777786293</c:v>
                </c:pt>
                <c:pt idx="1244">
                  <c:v>0.92552083333279433</c:v>
                </c:pt>
                <c:pt idx="1245">
                  <c:v>0.92576388888695937</c:v>
                </c:pt>
                <c:pt idx="1246">
                  <c:v>0.92600694444112441</c:v>
                </c:pt>
                <c:pt idx="1247">
                  <c:v>0.92624999999528945</c:v>
                </c:pt>
                <c:pt idx="1248">
                  <c:v>0.92649305555673045</c:v>
                </c:pt>
                <c:pt idx="1249">
                  <c:v>0.92673611111089549</c:v>
                </c:pt>
                <c:pt idx="1250">
                  <c:v>0.92697916666506053</c:v>
                </c:pt>
                <c:pt idx="1251">
                  <c:v>0.92722222221922557</c:v>
                </c:pt>
                <c:pt idx="1252">
                  <c:v>0.92746527777339061</c:v>
                </c:pt>
                <c:pt idx="1253">
                  <c:v>0.9277083333348316</c:v>
                </c:pt>
                <c:pt idx="1254">
                  <c:v>0.92795138888899664</c:v>
                </c:pt>
                <c:pt idx="1255">
                  <c:v>0.92819444444316168</c:v>
                </c:pt>
                <c:pt idx="1256">
                  <c:v>0.92843749999732672</c:v>
                </c:pt>
                <c:pt idx="1257">
                  <c:v>0.92868055555149176</c:v>
                </c:pt>
                <c:pt idx="1258">
                  <c:v>0.92892361111293276</c:v>
                </c:pt>
                <c:pt idx="1259">
                  <c:v>0.9291666666670978</c:v>
                </c:pt>
                <c:pt idx="1260">
                  <c:v>0.92940972222126284</c:v>
                </c:pt>
                <c:pt idx="1261">
                  <c:v>0.92965277777542787</c:v>
                </c:pt>
                <c:pt idx="1262">
                  <c:v>0.92989583332959291</c:v>
                </c:pt>
                <c:pt idx="1263">
                  <c:v>0.93013888888375795</c:v>
                </c:pt>
                <c:pt idx="1264">
                  <c:v>0.93038194444519895</c:v>
                </c:pt>
                <c:pt idx="1265">
                  <c:v>0.93062499999936399</c:v>
                </c:pt>
                <c:pt idx="1266">
                  <c:v>0.93086805555352903</c:v>
                </c:pt>
                <c:pt idx="1267">
                  <c:v>0.93111111110769407</c:v>
                </c:pt>
                <c:pt idx="1268">
                  <c:v>0.93135416666185911</c:v>
                </c:pt>
                <c:pt idx="1269">
                  <c:v>0.9315972222233001</c:v>
                </c:pt>
                <c:pt idx="1270">
                  <c:v>0.93184027777746514</c:v>
                </c:pt>
                <c:pt idx="1271">
                  <c:v>0.93208333333163018</c:v>
                </c:pt>
                <c:pt idx="1272">
                  <c:v>0.93232638888579522</c:v>
                </c:pt>
                <c:pt idx="1273">
                  <c:v>0.93256944443996026</c:v>
                </c:pt>
                <c:pt idx="1274">
                  <c:v>0.93281250000140126</c:v>
                </c:pt>
                <c:pt idx="1275">
                  <c:v>0.9330555555555663</c:v>
                </c:pt>
                <c:pt idx="1276">
                  <c:v>0.93329861110973134</c:v>
                </c:pt>
                <c:pt idx="1277">
                  <c:v>0.93354166666389637</c:v>
                </c:pt>
                <c:pt idx="1278">
                  <c:v>0.93378472221806141</c:v>
                </c:pt>
                <c:pt idx="1279">
                  <c:v>0.93402777777950241</c:v>
                </c:pt>
                <c:pt idx="1280">
                  <c:v>0.93427083333366745</c:v>
                </c:pt>
                <c:pt idx="1281">
                  <c:v>0.93451388888783249</c:v>
                </c:pt>
                <c:pt idx="1282">
                  <c:v>0.93475694444199753</c:v>
                </c:pt>
                <c:pt idx="1283">
                  <c:v>0.93499999999616257</c:v>
                </c:pt>
                <c:pt idx="1284">
                  <c:v>0.93524305555760356</c:v>
                </c:pt>
                <c:pt idx="1285">
                  <c:v>0.9354861111117686</c:v>
                </c:pt>
                <c:pt idx="1286">
                  <c:v>0.9357407407427133</c:v>
                </c:pt>
                <c:pt idx="1287">
                  <c:v>0.93598379629687833</c:v>
                </c:pt>
                <c:pt idx="1288">
                  <c:v>0.93622685185104337</c:v>
                </c:pt>
                <c:pt idx="1289">
                  <c:v>0.93646990740520841</c:v>
                </c:pt>
                <c:pt idx="1290">
                  <c:v>0.93671296295937345</c:v>
                </c:pt>
                <c:pt idx="1291">
                  <c:v>0.93695601851353849</c:v>
                </c:pt>
                <c:pt idx="1292">
                  <c:v>0.93719907407497949</c:v>
                </c:pt>
                <c:pt idx="1293">
                  <c:v>0.93744212962914453</c:v>
                </c:pt>
                <c:pt idx="1294">
                  <c:v>0.93768518518330957</c:v>
                </c:pt>
                <c:pt idx="1295">
                  <c:v>0.93792824073747461</c:v>
                </c:pt>
                <c:pt idx="1296">
                  <c:v>0.93817129629163964</c:v>
                </c:pt>
                <c:pt idx="1297">
                  <c:v>0.93841435185308064</c:v>
                </c:pt>
                <c:pt idx="1298">
                  <c:v>0.93865740740724568</c:v>
                </c:pt>
                <c:pt idx="1299">
                  <c:v>0.93890046296141072</c:v>
                </c:pt>
                <c:pt idx="1300">
                  <c:v>0.93914351851557576</c:v>
                </c:pt>
                <c:pt idx="1301">
                  <c:v>0.9393865740697408</c:v>
                </c:pt>
                <c:pt idx="1302">
                  <c:v>0.9396296296311818</c:v>
                </c:pt>
                <c:pt idx="1303">
                  <c:v>0.93987268518534683</c:v>
                </c:pt>
                <c:pt idx="1304">
                  <c:v>0.94011574073951187</c:v>
                </c:pt>
                <c:pt idx="1305">
                  <c:v>0.94035879629367691</c:v>
                </c:pt>
                <c:pt idx="1306">
                  <c:v>0.94060185184784195</c:v>
                </c:pt>
                <c:pt idx="1307">
                  <c:v>0.94084490740928295</c:v>
                </c:pt>
                <c:pt idx="1308">
                  <c:v>0.94108796296344799</c:v>
                </c:pt>
                <c:pt idx="1309">
                  <c:v>0.94133101851761303</c:v>
                </c:pt>
                <c:pt idx="1310">
                  <c:v>0.94157407407177807</c:v>
                </c:pt>
                <c:pt idx="1311">
                  <c:v>0.94181712962594311</c:v>
                </c:pt>
                <c:pt idx="1312">
                  <c:v>0.94206018518010814</c:v>
                </c:pt>
                <c:pt idx="1313">
                  <c:v>0.94230324074154914</c:v>
                </c:pt>
                <c:pt idx="1314">
                  <c:v>0.94254629629571418</c:v>
                </c:pt>
                <c:pt idx="1315">
                  <c:v>0.94278935184987922</c:v>
                </c:pt>
                <c:pt idx="1316">
                  <c:v>0.94303240740404426</c:v>
                </c:pt>
                <c:pt idx="1317">
                  <c:v>0.9432754629582093</c:v>
                </c:pt>
                <c:pt idx="1318">
                  <c:v>0.9435185185196503</c:v>
                </c:pt>
                <c:pt idx="1319">
                  <c:v>0.94376157407381533</c:v>
                </c:pt>
                <c:pt idx="1320">
                  <c:v>0.94400462962798037</c:v>
                </c:pt>
                <c:pt idx="1321">
                  <c:v>0.94424768518214541</c:v>
                </c:pt>
                <c:pt idx="1322">
                  <c:v>0.94449074073631045</c:v>
                </c:pt>
                <c:pt idx="1323">
                  <c:v>0.94473379629775145</c:v>
                </c:pt>
                <c:pt idx="1324">
                  <c:v>0.94497685185191649</c:v>
                </c:pt>
                <c:pt idx="1325">
                  <c:v>0.94521990740608153</c:v>
                </c:pt>
                <c:pt idx="1326">
                  <c:v>0.94546296296024657</c:v>
                </c:pt>
                <c:pt idx="1327">
                  <c:v>0.94570601851441161</c:v>
                </c:pt>
                <c:pt idx="1328">
                  <c:v>0.9459490740758526</c:v>
                </c:pt>
                <c:pt idx="1329">
                  <c:v>0.94619212963001764</c:v>
                </c:pt>
                <c:pt idx="1330">
                  <c:v>0.94643518518418268</c:v>
                </c:pt>
                <c:pt idx="1331">
                  <c:v>0.94667824073834772</c:v>
                </c:pt>
                <c:pt idx="1332">
                  <c:v>0.94692129629251276</c:v>
                </c:pt>
                <c:pt idx="1333">
                  <c:v>0.94716435185395376</c:v>
                </c:pt>
                <c:pt idx="1334">
                  <c:v>0.94741898147762249</c:v>
                </c:pt>
                <c:pt idx="1335">
                  <c:v>0.94766203703906349</c:v>
                </c:pt>
                <c:pt idx="1336">
                  <c:v>0.94790509259322853</c:v>
                </c:pt>
                <c:pt idx="1337">
                  <c:v>0.94814814814739357</c:v>
                </c:pt>
                <c:pt idx="1338">
                  <c:v>0.9483912037015586</c:v>
                </c:pt>
                <c:pt idx="1339">
                  <c:v>0.94863425925572364</c:v>
                </c:pt>
                <c:pt idx="1340">
                  <c:v>0.94887731480988868</c:v>
                </c:pt>
                <c:pt idx="1341">
                  <c:v>0.94912037037132968</c:v>
                </c:pt>
                <c:pt idx="1342">
                  <c:v>0.94936342592549472</c:v>
                </c:pt>
                <c:pt idx="1343">
                  <c:v>0.94960648147965976</c:v>
                </c:pt>
                <c:pt idx="1344">
                  <c:v>0.9498495370338248</c:v>
                </c:pt>
                <c:pt idx="1345">
                  <c:v>0.95009259258798984</c:v>
                </c:pt>
                <c:pt idx="1346">
                  <c:v>0.95033564814943083</c:v>
                </c:pt>
                <c:pt idx="1347">
                  <c:v>0.95057870370359587</c:v>
                </c:pt>
                <c:pt idx="1348">
                  <c:v>0.95082175925776091</c:v>
                </c:pt>
                <c:pt idx="1349">
                  <c:v>0.95106481481192595</c:v>
                </c:pt>
                <c:pt idx="1350">
                  <c:v>0.95130787036609099</c:v>
                </c:pt>
                <c:pt idx="1351">
                  <c:v>0.95155092592753199</c:v>
                </c:pt>
                <c:pt idx="1352">
                  <c:v>0.95179398148169703</c:v>
                </c:pt>
                <c:pt idx="1353">
                  <c:v>0.95203703703586207</c:v>
                </c:pt>
                <c:pt idx="1354">
                  <c:v>0.95228009259002711</c:v>
                </c:pt>
                <c:pt idx="1355">
                  <c:v>0.95252314814419214</c:v>
                </c:pt>
                <c:pt idx="1356">
                  <c:v>0.95276620370563314</c:v>
                </c:pt>
                <c:pt idx="1357">
                  <c:v>0.95300925925979818</c:v>
                </c:pt>
                <c:pt idx="1358">
                  <c:v>0.95325231481396322</c:v>
                </c:pt>
                <c:pt idx="1359">
                  <c:v>0.95349537036812826</c:v>
                </c:pt>
                <c:pt idx="1360">
                  <c:v>0.9537384259222933</c:v>
                </c:pt>
                <c:pt idx="1361">
                  <c:v>0.95398148147645834</c:v>
                </c:pt>
                <c:pt idx="1362">
                  <c:v>0.95422453703789933</c:v>
                </c:pt>
                <c:pt idx="1363">
                  <c:v>0.95446759259206437</c:v>
                </c:pt>
                <c:pt idx="1364">
                  <c:v>0.95471064814622941</c:v>
                </c:pt>
                <c:pt idx="1365">
                  <c:v>0.95495370370039445</c:v>
                </c:pt>
                <c:pt idx="1366">
                  <c:v>0.95519675925455949</c:v>
                </c:pt>
                <c:pt idx="1367">
                  <c:v>0.95543981481600049</c:v>
                </c:pt>
                <c:pt idx="1368">
                  <c:v>0.95568287037016553</c:v>
                </c:pt>
                <c:pt idx="1369">
                  <c:v>0.95592592592433057</c:v>
                </c:pt>
                <c:pt idx="1370">
                  <c:v>0.95616898147849561</c:v>
                </c:pt>
                <c:pt idx="1371">
                  <c:v>0.95641203703266064</c:v>
                </c:pt>
                <c:pt idx="1372">
                  <c:v>0.95665509259410164</c:v>
                </c:pt>
                <c:pt idx="1373">
                  <c:v>0.95689814814826668</c:v>
                </c:pt>
                <c:pt idx="1374">
                  <c:v>0.95714120370243172</c:v>
                </c:pt>
                <c:pt idx="1375">
                  <c:v>0.95738425925659676</c:v>
                </c:pt>
                <c:pt idx="1376">
                  <c:v>0.9576273148107618</c:v>
                </c:pt>
                <c:pt idx="1377">
                  <c:v>0.9578703703722028</c:v>
                </c:pt>
                <c:pt idx="1378">
                  <c:v>0.95811342592636783</c:v>
                </c:pt>
                <c:pt idx="1379">
                  <c:v>0.95835648148053287</c:v>
                </c:pt>
                <c:pt idx="1380">
                  <c:v>0.95859953703469791</c:v>
                </c:pt>
                <c:pt idx="1381">
                  <c:v>0.95884259258886295</c:v>
                </c:pt>
                <c:pt idx="1382">
                  <c:v>0.95909722221980764</c:v>
                </c:pt>
                <c:pt idx="1383">
                  <c:v>0.95934027777397268</c:v>
                </c:pt>
                <c:pt idx="1384">
                  <c:v>0.95958333333541368</c:v>
                </c:pt>
                <c:pt idx="1385">
                  <c:v>0.95982638888957872</c:v>
                </c:pt>
                <c:pt idx="1386">
                  <c:v>0.96006944444374376</c:v>
                </c:pt>
                <c:pt idx="1387">
                  <c:v>0.9603124999979088</c:v>
                </c:pt>
                <c:pt idx="1388">
                  <c:v>0.96055555555207384</c:v>
                </c:pt>
                <c:pt idx="1389">
                  <c:v>0.96079861110623888</c:v>
                </c:pt>
                <c:pt idx="1390">
                  <c:v>0.96104166666767987</c:v>
                </c:pt>
                <c:pt idx="1391">
                  <c:v>0.96128472222184491</c:v>
                </c:pt>
                <c:pt idx="1392">
                  <c:v>0.96152777777600995</c:v>
                </c:pt>
                <c:pt idx="1393">
                  <c:v>0.96177083333017499</c:v>
                </c:pt>
                <c:pt idx="1394">
                  <c:v>0.96201388888434003</c:v>
                </c:pt>
                <c:pt idx="1395">
                  <c:v>0.96225694444578103</c:v>
                </c:pt>
                <c:pt idx="1396">
                  <c:v>0.96249999999994607</c:v>
                </c:pt>
                <c:pt idx="1397">
                  <c:v>0.9627430555541111</c:v>
                </c:pt>
                <c:pt idx="1398">
                  <c:v>0.96298611110827614</c:v>
                </c:pt>
                <c:pt idx="1399">
                  <c:v>0.96322916666244118</c:v>
                </c:pt>
                <c:pt idx="1400">
                  <c:v>0.96347222222388218</c:v>
                </c:pt>
                <c:pt idx="1401">
                  <c:v>0.96371527777804722</c:v>
                </c:pt>
                <c:pt idx="1402">
                  <c:v>0.96395833333221226</c:v>
                </c:pt>
                <c:pt idx="1403">
                  <c:v>0.9642013888863773</c:v>
                </c:pt>
                <c:pt idx="1404">
                  <c:v>0.96444444444054234</c:v>
                </c:pt>
                <c:pt idx="1405">
                  <c:v>0.96468750000198333</c:v>
                </c:pt>
                <c:pt idx="1406">
                  <c:v>0.96493055555614837</c:v>
                </c:pt>
                <c:pt idx="1407">
                  <c:v>0.96517361111031341</c:v>
                </c:pt>
                <c:pt idx="1408">
                  <c:v>0.96541666666447845</c:v>
                </c:pt>
                <c:pt idx="1409">
                  <c:v>0.96565972221864349</c:v>
                </c:pt>
                <c:pt idx="1410">
                  <c:v>0.96590277777280853</c:v>
                </c:pt>
                <c:pt idx="1411">
                  <c:v>0.96614583333424953</c:v>
                </c:pt>
                <c:pt idx="1412">
                  <c:v>0.96638888888841457</c:v>
                </c:pt>
                <c:pt idx="1413">
                  <c:v>0.9666319444425796</c:v>
                </c:pt>
                <c:pt idx="1414">
                  <c:v>0.96687499999674464</c:v>
                </c:pt>
                <c:pt idx="1415">
                  <c:v>0.96711805555090968</c:v>
                </c:pt>
                <c:pt idx="1416">
                  <c:v>0.96736111111235068</c:v>
                </c:pt>
                <c:pt idx="1417">
                  <c:v>0.96760416666651572</c:v>
                </c:pt>
                <c:pt idx="1418">
                  <c:v>0.96784722222068076</c:v>
                </c:pt>
                <c:pt idx="1419">
                  <c:v>0.9680902777748458</c:v>
                </c:pt>
                <c:pt idx="1420">
                  <c:v>0.96833333332901084</c:v>
                </c:pt>
                <c:pt idx="1421">
                  <c:v>0.96857638889045183</c:v>
                </c:pt>
                <c:pt idx="1422">
                  <c:v>0.96881944444461687</c:v>
                </c:pt>
                <c:pt idx="1423">
                  <c:v>0.96906249999878191</c:v>
                </c:pt>
                <c:pt idx="1424">
                  <c:v>0.96930555555294695</c:v>
                </c:pt>
                <c:pt idx="1425">
                  <c:v>0.96954861110711199</c:v>
                </c:pt>
                <c:pt idx="1426">
                  <c:v>0.96979166666855299</c:v>
                </c:pt>
                <c:pt idx="1427">
                  <c:v>0.97003472222271803</c:v>
                </c:pt>
                <c:pt idx="1428">
                  <c:v>0.97027777777688307</c:v>
                </c:pt>
                <c:pt idx="1429">
                  <c:v>0.97052083333104811</c:v>
                </c:pt>
                <c:pt idx="1430">
                  <c:v>0.9707754629619928</c:v>
                </c:pt>
                <c:pt idx="1431">
                  <c:v>0.97101851851615784</c:v>
                </c:pt>
                <c:pt idx="1432">
                  <c:v>0.97126157407032288</c:v>
                </c:pt>
                <c:pt idx="1433">
                  <c:v>0.97150462962448791</c:v>
                </c:pt>
                <c:pt idx="1434">
                  <c:v>0.97174768518592891</c:v>
                </c:pt>
                <c:pt idx="1435">
                  <c:v>0.97199074074009395</c:v>
                </c:pt>
                <c:pt idx="1436">
                  <c:v>0.97223379629425899</c:v>
                </c:pt>
                <c:pt idx="1437">
                  <c:v>0.97247685184842403</c:v>
                </c:pt>
                <c:pt idx="1438">
                  <c:v>0.97271990740258907</c:v>
                </c:pt>
                <c:pt idx="1439">
                  <c:v>0.97296296296403006</c:v>
                </c:pt>
                <c:pt idx="1440">
                  <c:v>0.9732060185181951</c:v>
                </c:pt>
                <c:pt idx="1441">
                  <c:v>0.97344907407236014</c:v>
                </c:pt>
                <c:pt idx="1442">
                  <c:v>0.97369212962652518</c:v>
                </c:pt>
                <c:pt idx="1443">
                  <c:v>0.97393518518069022</c:v>
                </c:pt>
                <c:pt idx="1444">
                  <c:v>0.97417824074213122</c:v>
                </c:pt>
                <c:pt idx="1445">
                  <c:v>0.97442129629629626</c:v>
                </c:pt>
                <c:pt idx="1446">
                  <c:v>0.9746643518504613</c:v>
                </c:pt>
                <c:pt idx="1447">
                  <c:v>0.97490740740462634</c:v>
                </c:pt>
                <c:pt idx="1448">
                  <c:v>0.97515046295879138</c:v>
                </c:pt>
                <c:pt idx="1449">
                  <c:v>0.97539351852023237</c:v>
                </c:pt>
                <c:pt idx="1450">
                  <c:v>0.97563657407439741</c:v>
                </c:pt>
                <c:pt idx="1451">
                  <c:v>0.97587962962856245</c:v>
                </c:pt>
                <c:pt idx="1452">
                  <c:v>0.97612268518272749</c:v>
                </c:pt>
                <c:pt idx="1453">
                  <c:v>0.97636574073689253</c:v>
                </c:pt>
                <c:pt idx="1454">
                  <c:v>0.97660879629833353</c:v>
                </c:pt>
                <c:pt idx="1455">
                  <c:v>0.97685185185249856</c:v>
                </c:pt>
                <c:pt idx="1456">
                  <c:v>0.9770949074066636</c:v>
                </c:pt>
                <c:pt idx="1457">
                  <c:v>0.97733796296082864</c:v>
                </c:pt>
                <c:pt idx="1458">
                  <c:v>0.97758101851499368</c:v>
                </c:pt>
                <c:pt idx="1459">
                  <c:v>0.97782407406915872</c:v>
                </c:pt>
                <c:pt idx="1460">
                  <c:v>0.97806712963059972</c:v>
                </c:pt>
                <c:pt idx="1461">
                  <c:v>0.97831018518476476</c:v>
                </c:pt>
                <c:pt idx="1462">
                  <c:v>0.9785532407389298</c:v>
                </c:pt>
                <c:pt idx="1463">
                  <c:v>0.97879629629309484</c:v>
                </c:pt>
                <c:pt idx="1464">
                  <c:v>0.97903935184725988</c:v>
                </c:pt>
                <c:pt idx="1465">
                  <c:v>0.97928240740870087</c:v>
                </c:pt>
                <c:pt idx="1466">
                  <c:v>0.97952546296286591</c:v>
                </c:pt>
                <c:pt idx="1467">
                  <c:v>0.97976851851703095</c:v>
                </c:pt>
                <c:pt idx="1468">
                  <c:v>0.98001157407119599</c:v>
                </c:pt>
                <c:pt idx="1469">
                  <c:v>0.98025462962536103</c:v>
                </c:pt>
                <c:pt idx="1470">
                  <c:v>0.98049768518680203</c:v>
                </c:pt>
                <c:pt idx="1471">
                  <c:v>0.98074074074096707</c:v>
                </c:pt>
                <c:pt idx="1472">
                  <c:v>0.9809837962951321</c:v>
                </c:pt>
                <c:pt idx="1473">
                  <c:v>0.98122685184929714</c:v>
                </c:pt>
                <c:pt idx="1474">
                  <c:v>0.98146990740346218</c:v>
                </c:pt>
                <c:pt idx="1475">
                  <c:v>0.98171296296490318</c:v>
                </c:pt>
                <c:pt idx="1476">
                  <c:v>0.98195601851906822</c:v>
                </c:pt>
                <c:pt idx="1477">
                  <c:v>0.98219907407323326</c:v>
                </c:pt>
                <c:pt idx="1478">
                  <c:v>0.98245370370417795</c:v>
                </c:pt>
                <c:pt idx="1479">
                  <c:v>0.98269675925834299</c:v>
                </c:pt>
                <c:pt idx="1480">
                  <c:v>0.98293981481250803</c:v>
                </c:pt>
                <c:pt idx="1481">
                  <c:v>0.98318287036667307</c:v>
                </c:pt>
                <c:pt idx="1482">
                  <c:v>0.98342592592083811</c:v>
                </c:pt>
                <c:pt idx="1483">
                  <c:v>0.9836689814822791</c:v>
                </c:pt>
                <c:pt idx="1484">
                  <c:v>0.98391203703644414</c:v>
                </c:pt>
                <c:pt idx="1485">
                  <c:v>0.98415509259060918</c:v>
                </c:pt>
                <c:pt idx="1486">
                  <c:v>0.98439814814477422</c:v>
                </c:pt>
                <c:pt idx="1487">
                  <c:v>0.98464120369893926</c:v>
                </c:pt>
                <c:pt idx="1488">
                  <c:v>0.98488425926038026</c:v>
                </c:pt>
                <c:pt idx="1489">
                  <c:v>0.9851273148145453</c:v>
                </c:pt>
                <c:pt idx="1490">
                  <c:v>0.98537037036871034</c:v>
                </c:pt>
                <c:pt idx="1491">
                  <c:v>0.98561342592287537</c:v>
                </c:pt>
                <c:pt idx="1492">
                  <c:v>0.98585648147704041</c:v>
                </c:pt>
                <c:pt idx="1493">
                  <c:v>0.98609953703848141</c:v>
                </c:pt>
                <c:pt idx="1494">
                  <c:v>0.98634259259264645</c:v>
                </c:pt>
                <c:pt idx="1495">
                  <c:v>0.98658564814681149</c:v>
                </c:pt>
                <c:pt idx="1496">
                  <c:v>0.98682870370097653</c:v>
                </c:pt>
                <c:pt idx="1497">
                  <c:v>0.98707175925514157</c:v>
                </c:pt>
                <c:pt idx="1498">
                  <c:v>0.98731481481658256</c:v>
                </c:pt>
                <c:pt idx="1499">
                  <c:v>0.9875578703707476</c:v>
                </c:pt>
                <c:pt idx="1500">
                  <c:v>0.98780092592491264</c:v>
                </c:pt>
                <c:pt idx="1501">
                  <c:v>0.98804398147907768</c:v>
                </c:pt>
                <c:pt idx="1502">
                  <c:v>0.98828703703324272</c:v>
                </c:pt>
                <c:pt idx="1503">
                  <c:v>0.98853009259468372</c:v>
                </c:pt>
                <c:pt idx="1504">
                  <c:v>0.98877314814884876</c:v>
                </c:pt>
                <c:pt idx="1505">
                  <c:v>0.9890162037030138</c:v>
                </c:pt>
                <c:pt idx="1506">
                  <c:v>0.98925925925717884</c:v>
                </c:pt>
                <c:pt idx="1507">
                  <c:v>0.98950231481134387</c:v>
                </c:pt>
                <c:pt idx="1508">
                  <c:v>0.98974537036550891</c:v>
                </c:pt>
                <c:pt idx="1509">
                  <c:v>0.98998842592694991</c:v>
                </c:pt>
                <c:pt idx="1510">
                  <c:v>0.99023148148111495</c:v>
                </c:pt>
                <c:pt idx="1511">
                  <c:v>0.99047453703527999</c:v>
                </c:pt>
                <c:pt idx="1512">
                  <c:v>0.99071759258944503</c:v>
                </c:pt>
                <c:pt idx="1513">
                  <c:v>0.99096064814361007</c:v>
                </c:pt>
                <c:pt idx="1514">
                  <c:v>0.99120370370505106</c:v>
                </c:pt>
                <c:pt idx="1515">
                  <c:v>0.9914467592592161</c:v>
                </c:pt>
                <c:pt idx="1516">
                  <c:v>0.99168981481338114</c:v>
                </c:pt>
                <c:pt idx="1517">
                  <c:v>0.99193287036754618</c:v>
                </c:pt>
                <c:pt idx="1518">
                  <c:v>0.99217592592171122</c:v>
                </c:pt>
                <c:pt idx="1519">
                  <c:v>0.99241898148315222</c:v>
                </c:pt>
                <c:pt idx="1520">
                  <c:v>0.99266203703731726</c:v>
                </c:pt>
                <c:pt idx="1521">
                  <c:v>0.9929050925914823</c:v>
                </c:pt>
                <c:pt idx="1522">
                  <c:v>0.99314814814564734</c:v>
                </c:pt>
                <c:pt idx="1523">
                  <c:v>0.99339120369981238</c:v>
                </c:pt>
                <c:pt idx="1524">
                  <c:v>0.99363425926125337</c:v>
                </c:pt>
                <c:pt idx="1525">
                  <c:v>0.99387731481541841</c:v>
                </c:pt>
                <c:pt idx="1526">
                  <c:v>0.99412037036958345</c:v>
                </c:pt>
                <c:pt idx="1527">
                  <c:v>0.99437500000052814</c:v>
                </c:pt>
                <c:pt idx="1528">
                  <c:v>0.99461805555469318</c:v>
                </c:pt>
                <c:pt idx="1529">
                  <c:v>0.99486111110885822</c:v>
                </c:pt>
                <c:pt idx="1530">
                  <c:v>0.99510416666302326</c:v>
                </c:pt>
                <c:pt idx="1531">
                  <c:v>0.9953472222171883</c:v>
                </c:pt>
                <c:pt idx="1532">
                  <c:v>0.9955902777786293</c:v>
                </c:pt>
                <c:pt idx="1533">
                  <c:v>0.99583333333279433</c:v>
                </c:pt>
                <c:pt idx="1534">
                  <c:v>0.99607638888695937</c:v>
                </c:pt>
                <c:pt idx="1535">
                  <c:v>0.99631944444112441</c:v>
                </c:pt>
                <c:pt idx="1536">
                  <c:v>0.99656249999528945</c:v>
                </c:pt>
                <c:pt idx="1537">
                  <c:v>0.99680555555673045</c:v>
                </c:pt>
                <c:pt idx="1538">
                  <c:v>0.99704861111089549</c:v>
                </c:pt>
                <c:pt idx="1539">
                  <c:v>0.99729166666506053</c:v>
                </c:pt>
                <c:pt idx="1540">
                  <c:v>0.99753472221922557</c:v>
                </c:pt>
                <c:pt idx="1541">
                  <c:v>0.99777777777339061</c:v>
                </c:pt>
                <c:pt idx="1542">
                  <c:v>0.9980208333348316</c:v>
                </c:pt>
                <c:pt idx="1543">
                  <c:v>0.99826388888899664</c:v>
                </c:pt>
                <c:pt idx="1544">
                  <c:v>0.99850694444316168</c:v>
                </c:pt>
                <c:pt idx="1545">
                  <c:v>0.99874999999732672</c:v>
                </c:pt>
                <c:pt idx="1546">
                  <c:v>0.99899305555149176</c:v>
                </c:pt>
                <c:pt idx="1547">
                  <c:v>0.99923611111293276</c:v>
                </c:pt>
                <c:pt idx="1548">
                  <c:v>0.9994791666670978</c:v>
                </c:pt>
                <c:pt idx="1549">
                  <c:v>0.99972222222126284</c:v>
                </c:pt>
                <c:pt idx="1550">
                  <c:v>0.99996527777542787</c:v>
                </c:pt>
                <c:pt idx="1551">
                  <c:v>1.000208333329593</c:v>
                </c:pt>
                <c:pt idx="1552">
                  <c:v>1.0004513888837581</c:v>
                </c:pt>
                <c:pt idx="1553">
                  <c:v>1.0006944444451991</c:v>
                </c:pt>
                <c:pt idx="1554">
                  <c:v>1.0009374999993641</c:v>
                </c:pt>
                <c:pt idx="1555">
                  <c:v>1.0011805555535291</c:v>
                </c:pt>
                <c:pt idx="1556">
                  <c:v>1.0014236111076942</c:v>
                </c:pt>
                <c:pt idx="1557">
                  <c:v>1.0016666666618592</c:v>
                </c:pt>
                <c:pt idx="1558">
                  <c:v>1.0019097222233002</c:v>
                </c:pt>
                <c:pt idx="1559">
                  <c:v>1.0021527777774653</c:v>
                </c:pt>
                <c:pt idx="1560">
                  <c:v>1.0023958333316303</c:v>
                </c:pt>
                <c:pt idx="1561">
                  <c:v>1.0026388888857953</c:v>
                </c:pt>
                <c:pt idx="1562">
                  <c:v>1.0028819444399604</c:v>
                </c:pt>
                <c:pt idx="1563">
                  <c:v>1.0031250000014014</c:v>
                </c:pt>
                <c:pt idx="1564">
                  <c:v>1.0033680555555664</c:v>
                </c:pt>
                <c:pt idx="1565">
                  <c:v>1.0036111111097314</c:v>
                </c:pt>
                <c:pt idx="1566">
                  <c:v>1.0038541666638965</c:v>
                </c:pt>
                <c:pt idx="1567">
                  <c:v>1.0040972222180615</c:v>
                </c:pt>
                <c:pt idx="1568">
                  <c:v>1.0043402777795025</c:v>
                </c:pt>
                <c:pt idx="1569">
                  <c:v>1.0045833333336676</c:v>
                </c:pt>
                <c:pt idx="1570">
                  <c:v>1.0048263888878326</c:v>
                </c:pt>
                <c:pt idx="1571">
                  <c:v>1.0050694444419976</c:v>
                </c:pt>
                <c:pt idx="1572">
                  <c:v>1.0053124999961627</c:v>
                </c:pt>
                <c:pt idx="1573">
                  <c:v>1.0055555555576037</c:v>
                </c:pt>
                <c:pt idx="1574">
                  <c:v>1.0057986111117687</c:v>
                </c:pt>
                <c:pt idx="1575">
                  <c:v>1.0060532407427134</c:v>
                </c:pt>
                <c:pt idx="1576">
                  <c:v>1.0062962962968784</c:v>
                </c:pt>
                <c:pt idx="1577">
                  <c:v>1.0065393518510435</c:v>
                </c:pt>
                <c:pt idx="1578">
                  <c:v>1.0067824074052085</c:v>
                </c:pt>
                <c:pt idx="1579">
                  <c:v>1.0070254629593736</c:v>
                </c:pt>
                <c:pt idx="1580">
                  <c:v>1.0072685185135386</c:v>
                </c:pt>
                <c:pt idx="1581">
                  <c:v>1.0075115740749796</c:v>
                </c:pt>
                <c:pt idx="1582">
                  <c:v>1.0077546296291446</c:v>
                </c:pt>
                <c:pt idx="1583">
                  <c:v>1.0079976851833097</c:v>
                </c:pt>
                <c:pt idx="1584">
                  <c:v>1.0082407407374747</c:v>
                </c:pt>
                <c:pt idx="1585">
                  <c:v>1.0084837962916398</c:v>
                </c:pt>
                <c:pt idx="1586">
                  <c:v>1.0087268518530808</c:v>
                </c:pt>
                <c:pt idx="1587">
                  <c:v>1.0089699074072458</c:v>
                </c:pt>
                <c:pt idx="1588">
                  <c:v>1.0092129629614108</c:v>
                </c:pt>
                <c:pt idx="1589">
                  <c:v>1.0094560185155759</c:v>
                </c:pt>
                <c:pt idx="1590">
                  <c:v>1.0096990740697409</c:v>
                </c:pt>
                <c:pt idx="1591">
                  <c:v>1.0099421296311819</c:v>
                </c:pt>
                <c:pt idx="1592">
                  <c:v>1.0101851851853469</c:v>
                </c:pt>
                <c:pt idx="1593">
                  <c:v>1.010428240739512</c:v>
                </c:pt>
                <c:pt idx="1594">
                  <c:v>1.010671296293677</c:v>
                </c:pt>
                <c:pt idx="1595">
                  <c:v>1.0109143518478421</c:v>
                </c:pt>
                <c:pt idx="1596">
                  <c:v>1.0111574074092831</c:v>
                </c:pt>
                <c:pt idx="1597">
                  <c:v>1.0114004629634481</c:v>
                </c:pt>
                <c:pt idx="1598">
                  <c:v>1.0116435185176131</c:v>
                </c:pt>
                <c:pt idx="1599">
                  <c:v>1.0118865740717782</c:v>
                </c:pt>
                <c:pt idx="1600">
                  <c:v>1.0121296296259432</c:v>
                </c:pt>
                <c:pt idx="1601">
                  <c:v>1.0123726851801083</c:v>
                </c:pt>
                <c:pt idx="1602">
                  <c:v>1.0126157407415493</c:v>
                </c:pt>
                <c:pt idx="1603">
                  <c:v>1.0128587962957143</c:v>
                </c:pt>
                <c:pt idx="1604">
                  <c:v>1.0131018518498793</c:v>
                </c:pt>
                <c:pt idx="1605">
                  <c:v>1.0133449074040444</c:v>
                </c:pt>
                <c:pt idx="1606">
                  <c:v>1.0135879629582094</c:v>
                </c:pt>
                <c:pt idx="1607">
                  <c:v>1.0138310185196504</c:v>
                </c:pt>
                <c:pt idx="1608">
                  <c:v>1.0140740740738154</c:v>
                </c:pt>
                <c:pt idx="1609">
                  <c:v>1.0143171296279805</c:v>
                </c:pt>
                <c:pt idx="1610">
                  <c:v>1.0145601851821455</c:v>
                </c:pt>
                <c:pt idx="1611">
                  <c:v>1.0148032407363106</c:v>
                </c:pt>
                <c:pt idx="1612">
                  <c:v>1.0150462962977516</c:v>
                </c:pt>
                <c:pt idx="1613">
                  <c:v>1.0152893518519166</c:v>
                </c:pt>
                <c:pt idx="1614">
                  <c:v>1.0155324074060816</c:v>
                </c:pt>
                <c:pt idx="1615">
                  <c:v>1.0157754629602467</c:v>
                </c:pt>
                <c:pt idx="1616">
                  <c:v>1.0160185185144117</c:v>
                </c:pt>
                <c:pt idx="1617">
                  <c:v>1.0162615740758527</c:v>
                </c:pt>
                <c:pt idx="1618">
                  <c:v>1.0165046296300178</c:v>
                </c:pt>
                <c:pt idx="1619">
                  <c:v>1.0167476851841828</c:v>
                </c:pt>
                <c:pt idx="1620">
                  <c:v>1.0169907407383478</c:v>
                </c:pt>
                <c:pt idx="1621">
                  <c:v>1.0172337962925129</c:v>
                </c:pt>
                <c:pt idx="1622">
                  <c:v>1.0174768518539539</c:v>
                </c:pt>
                <c:pt idx="1623">
                  <c:v>1.0177314814776226</c:v>
                </c:pt>
                <c:pt idx="1624">
                  <c:v>1.0179745370390636</c:v>
                </c:pt>
                <c:pt idx="1625">
                  <c:v>1.0182175925932286</c:v>
                </c:pt>
                <c:pt idx="1626">
                  <c:v>1.0184606481473937</c:v>
                </c:pt>
                <c:pt idx="1627">
                  <c:v>1.0187037037015587</c:v>
                </c:pt>
                <c:pt idx="1628">
                  <c:v>1.0189467592557238</c:v>
                </c:pt>
                <c:pt idx="1629">
                  <c:v>1.0191898148098888</c:v>
                </c:pt>
                <c:pt idx="1630">
                  <c:v>1.0194328703713298</c:v>
                </c:pt>
                <c:pt idx="1631">
                  <c:v>1.0196759259254948</c:v>
                </c:pt>
                <c:pt idx="1632">
                  <c:v>1.0199189814796599</c:v>
                </c:pt>
                <c:pt idx="1633">
                  <c:v>1.0201620370338249</c:v>
                </c:pt>
                <c:pt idx="1634">
                  <c:v>1.0204050925879899</c:v>
                </c:pt>
                <c:pt idx="1635">
                  <c:v>1.0206481481494309</c:v>
                </c:pt>
                <c:pt idx="1636">
                  <c:v>1.020891203703596</c:v>
                </c:pt>
                <c:pt idx="1637">
                  <c:v>1.021134259257761</c:v>
                </c:pt>
                <c:pt idx="1638">
                  <c:v>1.0213773148119261</c:v>
                </c:pt>
                <c:pt idx="1639">
                  <c:v>1.0216203703660911</c:v>
                </c:pt>
                <c:pt idx="1640">
                  <c:v>1.0218634259275321</c:v>
                </c:pt>
                <c:pt idx="1641">
                  <c:v>1.0221064814816971</c:v>
                </c:pt>
                <c:pt idx="1642">
                  <c:v>1.0223495370358622</c:v>
                </c:pt>
                <c:pt idx="1643">
                  <c:v>1.0225925925900272</c:v>
                </c:pt>
                <c:pt idx="1644">
                  <c:v>1.0228356481441923</c:v>
                </c:pt>
                <c:pt idx="1645">
                  <c:v>1.0230787037056333</c:v>
                </c:pt>
                <c:pt idx="1646">
                  <c:v>1.0233217592597983</c:v>
                </c:pt>
                <c:pt idx="1647">
                  <c:v>1.0235648148139633</c:v>
                </c:pt>
                <c:pt idx="1648">
                  <c:v>1.0238078703681284</c:v>
                </c:pt>
                <c:pt idx="1649">
                  <c:v>1.0240509259222934</c:v>
                </c:pt>
                <c:pt idx="1650">
                  <c:v>1.0242939814764584</c:v>
                </c:pt>
                <c:pt idx="1651">
                  <c:v>1.0245370370378994</c:v>
                </c:pt>
                <c:pt idx="1652">
                  <c:v>1.0247800925920645</c:v>
                </c:pt>
                <c:pt idx="1653">
                  <c:v>1.0250231481462295</c:v>
                </c:pt>
                <c:pt idx="1654">
                  <c:v>1.0252662037003946</c:v>
                </c:pt>
                <c:pt idx="1655">
                  <c:v>1.0255092592545596</c:v>
                </c:pt>
                <c:pt idx="1656">
                  <c:v>1.0257523148160006</c:v>
                </c:pt>
                <c:pt idx="1657">
                  <c:v>1.0259953703701656</c:v>
                </c:pt>
                <c:pt idx="1658">
                  <c:v>1.0262384259243307</c:v>
                </c:pt>
                <c:pt idx="1659">
                  <c:v>1.0264814814784957</c:v>
                </c:pt>
                <c:pt idx="1660">
                  <c:v>1.0267245370326608</c:v>
                </c:pt>
                <c:pt idx="1661">
                  <c:v>1.0269675925941018</c:v>
                </c:pt>
                <c:pt idx="1662">
                  <c:v>1.0272106481482668</c:v>
                </c:pt>
                <c:pt idx="1663">
                  <c:v>1.0274537037024318</c:v>
                </c:pt>
                <c:pt idx="1664">
                  <c:v>1.0276967592565969</c:v>
                </c:pt>
                <c:pt idx="1665">
                  <c:v>1.0279398148107619</c:v>
                </c:pt>
                <c:pt idx="1666">
                  <c:v>1.0281828703722029</c:v>
                </c:pt>
                <c:pt idx="1667">
                  <c:v>1.0284259259263679</c:v>
                </c:pt>
                <c:pt idx="1668">
                  <c:v>1.028668981480533</c:v>
                </c:pt>
                <c:pt idx="1669">
                  <c:v>1.028912037034698</c:v>
                </c:pt>
                <c:pt idx="1670">
                  <c:v>1.0291550925888631</c:v>
                </c:pt>
                <c:pt idx="1671">
                  <c:v>1.0294097222198078</c:v>
                </c:pt>
                <c:pt idx="1672">
                  <c:v>1.0296527777739728</c:v>
                </c:pt>
                <c:pt idx="1673">
                  <c:v>1.0298958333354138</c:v>
                </c:pt>
                <c:pt idx="1674">
                  <c:v>1.0301388888895788</c:v>
                </c:pt>
                <c:pt idx="1675">
                  <c:v>1.0303819444437439</c:v>
                </c:pt>
                <c:pt idx="1676">
                  <c:v>1.0306249999979089</c:v>
                </c:pt>
                <c:pt idx="1677">
                  <c:v>1.0308680555520739</c:v>
                </c:pt>
                <c:pt idx="1678">
                  <c:v>1.031111111106239</c:v>
                </c:pt>
                <c:pt idx="1679">
                  <c:v>1.03135416666768</c:v>
                </c:pt>
                <c:pt idx="1680">
                  <c:v>1.031597222221845</c:v>
                </c:pt>
                <c:pt idx="1681">
                  <c:v>1.0318402777760101</c:v>
                </c:pt>
                <c:pt idx="1682">
                  <c:v>1.0320833333301751</c:v>
                </c:pt>
                <c:pt idx="1683">
                  <c:v>1.0323263888843401</c:v>
                </c:pt>
                <c:pt idx="1684">
                  <c:v>1.0325694444457811</c:v>
                </c:pt>
                <c:pt idx="1685">
                  <c:v>1.0328124999999462</c:v>
                </c:pt>
                <c:pt idx="1686">
                  <c:v>1.0330555555541112</c:v>
                </c:pt>
                <c:pt idx="1687">
                  <c:v>1.0332986111082763</c:v>
                </c:pt>
                <c:pt idx="1688">
                  <c:v>1.0335416666624413</c:v>
                </c:pt>
                <c:pt idx="1689">
                  <c:v>1.0337847222238823</c:v>
                </c:pt>
                <c:pt idx="1690">
                  <c:v>1.0340277777780473</c:v>
                </c:pt>
                <c:pt idx="1691">
                  <c:v>1.0342708333322124</c:v>
                </c:pt>
                <c:pt idx="1692">
                  <c:v>1.0345138888863774</c:v>
                </c:pt>
                <c:pt idx="1693">
                  <c:v>1.0347569444405424</c:v>
                </c:pt>
                <c:pt idx="1694">
                  <c:v>1.0350000000019834</c:v>
                </c:pt>
                <c:pt idx="1695">
                  <c:v>1.0352430555561485</c:v>
                </c:pt>
                <c:pt idx="1696">
                  <c:v>1.0354861111103135</c:v>
                </c:pt>
                <c:pt idx="1697">
                  <c:v>1.0357291666644786</c:v>
                </c:pt>
                <c:pt idx="1698">
                  <c:v>1.0359722222186436</c:v>
                </c:pt>
                <c:pt idx="1699">
                  <c:v>1.0362152777728086</c:v>
                </c:pt>
                <c:pt idx="1700">
                  <c:v>1.0364583333342496</c:v>
                </c:pt>
                <c:pt idx="1701">
                  <c:v>1.0367013888884147</c:v>
                </c:pt>
                <c:pt idx="1702">
                  <c:v>1.0369444444425797</c:v>
                </c:pt>
                <c:pt idx="1703">
                  <c:v>1.0371874999967448</c:v>
                </c:pt>
                <c:pt idx="1704">
                  <c:v>1.0374305555509098</c:v>
                </c:pt>
                <c:pt idx="1705">
                  <c:v>1.0376736111123508</c:v>
                </c:pt>
                <c:pt idx="1706">
                  <c:v>1.0379166666665158</c:v>
                </c:pt>
                <c:pt idx="1707">
                  <c:v>1.0381597222206809</c:v>
                </c:pt>
                <c:pt idx="1708">
                  <c:v>1.0384027777748459</c:v>
                </c:pt>
                <c:pt idx="1709">
                  <c:v>1.0386458333290109</c:v>
                </c:pt>
                <c:pt idx="1710">
                  <c:v>1.0388888888904519</c:v>
                </c:pt>
                <c:pt idx="1711">
                  <c:v>1.039131944444617</c:v>
                </c:pt>
                <c:pt idx="1712">
                  <c:v>1.039374999998782</c:v>
                </c:pt>
                <c:pt idx="1713">
                  <c:v>1.0396180555529471</c:v>
                </c:pt>
                <c:pt idx="1714">
                  <c:v>1.0398611111071121</c:v>
                </c:pt>
                <c:pt idx="1715">
                  <c:v>1.0401041666685531</c:v>
                </c:pt>
                <c:pt idx="1716">
                  <c:v>1.0403472222227181</c:v>
                </c:pt>
                <c:pt idx="1717">
                  <c:v>1.0405902777768832</c:v>
                </c:pt>
                <c:pt idx="1718">
                  <c:v>1.0408333333310482</c:v>
                </c:pt>
                <c:pt idx="1719">
                  <c:v>1.0410879629619929</c:v>
                </c:pt>
                <c:pt idx="1720">
                  <c:v>1.0413310185161579</c:v>
                </c:pt>
                <c:pt idx="1721">
                  <c:v>1.041574074070323</c:v>
                </c:pt>
                <c:pt idx="1722">
                  <c:v>1.041817129624488</c:v>
                </c:pt>
                <c:pt idx="1723">
                  <c:v>1.042060185185929</c:v>
                </c:pt>
                <c:pt idx="1724">
                  <c:v>1.0423032407400941</c:v>
                </c:pt>
                <c:pt idx="1725">
                  <c:v>1.0425462962942591</c:v>
                </c:pt>
                <c:pt idx="1726">
                  <c:v>1.0427893518484241</c:v>
                </c:pt>
                <c:pt idx="1727">
                  <c:v>1.0430324074025892</c:v>
                </c:pt>
                <c:pt idx="1728">
                  <c:v>1.0432754629640302</c:v>
                </c:pt>
                <c:pt idx="1729">
                  <c:v>1.0435185185181952</c:v>
                </c:pt>
                <c:pt idx="1730">
                  <c:v>1.0437615740723603</c:v>
                </c:pt>
                <c:pt idx="1731">
                  <c:v>1.0440046296265253</c:v>
                </c:pt>
                <c:pt idx="1732">
                  <c:v>1.0442476851806903</c:v>
                </c:pt>
                <c:pt idx="1733">
                  <c:v>1.0444907407421313</c:v>
                </c:pt>
                <c:pt idx="1734">
                  <c:v>1.0447337962962964</c:v>
                </c:pt>
                <c:pt idx="1735">
                  <c:v>1.0449768518504614</c:v>
                </c:pt>
                <c:pt idx="1736">
                  <c:v>1.0452199074046264</c:v>
                </c:pt>
                <c:pt idx="1737">
                  <c:v>1.0454629629587915</c:v>
                </c:pt>
                <c:pt idx="1738">
                  <c:v>1.0457060185202325</c:v>
                </c:pt>
                <c:pt idx="1739">
                  <c:v>1.0459490740743975</c:v>
                </c:pt>
                <c:pt idx="1740">
                  <c:v>1.0461921296285626</c:v>
                </c:pt>
                <c:pt idx="1741">
                  <c:v>1.0464351851827276</c:v>
                </c:pt>
                <c:pt idx="1742">
                  <c:v>1.0466782407368926</c:v>
                </c:pt>
                <c:pt idx="1743">
                  <c:v>1.0469212962983336</c:v>
                </c:pt>
                <c:pt idx="1744">
                  <c:v>1.0471643518524987</c:v>
                </c:pt>
                <c:pt idx="1745">
                  <c:v>1.0474074074066637</c:v>
                </c:pt>
                <c:pt idx="1746">
                  <c:v>1.0476504629608288</c:v>
                </c:pt>
                <c:pt idx="1747">
                  <c:v>1.0478935185149938</c:v>
                </c:pt>
                <c:pt idx="1748">
                  <c:v>1.0481365740691588</c:v>
                </c:pt>
                <c:pt idx="1749">
                  <c:v>1.0483796296305998</c:v>
                </c:pt>
                <c:pt idx="1750">
                  <c:v>1.0486226851847649</c:v>
                </c:pt>
                <c:pt idx="1751">
                  <c:v>1.0488657407389299</c:v>
                </c:pt>
                <c:pt idx="1752">
                  <c:v>1.0491087962930949</c:v>
                </c:pt>
                <c:pt idx="1753">
                  <c:v>1.04935185184726</c:v>
                </c:pt>
                <c:pt idx="1754">
                  <c:v>1.049594907408701</c:v>
                </c:pt>
                <c:pt idx="1755">
                  <c:v>1.049837962962866</c:v>
                </c:pt>
                <c:pt idx="1756">
                  <c:v>1.0500810185170311</c:v>
                </c:pt>
                <c:pt idx="1757">
                  <c:v>1.0503240740711961</c:v>
                </c:pt>
                <c:pt idx="1758">
                  <c:v>1.0505671296253611</c:v>
                </c:pt>
                <c:pt idx="1759">
                  <c:v>1.0508101851868021</c:v>
                </c:pt>
                <c:pt idx="1760">
                  <c:v>1.0510532407409672</c:v>
                </c:pt>
                <c:pt idx="1761">
                  <c:v>1.0512962962951322</c:v>
                </c:pt>
                <c:pt idx="1762">
                  <c:v>1.0515393518492973</c:v>
                </c:pt>
                <c:pt idx="1763">
                  <c:v>1.0517824074034623</c:v>
                </c:pt>
                <c:pt idx="1764">
                  <c:v>1.0520254629649033</c:v>
                </c:pt>
                <c:pt idx="1765">
                  <c:v>1.0522685185190683</c:v>
                </c:pt>
                <c:pt idx="1766">
                  <c:v>1.0525115740732334</c:v>
                </c:pt>
                <c:pt idx="1767">
                  <c:v>1.0527546296273984</c:v>
                </c:pt>
                <c:pt idx="1768">
                  <c:v>1.0530092592583431</c:v>
                </c:pt>
                <c:pt idx="1769">
                  <c:v>1.0532523148125081</c:v>
                </c:pt>
                <c:pt idx="1770">
                  <c:v>1.0534953703666732</c:v>
                </c:pt>
                <c:pt idx="1771">
                  <c:v>1.0537384259208382</c:v>
                </c:pt>
                <c:pt idx="1772">
                  <c:v>1.0539814814822792</c:v>
                </c:pt>
                <c:pt idx="1773">
                  <c:v>1.0542245370364443</c:v>
                </c:pt>
                <c:pt idx="1774">
                  <c:v>1.0544675925906093</c:v>
                </c:pt>
                <c:pt idx="1775">
                  <c:v>1.0547106481447743</c:v>
                </c:pt>
                <c:pt idx="1776">
                  <c:v>1.0549537036989394</c:v>
                </c:pt>
                <c:pt idx="1777">
                  <c:v>1.0551967592603804</c:v>
                </c:pt>
                <c:pt idx="1778">
                  <c:v>1.0554398148145454</c:v>
                </c:pt>
                <c:pt idx="1779">
                  <c:v>1.0556828703687104</c:v>
                </c:pt>
                <c:pt idx="1780">
                  <c:v>1.0559259259228755</c:v>
                </c:pt>
                <c:pt idx="1781">
                  <c:v>1.0561689814770405</c:v>
                </c:pt>
                <c:pt idx="1782">
                  <c:v>1.0564120370384815</c:v>
                </c:pt>
                <c:pt idx="1783">
                  <c:v>1.0566550925926466</c:v>
                </c:pt>
                <c:pt idx="1784">
                  <c:v>1.0568981481468116</c:v>
                </c:pt>
                <c:pt idx="1785">
                  <c:v>1.0571412037009766</c:v>
                </c:pt>
                <c:pt idx="1786">
                  <c:v>1.0573842592551417</c:v>
                </c:pt>
                <c:pt idx="1787">
                  <c:v>1.0576273148165827</c:v>
                </c:pt>
                <c:pt idx="1788">
                  <c:v>1.0578703703707477</c:v>
                </c:pt>
                <c:pt idx="1789">
                  <c:v>1.0581134259249128</c:v>
                </c:pt>
                <c:pt idx="1790">
                  <c:v>1.0583564814790778</c:v>
                </c:pt>
                <c:pt idx="1791">
                  <c:v>1.0585995370332428</c:v>
                </c:pt>
                <c:pt idx="1792">
                  <c:v>1.0588425925946838</c:v>
                </c:pt>
                <c:pt idx="1793">
                  <c:v>1.0590856481488489</c:v>
                </c:pt>
                <c:pt idx="1794">
                  <c:v>1.0593287037030139</c:v>
                </c:pt>
                <c:pt idx="1795">
                  <c:v>1.0595717592571789</c:v>
                </c:pt>
                <c:pt idx="1796">
                  <c:v>1.059814814811344</c:v>
                </c:pt>
                <c:pt idx="1797">
                  <c:v>1.060057870365509</c:v>
                </c:pt>
                <c:pt idx="1798">
                  <c:v>1.06030092592695</c:v>
                </c:pt>
                <c:pt idx="1799">
                  <c:v>1.0605439814811151</c:v>
                </c:pt>
                <c:pt idx="1800">
                  <c:v>1.0607870370352801</c:v>
                </c:pt>
                <c:pt idx="1801">
                  <c:v>1.0610300925894451</c:v>
                </c:pt>
                <c:pt idx="1802">
                  <c:v>1.0612731481436102</c:v>
                </c:pt>
                <c:pt idx="1803">
                  <c:v>1.0615162037050512</c:v>
                </c:pt>
                <c:pt idx="1804">
                  <c:v>1.0617592592592162</c:v>
                </c:pt>
                <c:pt idx="1805">
                  <c:v>1.0620023148133813</c:v>
                </c:pt>
                <c:pt idx="1806">
                  <c:v>1.0622453703675463</c:v>
                </c:pt>
                <c:pt idx="1807">
                  <c:v>1.0624884259217113</c:v>
                </c:pt>
                <c:pt idx="1808">
                  <c:v>1.0627314814831523</c:v>
                </c:pt>
                <c:pt idx="1809">
                  <c:v>1.0629745370373174</c:v>
                </c:pt>
                <c:pt idx="1810">
                  <c:v>1.0632175925914824</c:v>
                </c:pt>
                <c:pt idx="1811">
                  <c:v>1.0634606481456474</c:v>
                </c:pt>
                <c:pt idx="1812">
                  <c:v>1.0637037036998125</c:v>
                </c:pt>
                <c:pt idx="1813">
                  <c:v>1.0639467592612535</c:v>
                </c:pt>
                <c:pt idx="1814">
                  <c:v>1.0641898148154185</c:v>
                </c:pt>
                <c:pt idx="1815">
                  <c:v>1.0644444444463632</c:v>
                </c:pt>
                <c:pt idx="1816">
                  <c:v>1.0646875000005283</c:v>
                </c:pt>
                <c:pt idx="1817">
                  <c:v>1.0649305555546933</c:v>
                </c:pt>
                <c:pt idx="1818">
                  <c:v>1.0651736111088583</c:v>
                </c:pt>
                <c:pt idx="1819">
                  <c:v>1.0654166666630234</c:v>
                </c:pt>
                <c:pt idx="1820">
                  <c:v>1.0656597222171884</c:v>
                </c:pt>
                <c:pt idx="1821">
                  <c:v>1.0659027777786294</c:v>
                </c:pt>
                <c:pt idx="1822">
                  <c:v>1.0661458333327944</c:v>
                </c:pt>
                <c:pt idx="1823">
                  <c:v>1.0663888888869595</c:v>
                </c:pt>
                <c:pt idx="1824">
                  <c:v>1.0666319444411245</c:v>
                </c:pt>
                <c:pt idx="1825">
                  <c:v>1.0668749999952896</c:v>
                </c:pt>
                <c:pt idx="1826">
                  <c:v>1.0671180555567306</c:v>
                </c:pt>
                <c:pt idx="1827">
                  <c:v>1.0673611111108956</c:v>
                </c:pt>
                <c:pt idx="1828">
                  <c:v>1.0676041666650606</c:v>
                </c:pt>
                <c:pt idx="1829">
                  <c:v>1.0678472222192257</c:v>
                </c:pt>
                <c:pt idx="1830">
                  <c:v>1.0680902777733907</c:v>
                </c:pt>
                <c:pt idx="1831">
                  <c:v>1.0683333333348317</c:v>
                </c:pt>
                <c:pt idx="1832">
                  <c:v>1.0685763888889968</c:v>
                </c:pt>
                <c:pt idx="1833">
                  <c:v>1.0688194444431618</c:v>
                </c:pt>
                <c:pt idx="1834">
                  <c:v>1.0690624999973268</c:v>
                </c:pt>
                <c:pt idx="1835">
                  <c:v>1.0693055555514919</c:v>
                </c:pt>
                <c:pt idx="1836">
                  <c:v>1.0695486111129329</c:v>
                </c:pt>
                <c:pt idx="1837">
                  <c:v>1.0697916666670979</c:v>
                </c:pt>
                <c:pt idx="1838">
                  <c:v>1.0700347222212629</c:v>
                </c:pt>
                <c:pt idx="1839">
                  <c:v>1.070277777775428</c:v>
                </c:pt>
                <c:pt idx="1840">
                  <c:v>1.070520833329593</c:v>
                </c:pt>
                <c:pt idx="1841">
                  <c:v>1.0707638888837581</c:v>
                </c:pt>
                <c:pt idx="1842">
                  <c:v>1.0710069444451991</c:v>
                </c:pt>
                <c:pt idx="1843">
                  <c:v>1.0712499999993641</c:v>
                </c:pt>
                <c:pt idx="1844">
                  <c:v>1.0714930555535291</c:v>
                </c:pt>
                <c:pt idx="1845">
                  <c:v>1.0717361111076942</c:v>
                </c:pt>
                <c:pt idx="1846">
                  <c:v>1.0719791666618592</c:v>
                </c:pt>
                <c:pt idx="1847">
                  <c:v>1.0722222222233002</c:v>
                </c:pt>
                <c:pt idx="1848">
                  <c:v>1.0724652777774653</c:v>
                </c:pt>
                <c:pt idx="1849">
                  <c:v>1.0727083333316303</c:v>
                </c:pt>
                <c:pt idx="1850">
                  <c:v>1.0729513888857953</c:v>
                </c:pt>
                <c:pt idx="1851">
                  <c:v>1.0731944444399604</c:v>
                </c:pt>
                <c:pt idx="1852">
                  <c:v>1.0734375000014014</c:v>
                </c:pt>
                <c:pt idx="1853">
                  <c:v>1.0736805555555664</c:v>
                </c:pt>
                <c:pt idx="1854">
                  <c:v>1.0739236111097314</c:v>
                </c:pt>
                <c:pt idx="1855">
                  <c:v>1.0741666666638965</c:v>
                </c:pt>
                <c:pt idx="1856">
                  <c:v>1.0744097222180615</c:v>
                </c:pt>
                <c:pt idx="1857">
                  <c:v>1.0746527777795025</c:v>
                </c:pt>
                <c:pt idx="1858">
                  <c:v>1.0748958333336676</c:v>
                </c:pt>
                <c:pt idx="1859">
                  <c:v>1.0751388888878326</c:v>
                </c:pt>
                <c:pt idx="1860">
                  <c:v>1.0753819444419976</c:v>
                </c:pt>
                <c:pt idx="1861">
                  <c:v>1.0756249999961627</c:v>
                </c:pt>
                <c:pt idx="1862">
                  <c:v>1.0758680555576037</c:v>
                </c:pt>
                <c:pt idx="1863">
                  <c:v>1.0761111111117687</c:v>
                </c:pt>
                <c:pt idx="1864">
                  <c:v>1.0763657407427134</c:v>
                </c:pt>
                <c:pt idx="1865">
                  <c:v>1.0766087962968784</c:v>
                </c:pt>
                <c:pt idx="1866">
                  <c:v>1.0768518518510435</c:v>
                </c:pt>
                <c:pt idx="1867">
                  <c:v>1.0770949074052085</c:v>
                </c:pt>
                <c:pt idx="1868">
                  <c:v>1.0773379629593736</c:v>
                </c:pt>
                <c:pt idx="1869">
                  <c:v>1.0775810185135386</c:v>
                </c:pt>
                <c:pt idx="1870">
                  <c:v>1.0778240740749796</c:v>
                </c:pt>
                <c:pt idx="1871">
                  <c:v>1.0780671296291446</c:v>
                </c:pt>
                <c:pt idx="1872">
                  <c:v>1.0783101851833097</c:v>
                </c:pt>
                <c:pt idx="1873">
                  <c:v>1.0785532407374747</c:v>
                </c:pt>
                <c:pt idx="1874">
                  <c:v>1.0787962962916398</c:v>
                </c:pt>
                <c:pt idx="1875">
                  <c:v>1.0790393518530808</c:v>
                </c:pt>
                <c:pt idx="1876">
                  <c:v>1.0792824074072458</c:v>
                </c:pt>
                <c:pt idx="1877">
                  <c:v>1.0795254629614108</c:v>
                </c:pt>
                <c:pt idx="1878">
                  <c:v>1.0797685185155759</c:v>
                </c:pt>
                <c:pt idx="1879">
                  <c:v>1.0800115740697409</c:v>
                </c:pt>
                <c:pt idx="1880">
                  <c:v>1.0802546296311819</c:v>
                </c:pt>
                <c:pt idx="1881">
                  <c:v>1.0804976851853469</c:v>
                </c:pt>
                <c:pt idx="1882">
                  <c:v>1.080740740739512</c:v>
                </c:pt>
                <c:pt idx="1883">
                  <c:v>1.080983796293677</c:v>
                </c:pt>
                <c:pt idx="1884">
                  <c:v>1.0812268518478421</c:v>
                </c:pt>
                <c:pt idx="1885">
                  <c:v>1.0814699074092831</c:v>
                </c:pt>
                <c:pt idx="1886">
                  <c:v>1.0817129629634481</c:v>
                </c:pt>
                <c:pt idx="1887">
                  <c:v>1.0819560185176131</c:v>
                </c:pt>
                <c:pt idx="1888">
                  <c:v>1.0821990740717782</c:v>
                </c:pt>
                <c:pt idx="1889">
                  <c:v>1.0824421296259432</c:v>
                </c:pt>
                <c:pt idx="1890">
                  <c:v>1.0826851851801083</c:v>
                </c:pt>
                <c:pt idx="1891">
                  <c:v>1.0829282407415493</c:v>
                </c:pt>
                <c:pt idx="1892">
                  <c:v>1.0831712962957143</c:v>
                </c:pt>
                <c:pt idx="1893">
                  <c:v>1.0834143518498793</c:v>
                </c:pt>
                <c:pt idx="1894">
                  <c:v>1.0836574074040444</c:v>
                </c:pt>
                <c:pt idx="1895">
                  <c:v>1.0839004629582094</c:v>
                </c:pt>
                <c:pt idx="1896">
                  <c:v>1.0841435185196504</c:v>
                </c:pt>
                <c:pt idx="1897">
                  <c:v>1.0843865740738154</c:v>
                </c:pt>
                <c:pt idx="1898">
                  <c:v>1.0846296296279805</c:v>
                </c:pt>
                <c:pt idx="1899">
                  <c:v>1.0848726851821455</c:v>
                </c:pt>
                <c:pt idx="1900">
                  <c:v>1.0851157407363106</c:v>
                </c:pt>
                <c:pt idx="1901">
                  <c:v>1.0853587962977516</c:v>
                </c:pt>
                <c:pt idx="1902">
                  <c:v>1.0856018518519166</c:v>
                </c:pt>
                <c:pt idx="1903">
                  <c:v>1.0858449074060816</c:v>
                </c:pt>
                <c:pt idx="1904">
                  <c:v>1.0860879629602467</c:v>
                </c:pt>
                <c:pt idx="1905">
                  <c:v>1.0863310185144117</c:v>
                </c:pt>
                <c:pt idx="1906">
                  <c:v>1.0865740740758527</c:v>
                </c:pt>
                <c:pt idx="1907">
                  <c:v>1.0868171296300178</c:v>
                </c:pt>
                <c:pt idx="1908">
                  <c:v>1.0870601851841828</c:v>
                </c:pt>
                <c:pt idx="1909">
                  <c:v>1.0873032407383478</c:v>
                </c:pt>
                <c:pt idx="1910">
                  <c:v>1.0875462962925129</c:v>
                </c:pt>
                <c:pt idx="1911">
                  <c:v>1.0877893518539539</c:v>
                </c:pt>
                <c:pt idx="1912">
                  <c:v>1.0880439814776226</c:v>
                </c:pt>
                <c:pt idx="1913">
                  <c:v>1.0882870370390636</c:v>
                </c:pt>
                <c:pt idx="1914">
                  <c:v>1.0885300925932286</c:v>
                </c:pt>
                <c:pt idx="1915">
                  <c:v>1.0887731481473937</c:v>
                </c:pt>
                <c:pt idx="1916">
                  <c:v>1.0890162037015587</c:v>
                </c:pt>
                <c:pt idx="1917">
                  <c:v>1.0892592592557238</c:v>
                </c:pt>
                <c:pt idx="1918">
                  <c:v>1.0895023148098888</c:v>
                </c:pt>
                <c:pt idx="1919">
                  <c:v>1.0897453703713298</c:v>
                </c:pt>
                <c:pt idx="1920">
                  <c:v>1.0899884259254948</c:v>
                </c:pt>
                <c:pt idx="1921">
                  <c:v>1.0902314814796599</c:v>
                </c:pt>
                <c:pt idx="1922">
                  <c:v>1.0904745370338249</c:v>
                </c:pt>
                <c:pt idx="1923">
                  <c:v>1.0907175925879899</c:v>
                </c:pt>
                <c:pt idx="1924">
                  <c:v>1.0909606481494309</c:v>
                </c:pt>
                <c:pt idx="1925">
                  <c:v>1.091203703703596</c:v>
                </c:pt>
                <c:pt idx="1926">
                  <c:v>1.091446759257761</c:v>
                </c:pt>
                <c:pt idx="1927">
                  <c:v>1.0916898148119261</c:v>
                </c:pt>
                <c:pt idx="1928">
                  <c:v>1.0919328703660911</c:v>
                </c:pt>
                <c:pt idx="1929">
                  <c:v>1.0921759259275321</c:v>
                </c:pt>
                <c:pt idx="1930">
                  <c:v>1.0924189814816971</c:v>
                </c:pt>
                <c:pt idx="1931">
                  <c:v>1.0926620370358622</c:v>
                </c:pt>
                <c:pt idx="1932">
                  <c:v>1.0929050925900272</c:v>
                </c:pt>
                <c:pt idx="1933">
                  <c:v>1.0931481481441923</c:v>
                </c:pt>
                <c:pt idx="1934">
                  <c:v>1.0933912037056333</c:v>
                </c:pt>
                <c:pt idx="1935">
                  <c:v>1.0936342592597983</c:v>
                </c:pt>
                <c:pt idx="1936">
                  <c:v>1.0938773148139633</c:v>
                </c:pt>
                <c:pt idx="1937">
                  <c:v>1.0941203703681284</c:v>
                </c:pt>
                <c:pt idx="1938">
                  <c:v>1.0943634259222934</c:v>
                </c:pt>
                <c:pt idx="1939">
                  <c:v>1.0946064814764584</c:v>
                </c:pt>
                <c:pt idx="1940">
                  <c:v>1.0948495370378994</c:v>
                </c:pt>
                <c:pt idx="1941">
                  <c:v>1.0950925925920645</c:v>
                </c:pt>
                <c:pt idx="1942">
                  <c:v>1.0953356481462295</c:v>
                </c:pt>
                <c:pt idx="1943">
                  <c:v>1.0955787037003946</c:v>
                </c:pt>
                <c:pt idx="1944">
                  <c:v>1.0958217592545596</c:v>
                </c:pt>
                <c:pt idx="1945">
                  <c:v>1.0960648148160006</c:v>
                </c:pt>
                <c:pt idx="1946">
                  <c:v>1.0963078703701656</c:v>
                </c:pt>
                <c:pt idx="1947">
                  <c:v>1.0965509259243307</c:v>
                </c:pt>
                <c:pt idx="1948">
                  <c:v>1.0967939814784957</c:v>
                </c:pt>
                <c:pt idx="1949">
                  <c:v>1.0970370370326608</c:v>
                </c:pt>
                <c:pt idx="1950">
                  <c:v>1.0972800925941018</c:v>
                </c:pt>
                <c:pt idx="1951">
                  <c:v>1.0975231481482668</c:v>
                </c:pt>
                <c:pt idx="1952">
                  <c:v>1.0977662037024318</c:v>
                </c:pt>
                <c:pt idx="1953">
                  <c:v>1.0980092592565969</c:v>
                </c:pt>
                <c:pt idx="1954">
                  <c:v>1.0982523148107619</c:v>
                </c:pt>
                <c:pt idx="1955">
                  <c:v>1.0984953703722029</c:v>
                </c:pt>
                <c:pt idx="1956">
                  <c:v>1.0987384259263679</c:v>
                </c:pt>
                <c:pt idx="1957">
                  <c:v>1.098981481480533</c:v>
                </c:pt>
                <c:pt idx="1958">
                  <c:v>1.099224537034698</c:v>
                </c:pt>
                <c:pt idx="1959">
                  <c:v>1.0994675925888631</c:v>
                </c:pt>
                <c:pt idx="1960">
                  <c:v>1.0997222222198078</c:v>
                </c:pt>
                <c:pt idx="1961">
                  <c:v>1.0999652777739728</c:v>
                </c:pt>
                <c:pt idx="1962">
                  <c:v>1.1002083333354138</c:v>
                </c:pt>
                <c:pt idx="1963">
                  <c:v>1.1004513888895788</c:v>
                </c:pt>
                <c:pt idx="1964">
                  <c:v>1.1006944444437439</c:v>
                </c:pt>
                <c:pt idx="1965">
                  <c:v>1.1009374999979089</c:v>
                </c:pt>
                <c:pt idx="1966">
                  <c:v>1.1011805555520739</c:v>
                </c:pt>
                <c:pt idx="1967">
                  <c:v>1.101423611106239</c:v>
                </c:pt>
                <c:pt idx="1968">
                  <c:v>1.10166666666768</c:v>
                </c:pt>
                <c:pt idx="1969">
                  <c:v>1.101909722221845</c:v>
                </c:pt>
                <c:pt idx="1970">
                  <c:v>1.1021527777760101</c:v>
                </c:pt>
                <c:pt idx="1971">
                  <c:v>1.1023958333301751</c:v>
                </c:pt>
                <c:pt idx="1972">
                  <c:v>1.1026388888843401</c:v>
                </c:pt>
                <c:pt idx="1973">
                  <c:v>1.1028819444457811</c:v>
                </c:pt>
                <c:pt idx="1974">
                  <c:v>1.1031249999999462</c:v>
                </c:pt>
                <c:pt idx="1975">
                  <c:v>1.1033680555541112</c:v>
                </c:pt>
                <c:pt idx="1976">
                  <c:v>1.1036111111082763</c:v>
                </c:pt>
                <c:pt idx="1977">
                  <c:v>1.1038541666624413</c:v>
                </c:pt>
                <c:pt idx="1978">
                  <c:v>1.1040972222238823</c:v>
                </c:pt>
                <c:pt idx="1979">
                  <c:v>1.1043402777780473</c:v>
                </c:pt>
                <c:pt idx="1980">
                  <c:v>1.1045833333322124</c:v>
                </c:pt>
                <c:pt idx="1981">
                  <c:v>1.1048263888863774</c:v>
                </c:pt>
                <c:pt idx="1982">
                  <c:v>1.1050694444405424</c:v>
                </c:pt>
                <c:pt idx="1983">
                  <c:v>1.1053125000019834</c:v>
                </c:pt>
                <c:pt idx="1984">
                  <c:v>1.1055555555561485</c:v>
                </c:pt>
                <c:pt idx="1985">
                  <c:v>1.1057986111103135</c:v>
                </c:pt>
                <c:pt idx="1986">
                  <c:v>1.1060416666644786</c:v>
                </c:pt>
                <c:pt idx="1987">
                  <c:v>1.1062847222186436</c:v>
                </c:pt>
                <c:pt idx="1988">
                  <c:v>1.1065277777728086</c:v>
                </c:pt>
                <c:pt idx="1989">
                  <c:v>1.1067708333342496</c:v>
                </c:pt>
                <c:pt idx="1990">
                  <c:v>1.1070138888884147</c:v>
                </c:pt>
                <c:pt idx="1991">
                  <c:v>1.1072569444425797</c:v>
                </c:pt>
                <c:pt idx="1992">
                  <c:v>1.1074999999967448</c:v>
                </c:pt>
                <c:pt idx="1993">
                  <c:v>1.1077430555509098</c:v>
                </c:pt>
                <c:pt idx="1994">
                  <c:v>1.1079861111123508</c:v>
                </c:pt>
                <c:pt idx="1995">
                  <c:v>1.1082291666665158</c:v>
                </c:pt>
                <c:pt idx="1996">
                  <c:v>1.1084722222206809</c:v>
                </c:pt>
                <c:pt idx="1997">
                  <c:v>1.1087152777748459</c:v>
                </c:pt>
                <c:pt idx="1998">
                  <c:v>1.1089583333290109</c:v>
                </c:pt>
                <c:pt idx="1999">
                  <c:v>1.1092013888904519</c:v>
                </c:pt>
                <c:pt idx="2000">
                  <c:v>1.109444444444617</c:v>
                </c:pt>
                <c:pt idx="2001">
                  <c:v>1.109687499998782</c:v>
                </c:pt>
                <c:pt idx="2002">
                  <c:v>1.1099305555529471</c:v>
                </c:pt>
                <c:pt idx="2003">
                  <c:v>1.1101736111071121</c:v>
                </c:pt>
                <c:pt idx="2004">
                  <c:v>1.1104166666685531</c:v>
                </c:pt>
                <c:pt idx="2005">
                  <c:v>1.1106597222227181</c:v>
                </c:pt>
                <c:pt idx="2006">
                  <c:v>1.1109027777768832</c:v>
                </c:pt>
                <c:pt idx="2007">
                  <c:v>1.1111458333310482</c:v>
                </c:pt>
                <c:pt idx="2008">
                  <c:v>1.1114004629619929</c:v>
                </c:pt>
                <c:pt idx="2009">
                  <c:v>1.1116435185161579</c:v>
                </c:pt>
                <c:pt idx="2010">
                  <c:v>1.111886574070323</c:v>
                </c:pt>
                <c:pt idx="2011">
                  <c:v>1.112129629624488</c:v>
                </c:pt>
                <c:pt idx="2012">
                  <c:v>1.112372685185929</c:v>
                </c:pt>
                <c:pt idx="2013">
                  <c:v>1.1126157407400941</c:v>
                </c:pt>
                <c:pt idx="2014">
                  <c:v>1.1128587962942591</c:v>
                </c:pt>
                <c:pt idx="2015">
                  <c:v>1.1131018518484241</c:v>
                </c:pt>
                <c:pt idx="2016">
                  <c:v>1.1133449074025892</c:v>
                </c:pt>
                <c:pt idx="2017">
                  <c:v>1.1135879629640302</c:v>
                </c:pt>
                <c:pt idx="2018">
                  <c:v>1.1138310185181952</c:v>
                </c:pt>
                <c:pt idx="2019">
                  <c:v>1.1140740740723603</c:v>
                </c:pt>
                <c:pt idx="2020">
                  <c:v>1.1143171296265253</c:v>
                </c:pt>
                <c:pt idx="2021">
                  <c:v>1.1145601851806903</c:v>
                </c:pt>
                <c:pt idx="2022">
                  <c:v>1.1148032407421313</c:v>
                </c:pt>
                <c:pt idx="2023">
                  <c:v>1.1150462962962964</c:v>
                </c:pt>
                <c:pt idx="2024">
                  <c:v>1.1152893518504614</c:v>
                </c:pt>
                <c:pt idx="2025">
                  <c:v>1.1155324074046264</c:v>
                </c:pt>
                <c:pt idx="2026">
                  <c:v>1.1157754629587915</c:v>
                </c:pt>
                <c:pt idx="2027">
                  <c:v>1.1160185185202325</c:v>
                </c:pt>
                <c:pt idx="2028">
                  <c:v>1.1162615740743975</c:v>
                </c:pt>
                <c:pt idx="2029">
                  <c:v>1.1165046296285626</c:v>
                </c:pt>
                <c:pt idx="2030">
                  <c:v>1.1167476851827276</c:v>
                </c:pt>
                <c:pt idx="2031">
                  <c:v>1.1169907407368926</c:v>
                </c:pt>
                <c:pt idx="2032">
                  <c:v>1.1172337962983336</c:v>
                </c:pt>
                <c:pt idx="2033">
                  <c:v>1.1174768518524987</c:v>
                </c:pt>
                <c:pt idx="2034">
                  <c:v>1.1177199074066637</c:v>
                </c:pt>
                <c:pt idx="2035">
                  <c:v>1.1179629629608288</c:v>
                </c:pt>
                <c:pt idx="2036">
                  <c:v>1.1182060185149938</c:v>
                </c:pt>
                <c:pt idx="2037">
                  <c:v>1.1184490740691588</c:v>
                </c:pt>
                <c:pt idx="2038">
                  <c:v>1.1186921296305998</c:v>
                </c:pt>
                <c:pt idx="2039">
                  <c:v>1.1189351851847649</c:v>
                </c:pt>
                <c:pt idx="2040">
                  <c:v>1.1191782407389299</c:v>
                </c:pt>
                <c:pt idx="2041">
                  <c:v>1.1194212962930949</c:v>
                </c:pt>
                <c:pt idx="2042">
                  <c:v>1.11966435184726</c:v>
                </c:pt>
                <c:pt idx="2043">
                  <c:v>1.119907407408701</c:v>
                </c:pt>
                <c:pt idx="2044">
                  <c:v>1.120150462962866</c:v>
                </c:pt>
                <c:pt idx="2045">
                  <c:v>1.1203935185170311</c:v>
                </c:pt>
                <c:pt idx="2046">
                  <c:v>1.1206365740711961</c:v>
                </c:pt>
                <c:pt idx="2047">
                  <c:v>1.1208796296253611</c:v>
                </c:pt>
                <c:pt idx="2048">
                  <c:v>1.1211226851868021</c:v>
                </c:pt>
                <c:pt idx="2049">
                  <c:v>1.1213657407409672</c:v>
                </c:pt>
                <c:pt idx="2050">
                  <c:v>1.1216087962951322</c:v>
                </c:pt>
                <c:pt idx="2051">
                  <c:v>1.1218518518492973</c:v>
                </c:pt>
                <c:pt idx="2052">
                  <c:v>1.1220949074034623</c:v>
                </c:pt>
                <c:pt idx="2053">
                  <c:v>1.1223379629649033</c:v>
                </c:pt>
                <c:pt idx="2054">
                  <c:v>1.1225810185190683</c:v>
                </c:pt>
                <c:pt idx="2055">
                  <c:v>1.1228240740732334</c:v>
                </c:pt>
                <c:pt idx="2056">
                  <c:v>1.1230787037041781</c:v>
                </c:pt>
                <c:pt idx="2057">
                  <c:v>1.1233217592583431</c:v>
                </c:pt>
                <c:pt idx="2058">
                  <c:v>1.1235648148125081</c:v>
                </c:pt>
                <c:pt idx="2059">
                  <c:v>1.1238078703666732</c:v>
                </c:pt>
                <c:pt idx="2060">
                  <c:v>1.1240509259208382</c:v>
                </c:pt>
                <c:pt idx="2061">
                  <c:v>1.1242939814822792</c:v>
                </c:pt>
                <c:pt idx="2062">
                  <c:v>1.1245370370364443</c:v>
                </c:pt>
                <c:pt idx="2063">
                  <c:v>1.1247800925906093</c:v>
                </c:pt>
                <c:pt idx="2064">
                  <c:v>1.1250231481447743</c:v>
                </c:pt>
                <c:pt idx="2065">
                  <c:v>1.1252662036989394</c:v>
                </c:pt>
                <c:pt idx="2066">
                  <c:v>1.1255092592603804</c:v>
                </c:pt>
                <c:pt idx="2067">
                  <c:v>1.1257523148145454</c:v>
                </c:pt>
                <c:pt idx="2068">
                  <c:v>1.1259953703687104</c:v>
                </c:pt>
                <c:pt idx="2069">
                  <c:v>1.1262384259228755</c:v>
                </c:pt>
                <c:pt idx="2070">
                  <c:v>1.1264814814770405</c:v>
                </c:pt>
                <c:pt idx="2071">
                  <c:v>1.1267245370384815</c:v>
                </c:pt>
                <c:pt idx="2072">
                  <c:v>1.1269675925926466</c:v>
                </c:pt>
                <c:pt idx="2073">
                  <c:v>1.1272106481468116</c:v>
                </c:pt>
                <c:pt idx="2074">
                  <c:v>1.1274537037009766</c:v>
                </c:pt>
                <c:pt idx="2075">
                  <c:v>1.1276967592551417</c:v>
                </c:pt>
                <c:pt idx="2076">
                  <c:v>1.1279398148165827</c:v>
                </c:pt>
                <c:pt idx="2077">
                  <c:v>1.1281828703707477</c:v>
                </c:pt>
                <c:pt idx="2078">
                  <c:v>1.1284259259249128</c:v>
                </c:pt>
                <c:pt idx="2079">
                  <c:v>1.1286689814790778</c:v>
                </c:pt>
                <c:pt idx="2080">
                  <c:v>1.1289120370332428</c:v>
                </c:pt>
                <c:pt idx="2081">
                  <c:v>1.1291550925946838</c:v>
                </c:pt>
                <c:pt idx="2082">
                  <c:v>1.1293981481488489</c:v>
                </c:pt>
                <c:pt idx="2083">
                  <c:v>1.1296412037030139</c:v>
                </c:pt>
                <c:pt idx="2084">
                  <c:v>1.1298842592571789</c:v>
                </c:pt>
                <c:pt idx="2085">
                  <c:v>1.130127314811344</c:v>
                </c:pt>
                <c:pt idx="2086">
                  <c:v>1.130370370365509</c:v>
                </c:pt>
                <c:pt idx="2087">
                  <c:v>1.13061342592695</c:v>
                </c:pt>
                <c:pt idx="2088">
                  <c:v>1.1308564814811151</c:v>
                </c:pt>
                <c:pt idx="2089">
                  <c:v>1.1310995370352801</c:v>
                </c:pt>
                <c:pt idx="2090">
                  <c:v>1.1313425925894451</c:v>
                </c:pt>
                <c:pt idx="2091">
                  <c:v>1.1315856481436102</c:v>
                </c:pt>
                <c:pt idx="2092">
                  <c:v>1.1318287037050512</c:v>
                </c:pt>
                <c:pt idx="2093">
                  <c:v>1.1320717592592162</c:v>
                </c:pt>
                <c:pt idx="2094">
                  <c:v>1.1323148148133813</c:v>
                </c:pt>
                <c:pt idx="2095">
                  <c:v>1.1325578703675463</c:v>
                </c:pt>
                <c:pt idx="2096">
                  <c:v>1.1328009259217113</c:v>
                </c:pt>
                <c:pt idx="2097">
                  <c:v>1.1330439814831523</c:v>
                </c:pt>
                <c:pt idx="2098">
                  <c:v>1.1332870370373174</c:v>
                </c:pt>
                <c:pt idx="2099">
                  <c:v>1.1335300925914824</c:v>
                </c:pt>
                <c:pt idx="2100">
                  <c:v>1.1337731481456474</c:v>
                </c:pt>
                <c:pt idx="2101">
                  <c:v>1.1340162036998125</c:v>
                </c:pt>
                <c:pt idx="2102">
                  <c:v>1.1342592592612535</c:v>
                </c:pt>
                <c:pt idx="2103">
                  <c:v>1.1345023148154185</c:v>
                </c:pt>
                <c:pt idx="2104">
                  <c:v>1.1347453703695836</c:v>
                </c:pt>
                <c:pt idx="2105">
                  <c:v>1.1350000000005283</c:v>
                </c:pt>
                <c:pt idx="2106">
                  <c:v>1.1352430555546933</c:v>
                </c:pt>
                <c:pt idx="2107">
                  <c:v>1.1354861111088583</c:v>
                </c:pt>
                <c:pt idx="2108">
                  <c:v>1.1357291666630234</c:v>
                </c:pt>
                <c:pt idx="2109">
                  <c:v>1.1359722222171884</c:v>
                </c:pt>
                <c:pt idx="2110">
                  <c:v>1.1362152777786294</c:v>
                </c:pt>
                <c:pt idx="2111">
                  <c:v>1.1364583333327944</c:v>
                </c:pt>
                <c:pt idx="2112">
                  <c:v>1.1367013888869595</c:v>
                </c:pt>
                <c:pt idx="2113">
                  <c:v>1.1369444444411245</c:v>
                </c:pt>
                <c:pt idx="2114">
                  <c:v>1.1371874999952896</c:v>
                </c:pt>
                <c:pt idx="2115">
                  <c:v>1.1374305555567306</c:v>
                </c:pt>
                <c:pt idx="2116">
                  <c:v>1.1376736111108956</c:v>
                </c:pt>
                <c:pt idx="2117">
                  <c:v>1.1379166666650606</c:v>
                </c:pt>
                <c:pt idx="2118">
                  <c:v>1.1381597222192257</c:v>
                </c:pt>
                <c:pt idx="2119">
                  <c:v>1.1384027777733907</c:v>
                </c:pt>
                <c:pt idx="2120">
                  <c:v>1.1386458333348317</c:v>
                </c:pt>
                <c:pt idx="2121">
                  <c:v>1.1388888888889968</c:v>
                </c:pt>
                <c:pt idx="2122">
                  <c:v>1.1391319444431618</c:v>
                </c:pt>
                <c:pt idx="2123">
                  <c:v>1.1393749999973268</c:v>
                </c:pt>
                <c:pt idx="2124">
                  <c:v>1.1396180555514919</c:v>
                </c:pt>
                <c:pt idx="2125">
                  <c:v>1.1398611111129329</c:v>
                </c:pt>
                <c:pt idx="2126">
                  <c:v>1.1401041666670979</c:v>
                </c:pt>
                <c:pt idx="2127">
                  <c:v>1.1403472222212629</c:v>
                </c:pt>
                <c:pt idx="2128">
                  <c:v>1.140590277775428</c:v>
                </c:pt>
                <c:pt idx="2129">
                  <c:v>1.140833333329593</c:v>
                </c:pt>
                <c:pt idx="2130">
                  <c:v>1.1410763888837581</c:v>
                </c:pt>
                <c:pt idx="2131">
                  <c:v>1.1413194444451991</c:v>
                </c:pt>
                <c:pt idx="2132">
                  <c:v>1.1415624999993641</c:v>
                </c:pt>
                <c:pt idx="2133">
                  <c:v>1.1418055555535291</c:v>
                </c:pt>
                <c:pt idx="2134">
                  <c:v>1.1420486111076942</c:v>
                </c:pt>
                <c:pt idx="2135">
                  <c:v>1.1422916666618592</c:v>
                </c:pt>
                <c:pt idx="2136">
                  <c:v>1.1425347222233002</c:v>
                </c:pt>
                <c:pt idx="2137">
                  <c:v>1.1427777777774653</c:v>
                </c:pt>
                <c:pt idx="2138">
                  <c:v>1.1430208333316303</c:v>
                </c:pt>
                <c:pt idx="2139">
                  <c:v>1.1432638888857953</c:v>
                </c:pt>
                <c:pt idx="2140">
                  <c:v>1.1435069444399604</c:v>
                </c:pt>
                <c:pt idx="2141">
                  <c:v>1.1437500000014014</c:v>
                </c:pt>
                <c:pt idx="2142">
                  <c:v>1.1439930555555664</c:v>
                </c:pt>
                <c:pt idx="2143">
                  <c:v>1.1442361111097314</c:v>
                </c:pt>
                <c:pt idx="2144">
                  <c:v>1.1444791666638965</c:v>
                </c:pt>
                <c:pt idx="2145">
                  <c:v>1.1447222222180615</c:v>
                </c:pt>
                <c:pt idx="2146">
                  <c:v>1.1449652777795025</c:v>
                </c:pt>
                <c:pt idx="2147">
                  <c:v>1.1452083333336676</c:v>
                </c:pt>
                <c:pt idx="2148">
                  <c:v>1.1454513888878326</c:v>
                </c:pt>
                <c:pt idx="2149">
                  <c:v>1.1456944444419976</c:v>
                </c:pt>
                <c:pt idx="2150">
                  <c:v>1.1459374999961627</c:v>
                </c:pt>
                <c:pt idx="2151">
                  <c:v>1.1461805555576037</c:v>
                </c:pt>
                <c:pt idx="2152">
                  <c:v>1.1464236111117687</c:v>
                </c:pt>
                <c:pt idx="2153">
                  <c:v>1.1466782407427134</c:v>
                </c:pt>
                <c:pt idx="2154">
                  <c:v>1.1469212962968784</c:v>
                </c:pt>
                <c:pt idx="2155">
                  <c:v>1.1471643518510435</c:v>
                </c:pt>
                <c:pt idx="2156">
                  <c:v>1.1474074074052085</c:v>
                </c:pt>
                <c:pt idx="2157">
                  <c:v>1.1476504629593736</c:v>
                </c:pt>
                <c:pt idx="2158">
                  <c:v>1.1478935185135386</c:v>
                </c:pt>
                <c:pt idx="2159">
                  <c:v>1.1481365740749796</c:v>
                </c:pt>
                <c:pt idx="2160">
                  <c:v>1.1483796296291446</c:v>
                </c:pt>
                <c:pt idx="2161">
                  <c:v>1.1486226851833097</c:v>
                </c:pt>
                <c:pt idx="2162">
                  <c:v>1.1488657407374747</c:v>
                </c:pt>
                <c:pt idx="2163">
                  <c:v>1.1491087962916398</c:v>
                </c:pt>
                <c:pt idx="2164">
                  <c:v>1.1493518518530808</c:v>
                </c:pt>
                <c:pt idx="2165">
                  <c:v>1.1495949074072458</c:v>
                </c:pt>
                <c:pt idx="2166">
                  <c:v>1.1498379629614108</c:v>
                </c:pt>
                <c:pt idx="2167">
                  <c:v>1.1500810185155759</c:v>
                </c:pt>
                <c:pt idx="2168">
                  <c:v>1.1503240740697409</c:v>
                </c:pt>
                <c:pt idx="2169">
                  <c:v>1.1505671296311819</c:v>
                </c:pt>
                <c:pt idx="2170">
                  <c:v>1.1508101851853469</c:v>
                </c:pt>
                <c:pt idx="2171">
                  <c:v>1.151053240739512</c:v>
                </c:pt>
                <c:pt idx="2172">
                  <c:v>1.151296296293677</c:v>
                </c:pt>
                <c:pt idx="2173">
                  <c:v>1.1515393518478421</c:v>
                </c:pt>
                <c:pt idx="2174">
                  <c:v>1.1517824074092831</c:v>
                </c:pt>
                <c:pt idx="2175">
                  <c:v>1.1520254629634481</c:v>
                </c:pt>
                <c:pt idx="2176">
                  <c:v>1.1522685185176131</c:v>
                </c:pt>
                <c:pt idx="2177">
                  <c:v>1.1525115740717782</c:v>
                </c:pt>
                <c:pt idx="2178">
                  <c:v>1.1527546296259432</c:v>
                </c:pt>
                <c:pt idx="2179">
                  <c:v>1.1529976851801083</c:v>
                </c:pt>
                <c:pt idx="2180">
                  <c:v>1.1532407407415493</c:v>
                </c:pt>
                <c:pt idx="2181">
                  <c:v>1.1534837962957143</c:v>
                </c:pt>
                <c:pt idx="2182">
                  <c:v>1.1537268518498793</c:v>
                </c:pt>
                <c:pt idx="2183">
                  <c:v>1.1539699074040444</c:v>
                </c:pt>
                <c:pt idx="2184">
                  <c:v>1.1542129629582094</c:v>
                </c:pt>
                <c:pt idx="2185">
                  <c:v>1.1544560185196504</c:v>
                </c:pt>
                <c:pt idx="2186">
                  <c:v>1.1546990740738154</c:v>
                </c:pt>
                <c:pt idx="2187">
                  <c:v>1.1549421296279805</c:v>
                </c:pt>
                <c:pt idx="2188">
                  <c:v>1.1551851851821455</c:v>
                </c:pt>
                <c:pt idx="2189">
                  <c:v>1.1554282407363106</c:v>
                </c:pt>
                <c:pt idx="2190">
                  <c:v>1.1556712962977516</c:v>
                </c:pt>
                <c:pt idx="2191">
                  <c:v>1.1559143518519166</c:v>
                </c:pt>
                <c:pt idx="2192">
                  <c:v>1.1561574074060816</c:v>
                </c:pt>
                <c:pt idx="2193">
                  <c:v>1.1564004629602467</c:v>
                </c:pt>
                <c:pt idx="2194">
                  <c:v>1.1566435185144117</c:v>
                </c:pt>
                <c:pt idx="2195">
                  <c:v>1.1568865740758527</c:v>
                </c:pt>
                <c:pt idx="2196">
                  <c:v>1.1571296296300178</c:v>
                </c:pt>
                <c:pt idx="2197">
                  <c:v>1.1573726851841828</c:v>
                </c:pt>
                <c:pt idx="2198">
                  <c:v>1.1576157407383478</c:v>
                </c:pt>
                <c:pt idx="2199">
                  <c:v>1.1578587962925129</c:v>
                </c:pt>
                <c:pt idx="2200">
                  <c:v>1.1581018518539539</c:v>
                </c:pt>
                <c:pt idx="2201">
                  <c:v>1.1583564814776226</c:v>
                </c:pt>
                <c:pt idx="2202">
                  <c:v>1.1585995370390636</c:v>
                </c:pt>
                <c:pt idx="2203">
                  <c:v>1.1588425925932286</c:v>
                </c:pt>
                <c:pt idx="2204">
                  <c:v>1.1590856481473937</c:v>
                </c:pt>
                <c:pt idx="2205">
                  <c:v>1.1593287037015587</c:v>
                </c:pt>
                <c:pt idx="2206">
                  <c:v>1.1595717592557238</c:v>
                </c:pt>
                <c:pt idx="2207">
                  <c:v>1.1598148148098888</c:v>
                </c:pt>
                <c:pt idx="2208">
                  <c:v>1.1600578703713298</c:v>
                </c:pt>
                <c:pt idx="2209">
                  <c:v>1.1603009259254948</c:v>
                </c:pt>
                <c:pt idx="2210">
                  <c:v>1.1605439814796599</c:v>
                </c:pt>
                <c:pt idx="2211">
                  <c:v>1.1607870370338249</c:v>
                </c:pt>
                <c:pt idx="2212">
                  <c:v>1.1610300925879899</c:v>
                </c:pt>
                <c:pt idx="2213">
                  <c:v>1.1612731481494309</c:v>
                </c:pt>
                <c:pt idx="2214">
                  <c:v>1.161516203703596</c:v>
                </c:pt>
                <c:pt idx="2215">
                  <c:v>1.161759259257761</c:v>
                </c:pt>
                <c:pt idx="2216">
                  <c:v>1.1620023148119261</c:v>
                </c:pt>
                <c:pt idx="2217">
                  <c:v>1.1622453703660911</c:v>
                </c:pt>
                <c:pt idx="2218">
                  <c:v>1.1624884259275321</c:v>
                </c:pt>
                <c:pt idx="2219">
                  <c:v>1.1627314814816971</c:v>
                </c:pt>
                <c:pt idx="2220">
                  <c:v>1.1629745370358622</c:v>
                </c:pt>
                <c:pt idx="2221">
                  <c:v>1.1632175925900272</c:v>
                </c:pt>
                <c:pt idx="2222">
                  <c:v>1.1634606481441923</c:v>
                </c:pt>
                <c:pt idx="2223">
                  <c:v>1.1637037037056333</c:v>
                </c:pt>
                <c:pt idx="2224">
                  <c:v>1.1639467592597983</c:v>
                </c:pt>
                <c:pt idx="2225">
                  <c:v>1.1641898148139633</c:v>
                </c:pt>
                <c:pt idx="2226">
                  <c:v>1.1644328703681284</c:v>
                </c:pt>
                <c:pt idx="2227">
                  <c:v>1.1646759259222934</c:v>
                </c:pt>
                <c:pt idx="2228">
                  <c:v>1.1649189814764584</c:v>
                </c:pt>
                <c:pt idx="2229">
                  <c:v>1.1651620370378994</c:v>
                </c:pt>
                <c:pt idx="2230">
                  <c:v>1.1654050925920645</c:v>
                </c:pt>
                <c:pt idx="2231">
                  <c:v>1.1656481481462295</c:v>
                </c:pt>
                <c:pt idx="2232">
                  <c:v>1.1658912037003946</c:v>
                </c:pt>
                <c:pt idx="2233">
                  <c:v>1.1661342592545596</c:v>
                </c:pt>
                <c:pt idx="2234">
                  <c:v>1.1663773148160006</c:v>
                </c:pt>
                <c:pt idx="2235">
                  <c:v>1.1666203703701656</c:v>
                </c:pt>
                <c:pt idx="2236">
                  <c:v>1.1668634259243307</c:v>
                </c:pt>
                <c:pt idx="2237">
                  <c:v>1.1671064814784957</c:v>
                </c:pt>
                <c:pt idx="2238">
                  <c:v>1.1673495370326608</c:v>
                </c:pt>
                <c:pt idx="2239">
                  <c:v>1.1675925925941018</c:v>
                </c:pt>
                <c:pt idx="2240">
                  <c:v>1.1678356481482668</c:v>
                </c:pt>
                <c:pt idx="2241">
                  <c:v>1.1680787037024318</c:v>
                </c:pt>
                <c:pt idx="2242">
                  <c:v>1.1683217592565969</c:v>
                </c:pt>
                <c:pt idx="2243">
                  <c:v>1.1685648148107619</c:v>
                </c:pt>
                <c:pt idx="2244">
                  <c:v>1.1688078703722029</c:v>
                </c:pt>
                <c:pt idx="2245">
                  <c:v>1.1690509259263679</c:v>
                </c:pt>
                <c:pt idx="2246">
                  <c:v>1.169293981480533</c:v>
                </c:pt>
                <c:pt idx="2247">
                  <c:v>1.169537037034698</c:v>
                </c:pt>
                <c:pt idx="2248">
                  <c:v>1.1697800925888631</c:v>
                </c:pt>
                <c:pt idx="2249">
                  <c:v>1.1700347222198078</c:v>
                </c:pt>
                <c:pt idx="2250">
                  <c:v>1.1702777777739728</c:v>
                </c:pt>
                <c:pt idx="2251">
                  <c:v>1.1705208333354138</c:v>
                </c:pt>
                <c:pt idx="2252">
                  <c:v>1.1707638888895788</c:v>
                </c:pt>
                <c:pt idx="2253">
                  <c:v>1.1710069444437439</c:v>
                </c:pt>
                <c:pt idx="2254">
                  <c:v>1.1712499999979089</c:v>
                </c:pt>
                <c:pt idx="2255">
                  <c:v>1.1714930555520739</c:v>
                </c:pt>
                <c:pt idx="2256">
                  <c:v>1.171736111106239</c:v>
                </c:pt>
                <c:pt idx="2257">
                  <c:v>1.17197916666768</c:v>
                </c:pt>
                <c:pt idx="2258">
                  <c:v>1.172222222221845</c:v>
                </c:pt>
                <c:pt idx="2259">
                  <c:v>1.1724652777760101</c:v>
                </c:pt>
                <c:pt idx="2260">
                  <c:v>1.1727083333301751</c:v>
                </c:pt>
                <c:pt idx="2261">
                  <c:v>1.1729513888843401</c:v>
                </c:pt>
                <c:pt idx="2262">
                  <c:v>1.1731944444457811</c:v>
                </c:pt>
                <c:pt idx="2263">
                  <c:v>1.1734374999999462</c:v>
                </c:pt>
                <c:pt idx="2264">
                  <c:v>1.1736805555541112</c:v>
                </c:pt>
                <c:pt idx="2265">
                  <c:v>1.1739236111082763</c:v>
                </c:pt>
                <c:pt idx="2266">
                  <c:v>1.1741666666624413</c:v>
                </c:pt>
                <c:pt idx="2267">
                  <c:v>1.1744097222238823</c:v>
                </c:pt>
                <c:pt idx="2268">
                  <c:v>1.1746527777780473</c:v>
                </c:pt>
                <c:pt idx="2269">
                  <c:v>1.1748958333322124</c:v>
                </c:pt>
                <c:pt idx="2270">
                  <c:v>1.1751388888863774</c:v>
                </c:pt>
                <c:pt idx="2271">
                  <c:v>1.1753819444405424</c:v>
                </c:pt>
                <c:pt idx="2272">
                  <c:v>1.1756250000019834</c:v>
                </c:pt>
                <c:pt idx="2273">
                  <c:v>1.1758680555561485</c:v>
                </c:pt>
                <c:pt idx="2274">
                  <c:v>1.1761111111103135</c:v>
                </c:pt>
                <c:pt idx="2275">
                  <c:v>1.1763541666644786</c:v>
                </c:pt>
                <c:pt idx="2276">
                  <c:v>1.1765972222186436</c:v>
                </c:pt>
                <c:pt idx="2277">
                  <c:v>1.1768402777728086</c:v>
                </c:pt>
                <c:pt idx="2278">
                  <c:v>1.1770833333342496</c:v>
                </c:pt>
                <c:pt idx="2279">
                  <c:v>1.1773263888884147</c:v>
                </c:pt>
                <c:pt idx="2280">
                  <c:v>1.1775694444425797</c:v>
                </c:pt>
                <c:pt idx="2281">
                  <c:v>1.1778124999967448</c:v>
                </c:pt>
                <c:pt idx="2282">
                  <c:v>1.1780555555509098</c:v>
                </c:pt>
                <c:pt idx="2283">
                  <c:v>1.1782986111123508</c:v>
                </c:pt>
                <c:pt idx="2284">
                  <c:v>1.1785416666665158</c:v>
                </c:pt>
                <c:pt idx="2285">
                  <c:v>1.1787847222206809</c:v>
                </c:pt>
                <c:pt idx="2286">
                  <c:v>1.1790277777748459</c:v>
                </c:pt>
                <c:pt idx="2287">
                  <c:v>1.1792708333290109</c:v>
                </c:pt>
                <c:pt idx="2288">
                  <c:v>1.1795138888904519</c:v>
                </c:pt>
                <c:pt idx="2289">
                  <c:v>1.179756944444617</c:v>
                </c:pt>
                <c:pt idx="2290">
                  <c:v>1.179999999998782</c:v>
                </c:pt>
                <c:pt idx="2291">
                  <c:v>1.1802430555529471</c:v>
                </c:pt>
                <c:pt idx="2292">
                  <c:v>1.1804861111071121</c:v>
                </c:pt>
                <c:pt idx="2293">
                  <c:v>1.1807291666685531</c:v>
                </c:pt>
                <c:pt idx="2294">
                  <c:v>1.1809722222227181</c:v>
                </c:pt>
                <c:pt idx="2295">
                  <c:v>1.1812152777768832</c:v>
                </c:pt>
                <c:pt idx="2296">
                  <c:v>1.1814583333310482</c:v>
                </c:pt>
                <c:pt idx="2297">
                  <c:v>1.1817129629619929</c:v>
                </c:pt>
                <c:pt idx="2298">
                  <c:v>1.1819560185161579</c:v>
                </c:pt>
                <c:pt idx="2299">
                  <c:v>1.182199074070323</c:v>
                </c:pt>
                <c:pt idx="2300">
                  <c:v>1.182442129624488</c:v>
                </c:pt>
                <c:pt idx="2301">
                  <c:v>1.182685185185929</c:v>
                </c:pt>
                <c:pt idx="2302">
                  <c:v>1.1829282407400941</c:v>
                </c:pt>
                <c:pt idx="2303">
                  <c:v>1.1831712962942591</c:v>
                </c:pt>
                <c:pt idx="2304">
                  <c:v>1.1834143518484241</c:v>
                </c:pt>
                <c:pt idx="2305">
                  <c:v>1.1836574074025892</c:v>
                </c:pt>
                <c:pt idx="2306">
                  <c:v>1.1839004629640302</c:v>
                </c:pt>
                <c:pt idx="2307">
                  <c:v>1.1841435185181952</c:v>
                </c:pt>
                <c:pt idx="2308">
                  <c:v>1.1843865740723603</c:v>
                </c:pt>
                <c:pt idx="2309">
                  <c:v>1.1846296296265253</c:v>
                </c:pt>
                <c:pt idx="2310">
                  <c:v>1.1848726851806903</c:v>
                </c:pt>
                <c:pt idx="2311">
                  <c:v>1.1851157407421313</c:v>
                </c:pt>
                <c:pt idx="2312">
                  <c:v>1.1853587962962964</c:v>
                </c:pt>
                <c:pt idx="2313">
                  <c:v>1.1856018518504614</c:v>
                </c:pt>
                <c:pt idx="2314">
                  <c:v>1.1858449074046264</c:v>
                </c:pt>
                <c:pt idx="2315">
                  <c:v>1.1860879629587915</c:v>
                </c:pt>
                <c:pt idx="2316">
                  <c:v>1.1863310185202325</c:v>
                </c:pt>
                <c:pt idx="2317">
                  <c:v>1.1865740740743975</c:v>
                </c:pt>
                <c:pt idx="2318">
                  <c:v>1.1868171296285626</c:v>
                </c:pt>
                <c:pt idx="2319">
                  <c:v>1.1870601851827276</c:v>
                </c:pt>
                <c:pt idx="2320">
                  <c:v>1.1873032407368926</c:v>
                </c:pt>
                <c:pt idx="2321">
                  <c:v>1.1875462962983336</c:v>
                </c:pt>
                <c:pt idx="2322">
                  <c:v>1.1877893518524987</c:v>
                </c:pt>
                <c:pt idx="2323">
                  <c:v>1.1880324074066637</c:v>
                </c:pt>
                <c:pt idx="2324">
                  <c:v>1.1882754629608288</c:v>
                </c:pt>
                <c:pt idx="2325">
                  <c:v>1.1885185185149938</c:v>
                </c:pt>
                <c:pt idx="2326">
                  <c:v>1.1887615740691588</c:v>
                </c:pt>
                <c:pt idx="2327">
                  <c:v>1.1890046296305998</c:v>
                </c:pt>
                <c:pt idx="2328">
                  <c:v>1.1892476851847649</c:v>
                </c:pt>
                <c:pt idx="2329">
                  <c:v>1.1894907407389299</c:v>
                </c:pt>
                <c:pt idx="2330">
                  <c:v>1.1897337962930949</c:v>
                </c:pt>
                <c:pt idx="2331">
                  <c:v>1.18997685184726</c:v>
                </c:pt>
                <c:pt idx="2332">
                  <c:v>1.190219907408701</c:v>
                </c:pt>
                <c:pt idx="2333">
                  <c:v>1.190462962962866</c:v>
                </c:pt>
                <c:pt idx="2334">
                  <c:v>1.1907060185170311</c:v>
                </c:pt>
                <c:pt idx="2335">
                  <c:v>1.1909490740711961</c:v>
                </c:pt>
                <c:pt idx="2336">
                  <c:v>1.1911921296253611</c:v>
                </c:pt>
                <c:pt idx="2337">
                  <c:v>1.1914351851868021</c:v>
                </c:pt>
                <c:pt idx="2338">
                  <c:v>1.1916782407409672</c:v>
                </c:pt>
                <c:pt idx="2339">
                  <c:v>1.1919212962951322</c:v>
                </c:pt>
                <c:pt idx="2340">
                  <c:v>1.1921643518492973</c:v>
                </c:pt>
                <c:pt idx="2341">
                  <c:v>1.1924074074034623</c:v>
                </c:pt>
                <c:pt idx="2342">
                  <c:v>1.1926504629649033</c:v>
                </c:pt>
                <c:pt idx="2343">
                  <c:v>1.1928935185190683</c:v>
                </c:pt>
                <c:pt idx="2344">
                  <c:v>1.1931365740732334</c:v>
                </c:pt>
                <c:pt idx="2345">
                  <c:v>1.1933912037041781</c:v>
                </c:pt>
                <c:pt idx="2346">
                  <c:v>1.1936342592583431</c:v>
                </c:pt>
                <c:pt idx="2347">
                  <c:v>1.1938773148125081</c:v>
                </c:pt>
                <c:pt idx="2348">
                  <c:v>1.1941203703666732</c:v>
                </c:pt>
                <c:pt idx="2349">
                  <c:v>1.1943634259208382</c:v>
                </c:pt>
                <c:pt idx="2350">
                  <c:v>1.1946064814822792</c:v>
                </c:pt>
                <c:pt idx="2351">
                  <c:v>1.1948495370364443</c:v>
                </c:pt>
                <c:pt idx="2352">
                  <c:v>1.1950925925906093</c:v>
                </c:pt>
                <c:pt idx="2353">
                  <c:v>1.1953356481447743</c:v>
                </c:pt>
                <c:pt idx="2354">
                  <c:v>1.1955787036989394</c:v>
                </c:pt>
                <c:pt idx="2355">
                  <c:v>1.1958217592603804</c:v>
                </c:pt>
                <c:pt idx="2356">
                  <c:v>1.1960648148145454</c:v>
                </c:pt>
                <c:pt idx="2357">
                  <c:v>1.1963078703687104</c:v>
                </c:pt>
                <c:pt idx="2358">
                  <c:v>1.1965509259228755</c:v>
                </c:pt>
                <c:pt idx="2359">
                  <c:v>1.1967939814770405</c:v>
                </c:pt>
                <c:pt idx="2360">
                  <c:v>1.1970370370384815</c:v>
                </c:pt>
                <c:pt idx="2361">
                  <c:v>1.1972800925926466</c:v>
                </c:pt>
                <c:pt idx="2362">
                  <c:v>1.1975231481468116</c:v>
                </c:pt>
                <c:pt idx="2363">
                  <c:v>1.1977662037009766</c:v>
                </c:pt>
                <c:pt idx="2364">
                  <c:v>1.1980092592551417</c:v>
                </c:pt>
                <c:pt idx="2365">
                  <c:v>1.1982523148165827</c:v>
                </c:pt>
                <c:pt idx="2366">
                  <c:v>1.1984953703707477</c:v>
                </c:pt>
                <c:pt idx="2367">
                  <c:v>1.1987384259249128</c:v>
                </c:pt>
                <c:pt idx="2368">
                  <c:v>1.1989814814790778</c:v>
                </c:pt>
                <c:pt idx="2369">
                  <c:v>1.1992245370332428</c:v>
                </c:pt>
                <c:pt idx="2370">
                  <c:v>1.1994675925946838</c:v>
                </c:pt>
                <c:pt idx="2371">
                  <c:v>1.1997106481488489</c:v>
                </c:pt>
                <c:pt idx="2372">
                  <c:v>1.1999537037030139</c:v>
                </c:pt>
                <c:pt idx="2373">
                  <c:v>1.2001967592571789</c:v>
                </c:pt>
                <c:pt idx="2374">
                  <c:v>1.200439814811344</c:v>
                </c:pt>
                <c:pt idx="2375">
                  <c:v>1.200682870365509</c:v>
                </c:pt>
                <c:pt idx="2376">
                  <c:v>1.20092592592695</c:v>
                </c:pt>
                <c:pt idx="2377">
                  <c:v>1.2011689814811151</c:v>
                </c:pt>
                <c:pt idx="2378">
                  <c:v>1.2014120370352801</c:v>
                </c:pt>
                <c:pt idx="2379">
                  <c:v>1.2016550925894451</c:v>
                </c:pt>
                <c:pt idx="2380">
                  <c:v>1.2018981481436102</c:v>
                </c:pt>
                <c:pt idx="2381">
                  <c:v>1.2021412037050512</c:v>
                </c:pt>
                <c:pt idx="2382">
                  <c:v>1.2023842592592162</c:v>
                </c:pt>
                <c:pt idx="2383">
                  <c:v>1.2026273148133813</c:v>
                </c:pt>
                <c:pt idx="2384">
                  <c:v>1.2028703703675463</c:v>
                </c:pt>
                <c:pt idx="2385">
                  <c:v>1.2031134259217113</c:v>
                </c:pt>
                <c:pt idx="2386">
                  <c:v>1.2033564814831523</c:v>
                </c:pt>
                <c:pt idx="2387">
                  <c:v>1.2035995370373174</c:v>
                </c:pt>
                <c:pt idx="2388">
                  <c:v>1.2038425925914824</c:v>
                </c:pt>
                <c:pt idx="2389">
                  <c:v>1.2040856481456474</c:v>
                </c:pt>
                <c:pt idx="2390">
                  <c:v>1.2043287036998125</c:v>
                </c:pt>
                <c:pt idx="2391">
                  <c:v>1.2045717592612535</c:v>
                </c:pt>
                <c:pt idx="2392">
                  <c:v>1.2048148148154185</c:v>
                </c:pt>
                <c:pt idx="2393">
                  <c:v>1.2050578703695836</c:v>
                </c:pt>
                <c:pt idx="2394">
                  <c:v>1.2053125000005283</c:v>
                </c:pt>
                <c:pt idx="2395">
                  <c:v>1.2055555555546933</c:v>
                </c:pt>
                <c:pt idx="2396">
                  <c:v>1.2057986111088583</c:v>
                </c:pt>
                <c:pt idx="2397">
                  <c:v>1.2060416666630234</c:v>
                </c:pt>
                <c:pt idx="2398">
                  <c:v>1.2062847222171884</c:v>
                </c:pt>
                <c:pt idx="2399">
                  <c:v>1.2065277777786294</c:v>
                </c:pt>
                <c:pt idx="2400">
                  <c:v>1.2067708333327944</c:v>
                </c:pt>
                <c:pt idx="2401">
                  <c:v>1.2070138888869595</c:v>
                </c:pt>
                <c:pt idx="2402">
                  <c:v>1.2072569444411245</c:v>
                </c:pt>
                <c:pt idx="2403">
                  <c:v>1.2074999999952896</c:v>
                </c:pt>
                <c:pt idx="2404">
                  <c:v>1.2077430555567306</c:v>
                </c:pt>
                <c:pt idx="2405">
                  <c:v>1.2079861111108956</c:v>
                </c:pt>
                <c:pt idx="2406">
                  <c:v>1.2082291666650606</c:v>
                </c:pt>
                <c:pt idx="2407">
                  <c:v>1.2084722222192257</c:v>
                </c:pt>
                <c:pt idx="2408">
                  <c:v>1.2087152777733907</c:v>
                </c:pt>
                <c:pt idx="2409">
                  <c:v>1.2089583333348317</c:v>
                </c:pt>
                <c:pt idx="2410">
                  <c:v>1.2092013888889968</c:v>
                </c:pt>
                <c:pt idx="2411">
                  <c:v>1.2094444444431618</c:v>
                </c:pt>
                <c:pt idx="2412">
                  <c:v>1.2096874999973268</c:v>
                </c:pt>
                <c:pt idx="2413">
                  <c:v>1.2099305555514919</c:v>
                </c:pt>
                <c:pt idx="2414">
                  <c:v>1.2101736111129329</c:v>
                </c:pt>
                <c:pt idx="2415">
                  <c:v>1.2104166666670979</c:v>
                </c:pt>
                <c:pt idx="2416">
                  <c:v>1.2106597222212629</c:v>
                </c:pt>
                <c:pt idx="2417">
                  <c:v>1.210902777775428</c:v>
                </c:pt>
                <c:pt idx="2418">
                  <c:v>1.211145833329593</c:v>
                </c:pt>
                <c:pt idx="2419">
                  <c:v>1.2113888888837581</c:v>
                </c:pt>
                <c:pt idx="2420">
                  <c:v>1.2116319444451991</c:v>
                </c:pt>
                <c:pt idx="2421">
                  <c:v>1.2118749999993641</c:v>
                </c:pt>
                <c:pt idx="2422">
                  <c:v>1.2121180555535291</c:v>
                </c:pt>
                <c:pt idx="2423">
                  <c:v>1.2123611111076942</c:v>
                </c:pt>
                <c:pt idx="2424">
                  <c:v>1.2126041666618592</c:v>
                </c:pt>
                <c:pt idx="2425">
                  <c:v>1.2128472222233002</c:v>
                </c:pt>
                <c:pt idx="2426">
                  <c:v>1.2130902777774653</c:v>
                </c:pt>
                <c:pt idx="2427">
                  <c:v>1.2133333333316303</c:v>
                </c:pt>
                <c:pt idx="2428">
                  <c:v>1.2135763888857953</c:v>
                </c:pt>
                <c:pt idx="2429">
                  <c:v>1.2138194444399604</c:v>
                </c:pt>
                <c:pt idx="2430">
                  <c:v>1.2140625000014014</c:v>
                </c:pt>
                <c:pt idx="2431">
                  <c:v>1.2143055555555664</c:v>
                </c:pt>
                <c:pt idx="2432">
                  <c:v>1.2145486111097314</c:v>
                </c:pt>
                <c:pt idx="2433">
                  <c:v>1.2147916666638965</c:v>
                </c:pt>
                <c:pt idx="2434">
                  <c:v>1.2150347222180615</c:v>
                </c:pt>
                <c:pt idx="2435">
                  <c:v>1.2152777777795025</c:v>
                </c:pt>
                <c:pt idx="2436">
                  <c:v>1.2155208333336676</c:v>
                </c:pt>
                <c:pt idx="2437">
                  <c:v>1.2157638888878326</c:v>
                </c:pt>
                <c:pt idx="2438">
                  <c:v>1.2160069444419976</c:v>
                </c:pt>
                <c:pt idx="2439">
                  <c:v>1.2162499999961627</c:v>
                </c:pt>
                <c:pt idx="2440">
                  <c:v>1.2164930555576037</c:v>
                </c:pt>
                <c:pt idx="2441">
                  <c:v>1.2167361111117687</c:v>
                </c:pt>
                <c:pt idx="2442">
                  <c:v>1.2169907407427134</c:v>
                </c:pt>
                <c:pt idx="2443">
                  <c:v>1.2172337962968784</c:v>
                </c:pt>
                <c:pt idx="2444">
                  <c:v>1.2174768518510435</c:v>
                </c:pt>
                <c:pt idx="2445">
                  <c:v>1.2177199074052085</c:v>
                </c:pt>
                <c:pt idx="2446">
                  <c:v>1.2179629629593736</c:v>
                </c:pt>
                <c:pt idx="2447">
                  <c:v>1.2182060185135386</c:v>
                </c:pt>
                <c:pt idx="2448">
                  <c:v>1.2184490740749796</c:v>
                </c:pt>
                <c:pt idx="2449">
                  <c:v>1.2186921296291446</c:v>
                </c:pt>
                <c:pt idx="2450">
                  <c:v>1.2189351851833097</c:v>
                </c:pt>
                <c:pt idx="2451">
                  <c:v>1.2191782407374747</c:v>
                </c:pt>
                <c:pt idx="2452">
                  <c:v>1.2194212962916398</c:v>
                </c:pt>
                <c:pt idx="2453">
                  <c:v>1.2196643518530808</c:v>
                </c:pt>
                <c:pt idx="2454">
                  <c:v>1.2199074074072458</c:v>
                </c:pt>
                <c:pt idx="2455">
                  <c:v>1.2201504629614108</c:v>
                </c:pt>
                <c:pt idx="2456">
                  <c:v>1.2203935185155759</c:v>
                </c:pt>
                <c:pt idx="2457">
                  <c:v>1.2206365740697409</c:v>
                </c:pt>
                <c:pt idx="2458">
                  <c:v>1.2208796296311819</c:v>
                </c:pt>
                <c:pt idx="2459">
                  <c:v>1.2211226851853469</c:v>
                </c:pt>
                <c:pt idx="2460">
                  <c:v>1.221365740739512</c:v>
                </c:pt>
                <c:pt idx="2461">
                  <c:v>1.221608796293677</c:v>
                </c:pt>
                <c:pt idx="2462">
                  <c:v>1.2218518518478421</c:v>
                </c:pt>
                <c:pt idx="2463">
                  <c:v>1.2220949074092831</c:v>
                </c:pt>
                <c:pt idx="2464">
                  <c:v>1.2223379629634481</c:v>
                </c:pt>
                <c:pt idx="2465">
                  <c:v>1.2225810185176131</c:v>
                </c:pt>
                <c:pt idx="2466">
                  <c:v>1.2228240740717782</c:v>
                </c:pt>
                <c:pt idx="2467">
                  <c:v>1.2230671296259432</c:v>
                </c:pt>
                <c:pt idx="2468">
                  <c:v>1.2233101851801083</c:v>
                </c:pt>
                <c:pt idx="2469">
                  <c:v>1.2235532407415493</c:v>
                </c:pt>
                <c:pt idx="2470">
                  <c:v>1.2237962962957143</c:v>
                </c:pt>
                <c:pt idx="2471">
                  <c:v>1.2240393518498793</c:v>
                </c:pt>
                <c:pt idx="2472">
                  <c:v>1.2242824074040444</c:v>
                </c:pt>
                <c:pt idx="2473">
                  <c:v>1.2245254629582094</c:v>
                </c:pt>
                <c:pt idx="2474">
                  <c:v>1.2247685185196504</c:v>
                </c:pt>
                <c:pt idx="2475">
                  <c:v>1.2250115740738154</c:v>
                </c:pt>
                <c:pt idx="2476">
                  <c:v>1.2252546296279805</c:v>
                </c:pt>
                <c:pt idx="2477">
                  <c:v>1.2254976851821455</c:v>
                </c:pt>
                <c:pt idx="2478">
                  <c:v>1.2257407407363106</c:v>
                </c:pt>
                <c:pt idx="2479">
                  <c:v>1.2259837962977516</c:v>
                </c:pt>
                <c:pt idx="2480">
                  <c:v>1.2262268518519166</c:v>
                </c:pt>
                <c:pt idx="2481">
                  <c:v>1.2264699074060816</c:v>
                </c:pt>
                <c:pt idx="2482">
                  <c:v>1.2267129629602467</c:v>
                </c:pt>
                <c:pt idx="2483">
                  <c:v>1.2269560185144117</c:v>
                </c:pt>
                <c:pt idx="2484">
                  <c:v>1.2271990740758527</c:v>
                </c:pt>
                <c:pt idx="2485">
                  <c:v>1.2274421296300178</c:v>
                </c:pt>
                <c:pt idx="2486">
                  <c:v>1.2276851851841828</c:v>
                </c:pt>
                <c:pt idx="2487">
                  <c:v>1.2279282407383478</c:v>
                </c:pt>
                <c:pt idx="2488">
                  <c:v>1.2281712962925129</c:v>
                </c:pt>
                <c:pt idx="2489">
                  <c:v>1.2284143518539539</c:v>
                </c:pt>
                <c:pt idx="2490">
                  <c:v>1.2286689814776226</c:v>
                </c:pt>
                <c:pt idx="2491">
                  <c:v>1.2289120370390636</c:v>
                </c:pt>
                <c:pt idx="2492">
                  <c:v>1.2291550925932286</c:v>
                </c:pt>
                <c:pt idx="2493">
                  <c:v>1.2293981481473937</c:v>
                </c:pt>
                <c:pt idx="2494">
                  <c:v>1.2296412037015587</c:v>
                </c:pt>
                <c:pt idx="2495">
                  <c:v>1.2298842592557238</c:v>
                </c:pt>
                <c:pt idx="2496">
                  <c:v>1.2301273148098888</c:v>
                </c:pt>
                <c:pt idx="2497">
                  <c:v>1.2303703703713298</c:v>
                </c:pt>
                <c:pt idx="2498">
                  <c:v>1.2306134259254948</c:v>
                </c:pt>
                <c:pt idx="2499">
                  <c:v>1.2308564814796599</c:v>
                </c:pt>
                <c:pt idx="2500">
                  <c:v>1.2310995370338249</c:v>
                </c:pt>
                <c:pt idx="2501">
                  <c:v>1.2313425925879899</c:v>
                </c:pt>
                <c:pt idx="2502">
                  <c:v>1.2315856481494309</c:v>
                </c:pt>
                <c:pt idx="2503">
                  <c:v>1.231828703703596</c:v>
                </c:pt>
                <c:pt idx="2504">
                  <c:v>1.232071759257761</c:v>
                </c:pt>
                <c:pt idx="2505">
                  <c:v>1.2323148148119261</c:v>
                </c:pt>
                <c:pt idx="2506">
                  <c:v>1.2325578703660911</c:v>
                </c:pt>
                <c:pt idx="2507">
                  <c:v>1.2328009259275321</c:v>
                </c:pt>
                <c:pt idx="2508">
                  <c:v>1.2330439814816971</c:v>
                </c:pt>
                <c:pt idx="2509">
                  <c:v>1.2332870370358622</c:v>
                </c:pt>
                <c:pt idx="2510">
                  <c:v>1.2335300925900272</c:v>
                </c:pt>
                <c:pt idx="2511">
                  <c:v>1.2337731481441923</c:v>
                </c:pt>
                <c:pt idx="2512">
                  <c:v>1.2340162037056333</c:v>
                </c:pt>
                <c:pt idx="2513">
                  <c:v>1.2342592592597983</c:v>
                </c:pt>
                <c:pt idx="2514">
                  <c:v>1.2345023148139633</c:v>
                </c:pt>
                <c:pt idx="2515">
                  <c:v>1.2347453703681284</c:v>
                </c:pt>
                <c:pt idx="2516">
                  <c:v>1.2349884259222934</c:v>
                </c:pt>
                <c:pt idx="2517">
                  <c:v>1.2352314814764584</c:v>
                </c:pt>
                <c:pt idx="2518">
                  <c:v>1.2354745370378994</c:v>
                </c:pt>
                <c:pt idx="2519">
                  <c:v>1.2357175925920645</c:v>
                </c:pt>
                <c:pt idx="2520">
                  <c:v>1.2359606481462295</c:v>
                </c:pt>
                <c:pt idx="2521">
                  <c:v>1.2362037037003946</c:v>
                </c:pt>
                <c:pt idx="2522">
                  <c:v>1.2364467592545596</c:v>
                </c:pt>
                <c:pt idx="2523">
                  <c:v>1.2366898148160006</c:v>
                </c:pt>
                <c:pt idx="2524">
                  <c:v>1.2369328703701656</c:v>
                </c:pt>
                <c:pt idx="2525">
                  <c:v>1.2371759259243307</c:v>
                </c:pt>
                <c:pt idx="2526">
                  <c:v>1.2374189814784957</c:v>
                </c:pt>
                <c:pt idx="2527">
                  <c:v>1.2376620370326608</c:v>
                </c:pt>
                <c:pt idx="2528">
                  <c:v>1.2379050925941018</c:v>
                </c:pt>
                <c:pt idx="2529">
                  <c:v>1.2381481481482668</c:v>
                </c:pt>
                <c:pt idx="2530">
                  <c:v>1.2383912037024318</c:v>
                </c:pt>
                <c:pt idx="2531">
                  <c:v>1.2386342592565969</c:v>
                </c:pt>
                <c:pt idx="2532">
                  <c:v>1.2388773148107619</c:v>
                </c:pt>
                <c:pt idx="2533">
                  <c:v>1.2391203703722029</c:v>
                </c:pt>
                <c:pt idx="2534">
                  <c:v>1.2393634259263679</c:v>
                </c:pt>
                <c:pt idx="2535">
                  <c:v>1.239606481480533</c:v>
                </c:pt>
                <c:pt idx="2536">
                  <c:v>1.239849537034698</c:v>
                </c:pt>
                <c:pt idx="2537">
                  <c:v>1.2400925925888631</c:v>
                </c:pt>
                <c:pt idx="2538">
                  <c:v>1.2403472222198078</c:v>
                </c:pt>
                <c:pt idx="2539">
                  <c:v>1.2405902777739728</c:v>
                </c:pt>
                <c:pt idx="2540">
                  <c:v>1.2408333333354138</c:v>
                </c:pt>
                <c:pt idx="2541">
                  <c:v>1.2410763888895788</c:v>
                </c:pt>
                <c:pt idx="2542">
                  <c:v>1.2413194444437439</c:v>
                </c:pt>
                <c:pt idx="2543">
                  <c:v>1.2415624999979089</c:v>
                </c:pt>
                <c:pt idx="2544">
                  <c:v>1.2418055555520739</c:v>
                </c:pt>
                <c:pt idx="2545">
                  <c:v>1.242048611106239</c:v>
                </c:pt>
                <c:pt idx="2546">
                  <c:v>1.24229166666768</c:v>
                </c:pt>
                <c:pt idx="2547">
                  <c:v>1.242534722221845</c:v>
                </c:pt>
                <c:pt idx="2548">
                  <c:v>1.2427777777760101</c:v>
                </c:pt>
                <c:pt idx="2549">
                  <c:v>1.2430208333301751</c:v>
                </c:pt>
                <c:pt idx="2550">
                  <c:v>1.2432638888843401</c:v>
                </c:pt>
                <c:pt idx="2551">
                  <c:v>1.2435069444457811</c:v>
                </c:pt>
                <c:pt idx="2552">
                  <c:v>1.2437499999999462</c:v>
                </c:pt>
                <c:pt idx="2553">
                  <c:v>1.2439930555541112</c:v>
                </c:pt>
                <c:pt idx="2554">
                  <c:v>1.2442361111082763</c:v>
                </c:pt>
                <c:pt idx="2555">
                  <c:v>1.2444791666624413</c:v>
                </c:pt>
                <c:pt idx="2556">
                  <c:v>1.2447222222238823</c:v>
                </c:pt>
                <c:pt idx="2557">
                  <c:v>1.2449652777780473</c:v>
                </c:pt>
                <c:pt idx="2558">
                  <c:v>1.2452083333322124</c:v>
                </c:pt>
                <c:pt idx="2559">
                  <c:v>1.2454513888863774</c:v>
                </c:pt>
                <c:pt idx="2560">
                  <c:v>1.2456944444405424</c:v>
                </c:pt>
                <c:pt idx="2561">
                  <c:v>1.2459375000019834</c:v>
                </c:pt>
                <c:pt idx="2562">
                  <c:v>1.2461805555561485</c:v>
                </c:pt>
                <c:pt idx="2563">
                  <c:v>1.2464236111103135</c:v>
                </c:pt>
                <c:pt idx="2564">
                  <c:v>1.2466666666644786</c:v>
                </c:pt>
                <c:pt idx="2565">
                  <c:v>1.2469097222186436</c:v>
                </c:pt>
                <c:pt idx="2566">
                  <c:v>1.2471527777728086</c:v>
                </c:pt>
                <c:pt idx="2567">
                  <c:v>1.2473958333342496</c:v>
                </c:pt>
                <c:pt idx="2568">
                  <c:v>1.2476388888884147</c:v>
                </c:pt>
                <c:pt idx="2569">
                  <c:v>1.2478819444425797</c:v>
                </c:pt>
                <c:pt idx="2570">
                  <c:v>1.2481249999967448</c:v>
                </c:pt>
                <c:pt idx="2571">
                  <c:v>1.2483680555509098</c:v>
                </c:pt>
                <c:pt idx="2572">
                  <c:v>1.2486111111123508</c:v>
                </c:pt>
                <c:pt idx="2573">
                  <c:v>1.2488541666665158</c:v>
                </c:pt>
                <c:pt idx="2574">
                  <c:v>1.2490972222206809</c:v>
                </c:pt>
                <c:pt idx="2575">
                  <c:v>1.2493402777748459</c:v>
                </c:pt>
                <c:pt idx="2576">
                  <c:v>1.2495833333290109</c:v>
                </c:pt>
                <c:pt idx="2577">
                  <c:v>1.2498263888904519</c:v>
                </c:pt>
                <c:pt idx="2578">
                  <c:v>1.250069444444617</c:v>
                </c:pt>
                <c:pt idx="2579">
                  <c:v>1.250312499998782</c:v>
                </c:pt>
                <c:pt idx="2580">
                  <c:v>1.2505555555529471</c:v>
                </c:pt>
                <c:pt idx="2581">
                  <c:v>1.2507986111071121</c:v>
                </c:pt>
                <c:pt idx="2582">
                  <c:v>1.2510416666685531</c:v>
                </c:pt>
                <c:pt idx="2583">
                  <c:v>1.2512847222227181</c:v>
                </c:pt>
                <c:pt idx="2584">
                  <c:v>1.2515277777768832</c:v>
                </c:pt>
                <c:pt idx="2585">
                  <c:v>1.2517708333310482</c:v>
                </c:pt>
                <c:pt idx="2586">
                  <c:v>1.2520254629619929</c:v>
                </c:pt>
                <c:pt idx="2587">
                  <c:v>1.2522685185161579</c:v>
                </c:pt>
                <c:pt idx="2588">
                  <c:v>1.252511574070323</c:v>
                </c:pt>
                <c:pt idx="2589">
                  <c:v>1.252754629624488</c:v>
                </c:pt>
                <c:pt idx="2590">
                  <c:v>1.252997685185929</c:v>
                </c:pt>
                <c:pt idx="2591">
                  <c:v>1.2532407407400941</c:v>
                </c:pt>
                <c:pt idx="2592">
                  <c:v>1.2534837962942591</c:v>
                </c:pt>
                <c:pt idx="2593">
                  <c:v>1.2537268518484241</c:v>
                </c:pt>
                <c:pt idx="2594">
                  <c:v>1.2539699074025892</c:v>
                </c:pt>
                <c:pt idx="2595">
                  <c:v>1.2542129629640302</c:v>
                </c:pt>
                <c:pt idx="2596">
                  <c:v>1.2544560185181952</c:v>
                </c:pt>
                <c:pt idx="2597">
                  <c:v>1.2546990740723603</c:v>
                </c:pt>
                <c:pt idx="2598">
                  <c:v>1.2549421296265253</c:v>
                </c:pt>
                <c:pt idx="2599">
                  <c:v>1.2551851851806903</c:v>
                </c:pt>
                <c:pt idx="2600">
                  <c:v>1.2554282407421313</c:v>
                </c:pt>
                <c:pt idx="2601">
                  <c:v>1.2556712962962964</c:v>
                </c:pt>
                <c:pt idx="2602">
                  <c:v>1.2559143518504614</c:v>
                </c:pt>
                <c:pt idx="2603">
                  <c:v>1.2561574074046264</c:v>
                </c:pt>
                <c:pt idx="2604">
                  <c:v>1.2564004629587915</c:v>
                </c:pt>
                <c:pt idx="2605">
                  <c:v>1.2566435185202325</c:v>
                </c:pt>
                <c:pt idx="2606">
                  <c:v>1.2568865740743975</c:v>
                </c:pt>
                <c:pt idx="2607">
                  <c:v>1.2571296296285626</c:v>
                </c:pt>
                <c:pt idx="2608">
                  <c:v>1.2573726851827276</c:v>
                </c:pt>
                <c:pt idx="2609">
                  <c:v>1.2576157407368926</c:v>
                </c:pt>
                <c:pt idx="2610">
                  <c:v>1.2578587962983336</c:v>
                </c:pt>
                <c:pt idx="2611">
                  <c:v>1.2581018518524987</c:v>
                </c:pt>
                <c:pt idx="2612">
                  <c:v>1.2583449074066637</c:v>
                </c:pt>
                <c:pt idx="2613">
                  <c:v>1.2585879629608288</c:v>
                </c:pt>
                <c:pt idx="2614">
                  <c:v>1.2588310185149938</c:v>
                </c:pt>
                <c:pt idx="2615">
                  <c:v>1.2590740740691588</c:v>
                </c:pt>
                <c:pt idx="2616">
                  <c:v>1.2593171296305998</c:v>
                </c:pt>
                <c:pt idx="2617">
                  <c:v>1.2595601851847649</c:v>
                </c:pt>
                <c:pt idx="2618">
                  <c:v>1.2598032407389299</c:v>
                </c:pt>
                <c:pt idx="2619">
                  <c:v>1.2600462962930949</c:v>
                </c:pt>
                <c:pt idx="2620">
                  <c:v>1.26028935184726</c:v>
                </c:pt>
                <c:pt idx="2621">
                  <c:v>1.260532407408701</c:v>
                </c:pt>
                <c:pt idx="2622">
                  <c:v>1.260775462962866</c:v>
                </c:pt>
                <c:pt idx="2623">
                  <c:v>1.2610185185170311</c:v>
                </c:pt>
                <c:pt idx="2624">
                  <c:v>1.2612615740711961</c:v>
                </c:pt>
                <c:pt idx="2625">
                  <c:v>1.2615046296253611</c:v>
                </c:pt>
                <c:pt idx="2626">
                  <c:v>1.2617476851868021</c:v>
                </c:pt>
                <c:pt idx="2627">
                  <c:v>1.2619907407409672</c:v>
                </c:pt>
                <c:pt idx="2628">
                  <c:v>1.2622337962951322</c:v>
                </c:pt>
                <c:pt idx="2629">
                  <c:v>1.2624768518492973</c:v>
                </c:pt>
                <c:pt idx="2630">
                  <c:v>1.2627199074034623</c:v>
                </c:pt>
                <c:pt idx="2631">
                  <c:v>1.2629629629649033</c:v>
                </c:pt>
                <c:pt idx="2632">
                  <c:v>1.2632060185190683</c:v>
                </c:pt>
                <c:pt idx="2633">
                  <c:v>1.2634490740732334</c:v>
                </c:pt>
                <c:pt idx="2634">
                  <c:v>1.2637037037041781</c:v>
                </c:pt>
                <c:pt idx="2635">
                  <c:v>1.2639467592583431</c:v>
                </c:pt>
                <c:pt idx="2636">
                  <c:v>1.2641898148125081</c:v>
                </c:pt>
                <c:pt idx="2637">
                  <c:v>1.2644328703666732</c:v>
                </c:pt>
                <c:pt idx="2638">
                  <c:v>1.2646759259208382</c:v>
                </c:pt>
                <c:pt idx="2639">
                  <c:v>1.2649189814822792</c:v>
                </c:pt>
                <c:pt idx="2640">
                  <c:v>1.2651620370364443</c:v>
                </c:pt>
                <c:pt idx="2641">
                  <c:v>1.2654050925906093</c:v>
                </c:pt>
                <c:pt idx="2642">
                  <c:v>1.2656481481447743</c:v>
                </c:pt>
                <c:pt idx="2643">
                  <c:v>1.2658912036989394</c:v>
                </c:pt>
                <c:pt idx="2644">
                  <c:v>1.2661342592603804</c:v>
                </c:pt>
                <c:pt idx="2645">
                  <c:v>1.2663773148145454</c:v>
                </c:pt>
                <c:pt idx="2646">
                  <c:v>1.2666203703687104</c:v>
                </c:pt>
                <c:pt idx="2647">
                  <c:v>1.2668634259228755</c:v>
                </c:pt>
                <c:pt idx="2648">
                  <c:v>1.2671064814770405</c:v>
                </c:pt>
                <c:pt idx="2649">
                  <c:v>1.2673495370384815</c:v>
                </c:pt>
                <c:pt idx="2650">
                  <c:v>1.2675925925926466</c:v>
                </c:pt>
                <c:pt idx="2651">
                  <c:v>1.2678356481468116</c:v>
                </c:pt>
                <c:pt idx="2652">
                  <c:v>1.2680787037009766</c:v>
                </c:pt>
                <c:pt idx="2653">
                  <c:v>1.2683217592551417</c:v>
                </c:pt>
                <c:pt idx="2654">
                  <c:v>1.2685648148165827</c:v>
                </c:pt>
                <c:pt idx="2655">
                  <c:v>1.2688078703707477</c:v>
                </c:pt>
                <c:pt idx="2656">
                  <c:v>1.2690509259249128</c:v>
                </c:pt>
                <c:pt idx="2657">
                  <c:v>1.2692939814790778</c:v>
                </c:pt>
                <c:pt idx="2658">
                  <c:v>1.2695370370332428</c:v>
                </c:pt>
                <c:pt idx="2659">
                  <c:v>1.2697800925946838</c:v>
                </c:pt>
                <c:pt idx="2660">
                  <c:v>1.2700231481488489</c:v>
                </c:pt>
                <c:pt idx="2661">
                  <c:v>1.2702662037030139</c:v>
                </c:pt>
                <c:pt idx="2662">
                  <c:v>1.2705092592571789</c:v>
                </c:pt>
                <c:pt idx="2663">
                  <c:v>1.270752314811344</c:v>
                </c:pt>
                <c:pt idx="2664">
                  <c:v>1.270995370365509</c:v>
                </c:pt>
                <c:pt idx="2665">
                  <c:v>1.27123842592695</c:v>
                </c:pt>
                <c:pt idx="2666">
                  <c:v>1.2714814814811151</c:v>
                </c:pt>
                <c:pt idx="2667">
                  <c:v>1.2717245370352801</c:v>
                </c:pt>
                <c:pt idx="2668">
                  <c:v>1.2719675925894451</c:v>
                </c:pt>
                <c:pt idx="2669">
                  <c:v>1.2722106481436102</c:v>
                </c:pt>
                <c:pt idx="2670">
                  <c:v>1.2724537037050512</c:v>
                </c:pt>
                <c:pt idx="2671">
                  <c:v>1.2726967592592162</c:v>
                </c:pt>
                <c:pt idx="2672">
                  <c:v>1.2729398148133813</c:v>
                </c:pt>
                <c:pt idx="2673">
                  <c:v>1.2731828703675463</c:v>
                </c:pt>
                <c:pt idx="2674">
                  <c:v>1.2734259259217113</c:v>
                </c:pt>
                <c:pt idx="2675">
                  <c:v>1.2736689814831523</c:v>
                </c:pt>
                <c:pt idx="2676">
                  <c:v>1.2739120370373174</c:v>
                </c:pt>
                <c:pt idx="2677">
                  <c:v>1.2741550925914824</c:v>
                </c:pt>
                <c:pt idx="2678">
                  <c:v>1.2743981481456474</c:v>
                </c:pt>
                <c:pt idx="2679">
                  <c:v>1.2746412036998125</c:v>
                </c:pt>
                <c:pt idx="2680">
                  <c:v>1.2748842592612535</c:v>
                </c:pt>
                <c:pt idx="2681">
                  <c:v>1.2751273148154185</c:v>
                </c:pt>
                <c:pt idx="2682">
                  <c:v>1.2753703703695836</c:v>
                </c:pt>
                <c:pt idx="2683">
                  <c:v>1.2756250000005283</c:v>
                </c:pt>
                <c:pt idx="2684">
                  <c:v>1.2758680555546933</c:v>
                </c:pt>
                <c:pt idx="2685">
                  <c:v>1.2761111111088583</c:v>
                </c:pt>
                <c:pt idx="2686">
                  <c:v>1.2763541666630234</c:v>
                </c:pt>
                <c:pt idx="2687">
                  <c:v>1.2765972222171884</c:v>
                </c:pt>
                <c:pt idx="2688">
                  <c:v>1.2768402777786294</c:v>
                </c:pt>
                <c:pt idx="2689">
                  <c:v>1.2770833333327944</c:v>
                </c:pt>
                <c:pt idx="2690">
                  <c:v>1.2773263888869595</c:v>
                </c:pt>
                <c:pt idx="2691">
                  <c:v>1.2775694444411245</c:v>
                </c:pt>
                <c:pt idx="2692">
                  <c:v>1.2778124999952896</c:v>
                </c:pt>
                <c:pt idx="2693">
                  <c:v>1.2780555555567306</c:v>
                </c:pt>
                <c:pt idx="2694">
                  <c:v>1.2782986111108956</c:v>
                </c:pt>
                <c:pt idx="2695">
                  <c:v>1.2785416666650606</c:v>
                </c:pt>
                <c:pt idx="2696">
                  <c:v>1.2787847222192257</c:v>
                </c:pt>
                <c:pt idx="2697">
                  <c:v>1.2790277777733907</c:v>
                </c:pt>
                <c:pt idx="2698">
                  <c:v>1.2792708333348317</c:v>
                </c:pt>
                <c:pt idx="2699">
                  <c:v>1.2795138888889968</c:v>
                </c:pt>
                <c:pt idx="2700">
                  <c:v>1.2797569444431618</c:v>
                </c:pt>
                <c:pt idx="2701">
                  <c:v>1.2799999999973268</c:v>
                </c:pt>
                <c:pt idx="2702">
                  <c:v>1.2802430555514919</c:v>
                </c:pt>
                <c:pt idx="2703">
                  <c:v>1.2804861111129329</c:v>
                </c:pt>
                <c:pt idx="2704">
                  <c:v>1.2807291666670979</c:v>
                </c:pt>
                <c:pt idx="2705">
                  <c:v>1.2809722222212629</c:v>
                </c:pt>
                <c:pt idx="2706">
                  <c:v>1.281215277775428</c:v>
                </c:pt>
                <c:pt idx="2707">
                  <c:v>1.281458333329593</c:v>
                </c:pt>
                <c:pt idx="2708">
                  <c:v>1.2817013888837581</c:v>
                </c:pt>
                <c:pt idx="2709">
                  <c:v>1.2819444444451991</c:v>
                </c:pt>
                <c:pt idx="2710">
                  <c:v>1.2821874999993641</c:v>
                </c:pt>
                <c:pt idx="2711">
                  <c:v>1.2824305555535291</c:v>
                </c:pt>
                <c:pt idx="2712">
                  <c:v>1.2826736111076942</c:v>
                </c:pt>
                <c:pt idx="2713">
                  <c:v>1.2829166666618592</c:v>
                </c:pt>
                <c:pt idx="2714">
                  <c:v>1.2831597222233002</c:v>
                </c:pt>
                <c:pt idx="2715">
                  <c:v>1.2834027777774653</c:v>
                </c:pt>
                <c:pt idx="2716">
                  <c:v>1.2836458333316303</c:v>
                </c:pt>
                <c:pt idx="2717">
                  <c:v>1.2838888888857953</c:v>
                </c:pt>
                <c:pt idx="2718">
                  <c:v>1.2841319444399604</c:v>
                </c:pt>
                <c:pt idx="2719">
                  <c:v>1.2843750000014014</c:v>
                </c:pt>
                <c:pt idx="2720">
                  <c:v>1.2846180555555664</c:v>
                </c:pt>
                <c:pt idx="2721">
                  <c:v>1.2848611111097314</c:v>
                </c:pt>
                <c:pt idx="2722">
                  <c:v>1.2851041666638965</c:v>
                </c:pt>
                <c:pt idx="2723">
                  <c:v>1.2853472222180615</c:v>
                </c:pt>
                <c:pt idx="2724">
                  <c:v>1.2855902777795025</c:v>
                </c:pt>
                <c:pt idx="2725">
                  <c:v>1.2858333333336676</c:v>
                </c:pt>
                <c:pt idx="2726">
                  <c:v>1.2860763888878326</c:v>
                </c:pt>
                <c:pt idx="2727">
                  <c:v>1.2863194444419976</c:v>
                </c:pt>
                <c:pt idx="2728">
                  <c:v>1.2865624999961627</c:v>
                </c:pt>
                <c:pt idx="2729">
                  <c:v>1.2868055555576037</c:v>
                </c:pt>
                <c:pt idx="2730">
                  <c:v>1.2870486111117687</c:v>
                </c:pt>
                <c:pt idx="2731">
                  <c:v>1.2873032407427134</c:v>
                </c:pt>
                <c:pt idx="2732">
                  <c:v>1.2875462962968784</c:v>
                </c:pt>
                <c:pt idx="2733">
                  <c:v>1.2877893518510435</c:v>
                </c:pt>
                <c:pt idx="2734">
                  <c:v>1.2880324074052085</c:v>
                </c:pt>
                <c:pt idx="2735">
                  <c:v>1.2882754629593736</c:v>
                </c:pt>
                <c:pt idx="2736">
                  <c:v>1.2885185185135386</c:v>
                </c:pt>
                <c:pt idx="2737">
                  <c:v>1.2887615740749796</c:v>
                </c:pt>
                <c:pt idx="2738">
                  <c:v>1.2890046296291446</c:v>
                </c:pt>
                <c:pt idx="2739">
                  <c:v>1.2892476851833097</c:v>
                </c:pt>
                <c:pt idx="2740">
                  <c:v>1.2894907407374747</c:v>
                </c:pt>
                <c:pt idx="2741">
                  <c:v>1.2897337962916398</c:v>
                </c:pt>
                <c:pt idx="2742">
                  <c:v>1.2899768518530808</c:v>
                </c:pt>
                <c:pt idx="2743">
                  <c:v>1.2902199074072458</c:v>
                </c:pt>
                <c:pt idx="2744">
                  <c:v>1.2904629629614108</c:v>
                </c:pt>
                <c:pt idx="2745">
                  <c:v>1.2907060185155759</c:v>
                </c:pt>
                <c:pt idx="2746">
                  <c:v>1.2909490740697409</c:v>
                </c:pt>
                <c:pt idx="2747">
                  <c:v>1.2911921296311819</c:v>
                </c:pt>
                <c:pt idx="2748">
                  <c:v>1.2914351851853469</c:v>
                </c:pt>
                <c:pt idx="2749">
                  <c:v>1.291678240739512</c:v>
                </c:pt>
                <c:pt idx="2750">
                  <c:v>1.291921296293677</c:v>
                </c:pt>
                <c:pt idx="2751">
                  <c:v>1.2921643518478421</c:v>
                </c:pt>
                <c:pt idx="2752">
                  <c:v>1.2924074074092831</c:v>
                </c:pt>
                <c:pt idx="2753">
                  <c:v>1.2926504629634481</c:v>
                </c:pt>
                <c:pt idx="2754">
                  <c:v>1.2928935185176131</c:v>
                </c:pt>
                <c:pt idx="2755">
                  <c:v>1.2931365740717782</c:v>
                </c:pt>
                <c:pt idx="2756">
                  <c:v>1.2933796296259432</c:v>
                </c:pt>
                <c:pt idx="2757">
                  <c:v>1.2936226851801083</c:v>
                </c:pt>
                <c:pt idx="2758">
                  <c:v>1.2938657407415493</c:v>
                </c:pt>
                <c:pt idx="2759">
                  <c:v>1.2941087962957143</c:v>
                </c:pt>
                <c:pt idx="2760">
                  <c:v>1.2943518518498793</c:v>
                </c:pt>
                <c:pt idx="2761">
                  <c:v>1.2945949074040444</c:v>
                </c:pt>
                <c:pt idx="2762">
                  <c:v>1.2948379629582094</c:v>
                </c:pt>
                <c:pt idx="2763">
                  <c:v>1.2950810185196504</c:v>
                </c:pt>
                <c:pt idx="2764">
                  <c:v>1.2953240740738154</c:v>
                </c:pt>
                <c:pt idx="2765">
                  <c:v>1.2955671296279805</c:v>
                </c:pt>
                <c:pt idx="2766">
                  <c:v>1.2958101851821455</c:v>
                </c:pt>
                <c:pt idx="2767">
                  <c:v>1.2960532407363106</c:v>
                </c:pt>
                <c:pt idx="2768">
                  <c:v>1.2962962962977516</c:v>
                </c:pt>
                <c:pt idx="2769">
                  <c:v>1.2965393518519166</c:v>
                </c:pt>
                <c:pt idx="2770">
                  <c:v>1.2967824074060816</c:v>
                </c:pt>
                <c:pt idx="2771">
                  <c:v>1.2970254629602467</c:v>
                </c:pt>
                <c:pt idx="2772">
                  <c:v>1.2972685185144117</c:v>
                </c:pt>
                <c:pt idx="2773">
                  <c:v>1.2975115740758527</c:v>
                </c:pt>
                <c:pt idx="2774">
                  <c:v>1.2977546296300178</c:v>
                </c:pt>
                <c:pt idx="2775">
                  <c:v>1.2979976851841828</c:v>
                </c:pt>
                <c:pt idx="2776">
                  <c:v>1.2982407407383478</c:v>
                </c:pt>
                <c:pt idx="2777">
                  <c:v>1.2984837962925129</c:v>
                </c:pt>
                <c:pt idx="2778">
                  <c:v>1.2987268518539539</c:v>
                </c:pt>
                <c:pt idx="2779">
                  <c:v>1.2989814814776226</c:v>
                </c:pt>
                <c:pt idx="2780">
                  <c:v>1.2992245370390636</c:v>
                </c:pt>
                <c:pt idx="2781">
                  <c:v>1.2994675925932286</c:v>
                </c:pt>
                <c:pt idx="2782">
                  <c:v>1.2997106481473937</c:v>
                </c:pt>
                <c:pt idx="2783">
                  <c:v>1.2999537037015587</c:v>
                </c:pt>
                <c:pt idx="2784">
                  <c:v>1.3001967592557238</c:v>
                </c:pt>
                <c:pt idx="2785">
                  <c:v>1.3004398148098888</c:v>
                </c:pt>
                <c:pt idx="2786">
                  <c:v>1.3006828703713298</c:v>
                </c:pt>
                <c:pt idx="2787">
                  <c:v>1.3009259259254948</c:v>
                </c:pt>
                <c:pt idx="2788">
                  <c:v>1.3011689814796599</c:v>
                </c:pt>
                <c:pt idx="2789">
                  <c:v>1.3014120370338249</c:v>
                </c:pt>
                <c:pt idx="2790">
                  <c:v>1.3016550925879899</c:v>
                </c:pt>
                <c:pt idx="2791">
                  <c:v>1.3018981481494309</c:v>
                </c:pt>
                <c:pt idx="2792">
                  <c:v>1.302141203703596</c:v>
                </c:pt>
                <c:pt idx="2793">
                  <c:v>1.302384259257761</c:v>
                </c:pt>
                <c:pt idx="2794">
                  <c:v>1.3026273148119261</c:v>
                </c:pt>
                <c:pt idx="2795">
                  <c:v>1.3028703703660911</c:v>
                </c:pt>
                <c:pt idx="2796">
                  <c:v>1.3031134259275321</c:v>
                </c:pt>
                <c:pt idx="2797">
                  <c:v>1.3033564814816971</c:v>
                </c:pt>
                <c:pt idx="2798">
                  <c:v>1.3035995370358622</c:v>
                </c:pt>
                <c:pt idx="2799">
                  <c:v>1.3038425925900272</c:v>
                </c:pt>
                <c:pt idx="2800">
                  <c:v>1.3040856481441923</c:v>
                </c:pt>
                <c:pt idx="2801">
                  <c:v>1.3043287037056333</c:v>
                </c:pt>
                <c:pt idx="2802">
                  <c:v>1.3045717592597983</c:v>
                </c:pt>
                <c:pt idx="2803">
                  <c:v>1.3048148148139633</c:v>
                </c:pt>
                <c:pt idx="2804">
                  <c:v>1.3050578703681284</c:v>
                </c:pt>
                <c:pt idx="2805">
                  <c:v>1.3053009259222934</c:v>
                </c:pt>
                <c:pt idx="2806">
                  <c:v>1.3055439814764584</c:v>
                </c:pt>
                <c:pt idx="2807">
                  <c:v>1.3057870370378994</c:v>
                </c:pt>
                <c:pt idx="2808">
                  <c:v>1.3060300925920645</c:v>
                </c:pt>
                <c:pt idx="2809">
                  <c:v>1.3062731481462295</c:v>
                </c:pt>
                <c:pt idx="2810">
                  <c:v>1.3065162037003946</c:v>
                </c:pt>
                <c:pt idx="2811">
                  <c:v>1.3067592592545596</c:v>
                </c:pt>
                <c:pt idx="2812">
                  <c:v>1.3070023148160006</c:v>
                </c:pt>
                <c:pt idx="2813">
                  <c:v>1.3072453703701656</c:v>
                </c:pt>
                <c:pt idx="2814">
                  <c:v>1.3074884259243307</c:v>
                </c:pt>
                <c:pt idx="2815">
                  <c:v>1.3077314814784957</c:v>
                </c:pt>
                <c:pt idx="2816">
                  <c:v>1.3079745370326608</c:v>
                </c:pt>
                <c:pt idx="2817">
                  <c:v>1.3082175925941018</c:v>
                </c:pt>
                <c:pt idx="2818">
                  <c:v>1.3084606481482668</c:v>
                </c:pt>
                <c:pt idx="2819">
                  <c:v>1.3087037037024318</c:v>
                </c:pt>
                <c:pt idx="2820">
                  <c:v>1.3089467592565969</c:v>
                </c:pt>
                <c:pt idx="2821">
                  <c:v>1.3091898148107619</c:v>
                </c:pt>
                <c:pt idx="2822">
                  <c:v>1.3094328703722029</c:v>
                </c:pt>
                <c:pt idx="2823">
                  <c:v>1.3096759259263679</c:v>
                </c:pt>
                <c:pt idx="2824">
                  <c:v>1.309918981480533</c:v>
                </c:pt>
                <c:pt idx="2825">
                  <c:v>1.310162037034698</c:v>
                </c:pt>
                <c:pt idx="2826">
                  <c:v>1.3104050925888631</c:v>
                </c:pt>
                <c:pt idx="2827">
                  <c:v>1.3106597222198078</c:v>
                </c:pt>
                <c:pt idx="2828">
                  <c:v>1.3109027777739728</c:v>
                </c:pt>
                <c:pt idx="2829">
                  <c:v>1.3111458333354138</c:v>
                </c:pt>
                <c:pt idx="2830">
                  <c:v>1.3113888888895788</c:v>
                </c:pt>
                <c:pt idx="2831">
                  <c:v>1.3116319444437439</c:v>
                </c:pt>
                <c:pt idx="2832">
                  <c:v>1.3118749999979089</c:v>
                </c:pt>
                <c:pt idx="2833">
                  <c:v>1.3121180555520739</c:v>
                </c:pt>
                <c:pt idx="2834">
                  <c:v>1.312361111106239</c:v>
                </c:pt>
                <c:pt idx="2835">
                  <c:v>1.31260416666768</c:v>
                </c:pt>
                <c:pt idx="2836">
                  <c:v>1.312847222221845</c:v>
                </c:pt>
                <c:pt idx="2837">
                  <c:v>1.3130902777760101</c:v>
                </c:pt>
                <c:pt idx="2838">
                  <c:v>1.3133333333301751</c:v>
                </c:pt>
                <c:pt idx="2839">
                  <c:v>1.3135763888843401</c:v>
                </c:pt>
                <c:pt idx="2840">
                  <c:v>1.3138194444457811</c:v>
                </c:pt>
                <c:pt idx="2841">
                  <c:v>1.3140624999999462</c:v>
                </c:pt>
                <c:pt idx="2842">
                  <c:v>1.3143055555541112</c:v>
                </c:pt>
                <c:pt idx="2843">
                  <c:v>1.3145486111082763</c:v>
                </c:pt>
                <c:pt idx="2844">
                  <c:v>1.3147916666624413</c:v>
                </c:pt>
                <c:pt idx="2845">
                  <c:v>1.3150347222238823</c:v>
                </c:pt>
                <c:pt idx="2846">
                  <c:v>1.3152777777780473</c:v>
                </c:pt>
                <c:pt idx="2847">
                  <c:v>1.3155208333322124</c:v>
                </c:pt>
                <c:pt idx="2848">
                  <c:v>1.3157638888863774</c:v>
                </c:pt>
                <c:pt idx="2849">
                  <c:v>1.3160069444405424</c:v>
                </c:pt>
                <c:pt idx="2850">
                  <c:v>1.3162500000019834</c:v>
                </c:pt>
                <c:pt idx="2851">
                  <c:v>1.3164930555561485</c:v>
                </c:pt>
                <c:pt idx="2852">
                  <c:v>1.3167361111103135</c:v>
                </c:pt>
                <c:pt idx="2853">
                  <c:v>1.3169791666644786</c:v>
                </c:pt>
                <c:pt idx="2854">
                  <c:v>1.3172222222186436</c:v>
                </c:pt>
                <c:pt idx="2855">
                  <c:v>1.3174652777728086</c:v>
                </c:pt>
                <c:pt idx="2856">
                  <c:v>1.3177083333342496</c:v>
                </c:pt>
                <c:pt idx="2857">
                  <c:v>1.3179513888884147</c:v>
                </c:pt>
                <c:pt idx="2858">
                  <c:v>1.3181944444425797</c:v>
                </c:pt>
                <c:pt idx="2859">
                  <c:v>1.3184374999967448</c:v>
                </c:pt>
                <c:pt idx="2860">
                  <c:v>1.3186805555509098</c:v>
                </c:pt>
                <c:pt idx="2861">
                  <c:v>1.3189236111123508</c:v>
                </c:pt>
                <c:pt idx="2862">
                  <c:v>1.3191666666665158</c:v>
                </c:pt>
                <c:pt idx="2863">
                  <c:v>1.3194097222206809</c:v>
                </c:pt>
                <c:pt idx="2864">
                  <c:v>1.3196527777748459</c:v>
                </c:pt>
                <c:pt idx="2865">
                  <c:v>1.3198958333290109</c:v>
                </c:pt>
                <c:pt idx="2866">
                  <c:v>1.3201388888904519</c:v>
                </c:pt>
                <c:pt idx="2867">
                  <c:v>1.320381944444617</c:v>
                </c:pt>
                <c:pt idx="2868">
                  <c:v>1.320624999998782</c:v>
                </c:pt>
                <c:pt idx="2869">
                  <c:v>1.3208680555529471</c:v>
                </c:pt>
                <c:pt idx="2870">
                  <c:v>1.3211111111071121</c:v>
                </c:pt>
                <c:pt idx="2871">
                  <c:v>1.3213541666685531</c:v>
                </c:pt>
                <c:pt idx="2872">
                  <c:v>1.3215972222227181</c:v>
                </c:pt>
                <c:pt idx="2873">
                  <c:v>1.3218402777768832</c:v>
                </c:pt>
                <c:pt idx="2874">
                  <c:v>1.3220833333310482</c:v>
                </c:pt>
                <c:pt idx="2875">
                  <c:v>1.3223379629619929</c:v>
                </c:pt>
                <c:pt idx="2876">
                  <c:v>1.3225810185161579</c:v>
                </c:pt>
                <c:pt idx="2877">
                  <c:v>1.322824074070323</c:v>
                </c:pt>
                <c:pt idx="2878">
                  <c:v>1.323067129624488</c:v>
                </c:pt>
                <c:pt idx="2879">
                  <c:v>1.323310185185929</c:v>
                </c:pt>
                <c:pt idx="2880">
                  <c:v>1.3235532407400941</c:v>
                </c:pt>
                <c:pt idx="2881">
                  <c:v>1.3237962962942591</c:v>
                </c:pt>
                <c:pt idx="2882">
                  <c:v>1.3240393518484241</c:v>
                </c:pt>
                <c:pt idx="2883">
                  <c:v>1.3242824074025892</c:v>
                </c:pt>
                <c:pt idx="2884">
                  <c:v>1.3245254629640302</c:v>
                </c:pt>
                <c:pt idx="2885">
                  <c:v>1.3247685185181952</c:v>
                </c:pt>
                <c:pt idx="2886">
                  <c:v>1.3250115740723603</c:v>
                </c:pt>
                <c:pt idx="2887">
                  <c:v>1.3252546296265253</c:v>
                </c:pt>
                <c:pt idx="2888">
                  <c:v>1.3254976851806903</c:v>
                </c:pt>
                <c:pt idx="2889">
                  <c:v>1.3257407407421313</c:v>
                </c:pt>
                <c:pt idx="2890">
                  <c:v>1.3259837962962964</c:v>
                </c:pt>
                <c:pt idx="2891">
                  <c:v>1.3262268518504614</c:v>
                </c:pt>
                <c:pt idx="2892">
                  <c:v>1.3264699074046264</c:v>
                </c:pt>
                <c:pt idx="2893">
                  <c:v>1.3267129629587915</c:v>
                </c:pt>
                <c:pt idx="2894">
                  <c:v>1.3269560185202325</c:v>
                </c:pt>
                <c:pt idx="2895">
                  <c:v>1.3271990740743975</c:v>
                </c:pt>
                <c:pt idx="2896">
                  <c:v>1.3274421296285626</c:v>
                </c:pt>
                <c:pt idx="2897">
                  <c:v>1.3276851851827276</c:v>
                </c:pt>
                <c:pt idx="2898">
                  <c:v>1.3279282407368926</c:v>
                </c:pt>
                <c:pt idx="2899">
                  <c:v>1.3281712962983336</c:v>
                </c:pt>
                <c:pt idx="2900">
                  <c:v>1.3284143518524987</c:v>
                </c:pt>
                <c:pt idx="2901">
                  <c:v>1.3286574074066637</c:v>
                </c:pt>
                <c:pt idx="2902">
                  <c:v>1.3289004629608288</c:v>
                </c:pt>
                <c:pt idx="2903">
                  <c:v>1.3291435185149938</c:v>
                </c:pt>
                <c:pt idx="2904">
                  <c:v>1.3293865740691588</c:v>
                </c:pt>
                <c:pt idx="2905">
                  <c:v>1.3296296296305998</c:v>
                </c:pt>
                <c:pt idx="2906">
                  <c:v>1.3298726851847649</c:v>
                </c:pt>
                <c:pt idx="2907">
                  <c:v>1.3301157407389299</c:v>
                </c:pt>
                <c:pt idx="2908">
                  <c:v>1.3303587962930949</c:v>
                </c:pt>
                <c:pt idx="2909">
                  <c:v>1.33060185184726</c:v>
                </c:pt>
                <c:pt idx="2910">
                  <c:v>1.330844907408701</c:v>
                </c:pt>
                <c:pt idx="2911">
                  <c:v>1.331087962962866</c:v>
                </c:pt>
                <c:pt idx="2912">
                  <c:v>1.3313310185170311</c:v>
                </c:pt>
                <c:pt idx="2913">
                  <c:v>1.3315740740711961</c:v>
                </c:pt>
                <c:pt idx="2914">
                  <c:v>1.3318171296253611</c:v>
                </c:pt>
                <c:pt idx="2915">
                  <c:v>1.3320601851868021</c:v>
                </c:pt>
                <c:pt idx="2916">
                  <c:v>1.3323032407409672</c:v>
                </c:pt>
                <c:pt idx="2917">
                  <c:v>1.3325462962951322</c:v>
                </c:pt>
                <c:pt idx="2918">
                  <c:v>1.3327893518492973</c:v>
                </c:pt>
                <c:pt idx="2919">
                  <c:v>1.3330324074034623</c:v>
                </c:pt>
                <c:pt idx="2920">
                  <c:v>1.3332754629649033</c:v>
                </c:pt>
                <c:pt idx="2921">
                  <c:v>1.3335185185190683</c:v>
                </c:pt>
                <c:pt idx="2922">
                  <c:v>1.3337615740732334</c:v>
                </c:pt>
                <c:pt idx="2923">
                  <c:v>1.3340046296273984</c:v>
                </c:pt>
                <c:pt idx="2924">
                  <c:v>1.3342592592583431</c:v>
                </c:pt>
                <c:pt idx="2925">
                  <c:v>1.3345023148125081</c:v>
                </c:pt>
                <c:pt idx="2926">
                  <c:v>1.3347453703666732</c:v>
                </c:pt>
                <c:pt idx="2927">
                  <c:v>1.3349884259208382</c:v>
                </c:pt>
                <c:pt idx="2928">
                  <c:v>1.3352314814822792</c:v>
                </c:pt>
                <c:pt idx="2929">
                  <c:v>1.3354745370364443</c:v>
                </c:pt>
                <c:pt idx="2930">
                  <c:v>1.3357175925906093</c:v>
                </c:pt>
                <c:pt idx="2931">
                  <c:v>1.3359606481447743</c:v>
                </c:pt>
                <c:pt idx="2932">
                  <c:v>1.3362037036989394</c:v>
                </c:pt>
                <c:pt idx="2933">
                  <c:v>1.3364467592603804</c:v>
                </c:pt>
                <c:pt idx="2934">
                  <c:v>1.3366898148145454</c:v>
                </c:pt>
                <c:pt idx="2935">
                  <c:v>1.3369328703687104</c:v>
                </c:pt>
                <c:pt idx="2936">
                  <c:v>1.3371759259228755</c:v>
                </c:pt>
                <c:pt idx="2937">
                  <c:v>1.3374189814770405</c:v>
                </c:pt>
                <c:pt idx="2938">
                  <c:v>1.3376620370384815</c:v>
                </c:pt>
                <c:pt idx="2939">
                  <c:v>1.3379050925926466</c:v>
                </c:pt>
                <c:pt idx="2940">
                  <c:v>1.3381481481468116</c:v>
                </c:pt>
                <c:pt idx="2941">
                  <c:v>1.3383912037009766</c:v>
                </c:pt>
                <c:pt idx="2942">
                  <c:v>1.3386342592551417</c:v>
                </c:pt>
                <c:pt idx="2943">
                  <c:v>1.3388773148165827</c:v>
                </c:pt>
                <c:pt idx="2944">
                  <c:v>1.3391203703707477</c:v>
                </c:pt>
                <c:pt idx="2945">
                  <c:v>1.3393634259249128</c:v>
                </c:pt>
                <c:pt idx="2946">
                  <c:v>1.3396064814790778</c:v>
                </c:pt>
                <c:pt idx="2947">
                  <c:v>1.3398495370332428</c:v>
                </c:pt>
                <c:pt idx="2948">
                  <c:v>1.3400925925946838</c:v>
                </c:pt>
                <c:pt idx="2949">
                  <c:v>1.3403356481488489</c:v>
                </c:pt>
                <c:pt idx="2950">
                  <c:v>1.3405787037030139</c:v>
                </c:pt>
                <c:pt idx="2951">
                  <c:v>1.3408217592571789</c:v>
                </c:pt>
                <c:pt idx="2952">
                  <c:v>1.341064814811344</c:v>
                </c:pt>
                <c:pt idx="2953">
                  <c:v>1.341307870365509</c:v>
                </c:pt>
                <c:pt idx="2954">
                  <c:v>1.34155092592695</c:v>
                </c:pt>
                <c:pt idx="2955">
                  <c:v>1.3417939814811151</c:v>
                </c:pt>
                <c:pt idx="2956">
                  <c:v>1.3420370370352801</c:v>
                </c:pt>
                <c:pt idx="2957">
                  <c:v>1.3422800925894451</c:v>
                </c:pt>
                <c:pt idx="2958">
                  <c:v>1.3425231481436102</c:v>
                </c:pt>
                <c:pt idx="2959">
                  <c:v>1.3427662037050512</c:v>
                </c:pt>
                <c:pt idx="2960">
                  <c:v>1.3430092592592162</c:v>
                </c:pt>
                <c:pt idx="2961">
                  <c:v>1.3432523148133813</c:v>
                </c:pt>
                <c:pt idx="2962">
                  <c:v>1.3434953703675463</c:v>
                </c:pt>
                <c:pt idx="2963">
                  <c:v>1.3437384259217113</c:v>
                </c:pt>
                <c:pt idx="2964">
                  <c:v>1.3439814814831523</c:v>
                </c:pt>
                <c:pt idx="2965">
                  <c:v>1.3442245370373174</c:v>
                </c:pt>
                <c:pt idx="2966">
                  <c:v>1.3444675925914824</c:v>
                </c:pt>
                <c:pt idx="2967">
                  <c:v>1.3447106481456474</c:v>
                </c:pt>
                <c:pt idx="2968">
                  <c:v>1.3449537036998125</c:v>
                </c:pt>
                <c:pt idx="2969">
                  <c:v>1.3451967592612535</c:v>
                </c:pt>
                <c:pt idx="2970">
                  <c:v>1.3454398148154185</c:v>
                </c:pt>
                <c:pt idx="2971">
                  <c:v>1.3456828703695836</c:v>
                </c:pt>
                <c:pt idx="2972">
                  <c:v>1.3459375000005283</c:v>
                </c:pt>
                <c:pt idx="2973">
                  <c:v>1.3461805555546933</c:v>
                </c:pt>
                <c:pt idx="2974">
                  <c:v>1.3464236111088583</c:v>
                </c:pt>
                <c:pt idx="2975">
                  <c:v>1.3466666666630234</c:v>
                </c:pt>
                <c:pt idx="2976">
                  <c:v>1.3469097222171884</c:v>
                </c:pt>
                <c:pt idx="2977">
                  <c:v>1.3471527777786294</c:v>
                </c:pt>
                <c:pt idx="2978">
                  <c:v>1.3473958333327944</c:v>
                </c:pt>
                <c:pt idx="2979">
                  <c:v>1.3476388888869595</c:v>
                </c:pt>
                <c:pt idx="2980">
                  <c:v>1.3478819444411245</c:v>
                </c:pt>
                <c:pt idx="2981">
                  <c:v>1.3481249999952896</c:v>
                </c:pt>
                <c:pt idx="2982">
                  <c:v>1.3483680555567306</c:v>
                </c:pt>
                <c:pt idx="2983">
                  <c:v>1.3486111111108956</c:v>
                </c:pt>
                <c:pt idx="2984">
                  <c:v>1.3488541666650606</c:v>
                </c:pt>
                <c:pt idx="2985">
                  <c:v>1.3490972222192257</c:v>
                </c:pt>
                <c:pt idx="2986">
                  <c:v>1.3493402777733907</c:v>
                </c:pt>
                <c:pt idx="2987">
                  <c:v>1.3495833333348317</c:v>
                </c:pt>
                <c:pt idx="2988">
                  <c:v>1.3498263888889968</c:v>
                </c:pt>
                <c:pt idx="2989">
                  <c:v>1.3500694444431618</c:v>
                </c:pt>
                <c:pt idx="2990">
                  <c:v>1.3503124999973268</c:v>
                </c:pt>
                <c:pt idx="2991">
                  <c:v>1.3505555555514919</c:v>
                </c:pt>
                <c:pt idx="2992">
                  <c:v>1.3507986111129329</c:v>
                </c:pt>
                <c:pt idx="2993">
                  <c:v>1.3510416666670979</c:v>
                </c:pt>
                <c:pt idx="2994">
                  <c:v>1.3512847222212629</c:v>
                </c:pt>
                <c:pt idx="2995">
                  <c:v>1.351527777775428</c:v>
                </c:pt>
                <c:pt idx="2996">
                  <c:v>1.351770833329593</c:v>
                </c:pt>
                <c:pt idx="2997">
                  <c:v>1.3520138888837581</c:v>
                </c:pt>
                <c:pt idx="2998">
                  <c:v>1.3522569444451991</c:v>
                </c:pt>
                <c:pt idx="2999">
                  <c:v>1.3524999999993641</c:v>
                </c:pt>
                <c:pt idx="3000">
                  <c:v>1.3527430555535291</c:v>
                </c:pt>
                <c:pt idx="3001">
                  <c:v>1.3529861111076942</c:v>
                </c:pt>
                <c:pt idx="3002">
                  <c:v>1.3532291666618592</c:v>
                </c:pt>
                <c:pt idx="3003">
                  <c:v>1.3534722222233002</c:v>
                </c:pt>
                <c:pt idx="3004">
                  <c:v>1.3537152777774653</c:v>
                </c:pt>
                <c:pt idx="3005">
                  <c:v>1.3539583333316303</c:v>
                </c:pt>
                <c:pt idx="3006">
                  <c:v>1.3542013888857953</c:v>
                </c:pt>
                <c:pt idx="3007">
                  <c:v>1.3544444444399604</c:v>
                </c:pt>
                <c:pt idx="3008">
                  <c:v>1.3546875000014014</c:v>
                </c:pt>
                <c:pt idx="3009">
                  <c:v>1.3549305555555664</c:v>
                </c:pt>
                <c:pt idx="3010">
                  <c:v>1.3551736111097314</c:v>
                </c:pt>
                <c:pt idx="3011">
                  <c:v>1.3554166666638965</c:v>
                </c:pt>
                <c:pt idx="3012">
                  <c:v>1.3556597222180615</c:v>
                </c:pt>
                <c:pt idx="3013">
                  <c:v>1.3559027777795025</c:v>
                </c:pt>
                <c:pt idx="3014">
                  <c:v>1.3561458333336676</c:v>
                </c:pt>
                <c:pt idx="3015">
                  <c:v>1.3563888888878326</c:v>
                </c:pt>
                <c:pt idx="3016">
                  <c:v>1.3566319444419976</c:v>
                </c:pt>
                <c:pt idx="3017">
                  <c:v>1.3568749999961627</c:v>
                </c:pt>
                <c:pt idx="3018">
                  <c:v>1.3571180555576037</c:v>
                </c:pt>
                <c:pt idx="3019">
                  <c:v>1.3573611111117687</c:v>
                </c:pt>
                <c:pt idx="3020">
                  <c:v>1.3576157407427134</c:v>
                </c:pt>
                <c:pt idx="3021">
                  <c:v>1.3578587962968784</c:v>
                </c:pt>
                <c:pt idx="3022">
                  <c:v>1.3581018518510435</c:v>
                </c:pt>
                <c:pt idx="3023">
                  <c:v>1.3583449074052085</c:v>
                </c:pt>
                <c:pt idx="3024">
                  <c:v>1.3585879629593736</c:v>
                </c:pt>
                <c:pt idx="3025">
                  <c:v>1.3588310185135386</c:v>
                </c:pt>
                <c:pt idx="3026">
                  <c:v>1.3590740740749796</c:v>
                </c:pt>
                <c:pt idx="3027">
                  <c:v>1.3593171296291446</c:v>
                </c:pt>
                <c:pt idx="3028">
                  <c:v>1.3595601851833097</c:v>
                </c:pt>
                <c:pt idx="3029">
                  <c:v>1.3598032407374747</c:v>
                </c:pt>
                <c:pt idx="3030">
                  <c:v>1.3600462962916398</c:v>
                </c:pt>
                <c:pt idx="3031">
                  <c:v>1.3602893518530808</c:v>
                </c:pt>
                <c:pt idx="3032">
                  <c:v>1.3605324074072458</c:v>
                </c:pt>
                <c:pt idx="3033">
                  <c:v>1.3607754629614108</c:v>
                </c:pt>
                <c:pt idx="3034">
                  <c:v>1.3610185185155759</c:v>
                </c:pt>
                <c:pt idx="3035">
                  <c:v>1.3612615740697409</c:v>
                </c:pt>
                <c:pt idx="3036">
                  <c:v>1.3615046296311819</c:v>
                </c:pt>
                <c:pt idx="3037">
                  <c:v>1.3617476851853469</c:v>
                </c:pt>
                <c:pt idx="3038">
                  <c:v>1.361990740739512</c:v>
                </c:pt>
                <c:pt idx="3039">
                  <c:v>1.362233796293677</c:v>
                </c:pt>
                <c:pt idx="3040">
                  <c:v>1.3624768518478421</c:v>
                </c:pt>
                <c:pt idx="3041">
                  <c:v>1.3627199074092831</c:v>
                </c:pt>
                <c:pt idx="3042">
                  <c:v>1.3629629629634481</c:v>
                </c:pt>
                <c:pt idx="3043">
                  <c:v>1.3632060185176131</c:v>
                </c:pt>
                <c:pt idx="3044">
                  <c:v>1.3634490740717782</c:v>
                </c:pt>
                <c:pt idx="3045">
                  <c:v>1.3636921296259432</c:v>
                </c:pt>
                <c:pt idx="3046">
                  <c:v>1.3639351851801083</c:v>
                </c:pt>
                <c:pt idx="3047">
                  <c:v>1.3641782407415493</c:v>
                </c:pt>
                <c:pt idx="3048">
                  <c:v>1.3644212962957143</c:v>
                </c:pt>
                <c:pt idx="3049">
                  <c:v>1.3646643518498793</c:v>
                </c:pt>
                <c:pt idx="3050">
                  <c:v>1.3649074074040444</c:v>
                </c:pt>
                <c:pt idx="3051">
                  <c:v>1.3651504629582094</c:v>
                </c:pt>
                <c:pt idx="3052">
                  <c:v>1.3653935185196504</c:v>
                </c:pt>
                <c:pt idx="3053">
                  <c:v>1.3656365740738154</c:v>
                </c:pt>
                <c:pt idx="3054">
                  <c:v>1.3658796296279805</c:v>
                </c:pt>
                <c:pt idx="3055">
                  <c:v>1.3661226851821455</c:v>
                </c:pt>
                <c:pt idx="3056">
                  <c:v>1.3663657407363106</c:v>
                </c:pt>
                <c:pt idx="3057">
                  <c:v>1.3666087962977516</c:v>
                </c:pt>
                <c:pt idx="3058">
                  <c:v>1.3668518518519166</c:v>
                </c:pt>
                <c:pt idx="3059">
                  <c:v>1.3670949074060816</c:v>
                </c:pt>
                <c:pt idx="3060">
                  <c:v>1.3673379629602467</c:v>
                </c:pt>
                <c:pt idx="3061">
                  <c:v>1.3675810185144117</c:v>
                </c:pt>
                <c:pt idx="3062">
                  <c:v>1.3678240740758527</c:v>
                </c:pt>
                <c:pt idx="3063">
                  <c:v>1.3680671296300178</c:v>
                </c:pt>
                <c:pt idx="3064">
                  <c:v>1.3683101851841828</c:v>
                </c:pt>
                <c:pt idx="3065">
                  <c:v>1.3685532407383478</c:v>
                </c:pt>
                <c:pt idx="3066">
                  <c:v>1.3687962962925129</c:v>
                </c:pt>
                <c:pt idx="3067">
                  <c:v>1.3690393518539539</c:v>
                </c:pt>
                <c:pt idx="3068">
                  <c:v>1.3692939814776226</c:v>
                </c:pt>
                <c:pt idx="3069">
                  <c:v>1.3695370370390636</c:v>
                </c:pt>
                <c:pt idx="3070">
                  <c:v>1.3697800925932286</c:v>
                </c:pt>
                <c:pt idx="3071">
                  <c:v>1.3700231481473937</c:v>
                </c:pt>
                <c:pt idx="3072">
                  <c:v>1.3702662037015587</c:v>
                </c:pt>
                <c:pt idx="3073">
                  <c:v>1.3705092592557238</c:v>
                </c:pt>
                <c:pt idx="3074">
                  <c:v>1.3707523148098888</c:v>
                </c:pt>
                <c:pt idx="3075">
                  <c:v>1.3709953703713298</c:v>
                </c:pt>
                <c:pt idx="3076">
                  <c:v>1.3712384259254948</c:v>
                </c:pt>
                <c:pt idx="3077">
                  <c:v>1.3714814814796599</c:v>
                </c:pt>
                <c:pt idx="3078">
                  <c:v>1.3717245370338249</c:v>
                </c:pt>
                <c:pt idx="3079">
                  <c:v>1.3719675925879899</c:v>
                </c:pt>
                <c:pt idx="3080">
                  <c:v>1.3722106481494309</c:v>
                </c:pt>
                <c:pt idx="3081">
                  <c:v>1.372453703703596</c:v>
                </c:pt>
                <c:pt idx="3082">
                  <c:v>1.372696759257761</c:v>
                </c:pt>
                <c:pt idx="3083">
                  <c:v>1.3729398148119261</c:v>
                </c:pt>
                <c:pt idx="3084">
                  <c:v>1.3731828703660911</c:v>
                </c:pt>
                <c:pt idx="3085">
                  <c:v>1.3734259259275321</c:v>
                </c:pt>
                <c:pt idx="3086">
                  <c:v>1.3736689814816971</c:v>
                </c:pt>
                <c:pt idx="3087">
                  <c:v>1.3739120370358622</c:v>
                </c:pt>
                <c:pt idx="3088">
                  <c:v>1.3741550925900272</c:v>
                </c:pt>
                <c:pt idx="3089">
                  <c:v>1.3743981481441923</c:v>
                </c:pt>
                <c:pt idx="3090">
                  <c:v>1.3746412037056333</c:v>
                </c:pt>
                <c:pt idx="3091">
                  <c:v>1.3748842592597983</c:v>
                </c:pt>
                <c:pt idx="3092">
                  <c:v>1.3751273148139633</c:v>
                </c:pt>
                <c:pt idx="3093">
                  <c:v>1.3753703703681284</c:v>
                </c:pt>
                <c:pt idx="3094">
                  <c:v>1.3756134259222934</c:v>
                </c:pt>
                <c:pt idx="3095">
                  <c:v>1.3758564814764584</c:v>
                </c:pt>
                <c:pt idx="3096">
                  <c:v>1.3760995370378994</c:v>
                </c:pt>
                <c:pt idx="3097">
                  <c:v>1.3763425925920645</c:v>
                </c:pt>
                <c:pt idx="3098">
                  <c:v>1.3765856481462295</c:v>
                </c:pt>
                <c:pt idx="3099">
                  <c:v>1.3768287037003946</c:v>
                </c:pt>
                <c:pt idx="3100">
                  <c:v>1.3770717592545596</c:v>
                </c:pt>
                <c:pt idx="3101">
                  <c:v>1.3773148148160006</c:v>
                </c:pt>
                <c:pt idx="3102">
                  <c:v>1.3775578703701656</c:v>
                </c:pt>
                <c:pt idx="3103">
                  <c:v>1.3778009259243307</c:v>
                </c:pt>
                <c:pt idx="3104">
                  <c:v>1.3780439814784957</c:v>
                </c:pt>
                <c:pt idx="3105">
                  <c:v>1.3782870370326608</c:v>
                </c:pt>
                <c:pt idx="3106">
                  <c:v>1.3785300925941018</c:v>
                </c:pt>
                <c:pt idx="3107">
                  <c:v>1.3787731481482668</c:v>
                </c:pt>
                <c:pt idx="3108">
                  <c:v>1.3790162037024318</c:v>
                </c:pt>
                <c:pt idx="3109">
                  <c:v>1.3792592592565969</c:v>
                </c:pt>
                <c:pt idx="3110">
                  <c:v>1.3795023148107619</c:v>
                </c:pt>
                <c:pt idx="3111">
                  <c:v>1.3797453703722029</c:v>
                </c:pt>
                <c:pt idx="3112">
                  <c:v>1.3799884259263679</c:v>
                </c:pt>
                <c:pt idx="3113">
                  <c:v>1.380231481480533</c:v>
                </c:pt>
                <c:pt idx="3114">
                  <c:v>1.380474537034698</c:v>
                </c:pt>
                <c:pt idx="3115">
                  <c:v>1.3807175925888631</c:v>
                </c:pt>
                <c:pt idx="3116">
                  <c:v>1.3809722222198078</c:v>
                </c:pt>
                <c:pt idx="3117">
                  <c:v>1.3812152777739728</c:v>
                </c:pt>
                <c:pt idx="3118">
                  <c:v>1.3814583333354138</c:v>
                </c:pt>
                <c:pt idx="3119">
                  <c:v>1.3817013888895788</c:v>
                </c:pt>
                <c:pt idx="3120">
                  <c:v>1.3819444444437439</c:v>
                </c:pt>
                <c:pt idx="3121">
                  <c:v>1.3821874999979089</c:v>
                </c:pt>
                <c:pt idx="3122">
                  <c:v>1.3824305555520739</c:v>
                </c:pt>
                <c:pt idx="3123">
                  <c:v>1.382673611106239</c:v>
                </c:pt>
                <c:pt idx="3124">
                  <c:v>1.38291666666768</c:v>
                </c:pt>
                <c:pt idx="3125">
                  <c:v>1.383159722221845</c:v>
                </c:pt>
                <c:pt idx="3126">
                  <c:v>1.3834027777760101</c:v>
                </c:pt>
                <c:pt idx="3127">
                  <c:v>1.3836458333301751</c:v>
                </c:pt>
                <c:pt idx="3128">
                  <c:v>1.3838888888843401</c:v>
                </c:pt>
                <c:pt idx="3129">
                  <c:v>1.3841319444457811</c:v>
                </c:pt>
                <c:pt idx="3130">
                  <c:v>1.3843749999999462</c:v>
                </c:pt>
                <c:pt idx="3131">
                  <c:v>1.3846180555541112</c:v>
                </c:pt>
                <c:pt idx="3132">
                  <c:v>1.3848611111082763</c:v>
                </c:pt>
                <c:pt idx="3133">
                  <c:v>1.3851041666624413</c:v>
                </c:pt>
                <c:pt idx="3134">
                  <c:v>1.3853472222238823</c:v>
                </c:pt>
                <c:pt idx="3135">
                  <c:v>1.3855902777780473</c:v>
                </c:pt>
                <c:pt idx="3136">
                  <c:v>1.3858333333322124</c:v>
                </c:pt>
                <c:pt idx="3137">
                  <c:v>1.3860763888863774</c:v>
                </c:pt>
                <c:pt idx="3138">
                  <c:v>1.3863194444405424</c:v>
                </c:pt>
                <c:pt idx="3139">
                  <c:v>1.3865625000019834</c:v>
                </c:pt>
                <c:pt idx="3140">
                  <c:v>1.3868055555561485</c:v>
                </c:pt>
                <c:pt idx="3141">
                  <c:v>1.3870486111103135</c:v>
                </c:pt>
                <c:pt idx="3142">
                  <c:v>1.3872916666644786</c:v>
                </c:pt>
                <c:pt idx="3143">
                  <c:v>1.3875347222186436</c:v>
                </c:pt>
                <c:pt idx="3144">
                  <c:v>1.3877777777728086</c:v>
                </c:pt>
                <c:pt idx="3145">
                  <c:v>1.3880208333342496</c:v>
                </c:pt>
                <c:pt idx="3146">
                  <c:v>1.3882638888884147</c:v>
                </c:pt>
                <c:pt idx="3147">
                  <c:v>1.3885069444425797</c:v>
                </c:pt>
                <c:pt idx="3148">
                  <c:v>1.3887499999967448</c:v>
                </c:pt>
                <c:pt idx="3149">
                  <c:v>1.3889930555509098</c:v>
                </c:pt>
                <c:pt idx="3150">
                  <c:v>1.3892361111123508</c:v>
                </c:pt>
                <c:pt idx="3151">
                  <c:v>1.3894791666665158</c:v>
                </c:pt>
                <c:pt idx="3152">
                  <c:v>1.3897222222206809</c:v>
                </c:pt>
                <c:pt idx="3153">
                  <c:v>1.3899652777748459</c:v>
                </c:pt>
                <c:pt idx="3154">
                  <c:v>1.3902083333290109</c:v>
                </c:pt>
                <c:pt idx="3155">
                  <c:v>1.3904513888904519</c:v>
                </c:pt>
                <c:pt idx="3156">
                  <c:v>1.390694444444617</c:v>
                </c:pt>
                <c:pt idx="3157">
                  <c:v>1.390937499998782</c:v>
                </c:pt>
                <c:pt idx="3158">
                  <c:v>1.3911805555529471</c:v>
                </c:pt>
                <c:pt idx="3159">
                  <c:v>1.3914236111071121</c:v>
                </c:pt>
                <c:pt idx="3160">
                  <c:v>1.3916666666685531</c:v>
                </c:pt>
                <c:pt idx="3161">
                  <c:v>1.3919097222227181</c:v>
                </c:pt>
                <c:pt idx="3162">
                  <c:v>1.3921527777768832</c:v>
                </c:pt>
                <c:pt idx="3163">
                  <c:v>1.3923958333310482</c:v>
                </c:pt>
                <c:pt idx="3164">
                  <c:v>1.3926388888852133</c:v>
                </c:pt>
                <c:pt idx="3165">
                  <c:v>1.3928935185161579</c:v>
                </c:pt>
                <c:pt idx="3166">
                  <c:v>1.393136574070323</c:v>
                </c:pt>
                <c:pt idx="3167">
                  <c:v>1.393379629624488</c:v>
                </c:pt>
                <c:pt idx="3168">
                  <c:v>1.393622685185929</c:v>
                </c:pt>
                <c:pt idx="3169">
                  <c:v>1.3938657407400941</c:v>
                </c:pt>
                <c:pt idx="3170">
                  <c:v>1.3941087962942591</c:v>
                </c:pt>
                <c:pt idx="3171">
                  <c:v>1.3943518518484241</c:v>
                </c:pt>
                <c:pt idx="3172">
                  <c:v>1.3945949074025892</c:v>
                </c:pt>
                <c:pt idx="3173">
                  <c:v>1.3948379629640302</c:v>
                </c:pt>
                <c:pt idx="3174">
                  <c:v>1.3950810185181952</c:v>
                </c:pt>
                <c:pt idx="3175">
                  <c:v>1.3953240740723603</c:v>
                </c:pt>
                <c:pt idx="3176">
                  <c:v>1.3955671296265253</c:v>
                </c:pt>
                <c:pt idx="3177">
                  <c:v>1.3958101851806903</c:v>
                </c:pt>
                <c:pt idx="3178">
                  <c:v>1.3960532407421313</c:v>
                </c:pt>
                <c:pt idx="3179">
                  <c:v>1.3962962962962964</c:v>
                </c:pt>
                <c:pt idx="3180">
                  <c:v>1.3965393518504614</c:v>
                </c:pt>
                <c:pt idx="3181">
                  <c:v>1.3967824074046264</c:v>
                </c:pt>
                <c:pt idx="3182">
                  <c:v>1.3970254629587915</c:v>
                </c:pt>
                <c:pt idx="3183">
                  <c:v>1.3972685185202325</c:v>
                </c:pt>
                <c:pt idx="3184">
                  <c:v>1.3975115740743975</c:v>
                </c:pt>
                <c:pt idx="3185">
                  <c:v>1.3977546296285626</c:v>
                </c:pt>
                <c:pt idx="3186">
                  <c:v>1.3979976851827276</c:v>
                </c:pt>
                <c:pt idx="3187">
                  <c:v>1.3982407407368926</c:v>
                </c:pt>
                <c:pt idx="3188">
                  <c:v>1.3984837962983336</c:v>
                </c:pt>
                <c:pt idx="3189">
                  <c:v>1.3987268518524987</c:v>
                </c:pt>
                <c:pt idx="3190">
                  <c:v>1.3989699074066637</c:v>
                </c:pt>
                <c:pt idx="3191">
                  <c:v>1.3992129629608288</c:v>
                </c:pt>
                <c:pt idx="3192">
                  <c:v>1.3994560185149938</c:v>
                </c:pt>
                <c:pt idx="3193">
                  <c:v>1.3996990740691588</c:v>
                </c:pt>
                <c:pt idx="3194">
                  <c:v>1.3999421296305998</c:v>
                </c:pt>
                <c:pt idx="3195">
                  <c:v>1.4001851851847649</c:v>
                </c:pt>
                <c:pt idx="3196">
                  <c:v>1.4004282407389299</c:v>
                </c:pt>
                <c:pt idx="3197">
                  <c:v>1.4006712962930949</c:v>
                </c:pt>
                <c:pt idx="3198">
                  <c:v>1.40091435184726</c:v>
                </c:pt>
                <c:pt idx="3199">
                  <c:v>1.401157407408701</c:v>
                </c:pt>
                <c:pt idx="3200">
                  <c:v>1.401400462962866</c:v>
                </c:pt>
                <c:pt idx="3201">
                  <c:v>1.4016435185170311</c:v>
                </c:pt>
                <c:pt idx="3202">
                  <c:v>1.4018865740711961</c:v>
                </c:pt>
                <c:pt idx="3203">
                  <c:v>1.4021296296253611</c:v>
                </c:pt>
                <c:pt idx="3204">
                  <c:v>1.4023726851868021</c:v>
                </c:pt>
                <c:pt idx="3205">
                  <c:v>1.4026157407409672</c:v>
                </c:pt>
                <c:pt idx="3206">
                  <c:v>1.4028587962951322</c:v>
                </c:pt>
                <c:pt idx="3207">
                  <c:v>1.4031018518492973</c:v>
                </c:pt>
                <c:pt idx="3208">
                  <c:v>1.4033449074034623</c:v>
                </c:pt>
                <c:pt idx="3209">
                  <c:v>1.4035879629649033</c:v>
                </c:pt>
                <c:pt idx="3210">
                  <c:v>1.4038310185190683</c:v>
                </c:pt>
                <c:pt idx="3211">
                  <c:v>1.4040740740732334</c:v>
                </c:pt>
                <c:pt idx="3212">
                  <c:v>1.4043171296273984</c:v>
                </c:pt>
                <c:pt idx="3213">
                  <c:v>1.4045717592583431</c:v>
                </c:pt>
                <c:pt idx="3214">
                  <c:v>1.4048148148125081</c:v>
                </c:pt>
                <c:pt idx="3215">
                  <c:v>1.4050578703666732</c:v>
                </c:pt>
                <c:pt idx="3216">
                  <c:v>1.4053009259208382</c:v>
                </c:pt>
                <c:pt idx="3217">
                  <c:v>1.4055439814822792</c:v>
                </c:pt>
                <c:pt idx="3218">
                  <c:v>1.4057870370364443</c:v>
                </c:pt>
                <c:pt idx="3219">
                  <c:v>1.4060300925906093</c:v>
                </c:pt>
                <c:pt idx="3220">
                  <c:v>1.4062731481447743</c:v>
                </c:pt>
                <c:pt idx="3221">
                  <c:v>1.4065162036989394</c:v>
                </c:pt>
                <c:pt idx="3222">
                  <c:v>1.4067592592603804</c:v>
                </c:pt>
                <c:pt idx="3223">
                  <c:v>1.4070023148145454</c:v>
                </c:pt>
                <c:pt idx="3224">
                  <c:v>1.4072453703687104</c:v>
                </c:pt>
                <c:pt idx="3225">
                  <c:v>1.4074884259228755</c:v>
                </c:pt>
                <c:pt idx="3226">
                  <c:v>1.4077314814770405</c:v>
                </c:pt>
                <c:pt idx="3227">
                  <c:v>1.4079745370384815</c:v>
                </c:pt>
                <c:pt idx="3228">
                  <c:v>1.4082175925926466</c:v>
                </c:pt>
                <c:pt idx="3229">
                  <c:v>1.4084606481468116</c:v>
                </c:pt>
                <c:pt idx="3230">
                  <c:v>1.4087037037009766</c:v>
                </c:pt>
                <c:pt idx="3231">
                  <c:v>1.4089467592551417</c:v>
                </c:pt>
                <c:pt idx="3232">
                  <c:v>1.4091898148165827</c:v>
                </c:pt>
                <c:pt idx="3233">
                  <c:v>1.4094328703707477</c:v>
                </c:pt>
                <c:pt idx="3234">
                  <c:v>1.4096759259249128</c:v>
                </c:pt>
                <c:pt idx="3235">
                  <c:v>1.4099189814790778</c:v>
                </c:pt>
                <c:pt idx="3236">
                  <c:v>1.4101620370332428</c:v>
                </c:pt>
                <c:pt idx="3237">
                  <c:v>1.4104050925946838</c:v>
                </c:pt>
                <c:pt idx="3238">
                  <c:v>1.4106481481488489</c:v>
                </c:pt>
                <c:pt idx="3239">
                  <c:v>1.4108912037030139</c:v>
                </c:pt>
                <c:pt idx="3240">
                  <c:v>1.4111342592571789</c:v>
                </c:pt>
                <c:pt idx="3241">
                  <c:v>1.411377314811344</c:v>
                </c:pt>
                <c:pt idx="3242">
                  <c:v>1.411620370365509</c:v>
                </c:pt>
                <c:pt idx="3243">
                  <c:v>1.41186342592695</c:v>
                </c:pt>
                <c:pt idx="3244">
                  <c:v>1.4121064814811151</c:v>
                </c:pt>
                <c:pt idx="3245">
                  <c:v>1.4123495370352801</c:v>
                </c:pt>
                <c:pt idx="3246">
                  <c:v>1.4125925925894451</c:v>
                </c:pt>
                <c:pt idx="3247">
                  <c:v>1.4128356481436102</c:v>
                </c:pt>
                <c:pt idx="3248">
                  <c:v>1.4130787037050512</c:v>
                </c:pt>
                <c:pt idx="3249">
                  <c:v>1.4133217592592162</c:v>
                </c:pt>
                <c:pt idx="3250">
                  <c:v>1.4135648148133813</c:v>
                </c:pt>
                <c:pt idx="3251">
                  <c:v>1.4138078703675463</c:v>
                </c:pt>
                <c:pt idx="3252">
                  <c:v>1.4140509259217113</c:v>
                </c:pt>
                <c:pt idx="3253">
                  <c:v>1.4142939814831523</c:v>
                </c:pt>
                <c:pt idx="3254">
                  <c:v>1.4145370370373174</c:v>
                </c:pt>
                <c:pt idx="3255">
                  <c:v>1.4147800925914824</c:v>
                </c:pt>
                <c:pt idx="3256">
                  <c:v>1.4150231481456474</c:v>
                </c:pt>
                <c:pt idx="3257">
                  <c:v>1.4152662036998125</c:v>
                </c:pt>
                <c:pt idx="3258">
                  <c:v>1.4155092592612535</c:v>
                </c:pt>
                <c:pt idx="3259">
                  <c:v>1.4157523148154185</c:v>
                </c:pt>
                <c:pt idx="3260">
                  <c:v>1.4159953703695836</c:v>
                </c:pt>
                <c:pt idx="3261">
                  <c:v>1.4162500000005283</c:v>
                </c:pt>
                <c:pt idx="3262">
                  <c:v>1.4164930555546933</c:v>
                </c:pt>
                <c:pt idx="3263">
                  <c:v>1.4167361111088583</c:v>
                </c:pt>
                <c:pt idx="3264">
                  <c:v>1.4169791666630234</c:v>
                </c:pt>
                <c:pt idx="3265">
                  <c:v>1.4172222222171884</c:v>
                </c:pt>
                <c:pt idx="3266">
                  <c:v>1.4174652777786294</c:v>
                </c:pt>
                <c:pt idx="3267">
                  <c:v>1.4177083333327944</c:v>
                </c:pt>
                <c:pt idx="3268">
                  <c:v>1.4179513888869595</c:v>
                </c:pt>
                <c:pt idx="3269">
                  <c:v>1.4181944444411245</c:v>
                </c:pt>
                <c:pt idx="3270">
                  <c:v>1.4184374999952896</c:v>
                </c:pt>
                <c:pt idx="3271">
                  <c:v>1.4186805555567306</c:v>
                </c:pt>
                <c:pt idx="3272">
                  <c:v>1.4189236111108956</c:v>
                </c:pt>
                <c:pt idx="3273">
                  <c:v>1.4191666666650606</c:v>
                </c:pt>
                <c:pt idx="3274">
                  <c:v>1.4194097222192257</c:v>
                </c:pt>
                <c:pt idx="3275">
                  <c:v>1.4196527777733907</c:v>
                </c:pt>
                <c:pt idx="3276">
                  <c:v>1.4198958333348317</c:v>
                </c:pt>
                <c:pt idx="3277">
                  <c:v>1.4201388888889968</c:v>
                </c:pt>
                <c:pt idx="3278">
                  <c:v>1.4203819444431618</c:v>
                </c:pt>
                <c:pt idx="3279">
                  <c:v>1.4206249999973268</c:v>
                </c:pt>
                <c:pt idx="3280">
                  <c:v>1.4208680555514919</c:v>
                </c:pt>
                <c:pt idx="3281">
                  <c:v>1.4211111111129329</c:v>
                </c:pt>
                <c:pt idx="3282">
                  <c:v>1.4213541666670979</c:v>
                </c:pt>
                <c:pt idx="3283">
                  <c:v>1.4215972222212629</c:v>
                </c:pt>
                <c:pt idx="3284">
                  <c:v>1.421840277775428</c:v>
                </c:pt>
                <c:pt idx="3285">
                  <c:v>1.422083333329593</c:v>
                </c:pt>
                <c:pt idx="3286">
                  <c:v>1.4223263888837581</c:v>
                </c:pt>
                <c:pt idx="3287">
                  <c:v>1.4225694444451991</c:v>
                </c:pt>
                <c:pt idx="3288">
                  <c:v>1.4228124999993641</c:v>
                </c:pt>
                <c:pt idx="3289">
                  <c:v>1.4230555555535291</c:v>
                </c:pt>
                <c:pt idx="3290">
                  <c:v>1.4232986111076942</c:v>
                </c:pt>
                <c:pt idx="3291">
                  <c:v>1.4235416666618592</c:v>
                </c:pt>
                <c:pt idx="3292">
                  <c:v>1.4237847222233002</c:v>
                </c:pt>
                <c:pt idx="3293">
                  <c:v>1.4240277777774653</c:v>
                </c:pt>
                <c:pt idx="3294">
                  <c:v>1.4242708333316303</c:v>
                </c:pt>
                <c:pt idx="3295">
                  <c:v>1.4245138888857953</c:v>
                </c:pt>
                <c:pt idx="3296">
                  <c:v>1.4247569444399604</c:v>
                </c:pt>
                <c:pt idx="3297">
                  <c:v>1.4250000000014014</c:v>
                </c:pt>
                <c:pt idx="3298">
                  <c:v>1.4252430555555664</c:v>
                </c:pt>
                <c:pt idx="3299">
                  <c:v>1.4254861111097314</c:v>
                </c:pt>
                <c:pt idx="3300">
                  <c:v>1.4257291666638965</c:v>
                </c:pt>
                <c:pt idx="3301">
                  <c:v>1.4259722222180615</c:v>
                </c:pt>
                <c:pt idx="3302">
                  <c:v>1.4262152777795025</c:v>
                </c:pt>
                <c:pt idx="3303">
                  <c:v>1.4264583333336676</c:v>
                </c:pt>
                <c:pt idx="3304">
                  <c:v>1.4267013888878326</c:v>
                </c:pt>
                <c:pt idx="3305">
                  <c:v>1.4269444444419976</c:v>
                </c:pt>
                <c:pt idx="3306">
                  <c:v>1.4271874999961627</c:v>
                </c:pt>
                <c:pt idx="3307">
                  <c:v>1.4274305555576037</c:v>
                </c:pt>
                <c:pt idx="3308">
                  <c:v>1.4276736111117687</c:v>
                </c:pt>
                <c:pt idx="3309">
                  <c:v>1.4279282407427134</c:v>
                </c:pt>
                <c:pt idx="3310">
                  <c:v>1.4281712962968784</c:v>
                </c:pt>
                <c:pt idx="3311">
                  <c:v>1.4284143518510435</c:v>
                </c:pt>
                <c:pt idx="3312">
                  <c:v>1.4286574074052085</c:v>
                </c:pt>
                <c:pt idx="3313">
                  <c:v>1.4289004629593736</c:v>
                </c:pt>
                <c:pt idx="3314">
                  <c:v>1.4291435185135386</c:v>
                </c:pt>
                <c:pt idx="3315">
                  <c:v>1.4293865740749796</c:v>
                </c:pt>
                <c:pt idx="3316">
                  <c:v>1.4296296296291446</c:v>
                </c:pt>
                <c:pt idx="3317">
                  <c:v>1.4298726851833097</c:v>
                </c:pt>
                <c:pt idx="3318">
                  <c:v>1.4301157407374747</c:v>
                </c:pt>
                <c:pt idx="3319">
                  <c:v>1.4303587962916398</c:v>
                </c:pt>
                <c:pt idx="3320">
                  <c:v>1.4306018518530808</c:v>
                </c:pt>
                <c:pt idx="3321">
                  <c:v>1.4308449074072458</c:v>
                </c:pt>
                <c:pt idx="3322">
                  <c:v>1.4310879629614108</c:v>
                </c:pt>
                <c:pt idx="3323">
                  <c:v>1.4313310185155759</c:v>
                </c:pt>
                <c:pt idx="3324">
                  <c:v>1.4315740740697409</c:v>
                </c:pt>
                <c:pt idx="3325">
                  <c:v>1.4318171296311819</c:v>
                </c:pt>
                <c:pt idx="3326">
                  <c:v>1.4320601851853469</c:v>
                </c:pt>
                <c:pt idx="3327">
                  <c:v>1.432303240739512</c:v>
                </c:pt>
                <c:pt idx="3328">
                  <c:v>1.432546296293677</c:v>
                </c:pt>
                <c:pt idx="3329">
                  <c:v>1.4327893518478421</c:v>
                </c:pt>
                <c:pt idx="3330">
                  <c:v>1.4330324074092831</c:v>
                </c:pt>
                <c:pt idx="3331">
                  <c:v>1.4332754629634481</c:v>
                </c:pt>
                <c:pt idx="3332">
                  <c:v>1.4335185185176131</c:v>
                </c:pt>
                <c:pt idx="3333">
                  <c:v>1.4337615740717782</c:v>
                </c:pt>
                <c:pt idx="3334">
                  <c:v>1.4340046296259432</c:v>
                </c:pt>
                <c:pt idx="3335">
                  <c:v>1.4342476851801083</c:v>
                </c:pt>
                <c:pt idx="3336">
                  <c:v>1.4344907407415493</c:v>
                </c:pt>
                <c:pt idx="3337">
                  <c:v>1.4347337962957143</c:v>
                </c:pt>
                <c:pt idx="3338">
                  <c:v>1.4349768518498793</c:v>
                </c:pt>
                <c:pt idx="3339">
                  <c:v>1.4352199074040444</c:v>
                </c:pt>
                <c:pt idx="3340">
                  <c:v>1.4354629629582094</c:v>
                </c:pt>
                <c:pt idx="3341">
                  <c:v>1.4357060185196504</c:v>
                </c:pt>
                <c:pt idx="3342">
                  <c:v>1.4359490740738154</c:v>
                </c:pt>
                <c:pt idx="3343">
                  <c:v>1.4361921296279805</c:v>
                </c:pt>
                <c:pt idx="3344">
                  <c:v>1.4364351851821455</c:v>
                </c:pt>
                <c:pt idx="3345">
                  <c:v>1.4366782407363106</c:v>
                </c:pt>
                <c:pt idx="3346">
                  <c:v>1.4369212962977516</c:v>
                </c:pt>
                <c:pt idx="3347">
                  <c:v>1.4371643518519166</c:v>
                </c:pt>
                <c:pt idx="3348">
                  <c:v>1.4374074074060816</c:v>
                </c:pt>
                <c:pt idx="3349">
                  <c:v>1.4376504629602467</c:v>
                </c:pt>
                <c:pt idx="3350">
                  <c:v>1.4378935185144117</c:v>
                </c:pt>
                <c:pt idx="3351">
                  <c:v>1.4381365740758527</c:v>
                </c:pt>
                <c:pt idx="3352">
                  <c:v>1.4383796296300178</c:v>
                </c:pt>
                <c:pt idx="3353">
                  <c:v>1.4386226851841828</c:v>
                </c:pt>
                <c:pt idx="3354">
                  <c:v>1.4388657407383478</c:v>
                </c:pt>
                <c:pt idx="3355">
                  <c:v>1.4391087962925129</c:v>
                </c:pt>
                <c:pt idx="3356">
                  <c:v>1.4393518518539539</c:v>
                </c:pt>
                <c:pt idx="3357">
                  <c:v>1.4396064814776226</c:v>
                </c:pt>
                <c:pt idx="3358">
                  <c:v>1.4398495370390636</c:v>
                </c:pt>
                <c:pt idx="3359">
                  <c:v>1.4400925925932286</c:v>
                </c:pt>
                <c:pt idx="3360">
                  <c:v>1.4403356481473937</c:v>
                </c:pt>
                <c:pt idx="3361">
                  <c:v>1.4405787037015587</c:v>
                </c:pt>
                <c:pt idx="3362">
                  <c:v>1.4408217592557238</c:v>
                </c:pt>
                <c:pt idx="3363">
                  <c:v>1.4410648148098888</c:v>
                </c:pt>
                <c:pt idx="3364">
                  <c:v>1.4413078703713298</c:v>
                </c:pt>
                <c:pt idx="3365">
                  <c:v>1.4415509259254948</c:v>
                </c:pt>
                <c:pt idx="3366">
                  <c:v>1.4417939814796599</c:v>
                </c:pt>
                <c:pt idx="3367">
                  <c:v>1.4420370370338249</c:v>
                </c:pt>
                <c:pt idx="3368">
                  <c:v>1.4422800925879899</c:v>
                </c:pt>
                <c:pt idx="3369">
                  <c:v>1.4425231481494309</c:v>
                </c:pt>
                <c:pt idx="3370">
                  <c:v>1.442766203703596</c:v>
                </c:pt>
                <c:pt idx="3371">
                  <c:v>1.443009259257761</c:v>
                </c:pt>
                <c:pt idx="3372">
                  <c:v>1.4432523148119261</c:v>
                </c:pt>
                <c:pt idx="3373">
                  <c:v>1.4434953703660911</c:v>
                </c:pt>
                <c:pt idx="3374">
                  <c:v>1.4437384259275321</c:v>
                </c:pt>
                <c:pt idx="3375">
                  <c:v>1.4439814814816971</c:v>
                </c:pt>
                <c:pt idx="3376">
                  <c:v>1.4442245370358622</c:v>
                </c:pt>
                <c:pt idx="3377">
                  <c:v>1.4444675925900272</c:v>
                </c:pt>
                <c:pt idx="3378">
                  <c:v>1.4447106481441923</c:v>
                </c:pt>
                <c:pt idx="3379">
                  <c:v>1.4449537037056333</c:v>
                </c:pt>
                <c:pt idx="3380">
                  <c:v>1.4451967592597983</c:v>
                </c:pt>
                <c:pt idx="3381">
                  <c:v>1.4454398148139633</c:v>
                </c:pt>
                <c:pt idx="3382">
                  <c:v>1.4456828703681284</c:v>
                </c:pt>
                <c:pt idx="3383">
                  <c:v>1.4459259259222934</c:v>
                </c:pt>
                <c:pt idx="3384">
                  <c:v>1.4461689814764584</c:v>
                </c:pt>
                <c:pt idx="3385">
                  <c:v>1.4464120370378994</c:v>
                </c:pt>
                <c:pt idx="3386">
                  <c:v>1.4466550925920645</c:v>
                </c:pt>
                <c:pt idx="3387">
                  <c:v>1.4468981481462295</c:v>
                </c:pt>
                <c:pt idx="3388">
                  <c:v>1.4471412037003946</c:v>
                </c:pt>
                <c:pt idx="3389">
                  <c:v>1.4473842592545596</c:v>
                </c:pt>
                <c:pt idx="3390">
                  <c:v>1.4476273148160006</c:v>
                </c:pt>
                <c:pt idx="3391">
                  <c:v>1.4478703703701656</c:v>
                </c:pt>
                <c:pt idx="3392">
                  <c:v>1.4481134259243307</c:v>
                </c:pt>
                <c:pt idx="3393">
                  <c:v>1.4483564814784957</c:v>
                </c:pt>
                <c:pt idx="3394">
                  <c:v>1.4485995370326608</c:v>
                </c:pt>
                <c:pt idx="3395">
                  <c:v>1.4488425925941018</c:v>
                </c:pt>
                <c:pt idx="3396">
                  <c:v>1.4490856481482668</c:v>
                </c:pt>
                <c:pt idx="3397">
                  <c:v>1.4493287037024318</c:v>
                </c:pt>
                <c:pt idx="3398">
                  <c:v>1.4495717592565969</c:v>
                </c:pt>
                <c:pt idx="3399">
                  <c:v>1.4498148148107619</c:v>
                </c:pt>
                <c:pt idx="3400">
                  <c:v>1.4500578703722029</c:v>
                </c:pt>
                <c:pt idx="3401">
                  <c:v>1.4503009259263679</c:v>
                </c:pt>
                <c:pt idx="3402">
                  <c:v>1.450543981480533</c:v>
                </c:pt>
                <c:pt idx="3403">
                  <c:v>1.450787037034698</c:v>
                </c:pt>
                <c:pt idx="3404">
                  <c:v>1.4510300925888631</c:v>
                </c:pt>
                <c:pt idx="3405">
                  <c:v>1.4512731481430281</c:v>
                </c:pt>
                <c:pt idx="3406">
                  <c:v>1.4515277777739728</c:v>
                </c:pt>
                <c:pt idx="3407">
                  <c:v>1.4517708333354138</c:v>
                </c:pt>
                <c:pt idx="3408">
                  <c:v>1.4520138888895788</c:v>
                </c:pt>
                <c:pt idx="3409">
                  <c:v>1.4522569444437439</c:v>
                </c:pt>
                <c:pt idx="3410">
                  <c:v>1.4524999999979089</c:v>
                </c:pt>
                <c:pt idx="3411">
                  <c:v>1.4527430555520739</c:v>
                </c:pt>
                <c:pt idx="3412">
                  <c:v>1.452986111106239</c:v>
                </c:pt>
                <c:pt idx="3413">
                  <c:v>1.45322916666768</c:v>
                </c:pt>
                <c:pt idx="3414">
                  <c:v>1.453472222221845</c:v>
                </c:pt>
                <c:pt idx="3415">
                  <c:v>1.4537152777760101</c:v>
                </c:pt>
                <c:pt idx="3416">
                  <c:v>1.4539583333301751</c:v>
                </c:pt>
                <c:pt idx="3417">
                  <c:v>1.4542013888843401</c:v>
                </c:pt>
                <c:pt idx="3418">
                  <c:v>1.4544444444457811</c:v>
                </c:pt>
                <c:pt idx="3419">
                  <c:v>1.4546874999999462</c:v>
                </c:pt>
                <c:pt idx="3420">
                  <c:v>1.4549305555541112</c:v>
                </c:pt>
                <c:pt idx="3421">
                  <c:v>1.4551736111082763</c:v>
                </c:pt>
                <c:pt idx="3422">
                  <c:v>1.4554166666624413</c:v>
                </c:pt>
                <c:pt idx="3423">
                  <c:v>1.4556597222238823</c:v>
                </c:pt>
                <c:pt idx="3424">
                  <c:v>1.4559027777780473</c:v>
                </c:pt>
                <c:pt idx="3425">
                  <c:v>1.4561458333322124</c:v>
                </c:pt>
                <c:pt idx="3426">
                  <c:v>1.4563888888863774</c:v>
                </c:pt>
                <c:pt idx="3427">
                  <c:v>1.4566319444405424</c:v>
                </c:pt>
                <c:pt idx="3428">
                  <c:v>1.4568750000019834</c:v>
                </c:pt>
                <c:pt idx="3429">
                  <c:v>1.4571180555561485</c:v>
                </c:pt>
                <c:pt idx="3430">
                  <c:v>1.4573611111103135</c:v>
                </c:pt>
                <c:pt idx="3431">
                  <c:v>1.4576041666644786</c:v>
                </c:pt>
                <c:pt idx="3432">
                  <c:v>1.4578472222186436</c:v>
                </c:pt>
                <c:pt idx="3433">
                  <c:v>1.4580902777728086</c:v>
                </c:pt>
                <c:pt idx="3434">
                  <c:v>1.4583333333342496</c:v>
                </c:pt>
                <c:pt idx="3435">
                  <c:v>1.4585763888884147</c:v>
                </c:pt>
                <c:pt idx="3436">
                  <c:v>1.4588194444425797</c:v>
                </c:pt>
                <c:pt idx="3437">
                  <c:v>1.4590624999967448</c:v>
                </c:pt>
                <c:pt idx="3438">
                  <c:v>1.4593055555509098</c:v>
                </c:pt>
                <c:pt idx="3439">
                  <c:v>1.4595486111123508</c:v>
                </c:pt>
                <c:pt idx="3440">
                  <c:v>1.4597916666665158</c:v>
                </c:pt>
                <c:pt idx="3441">
                  <c:v>1.4600347222206809</c:v>
                </c:pt>
                <c:pt idx="3442">
                  <c:v>1.4602777777748459</c:v>
                </c:pt>
                <c:pt idx="3443">
                  <c:v>1.4605208333290109</c:v>
                </c:pt>
                <c:pt idx="3444">
                  <c:v>1.4607638888904519</c:v>
                </c:pt>
                <c:pt idx="3445">
                  <c:v>1.461006944444617</c:v>
                </c:pt>
                <c:pt idx="3446">
                  <c:v>1.461249999998782</c:v>
                </c:pt>
                <c:pt idx="3447">
                  <c:v>1.4614930555529471</c:v>
                </c:pt>
                <c:pt idx="3448">
                  <c:v>1.4617361111071121</c:v>
                </c:pt>
                <c:pt idx="3449">
                  <c:v>1.4619791666685531</c:v>
                </c:pt>
                <c:pt idx="3450">
                  <c:v>1.4622222222227181</c:v>
                </c:pt>
                <c:pt idx="3451">
                  <c:v>1.4624652777768832</c:v>
                </c:pt>
                <c:pt idx="3452">
                  <c:v>1.4627083333310482</c:v>
                </c:pt>
                <c:pt idx="3453">
                  <c:v>1.4629513888852133</c:v>
                </c:pt>
                <c:pt idx="3454">
                  <c:v>1.4632060185161579</c:v>
                </c:pt>
                <c:pt idx="3455">
                  <c:v>1.463449074070323</c:v>
                </c:pt>
                <c:pt idx="3456">
                  <c:v>1.463692129624488</c:v>
                </c:pt>
                <c:pt idx="3457">
                  <c:v>1.463935185185929</c:v>
                </c:pt>
                <c:pt idx="3458">
                  <c:v>1.4641782407400941</c:v>
                </c:pt>
                <c:pt idx="3459">
                  <c:v>1.4644212962942591</c:v>
                </c:pt>
                <c:pt idx="3460">
                  <c:v>1.4646643518484241</c:v>
                </c:pt>
                <c:pt idx="3461">
                  <c:v>1.4649074074025892</c:v>
                </c:pt>
                <c:pt idx="3462">
                  <c:v>1.4651504629640302</c:v>
                </c:pt>
                <c:pt idx="3463">
                  <c:v>1.4653935185181952</c:v>
                </c:pt>
                <c:pt idx="3464">
                  <c:v>1.4656365740723603</c:v>
                </c:pt>
                <c:pt idx="3465">
                  <c:v>1.4658796296265253</c:v>
                </c:pt>
                <c:pt idx="3466">
                  <c:v>1.4661226851806903</c:v>
                </c:pt>
                <c:pt idx="3467">
                  <c:v>1.4663657407421313</c:v>
                </c:pt>
                <c:pt idx="3468">
                  <c:v>1.4666087962962964</c:v>
                </c:pt>
                <c:pt idx="3469">
                  <c:v>1.4668518518504614</c:v>
                </c:pt>
                <c:pt idx="3470">
                  <c:v>1.4670949074046264</c:v>
                </c:pt>
                <c:pt idx="3471">
                  <c:v>1.4673379629587915</c:v>
                </c:pt>
                <c:pt idx="3472">
                  <c:v>1.4675810185202325</c:v>
                </c:pt>
                <c:pt idx="3473">
                  <c:v>1.4678240740743975</c:v>
                </c:pt>
                <c:pt idx="3474">
                  <c:v>1.4680671296285626</c:v>
                </c:pt>
                <c:pt idx="3475">
                  <c:v>1.4683101851827276</c:v>
                </c:pt>
                <c:pt idx="3476">
                  <c:v>1.4685532407368926</c:v>
                </c:pt>
                <c:pt idx="3477">
                  <c:v>1.4687962962983336</c:v>
                </c:pt>
                <c:pt idx="3478">
                  <c:v>1.4690393518524987</c:v>
                </c:pt>
                <c:pt idx="3479">
                  <c:v>1.4692824074066637</c:v>
                </c:pt>
                <c:pt idx="3480">
                  <c:v>1.4695254629608288</c:v>
                </c:pt>
                <c:pt idx="3481">
                  <c:v>1.4697685185149938</c:v>
                </c:pt>
                <c:pt idx="3482">
                  <c:v>1.4700115740691588</c:v>
                </c:pt>
                <c:pt idx="3483">
                  <c:v>1.4702546296305998</c:v>
                </c:pt>
                <c:pt idx="3484">
                  <c:v>1.4704976851847649</c:v>
                </c:pt>
                <c:pt idx="3485">
                  <c:v>1.4707407407389299</c:v>
                </c:pt>
                <c:pt idx="3486">
                  <c:v>1.4709837962930949</c:v>
                </c:pt>
                <c:pt idx="3487">
                  <c:v>1.47122685184726</c:v>
                </c:pt>
                <c:pt idx="3488">
                  <c:v>1.471469907408701</c:v>
                </c:pt>
                <c:pt idx="3489">
                  <c:v>1.471712962962866</c:v>
                </c:pt>
                <c:pt idx="3490">
                  <c:v>1.4719560185170311</c:v>
                </c:pt>
                <c:pt idx="3491">
                  <c:v>1.4721990740711961</c:v>
                </c:pt>
                <c:pt idx="3492">
                  <c:v>1.4724421296253611</c:v>
                </c:pt>
                <c:pt idx="3493">
                  <c:v>1.4726851851868021</c:v>
                </c:pt>
                <c:pt idx="3494">
                  <c:v>1.4729282407409672</c:v>
                </c:pt>
                <c:pt idx="3495">
                  <c:v>1.4731712962951322</c:v>
                </c:pt>
                <c:pt idx="3496">
                  <c:v>1.4734143518492973</c:v>
                </c:pt>
                <c:pt idx="3497">
                  <c:v>1.4736574074034623</c:v>
                </c:pt>
                <c:pt idx="3498">
                  <c:v>1.4739004629649033</c:v>
                </c:pt>
                <c:pt idx="3499">
                  <c:v>1.4741435185190683</c:v>
                </c:pt>
                <c:pt idx="3500">
                  <c:v>1.4743865740732334</c:v>
                </c:pt>
                <c:pt idx="3501">
                  <c:v>1.4746296296273984</c:v>
                </c:pt>
                <c:pt idx="3502">
                  <c:v>1.4748842592583431</c:v>
                </c:pt>
                <c:pt idx="3503">
                  <c:v>1.4751273148125081</c:v>
                </c:pt>
                <c:pt idx="3504">
                  <c:v>1.4753703703666732</c:v>
                </c:pt>
                <c:pt idx="3505">
                  <c:v>1.4756134259208382</c:v>
                </c:pt>
                <c:pt idx="3506">
                  <c:v>1.4758564814822792</c:v>
                </c:pt>
                <c:pt idx="3507">
                  <c:v>1.4760995370364443</c:v>
                </c:pt>
                <c:pt idx="3508">
                  <c:v>1.4763425925906093</c:v>
                </c:pt>
                <c:pt idx="3509">
                  <c:v>1.4765856481447743</c:v>
                </c:pt>
                <c:pt idx="3510">
                  <c:v>1.4768287036989394</c:v>
                </c:pt>
                <c:pt idx="3511">
                  <c:v>1.4770717592603804</c:v>
                </c:pt>
                <c:pt idx="3512">
                  <c:v>1.4773148148145454</c:v>
                </c:pt>
                <c:pt idx="3513">
                  <c:v>1.4775578703687104</c:v>
                </c:pt>
                <c:pt idx="3514">
                  <c:v>1.4778009259228755</c:v>
                </c:pt>
                <c:pt idx="3515">
                  <c:v>1.4780439814770405</c:v>
                </c:pt>
                <c:pt idx="3516">
                  <c:v>1.4782870370384815</c:v>
                </c:pt>
                <c:pt idx="3517">
                  <c:v>1.4785300925926466</c:v>
                </c:pt>
                <c:pt idx="3518">
                  <c:v>1.4787731481468116</c:v>
                </c:pt>
                <c:pt idx="3519">
                  <c:v>1.4790162037009766</c:v>
                </c:pt>
                <c:pt idx="3520">
                  <c:v>1.4792592592551417</c:v>
                </c:pt>
                <c:pt idx="3521">
                  <c:v>1.4795023148165827</c:v>
                </c:pt>
                <c:pt idx="3522">
                  <c:v>1.4797453703707477</c:v>
                </c:pt>
                <c:pt idx="3523">
                  <c:v>1.4799884259249128</c:v>
                </c:pt>
                <c:pt idx="3524">
                  <c:v>1.4802314814790778</c:v>
                </c:pt>
                <c:pt idx="3525">
                  <c:v>1.4804745370332428</c:v>
                </c:pt>
                <c:pt idx="3526">
                  <c:v>1.4807175925946838</c:v>
                </c:pt>
                <c:pt idx="3527">
                  <c:v>1.4809606481488489</c:v>
                </c:pt>
                <c:pt idx="3528">
                  <c:v>1.4812037037030139</c:v>
                </c:pt>
                <c:pt idx="3529">
                  <c:v>1.4814467592571789</c:v>
                </c:pt>
                <c:pt idx="3530">
                  <c:v>1.481689814811344</c:v>
                </c:pt>
                <c:pt idx="3531">
                  <c:v>1.481932870365509</c:v>
                </c:pt>
                <c:pt idx="3532">
                  <c:v>1.48217592592695</c:v>
                </c:pt>
                <c:pt idx="3533">
                  <c:v>1.4824189814811151</c:v>
                </c:pt>
                <c:pt idx="3534">
                  <c:v>1.4826620370352801</c:v>
                </c:pt>
                <c:pt idx="3535">
                  <c:v>1.4829050925894451</c:v>
                </c:pt>
                <c:pt idx="3536">
                  <c:v>1.4831481481436102</c:v>
                </c:pt>
                <c:pt idx="3537">
                  <c:v>1.4833912037050512</c:v>
                </c:pt>
                <c:pt idx="3538">
                  <c:v>1.4836342592592162</c:v>
                </c:pt>
                <c:pt idx="3539">
                  <c:v>1.4838773148133813</c:v>
                </c:pt>
                <c:pt idx="3540">
                  <c:v>1.4841203703675463</c:v>
                </c:pt>
                <c:pt idx="3541">
                  <c:v>1.4843634259217113</c:v>
                </c:pt>
                <c:pt idx="3542">
                  <c:v>1.4846064814831523</c:v>
                </c:pt>
                <c:pt idx="3543">
                  <c:v>1.4848495370373174</c:v>
                </c:pt>
                <c:pt idx="3544">
                  <c:v>1.4850925925914824</c:v>
                </c:pt>
                <c:pt idx="3545">
                  <c:v>1.4853356481456474</c:v>
                </c:pt>
                <c:pt idx="3546">
                  <c:v>1.4855787036998125</c:v>
                </c:pt>
                <c:pt idx="3547">
                  <c:v>1.4858217592612535</c:v>
                </c:pt>
                <c:pt idx="3548">
                  <c:v>1.4860648148154185</c:v>
                </c:pt>
                <c:pt idx="3549">
                  <c:v>1.4863078703695836</c:v>
                </c:pt>
                <c:pt idx="3550">
                  <c:v>1.4865625000005283</c:v>
                </c:pt>
                <c:pt idx="3551">
                  <c:v>1.4868055555546933</c:v>
                </c:pt>
                <c:pt idx="3552">
                  <c:v>1.4870486111088583</c:v>
                </c:pt>
                <c:pt idx="3553">
                  <c:v>1.4872916666630234</c:v>
                </c:pt>
                <c:pt idx="3554">
                  <c:v>1.4875347222171884</c:v>
                </c:pt>
                <c:pt idx="3555">
                  <c:v>1.4877777777786294</c:v>
                </c:pt>
                <c:pt idx="3556">
                  <c:v>1.4880208333327944</c:v>
                </c:pt>
                <c:pt idx="3557">
                  <c:v>1.4882638888869595</c:v>
                </c:pt>
                <c:pt idx="3558">
                  <c:v>1.4885069444411245</c:v>
                </c:pt>
                <c:pt idx="3559">
                  <c:v>1.4887499999952896</c:v>
                </c:pt>
                <c:pt idx="3560">
                  <c:v>1.4889930555567306</c:v>
                </c:pt>
                <c:pt idx="3561">
                  <c:v>1.4892361111108956</c:v>
                </c:pt>
                <c:pt idx="3562">
                  <c:v>1.4894791666650606</c:v>
                </c:pt>
                <c:pt idx="3563">
                  <c:v>1.4897222222192257</c:v>
                </c:pt>
                <c:pt idx="3564">
                  <c:v>1.4899652777733907</c:v>
                </c:pt>
                <c:pt idx="3565">
                  <c:v>1.4902083333348317</c:v>
                </c:pt>
                <c:pt idx="3566">
                  <c:v>1.4904513888889968</c:v>
                </c:pt>
                <c:pt idx="3567">
                  <c:v>1.4906944444431618</c:v>
                </c:pt>
                <c:pt idx="3568">
                  <c:v>1.4909374999973268</c:v>
                </c:pt>
                <c:pt idx="3569">
                  <c:v>1.4911805555514919</c:v>
                </c:pt>
                <c:pt idx="3570">
                  <c:v>1.4914236111129329</c:v>
                </c:pt>
                <c:pt idx="3571">
                  <c:v>1.4916666666670979</c:v>
                </c:pt>
                <c:pt idx="3572">
                  <c:v>1.4919097222212629</c:v>
                </c:pt>
                <c:pt idx="3573">
                  <c:v>1.492152777775428</c:v>
                </c:pt>
                <c:pt idx="3574">
                  <c:v>1.492395833329593</c:v>
                </c:pt>
                <c:pt idx="3575">
                  <c:v>1.4926388888837581</c:v>
                </c:pt>
                <c:pt idx="3576">
                  <c:v>1.4928819444451991</c:v>
                </c:pt>
                <c:pt idx="3577">
                  <c:v>1.4931249999993641</c:v>
                </c:pt>
                <c:pt idx="3578">
                  <c:v>1.4933680555535291</c:v>
                </c:pt>
                <c:pt idx="3579">
                  <c:v>1.4936111111076942</c:v>
                </c:pt>
                <c:pt idx="3580">
                  <c:v>1.4938541666618592</c:v>
                </c:pt>
                <c:pt idx="3581">
                  <c:v>1.4940972222233002</c:v>
                </c:pt>
                <c:pt idx="3582">
                  <c:v>1.4943402777774653</c:v>
                </c:pt>
                <c:pt idx="3583">
                  <c:v>1.4945833333316303</c:v>
                </c:pt>
                <c:pt idx="3584">
                  <c:v>1.4948263888857953</c:v>
                </c:pt>
                <c:pt idx="3585">
                  <c:v>1.4950694444399604</c:v>
                </c:pt>
                <c:pt idx="3586">
                  <c:v>1.4953125000014014</c:v>
                </c:pt>
                <c:pt idx="3587">
                  <c:v>1.4955555555555664</c:v>
                </c:pt>
                <c:pt idx="3588">
                  <c:v>1.4957986111097314</c:v>
                </c:pt>
                <c:pt idx="3589">
                  <c:v>1.4960416666638965</c:v>
                </c:pt>
                <c:pt idx="3590">
                  <c:v>1.4962847222180615</c:v>
                </c:pt>
                <c:pt idx="3591">
                  <c:v>1.4965277777795025</c:v>
                </c:pt>
                <c:pt idx="3592">
                  <c:v>1.4967708333336676</c:v>
                </c:pt>
                <c:pt idx="3593">
                  <c:v>1.4970138888878326</c:v>
                </c:pt>
                <c:pt idx="3594">
                  <c:v>1.4972569444419976</c:v>
                </c:pt>
                <c:pt idx="3595">
                  <c:v>1.4974999999961627</c:v>
                </c:pt>
                <c:pt idx="3596">
                  <c:v>1.4977430555576037</c:v>
                </c:pt>
                <c:pt idx="3597">
                  <c:v>1.4979861111117687</c:v>
                </c:pt>
                <c:pt idx="3598">
                  <c:v>1.4982407407427134</c:v>
                </c:pt>
                <c:pt idx="3599">
                  <c:v>1.4984837962968784</c:v>
                </c:pt>
                <c:pt idx="3600">
                  <c:v>1.4987268518510435</c:v>
                </c:pt>
                <c:pt idx="3601">
                  <c:v>1.4989699074052085</c:v>
                </c:pt>
                <c:pt idx="3602">
                  <c:v>1.4992129629593736</c:v>
                </c:pt>
                <c:pt idx="3603">
                  <c:v>1.4994560185135386</c:v>
                </c:pt>
                <c:pt idx="3604">
                  <c:v>1.4996990740749796</c:v>
                </c:pt>
                <c:pt idx="3605">
                  <c:v>1.4999421296291446</c:v>
                </c:pt>
                <c:pt idx="3606">
                  <c:v>1.5001851851833097</c:v>
                </c:pt>
                <c:pt idx="3607">
                  <c:v>1.5004282407374747</c:v>
                </c:pt>
                <c:pt idx="3608">
                  <c:v>1.5006712962916398</c:v>
                </c:pt>
                <c:pt idx="3609">
                  <c:v>1.5009143518530808</c:v>
                </c:pt>
                <c:pt idx="3610">
                  <c:v>1.5011574074072458</c:v>
                </c:pt>
                <c:pt idx="3611">
                  <c:v>1.5014004629614108</c:v>
                </c:pt>
                <c:pt idx="3612">
                  <c:v>1.5016435185155759</c:v>
                </c:pt>
                <c:pt idx="3613">
                  <c:v>1.5018865740697409</c:v>
                </c:pt>
                <c:pt idx="3614">
                  <c:v>1.5021296296311819</c:v>
                </c:pt>
                <c:pt idx="3615">
                  <c:v>1.5023726851853469</c:v>
                </c:pt>
                <c:pt idx="3616">
                  <c:v>1.502615740739512</c:v>
                </c:pt>
                <c:pt idx="3617">
                  <c:v>1.502858796293677</c:v>
                </c:pt>
                <c:pt idx="3618">
                  <c:v>1.5031018518478421</c:v>
                </c:pt>
                <c:pt idx="3619">
                  <c:v>1.5033449074092831</c:v>
                </c:pt>
                <c:pt idx="3620">
                  <c:v>1.5035879629634481</c:v>
                </c:pt>
                <c:pt idx="3621">
                  <c:v>1.5038310185176131</c:v>
                </c:pt>
                <c:pt idx="3622">
                  <c:v>1.5040740740717782</c:v>
                </c:pt>
                <c:pt idx="3623">
                  <c:v>1.5043171296259432</c:v>
                </c:pt>
                <c:pt idx="3624">
                  <c:v>1.5045601851801083</c:v>
                </c:pt>
                <c:pt idx="3625">
                  <c:v>1.5048032407415493</c:v>
                </c:pt>
                <c:pt idx="3626">
                  <c:v>1.5050462962957143</c:v>
                </c:pt>
                <c:pt idx="3627">
                  <c:v>1.5052893518498793</c:v>
                </c:pt>
                <c:pt idx="3628">
                  <c:v>1.5055324074040444</c:v>
                </c:pt>
                <c:pt idx="3629">
                  <c:v>1.5057754629582094</c:v>
                </c:pt>
                <c:pt idx="3630">
                  <c:v>1.5060185185196504</c:v>
                </c:pt>
                <c:pt idx="3631">
                  <c:v>1.5062615740738154</c:v>
                </c:pt>
                <c:pt idx="3632">
                  <c:v>1.5065046296279805</c:v>
                </c:pt>
                <c:pt idx="3633">
                  <c:v>1.5067476851821455</c:v>
                </c:pt>
                <c:pt idx="3634">
                  <c:v>1.5069907407363106</c:v>
                </c:pt>
                <c:pt idx="3635">
                  <c:v>1.5072337962977516</c:v>
                </c:pt>
                <c:pt idx="3636">
                  <c:v>1.5074768518519166</c:v>
                </c:pt>
                <c:pt idx="3637">
                  <c:v>1.5077199074060816</c:v>
                </c:pt>
                <c:pt idx="3638">
                  <c:v>1.5079629629602467</c:v>
                </c:pt>
                <c:pt idx="3639">
                  <c:v>1.5082060185144117</c:v>
                </c:pt>
                <c:pt idx="3640">
                  <c:v>1.5084490740758527</c:v>
                </c:pt>
                <c:pt idx="3641">
                  <c:v>1.5086921296300178</c:v>
                </c:pt>
                <c:pt idx="3642">
                  <c:v>1.5089351851841828</c:v>
                </c:pt>
                <c:pt idx="3643">
                  <c:v>1.5091782407383478</c:v>
                </c:pt>
                <c:pt idx="3644">
                  <c:v>1.5094212962925129</c:v>
                </c:pt>
                <c:pt idx="3645">
                  <c:v>1.5096643518539539</c:v>
                </c:pt>
                <c:pt idx="3646">
                  <c:v>1.5099074074081189</c:v>
                </c:pt>
                <c:pt idx="3647">
                  <c:v>1.5101620370390636</c:v>
                </c:pt>
                <c:pt idx="3648">
                  <c:v>1.5104050925932286</c:v>
                </c:pt>
                <c:pt idx="3649">
                  <c:v>1.5106481481473937</c:v>
                </c:pt>
                <c:pt idx="3650">
                  <c:v>1.5108912037015587</c:v>
                </c:pt>
                <c:pt idx="3651">
                  <c:v>1.5111342592557238</c:v>
                </c:pt>
                <c:pt idx="3652">
                  <c:v>1.5113773148098888</c:v>
                </c:pt>
                <c:pt idx="3653">
                  <c:v>1.5116203703713298</c:v>
                </c:pt>
                <c:pt idx="3654">
                  <c:v>1.5118634259254948</c:v>
                </c:pt>
                <c:pt idx="3655">
                  <c:v>1.5121064814796599</c:v>
                </c:pt>
                <c:pt idx="3656">
                  <c:v>1.5123495370338249</c:v>
                </c:pt>
                <c:pt idx="3657">
                  <c:v>1.5125925925879899</c:v>
                </c:pt>
                <c:pt idx="3658">
                  <c:v>1.5128356481494309</c:v>
                </c:pt>
                <c:pt idx="3659">
                  <c:v>1.513078703703596</c:v>
                </c:pt>
                <c:pt idx="3660">
                  <c:v>1.513321759257761</c:v>
                </c:pt>
                <c:pt idx="3661">
                  <c:v>1.5135648148119261</c:v>
                </c:pt>
                <c:pt idx="3662">
                  <c:v>1.5138078703660911</c:v>
                </c:pt>
                <c:pt idx="3663">
                  <c:v>1.5140509259275321</c:v>
                </c:pt>
                <c:pt idx="3664">
                  <c:v>1.5142939814816971</c:v>
                </c:pt>
                <c:pt idx="3665">
                  <c:v>1.5145370370358622</c:v>
                </c:pt>
                <c:pt idx="3666">
                  <c:v>1.5147800925900272</c:v>
                </c:pt>
                <c:pt idx="3667">
                  <c:v>1.5150231481441923</c:v>
                </c:pt>
                <c:pt idx="3668">
                  <c:v>1.5152662037056333</c:v>
                </c:pt>
                <c:pt idx="3669">
                  <c:v>1.5155092592597983</c:v>
                </c:pt>
                <c:pt idx="3670">
                  <c:v>1.5157523148139633</c:v>
                </c:pt>
                <c:pt idx="3671">
                  <c:v>1.5159953703681284</c:v>
                </c:pt>
                <c:pt idx="3672">
                  <c:v>1.5162384259222934</c:v>
                </c:pt>
                <c:pt idx="3673">
                  <c:v>1.5164814814764584</c:v>
                </c:pt>
                <c:pt idx="3674">
                  <c:v>1.5167245370378994</c:v>
                </c:pt>
                <c:pt idx="3675">
                  <c:v>1.5169675925920645</c:v>
                </c:pt>
                <c:pt idx="3676">
                  <c:v>1.5172106481462295</c:v>
                </c:pt>
                <c:pt idx="3677">
                  <c:v>1.5174537037003946</c:v>
                </c:pt>
                <c:pt idx="3678">
                  <c:v>1.5176967592545596</c:v>
                </c:pt>
                <c:pt idx="3679">
                  <c:v>1.5179398148160006</c:v>
                </c:pt>
                <c:pt idx="3680">
                  <c:v>1.5181828703701656</c:v>
                </c:pt>
                <c:pt idx="3681">
                  <c:v>1.5184259259243307</c:v>
                </c:pt>
                <c:pt idx="3682">
                  <c:v>1.5186689814784957</c:v>
                </c:pt>
                <c:pt idx="3683">
                  <c:v>1.5189120370326608</c:v>
                </c:pt>
                <c:pt idx="3684">
                  <c:v>1.5191550925941018</c:v>
                </c:pt>
                <c:pt idx="3685">
                  <c:v>1.5193981481482668</c:v>
                </c:pt>
                <c:pt idx="3686">
                  <c:v>1.5196412037024318</c:v>
                </c:pt>
                <c:pt idx="3687">
                  <c:v>1.5198842592565969</c:v>
                </c:pt>
                <c:pt idx="3688">
                  <c:v>1.5201273148107619</c:v>
                </c:pt>
                <c:pt idx="3689">
                  <c:v>1.5203703703722029</c:v>
                </c:pt>
                <c:pt idx="3690">
                  <c:v>1.5206134259263679</c:v>
                </c:pt>
                <c:pt idx="3691">
                  <c:v>1.520856481480533</c:v>
                </c:pt>
                <c:pt idx="3692">
                  <c:v>1.521099537034698</c:v>
                </c:pt>
                <c:pt idx="3693">
                  <c:v>1.5213425925888631</c:v>
                </c:pt>
                <c:pt idx="3694">
                  <c:v>1.5215856481430281</c:v>
                </c:pt>
                <c:pt idx="3695">
                  <c:v>1.5218402777739728</c:v>
                </c:pt>
                <c:pt idx="3696">
                  <c:v>1.5220833333354138</c:v>
                </c:pt>
                <c:pt idx="3697">
                  <c:v>1.5223263888895788</c:v>
                </c:pt>
                <c:pt idx="3698">
                  <c:v>1.5225694444437439</c:v>
                </c:pt>
                <c:pt idx="3699">
                  <c:v>1.5228124999979089</c:v>
                </c:pt>
                <c:pt idx="3700">
                  <c:v>1.5230555555520739</c:v>
                </c:pt>
                <c:pt idx="3701">
                  <c:v>1.523298611106239</c:v>
                </c:pt>
                <c:pt idx="3702">
                  <c:v>1.52354166666768</c:v>
                </c:pt>
                <c:pt idx="3703">
                  <c:v>1.523784722221845</c:v>
                </c:pt>
                <c:pt idx="3704">
                  <c:v>1.5240277777760101</c:v>
                </c:pt>
                <c:pt idx="3705">
                  <c:v>1.5242708333301751</c:v>
                </c:pt>
                <c:pt idx="3706">
                  <c:v>1.5245138888843401</c:v>
                </c:pt>
                <c:pt idx="3707">
                  <c:v>1.5247569444457811</c:v>
                </c:pt>
                <c:pt idx="3708">
                  <c:v>1.5249999999999462</c:v>
                </c:pt>
                <c:pt idx="3709">
                  <c:v>1.5252430555541112</c:v>
                </c:pt>
                <c:pt idx="3710">
                  <c:v>1.5254861111082763</c:v>
                </c:pt>
                <c:pt idx="3711">
                  <c:v>1.5257291666624413</c:v>
                </c:pt>
                <c:pt idx="3712">
                  <c:v>1.5259722222238823</c:v>
                </c:pt>
                <c:pt idx="3713">
                  <c:v>1.5262152777780473</c:v>
                </c:pt>
                <c:pt idx="3714">
                  <c:v>1.5264583333322124</c:v>
                </c:pt>
                <c:pt idx="3715">
                  <c:v>1.5267013888863774</c:v>
                </c:pt>
                <c:pt idx="3716">
                  <c:v>1.5269444444405424</c:v>
                </c:pt>
                <c:pt idx="3717">
                  <c:v>1.5271875000019834</c:v>
                </c:pt>
                <c:pt idx="3718">
                  <c:v>1.5274305555561485</c:v>
                </c:pt>
                <c:pt idx="3719">
                  <c:v>1.5276736111103135</c:v>
                </c:pt>
                <c:pt idx="3720">
                  <c:v>1.5279166666644786</c:v>
                </c:pt>
                <c:pt idx="3721">
                  <c:v>1.5281597222186436</c:v>
                </c:pt>
                <c:pt idx="3722">
                  <c:v>1.5284027777728086</c:v>
                </c:pt>
                <c:pt idx="3723">
                  <c:v>1.5286458333342496</c:v>
                </c:pt>
                <c:pt idx="3724">
                  <c:v>1.5288888888884147</c:v>
                </c:pt>
                <c:pt idx="3725">
                  <c:v>1.5291319444425797</c:v>
                </c:pt>
                <c:pt idx="3726">
                  <c:v>1.5293749999967448</c:v>
                </c:pt>
                <c:pt idx="3727">
                  <c:v>1.5296180555509098</c:v>
                </c:pt>
                <c:pt idx="3728">
                  <c:v>1.5298611111123508</c:v>
                </c:pt>
                <c:pt idx="3729">
                  <c:v>1.5301041666665158</c:v>
                </c:pt>
                <c:pt idx="3730">
                  <c:v>1.5303472222206809</c:v>
                </c:pt>
                <c:pt idx="3731">
                  <c:v>1.5305902777748459</c:v>
                </c:pt>
                <c:pt idx="3732">
                  <c:v>1.5308333333290109</c:v>
                </c:pt>
                <c:pt idx="3733">
                  <c:v>1.5310763888904519</c:v>
                </c:pt>
                <c:pt idx="3734">
                  <c:v>1.531319444444617</c:v>
                </c:pt>
                <c:pt idx="3735">
                  <c:v>1.531562499998782</c:v>
                </c:pt>
                <c:pt idx="3736">
                  <c:v>1.5318055555529471</c:v>
                </c:pt>
                <c:pt idx="3737">
                  <c:v>1.5320486111071121</c:v>
                </c:pt>
                <c:pt idx="3738">
                  <c:v>1.5322916666685531</c:v>
                </c:pt>
                <c:pt idx="3739">
                  <c:v>1.5325347222227181</c:v>
                </c:pt>
                <c:pt idx="3740">
                  <c:v>1.5327777777768832</c:v>
                </c:pt>
                <c:pt idx="3741">
                  <c:v>1.5330208333310482</c:v>
                </c:pt>
                <c:pt idx="3742">
                  <c:v>1.5332638888852133</c:v>
                </c:pt>
                <c:pt idx="3743">
                  <c:v>1.5335185185161579</c:v>
                </c:pt>
                <c:pt idx="3744">
                  <c:v>1.533761574070323</c:v>
                </c:pt>
                <c:pt idx="3745">
                  <c:v>1.534004629624488</c:v>
                </c:pt>
                <c:pt idx="3746">
                  <c:v>1.534247685185929</c:v>
                </c:pt>
                <c:pt idx="3747">
                  <c:v>1.5344907407400941</c:v>
                </c:pt>
                <c:pt idx="3748">
                  <c:v>1.5347337962942591</c:v>
                </c:pt>
                <c:pt idx="3749">
                  <c:v>1.5349768518484241</c:v>
                </c:pt>
                <c:pt idx="3750">
                  <c:v>1.5352199074025892</c:v>
                </c:pt>
                <c:pt idx="3751">
                  <c:v>1.5354629629640302</c:v>
                </c:pt>
                <c:pt idx="3752">
                  <c:v>1.5357060185181952</c:v>
                </c:pt>
                <c:pt idx="3753">
                  <c:v>1.5359490740723603</c:v>
                </c:pt>
                <c:pt idx="3754">
                  <c:v>1.5361921296265253</c:v>
                </c:pt>
                <c:pt idx="3755">
                  <c:v>1.5364351851806903</c:v>
                </c:pt>
                <c:pt idx="3756">
                  <c:v>1.5366782407421313</c:v>
                </c:pt>
                <c:pt idx="3757">
                  <c:v>1.5369212962962964</c:v>
                </c:pt>
                <c:pt idx="3758">
                  <c:v>1.5371643518504614</c:v>
                </c:pt>
                <c:pt idx="3759">
                  <c:v>1.5374074074046264</c:v>
                </c:pt>
                <c:pt idx="3760">
                  <c:v>1.5376504629587915</c:v>
                </c:pt>
                <c:pt idx="3761">
                  <c:v>1.5378935185202325</c:v>
                </c:pt>
                <c:pt idx="3762">
                  <c:v>1.5381365740743975</c:v>
                </c:pt>
                <c:pt idx="3763">
                  <c:v>1.5383796296285626</c:v>
                </c:pt>
                <c:pt idx="3764">
                  <c:v>1.5386226851827276</c:v>
                </c:pt>
                <c:pt idx="3765">
                  <c:v>1.5388657407368926</c:v>
                </c:pt>
                <c:pt idx="3766">
                  <c:v>1.5391087962983336</c:v>
                </c:pt>
                <c:pt idx="3767">
                  <c:v>1.5393518518524987</c:v>
                </c:pt>
                <c:pt idx="3768">
                  <c:v>1.5395949074066637</c:v>
                </c:pt>
                <c:pt idx="3769">
                  <c:v>1.5398379629608288</c:v>
                </c:pt>
                <c:pt idx="3770">
                  <c:v>1.5400810185149938</c:v>
                </c:pt>
                <c:pt idx="3771">
                  <c:v>1.5403240740691588</c:v>
                </c:pt>
                <c:pt idx="3772">
                  <c:v>1.5405671296305998</c:v>
                </c:pt>
                <c:pt idx="3773">
                  <c:v>1.5408101851847649</c:v>
                </c:pt>
                <c:pt idx="3774">
                  <c:v>1.5410532407389299</c:v>
                </c:pt>
                <c:pt idx="3775">
                  <c:v>1.5412962962930949</c:v>
                </c:pt>
                <c:pt idx="3776">
                  <c:v>1.54153935184726</c:v>
                </c:pt>
                <c:pt idx="3777">
                  <c:v>1.541782407408701</c:v>
                </c:pt>
                <c:pt idx="3778">
                  <c:v>1.542025462962866</c:v>
                </c:pt>
                <c:pt idx="3779">
                  <c:v>1.5422685185170311</c:v>
                </c:pt>
                <c:pt idx="3780">
                  <c:v>1.5425115740711961</c:v>
                </c:pt>
                <c:pt idx="3781">
                  <c:v>1.5427546296253611</c:v>
                </c:pt>
                <c:pt idx="3782">
                  <c:v>1.5429976851868021</c:v>
                </c:pt>
                <c:pt idx="3783">
                  <c:v>1.5432407407409672</c:v>
                </c:pt>
                <c:pt idx="3784">
                  <c:v>1.5434837962951322</c:v>
                </c:pt>
                <c:pt idx="3785">
                  <c:v>1.5437268518492973</c:v>
                </c:pt>
                <c:pt idx="3786">
                  <c:v>1.5439699074034623</c:v>
                </c:pt>
                <c:pt idx="3787">
                  <c:v>1.5442129629649033</c:v>
                </c:pt>
                <c:pt idx="3788">
                  <c:v>1.5444560185190683</c:v>
                </c:pt>
                <c:pt idx="3789">
                  <c:v>1.5446990740732334</c:v>
                </c:pt>
                <c:pt idx="3790">
                  <c:v>1.5449421296273984</c:v>
                </c:pt>
                <c:pt idx="3791">
                  <c:v>1.5451851851815634</c:v>
                </c:pt>
                <c:pt idx="3792">
                  <c:v>1.5454398148125081</c:v>
                </c:pt>
                <c:pt idx="3793">
                  <c:v>1.5456828703666732</c:v>
                </c:pt>
                <c:pt idx="3794">
                  <c:v>1.5459259259208382</c:v>
                </c:pt>
                <c:pt idx="3795">
                  <c:v>1.5461689814822792</c:v>
                </c:pt>
                <c:pt idx="3796">
                  <c:v>1.5464120370364443</c:v>
                </c:pt>
                <c:pt idx="3797">
                  <c:v>1.5466550925906093</c:v>
                </c:pt>
                <c:pt idx="3798">
                  <c:v>1.5468981481447743</c:v>
                </c:pt>
                <c:pt idx="3799">
                  <c:v>1.5471412036989394</c:v>
                </c:pt>
                <c:pt idx="3800">
                  <c:v>1.5473842592603804</c:v>
                </c:pt>
                <c:pt idx="3801">
                  <c:v>1.5476273148145454</c:v>
                </c:pt>
                <c:pt idx="3802">
                  <c:v>1.5478703703687104</c:v>
                </c:pt>
                <c:pt idx="3803">
                  <c:v>1.5481134259228755</c:v>
                </c:pt>
                <c:pt idx="3804">
                  <c:v>1.5483564814770405</c:v>
                </c:pt>
                <c:pt idx="3805">
                  <c:v>1.5485995370384815</c:v>
                </c:pt>
                <c:pt idx="3806">
                  <c:v>1.5488425925926466</c:v>
                </c:pt>
                <c:pt idx="3807">
                  <c:v>1.5490856481468116</c:v>
                </c:pt>
                <c:pt idx="3808">
                  <c:v>1.5493287037009766</c:v>
                </c:pt>
                <c:pt idx="3809">
                  <c:v>1.5495717592551417</c:v>
                </c:pt>
                <c:pt idx="3810">
                  <c:v>1.5498148148165827</c:v>
                </c:pt>
                <c:pt idx="3811">
                  <c:v>1.5500578703707477</c:v>
                </c:pt>
                <c:pt idx="3812">
                  <c:v>1.5503009259249128</c:v>
                </c:pt>
                <c:pt idx="3813">
                  <c:v>1.5505439814790778</c:v>
                </c:pt>
                <c:pt idx="3814">
                  <c:v>1.5507870370332428</c:v>
                </c:pt>
                <c:pt idx="3815">
                  <c:v>1.5510300925946838</c:v>
                </c:pt>
                <c:pt idx="3816">
                  <c:v>1.5512731481488489</c:v>
                </c:pt>
                <c:pt idx="3817">
                  <c:v>1.5515162037030139</c:v>
                </c:pt>
                <c:pt idx="3818">
                  <c:v>1.5517592592571789</c:v>
                </c:pt>
                <c:pt idx="3819">
                  <c:v>1.552002314811344</c:v>
                </c:pt>
                <c:pt idx="3820">
                  <c:v>1.552245370365509</c:v>
                </c:pt>
                <c:pt idx="3821">
                  <c:v>1.55248842592695</c:v>
                </c:pt>
                <c:pt idx="3822">
                  <c:v>1.5527314814811151</c:v>
                </c:pt>
                <c:pt idx="3823">
                  <c:v>1.5529745370352801</c:v>
                </c:pt>
                <c:pt idx="3824">
                  <c:v>1.5532175925894451</c:v>
                </c:pt>
                <c:pt idx="3825">
                  <c:v>1.5534606481436102</c:v>
                </c:pt>
                <c:pt idx="3826">
                  <c:v>1.5537037037050512</c:v>
                </c:pt>
                <c:pt idx="3827">
                  <c:v>1.5539467592592162</c:v>
                </c:pt>
                <c:pt idx="3828">
                  <c:v>1.5541898148133813</c:v>
                </c:pt>
                <c:pt idx="3829">
                  <c:v>1.5544328703675463</c:v>
                </c:pt>
                <c:pt idx="3830">
                  <c:v>1.5546759259217113</c:v>
                </c:pt>
                <c:pt idx="3831">
                  <c:v>1.5549189814831523</c:v>
                </c:pt>
                <c:pt idx="3832">
                  <c:v>1.5551620370373174</c:v>
                </c:pt>
                <c:pt idx="3833">
                  <c:v>1.5554050925914824</c:v>
                </c:pt>
                <c:pt idx="3834">
                  <c:v>1.5556481481456474</c:v>
                </c:pt>
                <c:pt idx="3835">
                  <c:v>1.5558912036998125</c:v>
                </c:pt>
                <c:pt idx="3836">
                  <c:v>1.5561342592612535</c:v>
                </c:pt>
                <c:pt idx="3837">
                  <c:v>1.5563773148154185</c:v>
                </c:pt>
                <c:pt idx="3838">
                  <c:v>1.5566203703695836</c:v>
                </c:pt>
                <c:pt idx="3839">
                  <c:v>1.5568634259237486</c:v>
                </c:pt>
                <c:pt idx="3840">
                  <c:v>1.5571180555546933</c:v>
                </c:pt>
                <c:pt idx="3841">
                  <c:v>1.5573611111088583</c:v>
                </c:pt>
                <c:pt idx="3842">
                  <c:v>1.5576041666630234</c:v>
                </c:pt>
                <c:pt idx="3843">
                  <c:v>1.5578472222171884</c:v>
                </c:pt>
                <c:pt idx="3844">
                  <c:v>1.5580902777786294</c:v>
                </c:pt>
                <c:pt idx="3845">
                  <c:v>1.5583333333327944</c:v>
                </c:pt>
                <c:pt idx="3846">
                  <c:v>1.5585763888869595</c:v>
                </c:pt>
                <c:pt idx="3847">
                  <c:v>1.5588194444411245</c:v>
                </c:pt>
                <c:pt idx="3848">
                  <c:v>1.5590624999952896</c:v>
                </c:pt>
                <c:pt idx="3849">
                  <c:v>1.5593055555567306</c:v>
                </c:pt>
                <c:pt idx="3850">
                  <c:v>1.5595486111108956</c:v>
                </c:pt>
                <c:pt idx="3851">
                  <c:v>1.5597916666650606</c:v>
                </c:pt>
                <c:pt idx="3852">
                  <c:v>1.5600347222192257</c:v>
                </c:pt>
                <c:pt idx="3853">
                  <c:v>1.5602777777733907</c:v>
                </c:pt>
                <c:pt idx="3854">
                  <c:v>1.5605208333348317</c:v>
                </c:pt>
                <c:pt idx="3855">
                  <c:v>1.5607638888889968</c:v>
                </c:pt>
                <c:pt idx="3856">
                  <c:v>1.5610069444431618</c:v>
                </c:pt>
                <c:pt idx="3857">
                  <c:v>1.5612499999973268</c:v>
                </c:pt>
                <c:pt idx="3858">
                  <c:v>1.5614930555514919</c:v>
                </c:pt>
                <c:pt idx="3859">
                  <c:v>1.5617361111129329</c:v>
                </c:pt>
                <c:pt idx="3860">
                  <c:v>1.5619791666670979</c:v>
                </c:pt>
                <c:pt idx="3861">
                  <c:v>1.5622222222212629</c:v>
                </c:pt>
                <c:pt idx="3862">
                  <c:v>1.562465277775428</c:v>
                </c:pt>
                <c:pt idx="3863">
                  <c:v>1.562708333329593</c:v>
                </c:pt>
                <c:pt idx="3864">
                  <c:v>1.5629513888837581</c:v>
                </c:pt>
                <c:pt idx="3865">
                  <c:v>1.5631944444451991</c:v>
                </c:pt>
                <c:pt idx="3866">
                  <c:v>1.5634374999993641</c:v>
                </c:pt>
                <c:pt idx="3867">
                  <c:v>1.5636805555535291</c:v>
                </c:pt>
                <c:pt idx="3868">
                  <c:v>1.5639236111076942</c:v>
                </c:pt>
                <c:pt idx="3869">
                  <c:v>1.5641666666618592</c:v>
                </c:pt>
                <c:pt idx="3870">
                  <c:v>1.5644097222233002</c:v>
                </c:pt>
                <c:pt idx="3871">
                  <c:v>1.5646527777774653</c:v>
                </c:pt>
                <c:pt idx="3872">
                  <c:v>1.5648958333316303</c:v>
                </c:pt>
                <c:pt idx="3873">
                  <c:v>1.5651388888857953</c:v>
                </c:pt>
                <c:pt idx="3874">
                  <c:v>1.5653819444399604</c:v>
                </c:pt>
                <c:pt idx="3875">
                  <c:v>1.5656250000014014</c:v>
                </c:pt>
                <c:pt idx="3876">
                  <c:v>1.5658680555555664</c:v>
                </c:pt>
                <c:pt idx="3877">
                  <c:v>1.5661111111097314</c:v>
                </c:pt>
                <c:pt idx="3878">
                  <c:v>1.5663541666638965</c:v>
                </c:pt>
                <c:pt idx="3879">
                  <c:v>1.5665972222180615</c:v>
                </c:pt>
                <c:pt idx="3880">
                  <c:v>1.5668402777795025</c:v>
                </c:pt>
                <c:pt idx="3881">
                  <c:v>1.5670833333336676</c:v>
                </c:pt>
                <c:pt idx="3882">
                  <c:v>1.5673263888878326</c:v>
                </c:pt>
                <c:pt idx="3883">
                  <c:v>1.5675694444419976</c:v>
                </c:pt>
                <c:pt idx="3884">
                  <c:v>1.5678124999961627</c:v>
                </c:pt>
                <c:pt idx="3885">
                  <c:v>1.5680555555576037</c:v>
                </c:pt>
                <c:pt idx="3886">
                  <c:v>1.5682986111117687</c:v>
                </c:pt>
                <c:pt idx="3887">
                  <c:v>1.5685416666659338</c:v>
                </c:pt>
                <c:pt idx="3888">
                  <c:v>1.5687962962968784</c:v>
                </c:pt>
                <c:pt idx="3889">
                  <c:v>1.5690393518510435</c:v>
                </c:pt>
                <c:pt idx="3890">
                  <c:v>1.5692824074052085</c:v>
                </c:pt>
                <c:pt idx="3891">
                  <c:v>1.5695254629593736</c:v>
                </c:pt>
                <c:pt idx="3892">
                  <c:v>1.5697685185135386</c:v>
                </c:pt>
                <c:pt idx="3893">
                  <c:v>1.5700115740749796</c:v>
                </c:pt>
                <c:pt idx="3894">
                  <c:v>1.5702546296291446</c:v>
                </c:pt>
                <c:pt idx="3895">
                  <c:v>1.5704976851833097</c:v>
                </c:pt>
                <c:pt idx="3896">
                  <c:v>1.5707407407374747</c:v>
                </c:pt>
                <c:pt idx="3897">
                  <c:v>1.5709837962916398</c:v>
                </c:pt>
                <c:pt idx="3898">
                  <c:v>1.5712268518530808</c:v>
                </c:pt>
                <c:pt idx="3899">
                  <c:v>1.5714699074072458</c:v>
                </c:pt>
                <c:pt idx="3900">
                  <c:v>1.5717129629614108</c:v>
                </c:pt>
                <c:pt idx="3901">
                  <c:v>1.5719560185155759</c:v>
                </c:pt>
                <c:pt idx="3902">
                  <c:v>1.5721990740697409</c:v>
                </c:pt>
                <c:pt idx="3903">
                  <c:v>1.5724421296311819</c:v>
                </c:pt>
                <c:pt idx="3904">
                  <c:v>1.5726851851853469</c:v>
                </c:pt>
                <c:pt idx="3905">
                  <c:v>1.572928240739512</c:v>
                </c:pt>
                <c:pt idx="3906">
                  <c:v>1.573171296293677</c:v>
                </c:pt>
                <c:pt idx="3907">
                  <c:v>1.5734143518478421</c:v>
                </c:pt>
                <c:pt idx="3908">
                  <c:v>1.5736574074092831</c:v>
                </c:pt>
                <c:pt idx="3909">
                  <c:v>1.5739004629634481</c:v>
                </c:pt>
                <c:pt idx="3910">
                  <c:v>1.5741435185176131</c:v>
                </c:pt>
                <c:pt idx="3911">
                  <c:v>1.5743865740717782</c:v>
                </c:pt>
                <c:pt idx="3912">
                  <c:v>1.5746296296259432</c:v>
                </c:pt>
                <c:pt idx="3913">
                  <c:v>1.5748726851801083</c:v>
                </c:pt>
                <c:pt idx="3914">
                  <c:v>1.5751157407415493</c:v>
                </c:pt>
                <c:pt idx="3915">
                  <c:v>1.5753587962957143</c:v>
                </c:pt>
                <c:pt idx="3916">
                  <c:v>1.5756018518498793</c:v>
                </c:pt>
                <c:pt idx="3917">
                  <c:v>1.5758449074040444</c:v>
                </c:pt>
                <c:pt idx="3918">
                  <c:v>1.5760879629582094</c:v>
                </c:pt>
                <c:pt idx="3919">
                  <c:v>1.5763310185196504</c:v>
                </c:pt>
                <c:pt idx="3920">
                  <c:v>1.5765740740738154</c:v>
                </c:pt>
                <c:pt idx="3921">
                  <c:v>1.5768171296279805</c:v>
                </c:pt>
                <c:pt idx="3922">
                  <c:v>1.5770601851821455</c:v>
                </c:pt>
                <c:pt idx="3923">
                  <c:v>1.5773032407363106</c:v>
                </c:pt>
                <c:pt idx="3924">
                  <c:v>1.5775462962977516</c:v>
                </c:pt>
                <c:pt idx="3925">
                  <c:v>1.5777893518519166</c:v>
                </c:pt>
                <c:pt idx="3926">
                  <c:v>1.5780324074060816</c:v>
                </c:pt>
                <c:pt idx="3927">
                  <c:v>1.5782754629602467</c:v>
                </c:pt>
                <c:pt idx="3928">
                  <c:v>1.5785185185144117</c:v>
                </c:pt>
                <c:pt idx="3929">
                  <c:v>1.5787615740758527</c:v>
                </c:pt>
                <c:pt idx="3930">
                  <c:v>1.5790046296300178</c:v>
                </c:pt>
                <c:pt idx="3931">
                  <c:v>1.5792476851841828</c:v>
                </c:pt>
                <c:pt idx="3932">
                  <c:v>1.5794907407383478</c:v>
                </c:pt>
                <c:pt idx="3933">
                  <c:v>1.5797337962925129</c:v>
                </c:pt>
                <c:pt idx="3934">
                  <c:v>1.5799768518539539</c:v>
                </c:pt>
                <c:pt idx="3935">
                  <c:v>1.5802199074081189</c:v>
                </c:pt>
                <c:pt idx="3936">
                  <c:v>1.5804745370390636</c:v>
                </c:pt>
                <c:pt idx="3937">
                  <c:v>1.5807175925932286</c:v>
                </c:pt>
                <c:pt idx="3938">
                  <c:v>1.5809606481473937</c:v>
                </c:pt>
                <c:pt idx="3939">
                  <c:v>1.5812037037015587</c:v>
                </c:pt>
                <c:pt idx="3940">
                  <c:v>1.5814467592557238</c:v>
                </c:pt>
                <c:pt idx="3941">
                  <c:v>1.5816898148098888</c:v>
                </c:pt>
                <c:pt idx="3942">
                  <c:v>1.5819328703713298</c:v>
                </c:pt>
                <c:pt idx="3943">
                  <c:v>1.5821759259254948</c:v>
                </c:pt>
                <c:pt idx="3944">
                  <c:v>1.5824189814796599</c:v>
                </c:pt>
                <c:pt idx="3945">
                  <c:v>1.5826620370338249</c:v>
                </c:pt>
                <c:pt idx="3946">
                  <c:v>1.5829050925879899</c:v>
                </c:pt>
                <c:pt idx="3947">
                  <c:v>1.5831481481494309</c:v>
                </c:pt>
                <c:pt idx="3948">
                  <c:v>1.583391203703596</c:v>
                </c:pt>
                <c:pt idx="3949">
                  <c:v>1.583634259257761</c:v>
                </c:pt>
                <c:pt idx="3950">
                  <c:v>1.5838773148119261</c:v>
                </c:pt>
                <c:pt idx="3951">
                  <c:v>1.5841203703660911</c:v>
                </c:pt>
                <c:pt idx="3952">
                  <c:v>1.5843634259275321</c:v>
                </c:pt>
                <c:pt idx="3953">
                  <c:v>1.5846064814816971</c:v>
                </c:pt>
                <c:pt idx="3954">
                  <c:v>1.5848495370358622</c:v>
                </c:pt>
                <c:pt idx="3955">
                  <c:v>1.5850925925900272</c:v>
                </c:pt>
                <c:pt idx="3956">
                  <c:v>1.5853356481441923</c:v>
                </c:pt>
                <c:pt idx="3957">
                  <c:v>1.5855787037056333</c:v>
                </c:pt>
                <c:pt idx="3958">
                  <c:v>1.5858217592597983</c:v>
                </c:pt>
                <c:pt idx="3959">
                  <c:v>1.5860648148139633</c:v>
                </c:pt>
                <c:pt idx="3960">
                  <c:v>1.5863078703681284</c:v>
                </c:pt>
                <c:pt idx="3961">
                  <c:v>1.5865509259222934</c:v>
                </c:pt>
                <c:pt idx="3962">
                  <c:v>1.5867939814764584</c:v>
                </c:pt>
                <c:pt idx="3963">
                  <c:v>1.5870370370378994</c:v>
                </c:pt>
                <c:pt idx="3964">
                  <c:v>1.5872800925920645</c:v>
                </c:pt>
                <c:pt idx="3965">
                  <c:v>1.5875231481462295</c:v>
                </c:pt>
                <c:pt idx="3966">
                  <c:v>1.5877662037003946</c:v>
                </c:pt>
                <c:pt idx="3967">
                  <c:v>1.5880092592545596</c:v>
                </c:pt>
                <c:pt idx="3968">
                  <c:v>1.5882523148160006</c:v>
                </c:pt>
                <c:pt idx="3969">
                  <c:v>1.5884953703701656</c:v>
                </c:pt>
                <c:pt idx="3970">
                  <c:v>1.5887384259243307</c:v>
                </c:pt>
                <c:pt idx="3971">
                  <c:v>1.5889814814784957</c:v>
                </c:pt>
                <c:pt idx="3972">
                  <c:v>1.5892245370326608</c:v>
                </c:pt>
                <c:pt idx="3973">
                  <c:v>1.5894675925941018</c:v>
                </c:pt>
                <c:pt idx="3974">
                  <c:v>1.5897106481482668</c:v>
                </c:pt>
                <c:pt idx="3975">
                  <c:v>1.5899537037024318</c:v>
                </c:pt>
                <c:pt idx="3976">
                  <c:v>1.5901967592565969</c:v>
                </c:pt>
                <c:pt idx="3977">
                  <c:v>1.5904398148107619</c:v>
                </c:pt>
                <c:pt idx="3978">
                  <c:v>1.5906828703722029</c:v>
                </c:pt>
                <c:pt idx="3979">
                  <c:v>1.5909259259263679</c:v>
                </c:pt>
                <c:pt idx="3980">
                  <c:v>1.591168981480533</c:v>
                </c:pt>
                <c:pt idx="3981">
                  <c:v>1.591412037034698</c:v>
                </c:pt>
                <c:pt idx="3982">
                  <c:v>1.5916550925888631</c:v>
                </c:pt>
                <c:pt idx="3983">
                  <c:v>1.5918981481430281</c:v>
                </c:pt>
                <c:pt idx="3984">
                  <c:v>1.5921412037044691</c:v>
                </c:pt>
                <c:pt idx="3985">
                  <c:v>1.5923958333354138</c:v>
                </c:pt>
                <c:pt idx="3986">
                  <c:v>1.5926388888895788</c:v>
                </c:pt>
                <c:pt idx="3987">
                  <c:v>1.5928819444437439</c:v>
                </c:pt>
                <c:pt idx="3988">
                  <c:v>1.5931249999979089</c:v>
                </c:pt>
                <c:pt idx="3989">
                  <c:v>1.5933680555520739</c:v>
                </c:pt>
                <c:pt idx="3990">
                  <c:v>1.593611111106239</c:v>
                </c:pt>
                <c:pt idx="3991">
                  <c:v>1.59385416666768</c:v>
                </c:pt>
                <c:pt idx="3992">
                  <c:v>1.594097222221845</c:v>
                </c:pt>
                <c:pt idx="3993">
                  <c:v>1.5943402777760101</c:v>
                </c:pt>
                <c:pt idx="3994">
                  <c:v>1.5945833333301751</c:v>
                </c:pt>
                <c:pt idx="3995">
                  <c:v>1.5948263888843401</c:v>
                </c:pt>
                <c:pt idx="3996">
                  <c:v>1.5950694444457811</c:v>
                </c:pt>
                <c:pt idx="3997">
                  <c:v>1.5953124999999462</c:v>
                </c:pt>
                <c:pt idx="3998">
                  <c:v>1.5955555555541112</c:v>
                </c:pt>
                <c:pt idx="3999">
                  <c:v>1.5957986111082763</c:v>
                </c:pt>
                <c:pt idx="4000">
                  <c:v>1.5960416666624413</c:v>
                </c:pt>
                <c:pt idx="4001">
                  <c:v>1.5962847222238823</c:v>
                </c:pt>
                <c:pt idx="4002">
                  <c:v>1.5965277777780473</c:v>
                </c:pt>
                <c:pt idx="4003">
                  <c:v>1.5967708333322124</c:v>
                </c:pt>
                <c:pt idx="4004">
                  <c:v>1.5970138888863774</c:v>
                </c:pt>
                <c:pt idx="4005">
                  <c:v>1.5972569444405424</c:v>
                </c:pt>
                <c:pt idx="4006">
                  <c:v>1.5975000000019834</c:v>
                </c:pt>
                <c:pt idx="4007">
                  <c:v>1.5977430555561485</c:v>
                </c:pt>
                <c:pt idx="4008">
                  <c:v>1.5979861111103135</c:v>
                </c:pt>
                <c:pt idx="4009">
                  <c:v>1.5982291666644786</c:v>
                </c:pt>
                <c:pt idx="4010">
                  <c:v>1.5984722222186436</c:v>
                </c:pt>
                <c:pt idx="4011">
                  <c:v>1.5987152777728086</c:v>
                </c:pt>
                <c:pt idx="4012">
                  <c:v>1.5989583333342496</c:v>
                </c:pt>
                <c:pt idx="4013">
                  <c:v>1.5992013888884147</c:v>
                </c:pt>
                <c:pt idx="4014">
                  <c:v>1.5994444444425797</c:v>
                </c:pt>
                <c:pt idx="4015">
                  <c:v>1.5996874999967448</c:v>
                </c:pt>
                <c:pt idx="4016">
                  <c:v>1.5999305555509098</c:v>
                </c:pt>
                <c:pt idx="4017">
                  <c:v>1.6001736111123508</c:v>
                </c:pt>
                <c:pt idx="4018">
                  <c:v>1.6004166666665158</c:v>
                </c:pt>
                <c:pt idx="4019">
                  <c:v>1.6006597222206809</c:v>
                </c:pt>
                <c:pt idx="4020">
                  <c:v>1.6009027777748459</c:v>
                </c:pt>
                <c:pt idx="4021">
                  <c:v>1.6011458333290109</c:v>
                </c:pt>
                <c:pt idx="4022">
                  <c:v>1.6013888888904519</c:v>
                </c:pt>
                <c:pt idx="4023">
                  <c:v>1.601631944444617</c:v>
                </c:pt>
                <c:pt idx="4024">
                  <c:v>1.601874999998782</c:v>
                </c:pt>
                <c:pt idx="4025">
                  <c:v>1.6021180555529471</c:v>
                </c:pt>
                <c:pt idx="4026">
                  <c:v>1.6023611111071121</c:v>
                </c:pt>
                <c:pt idx="4027">
                  <c:v>1.6026041666685531</c:v>
                </c:pt>
                <c:pt idx="4028">
                  <c:v>1.6028472222227181</c:v>
                </c:pt>
                <c:pt idx="4029">
                  <c:v>1.6030902777768832</c:v>
                </c:pt>
                <c:pt idx="4030">
                  <c:v>1.6033333333310482</c:v>
                </c:pt>
                <c:pt idx="4031">
                  <c:v>1.6035763888852133</c:v>
                </c:pt>
                <c:pt idx="4032">
                  <c:v>1.6038194444393783</c:v>
                </c:pt>
                <c:pt idx="4033">
                  <c:v>1.604074074070323</c:v>
                </c:pt>
                <c:pt idx="4034">
                  <c:v>1.604317129624488</c:v>
                </c:pt>
                <c:pt idx="4035">
                  <c:v>1.604560185185929</c:v>
                </c:pt>
                <c:pt idx="4036">
                  <c:v>1.6048032407400941</c:v>
                </c:pt>
                <c:pt idx="4037">
                  <c:v>1.6050462962942591</c:v>
                </c:pt>
                <c:pt idx="4038">
                  <c:v>1.6052893518484241</c:v>
                </c:pt>
                <c:pt idx="4039">
                  <c:v>1.6055324074025892</c:v>
                </c:pt>
                <c:pt idx="4040">
                  <c:v>1.6057754629640302</c:v>
                </c:pt>
                <c:pt idx="4041">
                  <c:v>1.6060185185181952</c:v>
                </c:pt>
                <c:pt idx="4042">
                  <c:v>1.6062615740723603</c:v>
                </c:pt>
                <c:pt idx="4043">
                  <c:v>1.6065046296265253</c:v>
                </c:pt>
                <c:pt idx="4044">
                  <c:v>1.6067476851806903</c:v>
                </c:pt>
                <c:pt idx="4045">
                  <c:v>1.6069907407421313</c:v>
                </c:pt>
                <c:pt idx="4046">
                  <c:v>1.6072337962962964</c:v>
                </c:pt>
                <c:pt idx="4047">
                  <c:v>1.6074768518504614</c:v>
                </c:pt>
                <c:pt idx="4048">
                  <c:v>1.6077199074046264</c:v>
                </c:pt>
                <c:pt idx="4049">
                  <c:v>1.6079629629587915</c:v>
                </c:pt>
                <c:pt idx="4050">
                  <c:v>1.6082060185202325</c:v>
                </c:pt>
                <c:pt idx="4051">
                  <c:v>1.6084490740743975</c:v>
                </c:pt>
                <c:pt idx="4052">
                  <c:v>1.6086921296285626</c:v>
                </c:pt>
                <c:pt idx="4053">
                  <c:v>1.6089351851827276</c:v>
                </c:pt>
                <c:pt idx="4054">
                  <c:v>1.6091782407368926</c:v>
                </c:pt>
                <c:pt idx="4055">
                  <c:v>1.6094212962983336</c:v>
                </c:pt>
                <c:pt idx="4056">
                  <c:v>1.6096643518524987</c:v>
                </c:pt>
                <c:pt idx="4057">
                  <c:v>1.6099074074066637</c:v>
                </c:pt>
                <c:pt idx="4058">
                  <c:v>1.6101504629608288</c:v>
                </c:pt>
                <c:pt idx="4059">
                  <c:v>1.6103935185149938</c:v>
                </c:pt>
                <c:pt idx="4060">
                  <c:v>1.6106365740691588</c:v>
                </c:pt>
                <c:pt idx="4061">
                  <c:v>1.6108796296305998</c:v>
                </c:pt>
                <c:pt idx="4062">
                  <c:v>1.6111226851847649</c:v>
                </c:pt>
                <c:pt idx="4063">
                  <c:v>1.6113657407389299</c:v>
                </c:pt>
                <c:pt idx="4064">
                  <c:v>1.6116087962930949</c:v>
                </c:pt>
                <c:pt idx="4065">
                  <c:v>1.61185185184726</c:v>
                </c:pt>
                <c:pt idx="4066">
                  <c:v>1.612094907408701</c:v>
                </c:pt>
                <c:pt idx="4067">
                  <c:v>1.612337962962866</c:v>
                </c:pt>
                <c:pt idx="4068">
                  <c:v>1.6125810185170311</c:v>
                </c:pt>
                <c:pt idx="4069">
                  <c:v>1.6128240740711961</c:v>
                </c:pt>
                <c:pt idx="4070">
                  <c:v>1.6130671296253611</c:v>
                </c:pt>
                <c:pt idx="4071">
                  <c:v>1.6133101851868021</c:v>
                </c:pt>
                <c:pt idx="4072">
                  <c:v>1.6135532407409672</c:v>
                </c:pt>
                <c:pt idx="4073">
                  <c:v>1.6137962962951322</c:v>
                </c:pt>
                <c:pt idx="4074">
                  <c:v>1.6140393518492973</c:v>
                </c:pt>
                <c:pt idx="4075">
                  <c:v>1.6142824074034623</c:v>
                </c:pt>
                <c:pt idx="4076">
                  <c:v>1.6145254629649033</c:v>
                </c:pt>
                <c:pt idx="4077">
                  <c:v>1.6147685185190683</c:v>
                </c:pt>
                <c:pt idx="4078">
                  <c:v>1.6150115740732334</c:v>
                </c:pt>
                <c:pt idx="4079">
                  <c:v>1.6152546296273984</c:v>
                </c:pt>
                <c:pt idx="4080">
                  <c:v>1.6154976851815634</c:v>
                </c:pt>
                <c:pt idx="4081">
                  <c:v>1.6157523148125081</c:v>
                </c:pt>
                <c:pt idx="4082">
                  <c:v>1.6159953703666732</c:v>
                </c:pt>
                <c:pt idx="4083">
                  <c:v>1.6162384259208382</c:v>
                </c:pt>
                <c:pt idx="4084">
                  <c:v>1.6164814814822792</c:v>
                </c:pt>
                <c:pt idx="4085">
                  <c:v>1.6167245370364443</c:v>
                </c:pt>
                <c:pt idx="4086">
                  <c:v>1.6169675925906093</c:v>
                </c:pt>
                <c:pt idx="4087">
                  <c:v>1.6172106481447743</c:v>
                </c:pt>
                <c:pt idx="4088">
                  <c:v>1.6174537036989394</c:v>
                </c:pt>
                <c:pt idx="4089">
                  <c:v>1.6176967592603804</c:v>
                </c:pt>
                <c:pt idx="4090">
                  <c:v>1.6179398148145454</c:v>
                </c:pt>
                <c:pt idx="4091">
                  <c:v>1.6181828703687104</c:v>
                </c:pt>
                <c:pt idx="4092">
                  <c:v>1.6184259259228755</c:v>
                </c:pt>
                <c:pt idx="4093">
                  <c:v>1.6186689814770405</c:v>
                </c:pt>
                <c:pt idx="4094">
                  <c:v>1.6189120370384815</c:v>
                </c:pt>
                <c:pt idx="4095">
                  <c:v>1.6191550925926466</c:v>
                </c:pt>
                <c:pt idx="4096">
                  <c:v>1.6193981481468116</c:v>
                </c:pt>
                <c:pt idx="4097">
                  <c:v>1.6196412037009766</c:v>
                </c:pt>
                <c:pt idx="4098">
                  <c:v>1.6198842592551417</c:v>
                </c:pt>
                <c:pt idx="4099">
                  <c:v>1.6201273148165827</c:v>
                </c:pt>
                <c:pt idx="4100">
                  <c:v>1.6203703703707477</c:v>
                </c:pt>
                <c:pt idx="4101">
                  <c:v>1.6206134259249128</c:v>
                </c:pt>
                <c:pt idx="4102">
                  <c:v>1.6208564814790778</c:v>
                </c:pt>
                <c:pt idx="4103">
                  <c:v>1.6210995370332428</c:v>
                </c:pt>
                <c:pt idx="4104">
                  <c:v>1.6213425925946838</c:v>
                </c:pt>
                <c:pt idx="4105">
                  <c:v>1.6215856481488489</c:v>
                </c:pt>
                <c:pt idx="4106">
                  <c:v>1.6218287037030139</c:v>
                </c:pt>
                <c:pt idx="4107">
                  <c:v>1.6220717592571789</c:v>
                </c:pt>
                <c:pt idx="4108">
                  <c:v>1.622314814811344</c:v>
                </c:pt>
                <c:pt idx="4109">
                  <c:v>1.622557870365509</c:v>
                </c:pt>
                <c:pt idx="4110">
                  <c:v>1.62280092592695</c:v>
                </c:pt>
                <c:pt idx="4111">
                  <c:v>1.6230439814811151</c:v>
                </c:pt>
                <c:pt idx="4112">
                  <c:v>1.6232870370352801</c:v>
                </c:pt>
                <c:pt idx="4113">
                  <c:v>1.6235300925894451</c:v>
                </c:pt>
                <c:pt idx="4114">
                  <c:v>1.6237731481436102</c:v>
                </c:pt>
                <c:pt idx="4115">
                  <c:v>1.6240162037050512</c:v>
                </c:pt>
                <c:pt idx="4116">
                  <c:v>1.6242592592592162</c:v>
                </c:pt>
                <c:pt idx="4117">
                  <c:v>1.6245023148133813</c:v>
                </c:pt>
                <c:pt idx="4118">
                  <c:v>1.6247453703675463</c:v>
                </c:pt>
                <c:pt idx="4119">
                  <c:v>1.6249884259217113</c:v>
                </c:pt>
                <c:pt idx="4120">
                  <c:v>1.6252314814831523</c:v>
                </c:pt>
                <c:pt idx="4121">
                  <c:v>1.6254745370373174</c:v>
                </c:pt>
                <c:pt idx="4122">
                  <c:v>1.6257175925914824</c:v>
                </c:pt>
                <c:pt idx="4123">
                  <c:v>1.6259606481456474</c:v>
                </c:pt>
                <c:pt idx="4124">
                  <c:v>1.6262037036998125</c:v>
                </c:pt>
                <c:pt idx="4125">
                  <c:v>1.6264467592612535</c:v>
                </c:pt>
                <c:pt idx="4126">
                  <c:v>1.6266898148154185</c:v>
                </c:pt>
                <c:pt idx="4127">
                  <c:v>1.6269328703695836</c:v>
                </c:pt>
                <c:pt idx="4128">
                  <c:v>1.6271759259237486</c:v>
                </c:pt>
                <c:pt idx="4129">
                  <c:v>1.6274305555546933</c:v>
                </c:pt>
                <c:pt idx="4130">
                  <c:v>1.6276736111088583</c:v>
                </c:pt>
                <c:pt idx="4131">
                  <c:v>1.6279166666630234</c:v>
                </c:pt>
                <c:pt idx="4132">
                  <c:v>1.6281597222171884</c:v>
                </c:pt>
                <c:pt idx="4133">
                  <c:v>1.6284027777786294</c:v>
                </c:pt>
                <c:pt idx="4134">
                  <c:v>1.6286458333327944</c:v>
                </c:pt>
                <c:pt idx="4135">
                  <c:v>1.6288888888869595</c:v>
                </c:pt>
                <c:pt idx="4136">
                  <c:v>1.6291319444411245</c:v>
                </c:pt>
                <c:pt idx="4137">
                  <c:v>1.6293749999952896</c:v>
                </c:pt>
                <c:pt idx="4138">
                  <c:v>1.6296180555567306</c:v>
                </c:pt>
                <c:pt idx="4139">
                  <c:v>1.6298611111108956</c:v>
                </c:pt>
                <c:pt idx="4140">
                  <c:v>1.6301041666650606</c:v>
                </c:pt>
                <c:pt idx="4141">
                  <c:v>1.6303472222192257</c:v>
                </c:pt>
                <c:pt idx="4142">
                  <c:v>1.6305902777733907</c:v>
                </c:pt>
                <c:pt idx="4143">
                  <c:v>1.6308333333348317</c:v>
                </c:pt>
                <c:pt idx="4144">
                  <c:v>1.6310763888889968</c:v>
                </c:pt>
                <c:pt idx="4145">
                  <c:v>1.6313194444431618</c:v>
                </c:pt>
                <c:pt idx="4146">
                  <c:v>1.6315624999973268</c:v>
                </c:pt>
                <c:pt idx="4147">
                  <c:v>1.6318055555514919</c:v>
                </c:pt>
                <c:pt idx="4148">
                  <c:v>1.6320486111129329</c:v>
                </c:pt>
                <c:pt idx="4149">
                  <c:v>1.6322916666670979</c:v>
                </c:pt>
                <c:pt idx="4150">
                  <c:v>1.6325347222212629</c:v>
                </c:pt>
                <c:pt idx="4151">
                  <c:v>1.632777777775428</c:v>
                </c:pt>
                <c:pt idx="4152">
                  <c:v>1.633020833329593</c:v>
                </c:pt>
                <c:pt idx="4153">
                  <c:v>1.6332638888837581</c:v>
                </c:pt>
                <c:pt idx="4154">
                  <c:v>1.6335069444451991</c:v>
                </c:pt>
                <c:pt idx="4155">
                  <c:v>1.6337499999993641</c:v>
                </c:pt>
                <c:pt idx="4156">
                  <c:v>1.6339930555535291</c:v>
                </c:pt>
                <c:pt idx="4157">
                  <c:v>1.6342361111076942</c:v>
                </c:pt>
                <c:pt idx="4158">
                  <c:v>1.6344791666618592</c:v>
                </c:pt>
                <c:pt idx="4159">
                  <c:v>1.6347222222233002</c:v>
                </c:pt>
                <c:pt idx="4160">
                  <c:v>1.6349652777774653</c:v>
                </c:pt>
                <c:pt idx="4161">
                  <c:v>1.6352083333316303</c:v>
                </c:pt>
                <c:pt idx="4162">
                  <c:v>1.6354513888857953</c:v>
                </c:pt>
                <c:pt idx="4163">
                  <c:v>1.6356944444399604</c:v>
                </c:pt>
                <c:pt idx="4164">
                  <c:v>1.6359375000014014</c:v>
                </c:pt>
                <c:pt idx="4165">
                  <c:v>1.6361805555555664</c:v>
                </c:pt>
                <c:pt idx="4166">
                  <c:v>1.6364236111097314</c:v>
                </c:pt>
                <c:pt idx="4167">
                  <c:v>1.6366666666638965</c:v>
                </c:pt>
                <c:pt idx="4168">
                  <c:v>1.6369097222180615</c:v>
                </c:pt>
                <c:pt idx="4169">
                  <c:v>1.6371527777795025</c:v>
                </c:pt>
                <c:pt idx="4170">
                  <c:v>1.6373958333336676</c:v>
                </c:pt>
                <c:pt idx="4171">
                  <c:v>1.6376388888878326</c:v>
                </c:pt>
                <c:pt idx="4172">
                  <c:v>1.6378819444419976</c:v>
                </c:pt>
                <c:pt idx="4173">
                  <c:v>1.6381249999961627</c:v>
                </c:pt>
                <c:pt idx="4174">
                  <c:v>1.6383680555576037</c:v>
                </c:pt>
                <c:pt idx="4175">
                  <c:v>1.6386111111117687</c:v>
                </c:pt>
                <c:pt idx="4176">
                  <c:v>1.6388541666659338</c:v>
                </c:pt>
                <c:pt idx="4177">
                  <c:v>1.6391087962968784</c:v>
                </c:pt>
                <c:pt idx="4178">
                  <c:v>1.6393518518510435</c:v>
                </c:pt>
                <c:pt idx="4179">
                  <c:v>1.6395949074052085</c:v>
                </c:pt>
                <c:pt idx="4180">
                  <c:v>1.6398379629593736</c:v>
                </c:pt>
                <c:pt idx="4181">
                  <c:v>1.6400810185135386</c:v>
                </c:pt>
                <c:pt idx="4182">
                  <c:v>1.6403240740749796</c:v>
                </c:pt>
                <c:pt idx="4183">
                  <c:v>1.6405671296291446</c:v>
                </c:pt>
                <c:pt idx="4184">
                  <c:v>1.6408101851833097</c:v>
                </c:pt>
                <c:pt idx="4185">
                  <c:v>1.6410532407374747</c:v>
                </c:pt>
                <c:pt idx="4186">
                  <c:v>1.6412962962916398</c:v>
                </c:pt>
                <c:pt idx="4187">
                  <c:v>1.6415393518530808</c:v>
                </c:pt>
                <c:pt idx="4188">
                  <c:v>1.6417824074072458</c:v>
                </c:pt>
                <c:pt idx="4189">
                  <c:v>1.6420254629614108</c:v>
                </c:pt>
                <c:pt idx="4190">
                  <c:v>1.6422685185155759</c:v>
                </c:pt>
                <c:pt idx="4191">
                  <c:v>1.6425115740697409</c:v>
                </c:pt>
                <c:pt idx="4192">
                  <c:v>1.6427546296311819</c:v>
                </c:pt>
                <c:pt idx="4193">
                  <c:v>1.6429976851853469</c:v>
                </c:pt>
                <c:pt idx="4194">
                  <c:v>1.643240740739512</c:v>
                </c:pt>
                <c:pt idx="4195">
                  <c:v>1.643483796293677</c:v>
                </c:pt>
                <c:pt idx="4196">
                  <c:v>1.6437268518478421</c:v>
                </c:pt>
                <c:pt idx="4197">
                  <c:v>1.6439699074092831</c:v>
                </c:pt>
                <c:pt idx="4198">
                  <c:v>1.6442129629634481</c:v>
                </c:pt>
                <c:pt idx="4199">
                  <c:v>1.6444560185176131</c:v>
                </c:pt>
                <c:pt idx="4200">
                  <c:v>1.6446990740717782</c:v>
                </c:pt>
                <c:pt idx="4201">
                  <c:v>1.6449421296259432</c:v>
                </c:pt>
                <c:pt idx="4202">
                  <c:v>1.6451851851801083</c:v>
                </c:pt>
                <c:pt idx="4203">
                  <c:v>1.6454282407415493</c:v>
                </c:pt>
                <c:pt idx="4204">
                  <c:v>1.6456712962957143</c:v>
                </c:pt>
                <c:pt idx="4205">
                  <c:v>1.6459143518498793</c:v>
                </c:pt>
                <c:pt idx="4206">
                  <c:v>1.6461574074040444</c:v>
                </c:pt>
                <c:pt idx="4207">
                  <c:v>1.6464004629582094</c:v>
                </c:pt>
                <c:pt idx="4208">
                  <c:v>1.6466435185196504</c:v>
                </c:pt>
                <c:pt idx="4209">
                  <c:v>1.6468865740738154</c:v>
                </c:pt>
                <c:pt idx="4210">
                  <c:v>1.6471296296279805</c:v>
                </c:pt>
                <c:pt idx="4211">
                  <c:v>1.6473726851821455</c:v>
                </c:pt>
                <c:pt idx="4212">
                  <c:v>1.6476157407363106</c:v>
                </c:pt>
                <c:pt idx="4213">
                  <c:v>1.6478587962977516</c:v>
                </c:pt>
                <c:pt idx="4214">
                  <c:v>1.6481018518519166</c:v>
                </c:pt>
                <c:pt idx="4215">
                  <c:v>1.6483449074060816</c:v>
                </c:pt>
                <c:pt idx="4216">
                  <c:v>1.6485879629602467</c:v>
                </c:pt>
                <c:pt idx="4217">
                  <c:v>1.6488310185144117</c:v>
                </c:pt>
                <c:pt idx="4218">
                  <c:v>1.6490740740758527</c:v>
                </c:pt>
                <c:pt idx="4219">
                  <c:v>1.6493171296300178</c:v>
                </c:pt>
                <c:pt idx="4220">
                  <c:v>1.6495601851841828</c:v>
                </c:pt>
                <c:pt idx="4221">
                  <c:v>1.6498032407383478</c:v>
                </c:pt>
                <c:pt idx="4222">
                  <c:v>1.6500462962925129</c:v>
                </c:pt>
                <c:pt idx="4223">
                  <c:v>1.6502893518539539</c:v>
                </c:pt>
                <c:pt idx="4224">
                  <c:v>1.6505324074081189</c:v>
                </c:pt>
                <c:pt idx="4225">
                  <c:v>1.6507754629622839</c:v>
                </c:pt>
                <c:pt idx="4226">
                  <c:v>1.6510300925932286</c:v>
                </c:pt>
                <c:pt idx="4227">
                  <c:v>1.6512731481473937</c:v>
                </c:pt>
                <c:pt idx="4228">
                  <c:v>1.6515162037015587</c:v>
                </c:pt>
                <c:pt idx="4229">
                  <c:v>1.6517592592557238</c:v>
                </c:pt>
                <c:pt idx="4230">
                  <c:v>1.6520023148098888</c:v>
                </c:pt>
                <c:pt idx="4231">
                  <c:v>1.6522453703713298</c:v>
                </c:pt>
                <c:pt idx="4232">
                  <c:v>1.6524884259254948</c:v>
                </c:pt>
                <c:pt idx="4233">
                  <c:v>1.6527314814796599</c:v>
                </c:pt>
                <c:pt idx="4234">
                  <c:v>1.6529745370338249</c:v>
                </c:pt>
                <c:pt idx="4235">
                  <c:v>1.6532175925879899</c:v>
                </c:pt>
                <c:pt idx="4236">
                  <c:v>1.6534606481494309</c:v>
                </c:pt>
                <c:pt idx="4237">
                  <c:v>1.653703703703596</c:v>
                </c:pt>
                <c:pt idx="4238">
                  <c:v>1.653946759257761</c:v>
                </c:pt>
                <c:pt idx="4239">
                  <c:v>1.6541898148119261</c:v>
                </c:pt>
                <c:pt idx="4240">
                  <c:v>1.6544328703660911</c:v>
                </c:pt>
                <c:pt idx="4241">
                  <c:v>1.6546759259275321</c:v>
                </c:pt>
                <c:pt idx="4242">
                  <c:v>1.6549189814816971</c:v>
                </c:pt>
                <c:pt idx="4243">
                  <c:v>1.6551620370358622</c:v>
                </c:pt>
                <c:pt idx="4244">
                  <c:v>1.6554050925900272</c:v>
                </c:pt>
                <c:pt idx="4245">
                  <c:v>1.6556481481441923</c:v>
                </c:pt>
                <c:pt idx="4246">
                  <c:v>1.6558912037056333</c:v>
                </c:pt>
                <c:pt idx="4247">
                  <c:v>1.6561342592597983</c:v>
                </c:pt>
                <c:pt idx="4248">
                  <c:v>1.6563773148139633</c:v>
                </c:pt>
                <c:pt idx="4249">
                  <c:v>1.6566203703681284</c:v>
                </c:pt>
                <c:pt idx="4250">
                  <c:v>1.6568634259222934</c:v>
                </c:pt>
                <c:pt idx="4251">
                  <c:v>1.6571064814764584</c:v>
                </c:pt>
                <c:pt idx="4252">
                  <c:v>1.6573495370378994</c:v>
                </c:pt>
                <c:pt idx="4253">
                  <c:v>1.6575925925920645</c:v>
                </c:pt>
                <c:pt idx="4254">
                  <c:v>1.6578356481462295</c:v>
                </c:pt>
                <c:pt idx="4255">
                  <c:v>1.6580787037003946</c:v>
                </c:pt>
                <c:pt idx="4256">
                  <c:v>1.6583217592545596</c:v>
                </c:pt>
                <c:pt idx="4257">
                  <c:v>1.6585648148160006</c:v>
                </c:pt>
                <c:pt idx="4258">
                  <c:v>1.6588078703701656</c:v>
                </c:pt>
                <c:pt idx="4259">
                  <c:v>1.6590509259243307</c:v>
                </c:pt>
                <c:pt idx="4260">
                  <c:v>1.6592939814784957</c:v>
                </c:pt>
                <c:pt idx="4261">
                  <c:v>1.6595370370326608</c:v>
                </c:pt>
                <c:pt idx="4262">
                  <c:v>1.6597800925941018</c:v>
                </c:pt>
                <c:pt idx="4263">
                  <c:v>1.6600231481482668</c:v>
                </c:pt>
                <c:pt idx="4264">
                  <c:v>1.6602662037024318</c:v>
                </c:pt>
                <c:pt idx="4265">
                  <c:v>1.6605092592565969</c:v>
                </c:pt>
                <c:pt idx="4266">
                  <c:v>1.6607523148107619</c:v>
                </c:pt>
                <c:pt idx="4267">
                  <c:v>1.6609953703722029</c:v>
                </c:pt>
                <c:pt idx="4268">
                  <c:v>1.6612384259263679</c:v>
                </c:pt>
                <c:pt idx="4269">
                  <c:v>1.661481481480533</c:v>
                </c:pt>
                <c:pt idx="4270">
                  <c:v>1.661724537034698</c:v>
                </c:pt>
                <c:pt idx="4271">
                  <c:v>1.6619675925888631</c:v>
                </c:pt>
                <c:pt idx="4272">
                  <c:v>1.6622106481430281</c:v>
                </c:pt>
                <c:pt idx="4273">
                  <c:v>1.6624537037044691</c:v>
                </c:pt>
                <c:pt idx="4274">
                  <c:v>1.6627083333354138</c:v>
                </c:pt>
                <c:pt idx="4275">
                  <c:v>1.6629513888895788</c:v>
                </c:pt>
                <c:pt idx="4276">
                  <c:v>1.6631944444437439</c:v>
                </c:pt>
                <c:pt idx="4277">
                  <c:v>1.6634374999979089</c:v>
                </c:pt>
                <c:pt idx="4278">
                  <c:v>1.6636805555520739</c:v>
                </c:pt>
                <c:pt idx="4279">
                  <c:v>1.663923611106239</c:v>
                </c:pt>
                <c:pt idx="4280">
                  <c:v>1.66416666666768</c:v>
                </c:pt>
                <c:pt idx="4281">
                  <c:v>1.664409722221845</c:v>
                </c:pt>
                <c:pt idx="4282">
                  <c:v>1.6646527777760101</c:v>
                </c:pt>
                <c:pt idx="4283">
                  <c:v>1.6648958333301751</c:v>
                </c:pt>
                <c:pt idx="4284">
                  <c:v>1.6651388888843401</c:v>
                </c:pt>
                <c:pt idx="4285">
                  <c:v>1.6653819444457811</c:v>
                </c:pt>
                <c:pt idx="4286">
                  <c:v>1.6656249999999462</c:v>
                </c:pt>
                <c:pt idx="4287">
                  <c:v>1.6658680555541112</c:v>
                </c:pt>
                <c:pt idx="4288">
                  <c:v>1.6661111111082763</c:v>
                </c:pt>
                <c:pt idx="4289">
                  <c:v>1.6663541666624413</c:v>
                </c:pt>
                <c:pt idx="4290">
                  <c:v>1.6665972222238823</c:v>
                </c:pt>
                <c:pt idx="4291">
                  <c:v>1.6668402777780473</c:v>
                </c:pt>
                <c:pt idx="4292">
                  <c:v>1.6670833333322124</c:v>
                </c:pt>
                <c:pt idx="4293">
                  <c:v>1.6673263888863774</c:v>
                </c:pt>
                <c:pt idx="4294">
                  <c:v>1.6675694444405424</c:v>
                </c:pt>
                <c:pt idx="4295">
                  <c:v>1.6678125000019834</c:v>
                </c:pt>
                <c:pt idx="4296">
                  <c:v>1.6680555555561485</c:v>
                </c:pt>
                <c:pt idx="4297">
                  <c:v>1.6682986111103135</c:v>
                </c:pt>
                <c:pt idx="4298">
                  <c:v>1.6685416666644786</c:v>
                </c:pt>
                <c:pt idx="4299">
                  <c:v>1.6687847222186436</c:v>
                </c:pt>
                <c:pt idx="4300">
                  <c:v>1.6690277777728086</c:v>
                </c:pt>
                <c:pt idx="4301">
                  <c:v>1.6692708333342496</c:v>
                </c:pt>
                <c:pt idx="4302">
                  <c:v>1.6695138888884147</c:v>
                </c:pt>
                <c:pt idx="4303">
                  <c:v>1.6697569444425797</c:v>
                </c:pt>
                <c:pt idx="4304">
                  <c:v>1.6699999999967448</c:v>
                </c:pt>
                <c:pt idx="4305">
                  <c:v>1.6702430555509098</c:v>
                </c:pt>
                <c:pt idx="4306">
                  <c:v>1.6704861111123508</c:v>
                </c:pt>
                <c:pt idx="4307">
                  <c:v>1.6707291666665158</c:v>
                </c:pt>
                <c:pt idx="4308">
                  <c:v>1.6709722222206809</c:v>
                </c:pt>
                <c:pt idx="4309">
                  <c:v>1.6712152777748459</c:v>
                </c:pt>
                <c:pt idx="4310">
                  <c:v>1.6714583333290109</c:v>
                </c:pt>
                <c:pt idx="4311">
                  <c:v>1.6717013888904519</c:v>
                </c:pt>
                <c:pt idx="4312">
                  <c:v>1.671944444444617</c:v>
                </c:pt>
                <c:pt idx="4313">
                  <c:v>1.672187499998782</c:v>
                </c:pt>
                <c:pt idx="4314">
                  <c:v>1.6724305555529471</c:v>
                </c:pt>
                <c:pt idx="4315">
                  <c:v>1.6726736111071121</c:v>
                </c:pt>
                <c:pt idx="4316">
                  <c:v>1.6729166666685531</c:v>
                </c:pt>
                <c:pt idx="4317">
                  <c:v>1.6731597222227181</c:v>
                </c:pt>
                <c:pt idx="4318">
                  <c:v>1.6734027777768832</c:v>
                </c:pt>
                <c:pt idx="4319">
                  <c:v>1.6736458333310482</c:v>
                </c:pt>
                <c:pt idx="4320">
                  <c:v>1.6738888888852133</c:v>
                </c:pt>
                <c:pt idx="4321">
                  <c:v>1.6741319444393783</c:v>
                </c:pt>
                <c:pt idx="4322">
                  <c:v>1.674386574070323</c:v>
                </c:pt>
                <c:pt idx="4323">
                  <c:v>1.674629629624488</c:v>
                </c:pt>
                <c:pt idx="4324">
                  <c:v>1.674872685185929</c:v>
                </c:pt>
                <c:pt idx="4325">
                  <c:v>1.6751157407400941</c:v>
                </c:pt>
                <c:pt idx="4326">
                  <c:v>1.6753587962942591</c:v>
                </c:pt>
                <c:pt idx="4327">
                  <c:v>1.6756018518484241</c:v>
                </c:pt>
                <c:pt idx="4328">
                  <c:v>1.6758449074025892</c:v>
                </c:pt>
                <c:pt idx="4329">
                  <c:v>1.6760879629640302</c:v>
                </c:pt>
                <c:pt idx="4330">
                  <c:v>1.6763310185181952</c:v>
                </c:pt>
                <c:pt idx="4331">
                  <c:v>1.6765740740723603</c:v>
                </c:pt>
                <c:pt idx="4332">
                  <c:v>1.6768171296265253</c:v>
                </c:pt>
                <c:pt idx="4333">
                  <c:v>1.6770601851806903</c:v>
                </c:pt>
                <c:pt idx="4334">
                  <c:v>1.6773032407421313</c:v>
                </c:pt>
                <c:pt idx="4335">
                  <c:v>1.6775462962962964</c:v>
                </c:pt>
                <c:pt idx="4336">
                  <c:v>1.6777893518504614</c:v>
                </c:pt>
                <c:pt idx="4337">
                  <c:v>1.6780324074046264</c:v>
                </c:pt>
                <c:pt idx="4338">
                  <c:v>1.6782754629587915</c:v>
                </c:pt>
                <c:pt idx="4339">
                  <c:v>1.6785185185202325</c:v>
                </c:pt>
                <c:pt idx="4340">
                  <c:v>1.6787615740743975</c:v>
                </c:pt>
                <c:pt idx="4341">
                  <c:v>1.6790046296285626</c:v>
                </c:pt>
                <c:pt idx="4342">
                  <c:v>1.6792476851827276</c:v>
                </c:pt>
                <c:pt idx="4343">
                  <c:v>1.6794907407368926</c:v>
                </c:pt>
                <c:pt idx="4344">
                  <c:v>1.6797337962983336</c:v>
                </c:pt>
                <c:pt idx="4345">
                  <c:v>1.6799768518524987</c:v>
                </c:pt>
                <c:pt idx="4346">
                  <c:v>1.6802199074066637</c:v>
                </c:pt>
                <c:pt idx="4347">
                  <c:v>1.6804629629608288</c:v>
                </c:pt>
                <c:pt idx="4348">
                  <c:v>1.6807060185149938</c:v>
                </c:pt>
                <c:pt idx="4349">
                  <c:v>1.6809490740691588</c:v>
                </c:pt>
                <c:pt idx="4350">
                  <c:v>1.6811921296305998</c:v>
                </c:pt>
                <c:pt idx="4351">
                  <c:v>1.6814351851847649</c:v>
                </c:pt>
                <c:pt idx="4352">
                  <c:v>1.6816782407389299</c:v>
                </c:pt>
                <c:pt idx="4353">
                  <c:v>1.6819212962930949</c:v>
                </c:pt>
                <c:pt idx="4354">
                  <c:v>1.68216435184726</c:v>
                </c:pt>
                <c:pt idx="4355">
                  <c:v>1.682407407408701</c:v>
                </c:pt>
                <c:pt idx="4356">
                  <c:v>1.682650462962866</c:v>
                </c:pt>
                <c:pt idx="4357">
                  <c:v>1.6828935185170311</c:v>
                </c:pt>
                <c:pt idx="4358">
                  <c:v>1.6831365740711961</c:v>
                </c:pt>
                <c:pt idx="4359">
                  <c:v>1.6833796296253611</c:v>
                </c:pt>
                <c:pt idx="4360">
                  <c:v>1.6836226851868021</c:v>
                </c:pt>
                <c:pt idx="4361">
                  <c:v>1.6838657407409672</c:v>
                </c:pt>
                <c:pt idx="4362">
                  <c:v>1.6841087962951322</c:v>
                </c:pt>
                <c:pt idx="4363">
                  <c:v>1.6843518518492973</c:v>
                </c:pt>
                <c:pt idx="4364">
                  <c:v>1.6845949074034623</c:v>
                </c:pt>
                <c:pt idx="4365">
                  <c:v>1.6848379629649033</c:v>
                </c:pt>
                <c:pt idx="4366">
                  <c:v>1.6850810185190683</c:v>
                </c:pt>
                <c:pt idx="4367">
                  <c:v>1.6853240740732334</c:v>
                </c:pt>
                <c:pt idx="4368">
                  <c:v>1.6855671296273984</c:v>
                </c:pt>
                <c:pt idx="4369">
                  <c:v>1.6858101851815634</c:v>
                </c:pt>
                <c:pt idx="4370">
                  <c:v>1.6860532407357285</c:v>
                </c:pt>
                <c:pt idx="4371">
                  <c:v>1.6863078703666732</c:v>
                </c:pt>
                <c:pt idx="4372">
                  <c:v>1.6865509259208382</c:v>
                </c:pt>
                <c:pt idx="4373">
                  <c:v>1.6867939814822792</c:v>
                </c:pt>
                <c:pt idx="4374">
                  <c:v>1.6870370370364443</c:v>
                </c:pt>
                <c:pt idx="4375">
                  <c:v>1.6872800925906093</c:v>
                </c:pt>
                <c:pt idx="4376">
                  <c:v>1.6875231481447743</c:v>
                </c:pt>
                <c:pt idx="4377">
                  <c:v>1.6877662036989394</c:v>
                </c:pt>
                <c:pt idx="4378">
                  <c:v>1.6880092592603804</c:v>
                </c:pt>
                <c:pt idx="4379">
                  <c:v>1.6882523148145454</c:v>
                </c:pt>
                <c:pt idx="4380">
                  <c:v>1.6884953703687104</c:v>
                </c:pt>
                <c:pt idx="4381">
                  <c:v>1.6887384259228755</c:v>
                </c:pt>
                <c:pt idx="4382">
                  <c:v>1.6889814814770405</c:v>
                </c:pt>
                <c:pt idx="4383">
                  <c:v>1.6892245370384815</c:v>
                </c:pt>
                <c:pt idx="4384">
                  <c:v>1.6894675925926466</c:v>
                </c:pt>
                <c:pt idx="4385">
                  <c:v>1.6897106481468116</c:v>
                </c:pt>
                <c:pt idx="4386">
                  <c:v>1.6899537037009766</c:v>
                </c:pt>
                <c:pt idx="4387">
                  <c:v>1.6901967592551417</c:v>
                </c:pt>
                <c:pt idx="4388">
                  <c:v>1.6904398148165827</c:v>
                </c:pt>
                <c:pt idx="4389">
                  <c:v>1.6906828703707477</c:v>
                </c:pt>
                <c:pt idx="4390">
                  <c:v>1.6909259259249128</c:v>
                </c:pt>
                <c:pt idx="4391">
                  <c:v>1.6911689814790778</c:v>
                </c:pt>
                <c:pt idx="4392">
                  <c:v>1.6914120370332428</c:v>
                </c:pt>
                <c:pt idx="4393">
                  <c:v>1.6916550925946838</c:v>
                </c:pt>
                <c:pt idx="4394">
                  <c:v>1.6918981481488489</c:v>
                </c:pt>
                <c:pt idx="4395">
                  <c:v>1.6921412037030139</c:v>
                </c:pt>
                <c:pt idx="4396">
                  <c:v>1.6923842592571789</c:v>
                </c:pt>
                <c:pt idx="4397">
                  <c:v>1.692627314811344</c:v>
                </c:pt>
                <c:pt idx="4398">
                  <c:v>1.692870370365509</c:v>
                </c:pt>
                <c:pt idx="4399">
                  <c:v>1.69311342592695</c:v>
                </c:pt>
                <c:pt idx="4400">
                  <c:v>1.6933564814811151</c:v>
                </c:pt>
                <c:pt idx="4401">
                  <c:v>1.6935995370352801</c:v>
                </c:pt>
                <c:pt idx="4402">
                  <c:v>1.6938425925894451</c:v>
                </c:pt>
                <c:pt idx="4403">
                  <c:v>1.6940856481436102</c:v>
                </c:pt>
                <c:pt idx="4404">
                  <c:v>1.6943287037050512</c:v>
                </c:pt>
                <c:pt idx="4405">
                  <c:v>1.6945717592592162</c:v>
                </c:pt>
                <c:pt idx="4406">
                  <c:v>1.6948148148133813</c:v>
                </c:pt>
                <c:pt idx="4407">
                  <c:v>1.6950578703675463</c:v>
                </c:pt>
                <c:pt idx="4408">
                  <c:v>1.6953009259217113</c:v>
                </c:pt>
                <c:pt idx="4409">
                  <c:v>1.6955439814831523</c:v>
                </c:pt>
                <c:pt idx="4410">
                  <c:v>1.6957870370373174</c:v>
                </c:pt>
                <c:pt idx="4411">
                  <c:v>1.6960300925914824</c:v>
                </c:pt>
                <c:pt idx="4412">
                  <c:v>1.6962731481456474</c:v>
                </c:pt>
                <c:pt idx="4413">
                  <c:v>1.6965162036998125</c:v>
                </c:pt>
                <c:pt idx="4414">
                  <c:v>1.6967592592612535</c:v>
                </c:pt>
                <c:pt idx="4415">
                  <c:v>1.6970023148154185</c:v>
                </c:pt>
                <c:pt idx="4416">
                  <c:v>1.6972453703695836</c:v>
                </c:pt>
                <c:pt idx="4417">
                  <c:v>1.6974884259237486</c:v>
                </c:pt>
                <c:pt idx="4418">
                  <c:v>1.6977314814779136</c:v>
                </c:pt>
                <c:pt idx="4419">
                  <c:v>1.6979861111088583</c:v>
                </c:pt>
                <c:pt idx="4420">
                  <c:v>1.6982291666630234</c:v>
                </c:pt>
                <c:pt idx="4421">
                  <c:v>1.6984722222171884</c:v>
                </c:pt>
                <c:pt idx="4422">
                  <c:v>1.6987152777786294</c:v>
                </c:pt>
                <c:pt idx="4423">
                  <c:v>1.6989583333327944</c:v>
                </c:pt>
                <c:pt idx="4424">
                  <c:v>1.6992013888869595</c:v>
                </c:pt>
                <c:pt idx="4425">
                  <c:v>1.6994444444411245</c:v>
                </c:pt>
                <c:pt idx="4426">
                  <c:v>1.6996874999952896</c:v>
                </c:pt>
                <c:pt idx="4427">
                  <c:v>1.6999305555567306</c:v>
                </c:pt>
                <c:pt idx="4428">
                  <c:v>1.7001736111108956</c:v>
                </c:pt>
                <c:pt idx="4429">
                  <c:v>1.7004166666650606</c:v>
                </c:pt>
                <c:pt idx="4430">
                  <c:v>1.7006597222192257</c:v>
                </c:pt>
                <c:pt idx="4431">
                  <c:v>1.7009027777733907</c:v>
                </c:pt>
                <c:pt idx="4432">
                  <c:v>1.7011458333348317</c:v>
                </c:pt>
                <c:pt idx="4433">
                  <c:v>1.7013888888889968</c:v>
                </c:pt>
                <c:pt idx="4434">
                  <c:v>1.7016319444431618</c:v>
                </c:pt>
                <c:pt idx="4435">
                  <c:v>1.7018749999973268</c:v>
                </c:pt>
                <c:pt idx="4436">
                  <c:v>1.7021180555514919</c:v>
                </c:pt>
                <c:pt idx="4437">
                  <c:v>1.7023611111129329</c:v>
                </c:pt>
                <c:pt idx="4438">
                  <c:v>1.7026041666670979</c:v>
                </c:pt>
                <c:pt idx="4439">
                  <c:v>1.7028472222212629</c:v>
                </c:pt>
                <c:pt idx="4440">
                  <c:v>1.703090277775428</c:v>
                </c:pt>
                <c:pt idx="4441">
                  <c:v>1.703333333329593</c:v>
                </c:pt>
                <c:pt idx="4442">
                  <c:v>1.7035763888837581</c:v>
                </c:pt>
                <c:pt idx="4443">
                  <c:v>1.7038194444451991</c:v>
                </c:pt>
                <c:pt idx="4444">
                  <c:v>1.7040624999993641</c:v>
                </c:pt>
                <c:pt idx="4445">
                  <c:v>1.7043055555535291</c:v>
                </c:pt>
                <c:pt idx="4446">
                  <c:v>1.7045486111076942</c:v>
                </c:pt>
                <c:pt idx="4447">
                  <c:v>1.7047916666618592</c:v>
                </c:pt>
                <c:pt idx="4448">
                  <c:v>1.7050347222233002</c:v>
                </c:pt>
                <c:pt idx="4449">
                  <c:v>1.7052777777774653</c:v>
                </c:pt>
                <c:pt idx="4450">
                  <c:v>1.7055208333316303</c:v>
                </c:pt>
                <c:pt idx="4451">
                  <c:v>1.7057638888857953</c:v>
                </c:pt>
                <c:pt idx="4452">
                  <c:v>1.7060069444399604</c:v>
                </c:pt>
                <c:pt idx="4453">
                  <c:v>1.7062500000014014</c:v>
                </c:pt>
                <c:pt idx="4454">
                  <c:v>1.7064930555555664</c:v>
                </c:pt>
                <c:pt idx="4455">
                  <c:v>1.7067361111097314</c:v>
                </c:pt>
                <c:pt idx="4456">
                  <c:v>1.7069791666638965</c:v>
                </c:pt>
                <c:pt idx="4457">
                  <c:v>1.7072222222180615</c:v>
                </c:pt>
                <c:pt idx="4458">
                  <c:v>1.7074652777795025</c:v>
                </c:pt>
                <c:pt idx="4459">
                  <c:v>1.7077083333336676</c:v>
                </c:pt>
                <c:pt idx="4460">
                  <c:v>1.7079513888878326</c:v>
                </c:pt>
                <c:pt idx="4461">
                  <c:v>1.7081944444419976</c:v>
                </c:pt>
                <c:pt idx="4462">
                  <c:v>1.7084374999961627</c:v>
                </c:pt>
                <c:pt idx="4463">
                  <c:v>1.7086805555576037</c:v>
                </c:pt>
                <c:pt idx="4464">
                  <c:v>1.7089236111117687</c:v>
                </c:pt>
                <c:pt idx="4465">
                  <c:v>1.7091666666659338</c:v>
                </c:pt>
                <c:pt idx="4466">
                  <c:v>1.7094097222200988</c:v>
                </c:pt>
                <c:pt idx="4467">
                  <c:v>1.7096643518510435</c:v>
                </c:pt>
                <c:pt idx="4468">
                  <c:v>1.7099074074052085</c:v>
                </c:pt>
                <c:pt idx="4469">
                  <c:v>1.7101504629593736</c:v>
                </c:pt>
                <c:pt idx="4470">
                  <c:v>1.7103935185135386</c:v>
                </c:pt>
                <c:pt idx="4471">
                  <c:v>1.7106365740749796</c:v>
                </c:pt>
                <c:pt idx="4472">
                  <c:v>1.7108796296291446</c:v>
                </c:pt>
                <c:pt idx="4473">
                  <c:v>1.7111226851833097</c:v>
                </c:pt>
                <c:pt idx="4474">
                  <c:v>1.7113657407374747</c:v>
                </c:pt>
                <c:pt idx="4475">
                  <c:v>1.7116087962916398</c:v>
                </c:pt>
                <c:pt idx="4476">
                  <c:v>1.7118518518530808</c:v>
                </c:pt>
                <c:pt idx="4477">
                  <c:v>1.7120949074072458</c:v>
                </c:pt>
                <c:pt idx="4478">
                  <c:v>1.7123379629614108</c:v>
                </c:pt>
                <c:pt idx="4479">
                  <c:v>1.7125810185155759</c:v>
                </c:pt>
                <c:pt idx="4480">
                  <c:v>1.7128240740697409</c:v>
                </c:pt>
                <c:pt idx="4481">
                  <c:v>1.7130671296311819</c:v>
                </c:pt>
                <c:pt idx="4482">
                  <c:v>1.7133101851853469</c:v>
                </c:pt>
                <c:pt idx="4483">
                  <c:v>1.713553240739512</c:v>
                </c:pt>
                <c:pt idx="4484">
                  <c:v>1.713796296293677</c:v>
                </c:pt>
                <c:pt idx="4485">
                  <c:v>1.7140393518478421</c:v>
                </c:pt>
                <c:pt idx="4486">
                  <c:v>1.7142824074092831</c:v>
                </c:pt>
                <c:pt idx="4487">
                  <c:v>1.7145254629634481</c:v>
                </c:pt>
                <c:pt idx="4488">
                  <c:v>1.7147685185176131</c:v>
                </c:pt>
                <c:pt idx="4489">
                  <c:v>1.7150115740717782</c:v>
                </c:pt>
                <c:pt idx="4490">
                  <c:v>1.7152546296259432</c:v>
                </c:pt>
                <c:pt idx="4491">
                  <c:v>1.7154976851801083</c:v>
                </c:pt>
                <c:pt idx="4492">
                  <c:v>1.7157407407415493</c:v>
                </c:pt>
                <c:pt idx="4493">
                  <c:v>1.7159837962957143</c:v>
                </c:pt>
                <c:pt idx="4494">
                  <c:v>1.7162268518498793</c:v>
                </c:pt>
                <c:pt idx="4495">
                  <c:v>1.7164699074040444</c:v>
                </c:pt>
                <c:pt idx="4496">
                  <c:v>1.7167129629582094</c:v>
                </c:pt>
                <c:pt idx="4497">
                  <c:v>1.7169560185196504</c:v>
                </c:pt>
                <c:pt idx="4498">
                  <c:v>1.7171990740738154</c:v>
                </c:pt>
                <c:pt idx="4499">
                  <c:v>1.7174421296279805</c:v>
                </c:pt>
                <c:pt idx="4500">
                  <c:v>1.7176851851821455</c:v>
                </c:pt>
                <c:pt idx="4501">
                  <c:v>1.7179282407363106</c:v>
                </c:pt>
                <c:pt idx="4502">
                  <c:v>1.7181712962977516</c:v>
                </c:pt>
                <c:pt idx="4503">
                  <c:v>1.7184143518519166</c:v>
                </c:pt>
                <c:pt idx="4504">
                  <c:v>1.7186574074060816</c:v>
                </c:pt>
                <c:pt idx="4505">
                  <c:v>1.7189004629602467</c:v>
                </c:pt>
                <c:pt idx="4506">
                  <c:v>1.7191435185144117</c:v>
                </c:pt>
                <c:pt idx="4507">
                  <c:v>1.7193865740758527</c:v>
                </c:pt>
                <c:pt idx="4508">
                  <c:v>1.7196296296300178</c:v>
                </c:pt>
                <c:pt idx="4509">
                  <c:v>1.7198726851841828</c:v>
                </c:pt>
                <c:pt idx="4510">
                  <c:v>1.7201157407383478</c:v>
                </c:pt>
                <c:pt idx="4511">
                  <c:v>1.7203587962925129</c:v>
                </c:pt>
                <c:pt idx="4512">
                  <c:v>1.7206018518539539</c:v>
                </c:pt>
                <c:pt idx="4513">
                  <c:v>1.7208449074081189</c:v>
                </c:pt>
                <c:pt idx="4514">
                  <c:v>1.7210879629622839</c:v>
                </c:pt>
                <c:pt idx="4515">
                  <c:v>1.721331018516449</c:v>
                </c:pt>
                <c:pt idx="4516">
                  <c:v>1.7215856481473937</c:v>
                </c:pt>
                <c:pt idx="4517">
                  <c:v>1.7218287037015587</c:v>
                </c:pt>
                <c:pt idx="4518">
                  <c:v>1.7220717592557238</c:v>
                </c:pt>
                <c:pt idx="4519">
                  <c:v>1.7223148148098888</c:v>
                </c:pt>
                <c:pt idx="4520">
                  <c:v>1.7225578703713298</c:v>
                </c:pt>
                <c:pt idx="4521">
                  <c:v>1.7228009259254948</c:v>
                </c:pt>
                <c:pt idx="4522">
                  <c:v>1.7230439814796599</c:v>
                </c:pt>
                <c:pt idx="4523">
                  <c:v>1.7232870370338249</c:v>
                </c:pt>
                <c:pt idx="4524">
                  <c:v>1.7235300925879899</c:v>
                </c:pt>
                <c:pt idx="4525">
                  <c:v>1.7237731481494309</c:v>
                </c:pt>
                <c:pt idx="4526">
                  <c:v>1.724016203703596</c:v>
                </c:pt>
                <c:pt idx="4527">
                  <c:v>1.724259259257761</c:v>
                </c:pt>
                <c:pt idx="4528">
                  <c:v>1.7245023148119261</c:v>
                </c:pt>
                <c:pt idx="4529">
                  <c:v>1.7247453703660911</c:v>
                </c:pt>
                <c:pt idx="4530">
                  <c:v>1.7249884259275321</c:v>
                </c:pt>
                <c:pt idx="4531">
                  <c:v>1.7252314814816971</c:v>
                </c:pt>
                <c:pt idx="4532">
                  <c:v>1.7254745370358622</c:v>
                </c:pt>
                <c:pt idx="4533">
                  <c:v>1.7257175925900272</c:v>
                </c:pt>
                <c:pt idx="4534">
                  <c:v>1.7259606481441923</c:v>
                </c:pt>
                <c:pt idx="4535">
                  <c:v>1.7262037037056333</c:v>
                </c:pt>
                <c:pt idx="4536">
                  <c:v>1.7264467592597983</c:v>
                </c:pt>
                <c:pt idx="4537">
                  <c:v>1.7266898148139633</c:v>
                </c:pt>
                <c:pt idx="4538">
                  <c:v>1.7269328703681284</c:v>
                </c:pt>
                <c:pt idx="4539">
                  <c:v>1.7271759259222934</c:v>
                </c:pt>
                <c:pt idx="4540">
                  <c:v>1.7274189814764584</c:v>
                </c:pt>
                <c:pt idx="4541">
                  <c:v>1.7276620370378994</c:v>
                </c:pt>
                <c:pt idx="4542">
                  <c:v>1.7279050925920645</c:v>
                </c:pt>
                <c:pt idx="4543">
                  <c:v>1.7281481481462295</c:v>
                </c:pt>
                <c:pt idx="4544">
                  <c:v>1.7283912037003946</c:v>
                </c:pt>
                <c:pt idx="4545">
                  <c:v>1.7286342592545596</c:v>
                </c:pt>
                <c:pt idx="4546">
                  <c:v>1.7288773148160006</c:v>
                </c:pt>
                <c:pt idx="4547">
                  <c:v>1.7291203703701656</c:v>
                </c:pt>
                <c:pt idx="4548">
                  <c:v>1.7293634259243307</c:v>
                </c:pt>
                <c:pt idx="4549">
                  <c:v>1.7296064814784957</c:v>
                </c:pt>
                <c:pt idx="4550">
                  <c:v>1.7298495370326608</c:v>
                </c:pt>
                <c:pt idx="4551">
                  <c:v>1.7300925925941018</c:v>
                </c:pt>
                <c:pt idx="4552">
                  <c:v>1.7303356481482668</c:v>
                </c:pt>
                <c:pt idx="4553">
                  <c:v>1.7305787037024318</c:v>
                </c:pt>
                <c:pt idx="4554">
                  <c:v>1.7308217592565969</c:v>
                </c:pt>
                <c:pt idx="4555">
                  <c:v>1.7310648148107619</c:v>
                </c:pt>
                <c:pt idx="4556">
                  <c:v>1.7313078703722029</c:v>
                </c:pt>
                <c:pt idx="4557">
                  <c:v>1.7315509259263679</c:v>
                </c:pt>
                <c:pt idx="4558">
                  <c:v>1.731793981480533</c:v>
                </c:pt>
                <c:pt idx="4559">
                  <c:v>1.732037037034698</c:v>
                </c:pt>
                <c:pt idx="4560">
                  <c:v>1.7322800925888631</c:v>
                </c:pt>
                <c:pt idx="4561">
                  <c:v>1.7325231481430281</c:v>
                </c:pt>
                <c:pt idx="4562">
                  <c:v>1.7327662037044691</c:v>
                </c:pt>
                <c:pt idx="4563">
                  <c:v>1.7330092592586341</c:v>
                </c:pt>
                <c:pt idx="4564">
                  <c:v>1.7332638888895788</c:v>
                </c:pt>
                <c:pt idx="4565">
                  <c:v>1.7335069444437439</c:v>
                </c:pt>
                <c:pt idx="4566">
                  <c:v>1.7337499999979089</c:v>
                </c:pt>
                <c:pt idx="4567">
                  <c:v>1.7339930555520739</c:v>
                </c:pt>
                <c:pt idx="4568">
                  <c:v>1.734236111106239</c:v>
                </c:pt>
                <c:pt idx="4569">
                  <c:v>1.73447916666768</c:v>
                </c:pt>
                <c:pt idx="4570">
                  <c:v>1.734722222221845</c:v>
                </c:pt>
                <c:pt idx="4571">
                  <c:v>1.7349652777760101</c:v>
                </c:pt>
                <c:pt idx="4572">
                  <c:v>1.7352083333301751</c:v>
                </c:pt>
                <c:pt idx="4573">
                  <c:v>1.7354513888843401</c:v>
                </c:pt>
                <c:pt idx="4574">
                  <c:v>1.7356944444457811</c:v>
                </c:pt>
                <c:pt idx="4575">
                  <c:v>1.7359374999999462</c:v>
                </c:pt>
                <c:pt idx="4576">
                  <c:v>1.7361805555541112</c:v>
                </c:pt>
                <c:pt idx="4577">
                  <c:v>1.7364236111082763</c:v>
                </c:pt>
                <c:pt idx="4578">
                  <c:v>1.7366666666624413</c:v>
                </c:pt>
                <c:pt idx="4579">
                  <c:v>1.7369097222238823</c:v>
                </c:pt>
                <c:pt idx="4580">
                  <c:v>1.7371527777780473</c:v>
                </c:pt>
                <c:pt idx="4581">
                  <c:v>1.7373958333322124</c:v>
                </c:pt>
                <c:pt idx="4582">
                  <c:v>1.7376388888863774</c:v>
                </c:pt>
                <c:pt idx="4583">
                  <c:v>1.7378819444405424</c:v>
                </c:pt>
                <c:pt idx="4584">
                  <c:v>1.7381250000019834</c:v>
                </c:pt>
                <c:pt idx="4585">
                  <c:v>1.7383680555561485</c:v>
                </c:pt>
                <c:pt idx="4586">
                  <c:v>1.7386111111103135</c:v>
                </c:pt>
                <c:pt idx="4587">
                  <c:v>1.7388541666644786</c:v>
                </c:pt>
                <c:pt idx="4588">
                  <c:v>1.7390972222186436</c:v>
                </c:pt>
                <c:pt idx="4589">
                  <c:v>1.7393402777728086</c:v>
                </c:pt>
                <c:pt idx="4590">
                  <c:v>1.7395833333342496</c:v>
                </c:pt>
                <c:pt idx="4591">
                  <c:v>1.7398263888884147</c:v>
                </c:pt>
                <c:pt idx="4592">
                  <c:v>1.7400694444425797</c:v>
                </c:pt>
                <c:pt idx="4593">
                  <c:v>1.7403124999967448</c:v>
                </c:pt>
                <c:pt idx="4594">
                  <c:v>1.7405555555509098</c:v>
                </c:pt>
                <c:pt idx="4595">
                  <c:v>1.7407986111123508</c:v>
                </c:pt>
                <c:pt idx="4596">
                  <c:v>1.7410416666665158</c:v>
                </c:pt>
                <c:pt idx="4597">
                  <c:v>1.7412847222206809</c:v>
                </c:pt>
                <c:pt idx="4598">
                  <c:v>1.7415277777748459</c:v>
                </c:pt>
                <c:pt idx="4599">
                  <c:v>1.7417708333290109</c:v>
                </c:pt>
                <c:pt idx="4600">
                  <c:v>1.7420138888904519</c:v>
                </c:pt>
                <c:pt idx="4601">
                  <c:v>1.742256944444617</c:v>
                </c:pt>
                <c:pt idx="4602">
                  <c:v>1.742499999998782</c:v>
                </c:pt>
                <c:pt idx="4603">
                  <c:v>1.7427430555529471</c:v>
                </c:pt>
                <c:pt idx="4604">
                  <c:v>1.7429861111071121</c:v>
                </c:pt>
                <c:pt idx="4605">
                  <c:v>1.7432291666685531</c:v>
                </c:pt>
                <c:pt idx="4606">
                  <c:v>1.7434722222227181</c:v>
                </c:pt>
                <c:pt idx="4607">
                  <c:v>1.7437152777768832</c:v>
                </c:pt>
                <c:pt idx="4608">
                  <c:v>1.7439583333310482</c:v>
                </c:pt>
                <c:pt idx="4609">
                  <c:v>1.7442013888852133</c:v>
                </c:pt>
                <c:pt idx="4610">
                  <c:v>1.7444444444393783</c:v>
                </c:pt>
                <c:pt idx="4611">
                  <c:v>1.7446875000008193</c:v>
                </c:pt>
                <c:pt idx="4612">
                  <c:v>1.744942129624488</c:v>
                </c:pt>
                <c:pt idx="4613">
                  <c:v>1.745185185185929</c:v>
                </c:pt>
                <c:pt idx="4614">
                  <c:v>1.7454282407400941</c:v>
                </c:pt>
                <c:pt idx="4615">
                  <c:v>1.7456712962942591</c:v>
                </c:pt>
                <c:pt idx="4616">
                  <c:v>1.7459143518484241</c:v>
                </c:pt>
                <c:pt idx="4617">
                  <c:v>1.7461574074025892</c:v>
                </c:pt>
                <c:pt idx="4618">
                  <c:v>1.7464004629640302</c:v>
                </c:pt>
                <c:pt idx="4619">
                  <c:v>1.7466435185181952</c:v>
                </c:pt>
                <c:pt idx="4620">
                  <c:v>1.7468865740723603</c:v>
                </c:pt>
                <c:pt idx="4621">
                  <c:v>1.7471296296265253</c:v>
                </c:pt>
                <c:pt idx="4622">
                  <c:v>1.7473726851806903</c:v>
                </c:pt>
                <c:pt idx="4623">
                  <c:v>1.7476157407421313</c:v>
                </c:pt>
                <c:pt idx="4624">
                  <c:v>1.7478587962962964</c:v>
                </c:pt>
                <c:pt idx="4625">
                  <c:v>1.7481018518504614</c:v>
                </c:pt>
                <c:pt idx="4626">
                  <c:v>1.7483449074046264</c:v>
                </c:pt>
                <c:pt idx="4627">
                  <c:v>1.7485879629587915</c:v>
                </c:pt>
                <c:pt idx="4628">
                  <c:v>1.7488310185202325</c:v>
                </c:pt>
                <c:pt idx="4629">
                  <c:v>1.7490740740743975</c:v>
                </c:pt>
                <c:pt idx="4630">
                  <c:v>1.7493171296285626</c:v>
                </c:pt>
                <c:pt idx="4631">
                  <c:v>1.7495601851827276</c:v>
                </c:pt>
                <c:pt idx="4632">
                  <c:v>1.7498032407368926</c:v>
                </c:pt>
                <c:pt idx="4633">
                  <c:v>1.7500462962983336</c:v>
                </c:pt>
                <c:pt idx="4634">
                  <c:v>1.7502893518524987</c:v>
                </c:pt>
                <c:pt idx="4635">
                  <c:v>1.7505324074066637</c:v>
                </c:pt>
                <c:pt idx="4636">
                  <c:v>1.7507754629608288</c:v>
                </c:pt>
                <c:pt idx="4637">
                  <c:v>1.7510185185149938</c:v>
                </c:pt>
                <c:pt idx="4638">
                  <c:v>1.7512615740691588</c:v>
                </c:pt>
                <c:pt idx="4639">
                  <c:v>1.7515046296305998</c:v>
                </c:pt>
                <c:pt idx="4640">
                  <c:v>1.7517476851847649</c:v>
                </c:pt>
                <c:pt idx="4641">
                  <c:v>1.7519907407389299</c:v>
                </c:pt>
                <c:pt idx="4642">
                  <c:v>1.7522337962930949</c:v>
                </c:pt>
                <c:pt idx="4643">
                  <c:v>1.75247685184726</c:v>
                </c:pt>
                <c:pt idx="4644">
                  <c:v>1.752719907408701</c:v>
                </c:pt>
                <c:pt idx="4645">
                  <c:v>1.752962962962866</c:v>
                </c:pt>
                <c:pt idx="4646">
                  <c:v>1.7532060185170311</c:v>
                </c:pt>
                <c:pt idx="4647">
                  <c:v>1.7534490740711961</c:v>
                </c:pt>
                <c:pt idx="4648">
                  <c:v>1.7536921296253611</c:v>
                </c:pt>
                <c:pt idx="4649">
                  <c:v>1.7539351851868021</c:v>
                </c:pt>
                <c:pt idx="4650">
                  <c:v>1.7541782407409672</c:v>
                </c:pt>
                <c:pt idx="4651">
                  <c:v>1.7544212962951322</c:v>
                </c:pt>
                <c:pt idx="4652">
                  <c:v>1.7546643518492973</c:v>
                </c:pt>
                <c:pt idx="4653">
                  <c:v>1.7549074074034623</c:v>
                </c:pt>
                <c:pt idx="4654">
                  <c:v>1.7551504629649033</c:v>
                </c:pt>
                <c:pt idx="4655">
                  <c:v>1.7553935185190683</c:v>
                </c:pt>
                <c:pt idx="4656">
                  <c:v>1.7556365740732334</c:v>
                </c:pt>
                <c:pt idx="4657">
                  <c:v>1.7558796296273984</c:v>
                </c:pt>
                <c:pt idx="4658">
                  <c:v>1.7561226851815634</c:v>
                </c:pt>
                <c:pt idx="4659">
                  <c:v>1.7563657407357285</c:v>
                </c:pt>
                <c:pt idx="4660">
                  <c:v>1.7566203703666732</c:v>
                </c:pt>
                <c:pt idx="4661">
                  <c:v>1.7568634259208382</c:v>
                </c:pt>
                <c:pt idx="4662">
                  <c:v>1.7571064814822792</c:v>
                </c:pt>
                <c:pt idx="4663">
                  <c:v>1.7573495370364443</c:v>
                </c:pt>
                <c:pt idx="4664">
                  <c:v>1.7575925925906093</c:v>
                </c:pt>
                <c:pt idx="4665">
                  <c:v>1.7578356481447743</c:v>
                </c:pt>
                <c:pt idx="4666">
                  <c:v>1.7580787036989394</c:v>
                </c:pt>
                <c:pt idx="4667">
                  <c:v>1.7583217592603804</c:v>
                </c:pt>
                <c:pt idx="4668">
                  <c:v>1.7585648148145454</c:v>
                </c:pt>
                <c:pt idx="4669">
                  <c:v>1.7588078703687104</c:v>
                </c:pt>
                <c:pt idx="4670">
                  <c:v>1.7590509259228755</c:v>
                </c:pt>
                <c:pt idx="4671">
                  <c:v>1.7592939814770405</c:v>
                </c:pt>
                <c:pt idx="4672">
                  <c:v>1.7595370370384815</c:v>
                </c:pt>
                <c:pt idx="4673">
                  <c:v>1.7597800925926466</c:v>
                </c:pt>
                <c:pt idx="4674">
                  <c:v>1.7600231481468116</c:v>
                </c:pt>
                <c:pt idx="4675">
                  <c:v>1.7602662037009766</c:v>
                </c:pt>
                <c:pt idx="4676">
                  <c:v>1.7605092592551417</c:v>
                </c:pt>
                <c:pt idx="4677">
                  <c:v>1.7607523148165827</c:v>
                </c:pt>
                <c:pt idx="4678">
                  <c:v>1.7609953703707477</c:v>
                </c:pt>
                <c:pt idx="4679">
                  <c:v>1.7612384259249128</c:v>
                </c:pt>
                <c:pt idx="4680">
                  <c:v>1.7614814814790778</c:v>
                </c:pt>
                <c:pt idx="4681">
                  <c:v>1.7617245370332428</c:v>
                </c:pt>
                <c:pt idx="4682">
                  <c:v>1.7619675925946838</c:v>
                </c:pt>
                <c:pt idx="4683">
                  <c:v>1.7622106481488489</c:v>
                </c:pt>
                <c:pt idx="4684">
                  <c:v>1.7624537037030139</c:v>
                </c:pt>
                <c:pt idx="4685">
                  <c:v>1.7626967592571789</c:v>
                </c:pt>
                <c:pt idx="4686">
                  <c:v>1.762939814811344</c:v>
                </c:pt>
                <c:pt idx="4687">
                  <c:v>1.763182870365509</c:v>
                </c:pt>
                <c:pt idx="4688">
                  <c:v>1.76342592592695</c:v>
                </c:pt>
                <c:pt idx="4689">
                  <c:v>1.7636689814811151</c:v>
                </c:pt>
                <c:pt idx="4690">
                  <c:v>1.7639120370352801</c:v>
                </c:pt>
                <c:pt idx="4691">
                  <c:v>1.7641550925894451</c:v>
                </c:pt>
                <c:pt idx="4692">
                  <c:v>1.7643981481436102</c:v>
                </c:pt>
                <c:pt idx="4693">
                  <c:v>1.7646412037050512</c:v>
                </c:pt>
                <c:pt idx="4694">
                  <c:v>1.7648842592592162</c:v>
                </c:pt>
                <c:pt idx="4695">
                  <c:v>1.7651273148133813</c:v>
                </c:pt>
                <c:pt idx="4696">
                  <c:v>1.7653703703675463</c:v>
                </c:pt>
                <c:pt idx="4697">
                  <c:v>1.7656134259217113</c:v>
                </c:pt>
                <c:pt idx="4698">
                  <c:v>1.7658564814831523</c:v>
                </c:pt>
                <c:pt idx="4699">
                  <c:v>1.7660995370373174</c:v>
                </c:pt>
                <c:pt idx="4700">
                  <c:v>1.7663425925914824</c:v>
                </c:pt>
                <c:pt idx="4701">
                  <c:v>1.7665856481456474</c:v>
                </c:pt>
                <c:pt idx="4702">
                  <c:v>1.7668287036998125</c:v>
                </c:pt>
                <c:pt idx="4703">
                  <c:v>1.7670717592612535</c:v>
                </c:pt>
                <c:pt idx="4704">
                  <c:v>1.7673148148154185</c:v>
                </c:pt>
                <c:pt idx="4705">
                  <c:v>1.7675578703695836</c:v>
                </c:pt>
                <c:pt idx="4706">
                  <c:v>1.7678009259237486</c:v>
                </c:pt>
                <c:pt idx="4707">
                  <c:v>1.7680439814779136</c:v>
                </c:pt>
                <c:pt idx="4708">
                  <c:v>1.7682870370320787</c:v>
                </c:pt>
                <c:pt idx="4709">
                  <c:v>1.7685416666630234</c:v>
                </c:pt>
                <c:pt idx="4710">
                  <c:v>1.7687847222171884</c:v>
                </c:pt>
                <c:pt idx="4711">
                  <c:v>1.7690277777786294</c:v>
                </c:pt>
                <c:pt idx="4712">
                  <c:v>1.7692708333327944</c:v>
                </c:pt>
                <c:pt idx="4713">
                  <c:v>1.7695138888869595</c:v>
                </c:pt>
                <c:pt idx="4714">
                  <c:v>1.7697569444411245</c:v>
                </c:pt>
                <c:pt idx="4715">
                  <c:v>1.7699999999952896</c:v>
                </c:pt>
                <c:pt idx="4716">
                  <c:v>1.7702430555567306</c:v>
                </c:pt>
                <c:pt idx="4717">
                  <c:v>1.7704861111108956</c:v>
                </c:pt>
                <c:pt idx="4718">
                  <c:v>1.7707291666650606</c:v>
                </c:pt>
                <c:pt idx="4719">
                  <c:v>1.7709722222192257</c:v>
                </c:pt>
                <c:pt idx="4720">
                  <c:v>1.7712152777733907</c:v>
                </c:pt>
                <c:pt idx="4721">
                  <c:v>1.7714583333348317</c:v>
                </c:pt>
                <c:pt idx="4722">
                  <c:v>1.7717013888889968</c:v>
                </c:pt>
                <c:pt idx="4723">
                  <c:v>1.7719444444431618</c:v>
                </c:pt>
                <c:pt idx="4724">
                  <c:v>1.7721874999973268</c:v>
                </c:pt>
                <c:pt idx="4725">
                  <c:v>1.7724305555514919</c:v>
                </c:pt>
                <c:pt idx="4726">
                  <c:v>1.7726736111129329</c:v>
                </c:pt>
                <c:pt idx="4727">
                  <c:v>1.7729166666670979</c:v>
                </c:pt>
                <c:pt idx="4728">
                  <c:v>1.7731597222212629</c:v>
                </c:pt>
                <c:pt idx="4729">
                  <c:v>1.773402777775428</c:v>
                </c:pt>
                <c:pt idx="4730">
                  <c:v>1.773645833329593</c:v>
                </c:pt>
                <c:pt idx="4731">
                  <c:v>1.7738888888837581</c:v>
                </c:pt>
                <c:pt idx="4732">
                  <c:v>1.7741319444451991</c:v>
                </c:pt>
                <c:pt idx="4733">
                  <c:v>1.7743749999993641</c:v>
                </c:pt>
                <c:pt idx="4734">
                  <c:v>1.7746180555535291</c:v>
                </c:pt>
                <c:pt idx="4735">
                  <c:v>1.7748611111076942</c:v>
                </c:pt>
                <c:pt idx="4736">
                  <c:v>1.7751041666618592</c:v>
                </c:pt>
                <c:pt idx="4737">
                  <c:v>1.7753472222233002</c:v>
                </c:pt>
                <c:pt idx="4738">
                  <c:v>1.7755902777774653</c:v>
                </c:pt>
                <c:pt idx="4739">
                  <c:v>1.7758333333316303</c:v>
                </c:pt>
                <c:pt idx="4740">
                  <c:v>1.7760763888857953</c:v>
                </c:pt>
                <c:pt idx="4741">
                  <c:v>1.7763194444399604</c:v>
                </c:pt>
                <c:pt idx="4742">
                  <c:v>1.7765625000014014</c:v>
                </c:pt>
                <c:pt idx="4743">
                  <c:v>1.7768055555555664</c:v>
                </c:pt>
                <c:pt idx="4744">
                  <c:v>1.7770486111097314</c:v>
                </c:pt>
                <c:pt idx="4745">
                  <c:v>1.7772916666638965</c:v>
                </c:pt>
                <c:pt idx="4746">
                  <c:v>1.7775347222180615</c:v>
                </c:pt>
                <c:pt idx="4747">
                  <c:v>1.7777777777795025</c:v>
                </c:pt>
                <c:pt idx="4748">
                  <c:v>1.7780208333336676</c:v>
                </c:pt>
                <c:pt idx="4749">
                  <c:v>1.7782638888878326</c:v>
                </c:pt>
                <c:pt idx="4750">
                  <c:v>1.7785069444419976</c:v>
                </c:pt>
                <c:pt idx="4751">
                  <c:v>1.7787499999961627</c:v>
                </c:pt>
                <c:pt idx="4752">
                  <c:v>1.7789930555576037</c:v>
                </c:pt>
                <c:pt idx="4753">
                  <c:v>1.7792361111117687</c:v>
                </c:pt>
                <c:pt idx="4754">
                  <c:v>1.7794791666659338</c:v>
                </c:pt>
                <c:pt idx="4755">
                  <c:v>1.7797222222200988</c:v>
                </c:pt>
                <c:pt idx="4756">
                  <c:v>1.7799652777742638</c:v>
                </c:pt>
                <c:pt idx="4757">
                  <c:v>1.7802199074052085</c:v>
                </c:pt>
                <c:pt idx="4758">
                  <c:v>1.7804629629593736</c:v>
                </c:pt>
                <c:pt idx="4759">
                  <c:v>1.7807060185135386</c:v>
                </c:pt>
                <c:pt idx="4760">
                  <c:v>1.7809490740749796</c:v>
                </c:pt>
                <c:pt idx="4761">
                  <c:v>1.7811921296291446</c:v>
                </c:pt>
                <c:pt idx="4762">
                  <c:v>1.7814351851833097</c:v>
                </c:pt>
                <c:pt idx="4763">
                  <c:v>1.7816782407374747</c:v>
                </c:pt>
                <c:pt idx="4764">
                  <c:v>1.7819212962916398</c:v>
                </c:pt>
                <c:pt idx="4765">
                  <c:v>1.7821643518530808</c:v>
                </c:pt>
                <c:pt idx="4766">
                  <c:v>1.7824074074072458</c:v>
                </c:pt>
                <c:pt idx="4767">
                  <c:v>1.7826504629614108</c:v>
                </c:pt>
                <c:pt idx="4768">
                  <c:v>1.7828935185155759</c:v>
                </c:pt>
                <c:pt idx="4769">
                  <c:v>1.7831365740697409</c:v>
                </c:pt>
                <c:pt idx="4770">
                  <c:v>1.7833796296311819</c:v>
                </c:pt>
                <c:pt idx="4771">
                  <c:v>1.7836226851853469</c:v>
                </c:pt>
                <c:pt idx="4772">
                  <c:v>1.783865740739512</c:v>
                </c:pt>
                <c:pt idx="4773">
                  <c:v>1.784108796293677</c:v>
                </c:pt>
                <c:pt idx="4774">
                  <c:v>1.7843518518478421</c:v>
                </c:pt>
                <c:pt idx="4775">
                  <c:v>1.7845949074092831</c:v>
                </c:pt>
                <c:pt idx="4776">
                  <c:v>1.7848379629634481</c:v>
                </c:pt>
                <c:pt idx="4777">
                  <c:v>1.7850810185176131</c:v>
                </c:pt>
                <c:pt idx="4778">
                  <c:v>1.7853240740717782</c:v>
                </c:pt>
                <c:pt idx="4779">
                  <c:v>1.7855671296259432</c:v>
                </c:pt>
                <c:pt idx="4780">
                  <c:v>1.7858101851801083</c:v>
                </c:pt>
                <c:pt idx="4781">
                  <c:v>1.7860532407415493</c:v>
                </c:pt>
                <c:pt idx="4782">
                  <c:v>1.7862962962957143</c:v>
                </c:pt>
                <c:pt idx="4783">
                  <c:v>1.7865393518498793</c:v>
                </c:pt>
                <c:pt idx="4784">
                  <c:v>1.7867824074040444</c:v>
                </c:pt>
                <c:pt idx="4785">
                  <c:v>1.7870254629582094</c:v>
                </c:pt>
                <c:pt idx="4786">
                  <c:v>1.7872685185196504</c:v>
                </c:pt>
                <c:pt idx="4787">
                  <c:v>1.7875115740738154</c:v>
                </c:pt>
                <c:pt idx="4788">
                  <c:v>1.7877546296279805</c:v>
                </c:pt>
                <c:pt idx="4789">
                  <c:v>1.7879976851821455</c:v>
                </c:pt>
                <c:pt idx="4790">
                  <c:v>1.7882407407363106</c:v>
                </c:pt>
                <c:pt idx="4791">
                  <c:v>1.7884837962977516</c:v>
                </c:pt>
                <c:pt idx="4792">
                  <c:v>1.7887268518519166</c:v>
                </c:pt>
                <c:pt idx="4793">
                  <c:v>1.7889699074060816</c:v>
                </c:pt>
                <c:pt idx="4794">
                  <c:v>1.7892129629602467</c:v>
                </c:pt>
                <c:pt idx="4795">
                  <c:v>1.7894560185144117</c:v>
                </c:pt>
                <c:pt idx="4796">
                  <c:v>1.7896990740758527</c:v>
                </c:pt>
                <c:pt idx="4797">
                  <c:v>1.7899421296300178</c:v>
                </c:pt>
                <c:pt idx="4798">
                  <c:v>1.7901851851841828</c:v>
                </c:pt>
                <c:pt idx="4799">
                  <c:v>1.7904282407383478</c:v>
                </c:pt>
                <c:pt idx="4800">
                  <c:v>1.7906712962925129</c:v>
                </c:pt>
                <c:pt idx="4801">
                  <c:v>1.7909143518539539</c:v>
                </c:pt>
                <c:pt idx="4802">
                  <c:v>1.7911574074081189</c:v>
                </c:pt>
                <c:pt idx="4803">
                  <c:v>1.7914004629622839</c:v>
                </c:pt>
                <c:pt idx="4804">
                  <c:v>1.791643518516449</c:v>
                </c:pt>
                <c:pt idx="4805">
                  <c:v>1.7918981481473937</c:v>
                </c:pt>
                <c:pt idx="4806">
                  <c:v>1.7921412037015587</c:v>
                </c:pt>
                <c:pt idx="4807">
                  <c:v>1.7923842592557238</c:v>
                </c:pt>
                <c:pt idx="4808">
                  <c:v>1.7926273148098888</c:v>
                </c:pt>
                <c:pt idx="4809">
                  <c:v>1.7928703703713298</c:v>
                </c:pt>
                <c:pt idx="4810">
                  <c:v>1.7931134259254948</c:v>
                </c:pt>
                <c:pt idx="4811">
                  <c:v>1.7933564814796599</c:v>
                </c:pt>
                <c:pt idx="4812">
                  <c:v>1.7935995370338249</c:v>
                </c:pt>
                <c:pt idx="4813">
                  <c:v>1.7938425925879899</c:v>
                </c:pt>
                <c:pt idx="4814">
                  <c:v>1.7940856481494309</c:v>
                </c:pt>
                <c:pt idx="4815">
                  <c:v>1.794328703703596</c:v>
                </c:pt>
                <c:pt idx="4816">
                  <c:v>1.794571759257761</c:v>
                </c:pt>
                <c:pt idx="4817">
                  <c:v>1.7948148148119261</c:v>
                </c:pt>
                <c:pt idx="4818">
                  <c:v>1.7950578703660911</c:v>
                </c:pt>
                <c:pt idx="4819">
                  <c:v>1.7953009259275321</c:v>
                </c:pt>
                <c:pt idx="4820">
                  <c:v>1.7955439814816971</c:v>
                </c:pt>
                <c:pt idx="4821">
                  <c:v>1.7957870370358622</c:v>
                </c:pt>
                <c:pt idx="4822">
                  <c:v>1.7960300925900272</c:v>
                </c:pt>
                <c:pt idx="4823">
                  <c:v>1.7962731481441923</c:v>
                </c:pt>
                <c:pt idx="4824">
                  <c:v>1.7965162037056333</c:v>
                </c:pt>
                <c:pt idx="4825">
                  <c:v>1.7967592592597983</c:v>
                </c:pt>
                <c:pt idx="4826">
                  <c:v>1.7970023148139633</c:v>
                </c:pt>
                <c:pt idx="4827">
                  <c:v>1.7972453703681284</c:v>
                </c:pt>
                <c:pt idx="4828">
                  <c:v>1.7974884259222934</c:v>
                </c:pt>
                <c:pt idx="4829">
                  <c:v>1.7977314814764584</c:v>
                </c:pt>
                <c:pt idx="4830">
                  <c:v>1.7979745370378994</c:v>
                </c:pt>
                <c:pt idx="4831">
                  <c:v>1.7982175925920645</c:v>
                </c:pt>
                <c:pt idx="4832">
                  <c:v>1.7984606481462295</c:v>
                </c:pt>
                <c:pt idx="4833">
                  <c:v>1.7987037037003946</c:v>
                </c:pt>
                <c:pt idx="4834">
                  <c:v>1.7989467592545596</c:v>
                </c:pt>
                <c:pt idx="4835">
                  <c:v>1.7991898148160006</c:v>
                </c:pt>
                <c:pt idx="4836">
                  <c:v>1.7994328703701656</c:v>
                </c:pt>
                <c:pt idx="4837">
                  <c:v>1.7996759259243307</c:v>
                </c:pt>
                <c:pt idx="4838">
                  <c:v>1.7999189814784957</c:v>
                </c:pt>
                <c:pt idx="4839">
                  <c:v>1.8001620370326608</c:v>
                </c:pt>
                <c:pt idx="4840">
                  <c:v>1.8004050925941018</c:v>
                </c:pt>
                <c:pt idx="4841">
                  <c:v>1.8006481481482668</c:v>
                </c:pt>
                <c:pt idx="4842">
                  <c:v>1.8008912037024318</c:v>
                </c:pt>
                <c:pt idx="4843">
                  <c:v>1.8011342592565969</c:v>
                </c:pt>
                <c:pt idx="4844">
                  <c:v>1.8013773148107619</c:v>
                </c:pt>
                <c:pt idx="4845">
                  <c:v>1.8016203703722029</c:v>
                </c:pt>
                <c:pt idx="4846">
                  <c:v>1.8018634259263679</c:v>
                </c:pt>
                <c:pt idx="4847">
                  <c:v>1.802106481480533</c:v>
                </c:pt>
                <c:pt idx="4848">
                  <c:v>1.802349537034698</c:v>
                </c:pt>
                <c:pt idx="4849">
                  <c:v>1.8025925925888631</c:v>
                </c:pt>
                <c:pt idx="4850">
                  <c:v>1.8028356481430281</c:v>
                </c:pt>
                <c:pt idx="4851">
                  <c:v>1.8030787037044691</c:v>
                </c:pt>
                <c:pt idx="4852">
                  <c:v>1.8033217592586341</c:v>
                </c:pt>
                <c:pt idx="4853">
                  <c:v>1.8035763888895788</c:v>
                </c:pt>
                <c:pt idx="4854">
                  <c:v>1.8038194444437439</c:v>
                </c:pt>
                <c:pt idx="4855">
                  <c:v>1.8040624999979089</c:v>
                </c:pt>
                <c:pt idx="4856">
                  <c:v>1.8043055555520739</c:v>
                </c:pt>
                <c:pt idx="4857">
                  <c:v>1.804548611106239</c:v>
                </c:pt>
                <c:pt idx="4858">
                  <c:v>1.80479166666768</c:v>
                </c:pt>
                <c:pt idx="4859">
                  <c:v>1.805034722221845</c:v>
                </c:pt>
                <c:pt idx="4860">
                  <c:v>1.8052777777760101</c:v>
                </c:pt>
                <c:pt idx="4861">
                  <c:v>1.8055208333301751</c:v>
                </c:pt>
                <c:pt idx="4862">
                  <c:v>1.8057638888843401</c:v>
                </c:pt>
                <c:pt idx="4863">
                  <c:v>1.8060069444457811</c:v>
                </c:pt>
                <c:pt idx="4864">
                  <c:v>1.8062499999999462</c:v>
                </c:pt>
                <c:pt idx="4865">
                  <c:v>1.8064930555541112</c:v>
                </c:pt>
                <c:pt idx="4866">
                  <c:v>1.8067361111082763</c:v>
                </c:pt>
                <c:pt idx="4867">
                  <c:v>1.8069791666624413</c:v>
                </c:pt>
                <c:pt idx="4868">
                  <c:v>1.8072222222238823</c:v>
                </c:pt>
                <c:pt idx="4869">
                  <c:v>1.8074652777780473</c:v>
                </c:pt>
                <c:pt idx="4870">
                  <c:v>1.8077083333322124</c:v>
                </c:pt>
                <c:pt idx="4871">
                  <c:v>1.8079513888863774</c:v>
                </c:pt>
                <c:pt idx="4872">
                  <c:v>1.8081944444405424</c:v>
                </c:pt>
                <c:pt idx="4873">
                  <c:v>1.8084375000019834</c:v>
                </c:pt>
                <c:pt idx="4874">
                  <c:v>1.8086805555561485</c:v>
                </c:pt>
                <c:pt idx="4875">
                  <c:v>1.8089236111103135</c:v>
                </c:pt>
                <c:pt idx="4876">
                  <c:v>1.8091666666644786</c:v>
                </c:pt>
                <c:pt idx="4877">
                  <c:v>1.8094097222186436</c:v>
                </c:pt>
                <c:pt idx="4878">
                  <c:v>1.8096527777728086</c:v>
                </c:pt>
                <c:pt idx="4879">
                  <c:v>1.8098958333342496</c:v>
                </c:pt>
                <c:pt idx="4880">
                  <c:v>1.8101388888884147</c:v>
                </c:pt>
                <c:pt idx="4881">
                  <c:v>1.8103819444425797</c:v>
                </c:pt>
                <c:pt idx="4882">
                  <c:v>1.8106249999967448</c:v>
                </c:pt>
                <c:pt idx="4883">
                  <c:v>1.8108680555509098</c:v>
                </c:pt>
                <c:pt idx="4884">
                  <c:v>1.8111111111123508</c:v>
                </c:pt>
                <c:pt idx="4885">
                  <c:v>1.8113541666665158</c:v>
                </c:pt>
                <c:pt idx="4886">
                  <c:v>1.8115972222206809</c:v>
                </c:pt>
                <c:pt idx="4887">
                  <c:v>1.8118402777748459</c:v>
                </c:pt>
                <c:pt idx="4888">
                  <c:v>1.8120833333290109</c:v>
                </c:pt>
                <c:pt idx="4889">
                  <c:v>1.8123263888904519</c:v>
                </c:pt>
                <c:pt idx="4890">
                  <c:v>1.812569444444617</c:v>
                </c:pt>
                <c:pt idx="4891">
                  <c:v>1.812812499998782</c:v>
                </c:pt>
                <c:pt idx="4892">
                  <c:v>1.8130555555529471</c:v>
                </c:pt>
                <c:pt idx="4893">
                  <c:v>1.8132986111071121</c:v>
                </c:pt>
                <c:pt idx="4894">
                  <c:v>1.8135416666685531</c:v>
                </c:pt>
                <c:pt idx="4895">
                  <c:v>1.8137847222227181</c:v>
                </c:pt>
                <c:pt idx="4896">
                  <c:v>1.8140277777768832</c:v>
                </c:pt>
                <c:pt idx="4897">
                  <c:v>1.8142708333310482</c:v>
                </c:pt>
                <c:pt idx="4898">
                  <c:v>1.8145138888852133</c:v>
                </c:pt>
                <c:pt idx="4899">
                  <c:v>1.8147569444393783</c:v>
                </c:pt>
                <c:pt idx="4900">
                  <c:v>1.8150000000008193</c:v>
                </c:pt>
                <c:pt idx="4901">
                  <c:v>1.815254629624488</c:v>
                </c:pt>
                <c:pt idx="4902">
                  <c:v>1.815497685185929</c:v>
                </c:pt>
                <c:pt idx="4903">
                  <c:v>1.8157407407400941</c:v>
                </c:pt>
                <c:pt idx="4904">
                  <c:v>1.8159837962942591</c:v>
                </c:pt>
                <c:pt idx="4905">
                  <c:v>1.8162268518484241</c:v>
                </c:pt>
                <c:pt idx="4906">
                  <c:v>1.8164699074025892</c:v>
                </c:pt>
                <c:pt idx="4907">
                  <c:v>1.8167129629640302</c:v>
                </c:pt>
                <c:pt idx="4908">
                  <c:v>1.8169560185181952</c:v>
                </c:pt>
                <c:pt idx="4909">
                  <c:v>1.8171990740723603</c:v>
                </c:pt>
                <c:pt idx="4910">
                  <c:v>1.8174421296265253</c:v>
                </c:pt>
                <c:pt idx="4911">
                  <c:v>1.8176851851806903</c:v>
                </c:pt>
                <c:pt idx="4912">
                  <c:v>1.8179282407421313</c:v>
                </c:pt>
                <c:pt idx="4913">
                  <c:v>1.8181712962962964</c:v>
                </c:pt>
                <c:pt idx="4914">
                  <c:v>1.8184143518504614</c:v>
                </c:pt>
                <c:pt idx="4915">
                  <c:v>1.8186574074046264</c:v>
                </c:pt>
                <c:pt idx="4916">
                  <c:v>1.8189004629587915</c:v>
                </c:pt>
                <c:pt idx="4917">
                  <c:v>1.8191435185202325</c:v>
                </c:pt>
                <c:pt idx="4918">
                  <c:v>1.8193865740743975</c:v>
                </c:pt>
                <c:pt idx="4919">
                  <c:v>1.8196296296285626</c:v>
                </c:pt>
                <c:pt idx="4920">
                  <c:v>1.8198726851827276</c:v>
                </c:pt>
                <c:pt idx="4921">
                  <c:v>1.8201157407368926</c:v>
                </c:pt>
                <c:pt idx="4922">
                  <c:v>1.8203587962983336</c:v>
                </c:pt>
                <c:pt idx="4923">
                  <c:v>1.8206018518524987</c:v>
                </c:pt>
                <c:pt idx="4924">
                  <c:v>1.8208449074066637</c:v>
                </c:pt>
                <c:pt idx="4925">
                  <c:v>1.8210879629608288</c:v>
                </c:pt>
                <c:pt idx="4926">
                  <c:v>1.8213310185149938</c:v>
                </c:pt>
                <c:pt idx="4927">
                  <c:v>1.8215740740691588</c:v>
                </c:pt>
                <c:pt idx="4928">
                  <c:v>1.8218171296305998</c:v>
                </c:pt>
                <c:pt idx="4929">
                  <c:v>1.8220601851847649</c:v>
                </c:pt>
                <c:pt idx="4930">
                  <c:v>1.8223032407389299</c:v>
                </c:pt>
                <c:pt idx="4931">
                  <c:v>1.8225462962930949</c:v>
                </c:pt>
                <c:pt idx="4932">
                  <c:v>1.82278935184726</c:v>
                </c:pt>
                <c:pt idx="4933">
                  <c:v>1.823032407408701</c:v>
                </c:pt>
                <c:pt idx="4934">
                  <c:v>1.823275462962866</c:v>
                </c:pt>
                <c:pt idx="4935">
                  <c:v>1.8235185185170311</c:v>
                </c:pt>
                <c:pt idx="4936">
                  <c:v>1.8237615740711961</c:v>
                </c:pt>
                <c:pt idx="4937">
                  <c:v>1.8240046296253611</c:v>
                </c:pt>
                <c:pt idx="4938">
                  <c:v>1.8242476851868021</c:v>
                </c:pt>
                <c:pt idx="4939">
                  <c:v>1.8244907407409672</c:v>
                </c:pt>
                <c:pt idx="4940">
                  <c:v>1.8247337962951322</c:v>
                </c:pt>
                <c:pt idx="4941">
                  <c:v>1.8249768518492973</c:v>
                </c:pt>
                <c:pt idx="4942">
                  <c:v>1.8252199074034623</c:v>
                </c:pt>
                <c:pt idx="4943">
                  <c:v>1.8254629629649033</c:v>
                </c:pt>
                <c:pt idx="4944">
                  <c:v>1.8257060185190683</c:v>
                </c:pt>
                <c:pt idx="4945">
                  <c:v>1.8259490740732334</c:v>
                </c:pt>
                <c:pt idx="4946">
                  <c:v>1.8261921296273984</c:v>
                </c:pt>
                <c:pt idx="4947">
                  <c:v>1.8264351851815634</c:v>
                </c:pt>
                <c:pt idx="4948">
                  <c:v>1.8266782407357285</c:v>
                </c:pt>
                <c:pt idx="4949">
                  <c:v>1.8269212962971695</c:v>
                </c:pt>
                <c:pt idx="4950">
                  <c:v>1.8271759259208382</c:v>
                </c:pt>
                <c:pt idx="4951">
                  <c:v>1.8274189814822792</c:v>
                </c:pt>
                <c:pt idx="4952">
                  <c:v>1.8276620370364443</c:v>
                </c:pt>
                <c:pt idx="4953">
                  <c:v>1.8279050925906093</c:v>
                </c:pt>
                <c:pt idx="4954">
                  <c:v>1.8281481481447743</c:v>
                </c:pt>
                <c:pt idx="4955">
                  <c:v>1.8283912036989394</c:v>
                </c:pt>
                <c:pt idx="4956">
                  <c:v>1.8286342592603804</c:v>
                </c:pt>
                <c:pt idx="4957">
                  <c:v>1.8288773148145454</c:v>
                </c:pt>
                <c:pt idx="4958">
                  <c:v>1.8291203703687104</c:v>
                </c:pt>
                <c:pt idx="4959">
                  <c:v>1.8293634259228755</c:v>
                </c:pt>
                <c:pt idx="4960">
                  <c:v>1.8296064814770405</c:v>
                </c:pt>
                <c:pt idx="4961">
                  <c:v>1.8298495370384815</c:v>
                </c:pt>
                <c:pt idx="4962">
                  <c:v>1.8300925925926466</c:v>
                </c:pt>
                <c:pt idx="4963">
                  <c:v>1.8303356481468116</c:v>
                </c:pt>
                <c:pt idx="4964">
                  <c:v>1.8305787037009766</c:v>
                </c:pt>
                <c:pt idx="4965">
                  <c:v>1.8308217592551417</c:v>
                </c:pt>
                <c:pt idx="4966">
                  <c:v>1.8310648148165827</c:v>
                </c:pt>
                <c:pt idx="4967">
                  <c:v>1.8313078703707477</c:v>
                </c:pt>
                <c:pt idx="4968">
                  <c:v>1.8315509259249128</c:v>
                </c:pt>
                <c:pt idx="4969">
                  <c:v>1.8317939814790778</c:v>
                </c:pt>
                <c:pt idx="4970">
                  <c:v>1.8320370370332428</c:v>
                </c:pt>
                <c:pt idx="4971">
                  <c:v>1.8322800925946838</c:v>
                </c:pt>
                <c:pt idx="4972">
                  <c:v>1.8325231481488489</c:v>
                </c:pt>
                <c:pt idx="4973">
                  <c:v>1.8327662037030139</c:v>
                </c:pt>
                <c:pt idx="4974">
                  <c:v>1.8330092592571789</c:v>
                </c:pt>
                <c:pt idx="4975">
                  <c:v>1.833252314811344</c:v>
                </c:pt>
                <c:pt idx="4976">
                  <c:v>1.833495370365509</c:v>
                </c:pt>
                <c:pt idx="4977">
                  <c:v>1.83373842592695</c:v>
                </c:pt>
                <c:pt idx="4978">
                  <c:v>1.8339814814811151</c:v>
                </c:pt>
                <c:pt idx="4979">
                  <c:v>1.8342245370352801</c:v>
                </c:pt>
                <c:pt idx="4980">
                  <c:v>1.8344675925894451</c:v>
                </c:pt>
                <c:pt idx="4981">
                  <c:v>1.8347106481436102</c:v>
                </c:pt>
                <c:pt idx="4982">
                  <c:v>1.8349537037050512</c:v>
                </c:pt>
                <c:pt idx="4983">
                  <c:v>1.8351967592592162</c:v>
                </c:pt>
                <c:pt idx="4984">
                  <c:v>1.8354398148133813</c:v>
                </c:pt>
                <c:pt idx="4985">
                  <c:v>1.8356828703675463</c:v>
                </c:pt>
                <c:pt idx="4986">
                  <c:v>1.8359259259217113</c:v>
                </c:pt>
                <c:pt idx="4987">
                  <c:v>1.8361689814831523</c:v>
                </c:pt>
                <c:pt idx="4988">
                  <c:v>1.8364120370373174</c:v>
                </c:pt>
                <c:pt idx="4989">
                  <c:v>1.8366550925914824</c:v>
                </c:pt>
                <c:pt idx="4990">
                  <c:v>1.8368981481456474</c:v>
                </c:pt>
                <c:pt idx="4991">
                  <c:v>1.8371412036998125</c:v>
                </c:pt>
                <c:pt idx="4992">
                  <c:v>1.8373842592612535</c:v>
                </c:pt>
                <c:pt idx="4993">
                  <c:v>1.8376273148154185</c:v>
                </c:pt>
                <c:pt idx="4994">
                  <c:v>1.8378703703695836</c:v>
                </c:pt>
                <c:pt idx="4995">
                  <c:v>1.8381134259237486</c:v>
                </c:pt>
                <c:pt idx="4996">
                  <c:v>1.8383564814779136</c:v>
                </c:pt>
                <c:pt idx="4997">
                  <c:v>1.8385995370320787</c:v>
                </c:pt>
                <c:pt idx="4998">
                  <c:v>1.8388541666630234</c:v>
                </c:pt>
                <c:pt idx="4999">
                  <c:v>1.8390972222171884</c:v>
                </c:pt>
                <c:pt idx="5000">
                  <c:v>1.8393402777786294</c:v>
                </c:pt>
                <c:pt idx="5001">
                  <c:v>1.8395833333327944</c:v>
                </c:pt>
                <c:pt idx="5002">
                  <c:v>1.8398263888869595</c:v>
                </c:pt>
                <c:pt idx="5003">
                  <c:v>1.8400694444411245</c:v>
                </c:pt>
                <c:pt idx="5004">
                  <c:v>1.8403124999952896</c:v>
                </c:pt>
                <c:pt idx="5005">
                  <c:v>1.8405555555567306</c:v>
                </c:pt>
                <c:pt idx="5006">
                  <c:v>1.8407986111108956</c:v>
                </c:pt>
                <c:pt idx="5007">
                  <c:v>1.8410416666650606</c:v>
                </c:pt>
                <c:pt idx="5008">
                  <c:v>1.8412847222192257</c:v>
                </c:pt>
                <c:pt idx="5009">
                  <c:v>1.8415277777733907</c:v>
                </c:pt>
                <c:pt idx="5010">
                  <c:v>1.8417708333348317</c:v>
                </c:pt>
                <c:pt idx="5011">
                  <c:v>1.8420138888889968</c:v>
                </c:pt>
                <c:pt idx="5012">
                  <c:v>1.8422569444431618</c:v>
                </c:pt>
                <c:pt idx="5013">
                  <c:v>1.8424999999973268</c:v>
                </c:pt>
                <c:pt idx="5014">
                  <c:v>1.8427430555514919</c:v>
                </c:pt>
                <c:pt idx="5015">
                  <c:v>1.8429861111129329</c:v>
                </c:pt>
                <c:pt idx="5016">
                  <c:v>1.8432291666670979</c:v>
                </c:pt>
                <c:pt idx="5017">
                  <c:v>1.8434722222212629</c:v>
                </c:pt>
                <c:pt idx="5018">
                  <c:v>1.843715277775428</c:v>
                </c:pt>
                <c:pt idx="5019">
                  <c:v>1.843958333329593</c:v>
                </c:pt>
                <c:pt idx="5020">
                  <c:v>1.8442013888837581</c:v>
                </c:pt>
                <c:pt idx="5021">
                  <c:v>1.8444444444451991</c:v>
                </c:pt>
                <c:pt idx="5022">
                  <c:v>1.8446874999993641</c:v>
                </c:pt>
                <c:pt idx="5023">
                  <c:v>1.8449305555535291</c:v>
                </c:pt>
                <c:pt idx="5024">
                  <c:v>1.8451736111076942</c:v>
                </c:pt>
                <c:pt idx="5025">
                  <c:v>1.8454166666618592</c:v>
                </c:pt>
                <c:pt idx="5026">
                  <c:v>1.8456597222233002</c:v>
                </c:pt>
                <c:pt idx="5027">
                  <c:v>1.8459027777774653</c:v>
                </c:pt>
                <c:pt idx="5028">
                  <c:v>1.8461458333316303</c:v>
                </c:pt>
                <c:pt idx="5029">
                  <c:v>1.8463888888857953</c:v>
                </c:pt>
                <c:pt idx="5030">
                  <c:v>1.8466319444399604</c:v>
                </c:pt>
                <c:pt idx="5031">
                  <c:v>1.8468750000014014</c:v>
                </c:pt>
                <c:pt idx="5032">
                  <c:v>1.8471180555555664</c:v>
                </c:pt>
                <c:pt idx="5033">
                  <c:v>1.8473611111097314</c:v>
                </c:pt>
                <c:pt idx="5034">
                  <c:v>1.8476041666638965</c:v>
                </c:pt>
                <c:pt idx="5035">
                  <c:v>1.8478472222180615</c:v>
                </c:pt>
                <c:pt idx="5036">
                  <c:v>1.8480902777795025</c:v>
                </c:pt>
                <c:pt idx="5037">
                  <c:v>1.8483333333336676</c:v>
                </c:pt>
                <c:pt idx="5038">
                  <c:v>1.8485763888878326</c:v>
                </c:pt>
                <c:pt idx="5039">
                  <c:v>1.8488194444419976</c:v>
                </c:pt>
                <c:pt idx="5040">
                  <c:v>1.8490624999961627</c:v>
                </c:pt>
                <c:pt idx="5041">
                  <c:v>1.8493055555576037</c:v>
                </c:pt>
                <c:pt idx="5042">
                  <c:v>1.8495486111117687</c:v>
                </c:pt>
                <c:pt idx="5043">
                  <c:v>1.8497916666659338</c:v>
                </c:pt>
                <c:pt idx="5044">
                  <c:v>1.8500347222200988</c:v>
                </c:pt>
                <c:pt idx="5045">
                  <c:v>1.8502777777742638</c:v>
                </c:pt>
                <c:pt idx="5046">
                  <c:v>1.8505208333284289</c:v>
                </c:pt>
                <c:pt idx="5047">
                  <c:v>1.8507754629593736</c:v>
                </c:pt>
                <c:pt idx="5048">
                  <c:v>1.8510185185135386</c:v>
                </c:pt>
                <c:pt idx="5049">
                  <c:v>1.8512615740749796</c:v>
                </c:pt>
                <c:pt idx="5050">
                  <c:v>1.8515046296291446</c:v>
                </c:pt>
                <c:pt idx="5051">
                  <c:v>1.8517476851833097</c:v>
                </c:pt>
                <c:pt idx="5052">
                  <c:v>1.8519907407374747</c:v>
                </c:pt>
                <c:pt idx="5053">
                  <c:v>1.8522337962916398</c:v>
                </c:pt>
                <c:pt idx="5054">
                  <c:v>1.8524768518530808</c:v>
                </c:pt>
                <c:pt idx="5055">
                  <c:v>1.8527199074072458</c:v>
                </c:pt>
                <c:pt idx="5056">
                  <c:v>1.8529629629614108</c:v>
                </c:pt>
                <c:pt idx="5057">
                  <c:v>1.8532060185155759</c:v>
                </c:pt>
                <c:pt idx="5058">
                  <c:v>1.8534490740697409</c:v>
                </c:pt>
                <c:pt idx="5059">
                  <c:v>1.8536921296311819</c:v>
                </c:pt>
                <c:pt idx="5060">
                  <c:v>1.8539351851853469</c:v>
                </c:pt>
                <c:pt idx="5061">
                  <c:v>1.854178240739512</c:v>
                </c:pt>
                <c:pt idx="5062">
                  <c:v>1.854421296293677</c:v>
                </c:pt>
                <c:pt idx="5063">
                  <c:v>1.8546643518478421</c:v>
                </c:pt>
                <c:pt idx="5064">
                  <c:v>1.8549074074092831</c:v>
                </c:pt>
                <c:pt idx="5065">
                  <c:v>1.8551504629634481</c:v>
                </c:pt>
                <c:pt idx="5066">
                  <c:v>1.8553935185176131</c:v>
                </c:pt>
                <c:pt idx="5067">
                  <c:v>1.8556365740717782</c:v>
                </c:pt>
                <c:pt idx="5068">
                  <c:v>1.8558796296259432</c:v>
                </c:pt>
                <c:pt idx="5069">
                  <c:v>1.8561226851801083</c:v>
                </c:pt>
                <c:pt idx="5070">
                  <c:v>1.8563657407415493</c:v>
                </c:pt>
                <c:pt idx="5071">
                  <c:v>1.8566087962957143</c:v>
                </c:pt>
                <c:pt idx="5072">
                  <c:v>1.8568518518498793</c:v>
                </c:pt>
                <c:pt idx="5073">
                  <c:v>1.8570949074040444</c:v>
                </c:pt>
                <c:pt idx="5074">
                  <c:v>1.8573379629582094</c:v>
                </c:pt>
                <c:pt idx="5075">
                  <c:v>1.8575810185196504</c:v>
                </c:pt>
                <c:pt idx="5076">
                  <c:v>1.8578240740738154</c:v>
                </c:pt>
                <c:pt idx="5077">
                  <c:v>1.8580671296279805</c:v>
                </c:pt>
                <c:pt idx="5078">
                  <c:v>1.8583101851821455</c:v>
                </c:pt>
                <c:pt idx="5079">
                  <c:v>1.8585532407363106</c:v>
                </c:pt>
                <c:pt idx="5080">
                  <c:v>1.8587962962977516</c:v>
                </c:pt>
                <c:pt idx="5081">
                  <c:v>1.8590393518519166</c:v>
                </c:pt>
                <c:pt idx="5082">
                  <c:v>1.8592824074060816</c:v>
                </c:pt>
                <c:pt idx="5083">
                  <c:v>1.8595254629602467</c:v>
                </c:pt>
                <c:pt idx="5084">
                  <c:v>1.8597685185144117</c:v>
                </c:pt>
                <c:pt idx="5085">
                  <c:v>1.8600115740758527</c:v>
                </c:pt>
                <c:pt idx="5086">
                  <c:v>1.8602546296300178</c:v>
                </c:pt>
                <c:pt idx="5087">
                  <c:v>1.8604976851841828</c:v>
                </c:pt>
                <c:pt idx="5088">
                  <c:v>1.8607407407383478</c:v>
                </c:pt>
                <c:pt idx="5089">
                  <c:v>1.8609837962925129</c:v>
                </c:pt>
                <c:pt idx="5090">
                  <c:v>1.8612268518539539</c:v>
                </c:pt>
                <c:pt idx="5091">
                  <c:v>1.8614699074081189</c:v>
                </c:pt>
                <c:pt idx="5092">
                  <c:v>1.8617129629622839</c:v>
                </c:pt>
                <c:pt idx="5093">
                  <c:v>1.861956018516449</c:v>
                </c:pt>
                <c:pt idx="5094">
                  <c:v>1.862199074070614</c:v>
                </c:pt>
                <c:pt idx="5095">
                  <c:v>1.8624537037015587</c:v>
                </c:pt>
                <c:pt idx="5096">
                  <c:v>1.8626967592557238</c:v>
                </c:pt>
                <c:pt idx="5097">
                  <c:v>1.8629398148098888</c:v>
                </c:pt>
                <c:pt idx="5098">
                  <c:v>1.8631828703713298</c:v>
                </c:pt>
                <c:pt idx="5099">
                  <c:v>1.8634259259254948</c:v>
                </c:pt>
                <c:pt idx="5100">
                  <c:v>1.8636689814796599</c:v>
                </c:pt>
                <c:pt idx="5101">
                  <c:v>1.8639120370338249</c:v>
                </c:pt>
                <c:pt idx="5102">
                  <c:v>1.8641550925879899</c:v>
                </c:pt>
                <c:pt idx="5103">
                  <c:v>1.8643981481494309</c:v>
                </c:pt>
                <c:pt idx="5104">
                  <c:v>1.864641203703596</c:v>
                </c:pt>
                <c:pt idx="5105">
                  <c:v>1.864884259257761</c:v>
                </c:pt>
                <c:pt idx="5106">
                  <c:v>1.8651273148119261</c:v>
                </c:pt>
                <c:pt idx="5107">
                  <c:v>1.8653703703660911</c:v>
                </c:pt>
                <c:pt idx="5108">
                  <c:v>1.8656134259275321</c:v>
                </c:pt>
                <c:pt idx="5109">
                  <c:v>1.8658564814816971</c:v>
                </c:pt>
                <c:pt idx="5110">
                  <c:v>1.8660995370358622</c:v>
                </c:pt>
                <c:pt idx="5111">
                  <c:v>1.8663425925900272</c:v>
                </c:pt>
                <c:pt idx="5112">
                  <c:v>1.8665856481441923</c:v>
                </c:pt>
                <c:pt idx="5113">
                  <c:v>1.8668287037056333</c:v>
                </c:pt>
                <c:pt idx="5114">
                  <c:v>1.8670717592597983</c:v>
                </c:pt>
                <c:pt idx="5115">
                  <c:v>1.8673148148139633</c:v>
                </c:pt>
                <c:pt idx="5116">
                  <c:v>1.8675578703681284</c:v>
                </c:pt>
                <c:pt idx="5117">
                  <c:v>1.8678009259222934</c:v>
                </c:pt>
                <c:pt idx="5118">
                  <c:v>1.8680439814764584</c:v>
                </c:pt>
                <c:pt idx="5119">
                  <c:v>1.8682870370378994</c:v>
                </c:pt>
                <c:pt idx="5120">
                  <c:v>1.8685300925920645</c:v>
                </c:pt>
                <c:pt idx="5121">
                  <c:v>1.8687731481462295</c:v>
                </c:pt>
                <c:pt idx="5122">
                  <c:v>1.8690162037003946</c:v>
                </c:pt>
                <c:pt idx="5123">
                  <c:v>1.8692592592545596</c:v>
                </c:pt>
                <c:pt idx="5124">
                  <c:v>1.8695023148160006</c:v>
                </c:pt>
                <c:pt idx="5125">
                  <c:v>1.8697453703701656</c:v>
                </c:pt>
                <c:pt idx="5126">
                  <c:v>1.8699884259243307</c:v>
                </c:pt>
                <c:pt idx="5127">
                  <c:v>1.8702314814784957</c:v>
                </c:pt>
                <c:pt idx="5128">
                  <c:v>1.8704745370326608</c:v>
                </c:pt>
                <c:pt idx="5129">
                  <c:v>1.8707175925941018</c:v>
                </c:pt>
                <c:pt idx="5130">
                  <c:v>1.8709606481482668</c:v>
                </c:pt>
                <c:pt idx="5131">
                  <c:v>1.8712037037024318</c:v>
                </c:pt>
                <c:pt idx="5132">
                  <c:v>1.8714467592565969</c:v>
                </c:pt>
                <c:pt idx="5133">
                  <c:v>1.8716898148107619</c:v>
                </c:pt>
                <c:pt idx="5134">
                  <c:v>1.8719328703722029</c:v>
                </c:pt>
                <c:pt idx="5135">
                  <c:v>1.8721759259263679</c:v>
                </c:pt>
                <c:pt idx="5136">
                  <c:v>1.872418981480533</c:v>
                </c:pt>
                <c:pt idx="5137">
                  <c:v>1.872662037034698</c:v>
                </c:pt>
                <c:pt idx="5138">
                  <c:v>1.8729050925888631</c:v>
                </c:pt>
                <c:pt idx="5139">
                  <c:v>1.8731481481430281</c:v>
                </c:pt>
                <c:pt idx="5140">
                  <c:v>1.8733912037044691</c:v>
                </c:pt>
                <c:pt idx="5141">
                  <c:v>1.8736342592586341</c:v>
                </c:pt>
                <c:pt idx="5142">
                  <c:v>1.8738773148127992</c:v>
                </c:pt>
                <c:pt idx="5143">
                  <c:v>1.8741319444437439</c:v>
                </c:pt>
                <c:pt idx="5144">
                  <c:v>1.8743749999979089</c:v>
                </c:pt>
                <c:pt idx="5145">
                  <c:v>1.8746180555520739</c:v>
                </c:pt>
                <c:pt idx="5146">
                  <c:v>1.874861111106239</c:v>
                </c:pt>
                <c:pt idx="5147">
                  <c:v>1.87510416666768</c:v>
                </c:pt>
                <c:pt idx="5148">
                  <c:v>1.875347222221845</c:v>
                </c:pt>
                <c:pt idx="5149">
                  <c:v>1.8755902777760101</c:v>
                </c:pt>
                <c:pt idx="5150">
                  <c:v>1.8758333333301751</c:v>
                </c:pt>
                <c:pt idx="5151">
                  <c:v>1.8760763888843401</c:v>
                </c:pt>
                <c:pt idx="5152">
                  <c:v>1.8763194444457811</c:v>
                </c:pt>
                <c:pt idx="5153">
                  <c:v>1.8765624999999462</c:v>
                </c:pt>
                <c:pt idx="5154">
                  <c:v>1.8768055555541112</c:v>
                </c:pt>
                <c:pt idx="5155">
                  <c:v>1.8770486111082763</c:v>
                </c:pt>
                <c:pt idx="5156">
                  <c:v>1.8772916666624413</c:v>
                </c:pt>
                <c:pt idx="5157">
                  <c:v>1.8775347222238823</c:v>
                </c:pt>
                <c:pt idx="5158">
                  <c:v>1.8777777777780473</c:v>
                </c:pt>
                <c:pt idx="5159">
                  <c:v>1.8780208333322124</c:v>
                </c:pt>
                <c:pt idx="5160">
                  <c:v>1.8782638888863774</c:v>
                </c:pt>
                <c:pt idx="5161">
                  <c:v>1.8785069444405424</c:v>
                </c:pt>
                <c:pt idx="5162">
                  <c:v>1.8787500000019834</c:v>
                </c:pt>
                <c:pt idx="5163">
                  <c:v>1.8789930555561485</c:v>
                </c:pt>
                <c:pt idx="5164">
                  <c:v>1.8792361111103135</c:v>
                </c:pt>
                <c:pt idx="5165">
                  <c:v>1.8794791666644786</c:v>
                </c:pt>
                <c:pt idx="5166">
                  <c:v>1.8797222222186436</c:v>
                </c:pt>
                <c:pt idx="5167">
                  <c:v>1.8799652777728086</c:v>
                </c:pt>
                <c:pt idx="5168">
                  <c:v>1.8802083333342496</c:v>
                </c:pt>
                <c:pt idx="5169">
                  <c:v>1.8804513888884147</c:v>
                </c:pt>
                <c:pt idx="5170">
                  <c:v>1.8806944444425797</c:v>
                </c:pt>
                <c:pt idx="5171">
                  <c:v>1.8809374999967448</c:v>
                </c:pt>
                <c:pt idx="5172">
                  <c:v>1.8811805555509098</c:v>
                </c:pt>
                <c:pt idx="5173">
                  <c:v>1.8814236111123508</c:v>
                </c:pt>
                <c:pt idx="5174">
                  <c:v>1.8816666666665158</c:v>
                </c:pt>
                <c:pt idx="5175">
                  <c:v>1.8819097222206809</c:v>
                </c:pt>
                <c:pt idx="5176">
                  <c:v>1.8821527777748459</c:v>
                </c:pt>
                <c:pt idx="5177">
                  <c:v>1.8823958333290109</c:v>
                </c:pt>
                <c:pt idx="5178">
                  <c:v>1.8826388888904519</c:v>
                </c:pt>
                <c:pt idx="5179">
                  <c:v>1.882881944444617</c:v>
                </c:pt>
                <c:pt idx="5180">
                  <c:v>1.883124999998782</c:v>
                </c:pt>
                <c:pt idx="5181">
                  <c:v>1.8833680555529471</c:v>
                </c:pt>
                <c:pt idx="5182">
                  <c:v>1.8836111111071121</c:v>
                </c:pt>
                <c:pt idx="5183">
                  <c:v>1.8838541666685531</c:v>
                </c:pt>
                <c:pt idx="5184">
                  <c:v>1.8840972222227181</c:v>
                </c:pt>
                <c:pt idx="5185">
                  <c:v>1.8843402777768832</c:v>
                </c:pt>
                <c:pt idx="5186">
                  <c:v>1.8845833333310482</c:v>
                </c:pt>
                <c:pt idx="5187">
                  <c:v>1.8848263888852133</c:v>
                </c:pt>
                <c:pt idx="5188">
                  <c:v>1.8850694444393783</c:v>
                </c:pt>
                <c:pt idx="5189">
                  <c:v>1.8853125000008193</c:v>
                </c:pt>
                <c:pt idx="5190">
                  <c:v>1.8855555555549843</c:v>
                </c:pt>
                <c:pt idx="5191">
                  <c:v>1.885810185185929</c:v>
                </c:pt>
                <c:pt idx="5192">
                  <c:v>1.8860532407400941</c:v>
                </c:pt>
                <c:pt idx="5193">
                  <c:v>1.8862962962942591</c:v>
                </c:pt>
                <c:pt idx="5194">
                  <c:v>1.8865393518484241</c:v>
                </c:pt>
                <c:pt idx="5195">
                  <c:v>1.8867824074025892</c:v>
                </c:pt>
                <c:pt idx="5196">
                  <c:v>1.8870254629640302</c:v>
                </c:pt>
                <c:pt idx="5197">
                  <c:v>1.8872685185181952</c:v>
                </c:pt>
                <c:pt idx="5198">
                  <c:v>1.8875115740723603</c:v>
                </c:pt>
                <c:pt idx="5199">
                  <c:v>1.8877546296265253</c:v>
                </c:pt>
                <c:pt idx="5200">
                  <c:v>1.8879976851806903</c:v>
                </c:pt>
                <c:pt idx="5201">
                  <c:v>1.8882407407421313</c:v>
                </c:pt>
                <c:pt idx="5202">
                  <c:v>1.8884837962962964</c:v>
                </c:pt>
                <c:pt idx="5203">
                  <c:v>1.8887268518504614</c:v>
                </c:pt>
                <c:pt idx="5204">
                  <c:v>1.8889699074046264</c:v>
                </c:pt>
                <c:pt idx="5205">
                  <c:v>1.8892129629587915</c:v>
                </c:pt>
                <c:pt idx="5206">
                  <c:v>1.8894560185202325</c:v>
                </c:pt>
                <c:pt idx="5207">
                  <c:v>1.8896990740743975</c:v>
                </c:pt>
                <c:pt idx="5208">
                  <c:v>1.8899421296285626</c:v>
                </c:pt>
                <c:pt idx="5209">
                  <c:v>1.8901851851827276</c:v>
                </c:pt>
                <c:pt idx="5210">
                  <c:v>1.8904282407368926</c:v>
                </c:pt>
                <c:pt idx="5211">
                  <c:v>1.8906712962983336</c:v>
                </c:pt>
                <c:pt idx="5212">
                  <c:v>1.8909143518524987</c:v>
                </c:pt>
                <c:pt idx="5213">
                  <c:v>1.8911574074066637</c:v>
                </c:pt>
                <c:pt idx="5214">
                  <c:v>1.8914004629608288</c:v>
                </c:pt>
                <c:pt idx="5215">
                  <c:v>1.8916435185149938</c:v>
                </c:pt>
                <c:pt idx="5216">
                  <c:v>1.8918865740691588</c:v>
                </c:pt>
                <c:pt idx="5217">
                  <c:v>1.8921296296305998</c:v>
                </c:pt>
                <c:pt idx="5218">
                  <c:v>1.8923726851847649</c:v>
                </c:pt>
                <c:pt idx="5219">
                  <c:v>1.8926157407389299</c:v>
                </c:pt>
                <c:pt idx="5220">
                  <c:v>1.8928587962930949</c:v>
                </c:pt>
                <c:pt idx="5221">
                  <c:v>1.89310185184726</c:v>
                </c:pt>
                <c:pt idx="5222">
                  <c:v>1.893344907408701</c:v>
                </c:pt>
                <c:pt idx="5223">
                  <c:v>1.893587962962866</c:v>
                </c:pt>
                <c:pt idx="5224">
                  <c:v>1.8938310185170311</c:v>
                </c:pt>
                <c:pt idx="5225">
                  <c:v>1.8940740740711961</c:v>
                </c:pt>
                <c:pt idx="5226">
                  <c:v>1.8943171296253611</c:v>
                </c:pt>
                <c:pt idx="5227">
                  <c:v>1.8945601851868021</c:v>
                </c:pt>
                <c:pt idx="5228">
                  <c:v>1.8948032407409672</c:v>
                </c:pt>
                <c:pt idx="5229">
                  <c:v>1.8950462962951322</c:v>
                </c:pt>
                <c:pt idx="5230">
                  <c:v>1.8952893518492973</c:v>
                </c:pt>
                <c:pt idx="5231">
                  <c:v>1.8955324074034623</c:v>
                </c:pt>
                <c:pt idx="5232">
                  <c:v>1.8957754629649033</c:v>
                </c:pt>
                <c:pt idx="5233">
                  <c:v>1.8960185185190683</c:v>
                </c:pt>
                <c:pt idx="5234">
                  <c:v>1.8962615740732334</c:v>
                </c:pt>
                <c:pt idx="5235">
                  <c:v>1.8965046296273984</c:v>
                </c:pt>
                <c:pt idx="5236">
                  <c:v>1.8967476851815634</c:v>
                </c:pt>
                <c:pt idx="5237">
                  <c:v>1.8969907407357285</c:v>
                </c:pt>
                <c:pt idx="5238">
                  <c:v>1.8972337962971695</c:v>
                </c:pt>
                <c:pt idx="5239">
                  <c:v>1.8974884259208382</c:v>
                </c:pt>
                <c:pt idx="5240">
                  <c:v>1.8977314814822792</c:v>
                </c:pt>
                <c:pt idx="5241">
                  <c:v>1.8979745370364443</c:v>
                </c:pt>
                <c:pt idx="5242">
                  <c:v>1.8982175925906093</c:v>
                </c:pt>
                <c:pt idx="5243">
                  <c:v>1.8984606481447743</c:v>
                </c:pt>
                <c:pt idx="5244">
                  <c:v>1.8987037036989394</c:v>
                </c:pt>
                <c:pt idx="5245">
                  <c:v>1.8989467592603804</c:v>
                </c:pt>
                <c:pt idx="5246">
                  <c:v>1.8991898148145454</c:v>
                </c:pt>
                <c:pt idx="5247">
                  <c:v>1.8994328703687104</c:v>
                </c:pt>
                <c:pt idx="5248">
                  <c:v>1.8996759259228755</c:v>
                </c:pt>
                <c:pt idx="5249">
                  <c:v>1.8999189814770405</c:v>
                </c:pt>
                <c:pt idx="5250">
                  <c:v>1.9001620370384815</c:v>
                </c:pt>
                <c:pt idx="5251">
                  <c:v>1.9004050925926466</c:v>
                </c:pt>
                <c:pt idx="5252">
                  <c:v>1.9006481481468116</c:v>
                </c:pt>
                <c:pt idx="5253">
                  <c:v>1.9008912037009766</c:v>
                </c:pt>
                <c:pt idx="5254">
                  <c:v>1.9011342592551417</c:v>
                </c:pt>
                <c:pt idx="5255">
                  <c:v>1.9013773148165827</c:v>
                </c:pt>
                <c:pt idx="5256">
                  <c:v>1.9016203703707477</c:v>
                </c:pt>
                <c:pt idx="5257">
                  <c:v>1.9018634259249128</c:v>
                </c:pt>
                <c:pt idx="5258">
                  <c:v>1.9021064814790778</c:v>
                </c:pt>
                <c:pt idx="5259">
                  <c:v>1.9023495370332428</c:v>
                </c:pt>
                <c:pt idx="5260">
                  <c:v>1.9025925925946838</c:v>
                </c:pt>
                <c:pt idx="5261">
                  <c:v>1.9028356481488489</c:v>
                </c:pt>
                <c:pt idx="5262">
                  <c:v>1.9030787037030139</c:v>
                </c:pt>
                <c:pt idx="5263">
                  <c:v>1.9033217592571789</c:v>
                </c:pt>
                <c:pt idx="5264">
                  <c:v>1.903564814811344</c:v>
                </c:pt>
                <c:pt idx="5265">
                  <c:v>1.903807870365509</c:v>
                </c:pt>
                <c:pt idx="5266">
                  <c:v>1.90405092592695</c:v>
                </c:pt>
                <c:pt idx="5267">
                  <c:v>1.9042939814811151</c:v>
                </c:pt>
                <c:pt idx="5268">
                  <c:v>1.9045370370352801</c:v>
                </c:pt>
                <c:pt idx="5269">
                  <c:v>1.9047800925894451</c:v>
                </c:pt>
                <c:pt idx="5270">
                  <c:v>1.9050231481436102</c:v>
                </c:pt>
                <c:pt idx="5271">
                  <c:v>1.9052662037050512</c:v>
                </c:pt>
                <c:pt idx="5272">
                  <c:v>1.9055092592592162</c:v>
                </c:pt>
                <c:pt idx="5273">
                  <c:v>1.9057523148133813</c:v>
                </c:pt>
                <c:pt idx="5274">
                  <c:v>1.9059953703675463</c:v>
                </c:pt>
                <c:pt idx="5275">
                  <c:v>1.9062384259217113</c:v>
                </c:pt>
                <c:pt idx="5276">
                  <c:v>1.9064814814831523</c:v>
                </c:pt>
                <c:pt idx="5277">
                  <c:v>1.9067245370373174</c:v>
                </c:pt>
                <c:pt idx="5278">
                  <c:v>1.9069675925914824</c:v>
                </c:pt>
                <c:pt idx="5279">
                  <c:v>1.9072106481456474</c:v>
                </c:pt>
                <c:pt idx="5280">
                  <c:v>1.9074537036998125</c:v>
                </c:pt>
                <c:pt idx="5281">
                  <c:v>1.9076967592612535</c:v>
                </c:pt>
                <c:pt idx="5282">
                  <c:v>1.9079398148154185</c:v>
                </c:pt>
                <c:pt idx="5283">
                  <c:v>1.9081828703695836</c:v>
                </c:pt>
                <c:pt idx="5284">
                  <c:v>1.9084259259237486</c:v>
                </c:pt>
                <c:pt idx="5285">
                  <c:v>1.9086689814779136</c:v>
                </c:pt>
                <c:pt idx="5286">
                  <c:v>1.9089120370320787</c:v>
                </c:pt>
                <c:pt idx="5287">
                  <c:v>1.9091550925935197</c:v>
                </c:pt>
                <c:pt idx="5288">
                  <c:v>1.9094097222171884</c:v>
                </c:pt>
                <c:pt idx="5289">
                  <c:v>1.9096527777786294</c:v>
                </c:pt>
                <c:pt idx="5290">
                  <c:v>1.9098958333327944</c:v>
                </c:pt>
                <c:pt idx="5291">
                  <c:v>1.9101388888869595</c:v>
                </c:pt>
                <c:pt idx="5292">
                  <c:v>1.9103819444411245</c:v>
                </c:pt>
                <c:pt idx="5293">
                  <c:v>1.9106249999952896</c:v>
                </c:pt>
                <c:pt idx="5294">
                  <c:v>1.9108680555567306</c:v>
                </c:pt>
                <c:pt idx="5295">
                  <c:v>1.9111111111108956</c:v>
                </c:pt>
                <c:pt idx="5296">
                  <c:v>1.9113541666650606</c:v>
                </c:pt>
                <c:pt idx="5297">
                  <c:v>1.9115972222192257</c:v>
                </c:pt>
                <c:pt idx="5298">
                  <c:v>1.9118402777733907</c:v>
                </c:pt>
                <c:pt idx="5299">
                  <c:v>1.9120833333348317</c:v>
                </c:pt>
                <c:pt idx="5300">
                  <c:v>1.9123263888889968</c:v>
                </c:pt>
                <c:pt idx="5301">
                  <c:v>1.9125694444431618</c:v>
                </c:pt>
                <c:pt idx="5302">
                  <c:v>1.9128124999973268</c:v>
                </c:pt>
                <c:pt idx="5303">
                  <c:v>1.9130555555514919</c:v>
                </c:pt>
                <c:pt idx="5304">
                  <c:v>1.9132986111129329</c:v>
                </c:pt>
                <c:pt idx="5305">
                  <c:v>1.9135416666670979</c:v>
                </c:pt>
                <c:pt idx="5306">
                  <c:v>1.9137847222212629</c:v>
                </c:pt>
                <c:pt idx="5307">
                  <c:v>1.914027777775428</c:v>
                </c:pt>
                <c:pt idx="5308">
                  <c:v>1.914270833329593</c:v>
                </c:pt>
                <c:pt idx="5309">
                  <c:v>1.9145138888837581</c:v>
                </c:pt>
                <c:pt idx="5310">
                  <c:v>1.9147569444451991</c:v>
                </c:pt>
                <c:pt idx="5311">
                  <c:v>1.9149999999993641</c:v>
                </c:pt>
                <c:pt idx="5312">
                  <c:v>1.9152430555535291</c:v>
                </c:pt>
                <c:pt idx="5313">
                  <c:v>1.9154861111076942</c:v>
                </c:pt>
                <c:pt idx="5314">
                  <c:v>1.9157291666618592</c:v>
                </c:pt>
                <c:pt idx="5315">
                  <c:v>1.9159722222233002</c:v>
                </c:pt>
                <c:pt idx="5316">
                  <c:v>1.9162152777774653</c:v>
                </c:pt>
                <c:pt idx="5317">
                  <c:v>1.9164583333316303</c:v>
                </c:pt>
                <c:pt idx="5318">
                  <c:v>1.9167013888857953</c:v>
                </c:pt>
                <c:pt idx="5319">
                  <c:v>1.9169444444399604</c:v>
                </c:pt>
                <c:pt idx="5320">
                  <c:v>1.9171875000014014</c:v>
                </c:pt>
                <c:pt idx="5321">
                  <c:v>1.9174305555555664</c:v>
                </c:pt>
                <c:pt idx="5322">
                  <c:v>1.9176736111097314</c:v>
                </c:pt>
                <c:pt idx="5323">
                  <c:v>1.9179166666638965</c:v>
                </c:pt>
                <c:pt idx="5324">
                  <c:v>1.9181597222180615</c:v>
                </c:pt>
                <c:pt idx="5325">
                  <c:v>1.9184027777795025</c:v>
                </c:pt>
                <c:pt idx="5326">
                  <c:v>1.9186458333336676</c:v>
                </c:pt>
                <c:pt idx="5327">
                  <c:v>1.9188888888878326</c:v>
                </c:pt>
                <c:pt idx="5328">
                  <c:v>1.9191319444419976</c:v>
                </c:pt>
                <c:pt idx="5329">
                  <c:v>1.9193749999961627</c:v>
                </c:pt>
                <c:pt idx="5330">
                  <c:v>1.9196180555576037</c:v>
                </c:pt>
                <c:pt idx="5331">
                  <c:v>1.9198611111117687</c:v>
                </c:pt>
                <c:pt idx="5332">
                  <c:v>1.9201041666659338</c:v>
                </c:pt>
                <c:pt idx="5333">
                  <c:v>1.9203472222200988</c:v>
                </c:pt>
                <c:pt idx="5334">
                  <c:v>1.9205902777742638</c:v>
                </c:pt>
                <c:pt idx="5335">
                  <c:v>1.9208333333284289</c:v>
                </c:pt>
                <c:pt idx="5336">
                  <c:v>1.9210879629593736</c:v>
                </c:pt>
                <c:pt idx="5337">
                  <c:v>1.9213310185135386</c:v>
                </c:pt>
                <c:pt idx="5338">
                  <c:v>1.9215740740749796</c:v>
                </c:pt>
                <c:pt idx="5339">
                  <c:v>1.9218171296291446</c:v>
                </c:pt>
                <c:pt idx="5340">
                  <c:v>1.9220601851833097</c:v>
                </c:pt>
                <c:pt idx="5341">
                  <c:v>1.9223032407374747</c:v>
                </c:pt>
                <c:pt idx="5342">
                  <c:v>1.9225462962916398</c:v>
                </c:pt>
                <c:pt idx="5343">
                  <c:v>1.9227893518530808</c:v>
                </c:pt>
                <c:pt idx="5344">
                  <c:v>1.9230324074072458</c:v>
                </c:pt>
                <c:pt idx="5345">
                  <c:v>1.9232754629614108</c:v>
                </c:pt>
                <c:pt idx="5346">
                  <c:v>1.9235185185155759</c:v>
                </c:pt>
                <c:pt idx="5347">
                  <c:v>1.9237615740697409</c:v>
                </c:pt>
                <c:pt idx="5348">
                  <c:v>1.9240046296311819</c:v>
                </c:pt>
                <c:pt idx="5349">
                  <c:v>1.9242476851853469</c:v>
                </c:pt>
                <c:pt idx="5350">
                  <c:v>1.924490740739512</c:v>
                </c:pt>
                <c:pt idx="5351">
                  <c:v>1.924733796293677</c:v>
                </c:pt>
                <c:pt idx="5352">
                  <c:v>1.9249768518478421</c:v>
                </c:pt>
                <c:pt idx="5353">
                  <c:v>1.9252199074092831</c:v>
                </c:pt>
                <c:pt idx="5354">
                  <c:v>1.9254629629634481</c:v>
                </c:pt>
                <c:pt idx="5355">
                  <c:v>1.9257060185176131</c:v>
                </c:pt>
                <c:pt idx="5356">
                  <c:v>1.9259490740717782</c:v>
                </c:pt>
                <c:pt idx="5357">
                  <c:v>1.9261921296259432</c:v>
                </c:pt>
                <c:pt idx="5358">
                  <c:v>1.9264351851801083</c:v>
                </c:pt>
                <c:pt idx="5359">
                  <c:v>1.9266782407415493</c:v>
                </c:pt>
                <c:pt idx="5360">
                  <c:v>1.9269212962957143</c:v>
                </c:pt>
                <c:pt idx="5361">
                  <c:v>1.9271643518498793</c:v>
                </c:pt>
                <c:pt idx="5362">
                  <c:v>1.9274074074040444</c:v>
                </c:pt>
                <c:pt idx="5363">
                  <c:v>1.9276504629582094</c:v>
                </c:pt>
                <c:pt idx="5364">
                  <c:v>1.9278935185196504</c:v>
                </c:pt>
                <c:pt idx="5365">
                  <c:v>1.9281365740738154</c:v>
                </c:pt>
                <c:pt idx="5366">
                  <c:v>1.9283796296279805</c:v>
                </c:pt>
                <c:pt idx="5367">
                  <c:v>1.9286226851821455</c:v>
                </c:pt>
                <c:pt idx="5368">
                  <c:v>1.9288657407363106</c:v>
                </c:pt>
                <c:pt idx="5369">
                  <c:v>1.9291087962977516</c:v>
                </c:pt>
                <c:pt idx="5370">
                  <c:v>1.9293518518519166</c:v>
                </c:pt>
                <c:pt idx="5371">
                  <c:v>1.9295949074060816</c:v>
                </c:pt>
                <c:pt idx="5372">
                  <c:v>1.9298379629602467</c:v>
                </c:pt>
                <c:pt idx="5373">
                  <c:v>1.9300810185144117</c:v>
                </c:pt>
                <c:pt idx="5374">
                  <c:v>1.9303240740758527</c:v>
                </c:pt>
                <c:pt idx="5375">
                  <c:v>1.9305671296300178</c:v>
                </c:pt>
                <c:pt idx="5376">
                  <c:v>1.9308101851841828</c:v>
                </c:pt>
                <c:pt idx="5377">
                  <c:v>1.9310532407383478</c:v>
                </c:pt>
                <c:pt idx="5378">
                  <c:v>1.9312962962925129</c:v>
                </c:pt>
                <c:pt idx="5379">
                  <c:v>1.9315393518539539</c:v>
                </c:pt>
                <c:pt idx="5380">
                  <c:v>1.9317824074081189</c:v>
                </c:pt>
                <c:pt idx="5381">
                  <c:v>1.9320254629622839</c:v>
                </c:pt>
                <c:pt idx="5382">
                  <c:v>1.932268518516449</c:v>
                </c:pt>
                <c:pt idx="5383">
                  <c:v>1.932511574070614</c:v>
                </c:pt>
                <c:pt idx="5384">
                  <c:v>1.9327662037015587</c:v>
                </c:pt>
                <c:pt idx="5385">
                  <c:v>1.9330092592557238</c:v>
                </c:pt>
                <c:pt idx="5386">
                  <c:v>1.9332523148098888</c:v>
                </c:pt>
                <c:pt idx="5387">
                  <c:v>1.9334953703713298</c:v>
                </c:pt>
                <c:pt idx="5388">
                  <c:v>1.9337384259254948</c:v>
                </c:pt>
                <c:pt idx="5389">
                  <c:v>1.9339814814796599</c:v>
                </c:pt>
                <c:pt idx="5390">
                  <c:v>1.9342245370338249</c:v>
                </c:pt>
                <c:pt idx="5391">
                  <c:v>1.9344675925879899</c:v>
                </c:pt>
                <c:pt idx="5392">
                  <c:v>1.9347106481494309</c:v>
                </c:pt>
                <c:pt idx="5393">
                  <c:v>1.934953703703596</c:v>
                </c:pt>
                <c:pt idx="5394">
                  <c:v>1.935196759257761</c:v>
                </c:pt>
                <c:pt idx="5395">
                  <c:v>1.9354398148119261</c:v>
                </c:pt>
                <c:pt idx="5396">
                  <c:v>1.9356828703660911</c:v>
                </c:pt>
                <c:pt idx="5397">
                  <c:v>1.9359259259275321</c:v>
                </c:pt>
                <c:pt idx="5398">
                  <c:v>1.9361689814816971</c:v>
                </c:pt>
                <c:pt idx="5399">
                  <c:v>1.9364120370358622</c:v>
                </c:pt>
                <c:pt idx="5400">
                  <c:v>1.9366550925900272</c:v>
                </c:pt>
                <c:pt idx="5401">
                  <c:v>1.9368981481441923</c:v>
                </c:pt>
                <c:pt idx="5402">
                  <c:v>1.9371412037056333</c:v>
                </c:pt>
                <c:pt idx="5403">
                  <c:v>1.9373842592597983</c:v>
                </c:pt>
                <c:pt idx="5404">
                  <c:v>1.9376273148139633</c:v>
                </c:pt>
                <c:pt idx="5405">
                  <c:v>1.9378703703681284</c:v>
                </c:pt>
                <c:pt idx="5406">
                  <c:v>1.9381134259222934</c:v>
                </c:pt>
                <c:pt idx="5407">
                  <c:v>1.9383564814764584</c:v>
                </c:pt>
                <c:pt idx="5408">
                  <c:v>1.9385995370378994</c:v>
                </c:pt>
                <c:pt idx="5409">
                  <c:v>1.9388425925920645</c:v>
                </c:pt>
                <c:pt idx="5410">
                  <c:v>1.9390856481462295</c:v>
                </c:pt>
                <c:pt idx="5411">
                  <c:v>1.9393287037003946</c:v>
                </c:pt>
                <c:pt idx="5412">
                  <c:v>1.9395717592545596</c:v>
                </c:pt>
                <c:pt idx="5413">
                  <c:v>1.9398148148160006</c:v>
                </c:pt>
                <c:pt idx="5414">
                  <c:v>1.9400578703701656</c:v>
                </c:pt>
                <c:pt idx="5415">
                  <c:v>1.9403009259243307</c:v>
                </c:pt>
                <c:pt idx="5416">
                  <c:v>1.9405439814784957</c:v>
                </c:pt>
                <c:pt idx="5417">
                  <c:v>1.9407870370326608</c:v>
                </c:pt>
                <c:pt idx="5418">
                  <c:v>1.9410300925941018</c:v>
                </c:pt>
                <c:pt idx="5419">
                  <c:v>1.9412731481482668</c:v>
                </c:pt>
                <c:pt idx="5420">
                  <c:v>1.9415162037024318</c:v>
                </c:pt>
                <c:pt idx="5421">
                  <c:v>1.9417592592565969</c:v>
                </c:pt>
                <c:pt idx="5422">
                  <c:v>1.9420023148107619</c:v>
                </c:pt>
                <c:pt idx="5423">
                  <c:v>1.9422453703722029</c:v>
                </c:pt>
                <c:pt idx="5424">
                  <c:v>1.9424884259263679</c:v>
                </c:pt>
                <c:pt idx="5425">
                  <c:v>1.942731481480533</c:v>
                </c:pt>
                <c:pt idx="5426">
                  <c:v>1.942974537034698</c:v>
                </c:pt>
                <c:pt idx="5427">
                  <c:v>1.9432175925888631</c:v>
                </c:pt>
                <c:pt idx="5428">
                  <c:v>1.9434606481430281</c:v>
                </c:pt>
                <c:pt idx="5429">
                  <c:v>1.9437037037044691</c:v>
                </c:pt>
                <c:pt idx="5430">
                  <c:v>1.9439467592586341</c:v>
                </c:pt>
                <c:pt idx="5431">
                  <c:v>1.9441898148127992</c:v>
                </c:pt>
                <c:pt idx="5432">
                  <c:v>1.9444444444437439</c:v>
                </c:pt>
                <c:pt idx="5433">
                  <c:v>1.9446874999979089</c:v>
                </c:pt>
                <c:pt idx="5434">
                  <c:v>1.9449305555520739</c:v>
                </c:pt>
                <c:pt idx="5435">
                  <c:v>1.945173611106239</c:v>
                </c:pt>
                <c:pt idx="5436">
                  <c:v>1.94541666666768</c:v>
                </c:pt>
                <c:pt idx="5437">
                  <c:v>1.945659722221845</c:v>
                </c:pt>
                <c:pt idx="5438">
                  <c:v>1.9459027777760101</c:v>
                </c:pt>
                <c:pt idx="5439">
                  <c:v>1.9461458333301751</c:v>
                </c:pt>
                <c:pt idx="5440">
                  <c:v>1.9463888888843401</c:v>
                </c:pt>
                <c:pt idx="5441">
                  <c:v>1.9466319444457811</c:v>
                </c:pt>
                <c:pt idx="5442">
                  <c:v>1.9468749999999462</c:v>
                </c:pt>
                <c:pt idx="5443">
                  <c:v>1.9471180555541112</c:v>
                </c:pt>
                <c:pt idx="5444">
                  <c:v>1.9473611111082763</c:v>
                </c:pt>
                <c:pt idx="5445">
                  <c:v>1.9476041666624413</c:v>
                </c:pt>
                <c:pt idx="5446">
                  <c:v>1.9478472222238823</c:v>
                </c:pt>
                <c:pt idx="5447">
                  <c:v>1.9480902777780473</c:v>
                </c:pt>
                <c:pt idx="5448">
                  <c:v>1.9483333333322124</c:v>
                </c:pt>
                <c:pt idx="5449">
                  <c:v>1.9485763888863774</c:v>
                </c:pt>
                <c:pt idx="5450">
                  <c:v>1.9488194444405424</c:v>
                </c:pt>
                <c:pt idx="5451">
                  <c:v>1.9490625000019834</c:v>
                </c:pt>
                <c:pt idx="5452">
                  <c:v>1.9493055555561485</c:v>
                </c:pt>
                <c:pt idx="5453">
                  <c:v>1.9495486111103135</c:v>
                </c:pt>
                <c:pt idx="5454">
                  <c:v>1.9497916666644786</c:v>
                </c:pt>
                <c:pt idx="5455">
                  <c:v>1.9500347222186436</c:v>
                </c:pt>
                <c:pt idx="5456">
                  <c:v>1.9502777777728086</c:v>
                </c:pt>
                <c:pt idx="5457">
                  <c:v>1.9505208333342496</c:v>
                </c:pt>
                <c:pt idx="5458">
                  <c:v>1.9507638888884147</c:v>
                </c:pt>
                <c:pt idx="5459">
                  <c:v>1.9510069444425797</c:v>
                </c:pt>
                <c:pt idx="5460">
                  <c:v>1.9512499999967448</c:v>
                </c:pt>
                <c:pt idx="5461">
                  <c:v>1.9514930555509098</c:v>
                </c:pt>
                <c:pt idx="5462">
                  <c:v>1.9517361111123508</c:v>
                </c:pt>
                <c:pt idx="5463">
                  <c:v>1.9519791666665158</c:v>
                </c:pt>
                <c:pt idx="5464">
                  <c:v>1.9522222222206809</c:v>
                </c:pt>
                <c:pt idx="5465">
                  <c:v>1.9524652777748459</c:v>
                </c:pt>
                <c:pt idx="5466">
                  <c:v>1.9527083333290109</c:v>
                </c:pt>
                <c:pt idx="5467">
                  <c:v>1.9529513888904519</c:v>
                </c:pt>
                <c:pt idx="5468">
                  <c:v>1.953194444444617</c:v>
                </c:pt>
                <c:pt idx="5469">
                  <c:v>1.953437499998782</c:v>
                </c:pt>
                <c:pt idx="5470">
                  <c:v>1.9536805555529471</c:v>
                </c:pt>
                <c:pt idx="5471">
                  <c:v>1.9539236111071121</c:v>
                </c:pt>
                <c:pt idx="5472">
                  <c:v>1.9541666666685531</c:v>
                </c:pt>
                <c:pt idx="5473">
                  <c:v>1.9544097222227181</c:v>
                </c:pt>
                <c:pt idx="5474">
                  <c:v>1.9546527777768832</c:v>
                </c:pt>
                <c:pt idx="5475">
                  <c:v>1.9548958333310482</c:v>
                </c:pt>
                <c:pt idx="5476">
                  <c:v>1.9551388888852133</c:v>
                </c:pt>
                <c:pt idx="5477">
                  <c:v>1.9553819444393783</c:v>
                </c:pt>
                <c:pt idx="5478">
                  <c:v>1.9556250000008193</c:v>
                </c:pt>
                <c:pt idx="5479">
                  <c:v>1.9558680555549843</c:v>
                </c:pt>
                <c:pt idx="5480">
                  <c:v>1.9561111111091494</c:v>
                </c:pt>
                <c:pt idx="5481">
                  <c:v>1.9563657407400941</c:v>
                </c:pt>
                <c:pt idx="5482">
                  <c:v>1.9566087962942591</c:v>
                </c:pt>
                <c:pt idx="5483">
                  <c:v>1.9568518518484241</c:v>
                </c:pt>
                <c:pt idx="5484">
                  <c:v>1.9570949074025892</c:v>
                </c:pt>
                <c:pt idx="5485">
                  <c:v>1.9573379629640302</c:v>
                </c:pt>
                <c:pt idx="5486">
                  <c:v>1.9575810185181952</c:v>
                </c:pt>
                <c:pt idx="5487">
                  <c:v>1.9578240740723603</c:v>
                </c:pt>
                <c:pt idx="5488">
                  <c:v>1.9580671296265253</c:v>
                </c:pt>
                <c:pt idx="5489">
                  <c:v>1.9583101851806903</c:v>
                </c:pt>
                <c:pt idx="5490">
                  <c:v>1.9585532407421313</c:v>
                </c:pt>
                <c:pt idx="5491">
                  <c:v>1.9587962962962964</c:v>
                </c:pt>
                <c:pt idx="5492">
                  <c:v>1.9590393518504614</c:v>
                </c:pt>
                <c:pt idx="5493">
                  <c:v>1.9592824074046264</c:v>
                </c:pt>
                <c:pt idx="5494">
                  <c:v>1.9595254629587915</c:v>
                </c:pt>
                <c:pt idx="5495">
                  <c:v>1.9597685185202325</c:v>
                </c:pt>
                <c:pt idx="5496">
                  <c:v>1.9600115740743975</c:v>
                </c:pt>
                <c:pt idx="5497">
                  <c:v>1.9602546296285626</c:v>
                </c:pt>
                <c:pt idx="5498">
                  <c:v>1.9604976851827276</c:v>
                </c:pt>
                <c:pt idx="5499">
                  <c:v>1.9607407407368926</c:v>
                </c:pt>
                <c:pt idx="5500">
                  <c:v>1.9609837962983336</c:v>
                </c:pt>
                <c:pt idx="5501">
                  <c:v>1.9612268518524987</c:v>
                </c:pt>
                <c:pt idx="5502">
                  <c:v>1.9614699074066637</c:v>
                </c:pt>
                <c:pt idx="5503">
                  <c:v>1.9617129629608288</c:v>
                </c:pt>
                <c:pt idx="5504">
                  <c:v>1.9619560185149938</c:v>
                </c:pt>
                <c:pt idx="5505">
                  <c:v>1.9621990740691588</c:v>
                </c:pt>
                <c:pt idx="5506">
                  <c:v>1.9624421296305998</c:v>
                </c:pt>
                <c:pt idx="5507">
                  <c:v>1.9626851851847649</c:v>
                </c:pt>
                <c:pt idx="5508">
                  <c:v>1.9629282407389299</c:v>
                </c:pt>
                <c:pt idx="5509">
                  <c:v>1.9631712962930949</c:v>
                </c:pt>
                <c:pt idx="5510">
                  <c:v>1.96341435184726</c:v>
                </c:pt>
                <c:pt idx="5511">
                  <c:v>1.963657407408701</c:v>
                </c:pt>
                <c:pt idx="5512">
                  <c:v>1.963900462962866</c:v>
                </c:pt>
                <c:pt idx="5513">
                  <c:v>1.9641435185170311</c:v>
                </c:pt>
                <c:pt idx="5514">
                  <c:v>1.9643865740711961</c:v>
                </c:pt>
                <c:pt idx="5515">
                  <c:v>1.9646296296253611</c:v>
                </c:pt>
                <c:pt idx="5516">
                  <c:v>1.9648726851868021</c:v>
                </c:pt>
                <c:pt idx="5517">
                  <c:v>1.9651157407409672</c:v>
                </c:pt>
                <c:pt idx="5518">
                  <c:v>1.9653587962951322</c:v>
                </c:pt>
                <c:pt idx="5519">
                  <c:v>1.9656018518492973</c:v>
                </c:pt>
                <c:pt idx="5520">
                  <c:v>1.9658449074034623</c:v>
                </c:pt>
                <c:pt idx="5521">
                  <c:v>1.9660879629649033</c:v>
                </c:pt>
                <c:pt idx="5522">
                  <c:v>1.9663310185190683</c:v>
                </c:pt>
                <c:pt idx="5523">
                  <c:v>1.9665740740732334</c:v>
                </c:pt>
                <c:pt idx="5524">
                  <c:v>1.9668171296273984</c:v>
                </c:pt>
                <c:pt idx="5525">
                  <c:v>1.9670601851815634</c:v>
                </c:pt>
                <c:pt idx="5526">
                  <c:v>1.9673032407357285</c:v>
                </c:pt>
                <c:pt idx="5527">
                  <c:v>1.9675462962971695</c:v>
                </c:pt>
                <c:pt idx="5528">
                  <c:v>1.9677893518513345</c:v>
                </c:pt>
                <c:pt idx="5529">
                  <c:v>1.9680439814822792</c:v>
                </c:pt>
                <c:pt idx="5530">
                  <c:v>1.9682870370364443</c:v>
                </c:pt>
                <c:pt idx="5531">
                  <c:v>1.9685300925906093</c:v>
                </c:pt>
                <c:pt idx="5532">
                  <c:v>1.9687731481447743</c:v>
                </c:pt>
                <c:pt idx="5533">
                  <c:v>1.9690162036989394</c:v>
                </c:pt>
                <c:pt idx="5534">
                  <c:v>1.9692592592603804</c:v>
                </c:pt>
                <c:pt idx="5535">
                  <c:v>1.9695023148145454</c:v>
                </c:pt>
                <c:pt idx="5536">
                  <c:v>1.9697453703687104</c:v>
                </c:pt>
                <c:pt idx="5537">
                  <c:v>1.9699884259228755</c:v>
                </c:pt>
                <c:pt idx="5538">
                  <c:v>1.9702314814770405</c:v>
                </c:pt>
                <c:pt idx="5539">
                  <c:v>1.9704745370384815</c:v>
                </c:pt>
                <c:pt idx="5540">
                  <c:v>1.9707175925926466</c:v>
                </c:pt>
                <c:pt idx="5541">
                  <c:v>1.9709606481468116</c:v>
                </c:pt>
                <c:pt idx="5542">
                  <c:v>1.9712037037009766</c:v>
                </c:pt>
                <c:pt idx="5543">
                  <c:v>1.9714467592551417</c:v>
                </c:pt>
                <c:pt idx="5544">
                  <c:v>1.9716898148165827</c:v>
                </c:pt>
                <c:pt idx="5545">
                  <c:v>1.9719328703707477</c:v>
                </c:pt>
                <c:pt idx="5546">
                  <c:v>1.9721759259249128</c:v>
                </c:pt>
                <c:pt idx="5547">
                  <c:v>1.9724189814790778</c:v>
                </c:pt>
                <c:pt idx="5548">
                  <c:v>1.9726620370332428</c:v>
                </c:pt>
                <c:pt idx="5549">
                  <c:v>1.9729050925946838</c:v>
                </c:pt>
                <c:pt idx="5550">
                  <c:v>1.9731481481488489</c:v>
                </c:pt>
                <c:pt idx="5551">
                  <c:v>1.9733912037030139</c:v>
                </c:pt>
                <c:pt idx="5552">
                  <c:v>1.9736342592571789</c:v>
                </c:pt>
                <c:pt idx="5553">
                  <c:v>1.973877314811344</c:v>
                </c:pt>
                <c:pt idx="5554">
                  <c:v>1.974120370365509</c:v>
                </c:pt>
                <c:pt idx="5555">
                  <c:v>1.97436342592695</c:v>
                </c:pt>
                <c:pt idx="5556">
                  <c:v>1.9746064814811151</c:v>
                </c:pt>
                <c:pt idx="5557">
                  <c:v>1.9748495370352801</c:v>
                </c:pt>
                <c:pt idx="5558">
                  <c:v>1.9750925925894451</c:v>
                </c:pt>
                <c:pt idx="5559">
                  <c:v>1.9753356481436102</c:v>
                </c:pt>
                <c:pt idx="5560">
                  <c:v>1.9755787037050512</c:v>
                </c:pt>
                <c:pt idx="5561">
                  <c:v>1.9758217592592162</c:v>
                </c:pt>
                <c:pt idx="5562">
                  <c:v>1.9760648148133813</c:v>
                </c:pt>
                <c:pt idx="5563">
                  <c:v>1.9763078703675463</c:v>
                </c:pt>
                <c:pt idx="5564">
                  <c:v>1.9765509259217113</c:v>
                </c:pt>
                <c:pt idx="5565">
                  <c:v>1.9767939814831523</c:v>
                </c:pt>
                <c:pt idx="5566">
                  <c:v>1.9770370370373174</c:v>
                </c:pt>
                <c:pt idx="5567">
                  <c:v>1.9772800925914824</c:v>
                </c:pt>
                <c:pt idx="5568">
                  <c:v>1.9775231481456474</c:v>
                </c:pt>
                <c:pt idx="5569">
                  <c:v>1.9777662036998125</c:v>
                </c:pt>
                <c:pt idx="5570">
                  <c:v>1.9780092592612535</c:v>
                </c:pt>
                <c:pt idx="5571">
                  <c:v>1.9782523148154185</c:v>
                </c:pt>
                <c:pt idx="5572">
                  <c:v>1.9784953703695836</c:v>
                </c:pt>
                <c:pt idx="5573">
                  <c:v>1.9787384259237486</c:v>
                </c:pt>
                <c:pt idx="5574">
                  <c:v>1.9789814814779136</c:v>
                </c:pt>
                <c:pt idx="5575">
                  <c:v>1.9792245370320787</c:v>
                </c:pt>
                <c:pt idx="5576">
                  <c:v>1.9794675925935197</c:v>
                </c:pt>
                <c:pt idx="5577">
                  <c:v>1.9797222222171884</c:v>
                </c:pt>
                <c:pt idx="5578">
                  <c:v>1.9799652777786294</c:v>
                </c:pt>
                <c:pt idx="5579">
                  <c:v>1.9802083333327944</c:v>
                </c:pt>
                <c:pt idx="5580">
                  <c:v>1.9804513888869595</c:v>
                </c:pt>
                <c:pt idx="5581">
                  <c:v>1.9806944444411245</c:v>
                </c:pt>
                <c:pt idx="5582">
                  <c:v>1.9809374999952896</c:v>
                </c:pt>
                <c:pt idx="5583">
                  <c:v>1.9811805555567306</c:v>
                </c:pt>
                <c:pt idx="5584">
                  <c:v>1.9814236111108956</c:v>
                </c:pt>
                <c:pt idx="5585">
                  <c:v>1.9816666666650606</c:v>
                </c:pt>
                <c:pt idx="5586">
                  <c:v>1.9819097222192257</c:v>
                </c:pt>
                <c:pt idx="5587">
                  <c:v>1.9821527777733907</c:v>
                </c:pt>
                <c:pt idx="5588">
                  <c:v>1.9823958333348317</c:v>
                </c:pt>
                <c:pt idx="5589">
                  <c:v>1.9826388888889968</c:v>
                </c:pt>
                <c:pt idx="5590">
                  <c:v>1.9828819444431618</c:v>
                </c:pt>
                <c:pt idx="5591">
                  <c:v>1.9831249999973268</c:v>
                </c:pt>
                <c:pt idx="5592">
                  <c:v>1.9833680555514919</c:v>
                </c:pt>
                <c:pt idx="5593">
                  <c:v>1.9836111111129329</c:v>
                </c:pt>
                <c:pt idx="5594">
                  <c:v>1.9838541666670979</c:v>
                </c:pt>
                <c:pt idx="5595">
                  <c:v>1.9840972222212629</c:v>
                </c:pt>
                <c:pt idx="5596">
                  <c:v>1.984340277775428</c:v>
                </c:pt>
                <c:pt idx="5597">
                  <c:v>1.984583333329593</c:v>
                </c:pt>
                <c:pt idx="5598">
                  <c:v>1.9848263888837581</c:v>
                </c:pt>
                <c:pt idx="5599">
                  <c:v>1.9850694444451991</c:v>
                </c:pt>
                <c:pt idx="5600">
                  <c:v>1.9853124999993641</c:v>
                </c:pt>
                <c:pt idx="5601">
                  <c:v>1.9855555555535291</c:v>
                </c:pt>
                <c:pt idx="5602">
                  <c:v>1.9857986111076942</c:v>
                </c:pt>
                <c:pt idx="5603">
                  <c:v>1.9860416666618592</c:v>
                </c:pt>
                <c:pt idx="5604">
                  <c:v>1.9862847222233002</c:v>
                </c:pt>
                <c:pt idx="5605">
                  <c:v>1.9865277777774653</c:v>
                </c:pt>
                <c:pt idx="5606">
                  <c:v>1.9867708333316303</c:v>
                </c:pt>
                <c:pt idx="5607">
                  <c:v>1.9870138888857953</c:v>
                </c:pt>
                <c:pt idx="5608">
                  <c:v>1.9872569444399604</c:v>
                </c:pt>
                <c:pt idx="5609">
                  <c:v>1.9875000000014014</c:v>
                </c:pt>
                <c:pt idx="5610">
                  <c:v>1.9877430555555664</c:v>
                </c:pt>
                <c:pt idx="5611">
                  <c:v>1.9879861111097314</c:v>
                </c:pt>
                <c:pt idx="5612">
                  <c:v>1.9882291666638965</c:v>
                </c:pt>
                <c:pt idx="5613">
                  <c:v>1.9884722222180615</c:v>
                </c:pt>
                <c:pt idx="5614">
                  <c:v>1.9887152777795025</c:v>
                </c:pt>
                <c:pt idx="5615">
                  <c:v>1.9889583333336676</c:v>
                </c:pt>
                <c:pt idx="5616">
                  <c:v>1.9892013888878326</c:v>
                </c:pt>
                <c:pt idx="5617">
                  <c:v>1.9894444444419976</c:v>
                </c:pt>
                <c:pt idx="5618">
                  <c:v>1.9896874999961627</c:v>
                </c:pt>
                <c:pt idx="5619">
                  <c:v>1.9899305555576037</c:v>
                </c:pt>
                <c:pt idx="5620">
                  <c:v>1.9901736111117687</c:v>
                </c:pt>
                <c:pt idx="5621">
                  <c:v>1.9904166666659338</c:v>
                </c:pt>
                <c:pt idx="5622">
                  <c:v>1.9906597222200988</c:v>
                </c:pt>
                <c:pt idx="5623">
                  <c:v>1.9909027777742638</c:v>
                </c:pt>
                <c:pt idx="5624">
                  <c:v>1.9911458333284289</c:v>
                </c:pt>
                <c:pt idx="5625">
                  <c:v>1.9914004629593736</c:v>
                </c:pt>
                <c:pt idx="5626">
                  <c:v>1.9916435185135386</c:v>
                </c:pt>
                <c:pt idx="5627">
                  <c:v>1.9918865740749796</c:v>
                </c:pt>
                <c:pt idx="5628">
                  <c:v>1.9921296296291446</c:v>
                </c:pt>
                <c:pt idx="5629">
                  <c:v>1.9923726851833097</c:v>
                </c:pt>
                <c:pt idx="5630">
                  <c:v>1.9926157407374747</c:v>
                </c:pt>
                <c:pt idx="5631">
                  <c:v>1.9928587962916398</c:v>
                </c:pt>
                <c:pt idx="5632">
                  <c:v>1.9931018518530808</c:v>
                </c:pt>
                <c:pt idx="5633">
                  <c:v>1.9933449074072458</c:v>
                </c:pt>
                <c:pt idx="5634">
                  <c:v>1.9935879629614108</c:v>
                </c:pt>
                <c:pt idx="5635">
                  <c:v>1.9938310185155759</c:v>
                </c:pt>
                <c:pt idx="5636">
                  <c:v>1.9940740740697409</c:v>
                </c:pt>
                <c:pt idx="5637">
                  <c:v>1.9943171296311819</c:v>
                </c:pt>
                <c:pt idx="5638">
                  <c:v>1.9945601851853469</c:v>
                </c:pt>
                <c:pt idx="5639">
                  <c:v>1.994803240739512</c:v>
                </c:pt>
                <c:pt idx="5640">
                  <c:v>1.995046296293677</c:v>
                </c:pt>
                <c:pt idx="5641">
                  <c:v>1.9952893518478421</c:v>
                </c:pt>
                <c:pt idx="5642">
                  <c:v>1.9955324074092831</c:v>
                </c:pt>
                <c:pt idx="5643">
                  <c:v>1.9957754629634481</c:v>
                </c:pt>
                <c:pt idx="5644">
                  <c:v>1.9960185185176131</c:v>
                </c:pt>
                <c:pt idx="5645">
                  <c:v>1.9962615740717782</c:v>
                </c:pt>
                <c:pt idx="5646">
                  <c:v>1.9965046296259432</c:v>
                </c:pt>
                <c:pt idx="5647">
                  <c:v>1.9967476851801083</c:v>
                </c:pt>
                <c:pt idx="5648">
                  <c:v>1.9969907407415493</c:v>
                </c:pt>
                <c:pt idx="5649">
                  <c:v>1.9972337962957143</c:v>
                </c:pt>
                <c:pt idx="5650">
                  <c:v>1.9974768518498793</c:v>
                </c:pt>
                <c:pt idx="5651">
                  <c:v>1.9977199074040444</c:v>
                </c:pt>
                <c:pt idx="5652">
                  <c:v>1.9979629629582094</c:v>
                </c:pt>
                <c:pt idx="5653">
                  <c:v>1.9982060185196504</c:v>
                </c:pt>
                <c:pt idx="5654">
                  <c:v>1.9984490740738154</c:v>
                </c:pt>
                <c:pt idx="5655">
                  <c:v>1.9986921296279805</c:v>
                </c:pt>
                <c:pt idx="5656">
                  <c:v>1.9989351851821455</c:v>
                </c:pt>
                <c:pt idx="5657">
                  <c:v>1.9991782407363106</c:v>
                </c:pt>
                <c:pt idx="5658">
                  <c:v>1.9994212962977516</c:v>
                </c:pt>
                <c:pt idx="5659">
                  <c:v>1.9996643518519166</c:v>
                </c:pt>
                <c:pt idx="5660">
                  <c:v>1.9999074074060816</c:v>
                </c:pt>
                <c:pt idx="5661">
                  <c:v>2.0001504629602467</c:v>
                </c:pt>
                <c:pt idx="5662">
                  <c:v>2.0003935185144117</c:v>
                </c:pt>
                <c:pt idx="5663">
                  <c:v>2.0006365740758527</c:v>
                </c:pt>
                <c:pt idx="5664">
                  <c:v>2.0008796296300178</c:v>
                </c:pt>
                <c:pt idx="5665">
                  <c:v>2.0011226851841828</c:v>
                </c:pt>
                <c:pt idx="5666">
                  <c:v>2.0013657407383478</c:v>
                </c:pt>
                <c:pt idx="5667">
                  <c:v>2.0016087962925129</c:v>
                </c:pt>
                <c:pt idx="5668">
                  <c:v>2.0018518518539539</c:v>
                </c:pt>
                <c:pt idx="5669">
                  <c:v>2.0020949074081189</c:v>
                </c:pt>
                <c:pt idx="5670">
                  <c:v>2.0023379629622839</c:v>
                </c:pt>
                <c:pt idx="5671">
                  <c:v>2.002581018516449</c:v>
                </c:pt>
                <c:pt idx="5672">
                  <c:v>2.002824074070614</c:v>
                </c:pt>
                <c:pt idx="5673">
                  <c:v>2.0030671296247791</c:v>
                </c:pt>
                <c:pt idx="5674">
                  <c:v>2.0033217592557238</c:v>
                </c:pt>
                <c:pt idx="5675">
                  <c:v>2.0035648148098888</c:v>
                </c:pt>
                <c:pt idx="5676">
                  <c:v>2.0038078703713298</c:v>
                </c:pt>
                <c:pt idx="5677">
                  <c:v>2.0040509259254948</c:v>
                </c:pt>
                <c:pt idx="5678">
                  <c:v>2.0042939814796599</c:v>
                </c:pt>
                <c:pt idx="5679">
                  <c:v>2.0045370370338249</c:v>
                </c:pt>
                <c:pt idx="5680">
                  <c:v>2.0047800925879899</c:v>
                </c:pt>
                <c:pt idx="5681">
                  <c:v>2.0050231481494309</c:v>
                </c:pt>
                <c:pt idx="5682">
                  <c:v>2.005266203703596</c:v>
                </c:pt>
                <c:pt idx="5683">
                  <c:v>2.005509259257761</c:v>
                </c:pt>
                <c:pt idx="5684">
                  <c:v>2.0057523148119261</c:v>
                </c:pt>
                <c:pt idx="5685">
                  <c:v>2.0059953703660911</c:v>
                </c:pt>
                <c:pt idx="5686">
                  <c:v>2.0062384259275321</c:v>
                </c:pt>
                <c:pt idx="5687">
                  <c:v>2.0064814814816971</c:v>
                </c:pt>
                <c:pt idx="5688">
                  <c:v>2.0067245370358622</c:v>
                </c:pt>
                <c:pt idx="5689">
                  <c:v>2.0069675925900272</c:v>
                </c:pt>
                <c:pt idx="5690">
                  <c:v>2.0072106481441923</c:v>
                </c:pt>
                <c:pt idx="5691">
                  <c:v>2.0074537037056333</c:v>
                </c:pt>
                <c:pt idx="5692">
                  <c:v>2.0076967592597983</c:v>
                </c:pt>
                <c:pt idx="5693">
                  <c:v>2.0079398148139633</c:v>
                </c:pt>
                <c:pt idx="5694">
                  <c:v>2.0081828703681284</c:v>
                </c:pt>
                <c:pt idx="5695">
                  <c:v>2.0084259259222934</c:v>
                </c:pt>
                <c:pt idx="5696">
                  <c:v>2.0086689814764584</c:v>
                </c:pt>
                <c:pt idx="5697">
                  <c:v>2.0089120370378994</c:v>
                </c:pt>
                <c:pt idx="5698">
                  <c:v>2.0091550925920645</c:v>
                </c:pt>
                <c:pt idx="5699">
                  <c:v>2.0093981481462295</c:v>
                </c:pt>
                <c:pt idx="5700">
                  <c:v>2.0096412037003946</c:v>
                </c:pt>
                <c:pt idx="5701">
                  <c:v>2.0098842592545596</c:v>
                </c:pt>
                <c:pt idx="5702">
                  <c:v>2.0101273148160006</c:v>
                </c:pt>
                <c:pt idx="5703">
                  <c:v>2.0103703703701656</c:v>
                </c:pt>
                <c:pt idx="5704">
                  <c:v>2.0106134259243307</c:v>
                </c:pt>
                <c:pt idx="5705">
                  <c:v>2.0108564814784957</c:v>
                </c:pt>
                <c:pt idx="5706">
                  <c:v>2.0110995370326608</c:v>
                </c:pt>
                <c:pt idx="5707">
                  <c:v>2.0113425925941018</c:v>
                </c:pt>
                <c:pt idx="5708">
                  <c:v>2.0115856481482668</c:v>
                </c:pt>
                <c:pt idx="5709">
                  <c:v>2.0118287037024318</c:v>
                </c:pt>
                <c:pt idx="5710">
                  <c:v>2.0120717592565969</c:v>
                </c:pt>
                <c:pt idx="5711">
                  <c:v>2.0123148148107619</c:v>
                </c:pt>
                <c:pt idx="5712">
                  <c:v>2.0125578703722029</c:v>
                </c:pt>
                <c:pt idx="5713">
                  <c:v>2.0128009259263679</c:v>
                </c:pt>
                <c:pt idx="5714">
                  <c:v>2.013043981480533</c:v>
                </c:pt>
                <c:pt idx="5715">
                  <c:v>2.013287037034698</c:v>
                </c:pt>
                <c:pt idx="5716">
                  <c:v>2.0135300925888631</c:v>
                </c:pt>
                <c:pt idx="5717">
                  <c:v>2.0137731481430281</c:v>
                </c:pt>
                <c:pt idx="5718">
                  <c:v>2.0140162037044691</c:v>
                </c:pt>
                <c:pt idx="5719">
                  <c:v>2.0142592592586341</c:v>
                </c:pt>
                <c:pt idx="5720">
                  <c:v>2.0145023148127992</c:v>
                </c:pt>
                <c:pt idx="5721">
                  <c:v>2.0147453703669642</c:v>
                </c:pt>
                <c:pt idx="5722">
                  <c:v>2.0149999999979089</c:v>
                </c:pt>
                <c:pt idx="5723">
                  <c:v>2.0152430555520739</c:v>
                </c:pt>
                <c:pt idx="5724">
                  <c:v>2.015486111106239</c:v>
                </c:pt>
                <c:pt idx="5725">
                  <c:v>2.01572916666768</c:v>
                </c:pt>
                <c:pt idx="5726">
                  <c:v>2.015972222221845</c:v>
                </c:pt>
                <c:pt idx="5727">
                  <c:v>2.0162152777760101</c:v>
                </c:pt>
                <c:pt idx="5728">
                  <c:v>2.0164583333301751</c:v>
                </c:pt>
                <c:pt idx="5729">
                  <c:v>2.0167013888843401</c:v>
                </c:pt>
                <c:pt idx="5730">
                  <c:v>2.0169444444457811</c:v>
                </c:pt>
                <c:pt idx="5731">
                  <c:v>2.0171874999999462</c:v>
                </c:pt>
                <c:pt idx="5732">
                  <c:v>2.0174305555541112</c:v>
                </c:pt>
                <c:pt idx="5733">
                  <c:v>2.0176736111082763</c:v>
                </c:pt>
                <c:pt idx="5734">
                  <c:v>2.0179166666624413</c:v>
                </c:pt>
                <c:pt idx="5735">
                  <c:v>2.0181597222238823</c:v>
                </c:pt>
                <c:pt idx="5736">
                  <c:v>2.0184027777780473</c:v>
                </c:pt>
                <c:pt idx="5737">
                  <c:v>2.0186458333322124</c:v>
                </c:pt>
                <c:pt idx="5738">
                  <c:v>2.0188888888863774</c:v>
                </c:pt>
                <c:pt idx="5739">
                  <c:v>2.0191319444405424</c:v>
                </c:pt>
                <c:pt idx="5740">
                  <c:v>2.0193750000019834</c:v>
                </c:pt>
                <c:pt idx="5741">
                  <c:v>2.0196180555561485</c:v>
                </c:pt>
                <c:pt idx="5742">
                  <c:v>2.0198611111103135</c:v>
                </c:pt>
                <c:pt idx="5743">
                  <c:v>2.0201041666644786</c:v>
                </c:pt>
                <c:pt idx="5744">
                  <c:v>2.0203472222186436</c:v>
                </c:pt>
                <c:pt idx="5745">
                  <c:v>2.0205902777728086</c:v>
                </c:pt>
                <c:pt idx="5746">
                  <c:v>2.0208333333342496</c:v>
                </c:pt>
                <c:pt idx="5747">
                  <c:v>2.0210763888884147</c:v>
                </c:pt>
                <c:pt idx="5748">
                  <c:v>2.0213194444425797</c:v>
                </c:pt>
                <c:pt idx="5749">
                  <c:v>2.0215624999967448</c:v>
                </c:pt>
                <c:pt idx="5750">
                  <c:v>2.0218055555509098</c:v>
                </c:pt>
                <c:pt idx="5751">
                  <c:v>2.0220486111123508</c:v>
                </c:pt>
                <c:pt idx="5752">
                  <c:v>2.0222916666665158</c:v>
                </c:pt>
                <c:pt idx="5753">
                  <c:v>2.0225347222206809</c:v>
                </c:pt>
                <c:pt idx="5754">
                  <c:v>2.0227777777748459</c:v>
                </c:pt>
                <c:pt idx="5755">
                  <c:v>2.0230208333290109</c:v>
                </c:pt>
                <c:pt idx="5756">
                  <c:v>2.0232638888904519</c:v>
                </c:pt>
                <c:pt idx="5757">
                  <c:v>2.023506944444617</c:v>
                </c:pt>
                <c:pt idx="5758">
                  <c:v>2.023749999998782</c:v>
                </c:pt>
                <c:pt idx="5759">
                  <c:v>2.0239930555529471</c:v>
                </c:pt>
                <c:pt idx="5760">
                  <c:v>2.0242361111071121</c:v>
                </c:pt>
                <c:pt idx="5761">
                  <c:v>2.0244791666685531</c:v>
                </c:pt>
                <c:pt idx="5762">
                  <c:v>2.0247222222227181</c:v>
                </c:pt>
                <c:pt idx="5763">
                  <c:v>2.0249652777768832</c:v>
                </c:pt>
                <c:pt idx="5764">
                  <c:v>2.0252083333310482</c:v>
                </c:pt>
                <c:pt idx="5765">
                  <c:v>2.0254513888852133</c:v>
                </c:pt>
                <c:pt idx="5766">
                  <c:v>2.0256944444393783</c:v>
                </c:pt>
                <c:pt idx="5767">
                  <c:v>2.0259375000008193</c:v>
                </c:pt>
                <c:pt idx="5768">
                  <c:v>2.0261805555549843</c:v>
                </c:pt>
                <c:pt idx="5769">
                  <c:v>2.0264236111091494</c:v>
                </c:pt>
                <c:pt idx="5770">
                  <c:v>2.0266782407400941</c:v>
                </c:pt>
                <c:pt idx="5771">
                  <c:v>2.0269212962942591</c:v>
                </c:pt>
                <c:pt idx="5772">
                  <c:v>2.0271643518484241</c:v>
                </c:pt>
                <c:pt idx="5773">
                  <c:v>2.0274074074025892</c:v>
                </c:pt>
                <c:pt idx="5774">
                  <c:v>2.0276504629640302</c:v>
                </c:pt>
                <c:pt idx="5775">
                  <c:v>2.0278935185181952</c:v>
                </c:pt>
                <c:pt idx="5776">
                  <c:v>2.0281365740723603</c:v>
                </c:pt>
                <c:pt idx="5777">
                  <c:v>2.0283796296265253</c:v>
                </c:pt>
                <c:pt idx="5778">
                  <c:v>2.0286226851806903</c:v>
                </c:pt>
                <c:pt idx="5779">
                  <c:v>2.0288657407421313</c:v>
                </c:pt>
                <c:pt idx="5780">
                  <c:v>2.0291087962962964</c:v>
                </c:pt>
                <c:pt idx="5781">
                  <c:v>2.0293518518504614</c:v>
                </c:pt>
                <c:pt idx="5782">
                  <c:v>2.0295949074046264</c:v>
                </c:pt>
                <c:pt idx="5783">
                  <c:v>2.0298379629587915</c:v>
                </c:pt>
                <c:pt idx="5784">
                  <c:v>2.0300810185202325</c:v>
                </c:pt>
                <c:pt idx="5785">
                  <c:v>2.0303240740743975</c:v>
                </c:pt>
                <c:pt idx="5786">
                  <c:v>2.0305671296285626</c:v>
                </c:pt>
                <c:pt idx="5787">
                  <c:v>2.0308101851827276</c:v>
                </c:pt>
                <c:pt idx="5788">
                  <c:v>2.0310532407368926</c:v>
                </c:pt>
                <c:pt idx="5789">
                  <c:v>2.0312962962983336</c:v>
                </c:pt>
                <c:pt idx="5790">
                  <c:v>2.0315393518524987</c:v>
                </c:pt>
                <c:pt idx="5791">
                  <c:v>2.0317824074066637</c:v>
                </c:pt>
                <c:pt idx="5792">
                  <c:v>2.0320254629608288</c:v>
                </c:pt>
                <c:pt idx="5793">
                  <c:v>2.0322685185149938</c:v>
                </c:pt>
                <c:pt idx="5794">
                  <c:v>2.0325115740691588</c:v>
                </c:pt>
                <c:pt idx="5795">
                  <c:v>2.0327546296305998</c:v>
                </c:pt>
                <c:pt idx="5796">
                  <c:v>2.0329976851847649</c:v>
                </c:pt>
                <c:pt idx="5797">
                  <c:v>2.0332407407389299</c:v>
                </c:pt>
                <c:pt idx="5798">
                  <c:v>2.0334837962930949</c:v>
                </c:pt>
                <c:pt idx="5799">
                  <c:v>2.03372685184726</c:v>
                </c:pt>
                <c:pt idx="5800">
                  <c:v>2.033969907408701</c:v>
                </c:pt>
                <c:pt idx="5801">
                  <c:v>2.034212962962866</c:v>
                </c:pt>
                <c:pt idx="5802">
                  <c:v>2.0344560185170311</c:v>
                </c:pt>
                <c:pt idx="5803">
                  <c:v>2.0346990740711961</c:v>
                </c:pt>
                <c:pt idx="5804">
                  <c:v>2.0349421296253611</c:v>
                </c:pt>
                <c:pt idx="5805">
                  <c:v>2.0351851851868021</c:v>
                </c:pt>
                <c:pt idx="5806">
                  <c:v>2.0354282407409672</c:v>
                </c:pt>
                <c:pt idx="5807">
                  <c:v>2.0356712962951322</c:v>
                </c:pt>
                <c:pt idx="5808">
                  <c:v>2.0359143518492973</c:v>
                </c:pt>
                <c:pt idx="5809">
                  <c:v>2.0361574074034623</c:v>
                </c:pt>
                <c:pt idx="5810">
                  <c:v>2.0364004629649033</c:v>
                </c:pt>
                <c:pt idx="5811">
                  <c:v>2.0366435185190683</c:v>
                </c:pt>
                <c:pt idx="5812">
                  <c:v>2.0368865740732334</c:v>
                </c:pt>
                <c:pt idx="5813">
                  <c:v>2.0371296296273984</c:v>
                </c:pt>
                <c:pt idx="5814">
                  <c:v>2.0373726851815634</c:v>
                </c:pt>
                <c:pt idx="5815">
                  <c:v>2.0376157407357285</c:v>
                </c:pt>
                <c:pt idx="5816">
                  <c:v>2.0378587962971695</c:v>
                </c:pt>
                <c:pt idx="5817">
                  <c:v>2.0381018518513345</c:v>
                </c:pt>
                <c:pt idx="5818">
                  <c:v>2.0383449074054996</c:v>
                </c:pt>
                <c:pt idx="5819">
                  <c:v>2.0385995370364443</c:v>
                </c:pt>
                <c:pt idx="5820">
                  <c:v>2.0388425925906093</c:v>
                </c:pt>
                <c:pt idx="5821">
                  <c:v>2.0390856481447743</c:v>
                </c:pt>
                <c:pt idx="5822">
                  <c:v>2.0393287036989394</c:v>
                </c:pt>
                <c:pt idx="5823">
                  <c:v>2.0395717592603804</c:v>
                </c:pt>
                <c:pt idx="5824">
                  <c:v>2.0398148148145454</c:v>
                </c:pt>
                <c:pt idx="5825">
                  <c:v>2.0400578703687104</c:v>
                </c:pt>
                <c:pt idx="5826">
                  <c:v>2.0403009259228755</c:v>
                </c:pt>
                <c:pt idx="5827">
                  <c:v>2.0405439814770405</c:v>
                </c:pt>
                <c:pt idx="5828">
                  <c:v>2.0407870370384815</c:v>
                </c:pt>
                <c:pt idx="5829">
                  <c:v>2.0410300925926466</c:v>
                </c:pt>
                <c:pt idx="5830">
                  <c:v>2.0412731481468116</c:v>
                </c:pt>
                <c:pt idx="5831">
                  <c:v>2.0415162037009766</c:v>
                </c:pt>
                <c:pt idx="5832">
                  <c:v>2.0417592592551417</c:v>
                </c:pt>
                <c:pt idx="5833">
                  <c:v>2.0420023148165827</c:v>
                </c:pt>
                <c:pt idx="5834">
                  <c:v>2.0422453703707477</c:v>
                </c:pt>
                <c:pt idx="5835">
                  <c:v>2.0424884259249128</c:v>
                </c:pt>
                <c:pt idx="5836">
                  <c:v>2.0427314814790778</c:v>
                </c:pt>
                <c:pt idx="5837">
                  <c:v>2.0429745370332428</c:v>
                </c:pt>
                <c:pt idx="5838">
                  <c:v>2.0432175925946838</c:v>
                </c:pt>
                <c:pt idx="5839">
                  <c:v>2.0434606481488489</c:v>
                </c:pt>
                <c:pt idx="5840">
                  <c:v>2.0437037037030139</c:v>
                </c:pt>
                <c:pt idx="5841">
                  <c:v>2.0439467592571789</c:v>
                </c:pt>
                <c:pt idx="5842">
                  <c:v>2.044189814811344</c:v>
                </c:pt>
                <c:pt idx="5843">
                  <c:v>2.044432870365509</c:v>
                </c:pt>
                <c:pt idx="5844">
                  <c:v>2.04467592592695</c:v>
                </c:pt>
                <c:pt idx="5845">
                  <c:v>2.0449189814811151</c:v>
                </c:pt>
                <c:pt idx="5846">
                  <c:v>2.0451620370352801</c:v>
                </c:pt>
                <c:pt idx="5847">
                  <c:v>2.0454050925894451</c:v>
                </c:pt>
                <c:pt idx="5848">
                  <c:v>2.0456481481436102</c:v>
                </c:pt>
                <c:pt idx="5849">
                  <c:v>2.0458912037050512</c:v>
                </c:pt>
                <c:pt idx="5850">
                  <c:v>2.0461342592592162</c:v>
                </c:pt>
                <c:pt idx="5851">
                  <c:v>2.0463773148133813</c:v>
                </c:pt>
                <c:pt idx="5852">
                  <c:v>2.0466203703675463</c:v>
                </c:pt>
                <c:pt idx="5853">
                  <c:v>2.0468634259217113</c:v>
                </c:pt>
                <c:pt idx="5854">
                  <c:v>2.0471064814831523</c:v>
                </c:pt>
                <c:pt idx="5855">
                  <c:v>2.0473495370373174</c:v>
                </c:pt>
                <c:pt idx="5856">
                  <c:v>2.0475925925914824</c:v>
                </c:pt>
                <c:pt idx="5857">
                  <c:v>2.0478356481456474</c:v>
                </c:pt>
                <c:pt idx="5858">
                  <c:v>2.0480787036998125</c:v>
                </c:pt>
                <c:pt idx="5859">
                  <c:v>2.0483217592612535</c:v>
                </c:pt>
                <c:pt idx="5860">
                  <c:v>2.0485648148154185</c:v>
                </c:pt>
                <c:pt idx="5861">
                  <c:v>2.0488078703695836</c:v>
                </c:pt>
                <c:pt idx="5862">
                  <c:v>2.0490509259237486</c:v>
                </c:pt>
                <c:pt idx="5863">
                  <c:v>2.0492939814779136</c:v>
                </c:pt>
                <c:pt idx="5864">
                  <c:v>2.0495370370320787</c:v>
                </c:pt>
                <c:pt idx="5865">
                  <c:v>2.0497800925935197</c:v>
                </c:pt>
                <c:pt idx="5866">
                  <c:v>2.0500347222171884</c:v>
                </c:pt>
                <c:pt idx="5867">
                  <c:v>2.0502777777786294</c:v>
                </c:pt>
                <c:pt idx="5868">
                  <c:v>2.0505208333327944</c:v>
                </c:pt>
                <c:pt idx="5869">
                  <c:v>2.0507638888869595</c:v>
                </c:pt>
                <c:pt idx="5870">
                  <c:v>2.0510069444411245</c:v>
                </c:pt>
                <c:pt idx="5871">
                  <c:v>2.0512499999952896</c:v>
                </c:pt>
                <c:pt idx="5872">
                  <c:v>2.0514930555567306</c:v>
                </c:pt>
                <c:pt idx="5873">
                  <c:v>2.0517361111108956</c:v>
                </c:pt>
                <c:pt idx="5874">
                  <c:v>2.0519791666650606</c:v>
                </c:pt>
                <c:pt idx="5875">
                  <c:v>2.0522222222192257</c:v>
                </c:pt>
                <c:pt idx="5876">
                  <c:v>2.0524652777733907</c:v>
                </c:pt>
                <c:pt idx="5877">
                  <c:v>2.0527083333348317</c:v>
                </c:pt>
                <c:pt idx="5878">
                  <c:v>2.0529513888889968</c:v>
                </c:pt>
                <c:pt idx="5879">
                  <c:v>2.0531944444431618</c:v>
                </c:pt>
                <c:pt idx="5880">
                  <c:v>2.0534374999973268</c:v>
                </c:pt>
                <c:pt idx="5881">
                  <c:v>2.0536805555514919</c:v>
                </c:pt>
                <c:pt idx="5882">
                  <c:v>2.0539236111129329</c:v>
                </c:pt>
                <c:pt idx="5883">
                  <c:v>2.0541666666670979</c:v>
                </c:pt>
                <c:pt idx="5884">
                  <c:v>2.0544097222212629</c:v>
                </c:pt>
                <c:pt idx="5885">
                  <c:v>2.054652777775428</c:v>
                </c:pt>
                <c:pt idx="5886">
                  <c:v>2.054895833329593</c:v>
                </c:pt>
                <c:pt idx="5887">
                  <c:v>2.0551388888837581</c:v>
                </c:pt>
                <c:pt idx="5888">
                  <c:v>2.0553819444451991</c:v>
                </c:pt>
                <c:pt idx="5889">
                  <c:v>2.0556249999993641</c:v>
                </c:pt>
                <c:pt idx="5890">
                  <c:v>2.0558680555535291</c:v>
                </c:pt>
                <c:pt idx="5891">
                  <c:v>2.0561111111076942</c:v>
                </c:pt>
                <c:pt idx="5892">
                  <c:v>2.0563541666618592</c:v>
                </c:pt>
                <c:pt idx="5893">
                  <c:v>2.0565972222233002</c:v>
                </c:pt>
                <c:pt idx="5894">
                  <c:v>2.0568402777774653</c:v>
                </c:pt>
                <c:pt idx="5895">
                  <c:v>2.0570833333316303</c:v>
                </c:pt>
                <c:pt idx="5896">
                  <c:v>2.0573263888857953</c:v>
                </c:pt>
                <c:pt idx="5897">
                  <c:v>2.0575694444399604</c:v>
                </c:pt>
                <c:pt idx="5898">
                  <c:v>2.0578125000014014</c:v>
                </c:pt>
                <c:pt idx="5899">
                  <c:v>2.0580555555555664</c:v>
                </c:pt>
                <c:pt idx="5900">
                  <c:v>2.0582986111097314</c:v>
                </c:pt>
                <c:pt idx="5901">
                  <c:v>2.0585416666638965</c:v>
                </c:pt>
                <c:pt idx="5902">
                  <c:v>2.0587847222180615</c:v>
                </c:pt>
                <c:pt idx="5903">
                  <c:v>2.0590277777795025</c:v>
                </c:pt>
                <c:pt idx="5904">
                  <c:v>2.0592708333336676</c:v>
                </c:pt>
                <c:pt idx="5905">
                  <c:v>2.0595138888878326</c:v>
                </c:pt>
                <c:pt idx="5906">
                  <c:v>2.0597569444419976</c:v>
                </c:pt>
                <c:pt idx="5907">
                  <c:v>2.0599999999961627</c:v>
                </c:pt>
                <c:pt idx="5908">
                  <c:v>2.0602430555576037</c:v>
                </c:pt>
                <c:pt idx="5909">
                  <c:v>2.0604861111117687</c:v>
                </c:pt>
                <c:pt idx="5910">
                  <c:v>2.0607291666659338</c:v>
                </c:pt>
                <c:pt idx="5911">
                  <c:v>2.0609722222200988</c:v>
                </c:pt>
                <c:pt idx="5912">
                  <c:v>2.0612152777742638</c:v>
                </c:pt>
                <c:pt idx="5913">
                  <c:v>2.0614583333284289</c:v>
                </c:pt>
                <c:pt idx="5914">
                  <c:v>2.0617013888898699</c:v>
                </c:pt>
                <c:pt idx="5915">
                  <c:v>2.0619560185135386</c:v>
                </c:pt>
                <c:pt idx="5916">
                  <c:v>2.0621990740749796</c:v>
                </c:pt>
                <c:pt idx="5917">
                  <c:v>2.0624421296291446</c:v>
                </c:pt>
                <c:pt idx="5918">
                  <c:v>2.0626851851833097</c:v>
                </c:pt>
                <c:pt idx="5919">
                  <c:v>2.0629282407374747</c:v>
                </c:pt>
                <c:pt idx="5920">
                  <c:v>2.0631712962916398</c:v>
                </c:pt>
                <c:pt idx="5921">
                  <c:v>2.0634143518530808</c:v>
                </c:pt>
                <c:pt idx="5922">
                  <c:v>2.0636574074072458</c:v>
                </c:pt>
                <c:pt idx="5923">
                  <c:v>2.0639004629614108</c:v>
                </c:pt>
                <c:pt idx="5924">
                  <c:v>2.0641435185155759</c:v>
                </c:pt>
                <c:pt idx="5925">
                  <c:v>2.0643865740697409</c:v>
                </c:pt>
                <c:pt idx="5926">
                  <c:v>2.0646296296311819</c:v>
                </c:pt>
                <c:pt idx="5927">
                  <c:v>2.0648726851853469</c:v>
                </c:pt>
                <c:pt idx="5928">
                  <c:v>2.065115740739512</c:v>
                </c:pt>
                <c:pt idx="5929">
                  <c:v>2.065358796293677</c:v>
                </c:pt>
                <c:pt idx="5930">
                  <c:v>2.0656018518478421</c:v>
                </c:pt>
                <c:pt idx="5931">
                  <c:v>2.0658449074092831</c:v>
                </c:pt>
                <c:pt idx="5932">
                  <c:v>2.0660879629634481</c:v>
                </c:pt>
                <c:pt idx="5933">
                  <c:v>2.0663310185176131</c:v>
                </c:pt>
                <c:pt idx="5934">
                  <c:v>2.0665740740717782</c:v>
                </c:pt>
                <c:pt idx="5935">
                  <c:v>2.0668171296259432</c:v>
                </c:pt>
                <c:pt idx="5936">
                  <c:v>2.0670601851801083</c:v>
                </c:pt>
                <c:pt idx="5937">
                  <c:v>2.0673032407415493</c:v>
                </c:pt>
                <c:pt idx="5938">
                  <c:v>2.0675462962957143</c:v>
                </c:pt>
                <c:pt idx="5939">
                  <c:v>2.0677893518498793</c:v>
                </c:pt>
                <c:pt idx="5940">
                  <c:v>2.0680324074040444</c:v>
                </c:pt>
                <c:pt idx="5941">
                  <c:v>2.0682754629582094</c:v>
                </c:pt>
                <c:pt idx="5942">
                  <c:v>2.0685185185196504</c:v>
                </c:pt>
                <c:pt idx="5943">
                  <c:v>2.0687615740738154</c:v>
                </c:pt>
                <c:pt idx="5944">
                  <c:v>2.0690046296279805</c:v>
                </c:pt>
                <c:pt idx="5945">
                  <c:v>2.0692476851821455</c:v>
                </c:pt>
                <c:pt idx="5946">
                  <c:v>2.0694907407363106</c:v>
                </c:pt>
                <c:pt idx="5947">
                  <c:v>2.0697337962977516</c:v>
                </c:pt>
                <c:pt idx="5948">
                  <c:v>2.0699768518519166</c:v>
                </c:pt>
                <c:pt idx="5949">
                  <c:v>2.0702199074060816</c:v>
                </c:pt>
                <c:pt idx="5950">
                  <c:v>2.0704629629602467</c:v>
                </c:pt>
                <c:pt idx="5951">
                  <c:v>2.0707060185144117</c:v>
                </c:pt>
                <c:pt idx="5952">
                  <c:v>2.0709490740758527</c:v>
                </c:pt>
                <c:pt idx="5953">
                  <c:v>2.0711921296300178</c:v>
                </c:pt>
                <c:pt idx="5954">
                  <c:v>2.0714351851841828</c:v>
                </c:pt>
                <c:pt idx="5955">
                  <c:v>2.0716782407383478</c:v>
                </c:pt>
                <c:pt idx="5956">
                  <c:v>2.0719212962925129</c:v>
                </c:pt>
                <c:pt idx="5957">
                  <c:v>2.0721643518539539</c:v>
                </c:pt>
                <c:pt idx="5958">
                  <c:v>2.0724074074081189</c:v>
                </c:pt>
                <c:pt idx="5959">
                  <c:v>2.0726504629622839</c:v>
                </c:pt>
                <c:pt idx="5960">
                  <c:v>2.072893518516449</c:v>
                </c:pt>
                <c:pt idx="5961">
                  <c:v>2.073136574070614</c:v>
                </c:pt>
                <c:pt idx="5962">
                  <c:v>2.0733796296247791</c:v>
                </c:pt>
                <c:pt idx="5963">
                  <c:v>2.0736342592557238</c:v>
                </c:pt>
                <c:pt idx="5964">
                  <c:v>2.0738773148098888</c:v>
                </c:pt>
                <c:pt idx="5965">
                  <c:v>2.0741203703713298</c:v>
                </c:pt>
                <c:pt idx="5966">
                  <c:v>2.0743634259254948</c:v>
                </c:pt>
                <c:pt idx="5967">
                  <c:v>2.0746064814796599</c:v>
                </c:pt>
                <c:pt idx="5968">
                  <c:v>2.0748495370338249</c:v>
                </c:pt>
                <c:pt idx="5969">
                  <c:v>2.0750925925879899</c:v>
                </c:pt>
                <c:pt idx="5970">
                  <c:v>2.0753356481494309</c:v>
                </c:pt>
                <c:pt idx="5971">
                  <c:v>2.075578703703596</c:v>
                </c:pt>
                <c:pt idx="5972">
                  <c:v>2.075821759257761</c:v>
                </c:pt>
                <c:pt idx="5973">
                  <c:v>2.0760648148119261</c:v>
                </c:pt>
                <c:pt idx="5974">
                  <c:v>2.0763078703660911</c:v>
                </c:pt>
                <c:pt idx="5975">
                  <c:v>2.0765509259275321</c:v>
                </c:pt>
                <c:pt idx="5976">
                  <c:v>2.0767939814816971</c:v>
                </c:pt>
                <c:pt idx="5977">
                  <c:v>2.0770370370358622</c:v>
                </c:pt>
                <c:pt idx="5978">
                  <c:v>2.0772800925900272</c:v>
                </c:pt>
                <c:pt idx="5979">
                  <c:v>2.0775231481441923</c:v>
                </c:pt>
                <c:pt idx="5980">
                  <c:v>2.0777662037056333</c:v>
                </c:pt>
                <c:pt idx="5981">
                  <c:v>2.0780092592597983</c:v>
                </c:pt>
                <c:pt idx="5982">
                  <c:v>2.0782523148139633</c:v>
                </c:pt>
                <c:pt idx="5983">
                  <c:v>2.0784953703681284</c:v>
                </c:pt>
                <c:pt idx="5984">
                  <c:v>2.0787384259222934</c:v>
                </c:pt>
                <c:pt idx="5985">
                  <c:v>2.0789814814764584</c:v>
                </c:pt>
                <c:pt idx="5986">
                  <c:v>2.0792245370378994</c:v>
                </c:pt>
                <c:pt idx="5987">
                  <c:v>2.0794675925920645</c:v>
                </c:pt>
                <c:pt idx="5988">
                  <c:v>2.0797106481462295</c:v>
                </c:pt>
                <c:pt idx="5989">
                  <c:v>2.0799537037003946</c:v>
                </c:pt>
                <c:pt idx="5990">
                  <c:v>2.0801967592545596</c:v>
                </c:pt>
                <c:pt idx="5991">
                  <c:v>2.0804398148160006</c:v>
                </c:pt>
                <c:pt idx="5992">
                  <c:v>2.0806828703701656</c:v>
                </c:pt>
                <c:pt idx="5993">
                  <c:v>2.0809259259243307</c:v>
                </c:pt>
                <c:pt idx="5994">
                  <c:v>2.0811689814784957</c:v>
                </c:pt>
                <c:pt idx="5995">
                  <c:v>2.0814120370326608</c:v>
                </c:pt>
                <c:pt idx="5996">
                  <c:v>2.0816550925941018</c:v>
                </c:pt>
                <c:pt idx="5997">
                  <c:v>2.0818981481482668</c:v>
                </c:pt>
                <c:pt idx="5998">
                  <c:v>2.0821412037024318</c:v>
                </c:pt>
                <c:pt idx="5999">
                  <c:v>2.0823842592565969</c:v>
                </c:pt>
                <c:pt idx="6000">
                  <c:v>2.0826273148107619</c:v>
                </c:pt>
                <c:pt idx="6001">
                  <c:v>2.0828703703722029</c:v>
                </c:pt>
                <c:pt idx="6002">
                  <c:v>2.0831134259263679</c:v>
                </c:pt>
                <c:pt idx="6003">
                  <c:v>2.083356481480533</c:v>
                </c:pt>
                <c:pt idx="6004">
                  <c:v>2.083599537034698</c:v>
                </c:pt>
                <c:pt idx="6005">
                  <c:v>2.0838425925888631</c:v>
                </c:pt>
                <c:pt idx="6006">
                  <c:v>2.0840856481430281</c:v>
                </c:pt>
                <c:pt idx="6007">
                  <c:v>2.0843287037044691</c:v>
                </c:pt>
                <c:pt idx="6008">
                  <c:v>2.0845717592586341</c:v>
                </c:pt>
                <c:pt idx="6009">
                  <c:v>2.0848148148127992</c:v>
                </c:pt>
                <c:pt idx="6010">
                  <c:v>2.0850578703669642</c:v>
                </c:pt>
                <c:pt idx="6011">
                  <c:v>2.0853124999979089</c:v>
                </c:pt>
                <c:pt idx="6012">
                  <c:v>2.0855555555520739</c:v>
                </c:pt>
                <c:pt idx="6013">
                  <c:v>2.085798611106239</c:v>
                </c:pt>
                <c:pt idx="6014">
                  <c:v>2.08604166666768</c:v>
                </c:pt>
                <c:pt idx="6015">
                  <c:v>2.086284722221845</c:v>
                </c:pt>
                <c:pt idx="6016">
                  <c:v>2.0865277777760101</c:v>
                </c:pt>
                <c:pt idx="6017">
                  <c:v>2.0867708333301751</c:v>
                </c:pt>
                <c:pt idx="6018">
                  <c:v>2.0870138888843401</c:v>
                </c:pt>
                <c:pt idx="6019">
                  <c:v>2.0872569444457811</c:v>
                </c:pt>
                <c:pt idx="6020">
                  <c:v>2.0874999999999462</c:v>
                </c:pt>
                <c:pt idx="6021">
                  <c:v>2.0877430555541112</c:v>
                </c:pt>
                <c:pt idx="6022">
                  <c:v>2.0879861111082763</c:v>
                </c:pt>
                <c:pt idx="6023">
                  <c:v>2.0882291666624413</c:v>
                </c:pt>
                <c:pt idx="6024">
                  <c:v>2.0884722222238823</c:v>
                </c:pt>
                <c:pt idx="6025">
                  <c:v>2.0887152777780473</c:v>
                </c:pt>
                <c:pt idx="6026">
                  <c:v>2.0889583333322124</c:v>
                </c:pt>
                <c:pt idx="6027">
                  <c:v>2.0892013888863774</c:v>
                </c:pt>
                <c:pt idx="6028">
                  <c:v>2.0894444444405424</c:v>
                </c:pt>
                <c:pt idx="6029">
                  <c:v>2.0896875000019834</c:v>
                </c:pt>
                <c:pt idx="6030">
                  <c:v>2.0899305555561485</c:v>
                </c:pt>
                <c:pt idx="6031">
                  <c:v>2.0901736111103135</c:v>
                </c:pt>
                <c:pt idx="6032">
                  <c:v>2.0904166666644786</c:v>
                </c:pt>
                <c:pt idx="6033">
                  <c:v>2.0906597222186436</c:v>
                </c:pt>
                <c:pt idx="6034">
                  <c:v>2.0909027777728086</c:v>
                </c:pt>
                <c:pt idx="6035">
                  <c:v>2.0911458333342496</c:v>
                </c:pt>
                <c:pt idx="6036">
                  <c:v>2.0913888888884147</c:v>
                </c:pt>
                <c:pt idx="6037">
                  <c:v>2.0916319444425797</c:v>
                </c:pt>
                <c:pt idx="6038">
                  <c:v>2.0918749999967448</c:v>
                </c:pt>
                <c:pt idx="6039">
                  <c:v>2.0921180555509098</c:v>
                </c:pt>
                <c:pt idx="6040">
                  <c:v>2.0923611111123508</c:v>
                </c:pt>
                <c:pt idx="6041">
                  <c:v>2.0926041666665158</c:v>
                </c:pt>
                <c:pt idx="6042">
                  <c:v>2.0928472222206809</c:v>
                </c:pt>
                <c:pt idx="6043">
                  <c:v>2.0930902777748459</c:v>
                </c:pt>
                <c:pt idx="6044">
                  <c:v>2.0933333333290109</c:v>
                </c:pt>
                <c:pt idx="6045">
                  <c:v>2.0935763888904519</c:v>
                </c:pt>
                <c:pt idx="6046">
                  <c:v>2.093819444444617</c:v>
                </c:pt>
                <c:pt idx="6047">
                  <c:v>2.094062499998782</c:v>
                </c:pt>
                <c:pt idx="6048">
                  <c:v>2.0943055555529471</c:v>
                </c:pt>
                <c:pt idx="6049">
                  <c:v>2.0945486111071121</c:v>
                </c:pt>
                <c:pt idx="6050">
                  <c:v>2.0947916666685531</c:v>
                </c:pt>
                <c:pt idx="6051">
                  <c:v>2.0950347222227181</c:v>
                </c:pt>
                <c:pt idx="6052">
                  <c:v>2.0952777777768832</c:v>
                </c:pt>
                <c:pt idx="6053">
                  <c:v>2.0955208333310482</c:v>
                </c:pt>
                <c:pt idx="6054">
                  <c:v>2.0957638888852133</c:v>
                </c:pt>
                <c:pt idx="6055">
                  <c:v>2.0960069444393783</c:v>
                </c:pt>
                <c:pt idx="6056">
                  <c:v>2.0962500000008193</c:v>
                </c:pt>
                <c:pt idx="6057">
                  <c:v>2.0964930555549843</c:v>
                </c:pt>
                <c:pt idx="6058">
                  <c:v>2.0967361111091494</c:v>
                </c:pt>
                <c:pt idx="6059">
                  <c:v>2.0969791666633144</c:v>
                </c:pt>
                <c:pt idx="6060">
                  <c:v>2.0972337962942591</c:v>
                </c:pt>
                <c:pt idx="6061">
                  <c:v>2.0974768518484241</c:v>
                </c:pt>
                <c:pt idx="6062">
                  <c:v>2.0977199074025892</c:v>
                </c:pt>
                <c:pt idx="6063">
                  <c:v>2.0979629629640302</c:v>
                </c:pt>
                <c:pt idx="6064">
                  <c:v>2.0982060185181952</c:v>
                </c:pt>
                <c:pt idx="6065">
                  <c:v>2.0984490740723603</c:v>
                </c:pt>
                <c:pt idx="6066">
                  <c:v>2.0986921296265253</c:v>
                </c:pt>
                <c:pt idx="6067">
                  <c:v>2.0989351851806903</c:v>
                </c:pt>
                <c:pt idx="6068">
                  <c:v>2.0991782407421313</c:v>
                </c:pt>
                <c:pt idx="6069">
                  <c:v>2.0994212962962964</c:v>
                </c:pt>
                <c:pt idx="6070">
                  <c:v>2.0996643518504614</c:v>
                </c:pt>
                <c:pt idx="6071">
                  <c:v>2.0999074074046264</c:v>
                </c:pt>
                <c:pt idx="6072">
                  <c:v>2.1001504629587915</c:v>
                </c:pt>
                <c:pt idx="6073">
                  <c:v>2.1003935185202325</c:v>
                </c:pt>
                <c:pt idx="6074">
                  <c:v>2.1006365740743975</c:v>
                </c:pt>
                <c:pt idx="6075">
                  <c:v>2.1008796296285626</c:v>
                </c:pt>
                <c:pt idx="6076">
                  <c:v>2.1011226851827276</c:v>
                </c:pt>
                <c:pt idx="6077">
                  <c:v>2.1013657407368926</c:v>
                </c:pt>
                <c:pt idx="6078">
                  <c:v>2.1016087962983336</c:v>
                </c:pt>
                <c:pt idx="6079">
                  <c:v>2.1018518518524987</c:v>
                </c:pt>
                <c:pt idx="6080">
                  <c:v>2.1020949074066637</c:v>
                </c:pt>
                <c:pt idx="6081">
                  <c:v>2.1023379629608288</c:v>
                </c:pt>
                <c:pt idx="6082">
                  <c:v>2.1025810185149938</c:v>
                </c:pt>
                <c:pt idx="6083">
                  <c:v>2.1028240740691588</c:v>
                </c:pt>
                <c:pt idx="6084">
                  <c:v>2.1030671296305998</c:v>
                </c:pt>
                <c:pt idx="6085">
                  <c:v>2.1033101851847649</c:v>
                </c:pt>
                <c:pt idx="6086">
                  <c:v>2.1035532407389299</c:v>
                </c:pt>
                <c:pt idx="6087">
                  <c:v>2.1037962962930949</c:v>
                </c:pt>
                <c:pt idx="6088">
                  <c:v>2.10403935184726</c:v>
                </c:pt>
                <c:pt idx="6089">
                  <c:v>2.104282407408701</c:v>
                </c:pt>
                <c:pt idx="6090">
                  <c:v>2.104525462962866</c:v>
                </c:pt>
                <c:pt idx="6091">
                  <c:v>2.1047685185170311</c:v>
                </c:pt>
                <c:pt idx="6092">
                  <c:v>2.1050115740711961</c:v>
                </c:pt>
                <c:pt idx="6093">
                  <c:v>2.1052546296253611</c:v>
                </c:pt>
                <c:pt idx="6094">
                  <c:v>2.1054976851868021</c:v>
                </c:pt>
                <c:pt idx="6095">
                  <c:v>2.1057407407409672</c:v>
                </c:pt>
                <c:pt idx="6096">
                  <c:v>2.1059837962951322</c:v>
                </c:pt>
                <c:pt idx="6097">
                  <c:v>2.1062268518492973</c:v>
                </c:pt>
                <c:pt idx="6098">
                  <c:v>2.1064699074034623</c:v>
                </c:pt>
                <c:pt idx="6099">
                  <c:v>2.1067129629649033</c:v>
                </c:pt>
                <c:pt idx="6100">
                  <c:v>2.1069560185190683</c:v>
                </c:pt>
                <c:pt idx="6101">
                  <c:v>2.1071990740732334</c:v>
                </c:pt>
                <c:pt idx="6102">
                  <c:v>2.1074421296273984</c:v>
                </c:pt>
                <c:pt idx="6103">
                  <c:v>2.1076851851815634</c:v>
                </c:pt>
                <c:pt idx="6104">
                  <c:v>2.1079282407357285</c:v>
                </c:pt>
                <c:pt idx="6105">
                  <c:v>2.1081712962971695</c:v>
                </c:pt>
                <c:pt idx="6106">
                  <c:v>2.1084143518513345</c:v>
                </c:pt>
                <c:pt idx="6107">
                  <c:v>2.1086689814822792</c:v>
                </c:pt>
                <c:pt idx="6108">
                  <c:v>2.1089120370364443</c:v>
                </c:pt>
                <c:pt idx="6109">
                  <c:v>2.1091550925906093</c:v>
                </c:pt>
                <c:pt idx="6110">
                  <c:v>2.1093981481447743</c:v>
                </c:pt>
                <c:pt idx="6111">
                  <c:v>2.1096412036989394</c:v>
                </c:pt>
                <c:pt idx="6112">
                  <c:v>2.1098842592603804</c:v>
                </c:pt>
                <c:pt idx="6113">
                  <c:v>2.1101273148145454</c:v>
                </c:pt>
                <c:pt idx="6114">
                  <c:v>2.1103703703687104</c:v>
                </c:pt>
                <c:pt idx="6115">
                  <c:v>2.1106134259228755</c:v>
                </c:pt>
                <c:pt idx="6116">
                  <c:v>2.1108564814770405</c:v>
                </c:pt>
                <c:pt idx="6117">
                  <c:v>2.1110995370384815</c:v>
                </c:pt>
                <c:pt idx="6118">
                  <c:v>2.1113425925926466</c:v>
                </c:pt>
                <c:pt idx="6119">
                  <c:v>2.1115856481468116</c:v>
                </c:pt>
                <c:pt idx="6120">
                  <c:v>2.1118287037009766</c:v>
                </c:pt>
                <c:pt idx="6121">
                  <c:v>2.1120717592551417</c:v>
                </c:pt>
                <c:pt idx="6122">
                  <c:v>2.1123148148165827</c:v>
                </c:pt>
                <c:pt idx="6123">
                  <c:v>2.1125578703707477</c:v>
                </c:pt>
                <c:pt idx="6124">
                  <c:v>2.1128009259249128</c:v>
                </c:pt>
                <c:pt idx="6125">
                  <c:v>2.1130439814790778</c:v>
                </c:pt>
                <c:pt idx="6126">
                  <c:v>2.1132870370332428</c:v>
                </c:pt>
                <c:pt idx="6127">
                  <c:v>2.1135300925946838</c:v>
                </c:pt>
                <c:pt idx="6128">
                  <c:v>2.1137731481488489</c:v>
                </c:pt>
                <c:pt idx="6129">
                  <c:v>2.1140162037030139</c:v>
                </c:pt>
                <c:pt idx="6130">
                  <c:v>2.1142592592571789</c:v>
                </c:pt>
                <c:pt idx="6131">
                  <c:v>2.114502314811344</c:v>
                </c:pt>
                <c:pt idx="6132">
                  <c:v>2.114745370365509</c:v>
                </c:pt>
                <c:pt idx="6133">
                  <c:v>2.11498842592695</c:v>
                </c:pt>
                <c:pt idx="6134">
                  <c:v>2.1152314814811151</c:v>
                </c:pt>
                <c:pt idx="6135">
                  <c:v>2.1154745370352801</c:v>
                </c:pt>
                <c:pt idx="6136">
                  <c:v>2.1157175925894451</c:v>
                </c:pt>
                <c:pt idx="6137">
                  <c:v>2.1159606481436102</c:v>
                </c:pt>
                <c:pt idx="6138">
                  <c:v>2.1162037037050512</c:v>
                </c:pt>
                <c:pt idx="6139">
                  <c:v>2.1164467592592162</c:v>
                </c:pt>
                <c:pt idx="6140">
                  <c:v>2.1166898148133813</c:v>
                </c:pt>
                <c:pt idx="6141">
                  <c:v>2.1169328703675463</c:v>
                </c:pt>
                <c:pt idx="6142">
                  <c:v>2.1171759259217113</c:v>
                </c:pt>
                <c:pt idx="6143">
                  <c:v>2.1174189814831523</c:v>
                </c:pt>
                <c:pt idx="6144">
                  <c:v>2.1176620370373174</c:v>
                </c:pt>
                <c:pt idx="6145">
                  <c:v>2.1179050925914824</c:v>
                </c:pt>
                <c:pt idx="6146">
                  <c:v>2.1181481481456474</c:v>
                </c:pt>
                <c:pt idx="6147">
                  <c:v>2.1183912036998125</c:v>
                </c:pt>
                <c:pt idx="6148">
                  <c:v>2.1186342592612535</c:v>
                </c:pt>
                <c:pt idx="6149">
                  <c:v>2.1188773148154185</c:v>
                </c:pt>
                <c:pt idx="6150">
                  <c:v>2.1191203703695836</c:v>
                </c:pt>
                <c:pt idx="6151">
                  <c:v>2.1193634259237486</c:v>
                </c:pt>
                <c:pt idx="6152">
                  <c:v>2.1196064814779136</c:v>
                </c:pt>
                <c:pt idx="6153">
                  <c:v>2.1198495370320787</c:v>
                </c:pt>
                <c:pt idx="6154">
                  <c:v>2.1200925925935197</c:v>
                </c:pt>
                <c:pt idx="6155">
                  <c:v>2.1203356481476847</c:v>
                </c:pt>
                <c:pt idx="6156">
                  <c:v>2.1205902777786294</c:v>
                </c:pt>
                <c:pt idx="6157">
                  <c:v>2.1208333333327944</c:v>
                </c:pt>
                <c:pt idx="6158">
                  <c:v>2.1210763888869595</c:v>
                </c:pt>
                <c:pt idx="6159">
                  <c:v>2.1213194444411245</c:v>
                </c:pt>
                <c:pt idx="6160">
                  <c:v>2.1215624999952896</c:v>
                </c:pt>
                <c:pt idx="6161">
                  <c:v>2.1218055555567306</c:v>
                </c:pt>
                <c:pt idx="6162">
                  <c:v>2.1220486111108956</c:v>
                </c:pt>
                <c:pt idx="6163">
                  <c:v>2.1222916666650606</c:v>
                </c:pt>
                <c:pt idx="6164">
                  <c:v>2.1225347222192257</c:v>
                </c:pt>
                <c:pt idx="6165">
                  <c:v>2.1227777777733907</c:v>
                </c:pt>
                <c:pt idx="6166">
                  <c:v>2.1230208333348317</c:v>
                </c:pt>
                <c:pt idx="6167">
                  <c:v>2.1232638888889968</c:v>
                </c:pt>
                <c:pt idx="6168">
                  <c:v>2.1235069444431618</c:v>
                </c:pt>
                <c:pt idx="6169">
                  <c:v>2.1237499999973268</c:v>
                </c:pt>
                <c:pt idx="6170">
                  <c:v>2.1239930555514919</c:v>
                </c:pt>
                <c:pt idx="6171">
                  <c:v>2.1242361111129329</c:v>
                </c:pt>
                <c:pt idx="6172">
                  <c:v>2.1244791666670979</c:v>
                </c:pt>
                <c:pt idx="6173">
                  <c:v>2.1247222222212629</c:v>
                </c:pt>
                <c:pt idx="6174">
                  <c:v>2.124965277775428</c:v>
                </c:pt>
                <c:pt idx="6175">
                  <c:v>2.125208333329593</c:v>
                </c:pt>
                <c:pt idx="6176">
                  <c:v>2.1254513888837581</c:v>
                </c:pt>
                <c:pt idx="6177">
                  <c:v>2.1256944444451991</c:v>
                </c:pt>
                <c:pt idx="6178">
                  <c:v>2.1259374999993641</c:v>
                </c:pt>
                <c:pt idx="6179">
                  <c:v>2.1261805555535291</c:v>
                </c:pt>
                <c:pt idx="6180">
                  <c:v>2.1264236111076942</c:v>
                </c:pt>
                <c:pt idx="6181">
                  <c:v>2.1266666666618592</c:v>
                </c:pt>
                <c:pt idx="6182">
                  <c:v>2.1269097222233002</c:v>
                </c:pt>
                <c:pt idx="6183">
                  <c:v>2.1271527777774653</c:v>
                </c:pt>
                <c:pt idx="6184">
                  <c:v>2.1273958333316303</c:v>
                </c:pt>
                <c:pt idx="6185">
                  <c:v>2.1276388888857953</c:v>
                </c:pt>
                <c:pt idx="6186">
                  <c:v>2.1278819444399604</c:v>
                </c:pt>
                <c:pt idx="6187">
                  <c:v>2.1281250000014014</c:v>
                </c:pt>
                <c:pt idx="6188">
                  <c:v>2.1283680555555664</c:v>
                </c:pt>
                <c:pt idx="6189">
                  <c:v>2.1286111111097314</c:v>
                </c:pt>
                <c:pt idx="6190">
                  <c:v>2.1288541666638965</c:v>
                </c:pt>
                <c:pt idx="6191">
                  <c:v>2.1290972222180615</c:v>
                </c:pt>
                <c:pt idx="6192">
                  <c:v>2.1293402777795025</c:v>
                </c:pt>
                <c:pt idx="6193">
                  <c:v>2.1295833333336676</c:v>
                </c:pt>
                <c:pt idx="6194">
                  <c:v>2.1298263888878326</c:v>
                </c:pt>
                <c:pt idx="6195">
                  <c:v>2.1300694444419976</c:v>
                </c:pt>
                <c:pt idx="6196">
                  <c:v>2.1303124999961627</c:v>
                </c:pt>
                <c:pt idx="6197">
                  <c:v>2.1305555555576037</c:v>
                </c:pt>
                <c:pt idx="6198">
                  <c:v>2.1307986111117687</c:v>
                </c:pt>
                <c:pt idx="6199">
                  <c:v>2.1310416666659338</c:v>
                </c:pt>
                <c:pt idx="6200">
                  <c:v>2.1312847222200988</c:v>
                </c:pt>
                <c:pt idx="6201">
                  <c:v>2.1315277777742638</c:v>
                </c:pt>
                <c:pt idx="6202">
                  <c:v>2.1317708333284289</c:v>
                </c:pt>
                <c:pt idx="6203">
                  <c:v>2.1320138888898699</c:v>
                </c:pt>
                <c:pt idx="6204">
                  <c:v>2.1322685185135386</c:v>
                </c:pt>
                <c:pt idx="6205">
                  <c:v>2.1325115740749796</c:v>
                </c:pt>
                <c:pt idx="6206">
                  <c:v>2.1327546296291446</c:v>
                </c:pt>
                <c:pt idx="6207">
                  <c:v>2.1329976851833097</c:v>
                </c:pt>
                <c:pt idx="6208">
                  <c:v>2.1332407407374747</c:v>
                </c:pt>
                <c:pt idx="6209">
                  <c:v>2.1334837962916398</c:v>
                </c:pt>
                <c:pt idx="6210">
                  <c:v>2.1337268518530808</c:v>
                </c:pt>
                <c:pt idx="6211">
                  <c:v>2.1339699074072458</c:v>
                </c:pt>
                <c:pt idx="6212">
                  <c:v>2.1342129629614108</c:v>
                </c:pt>
                <c:pt idx="6213">
                  <c:v>2.1344560185155759</c:v>
                </c:pt>
                <c:pt idx="6214">
                  <c:v>2.1346990740697409</c:v>
                </c:pt>
                <c:pt idx="6215">
                  <c:v>2.1349421296311819</c:v>
                </c:pt>
                <c:pt idx="6216">
                  <c:v>2.1351851851853469</c:v>
                </c:pt>
                <c:pt idx="6217">
                  <c:v>2.135428240739512</c:v>
                </c:pt>
                <c:pt idx="6218">
                  <c:v>2.135671296293677</c:v>
                </c:pt>
                <c:pt idx="6219">
                  <c:v>2.1359143518478421</c:v>
                </c:pt>
                <c:pt idx="6220">
                  <c:v>2.1361574074092831</c:v>
                </c:pt>
                <c:pt idx="6221">
                  <c:v>2.1364004629634481</c:v>
                </c:pt>
                <c:pt idx="6222">
                  <c:v>2.1366435185176131</c:v>
                </c:pt>
                <c:pt idx="6223">
                  <c:v>2.1368865740717782</c:v>
                </c:pt>
                <c:pt idx="6224">
                  <c:v>2.1371296296259432</c:v>
                </c:pt>
                <c:pt idx="6225">
                  <c:v>2.1373726851801083</c:v>
                </c:pt>
                <c:pt idx="6226">
                  <c:v>2.1376157407415493</c:v>
                </c:pt>
                <c:pt idx="6227">
                  <c:v>2.1378587962957143</c:v>
                </c:pt>
                <c:pt idx="6228">
                  <c:v>2.1381018518498793</c:v>
                </c:pt>
                <c:pt idx="6229">
                  <c:v>2.1383449074040444</c:v>
                </c:pt>
                <c:pt idx="6230">
                  <c:v>2.1385879629582094</c:v>
                </c:pt>
                <c:pt idx="6231">
                  <c:v>2.1388310185196504</c:v>
                </c:pt>
                <c:pt idx="6232">
                  <c:v>2.1390740740738154</c:v>
                </c:pt>
                <c:pt idx="6233">
                  <c:v>2.1393171296279805</c:v>
                </c:pt>
                <c:pt idx="6234">
                  <c:v>2.1395601851821455</c:v>
                </c:pt>
                <c:pt idx="6235">
                  <c:v>2.1398032407363106</c:v>
                </c:pt>
                <c:pt idx="6236">
                  <c:v>2.1400462962977516</c:v>
                </c:pt>
                <c:pt idx="6237">
                  <c:v>2.1402893518519166</c:v>
                </c:pt>
                <c:pt idx="6238">
                  <c:v>2.1405324074060816</c:v>
                </c:pt>
                <c:pt idx="6239">
                  <c:v>2.1407754629602467</c:v>
                </c:pt>
                <c:pt idx="6240">
                  <c:v>2.1410185185144117</c:v>
                </c:pt>
                <c:pt idx="6241">
                  <c:v>2.1412615740758527</c:v>
                </c:pt>
                <c:pt idx="6242">
                  <c:v>2.1415046296300178</c:v>
                </c:pt>
                <c:pt idx="6243">
                  <c:v>2.1417476851841828</c:v>
                </c:pt>
                <c:pt idx="6244">
                  <c:v>2.1419907407383478</c:v>
                </c:pt>
                <c:pt idx="6245">
                  <c:v>2.1422337962925129</c:v>
                </c:pt>
                <c:pt idx="6246">
                  <c:v>2.1424768518539539</c:v>
                </c:pt>
                <c:pt idx="6247">
                  <c:v>2.1427199074081189</c:v>
                </c:pt>
                <c:pt idx="6248">
                  <c:v>2.1429629629622839</c:v>
                </c:pt>
                <c:pt idx="6249">
                  <c:v>2.143206018516449</c:v>
                </c:pt>
                <c:pt idx="6250">
                  <c:v>2.143449074070614</c:v>
                </c:pt>
                <c:pt idx="6251">
                  <c:v>2.1436921296247791</c:v>
                </c:pt>
                <c:pt idx="6252">
                  <c:v>2.1439467592557238</c:v>
                </c:pt>
                <c:pt idx="6253">
                  <c:v>2.1441898148098888</c:v>
                </c:pt>
                <c:pt idx="6254">
                  <c:v>2.1444328703713298</c:v>
                </c:pt>
                <c:pt idx="6255">
                  <c:v>2.1446759259254948</c:v>
                </c:pt>
                <c:pt idx="6256">
                  <c:v>2.1449189814796599</c:v>
                </c:pt>
                <c:pt idx="6257">
                  <c:v>2.1451620370338249</c:v>
                </c:pt>
                <c:pt idx="6258">
                  <c:v>2.1454050925879899</c:v>
                </c:pt>
                <c:pt idx="6259">
                  <c:v>2.1456481481494309</c:v>
                </c:pt>
                <c:pt idx="6260">
                  <c:v>2.145891203703596</c:v>
                </c:pt>
                <c:pt idx="6261">
                  <c:v>2.146134259257761</c:v>
                </c:pt>
                <c:pt idx="6262">
                  <c:v>2.1463773148119261</c:v>
                </c:pt>
                <c:pt idx="6263">
                  <c:v>2.1466203703660911</c:v>
                </c:pt>
                <c:pt idx="6264">
                  <c:v>2.1468634259275321</c:v>
                </c:pt>
                <c:pt idx="6265">
                  <c:v>2.1471064814816971</c:v>
                </c:pt>
                <c:pt idx="6266">
                  <c:v>2.1473495370358622</c:v>
                </c:pt>
                <c:pt idx="6267">
                  <c:v>2.1475925925900272</c:v>
                </c:pt>
                <c:pt idx="6268">
                  <c:v>2.1478356481441923</c:v>
                </c:pt>
                <c:pt idx="6269">
                  <c:v>2.1480787037056333</c:v>
                </c:pt>
                <c:pt idx="6270">
                  <c:v>2.1483217592597983</c:v>
                </c:pt>
                <c:pt idx="6271">
                  <c:v>2.1485648148139633</c:v>
                </c:pt>
                <c:pt idx="6272">
                  <c:v>2.1488078703681284</c:v>
                </c:pt>
                <c:pt idx="6273">
                  <c:v>2.1490509259222934</c:v>
                </c:pt>
                <c:pt idx="6274">
                  <c:v>2.1492939814764584</c:v>
                </c:pt>
                <c:pt idx="6275">
                  <c:v>2.1495370370378994</c:v>
                </c:pt>
                <c:pt idx="6276">
                  <c:v>2.1497800925920645</c:v>
                </c:pt>
                <c:pt idx="6277">
                  <c:v>2.1500231481462295</c:v>
                </c:pt>
                <c:pt idx="6278">
                  <c:v>2.1502662037003946</c:v>
                </c:pt>
                <c:pt idx="6279">
                  <c:v>2.1505092592545596</c:v>
                </c:pt>
                <c:pt idx="6280">
                  <c:v>2.1507523148160006</c:v>
                </c:pt>
                <c:pt idx="6281">
                  <c:v>2.1509953703701656</c:v>
                </c:pt>
                <c:pt idx="6282">
                  <c:v>2.1512384259243307</c:v>
                </c:pt>
                <c:pt idx="6283">
                  <c:v>2.1514814814784957</c:v>
                </c:pt>
                <c:pt idx="6284">
                  <c:v>2.1517245370326608</c:v>
                </c:pt>
                <c:pt idx="6285">
                  <c:v>2.1519675925941018</c:v>
                </c:pt>
                <c:pt idx="6286">
                  <c:v>2.1522106481482668</c:v>
                </c:pt>
                <c:pt idx="6287">
                  <c:v>2.1524537037024318</c:v>
                </c:pt>
                <c:pt idx="6288">
                  <c:v>2.1526967592565969</c:v>
                </c:pt>
                <c:pt idx="6289">
                  <c:v>2.1529398148107619</c:v>
                </c:pt>
                <c:pt idx="6290">
                  <c:v>2.1531828703722029</c:v>
                </c:pt>
                <c:pt idx="6291">
                  <c:v>2.1534259259263679</c:v>
                </c:pt>
                <c:pt idx="6292">
                  <c:v>2.153668981480533</c:v>
                </c:pt>
                <c:pt idx="6293">
                  <c:v>2.153912037034698</c:v>
                </c:pt>
                <c:pt idx="6294">
                  <c:v>2.1541550925888631</c:v>
                </c:pt>
                <c:pt idx="6295">
                  <c:v>2.1543981481430281</c:v>
                </c:pt>
                <c:pt idx="6296">
                  <c:v>2.1546412037044691</c:v>
                </c:pt>
                <c:pt idx="6297">
                  <c:v>2.1548842592586341</c:v>
                </c:pt>
                <c:pt idx="6298">
                  <c:v>2.1551273148127992</c:v>
                </c:pt>
                <c:pt idx="6299">
                  <c:v>2.1553703703669642</c:v>
                </c:pt>
                <c:pt idx="6300">
                  <c:v>2.1556249999979089</c:v>
                </c:pt>
                <c:pt idx="6301">
                  <c:v>2.1558680555520739</c:v>
                </c:pt>
                <c:pt idx="6302">
                  <c:v>2.156111111106239</c:v>
                </c:pt>
                <c:pt idx="6303">
                  <c:v>2.15635416666768</c:v>
                </c:pt>
                <c:pt idx="6304">
                  <c:v>2.156597222221845</c:v>
                </c:pt>
                <c:pt idx="6305">
                  <c:v>2.1568402777760101</c:v>
                </c:pt>
                <c:pt idx="6306">
                  <c:v>2.1570833333301751</c:v>
                </c:pt>
                <c:pt idx="6307">
                  <c:v>2.1573263888843401</c:v>
                </c:pt>
                <c:pt idx="6308">
                  <c:v>2.1575694444457811</c:v>
                </c:pt>
                <c:pt idx="6309">
                  <c:v>2.1578124999999462</c:v>
                </c:pt>
                <c:pt idx="6310">
                  <c:v>2.1580555555541112</c:v>
                </c:pt>
                <c:pt idx="6311">
                  <c:v>2.1582986111082763</c:v>
                </c:pt>
                <c:pt idx="6312">
                  <c:v>2.1585416666624413</c:v>
                </c:pt>
                <c:pt idx="6313">
                  <c:v>2.1587847222238823</c:v>
                </c:pt>
                <c:pt idx="6314">
                  <c:v>2.1590277777780473</c:v>
                </c:pt>
                <c:pt idx="6315">
                  <c:v>2.1592708333322124</c:v>
                </c:pt>
                <c:pt idx="6316">
                  <c:v>2.1595138888863774</c:v>
                </c:pt>
                <c:pt idx="6317">
                  <c:v>2.1597569444405424</c:v>
                </c:pt>
                <c:pt idx="6318">
                  <c:v>2.1600000000019834</c:v>
                </c:pt>
                <c:pt idx="6319">
                  <c:v>2.1602430555561485</c:v>
                </c:pt>
                <c:pt idx="6320">
                  <c:v>2.1604861111103135</c:v>
                </c:pt>
                <c:pt idx="6321">
                  <c:v>2.1607291666644786</c:v>
                </c:pt>
                <c:pt idx="6322">
                  <c:v>2.1609722222186436</c:v>
                </c:pt>
                <c:pt idx="6323">
                  <c:v>2.1612152777728086</c:v>
                </c:pt>
                <c:pt idx="6324">
                  <c:v>2.1614583333342496</c:v>
                </c:pt>
                <c:pt idx="6325">
                  <c:v>2.1617013888884147</c:v>
                </c:pt>
                <c:pt idx="6326">
                  <c:v>2.1619444444425797</c:v>
                </c:pt>
                <c:pt idx="6327">
                  <c:v>2.1621874999967448</c:v>
                </c:pt>
                <c:pt idx="6328">
                  <c:v>2.1624305555509098</c:v>
                </c:pt>
                <c:pt idx="6329">
                  <c:v>2.1626736111123508</c:v>
                </c:pt>
                <c:pt idx="6330">
                  <c:v>2.1629166666665158</c:v>
                </c:pt>
                <c:pt idx="6331">
                  <c:v>2.1631597222206809</c:v>
                </c:pt>
                <c:pt idx="6332">
                  <c:v>2.1634027777748459</c:v>
                </c:pt>
                <c:pt idx="6333">
                  <c:v>2.1636458333290109</c:v>
                </c:pt>
                <c:pt idx="6334">
                  <c:v>2.1638888888904519</c:v>
                </c:pt>
                <c:pt idx="6335">
                  <c:v>2.164131944444617</c:v>
                </c:pt>
                <c:pt idx="6336">
                  <c:v>2.164374999998782</c:v>
                </c:pt>
                <c:pt idx="6337">
                  <c:v>2.1646180555529471</c:v>
                </c:pt>
                <c:pt idx="6338">
                  <c:v>2.1648611111071121</c:v>
                </c:pt>
                <c:pt idx="6339">
                  <c:v>2.1651041666685531</c:v>
                </c:pt>
                <c:pt idx="6340">
                  <c:v>2.1653472222227181</c:v>
                </c:pt>
                <c:pt idx="6341">
                  <c:v>2.1655902777768832</c:v>
                </c:pt>
                <c:pt idx="6342">
                  <c:v>2.1658333333310482</c:v>
                </c:pt>
                <c:pt idx="6343">
                  <c:v>2.1660763888852133</c:v>
                </c:pt>
                <c:pt idx="6344">
                  <c:v>2.1663194444393783</c:v>
                </c:pt>
                <c:pt idx="6345">
                  <c:v>2.1665625000008193</c:v>
                </c:pt>
                <c:pt idx="6346">
                  <c:v>2.1668055555549843</c:v>
                </c:pt>
                <c:pt idx="6347">
                  <c:v>2.1670486111091494</c:v>
                </c:pt>
                <c:pt idx="6348">
                  <c:v>2.1673032407400941</c:v>
                </c:pt>
                <c:pt idx="6349">
                  <c:v>2.1675462962942591</c:v>
                </c:pt>
                <c:pt idx="6350">
                  <c:v>2.1677893518484241</c:v>
                </c:pt>
                <c:pt idx="6351">
                  <c:v>2.1680324074025892</c:v>
                </c:pt>
                <c:pt idx="6352">
                  <c:v>2.1682754629640302</c:v>
                </c:pt>
                <c:pt idx="6353">
                  <c:v>2.1685185185181952</c:v>
                </c:pt>
                <c:pt idx="6354">
                  <c:v>2.1687615740723603</c:v>
                </c:pt>
                <c:pt idx="6355">
                  <c:v>2.1690046296265253</c:v>
                </c:pt>
                <c:pt idx="6356">
                  <c:v>2.1692476851806903</c:v>
                </c:pt>
                <c:pt idx="6357">
                  <c:v>2.1694907407421313</c:v>
                </c:pt>
                <c:pt idx="6358">
                  <c:v>2.1697337962962964</c:v>
                </c:pt>
                <c:pt idx="6359">
                  <c:v>2.1699768518504614</c:v>
                </c:pt>
                <c:pt idx="6360">
                  <c:v>2.1702199074046264</c:v>
                </c:pt>
                <c:pt idx="6361">
                  <c:v>2.1704629629587915</c:v>
                </c:pt>
                <c:pt idx="6362">
                  <c:v>2.1707060185202325</c:v>
                </c:pt>
                <c:pt idx="6363">
                  <c:v>2.1709490740743975</c:v>
                </c:pt>
                <c:pt idx="6364">
                  <c:v>2.1711921296285626</c:v>
                </c:pt>
                <c:pt idx="6365">
                  <c:v>2.1714351851827276</c:v>
                </c:pt>
                <c:pt idx="6366">
                  <c:v>2.1716782407368926</c:v>
                </c:pt>
                <c:pt idx="6367">
                  <c:v>2.1719212962983336</c:v>
                </c:pt>
                <c:pt idx="6368">
                  <c:v>2.1721643518524987</c:v>
                </c:pt>
                <c:pt idx="6369">
                  <c:v>2.1724074074066637</c:v>
                </c:pt>
                <c:pt idx="6370">
                  <c:v>2.1726504629608288</c:v>
                </c:pt>
                <c:pt idx="6371">
                  <c:v>2.1728935185149938</c:v>
                </c:pt>
                <c:pt idx="6372">
                  <c:v>2.1731365740691588</c:v>
                </c:pt>
                <c:pt idx="6373">
                  <c:v>2.1733796296305998</c:v>
                </c:pt>
                <c:pt idx="6374">
                  <c:v>2.1736226851847649</c:v>
                </c:pt>
                <c:pt idx="6375">
                  <c:v>2.1738657407389299</c:v>
                </c:pt>
                <c:pt idx="6376">
                  <c:v>2.1741087962930949</c:v>
                </c:pt>
                <c:pt idx="6377">
                  <c:v>2.17435185184726</c:v>
                </c:pt>
                <c:pt idx="6378">
                  <c:v>2.174594907408701</c:v>
                </c:pt>
                <c:pt idx="6379">
                  <c:v>2.174837962962866</c:v>
                </c:pt>
                <c:pt idx="6380">
                  <c:v>2.1750810185170311</c:v>
                </c:pt>
                <c:pt idx="6381">
                  <c:v>2.1753240740711961</c:v>
                </c:pt>
                <c:pt idx="6382">
                  <c:v>2.1755671296253611</c:v>
                </c:pt>
                <c:pt idx="6383">
                  <c:v>2.1758101851868021</c:v>
                </c:pt>
                <c:pt idx="6384">
                  <c:v>2.1760532407409672</c:v>
                </c:pt>
                <c:pt idx="6385">
                  <c:v>2.1762962962951322</c:v>
                </c:pt>
                <c:pt idx="6386">
                  <c:v>2.1765393518492973</c:v>
                </c:pt>
                <c:pt idx="6387">
                  <c:v>2.1767824074034623</c:v>
                </c:pt>
                <c:pt idx="6388">
                  <c:v>2.1770254629649033</c:v>
                </c:pt>
                <c:pt idx="6389">
                  <c:v>2.1772685185190683</c:v>
                </c:pt>
                <c:pt idx="6390">
                  <c:v>2.1775115740732334</c:v>
                </c:pt>
                <c:pt idx="6391">
                  <c:v>2.1777546296273984</c:v>
                </c:pt>
                <c:pt idx="6392">
                  <c:v>2.1779976851815634</c:v>
                </c:pt>
                <c:pt idx="6393">
                  <c:v>2.1782407407357285</c:v>
                </c:pt>
                <c:pt idx="6394">
                  <c:v>2.1784837962971695</c:v>
                </c:pt>
                <c:pt idx="6395">
                  <c:v>2.1787268518513345</c:v>
                </c:pt>
                <c:pt idx="6396">
                  <c:v>2.1789699074054996</c:v>
                </c:pt>
                <c:pt idx="6397">
                  <c:v>2.1792245370364443</c:v>
                </c:pt>
                <c:pt idx="6398">
                  <c:v>2.1794675925906093</c:v>
                </c:pt>
                <c:pt idx="6399">
                  <c:v>2.1797106481447743</c:v>
                </c:pt>
                <c:pt idx="6400">
                  <c:v>2.1799537036989394</c:v>
                </c:pt>
                <c:pt idx="6401">
                  <c:v>2.1801967592603804</c:v>
                </c:pt>
                <c:pt idx="6402">
                  <c:v>2.1804398148145454</c:v>
                </c:pt>
                <c:pt idx="6403">
                  <c:v>2.1806828703687104</c:v>
                </c:pt>
                <c:pt idx="6404">
                  <c:v>2.1809259259228755</c:v>
                </c:pt>
                <c:pt idx="6405">
                  <c:v>2.1811689814770405</c:v>
                </c:pt>
                <c:pt idx="6406">
                  <c:v>2.1814120370384815</c:v>
                </c:pt>
                <c:pt idx="6407">
                  <c:v>2.1816550925926466</c:v>
                </c:pt>
                <c:pt idx="6408">
                  <c:v>2.1818981481468116</c:v>
                </c:pt>
                <c:pt idx="6409">
                  <c:v>2.1821412037009766</c:v>
                </c:pt>
                <c:pt idx="6410">
                  <c:v>2.1823842592551417</c:v>
                </c:pt>
                <c:pt idx="6411">
                  <c:v>2.1826273148165827</c:v>
                </c:pt>
                <c:pt idx="6412">
                  <c:v>2.1828703703707477</c:v>
                </c:pt>
                <c:pt idx="6413">
                  <c:v>2.1831134259249128</c:v>
                </c:pt>
                <c:pt idx="6414">
                  <c:v>2.1833564814790778</c:v>
                </c:pt>
                <c:pt idx="6415">
                  <c:v>2.1835995370332428</c:v>
                </c:pt>
                <c:pt idx="6416">
                  <c:v>2.1838425925946838</c:v>
                </c:pt>
                <c:pt idx="6417">
                  <c:v>2.1840856481488489</c:v>
                </c:pt>
                <c:pt idx="6418">
                  <c:v>2.1843287037030139</c:v>
                </c:pt>
                <c:pt idx="6419">
                  <c:v>2.1845717592571789</c:v>
                </c:pt>
                <c:pt idx="6420">
                  <c:v>2.184814814811344</c:v>
                </c:pt>
                <c:pt idx="6421">
                  <c:v>2.185057870365509</c:v>
                </c:pt>
                <c:pt idx="6422">
                  <c:v>2.18530092592695</c:v>
                </c:pt>
                <c:pt idx="6423">
                  <c:v>2.1855439814811151</c:v>
                </c:pt>
                <c:pt idx="6424">
                  <c:v>2.1857870370352801</c:v>
                </c:pt>
                <c:pt idx="6425">
                  <c:v>2.1860300925894451</c:v>
                </c:pt>
                <c:pt idx="6426">
                  <c:v>2.1862731481436102</c:v>
                </c:pt>
                <c:pt idx="6427">
                  <c:v>2.1865162037050512</c:v>
                </c:pt>
                <c:pt idx="6428">
                  <c:v>2.1867592592592162</c:v>
                </c:pt>
                <c:pt idx="6429">
                  <c:v>2.1870023148133813</c:v>
                </c:pt>
                <c:pt idx="6430">
                  <c:v>2.1872453703675463</c:v>
                </c:pt>
                <c:pt idx="6431">
                  <c:v>2.1874884259217113</c:v>
                </c:pt>
                <c:pt idx="6432">
                  <c:v>2.1877314814831523</c:v>
                </c:pt>
                <c:pt idx="6433">
                  <c:v>2.1879745370373174</c:v>
                </c:pt>
                <c:pt idx="6434">
                  <c:v>2.1882175925914824</c:v>
                </c:pt>
                <c:pt idx="6435">
                  <c:v>2.1884606481456474</c:v>
                </c:pt>
                <c:pt idx="6436">
                  <c:v>2.1887037036998125</c:v>
                </c:pt>
                <c:pt idx="6437">
                  <c:v>2.1889467592612535</c:v>
                </c:pt>
                <c:pt idx="6438">
                  <c:v>2.1891898148154185</c:v>
                </c:pt>
                <c:pt idx="6439">
                  <c:v>2.1894328703695836</c:v>
                </c:pt>
                <c:pt idx="6440">
                  <c:v>2.1896759259237486</c:v>
                </c:pt>
                <c:pt idx="6441">
                  <c:v>2.1899189814779136</c:v>
                </c:pt>
                <c:pt idx="6442">
                  <c:v>2.1901620370320787</c:v>
                </c:pt>
                <c:pt idx="6443">
                  <c:v>2.1904050925935197</c:v>
                </c:pt>
                <c:pt idx="6444">
                  <c:v>2.1906481481476847</c:v>
                </c:pt>
                <c:pt idx="6445">
                  <c:v>2.1909027777786294</c:v>
                </c:pt>
                <c:pt idx="6446">
                  <c:v>2.1911458333327944</c:v>
                </c:pt>
                <c:pt idx="6447">
                  <c:v>2.1913888888869595</c:v>
                </c:pt>
                <c:pt idx="6448">
                  <c:v>2.1916319444411245</c:v>
                </c:pt>
                <c:pt idx="6449">
                  <c:v>2.1918749999952896</c:v>
                </c:pt>
                <c:pt idx="6450">
                  <c:v>2.1921180555567306</c:v>
                </c:pt>
                <c:pt idx="6451">
                  <c:v>2.1923611111108956</c:v>
                </c:pt>
                <c:pt idx="6452">
                  <c:v>2.1926041666650606</c:v>
                </c:pt>
                <c:pt idx="6453">
                  <c:v>2.1928472222192257</c:v>
                </c:pt>
                <c:pt idx="6454">
                  <c:v>2.1930902777733907</c:v>
                </c:pt>
                <c:pt idx="6455">
                  <c:v>2.1933333333348317</c:v>
                </c:pt>
                <c:pt idx="6456">
                  <c:v>2.1935763888889968</c:v>
                </c:pt>
                <c:pt idx="6457">
                  <c:v>2.1938194444431618</c:v>
                </c:pt>
                <c:pt idx="6458">
                  <c:v>2.1940624999973268</c:v>
                </c:pt>
                <c:pt idx="6459">
                  <c:v>2.1943055555514919</c:v>
                </c:pt>
                <c:pt idx="6460">
                  <c:v>2.1945486111129329</c:v>
                </c:pt>
                <c:pt idx="6461">
                  <c:v>2.1947916666670979</c:v>
                </c:pt>
                <c:pt idx="6462">
                  <c:v>2.1950347222212629</c:v>
                </c:pt>
                <c:pt idx="6463">
                  <c:v>2.195277777775428</c:v>
                </c:pt>
                <c:pt idx="6464">
                  <c:v>2.195520833329593</c:v>
                </c:pt>
                <c:pt idx="6465">
                  <c:v>2.1957638888837581</c:v>
                </c:pt>
                <c:pt idx="6466">
                  <c:v>2.1960069444451991</c:v>
                </c:pt>
                <c:pt idx="6467">
                  <c:v>2.1962499999993641</c:v>
                </c:pt>
                <c:pt idx="6468">
                  <c:v>2.1964930555535291</c:v>
                </c:pt>
                <c:pt idx="6469">
                  <c:v>2.1967361111076942</c:v>
                </c:pt>
                <c:pt idx="6470">
                  <c:v>2.1969791666618592</c:v>
                </c:pt>
                <c:pt idx="6471">
                  <c:v>2.1972222222233002</c:v>
                </c:pt>
                <c:pt idx="6472">
                  <c:v>2.1974652777774653</c:v>
                </c:pt>
                <c:pt idx="6473">
                  <c:v>2.1977083333316303</c:v>
                </c:pt>
                <c:pt idx="6474">
                  <c:v>2.1979513888857953</c:v>
                </c:pt>
                <c:pt idx="6475">
                  <c:v>2.1981944444399604</c:v>
                </c:pt>
                <c:pt idx="6476">
                  <c:v>2.1984375000014014</c:v>
                </c:pt>
                <c:pt idx="6477">
                  <c:v>2.1986805555555664</c:v>
                </c:pt>
                <c:pt idx="6478">
                  <c:v>2.1989236111097314</c:v>
                </c:pt>
                <c:pt idx="6479">
                  <c:v>2.1991666666638965</c:v>
                </c:pt>
                <c:pt idx="6480">
                  <c:v>2.1994097222180615</c:v>
                </c:pt>
                <c:pt idx="6481">
                  <c:v>2.1996527777795025</c:v>
                </c:pt>
                <c:pt idx="6482">
                  <c:v>2.1998958333336676</c:v>
                </c:pt>
                <c:pt idx="6483">
                  <c:v>2.2001388888878326</c:v>
                </c:pt>
                <c:pt idx="6484">
                  <c:v>2.2003819444419976</c:v>
                </c:pt>
                <c:pt idx="6485">
                  <c:v>2.2006249999961627</c:v>
                </c:pt>
                <c:pt idx="6486">
                  <c:v>2.2008680555576037</c:v>
                </c:pt>
                <c:pt idx="6487">
                  <c:v>2.2011111111117687</c:v>
                </c:pt>
                <c:pt idx="6488">
                  <c:v>2.2013541666659338</c:v>
                </c:pt>
                <c:pt idx="6489">
                  <c:v>2.2015972222200988</c:v>
                </c:pt>
                <c:pt idx="6490">
                  <c:v>2.2018402777742638</c:v>
                </c:pt>
                <c:pt idx="6491">
                  <c:v>2.2020833333284289</c:v>
                </c:pt>
                <c:pt idx="6492">
                  <c:v>2.2023263888898699</c:v>
                </c:pt>
                <c:pt idx="6493">
                  <c:v>2.2025810185135386</c:v>
                </c:pt>
                <c:pt idx="6494">
                  <c:v>2.2028240740749796</c:v>
                </c:pt>
                <c:pt idx="6495">
                  <c:v>2.2030671296291446</c:v>
                </c:pt>
                <c:pt idx="6496">
                  <c:v>2.2033101851833097</c:v>
                </c:pt>
                <c:pt idx="6497">
                  <c:v>2.2035532407374747</c:v>
                </c:pt>
                <c:pt idx="6498">
                  <c:v>2.2037962962916398</c:v>
                </c:pt>
                <c:pt idx="6499">
                  <c:v>2.2040393518530808</c:v>
                </c:pt>
                <c:pt idx="6500">
                  <c:v>2.2042824074072458</c:v>
                </c:pt>
                <c:pt idx="6501">
                  <c:v>2.2045254629614108</c:v>
                </c:pt>
                <c:pt idx="6502">
                  <c:v>2.2047685185155759</c:v>
                </c:pt>
                <c:pt idx="6503">
                  <c:v>2.2050115740697409</c:v>
                </c:pt>
                <c:pt idx="6504">
                  <c:v>2.2052546296311819</c:v>
                </c:pt>
                <c:pt idx="6505">
                  <c:v>2.2054976851853469</c:v>
                </c:pt>
                <c:pt idx="6506">
                  <c:v>2.205740740739512</c:v>
                </c:pt>
                <c:pt idx="6507">
                  <c:v>2.205983796293677</c:v>
                </c:pt>
                <c:pt idx="6508">
                  <c:v>2.2062268518478421</c:v>
                </c:pt>
                <c:pt idx="6509">
                  <c:v>2.2064699074092831</c:v>
                </c:pt>
                <c:pt idx="6510">
                  <c:v>2.2067129629634481</c:v>
                </c:pt>
                <c:pt idx="6511">
                  <c:v>2.2069560185176131</c:v>
                </c:pt>
                <c:pt idx="6512">
                  <c:v>2.2071990740717782</c:v>
                </c:pt>
                <c:pt idx="6513">
                  <c:v>2.2074421296259432</c:v>
                </c:pt>
                <c:pt idx="6514">
                  <c:v>2.2076851851801083</c:v>
                </c:pt>
                <c:pt idx="6515">
                  <c:v>2.2079282407415493</c:v>
                </c:pt>
                <c:pt idx="6516">
                  <c:v>2.2081712962957143</c:v>
                </c:pt>
                <c:pt idx="6517">
                  <c:v>2.2084143518498793</c:v>
                </c:pt>
                <c:pt idx="6518">
                  <c:v>2.2086574074040444</c:v>
                </c:pt>
                <c:pt idx="6519">
                  <c:v>2.2089004629582094</c:v>
                </c:pt>
                <c:pt idx="6520">
                  <c:v>2.2091435185196504</c:v>
                </c:pt>
                <c:pt idx="6521">
                  <c:v>2.2093865740738154</c:v>
                </c:pt>
                <c:pt idx="6522">
                  <c:v>2.2096296296279805</c:v>
                </c:pt>
                <c:pt idx="6523">
                  <c:v>2.2098726851821455</c:v>
                </c:pt>
                <c:pt idx="6524">
                  <c:v>2.2101157407363106</c:v>
                </c:pt>
                <c:pt idx="6525">
                  <c:v>2.2103587962977516</c:v>
                </c:pt>
                <c:pt idx="6526">
                  <c:v>2.2106018518519166</c:v>
                </c:pt>
                <c:pt idx="6527">
                  <c:v>2.2108449074060816</c:v>
                </c:pt>
                <c:pt idx="6528">
                  <c:v>2.2110879629602467</c:v>
                </c:pt>
                <c:pt idx="6529">
                  <c:v>2.2113310185144117</c:v>
                </c:pt>
                <c:pt idx="6530">
                  <c:v>2.2115740740758527</c:v>
                </c:pt>
                <c:pt idx="6531">
                  <c:v>2.2118171296300178</c:v>
                </c:pt>
                <c:pt idx="6532">
                  <c:v>2.2120601851841828</c:v>
                </c:pt>
                <c:pt idx="6533">
                  <c:v>2.2123032407383478</c:v>
                </c:pt>
                <c:pt idx="6534">
                  <c:v>2.2125462962925129</c:v>
                </c:pt>
                <c:pt idx="6535">
                  <c:v>2.2127893518539539</c:v>
                </c:pt>
                <c:pt idx="6536">
                  <c:v>2.2130324074081189</c:v>
                </c:pt>
                <c:pt idx="6537">
                  <c:v>2.2132754629622839</c:v>
                </c:pt>
                <c:pt idx="6538">
                  <c:v>2.213518518516449</c:v>
                </c:pt>
                <c:pt idx="6539">
                  <c:v>2.213761574070614</c:v>
                </c:pt>
                <c:pt idx="6540">
                  <c:v>2.2140046296247791</c:v>
                </c:pt>
                <c:pt idx="6541">
                  <c:v>2.2142592592557238</c:v>
                </c:pt>
                <c:pt idx="6542">
                  <c:v>2.2145023148098888</c:v>
                </c:pt>
                <c:pt idx="6543">
                  <c:v>2.2147453703713298</c:v>
                </c:pt>
                <c:pt idx="6544">
                  <c:v>2.2149884259254948</c:v>
                </c:pt>
                <c:pt idx="6545">
                  <c:v>2.2152314814796599</c:v>
                </c:pt>
                <c:pt idx="6546">
                  <c:v>2.2154745370338249</c:v>
                </c:pt>
                <c:pt idx="6547">
                  <c:v>2.2157175925879899</c:v>
                </c:pt>
                <c:pt idx="6548">
                  <c:v>2.2159606481494309</c:v>
                </c:pt>
                <c:pt idx="6549">
                  <c:v>2.216203703703596</c:v>
                </c:pt>
                <c:pt idx="6550">
                  <c:v>2.216446759257761</c:v>
                </c:pt>
                <c:pt idx="6551">
                  <c:v>2.2166898148119261</c:v>
                </c:pt>
                <c:pt idx="6552">
                  <c:v>2.2169328703660911</c:v>
                </c:pt>
                <c:pt idx="6553">
                  <c:v>2.2171759259275321</c:v>
                </c:pt>
                <c:pt idx="6554">
                  <c:v>2.2174189814816971</c:v>
                </c:pt>
                <c:pt idx="6555">
                  <c:v>2.2176620370358622</c:v>
                </c:pt>
                <c:pt idx="6556">
                  <c:v>2.2179050925900272</c:v>
                </c:pt>
                <c:pt idx="6557">
                  <c:v>2.2181481481441923</c:v>
                </c:pt>
                <c:pt idx="6558">
                  <c:v>2.2183912037056333</c:v>
                </c:pt>
                <c:pt idx="6559">
                  <c:v>2.2186342592597983</c:v>
                </c:pt>
                <c:pt idx="6560">
                  <c:v>2.2188773148139633</c:v>
                </c:pt>
                <c:pt idx="6561">
                  <c:v>2.2191203703681284</c:v>
                </c:pt>
                <c:pt idx="6562">
                  <c:v>2.2193634259222934</c:v>
                </c:pt>
                <c:pt idx="6563">
                  <c:v>2.2196064814764584</c:v>
                </c:pt>
                <c:pt idx="6564">
                  <c:v>2.2198495370378994</c:v>
                </c:pt>
                <c:pt idx="6565">
                  <c:v>2.2200925925920645</c:v>
                </c:pt>
                <c:pt idx="6566">
                  <c:v>2.2203356481462295</c:v>
                </c:pt>
                <c:pt idx="6567">
                  <c:v>2.2205787037003946</c:v>
                </c:pt>
                <c:pt idx="6568">
                  <c:v>2.2208217592545596</c:v>
                </c:pt>
                <c:pt idx="6569">
                  <c:v>2.2210648148160006</c:v>
                </c:pt>
                <c:pt idx="6570">
                  <c:v>2.2213078703701656</c:v>
                </c:pt>
                <c:pt idx="6571">
                  <c:v>2.2215509259243307</c:v>
                </c:pt>
                <c:pt idx="6572">
                  <c:v>2.2217939814784957</c:v>
                </c:pt>
                <c:pt idx="6573">
                  <c:v>2.2220370370326608</c:v>
                </c:pt>
                <c:pt idx="6574">
                  <c:v>2.2222800925941018</c:v>
                </c:pt>
                <c:pt idx="6575">
                  <c:v>2.2225231481482668</c:v>
                </c:pt>
                <c:pt idx="6576">
                  <c:v>2.2227662037024318</c:v>
                </c:pt>
                <c:pt idx="6577">
                  <c:v>2.2230092592565969</c:v>
                </c:pt>
                <c:pt idx="6578">
                  <c:v>2.2232523148107619</c:v>
                </c:pt>
                <c:pt idx="6579">
                  <c:v>2.2234953703722029</c:v>
                </c:pt>
                <c:pt idx="6580">
                  <c:v>2.2237384259263679</c:v>
                </c:pt>
                <c:pt idx="6581">
                  <c:v>2.223981481480533</c:v>
                </c:pt>
                <c:pt idx="6582">
                  <c:v>2.224224537034698</c:v>
                </c:pt>
                <c:pt idx="6583">
                  <c:v>2.2244675925888631</c:v>
                </c:pt>
                <c:pt idx="6584">
                  <c:v>2.2247106481430281</c:v>
                </c:pt>
                <c:pt idx="6585">
                  <c:v>2.2249537037044691</c:v>
                </c:pt>
                <c:pt idx="6586">
                  <c:v>2.2251967592586341</c:v>
                </c:pt>
                <c:pt idx="6587">
                  <c:v>2.2254398148127992</c:v>
                </c:pt>
                <c:pt idx="6588">
                  <c:v>2.2256828703669642</c:v>
                </c:pt>
                <c:pt idx="6589">
                  <c:v>2.2259374999979089</c:v>
                </c:pt>
                <c:pt idx="6590">
                  <c:v>2.2261805555520739</c:v>
                </c:pt>
                <c:pt idx="6591">
                  <c:v>2.226423611106239</c:v>
                </c:pt>
                <c:pt idx="6592">
                  <c:v>2.22666666666768</c:v>
                </c:pt>
                <c:pt idx="6593">
                  <c:v>2.226909722221845</c:v>
                </c:pt>
                <c:pt idx="6594">
                  <c:v>2.2271527777760101</c:v>
                </c:pt>
                <c:pt idx="6595">
                  <c:v>2.2273958333301751</c:v>
                </c:pt>
                <c:pt idx="6596">
                  <c:v>2.2276388888843401</c:v>
                </c:pt>
                <c:pt idx="6597">
                  <c:v>2.2278819444457811</c:v>
                </c:pt>
                <c:pt idx="6598">
                  <c:v>2.2281249999999462</c:v>
                </c:pt>
                <c:pt idx="6599">
                  <c:v>2.2283680555541112</c:v>
                </c:pt>
                <c:pt idx="6600">
                  <c:v>2.2286111111082763</c:v>
                </c:pt>
                <c:pt idx="6601">
                  <c:v>2.2288541666624413</c:v>
                </c:pt>
                <c:pt idx="6602">
                  <c:v>2.2290972222238823</c:v>
                </c:pt>
                <c:pt idx="6603">
                  <c:v>2.2293402777780473</c:v>
                </c:pt>
                <c:pt idx="6604">
                  <c:v>2.2295833333322124</c:v>
                </c:pt>
                <c:pt idx="6605">
                  <c:v>2.2298263888863774</c:v>
                </c:pt>
                <c:pt idx="6606">
                  <c:v>2.2300694444405424</c:v>
                </c:pt>
                <c:pt idx="6607">
                  <c:v>2.2303125000019834</c:v>
                </c:pt>
                <c:pt idx="6608">
                  <c:v>2.2305555555561485</c:v>
                </c:pt>
                <c:pt idx="6609">
                  <c:v>2.2307986111103135</c:v>
                </c:pt>
                <c:pt idx="6610">
                  <c:v>2.2310416666644786</c:v>
                </c:pt>
                <c:pt idx="6611">
                  <c:v>2.2312847222186436</c:v>
                </c:pt>
                <c:pt idx="6612">
                  <c:v>2.2315277777728086</c:v>
                </c:pt>
                <c:pt idx="6613">
                  <c:v>2.2317708333342496</c:v>
                </c:pt>
                <c:pt idx="6614">
                  <c:v>2.2320138888884147</c:v>
                </c:pt>
                <c:pt idx="6615">
                  <c:v>2.2322569444425797</c:v>
                </c:pt>
                <c:pt idx="6616">
                  <c:v>2.2324999999967448</c:v>
                </c:pt>
                <c:pt idx="6617">
                  <c:v>2.2327430555509098</c:v>
                </c:pt>
                <c:pt idx="6618">
                  <c:v>2.2329861111123508</c:v>
                </c:pt>
                <c:pt idx="6619">
                  <c:v>2.2332291666665158</c:v>
                </c:pt>
                <c:pt idx="6620">
                  <c:v>2.2334722222206809</c:v>
                </c:pt>
                <c:pt idx="6621">
                  <c:v>2.2337152777748459</c:v>
                </c:pt>
                <c:pt idx="6622">
                  <c:v>2.2339583333290109</c:v>
                </c:pt>
                <c:pt idx="6623">
                  <c:v>2.2342013888904519</c:v>
                </c:pt>
                <c:pt idx="6624">
                  <c:v>2.234444444444617</c:v>
                </c:pt>
                <c:pt idx="6625">
                  <c:v>2.234687499998782</c:v>
                </c:pt>
                <c:pt idx="6626">
                  <c:v>2.2349305555529471</c:v>
                </c:pt>
                <c:pt idx="6627">
                  <c:v>2.2351736111071121</c:v>
                </c:pt>
                <c:pt idx="6628">
                  <c:v>2.2354166666685531</c:v>
                </c:pt>
                <c:pt idx="6629">
                  <c:v>2.2356597222227181</c:v>
                </c:pt>
                <c:pt idx="6630">
                  <c:v>2.2359027777768832</c:v>
                </c:pt>
                <c:pt idx="6631">
                  <c:v>2.2361458333310482</c:v>
                </c:pt>
                <c:pt idx="6632">
                  <c:v>2.2363888888852133</c:v>
                </c:pt>
                <c:pt idx="6633">
                  <c:v>2.2366319444393783</c:v>
                </c:pt>
                <c:pt idx="6634">
                  <c:v>2.2368750000008193</c:v>
                </c:pt>
                <c:pt idx="6635">
                  <c:v>2.2371180555549843</c:v>
                </c:pt>
                <c:pt idx="6636">
                  <c:v>2.2373611111091494</c:v>
                </c:pt>
                <c:pt idx="6637">
                  <c:v>2.2376157407400941</c:v>
                </c:pt>
                <c:pt idx="6638">
                  <c:v>2.2378587962942591</c:v>
                </c:pt>
                <c:pt idx="6639">
                  <c:v>2.2381018518484241</c:v>
                </c:pt>
                <c:pt idx="6640">
                  <c:v>2.2383449074025892</c:v>
                </c:pt>
                <c:pt idx="6641">
                  <c:v>2.2385879629640302</c:v>
                </c:pt>
                <c:pt idx="6642">
                  <c:v>2.2388310185181952</c:v>
                </c:pt>
                <c:pt idx="6643">
                  <c:v>2.2390740740723603</c:v>
                </c:pt>
                <c:pt idx="6644">
                  <c:v>2.2393171296265253</c:v>
                </c:pt>
                <c:pt idx="6645">
                  <c:v>2.2395601851806903</c:v>
                </c:pt>
                <c:pt idx="6646">
                  <c:v>2.2398032407421313</c:v>
                </c:pt>
                <c:pt idx="6647">
                  <c:v>2.2400462962962964</c:v>
                </c:pt>
                <c:pt idx="6648">
                  <c:v>2.2402893518504614</c:v>
                </c:pt>
                <c:pt idx="6649">
                  <c:v>2.2405324074046264</c:v>
                </c:pt>
                <c:pt idx="6650">
                  <c:v>2.2407754629587915</c:v>
                </c:pt>
                <c:pt idx="6651">
                  <c:v>2.2410185185202325</c:v>
                </c:pt>
                <c:pt idx="6652">
                  <c:v>2.2412615740743975</c:v>
                </c:pt>
                <c:pt idx="6653">
                  <c:v>2.2415046296285626</c:v>
                </c:pt>
                <c:pt idx="6654">
                  <c:v>2.2417476851827276</c:v>
                </c:pt>
                <c:pt idx="6655">
                  <c:v>2.2419907407368926</c:v>
                </c:pt>
                <c:pt idx="6656">
                  <c:v>2.2422337962983336</c:v>
                </c:pt>
                <c:pt idx="6657">
                  <c:v>2.2424768518524987</c:v>
                </c:pt>
                <c:pt idx="6658">
                  <c:v>2.2427199074066637</c:v>
                </c:pt>
                <c:pt idx="6659">
                  <c:v>2.2429629629608288</c:v>
                </c:pt>
                <c:pt idx="6660">
                  <c:v>2.2432060185149938</c:v>
                </c:pt>
                <c:pt idx="6661">
                  <c:v>2.2434490740691588</c:v>
                </c:pt>
                <c:pt idx="6662">
                  <c:v>2.2436921296305998</c:v>
                </c:pt>
                <c:pt idx="6663">
                  <c:v>2.2439351851847649</c:v>
                </c:pt>
                <c:pt idx="6664">
                  <c:v>2.2441782407389299</c:v>
                </c:pt>
                <c:pt idx="6665">
                  <c:v>2.2444212962930949</c:v>
                </c:pt>
                <c:pt idx="6666">
                  <c:v>2.24466435184726</c:v>
                </c:pt>
                <c:pt idx="6667">
                  <c:v>2.244907407408701</c:v>
                </c:pt>
                <c:pt idx="6668">
                  <c:v>2.245150462962866</c:v>
                </c:pt>
                <c:pt idx="6669">
                  <c:v>2.2453935185170311</c:v>
                </c:pt>
                <c:pt idx="6670">
                  <c:v>2.2456365740711961</c:v>
                </c:pt>
                <c:pt idx="6671">
                  <c:v>2.2458796296253611</c:v>
                </c:pt>
                <c:pt idx="6672">
                  <c:v>2.2461226851868021</c:v>
                </c:pt>
                <c:pt idx="6673">
                  <c:v>2.2463657407409672</c:v>
                </c:pt>
                <c:pt idx="6674">
                  <c:v>2.2466087962951322</c:v>
                </c:pt>
                <c:pt idx="6675">
                  <c:v>2.2468518518492973</c:v>
                </c:pt>
                <c:pt idx="6676">
                  <c:v>2.2470949074034623</c:v>
                </c:pt>
                <c:pt idx="6677">
                  <c:v>2.2473379629649033</c:v>
                </c:pt>
                <c:pt idx="6678">
                  <c:v>2.2475810185190683</c:v>
                </c:pt>
                <c:pt idx="6679">
                  <c:v>2.2478240740732334</c:v>
                </c:pt>
                <c:pt idx="6680">
                  <c:v>2.2480671296273984</c:v>
                </c:pt>
                <c:pt idx="6681">
                  <c:v>2.2483101851815634</c:v>
                </c:pt>
                <c:pt idx="6682">
                  <c:v>2.2485532407357285</c:v>
                </c:pt>
                <c:pt idx="6683">
                  <c:v>2.2487962962971695</c:v>
                </c:pt>
                <c:pt idx="6684">
                  <c:v>2.2490393518513345</c:v>
                </c:pt>
                <c:pt idx="6685">
                  <c:v>2.2492939814822792</c:v>
                </c:pt>
                <c:pt idx="6686">
                  <c:v>2.2495370370364443</c:v>
                </c:pt>
                <c:pt idx="6687">
                  <c:v>2.2497800925906093</c:v>
                </c:pt>
                <c:pt idx="6688">
                  <c:v>2.2500231481447743</c:v>
                </c:pt>
                <c:pt idx="6689">
                  <c:v>2.2502662036989394</c:v>
                </c:pt>
                <c:pt idx="6690">
                  <c:v>2.2505092592603804</c:v>
                </c:pt>
                <c:pt idx="6691">
                  <c:v>2.2507523148145454</c:v>
                </c:pt>
                <c:pt idx="6692">
                  <c:v>2.2509953703687104</c:v>
                </c:pt>
                <c:pt idx="6693">
                  <c:v>2.2512384259228755</c:v>
                </c:pt>
                <c:pt idx="6694">
                  <c:v>2.2514814814770405</c:v>
                </c:pt>
                <c:pt idx="6695">
                  <c:v>2.2517245370384815</c:v>
                </c:pt>
                <c:pt idx="6696">
                  <c:v>2.2519675925926466</c:v>
                </c:pt>
                <c:pt idx="6697">
                  <c:v>2.2522106481468116</c:v>
                </c:pt>
                <c:pt idx="6698">
                  <c:v>2.2524537037009766</c:v>
                </c:pt>
                <c:pt idx="6699">
                  <c:v>2.2526967592551417</c:v>
                </c:pt>
                <c:pt idx="6700">
                  <c:v>2.2529398148165827</c:v>
                </c:pt>
                <c:pt idx="6701">
                  <c:v>2.2531828703707477</c:v>
                </c:pt>
                <c:pt idx="6702">
                  <c:v>2.2534259259249128</c:v>
                </c:pt>
                <c:pt idx="6703">
                  <c:v>2.2536689814790778</c:v>
                </c:pt>
                <c:pt idx="6704">
                  <c:v>2.2539120370332428</c:v>
                </c:pt>
                <c:pt idx="6705">
                  <c:v>2.2541550925946838</c:v>
                </c:pt>
                <c:pt idx="6706">
                  <c:v>2.2543981481488489</c:v>
                </c:pt>
                <c:pt idx="6707">
                  <c:v>2.2546412037030139</c:v>
                </c:pt>
                <c:pt idx="6708">
                  <c:v>2.2548842592571789</c:v>
                </c:pt>
                <c:pt idx="6709">
                  <c:v>2.255127314811344</c:v>
                </c:pt>
                <c:pt idx="6710">
                  <c:v>2.255370370365509</c:v>
                </c:pt>
                <c:pt idx="6711">
                  <c:v>2.25561342592695</c:v>
                </c:pt>
                <c:pt idx="6712">
                  <c:v>2.2558564814811151</c:v>
                </c:pt>
                <c:pt idx="6713">
                  <c:v>2.2560995370352801</c:v>
                </c:pt>
                <c:pt idx="6714">
                  <c:v>2.2563425925894451</c:v>
                </c:pt>
                <c:pt idx="6715">
                  <c:v>2.2565856481436102</c:v>
                </c:pt>
                <c:pt idx="6716">
                  <c:v>2.2568287037050512</c:v>
                </c:pt>
                <c:pt idx="6717">
                  <c:v>2.2570717592592162</c:v>
                </c:pt>
                <c:pt idx="6718">
                  <c:v>2.2573148148133813</c:v>
                </c:pt>
                <c:pt idx="6719">
                  <c:v>2.2575578703675463</c:v>
                </c:pt>
                <c:pt idx="6720">
                  <c:v>2.2578009259217113</c:v>
                </c:pt>
                <c:pt idx="6721">
                  <c:v>2.2580439814831523</c:v>
                </c:pt>
                <c:pt idx="6722">
                  <c:v>2.2582870370373174</c:v>
                </c:pt>
                <c:pt idx="6723">
                  <c:v>2.2585300925914824</c:v>
                </c:pt>
                <c:pt idx="6724">
                  <c:v>2.2587731481456474</c:v>
                </c:pt>
                <c:pt idx="6725">
                  <c:v>2.2590162036998125</c:v>
                </c:pt>
                <c:pt idx="6726">
                  <c:v>2.2592592592612535</c:v>
                </c:pt>
                <c:pt idx="6727">
                  <c:v>2.2595023148154185</c:v>
                </c:pt>
                <c:pt idx="6728">
                  <c:v>2.2597453703695836</c:v>
                </c:pt>
                <c:pt idx="6729">
                  <c:v>2.2599884259237486</c:v>
                </c:pt>
                <c:pt idx="6730">
                  <c:v>2.2602314814779136</c:v>
                </c:pt>
                <c:pt idx="6731">
                  <c:v>2.2604745370320787</c:v>
                </c:pt>
                <c:pt idx="6732">
                  <c:v>2.2607175925935197</c:v>
                </c:pt>
                <c:pt idx="6733">
                  <c:v>2.2609606481476847</c:v>
                </c:pt>
                <c:pt idx="6734">
                  <c:v>2.2612152777786294</c:v>
                </c:pt>
                <c:pt idx="6735">
                  <c:v>2.2614583333327944</c:v>
                </c:pt>
                <c:pt idx="6736">
                  <c:v>2.2617013888869595</c:v>
                </c:pt>
                <c:pt idx="6737">
                  <c:v>2.2619444444411245</c:v>
                </c:pt>
                <c:pt idx="6738">
                  <c:v>2.2621874999952896</c:v>
                </c:pt>
                <c:pt idx="6739">
                  <c:v>2.2624305555567306</c:v>
                </c:pt>
                <c:pt idx="6740">
                  <c:v>2.2626736111108956</c:v>
                </c:pt>
                <c:pt idx="6741">
                  <c:v>2.2629166666650606</c:v>
                </c:pt>
                <c:pt idx="6742">
                  <c:v>2.2631597222192257</c:v>
                </c:pt>
                <c:pt idx="6743">
                  <c:v>2.2634027777733907</c:v>
                </c:pt>
                <c:pt idx="6744">
                  <c:v>2.2636458333348317</c:v>
                </c:pt>
                <c:pt idx="6745">
                  <c:v>2.2638888888889968</c:v>
                </c:pt>
                <c:pt idx="6746">
                  <c:v>2.2641319444431618</c:v>
                </c:pt>
                <c:pt idx="6747">
                  <c:v>2.2643749999973268</c:v>
                </c:pt>
                <c:pt idx="6748">
                  <c:v>2.2646180555514919</c:v>
                </c:pt>
                <c:pt idx="6749">
                  <c:v>2.2648611111129329</c:v>
                </c:pt>
                <c:pt idx="6750">
                  <c:v>2.2651041666670979</c:v>
                </c:pt>
                <c:pt idx="6751">
                  <c:v>2.2653472222212629</c:v>
                </c:pt>
                <c:pt idx="6752">
                  <c:v>2.265590277775428</c:v>
                </c:pt>
                <c:pt idx="6753">
                  <c:v>2.265833333329593</c:v>
                </c:pt>
                <c:pt idx="6754">
                  <c:v>2.2660763888837581</c:v>
                </c:pt>
                <c:pt idx="6755">
                  <c:v>2.2663194444451991</c:v>
                </c:pt>
                <c:pt idx="6756">
                  <c:v>2.2665624999993641</c:v>
                </c:pt>
                <c:pt idx="6757">
                  <c:v>2.2668055555535291</c:v>
                </c:pt>
                <c:pt idx="6758">
                  <c:v>2.2670486111076942</c:v>
                </c:pt>
                <c:pt idx="6759">
                  <c:v>2.2672916666618592</c:v>
                </c:pt>
                <c:pt idx="6760">
                  <c:v>2.2675347222233002</c:v>
                </c:pt>
                <c:pt idx="6761">
                  <c:v>2.2677777777774653</c:v>
                </c:pt>
                <c:pt idx="6762">
                  <c:v>2.2680208333316303</c:v>
                </c:pt>
                <c:pt idx="6763">
                  <c:v>2.2682638888857953</c:v>
                </c:pt>
                <c:pt idx="6764">
                  <c:v>2.2685069444399604</c:v>
                </c:pt>
                <c:pt idx="6765">
                  <c:v>2.2687500000014014</c:v>
                </c:pt>
                <c:pt idx="6766">
                  <c:v>2.2689930555555664</c:v>
                </c:pt>
                <c:pt idx="6767">
                  <c:v>2.2692361111097314</c:v>
                </c:pt>
                <c:pt idx="6768">
                  <c:v>2.2694791666638965</c:v>
                </c:pt>
                <c:pt idx="6769">
                  <c:v>2.2697222222180615</c:v>
                </c:pt>
                <c:pt idx="6770">
                  <c:v>2.2699652777795025</c:v>
                </c:pt>
                <c:pt idx="6771">
                  <c:v>2.2702083333336676</c:v>
                </c:pt>
                <c:pt idx="6772">
                  <c:v>2.2704513888878326</c:v>
                </c:pt>
                <c:pt idx="6773">
                  <c:v>2.2706944444419976</c:v>
                </c:pt>
                <c:pt idx="6774">
                  <c:v>2.2709374999961627</c:v>
                </c:pt>
                <c:pt idx="6775">
                  <c:v>2.2711805555576037</c:v>
                </c:pt>
                <c:pt idx="6776">
                  <c:v>2.2714236111117687</c:v>
                </c:pt>
                <c:pt idx="6777">
                  <c:v>2.2716666666659338</c:v>
                </c:pt>
                <c:pt idx="6778">
                  <c:v>2.2719097222200988</c:v>
                </c:pt>
                <c:pt idx="6779">
                  <c:v>2.2721527777742638</c:v>
                </c:pt>
                <c:pt idx="6780">
                  <c:v>2.2723958333284289</c:v>
                </c:pt>
                <c:pt idx="6781">
                  <c:v>2.2726388888898699</c:v>
                </c:pt>
                <c:pt idx="6782">
                  <c:v>2.2728935185135386</c:v>
                </c:pt>
                <c:pt idx="6783">
                  <c:v>2.2731365740749796</c:v>
                </c:pt>
                <c:pt idx="6784">
                  <c:v>2.2733796296291446</c:v>
                </c:pt>
                <c:pt idx="6785">
                  <c:v>2.2736226851833097</c:v>
                </c:pt>
                <c:pt idx="6786">
                  <c:v>2.2738657407374747</c:v>
                </c:pt>
                <c:pt idx="6787">
                  <c:v>2.2741087962916398</c:v>
                </c:pt>
                <c:pt idx="6788">
                  <c:v>2.2743518518530808</c:v>
                </c:pt>
                <c:pt idx="6789">
                  <c:v>2.2745949074072458</c:v>
                </c:pt>
                <c:pt idx="6790">
                  <c:v>2.2748379629614108</c:v>
                </c:pt>
                <c:pt idx="6791">
                  <c:v>2.2750810185155759</c:v>
                </c:pt>
                <c:pt idx="6792">
                  <c:v>2.2753240740697409</c:v>
                </c:pt>
                <c:pt idx="6793">
                  <c:v>2.2755671296311819</c:v>
                </c:pt>
                <c:pt idx="6794">
                  <c:v>2.2758101851853469</c:v>
                </c:pt>
                <c:pt idx="6795">
                  <c:v>2.276053240739512</c:v>
                </c:pt>
                <c:pt idx="6796">
                  <c:v>2.276296296293677</c:v>
                </c:pt>
                <c:pt idx="6797">
                  <c:v>2.2765393518478421</c:v>
                </c:pt>
                <c:pt idx="6798">
                  <c:v>2.2767824074092831</c:v>
                </c:pt>
                <c:pt idx="6799">
                  <c:v>2.2770254629634481</c:v>
                </c:pt>
                <c:pt idx="6800">
                  <c:v>2.2772685185176131</c:v>
                </c:pt>
                <c:pt idx="6801">
                  <c:v>2.2775115740717782</c:v>
                </c:pt>
                <c:pt idx="6802">
                  <c:v>2.2777546296259432</c:v>
                </c:pt>
                <c:pt idx="6803">
                  <c:v>2.2779976851801083</c:v>
                </c:pt>
                <c:pt idx="6804">
                  <c:v>2.2782407407415493</c:v>
                </c:pt>
                <c:pt idx="6805">
                  <c:v>2.2784837962957143</c:v>
                </c:pt>
                <c:pt idx="6806">
                  <c:v>2.2787268518498793</c:v>
                </c:pt>
                <c:pt idx="6807">
                  <c:v>2.2789699074040444</c:v>
                </c:pt>
                <c:pt idx="6808">
                  <c:v>2.2792129629582094</c:v>
                </c:pt>
                <c:pt idx="6809">
                  <c:v>2.2794560185196504</c:v>
                </c:pt>
                <c:pt idx="6810">
                  <c:v>2.2796990740738154</c:v>
                </c:pt>
                <c:pt idx="6811">
                  <c:v>2.2799421296279805</c:v>
                </c:pt>
                <c:pt idx="6812">
                  <c:v>2.2801851851821455</c:v>
                </c:pt>
                <c:pt idx="6813">
                  <c:v>2.2804282407363106</c:v>
                </c:pt>
                <c:pt idx="6814">
                  <c:v>2.2806712962977516</c:v>
                </c:pt>
                <c:pt idx="6815">
                  <c:v>2.2809143518519166</c:v>
                </c:pt>
                <c:pt idx="6816">
                  <c:v>2.2811574074060816</c:v>
                </c:pt>
                <c:pt idx="6817">
                  <c:v>2.2814004629602467</c:v>
                </c:pt>
                <c:pt idx="6818">
                  <c:v>2.2816435185144117</c:v>
                </c:pt>
                <c:pt idx="6819">
                  <c:v>2.2818865740758527</c:v>
                </c:pt>
                <c:pt idx="6820">
                  <c:v>2.2821296296300178</c:v>
                </c:pt>
                <c:pt idx="6821">
                  <c:v>2.2823726851841828</c:v>
                </c:pt>
                <c:pt idx="6822">
                  <c:v>2.2826157407383478</c:v>
                </c:pt>
                <c:pt idx="6823">
                  <c:v>2.2828587962925129</c:v>
                </c:pt>
                <c:pt idx="6824">
                  <c:v>2.2831018518539539</c:v>
                </c:pt>
                <c:pt idx="6825">
                  <c:v>2.2833449074081189</c:v>
                </c:pt>
                <c:pt idx="6826">
                  <c:v>2.2835879629622839</c:v>
                </c:pt>
                <c:pt idx="6827">
                  <c:v>2.283831018516449</c:v>
                </c:pt>
                <c:pt idx="6828">
                  <c:v>2.284074074070614</c:v>
                </c:pt>
                <c:pt idx="6829">
                  <c:v>2.2843171296247791</c:v>
                </c:pt>
                <c:pt idx="6830">
                  <c:v>2.2845717592557238</c:v>
                </c:pt>
                <c:pt idx="6831">
                  <c:v>2.2848148148098888</c:v>
                </c:pt>
                <c:pt idx="6832">
                  <c:v>2.2850578703713298</c:v>
                </c:pt>
                <c:pt idx="6833">
                  <c:v>2.2853009259254948</c:v>
                </c:pt>
                <c:pt idx="6834">
                  <c:v>2.2855439814796599</c:v>
                </c:pt>
                <c:pt idx="6835">
                  <c:v>2.2857870370338249</c:v>
                </c:pt>
                <c:pt idx="6836">
                  <c:v>2.2860300925879899</c:v>
                </c:pt>
                <c:pt idx="6837">
                  <c:v>2.2862731481494309</c:v>
                </c:pt>
                <c:pt idx="6838">
                  <c:v>2.286516203703596</c:v>
                </c:pt>
                <c:pt idx="6839">
                  <c:v>2.286759259257761</c:v>
                </c:pt>
                <c:pt idx="6840">
                  <c:v>2.2870023148119261</c:v>
                </c:pt>
                <c:pt idx="6841">
                  <c:v>2.2872453703660911</c:v>
                </c:pt>
                <c:pt idx="6842">
                  <c:v>2.2874884259275321</c:v>
                </c:pt>
                <c:pt idx="6843">
                  <c:v>2.2877314814816971</c:v>
                </c:pt>
                <c:pt idx="6844">
                  <c:v>2.2879745370358622</c:v>
                </c:pt>
                <c:pt idx="6845">
                  <c:v>2.2882175925900272</c:v>
                </c:pt>
                <c:pt idx="6846">
                  <c:v>2.2884606481441923</c:v>
                </c:pt>
                <c:pt idx="6847">
                  <c:v>2.2887037037056333</c:v>
                </c:pt>
                <c:pt idx="6848">
                  <c:v>2.2889467592597983</c:v>
                </c:pt>
                <c:pt idx="6849">
                  <c:v>2.2891898148139633</c:v>
                </c:pt>
                <c:pt idx="6850">
                  <c:v>2.2894328703681284</c:v>
                </c:pt>
                <c:pt idx="6851">
                  <c:v>2.2896759259222934</c:v>
                </c:pt>
                <c:pt idx="6852">
                  <c:v>2.2899189814764584</c:v>
                </c:pt>
                <c:pt idx="6853">
                  <c:v>2.2901620370378994</c:v>
                </c:pt>
                <c:pt idx="6854">
                  <c:v>2.2904050925920645</c:v>
                </c:pt>
                <c:pt idx="6855">
                  <c:v>2.2906481481462295</c:v>
                </c:pt>
                <c:pt idx="6856">
                  <c:v>2.2908912037003946</c:v>
                </c:pt>
                <c:pt idx="6857">
                  <c:v>2.2911342592545596</c:v>
                </c:pt>
                <c:pt idx="6858">
                  <c:v>2.2913773148160006</c:v>
                </c:pt>
                <c:pt idx="6859">
                  <c:v>2.2916203703701656</c:v>
                </c:pt>
                <c:pt idx="6860">
                  <c:v>2.2918634259243307</c:v>
                </c:pt>
                <c:pt idx="6861">
                  <c:v>2.2921064814784957</c:v>
                </c:pt>
                <c:pt idx="6862">
                  <c:v>2.2923495370326608</c:v>
                </c:pt>
                <c:pt idx="6863">
                  <c:v>2.2925925925941018</c:v>
                </c:pt>
                <c:pt idx="6864">
                  <c:v>2.2928356481482668</c:v>
                </c:pt>
                <c:pt idx="6865">
                  <c:v>2.2930787037024318</c:v>
                </c:pt>
                <c:pt idx="6866">
                  <c:v>2.2933217592565969</c:v>
                </c:pt>
                <c:pt idx="6867">
                  <c:v>2.2935648148107619</c:v>
                </c:pt>
                <c:pt idx="6868">
                  <c:v>2.2938078703722029</c:v>
                </c:pt>
                <c:pt idx="6869">
                  <c:v>2.2940509259263679</c:v>
                </c:pt>
                <c:pt idx="6870">
                  <c:v>2.294293981480533</c:v>
                </c:pt>
                <c:pt idx="6871">
                  <c:v>2.294537037034698</c:v>
                </c:pt>
                <c:pt idx="6872">
                  <c:v>2.2947800925888631</c:v>
                </c:pt>
                <c:pt idx="6873">
                  <c:v>2.2950231481430281</c:v>
                </c:pt>
                <c:pt idx="6874">
                  <c:v>2.2952662037044691</c:v>
                </c:pt>
                <c:pt idx="6875">
                  <c:v>2.2955092592586341</c:v>
                </c:pt>
                <c:pt idx="6876">
                  <c:v>2.2957523148127992</c:v>
                </c:pt>
                <c:pt idx="6877">
                  <c:v>2.2959953703669642</c:v>
                </c:pt>
                <c:pt idx="6878">
                  <c:v>2.2962499999979089</c:v>
                </c:pt>
                <c:pt idx="6879">
                  <c:v>2.2964930555520739</c:v>
                </c:pt>
                <c:pt idx="6880">
                  <c:v>2.296736111106239</c:v>
                </c:pt>
                <c:pt idx="6881">
                  <c:v>2.29697916666768</c:v>
                </c:pt>
                <c:pt idx="6882">
                  <c:v>2.297222222221845</c:v>
                </c:pt>
                <c:pt idx="6883">
                  <c:v>2.2974652777760101</c:v>
                </c:pt>
                <c:pt idx="6884">
                  <c:v>2.2977083333301751</c:v>
                </c:pt>
                <c:pt idx="6885">
                  <c:v>2.2979513888843401</c:v>
                </c:pt>
                <c:pt idx="6886">
                  <c:v>2.2981944444457811</c:v>
                </c:pt>
                <c:pt idx="6887">
                  <c:v>2.2984374999999462</c:v>
                </c:pt>
                <c:pt idx="6888">
                  <c:v>2.2986805555541112</c:v>
                </c:pt>
                <c:pt idx="6889">
                  <c:v>2.2989236111082763</c:v>
                </c:pt>
                <c:pt idx="6890">
                  <c:v>2.2991666666624413</c:v>
                </c:pt>
                <c:pt idx="6891">
                  <c:v>2.2994097222238823</c:v>
                </c:pt>
                <c:pt idx="6892">
                  <c:v>2.2996527777780473</c:v>
                </c:pt>
                <c:pt idx="6893">
                  <c:v>2.2998958333322124</c:v>
                </c:pt>
                <c:pt idx="6894">
                  <c:v>2.3001388888863774</c:v>
                </c:pt>
                <c:pt idx="6895">
                  <c:v>2.3003819444405424</c:v>
                </c:pt>
                <c:pt idx="6896">
                  <c:v>2.3006250000019834</c:v>
                </c:pt>
                <c:pt idx="6897">
                  <c:v>2.3008680555561485</c:v>
                </c:pt>
                <c:pt idx="6898">
                  <c:v>2.3011111111103135</c:v>
                </c:pt>
                <c:pt idx="6899">
                  <c:v>2.3013541666644786</c:v>
                </c:pt>
                <c:pt idx="6900">
                  <c:v>2.3015972222186436</c:v>
                </c:pt>
                <c:pt idx="6901">
                  <c:v>2.3018402777728086</c:v>
                </c:pt>
                <c:pt idx="6902">
                  <c:v>2.3020833333342496</c:v>
                </c:pt>
                <c:pt idx="6903">
                  <c:v>2.3023263888884147</c:v>
                </c:pt>
                <c:pt idx="6904">
                  <c:v>2.3025694444425797</c:v>
                </c:pt>
                <c:pt idx="6905">
                  <c:v>2.3028124999967448</c:v>
                </c:pt>
                <c:pt idx="6906">
                  <c:v>2.3030555555509098</c:v>
                </c:pt>
                <c:pt idx="6907">
                  <c:v>2.3032986111123508</c:v>
                </c:pt>
                <c:pt idx="6908">
                  <c:v>2.3035416666665158</c:v>
                </c:pt>
                <c:pt idx="6909">
                  <c:v>2.3037847222206809</c:v>
                </c:pt>
                <c:pt idx="6910">
                  <c:v>2.3040277777748459</c:v>
                </c:pt>
                <c:pt idx="6911">
                  <c:v>2.3042708333290109</c:v>
                </c:pt>
                <c:pt idx="6912">
                  <c:v>2.3045138888904519</c:v>
                </c:pt>
                <c:pt idx="6913">
                  <c:v>2.304756944444617</c:v>
                </c:pt>
                <c:pt idx="6914">
                  <c:v>2.304999999998782</c:v>
                </c:pt>
                <c:pt idx="6915">
                  <c:v>2.3052430555529471</c:v>
                </c:pt>
                <c:pt idx="6916">
                  <c:v>2.3054861111071121</c:v>
                </c:pt>
                <c:pt idx="6917">
                  <c:v>2.3057291666685531</c:v>
                </c:pt>
                <c:pt idx="6918">
                  <c:v>2.3059722222227181</c:v>
                </c:pt>
                <c:pt idx="6919">
                  <c:v>2.3062152777768832</c:v>
                </c:pt>
                <c:pt idx="6920">
                  <c:v>2.3064583333310482</c:v>
                </c:pt>
                <c:pt idx="6921">
                  <c:v>2.3067013888852133</c:v>
                </c:pt>
                <c:pt idx="6922">
                  <c:v>2.3069444444393783</c:v>
                </c:pt>
                <c:pt idx="6923">
                  <c:v>2.3071875000008193</c:v>
                </c:pt>
                <c:pt idx="6924">
                  <c:v>2.3074305555549843</c:v>
                </c:pt>
                <c:pt idx="6925">
                  <c:v>2.3076736111091494</c:v>
                </c:pt>
                <c:pt idx="6926">
                  <c:v>2.3079282407400941</c:v>
                </c:pt>
                <c:pt idx="6927">
                  <c:v>2.3081712962942591</c:v>
                </c:pt>
                <c:pt idx="6928">
                  <c:v>2.3084143518484241</c:v>
                </c:pt>
                <c:pt idx="6929">
                  <c:v>2.3086574074025892</c:v>
                </c:pt>
                <c:pt idx="6930">
                  <c:v>2.3089004629640302</c:v>
                </c:pt>
                <c:pt idx="6931">
                  <c:v>2.3091435185181952</c:v>
                </c:pt>
                <c:pt idx="6932">
                  <c:v>2.3093865740723603</c:v>
                </c:pt>
                <c:pt idx="6933">
                  <c:v>2.3096296296265253</c:v>
                </c:pt>
                <c:pt idx="6934">
                  <c:v>2.3098726851806903</c:v>
                </c:pt>
                <c:pt idx="6935">
                  <c:v>2.3101157407421313</c:v>
                </c:pt>
                <c:pt idx="6936">
                  <c:v>2.3103587962962964</c:v>
                </c:pt>
                <c:pt idx="6937">
                  <c:v>2.3106018518504614</c:v>
                </c:pt>
                <c:pt idx="6938">
                  <c:v>2.3108449074046264</c:v>
                </c:pt>
                <c:pt idx="6939">
                  <c:v>2.3110879629587915</c:v>
                </c:pt>
                <c:pt idx="6940">
                  <c:v>2.3113310185202325</c:v>
                </c:pt>
                <c:pt idx="6941">
                  <c:v>2.3115740740743975</c:v>
                </c:pt>
                <c:pt idx="6942">
                  <c:v>2.3118171296285626</c:v>
                </c:pt>
                <c:pt idx="6943">
                  <c:v>2.3120601851827276</c:v>
                </c:pt>
                <c:pt idx="6944">
                  <c:v>2.3123032407368926</c:v>
                </c:pt>
                <c:pt idx="6945">
                  <c:v>2.3125462962983336</c:v>
                </c:pt>
                <c:pt idx="6946">
                  <c:v>2.3127893518524987</c:v>
                </c:pt>
                <c:pt idx="6947">
                  <c:v>2.3130324074066637</c:v>
                </c:pt>
                <c:pt idx="6948">
                  <c:v>2.3132754629608288</c:v>
                </c:pt>
                <c:pt idx="6949">
                  <c:v>2.3135185185149938</c:v>
                </c:pt>
                <c:pt idx="6950">
                  <c:v>2.3137615740691588</c:v>
                </c:pt>
                <c:pt idx="6951">
                  <c:v>2.3140046296305998</c:v>
                </c:pt>
                <c:pt idx="6952">
                  <c:v>2.3142476851847649</c:v>
                </c:pt>
                <c:pt idx="6953">
                  <c:v>2.3144907407389299</c:v>
                </c:pt>
                <c:pt idx="6954">
                  <c:v>2.3147337962930949</c:v>
                </c:pt>
                <c:pt idx="6955">
                  <c:v>2.31497685184726</c:v>
                </c:pt>
                <c:pt idx="6956">
                  <c:v>2.315219907408701</c:v>
                </c:pt>
                <c:pt idx="6957">
                  <c:v>2.315462962962866</c:v>
                </c:pt>
                <c:pt idx="6958">
                  <c:v>2.3157060185170311</c:v>
                </c:pt>
                <c:pt idx="6959">
                  <c:v>2.3159490740711961</c:v>
                </c:pt>
                <c:pt idx="6960">
                  <c:v>2.3161921296253611</c:v>
                </c:pt>
                <c:pt idx="6961">
                  <c:v>2.3164351851868021</c:v>
                </c:pt>
                <c:pt idx="6962">
                  <c:v>2.3166782407409672</c:v>
                </c:pt>
                <c:pt idx="6963">
                  <c:v>2.3169212962951322</c:v>
                </c:pt>
                <c:pt idx="6964">
                  <c:v>2.3171643518492973</c:v>
                </c:pt>
                <c:pt idx="6965">
                  <c:v>2.3174074074034623</c:v>
                </c:pt>
                <c:pt idx="6966">
                  <c:v>2.3176504629649033</c:v>
                </c:pt>
                <c:pt idx="6967">
                  <c:v>2.3178935185190683</c:v>
                </c:pt>
                <c:pt idx="6968">
                  <c:v>2.3181365740732334</c:v>
                </c:pt>
                <c:pt idx="6969">
                  <c:v>2.3183796296273984</c:v>
                </c:pt>
                <c:pt idx="6970">
                  <c:v>2.3186226851815634</c:v>
                </c:pt>
                <c:pt idx="6971">
                  <c:v>2.3188657407357285</c:v>
                </c:pt>
                <c:pt idx="6972">
                  <c:v>2.3191087962971695</c:v>
                </c:pt>
                <c:pt idx="6973">
                  <c:v>2.3193518518513345</c:v>
                </c:pt>
                <c:pt idx="6974">
                  <c:v>2.3195949074054996</c:v>
                </c:pt>
                <c:pt idx="6975">
                  <c:v>2.3198495370364443</c:v>
                </c:pt>
                <c:pt idx="6976">
                  <c:v>2.3200925925906093</c:v>
                </c:pt>
                <c:pt idx="6977">
                  <c:v>2.3203356481447743</c:v>
                </c:pt>
                <c:pt idx="6978">
                  <c:v>2.3205787036989394</c:v>
                </c:pt>
                <c:pt idx="6979">
                  <c:v>2.3208217592603804</c:v>
                </c:pt>
                <c:pt idx="6980">
                  <c:v>2.3210648148145454</c:v>
                </c:pt>
                <c:pt idx="6981">
                  <c:v>2.3213078703687104</c:v>
                </c:pt>
                <c:pt idx="6982">
                  <c:v>2.3215509259228755</c:v>
                </c:pt>
                <c:pt idx="6983">
                  <c:v>2.3217939814770405</c:v>
                </c:pt>
                <c:pt idx="6984">
                  <c:v>2.3220370370384815</c:v>
                </c:pt>
                <c:pt idx="6985">
                  <c:v>2.3222800925926466</c:v>
                </c:pt>
                <c:pt idx="6986">
                  <c:v>2.3225231481468116</c:v>
                </c:pt>
                <c:pt idx="6987">
                  <c:v>2.3227662037009766</c:v>
                </c:pt>
                <c:pt idx="6988">
                  <c:v>2.3230092592551417</c:v>
                </c:pt>
                <c:pt idx="6989">
                  <c:v>2.3232523148165827</c:v>
                </c:pt>
                <c:pt idx="6990">
                  <c:v>2.3234953703707477</c:v>
                </c:pt>
                <c:pt idx="6991">
                  <c:v>2.3237384259249128</c:v>
                </c:pt>
                <c:pt idx="6992">
                  <c:v>2.3239814814790778</c:v>
                </c:pt>
                <c:pt idx="6993">
                  <c:v>2.3242245370332428</c:v>
                </c:pt>
                <c:pt idx="6994">
                  <c:v>2.3244675925946838</c:v>
                </c:pt>
                <c:pt idx="6995">
                  <c:v>2.3247106481488489</c:v>
                </c:pt>
                <c:pt idx="6996">
                  <c:v>2.3249537037030139</c:v>
                </c:pt>
                <c:pt idx="6997">
                  <c:v>2.3251967592571789</c:v>
                </c:pt>
                <c:pt idx="6998">
                  <c:v>2.325439814811344</c:v>
                </c:pt>
                <c:pt idx="6999">
                  <c:v>2.325682870365509</c:v>
                </c:pt>
                <c:pt idx="7000">
                  <c:v>2.32592592592695</c:v>
                </c:pt>
                <c:pt idx="7001">
                  <c:v>2.3261689814811151</c:v>
                </c:pt>
                <c:pt idx="7002">
                  <c:v>2.3264120370352801</c:v>
                </c:pt>
                <c:pt idx="7003">
                  <c:v>2.3266550925894451</c:v>
                </c:pt>
                <c:pt idx="7004">
                  <c:v>2.3268981481436102</c:v>
                </c:pt>
                <c:pt idx="7005">
                  <c:v>2.3271412037050512</c:v>
                </c:pt>
                <c:pt idx="7006">
                  <c:v>2.3273842592592162</c:v>
                </c:pt>
                <c:pt idx="7007">
                  <c:v>2.3276273148133813</c:v>
                </c:pt>
                <c:pt idx="7008">
                  <c:v>2.3278703703675463</c:v>
                </c:pt>
                <c:pt idx="7009">
                  <c:v>2.3281134259217113</c:v>
                </c:pt>
                <c:pt idx="7010">
                  <c:v>2.3283564814831523</c:v>
                </c:pt>
                <c:pt idx="7011">
                  <c:v>2.3285995370373174</c:v>
                </c:pt>
                <c:pt idx="7012">
                  <c:v>2.3288425925914824</c:v>
                </c:pt>
                <c:pt idx="7013">
                  <c:v>2.3290856481456474</c:v>
                </c:pt>
                <c:pt idx="7014">
                  <c:v>2.3293287036998125</c:v>
                </c:pt>
                <c:pt idx="7015">
                  <c:v>2.3295717592612535</c:v>
                </c:pt>
                <c:pt idx="7016">
                  <c:v>2.3298148148154185</c:v>
                </c:pt>
                <c:pt idx="7017">
                  <c:v>2.3300578703695836</c:v>
                </c:pt>
                <c:pt idx="7018">
                  <c:v>2.3303009259237486</c:v>
                </c:pt>
                <c:pt idx="7019">
                  <c:v>2.3305439814779136</c:v>
                </c:pt>
                <c:pt idx="7020">
                  <c:v>2.3307870370320787</c:v>
                </c:pt>
                <c:pt idx="7021">
                  <c:v>2.3310300925935197</c:v>
                </c:pt>
                <c:pt idx="7022">
                  <c:v>2.3312731481476847</c:v>
                </c:pt>
                <c:pt idx="7023">
                  <c:v>2.3315277777786294</c:v>
                </c:pt>
                <c:pt idx="7024">
                  <c:v>2.3317708333327944</c:v>
                </c:pt>
                <c:pt idx="7025">
                  <c:v>2.3320138888869595</c:v>
                </c:pt>
                <c:pt idx="7026">
                  <c:v>2.3322569444411245</c:v>
                </c:pt>
                <c:pt idx="7027">
                  <c:v>2.3324999999952896</c:v>
                </c:pt>
                <c:pt idx="7028">
                  <c:v>2.3327430555567306</c:v>
                </c:pt>
                <c:pt idx="7029">
                  <c:v>2.3329861111108956</c:v>
                </c:pt>
                <c:pt idx="7030">
                  <c:v>2.3332291666650606</c:v>
                </c:pt>
                <c:pt idx="7031">
                  <c:v>2.3334722222192257</c:v>
                </c:pt>
                <c:pt idx="7032">
                  <c:v>2.3337152777733907</c:v>
                </c:pt>
                <c:pt idx="7033">
                  <c:v>2.3339583333348317</c:v>
                </c:pt>
                <c:pt idx="7034">
                  <c:v>2.3342013888889968</c:v>
                </c:pt>
                <c:pt idx="7035">
                  <c:v>2.3344444444431618</c:v>
                </c:pt>
                <c:pt idx="7036">
                  <c:v>2.3346874999973268</c:v>
                </c:pt>
                <c:pt idx="7037">
                  <c:v>2.3349305555514919</c:v>
                </c:pt>
                <c:pt idx="7038">
                  <c:v>2.3351736111129329</c:v>
                </c:pt>
                <c:pt idx="7039">
                  <c:v>2.3354166666670979</c:v>
                </c:pt>
                <c:pt idx="7040">
                  <c:v>2.3356597222212629</c:v>
                </c:pt>
                <c:pt idx="7041">
                  <c:v>2.335902777775428</c:v>
                </c:pt>
                <c:pt idx="7042">
                  <c:v>2.336145833329593</c:v>
                </c:pt>
                <c:pt idx="7043">
                  <c:v>2.3363888888837581</c:v>
                </c:pt>
                <c:pt idx="7044">
                  <c:v>2.3366319444451991</c:v>
                </c:pt>
                <c:pt idx="7045">
                  <c:v>2.3368749999993641</c:v>
                </c:pt>
                <c:pt idx="7046">
                  <c:v>2.3371180555535291</c:v>
                </c:pt>
                <c:pt idx="7047">
                  <c:v>2.3373611111076942</c:v>
                </c:pt>
                <c:pt idx="7048">
                  <c:v>2.3376041666618592</c:v>
                </c:pt>
                <c:pt idx="7049">
                  <c:v>2.3378472222233002</c:v>
                </c:pt>
                <c:pt idx="7050">
                  <c:v>2.3380902777774653</c:v>
                </c:pt>
                <c:pt idx="7051">
                  <c:v>2.3383333333316303</c:v>
                </c:pt>
                <c:pt idx="7052">
                  <c:v>2.3385763888857953</c:v>
                </c:pt>
                <c:pt idx="7053">
                  <c:v>2.3388194444399604</c:v>
                </c:pt>
                <c:pt idx="7054">
                  <c:v>2.3390625000014014</c:v>
                </c:pt>
                <c:pt idx="7055">
                  <c:v>2.3393055555555664</c:v>
                </c:pt>
                <c:pt idx="7056">
                  <c:v>2.3395486111097314</c:v>
                </c:pt>
                <c:pt idx="7057">
                  <c:v>2.3397916666638965</c:v>
                </c:pt>
                <c:pt idx="7058">
                  <c:v>2.3400347222180615</c:v>
                </c:pt>
                <c:pt idx="7059">
                  <c:v>2.3402777777795025</c:v>
                </c:pt>
                <c:pt idx="7060">
                  <c:v>2.3405208333336676</c:v>
                </c:pt>
                <c:pt idx="7061">
                  <c:v>2.3407638888878326</c:v>
                </c:pt>
                <c:pt idx="7062">
                  <c:v>2.3410069444419976</c:v>
                </c:pt>
                <c:pt idx="7063">
                  <c:v>2.3412499999961627</c:v>
                </c:pt>
                <c:pt idx="7064">
                  <c:v>2.3414930555576037</c:v>
                </c:pt>
                <c:pt idx="7065">
                  <c:v>2.3417361111117687</c:v>
                </c:pt>
                <c:pt idx="7066">
                  <c:v>2.3419791666659338</c:v>
                </c:pt>
                <c:pt idx="7067">
                  <c:v>2.3422222222200988</c:v>
                </c:pt>
                <c:pt idx="7068">
                  <c:v>2.3424652777742638</c:v>
                </c:pt>
                <c:pt idx="7069">
                  <c:v>2.3427083333284289</c:v>
                </c:pt>
                <c:pt idx="7070">
                  <c:v>2.3429513888898699</c:v>
                </c:pt>
                <c:pt idx="7071">
                  <c:v>2.3432060185135386</c:v>
                </c:pt>
                <c:pt idx="7072">
                  <c:v>2.3434490740749796</c:v>
                </c:pt>
                <c:pt idx="7073">
                  <c:v>2.3436921296291446</c:v>
                </c:pt>
                <c:pt idx="7074">
                  <c:v>2.3439351851833097</c:v>
                </c:pt>
                <c:pt idx="7075">
                  <c:v>2.3441782407374747</c:v>
                </c:pt>
                <c:pt idx="7076">
                  <c:v>2.3444212962916398</c:v>
                </c:pt>
                <c:pt idx="7077">
                  <c:v>2.3446643518530808</c:v>
                </c:pt>
                <c:pt idx="7078">
                  <c:v>2.3449074074072458</c:v>
                </c:pt>
                <c:pt idx="7079">
                  <c:v>2.3451504629614108</c:v>
                </c:pt>
                <c:pt idx="7080">
                  <c:v>2.3453935185155759</c:v>
                </c:pt>
                <c:pt idx="7081">
                  <c:v>2.3456365740697409</c:v>
                </c:pt>
                <c:pt idx="7082">
                  <c:v>2.3458796296311819</c:v>
                </c:pt>
                <c:pt idx="7083">
                  <c:v>2.3461226851853469</c:v>
                </c:pt>
                <c:pt idx="7084">
                  <c:v>2.346365740739512</c:v>
                </c:pt>
                <c:pt idx="7085">
                  <c:v>2.346608796293677</c:v>
                </c:pt>
                <c:pt idx="7086">
                  <c:v>2.3468518518478421</c:v>
                </c:pt>
                <c:pt idx="7087">
                  <c:v>2.3470949074092831</c:v>
                </c:pt>
                <c:pt idx="7088">
                  <c:v>2.3473379629634481</c:v>
                </c:pt>
                <c:pt idx="7089">
                  <c:v>2.3475810185176131</c:v>
                </c:pt>
                <c:pt idx="7090">
                  <c:v>2.3478240740717782</c:v>
                </c:pt>
                <c:pt idx="7091">
                  <c:v>2.3480671296259432</c:v>
                </c:pt>
                <c:pt idx="7092">
                  <c:v>2.3483101851801083</c:v>
                </c:pt>
                <c:pt idx="7093">
                  <c:v>2.3485532407415493</c:v>
                </c:pt>
                <c:pt idx="7094">
                  <c:v>2.3487962962957143</c:v>
                </c:pt>
                <c:pt idx="7095">
                  <c:v>2.3490393518498793</c:v>
                </c:pt>
                <c:pt idx="7096">
                  <c:v>2.3492824074040444</c:v>
                </c:pt>
                <c:pt idx="7097">
                  <c:v>2.3495254629582094</c:v>
                </c:pt>
                <c:pt idx="7098">
                  <c:v>2.3497685185196504</c:v>
                </c:pt>
                <c:pt idx="7099">
                  <c:v>2.3500115740738154</c:v>
                </c:pt>
                <c:pt idx="7100">
                  <c:v>2.3502546296279805</c:v>
                </c:pt>
                <c:pt idx="7101">
                  <c:v>2.3504976851821455</c:v>
                </c:pt>
                <c:pt idx="7102">
                  <c:v>2.3507407407363106</c:v>
                </c:pt>
                <c:pt idx="7103">
                  <c:v>2.3509837962977516</c:v>
                </c:pt>
                <c:pt idx="7104">
                  <c:v>2.3512268518519166</c:v>
                </c:pt>
                <c:pt idx="7105">
                  <c:v>2.3514699074060816</c:v>
                </c:pt>
                <c:pt idx="7106">
                  <c:v>2.3517129629602467</c:v>
                </c:pt>
                <c:pt idx="7107">
                  <c:v>2.3519560185144117</c:v>
                </c:pt>
                <c:pt idx="7108">
                  <c:v>2.3521990740758527</c:v>
                </c:pt>
                <c:pt idx="7109">
                  <c:v>2.3524421296300178</c:v>
                </c:pt>
                <c:pt idx="7110">
                  <c:v>2.3526851851841828</c:v>
                </c:pt>
                <c:pt idx="7111">
                  <c:v>2.3529282407383478</c:v>
                </c:pt>
                <c:pt idx="7112">
                  <c:v>2.3531712962925129</c:v>
                </c:pt>
                <c:pt idx="7113">
                  <c:v>2.3534143518539539</c:v>
                </c:pt>
                <c:pt idx="7114">
                  <c:v>2.3536574074081189</c:v>
                </c:pt>
                <c:pt idx="7115">
                  <c:v>2.3539004629622839</c:v>
                </c:pt>
                <c:pt idx="7116">
                  <c:v>2.354143518516449</c:v>
                </c:pt>
                <c:pt idx="7117">
                  <c:v>2.354386574070614</c:v>
                </c:pt>
                <c:pt idx="7118">
                  <c:v>2.3546296296247791</c:v>
                </c:pt>
                <c:pt idx="7119">
                  <c:v>2.3548842592557238</c:v>
                </c:pt>
                <c:pt idx="7120">
                  <c:v>2.3551273148098888</c:v>
                </c:pt>
                <c:pt idx="7121">
                  <c:v>2.3553703703713298</c:v>
                </c:pt>
                <c:pt idx="7122">
                  <c:v>2.3556134259254948</c:v>
                </c:pt>
                <c:pt idx="7123">
                  <c:v>2.3558564814796599</c:v>
                </c:pt>
                <c:pt idx="7124">
                  <c:v>2.3560995370338249</c:v>
                </c:pt>
                <c:pt idx="7125">
                  <c:v>2.3563425925879899</c:v>
                </c:pt>
                <c:pt idx="7126">
                  <c:v>2.3565856481494309</c:v>
                </c:pt>
                <c:pt idx="7127">
                  <c:v>2.356828703703596</c:v>
                </c:pt>
                <c:pt idx="7128">
                  <c:v>2.357071759257761</c:v>
                </c:pt>
                <c:pt idx="7129">
                  <c:v>2.3573148148119261</c:v>
                </c:pt>
                <c:pt idx="7130">
                  <c:v>2.3575578703660911</c:v>
                </c:pt>
                <c:pt idx="7131">
                  <c:v>2.3578009259275321</c:v>
                </c:pt>
                <c:pt idx="7132">
                  <c:v>2.3580439814816971</c:v>
                </c:pt>
                <c:pt idx="7133">
                  <c:v>2.3582870370358622</c:v>
                </c:pt>
                <c:pt idx="7134">
                  <c:v>2.3585300925900272</c:v>
                </c:pt>
                <c:pt idx="7135">
                  <c:v>2.3587731481441923</c:v>
                </c:pt>
                <c:pt idx="7136">
                  <c:v>2.3590162037056333</c:v>
                </c:pt>
                <c:pt idx="7137">
                  <c:v>2.3592592592597983</c:v>
                </c:pt>
                <c:pt idx="7138">
                  <c:v>2.3595023148139633</c:v>
                </c:pt>
                <c:pt idx="7139">
                  <c:v>2.3597453703681284</c:v>
                </c:pt>
                <c:pt idx="7140">
                  <c:v>2.3599884259222934</c:v>
                </c:pt>
                <c:pt idx="7141">
                  <c:v>2.3602314814764584</c:v>
                </c:pt>
                <c:pt idx="7142">
                  <c:v>2.3604745370378994</c:v>
                </c:pt>
                <c:pt idx="7143">
                  <c:v>2.3607175925920645</c:v>
                </c:pt>
                <c:pt idx="7144">
                  <c:v>2.3609606481462295</c:v>
                </c:pt>
                <c:pt idx="7145">
                  <c:v>2.3612037037003946</c:v>
                </c:pt>
                <c:pt idx="7146">
                  <c:v>2.3614467592545596</c:v>
                </c:pt>
                <c:pt idx="7147">
                  <c:v>2.3616898148160006</c:v>
                </c:pt>
                <c:pt idx="7148">
                  <c:v>2.3619328703701656</c:v>
                </c:pt>
                <c:pt idx="7149">
                  <c:v>2.3621759259243307</c:v>
                </c:pt>
                <c:pt idx="7150">
                  <c:v>2.3624189814784957</c:v>
                </c:pt>
                <c:pt idx="7151">
                  <c:v>2.3626620370326608</c:v>
                </c:pt>
                <c:pt idx="7152">
                  <c:v>2.3629050925941018</c:v>
                </c:pt>
                <c:pt idx="7153">
                  <c:v>2.3631481481482668</c:v>
                </c:pt>
                <c:pt idx="7154">
                  <c:v>2.3633912037024318</c:v>
                </c:pt>
                <c:pt idx="7155">
                  <c:v>2.3636342592565969</c:v>
                </c:pt>
                <c:pt idx="7156">
                  <c:v>2.3638773148107619</c:v>
                </c:pt>
                <c:pt idx="7157">
                  <c:v>2.3641203703722029</c:v>
                </c:pt>
                <c:pt idx="7158">
                  <c:v>2.3643634259263679</c:v>
                </c:pt>
                <c:pt idx="7159">
                  <c:v>2.364606481480533</c:v>
                </c:pt>
                <c:pt idx="7160">
                  <c:v>2.364849537034698</c:v>
                </c:pt>
                <c:pt idx="7161">
                  <c:v>2.3650925925888631</c:v>
                </c:pt>
                <c:pt idx="7162">
                  <c:v>2.3653356481430281</c:v>
                </c:pt>
                <c:pt idx="7163">
                  <c:v>2.3655787037044691</c:v>
                </c:pt>
                <c:pt idx="7164">
                  <c:v>2.3658217592586341</c:v>
                </c:pt>
                <c:pt idx="7165">
                  <c:v>2.3660648148127992</c:v>
                </c:pt>
                <c:pt idx="7166">
                  <c:v>2.3663078703669642</c:v>
                </c:pt>
                <c:pt idx="7167">
                  <c:v>2.3665624999979089</c:v>
                </c:pt>
                <c:pt idx="7168">
                  <c:v>2.3668055555520739</c:v>
                </c:pt>
                <c:pt idx="7169">
                  <c:v>2.367048611106239</c:v>
                </c:pt>
                <c:pt idx="7170">
                  <c:v>2.36729166666768</c:v>
                </c:pt>
                <c:pt idx="7171">
                  <c:v>2.367534722221845</c:v>
                </c:pt>
                <c:pt idx="7172">
                  <c:v>2.3677777777760101</c:v>
                </c:pt>
                <c:pt idx="7173">
                  <c:v>2.3680208333301751</c:v>
                </c:pt>
                <c:pt idx="7174">
                  <c:v>2.3682638888843401</c:v>
                </c:pt>
                <c:pt idx="7175">
                  <c:v>2.3685069444457811</c:v>
                </c:pt>
                <c:pt idx="7176">
                  <c:v>2.3687499999999462</c:v>
                </c:pt>
                <c:pt idx="7177">
                  <c:v>2.3689930555541112</c:v>
                </c:pt>
                <c:pt idx="7178">
                  <c:v>2.3692361111082763</c:v>
                </c:pt>
                <c:pt idx="7179">
                  <c:v>2.3694791666624413</c:v>
                </c:pt>
                <c:pt idx="7180">
                  <c:v>2.3697222222238823</c:v>
                </c:pt>
                <c:pt idx="7181">
                  <c:v>2.3699652777780473</c:v>
                </c:pt>
                <c:pt idx="7182">
                  <c:v>2.3702083333322124</c:v>
                </c:pt>
                <c:pt idx="7183">
                  <c:v>2.3704513888863774</c:v>
                </c:pt>
                <c:pt idx="7184">
                  <c:v>2.3706944444405424</c:v>
                </c:pt>
                <c:pt idx="7185">
                  <c:v>2.3709375000019834</c:v>
                </c:pt>
                <c:pt idx="7186">
                  <c:v>2.3711805555561485</c:v>
                </c:pt>
                <c:pt idx="7187">
                  <c:v>2.3714236111103135</c:v>
                </c:pt>
                <c:pt idx="7188">
                  <c:v>2.3716666666644786</c:v>
                </c:pt>
                <c:pt idx="7189">
                  <c:v>2.3719097222186436</c:v>
                </c:pt>
                <c:pt idx="7190">
                  <c:v>2.3721527777728086</c:v>
                </c:pt>
                <c:pt idx="7191">
                  <c:v>2.3723958333342496</c:v>
                </c:pt>
                <c:pt idx="7192">
                  <c:v>2.3726388888884147</c:v>
                </c:pt>
                <c:pt idx="7193">
                  <c:v>2.3728819444425797</c:v>
                </c:pt>
                <c:pt idx="7194">
                  <c:v>2.3731249999967448</c:v>
                </c:pt>
                <c:pt idx="7195">
                  <c:v>2.3733680555509098</c:v>
                </c:pt>
                <c:pt idx="7196">
                  <c:v>2.3736111111123508</c:v>
                </c:pt>
                <c:pt idx="7197">
                  <c:v>2.3738541666665158</c:v>
                </c:pt>
                <c:pt idx="7198">
                  <c:v>2.3740972222206809</c:v>
                </c:pt>
                <c:pt idx="7199">
                  <c:v>2.3743402777748459</c:v>
                </c:pt>
                <c:pt idx="7200">
                  <c:v>2.3745833333290109</c:v>
                </c:pt>
                <c:pt idx="7201">
                  <c:v>2.3748263888904519</c:v>
                </c:pt>
                <c:pt idx="7202">
                  <c:v>2.375069444444617</c:v>
                </c:pt>
                <c:pt idx="7203">
                  <c:v>2.375312499998782</c:v>
                </c:pt>
                <c:pt idx="7204">
                  <c:v>2.3755555555529471</c:v>
                </c:pt>
                <c:pt idx="7205">
                  <c:v>2.3757986111071121</c:v>
                </c:pt>
                <c:pt idx="7206">
                  <c:v>2.3760416666685531</c:v>
                </c:pt>
                <c:pt idx="7207">
                  <c:v>2.3762847222227181</c:v>
                </c:pt>
                <c:pt idx="7208">
                  <c:v>2.3765277777768832</c:v>
                </c:pt>
                <c:pt idx="7209">
                  <c:v>2.3767708333310482</c:v>
                </c:pt>
                <c:pt idx="7210">
                  <c:v>2.3770138888852133</c:v>
                </c:pt>
                <c:pt idx="7211">
                  <c:v>2.3772569444393783</c:v>
                </c:pt>
                <c:pt idx="7212">
                  <c:v>2.3775000000008193</c:v>
                </c:pt>
                <c:pt idx="7213">
                  <c:v>2.3777430555549843</c:v>
                </c:pt>
                <c:pt idx="7214">
                  <c:v>2.3779861111091494</c:v>
                </c:pt>
                <c:pt idx="7215">
                  <c:v>2.3782407407400941</c:v>
                </c:pt>
                <c:pt idx="7216">
                  <c:v>2.3784837962942591</c:v>
                </c:pt>
                <c:pt idx="7217">
                  <c:v>2.3787268518484241</c:v>
                </c:pt>
                <c:pt idx="7218">
                  <c:v>2.3789699074025892</c:v>
                </c:pt>
                <c:pt idx="7219">
                  <c:v>2.3792129629640302</c:v>
                </c:pt>
                <c:pt idx="7220">
                  <c:v>2.3794560185181952</c:v>
                </c:pt>
                <c:pt idx="7221">
                  <c:v>2.3796990740723603</c:v>
                </c:pt>
                <c:pt idx="7222">
                  <c:v>2.3799421296265253</c:v>
                </c:pt>
                <c:pt idx="7223">
                  <c:v>2.3801851851806903</c:v>
                </c:pt>
                <c:pt idx="7224">
                  <c:v>2.3804282407421313</c:v>
                </c:pt>
                <c:pt idx="7225">
                  <c:v>2.3806712962962964</c:v>
                </c:pt>
                <c:pt idx="7226">
                  <c:v>2.3809143518504614</c:v>
                </c:pt>
                <c:pt idx="7227">
                  <c:v>2.3811574074046264</c:v>
                </c:pt>
                <c:pt idx="7228">
                  <c:v>2.3814004629587915</c:v>
                </c:pt>
                <c:pt idx="7229">
                  <c:v>2.3816435185202325</c:v>
                </c:pt>
                <c:pt idx="7230">
                  <c:v>2.3818865740743975</c:v>
                </c:pt>
                <c:pt idx="7231">
                  <c:v>2.3821296296285626</c:v>
                </c:pt>
                <c:pt idx="7232">
                  <c:v>2.3823726851827276</c:v>
                </c:pt>
                <c:pt idx="7233">
                  <c:v>2.3826157407368926</c:v>
                </c:pt>
                <c:pt idx="7234">
                  <c:v>2.3828587962983336</c:v>
                </c:pt>
                <c:pt idx="7235">
                  <c:v>2.3831018518524987</c:v>
                </c:pt>
                <c:pt idx="7236">
                  <c:v>2.3833449074066637</c:v>
                </c:pt>
                <c:pt idx="7237">
                  <c:v>2.3835879629608288</c:v>
                </c:pt>
                <c:pt idx="7238">
                  <c:v>2.3838310185149938</c:v>
                </c:pt>
                <c:pt idx="7239">
                  <c:v>2.3840740740691588</c:v>
                </c:pt>
                <c:pt idx="7240">
                  <c:v>2.3843171296305998</c:v>
                </c:pt>
                <c:pt idx="7241">
                  <c:v>2.3845601851847649</c:v>
                </c:pt>
                <c:pt idx="7242">
                  <c:v>2.3848032407389299</c:v>
                </c:pt>
                <c:pt idx="7243">
                  <c:v>2.3850462962930949</c:v>
                </c:pt>
                <c:pt idx="7244">
                  <c:v>2.38528935184726</c:v>
                </c:pt>
                <c:pt idx="7245">
                  <c:v>2.385532407408701</c:v>
                </c:pt>
                <c:pt idx="7246">
                  <c:v>2.385775462962866</c:v>
                </c:pt>
                <c:pt idx="7247">
                  <c:v>2.3860185185170311</c:v>
                </c:pt>
                <c:pt idx="7248">
                  <c:v>2.3862615740711961</c:v>
                </c:pt>
                <c:pt idx="7249">
                  <c:v>2.3865046296253611</c:v>
                </c:pt>
                <c:pt idx="7250">
                  <c:v>2.3867476851868021</c:v>
                </c:pt>
                <c:pt idx="7251">
                  <c:v>2.3869907407409672</c:v>
                </c:pt>
                <c:pt idx="7252">
                  <c:v>2.3872337962951322</c:v>
                </c:pt>
                <c:pt idx="7253">
                  <c:v>2.3874768518492973</c:v>
                </c:pt>
                <c:pt idx="7254">
                  <c:v>2.3877199074034623</c:v>
                </c:pt>
                <c:pt idx="7255">
                  <c:v>2.3879629629649033</c:v>
                </c:pt>
                <c:pt idx="7256">
                  <c:v>2.3882060185190683</c:v>
                </c:pt>
                <c:pt idx="7257">
                  <c:v>2.3884490740732334</c:v>
                </c:pt>
                <c:pt idx="7258">
                  <c:v>2.3886921296273984</c:v>
                </c:pt>
                <c:pt idx="7259">
                  <c:v>2.3889351851815634</c:v>
                </c:pt>
                <c:pt idx="7260">
                  <c:v>2.3891782407357285</c:v>
                </c:pt>
                <c:pt idx="7261">
                  <c:v>2.3894212962971695</c:v>
                </c:pt>
                <c:pt idx="7262">
                  <c:v>2.3896643518513345</c:v>
                </c:pt>
                <c:pt idx="7263">
                  <c:v>2.3899189814822792</c:v>
                </c:pt>
                <c:pt idx="7264">
                  <c:v>2.3901620370364443</c:v>
                </c:pt>
                <c:pt idx="7265">
                  <c:v>2.3904050925906093</c:v>
                </c:pt>
                <c:pt idx="7266">
                  <c:v>2.3906481481447743</c:v>
                </c:pt>
                <c:pt idx="7267">
                  <c:v>2.3908912036989394</c:v>
                </c:pt>
                <c:pt idx="7268">
                  <c:v>2.3911342592603804</c:v>
                </c:pt>
                <c:pt idx="7269">
                  <c:v>2.3913773148145454</c:v>
                </c:pt>
                <c:pt idx="7270">
                  <c:v>2.3916203703687104</c:v>
                </c:pt>
                <c:pt idx="7271">
                  <c:v>2.3918634259228755</c:v>
                </c:pt>
                <c:pt idx="7272">
                  <c:v>2.3921064814770405</c:v>
                </c:pt>
                <c:pt idx="7273">
                  <c:v>2.3923495370384815</c:v>
                </c:pt>
                <c:pt idx="7274">
                  <c:v>2.3925925925926466</c:v>
                </c:pt>
                <c:pt idx="7275">
                  <c:v>2.3928356481468116</c:v>
                </c:pt>
                <c:pt idx="7276">
                  <c:v>2.3930787037009766</c:v>
                </c:pt>
                <c:pt idx="7277">
                  <c:v>2.3933217592551417</c:v>
                </c:pt>
                <c:pt idx="7278">
                  <c:v>2.3935648148165827</c:v>
                </c:pt>
                <c:pt idx="7279">
                  <c:v>2.3938078703707477</c:v>
                </c:pt>
                <c:pt idx="7280">
                  <c:v>2.3940509259249128</c:v>
                </c:pt>
                <c:pt idx="7281">
                  <c:v>2.3942939814790778</c:v>
                </c:pt>
                <c:pt idx="7282">
                  <c:v>2.3945370370332428</c:v>
                </c:pt>
                <c:pt idx="7283">
                  <c:v>2.3947800925946838</c:v>
                </c:pt>
                <c:pt idx="7284">
                  <c:v>2.3950231481488489</c:v>
                </c:pt>
                <c:pt idx="7285">
                  <c:v>2.3952662037030139</c:v>
                </c:pt>
                <c:pt idx="7286">
                  <c:v>2.3955092592571789</c:v>
                </c:pt>
                <c:pt idx="7287">
                  <c:v>2.395752314811344</c:v>
                </c:pt>
                <c:pt idx="7288">
                  <c:v>2.395995370365509</c:v>
                </c:pt>
                <c:pt idx="7289">
                  <c:v>2.39623842592695</c:v>
                </c:pt>
                <c:pt idx="7290">
                  <c:v>2.3964814814811151</c:v>
                </c:pt>
                <c:pt idx="7291">
                  <c:v>2.3967245370352801</c:v>
                </c:pt>
                <c:pt idx="7292">
                  <c:v>2.3969675925894451</c:v>
                </c:pt>
                <c:pt idx="7293">
                  <c:v>2.3972106481436102</c:v>
                </c:pt>
                <c:pt idx="7294">
                  <c:v>2.3974537037050512</c:v>
                </c:pt>
                <c:pt idx="7295">
                  <c:v>2.3976967592592162</c:v>
                </c:pt>
                <c:pt idx="7296">
                  <c:v>2.3979398148133813</c:v>
                </c:pt>
                <c:pt idx="7297">
                  <c:v>2.3981828703675463</c:v>
                </c:pt>
                <c:pt idx="7298">
                  <c:v>2.3984259259217113</c:v>
                </c:pt>
                <c:pt idx="7299">
                  <c:v>2.3986689814831523</c:v>
                </c:pt>
                <c:pt idx="7300">
                  <c:v>2.3989120370373174</c:v>
                </c:pt>
                <c:pt idx="7301">
                  <c:v>2.3991550925914824</c:v>
                </c:pt>
                <c:pt idx="7302">
                  <c:v>2.3993981481456474</c:v>
                </c:pt>
                <c:pt idx="7303">
                  <c:v>2.3996412036998125</c:v>
                </c:pt>
                <c:pt idx="7304">
                  <c:v>2.3998842592612535</c:v>
                </c:pt>
                <c:pt idx="7305">
                  <c:v>2.4001273148154185</c:v>
                </c:pt>
                <c:pt idx="7306">
                  <c:v>2.4003703703695836</c:v>
                </c:pt>
                <c:pt idx="7307">
                  <c:v>2.4006134259237486</c:v>
                </c:pt>
                <c:pt idx="7308">
                  <c:v>2.4008564814779136</c:v>
                </c:pt>
                <c:pt idx="7309">
                  <c:v>2.4010995370320787</c:v>
                </c:pt>
                <c:pt idx="7310">
                  <c:v>2.4013425925935197</c:v>
                </c:pt>
                <c:pt idx="7311">
                  <c:v>2.4015972222171884</c:v>
                </c:pt>
                <c:pt idx="7312">
                  <c:v>2.4018402777786294</c:v>
                </c:pt>
                <c:pt idx="7313">
                  <c:v>2.4020833333327944</c:v>
                </c:pt>
                <c:pt idx="7314">
                  <c:v>2.4023263888869595</c:v>
                </c:pt>
                <c:pt idx="7315">
                  <c:v>2.4025694444411245</c:v>
                </c:pt>
                <c:pt idx="7316">
                  <c:v>2.4028124999952896</c:v>
                </c:pt>
                <c:pt idx="7317">
                  <c:v>2.4030555555567306</c:v>
                </c:pt>
                <c:pt idx="7318">
                  <c:v>2.4032986111108956</c:v>
                </c:pt>
                <c:pt idx="7319">
                  <c:v>2.4035416666650606</c:v>
                </c:pt>
                <c:pt idx="7320">
                  <c:v>2.4037847222192257</c:v>
                </c:pt>
                <c:pt idx="7321">
                  <c:v>2.4040277777733907</c:v>
                </c:pt>
                <c:pt idx="7322">
                  <c:v>2.4042708333348317</c:v>
                </c:pt>
                <c:pt idx="7323">
                  <c:v>2.4045138888889968</c:v>
                </c:pt>
                <c:pt idx="7324">
                  <c:v>2.4047569444431618</c:v>
                </c:pt>
                <c:pt idx="7325">
                  <c:v>2.4049999999973268</c:v>
                </c:pt>
                <c:pt idx="7326">
                  <c:v>2.4052430555514919</c:v>
                </c:pt>
                <c:pt idx="7327">
                  <c:v>2.4054861111129329</c:v>
                </c:pt>
                <c:pt idx="7328">
                  <c:v>2.4057291666670979</c:v>
                </c:pt>
                <c:pt idx="7329">
                  <c:v>2.4059722222212629</c:v>
                </c:pt>
                <c:pt idx="7330">
                  <c:v>2.406215277775428</c:v>
                </c:pt>
                <c:pt idx="7331">
                  <c:v>2.406458333329593</c:v>
                </c:pt>
                <c:pt idx="7332">
                  <c:v>2.4067013888837581</c:v>
                </c:pt>
                <c:pt idx="7333">
                  <c:v>2.4069444444451991</c:v>
                </c:pt>
                <c:pt idx="7334">
                  <c:v>2.4071874999993641</c:v>
                </c:pt>
                <c:pt idx="7335">
                  <c:v>2.4074305555535291</c:v>
                </c:pt>
                <c:pt idx="7336">
                  <c:v>2.4076736111076942</c:v>
                </c:pt>
                <c:pt idx="7337">
                  <c:v>2.4079166666618592</c:v>
                </c:pt>
                <c:pt idx="7338">
                  <c:v>2.4081597222233002</c:v>
                </c:pt>
                <c:pt idx="7339">
                  <c:v>2.4084027777774653</c:v>
                </c:pt>
                <c:pt idx="7340">
                  <c:v>2.4086458333316303</c:v>
                </c:pt>
                <c:pt idx="7341">
                  <c:v>2.4088888888857953</c:v>
                </c:pt>
                <c:pt idx="7342">
                  <c:v>2.4091319444399604</c:v>
                </c:pt>
                <c:pt idx="7343">
                  <c:v>2.4093750000014014</c:v>
                </c:pt>
                <c:pt idx="7344">
                  <c:v>2.4096180555555664</c:v>
                </c:pt>
                <c:pt idx="7345">
                  <c:v>2.4098611111097314</c:v>
                </c:pt>
                <c:pt idx="7346">
                  <c:v>2.4101041666638965</c:v>
                </c:pt>
                <c:pt idx="7347">
                  <c:v>2.4103472222180615</c:v>
                </c:pt>
                <c:pt idx="7348">
                  <c:v>2.4105902777795025</c:v>
                </c:pt>
                <c:pt idx="7349">
                  <c:v>2.4108333333336676</c:v>
                </c:pt>
                <c:pt idx="7350">
                  <c:v>2.4110763888878326</c:v>
                </c:pt>
                <c:pt idx="7351">
                  <c:v>2.4113194444419976</c:v>
                </c:pt>
                <c:pt idx="7352">
                  <c:v>2.4115624999961627</c:v>
                </c:pt>
                <c:pt idx="7353">
                  <c:v>2.4118055555576037</c:v>
                </c:pt>
                <c:pt idx="7354">
                  <c:v>2.4120486111117687</c:v>
                </c:pt>
                <c:pt idx="7355">
                  <c:v>2.4122916666659338</c:v>
                </c:pt>
                <c:pt idx="7356">
                  <c:v>2.4125347222200988</c:v>
                </c:pt>
                <c:pt idx="7357">
                  <c:v>2.4127777777742638</c:v>
                </c:pt>
                <c:pt idx="7358">
                  <c:v>2.4130208333284289</c:v>
                </c:pt>
                <c:pt idx="7359">
                  <c:v>2.4132638888898699</c:v>
                </c:pt>
                <c:pt idx="7360">
                  <c:v>2.4135185185135386</c:v>
                </c:pt>
                <c:pt idx="7361">
                  <c:v>2.4137615740749796</c:v>
                </c:pt>
                <c:pt idx="7362">
                  <c:v>2.4140046296291446</c:v>
                </c:pt>
                <c:pt idx="7363">
                  <c:v>2.4142476851833097</c:v>
                </c:pt>
                <c:pt idx="7364">
                  <c:v>2.4144907407374747</c:v>
                </c:pt>
                <c:pt idx="7365">
                  <c:v>2.4147337962916398</c:v>
                </c:pt>
                <c:pt idx="7366">
                  <c:v>2.4149768518530808</c:v>
                </c:pt>
                <c:pt idx="7367">
                  <c:v>2.4152199074072458</c:v>
                </c:pt>
                <c:pt idx="7368">
                  <c:v>2.4154629629614108</c:v>
                </c:pt>
                <c:pt idx="7369">
                  <c:v>2.4157060185155759</c:v>
                </c:pt>
                <c:pt idx="7370">
                  <c:v>2.4159490740697409</c:v>
                </c:pt>
                <c:pt idx="7371">
                  <c:v>2.4161921296311819</c:v>
                </c:pt>
                <c:pt idx="7372">
                  <c:v>2.4164351851853469</c:v>
                </c:pt>
                <c:pt idx="7373">
                  <c:v>2.416678240739512</c:v>
                </c:pt>
                <c:pt idx="7374">
                  <c:v>2.416921296293677</c:v>
                </c:pt>
                <c:pt idx="7375">
                  <c:v>2.4171643518478421</c:v>
                </c:pt>
                <c:pt idx="7376">
                  <c:v>2.4174074074092831</c:v>
                </c:pt>
                <c:pt idx="7377">
                  <c:v>2.4176504629634481</c:v>
                </c:pt>
                <c:pt idx="7378">
                  <c:v>2.4178935185176131</c:v>
                </c:pt>
                <c:pt idx="7379">
                  <c:v>2.4181365740717782</c:v>
                </c:pt>
                <c:pt idx="7380">
                  <c:v>2.4183796296259432</c:v>
                </c:pt>
                <c:pt idx="7381">
                  <c:v>2.4186226851801083</c:v>
                </c:pt>
                <c:pt idx="7382">
                  <c:v>2.4188657407415493</c:v>
                </c:pt>
                <c:pt idx="7383">
                  <c:v>2.4191087962957143</c:v>
                </c:pt>
                <c:pt idx="7384">
                  <c:v>2.4193518518498793</c:v>
                </c:pt>
                <c:pt idx="7385">
                  <c:v>2.4195949074040444</c:v>
                </c:pt>
                <c:pt idx="7386">
                  <c:v>2.4198379629582094</c:v>
                </c:pt>
                <c:pt idx="7387">
                  <c:v>2.4200810185196504</c:v>
                </c:pt>
                <c:pt idx="7388">
                  <c:v>2.4203240740738154</c:v>
                </c:pt>
                <c:pt idx="7389">
                  <c:v>2.4205671296279805</c:v>
                </c:pt>
                <c:pt idx="7390">
                  <c:v>2.4208101851821455</c:v>
                </c:pt>
                <c:pt idx="7391">
                  <c:v>2.4210532407363106</c:v>
                </c:pt>
                <c:pt idx="7392">
                  <c:v>2.4212962962977516</c:v>
                </c:pt>
                <c:pt idx="7393">
                  <c:v>2.4215393518519166</c:v>
                </c:pt>
                <c:pt idx="7394">
                  <c:v>2.4217824074060816</c:v>
                </c:pt>
                <c:pt idx="7395">
                  <c:v>2.4220254629602467</c:v>
                </c:pt>
                <c:pt idx="7396">
                  <c:v>2.4222685185144117</c:v>
                </c:pt>
                <c:pt idx="7397">
                  <c:v>2.4225115740758527</c:v>
                </c:pt>
                <c:pt idx="7398">
                  <c:v>2.4227546296300178</c:v>
                </c:pt>
                <c:pt idx="7399">
                  <c:v>2.4229976851841828</c:v>
                </c:pt>
                <c:pt idx="7400">
                  <c:v>2.4232407407383478</c:v>
                </c:pt>
                <c:pt idx="7401">
                  <c:v>2.4234837962925129</c:v>
                </c:pt>
                <c:pt idx="7402">
                  <c:v>2.4237268518539539</c:v>
                </c:pt>
                <c:pt idx="7403">
                  <c:v>2.4239699074081189</c:v>
                </c:pt>
                <c:pt idx="7404">
                  <c:v>2.4242129629622839</c:v>
                </c:pt>
                <c:pt idx="7405">
                  <c:v>2.424456018516449</c:v>
                </c:pt>
                <c:pt idx="7406">
                  <c:v>2.424699074070614</c:v>
                </c:pt>
                <c:pt idx="7407">
                  <c:v>2.4249421296247791</c:v>
                </c:pt>
                <c:pt idx="7408">
                  <c:v>2.4251967592557238</c:v>
                </c:pt>
                <c:pt idx="7409">
                  <c:v>2.4254398148098888</c:v>
                </c:pt>
                <c:pt idx="7410">
                  <c:v>2.4256828703713298</c:v>
                </c:pt>
                <c:pt idx="7411">
                  <c:v>2.4259259259254948</c:v>
                </c:pt>
                <c:pt idx="7412">
                  <c:v>2.4261689814796599</c:v>
                </c:pt>
                <c:pt idx="7413">
                  <c:v>2.4264120370338249</c:v>
                </c:pt>
                <c:pt idx="7414">
                  <c:v>2.4266550925879899</c:v>
                </c:pt>
                <c:pt idx="7415">
                  <c:v>2.4268981481494309</c:v>
                </c:pt>
                <c:pt idx="7416">
                  <c:v>2.427141203703596</c:v>
                </c:pt>
                <c:pt idx="7417">
                  <c:v>2.427384259257761</c:v>
                </c:pt>
                <c:pt idx="7418">
                  <c:v>2.4276273148119261</c:v>
                </c:pt>
                <c:pt idx="7419">
                  <c:v>2.4278703703660911</c:v>
                </c:pt>
                <c:pt idx="7420">
                  <c:v>2.4281134259275321</c:v>
                </c:pt>
                <c:pt idx="7421">
                  <c:v>2.4283564814816971</c:v>
                </c:pt>
                <c:pt idx="7422">
                  <c:v>2.4285995370358622</c:v>
                </c:pt>
                <c:pt idx="7423">
                  <c:v>2.4288425925900272</c:v>
                </c:pt>
                <c:pt idx="7424">
                  <c:v>2.4290856481441923</c:v>
                </c:pt>
                <c:pt idx="7425">
                  <c:v>2.4293287037056333</c:v>
                </c:pt>
                <c:pt idx="7426">
                  <c:v>2.4295717592597983</c:v>
                </c:pt>
                <c:pt idx="7427">
                  <c:v>2.4298148148139633</c:v>
                </c:pt>
                <c:pt idx="7428">
                  <c:v>2.4300578703681284</c:v>
                </c:pt>
                <c:pt idx="7429">
                  <c:v>2.4303009259222934</c:v>
                </c:pt>
                <c:pt idx="7430">
                  <c:v>2.4305439814764584</c:v>
                </c:pt>
                <c:pt idx="7431">
                  <c:v>2.4307870370378994</c:v>
                </c:pt>
                <c:pt idx="7432">
                  <c:v>2.4310300925920645</c:v>
                </c:pt>
                <c:pt idx="7433">
                  <c:v>2.4312731481462295</c:v>
                </c:pt>
                <c:pt idx="7434">
                  <c:v>2.4315162037003946</c:v>
                </c:pt>
                <c:pt idx="7435">
                  <c:v>2.4317592592545596</c:v>
                </c:pt>
                <c:pt idx="7436">
                  <c:v>2.4320023148160006</c:v>
                </c:pt>
                <c:pt idx="7437">
                  <c:v>2.4322453703701656</c:v>
                </c:pt>
                <c:pt idx="7438">
                  <c:v>2.4324884259243307</c:v>
                </c:pt>
                <c:pt idx="7439">
                  <c:v>2.4327314814784957</c:v>
                </c:pt>
                <c:pt idx="7440">
                  <c:v>2.4329745370326608</c:v>
                </c:pt>
                <c:pt idx="7441">
                  <c:v>2.4332175925941018</c:v>
                </c:pt>
                <c:pt idx="7442">
                  <c:v>2.4334606481482668</c:v>
                </c:pt>
                <c:pt idx="7443">
                  <c:v>2.4337037037024318</c:v>
                </c:pt>
                <c:pt idx="7444">
                  <c:v>2.4339467592565969</c:v>
                </c:pt>
                <c:pt idx="7445">
                  <c:v>2.4341898148107619</c:v>
                </c:pt>
                <c:pt idx="7446">
                  <c:v>2.4344328703722029</c:v>
                </c:pt>
                <c:pt idx="7447">
                  <c:v>2.4346759259263679</c:v>
                </c:pt>
                <c:pt idx="7448">
                  <c:v>2.434918981480533</c:v>
                </c:pt>
                <c:pt idx="7449">
                  <c:v>2.435162037034698</c:v>
                </c:pt>
                <c:pt idx="7450">
                  <c:v>2.4354050925888631</c:v>
                </c:pt>
                <c:pt idx="7451">
                  <c:v>2.4356481481430281</c:v>
                </c:pt>
                <c:pt idx="7452">
                  <c:v>2.4358912037044691</c:v>
                </c:pt>
                <c:pt idx="7453">
                  <c:v>2.4361342592586341</c:v>
                </c:pt>
                <c:pt idx="7454">
                  <c:v>2.4363773148127992</c:v>
                </c:pt>
                <c:pt idx="7455">
                  <c:v>2.4366203703669642</c:v>
                </c:pt>
                <c:pt idx="7456">
                  <c:v>2.4368749999979089</c:v>
                </c:pt>
                <c:pt idx="7457">
                  <c:v>2.4371180555520739</c:v>
                </c:pt>
                <c:pt idx="7458">
                  <c:v>2.437361111106239</c:v>
                </c:pt>
                <c:pt idx="7459">
                  <c:v>2.43760416666768</c:v>
                </c:pt>
                <c:pt idx="7460">
                  <c:v>2.437847222221845</c:v>
                </c:pt>
                <c:pt idx="7461">
                  <c:v>2.4380902777760101</c:v>
                </c:pt>
                <c:pt idx="7462">
                  <c:v>2.4383333333301751</c:v>
                </c:pt>
                <c:pt idx="7463">
                  <c:v>2.4385763888843401</c:v>
                </c:pt>
                <c:pt idx="7464">
                  <c:v>2.4388194444457811</c:v>
                </c:pt>
                <c:pt idx="7465">
                  <c:v>2.4390624999999462</c:v>
                </c:pt>
                <c:pt idx="7466">
                  <c:v>2.4393055555541112</c:v>
                </c:pt>
                <c:pt idx="7467">
                  <c:v>2.4395486111082763</c:v>
                </c:pt>
                <c:pt idx="7468">
                  <c:v>2.4397916666624413</c:v>
                </c:pt>
                <c:pt idx="7469">
                  <c:v>2.4400347222238823</c:v>
                </c:pt>
                <c:pt idx="7470">
                  <c:v>2.4402777777780473</c:v>
                </c:pt>
                <c:pt idx="7471">
                  <c:v>2.4405208333322124</c:v>
                </c:pt>
                <c:pt idx="7472">
                  <c:v>2.4407638888863774</c:v>
                </c:pt>
                <c:pt idx="7473">
                  <c:v>2.4410069444405424</c:v>
                </c:pt>
                <c:pt idx="7474">
                  <c:v>2.4412500000019834</c:v>
                </c:pt>
                <c:pt idx="7475">
                  <c:v>2.4414930555561485</c:v>
                </c:pt>
                <c:pt idx="7476">
                  <c:v>2.4417361111103135</c:v>
                </c:pt>
                <c:pt idx="7477">
                  <c:v>2.4419791666644786</c:v>
                </c:pt>
                <c:pt idx="7478">
                  <c:v>2.4422222222186436</c:v>
                </c:pt>
                <c:pt idx="7479">
                  <c:v>2.4424652777728086</c:v>
                </c:pt>
                <c:pt idx="7480">
                  <c:v>2.4427083333342496</c:v>
                </c:pt>
                <c:pt idx="7481">
                  <c:v>2.4429513888884147</c:v>
                </c:pt>
                <c:pt idx="7482">
                  <c:v>2.4431944444425797</c:v>
                </c:pt>
                <c:pt idx="7483">
                  <c:v>2.4434374999967448</c:v>
                </c:pt>
                <c:pt idx="7484">
                  <c:v>2.4436805555509098</c:v>
                </c:pt>
                <c:pt idx="7485">
                  <c:v>2.4439236111123508</c:v>
                </c:pt>
                <c:pt idx="7486">
                  <c:v>2.4441666666665158</c:v>
                </c:pt>
                <c:pt idx="7487">
                  <c:v>2.4444097222206809</c:v>
                </c:pt>
                <c:pt idx="7488">
                  <c:v>2.4446527777748459</c:v>
                </c:pt>
                <c:pt idx="7489">
                  <c:v>2.4448958333290109</c:v>
                </c:pt>
                <c:pt idx="7490">
                  <c:v>2.4451388888904519</c:v>
                </c:pt>
                <c:pt idx="7491">
                  <c:v>2.445381944444617</c:v>
                </c:pt>
                <c:pt idx="7492">
                  <c:v>2.445624999998782</c:v>
                </c:pt>
                <c:pt idx="7493">
                  <c:v>2.4458680555529471</c:v>
                </c:pt>
                <c:pt idx="7494">
                  <c:v>2.4461111111071121</c:v>
                </c:pt>
                <c:pt idx="7495">
                  <c:v>2.4463541666685531</c:v>
                </c:pt>
                <c:pt idx="7496">
                  <c:v>2.4465972222227181</c:v>
                </c:pt>
                <c:pt idx="7497">
                  <c:v>2.4468402777768832</c:v>
                </c:pt>
                <c:pt idx="7498">
                  <c:v>2.4470833333310482</c:v>
                </c:pt>
                <c:pt idx="7499">
                  <c:v>2.4473263888852133</c:v>
                </c:pt>
                <c:pt idx="7500">
                  <c:v>2.4475694444393783</c:v>
                </c:pt>
                <c:pt idx="7501">
                  <c:v>2.4478125000008193</c:v>
                </c:pt>
                <c:pt idx="7502">
                  <c:v>2.4480555555549843</c:v>
                </c:pt>
                <c:pt idx="7503">
                  <c:v>2.4482986111091494</c:v>
                </c:pt>
                <c:pt idx="7504">
                  <c:v>2.4485532407400941</c:v>
                </c:pt>
                <c:pt idx="7505">
                  <c:v>2.4487962962942591</c:v>
                </c:pt>
                <c:pt idx="7506">
                  <c:v>2.4490393518484241</c:v>
                </c:pt>
                <c:pt idx="7507">
                  <c:v>2.4492824074025892</c:v>
                </c:pt>
                <c:pt idx="7508">
                  <c:v>2.4495254629640302</c:v>
                </c:pt>
                <c:pt idx="7509">
                  <c:v>2.4497685185181952</c:v>
                </c:pt>
                <c:pt idx="7510">
                  <c:v>2.4500115740723603</c:v>
                </c:pt>
                <c:pt idx="7511">
                  <c:v>2.4502546296265253</c:v>
                </c:pt>
                <c:pt idx="7512">
                  <c:v>2.4504976851806903</c:v>
                </c:pt>
                <c:pt idx="7513">
                  <c:v>2.4507407407421313</c:v>
                </c:pt>
                <c:pt idx="7514">
                  <c:v>2.4509837962962964</c:v>
                </c:pt>
                <c:pt idx="7515">
                  <c:v>2.4512268518504614</c:v>
                </c:pt>
                <c:pt idx="7516">
                  <c:v>2.4514699074046264</c:v>
                </c:pt>
                <c:pt idx="7517">
                  <c:v>2.4517129629587915</c:v>
                </c:pt>
                <c:pt idx="7518">
                  <c:v>2.4519560185202325</c:v>
                </c:pt>
                <c:pt idx="7519">
                  <c:v>2.4521990740743975</c:v>
                </c:pt>
                <c:pt idx="7520">
                  <c:v>2.4524421296285626</c:v>
                </c:pt>
                <c:pt idx="7521">
                  <c:v>2.4526851851827276</c:v>
                </c:pt>
                <c:pt idx="7522">
                  <c:v>2.4529282407368926</c:v>
                </c:pt>
                <c:pt idx="7523">
                  <c:v>2.4531712962983336</c:v>
                </c:pt>
                <c:pt idx="7524">
                  <c:v>2.4534143518524987</c:v>
                </c:pt>
                <c:pt idx="7525">
                  <c:v>2.4536574074066637</c:v>
                </c:pt>
                <c:pt idx="7526">
                  <c:v>2.4539004629608288</c:v>
                </c:pt>
                <c:pt idx="7527">
                  <c:v>2.4541435185149938</c:v>
                </c:pt>
                <c:pt idx="7528">
                  <c:v>2.4543865740691588</c:v>
                </c:pt>
                <c:pt idx="7529">
                  <c:v>2.4546296296305998</c:v>
                </c:pt>
                <c:pt idx="7530">
                  <c:v>2.4548726851847649</c:v>
                </c:pt>
                <c:pt idx="7531">
                  <c:v>2.4551157407389299</c:v>
                </c:pt>
                <c:pt idx="7532">
                  <c:v>2.4553587962930949</c:v>
                </c:pt>
                <c:pt idx="7533">
                  <c:v>2.45560185184726</c:v>
                </c:pt>
                <c:pt idx="7534">
                  <c:v>2.455844907408701</c:v>
                </c:pt>
                <c:pt idx="7535">
                  <c:v>2.456087962962866</c:v>
                </c:pt>
                <c:pt idx="7536">
                  <c:v>2.4563310185170311</c:v>
                </c:pt>
                <c:pt idx="7537">
                  <c:v>2.4565740740711961</c:v>
                </c:pt>
                <c:pt idx="7538">
                  <c:v>2.4568171296253611</c:v>
                </c:pt>
                <c:pt idx="7539">
                  <c:v>2.4570601851868021</c:v>
                </c:pt>
                <c:pt idx="7540">
                  <c:v>2.4573032407409672</c:v>
                </c:pt>
                <c:pt idx="7541">
                  <c:v>2.4575462962951322</c:v>
                </c:pt>
                <c:pt idx="7542">
                  <c:v>2.4577893518492973</c:v>
                </c:pt>
                <c:pt idx="7543">
                  <c:v>2.4580324074034623</c:v>
                </c:pt>
                <c:pt idx="7544">
                  <c:v>2.4582754629649033</c:v>
                </c:pt>
                <c:pt idx="7545">
                  <c:v>2.4585185185190683</c:v>
                </c:pt>
                <c:pt idx="7546">
                  <c:v>2.4587615740732334</c:v>
                </c:pt>
                <c:pt idx="7547">
                  <c:v>2.4590046296273984</c:v>
                </c:pt>
                <c:pt idx="7548">
                  <c:v>2.4592476851815634</c:v>
                </c:pt>
                <c:pt idx="7549">
                  <c:v>2.4594907407357285</c:v>
                </c:pt>
                <c:pt idx="7550">
                  <c:v>2.4597337962971695</c:v>
                </c:pt>
                <c:pt idx="7551">
                  <c:v>2.4599768518513345</c:v>
                </c:pt>
                <c:pt idx="7552">
                  <c:v>2.4602314814822792</c:v>
                </c:pt>
                <c:pt idx="7553">
                  <c:v>2.4604745370364443</c:v>
                </c:pt>
                <c:pt idx="7554">
                  <c:v>2.4607175925906093</c:v>
                </c:pt>
                <c:pt idx="7555">
                  <c:v>2.4609606481447743</c:v>
                </c:pt>
                <c:pt idx="7556">
                  <c:v>2.4612037036989394</c:v>
                </c:pt>
                <c:pt idx="7557">
                  <c:v>2.4614467592603804</c:v>
                </c:pt>
                <c:pt idx="7558">
                  <c:v>2.4616898148145454</c:v>
                </c:pt>
                <c:pt idx="7559">
                  <c:v>2.4619328703687104</c:v>
                </c:pt>
                <c:pt idx="7560">
                  <c:v>2.4621759259228755</c:v>
                </c:pt>
                <c:pt idx="7561">
                  <c:v>2.4624189814770405</c:v>
                </c:pt>
                <c:pt idx="7562">
                  <c:v>2.4626620370384815</c:v>
                </c:pt>
                <c:pt idx="7563">
                  <c:v>2.4629050925926466</c:v>
                </c:pt>
                <c:pt idx="7564">
                  <c:v>2.4631481481468116</c:v>
                </c:pt>
                <c:pt idx="7565">
                  <c:v>2.4633912037009766</c:v>
                </c:pt>
                <c:pt idx="7566">
                  <c:v>2.4636342592551417</c:v>
                </c:pt>
                <c:pt idx="7567">
                  <c:v>2.4638773148165827</c:v>
                </c:pt>
                <c:pt idx="7568">
                  <c:v>2.4641203703707477</c:v>
                </c:pt>
                <c:pt idx="7569">
                  <c:v>2.4643634259249128</c:v>
                </c:pt>
                <c:pt idx="7570">
                  <c:v>2.4646064814790778</c:v>
                </c:pt>
                <c:pt idx="7571">
                  <c:v>2.4648495370332428</c:v>
                </c:pt>
                <c:pt idx="7572">
                  <c:v>2.4650925925946838</c:v>
                </c:pt>
                <c:pt idx="7573">
                  <c:v>2.4653356481488489</c:v>
                </c:pt>
                <c:pt idx="7574">
                  <c:v>2.4655787037030139</c:v>
                </c:pt>
                <c:pt idx="7575">
                  <c:v>2.4658217592571789</c:v>
                </c:pt>
                <c:pt idx="7576">
                  <c:v>2.466064814811344</c:v>
                </c:pt>
                <c:pt idx="7577">
                  <c:v>2.466307870365509</c:v>
                </c:pt>
                <c:pt idx="7578">
                  <c:v>2.46655092592695</c:v>
                </c:pt>
                <c:pt idx="7579">
                  <c:v>2.4667939814811151</c:v>
                </c:pt>
                <c:pt idx="7580">
                  <c:v>2.4670370370352801</c:v>
                </c:pt>
                <c:pt idx="7581">
                  <c:v>2.4672800925894451</c:v>
                </c:pt>
                <c:pt idx="7582">
                  <c:v>2.4675231481436102</c:v>
                </c:pt>
                <c:pt idx="7583">
                  <c:v>2.4677662037050512</c:v>
                </c:pt>
                <c:pt idx="7584">
                  <c:v>2.4680092592592162</c:v>
                </c:pt>
                <c:pt idx="7585">
                  <c:v>2.4682523148133813</c:v>
                </c:pt>
                <c:pt idx="7586">
                  <c:v>2.4684953703675463</c:v>
                </c:pt>
                <c:pt idx="7587">
                  <c:v>2.4687384259217113</c:v>
                </c:pt>
                <c:pt idx="7588">
                  <c:v>2.4689814814831523</c:v>
                </c:pt>
                <c:pt idx="7589">
                  <c:v>2.4692245370373174</c:v>
                </c:pt>
                <c:pt idx="7590">
                  <c:v>2.4694675925914824</c:v>
                </c:pt>
                <c:pt idx="7591">
                  <c:v>2.4697106481456474</c:v>
                </c:pt>
                <c:pt idx="7592">
                  <c:v>2.4699537036998125</c:v>
                </c:pt>
                <c:pt idx="7593">
                  <c:v>2.4701967592612535</c:v>
                </c:pt>
                <c:pt idx="7594">
                  <c:v>2.4704398148154185</c:v>
                </c:pt>
                <c:pt idx="7595">
                  <c:v>2.4706828703695836</c:v>
                </c:pt>
                <c:pt idx="7596">
                  <c:v>2.4709259259237486</c:v>
                </c:pt>
                <c:pt idx="7597">
                  <c:v>2.4711689814779136</c:v>
                </c:pt>
                <c:pt idx="7598">
                  <c:v>2.4714120370320787</c:v>
                </c:pt>
                <c:pt idx="7599">
                  <c:v>2.4716550925935197</c:v>
                </c:pt>
                <c:pt idx="7600">
                  <c:v>2.4718981481476847</c:v>
                </c:pt>
                <c:pt idx="7601">
                  <c:v>2.4721527777786294</c:v>
                </c:pt>
                <c:pt idx="7602">
                  <c:v>2.4723958333327944</c:v>
                </c:pt>
                <c:pt idx="7603">
                  <c:v>2.4726388888869595</c:v>
                </c:pt>
                <c:pt idx="7604">
                  <c:v>2.4728819444411245</c:v>
                </c:pt>
                <c:pt idx="7605">
                  <c:v>2.4731249999952896</c:v>
                </c:pt>
                <c:pt idx="7606">
                  <c:v>2.4733680555567306</c:v>
                </c:pt>
                <c:pt idx="7607">
                  <c:v>2.4736111111108956</c:v>
                </c:pt>
                <c:pt idx="7608">
                  <c:v>2.4738541666650606</c:v>
                </c:pt>
                <c:pt idx="7609">
                  <c:v>2.4740972222192257</c:v>
                </c:pt>
                <c:pt idx="7610">
                  <c:v>2.4743402777733907</c:v>
                </c:pt>
                <c:pt idx="7611">
                  <c:v>2.4745833333348317</c:v>
                </c:pt>
                <c:pt idx="7612">
                  <c:v>2.4748263888889968</c:v>
                </c:pt>
                <c:pt idx="7613">
                  <c:v>2.4750694444431618</c:v>
                </c:pt>
                <c:pt idx="7614">
                  <c:v>2.4753124999973268</c:v>
                </c:pt>
                <c:pt idx="7615">
                  <c:v>2.4755555555514919</c:v>
                </c:pt>
                <c:pt idx="7616">
                  <c:v>2.4757986111129329</c:v>
                </c:pt>
                <c:pt idx="7617">
                  <c:v>2.4760416666670979</c:v>
                </c:pt>
                <c:pt idx="7618">
                  <c:v>2.4762847222212629</c:v>
                </c:pt>
                <c:pt idx="7619">
                  <c:v>2.476527777775428</c:v>
                </c:pt>
                <c:pt idx="7620">
                  <c:v>2.476770833329593</c:v>
                </c:pt>
                <c:pt idx="7621">
                  <c:v>2.4770138888837581</c:v>
                </c:pt>
                <c:pt idx="7622">
                  <c:v>2.4772569444451991</c:v>
                </c:pt>
                <c:pt idx="7623">
                  <c:v>2.4774999999993641</c:v>
                </c:pt>
                <c:pt idx="7624">
                  <c:v>2.4777430555535291</c:v>
                </c:pt>
                <c:pt idx="7625">
                  <c:v>2.4779861111076942</c:v>
                </c:pt>
                <c:pt idx="7626">
                  <c:v>2.4782291666618592</c:v>
                </c:pt>
                <c:pt idx="7627">
                  <c:v>2.4784722222233002</c:v>
                </c:pt>
                <c:pt idx="7628">
                  <c:v>2.4787152777774653</c:v>
                </c:pt>
                <c:pt idx="7629">
                  <c:v>2.4789583333316303</c:v>
                </c:pt>
                <c:pt idx="7630">
                  <c:v>2.4792013888857953</c:v>
                </c:pt>
                <c:pt idx="7631">
                  <c:v>2.4794444444399604</c:v>
                </c:pt>
                <c:pt idx="7632">
                  <c:v>2.4796875000014014</c:v>
                </c:pt>
                <c:pt idx="7633">
                  <c:v>2.4799305555555664</c:v>
                </c:pt>
                <c:pt idx="7634">
                  <c:v>2.4801736111097314</c:v>
                </c:pt>
                <c:pt idx="7635">
                  <c:v>2.4804166666638965</c:v>
                </c:pt>
                <c:pt idx="7636">
                  <c:v>2.4806597222180615</c:v>
                </c:pt>
                <c:pt idx="7637">
                  <c:v>2.4809027777795025</c:v>
                </c:pt>
                <c:pt idx="7638">
                  <c:v>2.4811458333336676</c:v>
                </c:pt>
                <c:pt idx="7639">
                  <c:v>2.4813888888878326</c:v>
                </c:pt>
                <c:pt idx="7640">
                  <c:v>2.4816319444419976</c:v>
                </c:pt>
                <c:pt idx="7641">
                  <c:v>2.4818749999961627</c:v>
                </c:pt>
                <c:pt idx="7642">
                  <c:v>2.4821180555576037</c:v>
                </c:pt>
                <c:pt idx="7643">
                  <c:v>2.4823611111117687</c:v>
                </c:pt>
                <c:pt idx="7644">
                  <c:v>2.4826041666659338</c:v>
                </c:pt>
                <c:pt idx="7645">
                  <c:v>2.4828472222200988</c:v>
                </c:pt>
                <c:pt idx="7646">
                  <c:v>2.4830902777742638</c:v>
                </c:pt>
                <c:pt idx="7647">
                  <c:v>2.4833333333284289</c:v>
                </c:pt>
                <c:pt idx="7648">
                  <c:v>2.4835763888898699</c:v>
                </c:pt>
                <c:pt idx="7649">
                  <c:v>2.4838310185135386</c:v>
                </c:pt>
                <c:pt idx="7650">
                  <c:v>2.4840740740749796</c:v>
                </c:pt>
                <c:pt idx="7651">
                  <c:v>2.4843171296291446</c:v>
                </c:pt>
                <c:pt idx="7652">
                  <c:v>2.4845601851833097</c:v>
                </c:pt>
                <c:pt idx="7653">
                  <c:v>2.4848032407374747</c:v>
                </c:pt>
                <c:pt idx="7654">
                  <c:v>2.4850462962916398</c:v>
                </c:pt>
                <c:pt idx="7655">
                  <c:v>2.4852893518530808</c:v>
                </c:pt>
                <c:pt idx="7656">
                  <c:v>2.4855324074072458</c:v>
                </c:pt>
                <c:pt idx="7657">
                  <c:v>2.4857754629614108</c:v>
                </c:pt>
                <c:pt idx="7658">
                  <c:v>2.4860185185155759</c:v>
                </c:pt>
                <c:pt idx="7659">
                  <c:v>2.4862615740697409</c:v>
                </c:pt>
                <c:pt idx="7660">
                  <c:v>2.4865046296311819</c:v>
                </c:pt>
                <c:pt idx="7661">
                  <c:v>2.4867476851853469</c:v>
                </c:pt>
                <c:pt idx="7662">
                  <c:v>2.486990740739512</c:v>
                </c:pt>
                <c:pt idx="7663">
                  <c:v>2.487233796293677</c:v>
                </c:pt>
                <c:pt idx="7664">
                  <c:v>2.4874768518478421</c:v>
                </c:pt>
                <c:pt idx="7665">
                  <c:v>2.4877199074092831</c:v>
                </c:pt>
                <c:pt idx="7666">
                  <c:v>2.4879629629634481</c:v>
                </c:pt>
                <c:pt idx="7667">
                  <c:v>2.4882060185176131</c:v>
                </c:pt>
                <c:pt idx="7668">
                  <c:v>2.4884490740717782</c:v>
                </c:pt>
                <c:pt idx="7669">
                  <c:v>2.4886921296259432</c:v>
                </c:pt>
                <c:pt idx="7670">
                  <c:v>2.4889351851801083</c:v>
                </c:pt>
                <c:pt idx="7671">
                  <c:v>2.4891782407415493</c:v>
                </c:pt>
                <c:pt idx="7672">
                  <c:v>2.4894212962957143</c:v>
                </c:pt>
                <c:pt idx="7673">
                  <c:v>2.4896643518498793</c:v>
                </c:pt>
                <c:pt idx="7674">
                  <c:v>2.4899074074040444</c:v>
                </c:pt>
                <c:pt idx="7675">
                  <c:v>2.4901504629582094</c:v>
                </c:pt>
                <c:pt idx="7676">
                  <c:v>2.4903935185196504</c:v>
                </c:pt>
                <c:pt idx="7677">
                  <c:v>2.4906365740738154</c:v>
                </c:pt>
                <c:pt idx="7678">
                  <c:v>2.4908796296279805</c:v>
                </c:pt>
                <c:pt idx="7679">
                  <c:v>2.4911226851821455</c:v>
                </c:pt>
                <c:pt idx="7680">
                  <c:v>2.4913657407363106</c:v>
                </c:pt>
                <c:pt idx="7681">
                  <c:v>2.4916087962977516</c:v>
                </c:pt>
                <c:pt idx="7682">
                  <c:v>2.4918518518519166</c:v>
                </c:pt>
                <c:pt idx="7683">
                  <c:v>2.4920949074060816</c:v>
                </c:pt>
                <c:pt idx="7684">
                  <c:v>2.4923379629602467</c:v>
                </c:pt>
                <c:pt idx="7685">
                  <c:v>2.4925810185144117</c:v>
                </c:pt>
                <c:pt idx="7686">
                  <c:v>2.4928240740758527</c:v>
                </c:pt>
                <c:pt idx="7687">
                  <c:v>2.4930671296300178</c:v>
                </c:pt>
                <c:pt idx="7688">
                  <c:v>2.4933101851841828</c:v>
                </c:pt>
                <c:pt idx="7689">
                  <c:v>2.4935532407383478</c:v>
                </c:pt>
                <c:pt idx="7690">
                  <c:v>2.4937962962925129</c:v>
                </c:pt>
                <c:pt idx="7691">
                  <c:v>2.4940393518539539</c:v>
                </c:pt>
                <c:pt idx="7692">
                  <c:v>2.4942824074081189</c:v>
                </c:pt>
                <c:pt idx="7693">
                  <c:v>2.4945254629622839</c:v>
                </c:pt>
                <c:pt idx="7694">
                  <c:v>2.494768518516449</c:v>
                </c:pt>
                <c:pt idx="7695">
                  <c:v>2.495011574070614</c:v>
                </c:pt>
                <c:pt idx="7696">
                  <c:v>2.4952546296247791</c:v>
                </c:pt>
                <c:pt idx="7697">
                  <c:v>2.4955092592557238</c:v>
                </c:pt>
                <c:pt idx="7698">
                  <c:v>2.4957523148098888</c:v>
                </c:pt>
                <c:pt idx="7699">
                  <c:v>2.4959953703713298</c:v>
                </c:pt>
                <c:pt idx="7700">
                  <c:v>2.4962384259254948</c:v>
                </c:pt>
                <c:pt idx="7701">
                  <c:v>2.4964814814796599</c:v>
                </c:pt>
                <c:pt idx="7702">
                  <c:v>2.4967245370338249</c:v>
                </c:pt>
                <c:pt idx="7703">
                  <c:v>2.4969675925879899</c:v>
                </c:pt>
                <c:pt idx="7704">
                  <c:v>2.4972106481494309</c:v>
                </c:pt>
                <c:pt idx="7705">
                  <c:v>2.497453703703596</c:v>
                </c:pt>
                <c:pt idx="7706">
                  <c:v>2.497696759257761</c:v>
                </c:pt>
                <c:pt idx="7707">
                  <c:v>2.4979398148119261</c:v>
                </c:pt>
                <c:pt idx="7708">
                  <c:v>2.4981828703660911</c:v>
                </c:pt>
                <c:pt idx="7709">
                  <c:v>2.4984259259275321</c:v>
                </c:pt>
                <c:pt idx="7710">
                  <c:v>2.4986689814816971</c:v>
                </c:pt>
                <c:pt idx="7711">
                  <c:v>2.4989120370358622</c:v>
                </c:pt>
                <c:pt idx="7712">
                  <c:v>2.4991550925900272</c:v>
                </c:pt>
                <c:pt idx="7713">
                  <c:v>2.4993981481441923</c:v>
                </c:pt>
                <c:pt idx="7714">
                  <c:v>2.4996412037056333</c:v>
                </c:pt>
                <c:pt idx="7715">
                  <c:v>2.4998842592597983</c:v>
                </c:pt>
                <c:pt idx="7716">
                  <c:v>2.5001273148139633</c:v>
                </c:pt>
                <c:pt idx="7717">
                  <c:v>2.5003703703681284</c:v>
                </c:pt>
                <c:pt idx="7718">
                  <c:v>2.5006134259222934</c:v>
                </c:pt>
                <c:pt idx="7719">
                  <c:v>2.5008564814764584</c:v>
                </c:pt>
                <c:pt idx="7720">
                  <c:v>2.5010995370378994</c:v>
                </c:pt>
                <c:pt idx="7721">
                  <c:v>2.5013425925920645</c:v>
                </c:pt>
                <c:pt idx="7722">
                  <c:v>2.5015856481462295</c:v>
                </c:pt>
                <c:pt idx="7723">
                  <c:v>2.5018287037003946</c:v>
                </c:pt>
                <c:pt idx="7724">
                  <c:v>2.5020717592545596</c:v>
                </c:pt>
                <c:pt idx="7725">
                  <c:v>2.5023148148160006</c:v>
                </c:pt>
                <c:pt idx="7726">
                  <c:v>2.5025578703701656</c:v>
                </c:pt>
                <c:pt idx="7727">
                  <c:v>2.5028009259243307</c:v>
                </c:pt>
                <c:pt idx="7728">
                  <c:v>2.5030439814784957</c:v>
                </c:pt>
                <c:pt idx="7729">
                  <c:v>2.5032870370326608</c:v>
                </c:pt>
                <c:pt idx="7730">
                  <c:v>2.5035300925941018</c:v>
                </c:pt>
                <c:pt idx="7731">
                  <c:v>2.5037731481482668</c:v>
                </c:pt>
                <c:pt idx="7732">
                  <c:v>2.5040162037024318</c:v>
                </c:pt>
                <c:pt idx="7733">
                  <c:v>2.5042592592565969</c:v>
                </c:pt>
                <c:pt idx="7734">
                  <c:v>2.5045023148107619</c:v>
                </c:pt>
                <c:pt idx="7735">
                  <c:v>2.5047453703722029</c:v>
                </c:pt>
                <c:pt idx="7736">
                  <c:v>2.5049884259263679</c:v>
                </c:pt>
                <c:pt idx="7737">
                  <c:v>2.505231481480533</c:v>
                </c:pt>
                <c:pt idx="7738">
                  <c:v>2.505474537034698</c:v>
                </c:pt>
                <c:pt idx="7739">
                  <c:v>2.5057175925888631</c:v>
                </c:pt>
                <c:pt idx="7740">
                  <c:v>2.5059606481430281</c:v>
                </c:pt>
                <c:pt idx="7741">
                  <c:v>2.5062037037044691</c:v>
                </c:pt>
                <c:pt idx="7742">
                  <c:v>2.5064467592586341</c:v>
                </c:pt>
                <c:pt idx="7743">
                  <c:v>2.5066898148127992</c:v>
                </c:pt>
                <c:pt idx="7744">
                  <c:v>2.5069328703669642</c:v>
                </c:pt>
                <c:pt idx="7745">
                  <c:v>2.5071874999979089</c:v>
                </c:pt>
                <c:pt idx="7746">
                  <c:v>2.5074305555520739</c:v>
                </c:pt>
                <c:pt idx="7747">
                  <c:v>2.507673611106239</c:v>
                </c:pt>
                <c:pt idx="7748">
                  <c:v>2.50791666666768</c:v>
                </c:pt>
                <c:pt idx="7749">
                  <c:v>2.508159722221845</c:v>
                </c:pt>
                <c:pt idx="7750">
                  <c:v>2.5084027777760101</c:v>
                </c:pt>
                <c:pt idx="7751">
                  <c:v>2.5086458333301751</c:v>
                </c:pt>
                <c:pt idx="7752">
                  <c:v>2.5088888888843401</c:v>
                </c:pt>
                <c:pt idx="7753">
                  <c:v>2.5091319444457811</c:v>
                </c:pt>
                <c:pt idx="7754">
                  <c:v>2.5093749999999462</c:v>
                </c:pt>
                <c:pt idx="7755">
                  <c:v>2.5096180555541112</c:v>
                </c:pt>
                <c:pt idx="7756">
                  <c:v>2.5098611111082763</c:v>
                </c:pt>
                <c:pt idx="7757">
                  <c:v>2.5101041666624413</c:v>
                </c:pt>
                <c:pt idx="7758">
                  <c:v>2.5103472222238823</c:v>
                </c:pt>
                <c:pt idx="7759">
                  <c:v>2.5105902777780473</c:v>
                </c:pt>
                <c:pt idx="7760">
                  <c:v>2.5108333333322124</c:v>
                </c:pt>
                <c:pt idx="7761">
                  <c:v>2.5110763888863774</c:v>
                </c:pt>
                <c:pt idx="7762">
                  <c:v>2.5113194444405424</c:v>
                </c:pt>
                <c:pt idx="7763">
                  <c:v>2.5115625000019834</c:v>
                </c:pt>
                <c:pt idx="7764">
                  <c:v>2.5118055555561485</c:v>
                </c:pt>
                <c:pt idx="7765">
                  <c:v>2.5120486111103135</c:v>
                </c:pt>
                <c:pt idx="7766">
                  <c:v>2.5122916666644786</c:v>
                </c:pt>
                <c:pt idx="7767">
                  <c:v>2.5125347222186436</c:v>
                </c:pt>
                <c:pt idx="7768">
                  <c:v>2.5127777777728086</c:v>
                </c:pt>
                <c:pt idx="7769">
                  <c:v>2.5130208333342496</c:v>
                </c:pt>
                <c:pt idx="7770">
                  <c:v>2.5132638888884147</c:v>
                </c:pt>
                <c:pt idx="7771">
                  <c:v>2.5135069444425797</c:v>
                </c:pt>
                <c:pt idx="7772">
                  <c:v>2.5137499999967448</c:v>
                </c:pt>
                <c:pt idx="7773">
                  <c:v>2.5139930555509098</c:v>
                </c:pt>
                <c:pt idx="7774">
                  <c:v>2.5142361111123508</c:v>
                </c:pt>
                <c:pt idx="7775">
                  <c:v>2.5144791666665158</c:v>
                </c:pt>
                <c:pt idx="7776">
                  <c:v>2.5147222222206809</c:v>
                </c:pt>
                <c:pt idx="7777">
                  <c:v>2.5149652777748459</c:v>
                </c:pt>
                <c:pt idx="7778">
                  <c:v>2.5152083333290109</c:v>
                </c:pt>
                <c:pt idx="7779">
                  <c:v>2.5154513888904519</c:v>
                </c:pt>
                <c:pt idx="7780">
                  <c:v>2.515694444444617</c:v>
                </c:pt>
                <c:pt idx="7781">
                  <c:v>2.515937499998782</c:v>
                </c:pt>
                <c:pt idx="7782">
                  <c:v>2.5161805555529471</c:v>
                </c:pt>
                <c:pt idx="7783">
                  <c:v>2.5164236111071121</c:v>
                </c:pt>
                <c:pt idx="7784">
                  <c:v>2.5166666666685531</c:v>
                </c:pt>
                <c:pt idx="7785">
                  <c:v>2.5169097222227181</c:v>
                </c:pt>
                <c:pt idx="7786">
                  <c:v>2.5171527777768832</c:v>
                </c:pt>
                <c:pt idx="7787">
                  <c:v>2.5173958333310482</c:v>
                </c:pt>
                <c:pt idx="7788">
                  <c:v>2.5176388888852133</c:v>
                </c:pt>
                <c:pt idx="7789">
                  <c:v>2.5178819444393783</c:v>
                </c:pt>
                <c:pt idx="7790">
                  <c:v>2.5181250000008193</c:v>
                </c:pt>
                <c:pt idx="7791">
                  <c:v>2.5183680555549843</c:v>
                </c:pt>
                <c:pt idx="7792">
                  <c:v>2.5186111111091494</c:v>
                </c:pt>
                <c:pt idx="7793">
                  <c:v>2.5188657407400941</c:v>
                </c:pt>
                <c:pt idx="7794">
                  <c:v>2.5191087962942591</c:v>
                </c:pt>
                <c:pt idx="7795">
                  <c:v>2.5193518518484241</c:v>
                </c:pt>
                <c:pt idx="7796">
                  <c:v>2.5195949074025892</c:v>
                </c:pt>
                <c:pt idx="7797">
                  <c:v>2.5198379629640302</c:v>
                </c:pt>
                <c:pt idx="7798">
                  <c:v>2.5200810185181952</c:v>
                </c:pt>
                <c:pt idx="7799">
                  <c:v>2.5203240740723603</c:v>
                </c:pt>
                <c:pt idx="7800">
                  <c:v>2.5205671296265253</c:v>
                </c:pt>
                <c:pt idx="7801">
                  <c:v>2.5208101851806903</c:v>
                </c:pt>
                <c:pt idx="7802">
                  <c:v>2.5210532407421313</c:v>
                </c:pt>
                <c:pt idx="7803">
                  <c:v>2.5212962962962964</c:v>
                </c:pt>
                <c:pt idx="7804">
                  <c:v>2.5215393518504614</c:v>
                </c:pt>
                <c:pt idx="7805">
                  <c:v>2.5217824074046264</c:v>
                </c:pt>
                <c:pt idx="7806">
                  <c:v>2.5220254629587915</c:v>
                </c:pt>
                <c:pt idx="7807">
                  <c:v>2.5222685185202325</c:v>
                </c:pt>
                <c:pt idx="7808">
                  <c:v>2.5225115740743975</c:v>
                </c:pt>
                <c:pt idx="7809">
                  <c:v>2.5227546296285626</c:v>
                </c:pt>
                <c:pt idx="7810">
                  <c:v>2.5229976851827276</c:v>
                </c:pt>
                <c:pt idx="7811">
                  <c:v>2.5232407407368926</c:v>
                </c:pt>
                <c:pt idx="7812">
                  <c:v>2.5234837962983336</c:v>
                </c:pt>
                <c:pt idx="7813">
                  <c:v>2.5237268518524987</c:v>
                </c:pt>
                <c:pt idx="7814">
                  <c:v>2.5239699074066637</c:v>
                </c:pt>
                <c:pt idx="7815">
                  <c:v>2.5242129629608288</c:v>
                </c:pt>
                <c:pt idx="7816">
                  <c:v>2.5244560185149938</c:v>
                </c:pt>
                <c:pt idx="7817">
                  <c:v>2.5246990740691588</c:v>
                </c:pt>
                <c:pt idx="7818">
                  <c:v>2.5249421296305998</c:v>
                </c:pt>
                <c:pt idx="7819">
                  <c:v>2.5251851851847649</c:v>
                </c:pt>
                <c:pt idx="7820">
                  <c:v>2.5254282407389299</c:v>
                </c:pt>
                <c:pt idx="7821">
                  <c:v>2.5256712962930949</c:v>
                </c:pt>
                <c:pt idx="7822">
                  <c:v>2.52591435184726</c:v>
                </c:pt>
                <c:pt idx="7823">
                  <c:v>2.526157407408701</c:v>
                </c:pt>
                <c:pt idx="7824">
                  <c:v>2.526400462962866</c:v>
                </c:pt>
                <c:pt idx="7825">
                  <c:v>2.5266435185170311</c:v>
                </c:pt>
                <c:pt idx="7826">
                  <c:v>2.5268865740711961</c:v>
                </c:pt>
                <c:pt idx="7827">
                  <c:v>2.5271296296253611</c:v>
                </c:pt>
                <c:pt idx="7828">
                  <c:v>2.5273726851868021</c:v>
                </c:pt>
                <c:pt idx="7829">
                  <c:v>2.5276157407409672</c:v>
                </c:pt>
                <c:pt idx="7830">
                  <c:v>2.5278587962951322</c:v>
                </c:pt>
                <c:pt idx="7831">
                  <c:v>2.5281018518492973</c:v>
                </c:pt>
                <c:pt idx="7832">
                  <c:v>2.5283449074034623</c:v>
                </c:pt>
                <c:pt idx="7833">
                  <c:v>2.5285879629649033</c:v>
                </c:pt>
                <c:pt idx="7834">
                  <c:v>2.5288310185190683</c:v>
                </c:pt>
                <c:pt idx="7835">
                  <c:v>2.5290740740732334</c:v>
                </c:pt>
                <c:pt idx="7836">
                  <c:v>2.5293171296273984</c:v>
                </c:pt>
                <c:pt idx="7837">
                  <c:v>2.5295601851815634</c:v>
                </c:pt>
                <c:pt idx="7838">
                  <c:v>2.5298032407357285</c:v>
                </c:pt>
                <c:pt idx="7839">
                  <c:v>2.5300462962971695</c:v>
                </c:pt>
                <c:pt idx="7840">
                  <c:v>2.5302893518513345</c:v>
                </c:pt>
                <c:pt idx="7841">
                  <c:v>2.5305324074054996</c:v>
                </c:pt>
                <c:pt idx="7842">
                  <c:v>2.5307870370364443</c:v>
                </c:pt>
                <c:pt idx="7843">
                  <c:v>2.5310300925906093</c:v>
                </c:pt>
                <c:pt idx="7844">
                  <c:v>2.5312731481447743</c:v>
                </c:pt>
                <c:pt idx="7845">
                  <c:v>2.5315162036989394</c:v>
                </c:pt>
                <c:pt idx="7846">
                  <c:v>2.5317592592603804</c:v>
                </c:pt>
                <c:pt idx="7847">
                  <c:v>2.5320023148145454</c:v>
                </c:pt>
                <c:pt idx="7848">
                  <c:v>2.5322453703687104</c:v>
                </c:pt>
                <c:pt idx="7849">
                  <c:v>2.5324884259228755</c:v>
                </c:pt>
                <c:pt idx="7850">
                  <c:v>2.5327314814770405</c:v>
                </c:pt>
                <c:pt idx="7851">
                  <c:v>2.5329745370384815</c:v>
                </c:pt>
                <c:pt idx="7852">
                  <c:v>2.5332175925926466</c:v>
                </c:pt>
                <c:pt idx="7853">
                  <c:v>2.5334606481468116</c:v>
                </c:pt>
                <c:pt idx="7854">
                  <c:v>2.5337037037009766</c:v>
                </c:pt>
                <c:pt idx="7855">
                  <c:v>2.5339467592551417</c:v>
                </c:pt>
                <c:pt idx="7856">
                  <c:v>2.5341898148165827</c:v>
                </c:pt>
                <c:pt idx="7857">
                  <c:v>2.5344328703707477</c:v>
                </c:pt>
                <c:pt idx="7858">
                  <c:v>2.5346759259249128</c:v>
                </c:pt>
                <c:pt idx="7859">
                  <c:v>2.5349189814790778</c:v>
                </c:pt>
                <c:pt idx="7860">
                  <c:v>2.5351620370332428</c:v>
                </c:pt>
                <c:pt idx="7861">
                  <c:v>2.5354050925946838</c:v>
                </c:pt>
                <c:pt idx="7862">
                  <c:v>2.5356481481488489</c:v>
                </c:pt>
                <c:pt idx="7863">
                  <c:v>2.5358912037030139</c:v>
                </c:pt>
                <c:pt idx="7864">
                  <c:v>2.5361342592571789</c:v>
                </c:pt>
                <c:pt idx="7865">
                  <c:v>2.536377314811344</c:v>
                </c:pt>
                <c:pt idx="7866">
                  <c:v>2.536620370365509</c:v>
                </c:pt>
                <c:pt idx="7867">
                  <c:v>2.53686342592695</c:v>
                </c:pt>
                <c:pt idx="7868">
                  <c:v>2.5371064814811151</c:v>
                </c:pt>
                <c:pt idx="7869">
                  <c:v>2.5373495370352801</c:v>
                </c:pt>
                <c:pt idx="7870">
                  <c:v>2.5375925925894451</c:v>
                </c:pt>
                <c:pt idx="7871">
                  <c:v>2.5378356481436102</c:v>
                </c:pt>
                <c:pt idx="7872">
                  <c:v>2.5380787037050512</c:v>
                </c:pt>
                <c:pt idx="7873">
                  <c:v>2.5383217592592162</c:v>
                </c:pt>
                <c:pt idx="7874">
                  <c:v>2.5385648148133813</c:v>
                </c:pt>
                <c:pt idx="7875">
                  <c:v>2.5388078703675463</c:v>
                </c:pt>
                <c:pt idx="7876">
                  <c:v>2.5390509259217113</c:v>
                </c:pt>
                <c:pt idx="7877">
                  <c:v>2.5392939814831523</c:v>
                </c:pt>
                <c:pt idx="7878">
                  <c:v>2.5395370370373174</c:v>
                </c:pt>
                <c:pt idx="7879">
                  <c:v>2.5397800925914824</c:v>
                </c:pt>
                <c:pt idx="7880">
                  <c:v>2.5400231481456474</c:v>
                </c:pt>
                <c:pt idx="7881">
                  <c:v>2.5402662036998125</c:v>
                </c:pt>
                <c:pt idx="7882">
                  <c:v>2.5405092592612535</c:v>
                </c:pt>
                <c:pt idx="7883">
                  <c:v>2.5407523148154185</c:v>
                </c:pt>
                <c:pt idx="7884">
                  <c:v>2.5409953703695836</c:v>
                </c:pt>
                <c:pt idx="7885">
                  <c:v>2.5412384259237486</c:v>
                </c:pt>
                <c:pt idx="7886">
                  <c:v>2.5414814814779136</c:v>
                </c:pt>
                <c:pt idx="7887">
                  <c:v>2.5417245370320787</c:v>
                </c:pt>
                <c:pt idx="7888">
                  <c:v>2.5419675925935197</c:v>
                </c:pt>
                <c:pt idx="7889">
                  <c:v>2.5422106481476847</c:v>
                </c:pt>
                <c:pt idx="7890">
                  <c:v>2.5424652777786294</c:v>
                </c:pt>
                <c:pt idx="7891">
                  <c:v>2.5427083333327944</c:v>
                </c:pt>
                <c:pt idx="7892">
                  <c:v>2.5429513888869595</c:v>
                </c:pt>
                <c:pt idx="7893">
                  <c:v>2.5431944444411245</c:v>
                </c:pt>
                <c:pt idx="7894">
                  <c:v>2.5434374999952896</c:v>
                </c:pt>
                <c:pt idx="7895">
                  <c:v>2.5436805555567306</c:v>
                </c:pt>
                <c:pt idx="7896">
                  <c:v>2.5439236111108956</c:v>
                </c:pt>
                <c:pt idx="7897">
                  <c:v>2.5441666666650606</c:v>
                </c:pt>
                <c:pt idx="7898">
                  <c:v>2.5444097222192257</c:v>
                </c:pt>
                <c:pt idx="7899">
                  <c:v>2.5446527777733907</c:v>
                </c:pt>
                <c:pt idx="7900">
                  <c:v>2.5448958333348317</c:v>
                </c:pt>
                <c:pt idx="7901">
                  <c:v>2.5451388888889968</c:v>
                </c:pt>
                <c:pt idx="7902">
                  <c:v>2.5453819444431618</c:v>
                </c:pt>
                <c:pt idx="7903">
                  <c:v>2.5456249999973268</c:v>
                </c:pt>
                <c:pt idx="7904">
                  <c:v>2.5458680555514919</c:v>
                </c:pt>
                <c:pt idx="7905">
                  <c:v>2.5461111111129329</c:v>
                </c:pt>
                <c:pt idx="7906">
                  <c:v>2.5463541666670979</c:v>
                </c:pt>
                <c:pt idx="7907">
                  <c:v>2.5465972222212629</c:v>
                </c:pt>
                <c:pt idx="7908">
                  <c:v>2.546840277775428</c:v>
                </c:pt>
                <c:pt idx="7909">
                  <c:v>2.547083333329593</c:v>
                </c:pt>
                <c:pt idx="7910">
                  <c:v>2.5473263888837581</c:v>
                </c:pt>
                <c:pt idx="7911">
                  <c:v>2.5475694444451991</c:v>
                </c:pt>
                <c:pt idx="7912">
                  <c:v>2.5478124999993641</c:v>
                </c:pt>
                <c:pt idx="7913">
                  <c:v>2.5480555555535291</c:v>
                </c:pt>
                <c:pt idx="7914">
                  <c:v>2.5482986111076942</c:v>
                </c:pt>
                <c:pt idx="7915">
                  <c:v>2.5485416666618592</c:v>
                </c:pt>
                <c:pt idx="7916">
                  <c:v>2.5487847222233002</c:v>
                </c:pt>
                <c:pt idx="7917">
                  <c:v>2.5490277777774653</c:v>
                </c:pt>
                <c:pt idx="7918">
                  <c:v>2.5492708333316303</c:v>
                </c:pt>
                <c:pt idx="7919">
                  <c:v>2.5495138888857953</c:v>
                </c:pt>
                <c:pt idx="7920">
                  <c:v>2.5497569444399604</c:v>
                </c:pt>
                <c:pt idx="7921">
                  <c:v>2.5500000000014014</c:v>
                </c:pt>
                <c:pt idx="7922">
                  <c:v>2.5502430555555664</c:v>
                </c:pt>
                <c:pt idx="7923">
                  <c:v>2.5504861111097314</c:v>
                </c:pt>
                <c:pt idx="7924">
                  <c:v>2.5507291666638965</c:v>
                </c:pt>
                <c:pt idx="7925">
                  <c:v>2.5509722222180615</c:v>
                </c:pt>
                <c:pt idx="7926">
                  <c:v>2.5512152777795025</c:v>
                </c:pt>
                <c:pt idx="7927">
                  <c:v>2.5514583333336676</c:v>
                </c:pt>
                <c:pt idx="7928">
                  <c:v>2.5517013888878326</c:v>
                </c:pt>
                <c:pt idx="7929">
                  <c:v>2.5519444444419976</c:v>
                </c:pt>
                <c:pt idx="7930">
                  <c:v>2.5521874999961627</c:v>
                </c:pt>
                <c:pt idx="7931">
                  <c:v>2.5524305555576037</c:v>
                </c:pt>
                <c:pt idx="7932">
                  <c:v>2.5526736111117687</c:v>
                </c:pt>
                <c:pt idx="7933">
                  <c:v>2.5529166666659338</c:v>
                </c:pt>
                <c:pt idx="7934">
                  <c:v>2.5531597222200988</c:v>
                </c:pt>
                <c:pt idx="7935">
                  <c:v>2.5534027777742638</c:v>
                </c:pt>
                <c:pt idx="7936">
                  <c:v>2.5536458333284289</c:v>
                </c:pt>
                <c:pt idx="7937">
                  <c:v>2.5538888888898699</c:v>
                </c:pt>
                <c:pt idx="7938">
                  <c:v>2.5541435185135386</c:v>
                </c:pt>
                <c:pt idx="7939">
                  <c:v>2.5543865740749796</c:v>
                </c:pt>
                <c:pt idx="7940">
                  <c:v>2.5546296296291446</c:v>
                </c:pt>
                <c:pt idx="7941">
                  <c:v>2.5548726851833097</c:v>
                </c:pt>
                <c:pt idx="7942">
                  <c:v>2.5551157407374747</c:v>
                </c:pt>
                <c:pt idx="7943">
                  <c:v>2.5553587962916398</c:v>
                </c:pt>
                <c:pt idx="7944">
                  <c:v>2.5556018518530808</c:v>
                </c:pt>
                <c:pt idx="7945">
                  <c:v>2.5558449074072458</c:v>
                </c:pt>
                <c:pt idx="7946">
                  <c:v>2.5560879629614108</c:v>
                </c:pt>
                <c:pt idx="7947">
                  <c:v>2.5563310185155759</c:v>
                </c:pt>
                <c:pt idx="7948">
                  <c:v>2.5565740740697409</c:v>
                </c:pt>
                <c:pt idx="7949">
                  <c:v>2.5568171296311819</c:v>
                </c:pt>
                <c:pt idx="7950">
                  <c:v>2.5570601851853469</c:v>
                </c:pt>
                <c:pt idx="7951">
                  <c:v>2.557303240739512</c:v>
                </c:pt>
                <c:pt idx="7952">
                  <c:v>2.557546296293677</c:v>
                </c:pt>
                <c:pt idx="7953">
                  <c:v>2.5577893518478421</c:v>
                </c:pt>
                <c:pt idx="7954">
                  <c:v>2.5580324074092831</c:v>
                </c:pt>
                <c:pt idx="7955">
                  <c:v>2.5582754629634481</c:v>
                </c:pt>
                <c:pt idx="7956">
                  <c:v>2.5585185185176131</c:v>
                </c:pt>
                <c:pt idx="7957">
                  <c:v>2.5587615740717782</c:v>
                </c:pt>
                <c:pt idx="7958">
                  <c:v>2.5590046296259432</c:v>
                </c:pt>
                <c:pt idx="7959">
                  <c:v>2.5592476851801083</c:v>
                </c:pt>
                <c:pt idx="7960">
                  <c:v>2.5594907407415493</c:v>
                </c:pt>
                <c:pt idx="7961">
                  <c:v>2.5597337962957143</c:v>
                </c:pt>
                <c:pt idx="7962">
                  <c:v>2.5599768518498793</c:v>
                </c:pt>
                <c:pt idx="7963">
                  <c:v>2.5602199074040444</c:v>
                </c:pt>
                <c:pt idx="7964">
                  <c:v>2.5604629629582094</c:v>
                </c:pt>
                <c:pt idx="7965">
                  <c:v>2.5607060185196504</c:v>
                </c:pt>
                <c:pt idx="7966">
                  <c:v>2.5609490740738154</c:v>
                </c:pt>
                <c:pt idx="7967">
                  <c:v>2.5611921296279805</c:v>
                </c:pt>
                <c:pt idx="7968">
                  <c:v>2.5614351851821455</c:v>
                </c:pt>
                <c:pt idx="7969">
                  <c:v>2.5616782407363106</c:v>
                </c:pt>
                <c:pt idx="7970">
                  <c:v>2.5619212962977516</c:v>
                </c:pt>
                <c:pt idx="7971">
                  <c:v>2.5621643518519166</c:v>
                </c:pt>
                <c:pt idx="7972">
                  <c:v>2.5624074074060816</c:v>
                </c:pt>
                <c:pt idx="7973">
                  <c:v>2.5626504629602467</c:v>
                </c:pt>
                <c:pt idx="7974">
                  <c:v>2.5628935185144117</c:v>
                </c:pt>
                <c:pt idx="7975">
                  <c:v>2.5631365740758527</c:v>
                </c:pt>
                <c:pt idx="7976">
                  <c:v>2.5633796296300178</c:v>
                </c:pt>
                <c:pt idx="7977">
                  <c:v>2.5636226851841828</c:v>
                </c:pt>
                <c:pt idx="7978">
                  <c:v>2.5638657407383478</c:v>
                </c:pt>
                <c:pt idx="7979">
                  <c:v>2.5641087962925129</c:v>
                </c:pt>
                <c:pt idx="7980">
                  <c:v>2.5643518518539539</c:v>
                </c:pt>
                <c:pt idx="7981">
                  <c:v>2.5645949074081189</c:v>
                </c:pt>
                <c:pt idx="7982">
                  <c:v>2.5648379629622839</c:v>
                </c:pt>
                <c:pt idx="7983">
                  <c:v>2.565081018516449</c:v>
                </c:pt>
                <c:pt idx="7984">
                  <c:v>2.565324074070614</c:v>
                </c:pt>
                <c:pt idx="7985">
                  <c:v>2.5655671296247791</c:v>
                </c:pt>
                <c:pt idx="7986">
                  <c:v>2.5658217592557238</c:v>
                </c:pt>
                <c:pt idx="7987">
                  <c:v>2.5660648148098888</c:v>
                </c:pt>
                <c:pt idx="7988">
                  <c:v>2.5663078703713298</c:v>
                </c:pt>
                <c:pt idx="7989">
                  <c:v>2.5665509259254948</c:v>
                </c:pt>
                <c:pt idx="7990">
                  <c:v>2.5667939814796599</c:v>
                </c:pt>
                <c:pt idx="7991">
                  <c:v>2.5670370370338249</c:v>
                </c:pt>
                <c:pt idx="7992">
                  <c:v>2.5672800925879899</c:v>
                </c:pt>
                <c:pt idx="7993">
                  <c:v>2.5675231481494309</c:v>
                </c:pt>
                <c:pt idx="7994">
                  <c:v>2.567766203703596</c:v>
                </c:pt>
                <c:pt idx="7995">
                  <c:v>2.568009259257761</c:v>
                </c:pt>
                <c:pt idx="7996">
                  <c:v>2.5682523148119261</c:v>
                </c:pt>
                <c:pt idx="7997">
                  <c:v>2.5684953703660911</c:v>
                </c:pt>
                <c:pt idx="7998">
                  <c:v>2.5687384259275321</c:v>
                </c:pt>
                <c:pt idx="7999">
                  <c:v>2.5689814814816971</c:v>
                </c:pt>
                <c:pt idx="8000">
                  <c:v>2.5692245370358622</c:v>
                </c:pt>
                <c:pt idx="8001">
                  <c:v>2.5694675925900272</c:v>
                </c:pt>
                <c:pt idx="8002">
                  <c:v>2.5697106481441923</c:v>
                </c:pt>
                <c:pt idx="8003">
                  <c:v>2.5699537037056333</c:v>
                </c:pt>
                <c:pt idx="8004">
                  <c:v>2.5701967592597983</c:v>
                </c:pt>
                <c:pt idx="8005">
                  <c:v>2.5704398148139633</c:v>
                </c:pt>
                <c:pt idx="8006">
                  <c:v>2.5706828703681284</c:v>
                </c:pt>
                <c:pt idx="8007">
                  <c:v>2.5709259259222934</c:v>
                </c:pt>
                <c:pt idx="8008">
                  <c:v>2.5711689814764584</c:v>
                </c:pt>
                <c:pt idx="8009">
                  <c:v>2.5714120370378994</c:v>
                </c:pt>
                <c:pt idx="8010">
                  <c:v>2.5716550925920645</c:v>
                </c:pt>
                <c:pt idx="8011">
                  <c:v>2.5718981481462295</c:v>
                </c:pt>
                <c:pt idx="8012">
                  <c:v>2.5721412037003946</c:v>
                </c:pt>
                <c:pt idx="8013">
                  <c:v>2.5723842592545596</c:v>
                </c:pt>
                <c:pt idx="8014">
                  <c:v>2.5726273148160006</c:v>
                </c:pt>
                <c:pt idx="8015">
                  <c:v>2.5728703703701656</c:v>
                </c:pt>
                <c:pt idx="8016">
                  <c:v>2.5731134259243307</c:v>
                </c:pt>
                <c:pt idx="8017">
                  <c:v>2.5733564814784957</c:v>
                </c:pt>
                <c:pt idx="8018">
                  <c:v>2.5735995370326608</c:v>
                </c:pt>
                <c:pt idx="8019">
                  <c:v>2.5738425925941018</c:v>
                </c:pt>
                <c:pt idx="8020">
                  <c:v>2.5740856481482668</c:v>
                </c:pt>
                <c:pt idx="8021">
                  <c:v>2.5743287037024318</c:v>
                </c:pt>
                <c:pt idx="8022">
                  <c:v>2.5745717592565969</c:v>
                </c:pt>
                <c:pt idx="8023">
                  <c:v>2.5748148148107619</c:v>
                </c:pt>
                <c:pt idx="8024">
                  <c:v>2.5750578703722029</c:v>
                </c:pt>
                <c:pt idx="8025">
                  <c:v>2.5753009259263679</c:v>
                </c:pt>
                <c:pt idx="8026">
                  <c:v>2.575543981480533</c:v>
                </c:pt>
                <c:pt idx="8027">
                  <c:v>2.575787037034698</c:v>
                </c:pt>
                <c:pt idx="8028">
                  <c:v>2.5760300925888631</c:v>
                </c:pt>
                <c:pt idx="8029">
                  <c:v>2.5762731481430281</c:v>
                </c:pt>
                <c:pt idx="8030">
                  <c:v>2.5765162037044691</c:v>
                </c:pt>
                <c:pt idx="8031">
                  <c:v>2.5767592592586341</c:v>
                </c:pt>
                <c:pt idx="8032">
                  <c:v>2.5770023148127992</c:v>
                </c:pt>
                <c:pt idx="8033">
                  <c:v>2.5772453703669642</c:v>
                </c:pt>
                <c:pt idx="8034">
                  <c:v>2.5774999999979089</c:v>
                </c:pt>
                <c:pt idx="8035">
                  <c:v>2.5777430555520739</c:v>
                </c:pt>
                <c:pt idx="8036">
                  <c:v>2.577986111106239</c:v>
                </c:pt>
                <c:pt idx="8037">
                  <c:v>2.57822916666768</c:v>
                </c:pt>
                <c:pt idx="8038">
                  <c:v>2.578472222221845</c:v>
                </c:pt>
                <c:pt idx="8039">
                  <c:v>2.5787152777760101</c:v>
                </c:pt>
                <c:pt idx="8040">
                  <c:v>2.5789583333301751</c:v>
                </c:pt>
                <c:pt idx="8041">
                  <c:v>2.5792013888843401</c:v>
                </c:pt>
                <c:pt idx="8042">
                  <c:v>2.5794444444457811</c:v>
                </c:pt>
                <c:pt idx="8043">
                  <c:v>2.5796874999999462</c:v>
                </c:pt>
                <c:pt idx="8044">
                  <c:v>2.5799305555541112</c:v>
                </c:pt>
                <c:pt idx="8045">
                  <c:v>2.5801736111082763</c:v>
                </c:pt>
                <c:pt idx="8046">
                  <c:v>2.5804166666624413</c:v>
                </c:pt>
                <c:pt idx="8047">
                  <c:v>2.5806597222238823</c:v>
                </c:pt>
                <c:pt idx="8048">
                  <c:v>2.5809027777780473</c:v>
                </c:pt>
                <c:pt idx="8049">
                  <c:v>2.5811458333322124</c:v>
                </c:pt>
                <c:pt idx="8050">
                  <c:v>2.5813888888863774</c:v>
                </c:pt>
                <c:pt idx="8051">
                  <c:v>2.5816319444405424</c:v>
                </c:pt>
                <c:pt idx="8052">
                  <c:v>2.5818750000019834</c:v>
                </c:pt>
                <c:pt idx="8053">
                  <c:v>2.5821180555561485</c:v>
                </c:pt>
                <c:pt idx="8054">
                  <c:v>2.5823611111103135</c:v>
                </c:pt>
                <c:pt idx="8055">
                  <c:v>2.5826041666644786</c:v>
                </c:pt>
                <c:pt idx="8056">
                  <c:v>2.5828472222186436</c:v>
                </c:pt>
                <c:pt idx="8057">
                  <c:v>2.5830902777728086</c:v>
                </c:pt>
                <c:pt idx="8058">
                  <c:v>2.5833333333342496</c:v>
                </c:pt>
                <c:pt idx="8059">
                  <c:v>2.5835763888884147</c:v>
                </c:pt>
                <c:pt idx="8060">
                  <c:v>2.5838194444425797</c:v>
                </c:pt>
                <c:pt idx="8061">
                  <c:v>2.5840624999967448</c:v>
                </c:pt>
                <c:pt idx="8062">
                  <c:v>2.5843055555509098</c:v>
                </c:pt>
                <c:pt idx="8063">
                  <c:v>2.5845486111123508</c:v>
                </c:pt>
                <c:pt idx="8064">
                  <c:v>2.5847916666665158</c:v>
                </c:pt>
                <c:pt idx="8065">
                  <c:v>2.5850347222206809</c:v>
                </c:pt>
                <c:pt idx="8066">
                  <c:v>2.5852777777748459</c:v>
                </c:pt>
                <c:pt idx="8067">
                  <c:v>2.5855208333290109</c:v>
                </c:pt>
                <c:pt idx="8068">
                  <c:v>2.5857638888904519</c:v>
                </c:pt>
                <c:pt idx="8069">
                  <c:v>2.586006944444617</c:v>
                </c:pt>
                <c:pt idx="8070">
                  <c:v>2.586249999998782</c:v>
                </c:pt>
                <c:pt idx="8071">
                  <c:v>2.5864930555529471</c:v>
                </c:pt>
                <c:pt idx="8072">
                  <c:v>2.5867361111071121</c:v>
                </c:pt>
                <c:pt idx="8073">
                  <c:v>2.5869791666685531</c:v>
                </c:pt>
                <c:pt idx="8074">
                  <c:v>2.5872222222227181</c:v>
                </c:pt>
                <c:pt idx="8075">
                  <c:v>2.5874652777768832</c:v>
                </c:pt>
                <c:pt idx="8076">
                  <c:v>2.5877083333310482</c:v>
                </c:pt>
                <c:pt idx="8077">
                  <c:v>2.5879513888852133</c:v>
                </c:pt>
                <c:pt idx="8078">
                  <c:v>2.5881944444393783</c:v>
                </c:pt>
                <c:pt idx="8079">
                  <c:v>2.5884375000008193</c:v>
                </c:pt>
                <c:pt idx="8080">
                  <c:v>2.5886805555549843</c:v>
                </c:pt>
                <c:pt idx="8081">
                  <c:v>2.5889236111091494</c:v>
                </c:pt>
                <c:pt idx="8082">
                  <c:v>2.5891666666633144</c:v>
                </c:pt>
                <c:pt idx="8083">
                  <c:v>2.5894212962942591</c:v>
                </c:pt>
                <c:pt idx="8084">
                  <c:v>2.5896643518484241</c:v>
                </c:pt>
                <c:pt idx="8085">
                  <c:v>2.5899074074025892</c:v>
                </c:pt>
                <c:pt idx="8086">
                  <c:v>2.5901504629640302</c:v>
                </c:pt>
                <c:pt idx="8087">
                  <c:v>2.5903935185181952</c:v>
                </c:pt>
                <c:pt idx="8088">
                  <c:v>2.5906365740723603</c:v>
                </c:pt>
                <c:pt idx="8089">
                  <c:v>2.5908796296265253</c:v>
                </c:pt>
                <c:pt idx="8090">
                  <c:v>2.5911226851806903</c:v>
                </c:pt>
                <c:pt idx="8091">
                  <c:v>2.5913657407421313</c:v>
                </c:pt>
                <c:pt idx="8092">
                  <c:v>2.5916087962962964</c:v>
                </c:pt>
                <c:pt idx="8093">
                  <c:v>2.5918518518504614</c:v>
                </c:pt>
                <c:pt idx="8094">
                  <c:v>2.5920949074046264</c:v>
                </c:pt>
                <c:pt idx="8095">
                  <c:v>2.5923379629587915</c:v>
                </c:pt>
                <c:pt idx="8096">
                  <c:v>2.5925810185202325</c:v>
                </c:pt>
                <c:pt idx="8097">
                  <c:v>2.5928240740743975</c:v>
                </c:pt>
                <c:pt idx="8098">
                  <c:v>2.5930671296285626</c:v>
                </c:pt>
                <c:pt idx="8099">
                  <c:v>2.5933101851827276</c:v>
                </c:pt>
                <c:pt idx="8100">
                  <c:v>2.5935532407368926</c:v>
                </c:pt>
                <c:pt idx="8101">
                  <c:v>2.5937962962983336</c:v>
                </c:pt>
                <c:pt idx="8102">
                  <c:v>2.5940393518524987</c:v>
                </c:pt>
                <c:pt idx="8103">
                  <c:v>2.5942824074066637</c:v>
                </c:pt>
                <c:pt idx="8104">
                  <c:v>2.5945254629608288</c:v>
                </c:pt>
                <c:pt idx="8105">
                  <c:v>2.5947685185149938</c:v>
                </c:pt>
                <c:pt idx="8106">
                  <c:v>2.5950115740691588</c:v>
                </c:pt>
                <c:pt idx="8107">
                  <c:v>2.5952546296305998</c:v>
                </c:pt>
                <c:pt idx="8108">
                  <c:v>2.5954976851847649</c:v>
                </c:pt>
                <c:pt idx="8109">
                  <c:v>2.5957407407389299</c:v>
                </c:pt>
                <c:pt idx="8110">
                  <c:v>2.5959837962930949</c:v>
                </c:pt>
                <c:pt idx="8111">
                  <c:v>2.59622685184726</c:v>
                </c:pt>
                <c:pt idx="8112">
                  <c:v>2.596469907408701</c:v>
                </c:pt>
                <c:pt idx="8113">
                  <c:v>2.596712962962866</c:v>
                </c:pt>
                <c:pt idx="8114">
                  <c:v>2.5969560185170311</c:v>
                </c:pt>
                <c:pt idx="8115">
                  <c:v>2.5971990740711961</c:v>
                </c:pt>
                <c:pt idx="8116">
                  <c:v>2.5974421296253611</c:v>
                </c:pt>
                <c:pt idx="8117">
                  <c:v>2.5976851851868021</c:v>
                </c:pt>
                <c:pt idx="8118">
                  <c:v>2.5979282407409672</c:v>
                </c:pt>
                <c:pt idx="8119">
                  <c:v>2.5981712962951322</c:v>
                </c:pt>
                <c:pt idx="8120">
                  <c:v>2.5984143518492973</c:v>
                </c:pt>
                <c:pt idx="8121">
                  <c:v>2.5986574074034623</c:v>
                </c:pt>
                <c:pt idx="8122">
                  <c:v>2.5989004629649033</c:v>
                </c:pt>
                <c:pt idx="8123">
                  <c:v>2.5991435185190683</c:v>
                </c:pt>
                <c:pt idx="8124">
                  <c:v>2.5993865740732334</c:v>
                </c:pt>
                <c:pt idx="8125">
                  <c:v>2.5996296296273984</c:v>
                </c:pt>
                <c:pt idx="8126">
                  <c:v>2.5998726851815634</c:v>
                </c:pt>
                <c:pt idx="8127">
                  <c:v>2.6001157407357285</c:v>
                </c:pt>
                <c:pt idx="8128">
                  <c:v>2.6003587962971695</c:v>
                </c:pt>
                <c:pt idx="8129">
                  <c:v>2.6006018518513345</c:v>
                </c:pt>
                <c:pt idx="8130">
                  <c:v>2.6008449074054996</c:v>
                </c:pt>
                <c:pt idx="8131">
                  <c:v>2.6010995370364443</c:v>
                </c:pt>
                <c:pt idx="8132">
                  <c:v>2.6013425925906093</c:v>
                </c:pt>
                <c:pt idx="8133">
                  <c:v>2.6015856481447743</c:v>
                </c:pt>
                <c:pt idx="8134">
                  <c:v>2.6018287036989394</c:v>
                </c:pt>
                <c:pt idx="8135">
                  <c:v>2.6020717592603804</c:v>
                </c:pt>
                <c:pt idx="8136">
                  <c:v>2.6023148148145454</c:v>
                </c:pt>
                <c:pt idx="8137">
                  <c:v>2.6025578703687104</c:v>
                </c:pt>
                <c:pt idx="8138">
                  <c:v>2.6028009259228755</c:v>
                </c:pt>
                <c:pt idx="8139">
                  <c:v>2.6030439814770405</c:v>
                </c:pt>
                <c:pt idx="8140">
                  <c:v>2.6032870370384815</c:v>
                </c:pt>
                <c:pt idx="8141">
                  <c:v>2.6035300925926466</c:v>
                </c:pt>
                <c:pt idx="8142">
                  <c:v>2.6037731481468116</c:v>
                </c:pt>
                <c:pt idx="8143">
                  <c:v>2.6040162037009766</c:v>
                </c:pt>
                <c:pt idx="8144">
                  <c:v>2.6042592592551417</c:v>
                </c:pt>
                <c:pt idx="8145">
                  <c:v>2.6045023148165827</c:v>
                </c:pt>
                <c:pt idx="8146">
                  <c:v>2.6047453703707477</c:v>
                </c:pt>
                <c:pt idx="8147">
                  <c:v>2.6049884259249128</c:v>
                </c:pt>
                <c:pt idx="8148">
                  <c:v>2.6052314814790778</c:v>
                </c:pt>
                <c:pt idx="8149">
                  <c:v>2.6054745370332428</c:v>
                </c:pt>
                <c:pt idx="8150">
                  <c:v>2.6057175925946838</c:v>
                </c:pt>
                <c:pt idx="8151">
                  <c:v>2.6059606481488489</c:v>
                </c:pt>
                <c:pt idx="8152">
                  <c:v>2.6062037037030139</c:v>
                </c:pt>
                <c:pt idx="8153">
                  <c:v>2.6064467592571789</c:v>
                </c:pt>
                <c:pt idx="8154">
                  <c:v>2.606689814811344</c:v>
                </c:pt>
                <c:pt idx="8155">
                  <c:v>2.606932870365509</c:v>
                </c:pt>
                <c:pt idx="8156">
                  <c:v>2.60717592592695</c:v>
                </c:pt>
                <c:pt idx="8157">
                  <c:v>2.6074189814811151</c:v>
                </c:pt>
                <c:pt idx="8158">
                  <c:v>2.6076620370352801</c:v>
                </c:pt>
                <c:pt idx="8159">
                  <c:v>2.6079050925894451</c:v>
                </c:pt>
                <c:pt idx="8160">
                  <c:v>2.6081481481436102</c:v>
                </c:pt>
                <c:pt idx="8161">
                  <c:v>2.6083912037050512</c:v>
                </c:pt>
                <c:pt idx="8162">
                  <c:v>2.6086342592592162</c:v>
                </c:pt>
                <c:pt idx="8163">
                  <c:v>2.6088773148133813</c:v>
                </c:pt>
                <c:pt idx="8164">
                  <c:v>2.6091203703675463</c:v>
                </c:pt>
                <c:pt idx="8165">
                  <c:v>2.6093634259217113</c:v>
                </c:pt>
                <c:pt idx="8166">
                  <c:v>2.6096064814831523</c:v>
                </c:pt>
                <c:pt idx="8167">
                  <c:v>2.6098495370373174</c:v>
                </c:pt>
                <c:pt idx="8168">
                  <c:v>2.6100925925914824</c:v>
                </c:pt>
                <c:pt idx="8169">
                  <c:v>2.6103356481456474</c:v>
                </c:pt>
                <c:pt idx="8170">
                  <c:v>2.6105787036998125</c:v>
                </c:pt>
                <c:pt idx="8171">
                  <c:v>2.6108217592612535</c:v>
                </c:pt>
                <c:pt idx="8172">
                  <c:v>2.6110648148154185</c:v>
                </c:pt>
                <c:pt idx="8173">
                  <c:v>2.6113078703695836</c:v>
                </c:pt>
                <c:pt idx="8174">
                  <c:v>2.6115509259237486</c:v>
                </c:pt>
                <c:pt idx="8175">
                  <c:v>2.6117939814779136</c:v>
                </c:pt>
                <c:pt idx="8176">
                  <c:v>2.6120370370320787</c:v>
                </c:pt>
                <c:pt idx="8177">
                  <c:v>2.6122800925935197</c:v>
                </c:pt>
                <c:pt idx="8178">
                  <c:v>2.6125231481476847</c:v>
                </c:pt>
                <c:pt idx="8179">
                  <c:v>2.6127777777786294</c:v>
                </c:pt>
                <c:pt idx="8180">
                  <c:v>2.6130208333327944</c:v>
                </c:pt>
                <c:pt idx="8181">
                  <c:v>2.6132638888869595</c:v>
                </c:pt>
                <c:pt idx="8182">
                  <c:v>2.6135069444411245</c:v>
                </c:pt>
                <c:pt idx="8183">
                  <c:v>2.6137499999952896</c:v>
                </c:pt>
                <c:pt idx="8184">
                  <c:v>2.6139930555567306</c:v>
                </c:pt>
                <c:pt idx="8185">
                  <c:v>2.6142361111108956</c:v>
                </c:pt>
                <c:pt idx="8186">
                  <c:v>2.6144791666650606</c:v>
                </c:pt>
                <c:pt idx="8187">
                  <c:v>2.6147222222192257</c:v>
                </c:pt>
                <c:pt idx="8188">
                  <c:v>2.6149652777733907</c:v>
                </c:pt>
                <c:pt idx="8189">
                  <c:v>2.6152083333348317</c:v>
                </c:pt>
                <c:pt idx="8190">
                  <c:v>2.6154513888889968</c:v>
                </c:pt>
                <c:pt idx="8191">
                  <c:v>2.6156944444431618</c:v>
                </c:pt>
                <c:pt idx="8192">
                  <c:v>2.6159374999973268</c:v>
                </c:pt>
                <c:pt idx="8193">
                  <c:v>2.6161805555514919</c:v>
                </c:pt>
                <c:pt idx="8194">
                  <c:v>2.6164236111129329</c:v>
                </c:pt>
                <c:pt idx="8195">
                  <c:v>2.6166666666670979</c:v>
                </c:pt>
                <c:pt idx="8196">
                  <c:v>2.6169097222212629</c:v>
                </c:pt>
                <c:pt idx="8197">
                  <c:v>2.617152777775428</c:v>
                </c:pt>
                <c:pt idx="8198">
                  <c:v>2.617395833329593</c:v>
                </c:pt>
                <c:pt idx="8199">
                  <c:v>2.6176388888837581</c:v>
                </c:pt>
                <c:pt idx="8200">
                  <c:v>2.6178819444451991</c:v>
                </c:pt>
                <c:pt idx="8201">
                  <c:v>2.6181249999993641</c:v>
                </c:pt>
                <c:pt idx="8202">
                  <c:v>2.6183680555535291</c:v>
                </c:pt>
                <c:pt idx="8203">
                  <c:v>2.6186111111076942</c:v>
                </c:pt>
                <c:pt idx="8204">
                  <c:v>2.6188541666618592</c:v>
                </c:pt>
                <c:pt idx="8205">
                  <c:v>2.6190972222233002</c:v>
                </c:pt>
                <c:pt idx="8206">
                  <c:v>2.6193402777774653</c:v>
                </c:pt>
                <c:pt idx="8207">
                  <c:v>2.6195833333316303</c:v>
                </c:pt>
                <c:pt idx="8208">
                  <c:v>2.6198263888857953</c:v>
                </c:pt>
                <c:pt idx="8209">
                  <c:v>2.6200694444399604</c:v>
                </c:pt>
                <c:pt idx="8210">
                  <c:v>2.6203125000014014</c:v>
                </c:pt>
                <c:pt idx="8211">
                  <c:v>2.6205555555555664</c:v>
                </c:pt>
                <c:pt idx="8212">
                  <c:v>2.6207986111097314</c:v>
                </c:pt>
                <c:pt idx="8213">
                  <c:v>2.6210416666638965</c:v>
                </c:pt>
                <c:pt idx="8214">
                  <c:v>2.6212847222180615</c:v>
                </c:pt>
                <c:pt idx="8215">
                  <c:v>2.6215277777795025</c:v>
                </c:pt>
                <c:pt idx="8216">
                  <c:v>2.6217708333336676</c:v>
                </c:pt>
                <c:pt idx="8217">
                  <c:v>2.6220138888878326</c:v>
                </c:pt>
                <c:pt idx="8218">
                  <c:v>2.6222569444419976</c:v>
                </c:pt>
                <c:pt idx="8219">
                  <c:v>2.6224999999961627</c:v>
                </c:pt>
                <c:pt idx="8220">
                  <c:v>2.6227430555576037</c:v>
                </c:pt>
                <c:pt idx="8221">
                  <c:v>2.6229861111117687</c:v>
                </c:pt>
                <c:pt idx="8222">
                  <c:v>2.6232291666659338</c:v>
                </c:pt>
                <c:pt idx="8223">
                  <c:v>2.6234722222200988</c:v>
                </c:pt>
                <c:pt idx="8224">
                  <c:v>2.6237152777742638</c:v>
                </c:pt>
                <c:pt idx="8225">
                  <c:v>2.6239583333284289</c:v>
                </c:pt>
                <c:pt idx="8226">
                  <c:v>2.6242013888898699</c:v>
                </c:pt>
                <c:pt idx="8227">
                  <c:v>2.6244560185135386</c:v>
                </c:pt>
                <c:pt idx="8228">
                  <c:v>2.6246990740749796</c:v>
                </c:pt>
                <c:pt idx="8229">
                  <c:v>2.6249421296291446</c:v>
                </c:pt>
                <c:pt idx="8230">
                  <c:v>2.6251851851833097</c:v>
                </c:pt>
                <c:pt idx="8231">
                  <c:v>2.6254282407374747</c:v>
                </c:pt>
                <c:pt idx="8232">
                  <c:v>2.6256712962916398</c:v>
                </c:pt>
                <c:pt idx="8233">
                  <c:v>2.6259143518530808</c:v>
                </c:pt>
                <c:pt idx="8234">
                  <c:v>2.6261574074072458</c:v>
                </c:pt>
                <c:pt idx="8235">
                  <c:v>2.6264004629614108</c:v>
                </c:pt>
                <c:pt idx="8236">
                  <c:v>2.6266435185155759</c:v>
                </c:pt>
                <c:pt idx="8237">
                  <c:v>2.6268865740697409</c:v>
                </c:pt>
                <c:pt idx="8238">
                  <c:v>2.6271296296311819</c:v>
                </c:pt>
                <c:pt idx="8239">
                  <c:v>2.6273726851853469</c:v>
                </c:pt>
                <c:pt idx="8240">
                  <c:v>2.627615740739512</c:v>
                </c:pt>
                <c:pt idx="8241">
                  <c:v>2.627858796293677</c:v>
                </c:pt>
                <c:pt idx="8242">
                  <c:v>2.6281018518478421</c:v>
                </c:pt>
                <c:pt idx="8243">
                  <c:v>2.6283449074092831</c:v>
                </c:pt>
                <c:pt idx="8244">
                  <c:v>2.6285879629634481</c:v>
                </c:pt>
                <c:pt idx="8245">
                  <c:v>2.6288310185176131</c:v>
                </c:pt>
                <c:pt idx="8246">
                  <c:v>2.6290740740717782</c:v>
                </c:pt>
                <c:pt idx="8247">
                  <c:v>2.6293171296259432</c:v>
                </c:pt>
                <c:pt idx="8248">
                  <c:v>2.6295601851801083</c:v>
                </c:pt>
                <c:pt idx="8249">
                  <c:v>2.6298032407415493</c:v>
                </c:pt>
                <c:pt idx="8250">
                  <c:v>2.6300462962957143</c:v>
                </c:pt>
                <c:pt idx="8251">
                  <c:v>2.6302893518498793</c:v>
                </c:pt>
                <c:pt idx="8252">
                  <c:v>2.6305324074040444</c:v>
                </c:pt>
                <c:pt idx="8253">
                  <c:v>2.6307754629582094</c:v>
                </c:pt>
                <c:pt idx="8254">
                  <c:v>2.6310185185196504</c:v>
                </c:pt>
                <c:pt idx="8255">
                  <c:v>2.6312615740738154</c:v>
                </c:pt>
                <c:pt idx="8256">
                  <c:v>2.6315046296279805</c:v>
                </c:pt>
                <c:pt idx="8257">
                  <c:v>2.6317476851821455</c:v>
                </c:pt>
                <c:pt idx="8258">
                  <c:v>2.6319907407363106</c:v>
                </c:pt>
                <c:pt idx="8259">
                  <c:v>2.6322337962977516</c:v>
                </c:pt>
                <c:pt idx="8260">
                  <c:v>2.6324768518519166</c:v>
                </c:pt>
                <c:pt idx="8261">
                  <c:v>2.6327199074060816</c:v>
                </c:pt>
                <c:pt idx="8262">
                  <c:v>2.6329629629602467</c:v>
                </c:pt>
                <c:pt idx="8263">
                  <c:v>2.6332060185144117</c:v>
                </c:pt>
                <c:pt idx="8264">
                  <c:v>2.6334490740758527</c:v>
                </c:pt>
                <c:pt idx="8265">
                  <c:v>2.6336921296300178</c:v>
                </c:pt>
                <c:pt idx="8266">
                  <c:v>2.6339351851841828</c:v>
                </c:pt>
                <c:pt idx="8267">
                  <c:v>2.6341782407383478</c:v>
                </c:pt>
                <c:pt idx="8268">
                  <c:v>2.6344212962925129</c:v>
                </c:pt>
                <c:pt idx="8269">
                  <c:v>2.6346643518539539</c:v>
                </c:pt>
                <c:pt idx="8270">
                  <c:v>2.6349074074081189</c:v>
                </c:pt>
                <c:pt idx="8271">
                  <c:v>2.6351504629622839</c:v>
                </c:pt>
                <c:pt idx="8272">
                  <c:v>2.635393518516449</c:v>
                </c:pt>
                <c:pt idx="8273">
                  <c:v>2.635636574070614</c:v>
                </c:pt>
                <c:pt idx="8274">
                  <c:v>2.6358796296247791</c:v>
                </c:pt>
                <c:pt idx="8275">
                  <c:v>2.6361342592557238</c:v>
                </c:pt>
                <c:pt idx="8276">
                  <c:v>2.6363773148098888</c:v>
                </c:pt>
                <c:pt idx="8277">
                  <c:v>2.6366203703713298</c:v>
                </c:pt>
                <c:pt idx="8278">
                  <c:v>2.6368634259254948</c:v>
                </c:pt>
                <c:pt idx="8279">
                  <c:v>2.6371064814796599</c:v>
                </c:pt>
                <c:pt idx="8280">
                  <c:v>2.6373495370338249</c:v>
                </c:pt>
                <c:pt idx="8281">
                  <c:v>2.6375925925879899</c:v>
                </c:pt>
                <c:pt idx="8282">
                  <c:v>2.6378356481494309</c:v>
                </c:pt>
                <c:pt idx="8283">
                  <c:v>2.638078703703596</c:v>
                </c:pt>
                <c:pt idx="8284">
                  <c:v>2.638321759257761</c:v>
                </c:pt>
                <c:pt idx="8285">
                  <c:v>2.6385648148119261</c:v>
                </c:pt>
                <c:pt idx="8286">
                  <c:v>2.6388078703660911</c:v>
                </c:pt>
                <c:pt idx="8287">
                  <c:v>2.6390509259275321</c:v>
                </c:pt>
                <c:pt idx="8288">
                  <c:v>2.6392939814816971</c:v>
                </c:pt>
                <c:pt idx="8289">
                  <c:v>2.6395370370358622</c:v>
                </c:pt>
                <c:pt idx="8290">
                  <c:v>2.6397800925900272</c:v>
                </c:pt>
                <c:pt idx="8291">
                  <c:v>2.6400231481441923</c:v>
                </c:pt>
                <c:pt idx="8292">
                  <c:v>2.6402662037056333</c:v>
                </c:pt>
                <c:pt idx="8293">
                  <c:v>2.6405092592597983</c:v>
                </c:pt>
                <c:pt idx="8294">
                  <c:v>2.6407523148139633</c:v>
                </c:pt>
                <c:pt idx="8295">
                  <c:v>2.6409953703681284</c:v>
                </c:pt>
                <c:pt idx="8296">
                  <c:v>2.6412384259222934</c:v>
                </c:pt>
                <c:pt idx="8297">
                  <c:v>2.6414814814764584</c:v>
                </c:pt>
                <c:pt idx="8298">
                  <c:v>2.6417245370378994</c:v>
                </c:pt>
                <c:pt idx="8299">
                  <c:v>2.6419675925920645</c:v>
                </c:pt>
                <c:pt idx="8300">
                  <c:v>2.6422106481462295</c:v>
                </c:pt>
                <c:pt idx="8301">
                  <c:v>2.6424537037003946</c:v>
                </c:pt>
                <c:pt idx="8302">
                  <c:v>2.6426967592545596</c:v>
                </c:pt>
                <c:pt idx="8303">
                  <c:v>2.6429398148160006</c:v>
                </c:pt>
                <c:pt idx="8304">
                  <c:v>2.6431828703701656</c:v>
                </c:pt>
                <c:pt idx="8305">
                  <c:v>2.6434259259243307</c:v>
                </c:pt>
                <c:pt idx="8306">
                  <c:v>2.6436689814784957</c:v>
                </c:pt>
                <c:pt idx="8307">
                  <c:v>2.6439120370326608</c:v>
                </c:pt>
                <c:pt idx="8308">
                  <c:v>2.6441550925941018</c:v>
                </c:pt>
                <c:pt idx="8309">
                  <c:v>2.6443981481482668</c:v>
                </c:pt>
                <c:pt idx="8310">
                  <c:v>2.6446412037024318</c:v>
                </c:pt>
                <c:pt idx="8311">
                  <c:v>2.6448842592565969</c:v>
                </c:pt>
                <c:pt idx="8312">
                  <c:v>2.6451273148107619</c:v>
                </c:pt>
                <c:pt idx="8313">
                  <c:v>2.6453703703722029</c:v>
                </c:pt>
                <c:pt idx="8314">
                  <c:v>2.6456134259263679</c:v>
                </c:pt>
                <c:pt idx="8315">
                  <c:v>2.645856481480533</c:v>
                </c:pt>
                <c:pt idx="8316">
                  <c:v>2.646099537034698</c:v>
                </c:pt>
                <c:pt idx="8317">
                  <c:v>2.6463425925888631</c:v>
                </c:pt>
                <c:pt idx="8318">
                  <c:v>2.6465856481430281</c:v>
                </c:pt>
                <c:pt idx="8319">
                  <c:v>2.6468287037044691</c:v>
                </c:pt>
                <c:pt idx="8320">
                  <c:v>2.6470717592586341</c:v>
                </c:pt>
                <c:pt idx="8321">
                  <c:v>2.6473148148127992</c:v>
                </c:pt>
                <c:pt idx="8322">
                  <c:v>2.6475578703669642</c:v>
                </c:pt>
                <c:pt idx="8323">
                  <c:v>2.6478009259211293</c:v>
                </c:pt>
                <c:pt idx="8324">
                  <c:v>2.6480555555520739</c:v>
                </c:pt>
                <c:pt idx="8325">
                  <c:v>2.648298611106239</c:v>
                </c:pt>
                <c:pt idx="8326">
                  <c:v>2.64854166666768</c:v>
                </c:pt>
                <c:pt idx="8327">
                  <c:v>2.648784722221845</c:v>
                </c:pt>
                <c:pt idx="8328">
                  <c:v>2.6490277777760101</c:v>
                </c:pt>
                <c:pt idx="8329">
                  <c:v>2.6492708333301751</c:v>
                </c:pt>
                <c:pt idx="8330">
                  <c:v>2.6495138888843401</c:v>
                </c:pt>
                <c:pt idx="8331">
                  <c:v>2.6497569444457811</c:v>
                </c:pt>
                <c:pt idx="8332">
                  <c:v>2.6499999999999462</c:v>
                </c:pt>
                <c:pt idx="8333">
                  <c:v>2.6502430555541112</c:v>
                </c:pt>
                <c:pt idx="8334">
                  <c:v>2.6504861111082763</c:v>
                </c:pt>
                <c:pt idx="8335">
                  <c:v>2.6507291666624413</c:v>
                </c:pt>
                <c:pt idx="8336">
                  <c:v>2.6509722222238823</c:v>
                </c:pt>
                <c:pt idx="8337">
                  <c:v>2.6512152777780473</c:v>
                </c:pt>
                <c:pt idx="8338">
                  <c:v>2.6514583333322124</c:v>
                </c:pt>
                <c:pt idx="8339">
                  <c:v>2.6517013888863774</c:v>
                </c:pt>
                <c:pt idx="8340">
                  <c:v>2.6519444444405424</c:v>
                </c:pt>
                <c:pt idx="8341">
                  <c:v>2.6521875000019834</c:v>
                </c:pt>
                <c:pt idx="8342">
                  <c:v>2.6524305555561485</c:v>
                </c:pt>
                <c:pt idx="8343">
                  <c:v>2.6526736111103135</c:v>
                </c:pt>
                <c:pt idx="8344">
                  <c:v>2.6529166666644786</c:v>
                </c:pt>
                <c:pt idx="8345">
                  <c:v>2.6531597222186436</c:v>
                </c:pt>
                <c:pt idx="8346">
                  <c:v>2.6534027777728086</c:v>
                </c:pt>
                <c:pt idx="8347">
                  <c:v>2.6536458333342496</c:v>
                </c:pt>
                <c:pt idx="8348">
                  <c:v>2.6538888888884147</c:v>
                </c:pt>
                <c:pt idx="8349">
                  <c:v>2.6541319444425797</c:v>
                </c:pt>
                <c:pt idx="8350">
                  <c:v>2.6543749999967448</c:v>
                </c:pt>
                <c:pt idx="8351">
                  <c:v>2.6546180555509098</c:v>
                </c:pt>
                <c:pt idx="8352">
                  <c:v>2.6548611111123508</c:v>
                </c:pt>
                <c:pt idx="8353">
                  <c:v>2.6551041666665158</c:v>
                </c:pt>
                <c:pt idx="8354">
                  <c:v>2.6553472222206809</c:v>
                </c:pt>
                <c:pt idx="8355">
                  <c:v>2.6555902777748459</c:v>
                </c:pt>
                <c:pt idx="8356">
                  <c:v>2.6558333333290109</c:v>
                </c:pt>
                <c:pt idx="8357">
                  <c:v>2.6560763888904519</c:v>
                </c:pt>
                <c:pt idx="8358">
                  <c:v>2.656319444444617</c:v>
                </c:pt>
                <c:pt idx="8359">
                  <c:v>2.656562499998782</c:v>
                </c:pt>
                <c:pt idx="8360">
                  <c:v>2.6568055555529471</c:v>
                </c:pt>
                <c:pt idx="8361">
                  <c:v>2.6570486111071121</c:v>
                </c:pt>
                <c:pt idx="8362">
                  <c:v>2.6572916666685531</c:v>
                </c:pt>
                <c:pt idx="8363">
                  <c:v>2.6575347222227181</c:v>
                </c:pt>
                <c:pt idx="8364">
                  <c:v>2.6577777777768832</c:v>
                </c:pt>
                <c:pt idx="8365">
                  <c:v>2.6580208333310482</c:v>
                </c:pt>
                <c:pt idx="8366">
                  <c:v>2.6582638888852133</c:v>
                </c:pt>
                <c:pt idx="8367">
                  <c:v>2.6585069444393783</c:v>
                </c:pt>
                <c:pt idx="8368">
                  <c:v>2.6587500000008193</c:v>
                </c:pt>
                <c:pt idx="8369">
                  <c:v>2.6589930555549843</c:v>
                </c:pt>
                <c:pt idx="8370">
                  <c:v>2.6592361111091494</c:v>
                </c:pt>
                <c:pt idx="8371">
                  <c:v>2.6594791666633144</c:v>
                </c:pt>
                <c:pt idx="8372">
                  <c:v>2.6597337962942591</c:v>
                </c:pt>
                <c:pt idx="8373">
                  <c:v>2.6599768518484241</c:v>
                </c:pt>
                <c:pt idx="8374">
                  <c:v>2.6602199074025892</c:v>
                </c:pt>
                <c:pt idx="8375">
                  <c:v>2.6604629629640302</c:v>
                </c:pt>
                <c:pt idx="8376">
                  <c:v>2.6607060185181952</c:v>
                </c:pt>
                <c:pt idx="8377">
                  <c:v>2.6609490740723603</c:v>
                </c:pt>
                <c:pt idx="8378">
                  <c:v>2.6611921296265253</c:v>
                </c:pt>
                <c:pt idx="8379">
                  <c:v>2.6614351851806903</c:v>
                </c:pt>
                <c:pt idx="8380">
                  <c:v>2.6616782407421313</c:v>
                </c:pt>
                <c:pt idx="8381">
                  <c:v>2.6619212962962964</c:v>
                </c:pt>
                <c:pt idx="8382">
                  <c:v>2.6621643518504614</c:v>
                </c:pt>
                <c:pt idx="8383">
                  <c:v>2.6624074074046264</c:v>
                </c:pt>
                <c:pt idx="8384">
                  <c:v>2.6626504629587915</c:v>
                </c:pt>
                <c:pt idx="8385">
                  <c:v>2.6628935185202325</c:v>
                </c:pt>
                <c:pt idx="8386">
                  <c:v>2.6631365740743975</c:v>
                </c:pt>
                <c:pt idx="8387">
                  <c:v>2.6633796296285626</c:v>
                </c:pt>
                <c:pt idx="8388">
                  <c:v>2.6636226851827276</c:v>
                </c:pt>
                <c:pt idx="8389">
                  <c:v>2.6638657407368926</c:v>
                </c:pt>
                <c:pt idx="8390">
                  <c:v>2.6641087962983336</c:v>
                </c:pt>
                <c:pt idx="8391">
                  <c:v>2.6643518518524987</c:v>
                </c:pt>
                <c:pt idx="8392">
                  <c:v>2.6645949074066637</c:v>
                </c:pt>
                <c:pt idx="8393">
                  <c:v>2.6648379629608288</c:v>
                </c:pt>
                <c:pt idx="8394">
                  <c:v>2.6650810185149938</c:v>
                </c:pt>
                <c:pt idx="8395">
                  <c:v>2.6653240740691588</c:v>
                </c:pt>
                <c:pt idx="8396">
                  <c:v>2.6655671296305998</c:v>
                </c:pt>
                <c:pt idx="8397">
                  <c:v>2.6658101851847649</c:v>
                </c:pt>
                <c:pt idx="8398">
                  <c:v>2.6660532407389299</c:v>
                </c:pt>
                <c:pt idx="8399">
                  <c:v>2.6662962962930949</c:v>
                </c:pt>
                <c:pt idx="8400">
                  <c:v>2.66653935184726</c:v>
                </c:pt>
                <c:pt idx="8401">
                  <c:v>2.666782407408701</c:v>
                </c:pt>
                <c:pt idx="8402">
                  <c:v>2.667025462962866</c:v>
                </c:pt>
                <c:pt idx="8403">
                  <c:v>2.6672685185170311</c:v>
                </c:pt>
                <c:pt idx="8404">
                  <c:v>2.6675115740711961</c:v>
                </c:pt>
                <c:pt idx="8405">
                  <c:v>2.6677546296253611</c:v>
                </c:pt>
                <c:pt idx="8406">
                  <c:v>2.6679976851868021</c:v>
                </c:pt>
                <c:pt idx="8407">
                  <c:v>2.6682407407409672</c:v>
                </c:pt>
                <c:pt idx="8408">
                  <c:v>2.6684837962951322</c:v>
                </c:pt>
                <c:pt idx="8409">
                  <c:v>2.6687268518492973</c:v>
                </c:pt>
                <c:pt idx="8410">
                  <c:v>2.6689699074034623</c:v>
                </c:pt>
                <c:pt idx="8411">
                  <c:v>2.6692129629649033</c:v>
                </c:pt>
                <c:pt idx="8412">
                  <c:v>2.6694560185190683</c:v>
                </c:pt>
                <c:pt idx="8413">
                  <c:v>2.6696990740732334</c:v>
                </c:pt>
                <c:pt idx="8414">
                  <c:v>2.6699421296273984</c:v>
                </c:pt>
                <c:pt idx="8415">
                  <c:v>2.6701851851815634</c:v>
                </c:pt>
                <c:pt idx="8416">
                  <c:v>2.6704282407357285</c:v>
                </c:pt>
                <c:pt idx="8417">
                  <c:v>2.6706712962971695</c:v>
                </c:pt>
                <c:pt idx="8418">
                  <c:v>2.6709143518513345</c:v>
                </c:pt>
                <c:pt idx="8419">
                  <c:v>2.6711574074054996</c:v>
                </c:pt>
                <c:pt idx="8420">
                  <c:v>2.6714120370364443</c:v>
                </c:pt>
                <c:pt idx="8421">
                  <c:v>2.6716550925906093</c:v>
                </c:pt>
                <c:pt idx="8422">
                  <c:v>2.6718981481447743</c:v>
                </c:pt>
                <c:pt idx="8423">
                  <c:v>2.6721412036989394</c:v>
                </c:pt>
                <c:pt idx="8424">
                  <c:v>2.6723842592603804</c:v>
                </c:pt>
                <c:pt idx="8425">
                  <c:v>2.6726273148145454</c:v>
                </c:pt>
                <c:pt idx="8426">
                  <c:v>2.6728703703687104</c:v>
                </c:pt>
                <c:pt idx="8427">
                  <c:v>2.6731134259228755</c:v>
                </c:pt>
                <c:pt idx="8428">
                  <c:v>2.6733564814770405</c:v>
                </c:pt>
                <c:pt idx="8429">
                  <c:v>2.6735995370384815</c:v>
                </c:pt>
                <c:pt idx="8430">
                  <c:v>2.6738425925926466</c:v>
                </c:pt>
                <c:pt idx="8431">
                  <c:v>2.6740856481468116</c:v>
                </c:pt>
                <c:pt idx="8432">
                  <c:v>2.6743287037009766</c:v>
                </c:pt>
                <c:pt idx="8433">
                  <c:v>2.6745717592551417</c:v>
                </c:pt>
                <c:pt idx="8434">
                  <c:v>2.6748148148165827</c:v>
                </c:pt>
                <c:pt idx="8435">
                  <c:v>2.6750578703707477</c:v>
                </c:pt>
                <c:pt idx="8436">
                  <c:v>2.6753009259249128</c:v>
                </c:pt>
                <c:pt idx="8437">
                  <c:v>2.6755439814790778</c:v>
                </c:pt>
                <c:pt idx="8438">
                  <c:v>2.6757870370332428</c:v>
                </c:pt>
                <c:pt idx="8439">
                  <c:v>2.6760300925946838</c:v>
                </c:pt>
                <c:pt idx="8440">
                  <c:v>2.6762731481488489</c:v>
                </c:pt>
                <c:pt idx="8441">
                  <c:v>2.6765162037030139</c:v>
                </c:pt>
                <c:pt idx="8442">
                  <c:v>2.6767592592571789</c:v>
                </c:pt>
                <c:pt idx="8443">
                  <c:v>2.677002314811344</c:v>
                </c:pt>
                <c:pt idx="8444">
                  <c:v>2.677245370365509</c:v>
                </c:pt>
                <c:pt idx="8445">
                  <c:v>2.67748842592695</c:v>
                </c:pt>
                <c:pt idx="8446">
                  <c:v>2.6777314814811151</c:v>
                </c:pt>
                <c:pt idx="8447">
                  <c:v>2.6779745370352801</c:v>
                </c:pt>
                <c:pt idx="8448">
                  <c:v>2.6782175925894451</c:v>
                </c:pt>
                <c:pt idx="8449">
                  <c:v>2.6784606481436102</c:v>
                </c:pt>
                <c:pt idx="8450">
                  <c:v>2.6787037037050512</c:v>
                </c:pt>
                <c:pt idx="8451">
                  <c:v>2.6789467592592162</c:v>
                </c:pt>
                <c:pt idx="8452">
                  <c:v>2.6791898148133813</c:v>
                </c:pt>
                <c:pt idx="8453">
                  <c:v>2.6794328703675463</c:v>
                </c:pt>
                <c:pt idx="8454">
                  <c:v>2.6796759259217113</c:v>
                </c:pt>
                <c:pt idx="8455">
                  <c:v>2.6799189814831523</c:v>
                </c:pt>
                <c:pt idx="8456">
                  <c:v>2.6801620370373174</c:v>
                </c:pt>
                <c:pt idx="8457">
                  <c:v>2.6804050925914824</c:v>
                </c:pt>
                <c:pt idx="8458">
                  <c:v>2.6806481481456474</c:v>
                </c:pt>
                <c:pt idx="8459">
                  <c:v>2.6808912036998125</c:v>
                </c:pt>
                <c:pt idx="8460">
                  <c:v>2.6811342592612535</c:v>
                </c:pt>
                <c:pt idx="8461">
                  <c:v>2.6813773148154185</c:v>
                </c:pt>
                <c:pt idx="8462">
                  <c:v>2.6816203703695836</c:v>
                </c:pt>
                <c:pt idx="8463">
                  <c:v>2.6818634259237486</c:v>
                </c:pt>
                <c:pt idx="8464">
                  <c:v>2.6821064814779136</c:v>
                </c:pt>
                <c:pt idx="8465">
                  <c:v>2.6823495370320787</c:v>
                </c:pt>
                <c:pt idx="8466">
                  <c:v>2.6825925925935197</c:v>
                </c:pt>
                <c:pt idx="8467">
                  <c:v>2.6828356481476847</c:v>
                </c:pt>
                <c:pt idx="8468">
                  <c:v>2.6830787037018498</c:v>
                </c:pt>
                <c:pt idx="8469">
                  <c:v>2.6833333333327944</c:v>
                </c:pt>
                <c:pt idx="8470">
                  <c:v>2.6835763888869595</c:v>
                </c:pt>
                <c:pt idx="8471">
                  <c:v>2.6838194444411245</c:v>
                </c:pt>
                <c:pt idx="8472">
                  <c:v>2.6840624999952896</c:v>
                </c:pt>
                <c:pt idx="8473">
                  <c:v>2.6843055555567306</c:v>
                </c:pt>
                <c:pt idx="8474">
                  <c:v>2.6845486111108956</c:v>
                </c:pt>
                <c:pt idx="8475">
                  <c:v>2.6847916666650606</c:v>
                </c:pt>
                <c:pt idx="8476">
                  <c:v>2.6850347222192257</c:v>
                </c:pt>
                <c:pt idx="8477">
                  <c:v>2.6852777777733907</c:v>
                </c:pt>
                <c:pt idx="8478">
                  <c:v>2.6855208333348317</c:v>
                </c:pt>
                <c:pt idx="8479">
                  <c:v>2.6857638888889968</c:v>
                </c:pt>
                <c:pt idx="8480">
                  <c:v>2.6860069444431618</c:v>
                </c:pt>
                <c:pt idx="8481">
                  <c:v>2.6862499999973268</c:v>
                </c:pt>
                <c:pt idx="8482">
                  <c:v>2.6864930555514919</c:v>
                </c:pt>
                <c:pt idx="8483">
                  <c:v>2.6867361111129329</c:v>
                </c:pt>
                <c:pt idx="8484">
                  <c:v>2.6869791666670979</c:v>
                </c:pt>
                <c:pt idx="8485">
                  <c:v>2.6872222222212629</c:v>
                </c:pt>
                <c:pt idx="8486">
                  <c:v>2.687465277775428</c:v>
                </c:pt>
                <c:pt idx="8487">
                  <c:v>2.687708333329593</c:v>
                </c:pt>
                <c:pt idx="8488">
                  <c:v>2.6879513888837581</c:v>
                </c:pt>
                <c:pt idx="8489">
                  <c:v>2.6881944444451991</c:v>
                </c:pt>
                <c:pt idx="8490">
                  <c:v>2.6884374999993641</c:v>
                </c:pt>
                <c:pt idx="8491">
                  <c:v>2.6886805555535291</c:v>
                </c:pt>
                <c:pt idx="8492">
                  <c:v>2.6889236111076942</c:v>
                </c:pt>
                <c:pt idx="8493">
                  <c:v>2.6891666666618592</c:v>
                </c:pt>
                <c:pt idx="8494">
                  <c:v>2.6894097222233002</c:v>
                </c:pt>
                <c:pt idx="8495">
                  <c:v>2.6896527777774653</c:v>
                </c:pt>
                <c:pt idx="8496">
                  <c:v>2.6898958333316303</c:v>
                </c:pt>
                <c:pt idx="8497">
                  <c:v>2.6901388888857953</c:v>
                </c:pt>
                <c:pt idx="8498">
                  <c:v>2.6903819444399604</c:v>
                </c:pt>
                <c:pt idx="8499">
                  <c:v>2.6906250000014014</c:v>
                </c:pt>
                <c:pt idx="8500">
                  <c:v>2.6908680555555664</c:v>
                </c:pt>
                <c:pt idx="8501">
                  <c:v>2.6911111111097314</c:v>
                </c:pt>
                <c:pt idx="8502">
                  <c:v>2.6913541666638965</c:v>
                </c:pt>
                <c:pt idx="8503">
                  <c:v>2.6915972222180615</c:v>
                </c:pt>
                <c:pt idx="8504">
                  <c:v>2.6918402777795025</c:v>
                </c:pt>
                <c:pt idx="8505">
                  <c:v>2.6920833333336676</c:v>
                </c:pt>
                <c:pt idx="8506">
                  <c:v>2.6923263888878326</c:v>
                </c:pt>
                <c:pt idx="8507">
                  <c:v>2.6925694444419976</c:v>
                </c:pt>
                <c:pt idx="8508">
                  <c:v>2.6928124999961627</c:v>
                </c:pt>
                <c:pt idx="8509">
                  <c:v>2.6930555555576037</c:v>
                </c:pt>
                <c:pt idx="8510">
                  <c:v>2.6932986111117687</c:v>
                </c:pt>
                <c:pt idx="8511">
                  <c:v>2.6935416666659338</c:v>
                </c:pt>
                <c:pt idx="8512">
                  <c:v>2.6937847222200988</c:v>
                </c:pt>
                <c:pt idx="8513">
                  <c:v>2.6940277777742638</c:v>
                </c:pt>
                <c:pt idx="8514">
                  <c:v>2.6942708333284289</c:v>
                </c:pt>
                <c:pt idx="8515">
                  <c:v>2.6945138888898699</c:v>
                </c:pt>
                <c:pt idx="8516">
                  <c:v>2.6947569444440349</c:v>
                </c:pt>
                <c:pt idx="8517">
                  <c:v>2.6950115740749796</c:v>
                </c:pt>
                <c:pt idx="8518">
                  <c:v>2.6952546296291446</c:v>
                </c:pt>
                <c:pt idx="8519">
                  <c:v>2.6954976851833097</c:v>
                </c:pt>
                <c:pt idx="8520">
                  <c:v>2.6957407407374747</c:v>
                </c:pt>
                <c:pt idx="8521">
                  <c:v>2.6959837962916398</c:v>
                </c:pt>
                <c:pt idx="8522">
                  <c:v>2.6962268518530808</c:v>
                </c:pt>
                <c:pt idx="8523">
                  <c:v>2.6964699074072458</c:v>
                </c:pt>
                <c:pt idx="8524">
                  <c:v>2.6967129629614108</c:v>
                </c:pt>
                <c:pt idx="8525">
                  <c:v>2.6969560185155759</c:v>
                </c:pt>
                <c:pt idx="8526">
                  <c:v>2.6971990740697409</c:v>
                </c:pt>
                <c:pt idx="8527">
                  <c:v>2.6974421296311819</c:v>
                </c:pt>
                <c:pt idx="8528">
                  <c:v>2.6976851851853469</c:v>
                </c:pt>
                <c:pt idx="8529">
                  <c:v>2.697928240739512</c:v>
                </c:pt>
                <c:pt idx="8530">
                  <c:v>2.698171296293677</c:v>
                </c:pt>
                <c:pt idx="8531">
                  <c:v>2.6984143518478421</c:v>
                </c:pt>
                <c:pt idx="8532">
                  <c:v>2.6986574074092831</c:v>
                </c:pt>
                <c:pt idx="8533">
                  <c:v>2.6989004629634481</c:v>
                </c:pt>
                <c:pt idx="8534">
                  <c:v>2.6991435185176131</c:v>
                </c:pt>
                <c:pt idx="8535">
                  <c:v>2.6993865740717782</c:v>
                </c:pt>
                <c:pt idx="8536">
                  <c:v>2.6996296296259432</c:v>
                </c:pt>
                <c:pt idx="8537">
                  <c:v>2.6998726851801083</c:v>
                </c:pt>
                <c:pt idx="8538">
                  <c:v>2.7001157407415493</c:v>
                </c:pt>
                <c:pt idx="8539">
                  <c:v>2.7003587962957143</c:v>
                </c:pt>
                <c:pt idx="8540">
                  <c:v>2.7006018518498793</c:v>
                </c:pt>
                <c:pt idx="8541">
                  <c:v>2.7008449074040444</c:v>
                </c:pt>
                <c:pt idx="8542">
                  <c:v>2.7010879629582094</c:v>
                </c:pt>
                <c:pt idx="8543">
                  <c:v>2.7013310185196504</c:v>
                </c:pt>
                <c:pt idx="8544">
                  <c:v>2.7015740740738154</c:v>
                </c:pt>
                <c:pt idx="8545">
                  <c:v>2.7018171296279805</c:v>
                </c:pt>
                <c:pt idx="8546">
                  <c:v>2.7020601851821455</c:v>
                </c:pt>
                <c:pt idx="8547">
                  <c:v>2.7023032407363106</c:v>
                </c:pt>
                <c:pt idx="8548">
                  <c:v>2.7025462962977516</c:v>
                </c:pt>
                <c:pt idx="8549">
                  <c:v>2.7027893518519166</c:v>
                </c:pt>
                <c:pt idx="8550">
                  <c:v>2.7030324074060816</c:v>
                </c:pt>
                <c:pt idx="8551">
                  <c:v>2.7032754629602467</c:v>
                </c:pt>
                <c:pt idx="8552">
                  <c:v>2.7035185185144117</c:v>
                </c:pt>
                <c:pt idx="8553">
                  <c:v>2.7037615740758527</c:v>
                </c:pt>
                <c:pt idx="8554">
                  <c:v>2.7040046296300178</c:v>
                </c:pt>
                <c:pt idx="8555">
                  <c:v>2.7042476851841828</c:v>
                </c:pt>
                <c:pt idx="8556">
                  <c:v>2.7044907407383478</c:v>
                </c:pt>
                <c:pt idx="8557">
                  <c:v>2.7047337962925129</c:v>
                </c:pt>
                <c:pt idx="8558">
                  <c:v>2.7049768518539539</c:v>
                </c:pt>
                <c:pt idx="8559">
                  <c:v>2.7052199074081189</c:v>
                </c:pt>
                <c:pt idx="8560">
                  <c:v>2.7054629629622839</c:v>
                </c:pt>
                <c:pt idx="8561">
                  <c:v>2.705706018516449</c:v>
                </c:pt>
                <c:pt idx="8562">
                  <c:v>2.705949074070614</c:v>
                </c:pt>
                <c:pt idx="8563">
                  <c:v>2.7061921296247791</c:v>
                </c:pt>
                <c:pt idx="8564">
                  <c:v>2.7064351851862201</c:v>
                </c:pt>
                <c:pt idx="8565">
                  <c:v>2.7066898148098888</c:v>
                </c:pt>
                <c:pt idx="8566">
                  <c:v>2.7069328703713298</c:v>
                </c:pt>
                <c:pt idx="8567">
                  <c:v>2.7071759259254948</c:v>
                </c:pt>
                <c:pt idx="8568">
                  <c:v>2.7074189814796599</c:v>
                </c:pt>
                <c:pt idx="8569">
                  <c:v>2.7076620370338249</c:v>
                </c:pt>
                <c:pt idx="8570">
                  <c:v>2.7079050925879899</c:v>
                </c:pt>
                <c:pt idx="8571">
                  <c:v>2.7081481481494309</c:v>
                </c:pt>
                <c:pt idx="8572">
                  <c:v>2.708391203703596</c:v>
                </c:pt>
                <c:pt idx="8573">
                  <c:v>2.708634259257761</c:v>
                </c:pt>
                <c:pt idx="8574">
                  <c:v>2.7088773148119261</c:v>
                </c:pt>
                <c:pt idx="8575">
                  <c:v>2.7091203703660911</c:v>
                </c:pt>
                <c:pt idx="8576">
                  <c:v>2.7093634259275321</c:v>
                </c:pt>
                <c:pt idx="8577">
                  <c:v>2.7096064814816971</c:v>
                </c:pt>
                <c:pt idx="8578">
                  <c:v>2.7098495370358622</c:v>
                </c:pt>
                <c:pt idx="8579">
                  <c:v>2.7100925925900272</c:v>
                </c:pt>
                <c:pt idx="8580">
                  <c:v>2.7103356481441923</c:v>
                </c:pt>
                <c:pt idx="8581">
                  <c:v>2.7105787037056333</c:v>
                </c:pt>
                <c:pt idx="8582">
                  <c:v>2.7108217592597983</c:v>
                </c:pt>
                <c:pt idx="8583">
                  <c:v>2.7110648148139633</c:v>
                </c:pt>
                <c:pt idx="8584">
                  <c:v>2.7113078703681284</c:v>
                </c:pt>
                <c:pt idx="8585">
                  <c:v>2.7115509259222934</c:v>
                </c:pt>
                <c:pt idx="8586">
                  <c:v>2.7117939814764584</c:v>
                </c:pt>
                <c:pt idx="8587">
                  <c:v>2.7120370370378994</c:v>
                </c:pt>
                <c:pt idx="8588">
                  <c:v>2.7122800925920645</c:v>
                </c:pt>
                <c:pt idx="8589">
                  <c:v>2.7125231481462295</c:v>
                </c:pt>
                <c:pt idx="8590">
                  <c:v>2.7127662037003946</c:v>
                </c:pt>
                <c:pt idx="8591">
                  <c:v>2.7130092592545596</c:v>
                </c:pt>
                <c:pt idx="8592">
                  <c:v>2.7132523148160006</c:v>
                </c:pt>
                <c:pt idx="8593">
                  <c:v>2.7134953703701656</c:v>
                </c:pt>
                <c:pt idx="8594">
                  <c:v>2.7137384259243307</c:v>
                </c:pt>
                <c:pt idx="8595">
                  <c:v>2.7139814814784957</c:v>
                </c:pt>
                <c:pt idx="8596">
                  <c:v>2.7142245370326608</c:v>
                </c:pt>
                <c:pt idx="8597">
                  <c:v>2.7144675925941018</c:v>
                </c:pt>
                <c:pt idx="8598">
                  <c:v>2.7147106481482668</c:v>
                </c:pt>
                <c:pt idx="8599">
                  <c:v>2.7149537037024318</c:v>
                </c:pt>
                <c:pt idx="8600">
                  <c:v>2.7151967592565969</c:v>
                </c:pt>
                <c:pt idx="8601">
                  <c:v>2.7154398148107619</c:v>
                </c:pt>
                <c:pt idx="8602">
                  <c:v>2.7156828703722029</c:v>
                </c:pt>
                <c:pt idx="8603">
                  <c:v>2.7159259259263679</c:v>
                </c:pt>
                <c:pt idx="8604">
                  <c:v>2.716168981480533</c:v>
                </c:pt>
                <c:pt idx="8605">
                  <c:v>2.716412037034698</c:v>
                </c:pt>
                <c:pt idx="8606">
                  <c:v>2.7166550925888631</c:v>
                </c:pt>
                <c:pt idx="8607">
                  <c:v>2.7168981481430281</c:v>
                </c:pt>
                <c:pt idx="8608">
                  <c:v>2.7171412037044691</c:v>
                </c:pt>
                <c:pt idx="8609">
                  <c:v>2.7173842592586341</c:v>
                </c:pt>
                <c:pt idx="8610">
                  <c:v>2.7176273148127992</c:v>
                </c:pt>
                <c:pt idx="8611">
                  <c:v>2.7178703703669642</c:v>
                </c:pt>
                <c:pt idx="8612">
                  <c:v>2.7181134259211293</c:v>
                </c:pt>
                <c:pt idx="8613">
                  <c:v>2.7183680555520739</c:v>
                </c:pt>
                <c:pt idx="8614">
                  <c:v>2.718611111106239</c:v>
                </c:pt>
                <c:pt idx="8615">
                  <c:v>2.71885416666768</c:v>
                </c:pt>
                <c:pt idx="8616">
                  <c:v>2.719097222221845</c:v>
                </c:pt>
                <c:pt idx="8617">
                  <c:v>2.7193402777760101</c:v>
                </c:pt>
                <c:pt idx="8618">
                  <c:v>2.7195833333301751</c:v>
                </c:pt>
                <c:pt idx="8619">
                  <c:v>2.7198263888843401</c:v>
                </c:pt>
                <c:pt idx="8620">
                  <c:v>2.7200694444457811</c:v>
                </c:pt>
                <c:pt idx="8621">
                  <c:v>2.7203124999999462</c:v>
                </c:pt>
                <c:pt idx="8622">
                  <c:v>2.7205555555541112</c:v>
                </c:pt>
                <c:pt idx="8623">
                  <c:v>2.7207986111082763</c:v>
                </c:pt>
                <c:pt idx="8624">
                  <c:v>2.7210416666624413</c:v>
                </c:pt>
                <c:pt idx="8625">
                  <c:v>2.7212847222238823</c:v>
                </c:pt>
                <c:pt idx="8626">
                  <c:v>2.7215277777780473</c:v>
                </c:pt>
                <c:pt idx="8627">
                  <c:v>2.7217708333322124</c:v>
                </c:pt>
                <c:pt idx="8628">
                  <c:v>2.7220138888863774</c:v>
                </c:pt>
                <c:pt idx="8629">
                  <c:v>2.7222569444405424</c:v>
                </c:pt>
                <c:pt idx="8630">
                  <c:v>2.7225000000019834</c:v>
                </c:pt>
                <c:pt idx="8631">
                  <c:v>2.7227430555561485</c:v>
                </c:pt>
                <c:pt idx="8632">
                  <c:v>2.7229861111103135</c:v>
                </c:pt>
                <c:pt idx="8633">
                  <c:v>2.7232291666644786</c:v>
                </c:pt>
                <c:pt idx="8634">
                  <c:v>2.7234722222186436</c:v>
                </c:pt>
                <c:pt idx="8635">
                  <c:v>2.7237152777728086</c:v>
                </c:pt>
                <c:pt idx="8636">
                  <c:v>2.7239583333342496</c:v>
                </c:pt>
                <c:pt idx="8637">
                  <c:v>2.7242013888884147</c:v>
                </c:pt>
                <c:pt idx="8638">
                  <c:v>2.7244444444425797</c:v>
                </c:pt>
                <c:pt idx="8639">
                  <c:v>2.7246874999967448</c:v>
                </c:pt>
                <c:pt idx="8640">
                  <c:v>2.7249305555509098</c:v>
                </c:pt>
                <c:pt idx="8641">
                  <c:v>2.7251736111123508</c:v>
                </c:pt>
                <c:pt idx="8642">
                  <c:v>2.7254166666665158</c:v>
                </c:pt>
                <c:pt idx="8643">
                  <c:v>2.7256597222206809</c:v>
                </c:pt>
                <c:pt idx="8644">
                  <c:v>2.7259027777748459</c:v>
                </c:pt>
                <c:pt idx="8645">
                  <c:v>2.7261458333290109</c:v>
                </c:pt>
                <c:pt idx="8646">
                  <c:v>2.7263888888904519</c:v>
                </c:pt>
                <c:pt idx="8647">
                  <c:v>2.726631944444617</c:v>
                </c:pt>
                <c:pt idx="8648">
                  <c:v>2.726874999998782</c:v>
                </c:pt>
                <c:pt idx="8649">
                  <c:v>2.7271180555529471</c:v>
                </c:pt>
                <c:pt idx="8650">
                  <c:v>2.7273611111071121</c:v>
                </c:pt>
                <c:pt idx="8651">
                  <c:v>2.7276041666685531</c:v>
                </c:pt>
                <c:pt idx="8652">
                  <c:v>2.7278472222227181</c:v>
                </c:pt>
                <c:pt idx="8653">
                  <c:v>2.7280902777768832</c:v>
                </c:pt>
                <c:pt idx="8654">
                  <c:v>2.7283333333310482</c:v>
                </c:pt>
                <c:pt idx="8655">
                  <c:v>2.7285763888852133</c:v>
                </c:pt>
                <c:pt idx="8656">
                  <c:v>2.7288194444393783</c:v>
                </c:pt>
                <c:pt idx="8657">
                  <c:v>2.7290625000008193</c:v>
                </c:pt>
                <c:pt idx="8658">
                  <c:v>2.7293055555549843</c:v>
                </c:pt>
                <c:pt idx="8659">
                  <c:v>2.7295486111091494</c:v>
                </c:pt>
                <c:pt idx="8660">
                  <c:v>2.7297916666633144</c:v>
                </c:pt>
                <c:pt idx="8661">
                  <c:v>2.7300462962942591</c:v>
                </c:pt>
                <c:pt idx="8662">
                  <c:v>2.7302893518484241</c:v>
                </c:pt>
                <c:pt idx="8663">
                  <c:v>2.7305324074025892</c:v>
                </c:pt>
                <c:pt idx="8664">
                  <c:v>2.7307754629640302</c:v>
                </c:pt>
                <c:pt idx="8665">
                  <c:v>2.7310185185181952</c:v>
                </c:pt>
                <c:pt idx="8666">
                  <c:v>2.7312615740723603</c:v>
                </c:pt>
                <c:pt idx="8667">
                  <c:v>2.7315046296265253</c:v>
                </c:pt>
                <c:pt idx="8668">
                  <c:v>2.7317476851806903</c:v>
                </c:pt>
                <c:pt idx="8669">
                  <c:v>2.7319907407421313</c:v>
                </c:pt>
                <c:pt idx="8670">
                  <c:v>2.7322337962962964</c:v>
                </c:pt>
                <c:pt idx="8671">
                  <c:v>2.7324768518504614</c:v>
                </c:pt>
                <c:pt idx="8672">
                  <c:v>2.7327199074046264</c:v>
                </c:pt>
                <c:pt idx="8673">
                  <c:v>2.7329629629587915</c:v>
                </c:pt>
                <c:pt idx="8674">
                  <c:v>2.7332060185202325</c:v>
                </c:pt>
                <c:pt idx="8675">
                  <c:v>2.7334490740743975</c:v>
                </c:pt>
                <c:pt idx="8676">
                  <c:v>2.7336921296285626</c:v>
                </c:pt>
                <c:pt idx="8677">
                  <c:v>2.7339351851827276</c:v>
                </c:pt>
                <c:pt idx="8678">
                  <c:v>2.7341782407368926</c:v>
                </c:pt>
                <c:pt idx="8679">
                  <c:v>2.7344212962983336</c:v>
                </c:pt>
                <c:pt idx="8680">
                  <c:v>2.7346643518524987</c:v>
                </c:pt>
                <c:pt idx="8681">
                  <c:v>2.7349074074066637</c:v>
                </c:pt>
                <c:pt idx="8682">
                  <c:v>2.7351504629608288</c:v>
                </c:pt>
                <c:pt idx="8683">
                  <c:v>2.7353935185149938</c:v>
                </c:pt>
                <c:pt idx="8684">
                  <c:v>2.7356365740691588</c:v>
                </c:pt>
                <c:pt idx="8685">
                  <c:v>2.7358796296305998</c:v>
                </c:pt>
                <c:pt idx="8686">
                  <c:v>2.7361226851847649</c:v>
                </c:pt>
                <c:pt idx="8687">
                  <c:v>2.7363657407389299</c:v>
                </c:pt>
                <c:pt idx="8688">
                  <c:v>2.7366087962930949</c:v>
                </c:pt>
                <c:pt idx="8689">
                  <c:v>2.73685185184726</c:v>
                </c:pt>
                <c:pt idx="8690">
                  <c:v>2.737094907408701</c:v>
                </c:pt>
                <c:pt idx="8691">
                  <c:v>2.737337962962866</c:v>
                </c:pt>
                <c:pt idx="8692">
                  <c:v>2.7375810185170311</c:v>
                </c:pt>
                <c:pt idx="8693">
                  <c:v>2.7378240740711961</c:v>
                </c:pt>
                <c:pt idx="8694">
                  <c:v>2.7380671296253611</c:v>
                </c:pt>
                <c:pt idx="8695">
                  <c:v>2.7383101851868021</c:v>
                </c:pt>
                <c:pt idx="8696">
                  <c:v>2.7385532407409672</c:v>
                </c:pt>
                <c:pt idx="8697">
                  <c:v>2.7387962962951322</c:v>
                </c:pt>
                <c:pt idx="8698">
                  <c:v>2.7390393518492973</c:v>
                </c:pt>
                <c:pt idx="8699">
                  <c:v>2.7392824074034623</c:v>
                </c:pt>
                <c:pt idx="8700">
                  <c:v>2.7395254629649033</c:v>
                </c:pt>
                <c:pt idx="8701">
                  <c:v>2.7397685185190683</c:v>
                </c:pt>
                <c:pt idx="8702">
                  <c:v>2.7400115740732334</c:v>
                </c:pt>
                <c:pt idx="8703">
                  <c:v>2.7402546296273984</c:v>
                </c:pt>
                <c:pt idx="8704">
                  <c:v>2.7404976851815634</c:v>
                </c:pt>
                <c:pt idx="8705">
                  <c:v>2.7407407407357285</c:v>
                </c:pt>
                <c:pt idx="8706">
                  <c:v>2.7409837962971695</c:v>
                </c:pt>
                <c:pt idx="8707">
                  <c:v>2.7412268518513345</c:v>
                </c:pt>
                <c:pt idx="8708">
                  <c:v>2.7414699074054996</c:v>
                </c:pt>
                <c:pt idx="8709">
                  <c:v>2.7417129629596646</c:v>
                </c:pt>
                <c:pt idx="8710">
                  <c:v>2.7419675925906093</c:v>
                </c:pt>
                <c:pt idx="8711">
                  <c:v>2.7422106481447743</c:v>
                </c:pt>
                <c:pt idx="8712">
                  <c:v>2.7424537036989394</c:v>
                </c:pt>
                <c:pt idx="8713">
                  <c:v>2.7426967592603804</c:v>
                </c:pt>
                <c:pt idx="8714">
                  <c:v>2.7429398148145454</c:v>
                </c:pt>
                <c:pt idx="8715">
                  <c:v>2.7431828703687104</c:v>
                </c:pt>
                <c:pt idx="8716">
                  <c:v>2.7434259259228755</c:v>
                </c:pt>
                <c:pt idx="8717">
                  <c:v>2.7436689814770405</c:v>
                </c:pt>
                <c:pt idx="8718">
                  <c:v>2.7439120370384815</c:v>
                </c:pt>
                <c:pt idx="8719">
                  <c:v>2.7441550925926466</c:v>
                </c:pt>
                <c:pt idx="8720">
                  <c:v>2.7443981481468116</c:v>
                </c:pt>
                <c:pt idx="8721">
                  <c:v>2.7446412037009766</c:v>
                </c:pt>
                <c:pt idx="8722">
                  <c:v>2.7448842592551417</c:v>
                </c:pt>
                <c:pt idx="8723">
                  <c:v>2.7451273148165827</c:v>
                </c:pt>
                <c:pt idx="8724">
                  <c:v>2.7453703703707477</c:v>
                </c:pt>
                <c:pt idx="8725">
                  <c:v>2.7456134259249128</c:v>
                </c:pt>
                <c:pt idx="8726">
                  <c:v>2.7458564814790778</c:v>
                </c:pt>
                <c:pt idx="8727">
                  <c:v>2.7460995370332428</c:v>
                </c:pt>
                <c:pt idx="8728">
                  <c:v>2.7463425925946838</c:v>
                </c:pt>
                <c:pt idx="8729">
                  <c:v>2.7465856481488489</c:v>
                </c:pt>
                <c:pt idx="8730">
                  <c:v>2.7468287037030139</c:v>
                </c:pt>
                <c:pt idx="8731">
                  <c:v>2.7470717592571789</c:v>
                </c:pt>
                <c:pt idx="8732">
                  <c:v>2.747314814811344</c:v>
                </c:pt>
                <c:pt idx="8733">
                  <c:v>2.747557870365509</c:v>
                </c:pt>
                <c:pt idx="8734">
                  <c:v>2.74780092592695</c:v>
                </c:pt>
                <c:pt idx="8735">
                  <c:v>2.7480439814811151</c:v>
                </c:pt>
                <c:pt idx="8736">
                  <c:v>2.7482870370352801</c:v>
                </c:pt>
                <c:pt idx="8737">
                  <c:v>2.7485300925894451</c:v>
                </c:pt>
                <c:pt idx="8738">
                  <c:v>2.7487731481436102</c:v>
                </c:pt>
                <c:pt idx="8739">
                  <c:v>2.7490162037050512</c:v>
                </c:pt>
                <c:pt idx="8740">
                  <c:v>2.7492592592592162</c:v>
                </c:pt>
                <c:pt idx="8741">
                  <c:v>2.7495023148133813</c:v>
                </c:pt>
                <c:pt idx="8742">
                  <c:v>2.7497453703675463</c:v>
                </c:pt>
                <c:pt idx="8743">
                  <c:v>2.7499884259217113</c:v>
                </c:pt>
                <c:pt idx="8744">
                  <c:v>2.7502314814831523</c:v>
                </c:pt>
                <c:pt idx="8745">
                  <c:v>2.7504745370373174</c:v>
                </c:pt>
                <c:pt idx="8746">
                  <c:v>2.7507175925914824</c:v>
                </c:pt>
                <c:pt idx="8747">
                  <c:v>2.7509606481456474</c:v>
                </c:pt>
                <c:pt idx="8748">
                  <c:v>2.7512037036998125</c:v>
                </c:pt>
                <c:pt idx="8749">
                  <c:v>2.7514467592612535</c:v>
                </c:pt>
                <c:pt idx="8750">
                  <c:v>2.7516898148154185</c:v>
                </c:pt>
                <c:pt idx="8751">
                  <c:v>2.7519328703695836</c:v>
                </c:pt>
                <c:pt idx="8752">
                  <c:v>2.7521759259237486</c:v>
                </c:pt>
                <c:pt idx="8753">
                  <c:v>2.7524189814779136</c:v>
                </c:pt>
                <c:pt idx="8754">
                  <c:v>2.7526620370320787</c:v>
                </c:pt>
                <c:pt idx="8755">
                  <c:v>2.7529050925935197</c:v>
                </c:pt>
                <c:pt idx="8756">
                  <c:v>2.7531481481476847</c:v>
                </c:pt>
                <c:pt idx="8757">
                  <c:v>2.7533912037018498</c:v>
                </c:pt>
                <c:pt idx="8758">
                  <c:v>2.7536458333327944</c:v>
                </c:pt>
                <c:pt idx="8759">
                  <c:v>2.7538888888869595</c:v>
                </c:pt>
                <c:pt idx="8760">
                  <c:v>2.7541319444411245</c:v>
                </c:pt>
                <c:pt idx="8761">
                  <c:v>2.7543749999952896</c:v>
                </c:pt>
                <c:pt idx="8762">
                  <c:v>2.7546180555567306</c:v>
                </c:pt>
                <c:pt idx="8763">
                  <c:v>2.7548611111108956</c:v>
                </c:pt>
                <c:pt idx="8764">
                  <c:v>2.7551041666650606</c:v>
                </c:pt>
                <c:pt idx="8765">
                  <c:v>2.7553472222192257</c:v>
                </c:pt>
                <c:pt idx="8766">
                  <c:v>2.7555902777733907</c:v>
                </c:pt>
                <c:pt idx="8767">
                  <c:v>2.7558333333348317</c:v>
                </c:pt>
                <c:pt idx="8768">
                  <c:v>2.7560763888889968</c:v>
                </c:pt>
                <c:pt idx="8769">
                  <c:v>2.7563194444431618</c:v>
                </c:pt>
                <c:pt idx="8770">
                  <c:v>2.7565624999973268</c:v>
                </c:pt>
                <c:pt idx="8771">
                  <c:v>2.7568055555514919</c:v>
                </c:pt>
                <c:pt idx="8772">
                  <c:v>2.7570486111129329</c:v>
                </c:pt>
                <c:pt idx="8773">
                  <c:v>2.7572916666670979</c:v>
                </c:pt>
                <c:pt idx="8774">
                  <c:v>2.7575347222212629</c:v>
                </c:pt>
                <c:pt idx="8775">
                  <c:v>2.757777777775428</c:v>
                </c:pt>
                <c:pt idx="8776">
                  <c:v>2.758020833329593</c:v>
                </c:pt>
                <c:pt idx="8777">
                  <c:v>2.7582638888837581</c:v>
                </c:pt>
                <c:pt idx="8778">
                  <c:v>2.7585069444451991</c:v>
                </c:pt>
                <c:pt idx="8779">
                  <c:v>2.7587499999993641</c:v>
                </c:pt>
                <c:pt idx="8780">
                  <c:v>2.7589930555535291</c:v>
                </c:pt>
                <c:pt idx="8781">
                  <c:v>2.7592361111076942</c:v>
                </c:pt>
                <c:pt idx="8782">
                  <c:v>2.7594791666618592</c:v>
                </c:pt>
                <c:pt idx="8783">
                  <c:v>2.7597222222233002</c:v>
                </c:pt>
                <c:pt idx="8784">
                  <c:v>2.7599652777774653</c:v>
                </c:pt>
                <c:pt idx="8785">
                  <c:v>2.7602083333316303</c:v>
                </c:pt>
                <c:pt idx="8786">
                  <c:v>2.7604513888857953</c:v>
                </c:pt>
                <c:pt idx="8787">
                  <c:v>2.7606944444399604</c:v>
                </c:pt>
                <c:pt idx="8788">
                  <c:v>2.7609375000014014</c:v>
                </c:pt>
                <c:pt idx="8789">
                  <c:v>2.7611805555555664</c:v>
                </c:pt>
                <c:pt idx="8790">
                  <c:v>2.7614236111097314</c:v>
                </c:pt>
                <c:pt idx="8791">
                  <c:v>2.7616666666638965</c:v>
                </c:pt>
                <c:pt idx="8792">
                  <c:v>2.7619097222180615</c:v>
                </c:pt>
                <c:pt idx="8793">
                  <c:v>2.7621527777795025</c:v>
                </c:pt>
                <c:pt idx="8794">
                  <c:v>2.7623958333336676</c:v>
                </c:pt>
                <c:pt idx="8795">
                  <c:v>2.7626388888878326</c:v>
                </c:pt>
                <c:pt idx="8796">
                  <c:v>2.7628819444419976</c:v>
                </c:pt>
                <c:pt idx="8797">
                  <c:v>2.7631249999961627</c:v>
                </c:pt>
                <c:pt idx="8798">
                  <c:v>2.7633680555576037</c:v>
                </c:pt>
                <c:pt idx="8799">
                  <c:v>2.7636111111117687</c:v>
                </c:pt>
                <c:pt idx="8800">
                  <c:v>2.7638541666659338</c:v>
                </c:pt>
                <c:pt idx="8801">
                  <c:v>2.7640972222200988</c:v>
                </c:pt>
                <c:pt idx="8802">
                  <c:v>2.7643402777742638</c:v>
                </c:pt>
                <c:pt idx="8803">
                  <c:v>2.7645833333284289</c:v>
                </c:pt>
                <c:pt idx="8804">
                  <c:v>2.7648263888898699</c:v>
                </c:pt>
                <c:pt idx="8805">
                  <c:v>2.7650694444440349</c:v>
                </c:pt>
                <c:pt idx="8806">
                  <c:v>2.7653240740749796</c:v>
                </c:pt>
                <c:pt idx="8807">
                  <c:v>2.7655671296291446</c:v>
                </c:pt>
                <c:pt idx="8808">
                  <c:v>2.7658101851833097</c:v>
                </c:pt>
                <c:pt idx="8809">
                  <c:v>2.7660532407374747</c:v>
                </c:pt>
                <c:pt idx="8810">
                  <c:v>2.7662962962916398</c:v>
                </c:pt>
                <c:pt idx="8811">
                  <c:v>2.7665393518530808</c:v>
                </c:pt>
                <c:pt idx="8812">
                  <c:v>2.7667824074072458</c:v>
                </c:pt>
                <c:pt idx="8813">
                  <c:v>2.7670254629614108</c:v>
                </c:pt>
                <c:pt idx="8814">
                  <c:v>2.7672685185155759</c:v>
                </c:pt>
                <c:pt idx="8815">
                  <c:v>2.7675115740697409</c:v>
                </c:pt>
                <c:pt idx="8816">
                  <c:v>2.7677546296311819</c:v>
                </c:pt>
                <c:pt idx="8817">
                  <c:v>2.7679976851853469</c:v>
                </c:pt>
                <c:pt idx="8818">
                  <c:v>2.768240740739512</c:v>
                </c:pt>
                <c:pt idx="8819">
                  <c:v>2.768483796293677</c:v>
                </c:pt>
                <c:pt idx="8820">
                  <c:v>2.7687268518478421</c:v>
                </c:pt>
                <c:pt idx="8821">
                  <c:v>2.7689699074092831</c:v>
                </c:pt>
                <c:pt idx="8822">
                  <c:v>2.7692129629634481</c:v>
                </c:pt>
                <c:pt idx="8823">
                  <c:v>2.7694560185176131</c:v>
                </c:pt>
                <c:pt idx="8824">
                  <c:v>2.7696990740717782</c:v>
                </c:pt>
                <c:pt idx="8825">
                  <c:v>2.7699421296259432</c:v>
                </c:pt>
                <c:pt idx="8826">
                  <c:v>2.7701851851801083</c:v>
                </c:pt>
                <c:pt idx="8827">
                  <c:v>2.7704282407415493</c:v>
                </c:pt>
                <c:pt idx="8828">
                  <c:v>2.7706712962957143</c:v>
                </c:pt>
                <c:pt idx="8829">
                  <c:v>2.7709143518498793</c:v>
                </c:pt>
                <c:pt idx="8830">
                  <c:v>2.7711574074040444</c:v>
                </c:pt>
                <c:pt idx="8831">
                  <c:v>2.7714004629582094</c:v>
                </c:pt>
                <c:pt idx="8832">
                  <c:v>2.7716435185196504</c:v>
                </c:pt>
                <c:pt idx="8833">
                  <c:v>2.7718865740738154</c:v>
                </c:pt>
                <c:pt idx="8834">
                  <c:v>2.7721296296279805</c:v>
                </c:pt>
                <c:pt idx="8835">
                  <c:v>2.7723726851821455</c:v>
                </c:pt>
                <c:pt idx="8836">
                  <c:v>2.7726157407363106</c:v>
                </c:pt>
                <c:pt idx="8837">
                  <c:v>2.7728587962977516</c:v>
                </c:pt>
                <c:pt idx="8838">
                  <c:v>2.7731018518519166</c:v>
                </c:pt>
                <c:pt idx="8839">
                  <c:v>2.7733449074060816</c:v>
                </c:pt>
                <c:pt idx="8840">
                  <c:v>2.7735879629602467</c:v>
                </c:pt>
                <c:pt idx="8841">
                  <c:v>2.7738310185144117</c:v>
                </c:pt>
                <c:pt idx="8842">
                  <c:v>2.7740740740758527</c:v>
                </c:pt>
                <c:pt idx="8843">
                  <c:v>2.7743171296300178</c:v>
                </c:pt>
                <c:pt idx="8844">
                  <c:v>2.7745601851841828</c:v>
                </c:pt>
                <c:pt idx="8845">
                  <c:v>2.7748032407383478</c:v>
                </c:pt>
                <c:pt idx="8846">
                  <c:v>2.7750462962925129</c:v>
                </c:pt>
                <c:pt idx="8847">
                  <c:v>2.7752893518539539</c:v>
                </c:pt>
                <c:pt idx="8848">
                  <c:v>2.7755324074081189</c:v>
                </c:pt>
                <c:pt idx="8849">
                  <c:v>2.7757754629622839</c:v>
                </c:pt>
                <c:pt idx="8850">
                  <c:v>2.776018518516449</c:v>
                </c:pt>
                <c:pt idx="8851">
                  <c:v>2.776261574070614</c:v>
                </c:pt>
                <c:pt idx="8852">
                  <c:v>2.7765046296247791</c:v>
                </c:pt>
                <c:pt idx="8853">
                  <c:v>2.7767476851862201</c:v>
                </c:pt>
                <c:pt idx="8854">
                  <c:v>2.7770023148098888</c:v>
                </c:pt>
                <c:pt idx="8855">
                  <c:v>2.7772453703713298</c:v>
                </c:pt>
                <c:pt idx="8856">
                  <c:v>2.7774884259254948</c:v>
                </c:pt>
                <c:pt idx="8857">
                  <c:v>2.7777314814796599</c:v>
                </c:pt>
                <c:pt idx="8858">
                  <c:v>2.7779745370338249</c:v>
                </c:pt>
                <c:pt idx="8859">
                  <c:v>2.7782175925879899</c:v>
                </c:pt>
                <c:pt idx="8860">
                  <c:v>2.7784606481494309</c:v>
                </c:pt>
                <c:pt idx="8861">
                  <c:v>2.778703703703596</c:v>
                </c:pt>
                <c:pt idx="8862">
                  <c:v>2.778946759257761</c:v>
                </c:pt>
                <c:pt idx="8863">
                  <c:v>2.7791898148119261</c:v>
                </c:pt>
                <c:pt idx="8864">
                  <c:v>2.7794328703660911</c:v>
                </c:pt>
                <c:pt idx="8865">
                  <c:v>2.7796759259275321</c:v>
                </c:pt>
                <c:pt idx="8866">
                  <c:v>2.7799189814816971</c:v>
                </c:pt>
                <c:pt idx="8867">
                  <c:v>2.7801620370358622</c:v>
                </c:pt>
                <c:pt idx="8868">
                  <c:v>2.7804050925900272</c:v>
                </c:pt>
                <c:pt idx="8869">
                  <c:v>2.7806481481441923</c:v>
                </c:pt>
                <c:pt idx="8870">
                  <c:v>2.7808912037056333</c:v>
                </c:pt>
                <c:pt idx="8871">
                  <c:v>2.7811342592597983</c:v>
                </c:pt>
                <c:pt idx="8872">
                  <c:v>2.7813773148139633</c:v>
                </c:pt>
                <c:pt idx="8873">
                  <c:v>2.7816203703681284</c:v>
                </c:pt>
                <c:pt idx="8874">
                  <c:v>2.7818634259222934</c:v>
                </c:pt>
                <c:pt idx="8875">
                  <c:v>2.7821064814764584</c:v>
                </c:pt>
                <c:pt idx="8876">
                  <c:v>2.7823495370378994</c:v>
                </c:pt>
                <c:pt idx="8877">
                  <c:v>2.7825925925920645</c:v>
                </c:pt>
                <c:pt idx="8878">
                  <c:v>2.7828356481462295</c:v>
                </c:pt>
                <c:pt idx="8879">
                  <c:v>2.7830787037003946</c:v>
                </c:pt>
                <c:pt idx="8880">
                  <c:v>2.7833217592545596</c:v>
                </c:pt>
                <c:pt idx="8881">
                  <c:v>2.7835648148160006</c:v>
                </c:pt>
                <c:pt idx="8882">
                  <c:v>2.7838078703701656</c:v>
                </c:pt>
                <c:pt idx="8883">
                  <c:v>2.7840509259243307</c:v>
                </c:pt>
                <c:pt idx="8884">
                  <c:v>2.7842939814784957</c:v>
                </c:pt>
                <c:pt idx="8885">
                  <c:v>2.7845370370326608</c:v>
                </c:pt>
                <c:pt idx="8886">
                  <c:v>2.7847800925941018</c:v>
                </c:pt>
                <c:pt idx="8887">
                  <c:v>2.7850231481482668</c:v>
                </c:pt>
                <c:pt idx="8888">
                  <c:v>2.7852662037024318</c:v>
                </c:pt>
                <c:pt idx="8889">
                  <c:v>2.7855092592565969</c:v>
                </c:pt>
                <c:pt idx="8890">
                  <c:v>2.7857523148107619</c:v>
                </c:pt>
                <c:pt idx="8891">
                  <c:v>2.7859953703722029</c:v>
                </c:pt>
                <c:pt idx="8892">
                  <c:v>2.7862384259263679</c:v>
                </c:pt>
                <c:pt idx="8893">
                  <c:v>2.786481481480533</c:v>
                </c:pt>
                <c:pt idx="8894">
                  <c:v>2.786724537034698</c:v>
                </c:pt>
                <c:pt idx="8895">
                  <c:v>2.7869675925888631</c:v>
                </c:pt>
                <c:pt idx="8896">
                  <c:v>2.7872106481430281</c:v>
                </c:pt>
                <c:pt idx="8897">
                  <c:v>2.7874537037044691</c:v>
                </c:pt>
                <c:pt idx="8898">
                  <c:v>2.7876967592586341</c:v>
                </c:pt>
                <c:pt idx="8899">
                  <c:v>2.7879398148127992</c:v>
                </c:pt>
                <c:pt idx="8900">
                  <c:v>2.7881828703669642</c:v>
                </c:pt>
                <c:pt idx="8901">
                  <c:v>2.7884259259211293</c:v>
                </c:pt>
                <c:pt idx="8902">
                  <c:v>2.7886689814825703</c:v>
                </c:pt>
                <c:pt idx="8903">
                  <c:v>2.788923611106239</c:v>
                </c:pt>
                <c:pt idx="8904">
                  <c:v>2.78916666666768</c:v>
                </c:pt>
                <c:pt idx="8905">
                  <c:v>2.789409722221845</c:v>
                </c:pt>
                <c:pt idx="8906">
                  <c:v>2.7896527777760101</c:v>
                </c:pt>
                <c:pt idx="8907">
                  <c:v>2.7898958333301751</c:v>
                </c:pt>
                <c:pt idx="8908">
                  <c:v>2.7901388888843401</c:v>
                </c:pt>
                <c:pt idx="8909">
                  <c:v>2.7903819444457811</c:v>
                </c:pt>
                <c:pt idx="8910">
                  <c:v>2.7906249999999462</c:v>
                </c:pt>
                <c:pt idx="8911">
                  <c:v>2.7908680555541112</c:v>
                </c:pt>
                <c:pt idx="8912">
                  <c:v>2.7911111111082763</c:v>
                </c:pt>
                <c:pt idx="8913">
                  <c:v>2.7913541666624413</c:v>
                </c:pt>
                <c:pt idx="8914">
                  <c:v>2.7915972222238823</c:v>
                </c:pt>
                <c:pt idx="8915">
                  <c:v>2.7918402777780473</c:v>
                </c:pt>
                <c:pt idx="8916">
                  <c:v>2.7920833333322124</c:v>
                </c:pt>
                <c:pt idx="8917">
                  <c:v>2.7923263888863774</c:v>
                </c:pt>
                <c:pt idx="8918">
                  <c:v>2.7925694444405424</c:v>
                </c:pt>
                <c:pt idx="8919">
                  <c:v>2.7928125000019834</c:v>
                </c:pt>
                <c:pt idx="8920">
                  <c:v>2.7930555555561485</c:v>
                </c:pt>
                <c:pt idx="8921">
                  <c:v>2.7932986111103135</c:v>
                </c:pt>
                <c:pt idx="8922">
                  <c:v>2.7935416666644786</c:v>
                </c:pt>
                <c:pt idx="8923">
                  <c:v>2.7937847222186436</c:v>
                </c:pt>
                <c:pt idx="8924">
                  <c:v>2.7940277777728086</c:v>
                </c:pt>
                <c:pt idx="8925">
                  <c:v>2.7942708333342496</c:v>
                </c:pt>
                <c:pt idx="8926">
                  <c:v>2.7945138888884147</c:v>
                </c:pt>
                <c:pt idx="8927">
                  <c:v>2.7947569444425797</c:v>
                </c:pt>
                <c:pt idx="8928">
                  <c:v>2.7949999999967448</c:v>
                </c:pt>
                <c:pt idx="8929">
                  <c:v>2.7952430555509098</c:v>
                </c:pt>
                <c:pt idx="8930">
                  <c:v>2.7954861111123508</c:v>
                </c:pt>
                <c:pt idx="8931">
                  <c:v>2.7957291666665158</c:v>
                </c:pt>
                <c:pt idx="8932">
                  <c:v>2.7959722222206809</c:v>
                </c:pt>
                <c:pt idx="8933">
                  <c:v>2.7962152777748459</c:v>
                </c:pt>
                <c:pt idx="8934">
                  <c:v>2.7964583333290109</c:v>
                </c:pt>
                <c:pt idx="8935">
                  <c:v>2.7967013888904519</c:v>
                </c:pt>
                <c:pt idx="8936">
                  <c:v>2.796944444444617</c:v>
                </c:pt>
                <c:pt idx="8937">
                  <c:v>2.797187499998782</c:v>
                </c:pt>
                <c:pt idx="8938">
                  <c:v>2.7974305555529471</c:v>
                </c:pt>
                <c:pt idx="8939">
                  <c:v>2.7976736111071121</c:v>
                </c:pt>
                <c:pt idx="8940">
                  <c:v>2.7979166666685531</c:v>
                </c:pt>
                <c:pt idx="8941">
                  <c:v>2.7981597222227181</c:v>
                </c:pt>
                <c:pt idx="8942">
                  <c:v>2.7984027777768832</c:v>
                </c:pt>
                <c:pt idx="8943">
                  <c:v>2.7986458333310482</c:v>
                </c:pt>
                <c:pt idx="8944">
                  <c:v>2.7988888888852133</c:v>
                </c:pt>
                <c:pt idx="8945">
                  <c:v>2.7991319444393783</c:v>
                </c:pt>
                <c:pt idx="8946">
                  <c:v>2.7993750000008193</c:v>
                </c:pt>
                <c:pt idx="8947">
                  <c:v>2.7996180555549843</c:v>
                </c:pt>
                <c:pt idx="8948">
                  <c:v>2.7998611111091494</c:v>
                </c:pt>
                <c:pt idx="8949">
                  <c:v>2.8001041666633144</c:v>
                </c:pt>
                <c:pt idx="8950">
                  <c:v>2.8003472222174794</c:v>
                </c:pt>
                <c:pt idx="8951">
                  <c:v>2.8006018518484241</c:v>
                </c:pt>
                <c:pt idx="8952">
                  <c:v>2.8008449074025892</c:v>
                </c:pt>
                <c:pt idx="8953">
                  <c:v>2.8010879629640302</c:v>
                </c:pt>
                <c:pt idx="8954">
                  <c:v>2.8013310185181952</c:v>
                </c:pt>
                <c:pt idx="8955">
                  <c:v>2.8015740740723603</c:v>
                </c:pt>
                <c:pt idx="8956">
                  <c:v>2.8018171296265253</c:v>
                </c:pt>
                <c:pt idx="8957">
                  <c:v>2.8020601851806903</c:v>
                </c:pt>
                <c:pt idx="8958">
                  <c:v>2.8023032407421313</c:v>
                </c:pt>
                <c:pt idx="8959">
                  <c:v>2.8025462962962964</c:v>
                </c:pt>
                <c:pt idx="8960">
                  <c:v>2.8027893518504614</c:v>
                </c:pt>
                <c:pt idx="8961">
                  <c:v>2.8030324074046264</c:v>
                </c:pt>
                <c:pt idx="8962">
                  <c:v>2.8032754629587915</c:v>
                </c:pt>
                <c:pt idx="8963">
                  <c:v>2.8035185185202325</c:v>
                </c:pt>
                <c:pt idx="8964">
                  <c:v>2.8037615740743975</c:v>
                </c:pt>
                <c:pt idx="8965">
                  <c:v>2.8040046296285626</c:v>
                </c:pt>
                <c:pt idx="8966">
                  <c:v>2.8042476851827276</c:v>
                </c:pt>
                <c:pt idx="8967">
                  <c:v>2.8044907407368926</c:v>
                </c:pt>
                <c:pt idx="8968">
                  <c:v>2.8047337962983336</c:v>
                </c:pt>
                <c:pt idx="8969">
                  <c:v>2.8049768518524987</c:v>
                </c:pt>
                <c:pt idx="8970">
                  <c:v>2.8052199074066637</c:v>
                </c:pt>
                <c:pt idx="8971">
                  <c:v>2.8054629629608288</c:v>
                </c:pt>
                <c:pt idx="8972">
                  <c:v>2.8057060185149938</c:v>
                </c:pt>
                <c:pt idx="8973">
                  <c:v>2.8059490740691588</c:v>
                </c:pt>
                <c:pt idx="8974">
                  <c:v>2.8061921296305998</c:v>
                </c:pt>
                <c:pt idx="8975">
                  <c:v>2.8064351851847649</c:v>
                </c:pt>
                <c:pt idx="8976">
                  <c:v>2.8066782407389299</c:v>
                </c:pt>
                <c:pt idx="8977">
                  <c:v>2.8069212962930949</c:v>
                </c:pt>
                <c:pt idx="8978">
                  <c:v>2.80716435184726</c:v>
                </c:pt>
                <c:pt idx="8979">
                  <c:v>2.807407407408701</c:v>
                </c:pt>
                <c:pt idx="8980">
                  <c:v>2.807650462962866</c:v>
                </c:pt>
                <c:pt idx="8981">
                  <c:v>2.8078935185170311</c:v>
                </c:pt>
                <c:pt idx="8982">
                  <c:v>2.8081365740711961</c:v>
                </c:pt>
                <c:pt idx="8983">
                  <c:v>2.8083796296253611</c:v>
                </c:pt>
                <c:pt idx="8984">
                  <c:v>2.8086226851868021</c:v>
                </c:pt>
                <c:pt idx="8985">
                  <c:v>2.8088657407409672</c:v>
                </c:pt>
                <c:pt idx="8986">
                  <c:v>2.8091087962951322</c:v>
                </c:pt>
                <c:pt idx="8987">
                  <c:v>2.8093518518492973</c:v>
                </c:pt>
                <c:pt idx="8988">
                  <c:v>2.8095949074034623</c:v>
                </c:pt>
                <c:pt idx="8989">
                  <c:v>2.8098379629649033</c:v>
                </c:pt>
                <c:pt idx="8990">
                  <c:v>2.8100810185190683</c:v>
                </c:pt>
                <c:pt idx="8991">
                  <c:v>2.8103240740732334</c:v>
                </c:pt>
                <c:pt idx="8992">
                  <c:v>2.8105671296273984</c:v>
                </c:pt>
                <c:pt idx="8993">
                  <c:v>2.8108101851815634</c:v>
                </c:pt>
                <c:pt idx="8994">
                  <c:v>2.8110532407357285</c:v>
                </c:pt>
                <c:pt idx="8995">
                  <c:v>2.8112962962971695</c:v>
                </c:pt>
                <c:pt idx="8996">
                  <c:v>2.8115393518513345</c:v>
                </c:pt>
                <c:pt idx="8997">
                  <c:v>2.8117824074054996</c:v>
                </c:pt>
                <c:pt idx="8998">
                  <c:v>2.8120254629596646</c:v>
                </c:pt>
                <c:pt idx="8999">
                  <c:v>2.8122800925906093</c:v>
                </c:pt>
                <c:pt idx="9000">
                  <c:v>2.8125231481447743</c:v>
                </c:pt>
                <c:pt idx="9001">
                  <c:v>2.8127662036989394</c:v>
                </c:pt>
                <c:pt idx="9002">
                  <c:v>2.8130092592603804</c:v>
                </c:pt>
                <c:pt idx="9003">
                  <c:v>2.8132523148145454</c:v>
                </c:pt>
                <c:pt idx="9004">
                  <c:v>2.8134953703687104</c:v>
                </c:pt>
                <c:pt idx="9005">
                  <c:v>2.8137384259228755</c:v>
                </c:pt>
                <c:pt idx="9006">
                  <c:v>2.8139814814770405</c:v>
                </c:pt>
                <c:pt idx="9007">
                  <c:v>2.8142245370384815</c:v>
                </c:pt>
                <c:pt idx="9008">
                  <c:v>2.8144675925926466</c:v>
                </c:pt>
                <c:pt idx="9009">
                  <c:v>2.8147106481468116</c:v>
                </c:pt>
                <c:pt idx="9010">
                  <c:v>2.8149537037009766</c:v>
                </c:pt>
                <c:pt idx="9011">
                  <c:v>2.8151967592551417</c:v>
                </c:pt>
                <c:pt idx="9012">
                  <c:v>2.8154398148165827</c:v>
                </c:pt>
                <c:pt idx="9013">
                  <c:v>2.8156828703707477</c:v>
                </c:pt>
                <c:pt idx="9014">
                  <c:v>2.8159259259249128</c:v>
                </c:pt>
                <c:pt idx="9015">
                  <c:v>2.8161689814790778</c:v>
                </c:pt>
                <c:pt idx="9016">
                  <c:v>2.8164120370332428</c:v>
                </c:pt>
                <c:pt idx="9017">
                  <c:v>2.8166550925946838</c:v>
                </c:pt>
                <c:pt idx="9018">
                  <c:v>2.8168981481488489</c:v>
                </c:pt>
                <c:pt idx="9019">
                  <c:v>2.8171412037030139</c:v>
                </c:pt>
                <c:pt idx="9020">
                  <c:v>2.8173842592571789</c:v>
                </c:pt>
                <c:pt idx="9021">
                  <c:v>2.817627314811344</c:v>
                </c:pt>
                <c:pt idx="9022">
                  <c:v>2.817870370365509</c:v>
                </c:pt>
                <c:pt idx="9023">
                  <c:v>2.81811342592695</c:v>
                </c:pt>
                <c:pt idx="9024">
                  <c:v>2.8183564814811151</c:v>
                </c:pt>
                <c:pt idx="9025">
                  <c:v>2.8185995370352801</c:v>
                </c:pt>
                <c:pt idx="9026">
                  <c:v>2.8188425925894451</c:v>
                </c:pt>
                <c:pt idx="9027">
                  <c:v>2.8190856481436102</c:v>
                </c:pt>
                <c:pt idx="9028">
                  <c:v>2.8193287037050512</c:v>
                </c:pt>
                <c:pt idx="9029">
                  <c:v>2.8195717592592162</c:v>
                </c:pt>
                <c:pt idx="9030">
                  <c:v>2.8198148148133813</c:v>
                </c:pt>
                <c:pt idx="9031">
                  <c:v>2.8200578703675463</c:v>
                </c:pt>
                <c:pt idx="9032">
                  <c:v>2.8203009259217113</c:v>
                </c:pt>
                <c:pt idx="9033">
                  <c:v>2.8205439814831523</c:v>
                </c:pt>
                <c:pt idx="9034">
                  <c:v>2.8207870370373174</c:v>
                </c:pt>
                <c:pt idx="9035">
                  <c:v>2.8210300925914824</c:v>
                </c:pt>
                <c:pt idx="9036">
                  <c:v>2.8212731481456474</c:v>
                </c:pt>
                <c:pt idx="9037">
                  <c:v>2.8215162036998125</c:v>
                </c:pt>
                <c:pt idx="9038">
                  <c:v>2.8217592592612535</c:v>
                </c:pt>
                <c:pt idx="9039">
                  <c:v>2.8220023148154185</c:v>
                </c:pt>
                <c:pt idx="9040">
                  <c:v>2.8222453703695836</c:v>
                </c:pt>
                <c:pt idx="9041">
                  <c:v>2.8224884259237486</c:v>
                </c:pt>
                <c:pt idx="9042">
                  <c:v>2.8227314814779136</c:v>
                </c:pt>
                <c:pt idx="9043">
                  <c:v>2.8229745370320787</c:v>
                </c:pt>
                <c:pt idx="9044">
                  <c:v>2.8232175925935197</c:v>
                </c:pt>
                <c:pt idx="9045">
                  <c:v>2.8234606481476847</c:v>
                </c:pt>
                <c:pt idx="9046">
                  <c:v>2.8237037037018498</c:v>
                </c:pt>
                <c:pt idx="9047">
                  <c:v>2.8239583333327944</c:v>
                </c:pt>
                <c:pt idx="9048">
                  <c:v>2.8242013888869595</c:v>
                </c:pt>
                <c:pt idx="9049">
                  <c:v>2.8244444444411245</c:v>
                </c:pt>
                <c:pt idx="9050">
                  <c:v>2.8246874999952896</c:v>
                </c:pt>
                <c:pt idx="9051">
                  <c:v>2.8249305555567306</c:v>
                </c:pt>
                <c:pt idx="9052">
                  <c:v>2.8251736111108956</c:v>
                </c:pt>
                <c:pt idx="9053">
                  <c:v>2.8254166666650606</c:v>
                </c:pt>
                <c:pt idx="9054">
                  <c:v>2.8256597222192257</c:v>
                </c:pt>
                <c:pt idx="9055">
                  <c:v>2.8259027777733907</c:v>
                </c:pt>
                <c:pt idx="9056">
                  <c:v>2.8261458333348317</c:v>
                </c:pt>
                <c:pt idx="9057">
                  <c:v>2.8263888888889968</c:v>
                </c:pt>
                <c:pt idx="9058">
                  <c:v>2.8266319444431618</c:v>
                </c:pt>
                <c:pt idx="9059">
                  <c:v>2.8268749999973268</c:v>
                </c:pt>
                <c:pt idx="9060">
                  <c:v>2.8271180555514919</c:v>
                </c:pt>
                <c:pt idx="9061">
                  <c:v>2.8273611111129329</c:v>
                </c:pt>
                <c:pt idx="9062">
                  <c:v>2.8276041666670979</c:v>
                </c:pt>
                <c:pt idx="9063">
                  <c:v>2.8278472222212629</c:v>
                </c:pt>
                <c:pt idx="9064">
                  <c:v>2.828090277775428</c:v>
                </c:pt>
                <c:pt idx="9065">
                  <c:v>2.828333333329593</c:v>
                </c:pt>
                <c:pt idx="9066">
                  <c:v>2.8285763888837581</c:v>
                </c:pt>
                <c:pt idx="9067">
                  <c:v>2.8288194444451991</c:v>
                </c:pt>
                <c:pt idx="9068">
                  <c:v>2.8290624999993641</c:v>
                </c:pt>
                <c:pt idx="9069">
                  <c:v>2.8293055555535291</c:v>
                </c:pt>
                <c:pt idx="9070">
                  <c:v>2.8295486111076942</c:v>
                </c:pt>
                <c:pt idx="9071">
                  <c:v>2.8297916666618592</c:v>
                </c:pt>
                <c:pt idx="9072">
                  <c:v>2.8300347222233002</c:v>
                </c:pt>
                <c:pt idx="9073">
                  <c:v>2.8302777777774653</c:v>
                </c:pt>
                <c:pt idx="9074">
                  <c:v>2.8305208333316303</c:v>
                </c:pt>
                <c:pt idx="9075">
                  <c:v>2.8307638888857953</c:v>
                </c:pt>
                <c:pt idx="9076">
                  <c:v>2.8310069444399604</c:v>
                </c:pt>
                <c:pt idx="9077">
                  <c:v>2.8312500000014014</c:v>
                </c:pt>
                <c:pt idx="9078">
                  <c:v>2.8314930555555664</c:v>
                </c:pt>
                <c:pt idx="9079">
                  <c:v>2.8317361111097314</c:v>
                </c:pt>
                <c:pt idx="9080">
                  <c:v>2.8319791666638965</c:v>
                </c:pt>
                <c:pt idx="9081">
                  <c:v>2.8322222222180615</c:v>
                </c:pt>
                <c:pt idx="9082">
                  <c:v>2.8324652777795025</c:v>
                </c:pt>
                <c:pt idx="9083">
                  <c:v>2.8327083333336676</c:v>
                </c:pt>
                <c:pt idx="9084">
                  <c:v>2.8329513888878326</c:v>
                </c:pt>
                <c:pt idx="9085">
                  <c:v>2.8331944444419976</c:v>
                </c:pt>
                <c:pt idx="9086">
                  <c:v>2.8334374999961627</c:v>
                </c:pt>
                <c:pt idx="9087">
                  <c:v>2.8336805555576037</c:v>
                </c:pt>
                <c:pt idx="9088">
                  <c:v>2.8339236111117687</c:v>
                </c:pt>
                <c:pt idx="9089">
                  <c:v>2.8341666666659338</c:v>
                </c:pt>
                <c:pt idx="9090">
                  <c:v>2.8344097222200988</c:v>
                </c:pt>
                <c:pt idx="9091">
                  <c:v>2.8346527777742638</c:v>
                </c:pt>
                <c:pt idx="9092">
                  <c:v>2.8348958333284289</c:v>
                </c:pt>
                <c:pt idx="9093">
                  <c:v>2.8351388888898699</c:v>
                </c:pt>
                <c:pt idx="9094">
                  <c:v>2.8353819444440349</c:v>
                </c:pt>
                <c:pt idx="9095">
                  <c:v>2.8356365740749796</c:v>
                </c:pt>
                <c:pt idx="9096">
                  <c:v>2.8358796296291446</c:v>
                </c:pt>
                <c:pt idx="9097">
                  <c:v>2.8361226851833097</c:v>
                </c:pt>
                <c:pt idx="9098">
                  <c:v>2.8363657407374747</c:v>
                </c:pt>
                <c:pt idx="9099">
                  <c:v>2.8366087962916398</c:v>
                </c:pt>
                <c:pt idx="9100">
                  <c:v>2.8368518518530808</c:v>
                </c:pt>
                <c:pt idx="9101">
                  <c:v>2.8370949074072458</c:v>
                </c:pt>
                <c:pt idx="9102">
                  <c:v>2.8373379629614108</c:v>
                </c:pt>
                <c:pt idx="9103">
                  <c:v>2.8375810185155759</c:v>
                </c:pt>
                <c:pt idx="9104">
                  <c:v>2.8378240740697409</c:v>
                </c:pt>
                <c:pt idx="9105">
                  <c:v>2.8380671296311819</c:v>
                </c:pt>
                <c:pt idx="9106">
                  <c:v>2.8383101851853469</c:v>
                </c:pt>
                <c:pt idx="9107">
                  <c:v>2.838553240739512</c:v>
                </c:pt>
                <c:pt idx="9108">
                  <c:v>2.838796296293677</c:v>
                </c:pt>
                <c:pt idx="9109">
                  <c:v>2.8390393518478421</c:v>
                </c:pt>
                <c:pt idx="9110">
                  <c:v>2.8392824074092831</c:v>
                </c:pt>
                <c:pt idx="9111">
                  <c:v>2.8395254629634481</c:v>
                </c:pt>
                <c:pt idx="9112">
                  <c:v>2.8397685185176131</c:v>
                </c:pt>
                <c:pt idx="9113">
                  <c:v>2.8400115740717782</c:v>
                </c:pt>
                <c:pt idx="9114">
                  <c:v>2.8402546296259432</c:v>
                </c:pt>
                <c:pt idx="9115">
                  <c:v>2.8404976851801083</c:v>
                </c:pt>
                <c:pt idx="9116">
                  <c:v>2.8407407407415493</c:v>
                </c:pt>
                <c:pt idx="9117">
                  <c:v>2.8409837962957143</c:v>
                </c:pt>
                <c:pt idx="9118">
                  <c:v>2.8412268518498793</c:v>
                </c:pt>
                <c:pt idx="9119">
                  <c:v>2.8414699074040444</c:v>
                </c:pt>
                <c:pt idx="9120">
                  <c:v>2.8417129629582094</c:v>
                </c:pt>
                <c:pt idx="9121">
                  <c:v>2.8419560185196504</c:v>
                </c:pt>
                <c:pt idx="9122">
                  <c:v>2.8421990740738154</c:v>
                </c:pt>
                <c:pt idx="9123">
                  <c:v>2.8424421296279805</c:v>
                </c:pt>
                <c:pt idx="9124">
                  <c:v>2.8426851851821455</c:v>
                </c:pt>
                <c:pt idx="9125">
                  <c:v>2.8429282407363106</c:v>
                </c:pt>
                <c:pt idx="9126">
                  <c:v>2.8431712962977516</c:v>
                </c:pt>
                <c:pt idx="9127">
                  <c:v>2.8434143518519166</c:v>
                </c:pt>
                <c:pt idx="9128">
                  <c:v>2.8436574074060816</c:v>
                </c:pt>
                <c:pt idx="9129">
                  <c:v>2.8439004629602467</c:v>
                </c:pt>
                <c:pt idx="9130">
                  <c:v>2.8441435185144117</c:v>
                </c:pt>
                <c:pt idx="9131">
                  <c:v>2.8443865740758527</c:v>
                </c:pt>
                <c:pt idx="9132">
                  <c:v>2.8446296296300178</c:v>
                </c:pt>
                <c:pt idx="9133">
                  <c:v>2.8448726851841828</c:v>
                </c:pt>
                <c:pt idx="9134">
                  <c:v>2.8451157407383478</c:v>
                </c:pt>
                <c:pt idx="9135">
                  <c:v>2.8453587962925129</c:v>
                </c:pt>
                <c:pt idx="9136">
                  <c:v>2.8456018518539539</c:v>
                </c:pt>
                <c:pt idx="9137">
                  <c:v>2.8458449074081189</c:v>
                </c:pt>
                <c:pt idx="9138">
                  <c:v>2.8460879629622839</c:v>
                </c:pt>
                <c:pt idx="9139">
                  <c:v>2.846331018516449</c:v>
                </c:pt>
                <c:pt idx="9140">
                  <c:v>2.846574074070614</c:v>
                </c:pt>
                <c:pt idx="9141">
                  <c:v>2.8468171296247791</c:v>
                </c:pt>
                <c:pt idx="9142">
                  <c:v>2.8470601851862201</c:v>
                </c:pt>
                <c:pt idx="9143">
                  <c:v>2.8473032407403851</c:v>
                </c:pt>
                <c:pt idx="9144">
                  <c:v>2.8475578703713298</c:v>
                </c:pt>
                <c:pt idx="9145">
                  <c:v>2.8478009259254948</c:v>
                </c:pt>
                <c:pt idx="9146">
                  <c:v>2.8480439814796599</c:v>
                </c:pt>
                <c:pt idx="9147">
                  <c:v>2.8482870370338249</c:v>
                </c:pt>
                <c:pt idx="9148">
                  <c:v>2.8485300925879899</c:v>
                </c:pt>
                <c:pt idx="9149">
                  <c:v>2.8487731481494309</c:v>
                </c:pt>
                <c:pt idx="9150">
                  <c:v>2.849016203703596</c:v>
                </c:pt>
                <c:pt idx="9151">
                  <c:v>2.849259259257761</c:v>
                </c:pt>
                <c:pt idx="9152">
                  <c:v>2.8495023148119261</c:v>
                </c:pt>
                <c:pt idx="9153">
                  <c:v>2.8497453703660911</c:v>
                </c:pt>
                <c:pt idx="9154">
                  <c:v>2.8499884259275321</c:v>
                </c:pt>
                <c:pt idx="9155">
                  <c:v>2.8502314814816971</c:v>
                </c:pt>
                <c:pt idx="9156">
                  <c:v>2.8504745370358622</c:v>
                </c:pt>
                <c:pt idx="9157">
                  <c:v>2.8507175925900272</c:v>
                </c:pt>
                <c:pt idx="9158">
                  <c:v>2.8509606481441923</c:v>
                </c:pt>
                <c:pt idx="9159">
                  <c:v>2.8512037037056333</c:v>
                </c:pt>
                <c:pt idx="9160">
                  <c:v>2.8514467592597983</c:v>
                </c:pt>
                <c:pt idx="9161">
                  <c:v>2.8516898148139633</c:v>
                </c:pt>
                <c:pt idx="9162">
                  <c:v>2.8519328703681284</c:v>
                </c:pt>
                <c:pt idx="9163">
                  <c:v>2.8521759259222934</c:v>
                </c:pt>
                <c:pt idx="9164">
                  <c:v>2.8524189814764584</c:v>
                </c:pt>
                <c:pt idx="9165">
                  <c:v>2.8526620370378994</c:v>
                </c:pt>
                <c:pt idx="9166">
                  <c:v>2.8529050925920645</c:v>
                </c:pt>
                <c:pt idx="9167">
                  <c:v>2.8531481481462295</c:v>
                </c:pt>
                <c:pt idx="9168">
                  <c:v>2.8533912037003946</c:v>
                </c:pt>
                <c:pt idx="9169">
                  <c:v>2.8536342592545596</c:v>
                </c:pt>
                <c:pt idx="9170">
                  <c:v>2.8538773148160006</c:v>
                </c:pt>
                <c:pt idx="9171">
                  <c:v>2.8541203703701656</c:v>
                </c:pt>
                <c:pt idx="9172">
                  <c:v>2.8543634259243307</c:v>
                </c:pt>
                <c:pt idx="9173">
                  <c:v>2.8546064814784957</c:v>
                </c:pt>
                <c:pt idx="9174">
                  <c:v>2.8548495370326608</c:v>
                </c:pt>
                <c:pt idx="9175">
                  <c:v>2.8550925925941018</c:v>
                </c:pt>
                <c:pt idx="9176">
                  <c:v>2.8553356481482668</c:v>
                </c:pt>
                <c:pt idx="9177">
                  <c:v>2.8555787037024318</c:v>
                </c:pt>
                <c:pt idx="9178">
                  <c:v>2.8558217592565969</c:v>
                </c:pt>
                <c:pt idx="9179">
                  <c:v>2.8560648148107619</c:v>
                </c:pt>
                <c:pt idx="9180">
                  <c:v>2.8563078703722029</c:v>
                </c:pt>
                <c:pt idx="9181">
                  <c:v>2.8565509259263679</c:v>
                </c:pt>
                <c:pt idx="9182">
                  <c:v>2.856793981480533</c:v>
                </c:pt>
                <c:pt idx="9183">
                  <c:v>2.857037037034698</c:v>
                </c:pt>
                <c:pt idx="9184">
                  <c:v>2.8572800925888631</c:v>
                </c:pt>
                <c:pt idx="9185">
                  <c:v>2.8575231481430281</c:v>
                </c:pt>
                <c:pt idx="9186">
                  <c:v>2.8577662037044691</c:v>
                </c:pt>
                <c:pt idx="9187">
                  <c:v>2.8580092592586341</c:v>
                </c:pt>
                <c:pt idx="9188">
                  <c:v>2.8582523148127992</c:v>
                </c:pt>
                <c:pt idx="9189">
                  <c:v>2.8584953703669642</c:v>
                </c:pt>
                <c:pt idx="9190">
                  <c:v>2.8587384259211293</c:v>
                </c:pt>
                <c:pt idx="9191">
                  <c:v>2.8589814814825703</c:v>
                </c:pt>
                <c:pt idx="9192">
                  <c:v>2.859236111106239</c:v>
                </c:pt>
                <c:pt idx="9193">
                  <c:v>2.85947916666768</c:v>
                </c:pt>
                <c:pt idx="9194">
                  <c:v>2.859722222221845</c:v>
                </c:pt>
                <c:pt idx="9195">
                  <c:v>2.8599652777760101</c:v>
                </c:pt>
                <c:pt idx="9196">
                  <c:v>2.8602083333301751</c:v>
                </c:pt>
                <c:pt idx="9197">
                  <c:v>2.8604513888843401</c:v>
                </c:pt>
                <c:pt idx="9198">
                  <c:v>2.8606944444457811</c:v>
                </c:pt>
                <c:pt idx="9199">
                  <c:v>2.8609374999999462</c:v>
                </c:pt>
                <c:pt idx="9200">
                  <c:v>2.8611805555541112</c:v>
                </c:pt>
                <c:pt idx="9201">
                  <c:v>2.8614236111082763</c:v>
                </c:pt>
                <c:pt idx="9202">
                  <c:v>2.8616666666624413</c:v>
                </c:pt>
                <c:pt idx="9203">
                  <c:v>2.8619097222238823</c:v>
                </c:pt>
                <c:pt idx="9204">
                  <c:v>2.8621527777780473</c:v>
                </c:pt>
                <c:pt idx="9205">
                  <c:v>2.8623958333322124</c:v>
                </c:pt>
                <c:pt idx="9206">
                  <c:v>2.8626388888863774</c:v>
                </c:pt>
                <c:pt idx="9207">
                  <c:v>2.8628819444405424</c:v>
                </c:pt>
                <c:pt idx="9208">
                  <c:v>2.8631250000019834</c:v>
                </c:pt>
                <c:pt idx="9209">
                  <c:v>2.8633680555561485</c:v>
                </c:pt>
                <c:pt idx="9210">
                  <c:v>2.8636111111103135</c:v>
                </c:pt>
                <c:pt idx="9211">
                  <c:v>2.8638541666644786</c:v>
                </c:pt>
                <c:pt idx="9212">
                  <c:v>2.8640972222186436</c:v>
                </c:pt>
                <c:pt idx="9213">
                  <c:v>2.8643402777728086</c:v>
                </c:pt>
                <c:pt idx="9214">
                  <c:v>2.8645833333342496</c:v>
                </c:pt>
                <c:pt idx="9215">
                  <c:v>2.8648263888884147</c:v>
                </c:pt>
                <c:pt idx="9216">
                  <c:v>2.8650694444425797</c:v>
                </c:pt>
                <c:pt idx="9217">
                  <c:v>2.8653124999967448</c:v>
                </c:pt>
                <c:pt idx="9218">
                  <c:v>2.8655555555509098</c:v>
                </c:pt>
                <c:pt idx="9219">
                  <c:v>2.8657986111123508</c:v>
                </c:pt>
                <c:pt idx="9220">
                  <c:v>2.8660416666665158</c:v>
                </c:pt>
                <c:pt idx="9221">
                  <c:v>2.8662847222206809</c:v>
                </c:pt>
                <c:pt idx="9222">
                  <c:v>2.8665277777748459</c:v>
                </c:pt>
                <c:pt idx="9223">
                  <c:v>2.8667708333290109</c:v>
                </c:pt>
                <c:pt idx="9224">
                  <c:v>2.8670138888904519</c:v>
                </c:pt>
                <c:pt idx="9225">
                  <c:v>2.867256944444617</c:v>
                </c:pt>
                <c:pt idx="9226">
                  <c:v>2.867499999998782</c:v>
                </c:pt>
                <c:pt idx="9227">
                  <c:v>2.8677430555529471</c:v>
                </c:pt>
                <c:pt idx="9228">
                  <c:v>2.8679861111071121</c:v>
                </c:pt>
                <c:pt idx="9229">
                  <c:v>2.8682291666685531</c:v>
                </c:pt>
                <c:pt idx="9230">
                  <c:v>2.8684722222227181</c:v>
                </c:pt>
                <c:pt idx="9231">
                  <c:v>2.8687152777768832</c:v>
                </c:pt>
                <c:pt idx="9232">
                  <c:v>2.8689583333310482</c:v>
                </c:pt>
                <c:pt idx="9233">
                  <c:v>2.8692013888852133</c:v>
                </c:pt>
                <c:pt idx="9234">
                  <c:v>2.8694444444393783</c:v>
                </c:pt>
                <c:pt idx="9235">
                  <c:v>2.8696875000008193</c:v>
                </c:pt>
                <c:pt idx="9236">
                  <c:v>2.8699305555549843</c:v>
                </c:pt>
                <c:pt idx="9237">
                  <c:v>2.8701736111091494</c:v>
                </c:pt>
                <c:pt idx="9238">
                  <c:v>2.8704166666633144</c:v>
                </c:pt>
                <c:pt idx="9239">
                  <c:v>2.8706597222174794</c:v>
                </c:pt>
                <c:pt idx="9240">
                  <c:v>2.8709027777789204</c:v>
                </c:pt>
                <c:pt idx="9241">
                  <c:v>2.8711574074025892</c:v>
                </c:pt>
                <c:pt idx="9242">
                  <c:v>2.8714004629640302</c:v>
                </c:pt>
                <c:pt idx="9243">
                  <c:v>2.8716435185181952</c:v>
                </c:pt>
                <c:pt idx="9244">
                  <c:v>2.8718865740723603</c:v>
                </c:pt>
                <c:pt idx="9245">
                  <c:v>2.8721296296265253</c:v>
                </c:pt>
                <c:pt idx="9246">
                  <c:v>2.8723726851806903</c:v>
                </c:pt>
                <c:pt idx="9247">
                  <c:v>2.8726157407421313</c:v>
                </c:pt>
                <c:pt idx="9248">
                  <c:v>2.8728587962962964</c:v>
                </c:pt>
                <c:pt idx="9249">
                  <c:v>2.8731018518504614</c:v>
                </c:pt>
                <c:pt idx="9250">
                  <c:v>2.8733449074046264</c:v>
                </c:pt>
                <c:pt idx="9251">
                  <c:v>2.8735879629587915</c:v>
                </c:pt>
                <c:pt idx="9252">
                  <c:v>2.8738310185202325</c:v>
                </c:pt>
                <c:pt idx="9253">
                  <c:v>2.8740740740743975</c:v>
                </c:pt>
                <c:pt idx="9254">
                  <c:v>2.8743171296285626</c:v>
                </c:pt>
                <c:pt idx="9255">
                  <c:v>2.8745601851827276</c:v>
                </c:pt>
                <c:pt idx="9256">
                  <c:v>2.8748032407368926</c:v>
                </c:pt>
                <c:pt idx="9257">
                  <c:v>2.8750462962983336</c:v>
                </c:pt>
                <c:pt idx="9258">
                  <c:v>2.8752893518524987</c:v>
                </c:pt>
                <c:pt idx="9259">
                  <c:v>2.8755324074066637</c:v>
                </c:pt>
                <c:pt idx="9260">
                  <c:v>2.8757754629608288</c:v>
                </c:pt>
                <c:pt idx="9261">
                  <c:v>2.8760185185149938</c:v>
                </c:pt>
                <c:pt idx="9262">
                  <c:v>2.8762615740691588</c:v>
                </c:pt>
                <c:pt idx="9263">
                  <c:v>2.8765046296305998</c:v>
                </c:pt>
                <c:pt idx="9264">
                  <c:v>2.8767476851847649</c:v>
                </c:pt>
                <c:pt idx="9265">
                  <c:v>2.8769907407389299</c:v>
                </c:pt>
                <c:pt idx="9266">
                  <c:v>2.8772337962930949</c:v>
                </c:pt>
                <c:pt idx="9267">
                  <c:v>2.87747685184726</c:v>
                </c:pt>
                <c:pt idx="9268">
                  <c:v>2.877719907408701</c:v>
                </c:pt>
                <c:pt idx="9269">
                  <c:v>2.877962962962866</c:v>
                </c:pt>
                <c:pt idx="9270">
                  <c:v>2.8782060185170311</c:v>
                </c:pt>
                <c:pt idx="9271">
                  <c:v>2.8784490740711961</c:v>
                </c:pt>
                <c:pt idx="9272">
                  <c:v>2.8786921296253611</c:v>
                </c:pt>
                <c:pt idx="9273">
                  <c:v>2.8789351851868021</c:v>
                </c:pt>
                <c:pt idx="9274">
                  <c:v>2.8791782407409672</c:v>
                </c:pt>
                <c:pt idx="9275">
                  <c:v>2.8794212962951322</c:v>
                </c:pt>
                <c:pt idx="9276">
                  <c:v>2.8796643518492973</c:v>
                </c:pt>
                <c:pt idx="9277">
                  <c:v>2.8799074074034623</c:v>
                </c:pt>
                <c:pt idx="9278">
                  <c:v>2.8801504629649033</c:v>
                </c:pt>
                <c:pt idx="9279">
                  <c:v>2.8803935185190683</c:v>
                </c:pt>
                <c:pt idx="9280">
                  <c:v>2.8806365740732334</c:v>
                </c:pt>
                <c:pt idx="9281">
                  <c:v>2.8808796296273984</c:v>
                </c:pt>
                <c:pt idx="9282">
                  <c:v>2.8811226851815634</c:v>
                </c:pt>
                <c:pt idx="9283">
                  <c:v>2.8813657407357285</c:v>
                </c:pt>
                <c:pt idx="9284">
                  <c:v>2.8816087962971695</c:v>
                </c:pt>
                <c:pt idx="9285">
                  <c:v>2.8818518518513345</c:v>
                </c:pt>
                <c:pt idx="9286">
                  <c:v>2.8820949074054996</c:v>
                </c:pt>
                <c:pt idx="9287">
                  <c:v>2.8823379629596646</c:v>
                </c:pt>
                <c:pt idx="9288">
                  <c:v>2.8825810185138296</c:v>
                </c:pt>
                <c:pt idx="9289">
                  <c:v>2.8828356481447743</c:v>
                </c:pt>
                <c:pt idx="9290">
                  <c:v>2.8830787036989394</c:v>
                </c:pt>
                <c:pt idx="9291">
                  <c:v>2.8833217592603804</c:v>
                </c:pt>
                <c:pt idx="9292">
                  <c:v>2.8835648148145454</c:v>
                </c:pt>
                <c:pt idx="9293">
                  <c:v>2.8838078703687104</c:v>
                </c:pt>
                <c:pt idx="9294">
                  <c:v>2.8840509259228755</c:v>
                </c:pt>
                <c:pt idx="9295">
                  <c:v>2.8842939814770405</c:v>
                </c:pt>
                <c:pt idx="9296">
                  <c:v>2.8845370370384815</c:v>
                </c:pt>
                <c:pt idx="9297">
                  <c:v>2.8847800925926466</c:v>
                </c:pt>
                <c:pt idx="9298">
                  <c:v>2.8850231481468116</c:v>
                </c:pt>
                <c:pt idx="9299">
                  <c:v>2.8852662037009766</c:v>
                </c:pt>
                <c:pt idx="9300">
                  <c:v>2.8855092592551417</c:v>
                </c:pt>
                <c:pt idx="9301">
                  <c:v>2.8857523148165827</c:v>
                </c:pt>
                <c:pt idx="9302">
                  <c:v>2.8859953703707477</c:v>
                </c:pt>
                <c:pt idx="9303">
                  <c:v>2.8862384259249128</c:v>
                </c:pt>
                <c:pt idx="9304">
                  <c:v>2.8864814814790778</c:v>
                </c:pt>
                <c:pt idx="9305">
                  <c:v>2.8867245370332428</c:v>
                </c:pt>
                <c:pt idx="9306">
                  <c:v>2.8869675925946838</c:v>
                </c:pt>
                <c:pt idx="9307">
                  <c:v>2.8872106481488489</c:v>
                </c:pt>
                <c:pt idx="9308">
                  <c:v>2.8874537037030139</c:v>
                </c:pt>
                <c:pt idx="9309">
                  <c:v>2.8876967592571789</c:v>
                </c:pt>
                <c:pt idx="9310">
                  <c:v>2.887939814811344</c:v>
                </c:pt>
                <c:pt idx="9311">
                  <c:v>2.888182870365509</c:v>
                </c:pt>
                <c:pt idx="9312">
                  <c:v>2.88842592592695</c:v>
                </c:pt>
                <c:pt idx="9313">
                  <c:v>2.8886689814811151</c:v>
                </c:pt>
                <c:pt idx="9314">
                  <c:v>2.8889120370352801</c:v>
                </c:pt>
                <c:pt idx="9315">
                  <c:v>2.8891550925894451</c:v>
                </c:pt>
                <c:pt idx="9316">
                  <c:v>2.8893981481436102</c:v>
                </c:pt>
                <c:pt idx="9317">
                  <c:v>2.8896412037050512</c:v>
                </c:pt>
                <c:pt idx="9318">
                  <c:v>2.8898842592592162</c:v>
                </c:pt>
                <c:pt idx="9319">
                  <c:v>2.8901273148133813</c:v>
                </c:pt>
                <c:pt idx="9320">
                  <c:v>2.8903703703675463</c:v>
                </c:pt>
                <c:pt idx="9321">
                  <c:v>2.8906134259217113</c:v>
                </c:pt>
                <c:pt idx="9322">
                  <c:v>2.8908564814831523</c:v>
                </c:pt>
                <c:pt idx="9323">
                  <c:v>2.8910995370373174</c:v>
                </c:pt>
                <c:pt idx="9324">
                  <c:v>2.8913425925914824</c:v>
                </c:pt>
                <c:pt idx="9325">
                  <c:v>2.8915856481456474</c:v>
                </c:pt>
                <c:pt idx="9326">
                  <c:v>2.8918287036998125</c:v>
                </c:pt>
                <c:pt idx="9327">
                  <c:v>2.8920717592612535</c:v>
                </c:pt>
                <c:pt idx="9328">
                  <c:v>2.8923148148154185</c:v>
                </c:pt>
                <c:pt idx="9329">
                  <c:v>2.8925578703695836</c:v>
                </c:pt>
                <c:pt idx="9330">
                  <c:v>2.8928009259237486</c:v>
                </c:pt>
                <c:pt idx="9331">
                  <c:v>2.8930439814779136</c:v>
                </c:pt>
                <c:pt idx="9332">
                  <c:v>2.8932870370320787</c:v>
                </c:pt>
                <c:pt idx="9333">
                  <c:v>2.8935300925935197</c:v>
                </c:pt>
                <c:pt idx="9334">
                  <c:v>2.8937731481476847</c:v>
                </c:pt>
                <c:pt idx="9335">
                  <c:v>2.8940162037018498</c:v>
                </c:pt>
                <c:pt idx="9336">
                  <c:v>2.8942592592560148</c:v>
                </c:pt>
                <c:pt idx="9337">
                  <c:v>2.8945138888869595</c:v>
                </c:pt>
                <c:pt idx="9338">
                  <c:v>2.8947569444411245</c:v>
                </c:pt>
                <c:pt idx="9339">
                  <c:v>2.8949999999952896</c:v>
                </c:pt>
                <c:pt idx="9340">
                  <c:v>2.8952430555567306</c:v>
                </c:pt>
                <c:pt idx="9341">
                  <c:v>2.8954861111108956</c:v>
                </c:pt>
                <c:pt idx="9342">
                  <c:v>2.8957291666650606</c:v>
                </c:pt>
                <c:pt idx="9343">
                  <c:v>2.8959722222192257</c:v>
                </c:pt>
                <c:pt idx="9344">
                  <c:v>2.8962152777733907</c:v>
                </c:pt>
                <c:pt idx="9345">
                  <c:v>2.8964583333348317</c:v>
                </c:pt>
                <c:pt idx="9346">
                  <c:v>2.8967013888889968</c:v>
                </c:pt>
                <c:pt idx="9347">
                  <c:v>2.8969444444431618</c:v>
                </c:pt>
                <c:pt idx="9348">
                  <c:v>2.8971874999973268</c:v>
                </c:pt>
                <c:pt idx="9349">
                  <c:v>2.8974305555514919</c:v>
                </c:pt>
                <c:pt idx="9350">
                  <c:v>2.8976736111129329</c:v>
                </c:pt>
                <c:pt idx="9351">
                  <c:v>2.8979166666670979</c:v>
                </c:pt>
                <c:pt idx="9352">
                  <c:v>2.8981597222212629</c:v>
                </c:pt>
                <c:pt idx="9353">
                  <c:v>2.898402777775428</c:v>
                </c:pt>
                <c:pt idx="9354">
                  <c:v>2.898645833329593</c:v>
                </c:pt>
                <c:pt idx="9355">
                  <c:v>2.8988888888837581</c:v>
                </c:pt>
                <c:pt idx="9356">
                  <c:v>2.8991319444451991</c:v>
                </c:pt>
                <c:pt idx="9357">
                  <c:v>2.8993749999993641</c:v>
                </c:pt>
                <c:pt idx="9358">
                  <c:v>2.8996180555535291</c:v>
                </c:pt>
                <c:pt idx="9359">
                  <c:v>2.8998611111076942</c:v>
                </c:pt>
                <c:pt idx="9360">
                  <c:v>2.9001041666618592</c:v>
                </c:pt>
                <c:pt idx="9361">
                  <c:v>2.9003472222233002</c:v>
                </c:pt>
                <c:pt idx="9362">
                  <c:v>2.9005902777774653</c:v>
                </c:pt>
                <c:pt idx="9363">
                  <c:v>2.9008333333316303</c:v>
                </c:pt>
                <c:pt idx="9364">
                  <c:v>2.9010763888857953</c:v>
                </c:pt>
                <c:pt idx="9365">
                  <c:v>2.9013194444399604</c:v>
                </c:pt>
                <c:pt idx="9366">
                  <c:v>2.9015625000014014</c:v>
                </c:pt>
                <c:pt idx="9367">
                  <c:v>2.9018055555555664</c:v>
                </c:pt>
                <c:pt idx="9368">
                  <c:v>2.9020486111097314</c:v>
                </c:pt>
                <c:pt idx="9369">
                  <c:v>2.9022916666638965</c:v>
                </c:pt>
                <c:pt idx="9370">
                  <c:v>2.9025347222180615</c:v>
                </c:pt>
                <c:pt idx="9371">
                  <c:v>2.9027777777795025</c:v>
                </c:pt>
                <c:pt idx="9372">
                  <c:v>2.9030208333336676</c:v>
                </c:pt>
                <c:pt idx="9373">
                  <c:v>2.9032638888878326</c:v>
                </c:pt>
                <c:pt idx="9374">
                  <c:v>2.9035069444419976</c:v>
                </c:pt>
                <c:pt idx="9375">
                  <c:v>2.9037499999961627</c:v>
                </c:pt>
                <c:pt idx="9376">
                  <c:v>2.9039930555576037</c:v>
                </c:pt>
                <c:pt idx="9377">
                  <c:v>2.9042361111117687</c:v>
                </c:pt>
                <c:pt idx="9378">
                  <c:v>2.9044791666659338</c:v>
                </c:pt>
                <c:pt idx="9379">
                  <c:v>2.9047222222200988</c:v>
                </c:pt>
                <c:pt idx="9380">
                  <c:v>2.9049652777742638</c:v>
                </c:pt>
                <c:pt idx="9381">
                  <c:v>2.9052083333284289</c:v>
                </c:pt>
                <c:pt idx="9382">
                  <c:v>2.9054513888898699</c:v>
                </c:pt>
                <c:pt idx="9383">
                  <c:v>2.9056944444440349</c:v>
                </c:pt>
                <c:pt idx="9384">
                  <c:v>2.9059374999981999</c:v>
                </c:pt>
                <c:pt idx="9385">
                  <c:v>2.9061921296291446</c:v>
                </c:pt>
                <c:pt idx="9386">
                  <c:v>2.9064351851833097</c:v>
                </c:pt>
                <c:pt idx="9387">
                  <c:v>2.9066782407374747</c:v>
                </c:pt>
                <c:pt idx="9388">
                  <c:v>2.9069212962916398</c:v>
                </c:pt>
                <c:pt idx="9389">
                  <c:v>2.9071643518530808</c:v>
                </c:pt>
                <c:pt idx="9390">
                  <c:v>2.9074074074072458</c:v>
                </c:pt>
                <c:pt idx="9391">
                  <c:v>2.9076504629614108</c:v>
                </c:pt>
                <c:pt idx="9392">
                  <c:v>2.9078935185155759</c:v>
                </c:pt>
                <c:pt idx="9393">
                  <c:v>2.9081365740697409</c:v>
                </c:pt>
                <c:pt idx="9394">
                  <c:v>2.9083796296311819</c:v>
                </c:pt>
                <c:pt idx="9395">
                  <c:v>2.9086226851853469</c:v>
                </c:pt>
                <c:pt idx="9396">
                  <c:v>2.908865740739512</c:v>
                </c:pt>
                <c:pt idx="9397">
                  <c:v>2.909108796293677</c:v>
                </c:pt>
                <c:pt idx="9398">
                  <c:v>2.9093518518478421</c:v>
                </c:pt>
                <c:pt idx="9399">
                  <c:v>2.9095949074092831</c:v>
                </c:pt>
                <c:pt idx="9400">
                  <c:v>2.9098379629634481</c:v>
                </c:pt>
                <c:pt idx="9401">
                  <c:v>2.9100810185176131</c:v>
                </c:pt>
                <c:pt idx="9402">
                  <c:v>2.9103240740717782</c:v>
                </c:pt>
                <c:pt idx="9403">
                  <c:v>2.9105671296259432</c:v>
                </c:pt>
                <c:pt idx="9404">
                  <c:v>2.9108101851801083</c:v>
                </c:pt>
                <c:pt idx="9405">
                  <c:v>2.9110532407415493</c:v>
                </c:pt>
                <c:pt idx="9406">
                  <c:v>2.9112962962957143</c:v>
                </c:pt>
                <c:pt idx="9407">
                  <c:v>2.9115393518498793</c:v>
                </c:pt>
                <c:pt idx="9408">
                  <c:v>2.9117824074040444</c:v>
                </c:pt>
                <c:pt idx="9409">
                  <c:v>2.9120254629582094</c:v>
                </c:pt>
                <c:pt idx="9410">
                  <c:v>2.9122685185196504</c:v>
                </c:pt>
                <c:pt idx="9411">
                  <c:v>2.9125115740738154</c:v>
                </c:pt>
                <c:pt idx="9412">
                  <c:v>2.9127546296279805</c:v>
                </c:pt>
                <c:pt idx="9413">
                  <c:v>2.9129976851821455</c:v>
                </c:pt>
                <c:pt idx="9414">
                  <c:v>2.9132407407363106</c:v>
                </c:pt>
                <c:pt idx="9415">
                  <c:v>2.9134837962977516</c:v>
                </c:pt>
                <c:pt idx="9416">
                  <c:v>2.9137268518519166</c:v>
                </c:pt>
                <c:pt idx="9417">
                  <c:v>2.9139699074060816</c:v>
                </c:pt>
                <c:pt idx="9418">
                  <c:v>2.9142129629602467</c:v>
                </c:pt>
                <c:pt idx="9419">
                  <c:v>2.9144560185144117</c:v>
                </c:pt>
                <c:pt idx="9420">
                  <c:v>2.9146990740758527</c:v>
                </c:pt>
                <c:pt idx="9421">
                  <c:v>2.9149421296300178</c:v>
                </c:pt>
                <c:pt idx="9422">
                  <c:v>2.9151851851841828</c:v>
                </c:pt>
                <c:pt idx="9423">
                  <c:v>2.9154282407383478</c:v>
                </c:pt>
                <c:pt idx="9424">
                  <c:v>2.9156712962925129</c:v>
                </c:pt>
                <c:pt idx="9425">
                  <c:v>2.9159143518539539</c:v>
                </c:pt>
                <c:pt idx="9426">
                  <c:v>2.9161574074081189</c:v>
                </c:pt>
                <c:pt idx="9427">
                  <c:v>2.9164004629622839</c:v>
                </c:pt>
                <c:pt idx="9428">
                  <c:v>2.916643518516449</c:v>
                </c:pt>
                <c:pt idx="9429">
                  <c:v>2.916886574070614</c:v>
                </c:pt>
                <c:pt idx="9430">
                  <c:v>2.9171296296247791</c:v>
                </c:pt>
                <c:pt idx="9431">
                  <c:v>2.9173726851862201</c:v>
                </c:pt>
                <c:pt idx="9432">
                  <c:v>2.9176157407403851</c:v>
                </c:pt>
                <c:pt idx="9433">
                  <c:v>2.9178703703713298</c:v>
                </c:pt>
                <c:pt idx="9434">
                  <c:v>2.9181134259254948</c:v>
                </c:pt>
                <c:pt idx="9435">
                  <c:v>2.9183564814796599</c:v>
                </c:pt>
                <c:pt idx="9436">
                  <c:v>2.9185995370338249</c:v>
                </c:pt>
                <c:pt idx="9437">
                  <c:v>2.9188425925879899</c:v>
                </c:pt>
                <c:pt idx="9438">
                  <c:v>2.9190856481494309</c:v>
                </c:pt>
                <c:pt idx="9439">
                  <c:v>2.919328703703596</c:v>
                </c:pt>
                <c:pt idx="9440">
                  <c:v>2.919571759257761</c:v>
                </c:pt>
                <c:pt idx="9441">
                  <c:v>2.9198148148119261</c:v>
                </c:pt>
                <c:pt idx="9442">
                  <c:v>2.9200578703660911</c:v>
                </c:pt>
                <c:pt idx="9443">
                  <c:v>2.9203009259275321</c:v>
                </c:pt>
                <c:pt idx="9444">
                  <c:v>2.9205439814816971</c:v>
                </c:pt>
                <c:pt idx="9445">
                  <c:v>2.9207870370358622</c:v>
                </c:pt>
                <c:pt idx="9446">
                  <c:v>2.9210300925900272</c:v>
                </c:pt>
                <c:pt idx="9447">
                  <c:v>2.9212731481441923</c:v>
                </c:pt>
                <c:pt idx="9448">
                  <c:v>2.9215162037056333</c:v>
                </c:pt>
                <c:pt idx="9449">
                  <c:v>2.9217592592597983</c:v>
                </c:pt>
                <c:pt idx="9450">
                  <c:v>2.9220023148139633</c:v>
                </c:pt>
                <c:pt idx="9451">
                  <c:v>2.9222453703681284</c:v>
                </c:pt>
                <c:pt idx="9452">
                  <c:v>2.9224884259222934</c:v>
                </c:pt>
                <c:pt idx="9453">
                  <c:v>2.9227314814764584</c:v>
                </c:pt>
                <c:pt idx="9454">
                  <c:v>2.9229745370378994</c:v>
                </c:pt>
                <c:pt idx="9455">
                  <c:v>2.9232175925920645</c:v>
                </c:pt>
                <c:pt idx="9456">
                  <c:v>2.9234606481462295</c:v>
                </c:pt>
                <c:pt idx="9457">
                  <c:v>2.9237037037003946</c:v>
                </c:pt>
                <c:pt idx="9458">
                  <c:v>2.9239467592545596</c:v>
                </c:pt>
                <c:pt idx="9459">
                  <c:v>2.9241898148160006</c:v>
                </c:pt>
                <c:pt idx="9460">
                  <c:v>2.9244328703701656</c:v>
                </c:pt>
                <c:pt idx="9461">
                  <c:v>2.9246759259243307</c:v>
                </c:pt>
                <c:pt idx="9462">
                  <c:v>2.9249189814784957</c:v>
                </c:pt>
                <c:pt idx="9463">
                  <c:v>2.9251620370326608</c:v>
                </c:pt>
                <c:pt idx="9464">
                  <c:v>2.9254050925941018</c:v>
                </c:pt>
                <c:pt idx="9465">
                  <c:v>2.9256481481482668</c:v>
                </c:pt>
                <c:pt idx="9466">
                  <c:v>2.9258912037024318</c:v>
                </c:pt>
                <c:pt idx="9467">
                  <c:v>2.9261342592565969</c:v>
                </c:pt>
                <c:pt idx="9468">
                  <c:v>2.9263773148107619</c:v>
                </c:pt>
                <c:pt idx="9469">
                  <c:v>2.9266203703722029</c:v>
                </c:pt>
                <c:pt idx="9470">
                  <c:v>2.9268634259263679</c:v>
                </c:pt>
                <c:pt idx="9471">
                  <c:v>2.927106481480533</c:v>
                </c:pt>
                <c:pt idx="9472">
                  <c:v>2.927349537034698</c:v>
                </c:pt>
                <c:pt idx="9473">
                  <c:v>2.9275925925888631</c:v>
                </c:pt>
                <c:pt idx="9474">
                  <c:v>2.9278356481430281</c:v>
                </c:pt>
                <c:pt idx="9475">
                  <c:v>2.9280787037044691</c:v>
                </c:pt>
                <c:pt idx="9476">
                  <c:v>2.9283217592586341</c:v>
                </c:pt>
                <c:pt idx="9477">
                  <c:v>2.9285648148127992</c:v>
                </c:pt>
                <c:pt idx="9478">
                  <c:v>2.9288078703669642</c:v>
                </c:pt>
                <c:pt idx="9479">
                  <c:v>2.9290509259211293</c:v>
                </c:pt>
                <c:pt idx="9480">
                  <c:v>2.9292939814825703</c:v>
                </c:pt>
                <c:pt idx="9481">
                  <c:v>2.9295370370367353</c:v>
                </c:pt>
                <c:pt idx="9482">
                  <c:v>2.92979166666768</c:v>
                </c:pt>
                <c:pt idx="9483">
                  <c:v>2.930034722221845</c:v>
                </c:pt>
                <c:pt idx="9484">
                  <c:v>2.9302777777760101</c:v>
                </c:pt>
                <c:pt idx="9485">
                  <c:v>2.9305208333301751</c:v>
                </c:pt>
                <c:pt idx="9486">
                  <c:v>2.9307638888843401</c:v>
                </c:pt>
                <c:pt idx="9487">
                  <c:v>2.9310069444457811</c:v>
                </c:pt>
                <c:pt idx="9488">
                  <c:v>2.9312499999999462</c:v>
                </c:pt>
                <c:pt idx="9489">
                  <c:v>2.9314930555541112</c:v>
                </c:pt>
                <c:pt idx="9490">
                  <c:v>2.9317361111082763</c:v>
                </c:pt>
                <c:pt idx="9491">
                  <c:v>2.9319791666624413</c:v>
                </c:pt>
                <c:pt idx="9492">
                  <c:v>2.9322222222238823</c:v>
                </c:pt>
                <c:pt idx="9493">
                  <c:v>2.9324652777780473</c:v>
                </c:pt>
                <c:pt idx="9494">
                  <c:v>2.9327083333322124</c:v>
                </c:pt>
                <c:pt idx="9495">
                  <c:v>2.9329513888863774</c:v>
                </c:pt>
                <c:pt idx="9496">
                  <c:v>2.9331944444405424</c:v>
                </c:pt>
                <c:pt idx="9497">
                  <c:v>2.9334375000019834</c:v>
                </c:pt>
                <c:pt idx="9498">
                  <c:v>2.9336805555561485</c:v>
                </c:pt>
                <c:pt idx="9499">
                  <c:v>2.9339236111103135</c:v>
                </c:pt>
                <c:pt idx="9500">
                  <c:v>2.9341666666644786</c:v>
                </c:pt>
                <c:pt idx="9501">
                  <c:v>2.9344097222186436</c:v>
                </c:pt>
                <c:pt idx="9502">
                  <c:v>2.9346527777728086</c:v>
                </c:pt>
                <c:pt idx="9503">
                  <c:v>2.9348958333342496</c:v>
                </c:pt>
                <c:pt idx="9504">
                  <c:v>2.9351388888884147</c:v>
                </c:pt>
                <c:pt idx="9505">
                  <c:v>2.9353819444425797</c:v>
                </c:pt>
                <c:pt idx="9506">
                  <c:v>2.9356249999967448</c:v>
                </c:pt>
                <c:pt idx="9507">
                  <c:v>2.9358680555509098</c:v>
                </c:pt>
                <c:pt idx="9508">
                  <c:v>2.9361111111123508</c:v>
                </c:pt>
                <c:pt idx="9509">
                  <c:v>2.9363541666665158</c:v>
                </c:pt>
                <c:pt idx="9510">
                  <c:v>2.9365972222206809</c:v>
                </c:pt>
                <c:pt idx="9511">
                  <c:v>2.9368402777748459</c:v>
                </c:pt>
                <c:pt idx="9512">
                  <c:v>2.9370833333290109</c:v>
                </c:pt>
                <c:pt idx="9513">
                  <c:v>2.9373263888904519</c:v>
                </c:pt>
                <c:pt idx="9514">
                  <c:v>2.937569444444617</c:v>
                </c:pt>
                <c:pt idx="9515">
                  <c:v>2.937812499998782</c:v>
                </c:pt>
                <c:pt idx="9516">
                  <c:v>2.9380555555529471</c:v>
                </c:pt>
                <c:pt idx="9517">
                  <c:v>2.9382986111071121</c:v>
                </c:pt>
                <c:pt idx="9518">
                  <c:v>2.9385416666685531</c:v>
                </c:pt>
                <c:pt idx="9519">
                  <c:v>2.9387847222227181</c:v>
                </c:pt>
                <c:pt idx="9520">
                  <c:v>2.9390277777768832</c:v>
                </c:pt>
                <c:pt idx="9521">
                  <c:v>2.9392708333310482</c:v>
                </c:pt>
                <c:pt idx="9522">
                  <c:v>2.9395138888852133</c:v>
                </c:pt>
                <c:pt idx="9523">
                  <c:v>2.9397569444393783</c:v>
                </c:pt>
                <c:pt idx="9524">
                  <c:v>2.9400000000008193</c:v>
                </c:pt>
                <c:pt idx="9525">
                  <c:v>2.9402430555549843</c:v>
                </c:pt>
                <c:pt idx="9526">
                  <c:v>2.9404861111091494</c:v>
                </c:pt>
                <c:pt idx="9527">
                  <c:v>2.9407291666633144</c:v>
                </c:pt>
                <c:pt idx="9528">
                  <c:v>2.9409722222174794</c:v>
                </c:pt>
                <c:pt idx="9529">
                  <c:v>2.9412152777789204</c:v>
                </c:pt>
                <c:pt idx="9530">
                  <c:v>2.9414699074025892</c:v>
                </c:pt>
                <c:pt idx="9531">
                  <c:v>2.9417129629640302</c:v>
                </c:pt>
                <c:pt idx="9532">
                  <c:v>2.9419560185181952</c:v>
                </c:pt>
                <c:pt idx="9533">
                  <c:v>2.9421990740723603</c:v>
                </c:pt>
                <c:pt idx="9534">
                  <c:v>2.9424421296265253</c:v>
                </c:pt>
                <c:pt idx="9535">
                  <c:v>2.9426851851806903</c:v>
                </c:pt>
                <c:pt idx="9536">
                  <c:v>2.9429282407421313</c:v>
                </c:pt>
                <c:pt idx="9537">
                  <c:v>2.9431712962962964</c:v>
                </c:pt>
                <c:pt idx="9538">
                  <c:v>2.9434143518504614</c:v>
                </c:pt>
                <c:pt idx="9539">
                  <c:v>2.9436574074046264</c:v>
                </c:pt>
                <c:pt idx="9540">
                  <c:v>2.9439004629587915</c:v>
                </c:pt>
                <c:pt idx="9541">
                  <c:v>2.9441435185202325</c:v>
                </c:pt>
                <c:pt idx="9542">
                  <c:v>2.9443865740743975</c:v>
                </c:pt>
                <c:pt idx="9543">
                  <c:v>2.9446296296285626</c:v>
                </c:pt>
                <c:pt idx="9544">
                  <c:v>2.9448726851827276</c:v>
                </c:pt>
                <c:pt idx="9545">
                  <c:v>2.9451157407368926</c:v>
                </c:pt>
                <c:pt idx="9546">
                  <c:v>2.9453587962983336</c:v>
                </c:pt>
                <c:pt idx="9547">
                  <c:v>2.9456018518524987</c:v>
                </c:pt>
                <c:pt idx="9548">
                  <c:v>2.9458449074066637</c:v>
                </c:pt>
                <c:pt idx="9549">
                  <c:v>2.9460879629608288</c:v>
                </c:pt>
                <c:pt idx="9550">
                  <c:v>2.9463310185149938</c:v>
                </c:pt>
                <c:pt idx="9551">
                  <c:v>2.9465740740691588</c:v>
                </c:pt>
                <c:pt idx="9552">
                  <c:v>2.9468171296305998</c:v>
                </c:pt>
                <c:pt idx="9553">
                  <c:v>2.9470601851847649</c:v>
                </c:pt>
                <c:pt idx="9554">
                  <c:v>2.9473032407389299</c:v>
                </c:pt>
                <c:pt idx="9555">
                  <c:v>2.9475462962930949</c:v>
                </c:pt>
                <c:pt idx="9556">
                  <c:v>2.94778935184726</c:v>
                </c:pt>
                <c:pt idx="9557">
                  <c:v>2.948032407408701</c:v>
                </c:pt>
                <c:pt idx="9558">
                  <c:v>2.948275462962866</c:v>
                </c:pt>
                <c:pt idx="9559">
                  <c:v>2.9485185185170311</c:v>
                </c:pt>
                <c:pt idx="9560">
                  <c:v>2.9487615740711961</c:v>
                </c:pt>
                <c:pt idx="9561">
                  <c:v>2.9490046296253611</c:v>
                </c:pt>
                <c:pt idx="9562">
                  <c:v>2.9492476851868021</c:v>
                </c:pt>
                <c:pt idx="9563">
                  <c:v>2.9494907407409672</c:v>
                </c:pt>
                <c:pt idx="9564">
                  <c:v>2.9497337962951322</c:v>
                </c:pt>
                <c:pt idx="9565">
                  <c:v>2.9499768518492973</c:v>
                </c:pt>
                <c:pt idx="9566">
                  <c:v>2.9502199074034623</c:v>
                </c:pt>
                <c:pt idx="9567">
                  <c:v>2.9504629629649033</c:v>
                </c:pt>
                <c:pt idx="9568">
                  <c:v>2.9507060185190683</c:v>
                </c:pt>
                <c:pt idx="9569">
                  <c:v>2.9509490740732334</c:v>
                </c:pt>
                <c:pt idx="9570">
                  <c:v>2.9511921296273984</c:v>
                </c:pt>
                <c:pt idx="9571">
                  <c:v>2.9514351851815634</c:v>
                </c:pt>
                <c:pt idx="9572">
                  <c:v>2.9516782407357285</c:v>
                </c:pt>
                <c:pt idx="9573">
                  <c:v>2.9519212962971695</c:v>
                </c:pt>
                <c:pt idx="9574">
                  <c:v>2.9521643518513345</c:v>
                </c:pt>
                <c:pt idx="9575">
                  <c:v>2.9524074074054996</c:v>
                </c:pt>
                <c:pt idx="9576">
                  <c:v>2.9526504629596646</c:v>
                </c:pt>
                <c:pt idx="9577">
                  <c:v>2.9528935185138296</c:v>
                </c:pt>
                <c:pt idx="9578">
                  <c:v>2.9531481481447743</c:v>
                </c:pt>
                <c:pt idx="9579">
                  <c:v>2.9533912036989394</c:v>
                </c:pt>
                <c:pt idx="9580">
                  <c:v>2.9536342592603804</c:v>
                </c:pt>
                <c:pt idx="9581">
                  <c:v>2.9538773148145454</c:v>
                </c:pt>
                <c:pt idx="9582">
                  <c:v>2.9541203703687104</c:v>
                </c:pt>
                <c:pt idx="9583">
                  <c:v>2.9543634259228755</c:v>
                </c:pt>
                <c:pt idx="9584">
                  <c:v>2.9546064814770405</c:v>
                </c:pt>
                <c:pt idx="9585">
                  <c:v>2.9548495370384815</c:v>
                </c:pt>
                <c:pt idx="9586">
                  <c:v>2.9550925925926466</c:v>
                </c:pt>
                <c:pt idx="9587">
                  <c:v>2.9553356481468116</c:v>
                </c:pt>
                <c:pt idx="9588">
                  <c:v>2.9555787037009766</c:v>
                </c:pt>
                <c:pt idx="9589">
                  <c:v>2.9558217592551417</c:v>
                </c:pt>
                <c:pt idx="9590">
                  <c:v>2.9560648148165827</c:v>
                </c:pt>
                <c:pt idx="9591">
                  <c:v>2.9563078703707477</c:v>
                </c:pt>
                <c:pt idx="9592">
                  <c:v>2.9565509259249128</c:v>
                </c:pt>
                <c:pt idx="9593">
                  <c:v>2.9567939814790778</c:v>
                </c:pt>
                <c:pt idx="9594">
                  <c:v>2.9570370370332428</c:v>
                </c:pt>
                <c:pt idx="9595">
                  <c:v>2.9572800925946838</c:v>
                </c:pt>
                <c:pt idx="9596">
                  <c:v>2.9575231481488489</c:v>
                </c:pt>
                <c:pt idx="9597">
                  <c:v>2.9577662037030139</c:v>
                </c:pt>
                <c:pt idx="9598">
                  <c:v>2.9580092592571789</c:v>
                </c:pt>
                <c:pt idx="9599">
                  <c:v>2.958252314811344</c:v>
                </c:pt>
                <c:pt idx="9600">
                  <c:v>2.958495370365509</c:v>
                </c:pt>
                <c:pt idx="9601">
                  <c:v>2.95873842592695</c:v>
                </c:pt>
                <c:pt idx="9602">
                  <c:v>2.9589814814811151</c:v>
                </c:pt>
                <c:pt idx="9603">
                  <c:v>2.9592245370352801</c:v>
                </c:pt>
                <c:pt idx="9604">
                  <c:v>2.9594675925894451</c:v>
                </c:pt>
                <c:pt idx="9605">
                  <c:v>2.9597106481436102</c:v>
                </c:pt>
                <c:pt idx="9606">
                  <c:v>2.9599537037050512</c:v>
                </c:pt>
                <c:pt idx="9607">
                  <c:v>2.9601967592592162</c:v>
                </c:pt>
                <c:pt idx="9608">
                  <c:v>2.9604398148133813</c:v>
                </c:pt>
                <c:pt idx="9609">
                  <c:v>2.9606828703675463</c:v>
                </c:pt>
                <c:pt idx="9610">
                  <c:v>2.9609259259217113</c:v>
                </c:pt>
                <c:pt idx="9611">
                  <c:v>2.9611689814831523</c:v>
                </c:pt>
                <c:pt idx="9612">
                  <c:v>2.9614120370373174</c:v>
                </c:pt>
                <c:pt idx="9613">
                  <c:v>2.9616550925914824</c:v>
                </c:pt>
                <c:pt idx="9614">
                  <c:v>2.9618981481456474</c:v>
                </c:pt>
                <c:pt idx="9615">
                  <c:v>2.9621412036998125</c:v>
                </c:pt>
                <c:pt idx="9616">
                  <c:v>2.9623842592612535</c:v>
                </c:pt>
                <c:pt idx="9617">
                  <c:v>2.9626273148154185</c:v>
                </c:pt>
                <c:pt idx="9618">
                  <c:v>2.9628703703695836</c:v>
                </c:pt>
                <c:pt idx="9619">
                  <c:v>2.9631134259237486</c:v>
                </c:pt>
                <c:pt idx="9620">
                  <c:v>2.9633564814779136</c:v>
                </c:pt>
                <c:pt idx="9621">
                  <c:v>2.9635995370320787</c:v>
                </c:pt>
                <c:pt idx="9622">
                  <c:v>2.9638425925935197</c:v>
                </c:pt>
                <c:pt idx="9623">
                  <c:v>2.9640856481476847</c:v>
                </c:pt>
                <c:pt idx="9624">
                  <c:v>2.9643287037018498</c:v>
                </c:pt>
                <c:pt idx="9625">
                  <c:v>2.9645717592560148</c:v>
                </c:pt>
                <c:pt idx="9626">
                  <c:v>2.9648263888869595</c:v>
                </c:pt>
                <c:pt idx="9627">
                  <c:v>2.9650694444411245</c:v>
                </c:pt>
                <c:pt idx="9628">
                  <c:v>2.9653124999952896</c:v>
                </c:pt>
                <c:pt idx="9629">
                  <c:v>2.9655555555567306</c:v>
                </c:pt>
                <c:pt idx="9630">
                  <c:v>2.9657986111108956</c:v>
                </c:pt>
                <c:pt idx="9631">
                  <c:v>2.9660416666650606</c:v>
                </c:pt>
                <c:pt idx="9632">
                  <c:v>2.9662847222192257</c:v>
                </c:pt>
                <c:pt idx="9633">
                  <c:v>2.9665277777733907</c:v>
                </c:pt>
                <c:pt idx="9634">
                  <c:v>2.9667708333348317</c:v>
                </c:pt>
                <c:pt idx="9635">
                  <c:v>2.9670138888889968</c:v>
                </c:pt>
                <c:pt idx="9636">
                  <c:v>2.9672569444431618</c:v>
                </c:pt>
                <c:pt idx="9637">
                  <c:v>2.9674999999973268</c:v>
                </c:pt>
                <c:pt idx="9638">
                  <c:v>2.9677430555514919</c:v>
                </c:pt>
                <c:pt idx="9639">
                  <c:v>2.9679861111129329</c:v>
                </c:pt>
                <c:pt idx="9640">
                  <c:v>2.9682291666670979</c:v>
                </c:pt>
                <c:pt idx="9641">
                  <c:v>2.9684722222212629</c:v>
                </c:pt>
                <c:pt idx="9642">
                  <c:v>2.968715277775428</c:v>
                </c:pt>
                <c:pt idx="9643">
                  <c:v>2.968958333329593</c:v>
                </c:pt>
                <c:pt idx="9644">
                  <c:v>2.9692013888837581</c:v>
                </c:pt>
                <c:pt idx="9645">
                  <c:v>2.9694444444451991</c:v>
                </c:pt>
                <c:pt idx="9646">
                  <c:v>2.9696874999993641</c:v>
                </c:pt>
                <c:pt idx="9647">
                  <c:v>2.9699305555535291</c:v>
                </c:pt>
                <c:pt idx="9648">
                  <c:v>2.9701736111076942</c:v>
                </c:pt>
                <c:pt idx="9649">
                  <c:v>2.9704166666618592</c:v>
                </c:pt>
                <c:pt idx="9650">
                  <c:v>2.9706597222233002</c:v>
                </c:pt>
                <c:pt idx="9651">
                  <c:v>2.9709027777774653</c:v>
                </c:pt>
                <c:pt idx="9652">
                  <c:v>2.9711458333316303</c:v>
                </c:pt>
                <c:pt idx="9653">
                  <c:v>2.9713888888857953</c:v>
                </c:pt>
                <c:pt idx="9654">
                  <c:v>2.9716319444399604</c:v>
                </c:pt>
                <c:pt idx="9655">
                  <c:v>2.9718750000014014</c:v>
                </c:pt>
                <c:pt idx="9656">
                  <c:v>2.9721180555555664</c:v>
                </c:pt>
                <c:pt idx="9657">
                  <c:v>2.9723611111097314</c:v>
                </c:pt>
                <c:pt idx="9658">
                  <c:v>2.9726041666638965</c:v>
                </c:pt>
                <c:pt idx="9659">
                  <c:v>2.9728472222180615</c:v>
                </c:pt>
                <c:pt idx="9660">
                  <c:v>2.9730902777795025</c:v>
                </c:pt>
                <c:pt idx="9661">
                  <c:v>2.9733333333336676</c:v>
                </c:pt>
                <c:pt idx="9662">
                  <c:v>2.9735763888878326</c:v>
                </c:pt>
                <c:pt idx="9663">
                  <c:v>2.9738194444419976</c:v>
                </c:pt>
                <c:pt idx="9664">
                  <c:v>2.9740624999961627</c:v>
                </c:pt>
                <c:pt idx="9665">
                  <c:v>2.9743055555576037</c:v>
                </c:pt>
                <c:pt idx="9666">
                  <c:v>2.9745486111117687</c:v>
                </c:pt>
                <c:pt idx="9667">
                  <c:v>2.9747916666659338</c:v>
                </c:pt>
                <c:pt idx="9668">
                  <c:v>2.9750347222200988</c:v>
                </c:pt>
                <c:pt idx="9669">
                  <c:v>2.9752777777742638</c:v>
                </c:pt>
                <c:pt idx="9670">
                  <c:v>2.9755208333284289</c:v>
                </c:pt>
                <c:pt idx="9671">
                  <c:v>2.9757638888898699</c:v>
                </c:pt>
                <c:pt idx="9672">
                  <c:v>2.9760069444440349</c:v>
                </c:pt>
                <c:pt idx="9673">
                  <c:v>2.9762499999981999</c:v>
                </c:pt>
                <c:pt idx="9674">
                  <c:v>2.9765046296291446</c:v>
                </c:pt>
                <c:pt idx="9675">
                  <c:v>2.9767476851833097</c:v>
                </c:pt>
                <c:pt idx="9676">
                  <c:v>2.9769907407374747</c:v>
                </c:pt>
                <c:pt idx="9677">
                  <c:v>2.9772337962916398</c:v>
                </c:pt>
                <c:pt idx="9678">
                  <c:v>2.9774768518530808</c:v>
                </c:pt>
                <c:pt idx="9679">
                  <c:v>2.9777199074072458</c:v>
                </c:pt>
                <c:pt idx="9680">
                  <c:v>2.9779629629614108</c:v>
                </c:pt>
                <c:pt idx="9681">
                  <c:v>2.9782060185155759</c:v>
                </c:pt>
                <c:pt idx="9682">
                  <c:v>2.9784490740697409</c:v>
                </c:pt>
                <c:pt idx="9683">
                  <c:v>2.9786921296311819</c:v>
                </c:pt>
                <c:pt idx="9684">
                  <c:v>2.9789351851853469</c:v>
                </c:pt>
                <c:pt idx="9685">
                  <c:v>2.979178240739512</c:v>
                </c:pt>
                <c:pt idx="9686">
                  <c:v>2.979421296293677</c:v>
                </c:pt>
                <c:pt idx="9687">
                  <c:v>2.9796643518478421</c:v>
                </c:pt>
                <c:pt idx="9688">
                  <c:v>2.9799074074092831</c:v>
                </c:pt>
                <c:pt idx="9689">
                  <c:v>2.9801504629634481</c:v>
                </c:pt>
                <c:pt idx="9690">
                  <c:v>2.9803935185176131</c:v>
                </c:pt>
                <c:pt idx="9691">
                  <c:v>2.9806365740717782</c:v>
                </c:pt>
                <c:pt idx="9692">
                  <c:v>2.9808796296259432</c:v>
                </c:pt>
                <c:pt idx="9693">
                  <c:v>2.9811226851801083</c:v>
                </c:pt>
                <c:pt idx="9694">
                  <c:v>2.9813657407415493</c:v>
                </c:pt>
                <c:pt idx="9695">
                  <c:v>2.9816087962957143</c:v>
                </c:pt>
                <c:pt idx="9696">
                  <c:v>2.9818518518498793</c:v>
                </c:pt>
                <c:pt idx="9697">
                  <c:v>2.9820949074040444</c:v>
                </c:pt>
                <c:pt idx="9698">
                  <c:v>2.9823379629582094</c:v>
                </c:pt>
                <c:pt idx="9699">
                  <c:v>2.9825810185196504</c:v>
                </c:pt>
                <c:pt idx="9700">
                  <c:v>2.9828240740738154</c:v>
                </c:pt>
                <c:pt idx="9701">
                  <c:v>2.9830671296279805</c:v>
                </c:pt>
                <c:pt idx="9702">
                  <c:v>2.9833101851821455</c:v>
                </c:pt>
                <c:pt idx="9703">
                  <c:v>2.9835532407363106</c:v>
                </c:pt>
                <c:pt idx="9704">
                  <c:v>2.9837962962977516</c:v>
                </c:pt>
                <c:pt idx="9705">
                  <c:v>2.9840393518519166</c:v>
                </c:pt>
                <c:pt idx="9706">
                  <c:v>2.9842824074060816</c:v>
                </c:pt>
                <c:pt idx="9707">
                  <c:v>2.9845254629602467</c:v>
                </c:pt>
                <c:pt idx="9708">
                  <c:v>2.9847685185144117</c:v>
                </c:pt>
                <c:pt idx="9709">
                  <c:v>2.9850115740758527</c:v>
                </c:pt>
                <c:pt idx="9710">
                  <c:v>2.9852546296300178</c:v>
                </c:pt>
                <c:pt idx="9711">
                  <c:v>2.9854976851841828</c:v>
                </c:pt>
                <c:pt idx="9712">
                  <c:v>2.9857407407383478</c:v>
                </c:pt>
                <c:pt idx="9713">
                  <c:v>2.9859837962925129</c:v>
                </c:pt>
                <c:pt idx="9714">
                  <c:v>2.9862268518539539</c:v>
                </c:pt>
                <c:pt idx="9715">
                  <c:v>2.9864699074081189</c:v>
                </c:pt>
                <c:pt idx="9716">
                  <c:v>2.9867129629622839</c:v>
                </c:pt>
                <c:pt idx="9717">
                  <c:v>2.986956018516449</c:v>
                </c:pt>
                <c:pt idx="9718">
                  <c:v>2.987199074070614</c:v>
                </c:pt>
                <c:pt idx="9719">
                  <c:v>2.9874421296247791</c:v>
                </c:pt>
                <c:pt idx="9720">
                  <c:v>2.9876851851862201</c:v>
                </c:pt>
                <c:pt idx="9721">
                  <c:v>2.9879282407403851</c:v>
                </c:pt>
                <c:pt idx="9722">
                  <c:v>2.9881712962945501</c:v>
                </c:pt>
                <c:pt idx="9723">
                  <c:v>2.9884259259254948</c:v>
                </c:pt>
                <c:pt idx="9724">
                  <c:v>2.9886689814796599</c:v>
                </c:pt>
                <c:pt idx="9725">
                  <c:v>2.9889120370338249</c:v>
                </c:pt>
                <c:pt idx="9726">
                  <c:v>2.9891550925879899</c:v>
                </c:pt>
                <c:pt idx="9727">
                  <c:v>2.9893981481494309</c:v>
                </c:pt>
                <c:pt idx="9728">
                  <c:v>2.989641203703596</c:v>
                </c:pt>
                <c:pt idx="9729">
                  <c:v>2.989884259257761</c:v>
                </c:pt>
                <c:pt idx="9730">
                  <c:v>2.9901273148119261</c:v>
                </c:pt>
                <c:pt idx="9731">
                  <c:v>2.9903703703660911</c:v>
                </c:pt>
                <c:pt idx="9732">
                  <c:v>2.9906134259275321</c:v>
                </c:pt>
                <c:pt idx="9733">
                  <c:v>2.9908564814816971</c:v>
                </c:pt>
                <c:pt idx="9734">
                  <c:v>2.9910995370358622</c:v>
                </c:pt>
                <c:pt idx="9735">
                  <c:v>2.9913425925900272</c:v>
                </c:pt>
                <c:pt idx="9736">
                  <c:v>2.9915856481441923</c:v>
                </c:pt>
                <c:pt idx="9737">
                  <c:v>2.9918287037056333</c:v>
                </c:pt>
                <c:pt idx="9738">
                  <c:v>2.9920717592597983</c:v>
                </c:pt>
                <c:pt idx="9739">
                  <c:v>2.9923148148139633</c:v>
                </c:pt>
                <c:pt idx="9740">
                  <c:v>2.9925578703681284</c:v>
                </c:pt>
                <c:pt idx="9741">
                  <c:v>2.9928009259222934</c:v>
                </c:pt>
                <c:pt idx="9742">
                  <c:v>2.9930439814764584</c:v>
                </c:pt>
                <c:pt idx="9743">
                  <c:v>2.9932870370378994</c:v>
                </c:pt>
                <c:pt idx="9744">
                  <c:v>2.9935300925920645</c:v>
                </c:pt>
                <c:pt idx="9745">
                  <c:v>2.9937731481462295</c:v>
                </c:pt>
                <c:pt idx="9746">
                  <c:v>2.9940162037003946</c:v>
                </c:pt>
                <c:pt idx="9747">
                  <c:v>2.9942592592545596</c:v>
                </c:pt>
                <c:pt idx="9748">
                  <c:v>2.9945023148160006</c:v>
                </c:pt>
                <c:pt idx="9749">
                  <c:v>2.9947453703701656</c:v>
                </c:pt>
                <c:pt idx="9750">
                  <c:v>2.9949884259243307</c:v>
                </c:pt>
                <c:pt idx="9751">
                  <c:v>2.9952314814784957</c:v>
                </c:pt>
                <c:pt idx="9752">
                  <c:v>2.9954745370326608</c:v>
                </c:pt>
                <c:pt idx="9753">
                  <c:v>2.9957175925941018</c:v>
                </c:pt>
                <c:pt idx="9754">
                  <c:v>2.9959606481482668</c:v>
                </c:pt>
                <c:pt idx="9755">
                  <c:v>2.9962037037024318</c:v>
                </c:pt>
                <c:pt idx="9756">
                  <c:v>2.9964467592565969</c:v>
                </c:pt>
                <c:pt idx="9757">
                  <c:v>2.9966898148107619</c:v>
                </c:pt>
                <c:pt idx="9758">
                  <c:v>2.9969328703722029</c:v>
                </c:pt>
                <c:pt idx="9759">
                  <c:v>2.9971759259263679</c:v>
                </c:pt>
                <c:pt idx="9760">
                  <c:v>2.997418981480533</c:v>
                </c:pt>
                <c:pt idx="9761">
                  <c:v>2.997662037034698</c:v>
                </c:pt>
                <c:pt idx="9762">
                  <c:v>2.9979050925888631</c:v>
                </c:pt>
                <c:pt idx="9763">
                  <c:v>2.9981481481430281</c:v>
                </c:pt>
                <c:pt idx="9764">
                  <c:v>2.9983912037044691</c:v>
                </c:pt>
                <c:pt idx="9765">
                  <c:v>2.9986342592586341</c:v>
                </c:pt>
                <c:pt idx="9766">
                  <c:v>2.9988773148127992</c:v>
                </c:pt>
                <c:pt idx="9767">
                  <c:v>2.9991203703669642</c:v>
                </c:pt>
                <c:pt idx="9768">
                  <c:v>2.9993634259211293</c:v>
                </c:pt>
                <c:pt idx="9769">
                  <c:v>2.9996064814825703</c:v>
                </c:pt>
                <c:pt idx="9770">
                  <c:v>2.9998495370367353</c:v>
                </c:pt>
                <c:pt idx="9771">
                  <c:v>3.00010416666768</c:v>
                </c:pt>
                <c:pt idx="9772">
                  <c:v>3.000347222221845</c:v>
                </c:pt>
                <c:pt idx="9773">
                  <c:v>3.0005902777760101</c:v>
                </c:pt>
                <c:pt idx="9774">
                  <c:v>3.0008333333301751</c:v>
                </c:pt>
                <c:pt idx="9775">
                  <c:v>3.0010763888843401</c:v>
                </c:pt>
                <c:pt idx="9776">
                  <c:v>3.0013194444457811</c:v>
                </c:pt>
                <c:pt idx="9777">
                  <c:v>3.0015624999999462</c:v>
                </c:pt>
                <c:pt idx="9778">
                  <c:v>3.0018055555541112</c:v>
                </c:pt>
                <c:pt idx="9779">
                  <c:v>3.0020486111082763</c:v>
                </c:pt>
                <c:pt idx="9780">
                  <c:v>3.0022916666624413</c:v>
                </c:pt>
                <c:pt idx="9781">
                  <c:v>3.0025347222238823</c:v>
                </c:pt>
                <c:pt idx="9782">
                  <c:v>3.0027777777780473</c:v>
                </c:pt>
                <c:pt idx="9783">
                  <c:v>3.0030208333322124</c:v>
                </c:pt>
                <c:pt idx="9784">
                  <c:v>3.0032638888863774</c:v>
                </c:pt>
                <c:pt idx="9785">
                  <c:v>3.0035069444405424</c:v>
                </c:pt>
                <c:pt idx="9786">
                  <c:v>3.0037500000019834</c:v>
                </c:pt>
                <c:pt idx="9787">
                  <c:v>3.0039930555561485</c:v>
                </c:pt>
                <c:pt idx="9788">
                  <c:v>3.0042361111103135</c:v>
                </c:pt>
                <c:pt idx="9789">
                  <c:v>3.0044791666644786</c:v>
                </c:pt>
                <c:pt idx="9790">
                  <c:v>3.0047222222186436</c:v>
                </c:pt>
                <c:pt idx="9791">
                  <c:v>3.0049652777728086</c:v>
                </c:pt>
                <c:pt idx="9792">
                  <c:v>3.0052083333342496</c:v>
                </c:pt>
                <c:pt idx="9793">
                  <c:v>3.0054513888884147</c:v>
                </c:pt>
                <c:pt idx="9794">
                  <c:v>3.0056944444425797</c:v>
                </c:pt>
                <c:pt idx="9795">
                  <c:v>3.0059374999967448</c:v>
                </c:pt>
                <c:pt idx="9796">
                  <c:v>3.0061805555509098</c:v>
                </c:pt>
                <c:pt idx="9797">
                  <c:v>3.0064236111123508</c:v>
                </c:pt>
                <c:pt idx="9798">
                  <c:v>3.0066666666665158</c:v>
                </c:pt>
                <c:pt idx="9799">
                  <c:v>3.0069097222206809</c:v>
                </c:pt>
                <c:pt idx="9800">
                  <c:v>3.0071527777748459</c:v>
                </c:pt>
                <c:pt idx="9801">
                  <c:v>3.0073958333290109</c:v>
                </c:pt>
                <c:pt idx="9802">
                  <c:v>3.0076388888904519</c:v>
                </c:pt>
                <c:pt idx="9803">
                  <c:v>3.007881944444617</c:v>
                </c:pt>
                <c:pt idx="9804">
                  <c:v>3.008124999998782</c:v>
                </c:pt>
                <c:pt idx="9805">
                  <c:v>3.0083680555529471</c:v>
                </c:pt>
                <c:pt idx="9806">
                  <c:v>3.0086111111071121</c:v>
                </c:pt>
                <c:pt idx="9807">
                  <c:v>3.0088541666685531</c:v>
                </c:pt>
                <c:pt idx="9808">
                  <c:v>3.0090972222227181</c:v>
                </c:pt>
                <c:pt idx="9809">
                  <c:v>3.0093402777768832</c:v>
                </c:pt>
                <c:pt idx="9810">
                  <c:v>3.0095833333310482</c:v>
                </c:pt>
                <c:pt idx="9811">
                  <c:v>3.0098263888852133</c:v>
                </c:pt>
                <c:pt idx="9812">
                  <c:v>3.0100694444393783</c:v>
                </c:pt>
                <c:pt idx="9813">
                  <c:v>3.0103125000008193</c:v>
                </c:pt>
                <c:pt idx="9814">
                  <c:v>3.0105555555549843</c:v>
                </c:pt>
                <c:pt idx="9815">
                  <c:v>3.0107986111091494</c:v>
                </c:pt>
                <c:pt idx="9816">
                  <c:v>3.0110416666633144</c:v>
                </c:pt>
                <c:pt idx="9817">
                  <c:v>3.0112847222174794</c:v>
                </c:pt>
                <c:pt idx="9818">
                  <c:v>3.0115277777789204</c:v>
                </c:pt>
                <c:pt idx="9819">
                  <c:v>3.0117824074025892</c:v>
                </c:pt>
                <c:pt idx="9820">
                  <c:v>3.0120254629640302</c:v>
                </c:pt>
                <c:pt idx="9821">
                  <c:v>3.0122685185181952</c:v>
                </c:pt>
                <c:pt idx="9822">
                  <c:v>3.0125115740723603</c:v>
                </c:pt>
                <c:pt idx="9823">
                  <c:v>3.0127546296265253</c:v>
                </c:pt>
                <c:pt idx="9824">
                  <c:v>3.0129976851806903</c:v>
                </c:pt>
                <c:pt idx="9825">
                  <c:v>3.0132407407421313</c:v>
                </c:pt>
                <c:pt idx="9826">
                  <c:v>3.0134837962962964</c:v>
                </c:pt>
                <c:pt idx="9827">
                  <c:v>3.0137268518504614</c:v>
                </c:pt>
                <c:pt idx="9828">
                  <c:v>3.0139699074046264</c:v>
                </c:pt>
                <c:pt idx="9829">
                  <c:v>3.0142129629587915</c:v>
                </c:pt>
                <c:pt idx="9830">
                  <c:v>3.0144560185202325</c:v>
                </c:pt>
                <c:pt idx="9831">
                  <c:v>3.0146990740743975</c:v>
                </c:pt>
                <c:pt idx="9832">
                  <c:v>3.0149421296285626</c:v>
                </c:pt>
                <c:pt idx="9833">
                  <c:v>3.0151851851827276</c:v>
                </c:pt>
                <c:pt idx="9834">
                  <c:v>3.0154282407368926</c:v>
                </c:pt>
                <c:pt idx="9835">
                  <c:v>3.0156712962983336</c:v>
                </c:pt>
                <c:pt idx="9836">
                  <c:v>3.0159143518524987</c:v>
                </c:pt>
                <c:pt idx="9837">
                  <c:v>3.0161574074066637</c:v>
                </c:pt>
                <c:pt idx="9838">
                  <c:v>3.0164004629608288</c:v>
                </c:pt>
                <c:pt idx="9839">
                  <c:v>3.0166435185149938</c:v>
                </c:pt>
                <c:pt idx="9840">
                  <c:v>3.0168865740691588</c:v>
                </c:pt>
                <c:pt idx="9841">
                  <c:v>3.0171296296305998</c:v>
                </c:pt>
                <c:pt idx="9842">
                  <c:v>3.0173726851847649</c:v>
                </c:pt>
                <c:pt idx="9843">
                  <c:v>3.0176157407389299</c:v>
                </c:pt>
                <c:pt idx="9844">
                  <c:v>3.0178587962930949</c:v>
                </c:pt>
                <c:pt idx="9845">
                  <c:v>3.01810185184726</c:v>
                </c:pt>
                <c:pt idx="9846">
                  <c:v>3.018344907408701</c:v>
                </c:pt>
                <c:pt idx="9847">
                  <c:v>3.018587962962866</c:v>
                </c:pt>
                <c:pt idx="9848">
                  <c:v>3.0188310185170311</c:v>
                </c:pt>
                <c:pt idx="9849">
                  <c:v>3.0190740740711961</c:v>
                </c:pt>
                <c:pt idx="9850">
                  <c:v>3.0193171296253611</c:v>
                </c:pt>
                <c:pt idx="9851">
                  <c:v>3.0195601851868021</c:v>
                </c:pt>
                <c:pt idx="9852">
                  <c:v>3.0198032407409672</c:v>
                </c:pt>
                <c:pt idx="9853">
                  <c:v>3.0200462962951322</c:v>
                </c:pt>
                <c:pt idx="9854">
                  <c:v>3.0202893518492973</c:v>
                </c:pt>
                <c:pt idx="9855">
                  <c:v>3.0205324074034623</c:v>
                </c:pt>
                <c:pt idx="9856">
                  <c:v>3.0207754629649033</c:v>
                </c:pt>
                <c:pt idx="9857">
                  <c:v>3.0210185185190683</c:v>
                </c:pt>
                <c:pt idx="9858">
                  <c:v>3.0212615740732334</c:v>
                </c:pt>
                <c:pt idx="9859">
                  <c:v>3.0215046296273984</c:v>
                </c:pt>
                <c:pt idx="9860">
                  <c:v>3.0217476851815634</c:v>
                </c:pt>
                <c:pt idx="9861">
                  <c:v>3.0219907407357285</c:v>
                </c:pt>
                <c:pt idx="9862">
                  <c:v>3.0222337962971695</c:v>
                </c:pt>
                <c:pt idx="9863">
                  <c:v>3.0224768518513345</c:v>
                </c:pt>
                <c:pt idx="9864">
                  <c:v>3.0227199074054996</c:v>
                </c:pt>
                <c:pt idx="9865">
                  <c:v>3.0229629629596646</c:v>
                </c:pt>
                <c:pt idx="9866">
                  <c:v>3.0232060185138296</c:v>
                </c:pt>
                <c:pt idx="9867">
                  <c:v>3.0234606481447743</c:v>
                </c:pt>
                <c:pt idx="9868">
                  <c:v>3.0237037036989394</c:v>
                </c:pt>
                <c:pt idx="9869">
                  <c:v>3.0239467592603804</c:v>
                </c:pt>
                <c:pt idx="9870">
                  <c:v>3.0241898148145454</c:v>
                </c:pt>
                <c:pt idx="9871">
                  <c:v>3.0244328703687104</c:v>
                </c:pt>
                <c:pt idx="9872">
                  <c:v>3.0246759259228755</c:v>
                </c:pt>
                <c:pt idx="9873">
                  <c:v>3.0249189814770405</c:v>
                </c:pt>
                <c:pt idx="9874">
                  <c:v>3.0251620370384815</c:v>
                </c:pt>
                <c:pt idx="9875">
                  <c:v>3.0254050925926466</c:v>
                </c:pt>
                <c:pt idx="9876">
                  <c:v>3.0256481481468116</c:v>
                </c:pt>
                <c:pt idx="9877">
                  <c:v>3.0258912037009766</c:v>
                </c:pt>
                <c:pt idx="9878">
                  <c:v>3.0261342592551417</c:v>
                </c:pt>
                <c:pt idx="9879">
                  <c:v>3.0263773148165827</c:v>
                </c:pt>
                <c:pt idx="9880">
                  <c:v>3.0266203703707477</c:v>
                </c:pt>
                <c:pt idx="9881">
                  <c:v>3.0268634259249128</c:v>
                </c:pt>
                <c:pt idx="9882">
                  <c:v>3.0271064814790778</c:v>
                </c:pt>
                <c:pt idx="9883">
                  <c:v>3.0273495370332428</c:v>
                </c:pt>
                <c:pt idx="9884">
                  <c:v>3.0275925925946838</c:v>
                </c:pt>
                <c:pt idx="9885">
                  <c:v>3.0278356481488489</c:v>
                </c:pt>
                <c:pt idx="9886">
                  <c:v>3.0280787037030139</c:v>
                </c:pt>
                <c:pt idx="9887">
                  <c:v>3.0283217592571789</c:v>
                </c:pt>
                <c:pt idx="9888">
                  <c:v>3.028564814811344</c:v>
                </c:pt>
                <c:pt idx="9889">
                  <c:v>3.028807870365509</c:v>
                </c:pt>
                <c:pt idx="9890">
                  <c:v>3.02905092592695</c:v>
                </c:pt>
                <c:pt idx="9891">
                  <c:v>3.0292939814811151</c:v>
                </c:pt>
                <c:pt idx="9892">
                  <c:v>3.0295370370352801</c:v>
                </c:pt>
                <c:pt idx="9893">
                  <c:v>3.0297800925894451</c:v>
                </c:pt>
                <c:pt idx="9894">
                  <c:v>3.0300231481436102</c:v>
                </c:pt>
                <c:pt idx="9895">
                  <c:v>3.0302662037050512</c:v>
                </c:pt>
                <c:pt idx="9896">
                  <c:v>3.0305092592592162</c:v>
                </c:pt>
                <c:pt idx="9897">
                  <c:v>3.0307523148133813</c:v>
                </c:pt>
                <c:pt idx="9898">
                  <c:v>3.0309953703675463</c:v>
                </c:pt>
                <c:pt idx="9899">
                  <c:v>3.0312384259217113</c:v>
                </c:pt>
                <c:pt idx="9900">
                  <c:v>3.0314814814831523</c:v>
                </c:pt>
                <c:pt idx="9901">
                  <c:v>3.0317245370373174</c:v>
                </c:pt>
                <c:pt idx="9902">
                  <c:v>3.0319675925914824</c:v>
                </c:pt>
                <c:pt idx="9903">
                  <c:v>3.0322106481456474</c:v>
                </c:pt>
                <c:pt idx="9904">
                  <c:v>3.0324537036998125</c:v>
                </c:pt>
                <c:pt idx="9905">
                  <c:v>3.0326967592612535</c:v>
                </c:pt>
                <c:pt idx="9906">
                  <c:v>3.0329398148154185</c:v>
                </c:pt>
                <c:pt idx="9907">
                  <c:v>3.0331828703695836</c:v>
                </c:pt>
                <c:pt idx="9908">
                  <c:v>3.0334259259237486</c:v>
                </c:pt>
                <c:pt idx="9909">
                  <c:v>3.0336689814779136</c:v>
                </c:pt>
                <c:pt idx="9910">
                  <c:v>3.0339120370320787</c:v>
                </c:pt>
                <c:pt idx="9911">
                  <c:v>3.0341550925935197</c:v>
                </c:pt>
                <c:pt idx="9912">
                  <c:v>3.0343981481476847</c:v>
                </c:pt>
                <c:pt idx="9913">
                  <c:v>3.0346412037018498</c:v>
                </c:pt>
                <c:pt idx="9914">
                  <c:v>3.0348842592560148</c:v>
                </c:pt>
                <c:pt idx="9915">
                  <c:v>3.0351388888869595</c:v>
                </c:pt>
                <c:pt idx="9916">
                  <c:v>3.0353819444411245</c:v>
                </c:pt>
                <c:pt idx="9917">
                  <c:v>3.0356249999952896</c:v>
                </c:pt>
                <c:pt idx="9918">
                  <c:v>3.0358680555567306</c:v>
                </c:pt>
                <c:pt idx="9919">
                  <c:v>3.0361111111108956</c:v>
                </c:pt>
                <c:pt idx="9920">
                  <c:v>3.0363541666650606</c:v>
                </c:pt>
                <c:pt idx="9921">
                  <c:v>3.0365972222192257</c:v>
                </c:pt>
                <c:pt idx="9922">
                  <c:v>3.0368402777733907</c:v>
                </c:pt>
                <c:pt idx="9923">
                  <c:v>3.0370833333348317</c:v>
                </c:pt>
                <c:pt idx="9924">
                  <c:v>3.0373263888889968</c:v>
                </c:pt>
                <c:pt idx="9925">
                  <c:v>3.0375694444431618</c:v>
                </c:pt>
                <c:pt idx="9926">
                  <c:v>3.0378124999973268</c:v>
                </c:pt>
                <c:pt idx="9927">
                  <c:v>3.0380555555514919</c:v>
                </c:pt>
                <c:pt idx="9928">
                  <c:v>3.0382986111129329</c:v>
                </c:pt>
                <c:pt idx="9929">
                  <c:v>3.0385416666670979</c:v>
                </c:pt>
                <c:pt idx="9930">
                  <c:v>3.0387847222212629</c:v>
                </c:pt>
                <c:pt idx="9931">
                  <c:v>3.039027777775428</c:v>
                </c:pt>
                <c:pt idx="9932">
                  <c:v>3.039270833329593</c:v>
                </c:pt>
                <c:pt idx="9933">
                  <c:v>3.0395138888837581</c:v>
                </c:pt>
                <c:pt idx="9934">
                  <c:v>3.0397569444451991</c:v>
                </c:pt>
                <c:pt idx="9935">
                  <c:v>3.0399999999993641</c:v>
                </c:pt>
                <c:pt idx="9936">
                  <c:v>3.0402430555535291</c:v>
                </c:pt>
                <c:pt idx="9937">
                  <c:v>3.0404861111076942</c:v>
                </c:pt>
                <c:pt idx="9938">
                  <c:v>3.0407291666618592</c:v>
                </c:pt>
                <c:pt idx="9939">
                  <c:v>3.0409722222233002</c:v>
                </c:pt>
                <c:pt idx="9940">
                  <c:v>3.0412152777774653</c:v>
                </c:pt>
                <c:pt idx="9941">
                  <c:v>3.0414583333316303</c:v>
                </c:pt>
                <c:pt idx="9942">
                  <c:v>3.0417013888857953</c:v>
                </c:pt>
                <c:pt idx="9943">
                  <c:v>3.0419444444399604</c:v>
                </c:pt>
                <c:pt idx="9944">
                  <c:v>3.0421875000014014</c:v>
                </c:pt>
                <c:pt idx="9945">
                  <c:v>3.0424305555555664</c:v>
                </c:pt>
                <c:pt idx="9946">
                  <c:v>3.0426736111097314</c:v>
                </c:pt>
                <c:pt idx="9947">
                  <c:v>3.0429166666638965</c:v>
                </c:pt>
                <c:pt idx="9948">
                  <c:v>3.0431597222180615</c:v>
                </c:pt>
                <c:pt idx="9949">
                  <c:v>3.0434027777795025</c:v>
                </c:pt>
                <c:pt idx="9950">
                  <c:v>3.0436458333336676</c:v>
                </c:pt>
                <c:pt idx="9951">
                  <c:v>3.0438888888878326</c:v>
                </c:pt>
                <c:pt idx="9952">
                  <c:v>3.0441319444419976</c:v>
                </c:pt>
                <c:pt idx="9953">
                  <c:v>3.0443749999961627</c:v>
                </c:pt>
                <c:pt idx="9954">
                  <c:v>3.0446180555576037</c:v>
                </c:pt>
                <c:pt idx="9955">
                  <c:v>3.0448611111117687</c:v>
                </c:pt>
                <c:pt idx="9956">
                  <c:v>3.0451041666659338</c:v>
                </c:pt>
                <c:pt idx="9957">
                  <c:v>3.0453472222200988</c:v>
                </c:pt>
                <c:pt idx="9958">
                  <c:v>3.0455902777742638</c:v>
                </c:pt>
                <c:pt idx="9959">
                  <c:v>3.0458333333284289</c:v>
                </c:pt>
                <c:pt idx="9960">
                  <c:v>3.0460763888898699</c:v>
                </c:pt>
                <c:pt idx="9961">
                  <c:v>3.0463194444440349</c:v>
                </c:pt>
                <c:pt idx="9962">
                  <c:v>3.0465624999981999</c:v>
                </c:pt>
                <c:pt idx="9963">
                  <c:v>3.046805555552365</c:v>
                </c:pt>
                <c:pt idx="9964">
                  <c:v>3.0470601851833097</c:v>
                </c:pt>
                <c:pt idx="9965">
                  <c:v>3.0473032407374747</c:v>
                </c:pt>
                <c:pt idx="9966">
                  <c:v>3.0475462962916398</c:v>
                </c:pt>
                <c:pt idx="9967">
                  <c:v>3.0477893518530808</c:v>
                </c:pt>
                <c:pt idx="9968">
                  <c:v>3.0480324074072458</c:v>
                </c:pt>
                <c:pt idx="9969">
                  <c:v>3.0482754629614108</c:v>
                </c:pt>
                <c:pt idx="9970">
                  <c:v>3.0485185185155759</c:v>
                </c:pt>
                <c:pt idx="9971">
                  <c:v>3.0487615740697409</c:v>
                </c:pt>
                <c:pt idx="9972">
                  <c:v>3.0490046296311819</c:v>
                </c:pt>
                <c:pt idx="9973">
                  <c:v>3.0492476851853469</c:v>
                </c:pt>
                <c:pt idx="9974">
                  <c:v>3.049490740739512</c:v>
                </c:pt>
                <c:pt idx="9975">
                  <c:v>3.049733796293677</c:v>
                </c:pt>
                <c:pt idx="9976">
                  <c:v>3.0499768518478421</c:v>
                </c:pt>
                <c:pt idx="9977">
                  <c:v>3.0502199074092831</c:v>
                </c:pt>
                <c:pt idx="9978">
                  <c:v>3.0504629629634481</c:v>
                </c:pt>
                <c:pt idx="9979">
                  <c:v>3.0507060185176131</c:v>
                </c:pt>
                <c:pt idx="9980">
                  <c:v>3.0509490740717782</c:v>
                </c:pt>
                <c:pt idx="9981">
                  <c:v>3.0511921296259432</c:v>
                </c:pt>
                <c:pt idx="9982">
                  <c:v>3.0514351851801083</c:v>
                </c:pt>
                <c:pt idx="9983">
                  <c:v>3.0516782407415493</c:v>
                </c:pt>
                <c:pt idx="9984">
                  <c:v>3.0519212962957143</c:v>
                </c:pt>
                <c:pt idx="9985">
                  <c:v>3.0521643518498793</c:v>
                </c:pt>
                <c:pt idx="9986">
                  <c:v>3.0524074074040444</c:v>
                </c:pt>
                <c:pt idx="9987">
                  <c:v>3.0526504629582094</c:v>
                </c:pt>
                <c:pt idx="9988">
                  <c:v>3.0528935185196504</c:v>
                </c:pt>
                <c:pt idx="9989">
                  <c:v>3.0531365740738154</c:v>
                </c:pt>
                <c:pt idx="9990">
                  <c:v>3.0533796296279805</c:v>
                </c:pt>
                <c:pt idx="9991">
                  <c:v>3.0536226851821455</c:v>
                </c:pt>
                <c:pt idx="9992">
                  <c:v>3.0538657407363106</c:v>
                </c:pt>
                <c:pt idx="9993">
                  <c:v>3.0541087962977516</c:v>
                </c:pt>
                <c:pt idx="9994">
                  <c:v>3.0543518518519166</c:v>
                </c:pt>
                <c:pt idx="9995">
                  <c:v>3.0545949074060816</c:v>
                </c:pt>
                <c:pt idx="9996">
                  <c:v>3.0548379629602467</c:v>
                </c:pt>
                <c:pt idx="9997">
                  <c:v>3.0550810185144117</c:v>
                </c:pt>
                <c:pt idx="9998">
                  <c:v>3.0553240740758527</c:v>
                </c:pt>
                <c:pt idx="9999">
                  <c:v>3.0555671296300178</c:v>
                </c:pt>
                <c:pt idx="10000">
                  <c:v>3.0558101851841828</c:v>
                </c:pt>
                <c:pt idx="10001">
                  <c:v>3.0560532407383478</c:v>
                </c:pt>
                <c:pt idx="10002">
                  <c:v>3.0562962962925129</c:v>
                </c:pt>
                <c:pt idx="10003">
                  <c:v>3.0565393518539539</c:v>
                </c:pt>
                <c:pt idx="10004">
                  <c:v>3.0567824074081189</c:v>
                </c:pt>
                <c:pt idx="10005">
                  <c:v>3.0570254629622839</c:v>
                </c:pt>
                <c:pt idx="10006">
                  <c:v>3.057268518516449</c:v>
                </c:pt>
                <c:pt idx="10007">
                  <c:v>3.057511574070614</c:v>
                </c:pt>
                <c:pt idx="10008">
                  <c:v>3.0577546296247791</c:v>
                </c:pt>
                <c:pt idx="10009">
                  <c:v>3.0579976851862201</c:v>
                </c:pt>
                <c:pt idx="10010">
                  <c:v>3.0582407407403851</c:v>
                </c:pt>
                <c:pt idx="10011">
                  <c:v>3.0584837962945501</c:v>
                </c:pt>
                <c:pt idx="10012">
                  <c:v>3.0587384259254948</c:v>
                </c:pt>
                <c:pt idx="10013">
                  <c:v>3.0589814814796599</c:v>
                </c:pt>
                <c:pt idx="10014">
                  <c:v>3.0592245370338249</c:v>
                </c:pt>
                <c:pt idx="10015">
                  <c:v>3.0594675925879899</c:v>
                </c:pt>
                <c:pt idx="10016">
                  <c:v>3.0597106481494309</c:v>
                </c:pt>
                <c:pt idx="10017">
                  <c:v>3.059953703703596</c:v>
                </c:pt>
                <c:pt idx="10018">
                  <c:v>3.060196759257761</c:v>
                </c:pt>
                <c:pt idx="10019">
                  <c:v>3.0604398148119261</c:v>
                </c:pt>
                <c:pt idx="10020">
                  <c:v>3.0606828703660911</c:v>
                </c:pt>
                <c:pt idx="10021">
                  <c:v>3.0609259259275321</c:v>
                </c:pt>
                <c:pt idx="10022">
                  <c:v>3.0611689814816971</c:v>
                </c:pt>
                <c:pt idx="10023">
                  <c:v>3.0614120370358622</c:v>
                </c:pt>
                <c:pt idx="10024">
                  <c:v>3.0616550925900272</c:v>
                </c:pt>
                <c:pt idx="10025">
                  <c:v>3.0618981481441923</c:v>
                </c:pt>
                <c:pt idx="10026">
                  <c:v>3.0621412037056333</c:v>
                </c:pt>
                <c:pt idx="10027">
                  <c:v>3.0623842592597983</c:v>
                </c:pt>
                <c:pt idx="10028">
                  <c:v>3.0626273148139633</c:v>
                </c:pt>
                <c:pt idx="10029">
                  <c:v>3.0628703703681284</c:v>
                </c:pt>
                <c:pt idx="10030">
                  <c:v>3.0631134259222934</c:v>
                </c:pt>
                <c:pt idx="10031">
                  <c:v>3.0633564814764584</c:v>
                </c:pt>
                <c:pt idx="10032">
                  <c:v>3.0635995370378994</c:v>
                </c:pt>
                <c:pt idx="10033">
                  <c:v>3.0638425925920645</c:v>
                </c:pt>
                <c:pt idx="10034">
                  <c:v>3.0640856481462295</c:v>
                </c:pt>
                <c:pt idx="10035">
                  <c:v>3.0643287037003946</c:v>
                </c:pt>
                <c:pt idx="10036">
                  <c:v>3.0645717592545596</c:v>
                </c:pt>
                <c:pt idx="10037">
                  <c:v>3.0648148148160006</c:v>
                </c:pt>
                <c:pt idx="10038">
                  <c:v>3.0650578703701656</c:v>
                </c:pt>
                <c:pt idx="10039">
                  <c:v>3.0653009259243307</c:v>
                </c:pt>
                <c:pt idx="10040">
                  <c:v>3.0655439814784957</c:v>
                </c:pt>
                <c:pt idx="10041">
                  <c:v>3.0657870370326608</c:v>
                </c:pt>
                <c:pt idx="10042">
                  <c:v>3.0660300925941018</c:v>
                </c:pt>
                <c:pt idx="10043">
                  <c:v>3.0662731481482668</c:v>
                </c:pt>
                <c:pt idx="10044">
                  <c:v>3.0665162037024318</c:v>
                </c:pt>
                <c:pt idx="10045">
                  <c:v>3.0667592592565969</c:v>
                </c:pt>
                <c:pt idx="10046">
                  <c:v>3.0670023148107619</c:v>
                </c:pt>
                <c:pt idx="10047">
                  <c:v>3.0672453703722029</c:v>
                </c:pt>
                <c:pt idx="10048">
                  <c:v>3.0674884259263679</c:v>
                </c:pt>
                <c:pt idx="10049">
                  <c:v>3.067731481480533</c:v>
                </c:pt>
                <c:pt idx="10050">
                  <c:v>3.067974537034698</c:v>
                </c:pt>
                <c:pt idx="10051">
                  <c:v>3.0682175925888631</c:v>
                </c:pt>
                <c:pt idx="10052">
                  <c:v>3.0684606481430281</c:v>
                </c:pt>
                <c:pt idx="10053">
                  <c:v>3.0687037037044691</c:v>
                </c:pt>
                <c:pt idx="10054">
                  <c:v>3.0689467592586341</c:v>
                </c:pt>
                <c:pt idx="10055">
                  <c:v>3.0691898148127992</c:v>
                </c:pt>
                <c:pt idx="10056">
                  <c:v>3.0694328703669642</c:v>
                </c:pt>
                <c:pt idx="10057">
                  <c:v>3.0696759259211293</c:v>
                </c:pt>
                <c:pt idx="10058">
                  <c:v>3.0699189814825703</c:v>
                </c:pt>
                <c:pt idx="10059">
                  <c:v>3.0701620370367353</c:v>
                </c:pt>
                <c:pt idx="10060">
                  <c:v>3.07041666666768</c:v>
                </c:pt>
                <c:pt idx="10061">
                  <c:v>3.070659722221845</c:v>
                </c:pt>
                <c:pt idx="10062">
                  <c:v>3.0709027777760101</c:v>
                </c:pt>
                <c:pt idx="10063">
                  <c:v>3.0711458333301751</c:v>
                </c:pt>
                <c:pt idx="10064">
                  <c:v>3.0713888888843401</c:v>
                </c:pt>
                <c:pt idx="10065">
                  <c:v>3.0716319444457811</c:v>
                </c:pt>
                <c:pt idx="10066">
                  <c:v>3.0718749999999462</c:v>
                </c:pt>
                <c:pt idx="10067">
                  <c:v>3.0721180555541112</c:v>
                </c:pt>
                <c:pt idx="10068">
                  <c:v>3.0723611111082763</c:v>
                </c:pt>
                <c:pt idx="10069">
                  <c:v>3.0726041666624413</c:v>
                </c:pt>
                <c:pt idx="10070">
                  <c:v>3.0728472222238823</c:v>
                </c:pt>
                <c:pt idx="10071">
                  <c:v>3.0730902777780473</c:v>
                </c:pt>
                <c:pt idx="10072">
                  <c:v>3.0733333333322124</c:v>
                </c:pt>
                <c:pt idx="10073">
                  <c:v>3.0735763888863774</c:v>
                </c:pt>
                <c:pt idx="10074">
                  <c:v>3.0738194444405424</c:v>
                </c:pt>
                <c:pt idx="10075">
                  <c:v>3.0740625000019834</c:v>
                </c:pt>
                <c:pt idx="10076">
                  <c:v>3.0743055555561485</c:v>
                </c:pt>
                <c:pt idx="10077">
                  <c:v>3.0745486111103135</c:v>
                </c:pt>
                <c:pt idx="10078">
                  <c:v>3.0747916666644786</c:v>
                </c:pt>
                <c:pt idx="10079">
                  <c:v>3.0750347222186436</c:v>
                </c:pt>
                <c:pt idx="10080">
                  <c:v>3.0752777777728086</c:v>
                </c:pt>
                <c:pt idx="10081">
                  <c:v>3.0755208333342496</c:v>
                </c:pt>
                <c:pt idx="10082">
                  <c:v>3.0757638888884147</c:v>
                </c:pt>
                <c:pt idx="10083">
                  <c:v>3.0760069444425797</c:v>
                </c:pt>
                <c:pt idx="10084">
                  <c:v>3.0762499999967448</c:v>
                </c:pt>
                <c:pt idx="10085">
                  <c:v>3.0764930555509098</c:v>
                </c:pt>
                <c:pt idx="10086">
                  <c:v>3.0767361111123508</c:v>
                </c:pt>
                <c:pt idx="10087">
                  <c:v>3.0769791666665158</c:v>
                </c:pt>
                <c:pt idx="10088">
                  <c:v>3.0772222222206809</c:v>
                </c:pt>
                <c:pt idx="10089">
                  <c:v>3.0774652777748459</c:v>
                </c:pt>
                <c:pt idx="10090">
                  <c:v>3.0777083333290109</c:v>
                </c:pt>
                <c:pt idx="10091">
                  <c:v>3.0779513888904519</c:v>
                </c:pt>
                <c:pt idx="10092">
                  <c:v>3.078194444444617</c:v>
                </c:pt>
                <c:pt idx="10093">
                  <c:v>3.078437499998782</c:v>
                </c:pt>
                <c:pt idx="10094">
                  <c:v>3.0786805555529471</c:v>
                </c:pt>
                <c:pt idx="10095">
                  <c:v>3.0789236111071121</c:v>
                </c:pt>
                <c:pt idx="10096">
                  <c:v>3.0791666666685531</c:v>
                </c:pt>
                <c:pt idx="10097">
                  <c:v>3.0794097222227181</c:v>
                </c:pt>
                <c:pt idx="10098">
                  <c:v>3.0796527777768832</c:v>
                </c:pt>
                <c:pt idx="10099">
                  <c:v>3.0798958333310482</c:v>
                </c:pt>
                <c:pt idx="10100">
                  <c:v>3.0801388888852133</c:v>
                </c:pt>
                <c:pt idx="10101">
                  <c:v>3.0803819444393783</c:v>
                </c:pt>
                <c:pt idx="10102">
                  <c:v>3.0806250000008193</c:v>
                </c:pt>
                <c:pt idx="10103">
                  <c:v>3.0808680555549843</c:v>
                </c:pt>
                <c:pt idx="10104">
                  <c:v>3.0811111111091494</c:v>
                </c:pt>
                <c:pt idx="10105">
                  <c:v>3.0813541666633144</c:v>
                </c:pt>
                <c:pt idx="10106">
                  <c:v>3.0815972222174794</c:v>
                </c:pt>
                <c:pt idx="10107">
                  <c:v>3.0818402777789204</c:v>
                </c:pt>
                <c:pt idx="10108">
                  <c:v>3.0820949074025892</c:v>
                </c:pt>
                <c:pt idx="10109">
                  <c:v>3.0823379629640302</c:v>
                </c:pt>
                <c:pt idx="10110">
                  <c:v>3.0825810185181952</c:v>
                </c:pt>
                <c:pt idx="10111">
                  <c:v>3.0828240740723603</c:v>
                </c:pt>
                <c:pt idx="10112">
                  <c:v>3.0830671296265253</c:v>
                </c:pt>
                <c:pt idx="10113">
                  <c:v>3.0833101851806903</c:v>
                </c:pt>
                <c:pt idx="10114">
                  <c:v>3.0835532407421313</c:v>
                </c:pt>
                <c:pt idx="10115">
                  <c:v>3.0837962962962964</c:v>
                </c:pt>
                <c:pt idx="10116">
                  <c:v>3.0840393518504614</c:v>
                </c:pt>
                <c:pt idx="10117">
                  <c:v>3.0842824074046264</c:v>
                </c:pt>
                <c:pt idx="10118">
                  <c:v>3.0845254629587915</c:v>
                </c:pt>
                <c:pt idx="10119">
                  <c:v>3.0847685185202325</c:v>
                </c:pt>
                <c:pt idx="10120">
                  <c:v>3.0850115740743975</c:v>
                </c:pt>
                <c:pt idx="10121">
                  <c:v>3.0852546296285626</c:v>
                </c:pt>
                <c:pt idx="10122">
                  <c:v>3.0854976851827276</c:v>
                </c:pt>
                <c:pt idx="10123">
                  <c:v>3.0857407407368926</c:v>
                </c:pt>
                <c:pt idx="10124">
                  <c:v>3.0859837962983336</c:v>
                </c:pt>
                <c:pt idx="10125">
                  <c:v>3.0862268518524987</c:v>
                </c:pt>
                <c:pt idx="10126">
                  <c:v>3.0864699074066637</c:v>
                </c:pt>
                <c:pt idx="10127">
                  <c:v>3.0867129629608288</c:v>
                </c:pt>
                <c:pt idx="10128">
                  <c:v>3.0869560185149938</c:v>
                </c:pt>
                <c:pt idx="10129">
                  <c:v>3.0871990740691588</c:v>
                </c:pt>
                <c:pt idx="10130">
                  <c:v>3.0874421296305998</c:v>
                </c:pt>
                <c:pt idx="10131">
                  <c:v>3.0876851851847649</c:v>
                </c:pt>
                <c:pt idx="10132">
                  <c:v>3.0879282407389299</c:v>
                </c:pt>
                <c:pt idx="10133">
                  <c:v>3.0881712962930949</c:v>
                </c:pt>
                <c:pt idx="10134">
                  <c:v>3.08841435184726</c:v>
                </c:pt>
                <c:pt idx="10135">
                  <c:v>3.088657407408701</c:v>
                </c:pt>
                <c:pt idx="10136">
                  <c:v>3.088900462962866</c:v>
                </c:pt>
                <c:pt idx="10137">
                  <c:v>3.0891435185170311</c:v>
                </c:pt>
                <c:pt idx="10138">
                  <c:v>3.0893865740711961</c:v>
                </c:pt>
                <c:pt idx="10139">
                  <c:v>3.0896296296253611</c:v>
                </c:pt>
                <c:pt idx="10140">
                  <c:v>3.0898726851868021</c:v>
                </c:pt>
                <c:pt idx="10141">
                  <c:v>3.0901157407409672</c:v>
                </c:pt>
                <c:pt idx="10142">
                  <c:v>3.0903587962951322</c:v>
                </c:pt>
                <c:pt idx="10143">
                  <c:v>3.0906018518492973</c:v>
                </c:pt>
                <c:pt idx="10144">
                  <c:v>3.0908449074034623</c:v>
                </c:pt>
                <c:pt idx="10145">
                  <c:v>3.0910879629649033</c:v>
                </c:pt>
                <c:pt idx="10146">
                  <c:v>3.0913310185190683</c:v>
                </c:pt>
                <c:pt idx="10147">
                  <c:v>3.0915740740732334</c:v>
                </c:pt>
                <c:pt idx="10148">
                  <c:v>3.0918171296273984</c:v>
                </c:pt>
                <c:pt idx="10149">
                  <c:v>3.0920601851815634</c:v>
                </c:pt>
                <c:pt idx="10150">
                  <c:v>3.0923032407357285</c:v>
                </c:pt>
                <c:pt idx="10151">
                  <c:v>3.0925462962971695</c:v>
                </c:pt>
                <c:pt idx="10152">
                  <c:v>3.0927893518513345</c:v>
                </c:pt>
                <c:pt idx="10153">
                  <c:v>3.0930324074054996</c:v>
                </c:pt>
                <c:pt idx="10154">
                  <c:v>3.0932754629596646</c:v>
                </c:pt>
                <c:pt idx="10155">
                  <c:v>3.0935185185138296</c:v>
                </c:pt>
                <c:pt idx="10156">
                  <c:v>3.0937731481447743</c:v>
                </c:pt>
                <c:pt idx="10157">
                  <c:v>3.0940162036989394</c:v>
                </c:pt>
                <c:pt idx="10158">
                  <c:v>3.0942592592603804</c:v>
                </c:pt>
                <c:pt idx="10159">
                  <c:v>3.0945023148145454</c:v>
                </c:pt>
                <c:pt idx="10160">
                  <c:v>3.0947453703687104</c:v>
                </c:pt>
                <c:pt idx="10161">
                  <c:v>3.0949884259228755</c:v>
                </c:pt>
                <c:pt idx="10162">
                  <c:v>3.0952314814770405</c:v>
                </c:pt>
                <c:pt idx="10163">
                  <c:v>3.0954745370384815</c:v>
                </c:pt>
                <c:pt idx="10164">
                  <c:v>3.0957175925926466</c:v>
                </c:pt>
                <c:pt idx="10165">
                  <c:v>3.0959606481468116</c:v>
                </c:pt>
                <c:pt idx="10166">
                  <c:v>3.0962037037009766</c:v>
                </c:pt>
                <c:pt idx="10167">
                  <c:v>3.0964467592551417</c:v>
                </c:pt>
                <c:pt idx="10168">
                  <c:v>3.0966898148165827</c:v>
                </c:pt>
                <c:pt idx="10169">
                  <c:v>3.0969328703707477</c:v>
                </c:pt>
                <c:pt idx="10170">
                  <c:v>3.0971759259249128</c:v>
                </c:pt>
                <c:pt idx="10171">
                  <c:v>3.0974189814790778</c:v>
                </c:pt>
                <c:pt idx="10172">
                  <c:v>3.0976620370332428</c:v>
                </c:pt>
                <c:pt idx="10173">
                  <c:v>3.0979050925946838</c:v>
                </c:pt>
                <c:pt idx="10174">
                  <c:v>3.0981481481488489</c:v>
                </c:pt>
                <c:pt idx="10175">
                  <c:v>3.0983912037030139</c:v>
                </c:pt>
                <c:pt idx="10176">
                  <c:v>3.0986342592571789</c:v>
                </c:pt>
                <c:pt idx="10177">
                  <c:v>3.098877314811344</c:v>
                </c:pt>
                <c:pt idx="10178">
                  <c:v>3.099120370365509</c:v>
                </c:pt>
                <c:pt idx="10179">
                  <c:v>3.09936342592695</c:v>
                </c:pt>
                <c:pt idx="10180">
                  <c:v>3.0996064814811151</c:v>
                </c:pt>
                <c:pt idx="10181">
                  <c:v>3.0998495370352801</c:v>
                </c:pt>
                <c:pt idx="10182">
                  <c:v>3.1000925925894451</c:v>
                </c:pt>
                <c:pt idx="10183">
                  <c:v>3.1003356481436102</c:v>
                </c:pt>
                <c:pt idx="10184">
                  <c:v>3.1005787037050512</c:v>
                </c:pt>
                <c:pt idx="10185">
                  <c:v>3.1008217592592162</c:v>
                </c:pt>
                <c:pt idx="10186">
                  <c:v>3.1010648148133813</c:v>
                </c:pt>
                <c:pt idx="10187">
                  <c:v>3.1013078703675463</c:v>
                </c:pt>
                <c:pt idx="10188">
                  <c:v>3.1015509259217113</c:v>
                </c:pt>
                <c:pt idx="10189">
                  <c:v>3.1017939814831523</c:v>
                </c:pt>
                <c:pt idx="10190">
                  <c:v>3.1020370370373174</c:v>
                </c:pt>
                <c:pt idx="10191">
                  <c:v>3.1022800925914824</c:v>
                </c:pt>
                <c:pt idx="10192">
                  <c:v>3.1025231481456474</c:v>
                </c:pt>
                <c:pt idx="10193">
                  <c:v>3.1027662036998125</c:v>
                </c:pt>
                <c:pt idx="10194">
                  <c:v>3.1030092592612535</c:v>
                </c:pt>
                <c:pt idx="10195">
                  <c:v>3.1032523148154185</c:v>
                </c:pt>
                <c:pt idx="10196">
                  <c:v>3.1034953703695836</c:v>
                </c:pt>
                <c:pt idx="10197">
                  <c:v>3.1037384259237486</c:v>
                </c:pt>
                <c:pt idx="10198">
                  <c:v>3.1039814814779136</c:v>
                </c:pt>
                <c:pt idx="10199">
                  <c:v>3.1042245370320787</c:v>
                </c:pt>
                <c:pt idx="10200">
                  <c:v>3.1044675925935197</c:v>
                </c:pt>
                <c:pt idx="10201">
                  <c:v>3.1047106481476847</c:v>
                </c:pt>
                <c:pt idx="10202">
                  <c:v>3.1049537037018498</c:v>
                </c:pt>
                <c:pt idx="10203">
                  <c:v>3.1051967592560148</c:v>
                </c:pt>
                <c:pt idx="10204">
                  <c:v>3.1054513888869595</c:v>
                </c:pt>
                <c:pt idx="10205">
                  <c:v>3.1056944444411245</c:v>
                </c:pt>
                <c:pt idx="10206">
                  <c:v>3.1059374999952896</c:v>
                </c:pt>
                <c:pt idx="10207">
                  <c:v>3.1061805555567306</c:v>
                </c:pt>
                <c:pt idx="10208">
                  <c:v>3.1064236111108956</c:v>
                </c:pt>
                <c:pt idx="10209">
                  <c:v>3.1066666666650606</c:v>
                </c:pt>
                <c:pt idx="10210">
                  <c:v>3.1069097222192257</c:v>
                </c:pt>
                <c:pt idx="10211">
                  <c:v>3.1071527777733907</c:v>
                </c:pt>
                <c:pt idx="10212">
                  <c:v>3.1073958333348317</c:v>
                </c:pt>
                <c:pt idx="10213">
                  <c:v>3.1076388888889968</c:v>
                </c:pt>
                <c:pt idx="10214">
                  <c:v>3.1078819444431618</c:v>
                </c:pt>
                <c:pt idx="10215">
                  <c:v>3.1081249999973268</c:v>
                </c:pt>
                <c:pt idx="10216">
                  <c:v>3.1083680555514919</c:v>
                </c:pt>
                <c:pt idx="10217">
                  <c:v>3.1086111111129329</c:v>
                </c:pt>
                <c:pt idx="10218">
                  <c:v>3.1088541666670979</c:v>
                </c:pt>
                <c:pt idx="10219">
                  <c:v>3.1090972222212629</c:v>
                </c:pt>
                <c:pt idx="10220">
                  <c:v>3.109340277775428</c:v>
                </c:pt>
                <c:pt idx="10221">
                  <c:v>3.109583333329593</c:v>
                </c:pt>
                <c:pt idx="10222">
                  <c:v>3.1098263888837581</c:v>
                </c:pt>
                <c:pt idx="10223">
                  <c:v>3.1100694444451991</c:v>
                </c:pt>
                <c:pt idx="10224">
                  <c:v>3.1103124999993641</c:v>
                </c:pt>
                <c:pt idx="10225">
                  <c:v>3.1105555555535291</c:v>
                </c:pt>
                <c:pt idx="10226">
                  <c:v>3.1107986111076942</c:v>
                </c:pt>
                <c:pt idx="10227">
                  <c:v>3.1110416666618592</c:v>
                </c:pt>
                <c:pt idx="10228">
                  <c:v>3.1112847222233002</c:v>
                </c:pt>
                <c:pt idx="10229">
                  <c:v>3.1115277777774653</c:v>
                </c:pt>
                <c:pt idx="10230">
                  <c:v>3.1117708333316303</c:v>
                </c:pt>
                <c:pt idx="10231">
                  <c:v>3.1120138888857953</c:v>
                </c:pt>
                <c:pt idx="10232">
                  <c:v>3.1122569444399604</c:v>
                </c:pt>
                <c:pt idx="10233">
                  <c:v>3.1125000000014014</c:v>
                </c:pt>
                <c:pt idx="10234">
                  <c:v>3.1127430555555664</c:v>
                </c:pt>
                <c:pt idx="10235">
                  <c:v>3.1129861111097314</c:v>
                </c:pt>
                <c:pt idx="10236">
                  <c:v>3.1132291666638965</c:v>
                </c:pt>
                <c:pt idx="10237">
                  <c:v>3.1134722222180615</c:v>
                </c:pt>
                <c:pt idx="10238">
                  <c:v>3.1137152777795025</c:v>
                </c:pt>
                <c:pt idx="10239">
                  <c:v>3.1139583333336676</c:v>
                </c:pt>
                <c:pt idx="10240">
                  <c:v>3.1142013888878326</c:v>
                </c:pt>
                <c:pt idx="10241">
                  <c:v>3.1144444444419976</c:v>
                </c:pt>
                <c:pt idx="10242">
                  <c:v>3.1146874999961627</c:v>
                </c:pt>
                <c:pt idx="10243">
                  <c:v>3.1149305555576037</c:v>
                </c:pt>
                <c:pt idx="10244">
                  <c:v>3.1151736111117687</c:v>
                </c:pt>
                <c:pt idx="10245">
                  <c:v>3.1154166666659338</c:v>
                </c:pt>
                <c:pt idx="10246">
                  <c:v>3.1156597222200988</c:v>
                </c:pt>
                <c:pt idx="10247">
                  <c:v>3.1159027777742638</c:v>
                </c:pt>
                <c:pt idx="10248">
                  <c:v>3.1161458333284289</c:v>
                </c:pt>
                <c:pt idx="10249">
                  <c:v>3.1163888888898699</c:v>
                </c:pt>
                <c:pt idx="10250">
                  <c:v>3.1166319444440349</c:v>
                </c:pt>
                <c:pt idx="10251">
                  <c:v>3.1168749999981999</c:v>
                </c:pt>
                <c:pt idx="10252">
                  <c:v>3.117118055552365</c:v>
                </c:pt>
                <c:pt idx="10253">
                  <c:v>3.1173726851833097</c:v>
                </c:pt>
                <c:pt idx="10254">
                  <c:v>3.1176157407374747</c:v>
                </c:pt>
                <c:pt idx="10255">
                  <c:v>3.1178587962916398</c:v>
                </c:pt>
                <c:pt idx="10256">
                  <c:v>3.1181018518530808</c:v>
                </c:pt>
                <c:pt idx="10257">
                  <c:v>3.1183449074072458</c:v>
                </c:pt>
                <c:pt idx="10258">
                  <c:v>3.1185879629614108</c:v>
                </c:pt>
                <c:pt idx="10259">
                  <c:v>3.1188310185155759</c:v>
                </c:pt>
                <c:pt idx="10260">
                  <c:v>3.1190740740697409</c:v>
                </c:pt>
                <c:pt idx="10261">
                  <c:v>3.1193171296311819</c:v>
                </c:pt>
                <c:pt idx="10262">
                  <c:v>3.1195601851853469</c:v>
                </c:pt>
                <c:pt idx="10263">
                  <c:v>3.119803240739512</c:v>
                </c:pt>
                <c:pt idx="10264">
                  <c:v>3.120046296293677</c:v>
                </c:pt>
                <c:pt idx="10265">
                  <c:v>3.1202893518478421</c:v>
                </c:pt>
                <c:pt idx="10266">
                  <c:v>3.1205324074092831</c:v>
                </c:pt>
                <c:pt idx="10267">
                  <c:v>3.1207754629634481</c:v>
                </c:pt>
                <c:pt idx="10268">
                  <c:v>3.1210185185176131</c:v>
                </c:pt>
                <c:pt idx="10269">
                  <c:v>3.1212615740717782</c:v>
                </c:pt>
                <c:pt idx="10270">
                  <c:v>3.1215046296259432</c:v>
                </c:pt>
                <c:pt idx="10271">
                  <c:v>3.1217476851801083</c:v>
                </c:pt>
                <c:pt idx="10272">
                  <c:v>3.1219907407415493</c:v>
                </c:pt>
                <c:pt idx="10273">
                  <c:v>3.1222337962957143</c:v>
                </c:pt>
                <c:pt idx="10274">
                  <c:v>3.1224768518498793</c:v>
                </c:pt>
                <c:pt idx="10275">
                  <c:v>3.1227199074040444</c:v>
                </c:pt>
                <c:pt idx="10276">
                  <c:v>3.1229629629582094</c:v>
                </c:pt>
                <c:pt idx="10277">
                  <c:v>3.1232060185196504</c:v>
                </c:pt>
                <c:pt idx="10278">
                  <c:v>3.1234490740738154</c:v>
                </c:pt>
                <c:pt idx="10279">
                  <c:v>3.1236921296279805</c:v>
                </c:pt>
                <c:pt idx="10280">
                  <c:v>3.1239351851821455</c:v>
                </c:pt>
                <c:pt idx="10281">
                  <c:v>3.1241782407363106</c:v>
                </c:pt>
                <c:pt idx="10282">
                  <c:v>3.1244212962977516</c:v>
                </c:pt>
                <c:pt idx="10283">
                  <c:v>3.1246643518519166</c:v>
                </c:pt>
                <c:pt idx="10284">
                  <c:v>3.1249074074060816</c:v>
                </c:pt>
                <c:pt idx="10285">
                  <c:v>3.1251504629602467</c:v>
                </c:pt>
                <c:pt idx="10286">
                  <c:v>3.1253935185144117</c:v>
                </c:pt>
                <c:pt idx="10287">
                  <c:v>3.1256365740758527</c:v>
                </c:pt>
                <c:pt idx="10288">
                  <c:v>3.1258796296300178</c:v>
                </c:pt>
                <c:pt idx="10289">
                  <c:v>3.1261226851841828</c:v>
                </c:pt>
                <c:pt idx="10290">
                  <c:v>3.1263657407383478</c:v>
                </c:pt>
                <c:pt idx="10291">
                  <c:v>3.1266087962925129</c:v>
                </c:pt>
                <c:pt idx="10292">
                  <c:v>3.1268518518539539</c:v>
                </c:pt>
                <c:pt idx="10293">
                  <c:v>3.1270949074081189</c:v>
                </c:pt>
                <c:pt idx="10294">
                  <c:v>3.1273379629622839</c:v>
                </c:pt>
                <c:pt idx="10295">
                  <c:v>3.127581018516449</c:v>
                </c:pt>
                <c:pt idx="10296">
                  <c:v>3.127824074070614</c:v>
                </c:pt>
                <c:pt idx="10297">
                  <c:v>3.1280671296247791</c:v>
                </c:pt>
                <c:pt idx="10298">
                  <c:v>3.1283101851862201</c:v>
                </c:pt>
                <c:pt idx="10299">
                  <c:v>3.1285532407403851</c:v>
                </c:pt>
                <c:pt idx="10300">
                  <c:v>3.1288078703713298</c:v>
                </c:pt>
                <c:pt idx="10301">
                  <c:v>3.1290509259254948</c:v>
                </c:pt>
                <c:pt idx="10302">
                  <c:v>3.1292939814796599</c:v>
                </c:pt>
                <c:pt idx="10303">
                  <c:v>3.1295370370338249</c:v>
                </c:pt>
                <c:pt idx="10304">
                  <c:v>3.1297800925879899</c:v>
                </c:pt>
                <c:pt idx="10305">
                  <c:v>3.1300231481494309</c:v>
                </c:pt>
                <c:pt idx="10306">
                  <c:v>3.130266203703596</c:v>
                </c:pt>
                <c:pt idx="10307">
                  <c:v>3.130509259257761</c:v>
                </c:pt>
                <c:pt idx="10308">
                  <c:v>3.1307523148119261</c:v>
                </c:pt>
                <c:pt idx="10309">
                  <c:v>3.1309953703660911</c:v>
                </c:pt>
                <c:pt idx="10310">
                  <c:v>3.1312384259275321</c:v>
                </c:pt>
                <c:pt idx="10311">
                  <c:v>3.1314814814816971</c:v>
                </c:pt>
                <c:pt idx="10312">
                  <c:v>3.1317245370358622</c:v>
                </c:pt>
                <c:pt idx="10313">
                  <c:v>3.1319675925900272</c:v>
                </c:pt>
                <c:pt idx="10314">
                  <c:v>3.1322106481441923</c:v>
                </c:pt>
                <c:pt idx="10315">
                  <c:v>3.1324537037056333</c:v>
                </c:pt>
                <c:pt idx="10316">
                  <c:v>3.1326967592597983</c:v>
                </c:pt>
                <c:pt idx="10317">
                  <c:v>3.1329398148139633</c:v>
                </c:pt>
                <c:pt idx="10318">
                  <c:v>3.1331828703681284</c:v>
                </c:pt>
                <c:pt idx="10319">
                  <c:v>3.1334259259222934</c:v>
                </c:pt>
                <c:pt idx="10320">
                  <c:v>3.1336689814764584</c:v>
                </c:pt>
                <c:pt idx="10321">
                  <c:v>3.1339120370378994</c:v>
                </c:pt>
                <c:pt idx="10322">
                  <c:v>3.1341550925920645</c:v>
                </c:pt>
                <c:pt idx="10323">
                  <c:v>3.1343981481462295</c:v>
                </c:pt>
                <c:pt idx="10324">
                  <c:v>3.1346412037003946</c:v>
                </c:pt>
                <c:pt idx="10325">
                  <c:v>3.1348842592545596</c:v>
                </c:pt>
                <c:pt idx="10326">
                  <c:v>3.1351273148160006</c:v>
                </c:pt>
                <c:pt idx="10327">
                  <c:v>3.1353703703701656</c:v>
                </c:pt>
                <c:pt idx="10328">
                  <c:v>3.1356134259243307</c:v>
                </c:pt>
                <c:pt idx="10329">
                  <c:v>3.1358564814784957</c:v>
                </c:pt>
                <c:pt idx="10330">
                  <c:v>3.1360995370326608</c:v>
                </c:pt>
                <c:pt idx="10331">
                  <c:v>3.1363425925941018</c:v>
                </c:pt>
                <c:pt idx="10332">
                  <c:v>3.1365856481482668</c:v>
                </c:pt>
                <c:pt idx="10333">
                  <c:v>3.1368287037024318</c:v>
                </c:pt>
                <c:pt idx="10334">
                  <c:v>3.1370717592565969</c:v>
                </c:pt>
                <c:pt idx="10335">
                  <c:v>3.1373148148107619</c:v>
                </c:pt>
                <c:pt idx="10336">
                  <c:v>3.1375578703722029</c:v>
                </c:pt>
                <c:pt idx="10337">
                  <c:v>3.1378009259263679</c:v>
                </c:pt>
                <c:pt idx="10338">
                  <c:v>3.138043981480533</c:v>
                </c:pt>
                <c:pt idx="10339">
                  <c:v>3.138287037034698</c:v>
                </c:pt>
                <c:pt idx="10340">
                  <c:v>3.1385300925888631</c:v>
                </c:pt>
                <c:pt idx="10341">
                  <c:v>3.1387731481430281</c:v>
                </c:pt>
                <c:pt idx="10342">
                  <c:v>3.1390162037044691</c:v>
                </c:pt>
                <c:pt idx="10343">
                  <c:v>3.1392592592586341</c:v>
                </c:pt>
                <c:pt idx="10344">
                  <c:v>3.1395023148127992</c:v>
                </c:pt>
                <c:pt idx="10345">
                  <c:v>3.1397453703669642</c:v>
                </c:pt>
                <c:pt idx="10346">
                  <c:v>3.1399884259211293</c:v>
                </c:pt>
                <c:pt idx="10347">
                  <c:v>3.1402314814825703</c:v>
                </c:pt>
                <c:pt idx="10348">
                  <c:v>3.1404745370367353</c:v>
                </c:pt>
                <c:pt idx="10349">
                  <c:v>3.14072916666768</c:v>
                </c:pt>
                <c:pt idx="10350">
                  <c:v>3.140972222221845</c:v>
                </c:pt>
                <c:pt idx="10351">
                  <c:v>3.1412152777760101</c:v>
                </c:pt>
                <c:pt idx="10352">
                  <c:v>3.1414583333301751</c:v>
                </c:pt>
                <c:pt idx="10353">
                  <c:v>3.1417013888843401</c:v>
                </c:pt>
                <c:pt idx="10354">
                  <c:v>3.1419444444457811</c:v>
                </c:pt>
                <c:pt idx="10355">
                  <c:v>3.1421874999999462</c:v>
                </c:pt>
                <c:pt idx="10356">
                  <c:v>3.1424305555541112</c:v>
                </c:pt>
                <c:pt idx="10357">
                  <c:v>3.1426736111082763</c:v>
                </c:pt>
                <c:pt idx="10358">
                  <c:v>3.1429166666624413</c:v>
                </c:pt>
                <c:pt idx="10359">
                  <c:v>3.1431597222238823</c:v>
                </c:pt>
                <c:pt idx="10360">
                  <c:v>3.1434027777780473</c:v>
                </c:pt>
                <c:pt idx="10361">
                  <c:v>3.1436458333322124</c:v>
                </c:pt>
                <c:pt idx="10362">
                  <c:v>3.1438888888863774</c:v>
                </c:pt>
                <c:pt idx="10363">
                  <c:v>3.1441319444405424</c:v>
                </c:pt>
                <c:pt idx="10364">
                  <c:v>3.1443750000019834</c:v>
                </c:pt>
                <c:pt idx="10365">
                  <c:v>3.1446180555561485</c:v>
                </c:pt>
                <c:pt idx="10366">
                  <c:v>3.1448611111103135</c:v>
                </c:pt>
                <c:pt idx="10367">
                  <c:v>3.1451041666644786</c:v>
                </c:pt>
                <c:pt idx="10368">
                  <c:v>3.1453472222186436</c:v>
                </c:pt>
                <c:pt idx="10369">
                  <c:v>3.1455902777728086</c:v>
                </c:pt>
                <c:pt idx="10370">
                  <c:v>3.1458333333342496</c:v>
                </c:pt>
                <c:pt idx="10371">
                  <c:v>3.1460763888884147</c:v>
                </c:pt>
                <c:pt idx="10372">
                  <c:v>3.1463194444425797</c:v>
                </c:pt>
                <c:pt idx="10373">
                  <c:v>3.1465624999967448</c:v>
                </c:pt>
                <c:pt idx="10374">
                  <c:v>3.1468055555509098</c:v>
                </c:pt>
                <c:pt idx="10375">
                  <c:v>3.1470486111123508</c:v>
                </c:pt>
                <c:pt idx="10376">
                  <c:v>3.1472916666665158</c:v>
                </c:pt>
                <c:pt idx="10377">
                  <c:v>3.1475347222206809</c:v>
                </c:pt>
                <c:pt idx="10378">
                  <c:v>3.1477777777748459</c:v>
                </c:pt>
                <c:pt idx="10379">
                  <c:v>3.1480208333290109</c:v>
                </c:pt>
                <c:pt idx="10380">
                  <c:v>3.1482638888904519</c:v>
                </c:pt>
                <c:pt idx="10381">
                  <c:v>3.148506944444617</c:v>
                </c:pt>
                <c:pt idx="10382">
                  <c:v>3.148749999998782</c:v>
                </c:pt>
                <c:pt idx="10383">
                  <c:v>3.1489930555529471</c:v>
                </c:pt>
                <c:pt idx="10384">
                  <c:v>3.1492361111071121</c:v>
                </c:pt>
                <c:pt idx="10385">
                  <c:v>3.1494791666685531</c:v>
                </c:pt>
                <c:pt idx="10386">
                  <c:v>3.1497222222227181</c:v>
                </c:pt>
                <c:pt idx="10387">
                  <c:v>3.1499652777768832</c:v>
                </c:pt>
                <c:pt idx="10388">
                  <c:v>3.1502083333310482</c:v>
                </c:pt>
                <c:pt idx="10389">
                  <c:v>3.1504513888852133</c:v>
                </c:pt>
                <c:pt idx="10390">
                  <c:v>3.1506944444393783</c:v>
                </c:pt>
                <c:pt idx="10391">
                  <c:v>3.1509375000008193</c:v>
                </c:pt>
                <c:pt idx="10392">
                  <c:v>3.1511805555549843</c:v>
                </c:pt>
                <c:pt idx="10393">
                  <c:v>3.1514236111091494</c:v>
                </c:pt>
                <c:pt idx="10394">
                  <c:v>3.1516666666633144</c:v>
                </c:pt>
                <c:pt idx="10395">
                  <c:v>3.1519097222174794</c:v>
                </c:pt>
                <c:pt idx="10396">
                  <c:v>3.1521527777789204</c:v>
                </c:pt>
                <c:pt idx="10397">
                  <c:v>3.1524074074025892</c:v>
                </c:pt>
                <c:pt idx="10398">
                  <c:v>3.1526504629640302</c:v>
                </c:pt>
                <c:pt idx="10399">
                  <c:v>3.1528935185181952</c:v>
                </c:pt>
                <c:pt idx="10400">
                  <c:v>3.1531365740723603</c:v>
                </c:pt>
                <c:pt idx="10401">
                  <c:v>3.1533796296265253</c:v>
                </c:pt>
                <c:pt idx="10402">
                  <c:v>3.1536226851806903</c:v>
                </c:pt>
                <c:pt idx="10403">
                  <c:v>3.1538657407421313</c:v>
                </c:pt>
                <c:pt idx="10404">
                  <c:v>3.1541087962962964</c:v>
                </c:pt>
                <c:pt idx="10405">
                  <c:v>3.1543518518504614</c:v>
                </c:pt>
                <c:pt idx="10406">
                  <c:v>3.1545949074046264</c:v>
                </c:pt>
                <c:pt idx="10407">
                  <c:v>3.1548379629587915</c:v>
                </c:pt>
                <c:pt idx="10408">
                  <c:v>3.1550810185202325</c:v>
                </c:pt>
                <c:pt idx="10409">
                  <c:v>3.1553240740743975</c:v>
                </c:pt>
                <c:pt idx="10410">
                  <c:v>3.1555671296285626</c:v>
                </c:pt>
                <c:pt idx="10411">
                  <c:v>3.1558101851827276</c:v>
                </c:pt>
                <c:pt idx="10412">
                  <c:v>3.1560532407368926</c:v>
                </c:pt>
                <c:pt idx="10413">
                  <c:v>3.1562962962983336</c:v>
                </c:pt>
                <c:pt idx="10414">
                  <c:v>3.1565393518524987</c:v>
                </c:pt>
                <c:pt idx="10415">
                  <c:v>3.1567824074066637</c:v>
                </c:pt>
                <c:pt idx="10416">
                  <c:v>3.1570254629608288</c:v>
                </c:pt>
                <c:pt idx="10417">
                  <c:v>3.1572685185149938</c:v>
                </c:pt>
                <c:pt idx="10418">
                  <c:v>3.1575115740691588</c:v>
                </c:pt>
                <c:pt idx="10419">
                  <c:v>3.1577546296305998</c:v>
                </c:pt>
                <c:pt idx="10420">
                  <c:v>3.1579976851847649</c:v>
                </c:pt>
                <c:pt idx="10421">
                  <c:v>3.1582407407389299</c:v>
                </c:pt>
                <c:pt idx="10422">
                  <c:v>3.1584837962930949</c:v>
                </c:pt>
                <c:pt idx="10423">
                  <c:v>3.15872685184726</c:v>
                </c:pt>
                <c:pt idx="10424">
                  <c:v>3.158969907408701</c:v>
                </c:pt>
                <c:pt idx="10425">
                  <c:v>3.159212962962866</c:v>
                </c:pt>
                <c:pt idx="10426">
                  <c:v>3.1594560185170311</c:v>
                </c:pt>
                <c:pt idx="10427">
                  <c:v>3.1596990740711961</c:v>
                </c:pt>
                <c:pt idx="10428">
                  <c:v>3.1599421296253611</c:v>
                </c:pt>
                <c:pt idx="10429">
                  <c:v>3.1601851851868021</c:v>
                </c:pt>
                <c:pt idx="10430">
                  <c:v>3.1604282407409672</c:v>
                </c:pt>
                <c:pt idx="10431">
                  <c:v>3.1606712962951322</c:v>
                </c:pt>
                <c:pt idx="10432">
                  <c:v>3.1609143518492973</c:v>
                </c:pt>
                <c:pt idx="10433">
                  <c:v>3.1611574074034623</c:v>
                </c:pt>
                <c:pt idx="10434">
                  <c:v>3.1614004629649033</c:v>
                </c:pt>
                <c:pt idx="10435">
                  <c:v>3.1616435185190683</c:v>
                </c:pt>
                <c:pt idx="10436">
                  <c:v>3.1618865740732334</c:v>
                </c:pt>
                <c:pt idx="10437">
                  <c:v>3.1621296296273984</c:v>
                </c:pt>
                <c:pt idx="10438">
                  <c:v>3.1623726851815634</c:v>
                </c:pt>
                <c:pt idx="10439">
                  <c:v>3.1626157407357285</c:v>
                </c:pt>
                <c:pt idx="10440">
                  <c:v>3.1628587962971695</c:v>
                </c:pt>
                <c:pt idx="10441">
                  <c:v>3.1631018518513345</c:v>
                </c:pt>
                <c:pt idx="10442">
                  <c:v>3.1633449074054996</c:v>
                </c:pt>
                <c:pt idx="10443">
                  <c:v>3.1635879629596646</c:v>
                </c:pt>
                <c:pt idx="10444">
                  <c:v>3.1638310185138296</c:v>
                </c:pt>
                <c:pt idx="10445">
                  <c:v>3.1640856481447743</c:v>
                </c:pt>
                <c:pt idx="10446">
                  <c:v>3.1643287036989394</c:v>
                </c:pt>
                <c:pt idx="10447">
                  <c:v>3.1645717592603804</c:v>
                </c:pt>
                <c:pt idx="10448">
                  <c:v>3.1648148148145454</c:v>
                </c:pt>
                <c:pt idx="10449">
                  <c:v>3.1650578703687104</c:v>
                </c:pt>
                <c:pt idx="10450">
                  <c:v>3.1653009259228755</c:v>
                </c:pt>
                <c:pt idx="10451">
                  <c:v>3.1655439814770405</c:v>
                </c:pt>
                <c:pt idx="10452">
                  <c:v>3.1657870370384815</c:v>
                </c:pt>
                <c:pt idx="10453">
                  <c:v>3.1660300925926466</c:v>
                </c:pt>
                <c:pt idx="10454">
                  <c:v>3.1662731481468116</c:v>
                </c:pt>
                <c:pt idx="10455">
                  <c:v>3.1665162037009766</c:v>
                </c:pt>
                <c:pt idx="10456">
                  <c:v>3.1667592592551417</c:v>
                </c:pt>
                <c:pt idx="10457">
                  <c:v>3.1670023148165827</c:v>
                </c:pt>
                <c:pt idx="10458">
                  <c:v>3.1672453703707477</c:v>
                </c:pt>
                <c:pt idx="10459">
                  <c:v>3.1674884259249128</c:v>
                </c:pt>
                <c:pt idx="10460">
                  <c:v>3.1677314814790778</c:v>
                </c:pt>
                <c:pt idx="10461">
                  <c:v>3.1679745370332428</c:v>
                </c:pt>
                <c:pt idx="10462">
                  <c:v>3.1682175925946838</c:v>
                </c:pt>
                <c:pt idx="10463">
                  <c:v>3.1684606481488489</c:v>
                </c:pt>
                <c:pt idx="10464">
                  <c:v>3.1687037037030139</c:v>
                </c:pt>
                <c:pt idx="10465">
                  <c:v>3.1689467592571789</c:v>
                </c:pt>
                <c:pt idx="10466">
                  <c:v>3.169189814811344</c:v>
                </c:pt>
                <c:pt idx="10467">
                  <c:v>3.169432870365509</c:v>
                </c:pt>
                <c:pt idx="10468">
                  <c:v>3.16967592592695</c:v>
                </c:pt>
                <c:pt idx="10469">
                  <c:v>3.1699189814811151</c:v>
                </c:pt>
                <c:pt idx="10470">
                  <c:v>3.1701620370352801</c:v>
                </c:pt>
                <c:pt idx="10471">
                  <c:v>3.1704050925894451</c:v>
                </c:pt>
                <c:pt idx="10472">
                  <c:v>3.1706481481436102</c:v>
                </c:pt>
                <c:pt idx="10473">
                  <c:v>3.1708912037050512</c:v>
                </c:pt>
                <c:pt idx="10474">
                  <c:v>3.1711342592592162</c:v>
                </c:pt>
                <c:pt idx="10475">
                  <c:v>3.1713773148133813</c:v>
                </c:pt>
                <c:pt idx="10476">
                  <c:v>3.1716203703675463</c:v>
                </c:pt>
                <c:pt idx="10477">
                  <c:v>3.1718634259217113</c:v>
                </c:pt>
                <c:pt idx="10478">
                  <c:v>3.1721064814831523</c:v>
                </c:pt>
                <c:pt idx="10479">
                  <c:v>3.1723495370373174</c:v>
                </c:pt>
                <c:pt idx="10480">
                  <c:v>3.1725925925914824</c:v>
                </c:pt>
                <c:pt idx="10481">
                  <c:v>3.1728356481456474</c:v>
                </c:pt>
                <c:pt idx="10482">
                  <c:v>3.1730787036998125</c:v>
                </c:pt>
                <c:pt idx="10483">
                  <c:v>3.1733217592612535</c:v>
                </c:pt>
                <c:pt idx="10484">
                  <c:v>3.1735648148154185</c:v>
                </c:pt>
                <c:pt idx="10485">
                  <c:v>3.1738078703695836</c:v>
                </c:pt>
                <c:pt idx="10486">
                  <c:v>3.1740509259237486</c:v>
                </c:pt>
                <c:pt idx="10487">
                  <c:v>3.1742939814779136</c:v>
                </c:pt>
                <c:pt idx="10488">
                  <c:v>3.1745370370320787</c:v>
                </c:pt>
                <c:pt idx="10489">
                  <c:v>3.1747800925935197</c:v>
                </c:pt>
                <c:pt idx="10490">
                  <c:v>3.1750231481476847</c:v>
                </c:pt>
                <c:pt idx="10491">
                  <c:v>3.1752662037018498</c:v>
                </c:pt>
                <c:pt idx="10492">
                  <c:v>3.1755092592560148</c:v>
                </c:pt>
                <c:pt idx="10493">
                  <c:v>3.1757638888869595</c:v>
                </c:pt>
                <c:pt idx="10494">
                  <c:v>3.1760069444411245</c:v>
                </c:pt>
                <c:pt idx="10495">
                  <c:v>3.1762499999952896</c:v>
                </c:pt>
                <c:pt idx="10496">
                  <c:v>3.1764930555567306</c:v>
                </c:pt>
                <c:pt idx="10497">
                  <c:v>3.1767361111108956</c:v>
                </c:pt>
                <c:pt idx="10498">
                  <c:v>3.1769791666650606</c:v>
                </c:pt>
                <c:pt idx="10499">
                  <c:v>3.1772222222192257</c:v>
                </c:pt>
                <c:pt idx="10500">
                  <c:v>3.1774652777733907</c:v>
                </c:pt>
                <c:pt idx="10501">
                  <c:v>3.1777083333348317</c:v>
                </c:pt>
                <c:pt idx="10502">
                  <c:v>3.1779513888889968</c:v>
                </c:pt>
                <c:pt idx="10503">
                  <c:v>3.1781944444431618</c:v>
                </c:pt>
                <c:pt idx="10504">
                  <c:v>3.1784374999973268</c:v>
                </c:pt>
                <c:pt idx="10505">
                  <c:v>3.1786805555514919</c:v>
                </c:pt>
                <c:pt idx="10506">
                  <c:v>3.1789236111129329</c:v>
                </c:pt>
                <c:pt idx="10507">
                  <c:v>3.1791666666670979</c:v>
                </c:pt>
                <c:pt idx="10508">
                  <c:v>3.1794097222212629</c:v>
                </c:pt>
                <c:pt idx="10509">
                  <c:v>3.179652777775428</c:v>
                </c:pt>
                <c:pt idx="10510">
                  <c:v>3.179895833329593</c:v>
                </c:pt>
                <c:pt idx="10511">
                  <c:v>3.1801388888837581</c:v>
                </c:pt>
                <c:pt idx="10512">
                  <c:v>3.1803819444451991</c:v>
                </c:pt>
                <c:pt idx="10513">
                  <c:v>3.1806249999993641</c:v>
                </c:pt>
                <c:pt idx="10514">
                  <c:v>3.1808680555535291</c:v>
                </c:pt>
                <c:pt idx="10515">
                  <c:v>3.1811111111076942</c:v>
                </c:pt>
                <c:pt idx="10516">
                  <c:v>3.1813541666618592</c:v>
                </c:pt>
                <c:pt idx="10517">
                  <c:v>3.1815972222233002</c:v>
                </c:pt>
                <c:pt idx="10518">
                  <c:v>3.1818402777774653</c:v>
                </c:pt>
                <c:pt idx="10519">
                  <c:v>3.1820833333316303</c:v>
                </c:pt>
                <c:pt idx="10520">
                  <c:v>3.1823263888857953</c:v>
                </c:pt>
                <c:pt idx="10521">
                  <c:v>3.1825694444399604</c:v>
                </c:pt>
                <c:pt idx="10522">
                  <c:v>3.1828125000014014</c:v>
                </c:pt>
                <c:pt idx="10523">
                  <c:v>3.1830555555555664</c:v>
                </c:pt>
                <c:pt idx="10524">
                  <c:v>3.1832986111097314</c:v>
                </c:pt>
                <c:pt idx="10525">
                  <c:v>3.1835416666638965</c:v>
                </c:pt>
                <c:pt idx="10526">
                  <c:v>3.1837847222180615</c:v>
                </c:pt>
                <c:pt idx="10527">
                  <c:v>3.1840277777795025</c:v>
                </c:pt>
                <c:pt idx="10528">
                  <c:v>3.1842708333336676</c:v>
                </c:pt>
                <c:pt idx="10529">
                  <c:v>3.1845138888878326</c:v>
                </c:pt>
                <c:pt idx="10530">
                  <c:v>3.1847569444419976</c:v>
                </c:pt>
                <c:pt idx="10531">
                  <c:v>3.1849999999961627</c:v>
                </c:pt>
                <c:pt idx="10532">
                  <c:v>3.1852430555576037</c:v>
                </c:pt>
                <c:pt idx="10533">
                  <c:v>3.1854861111117687</c:v>
                </c:pt>
                <c:pt idx="10534">
                  <c:v>3.1857291666659338</c:v>
                </c:pt>
                <c:pt idx="10535">
                  <c:v>3.1859722222200988</c:v>
                </c:pt>
                <c:pt idx="10536">
                  <c:v>3.1862152777742638</c:v>
                </c:pt>
                <c:pt idx="10537">
                  <c:v>3.1864583333284289</c:v>
                </c:pt>
                <c:pt idx="10538">
                  <c:v>3.1867013888898699</c:v>
                </c:pt>
                <c:pt idx="10539">
                  <c:v>3.1869444444440349</c:v>
                </c:pt>
                <c:pt idx="10540">
                  <c:v>3.1871874999981999</c:v>
                </c:pt>
                <c:pt idx="10541">
                  <c:v>3.1874421296291446</c:v>
                </c:pt>
                <c:pt idx="10542">
                  <c:v>3.1876851851833097</c:v>
                </c:pt>
                <c:pt idx="10543">
                  <c:v>3.1879282407374747</c:v>
                </c:pt>
                <c:pt idx="10544">
                  <c:v>3.1881712962916398</c:v>
                </c:pt>
                <c:pt idx="10545">
                  <c:v>3.1884143518530808</c:v>
                </c:pt>
                <c:pt idx="10546">
                  <c:v>3.1886574074072458</c:v>
                </c:pt>
                <c:pt idx="10547">
                  <c:v>3.1889004629614108</c:v>
                </c:pt>
                <c:pt idx="10548">
                  <c:v>3.1891435185155759</c:v>
                </c:pt>
                <c:pt idx="10549">
                  <c:v>3.1893865740697409</c:v>
                </c:pt>
                <c:pt idx="10550">
                  <c:v>3.1896296296311819</c:v>
                </c:pt>
                <c:pt idx="10551">
                  <c:v>3.1898726851853469</c:v>
                </c:pt>
                <c:pt idx="10552">
                  <c:v>3.190115740739512</c:v>
                </c:pt>
                <c:pt idx="10553">
                  <c:v>3.190358796293677</c:v>
                </c:pt>
                <c:pt idx="10554">
                  <c:v>3.1906018518478421</c:v>
                </c:pt>
                <c:pt idx="10555">
                  <c:v>3.1908449074092831</c:v>
                </c:pt>
                <c:pt idx="10556">
                  <c:v>3.1910879629634481</c:v>
                </c:pt>
                <c:pt idx="10557">
                  <c:v>3.1913310185176131</c:v>
                </c:pt>
                <c:pt idx="10558">
                  <c:v>3.1915740740717782</c:v>
                </c:pt>
                <c:pt idx="10559">
                  <c:v>3.1918171296259432</c:v>
                </c:pt>
                <c:pt idx="10560">
                  <c:v>3.1920601851801083</c:v>
                </c:pt>
                <c:pt idx="10561">
                  <c:v>3.1923032407415493</c:v>
                </c:pt>
                <c:pt idx="10562">
                  <c:v>3.1925462962957143</c:v>
                </c:pt>
                <c:pt idx="10563">
                  <c:v>3.1927893518498793</c:v>
                </c:pt>
                <c:pt idx="10564">
                  <c:v>3.1930324074040444</c:v>
                </c:pt>
                <c:pt idx="10565">
                  <c:v>3.1932754629582094</c:v>
                </c:pt>
                <c:pt idx="10566">
                  <c:v>3.1935185185196504</c:v>
                </c:pt>
                <c:pt idx="10567">
                  <c:v>3.1937615740738154</c:v>
                </c:pt>
                <c:pt idx="10568">
                  <c:v>3.1940046296279805</c:v>
                </c:pt>
                <c:pt idx="10569">
                  <c:v>3.1942476851821455</c:v>
                </c:pt>
                <c:pt idx="10570">
                  <c:v>3.1944907407363106</c:v>
                </c:pt>
                <c:pt idx="10571">
                  <c:v>3.1947337962977516</c:v>
                </c:pt>
                <c:pt idx="10572">
                  <c:v>3.1949768518519166</c:v>
                </c:pt>
                <c:pt idx="10573">
                  <c:v>3.1952199074060816</c:v>
                </c:pt>
                <c:pt idx="10574">
                  <c:v>3.1954629629602467</c:v>
                </c:pt>
                <c:pt idx="10575">
                  <c:v>3.1957060185144117</c:v>
                </c:pt>
                <c:pt idx="10576">
                  <c:v>3.1959490740758527</c:v>
                </c:pt>
                <c:pt idx="10577">
                  <c:v>3.1961921296300178</c:v>
                </c:pt>
                <c:pt idx="10578">
                  <c:v>3.1964351851841828</c:v>
                </c:pt>
                <c:pt idx="10579">
                  <c:v>3.1966782407383478</c:v>
                </c:pt>
                <c:pt idx="10580">
                  <c:v>3.1969212962925129</c:v>
                </c:pt>
                <c:pt idx="10581">
                  <c:v>3.1971643518539539</c:v>
                </c:pt>
                <c:pt idx="10582">
                  <c:v>3.1974074074081189</c:v>
                </c:pt>
                <c:pt idx="10583">
                  <c:v>3.1976504629622839</c:v>
                </c:pt>
                <c:pt idx="10584">
                  <c:v>3.197893518516449</c:v>
                </c:pt>
                <c:pt idx="10585">
                  <c:v>3.198136574070614</c:v>
                </c:pt>
                <c:pt idx="10586">
                  <c:v>3.1983796296247791</c:v>
                </c:pt>
                <c:pt idx="10587">
                  <c:v>3.1986226851862201</c:v>
                </c:pt>
                <c:pt idx="10588">
                  <c:v>3.1988657407403851</c:v>
                </c:pt>
                <c:pt idx="10589">
                  <c:v>3.1991087962945501</c:v>
                </c:pt>
                <c:pt idx="10590">
                  <c:v>3.1993634259254948</c:v>
                </c:pt>
                <c:pt idx="10591">
                  <c:v>3.1996064814796599</c:v>
                </c:pt>
                <c:pt idx="10592">
                  <c:v>3.1998495370338249</c:v>
                </c:pt>
                <c:pt idx="10593">
                  <c:v>3.2000925925879899</c:v>
                </c:pt>
                <c:pt idx="10594">
                  <c:v>3.2003356481494309</c:v>
                </c:pt>
                <c:pt idx="10595">
                  <c:v>3.200578703703596</c:v>
                </c:pt>
                <c:pt idx="10596">
                  <c:v>3.200821759257761</c:v>
                </c:pt>
                <c:pt idx="10597">
                  <c:v>3.2010648148119261</c:v>
                </c:pt>
                <c:pt idx="10598">
                  <c:v>3.2013078703660911</c:v>
                </c:pt>
                <c:pt idx="10599">
                  <c:v>3.2015509259275321</c:v>
                </c:pt>
                <c:pt idx="10600">
                  <c:v>3.2017939814816971</c:v>
                </c:pt>
                <c:pt idx="10601">
                  <c:v>3.2020370370358622</c:v>
                </c:pt>
                <c:pt idx="10602">
                  <c:v>3.2022800925900272</c:v>
                </c:pt>
                <c:pt idx="10603">
                  <c:v>3.2025231481441923</c:v>
                </c:pt>
                <c:pt idx="10604">
                  <c:v>3.2027662037056333</c:v>
                </c:pt>
                <c:pt idx="10605">
                  <c:v>3.2030092592597983</c:v>
                </c:pt>
                <c:pt idx="10606">
                  <c:v>3.2032523148139633</c:v>
                </c:pt>
                <c:pt idx="10607">
                  <c:v>3.2034953703681284</c:v>
                </c:pt>
                <c:pt idx="10608">
                  <c:v>3.2037384259222934</c:v>
                </c:pt>
                <c:pt idx="10609">
                  <c:v>3.2039814814764584</c:v>
                </c:pt>
                <c:pt idx="10610">
                  <c:v>3.2042245370378994</c:v>
                </c:pt>
                <c:pt idx="10611">
                  <c:v>3.2044675925920645</c:v>
                </c:pt>
                <c:pt idx="10612">
                  <c:v>3.2047106481462295</c:v>
                </c:pt>
                <c:pt idx="10613">
                  <c:v>3.2049537037003946</c:v>
                </c:pt>
                <c:pt idx="10614">
                  <c:v>3.2051967592545596</c:v>
                </c:pt>
                <c:pt idx="10615">
                  <c:v>3.2054398148160006</c:v>
                </c:pt>
                <c:pt idx="10616">
                  <c:v>3.2056828703701656</c:v>
                </c:pt>
                <c:pt idx="10617">
                  <c:v>3.2059259259243307</c:v>
                </c:pt>
                <c:pt idx="10618">
                  <c:v>3.2061689814784957</c:v>
                </c:pt>
                <c:pt idx="10619">
                  <c:v>3.2064120370326608</c:v>
                </c:pt>
                <c:pt idx="10620">
                  <c:v>3.2066550925941018</c:v>
                </c:pt>
                <c:pt idx="10621">
                  <c:v>3.2068981481482668</c:v>
                </c:pt>
                <c:pt idx="10622">
                  <c:v>3.2071412037024318</c:v>
                </c:pt>
                <c:pt idx="10623">
                  <c:v>3.2073842592565969</c:v>
                </c:pt>
                <c:pt idx="10624">
                  <c:v>3.2076273148107619</c:v>
                </c:pt>
                <c:pt idx="10625">
                  <c:v>3.2078703703722029</c:v>
                </c:pt>
                <c:pt idx="10626">
                  <c:v>3.2081134259263679</c:v>
                </c:pt>
                <c:pt idx="10627">
                  <c:v>3.208356481480533</c:v>
                </c:pt>
                <c:pt idx="10628">
                  <c:v>3.208599537034698</c:v>
                </c:pt>
                <c:pt idx="10629">
                  <c:v>3.2088425925888631</c:v>
                </c:pt>
                <c:pt idx="10630">
                  <c:v>3.2090856481430281</c:v>
                </c:pt>
                <c:pt idx="10631">
                  <c:v>3.2093287037044691</c:v>
                </c:pt>
                <c:pt idx="10632">
                  <c:v>3.2095717592586341</c:v>
                </c:pt>
                <c:pt idx="10633">
                  <c:v>3.2098148148127992</c:v>
                </c:pt>
                <c:pt idx="10634">
                  <c:v>3.2100578703669642</c:v>
                </c:pt>
                <c:pt idx="10635">
                  <c:v>3.2103009259211293</c:v>
                </c:pt>
                <c:pt idx="10636">
                  <c:v>3.2105439814825703</c:v>
                </c:pt>
                <c:pt idx="10637">
                  <c:v>3.2107870370367353</c:v>
                </c:pt>
                <c:pt idx="10638">
                  <c:v>3.21104166666768</c:v>
                </c:pt>
                <c:pt idx="10639">
                  <c:v>3.211284722221845</c:v>
                </c:pt>
                <c:pt idx="10640">
                  <c:v>3.2115277777760101</c:v>
                </c:pt>
                <c:pt idx="10641">
                  <c:v>3.2117708333301751</c:v>
                </c:pt>
                <c:pt idx="10642">
                  <c:v>3.2120138888843401</c:v>
                </c:pt>
                <c:pt idx="10643">
                  <c:v>3.2122569444457811</c:v>
                </c:pt>
                <c:pt idx="10644">
                  <c:v>3.2124999999999462</c:v>
                </c:pt>
                <c:pt idx="10645">
                  <c:v>3.2127430555541112</c:v>
                </c:pt>
                <c:pt idx="10646">
                  <c:v>3.2129861111082763</c:v>
                </c:pt>
                <c:pt idx="10647">
                  <c:v>3.2132291666624413</c:v>
                </c:pt>
                <c:pt idx="10648">
                  <c:v>3.2134722222238823</c:v>
                </c:pt>
                <c:pt idx="10649">
                  <c:v>3.2137152777780473</c:v>
                </c:pt>
                <c:pt idx="10650">
                  <c:v>3.2139583333322124</c:v>
                </c:pt>
                <c:pt idx="10651">
                  <c:v>3.2142013888863774</c:v>
                </c:pt>
                <c:pt idx="10652">
                  <c:v>3.2144444444405424</c:v>
                </c:pt>
                <c:pt idx="10653">
                  <c:v>3.2146875000019834</c:v>
                </c:pt>
                <c:pt idx="10654">
                  <c:v>3.2149305555561485</c:v>
                </c:pt>
                <c:pt idx="10655">
                  <c:v>3.2151736111103135</c:v>
                </c:pt>
                <c:pt idx="10656">
                  <c:v>3.2154166666644786</c:v>
                </c:pt>
                <c:pt idx="10657">
                  <c:v>3.2156597222186436</c:v>
                </c:pt>
                <c:pt idx="10658">
                  <c:v>3.2159027777728086</c:v>
                </c:pt>
                <c:pt idx="10659">
                  <c:v>3.2161458333342496</c:v>
                </c:pt>
                <c:pt idx="10660">
                  <c:v>3.2163888888884147</c:v>
                </c:pt>
                <c:pt idx="10661">
                  <c:v>3.2166319444425797</c:v>
                </c:pt>
                <c:pt idx="10662">
                  <c:v>3.2168749999967448</c:v>
                </c:pt>
                <c:pt idx="10663">
                  <c:v>3.2171180555509098</c:v>
                </c:pt>
                <c:pt idx="10664">
                  <c:v>3.2173611111123508</c:v>
                </c:pt>
                <c:pt idx="10665">
                  <c:v>3.2176041666665158</c:v>
                </c:pt>
                <c:pt idx="10666">
                  <c:v>3.2178472222206809</c:v>
                </c:pt>
                <c:pt idx="10667">
                  <c:v>3.2180902777748459</c:v>
                </c:pt>
                <c:pt idx="10668">
                  <c:v>3.2183333333290109</c:v>
                </c:pt>
                <c:pt idx="10669">
                  <c:v>3.2185763888904519</c:v>
                </c:pt>
                <c:pt idx="10670">
                  <c:v>3.218819444444617</c:v>
                </c:pt>
                <c:pt idx="10671">
                  <c:v>3.219062499998782</c:v>
                </c:pt>
                <c:pt idx="10672">
                  <c:v>3.2193055555529471</c:v>
                </c:pt>
                <c:pt idx="10673">
                  <c:v>3.2195486111071121</c:v>
                </c:pt>
                <c:pt idx="10674">
                  <c:v>3.2197916666685531</c:v>
                </c:pt>
                <c:pt idx="10675">
                  <c:v>3.2200347222227181</c:v>
                </c:pt>
                <c:pt idx="10676">
                  <c:v>3.2202777777768832</c:v>
                </c:pt>
                <c:pt idx="10677">
                  <c:v>3.2205208333310482</c:v>
                </c:pt>
                <c:pt idx="10678">
                  <c:v>3.2207638888852133</c:v>
                </c:pt>
                <c:pt idx="10679">
                  <c:v>3.2210069444393783</c:v>
                </c:pt>
                <c:pt idx="10680">
                  <c:v>3.2212500000008193</c:v>
                </c:pt>
                <c:pt idx="10681">
                  <c:v>3.2214930555549843</c:v>
                </c:pt>
                <c:pt idx="10682">
                  <c:v>3.2217361111091494</c:v>
                </c:pt>
                <c:pt idx="10683">
                  <c:v>3.2219791666633144</c:v>
                </c:pt>
                <c:pt idx="10684">
                  <c:v>3.2222222222174794</c:v>
                </c:pt>
                <c:pt idx="10685">
                  <c:v>3.2224652777789204</c:v>
                </c:pt>
                <c:pt idx="10686">
                  <c:v>3.2227199074025892</c:v>
                </c:pt>
                <c:pt idx="10687">
                  <c:v>3.2229629629640302</c:v>
                </c:pt>
                <c:pt idx="10688">
                  <c:v>3.2232060185181952</c:v>
                </c:pt>
                <c:pt idx="10689">
                  <c:v>3.2234490740723603</c:v>
                </c:pt>
                <c:pt idx="10690">
                  <c:v>3.2236921296265253</c:v>
                </c:pt>
                <c:pt idx="10691">
                  <c:v>3.2239351851806903</c:v>
                </c:pt>
                <c:pt idx="10692">
                  <c:v>3.2241782407421313</c:v>
                </c:pt>
                <c:pt idx="10693">
                  <c:v>3.2244212962962964</c:v>
                </c:pt>
                <c:pt idx="10694">
                  <c:v>3.2246643518504614</c:v>
                </c:pt>
                <c:pt idx="10695">
                  <c:v>3.2249074074046264</c:v>
                </c:pt>
                <c:pt idx="10696">
                  <c:v>3.2251504629587915</c:v>
                </c:pt>
                <c:pt idx="10697">
                  <c:v>3.2253935185202325</c:v>
                </c:pt>
                <c:pt idx="10698">
                  <c:v>3.2256365740743975</c:v>
                </c:pt>
                <c:pt idx="10699">
                  <c:v>3.2258796296285626</c:v>
                </c:pt>
                <c:pt idx="10700">
                  <c:v>3.2261226851827276</c:v>
                </c:pt>
                <c:pt idx="10701">
                  <c:v>3.2263657407368926</c:v>
                </c:pt>
                <c:pt idx="10702">
                  <c:v>3.2266087962983336</c:v>
                </c:pt>
                <c:pt idx="10703">
                  <c:v>3.2268518518524987</c:v>
                </c:pt>
                <c:pt idx="10704">
                  <c:v>3.2270949074066637</c:v>
                </c:pt>
                <c:pt idx="10705">
                  <c:v>3.2273379629608288</c:v>
                </c:pt>
                <c:pt idx="10706">
                  <c:v>3.2275810185149938</c:v>
                </c:pt>
                <c:pt idx="10707">
                  <c:v>3.2278240740691588</c:v>
                </c:pt>
                <c:pt idx="10708">
                  <c:v>3.2280671296305998</c:v>
                </c:pt>
                <c:pt idx="10709">
                  <c:v>3.2283101851847649</c:v>
                </c:pt>
                <c:pt idx="10710">
                  <c:v>3.2285532407389299</c:v>
                </c:pt>
                <c:pt idx="10711">
                  <c:v>3.2287962962930949</c:v>
                </c:pt>
                <c:pt idx="10712">
                  <c:v>3.22903935184726</c:v>
                </c:pt>
                <c:pt idx="10713">
                  <c:v>3.229282407408701</c:v>
                </c:pt>
                <c:pt idx="10714">
                  <c:v>3.229525462962866</c:v>
                </c:pt>
                <c:pt idx="10715">
                  <c:v>3.2297685185170311</c:v>
                </c:pt>
                <c:pt idx="10716">
                  <c:v>3.2300115740711961</c:v>
                </c:pt>
                <c:pt idx="10717">
                  <c:v>3.2302546296253611</c:v>
                </c:pt>
                <c:pt idx="10718">
                  <c:v>3.2304976851868021</c:v>
                </c:pt>
                <c:pt idx="10719">
                  <c:v>3.2307407407409672</c:v>
                </c:pt>
                <c:pt idx="10720">
                  <c:v>3.2309837962951322</c:v>
                </c:pt>
                <c:pt idx="10721">
                  <c:v>3.2312268518492973</c:v>
                </c:pt>
                <c:pt idx="10722">
                  <c:v>3.2314699074034623</c:v>
                </c:pt>
                <c:pt idx="10723">
                  <c:v>3.2317129629649033</c:v>
                </c:pt>
                <c:pt idx="10724">
                  <c:v>3.2319560185190683</c:v>
                </c:pt>
                <c:pt idx="10725">
                  <c:v>3.2321990740732334</c:v>
                </c:pt>
                <c:pt idx="10726">
                  <c:v>3.2324421296273984</c:v>
                </c:pt>
                <c:pt idx="10727">
                  <c:v>3.2326851851815634</c:v>
                </c:pt>
                <c:pt idx="10728">
                  <c:v>3.2329282407357285</c:v>
                </c:pt>
                <c:pt idx="10729">
                  <c:v>3.2331712962971695</c:v>
                </c:pt>
                <c:pt idx="10730">
                  <c:v>3.2334143518513345</c:v>
                </c:pt>
                <c:pt idx="10731">
                  <c:v>3.2336574074054996</c:v>
                </c:pt>
                <c:pt idx="10732">
                  <c:v>3.2339004629596646</c:v>
                </c:pt>
                <c:pt idx="10733">
                  <c:v>3.2341435185138296</c:v>
                </c:pt>
                <c:pt idx="10734">
                  <c:v>3.2343981481447743</c:v>
                </c:pt>
                <c:pt idx="10735">
                  <c:v>3.2346412036989394</c:v>
                </c:pt>
                <c:pt idx="10736">
                  <c:v>3.2348842592603804</c:v>
                </c:pt>
                <c:pt idx="10737">
                  <c:v>3.2351273148145454</c:v>
                </c:pt>
                <c:pt idx="10738">
                  <c:v>3.2353703703687104</c:v>
                </c:pt>
                <c:pt idx="10739">
                  <c:v>3.2356134259228755</c:v>
                </c:pt>
                <c:pt idx="10740">
                  <c:v>3.2358564814770405</c:v>
                </c:pt>
                <c:pt idx="10741">
                  <c:v>3.2360995370384815</c:v>
                </c:pt>
                <c:pt idx="10742">
                  <c:v>3.2363425925926466</c:v>
                </c:pt>
                <c:pt idx="10743">
                  <c:v>3.2365856481468116</c:v>
                </c:pt>
                <c:pt idx="10744">
                  <c:v>3.2368287037009766</c:v>
                </c:pt>
                <c:pt idx="10745">
                  <c:v>3.2370717592551417</c:v>
                </c:pt>
                <c:pt idx="10746">
                  <c:v>3.2373148148165827</c:v>
                </c:pt>
                <c:pt idx="10747">
                  <c:v>3.2375578703707477</c:v>
                </c:pt>
                <c:pt idx="10748">
                  <c:v>3.2378009259249128</c:v>
                </c:pt>
                <c:pt idx="10749">
                  <c:v>3.2380439814790778</c:v>
                </c:pt>
                <c:pt idx="10750">
                  <c:v>3.2382870370332428</c:v>
                </c:pt>
                <c:pt idx="10751">
                  <c:v>3.2385300925946838</c:v>
                </c:pt>
                <c:pt idx="10752">
                  <c:v>3.2387731481488489</c:v>
                </c:pt>
                <c:pt idx="10753">
                  <c:v>3.2390162037030139</c:v>
                </c:pt>
                <c:pt idx="10754">
                  <c:v>3.2392592592571789</c:v>
                </c:pt>
                <c:pt idx="10755">
                  <c:v>3.239502314811344</c:v>
                </c:pt>
                <c:pt idx="10756">
                  <c:v>3.239745370365509</c:v>
                </c:pt>
                <c:pt idx="10757">
                  <c:v>3.23998842592695</c:v>
                </c:pt>
                <c:pt idx="10758">
                  <c:v>3.2402314814811151</c:v>
                </c:pt>
                <c:pt idx="10759">
                  <c:v>3.2404745370352801</c:v>
                </c:pt>
                <c:pt idx="10760">
                  <c:v>3.2407175925894451</c:v>
                </c:pt>
                <c:pt idx="10761">
                  <c:v>3.2409606481436102</c:v>
                </c:pt>
                <c:pt idx="10762">
                  <c:v>3.2412037037050512</c:v>
                </c:pt>
                <c:pt idx="10763">
                  <c:v>3.2414467592592162</c:v>
                </c:pt>
                <c:pt idx="10764">
                  <c:v>3.2416898148133813</c:v>
                </c:pt>
                <c:pt idx="10765">
                  <c:v>3.2419328703675463</c:v>
                </c:pt>
                <c:pt idx="10766">
                  <c:v>3.2421759259217113</c:v>
                </c:pt>
                <c:pt idx="10767">
                  <c:v>3.2424189814831523</c:v>
                </c:pt>
                <c:pt idx="10768">
                  <c:v>3.2426620370373174</c:v>
                </c:pt>
                <c:pt idx="10769">
                  <c:v>3.2429050925914824</c:v>
                </c:pt>
                <c:pt idx="10770">
                  <c:v>3.2431481481456474</c:v>
                </c:pt>
                <c:pt idx="10771">
                  <c:v>3.2433912036998125</c:v>
                </c:pt>
                <c:pt idx="10772">
                  <c:v>3.2436342592612535</c:v>
                </c:pt>
                <c:pt idx="10773">
                  <c:v>3.2438773148154185</c:v>
                </c:pt>
                <c:pt idx="10774">
                  <c:v>3.2441203703695836</c:v>
                </c:pt>
                <c:pt idx="10775">
                  <c:v>3.2443634259237486</c:v>
                </c:pt>
                <c:pt idx="10776">
                  <c:v>3.2446064814779136</c:v>
                </c:pt>
                <c:pt idx="10777">
                  <c:v>3.2448495370320787</c:v>
                </c:pt>
                <c:pt idx="10778">
                  <c:v>3.2450925925935197</c:v>
                </c:pt>
                <c:pt idx="10779">
                  <c:v>3.2453356481476847</c:v>
                </c:pt>
                <c:pt idx="10780">
                  <c:v>3.2455787037018498</c:v>
                </c:pt>
                <c:pt idx="10781">
                  <c:v>3.2458217592560148</c:v>
                </c:pt>
                <c:pt idx="10782">
                  <c:v>3.2460763888869595</c:v>
                </c:pt>
                <c:pt idx="10783">
                  <c:v>3.2463194444411245</c:v>
                </c:pt>
                <c:pt idx="10784">
                  <c:v>3.2465624999952896</c:v>
                </c:pt>
                <c:pt idx="10785">
                  <c:v>3.2468055555567306</c:v>
                </c:pt>
                <c:pt idx="10786">
                  <c:v>3.2470486111108956</c:v>
                </c:pt>
                <c:pt idx="10787">
                  <c:v>3.2472916666650606</c:v>
                </c:pt>
                <c:pt idx="10788">
                  <c:v>3.2475347222192257</c:v>
                </c:pt>
                <c:pt idx="10789">
                  <c:v>3.2477777777733907</c:v>
                </c:pt>
                <c:pt idx="10790">
                  <c:v>3.2480208333348317</c:v>
                </c:pt>
                <c:pt idx="10791">
                  <c:v>3.2482638888889968</c:v>
                </c:pt>
                <c:pt idx="10792">
                  <c:v>3.2485069444431618</c:v>
                </c:pt>
                <c:pt idx="10793">
                  <c:v>3.2487499999973268</c:v>
                </c:pt>
                <c:pt idx="10794">
                  <c:v>3.2489930555514919</c:v>
                </c:pt>
                <c:pt idx="10795">
                  <c:v>3.2492361111129329</c:v>
                </c:pt>
                <c:pt idx="10796">
                  <c:v>3.2494791666670979</c:v>
                </c:pt>
                <c:pt idx="10797">
                  <c:v>3.2497222222212629</c:v>
                </c:pt>
                <c:pt idx="10798">
                  <c:v>3.249965277775428</c:v>
                </c:pt>
                <c:pt idx="10799">
                  <c:v>3.250208333329593</c:v>
                </c:pt>
                <c:pt idx="10800">
                  <c:v>3.2504513888837581</c:v>
                </c:pt>
                <c:pt idx="10801">
                  <c:v>3.2506944444451991</c:v>
                </c:pt>
                <c:pt idx="10802">
                  <c:v>3.2509374999993641</c:v>
                </c:pt>
                <c:pt idx="10803">
                  <c:v>3.2511805555535291</c:v>
                </c:pt>
                <c:pt idx="10804">
                  <c:v>3.2514236111076942</c:v>
                </c:pt>
                <c:pt idx="10805">
                  <c:v>3.2516666666618592</c:v>
                </c:pt>
                <c:pt idx="10806">
                  <c:v>3.2519097222233002</c:v>
                </c:pt>
                <c:pt idx="10807">
                  <c:v>3.2521527777774653</c:v>
                </c:pt>
                <c:pt idx="10808">
                  <c:v>3.2523958333316303</c:v>
                </c:pt>
                <c:pt idx="10809">
                  <c:v>3.2526388888857953</c:v>
                </c:pt>
                <c:pt idx="10810">
                  <c:v>3.2528819444399604</c:v>
                </c:pt>
                <c:pt idx="10811">
                  <c:v>3.2531250000014014</c:v>
                </c:pt>
                <c:pt idx="10812">
                  <c:v>3.2533680555555664</c:v>
                </c:pt>
                <c:pt idx="10813">
                  <c:v>3.2536111111097314</c:v>
                </c:pt>
                <c:pt idx="10814">
                  <c:v>3.2538541666638965</c:v>
                </c:pt>
                <c:pt idx="10815">
                  <c:v>3.2540972222180615</c:v>
                </c:pt>
                <c:pt idx="10816">
                  <c:v>3.2543402777795025</c:v>
                </c:pt>
                <c:pt idx="10817">
                  <c:v>3.2545833333336676</c:v>
                </c:pt>
                <c:pt idx="10818">
                  <c:v>3.2548263888878326</c:v>
                </c:pt>
                <c:pt idx="10819">
                  <c:v>3.2550694444419976</c:v>
                </c:pt>
                <c:pt idx="10820">
                  <c:v>3.2553124999961627</c:v>
                </c:pt>
                <c:pt idx="10821">
                  <c:v>3.2555555555576037</c:v>
                </c:pt>
                <c:pt idx="10822">
                  <c:v>3.2557986111117687</c:v>
                </c:pt>
                <c:pt idx="10823">
                  <c:v>3.2560416666659338</c:v>
                </c:pt>
                <c:pt idx="10824">
                  <c:v>3.2562847222200988</c:v>
                </c:pt>
                <c:pt idx="10825">
                  <c:v>3.2565277777742638</c:v>
                </c:pt>
                <c:pt idx="10826">
                  <c:v>3.2567708333284289</c:v>
                </c:pt>
                <c:pt idx="10827">
                  <c:v>3.2570138888898699</c:v>
                </c:pt>
                <c:pt idx="10828">
                  <c:v>3.2572569444440349</c:v>
                </c:pt>
                <c:pt idx="10829">
                  <c:v>3.2574999999981999</c:v>
                </c:pt>
                <c:pt idx="10830">
                  <c:v>3.2577546296291446</c:v>
                </c:pt>
                <c:pt idx="10831">
                  <c:v>3.2579976851833097</c:v>
                </c:pt>
                <c:pt idx="10832">
                  <c:v>3.2582407407374747</c:v>
                </c:pt>
                <c:pt idx="10833">
                  <c:v>3.2584837962916398</c:v>
                </c:pt>
                <c:pt idx="10834">
                  <c:v>3.2587268518530808</c:v>
                </c:pt>
                <c:pt idx="10835">
                  <c:v>3.2589699074072458</c:v>
                </c:pt>
                <c:pt idx="10836">
                  <c:v>3.2592129629614108</c:v>
                </c:pt>
                <c:pt idx="10837">
                  <c:v>3.2594560185155759</c:v>
                </c:pt>
                <c:pt idx="10838">
                  <c:v>3.2596990740697409</c:v>
                </c:pt>
                <c:pt idx="10839">
                  <c:v>3.2599421296311819</c:v>
                </c:pt>
                <c:pt idx="10840">
                  <c:v>3.2601851851853469</c:v>
                </c:pt>
                <c:pt idx="10841">
                  <c:v>3.260428240739512</c:v>
                </c:pt>
                <c:pt idx="10842">
                  <c:v>3.260671296293677</c:v>
                </c:pt>
                <c:pt idx="10843">
                  <c:v>3.2609143518478421</c:v>
                </c:pt>
                <c:pt idx="10844">
                  <c:v>3.2611574074092831</c:v>
                </c:pt>
                <c:pt idx="10845">
                  <c:v>3.2614004629634481</c:v>
                </c:pt>
                <c:pt idx="10846">
                  <c:v>3.2616435185176131</c:v>
                </c:pt>
                <c:pt idx="10847">
                  <c:v>3.2618865740717782</c:v>
                </c:pt>
                <c:pt idx="10848">
                  <c:v>3.2621296296259432</c:v>
                </c:pt>
                <c:pt idx="10849">
                  <c:v>3.2623726851801083</c:v>
                </c:pt>
                <c:pt idx="10850">
                  <c:v>3.2626157407415493</c:v>
                </c:pt>
                <c:pt idx="10851">
                  <c:v>3.2628587962957143</c:v>
                </c:pt>
                <c:pt idx="10852">
                  <c:v>3.2631018518498793</c:v>
                </c:pt>
                <c:pt idx="10853">
                  <c:v>3.2633449074040444</c:v>
                </c:pt>
                <c:pt idx="10854">
                  <c:v>3.2635879629582094</c:v>
                </c:pt>
                <c:pt idx="10855">
                  <c:v>3.2638310185196504</c:v>
                </c:pt>
                <c:pt idx="10856">
                  <c:v>3.2640740740738154</c:v>
                </c:pt>
                <c:pt idx="10857">
                  <c:v>3.2643171296279805</c:v>
                </c:pt>
                <c:pt idx="10858">
                  <c:v>3.2645601851821455</c:v>
                </c:pt>
                <c:pt idx="10859">
                  <c:v>3.2648032407363106</c:v>
                </c:pt>
                <c:pt idx="10860">
                  <c:v>3.2650462962977516</c:v>
                </c:pt>
                <c:pt idx="10861">
                  <c:v>3.2652893518519166</c:v>
                </c:pt>
                <c:pt idx="10862">
                  <c:v>3.2655324074060816</c:v>
                </c:pt>
                <c:pt idx="10863">
                  <c:v>3.2657754629602467</c:v>
                </c:pt>
                <c:pt idx="10864">
                  <c:v>3.2660185185144117</c:v>
                </c:pt>
                <c:pt idx="10865">
                  <c:v>3.2662615740758527</c:v>
                </c:pt>
                <c:pt idx="10866">
                  <c:v>3.2665046296300178</c:v>
                </c:pt>
                <c:pt idx="10867">
                  <c:v>3.2667476851841828</c:v>
                </c:pt>
                <c:pt idx="10868">
                  <c:v>3.2669907407383478</c:v>
                </c:pt>
                <c:pt idx="10869">
                  <c:v>3.2672337962925129</c:v>
                </c:pt>
                <c:pt idx="10870">
                  <c:v>3.2674768518539539</c:v>
                </c:pt>
                <c:pt idx="10871">
                  <c:v>3.2677199074081189</c:v>
                </c:pt>
                <c:pt idx="10872">
                  <c:v>3.2679629629622839</c:v>
                </c:pt>
                <c:pt idx="10873">
                  <c:v>3.268206018516449</c:v>
                </c:pt>
                <c:pt idx="10874">
                  <c:v>3.268449074070614</c:v>
                </c:pt>
                <c:pt idx="10875">
                  <c:v>3.2686921296247791</c:v>
                </c:pt>
                <c:pt idx="10876">
                  <c:v>3.2689351851862201</c:v>
                </c:pt>
                <c:pt idx="10877">
                  <c:v>3.2691782407403851</c:v>
                </c:pt>
                <c:pt idx="10878">
                  <c:v>3.2694328703713298</c:v>
                </c:pt>
                <c:pt idx="10879">
                  <c:v>3.2696759259254948</c:v>
                </c:pt>
                <c:pt idx="10880">
                  <c:v>3.2699189814796599</c:v>
                </c:pt>
                <c:pt idx="10881">
                  <c:v>3.2701620370338249</c:v>
                </c:pt>
                <c:pt idx="10882">
                  <c:v>3.2704050925879899</c:v>
                </c:pt>
                <c:pt idx="10883">
                  <c:v>3.2706481481494309</c:v>
                </c:pt>
                <c:pt idx="10884">
                  <c:v>3.270891203703596</c:v>
                </c:pt>
                <c:pt idx="10885">
                  <c:v>3.271134259257761</c:v>
                </c:pt>
                <c:pt idx="10886">
                  <c:v>3.2713773148119261</c:v>
                </c:pt>
                <c:pt idx="10887">
                  <c:v>3.2716203703660911</c:v>
                </c:pt>
                <c:pt idx="10888">
                  <c:v>3.2718634259275321</c:v>
                </c:pt>
                <c:pt idx="10889">
                  <c:v>3.2721064814816971</c:v>
                </c:pt>
                <c:pt idx="10890">
                  <c:v>3.2723495370358622</c:v>
                </c:pt>
                <c:pt idx="10891">
                  <c:v>3.2725925925900272</c:v>
                </c:pt>
                <c:pt idx="10892">
                  <c:v>3.2728356481441923</c:v>
                </c:pt>
                <c:pt idx="10893">
                  <c:v>3.2730787037056333</c:v>
                </c:pt>
                <c:pt idx="10894">
                  <c:v>3.2733217592597983</c:v>
                </c:pt>
                <c:pt idx="10895">
                  <c:v>3.2735648148139633</c:v>
                </c:pt>
                <c:pt idx="10896">
                  <c:v>3.2738078703681284</c:v>
                </c:pt>
                <c:pt idx="10897">
                  <c:v>3.2740509259222934</c:v>
                </c:pt>
                <c:pt idx="10898">
                  <c:v>3.2742939814764584</c:v>
                </c:pt>
                <c:pt idx="10899">
                  <c:v>3.2745370370378994</c:v>
                </c:pt>
                <c:pt idx="10900">
                  <c:v>3.2747800925920645</c:v>
                </c:pt>
                <c:pt idx="10901">
                  <c:v>3.2750231481462295</c:v>
                </c:pt>
                <c:pt idx="10902">
                  <c:v>3.2752662037003946</c:v>
                </c:pt>
                <c:pt idx="10903">
                  <c:v>3.2755092592545596</c:v>
                </c:pt>
                <c:pt idx="10904">
                  <c:v>3.2757523148160006</c:v>
                </c:pt>
                <c:pt idx="10905">
                  <c:v>3.2759953703701656</c:v>
                </c:pt>
                <c:pt idx="10906">
                  <c:v>3.2762384259243307</c:v>
                </c:pt>
                <c:pt idx="10907">
                  <c:v>3.2764814814784957</c:v>
                </c:pt>
                <c:pt idx="10908">
                  <c:v>3.2767245370326608</c:v>
                </c:pt>
                <c:pt idx="10909">
                  <c:v>3.2769675925941018</c:v>
                </c:pt>
                <c:pt idx="10910">
                  <c:v>3.2772106481482668</c:v>
                </c:pt>
                <c:pt idx="10911">
                  <c:v>3.2774537037024318</c:v>
                </c:pt>
                <c:pt idx="10912">
                  <c:v>3.2776967592565969</c:v>
                </c:pt>
                <c:pt idx="10913">
                  <c:v>3.2779398148107619</c:v>
                </c:pt>
                <c:pt idx="10914">
                  <c:v>3.2781828703722029</c:v>
                </c:pt>
                <c:pt idx="10915">
                  <c:v>3.2784259259263679</c:v>
                </c:pt>
                <c:pt idx="10916">
                  <c:v>3.278668981480533</c:v>
                </c:pt>
                <c:pt idx="10917">
                  <c:v>3.278912037034698</c:v>
                </c:pt>
                <c:pt idx="10918">
                  <c:v>3.2791550925888631</c:v>
                </c:pt>
                <c:pt idx="10919">
                  <c:v>3.2793981481430281</c:v>
                </c:pt>
                <c:pt idx="10920">
                  <c:v>3.2796412037044691</c:v>
                </c:pt>
                <c:pt idx="10921">
                  <c:v>3.2798842592586341</c:v>
                </c:pt>
                <c:pt idx="10922">
                  <c:v>3.2801273148127992</c:v>
                </c:pt>
                <c:pt idx="10923">
                  <c:v>3.2803703703669642</c:v>
                </c:pt>
                <c:pt idx="10924">
                  <c:v>3.2806134259211293</c:v>
                </c:pt>
                <c:pt idx="10925">
                  <c:v>3.2808564814825703</c:v>
                </c:pt>
                <c:pt idx="10926">
                  <c:v>3.2810995370367353</c:v>
                </c:pt>
                <c:pt idx="10927">
                  <c:v>3.28135416666768</c:v>
                </c:pt>
                <c:pt idx="10928">
                  <c:v>3.281597222221845</c:v>
                </c:pt>
                <c:pt idx="10929">
                  <c:v>3.2818402777760101</c:v>
                </c:pt>
                <c:pt idx="10930">
                  <c:v>3.2820833333301751</c:v>
                </c:pt>
                <c:pt idx="10931">
                  <c:v>3.2823263888843401</c:v>
                </c:pt>
                <c:pt idx="10932">
                  <c:v>3.2825694444457811</c:v>
                </c:pt>
                <c:pt idx="10933">
                  <c:v>3.2828124999999462</c:v>
                </c:pt>
                <c:pt idx="10934">
                  <c:v>3.2830555555541112</c:v>
                </c:pt>
                <c:pt idx="10935">
                  <c:v>3.2832986111082763</c:v>
                </c:pt>
                <c:pt idx="10936">
                  <c:v>3.2835416666624413</c:v>
                </c:pt>
                <c:pt idx="10937">
                  <c:v>3.2837847222238823</c:v>
                </c:pt>
                <c:pt idx="10938">
                  <c:v>3.2840277777780473</c:v>
                </c:pt>
                <c:pt idx="10939">
                  <c:v>3.2842708333322124</c:v>
                </c:pt>
                <c:pt idx="10940">
                  <c:v>3.2845138888863774</c:v>
                </c:pt>
                <c:pt idx="10941">
                  <c:v>3.2847569444405424</c:v>
                </c:pt>
                <c:pt idx="10942">
                  <c:v>3.2850000000019834</c:v>
                </c:pt>
                <c:pt idx="10943">
                  <c:v>3.2852430555561485</c:v>
                </c:pt>
                <c:pt idx="10944">
                  <c:v>3.2854861111103135</c:v>
                </c:pt>
                <c:pt idx="10945">
                  <c:v>3.2857291666644786</c:v>
                </c:pt>
                <c:pt idx="10946">
                  <c:v>3.2859722222186436</c:v>
                </c:pt>
                <c:pt idx="10947">
                  <c:v>3.2862152777728086</c:v>
                </c:pt>
                <c:pt idx="10948">
                  <c:v>3.2864583333342496</c:v>
                </c:pt>
                <c:pt idx="10949">
                  <c:v>3.2867013888884147</c:v>
                </c:pt>
                <c:pt idx="10950">
                  <c:v>3.2869444444425797</c:v>
                </c:pt>
                <c:pt idx="10951">
                  <c:v>3.2871874999967448</c:v>
                </c:pt>
                <c:pt idx="10952">
                  <c:v>3.2874305555509098</c:v>
                </c:pt>
                <c:pt idx="10953">
                  <c:v>3.2876736111123508</c:v>
                </c:pt>
                <c:pt idx="10954">
                  <c:v>3.2879166666665158</c:v>
                </c:pt>
                <c:pt idx="10955">
                  <c:v>3.2881597222206809</c:v>
                </c:pt>
                <c:pt idx="10956">
                  <c:v>3.2884027777748459</c:v>
                </c:pt>
                <c:pt idx="10957">
                  <c:v>3.2886458333290109</c:v>
                </c:pt>
                <c:pt idx="10958">
                  <c:v>3.2888888888904519</c:v>
                </c:pt>
                <c:pt idx="10959">
                  <c:v>3.289131944444617</c:v>
                </c:pt>
                <c:pt idx="10960">
                  <c:v>3.289374999998782</c:v>
                </c:pt>
                <c:pt idx="10961">
                  <c:v>3.2896180555529471</c:v>
                </c:pt>
                <c:pt idx="10962">
                  <c:v>3.2898611111071121</c:v>
                </c:pt>
                <c:pt idx="10963">
                  <c:v>3.2901041666685531</c:v>
                </c:pt>
                <c:pt idx="10964">
                  <c:v>3.2903472222227181</c:v>
                </c:pt>
                <c:pt idx="10965">
                  <c:v>3.2905902777768832</c:v>
                </c:pt>
                <c:pt idx="10966">
                  <c:v>3.2908333333310482</c:v>
                </c:pt>
                <c:pt idx="10967">
                  <c:v>3.2910763888852133</c:v>
                </c:pt>
                <c:pt idx="10968">
                  <c:v>3.2913194444393783</c:v>
                </c:pt>
                <c:pt idx="10969">
                  <c:v>3.2915625000008193</c:v>
                </c:pt>
                <c:pt idx="10970">
                  <c:v>3.2918055555549843</c:v>
                </c:pt>
                <c:pt idx="10971">
                  <c:v>3.2920486111091494</c:v>
                </c:pt>
                <c:pt idx="10972">
                  <c:v>3.2922916666633144</c:v>
                </c:pt>
                <c:pt idx="10973">
                  <c:v>3.2925347222174794</c:v>
                </c:pt>
                <c:pt idx="10974">
                  <c:v>3.2927777777789204</c:v>
                </c:pt>
                <c:pt idx="10975">
                  <c:v>3.2930324074025892</c:v>
                </c:pt>
                <c:pt idx="10976">
                  <c:v>3.2932754629640302</c:v>
                </c:pt>
                <c:pt idx="10977">
                  <c:v>3.2935185185181952</c:v>
                </c:pt>
                <c:pt idx="10978">
                  <c:v>3.2937615740723603</c:v>
                </c:pt>
                <c:pt idx="10979">
                  <c:v>3.2940046296265253</c:v>
                </c:pt>
                <c:pt idx="10980">
                  <c:v>3.2942476851806903</c:v>
                </c:pt>
                <c:pt idx="10981">
                  <c:v>3.2944907407421313</c:v>
                </c:pt>
                <c:pt idx="10982">
                  <c:v>3.2947337962962964</c:v>
                </c:pt>
                <c:pt idx="10983">
                  <c:v>3.2949768518504614</c:v>
                </c:pt>
                <c:pt idx="10984">
                  <c:v>3.2952199074046264</c:v>
                </c:pt>
                <c:pt idx="10985">
                  <c:v>3.2954629629587915</c:v>
                </c:pt>
                <c:pt idx="10986">
                  <c:v>3.2957060185202325</c:v>
                </c:pt>
                <c:pt idx="10987">
                  <c:v>3.2959490740743975</c:v>
                </c:pt>
                <c:pt idx="10988">
                  <c:v>3.2961921296285626</c:v>
                </c:pt>
                <c:pt idx="10989">
                  <c:v>3.2964351851827276</c:v>
                </c:pt>
                <c:pt idx="10990">
                  <c:v>3.2966782407368926</c:v>
                </c:pt>
                <c:pt idx="10991">
                  <c:v>3.2969212962983336</c:v>
                </c:pt>
                <c:pt idx="10992">
                  <c:v>3.2971643518524987</c:v>
                </c:pt>
                <c:pt idx="10993">
                  <c:v>3.2974074074066637</c:v>
                </c:pt>
                <c:pt idx="10994">
                  <c:v>3.2976504629608288</c:v>
                </c:pt>
                <c:pt idx="10995">
                  <c:v>3.2978935185149938</c:v>
                </c:pt>
                <c:pt idx="10996">
                  <c:v>3.2981365740691588</c:v>
                </c:pt>
                <c:pt idx="10997">
                  <c:v>3.2983796296305998</c:v>
                </c:pt>
                <c:pt idx="10998">
                  <c:v>3.2986226851847649</c:v>
                </c:pt>
                <c:pt idx="10999">
                  <c:v>3.2988657407389299</c:v>
                </c:pt>
                <c:pt idx="11000">
                  <c:v>3.2991087962930949</c:v>
                </c:pt>
                <c:pt idx="11001">
                  <c:v>3.29935185184726</c:v>
                </c:pt>
                <c:pt idx="11002">
                  <c:v>3.299594907408701</c:v>
                </c:pt>
                <c:pt idx="11003">
                  <c:v>3.299837962962866</c:v>
                </c:pt>
                <c:pt idx="11004">
                  <c:v>3.3000810185170311</c:v>
                </c:pt>
                <c:pt idx="11005">
                  <c:v>3.3003240740711961</c:v>
                </c:pt>
                <c:pt idx="11006">
                  <c:v>3.3005671296253611</c:v>
                </c:pt>
                <c:pt idx="11007">
                  <c:v>3.3008101851868021</c:v>
                </c:pt>
                <c:pt idx="11008">
                  <c:v>3.3010532407409672</c:v>
                </c:pt>
                <c:pt idx="11009">
                  <c:v>3.3012962962951322</c:v>
                </c:pt>
                <c:pt idx="11010">
                  <c:v>3.3015393518492973</c:v>
                </c:pt>
                <c:pt idx="11011">
                  <c:v>3.3017824074034623</c:v>
                </c:pt>
                <c:pt idx="11012">
                  <c:v>3.3020254629649033</c:v>
                </c:pt>
                <c:pt idx="11013">
                  <c:v>3.3022685185190683</c:v>
                </c:pt>
                <c:pt idx="11014">
                  <c:v>3.3025115740732334</c:v>
                </c:pt>
                <c:pt idx="11015">
                  <c:v>3.3027546296273984</c:v>
                </c:pt>
                <c:pt idx="11016">
                  <c:v>3.3029976851815634</c:v>
                </c:pt>
                <c:pt idx="11017">
                  <c:v>3.3032407407357285</c:v>
                </c:pt>
                <c:pt idx="11018">
                  <c:v>3.3034837962971695</c:v>
                </c:pt>
                <c:pt idx="11019">
                  <c:v>3.3037268518513345</c:v>
                </c:pt>
                <c:pt idx="11020">
                  <c:v>3.3039699074054996</c:v>
                </c:pt>
                <c:pt idx="11021">
                  <c:v>3.3042129629596646</c:v>
                </c:pt>
                <c:pt idx="11022">
                  <c:v>3.3044560185138296</c:v>
                </c:pt>
                <c:pt idx="11023">
                  <c:v>3.3047106481447743</c:v>
                </c:pt>
                <c:pt idx="11024">
                  <c:v>3.3049537036989394</c:v>
                </c:pt>
                <c:pt idx="11025">
                  <c:v>3.3051967592603804</c:v>
                </c:pt>
                <c:pt idx="11026">
                  <c:v>3.3054398148145454</c:v>
                </c:pt>
                <c:pt idx="11027">
                  <c:v>3.3056828703687104</c:v>
                </c:pt>
                <c:pt idx="11028">
                  <c:v>3.3059259259228755</c:v>
                </c:pt>
                <c:pt idx="11029">
                  <c:v>3.3061689814770405</c:v>
                </c:pt>
                <c:pt idx="11030">
                  <c:v>3.3064120370384815</c:v>
                </c:pt>
                <c:pt idx="11031">
                  <c:v>3.3066550925926466</c:v>
                </c:pt>
                <c:pt idx="11032">
                  <c:v>3.3068981481468116</c:v>
                </c:pt>
                <c:pt idx="11033">
                  <c:v>3.3071412037009766</c:v>
                </c:pt>
                <c:pt idx="11034">
                  <c:v>3.3073842592551417</c:v>
                </c:pt>
                <c:pt idx="11035">
                  <c:v>3.3076273148165827</c:v>
                </c:pt>
                <c:pt idx="11036">
                  <c:v>3.3078703703707477</c:v>
                </c:pt>
                <c:pt idx="11037">
                  <c:v>3.3081134259249128</c:v>
                </c:pt>
                <c:pt idx="11038">
                  <c:v>3.3083564814790778</c:v>
                </c:pt>
                <c:pt idx="11039">
                  <c:v>3.3085995370332428</c:v>
                </c:pt>
                <c:pt idx="11040">
                  <c:v>3.3088425925946838</c:v>
                </c:pt>
                <c:pt idx="11041">
                  <c:v>3.3090856481488489</c:v>
                </c:pt>
                <c:pt idx="11042">
                  <c:v>3.3093287037030139</c:v>
                </c:pt>
                <c:pt idx="11043">
                  <c:v>3.3095717592571789</c:v>
                </c:pt>
                <c:pt idx="11044">
                  <c:v>3.309814814811344</c:v>
                </c:pt>
                <c:pt idx="11045">
                  <c:v>3.310057870365509</c:v>
                </c:pt>
                <c:pt idx="11046">
                  <c:v>3.31030092592695</c:v>
                </c:pt>
                <c:pt idx="11047">
                  <c:v>3.3105439814811151</c:v>
                </c:pt>
                <c:pt idx="11048">
                  <c:v>3.3107870370352801</c:v>
                </c:pt>
                <c:pt idx="11049">
                  <c:v>3.3110300925894451</c:v>
                </c:pt>
                <c:pt idx="11050">
                  <c:v>3.3112731481436102</c:v>
                </c:pt>
                <c:pt idx="11051">
                  <c:v>3.3115162037050512</c:v>
                </c:pt>
                <c:pt idx="11052">
                  <c:v>3.3117592592592162</c:v>
                </c:pt>
                <c:pt idx="11053">
                  <c:v>3.3120023148133813</c:v>
                </c:pt>
                <c:pt idx="11054">
                  <c:v>3.3122453703675463</c:v>
                </c:pt>
                <c:pt idx="11055">
                  <c:v>3.3124884259217113</c:v>
                </c:pt>
                <c:pt idx="11056">
                  <c:v>3.3127314814831523</c:v>
                </c:pt>
                <c:pt idx="11057">
                  <c:v>3.3129745370373174</c:v>
                </c:pt>
                <c:pt idx="11058">
                  <c:v>3.3132175925914824</c:v>
                </c:pt>
                <c:pt idx="11059">
                  <c:v>3.3134606481456474</c:v>
                </c:pt>
                <c:pt idx="11060">
                  <c:v>3.3137037036998125</c:v>
                </c:pt>
                <c:pt idx="11061">
                  <c:v>3.3139467592612535</c:v>
                </c:pt>
                <c:pt idx="11062">
                  <c:v>3.3141898148154185</c:v>
                </c:pt>
                <c:pt idx="11063">
                  <c:v>3.3144328703695836</c:v>
                </c:pt>
                <c:pt idx="11064">
                  <c:v>3.3146759259237486</c:v>
                </c:pt>
                <c:pt idx="11065">
                  <c:v>3.3149189814779136</c:v>
                </c:pt>
                <c:pt idx="11066">
                  <c:v>3.3151620370320787</c:v>
                </c:pt>
                <c:pt idx="11067">
                  <c:v>3.3154050925935197</c:v>
                </c:pt>
                <c:pt idx="11068">
                  <c:v>3.3156481481476847</c:v>
                </c:pt>
                <c:pt idx="11069">
                  <c:v>3.3158912037018498</c:v>
                </c:pt>
                <c:pt idx="11070">
                  <c:v>3.3161342592560148</c:v>
                </c:pt>
                <c:pt idx="11071">
                  <c:v>3.3163888888869595</c:v>
                </c:pt>
                <c:pt idx="11072">
                  <c:v>3.3166319444411245</c:v>
                </c:pt>
                <c:pt idx="11073">
                  <c:v>3.3168749999952896</c:v>
                </c:pt>
                <c:pt idx="11074">
                  <c:v>3.3171180555567306</c:v>
                </c:pt>
                <c:pt idx="11075">
                  <c:v>3.3173611111108956</c:v>
                </c:pt>
                <c:pt idx="11076">
                  <c:v>3.3176041666650606</c:v>
                </c:pt>
                <c:pt idx="11077">
                  <c:v>3.3178472222192257</c:v>
                </c:pt>
                <c:pt idx="11078">
                  <c:v>3.3180902777733907</c:v>
                </c:pt>
                <c:pt idx="11079">
                  <c:v>3.3183333333348317</c:v>
                </c:pt>
                <c:pt idx="11080">
                  <c:v>3.3185763888889968</c:v>
                </c:pt>
                <c:pt idx="11081">
                  <c:v>3.3188194444431618</c:v>
                </c:pt>
                <c:pt idx="11082">
                  <c:v>3.3190624999973268</c:v>
                </c:pt>
                <c:pt idx="11083">
                  <c:v>3.3193055555514919</c:v>
                </c:pt>
                <c:pt idx="11084">
                  <c:v>3.3195486111129329</c:v>
                </c:pt>
                <c:pt idx="11085">
                  <c:v>3.3197916666670979</c:v>
                </c:pt>
                <c:pt idx="11086">
                  <c:v>3.3200347222212629</c:v>
                </c:pt>
                <c:pt idx="11087">
                  <c:v>3.320277777775428</c:v>
                </c:pt>
                <c:pt idx="11088">
                  <c:v>3.320520833329593</c:v>
                </c:pt>
                <c:pt idx="11089">
                  <c:v>3.3207638888837581</c:v>
                </c:pt>
                <c:pt idx="11090">
                  <c:v>3.3210069444451991</c:v>
                </c:pt>
                <c:pt idx="11091">
                  <c:v>3.3212499999993641</c:v>
                </c:pt>
                <c:pt idx="11092">
                  <c:v>3.3214930555535291</c:v>
                </c:pt>
                <c:pt idx="11093">
                  <c:v>3.3217361111076942</c:v>
                </c:pt>
                <c:pt idx="11094">
                  <c:v>3.3219791666618592</c:v>
                </c:pt>
                <c:pt idx="11095">
                  <c:v>3.3222222222233002</c:v>
                </c:pt>
                <c:pt idx="11096">
                  <c:v>3.3224652777774653</c:v>
                </c:pt>
                <c:pt idx="11097">
                  <c:v>3.3227083333316303</c:v>
                </c:pt>
                <c:pt idx="11098">
                  <c:v>3.3229513888857953</c:v>
                </c:pt>
                <c:pt idx="11099">
                  <c:v>3.3231944444399604</c:v>
                </c:pt>
                <c:pt idx="11100">
                  <c:v>3.3234375000014014</c:v>
                </c:pt>
                <c:pt idx="11101">
                  <c:v>3.3236805555555664</c:v>
                </c:pt>
                <c:pt idx="11102">
                  <c:v>3.3239236111097314</c:v>
                </c:pt>
                <c:pt idx="11103">
                  <c:v>3.3241666666638965</c:v>
                </c:pt>
                <c:pt idx="11104">
                  <c:v>3.3244097222180615</c:v>
                </c:pt>
                <c:pt idx="11105">
                  <c:v>3.3246527777795025</c:v>
                </c:pt>
                <c:pt idx="11106">
                  <c:v>3.3248958333336676</c:v>
                </c:pt>
                <c:pt idx="11107">
                  <c:v>3.3251388888878326</c:v>
                </c:pt>
                <c:pt idx="11108">
                  <c:v>3.3253819444419976</c:v>
                </c:pt>
                <c:pt idx="11109">
                  <c:v>3.3256249999961627</c:v>
                </c:pt>
                <c:pt idx="11110">
                  <c:v>3.3258680555576037</c:v>
                </c:pt>
                <c:pt idx="11111">
                  <c:v>3.3261111111117687</c:v>
                </c:pt>
                <c:pt idx="11112">
                  <c:v>3.3263541666659338</c:v>
                </c:pt>
                <c:pt idx="11113">
                  <c:v>3.3265972222200988</c:v>
                </c:pt>
                <c:pt idx="11114">
                  <c:v>3.3268402777742638</c:v>
                </c:pt>
                <c:pt idx="11115">
                  <c:v>3.3270833333284289</c:v>
                </c:pt>
                <c:pt idx="11116">
                  <c:v>3.3273263888898699</c:v>
                </c:pt>
                <c:pt idx="11117">
                  <c:v>3.3275694444440349</c:v>
                </c:pt>
                <c:pt idx="11118">
                  <c:v>3.3278124999981999</c:v>
                </c:pt>
                <c:pt idx="11119">
                  <c:v>3.3280671296291446</c:v>
                </c:pt>
                <c:pt idx="11120">
                  <c:v>3.3283101851833097</c:v>
                </c:pt>
                <c:pt idx="11121">
                  <c:v>3.3285532407374747</c:v>
                </c:pt>
                <c:pt idx="11122">
                  <c:v>3.3287962962916398</c:v>
                </c:pt>
                <c:pt idx="11123">
                  <c:v>3.3290393518530808</c:v>
                </c:pt>
                <c:pt idx="11124">
                  <c:v>3.3292824074072458</c:v>
                </c:pt>
                <c:pt idx="11125">
                  <c:v>3.3295254629614108</c:v>
                </c:pt>
                <c:pt idx="11126">
                  <c:v>3.3297685185155759</c:v>
                </c:pt>
                <c:pt idx="11127">
                  <c:v>3.3300115740697409</c:v>
                </c:pt>
                <c:pt idx="11128">
                  <c:v>3.3302546296311819</c:v>
                </c:pt>
                <c:pt idx="11129">
                  <c:v>3.3304976851853469</c:v>
                </c:pt>
                <c:pt idx="11130">
                  <c:v>3.330740740739512</c:v>
                </c:pt>
                <c:pt idx="11131">
                  <c:v>3.330983796293677</c:v>
                </c:pt>
                <c:pt idx="11132">
                  <c:v>3.3312268518478421</c:v>
                </c:pt>
                <c:pt idx="11133">
                  <c:v>3.3314699074092831</c:v>
                </c:pt>
                <c:pt idx="11134">
                  <c:v>3.3317129629634481</c:v>
                </c:pt>
                <c:pt idx="11135">
                  <c:v>3.3319560185176131</c:v>
                </c:pt>
                <c:pt idx="11136">
                  <c:v>3.3321990740717782</c:v>
                </c:pt>
                <c:pt idx="11137">
                  <c:v>3.3324421296259432</c:v>
                </c:pt>
                <c:pt idx="11138">
                  <c:v>3.3326851851801083</c:v>
                </c:pt>
                <c:pt idx="11139">
                  <c:v>3.3329282407415493</c:v>
                </c:pt>
                <c:pt idx="11140">
                  <c:v>3.3331712962957143</c:v>
                </c:pt>
                <c:pt idx="11141">
                  <c:v>3.3334143518498793</c:v>
                </c:pt>
                <c:pt idx="11142">
                  <c:v>3.3336574074040444</c:v>
                </c:pt>
                <c:pt idx="11143">
                  <c:v>3.3339004629582094</c:v>
                </c:pt>
                <c:pt idx="11144">
                  <c:v>3.3341435185196504</c:v>
                </c:pt>
                <c:pt idx="11145">
                  <c:v>3.3343865740738154</c:v>
                </c:pt>
                <c:pt idx="11146">
                  <c:v>3.3346296296279805</c:v>
                </c:pt>
                <c:pt idx="11147">
                  <c:v>3.3348726851821455</c:v>
                </c:pt>
                <c:pt idx="11148">
                  <c:v>3.3351157407363106</c:v>
                </c:pt>
                <c:pt idx="11149">
                  <c:v>3.3353587962977516</c:v>
                </c:pt>
                <c:pt idx="11150">
                  <c:v>3.3356018518519166</c:v>
                </c:pt>
                <c:pt idx="11151">
                  <c:v>3.3358449074060816</c:v>
                </c:pt>
                <c:pt idx="11152">
                  <c:v>3.3360879629602467</c:v>
                </c:pt>
                <c:pt idx="11153">
                  <c:v>3.3363310185144117</c:v>
                </c:pt>
                <c:pt idx="11154">
                  <c:v>3.3365740740758527</c:v>
                </c:pt>
                <c:pt idx="11155">
                  <c:v>3.3368171296300178</c:v>
                </c:pt>
                <c:pt idx="11156">
                  <c:v>3.3370601851841828</c:v>
                </c:pt>
                <c:pt idx="11157">
                  <c:v>3.3373032407383478</c:v>
                </c:pt>
                <c:pt idx="11158">
                  <c:v>3.3375462962925129</c:v>
                </c:pt>
                <c:pt idx="11159">
                  <c:v>3.3377893518539539</c:v>
                </c:pt>
                <c:pt idx="11160">
                  <c:v>3.3380324074081189</c:v>
                </c:pt>
                <c:pt idx="11161">
                  <c:v>3.3382754629622839</c:v>
                </c:pt>
                <c:pt idx="11162">
                  <c:v>3.338518518516449</c:v>
                </c:pt>
                <c:pt idx="11163">
                  <c:v>3.338761574070614</c:v>
                </c:pt>
                <c:pt idx="11164">
                  <c:v>3.3390046296247791</c:v>
                </c:pt>
                <c:pt idx="11165">
                  <c:v>3.3392476851862201</c:v>
                </c:pt>
                <c:pt idx="11166">
                  <c:v>3.3394907407403851</c:v>
                </c:pt>
                <c:pt idx="11167">
                  <c:v>3.3397453703713298</c:v>
                </c:pt>
                <c:pt idx="11168">
                  <c:v>3.3399884259254948</c:v>
                </c:pt>
                <c:pt idx="11169">
                  <c:v>3.3402314814796599</c:v>
                </c:pt>
                <c:pt idx="11170">
                  <c:v>3.3404745370338249</c:v>
                </c:pt>
                <c:pt idx="11171">
                  <c:v>3.3407175925879899</c:v>
                </c:pt>
                <c:pt idx="11172">
                  <c:v>3.3409606481494309</c:v>
                </c:pt>
                <c:pt idx="11173">
                  <c:v>3.341203703703596</c:v>
                </c:pt>
                <c:pt idx="11174">
                  <c:v>3.341446759257761</c:v>
                </c:pt>
                <c:pt idx="11175">
                  <c:v>3.3416898148119261</c:v>
                </c:pt>
                <c:pt idx="11176">
                  <c:v>3.3419328703660911</c:v>
                </c:pt>
                <c:pt idx="11177">
                  <c:v>3.3421759259275321</c:v>
                </c:pt>
                <c:pt idx="11178">
                  <c:v>3.3424189814816971</c:v>
                </c:pt>
                <c:pt idx="11179">
                  <c:v>3.3426620370358622</c:v>
                </c:pt>
                <c:pt idx="11180">
                  <c:v>3.3429050925900272</c:v>
                </c:pt>
                <c:pt idx="11181">
                  <c:v>3.3431481481441923</c:v>
                </c:pt>
                <c:pt idx="11182">
                  <c:v>3.3433912037056333</c:v>
                </c:pt>
                <c:pt idx="11183">
                  <c:v>3.3436342592597983</c:v>
                </c:pt>
                <c:pt idx="11184">
                  <c:v>3.3438773148139633</c:v>
                </c:pt>
                <c:pt idx="11185">
                  <c:v>3.3441203703681284</c:v>
                </c:pt>
                <c:pt idx="11186">
                  <c:v>3.3443634259222934</c:v>
                </c:pt>
                <c:pt idx="11187">
                  <c:v>3.3446064814764584</c:v>
                </c:pt>
                <c:pt idx="11188">
                  <c:v>3.3448495370378994</c:v>
                </c:pt>
                <c:pt idx="11189">
                  <c:v>3.3450925925920645</c:v>
                </c:pt>
                <c:pt idx="11190">
                  <c:v>3.3453356481462295</c:v>
                </c:pt>
                <c:pt idx="11191">
                  <c:v>3.3455787037003946</c:v>
                </c:pt>
                <c:pt idx="11192">
                  <c:v>3.3458217592545596</c:v>
                </c:pt>
                <c:pt idx="11193">
                  <c:v>3.3460648148160006</c:v>
                </c:pt>
                <c:pt idx="11194">
                  <c:v>3.3463078703701656</c:v>
                </c:pt>
                <c:pt idx="11195">
                  <c:v>3.3465509259243307</c:v>
                </c:pt>
                <c:pt idx="11196">
                  <c:v>3.3467939814784957</c:v>
                </c:pt>
                <c:pt idx="11197">
                  <c:v>3.3470370370326608</c:v>
                </c:pt>
                <c:pt idx="11198">
                  <c:v>3.3472800925941018</c:v>
                </c:pt>
                <c:pt idx="11199">
                  <c:v>3.3475231481482668</c:v>
                </c:pt>
                <c:pt idx="11200">
                  <c:v>3.3477662037024318</c:v>
                </c:pt>
                <c:pt idx="11201">
                  <c:v>3.3480092592565969</c:v>
                </c:pt>
                <c:pt idx="11202">
                  <c:v>3.3482523148107619</c:v>
                </c:pt>
                <c:pt idx="11203">
                  <c:v>3.3484953703722029</c:v>
                </c:pt>
                <c:pt idx="11204">
                  <c:v>3.3487384259263679</c:v>
                </c:pt>
                <c:pt idx="11205">
                  <c:v>3.348981481480533</c:v>
                </c:pt>
                <c:pt idx="11206">
                  <c:v>3.349224537034698</c:v>
                </c:pt>
                <c:pt idx="11207">
                  <c:v>3.3494675925888631</c:v>
                </c:pt>
                <c:pt idx="11208">
                  <c:v>3.3497106481430281</c:v>
                </c:pt>
                <c:pt idx="11209">
                  <c:v>3.3499537037044691</c:v>
                </c:pt>
                <c:pt idx="11210">
                  <c:v>3.3501967592586341</c:v>
                </c:pt>
                <c:pt idx="11211">
                  <c:v>3.3504398148127992</c:v>
                </c:pt>
                <c:pt idx="11212">
                  <c:v>3.3506828703669642</c:v>
                </c:pt>
                <c:pt idx="11213">
                  <c:v>3.3509259259211293</c:v>
                </c:pt>
                <c:pt idx="11214">
                  <c:v>3.3511689814825703</c:v>
                </c:pt>
                <c:pt idx="11215">
                  <c:v>3.3514120370367353</c:v>
                </c:pt>
                <c:pt idx="11216">
                  <c:v>3.35166666666768</c:v>
                </c:pt>
                <c:pt idx="11217">
                  <c:v>3.351909722221845</c:v>
                </c:pt>
                <c:pt idx="11218">
                  <c:v>3.3521527777760101</c:v>
                </c:pt>
                <c:pt idx="11219">
                  <c:v>3.3523958333301751</c:v>
                </c:pt>
                <c:pt idx="11220">
                  <c:v>3.3526388888843401</c:v>
                </c:pt>
                <c:pt idx="11221">
                  <c:v>3.3528819444457811</c:v>
                </c:pt>
                <c:pt idx="11222">
                  <c:v>3.3531249999999462</c:v>
                </c:pt>
                <c:pt idx="11223">
                  <c:v>3.3533680555541112</c:v>
                </c:pt>
                <c:pt idx="11224">
                  <c:v>3.3536111111082763</c:v>
                </c:pt>
                <c:pt idx="11225">
                  <c:v>3.3538541666624413</c:v>
                </c:pt>
                <c:pt idx="11226">
                  <c:v>3.3540972222238823</c:v>
                </c:pt>
                <c:pt idx="11227">
                  <c:v>3.3543402777780473</c:v>
                </c:pt>
                <c:pt idx="11228">
                  <c:v>3.3545833333322124</c:v>
                </c:pt>
                <c:pt idx="11229">
                  <c:v>3.3548263888863774</c:v>
                </c:pt>
                <c:pt idx="11230">
                  <c:v>3.3550694444405424</c:v>
                </c:pt>
                <c:pt idx="11231">
                  <c:v>3.3553125000019834</c:v>
                </c:pt>
                <c:pt idx="11232">
                  <c:v>3.3555555555561485</c:v>
                </c:pt>
                <c:pt idx="11233">
                  <c:v>3.3557986111103135</c:v>
                </c:pt>
                <c:pt idx="11234">
                  <c:v>3.3560416666644786</c:v>
                </c:pt>
                <c:pt idx="11235">
                  <c:v>3.3562847222186436</c:v>
                </c:pt>
                <c:pt idx="11236">
                  <c:v>3.3565277777728086</c:v>
                </c:pt>
                <c:pt idx="11237">
                  <c:v>3.3567708333342496</c:v>
                </c:pt>
                <c:pt idx="11238">
                  <c:v>3.3570138888884147</c:v>
                </c:pt>
                <c:pt idx="11239">
                  <c:v>3.3572569444425797</c:v>
                </c:pt>
                <c:pt idx="11240">
                  <c:v>3.3574999999967448</c:v>
                </c:pt>
                <c:pt idx="11241">
                  <c:v>3.3577430555509098</c:v>
                </c:pt>
                <c:pt idx="11242">
                  <c:v>3.3579861111123508</c:v>
                </c:pt>
                <c:pt idx="11243">
                  <c:v>3.3582291666665158</c:v>
                </c:pt>
                <c:pt idx="11244">
                  <c:v>3.3584722222206809</c:v>
                </c:pt>
                <c:pt idx="11245">
                  <c:v>3.3587152777748459</c:v>
                </c:pt>
                <c:pt idx="11246">
                  <c:v>3.3589583333290109</c:v>
                </c:pt>
                <c:pt idx="11247">
                  <c:v>3.3592013888904519</c:v>
                </c:pt>
                <c:pt idx="11248">
                  <c:v>3.359444444444617</c:v>
                </c:pt>
                <c:pt idx="11249">
                  <c:v>3.359687499998782</c:v>
                </c:pt>
                <c:pt idx="11250">
                  <c:v>3.3599305555529471</c:v>
                </c:pt>
                <c:pt idx="11251">
                  <c:v>3.3601736111071121</c:v>
                </c:pt>
                <c:pt idx="11252">
                  <c:v>3.3604166666685531</c:v>
                </c:pt>
                <c:pt idx="11253">
                  <c:v>3.3606597222227181</c:v>
                </c:pt>
                <c:pt idx="11254">
                  <c:v>3.3609027777768832</c:v>
                </c:pt>
                <c:pt idx="11255">
                  <c:v>3.3611458333310482</c:v>
                </c:pt>
                <c:pt idx="11256">
                  <c:v>3.3613888888852133</c:v>
                </c:pt>
                <c:pt idx="11257">
                  <c:v>3.3616319444393783</c:v>
                </c:pt>
                <c:pt idx="11258">
                  <c:v>3.3618750000008193</c:v>
                </c:pt>
                <c:pt idx="11259">
                  <c:v>3.3621180555549843</c:v>
                </c:pt>
                <c:pt idx="11260">
                  <c:v>3.3623611111091494</c:v>
                </c:pt>
                <c:pt idx="11261">
                  <c:v>3.3626041666633144</c:v>
                </c:pt>
                <c:pt idx="11262">
                  <c:v>3.3628472222174794</c:v>
                </c:pt>
                <c:pt idx="11263">
                  <c:v>3.3630902777789204</c:v>
                </c:pt>
                <c:pt idx="11264">
                  <c:v>3.3633449074025892</c:v>
                </c:pt>
                <c:pt idx="11265">
                  <c:v>3.3635879629640302</c:v>
                </c:pt>
                <c:pt idx="11266">
                  <c:v>3.3638310185181952</c:v>
                </c:pt>
                <c:pt idx="11267">
                  <c:v>3.3640740740723603</c:v>
                </c:pt>
                <c:pt idx="11268">
                  <c:v>3.3643171296265253</c:v>
                </c:pt>
                <c:pt idx="11269">
                  <c:v>3.3645601851806903</c:v>
                </c:pt>
                <c:pt idx="11270">
                  <c:v>3.3648032407421313</c:v>
                </c:pt>
                <c:pt idx="11271">
                  <c:v>3.3650462962962964</c:v>
                </c:pt>
                <c:pt idx="11272">
                  <c:v>3.3652893518504614</c:v>
                </c:pt>
                <c:pt idx="11273">
                  <c:v>3.3655324074046264</c:v>
                </c:pt>
                <c:pt idx="11274">
                  <c:v>3.3657754629587915</c:v>
                </c:pt>
                <c:pt idx="11275">
                  <c:v>3.3660185185202325</c:v>
                </c:pt>
                <c:pt idx="11276">
                  <c:v>3.3662615740743975</c:v>
                </c:pt>
                <c:pt idx="11277">
                  <c:v>3.3665046296285626</c:v>
                </c:pt>
                <c:pt idx="11278">
                  <c:v>3.3667476851827276</c:v>
                </c:pt>
                <c:pt idx="11279">
                  <c:v>3.3669907407368926</c:v>
                </c:pt>
                <c:pt idx="11280">
                  <c:v>3.3672337962983336</c:v>
                </c:pt>
                <c:pt idx="11281">
                  <c:v>3.3674768518524987</c:v>
                </c:pt>
                <c:pt idx="11282">
                  <c:v>3.3677199074066637</c:v>
                </c:pt>
                <c:pt idx="11283">
                  <c:v>3.3679629629608288</c:v>
                </c:pt>
                <c:pt idx="11284">
                  <c:v>3.3682060185149938</c:v>
                </c:pt>
                <c:pt idx="11285">
                  <c:v>3.3684490740691588</c:v>
                </c:pt>
                <c:pt idx="11286">
                  <c:v>3.3686921296305998</c:v>
                </c:pt>
                <c:pt idx="11287">
                  <c:v>3.3689351851847649</c:v>
                </c:pt>
                <c:pt idx="11288">
                  <c:v>3.3691782407389299</c:v>
                </c:pt>
                <c:pt idx="11289">
                  <c:v>3.3694212962930949</c:v>
                </c:pt>
                <c:pt idx="11290">
                  <c:v>3.36966435184726</c:v>
                </c:pt>
                <c:pt idx="11291">
                  <c:v>3.369907407408701</c:v>
                </c:pt>
                <c:pt idx="11292">
                  <c:v>3.370150462962866</c:v>
                </c:pt>
                <c:pt idx="11293">
                  <c:v>3.3703935185170311</c:v>
                </c:pt>
                <c:pt idx="11294">
                  <c:v>3.3706365740711961</c:v>
                </c:pt>
                <c:pt idx="11295">
                  <c:v>3.3708796296253611</c:v>
                </c:pt>
                <c:pt idx="11296">
                  <c:v>3.3711226851868021</c:v>
                </c:pt>
                <c:pt idx="11297">
                  <c:v>3.3713657407409672</c:v>
                </c:pt>
                <c:pt idx="11298">
                  <c:v>3.3716087962951322</c:v>
                </c:pt>
                <c:pt idx="11299">
                  <c:v>3.3718518518492973</c:v>
                </c:pt>
                <c:pt idx="11300">
                  <c:v>3.3720949074034623</c:v>
                </c:pt>
                <c:pt idx="11301">
                  <c:v>3.3723379629649033</c:v>
                </c:pt>
                <c:pt idx="11302">
                  <c:v>3.3725810185190683</c:v>
                </c:pt>
                <c:pt idx="11303">
                  <c:v>3.3728240740732334</c:v>
                </c:pt>
                <c:pt idx="11304">
                  <c:v>3.3730671296273984</c:v>
                </c:pt>
                <c:pt idx="11305">
                  <c:v>3.3733101851815634</c:v>
                </c:pt>
                <c:pt idx="11306">
                  <c:v>3.3735532407357285</c:v>
                </c:pt>
                <c:pt idx="11307">
                  <c:v>3.3737962962971695</c:v>
                </c:pt>
                <c:pt idx="11308">
                  <c:v>3.3740393518513345</c:v>
                </c:pt>
                <c:pt idx="11309">
                  <c:v>3.3742824074054996</c:v>
                </c:pt>
                <c:pt idx="11310">
                  <c:v>3.3745254629596646</c:v>
                </c:pt>
                <c:pt idx="11311">
                  <c:v>3.3747685185138296</c:v>
                </c:pt>
                <c:pt idx="11312">
                  <c:v>3.3750231481447743</c:v>
                </c:pt>
                <c:pt idx="11313">
                  <c:v>3.3752662036989394</c:v>
                </c:pt>
                <c:pt idx="11314">
                  <c:v>3.3755092592603804</c:v>
                </c:pt>
                <c:pt idx="11315">
                  <c:v>3.3757523148145454</c:v>
                </c:pt>
                <c:pt idx="11316">
                  <c:v>3.3759953703687104</c:v>
                </c:pt>
                <c:pt idx="11317">
                  <c:v>3.3762384259228755</c:v>
                </c:pt>
                <c:pt idx="11318">
                  <c:v>3.3764814814770405</c:v>
                </c:pt>
                <c:pt idx="11319">
                  <c:v>3.3767245370384815</c:v>
                </c:pt>
                <c:pt idx="11320">
                  <c:v>3.3769675925926466</c:v>
                </c:pt>
                <c:pt idx="11321">
                  <c:v>3.3772106481468116</c:v>
                </c:pt>
                <c:pt idx="11322">
                  <c:v>3.3774537037009766</c:v>
                </c:pt>
                <c:pt idx="11323">
                  <c:v>3.3776967592551417</c:v>
                </c:pt>
                <c:pt idx="11324">
                  <c:v>3.3779398148165827</c:v>
                </c:pt>
                <c:pt idx="11325">
                  <c:v>3.3781828703707477</c:v>
                </c:pt>
                <c:pt idx="11326">
                  <c:v>3.3784259259249128</c:v>
                </c:pt>
                <c:pt idx="11327">
                  <c:v>3.3786689814790778</c:v>
                </c:pt>
                <c:pt idx="11328">
                  <c:v>3.3789120370332428</c:v>
                </c:pt>
                <c:pt idx="11329">
                  <c:v>3.3791550925946838</c:v>
                </c:pt>
                <c:pt idx="11330">
                  <c:v>3.3793981481488489</c:v>
                </c:pt>
                <c:pt idx="11331">
                  <c:v>3.3796412037030139</c:v>
                </c:pt>
                <c:pt idx="11332">
                  <c:v>3.3798842592571789</c:v>
                </c:pt>
                <c:pt idx="11333">
                  <c:v>3.380127314811344</c:v>
                </c:pt>
                <c:pt idx="11334">
                  <c:v>3.380370370365509</c:v>
                </c:pt>
                <c:pt idx="11335">
                  <c:v>3.38061342592695</c:v>
                </c:pt>
                <c:pt idx="11336">
                  <c:v>3.3808564814811151</c:v>
                </c:pt>
                <c:pt idx="11337">
                  <c:v>3.3810995370352801</c:v>
                </c:pt>
                <c:pt idx="11338">
                  <c:v>3.3813425925894451</c:v>
                </c:pt>
                <c:pt idx="11339">
                  <c:v>3.3815856481436102</c:v>
                </c:pt>
                <c:pt idx="11340">
                  <c:v>3.3818287037050512</c:v>
                </c:pt>
                <c:pt idx="11341">
                  <c:v>3.3820717592592162</c:v>
                </c:pt>
                <c:pt idx="11342">
                  <c:v>3.3823148148133813</c:v>
                </c:pt>
                <c:pt idx="11343">
                  <c:v>3.3825578703675463</c:v>
                </c:pt>
                <c:pt idx="11344">
                  <c:v>3.3828009259217113</c:v>
                </c:pt>
                <c:pt idx="11345">
                  <c:v>3.3830439814831523</c:v>
                </c:pt>
                <c:pt idx="11346">
                  <c:v>3.3832870370373174</c:v>
                </c:pt>
                <c:pt idx="11347">
                  <c:v>3.3835300925914824</c:v>
                </c:pt>
                <c:pt idx="11348">
                  <c:v>3.3837731481456474</c:v>
                </c:pt>
                <c:pt idx="11349">
                  <c:v>3.3840162036998125</c:v>
                </c:pt>
                <c:pt idx="11350">
                  <c:v>3.3842592592612535</c:v>
                </c:pt>
                <c:pt idx="11351">
                  <c:v>3.3845023148154185</c:v>
                </c:pt>
                <c:pt idx="11352">
                  <c:v>3.3847453703695836</c:v>
                </c:pt>
                <c:pt idx="11353">
                  <c:v>3.3849884259237486</c:v>
                </c:pt>
                <c:pt idx="11354">
                  <c:v>3.3852314814779136</c:v>
                </c:pt>
                <c:pt idx="11355">
                  <c:v>3.3854745370320787</c:v>
                </c:pt>
                <c:pt idx="11356">
                  <c:v>3.3857175925935197</c:v>
                </c:pt>
                <c:pt idx="11357">
                  <c:v>3.3859606481476847</c:v>
                </c:pt>
                <c:pt idx="11358">
                  <c:v>3.3862037037018498</c:v>
                </c:pt>
                <c:pt idx="11359">
                  <c:v>3.3864467592560148</c:v>
                </c:pt>
                <c:pt idx="11360">
                  <c:v>3.3867013888869595</c:v>
                </c:pt>
                <c:pt idx="11361">
                  <c:v>3.3869444444411245</c:v>
                </c:pt>
                <c:pt idx="11362">
                  <c:v>3.3871874999952896</c:v>
                </c:pt>
                <c:pt idx="11363">
                  <c:v>3.3874305555567306</c:v>
                </c:pt>
                <c:pt idx="11364">
                  <c:v>3.3876736111108956</c:v>
                </c:pt>
                <c:pt idx="11365">
                  <c:v>3.3879166666650606</c:v>
                </c:pt>
                <c:pt idx="11366">
                  <c:v>3.3881597222192257</c:v>
                </c:pt>
                <c:pt idx="11367">
                  <c:v>3.3884027777733907</c:v>
                </c:pt>
                <c:pt idx="11368">
                  <c:v>3.3886458333348317</c:v>
                </c:pt>
                <c:pt idx="11369">
                  <c:v>3.3888888888889968</c:v>
                </c:pt>
                <c:pt idx="11370">
                  <c:v>3.3891319444431618</c:v>
                </c:pt>
                <c:pt idx="11371">
                  <c:v>3.3893749999973268</c:v>
                </c:pt>
                <c:pt idx="11372">
                  <c:v>3.3896180555514919</c:v>
                </c:pt>
                <c:pt idx="11373">
                  <c:v>3.3898611111129329</c:v>
                </c:pt>
                <c:pt idx="11374">
                  <c:v>3.3901041666670979</c:v>
                </c:pt>
                <c:pt idx="11375">
                  <c:v>3.3903472222212629</c:v>
                </c:pt>
                <c:pt idx="11376">
                  <c:v>3.390590277775428</c:v>
                </c:pt>
                <c:pt idx="11377">
                  <c:v>3.390833333329593</c:v>
                </c:pt>
                <c:pt idx="11378">
                  <c:v>3.3910763888837581</c:v>
                </c:pt>
                <c:pt idx="11379">
                  <c:v>3.3913194444451991</c:v>
                </c:pt>
                <c:pt idx="11380">
                  <c:v>3.3915624999993641</c:v>
                </c:pt>
                <c:pt idx="11381">
                  <c:v>3.3918055555535291</c:v>
                </c:pt>
                <c:pt idx="11382">
                  <c:v>3.3920486111076942</c:v>
                </c:pt>
                <c:pt idx="11383">
                  <c:v>3.3922916666618592</c:v>
                </c:pt>
                <c:pt idx="11384">
                  <c:v>3.3925347222233002</c:v>
                </c:pt>
                <c:pt idx="11385">
                  <c:v>3.3927777777774653</c:v>
                </c:pt>
                <c:pt idx="11386">
                  <c:v>3.3930208333316303</c:v>
                </c:pt>
                <c:pt idx="11387">
                  <c:v>3.3932638888857953</c:v>
                </c:pt>
                <c:pt idx="11388">
                  <c:v>3.3935069444399604</c:v>
                </c:pt>
                <c:pt idx="11389">
                  <c:v>3.3937500000014014</c:v>
                </c:pt>
                <c:pt idx="11390">
                  <c:v>3.3939930555555664</c:v>
                </c:pt>
                <c:pt idx="11391">
                  <c:v>3.3942361111097314</c:v>
                </c:pt>
                <c:pt idx="11392">
                  <c:v>3.3944791666638965</c:v>
                </c:pt>
                <c:pt idx="11393">
                  <c:v>3.3947222222180615</c:v>
                </c:pt>
                <c:pt idx="11394">
                  <c:v>3.3949652777795025</c:v>
                </c:pt>
                <c:pt idx="11395">
                  <c:v>3.3952083333336676</c:v>
                </c:pt>
                <c:pt idx="11396">
                  <c:v>3.3954513888878326</c:v>
                </c:pt>
                <c:pt idx="11397">
                  <c:v>3.3956944444419976</c:v>
                </c:pt>
                <c:pt idx="11398">
                  <c:v>3.3959374999961627</c:v>
                </c:pt>
                <c:pt idx="11399">
                  <c:v>3.3961805555576037</c:v>
                </c:pt>
                <c:pt idx="11400">
                  <c:v>3.3964236111117687</c:v>
                </c:pt>
                <c:pt idx="11401">
                  <c:v>3.3966666666659338</c:v>
                </c:pt>
                <c:pt idx="11402">
                  <c:v>3.3969097222200988</c:v>
                </c:pt>
                <c:pt idx="11403">
                  <c:v>3.3971527777742638</c:v>
                </c:pt>
                <c:pt idx="11404">
                  <c:v>3.3973958333284289</c:v>
                </c:pt>
                <c:pt idx="11405">
                  <c:v>3.3976388888898699</c:v>
                </c:pt>
                <c:pt idx="11406">
                  <c:v>3.3978819444440349</c:v>
                </c:pt>
                <c:pt idx="11407">
                  <c:v>3.3981249999981999</c:v>
                </c:pt>
                <c:pt idx="11408">
                  <c:v>3.3983796296291446</c:v>
                </c:pt>
                <c:pt idx="11409">
                  <c:v>3.3986226851833097</c:v>
                </c:pt>
                <c:pt idx="11410">
                  <c:v>3.3988657407374747</c:v>
                </c:pt>
                <c:pt idx="11411">
                  <c:v>3.3991087962916398</c:v>
                </c:pt>
                <c:pt idx="11412">
                  <c:v>3.3993518518530808</c:v>
                </c:pt>
                <c:pt idx="11413">
                  <c:v>3.3995949074072458</c:v>
                </c:pt>
                <c:pt idx="11414">
                  <c:v>3.3998379629614108</c:v>
                </c:pt>
                <c:pt idx="11415">
                  <c:v>3.4000810185155759</c:v>
                </c:pt>
                <c:pt idx="11416">
                  <c:v>3.4003240740697409</c:v>
                </c:pt>
                <c:pt idx="11417">
                  <c:v>3.4005671296311819</c:v>
                </c:pt>
                <c:pt idx="11418">
                  <c:v>3.4008101851853469</c:v>
                </c:pt>
                <c:pt idx="11419">
                  <c:v>3.401053240739512</c:v>
                </c:pt>
                <c:pt idx="11420">
                  <c:v>3.401296296293677</c:v>
                </c:pt>
                <c:pt idx="11421">
                  <c:v>3.4015393518478421</c:v>
                </c:pt>
                <c:pt idx="11422">
                  <c:v>3.4017824074092831</c:v>
                </c:pt>
                <c:pt idx="11423">
                  <c:v>3.4020254629634481</c:v>
                </c:pt>
                <c:pt idx="11424">
                  <c:v>3.4022685185176131</c:v>
                </c:pt>
                <c:pt idx="11425">
                  <c:v>3.4025115740717782</c:v>
                </c:pt>
                <c:pt idx="11426">
                  <c:v>3.4027546296259432</c:v>
                </c:pt>
                <c:pt idx="11427">
                  <c:v>3.4029976851801083</c:v>
                </c:pt>
                <c:pt idx="11428">
                  <c:v>3.4032407407415493</c:v>
                </c:pt>
                <c:pt idx="11429">
                  <c:v>3.4034837962957143</c:v>
                </c:pt>
                <c:pt idx="11430">
                  <c:v>3.4037268518498793</c:v>
                </c:pt>
                <c:pt idx="11431">
                  <c:v>3.4039699074040444</c:v>
                </c:pt>
                <c:pt idx="11432">
                  <c:v>3.4042129629582094</c:v>
                </c:pt>
                <c:pt idx="11433">
                  <c:v>3.4044560185196504</c:v>
                </c:pt>
                <c:pt idx="11434">
                  <c:v>3.4046990740738154</c:v>
                </c:pt>
                <c:pt idx="11435">
                  <c:v>3.4049421296279805</c:v>
                </c:pt>
                <c:pt idx="11436">
                  <c:v>3.4051851851821455</c:v>
                </c:pt>
                <c:pt idx="11437">
                  <c:v>3.4054282407363106</c:v>
                </c:pt>
                <c:pt idx="11438">
                  <c:v>3.4056712962977516</c:v>
                </c:pt>
                <c:pt idx="11439">
                  <c:v>3.4059143518519166</c:v>
                </c:pt>
                <c:pt idx="11440">
                  <c:v>3.4061574074060816</c:v>
                </c:pt>
                <c:pt idx="11441">
                  <c:v>3.4064004629602467</c:v>
                </c:pt>
                <c:pt idx="11442">
                  <c:v>3.4066435185144117</c:v>
                </c:pt>
                <c:pt idx="11443">
                  <c:v>3.4068865740758527</c:v>
                </c:pt>
                <c:pt idx="11444">
                  <c:v>3.4071296296300178</c:v>
                </c:pt>
                <c:pt idx="11445">
                  <c:v>3.4073726851841828</c:v>
                </c:pt>
                <c:pt idx="11446">
                  <c:v>3.4076157407383478</c:v>
                </c:pt>
                <c:pt idx="11447">
                  <c:v>3.4078587962925129</c:v>
                </c:pt>
                <c:pt idx="11448">
                  <c:v>3.4081018518539539</c:v>
                </c:pt>
                <c:pt idx="11449">
                  <c:v>3.4083449074081189</c:v>
                </c:pt>
                <c:pt idx="11450">
                  <c:v>3.4085879629622839</c:v>
                </c:pt>
                <c:pt idx="11451">
                  <c:v>3.408831018516449</c:v>
                </c:pt>
                <c:pt idx="11452">
                  <c:v>3.409074074070614</c:v>
                </c:pt>
                <c:pt idx="11453">
                  <c:v>3.4093171296247791</c:v>
                </c:pt>
                <c:pt idx="11454">
                  <c:v>3.4095601851862201</c:v>
                </c:pt>
                <c:pt idx="11455">
                  <c:v>3.4098032407403851</c:v>
                </c:pt>
                <c:pt idx="11456">
                  <c:v>3.4100578703713298</c:v>
                </c:pt>
                <c:pt idx="11457">
                  <c:v>3.4103009259254948</c:v>
                </c:pt>
                <c:pt idx="11458">
                  <c:v>3.4105439814796599</c:v>
                </c:pt>
                <c:pt idx="11459">
                  <c:v>3.4107870370338249</c:v>
                </c:pt>
                <c:pt idx="11460">
                  <c:v>3.4110300925879899</c:v>
                </c:pt>
                <c:pt idx="11461">
                  <c:v>3.4112731481494309</c:v>
                </c:pt>
                <c:pt idx="11462">
                  <c:v>3.411516203703596</c:v>
                </c:pt>
                <c:pt idx="11463">
                  <c:v>3.411759259257761</c:v>
                </c:pt>
                <c:pt idx="11464">
                  <c:v>3.4120023148119261</c:v>
                </c:pt>
                <c:pt idx="11465">
                  <c:v>3.4122453703660911</c:v>
                </c:pt>
                <c:pt idx="11466">
                  <c:v>3.4124884259275321</c:v>
                </c:pt>
                <c:pt idx="11467">
                  <c:v>3.4127314814816971</c:v>
                </c:pt>
                <c:pt idx="11468">
                  <c:v>3.4129745370358622</c:v>
                </c:pt>
                <c:pt idx="11469">
                  <c:v>3.4132175925900272</c:v>
                </c:pt>
                <c:pt idx="11470">
                  <c:v>3.4134606481441923</c:v>
                </c:pt>
                <c:pt idx="11471">
                  <c:v>3.4137037037056333</c:v>
                </c:pt>
                <c:pt idx="11472">
                  <c:v>3.4139467592597983</c:v>
                </c:pt>
                <c:pt idx="11473">
                  <c:v>3.4141898148139633</c:v>
                </c:pt>
                <c:pt idx="11474">
                  <c:v>3.4144328703681284</c:v>
                </c:pt>
                <c:pt idx="11475">
                  <c:v>3.4146759259222934</c:v>
                </c:pt>
                <c:pt idx="11476">
                  <c:v>3.4149189814764584</c:v>
                </c:pt>
                <c:pt idx="11477">
                  <c:v>3.4151620370378994</c:v>
                </c:pt>
                <c:pt idx="11478">
                  <c:v>3.4154050925920645</c:v>
                </c:pt>
                <c:pt idx="11479">
                  <c:v>3.4156481481462295</c:v>
                </c:pt>
                <c:pt idx="11480">
                  <c:v>3.4158912037003946</c:v>
                </c:pt>
                <c:pt idx="11481">
                  <c:v>3.4161342592545596</c:v>
                </c:pt>
                <c:pt idx="11482">
                  <c:v>3.4163773148160006</c:v>
                </c:pt>
                <c:pt idx="11483">
                  <c:v>3.4166203703701656</c:v>
                </c:pt>
                <c:pt idx="11484">
                  <c:v>3.4168634259243307</c:v>
                </c:pt>
                <c:pt idx="11485">
                  <c:v>3.4171064814784957</c:v>
                </c:pt>
                <c:pt idx="11486">
                  <c:v>3.4173495370326608</c:v>
                </c:pt>
                <c:pt idx="11487">
                  <c:v>3.4175925925941018</c:v>
                </c:pt>
                <c:pt idx="11488">
                  <c:v>3.4178356481482668</c:v>
                </c:pt>
                <c:pt idx="11489">
                  <c:v>3.4180787037024318</c:v>
                </c:pt>
                <c:pt idx="11490">
                  <c:v>3.4183217592565969</c:v>
                </c:pt>
                <c:pt idx="11491">
                  <c:v>3.4185648148107619</c:v>
                </c:pt>
                <c:pt idx="11492">
                  <c:v>3.4188078703722029</c:v>
                </c:pt>
                <c:pt idx="11493">
                  <c:v>3.4190509259263679</c:v>
                </c:pt>
                <c:pt idx="11494">
                  <c:v>3.419293981480533</c:v>
                </c:pt>
                <c:pt idx="11495">
                  <c:v>3.419537037034698</c:v>
                </c:pt>
                <c:pt idx="11496">
                  <c:v>3.4197800925888631</c:v>
                </c:pt>
                <c:pt idx="11497">
                  <c:v>3.4200231481430281</c:v>
                </c:pt>
                <c:pt idx="11498">
                  <c:v>3.4202662037044691</c:v>
                </c:pt>
                <c:pt idx="11499">
                  <c:v>3.4205092592586341</c:v>
                </c:pt>
                <c:pt idx="11500">
                  <c:v>3.4207523148127992</c:v>
                </c:pt>
                <c:pt idx="11501">
                  <c:v>3.4209953703669642</c:v>
                </c:pt>
                <c:pt idx="11502">
                  <c:v>3.4212384259211293</c:v>
                </c:pt>
                <c:pt idx="11503">
                  <c:v>3.4214814814825703</c:v>
                </c:pt>
                <c:pt idx="11504">
                  <c:v>3.421736111106239</c:v>
                </c:pt>
                <c:pt idx="11505">
                  <c:v>3.42197916666768</c:v>
                </c:pt>
                <c:pt idx="11506">
                  <c:v>3.422222222221845</c:v>
                </c:pt>
                <c:pt idx="11507">
                  <c:v>3.4224652777760101</c:v>
                </c:pt>
                <c:pt idx="11508">
                  <c:v>3.4227083333301751</c:v>
                </c:pt>
                <c:pt idx="11509">
                  <c:v>3.4229513888843401</c:v>
                </c:pt>
                <c:pt idx="11510">
                  <c:v>3.4231944444457811</c:v>
                </c:pt>
                <c:pt idx="11511">
                  <c:v>3.4234374999999462</c:v>
                </c:pt>
                <c:pt idx="11512">
                  <c:v>3.4236805555541112</c:v>
                </c:pt>
                <c:pt idx="11513">
                  <c:v>3.4239236111082763</c:v>
                </c:pt>
                <c:pt idx="11514">
                  <c:v>3.4241666666624413</c:v>
                </c:pt>
                <c:pt idx="11515">
                  <c:v>3.4244097222238823</c:v>
                </c:pt>
                <c:pt idx="11516">
                  <c:v>3.4246527777780473</c:v>
                </c:pt>
                <c:pt idx="11517">
                  <c:v>3.4248958333322124</c:v>
                </c:pt>
                <c:pt idx="11518">
                  <c:v>3.4251388888863774</c:v>
                </c:pt>
                <c:pt idx="11519">
                  <c:v>3.4253819444405424</c:v>
                </c:pt>
                <c:pt idx="11520">
                  <c:v>3.4256250000019834</c:v>
                </c:pt>
                <c:pt idx="11521">
                  <c:v>3.4258680555561485</c:v>
                </c:pt>
                <c:pt idx="11522">
                  <c:v>3.4261111111103135</c:v>
                </c:pt>
                <c:pt idx="11523">
                  <c:v>3.4263541666644786</c:v>
                </c:pt>
                <c:pt idx="11524">
                  <c:v>3.4265972222186436</c:v>
                </c:pt>
                <c:pt idx="11525">
                  <c:v>3.4268402777728086</c:v>
                </c:pt>
                <c:pt idx="11526">
                  <c:v>3.4270833333342496</c:v>
                </c:pt>
                <c:pt idx="11527">
                  <c:v>3.4273263888884147</c:v>
                </c:pt>
                <c:pt idx="11528">
                  <c:v>3.4275694444425797</c:v>
                </c:pt>
                <c:pt idx="11529">
                  <c:v>3.4278124999967448</c:v>
                </c:pt>
                <c:pt idx="11530">
                  <c:v>3.4280555555509098</c:v>
                </c:pt>
                <c:pt idx="11531">
                  <c:v>3.4282986111123508</c:v>
                </c:pt>
                <c:pt idx="11532">
                  <c:v>3.4285416666665158</c:v>
                </c:pt>
                <c:pt idx="11533">
                  <c:v>3.4287847222206809</c:v>
                </c:pt>
                <c:pt idx="11534">
                  <c:v>3.4290277777748459</c:v>
                </c:pt>
                <c:pt idx="11535">
                  <c:v>3.4292708333290109</c:v>
                </c:pt>
                <c:pt idx="11536">
                  <c:v>3.4295138888904519</c:v>
                </c:pt>
                <c:pt idx="11537">
                  <c:v>3.429756944444617</c:v>
                </c:pt>
                <c:pt idx="11538">
                  <c:v>3.429999999998782</c:v>
                </c:pt>
                <c:pt idx="11539">
                  <c:v>3.4302430555529471</c:v>
                </c:pt>
                <c:pt idx="11540">
                  <c:v>3.4304861111071121</c:v>
                </c:pt>
                <c:pt idx="11541">
                  <c:v>3.4307291666685531</c:v>
                </c:pt>
                <c:pt idx="11542">
                  <c:v>3.4309722222227181</c:v>
                </c:pt>
                <c:pt idx="11543">
                  <c:v>3.4312152777768832</c:v>
                </c:pt>
                <c:pt idx="11544">
                  <c:v>3.4314583333310482</c:v>
                </c:pt>
                <c:pt idx="11545">
                  <c:v>3.4317013888852133</c:v>
                </c:pt>
                <c:pt idx="11546">
                  <c:v>3.4319444444393783</c:v>
                </c:pt>
                <c:pt idx="11547">
                  <c:v>3.4321875000008193</c:v>
                </c:pt>
                <c:pt idx="11548">
                  <c:v>3.4324305555549843</c:v>
                </c:pt>
                <c:pt idx="11549">
                  <c:v>3.4326736111091494</c:v>
                </c:pt>
                <c:pt idx="11550">
                  <c:v>3.4329166666633144</c:v>
                </c:pt>
                <c:pt idx="11551">
                  <c:v>3.4331597222174794</c:v>
                </c:pt>
                <c:pt idx="11552">
                  <c:v>3.4334027777789204</c:v>
                </c:pt>
                <c:pt idx="11553">
                  <c:v>3.4336574074025892</c:v>
                </c:pt>
                <c:pt idx="11554">
                  <c:v>3.4339004629640302</c:v>
                </c:pt>
                <c:pt idx="11555">
                  <c:v>3.4341435185181952</c:v>
                </c:pt>
                <c:pt idx="11556">
                  <c:v>3.4343865740723603</c:v>
                </c:pt>
                <c:pt idx="11557">
                  <c:v>3.4346296296265253</c:v>
                </c:pt>
                <c:pt idx="11558">
                  <c:v>3.4348726851806903</c:v>
                </c:pt>
                <c:pt idx="11559">
                  <c:v>3.4351157407421313</c:v>
                </c:pt>
                <c:pt idx="11560">
                  <c:v>3.4353587962962964</c:v>
                </c:pt>
                <c:pt idx="11561">
                  <c:v>3.4356018518504614</c:v>
                </c:pt>
                <c:pt idx="11562">
                  <c:v>3.4358449074046264</c:v>
                </c:pt>
                <c:pt idx="11563">
                  <c:v>3.4360879629587915</c:v>
                </c:pt>
                <c:pt idx="11564">
                  <c:v>3.4363310185202325</c:v>
                </c:pt>
                <c:pt idx="11565">
                  <c:v>3.4365740740743975</c:v>
                </c:pt>
                <c:pt idx="11566">
                  <c:v>3.4368171296285626</c:v>
                </c:pt>
                <c:pt idx="11567">
                  <c:v>3.4370601851827276</c:v>
                </c:pt>
                <c:pt idx="11568">
                  <c:v>3.4373032407368926</c:v>
                </c:pt>
                <c:pt idx="11569">
                  <c:v>3.4375462962983336</c:v>
                </c:pt>
                <c:pt idx="11570">
                  <c:v>3.4377893518524987</c:v>
                </c:pt>
                <c:pt idx="11571">
                  <c:v>3.4380324074066637</c:v>
                </c:pt>
                <c:pt idx="11572">
                  <c:v>3.4382754629608288</c:v>
                </c:pt>
                <c:pt idx="11573">
                  <c:v>3.4385185185149938</c:v>
                </c:pt>
                <c:pt idx="11574">
                  <c:v>3.4387615740691588</c:v>
                </c:pt>
                <c:pt idx="11575">
                  <c:v>3.4390046296305998</c:v>
                </c:pt>
                <c:pt idx="11576">
                  <c:v>3.4392476851847649</c:v>
                </c:pt>
                <c:pt idx="11577">
                  <c:v>3.4394907407389299</c:v>
                </c:pt>
                <c:pt idx="11578">
                  <c:v>3.4397337962930949</c:v>
                </c:pt>
                <c:pt idx="11579">
                  <c:v>3.43997685184726</c:v>
                </c:pt>
                <c:pt idx="11580">
                  <c:v>3.440219907408701</c:v>
                </c:pt>
                <c:pt idx="11581">
                  <c:v>3.440462962962866</c:v>
                </c:pt>
                <c:pt idx="11582">
                  <c:v>3.4407060185170311</c:v>
                </c:pt>
                <c:pt idx="11583">
                  <c:v>3.4409490740711961</c:v>
                </c:pt>
                <c:pt idx="11584">
                  <c:v>3.4411921296253611</c:v>
                </c:pt>
                <c:pt idx="11585">
                  <c:v>3.4414351851868021</c:v>
                </c:pt>
                <c:pt idx="11586">
                  <c:v>3.4416782407409672</c:v>
                </c:pt>
                <c:pt idx="11587">
                  <c:v>3.4419212962951322</c:v>
                </c:pt>
                <c:pt idx="11588">
                  <c:v>3.4421643518492973</c:v>
                </c:pt>
                <c:pt idx="11589">
                  <c:v>3.4424074074034623</c:v>
                </c:pt>
                <c:pt idx="11590">
                  <c:v>3.4426504629649033</c:v>
                </c:pt>
                <c:pt idx="11591">
                  <c:v>3.4428935185190683</c:v>
                </c:pt>
                <c:pt idx="11592">
                  <c:v>3.4431365740732334</c:v>
                </c:pt>
                <c:pt idx="11593">
                  <c:v>3.4433796296273984</c:v>
                </c:pt>
                <c:pt idx="11594">
                  <c:v>3.4436226851815634</c:v>
                </c:pt>
                <c:pt idx="11595">
                  <c:v>3.4438657407357285</c:v>
                </c:pt>
                <c:pt idx="11596">
                  <c:v>3.4441087962971695</c:v>
                </c:pt>
                <c:pt idx="11597">
                  <c:v>3.4443518518513345</c:v>
                </c:pt>
                <c:pt idx="11598">
                  <c:v>3.4445949074054996</c:v>
                </c:pt>
                <c:pt idx="11599">
                  <c:v>3.4448379629596646</c:v>
                </c:pt>
                <c:pt idx="11600">
                  <c:v>3.4450925925906093</c:v>
                </c:pt>
                <c:pt idx="11601">
                  <c:v>3.4453356481447743</c:v>
                </c:pt>
                <c:pt idx="11602">
                  <c:v>3.4455787036989394</c:v>
                </c:pt>
                <c:pt idx="11603">
                  <c:v>3.4458217592603804</c:v>
                </c:pt>
                <c:pt idx="11604">
                  <c:v>3.4460648148145454</c:v>
                </c:pt>
                <c:pt idx="11605">
                  <c:v>3.4463078703687104</c:v>
                </c:pt>
                <c:pt idx="11606">
                  <c:v>3.4465509259228755</c:v>
                </c:pt>
                <c:pt idx="11607">
                  <c:v>3.4467939814770405</c:v>
                </c:pt>
                <c:pt idx="11608">
                  <c:v>3.4470370370384815</c:v>
                </c:pt>
                <c:pt idx="11609">
                  <c:v>3.4472800925926466</c:v>
                </c:pt>
                <c:pt idx="11610">
                  <c:v>3.4475231481468116</c:v>
                </c:pt>
                <c:pt idx="11611">
                  <c:v>3.4477662037009766</c:v>
                </c:pt>
                <c:pt idx="11612">
                  <c:v>3.4480092592551417</c:v>
                </c:pt>
                <c:pt idx="11613">
                  <c:v>3.4482523148165827</c:v>
                </c:pt>
                <c:pt idx="11614">
                  <c:v>3.4484953703707477</c:v>
                </c:pt>
                <c:pt idx="11615">
                  <c:v>3.4487384259249128</c:v>
                </c:pt>
                <c:pt idx="11616">
                  <c:v>3.4489814814790778</c:v>
                </c:pt>
                <c:pt idx="11617">
                  <c:v>3.4492245370332428</c:v>
                </c:pt>
                <c:pt idx="11618">
                  <c:v>3.4494675925946838</c:v>
                </c:pt>
                <c:pt idx="11619">
                  <c:v>3.4497106481488489</c:v>
                </c:pt>
                <c:pt idx="11620">
                  <c:v>3.4499537037030139</c:v>
                </c:pt>
                <c:pt idx="11621">
                  <c:v>3.4501967592571789</c:v>
                </c:pt>
                <c:pt idx="11622">
                  <c:v>3.450439814811344</c:v>
                </c:pt>
                <c:pt idx="11623">
                  <c:v>3.450682870365509</c:v>
                </c:pt>
                <c:pt idx="11624">
                  <c:v>3.45092592592695</c:v>
                </c:pt>
                <c:pt idx="11625">
                  <c:v>3.4511689814811151</c:v>
                </c:pt>
                <c:pt idx="11626">
                  <c:v>3.4514120370352801</c:v>
                </c:pt>
                <c:pt idx="11627">
                  <c:v>3.4516550925894451</c:v>
                </c:pt>
                <c:pt idx="11628">
                  <c:v>3.4518981481436102</c:v>
                </c:pt>
                <c:pt idx="11629">
                  <c:v>3.4521412037050512</c:v>
                </c:pt>
                <c:pt idx="11630">
                  <c:v>3.4523842592592162</c:v>
                </c:pt>
                <c:pt idx="11631">
                  <c:v>3.4526273148133813</c:v>
                </c:pt>
                <c:pt idx="11632">
                  <c:v>3.4528703703675463</c:v>
                </c:pt>
                <c:pt idx="11633">
                  <c:v>3.4531134259217113</c:v>
                </c:pt>
                <c:pt idx="11634">
                  <c:v>3.4533564814831523</c:v>
                </c:pt>
                <c:pt idx="11635">
                  <c:v>3.4535995370373174</c:v>
                </c:pt>
                <c:pt idx="11636">
                  <c:v>3.4538425925914824</c:v>
                </c:pt>
                <c:pt idx="11637">
                  <c:v>3.4540856481456474</c:v>
                </c:pt>
                <c:pt idx="11638">
                  <c:v>3.4543287036998125</c:v>
                </c:pt>
                <c:pt idx="11639">
                  <c:v>3.4545717592612535</c:v>
                </c:pt>
                <c:pt idx="11640">
                  <c:v>3.4548148148154185</c:v>
                </c:pt>
                <c:pt idx="11641">
                  <c:v>3.4550578703695836</c:v>
                </c:pt>
                <c:pt idx="11642">
                  <c:v>3.4553009259237486</c:v>
                </c:pt>
                <c:pt idx="11643">
                  <c:v>3.4555439814779136</c:v>
                </c:pt>
                <c:pt idx="11644">
                  <c:v>3.4557870370320787</c:v>
                </c:pt>
                <c:pt idx="11645">
                  <c:v>3.4560300925935197</c:v>
                </c:pt>
                <c:pt idx="11646">
                  <c:v>3.4562731481476847</c:v>
                </c:pt>
                <c:pt idx="11647">
                  <c:v>3.4565162037018498</c:v>
                </c:pt>
                <c:pt idx="11648">
                  <c:v>3.4567592592560148</c:v>
                </c:pt>
                <c:pt idx="11649">
                  <c:v>3.4570138888869595</c:v>
                </c:pt>
                <c:pt idx="11650">
                  <c:v>3.4572569444411245</c:v>
                </c:pt>
                <c:pt idx="11651">
                  <c:v>3.4574999999952896</c:v>
                </c:pt>
                <c:pt idx="11652">
                  <c:v>3.4577430555567306</c:v>
                </c:pt>
                <c:pt idx="11653">
                  <c:v>3.4579861111108956</c:v>
                </c:pt>
                <c:pt idx="11654">
                  <c:v>3.4582291666650606</c:v>
                </c:pt>
                <c:pt idx="11655">
                  <c:v>3.4584722222192257</c:v>
                </c:pt>
                <c:pt idx="11656">
                  <c:v>3.4587152777733907</c:v>
                </c:pt>
                <c:pt idx="11657">
                  <c:v>3.4589583333348317</c:v>
                </c:pt>
                <c:pt idx="11658">
                  <c:v>3.4592013888889968</c:v>
                </c:pt>
                <c:pt idx="11659">
                  <c:v>3.4594444444431618</c:v>
                </c:pt>
                <c:pt idx="11660">
                  <c:v>3.4596874999973268</c:v>
                </c:pt>
                <c:pt idx="11661">
                  <c:v>3.4599305555514919</c:v>
                </c:pt>
                <c:pt idx="11662">
                  <c:v>3.4601736111129329</c:v>
                </c:pt>
                <c:pt idx="11663">
                  <c:v>3.4604166666670979</c:v>
                </c:pt>
                <c:pt idx="11664">
                  <c:v>3.4606597222212629</c:v>
                </c:pt>
                <c:pt idx="11665">
                  <c:v>3.460902777775428</c:v>
                </c:pt>
                <c:pt idx="11666">
                  <c:v>3.461145833329593</c:v>
                </c:pt>
                <c:pt idx="11667">
                  <c:v>3.4613888888837581</c:v>
                </c:pt>
                <c:pt idx="11668">
                  <c:v>3.4616319444451991</c:v>
                </c:pt>
                <c:pt idx="11669">
                  <c:v>3.4618749999993641</c:v>
                </c:pt>
                <c:pt idx="11670">
                  <c:v>3.4621180555535291</c:v>
                </c:pt>
                <c:pt idx="11671">
                  <c:v>3.4623611111076942</c:v>
                </c:pt>
                <c:pt idx="11672">
                  <c:v>3.4626041666618592</c:v>
                </c:pt>
                <c:pt idx="11673">
                  <c:v>3.4628472222233002</c:v>
                </c:pt>
                <c:pt idx="11674">
                  <c:v>3.4630902777774653</c:v>
                </c:pt>
                <c:pt idx="11675">
                  <c:v>3.4633333333316303</c:v>
                </c:pt>
                <c:pt idx="11676">
                  <c:v>3.4635763888857953</c:v>
                </c:pt>
                <c:pt idx="11677">
                  <c:v>3.4638194444399604</c:v>
                </c:pt>
                <c:pt idx="11678">
                  <c:v>3.4640625000014014</c:v>
                </c:pt>
                <c:pt idx="11679">
                  <c:v>3.4643055555555664</c:v>
                </c:pt>
                <c:pt idx="11680">
                  <c:v>3.4645486111097314</c:v>
                </c:pt>
                <c:pt idx="11681">
                  <c:v>3.4647916666638965</c:v>
                </c:pt>
                <c:pt idx="11682">
                  <c:v>3.4650347222180615</c:v>
                </c:pt>
                <c:pt idx="11683">
                  <c:v>3.4652777777795025</c:v>
                </c:pt>
                <c:pt idx="11684">
                  <c:v>3.4655208333336676</c:v>
                </c:pt>
                <c:pt idx="11685">
                  <c:v>3.4657638888878326</c:v>
                </c:pt>
                <c:pt idx="11686">
                  <c:v>3.4660069444419976</c:v>
                </c:pt>
                <c:pt idx="11687">
                  <c:v>3.4662499999961627</c:v>
                </c:pt>
                <c:pt idx="11688">
                  <c:v>3.4664930555576037</c:v>
                </c:pt>
                <c:pt idx="11689">
                  <c:v>3.4667361111117687</c:v>
                </c:pt>
                <c:pt idx="11690">
                  <c:v>3.4669791666659338</c:v>
                </c:pt>
                <c:pt idx="11691">
                  <c:v>3.4672222222200988</c:v>
                </c:pt>
                <c:pt idx="11692">
                  <c:v>3.4674652777742638</c:v>
                </c:pt>
                <c:pt idx="11693">
                  <c:v>3.4677083333284289</c:v>
                </c:pt>
                <c:pt idx="11694">
                  <c:v>3.4679513888898699</c:v>
                </c:pt>
                <c:pt idx="11695">
                  <c:v>3.4681944444440349</c:v>
                </c:pt>
                <c:pt idx="11696">
                  <c:v>3.4684374999981999</c:v>
                </c:pt>
                <c:pt idx="11697">
                  <c:v>3.4686921296291446</c:v>
                </c:pt>
                <c:pt idx="11698">
                  <c:v>3.4689351851833097</c:v>
                </c:pt>
                <c:pt idx="11699">
                  <c:v>3.4691782407374747</c:v>
                </c:pt>
                <c:pt idx="11700">
                  <c:v>3.4694212962916398</c:v>
                </c:pt>
                <c:pt idx="11701">
                  <c:v>3.4696643518530808</c:v>
                </c:pt>
                <c:pt idx="11702">
                  <c:v>3.4699074074072458</c:v>
                </c:pt>
                <c:pt idx="11703">
                  <c:v>3.4701504629614108</c:v>
                </c:pt>
                <c:pt idx="11704">
                  <c:v>3.4703935185155759</c:v>
                </c:pt>
                <c:pt idx="11705">
                  <c:v>3.4706365740697409</c:v>
                </c:pt>
                <c:pt idx="11706">
                  <c:v>3.4708796296311819</c:v>
                </c:pt>
                <c:pt idx="11707">
                  <c:v>3.4711226851853469</c:v>
                </c:pt>
                <c:pt idx="11708">
                  <c:v>3.471365740739512</c:v>
                </c:pt>
                <c:pt idx="11709">
                  <c:v>3.471608796293677</c:v>
                </c:pt>
                <c:pt idx="11710">
                  <c:v>3.4718518518478421</c:v>
                </c:pt>
                <c:pt idx="11711">
                  <c:v>3.4720949074092831</c:v>
                </c:pt>
                <c:pt idx="11712">
                  <c:v>3.4723379629634481</c:v>
                </c:pt>
                <c:pt idx="11713">
                  <c:v>3.4725810185176131</c:v>
                </c:pt>
                <c:pt idx="11714">
                  <c:v>3.4728240740717782</c:v>
                </c:pt>
                <c:pt idx="11715">
                  <c:v>3.4730671296259432</c:v>
                </c:pt>
                <c:pt idx="11716">
                  <c:v>3.4733101851801083</c:v>
                </c:pt>
                <c:pt idx="11717">
                  <c:v>3.4735532407415493</c:v>
                </c:pt>
                <c:pt idx="11718">
                  <c:v>3.4737962962957143</c:v>
                </c:pt>
                <c:pt idx="11719">
                  <c:v>3.4740393518498793</c:v>
                </c:pt>
                <c:pt idx="11720">
                  <c:v>3.4742824074040444</c:v>
                </c:pt>
                <c:pt idx="11721">
                  <c:v>3.4745254629582094</c:v>
                </c:pt>
                <c:pt idx="11722">
                  <c:v>3.4747685185196504</c:v>
                </c:pt>
                <c:pt idx="11723">
                  <c:v>3.4750115740738154</c:v>
                </c:pt>
                <c:pt idx="11724">
                  <c:v>3.4752546296279805</c:v>
                </c:pt>
                <c:pt idx="11725">
                  <c:v>3.4754976851821455</c:v>
                </c:pt>
                <c:pt idx="11726">
                  <c:v>3.4757407407363106</c:v>
                </c:pt>
                <c:pt idx="11727">
                  <c:v>3.4759837962977516</c:v>
                </c:pt>
                <c:pt idx="11728">
                  <c:v>3.4762268518519166</c:v>
                </c:pt>
                <c:pt idx="11729">
                  <c:v>3.4764699074060816</c:v>
                </c:pt>
                <c:pt idx="11730">
                  <c:v>3.4767129629602467</c:v>
                </c:pt>
                <c:pt idx="11731">
                  <c:v>3.4769560185144117</c:v>
                </c:pt>
                <c:pt idx="11732">
                  <c:v>3.4771990740758527</c:v>
                </c:pt>
                <c:pt idx="11733">
                  <c:v>3.4774421296300178</c:v>
                </c:pt>
                <c:pt idx="11734">
                  <c:v>3.4776851851841828</c:v>
                </c:pt>
                <c:pt idx="11735">
                  <c:v>3.4779282407383478</c:v>
                </c:pt>
                <c:pt idx="11736">
                  <c:v>3.4781712962925129</c:v>
                </c:pt>
                <c:pt idx="11737">
                  <c:v>3.4784143518539539</c:v>
                </c:pt>
                <c:pt idx="11738">
                  <c:v>3.4786574074081189</c:v>
                </c:pt>
                <c:pt idx="11739">
                  <c:v>3.4789004629622839</c:v>
                </c:pt>
                <c:pt idx="11740">
                  <c:v>3.479143518516449</c:v>
                </c:pt>
                <c:pt idx="11741">
                  <c:v>3.479386574070614</c:v>
                </c:pt>
                <c:pt idx="11742">
                  <c:v>3.4796296296247791</c:v>
                </c:pt>
                <c:pt idx="11743">
                  <c:v>3.4798726851862201</c:v>
                </c:pt>
                <c:pt idx="11744">
                  <c:v>3.4801157407403851</c:v>
                </c:pt>
                <c:pt idx="11745">
                  <c:v>3.4803703703713298</c:v>
                </c:pt>
                <c:pt idx="11746">
                  <c:v>3.4806134259254948</c:v>
                </c:pt>
                <c:pt idx="11747">
                  <c:v>3.4808564814796599</c:v>
                </c:pt>
                <c:pt idx="11748">
                  <c:v>3.4810995370338249</c:v>
                </c:pt>
                <c:pt idx="11749">
                  <c:v>3.4813425925879899</c:v>
                </c:pt>
                <c:pt idx="11750">
                  <c:v>3.4815856481494309</c:v>
                </c:pt>
                <c:pt idx="11751">
                  <c:v>3.481828703703596</c:v>
                </c:pt>
                <c:pt idx="11752">
                  <c:v>3.482071759257761</c:v>
                </c:pt>
                <c:pt idx="11753">
                  <c:v>3.4823148148119261</c:v>
                </c:pt>
                <c:pt idx="11754">
                  <c:v>3.4825578703660911</c:v>
                </c:pt>
                <c:pt idx="11755">
                  <c:v>3.4828009259275321</c:v>
                </c:pt>
                <c:pt idx="11756">
                  <c:v>3.4830439814816971</c:v>
                </c:pt>
                <c:pt idx="11757">
                  <c:v>3.4832870370358622</c:v>
                </c:pt>
                <c:pt idx="11758">
                  <c:v>3.4835300925900272</c:v>
                </c:pt>
                <c:pt idx="11759">
                  <c:v>3.4837731481441923</c:v>
                </c:pt>
                <c:pt idx="11760">
                  <c:v>3.4840162037056333</c:v>
                </c:pt>
                <c:pt idx="11761">
                  <c:v>3.4842592592597983</c:v>
                </c:pt>
                <c:pt idx="11762">
                  <c:v>3.4845023148139633</c:v>
                </c:pt>
                <c:pt idx="11763">
                  <c:v>3.4847453703681284</c:v>
                </c:pt>
                <c:pt idx="11764">
                  <c:v>3.4849884259222934</c:v>
                </c:pt>
                <c:pt idx="11765">
                  <c:v>3.4852314814764584</c:v>
                </c:pt>
                <c:pt idx="11766">
                  <c:v>3.4854745370378994</c:v>
                </c:pt>
                <c:pt idx="11767">
                  <c:v>3.4857175925920645</c:v>
                </c:pt>
                <c:pt idx="11768">
                  <c:v>3.4859606481462295</c:v>
                </c:pt>
                <c:pt idx="11769">
                  <c:v>3.4862037037003946</c:v>
                </c:pt>
                <c:pt idx="11770">
                  <c:v>3.4864467592545596</c:v>
                </c:pt>
                <c:pt idx="11771">
                  <c:v>3.4866898148160006</c:v>
                </c:pt>
                <c:pt idx="11772">
                  <c:v>3.4869328703701656</c:v>
                </c:pt>
                <c:pt idx="11773">
                  <c:v>3.4871759259243307</c:v>
                </c:pt>
                <c:pt idx="11774">
                  <c:v>3.4874189814784957</c:v>
                </c:pt>
                <c:pt idx="11775">
                  <c:v>3.4876620370326608</c:v>
                </c:pt>
                <c:pt idx="11776">
                  <c:v>3.4879050925941018</c:v>
                </c:pt>
                <c:pt idx="11777">
                  <c:v>3.4881481481482668</c:v>
                </c:pt>
                <c:pt idx="11778">
                  <c:v>3.4883912037024318</c:v>
                </c:pt>
                <c:pt idx="11779">
                  <c:v>3.4886342592565969</c:v>
                </c:pt>
                <c:pt idx="11780">
                  <c:v>3.4888773148107619</c:v>
                </c:pt>
                <c:pt idx="11781">
                  <c:v>3.4891203703722029</c:v>
                </c:pt>
                <c:pt idx="11782">
                  <c:v>3.4893634259263679</c:v>
                </c:pt>
                <c:pt idx="11783">
                  <c:v>3.489606481480533</c:v>
                </c:pt>
                <c:pt idx="11784">
                  <c:v>3.489849537034698</c:v>
                </c:pt>
                <c:pt idx="11785">
                  <c:v>3.4900925925888631</c:v>
                </c:pt>
                <c:pt idx="11786">
                  <c:v>3.4903356481430281</c:v>
                </c:pt>
                <c:pt idx="11787">
                  <c:v>3.4905787037044691</c:v>
                </c:pt>
                <c:pt idx="11788">
                  <c:v>3.4908217592586341</c:v>
                </c:pt>
                <c:pt idx="11789">
                  <c:v>3.4910648148127992</c:v>
                </c:pt>
                <c:pt idx="11790">
                  <c:v>3.4913078703669642</c:v>
                </c:pt>
                <c:pt idx="11791">
                  <c:v>3.4915509259211293</c:v>
                </c:pt>
                <c:pt idx="11792">
                  <c:v>3.4917939814825703</c:v>
                </c:pt>
                <c:pt idx="11793">
                  <c:v>3.492048611106239</c:v>
                </c:pt>
                <c:pt idx="11794">
                  <c:v>3.49229166666768</c:v>
                </c:pt>
                <c:pt idx="11795">
                  <c:v>3.492534722221845</c:v>
                </c:pt>
                <c:pt idx="11796">
                  <c:v>3.4927777777760101</c:v>
                </c:pt>
                <c:pt idx="11797">
                  <c:v>3.4930208333301751</c:v>
                </c:pt>
                <c:pt idx="11798">
                  <c:v>3.4932638888843401</c:v>
                </c:pt>
                <c:pt idx="11799">
                  <c:v>3.4935069444457811</c:v>
                </c:pt>
                <c:pt idx="11800">
                  <c:v>3.4937499999999462</c:v>
                </c:pt>
                <c:pt idx="11801">
                  <c:v>3.4939930555541112</c:v>
                </c:pt>
                <c:pt idx="11802">
                  <c:v>3.4942361111082763</c:v>
                </c:pt>
                <c:pt idx="11803">
                  <c:v>3.4944791666624413</c:v>
                </c:pt>
                <c:pt idx="11804">
                  <c:v>3.4947222222238823</c:v>
                </c:pt>
                <c:pt idx="11805">
                  <c:v>3.4949652777780473</c:v>
                </c:pt>
                <c:pt idx="11806">
                  <c:v>3.4952083333322124</c:v>
                </c:pt>
                <c:pt idx="11807">
                  <c:v>3.4954513888863774</c:v>
                </c:pt>
                <c:pt idx="11808">
                  <c:v>3.4956944444405424</c:v>
                </c:pt>
                <c:pt idx="11809">
                  <c:v>3.4959375000019834</c:v>
                </c:pt>
                <c:pt idx="11810">
                  <c:v>3.4961805555561485</c:v>
                </c:pt>
                <c:pt idx="11811">
                  <c:v>3.4964236111103135</c:v>
                </c:pt>
                <c:pt idx="11812">
                  <c:v>3.4966666666644786</c:v>
                </c:pt>
                <c:pt idx="11813">
                  <c:v>3.4969097222186436</c:v>
                </c:pt>
                <c:pt idx="11814">
                  <c:v>3.4971527777728086</c:v>
                </c:pt>
                <c:pt idx="11815">
                  <c:v>3.4973958333342496</c:v>
                </c:pt>
                <c:pt idx="11816">
                  <c:v>3.4976388888884147</c:v>
                </c:pt>
                <c:pt idx="11817">
                  <c:v>3.4978819444425797</c:v>
                </c:pt>
                <c:pt idx="11818">
                  <c:v>3.4981249999967448</c:v>
                </c:pt>
                <c:pt idx="11819">
                  <c:v>3.4983680555509098</c:v>
                </c:pt>
                <c:pt idx="11820">
                  <c:v>3.4986111111123508</c:v>
                </c:pt>
                <c:pt idx="11821">
                  <c:v>3.4988541666665158</c:v>
                </c:pt>
                <c:pt idx="11822">
                  <c:v>3.4990972222206809</c:v>
                </c:pt>
                <c:pt idx="11823">
                  <c:v>3.4993402777748459</c:v>
                </c:pt>
                <c:pt idx="11824">
                  <c:v>3.4995833333290109</c:v>
                </c:pt>
                <c:pt idx="11825">
                  <c:v>3.4998263888904519</c:v>
                </c:pt>
                <c:pt idx="11826">
                  <c:v>3.500069444444617</c:v>
                </c:pt>
                <c:pt idx="11827">
                  <c:v>3.500312499998782</c:v>
                </c:pt>
                <c:pt idx="11828">
                  <c:v>3.5005555555529471</c:v>
                </c:pt>
                <c:pt idx="11829">
                  <c:v>3.5007986111071121</c:v>
                </c:pt>
                <c:pt idx="11830">
                  <c:v>3.5010416666685531</c:v>
                </c:pt>
                <c:pt idx="11831">
                  <c:v>3.5012847222227181</c:v>
                </c:pt>
                <c:pt idx="11832">
                  <c:v>3.5015277777768832</c:v>
                </c:pt>
                <c:pt idx="11833">
                  <c:v>3.5017708333310482</c:v>
                </c:pt>
                <c:pt idx="11834">
                  <c:v>3.5020138888852133</c:v>
                </c:pt>
                <c:pt idx="11835">
                  <c:v>3.5022569444393783</c:v>
                </c:pt>
                <c:pt idx="11836">
                  <c:v>3.5025000000008193</c:v>
                </c:pt>
                <c:pt idx="11837">
                  <c:v>3.5027430555549843</c:v>
                </c:pt>
                <c:pt idx="11838">
                  <c:v>3.5029861111091494</c:v>
                </c:pt>
                <c:pt idx="11839">
                  <c:v>3.5032291666633144</c:v>
                </c:pt>
                <c:pt idx="11840">
                  <c:v>3.5034722222174794</c:v>
                </c:pt>
                <c:pt idx="11841">
                  <c:v>3.5037268518484241</c:v>
                </c:pt>
                <c:pt idx="11842">
                  <c:v>3.5039699074025892</c:v>
                </c:pt>
                <c:pt idx="11843">
                  <c:v>3.5042129629640302</c:v>
                </c:pt>
                <c:pt idx="11844">
                  <c:v>3.5044560185181952</c:v>
                </c:pt>
                <c:pt idx="11845">
                  <c:v>3.5046990740723603</c:v>
                </c:pt>
                <c:pt idx="11846">
                  <c:v>3.5049421296265253</c:v>
                </c:pt>
                <c:pt idx="11847">
                  <c:v>3.5051851851806903</c:v>
                </c:pt>
                <c:pt idx="11848">
                  <c:v>3.5054282407421313</c:v>
                </c:pt>
                <c:pt idx="11849">
                  <c:v>3.5056712962962964</c:v>
                </c:pt>
                <c:pt idx="11850">
                  <c:v>3.5059143518504614</c:v>
                </c:pt>
                <c:pt idx="11851">
                  <c:v>3.5061574074046264</c:v>
                </c:pt>
                <c:pt idx="11852">
                  <c:v>3.5064004629587915</c:v>
                </c:pt>
                <c:pt idx="11853">
                  <c:v>3.5066435185202325</c:v>
                </c:pt>
                <c:pt idx="11854">
                  <c:v>3.5068865740743975</c:v>
                </c:pt>
                <c:pt idx="11855">
                  <c:v>3.5071296296285626</c:v>
                </c:pt>
                <c:pt idx="11856">
                  <c:v>3.5073726851827276</c:v>
                </c:pt>
                <c:pt idx="11857">
                  <c:v>3.5076157407368926</c:v>
                </c:pt>
                <c:pt idx="11858">
                  <c:v>3.5078587962983336</c:v>
                </c:pt>
                <c:pt idx="11859">
                  <c:v>3.5081018518524987</c:v>
                </c:pt>
                <c:pt idx="11860">
                  <c:v>3.5083449074066637</c:v>
                </c:pt>
                <c:pt idx="11861">
                  <c:v>3.5085879629608288</c:v>
                </c:pt>
                <c:pt idx="11862">
                  <c:v>3.5088310185149938</c:v>
                </c:pt>
                <c:pt idx="11863">
                  <c:v>3.5090740740691588</c:v>
                </c:pt>
                <c:pt idx="11864">
                  <c:v>3.5093171296305998</c:v>
                </c:pt>
                <c:pt idx="11865">
                  <c:v>3.5095601851847649</c:v>
                </c:pt>
                <c:pt idx="11866">
                  <c:v>3.5098032407389299</c:v>
                </c:pt>
                <c:pt idx="11867">
                  <c:v>3.5100462962930949</c:v>
                </c:pt>
                <c:pt idx="11868">
                  <c:v>3.51028935184726</c:v>
                </c:pt>
                <c:pt idx="11869">
                  <c:v>3.510532407408701</c:v>
                </c:pt>
                <c:pt idx="11870">
                  <c:v>3.510775462962866</c:v>
                </c:pt>
                <c:pt idx="11871">
                  <c:v>3.5110185185170311</c:v>
                </c:pt>
                <c:pt idx="11872">
                  <c:v>3.5112615740711961</c:v>
                </c:pt>
                <c:pt idx="11873">
                  <c:v>3.5115046296253611</c:v>
                </c:pt>
                <c:pt idx="11874">
                  <c:v>3.5117476851868021</c:v>
                </c:pt>
                <c:pt idx="11875">
                  <c:v>3.5119907407409672</c:v>
                </c:pt>
                <c:pt idx="11876">
                  <c:v>3.5122337962951322</c:v>
                </c:pt>
                <c:pt idx="11877">
                  <c:v>3.5124768518492973</c:v>
                </c:pt>
                <c:pt idx="11878">
                  <c:v>3.5127199074034623</c:v>
                </c:pt>
                <c:pt idx="11879">
                  <c:v>3.5129629629649033</c:v>
                </c:pt>
                <c:pt idx="11880">
                  <c:v>3.5132060185190683</c:v>
                </c:pt>
                <c:pt idx="11881">
                  <c:v>3.5134490740732334</c:v>
                </c:pt>
                <c:pt idx="11882">
                  <c:v>3.5136921296273984</c:v>
                </c:pt>
                <c:pt idx="11883">
                  <c:v>3.5139351851815634</c:v>
                </c:pt>
                <c:pt idx="11884">
                  <c:v>3.5141782407357285</c:v>
                </c:pt>
                <c:pt idx="11885">
                  <c:v>3.5144212962971695</c:v>
                </c:pt>
                <c:pt idx="11886">
                  <c:v>3.5146643518513345</c:v>
                </c:pt>
                <c:pt idx="11887">
                  <c:v>3.5149074074054996</c:v>
                </c:pt>
                <c:pt idx="11888">
                  <c:v>3.5151504629596646</c:v>
                </c:pt>
                <c:pt idx="11889">
                  <c:v>3.5153935185138296</c:v>
                </c:pt>
                <c:pt idx="11890">
                  <c:v>3.5156481481447743</c:v>
                </c:pt>
                <c:pt idx="11891">
                  <c:v>3.5158912036989394</c:v>
                </c:pt>
                <c:pt idx="11892">
                  <c:v>3.5161342592603804</c:v>
                </c:pt>
                <c:pt idx="11893">
                  <c:v>3.5163773148145454</c:v>
                </c:pt>
                <c:pt idx="11894">
                  <c:v>3.5166203703687104</c:v>
                </c:pt>
                <c:pt idx="11895">
                  <c:v>3.5168634259228755</c:v>
                </c:pt>
                <c:pt idx="11896">
                  <c:v>3.5171064814770405</c:v>
                </c:pt>
                <c:pt idx="11897">
                  <c:v>3.5173495370384815</c:v>
                </c:pt>
                <c:pt idx="11898">
                  <c:v>3.5175925925926466</c:v>
                </c:pt>
                <c:pt idx="11899">
                  <c:v>3.5178356481468116</c:v>
                </c:pt>
                <c:pt idx="11900">
                  <c:v>3.5180787037009766</c:v>
                </c:pt>
                <c:pt idx="11901">
                  <c:v>3.5183217592551417</c:v>
                </c:pt>
                <c:pt idx="11902">
                  <c:v>3.5185648148165827</c:v>
                </c:pt>
                <c:pt idx="11903">
                  <c:v>3.5188078703707477</c:v>
                </c:pt>
                <c:pt idx="11904">
                  <c:v>3.5190509259249128</c:v>
                </c:pt>
                <c:pt idx="11905">
                  <c:v>3.5192939814790778</c:v>
                </c:pt>
                <c:pt idx="11906">
                  <c:v>3.5195370370332428</c:v>
                </c:pt>
                <c:pt idx="11907">
                  <c:v>3.5197800925946838</c:v>
                </c:pt>
                <c:pt idx="11908">
                  <c:v>3.5200231481488489</c:v>
                </c:pt>
                <c:pt idx="11909">
                  <c:v>3.5202662037030139</c:v>
                </c:pt>
                <c:pt idx="11910">
                  <c:v>3.5205092592571789</c:v>
                </c:pt>
                <c:pt idx="11911">
                  <c:v>3.520752314811344</c:v>
                </c:pt>
                <c:pt idx="11912">
                  <c:v>3.520995370365509</c:v>
                </c:pt>
                <c:pt idx="11913">
                  <c:v>3.52123842592695</c:v>
                </c:pt>
                <c:pt idx="11914">
                  <c:v>3.5214814814811151</c:v>
                </c:pt>
                <c:pt idx="11915">
                  <c:v>3.5217245370352801</c:v>
                </c:pt>
                <c:pt idx="11916">
                  <c:v>3.5219675925894451</c:v>
                </c:pt>
                <c:pt idx="11917">
                  <c:v>3.5222106481436102</c:v>
                </c:pt>
                <c:pt idx="11918">
                  <c:v>3.5224537037050512</c:v>
                </c:pt>
                <c:pt idx="11919">
                  <c:v>3.5226967592592162</c:v>
                </c:pt>
                <c:pt idx="11920">
                  <c:v>3.5229398148133813</c:v>
                </c:pt>
                <c:pt idx="11921">
                  <c:v>3.5231828703675463</c:v>
                </c:pt>
                <c:pt idx="11922">
                  <c:v>3.5234259259217113</c:v>
                </c:pt>
                <c:pt idx="11923">
                  <c:v>3.5236689814831523</c:v>
                </c:pt>
                <c:pt idx="11924">
                  <c:v>3.5239120370373174</c:v>
                </c:pt>
                <c:pt idx="11925">
                  <c:v>3.5241550925914824</c:v>
                </c:pt>
                <c:pt idx="11926">
                  <c:v>3.5243981481456474</c:v>
                </c:pt>
                <c:pt idx="11927">
                  <c:v>3.5246412036998125</c:v>
                </c:pt>
                <c:pt idx="11928">
                  <c:v>3.5248842592612535</c:v>
                </c:pt>
                <c:pt idx="11929">
                  <c:v>3.5251273148154185</c:v>
                </c:pt>
                <c:pt idx="11930">
                  <c:v>3.5253703703695836</c:v>
                </c:pt>
                <c:pt idx="11931">
                  <c:v>3.5256134259237486</c:v>
                </c:pt>
                <c:pt idx="11932">
                  <c:v>3.5258564814779136</c:v>
                </c:pt>
                <c:pt idx="11933">
                  <c:v>3.5260995370320787</c:v>
                </c:pt>
                <c:pt idx="11934">
                  <c:v>3.5263425925935197</c:v>
                </c:pt>
                <c:pt idx="11935">
                  <c:v>3.5265856481476847</c:v>
                </c:pt>
                <c:pt idx="11936">
                  <c:v>3.5268287037018498</c:v>
                </c:pt>
                <c:pt idx="11937">
                  <c:v>3.5270717592560148</c:v>
                </c:pt>
                <c:pt idx="11938">
                  <c:v>3.5273263888869595</c:v>
                </c:pt>
                <c:pt idx="11939">
                  <c:v>3.5275694444411245</c:v>
                </c:pt>
                <c:pt idx="11940">
                  <c:v>3.5278124999952896</c:v>
                </c:pt>
                <c:pt idx="11941">
                  <c:v>3.5280555555567306</c:v>
                </c:pt>
                <c:pt idx="11942">
                  <c:v>3.5282986111108956</c:v>
                </c:pt>
                <c:pt idx="11943">
                  <c:v>3.5285416666650606</c:v>
                </c:pt>
                <c:pt idx="11944">
                  <c:v>3.5287847222192257</c:v>
                </c:pt>
                <c:pt idx="11945">
                  <c:v>3.5290277777733907</c:v>
                </c:pt>
                <c:pt idx="11946">
                  <c:v>3.5292708333348317</c:v>
                </c:pt>
                <c:pt idx="11947">
                  <c:v>3.5295138888889968</c:v>
                </c:pt>
                <c:pt idx="11948">
                  <c:v>3.5297569444431618</c:v>
                </c:pt>
                <c:pt idx="11949">
                  <c:v>3.5299999999973268</c:v>
                </c:pt>
                <c:pt idx="11950">
                  <c:v>3.5302430555514919</c:v>
                </c:pt>
                <c:pt idx="11951">
                  <c:v>3.5304861111129329</c:v>
                </c:pt>
                <c:pt idx="11952">
                  <c:v>3.5307291666670979</c:v>
                </c:pt>
                <c:pt idx="11953">
                  <c:v>3.5309722222212629</c:v>
                </c:pt>
                <c:pt idx="11954">
                  <c:v>3.531215277775428</c:v>
                </c:pt>
                <c:pt idx="11955">
                  <c:v>3.531458333329593</c:v>
                </c:pt>
                <c:pt idx="11956">
                  <c:v>3.5317013888837581</c:v>
                </c:pt>
                <c:pt idx="11957">
                  <c:v>3.5319444444451991</c:v>
                </c:pt>
                <c:pt idx="11958">
                  <c:v>3.5321874999993641</c:v>
                </c:pt>
                <c:pt idx="11959">
                  <c:v>3.5324305555535291</c:v>
                </c:pt>
                <c:pt idx="11960">
                  <c:v>3.5326736111076942</c:v>
                </c:pt>
                <c:pt idx="11961">
                  <c:v>3.5329166666618592</c:v>
                </c:pt>
                <c:pt idx="11962">
                  <c:v>3.5331597222233002</c:v>
                </c:pt>
                <c:pt idx="11963">
                  <c:v>3.5334027777774653</c:v>
                </c:pt>
                <c:pt idx="11964">
                  <c:v>3.5336458333316303</c:v>
                </c:pt>
                <c:pt idx="11965">
                  <c:v>3.5338888888857953</c:v>
                </c:pt>
                <c:pt idx="11966">
                  <c:v>3.5341319444399604</c:v>
                </c:pt>
                <c:pt idx="11967">
                  <c:v>3.5343750000014014</c:v>
                </c:pt>
                <c:pt idx="11968">
                  <c:v>3.5346180555555664</c:v>
                </c:pt>
                <c:pt idx="11969">
                  <c:v>3.5348611111097314</c:v>
                </c:pt>
                <c:pt idx="11970">
                  <c:v>3.5351041666638965</c:v>
                </c:pt>
                <c:pt idx="11971">
                  <c:v>3.5353472222180615</c:v>
                </c:pt>
                <c:pt idx="11972">
                  <c:v>3.5355902777795025</c:v>
                </c:pt>
                <c:pt idx="11973">
                  <c:v>3.5358333333336676</c:v>
                </c:pt>
                <c:pt idx="11974">
                  <c:v>3.5360763888878326</c:v>
                </c:pt>
                <c:pt idx="11975">
                  <c:v>3.5363194444419976</c:v>
                </c:pt>
                <c:pt idx="11976">
                  <c:v>3.5365624999961627</c:v>
                </c:pt>
                <c:pt idx="11977">
                  <c:v>3.5368055555576037</c:v>
                </c:pt>
                <c:pt idx="11978">
                  <c:v>3.5370486111117687</c:v>
                </c:pt>
                <c:pt idx="11979">
                  <c:v>3.5372916666659338</c:v>
                </c:pt>
                <c:pt idx="11980">
                  <c:v>3.5375347222200988</c:v>
                </c:pt>
                <c:pt idx="11981">
                  <c:v>3.5377777777742638</c:v>
                </c:pt>
                <c:pt idx="11982">
                  <c:v>3.5380208333284289</c:v>
                </c:pt>
                <c:pt idx="11983">
                  <c:v>3.5382638888898699</c:v>
                </c:pt>
                <c:pt idx="11984">
                  <c:v>3.5385069444440349</c:v>
                </c:pt>
                <c:pt idx="11985">
                  <c:v>3.5387499999981999</c:v>
                </c:pt>
                <c:pt idx="11986">
                  <c:v>3.5390046296291446</c:v>
                </c:pt>
                <c:pt idx="11987">
                  <c:v>3.5392476851833097</c:v>
                </c:pt>
                <c:pt idx="11988">
                  <c:v>3.5394907407374747</c:v>
                </c:pt>
                <c:pt idx="11989">
                  <c:v>3.5397337962916398</c:v>
                </c:pt>
                <c:pt idx="11990">
                  <c:v>3.5399768518530808</c:v>
                </c:pt>
                <c:pt idx="11991">
                  <c:v>3.5402199074072458</c:v>
                </c:pt>
                <c:pt idx="11992">
                  <c:v>3.5404629629614108</c:v>
                </c:pt>
                <c:pt idx="11993">
                  <c:v>3.5407060185155759</c:v>
                </c:pt>
                <c:pt idx="11994">
                  <c:v>3.5409490740697409</c:v>
                </c:pt>
                <c:pt idx="11995">
                  <c:v>3.5411921296311819</c:v>
                </c:pt>
                <c:pt idx="11996">
                  <c:v>3.5414351851853469</c:v>
                </c:pt>
                <c:pt idx="11997">
                  <c:v>3.541678240739512</c:v>
                </c:pt>
                <c:pt idx="11998">
                  <c:v>3.541921296293677</c:v>
                </c:pt>
                <c:pt idx="11999">
                  <c:v>3.5421643518478421</c:v>
                </c:pt>
                <c:pt idx="12000">
                  <c:v>3.5424074074092831</c:v>
                </c:pt>
                <c:pt idx="12001">
                  <c:v>3.5426504629634481</c:v>
                </c:pt>
                <c:pt idx="12002">
                  <c:v>3.5428935185176131</c:v>
                </c:pt>
                <c:pt idx="12003">
                  <c:v>3.5431365740717782</c:v>
                </c:pt>
                <c:pt idx="12004">
                  <c:v>3.5433796296259432</c:v>
                </c:pt>
                <c:pt idx="12005">
                  <c:v>3.5436226851801083</c:v>
                </c:pt>
                <c:pt idx="12006">
                  <c:v>3.5438657407415493</c:v>
                </c:pt>
                <c:pt idx="12007">
                  <c:v>3.5441087962957143</c:v>
                </c:pt>
                <c:pt idx="12008">
                  <c:v>3.5443518518498793</c:v>
                </c:pt>
                <c:pt idx="12009">
                  <c:v>3.5445949074040444</c:v>
                </c:pt>
                <c:pt idx="12010">
                  <c:v>3.5448379629582094</c:v>
                </c:pt>
                <c:pt idx="12011">
                  <c:v>3.5450810185196504</c:v>
                </c:pt>
                <c:pt idx="12012">
                  <c:v>3.5453240740738154</c:v>
                </c:pt>
                <c:pt idx="12013">
                  <c:v>3.5455671296279805</c:v>
                </c:pt>
                <c:pt idx="12014">
                  <c:v>3.5458101851821455</c:v>
                </c:pt>
                <c:pt idx="12015">
                  <c:v>3.5460532407363106</c:v>
                </c:pt>
                <c:pt idx="12016">
                  <c:v>3.5462962962977516</c:v>
                </c:pt>
                <c:pt idx="12017">
                  <c:v>3.5465393518519166</c:v>
                </c:pt>
                <c:pt idx="12018">
                  <c:v>3.5467824074060816</c:v>
                </c:pt>
                <c:pt idx="12019">
                  <c:v>3.5470254629602467</c:v>
                </c:pt>
                <c:pt idx="12020">
                  <c:v>3.5472685185144117</c:v>
                </c:pt>
                <c:pt idx="12021">
                  <c:v>3.5475115740758527</c:v>
                </c:pt>
                <c:pt idx="12022">
                  <c:v>3.5477546296300178</c:v>
                </c:pt>
                <c:pt idx="12023">
                  <c:v>3.5479976851841828</c:v>
                </c:pt>
                <c:pt idx="12024">
                  <c:v>3.5482407407383478</c:v>
                </c:pt>
                <c:pt idx="12025">
                  <c:v>3.5484837962925129</c:v>
                </c:pt>
                <c:pt idx="12026">
                  <c:v>3.5487268518539539</c:v>
                </c:pt>
                <c:pt idx="12027">
                  <c:v>3.5489699074081189</c:v>
                </c:pt>
                <c:pt idx="12028">
                  <c:v>3.5492129629622839</c:v>
                </c:pt>
                <c:pt idx="12029">
                  <c:v>3.549456018516449</c:v>
                </c:pt>
                <c:pt idx="12030">
                  <c:v>3.549699074070614</c:v>
                </c:pt>
                <c:pt idx="12031">
                  <c:v>3.5499421296247791</c:v>
                </c:pt>
                <c:pt idx="12032">
                  <c:v>3.5501851851862201</c:v>
                </c:pt>
                <c:pt idx="12033">
                  <c:v>3.5504282407403851</c:v>
                </c:pt>
                <c:pt idx="12034">
                  <c:v>3.5506828703713298</c:v>
                </c:pt>
                <c:pt idx="12035">
                  <c:v>3.5509259259254948</c:v>
                </c:pt>
                <c:pt idx="12036">
                  <c:v>3.5511689814796599</c:v>
                </c:pt>
                <c:pt idx="12037">
                  <c:v>3.5514120370338249</c:v>
                </c:pt>
                <c:pt idx="12038">
                  <c:v>3.5516550925879899</c:v>
                </c:pt>
                <c:pt idx="12039">
                  <c:v>3.5518981481494309</c:v>
                </c:pt>
                <c:pt idx="12040">
                  <c:v>3.552141203703596</c:v>
                </c:pt>
                <c:pt idx="12041">
                  <c:v>3.552384259257761</c:v>
                </c:pt>
                <c:pt idx="12042">
                  <c:v>3.5526273148119261</c:v>
                </c:pt>
                <c:pt idx="12043">
                  <c:v>3.5528703703660911</c:v>
                </c:pt>
                <c:pt idx="12044">
                  <c:v>3.5531134259275321</c:v>
                </c:pt>
                <c:pt idx="12045">
                  <c:v>3.5533564814816971</c:v>
                </c:pt>
                <c:pt idx="12046">
                  <c:v>3.5535995370358622</c:v>
                </c:pt>
                <c:pt idx="12047">
                  <c:v>3.5538425925900272</c:v>
                </c:pt>
                <c:pt idx="12048">
                  <c:v>3.5540856481441923</c:v>
                </c:pt>
                <c:pt idx="12049">
                  <c:v>3.5543287037056333</c:v>
                </c:pt>
                <c:pt idx="12050">
                  <c:v>3.5545717592597983</c:v>
                </c:pt>
                <c:pt idx="12051">
                  <c:v>3.5548148148139633</c:v>
                </c:pt>
                <c:pt idx="12052">
                  <c:v>3.5550578703681284</c:v>
                </c:pt>
                <c:pt idx="12053">
                  <c:v>3.5553009259222934</c:v>
                </c:pt>
                <c:pt idx="12054">
                  <c:v>3.5555439814764584</c:v>
                </c:pt>
                <c:pt idx="12055">
                  <c:v>3.5557870370378994</c:v>
                </c:pt>
                <c:pt idx="12056">
                  <c:v>3.5560300925920645</c:v>
                </c:pt>
                <c:pt idx="12057">
                  <c:v>3.5562731481462295</c:v>
                </c:pt>
                <c:pt idx="12058">
                  <c:v>3.5565162037003946</c:v>
                </c:pt>
                <c:pt idx="12059">
                  <c:v>3.5567592592545596</c:v>
                </c:pt>
                <c:pt idx="12060">
                  <c:v>3.5570023148160006</c:v>
                </c:pt>
                <c:pt idx="12061">
                  <c:v>3.5572453703701656</c:v>
                </c:pt>
                <c:pt idx="12062">
                  <c:v>3.5574884259243307</c:v>
                </c:pt>
                <c:pt idx="12063">
                  <c:v>3.5577314814784957</c:v>
                </c:pt>
                <c:pt idx="12064">
                  <c:v>3.5579745370326608</c:v>
                </c:pt>
                <c:pt idx="12065">
                  <c:v>3.5582175925941018</c:v>
                </c:pt>
                <c:pt idx="12066">
                  <c:v>3.5584606481482668</c:v>
                </c:pt>
                <c:pt idx="12067">
                  <c:v>3.5587037037024318</c:v>
                </c:pt>
                <c:pt idx="12068">
                  <c:v>3.5589467592565969</c:v>
                </c:pt>
                <c:pt idx="12069">
                  <c:v>3.5591898148107619</c:v>
                </c:pt>
                <c:pt idx="12070">
                  <c:v>3.5594328703722029</c:v>
                </c:pt>
                <c:pt idx="12071">
                  <c:v>3.5596759259263679</c:v>
                </c:pt>
                <c:pt idx="12072">
                  <c:v>3.559918981480533</c:v>
                </c:pt>
                <c:pt idx="12073">
                  <c:v>3.560162037034698</c:v>
                </c:pt>
                <c:pt idx="12074">
                  <c:v>3.5604050925888631</c:v>
                </c:pt>
                <c:pt idx="12075">
                  <c:v>3.5606481481430281</c:v>
                </c:pt>
                <c:pt idx="12076">
                  <c:v>3.5608912037044691</c:v>
                </c:pt>
                <c:pt idx="12077">
                  <c:v>3.5611342592586341</c:v>
                </c:pt>
                <c:pt idx="12078">
                  <c:v>3.5613773148127992</c:v>
                </c:pt>
                <c:pt idx="12079">
                  <c:v>3.5616203703669642</c:v>
                </c:pt>
                <c:pt idx="12080">
                  <c:v>3.5618634259211293</c:v>
                </c:pt>
                <c:pt idx="12081">
                  <c:v>3.5621064814825703</c:v>
                </c:pt>
                <c:pt idx="12082">
                  <c:v>3.562361111106239</c:v>
                </c:pt>
                <c:pt idx="12083">
                  <c:v>3.56260416666768</c:v>
                </c:pt>
                <c:pt idx="12084">
                  <c:v>3.562847222221845</c:v>
                </c:pt>
                <c:pt idx="12085">
                  <c:v>3.5630902777760101</c:v>
                </c:pt>
                <c:pt idx="12086">
                  <c:v>3.5633333333301751</c:v>
                </c:pt>
                <c:pt idx="12087">
                  <c:v>3.5635763888843401</c:v>
                </c:pt>
                <c:pt idx="12088">
                  <c:v>3.5638194444457811</c:v>
                </c:pt>
                <c:pt idx="12089">
                  <c:v>3.5640624999999462</c:v>
                </c:pt>
                <c:pt idx="12090">
                  <c:v>3.5643055555541112</c:v>
                </c:pt>
                <c:pt idx="12091">
                  <c:v>3.5645486111082763</c:v>
                </c:pt>
                <c:pt idx="12092">
                  <c:v>3.5647916666624413</c:v>
                </c:pt>
                <c:pt idx="12093">
                  <c:v>3.5650347222238823</c:v>
                </c:pt>
                <c:pt idx="12094">
                  <c:v>3.5652777777780473</c:v>
                </c:pt>
                <c:pt idx="12095">
                  <c:v>3.5655208333322124</c:v>
                </c:pt>
                <c:pt idx="12096">
                  <c:v>3.5657638888863774</c:v>
                </c:pt>
                <c:pt idx="12097">
                  <c:v>3.5660069444405424</c:v>
                </c:pt>
                <c:pt idx="12098">
                  <c:v>3.5662500000019834</c:v>
                </c:pt>
                <c:pt idx="12099">
                  <c:v>3.5664930555561485</c:v>
                </c:pt>
                <c:pt idx="12100">
                  <c:v>3.5667361111103135</c:v>
                </c:pt>
                <c:pt idx="12101">
                  <c:v>3.5669791666644786</c:v>
                </c:pt>
                <c:pt idx="12102">
                  <c:v>3.5672222222186436</c:v>
                </c:pt>
                <c:pt idx="12103">
                  <c:v>3.5674652777728086</c:v>
                </c:pt>
                <c:pt idx="12104">
                  <c:v>3.5677083333342496</c:v>
                </c:pt>
                <c:pt idx="12105">
                  <c:v>3.5679513888884147</c:v>
                </c:pt>
                <c:pt idx="12106">
                  <c:v>3.5681944444425797</c:v>
                </c:pt>
                <c:pt idx="12107">
                  <c:v>3.5684374999967448</c:v>
                </c:pt>
                <c:pt idx="12108">
                  <c:v>3.5686805555509098</c:v>
                </c:pt>
                <c:pt idx="12109">
                  <c:v>3.5689236111123508</c:v>
                </c:pt>
                <c:pt idx="12110">
                  <c:v>3.5691666666665158</c:v>
                </c:pt>
                <c:pt idx="12111">
                  <c:v>3.5694097222206809</c:v>
                </c:pt>
                <c:pt idx="12112">
                  <c:v>3.5696527777748459</c:v>
                </c:pt>
                <c:pt idx="12113">
                  <c:v>3.5698958333290109</c:v>
                </c:pt>
                <c:pt idx="12114">
                  <c:v>3.5701388888904519</c:v>
                </c:pt>
                <c:pt idx="12115">
                  <c:v>3.570381944444617</c:v>
                </c:pt>
                <c:pt idx="12116">
                  <c:v>3.570624999998782</c:v>
                </c:pt>
                <c:pt idx="12117">
                  <c:v>3.5708680555529471</c:v>
                </c:pt>
                <c:pt idx="12118">
                  <c:v>3.5711111111071121</c:v>
                </c:pt>
                <c:pt idx="12119">
                  <c:v>3.5713541666685531</c:v>
                </c:pt>
                <c:pt idx="12120">
                  <c:v>3.5715972222227181</c:v>
                </c:pt>
                <c:pt idx="12121">
                  <c:v>3.5718402777768832</c:v>
                </c:pt>
                <c:pt idx="12122">
                  <c:v>3.5720833333310482</c:v>
                </c:pt>
                <c:pt idx="12123">
                  <c:v>3.5723263888852133</c:v>
                </c:pt>
                <c:pt idx="12124">
                  <c:v>3.5725694444393783</c:v>
                </c:pt>
                <c:pt idx="12125">
                  <c:v>3.5728125000008193</c:v>
                </c:pt>
                <c:pt idx="12126">
                  <c:v>3.5730555555549843</c:v>
                </c:pt>
                <c:pt idx="12127">
                  <c:v>3.5732986111091494</c:v>
                </c:pt>
                <c:pt idx="12128">
                  <c:v>3.5735416666633144</c:v>
                </c:pt>
                <c:pt idx="12129">
                  <c:v>3.5737847222174794</c:v>
                </c:pt>
                <c:pt idx="12130">
                  <c:v>3.5740393518484241</c:v>
                </c:pt>
                <c:pt idx="12131">
                  <c:v>3.5742824074025892</c:v>
                </c:pt>
                <c:pt idx="12132">
                  <c:v>3.5745254629640302</c:v>
                </c:pt>
                <c:pt idx="12133">
                  <c:v>3.5747685185181952</c:v>
                </c:pt>
                <c:pt idx="12134">
                  <c:v>3.5750115740723603</c:v>
                </c:pt>
                <c:pt idx="12135">
                  <c:v>3.5752546296265253</c:v>
                </c:pt>
                <c:pt idx="12136">
                  <c:v>3.5754976851806903</c:v>
                </c:pt>
                <c:pt idx="12137">
                  <c:v>3.5757407407421313</c:v>
                </c:pt>
                <c:pt idx="12138">
                  <c:v>3.5759837962962964</c:v>
                </c:pt>
                <c:pt idx="12139">
                  <c:v>3.5762268518504614</c:v>
                </c:pt>
                <c:pt idx="12140">
                  <c:v>3.5764699074046264</c:v>
                </c:pt>
                <c:pt idx="12141">
                  <c:v>3.5767129629587915</c:v>
                </c:pt>
                <c:pt idx="12142">
                  <c:v>3.5769560185202325</c:v>
                </c:pt>
                <c:pt idx="12143">
                  <c:v>3.5771990740743975</c:v>
                </c:pt>
                <c:pt idx="12144">
                  <c:v>3.5774421296285626</c:v>
                </c:pt>
                <c:pt idx="12145">
                  <c:v>3.5776851851827276</c:v>
                </c:pt>
                <c:pt idx="12146">
                  <c:v>3.5779282407368926</c:v>
                </c:pt>
                <c:pt idx="12147">
                  <c:v>3.5781712962983336</c:v>
                </c:pt>
                <c:pt idx="12148">
                  <c:v>3.5784143518524987</c:v>
                </c:pt>
                <c:pt idx="12149">
                  <c:v>3.5786574074066637</c:v>
                </c:pt>
                <c:pt idx="12150">
                  <c:v>3.5789004629608288</c:v>
                </c:pt>
                <c:pt idx="12151">
                  <c:v>3.5791435185149938</c:v>
                </c:pt>
                <c:pt idx="12152">
                  <c:v>3.5793865740691588</c:v>
                </c:pt>
                <c:pt idx="12153">
                  <c:v>3.5796296296305998</c:v>
                </c:pt>
                <c:pt idx="12154">
                  <c:v>3.5798726851847649</c:v>
                </c:pt>
                <c:pt idx="12155">
                  <c:v>3.5801157407389299</c:v>
                </c:pt>
                <c:pt idx="12156">
                  <c:v>3.5803587962930949</c:v>
                </c:pt>
                <c:pt idx="12157">
                  <c:v>3.58060185184726</c:v>
                </c:pt>
                <c:pt idx="12158">
                  <c:v>3.580844907408701</c:v>
                </c:pt>
                <c:pt idx="12159">
                  <c:v>3.581087962962866</c:v>
                </c:pt>
                <c:pt idx="12160">
                  <c:v>3.5813310185170311</c:v>
                </c:pt>
                <c:pt idx="12161">
                  <c:v>3.5815740740711961</c:v>
                </c:pt>
                <c:pt idx="12162">
                  <c:v>3.5818171296253611</c:v>
                </c:pt>
                <c:pt idx="12163">
                  <c:v>3.5820601851868021</c:v>
                </c:pt>
                <c:pt idx="12164">
                  <c:v>3.5823032407409672</c:v>
                </c:pt>
                <c:pt idx="12165">
                  <c:v>3.5825462962951322</c:v>
                </c:pt>
                <c:pt idx="12166">
                  <c:v>3.5827893518492973</c:v>
                </c:pt>
                <c:pt idx="12167">
                  <c:v>3.5830324074034623</c:v>
                </c:pt>
                <c:pt idx="12168">
                  <c:v>3.5832754629649033</c:v>
                </c:pt>
                <c:pt idx="12169">
                  <c:v>3.5835185185190683</c:v>
                </c:pt>
                <c:pt idx="12170">
                  <c:v>3.5837615740732334</c:v>
                </c:pt>
                <c:pt idx="12171">
                  <c:v>3.5840046296273984</c:v>
                </c:pt>
                <c:pt idx="12172">
                  <c:v>3.5842476851815634</c:v>
                </c:pt>
                <c:pt idx="12173">
                  <c:v>3.5844907407357285</c:v>
                </c:pt>
                <c:pt idx="12174">
                  <c:v>3.5847337962971695</c:v>
                </c:pt>
                <c:pt idx="12175">
                  <c:v>3.5849768518513345</c:v>
                </c:pt>
                <c:pt idx="12176">
                  <c:v>3.5852199074054996</c:v>
                </c:pt>
                <c:pt idx="12177">
                  <c:v>3.5854629629596646</c:v>
                </c:pt>
                <c:pt idx="12178">
                  <c:v>3.5857060185138296</c:v>
                </c:pt>
                <c:pt idx="12179">
                  <c:v>3.5859606481447743</c:v>
                </c:pt>
                <c:pt idx="12180">
                  <c:v>3.5862037036989394</c:v>
                </c:pt>
                <c:pt idx="12181">
                  <c:v>3.5864467592603804</c:v>
                </c:pt>
                <c:pt idx="12182">
                  <c:v>3.5866898148145454</c:v>
                </c:pt>
                <c:pt idx="12183">
                  <c:v>3.5869328703687104</c:v>
                </c:pt>
                <c:pt idx="12184">
                  <c:v>3.5871759259228755</c:v>
                </c:pt>
                <c:pt idx="12185">
                  <c:v>3.5874189814770405</c:v>
                </c:pt>
                <c:pt idx="12186">
                  <c:v>3.5876620370384815</c:v>
                </c:pt>
                <c:pt idx="12187">
                  <c:v>3.5879050925926466</c:v>
                </c:pt>
                <c:pt idx="12188">
                  <c:v>3.5881481481468116</c:v>
                </c:pt>
                <c:pt idx="12189">
                  <c:v>3.5883912037009766</c:v>
                </c:pt>
                <c:pt idx="12190">
                  <c:v>3.5886342592551417</c:v>
                </c:pt>
                <c:pt idx="12191">
                  <c:v>3.5888773148165827</c:v>
                </c:pt>
                <c:pt idx="12192">
                  <c:v>3.5891203703707477</c:v>
                </c:pt>
                <c:pt idx="12193">
                  <c:v>3.5893634259249128</c:v>
                </c:pt>
                <c:pt idx="12194">
                  <c:v>3.5896064814790778</c:v>
                </c:pt>
                <c:pt idx="12195">
                  <c:v>3.5898495370332428</c:v>
                </c:pt>
                <c:pt idx="12196">
                  <c:v>3.5900925925946838</c:v>
                </c:pt>
                <c:pt idx="12197">
                  <c:v>3.5903356481488489</c:v>
                </c:pt>
                <c:pt idx="12198">
                  <c:v>3.5905787037030139</c:v>
                </c:pt>
                <c:pt idx="12199">
                  <c:v>3.5908217592571789</c:v>
                </c:pt>
                <c:pt idx="12200">
                  <c:v>3.591064814811344</c:v>
                </c:pt>
                <c:pt idx="12201">
                  <c:v>3.591307870365509</c:v>
                </c:pt>
                <c:pt idx="12202">
                  <c:v>3.59155092592695</c:v>
                </c:pt>
                <c:pt idx="12203">
                  <c:v>3.5917939814811151</c:v>
                </c:pt>
                <c:pt idx="12204">
                  <c:v>3.5920370370352801</c:v>
                </c:pt>
                <c:pt idx="12205">
                  <c:v>3.5922800925894451</c:v>
                </c:pt>
                <c:pt idx="12206">
                  <c:v>3.5925231481436102</c:v>
                </c:pt>
                <c:pt idx="12207">
                  <c:v>3.5927662037050512</c:v>
                </c:pt>
                <c:pt idx="12208">
                  <c:v>3.5930092592592162</c:v>
                </c:pt>
                <c:pt idx="12209">
                  <c:v>3.5932523148133813</c:v>
                </c:pt>
                <c:pt idx="12210">
                  <c:v>3.5934953703675463</c:v>
                </c:pt>
                <c:pt idx="12211">
                  <c:v>3.5937384259217113</c:v>
                </c:pt>
                <c:pt idx="12212">
                  <c:v>3.5939814814831523</c:v>
                </c:pt>
                <c:pt idx="12213">
                  <c:v>3.5942245370373174</c:v>
                </c:pt>
                <c:pt idx="12214">
                  <c:v>3.5944675925914824</c:v>
                </c:pt>
                <c:pt idx="12215">
                  <c:v>3.5947106481456474</c:v>
                </c:pt>
                <c:pt idx="12216">
                  <c:v>3.5949537036998125</c:v>
                </c:pt>
                <c:pt idx="12217">
                  <c:v>3.5951967592612535</c:v>
                </c:pt>
                <c:pt idx="12218">
                  <c:v>3.5954398148154185</c:v>
                </c:pt>
                <c:pt idx="12219">
                  <c:v>3.5956828703695836</c:v>
                </c:pt>
                <c:pt idx="12220">
                  <c:v>3.5959259259237486</c:v>
                </c:pt>
                <c:pt idx="12221">
                  <c:v>3.5961689814779136</c:v>
                </c:pt>
                <c:pt idx="12222">
                  <c:v>3.5964120370320787</c:v>
                </c:pt>
                <c:pt idx="12223">
                  <c:v>3.5966550925935197</c:v>
                </c:pt>
                <c:pt idx="12224">
                  <c:v>3.5968981481476847</c:v>
                </c:pt>
                <c:pt idx="12225">
                  <c:v>3.5971412037018498</c:v>
                </c:pt>
                <c:pt idx="12226">
                  <c:v>3.5973842592560148</c:v>
                </c:pt>
                <c:pt idx="12227">
                  <c:v>3.5976388888869595</c:v>
                </c:pt>
                <c:pt idx="12228">
                  <c:v>3.5978819444411245</c:v>
                </c:pt>
                <c:pt idx="12229">
                  <c:v>3.5981249999952896</c:v>
                </c:pt>
                <c:pt idx="12230">
                  <c:v>3.5983680555567306</c:v>
                </c:pt>
                <c:pt idx="12231">
                  <c:v>3.5986111111108956</c:v>
                </c:pt>
                <c:pt idx="12232">
                  <c:v>3.5988541666650606</c:v>
                </c:pt>
                <c:pt idx="12233">
                  <c:v>3.5990972222192257</c:v>
                </c:pt>
                <c:pt idx="12234">
                  <c:v>3.5993402777733907</c:v>
                </c:pt>
                <c:pt idx="12235">
                  <c:v>3.5995833333348317</c:v>
                </c:pt>
                <c:pt idx="12236">
                  <c:v>3.5998263888889968</c:v>
                </c:pt>
                <c:pt idx="12237">
                  <c:v>3.6000694444431618</c:v>
                </c:pt>
                <c:pt idx="12238">
                  <c:v>3.6003124999973268</c:v>
                </c:pt>
                <c:pt idx="12239">
                  <c:v>3.6005555555514919</c:v>
                </c:pt>
                <c:pt idx="12240">
                  <c:v>3.6007986111129329</c:v>
                </c:pt>
                <c:pt idx="12241">
                  <c:v>3.6010416666670979</c:v>
                </c:pt>
                <c:pt idx="12242">
                  <c:v>3.6012847222212629</c:v>
                </c:pt>
                <c:pt idx="12243">
                  <c:v>3.601527777775428</c:v>
                </c:pt>
                <c:pt idx="12244">
                  <c:v>3.601770833329593</c:v>
                </c:pt>
                <c:pt idx="12245">
                  <c:v>3.6020138888837581</c:v>
                </c:pt>
                <c:pt idx="12246">
                  <c:v>3.6022569444451991</c:v>
                </c:pt>
                <c:pt idx="12247">
                  <c:v>3.6024999999993641</c:v>
                </c:pt>
                <c:pt idx="12248">
                  <c:v>3.6027430555535291</c:v>
                </c:pt>
                <c:pt idx="12249">
                  <c:v>3.6029861111076942</c:v>
                </c:pt>
                <c:pt idx="12250">
                  <c:v>3.6032291666618592</c:v>
                </c:pt>
                <c:pt idx="12251">
                  <c:v>3.6034722222233002</c:v>
                </c:pt>
                <c:pt idx="12252">
                  <c:v>3.6037152777774653</c:v>
                </c:pt>
                <c:pt idx="12253">
                  <c:v>3.6039583333316303</c:v>
                </c:pt>
                <c:pt idx="12254">
                  <c:v>3.6042013888857953</c:v>
                </c:pt>
                <c:pt idx="12255">
                  <c:v>3.6044444444399604</c:v>
                </c:pt>
                <c:pt idx="12256">
                  <c:v>3.6046875000014014</c:v>
                </c:pt>
                <c:pt idx="12257">
                  <c:v>3.6049305555555664</c:v>
                </c:pt>
                <c:pt idx="12258">
                  <c:v>3.6051736111097314</c:v>
                </c:pt>
                <c:pt idx="12259">
                  <c:v>3.6054166666638965</c:v>
                </c:pt>
                <c:pt idx="12260">
                  <c:v>3.6056597222180615</c:v>
                </c:pt>
                <c:pt idx="12261">
                  <c:v>3.6059027777795025</c:v>
                </c:pt>
                <c:pt idx="12262">
                  <c:v>3.6061458333336676</c:v>
                </c:pt>
                <c:pt idx="12263">
                  <c:v>3.6063888888878326</c:v>
                </c:pt>
                <c:pt idx="12264">
                  <c:v>3.6066319444419976</c:v>
                </c:pt>
                <c:pt idx="12265">
                  <c:v>3.6068749999961627</c:v>
                </c:pt>
                <c:pt idx="12266">
                  <c:v>3.6071180555576037</c:v>
                </c:pt>
                <c:pt idx="12267">
                  <c:v>3.6073611111117687</c:v>
                </c:pt>
                <c:pt idx="12268">
                  <c:v>3.6076041666659338</c:v>
                </c:pt>
                <c:pt idx="12269">
                  <c:v>3.6078472222200988</c:v>
                </c:pt>
                <c:pt idx="12270">
                  <c:v>3.6080902777742638</c:v>
                </c:pt>
                <c:pt idx="12271">
                  <c:v>3.6083333333284289</c:v>
                </c:pt>
                <c:pt idx="12272">
                  <c:v>3.6085763888898699</c:v>
                </c:pt>
                <c:pt idx="12273">
                  <c:v>3.6088194444440349</c:v>
                </c:pt>
                <c:pt idx="12274">
                  <c:v>3.6090624999981999</c:v>
                </c:pt>
                <c:pt idx="12275">
                  <c:v>3.6093171296291446</c:v>
                </c:pt>
                <c:pt idx="12276">
                  <c:v>3.6095601851833097</c:v>
                </c:pt>
                <c:pt idx="12277">
                  <c:v>3.6098032407374747</c:v>
                </c:pt>
                <c:pt idx="12278">
                  <c:v>3.6100462962916398</c:v>
                </c:pt>
                <c:pt idx="12279">
                  <c:v>3.6102893518530808</c:v>
                </c:pt>
                <c:pt idx="12280">
                  <c:v>3.6105324074072458</c:v>
                </c:pt>
                <c:pt idx="12281">
                  <c:v>3.6107754629614108</c:v>
                </c:pt>
                <c:pt idx="12282">
                  <c:v>3.6110185185155759</c:v>
                </c:pt>
                <c:pt idx="12283">
                  <c:v>3.6112615740697409</c:v>
                </c:pt>
                <c:pt idx="12284">
                  <c:v>3.6115046296311819</c:v>
                </c:pt>
                <c:pt idx="12285">
                  <c:v>3.6117476851853469</c:v>
                </c:pt>
                <c:pt idx="12286">
                  <c:v>3.611990740739512</c:v>
                </c:pt>
                <c:pt idx="12287">
                  <c:v>3.612233796293677</c:v>
                </c:pt>
                <c:pt idx="12288">
                  <c:v>3.6124768518478421</c:v>
                </c:pt>
                <c:pt idx="12289">
                  <c:v>3.6127199074092831</c:v>
                </c:pt>
                <c:pt idx="12290">
                  <c:v>3.6129629629634481</c:v>
                </c:pt>
                <c:pt idx="12291">
                  <c:v>3.6132060185176131</c:v>
                </c:pt>
                <c:pt idx="12292">
                  <c:v>3.6134490740717782</c:v>
                </c:pt>
                <c:pt idx="12293">
                  <c:v>3.6136921296259432</c:v>
                </c:pt>
                <c:pt idx="12294">
                  <c:v>3.6139351851801083</c:v>
                </c:pt>
                <c:pt idx="12295">
                  <c:v>3.6141782407415493</c:v>
                </c:pt>
                <c:pt idx="12296">
                  <c:v>3.6144212962957143</c:v>
                </c:pt>
                <c:pt idx="12297">
                  <c:v>3.6146643518498793</c:v>
                </c:pt>
                <c:pt idx="12298">
                  <c:v>3.6149074074040444</c:v>
                </c:pt>
                <c:pt idx="12299">
                  <c:v>3.6151504629582094</c:v>
                </c:pt>
                <c:pt idx="12300">
                  <c:v>3.6153935185196504</c:v>
                </c:pt>
                <c:pt idx="12301">
                  <c:v>3.6156365740738154</c:v>
                </c:pt>
                <c:pt idx="12302">
                  <c:v>3.6158796296279805</c:v>
                </c:pt>
                <c:pt idx="12303">
                  <c:v>3.6161226851821455</c:v>
                </c:pt>
                <c:pt idx="12304">
                  <c:v>3.6163657407363106</c:v>
                </c:pt>
                <c:pt idx="12305">
                  <c:v>3.6166087962977516</c:v>
                </c:pt>
                <c:pt idx="12306">
                  <c:v>3.6168518518519166</c:v>
                </c:pt>
                <c:pt idx="12307">
                  <c:v>3.6170949074060816</c:v>
                </c:pt>
                <c:pt idx="12308">
                  <c:v>3.6173379629602467</c:v>
                </c:pt>
                <c:pt idx="12309">
                  <c:v>3.6175810185144117</c:v>
                </c:pt>
                <c:pt idx="12310">
                  <c:v>3.6178240740758527</c:v>
                </c:pt>
                <c:pt idx="12311">
                  <c:v>3.6180671296300178</c:v>
                </c:pt>
                <c:pt idx="12312">
                  <c:v>3.6183101851841828</c:v>
                </c:pt>
                <c:pt idx="12313">
                  <c:v>3.6185532407383478</c:v>
                </c:pt>
                <c:pt idx="12314">
                  <c:v>3.6187962962925129</c:v>
                </c:pt>
                <c:pt idx="12315">
                  <c:v>3.6190393518539539</c:v>
                </c:pt>
                <c:pt idx="12316">
                  <c:v>3.6192824074081189</c:v>
                </c:pt>
                <c:pt idx="12317">
                  <c:v>3.6195254629622839</c:v>
                </c:pt>
                <c:pt idx="12318">
                  <c:v>3.619768518516449</c:v>
                </c:pt>
                <c:pt idx="12319">
                  <c:v>3.620011574070614</c:v>
                </c:pt>
                <c:pt idx="12320">
                  <c:v>3.6202546296247791</c:v>
                </c:pt>
                <c:pt idx="12321">
                  <c:v>3.6204976851862201</c:v>
                </c:pt>
                <c:pt idx="12322">
                  <c:v>3.6207407407403851</c:v>
                </c:pt>
                <c:pt idx="12323">
                  <c:v>3.6209953703713298</c:v>
                </c:pt>
                <c:pt idx="12324">
                  <c:v>3.6212384259254948</c:v>
                </c:pt>
                <c:pt idx="12325">
                  <c:v>3.6214814814796599</c:v>
                </c:pt>
                <c:pt idx="12326">
                  <c:v>3.6217245370338249</c:v>
                </c:pt>
                <c:pt idx="12327">
                  <c:v>3.6219675925879899</c:v>
                </c:pt>
                <c:pt idx="12328">
                  <c:v>3.6222106481494309</c:v>
                </c:pt>
                <c:pt idx="12329">
                  <c:v>3.622453703703596</c:v>
                </c:pt>
                <c:pt idx="12330">
                  <c:v>3.622696759257761</c:v>
                </c:pt>
                <c:pt idx="12331">
                  <c:v>3.6229398148119261</c:v>
                </c:pt>
                <c:pt idx="12332">
                  <c:v>3.6231828703660911</c:v>
                </c:pt>
                <c:pt idx="12333">
                  <c:v>3.6234259259275321</c:v>
                </c:pt>
                <c:pt idx="12334">
                  <c:v>3.6236689814816971</c:v>
                </c:pt>
                <c:pt idx="12335">
                  <c:v>3.6239120370358622</c:v>
                </c:pt>
                <c:pt idx="12336">
                  <c:v>3.6241550925900272</c:v>
                </c:pt>
                <c:pt idx="12337">
                  <c:v>3.6243981481441923</c:v>
                </c:pt>
                <c:pt idx="12338">
                  <c:v>3.6246412037056333</c:v>
                </c:pt>
                <c:pt idx="12339">
                  <c:v>3.6248842592597983</c:v>
                </c:pt>
                <c:pt idx="12340">
                  <c:v>3.6251273148139633</c:v>
                </c:pt>
                <c:pt idx="12341">
                  <c:v>3.6253703703681284</c:v>
                </c:pt>
                <c:pt idx="12342">
                  <c:v>3.6256134259222934</c:v>
                </c:pt>
                <c:pt idx="12343">
                  <c:v>3.6258564814764584</c:v>
                </c:pt>
                <c:pt idx="12344">
                  <c:v>3.6260995370378994</c:v>
                </c:pt>
                <c:pt idx="12345">
                  <c:v>3.6263425925920645</c:v>
                </c:pt>
                <c:pt idx="12346">
                  <c:v>3.6265856481462295</c:v>
                </c:pt>
                <c:pt idx="12347">
                  <c:v>3.6268287037003946</c:v>
                </c:pt>
                <c:pt idx="12348">
                  <c:v>3.6270717592545596</c:v>
                </c:pt>
                <c:pt idx="12349">
                  <c:v>3.6273148148160006</c:v>
                </c:pt>
                <c:pt idx="12350">
                  <c:v>3.6275578703701656</c:v>
                </c:pt>
                <c:pt idx="12351">
                  <c:v>3.6278009259243307</c:v>
                </c:pt>
                <c:pt idx="12352">
                  <c:v>3.6280439814784957</c:v>
                </c:pt>
                <c:pt idx="12353">
                  <c:v>3.6282870370326608</c:v>
                </c:pt>
                <c:pt idx="12354">
                  <c:v>3.6285300925941018</c:v>
                </c:pt>
                <c:pt idx="12355">
                  <c:v>3.6287731481482668</c:v>
                </c:pt>
                <c:pt idx="12356">
                  <c:v>3.6290162037024318</c:v>
                </c:pt>
                <c:pt idx="12357">
                  <c:v>3.6292592592565969</c:v>
                </c:pt>
                <c:pt idx="12358">
                  <c:v>3.6295023148107619</c:v>
                </c:pt>
                <c:pt idx="12359">
                  <c:v>3.6297453703722029</c:v>
                </c:pt>
                <c:pt idx="12360">
                  <c:v>3.6299884259263679</c:v>
                </c:pt>
                <c:pt idx="12361">
                  <c:v>3.630231481480533</c:v>
                </c:pt>
                <c:pt idx="12362">
                  <c:v>3.630474537034698</c:v>
                </c:pt>
                <c:pt idx="12363">
                  <c:v>3.6307175925888631</c:v>
                </c:pt>
                <c:pt idx="12364">
                  <c:v>3.6309606481430281</c:v>
                </c:pt>
                <c:pt idx="12365">
                  <c:v>3.6312037037044691</c:v>
                </c:pt>
                <c:pt idx="12366">
                  <c:v>3.6314467592586341</c:v>
                </c:pt>
                <c:pt idx="12367">
                  <c:v>3.6316898148127992</c:v>
                </c:pt>
                <c:pt idx="12368">
                  <c:v>3.6319328703669642</c:v>
                </c:pt>
                <c:pt idx="12369">
                  <c:v>3.6321759259211293</c:v>
                </c:pt>
                <c:pt idx="12370">
                  <c:v>3.6324189814825703</c:v>
                </c:pt>
                <c:pt idx="12371">
                  <c:v>3.632673611106239</c:v>
                </c:pt>
                <c:pt idx="12372">
                  <c:v>3.63291666666768</c:v>
                </c:pt>
                <c:pt idx="12373">
                  <c:v>3.633159722221845</c:v>
                </c:pt>
                <c:pt idx="12374">
                  <c:v>3.6334027777760101</c:v>
                </c:pt>
                <c:pt idx="12375">
                  <c:v>3.6336458333301751</c:v>
                </c:pt>
                <c:pt idx="12376">
                  <c:v>3.6338888888843401</c:v>
                </c:pt>
                <c:pt idx="12377">
                  <c:v>3.6341319444457811</c:v>
                </c:pt>
                <c:pt idx="12378">
                  <c:v>3.6343749999999462</c:v>
                </c:pt>
                <c:pt idx="12379">
                  <c:v>3.6346180555541112</c:v>
                </c:pt>
                <c:pt idx="12380">
                  <c:v>3.6348611111082763</c:v>
                </c:pt>
                <c:pt idx="12381">
                  <c:v>3.6351041666624413</c:v>
                </c:pt>
                <c:pt idx="12382">
                  <c:v>3.6353472222238823</c:v>
                </c:pt>
                <c:pt idx="12383">
                  <c:v>3.6355902777780473</c:v>
                </c:pt>
                <c:pt idx="12384">
                  <c:v>3.6358333333322124</c:v>
                </c:pt>
                <c:pt idx="12385">
                  <c:v>3.6360763888863774</c:v>
                </c:pt>
                <c:pt idx="12386">
                  <c:v>3.6363194444405424</c:v>
                </c:pt>
                <c:pt idx="12387">
                  <c:v>3.6365625000019834</c:v>
                </c:pt>
                <c:pt idx="12388">
                  <c:v>3.6368055555561485</c:v>
                </c:pt>
                <c:pt idx="12389">
                  <c:v>3.6370486111103135</c:v>
                </c:pt>
                <c:pt idx="12390">
                  <c:v>3.6372916666644786</c:v>
                </c:pt>
                <c:pt idx="12391">
                  <c:v>3.6375347222186436</c:v>
                </c:pt>
                <c:pt idx="12392">
                  <c:v>3.6377777777728086</c:v>
                </c:pt>
                <c:pt idx="12393">
                  <c:v>3.6380208333342496</c:v>
                </c:pt>
                <c:pt idx="12394">
                  <c:v>3.6382638888884147</c:v>
                </c:pt>
                <c:pt idx="12395">
                  <c:v>3.6385069444425797</c:v>
                </c:pt>
                <c:pt idx="12396">
                  <c:v>3.6387499999967448</c:v>
                </c:pt>
                <c:pt idx="12397">
                  <c:v>3.6389930555509098</c:v>
                </c:pt>
                <c:pt idx="12398">
                  <c:v>3.6392361111123508</c:v>
                </c:pt>
                <c:pt idx="12399">
                  <c:v>3.6394791666665158</c:v>
                </c:pt>
                <c:pt idx="12400">
                  <c:v>3.6397222222206809</c:v>
                </c:pt>
                <c:pt idx="12401">
                  <c:v>3.6399652777748459</c:v>
                </c:pt>
                <c:pt idx="12402">
                  <c:v>3.6402083333290109</c:v>
                </c:pt>
                <c:pt idx="12403">
                  <c:v>3.6404513888904519</c:v>
                </c:pt>
                <c:pt idx="12404">
                  <c:v>3.640694444444617</c:v>
                </c:pt>
                <c:pt idx="12405">
                  <c:v>3.640937499998782</c:v>
                </c:pt>
                <c:pt idx="12406">
                  <c:v>3.6411805555529471</c:v>
                </c:pt>
                <c:pt idx="12407">
                  <c:v>3.6414236111071121</c:v>
                </c:pt>
                <c:pt idx="12408">
                  <c:v>3.6416666666685531</c:v>
                </c:pt>
                <c:pt idx="12409">
                  <c:v>3.6419097222227181</c:v>
                </c:pt>
                <c:pt idx="12410">
                  <c:v>3.6421527777768832</c:v>
                </c:pt>
                <c:pt idx="12411">
                  <c:v>3.6423958333310482</c:v>
                </c:pt>
                <c:pt idx="12412">
                  <c:v>3.6426388888852133</c:v>
                </c:pt>
                <c:pt idx="12413">
                  <c:v>3.6428819444393783</c:v>
                </c:pt>
                <c:pt idx="12414">
                  <c:v>3.6431250000008193</c:v>
                </c:pt>
                <c:pt idx="12415">
                  <c:v>3.6433680555549843</c:v>
                </c:pt>
                <c:pt idx="12416">
                  <c:v>3.6436111111091494</c:v>
                </c:pt>
                <c:pt idx="12417">
                  <c:v>3.6438541666633144</c:v>
                </c:pt>
                <c:pt idx="12418">
                  <c:v>3.6440972222174794</c:v>
                </c:pt>
                <c:pt idx="12419">
                  <c:v>3.6443402777789204</c:v>
                </c:pt>
                <c:pt idx="12420">
                  <c:v>3.6445949074025892</c:v>
                </c:pt>
                <c:pt idx="12421">
                  <c:v>3.6448379629640302</c:v>
                </c:pt>
                <c:pt idx="12422">
                  <c:v>3.6450810185181952</c:v>
                </c:pt>
                <c:pt idx="12423">
                  <c:v>3.6453240740723603</c:v>
                </c:pt>
                <c:pt idx="12424">
                  <c:v>3.6455671296265253</c:v>
                </c:pt>
                <c:pt idx="12425">
                  <c:v>3.6458101851806903</c:v>
                </c:pt>
                <c:pt idx="12426">
                  <c:v>3.6460532407421313</c:v>
                </c:pt>
                <c:pt idx="12427">
                  <c:v>3.6462962962962964</c:v>
                </c:pt>
                <c:pt idx="12428">
                  <c:v>3.6465393518504614</c:v>
                </c:pt>
                <c:pt idx="12429">
                  <c:v>3.6467824074046264</c:v>
                </c:pt>
                <c:pt idx="12430">
                  <c:v>3.6470254629587915</c:v>
                </c:pt>
                <c:pt idx="12431">
                  <c:v>3.6472685185202325</c:v>
                </c:pt>
                <c:pt idx="12432">
                  <c:v>3.6475115740743975</c:v>
                </c:pt>
                <c:pt idx="12433">
                  <c:v>3.6477546296285626</c:v>
                </c:pt>
                <c:pt idx="12434">
                  <c:v>3.6479976851827276</c:v>
                </c:pt>
                <c:pt idx="12435">
                  <c:v>3.6482407407368926</c:v>
                </c:pt>
                <c:pt idx="12436">
                  <c:v>3.6484837962983336</c:v>
                </c:pt>
                <c:pt idx="12437">
                  <c:v>3.6487268518524987</c:v>
                </c:pt>
                <c:pt idx="12438">
                  <c:v>3.6489699074066637</c:v>
                </c:pt>
                <c:pt idx="12439">
                  <c:v>3.6492129629608288</c:v>
                </c:pt>
                <c:pt idx="12440">
                  <c:v>3.6494560185149938</c:v>
                </c:pt>
                <c:pt idx="12441">
                  <c:v>3.6496990740691588</c:v>
                </c:pt>
                <c:pt idx="12442">
                  <c:v>3.6499421296305998</c:v>
                </c:pt>
                <c:pt idx="12443">
                  <c:v>3.6501851851847649</c:v>
                </c:pt>
                <c:pt idx="12444">
                  <c:v>3.6504282407389299</c:v>
                </c:pt>
                <c:pt idx="12445">
                  <c:v>3.6506712962930949</c:v>
                </c:pt>
                <c:pt idx="12446">
                  <c:v>3.65091435184726</c:v>
                </c:pt>
                <c:pt idx="12447">
                  <c:v>3.651157407408701</c:v>
                </c:pt>
                <c:pt idx="12448">
                  <c:v>3.651400462962866</c:v>
                </c:pt>
                <c:pt idx="12449">
                  <c:v>3.6516435185170311</c:v>
                </c:pt>
                <c:pt idx="12450">
                  <c:v>3.6518865740711961</c:v>
                </c:pt>
                <c:pt idx="12451">
                  <c:v>3.6521296296253611</c:v>
                </c:pt>
                <c:pt idx="12452">
                  <c:v>3.6523726851868021</c:v>
                </c:pt>
                <c:pt idx="12453">
                  <c:v>3.6526157407409672</c:v>
                </c:pt>
                <c:pt idx="12454">
                  <c:v>3.6528587962951322</c:v>
                </c:pt>
                <c:pt idx="12455">
                  <c:v>3.6531018518492973</c:v>
                </c:pt>
                <c:pt idx="12456">
                  <c:v>3.6533449074034623</c:v>
                </c:pt>
                <c:pt idx="12457">
                  <c:v>3.6535879629649033</c:v>
                </c:pt>
                <c:pt idx="12458">
                  <c:v>3.6538310185190683</c:v>
                </c:pt>
                <c:pt idx="12459">
                  <c:v>3.6540740740732334</c:v>
                </c:pt>
                <c:pt idx="12460">
                  <c:v>3.6543171296273984</c:v>
                </c:pt>
                <c:pt idx="12461">
                  <c:v>3.6545601851815634</c:v>
                </c:pt>
                <c:pt idx="12462">
                  <c:v>3.6548032407357285</c:v>
                </c:pt>
                <c:pt idx="12463">
                  <c:v>3.6550462962971695</c:v>
                </c:pt>
                <c:pt idx="12464">
                  <c:v>3.6552893518513345</c:v>
                </c:pt>
                <c:pt idx="12465">
                  <c:v>3.6555324074054996</c:v>
                </c:pt>
                <c:pt idx="12466">
                  <c:v>3.6557754629596646</c:v>
                </c:pt>
                <c:pt idx="12467">
                  <c:v>3.6560300925906093</c:v>
                </c:pt>
                <c:pt idx="12468">
                  <c:v>3.6562731481447743</c:v>
                </c:pt>
                <c:pt idx="12469">
                  <c:v>3.6565162036989394</c:v>
                </c:pt>
                <c:pt idx="12470">
                  <c:v>3.6567592592603804</c:v>
                </c:pt>
                <c:pt idx="12471">
                  <c:v>3.6570023148145454</c:v>
                </c:pt>
                <c:pt idx="12472">
                  <c:v>3.6572453703687104</c:v>
                </c:pt>
                <c:pt idx="12473">
                  <c:v>3.6574884259228755</c:v>
                </c:pt>
                <c:pt idx="12474">
                  <c:v>3.6577314814770405</c:v>
                </c:pt>
                <c:pt idx="12475">
                  <c:v>3.6579745370384815</c:v>
                </c:pt>
                <c:pt idx="12476">
                  <c:v>3.6582175925926466</c:v>
                </c:pt>
                <c:pt idx="12477">
                  <c:v>3.6584606481468116</c:v>
                </c:pt>
                <c:pt idx="12478">
                  <c:v>3.6587037037009766</c:v>
                </c:pt>
                <c:pt idx="12479">
                  <c:v>3.6589467592551417</c:v>
                </c:pt>
                <c:pt idx="12480">
                  <c:v>3.6591898148165827</c:v>
                </c:pt>
                <c:pt idx="12481">
                  <c:v>3.6594328703707477</c:v>
                </c:pt>
                <c:pt idx="12482">
                  <c:v>3.6596759259249128</c:v>
                </c:pt>
                <c:pt idx="12483">
                  <c:v>3.6599189814790778</c:v>
                </c:pt>
                <c:pt idx="12484">
                  <c:v>3.6601620370332428</c:v>
                </c:pt>
                <c:pt idx="12485">
                  <c:v>3.6604050925946838</c:v>
                </c:pt>
                <c:pt idx="12486">
                  <c:v>3.6606481481488489</c:v>
                </c:pt>
                <c:pt idx="12487">
                  <c:v>3.6608912037030139</c:v>
                </c:pt>
                <c:pt idx="12488">
                  <c:v>3.6611342592571789</c:v>
                </c:pt>
                <c:pt idx="12489">
                  <c:v>3.661377314811344</c:v>
                </c:pt>
                <c:pt idx="12490">
                  <c:v>3.661620370365509</c:v>
                </c:pt>
                <c:pt idx="12491">
                  <c:v>3.66186342592695</c:v>
                </c:pt>
                <c:pt idx="12492">
                  <c:v>3.6621064814811151</c:v>
                </c:pt>
                <c:pt idx="12493">
                  <c:v>3.6623495370352801</c:v>
                </c:pt>
                <c:pt idx="12494">
                  <c:v>3.6625925925894451</c:v>
                </c:pt>
                <c:pt idx="12495">
                  <c:v>3.6628356481436102</c:v>
                </c:pt>
                <c:pt idx="12496">
                  <c:v>3.6630787037050512</c:v>
                </c:pt>
                <c:pt idx="12497">
                  <c:v>3.6633217592592162</c:v>
                </c:pt>
                <c:pt idx="12498">
                  <c:v>3.6635648148133813</c:v>
                </c:pt>
                <c:pt idx="12499">
                  <c:v>3.6638078703675463</c:v>
                </c:pt>
                <c:pt idx="12500">
                  <c:v>3.6640509259217113</c:v>
                </c:pt>
                <c:pt idx="12501">
                  <c:v>3.6642939814831523</c:v>
                </c:pt>
                <c:pt idx="12502">
                  <c:v>3.6645370370373174</c:v>
                </c:pt>
                <c:pt idx="12503">
                  <c:v>3.6647800925914824</c:v>
                </c:pt>
                <c:pt idx="12504">
                  <c:v>3.6650231481456474</c:v>
                </c:pt>
                <c:pt idx="12505">
                  <c:v>3.6652662036998125</c:v>
                </c:pt>
                <c:pt idx="12506">
                  <c:v>3.6655092592612535</c:v>
                </c:pt>
                <c:pt idx="12507">
                  <c:v>3.6657523148154185</c:v>
                </c:pt>
                <c:pt idx="12508">
                  <c:v>3.6659953703695836</c:v>
                </c:pt>
                <c:pt idx="12509">
                  <c:v>3.6662384259237486</c:v>
                </c:pt>
                <c:pt idx="12510">
                  <c:v>3.6664814814779136</c:v>
                </c:pt>
                <c:pt idx="12511">
                  <c:v>3.6667245370320787</c:v>
                </c:pt>
                <c:pt idx="12512">
                  <c:v>3.6669675925935197</c:v>
                </c:pt>
                <c:pt idx="12513">
                  <c:v>3.6672106481476847</c:v>
                </c:pt>
                <c:pt idx="12514">
                  <c:v>3.6674537037018498</c:v>
                </c:pt>
                <c:pt idx="12515">
                  <c:v>3.6676967592560148</c:v>
                </c:pt>
                <c:pt idx="12516">
                  <c:v>3.6679513888869595</c:v>
                </c:pt>
                <c:pt idx="12517">
                  <c:v>3.6681944444411245</c:v>
                </c:pt>
                <c:pt idx="12518">
                  <c:v>3.6684374999952896</c:v>
                </c:pt>
                <c:pt idx="12519">
                  <c:v>3.6686805555567306</c:v>
                </c:pt>
                <c:pt idx="12520">
                  <c:v>3.6689236111108956</c:v>
                </c:pt>
                <c:pt idx="12521">
                  <c:v>3.6691666666650606</c:v>
                </c:pt>
                <c:pt idx="12522">
                  <c:v>3.6694097222192257</c:v>
                </c:pt>
                <c:pt idx="12523">
                  <c:v>3.6696527777733907</c:v>
                </c:pt>
                <c:pt idx="12524">
                  <c:v>3.6698958333348317</c:v>
                </c:pt>
                <c:pt idx="12525">
                  <c:v>3.6701388888889968</c:v>
                </c:pt>
                <c:pt idx="12526">
                  <c:v>3.6703819444431618</c:v>
                </c:pt>
                <c:pt idx="12527">
                  <c:v>3.6706249999973268</c:v>
                </c:pt>
                <c:pt idx="12528">
                  <c:v>3.6708680555514919</c:v>
                </c:pt>
                <c:pt idx="12529">
                  <c:v>3.6711111111129329</c:v>
                </c:pt>
                <c:pt idx="12530">
                  <c:v>3.6713541666670979</c:v>
                </c:pt>
                <c:pt idx="12531">
                  <c:v>3.6715972222212629</c:v>
                </c:pt>
                <c:pt idx="12532">
                  <c:v>3.671840277775428</c:v>
                </c:pt>
                <c:pt idx="12533">
                  <c:v>3.672083333329593</c:v>
                </c:pt>
                <c:pt idx="12534">
                  <c:v>3.6723263888837581</c:v>
                </c:pt>
                <c:pt idx="12535">
                  <c:v>3.6725694444451991</c:v>
                </c:pt>
                <c:pt idx="12536">
                  <c:v>3.6728124999993641</c:v>
                </c:pt>
                <c:pt idx="12537">
                  <c:v>3.6730555555535291</c:v>
                </c:pt>
                <c:pt idx="12538">
                  <c:v>3.6732986111076942</c:v>
                </c:pt>
                <c:pt idx="12539">
                  <c:v>3.6735416666618592</c:v>
                </c:pt>
                <c:pt idx="12540">
                  <c:v>3.6737847222233002</c:v>
                </c:pt>
                <c:pt idx="12541">
                  <c:v>3.6740277777774653</c:v>
                </c:pt>
                <c:pt idx="12542">
                  <c:v>3.6742708333316303</c:v>
                </c:pt>
                <c:pt idx="12543">
                  <c:v>3.6745138888857953</c:v>
                </c:pt>
                <c:pt idx="12544">
                  <c:v>3.6747569444399604</c:v>
                </c:pt>
                <c:pt idx="12545">
                  <c:v>3.6750000000014014</c:v>
                </c:pt>
                <c:pt idx="12546">
                  <c:v>3.6752430555555664</c:v>
                </c:pt>
                <c:pt idx="12547">
                  <c:v>3.6754861111097314</c:v>
                </c:pt>
                <c:pt idx="12548">
                  <c:v>3.6757291666638965</c:v>
                </c:pt>
                <c:pt idx="12549">
                  <c:v>3.6759722222180615</c:v>
                </c:pt>
                <c:pt idx="12550">
                  <c:v>3.6762152777795025</c:v>
                </c:pt>
                <c:pt idx="12551">
                  <c:v>3.6764583333336676</c:v>
                </c:pt>
                <c:pt idx="12552">
                  <c:v>3.6767013888878326</c:v>
                </c:pt>
                <c:pt idx="12553">
                  <c:v>3.6769444444419976</c:v>
                </c:pt>
                <c:pt idx="12554">
                  <c:v>3.6771874999961627</c:v>
                </c:pt>
                <c:pt idx="12555">
                  <c:v>3.6774305555576037</c:v>
                </c:pt>
                <c:pt idx="12556">
                  <c:v>3.6776736111117687</c:v>
                </c:pt>
                <c:pt idx="12557">
                  <c:v>3.6779166666659338</c:v>
                </c:pt>
                <c:pt idx="12558">
                  <c:v>3.6781597222200988</c:v>
                </c:pt>
                <c:pt idx="12559">
                  <c:v>3.6784027777742638</c:v>
                </c:pt>
                <c:pt idx="12560">
                  <c:v>3.6786458333284289</c:v>
                </c:pt>
                <c:pt idx="12561">
                  <c:v>3.6788888888898699</c:v>
                </c:pt>
                <c:pt idx="12562">
                  <c:v>3.6791319444440349</c:v>
                </c:pt>
                <c:pt idx="12563">
                  <c:v>3.6793749999981999</c:v>
                </c:pt>
                <c:pt idx="12564">
                  <c:v>3.6796296296291446</c:v>
                </c:pt>
                <c:pt idx="12565">
                  <c:v>3.6798726851833097</c:v>
                </c:pt>
                <c:pt idx="12566">
                  <c:v>3.6801157407374747</c:v>
                </c:pt>
                <c:pt idx="12567">
                  <c:v>3.6803587962916398</c:v>
                </c:pt>
                <c:pt idx="12568">
                  <c:v>3.6806018518530808</c:v>
                </c:pt>
                <c:pt idx="12569">
                  <c:v>3.6808449074072458</c:v>
                </c:pt>
                <c:pt idx="12570">
                  <c:v>3.6810879629614108</c:v>
                </c:pt>
                <c:pt idx="12571">
                  <c:v>3.6813310185155759</c:v>
                </c:pt>
                <c:pt idx="12572">
                  <c:v>3.6815740740697409</c:v>
                </c:pt>
                <c:pt idx="12573">
                  <c:v>3.6818171296311819</c:v>
                </c:pt>
                <c:pt idx="12574">
                  <c:v>3.6820601851853469</c:v>
                </c:pt>
                <c:pt idx="12575">
                  <c:v>3.682303240739512</c:v>
                </c:pt>
                <c:pt idx="12576">
                  <c:v>3.682546296293677</c:v>
                </c:pt>
                <c:pt idx="12577">
                  <c:v>3.6827893518478421</c:v>
                </c:pt>
                <c:pt idx="12578">
                  <c:v>3.6830324074092831</c:v>
                </c:pt>
                <c:pt idx="12579">
                  <c:v>3.6832754629634481</c:v>
                </c:pt>
                <c:pt idx="12580">
                  <c:v>3.6835185185176131</c:v>
                </c:pt>
                <c:pt idx="12581">
                  <c:v>3.6837615740717782</c:v>
                </c:pt>
                <c:pt idx="12582">
                  <c:v>3.6840046296259432</c:v>
                </c:pt>
                <c:pt idx="12583">
                  <c:v>3.6842476851801083</c:v>
                </c:pt>
                <c:pt idx="12584">
                  <c:v>3.6844907407415493</c:v>
                </c:pt>
                <c:pt idx="12585">
                  <c:v>3.6847337962957143</c:v>
                </c:pt>
                <c:pt idx="12586">
                  <c:v>3.6849768518498793</c:v>
                </c:pt>
                <c:pt idx="12587">
                  <c:v>3.6852199074040444</c:v>
                </c:pt>
                <c:pt idx="12588">
                  <c:v>3.6854629629582094</c:v>
                </c:pt>
                <c:pt idx="12589">
                  <c:v>3.6857060185196504</c:v>
                </c:pt>
                <c:pt idx="12590">
                  <c:v>3.6859490740738154</c:v>
                </c:pt>
                <c:pt idx="12591">
                  <c:v>3.6861921296279805</c:v>
                </c:pt>
                <c:pt idx="12592">
                  <c:v>3.6864351851821455</c:v>
                </c:pt>
                <c:pt idx="12593">
                  <c:v>3.6866782407363106</c:v>
                </c:pt>
                <c:pt idx="12594">
                  <c:v>3.6869212962977516</c:v>
                </c:pt>
                <c:pt idx="12595">
                  <c:v>3.6871643518519166</c:v>
                </c:pt>
                <c:pt idx="12596">
                  <c:v>3.6874074074060816</c:v>
                </c:pt>
                <c:pt idx="12597">
                  <c:v>3.6876504629602467</c:v>
                </c:pt>
                <c:pt idx="12598">
                  <c:v>3.6878935185144117</c:v>
                </c:pt>
                <c:pt idx="12599">
                  <c:v>3.6881365740758527</c:v>
                </c:pt>
                <c:pt idx="12600">
                  <c:v>3.6883796296300178</c:v>
                </c:pt>
                <c:pt idx="12601">
                  <c:v>3.6886226851841828</c:v>
                </c:pt>
                <c:pt idx="12602">
                  <c:v>3.6888657407383478</c:v>
                </c:pt>
                <c:pt idx="12603">
                  <c:v>3.6891087962925129</c:v>
                </c:pt>
                <c:pt idx="12604">
                  <c:v>3.6893518518539539</c:v>
                </c:pt>
                <c:pt idx="12605">
                  <c:v>3.6895949074081189</c:v>
                </c:pt>
                <c:pt idx="12606">
                  <c:v>3.6898379629622839</c:v>
                </c:pt>
                <c:pt idx="12607">
                  <c:v>3.690081018516449</c:v>
                </c:pt>
                <c:pt idx="12608">
                  <c:v>3.690324074070614</c:v>
                </c:pt>
                <c:pt idx="12609">
                  <c:v>3.6905671296247791</c:v>
                </c:pt>
                <c:pt idx="12610">
                  <c:v>3.6908101851862201</c:v>
                </c:pt>
                <c:pt idx="12611">
                  <c:v>3.6910532407403851</c:v>
                </c:pt>
                <c:pt idx="12612">
                  <c:v>3.6913078703713298</c:v>
                </c:pt>
                <c:pt idx="12613">
                  <c:v>3.6915509259254948</c:v>
                </c:pt>
                <c:pt idx="12614">
                  <c:v>3.6917939814796599</c:v>
                </c:pt>
                <c:pt idx="12615">
                  <c:v>3.6920370370338249</c:v>
                </c:pt>
                <c:pt idx="12616">
                  <c:v>3.6922800925879899</c:v>
                </c:pt>
                <c:pt idx="12617">
                  <c:v>3.6925231481494309</c:v>
                </c:pt>
                <c:pt idx="12618">
                  <c:v>3.692766203703596</c:v>
                </c:pt>
                <c:pt idx="12619">
                  <c:v>3.693009259257761</c:v>
                </c:pt>
                <c:pt idx="12620">
                  <c:v>3.6932523148119261</c:v>
                </c:pt>
                <c:pt idx="12621">
                  <c:v>3.6934953703660911</c:v>
                </c:pt>
                <c:pt idx="12622">
                  <c:v>3.6937384259275321</c:v>
                </c:pt>
                <c:pt idx="12623">
                  <c:v>3.6939814814816971</c:v>
                </c:pt>
                <c:pt idx="12624">
                  <c:v>3.6942245370358622</c:v>
                </c:pt>
                <c:pt idx="12625">
                  <c:v>3.6944675925900272</c:v>
                </c:pt>
                <c:pt idx="12626">
                  <c:v>3.6947106481441923</c:v>
                </c:pt>
                <c:pt idx="12627">
                  <c:v>3.6949537037056333</c:v>
                </c:pt>
                <c:pt idx="12628">
                  <c:v>3.6951967592597983</c:v>
                </c:pt>
                <c:pt idx="12629">
                  <c:v>3.6954398148139633</c:v>
                </c:pt>
                <c:pt idx="12630">
                  <c:v>3.6956828703681284</c:v>
                </c:pt>
                <c:pt idx="12631">
                  <c:v>3.6959259259222934</c:v>
                </c:pt>
                <c:pt idx="12632">
                  <c:v>3.6961689814764584</c:v>
                </c:pt>
                <c:pt idx="12633">
                  <c:v>3.6964120370378994</c:v>
                </c:pt>
                <c:pt idx="12634">
                  <c:v>3.6966550925920645</c:v>
                </c:pt>
                <c:pt idx="12635">
                  <c:v>3.6968981481462295</c:v>
                </c:pt>
                <c:pt idx="12636">
                  <c:v>3.6971412037003946</c:v>
                </c:pt>
                <c:pt idx="12637">
                  <c:v>3.6973842592545596</c:v>
                </c:pt>
                <c:pt idx="12638">
                  <c:v>3.6976273148160006</c:v>
                </c:pt>
                <c:pt idx="12639">
                  <c:v>3.6978703703701656</c:v>
                </c:pt>
                <c:pt idx="12640">
                  <c:v>3.6981134259243307</c:v>
                </c:pt>
                <c:pt idx="12641">
                  <c:v>3.6983564814784957</c:v>
                </c:pt>
                <c:pt idx="12642">
                  <c:v>3.6985995370326608</c:v>
                </c:pt>
                <c:pt idx="12643">
                  <c:v>3.6988425925941018</c:v>
                </c:pt>
                <c:pt idx="12644">
                  <c:v>3.6990856481482668</c:v>
                </c:pt>
                <c:pt idx="12645">
                  <c:v>3.6993287037024318</c:v>
                </c:pt>
                <c:pt idx="12646">
                  <c:v>3.6995717592565969</c:v>
                </c:pt>
                <c:pt idx="12647">
                  <c:v>3.6998148148107619</c:v>
                </c:pt>
                <c:pt idx="12648">
                  <c:v>3.7000578703722029</c:v>
                </c:pt>
                <c:pt idx="12649">
                  <c:v>3.7003009259263679</c:v>
                </c:pt>
                <c:pt idx="12650">
                  <c:v>3.700543981480533</c:v>
                </c:pt>
                <c:pt idx="12651">
                  <c:v>3.700787037034698</c:v>
                </c:pt>
                <c:pt idx="12652">
                  <c:v>3.7010300925888631</c:v>
                </c:pt>
                <c:pt idx="12653">
                  <c:v>3.7012731481430281</c:v>
                </c:pt>
                <c:pt idx="12654">
                  <c:v>3.7015162037044691</c:v>
                </c:pt>
                <c:pt idx="12655">
                  <c:v>3.7017592592586341</c:v>
                </c:pt>
                <c:pt idx="12656">
                  <c:v>3.7020023148127992</c:v>
                </c:pt>
                <c:pt idx="12657">
                  <c:v>3.7022453703669642</c:v>
                </c:pt>
                <c:pt idx="12658">
                  <c:v>3.7024884259211293</c:v>
                </c:pt>
                <c:pt idx="12659">
                  <c:v>3.7027314814825703</c:v>
                </c:pt>
                <c:pt idx="12660">
                  <c:v>3.7029745370367353</c:v>
                </c:pt>
                <c:pt idx="12661">
                  <c:v>3.70322916666768</c:v>
                </c:pt>
                <c:pt idx="12662">
                  <c:v>3.703472222221845</c:v>
                </c:pt>
                <c:pt idx="12663">
                  <c:v>3.7037152777760101</c:v>
                </c:pt>
                <c:pt idx="12664">
                  <c:v>3.7039583333301751</c:v>
                </c:pt>
                <c:pt idx="12665">
                  <c:v>3.7042013888843401</c:v>
                </c:pt>
                <c:pt idx="12666">
                  <c:v>3.7044444444457811</c:v>
                </c:pt>
                <c:pt idx="12667">
                  <c:v>3.7046874999999462</c:v>
                </c:pt>
                <c:pt idx="12668">
                  <c:v>3.7049305555541112</c:v>
                </c:pt>
                <c:pt idx="12669">
                  <c:v>3.7051736111082763</c:v>
                </c:pt>
                <c:pt idx="12670">
                  <c:v>3.7054166666624413</c:v>
                </c:pt>
                <c:pt idx="12671">
                  <c:v>3.7056597222238823</c:v>
                </c:pt>
                <c:pt idx="12672">
                  <c:v>3.7059027777780473</c:v>
                </c:pt>
                <c:pt idx="12673">
                  <c:v>3.7061458333322124</c:v>
                </c:pt>
                <c:pt idx="12674">
                  <c:v>3.7063888888863774</c:v>
                </c:pt>
                <c:pt idx="12675">
                  <c:v>3.7066319444405424</c:v>
                </c:pt>
                <c:pt idx="12676">
                  <c:v>3.7068750000019834</c:v>
                </c:pt>
                <c:pt idx="12677">
                  <c:v>3.7071180555561485</c:v>
                </c:pt>
                <c:pt idx="12678">
                  <c:v>3.7073611111103135</c:v>
                </c:pt>
                <c:pt idx="12679">
                  <c:v>3.7076041666644786</c:v>
                </c:pt>
                <c:pt idx="12680">
                  <c:v>3.7078472222186436</c:v>
                </c:pt>
                <c:pt idx="12681">
                  <c:v>3.7080902777728086</c:v>
                </c:pt>
                <c:pt idx="12682">
                  <c:v>3.7083333333342496</c:v>
                </c:pt>
                <c:pt idx="12683">
                  <c:v>3.7085763888884147</c:v>
                </c:pt>
                <c:pt idx="12684">
                  <c:v>3.7088194444425797</c:v>
                </c:pt>
                <c:pt idx="12685">
                  <c:v>3.7090624999967448</c:v>
                </c:pt>
                <c:pt idx="12686">
                  <c:v>3.7093055555509098</c:v>
                </c:pt>
                <c:pt idx="12687">
                  <c:v>3.7095486111123508</c:v>
                </c:pt>
                <c:pt idx="12688">
                  <c:v>3.7097916666665158</c:v>
                </c:pt>
                <c:pt idx="12689">
                  <c:v>3.7100347222206809</c:v>
                </c:pt>
                <c:pt idx="12690">
                  <c:v>3.7102777777748459</c:v>
                </c:pt>
                <c:pt idx="12691">
                  <c:v>3.7105208333290109</c:v>
                </c:pt>
                <c:pt idx="12692">
                  <c:v>3.7107638888904519</c:v>
                </c:pt>
                <c:pt idx="12693">
                  <c:v>3.711006944444617</c:v>
                </c:pt>
                <c:pt idx="12694">
                  <c:v>3.711249999998782</c:v>
                </c:pt>
                <c:pt idx="12695">
                  <c:v>3.7114930555529471</c:v>
                </c:pt>
                <c:pt idx="12696">
                  <c:v>3.7117361111071121</c:v>
                </c:pt>
                <c:pt idx="12697">
                  <c:v>3.7119791666685531</c:v>
                </c:pt>
                <c:pt idx="12698">
                  <c:v>3.7122222222227181</c:v>
                </c:pt>
                <c:pt idx="12699">
                  <c:v>3.7124652777768832</c:v>
                </c:pt>
                <c:pt idx="12700">
                  <c:v>3.7127083333310482</c:v>
                </c:pt>
                <c:pt idx="12701">
                  <c:v>3.7129513888852133</c:v>
                </c:pt>
                <c:pt idx="12702">
                  <c:v>3.7131944444393783</c:v>
                </c:pt>
                <c:pt idx="12703">
                  <c:v>3.7134375000008193</c:v>
                </c:pt>
                <c:pt idx="12704">
                  <c:v>3.7136805555549843</c:v>
                </c:pt>
                <c:pt idx="12705">
                  <c:v>3.7139236111091494</c:v>
                </c:pt>
                <c:pt idx="12706">
                  <c:v>3.7141666666633144</c:v>
                </c:pt>
                <c:pt idx="12707">
                  <c:v>3.7144097222174794</c:v>
                </c:pt>
                <c:pt idx="12708">
                  <c:v>3.7146643518484241</c:v>
                </c:pt>
                <c:pt idx="12709">
                  <c:v>3.7149074074025892</c:v>
                </c:pt>
                <c:pt idx="12710">
                  <c:v>3.7151504629640302</c:v>
                </c:pt>
                <c:pt idx="12711">
                  <c:v>3.7153935185181952</c:v>
                </c:pt>
                <c:pt idx="12712">
                  <c:v>3.7156365740723603</c:v>
                </c:pt>
                <c:pt idx="12713">
                  <c:v>3.7158796296265253</c:v>
                </c:pt>
                <c:pt idx="12714">
                  <c:v>3.7161226851806903</c:v>
                </c:pt>
                <c:pt idx="12715">
                  <c:v>3.7163657407421313</c:v>
                </c:pt>
                <c:pt idx="12716">
                  <c:v>3.7166087962962964</c:v>
                </c:pt>
                <c:pt idx="12717">
                  <c:v>3.7168518518504614</c:v>
                </c:pt>
                <c:pt idx="12718">
                  <c:v>3.7170949074046264</c:v>
                </c:pt>
                <c:pt idx="12719">
                  <c:v>3.7173379629587915</c:v>
                </c:pt>
                <c:pt idx="12720">
                  <c:v>3.7175810185202325</c:v>
                </c:pt>
                <c:pt idx="12721">
                  <c:v>3.7178240740743975</c:v>
                </c:pt>
                <c:pt idx="12722">
                  <c:v>3.7180671296285626</c:v>
                </c:pt>
                <c:pt idx="12723">
                  <c:v>3.7183101851827276</c:v>
                </c:pt>
                <c:pt idx="12724">
                  <c:v>3.7185532407368926</c:v>
                </c:pt>
                <c:pt idx="12725">
                  <c:v>3.7187962962983336</c:v>
                </c:pt>
                <c:pt idx="12726">
                  <c:v>3.7190393518524987</c:v>
                </c:pt>
                <c:pt idx="12727">
                  <c:v>3.7192824074066637</c:v>
                </c:pt>
                <c:pt idx="12728">
                  <c:v>3.7195254629608288</c:v>
                </c:pt>
                <c:pt idx="12729">
                  <c:v>3.7197685185149938</c:v>
                </c:pt>
                <c:pt idx="12730">
                  <c:v>3.7200115740691588</c:v>
                </c:pt>
                <c:pt idx="12731">
                  <c:v>3.7202546296305998</c:v>
                </c:pt>
                <c:pt idx="12732">
                  <c:v>3.7204976851847649</c:v>
                </c:pt>
                <c:pt idx="12733">
                  <c:v>3.7207407407389299</c:v>
                </c:pt>
                <c:pt idx="12734">
                  <c:v>3.7209837962930949</c:v>
                </c:pt>
                <c:pt idx="12735">
                  <c:v>3.72122685184726</c:v>
                </c:pt>
                <c:pt idx="12736">
                  <c:v>3.721469907408701</c:v>
                </c:pt>
                <c:pt idx="12737">
                  <c:v>3.721712962962866</c:v>
                </c:pt>
                <c:pt idx="12738">
                  <c:v>3.7219560185170311</c:v>
                </c:pt>
                <c:pt idx="12739">
                  <c:v>3.7221990740711961</c:v>
                </c:pt>
                <c:pt idx="12740">
                  <c:v>3.7224421296253611</c:v>
                </c:pt>
                <c:pt idx="12741">
                  <c:v>3.7226851851868021</c:v>
                </c:pt>
                <c:pt idx="12742">
                  <c:v>3.7229282407409672</c:v>
                </c:pt>
                <c:pt idx="12743">
                  <c:v>3.7231712962951322</c:v>
                </c:pt>
                <c:pt idx="12744">
                  <c:v>3.7234143518492973</c:v>
                </c:pt>
                <c:pt idx="12745">
                  <c:v>3.7236574074034623</c:v>
                </c:pt>
                <c:pt idx="12746">
                  <c:v>3.7239004629649033</c:v>
                </c:pt>
                <c:pt idx="12747">
                  <c:v>3.7241435185190683</c:v>
                </c:pt>
                <c:pt idx="12748">
                  <c:v>3.7243865740732334</c:v>
                </c:pt>
                <c:pt idx="12749">
                  <c:v>3.7246296296273984</c:v>
                </c:pt>
                <c:pt idx="12750">
                  <c:v>3.7248726851815634</c:v>
                </c:pt>
                <c:pt idx="12751">
                  <c:v>3.7251157407357285</c:v>
                </c:pt>
                <c:pt idx="12752">
                  <c:v>3.7253587962971695</c:v>
                </c:pt>
                <c:pt idx="12753">
                  <c:v>3.7256018518513345</c:v>
                </c:pt>
                <c:pt idx="12754">
                  <c:v>3.7258449074054996</c:v>
                </c:pt>
                <c:pt idx="12755">
                  <c:v>3.7260879629596646</c:v>
                </c:pt>
                <c:pt idx="12756">
                  <c:v>3.7263310185138296</c:v>
                </c:pt>
                <c:pt idx="12757">
                  <c:v>3.7265856481447743</c:v>
                </c:pt>
                <c:pt idx="12758">
                  <c:v>3.7268287036989394</c:v>
                </c:pt>
                <c:pt idx="12759">
                  <c:v>3.7270717592603804</c:v>
                </c:pt>
                <c:pt idx="12760">
                  <c:v>3.7273148148145454</c:v>
                </c:pt>
                <c:pt idx="12761">
                  <c:v>3.7275578703687104</c:v>
                </c:pt>
                <c:pt idx="12762">
                  <c:v>3.7278009259228755</c:v>
                </c:pt>
                <c:pt idx="12763">
                  <c:v>3.7280439814770405</c:v>
                </c:pt>
                <c:pt idx="12764">
                  <c:v>3.7282870370384815</c:v>
                </c:pt>
                <c:pt idx="12765">
                  <c:v>3.7285300925926466</c:v>
                </c:pt>
                <c:pt idx="12766">
                  <c:v>3.7287731481468116</c:v>
                </c:pt>
                <c:pt idx="12767">
                  <c:v>3.7290162037009766</c:v>
                </c:pt>
                <c:pt idx="12768">
                  <c:v>3.7292592592551417</c:v>
                </c:pt>
                <c:pt idx="12769">
                  <c:v>3.7295023148165827</c:v>
                </c:pt>
                <c:pt idx="12770">
                  <c:v>3.7297453703707477</c:v>
                </c:pt>
                <c:pt idx="12771">
                  <c:v>3.7299884259249128</c:v>
                </c:pt>
                <c:pt idx="12772">
                  <c:v>3.7302314814790778</c:v>
                </c:pt>
                <c:pt idx="12773">
                  <c:v>3.7304745370332428</c:v>
                </c:pt>
                <c:pt idx="12774">
                  <c:v>3.7307175925946838</c:v>
                </c:pt>
                <c:pt idx="12775">
                  <c:v>3.7309606481488489</c:v>
                </c:pt>
                <c:pt idx="12776">
                  <c:v>3.7312037037030139</c:v>
                </c:pt>
                <c:pt idx="12777">
                  <c:v>3.7314467592571789</c:v>
                </c:pt>
                <c:pt idx="12778">
                  <c:v>3.731689814811344</c:v>
                </c:pt>
                <c:pt idx="12779">
                  <c:v>3.731932870365509</c:v>
                </c:pt>
                <c:pt idx="12780">
                  <c:v>3.73217592592695</c:v>
                </c:pt>
                <c:pt idx="12781">
                  <c:v>3.7324189814811151</c:v>
                </c:pt>
                <c:pt idx="12782">
                  <c:v>3.7326620370352801</c:v>
                </c:pt>
                <c:pt idx="12783">
                  <c:v>3.7329050925894451</c:v>
                </c:pt>
                <c:pt idx="12784">
                  <c:v>3.7331481481436102</c:v>
                </c:pt>
                <c:pt idx="12785">
                  <c:v>3.7333912037050512</c:v>
                </c:pt>
                <c:pt idx="12786">
                  <c:v>3.7336342592592162</c:v>
                </c:pt>
                <c:pt idx="12787">
                  <c:v>3.7338773148133813</c:v>
                </c:pt>
                <c:pt idx="12788">
                  <c:v>3.7341203703675463</c:v>
                </c:pt>
                <c:pt idx="12789">
                  <c:v>3.7343634259217113</c:v>
                </c:pt>
                <c:pt idx="12790">
                  <c:v>3.7346064814831523</c:v>
                </c:pt>
                <c:pt idx="12791">
                  <c:v>3.7348495370373174</c:v>
                </c:pt>
                <c:pt idx="12792">
                  <c:v>3.7350925925914824</c:v>
                </c:pt>
                <c:pt idx="12793">
                  <c:v>3.7353356481456474</c:v>
                </c:pt>
                <c:pt idx="12794">
                  <c:v>3.7355787036998125</c:v>
                </c:pt>
                <c:pt idx="12795">
                  <c:v>3.7358217592612535</c:v>
                </c:pt>
                <c:pt idx="12796">
                  <c:v>3.7360648148154185</c:v>
                </c:pt>
                <c:pt idx="12797">
                  <c:v>3.7363078703695836</c:v>
                </c:pt>
                <c:pt idx="12798">
                  <c:v>3.7365509259237486</c:v>
                </c:pt>
                <c:pt idx="12799">
                  <c:v>3.7367939814779136</c:v>
                </c:pt>
                <c:pt idx="12800">
                  <c:v>3.7370370370320787</c:v>
                </c:pt>
                <c:pt idx="12801">
                  <c:v>3.7372800925935197</c:v>
                </c:pt>
                <c:pt idx="12802">
                  <c:v>3.7375231481476847</c:v>
                </c:pt>
                <c:pt idx="12803">
                  <c:v>3.7377662037018498</c:v>
                </c:pt>
                <c:pt idx="12804">
                  <c:v>3.7380092592560148</c:v>
                </c:pt>
                <c:pt idx="12805">
                  <c:v>3.7382638888869595</c:v>
                </c:pt>
                <c:pt idx="12806">
                  <c:v>3.7385069444411245</c:v>
                </c:pt>
                <c:pt idx="12807">
                  <c:v>3.7387499999952896</c:v>
                </c:pt>
                <c:pt idx="12808">
                  <c:v>3.7389930555567306</c:v>
                </c:pt>
                <c:pt idx="12809">
                  <c:v>3.7392361111108956</c:v>
                </c:pt>
                <c:pt idx="12810">
                  <c:v>3.7394791666650606</c:v>
                </c:pt>
                <c:pt idx="12811">
                  <c:v>3.7397222222192257</c:v>
                </c:pt>
                <c:pt idx="12812">
                  <c:v>3.7399652777733907</c:v>
                </c:pt>
                <c:pt idx="12813">
                  <c:v>3.7402083333348317</c:v>
                </c:pt>
                <c:pt idx="12814">
                  <c:v>3.7404513888889968</c:v>
                </c:pt>
                <c:pt idx="12815">
                  <c:v>3.7406944444431618</c:v>
                </c:pt>
                <c:pt idx="12816">
                  <c:v>3.7409374999973268</c:v>
                </c:pt>
                <c:pt idx="12817">
                  <c:v>3.7411805555514919</c:v>
                </c:pt>
                <c:pt idx="12818">
                  <c:v>3.7414236111129329</c:v>
                </c:pt>
                <c:pt idx="12819">
                  <c:v>3.7416666666670979</c:v>
                </c:pt>
                <c:pt idx="12820">
                  <c:v>3.7419097222212629</c:v>
                </c:pt>
                <c:pt idx="12821">
                  <c:v>3.742152777775428</c:v>
                </c:pt>
                <c:pt idx="12822">
                  <c:v>3.742395833329593</c:v>
                </c:pt>
                <c:pt idx="12823">
                  <c:v>3.7426388888837581</c:v>
                </c:pt>
                <c:pt idx="12824">
                  <c:v>3.7428819444451991</c:v>
                </c:pt>
                <c:pt idx="12825">
                  <c:v>3.7431249999993641</c:v>
                </c:pt>
                <c:pt idx="12826">
                  <c:v>3.7433680555535291</c:v>
                </c:pt>
                <c:pt idx="12827">
                  <c:v>3.7436111111076942</c:v>
                </c:pt>
                <c:pt idx="12828">
                  <c:v>3.7438541666618592</c:v>
                </c:pt>
                <c:pt idx="12829">
                  <c:v>3.7440972222233002</c:v>
                </c:pt>
                <c:pt idx="12830">
                  <c:v>3.7443402777774653</c:v>
                </c:pt>
                <c:pt idx="12831">
                  <c:v>3.7445833333316303</c:v>
                </c:pt>
                <c:pt idx="12832">
                  <c:v>3.7448263888857953</c:v>
                </c:pt>
                <c:pt idx="12833">
                  <c:v>3.7450694444399604</c:v>
                </c:pt>
                <c:pt idx="12834">
                  <c:v>3.7453125000014014</c:v>
                </c:pt>
                <c:pt idx="12835">
                  <c:v>3.7455555555555664</c:v>
                </c:pt>
                <c:pt idx="12836">
                  <c:v>3.7457986111097314</c:v>
                </c:pt>
                <c:pt idx="12837">
                  <c:v>3.7460416666638965</c:v>
                </c:pt>
                <c:pt idx="12838">
                  <c:v>3.7462847222180615</c:v>
                </c:pt>
                <c:pt idx="12839">
                  <c:v>3.7465277777795025</c:v>
                </c:pt>
                <c:pt idx="12840">
                  <c:v>3.7467708333336676</c:v>
                </c:pt>
                <c:pt idx="12841">
                  <c:v>3.7470138888878326</c:v>
                </c:pt>
                <c:pt idx="12842">
                  <c:v>3.7472569444419976</c:v>
                </c:pt>
                <c:pt idx="12843">
                  <c:v>3.7474999999961627</c:v>
                </c:pt>
                <c:pt idx="12844">
                  <c:v>3.7477430555576037</c:v>
                </c:pt>
                <c:pt idx="12845">
                  <c:v>3.7479861111117687</c:v>
                </c:pt>
                <c:pt idx="12846">
                  <c:v>3.7482291666659338</c:v>
                </c:pt>
                <c:pt idx="12847">
                  <c:v>3.7484722222200988</c:v>
                </c:pt>
                <c:pt idx="12848">
                  <c:v>3.7487152777742638</c:v>
                </c:pt>
                <c:pt idx="12849">
                  <c:v>3.7489583333284289</c:v>
                </c:pt>
                <c:pt idx="12850">
                  <c:v>3.7492013888898699</c:v>
                </c:pt>
                <c:pt idx="12851">
                  <c:v>3.7494444444440349</c:v>
                </c:pt>
                <c:pt idx="12852">
                  <c:v>3.7496874999981999</c:v>
                </c:pt>
                <c:pt idx="12853">
                  <c:v>3.7499421296291446</c:v>
                </c:pt>
                <c:pt idx="12854">
                  <c:v>3.7501851851833097</c:v>
                </c:pt>
                <c:pt idx="12855">
                  <c:v>3.7504282407374747</c:v>
                </c:pt>
                <c:pt idx="12856">
                  <c:v>3.7506712962916398</c:v>
                </c:pt>
                <c:pt idx="12857">
                  <c:v>3.7509143518530808</c:v>
                </c:pt>
                <c:pt idx="12858">
                  <c:v>3.7511574074072458</c:v>
                </c:pt>
                <c:pt idx="12859">
                  <c:v>3.7514004629614108</c:v>
                </c:pt>
                <c:pt idx="12860">
                  <c:v>3.7516435185155759</c:v>
                </c:pt>
                <c:pt idx="12861">
                  <c:v>3.7518865740697409</c:v>
                </c:pt>
                <c:pt idx="12862">
                  <c:v>3.7521296296311819</c:v>
                </c:pt>
                <c:pt idx="12863">
                  <c:v>3.7523726851853469</c:v>
                </c:pt>
                <c:pt idx="12864">
                  <c:v>3.752615740739512</c:v>
                </c:pt>
                <c:pt idx="12865">
                  <c:v>3.752858796293677</c:v>
                </c:pt>
                <c:pt idx="12866">
                  <c:v>3.7531018518478421</c:v>
                </c:pt>
                <c:pt idx="12867">
                  <c:v>3.7533449074092831</c:v>
                </c:pt>
                <c:pt idx="12868">
                  <c:v>3.7535879629634481</c:v>
                </c:pt>
                <c:pt idx="12869">
                  <c:v>3.7538310185176131</c:v>
                </c:pt>
                <c:pt idx="12870">
                  <c:v>3.7540740740717782</c:v>
                </c:pt>
                <c:pt idx="12871">
                  <c:v>3.7543171296259432</c:v>
                </c:pt>
                <c:pt idx="12872">
                  <c:v>3.7545601851801083</c:v>
                </c:pt>
                <c:pt idx="12873">
                  <c:v>3.7548032407415493</c:v>
                </c:pt>
                <c:pt idx="12874">
                  <c:v>3.7550462962957143</c:v>
                </c:pt>
                <c:pt idx="12875">
                  <c:v>3.7552893518498793</c:v>
                </c:pt>
                <c:pt idx="12876">
                  <c:v>3.7555324074040444</c:v>
                </c:pt>
                <c:pt idx="12877">
                  <c:v>3.7557754629582094</c:v>
                </c:pt>
                <c:pt idx="12878">
                  <c:v>3.7560185185196504</c:v>
                </c:pt>
                <c:pt idx="12879">
                  <c:v>3.7562615740738154</c:v>
                </c:pt>
                <c:pt idx="12880">
                  <c:v>3.7565046296279805</c:v>
                </c:pt>
                <c:pt idx="12881">
                  <c:v>3.7567476851821455</c:v>
                </c:pt>
                <c:pt idx="12882">
                  <c:v>3.7569907407363106</c:v>
                </c:pt>
                <c:pt idx="12883">
                  <c:v>3.7572337962977516</c:v>
                </c:pt>
                <c:pt idx="12884">
                  <c:v>3.7574768518519166</c:v>
                </c:pt>
                <c:pt idx="12885">
                  <c:v>3.7577199074060816</c:v>
                </c:pt>
                <c:pt idx="12886">
                  <c:v>3.7579629629602467</c:v>
                </c:pt>
                <c:pt idx="12887">
                  <c:v>3.7582060185144117</c:v>
                </c:pt>
                <c:pt idx="12888">
                  <c:v>3.7584490740758527</c:v>
                </c:pt>
                <c:pt idx="12889">
                  <c:v>3.7586921296300178</c:v>
                </c:pt>
                <c:pt idx="12890">
                  <c:v>3.7589351851841828</c:v>
                </c:pt>
                <c:pt idx="12891">
                  <c:v>3.7591782407383478</c:v>
                </c:pt>
                <c:pt idx="12892">
                  <c:v>3.7594212962925129</c:v>
                </c:pt>
                <c:pt idx="12893">
                  <c:v>3.7596643518539539</c:v>
                </c:pt>
                <c:pt idx="12894">
                  <c:v>3.7599074074081189</c:v>
                </c:pt>
                <c:pt idx="12895">
                  <c:v>3.7601504629622839</c:v>
                </c:pt>
                <c:pt idx="12896">
                  <c:v>3.760393518516449</c:v>
                </c:pt>
                <c:pt idx="12897">
                  <c:v>3.760636574070614</c:v>
                </c:pt>
                <c:pt idx="12898">
                  <c:v>3.7608796296247791</c:v>
                </c:pt>
                <c:pt idx="12899">
                  <c:v>3.7611226851862201</c:v>
                </c:pt>
                <c:pt idx="12900">
                  <c:v>3.7613657407403851</c:v>
                </c:pt>
                <c:pt idx="12901">
                  <c:v>3.7616087962945501</c:v>
                </c:pt>
                <c:pt idx="12902">
                  <c:v>3.7618634259254948</c:v>
                </c:pt>
                <c:pt idx="12903">
                  <c:v>3.7621064814796599</c:v>
                </c:pt>
                <c:pt idx="12904">
                  <c:v>3.7623495370338249</c:v>
                </c:pt>
                <c:pt idx="12905">
                  <c:v>3.7625925925879899</c:v>
                </c:pt>
                <c:pt idx="12906">
                  <c:v>3.7628356481494309</c:v>
                </c:pt>
                <c:pt idx="12907">
                  <c:v>3.763078703703596</c:v>
                </c:pt>
                <c:pt idx="12908">
                  <c:v>3.763321759257761</c:v>
                </c:pt>
                <c:pt idx="12909">
                  <c:v>3.7635648148119261</c:v>
                </c:pt>
                <c:pt idx="12910">
                  <c:v>3.7638078703660911</c:v>
                </c:pt>
                <c:pt idx="12911">
                  <c:v>3.7640509259275321</c:v>
                </c:pt>
                <c:pt idx="12912">
                  <c:v>3.7642939814816971</c:v>
                </c:pt>
                <c:pt idx="12913">
                  <c:v>3.7645370370358622</c:v>
                </c:pt>
                <c:pt idx="12914">
                  <c:v>3.7647800925900272</c:v>
                </c:pt>
                <c:pt idx="12915">
                  <c:v>3.7650231481441923</c:v>
                </c:pt>
                <c:pt idx="12916">
                  <c:v>3.7652662037056333</c:v>
                </c:pt>
                <c:pt idx="12917">
                  <c:v>3.7655092592597983</c:v>
                </c:pt>
                <c:pt idx="12918">
                  <c:v>3.7657523148139633</c:v>
                </c:pt>
                <c:pt idx="12919">
                  <c:v>3.7659953703681284</c:v>
                </c:pt>
                <c:pt idx="12920">
                  <c:v>3.7662384259222934</c:v>
                </c:pt>
                <c:pt idx="12921">
                  <c:v>3.7664814814764584</c:v>
                </c:pt>
                <c:pt idx="12922">
                  <c:v>3.7667245370378994</c:v>
                </c:pt>
                <c:pt idx="12923">
                  <c:v>3.7669675925920645</c:v>
                </c:pt>
                <c:pt idx="12924">
                  <c:v>3.7672106481462295</c:v>
                </c:pt>
                <c:pt idx="12925">
                  <c:v>3.7674537037003946</c:v>
                </c:pt>
                <c:pt idx="12926">
                  <c:v>3.7676967592545596</c:v>
                </c:pt>
                <c:pt idx="12927">
                  <c:v>3.7679398148160006</c:v>
                </c:pt>
                <c:pt idx="12928">
                  <c:v>3.7681828703701656</c:v>
                </c:pt>
                <c:pt idx="12929">
                  <c:v>3.7684259259243307</c:v>
                </c:pt>
                <c:pt idx="12930">
                  <c:v>3.7686689814784957</c:v>
                </c:pt>
                <c:pt idx="12931">
                  <c:v>3.7689120370326608</c:v>
                </c:pt>
                <c:pt idx="12932">
                  <c:v>3.7691550925941018</c:v>
                </c:pt>
                <c:pt idx="12933">
                  <c:v>3.7693981481482668</c:v>
                </c:pt>
                <c:pt idx="12934">
                  <c:v>3.7696412037024318</c:v>
                </c:pt>
                <c:pt idx="12935">
                  <c:v>3.7698842592565969</c:v>
                </c:pt>
                <c:pt idx="12936">
                  <c:v>3.7701273148107619</c:v>
                </c:pt>
                <c:pt idx="12937">
                  <c:v>3.7703703703722029</c:v>
                </c:pt>
                <c:pt idx="12938">
                  <c:v>3.7706134259263679</c:v>
                </c:pt>
                <c:pt idx="12939">
                  <c:v>3.770856481480533</c:v>
                </c:pt>
                <c:pt idx="12940">
                  <c:v>3.771099537034698</c:v>
                </c:pt>
                <c:pt idx="12941">
                  <c:v>3.7713425925888631</c:v>
                </c:pt>
                <c:pt idx="12942">
                  <c:v>3.7715856481430281</c:v>
                </c:pt>
                <c:pt idx="12943">
                  <c:v>3.7718287037044691</c:v>
                </c:pt>
                <c:pt idx="12944">
                  <c:v>3.7720717592586341</c:v>
                </c:pt>
                <c:pt idx="12945">
                  <c:v>3.7723148148127992</c:v>
                </c:pt>
                <c:pt idx="12946">
                  <c:v>3.7725578703669642</c:v>
                </c:pt>
                <c:pt idx="12947">
                  <c:v>3.7728009259211293</c:v>
                </c:pt>
                <c:pt idx="12948">
                  <c:v>3.7730439814825703</c:v>
                </c:pt>
                <c:pt idx="12949">
                  <c:v>3.773298611106239</c:v>
                </c:pt>
                <c:pt idx="12950">
                  <c:v>3.77354166666768</c:v>
                </c:pt>
                <c:pt idx="12951">
                  <c:v>3.773784722221845</c:v>
                </c:pt>
                <c:pt idx="12952">
                  <c:v>3.7740277777760101</c:v>
                </c:pt>
                <c:pt idx="12953">
                  <c:v>3.7742708333301751</c:v>
                </c:pt>
                <c:pt idx="12954">
                  <c:v>3.7745138888843401</c:v>
                </c:pt>
                <c:pt idx="12955">
                  <c:v>3.7747569444457811</c:v>
                </c:pt>
                <c:pt idx="12956">
                  <c:v>3.7749999999999462</c:v>
                </c:pt>
                <c:pt idx="12957">
                  <c:v>3.7752430555541112</c:v>
                </c:pt>
                <c:pt idx="12958">
                  <c:v>3.7754861111082763</c:v>
                </c:pt>
                <c:pt idx="12959">
                  <c:v>3.7757291666624413</c:v>
                </c:pt>
                <c:pt idx="12960">
                  <c:v>3.7759722222238823</c:v>
                </c:pt>
                <c:pt idx="12961">
                  <c:v>3.7762152777780473</c:v>
                </c:pt>
                <c:pt idx="12962">
                  <c:v>3.7764583333322124</c:v>
                </c:pt>
                <c:pt idx="12963">
                  <c:v>3.7767013888863774</c:v>
                </c:pt>
                <c:pt idx="12964">
                  <c:v>3.7769444444405424</c:v>
                </c:pt>
                <c:pt idx="12965">
                  <c:v>3.7771875000019834</c:v>
                </c:pt>
                <c:pt idx="12966">
                  <c:v>3.7774305555561485</c:v>
                </c:pt>
                <c:pt idx="12967">
                  <c:v>3.7776736111103135</c:v>
                </c:pt>
                <c:pt idx="12968">
                  <c:v>3.7779166666644786</c:v>
                </c:pt>
                <c:pt idx="12969">
                  <c:v>3.7781597222186436</c:v>
                </c:pt>
                <c:pt idx="12970">
                  <c:v>3.7784027777728086</c:v>
                </c:pt>
                <c:pt idx="12971">
                  <c:v>3.7786458333342496</c:v>
                </c:pt>
                <c:pt idx="12972">
                  <c:v>3.7788888888884147</c:v>
                </c:pt>
                <c:pt idx="12973">
                  <c:v>3.7791319444425797</c:v>
                </c:pt>
                <c:pt idx="12974">
                  <c:v>3.7793749999967448</c:v>
                </c:pt>
                <c:pt idx="12975">
                  <c:v>3.7796180555509098</c:v>
                </c:pt>
                <c:pt idx="12976">
                  <c:v>3.7798611111123508</c:v>
                </c:pt>
                <c:pt idx="12977">
                  <c:v>3.7801041666665158</c:v>
                </c:pt>
                <c:pt idx="12978">
                  <c:v>3.7803472222206809</c:v>
                </c:pt>
                <c:pt idx="12979">
                  <c:v>3.7805902777748459</c:v>
                </c:pt>
                <c:pt idx="12980">
                  <c:v>3.7808333333290109</c:v>
                </c:pt>
                <c:pt idx="12981">
                  <c:v>3.7810763888904519</c:v>
                </c:pt>
                <c:pt idx="12982">
                  <c:v>3.781319444444617</c:v>
                </c:pt>
                <c:pt idx="12983">
                  <c:v>3.781562499998782</c:v>
                </c:pt>
                <c:pt idx="12984">
                  <c:v>3.7818055555529471</c:v>
                </c:pt>
                <c:pt idx="12985">
                  <c:v>3.7820486111071121</c:v>
                </c:pt>
                <c:pt idx="12986">
                  <c:v>3.7822916666685531</c:v>
                </c:pt>
                <c:pt idx="12987">
                  <c:v>3.7825347222227181</c:v>
                </c:pt>
                <c:pt idx="12988">
                  <c:v>3.7827777777768832</c:v>
                </c:pt>
                <c:pt idx="12989">
                  <c:v>3.7830208333310482</c:v>
                </c:pt>
                <c:pt idx="12990">
                  <c:v>3.7832638888852133</c:v>
                </c:pt>
                <c:pt idx="12991">
                  <c:v>3.7835069444393783</c:v>
                </c:pt>
                <c:pt idx="12992">
                  <c:v>3.7837500000008193</c:v>
                </c:pt>
                <c:pt idx="12993">
                  <c:v>3.7839930555549843</c:v>
                </c:pt>
                <c:pt idx="12994">
                  <c:v>3.7842361111091494</c:v>
                </c:pt>
                <c:pt idx="12995">
                  <c:v>3.7844791666633144</c:v>
                </c:pt>
                <c:pt idx="12996">
                  <c:v>3.7847222222174794</c:v>
                </c:pt>
                <c:pt idx="12997">
                  <c:v>3.7849652777789204</c:v>
                </c:pt>
                <c:pt idx="12998">
                  <c:v>3.7852199074025892</c:v>
                </c:pt>
                <c:pt idx="12999">
                  <c:v>3.7854629629640302</c:v>
                </c:pt>
                <c:pt idx="13000">
                  <c:v>3.7857060185181952</c:v>
                </c:pt>
                <c:pt idx="13001">
                  <c:v>3.7859490740723603</c:v>
                </c:pt>
                <c:pt idx="13002">
                  <c:v>3.7861921296265253</c:v>
                </c:pt>
                <c:pt idx="13003">
                  <c:v>3.7864351851806903</c:v>
                </c:pt>
                <c:pt idx="13004">
                  <c:v>3.7866782407421313</c:v>
                </c:pt>
                <c:pt idx="13005">
                  <c:v>3.7869212962962964</c:v>
                </c:pt>
                <c:pt idx="13006">
                  <c:v>3.7871643518504614</c:v>
                </c:pt>
                <c:pt idx="13007">
                  <c:v>3.7874074074046264</c:v>
                </c:pt>
                <c:pt idx="13008">
                  <c:v>3.7876504629587915</c:v>
                </c:pt>
                <c:pt idx="13009">
                  <c:v>3.7878935185202325</c:v>
                </c:pt>
                <c:pt idx="13010">
                  <c:v>3.7881365740743975</c:v>
                </c:pt>
                <c:pt idx="13011">
                  <c:v>3.7883796296285626</c:v>
                </c:pt>
                <c:pt idx="13012">
                  <c:v>3.7886226851827276</c:v>
                </c:pt>
                <c:pt idx="13013">
                  <c:v>3.7888657407368926</c:v>
                </c:pt>
                <c:pt idx="13014">
                  <c:v>3.7891087962983336</c:v>
                </c:pt>
                <c:pt idx="13015">
                  <c:v>3.7893518518524987</c:v>
                </c:pt>
                <c:pt idx="13016">
                  <c:v>3.7895949074066637</c:v>
                </c:pt>
                <c:pt idx="13017">
                  <c:v>3.7898379629608288</c:v>
                </c:pt>
                <c:pt idx="13018">
                  <c:v>3.7900810185149938</c:v>
                </c:pt>
                <c:pt idx="13019">
                  <c:v>3.7903240740691588</c:v>
                </c:pt>
                <c:pt idx="13020">
                  <c:v>3.7905671296305998</c:v>
                </c:pt>
                <c:pt idx="13021">
                  <c:v>3.7908101851847649</c:v>
                </c:pt>
                <c:pt idx="13022">
                  <c:v>3.7910532407389299</c:v>
                </c:pt>
                <c:pt idx="13023">
                  <c:v>3.7912962962930949</c:v>
                </c:pt>
                <c:pt idx="13024">
                  <c:v>3.79153935184726</c:v>
                </c:pt>
                <c:pt idx="13025">
                  <c:v>3.791782407408701</c:v>
                </c:pt>
                <c:pt idx="13026">
                  <c:v>3.792025462962866</c:v>
                </c:pt>
                <c:pt idx="13027">
                  <c:v>3.7922685185170311</c:v>
                </c:pt>
                <c:pt idx="13028">
                  <c:v>3.7925115740711961</c:v>
                </c:pt>
                <c:pt idx="13029">
                  <c:v>3.7927546296253611</c:v>
                </c:pt>
                <c:pt idx="13030">
                  <c:v>3.7929976851868021</c:v>
                </c:pt>
                <c:pt idx="13031">
                  <c:v>3.7932407407409672</c:v>
                </c:pt>
                <c:pt idx="13032">
                  <c:v>3.7934837962951322</c:v>
                </c:pt>
                <c:pt idx="13033">
                  <c:v>3.7937268518492973</c:v>
                </c:pt>
                <c:pt idx="13034">
                  <c:v>3.7939699074034623</c:v>
                </c:pt>
                <c:pt idx="13035">
                  <c:v>3.7942129629649033</c:v>
                </c:pt>
                <c:pt idx="13036">
                  <c:v>3.7944560185190683</c:v>
                </c:pt>
                <c:pt idx="13037">
                  <c:v>3.7946990740732334</c:v>
                </c:pt>
                <c:pt idx="13038">
                  <c:v>3.7949421296273984</c:v>
                </c:pt>
                <c:pt idx="13039">
                  <c:v>3.7951851851815634</c:v>
                </c:pt>
                <c:pt idx="13040">
                  <c:v>3.7954282407357285</c:v>
                </c:pt>
                <c:pt idx="13041">
                  <c:v>3.7956712962971695</c:v>
                </c:pt>
                <c:pt idx="13042">
                  <c:v>3.7959143518513345</c:v>
                </c:pt>
                <c:pt idx="13043">
                  <c:v>3.7961574074054996</c:v>
                </c:pt>
                <c:pt idx="13044">
                  <c:v>3.7964004629596646</c:v>
                </c:pt>
                <c:pt idx="13045">
                  <c:v>3.7966435185138296</c:v>
                </c:pt>
                <c:pt idx="13046">
                  <c:v>3.7968981481447743</c:v>
                </c:pt>
                <c:pt idx="13047">
                  <c:v>3.7971412036989394</c:v>
                </c:pt>
                <c:pt idx="13048">
                  <c:v>3.7973842592603804</c:v>
                </c:pt>
                <c:pt idx="13049">
                  <c:v>3.7976273148145454</c:v>
                </c:pt>
                <c:pt idx="13050">
                  <c:v>3.7978703703687104</c:v>
                </c:pt>
                <c:pt idx="13051">
                  <c:v>3.7981134259228755</c:v>
                </c:pt>
                <c:pt idx="13052">
                  <c:v>3.7983564814770405</c:v>
                </c:pt>
                <c:pt idx="13053">
                  <c:v>3.7985995370384815</c:v>
                </c:pt>
                <c:pt idx="13054">
                  <c:v>3.7988425925926466</c:v>
                </c:pt>
                <c:pt idx="13055">
                  <c:v>3.7990856481468116</c:v>
                </c:pt>
                <c:pt idx="13056">
                  <c:v>3.7993287037009766</c:v>
                </c:pt>
                <c:pt idx="13057">
                  <c:v>3.7995717592551417</c:v>
                </c:pt>
                <c:pt idx="13058">
                  <c:v>3.7998148148165827</c:v>
                </c:pt>
                <c:pt idx="13059">
                  <c:v>3.8000578703707477</c:v>
                </c:pt>
                <c:pt idx="13060">
                  <c:v>3.8003009259249128</c:v>
                </c:pt>
                <c:pt idx="13061">
                  <c:v>3.8005439814790778</c:v>
                </c:pt>
                <c:pt idx="13062">
                  <c:v>3.8007870370332428</c:v>
                </c:pt>
                <c:pt idx="13063">
                  <c:v>3.8010300925946838</c:v>
                </c:pt>
                <c:pt idx="13064">
                  <c:v>3.8012731481488489</c:v>
                </c:pt>
                <c:pt idx="13065">
                  <c:v>3.8015162037030139</c:v>
                </c:pt>
                <c:pt idx="13066">
                  <c:v>3.8017592592571789</c:v>
                </c:pt>
                <c:pt idx="13067">
                  <c:v>3.802002314811344</c:v>
                </c:pt>
                <c:pt idx="13068">
                  <c:v>3.802245370365509</c:v>
                </c:pt>
                <c:pt idx="13069">
                  <c:v>3.80248842592695</c:v>
                </c:pt>
                <c:pt idx="13070">
                  <c:v>3.8027314814811151</c:v>
                </c:pt>
                <c:pt idx="13071">
                  <c:v>3.8029745370352801</c:v>
                </c:pt>
                <c:pt idx="13072">
                  <c:v>3.8032175925894451</c:v>
                </c:pt>
                <c:pt idx="13073">
                  <c:v>3.8034606481436102</c:v>
                </c:pt>
                <c:pt idx="13074">
                  <c:v>3.8037037037050512</c:v>
                </c:pt>
                <c:pt idx="13075">
                  <c:v>3.8039467592592162</c:v>
                </c:pt>
                <c:pt idx="13076">
                  <c:v>3.8041898148133813</c:v>
                </c:pt>
                <c:pt idx="13077">
                  <c:v>3.8044328703675463</c:v>
                </c:pt>
                <c:pt idx="13078">
                  <c:v>3.8046759259217113</c:v>
                </c:pt>
                <c:pt idx="13079">
                  <c:v>3.8049189814831523</c:v>
                </c:pt>
                <c:pt idx="13080">
                  <c:v>3.8051620370373174</c:v>
                </c:pt>
                <c:pt idx="13081">
                  <c:v>3.8054050925914824</c:v>
                </c:pt>
                <c:pt idx="13082">
                  <c:v>3.8056481481456474</c:v>
                </c:pt>
                <c:pt idx="13083">
                  <c:v>3.8058912036998125</c:v>
                </c:pt>
                <c:pt idx="13084">
                  <c:v>3.8061342592612535</c:v>
                </c:pt>
                <c:pt idx="13085">
                  <c:v>3.8063773148154185</c:v>
                </c:pt>
                <c:pt idx="13086">
                  <c:v>3.8066203703695836</c:v>
                </c:pt>
                <c:pt idx="13087">
                  <c:v>3.8068634259237486</c:v>
                </c:pt>
                <c:pt idx="13088">
                  <c:v>3.8071064814779136</c:v>
                </c:pt>
                <c:pt idx="13089">
                  <c:v>3.8073495370320787</c:v>
                </c:pt>
                <c:pt idx="13090">
                  <c:v>3.8075925925935197</c:v>
                </c:pt>
                <c:pt idx="13091">
                  <c:v>3.8078356481476847</c:v>
                </c:pt>
                <c:pt idx="13092">
                  <c:v>3.8080787037018498</c:v>
                </c:pt>
                <c:pt idx="13093">
                  <c:v>3.8083217592560148</c:v>
                </c:pt>
                <c:pt idx="13094">
                  <c:v>3.8085763888869595</c:v>
                </c:pt>
                <c:pt idx="13095">
                  <c:v>3.8088194444411245</c:v>
                </c:pt>
                <c:pt idx="13096">
                  <c:v>3.8090624999952896</c:v>
                </c:pt>
                <c:pt idx="13097">
                  <c:v>3.8093055555567306</c:v>
                </c:pt>
                <c:pt idx="13098">
                  <c:v>3.8095486111108956</c:v>
                </c:pt>
                <c:pt idx="13099">
                  <c:v>3.8097916666650606</c:v>
                </c:pt>
                <c:pt idx="13100">
                  <c:v>3.8100347222192257</c:v>
                </c:pt>
                <c:pt idx="13101">
                  <c:v>3.8102777777733907</c:v>
                </c:pt>
                <c:pt idx="13102">
                  <c:v>3.8105208333348317</c:v>
                </c:pt>
                <c:pt idx="13103">
                  <c:v>3.8107638888889968</c:v>
                </c:pt>
                <c:pt idx="13104">
                  <c:v>3.8110069444431618</c:v>
                </c:pt>
                <c:pt idx="13105">
                  <c:v>3.8112499999973268</c:v>
                </c:pt>
                <c:pt idx="13106">
                  <c:v>3.8114930555514919</c:v>
                </c:pt>
                <c:pt idx="13107">
                  <c:v>3.8117361111129329</c:v>
                </c:pt>
                <c:pt idx="13108">
                  <c:v>3.8119791666670979</c:v>
                </c:pt>
                <c:pt idx="13109">
                  <c:v>3.8122222222212629</c:v>
                </c:pt>
                <c:pt idx="13110">
                  <c:v>3.812465277775428</c:v>
                </c:pt>
                <c:pt idx="13111">
                  <c:v>3.812708333329593</c:v>
                </c:pt>
                <c:pt idx="13112">
                  <c:v>3.8129513888837581</c:v>
                </c:pt>
                <c:pt idx="13113">
                  <c:v>3.8131944444451991</c:v>
                </c:pt>
                <c:pt idx="13114">
                  <c:v>3.8134374999993641</c:v>
                </c:pt>
                <c:pt idx="13115">
                  <c:v>3.8136805555535291</c:v>
                </c:pt>
                <c:pt idx="13116">
                  <c:v>3.8139236111076942</c:v>
                </c:pt>
                <c:pt idx="13117">
                  <c:v>3.8141666666618592</c:v>
                </c:pt>
                <c:pt idx="13118">
                  <c:v>3.8144097222233002</c:v>
                </c:pt>
                <c:pt idx="13119">
                  <c:v>3.8146527777774653</c:v>
                </c:pt>
                <c:pt idx="13120">
                  <c:v>3.8148958333316303</c:v>
                </c:pt>
                <c:pt idx="13121">
                  <c:v>3.8151388888857953</c:v>
                </c:pt>
                <c:pt idx="13122">
                  <c:v>3.8153819444399604</c:v>
                </c:pt>
                <c:pt idx="13123">
                  <c:v>3.8156250000014014</c:v>
                </c:pt>
                <c:pt idx="13124">
                  <c:v>3.8158680555555664</c:v>
                </c:pt>
                <c:pt idx="13125">
                  <c:v>3.8161111111097314</c:v>
                </c:pt>
                <c:pt idx="13126">
                  <c:v>3.8163541666638965</c:v>
                </c:pt>
                <c:pt idx="13127">
                  <c:v>3.8165972222180615</c:v>
                </c:pt>
                <c:pt idx="13128">
                  <c:v>3.8168402777795025</c:v>
                </c:pt>
                <c:pt idx="13129">
                  <c:v>3.8170833333336676</c:v>
                </c:pt>
                <c:pt idx="13130">
                  <c:v>3.8173263888878326</c:v>
                </c:pt>
                <c:pt idx="13131">
                  <c:v>3.8175694444419976</c:v>
                </c:pt>
                <c:pt idx="13132">
                  <c:v>3.8178124999961627</c:v>
                </c:pt>
                <c:pt idx="13133">
                  <c:v>3.8180555555576037</c:v>
                </c:pt>
                <c:pt idx="13134">
                  <c:v>3.8182986111117687</c:v>
                </c:pt>
                <c:pt idx="13135">
                  <c:v>3.8185416666659338</c:v>
                </c:pt>
                <c:pt idx="13136">
                  <c:v>3.8187847222200988</c:v>
                </c:pt>
                <c:pt idx="13137">
                  <c:v>3.8190277777742638</c:v>
                </c:pt>
                <c:pt idx="13138">
                  <c:v>3.8192708333284289</c:v>
                </c:pt>
                <c:pt idx="13139">
                  <c:v>3.8195138888898699</c:v>
                </c:pt>
                <c:pt idx="13140">
                  <c:v>3.8197569444440349</c:v>
                </c:pt>
                <c:pt idx="13141">
                  <c:v>3.8199999999981999</c:v>
                </c:pt>
                <c:pt idx="13142">
                  <c:v>3.820243055552365</c:v>
                </c:pt>
                <c:pt idx="13143">
                  <c:v>3.8204976851833097</c:v>
                </c:pt>
                <c:pt idx="13144">
                  <c:v>3.8207407407374747</c:v>
                </c:pt>
                <c:pt idx="13145">
                  <c:v>3.8209837962916398</c:v>
                </c:pt>
                <c:pt idx="13146">
                  <c:v>3.8212268518530808</c:v>
                </c:pt>
                <c:pt idx="13147">
                  <c:v>3.8214699074072458</c:v>
                </c:pt>
                <c:pt idx="13148">
                  <c:v>3.8217129629614108</c:v>
                </c:pt>
                <c:pt idx="13149">
                  <c:v>3.8219560185155759</c:v>
                </c:pt>
                <c:pt idx="13150">
                  <c:v>3.8221990740697409</c:v>
                </c:pt>
                <c:pt idx="13151">
                  <c:v>3.8224421296311819</c:v>
                </c:pt>
                <c:pt idx="13152">
                  <c:v>3.8226851851853469</c:v>
                </c:pt>
                <c:pt idx="13153">
                  <c:v>3.822928240739512</c:v>
                </c:pt>
                <c:pt idx="13154">
                  <c:v>3.823171296293677</c:v>
                </c:pt>
                <c:pt idx="13155">
                  <c:v>3.8234143518478421</c:v>
                </c:pt>
                <c:pt idx="13156">
                  <c:v>3.8236574074092831</c:v>
                </c:pt>
                <c:pt idx="13157">
                  <c:v>3.8239004629634481</c:v>
                </c:pt>
                <c:pt idx="13158">
                  <c:v>3.8241435185176131</c:v>
                </c:pt>
                <c:pt idx="13159">
                  <c:v>3.8243865740717782</c:v>
                </c:pt>
                <c:pt idx="13160">
                  <c:v>3.8246296296259432</c:v>
                </c:pt>
                <c:pt idx="13161">
                  <c:v>3.8248726851801083</c:v>
                </c:pt>
                <c:pt idx="13162">
                  <c:v>3.8251157407415493</c:v>
                </c:pt>
                <c:pt idx="13163">
                  <c:v>3.8253587962957143</c:v>
                </c:pt>
                <c:pt idx="13164">
                  <c:v>3.8256018518498793</c:v>
                </c:pt>
                <c:pt idx="13165">
                  <c:v>3.8258449074040444</c:v>
                </c:pt>
                <c:pt idx="13166">
                  <c:v>3.8260879629582094</c:v>
                </c:pt>
                <c:pt idx="13167">
                  <c:v>3.8263310185196504</c:v>
                </c:pt>
                <c:pt idx="13168">
                  <c:v>3.8265740740738154</c:v>
                </c:pt>
                <c:pt idx="13169">
                  <c:v>3.8268171296279805</c:v>
                </c:pt>
                <c:pt idx="13170">
                  <c:v>3.8270601851821455</c:v>
                </c:pt>
                <c:pt idx="13171">
                  <c:v>3.8273032407363106</c:v>
                </c:pt>
                <c:pt idx="13172">
                  <c:v>3.8275462962977516</c:v>
                </c:pt>
                <c:pt idx="13173">
                  <c:v>3.8277893518519166</c:v>
                </c:pt>
                <c:pt idx="13174">
                  <c:v>3.8280324074060816</c:v>
                </c:pt>
                <c:pt idx="13175">
                  <c:v>3.8282754629602467</c:v>
                </c:pt>
                <c:pt idx="13176">
                  <c:v>3.8285185185144117</c:v>
                </c:pt>
                <c:pt idx="13177">
                  <c:v>3.8287615740758527</c:v>
                </c:pt>
                <c:pt idx="13178">
                  <c:v>3.8290046296300178</c:v>
                </c:pt>
                <c:pt idx="13179">
                  <c:v>3.8292476851841828</c:v>
                </c:pt>
                <c:pt idx="13180">
                  <c:v>3.8294907407383478</c:v>
                </c:pt>
                <c:pt idx="13181">
                  <c:v>3.8297337962925129</c:v>
                </c:pt>
                <c:pt idx="13182">
                  <c:v>3.8299768518539539</c:v>
                </c:pt>
                <c:pt idx="13183">
                  <c:v>3.8302199074081189</c:v>
                </c:pt>
                <c:pt idx="13184">
                  <c:v>3.8304629629622839</c:v>
                </c:pt>
                <c:pt idx="13185">
                  <c:v>3.830706018516449</c:v>
                </c:pt>
                <c:pt idx="13186">
                  <c:v>3.830949074070614</c:v>
                </c:pt>
                <c:pt idx="13187">
                  <c:v>3.8311921296247791</c:v>
                </c:pt>
                <c:pt idx="13188">
                  <c:v>3.8314351851862201</c:v>
                </c:pt>
                <c:pt idx="13189">
                  <c:v>3.8316782407403851</c:v>
                </c:pt>
                <c:pt idx="13190">
                  <c:v>3.8319328703713298</c:v>
                </c:pt>
                <c:pt idx="13191">
                  <c:v>3.8321759259254948</c:v>
                </c:pt>
                <c:pt idx="13192">
                  <c:v>3.8324189814796599</c:v>
                </c:pt>
                <c:pt idx="13193">
                  <c:v>3.8326620370338249</c:v>
                </c:pt>
                <c:pt idx="13194">
                  <c:v>3.8329050925879899</c:v>
                </c:pt>
                <c:pt idx="13195">
                  <c:v>3.8331481481494309</c:v>
                </c:pt>
                <c:pt idx="13196">
                  <c:v>3.833391203703596</c:v>
                </c:pt>
                <c:pt idx="13197">
                  <c:v>3.833634259257761</c:v>
                </c:pt>
                <c:pt idx="13198">
                  <c:v>3.8338773148119261</c:v>
                </c:pt>
                <c:pt idx="13199">
                  <c:v>3.8341203703660911</c:v>
                </c:pt>
                <c:pt idx="13200">
                  <c:v>3.8343634259275321</c:v>
                </c:pt>
                <c:pt idx="13201">
                  <c:v>3.8346064814816971</c:v>
                </c:pt>
                <c:pt idx="13202">
                  <c:v>3.8348495370358622</c:v>
                </c:pt>
                <c:pt idx="13203">
                  <c:v>3.8350925925900272</c:v>
                </c:pt>
                <c:pt idx="13204">
                  <c:v>3.8353356481441923</c:v>
                </c:pt>
                <c:pt idx="13205">
                  <c:v>3.8355787037056333</c:v>
                </c:pt>
                <c:pt idx="13206">
                  <c:v>3.8358217592597983</c:v>
                </c:pt>
                <c:pt idx="13207">
                  <c:v>3.8360648148139633</c:v>
                </c:pt>
                <c:pt idx="13208">
                  <c:v>3.8363078703681284</c:v>
                </c:pt>
                <c:pt idx="13209">
                  <c:v>3.8365509259222934</c:v>
                </c:pt>
                <c:pt idx="13210">
                  <c:v>3.8367939814764584</c:v>
                </c:pt>
                <c:pt idx="13211">
                  <c:v>3.8370370370378994</c:v>
                </c:pt>
                <c:pt idx="13212">
                  <c:v>3.8372800925920645</c:v>
                </c:pt>
                <c:pt idx="13213">
                  <c:v>3.8375231481462295</c:v>
                </c:pt>
                <c:pt idx="13214">
                  <c:v>3.8377662037003946</c:v>
                </c:pt>
                <c:pt idx="13215">
                  <c:v>3.8380092592545596</c:v>
                </c:pt>
                <c:pt idx="13216">
                  <c:v>3.8382523148160006</c:v>
                </c:pt>
                <c:pt idx="13217">
                  <c:v>3.8384953703701656</c:v>
                </c:pt>
                <c:pt idx="13218">
                  <c:v>3.8387384259243307</c:v>
                </c:pt>
                <c:pt idx="13219">
                  <c:v>3.8389814814784957</c:v>
                </c:pt>
                <c:pt idx="13220">
                  <c:v>3.8392245370326608</c:v>
                </c:pt>
                <c:pt idx="13221">
                  <c:v>3.8394675925941018</c:v>
                </c:pt>
                <c:pt idx="13222">
                  <c:v>3.8397106481482668</c:v>
                </c:pt>
                <c:pt idx="13223">
                  <c:v>3.8399537037024318</c:v>
                </c:pt>
                <c:pt idx="13224">
                  <c:v>3.8401967592565969</c:v>
                </c:pt>
                <c:pt idx="13225">
                  <c:v>3.8404398148107619</c:v>
                </c:pt>
                <c:pt idx="13226">
                  <c:v>3.8406828703722029</c:v>
                </c:pt>
                <c:pt idx="13227">
                  <c:v>3.8409259259263679</c:v>
                </c:pt>
                <c:pt idx="13228">
                  <c:v>3.841168981480533</c:v>
                </c:pt>
                <c:pt idx="13229">
                  <c:v>3.841412037034698</c:v>
                </c:pt>
                <c:pt idx="13230">
                  <c:v>3.8416550925888631</c:v>
                </c:pt>
                <c:pt idx="13231">
                  <c:v>3.8418981481430281</c:v>
                </c:pt>
                <c:pt idx="13232">
                  <c:v>3.8421412037044691</c:v>
                </c:pt>
                <c:pt idx="13233">
                  <c:v>3.8423842592586341</c:v>
                </c:pt>
                <c:pt idx="13234">
                  <c:v>3.8426273148127992</c:v>
                </c:pt>
                <c:pt idx="13235">
                  <c:v>3.8428703703669642</c:v>
                </c:pt>
                <c:pt idx="13236">
                  <c:v>3.8431134259211293</c:v>
                </c:pt>
                <c:pt idx="13237">
                  <c:v>3.8433564814825703</c:v>
                </c:pt>
                <c:pt idx="13238">
                  <c:v>3.8435995370367353</c:v>
                </c:pt>
                <c:pt idx="13239">
                  <c:v>3.84385416666768</c:v>
                </c:pt>
                <c:pt idx="13240">
                  <c:v>3.844097222221845</c:v>
                </c:pt>
                <c:pt idx="13241">
                  <c:v>3.8443402777760101</c:v>
                </c:pt>
                <c:pt idx="13242">
                  <c:v>3.8445833333301751</c:v>
                </c:pt>
                <c:pt idx="13243">
                  <c:v>3.8448263888843401</c:v>
                </c:pt>
                <c:pt idx="13244">
                  <c:v>3.8450694444457811</c:v>
                </c:pt>
                <c:pt idx="13245">
                  <c:v>3.8453124999999462</c:v>
                </c:pt>
                <c:pt idx="13246">
                  <c:v>3.8455555555541112</c:v>
                </c:pt>
                <c:pt idx="13247">
                  <c:v>3.8457986111082763</c:v>
                </c:pt>
                <c:pt idx="13248">
                  <c:v>3.8460416666624413</c:v>
                </c:pt>
                <c:pt idx="13249">
                  <c:v>3.8462847222238823</c:v>
                </c:pt>
                <c:pt idx="13250">
                  <c:v>3.8465277777780473</c:v>
                </c:pt>
                <c:pt idx="13251">
                  <c:v>3.8467708333322124</c:v>
                </c:pt>
                <c:pt idx="13252">
                  <c:v>3.8470138888863774</c:v>
                </c:pt>
                <c:pt idx="13253">
                  <c:v>3.8472569444405424</c:v>
                </c:pt>
                <c:pt idx="13254">
                  <c:v>3.8475000000019834</c:v>
                </c:pt>
                <c:pt idx="13255">
                  <c:v>3.8477430555561485</c:v>
                </c:pt>
                <c:pt idx="13256">
                  <c:v>3.8479861111103135</c:v>
                </c:pt>
                <c:pt idx="13257">
                  <c:v>3.8482291666644786</c:v>
                </c:pt>
                <c:pt idx="13258">
                  <c:v>3.8484722222186436</c:v>
                </c:pt>
                <c:pt idx="13259">
                  <c:v>3.8487152777728086</c:v>
                </c:pt>
                <c:pt idx="13260">
                  <c:v>3.8489583333342496</c:v>
                </c:pt>
                <c:pt idx="13261">
                  <c:v>3.8492013888884147</c:v>
                </c:pt>
                <c:pt idx="13262">
                  <c:v>3.8494444444425797</c:v>
                </c:pt>
                <c:pt idx="13263">
                  <c:v>3.8496874999967448</c:v>
                </c:pt>
                <c:pt idx="13264">
                  <c:v>3.8499305555509098</c:v>
                </c:pt>
                <c:pt idx="13265">
                  <c:v>3.8501736111123508</c:v>
                </c:pt>
                <c:pt idx="13266">
                  <c:v>3.8504166666665158</c:v>
                </c:pt>
                <c:pt idx="13267">
                  <c:v>3.8506597222206809</c:v>
                </c:pt>
                <c:pt idx="13268">
                  <c:v>3.8509027777748459</c:v>
                </c:pt>
                <c:pt idx="13269">
                  <c:v>3.8511458333290109</c:v>
                </c:pt>
                <c:pt idx="13270">
                  <c:v>3.8513888888904519</c:v>
                </c:pt>
                <c:pt idx="13271">
                  <c:v>3.851631944444617</c:v>
                </c:pt>
                <c:pt idx="13272">
                  <c:v>3.851874999998782</c:v>
                </c:pt>
                <c:pt idx="13273">
                  <c:v>3.8521180555529471</c:v>
                </c:pt>
                <c:pt idx="13274">
                  <c:v>3.8523611111071121</c:v>
                </c:pt>
                <c:pt idx="13275">
                  <c:v>3.8526041666685531</c:v>
                </c:pt>
                <c:pt idx="13276">
                  <c:v>3.8528472222227181</c:v>
                </c:pt>
                <c:pt idx="13277">
                  <c:v>3.8530902777768832</c:v>
                </c:pt>
                <c:pt idx="13278">
                  <c:v>3.8533333333310482</c:v>
                </c:pt>
                <c:pt idx="13279">
                  <c:v>3.8535763888852133</c:v>
                </c:pt>
                <c:pt idx="13280">
                  <c:v>3.8538194444393783</c:v>
                </c:pt>
                <c:pt idx="13281">
                  <c:v>3.8540625000008193</c:v>
                </c:pt>
                <c:pt idx="13282">
                  <c:v>3.8543055555549843</c:v>
                </c:pt>
                <c:pt idx="13283">
                  <c:v>3.8545486111091494</c:v>
                </c:pt>
                <c:pt idx="13284">
                  <c:v>3.8547916666633144</c:v>
                </c:pt>
                <c:pt idx="13285">
                  <c:v>3.8550347222174794</c:v>
                </c:pt>
                <c:pt idx="13286">
                  <c:v>3.8552777777789204</c:v>
                </c:pt>
                <c:pt idx="13287">
                  <c:v>3.8555324074025892</c:v>
                </c:pt>
                <c:pt idx="13288">
                  <c:v>3.8557754629640302</c:v>
                </c:pt>
                <c:pt idx="13289">
                  <c:v>3.8560185185181952</c:v>
                </c:pt>
                <c:pt idx="13290">
                  <c:v>3.8562615740723603</c:v>
                </c:pt>
                <c:pt idx="13291">
                  <c:v>3.8565046296265253</c:v>
                </c:pt>
                <c:pt idx="13292">
                  <c:v>3.8567476851806903</c:v>
                </c:pt>
                <c:pt idx="13293">
                  <c:v>3.8569907407421313</c:v>
                </c:pt>
                <c:pt idx="13294">
                  <c:v>3.8572337962962964</c:v>
                </c:pt>
                <c:pt idx="13295">
                  <c:v>3.8574768518504614</c:v>
                </c:pt>
                <c:pt idx="13296">
                  <c:v>3.8577199074046264</c:v>
                </c:pt>
                <c:pt idx="13297">
                  <c:v>3.8579629629587915</c:v>
                </c:pt>
                <c:pt idx="13298">
                  <c:v>3.8582060185202325</c:v>
                </c:pt>
                <c:pt idx="13299">
                  <c:v>3.8584490740743975</c:v>
                </c:pt>
                <c:pt idx="13300">
                  <c:v>3.8586921296285626</c:v>
                </c:pt>
                <c:pt idx="13301">
                  <c:v>3.8589351851827276</c:v>
                </c:pt>
                <c:pt idx="13302">
                  <c:v>3.8591782407368926</c:v>
                </c:pt>
                <c:pt idx="13303">
                  <c:v>3.8594212962983336</c:v>
                </c:pt>
                <c:pt idx="13304">
                  <c:v>3.8596643518524987</c:v>
                </c:pt>
                <c:pt idx="13305">
                  <c:v>3.8599074074066637</c:v>
                </c:pt>
                <c:pt idx="13306">
                  <c:v>3.8601504629608288</c:v>
                </c:pt>
                <c:pt idx="13307">
                  <c:v>3.8603935185149938</c:v>
                </c:pt>
                <c:pt idx="13308">
                  <c:v>3.8606365740691588</c:v>
                </c:pt>
                <c:pt idx="13309">
                  <c:v>3.8608796296305998</c:v>
                </c:pt>
                <c:pt idx="13310">
                  <c:v>3.8611226851847649</c:v>
                </c:pt>
                <c:pt idx="13311">
                  <c:v>3.8613657407389299</c:v>
                </c:pt>
                <c:pt idx="13312">
                  <c:v>3.8616087962930949</c:v>
                </c:pt>
                <c:pt idx="13313">
                  <c:v>3.86185185184726</c:v>
                </c:pt>
                <c:pt idx="13314">
                  <c:v>3.862094907408701</c:v>
                </c:pt>
                <c:pt idx="13315">
                  <c:v>3.862337962962866</c:v>
                </c:pt>
                <c:pt idx="13316">
                  <c:v>3.8625810185170311</c:v>
                </c:pt>
                <c:pt idx="13317">
                  <c:v>3.8628240740711961</c:v>
                </c:pt>
                <c:pt idx="13318">
                  <c:v>3.8630671296253611</c:v>
                </c:pt>
                <c:pt idx="13319">
                  <c:v>3.8633101851868021</c:v>
                </c:pt>
                <c:pt idx="13320">
                  <c:v>3.8635532407409672</c:v>
                </c:pt>
                <c:pt idx="13321">
                  <c:v>3.8637962962951322</c:v>
                </c:pt>
                <c:pt idx="13322">
                  <c:v>3.8640393518492973</c:v>
                </c:pt>
                <c:pt idx="13323">
                  <c:v>3.8642824074034623</c:v>
                </c:pt>
                <c:pt idx="13324">
                  <c:v>3.8645254629649033</c:v>
                </c:pt>
                <c:pt idx="13325">
                  <c:v>3.8647685185190683</c:v>
                </c:pt>
                <c:pt idx="13326">
                  <c:v>3.8650115740732334</c:v>
                </c:pt>
                <c:pt idx="13327">
                  <c:v>3.8652546296273984</c:v>
                </c:pt>
                <c:pt idx="13328">
                  <c:v>3.8654976851815634</c:v>
                </c:pt>
                <c:pt idx="13329">
                  <c:v>3.8657407407357285</c:v>
                </c:pt>
                <c:pt idx="13330">
                  <c:v>3.8659837962971695</c:v>
                </c:pt>
                <c:pt idx="13331">
                  <c:v>3.8662268518513345</c:v>
                </c:pt>
                <c:pt idx="13332">
                  <c:v>3.8664699074054996</c:v>
                </c:pt>
                <c:pt idx="13333">
                  <c:v>3.8667129629596646</c:v>
                </c:pt>
                <c:pt idx="13334">
                  <c:v>3.8669560185138296</c:v>
                </c:pt>
                <c:pt idx="13335">
                  <c:v>3.8672106481447743</c:v>
                </c:pt>
                <c:pt idx="13336">
                  <c:v>3.8674537036989394</c:v>
                </c:pt>
                <c:pt idx="13337">
                  <c:v>3.8676967592603804</c:v>
                </c:pt>
                <c:pt idx="13338">
                  <c:v>3.8679398148145454</c:v>
                </c:pt>
                <c:pt idx="13339">
                  <c:v>3.8681828703687104</c:v>
                </c:pt>
                <c:pt idx="13340">
                  <c:v>3.8684259259228755</c:v>
                </c:pt>
                <c:pt idx="13341">
                  <c:v>3.8686689814770405</c:v>
                </c:pt>
                <c:pt idx="13342">
                  <c:v>3.8689120370384815</c:v>
                </c:pt>
                <c:pt idx="13343">
                  <c:v>3.8691550925926466</c:v>
                </c:pt>
                <c:pt idx="13344">
                  <c:v>3.8693981481468116</c:v>
                </c:pt>
                <c:pt idx="13345">
                  <c:v>3.8696412037009766</c:v>
                </c:pt>
                <c:pt idx="13346">
                  <c:v>3.8698842592551417</c:v>
                </c:pt>
                <c:pt idx="13347">
                  <c:v>3.8701273148165827</c:v>
                </c:pt>
                <c:pt idx="13348">
                  <c:v>3.8703703703707477</c:v>
                </c:pt>
                <c:pt idx="13349">
                  <c:v>3.8706134259249128</c:v>
                </c:pt>
                <c:pt idx="13350">
                  <c:v>3.8708564814790778</c:v>
                </c:pt>
                <c:pt idx="13351">
                  <c:v>3.8710995370332428</c:v>
                </c:pt>
                <c:pt idx="13352">
                  <c:v>3.8713425925946838</c:v>
                </c:pt>
                <c:pt idx="13353">
                  <c:v>3.8715856481488489</c:v>
                </c:pt>
                <c:pt idx="13354">
                  <c:v>3.8718287037030139</c:v>
                </c:pt>
                <c:pt idx="13355">
                  <c:v>3.8720717592571789</c:v>
                </c:pt>
                <c:pt idx="13356">
                  <c:v>3.872314814811344</c:v>
                </c:pt>
                <c:pt idx="13357">
                  <c:v>3.872557870365509</c:v>
                </c:pt>
                <c:pt idx="13358">
                  <c:v>3.87280092592695</c:v>
                </c:pt>
                <c:pt idx="13359">
                  <c:v>3.8730439814811151</c:v>
                </c:pt>
                <c:pt idx="13360">
                  <c:v>3.8732870370352801</c:v>
                </c:pt>
                <c:pt idx="13361">
                  <c:v>3.8735300925894451</c:v>
                </c:pt>
                <c:pt idx="13362">
                  <c:v>3.8737731481436102</c:v>
                </c:pt>
                <c:pt idx="13363">
                  <c:v>3.8740162037050512</c:v>
                </c:pt>
                <c:pt idx="13364">
                  <c:v>3.8742592592592162</c:v>
                </c:pt>
                <c:pt idx="13365">
                  <c:v>3.8745023148133813</c:v>
                </c:pt>
                <c:pt idx="13366">
                  <c:v>3.8747453703675463</c:v>
                </c:pt>
                <c:pt idx="13367">
                  <c:v>3.8749884259217113</c:v>
                </c:pt>
                <c:pt idx="13368">
                  <c:v>3.8752314814831523</c:v>
                </c:pt>
                <c:pt idx="13369">
                  <c:v>3.8754745370373174</c:v>
                </c:pt>
                <c:pt idx="13370">
                  <c:v>3.8757175925914824</c:v>
                </c:pt>
                <c:pt idx="13371">
                  <c:v>3.8759606481456474</c:v>
                </c:pt>
                <c:pt idx="13372">
                  <c:v>3.8762037036998125</c:v>
                </c:pt>
                <c:pt idx="13373">
                  <c:v>3.8764467592612535</c:v>
                </c:pt>
                <c:pt idx="13374">
                  <c:v>3.8766898148154185</c:v>
                </c:pt>
                <c:pt idx="13375">
                  <c:v>3.8769328703695836</c:v>
                </c:pt>
                <c:pt idx="13376">
                  <c:v>3.8771759259237486</c:v>
                </c:pt>
                <c:pt idx="13377">
                  <c:v>3.8774189814779136</c:v>
                </c:pt>
                <c:pt idx="13378">
                  <c:v>3.8776620370320787</c:v>
                </c:pt>
                <c:pt idx="13379">
                  <c:v>3.8779050925935197</c:v>
                </c:pt>
                <c:pt idx="13380">
                  <c:v>3.8781481481476847</c:v>
                </c:pt>
                <c:pt idx="13381">
                  <c:v>3.8783912037018498</c:v>
                </c:pt>
                <c:pt idx="13382">
                  <c:v>3.8786342592560148</c:v>
                </c:pt>
                <c:pt idx="13383">
                  <c:v>3.8788888888869595</c:v>
                </c:pt>
                <c:pt idx="13384">
                  <c:v>3.8791319444411245</c:v>
                </c:pt>
                <c:pt idx="13385">
                  <c:v>3.8793749999952896</c:v>
                </c:pt>
                <c:pt idx="13386">
                  <c:v>3.8796180555567306</c:v>
                </c:pt>
                <c:pt idx="13387">
                  <c:v>3.8798611111108956</c:v>
                </c:pt>
                <c:pt idx="13388">
                  <c:v>3.8801041666650606</c:v>
                </c:pt>
                <c:pt idx="13389">
                  <c:v>3.8803472222192257</c:v>
                </c:pt>
                <c:pt idx="13390">
                  <c:v>3.8805902777733907</c:v>
                </c:pt>
                <c:pt idx="13391">
                  <c:v>3.8808333333348317</c:v>
                </c:pt>
                <c:pt idx="13392">
                  <c:v>3.8810763888889968</c:v>
                </c:pt>
                <c:pt idx="13393">
                  <c:v>3.8813194444431618</c:v>
                </c:pt>
                <c:pt idx="13394">
                  <c:v>3.8815624999973268</c:v>
                </c:pt>
                <c:pt idx="13395">
                  <c:v>3.8818055555514919</c:v>
                </c:pt>
                <c:pt idx="13396">
                  <c:v>3.8820486111129329</c:v>
                </c:pt>
                <c:pt idx="13397">
                  <c:v>3.8822916666670979</c:v>
                </c:pt>
                <c:pt idx="13398">
                  <c:v>3.8825347222212629</c:v>
                </c:pt>
                <c:pt idx="13399">
                  <c:v>3.882777777775428</c:v>
                </c:pt>
                <c:pt idx="13400">
                  <c:v>3.883020833329593</c:v>
                </c:pt>
                <c:pt idx="13401">
                  <c:v>3.8832638888837581</c:v>
                </c:pt>
                <c:pt idx="13402">
                  <c:v>3.8835069444451991</c:v>
                </c:pt>
                <c:pt idx="13403">
                  <c:v>3.8837499999993641</c:v>
                </c:pt>
                <c:pt idx="13404">
                  <c:v>3.8839930555535291</c:v>
                </c:pt>
                <c:pt idx="13405">
                  <c:v>3.8842361111076942</c:v>
                </c:pt>
                <c:pt idx="13406">
                  <c:v>3.8844791666618592</c:v>
                </c:pt>
                <c:pt idx="13407">
                  <c:v>3.8847222222233002</c:v>
                </c:pt>
                <c:pt idx="13408">
                  <c:v>3.8849652777774653</c:v>
                </c:pt>
                <c:pt idx="13409">
                  <c:v>3.8852083333316303</c:v>
                </c:pt>
                <c:pt idx="13410">
                  <c:v>3.8854513888857953</c:v>
                </c:pt>
                <c:pt idx="13411">
                  <c:v>3.8856944444399604</c:v>
                </c:pt>
                <c:pt idx="13412">
                  <c:v>3.8859375000014014</c:v>
                </c:pt>
                <c:pt idx="13413">
                  <c:v>3.8861805555555664</c:v>
                </c:pt>
                <c:pt idx="13414">
                  <c:v>3.8864236111097314</c:v>
                </c:pt>
                <c:pt idx="13415">
                  <c:v>3.8866666666638965</c:v>
                </c:pt>
                <c:pt idx="13416">
                  <c:v>3.8869097222180615</c:v>
                </c:pt>
                <c:pt idx="13417">
                  <c:v>3.8871527777795025</c:v>
                </c:pt>
                <c:pt idx="13418">
                  <c:v>3.8873958333336676</c:v>
                </c:pt>
                <c:pt idx="13419">
                  <c:v>3.8876388888878326</c:v>
                </c:pt>
                <c:pt idx="13420">
                  <c:v>3.8878819444419976</c:v>
                </c:pt>
                <c:pt idx="13421">
                  <c:v>3.8881249999961627</c:v>
                </c:pt>
                <c:pt idx="13422">
                  <c:v>3.8883680555576037</c:v>
                </c:pt>
                <c:pt idx="13423">
                  <c:v>3.8886111111117687</c:v>
                </c:pt>
                <c:pt idx="13424">
                  <c:v>3.8888541666659338</c:v>
                </c:pt>
                <c:pt idx="13425">
                  <c:v>3.8890972222200988</c:v>
                </c:pt>
                <c:pt idx="13426">
                  <c:v>3.8893402777742638</c:v>
                </c:pt>
                <c:pt idx="13427">
                  <c:v>3.8895833333284289</c:v>
                </c:pt>
                <c:pt idx="13428">
                  <c:v>3.8898263888898699</c:v>
                </c:pt>
                <c:pt idx="13429">
                  <c:v>3.8900694444440349</c:v>
                </c:pt>
                <c:pt idx="13430">
                  <c:v>3.8903124999981999</c:v>
                </c:pt>
                <c:pt idx="13431">
                  <c:v>3.890555555552365</c:v>
                </c:pt>
                <c:pt idx="13432">
                  <c:v>3.8908101851833097</c:v>
                </c:pt>
                <c:pt idx="13433">
                  <c:v>3.8910532407374747</c:v>
                </c:pt>
                <c:pt idx="13434">
                  <c:v>3.8912962962916398</c:v>
                </c:pt>
                <c:pt idx="13435">
                  <c:v>3.8915393518530808</c:v>
                </c:pt>
                <c:pt idx="13436">
                  <c:v>3.8917824074072458</c:v>
                </c:pt>
                <c:pt idx="13437">
                  <c:v>3.8920254629614108</c:v>
                </c:pt>
                <c:pt idx="13438">
                  <c:v>3.8922685185155759</c:v>
                </c:pt>
                <c:pt idx="13439">
                  <c:v>3.8925115740697409</c:v>
                </c:pt>
                <c:pt idx="13440">
                  <c:v>3.8927546296311819</c:v>
                </c:pt>
                <c:pt idx="13441">
                  <c:v>3.8929976851853469</c:v>
                </c:pt>
                <c:pt idx="13442">
                  <c:v>3.893240740739512</c:v>
                </c:pt>
                <c:pt idx="13443">
                  <c:v>3.893483796293677</c:v>
                </c:pt>
                <c:pt idx="13444">
                  <c:v>3.8937268518478421</c:v>
                </c:pt>
                <c:pt idx="13445">
                  <c:v>3.8939699074092831</c:v>
                </c:pt>
                <c:pt idx="13446">
                  <c:v>3.8942129629634481</c:v>
                </c:pt>
                <c:pt idx="13447">
                  <c:v>3.8944560185176131</c:v>
                </c:pt>
                <c:pt idx="13448">
                  <c:v>3.8946990740717782</c:v>
                </c:pt>
                <c:pt idx="13449">
                  <c:v>3.8949421296259432</c:v>
                </c:pt>
                <c:pt idx="13450">
                  <c:v>3.8951851851801083</c:v>
                </c:pt>
                <c:pt idx="13451">
                  <c:v>3.8954282407415493</c:v>
                </c:pt>
                <c:pt idx="13452">
                  <c:v>3.8956712962957143</c:v>
                </c:pt>
                <c:pt idx="13453">
                  <c:v>3.8959143518498793</c:v>
                </c:pt>
                <c:pt idx="13454">
                  <c:v>3.8961574074040444</c:v>
                </c:pt>
                <c:pt idx="13455">
                  <c:v>3.8964004629582094</c:v>
                </c:pt>
                <c:pt idx="13456">
                  <c:v>3.8966435185196504</c:v>
                </c:pt>
                <c:pt idx="13457">
                  <c:v>3.8968865740738154</c:v>
                </c:pt>
                <c:pt idx="13458">
                  <c:v>3.8971296296279805</c:v>
                </c:pt>
                <c:pt idx="13459">
                  <c:v>3.8973726851821455</c:v>
                </c:pt>
                <c:pt idx="13460">
                  <c:v>3.8976157407363106</c:v>
                </c:pt>
                <c:pt idx="13461">
                  <c:v>3.8978587962977516</c:v>
                </c:pt>
                <c:pt idx="13462">
                  <c:v>3.8981018518519166</c:v>
                </c:pt>
                <c:pt idx="13463">
                  <c:v>3.8983449074060816</c:v>
                </c:pt>
                <c:pt idx="13464">
                  <c:v>3.8985879629602467</c:v>
                </c:pt>
                <c:pt idx="13465">
                  <c:v>3.8988310185144117</c:v>
                </c:pt>
                <c:pt idx="13466">
                  <c:v>3.8990740740758527</c:v>
                </c:pt>
                <c:pt idx="13467">
                  <c:v>3.8993171296300178</c:v>
                </c:pt>
                <c:pt idx="13468">
                  <c:v>3.8995601851841828</c:v>
                </c:pt>
                <c:pt idx="13469">
                  <c:v>3.8998032407383478</c:v>
                </c:pt>
                <c:pt idx="13470">
                  <c:v>3.9000462962925129</c:v>
                </c:pt>
                <c:pt idx="13471">
                  <c:v>3.9002893518539539</c:v>
                </c:pt>
                <c:pt idx="13472">
                  <c:v>3.9005324074081189</c:v>
                </c:pt>
                <c:pt idx="13473">
                  <c:v>3.9007754629622839</c:v>
                </c:pt>
                <c:pt idx="13474">
                  <c:v>3.901018518516449</c:v>
                </c:pt>
                <c:pt idx="13475">
                  <c:v>3.901261574070614</c:v>
                </c:pt>
                <c:pt idx="13476">
                  <c:v>3.9015046296247791</c:v>
                </c:pt>
                <c:pt idx="13477">
                  <c:v>3.9017476851862201</c:v>
                </c:pt>
                <c:pt idx="13478">
                  <c:v>3.9019907407403851</c:v>
                </c:pt>
                <c:pt idx="13479">
                  <c:v>3.9022337962945501</c:v>
                </c:pt>
                <c:pt idx="13480">
                  <c:v>3.9024884259254948</c:v>
                </c:pt>
                <c:pt idx="13481">
                  <c:v>3.9027314814796599</c:v>
                </c:pt>
                <c:pt idx="13482">
                  <c:v>3.9029745370338249</c:v>
                </c:pt>
                <c:pt idx="13483">
                  <c:v>3.9032175925879899</c:v>
                </c:pt>
                <c:pt idx="13484">
                  <c:v>3.9034606481494309</c:v>
                </c:pt>
                <c:pt idx="13485">
                  <c:v>3.903703703703596</c:v>
                </c:pt>
                <c:pt idx="13486">
                  <c:v>3.903946759257761</c:v>
                </c:pt>
                <c:pt idx="13487">
                  <c:v>3.9041898148119261</c:v>
                </c:pt>
                <c:pt idx="13488">
                  <c:v>3.9044328703660911</c:v>
                </c:pt>
                <c:pt idx="13489">
                  <c:v>3.9046759259275321</c:v>
                </c:pt>
                <c:pt idx="13490">
                  <c:v>3.9049189814816971</c:v>
                </c:pt>
                <c:pt idx="13491">
                  <c:v>3.9051620370358622</c:v>
                </c:pt>
                <c:pt idx="13492">
                  <c:v>3.9054050925900272</c:v>
                </c:pt>
                <c:pt idx="13493">
                  <c:v>3.9056481481441923</c:v>
                </c:pt>
                <c:pt idx="13494">
                  <c:v>3.9058912037056333</c:v>
                </c:pt>
                <c:pt idx="13495">
                  <c:v>3.9061342592597983</c:v>
                </c:pt>
                <c:pt idx="13496">
                  <c:v>3.9063773148139633</c:v>
                </c:pt>
                <c:pt idx="13497">
                  <c:v>3.9066203703681284</c:v>
                </c:pt>
                <c:pt idx="13498">
                  <c:v>3.9068634259222934</c:v>
                </c:pt>
                <c:pt idx="13499">
                  <c:v>3.9071064814764584</c:v>
                </c:pt>
                <c:pt idx="13500">
                  <c:v>3.9073495370378994</c:v>
                </c:pt>
                <c:pt idx="13501">
                  <c:v>3.9075925925920645</c:v>
                </c:pt>
                <c:pt idx="13502">
                  <c:v>3.9078356481462295</c:v>
                </c:pt>
                <c:pt idx="13503">
                  <c:v>3.9080787037003946</c:v>
                </c:pt>
                <c:pt idx="13504">
                  <c:v>3.9083217592545596</c:v>
                </c:pt>
                <c:pt idx="13505">
                  <c:v>3.9085648148160006</c:v>
                </c:pt>
                <c:pt idx="13506">
                  <c:v>3.9088078703701656</c:v>
                </c:pt>
                <c:pt idx="13507">
                  <c:v>3.9090509259243307</c:v>
                </c:pt>
                <c:pt idx="13508">
                  <c:v>3.9092939814784957</c:v>
                </c:pt>
                <c:pt idx="13509">
                  <c:v>3.9095370370326608</c:v>
                </c:pt>
                <c:pt idx="13510">
                  <c:v>3.9097800925941018</c:v>
                </c:pt>
                <c:pt idx="13511">
                  <c:v>3.9100231481482668</c:v>
                </c:pt>
                <c:pt idx="13512">
                  <c:v>3.9102662037024318</c:v>
                </c:pt>
                <c:pt idx="13513">
                  <c:v>3.9105092592565969</c:v>
                </c:pt>
                <c:pt idx="13514">
                  <c:v>3.9107523148107619</c:v>
                </c:pt>
                <c:pt idx="13515">
                  <c:v>3.9109953703722029</c:v>
                </c:pt>
                <c:pt idx="13516">
                  <c:v>3.9112384259263679</c:v>
                </c:pt>
                <c:pt idx="13517">
                  <c:v>3.911481481480533</c:v>
                </c:pt>
                <c:pt idx="13518">
                  <c:v>3.911724537034698</c:v>
                </c:pt>
                <c:pt idx="13519">
                  <c:v>3.9119675925888631</c:v>
                </c:pt>
                <c:pt idx="13520">
                  <c:v>3.9122106481430281</c:v>
                </c:pt>
                <c:pt idx="13521">
                  <c:v>3.9124537037044691</c:v>
                </c:pt>
                <c:pt idx="13522">
                  <c:v>3.9126967592586341</c:v>
                </c:pt>
                <c:pt idx="13523">
                  <c:v>3.9129398148127992</c:v>
                </c:pt>
                <c:pt idx="13524">
                  <c:v>3.9131828703669642</c:v>
                </c:pt>
                <c:pt idx="13525">
                  <c:v>3.9134259259211293</c:v>
                </c:pt>
                <c:pt idx="13526">
                  <c:v>3.9136689814825703</c:v>
                </c:pt>
                <c:pt idx="13527">
                  <c:v>3.9139120370367353</c:v>
                </c:pt>
                <c:pt idx="13528">
                  <c:v>3.91416666666768</c:v>
                </c:pt>
                <c:pt idx="13529">
                  <c:v>3.914409722221845</c:v>
                </c:pt>
                <c:pt idx="13530">
                  <c:v>3.9146527777760101</c:v>
                </c:pt>
                <c:pt idx="13531">
                  <c:v>3.9148958333301751</c:v>
                </c:pt>
                <c:pt idx="13532">
                  <c:v>3.9151388888843401</c:v>
                </c:pt>
                <c:pt idx="13533">
                  <c:v>3.9153819444457811</c:v>
                </c:pt>
                <c:pt idx="13534">
                  <c:v>3.9156249999999462</c:v>
                </c:pt>
                <c:pt idx="13535">
                  <c:v>3.9158680555541112</c:v>
                </c:pt>
                <c:pt idx="13536">
                  <c:v>3.9161111111082763</c:v>
                </c:pt>
                <c:pt idx="13537">
                  <c:v>3.9163541666624413</c:v>
                </c:pt>
                <c:pt idx="13538">
                  <c:v>3.9165972222238823</c:v>
                </c:pt>
                <c:pt idx="13539">
                  <c:v>3.9168402777780473</c:v>
                </c:pt>
                <c:pt idx="13540">
                  <c:v>3.9170833333322124</c:v>
                </c:pt>
                <c:pt idx="13541">
                  <c:v>3.9173263888863774</c:v>
                </c:pt>
                <c:pt idx="13542">
                  <c:v>3.9175694444405424</c:v>
                </c:pt>
                <c:pt idx="13543">
                  <c:v>3.9178125000019834</c:v>
                </c:pt>
                <c:pt idx="13544">
                  <c:v>3.9180555555561485</c:v>
                </c:pt>
                <c:pt idx="13545">
                  <c:v>3.9182986111103135</c:v>
                </c:pt>
                <c:pt idx="13546">
                  <c:v>3.9185416666644786</c:v>
                </c:pt>
                <c:pt idx="13547">
                  <c:v>3.9187847222186436</c:v>
                </c:pt>
                <c:pt idx="13548">
                  <c:v>3.9190277777728086</c:v>
                </c:pt>
                <c:pt idx="13549">
                  <c:v>3.9192708333342496</c:v>
                </c:pt>
                <c:pt idx="13550">
                  <c:v>3.9195138888884147</c:v>
                </c:pt>
                <c:pt idx="13551">
                  <c:v>3.9197569444425797</c:v>
                </c:pt>
                <c:pt idx="13552">
                  <c:v>3.9199999999967448</c:v>
                </c:pt>
                <c:pt idx="13553">
                  <c:v>3.9202430555509098</c:v>
                </c:pt>
                <c:pt idx="13554">
                  <c:v>3.9204861111123508</c:v>
                </c:pt>
                <c:pt idx="13555">
                  <c:v>3.9207291666665158</c:v>
                </c:pt>
                <c:pt idx="13556">
                  <c:v>3.9209722222206809</c:v>
                </c:pt>
                <c:pt idx="13557">
                  <c:v>3.9212152777748459</c:v>
                </c:pt>
                <c:pt idx="13558">
                  <c:v>3.9214583333290109</c:v>
                </c:pt>
                <c:pt idx="13559">
                  <c:v>3.9217013888904519</c:v>
                </c:pt>
                <c:pt idx="13560">
                  <c:v>3.921944444444617</c:v>
                </c:pt>
                <c:pt idx="13561">
                  <c:v>3.922187499998782</c:v>
                </c:pt>
                <c:pt idx="13562">
                  <c:v>3.9224305555529471</c:v>
                </c:pt>
                <c:pt idx="13563">
                  <c:v>3.9226736111071121</c:v>
                </c:pt>
                <c:pt idx="13564">
                  <c:v>3.9229166666685531</c:v>
                </c:pt>
                <c:pt idx="13565">
                  <c:v>3.9231597222227181</c:v>
                </c:pt>
                <c:pt idx="13566">
                  <c:v>3.9234027777768832</c:v>
                </c:pt>
                <c:pt idx="13567">
                  <c:v>3.9236458333310482</c:v>
                </c:pt>
                <c:pt idx="13568">
                  <c:v>3.9238888888852133</c:v>
                </c:pt>
                <c:pt idx="13569">
                  <c:v>3.9241319444393783</c:v>
                </c:pt>
                <c:pt idx="13570">
                  <c:v>3.9243750000008193</c:v>
                </c:pt>
                <c:pt idx="13571">
                  <c:v>3.9246180555549843</c:v>
                </c:pt>
                <c:pt idx="13572">
                  <c:v>3.9248611111091494</c:v>
                </c:pt>
                <c:pt idx="13573">
                  <c:v>3.9251041666633144</c:v>
                </c:pt>
                <c:pt idx="13574">
                  <c:v>3.9253472222174794</c:v>
                </c:pt>
                <c:pt idx="13575">
                  <c:v>3.9255902777789204</c:v>
                </c:pt>
                <c:pt idx="13576">
                  <c:v>3.9258449074025892</c:v>
                </c:pt>
                <c:pt idx="13577">
                  <c:v>3.9260879629640302</c:v>
                </c:pt>
                <c:pt idx="13578">
                  <c:v>3.9263310185181952</c:v>
                </c:pt>
                <c:pt idx="13579">
                  <c:v>3.9265740740723603</c:v>
                </c:pt>
                <c:pt idx="13580">
                  <c:v>3.9268171296265253</c:v>
                </c:pt>
                <c:pt idx="13581">
                  <c:v>3.9270601851806903</c:v>
                </c:pt>
                <c:pt idx="13582">
                  <c:v>3.9273032407421313</c:v>
                </c:pt>
                <c:pt idx="13583">
                  <c:v>3.9275462962962964</c:v>
                </c:pt>
                <c:pt idx="13584">
                  <c:v>3.9277893518504614</c:v>
                </c:pt>
                <c:pt idx="13585">
                  <c:v>3.9280324074046264</c:v>
                </c:pt>
                <c:pt idx="13586">
                  <c:v>3.9282754629587915</c:v>
                </c:pt>
                <c:pt idx="13587">
                  <c:v>3.9285185185202325</c:v>
                </c:pt>
                <c:pt idx="13588">
                  <c:v>3.9287615740743975</c:v>
                </c:pt>
                <c:pt idx="13589">
                  <c:v>3.9290046296285626</c:v>
                </c:pt>
                <c:pt idx="13590">
                  <c:v>3.9292476851827276</c:v>
                </c:pt>
                <c:pt idx="13591">
                  <c:v>3.9294907407368926</c:v>
                </c:pt>
                <c:pt idx="13592">
                  <c:v>3.9297337962983336</c:v>
                </c:pt>
                <c:pt idx="13593">
                  <c:v>3.9299768518524987</c:v>
                </c:pt>
                <c:pt idx="13594">
                  <c:v>3.9302199074066637</c:v>
                </c:pt>
                <c:pt idx="13595">
                  <c:v>3.9304629629608288</c:v>
                </c:pt>
                <c:pt idx="13596">
                  <c:v>3.9307060185149938</c:v>
                </c:pt>
                <c:pt idx="13597">
                  <c:v>3.9309490740691588</c:v>
                </c:pt>
                <c:pt idx="13598">
                  <c:v>3.9311921296305998</c:v>
                </c:pt>
                <c:pt idx="13599">
                  <c:v>3.9314351851847649</c:v>
                </c:pt>
                <c:pt idx="13600">
                  <c:v>3.9316782407389299</c:v>
                </c:pt>
                <c:pt idx="13601">
                  <c:v>3.9319212962930949</c:v>
                </c:pt>
                <c:pt idx="13602">
                  <c:v>3.93216435184726</c:v>
                </c:pt>
                <c:pt idx="13603">
                  <c:v>3.932407407408701</c:v>
                </c:pt>
                <c:pt idx="13604">
                  <c:v>3.932650462962866</c:v>
                </c:pt>
                <c:pt idx="13605">
                  <c:v>3.9328935185170311</c:v>
                </c:pt>
                <c:pt idx="13606">
                  <c:v>3.9331365740711961</c:v>
                </c:pt>
                <c:pt idx="13607">
                  <c:v>3.9333796296253611</c:v>
                </c:pt>
                <c:pt idx="13608">
                  <c:v>3.9336226851868021</c:v>
                </c:pt>
                <c:pt idx="13609">
                  <c:v>3.9338657407409672</c:v>
                </c:pt>
                <c:pt idx="13610">
                  <c:v>3.9341087962951322</c:v>
                </c:pt>
                <c:pt idx="13611">
                  <c:v>3.9343518518492973</c:v>
                </c:pt>
                <c:pt idx="13612">
                  <c:v>3.9345949074034623</c:v>
                </c:pt>
                <c:pt idx="13613">
                  <c:v>3.9348379629649033</c:v>
                </c:pt>
                <c:pt idx="13614">
                  <c:v>3.9350810185190683</c:v>
                </c:pt>
                <c:pt idx="13615">
                  <c:v>3.9353240740732334</c:v>
                </c:pt>
                <c:pt idx="13616">
                  <c:v>3.9355671296273984</c:v>
                </c:pt>
                <c:pt idx="13617">
                  <c:v>3.9358101851815634</c:v>
                </c:pt>
                <c:pt idx="13618">
                  <c:v>3.9360532407357285</c:v>
                </c:pt>
                <c:pt idx="13619">
                  <c:v>3.9362962962971695</c:v>
                </c:pt>
                <c:pt idx="13620">
                  <c:v>3.9365393518513345</c:v>
                </c:pt>
                <c:pt idx="13621">
                  <c:v>3.9367824074054996</c:v>
                </c:pt>
                <c:pt idx="13622">
                  <c:v>3.9370254629596646</c:v>
                </c:pt>
                <c:pt idx="13623">
                  <c:v>3.9372685185138296</c:v>
                </c:pt>
                <c:pt idx="13624">
                  <c:v>3.9375231481447743</c:v>
                </c:pt>
                <c:pt idx="13625">
                  <c:v>3.9377662036989394</c:v>
                </c:pt>
                <c:pt idx="13626">
                  <c:v>3.9380092592603804</c:v>
                </c:pt>
                <c:pt idx="13627">
                  <c:v>3.9382523148145454</c:v>
                </c:pt>
                <c:pt idx="13628">
                  <c:v>3.9384953703687104</c:v>
                </c:pt>
                <c:pt idx="13629">
                  <c:v>3.9387384259228755</c:v>
                </c:pt>
                <c:pt idx="13630">
                  <c:v>3.9389814814770405</c:v>
                </c:pt>
                <c:pt idx="13631">
                  <c:v>3.9392245370384815</c:v>
                </c:pt>
                <c:pt idx="13632">
                  <c:v>3.9394675925926466</c:v>
                </c:pt>
                <c:pt idx="13633">
                  <c:v>3.9397106481468116</c:v>
                </c:pt>
                <c:pt idx="13634">
                  <c:v>3.9399537037009766</c:v>
                </c:pt>
                <c:pt idx="13635">
                  <c:v>3.9401967592551417</c:v>
                </c:pt>
                <c:pt idx="13636">
                  <c:v>3.9404398148165827</c:v>
                </c:pt>
                <c:pt idx="13637">
                  <c:v>3.9406828703707477</c:v>
                </c:pt>
                <c:pt idx="13638">
                  <c:v>3.9409259259249128</c:v>
                </c:pt>
                <c:pt idx="13639">
                  <c:v>3.9411689814790778</c:v>
                </c:pt>
                <c:pt idx="13640">
                  <c:v>3.9414120370332428</c:v>
                </c:pt>
                <c:pt idx="13641">
                  <c:v>3.9416550925946838</c:v>
                </c:pt>
                <c:pt idx="13642">
                  <c:v>3.9418981481488489</c:v>
                </c:pt>
                <c:pt idx="13643">
                  <c:v>3.9421412037030139</c:v>
                </c:pt>
                <c:pt idx="13644">
                  <c:v>3.9423842592571789</c:v>
                </c:pt>
                <c:pt idx="13645">
                  <c:v>3.942627314811344</c:v>
                </c:pt>
                <c:pt idx="13646">
                  <c:v>3.942870370365509</c:v>
                </c:pt>
                <c:pt idx="13647">
                  <c:v>3.94311342592695</c:v>
                </c:pt>
                <c:pt idx="13648">
                  <c:v>3.9433564814811151</c:v>
                </c:pt>
                <c:pt idx="13649">
                  <c:v>3.9435995370352801</c:v>
                </c:pt>
                <c:pt idx="13650">
                  <c:v>3.9438425925894451</c:v>
                </c:pt>
                <c:pt idx="13651">
                  <c:v>3.9440856481436102</c:v>
                </c:pt>
                <c:pt idx="13652">
                  <c:v>3.9443287037050512</c:v>
                </c:pt>
                <c:pt idx="13653">
                  <c:v>3.9445717592592162</c:v>
                </c:pt>
                <c:pt idx="13654">
                  <c:v>3.9448148148133813</c:v>
                </c:pt>
                <c:pt idx="13655">
                  <c:v>3.9450578703675463</c:v>
                </c:pt>
                <c:pt idx="13656">
                  <c:v>3.9453009259217113</c:v>
                </c:pt>
                <c:pt idx="13657">
                  <c:v>3.9455439814831523</c:v>
                </c:pt>
                <c:pt idx="13658">
                  <c:v>3.9457870370373174</c:v>
                </c:pt>
                <c:pt idx="13659">
                  <c:v>3.9460300925914824</c:v>
                </c:pt>
                <c:pt idx="13660">
                  <c:v>3.9462731481456474</c:v>
                </c:pt>
                <c:pt idx="13661">
                  <c:v>3.9465162036998125</c:v>
                </c:pt>
                <c:pt idx="13662">
                  <c:v>3.9467592592612535</c:v>
                </c:pt>
                <c:pt idx="13663">
                  <c:v>3.9470023148154185</c:v>
                </c:pt>
                <c:pt idx="13664">
                  <c:v>3.9472453703695836</c:v>
                </c:pt>
                <c:pt idx="13665">
                  <c:v>3.9474884259237486</c:v>
                </c:pt>
                <c:pt idx="13666">
                  <c:v>3.9477314814779136</c:v>
                </c:pt>
                <c:pt idx="13667">
                  <c:v>3.9479745370320787</c:v>
                </c:pt>
                <c:pt idx="13668">
                  <c:v>3.9482175925935197</c:v>
                </c:pt>
                <c:pt idx="13669">
                  <c:v>3.9484606481476847</c:v>
                </c:pt>
                <c:pt idx="13670">
                  <c:v>3.9487037037018498</c:v>
                </c:pt>
                <c:pt idx="13671">
                  <c:v>3.9489467592560148</c:v>
                </c:pt>
                <c:pt idx="13672">
                  <c:v>3.9492013888869595</c:v>
                </c:pt>
                <c:pt idx="13673">
                  <c:v>3.9494444444411245</c:v>
                </c:pt>
                <c:pt idx="13674">
                  <c:v>3.9496874999952896</c:v>
                </c:pt>
                <c:pt idx="13675">
                  <c:v>3.9499305555567306</c:v>
                </c:pt>
                <c:pt idx="13676">
                  <c:v>3.9501736111108956</c:v>
                </c:pt>
                <c:pt idx="13677">
                  <c:v>3.9504166666650606</c:v>
                </c:pt>
                <c:pt idx="13678">
                  <c:v>3.9506597222192257</c:v>
                </c:pt>
                <c:pt idx="13679">
                  <c:v>3.9509027777733907</c:v>
                </c:pt>
                <c:pt idx="13680">
                  <c:v>3.9511458333348317</c:v>
                </c:pt>
                <c:pt idx="13681">
                  <c:v>3.9513888888889968</c:v>
                </c:pt>
                <c:pt idx="13682">
                  <c:v>3.9516319444431618</c:v>
                </c:pt>
                <c:pt idx="13683">
                  <c:v>3.9518749999973268</c:v>
                </c:pt>
                <c:pt idx="13684">
                  <c:v>3.9521180555514919</c:v>
                </c:pt>
                <c:pt idx="13685">
                  <c:v>3.9523611111129329</c:v>
                </c:pt>
                <c:pt idx="13686">
                  <c:v>3.9526041666670979</c:v>
                </c:pt>
                <c:pt idx="13687">
                  <c:v>3.9528472222212629</c:v>
                </c:pt>
                <c:pt idx="13688">
                  <c:v>3.953090277775428</c:v>
                </c:pt>
                <c:pt idx="13689">
                  <c:v>3.953333333329593</c:v>
                </c:pt>
                <c:pt idx="13690">
                  <c:v>3.9535763888837581</c:v>
                </c:pt>
                <c:pt idx="13691">
                  <c:v>3.9538194444451991</c:v>
                </c:pt>
                <c:pt idx="13692">
                  <c:v>3.9540624999993641</c:v>
                </c:pt>
                <c:pt idx="13693">
                  <c:v>3.9543055555535291</c:v>
                </c:pt>
                <c:pt idx="13694">
                  <c:v>3.9545486111076942</c:v>
                </c:pt>
                <c:pt idx="13695">
                  <c:v>3.9547916666618592</c:v>
                </c:pt>
                <c:pt idx="13696">
                  <c:v>3.9550347222233002</c:v>
                </c:pt>
                <c:pt idx="13697">
                  <c:v>3.9552777777774653</c:v>
                </c:pt>
                <c:pt idx="13698">
                  <c:v>3.9555208333316303</c:v>
                </c:pt>
                <c:pt idx="13699">
                  <c:v>3.9557638888857953</c:v>
                </c:pt>
                <c:pt idx="13700">
                  <c:v>3.9560069444399604</c:v>
                </c:pt>
                <c:pt idx="13701">
                  <c:v>3.9562500000014014</c:v>
                </c:pt>
                <c:pt idx="13702">
                  <c:v>3.9564930555555664</c:v>
                </c:pt>
                <c:pt idx="13703">
                  <c:v>3.9567361111097314</c:v>
                </c:pt>
                <c:pt idx="13704">
                  <c:v>3.9569791666638965</c:v>
                </c:pt>
                <c:pt idx="13705">
                  <c:v>3.9572222222180615</c:v>
                </c:pt>
                <c:pt idx="13706">
                  <c:v>3.9574652777795025</c:v>
                </c:pt>
                <c:pt idx="13707">
                  <c:v>3.9577083333336676</c:v>
                </c:pt>
                <c:pt idx="13708">
                  <c:v>3.9579513888878326</c:v>
                </c:pt>
                <c:pt idx="13709">
                  <c:v>3.9581944444419976</c:v>
                </c:pt>
                <c:pt idx="13710">
                  <c:v>3.9584374999961627</c:v>
                </c:pt>
                <c:pt idx="13711">
                  <c:v>3.9586805555576037</c:v>
                </c:pt>
                <c:pt idx="13712">
                  <c:v>3.9589236111117687</c:v>
                </c:pt>
                <c:pt idx="13713">
                  <c:v>3.9591666666659338</c:v>
                </c:pt>
                <c:pt idx="13714">
                  <c:v>3.9594097222200988</c:v>
                </c:pt>
                <c:pt idx="13715">
                  <c:v>3.9596527777742638</c:v>
                </c:pt>
                <c:pt idx="13716">
                  <c:v>3.9598958333284289</c:v>
                </c:pt>
                <c:pt idx="13717">
                  <c:v>3.9601388888898699</c:v>
                </c:pt>
                <c:pt idx="13718">
                  <c:v>3.9603819444440349</c:v>
                </c:pt>
                <c:pt idx="13719">
                  <c:v>3.9606249999981999</c:v>
                </c:pt>
                <c:pt idx="13720">
                  <c:v>3.9608796296291446</c:v>
                </c:pt>
                <c:pt idx="13721">
                  <c:v>3.9611226851833097</c:v>
                </c:pt>
                <c:pt idx="13722">
                  <c:v>3.9613657407374747</c:v>
                </c:pt>
                <c:pt idx="13723">
                  <c:v>3.9616087962916398</c:v>
                </c:pt>
                <c:pt idx="13724">
                  <c:v>3.9618518518530808</c:v>
                </c:pt>
                <c:pt idx="13725">
                  <c:v>3.9620949074072458</c:v>
                </c:pt>
                <c:pt idx="13726">
                  <c:v>3.9623379629614108</c:v>
                </c:pt>
                <c:pt idx="13727">
                  <c:v>3.9625810185155759</c:v>
                </c:pt>
                <c:pt idx="13728">
                  <c:v>3.9628240740697409</c:v>
                </c:pt>
                <c:pt idx="13729">
                  <c:v>3.9630671296311819</c:v>
                </c:pt>
                <c:pt idx="13730">
                  <c:v>3.9633101851853469</c:v>
                </c:pt>
                <c:pt idx="13731">
                  <c:v>3.963553240739512</c:v>
                </c:pt>
                <c:pt idx="13732">
                  <c:v>3.963796296293677</c:v>
                </c:pt>
                <c:pt idx="13733">
                  <c:v>3.9640393518478421</c:v>
                </c:pt>
                <c:pt idx="13734">
                  <c:v>3.9642824074092831</c:v>
                </c:pt>
                <c:pt idx="13735">
                  <c:v>3.9645254629634481</c:v>
                </c:pt>
                <c:pt idx="13736">
                  <c:v>3.9647685185176131</c:v>
                </c:pt>
                <c:pt idx="13737">
                  <c:v>3.9650115740717782</c:v>
                </c:pt>
                <c:pt idx="13738">
                  <c:v>3.9652546296259432</c:v>
                </c:pt>
                <c:pt idx="13739">
                  <c:v>3.9654976851801083</c:v>
                </c:pt>
                <c:pt idx="13740">
                  <c:v>3.9657407407415493</c:v>
                </c:pt>
                <c:pt idx="13741">
                  <c:v>3.9659837962957143</c:v>
                </c:pt>
                <c:pt idx="13742">
                  <c:v>3.9662268518498793</c:v>
                </c:pt>
                <c:pt idx="13743">
                  <c:v>3.9664699074040444</c:v>
                </c:pt>
                <c:pt idx="13744">
                  <c:v>3.9667129629582094</c:v>
                </c:pt>
                <c:pt idx="13745">
                  <c:v>3.9669560185196504</c:v>
                </c:pt>
                <c:pt idx="13746">
                  <c:v>3.9671990740738154</c:v>
                </c:pt>
                <c:pt idx="13747">
                  <c:v>3.9674421296279805</c:v>
                </c:pt>
                <c:pt idx="13748">
                  <c:v>3.9676851851821455</c:v>
                </c:pt>
                <c:pt idx="13749">
                  <c:v>3.9679282407363106</c:v>
                </c:pt>
                <c:pt idx="13750">
                  <c:v>3.9681712962977516</c:v>
                </c:pt>
                <c:pt idx="13751">
                  <c:v>3.9684143518519166</c:v>
                </c:pt>
                <c:pt idx="13752">
                  <c:v>3.9686574074060816</c:v>
                </c:pt>
                <c:pt idx="13753">
                  <c:v>3.9689004629602467</c:v>
                </c:pt>
                <c:pt idx="13754">
                  <c:v>3.9691435185144117</c:v>
                </c:pt>
                <c:pt idx="13755">
                  <c:v>3.9693865740758527</c:v>
                </c:pt>
                <c:pt idx="13756">
                  <c:v>3.9696296296300178</c:v>
                </c:pt>
                <c:pt idx="13757">
                  <c:v>3.9698726851841828</c:v>
                </c:pt>
                <c:pt idx="13758">
                  <c:v>3.9701157407383478</c:v>
                </c:pt>
                <c:pt idx="13759">
                  <c:v>3.9703587962925129</c:v>
                </c:pt>
                <c:pt idx="13760">
                  <c:v>3.9706018518539539</c:v>
                </c:pt>
                <c:pt idx="13761">
                  <c:v>3.9708449074081189</c:v>
                </c:pt>
                <c:pt idx="13762">
                  <c:v>3.9710879629622839</c:v>
                </c:pt>
                <c:pt idx="13763">
                  <c:v>3.971331018516449</c:v>
                </c:pt>
                <c:pt idx="13764">
                  <c:v>3.971574074070614</c:v>
                </c:pt>
                <c:pt idx="13765">
                  <c:v>3.9718171296247791</c:v>
                </c:pt>
                <c:pt idx="13766">
                  <c:v>3.9720601851862201</c:v>
                </c:pt>
                <c:pt idx="13767">
                  <c:v>3.9723032407403851</c:v>
                </c:pt>
                <c:pt idx="13768">
                  <c:v>3.9725462962945501</c:v>
                </c:pt>
                <c:pt idx="13769">
                  <c:v>3.9728009259254948</c:v>
                </c:pt>
                <c:pt idx="13770">
                  <c:v>3.9730439814796599</c:v>
                </c:pt>
                <c:pt idx="13771">
                  <c:v>3.9732870370338249</c:v>
                </c:pt>
                <c:pt idx="13772">
                  <c:v>3.9735300925879899</c:v>
                </c:pt>
                <c:pt idx="13773">
                  <c:v>3.9737731481494309</c:v>
                </c:pt>
                <c:pt idx="13774">
                  <c:v>3.974016203703596</c:v>
                </c:pt>
                <c:pt idx="13775">
                  <c:v>3.974259259257761</c:v>
                </c:pt>
                <c:pt idx="13776">
                  <c:v>3.9745023148119261</c:v>
                </c:pt>
                <c:pt idx="13777">
                  <c:v>3.9747453703660911</c:v>
                </c:pt>
                <c:pt idx="13778">
                  <c:v>3.9749884259275321</c:v>
                </c:pt>
                <c:pt idx="13779">
                  <c:v>3.9752314814816971</c:v>
                </c:pt>
                <c:pt idx="13780">
                  <c:v>3.9754745370358622</c:v>
                </c:pt>
                <c:pt idx="13781">
                  <c:v>3.9757175925900272</c:v>
                </c:pt>
                <c:pt idx="13782">
                  <c:v>3.9759606481441923</c:v>
                </c:pt>
                <c:pt idx="13783">
                  <c:v>3.9762037037056333</c:v>
                </c:pt>
                <c:pt idx="13784">
                  <c:v>3.9764467592597983</c:v>
                </c:pt>
                <c:pt idx="13785">
                  <c:v>3.9766898148139633</c:v>
                </c:pt>
                <c:pt idx="13786">
                  <c:v>3.9769328703681284</c:v>
                </c:pt>
                <c:pt idx="13787">
                  <c:v>3.9771759259222934</c:v>
                </c:pt>
                <c:pt idx="13788">
                  <c:v>3.9774189814764584</c:v>
                </c:pt>
                <c:pt idx="13789">
                  <c:v>3.9776620370378994</c:v>
                </c:pt>
                <c:pt idx="13790">
                  <c:v>3.9779050925920645</c:v>
                </c:pt>
                <c:pt idx="13791">
                  <c:v>3.9781481481462295</c:v>
                </c:pt>
                <c:pt idx="13792">
                  <c:v>3.9783912037003946</c:v>
                </c:pt>
                <c:pt idx="13793">
                  <c:v>3.9786342592545596</c:v>
                </c:pt>
                <c:pt idx="13794">
                  <c:v>3.9788773148160006</c:v>
                </c:pt>
                <c:pt idx="13795">
                  <c:v>3.9791203703701656</c:v>
                </c:pt>
                <c:pt idx="13796">
                  <c:v>3.9793634259243307</c:v>
                </c:pt>
                <c:pt idx="13797">
                  <c:v>3.9796064814784957</c:v>
                </c:pt>
                <c:pt idx="13798">
                  <c:v>3.9798495370326608</c:v>
                </c:pt>
                <c:pt idx="13799">
                  <c:v>3.9800925925941018</c:v>
                </c:pt>
                <c:pt idx="13800">
                  <c:v>3.9803356481482668</c:v>
                </c:pt>
                <c:pt idx="13801">
                  <c:v>3.9805787037024318</c:v>
                </c:pt>
                <c:pt idx="13802">
                  <c:v>3.9808217592565969</c:v>
                </c:pt>
                <c:pt idx="13803">
                  <c:v>3.9810648148107619</c:v>
                </c:pt>
                <c:pt idx="13804">
                  <c:v>3.9813078703722029</c:v>
                </c:pt>
                <c:pt idx="13805">
                  <c:v>3.9815509259263679</c:v>
                </c:pt>
                <c:pt idx="13806">
                  <c:v>3.981793981480533</c:v>
                </c:pt>
                <c:pt idx="13807">
                  <c:v>3.982037037034698</c:v>
                </c:pt>
                <c:pt idx="13808">
                  <c:v>3.9822800925888631</c:v>
                </c:pt>
                <c:pt idx="13809">
                  <c:v>3.9825231481430281</c:v>
                </c:pt>
                <c:pt idx="13810">
                  <c:v>3.9827662037044691</c:v>
                </c:pt>
                <c:pt idx="13811">
                  <c:v>3.9830092592586341</c:v>
                </c:pt>
                <c:pt idx="13812">
                  <c:v>3.9832523148127992</c:v>
                </c:pt>
                <c:pt idx="13813">
                  <c:v>3.9834953703669642</c:v>
                </c:pt>
                <c:pt idx="13814">
                  <c:v>3.9837384259211293</c:v>
                </c:pt>
                <c:pt idx="13815">
                  <c:v>3.9839814814825703</c:v>
                </c:pt>
                <c:pt idx="13816">
                  <c:v>3.9842245370367353</c:v>
                </c:pt>
                <c:pt idx="13817">
                  <c:v>3.98447916666768</c:v>
                </c:pt>
                <c:pt idx="13818">
                  <c:v>3.984722222221845</c:v>
                </c:pt>
                <c:pt idx="13819">
                  <c:v>3.9849652777760101</c:v>
                </c:pt>
                <c:pt idx="13820">
                  <c:v>3.9852083333301751</c:v>
                </c:pt>
                <c:pt idx="13821">
                  <c:v>3.9854513888843401</c:v>
                </c:pt>
                <c:pt idx="13822">
                  <c:v>3.9856944444457811</c:v>
                </c:pt>
                <c:pt idx="13823">
                  <c:v>3.9859374999999462</c:v>
                </c:pt>
                <c:pt idx="13824">
                  <c:v>3.9861805555541112</c:v>
                </c:pt>
                <c:pt idx="13825">
                  <c:v>3.9864236111082763</c:v>
                </c:pt>
                <c:pt idx="13826">
                  <c:v>3.9866666666624413</c:v>
                </c:pt>
                <c:pt idx="13827">
                  <c:v>3.9869097222238823</c:v>
                </c:pt>
                <c:pt idx="13828">
                  <c:v>3.9871527777780473</c:v>
                </c:pt>
                <c:pt idx="13829">
                  <c:v>3.9873958333322124</c:v>
                </c:pt>
                <c:pt idx="13830">
                  <c:v>3.9876388888863774</c:v>
                </c:pt>
                <c:pt idx="13831">
                  <c:v>3.9878819444405424</c:v>
                </c:pt>
                <c:pt idx="13832">
                  <c:v>3.9881250000019834</c:v>
                </c:pt>
                <c:pt idx="13833">
                  <c:v>3.9883680555561485</c:v>
                </c:pt>
                <c:pt idx="13834">
                  <c:v>3.9886111111103135</c:v>
                </c:pt>
                <c:pt idx="13835">
                  <c:v>3.9888541666644786</c:v>
                </c:pt>
                <c:pt idx="13836">
                  <c:v>3.9890972222186436</c:v>
                </c:pt>
                <c:pt idx="13837">
                  <c:v>3.9893402777728086</c:v>
                </c:pt>
                <c:pt idx="13838">
                  <c:v>3.9895833333342496</c:v>
                </c:pt>
                <c:pt idx="13839">
                  <c:v>3.9898263888884147</c:v>
                </c:pt>
                <c:pt idx="13840">
                  <c:v>3.9900694444425797</c:v>
                </c:pt>
                <c:pt idx="13841">
                  <c:v>3.9903124999967448</c:v>
                </c:pt>
                <c:pt idx="13842">
                  <c:v>3.9905555555509098</c:v>
                </c:pt>
                <c:pt idx="13843">
                  <c:v>3.9907986111123508</c:v>
                </c:pt>
                <c:pt idx="13844">
                  <c:v>3.9910416666665158</c:v>
                </c:pt>
                <c:pt idx="13845">
                  <c:v>3.9912847222206809</c:v>
                </c:pt>
                <c:pt idx="13846">
                  <c:v>3.9915277777748459</c:v>
                </c:pt>
                <c:pt idx="13847">
                  <c:v>3.9917708333290109</c:v>
                </c:pt>
                <c:pt idx="13848">
                  <c:v>3.9920138888904519</c:v>
                </c:pt>
                <c:pt idx="13849">
                  <c:v>3.992256944444617</c:v>
                </c:pt>
                <c:pt idx="13850">
                  <c:v>3.992499999998782</c:v>
                </c:pt>
                <c:pt idx="13851">
                  <c:v>3.9927430555529471</c:v>
                </c:pt>
                <c:pt idx="13852">
                  <c:v>3.9929861111071121</c:v>
                </c:pt>
                <c:pt idx="13853">
                  <c:v>3.9932291666685531</c:v>
                </c:pt>
                <c:pt idx="13854">
                  <c:v>3.9934722222227181</c:v>
                </c:pt>
                <c:pt idx="13855">
                  <c:v>3.9937152777768832</c:v>
                </c:pt>
                <c:pt idx="13856">
                  <c:v>3.9939583333310482</c:v>
                </c:pt>
                <c:pt idx="13857">
                  <c:v>3.9942013888852133</c:v>
                </c:pt>
                <c:pt idx="13858">
                  <c:v>3.9944444444393783</c:v>
                </c:pt>
                <c:pt idx="13859">
                  <c:v>3.9946875000008193</c:v>
                </c:pt>
                <c:pt idx="13860">
                  <c:v>3.9949305555549843</c:v>
                </c:pt>
                <c:pt idx="13861">
                  <c:v>3.9951736111091494</c:v>
                </c:pt>
                <c:pt idx="13862">
                  <c:v>3.9954166666633144</c:v>
                </c:pt>
                <c:pt idx="13863">
                  <c:v>3.9956597222174794</c:v>
                </c:pt>
                <c:pt idx="13864">
                  <c:v>3.9959027777789204</c:v>
                </c:pt>
                <c:pt idx="13865">
                  <c:v>3.9961574074025892</c:v>
                </c:pt>
                <c:pt idx="13866">
                  <c:v>3.9964004629640302</c:v>
                </c:pt>
                <c:pt idx="13867">
                  <c:v>3.9966435185181952</c:v>
                </c:pt>
                <c:pt idx="13868">
                  <c:v>3.9968865740723603</c:v>
                </c:pt>
                <c:pt idx="13869">
                  <c:v>3.9971296296265253</c:v>
                </c:pt>
                <c:pt idx="13870">
                  <c:v>3.9973726851806903</c:v>
                </c:pt>
                <c:pt idx="13871">
                  <c:v>3.9976157407421313</c:v>
                </c:pt>
                <c:pt idx="13872">
                  <c:v>3.9978587962962964</c:v>
                </c:pt>
                <c:pt idx="13873">
                  <c:v>3.9981018518504614</c:v>
                </c:pt>
                <c:pt idx="13874">
                  <c:v>3.9983449074046264</c:v>
                </c:pt>
                <c:pt idx="13875">
                  <c:v>3.9985879629587915</c:v>
                </c:pt>
                <c:pt idx="13876">
                  <c:v>3.9988310185202325</c:v>
                </c:pt>
                <c:pt idx="13877">
                  <c:v>3.9990740740743975</c:v>
                </c:pt>
                <c:pt idx="13878">
                  <c:v>3.9993171296285626</c:v>
                </c:pt>
                <c:pt idx="13879">
                  <c:v>3.9995601851827276</c:v>
                </c:pt>
                <c:pt idx="13880">
                  <c:v>3.9998032407368926</c:v>
                </c:pt>
                <c:pt idx="13881">
                  <c:v>4.0000462962983336</c:v>
                </c:pt>
                <c:pt idx="13882">
                  <c:v>4.0002893518524987</c:v>
                </c:pt>
                <c:pt idx="13883">
                  <c:v>4.0005324074066637</c:v>
                </c:pt>
                <c:pt idx="13884">
                  <c:v>4.0007754629608288</c:v>
                </c:pt>
                <c:pt idx="13885">
                  <c:v>4.0010185185149938</c:v>
                </c:pt>
                <c:pt idx="13886">
                  <c:v>4.0012615740691588</c:v>
                </c:pt>
                <c:pt idx="13887">
                  <c:v>4.0015046296305998</c:v>
                </c:pt>
                <c:pt idx="13888">
                  <c:v>4.0017476851847649</c:v>
                </c:pt>
                <c:pt idx="13889">
                  <c:v>4.0019907407389299</c:v>
                </c:pt>
                <c:pt idx="13890">
                  <c:v>4.0022337962930949</c:v>
                </c:pt>
                <c:pt idx="13891">
                  <c:v>4.00247685184726</c:v>
                </c:pt>
                <c:pt idx="13892">
                  <c:v>4.002719907408701</c:v>
                </c:pt>
                <c:pt idx="13893">
                  <c:v>4.002962962962866</c:v>
                </c:pt>
                <c:pt idx="13894">
                  <c:v>4.0032060185170311</c:v>
                </c:pt>
                <c:pt idx="13895">
                  <c:v>4.0034490740711961</c:v>
                </c:pt>
                <c:pt idx="13896">
                  <c:v>4.0036921296253611</c:v>
                </c:pt>
                <c:pt idx="13897">
                  <c:v>4.0039351851868021</c:v>
                </c:pt>
                <c:pt idx="13898">
                  <c:v>4.0041782407409672</c:v>
                </c:pt>
                <c:pt idx="13899">
                  <c:v>4.0044212962951322</c:v>
                </c:pt>
                <c:pt idx="13900">
                  <c:v>4.0046643518492973</c:v>
                </c:pt>
                <c:pt idx="13901">
                  <c:v>4.0049074074034623</c:v>
                </c:pt>
                <c:pt idx="13902">
                  <c:v>4.0051504629649033</c:v>
                </c:pt>
                <c:pt idx="13903">
                  <c:v>4.0053935185190683</c:v>
                </c:pt>
                <c:pt idx="13904">
                  <c:v>4.0056365740732334</c:v>
                </c:pt>
                <c:pt idx="13905">
                  <c:v>4.0058796296273984</c:v>
                </c:pt>
                <c:pt idx="13906">
                  <c:v>4.0061226851815634</c:v>
                </c:pt>
                <c:pt idx="13907">
                  <c:v>4.0063657407357285</c:v>
                </c:pt>
                <c:pt idx="13908">
                  <c:v>4.0066087962971695</c:v>
                </c:pt>
                <c:pt idx="13909">
                  <c:v>4.0068518518513345</c:v>
                </c:pt>
                <c:pt idx="13910">
                  <c:v>4.0070949074054996</c:v>
                </c:pt>
                <c:pt idx="13911">
                  <c:v>4.0073379629596646</c:v>
                </c:pt>
                <c:pt idx="13912">
                  <c:v>4.0075810185138296</c:v>
                </c:pt>
                <c:pt idx="13913">
                  <c:v>4.0078356481447743</c:v>
                </c:pt>
                <c:pt idx="13914">
                  <c:v>4.0080787036989394</c:v>
                </c:pt>
                <c:pt idx="13915">
                  <c:v>4.0083217592603804</c:v>
                </c:pt>
                <c:pt idx="13916">
                  <c:v>4.0085648148145454</c:v>
                </c:pt>
                <c:pt idx="13917">
                  <c:v>4.0088078703687104</c:v>
                </c:pt>
                <c:pt idx="13918">
                  <c:v>4.0090509259228755</c:v>
                </c:pt>
                <c:pt idx="13919">
                  <c:v>4.0092939814770405</c:v>
                </c:pt>
                <c:pt idx="13920">
                  <c:v>4.0095370370384815</c:v>
                </c:pt>
                <c:pt idx="13921">
                  <c:v>4.0097800925926466</c:v>
                </c:pt>
                <c:pt idx="13922">
                  <c:v>4.0100231481468116</c:v>
                </c:pt>
                <c:pt idx="13923">
                  <c:v>4.0102662037009766</c:v>
                </c:pt>
                <c:pt idx="13924">
                  <c:v>4.0105092592551417</c:v>
                </c:pt>
                <c:pt idx="13925">
                  <c:v>4.0107523148165827</c:v>
                </c:pt>
                <c:pt idx="13926">
                  <c:v>4.0109953703707477</c:v>
                </c:pt>
                <c:pt idx="13927">
                  <c:v>4.0112384259249128</c:v>
                </c:pt>
                <c:pt idx="13928">
                  <c:v>4.0114814814790778</c:v>
                </c:pt>
                <c:pt idx="13929">
                  <c:v>4.0117245370332428</c:v>
                </c:pt>
                <c:pt idx="13930">
                  <c:v>4.0119675925946838</c:v>
                </c:pt>
                <c:pt idx="13931">
                  <c:v>4.0122106481488489</c:v>
                </c:pt>
                <c:pt idx="13932">
                  <c:v>4.0124537037030139</c:v>
                </c:pt>
                <c:pt idx="13933">
                  <c:v>4.0126967592571789</c:v>
                </c:pt>
                <c:pt idx="13934">
                  <c:v>4.012939814811344</c:v>
                </c:pt>
                <c:pt idx="13935">
                  <c:v>4.013182870365509</c:v>
                </c:pt>
                <c:pt idx="13936">
                  <c:v>4.01342592592695</c:v>
                </c:pt>
                <c:pt idx="13937">
                  <c:v>4.0136689814811151</c:v>
                </c:pt>
                <c:pt idx="13938">
                  <c:v>4.0139120370352801</c:v>
                </c:pt>
                <c:pt idx="13939">
                  <c:v>4.0141550925894451</c:v>
                </c:pt>
                <c:pt idx="13940">
                  <c:v>4.0143981481436102</c:v>
                </c:pt>
                <c:pt idx="13941">
                  <c:v>4.0146412037050512</c:v>
                </c:pt>
                <c:pt idx="13942">
                  <c:v>4.0148842592592162</c:v>
                </c:pt>
                <c:pt idx="13943">
                  <c:v>4.0151273148133813</c:v>
                </c:pt>
                <c:pt idx="13944">
                  <c:v>4.0153703703675463</c:v>
                </c:pt>
                <c:pt idx="13945">
                  <c:v>4.0156134259217113</c:v>
                </c:pt>
                <c:pt idx="13946">
                  <c:v>4.0158564814831523</c:v>
                </c:pt>
                <c:pt idx="13947">
                  <c:v>4.0160995370373174</c:v>
                </c:pt>
                <c:pt idx="13948">
                  <c:v>4.0163425925914824</c:v>
                </c:pt>
                <c:pt idx="13949">
                  <c:v>4.0165856481456474</c:v>
                </c:pt>
                <c:pt idx="13950">
                  <c:v>4.0168287036998125</c:v>
                </c:pt>
                <c:pt idx="13951">
                  <c:v>4.0170717592612535</c:v>
                </c:pt>
                <c:pt idx="13952">
                  <c:v>4.0173148148154185</c:v>
                </c:pt>
                <c:pt idx="13953">
                  <c:v>4.0175578703695836</c:v>
                </c:pt>
                <c:pt idx="13954">
                  <c:v>4.0178009259237486</c:v>
                </c:pt>
                <c:pt idx="13955">
                  <c:v>4.0180439814779136</c:v>
                </c:pt>
                <c:pt idx="13956">
                  <c:v>4.0182870370320787</c:v>
                </c:pt>
                <c:pt idx="13957">
                  <c:v>4.0185300925935197</c:v>
                </c:pt>
                <c:pt idx="13958">
                  <c:v>4.0187731481476847</c:v>
                </c:pt>
                <c:pt idx="13959">
                  <c:v>4.0190162037018498</c:v>
                </c:pt>
                <c:pt idx="13960">
                  <c:v>4.0192592592560148</c:v>
                </c:pt>
                <c:pt idx="13961">
                  <c:v>4.0195138888869595</c:v>
                </c:pt>
                <c:pt idx="13962">
                  <c:v>4.0197569444411245</c:v>
                </c:pt>
                <c:pt idx="13963">
                  <c:v>4.0199999999952896</c:v>
                </c:pt>
                <c:pt idx="13964">
                  <c:v>4.0202430555567306</c:v>
                </c:pt>
                <c:pt idx="13965">
                  <c:v>4.0204861111108956</c:v>
                </c:pt>
                <c:pt idx="13966">
                  <c:v>4.0207291666650606</c:v>
                </c:pt>
                <c:pt idx="13967">
                  <c:v>4.0209722222192257</c:v>
                </c:pt>
                <c:pt idx="13968">
                  <c:v>4.0212152777733907</c:v>
                </c:pt>
                <c:pt idx="13969">
                  <c:v>4.0214583333348317</c:v>
                </c:pt>
                <c:pt idx="13970">
                  <c:v>4.0217013888889968</c:v>
                </c:pt>
                <c:pt idx="13971">
                  <c:v>4.0219444444431618</c:v>
                </c:pt>
                <c:pt idx="13972">
                  <c:v>4.0221874999973268</c:v>
                </c:pt>
                <c:pt idx="13973">
                  <c:v>4.0224305555514919</c:v>
                </c:pt>
                <c:pt idx="13974">
                  <c:v>4.0226736111129329</c:v>
                </c:pt>
                <c:pt idx="13975">
                  <c:v>4.0229166666670979</c:v>
                </c:pt>
                <c:pt idx="13976">
                  <c:v>4.0231597222212629</c:v>
                </c:pt>
                <c:pt idx="13977">
                  <c:v>4.023402777775428</c:v>
                </c:pt>
                <c:pt idx="13978">
                  <c:v>4.023645833329593</c:v>
                </c:pt>
                <c:pt idx="13979">
                  <c:v>4.0238888888837581</c:v>
                </c:pt>
                <c:pt idx="13980">
                  <c:v>4.0241319444451991</c:v>
                </c:pt>
                <c:pt idx="13981">
                  <c:v>4.0243749999993641</c:v>
                </c:pt>
                <c:pt idx="13982">
                  <c:v>4.0246180555535291</c:v>
                </c:pt>
                <c:pt idx="13983">
                  <c:v>4.0248611111076942</c:v>
                </c:pt>
                <c:pt idx="13984">
                  <c:v>4.0251041666618592</c:v>
                </c:pt>
                <c:pt idx="13985">
                  <c:v>4.0253472222233002</c:v>
                </c:pt>
                <c:pt idx="13986">
                  <c:v>4.0255902777774653</c:v>
                </c:pt>
                <c:pt idx="13987">
                  <c:v>4.0258333333316303</c:v>
                </c:pt>
                <c:pt idx="13988">
                  <c:v>4.0260763888857953</c:v>
                </c:pt>
                <c:pt idx="13989">
                  <c:v>4.0263194444399604</c:v>
                </c:pt>
                <c:pt idx="13990">
                  <c:v>4.0265625000014014</c:v>
                </c:pt>
                <c:pt idx="13991">
                  <c:v>4.0268055555555664</c:v>
                </c:pt>
                <c:pt idx="13992">
                  <c:v>4.0270486111097314</c:v>
                </c:pt>
                <c:pt idx="13993">
                  <c:v>4.0272916666638965</c:v>
                </c:pt>
                <c:pt idx="13994">
                  <c:v>4.0275347222180615</c:v>
                </c:pt>
                <c:pt idx="13995">
                  <c:v>4.0277777777795025</c:v>
                </c:pt>
                <c:pt idx="13996">
                  <c:v>4.0280208333336676</c:v>
                </c:pt>
                <c:pt idx="13997">
                  <c:v>4.0282638888878326</c:v>
                </c:pt>
                <c:pt idx="13998">
                  <c:v>4.0285069444419976</c:v>
                </c:pt>
                <c:pt idx="13999">
                  <c:v>4.0287499999961627</c:v>
                </c:pt>
                <c:pt idx="14000">
                  <c:v>4.0289930555576037</c:v>
                </c:pt>
                <c:pt idx="14001">
                  <c:v>4.0292361111117687</c:v>
                </c:pt>
                <c:pt idx="14002">
                  <c:v>4.0294791666659338</c:v>
                </c:pt>
                <c:pt idx="14003">
                  <c:v>4.0297222222200988</c:v>
                </c:pt>
                <c:pt idx="14004">
                  <c:v>4.0299652777742638</c:v>
                </c:pt>
                <c:pt idx="14005">
                  <c:v>4.0302083333284289</c:v>
                </c:pt>
                <c:pt idx="14006">
                  <c:v>4.0304513888898699</c:v>
                </c:pt>
                <c:pt idx="14007">
                  <c:v>4.0306944444440349</c:v>
                </c:pt>
                <c:pt idx="14008">
                  <c:v>4.0309374999981999</c:v>
                </c:pt>
                <c:pt idx="14009">
                  <c:v>4.0311921296291446</c:v>
                </c:pt>
                <c:pt idx="14010">
                  <c:v>4.0314351851833097</c:v>
                </c:pt>
                <c:pt idx="14011">
                  <c:v>4.0316782407374747</c:v>
                </c:pt>
                <c:pt idx="14012">
                  <c:v>4.0319212962916398</c:v>
                </c:pt>
                <c:pt idx="14013">
                  <c:v>4.0321643518530808</c:v>
                </c:pt>
                <c:pt idx="14014">
                  <c:v>4.0324074074072458</c:v>
                </c:pt>
                <c:pt idx="14015">
                  <c:v>4.0326504629614108</c:v>
                </c:pt>
                <c:pt idx="14016">
                  <c:v>4.0328935185155759</c:v>
                </c:pt>
                <c:pt idx="14017">
                  <c:v>4.0331365740697409</c:v>
                </c:pt>
                <c:pt idx="14018">
                  <c:v>4.0333796296311819</c:v>
                </c:pt>
                <c:pt idx="14019">
                  <c:v>4.0336226851853469</c:v>
                </c:pt>
                <c:pt idx="14020">
                  <c:v>4.033865740739512</c:v>
                </c:pt>
                <c:pt idx="14021">
                  <c:v>4.034108796293677</c:v>
                </c:pt>
                <c:pt idx="14022">
                  <c:v>4.0343518518478421</c:v>
                </c:pt>
                <c:pt idx="14023">
                  <c:v>4.0345949074092831</c:v>
                </c:pt>
                <c:pt idx="14024">
                  <c:v>4.0348379629634481</c:v>
                </c:pt>
                <c:pt idx="14025">
                  <c:v>4.0350810185176131</c:v>
                </c:pt>
                <c:pt idx="14026">
                  <c:v>4.0353240740717782</c:v>
                </c:pt>
                <c:pt idx="14027">
                  <c:v>4.0355671296259432</c:v>
                </c:pt>
                <c:pt idx="14028">
                  <c:v>4.0358101851801083</c:v>
                </c:pt>
                <c:pt idx="14029">
                  <c:v>4.0360532407415493</c:v>
                </c:pt>
                <c:pt idx="14030">
                  <c:v>4.0362962962957143</c:v>
                </c:pt>
                <c:pt idx="14031">
                  <c:v>4.0365393518498793</c:v>
                </c:pt>
                <c:pt idx="14032">
                  <c:v>4.0367824074040444</c:v>
                </c:pt>
                <c:pt idx="14033">
                  <c:v>4.0370254629582094</c:v>
                </c:pt>
                <c:pt idx="14034">
                  <c:v>4.0372685185196504</c:v>
                </c:pt>
                <c:pt idx="14035">
                  <c:v>4.0375115740738154</c:v>
                </c:pt>
                <c:pt idx="14036">
                  <c:v>4.0377546296279805</c:v>
                </c:pt>
                <c:pt idx="14037">
                  <c:v>4.0379976851821455</c:v>
                </c:pt>
                <c:pt idx="14038">
                  <c:v>4.0382407407363106</c:v>
                </c:pt>
                <c:pt idx="14039">
                  <c:v>4.0384837962977516</c:v>
                </c:pt>
                <c:pt idx="14040">
                  <c:v>4.0387268518519166</c:v>
                </c:pt>
                <c:pt idx="14041">
                  <c:v>4.0389699074060816</c:v>
                </c:pt>
                <c:pt idx="14042">
                  <c:v>4.0392129629602467</c:v>
                </c:pt>
                <c:pt idx="14043">
                  <c:v>4.0394560185144117</c:v>
                </c:pt>
                <c:pt idx="14044">
                  <c:v>4.0396990740758527</c:v>
                </c:pt>
                <c:pt idx="14045">
                  <c:v>4.0399421296300178</c:v>
                </c:pt>
                <c:pt idx="14046">
                  <c:v>4.0401851851841828</c:v>
                </c:pt>
                <c:pt idx="14047">
                  <c:v>4.0404282407383478</c:v>
                </c:pt>
                <c:pt idx="14048">
                  <c:v>4.0406712962925129</c:v>
                </c:pt>
                <c:pt idx="14049">
                  <c:v>4.0409143518539539</c:v>
                </c:pt>
                <c:pt idx="14050">
                  <c:v>4.0411574074081189</c:v>
                </c:pt>
                <c:pt idx="14051">
                  <c:v>4.0414004629622839</c:v>
                </c:pt>
                <c:pt idx="14052">
                  <c:v>4.041643518516449</c:v>
                </c:pt>
                <c:pt idx="14053">
                  <c:v>4.041886574070614</c:v>
                </c:pt>
                <c:pt idx="14054">
                  <c:v>4.0421296296247791</c:v>
                </c:pt>
                <c:pt idx="14055">
                  <c:v>4.0423726851862201</c:v>
                </c:pt>
                <c:pt idx="14056">
                  <c:v>4.0426157407403851</c:v>
                </c:pt>
                <c:pt idx="14057">
                  <c:v>4.0428587962945501</c:v>
                </c:pt>
                <c:pt idx="14058">
                  <c:v>4.0431134259254948</c:v>
                </c:pt>
                <c:pt idx="14059">
                  <c:v>4.0433564814796599</c:v>
                </c:pt>
                <c:pt idx="14060">
                  <c:v>4.0435995370338249</c:v>
                </c:pt>
                <c:pt idx="14061">
                  <c:v>4.0438425925879899</c:v>
                </c:pt>
                <c:pt idx="14062">
                  <c:v>4.0440856481494309</c:v>
                </c:pt>
                <c:pt idx="14063">
                  <c:v>4.044328703703596</c:v>
                </c:pt>
                <c:pt idx="14064">
                  <c:v>4.044571759257761</c:v>
                </c:pt>
                <c:pt idx="14065">
                  <c:v>4.0448148148119261</c:v>
                </c:pt>
                <c:pt idx="14066">
                  <c:v>4.0450578703660911</c:v>
                </c:pt>
                <c:pt idx="14067">
                  <c:v>4.0453009259275321</c:v>
                </c:pt>
                <c:pt idx="14068">
                  <c:v>4.0455439814816971</c:v>
                </c:pt>
                <c:pt idx="14069">
                  <c:v>4.0457870370358622</c:v>
                </c:pt>
                <c:pt idx="14070">
                  <c:v>4.0460300925900272</c:v>
                </c:pt>
                <c:pt idx="14071">
                  <c:v>4.0462731481441923</c:v>
                </c:pt>
                <c:pt idx="14072">
                  <c:v>4.0465162037056333</c:v>
                </c:pt>
                <c:pt idx="14073">
                  <c:v>4.0467592592597983</c:v>
                </c:pt>
                <c:pt idx="14074">
                  <c:v>4.0470023148139633</c:v>
                </c:pt>
                <c:pt idx="14075">
                  <c:v>4.0472453703681284</c:v>
                </c:pt>
                <c:pt idx="14076">
                  <c:v>4.0474884259222934</c:v>
                </c:pt>
                <c:pt idx="14077">
                  <c:v>4.0477314814764584</c:v>
                </c:pt>
                <c:pt idx="14078">
                  <c:v>4.0479745370378994</c:v>
                </c:pt>
                <c:pt idx="14079">
                  <c:v>4.0482175925920645</c:v>
                </c:pt>
                <c:pt idx="14080">
                  <c:v>4.0484606481462295</c:v>
                </c:pt>
                <c:pt idx="14081">
                  <c:v>4.0487037037003946</c:v>
                </c:pt>
                <c:pt idx="14082">
                  <c:v>4.0489467592545596</c:v>
                </c:pt>
                <c:pt idx="14083">
                  <c:v>4.0491898148160006</c:v>
                </c:pt>
                <c:pt idx="14084">
                  <c:v>4.0494328703701656</c:v>
                </c:pt>
                <c:pt idx="14085">
                  <c:v>4.0496759259243307</c:v>
                </c:pt>
                <c:pt idx="14086">
                  <c:v>4.0499189814784957</c:v>
                </c:pt>
                <c:pt idx="14087">
                  <c:v>4.0501620370326608</c:v>
                </c:pt>
                <c:pt idx="14088">
                  <c:v>4.0504050925941018</c:v>
                </c:pt>
                <c:pt idx="14089">
                  <c:v>4.0506481481482668</c:v>
                </c:pt>
                <c:pt idx="14090">
                  <c:v>4.0508912037024318</c:v>
                </c:pt>
                <c:pt idx="14091">
                  <c:v>4.0511342592565969</c:v>
                </c:pt>
                <c:pt idx="14092">
                  <c:v>4.0513773148107619</c:v>
                </c:pt>
                <c:pt idx="14093">
                  <c:v>4.0516203703722029</c:v>
                </c:pt>
                <c:pt idx="14094">
                  <c:v>4.0518634259263679</c:v>
                </c:pt>
                <c:pt idx="14095">
                  <c:v>4.052106481480533</c:v>
                </c:pt>
                <c:pt idx="14096">
                  <c:v>4.052349537034698</c:v>
                </c:pt>
                <c:pt idx="14097">
                  <c:v>4.0525925925888631</c:v>
                </c:pt>
                <c:pt idx="14098">
                  <c:v>4.0528356481430281</c:v>
                </c:pt>
                <c:pt idx="14099">
                  <c:v>4.0530787037044691</c:v>
                </c:pt>
                <c:pt idx="14100">
                  <c:v>4.0533217592586341</c:v>
                </c:pt>
                <c:pt idx="14101">
                  <c:v>4.0535648148127992</c:v>
                </c:pt>
                <c:pt idx="14102">
                  <c:v>4.0538078703669642</c:v>
                </c:pt>
                <c:pt idx="14103">
                  <c:v>4.0540509259211293</c:v>
                </c:pt>
                <c:pt idx="14104">
                  <c:v>4.0542939814825703</c:v>
                </c:pt>
                <c:pt idx="14105">
                  <c:v>4.0545370370367353</c:v>
                </c:pt>
                <c:pt idx="14106">
                  <c:v>4.05479166666768</c:v>
                </c:pt>
                <c:pt idx="14107">
                  <c:v>4.055034722221845</c:v>
                </c:pt>
                <c:pt idx="14108">
                  <c:v>4.0552777777760101</c:v>
                </c:pt>
                <c:pt idx="14109">
                  <c:v>4.0555208333301751</c:v>
                </c:pt>
                <c:pt idx="14110">
                  <c:v>4.0557638888843401</c:v>
                </c:pt>
                <c:pt idx="14111">
                  <c:v>4.0560069444457811</c:v>
                </c:pt>
                <c:pt idx="14112">
                  <c:v>4.0562499999999462</c:v>
                </c:pt>
                <c:pt idx="14113">
                  <c:v>4.0564930555541112</c:v>
                </c:pt>
                <c:pt idx="14114">
                  <c:v>4.0567361111082763</c:v>
                </c:pt>
                <c:pt idx="14115">
                  <c:v>4.0569791666624413</c:v>
                </c:pt>
                <c:pt idx="14116">
                  <c:v>4.0572222222238823</c:v>
                </c:pt>
                <c:pt idx="14117">
                  <c:v>4.0574652777780473</c:v>
                </c:pt>
                <c:pt idx="14118">
                  <c:v>4.0577083333322124</c:v>
                </c:pt>
                <c:pt idx="14119">
                  <c:v>4.0579513888863774</c:v>
                </c:pt>
                <c:pt idx="14120">
                  <c:v>4.0581944444405424</c:v>
                </c:pt>
                <c:pt idx="14121">
                  <c:v>4.0584375000019834</c:v>
                </c:pt>
                <c:pt idx="14122">
                  <c:v>4.0586805555561485</c:v>
                </c:pt>
                <c:pt idx="14123">
                  <c:v>4.0589236111103135</c:v>
                </c:pt>
                <c:pt idx="14124">
                  <c:v>4.0591666666644786</c:v>
                </c:pt>
                <c:pt idx="14125">
                  <c:v>4.0594097222186436</c:v>
                </c:pt>
                <c:pt idx="14126">
                  <c:v>4.0596527777728086</c:v>
                </c:pt>
                <c:pt idx="14127">
                  <c:v>4.0598958333342496</c:v>
                </c:pt>
                <c:pt idx="14128">
                  <c:v>4.0601388888884147</c:v>
                </c:pt>
                <c:pt idx="14129">
                  <c:v>4.0603819444425797</c:v>
                </c:pt>
                <c:pt idx="14130">
                  <c:v>4.0606249999967448</c:v>
                </c:pt>
                <c:pt idx="14131">
                  <c:v>4.0608680555509098</c:v>
                </c:pt>
                <c:pt idx="14132">
                  <c:v>4.0611111111123508</c:v>
                </c:pt>
                <c:pt idx="14133">
                  <c:v>4.0613541666665158</c:v>
                </c:pt>
                <c:pt idx="14134">
                  <c:v>4.0615972222206809</c:v>
                </c:pt>
                <c:pt idx="14135">
                  <c:v>4.0618402777748459</c:v>
                </c:pt>
                <c:pt idx="14136">
                  <c:v>4.0620833333290109</c:v>
                </c:pt>
                <c:pt idx="14137">
                  <c:v>4.0623263888904519</c:v>
                </c:pt>
                <c:pt idx="14138">
                  <c:v>4.062569444444617</c:v>
                </c:pt>
                <c:pt idx="14139">
                  <c:v>4.062812499998782</c:v>
                </c:pt>
                <c:pt idx="14140">
                  <c:v>4.0630555555529471</c:v>
                </c:pt>
                <c:pt idx="14141">
                  <c:v>4.0632986111071121</c:v>
                </c:pt>
                <c:pt idx="14142">
                  <c:v>4.0635416666685531</c:v>
                </c:pt>
                <c:pt idx="14143">
                  <c:v>4.0637847222227181</c:v>
                </c:pt>
                <c:pt idx="14144">
                  <c:v>4.0640277777768832</c:v>
                </c:pt>
                <c:pt idx="14145">
                  <c:v>4.0642708333310482</c:v>
                </c:pt>
                <c:pt idx="14146">
                  <c:v>4.0645138888852133</c:v>
                </c:pt>
                <c:pt idx="14147">
                  <c:v>4.0647569444393783</c:v>
                </c:pt>
                <c:pt idx="14148">
                  <c:v>4.0650000000008193</c:v>
                </c:pt>
                <c:pt idx="14149">
                  <c:v>4.0652430555549843</c:v>
                </c:pt>
                <c:pt idx="14150">
                  <c:v>4.0654861111091494</c:v>
                </c:pt>
                <c:pt idx="14151">
                  <c:v>4.0657291666633144</c:v>
                </c:pt>
                <c:pt idx="14152">
                  <c:v>4.0659722222174794</c:v>
                </c:pt>
                <c:pt idx="14153">
                  <c:v>4.0662152777789204</c:v>
                </c:pt>
                <c:pt idx="14154">
                  <c:v>4.0664699074025892</c:v>
                </c:pt>
                <c:pt idx="14155">
                  <c:v>4.0667129629640302</c:v>
                </c:pt>
                <c:pt idx="14156">
                  <c:v>4.0669560185181952</c:v>
                </c:pt>
                <c:pt idx="14157">
                  <c:v>4.0671990740723603</c:v>
                </c:pt>
                <c:pt idx="14158">
                  <c:v>4.0674421296265253</c:v>
                </c:pt>
                <c:pt idx="14159">
                  <c:v>4.0676851851806903</c:v>
                </c:pt>
                <c:pt idx="14160">
                  <c:v>4.0679282407421313</c:v>
                </c:pt>
                <c:pt idx="14161">
                  <c:v>4.0681712962962964</c:v>
                </c:pt>
                <c:pt idx="14162">
                  <c:v>4.0684143518504614</c:v>
                </c:pt>
                <c:pt idx="14163">
                  <c:v>4.0686574074046264</c:v>
                </c:pt>
                <c:pt idx="14164">
                  <c:v>4.0689004629587915</c:v>
                </c:pt>
                <c:pt idx="14165">
                  <c:v>4.0691435185202325</c:v>
                </c:pt>
                <c:pt idx="14166">
                  <c:v>4.0693865740743975</c:v>
                </c:pt>
                <c:pt idx="14167">
                  <c:v>4.0696296296285626</c:v>
                </c:pt>
                <c:pt idx="14168">
                  <c:v>4.0698726851827276</c:v>
                </c:pt>
                <c:pt idx="14169">
                  <c:v>4.0701157407368926</c:v>
                </c:pt>
                <c:pt idx="14170">
                  <c:v>4.0703587962983336</c:v>
                </c:pt>
                <c:pt idx="14171">
                  <c:v>4.0706018518524987</c:v>
                </c:pt>
                <c:pt idx="14172">
                  <c:v>4.0708449074066637</c:v>
                </c:pt>
                <c:pt idx="14173">
                  <c:v>4.0710879629608288</c:v>
                </c:pt>
                <c:pt idx="14174">
                  <c:v>4.0713310185149938</c:v>
                </c:pt>
                <c:pt idx="14175">
                  <c:v>4.0715740740691588</c:v>
                </c:pt>
                <c:pt idx="14176">
                  <c:v>4.0718171296305998</c:v>
                </c:pt>
                <c:pt idx="14177">
                  <c:v>4.0720601851847649</c:v>
                </c:pt>
                <c:pt idx="14178">
                  <c:v>4.0723032407389299</c:v>
                </c:pt>
                <c:pt idx="14179">
                  <c:v>4.0725462962930949</c:v>
                </c:pt>
                <c:pt idx="14180">
                  <c:v>4.07278935184726</c:v>
                </c:pt>
                <c:pt idx="14181">
                  <c:v>4.073032407408701</c:v>
                </c:pt>
                <c:pt idx="14182">
                  <c:v>4.073275462962866</c:v>
                </c:pt>
                <c:pt idx="14183">
                  <c:v>4.0735185185170311</c:v>
                </c:pt>
                <c:pt idx="14184">
                  <c:v>4.0737615740711961</c:v>
                </c:pt>
                <c:pt idx="14185">
                  <c:v>4.0740046296253611</c:v>
                </c:pt>
                <c:pt idx="14186">
                  <c:v>4.0742476851868021</c:v>
                </c:pt>
                <c:pt idx="14187">
                  <c:v>4.0744907407409672</c:v>
                </c:pt>
                <c:pt idx="14188">
                  <c:v>4.0747337962951322</c:v>
                </c:pt>
                <c:pt idx="14189">
                  <c:v>4.0749768518492973</c:v>
                </c:pt>
                <c:pt idx="14190">
                  <c:v>4.0752199074034623</c:v>
                </c:pt>
                <c:pt idx="14191">
                  <c:v>4.0754629629649033</c:v>
                </c:pt>
                <c:pt idx="14192">
                  <c:v>4.0757060185190683</c:v>
                </c:pt>
                <c:pt idx="14193">
                  <c:v>4.0759490740732334</c:v>
                </c:pt>
                <c:pt idx="14194">
                  <c:v>4.0761921296273984</c:v>
                </c:pt>
                <c:pt idx="14195">
                  <c:v>4.0764351851815634</c:v>
                </c:pt>
                <c:pt idx="14196">
                  <c:v>4.0766782407357285</c:v>
                </c:pt>
                <c:pt idx="14197">
                  <c:v>4.0769212962971695</c:v>
                </c:pt>
                <c:pt idx="14198">
                  <c:v>4.0771643518513345</c:v>
                </c:pt>
                <c:pt idx="14199">
                  <c:v>4.0774074074054996</c:v>
                </c:pt>
                <c:pt idx="14200">
                  <c:v>4.0776504629596646</c:v>
                </c:pt>
                <c:pt idx="14201">
                  <c:v>4.0778935185138296</c:v>
                </c:pt>
                <c:pt idx="14202">
                  <c:v>4.0781481481447743</c:v>
                </c:pt>
                <c:pt idx="14203">
                  <c:v>4.0783912036989394</c:v>
                </c:pt>
                <c:pt idx="14204">
                  <c:v>4.0786342592603804</c:v>
                </c:pt>
                <c:pt idx="14205">
                  <c:v>4.0788773148145454</c:v>
                </c:pt>
                <c:pt idx="14206">
                  <c:v>4.0791203703687104</c:v>
                </c:pt>
                <c:pt idx="14207">
                  <c:v>4.0793634259228755</c:v>
                </c:pt>
                <c:pt idx="14208">
                  <c:v>4.0796064814770405</c:v>
                </c:pt>
                <c:pt idx="14209">
                  <c:v>4.0798495370384815</c:v>
                </c:pt>
                <c:pt idx="14210">
                  <c:v>4.0800925925926466</c:v>
                </c:pt>
                <c:pt idx="14211">
                  <c:v>4.0803356481468116</c:v>
                </c:pt>
                <c:pt idx="14212">
                  <c:v>4.0805787037009766</c:v>
                </c:pt>
                <c:pt idx="14213">
                  <c:v>4.0808217592551417</c:v>
                </c:pt>
                <c:pt idx="14214">
                  <c:v>4.0810648148165827</c:v>
                </c:pt>
                <c:pt idx="14215">
                  <c:v>4.0813078703707477</c:v>
                </c:pt>
                <c:pt idx="14216">
                  <c:v>4.0815509259249128</c:v>
                </c:pt>
                <c:pt idx="14217">
                  <c:v>4.0817939814790778</c:v>
                </c:pt>
                <c:pt idx="14218">
                  <c:v>4.0820370370332428</c:v>
                </c:pt>
                <c:pt idx="14219">
                  <c:v>4.0822800925946838</c:v>
                </c:pt>
                <c:pt idx="14220">
                  <c:v>4.0825231481488489</c:v>
                </c:pt>
                <c:pt idx="14221">
                  <c:v>4.0827662037030139</c:v>
                </c:pt>
                <c:pt idx="14222">
                  <c:v>4.0830092592571789</c:v>
                </c:pt>
                <c:pt idx="14223">
                  <c:v>4.083252314811344</c:v>
                </c:pt>
                <c:pt idx="14224">
                  <c:v>4.083495370365509</c:v>
                </c:pt>
                <c:pt idx="14225">
                  <c:v>4.08373842592695</c:v>
                </c:pt>
                <c:pt idx="14226">
                  <c:v>4.0839814814811151</c:v>
                </c:pt>
                <c:pt idx="14227">
                  <c:v>4.0842245370352801</c:v>
                </c:pt>
                <c:pt idx="14228">
                  <c:v>4.0844675925894451</c:v>
                </c:pt>
                <c:pt idx="14229">
                  <c:v>4.0847106481436102</c:v>
                </c:pt>
                <c:pt idx="14230">
                  <c:v>4.0849537037050512</c:v>
                </c:pt>
                <c:pt idx="14231">
                  <c:v>4.0851967592592162</c:v>
                </c:pt>
                <c:pt idx="14232">
                  <c:v>4.0854398148133813</c:v>
                </c:pt>
                <c:pt idx="14233">
                  <c:v>4.0856828703675463</c:v>
                </c:pt>
                <c:pt idx="14234">
                  <c:v>4.0859259259217113</c:v>
                </c:pt>
                <c:pt idx="14235">
                  <c:v>4.0861689814831523</c:v>
                </c:pt>
                <c:pt idx="14236">
                  <c:v>4.0864120370373174</c:v>
                </c:pt>
                <c:pt idx="14237">
                  <c:v>4.0866550925914824</c:v>
                </c:pt>
                <c:pt idx="14238">
                  <c:v>4.0868981481456474</c:v>
                </c:pt>
                <c:pt idx="14239">
                  <c:v>4.0871412036998125</c:v>
                </c:pt>
                <c:pt idx="14240">
                  <c:v>4.0873842592612535</c:v>
                </c:pt>
                <c:pt idx="14241">
                  <c:v>4.0876273148154185</c:v>
                </c:pt>
                <c:pt idx="14242">
                  <c:v>4.0878703703695836</c:v>
                </c:pt>
                <c:pt idx="14243">
                  <c:v>4.0881134259237486</c:v>
                </c:pt>
                <c:pt idx="14244">
                  <c:v>4.0883564814779136</c:v>
                </c:pt>
                <c:pt idx="14245">
                  <c:v>4.0885995370320787</c:v>
                </c:pt>
                <c:pt idx="14246">
                  <c:v>4.0888425925935197</c:v>
                </c:pt>
                <c:pt idx="14247">
                  <c:v>4.0890856481476847</c:v>
                </c:pt>
                <c:pt idx="14248">
                  <c:v>4.0893287037018498</c:v>
                </c:pt>
                <c:pt idx="14249">
                  <c:v>4.0895717592560148</c:v>
                </c:pt>
                <c:pt idx="14250">
                  <c:v>4.0898263888869595</c:v>
                </c:pt>
                <c:pt idx="14251">
                  <c:v>4.0900694444411245</c:v>
                </c:pt>
                <c:pt idx="14252">
                  <c:v>4.0903124999952896</c:v>
                </c:pt>
                <c:pt idx="14253">
                  <c:v>4.0905555555567306</c:v>
                </c:pt>
                <c:pt idx="14254">
                  <c:v>4.0907986111108956</c:v>
                </c:pt>
                <c:pt idx="14255">
                  <c:v>4.0910416666650606</c:v>
                </c:pt>
                <c:pt idx="14256">
                  <c:v>4.0912847222192257</c:v>
                </c:pt>
                <c:pt idx="14257">
                  <c:v>4.0915277777733907</c:v>
                </c:pt>
                <c:pt idx="14258">
                  <c:v>4.0917708333348317</c:v>
                </c:pt>
                <c:pt idx="14259">
                  <c:v>4.0920138888889968</c:v>
                </c:pt>
                <c:pt idx="14260">
                  <c:v>4.0922569444431618</c:v>
                </c:pt>
                <c:pt idx="14261">
                  <c:v>4.0924999999973268</c:v>
                </c:pt>
                <c:pt idx="14262">
                  <c:v>4.0927430555514919</c:v>
                </c:pt>
                <c:pt idx="14263">
                  <c:v>4.0929861111129329</c:v>
                </c:pt>
                <c:pt idx="14264">
                  <c:v>4.0932291666670979</c:v>
                </c:pt>
                <c:pt idx="14265">
                  <c:v>4.0934722222212629</c:v>
                </c:pt>
                <c:pt idx="14266">
                  <c:v>4.093715277775428</c:v>
                </c:pt>
                <c:pt idx="14267">
                  <c:v>4.093958333329593</c:v>
                </c:pt>
                <c:pt idx="14268">
                  <c:v>4.0942013888837581</c:v>
                </c:pt>
                <c:pt idx="14269">
                  <c:v>4.0944444444451991</c:v>
                </c:pt>
                <c:pt idx="14270">
                  <c:v>4.0946874999993641</c:v>
                </c:pt>
                <c:pt idx="14271">
                  <c:v>4.0949305555535291</c:v>
                </c:pt>
                <c:pt idx="14272">
                  <c:v>4.0951736111076942</c:v>
                </c:pt>
                <c:pt idx="14273">
                  <c:v>4.0954166666618592</c:v>
                </c:pt>
                <c:pt idx="14274">
                  <c:v>4.0956597222233002</c:v>
                </c:pt>
                <c:pt idx="14275">
                  <c:v>4.0959027777774653</c:v>
                </c:pt>
                <c:pt idx="14276">
                  <c:v>4.0961458333316303</c:v>
                </c:pt>
                <c:pt idx="14277">
                  <c:v>4.0963888888857953</c:v>
                </c:pt>
                <c:pt idx="14278">
                  <c:v>4.0966319444399604</c:v>
                </c:pt>
                <c:pt idx="14279">
                  <c:v>4.0968750000014014</c:v>
                </c:pt>
                <c:pt idx="14280">
                  <c:v>4.0971180555555664</c:v>
                </c:pt>
                <c:pt idx="14281">
                  <c:v>4.0973611111097314</c:v>
                </c:pt>
                <c:pt idx="14282">
                  <c:v>4.0976041666638965</c:v>
                </c:pt>
                <c:pt idx="14283">
                  <c:v>4.0978472222180615</c:v>
                </c:pt>
                <c:pt idx="14284">
                  <c:v>4.0980902777795025</c:v>
                </c:pt>
                <c:pt idx="14285">
                  <c:v>4.0983333333336676</c:v>
                </c:pt>
                <c:pt idx="14286">
                  <c:v>4.0985763888878326</c:v>
                </c:pt>
                <c:pt idx="14287">
                  <c:v>4.0988194444419976</c:v>
                </c:pt>
                <c:pt idx="14288">
                  <c:v>4.0990624999961627</c:v>
                </c:pt>
                <c:pt idx="14289">
                  <c:v>4.0993055555576037</c:v>
                </c:pt>
                <c:pt idx="14290">
                  <c:v>4.0995486111117687</c:v>
                </c:pt>
                <c:pt idx="14291">
                  <c:v>4.0997916666659338</c:v>
                </c:pt>
                <c:pt idx="14292">
                  <c:v>4.1000347222200988</c:v>
                </c:pt>
                <c:pt idx="14293">
                  <c:v>4.1002777777742638</c:v>
                </c:pt>
                <c:pt idx="14294">
                  <c:v>4.1005208333284289</c:v>
                </c:pt>
                <c:pt idx="14295">
                  <c:v>4.1007638888898699</c:v>
                </c:pt>
                <c:pt idx="14296">
                  <c:v>4.1010069444440349</c:v>
                </c:pt>
                <c:pt idx="14297">
                  <c:v>4.1012499999981999</c:v>
                </c:pt>
                <c:pt idx="14298">
                  <c:v>4.1015046296291446</c:v>
                </c:pt>
                <c:pt idx="14299">
                  <c:v>4.1017476851833097</c:v>
                </c:pt>
                <c:pt idx="14300">
                  <c:v>4.1019907407374747</c:v>
                </c:pt>
                <c:pt idx="14301">
                  <c:v>4.1022337962916398</c:v>
                </c:pt>
                <c:pt idx="14302">
                  <c:v>4.1024768518530808</c:v>
                </c:pt>
                <c:pt idx="14303">
                  <c:v>4.1027199074072458</c:v>
                </c:pt>
                <c:pt idx="14304">
                  <c:v>4.1029629629614108</c:v>
                </c:pt>
                <c:pt idx="14305">
                  <c:v>4.1032060185155759</c:v>
                </c:pt>
                <c:pt idx="14306">
                  <c:v>4.1034490740697409</c:v>
                </c:pt>
                <c:pt idx="14307">
                  <c:v>4.1036921296311819</c:v>
                </c:pt>
                <c:pt idx="14308">
                  <c:v>4.1039351851853469</c:v>
                </c:pt>
                <c:pt idx="14309">
                  <c:v>4.104178240739512</c:v>
                </c:pt>
                <c:pt idx="14310">
                  <c:v>4.104421296293677</c:v>
                </c:pt>
                <c:pt idx="14311">
                  <c:v>4.1046643518478421</c:v>
                </c:pt>
                <c:pt idx="14312">
                  <c:v>4.1049074074092831</c:v>
                </c:pt>
                <c:pt idx="14313">
                  <c:v>4.1051504629634481</c:v>
                </c:pt>
                <c:pt idx="14314">
                  <c:v>4.1053935185176131</c:v>
                </c:pt>
                <c:pt idx="14315">
                  <c:v>4.1056365740717782</c:v>
                </c:pt>
                <c:pt idx="14316">
                  <c:v>4.1058796296259432</c:v>
                </c:pt>
                <c:pt idx="14317">
                  <c:v>4.1061226851801083</c:v>
                </c:pt>
                <c:pt idx="14318">
                  <c:v>4.1063657407415493</c:v>
                </c:pt>
                <c:pt idx="14319">
                  <c:v>4.1066087962957143</c:v>
                </c:pt>
                <c:pt idx="14320">
                  <c:v>4.1068518518498793</c:v>
                </c:pt>
                <c:pt idx="14321">
                  <c:v>4.1070949074040444</c:v>
                </c:pt>
                <c:pt idx="14322">
                  <c:v>4.1073379629582094</c:v>
                </c:pt>
                <c:pt idx="14323">
                  <c:v>4.1075810185196504</c:v>
                </c:pt>
                <c:pt idx="14324">
                  <c:v>4.1078240740738154</c:v>
                </c:pt>
                <c:pt idx="14325">
                  <c:v>4.1080671296279805</c:v>
                </c:pt>
                <c:pt idx="14326">
                  <c:v>4.1083101851821455</c:v>
                </c:pt>
                <c:pt idx="14327">
                  <c:v>4.1085532407363106</c:v>
                </c:pt>
                <c:pt idx="14328">
                  <c:v>4.1087962962977516</c:v>
                </c:pt>
                <c:pt idx="14329">
                  <c:v>4.1090393518519166</c:v>
                </c:pt>
                <c:pt idx="14330">
                  <c:v>4.1092824074060816</c:v>
                </c:pt>
                <c:pt idx="14331">
                  <c:v>4.1095254629602467</c:v>
                </c:pt>
                <c:pt idx="14332">
                  <c:v>4.1097685185144117</c:v>
                </c:pt>
                <c:pt idx="14333">
                  <c:v>4.1100115740758527</c:v>
                </c:pt>
                <c:pt idx="14334">
                  <c:v>4.1102546296300178</c:v>
                </c:pt>
                <c:pt idx="14335">
                  <c:v>4.1104976851841828</c:v>
                </c:pt>
                <c:pt idx="14336">
                  <c:v>4.1107407407383478</c:v>
                </c:pt>
                <c:pt idx="14337">
                  <c:v>4.1109837962925129</c:v>
                </c:pt>
                <c:pt idx="14338">
                  <c:v>4.1112268518539539</c:v>
                </c:pt>
                <c:pt idx="14339">
                  <c:v>4.1114699074081189</c:v>
                </c:pt>
                <c:pt idx="14340">
                  <c:v>4.1117129629622839</c:v>
                </c:pt>
                <c:pt idx="14341">
                  <c:v>4.111956018516449</c:v>
                </c:pt>
                <c:pt idx="14342">
                  <c:v>4.112199074070614</c:v>
                </c:pt>
                <c:pt idx="14343">
                  <c:v>4.1124421296247791</c:v>
                </c:pt>
                <c:pt idx="14344">
                  <c:v>4.1126851851862201</c:v>
                </c:pt>
                <c:pt idx="14345">
                  <c:v>4.1129282407403851</c:v>
                </c:pt>
                <c:pt idx="14346">
                  <c:v>4.1131712962945501</c:v>
                </c:pt>
                <c:pt idx="14347">
                  <c:v>4.1134259259254948</c:v>
                </c:pt>
                <c:pt idx="14348">
                  <c:v>4.1136689814796599</c:v>
                </c:pt>
                <c:pt idx="14349">
                  <c:v>4.1139120370338249</c:v>
                </c:pt>
                <c:pt idx="14350">
                  <c:v>4.1141550925879899</c:v>
                </c:pt>
                <c:pt idx="14351">
                  <c:v>4.1143981481494309</c:v>
                </c:pt>
                <c:pt idx="14352">
                  <c:v>4.114641203703596</c:v>
                </c:pt>
                <c:pt idx="14353">
                  <c:v>4.114884259257761</c:v>
                </c:pt>
                <c:pt idx="14354">
                  <c:v>4.1151273148119261</c:v>
                </c:pt>
                <c:pt idx="14355">
                  <c:v>4.1153703703660911</c:v>
                </c:pt>
                <c:pt idx="14356">
                  <c:v>4.1156134259275321</c:v>
                </c:pt>
                <c:pt idx="14357">
                  <c:v>4.1158564814816971</c:v>
                </c:pt>
                <c:pt idx="14358">
                  <c:v>4.1160995370358622</c:v>
                </c:pt>
                <c:pt idx="14359">
                  <c:v>4.1163425925900272</c:v>
                </c:pt>
                <c:pt idx="14360">
                  <c:v>4.1165856481441923</c:v>
                </c:pt>
                <c:pt idx="14361">
                  <c:v>4.1168287037056333</c:v>
                </c:pt>
                <c:pt idx="14362">
                  <c:v>4.1170717592597983</c:v>
                </c:pt>
                <c:pt idx="14363">
                  <c:v>4.1173148148139633</c:v>
                </c:pt>
                <c:pt idx="14364">
                  <c:v>4.1175578703681284</c:v>
                </c:pt>
                <c:pt idx="14365">
                  <c:v>4.1178009259222934</c:v>
                </c:pt>
                <c:pt idx="14366">
                  <c:v>4.1180439814764584</c:v>
                </c:pt>
                <c:pt idx="14367">
                  <c:v>4.1182870370378994</c:v>
                </c:pt>
                <c:pt idx="14368">
                  <c:v>4.1185300925920645</c:v>
                </c:pt>
                <c:pt idx="14369">
                  <c:v>4.1187731481462295</c:v>
                </c:pt>
                <c:pt idx="14370">
                  <c:v>4.1190162037003946</c:v>
                </c:pt>
                <c:pt idx="14371">
                  <c:v>4.1192592592545596</c:v>
                </c:pt>
                <c:pt idx="14372">
                  <c:v>4.1195023148160006</c:v>
                </c:pt>
                <c:pt idx="14373">
                  <c:v>4.1197453703701656</c:v>
                </c:pt>
                <c:pt idx="14374">
                  <c:v>4.1199884259243307</c:v>
                </c:pt>
                <c:pt idx="14375">
                  <c:v>4.1202314814784957</c:v>
                </c:pt>
                <c:pt idx="14376">
                  <c:v>4.1204745370326608</c:v>
                </c:pt>
                <c:pt idx="14377">
                  <c:v>4.1207175925941018</c:v>
                </c:pt>
                <c:pt idx="14378">
                  <c:v>4.1209606481482668</c:v>
                </c:pt>
                <c:pt idx="14379">
                  <c:v>4.1212037037024318</c:v>
                </c:pt>
                <c:pt idx="14380">
                  <c:v>4.1214467592565969</c:v>
                </c:pt>
                <c:pt idx="14381">
                  <c:v>4.1216898148107619</c:v>
                </c:pt>
                <c:pt idx="14382">
                  <c:v>4.1219328703722029</c:v>
                </c:pt>
                <c:pt idx="14383">
                  <c:v>4.1221759259263679</c:v>
                </c:pt>
                <c:pt idx="14384">
                  <c:v>4.122418981480533</c:v>
                </c:pt>
                <c:pt idx="14385">
                  <c:v>4.122662037034698</c:v>
                </c:pt>
                <c:pt idx="14386">
                  <c:v>4.1229050925888631</c:v>
                </c:pt>
                <c:pt idx="14387">
                  <c:v>4.1231481481430281</c:v>
                </c:pt>
                <c:pt idx="14388">
                  <c:v>4.1233912037044691</c:v>
                </c:pt>
                <c:pt idx="14389">
                  <c:v>4.1236342592586341</c:v>
                </c:pt>
                <c:pt idx="14390">
                  <c:v>4.1238773148127992</c:v>
                </c:pt>
                <c:pt idx="14391">
                  <c:v>4.1241203703669642</c:v>
                </c:pt>
                <c:pt idx="14392">
                  <c:v>4.1243634259211293</c:v>
                </c:pt>
                <c:pt idx="14393">
                  <c:v>4.1246064814825703</c:v>
                </c:pt>
                <c:pt idx="14394">
                  <c:v>4.1248495370367353</c:v>
                </c:pt>
                <c:pt idx="14395">
                  <c:v>4.12510416666768</c:v>
                </c:pt>
                <c:pt idx="14396">
                  <c:v>4.125347222221845</c:v>
                </c:pt>
                <c:pt idx="14397">
                  <c:v>4.1255902777760101</c:v>
                </c:pt>
                <c:pt idx="14398">
                  <c:v>4.1258333333301751</c:v>
                </c:pt>
                <c:pt idx="14399">
                  <c:v>4.1260763888843401</c:v>
                </c:pt>
                <c:pt idx="14400">
                  <c:v>4.1263194444457811</c:v>
                </c:pt>
                <c:pt idx="14401">
                  <c:v>4.1265624999999462</c:v>
                </c:pt>
                <c:pt idx="14402">
                  <c:v>4.1268055555541112</c:v>
                </c:pt>
                <c:pt idx="14403">
                  <c:v>4.1270486111082763</c:v>
                </c:pt>
                <c:pt idx="14404">
                  <c:v>4.1272916666624413</c:v>
                </c:pt>
                <c:pt idx="14405">
                  <c:v>4.1275347222238823</c:v>
                </c:pt>
                <c:pt idx="14406">
                  <c:v>4.1277777777780473</c:v>
                </c:pt>
                <c:pt idx="14407">
                  <c:v>4.1280208333322124</c:v>
                </c:pt>
                <c:pt idx="14408">
                  <c:v>4.1282638888863774</c:v>
                </c:pt>
                <c:pt idx="14409">
                  <c:v>4.1285069444405424</c:v>
                </c:pt>
                <c:pt idx="14410">
                  <c:v>4.1287500000019834</c:v>
                </c:pt>
                <c:pt idx="14411">
                  <c:v>4.1289930555561485</c:v>
                </c:pt>
                <c:pt idx="14412">
                  <c:v>4.1292361111103135</c:v>
                </c:pt>
                <c:pt idx="14413">
                  <c:v>4.1294791666644786</c:v>
                </c:pt>
                <c:pt idx="14414">
                  <c:v>4.1297222222186436</c:v>
                </c:pt>
                <c:pt idx="14415">
                  <c:v>4.1299652777728086</c:v>
                </c:pt>
                <c:pt idx="14416">
                  <c:v>4.1302083333342496</c:v>
                </c:pt>
                <c:pt idx="14417">
                  <c:v>4.1304513888884147</c:v>
                </c:pt>
                <c:pt idx="14418">
                  <c:v>4.1306944444425797</c:v>
                </c:pt>
                <c:pt idx="14419">
                  <c:v>4.1309374999967448</c:v>
                </c:pt>
                <c:pt idx="14420">
                  <c:v>4.1311805555509098</c:v>
                </c:pt>
                <c:pt idx="14421">
                  <c:v>4.1314236111123508</c:v>
                </c:pt>
                <c:pt idx="14422">
                  <c:v>4.1316666666665158</c:v>
                </c:pt>
                <c:pt idx="14423">
                  <c:v>4.1319097222206809</c:v>
                </c:pt>
                <c:pt idx="14424">
                  <c:v>4.1321527777748459</c:v>
                </c:pt>
                <c:pt idx="14425">
                  <c:v>4.1323958333290109</c:v>
                </c:pt>
                <c:pt idx="14426">
                  <c:v>4.1326388888904519</c:v>
                </c:pt>
                <c:pt idx="14427">
                  <c:v>4.132881944444617</c:v>
                </c:pt>
                <c:pt idx="14428">
                  <c:v>4.133124999998782</c:v>
                </c:pt>
                <c:pt idx="14429">
                  <c:v>4.1333680555529471</c:v>
                </c:pt>
                <c:pt idx="14430">
                  <c:v>4.1336111111071121</c:v>
                </c:pt>
                <c:pt idx="14431">
                  <c:v>4.1338541666685531</c:v>
                </c:pt>
                <c:pt idx="14432">
                  <c:v>4.1340972222227181</c:v>
                </c:pt>
                <c:pt idx="14433">
                  <c:v>4.1343402777768832</c:v>
                </c:pt>
                <c:pt idx="14434">
                  <c:v>4.1345833333310482</c:v>
                </c:pt>
                <c:pt idx="14435">
                  <c:v>4.1348263888852133</c:v>
                </c:pt>
                <c:pt idx="14436">
                  <c:v>4.1350694444393783</c:v>
                </c:pt>
                <c:pt idx="14437">
                  <c:v>4.1353125000008193</c:v>
                </c:pt>
                <c:pt idx="14438">
                  <c:v>4.1355555555549843</c:v>
                </c:pt>
                <c:pt idx="14439">
                  <c:v>4.1357986111091494</c:v>
                </c:pt>
                <c:pt idx="14440">
                  <c:v>4.1360416666633144</c:v>
                </c:pt>
                <c:pt idx="14441">
                  <c:v>4.1362847222174794</c:v>
                </c:pt>
                <c:pt idx="14442">
                  <c:v>4.1365277777789204</c:v>
                </c:pt>
                <c:pt idx="14443">
                  <c:v>4.1367824074025892</c:v>
                </c:pt>
                <c:pt idx="14444">
                  <c:v>4.1370254629640302</c:v>
                </c:pt>
                <c:pt idx="14445">
                  <c:v>4.1372685185181952</c:v>
                </c:pt>
                <c:pt idx="14446">
                  <c:v>4.1375115740723603</c:v>
                </c:pt>
                <c:pt idx="14447">
                  <c:v>4.1377546296265253</c:v>
                </c:pt>
                <c:pt idx="14448">
                  <c:v>4.1379976851806903</c:v>
                </c:pt>
                <c:pt idx="14449">
                  <c:v>4.1382407407421313</c:v>
                </c:pt>
                <c:pt idx="14450">
                  <c:v>4.1384837962962964</c:v>
                </c:pt>
                <c:pt idx="14451">
                  <c:v>4.1387268518504614</c:v>
                </c:pt>
                <c:pt idx="14452">
                  <c:v>4.1389699074046264</c:v>
                </c:pt>
                <c:pt idx="14453">
                  <c:v>4.1392129629587915</c:v>
                </c:pt>
                <c:pt idx="14454">
                  <c:v>4.1394560185202325</c:v>
                </c:pt>
                <c:pt idx="14455">
                  <c:v>4.1396990740743975</c:v>
                </c:pt>
                <c:pt idx="14456">
                  <c:v>4.1399421296285626</c:v>
                </c:pt>
                <c:pt idx="14457">
                  <c:v>4.1401851851827276</c:v>
                </c:pt>
                <c:pt idx="14458">
                  <c:v>4.1404282407368926</c:v>
                </c:pt>
                <c:pt idx="14459">
                  <c:v>4.1406712962983336</c:v>
                </c:pt>
                <c:pt idx="14460">
                  <c:v>4.1409143518524987</c:v>
                </c:pt>
                <c:pt idx="14461">
                  <c:v>4.1411574074066637</c:v>
                </c:pt>
                <c:pt idx="14462">
                  <c:v>4.1414004629608288</c:v>
                </c:pt>
                <c:pt idx="14463">
                  <c:v>4.1416435185149938</c:v>
                </c:pt>
                <c:pt idx="14464">
                  <c:v>4.1418865740691588</c:v>
                </c:pt>
                <c:pt idx="14465">
                  <c:v>4.1421296296305998</c:v>
                </c:pt>
                <c:pt idx="14466">
                  <c:v>4.1423726851847649</c:v>
                </c:pt>
                <c:pt idx="14467">
                  <c:v>4.1426157407389299</c:v>
                </c:pt>
                <c:pt idx="14468">
                  <c:v>4.1428587962930949</c:v>
                </c:pt>
                <c:pt idx="14469">
                  <c:v>4.14310185184726</c:v>
                </c:pt>
                <c:pt idx="14470">
                  <c:v>4.143344907408701</c:v>
                </c:pt>
                <c:pt idx="14471">
                  <c:v>4.143587962962866</c:v>
                </c:pt>
                <c:pt idx="14472">
                  <c:v>4.1438310185170311</c:v>
                </c:pt>
                <c:pt idx="14473">
                  <c:v>4.1440740740711961</c:v>
                </c:pt>
                <c:pt idx="14474">
                  <c:v>4.1443171296253611</c:v>
                </c:pt>
                <c:pt idx="14475">
                  <c:v>4.1445601851868021</c:v>
                </c:pt>
                <c:pt idx="14476">
                  <c:v>4.1448032407409672</c:v>
                </c:pt>
                <c:pt idx="14477">
                  <c:v>4.1450462962951322</c:v>
                </c:pt>
                <c:pt idx="14478">
                  <c:v>4.1452893518492973</c:v>
                </c:pt>
                <c:pt idx="14479">
                  <c:v>4.1455324074034623</c:v>
                </c:pt>
                <c:pt idx="14480">
                  <c:v>4.1457754629649033</c:v>
                </c:pt>
                <c:pt idx="14481">
                  <c:v>4.1460185185190683</c:v>
                </c:pt>
                <c:pt idx="14482">
                  <c:v>4.1462615740732334</c:v>
                </c:pt>
                <c:pt idx="14483">
                  <c:v>4.1465046296273984</c:v>
                </c:pt>
                <c:pt idx="14484">
                  <c:v>4.1467476851815634</c:v>
                </c:pt>
                <c:pt idx="14485">
                  <c:v>4.1469907407357285</c:v>
                </c:pt>
                <c:pt idx="14486">
                  <c:v>4.1472337962971695</c:v>
                </c:pt>
                <c:pt idx="14487">
                  <c:v>4.1474768518513345</c:v>
                </c:pt>
                <c:pt idx="14488">
                  <c:v>4.1477199074054996</c:v>
                </c:pt>
                <c:pt idx="14489">
                  <c:v>4.1479629629596646</c:v>
                </c:pt>
                <c:pt idx="14490">
                  <c:v>4.1482060185138296</c:v>
                </c:pt>
                <c:pt idx="14491">
                  <c:v>4.1484606481447743</c:v>
                </c:pt>
                <c:pt idx="14492">
                  <c:v>4.1487037036989394</c:v>
                </c:pt>
                <c:pt idx="14493">
                  <c:v>4.1489467592603804</c:v>
                </c:pt>
                <c:pt idx="14494">
                  <c:v>4.1491898148145454</c:v>
                </c:pt>
                <c:pt idx="14495">
                  <c:v>4.1494328703687104</c:v>
                </c:pt>
                <c:pt idx="14496">
                  <c:v>4.1496759259228755</c:v>
                </c:pt>
                <c:pt idx="14497">
                  <c:v>4.1499189814770405</c:v>
                </c:pt>
                <c:pt idx="14498">
                  <c:v>4.1501620370384815</c:v>
                </c:pt>
                <c:pt idx="14499">
                  <c:v>4.1504050925926466</c:v>
                </c:pt>
                <c:pt idx="14500">
                  <c:v>4.1506481481468116</c:v>
                </c:pt>
                <c:pt idx="14501">
                  <c:v>4.1508912037009766</c:v>
                </c:pt>
                <c:pt idx="14502">
                  <c:v>4.1511342592551417</c:v>
                </c:pt>
                <c:pt idx="14503">
                  <c:v>4.1513773148165827</c:v>
                </c:pt>
                <c:pt idx="14504">
                  <c:v>4.1516203703707477</c:v>
                </c:pt>
                <c:pt idx="14505">
                  <c:v>4.1518634259249128</c:v>
                </c:pt>
                <c:pt idx="14506">
                  <c:v>4.1521064814790778</c:v>
                </c:pt>
                <c:pt idx="14507">
                  <c:v>4.1523495370332428</c:v>
                </c:pt>
                <c:pt idx="14508">
                  <c:v>4.1525925925946838</c:v>
                </c:pt>
                <c:pt idx="14509">
                  <c:v>4.1528356481488489</c:v>
                </c:pt>
                <c:pt idx="14510">
                  <c:v>4.1530787037030139</c:v>
                </c:pt>
                <c:pt idx="14511">
                  <c:v>4.1533217592571789</c:v>
                </c:pt>
                <c:pt idx="14512">
                  <c:v>4.153564814811344</c:v>
                </c:pt>
                <c:pt idx="14513">
                  <c:v>4.153807870365509</c:v>
                </c:pt>
                <c:pt idx="14514">
                  <c:v>4.15405092592695</c:v>
                </c:pt>
                <c:pt idx="14515">
                  <c:v>4.1542939814811151</c:v>
                </c:pt>
                <c:pt idx="14516">
                  <c:v>4.1545370370352801</c:v>
                </c:pt>
                <c:pt idx="14517">
                  <c:v>4.1547800925894451</c:v>
                </c:pt>
                <c:pt idx="14518">
                  <c:v>4.1550231481436102</c:v>
                </c:pt>
                <c:pt idx="14519">
                  <c:v>4.1552662037050512</c:v>
                </c:pt>
                <c:pt idx="14520">
                  <c:v>4.1555092592592162</c:v>
                </c:pt>
                <c:pt idx="14521">
                  <c:v>4.1557523148133813</c:v>
                </c:pt>
                <c:pt idx="14522">
                  <c:v>4.1559953703675463</c:v>
                </c:pt>
                <c:pt idx="14523">
                  <c:v>4.1562384259217113</c:v>
                </c:pt>
                <c:pt idx="14524">
                  <c:v>4.1564814814831523</c:v>
                </c:pt>
                <c:pt idx="14525">
                  <c:v>4.1567245370373174</c:v>
                </c:pt>
                <c:pt idx="14526">
                  <c:v>4.1569675925914824</c:v>
                </c:pt>
                <c:pt idx="14527">
                  <c:v>4.1572106481456474</c:v>
                </c:pt>
                <c:pt idx="14528">
                  <c:v>4.1574537036998125</c:v>
                </c:pt>
                <c:pt idx="14529">
                  <c:v>4.1576967592612535</c:v>
                </c:pt>
                <c:pt idx="14530">
                  <c:v>4.1579398148154185</c:v>
                </c:pt>
                <c:pt idx="14531">
                  <c:v>4.1581828703695836</c:v>
                </c:pt>
                <c:pt idx="14532">
                  <c:v>4.1584259259237486</c:v>
                </c:pt>
                <c:pt idx="14533">
                  <c:v>4.1586689814779136</c:v>
                </c:pt>
                <c:pt idx="14534">
                  <c:v>4.1589120370320787</c:v>
                </c:pt>
                <c:pt idx="14535">
                  <c:v>4.1591550925935197</c:v>
                </c:pt>
                <c:pt idx="14536">
                  <c:v>4.1593981481476847</c:v>
                </c:pt>
                <c:pt idx="14537">
                  <c:v>4.1596412037018498</c:v>
                </c:pt>
                <c:pt idx="14538">
                  <c:v>4.1598842592560148</c:v>
                </c:pt>
                <c:pt idx="14539">
                  <c:v>4.1601388888869595</c:v>
                </c:pt>
                <c:pt idx="14540">
                  <c:v>4.1603819444411245</c:v>
                </c:pt>
                <c:pt idx="14541">
                  <c:v>4.1606249999952896</c:v>
                </c:pt>
                <c:pt idx="14542">
                  <c:v>4.1608680555567306</c:v>
                </c:pt>
                <c:pt idx="14543">
                  <c:v>4.1611111111108956</c:v>
                </c:pt>
                <c:pt idx="14544">
                  <c:v>4.1613541666650606</c:v>
                </c:pt>
                <c:pt idx="14545">
                  <c:v>4.1615972222192257</c:v>
                </c:pt>
                <c:pt idx="14546">
                  <c:v>4.1618402777733907</c:v>
                </c:pt>
                <c:pt idx="14547">
                  <c:v>4.1620833333348317</c:v>
                </c:pt>
                <c:pt idx="14548">
                  <c:v>4.1623263888889968</c:v>
                </c:pt>
                <c:pt idx="14549">
                  <c:v>4.1625694444431618</c:v>
                </c:pt>
                <c:pt idx="14550">
                  <c:v>4.1628124999973268</c:v>
                </c:pt>
                <c:pt idx="14551">
                  <c:v>4.1630555555514919</c:v>
                </c:pt>
                <c:pt idx="14552">
                  <c:v>4.1632986111129329</c:v>
                </c:pt>
                <c:pt idx="14553">
                  <c:v>4.1635416666670979</c:v>
                </c:pt>
                <c:pt idx="14554">
                  <c:v>4.1637847222212629</c:v>
                </c:pt>
                <c:pt idx="14555">
                  <c:v>4.164027777775428</c:v>
                </c:pt>
                <c:pt idx="14556">
                  <c:v>4.164270833329593</c:v>
                </c:pt>
                <c:pt idx="14557">
                  <c:v>4.1645138888837581</c:v>
                </c:pt>
                <c:pt idx="14558">
                  <c:v>4.1647569444451991</c:v>
                </c:pt>
                <c:pt idx="14559">
                  <c:v>4.1649999999993641</c:v>
                </c:pt>
                <c:pt idx="14560">
                  <c:v>4.1652430555535291</c:v>
                </c:pt>
                <c:pt idx="14561">
                  <c:v>4.1654861111076942</c:v>
                </c:pt>
                <c:pt idx="14562">
                  <c:v>4.1657291666618592</c:v>
                </c:pt>
                <c:pt idx="14563">
                  <c:v>4.1659722222233002</c:v>
                </c:pt>
                <c:pt idx="14564">
                  <c:v>4.1662152777774653</c:v>
                </c:pt>
                <c:pt idx="14565">
                  <c:v>4.1664583333316303</c:v>
                </c:pt>
                <c:pt idx="14566">
                  <c:v>4.1667013888857953</c:v>
                </c:pt>
                <c:pt idx="14567">
                  <c:v>4.1669444444399604</c:v>
                </c:pt>
                <c:pt idx="14568">
                  <c:v>4.1671875000014014</c:v>
                </c:pt>
                <c:pt idx="14569">
                  <c:v>4.1674305555555664</c:v>
                </c:pt>
                <c:pt idx="14570">
                  <c:v>4.1676736111097314</c:v>
                </c:pt>
                <c:pt idx="14571">
                  <c:v>4.1679166666638965</c:v>
                </c:pt>
                <c:pt idx="14572">
                  <c:v>4.1681597222180615</c:v>
                </c:pt>
                <c:pt idx="14573">
                  <c:v>4.1684027777795025</c:v>
                </c:pt>
                <c:pt idx="14574">
                  <c:v>4.1686458333336676</c:v>
                </c:pt>
                <c:pt idx="14575">
                  <c:v>4.1688888888878326</c:v>
                </c:pt>
                <c:pt idx="14576">
                  <c:v>4.1691319444419976</c:v>
                </c:pt>
                <c:pt idx="14577">
                  <c:v>4.1693749999961627</c:v>
                </c:pt>
                <c:pt idx="14578">
                  <c:v>4.1696180555576037</c:v>
                </c:pt>
                <c:pt idx="14579">
                  <c:v>4.1698611111117687</c:v>
                </c:pt>
                <c:pt idx="14580">
                  <c:v>4.1701041666659338</c:v>
                </c:pt>
                <c:pt idx="14581">
                  <c:v>4.1703472222200988</c:v>
                </c:pt>
                <c:pt idx="14582">
                  <c:v>4.1705902777742638</c:v>
                </c:pt>
                <c:pt idx="14583">
                  <c:v>4.1708333333284289</c:v>
                </c:pt>
                <c:pt idx="14584">
                  <c:v>4.1710763888898699</c:v>
                </c:pt>
                <c:pt idx="14585">
                  <c:v>4.1713194444440349</c:v>
                </c:pt>
                <c:pt idx="14586">
                  <c:v>4.1715624999981999</c:v>
                </c:pt>
                <c:pt idx="14587">
                  <c:v>4.1718171296291446</c:v>
                </c:pt>
                <c:pt idx="14588">
                  <c:v>4.1720601851833097</c:v>
                </c:pt>
                <c:pt idx="14589">
                  <c:v>4.1723032407374747</c:v>
                </c:pt>
                <c:pt idx="14590">
                  <c:v>4.1725462962916398</c:v>
                </c:pt>
                <c:pt idx="14591">
                  <c:v>4.1727893518530808</c:v>
                </c:pt>
                <c:pt idx="14592">
                  <c:v>4.1730324074072458</c:v>
                </c:pt>
                <c:pt idx="14593">
                  <c:v>4.1732754629614108</c:v>
                </c:pt>
                <c:pt idx="14594">
                  <c:v>4.1735185185155759</c:v>
                </c:pt>
                <c:pt idx="14595">
                  <c:v>4.1737615740697409</c:v>
                </c:pt>
                <c:pt idx="14596">
                  <c:v>4.1740046296311819</c:v>
                </c:pt>
                <c:pt idx="14597">
                  <c:v>4.1742476851853469</c:v>
                </c:pt>
                <c:pt idx="14598">
                  <c:v>4.174490740739512</c:v>
                </c:pt>
                <c:pt idx="14599">
                  <c:v>4.174733796293677</c:v>
                </c:pt>
                <c:pt idx="14600">
                  <c:v>4.1749768518478421</c:v>
                </c:pt>
                <c:pt idx="14601">
                  <c:v>4.1752199074092831</c:v>
                </c:pt>
                <c:pt idx="14602">
                  <c:v>4.1754629629634481</c:v>
                </c:pt>
                <c:pt idx="14603">
                  <c:v>4.1757060185176131</c:v>
                </c:pt>
                <c:pt idx="14604">
                  <c:v>4.1759490740717782</c:v>
                </c:pt>
                <c:pt idx="14605">
                  <c:v>4.1761921296259432</c:v>
                </c:pt>
                <c:pt idx="14606">
                  <c:v>4.1764351851801083</c:v>
                </c:pt>
                <c:pt idx="14607">
                  <c:v>4.1766782407415493</c:v>
                </c:pt>
                <c:pt idx="14608">
                  <c:v>4.1769212962957143</c:v>
                </c:pt>
                <c:pt idx="14609">
                  <c:v>4.1771643518498793</c:v>
                </c:pt>
                <c:pt idx="14610">
                  <c:v>4.1774074074040444</c:v>
                </c:pt>
                <c:pt idx="14611">
                  <c:v>4.1776504629582094</c:v>
                </c:pt>
                <c:pt idx="14612">
                  <c:v>4.1778935185196504</c:v>
                </c:pt>
                <c:pt idx="14613">
                  <c:v>4.1781365740738154</c:v>
                </c:pt>
                <c:pt idx="14614">
                  <c:v>4.1783796296279805</c:v>
                </c:pt>
                <c:pt idx="14615">
                  <c:v>4.1786226851821455</c:v>
                </c:pt>
                <c:pt idx="14616">
                  <c:v>4.1788657407363106</c:v>
                </c:pt>
                <c:pt idx="14617">
                  <c:v>4.1791087962977516</c:v>
                </c:pt>
                <c:pt idx="14618">
                  <c:v>4.1793518518519166</c:v>
                </c:pt>
                <c:pt idx="14619">
                  <c:v>4.1795949074060816</c:v>
                </c:pt>
                <c:pt idx="14620">
                  <c:v>4.1798379629602467</c:v>
                </c:pt>
                <c:pt idx="14621">
                  <c:v>4.1800810185144117</c:v>
                </c:pt>
                <c:pt idx="14622">
                  <c:v>4.1803240740758527</c:v>
                </c:pt>
                <c:pt idx="14623">
                  <c:v>4.1805671296300178</c:v>
                </c:pt>
                <c:pt idx="14624">
                  <c:v>4.1808101851841828</c:v>
                </c:pt>
                <c:pt idx="14625">
                  <c:v>4.1810532407383478</c:v>
                </c:pt>
                <c:pt idx="14626">
                  <c:v>4.1812962962925129</c:v>
                </c:pt>
                <c:pt idx="14627">
                  <c:v>4.1815393518539539</c:v>
                </c:pt>
                <c:pt idx="14628">
                  <c:v>4.1817824074081189</c:v>
                </c:pt>
                <c:pt idx="14629">
                  <c:v>4.1820254629622839</c:v>
                </c:pt>
                <c:pt idx="14630">
                  <c:v>4.182268518516449</c:v>
                </c:pt>
                <c:pt idx="14631">
                  <c:v>4.182511574070614</c:v>
                </c:pt>
                <c:pt idx="14632">
                  <c:v>4.1827546296247791</c:v>
                </c:pt>
                <c:pt idx="14633">
                  <c:v>4.1829976851862201</c:v>
                </c:pt>
                <c:pt idx="14634">
                  <c:v>4.1832407407403851</c:v>
                </c:pt>
                <c:pt idx="14635">
                  <c:v>4.1834837962945501</c:v>
                </c:pt>
                <c:pt idx="14636">
                  <c:v>4.1837384259254948</c:v>
                </c:pt>
                <c:pt idx="14637">
                  <c:v>4.1839814814796599</c:v>
                </c:pt>
                <c:pt idx="14638">
                  <c:v>4.1842245370338249</c:v>
                </c:pt>
                <c:pt idx="14639">
                  <c:v>4.1844675925879899</c:v>
                </c:pt>
                <c:pt idx="14640">
                  <c:v>4.1847106481494309</c:v>
                </c:pt>
                <c:pt idx="14641">
                  <c:v>4.184953703703596</c:v>
                </c:pt>
                <c:pt idx="14642">
                  <c:v>4.185196759257761</c:v>
                </c:pt>
                <c:pt idx="14643">
                  <c:v>4.1854398148119261</c:v>
                </c:pt>
                <c:pt idx="14644">
                  <c:v>4.1856828703660911</c:v>
                </c:pt>
                <c:pt idx="14645">
                  <c:v>4.1859259259275321</c:v>
                </c:pt>
                <c:pt idx="14646">
                  <c:v>4.1861689814816971</c:v>
                </c:pt>
                <c:pt idx="14647">
                  <c:v>4.1864120370358622</c:v>
                </c:pt>
                <c:pt idx="14648">
                  <c:v>4.1866550925900272</c:v>
                </c:pt>
                <c:pt idx="14649">
                  <c:v>4.1868981481441923</c:v>
                </c:pt>
                <c:pt idx="14650">
                  <c:v>4.1871412037056333</c:v>
                </c:pt>
                <c:pt idx="14651">
                  <c:v>4.1873842592597983</c:v>
                </c:pt>
                <c:pt idx="14652">
                  <c:v>4.1876273148139633</c:v>
                </c:pt>
                <c:pt idx="14653">
                  <c:v>4.1878703703681284</c:v>
                </c:pt>
                <c:pt idx="14654">
                  <c:v>4.1881134259222934</c:v>
                </c:pt>
                <c:pt idx="14655">
                  <c:v>4.1883564814764584</c:v>
                </c:pt>
                <c:pt idx="14656">
                  <c:v>4.1885995370378994</c:v>
                </c:pt>
                <c:pt idx="14657">
                  <c:v>4.1888425925920645</c:v>
                </c:pt>
                <c:pt idx="14658">
                  <c:v>4.1890856481462295</c:v>
                </c:pt>
                <c:pt idx="14659">
                  <c:v>4.1893287037003946</c:v>
                </c:pt>
                <c:pt idx="14660">
                  <c:v>4.1895717592545596</c:v>
                </c:pt>
                <c:pt idx="14661">
                  <c:v>4.1898148148160006</c:v>
                </c:pt>
                <c:pt idx="14662">
                  <c:v>4.1900578703701656</c:v>
                </c:pt>
                <c:pt idx="14663">
                  <c:v>4.1903009259243307</c:v>
                </c:pt>
                <c:pt idx="14664">
                  <c:v>4.1905439814784957</c:v>
                </c:pt>
                <c:pt idx="14665">
                  <c:v>4.1907870370326608</c:v>
                </c:pt>
                <c:pt idx="14666">
                  <c:v>4.1910300925941018</c:v>
                </c:pt>
                <c:pt idx="14667">
                  <c:v>4.1912731481482668</c:v>
                </c:pt>
                <c:pt idx="14668">
                  <c:v>4.1915162037024318</c:v>
                </c:pt>
                <c:pt idx="14669">
                  <c:v>4.1917592592565969</c:v>
                </c:pt>
                <c:pt idx="14670">
                  <c:v>4.1920023148107619</c:v>
                </c:pt>
                <c:pt idx="14671">
                  <c:v>4.1922453703722029</c:v>
                </c:pt>
                <c:pt idx="14672">
                  <c:v>4.1924884259263679</c:v>
                </c:pt>
                <c:pt idx="14673">
                  <c:v>4.192731481480533</c:v>
                </c:pt>
                <c:pt idx="14674">
                  <c:v>4.192974537034698</c:v>
                </c:pt>
                <c:pt idx="14675">
                  <c:v>4.1932175925888631</c:v>
                </c:pt>
                <c:pt idx="14676">
                  <c:v>4.1934606481430281</c:v>
                </c:pt>
                <c:pt idx="14677">
                  <c:v>4.1937037037044691</c:v>
                </c:pt>
                <c:pt idx="14678">
                  <c:v>4.1939467592586341</c:v>
                </c:pt>
                <c:pt idx="14679">
                  <c:v>4.1941898148127992</c:v>
                </c:pt>
                <c:pt idx="14680">
                  <c:v>4.1944328703669642</c:v>
                </c:pt>
                <c:pt idx="14681">
                  <c:v>4.1946759259211293</c:v>
                </c:pt>
                <c:pt idx="14682">
                  <c:v>4.1949189814825703</c:v>
                </c:pt>
                <c:pt idx="14683">
                  <c:v>4.1951620370367353</c:v>
                </c:pt>
                <c:pt idx="14684">
                  <c:v>4.19541666666768</c:v>
                </c:pt>
                <c:pt idx="14685">
                  <c:v>4.195659722221845</c:v>
                </c:pt>
                <c:pt idx="14686">
                  <c:v>4.1959027777760101</c:v>
                </c:pt>
                <c:pt idx="14687">
                  <c:v>4.1961458333301751</c:v>
                </c:pt>
                <c:pt idx="14688">
                  <c:v>4.1963888888843401</c:v>
                </c:pt>
                <c:pt idx="14689">
                  <c:v>4.1966319444457811</c:v>
                </c:pt>
                <c:pt idx="14690">
                  <c:v>4.1968749999999462</c:v>
                </c:pt>
                <c:pt idx="14691">
                  <c:v>4.1971180555541112</c:v>
                </c:pt>
                <c:pt idx="14692">
                  <c:v>4.1973611111082763</c:v>
                </c:pt>
                <c:pt idx="14693">
                  <c:v>4.1976041666624413</c:v>
                </c:pt>
                <c:pt idx="14694">
                  <c:v>4.1978472222238823</c:v>
                </c:pt>
                <c:pt idx="14695">
                  <c:v>4.1980902777780473</c:v>
                </c:pt>
                <c:pt idx="14696">
                  <c:v>4.1983333333322124</c:v>
                </c:pt>
                <c:pt idx="14697">
                  <c:v>4.1985763888863774</c:v>
                </c:pt>
                <c:pt idx="14698">
                  <c:v>4.1988194444405424</c:v>
                </c:pt>
                <c:pt idx="14699">
                  <c:v>4.1990625000019834</c:v>
                </c:pt>
                <c:pt idx="14700">
                  <c:v>4.1993055555561485</c:v>
                </c:pt>
                <c:pt idx="14701">
                  <c:v>4.1995486111103135</c:v>
                </c:pt>
                <c:pt idx="14702">
                  <c:v>4.1997916666644786</c:v>
                </c:pt>
                <c:pt idx="14703">
                  <c:v>4.2000347222186436</c:v>
                </c:pt>
                <c:pt idx="14704">
                  <c:v>4.2002777777728086</c:v>
                </c:pt>
                <c:pt idx="14705">
                  <c:v>4.2005208333342496</c:v>
                </c:pt>
                <c:pt idx="14706">
                  <c:v>4.2007638888884147</c:v>
                </c:pt>
                <c:pt idx="14707">
                  <c:v>4.2010069444425797</c:v>
                </c:pt>
                <c:pt idx="14708">
                  <c:v>4.2012499999967448</c:v>
                </c:pt>
                <c:pt idx="14709">
                  <c:v>4.2014930555509098</c:v>
                </c:pt>
                <c:pt idx="14710">
                  <c:v>4.2017361111123508</c:v>
                </c:pt>
                <c:pt idx="14711">
                  <c:v>4.2019791666665158</c:v>
                </c:pt>
                <c:pt idx="14712">
                  <c:v>4.2022222222206809</c:v>
                </c:pt>
                <c:pt idx="14713">
                  <c:v>4.2024652777748459</c:v>
                </c:pt>
                <c:pt idx="14714">
                  <c:v>4.2027083333290109</c:v>
                </c:pt>
                <c:pt idx="14715">
                  <c:v>4.2029513888904519</c:v>
                </c:pt>
                <c:pt idx="14716">
                  <c:v>4.203194444444617</c:v>
                </c:pt>
                <c:pt idx="14717">
                  <c:v>4.203437499998782</c:v>
                </c:pt>
                <c:pt idx="14718">
                  <c:v>4.2036805555529471</c:v>
                </c:pt>
                <c:pt idx="14719">
                  <c:v>4.2039236111071121</c:v>
                </c:pt>
                <c:pt idx="14720">
                  <c:v>4.2041666666685531</c:v>
                </c:pt>
                <c:pt idx="14721">
                  <c:v>4.2044097222227181</c:v>
                </c:pt>
                <c:pt idx="14722">
                  <c:v>4.2046527777768832</c:v>
                </c:pt>
                <c:pt idx="14723">
                  <c:v>4.2048958333310482</c:v>
                </c:pt>
                <c:pt idx="14724">
                  <c:v>4.2051388888852133</c:v>
                </c:pt>
                <c:pt idx="14725">
                  <c:v>4.2053819444393783</c:v>
                </c:pt>
                <c:pt idx="14726">
                  <c:v>4.2056250000008193</c:v>
                </c:pt>
                <c:pt idx="14727">
                  <c:v>4.2058680555549843</c:v>
                </c:pt>
                <c:pt idx="14728">
                  <c:v>4.2061111111091494</c:v>
                </c:pt>
                <c:pt idx="14729">
                  <c:v>4.2063541666633144</c:v>
                </c:pt>
                <c:pt idx="14730">
                  <c:v>4.2065972222174794</c:v>
                </c:pt>
                <c:pt idx="14731">
                  <c:v>4.2068402777789204</c:v>
                </c:pt>
                <c:pt idx="14732">
                  <c:v>4.2070949074025892</c:v>
                </c:pt>
                <c:pt idx="14733">
                  <c:v>4.2073379629640302</c:v>
                </c:pt>
                <c:pt idx="14734">
                  <c:v>4.2075810185181952</c:v>
                </c:pt>
                <c:pt idx="14735">
                  <c:v>4.2078240740723603</c:v>
                </c:pt>
                <c:pt idx="14736">
                  <c:v>4.2080671296265253</c:v>
                </c:pt>
                <c:pt idx="14737">
                  <c:v>4.2083101851806903</c:v>
                </c:pt>
                <c:pt idx="14738">
                  <c:v>4.2085532407421313</c:v>
                </c:pt>
                <c:pt idx="14739">
                  <c:v>4.2087962962962964</c:v>
                </c:pt>
                <c:pt idx="14740">
                  <c:v>4.2090393518504614</c:v>
                </c:pt>
                <c:pt idx="14741">
                  <c:v>4.2092824074046264</c:v>
                </c:pt>
                <c:pt idx="14742">
                  <c:v>4.2095254629587915</c:v>
                </c:pt>
                <c:pt idx="14743">
                  <c:v>4.2097685185202325</c:v>
                </c:pt>
                <c:pt idx="14744">
                  <c:v>4.2100115740743975</c:v>
                </c:pt>
                <c:pt idx="14745">
                  <c:v>4.2102546296285626</c:v>
                </c:pt>
                <c:pt idx="14746">
                  <c:v>4.2104976851827276</c:v>
                </c:pt>
                <c:pt idx="14747">
                  <c:v>4.2107407407368926</c:v>
                </c:pt>
                <c:pt idx="14748">
                  <c:v>4.2109837962983336</c:v>
                </c:pt>
                <c:pt idx="14749">
                  <c:v>4.2112268518524987</c:v>
                </c:pt>
                <c:pt idx="14750">
                  <c:v>4.2114699074066637</c:v>
                </c:pt>
                <c:pt idx="14751">
                  <c:v>4.2117129629608288</c:v>
                </c:pt>
                <c:pt idx="14752">
                  <c:v>4.2119560185149938</c:v>
                </c:pt>
                <c:pt idx="14753">
                  <c:v>4.2121990740691588</c:v>
                </c:pt>
                <c:pt idx="14754">
                  <c:v>4.2124421296305998</c:v>
                </c:pt>
                <c:pt idx="14755">
                  <c:v>4.2126851851847649</c:v>
                </c:pt>
                <c:pt idx="14756">
                  <c:v>4.2129282407389299</c:v>
                </c:pt>
                <c:pt idx="14757">
                  <c:v>4.2131712962930949</c:v>
                </c:pt>
                <c:pt idx="14758">
                  <c:v>4.21341435184726</c:v>
                </c:pt>
                <c:pt idx="14759">
                  <c:v>4.213657407408701</c:v>
                </c:pt>
                <c:pt idx="14760">
                  <c:v>4.213900462962866</c:v>
                </c:pt>
                <c:pt idx="14761">
                  <c:v>4.2141435185170311</c:v>
                </c:pt>
                <c:pt idx="14762">
                  <c:v>4.2143865740711961</c:v>
                </c:pt>
                <c:pt idx="14763">
                  <c:v>4.2146296296253611</c:v>
                </c:pt>
                <c:pt idx="14764">
                  <c:v>4.2148726851868021</c:v>
                </c:pt>
                <c:pt idx="14765">
                  <c:v>4.2151157407409672</c:v>
                </c:pt>
                <c:pt idx="14766">
                  <c:v>4.2153587962951322</c:v>
                </c:pt>
                <c:pt idx="14767">
                  <c:v>4.2156018518492973</c:v>
                </c:pt>
                <c:pt idx="14768">
                  <c:v>4.2158449074034623</c:v>
                </c:pt>
                <c:pt idx="14769">
                  <c:v>4.2160879629649033</c:v>
                </c:pt>
                <c:pt idx="14770">
                  <c:v>4.2163310185190683</c:v>
                </c:pt>
                <c:pt idx="14771">
                  <c:v>4.2165740740732334</c:v>
                </c:pt>
                <c:pt idx="14772">
                  <c:v>4.2168171296273984</c:v>
                </c:pt>
                <c:pt idx="14773">
                  <c:v>4.2170601851815634</c:v>
                </c:pt>
                <c:pt idx="14774">
                  <c:v>4.2173032407357285</c:v>
                </c:pt>
                <c:pt idx="14775">
                  <c:v>4.2175462962971695</c:v>
                </c:pt>
                <c:pt idx="14776">
                  <c:v>4.2177893518513345</c:v>
                </c:pt>
                <c:pt idx="14777">
                  <c:v>4.2180324074054996</c:v>
                </c:pt>
                <c:pt idx="14778">
                  <c:v>4.2182754629596646</c:v>
                </c:pt>
                <c:pt idx="14779">
                  <c:v>4.2185185185138296</c:v>
                </c:pt>
                <c:pt idx="14780">
                  <c:v>4.2187731481447743</c:v>
                </c:pt>
                <c:pt idx="14781">
                  <c:v>4.2190162036989394</c:v>
                </c:pt>
                <c:pt idx="14782">
                  <c:v>4.2192592592603804</c:v>
                </c:pt>
                <c:pt idx="14783">
                  <c:v>4.2195023148145454</c:v>
                </c:pt>
                <c:pt idx="14784">
                  <c:v>4.2197453703687104</c:v>
                </c:pt>
                <c:pt idx="14785">
                  <c:v>4.2199884259228755</c:v>
                </c:pt>
                <c:pt idx="14786">
                  <c:v>4.2202314814770405</c:v>
                </c:pt>
                <c:pt idx="14787">
                  <c:v>4.2204745370384815</c:v>
                </c:pt>
                <c:pt idx="14788">
                  <c:v>4.2207175925926466</c:v>
                </c:pt>
                <c:pt idx="14789">
                  <c:v>4.2209606481468116</c:v>
                </c:pt>
                <c:pt idx="14790">
                  <c:v>4.2212037037009766</c:v>
                </c:pt>
                <c:pt idx="14791">
                  <c:v>4.2214467592551417</c:v>
                </c:pt>
                <c:pt idx="14792">
                  <c:v>4.2216898148165827</c:v>
                </c:pt>
                <c:pt idx="14793">
                  <c:v>4.2219328703707477</c:v>
                </c:pt>
                <c:pt idx="14794">
                  <c:v>4.2221759259249128</c:v>
                </c:pt>
                <c:pt idx="14795">
                  <c:v>4.2224189814790778</c:v>
                </c:pt>
                <c:pt idx="14796">
                  <c:v>4.2226620370332428</c:v>
                </c:pt>
                <c:pt idx="14797">
                  <c:v>4.2229050925946838</c:v>
                </c:pt>
                <c:pt idx="14798">
                  <c:v>4.2231481481488489</c:v>
                </c:pt>
                <c:pt idx="14799">
                  <c:v>4.2233912037030139</c:v>
                </c:pt>
                <c:pt idx="14800">
                  <c:v>4.2236342592571789</c:v>
                </c:pt>
                <c:pt idx="14801">
                  <c:v>4.223877314811344</c:v>
                </c:pt>
                <c:pt idx="14802">
                  <c:v>4.224120370365509</c:v>
                </c:pt>
                <c:pt idx="14803">
                  <c:v>4.22436342592695</c:v>
                </c:pt>
                <c:pt idx="14804">
                  <c:v>4.2246064814811151</c:v>
                </c:pt>
                <c:pt idx="14805">
                  <c:v>4.2248495370352801</c:v>
                </c:pt>
                <c:pt idx="14806">
                  <c:v>4.2250925925894451</c:v>
                </c:pt>
                <c:pt idx="14807">
                  <c:v>4.2253356481436102</c:v>
                </c:pt>
                <c:pt idx="14808">
                  <c:v>4.2255787037050512</c:v>
                </c:pt>
                <c:pt idx="14809">
                  <c:v>4.2258217592592162</c:v>
                </c:pt>
                <c:pt idx="14810">
                  <c:v>4.2260648148133813</c:v>
                </c:pt>
                <c:pt idx="14811">
                  <c:v>4.2263078703675463</c:v>
                </c:pt>
                <c:pt idx="14812">
                  <c:v>4.2265509259217113</c:v>
                </c:pt>
                <c:pt idx="14813">
                  <c:v>4.2267939814831523</c:v>
                </c:pt>
                <c:pt idx="14814">
                  <c:v>4.2270370370373174</c:v>
                </c:pt>
                <c:pt idx="14815">
                  <c:v>4.2272800925914824</c:v>
                </c:pt>
                <c:pt idx="14816">
                  <c:v>4.2275231481456474</c:v>
                </c:pt>
                <c:pt idx="14817">
                  <c:v>4.2277662036998125</c:v>
                </c:pt>
                <c:pt idx="14818">
                  <c:v>4.2280092592612535</c:v>
                </c:pt>
                <c:pt idx="14819">
                  <c:v>4.2282523148154185</c:v>
                </c:pt>
                <c:pt idx="14820">
                  <c:v>4.2284953703695836</c:v>
                </c:pt>
                <c:pt idx="14821">
                  <c:v>4.2287384259237486</c:v>
                </c:pt>
                <c:pt idx="14822">
                  <c:v>4.2289814814779136</c:v>
                </c:pt>
                <c:pt idx="14823">
                  <c:v>4.2292245370320787</c:v>
                </c:pt>
                <c:pt idx="14824">
                  <c:v>4.2294675925935197</c:v>
                </c:pt>
                <c:pt idx="14825">
                  <c:v>4.2297106481476847</c:v>
                </c:pt>
                <c:pt idx="14826">
                  <c:v>4.2299537037018498</c:v>
                </c:pt>
                <c:pt idx="14827">
                  <c:v>4.2301967592560148</c:v>
                </c:pt>
                <c:pt idx="14828">
                  <c:v>4.2304513888869595</c:v>
                </c:pt>
                <c:pt idx="14829">
                  <c:v>4.2306944444411245</c:v>
                </c:pt>
                <c:pt idx="14830">
                  <c:v>4.2309374999952896</c:v>
                </c:pt>
                <c:pt idx="14831">
                  <c:v>4.2311805555567306</c:v>
                </c:pt>
                <c:pt idx="14832">
                  <c:v>4.2314236111108956</c:v>
                </c:pt>
                <c:pt idx="14833">
                  <c:v>4.2316666666650606</c:v>
                </c:pt>
                <c:pt idx="14834">
                  <c:v>4.2319097222192257</c:v>
                </c:pt>
                <c:pt idx="14835">
                  <c:v>4.2321527777733907</c:v>
                </c:pt>
                <c:pt idx="14836">
                  <c:v>4.2323958333348317</c:v>
                </c:pt>
                <c:pt idx="14837">
                  <c:v>4.2326388888889968</c:v>
                </c:pt>
                <c:pt idx="14838">
                  <c:v>4.2328819444431618</c:v>
                </c:pt>
                <c:pt idx="14839">
                  <c:v>4.2331249999973268</c:v>
                </c:pt>
                <c:pt idx="14840">
                  <c:v>4.2333680555514919</c:v>
                </c:pt>
                <c:pt idx="14841">
                  <c:v>4.2336111111129329</c:v>
                </c:pt>
                <c:pt idx="14842">
                  <c:v>4.2338541666670979</c:v>
                </c:pt>
                <c:pt idx="14843">
                  <c:v>4.2340972222212629</c:v>
                </c:pt>
                <c:pt idx="14844">
                  <c:v>4.234340277775428</c:v>
                </c:pt>
                <c:pt idx="14845">
                  <c:v>4.234583333329593</c:v>
                </c:pt>
                <c:pt idx="14846">
                  <c:v>4.2348263888837581</c:v>
                </c:pt>
                <c:pt idx="14847">
                  <c:v>4.2350694444451991</c:v>
                </c:pt>
                <c:pt idx="14848">
                  <c:v>4.2353124999993641</c:v>
                </c:pt>
                <c:pt idx="14849">
                  <c:v>4.2355555555535291</c:v>
                </c:pt>
                <c:pt idx="14850">
                  <c:v>4.2357986111076942</c:v>
                </c:pt>
                <c:pt idx="14851">
                  <c:v>4.2360416666618592</c:v>
                </c:pt>
                <c:pt idx="14852">
                  <c:v>4.2362847222233002</c:v>
                </c:pt>
                <c:pt idx="14853">
                  <c:v>4.2365277777774653</c:v>
                </c:pt>
                <c:pt idx="14854">
                  <c:v>4.2367708333316303</c:v>
                </c:pt>
                <c:pt idx="14855">
                  <c:v>4.2370138888857953</c:v>
                </c:pt>
                <c:pt idx="14856">
                  <c:v>4.2372569444399604</c:v>
                </c:pt>
                <c:pt idx="14857">
                  <c:v>4.2375000000014014</c:v>
                </c:pt>
                <c:pt idx="14858">
                  <c:v>4.2377430555555664</c:v>
                </c:pt>
                <c:pt idx="14859">
                  <c:v>4.2379861111097314</c:v>
                </c:pt>
                <c:pt idx="14860">
                  <c:v>4.2382291666638965</c:v>
                </c:pt>
                <c:pt idx="14861">
                  <c:v>4.2384722222180615</c:v>
                </c:pt>
                <c:pt idx="14862">
                  <c:v>4.2387152777795025</c:v>
                </c:pt>
                <c:pt idx="14863">
                  <c:v>4.2389583333336676</c:v>
                </c:pt>
                <c:pt idx="14864">
                  <c:v>4.2392013888878326</c:v>
                </c:pt>
                <c:pt idx="14865">
                  <c:v>4.2394444444419976</c:v>
                </c:pt>
                <c:pt idx="14866">
                  <c:v>4.2396874999961627</c:v>
                </c:pt>
                <c:pt idx="14867">
                  <c:v>4.2399305555576037</c:v>
                </c:pt>
                <c:pt idx="14868">
                  <c:v>4.2401736111117687</c:v>
                </c:pt>
                <c:pt idx="14869">
                  <c:v>4.2404166666659338</c:v>
                </c:pt>
                <c:pt idx="14870">
                  <c:v>4.2406597222200988</c:v>
                </c:pt>
                <c:pt idx="14871">
                  <c:v>4.2409027777742638</c:v>
                </c:pt>
                <c:pt idx="14872">
                  <c:v>4.2411458333284289</c:v>
                </c:pt>
                <c:pt idx="14873">
                  <c:v>4.2413888888898699</c:v>
                </c:pt>
                <c:pt idx="14874">
                  <c:v>4.2416319444440349</c:v>
                </c:pt>
                <c:pt idx="14875">
                  <c:v>4.2418749999981999</c:v>
                </c:pt>
                <c:pt idx="14876">
                  <c:v>4.2421296296291446</c:v>
                </c:pt>
                <c:pt idx="14877">
                  <c:v>4.2423726851833097</c:v>
                </c:pt>
                <c:pt idx="14878">
                  <c:v>4.2426157407374747</c:v>
                </c:pt>
                <c:pt idx="14879">
                  <c:v>4.2428587962916398</c:v>
                </c:pt>
                <c:pt idx="14880">
                  <c:v>4.2431018518530808</c:v>
                </c:pt>
                <c:pt idx="14881">
                  <c:v>4.2433449074072458</c:v>
                </c:pt>
                <c:pt idx="14882">
                  <c:v>4.2435879629614108</c:v>
                </c:pt>
                <c:pt idx="14883">
                  <c:v>4.2438310185155759</c:v>
                </c:pt>
                <c:pt idx="14884">
                  <c:v>4.2440740740697409</c:v>
                </c:pt>
                <c:pt idx="14885">
                  <c:v>4.2443171296311819</c:v>
                </c:pt>
                <c:pt idx="14886">
                  <c:v>4.2445601851853469</c:v>
                </c:pt>
                <c:pt idx="14887">
                  <c:v>4.244803240739512</c:v>
                </c:pt>
                <c:pt idx="14888">
                  <c:v>4.245046296293677</c:v>
                </c:pt>
                <c:pt idx="14889">
                  <c:v>4.2452893518478421</c:v>
                </c:pt>
                <c:pt idx="14890">
                  <c:v>4.2455324074092831</c:v>
                </c:pt>
                <c:pt idx="14891">
                  <c:v>4.2457754629634481</c:v>
                </c:pt>
                <c:pt idx="14892">
                  <c:v>4.2460185185176131</c:v>
                </c:pt>
                <c:pt idx="14893">
                  <c:v>4.2462615740717782</c:v>
                </c:pt>
                <c:pt idx="14894">
                  <c:v>4.2465046296259432</c:v>
                </c:pt>
                <c:pt idx="14895">
                  <c:v>4.2467476851801083</c:v>
                </c:pt>
                <c:pt idx="14896">
                  <c:v>4.2469907407415493</c:v>
                </c:pt>
                <c:pt idx="14897">
                  <c:v>4.2472337962957143</c:v>
                </c:pt>
                <c:pt idx="14898">
                  <c:v>4.2474768518498793</c:v>
                </c:pt>
                <c:pt idx="14899">
                  <c:v>4.2477199074040444</c:v>
                </c:pt>
                <c:pt idx="14900">
                  <c:v>4.2479629629582094</c:v>
                </c:pt>
                <c:pt idx="14901">
                  <c:v>4.2482060185196504</c:v>
                </c:pt>
                <c:pt idx="14902">
                  <c:v>4.2484490740738154</c:v>
                </c:pt>
                <c:pt idx="14903">
                  <c:v>4.2486921296279805</c:v>
                </c:pt>
                <c:pt idx="14904">
                  <c:v>4.2489351851821455</c:v>
                </c:pt>
                <c:pt idx="14905">
                  <c:v>4.2491782407363106</c:v>
                </c:pt>
                <c:pt idx="14906">
                  <c:v>4.2494212962977516</c:v>
                </c:pt>
                <c:pt idx="14907">
                  <c:v>4.2496643518519166</c:v>
                </c:pt>
                <c:pt idx="14908">
                  <c:v>4.2499074074060816</c:v>
                </c:pt>
                <c:pt idx="14909">
                  <c:v>4.2501504629602467</c:v>
                </c:pt>
                <c:pt idx="14910">
                  <c:v>4.2503935185144117</c:v>
                </c:pt>
                <c:pt idx="14911">
                  <c:v>4.2506365740758527</c:v>
                </c:pt>
                <c:pt idx="14912">
                  <c:v>4.2508796296300178</c:v>
                </c:pt>
                <c:pt idx="14913">
                  <c:v>4.2511226851841828</c:v>
                </c:pt>
                <c:pt idx="14914">
                  <c:v>4.2513657407383478</c:v>
                </c:pt>
                <c:pt idx="14915">
                  <c:v>4.2516087962925129</c:v>
                </c:pt>
                <c:pt idx="14916">
                  <c:v>4.2518518518539539</c:v>
                </c:pt>
                <c:pt idx="14917">
                  <c:v>4.2520949074081189</c:v>
                </c:pt>
                <c:pt idx="14918">
                  <c:v>4.2523379629622839</c:v>
                </c:pt>
                <c:pt idx="14919">
                  <c:v>4.252581018516449</c:v>
                </c:pt>
                <c:pt idx="14920">
                  <c:v>4.252824074070614</c:v>
                </c:pt>
                <c:pt idx="14921">
                  <c:v>4.2530671296247791</c:v>
                </c:pt>
                <c:pt idx="14922">
                  <c:v>4.2533101851862201</c:v>
                </c:pt>
                <c:pt idx="14923">
                  <c:v>4.2535532407403851</c:v>
                </c:pt>
                <c:pt idx="14924">
                  <c:v>4.2538078703713298</c:v>
                </c:pt>
                <c:pt idx="14925">
                  <c:v>4.2540509259254948</c:v>
                </c:pt>
                <c:pt idx="14926">
                  <c:v>4.2542939814796599</c:v>
                </c:pt>
                <c:pt idx="14927">
                  <c:v>4.2545370370338249</c:v>
                </c:pt>
                <c:pt idx="14928">
                  <c:v>4.2547800925879899</c:v>
                </c:pt>
                <c:pt idx="14929">
                  <c:v>4.2550231481494309</c:v>
                </c:pt>
                <c:pt idx="14930">
                  <c:v>4.255266203703596</c:v>
                </c:pt>
                <c:pt idx="14931">
                  <c:v>4.255509259257761</c:v>
                </c:pt>
                <c:pt idx="14932">
                  <c:v>4.2557523148119261</c:v>
                </c:pt>
                <c:pt idx="14933">
                  <c:v>4.2559953703660911</c:v>
                </c:pt>
                <c:pt idx="14934">
                  <c:v>4.2562384259275321</c:v>
                </c:pt>
                <c:pt idx="14935">
                  <c:v>4.2564814814816971</c:v>
                </c:pt>
                <c:pt idx="14936">
                  <c:v>4.2567245370358622</c:v>
                </c:pt>
                <c:pt idx="14937">
                  <c:v>4.2569675925900272</c:v>
                </c:pt>
                <c:pt idx="14938">
                  <c:v>4.2572106481441923</c:v>
                </c:pt>
                <c:pt idx="14939">
                  <c:v>4.2574537037056333</c:v>
                </c:pt>
                <c:pt idx="14940">
                  <c:v>4.2576967592597983</c:v>
                </c:pt>
                <c:pt idx="14941">
                  <c:v>4.2579398148139633</c:v>
                </c:pt>
                <c:pt idx="14942">
                  <c:v>4.2581828703681284</c:v>
                </c:pt>
                <c:pt idx="14943">
                  <c:v>4.2584259259222934</c:v>
                </c:pt>
                <c:pt idx="14944">
                  <c:v>4.2586689814764584</c:v>
                </c:pt>
                <c:pt idx="14945">
                  <c:v>4.2589120370378994</c:v>
                </c:pt>
                <c:pt idx="14946">
                  <c:v>4.2591550925920645</c:v>
                </c:pt>
                <c:pt idx="14947">
                  <c:v>4.2593981481462295</c:v>
                </c:pt>
                <c:pt idx="14948">
                  <c:v>4.2596412037003946</c:v>
                </c:pt>
                <c:pt idx="14949">
                  <c:v>4.2598842592545596</c:v>
                </c:pt>
                <c:pt idx="14950">
                  <c:v>4.2601273148160006</c:v>
                </c:pt>
                <c:pt idx="14951">
                  <c:v>4.2603703703701656</c:v>
                </c:pt>
                <c:pt idx="14952">
                  <c:v>4.2606134259243307</c:v>
                </c:pt>
                <c:pt idx="14953">
                  <c:v>4.2608564814784957</c:v>
                </c:pt>
                <c:pt idx="14954">
                  <c:v>4.2610995370326608</c:v>
                </c:pt>
                <c:pt idx="14955">
                  <c:v>4.2613425925941018</c:v>
                </c:pt>
                <c:pt idx="14956">
                  <c:v>4.2615856481482668</c:v>
                </c:pt>
                <c:pt idx="14957">
                  <c:v>4.2618287037024318</c:v>
                </c:pt>
                <c:pt idx="14958">
                  <c:v>4.2620717592565969</c:v>
                </c:pt>
                <c:pt idx="14959">
                  <c:v>4.2623148148107619</c:v>
                </c:pt>
                <c:pt idx="14960">
                  <c:v>4.2625578703722029</c:v>
                </c:pt>
                <c:pt idx="14961">
                  <c:v>4.2628009259263679</c:v>
                </c:pt>
                <c:pt idx="14962">
                  <c:v>4.263043981480533</c:v>
                </c:pt>
                <c:pt idx="14963">
                  <c:v>4.263287037034698</c:v>
                </c:pt>
                <c:pt idx="14964">
                  <c:v>4.2635300925888631</c:v>
                </c:pt>
                <c:pt idx="14965">
                  <c:v>4.2637731481430281</c:v>
                </c:pt>
                <c:pt idx="14966">
                  <c:v>4.2640162037044691</c:v>
                </c:pt>
                <c:pt idx="14967">
                  <c:v>4.2642592592586341</c:v>
                </c:pt>
                <c:pt idx="14968">
                  <c:v>4.2645023148127992</c:v>
                </c:pt>
                <c:pt idx="14969">
                  <c:v>4.2647453703669642</c:v>
                </c:pt>
                <c:pt idx="14970">
                  <c:v>4.2649884259211293</c:v>
                </c:pt>
                <c:pt idx="14971">
                  <c:v>4.2652314814825703</c:v>
                </c:pt>
                <c:pt idx="14972">
                  <c:v>4.265486111106239</c:v>
                </c:pt>
                <c:pt idx="14973">
                  <c:v>4.26572916666768</c:v>
                </c:pt>
                <c:pt idx="14974">
                  <c:v>4.265972222221845</c:v>
                </c:pt>
                <c:pt idx="14975">
                  <c:v>4.2662152777760101</c:v>
                </c:pt>
                <c:pt idx="14976">
                  <c:v>4.2664583333301751</c:v>
                </c:pt>
                <c:pt idx="14977">
                  <c:v>4.2667013888843401</c:v>
                </c:pt>
                <c:pt idx="14978">
                  <c:v>4.2669444444457811</c:v>
                </c:pt>
                <c:pt idx="14979">
                  <c:v>4.2671874999999462</c:v>
                </c:pt>
                <c:pt idx="14980">
                  <c:v>4.2674305555541112</c:v>
                </c:pt>
                <c:pt idx="14981">
                  <c:v>4.2676736111082763</c:v>
                </c:pt>
                <c:pt idx="14982">
                  <c:v>4.2679166666624413</c:v>
                </c:pt>
                <c:pt idx="14983">
                  <c:v>4.2681597222238823</c:v>
                </c:pt>
                <c:pt idx="14984">
                  <c:v>4.2684027777780473</c:v>
                </c:pt>
                <c:pt idx="14985">
                  <c:v>4.2686458333322124</c:v>
                </c:pt>
                <c:pt idx="14986">
                  <c:v>4.2688888888863774</c:v>
                </c:pt>
                <c:pt idx="14987">
                  <c:v>4.2691319444405424</c:v>
                </c:pt>
                <c:pt idx="14988">
                  <c:v>4.2693750000019834</c:v>
                </c:pt>
                <c:pt idx="14989">
                  <c:v>4.2696180555561485</c:v>
                </c:pt>
                <c:pt idx="14990">
                  <c:v>4.2698611111103135</c:v>
                </c:pt>
                <c:pt idx="14991">
                  <c:v>4.2701041666644786</c:v>
                </c:pt>
                <c:pt idx="14992">
                  <c:v>4.2703472222186436</c:v>
                </c:pt>
                <c:pt idx="14993">
                  <c:v>4.2705902777728086</c:v>
                </c:pt>
                <c:pt idx="14994">
                  <c:v>4.2708333333342496</c:v>
                </c:pt>
                <c:pt idx="14995">
                  <c:v>4.2710763888884147</c:v>
                </c:pt>
                <c:pt idx="14996">
                  <c:v>4.2713194444425797</c:v>
                </c:pt>
                <c:pt idx="14997">
                  <c:v>4.2715624999967448</c:v>
                </c:pt>
                <c:pt idx="14998">
                  <c:v>4.2718055555509098</c:v>
                </c:pt>
                <c:pt idx="14999">
                  <c:v>4.2720486111123508</c:v>
                </c:pt>
                <c:pt idx="15000">
                  <c:v>4.2722916666665158</c:v>
                </c:pt>
                <c:pt idx="15001">
                  <c:v>4.2725347222206809</c:v>
                </c:pt>
                <c:pt idx="15002">
                  <c:v>4.2727777777748459</c:v>
                </c:pt>
                <c:pt idx="15003">
                  <c:v>4.2730208333290109</c:v>
                </c:pt>
                <c:pt idx="15004">
                  <c:v>4.2732638888904519</c:v>
                </c:pt>
                <c:pt idx="15005">
                  <c:v>4.273506944444617</c:v>
                </c:pt>
                <c:pt idx="15006">
                  <c:v>4.273749999998782</c:v>
                </c:pt>
                <c:pt idx="15007">
                  <c:v>4.2739930555529471</c:v>
                </c:pt>
                <c:pt idx="15008">
                  <c:v>4.2742361111071121</c:v>
                </c:pt>
                <c:pt idx="15009">
                  <c:v>4.2744791666685531</c:v>
                </c:pt>
                <c:pt idx="15010">
                  <c:v>4.2747222222227181</c:v>
                </c:pt>
                <c:pt idx="15011">
                  <c:v>4.2749652777768832</c:v>
                </c:pt>
                <c:pt idx="15012">
                  <c:v>4.2752083333310482</c:v>
                </c:pt>
                <c:pt idx="15013">
                  <c:v>4.2754513888852133</c:v>
                </c:pt>
                <c:pt idx="15014">
                  <c:v>4.2756944444393783</c:v>
                </c:pt>
                <c:pt idx="15015">
                  <c:v>4.2759375000008193</c:v>
                </c:pt>
                <c:pt idx="15016">
                  <c:v>4.2761805555549843</c:v>
                </c:pt>
                <c:pt idx="15017">
                  <c:v>4.2764236111091494</c:v>
                </c:pt>
                <c:pt idx="15018">
                  <c:v>4.2766666666633144</c:v>
                </c:pt>
                <c:pt idx="15019">
                  <c:v>4.2769097222174794</c:v>
                </c:pt>
                <c:pt idx="15020">
                  <c:v>4.2771643518484241</c:v>
                </c:pt>
                <c:pt idx="15021">
                  <c:v>4.2774074074025892</c:v>
                </c:pt>
                <c:pt idx="15022">
                  <c:v>4.2776504629640302</c:v>
                </c:pt>
                <c:pt idx="15023">
                  <c:v>4.2778935185181952</c:v>
                </c:pt>
                <c:pt idx="15024">
                  <c:v>4.2781365740723603</c:v>
                </c:pt>
                <c:pt idx="15025">
                  <c:v>4.2783796296265253</c:v>
                </c:pt>
                <c:pt idx="15026">
                  <c:v>4.2786226851806903</c:v>
                </c:pt>
                <c:pt idx="15027">
                  <c:v>4.2788657407421313</c:v>
                </c:pt>
                <c:pt idx="15028">
                  <c:v>4.2791087962962964</c:v>
                </c:pt>
                <c:pt idx="15029">
                  <c:v>4.2793518518504614</c:v>
                </c:pt>
                <c:pt idx="15030">
                  <c:v>4.2795949074046264</c:v>
                </c:pt>
                <c:pt idx="15031">
                  <c:v>4.2798379629587915</c:v>
                </c:pt>
                <c:pt idx="15032">
                  <c:v>4.2800810185202325</c:v>
                </c:pt>
                <c:pt idx="15033">
                  <c:v>4.2803240740743975</c:v>
                </c:pt>
                <c:pt idx="15034">
                  <c:v>4.2805671296285626</c:v>
                </c:pt>
                <c:pt idx="15035">
                  <c:v>4.2808101851827276</c:v>
                </c:pt>
                <c:pt idx="15036">
                  <c:v>4.2810532407368926</c:v>
                </c:pt>
                <c:pt idx="15037">
                  <c:v>4.2812962962983336</c:v>
                </c:pt>
                <c:pt idx="15038">
                  <c:v>4.2815393518524987</c:v>
                </c:pt>
                <c:pt idx="15039">
                  <c:v>4.2817824074066637</c:v>
                </c:pt>
                <c:pt idx="15040">
                  <c:v>4.2820254629608288</c:v>
                </c:pt>
                <c:pt idx="15041">
                  <c:v>4.2822685185149938</c:v>
                </c:pt>
                <c:pt idx="15042">
                  <c:v>4.2825115740691588</c:v>
                </c:pt>
                <c:pt idx="15043">
                  <c:v>4.2827546296305998</c:v>
                </c:pt>
                <c:pt idx="15044">
                  <c:v>4.2829976851847649</c:v>
                </c:pt>
                <c:pt idx="15045">
                  <c:v>4.2832407407389299</c:v>
                </c:pt>
                <c:pt idx="15046">
                  <c:v>4.2834837962930949</c:v>
                </c:pt>
                <c:pt idx="15047">
                  <c:v>4.28372685184726</c:v>
                </c:pt>
                <c:pt idx="15048">
                  <c:v>4.283969907408701</c:v>
                </c:pt>
                <c:pt idx="15049">
                  <c:v>4.284212962962866</c:v>
                </c:pt>
                <c:pt idx="15050">
                  <c:v>4.2844560185170311</c:v>
                </c:pt>
                <c:pt idx="15051">
                  <c:v>4.2846990740711961</c:v>
                </c:pt>
                <c:pt idx="15052">
                  <c:v>4.2849421296253611</c:v>
                </c:pt>
                <c:pt idx="15053">
                  <c:v>4.2851851851868021</c:v>
                </c:pt>
                <c:pt idx="15054">
                  <c:v>4.2854282407409672</c:v>
                </c:pt>
                <c:pt idx="15055">
                  <c:v>4.2856712962951322</c:v>
                </c:pt>
                <c:pt idx="15056">
                  <c:v>4.2859143518492973</c:v>
                </c:pt>
                <c:pt idx="15057">
                  <c:v>4.2861574074034623</c:v>
                </c:pt>
                <c:pt idx="15058">
                  <c:v>4.2864004629649033</c:v>
                </c:pt>
                <c:pt idx="15059">
                  <c:v>4.2866435185190683</c:v>
                </c:pt>
                <c:pt idx="15060">
                  <c:v>4.2868865740732334</c:v>
                </c:pt>
                <c:pt idx="15061">
                  <c:v>4.2871296296273984</c:v>
                </c:pt>
                <c:pt idx="15062">
                  <c:v>4.2873726851815634</c:v>
                </c:pt>
                <c:pt idx="15063">
                  <c:v>4.2876157407357285</c:v>
                </c:pt>
                <c:pt idx="15064">
                  <c:v>4.2878587962971695</c:v>
                </c:pt>
                <c:pt idx="15065">
                  <c:v>4.2881018518513345</c:v>
                </c:pt>
                <c:pt idx="15066">
                  <c:v>4.2883449074054996</c:v>
                </c:pt>
                <c:pt idx="15067">
                  <c:v>4.2885879629596646</c:v>
                </c:pt>
                <c:pt idx="15068">
                  <c:v>4.2888310185138296</c:v>
                </c:pt>
                <c:pt idx="15069">
                  <c:v>4.2890856481447743</c:v>
                </c:pt>
                <c:pt idx="15070">
                  <c:v>4.2893287036989394</c:v>
                </c:pt>
                <c:pt idx="15071">
                  <c:v>4.2895717592603804</c:v>
                </c:pt>
                <c:pt idx="15072">
                  <c:v>4.2898148148145454</c:v>
                </c:pt>
                <c:pt idx="15073">
                  <c:v>4.2900578703687104</c:v>
                </c:pt>
                <c:pt idx="15074">
                  <c:v>4.2903009259228755</c:v>
                </c:pt>
                <c:pt idx="15075">
                  <c:v>4.2905439814770405</c:v>
                </c:pt>
                <c:pt idx="15076">
                  <c:v>4.2907870370384815</c:v>
                </c:pt>
                <c:pt idx="15077">
                  <c:v>4.2910300925926466</c:v>
                </c:pt>
                <c:pt idx="15078">
                  <c:v>4.2912731481468116</c:v>
                </c:pt>
                <c:pt idx="15079">
                  <c:v>4.2915162037009766</c:v>
                </c:pt>
                <c:pt idx="15080">
                  <c:v>4.2917592592551417</c:v>
                </c:pt>
                <c:pt idx="15081">
                  <c:v>4.2920023148165827</c:v>
                </c:pt>
                <c:pt idx="15082">
                  <c:v>4.2922453703707477</c:v>
                </c:pt>
                <c:pt idx="15083">
                  <c:v>4.2924884259249128</c:v>
                </c:pt>
                <c:pt idx="15084">
                  <c:v>4.2927314814790778</c:v>
                </c:pt>
                <c:pt idx="15085">
                  <c:v>4.2929745370332428</c:v>
                </c:pt>
                <c:pt idx="15086">
                  <c:v>4.2932175925946838</c:v>
                </c:pt>
                <c:pt idx="15087">
                  <c:v>4.2934606481488489</c:v>
                </c:pt>
                <c:pt idx="15088">
                  <c:v>4.2937037037030139</c:v>
                </c:pt>
                <c:pt idx="15089">
                  <c:v>4.2939467592571789</c:v>
                </c:pt>
                <c:pt idx="15090">
                  <c:v>4.294189814811344</c:v>
                </c:pt>
                <c:pt idx="15091">
                  <c:v>4.294432870365509</c:v>
                </c:pt>
                <c:pt idx="15092">
                  <c:v>4.29467592592695</c:v>
                </c:pt>
                <c:pt idx="15093">
                  <c:v>4.2949189814811151</c:v>
                </c:pt>
                <c:pt idx="15094">
                  <c:v>4.2951620370352801</c:v>
                </c:pt>
                <c:pt idx="15095">
                  <c:v>4.2954050925894451</c:v>
                </c:pt>
                <c:pt idx="15096">
                  <c:v>4.2956481481436102</c:v>
                </c:pt>
                <c:pt idx="15097">
                  <c:v>4.2958912037050512</c:v>
                </c:pt>
                <c:pt idx="15098">
                  <c:v>4.2961342592592162</c:v>
                </c:pt>
                <c:pt idx="15099">
                  <c:v>4.2963773148133813</c:v>
                </c:pt>
                <c:pt idx="15100">
                  <c:v>4.2966203703675463</c:v>
                </c:pt>
                <c:pt idx="15101">
                  <c:v>4.2968634259217113</c:v>
                </c:pt>
                <c:pt idx="15102">
                  <c:v>4.2971064814831523</c:v>
                </c:pt>
                <c:pt idx="15103">
                  <c:v>4.2973495370373174</c:v>
                </c:pt>
                <c:pt idx="15104">
                  <c:v>4.2975925925914824</c:v>
                </c:pt>
                <c:pt idx="15105">
                  <c:v>4.2978356481456474</c:v>
                </c:pt>
                <c:pt idx="15106">
                  <c:v>4.2980787036998125</c:v>
                </c:pt>
                <c:pt idx="15107">
                  <c:v>4.2983217592612535</c:v>
                </c:pt>
                <c:pt idx="15108">
                  <c:v>4.2985648148154185</c:v>
                </c:pt>
                <c:pt idx="15109">
                  <c:v>4.2988078703695836</c:v>
                </c:pt>
                <c:pt idx="15110">
                  <c:v>4.2990509259237486</c:v>
                </c:pt>
                <c:pt idx="15111">
                  <c:v>4.2992939814779136</c:v>
                </c:pt>
                <c:pt idx="15112">
                  <c:v>4.2995370370320787</c:v>
                </c:pt>
                <c:pt idx="15113">
                  <c:v>4.2997800925935197</c:v>
                </c:pt>
                <c:pt idx="15114">
                  <c:v>4.3000231481476847</c:v>
                </c:pt>
                <c:pt idx="15115">
                  <c:v>4.3002662037018498</c:v>
                </c:pt>
                <c:pt idx="15116">
                  <c:v>4.3005092592560148</c:v>
                </c:pt>
                <c:pt idx="15117">
                  <c:v>4.3007638888869595</c:v>
                </c:pt>
                <c:pt idx="15118">
                  <c:v>4.3010069444411245</c:v>
                </c:pt>
                <c:pt idx="15119">
                  <c:v>4.3012499999952896</c:v>
                </c:pt>
                <c:pt idx="15120">
                  <c:v>4.3014930555567306</c:v>
                </c:pt>
                <c:pt idx="15121">
                  <c:v>4.3017361111108956</c:v>
                </c:pt>
                <c:pt idx="15122">
                  <c:v>4.3019791666650606</c:v>
                </c:pt>
                <c:pt idx="15123">
                  <c:v>4.3022222222192257</c:v>
                </c:pt>
                <c:pt idx="15124">
                  <c:v>4.3024652777733907</c:v>
                </c:pt>
                <c:pt idx="15125">
                  <c:v>4.3027083333348317</c:v>
                </c:pt>
                <c:pt idx="15126">
                  <c:v>4.3029513888889968</c:v>
                </c:pt>
                <c:pt idx="15127">
                  <c:v>4.3031944444431618</c:v>
                </c:pt>
                <c:pt idx="15128">
                  <c:v>4.3034374999973268</c:v>
                </c:pt>
                <c:pt idx="15129">
                  <c:v>4.3036805555514919</c:v>
                </c:pt>
                <c:pt idx="15130">
                  <c:v>4.3039236111129329</c:v>
                </c:pt>
                <c:pt idx="15131">
                  <c:v>4.3041666666670979</c:v>
                </c:pt>
                <c:pt idx="15132">
                  <c:v>4.3044097222212629</c:v>
                </c:pt>
                <c:pt idx="15133">
                  <c:v>4.304652777775428</c:v>
                </c:pt>
                <c:pt idx="15134">
                  <c:v>4.304895833329593</c:v>
                </c:pt>
                <c:pt idx="15135">
                  <c:v>4.3051388888837581</c:v>
                </c:pt>
                <c:pt idx="15136">
                  <c:v>4.3053819444451991</c:v>
                </c:pt>
                <c:pt idx="15137">
                  <c:v>4.3056249999993641</c:v>
                </c:pt>
                <c:pt idx="15138">
                  <c:v>4.3058680555535291</c:v>
                </c:pt>
                <c:pt idx="15139">
                  <c:v>4.3061111111076942</c:v>
                </c:pt>
                <c:pt idx="15140">
                  <c:v>4.3063541666618592</c:v>
                </c:pt>
                <c:pt idx="15141">
                  <c:v>4.3065972222233002</c:v>
                </c:pt>
                <c:pt idx="15142">
                  <c:v>4.3068402777774653</c:v>
                </c:pt>
                <c:pt idx="15143">
                  <c:v>4.3070833333316303</c:v>
                </c:pt>
                <c:pt idx="15144">
                  <c:v>4.3073263888857953</c:v>
                </c:pt>
                <c:pt idx="15145">
                  <c:v>4.3075694444399604</c:v>
                </c:pt>
                <c:pt idx="15146">
                  <c:v>4.3078125000014014</c:v>
                </c:pt>
                <c:pt idx="15147">
                  <c:v>4.3080555555555664</c:v>
                </c:pt>
                <c:pt idx="15148">
                  <c:v>4.3082986111097314</c:v>
                </c:pt>
                <c:pt idx="15149">
                  <c:v>4.3085416666638965</c:v>
                </c:pt>
                <c:pt idx="15150">
                  <c:v>4.3087847222180615</c:v>
                </c:pt>
                <c:pt idx="15151">
                  <c:v>4.3090277777795025</c:v>
                </c:pt>
                <c:pt idx="15152">
                  <c:v>4.3092708333336676</c:v>
                </c:pt>
                <c:pt idx="15153">
                  <c:v>4.3095138888878326</c:v>
                </c:pt>
                <c:pt idx="15154">
                  <c:v>4.3097569444419976</c:v>
                </c:pt>
                <c:pt idx="15155">
                  <c:v>4.3099999999961627</c:v>
                </c:pt>
                <c:pt idx="15156">
                  <c:v>4.3102430555576037</c:v>
                </c:pt>
                <c:pt idx="15157">
                  <c:v>4.3104861111117687</c:v>
                </c:pt>
                <c:pt idx="15158">
                  <c:v>4.3107291666659338</c:v>
                </c:pt>
                <c:pt idx="15159">
                  <c:v>4.3109722222200988</c:v>
                </c:pt>
                <c:pt idx="15160">
                  <c:v>4.3112152777742638</c:v>
                </c:pt>
                <c:pt idx="15161">
                  <c:v>4.3114583333284289</c:v>
                </c:pt>
                <c:pt idx="15162">
                  <c:v>4.3117013888898699</c:v>
                </c:pt>
                <c:pt idx="15163">
                  <c:v>4.3119444444440349</c:v>
                </c:pt>
                <c:pt idx="15164">
                  <c:v>4.3121874999981999</c:v>
                </c:pt>
                <c:pt idx="15165">
                  <c:v>4.3124421296291446</c:v>
                </c:pt>
                <c:pt idx="15166">
                  <c:v>4.3126851851833097</c:v>
                </c:pt>
                <c:pt idx="15167">
                  <c:v>4.3129282407374747</c:v>
                </c:pt>
                <c:pt idx="15168">
                  <c:v>4.3131712962916398</c:v>
                </c:pt>
                <c:pt idx="15169">
                  <c:v>4.3134143518530808</c:v>
                </c:pt>
                <c:pt idx="15170">
                  <c:v>4.3136574074072458</c:v>
                </c:pt>
                <c:pt idx="15171">
                  <c:v>4.3139004629614108</c:v>
                </c:pt>
                <c:pt idx="15172">
                  <c:v>4.3141435185155759</c:v>
                </c:pt>
                <c:pt idx="15173">
                  <c:v>4.3143865740697409</c:v>
                </c:pt>
                <c:pt idx="15174">
                  <c:v>4.3146296296311819</c:v>
                </c:pt>
                <c:pt idx="15175">
                  <c:v>4.3148726851853469</c:v>
                </c:pt>
                <c:pt idx="15176">
                  <c:v>4.315115740739512</c:v>
                </c:pt>
                <c:pt idx="15177">
                  <c:v>4.315358796293677</c:v>
                </c:pt>
                <c:pt idx="15178">
                  <c:v>4.3156018518478421</c:v>
                </c:pt>
                <c:pt idx="15179">
                  <c:v>4.3158449074092831</c:v>
                </c:pt>
                <c:pt idx="15180">
                  <c:v>4.3160879629634481</c:v>
                </c:pt>
                <c:pt idx="15181">
                  <c:v>4.3163310185176131</c:v>
                </c:pt>
                <c:pt idx="15182">
                  <c:v>4.3165740740717782</c:v>
                </c:pt>
                <c:pt idx="15183">
                  <c:v>4.3168171296259432</c:v>
                </c:pt>
                <c:pt idx="15184">
                  <c:v>4.3170601851801083</c:v>
                </c:pt>
                <c:pt idx="15185">
                  <c:v>4.3173032407415493</c:v>
                </c:pt>
                <c:pt idx="15186">
                  <c:v>4.3175462962957143</c:v>
                </c:pt>
                <c:pt idx="15187">
                  <c:v>4.3177893518498793</c:v>
                </c:pt>
                <c:pt idx="15188">
                  <c:v>4.3180324074040444</c:v>
                </c:pt>
                <c:pt idx="15189">
                  <c:v>4.3182754629582094</c:v>
                </c:pt>
                <c:pt idx="15190">
                  <c:v>4.3185185185196504</c:v>
                </c:pt>
                <c:pt idx="15191">
                  <c:v>4.3187615740738154</c:v>
                </c:pt>
                <c:pt idx="15192">
                  <c:v>4.3190046296279805</c:v>
                </c:pt>
                <c:pt idx="15193">
                  <c:v>4.3192476851821455</c:v>
                </c:pt>
                <c:pt idx="15194">
                  <c:v>4.3194907407363106</c:v>
                </c:pt>
                <c:pt idx="15195">
                  <c:v>4.3197337962977516</c:v>
                </c:pt>
                <c:pt idx="15196">
                  <c:v>4.3199768518519166</c:v>
                </c:pt>
                <c:pt idx="15197">
                  <c:v>4.3202199074060816</c:v>
                </c:pt>
                <c:pt idx="15198">
                  <c:v>4.3204629629602467</c:v>
                </c:pt>
                <c:pt idx="15199">
                  <c:v>4.3207060185144117</c:v>
                </c:pt>
                <c:pt idx="15200">
                  <c:v>4.3209490740758527</c:v>
                </c:pt>
                <c:pt idx="15201">
                  <c:v>4.3211921296300178</c:v>
                </c:pt>
                <c:pt idx="15202">
                  <c:v>4.3214351851841828</c:v>
                </c:pt>
                <c:pt idx="15203">
                  <c:v>4.3216782407383478</c:v>
                </c:pt>
                <c:pt idx="15204">
                  <c:v>4.3219212962925129</c:v>
                </c:pt>
                <c:pt idx="15205">
                  <c:v>4.3221643518539539</c:v>
                </c:pt>
                <c:pt idx="15206">
                  <c:v>4.3224074074081189</c:v>
                </c:pt>
                <c:pt idx="15207">
                  <c:v>4.3226504629622839</c:v>
                </c:pt>
                <c:pt idx="15208">
                  <c:v>4.322893518516449</c:v>
                </c:pt>
                <c:pt idx="15209">
                  <c:v>4.323136574070614</c:v>
                </c:pt>
                <c:pt idx="15210">
                  <c:v>4.3233796296247791</c:v>
                </c:pt>
                <c:pt idx="15211">
                  <c:v>4.3236226851862201</c:v>
                </c:pt>
                <c:pt idx="15212">
                  <c:v>4.3238657407403851</c:v>
                </c:pt>
                <c:pt idx="15213">
                  <c:v>4.3241203703713298</c:v>
                </c:pt>
                <c:pt idx="15214">
                  <c:v>4.3243634259254948</c:v>
                </c:pt>
                <c:pt idx="15215">
                  <c:v>4.3246064814796599</c:v>
                </c:pt>
                <c:pt idx="15216">
                  <c:v>4.3248495370338249</c:v>
                </c:pt>
                <c:pt idx="15217">
                  <c:v>4.3250925925879899</c:v>
                </c:pt>
                <c:pt idx="15218">
                  <c:v>4.3253356481494309</c:v>
                </c:pt>
                <c:pt idx="15219">
                  <c:v>4.325578703703596</c:v>
                </c:pt>
                <c:pt idx="15220">
                  <c:v>4.325821759257761</c:v>
                </c:pt>
                <c:pt idx="15221">
                  <c:v>4.3260648148119261</c:v>
                </c:pt>
                <c:pt idx="15222">
                  <c:v>4.3263078703660911</c:v>
                </c:pt>
                <c:pt idx="15223">
                  <c:v>4.3265509259275321</c:v>
                </c:pt>
                <c:pt idx="15224">
                  <c:v>4.3267939814816971</c:v>
                </c:pt>
                <c:pt idx="15225">
                  <c:v>4.3270370370358622</c:v>
                </c:pt>
                <c:pt idx="15226">
                  <c:v>4.3272800925900272</c:v>
                </c:pt>
                <c:pt idx="15227">
                  <c:v>4.3275231481441923</c:v>
                </c:pt>
                <c:pt idx="15228">
                  <c:v>4.3277662037056333</c:v>
                </c:pt>
                <c:pt idx="15229">
                  <c:v>4.3280092592597983</c:v>
                </c:pt>
                <c:pt idx="15230">
                  <c:v>4.3282523148139633</c:v>
                </c:pt>
                <c:pt idx="15231">
                  <c:v>4.3284953703681284</c:v>
                </c:pt>
                <c:pt idx="15232">
                  <c:v>4.3287384259222934</c:v>
                </c:pt>
                <c:pt idx="15233">
                  <c:v>4.3289814814764584</c:v>
                </c:pt>
                <c:pt idx="15234">
                  <c:v>4.3292245370378994</c:v>
                </c:pt>
                <c:pt idx="15235">
                  <c:v>4.3294675925920645</c:v>
                </c:pt>
                <c:pt idx="15236">
                  <c:v>4.3297106481462295</c:v>
                </c:pt>
                <c:pt idx="15237">
                  <c:v>4.3299537037003946</c:v>
                </c:pt>
                <c:pt idx="15238">
                  <c:v>4.3301967592545596</c:v>
                </c:pt>
                <c:pt idx="15239">
                  <c:v>4.3304398148160006</c:v>
                </c:pt>
                <c:pt idx="15240">
                  <c:v>4.3306828703701656</c:v>
                </c:pt>
                <c:pt idx="15241">
                  <c:v>4.3309259259243307</c:v>
                </c:pt>
                <c:pt idx="15242">
                  <c:v>4.3311689814784957</c:v>
                </c:pt>
                <c:pt idx="15243">
                  <c:v>4.3314120370326608</c:v>
                </c:pt>
                <c:pt idx="15244">
                  <c:v>4.3316550925941018</c:v>
                </c:pt>
                <c:pt idx="15245">
                  <c:v>4.3318981481482668</c:v>
                </c:pt>
                <c:pt idx="15246">
                  <c:v>4.3321412037024318</c:v>
                </c:pt>
                <c:pt idx="15247">
                  <c:v>4.3323842592565969</c:v>
                </c:pt>
                <c:pt idx="15248">
                  <c:v>4.3326273148107619</c:v>
                </c:pt>
                <c:pt idx="15249">
                  <c:v>4.3328703703722029</c:v>
                </c:pt>
                <c:pt idx="15250">
                  <c:v>4.3331134259263679</c:v>
                </c:pt>
                <c:pt idx="15251">
                  <c:v>4.333356481480533</c:v>
                </c:pt>
                <c:pt idx="15252">
                  <c:v>4.333599537034698</c:v>
                </c:pt>
                <c:pt idx="15253">
                  <c:v>4.3338425925888631</c:v>
                </c:pt>
                <c:pt idx="15254">
                  <c:v>4.3340856481430281</c:v>
                </c:pt>
                <c:pt idx="15255">
                  <c:v>4.3343287037044691</c:v>
                </c:pt>
                <c:pt idx="15256">
                  <c:v>4.3345717592586341</c:v>
                </c:pt>
                <c:pt idx="15257">
                  <c:v>4.3348148148127992</c:v>
                </c:pt>
                <c:pt idx="15258">
                  <c:v>4.3350578703669642</c:v>
                </c:pt>
                <c:pt idx="15259">
                  <c:v>4.3353009259211293</c:v>
                </c:pt>
                <c:pt idx="15260">
                  <c:v>4.3355439814825703</c:v>
                </c:pt>
                <c:pt idx="15261">
                  <c:v>4.335798611106239</c:v>
                </c:pt>
                <c:pt idx="15262">
                  <c:v>4.33604166666768</c:v>
                </c:pt>
                <c:pt idx="15263">
                  <c:v>4.336284722221845</c:v>
                </c:pt>
                <c:pt idx="15264">
                  <c:v>4.3365277777760101</c:v>
                </c:pt>
                <c:pt idx="15265">
                  <c:v>4.3367708333301751</c:v>
                </c:pt>
                <c:pt idx="15266">
                  <c:v>4.3370138888843401</c:v>
                </c:pt>
                <c:pt idx="15267">
                  <c:v>4.3372569444457811</c:v>
                </c:pt>
                <c:pt idx="15268">
                  <c:v>4.3374999999999462</c:v>
                </c:pt>
                <c:pt idx="15269">
                  <c:v>4.3377430555541112</c:v>
                </c:pt>
                <c:pt idx="15270">
                  <c:v>4.3379861111082763</c:v>
                </c:pt>
                <c:pt idx="15271">
                  <c:v>4.3382291666624413</c:v>
                </c:pt>
                <c:pt idx="15272">
                  <c:v>4.3384722222238823</c:v>
                </c:pt>
                <c:pt idx="15273">
                  <c:v>4.3387152777780473</c:v>
                </c:pt>
                <c:pt idx="15274">
                  <c:v>4.3389583333322124</c:v>
                </c:pt>
                <c:pt idx="15275">
                  <c:v>4.3392013888863774</c:v>
                </c:pt>
                <c:pt idx="15276">
                  <c:v>4.3394444444405424</c:v>
                </c:pt>
                <c:pt idx="15277">
                  <c:v>4.3396875000019834</c:v>
                </c:pt>
                <c:pt idx="15278">
                  <c:v>4.3399305555561485</c:v>
                </c:pt>
                <c:pt idx="15279">
                  <c:v>4.3401736111103135</c:v>
                </c:pt>
                <c:pt idx="15280">
                  <c:v>4.3404166666644786</c:v>
                </c:pt>
                <c:pt idx="15281">
                  <c:v>4.3406597222186436</c:v>
                </c:pt>
                <c:pt idx="15282">
                  <c:v>4.3409027777728086</c:v>
                </c:pt>
                <c:pt idx="15283">
                  <c:v>4.3411458333342496</c:v>
                </c:pt>
                <c:pt idx="15284">
                  <c:v>4.3413888888884147</c:v>
                </c:pt>
                <c:pt idx="15285">
                  <c:v>4.3416319444425797</c:v>
                </c:pt>
                <c:pt idx="15286">
                  <c:v>4.3418749999967448</c:v>
                </c:pt>
                <c:pt idx="15287">
                  <c:v>4.3421180555509098</c:v>
                </c:pt>
                <c:pt idx="15288">
                  <c:v>4.3423611111123508</c:v>
                </c:pt>
                <c:pt idx="15289">
                  <c:v>4.3426041666665158</c:v>
                </c:pt>
                <c:pt idx="15290">
                  <c:v>4.3428472222206809</c:v>
                </c:pt>
                <c:pt idx="15291">
                  <c:v>4.3430902777748459</c:v>
                </c:pt>
                <c:pt idx="15292">
                  <c:v>4.3433333333290109</c:v>
                </c:pt>
                <c:pt idx="15293">
                  <c:v>4.3435763888904519</c:v>
                </c:pt>
                <c:pt idx="15294">
                  <c:v>4.343819444444617</c:v>
                </c:pt>
                <c:pt idx="15295">
                  <c:v>4.344062499998782</c:v>
                </c:pt>
                <c:pt idx="15296">
                  <c:v>4.3443055555529471</c:v>
                </c:pt>
                <c:pt idx="15297">
                  <c:v>4.3445486111071121</c:v>
                </c:pt>
                <c:pt idx="15298">
                  <c:v>4.3447916666685531</c:v>
                </c:pt>
                <c:pt idx="15299">
                  <c:v>4.3450347222227181</c:v>
                </c:pt>
                <c:pt idx="15300">
                  <c:v>4.3452777777768832</c:v>
                </c:pt>
                <c:pt idx="15301">
                  <c:v>4.3455208333310482</c:v>
                </c:pt>
                <c:pt idx="15302">
                  <c:v>4.3457638888852133</c:v>
                </c:pt>
                <c:pt idx="15303">
                  <c:v>4.3460069444393783</c:v>
                </c:pt>
                <c:pt idx="15304">
                  <c:v>4.3462500000008193</c:v>
                </c:pt>
                <c:pt idx="15305">
                  <c:v>4.3464930555549843</c:v>
                </c:pt>
                <c:pt idx="15306">
                  <c:v>4.3467361111091494</c:v>
                </c:pt>
                <c:pt idx="15307">
                  <c:v>4.3469791666633144</c:v>
                </c:pt>
                <c:pt idx="15308">
                  <c:v>4.3472222222174794</c:v>
                </c:pt>
                <c:pt idx="15309">
                  <c:v>4.3474768518484241</c:v>
                </c:pt>
                <c:pt idx="15310">
                  <c:v>4.3477199074025892</c:v>
                </c:pt>
                <c:pt idx="15311">
                  <c:v>4.3479629629640302</c:v>
                </c:pt>
                <c:pt idx="15312">
                  <c:v>4.3482060185181952</c:v>
                </c:pt>
                <c:pt idx="15313">
                  <c:v>4.3484490740723603</c:v>
                </c:pt>
                <c:pt idx="15314">
                  <c:v>4.3486921296265253</c:v>
                </c:pt>
                <c:pt idx="15315">
                  <c:v>4.3489351851806903</c:v>
                </c:pt>
                <c:pt idx="15316">
                  <c:v>4.3491782407421313</c:v>
                </c:pt>
                <c:pt idx="15317">
                  <c:v>4.3494212962962964</c:v>
                </c:pt>
                <c:pt idx="15318">
                  <c:v>4.3496643518504614</c:v>
                </c:pt>
                <c:pt idx="15319">
                  <c:v>4.3499074074046264</c:v>
                </c:pt>
                <c:pt idx="15320">
                  <c:v>4.3501504629587915</c:v>
                </c:pt>
                <c:pt idx="15321">
                  <c:v>4.3503935185202325</c:v>
                </c:pt>
                <c:pt idx="15322">
                  <c:v>4.3506365740743975</c:v>
                </c:pt>
                <c:pt idx="15323">
                  <c:v>4.3508796296285626</c:v>
                </c:pt>
                <c:pt idx="15324">
                  <c:v>4.3511226851827276</c:v>
                </c:pt>
                <c:pt idx="15325">
                  <c:v>4.3513657407368926</c:v>
                </c:pt>
                <c:pt idx="15326">
                  <c:v>4.3516087962983336</c:v>
                </c:pt>
                <c:pt idx="15327">
                  <c:v>4.3518518518524987</c:v>
                </c:pt>
                <c:pt idx="15328">
                  <c:v>4.3520949074066637</c:v>
                </c:pt>
                <c:pt idx="15329">
                  <c:v>4.3523379629608288</c:v>
                </c:pt>
                <c:pt idx="15330">
                  <c:v>4.3525810185149938</c:v>
                </c:pt>
                <c:pt idx="15331">
                  <c:v>4.3528240740691588</c:v>
                </c:pt>
                <c:pt idx="15332">
                  <c:v>4.3530671296305998</c:v>
                </c:pt>
                <c:pt idx="15333">
                  <c:v>4.3533101851847649</c:v>
                </c:pt>
                <c:pt idx="15334">
                  <c:v>4.3535532407389299</c:v>
                </c:pt>
                <c:pt idx="15335">
                  <c:v>4.3537962962930949</c:v>
                </c:pt>
                <c:pt idx="15336">
                  <c:v>4.35403935184726</c:v>
                </c:pt>
                <c:pt idx="15337">
                  <c:v>4.354282407408701</c:v>
                </c:pt>
                <c:pt idx="15338">
                  <c:v>4.354525462962866</c:v>
                </c:pt>
                <c:pt idx="15339">
                  <c:v>4.3547685185170311</c:v>
                </c:pt>
                <c:pt idx="15340">
                  <c:v>4.3550115740711961</c:v>
                </c:pt>
                <c:pt idx="15341">
                  <c:v>4.3552546296253611</c:v>
                </c:pt>
                <c:pt idx="15342">
                  <c:v>4.3554976851868021</c:v>
                </c:pt>
                <c:pt idx="15343">
                  <c:v>4.3557407407409672</c:v>
                </c:pt>
                <c:pt idx="15344">
                  <c:v>4.3559837962951322</c:v>
                </c:pt>
                <c:pt idx="15345">
                  <c:v>4.3562268518492973</c:v>
                </c:pt>
                <c:pt idx="15346">
                  <c:v>4.3564699074034623</c:v>
                </c:pt>
                <c:pt idx="15347">
                  <c:v>4.3567129629649033</c:v>
                </c:pt>
                <c:pt idx="15348">
                  <c:v>4.3569560185190683</c:v>
                </c:pt>
                <c:pt idx="15349">
                  <c:v>4.3571990740732334</c:v>
                </c:pt>
                <c:pt idx="15350">
                  <c:v>4.3574421296273984</c:v>
                </c:pt>
                <c:pt idx="15351">
                  <c:v>4.3576851851815634</c:v>
                </c:pt>
                <c:pt idx="15352">
                  <c:v>4.3579282407357285</c:v>
                </c:pt>
                <c:pt idx="15353">
                  <c:v>4.3581712962971695</c:v>
                </c:pt>
                <c:pt idx="15354">
                  <c:v>4.3584143518513345</c:v>
                </c:pt>
                <c:pt idx="15355">
                  <c:v>4.3586574074054996</c:v>
                </c:pt>
                <c:pt idx="15356">
                  <c:v>4.3589004629596646</c:v>
                </c:pt>
                <c:pt idx="15357">
                  <c:v>4.3591435185138296</c:v>
                </c:pt>
                <c:pt idx="15358">
                  <c:v>4.3593981481447743</c:v>
                </c:pt>
                <c:pt idx="15359">
                  <c:v>4.3596412036989394</c:v>
                </c:pt>
                <c:pt idx="15360">
                  <c:v>4.3598842592603804</c:v>
                </c:pt>
                <c:pt idx="15361">
                  <c:v>4.3601273148145454</c:v>
                </c:pt>
                <c:pt idx="15362">
                  <c:v>4.3603703703687104</c:v>
                </c:pt>
                <c:pt idx="15363">
                  <c:v>4.3606134259228755</c:v>
                </c:pt>
                <c:pt idx="15364">
                  <c:v>4.3608564814770405</c:v>
                </c:pt>
                <c:pt idx="15365">
                  <c:v>4.3610995370384815</c:v>
                </c:pt>
                <c:pt idx="15366">
                  <c:v>4.3613425925926466</c:v>
                </c:pt>
                <c:pt idx="15367">
                  <c:v>4.3615856481468116</c:v>
                </c:pt>
                <c:pt idx="15368">
                  <c:v>4.3618287037009766</c:v>
                </c:pt>
                <c:pt idx="15369">
                  <c:v>4.3620717592551417</c:v>
                </c:pt>
                <c:pt idx="15370">
                  <c:v>4.3623148148165827</c:v>
                </c:pt>
                <c:pt idx="15371">
                  <c:v>4.3625578703707477</c:v>
                </c:pt>
                <c:pt idx="15372">
                  <c:v>4.3628009259249128</c:v>
                </c:pt>
                <c:pt idx="15373">
                  <c:v>4.3630439814790778</c:v>
                </c:pt>
                <c:pt idx="15374">
                  <c:v>4.3632870370332428</c:v>
                </c:pt>
                <c:pt idx="15375">
                  <c:v>4.3635300925946838</c:v>
                </c:pt>
                <c:pt idx="15376">
                  <c:v>4.3637731481488489</c:v>
                </c:pt>
                <c:pt idx="15377">
                  <c:v>4.3640162037030139</c:v>
                </c:pt>
                <c:pt idx="15378">
                  <c:v>4.3642592592571789</c:v>
                </c:pt>
                <c:pt idx="15379">
                  <c:v>4.364502314811344</c:v>
                </c:pt>
                <c:pt idx="15380">
                  <c:v>4.364745370365509</c:v>
                </c:pt>
                <c:pt idx="15381">
                  <c:v>4.36498842592695</c:v>
                </c:pt>
                <c:pt idx="15382">
                  <c:v>4.3652314814811151</c:v>
                </c:pt>
                <c:pt idx="15383">
                  <c:v>4.3654745370352801</c:v>
                </c:pt>
                <c:pt idx="15384">
                  <c:v>4.3657175925894451</c:v>
                </c:pt>
                <c:pt idx="15385">
                  <c:v>4.3659606481436102</c:v>
                </c:pt>
                <c:pt idx="15386">
                  <c:v>4.3662037037050512</c:v>
                </c:pt>
                <c:pt idx="15387">
                  <c:v>4.3664467592592162</c:v>
                </c:pt>
                <c:pt idx="15388">
                  <c:v>4.3666898148133813</c:v>
                </c:pt>
                <c:pt idx="15389">
                  <c:v>4.3669328703675463</c:v>
                </c:pt>
                <c:pt idx="15390">
                  <c:v>4.3671759259217113</c:v>
                </c:pt>
                <c:pt idx="15391">
                  <c:v>4.3674189814831523</c:v>
                </c:pt>
                <c:pt idx="15392">
                  <c:v>4.3676620370373174</c:v>
                </c:pt>
                <c:pt idx="15393">
                  <c:v>4.3679050925914824</c:v>
                </c:pt>
                <c:pt idx="15394">
                  <c:v>4.3681481481456474</c:v>
                </c:pt>
                <c:pt idx="15395">
                  <c:v>4.3683912036998125</c:v>
                </c:pt>
                <c:pt idx="15396">
                  <c:v>4.3686342592612535</c:v>
                </c:pt>
                <c:pt idx="15397">
                  <c:v>4.3688773148154185</c:v>
                </c:pt>
                <c:pt idx="15398">
                  <c:v>4.3691203703695836</c:v>
                </c:pt>
                <c:pt idx="15399">
                  <c:v>4.3693634259237486</c:v>
                </c:pt>
                <c:pt idx="15400">
                  <c:v>4.3696064814779136</c:v>
                </c:pt>
                <c:pt idx="15401">
                  <c:v>4.3698495370320787</c:v>
                </c:pt>
                <c:pt idx="15402">
                  <c:v>4.3700925925935197</c:v>
                </c:pt>
                <c:pt idx="15403">
                  <c:v>4.3703356481476847</c:v>
                </c:pt>
                <c:pt idx="15404">
                  <c:v>4.3705787037018498</c:v>
                </c:pt>
                <c:pt idx="15405">
                  <c:v>4.3708217592560148</c:v>
                </c:pt>
                <c:pt idx="15406">
                  <c:v>4.3710763888869595</c:v>
                </c:pt>
                <c:pt idx="15407">
                  <c:v>4.3713194444411245</c:v>
                </c:pt>
                <c:pt idx="15408">
                  <c:v>4.3715624999952896</c:v>
                </c:pt>
                <c:pt idx="15409">
                  <c:v>4.3718055555567306</c:v>
                </c:pt>
                <c:pt idx="15410">
                  <c:v>4.3720486111108956</c:v>
                </c:pt>
                <c:pt idx="15411">
                  <c:v>4.3722916666650606</c:v>
                </c:pt>
                <c:pt idx="15412">
                  <c:v>4.3725347222192257</c:v>
                </c:pt>
                <c:pt idx="15413">
                  <c:v>4.3727777777733907</c:v>
                </c:pt>
                <c:pt idx="15414">
                  <c:v>4.3730208333348317</c:v>
                </c:pt>
                <c:pt idx="15415">
                  <c:v>4.3732638888889968</c:v>
                </c:pt>
                <c:pt idx="15416">
                  <c:v>4.3735069444431618</c:v>
                </c:pt>
                <c:pt idx="15417">
                  <c:v>4.3737499999973268</c:v>
                </c:pt>
                <c:pt idx="15418">
                  <c:v>4.3739930555514919</c:v>
                </c:pt>
                <c:pt idx="15419">
                  <c:v>4.3742361111129329</c:v>
                </c:pt>
                <c:pt idx="15420">
                  <c:v>4.3744791666670979</c:v>
                </c:pt>
                <c:pt idx="15421">
                  <c:v>4.3747222222212629</c:v>
                </c:pt>
                <c:pt idx="15422">
                  <c:v>4.374965277775428</c:v>
                </c:pt>
                <c:pt idx="15423">
                  <c:v>4.375208333329593</c:v>
                </c:pt>
                <c:pt idx="15424">
                  <c:v>4.3754513888837581</c:v>
                </c:pt>
                <c:pt idx="15425">
                  <c:v>4.3756944444451991</c:v>
                </c:pt>
                <c:pt idx="15426">
                  <c:v>4.3759374999993641</c:v>
                </c:pt>
                <c:pt idx="15427">
                  <c:v>4.3761805555535291</c:v>
                </c:pt>
                <c:pt idx="15428">
                  <c:v>4.3764236111076942</c:v>
                </c:pt>
                <c:pt idx="15429">
                  <c:v>4.3766666666618592</c:v>
                </c:pt>
                <c:pt idx="15430">
                  <c:v>4.3769097222233002</c:v>
                </c:pt>
                <c:pt idx="15431">
                  <c:v>4.3771527777774653</c:v>
                </c:pt>
                <c:pt idx="15432">
                  <c:v>4.3773958333316303</c:v>
                </c:pt>
                <c:pt idx="15433">
                  <c:v>4.3776388888857953</c:v>
                </c:pt>
                <c:pt idx="15434">
                  <c:v>4.3778819444399604</c:v>
                </c:pt>
                <c:pt idx="15435">
                  <c:v>4.3781250000014014</c:v>
                </c:pt>
                <c:pt idx="15436">
                  <c:v>4.3783680555555664</c:v>
                </c:pt>
                <c:pt idx="15437">
                  <c:v>4.3786111111097314</c:v>
                </c:pt>
                <c:pt idx="15438">
                  <c:v>4.3788541666638965</c:v>
                </c:pt>
                <c:pt idx="15439">
                  <c:v>4.3790972222180615</c:v>
                </c:pt>
                <c:pt idx="15440">
                  <c:v>4.3793402777795025</c:v>
                </c:pt>
                <c:pt idx="15441">
                  <c:v>4.3795833333336676</c:v>
                </c:pt>
                <c:pt idx="15442">
                  <c:v>4.3798263888878326</c:v>
                </c:pt>
                <c:pt idx="15443">
                  <c:v>4.3800694444419976</c:v>
                </c:pt>
                <c:pt idx="15444">
                  <c:v>4.3803124999961627</c:v>
                </c:pt>
                <c:pt idx="15445">
                  <c:v>4.3805555555576037</c:v>
                </c:pt>
                <c:pt idx="15446">
                  <c:v>4.3807986111117687</c:v>
                </c:pt>
                <c:pt idx="15447">
                  <c:v>4.3810416666659338</c:v>
                </c:pt>
                <c:pt idx="15448">
                  <c:v>4.3812847222200988</c:v>
                </c:pt>
                <c:pt idx="15449">
                  <c:v>4.3815277777742638</c:v>
                </c:pt>
                <c:pt idx="15450">
                  <c:v>4.3817708333284289</c:v>
                </c:pt>
                <c:pt idx="15451">
                  <c:v>4.3820138888898699</c:v>
                </c:pt>
                <c:pt idx="15452">
                  <c:v>4.3822569444440349</c:v>
                </c:pt>
                <c:pt idx="15453">
                  <c:v>4.3825115740749796</c:v>
                </c:pt>
                <c:pt idx="15454">
                  <c:v>4.3827546296291446</c:v>
                </c:pt>
                <c:pt idx="15455">
                  <c:v>4.3829976851833097</c:v>
                </c:pt>
                <c:pt idx="15456">
                  <c:v>4.3832407407374747</c:v>
                </c:pt>
                <c:pt idx="15457">
                  <c:v>4.3834837962916398</c:v>
                </c:pt>
                <c:pt idx="15458">
                  <c:v>4.3837268518530808</c:v>
                </c:pt>
                <c:pt idx="15459">
                  <c:v>4.3839699074072458</c:v>
                </c:pt>
                <c:pt idx="15460">
                  <c:v>4.3842129629614108</c:v>
                </c:pt>
                <c:pt idx="15461">
                  <c:v>4.3844560185155759</c:v>
                </c:pt>
                <c:pt idx="15462">
                  <c:v>4.3846990740697409</c:v>
                </c:pt>
                <c:pt idx="15463">
                  <c:v>4.3849421296311819</c:v>
                </c:pt>
                <c:pt idx="15464">
                  <c:v>4.3851851851853469</c:v>
                </c:pt>
                <c:pt idx="15465">
                  <c:v>4.385428240739512</c:v>
                </c:pt>
                <c:pt idx="15466">
                  <c:v>4.385671296293677</c:v>
                </c:pt>
                <c:pt idx="15467">
                  <c:v>4.3859143518478421</c:v>
                </c:pt>
                <c:pt idx="15468">
                  <c:v>4.3861574074092831</c:v>
                </c:pt>
                <c:pt idx="15469">
                  <c:v>4.3864004629634481</c:v>
                </c:pt>
                <c:pt idx="15470">
                  <c:v>4.3866435185176131</c:v>
                </c:pt>
                <c:pt idx="15471">
                  <c:v>4.3868865740717782</c:v>
                </c:pt>
                <c:pt idx="15472">
                  <c:v>4.3871296296259432</c:v>
                </c:pt>
                <c:pt idx="15473">
                  <c:v>4.3873726851801083</c:v>
                </c:pt>
                <c:pt idx="15474">
                  <c:v>4.3876157407415493</c:v>
                </c:pt>
                <c:pt idx="15475">
                  <c:v>4.3878587962957143</c:v>
                </c:pt>
                <c:pt idx="15476">
                  <c:v>4.3881018518498793</c:v>
                </c:pt>
                <c:pt idx="15477">
                  <c:v>4.3883449074040444</c:v>
                </c:pt>
                <c:pt idx="15478">
                  <c:v>4.3885879629582094</c:v>
                </c:pt>
                <c:pt idx="15479">
                  <c:v>4.3888310185196504</c:v>
                </c:pt>
                <c:pt idx="15480">
                  <c:v>4.3890740740738154</c:v>
                </c:pt>
                <c:pt idx="15481">
                  <c:v>4.3893171296279805</c:v>
                </c:pt>
                <c:pt idx="15482">
                  <c:v>4.3895601851821455</c:v>
                </c:pt>
                <c:pt idx="15483">
                  <c:v>4.3898032407363106</c:v>
                </c:pt>
                <c:pt idx="15484">
                  <c:v>4.3900462962977516</c:v>
                </c:pt>
                <c:pt idx="15485">
                  <c:v>4.3902893518519166</c:v>
                </c:pt>
                <c:pt idx="15486">
                  <c:v>4.3905324074060816</c:v>
                </c:pt>
                <c:pt idx="15487">
                  <c:v>4.3907754629602467</c:v>
                </c:pt>
                <c:pt idx="15488">
                  <c:v>4.3910185185144117</c:v>
                </c:pt>
                <c:pt idx="15489">
                  <c:v>4.3912615740758527</c:v>
                </c:pt>
                <c:pt idx="15490">
                  <c:v>4.3915046296300178</c:v>
                </c:pt>
                <c:pt idx="15491">
                  <c:v>4.3917476851841828</c:v>
                </c:pt>
                <c:pt idx="15492">
                  <c:v>4.3919907407383478</c:v>
                </c:pt>
                <c:pt idx="15493">
                  <c:v>4.3922337962925129</c:v>
                </c:pt>
                <c:pt idx="15494">
                  <c:v>4.3924768518539539</c:v>
                </c:pt>
                <c:pt idx="15495">
                  <c:v>4.3927199074081189</c:v>
                </c:pt>
                <c:pt idx="15496">
                  <c:v>4.3929629629622839</c:v>
                </c:pt>
                <c:pt idx="15497">
                  <c:v>4.393206018516449</c:v>
                </c:pt>
                <c:pt idx="15498">
                  <c:v>4.393449074070614</c:v>
                </c:pt>
                <c:pt idx="15499">
                  <c:v>4.3936921296247791</c:v>
                </c:pt>
                <c:pt idx="15500">
                  <c:v>4.3939351851862201</c:v>
                </c:pt>
                <c:pt idx="15501">
                  <c:v>4.3941782407403851</c:v>
                </c:pt>
                <c:pt idx="15502">
                  <c:v>4.3944328703713298</c:v>
                </c:pt>
                <c:pt idx="15503">
                  <c:v>4.3946759259254948</c:v>
                </c:pt>
                <c:pt idx="15504">
                  <c:v>4.3949189814796599</c:v>
                </c:pt>
                <c:pt idx="15505">
                  <c:v>4.3951620370338249</c:v>
                </c:pt>
                <c:pt idx="15506">
                  <c:v>4.3954050925879899</c:v>
                </c:pt>
                <c:pt idx="15507">
                  <c:v>4.3956481481494309</c:v>
                </c:pt>
                <c:pt idx="15508">
                  <c:v>4.395891203703596</c:v>
                </c:pt>
                <c:pt idx="15509">
                  <c:v>4.396134259257761</c:v>
                </c:pt>
                <c:pt idx="15510">
                  <c:v>4.3963773148119261</c:v>
                </c:pt>
                <c:pt idx="15511">
                  <c:v>4.3966203703660911</c:v>
                </c:pt>
                <c:pt idx="15512">
                  <c:v>4.3968634259275321</c:v>
                </c:pt>
                <c:pt idx="15513">
                  <c:v>4.3971064814816971</c:v>
                </c:pt>
                <c:pt idx="15514">
                  <c:v>4.3973495370358622</c:v>
                </c:pt>
                <c:pt idx="15515">
                  <c:v>4.3975925925900272</c:v>
                </c:pt>
                <c:pt idx="15516">
                  <c:v>4.3978356481441923</c:v>
                </c:pt>
                <c:pt idx="15517">
                  <c:v>4.3980787037056333</c:v>
                </c:pt>
                <c:pt idx="15518">
                  <c:v>4.3983217592597983</c:v>
                </c:pt>
                <c:pt idx="15519">
                  <c:v>4.3985648148139633</c:v>
                </c:pt>
                <c:pt idx="15520">
                  <c:v>4.3988078703681284</c:v>
                </c:pt>
                <c:pt idx="15521">
                  <c:v>4.3990509259222934</c:v>
                </c:pt>
                <c:pt idx="15522">
                  <c:v>4.3992939814764584</c:v>
                </c:pt>
                <c:pt idx="15523">
                  <c:v>4.3995370370378994</c:v>
                </c:pt>
                <c:pt idx="15524">
                  <c:v>4.3997800925920645</c:v>
                </c:pt>
                <c:pt idx="15525">
                  <c:v>4.4000231481462295</c:v>
                </c:pt>
                <c:pt idx="15526">
                  <c:v>4.4002662037003946</c:v>
                </c:pt>
                <c:pt idx="15527">
                  <c:v>4.4005092592545596</c:v>
                </c:pt>
                <c:pt idx="15528">
                  <c:v>4.4007523148160006</c:v>
                </c:pt>
                <c:pt idx="15529">
                  <c:v>4.4009953703701656</c:v>
                </c:pt>
                <c:pt idx="15530">
                  <c:v>4.4012384259243307</c:v>
                </c:pt>
                <c:pt idx="15531">
                  <c:v>4.4014814814784957</c:v>
                </c:pt>
                <c:pt idx="15532">
                  <c:v>4.4017245370326608</c:v>
                </c:pt>
                <c:pt idx="15533">
                  <c:v>4.4019675925941018</c:v>
                </c:pt>
                <c:pt idx="15534">
                  <c:v>4.4022106481482668</c:v>
                </c:pt>
                <c:pt idx="15535">
                  <c:v>4.4024537037024318</c:v>
                </c:pt>
                <c:pt idx="15536">
                  <c:v>4.4026967592565969</c:v>
                </c:pt>
                <c:pt idx="15537">
                  <c:v>4.4029398148107619</c:v>
                </c:pt>
                <c:pt idx="15538">
                  <c:v>4.4031828703722029</c:v>
                </c:pt>
                <c:pt idx="15539">
                  <c:v>4.4034259259263679</c:v>
                </c:pt>
                <c:pt idx="15540">
                  <c:v>4.403668981480533</c:v>
                </c:pt>
                <c:pt idx="15541">
                  <c:v>4.403912037034698</c:v>
                </c:pt>
                <c:pt idx="15542">
                  <c:v>4.4041550925888631</c:v>
                </c:pt>
                <c:pt idx="15543">
                  <c:v>4.4043981481430281</c:v>
                </c:pt>
                <c:pt idx="15544">
                  <c:v>4.4046412037044691</c:v>
                </c:pt>
                <c:pt idx="15545">
                  <c:v>4.4048842592586341</c:v>
                </c:pt>
                <c:pt idx="15546">
                  <c:v>4.4051273148127992</c:v>
                </c:pt>
                <c:pt idx="15547">
                  <c:v>4.4053703703669642</c:v>
                </c:pt>
                <c:pt idx="15548">
                  <c:v>4.4056134259211293</c:v>
                </c:pt>
                <c:pt idx="15549">
                  <c:v>4.4058564814825703</c:v>
                </c:pt>
                <c:pt idx="15550">
                  <c:v>4.406111111106239</c:v>
                </c:pt>
                <c:pt idx="15551">
                  <c:v>4.40635416666768</c:v>
                </c:pt>
                <c:pt idx="15552">
                  <c:v>4.406597222221845</c:v>
                </c:pt>
                <c:pt idx="15553">
                  <c:v>4.4068402777760101</c:v>
                </c:pt>
                <c:pt idx="15554">
                  <c:v>4.4070833333301751</c:v>
                </c:pt>
                <c:pt idx="15555">
                  <c:v>4.4073263888843401</c:v>
                </c:pt>
                <c:pt idx="15556">
                  <c:v>4.4075694444457811</c:v>
                </c:pt>
                <c:pt idx="15557">
                  <c:v>4.4078124999999462</c:v>
                </c:pt>
                <c:pt idx="15558">
                  <c:v>4.4080555555541112</c:v>
                </c:pt>
                <c:pt idx="15559">
                  <c:v>4.4082986111082763</c:v>
                </c:pt>
                <c:pt idx="15560">
                  <c:v>4.4085416666624413</c:v>
                </c:pt>
                <c:pt idx="15561">
                  <c:v>4.4087847222238823</c:v>
                </c:pt>
                <c:pt idx="15562">
                  <c:v>4.4090277777780473</c:v>
                </c:pt>
                <c:pt idx="15563">
                  <c:v>4.4092708333322124</c:v>
                </c:pt>
                <c:pt idx="15564">
                  <c:v>4.4095138888863774</c:v>
                </c:pt>
                <c:pt idx="15565">
                  <c:v>4.4097569444405424</c:v>
                </c:pt>
                <c:pt idx="15566">
                  <c:v>4.4100000000019834</c:v>
                </c:pt>
                <c:pt idx="15567">
                  <c:v>4.4102430555561485</c:v>
                </c:pt>
                <c:pt idx="15568">
                  <c:v>4.4104861111103135</c:v>
                </c:pt>
                <c:pt idx="15569">
                  <c:v>4.4107291666644786</c:v>
                </c:pt>
                <c:pt idx="15570">
                  <c:v>4.4109722222186436</c:v>
                </c:pt>
                <c:pt idx="15571">
                  <c:v>4.4112152777728086</c:v>
                </c:pt>
                <c:pt idx="15572">
                  <c:v>4.4114583333342496</c:v>
                </c:pt>
                <c:pt idx="15573">
                  <c:v>4.4117013888884147</c:v>
                </c:pt>
                <c:pt idx="15574">
                  <c:v>4.4119444444425797</c:v>
                </c:pt>
                <c:pt idx="15575">
                  <c:v>4.4121874999967448</c:v>
                </c:pt>
                <c:pt idx="15576">
                  <c:v>4.4124305555509098</c:v>
                </c:pt>
                <c:pt idx="15577">
                  <c:v>4.4126736111123508</c:v>
                </c:pt>
                <c:pt idx="15578">
                  <c:v>4.4129166666665158</c:v>
                </c:pt>
                <c:pt idx="15579">
                  <c:v>4.4131597222206809</c:v>
                </c:pt>
                <c:pt idx="15580">
                  <c:v>4.4134027777748459</c:v>
                </c:pt>
                <c:pt idx="15581">
                  <c:v>4.4136458333290109</c:v>
                </c:pt>
                <c:pt idx="15582">
                  <c:v>4.4138888888904519</c:v>
                </c:pt>
                <c:pt idx="15583">
                  <c:v>4.414131944444617</c:v>
                </c:pt>
                <c:pt idx="15584">
                  <c:v>4.414374999998782</c:v>
                </c:pt>
                <c:pt idx="15585">
                  <c:v>4.4146180555529471</c:v>
                </c:pt>
                <c:pt idx="15586">
                  <c:v>4.4148611111071121</c:v>
                </c:pt>
                <c:pt idx="15587">
                  <c:v>4.4151041666685531</c:v>
                </c:pt>
                <c:pt idx="15588">
                  <c:v>4.4153472222227181</c:v>
                </c:pt>
                <c:pt idx="15589">
                  <c:v>4.4155902777768832</c:v>
                </c:pt>
                <c:pt idx="15590">
                  <c:v>4.4158333333310482</c:v>
                </c:pt>
                <c:pt idx="15591">
                  <c:v>4.4160763888852133</c:v>
                </c:pt>
                <c:pt idx="15592">
                  <c:v>4.4163194444393783</c:v>
                </c:pt>
                <c:pt idx="15593">
                  <c:v>4.4165625000008193</c:v>
                </c:pt>
                <c:pt idx="15594">
                  <c:v>4.4168055555549843</c:v>
                </c:pt>
                <c:pt idx="15595">
                  <c:v>4.4170486111091494</c:v>
                </c:pt>
                <c:pt idx="15596">
                  <c:v>4.4172916666633144</c:v>
                </c:pt>
                <c:pt idx="15597">
                  <c:v>4.4175347222174794</c:v>
                </c:pt>
                <c:pt idx="15598">
                  <c:v>4.4177893518484241</c:v>
                </c:pt>
                <c:pt idx="15599">
                  <c:v>4.4180324074025892</c:v>
                </c:pt>
                <c:pt idx="15600">
                  <c:v>4.4182754629640302</c:v>
                </c:pt>
                <c:pt idx="15601">
                  <c:v>4.4185185185181952</c:v>
                </c:pt>
                <c:pt idx="15602">
                  <c:v>4.4187615740723603</c:v>
                </c:pt>
                <c:pt idx="15603">
                  <c:v>4.4190046296265253</c:v>
                </c:pt>
                <c:pt idx="15604">
                  <c:v>4.4192476851806903</c:v>
                </c:pt>
                <c:pt idx="15605">
                  <c:v>4.4194907407421313</c:v>
                </c:pt>
                <c:pt idx="15606">
                  <c:v>4.4197337962962964</c:v>
                </c:pt>
                <c:pt idx="15607">
                  <c:v>4.4199768518504614</c:v>
                </c:pt>
                <c:pt idx="15608">
                  <c:v>4.4202199074046264</c:v>
                </c:pt>
                <c:pt idx="15609">
                  <c:v>4.4204629629587915</c:v>
                </c:pt>
                <c:pt idx="15610">
                  <c:v>4.4207060185202325</c:v>
                </c:pt>
                <c:pt idx="15611">
                  <c:v>4.4209490740743975</c:v>
                </c:pt>
                <c:pt idx="15612">
                  <c:v>4.4211921296285626</c:v>
                </c:pt>
                <c:pt idx="15613">
                  <c:v>4.4214351851827276</c:v>
                </c:pt>
                <c:pt idx="15614">
                  <c:v>4.4216782407368926</c:v>
                </c:pt>
                <c:pt idx="15615">
                  <c:v>4.4219212962983336</c:v>
                </c:pt>
                <c:pt idx="15616">
                  <c:v>4.4221643518524987</c:v>
                </c:pt>
                <c:pt idx="15617">
                  <c:v>4.4224074074066637</c:v>
                </c:pt>
                <c:pt idx="15618">
                  <c:v>4.4226504629608288</c:v>
                </c:pt>
                <c:pt idx="15619">
                  <c:v>4.4228935185149938</c:v>
                </c:pt>
                <c:pt idx="15620">
                  <c:v>4.4231365740691588</c:v>
                </c:pt>
                <c:pt idx="15621">
                  <c:v>4.4233796296305998</c:v>
                </c:pt>
                <c:pt idx="15622">
                  <c:v>4.4236226851847649</c:v>
                </c:pt>
                <c:pt idx="15623">
                  <c:v>4.4238657407389299</c:v>
                </c:pt>
                <c:pt idx="15624">
                  <c:v>4.4241087962930949</c:v>
                </c:pt>
                <c:pt idx="15625">
                  <c:v>4.42435185184726</c:v>
                </c:pt>
                <c:pt idx="15626">
                  <c:v>4.424594907408701</c:v>
                </c:pt>
                <c:pt idx="15627">
                  <c:v>4.424837962962866</c:v>
                </c:pt>
                <c:pt idx="15628">
                  <c:v>4.4250810185170311</c:v>
                </c:pt>
                <c:pt idx="15629">
                  <c:v>4.4253240740711961</c:v>
                </c:pt>
                <c:pt idx="15630">
                  <c:v>4.4255671296253611</c:v>
                </c:pt>
                <c:pt idx="15631">
                  <c:v>4.4258101851868021</c:v>
                </c:pt>
                <c:pt idx="15632">
                  <c:v>4.4260532407409672</c:v>
                </c:pt>
                <c:pt idx="15633">
                  <c:v>4.4262962962951322</c:v>
                </c:pt>
                <c:pt idx="15634">
                  <c:v>4.4265393518492973</c:v>
                </c:pt>
                <c:pt idx="15635">
                  <c:v>4.4267824074034623</c:v>
                </c:pt>
                <c:pt idx="15636">
                  <c:v>4.4270254629649033</c:v>
                </c:pt>
                <c:pt idx="15637">
                  <c:v>4.4272685185190683</c:v>
                </c:pt>
                <c:pt idx="15638">
                  <c:v>4.4275115740732334</c:v>
                </c:pt>
                <c:pt idx="15639">
                  <c:v>4.4277546296273984</c:v>
                </c:pt>
                <c:pt idx="15640">
                  <c:v>4.4279976851815634</c:v>
                </c:pt>
                <c:pt idx="15641">
                  <c:v>4.4282407407357285</c:v>
                </c:pt>
                <c:pt idx="15642">
                  <c:v>4.4284837962971695</c:v>
                </c:pt>
                <c:pt idx="15643">
                  <c:v>4.4287268518513345</c:v>
                </c:pt>
                <c:pt idx="15644">
                  <c:v>4.4289699074054996</c:v>
                </c:pt>
                <c:pt idx="15645">
                  <c:v>4.4292129629596646</c:v>
                </c:pt>
                <c:pt idx="15646">
                  <c:v>4.4294675925906093</c:v>
                </c:pt>
                <c:pt idx="15647">
                  <c:v>4.4297106481447743</c:v>
                </c:pt>
                <c:pt idx="15648">
                  <c:v>4.4299537036989394</c:v>
                </c:pt>
                <c:pt idx="15649">
                  <c:v>4.4301967592603804</c:v>
                </c:pt>
                <c:pt idx="15650">
                  <c:v>4.4304398148145454</c:v>
                </c:pt>
                <c:pt idx="15651">
                  <c:v>4.4306828703687104</c:v>
                </c:pt>
                <c:pt idx="15652">
                  <c:v>4.4309259259228755</c:v>
                </c:pt>
                <c:pt idx="15653">
                  <c:v>4.4311689814770405</c:v>
                </c:pt>
                <c:pt idx="15654">
                  <c:v>4.4314120370384815</c:v>
                </c:pt>
                <c:pt idx="15655">
                  <c:v>4.4316550925926466</c:v>
                </c:pt>
                <c:pt idx="15656">
                  <c:v>4.4318981481468116</c:v>
                </c:pt>
                <c:pt idx="15657">
                  <c:v>4.4321412037009766</c:v>
                </c:pt>
                <c:pt idx="15658">
                  <c:v>4.4323842592551417</c:v>
                </c:pt>
                <c:pt idx="15659">
                  <c:v>4.4326273148165827</c:v>
                </c:pt>
                <c:pt idx="15660">
                  <c:v>4.4328703703707477</c:v>
                </c:pt>
                <c:pt idx="15661">
                  <c:v>4.4331134259249128</c:v>
                </c:pt>
                <c:pt idx="15662">
                  <c:v>4.4333564814790778</c:v>
                </c:pt>
                <c:pt idx="15663">
                  <c:v>4.4335995370332428</c:v>
                </c:pt>
                <c:pt idx="15664">
                  <c:v>4.4338425925946838</c:v>
                </c:pt>
                <c:pt idx="15665">
                  <c:v>4.4340856481488489</c:v>
                </c:pt>
                <c:pt idx="15666">
                  <c:v>4.4343287037030139</c:v>
                </c:pt>
                <c:pt idx="15667">
                  <c:v>4.4345717592571789</c:v>
                </c:pt>
                <c:pt idx="15668">
                  <c:v>4.434814814811344</c:v>
                </c:pt>
                <c:pt idx="15669">
                  <c:v>4.435057870365509</c:v>
                </c:pt>
                <c:pt idx="15670">
                  <c:v>4.43530092592695</c:v>
                </c:pt>
                <c:pt idx="15671">
                  <c:v>4.4355439814811151</c:v>
                </c:pt>
                <c:pt idx="15672">
                  <c:v>4.4357870370352801</c:v>
                </c:pt>
                <c:pt idx="15673">
                  <c:v>4.4360300925894451</c:v>
                </c:pt>
                <c:pt idx="15674">
                  <c:v>4.4362731481436102</c:v>
                </c:pt>
                <c:pt idx="15675">
                  <c:v>4.4365162037050512</c:v>
                </c:pt>
                <c:pt idx="15676">
                  <c:v>4.4367592592592162</c:v>
                </c:pt>
                <c:pt idx="15677">
                  <c:v>4.4370023148133813</c:v>
                </c:pt>
                <c:pt idx="15678">
                  <c:v>4.4372453703675463</c:v>
                </c:pt>
                <c:pt idx="15679">
                  <c:v>4.4374884259217113</c:v>
                </c:pt>
                <c:pt idx="15680">
                  <c:v>4.4377314814831523</c:v>
                </c:pt>
                <c:pt idx="15681">
                  <c:v>4.4379745370373174</c:v>
                </c:pt>
                <c:pt idx="15682">
                  <c:v>4.4382175925914824</c:v>
                </c:pt>
                <c:pt idx="15683">
                  <c:v>4.4384606481456474</c:v>
                </c:pt>
                <c:pt idx="15684">
                  <c:v>4.4387037036998125</c:v>
                </c:pt>
                <c:pt idx="15685">
                  <c:v>4.4389467592612535</c:v>
                </c:pt>
                <c:pt idx="15686">
                  <c:v>4.4391898148154185</c:v>
                </c:pt>
                <c:pt idx="15687">
                  <c:v>4.4394328703695836</c:v>
                </c:pt>
                <c:pt idx="15688">
                  <c:v>4.4396759259237486</c:v>
                </c:pt>
                <c:pt idx="15689">
                  <c:v>4.4399189814779136</c:v>
                </c:pt>
                <c:pt idx="15690">
                  <c:v>4.4401620370320787</c:v>
                </c:pt>
                <c:pt idx="15691">
                  <c:v>4.4404050925935197</c:v>
                </c:pt>
                <c:pt idx="15692">
                  <c:v>4.4406481481476847</c:v>
                </c:pt>
                <c:pt idx="15693">
                  <c:v>4.4408912037018498</c:v>
                </c:pt>
                <c:pt idx="15694">
                  <c:v>4.4411458333327944</c:v>
                </c:pt>
                <c:pt idx="15695">
                  <c:v>4.4413888888869595</c:v>
                </c:pt>
                <c:pt idx="15696">
                  <c:v>4.4416319444411245</c:v>
                </c:pt>
                <c:pt idx="15697">
                  <c:v>4.4418749999952896</c:v>
                </c:pt>
                <c:pt idx="15698">
                  <c:v>4.4421180555567306</c:v>
                </c:pt>
                <c:pt idx="15699">
                  <c:v>4.4423611111108956</c:v>
                </c:pt>
                <c:pt idx="15700">
                  <c:v>4.4426041666650606</c:v>
                </c:pt>
                <c:pt idx="15701">
                  <c:v>4.4428472222192257</c:v>
                </c:pt>
                <c:pt idx="15702">
                  <c:v>4.4430902777733907</c:v>
                </c:pt>
                <c:pt idx="15703">
                  <c:v>4.4433333333348317</c:v>
                </c:pt>
                <c:pt idx="15704">
                  <c:v>4.4435763888889968</c:v>
                </c:pt>
                <c:pt idx="15705">
                  <c:v>4.4438194444431618</c:v>
                </c:pt>
                <c:pt idx="15706">
                  <c:v>4.4440624999973268</c:v>
                </c:pt>
                <c:pt idx="15707">
                  <c:v>4.4443055555514919</c:v>
                </c:pt>
                <c:pt idx="15708">
                  <c:v>4.4445486111129329</c:v>
                </c:pt>
                <c:pt idx="15709">
                  <c:v>4.4447916666670979</c:v>
                </c:pt>
                <c:pt idx="15710">
                  <c:v>4.4450347222212629</c:v>
                </c:pt>
                <c:pt idx="15711">
                  <c:v>4.445277777775428</c:v>
                </c:pt>
                <c:pt idx="15712">
                  <c:v>4.445520833329593</c:v>
                </c:pt>
                <c:pt idx="15713">
                  <c:v>4.4457638888837581</c:v>
                </c:pt>
                <c:pt idx="15714">
                  <c:v>4.4460069444451991</c:v>
                </c:pt>
                <c:pt idx="15715">
                  <c:v>4.4462499999993641</c:v>
                </c:pt>
                <c:pt idx="15716">
                  <c:v>4.4464930555535291</c:v>
                </c:pt>
                <c:pt idx="15717">
                  <c:v>4.4467361111076942</c:v>
                </c:pt>
                <c:pt idx="15718">
                  <c:v>4.4469791666618592</c:v>
                </c:pt>
                <c:pt idx="15719">
                  <c:v>4.4472222222233002</c:v>
                </c:pt>
                <c:pt idx="15720">
                  <c:v>4.4474652777774653</c:v>
                </c:pt>
                <c:pt idx="15721">
                  <c:v>4.4477083333316303</c:v>
                </c:pt>
                <c:pt idx="15722">
                  <c:v>4.4479513888857953</c:v>
                </c:pt>
                <c:pt idx="15723">
                  <c:v>4.4481944444399604</c:v>
                </c:pt>
                <c:pt idx="15724">
                  <c:v>4.4484375000014014</c:v>
                </c:pt>
                <c:pt idx="15725">
                  <c:v>4.4486805555555664</c:v>
                </c:pt>
                <c:pt idx="15726">
                  <c:v>4.4489236111097314</c:v>
                </c:pt>
                <c:pt idx="15727">
                  <c:v>4.4491666666638965</c:v>
                </c:pt>
                <c:pt idx="15728">
                  <c:v>4.4494097222180615</c:v>
                </c:pt>
                <c:pt idx="15729">
                  <c:v>4.4496527777795025</c:v>
                </c:pt>
                <c:pt idx="15730">
                  <c:v>4.4498958333336676</c:v>
                </c:pt>
                <c:pt idx="15731">
                  <c:v>4.4501388888878326</c:v>
                </c:pt>
                <c:pt idx="15732">
                  <c:v>4.4503819444419976</c:v>
                </c:pt>
                <c:pt idx="15733">
                  <c:v>4.4506249999961627</c:v>
                </c:pt>
                <c:pt idx="15734">
                  <c:v>4.4508680555576037</c:v>
                </c:pt>
                <c:pt idx="15735">
                  <c:v>4.4511111111117687</c:v>
                </c:pt>
                <c:pt idx="15736">
                  <c:v>4.4513541666659338</c:v>
                </c:pt>
                <c:pt idx="15737">
                  <c:v>4.4515972222200988</c:v>
                </c:pt>
                <c:pt idx="15738">
                  <c:v>4.4518402777742638</c:v>
                </c:pt>
                <c:pt idx="15739">
                  <c:v>4.4520833333284289</c:v>
                </c:pt>
                <c:pt idx="15740">
                  <c:v>4.4523263888898699</c:v>
                </c:pt>
                <c:pt idx="15741">
                  <c:v>4.4525694444440349</c:v>
                </c:pt>
                <c:pt idx="15742">
                  <c:v>4.4528240740749796</c:v>
                </c:pt>
                <c:pt idx="15743">
                  <c:v>4.4530671296291446</c:v>
                </c:pt>
                <c:pt idx="15744">
                  <c:v>4.4533101851833097</c:v>
                </c:pt>
                <c:pt idx="15745">
                  <c:v>4.4535532407374747</c:v>
                </c:pt>
                <c:pt idx="15746">
                  <c:v>4.4537962962916398</c:v>
                </c:pt>
                <c:pt idx="15747">
                  <c:v>4.4540393518530808</c:v>
                </c:pt>
                <c:pt idx="15748">
                  <c:v>4.4542824074072458</c:v>
                </c:pt>
                <c:pt idx="15749">
                  <c:v>4.4545254629614108</c:v>
                </c:pt>
                <c:pt idx="15750">
                  <c:v>4.4547685185155759</c:v>
                </c:pt>
                <c:pt idx="15751">
                  <c:v>4.4550115740697409</c:v>
                </c:pt>
                <c:pt idx="15752">
                  <c:v>4.4552546296311819</c:v>
                </c:pt>
                <c:pt idx="15753">
                  <c:v>4.4554976851853469</c:v>
                </c:pt>
                <c:pt idx="15754">
                  <c:v>4.455740740739512</c:v>
                </c:pt>
                <c:pt idx="15755">
                  <c:v>4.455983796293677</c:v>
                </c:pt>
                <c:pt idx="15756">
                  <c:v>4.4562268518478421</c:v>
                </c:pt>
                <c:pt idx="15757">
                  <c:v>4.4564699074092831</c:v>
                </c:pt>
                <c:pt idx="15758">
                  <c:v>4.4567129629634481</c:v>
                </c:pt>
                <c:pt idx="15759">
                  <c:v>4.4569560185176131</c:v>
                </c:pt>
                <c:pt idx="15760">
                  <c:v>4.4571990740717782</c:v>
                </c:pt>
                <c:pt idx="15761">
                  <c:v>4.4574421296259432</c:v>
                </c:pt>
                <c:pt idx="15762">
                  <c:v>4.4576851851801083</c:v>
                </c:pt>
                <c:pt idx="15763">
                  <c:v>4.4579282407415493</c:v>
                </c:pt>
                <c:pt idx="15764">
                  <c:v>4.4581712962957143</c:v>
                </c:pt>
                <c:pt idx="15765">
                  <c:v>4.4584143518498793</c:v>
                </c:pt>
                <c:pt idx="15766">
                  <c:v>4.4586574074040444</c:v>
                </c:pt>
                <c:pt idx="15767">
                  <c:v>4.4589004629582094</c:v>
                </c:pt>
                <c:pt idx="15768">
                  <c:v>4.4591435185196504</c:v>
                </c:pt>
                <c:pt idx="15769">
                  <c:v>4.4593865740738154</c:v>
                </c:pt>
                <c:pt idx="15770">
                  <c:v>4.4596296296279805</c:v>
                </c:pt>
                <c:pt idx="15771">
                  <c:v>4.4598726851821455</c:v>
                </c:pt>
                <c:pt idx="15772">
                  <c:v>4.4601157407363106</c:v>
                </c:pt>
                <c:pt idx="15773">
                  <c:v>4.4603587962977516</c:v>
                </c:pt>
                <c:pt idx="15774">
                  <c:v>4.4606018518519166</c:v>
                </c:pt>
                <c:pt idx="15775">
                  <c:v>4.4608449074060816</c:v>
                </c:pt>
                <c:pt idx="15776">
                  <c:v>4.4610879629602467</c:v>
                </c:pt>
                <c:pt idx="15777">
                  <c:v>4.4613310185144117</c:v>
                </c:pt>
                <c:pt idx="15778">
                  <c:v>4.4615740740758527</c:v>
                </c:pt>
                <c:pt idx="15779">
                  <c:v>4.4618171296300178</c:v>
                </c:pt>
                <c:pt idx="15780">
                  <c:v>4.4620601851841828</c:v>
                </c:pt>
                <c:pt idx="15781">
                  <c:v>4.4623032407383478</c:v>
                </c:pt>
                <c:pt idx="15782">
                  <c:v>4.4625462962925129</c:v>
                </c:pt>
                <c:pt idx="15783">
                  <c:v>4.4627893518539539</c:v>
                </c:pt>
                <c:pt idx="15784">
                  <c:v>4.4630324074081189</c:v>
                </c:pt>
                <c:pt idx="15785">
                  <c:v>4.4632754629622839</c:v>
                </c:pt>
                <c:pt idx="15786">
                  <c:v>4.463518518516449</c:v>
                </c:pt>
                <c:pt idx="15787">
                  <c:v>4.463761574070614</c:v>
                </c:pt>
                <c:pt idx="15788">
                  <c:v>4.4640046296247791</c:v>
                </c:pt>
                <c:pt idx="15789">
                  <c:v>4.4642476851862201</c:v>
                </c:pt>
                <c:pt idx="15790">
                  <c:v>4.4644907407403851</c:v>
                </c:pt>
                <c:pt idx="15791">
                  <c:v>4.4647453703713298</c:v>
                </c:pt>
                <c:pt idx="15792">
                  <c:v>4.4649884259254948</c:v>
                </c:pt>
                <c:pt idx="15793">
                  <c:v>4.4652314814796599</c:v>
                </c:pt>
                <c:pt idx="15794">
                  <c:v>4.4654745370338249</c:v>
                </c:pt>
                <c:pt idx="15795">
                  <c:v>4.4657175925879899</c:v>
                </c:pt>
                <c:pt idx="15796">
                  <c:v>4.4659606481494309</c:v>
                </c:pt>
                <c:pt idx="15797">
                  <c:v>4.466203703703596</c:v>
                </c:pt>
                <c:pt idx="15798">
                  <c:v>4.466446759257761</c:v>
                </c:pt>
                <c:pt idx="15799">
                  <c:v>4.4666898148119261</c:v>
                </c:pt>
                <c:pt idx="15800">
                  <c:v>4.4669328703660911</c:v>
                </c:pt>
                <c:pt idx="15801">
                  <c:v>4.4671759259275321</c:v>
                </c:pt>
                <c:pt idx="15802">
                  <c:v>4.4674189814816971</c:v>
                </c:pt>
                <c:pt idx="15803">
                  <c:v>4.4676620370358622</c:v>
                </c:pt>
                <c:pt idx="15804">
                  <c:v>4.4679050925900272</c:v>
                </c:pt>
                <c:pt idx="15805">
                  <c:v>4.4681481481441923</c:v>
                </c:pt>
                <c:pt idx="15806">
                  <c:v>4.4683912037056333</c:v>
                </c:pt>
                <c:pt idx="15807">
                  <c:v>4.4686342592597983</c:v>
                </c:pt>
                <c:pt idx="15808">
                  <c:v>4.4688773148139633</c:v>
                </c:pt>
                <c:pt idx="15809">
                  <c:v>4.4691203703681284</c:v>
                </c:pt>
                <c:pt idx="15810">
                  <c:v>4.4693634259222934</c:v>
                </c:pt>
                <c:pt idx="15811">
                  <c:v>4.4696064814764584</c:v>
                </c:pt>
                <c:pt idx="15812">
                  <c:v>4.4698495370378994</c:v>
                </c:pt>
                <c:pt idx="15813">
                  <c:v>4.4700925925920645</c:v>
                </c:pt>
                <c:pt idx="15814">
                  <c:v>4.4703356481462295</c:v>
                </c:pt>
                <c:pt idx="15815">
                  <c:v>4.4705787037003946</c:v>
                </c:pt>
                <c:pt idx="15816">
                  <c:v>4.4708217592545596</c:v>
                </c:pt>
                <c:pt idx="15817">
                  <c:v>4.4710648148160006</c:v>
                </c:pt>
                <c:pt idx="15818">
                  <c:v>4.4713078703701656</c:v>
                </c:pt>
                <c:pt idx="15819">
                  <c:v>4.4715509259243307</c:v>
                </c:pt>
                <c:pt idx="15820">
                  <c:v>4.4717939814784957</c:v>
                </c:pt>
                <c:pt idx="15821">
                  <c:v>4.4720370370326608</c:v>
                </c:pt>
                <c:pt idx="15822">
                  <c:v>4.4722800925941018</c:v>
                </c:pt>
                <c:pt idx="15823">
                  <c:v>4.4725231481482668</c:v>
                </c:pt>
                <c:pt idx="15824">
                  <c:v>4.4727662037024318</c:v>
                </c:pt>
                <c:pt idx="15825">
                  <c:v>4.4730092592565969</c:v>
                </c:pt>
                <c:pt idx="15826">
                  <c:v>4.4732523148107619</c:v>
                </c:pt>
                <c:pt idx="15827">
                  <c:v>4.4734953703722029</c:v>
                </c:pt>
                <c:pt idx="15828">
                  <c:v>4.4737384259263679</c:v>
                </c:pt>
                <c:pt idx="15829">
                  <c:v>4.473981481480533</c:v>
                </c:pt>
                <c:pt idx="15830">
                  <c:v>4.474224537034698</c:v>
                </c:pt>
                <c:pt idx="15831">
                  <c:v>4.4744675925888631</c:v>
                </c:pt>
                <c:pt idx="15832">
                  <c:v>4.4747106481430281</c:v>
                </c:pt>
                <c:pt idx="15833">
                  <c:v>4.4749537037044691</c:v>
                </c:pt>
                <c:pt idx="15834">
                  <c:v>4.4751967592586341</c:v>
                </c:pt>
                <c:pt idx="15835">
                  <c:v>4.4754398148127992</c:v>
                </c:pt>
                <c:pt idx="15836">
                  <c:v>4.4756828703669642</c:v>
                </c:pt>
                <c:pt idx="15837">
                  <c:v>4.4759259259211293</c:v>
                </c:pt>
                <c:pt idx="15838">
                  <c:v>4.4761689814825703</c:v>
                </c:pt>
                <c:pt idx="15839">
                  <c:v>4.476423611106239</c:v>
                </c:pt>
                <c:pt idx="15840">
                  <c:v>4.47666666666768</c:v>
                </c:pt>
                <c:pt idx="15841">
                  <c:v>4.476909722221845</c:v>
                </c:pt>
                <c:pt idx="15842">
                  <c:v>4.4771527777760101</c:v>
                </c:pt>
                <c:pt idx="15843">
                  <c:v>4.4773958333301751</c:v>
                </c:pt>
                <c:pt idx="15844">
                  <c:v>4.4776388888843401</c:v>
                </c:pt>
                <c:pt idx="15845">
                  <c:v>4.4778819444457811</c:v>
                </c:pt>
                <c:pt idx="15846">
                  <c:v>4.4781249999999462</c:v>
                </c:pt>
                <c:pt idx="15847">
                  <c:v>4.4783680555541112</c:v>
                </c:pt>
                <c:pt idx="15848">
                  <c:v>4.4786111111082763</c:v>
                </c:pt>
                <c:pt idx="15849">
                  <c:v>4.4788541666624413</c:v>
                </c:pt>
                <c:pt idx="15850">
                  <c:v>4.4790972222238823</c:v>
                </c:pt>
                <c:pt idx="15851">
                  <c:v>4.4793402777780473</c:v>
                </c:pt>
                <c:pt idx="15852">
                  <c:v>4.4795833333322124</c:v>
                </c:pt>
                <c:pt idx="15853">
                  <c:v>4.4798263888863774</c:v>
                </c:pt>
                <c:pt idx="15854">
                  <c:v>4.4800694444405424</c:v>
                </c:pt>
                <c:pt idx="15855">
                  <c:v>4.4803125000019834</c:v>
                </c:pt>
                <c:pt idx="15856">
                  <c:v>4.4805555555561485</c:v>
                </c:pt>
                <c:pt idx="15857">
                  <c:v>4.4807986111103135</c:v>
                </c:pt>
                <c:pt idx="15858">
                  <c:v>4.4810416666644786</c:v>
                </c:pt>
                <c:pt idx="15859">
                  <c:v>4.4812847222186436</c:v>
                </c:pt>
                <c:pt idx="15860">
                  <c:v>4.4815277777728086</c:v>
                </c:pt>
                <c:pt idx="15861">
                  <c:v>4.4817708333342496</c:v>
                </c:pt>
                <c:pt idx="15862">
                  <c:v>4.4820138888884147</c:v>
                </c:pt>
                <c:pt idx="15863">
                  <c:v>4.4822569444425797</c:v>
                </c:pt>
                <c:pt idx="15864">
                  <c:v>4.4824999999967448</c:v>
                </c:pt>
                <c:pt idx="15865">
                  <c:v>4.4827430555509098</c:v>
                </c:pt>
                <c:pt idx="15866">
                  <c:v>4.4829861111123508</c:v>
                </c:pt>
                <c:pt idx="15867">
                  <c:v>4.4832291666665158</c:v>
                </c:pt>
                <c:pt idx="15868">
                  <c:v>4.4834722222206809</c:v>
                </c:pt>
                <c:pt idx="15869">
                  <c:v>4.4837152777748459</c:v>
                </c:pt>
                <c:pt idx="15870">
                  <c:v>4.4839583333290109</c:v>
                </c:pt>
                <c:pt idx="15871">
                  <c:v>4.4842013888904519</c:v>
                </c:pt>
                <c:pt idx="15872">
                  <c:v>4.484444444444617</c:v>
                </c:pt>
                <c:pt idx="15873">
                  <c:v>4.484687499998782</c:v>
                </c:pt>
                <c:pt idx="15874">
                  <c:v>4.4849305555529471</c:v>
                </c:pt>
                <c:pt idx="15875">
                  <c:v>4.4851736111071121</c:v>
                </c:pt>
                <c:pt idx="15876">
                  <c:v>4.4854166666685531</c:v>
                </c:pt>
                <c:pt idx="15877">
                  <c:v>4.4856597222227181</c:v>
                </c:pt>
                <c:pt idx="15878">
                  <c:v>4.4859027777768832</c:v>
                </c:pt>
                <c:pt idx="15879">
                  <c:v>4.4861458333310482</c:v>
                </c:pt>
                <c:pt idx="15880">
                  <c:v>4.4863888888852133</c:v>
                </c:pt>
                <c:pt idx="15881">
                  <c:v>4.4866319444393783</c:v>
                </c:pt>
                <c:pt idx="15882">
                  <c:v>4.4868750000008193</c:v>
                </c:pt>
                <c:pt idx="15883">
                  <c:v>4.4871180555549843</c:v>
                </c:pt>
                <c:pt idx="15884">
                  <c:v>4.4873611111091494</c:v>
                </c:pt>
                <c:pt idx="15885">
                  <c:v>4.4876041666633144</c:v>
                </c:pt>
                <c:pt idx="15886">
                  <c:v>4.4878472222174794</c:v>
                </c:pt>
                <c:pt idx="15887">
                  <c:v>4.4881018518484241</c:v>
                </c:pt>
                <c:pt idx="15888">
                  <c:v>4.4883449074025892</c:v>
                </c:pt>
                <c:pt idx="15889">
                  <c:v>4.4885879629640302</c:v>
                </c:pt>
                <c:pt idx="15890">
                  <c:v>4.4888310185181952</c:v>
                </c:pt>
                <c:pt idx="15891">
                  <c:v>4.4890740740723603</c:v>
                </c:pt>
                <c:pt idx="15892">
                  <c:v>4.4893171296265253</c:v>
                </c:pt>
                <c:pt idx="15893">
                  <c:v>4.4895601851806903</c:v>
                </c:pt>
                <c:pt idx="15894">
                  <c:v>4.4898032407421313</c:v>
                </c:pt>
                <c:pt idx="15895">
                  <c:v>4.4900462962962964</c:v>
                </c:pt>
                <c:pt idx="15896">
                  <c:v>4.4902893518504614</c:v>
                </c:pt>
                <c:pt idx="15897">
                  <c:v>4.4905324074046264</c:v>
                </c:pt>
                <c:pt idx="15898">
                  <c:v>4.4907754629587915</c:v>
                </c:pt>
                <c:pt idx="15899">
                  <c:v>4.4910185185202325</c:v>
                </c:pt>
                <c:pt idx="15900">
                  <c:v>4.4912615740743975</c:v>
                </c:pt>
                <c:pt idx="15901">
                  <c:v>4.4915046296285626</c:v>
                </c:pt>
                <c:pt idx="15902">
                  <c:v>4.4917476851827276</c:v>
                </c:pt>
                <c:pt idx="15903">
                  <c:v>4.4919907407368926</c:v>
                </c:pt>
                <c:pt idx="15904">
                  <c:v>4.4922337962983336</c:v>
                </c:pt>
                <c:pt idx="15905">
                  <c:v>4.4924768518524987</c:v>
                </c:pt>
                <c:pt idx="15906">
                  <c:v>4.4927199074066637</c:v>
                </c:pt>
                <c:pt idx="15907">
                  <c:v>4.4929629629608288</c:v>
                </c:pt>
                <c:pt idx="15908">
                  <c:v>4.4932060185149938</c:v>
                </c:pt>
                <c:pt idx="15909">
                  <c:v>4.4934490740691588</c:v>
                </c:pt>
                <c:pt idx="15910">
                  <c:v>4.4936921296305998</c:v>
                </c:pt>
                <c:pt idx="15911">
                  <c:v>4.4939351851847649</c:v>
                </c:pt>
                <c:pt idx="15912">
                  <c:v>4.4941782407389299</c:v>
                </c:pt>
                <c:pt idx="15913">
                  <c:v>4.4944212962930949</c:v>
                </c:pt>
                <c:pt idx="15914">
                  <c:v>4.49466435184726</c:v>
                </c:pt>
                <c:pt idx="15915">
                  <c:v>4.494907407408701</c:v>
                </c:pt>
                <c:pt idx="15916">
                  <c:v>4.495150462962866</c:v>
                </c:pt>
                <c:pt idx="15917">
                  <c:v>4.4953935185170311</c:v>
                </c:pt>
                <c:pt idx="15918">
                  <c:v>4.4956365740711961</c:v>
                </c:pt>
                <c:pt idx="15919">
                  <c:v>4.4958796296253611</c:v>
                </c:pt>
                <c:pt idx="15920">
                  <c:v>4.4961226851868021</c:v>
                </c:pt>
                <c:pt idx="15921">
                  <c:v>4.4963657407409672</c:v>
                </c:pt>
                <c:pt idx="15922">
                  <c:v>4.4966087962951322</c:v>
                </c:pt>
                <c:pt idx="15923">
                  <c:v>4.4968518518492973</c:v>
                </c:pt>
                <c:pt idx="15924">
                  <c:v>4.4970949074034623</c:v>
                </c:pt>
                <c:pt idx="15925">
                  <c:v>4.4973379629649033</c:v>
                </c:pt>
                <c:pt idx="15926">
                  <c:v>4.4975810185190683</c:v>
                </c:pt>
                <c:pt idx="15927">
                  <c:v>4.4978240740732334</c:v>
                </c:pt>
                <c:pt idx="15928">
                  <c:v>4.4980671296273984</c:v>
                </c:pt>
                <c:pt idx="15929">
                  <c:v>4.4983101851815634</c:v>
                </c:pt>
                <c:pt idx="15930">
                  <c:v>4.4985532407357285</c:v>
                </c:pt>
                <c:pt idx="15931">
                  <c:v>4.4987962962971695</c:v>
                </c:pt>
                <c:pt idx="15932">
                  <c:v>4.4990393518513345</c:v>
                </c:pt>
                <c:pt idx="15933">
                  <c:v>4.4992824074054996</c:v>
                </c:pt>
                <c:pt idx="15934">
                  <c:v>4.4995370370364443</c:v>
                </c:pt>
                <c:pt idx="15935">
                  <c:v>4.4997800925906093</c:v>
                </c:pt>
                <c:pt idx="15936">
                  <c:v>4.5000231481447743</c:v>
                </c:pt>
                <c:pt idx="15937">
                  <c:v>4.5002662036989394</c:v>
                </c:pt>
                <c:pt idx="15938">
                  <c:v>4.5005092592603804</c:v>
                </c:pt>
                <c:pt idx="15939">
                  <c:v>4.5007523148145454</c:v>
                </c:pt>
                <c:pt idx="15940">
                  <c:v>4.5009953703687104</c:v>
                </c:pt>
                <c:pt idx="15941">
                  <c:v>4.5012384259228755</c:v>
                </c:pt>
                <c:pt idx="15942">
                  <c:v>4.5014814814770405</c:v>
                </c:pt>
                <c:pt idx="15943">
                  <c:v>4.5017245370384815</c:v>
                </c:pt>
                <c:pt idx="15944">
                  <c:v>4.5019675925926466</c:v>
                </c:pt>
                <c:pt idx="15945">
                  <c:v>4.5022106481468116</c:v>
                </c:pt>
                <c:pt idx="15946">
                  <c:v>4.5024537037009766</c:v>
                </c:pt>
                <c:pt idx="15947">
                  <c:v>4.5026967592551417</c:v>
                </c:pt>
                <c:pt idx="15948">
                  <c:v>4.5029398148165827</c:v>
                </c:pt>
                <c:pt idx="15949">
                  <c:v>4.5031828703707477</c:v>
                </c:pt>
                <c:pt idx="15950">
                  <c:v>4.5034259259249128</c:v>
                </c:pt>
                <c:pt idx="15951">
                  <c:v>4.5036689814790778</c:v>
                </c:pt>
                <c:pt idx="15952">
                  <c:v>4.5039120370332428</c:v>
                </c:pt>
                <c:pt idx="15953">
                  <c:v>4.5041550925946838</c:v>
                </c:pt>
                <c:pt idx="15954">
                  <c:v>4.5043981481488489</c:v>
                </c:pt>
                <c:pt idx="15955">
                  <c:v>4.5046412037030139</c:v>
                </c:pt>
                <c:pt idx="15956">
                  <c:v>4.5048842592571789</c:v>
                </c:pt>
                <c:pt idx="15957">
                  <c:v>4.505127314811344</c:v>
                </c:pt>
                <c:pt idx="15958">
                  <c:v>4.505370370365509</c:v>
                </c:pt>
                <c:pt idx="15959">
                  <c:v>4.50561342592695</c:v>
                </c:pt>
                <c:pt idx="15960">
                  <c:v>4.5058564814811151</c:v>
                </c:pt>
                <c:pt idx="15961">
                  <c:v>4.5060995370352801</c:v>
                </c:pt>
                <c:pt idx="15962">
                  <c:v>4.5063425925894451</c:v>
                </c:pt>
                <c:pt idx="15963">
                  <c:v>4.5065856481436102</c:v>
                </c:pt>
                <c:pt idx="15964">
                  <c:v>4.5068287037050512</c:v>
                </c:pt>
                <c:pt idx="15965">
                  <c:v>4.5070717592592162</c:v>
                </c:pt>
                <c:pt idx="15966">
                  <c:v>4.5073148148133813</c:v>
                </c:pt>
                <c:pt idx="15967">
                  <c:v>4.5075578703675463</c:v>
                </c:pt>
                <c:pt idx="15968">
                  <c:v>4.5078009259217113</c:v>
                </c:pt>
                <c:pt idx="15969">
                  <c:v>4.5080439814831523</c:v>
                </c:pt>
                <c:pt idx="15970">
                  <c:v>4.5082870370373174</c:v>
                </c:pt>
                <c:pt idx="15971">
                  <c:v>4.5085300925914824</c:v>
                </c:pt>
                <c:pt idx="15972">
                  <c:v>4.5087731481456474</c:v>
                </c:pt>
                <c:pt idx="15973">
                  <c:v>4.5090162036998125</c:v>
                </c:pt>
                <c:pt idx="15974">
                  <c:v>4.5092592592612535</c:v>
                </c:pt>
                <c:pt idx="15975">
                  <c:v>4.5095023148154185</c:v>
                </c:pt>
                <c:pt idx="15976">
                  <c:v>4.5097453703695836</c:v>
                </c:pt>
                <c:pt idx="15977">
                  <c:v>4.5099884259237486</c:v>
                </c:pt>
                <c:pt idx="15978">
                  <c:v>4.5102314814779136</c:v>
                </c:pt>
                <c:pt idx="15979">
                  <c:v>4.5104745370320787</c:v>
                </c:pt>
                <c:pt idx="15980">
                  <c:v>4.5107175925935197</c:v>
                </c:pt>
                <c:pt idx="15981">
                  <c:v>4.5109606481476847</c:v>
                </c:pt>
                <c:pt idx="15982">
                  <c:v>4.5112037037018498</c:v>
                </c:pt>
                <c:pt idx="15983">
                  <c:v>4.5114583333327944</c:v>
                </c:pt>
                <c:pt idx="15984">
                  <c:v>4.5117013888869595</c:v>
                </c:pt>
                <c:pt idx="15985">
                  <c:v>4.5119444444411245</c:v>
                </c:pt>
                <c:pt idx="15986">
                  <c:v>4.5121874999952896</c:v>
                </c:pt>
                <c:pt idx="15987">
                  <c:v>4.5124305555567306</c:v>
                </c:pt>
                <c:pt idx="15988">
                  <c:v>4.5126736111108956</c:v>
                </c:pt>
                <c:pt idx="15989">
                  <c:v>4.5129166666650606</c:v>
                </c:pt>
                <c:pt idx="15990">
                  <c:v>4.5131597222192257</c:v>
                </c:pt>
                <c:pt idx="15991">
                  <c:v>4.5134027777733907</c:v>
                </c:pt>
                <c:pt idx="15992">
                  <c:v>4.5136458333348317</c:v>
                </c:pt>
                <c:pt idx="15993">
                  <c:v>4.5138888888889968</c:v>
                </c:pt>
                <c:pt idx="15994">
                  <c:v>4.5141319444431618</c:v>
                </c:pt>
                <c:pt idx="15995">
                  <c:v>4.5143749999973268</c:v>
                </c:pt>
                <c:pt idx="15996">
                  <c:v>4.5146180555514919</c:v>
                </c:pt>
                <c:pt idx="15997">
                  <c:v>4.5148611111129329</c:v>
                </c:pt>
                <c:pt idx="15998">
                  <c:v>4.5151041666670979</c:v>
                </c:pt>
                <c:pt idx="15999">
                  <c:v>4.5153472222212629</c:v>
                </c:pt>
                <c:pt idx="16000">
                  <c:v>4.515590277775428</c:v>
                </c:pt>
                <c:pt idx="16001">
                  <c:v>4.515833333329593</c:v>
                </c:pt>
                <c:pt idx="16002">
                  <c:v>4.5160763888837581</c:v>
                </c:pt>
                <c:pt idx="16003">
                  <c:v>4.5163194444451991</c:v>
                </c:pt>
                <c:pt idx="16004">
                  <c:v>4.5165624999993641</c:v>
                </c:pt>
                <c:pt idx="16005">
                  <c:v>4.5168055555535291</c:v>
                </c:pt>
                <c:pt idx="16006">
                  <c:v>4.5170486111076942</c:v>
                </c:pt>
                <c:pt idx="16007">
                  <c:v>4.5172916666618592</c:v>
                </c:pt>
                <c:pt idx="16008">
                  <c:v>4.5175347222233002</c:v>
                </c:pt>
                <c:pt idx="16009">
                  <c:v>4.5177777777774653</c:v>
                </c:pt>
                <c:pt idx="16010">
                  <c:v>4.5180208333316303</c:v>
                </c:pt>
                <c:pt idx="16011">
                  <c:v>4.5182638888857953</c:v>
                </c:pt>
                <c:pt idx="16012">
                  <c:v>4.5185069444399604</c:v>
                </c:pt>
                <c:pt idx="16013">
                  <c:v>4.5187500000014014</c:v>
                </c:pt>
                <c:pt idx="16014">
                  <c:v>4.5189930555555664</c:v>
                </c:pt>
                <c:pt idx="16015">
                  <c:v>4.5192361111097314</c:v>
                </c:pt>
                <c:pt idx="16016">
                  <c:v>4.5194791666638965</c:v>
                </c:pt>
                <c:pt idx="16017">
                  <c:v>4.5197222222180615</c:v>
                </c:pt>
                <c:pt idx="16018">
                  <c:v>4.5199652777795025</c:v>
                </c:pt>
                <c:pt idx="16019">
                  <c:v>4.5202083333336676</c:v>
                </c:pt>
                <c:pt idx="16020">
                  <c:v>4.5204513888878326</c:v>
                </c:pt>
                <c:pt idx="16021">
                  <c:v>4.5206944444419976</c:v>
                </c:pt>
                <c:pt idx="16022">
                  <c:v>4.5209374999961627</c:v>
                </c:pt>
                <c:pt idx="16023">
                  <c:v>4.5211805555576037</c:v>
                </c:pt>
                <c:pt idx="16024">
                  <c:v>4.5214236111117687</c:v>
                </c:pt>
                <c:pt idx="16025">
                  <c:v>4.5216666666659338</c:v>
                </c:pt>
                <c:pt idx="16026">
                  <c:v>4.5219097222200988</c:v>
                </c:pt>
                <c:pt idx="16027">
                  <c:v>4.5221527777742638</c:v>
                </c:pt>
                <c:pt idx="16028">
                  <c:v>4.5223958333284289</c:v>
                </c:pt>
                <c:pt idx="16029">
                  <c:v>4.5226388888898699</c:v>
                </c:pt>
                <c:pt idx="16030">
                  <c:v>4.5228819444440349</c:v>
                </c:pt>
                <c:pt idx="16031">
                  <c:v>4.5231365740749796</c:v>
                </c:pt>
                <c:pt idx="16032">
                  <c:v>4.5233796296291446</c:v>
                </c:pt>
                <c:pt idx="16033">
                  <c:v>4.5236226851833097</c:v>
                </c:pt>
                <c:pt idx="16034">
                  <c:v>4.5238657407374747</c:v>
                </c:pt>
                <c:pt idx="16035">
                  <c:v>4.5241087962916398</c:v>
                </c:pt>
                <c:pt idx="16036">
                  <c:v>4.5243518518530808</c:v>
                </c:pt>
                <c:pt idx="16037">
                  <c:v>4.5245949074072458</c:v>
                </c:pt>
                <c:pt idx="16038">
                  <c:v>4.5248379629614108</c:v>
                </c:pt>
                <c:pt idx="16039">
                  <c:v>4.5250810185155759</c:v>
                </c:pt>
                <c:pt idx="16040">
                  <c:v>4.5253240740697409</c:v>
                </c:pt>
                <c:pt idx="16041">
                  <c:v>4.5255671296311819</c:v>
                </c:pt>
                <c:pt idx="16042">
                  <c:v>4.5258101851853469</c:v>
                </c:pt>
                <c:pt idx="16043">
                  <c:v>4.526053240739512</c:v>
                </c:pt>
                <c:pt idx="16044">
                  <c:v>4.526296296293677</c:v>
                </c:pt>
                <c:pt idx="16045">
                  <c:v>4.5265393518478421</c:v>
                </c:pt>
                <c:pt idx="16046">
                  <c:v>4.5267824074092831</c:v>
                </c:pt>
                <c:pt idx="16047">
                  <c:v>4.5270254629634481</c:v>
                </c:pt>
                <c:pt idx="16048">
                  <c:v>4.5272685185176131</c:v>
                </c:pt>
                <c:pt idx="16049">
                  <c:v>4.5275115740717782</c:v>
                </c:pt>
                <c:pt idx="16050">
                  <c:v>4.5277546296259432</c:v>
                </c:pt>
                <c:pt idx="16051">
                  <c:v>4.5279976851801083</c:v>
                </c:pt>
                <c:pt idx="16052">
                  <c:v>4.5282407407415493</c:v>
                </c:pt>
                <c:pt idx="16053">
                  <c:v>4.5284837962957143</c:v>
                </c:pt>
                <c:pt idx="16054">
                  <c:v>4.5287268518498793</c:v>
                </c:pt>
                <c:pt idx="16055">
                  <c:v>4.5289699074040444</c:v>
                </c:pt>
                <c:pt idx="16056">
                  <c:v>4.5292129629582094</c:v>
                </c:pt>
                <c:pt idx="16057">
                  <c:v>4.5294560185196504</c:v>
                </c:pt>
                <c:pt idx="16058">
                  <c:v>4.5296990740738154</c:v>
                </c:pt>
                <c:pt idx="16059">
                  <c:v>4.5299421296279805</c:v>
                </c:pt>
                <c:pt idx="16060">
                  <c:v>4.5301851851821455</c:v>
                </c:pt>
                <c:pt idx="16061">
                  <c:v>4.5304282407363106</c:v>
                </c:pt>
                <c:pt idx="16062">
                  <c:v>4.5306712962977516</c:v>
                </c:pt>
                <c:pt idx="16063">
                  <c:v>4.5309143518519166</c:v>
                </c:pt>
                <c:pt idx="16064">
                  <c:v>4.5311574074060816</c:v>
                </c:pt>
                <c:pt idx="16065">
                  <c:v>4.5314004629602467</c:v>
                </c:pt>
                <c:pt idx="16066">
                  <c:v>4.5316435185144117</c:v>
                </c:pt>
                <c:pt idx="16067">
                  <c:v>4.5318865740758527</c:v>
                </c:pt>
                <c:pt idx="16068">
                  <c:v>4.5321296296300178</c:v>
                </c:pt>
                <c:pt idx="16069">
                  <c:v>4.5323726851841828</c:v>
                </c:pt>
                <c:pt idx="16070">
                  <c:v>4.5326157407383478</c:v>
                </c:pt>
                <c:pt idx="16071">
                  <c:v>4.5328587962925129</c:v>
                </c:pt>
                <c:pt idx="16072">
                  <c:v>4.5331018518539539</c:v>
                </c:pt>
                <c:pt idx="16073">
                  <c:v>4.5333449074081189</c:v>
                </c:pt>
                <c:pt idx="16074">
                  <c:v>4.5335879629622839</c:v>
                </c:pt>
                <c:pt idx="16075">
                  <c:v>4.533831018516449</c:v>
                </c:pt>
                <c:pt idx="16076">
                  <c:v>4.534074074070614</c:v>
                </c:pt>
                <c:pt idx="16077">
                  <c:v>4.5343171296247791</c:v>
                </c:pt>
                <c:pt idx="16078">
                  <c:v>4.5345601851862201</c:v>
                </c:pt>
                <c:pt idx="16079">
                  <c:v>4.5348148148098888</c:v>
                </c:pt>
                <c:pt idx="16080">
                  <c:v>4.5350578703713298</c:v>
                </c:pt>
                <c:pt idx="16081">
                  <c:v>4.5353009259254948</c:v>
                </c:pt>
                <c:pt idx="16082">
                  <c:v>4.5355439814796599</c:v>
                </c:pt>
                <c:pt idx="16083">
                  <c:v>4.5357870370338249</c:v>
                </c:pt>
                <c:pt idx="16084">
                  <c:v>4.5360300925879899</c:v>
                </c:pt>
                <c:pt idx="16085">
                  <c:v>4.5362731481494309</c:v>
                </c:pt>
                <c:pt idx="16086">
                  <c:v>4.536516203703596</c:v>
                </c:pt>
                <c:pt idx="16087">
                  <c:v>4.536759259257761</c:v>
                </c:pt>
                <c:pt idx="16088">
                  <c:v>4.5370023148119261</c:v>
                </c:pt>
                <c:pt idx="16089">
                  <c:v>4.5372453703660911</c:v>
                </c:pt>
                <c:pt idx="16090">
                  <c:v>4.5374884259275321</c:v>
                </c:pt>
                <c:pt idx="16091">
                  <c:v>4.5377314814816971</c:v>
                </c:pt>
                <c:pt idx="16092">
                  <c:v>4.5379745370358622</c:v>
                </c:pt>
                <c:pt idx="16093">
                  <c:v>4.5382175925900272</c:v>
                </c:pt>
                <c:pt idx="16094">
                  <c:v>4.5384606481441923</c:v>
                </c:pt>
                <c:pt idx="16095">
                  <c:v>4.5387037037056333</c:v>
                </c:pt>
                <c:pt idx="16096">
                  <c:v>4.5389467592597983</c:v>
                </c:pt>
                <c:pt idx="16097">
                  <c:v>4.5391898148139633</c:v>
                </c:pt>
                <c:pt idx="16098">
                  <c:v>4.5394328703681284</c:v>
                </c:pt>
                <c:pt idx="16099">
                  <c:v>4.5396759259222934</c:v>
                </c:pt>
                <c:pt idx="16100">
                  <c:v>4.5399189814764584</c:v>
                </c:pt>
                <c:pt idx="16101">
                  <c:v>4.5401620370378994</c:v>
                </c:pt>
                <c:pt idx="16102">
                  <c:v>4.5404050925920645</c:v>
                </c:pt>
                <c:pt idx="16103">
                  <c:v>4.5406481481462295</c:v>
                </c:pt>
                <c:pt idx="16104">
                  <c:v>4.5408912037003946</c:v>
                </c:pt>
                <c:pt idx="16105">
                  <c:v>4.5411342592545596</c:v>
                </c:pt>
                <c:pt idx="16106">
                  <c:v>4.5413773148160006</c:v>
                </c:pt>
                <c:pt idx="16107">
                  <c:v>4.5416203703701656</c:v>
                </c:pt>
                <c:pt idx="16108">
                  <c:v>4.5418634259243307</c:v>
                </c:pt>
                <c:pt idx="16109">
                  <c:v>4.5421064814784957</c:v>
                </c:pt>
                <c:pt idx="16110">
                  <c:v>4.5423495370326608</c:v>
                </c:pt>
                <c:pt idx="16111">
                  <c:v>4.5425925925941018</c:v>
                </c:pt>
                <c:pt idx="16112">
                  <c:v>4.5428356481482668</c:v>
                </c:pt>
                <c:pt idx="16113">
                  <c:v>4.5430787037024318</c:v>
                </c:pt>
                <c:pt idx="16114">
                  <c:v>4.5433217592565969</c:v>
                </c:pt>
                <c:pt idx="16115">
                  <c:v>4.5435648148107619</c:v>
                </c:pt>
                <c:pt idx="16116">
                  <c:v>4.5438078703722029</c:v>
                </c:pt>
                <c:pt idx="16117">
                  <c:v>4.5440509259263679</c:v>
                </c:pt>
                <c:pt idx="16118">
                  <c:v>4.544293981480533</c:v>
                </c:pt>
                <c:pt idx="16119">
                  <c:v>4.544537037034698</c:v>
                </c:pt>
                <c:pt idx="16120">
                  <c:v>4.5447800925888631</c:v>
                </c:pt>
                <c:pt idx="16121">
                  <c:v>4.5450231481430281</c:v>
                </c:pt>
                <c:pt idx="16122">
                  <c:v>4.5452662037044691</c:v>
                </c:pt>
                <c:pt idx="16123">
                  <c:v>4.5455092592586341</c:v>
                </c:pt>
                <c:pt idx="16124">
                  <c:v>4.5457523148127992</c:v>
                </c:pt>
                <c:pt idx="16125">
                  <c:v>4.5459953703669642</c:v>
                </c:pt>
                <c:pt idx="16126">
                  <c:v>4.5462384259211293</c:v>
                </c:pt>
                <c:pt idx="16127">
                  <c:v>4.5464930555520739</c:v>
                </c:pt>
                <c:pt idx="16128">
                  <c:v>4.546736111106239</c:v>
                </c:pt>
                <c:pt idx="16129">
                  <c:v>4.54697916666768</c:v>
                </c:pt>
                <c:pt idx="16130">
                  <c:v>4.547222222221845</c:v>
                </c:pt>
                <c:pt idx="16131">
                  <c:v>4.5474652777760101</c:v>
                </c:pt>
                <c:pt idx="16132">
                  <c:v>4.5477083333301751</c:v>
                </c:pt>
                <c:pt idx="16133">
                  <c:v>4.5479513888843401</c:v>
                </c:pt>
                <c:pt idx="16134">
                  <c:v>4.5481944444457811</c:v>
                </c:pt>
                <c:pt idx="16135">
                  <c:v>4.5484374999999462</c:v>
                </c:pt>
                <c:pt idx="16136">
                  <c:v>4.5486805555541112</c:v>
                </c:pt>
                <c:pt idx="16137">
                  <c:v>4.5489236111082763</c:v>
                </c:pt>
                <c:pt idx="16138">
                  <c:v>4.5491666666624413</c:v>
                </c:pt>
                <c:pt idx="16139">
                  <c:v>4.5494097222238823</c:v>
                </c:pt>
                <c:pt idx="16140">
                  <c:v>4.5496527777780473</c:v>
                </c:pt>
                <c:pt idx="16141">
                  <c:v>4.5498958333322124</c:v>
                </c:pt>
                <c:pt idx="16142">
                  <c:v>4.5501388888863774</c:v>
                </c:pt>
                <c:pt idx="16143">
                  <c:v>4.5503819444405424</c:v>
                </c:pt>
                <c:pt idx="16144">
                  <c:v>4.5506250000019834</c:v>
                </c:pt>
                <c:pt idx="16145">
                  <c:v>4.5508680555561485</c:v>
                </c:pt>
                <c:pt idx="16146">
                  <c:v>4.5511111111103135</c:v>
                </c:pt>
                <c:pt idx="16147">
                  <c:v>4.5513541666644786</c:v>
                </c:pt>
                <c:pt idx="16148">
                  <c:v>4.5515972222186436</c:v>
                </c:pt>
                <c:pt idx="16149">
                  <c:v>4.5518402777728086</c:v>
                </c:pt>
                <c:pt idx="16150">
                  <c:v>4.5520833333342496</c:v>
                </c:pt>
                <c:pt idx="16151">
                  <c:v>4.5523263888884147</c:v>
                </c:pt>
                <c:pt idx="16152">
                  <c:v>4.5525694444425797</c:v>
                </c:pt>
                <c:pt idx="16153">
                  <c:v>4.5528124999967448</c:v>
                </c:pt>
                <c:pt idx="16154">
                  <c:v>4.5530555555509098</c:v>
                </c:pt>
                <c:pt idx="16155">
                  <c:v>4.5532986111123508</c:v>
                </c:pt>
                <c:pt idx="16156">
                  <c:v>4.5535416666665158</c:v>
                </c:pt>
                <c:pt idx="16157">
                  <c:v>4.5537847222206809</c:v>
                </c:pt>
                <c:pt idx="16158">
                  <c:v>4.5540277777748459</c:v>
                </c:pt>
                <c:pt idx="16159">
                  <c:v>4.5542708333290109</c:v>
                </c:pt>
                <c:pt idx="16160">
                  <c:v>4.5545138888904519</c:v>
                </c:pt>
                <c:pt idx="16161">
                  <c:v>4.554756944444617</c:v>
                </c:pt>
                <c:pt idx="16162">
                  <c:v>4.554999999998782</c:v>
                </c:pt>
                <c:pt idx="16163">
                  <c:v>4.5552430555529471</c:v>
                </c:pt>
                <c:pt idx="16164">
                  <c:v>4.5554861111071121</c:v>
                </c:pt>
                <c:pt idx="16165">
                  <c:v>4.5557291666685531</c:v>
                </c:pt>
                <c:pt idx="16166">
                  <c:v>4.5559722222227181</c:v>
                </c:pt>
                <c:pt idx="16167">
                  <c:v>4.5562152777768832</c:v>
                </c:pt>
                <c:pt idx="16168">
                  <c:v>4.5564583333310482</c:v>
                </c:pt>
                <c:pt idx="16169">
                  <c:v>4.5567013888852133</c:v>
                </c:pt>
                <c:pt idx="16170">
                  <c:v>4.5569444444393783</c:v>
                </c:pt>
                <c:pt idx="16171">
                  <c:v>4.5571875000008193</c:v>
                </c:pt>
                <c:pt idx="16172">
                  <c:v>4.5574305555549843</c:v>
                </c:pt>
                <c:pt idx="16173">
                  <c:v>4.5576736111091494</c:v>
                </c:pt>
                <c:pt idx="16174">
                  <c:v>4.5579166666633144</c:v>
                </c:pt>
                <c:pt idx="16175">
                  <c:v>4.5581712962942591</c:v>
                </c:pt>
                <c:pt idx="16176">
                  <c:v>4.5584143518484241</c:v>
                </c:pt>
                <c:pt idx="16177">
                  <c:v>4.5586574074025892</c:v>
                </c:pt>
                <c:pt idx="16178">
                  <c:v>4.5589004629640302</c:v>
                </c:pt>
                <c:pt idx="16179">
                  <c:v>4.5591435185181952</c:v>
                </c:pt>
                <c:pt idx="16180">
                  <c:v>4.5593865740723603</c:v>
                </c:pt>
                <c:pt idx="16181">
                  <c:v>4.5596296296265253</c:v>
                </c:pt>
                <c:pt idx="16182">
                  <c:v>4.5598726851806903</c:v>
                </c:pt>
                <c:pt idx="16183">
                  <c:v>4.5601157407421313</c:v>
                </c:pt>
                <c:pt idx="16184">
                  <c:v>4.5603587962962964</c:v>
                </c:pt>
                <c:pt idx="16185">
                  <c:v>4.5606018518504614</c:v>
                </c:pt>
                <c:pt idx="16186">
                  <c:v>4.5608449074046264</c:v>
                </c:pt>
                <c:pt idx="16187">
                  <c:v>4.5610879629587915</c:v>
                </c:pt>
                <c:pt idx="16188">
                  <c:v>4.5613310185202325</c:v>
                </c:pt>
                <c:pt idx="16189">
                  <c:v>4.5615740740743975</c:v>
                </c:pt>
                <c:pt idx="16190">
                  <c:v>4.5618171296285626</c:v>
                </c:pt>
                <c:pt idx="16191">
                  <c:v>4.5620601851827276</c:v>
                </c:pt>
                <c:pt idx="16192">
                  <c:v>4.5623032407368926</c:v>
                </c:pt>
                <c:pt idx="16193">
                  <c:v>4.5625462962983336</c:v>
                </c:pt>
                <c:pt idx="16194">
                  <c:v>4.5627893518524987</c:v>
                </c:pt>
                <c:pt idx="16195">
                  <c:v>4.5630324074066637</c:v>
                </c:pt>
                <c:pt idx="16196">
                  <c:v>4.5632754629608288</c:v>
                </c:pt>
                <c:pt idx="16197">
                  <c:v>4.5635185185149938</c:v>
                </c:pt>
                <c:pt idx="16198">
                  <c:v>4.5637615740691588</c:v>
                </c:pt>
                <c:pt idx="16199">
                  <c:v>4.5640046296305998</c:v>
                </c:pt>
                <c:pt idx="16200">
                  <c:v>4.5642476851847649</c:v>
                </c:pt>
                <c:pt idx="16201">
                  <c:v>4.5644907407389299</c:v>
                </c:pt>
                <c:pt idx="16202">
                  <c:v>4.5647337962930949</c:v>
                </c:pt>
                <c:pt idx="16203">
                  <c:v>4.56497685184726</c:v>
                </c:pt>
                <c:pt idx="16204">
                  <c:v>4.565219907408701</c:v>
                </c:pt>
                <c:pt idx="16205">
                  <c:v>4.565462962962866</c:v>
                </c:pt>
                <c:pt idx="16206">
                  <c:v>4.5657060185170311</c:v>
                </c:pt>
                <c:pt idx="16207">
                  <c:v>4.5659490740711961</c:v>
                </c:pt>
                <c:pt idx="16208">
                  <c:v>4.5661921296253611</c:v>
                </c:pt>
                <c:pt idx="16209">
                  <c:v>4.5664351851868021</c:v>
                </c:pt>
                <c:pt idx="16210">
                  <c:v>4.5666782407409672</c:v>
                </c:pt>
                <c:pt idx="16211">
                  <c:v>4.5669212962951322</c:v>
                </c:pt>
                <c:pt idx="16212">
                  <c:v>4.5671643518492973</c:v>
                </c:pt>
                <c:pt idx="16213">
                  <c:v>4.5674074074034623</c:v>
                </c:pt>
                <c:pt idx="16214">
                  <c:v>4.5676504629649033</c:v>
                </c:pt>
                <c:pt idx="16215">
                  <c:v>4.5678935185190683</c:v>
                </c:pt>
                <c:pt idx="16216">
                  <c:v>4.5681365740732334</c:v>
                </c:pt>
                <c:pt idx="16217">
                  <c:v>4.5683796296273984</c:v>
                </c:pt>
                <c:pt idx="16218">
                  <c:v>4.5686226851815634</c:v>
                </c:pt>
                <c:pt idx="16219">
                  <c:v>4.5688657407357285</c:v>
                </c:pt>
                <c:pt idx="16220">
                  <c:v>4.5691087962971695</c:v>
                </c:pt>
                <c:pt idx="16221">
                  <c:v>4.5693518518513345</c:v>
                </c:pt>
                <c:pt idx="16222">
                  <c:v>4.5695949074054996</c:v>
                </c:pt>
                <c:pt idx="16223">
                  <c:v>4.5698379629596646</c:v>
                </c:pt>
                <c:pt idx="16224">
                  <c:v>4.5700925925906093</c:v>
                </c:pt>
                <c:pt idx="16225">
                  <c:v>4.5703356481447743</c:v>
                </c:pt>
                <c:pt idx="16226">
                  <c:v>4.5705787036989394</c:v>
                </c:pt>
                <c:pt idx="16227">
                  <c:v>4.5708217592603804</c:v>
                </c:pt>
                <c:pt idx="16228">
                  <c:v>4.5710648148145454</c:v>
                </c:pt>
                <c:pt idx="16229">
                  <c:v>4.5713078703687104</c:v>
                </c:pt>
                <c:pt idx="16230">
                  <c:v>4.5715509259228755</c:v>
                </c:pt>
                <c:pt idx="16231">
                  <c:v>4.5717939814770405</c:v>
                </c:pt>
                <c:pt idx="16232">
                  <c:v>4.5720370370384815</c:v>
                </c:pt>
                <c:pt idx="16233">
                  <c:v>4.5722800925926466</c:v>
                </c:pt>
                <c:pt idx="16234">
                  <c:v>4.5725231481468116</c:v>
                </c:pt>
                <c:pt idx="16235">
                  <c:v>4.5727662037009766</c:v>
                </c:pt>
                <c:pt idx="16236">
                  <c:v>4.5730092592551417</c:v>
                </c:pt>
                <c:pt idx="16237">
                  <c:v>4.5732523148165827</c:v>
                </c:pt>
                <c:pt idx="16238">
                  <c:v>4.5734953703707477</c:v>
                </c:pt>
                <c:pt idx="16239">
                  <c:v>4.5737384259249128</c:v>
                </c:pt>
                <c:pt idx="16240">
                  <c:v>4.5739814814790778</c:v>
                </c:pt>
                <c:pt idx="16241">
                  <c:v>4.5742245370332428</c:v>
                </c:pt>
                <c:pt idx="16242">
                  <c:v>4.5744675925946838</c:v>
                </c:pt>
                <c:pt idx="16243">
                  <c:v>4.5747106481488489</c:v>
                </c:pt>
                <c:pt idx="16244">
                  <c:v>4.5749537037030139</c:v>
                </c:pt>
                <c:pt idx="16245">
                  <c:v>4.5751967592571789</c:v>
                </c:pt>
                <c:pt idx="16246">
                  <c:v>4.575439814811344</c:v>
                </c:pt>
                <c:pt idx="16247">
                  <c:v>4.575682870365509</c:v>
                </c:pt>
                <c:pt idx="16248">
                  <c:v>4.57592592592695</c:v>
                </c:pt>
                <c:pt idx="16249">
                  <c:v>4.5761689814811151</c:v>
                </c:pt>
                <c:pt idx="16250">
                  <c:v>4.5764120370352801</c:v>
                </c:pt>
                <c:pt idx="16251">
                  <c:v>4.5766550925894451</c:v>
                </c:pt>
                <c:pt idx="16252">
                  <c:v>4.5768981481436102</c:v>
                </c:pt>
                <c:pt idx="16253">
                  <c:v>4.5771412037050512</c:v>
                </c:pt>
                <c:pt idx="16254">
                  <c:v>4.5773842592592162</c:v>
                </c:pt>
                <c:pt idx="16255">
                  <c:v>4.5776273148133813</c:v>
                </c:pt>
                <c:pt idx="16256">
                  <c:v>4.5778703703675463</c:v>
                </c:pt>
                <c:pt idx="16257">
                  <c:v>4.5781134259217113</c:v>
                </c:pt>
                <c:pt idx="16258">
                  <c:v>4.5783564814831523</c:v>
                </c:pt>
                <c:pt idx="16259">
                  <c:v>4.5785995370373174</c:v>
                </c:pt>
                <c:pt idx="16260">
                  <c:v>4.5788425925914824</c:v>
                </c:pt>
                <c:pt idx="16261">
                  <c:v>4.5790856481456474</c:v>
                </c:pt>
                <c:pt idx="16262">
                  <c:v>4.5793287036998125</c:v>
                </c:pt>
                <c:pt idx="16263">
                  <c:v>4.5795717592612535</c:v>
                </c:pt>
                <c:pt idx="16264">
                  <c:v>4.5798148148154185</c:v>
                </c:pt>
                <c:pt idx="16265">
                  <c:v>4.5800578703695836</c:v>
                </c:pt>
                <c:pt idx="16266">
                  <c:v>4.5803009259237486</c:v>
                </c:pt>
                <c:pt idx="16267">
                  <c:v>4.5805439814779136</c:v>
                </c:pt>
                <c:pt idx="16268">
                  <c:v>4.5807870370320787</c:v>
                </c:pt>
                <c:pt idx="16269">
                  <c:v>4.5810300925935197</c:v>
                </c:pt>
                <c:pt idx="16270">
                  <c:v>4.5812731481476847</c:v>
                </c:pt>
                <c:pt idx="16271">
                  <c:v>4.5815162037018498</c:v>
                </c:pt>
                <c:pt idx="16272">
                  <c:v>4.5817708333327944</c:v>
                </c:pt>
                <c:pt idx="16273">
                  <c:v>4.5820138888869595</c:v>
                </c:pt>
                <c:pt idx="16274">
                  <c:v>4.5822569444411245</c:v>
                </c:pt>
                <c:pt idx="16275">
                  <c:v>4.5824999999952896</c:v>
                </c:pt>
                <c:pt idx="16276">
                  <c:v>4.5827430555567306</c:v>
                </c:pt>
                <c:pt idx="16277">
                  <c:v>4.5829861111108956</c:v>
                </c:pt>
                <c:pt idx="16278">
                  <c:v>4.5832291666650606</c:v>
                </c:pt>
                <c:pt idx="16279">
                  <c:v>4.5834722222192257</c:v>
                </c:pt>
                <c:pt idx="16280">
                  <c:v>4.5837152777733907</c:v>
                </c:pt>
                <c:pt idx="16281">
                  <c:v>4.5839583333348317</c:v>
                </c:pt>
                <c:pt idx="16282">
                  <c:v>4.5842013888889968</c:v>
                </c:pt>
                <c:pt idx="16283">
                  <c:v>4.5844444444431618</c:v>
                </c:pt>
                <c:pt idx="16284">
                  <c:v>4.5846874999973268</c:v>
                </c:pt>
                <c:pt idx="16285">
                  <c:v>4.5849305555514919</c:v>
                </c:pt>
                <c:pt idx="16286">
                  <c:v>4.5851736111129329</c:v>
                </c:pt>
                <c:pt idx="16287">
                  <c:v>4.5854166666670979</c:v>
                </c:pt>
                <c:pt idx="16288">
                  <c:v>4.5856597222212629</c:v>
                </c:pt>
                <c:pt idx="16289">
                  <c:v>4.585902777775428</c:v>
                </c:pt>
                <c:pt idx="16290">
                  <c:v>4.586145833329593</c:v>
                </c:pt>
                <c:pt idx="16291">
                  <c:v>4.5863888888837581</c:v>
                </c:pt>
                <c:pt idx="16292">
                  <c:v>4.5866319444451991</c:v>
                </c:pt>
                <c:pt idx="16293">
                  <c:v>4.5868749999993641</c:v>
                </c:pt>
                <c:pt idx="16294">
                  <c:v>4.5871180555535291</c:v>
                </c:pt>
                <c:pt idx="16295">
                  <c:v>4.5873611111076942</c:v>
                </c:pt>
                <c:pt idx="16296">
                  <c:v>4.5876041666618592</c:v>
                </c:pt>
                <c:pt idx="16297">
                  <c:v>4.5878472222233002</c:v>
                </c:pt>
                <c:pt idx="16298">
                  <c:v>4.5880902777774653</c:v>
                </c:pt>
                <c:pt idx="16299">
                  <c:v>4.5883333333316303</c:v>
                </c:pt>
                <c:pt idx="16300">
                  <c:v>4.5885763888857953</c:v>
                </c:pt>
                <c:pt idx="16301">
                  <c:v>4.5888194444399604</c:v>
                </c:pt>
                <c:pt idx="16302">
                  <c:v>4.5890625000014014</c:v>
                </c:pt>
                <c:pt idx="16303">
                  <c:v>4.5893055555555664</c:v>
                </c:pt>
                <c:pt idx="16304">
                  <c:v>4.5895486111097314</c:v>
                </c:pt>
                <c:pt idx="16305">
                  <c:v>4.5897916666638965</c:v>
                </c:pt>
                <c:pt idx="16306">
                  <c:v>4.5900347222180615</c:v>
                </c:pt>
                <c:pt idx="16307">
                  <c:v>4.5902777777795025</c:v>
                </c:pt>
                <c:pt idx="16308">
                  <c:v>4.5905208333336676</c:v>
                </c:pt>
                <c:pt idx="16309">
                  <c:v>4.5907638888878326</c:v>
                </c:pt>
                <c:pt idx="16310">
                  <c:v>4.5910069444419976</c:v>
                </c:pt>
                <c:pt idx="16311">
                  <c:v>4.5912499999961627</c:v>
                </c:pt>
                <c:pt idx="16312">
                  <c:v>4.5914930555576037</c:v>
                </c:pt>
                <c:pt idx="16313">
                  <c:v>4.5917361111117687</c:v>
                </c:pt>
                <c:pt idx="16314">
                  <c:v>4.5919791666659338</c:v>
                </c:pt>
                <c:pt idx="16315">
                  <c:v>4.5922222222200988</c:v>
                </c:pt>
                <c:pt idx="16316">
                  <c:v>4.5924652777742638</c:v>
                </c:pt>
                <c:pt idx="16317">
                  <c:v>4.5927083333284289</c:v>
                </c:pt>
                <c:pt idx="16318">
                  <c:v>4.5929513888898699</c:v>
                </c:pt>
                <c:pt idx="16319">
                  <c:v>4.5931944444440349</c:v>
                </c:pt>
                <c:pt idx="16320">
                  <c:v>4.5934490740749796</c:v>
                </c:pt>
                <c:pt idx="16321">
                  <c:v>4.5936921296291446</c:v>
                </c:pt>
                <c:pt idx="16322">
                  <c:v>4.5939351851833097</c:v>
                </c:pt>
                <c:pt idx="16323">
                  <c:v>4.5941782407374747</c:v>
                </c:pt>
                <c:pt idx="16324">
                  <c:v>4.5944212962916398</c:v>
                </c:pt>
                <c:pt idx="16325">
                  <c:v>4.5946643518530808</c:v>
                </c:pt>
                <c:pt idx="16326">
                  <c:v>4.5949074074072458</c:v>
                </c:pt>
                <c:pt idx="16327">
                  <c:v>4.5951504629614108</c:v>
                </c:pt>
                <c:pt idx="16328">
                  <c:v>4.5953935185155759</c:v>
                </c:pt>
                <c:pt idx="16329">
                  <c:v>4.5956365740697409</c:v>
                </c:pt>
                <c:pt idx="16330">
                  <c:v>4.5958796296311819</c:v>
                </c:pt>
                <c:pt idx="16331">
                  <c:v>4.5961226851853469</c:v>
                </c:pt>
                <c:pt idx="16332">
                  <c:v>4.596365740739512</c:v>
                </c:pt>
                <c:pt idx="16333">
                  <c:v>4.596608796293677</c:v>
                </c:pt>
                <c:pt idx="16334">
                  <c:v>4.5968518518478421</c:v>
                </c:pt>
                <c:pt idx="16335">
                  <c:v>4.5970949074092831</c:v>
                </c:pt>
                <c:pt idx="16336">
                  <c:v>4.5973379629634481</c:v>
                </c:pt>
                <c:pt idx="16337">
                  <c:v>4.5975810185176131</c:v>
                </c:pt>
                <c:pt idx="16338">
                  <c:v>4.5978240740717782</c:v>
                </c:pt>
                <c:pt idx="16339">
                  <c:v>4.5980671296259432</c:v>
                </c:pt>
                <c:pt idx="16340">
                  <c:v>4.5983101851801083</c:v>
                </c:pt>
                <c:pt idx="16341">
                  <c:v>4.5985532407415493</c:v>
                </c:pt>
                <c:pt idx="16342">
                  <c:v>4.5987962962957143</c:v>
                </c:pt>
                <c:pt idx="16343">
                  <c:v>4.5990393518498793</c:v>
                </c:pt>
                <c:pt idx="16344">
                  <c:v>4.5992824074040444</c:v>
                </c:pt>
                <c:pt idx="16345">
                  <c:v>4.5995254629582094</c:v>
                </c:pt>
                <c:pt idx="16346">
                  <c:v>4.5997685185196504</c:v>
                </c:pt>
                <c:pt idx="16347">
                  <c:v>4.6000115740738154</c:v>
                </c:pt>
                <c:pt idx="16348">
                  <c:v>4.6002546296279805</c:v>
                </c:pt>
                <c:pt idx="16349">
                  <c:v>4.6004976851821455</c:v>
                </c:pt>
                <c:pt idx="16350">
                  <c:v>4.6007407407363106</c:v>
                </c:pt>
                <c:pt idx="16351">
                  <c:v>4.6009837962977516</c:v>
                </c:pt>
                <c:pt idx="16352">
                  <c:v>4.6012268518519166</c:v>
                </c:pt>
                <c:pt idx="16353">
                  <c:v>4.6014699074060816</c:v>
                </c:pt>
                <c:pt idx="16354">
                  <c:v>4.6017129629602467</c:v>
                </c:pt>
                <c:pt idx="16355">
                  <c:v>4.6019560185144117</c:v>
                </c:pt>
                <c:pt idx="16356">
                  <c:v>4.6021990740758527</c:v>
                </c:pt>
                <c:pt idx="16357">
                  <c:v>4.6024421296300178</c:v>
                </c:pt>
                <c:pt idx="16358">
                  <c:v>4.6026851851841828</c:v>
                </c:pt>
                <c:pt idx="16359">
                  <c:v>4.6029282407383478</c:v>
                </c:pt>
                <c:pt idx="16360">
                  <c:v>4.6031712962925129</c:v>
                </c:pt>
                <c:pt idx="16361">
                  <c:v>4.6034143518539539</c:v>
                </c:pt>
                <c:pt idx="16362">
                  <c:v>4.6036574074081189</c:v>
                </c:pt>
                <c:pt idx="16363">
                  <c:v>4.6039004629622839</c:v>
                </c:pt>
                <c:pt idx="16364">
                  <c:v>4.604143518516449</c:v>
                </c:pt>
                <c:pt idx="16365">
                  <c:v>4.604386574070614</c:v>
                </c:pt>
                <c:pt idx="16366">
                  <c:v>4.6046296296247791</c:v>
                </c:pt>
                <c:pt idx="16367">
                  <c:v>4.6048726851862201</c:v>
                </c:pt>
                <c:pt idx="16368">
                  <c:v>4.6051273148098888</c:v>
                </c:pt>
                <c:pt idx="16369">
                  <c:v>4.6053703703713298</c:v>
                </c:pt>
                <c:pt idx="16370">
                  <c:v>4.6056134259254948</c:v>
                </c:pt>
                <c:pt idx="16371">
                  <c:v>4.6058564814796599</c:v>
                </c:pt>
                <c:pt idx="16372">
                  <c:v>4.6060995370338249</c:v>
                </c:pt>
                <c:pt idx="16373">
                  <c:v>4.6063425925879899</c:v>
                </c:pt>
                <c:pt idx="16374">
                  <c:v>4.6065856481494309</c:v>
                </c:pt>
                <c:pt idx="16375">
                  <c:v>4.606828703703596</c:v>
                </c:pt>
                <c:pt idx="16376">
                  <c:v>4.607071759257761</c:v>
                </c:pt>
                <c:pt idx="16377">
                  <c:v>4.6073148148119261</c:v>
                </c:pt>
                <c:pt idx="16378">
                  <c:v>4.6075578703660911</c:v>
                </c:pt>
                <c:pt idx="16379">
                  <c:v>4.6078009259275321</c:v>
                </c:pt>
                <c:pt idx="16380">
                  <c:v>4.6080439814816971</c:v>
                </c:pt>
                <c:pt idx="16381">
                  <c:v>4.6082870370358622</c:v>
                </c:pt>
                <c:pt idx="16382">
                  <c:v>4.6085300925900272</c:v>
                </c:pt>
                <c:pt idx="16383">
                  <c:v>4.6087731481441923</c:v>
                </c:pt>
                <c:pt idx="16384">
                  <c:v>4.6090162037056333</c:v>
                </c:pt>
                <c:pt idx="16385">
                  <c:v>4.6092592592597983</c:v>
                </c:pt>
                <c:pt idx="16386">
                  <c:v>4.6095023148139633</c:v>
                </c:pt>
                <c:pt idx="16387">
                  <c:v>4.6097453703681284</c:v>
                </c:pt>
                <c:pt idx="16388">
                  <c:v>4.6099884259222934</c:v>
                </c:pt>
                <c:pt idx="16389">
                  <c:v>4.6102314814764584</c:v>
                </c:pt>
                <c:pt idx="16390">
                  <c:v>4.6104745370378994</c:v>
                </c:pt>
                <c:pt idx="16391">
                  <c:v>4.6107175925920645</c:v>
                </c:pt>
                <c:pt idx="16392">
                  <c:v>4.6109606481462295</c:v>
                </c:pt>
                <c:pt idx="16393">
                  <c:v>4.6112037037003946</c:v>
                </c:pt>
                <c:pt idx="16394">
                  <c:v>4.6114467592545596</c:v>
                </c:pt>
                <c:pt idx="16395">
                  <c:v>4.6116898148160006</c:v>
                </c:pt>
                <c:pt idx="16396">
                  <c:v>4.6119328703701656</c:v>
                </c:pt>
                <c:pt idx="16397">
                  <c:v>4.6121759259243307</c:v>
                </c:pt>
                <c:pt idx="16398">
                  <c:v>4.6124189814784957</c:v>
                </c:pt>
                <c:pt idx="16399">
                  <c:v>4.6126620370326608</c:v>
                </c:pt>
                <c:pt idx="16400">
                  <c:v>4.6129050925941018</c:v>
                </c:pt>
                <c:pt idx="16401">
                  <c:v>4.6131481481482668</c:v>
                </c:pt>
                <c:pt idx="16402">
                  <c:v>4.6133912037024318</c:v>
                </c:pt>
                <c:pt idx="16403">
                  <c:v>4.6136342592565969</c:v>
                </c:pt>
                <c:pt idx="16404">
                  <c:v>4.6138773148107619</c:v>
                </c:pt>
                <c:pt idx="16405">
                  <c:v>4.6141203703722029</c:v>
                </c:pt>
                <c:pt idx="16406">
                  <c:v>4.6143634259263679</c:v>
                </c:pt>
                <c:pt idx="16407">
                  <c:v>4.614606481480533</c:v>
                </c:pt>
                <c:pt idx="16408">
                  <c:v>4.614849537034698</c:v>
                </c:pt>
                <c:pt idx="16409">
                  <c:v>4.6150925925888631</c:v>
                </c:pt>
                <c:pt idx="16410">
                  <c:v>4.6153356481430281</c:v>
                </c:pt>
                <c:pt idx="16411">
                  <c:v>4.6155787037044691</c:v>
                </c:pt>
                <c:pt idx="16412">
                  <c:v>4.6158217592586341</c:v>
                </c:pt>
                <c:pt idx="16413">
                  <c:v>4.6160648148127992</c:v>
                </c:pt>
                <c:pt idx="16414">
                  <c:v>4.6163078703669642</c:v>
                </c:pt>
                <c:pt idx="16415">
                  <c:v>4.6165509259211293</c:v>
                </c:pt>
                <c:pt idx="16416">
                  <c:v>4.6168055555520739</c:v>
                </c:pt>
                <c:pt idx="16417">
                  <c:v>4.617048611106239</c:v>
                </c:pt>
                <c:pt idx="16418">
                  <c:v>4.61729166666768</c:v>
                </c:pt>
                <c:pt idx="16419">
                  <c:v>4.617534722221845</c:v>
                </c:pt>
                <c:pt idx="16420">
                  <c:v>4.6177777777760101</c:v>
                </c:pt>
                <c:pt idx="16421">
                  <c:v>4.6180208333301751</c:v>
                </c:pt>
                <c:pt idx="16422">
                  <c:v>4.6182638888843401</c:v>
                </c:pt>
                <c:pt idx="16423">
                  <c:v>4.6185069444457811</c:v>
                </c:pt>
                <c:pt idx="16424">
                  <c:v>4.6187499999999462</c:v>
                </c:pt>
                <c:pt idx="16425">
                  <c:v>4.6189930555541112</c:v>
                </c:pt>
                <c:pt idx="16426">
                  <c:v>4.6192361111082763</c:v>
                </c:pt>
                <c:pt idx="16427">
                  <c:v>4.6194791666624413</c:v>
                </c:pt>
                <c:pt idx="16428">
                  <c:v>4.6197222222238823</c:v>
                </c:pt>
                <c:pt idx="16429">
                  <c:v>4.6199652777780473</c:v>
                </c:pt>
                <c:pt idx="16430">
                  <c:v>4.6202083333322124</c:v>
                </c:pt>
                <c:pt idx="16431">
                  <c:v>4.6204513888863774</c:v>
                </c:pt>
                <c:pt idx="16432">
                  <c:v>4.6206944444405424</c:v>
                </c:pt>
                <c:pt idx="16433">
                  <c:v>4.6209375000019834</c:v>
                </c:pt>
                <c:pt idx="16434">
                  <c:v>4.6211805555561485</c:v>
                </c:pt>
                <c:pt idx="16435">
                  <c:v>4.6214236111103135</c:v>
                </c:pt>
                <c:pt idx="16436">
                  <c:v>4.6216666666644786</c:v>
                </c:pt>
                <c:pt idx="16437">
                  <c:v>4.6219097222186436</c:v>
                </c:pt>
                <c:pt idx="16438">
                  <c:v>4.6221527777728086</c:v>
                </c:pt>
                <c:pt idx="16439">
                  <c:v>4.6223958333342496</c:v>
                </c:pt>
                <c:pt idx="16440">
                  <c:v>4.6226388888884147</c:v>
                </c:pt>
                <c:pt idx="16441">
                  <c:v>4.6228819444425797</c:v>
                </c:pt>
                <c:pt idx="16442">
                  <c:v>4.6231249999967448</c:v>
                </c:pt>
                <c:pt idx="16443">
                  <c:v>4.6233680555509098</c:v>
                </c:pt>
                <c:pt idx="16444">
                  <c:v>4.6236111111123508</c:v>
                </c:pt>
                <c:pt idx="16445">
                  <c:v>4.6238541666665158</c:v>
                </c:pt>
                <c:pt idx="16446">
                  <c:v>4.6240972222206809</c:v>
                </c:pt>
                <c:pt idx="16447">
                  <c:v>4.6243402777748459</c:v>
                </c:pt>
                <c:pt idx="16448">
                  <c:v>4.6245833333290109</c:v>
                </c:pt>
                <c:pt idx="16449">
                  <c:v>4.6248263888904519</c:v>
                </c:pt>
                <c:pt idx="16450">
                  <c:v>4.625069444444617</c:v>
                </c:pt>
                <c:pt idx="16451">
                  <c:v>4.625312499998782</c:v>
                </c:pt>
                <c:pt idx="16452">
                  <c:v>4.6255555555529471</c:v>
                </c:pt>
                <c:pt idx="16453">
                  <c:v>4.6257986111071121</c:v>
                </c:pt>
                <c:pt idx="16454">
                  <c:v>4.6260416666685531</c:v>
                </c:pt>
                <c:pt idx="16455">
                  <c:v>4.6262847222227181</c:v>
                </c:pt>
                <c:pt idx="16456">
                  <c:v>4.6265277777768832</c:v>
                </c:pt>
                <c:pt idx="16457">
                  <c:v>4.6267708333310482</c:v>
                </c:pt>
                <c:pt idx="16458">
                  <c:v>4.6270138888852133</c:v>
                </c:pt>
                <c:pt idx="16459">
                  <c:v>4.6272569444393783</c:v>
                </c:pt>
                <c:pt idx="16460">
                  <c:v>4.6275000000008193</c:v>
                </c:pt>
                <c:pt idx="16461">
                  <c:v>4.6277430555549843</c:v>
                </c:pt>
                <c:pt idx="16462">
                  <c:v>4.6279861111091494</c:v>
                </c:pt>
                <c:pt idx="16463">
                  <c:v>4.6282291666633144</c:v>
                </c:pt>
                <c:pt idx="16464">
                  <c:v>4.6284722222174794</c:v>
                </c:pt>
                <c:pt idx="16465">
                  <c:v>4.6287268518484241</c:v>
                </c:pt>
                <c:pt idx="16466">
                  <c:v>4.6289699074025892</c:v>
                </c:pt>
                <c:pt idx="16467">
                  <c:v>4.6292129629640302</c:v>
                </c:pt>
                <c:pt idx="16468">
                  <c:v>4.6294560185181952</c:v>
                </c:pt>
                <c:pt idx="16469">
                  <c:v>4.6296990740723603</c:v>
                </c:pt>
                <c:pt idx="16470">
                  <c:v>4.6299421296265253</c:v>
                </c:pt>
                <c:pt idx="16471">
                  <c:v>4.6301851851806903</c:v>
                </c:pt>
                <c:pt idx="16472">
                  <c:v>4.6304282407421313</c:v>
                </c:pt>
                <c:pt idx="16473">
                  <c:v>4.6306712962962964</c:v>
                </c:pt>
                <c:pt idx="16474">
                  <c:v>4.6309143518504614</c:v>
                </c:pt>
                <c:pt idx="16475">
                  <c:v>4.6311574074046264</c:v>
                </c:pt>
                <c:pt idx="16476">
                  <c:v>4.6314004629587915</c:v>
                </c:pt>
                <c:pt idx="16477">
                  <c:v>4.6316435185202325</c:v>
                </c:pt>
                <c:pt idx="16478">
                  <c:v>4.6318865740743975</c:v>
                </c:pt>
                <c:pt idx="16479">
                  <c:v>4.6321296296285626</c:v>
                </c:pt>
                <c:pt idx="16480">
                  <c:v>4.6323726851827276</c:v>
                </c:pt>
                <c:pt idx="16481">
                  <c:v>4.6326157407368926</c:v>
                </c:pt>
                <c:pt idx="16482">
                  <c:v>4.6328587962983336</c:v>
                </c:pt>
                <c:pt idx="16483">
                  <c:v>4.6331018518524987</c:v>
                </c:pt>
                <c:pt idx="16484">
                  <c:v>4.6333449074066637</c:v>
                </c:pt>
                <c:pt idx="16485">
                  <c:v>4.6335879629608288</c:v>
                </c:pt>
                <c:pt idx="16486">
                  <c:v>4.6338310185149938</c:v>
                </c:pt>
                <c:pt idx="16487">
                  <c:v>4.6340740740691588</c:v>
                </c:pt>
                <c:pt idx="16488">
                  <c:v>4.6343171296305998</c:v>
                </c:pt>
                <c:pt idx="16489">
                  <c:v>4.6345601851847649</c:v>
                </c:pt>
                <c:pt idx="16490">
                  <c:v>4.6348032407389299</c:v>
                </c:pt>
                <c:pt idx="16491">
                  <c:v>4.6350462962930949</c:v>
                </c:pt>
                <c:pt idx="16492">
                  <c:v>4.63528935184726</c:v>
                </c:pt>
                <c:pt idx="16493">
                  <c:v>4.635532407408701</c:v>
                </c:pt>
                <c:pt idx="16494">
                  <c:v>4.635775462962866</c:v>
                </c:pt>
                <c:pt idx="16495">
                  <c:v>4.6360185185170311</c:v>
                </c:pt>
                <c:pt idx="16496">
                  <c:v>4.6362615740711961</c:v>
                </c:pt>
                <c:pt idx="16497">
                  <c:v>4.6365046296253611</c:v>
                </c:pt>
                <c:pt idx="16498">
                  <c:v>4.6367476851868021</c:v>
                </c:pt>
                <c:pt idx="16499">
                  <c:v>4.6369907407409672</c:v>
                </c:pt>
                <c:pt idx="16500">
                  <c:v>4.6372337962951322</c:v>
                </c:pt>
                <c:pt idx="16501">
                  <c:v>4.6374768518492973</c:v>
                </c:pt>
                <c:pt idx="16502">
                  <c:v>4.6377199074034623</c:v>
                </c:pt>
                <c:pt idx="16503">
                  <c:v>4.6379629629649033</c:v>
                </c:pt>
                <c:pt idx="16504">
                  <c:v>4.6382060185190683</c:v>
                </c:pt>
                <c:pt idx="16505">
                  <c:v>4.6384490740732334</c:v>
                </c:pt>
                <c:pt idx="16506">
                  <c:v>4.6386921296273984</c:v>
                </c:pt>
                <c:pt idx="16507">
                  <c:v>4.6389351851815634</c:v>
                </c:pt>
                <c:pt idx="16508">
                  <c:v>4.6391782407357285</c:v>
                </c:pt>
                <c:pt idx="16509">
                  <c:v>4.6394212962971695</c:v>
                </c:pt>
                <c:pt idx="16510">
                  <c:v>4.6396643518513345</c:v>
                </c:pt>
                <c:pt idx="16511">
                  <c:v>4.6399074074054996</c:v>
                </c:pt>
                <c:pt idx="16512">
                  <c:v>4.6401504629596646</c:v>
                </c:pt>
                <c:pt idx="16513">
                  <c:v>4.6404050925906093</c:v>
                </c:pt>
                <c:pt idx="16514">
                  <c:v>4.6406481481447743</c:v>
                </c:pt>
                <c:pt idx="16515">
                  <c:v>4.6408912036989394</c:v>
                </c:pt>
                <c:pt idx="16516">
                  <c:v>4.6411342592603804</c:v>
                </c:pt>
                <c:pt idx="16517">
                  <c:v>4.6413773148145454</c:v>
                </c:pt>
                <c:pt idx="16518">
                  <c:v>4.6416203703687104</c:v>
                </c:pt>
                <c:pt idx="16519">
                  <c:v>4.6418634259228755</c:v>
                </c:pt>
                <c:pt idx="16520">
                  <c:v>4.6421064814770405</c:v>
                </c:pt>
                <c:pt idx="16521">
                  <c:v>4.6423495370384815</c:v>
                </c:pt>
                <c:pt idx="16522">
                  <c:v>4.6425925925926466</c:v>
                </c:pt>
                <c:pt idx="16523">
                  <c:v>4.6428356481468116</c:v>
                </c:pt>
                <c:pt idx="16524">
                  <c:v>4.6430787037009766</c:v>
                </c:pt>
                <c:pt idx="16525">
                  <c:v>4.6433217592551417</c:v>
                </c:pt>
                <c:pt idx="16526">
                  <c:v>4.6435648148165827</c:v>
                </c:pt>
                <c:pt idx="16527">
                  <c:v>4.6438078703707477</c:v>
                </c:pt>
                <c:pt idx="16528">
                  <c:v>4.6440509259249128</c:v>
                </c:pt>
                <c:pt idx="16529">
                  <c:v>4.6442939814790778</c:v>
                </c:pt>
                <c:pt idx="16530">
                  <c:v>4.6445370370332428</c:v>
                </c:pt>
                <c:pt idx="16531">
                  <c:v>4.6447800925946838</c:v>
                </c:pt>
                <c:pt idx="16532">
                  <c:v>4.6450231481488489</c:v>
                </c:pt>
                <c:pt idx="16533">
                  <c:v>4.6452662037030139</c:v>
                </c:pt>
                <c:pt idx="16534">
                  <c:v>4.6455092592571789</c:v>
                </c:pt>
                <c:pt idx="16535">
                  <c:v>4.645752314811344</c:v>
                </c:pt>
                <c:pt idx="16536">
                  <c:v>4.645995370365509</c:v>
                </c:pt>
                <c:pt idx="16537">
                  <c:v>4.64623842592695</c:v>
                </c:pt>
                <c:pt idx="16538">
                  <c:v>4.6464814814811151</c:v>
                </c:pt>
                <c:pt idx="16539">
                  <c:v>4.6467245370352801</c:v>
                </c:pt>
                <c:pt idx="16540">
                  <c:v>4.6469675925894451</c:v>
                </c:pt>
                <c:pt idx="16541">
                  <c:v>4.6472106481436102</c:v>
                </c:pt>
                <c:pt idx="16542">
                  <c:v>4.6474537037050512</c:v>
                </c:pt>
                <c:pt idx="16543">
                  <c:v>4.6476967592592162</c:v>
                </c:pt>
                <c:pt idx="16544">
                  <c:v>4.6479398148133813</c:v>
                </c:pt>
                <c:pt idx="16545">
                  <c:v>4.6481828703675463</c:v>
                </c:pt>
                <c:pt idx="16546">
                  <c:v>4.6484259259217113</c:v>
                </c:pt>
                <c:pt idx="16547">
                  <c:v>4.6486689814831523</c:v>
                </c:pt>
                <c:pt idx="16548">
                  <c:v>4.6489120370373174</c:v>
                </c:pt>
                <c:pt idx="16549">
                  <c:v>4.6491550925914824</c:v>
                </c:pt>
                <c:pt idx="16550">
                  <c:v>4.6493981481456474</c:v>
                </c:pt>
                <c:pt idx="16551">
                  <c:v>4.6496412036998125</c:v>
                </c:pt>
                <c:pt idx="16552">
                  <c:v>4.6498842592612535</c:v>
                </c:pt>
                <c:pt idx="16553">
                  <c:v>4.6501273148154185</c:v>
                </c:pt>
                <c:pt idx="16554">
                  <c:v>4.6503703703695836</c:v>
                </c:pt>
                <c:pt idx="16555">
                  <c:v>4.6506134259237486</c:v>
                </c:pt>
                <c:pt idx="16556">
                  <c:v>4.6508564814779136</c:v>
                </c:pt>
                <c:pt idx="16557">
                  <c:v>4.6510995370320787</c:v>
                </c:pt>
                <c:pt idx="16558">
                  <c:v>4.6513425925935197</c:v>
                </c:pt>
                <c:pt idx="16559">
                  <c:v>4.6515856481476847</c:v>
                </c:pt>
                <c:pt idx="16560">
                  <c:v>4.6518287037018498</c:v>
                </c:pt>
                <c:pt idx="16561">
                  <c:v>4.6520833333327944</c:v>
                </c:pt>
                <c:pt idx="16562">
                  <c:v>4.6523263888869595</c:v>
                </c:pt>
                <c:pt idx="16563">
                  <c:v>4.6525694444411245</c:v>
                </c:pt>
                <c:pt idx="16564">
                  <c:v>4.6528124999952896</c:v>
                </c:pt>
                <c:pt idx="16565">
                  <c:v>4.6530555555567306</c:v>
                </c:pt>
                <c:pt idx="16566">
                  <c:v>4.6532986111108956</c:v>
                </c:pt>
                <c:pt idx="16567">
                  <c:v>4.6535416666650606</c:v>
                </c:pt>
                <c:pt idx="16568">
                  <c:v>4.6537847222192257</c:v>
                </c:pt>
                <c:pt idx="16569">
                  <c:v>4.6540277777733907</c:v>
                </c:pt>
                <c:pt idx="16570">
                  <c:v>4.6542708333348317</c:v>
                </c:pt>
                <c:pt idx="16571">
                  <c:v>4.6545138888889968</c:v>
                </c:pt>
                <c:pt idx="16572">
                  <c:v>4.6547569444431618</c:v>
                </c:pt>
                <c:pt idx="16573">
                  <c:v>4.6549999999973268</c:v>
                </c:pt>
                <c:pt idx="16574">
                  <c:v>4.6552430555514919</c:v>
                </c:pt>
                <c:pt idx="16575">
                  <c:v>4.6554861111129329</c:v>
                </c:pt>
                <c:pt idx="16576">
                  <c:v>4.6557291666670979</c:v>
                </c:pt>
                <c:pt idx="16577">
                  <c:v>4.6559722222212629</c:v>
                </c:pt>
                <c:pt idx="16578">
                  <c:v>4.656215277775428</c:v>
                </c:pt>
                <c:pt idx="16579">
                  <c:v>4.656458333329593</c:v>
                </c:pt>
                <c:pt idx="16580">
                  <c:v>4.6567013888837581</c:v>
                </c:pt>
                <c:pt idx="16581">
                  <c:v>4.6569444444451991</c:v>
                </c:pt>
                <c:pt idx="16582">
                  <c:v>4.6571874999993641</c:v>
                </c:pt>
                <c:pt idx="16583">
                  <c:v>4.6574305555535291</c:v>
                </c:pt>
                <c:pt idx="16584">
                  <c:v>4.6576736111076942</c:v>
                </c:pt>
                <c:pt idx="16585">
                  <c:v>4.6579166666618592</c:v>
                </c:pt>
                <c:pt idx="16586">
                  <c:v>4.6581597222233002</c:v>
                </c:pt>
                <c:pt idx="16587">
                  <c:v>4.6584027777774653</c:v>
                </c:pt>
                <c:pt idx="16588">
                  <c:v>4.6586458333316303</c:v>
                </c:pt>
                <c:pt idx="16589">
                  <c:v>4.6588888888857953</c:v>
                </c:pt>
                <c:pt idx="16590">
                  <c:v>4.6591319444399604</c:v>
                </c:pt>
                <c:pt idx="16591">
                  <c:v>4.6593750000014014</c:v>
                </c:pt>
                <c:pt idx="16592">
                  <c:v>4.6596180555555664</c:v>
                </c:pt>
                <c:pt idx="16593">
                  <c:v>4.6598611111097314</c:v>
                </c:pt>
                <c:pt idx="16594">
                  <c:v>4.6601041666638965</c:v>
                </c:pt>
                <c:pt idx="16595">
                  <c:v>4.6603472222180615</c:v>
                </c:pt>
                <c:pt idx="16596">
                  <c:v>4.6605902777795025</c:v>
                </c:pt>
                <c:pt idx="16597">
                  <c:v>4.6608333333336676</c:v>
                </c:pt>
                <c:pt idx="16598">
                  <c:v>4.6610763888878326</c:v>
                </c:pt>
                <c:pt idx="16599">
                  <c:v>4.6613194444419976</c:v>
                </c:pt>
                <c:pt idx="16600">
                  <c:v>4.6615624999961627</c:v>
                </c:pt>
                <c:pt idx="16601">
                  <c:v>4.6618055555576037</c:v>
                </c:pt>
                <c:pt idx="16602">
                  <c:v>4.6620486111117687</c:v>
                </c:pt>
                <c:pt idx="16603">
                  <c:v>4.6622916666659338</c:v>
                </c:pt>
                <c:pt idx="16604">
                  <c:v>4.6625347222200988</c:v>
                </c:pt>
                <c:pt idx="16605">
                  <c:v>4.6627777777742638</c:v>
                </c:pt>
                <c:pt idx="16606">
                  <c:v>4.6630208333284289</c:v>
                </c:pt>
                <c:pt idx="16607">
                  <c:v>4.6632638888898699</c:v>
                </c:pt>
                <c:pt idx="16608">
                  <c:v>4.6635069444440349</c:v>
                </c:pt>
                <c:pt idx="16609">
                  <c:v>4.6637615740749796</c:v>
                </c:pt>
                <c:pt idx="16610">
                  <c:v>4.6640046296291446</c:v>
                </c:pt>
                <c:pt idx="16611">
                  <c:v>4.6642476851833097</c:v>
                </c:pt>
                <c:pt idx="16612">
                  <c:v>4.6644907407374747</c:v>
                </c:pt>
                <c:pt idx="16613">
                  <c:v>4.6647337962916398</c:v>
                </c:pt>
                <c:pt idx="16614">
                  <c:v>4.6649768518530808</c:v>
                </c:pt>
                <c:pt idx="16615">
                  <c:v>4.6652199074072458</c:v>
                </c:pt>
                <c:pt idx="16616">
                  <c:v>4.6654629629614108</c:v>
                </c:pt>
                <c:pt idx="16617">
                  <c:v>4.6657060185155759</c:v>
                </c:pt>
                <c:pt idx="16618">
                  <c:v>4.6659490740697409</c:v>
                </c:pt>
                <c:pt idx="16619">
                  <c:v>4.6661921296311819</c:v>
                </c:pt>
                <c:pt idx="16620">
                  <c:v>4.6664351851853469</c:v>
                </c:pt>
                <c:pt idx="16621">
                  <c:v>4.666678240739512</c:v>
                </c:pt>
                <c:pt idx="16622">
                  <c:v>4.666921296293677</c:v>
                </c:pt>
                <c:pt idx="16623">
                  <c:v>4.6671643518478421</c:v>
                </c:pt>
                <c:pt idx="16624">
                  <c:v>4.6674074074092831</c:v>
                </c:pt>
                <c:pt idx="16625">
                  <c:v>4.6676504629634481</c:v>
                </c:pt>
                <c:pt idx="16626">
                  <c:v>4.6678935185176131</c:v>
                </c:pt>
                <c:pt idx="16627">
                  <c:v>4.6681365740717782</c:v>
                </c:pt>
                <c:pt idx="16628">
                  <c:v>4.6683796296259432</c:v>
                </c:pt>
                <c:pt idx="16629">
                  <c:v>4.6686226851801083</c:v>
                </c:pt>
                <c:pt idx="16630">
                  <c:v>4.6688657407415493</c:v>
                </c:pt>
                <c:pt idx="16631">
                  <c:v>4.6691087962957143</c:v>
                </c:pt>
                <c:pt idx="16632">
                  <c:v>4.6693518518498793</c:v>
                </c:pt>
                <c:pt idx="16633">
                  <c:v>4.6695949074040444</c:v>
                </c:pt>
                <c:pt idx="16634">
                  <c:v>4.6698379629582094</c:v>
                </c:pt>
                <c:pt idx="16635">
                  <c:v>4.6700810185196504</c:v>
                </c:pt>
                <c:pt idx="16636">
                  <c:v>4.6703240740738154</c:v>
                </c:pt>
                <c:pt idx="16637">
                  <c:v>4.6705671296279805</c:v>
                </c:pt>
                <c:pt idx="16638">
                  <c:v>4.6708101851821455</c:v>
                </c:pt>
                <c:pt idx="16639">
                  <c:v>4.6710532407363106</c:v>
                </c:pt>
                <c:pt idx="16640">
                  <c:v>4.6712962962977516</c:v>
                </c:pt>
                <c:pt idx="16641">
                  <c:v>4.6715393518519166</c:v>
                </c:pt>
                <c:pt idx="16642">
                  <c:v>4.6717824074060816</c:v>
                </c:pt>
                <c:pt idx="16643">
                  <c:v>4.6720254629602467</c:v>
                </c:pt>
                <c:pt idx="16644">
                  <c:v>4.6722685185144117</c:v>
                </c:pt>
                <c:pt idx="16645">
                  <c:v>4.6725115740758527</c:v>
                </c:pt>
                <c:pt idx="16646">
                  <c:v>4.6727546296300178</c:v>
                </c:pt>
                <c:pt idx="16647">
                  <c:v>4.6729976851841828</c:v>
                </c:pt>
                <c:pt idx="16648">
                  <c:v>4.6732407407383478</c:v>
                </c:pt>
                <c:pt idx="16649">
                  <c:v>4.6734837962925129</c:v>
                </c:pt>
                <c:pt idx="16650">
                  <c:v>4.6737268518539539</c:v>
                </c:pt>
                <c:pt idx="16651">
                  <c:v>4.6739699074081189</c:v>
                </c:pt>
                <c:pt idx="16652">
                  <c:v>4.6742129629622839</c:v>
                </c:pt>
                <c:pt idx="16653">
                  <c:v>4.674456018516449</c:v>
                </c:pt>
                <c:pt idx="16654">
                  <c:v>4.674699074070614</c:v>
                </c:pt>
                <c:pt idx="16655">
                  <c:v>4.6749421296247791</c:v>
                </c:pt>
                <c:pt idx="16656">
                  <c:v>4.6751851851862201</c:v>
                </c:pt>
                <c:pt idx="16657">
                  <c:v>4.6754398148098888</c:v>
                </c:pt>
                <c:pt idx="16658">
                  <c:v>4.6756828703713298</c:v>
                </c:pt>
                <c:pt idx="16659">
                  <c:v>4.6759259259254948</c:v>
                </c:pt>
                <c:pt idx="16660">
                  <c:v>4.6761689814796599</c:v>
                </c:pt>
                <c:pt idx="16661">
                  <c:v>4.6764120370338249</c:v>
                </c:pt>
                <c:pt idx="16662">
                  <c:v>4.6766550925879899</c:v>
                </c:pt>
                <c:pt idx="16663">
                  <c:v>4.6768981481494309</c:v>
                </c:pt>
                <c:pt idx="16664">
                  <c:v>4.677141203703596</c:v>
                </c:pt>
                <c:pt idx="16665">
                  <c:v>4.677384259257761</c:v>
                </c:pt>
                <c:pt idx="16666">
                  <c:v>4.6776273148119261</c:v>
                </c:pt>
                <c:pt idx="16667">
                  <c:v>4.6778703703660911</c:v>
                </c:pt>
                <c:pt idx="16668">
                  <c:v>4.6781134259275321</c:v>
                </c:pt>
                <c:pt idx="16669">
                  <c:v>4.6783564814816971</c:v>
                </c:pt>
                <c:pt idx="16670">
                  <c:v>4.6785995370358622</c:v>
                </c:pt>
                <c:pt idx="16671">
                  <c:v>4.6788425925900272</c:v>
                </c:pt>
                <c:pt idx="16672">
                  <c:v>4.6790856481441923</c:v>
                </c:pt>
                <c:pt idx="16673">
                  <c:v>4.6793287037056333</c:v>
                </c:pt>
                <c:pt idx="16674">
                  <c:v>4.6795717592597983</c:v>
                </c:pt>
                <c:pt idx="16675">
                  <c:v>4.6798148148139633</c:v>
                </c:pt>
                <c:pt idx="16676">
                  <c:v>4.6800578703681284</c:v>
                </c:pt>
                <c:pt idx="16677">
                  <c:v>4.6803009259222934</c:v>
                </c:pt>
                <c:pt idx="16678">
                  <c:v>4.6805439814764584</c:v>
                </c:pt>
                <c:pt idx="16679">
                  <c:v>4.6807870370378994</c:v>
                </c:pt>
                <c:pt idx="16680">
                  <c:v>4.6810300925920645</c:v>
                </c:pt>
                <c:pt idx="16681">
                  <c:v>4.6812731481462295</c:v>
                </c:pt>
                <c:pt idx="16682">
                  <c:v>4.6815162037003946</c:v>
                </c:pt>
                <c:pt idx="16683">
                  <c:v>4.6817592592545596</c:v>
                </c:pt>
                <c:pt idx="16684">
                  <c:v>4.6820023148160006</c:v>
                </c:pt>
                <c:pt idx="16685">
                  <c:v>4.6822453703701656</c:v>
                </c:pt>
                <c:pt idx="16686">
                  <c:v>4.6824884259243307</c:v>
                </c:pt>
                <c:pt idx="16687">
                  <c:v>4.6827314814784957</c:v>
                </c:pt>
                <c:pt idx="16688">
                  <c:v>4.6829745370326608</c:v>
                </c:pt>
                <c:pt idx="16689">
                  <c:v>4.6832175925941018</c:v>
                </c:pt>
                <c:pt idx="16690">
                  <c:v>4.6834606481482668</c:v>
                </c:pt>
                <c:pt idx="16691">
                  <c:v>4.6837037037024318</c:v>
                </c:pt>
                <c:pt idx="16692">
                  <c:v>4.6839467592565969</c:v>
                </c:pt>
                <c:pt idx="16693">
                  <c:v>4.6841898148107619</c:v>
                </c:pt>
                <c:pt idx="16694">
                  <c:v>4.6844328703722029</c:v>
                </c:pt>
                <c:pt idx="16695">
                  <c:v>4.6846759259263679</c:v>
                </c:pt>
                <c:pt idx="16696">
                  <c:v>4.684918981480533</c:v>
                </c:pt>
                <c:pt idx="16697">
                  <c:v>4.685162037034698</c:v>
                </c:pt>
                <c:pt idx="16698">
                  <c:v>4.6854050925888631</c:v>
                </c:pt>
                <c:pt idx="16699">
                  <c:v>4.6856481481430281</c:v>
                </c:pt>
                <c:pt idx="16700">
                  <c:v>4.6858912037044691</c:v>
                </c:pt>
                <c:pt idx="16701">
                  <c:v>4.6861342592586341</c:v>
                </c:pt>
                <c:pt idx="16702">
                  <c:v>4.6863773148127992</c:v>
                </c:pt>
                <c:pt idx="16703">
                  <c:v>4.6866203703669642</c:v>
                </c:pt>
                <c:pt idx="16704">
                  <c:v>4.6868634259211293</c:v>
                </c:pt>
                <c:pt idx="16705">
                  <c:v>4.6871064814825703</c:v>
                </c:pt>
                <c:pt idx="16706">
                  <c:v>4.687361111106239</c:v>
                </c:pt>
                <c:pt idx="16707">
                  <c:v>4.68760416666768</c:v>
                </c:pt>
                <c:pt idx="16708">
                  <c:v>4.687847222221845</c:v>
                </c:pt>
                <c:pt idx="16709">
                  <c:v>4.6880902777760101</c:v>
                </c:pt>
                <c:pt idx="16710">
                  <c:v>4.6883333333301751</c:v>
                </c:pt>
                <c:pt idx="16711">
                  <c:v>4.6885763888843401</c:v>
                </c:pt>
                <c:pt idx="16712">
                  <c:v>4.6888194444457811</c:v>
                </c:pt>
                <c:pt idx="16713">
                  <c:v>4.6890624999999462</c:v>
                </c:pt>
                <c:pt idx="16714">
                  <c:v>4.6893055555541112</c:v>
                </c:pt>
                <c:pt idx="16715">
                  <c:v>4.6895486111082763</c:v>
                </c:pt>
                <c:pt idx="16716">
                  <c:v>4.6897916666624413</c:v>
                </c:pt>
                <c:pt idx="16717">
                  <c:v>4.6900347222238823</c:v>
                </c:pt>
                <c:pt idx="16718">
                  <c:v>4.6902777777780473</c:v>
                </c:pt>
                <c:pt idx="16719">
                  <c:v>4.6905208333322124</c:v>
                </c:pt>
                <c:pt idx="16720">
                  <c:v>4.6907638888863774</c:v>
                </c:pt>
                <c:pt idx="16721">
                  <c:v>4.6910069444405424</c:v>
                </c:pt>
                <c:pt idx="16722">
                  <c:v>4.6912500000019834</c:v>
                </c:pt>
                <c:pt idx="16723">
                  <c:v>4.6914930555561485</c:v>
                </c:pt>
                <c:pt idx="16724">
                  <c:v>4.6917361111103135</c:v>
                </c:pt>
                <c:pt idx="16725">
                  <c:v>4.6919791666644786</c:v>
                </c:pt>
                <c:pt idx="16726">
                  <c:v>4.6922222222186436</c:v>
                </c:pt>
                <c:pt idx="16727">
                  <c:v>4.6924652777728086</c:v>
                </c:pt>
                <c:pt idx="16728">
                  <c:v>4.6927083333342496</c:v>
                </c:pt>
                <c:pt idx="16729">
                  <c:v>4.6929513888884147</c:v>
                </c:pt>
                <c:pt idx="16730">
                  <c:v>4.6931944444425797</c:v>
                </c:pt>
                <c:pt idx="16731">
                  <c:v>4.6934374999967448</c:v>
                </c:pt>
                <c:pt idx="16732">
                  <c:v>4.6936805555509098</c:v>
                </c:pt>
                <c:pt idx="16733">
                  <c:v>4.6939236111123508</c:v>
                </c:pt>
                <c:pt idx="16734">
                  <c:v>4.6941666666665158</c:v>
                </c:pt>
                <c:pt idx="16735">
                  <c:v>4.6944097222206809</c:v>
                </c:pt>
                <c:pt idx="16736">
                  <c:v>4.6946527777748459</c:v>
                </c:pt>
                <c:pt idx="16737">
                  <c:v>4.6948958333290109</c:v>
                </c:pt>
                <c:pt idx="16738">
                  <c:v>4.6951388888904519</c:v>
                </c:pt>
                <c:pt idx="16739">
                  <c:v>4.695381944444617</c:v>
                </c:pt>
                <c:pt idx="16740">
                  <c:v>4.695624999998782</c:v>
                </c:pt>
                <c:pt idx="16741">
                  <c:v>4.6958680555529471</c:v>
                </c:pt>
                <c:pt idx="16742">
                  <c:v>4.6961111111071121</c:v>
                </c:pt>
                <c:pt idx="16743">
                  <c:v>4.6963541666685531</c:v>
                </c:pt>
                <c:pt idx="16744">
                  <c:v>4.6965972222227181</c:v>
                </c:pt>
                <c:pt idx="16745">
                  <c:v>4.6968402777768832</c:v>
                </c:pt>
                <c:pt idx="16746">
                  <c:v>4.6970833333310482</c:v>
                </c:pt>
                <c:pt idx="16747">
                  <c:v>4.6973263888852133</c:v>
                </c:pt>
                <c:pt idx="16748">
                  <c:v>4.6975694444393783</c:v>
                </c:pt>
                <c:pt idx="16749">
                  <c:v>4.6978125000008193</c:v>
                </c:pt>
                <c:pt idx="16750">
                  <c:v>4.6980555555549843</c:v>
                </c:pt>
                <c:pt idx="16751">
                  <c:v>4.6982986111091494</c:v>
                </c:pt>
                <c:pt idx="16752">
                  <c:v>4.6985416666633144</c:v>
                </c:pt>
                <c:pt idx="16753">
                  <c:v>4.6987847222174794</c:v>
                </c:pt>
                <c:pt idx="16754">
                  <c:v>4.6990393518484241</c:v>
                </c:pt>
                <c:pt idx="16755">
                  <c:v>4.6992824074025892</c:v>
                </c:pt>
                <c:pt idx="16756">
                  <c:v>4.6995254629640302</c:v>
                </c:pt>
                <c:pt idx="16757">
                  <c:v>4.6997685185181952</c:v>
                </c:pt>
                <c:pt idx="16758">
                  <c:v>4.7000115740723603</c:v>
                </c:pt>
                <c:pt idx="16759">
                  <c:v>4.7002546296265253</c:v>
                </c:pt>
                <c:pt idx="16760">
                  <c:v>4.7004976851806903</c:v>
                </c:pt>
                <c:pt idx="16761">
                  <c:v>4.7007407407421313</c:v>
                </c:pt>
                <c:pt idx="16762">
                  <c:v>4.7009837962962964</c:v>
                </c:pt>
                <c:pt idx="16763">
                  <c:v>4.7012268518504614</c:v>
                </c:pt>
                <c:pt idx="16764">
                  <c:v>4.7014699074046264</c:v>
                </c:pt>
                <c:pt idx="16765">
                  <c:v>4.7017129629587915</c:v>
                </c:pt>
                <c:pt idx="16766">
                  <c:v>4.7019560185202325</c:v>
                </c:pt>
                <c:pt idx="16767">
                  <c:v>4.7021990740743975</c:v>
                </c:pt>
                <c:pt idx="16768">
                  <c:v>4.7024421296285626</c:v>
                </c:pt>
                <c:pt idx="16769">
                  <c:v>4.7026851851827276</c:v>
                </c:pt>
                <c:pt idx="16770">
                  <c:v>4.7029282407368926</c:v>
                </c:pt>
                <c:pt idx="16771">
                  <c:v>4.7031712962983336</c:v>
                </c:pt>
                <c:pt idx="16772">
                  <c:v>4.7034143518524987</c:v>
                </c:pt>
                <c:pt idx="16773">
                  <c:v>4.7036574074066637</c:v>
                </c:pt>
                <c:pt idx="16774">
                  <c:v>4.7039004629608288</c:v>
                </c:pt>
                <c:pt idx="16775">
                  <c:v>4.7041435185149938</c:v>
                </c:pt>
                <c:pt idx="16776">
                  <c:v>4.7043865740691588</c:v>
                </c:pt>
                <c:pt idx="16777">
                  <c:v>4.7046296296305998</c:v>
                </c:pt>
                <c:pt idx="16778">
                  <c:v>4.7048726851847649</c:v>
                </c:pt>
                <c:pt idx="16779">
                  <c:v>4.7051157407389299</c:v>
                </c:pt>
                <c:pt idx="16780">
                  <c:v>4.7053587962930949</c:v>
                </c:pt>
                <c:pt idx="16781">
                  <c:v>4.70560185184726</c:v>
                </c:pt>
                <c:pt idx="16782">
                  <c:v>4.705844907408701</c:v>
                </c:pt>
                <c:pt idx="16783">
                  <c:v>4.706087962962866</c:v>
                </c:pt>
                <c:pt idx="16784">
                  <c:v>4.7063310185170311</c:v>
                </c:pt>
                <c:pt idx="16785">
                  <c:v>4.7065740740711961</c:v>
                </c:pt>
                <c:pt idx="16786">
                  <c:v>4.7068171296253611</c:v>
                </c:pt>
                <c:pt idx="16787">
                  <c:v>4.7070601851868021</c:v>
                </c:pt>
                <c:pt idx="16788">
                  <c:v>4.7073032407409672</c:v>
                </c:pt>
                <c:pt idx="16789">
                  <c:v>4.7075462962951322</c:v>
                </c:pt>
                <c:pt idx="16790">
                  <c:v>4.7077893518492973</c:v>
                </c:pt>
                <c:pt idx="16791">
                  <c:v>4.7080324074034623</c:v>
                </c:pt>
                <c:pt idx="16792">
                  <c:v>4.7082754629649033</c:v>
                </c:pt>
                <c:pt idx="16793">
                  <c:v>4.7085185185190683</c:v>
                </c:pt>
                <c:pt idx="16794">
                  <c:v>4.7087615740732334</c:v>
                </c:pt>
                <c:pt idx="16795">
                  <c:v>4.7090046296273984</c:v>
                </c:pt>
                <c:pt idx="16796">
                  <c:v>4.7092476851815634</c:v>
                </c:pt>
                <c:pt idx="16797">
                  <c:v>4.7094907407357285</c:v>
                </c:pt>
                <c:pt idx="16798">
                  <c:v>4.7097337962971695</c:v>
                </c:pt>
                <c:pt idx="16799">
                  <c:v>4.7099768518513345</c:v>
                </c:pt>
                <c:pt idx="16800">
                  <c:v>4.7102199074054996</c:v>
                </c:pt>
                <c:pt idx="16801">
                  <c:v>4.7104629629596646</c:v>
                </c:pt>
                <c:pt idx="16802">
                  <c:v>4.7107175925906093</c:v>
                </c:pt>
                <c:pt idx="16803">
                  <c:v>4.7109606481447743</c:v>
                </c:pt>
                <c:pt idx="16804">
                  <c:v>4.7112037036989394</c:v>
                </c:pt>
                <c:pt idx="16805">
                  <c:v>4.7114467592603804</c:v>
                </c:pt>
                <c:pt idx="16806">
                  <c:v>4.7116898148145454</c:v>
                </c:pt>
                <c:pt idx="16807">
                  <c:v>4.7119328703687104</c:v>
                </c:pt>
                <c:pt idx="16808">
                  <c:v>4.7121759259228755</c:v>
                </c:pt>
                <c:pt idx="16809">
                  <c:v>4.7124189814770405</c:v>
                </c:pt>
                <c:pt idx="16810">
                  <c:v>4.7126620370384815</c:v>
                </c:pt>
                <c:pt idx="16811">
                  <c:v>4.7129050925926466</c:v>
                </c:pt>
                <c:pt idx="16812">
                  <c:v>4.7131481481468116</c:v>
                </c:pt>
                <c:pt idx="16813">
                  <c:v>4.7133912037009766</c:v>
                </c:pt>
                <c:pt idx="16814">
                  <c:v>4.7136342592551417</c:v>
                </c:pt>
                <c:pt idx="16815">
                  <c:v>4.7138773148165827</c:v>
                </c:pt>
                <c:pt idx="16816">
                  <c:v>4.7141203703707477</c:v>
                </c:pt>
                <c:pt idx="16817">
                  <c:v>4.7143634259249128</c:v>
                </c:pt>
                <c:pt idx="16818">
                  <c:v>4.7146064814790778</c:v>
                </c:pt>
                <c:pt idx="16819">
                  <c:v>4.7148495370332428</c:v>
                </c:pt>
                <c:pt idx="16820">
                  <c:v>4.7150925925946838</c:v>
                </c:pt>
                <c:pt idx="16821">
                  <c:v>4.7153356481488489</c:v>
                </c:pt>
                <c:pt idx="16822">
                  <c:v>4.7155787037030139</c:v>
                </c:pt>
                <c:pt idx="16823">
                  <c:v>4.7158217592571789</c:v>
                </c:pt>
                <c:pt idx="16824">
                  <c:v>4.716064814811344</c:v>
                </c:pt>
                <c:pt idx="16825">
                  <c:v>4.716307870365509</c:v>
                </c:pt>
                <c:pt idx="16826">
                  <c:v>4.71655092592695</c:v>
                </c:pt>
                <c:pt idx="16827">
                  <c:v>4.7167939814811151</c:v>
                </c:pt>
                <c:pt idx="16828">
                  <c:v>4.7170370370352801</c:v>
                </c:pt>
                <c:pt idx="16829">
                  <c:v>4.7172800925894451</c:v>
                </c:pt>
                <c:pt idx="16830">
                  <c:v>4.7175231481436102</c:v>
                </c:pt>
                <c:pt idx="16831">
                  <c:v>4.7177662037050512</c:v>
                </c:pt>
                <c:pt idx="16832">
                  <c:v>4.7180092592592162</c:v>
                </c:pt>
                <c:pt idx="16833">
                  <c:v>4.7182523148133813</c:v>
                </c:pt>
                <c:pt idx="16834">
                  <c:v>4.7184953703675463</c:v>
                </c:pt>
                <c:pt idx="16835">
                  <c:v>4.7187384259217113</c:v>
                </c:pt>
                <c:pt idx="16836">
                  <c:v>4.7189814814831523</c:v>
                </c:pt>
                <c:pt idx="16837">
                  <c:v>4.7192245370373174</c:v>
                </c:pt>
                <c:pt idx="16838">
                  <c:v>4.7194675925914824</c:v>
                </c:pt>
                <c:pt idx="16839">
                  <c:v>4.7197106481456474</c:v>
                </c:pt>
                <c:pt idx="16840">
                  <c:v>4.7199537036998125</c:v>
                </c:pt>
                <c:pt idx="16841">
                  <c:v>4.7201967592612535</c:v>
                </c:pt>
                <c:pt idx="16842">
                  <c:v>4.7204398148154185</c:v>
                </c:pt>
                <c:pt idx="16843">
                  <c:v>4.7206828703695836</c:v>
                </c:pt>
                <c:pt idx="16844">
                  <c:v>4.7209259259237486</c:v>
                </c:pt>
                <c:pt idx="16845">
                  <c:v>4.7211689814779136</c:v>
                </c:pt>
                <c:pt idx="16846">
                  <c:v>4.7214120370320787</c:v>
                </c:pt>
                <c:pt idx="16847">
                  <c:v>4.7216550925935197</c:v>
                </c:pt>
                <c:pt idx="16848">
                  <c:v>4.7218981481476847</c:v>
                </c:pt>
                <c:pt idx="16849">
                  <c:v>4.7221412037018498</c:v>
                </c:pt>
                <c:pt idx="16850">
                  <c:v>4.7223958333327944</c:v>
                </c:pt>
                <c:pt idx="16851">
                  <c:v>4.7226388888869595</c:v>
                </c:pt>
                <c:pt idx="16852">
                  <c:v>4.7228819444411245</c:v>
                </c:pt>
                <c:pt idx="16853">
                  <c:v>4.7231249999952896</c:v>
                </c:pt>
                <c:pt idx="16854">
                  <c:v>4.7233680555567306</c:v>
                </c:pt>
                <c:pt idx="16855">
                  <c:v>4.7236111111108956</c:v>
                </c:pt>
                <c:pt idx="16856">
                  <c:v>4.7238541666650606</c:v>
                </c:pt>
                <c:pt idx="16857">
                  <c:v>4.7240972222192257</c:v>
                </c:pt>
                <c:pt idx="16858">
                  <c:v>4.7243402777733907</c:v>
                </c:pt>
                <c:pt idx="16859">
                  <c:v>4.7245833333348317</c:v>
                </c:pt>
                <c:pt idx="16860">
                  <c:v>4.7248263888889968</c:v>
                </c:pt>
                <c:pt idx="16861">
                  <c:v>4.7250694444431618</c:v>
                </c:pt>
                <c:pt idx="16862">
                  <c:v>4.7253124999973268</c:v>
                </c:pt>
                <c:pt idx="16863">
                  <c:v>4.7255555555514919</c:v>
                </c:pt>
                <c:pt idx="16864">
                  <c:v>4.7257986111129329</c:v>
                </c:pt>
                <c:pt idx="16865">
                  <c:v>4.7260416666670979</c:v>
                </c:pt>
                <c:pt idx="16866">
                  <c:v>4.7262847222212629</c:v>
                </c:pt>
                <c:pt idx="16867">
                  <c:v>4.726527777775428</c:v>
                </c:pt>
                <c:pt idx="16868">
                  <c:v>4.726770833329593</c:v>
                </c:pt>
                <c:pt idx="16869">
                  <c:v>4.7270138888837581</c:v>
                </c:pt>
                <c:pt idx="16870">
                  <c:v>4.7272569444451991</c:v>
                </c:pt>
                <c:pt idx="16871">
                  <c:v>4.7274999999993641</c:v>
                </c:pt>
                <c:pt idx="16872">
                  <c:v>4.7277430555535291</c:v>
                </c:pt>
                <c:pt idx="16873">
                  <c:v>4.7279861111076942</c:v>
                </c:pt>
                <c:pt idx="16874">
                  <c:v>4.7282291666618592</c:v>
                </c:pt>
                <c:pt idx="16875">
                  <c:v>4.7284722222233002</c:v>
                </c:pt>
                <c:pt idx="16876">
                  <c:v>4.7287152777774653</c:v>
                </c:pt>
                <c:pt idx="16877">
                  <c:v>4.7289583333316303</c:v>
                </c:pt>
                <c:pt idx="16878">
                  <c:v>4.7292013888857953</c:v>
                </c:pt>
                <c:pt idx="16879">
                  <c:v>4.7294444444399604</c:v>
                </c:pt>
                <c:pt idx="16880">
                  <c:v>4.7296875000014014</c:v>
                </c:pt>
                <c:pt idx="16881">
                  <c:v>4.7299305555555664</c:v>
                </c:pt>
                <c:pt idx="16882">
                  <c:v>4.7301736111097314</c:v>
                </c:pt>
                <c:pt idx="16883">
                  <c:v>4.7304166666638965</c:v>
                </c:pt>
                <c:pt idx="16884">
                  <c:v>4.7306597222180615</c:v>
                </c:pt>
                <c:pt idx="16885">
                  <c:v>4.7309027777795025</c:v>
                </c:pt>
                <c:pt idx="16886">
                  <c:v>4.7311458333336676</c:v>
                </c:pt>
                <c:pt idx="16887">
                  <c:v>4.7313888888878326</c:v>
                </c:pt>
                <c:pt idx="16888">
                  <c:v>4.7316319444419976</c:v>
                </c:pt>
                <c:pt idx="16889">
                  <c:v>4.7318749999961627</c:v>
                </c:pt>
                <c:pt idx="16890">
                  <c:v>4.7321180555576037</c:v>
                </c:pt>
                <c:pt idx="16891">
                  <c:v>4.7323611111117687</c:v>
                </c:pt>
                <c:pt idx="16892">
                  <c:v>4.7326041666659338</c:v>
                </c:pt>
                <c:pt idx="16893">
                  <c:v>4.7328472222200988</c:v>
                </c:pt>
                <c:pt idx="16894">
                  <c:v>4.7330902777742638</c:v>
                </c:pt>
                <c:pt idx="16895">
                  <c:v>4.7333333333284289</c:v>
                </c:pt>
                <c:pt idx="16896">
                  <c:v>4.7335763888898699</c:v>
                </c:pt>
                <c:pt idx="16897">
                  <c:v>4.7338194444440349</c:v>
                </c:pt>
                <c:pt idx="16898">
                  <c:v>4.7340740740749796</c:v>
                </c:pt>
                <c:pt idx="16899">
                  <c:v>4.7343171296291446</c:v>
                </c:pt>
                <c:pt idx="16900">
                  <c:v>4.7345601851833097</c:v>
                </c:pt>
                <c:pt idx="16901">
                  <c:v>4.7348032407374747</c:v>
                </c:pt>
                <c:pt idx="16902">
                  <c:v>4.7350462962916398</c:v>
                </c:pt>
                <c:pt idx="16903">
                  <c:v>4.7352893518530808</c:v>
                </c:pt>
                <c:pt idx="16904">
                  <c:v>4.7355324074072458</c:v>
                </c:pt>
                <c:pt idx="16905">
                  <c:v>4.7357754629614108</c:v>
                </c:pt>
                <c:pt idx="16906">
                  <c:v>4.7360185185155759</c:v>
                </c:pt>
                <c:pt idx="16907">
                  <c:v>4.7362615740697409</c:v>
                </c:pt>
                <c:pt idx="16908">
                  <c:v>4.7365046296311819</c:v>
                </c:pt>
                <c:pt idx="16909">
                  <c:v>4.7367476851853469</c:v>
                </c:pt>
                <c:pt idx="16910">
                  <c:v>4.736990740739512</c:v>
                </c:pt>
                <c:pt idx="16911">
                  <c:v>4.737233796293677</c:v>
                </c:pt>
                <c:pt idx="16912">
                  <c:v>4.7374768518478421</c:v>
                </c:pt>
                <c:pt idx="16913">
                  <c:v>4.7377199074092831</c:v>
                </c:pt>
                <c:pt idx="16914">
                  <c:v>4.7379629629634481</c:v>
                </c:pt>
                <c:pt idx="16915">
                  <c:v>4.7382060185176131</c:v>
                </c:pt>
                <c:pt idx="16916">
                  <c:v>4.7384490740717782</c:v>
                </c:pt>
                <c:pt idx="16917">
                  <c:v>4.7386921296259432</c:v>
                </c:pt>
                <c:pt idx="16918">
                  <c:v>4.7389351851801083</c:v>
                </c:pt>
                <c:pt idx="16919">
                  <c:v>4.7391782407415493</c:v>
                </c:pt>
                <c:pt idx="16920">
                  <c:v>4.7394212962957143</c:v>
                </c:pt>
                <c:pt idx="16921">
                  <c:v>4.7396643518498793</c:v>
                </c:pt>
                <c:pt idx="16922">
                  <c:v>4.7399074074040444</c:v>
                </c:pt>
                <c:pt idx="16923">
                  <c:v>4.7401504629582094</c:v>
                </c:pt>
                <c:pt idx="16924">
                  <c:v>4.7403935185196504</c:v>
                </c:pt>
                <c:pt idx="16925">
                  <c:v>4.7406365740738154</c:v>
                </c:pt>
                <c:pt idx="16926">
                  <c:v>4.7408796296279805</c:v>
                </c:pt>
                <c:pt idx="16927">
                  <c:v>4.7411226851821455</c:v>
                </c:pt>
                <c:pt idx="16928">
                  <c:v>4.7413657407363106</c:v>
                </c:pt>
                <c:pt idx="16929">
                  <c:v>4.7416087962977516</c:v>
                </c:pt>
                <c:pt idx="16930">
                  <c:v>4.7418518518519166</c:v>
                </c:pt>
                <c:pt idx="16931">
                  <c:v>4.7420949074060816</c:v>
                </c:pt>
                <c:pt idx="16932">
                  <c:v>4.7423379629602467</c:v>
                </c:pt>
                <c:pt idx="16933">
                  <c:v>4.7425810185144117</c:v>
                </c:pt>
                <c:pt idx="16934">
                  <c:v>4.7428240740758527</c:v>
                </c:pt>
                <c:pt idx="16935">
                  <c:v>4.7430671296300178</c:v>
                </c:pt>
                <c:pt idx="16936">
                  <c:v>4.7433101851841828</c:v>
                </c:pt>
                <c:pt idx="16937">
                  <c:v>4.7435532407383478</c:v>
                </c:pt>
                <c:pt idx="16938">
                  <c:v>4.7437962962925129</c:v>
                </c:pt>
                <c:pt idx="16939">
                  <c:v>4.7440393518539539</c:v>
                </c:pt>
                <c:pt idx="16940">
                  <c:v>4.7442824074081189</c:v>
                </c:pt>
                <c:pt idx="16941">
                  <c:v>4.7445254629622839</c:v>
                </c:pt>
                <c:pt idx="16942">
                  <c:v>4.744768518516449</c:v>
                </c:pt>
                <c:pt idx="16943">
                  <c:v>4.745011574070614</c:v>
                </c:pt>
                <c:pt idx="16944">
                  <c:v>4.7452546296247791</c:v>
                </c:pt>
                <c:pt idx="16945">
                  <c:v>4.7454976851862201</c:v>
                </c:pt>
                <c:pt idx="16946">
                  <c:v>4.7457407407403851</c:v>
                </c:pt>
                <c:pt idx="16947">
                  <c:v>4.7459953703713298</c:v>
                </c:pt>
                <c:pt idx="16948">
                  <c:v>4.7462384259254948</c:v>
                </c:pt>
                <c:pt idx="16949">
                  <c:v>4.7464814814796599</c:v>
                </c:pt>
                <c:pt idx="16950">
                  <c:v>4.7467245370338249</c:v>
                </c:pt>
                <c:pt idx="16951">
                  <c:v>4.7469675925879899</c:v>
                </c:pt>
                <c:pt idx="16952">
                  <c:v>4.7472106481494309</c:v>
                </c:pt>
                <c:pt idx="16953">
                  <c:v>4.747453703703596</c:v>
                </c:pt>
                <c:pt idx="16954">
                  <c:v>4.747696759257761</c:v>
                </c:pt>
                <c:pt idx="16955">
                  <c:v>4.7479398148119261</c:v>
                </c:pt>
                <c:pt idx="16956">
                  <c:v>4.7481828703660911</c:v>
                </c:pt>
                <c:pt idx="16957">
                  <c:v>4.7484259259275321</c:v>
                </c:pt>
                <c:pt idx="16958">
                  <c:v>4.7486689814816971</c:v>
                </c:pt>
                <c:pt idx="16959">
                  <c:v>4.7489120370358622</c:v>
                </c:pt>
                <c:pt idx="16960">
                  <c:v>4.7491550925900272</c:v>
                </c:pt>
                <c:pt idx="16961">
                  <c:v>4.7493981481441923</c:v>
                </c:pt>
                <c:pt idx="16962">
                  <c:v>4.7496412037056333</c:v>
                </c:pt>
                <c:pt idx="16963">
                  <c:v>4.7498842592597983</c:v>
                </c:pt>
                <c:pt idx="16964">
                  <c:v>4.7501273148139633</c:v>
                </c:pt>
                <c:pt idx="16965">
                  <c:v>4.7503703703681284</c:v>
                </c:pt>
                <c:pt idx="16966">
                  <c:v>4.7506134259222934</c:v>
                </c:pt>
                <c:pt idx="16967">
                  <c:v>4.7508564814764584</c:v>
                </c:pt>
                <c:pt idx="16968">
                  <c:v>4.7510995370378994</c:v>
                </c:pt>
                <c:pt idx="16969">
                  <c:v>4.7513425925920645</c:v>
                </c:pt>
                <c:pt idx="16970">
                  <c:v>4.7515856481462295</c:v>
                </c:pt>
                <c:pt idx="16971">
                  <c:v>4.7518287037003946</c:v>
                </c:pt>
                <c:pt idx="16972">
                  <c:v>4.7520717592545596</c:v>
                </c:pt>
                <c:pt idx="16973">
                  <c:v>4.7523148148160006</c:v>
                </c:pt>
                <c:pt idx="16974">
                  <c:v>4.7525578703701656</c:v>
                </c:pt>
                <c:pt idx="16975">
                  <c:v>4.7528009259243307</c:v>
                </c:pt>
                <c:pt idx="16976">
                  <c:v>4.7530439814784957</c:v>
                </c:pt>
                <c:pt idx="16977">
                  <c:v>4.7532870370326608</c:v>
                </c:pt>
                <c:pt idx="16978">
                  <c:v>4.7535300925941018</c:v>
                </c:pt>
                <c:pt idx="16979">
                  <c:v>4.7537731481482668</c:v>
                </c:pt>
                <c:pt idx="16980">
                  <c:v>4.7540162037024318</c:v>
                </c:pt>
                <c:pt idx="16981">
                  <c:v>4.7542592592565969</c:v>
                </c:pt>
                <c:pt idx="16982">
                  <c:v>4.7545023148107619</c:v>
                </c:pt>
                <c:pt idx="16983">
                  <c:v>4.7547453703722029</c:v>
                </c:pt>
                <c:pt idx="16984">
                  <c:v>4.7549884259263679</c:v>
                </c:pt>
                <c:pt idx="16985">
                  <c:v>4.755231481480533</c:v>
                </c:pt>
                <c:pt idx="16986">
                  <c:v>4.755474537034698</c:v>
                </c:pt>
                <c:pt idx="16987">
                  <c:v>4.7557175925888631</c:v>
                </c:pt>
                <c:pt idx="16988">
                  <c:v>4.7559606481430281</c:v>
                </c:pt>
                <c:pt idx="16989">
                  <c:v>4.7562037037044691</c:v>
                </c:pt>
                <c:pt idx="16990">
                  <c:v>4.7564467592586341</c:v>
                </c:pt>
                <c:pt idx="16991">
                  <c:v>4.7566898148127992</c:v>
                </c:pt>
                <c:pt idx="16992">
                  <c:v>4.7569328703669642</c:v>
                </c:pt>
                <c:pt idx="16993">
                  <c:v>4.7571759259211293</c:v>
                </c:pt>
                <c:pt idx="16994">
                  <c:v>4.7574189814825703</c:v>
                </c:pt>
                <c:pt idx="16995">
                  <c:v>4.757673611106239</c:v>
                </c:pt>
                <c:pt idx="16996">
                  <c:v>4.75791666666768</c:v>
                </c:pt>
                <c:pt idx="16997">
                  <c:v>4.758159722221845</c:v>
                </c:pt>
                <c:pt idx="16998">
                  <c:v>4.7584027777760101</c:v>
                </c:pt>
                <c:pt idx="16999">
                  <c:v>4.7586458333301751</c:v>
                </c:pt>
                <c:pt idx="17000">
                  <c:v>4.7588888888843401</c:v>
                </c:pt>
                <c:pt idx="17001">
                  <c:v>4.7591319444457811</c:v>
                </c:pt>
                <c:pt idx="17002">
                  <c:v>4.7593749999999462</c:v>
                </c:pt>
                <c:pt idx="17003">
                  <c:v>4.7596180555541112</c:v>
                </c:pt>
                <c:pt idx="17004">
                  <c:v>4.7598611111082763</c:v>
                </c:pt>
                <c:pt idx="17005">
                  <c:v>4.7601041666624413</c:v>
                </c:pt>
                <c:pt idx="17006">
                  <c:v>4.7603472222238823</c:v>
                </c:pt>
                <c:pt idx="17007">
                  <c:v>4.7605902777780473</c:v>
                </c:pt>
                <c:pt idx="17008">
                  <c:v>4.7608333333322124</c:v>
                </c:pt>
                <c:pt idx="17009">
                  <c:v>4.7610763888863774</c:v>
                </c:pt>
                <c:pt idx="17010">
                  <c:v>4.7613194444405424</c:v>
                </c:pt>
                <c:pt idx="17011">
                  <c:v>4.7615625000019834</c:v>
                </c:pt>
                <c:pt idx="17012">
                  <c:v>4.7618055555561485</c:v>
                </c:pt>
                <c:pt idx="17013">
                  <c:v>4.7620486111103135</c:v>
                </c:pt>
                <c:pt idx="17014">
                  <c:v>4.7622916666644786</c:v>
                </c:pt>
                <c:pt idx="17015">
                  <c:v>4.7625347222186436</c:v>
                </c:pt>
                <c:pt idx="17016">
                  <c:v>4.7627777777728086</c:v>
                </c:pt>
                <c:pt idx="17017">
                  <c:v>4.7630208333342496</c:v>
                </c:pt>
                <c:pt idx="17018">
                  <c:v>4.7632638888884147</c:v>
                </c:pt>
                <c:pt idx="17019">
                  <c:v>4.7635069444425797</c:v>
                </c:pt>
                <c:pt idx="17020">
                  <c:v>4.7637499999967448</c:v>
                </c:pt>
                <c:pt idx="17021">
                  <c:v>4.7639930555509098</c:v>
                </c:pt>
                <c:pt idx="17022">
                  <c:v>4.7642361111123508</c:v>
                </c:pt>
                <c:pt idx="17023">
                  <c:v>4.7644791666665158</c:v>
                </c:pt>
                <c:pt idx="17024">
                  <c:v>4.7647222222206809</c:v>
                </c:pt>
                <c:pt idx="17025">
                  <c:v>4.7649652777748459</c:v>
                </c:pt>
                <c:pt idx="17026">
                  <c:v>4.7652083333290109</c:v>
                </c:pt>
                <c:pt idx="17027">
                  <c:v>4.7654513888904519</c:v>
                </c:pt>
                <c:pt idx="17028">
                  <c:v>4.765694444444617</c:v>
                </c:pt>
                <c:pt idx="17029">
                  <c:v>4.765937499998782</c:v>
                </c:pt>
                <c:pt idx="17030">
                  <c:v>4.7661805555529471</c:v>
                </c:pt>
                <c:pt idx="17031">
                  <c:v>4.7664236111071121</c:v>
                </c:pt>
                <c:pt idx="17032">
                  <c:v>4.7666666666685531</c:v>
                </c:pt>
                <c:pt idx="17033">
                  <c:v>4.7669097222227181</c:v>
                </c:pt>
                <c:pt idx="17034">
                  <c:v>4.7671527777768832</c:v>
                </c:pt>
                <c:pt idx="17035">
                  <c:v>4.7673958333310482</c:v>
                </c:pt>
                <c:pt idx="17036">
                  <c:v>4.7676388888852133</c:v>
                </c:pt>
                <c:pt idx="17037">
                  <c:v>4.7678819444393783</c:v>
                </c:pt>
                <c:pt idx="17038">
                  <c:v>4.7681250000008193</c:v>
                </c:pt>
                <c:pt idx="17039">
                  <c:v>4.7683680555549843</c:v>
                </c:pt>
                <c:pt idx="17040">
                  <c:v>4.7686111111091494</c:v>
                </c:pt>
                <c:pt idx="17041">
                  <c:v>4.7688541666633144</c:v>
                </c:pt>
                <c:pt idx="17042">
                  <c:v>4.7690972222174794</c:v>
                </c:pt>
                <c:pt idx="17043">
                  <c:v>4.7693518518484241</c:v>
                </c:pt>
                <c:pt idx="17044">
                  <c:v>4.7695949074025892</c:v>
                </c:pt>
                <c:pt idx="17045">
                  <c:v>4.7698379629640302</c:v>
                </c:pt>
                <c:pt idx="17046">
                  <c:v>4.7700810185181952</c:v>
                </c:pt>
                <c:pt idx="17047">
                  <c:v>4.7703240740723603</c:v>
                </c:pt>
                <c:pt idx="17048">
                  <c:v>4.7705671296265253</c:v>
                </c:pt>
                <c:pt idx="17049">
                  <c:v>4.7708101851806903</c:v>
                </c:pt>
                <c:pt idx="17050">
                  <c:v>4.7710532407421313</c:v>
                </c:pt>
                <c:pt idx="17051">
                  <c:v>4.7712962962962964</c:v>
                </c:pt>
                <c:pt idx="17052">
                  <c:v>4.7715393518504614</c:v>
                </c:pt>
                <c:pt idx="17053">
                  <c:v>4.7717824074046264</c:v>
                </c:pt>
                <c:pt idx="17054">
                  <c:v>4.7720254629587915</c:v>
                </c:pt>
                <c:pt idx="17055">
                  <c:v>4.7722685185202325</c:v>
                </c:pt>
                <c:pt idx="17056">
                  <c:v>4.7725115740743975</c:v>
                </c:pt>
                <c:pt idx="17057">
                  <c:v>4.7727546296285626</c:v>
                </c:pt>
                <c:pt idx="17058">
                  <c:v>4.7729976851827276</c:v>
                </c:pt>
                <c:pt idx="17059">
                  <c:v>4.7732407407368926</c:v>
                </c:pt>
                <c:pt idx="17060">
                  <c:v>4.7734837962983336</c:v>
                </c:pt>
                <c:pt idx="17061">
                  <c:v>4.7737268518524987</c:v>
                </c:pt>
                <c:pt idx="17062">
                  <c:v>4.7739699074066637</c:v>
                </c:pt>
                <c:pt idx="17063">
                  <c:v>4.7742129629608288</c:v>
                </c:pt>
                <c:pt idx="17064">
                  <c:v>4.7744560185149938</c:v>
                </c:pt>
                <c:pt idx="17065">
                  <c:v>4.7746990740691588</c:v>
                </c:pt>
                <c:pt idx="17066">
                  <c:v>4.7749421296305998</c:v>
                </c:pt>
                <c:pt idx="17067">
                  <c:v>4.7751851851847649</c:v>
                </c:pt>
                <c:pt idx="17068">
                  <c:v>4.7754282407389299</c:v>
                </c:pt>
                <c:pt idx="17069">
                  <c:v>4.7756712962930949</c:v>
                </c:pt>
                <c:pt idx="17070">
                  <c:v>4.77591435184726</c:v>
                </c:pt>
                <c:pt idx="17071">
                  <c:v>4.776157407408701</c:v>
                </c:pt>
                <c:pt idx="17072">
                  <c:v>4.776400462962866</c:v>
                </c:pt>
                <c:pt idx="17073">
                  <c:v>4.7766435185170311</c:v>
                </c:pt>
                <c:pt idx="17074">
                  <c:v>4.7768865740711961</c:v>
                </c:pt>
                <c:pt idx="17075">
                  <c:v>4.7771296296253611</c:v>
                </c:pt>
                <c:pt idx="17076">
                  <c:v>4.7773726851868021</c:v>
                </c:pt>
                <c:pt idx="17077">
                  <c:v>4.7776157407409672</c:v>
                </c:pt>
                <c:pt idx="17078">
                  <c:v>4.7778587962951322</c:v>
                </c:pt>
                <c:pt idx="17079">
                  <c:v>4.7781018518492973</c:v>
                </c:pt>
                <c:pt idx="17080">
                  <c:v>4.7783449074034623</c:v>
                </c:pt>
                <c:pt idx="17081">
                  <c:v>4.7785879629649033</c:v>
                </c:pt>
                <c:pt idx="17082">
                  <c:v>4.7788310185190683</c:v>
                </c:pt>
                <c:pt idx="17083">
                  <c:v>4.7790740740732334</c:v>
                </c:pt>
                <c:pt idx="17084">
                  <c:v>4.7793171296273984</c:v>
                </c:pt>
                <c:pt idx="17085">
                  <c:v>4.7795601851815634</c:v>
                </c:pt>
                <c:pt idx="17086">
                  <c:v>4.7798032407357285</c:v>
                </c:pt>
                <c:pt idx="17087">
                  <c:v>4.7800462962971695</c:v>
                </c:pt>
                <c:pt idx="17088">
                  <c:v>4.7802893518513345</c:v>
                </c:pt>
                <c:pt idx="17089">
                  <c:v>4.7805324074054996</c:v>
                </c:pt>
                <c:pt idx="17090">
                  <c:v>4.7807754629596646</c:v>
                </c:pt>
                <c:pt idx="17091">
                  <c:v>4.7810300925906093</c:v>
                </c:pt>
                <c:pt idx="17092">
                  <c:v>4.7812731481447743</c:v>
                </c:pt>
                <c:pt idx="17093">
                  <c:v>4.7815162036989394</c:v>
                </c:pt>
                <c:pt idx="17094">
                  <c:v>4.7817592592603804</c:v>
                </c:pt>
                <c:pt idx="17095">
                  <c:v>4.7820023148145454</c:v>
                </c:pt>
                <c:pt idx="17096">
                  <c:v>4.7822453703687104</c:v>
                </c:pt>
                <c:pt idx="17097">
                  <c:v>4.7824884259228755</c:v>
                </c:pt>
                <c:pt idx="17098">
                  <c:v>4.7827314814770405</c:v>
                </c:pt>
                <c:pt idx="17099">
                  <c:v>4.7829745370384815</c:v>
                </c:pt>
                <c:pt idx="17100">
                  <c:v>4.7832175925926466</c:v>
                </c:pt>
                <c:pt idx="17101">
                  <c:v>4.7834606481468116</c:v>
                </c:pt>
                <c:pt idx="17102">
                  <c:v>4.7837037037009766</c:v>
                </c:pt>
                <c:pt idx="17103">
                  <c:v>4.7839467592551417</c:v>
                </c:pt>
                <c:pt idx="17104">
                  <c:v>4.7841898148165827</c:v>
                </c:pt>
                <c:pt idx="17105">
                  <c:v>4.7844328703707477</c:v>
                </c:pt>
                <c:pt idx="17106">
                  <c:v>4.7846759259249128</c:v>
                </c:pt>
                <c:pt idx="17107">
                  <c:v>4.7849189814790778</c:v>
                </c:pt>
                <c:pt idx="17108">
                  <c:v>4.7851620370332428</c:v>
                </c:pt>
                <c:pt idx="17109">
                  <c:v>4.7854050925946838</c:v>
                </c:pt>
                <c:pt idx="17110">
                  <c:v>4.7856481481488489</c:v>
                </c:pt>
                <c:pt idx="17111">
                  <c:v>4.7858912037030139</c:v>
                </c:pt>
                <c:pt idx="17112">
                  <c:v>4.7861342592571789</c:v>
                </c:pt>
                <c:pt idx="17113">
                  <c:v>4.786377314811344</c:v>
                </c:pt>
                <c:pt idx="17114">
                  <c:v>4.786620370365509</c:v>
                </c:pt>
                <c:pt idx="17115">
                  <c:v>4.78686342592695</c:v>
                </c:pt>
                <c:pt idx="17116">
                  <c:v>4.7871064814811151</c:v>
                </c:pt>
                <c:pt idx="17117">
                  <c:v>4.7873495370352801</c:v>
                </c:pt>
                <c:pt idx="17118">
                  <c:v>4.7875925925894451</c:v>
                </c:pt>
                <c:pt idx="17119">
                  <c:v>4.7878356481436102</c:v>
                </c:pt>
                <c:pt idx="17120">
                  <c:v>4.7880787037050512</c:v>
                </c:pt>
                <c:pt idx="17121">
                  <c:v>4.7883217592592162</c:v>
                </c:pt>
                <c:pt idx="17122">
                  <c:v>4.7885648148133813</c:v>
                </c:pt>
                <c:pt idx="17123">
                  <c:v>4.7888078703675463</c:v>
                </c:pt>
                <c:pt idx="17124">
                  <c:v>4.7890509259217113</c:v>
                </c:pt>
                <c:pt idx="17125">
                  <c:v>4.7892939814831523</c:v>
                </c:pt>
                <c:pt idx="17126">
                  <c:v>4.7895370370373174</c:v>
                </c:pt>
                <c:pt idx="17127">
                  <c:v>4.7897800925914824</c:v>
                </c:pt>
                <c:pt idx="17128">
                  <c:v>4.7900231481456474</c:v>
                </c:pt>
                <c:pt idx="17129">
                  <c:v>4.7902662036998125</c:v>
                </c:pt>
                <c:pt idx="17130">
                  <c:v>4.7905092592612535</c:v>
                </c:pt>
                <c:pt idx="17131">
                  <c:v>4.7907523148154185</c:v>
                </c:pt>
                <c:pt idx="17132">
                  <c:v>4.7909953703695836</c:v>
                </c:pt>
                <c:pt idx="17133">
                  <c:v>4.7912384259237486</c:v>
                </c:pt>
                <c:pt idx="17134">
                  <c:v>4.7914814814779136</c:v>
                </c:pt>
                <c:pt idx="17135">
                  <c:v>4.7917245370320787</c:v>
                </c:pt>
                <c:pt idx="17136">
                  <c:v>4.7919675925935197</c:v>
                </c:pt>
                <c:pt idx="17137">
                  <c:v>4.7922106481476847</c:v>
                </c:pt>
                <c:pt idx="17138">
                  <c:v>4.7924537037018498</c:v>
                </c:pt>
                <c:pt idx="17139">
                  <c:v>4.7927083333327944</c:v>
                </c:pt>
                <c:pt idx="17140">
                  <c:v>4.7929513888869595</c:v>
                </c:pt>
                <c:pt idx="17141">
                  <c:v>4.7931944444411245</c:v>
                </c:pt>
                <c:pt idx="17142">
                  <c:v>4.7934374999952896</c:v>
                </c:pt>
                <c:pt idx="17143">
                  <c:v>4.7936805555567306</c:v>
                </c:pt>
                <c:pt idx="17144">
                  <c:v>4.7939236111108956</c:v>
                </c:pt>
                <c:pt idx="17145">
                  <c:v>4.7941666666650606</c:v>
                </c:pt>
                <c:pt idx="17146">
                  <c:v>4.7944097222192257</c:v>
                </c:pt>
                <c:pt idx="17147">
                  <c:v>4.7946527777733907</c:v>
                </c:pt>
                <c:pt idx="17148">
                  <c:v>4.7948958333348317</c:v>
                </c:pt>
                <c:pt idx="17149">
                  <c:v>4.7951388888889968</c:v>
                </c:pt>
                <c:pt idx="17150">
                  <c:v>4.7953819444431618</c:v>
                </c:pt>
                <c:pt idx="17151">
                  <c:v>4.7956249999973268</c:v>
                </c:pt>
                <c:pt idx="17152">
                  <c:v>4.7958680555514919</c:v>
                </c:pt>
                <c:pt idx="17153">
                  <c:v>4.7961111111129329</c:v>
                </c:pt>
                <c:pt idx="17154">
                  <c:v>4.7963541666670979</c:v>
                </c:pt>
                <c:pt idx="17155">
                  <c:v>4.7965972222212629</c:v>
                </c:pt>
                <c:pt idx="17156">
                  <c:v>4.796840277775428</c:v>
                </c:pt>
                <c:pt idx="17157">
                  <c:v>4.797083333329593</c:v>
                </c:pt>
                <c:pt idx="17158">
                  <c:v>4.7973263888837581</c:v>
                </c:pt>
                <c:pt idx="17159">
                  <c:v>4.7975694444451991</c:v>
                </c:pt>
                <c:pt idx="17160">
                  <c:v>4.7978124999993641</c:v>
                </c:pt>
                <c:pt idx="17161">
                  <c:v>4.7980555555535291</c:v>
                </c:pt>
                <c:pt idx="17162">
                  <c:v>4.7982986111076942</c:v>
                </c:pt>
                <c:pt idx="17163">
                  <c:v>4.7985416666618592</c:v>
                </c:pt>
                <c:pt idx="17164">
                  <c:v>4.7987847222233002</c:v>
                </c:pt>
                <c:pt idx="17165">
                  <c:v>4.7990277777774653</c:v>
                </c:pt>
                <c:pt idx="17166">
                  <c:v>4.7992708333316303</c:v>
                </c:pt>
                <c:pt idx="17167">
                  <c:v>4.7995138888857953</c:v>
                </c:pt>
                <c:pt idx="17168">
                  <c:v>4.7997569444399604</c:v>
                </c:pt>
                <c:pt idx="17169">
                  <c:v>4.8000000000014014</c:v>
                </c:pt>
                <c:pt idx="17170">
                  <c:v>4.8002430555555664</c:v>
                </c:pt>
                <c:pt idx="17171">
                  <c:v>4.8004861111097314</c:v>
                </c:pt>
                <c:pt idx="17172">
                  <c:v>4.8007291666638965</c:v>
                </c:pt>
                <c:pt idx="17173">
                  <c:v>4.8009722222180615</c:v>
                </c:pt>
                <c:pt idx="17174">
                  <c:v>4.8012152777795025</c:v>
                </c:pt>
                <c:pt idx="17175">
                  <c:v>4.8014583333336676</c:v>
                </c:pt>
                <c:pt idx="17176">
                  <c:v>4.8017013888878326</c:v>
                </c:pt>
                <c:pt idx="17177">
                  <c:v>4.8019444444419976</c:v>
                </c:pt>
                <c:pt idx="17178">
                  <c:v>4.8021874999961627</c:v>
                </c:pt>
                <c:pt idx="17179">
                  <c:v>4.8024305555576037</c:v>
                </c:pt>
                <c:pt idx="17180">
                  <c:v>4.8026736111117687</c:v>
                </c:pt>
                <c:pt idx="17181">
                  <c:v>4.8029166666659338</c:v>
                </c:pt>
                <c:pt idx="17182">
                  <c:v>4.8031597222200988</c:v>
                </c:pt>
                <c:pt idx="17183">
                  <c:v>4.8034027777742638</c:v>
                </c:pt>
                <c:pt idx="17184">
                  <c:v>4.8036458333284289</c:v>
                </c:pt>
                <c:pt idx="17185">
                  <c:v>4.8038888888898699</c:v>
                </c:pt>
                <c:pt idx="17186">
                  <c:v>4.8041319444440349</c:v>
                </c:pt>
                <c:pt idx="17187">
                  <c:v>4.8043749999981999</c:v>
                </c:pt>
                <c:pt idx="17188">
                  <c:v>4.8046296296291446</c:v>
                </c:pt>
                <c:pt idx="17189">
                  <c:v>4.8048726851833097</c:v>
                </c:pt>
                <c:pt idx="17190">
                  <c:v>4.8051157407374747</c:v>
                </c:pt>
                <c:pt idx="17191">
                  <c:v>4.8053587962916398</c:v>
                </c:pt>
                <c:pt idx="17192">
                  <c:v>4.8056018518530808</c:v>
                </c:pt>
                <c:pt idx="17193">
                  <c:v>4.8058449074072458</c:v>
                </c:pt>
                <c:pt idx="17194">
                  <c:v>4.8060879629614108</c:v>
                </c:pt>
                <c:pt idx="17195">
                  <c:v>4.8063310185155759</c:v>
                </c:pt>
                <c:pt idx="17196">
                  <c:v>4.8065740740697409</c:v>
                </c:pt>
                <c:pt idx="17197">
                  <c:v>4.8068171296311819</c:v>
                </c:pt>
                <c:pt idx="17198">
                  <c:v>4.8070601851853469</c:v>
                </c:pt>
                <c:pt idx="17199">
                  <c:v>4.807303240739512</c:v>
                </c:pt>
                <c:pt idx="17200">
                  <c:v>4.807546296293677</c:v>
                </c:pt>
                <c:pt idx="17201">
                  <c:v>4.8077893518478421</c:v>
                </c:pt>
                <c:pt idx="17202">
                  <c:v>4.8080324074092831</c:v>
                </c:pt>
                <c:pt idx="17203">
                  <c:v>4.8082754629634481</c:v>
                </c:pt>
                <c:pt idx="17204">
                  <c:v>4.8085185185176131</c:v>
                </c:pt>
                <c:pt idx="17205">
                  <c:v>4.8087615740717782</c:v>
                </c:pt>
                <c:pt idx="17206">
                  <c:v>4.8090046296259432</c:v>
                </c:pt>
                <c:pt idx="17207">
                  <c:v>4.8092476851801083</c:v>
                </c:pt>
                <c:pt idx="17208">
                  <c:v>4.8094907407415493</c:v>
                </c:pt>
                <c:pt idx="17209">
                  <c:v>4.8097337962957143</c:v>
                </c:pt>
                <c:pt idx="17210">
                  <c:v>4.8099768518498793</c:v>
                </c:pt>
                <c:pt idx="17211">
                  <c:v>4.8102199074040444</c:v>
                </c:pt>
                <c:pt idx="17212">
                  <c:v>4.8104629629582094</c:v>
                </c:pt>
                <c:pt idx="17213">
                  <c:v>4.8107060185196504</c:v>
                </c:pt>
                <c:pt idx="17214">
                  <c:v>4.8109490740738154</c:v>
                </c:pt>
                <c:pt idx="17215">
                  <c:v>4.8111921296279805</c:v>
                </c:pt>
                <c:pt idx="17216">
                  <c:v>4.8114351851821455</c:v>
                </c:pt>
                <c:pt idx="17217">
                  <c:v>4.8116782407363106</c:v>
                </c:pt>
                <c:pt idx="17218">
                  <c:v>4.8119212962977516</c:v>
                </c:pt>
                <c:pt idx="17219">
                  <c:v>4.8121643518519166</c:v>
                </c:pt>
                <c:pt idx="17220">
                  <c:v>4.8124074074060816</c:v>
                </c:pt>
                <c:pt idx="17221">
                  <c:v>4.8126504629602467</c:v>
                </c:pt>
                <c:pt idx="17222">
                  <c:v>4.8128935185144117</c:v>
                </c:pt>
                <c:pt idx="17223">
                  <c:v>4.8131365740758527</c:v>
                </c:pt>
                <c:pt idx="17224">
                  <c:v>4.8133796296300178</c:v>
                </c:pt>
                <c:pt idx="17225">
                  <c:v>4.8136226851841828</c:v>
                </c:pt>
                <c:pt idx="17226">
                  <c:v>4.8138657407383478</c:v>
                </c:pt>
                <c:pt idx="17227">
                  <c:v>4.8141087962925129</c:v>
                </c:pt>
                <c:pt idx="17228">
                  <c:v>4.8143518518539539</c:v>
                </c:pt>
                <c:pt idx="17229">
                  <c:v>4.8145949074081189</c:v>
                </c:pt>
                <c:pt idx="17230">
                  <c:v>4.8148379629622839</c:v>
                </c:pt>
                <c:pt idx="17231">
                  <c:v>4.815081018516449</c:v>
                </c:pt>
                <c:pt idx="17232">
                  <c:v>4.815324074070614</c:v>
                </c:pt>
                <c:pt idx="17233">
                  <c:v>4.8155671296247791</c:v>
                </c:pt>
                <c:pt idx="17234">
                  <c:v>4.8158101851862201</c:v>
                </c:pt>
                <c:pt idx="17235">
                  <c:v>4.8160532407403851</c:v>
                </c:pt>
                <c:pt idx="17236">
                  <c:v>4.8163078703713298</c:v>
                </c:pt>
                <c:pt idx="17237">
                  <c:v>4.8165509259254948</c:v>
                </c:pt>
                <c:pt idx="17238">
                  <c:v>4.8167939814796599</c:v>
                </c:pt>
                <c:pt idx="17239">
                  <c:v>4.8170370370338249</c:v>
                </c:pt>
                <c:pt idx="17240">
                  <c:v>4.8172800925879899</c:v>
                </c:pt>
                <c:pt idx="17241">
                  <c:v>4.8175231481494309</c:v>
                </c:pt>
                <c:pt idx="17242">
                  <c:v>4.817766203703596</c:v>
                </c:pt>
                <c:pt idx="17243">
                  <c:v>4.818009259257761</c:v>
                </c:pt>
                <c:pt idx="17244">
                  <c:v>4.8182523148119261</c:v>
                </c:pt>
                <c:pt idx="17245">
                  <c:v>4.8184953703660911</c:v>
                </c:pt>
                <c:pt idx="17246">
                  <c:v>4.8187384259275321</c:v>
                </c:pt>
                <c:pt idx="17247">
                  <c:v>4.8189814814816971</c:v>
                </c:pt>
                <c:pt idx="17248">
                  <c:v>4.8192245370358622</c:v>
                </c:pt>
                <c:pt idx="17249">
                  <c:v>4.8194675925900272</c:v>
                </c:pt>
                <c:pt idx="17250">
                  <c:v>4.8197106481441923</c:v>
                </c:pt>
                <c:pt idx="17251">
                  <c:v>4.8199537037056333</c:v>
                </c:pt>
                <c:pt idx="17252">
                  <c:v>4.8201967592597983</c:v>
                </c:pt>
                <c:pt idx="17253">
                  <c:v>4.8204398148139633</c:v>
                </c:pt>
                <c:pt idx="17254">
                  <c:v>4.8206828703681284</c:v>
                </c:pt>
                <c:pt idx="17255">
                  <c:v>4.8209259259222934</c:v>
                </c:pt>
                <c:pt idx="17256">
                  <c:v>4.8211689814764584</c:v>
                </c:pt>
                <c:pt idx="17257">
                  <c:v>4.8214120370378994</c:v>
                </c:pt>
                <c:pt idx="17258">
                  <c:v>4.8216550925920645</c:v>
                </c:pt>
                <c:pt idx="17259">
                  <c:v>4.8218981481462295</c:v>
                </c:pt>
                <c:pt idx="17260">
                  <c:v>4.8221412037003946</c:v>
                </c:pt>
                <c:pt idx="17261">
                  <c:v>4.8223842592545596</c:v>
                </c:pt>
                <c:pt idx="17262">
                  <c:v>4.8226273148160006</c:v>
                </c:pt>
                <c:pt idx="17263">
                  <c:v>4.8228703703701656</c:v>
                </c:pt>
                <c:pt idx="17264">
                  <c:v>4.8231134259243307</c:v>
                </c:pt>
                <c:pt idx="17265">
                  <c:v>4.8233564814784957</c:v>
                </c:pt>
                <c:pt idx="17266">
                  <c:v>4.8235995370326608</c:v>
                </c:pt>
                <c:pt idx="17267">
                  <c:v>4.8238425925941018</c:v>
                </c:pt>
                <c:pt idx="17268">
                  <c:v>4.8240856481482668</c:v>
                </c:pt>
                <c:pt idx="17269">
                  <c:v>4.8243287037024318</c:v>
                </c:pt>
                <c:pt idx="17270">
                  <c:v>4.8245717592565969</c:v>
                </c:pt>
                <c:pt idx="17271">
                  <c:v>4.8248148148107619</c:v>
                </c:pt>
                <c:pt idx="17272">
                  <c:v>4.8250578703722029</c:v>
                </c:pt>
                <c:pt idx="17273">
                  <c:v>4.8253009259263679</c:v>
                </c:pt>
                <c:pt idx="17274">
                  <c:v>4.825543981480533</c:v>
                </c:pt>
                <c:pt idx="17275">
                  <c:v>4.825787037034698</c:v>
                </c:pt>
                <c:pt idx="17276">
                  <c:v>4.8260300925888631</c:v>
                </c:pt>
                <c:pt idx="17277">
                  <c:v>4.8262731481430281</c:v>
                </c:pt>
                <c:pt idx="17278">
                  <c:v>4.8265162037044691</c:v>
                </c:pt>
                <c:pt idx="17279">
                  <c:v>4.8267592592586341</c:v>
                </c:pt>
                <c:pt idx="17280">
                  <c:v>4.8270023148127992</c:v>
                </c:pt>
                <c:pt idx="17281">
                  <c:v>4.8272453703669642</c:v>
                </c:pt>
                <c:pt idx="17282">
                  <c:v>4.8274884259211293</c:v>
                </c:pt>
                <c:pt idx="17283">
                  <c:v>4.8277314814825703</c:v>
                </c:pt>
                <c:pt idx="17284">
                  <c:v>4.827986111106239</c:v>
                </c:pt>
                <c:pt idx="17285">
                  <c:v>4.82822916666768</c:v>
                </c:pt>
                <c:pt idx="17286">
                  <c:v>4.828472222221845</c:v>
                </c:pt>
                <c:pt idx="17287">
                  <c:v>4.8287152777760101</c:v>
                </c:pt>
                <c:pt idx="17288">
                  <c:v>4.8289583333301751</c:v>
                </c:pt>
                <c:pt idx="17289">
                  <c:v>4.8292013888843401</c:v>
                </c:pt>
                <c:pt idx="17290">
                  <c:v>4.8294444444457811</c:v>
                </c:pt>
                <c:pt idx="17291">
                  <c:v>4.8296874999999462</c:v>
                </c:pt>
                <c:pt idx="17292">
                  <c:v>4.8299305555541112</c:v>
                </c:pt>
                <c:pt idx="17293">
                  <c:v>4.8301736111082763</c:v>
                </c:pt>
                <c:pt idx="17294">
                  <c:v>4.8304166666624413</c:v>
                </c:pt>
                <c:pt idx="17295">
                  <c:v>4.8306597222238823</c:v>
                </c:pt>
                <c:pt idx="17296">
                  <c:v>4.8309027777780473</c:v>
                </c:pt>
                <c:pt idx="17297">
                  <c:v>4.8311458333322124</c:v>
                </c:pt>
                <c:pt idx="17298">
                  <c:v>4.8313888888863774</c:v>
                </c:pt>
                <c:pt idx="17299">
                  <c:v>4.8316319444405424</c:v>
                </c:pt>
                <c:pt idx="17300">
                  <c:v>4.8318750000019834</c:v>
                </c:pt>
                <c:pt idx="17301">
                  <c:v>4.8321180555561485</c:v>
                </c:pt>
                <c:pt idx="17302">
                  <c:v>4.8323611111103135</c:v>
                </c:pt>
                <c:pt idx="17303">
                  <c:v>4.8326041666644786</c:v>
                </c:pt>
                <c:pt idx="17304">
                  <c:v>4.8328472222186436</c:v>
                </c:pt>
                <c:pt idx="17305">
                  <c:v>4.8330902777728086</c:v>
                </c:pt>
                <c:pt idx="17306">
                  <c:v>4.8333333333342496</c:v>
                </c:pt>
                <c:pt idx="17307">
                  <c:v>4.8335763888884147</c:v>
                </c:pt>
                <c:pt idx="17308">
                  <c:v>4.8338194444425797</c:v>
                </c:pt>
                <c:pt idx="17309">
                  <c:v>4.8340624999967448</c:v>
                </c:pt>
                <c:pt idx="17310">
                  <c:v>4.8343055555509098</c:v>
                </c:pt>
                <c:pt idx="17311">
                  <c:v>4.8345486111123508</c:v>
                </c:pt>
                <c:pt idx="17312">
                  <c:v>4.8347916666665158</c:v>
                </c:pt>
                <c:pt idx="17313">
                  <c:v>4.8350347222206809</c:v>
                </c:pt>
                <c:pt idx="17314">
                  <c:v>4.8352777777748459</c:v>
                </c:pt>
                <c:pt idx="17315">
                  <c:v>4.8355208333290109</c:v>
                </c:pt>
                <c:pt idx="17316">
                  <c:v>4.8357638888904519</c:v>
                </c:pt>
                <c:pt idx="17317">
                  <c:v>4.836006944444617</c:v>
                </c:pt>
                <c:pt idx="17318">
                  <c:v>4.836249999998782</c:v>
                </c:pt>
                <c:pt idx="17319">
                  <c:v>4.8364930555529471</c:v>
                </c:pt>
                <c:pt idx="17320">
                  <c:v>4.8367361111071121</c:v>
                </c:pt>
                <c:pt idx="17321">
                  <c:v>4.8369791666685531</c:v>
                </c:pt>
                <c:pt idx="17322">
                  <c:v>4.8372222222227181</c:v>
                </c:pt>
                <c:pt idx="17323">
                  <c:v>4.8374652777768832</c:v>
                </c:pt>
                <c:pt idx="17324">
                  <c:v>4.8377083333310482</c:v>
                </c:pt>
                <c:pt idx="17325">
                  <c:v>4.8379513888852133</c:v>
                </c:pt>
                <c:pt idx="17326">
                  <c:v>4.8381944444393783</c:v>
                </c:pt>
                <c:pt idx="17327">
                  <c:v>4.8384375000008193</c:v>
                </c:pt>
                <c:pt idx="17328">
                  <c:v>4.8386805555549843</c:v>
                </c:pt>
                <c:pt idx="17329">
                  <c:v>4.8389236111091494</c:v>
                </c:pt>
                <c:pt idx="17330">
                  <c:v>4.8391666666633144</c:v>
                </c:pt>
                <c:pt idx="17331">
                  <c:v>4.8394097222174794</c:v>
                </c:pt>
                <c:pt idx="17332">
                  <c:v>4.8396643518484241</c:v>
                </c:pt>
                <c:pt idx="17333">
                  <c:v>4.8399074074025892</c:v>
                </c:pt>
                <c:pt idx="17334">
                  <c:v>4.8401504629640302</c:v>
                </c:pt>
                <c:pt idx="17335">
                  <c:v>4.8403935185181952</c:v>
                </c:pt>
                <c:pt idx="17336">
                  <c:v>4.8406365740723603</c:v>
                </c:pt>
                <c:pt idx="17337">
                  <c:v>4.8408796296265253</c:v>
                </c:pt>
                <c:pt idx="17338">
                  <c:v>4.8411226851806903</c:v>
                </c:pt>
                <c:pt idx="17339">
                  <c:v>4.8413657407421313</c:v>
                </c:pt>
                <c:pt idx="17340">
                  <c:v>4.8416087962962964</c:v>
                </c:pt>
                <c:pt idx="17341">
                  <c:v>4.8418518518504614</c:v>
                </c:pt>
                <c:pt idx="17342">
                  <c:v>4.8420949074046264</c:v>
                </c:pt>
                <c:pt idx="17343">
                  <c:v>4.8423379629587915</c:v>
                </c:pt>
                <c:pt idx="17344">
                  <c:v>4.8425810185202325</c:v>
                </c:pt>
                <c:pt idx="17345">
                  <c:v>4.8428240740743975</c:v>
                </c:pt>
                <c:pt idx="17346">
                  <c:v>4.8430671296285626</c:v>
                </c:pt>
                <c:pt idx="17347">
                  <c:v>4.8433101851827276</c:v>
                </c:pt>
                <c:pt idx="17348">
                  <c:v>4.8435532407368926</c:v>
                </c:pt>
                <c:pt idx="17349">
                  <c:v>4.8437962962983336</c:v>
                </c:pt>
                <c:pt idx="17350">
                  <c:v>4.8440393518524987</c:v>
                </c:pt>
                <c:pt idx="17351">
                  <c:v>4.8442824074066637</c:v>
                </c:pt>
                <c:pt idx="17352">
                  <c:v>4.8445254629608288</c:v>
                </c:pt>
                <c:pt idx="17353">
                  <c:v>4.8447685185149938</c:v>
                </c:pt>
                <c:pt idx="17354">
                  <c:v>4.8450115740691588</c:v>
                </c:pt>
                <c:pt idx="17355">
                  <c:v>4.8452546296305998</c:v>
                </c:pt>
                <c:pt idx="17356">
                  <c:v>4.8454976851847649</c:v>
                </c:pt>
                <c:pt idx="17357">
                  <c:v>4.8457407407389299</c:v>
                </c:pt>
                <c:pt idx="17358">
                  <c:v>4.8459837962930949</c:v>
                </c:pt>
                <c:pt idx="17359">
                  <c:v>4.84622685184726</c:v>
                </c:pt>
                <c:pt idx="17360">
                  <c:v>4.846469907408701</c:v>
                </c:pt>
                <c:pt idx="17361">
                  <c:v>4.846712962962866</c:v>
                </c:pt>
                <c:pt idx="17362">
                  <c:v>4.8469560185170311</c:v>
                </c:pt>
                <c:pt idx="17363">
                  <c:v>4.8471990740711961</c:v>
                </c:pt>
                <c:pt idx="17364">
                  <c:v>4.8474421296253611</c:v>
                </c:pt>
                <c:pt idx="17365">
                  <c:v>4.8476851851868021</c:v>
                </c:pt>
                <c:pt idx="17366">
                  <c:v>4.8479282407409672</c:v>
                </c:pt>
                <c:pt idx="17367">
                  <c:v>4.8481712962951322</c:v>
                </c:pt>
                <c:pt idx="17368">
                  <c:v>4.8484143518492973</c:v>
                </c:pt>
                <c:pt idx="17369">
                  <c:v>4.8486574074034623</c:v>
                </c:pt>
                <c:pt idx="17370">
                  <c:v>4.8489004629649033</c:v>
                </c:pt>
                <c:pt idx="17371">
                  <c:v>4.8491435185190683</c:v>
                </c:pt>
                <c:pt idx="17372">
                  <c:v>4.8493865740732334</c:v>
                </c:pt>
                <c:pt idx="17373">
                  <c:v>4.8496296296273984</c:v>
                </c:pt>
                <c:pt idx="17374">
                  <c:v>4.8498726851815634</c:v>
                </c:pt>
                <c:pt idx="17375">
                  <c:v>4.8501157407357285</c:v>
                </c:pt>
                <c:pt idx="17376">
                  <c:v>4.8503587962971695</c:v>
                </c:pt>
                <c:pt idx="17377">
                  <c:v>4.8506018518513345</c:v>
                </c:pt>
                <c:pt idx="17378">
                  <c:v>4.8508449074054996</c:v>
                </c:pt>
                <c:pt idx="17379">
                  <c:v>4.8510879629596646</c:v>
                </c:pt>
                <c:pt idx="17380">
                  <c:v>4.8513425925906093</c:v>
                </c:pt>
                <c:pt idx="17381">
                  <c:v>4.8515856481447743</c:v>
                </c:pt>
                <c:pt idx="17382">
                  <c:v>4.8518287036989394</c:v>
                </c:pt>
                <c:pt idx="17383">
                  <c:v>4.8520717592603804</c:v>
                </c:pt>
                <c:pt idx="17384">
                  <c:v>4.8523148148145454</c:v>
                </c:pt>
                <c:pt idx="17385">
                  <c:v>4.8525578703687104</c:v>
                </c:pt>
                <c:pt idx="17386">
                  <c:v>4.8528009259228755</c:v>
                </c:pt>
                <c:pt idx="17387">
                  <c:v>4.8530439814770405</c:v>
                </c:pt>
                <c:pt idx="17388">
                  <c:v>4.8532870370384815</c:v>
                </c:pt>
                <c:pt idx="17389">
                  <c:v>4.8535300925926466</c:v>
                </c:pt>
                <c:pt idx="17390">
                  <c:v>4.8537731481468116</c:v>
                </c:pt>
                <c:pt idx="17391">
                  <c:v>4.8540162037009766</c:v>
                </c:pt>
                <c:pt idx="17392">
                  <c:v>4.8542592592551417</c:v>
                </c:pt>
                <c:pt idx="17393">
                  <c:v>4.8545023148165827</c:v>
                </c:pt>
                <c:pt idx="17394">
                  <c:v>4.8547453703707477</c:v>
                </c:pt>
                <c:pt idx="17395">
                  <c:v>4.8549884259249128</c:v>
                </c:pt>
                <c:pt idx="17396">
                  <c:v>4.8552314814790778</c:v>
                </c:pt>
                <c:pt idx="17397">
                  <c:v>4.8554745370332428</c:v>
                </c:pt>
                <c:pt idx="17398">
                  <c:v>4.8557175925946838</c:v>
                </c:pt>
                <c:pt idx="17399">
                  <c:v>4.8559606481488489</c:v>
                </c:pt>
                <c:pt idx="17400">
                  <c:v>4.8562037037030139</c:v>
                </c:pt>
                <c:pt idx="17401">
                  <c:v>4.8564467592571789</c:v>
                </c:pt>
                <c:pt idx="17402">
                  <c:v>4.856689814811344</c:v>
                </c:pt>
                <c:pt idx="17403">
                  <c:v>4.856932870365509</c:v>
                </c:pt>
                <c:pt idx="17404">
                  <c:v>4.85717592592695</c:v>
                </c:pt>
                <c:pt idx="17405">
                  <c:v>4.8574189814811151</c:v>
                </c:pt>
                <c:pt idx="17406">
                  <c:v>4.8576620370352801</c:v>
                </c:pt>
                <c:pt idx="17407">
                  <c:v>4.8579050925894451</c:v>
                </c:pt>
                <c:pt idx="17408">
                  <c:v>4.8581481481436102</c:v>
                </c:pt>
                <c:pt idx="17409">
                  <c:v>4.8583912037050512</c:v>
                </c:pt>
                <c:pt idx="17410">
                  <c:v>4.8586342592592162</c:v>
                </c:pt>
                <c:pt idx="17411">
                  <c:v>4.8588773148133813</c:v>
                </c:pt>
                <c:pt idx="17412">
                  <c:v>4.8591203703675463</c:v>
                </c:pt>
                <c:pt idx="17413">
                  <c:v>4.8593634259217113</c:v>
                </c:pt>
                <c:pt idx="17414">
                  <c:v>4.8596064814831523</c:v>
                </c:pt>
                <c:pt idx="17415">
                  <c:v>4.8598495370373174</c:v>
                </c:pt>
                <c:pt idx="17416">
                  <c:v>4.8600925925914824</c:v>
                </c:pt>
                <c:pt idx="17417">
                  <c:v>4.8603356481456474</c:v>
                </c:pt>
                <c:pt idx="17418">
                  <c:v>4.8605787036998125</c:v>
                </c:pt>
                <c:pt idx="17419">
                  <c:v>4.8608217592612535</c:v>
                </c:pt>
                <c:pt idx="17420">
                  <c:v>4.8610648148154185</c:v>
                </c:pt>
                <c:pt idx="17421">
                  <c:v>4.8613078703695836</c:v>
                </c:pt>
                <c:pt idx="17422">
                  <c:v>4.8615509259237486</c:v>
                </c:pt>
                <c:pt idx="17423">
                  <c:v>4.8617939814779136</c:v>
                </c:pt>
                <c:pt idx="17424">
                  <c:v>4.8620370370320787</c:v>
                </c:pt>
                <c:pt idx="17425">
                  <c:v>4.8622800925935197</c:v>
                </c:pt>
                <c:pt idx="17426">
                  <c:v>4.8625231481476847</c:v>
                </c:pt>
                <c:pt idx="17427">
                  <c:v>4.8627662037018498</c:v>
                </c:pt>
                <c:pt idx="17428">
                  <c:v>4.8630208333327944</c:v>
                </c:pt>
                <c:pt idx="17429">
                  <c:v>4.8632638888869595</c:v>
                </c:pt>
                <c:pt idx="17430">
                  <c:v>4.8635069444411245</c:v>
                </c:pt>
                <c:pt idx="17431">
                  <c:v>4.8637499999952896</c:v>
                </c:pt>
                <c:pt idx="17432">
                  <c:v>4.8639930555567306</c:v>
                </c:pt>
                <c:pt idx="17433">
                  <c:v>4.8642361111108956</c:v>
                </c:pt>
                <c:pt idx="17434">
                  <c:v>4.8644791666650606</c:v>
                </c:pt>
                <c:pt idx="17435">
                  <c:v>4.8647222222192257</c:v>
                </c:pt>
                <c:pt idx="17436">
                  <c:v>4.8649652777733907</c:v>
                </c:pt>
                <c:pt idx="17437">
                  <c:v>4.8652083333348317</c:v>
                </c:pt>
                <c:pt idx="17438">
                  <c:v>4.8654513888889968</c:v>
                </c:pt>
                <c:pt idx="17439">
                  <c:v>4.8656944444431618</c:v>
                </c:pt>
                <c:pt idx="17440">
                  <c:v>4.8659374999973268</c:v>
                </c:pt>
                <c:pt idx="17441">
                  <c:v>4.8661805555514919</c:v>
                </c:pt>
                <c:pt idx="17442">
                  <c:v>4.8664236111129329</c:v>
                </c:pt>
                <c:pt idx="17443">
                  <c:v>4.8666666666670979</c:v>
                </c:pt>
                <c:pt idx="17444">
                  <c:v>4.8669097222212629</c:v>
                </c:pt>
                <c:pt idx="17445">
                  <c:v>4.867152777775428</c:v>
                </c:pt>
                <c:pt idx="17446">
                  <c:v>4.867395833329593</c:v>
                </c:pt>
                <c:pt idx="17447">
                  <c:v>4.8676388888837581</c:v>
                </c:pt>
                <c:pt idx="17448">
                  <c:v>4.8678819444451991</c:v>
                </c:pt>
                <c:pt idx="17449">
                  <c:v>4.8681249999993641</c:v>
                </c:pt>
                <c:pt idx="17450">
                  <c:v>4.8683680555535291</c:v>
                </c:pt>
                <c:pt idx="17451">
                  <c:v>4.8686111111076942</c:v>
                </c:pt>
                <c:pt idx="17452">
                  <c:v>4.8688541666618592</c:v>
                </c:pt>
                <c:pt idx="17453">
                  <c:v>4.8690972222233002</c:v>
                </c:pt>
                <c:pt idx="17454">
                  <c:v>4.8693402777774653</c:v>
                </c:pt>
                <c:pt idx="17455">
                  <c:v>4.8695833333316303</c:v>
                </c:pt>
                <c:pt idx="17456">
                  <c:v>4.8698263888857953</c:v>
                </c:pt>
                <c:pt idx="17457">
                  <c:v>4.8700694444399604</c:v>
                </c:pt>
                <c:pt idx="17458">
                  <c:v>4.8703125000014014</c:v>
                </c:pt>
                <c:pt idx="17459">
                  <c:v>4.8705555555555664</c:v>
                </c:pt>
                <c:pt idx="17460">
                  <c:v>4.8707986111097314</c:v>
                </c:pt>
                <c:pt idx="17461">
                  <c:v>4.8710416666638965</c:v>
                </c:pt>
                <c:pt idx="17462">
                  <c:v>4.8712847222180615</c:v>
                </c:pt>
                <c:pt idx="17463">
                  <c:v>4.8715277777795025</c:v>
                </c:pt>
                <c:pt idx="17464">
                  <c:v>4.8717708333336676</c:v>
                </c:pt>
                <c:pt idx="17465">
                  <c:v>4.8720138888878326</c:v>
                </c:pt>
                <c:pt idx="17466">
                  <c:v>4.8722569444419976</c:v>
                </c:pt>
                <c:pt idx="17467">
                  <c:v>4.8724999999961627</c:v>
                </c:pt>
                <c:pt idx="17468">
                  <c:v>4.8727430555576037</c:v>
                </c:pt>
                <c:pt idx="17469">
                  <c:v>4.8729861111117687</c:v>
                </c:pt>
                <c:pt idx="17470">
                  <c:v>4.8732291666659338</c:v>
                </c:pt>
                <c:pt idx="17471">
                  <c:v>4.8734722222200988</c:v>
                </c:pt>
                <c:pt idx="17472">
                  <c:v>4.8737152777742638</c:v>
                </c:pt>
                <c:pt idx="17473">
                  <c:v>4.8739583333284289</c:v>
                </c:pt>
                <c:pt idx="17474">
                  <c:v>4.8742013888898699</c:v>
                </c:pt>
                <c:pt idx="17475">
                  <c:v>4.8744444444440349</c:v>
                </c:pt>
                <c:pt idx="17476">
                  <c:v>4.8746990740749796</c:v>
                </c:pt>
                <c:pt idx="17477">
                  <c:v>4.8749421296291446</c:v>
                </c:pt>
                <c:pt idx="17478">
                  <c:v>4.8751851851833097</c:v>
                </c:pt>
                <c:pt idx="17479">
                  <c:v>4.8754282407374747</c:v>
                </c:pt>
                <c:pt idx="17480">
                  <c:v>4.8756712962916398</c:v>
                </c:pt>
                <c:pt idx="17481">
                  <c:v>4.8759143518530808</c:v>
                </c:pt>
                <c:pt idx="17482">
                  <c:v>4.8761574074072458</c:v>
                </c:pt>
                <c:pt idx="17483">
                  <c:v>4.8764004629614108</c:v>
                </c:pt>
                <c:pt idx="17484">
                  <c:v>4.8766435185155759</c:v>
                </c:pt>
                <c:pt idx="17485">
                  <c:v>4.8768865740697409</c:v>
                </c:pt>
                <c:pt idx="17486">
                  <c:v>4.8771296296311819</c:v>
                </c:pt>
                <c:pt idx="17487">
                  <c:v>4.8773726851853469</c:v>
                </c:pt>
                <c:pt idx="17488">
                  <c:v>4.877615740739512</c:v>
                </c:pt>
                <c:pt idx="17489">
                  <c:v>4.877858796293677</c:v>
                </c:pt>
                <c:pt idx="17490">
                  <c:v>4.8781018518478421</c:v>
                </c:pt>
                <c:pt idx="17491">
                  <c:v>4.8783449074092831</c:v>
                </c:pt>
                <c:pt idx="17492">
                  <c:v>4.8785879629634481</c:v>
                </c:pt>
                <c:pt idx="17493">
                  <c:v>4.8788310185176131</c:v>
                </c:pt>
                <c:pt idx="17494">
                  <c:v>4.8790740740717782</c:v>
                </c:pt>
                <c:pt idx="17495">
                  <c:v>4.8793171296259432</c:v>
                </c:pt>
                <c:pt idx="17496">
                  <c:v>4.8795601851801083</c:v>
                </c:pt>
                <c:pt idx="17497">
                  <c:v>4.8798032407415493</c:v>
                </c:pt>
                <c:pt idx="17498">
                  <c:v>4.8800462962957143</c:v>
                </c:pt>
                <c:pt idx="17499">
                  <c:v>4.8802893518498793</c:v>
                </c:pt>
                <c:pt idx="17500">
                  <c:v>4.8805324074040444</c:v>
                </c:pt>
                <c:pt idx="17501">
                  <c:v>4.8807754629582094</c:v>
                </c:pt>
                <c:pt idx="17502">
                  <c:v>4.8810185185196504</c:v>
                </c:pt>
                <c:pt idx="17503">
                  <c:v>4.8812615740738154</c:v>
                </c:pt>
                <c:pt idx="17504">
                  <c:v>4.8815046296279805</c:v>
                </c:pt>
                <c:pt idx="17505">
                  <c:v>4.8817476851821455</c:v>
                </c:pt>
                <c:pt idx="17506">
                  <c:v>4.8819907407363106</c:v>
                </c:pt>
                <c:pt idx="17507">
                  <c:v>4.8822337962977516</c:v>
                </c:pt>
                <c:pt idx="17508">
                  <c:v>4.8824768518519166</c:v>
                </c:pt>
                <c:pt idx="17509">
                  <c:v>4.8827199074060816</c:v>
                </c:pt>
                <c:pt idx="17510">
                  <c:v>4.8829629629602467</c:v>
                </c:pt>
                <c:pt idx="17511">
                  <c:v>4.8832060185144117</c:v>
                </c:pt>
                <c:pt idx="17512">
                  <c:v>4.8834490740758527</c:v>
                </c:pt>
                <c:pt idx="17513">
                  <c:v>4.8836921296300178</c:v>
                </c:pt>
                <c:pt idx="17514">
                  <c:v>4.8839351851841828</c:v>
                </c:pt>
                <c:pt idx="17515">
                  <c:v>4.8841782407383478</c:v>
                </c:pt>
                <c:pt idx="17516">
                  <c:v>4.8844212962925129</c:v>
                </c:pt>
                <c:pt idx="17517">
                  <c:v>4.8846643518539539</c:v>
                </c:pt>
                <c:pt idx="17518">
                  <c:v>4.8849074074081189</c:v>
                </c:pt>
                <c:pt idx="17519">
                  <c:v>4.8851504629622839</c:v>
                </c:pt>
                <c:pt idx="17520">
                  <c:v>4.885393518516449</c:v>
                </c:pt>
                <c:pt idx="17521">
                  <c:v>4.885636574070614</c:v>
                </c:pt>
                <c:pt idx="17522">
                  <c:v>4.8858796296247791</c:v>
                </c:pt>
                <c:pt idx="17523">
                  <c:v>4.8861226851862201</c:v>
                </c:pt>
                <c:pt idx="17524">
                  <c:v>4.8863657407403851</c:v>
                </c:pt>
                <c:pt idx="17525">
                  <c:v>4.8866203703713298</c:v>
                </c:pt>
                <c:pt idx="17526">
                  <c:v>4.8868634259254948</c:v>
                </c:pt>
                <c:pt idx="17527">
                  <c:v>4.8871064814796599</c:v>
                </c:pt>
                <c:pt idx="17528">
                  <c:v>4.8873495370338249</c:v>
                </c:pt>
                <c:pt idx="17529">
                  <c:v>4.8875925925879899</c:v>
                </c:pt>
                <c:pt idx="17530">
                  <c:v>4.8878356481494309</c:v>
                </c:pt>
                <c:pt idx="17531">
                  <c:v>4.888078703703596</c:v>
                </c:pt>
                <c:pt idx="17532">
                  <c:v>4.888321759257761</c:v>
                </c:pt>
                <c:pt idx="17533">
                  <c:v>4.8885648148119261</c:v>
                </c:pt>
                <c:pt idx="17534">
                  <c:v>4.8888078703660911</c:v>
                </c:pt>
                <c:pt idx="17535">
                  <c:v>4.8890509259275321</c:v>
                </c:pt>
                <c:pt idx="17536">
                  <c:v>4.8892939814816971</c:v>
                </c:pt>
                <c:pt idx="17537">
                  <c:v>4.8895370370358622</c:v>
                </c:pt>
                <c:pt idx="17538">
                  <c:v>4.8897800925900272</c:v>
                </c:pt>
                <c:pt idx="17539">
                  <c:v>4.8900231481441923</c:v>
                </c:pt>
                <c:pt idx="17540">
                  <c:v>4.8902662037056333</c:v>
                </c:pt>
                <c:pt idx="17541">
                  <c:v>4.8905092592597983</c:v>
                </c:pt>
                <c:pt idx="17542">
                  <c:v>4.8907523148139633</c:v>
                </c:pt>
                <c:pt idx="17543">
                  <c:v>4.8909953703681284</c:v>
                </c:pt>
                <c:pt idx="17544">
                  <c:v>4.8912384259222934</c:v>
                </c:pt>
                <c:pt idx="17545">
                  <c:v>4.8914814814764584</c:v>
                </c:pt>
                <c:pt idx="17546">
                  <c:v>4.8917245370378994</c:v>
                </c:pt>
                <c:pt idx="17547">
                  <c:v>4.8919675925920645</c:v>
                </c:pt>
                <c:pt idx="17548">
                  <c:v>4.8922106481462295</c:v>
                </c:pt>
                <c:pt idx="17549">
                  <c:v>4.8924537037003946</c:v>
                </c:pt>
                <c:pt idx="17550">
                  <c:v>4.8926967592545596</c:v>
                </c:pt>
                <c:pt idx="17551">
                  <c:v>4.8929398148160006</c:v>
                </c:pt>
                <c:pt idx="17552">
                  <c:v>4.8931828703701656</c:v>
                </c:pt>
                <c:pt idx="17553">
                  <c:v>4.8934259259243307</c:v>
                </c:pt>
                <c:pt idx="17554">
                  <c:v>4.8936689814784957</c:v>
                </c:pt>
                <c:pt idx="17555">
                  <c:v>4.8939120370326608</c:v>
                </c:pt>
                <c:pt idx="17556">
                  <c:v>4.8941550925941018</c:v>
                </c:pt>
                <c:pt idx="17557">
                  <c:v>4.8943981481482668</c:v>
                </c:pt>
                <c:pt idx="17558">
                  <c:v>4.8946412037024318</c:v>
                </c:pt>
                <c:pt idx="17559">
                  <c:v>4.8948842592565969</c:v>
                </c:pt>
                <c:pt idx="17560">
                  <c:v>4.8951273148107619</c:v>
                </c:pt>
                <c:pt idx="17561">
                  <c:v>4.8953703703722029</c:v>
                </c:pt>
                <c:pt idx="17562">
                  <c:v>4.8956134259263679</c:v>
                </c:pt>
                <c:pt idx="17563">
                  <c:v>4.895856481480533</c:v>
                </c:pt>
                <c:pt idx="17564">
                  <c:v>4.896099537034698</c:v>
                </c:pt>
                <c:pt idx="17565">
                  <c:v>4.8963425925888631</c:v>
                </c:pt>
                <c:pt idx="17566">
                  <c:v>4.8965856481430281</c:v>
                </c:pt>
                <c:pt idx="17567">
                  <c:v>4.8968287037044691</c:v>
                </c:pt>
                <c:pt idx="17568">
                  <c:v>4.8970717592586341</c:v>
                </c:pt>
                <c:pt idx="17569">
                  <c:v>4.8973148148127992</c:v>
                </c:pt>
                <c:pt idx="17570">
                  <c:v>4.8975578703669642</c:v>
                </c:pt>
                <c:pt idx="17571">
                  <c:v>4.8978009259211293</c:v>
                </c:pt>
                <c:pt idx="17572">
                  <c:v>4.8980439814825703</c:v>
                </c:pt>
                <c:pt idx="17573">
                  <c:v>4.898298611106239</c:v>
                </c:pt>
                <c:pt idx="17574">
                  <c:v>4.89854166666768</c:v>
                </c:pt>
                <c:pt idx="17575">
                  <c:v>4.898784722221845</c:v>
                </c:pt>
                <c:pt idx="17576">
                  <c:v>4.8990277777760101</c:v>
                </c:pt>
                <c:pt idx="17577">
                  <c:v>4.8992708333301751</c:v>
                </c:pt>
                <c:pt idx="17578">
                  <c:v>4.8995138888843401</c:v>
                </c:pt>
                <c:pt idx="17579">
                  <c:v>4.8997569444457811</c:v>
                </c:pt>
                <c:pt idx="17580">
                  <c:v>4.8999999999999462</c:v>
                </c:pt>
                <c:pt idx="17581">
                  <c:v>4.9002430555541112</c:v>
                </c:pt>
                <c:pt idx="17582">
                  <c:v>4.9004861111082763</c:v>
                </c:pt>
                <c:pt idx="17583">
                  <c:v>4.9007291666624413</c:v>
                </c:pt>
                <c:pt idx="17584">
                  <c:v>4.9009722222238823</c:v>
                </c:pt>
                <c:pt idx="17585">
                  <c:v>4.9012152777780473</c:v>
                </c:pt>
                <c:pt idx="17586">
                  <c:v>4.9014583333322124</c:v>
                </c:pt>
                <c:pt idx="17587">
                  <c:v>4.9017013888863774</c:v>
                </c:pt>
                <c:pt idx="17588">
                  <c:v>4.9019444444405424</c:v>
                </c:pt>
                <c:pt idx="17589">
                  <c:v>4.9021875000019834</c:v>
                </c:pt>
                <c:pt idx="17590">
                  <c:v>4.9024305555561485</c:v>
                </c:pt>
                <c:pt idx="17591">
                  <c:v>4.9026736111103135</c:v>
                </c:pt>
                <c:pt idx="17592">
                  <c:v>4.9029166666644786</c:v>
                </c:pt>
                <c:pt idx="17593">
                  <c:v>4.9031597222186436</c:v>
                </c:pt>
                <c:pt idx="17594">
                  <c:v>4.9034027777728086</c:v>
                </c:pt>
                <c:pt idx="17595">
                  <c:v>4.9036458333342496</c:v>
                </c:pt>
                <c:pt idx="17596">
                  <c:v>4.9038888888884147</c:v>
                </c:pt>
                <c:pt idx="17597">
                  <c:v>4.9041319444425797</c:v>
                </c:pt>
                <c:pt idx="17598">
                  <c:v>4.9043749999967448</c:v>
                </c:pt>
                <c:pt idx="17599">
                  <c:v>4.9046180555509098</c:v>
                </c:pt>
                <c:pt idx="17600">
                  <c:v>4.9048611111123508</c:v>
                </c:pt>
                <c:pt idx="17601">
                  <c:v>4.9051041666665158</c:v>
                </c:pt>
                <c:pt idx="17602">
                  <c:v>4.9053472222206809</c:v>
                </c:pt>
                <c:pt idx="17603">
                  <c:v>4.9055902777748459</c:v>
                </c:pt>
                <c:pt idx="17604">
                  <c:v>4.9058333333290109</c:v>
                </c:pt>
                <c:pt idx="17605">
                  <c:v>4.9060763888904519</c:v>
                </c:pt>
                <c:pt idx="17606">
                  <c:v>4.906319444444617</c:v>
                </c:pt>
                <c:pt idx="17607">
                  <c:v>4.906562499998782</c:v>
                </c:pt>
                <c:pt idx="17608">
                  <c:v>4.9068055555529471</c:v>
                </c:pt>
                <c:pt idx="17609">
                  <c:v>4.9070486111071121</c:v>
                </c:pt>
                <c:pt idx="17610">
                  <c:v>4.9072916666685531</c:v>
                </c:pt>
                <c:pt idx="17611">
                  <c:v>4.9075347222227181</c:v>
                </c:pt>
                <c:pt idx="17612">
                  <c:v>4.9077777777768832</c:v>
                </c:pt>
                <c:pt idx="17613">
                  <c:v>4.9080208333310482</c:v>
                </c:pt>
                <c:pt idx="17614">
                  <c:v>4.9082638888852133</c:v>
                </c:pt>
                <c:pt idx="17615">
                  <c:v>4.9085069444393783</c:v>
                </c:pt>
                <c:pt idx="17616">
                  <c:v>4.9087500000008193</c:v>
                </c:pt>
                <c:pt idx="17617">
                  <c:v>4.9089930555549843</c:v>
                </c:pt>
                <c:pt idx="17618">
                  <c:v>4.9092361111091494</c:v>
                </c:pt>
                <c:pt idx="17619">
                  <c:v>4.9094791666633144</c:v>
                </c:pt>
                <c:pt idx="17620">
                  <c:v>4.9097222222174794</c:v>
                </c:pt>
                <c:pt idx="17621">
                  <c:v>4.9099768518484241</c:v>
                </c:pt>
                <c:pt idx="17622">
                  <c:v>4.9102199074025892</c:v>
                </c:pt>
                <c:pt idx="17623">
                  <c:v>4.9104629629640302</c:v>
                </c:pt>
                <c:pt idx="17624">
                  <c:v>4.9107060185181952</c:v>
                </c:pt>
                <c:pt idx="17625">
                  <c:v>4.9109490740723603</c:v>
                </c:pt>
                <c:pt idx="17626">
                  <c:v>4.9111921296265253</c:v>
                </c:pt>
                <c:pt idx="17627">
                  <c:v>4.9114351851806903</c:v>
                </c:pt>
                <c:pt idx="17628">
                  <c:v>4.9116782407421313</c:v>
                </c:pt>
                <c:pt idx="17629">
                  <c:v>4.9119212962962964</c:v>
                </c:pt>
                <c:pt idx="17630">
                  <c:v>4.9121643518504614</c:v>
                </c:pt>
                <c:pt idx="17631">
                  <c:v>4.9124074074046264</c:v>
                </c:pt>
                <c:pt idx="17632">
                  <c:v>4.9126504629587915</c:v>
                </c:pt>
                <c:pt idx="17633">
                  <c:v>4.9128935185202325</c:v>
                </c:pt>
                <c:pt idx="17634">
                  <c:v>4.9131365740743975</c:v>
                </c:pt>
                <c:pt idx="17635">
                  <c:v>4.9133796296285626</c:v>
                </c:pt>
                <c:pt idx="17636">
                  <c:v>4.9136226851827276</c:v>
                </c:pt>
                <c:pt idx="17637">
                  <c:v>4.9138657407368926</c:v>
                </c:pt>
                <c:pt idx="17638">
                  <c:v>4.9141087962983336</c:v>
                </c:pt>
                <c:pt idx="17639">
                  <c:v>4.9143518518524987</c:v>
                </c:pt>
                <c:pt idx="17640">
                  <c:v>4.9145949074066637</c:v>
                </c:pt>
                <c:pt idx="17641">
                  <c:v>4.9148379629608288</c:v>
                </c:pt>
                <c:pt idx="17642">
                  <c:v>4.9150810185149938</c:v>
                </c:pt>
                <c:pt idx="17643">
                  <c:v>4.9153240740691588</c:v>
                </c:pt>
                <c:pt idx="17644">
                  <c:v>4.9155671296305998</c:v>
                </c:pt>
                <c:pt idx="17645">
                  <c:v>4.9158101851847649</c:v>
                </c:pt>
                <c:pt idx="17646">
                  <c:v>4.9160532407389299</c:v>
                </c:pt>
                <c:pt idx="17647">
                  <c:v>4.9162962962930949</c:v>
                </c:pt>
                <c:pt idx="17648">
                  <c:v>4.91653935184726</c:v>
                </c:pt>
                <c:pt idx="17649">
                  <c:v>4.916782407408701</c:v>
                </c:pt>
                <c:pt idx="17650">
                  <c:v>4.917025462962866</c:v>
                </c:pt>
                <c:pt idx="17651">
                  <c:v>4.9172685185170311</c:v>
                </c:pt>
                <c:pt idx="17652">
                  <c:v>4.9175115740711961</c:v>
                </c:pt>
                <c:pt idx="17653">
                  <c:v>4.9177546296253611</c:v>
                </c:pt>
                <c:pt idx="17654">
                  <c:v>4.9179976851868021</c:v>
                </c:pt>
                <c:pt idx="17655">
                  <c:v>4.9182407407409672</c:v>
                </c:pt>
                <c:pt idx="17656">
                  <c:v>4.9184837962951322</c:v>
                </c:pt>
                <c:pt idx="17657">
                  <c:v>4.9187268518492973</c:v>
                </c:pt>
                <c:pt idx="17658">
                  <c:v>4.9189699074034623</c:v>
                </c:pt>
                <c:pt idx="17659">
                  <c:v>4.9192129629649033</c:v>
                </c:pt>
                <c:pt idx="17660">
                  <c:v>4.9194560185190683</c:v>
                </c:pt>
                <c:pt idx="17661">
                  <c:v>4.9196990740732334</c:v>
                </c:pt>
                <c:pt idx="17662">
                  <c:v>4.9199421296273984</c:v>
                </c:pt>
                <c:pt idx="17663">
                  <c:v>4.9201851851815634</c:v>
                </c:pt>
                <c:pt idx="17664">
                  <c:v>4.9204282407357285</c:v>
                </c:pt>
                <c:pt idx="17665">
                  <c:v>4.9206712962971695</c:v>
                </c:pt>
                <c:pt idx="17666">
                  <c:v>4.9209143518513345</c:v>
                </c:pt>
                <c:pt idx="17667">
                  <c:v>4.9211574074054996</c:v>
                </c:pt>
                <c:pt idx="17668">
                  <c:v>4.9214004629596646</c:v>
                </c:pt>
                <c:pt idx="17669">
                  <c:v>4.9216550925906093</c:v>
                </c:pt>
                <c:pt idx="17670">
                  <c:v>4.9218981481447743</c:v>
                </c:pt>
                <c:pt idx="17671">
                  <c:v>4.9221412036989394</c:v>
                </c:pt>
                <c:pt idx="17672">
                  <c:v>4.9223842592603804</c:v>
                </c:pt>
                <c:pt idx="17673">
                  <c:v>4.9226273148145454</c:v>
                </c:pt>
                <c:pt idx="17674">
                  <c:v>4.9228703703687104</c:v>
                </c:pt>
                <c:pt idx="17675">
                  <c:v>4.9231134259228755</c:v>
                </c:pt>
                <c:pt idx="17676">
                  <c:v>4.9233564814770405</c:v>
                </c:pt>
                <c:pt idx="17677">
                  <c:v>4.9235995370384815</c:v>
                </c:pt>
                <c:pt idx="17678">
                  <c:v>4.9238425925926466</c:v>
                </c:pt>
                <c:pt idx="17679">
                  <c:v>4.9240856481468116</c:v>
                </c:pt>
                <c:pt idx="17680">
                  <c:v>4.9243287037009766</c:v>
                </c:pt>
                <c:pt idx="17681">
                  <c:v>4.9245717592551417</c:v>
                </c:pt>
                <c:pt idx="17682">
                  <c:v>4.9248148148165827</c:v>
                </c:pt>
                <c:pt idx="17683">
                  <c:v>4.9250578703707477</c:v>
                </c:pt>
                <c:pt idx="17684">
                  <c:v>4.9253009259249128</c:v>
                </c:pt>
                <c:pt idx="17685">
                  <c:v>4.9255439814790778</c:v>
                </c:pt>
                <c:pt idx="17686">
                  <c:v>4.9257870370332428</c:v>
                </c:pt>
                <c:pt idx="17687">
                  <c:v>4.9260300925946838</c:v>
                </c:pt>
                <c:pt idx="17688">
                  <c:v>4.9262731481488489</c:v>
                </c:pt>
                <c:pt idx="17689">
                  <c:v>4.9265162037030139</c:v>
                </c:pt>
                <c:pt idx="17690">
                  <c:v>4.9267592592571789</c:v>
                </c:pt>
                <c:pt idx="17691">
                  <c:v>4.927002314811344</c:v>
                </c:pt>
                <c:pt idx="17692">
                  <c:v>4.927245370365509</c:v>
                </c:pt>
                <c:pt idx="17693">
                  <c:v>4.92748842592695</c:v>
                </c:pt>
                <c:pt idx="17694">
                  <c:v>4.9277314814811151</c:v>
                </c:pt>
                <c:pt idx="17695">
                  <c:v>4.9279745370352801</c:v>
                </c:pt>
                <c:pt idx="17696">
                  <c:v>4.9282175925894451</c:v>
                </c:pt>
                <c:pt idx="17697">
                  <c:v>4.9284606481436102</c:v>
                </c:pt>
                <c:pt idx="17698">
                  <c:v>4.9287037037050512</c:v>
                </c:pt>
                <c:pt idx="17699">
                  <c:v>4.9289467592592162</c:v>
                </c:pt>
                <c:pt idx="17700">
                  <c:v>4.9291898148133813</c:v>
                </c:pt>
                <c:pt idx="17701">
                  <c:v>4.9294328703675463</c:v>
                </c:pt>
                <c:pt idx="17702">
                  <c:v>4.9296759259217113</c:v>
                </c:pt>
                <c:pt idx="17703">
                  <c:v>4.9299189814831523</c:v>
                </c:pt>
                <c:pt idx="17704">
                  <c:v>4.9301620370373174</c:v>
                </c:pt>
                <c:pt idx="17705">
                  <c:v>4.9304050925914824</c:v>
                </c:pt>
                <c:pt idx="17706">
                  <c:v>4.9306481481456474</c:v>
                </c:pt>
                <c:pt idx="17707">
                  <c:v>4.9308912036998125</c:v>
                </c:pt>
                <c:pt idx="17708">
                  <c:v>4.9311342592612535</c:v>
                </c:pt>
                <c:pt idx="17709">
                  <c:v>4.9313773148154185</c:v>
                </c:pt>
                <c:pt idx="17710">
                  <c:v>4.9316203703695836</c:v>
                </c:pt>
                <c:pt idx="17711">
                  <c:v>4.9318634259237486</c:v>
                </c:pt>
                <c:pt idx="17712">
                  <c:v>4.9321064814779136</c:v>
                </c:pt>
                <c:pt idx="17713">
                  <c:v>4.9323495370320787</c:v>
                </c:pt>
                <c:pt idx="17714">
                  <c:v>4.9325925925935197</c:v>
                </c:pt>
                <c:pt idx="17715">
                  <c:v>4.9328356481476847</c:v>
                </c:pt>
                <c:pt idx="17716">
                  <c:v>4.9330787037018498</c:v>
                </c:pt>
                <c:pt idx="17717">
                  <c:v>4.9333333333327944</c:v>
                </c:pt>
                <c:pt idx="17718">
                  <c:v>4.9335763888869595</c:v>
                </c:pt>
                <c:pt idx="17719">
                  <c:v>4.9338194444411245</c:v>
                </c:pt>
                <c:pt idx="17720">
                  <c:v>4.9340624999952896</c:v>
                </c:pt>
                <c:pt idx="17721">
                  <c:v>4.9343055555567306</c:v>
                </c:pt>
                <c:pt idx="17722">
                  <c:v>4.9345486111108956</c:v>
                </c:pt>
                <c:pt idx="17723">
                  <c:v>4.9347916666650606</c:v>
                </c:pt>
                <c:pt idx="17724">
                  <c:v>4.9350347222192257</c:v>
                </c:pt>
                <c:pt idx="17725">
                  <c:v>4.9352777777733907</c:v>
                </c:pt>
                <c:pt idx="17726">
                  <c:v>4.9355208333348317</c:v>
                </c:pt>
                <c:pt idx="17727">
                  <c:v>4.9357638888889968</c:v>
                </c:pt>
                <c:pt idx="17728">
                  <c:v>4.9360069444431618</c:v>
                </c:pt>
                <c:pt idx="17729">
                  <c:v>4.9362499999973268</c:v>
                </c:pt>
                <c:pt idx="17730">
                  <c:v>4.9364930555514919</c:v>
                </c:pt>
                <c:pt idx="17731">
                  <c:v>4.9367361111129329</c:v>
                </c:pt>
                <c:pt idx="17732">
                  <c:v>4.9369791666670979</c:v>
                </c:pt>
                <c:pt idx="17733">
                  <c:v>4.9372222222212629</c:v>
                </c:pt>
                <c:pt idx="17734">
                  <c:v>4.937465277775428</c:v>
                </c:pt>
                <c:pt idx="17735">
                  <c:v>4.937708333329593</c:v>
                </c:pt>
                <c:pt idx="17736">
                  <c:v>4.9379513888837581</c:v>
                </c:pt>
                <c:pt idx="17737">
                  <c:v>4.9381944444451991</c:v>
                </c:pt>
                <c:pt idx="17738">
                  <c:v>4.9384374999993641</c:v>
                </c:pt>
                <c:pt idx="17739">
                  <c:v>4.9386805555535291</c:v>
                </c:pt>
                <c:pt idx="17740">
                  <c:v>4.9389236111076942</c:v>
                </c:pt>
                <c:pt idx="17741">
                  <c:v>4.9391666666618592</c:v>
                </c:pt>
                <c:pt idx="17742">
                  <c:v>4.9394097222233002</c:v>
                </c:pt>
                <c:pt idx="17743">
                  <c:v>4.9396527777774653</c:v>
                </c:pt>
                <c:pt idx="17744">
                  <c:v>4.9398958333316303</c:v>
                </c:pt>
                <c:pt idx="17745">
                  <c:v>4.9401388888857953</c:v>
                </c:pt>
                <c:pt idx="17746">
                  <c:v>4.9403819444399604</c:v>
                </c:pt>
                <c:pt idx="17747">
                  <c:v>4.9406250000014014</c:v>
                </c:pt>
                <c:pt idx="17748">
                  <c:v>4.9408680555555664</c:v>
                </c:pt>
                <c:pt idx="17749">
                  <c:v>4.9411111111097314</c:v>
                </c:pt>
                <c:pt idx="17750">
                  <c:v>4.9413541666638965</c:v>
                </c:pt>
                <c:pt idx="17751">
                  <c:v>4.9415972222180615</c:v>
                </c:pt>
                <c:pt idx="17752">
                  <c:v>4.9418402777795025</c:v>
                </c:pt>
                <c:pt idx="17753">
                  <c:v>4.9420833333336676</c:v>
                </c:pt>
                <c:pt idx="17754">
                  <c:v>4.9423263888878326</c:v>
                </c:pt>
                <c:pt idx="17755">
                  <c:v>4.9425694444419976</c:v>
                </c:pt>
                <c:pt idx="17756">
                  <c:v>4.9428124999961627</c:v>
                </c:pt>
                <c:pt idx="17757">
                  <c:v>4.9430555555576037</c:v>
                </c:pt>
                <c:pt idx="17758">
                  <c:v>4.9432986111117687</c:v>
                </c:pt>
                <c:pt idx="17759">
                  <c:v>4.9435416666659338</c:v>
                </c:pt>
                <c:pt idx="17760">
                  <c:v>4.9437847222200988</c:v>
                </c:pt>
                <c:pt idx="17761">
                  <c:v>4.9440277777742638</c:v>
                </c:pt>
                <c:pt idx="17762">
                  <c:v>4.9442708333284289</c:v>
                </c:pt>
                <c:pt idx="17763">
                  <c:v>4.9445138888898699</c:v>
                </c:pt>
                <c:pt idx="17764">
                  <c:v>4.9447569444440349</c:v>
                </c:pt>
                <c:pt idx="17765">
                  <c:v>4.9449999999981999</c:v>
                </c:pt>
                <c:pt idx="17766">
                  <c:v>4.9452546296291446</c:v>
                </c:pt>
                <c:pt idx="17767">
                  <c:v>4.9454976851833097</c:v>
                </c:pt>
                <c:pt idx="17768">
                  <c:v>4.9457407407374747</c:v>
                </c:pt>
                <c:pt idx="17769">
                  <c:v>4.9459837962916398</c:v>
                </c:pt>
                <c:pt idx="17770">
                  <c:v>4.9462268518530808</c:v>
                </c:pt>
                <c:pt idx="17771">
                  <c:v>4.9464699074072458</c:v>
                </c:pt>
                <c:pt idx="17772">
                  <c:v>4.9467129629614108</c:v>
                </c:pt>
                <c:pt idx="17773">
                  <c:v>4.9469560185155759</c:v>
                </c:pt>
                <c:pt idx="17774">
                  <c:v>4.9471990740697409</c:v>
                </c:pt>
                <c:pt idx="17775">
                  <c:v>4.9474421296311819</c:v>
                </c:pt>
                <c:pt idx="17776">
                  <c:v>4.9476851851853469</c:v>
                </c:pt>
                <c:pt idx="17777">
                  <c:v>4.947928240739512</c:v>
                </c:pt>
                <c:pt idx="17778">
                  <c:v>4.948171296293677</c:v>
                </c:pt>
                <c:pt idx="17779">
                  <c:v>4.9484143518478421</c:v>
                </c:pt>
                <c:pt idx="17780">
                  <c:v>4.9486574074092831</c:v>
                </c:pt>
                <c:pt idx="17781">
                  <c:v>4.9489004629634481</c:v>
                </c:pt>
                <c:pt idx="17782">
                  <c:v>4.9491435185176131</c:v>
                </c:pt>
                <c:pt idx="17783">
                  <c:v>4.9493865740717782</c:v>
                </c:pt>
                <c:pt idx="17784">
                  <c:v>4.9496296296259432</c:v>
                </c:pt>
                <c:pt idx="17785">
                  <c:v>4.9498726851801083</c:v>
                </c:pt>
                <c:pt idx="17786">
                  <c:v>4.9501157407415493</c:v>
                </c:pt>
                <c:pt idx="17787">
                  <c:v>4.9503587962957143</c:v>
                </c:pt>
                <c:pt idx="17788">
                  <c:v>4.9506018518498793</c:v>
                </c:pt>
                <c:pt idx="17789">
                  <c:v>4.9508449074040444</c:v>
                </c:pt>
                <c:pt idx="17790">
                  <c:v>4.9510879629582094</c:v>
                </c:pt>
                <c:pt idx="17791">
                  <c:v>4.9513310185196504</c:v>
                </c:pt>
                <c:pt idx="17792">
                  <c:v>4.9515740740738154</c:v>
                </c:pt>
                <c:pt idx="17793">
                  <c:v>4.9518171296279805</c:v>
                </c:pt>
                <c:pt idx="17794">
                  <c:v>4.9520601851821455</c:v>
                </c:pt>
                <c:pt idx="17795">
                  <c:v>4.9523032407363106</c:v>
                </c:pt>
                <c:pt idx="17796">
                  <c:v>4.9525462962977516</c:v>
                </c:pt>
                <c:pt idx="17797">
                  <c:v>4.9527893518519166</c:v>
                </c:pt>
                <c:pt idx="17798">
                  <c:v>4.9530324074060816</c:v>
                </c:pt>
                <c:pt idx="17799">
                  <c:v>4.9532754629602467</c:v>
                </c:pt>
                <c:pt idx="17800">
                  <c:v>4.9535185185144117</c:v>
                </c:pt>
                <c:pt idx="17801">
                  <c:v>4.9537615740758527</c:v>
                </c:pt>
                <c:pt idx="17802">
                  <c:v>4.9540046296300178</c:v>
                </c:pt>
                <c:pt idx="17803">
                  <c:v>4.9542476851841828</c:v>
                </c:pt>
                <c:pt idx="17804">
                  <c:v>4.9544907407383478</c:v>
                </c:pt>
                <c:pt idx="17805">
                  <c:v>4.9547337962925129</c:v>
                </c:pt>
                <c:pt idx="17806">
                  <c:v>4.9549768518539539</c:v>
                </c:pt>
                <c:pt idx="17807">
                  <c:v>4.9552199074081189</c:v>
                </c:pt>
                <c:pt idx="17808">
                  <c:v>4.9554629629622839</c:v>
                </c:pt>
                <c:pt idx="17809">
                  <c:v>4.955706018516449</c:v>
                </c:pt>
                <c:pt idx="17810">
                  <c:v>4.955949074070614</c:v>
                </c:pt>
                <c:pt idx="17811">
                  <c:v>4.9561921296247791</c:v>
                </c:pt>
                <c:pt idx="17812">
                  <c:v>4.9564351851862201</c:v>
                </c:pt>
                <c:pt idx="17813">
                  <c:v>4.9566782407403851</c:v>
                </c:pt>
                <c:pt idx="17814">
                  <c:v>4.9569328703713298</c:v>
                </c:pt>
                <c:pt idx="17815">
                  <c:v>4.9571759259254948</c:v>
                </c:pt>
                <c:pt idx="17816">
                  <c:v>4.9574189814796599</c:v>
                </c:pt>
                <c:pt idx="17817">
                  <c:v>4.9576620370338249</c:v>
                </c:pt>
                <c:pt idx="17818">
                  <c:v>4.9579050925879899</c:v>
                </c:pt>
                <c:pt idx="17819">
                  <c:v>4.9581481481494309</c:v>
                </c:pt>
                <c:pt idx="17820">
                  <c:v>4.958391203703596</c:v>
                </c:pt>
                <c:pt idx="17821">
                  <c:v>4.958634259257761</c:v>
                </c:pt>
                <c:pt idx="17822">
                  <c:v>4.9588773148119261</c:v>
                </c:pt>
                <c:pt idx="17823">
                  <c:v>4.9591203703660911</c:v>
                </c:pt>
                <c:pt idx="17824">
                  <c:v>4.9593634259275321</c:v>
                </c:pt>
                <c:pt idx="17825">
                  <c:v>4.9596064814816971</c:v>
                </c:pt>
                <c:pt idx="17826">
                  <c:v>4.9598495370358622</c:v>
                </c:pt>
                <c:pt idx="17827">
                  <c:v>4.9600925925900272</c:v>
                </c:pt>
                <c:pt idx="17828">
                  <c:v>4.9603356481441923</c:v>
                </c:pt>
                <c:pt idx="17829">
                  <c:v>4.9605787037056333</c:v>
                </c:pt>
                <c:pt idx="17830">
                  <c:v>4.9608217592597983</c:v>
                </c:pt>
                <c:pt idx="17831">
                  <c:v>4.9610648148139633</c:v>
                </c:pt>
                <c:pt idx="17832">
                  <c:v>4.9613078703681284</c:v>
                </c:pt>
                <c:pt idx="17833">
                  <c:v>4.9615509259222934</c:v>
                </c:pt>
                <c:pt idx="17834">
                  <c:v>4.9617939814764584</c:v>
                </c:pt>
                <c:pt idx="17835">
                  <c:v>4.9620370370378994</c:v>
                </c:pt>
                <c:pt idx="17836">
                  <c:v>4.9622800925920645</c:v>
                </c:pt>
                <c:pt idx="17837">
                  <c:v>4.9625231481462295</c:v>
                </c:pt>
                <c:pt idx="17838">
                  <c:v>4.9627662037003946</c:v>
                </c:pt>
                <c:pt idx="17839">
                  <c:v>4.9630092592545596</c:v>
                </c:pt>
                <c:pt idx="17840">
                  <c:v>4.9632523148160006</c:v>
                </c:pt>
                <c:pt idx="17841">
                  <c:v>4.9634953703701656</c:v>
                </c:pt>
                <c:pt idx="17842">
                  <c:v>4.9637384259243307</c:v>
                </c:pt>
                <c:pt idx="17843">
                  <c:v>4.9639814814784957</c:v>
                </c:pt>
                <c:pt idx="17844">
                  <c:v>4.9642245370326608</c:v>
                </c:pt>
                <c:pt idx="17845">
                  <c:v>4.9644675925941018</c:v>
                </c:pt>
                <c:pt idx="17846">
                  <c:v>4.9647106481482668</c:v>
                </c:pt>
                <c:pt idx="17847">
                  <c:v>4.9649537037024318</c:v>
                </c:pt>
                <c:pt idx="17848">
                  <c:v>4.9651967592565969</c:v>
                </c:pt>
                <c:pt idx="17849">
                  <c:v>4.9654398148107619</c:v>
                </c:pt>
                <c:pt idx="17850">
                  <c:v>4.9656828703722029</c:v>
                </c:pt>
                <c:pt idx="17851">
                  <c:v>4.9659259259263679</c:v>
                </c:pt>
                <c:pt idx="17852">
                  <c:v>4.966168981480533</c:v>
                </c:pt>
                <c:pt idx="17853">
                  <c:v>4.966412037034698</c:v>
                </c:pt>
                <c:pt idx="17854">
                  <c:v>4.9666550925888631</c:v>
                </c:pt>
                <c:pt idx="17855">
                  <c:v>4.9668981481430281</c:v>
                </c:pt>
                <c:pt idx="17856">
                  <c:v>4.9671412037044691</c:v>
                </c:pt>
                <c:pt idx="17857">
                  <c:v>4.9673842592586341</c:v>
                </c:pt>
                <c:pt idx="17858">
                  <c:v>4.9676273148127992</c:v>
                </c:pt>
                <c:pt idx="17859">
                  <c:v>4.9678703703669642</c:v>
                </c:pt>
                <c:pt idx="17860">
                  <c:v>4.9681134259211293</c:v>
                </c:pt>
                <c:pt idx="17861">
                  <c:v>4.9683564814825703</c:v>
                </c:pt>
                <c:pt idx="17862">
                  <c:v>4.968611111106239</c:v>
                </c:pt>
                <c:pt idx="17863">
                  <c:v>4.96885416666768</c:v>
                </c:pt>
                <c:pt idx="17864">
                  <c:v>4.969097222221845</c:v>
                </c:pt>
                <c:pt idx="17865">
                  <c:v>4.9693402777760101</c:v>
                </c:pt>
                <c:pt idx="17866">
                  <c:v>4.9695833333301751</c:v>
                </c:pt>
                <c:pt idx="17867">
                  <c:v>4.9698263888843401</c:v>
                </c:pt>
                <c:pt idx="17868">
                  <c:v>4.9700694444457811</c:v>
                </c:pt>
                <c:pt idx="17869">
                  <c:v>4.9703124999999462</c:v>
                </c:pt>
                <c:pt idx="17870">
                  <c:v>4.9705555555541112</c:v>
                </c:pt>
                <c:pt idx="17871">
                  <c:v>4.9707986111082763</c:v>
                </c:pt>
                <c:pt idx="17872">
                  <c:v>4.9710416666624413</c:v>
                </c:pt>
                <c:pt idx="17873">
                  <c:v>4.9712847222238823</c:v>
                </c:pt>
                <c:pt idx="17874">
                  <c:v>4.9715277777780473</c:v>
                </c:pt>
                <c:pt idx="17875">
                  <c:v>4.9717708333322124</c:v>
                </c:pt>
                <c:pt idx="17876">
                  <c:v>4.9720138888863774</c:v>
                </c:pt>
                <c:pt idx="17877">
                  <c:v>4.9722569444405424</c:v>
                </c:pt>
                <c:pt idx="17878">
                  <c:v>4.9725000000019834</c:v>
                </c:pt>
                <c:pt idx="17879">
                  <c:v>4.9727430555561485</c:v>
                </c:pt>
                <c:pt idx="17880">
                  <c:v>4.9729861111103135</c:v>
                </c:pt>
                <c:pt idx="17881">
                  <c:v>4.9732291666644786</c:v>
                </c:pt>
                <c:pt idx="17882">
                  <c:v>4.9734722222186436</c:v>
                </c:pt>
                <c:pt idx="17883">
                  <c:v>4.9737152777728086</c:v>
                </c:pt>
                <c:pt idx="17884">
                  <c:v>4.9739583333342496</c:v>
                </c:pt>
                <c:pt idx="17885">
                  <c:v>4.9742013888884147</c:v>
                </c:pt>
                <c:pt idx="17886">
                  <c:v>4.9744444444425797</c:v>
                </c:pt>
                <c:pt idx="17887">
                  <c:v>4.9746874999967448</c:v>
                </c:pt>
                <c:pt idx="17888">
                  <c:v>4.9749305555509098</c:v>
                </c:pt>
                <c:pt idx="17889">
                  <c:v>4.9751736111123508</c:v>
                </c:pt>
                <c:pt idx="17890">
                  <c:v>4.9754166666665158</c:v>
                </c:pt>
                <c:pt idx="17891">
                  <c:v>4.9756597222206809</c:v>
                </c:pt>
                <c:pt idx="17892">
                  <c:v>4.9759027777748459</c:v>
                </c:pt>
                <c:pt idx="17893">
                  <c:v>4.9761458333290109</c:v>
                </c:pt>
                <c:pt idx="17894">
                  <c:v>4.9763888888904519</c:v>
                </c:pt>
                <c:pt idx="17895">
                  <c:v>4.976631944444617</c:v>
                </c:pt>
                <c:pt idx="17896">
                  <c:v>4.976874999998782</c:v>
                </c:pt>
                <c:pt idx="17897">
                  <c:v>4.9771180555529471</c:v>
                </c:pt>
                <c:pt idx="17898">
                  <c:v>4.9773611111071121</c:v>
                </c:pt>
                <c:pt idx="17899">
                  <c:v>4.9776041666685531</c:v>
                </c:pt>
                <c:pt idx="17900">
                  <c:v>4.9778472222227181</c:v>
                </c:pt>
                <c:pt idx="17901">
                  <c:v>4.9780902777768832</c:v>
                </c:pt>
                <c:pt idx="17902">
                  <c:v>4.9783333333310482</c:v>
                </c:pt>
                <c:pt idx="17903">
                  <c:v>4.9785763888852133</c:v>
                </c:pt>
                <c:pt idx="17904">
                  <c:v>4.9788194444393783</c:v>
                </c:pt>
                <c:pt idx="17905">
                  <c:v>4.9790625000008193</c:v>
                </c:pt>
                <c:pt idx="17906">
                  <c:v>4.9793055555549843</c:v>
                </c:pt>
                <c:pt idx="17907">
                  <c:v>4.9795486111091494</c:v>
                </c:pt>
                <c:pt idx="17908">
                  <c:v>4.9797916666633144</c:v>
                </c:pt>
                <c:pt idx="17909">
                  <c:v>4.9800347222174794</c:v>
                </c:pt>
                <c:pt idx="17910">
                  <c:v>4.9802893518484241</c:v>
                </c:pt>
                <c:pt idx="17911">
                  <c:v>4.9805324074025892</c:v>
                </c:pt>
                <c:pt idx="17912">
                  <c:v>4.9807754629640302</c:v>
                </c:pt>
                <c:pt idx="17913">
                  <c:v>4.9810185185181952</c:v>
                </c:pt>
                <c:pt idx="17914">
                  <c:v>4.9812615740723603</c:v>
                </c:pt>
                <c:pt idx="17915">
                  <c:v>4.9815046296265253</c:v>
                </c:pt>
                <c:pt idx="17916">
                  <c:v>4.9817476851806903</c:v>
                </c:pt>
                <c:pt idx="17917">
                  <c:v>4.9819907407421313</c:v>
                </c:pt>
                <c:pt idx="17918">
                  <c:v>4.9822337962962964</c:v>
                </c:pt>
                <c:pt idx="17919">
                  <c:v>4.9824768518504614</c:v>
                </c:pt>
                <c:pt idx="17920">
                  <c:v>4.9827199074046264</c:v>
                </c:pt>
                <c:pt idx="17921">
                  <c:v>4.9829629629587915</c:v>
                </c:pt>
                <c:pt idx="17922">
                  <c:v>4.9832060185202325</c:v>
                </c:pt>
                <c:pt idx="17923">
                  <c:v>4.9834490740743975</c:v>
                </c:pt>
                <c:pt idx="17924">
                  <c:v>4.9836921296285626</c:v>
                </c:pt>
                <c:pt idx="17925">
                  <c:v>4.9839351851827276</c:v>
                </c:pt>
                <c:pt idx="17926">
                  <c:v>4.9841782407368926</c:v>
                </c:pt>
                <c:pt idx="17927">
                  <c:v>4.9844212962983336</c:v>
                </c:pt>
                <c:pt idx="17928">
                  <c:v>4.9846643518524987</c:v>
                </c:pt>
                <c:pt idx="17929">
                  <c:v>4.9849074074066637</c:v>
                </c:pt>
                <c:pt idx="17930">
                  <c:v>4.9851504629608288</c:v>
                </c:pt>
                <c:pt idx="17931">
                  <c:v>4.9853935185149938</c:v>
                </c:pt>
                <c:pt idx="17932">
                  <c:v>4.9856365740691588</c:v>
                </c:pt>
                <c:pt idx="17933">
                  <c:v>4.9858796296305998</c:v>
                </c:pt>
                <c:pt idx="17934">
                  <c:v>4.9861226851847649</c:v>
                </c:pt>
                <c:pt idx="17935">
                  <c:v>4.9863657407389299</c:v>
                </c:pt>
                <c:pt idx="17936">
                  <c:v>4.9866087962930949</c:v>
                </c:pt>
                <c:pt idx="17937">
                  <c:v>4.98685185184726</c:v>
                </c:pt>
                <c:pt idx="17938">
                  <c:v>4.987094907408701</c:v>
                </c:pt>
                <c:pt idx="17939">
                  <c:v>4.987337962962866</c:v>
                </c:pt>
                <c:pt idx="17940">
                  <c:v>4.9875810185170311</c:v>
                </c:pt>
                <c:pt idx="17941">
                  <c:v>4.9878240740711961</c:v>
                </c:pt>
                <c:pt idx="17942">
                  <c:v>4.9880671296253611</c:v>
                </c:pt>
                <c:pt idx="17943">
                  <c:v>4.9883101851868021</c:v>
                </c:pt>
                <c:pt idx="17944">
                  <c:v>4.9885532407409672</c:v>
                </c:pt>
                <c:pt idx="17945">
                  <c:v>4.9887962962951322</c:v>
                </c:pt>
                <c:pt idx="17946">
                  <c:v>4.9890393518492973</c:v>
                </c:pt>
                <c:pt idx="17947">
                  <c:v>4.9892824074034623</c:v>
                </c:pt>
                <c:pt idx="17948">
                  <c:v>4.9895254629649033</c:v>
                </c:pt>
                <c:pt idx="17949">
                  <c:v>4.9897685185190683</c:v>
                </c:pt>
                <c:pt idx="17950">
                  <c:v>4.9900115740732334</c:v>
                </c:pt>
                <c:pt idx="17951">
                  <c:v>4.9902546296273984</c:v>
                </c:pt>
                <c:pt idx="17952">
                  <c:v>4.9904976851815634</c:v>
                </c:pt>
                <c:pt idx="17953">
                  <c:v>4.9907407407357285</c:v>
                </c:pt>
                <c:pt idx="17954">
                  <c:v>4.9909837962971695</c:v>
                </c:pt>
                <c:pt idx="17955">
                  <c:v>4.9912268518513345</c:v>
                </c:pt>
                <c:pt idx="17956">
                  <c:v>4.9914699074054996</c:v>
                </c:pt>
                <c:pt idx="17957">
                  <c:v>4.9917129629596646</c:v>
                </c:pt>
                <c:pt idx="17958">
                  <c:v>4.9919675925906093</c:v>
                </c:pt>
                <c:pt idx="17959">
                  <c:v>4.9922106481447743</c:v>
                </c:pt>
                <c:pt idx="17960">
                  <c:v>4.9924537036989394</c:v>
                </c:pt>
                <c:pt idx="17961">
                  <c:v>4.9926967592603804</c:v>
                </c:pt>
                <c:pt idx="17962">
                  <c:v>4.9929398148145454</c:v>
                </c:pt>
                <c:pt idx="17963">
                  <c:v>4.9931828703687104</c:v>
                </c:pt>
                <c:pt idx="17964">
                  <c:v>4.9934259259228755</c:v>
                </c:pt>
                <c:pt idx="17965">
                  <c:v>4.9936689814770405</c:v>
                </c:pt>
                <c:pt idx="17966">
                  <c:v>4.9939120370384815</c:v>
                </c:pt>
                <c:pt idx="17967">
                  <c:v>4.9941550925926466</c:v>
                </c:pt>
                <c:pt idx="17968">
                  <c:v>4.9943981481468116</c:v>
                </c:pt>
                <c:pt idx="17969">
                  <c:v>4.9946412037009766</c:v>
                </c:pt>
                <c:pt idx="17970">
                  <c:v>4.9948842592551417</c:v>
                </c:pt>
                <c:pt idx="17971">
                  <c:v>4.9951273148165827</c:v>
                </c:pt>
                <c:pt idx="17972">
                  <c:v>4.9953703703707477</c:v>
                </c:pt>
                <c:pt idx="17973">
                  <c:v>4.9956134259249128</c:v>
                </c:pt>
                <c:pt idx="17974">
                  <c:v>4.9958564814790778</c:v>
                </c:pt>
                <c:pt idx="17975">
                  <c:v>4.9960995370332428</c:v>
                </c:pt>
                <c:pt idx="17976">
                  <c:v>4.9963425925946838</c:v>
                </c:pt>
                <c:pt idx="17977">
                  <c:v>4.9965856481488489</c:v>
                </c:pt>
                <c:pt idx="17978">
                  <c:v>4.9968287037030139</c:v>
                </c:pt>
                <c:pt idx="17979">
                  <c:v>4.9970717592571789</c:v>
                </c:pt>
                <c:pt idx="17980">
                  <c:v>4.997314814811344</c:v>
                </c:pt>
                <c:pt idx="17981">
                  <c:v>4.997557870365509</c:v>
                </c:pt>
                <c:pt idx="17982">
                  <c:v>4.99780092592695</c:v>
                </c:pt>
                <c:pt idx="17983">
                  <c:v>4.9980439814811151</c:v>
                </c:pt>
                <c:pt idx="17984">
                  <c:v>4.9982870370352801</c:v>
                </c:pt>
                <c:pt idx="17985">
                  <c:v>4.9985300925894451</c:v>
                </c:pt>
                <c:pt idx="17986">
                  <c:v>4.9987731481436102</c:v>
                </c:pt>
                <c:pt idx="17987">
                  <c:v>4.9990162037050512</c:v>
                </c:pt>
                <c:pt idx="17988">
                  <c:v>4.9992592592592162</c:v>
                </c:pt>
                <c:pt idx="17989">
                  <c:v>4.9995023148133813</c:v>
                </c:pt>
                <c:pt idx="17990">
                  <c:v>4.9997453703675463</c:v>
                </c:pt>
                <c:pt idx="17991">
                  <c:v>4.9999884259217113</c:v>
                </c:pt>
                <c:pt idx="17992">
                  <c:v>5.0002314814831523</c:v>
                </c:pt>
                <c:pt idx="17993">
                  <c:v>5.0004745370373174</c:v>
                </c:pt>
                <c:pt idx="17994">
                  <c:v>5.0007175925914824</c:v>
                </c:pt>
                <c:pt idx="17995">
                  <c:v>5.0009606481456474</c:v>
                </c:pt>
                <c:pt idx="17996">
                  <c:v>5.0012037036998125</c:v>
                </c:pt>
                <c:pt idx="17997">
                  <c:v>5.0014467592612535</c:v>
                </c:pt>
                <c:pt idx="17998">
                  <c:v>5.0016898148154185</c:v>
                </c:pt>
                <c:pt idx="17999">
                  <c:v>5.0019328703695836</c:v>
                </c:pt>
                <c:pt idx="18000">
                  <c:v>5.0021759259237486</c:v>
                </c:pt>
                <c:pt idx="18001">
                  <c:v>5.0024189814779136</c:v>
                </c:pt>
                <c:pt idx="18002">
                  <c:v>5.0026620370320787</c:v>
                </c:pt>
                <c:pt idx="18003">
                  <c:v>5.0029050925935197</c:v>
                </c:pt>
                <c:pt idx="18004">
                  <c:v>5.0031481481476847</c:v>
                </c:pt>
                <c:pt idx="18005">
                  <c:v>5.0033912037018498</c:v>
                </c:pt>
                <c:pt idx="18006">
                  <c:v>5.0036342592560148</c:v>
                </c:pt>
                <c:pt idx="18007">
                  <c:v>5.0038888888869595</c:v>
                </c:pt>
                <c:pt idx="18008">
                  <c:v>5.0041319444411245</c:v>
                </c:pt>
                <c:pt idx="18009">
                  <c:v>5.0043749999952896</c:v>
                </c:pt>
                <c:pt idx="18010">
                  <c:v>5.0046180555567306</c:v>
                </c:pt>
                <c:pt idx="18011">
                  <c:v>5.0048611111108956</c:v>
                </c:pt>
                <c:pt idx="18012">
                  <c:v>5.0051041666650606</c:v>
                </c:pt>
                <c:pt idx="18013">
                  <c:v>5.0053472222192257</c:v>
                </c:pt>
                <c:pt idx="18014">
                  <c:v>5.0055902777733907</c:v>
                </c:pt>
                <c:pt idx="18015">
                  <c:v>5.0058333333348317</c:v>
                </c:pt>
                <c:pt idx="18016">
                  <c:v>5.0060763888889968</c:v>
                </c:pt>
                <c:pt idx="18017">
                  <c:v>5.0063194444431618</c:v>
                </c:pt>
                <c:pt idx="18018">
                  <c:v>5.0065624999973268</c:v>
                </c:pt>
                <c:pt idx="18019">
                  <c:v>5.0068055555514919</c:v>
                </c:pt>
                <c:pt idx="18020">
                  <c:v>5.0070486111129329</c:v>
                </c:pt>
                <c:pt idx="18021">
                  <c:v>5.0072916666670979</c:v>
                </c:pt>
                <c:pt idx="18022">
                  <c:v>5.0075347222212629</c:v>
                </c:pt>
                <c:pt idx="18023">
                  <c:v>5.007777777775428</c:v>
                </c:pt>
                <c:pt idx="18024">
                  <c:v>5.008020833329593</c:v>
                </c:pt>
                <c:pt idx="18025">
                  <c:v>5.0082638888837581</c:v>
                </c:pt>
                <c:pt idx="18026">
                  <c:v>5.0085069444451991</c:v>
                </c:pt>
                <c:pt idx="18027">
                  <c:v>5.0087499999993641</c:v>
                </c:pt>
                <c:pt idx="18028">
                  <c:v>5.0089930555535291</c:v>
                </c:pt>
                <c:pt idx="18029">
                  <c:v>5.0092361111076942</c:v>
                </c:pt>
                <c:pt idx="18030">
                  <c:v>5.0094791666618592</c:v>
                </c:pt>
                <c:pt idx="18031">
                  <c:v>5.0097222222233002</c:v>
                </c:pt>
                <c:pt idx="18032">
                  <c:v>5.0099652777774653</c:v>
                </c:pt>
                <c:pt idx="18033">
                  <c:v>5.0102083333316303</c:v>
                </c:pt>
                <c:pt idx="18034">
                  <c:v>5.0104513888857953</c:v>
                </c:pt>
                <c:pt idx="18035">
                  <c:v>5.0106944444399604</c:v>
                </c:pt>
                <c:pt idx="18036">
                  <c:v>5.0109375000014014</c:v>
                </c:pt>
                <c:pt idx="18037">
                  <c:v>5.0111805555555664</c:v>
                </c:pt>
                <c:pt idx="18038">
                  <c:v>5.0114236111097314</c:v>
                </c:pt>
                <c:pt idx="18039">
                  <c:v>5.0116666666638965</c:v>
                </c:pt>
                <c:pt idx="18040">
                  <c:v>5.0119097222180615</c:v>
                </c:pt>
                <c:pt idx="18041">
                  <c:v>5.0121527777795025</c:v>
                </c:pt>
                <c:pt idx="18042">
                  <c:v>5.0123958333336676</c:v>
                </c:pt>
                <c:pt idx="18043">
                  <c:v>5.0126388888878326</c:v>
                </c:pt>
                <c:pt idx="18044">
                  <c:v>5.0128819444419976</c:v>
                </c:pt>
                <c:pt idx="18045">
                  <c:v>5.0131249999961627</c:v>
                </c:pt>
                <c:pt idx="18046">
                  <c:v>5.0133680555576037</c:v>
                </c:pt>
                <c:pt idx="18047">
                  <c:v>5.0136111111117687</c:v>
                </c:pt>
                <c:pt idx="18048">
                  <c:v>5.0138541666659338</c:v>
                </c:pt>
                <c:pt idx="18049">
                  <c:v>5.0140972222200988</c:v>
                </c:pt>
                <c:pt idx="18050">
                  <c:v>5.0143402777742638</c:v>
                </c:pt>
                <c:pt idx="18051">
                  <c:v>5.0145833333284289</c:v>
                </c:pt>
                <c:pt idx="18052">
                  <c:v>5.0148263888898699</c:v>
                </c:pt>
                <c:pt idx="18053">
                  <c:v>5.0150694444440349</c:v>
                </c:pt>
                <c:pt idx="18054">
                  <c:v>5.0153124999981999</c:v>
                </c:pt>
                <c:pt idx="18055">
                  <c:v>5.0155671296291446</c:v>
                </c:pt>
                <c:pt idx="18056">
                  <c:v>5.0158101851833097</c:v>
                </c:pt>
                <c:pt idx="18057">
                  <c:v>5.0160532407374747</c:v>
                </c:pt>
                <c:pt idx="18058">
                  <c:v>5.0162962962916398</c:v>
                </c:pt>
                <c:pt idx="18059">
                  <c:v>5.0165393518530808</c:v>
                </c:pt>
                <c:pt idx="18060">
                  <c:v>5.0167824074072458</c:v>
                </c:pt>
                <c:pt idx="18061">
                  <c:v>5.0170254629614108</c:v>
                </c:pt>
                <c:pt idx="18062">
                  <c:v>5.0172685185155759</c:v>
                </c:pt>
                <c:pt idx="18063">
                  <c:v>5.0175115740697409</c:v>
                </c:pt>
                <c:pt idx="18064">
                  <c:v>5.0177546296311819</c:v>
                </c:pt>
                <c:pt idx="18065">
                  <c:v>5.0179976851853469</c:v>
                </c:pt>
                <c:pt idx="18066">
                  <c:v>5.018240740739512</c:v>
                </c:pt>
                <c:pt idx="18067">
                  <c:v>5.018483796293677</c:v>
                </c:pt>
                <c:pt idx="18068">
                  <c:v>5.0187268518478421</c:v>
                </c:pt>
                <c:pt idx="18069">
                  <c:v>5.0189699074092831</c:v>
                </c:pt>
                <c:pt idx="18070">
                  <c:v>5.0192129629634481</c:v>
                </c:pt>
                <c:pt idx="18071">
                  <c:v>5.0194560185176131</c:v>
                </c:pt>
                <c:pt idx="18072">
                  <c:v>5.0196990740717782</c:v>
                </c:pt>
                <c:pt idx="18073">
                  <c:v>5.0199421296259432</c:v>
                </c:pt>
                <c:pt idx="18074">
                  <c:v>5.0201851851801083</c:v>
                </c:pt>
                <c:pt idx="18075">
                  <c:v>5.0204282407415493</c:v>
                </c:pt>
                <c:pt idx="18076">
                  <c:v>5.0206712962957143</c:v>
                </c:pt>
                <c:pt idx="18077">
                  <c:v>5.0209143518498793</c:v>
                </c:pt>
                <c:pt idx="18078">
                  <c:v>5.0211574074040444</c:v>
                </c:pt>
                <c:pt idx="18079">
                  <c:v>5.0214004629582094</c:v>
                </c:pt>
                <c:pt idx="18080">
                  <c:v>5.0216435185196504</c:v>
                </c:pt>
                <c:pt idx="18081">
                  <c:v>5.0218865740738154</c:v>
                </c:pt>
                <c:pt idx="18082">
                  <c:v>5.0221296296279805</c:v>
                </c:pt>
                <c:pt idx="18083">
                  <c:v>5.0223726851821455</c:v>
                </c:pt>
                <c:pt idx="18084">
                  <c:v>5.0226157407363106</c:v>
                </c:pt>
                <c:pt idx="18085">
                  <c:v>5.0228587962977516</c:v>
                </c:pt>
                <c:pt idx="18086">
                  <c:v>5.0231018518519166</c:v>
                </c:pt>
                <c:pt idx="18087">
                  <c:v>5.0233449074060816</c:v>
                </c:pt>
                <c:pt idx="18088">
                  <c:v>5.0235879629602467</c:v>
                </c:pt>
                <c:pt idx="18089">
                  <c:v>5.0238310185144117</c:v>
                </c:pt>
                <c:pt idx="18090">
                  <c:v>5.0240740740758527</c:v>
                </c:pt>
                <c:pt idx="18091">
                  <c:v>5.0243171296300178</c:v>
                </c:pt>
                <c:pt idx="18092">
                  <c:v>5.0245601851841828</c:v>
                </c:pt>
                <c:pt idx="18093">
                  <c:v>5.0248032407383478</c:v>
                </c:pt>
                <c:pt idx="18094">
                  <c:v>5.0250462962925129</c:v>
                </c:pt>
                <c:pt idx="18095">
                  <c:v>5.0252893518539539</c:v>
                </c:pt>
                <c:pt idx="18096">
                  <c:v>5.0255324074081189</c:v>
                </c:pt>
                <c:pt idx="18097">
                  <c:v>5.0257754629622839</c:v>
                </c:pt>
                <c:pt idx="18098">
                  <c:v>5.026018518516449</c:v>
                </c:pt>
                <c:pt idx="18099">
                  <c:v>5.026261574070614</c:v>
                </c:pt>
                <c:pt idx="18100">
                  <c:v>5.0265046296247791</c:v>
                </c:pt>
                <c:pt idx="18101">
                  <c:v>5.0267476851862201</c:v>
                </c:pt>
                <c:pt idx="18102">
                  <c:v>5.0269907407403851</c:v>
                </c:pt>
                <c:pt idx="18103">
                  <c:v>5.0272453703713298</c:v>
                </c:pt>
                <c:pt idx="18104">
                  <c:v>5.0274884259254948</c:v>
                </c:pt>
                <c:pt idx="18105">
                  <c:v>5.0277314814796599</c:v>
                </c:pt>
                <c:pt idx="18106">
                  <c:v>5.0279745370338249</c:v>
                </c:pt>
                <c:pt idx="18107">
                  <c:v>5.0282175925879899</c:v>
                </c:pt>
                <c:pt idx="18108">
                  <c:v>5.0284606481494309</c:v>
                </c:pt>
                <c:pt idx="18109">
                  <c:v>5.028703703703596</c:v>
                </c:pt>
                <c:pt idx="18110">
                  <c:v>5.028946759257761</c:v>
                </c:pt>
                <c:pt idx="18111">
                  <c:v>5.0291898148119261</c:v>
                </c:pt>
                <c:pt idx="18112">
                  <c:v>5.0294328703660911</c:v>
                </c:pt>
                <c:pt idx="18113">
                  <c:v>5.0296759259275321</c:v>
                </c:pt>
                <c:pt idx="18114">
                  <c:v>5.0299189814816971</c:v>
                </c:pt>
                <c:pt idx="18115">
                  <c:v>5.0301620370358622</c:v>
                </c:pt>
                <c:pt idx="18116">
                  <c:v>5.0304050925900272</c:v>
                </c:pt>
                <c:pt idx="18117">
                  <c:v>5.0306481481441923</c:v>
                </c:pt>
                <c:pt idx="18118">
                  <c:v>5.0308912037056333</c:v>
                </c:pt>
                <c:pt idx="18119">
                  <c:v>5.0311342592597983</c:v>
                </c:pt>
                <c:pt idx="18120">
                  <c:v>5.0313773148139633</c:v>
                </c:pt>
                <c:pt idx="18121">
                  <c:v>5.0316203703681284</c:v>
                </c:pt>
                <c:pt idx="18122">
                  <c:v>5.0318634259222934</c:v>
                </c:pt>
                <c:pt idx="18123">
                  <c:v>5.0321064814764584</c:v>
                </c:pt>
                <c:pt idx="18124">
                  <c:v>5.0323495370378994</c:v>
                </c:pt>
                <c:pt idx="18125">
                  <c:v>5.0325925925920645</c:v>
                </c:pt>
                <c:pt idx="18126">
                  <c:v>5.0328356481462295</c:v>
                </c:pt>
                <c:pt idx="18127">
                  <c:v>5.0330787037003946</c:v>
                </c:pt>
                <c:pt idx="18128">
                  <c:v>5.0333217592545596</c:v>
                </c:pt>
                <c:pt idx="18129">
                  <c:v>5.0335648148160006</c:v>
                </c:pt>
                <c:pt idx="18130">
                  <c:v>5.0338078703701656</c:v>
                </c:pt>
                <c:pt idx="18131">
                  <c:v>5.0340509259243307</c:v>
                </c:pt>
                <c:pt idx="18132">
                  <c:v>5.0342939814784957</c:v>
                </c:pt>
                <c:pt idx="18133">
                  <c:v>5.0345370370326608</c:v>
                </c:pt>
                <c:pt idx="18134">
                  <c:v>5.0347800925941018</c:v>
                </c:pt>
                <c:pt idx="18135">
                  <c:v>5.0350231481482668</c:v>
                </c:pt>
                <c:pt idx="18136">
                  <c:v>5.0352662037024318</c:v>
                </c:pt>
                <c:pt idx="18137">
                  <c:v>5.0355092592565969</c:v>
                </c:pt>
                <c:pt idx="18138">
                  <c:v>5.0357523148107619</c:v>
                </c:pt>
                <c:pt idx="18139">
                  <c:v>5.0359953703722029</c:v>
                </c:pt>
                <c:pt idx="18140">
                  <c:v>5.0362384259263679</c:v>
                </c:pt>
                <c:pt idx="18141">
                  <c:v>5.036481481480533</c:v>
                </c:pt>
                <c:pt idx="18142">
                  <c:v>5.036724537034698</c:v>
                </c:pt>
                <c:pt idx="18143">
                  <c:v>5.0369675925888631</c:v>
                </c:pt>
                <c:pt idx="18144">
                  <c:v>5.0372106481430281</c:v>
                </c:pt>
                <c:pt idx="18145">
                  <c:v>5.0374537037044691</c:v>
                </c:pt>
                <c:pt idx="18146">
                  <c:v>5.0376967592586341</c:v>
                </c:pt>
                <c:pt idx="18147">
                  <c:v>5.0379398148127992</c:v>
                </c:pt>
                <c:pt idx="18148">
                  <c:v>5.0381828703669642</c:v>
                </c:pt>
                <c:pt idx="18149">
                  <c:v>5.0384259259211293</c:v>
                </c:pt>
                <c:pt idx="18150">
                  <c:v>5.0386689814825703</c:v>
                </c:pt>
                <c:pt idx="18151">
                  <c:v>5.038923611106239</c:v>
                </c:pt>
                <c:pt idx="18152">
                  <c:v>5.03916666666768</c:v>
                </c:pt>
                <c:pt idx="18153">
                  <c:v>5.039409722221845</c:v>
                </c:pt>
                <c:pt idx="18154">
                  <c:v>5.0396527777760101</c:v>
                </c:pt>
                <c:pt idx="18155">
                  <c:v>5.0398958333301751</c:v>
                </c:pt>
                <c:pt idx="18156">
                  <c:v>5.0401388888843401</c:v>
                </c:pt>
                <c:pt idx="18157">
                  <c:v>5.0403819444457811</c:v>
                </c:pt>
                <c:pt idx="18158">
                  <c:v>5.0406249999999462</c:v>
                </c:pt>
                <c:pt idx="18159">
                  <c:v>5.0408680555541112</c:v>
                </c:pt>
                <c:pt idx="18160">
                  <c:v>5.0411111111082763</c:v>
                </c:pt>
                <c:pt idx="18161">
                  <c:v>5.0413541666624413</c:v>
                </c:pt>
                <c:pt idx="18162">
                  <c:v>5.0415972222238823</c:v>
                </c:pt>
                <c:pt idx="18163">
                  <c:v>5.0418402777780473</c:v>
                </c:pt>
                <c:pt idx="18164">
                  <c:v>5.0420833333322124</c:v>
                </c:pt>
                <c:pt idx="18165">
                  <c:v>5.0423263888863774</c:v>
                </c:pt>
                <c:pt idx="18166">
                  <c:v>5.0425694444405424</c:v>
                </c:pt>
                <c:pt idx="18167">
                  <c:v>5.0428125000019834</c:v>
                </c:pt>
                <c:pt idx="18168">
                  <c:v>5.0430555555561485</c:v>
                </c:pt>
                <c:pt idx="18169">
                  <c:v>5.0432986111103135</c:v>
                </c:pt>
                <c:pt idx="18170">
                  <c:v>5.0435416666644786</c:v>
                </c:pt>
                <c:pt idx="18171">
                  <c:v>5.0437847222186436</c:v>
                </c:pt>
                <c:pt idx="18172">
                  <c:v>5.0440277777728086</c:v>
                </c:pt>
                <c:pt idx="18173">
                  <c:v>5.0442708333342496</c:v>
                </c:pt>
                <c:pt idx="18174">
                  <c:v>5.0445138888884147</c:v>
                </c:pt>
                <c:pt idx="18175">
                  <c:v>5.0447569444425797</c:v>
                </c:pt>
                <c:pt idx="18176">
                  <c:v>5.0449999999967448</c:v>
                </c:pt>
                <c:pt idx="18177">
                  <c:v>5.0452430555509098</c:v>
                </c:pt>
                <c:pt idx="18178">
                  <c:v>5.0454861111123508</c:v>
                </c:pt>
                <c:pt idx="18179">
                  <c:v>5.0457291666665158</c:v>
                </c:pt>
                <c:pt idx="18180">
                  <c:v>5.0459722222206809</c:v>
                </c:pt>
                <c:pt idx="18181">
                  <c:v>5.0462152777748459</c:v>
                </c:pt>
                <c:pt idx="18182">
                  <c:v>5.0464583333290109</c:v>
                </c:pt>
                <c:pt idx="18183">
                  <c:v>5.0467013888904519</c:v>
                </c:pt>
                <c:pt idx="18184">
                  <c:v>5.046944444444617</c:v>
                </c:pt>
                <c:pt idx="18185">
                  <c:v>5.047187499998782</c:v>
                </c:pt>
                <c:pt idx="18186">
                  <c:v>5.0474305555529471</c:v>
                </c:pt>
                <c:pt idx="18187">
                  <c:v>5.0476736111071121</c:v>
                </c:pt>
                <c:pt idx="18188">
                  <c:v>5.0479166666685531</c:v>
                </c:pt>
                <c:pt idx="18189">
                  <c:v>5.0481597222227181</c:v>
                </c:pt>
                <c:pt idx="18190">
                  <c:v>5.0484027777768832</c:v>
                </c:pt>
                <c:pt idx="18191">
                  <c:v>5.0486458333310482</c:v>
                </c:pt>
                <c:pt idx="18192">
                  <c:v>5.0488888888852133</c:v>
                </c:pt>
                <c:pt idx="18193">
                  <c:v>5.0491319444393783</c:v>
                </c:pt>
                <c:pt idx="18194">
                  <c:v>5.0493750000008193</c:v>
                </c:pt>
                <c:pt idx="18195">
                  <c:v>5.0496180555549843</c:v>
                </c:pt>
                <c:pt idx="18196">
                  <c:v>5.0498611111091494</c:v>
                </c:pt>
                <c:pt idx="18197">
                  <c:v>5.0501041666633144</c:v>
                </c:pt>
                <c:pt idx="18198">
                  <c:v>5.0503472222174794</c:v>
                </c:pt>
                <c:pt idx="18199">
                  <c:v>5.0506018518484241</c:v>
                </c:pt>
                <c:pt idx="18200">
                  <c:v>5.0508449074025892</c:v>
                </c:pt>
                <c:pt idx="18201">
                  <c:v>5.0510879629640302</c:v>
                </c:pt>
                <c:pt idx="18202">
                  <c:v>5.0513310185181952</c:v>
                </c:pt>
                <c:pt idx="18203">
                  <c:v>5.0515740740723603</c:v>
                </c:pt>
                <c:pt idx="18204">
                  <c:v>5.0518171296265253</c:v>
                </c:pt>
                <c:pt idx="18205">
                  <c:v>5.0520601851806903</c:v>
                </c:pt>
                <c:pt idx="18206">
                  <c:v>5.0523032407421313</c:v>
                </c:pt>
                <c:pt idx="18207">
                  <c:v>5.0525462962962964</c:v>
                </c:pt>
                <c:pt idx="18208">
                  <c:v>5.0527893518504614</c:v>
                </c:pt>
                <c:pt idx="18209">
                  <c:v>5.0530324074046264</c:v>
                </c:pt>
                <c:pt idx="18210">
                  <c:v>5.0532754629587915</c:v>
                </c:pt>
                <c:pt idx="18211">
                  <c:v>5.0535185185202325</c:v>
                </c:pt>
                <c:pt idx="18212">
                  <c:v>5.0537615740743975</c:v>
                </c:pt>
                <c:pt idx="18213">
                  <c:v>5.0540046296285626</c:v>
                </c:pt>
                <c:pt idx="18214">
                  <c:v>5.0542476851827276</c:v>
                </c:pt>
                <c:pt idx="18215">
                  <c:v>5.0544907407368926</c:v>
                </c:pt>
                <c:pt idx="18216">
                  <c:v>5.0547337962983336</c:v>
                </c:pt>
                <c:pt idx="18217">
                  <c:v>5.0549768518524987</c:v>
                </c:pt>
                <c:pt idx="18218">
                  <c:v>5.0552199074066637</c:v>
                </c:pt>
                <c:pt idx="18219">
                  <c:v>5.0554629629608288</c:v>
                </c:pt>
                <c:pt idx="18220">
                  <c:v>5.0557060185149938</c:v>
                </c:pt>
                <c:pt idx="18221">
                  <c:v>5.0559490740691588</c:v>
                </c:pt>
                <c:pt idx="18222">
                  <c:v>5.0561921296305998</c:v>
                </c:pt>
                <c:pt idx="18223">
                  <c:v>5.0564351851847649</c:v>
                </c:pt>
                <c:pt idx="18224">
                  <c:v>5.0566782407389299</c:v>
                </c:pt>
                <c:pt idx="18225">
                  <c:v>5.0569212962930949</c:v>
                </c:pt>
                <c:pt idx="18226">
                  <c:v>5.05716435184726</c:v>
                </c:pt>
                <c:pt idx="18227">
                  <c:v>5.057407407408701</c:v>
                </c:pt>
                <c:pt idx="18228">
                  <c:v>5.057650462962866</c:v>
                </c:pt>
                <c:pt idx="18229">
                  <c:v>5.0578935185170311</c:v>
                </c:pt>
                <c:pt idx="18230">
                  <c:v>5.0581365740711961</c:v>
                </c:pt>
                <c:pt idx="18231">
                  <c:v>5.0583796296253611</c:v>
                </c:pt>
                <c:pt idx="18232">
                  <c:v>5.0586226851868021</c:v>
                </c:pt>
                <c:pt idx="18233">
                  <c:v>5.0588657407409672</c:v>
                </c:pt>
                <c:pt idx="18234">
                  <c:v>5.0591087962951322</c:v>
                </c:pt>
                <c:pt idx="18235">
                  <c:v>5.0593518518492973</c:v>
                </c:pt>
                <c:pt idx="18236">
                  <c:v>5.0595949074034623</c:v>
                </c:pt>
                <c:pt idx="18237">
                  <c:v>5.0598379629649033</c:v>
                </c:pt>
                <c:pt idx="18238">
                  <c:v>5.0600810185190683</c:v>
                </c:pt>
                <c:pt idx="18239">
                  <c:v>5.0603240740732334</c:v>
                </c:pt>
                <c:pt idx="18240">
                  <c:v>5.0605671296273984</c:v>
                </c:pt>
                <c:pt idx="18241">
                  <c:v>5.0608101851815634</c:v>
                </c:pt>
                <c:pt idx="18242">
                  <c:v>5.0610532407357285</c:v>
                </c:pt>
                <c:pt idx="18243">
                  <c:v>5.0612962962971695</c:v>
                </c:pt>
                <c:pt idx="18244">
                  <c:v>5.0615393518513345</c:v>
                </c:pt>
                <c:pt idx="18245">
                  <c:v>5.0617824074054996</c:v>
                </c:pt>
                <c:pt idx="18246">
                  <c:v>5.0620254629596646</c:v>
                </c:pt>
                <c:pt idx="18247">
                  <c:v>5.0622685185138296</c:v>
                </c:pt>
                <c:pt idx="18248">
                  <c:v>5.0625231481447743</c:v>
                </c:pt>
                <c:pt idx="18249">
                  <c:v>5.0627662036989394</c:v>
                </c:pt>
                <c:pt idx="18250">
                  <c:v>5.0630092592603804</c:v>
                </c:pt>
                <c:pt idx="18251">
                  <c:v>5.0632523148145454</c:v>
                </c:pt>
                <c:pt idx="18252">
                  <c:v>5.0634953703687104</c:v>
                </c:pt>
                <c:pt idx="18253">
                  <c:v>5.0637384259228755</c:v>
                </c:pt>
                <c:pt idx="18254">
                  <c:v>5.0639814814770405</c:v>
                </c:pt>
                <c:pt idx="18255">
                  <c:v>5.0642245370384815</c:v>
                </c:pt>
                <c:pt idx="18256">
                  <c:v>5.0644675925926466</c:v>
                </c:pt>
                <c:pt idx="18257">
                  <c:v>5.0647106481468116</c:v>
                </c:pt>
                <c:pt idx="18258">
                  <c:v>5.0649537037009766</c:v>
                </c:pt>
                <c:pt idx="18259">
                  <c:v>5.0651967592551417</c:v>
                </c:pt>
                <c:pt idx="18260">
                  <c:v>5.0654398148165827</c:v>
                </c:pt>
                <c:pt idx="18261">
                  <c:v>5.0656828703707477</c:v>
                </c:pt>
                <c:pt idx="18262">
                  <c:v>5.0659259259249128</c:v>
                </c:pt>
                <c:pt idx="18263">
                  <c:v>5.0661689814790778</c:v>
                </c:pt>
                <c:pt idx="18264">
                  <c:v>5.0664120370332428</c:v>
                </c:pt>
                <c:pt idx="18265">
                  <c:v>5.0666550925946838</c:v>
                </c:pt>
                <c:pt idx="18266">
                  <c:v>5.0668981481488489</c:v>
                </c:pt>
                <c:pt idx="18267">
                  <c:v>5.0671412037030139</c:v>
                </c:pt>
                <c:pt idx="18268">
                  <c:v>5.0673842592571789</c:v>
                </c:pt>
                <c:pt idx="18269">
                  <c:v>5.067627314811344</c:v>
                </c:pt>
                <c:pt idx="18270">
                  <c:v>5.067870370365509</c:v>
                </c:pt>
                <c:pt idx="18271">
                  <c:v>5.06811342592695</c:v>
                </c:pt>
                <c:pt idx="18272">
                  <c:v>5.0683564814811151</c:v>
                </c:pt>
                <c:pt idx="18273">
                  <c:v>5.0685995370352801</c:v>
                </c:pt>
                <c:pt idx="18274">
                  <c:v>5.0688425925894451</c:v>
                </c:pt>
                <c:pt idx="18275">
                  <c:v>5.0690856481436102</c:v>
                </c:pt>
                <c:pt idx="18276">
                  <c:v>5.0693287037050512</c:v>
                </c:pt>
                <c:pt idx="18277">
                  <c:v>5.0695717592592162</c:v>
                </c:pt>
                <c:pt idx="18278">
                  <c:v>5.0698148148133813</c:v>
                </c:pt>
                <c:pt idx="18279">
                  <c:v>5.0700578703675463</c:v>
                </c:pt>
                <c:pt idx="18280">
                  <c:v>5.0703009259217113</c:v>
                </c:pt>
                <c:pt idx="18281">
                  <c:v>5.0705439814831523</c:v>
                </c:pt>
                <c:pt idx="18282">
                  <c:v>5.0707870370373174</c:v>
                </c:pt>
                <c:pt idx="18283">
                  <c:v>5.0710300925914824</c:v>
                </c:pt>
                <c:pt idx="18284">
                  <c:v>5.0712731481456474</c:v>
                </c:pt>
                <c:pt idx="18285">
                  <c:v>5.0715162036998125</c:v>
                </c:pt>
                <c:pt idx="18286">
                  <c:v>5.0717592592612535</c:v>
                </c:pt>
                <c:pt idx="18287">
                  <c:v>5.0720023148154185</c:v>
                </c:pt>
                <c:pt idx="18288">
                  <c:v>5.0722453703695836</c:v>
                </c:pt>
                <c:pt idx="18289">
                  <c:v>5.0724884259237486</c:v>
                </c:pt>
                <c:pt idx="18290">
                  <c:v>5.0727314814779136</c:v>
                </c:pt>
                <c:pt idx="18291">
                  <c:v>5.0729745370320787</c:v>
                </c:pt>
                <c:pt idx="18292">
                  <c:v>5.0732175925935197</c:v>
                </c:pt>
                <c:pt idx="18293">
                  <c:v>5.0734606481476847</c:v>
                </c:pt>
                <c:pt idx="18294">
                  <c:v>5.0737037037018498</c:v>
                </c:pt>
                <c:pt idx="18295">
                  <c:v>5.0739467592560148</c:v>
                </c:pt>
                <c:pt idx="18296">
                  <c:v>5.0742013888869595</c:v>
                </c:pt>
                <c:pt idx="18297">
                  <c:v>5.0744444444411245</c:v>
                </c:pt>
                <c:pt idx="18298">
                  <c:v>5.0746874999952896</c:v>
                </c:pt>
                <c:pt idx="18299">
                  <c:v>5.0749305555567306</c:v>
                </c:pt>
                <c:pt idx="18300">
                  <c:v>5.0751736111108956</c:v>
                </c:pt>
                <c:pt idx="18301">
                  <c:v>5.0754166666650606</c:v>
                </c:pt>
                <c:pt idx="18302">
                  <c:v>5.0756597222192257</c:v>
                </c:pt>
                <c:pt idx="18303">
                  <c:v>5.0759027777733907</c:v>
                </c:pt>
                <c:pt idx="18304">
                  <c:v>5.0761458333348317</c:v>
                </c:pt>
                <c:pt idx="18305">
                  <c:v>5.0763888888889968</c:v>
                </c:pt>
                <c:pt idx="18306">
                  <c:v>5.0766319444431618</c:v>
                </c:pt>
                <c:pt idx="18307">
                  <c:v>5.0768749999973268</c:v>
                </c:pt>
                <c:pt idx="18308">
                  <c:v>5.0771180555514919</c:v>
                </c:pt>
                <c:pt idx="18309">
                  <c:v>5.0773611111129329</c:v>
                </c:pt>
                <c:pt idx="18310">
                  <c:v>5.0776041666670979</c:v>
                </c:pt>
                <c:pt idx="18311">
                  <c:v>5.0778472222212629</c:v>
                </c:pt>
                <c:pt idx="18312">
                  <c:v>5.078090277775428</c:v>
                </c:pt>
                <c:pt idx="18313">
                  <c:v>5.078333333329593</c:v>
                </c:pt>
                <c:pt idx="18314">
                  <c:v>5.0785763888837581</c:v>
                </c:pt>
                <c:pt idx="18315">
                  <c:v>5.0788194444451991</c:v>
                </c:pt>
                <c:pt idx="18316">
                  <c:v>5.0790624999993641</c:v>
                </c:pt>
                <c:pt idx="18317">
                  <c:v>5.0793055555535291</c:v>
                </c:pt>
                <c:pt idx="18318">
                  <c:v>5.0795486111076942</c:v>
                </c:pt>
                <c:pt idx="18319">
                  <c:v>5.0797916666618592</c:v>
                </c:pt>
                <c:pt idx="18320">
                  <c:v>5.0800347222233002</c:v>
                </c:pt>
                <c:pt idx="18321">
                  <c:v>5.0802777777774653</c:v>
                </c:pt>
                <c:pt idx="18322">
                  <c:v>5.0805208333316303</c:v>
                </c:pt>
                <c:pt idx="18323">
                  <c:v>5.0807638888857953</c:v>
                </c:pt>
                <c:pt idx="18324">
                  <c:v>5.0810069444399604</c:v>
                </c:pt>
                <c:pt idx="18325">
                  <c:v>5.0812500000014014</c:v>
                </c:pt>
                <c:pt idx="18326">
                  <c:v>5.0814930555555664</c:v>
                </c:pt>
                <c:pt idx="18327">
                  <c:v>5.0817361111097314</c:v>
                </c:pt>
                <c:pt idx="18328">
                  <c:v>5.0819791666638965</c:v>
                </c:pt>
                <c:pt idx="18329">
                  <c:v>5.0822222222180615</c:v>
                </c:pt>
                <c:pt idx="18330">
                  <c:v>5.0824652777795025</c:v>
                </c:pt>
                <c:pt idx="18331">
                  <c:v>5.0827083333336676</c:v>
                </c:pt>
                <c:pt idx="18332">
                  <c:v>5.0829513888878326</c:v>
                </c:pt>
                <c:pt idx="18333">
                  <c:v>5.0831944444419976</c:v>
                </c:pt>
                <c:pt idx="18334">
                  <c:v>5.0834374999961627</c:v>
                </c:pt>
                <c:pt idx="18335">
                  <c:v>5.0836805555576037</c:v>
                </c:pt>
                <c:pt idx="18336">
                  <c:v>5.0839236111117687</c:v>
                </c:pt>
                <c:pt idx="18337">
                  <c:v>5.0841666666659338</c:v>
                </c:pt>
                <c:pt idx="18338">
                  <c:v>5.0844097222200988</c:v>
                </c:pt>
                <c:pt idx="18339">
                  <c:v>5.0846527777742638</c:v>
                </c:pt>
                <c:pt idx="18340">
                  <c:v>5.0848958333284289</c:v>
                </c:pt>
                <c:pt idx="18341">
                  <c:v>5.0851388888898699</c:v>
                </c:pt>
                <c:pt idx="18342">
                  <c:v>5.0853819444440349</c:v>
                </c:pt>
                <c:pt idx="18343">
                  <c:v>5.0856249999981999</c:v>
                </c:pt>
                <c:pt idx="18344">
                  <c:v>5.0858796296291446</c:v>
                </c:pt>
                <c:pt idx="18345">
                  <c:v>5.0861226851833097</c:v>
                </c:pt>
                <c:pt idx="18346">
                  <c:v>5.0863657407374747</c:v>
                </c:pt>
                <c:pt idx="18347">
                  <c:v>5.0866087962916398</c:v>
                </c:pt>
                <c:pt idx="18348">
                  <c:v>5.0868518518530808</c:v>
                </c:pt>
                <c:pt idx="18349">
                  <c:v>5.0870949074072458</c:v>
                </c:pt>
                <c:pt idx="18350">
                  <c:v>5.0873379629614108</c:v>
                </c:pt>
                <c:pt idx="18351">
                  <c:v>5.0875810185155759</c:v>
                </c:pt>
                <c:pt idx="18352">
                  <c:v>5.0878240740697409</c:v>
                </c:pt>
                <c:pt idx="18353">
                  <c:v>5.0880671296311819</c:v>
                </c:pt>
                <c:pt idx="18354">
                  <c:v>5.0883101851853469</c:v>
                </c:pt>
                <c:pt idx="18355">
                  <c:v>5.088553240739512</c:v>
                </c:pt>
                <c:pt idx="18356">
                  <c:v>5.088796296293677</c:v>
                </c:pt>
                <c:pt idx="18357">
                  <c:v>5.0890393518478421</c:v>
                </c:pt>
                <c:pt idx="18358">
                  <c:v>5.0892824074092831</c:v>
                </c:pt>
                <c:pt idx="18359">
                  <c:v>5.0895254629634481</c:v>
                </c:pt>
                <c:pt idx="18360">
                  <c:v>5.0897685185176131</c:v>
                </c:pt>
                <c:pt idx="18361">
                  <c:v>5.0900115740717782</c:v>
                </c:pt>
                <c:pt idx="18362">
                  <c:v>5.0902546296259432</c:v>
                </c:pt>
                <c:pt idx="18363">
                  <c:v>5.0904976851801083</c:v>
                </c:pt>
                <c:pt idx="18364">
                  <c:v>5.0907407407415493</c:v>
                </c:pt>
                <c:pt idx="18365">
                  <c:v>5.0909837962957143</c:v>
                </c:pt>
                <c:pt idx="18366">
                  <c:v>5.0912268518498793</c:v>
                </c:pt>
                <c:pt idx="18367">
                  <c:v>5.0914699074040444</c:v>
                </c:pt>
                <c:pt idx="18368">
                  <c:v>5.0917129629582094</c:v>
                </c:pt>
                <c:pt idx="18369">
                  <c:v>5.0919560185196504</c:v>
                </c:pt>
                <c:pt idx="18370">
                  <c:v>5.0921990740738154</c:v>
                </c:pt>
                <c:pt idx="18371">
                  <c:v>5.0924421296279805</c:v>
                </c:pt>
                <c:pt idx="18372">
                  <c:v>5.0926851851821455</c:v>
                </c:pt>
                <c:pt idx="18373">
                  <c:v>5.0929282407363106</c:v>
                </c:pt>
                <c:pt idx="18374">
                  <c:v>5.0931712962977516</c:v>
                </c:pt>
                <c:pt idx="18375">
                  <c:v>5.0934143518519166</c:v>
                </c:pt>
                <c:pt idx="18376">
                  <c:v>5.0936574074060816</c:v>
                </c:pt>
                <c:pt idx="18377">
                  <c:v>5.0939004629602467</c:v>
                </c:pt>
                <c:pt idx="18378">
                  <c:v>5.0941435185144117</c:v>
                </c:pt>
                <c:pt idx="18379">
                  <c:v>5.0943865740758527</c:v>
                </c:pt>
                <c:pt idx="18380">
                  <c:v>5.0946296296300178</c:v>
                </c:pt>
                <c:pt idx="18381">
                  <c:v>5.0948726851841828</c:v>
                </c:pt>
                <c:pt idx="18382">
                  <c:v>5.0951157407383478</c:v>
                </c:pt>
                <c:pt idx="18383">
                  <c:v>5.0953587962925129</c:v>
                </c:pt>
                <c:pt idx="18384">
                  <c:v>5.0956018518539539</c:v>
                </c:pt>
                <c:pt idx="18385">
                  <c:v>5.0958449074081189</c:v>
                </c:pt>
                <c:pt idx="18386">
                  <c:v>5.0960879629622839</c:v>
                </c:pt>
                <c:pt idx="18387">
                  <c:v>5.096331018516449</c:v>
                </c:pt>
                <c:pt idx="18388">
                  <c:v>5.096574074070614</c:v>
                </c:pt>
                <c:pt idx="18389">
                  <c:v>5.0968171296247791</c:v>
                </c:pt>
                <c:pt idx="18390">
                  <c:v>5.0970601851862201</c:v>
                </c:pt>
                <c:pt idx="18391">
                  <c:v>5.0973032407403851</c:v>
                </c:pt>
                <c:pt idx="18392">
                  <c:v>5.0975578703713298</c:v>
                </c:pt>
                <c:pt idx="18393">
                  <c:v>5.0978009259254948</c:v>
                </c:pt>
                <c:pt idx="18394">
                  <c:v>5.0980439814796599</c:v>
                </c:pt>
                <c:pt idx="18395">
                  <c:v>5.0982870370338249</c:v>
                </c:pt>
                <c:pt idx="18396">
                  <c:v>5.0985300925879899</c:v>
                </c:pt>
                <c:pt idx="18397">
                  <c:v>5.0987731481494309</c:v>
                </c:pt>
                <c:pt idx="18398">
                  <c:v>5.099016203703596</c:v>
                </c:pt>
                <c:pt idx="18399">
                  <c:v>5.099259259257761</c:v>
                </c:pt>
                <c:pt idx="18400">
                  <c:v>5.0995023148119261</c:v>
                </c:pt>
                <c:pt idx="18401">
                  <c:v>5.0997453703660911</c:v>
                </c:pt>
                <c:pt idx="18402">
                  <c:v>5.0999884259275321</c:v>
                </c:pt>
                <c:pt idx="18403">
                  <c:v>5.1002314814816971</c:v>
                </c:pt>
                <c:pt idx="18404">
                  <c:v>5.1004745370358622</c:v>
                </c:pt>
                <c:pt idx="18405">
                  <c:v>5.1007175925900272</c:v>
                </c:pt>
                <c:pt idx="18406">
                  <c:v>5.1009606481441923</c:v>
                </c:pt>
                <c:pt idx="18407">
                  <c:v>5.1012037037056333</c:v>
                </c:pt>
                <c:pt idx="18408">
                  <c:v>5.1014467592597983</c:v>
                </c:pt>
                <c:pt idx="18409">
                  <c:v>5.1016898148139633</c:v>
                </c:pt>
                <c:pt idx="18410">
                  <c:v>5.1019328703681284</c:v>
                </c:pt>
                <c:pt idx="18411">
                  <c:v>5.1021759259222934</c:v>
                </c:pt>
                <c:pt idx="18412">
                  <c:v>5.1024189814764584</c:v>
                </c:pt>
                <c:pt idx="18413">
                  <c:v>5.1026620370378994</c:v>
                </c:pt>
                <c:pt idx="18414">
                  <c:v>5.1029050925920645</c:v>
                </c:pt>
                <c:pt idx="18415">
                  <c:v>5.1031481481462295</c:v>
                </c:pt>
                <c:pt idx="18416">
                  <c:v>5.1033912037003946</c:v>
                </c:pt>
                <c:pt idx="18417">
                  <c:v>5.1036342592545596</c:v>
                </c:pt>
                <c:pt idx="18418">
                  <c:v>5.1038773148160006</c:v>
                </c:pt>
                <c:pt idx="18419">
                  <c:v>5.1041203703701656</c:v>
                </c:pt>
                <c:pt idx="18420">
                  <c:v>5.1043634259243307</c:v>
                </c:pt>
                <c:pt idx="18421">
                  <c:v>5.1046064814784957</c:v>
                </c:pt>
                <c:pt idx="18422">
                  <c:v>5.1048495370326608</c:v>
                </c:pt>
                <c:pt idx="18423">
                  <c:v>5.1050925925941018</c:v>
                </c:pt>
                <c:pt idx="18424">
                  <c:v>5.1053356481482668</c:v>
                </c:pt>
                <c:pt idx="18425">
                  <c:v>5.1055787037024318</c:v>
                </c:pt>
                <c:pt idx="18426">
                  <c:v>5.1058217592565969</c:v>
                </c:pt>
                <c:pt idx="18427">
                  <c:v>5.1060648148107619</c:v>
                </c:pt>
                <c:pt idx="18428">
                  <c:v>5.1063078703722029</c:v>
                </c:pt>
                <c:pt idx="18429">
                  <c:v>5.1065509259263679</c:v>
                </c:pt>
                <c:pt idx="18430">
                  <c:v>5.106793981480533</c:v>
                </c:pt>
                <c:pt idx="18431">
                  <c:v>5.107037037034698</c:v>
                </c:pt>
                <c:pt idx="18432">
                  <c:v>5.1072800925888631</c:v>
                </c:pt>
                <c:pt idx="18433">
                  <c:v>5.1075231481430281</c:v>
                </c:pt>
                <c:pt idx="18434">
                  <c:v>5.1077662037044691</c:v>
                </c:pt>
                <c:pt idx="18435">
                  <c:v>5.1080092592586341</c:v>
                </c:pt>
                <c:pt idx="18436">
                  <c:v>5.1082523148127992</c:v>
                </c:pt>
                <c:pt idx="18437">
                  <c:v>5.1084953703669642</c:v>
                </c:pt>
                <c:pt idx="18438">
                  <c:v>5.1087384259211293</c:v>
                </c:pt>
                <c:pt idx="18439">
                  <c:v>5.1089814814825703</c:v>
                </c:pt>
                <c:pt idx="18440">
                  <c:v>5.109236111106239</c:v>
                </c:pt>
                <c:pt idx="18441">
                  <c:v>5.10947916666768</c:v>
                </c:pt>
                <c:pt idx="18442">
                  <c:v>5.109722222221845</c:v>
                </c:pt>
                <c:pt idx="18443">
                  <c:v>5.1099652777760101</c:v>
                </c:pt>
                <c:pt idx="18444">
                  <c:v>5.1102083333301751</c:v>
                </c:pt>
                <c:pt idx="18445">
                  <c:v>5.1104513888843401</c:v>
                </c:pt>
                <c:pt idx="18446">
                  <c:v>5.1106944444457811</c:v>
                </c:pt>
                <c:pt idx="18447">
                  <c:v>5.1109374999999462</c:v>
                </c:pt>
                <c:pt idx="18448">
                  <c:v>5.1111805555541112</c:v>
                </c:pt>
                <c:pt idx="18449">
                  <c:v>5.1114236111082763</c:v>
                </c:pt>
                <c:pt idx="18450">
                  <c:v>5.1116666666624413</c:v>
                </c:pt>
                <c:pt idx="18451">
                  <c:v>5.1119097222238823</c:v>
                </c:pt>
                <c:pt idx="18452">
                  <c:v>5.1121527777780473</c:v>
                </c:pt>
                <c:pt idx="18453">
                  <c:v>5.1123958333322124</c:v>
                </c:pt>
                <c:pt idx="18454">
                  <c:v>5.1126388888863774</c:v>
                </c:pt>
                <c:pt idx="18455">
                  <c:v>5.1128819444405424</c:v>
                </c:pt>
                <c:pt idx="18456">
                  <c:v>5.1131250000019834</c:v>
                </c:pt>
                <c:pt idx="18457">
                  <c:v>5.1133680555561485</c:v>
                </c:pt>
                <c:pt idx="18458">
                  <c:v>5.1136111111103135</c:v>
                </c:pt>
                <c:pt idx="18459">
                  <c:v>5.1138541666644786</c:v>
                </c:pt>
                <c:pt idx="18460">
                  <c:v>5.1140972222186436</c:v>
                </c:pt>
                <c:pt idx="18461">
                  <c:v>5.1143402777728086</c:v>
                </c:pt>
                <c:pt idx="18462">
                  <c:v>5.1145833333342496</c:v>
                </c:pt>
                <c:pt idx="18463">
                  <c:v>5.1148263888884147</c:v>
                </c:pt>
                <c:pt idx="18464">
                  <c:v>5.1150694444425797</c:v>
                </c:pt>
                <c:pt idx="18465">
                  <c:v>5.1153124999967448</c:v>
                </c:pt>
                <c:pt idx="18466">
                  <c:v>5.1155555555509098</c:v>
                </c:pt>
                <c:pt idx="18467">
                  <c:v>5.1157986111123508</c:v>
                </c:pt>
                <c:pt idx="18468">
                  <c:v>5.1160416666665158</c:v>
                </c:pt>
                <c:pt idx="18469">
                  <c:v>5.1162847222206809</c:v>
                </c:pt>
                <c:pt idx="18470">
                  <c:v>5.1165277777748459</c:v>
                </c:pt>
                <c:pt idx="18471">
                  <c:v>5.1167708333290109</c:v>
                </c:pt>
                <c:pt idx="18472">
                  <c:v>5.1170138888904519</c:v>
                </c:pt>
                <c:pt idx="18473">
                  <c:v>5.117256944444617</c:v>
                </c:pt>
                <c:pt idx="18474">
                  <c:v>5.117499999998782</c:v>
                </c:pt>
                <c:pt idx="18475">
                  <c:v>5.1177430555529471</c:v>
                </c:pt>
                <c:pt idx="18476">
                  <c:v>5.1179861111071121</c:v>
                </c:pt>
                <c:pt idx="18477">
                  <c:v>5.1182291666685531</c:v>
                </c:pt>
                <c:pt idx="18478">
                  <c:v>5.1184722222227181</c:v>
                </c:pt>
                <c:pt idx="18479">
                  <c:v>5.1187152777768832</c:v>
                </c:pt>
                <c:pt idx="18480">
                  <c:v>5.1189583333310482</c:v>
                </c:pt>
                <c:pt idx="18481">
                  <c:v>5.1192013888852133</c:v>
                </c:pt>
                <c:pt idx="18482">
                  <c:v>5.1194444444393783</c:v>
                </c:pt>
                <c:pt idx="18483">
                  <c:v>5.1196875000008193</c:v>
                </c:pt>
                <c:pt idx="18484">
                  <c:v>5.1199305555549843</c:v>
                </c:pt>
                <c:pt idx="18485">
                  <c:v>5.1201736111091494</c:v>
                </c:pt>
                <c:pt idx="18486">
                  <c:v>5.1204166666633144</c:v>
                </c:pt>
                <c:pt idx="18487">
                  <c:v>5.1206597222174794</c:v>
                </c:pt>
                <c:pt idx="18488">
                  <c:v>5.1209143518484241</c:v>
                </c:pt>
                <c:pt idx="18489">
                  <c:v>5.1211574074025892</c:v>
                </c:pt>
                <c:pt idx="18490">
                  <c:v>5.1214004629640302</c:v>
                </c:pt>
                <c:pt idx="18491">
                  <c:v>5.1216435185181952</c:v>
                </c:pt>
                <c:pt idx="18492">
                  <c:v>5.1218865740723603</c:v>
                </c:pt>
                <c:pt idx="18493">
                  <c:v>5.1221296296265253</c:v>
                </c:pt>
                <c:pt idx="18494">
                  <c:v>5.1223726851806903</c:v>
                </c:pt>
                <c:pt idx="18495">
                  <c:v>5.1226157407421313</c:v>
                </c:pt>
                <c:pt idx="18496">
                  <c:v>5.1228587962962964</c:v>
                </c:pt>
                <c:pt idx="18497">
                  <c:v>5.1231018518504614</c:v>
                </c:pt>
                <c:pt idx="18498">
                  <c:v>5.1233449074046264</c:v>
                </c:pt>
                <c:pt idx="18499">
                  <c:v>5.1235879629587915</c:v>
                </c:pt>
                <c:pt idx="18500">
                  <c:v>5.1238310185202325</c:v>
                </c:pt>
                <c:pt idx="18501">
                  <c:v>5.1240740740743975</c:v>
                </c:pt>
                <c:pt idx="18502">
                  <c:v>5.1243171296285626</c:v>
                </c:pt>
                <c:pt idx="18503">
                  <c:v>5.1245601851827276</c:v>
                </c:pt>
                <c:pt idx="18504">
                  <c:v>5.1248032407368926</c:v>
                </c:pt>
                <c:pt idx="18505">
                  <c:v>5.1250462962983336</c:v>
                </c:pt>
                <c:pt idx="18506">
                  <c:v>5.1252893518524987</c:v>
                </c:pt>
                <c:pt idx="18507">
                  <c:v>5.1255324074066637</c:v>
                </c:pt>
                <c:pt idx="18508">
                  <c:v>5.1257754629608288</c:v>
                </c:pt>
                <c:pt idx="18509">
                  <c:v>5.1260185185149938</c:v>
                </c:pt>
                <c:pt idx="18510">
                  <c:v>5.1262615740691588</c:v>
                </c:pt>
                <c:pt idx="18511">
                  <c:v>5.1265046296305998</c:v>
                </c:pt>
                <c:pt idx="18512">
                  <c:v>5.1267476851847649</c:v>
                </c:pt>
                <c:pt idx="18513">
                  <c:v>5.1269907407389299</c:v>
                </c:pt>
                <c:pt idx="18514">
                  <c:v>5.1272337962930949</c:v>
                </c:pt>
                <c:pt idx="18515">
                  <c:v>5.12747685184726</c:v>
                </c:pt>
                <c:pt idx="18516">
                  <c:v>5.127719907408701</c:v>
                </c:pt>
                <c:pt idx="18517">
                  <c:v>5.127962962962866</c:v>
                </c:pt>
                <c:pt idx="18518">
                  <c:v>5.1282060185170311</c:v>
                </c:pt>
                <c:pt idx="18519">
                  <c:v>5.1284490740711961</c:v>
                </c:pt>
                <c:pt idx="18520">
                  <c:v>5.1286921296253611</c:v>
                </c:pt>
                <c:pt idx="18521">
                  <c:v>5.1289351851868021</c:v>
                </c:pt>
                <c:pt idx="18522">
                  <c:v>5.1291782407409672</c:v>
                </c:pt>
                <c:pt idx="18523">
                  <c:v>5.1294212962951322</c:v>
                </c:pt>
                <c:pt idx="18524">
                  <c:v>5.1296643518492973</c:v>
                </c:pt>
                <c:pt idx="18525">
                  <c:v>5.1299074074034623</c:v>
                </c:pt>
                <c:pt idx="18526">
                  <c:v>5.1301504629649033</c:v>
                </c:pt>
                <c:pt idx="18527">
                  <c:v>5.1303935185190683</c:v>
                </c:pt>
                <c:pt idx="18528">
                  <c:v>5.1306365740732334</c:v>
                </c:pt>
                <c:pt idx="18529">
                  <c:v>5.1308796296273984</c:v>
                </c:pt>
                <c:pt idx="18530">
                  <c:v>5.1311226851815634</c:v>
                </c:pt>
                <c:pt idx="18531">
                  <c:v>5.1313657407357285</c:v>
                </c:pt>
                <c:pt idx="18532">
                  <c:v>5.1316087962971695</c:v>
                </c:pt>
                <c:pt idx="18533">
                  <c:v>5.1318518518513345</c:v>
                </c:pt>
                <c:pt idx="18534">
                  <c:v>5.1320949074054996</c:v>
                </c:pt>
                <c:pt idx="18535">
                  <c:v>5.1323379629596646</c:v>
                </c:pt>
                <c:pt idx="18536">
                  <c:v>5.1325925925906093</c:v>
                </c:pt>
                <c:pt idx="18537">
                  <c:v>5.1328356481447743</c:v>
                </c:pt>
                <c:pt idx="18538">
                  <c:v>5.1330787036989394</c:v>
                </c:pt>
                <c:pt idx="18539">
                  <c:v>5.1333217592603804</c:v>
                </c:pt>
                <c:pt idx="18540">
                  <c:v>5.1335648148145454</c:v>
                </c:pt>
                <c:pt idx="18541">
                  <c:v>5.1338078703687104</c:v>
                </c:pt>
                <c:pt idx="18542">
                  <c:v>5.1340509259228755</c:v>
                </c:pt>
                <c:pt idx="18543">
                  <c:v>5.1342939814770405</c:v>
                </c:pt>
                <c:pt idx="18544">
                  <c:v>5.1345370370384815</c:v>
                </c:pt>
                <c:pt idx="18545">
                  <c:v>5.1347800925926466</c:v>
                </c:pt>
                <c:pt idx="18546">
                  <c:v>5.1350231481468116</c:v>
                </c:pt>
                <c:pt idx="18547">
                  <c:v>5.1352662037009766</c:v>
                </c:pt>
                <c:pt idx="18548">
                  <c:v>5.1355092592551417</c:v>
                </c:pt>
                <c:pt idx="18549">
                  <c:v>5.1357523148165827</c:v>
                </c:pt>
                <c:pt idx="18550">
                  <c:v>5.1359953703707477</c:v>
                </c:pt>
                <c:pt idx="18551">
                  <c:v>5.1362384259249128</c:v>
                </c:pt>
                <c:pt idx="18552">
                  <c:v>5.1364814814790778</c:v>
                </c:pt>
                <c:pt idx="18553">
                  <c:v>5.1367245370332428</c:v>
                </c:pt>
                <c:pt idx="18554">
                  <c:v>5.1369675925946838</c:v>
                </c:pt>
                <c:pt idx="18555">
                  <c:v>5.1372106481488489</c:v>
                </c:pt>
                <c:pt idx="18556">
                  <c:v>5.1374537037030139</c:v>
                </c:pt>
                <c:pt idx="18557">
                  <c:v>5.1376967592571789</c:v>
                </c:pt>
                <c:pt idx="18558">
                  <c:v>5.137939814811344</c:v>
                </c:pt>
                <c:pt idx="18559">
                  <c:v>5.138182870365509</c:v>
                </c:pt>
                <c:pt idx="18560">
                  <c:v>5.13842592592695</c:v>
                </c:pt>
                <c:pt idx="18561">
                  <c:v>5.1386689814811151</c:v>
                </c:pt>
                <c:pt idx="18562">
                  <c:v>5.1389120370352801</c:v>
                </c:pt>
                <c:pt idx="18563">
                  <c:v>5.1391550925894451</c:v>
                </c:pt>
                <c:pt idx="18564">
                  <c:v>5.1393981481436102</c:v>
                </c:pt>
                <c:pt idx="18565">
                  <c:v>5.1396412037050512</c:v>
                </c:pt>
                <c:pt idx="18566">
                  <c:v>5.1398842592592162</c:v>
                </c:pt>
                <c:pt idx="18567">
                  <c:v>5.1401273148133813</c:v>
                </c:pt>
                <c:pt idx="18568">
                  <c:v>5.1403703703675463</c:v>
                </c:pt>
                <c:pt idx="18569">
                  <c:v>5.1406134259217113</c:v>
                </c:pt>
                <c:pt idx="18570">
                  <c:v>5.1408564814831523</c:v>
                </c:pt>
                <c:pt idx="18571">
                  <c:v>5.1410995370373174</c:v>
                </c:pt>
                <c:pt idx="18572">
                  <c:v>5.1413425925914824</c:v>
                </c:pt>
                <c:pt idx="18573">
                  <c:v>5.1415856481456474</c:v>
                </c:pt>
                <c:pt idx="18574">
                  <c:v>5.1418287036998125</c:v>
                </c:pt>
                <c:pt idx="18575">
                  <c:v>5.1420717592612535</c:v>
                </c:pt>
                <c:pt idx="18576">
                  <c:v>5.1423148148154185</c:v>
                </c:pt>
                <c:pt idx="18577">
                  <c:v>5.1425578703695836</c:v>
                </c:pt>
                <c:pt idx="18578">
                  <c:v>5.1428009259237486</c:v>
                </c:pt>
                <c:pt idx="18579">
                  <c:v>5.1430439814779136</c:v>
                </c:pt>
                <c:pt idx="18580">
                  <c:v>5.1432870370320787</c:v>
                </c:pt>
                <c:pt idx="18581">
                  <c:v>5.1435300925935197</c:v>
                </c:pt>
                <c:pt idx="18582">
                  <c:v>5.1437731481476847</c:v>
                </c:pt>
                <c:pt idx="18583">
                  <c:v>5.1440162037018498</c:v>
                </c:pt>
                <c:pt idx="18584">
                  <c:v>5.1442708333327944</c:v>
                </c:pt>
                <c:pt idx="18585">
                  <c:v>5.1445138888869595</c:v>
                </c:pt>
                <c:pt idx="18586">
                  <c:v>5.1447569444411245</c:v>
                </c:pt>
                <c:pt idx="18587">
                  <c:v>5.1449999999952896</c:v>
                </c:pt>
                <c:pt idx="18588">
                  <c:v>5.1452430555567306</c:v>
                </c:pt>
                <c:pt idx="18589">
                  <c:v>5.1454861111108956</c:v>
                </c:pt>
                <c:pt idx="18590">
                  <c:v>5.1457291666650606</c:v>
                </c:pt>
                <c:pt idx="18591">
                  <c:v>5.1459722222192257</c:v>
                </c:pt>
                <c:pt idx="18592">
                  <c:v>5.1462152777733907</c:v>
                </c:pt>
                <c:pt idx="18593">
                  <c:v>5.1464583333348317</c:v>
                </c:pt>
                <c:pt idx="18594">
                  <c:v>5.1467013888889968</c:v>
                </c:pt>
                <c:pt idx="18595">
                  <c:v>5.1469444444431618</c:v>
                </c:pt>
                <c:pt idx="18596">
                  <c:v>5.1471874999973268</c:v>
                </c:pt>
                <c:pt idx="18597">
                  <c:v>5.1474305555514919</c:v>
                </c:pt>
                <c:pt idx="18598">
                  <c:v>5.1476736111129329</c:v>
                </c:pt>
                <c:pt idx="18599">
                  <c:v>5.1479166666670979</c:v>
                </c:pt>
                <c:pt idx="18600">
                  <c:v>5.1481597222212629</c:v>
                </c:pt>
                <c:pt idx="18601">
                  <c:v>5.148402777775428</c:v>
                </c:pt>
                <c:pt idx="18602">
                  <c:v>5.148645833329593</c:v>
                </c:pt>
                <c:pt idx="18603">
                  <c:v>5.1488888888837581</c:v>
                </c:pt>
                <c:pt idx="18604">
                  <c:v>5.1491319444451991</c:v>
                </c:pt>
                <c:pt idx="18605">
                  <c:v>5.1493749999993641</c:v>
                </c:pt>
                <c:pt idx="18606">
                  <c:v>5.1496180555535291</c:v>
                </c:pt>
                <c:pt idx="18607">
                  <c:v>5.1498611111076942</c:v>
                </c:pt>
                <c:pt idx="18608">
                  <c:v>5.1501041666618592</c:v>
                </c:pt>
                <c:pt idx="18609">
                  <c:v>5.1503472222233002</c:v>
                </c:pt>
                <c:pt idx="18610">
                  <c:v>5.1505902777774653</c:v>
                </c:pt>
                <c:pt idx="18611">
                  <c:v>5.1508333333316303</c:v>
                </c:pt>
                <c:pt idx="18612">
                  <c:v>5.1510763888857953</c:v>
                </c:pt>
                <c:pt idx="18613">
                  <c:v>5.1513194444399604</c:v>
                </c:pt>
                <c:pt idx="18614">
                  <c:v>5.1515625000014014</c:v>
                </c:pt>
                <c:pt idx="18615">
                  <c:v>5.1518055555555664</c:v>
                </c:pt>
                <c:pt idx="18616">
                  <c:v>5.1520486111097314</c:v>
                </c:pt>
                <c:pt idx="18617">
                  <c:v>5.1522916666638965</c:v>
                </c:pt>
                <c:pt idx="18618">
                  <c:v>5.1525347222180615</c:v>
                </c:pt>
                <c:pt idx="18619">
                  <c:v>5.1527777777795025</c:v>
                </c:pt>
                <c:pt idx="18620">
                  <c:v>5.1530208333336676</c:v>
                </c:pt>
                <c:pt idx="18621">
                  <c:v>5.1532638888878326</c:v>
                </c:pt>
                <c:pt idx="18622">
                  <c:v>5.1535069444419976</c:v>
                </c:pt>
                <c:pt idx="18623">
                  <c:v>5.1537499999961627</c:v>
                </c:pt>
                <c:pt idx="18624">
                  <c:v>5.1539930555576037</c:v>
                </c:pt>
                <c:pt idx="18625">
                  <c:v>5.1542361111117687</c:v>
                </c:pt>
                <c:pt idx="18626">
                  <c:v>5.1544791666659338</c:v>
                </c:pt>
                <c:pt idx="18627">
                  <c:v>5.1547222222200988</c:v>
                </c:pt>
                <c:pt idx="18628">
                  <c:v>5.1549652777742638</c:v>
                </c:pt>
                <c:pt idx="18629">
                  <c:v>5.1552083333284289</c:v>
                </c:pt>
                <c:pt idx="18630">
                  <c:v>5.1554513888898699</c:v>
                </c:pt>
                <c:pt idx="18631">
                  <c:v>5.1556944444440349</c:v>
                </c:pt>
                <c:pt idx="18632">
                  <c:v>5.1559490740749796</c:v>
                </c:pt>
                <c:pt idx="18633">
                  <c:v>5.1561921296291446</c:v>
                </c:pt>
                <c:pt idx="18634">
                  <c:v>5.1564351851833097</c:v>
                </c:pt>
                <c:pt idx="18635">
                  <c:v>5.1566782407374747</c:v>
                </c:pt>
                <c:pt idx="18636">
                  <c:v>5.1569212962916398</c:v>
                </c:pt>
                <c:pt idx="18637">
                  <c:v>5.1571643518530808</c:v>
                </c:pt>
                <c:pt idx="18638">
                  <c:v>5.1574074074072458</c:v>
                </c:pt>
                <c:pt idx="18639">
                  <c:v>5.1576504629614108</c:v>
                </c:pt>
                <c:pt idx="18640">
                  <c:v>5.1578935185155759</c:v>
                </c:pt>
                <c:pt idx="18641">
                  <c:v>5.1581365740697409</c:v>
                </c:pt>
                <c:pt idx="18642">
                  <c:v>5.1583796296311819</c:v>
                </c:pt>
                <c:pt idx="18643">
                  <c:v>5.1586226851853469</c:v>
                </c:pt>
                <c:pt idx="18644">
                  <c:v>5.158865740739512</c:v>
                </c:pt>
                <c:pt idx="18645">
                  <c:v>5.159108796293677</c:v>
                </c:pt>
                <c:pt idx="18646">
                  <c:v>5.1593518518478421</c:v>
                </c:pt>
                <c:pt idx="18647">
                  <c:v>5.1595949074092831</c:v>
                </c:pt>
                <c:pt idx="18648">
                  <c:v>5.1598379629634481</c:v>
                </c:pt>
                <c:pt idx="18649">
                  <c:v>5.1600810185176131</c:v>
                </c:pt>
                <c:pt idx="18650">
                  <c:v>5.1603240740717782</c:v>
                </c:pt>
                <c:pt idx="18651">
                  <c:v>5.1605671296259432</c:v>
                </c:pt>
                <c:pt idx="18652">
                  <c:v>5.1608101851801083</c:v>
                </c:pt>
                <c:pt idx="18653">
                  <c:v>5.1610532407415493</c:v>
                </c:pt>
                <c:pt idx="18654">
                  <c:v>5.1612962962957143</c:v>
                </c:pt>
                <c:pt idx="18655">
                  <c:v>5.1615393518498793</c:v>
                </c:pt>
                <c:pt idx="18656">
                  <c:v>5.1617824074040444</c:v>
                </c:pt>
                <c:pt idx="18657">
                  <c:v>5.1620254629582094</c:v>
                </c:pt>
                <c:pt idx="18658">
                  <c:v>5.1622685185196504</c:v>
                </c:pt>
                <c:pt idx="18659">
                  <c:v>5.1625115740738154</c:v>
                </c:pt>
                <c:pt idx="18660">
                  <c:v>5.1627546296279805</c:v>
                </c:pt>
                <c:pt idx="18661">
                  <c:v>5.1629976851821455</c:v>
                </c:pt>
                <c:pt idx="18662">
                  <c:v>5.1632407407363106</c:v>
                </c:pt>
                <c:pt idx="18663">
                  <c:v>5.1634837962977516</c:v>
                </c:pt>
                <c:pt idx="18664">
                  <c:v>5.1637268518519166</c:v>
                </c:pt>
                <c:pt idx="18665">
                  <c:v>5.1639699074060816</c:v>
                </c:pt>
                <c:pt idx="18666">
                  <c:v>5.1642129629602467</c:v>
                </c:pt>
                <c:pt idx="18667">
                  <c:v>5.1644560185144117</c:v>
                </c:pt>
                <c:pt idx="18668">
                  <c:v>5.1646990740758527</c:v>
                </c:pt>
                <c:pt idx="18669">
                  <c:v>5.1649421296300178</c:v>
                </c:pt>
                <c:pt idx="18670">
                  <c:v>5.1651851851841828</c:v>
                </c:pt>
                <c:pt idx="18671">
                  <c:v>5.1654282407383478</c:v>
                </c:pt>
                <c:pt idx="18672">
                  <c:v>5.1656712962925129</c:v>
                </c:pt>
                <c:pt idx="18673">
                  <c:v>5.1659143518539539</c:v>
                </c:pt>
                <c:pt idx="18674">
                  <c:v>5.1661574074081189</c:v>
                </c:pt>
                <c:pt idx="18675">
                  <c:v>5.1664004629622839</c:v>
                </c:pt>
                <c:pt idx="18676">
                  <c:v>5.166643518516449</c:v>
                </c:pt>
                <c:pt idx="18677">
                  <c:v>5.166886574070614</c:v>
                </c:pt>
                <c:pt idx="18678">
                  <c:v>5.1671296296247791</c:v>
                </c:pt>
                <c:pt idx="18679">
                  <c:v>5.1673726851862201</c:v>
                </c:pt>
                <c:pt idx="18680">
                  <c:v>5.1676273148098888</c:v>
                </c:pt>
                <c:pt idx="18681">
                  <c:v>5.1678703703713298</c:v>
                </c:pt>
                <c:pt idx="18682">
                  <c:v>5.1681134259254948</c:v>
                </c:pt>
                <c:pt idx="18683">
                  <c:v>5.1683564814796599</c:v>
                </c:pt>
                <c:pt idx="18684">
                  <c:v>5.1685995370338249</c:v>
                </c:pt>
                <c:pt idx="18685">
                  <c:v>5.1688425925879899</c:v>
                </c:pt>
                <c:pt idx="18686">
                  <c:v>5.1690856481494309</c:v>
                </c:pt>
                <c:pt idx="18687">
                  <c:v>5.169328703703596</c:v>
                </c:pt>
                <c:pt idx="18688">
                  <c:v>5.169571759257761</c:v>
                </c:pt>
                <c:pt idx="18689">
                  <c:v>5.1698148148119261</c:v>
                </c:pt>
                <c:pt idx="18690">
                  <c:v>5.1700578703660911</c:v>
                </c:pt>
                <c:pt idx="18691">
                  <c:v>5.1703009259275321</c:v>
                </c:pt>
                <c:pt idx="18692">
                  <c:v>5.1705439814816971</c:v>
                </c:pt>
                <c:pt idx="18693">
                  <c:v>5.1707870370358622</c:v>
                </c:pt>
                <c:pt idx="18694">
                  <c:v>5.1710300925900272</c:v>
                </c:pt>
                <c:pt idx="18695">
                  <c:v>5.1712731481441923</c:v>
                </c:pt>
                <c:pt idx="18696">
                  <c:v>5.1715162037056333</c:v>
                </c:pt>
                <c:pt idx="18697">
                  <c:v>5.1717592592597983</c:v>
                </c:pt>
                <c:pt idx="18698">
                  <c:v>5.1720023148139633</c:v>
                </c:pt>
                <c:pt idx="18699">
                  <c:v>5.1722453703681284</c:v>
                </c:pt>
                <c:pt idx="18700">
                  <c:v>5.1724884259222934</c:v>
                </c:pt>
                <c:pt idx="18701">
                  <c:v>5.1727314814764584</c:v>
                </c:pt>
                <c:pt idx="18702">
                  <c:v>5.1729745370378994</c:v>
                </c:pt>
                <c:pt idx="18703">
                  <c:v>5.1732175925920645</c:v>
                </c:pt>
                <c:pt idx="18704">
                  <c:v>5.1734606481462295</c:v>
                </c:pt>
                <c:pt idx="18705">
                  <c:v>5.1737037037003946</c:v>
                </c:pt>
                <c:pt idx="18706">
                  <c:v>5.1739467592545596</c:v>
                </c:pt>
                <c:pt idx="18707">
                  <c:v>5.1741898148160006</c:v>
                </c:pt>
                <c:pt idx="18708">
                  <c:v>5.1744328703701656</c:v>
                </c:pt>
                <c:pt idx="18709">
                  <c:v>5.1746759259243307</c:v>
                </c:pt>
                <c:pt idx="18710">
                  <c:v>5.1749189814784957</c:v>
                </c:pt>
                <c:pt idx="18711">
                  <c:v>5.1751620370326608</c:v>
                </c:pt>
                <c:pt idx="18712">
                  <c:v>5.1754050925941018</c:v>
                </c:pt>
                <c:pt idx="18713">
                  <c:v>5.1756481481482668</c:v>
                </c:pt>
                <c:pt idx="18714">
                  <c:v>5.1758912037024318</c:v>
                </c:pt>
                <c:pt idx="18715">
                  <c:v>5.1761342592565969</c:v>
                </c:pt>
                <c:pt idx="18716">
                  <c:v>5.1763773148107619</c:v>
                </c:pt>
                <c:pt idx="18717">
                  <c:v>5.1766203703722029</c:v>
                </c:pt>
                <c:pt idx="18718">
                  <c:v>5.1768634259263679</c:v>
                </c:pt>
                <c:pt idx="18719">
                  <c:v>5.177106481480533</c:v>
                </c:pt>
                <c:pt idx="18720">
                  <c:v>5.177349537034698</c:v>
                </c:pt>
                <c:pt idx="18721">
                  <c:v>5.1775925925888631</c:v>
                </c:pt>
                <c:pt idx="18722">
                  <c:v>5.1778356481430281</c:v>
                </c:pt>
                <c:pt idx="18723">
                  <c:v>5.1780787037044691</c:v>
                </c:pt>
                <c:pt idx="18724">
                  <c:v>5.1783217592586341</c:v>
                </c:pt>
                <c:pt idx="18725">
                  <c:v>5.1785648148127992</c:v>
                </c:pt>
                <c:pt idx="18726">
                  <c:v>5.1788078703669642</c:v>
                </c:pt>
                <c:pt idx="18727">
                  <c:v>5.1790509259211293</c:v>
                </c:pt>
                <c:pt idx="18728">
                  <c:v>5.1792939814825703</c:v>
                </c:pt>
                <c:pt idx="18729">
                  <c:v>5.179548611106239</c:v>
                </c:pt>
                <c:pt idx="18730">
                  <c:v>5.17979166666768</c:v>
                </c:pt>
                <c:pt idx="18731">
                  <c:v>5.180034722221845</c:v>
                </c:pt>
                <c:pt idx="18732">
                  <c:v>5.1802777777760101</c:v>
                </c:pt>
                <c:pt idx="18733">
                  <c:v>5.1805208333301751</c:v>
                </c:pt>
                <c:pt idx="18734">
                  <c:v>5.1807638888843401</c:v>
                </c:pt>
                <c:pt idx="18735">
                  <c:v>5.1810069444457811</c:v>
                </c:pt>
                <c:pt idx="18736">
                  <c:v>5.1812499999999462</c:v>
                </c:pt>
                <c:pt idx="18737">
                  <c:v>5.1814930555541112</c:v>
                </c:pt>
                <c:pt idx="18738">
                  <c:v>5.1817361111082763</c:v>
                </c:pt>
                <c:pt idx="18739">
                  <c:v>5.1819791666624413</c:v>
                </c:pt>
                <c:pt idx="18740">
                  <c:v>5.1822222222238823</c:v>
                </c:pt>
                <c:pt idx="18741">
                  <c:v>5.1824652777780473</c:v>
                </c:pt>
                <c:pt idx="18742">
                  <c:v>5.1827083333322124</c:v>
                </c:pt>
                <c:pt idx="18743">
                  <c:v>5.1829513888863774</c:v>
                </c:pt>
                <c:pt idx="18744">
                  <c:v>5.1831944444405424</c:v>
                </c:pt>
                <c:pt idx="18745">
                  <c:v>5.1834375000019834</c:v>
                </c:pt>
                <c:pt idx="18746">
                  <c:v>5.1836805555561485</c:v>
                </c:pt>
                <c:pt idx="18747">
                  <c:v>5.1839236111103135</c:v>
                </c:pt>
                <c:pt idx="18748">
                  <c:v>5.1841666666644786</c:v>
                </c:pt>
                <c:pt idx="18749">
                  <c:v>5.1844097222186436</c:v>
                </c:pt>
                <c:pt idx="18750">
                  <c:v>5.1846527777728086</c:v>
                </c:pt>
                <c:pt idx="18751">
                  <c:v>5.1848958333342496</c:v>
                </c:pt>
                <c:pt idx="18752">
                  <c:v>5.1851388888884147</c:v>
                </c:pt>
                <c:pt idx="18753">
                  <c:v>5.1853819444425797</c:v>
                </c:pt>
                <c:pt idx="18754">
                  <c:v>5.1856249999967448</c:v>
                </c:pt>
                <c:pt idx="18755">
                  <c:v>5.1858680555509098</c:v>
                </c:pt>
                <c:pt idx="18756">
                  <c:v>5.1861111111123508</c:v>
                </c:pt>
                <c:pt idx="18757">
                  <c:v>5.1863541666665158</c:v>
                </c:pt>
                <c:pt idx="18758">
                  <c:v>5.1865972222206809</c:v>
                </c:pt>
                <c:pt idx="18759">
                  <c:v>5.1868402777748459</c:v>
                </c:pt>
                <c:pt idx="18760">
                  <c:v>5.1870833333290109</c:v>
                </c:pt>
                <c:pt idx="18761">
                  <c:v>5.1873263888904519</c:v>
                </c:pt>
                <c:pt idx="18762">
                  <c:v>5.187569444444617</c:v>
                </c:pt>
                <c:pt idx="18763">
                  <c:v>5.187812499998782</c:v>
                </c:pt>
                <c:pt idx="18764">
                  <c:v>5.1880555555529471</c:v>
                </c:pt>
                <c:pt idx="18765">
                  <c:v>5.1882986111071121</c:v>
                </c:pt>
                <c:pt idx="18766">
                  <c:v>5.1885416666685531</c:v>
                </c:pt>
                <c:pt idx="18767">
                  <c:v>5.1887847222227181</c:v>
                </c:pt>
                <c:pt idx="18768">
                  <c:v>5.1890277777768832</c:v>
                </c:pt>
                <c:pt idx="18769">
                  <c:v>5.1892708333310482</c:v>
                </c:pt>
                <c:pt idx="18770">
                  <c:v>5.1895138888852133</c:v>
                </c:pt>
                <c:pt idx="18771">
                  <c:v>5.1897569444393783</c:v>
                </c:pt>
                <c:pt idx="18772">
                  <c:v>5.1900000000008193</c:v>
                </c:pt>
                <c:pt idx="18773">
                  <c:v>5.1902430555549843</c:v>
                </c:pt>
                <c:pt idx="18774">
                  <c:v>5.1904861111091494</c:v>
                </c:pt>
                <c:pt idx="18775">
                  <c:v>5.1907291666633144</c:v>
                </c:pt>
                <c:pt idx="18776">
                  <c:v>5.1909722222174794</c:v>
                </c:pt>
                <c:pt idx="18777">
                  <c:v>5.1912268518484241</c:v>
                </c:pt>
                <c:pt idx="18778">
                  <c:v>5.1914699074025892</c:v>
                </c:pt>
                <c:pt idx="18779">
                  <c:v>5.1917129629640302</c:v>
                </c:pt>
                <c:pt idx="18780">
                  <c:v>5.1919560185181952</c:v>
                </c:pt>
                <c:pt idx="18781">
                  <c:v>5.1921990740723603</c:v>
                </c:pt>
                <c:pt idx="18782">
                  <c:v>5.1924421296265253</c:v>
                </c:pt>
                <c:pt idx="18783">
                  <c:v>5.1926851851806903</c:v>
                </c:pt>
                <c:pt idx="18784">
                  <c:v>5.1929282407421313</c:v>
                </c:pt>
                <c:pt idx="18785">
                  <c:v>5.1931712962962964</c:v>
                </c:pt>
                <c:pt idx="18786">
                  <c:v>5.1934143518504614</c:v>
                </c:pt>
                <c:pt idx="18787">
                  <c:v>5.1936574074046264</c:v>
                </c:pt>
                <c:pt idx="18788">
                  <c:v>5.1939004629587915</c:v>
                </c:pt>
                <c:pt idx="18789">
                  <c:v>5.1941435185202325</c:v>
                </c:pt>
                <c:pt idx="18790">
                  <c:v>5.1943865740743975</c:v>
                </c:pt>
                <c:pt idx="18791">
                  <c:v>5.1946296296285626</c:v>
                </c:pt>
                <c:pt idx="18792">
                  <c:v>5.1948726851827276</c:v>
                </c:pt>
                <c:pt idx="18793">
                  <c:v>5.1951157407368926</c:v>
                </c:pt>
                <c:pt idx="18794">
                  <c:v>5.1953587962983336</c:v>
                </c:pt>
                <c:pt idx="18795">
                  <c:v>5.1956018518524987</c:v>
                </c:pt>
                <c:pt idx="18796">
                  <c:v>5.1958449074066637</c:v>
                </c:pt>
                <c:pt idx="18797">
                  <c:v>5.1960879629608288</c:v>
                </c:pt>
                <c:pt idx="18798">
                  <c:v>5.1963310185149938</c:v>
                </c:pt>
                <c:pt idx="18799">
                  <c:v>5.1965740740691588</c:v>
                </c:pt>
                <c:pt idx="18800">
                  <c:v>5.1968171296305998</c:v>
                </c:pt>
                <c:pt idx="18801">
                  <c:v>5.1970601851847649</c:v>
                </c:pt>
                <c:pt idx="18802">
                  <c:v>5.1973032407389299</c:v>
                </c:pt>
                <c:pt idx="18803">
                  <c:v>5.1975462962930949</c:v>
                </c:pt>
                <c:pt idx="18804">
                  <c:v>5.19778935184726</c:v>
                </c:pt>
                <c:pt idx="18805">
                  <c:v>5.198032407408701</c:v>
                </c:pt>
                <c:pt idx="18806">
                  <c:v>5.198275462962866</c:v>
                </c:pt>
                <c:pt idx="18807">
                  <c:v>5.1985185185170311</c:v>
                </c:pt>
                <c:pt idx="18808">
                  <c:v>5.1987615740711961</c:v>
                </c:pt>
                <c:pt idx="18809">
                  <c:v>5.1990046296253611</c:v>
                </c:pt>
                <c:pt idx="18810">
                  <c:v>5.1992476851868021</c:v>
                </c:pt>
                <c:pt idx="18811">
                  <c:v>5.1994907407409672</c:v>
                </c:pt>
                <c:pt idx="18812">
                  <c:v>5.1997337962951322</c:v>
                </c:pt>
                <c:pt idx="18813">
                  <c:v>5.1999768518492973</c:v>
                </c:pt>
                <c:pt idx="18814">
                  <c:v>5.2002199074034623</c:v>
                </c:pt>
                <c:pt idx="18815">
                  <c:v>5.2004629629649033</c:v>
                </c:pt>
                <c:pt idx="18816">
                  <c:v>5.2007060185190683</c:v>
                </c:pt>
                <c:pt idx="18817">
                  <c:v>5.2009490740732334</c:v>
                </c:pt>
                <c:pt idx="18818">
                  <c:v>5.2011921296273984</c:v>
                </c:pt>
                <c:pt idx="18819">
                  <c:v>5.2014351851815634</c:v>
                </c:pt>
                <c:pt idx="18820">
                  <c:v>5.2016782407357285</c:v>
                </c:pt>
                <c:pt idx="18821">
                  <c:v>5.2019212962971695</c:v>
                </c:pt>
                <c:pt idx="18822">
                  <c:v>5.2021643518513345</c:v>
                </c:pt>
                <c:pt idx="18823">
                  <c:v>5.2024074074054996</c:v>
                </c:pt>
                <c:pt idx="18824">
                  <c:v>5.2026504629596646</c:v>
                </c:pt>
                <c:pt idx="18825">
                  <c:v>5.2029050925906093</c:v>
                </c:pt>
                <c:pt idx="18826">
                  <c:v>5.2031481481447743</c:v>
                </c:pt>
                <c:pt idx="18827">
                  <c:v>5.2033912036989394</c:v>
                </c:pt>
                <c:pt idx="18828">
                  <c:v>5.2036342592603804</c:v>
                </c:pt>
                <c:pt idx="18829">
                  <c:v>5.2038773148145454</c:v>
                </c:pt>
                <c:pt idx="18830">
                  <c:v>5.2041203703687104</c:v>
                </c:pt>
                <c:pt idx="18831">
                  <c:v>5.2043634259228755</c:v>
                </c:pt>
                <c:pt idx="18832">
                  <c:v>5.2046064814770405</c:v>
                </c:pt>
                <c:pt idx="18833">
                  <c:v>5.2048495370384815</c:v>
                </c:pt>
                <c:pt idx="18834">
                  <c:v>5.2050925925926466</c:v>
                </c:pt>
                <c:pt idx="18835">
                  <c:v>5.2053356481468116</c:v>
                </c:pt>
                <c:pt idx="18836">
                  <c:v>5.2055787037009766</c:v>
                </c:pt>
                <c:pt idx="18837">
                  <c:v>5.2058217592551417</c:v>
                </c:pt>
                <c:pt idx="18838">
                  <c:v>5.2060648148165827</c:v>
                </c:pt>
                <c:pt idx="18839">
                  <c:v>5.2063078703707477</c:v>
                </c:pt>
                <c:pt idx="18840">
                  <c:v>5.2065509259249128</c:v>
                </c:pt>
                <c:pt idx="18841">
                  <c:v>5.2067939814790778</c:v>
                </c:pt>
                <c:pt idx="18842">
                  <c:v>5.2070370370332428</c:v>
                </c:pt>
                <c:pt idx="18843">
                  <c:v>5.2072800925946838</c:v>
                </c:pt>
                <c:pt idx="18844">
                  <c:v>5.2075231481488489</c:v>
                </c:pt>
                <c:pt idx="18845">
                  <c:v>5.2077662037030139</c:v>
                </c:pt>
                <c:pt idx="18846">
                  <c:v>5.2080092592571789</c:v>
                </c:pt>
                <c:pt idx="18847">
                  <c:v>5.208252314811344</c:v>
                </c:pt>
                <c:pt idx="18848">
                  <c:v>5.208495370365509</c:v>
                </c:pt>
                <c:pt idx="18849">
                  <c:v>5.20873842592695</c:v>
                </c:pt>
                <c:pt idx="18850">
                  <c:v>5.2089814814811151</c:v>
                </c:pt>
                <c:pt idx="18851">
                  <c:v>5.2092245370352801</c:v>
                </c:pt>
                <c:pt idx="18852">
                  <c:v>5.2094675925894451</c:v>
                </c:pt>
                <c:pt idx="18853">
                  <c:v>5.2097106481436102</c:v>
                </c:pt>
                <c:pt idx="18854">
                  <c:v>5.2099537037050512</c:v>
                </c:pt>
                <c:pt idx="18855">
                  <c:v>5.2101967592592162</c:v>
                </c:pt>
                <c:pt idx="18856">
                  <c:v>5.2104398148133813</c:v>
                </c:pt>
                <c:pt idx="18857">
                  <c:v>5.2106828703675463</c:v>
                </c:pt>
                <c:pt idx="18858">
                  <c:v>5.2109259259217113</c:v>
                </c:pt>
                <c:pt idx="18859">
                  <c:v>5.2111689814831523</c:v>
                </c:pt>
                <c:pt idx="18860">
                  <c:v>5.2114120370373174</c:v>
                </c:pt>
                <c:pt idx="18861">
                  <c:v>5.2116550925914824</c:v>
                </c:pt>
                <c:pt idx="18862">
                  <c:v>5.2118981481456474</c:v>
                </c:pt>
                <c:pt idx="18863">
                  <c:v>5.2121412036998125</c:v>
                </c:pt>
                <c:pt idx="18864">
                  <c:v>5.2123842592612535</c:v>
                </c:pt>
                <c:pt idx="18865">
                  <c:v>5.2126273148154185</c:v>
                </c:pt>
                <c:pt idx="18866">
                  <c:v>5.2128703703695836</c:v>
                </c:pt>
                <c:pt idx="18867">
                  <c:v>5.2131134259237486</c:v>
                </c:pt>
                <c:pt idx="18868">
                  <c:v>5.2133564814779136</c:v>
                </c:pt>
                <c:pt idx="18869">
                  <c:v>5.2135995370320787</c:v>
                </c:pt>
                <c:pt idx="18870">
                  <c:v>5.2138425925935197</c:v>
                </c:pt>
                <c:pt idx="18871">
                  <c:v>5.2140856481476847</c:v>
                </c:pt>
                <c:pt idx="18872">
                  <c:v>5.2143287037018498</c:v>
                </c:pt>
                <c:pt idx="18873">
                  <c:v>5.2145833333327944</c:v>
                </c:pt>
                <c:pt idx="18874">
                  <c:v>5.2148263888869595</c:v>
                </c:pt>
                <c:pt idx="18875">
                  <c:v>5.2150694444411245</c:v>
                </c:pt>
                <c:pt idx="18876">
                  <c:v>5.2153124999952896</c:v>
                </c:pt>
                <c:pt idx="18877">
                  <c:v>5.2155555555567306</c:v>
                </c:pt>
                <c:pt idx="18878">
                  <c:v>5.2157986111108956</c:v>
                </c:pt>
                <c:pt idx="18879">
                  <c:v>5.2160416666650606</c:v>
                </c:pt>
                <c:pt idx="18880">
                  <c:v>5.2162847222192257</c:v>
                </c:pt>
                <c:pt idx="18881">
                  <c:v>5.2165277777733907</c:v>
                </c:pt>
                <c:pt idx="18882">
                  <c:v>5.2167708333348317</c:v>
                </c:pt>
                <c:pt idx="18883">
                  <c:v>5.2170138888889968</c:v>
                </c:pt>
                <c:pt idx="18884">
                  <c:v>5.2172569444431618</c:v>
                </c:pt>
                <c:pt idx="18885">
                  <c:v>5.2174999999973268</c:v>
                </c:pt>
                <c:pt idx="18886">
                  <c:v>5.2177430555514919</c:v>
                </c:pt>
                <c:pt idx="18887">
                  <c:v>5.2179861111129329</c:v>
                </c:pt>
                <c:pt idx="18888">
                  <c:v>5.2182291666670979</c:v>
                </c:pt>
                <c:pt idx="18889">
                  <c:v>5.2184722222212629</c:v>
                </c:pt>
                <c:pt idx="18890">
                  <c:v>5.218715277775428</c:v>
                </c:pt>
                <c:pt idx="18891">
                  <c:v>5.218958333329593</c:v>
                </c:pt>
                <c:pt idx="18892">
                  <c:v>5.2192013888837581</c:v>
                </c:pt>
                <c:pt idx="18893">
                  <c:v>5.2194444444451991</c:v>
                </c:pt>
                <c:pt idx="18894">
                  <c:v>5.2196874999993641</c:v>
                </c:pt>
                <c:pt idx="18895">
                  <c:v>5.2199305555535291</c:v>
                </c:pt>
                <c:pt idx="18896">
                  <c:v>5.2201736111076942</c:v>
                </c:pt>
                <c:pt idx="18897">
                  <c:v>5.2204166666618592</c:v>
                </c:pt>
                <c:pt idx="18898">
                  <c:v>5.2206597222233002</c:v>
                </c:pt>
                <c:pt idx="18899">
                  <c:v>5.2209027777774653</c:v>
                </c:pt>
                <c:pt idx="18900">
                  <c:v>5.2211458333316303</c:v>
                </c:pt>
                <c:pt idx="18901">
                  <c:v>5.2213888888857953</c:v>
                </c:pt>
                <c:pt idx="18902">
                  <c:v>5.2216319444399604</c:v>
                </c:pt>
                <c:pt idx="18903">
                  <c:v>5.2218750000014014</c:v>
                </c:pt>
                <c:pt idx="18904">
                  <c:v>5.2221180555555664</c:v>
                </c:pt>
                <c:pt idx="18905">
                  <c:v>5.2223611111097314</c:v>
                </c:pt>
                <c:pt idx="18906">
                  <c:v>5.2226041666638965</c:v>
                </c:pt>
                <c:pt idx="18907">
                  <c:v>5.2228472222180615</c:v>
                </c:pt>
                <c:pt idx="18908">
                  <c:v>5.2230902777795025</c:v>
                </c:pt>
                <c:pt idx="18909">
                  <c:v>5.2233333333336676</c:v>
                </c:pt>
                <c:pt idx="18910">
                  <c:v>5.2235763888878326</c:v>
                </c:pt>
                <c:pt idx="18911">
                  <c:v>5.2238194444419976</c:v>
                </c:pt>
                <c:pt idx="18912">
                  <c:v>5.2240624999961627</c:v>
                </c:pt>
                <c:pt idx="18913">
                  <c:v>5.2243055555576037</c:v>
                </c:pt>
                <c:pt idx="18914">
                  <c:v>5.2245486111117687</c:v>
                </c:pt>
                <c:pt idx="18915">
                  <c:v>5.2247916666659338</c:v>
                </c:pt>
                <c:pt idx="18916">
                  <c:v>5.2250347222200988</c:v>
                </c:pt>
                <c:pt idx="18917">
                  <c:v>5.2252777777742638</c:v>
                </c:pt>
                <c:pt idx="18918">
                  <c:v>5.2255208333284289</c:v>
                </c:pt>
                <c:pt idx="18919">
                  <c:v>5.2257638888898699</c:v>
                </c:pt>
                <c:pt idx="18920">
                  <c:v>5.2260069444440349</c:v>
                </c:pt>
                <c:pt idx="18921">
                  <c:v>5.2262615740749796</c:v>
                </c:pt>
                <c:pt idx="18922">
                  <c:v>5.2265046296291446</c:v>
                </c:pt>
                <c:pt idx="18923">
                  <c:v>5.2267476851833097</c:v>
                </c:pt>
                <c:pt idx="18924">
                  <c:v>5.2269907407374747</c:v>
                </c:pt>
                <c:pt idx="18925">
                  <c:v>5.2272337962916398</c:v>
                </c:pt>
                <c:pt idx="18926">
                  <c:v>5.2274768518530808</c:v>
                </c:pt>
                <c:pt idx="18927">
                  <c:v>5.2277199074072458</c:v>
                </c:pt>
                <c:pt idx="18928">
                  <c:v>5.2279629629614108</c:v>
                </c:pt>
                <c:pt idx="18929">
                  <c:v>5.2282060185155759</c:v>
                </c:pt>
                <c:pt idx="18930">
                  <c:v>5.2284490740697409</c:v>
                </c:pt>
                <c:pt idx="18931">
                  <c:v>5.2286921296311819</c:v>
                </c:pt>
                <c:pt idx="18932">
                  <c:v>5.2289351851853469</c:v>
                </c:pt>
                <c:pt idx="18933">
                  <c:v>5.229178240739512</c:v>
                </c:pt>
                <c:pt idx="18934">
                  <c:v>5.229421296293677</c:v>
                </c:pt>
                <c:pt idx="18935">
                  <c:v>5.2296643518478421</c:v>
                </c:pt>
                <c:pt idx="18936">
                  <c:v>5.2299074074092831</c:v>
                </c:pt>
                <c:pt idx="18937">
                  <c:v>5.2301504629634481</c:v>
                </c:pt>
                <c:pt idx="18938">
                  <c:v>5.2303935185176131</c:v>
                </c:pt>
                <c:pt idx="18939">
                  <c:v>5.2306365740717782</c:v>
                </c:pt>
                <c:pt idx="18940">
                  <c:v>5.2308796296259432</c:v>
                </c:pt>
                <c:pt idx="18941">
                  <c:v>5.2311226851801083</c:v>
                </c:pt>
                <c:pt idx="18942">
                  <c:v>5.2313657407415493</c:v>
                </c:pt>
                <c:pt idx="18943">
                  <c:v>5.2316087962957143</c:v>
                </c:pt>
                <c:pt idx="18944">
                  <c:v>5.2318518518498793</c:v>
                </c:pt>
                <c:pt idx="18945">
                  <c:v>5.2320949074040444</c:v>
                </c:pt>
                <c:pt idx="18946">
                  <c:v>5.2323379629582094</c:v>
                </c:pt>
                <c:pt idx="18947">
                  <c:v>5.2325810185196504</c:v>
                </c:pt>
                <c:pt idx="18948">
                  <c:v>5.2328240740738154</c:v>
                </c:pt>
                <c:pt idx="18949">
                  <c:v>5.2330671296279805</c:v>
                </c:pt>
                <c:pt idx="18950">
                  <c:v>5.2333101851821455</c:v>
                </c:pt>
                <c:pt idx="18951">
                  <c:v>5.2335532407363106</c:v>
                </c:pt>
                <c:pt idx="18952">
                  <c:v>5.2337962962977516</c:v>
                </c:pt>
                <c:pt idx="18953">
                  <c:v>5.2340393518519166</c:v>
                </c:pt>
                <c:pt idx="18954">
                  <c:v>5.2342824074060816</c:v>
                </c:pt>
                <c:pt idx="18955">
                  <c:v>5.2345254629602467</c:v>
                </c:pt>
                <c:pt idx="18956">
                  <c:v>5.2347685185144117</c:v>
                </c:pt>
                <c:pt idx="18957">
                  <c:v>5.2350115740758527</c:v>
                </c:pt>
                <c:pt idx="18958">
                  <c:v>5.2352546296300178</c:v>
                </c:pt>
                <c:pt idx="18959">
                  <c:v>5.2354976851841828</c:v>
                </c:pt>
                <c:pt idx="18960">
                  <c:v>5.2357407407383478</c:v>
                </c:pt>
                <c:pt idx="18961">
                  <c:v>5.2359837962925129</c:v>
                </c:pt>
                <c:pt idx="18962">
                  <c:v>5.2362268518539539</c:v>
                </c:pt>
                <c:pt idx="18963">
                  <c:v>5.2364699074081189</c:v>
                </c:pt>
                <c:pt idx="18964">
                  <c:v>5.2367129629622839</c:v>
                </c:pt>
                <c:pt idx="18965">
                  <c:v>5.236956018516449</c:v>
                </c:pt>
                <c:pt idx="18966">
                  <c:v>5.237199074070614</c:v>
                </c:pt>
                <c:pt idx="18967">
                  <c:v>5.2374421296247791</c:v>
                </c:pt>
                <c:pt idx="18968">
                  <c:v>5.2376851851862201</c:v>
                </c:pt>
                <c:pt idx="18969">
                  <c:v>5.2379398148098888</c:v>
                </c:pt>
                <c:pt idx="18970">
                  <c:v>5.2381828703713298</c:v>
                </c:pt>
                <c:pt idx="18971">
                  <c:v>5.2384259259254948</c:v>
                </c:pt>
                <c:pt idx="18972">
                  <c:v>5.2386689814796599</c:v>
                </c:pt>
                <c:pt idx="18973">
                  <c:v>5.2389120370338249</c:v>
                </c:pt>
                <c:pt idx="18974">
                  <c:v>5.2391550925879899</c:v>
                </c:pt>
                <c:pt idx="18975">
                  <c:v>5.2393981481494309</c:v>
                </c:pt>
                <c:pt idx="18976">
                  <c:v>5.239641203703596</c:v>
                </c:pt>
                <c:pt idx="18977">
                  <c:v>5.239884259257761</c:v>
                </c:pt>
                <c:pt idx="18978">
                  <c:v>5.2401273148119261</c:v>
                </c:pt>
                <c:pt idx="18979">
                  <c:v>5.2403703703660911</c:v>
                </c:pt>
                <c:pt idx="18980">
                  <c:v>5.2406134259275321</c:v>
                </c:pt>
                <c:pt idx="18981">
                  <c:v>5.2408564814816971</c:v>
                </c:pt>
                <c:pt idx="18982">
                  <c:v>5.2410995370358622</c:v>
                </c:pt>
                <c:pt idx="18983">
                  <c:v>5.2413425925900272</c:v>
                </c:pt>
                <c:pt idx="18984">
                  <c:v>5.2415856481441923</c:v>
                </c:pt>
                <c:pt idx="18985">
                  <c:v>5.2418287037056333</c:v>
                </c:pt>
                <c:pt idx="18986">
                  <c:v>5.2420717592597983</c:v>
                </c:pt>
                <c:pt idx="18987">
                  <c:v>5.2423148148139633</c:v>
                </c:pt>
                <c:pt idx="18988">
                  <c:v>5.2425578703681284</c:v>
                </c:pt>
                <c:pt idx="18989">
                  <c:v>5.2428009259222934</c:v>
                </c:pt>
                <c:pt idx="18990">
                  <c:v>5.2430439814764584</c:v>
                </c:pt>
                <c:pt idx="18991">
                  <c:v>5.2432870370378994</c:v>
                </c:pt>
                <c:pt idx="18992">
                  <c:v>5.2435300925920645</c:v>
                </c:pt>
                <c:pt idx="18993">
                  <c:v>5.2437731481462295</c:v>
                </c:pt>
                <c:pt idx="18994">
                  <c:v>5.2440162037003946</c:v>
                </c:pt>
                <c:pt idx="18995">
                  <c:v>5.2442592592545596</c:v>
                </c:pt>
                <c:pt idx="18996">
                  <c:v>5.2445023148160006</c:v>
                </c:pt>
                <c:pt idx="18997">
                  <c:v>5.2447453703701656</c:v>
                </c:pt>
                <c:pt idx="18998">
                  <c:v>5.2449884259243307</c:v>
                </c:pt>
                <c:pt idx="18999">
                  <c:v>5.2452314814784957</c:v>
                </c:pt>
                <c:pt idx="19000">
                  <c:v>5.2454745370326608</c:v>
                </c:pt>
                <c:pt idx="19001">
                  <c:v>5.2457175925941018</c:v>
                </c:pt>
                <c:pt idx="19002">
                  <c:v>5.2459606481482668</c:v>
                </c:pt>
                <c:pt idx="19003">
                  <c:v>5.2462037037024318</c:v>
                </c:pt>
                <c:pt idx="19004">
                  <c:v>5.2464467592565969</c:v>
                </c:pt>
                <c:pt idx="19005">
                  <c:v>5.2466898148107619</c:v>
                </c:pt>
                <c:pt idx="19006">
                  <c:v>5.2469328703722029</c:v>
                </c:pt>
                <c:pt idx="19007">
                  <c:v>5.2471759259263679</c:v>
                </c:pt>
                <c:pt idx="19008">
                  <c:v>5.247418981480533</c:v>
                </c:pt>
                <c:pt idx="19009">
                  <c:v>5.247662037034698</c:v>
                </c:pt>
                <c:pt idx="19010">
                  <c:v>5.2479050925888631</c:v>
                </c:pt>
                <c:pt idx="19011">
                  <c:v>5.2481481481430281</c:v>
                </c:pt>
                <c:pt idx="19012">
                  <c:v>5.2483912037044691</c:v>
                </c:pt>
                <c:pt idx="19013">
                  <c:v>5.2486342592586341</c:v>
                </c:pt>
                <c:pt idx="19014">
                  <c:v>5.2488773148127992</c:v>
                </c:pt>
                <c:pt idx="19015">
                  <c:v>5.2491203703669642</c:v>
                </c:pt>
                <c:pt idx="19016">
                  <c:v>5.2493634259211293</c:v>
                </c:pt>
                <c:pt idx="19017">
                  <c:v>5.2496180555520739</c:v>
                </c:pt>
                <c:pt idx="19018">
                  <c:v>5.249861111106239</c:v>
                </c:pt>
                <c:pt idx="19019">
                  <c:v>5.25010416666768</c:v>
                </c:pt>
                <c:pt idx="19020">
                  <c:v>5.250347222221845</c:v>
                </c:pt>
                <c:pt idx="19021">
                  <c:v>5.2505902777760101</c:v>
                </c:pt>
                <c:pt idx="19022">
                  <c:v>5.2508333333301751</c:v>
                </c:pt>
                <c:pt idx="19023">
                  <c:v>5.2510763888843401</c:v>
                </c:pt>
                <c:pt idx="19024">
                  <c:v>5.2513194444457811</c:v>
                </c:pt>
                <c:pt idx="19025">
                  <c:v>5.2515624999999462</c:v>
                </c:pt>
                <c:pt idx="19026">
                  <c:v>5.2518055555541112</c:v>
                </c:pt>
                <c:pt idx="19027">
                  <c:v>5.2520486111082763</c:v>
                </c:pt>
                <c:pt idx="19028">
                  <c:v>5.2522916666624413</c:v>
                </c:pt>
                <c:pt idx="19029">
                  <c:v>5.2525347222238823</c:v>
                </c:pt>
                <c:pt idx="19030">
                  <c:v>5.2527777777780473</c:v>
                </c:pt>
                <c:pt idx="19031">
                  <c:v>5.2530208333322124</c:v>
                </c:pt>
                <c:pt idx="19032">
                  <c:v>5.2532638888863774</c:v>
                </c:pt>
                <c:pt idx="19033">
                  <c:v>5.2535069444405424</c:v>
                </c:pt>
                <c:pt idx="19034">
                  <c:v>5.2537500000019834</c:v>
                </c:pt>
                <c:pt idx="19035">
                  <c:v>5.2539930555561485</c:v>
                </c:pt>
                <c:pt idx="19036">
                  <c:v>5.2542361111103135</c:v>
                </c:pt>
                <c:pt idx="19037">
                  <c:v>5.2544791666644786</c:v>
                </c:pt>
                <c:pt idx="19038">
                  <c:v>5.2547222222186436</c:v>
                </c:pt>
                <c:pt idx="19039">
                  <c:v>5.2549652777728086</c:v>
                </c:pt>
                <c:pt idx="19040">
                  <c:v>5.2552083333342496</c:v>
                </c:pt>
                <c:pt idx="19041">
                  <c:v>5.2554513888884147</c:v>
                </c:pt>
                <c:pt idx="19042">
                  <c:v>5.2556944444425797</c:v>
                </c:pt>
                <c:pt idx="19043">
                  <c:v>5.2559374999967448</c:v>
                </c:pt>
                <c:pt idx="19044">
                  <c:v>5.2561805555509098</c:v>
                </c:pt>
                <c:pt idx="19045">
                  <c:v>5.2564236111123508</c:v>
                </c:pt>
                <c:pt idx="19046">
                  <c:v>5.2566666666665158</c:v>
                </c:pt>
                <c:pt idx="19047">
                  <c:v>5.2569097222206809</c:v>
                </c:pt>
                <c:pt idx="19048">
                  <c:v>5.2571527777748459</c:v>
                </c:pt>
                <c:pt idx="19049">
                  <c:v>5.2573958333290109</c:v>
                </c:pt>
                <c:pt idx="19050">
                  <c:v>5.2576388888904519</c:v>
                </c:pt>
                <c:pt idx="19051">
                  <c:v>5.257881944444617</c:v>
                </c:pt>
                <c:pt idx="19052">
                  <c:v>5.258124999998782</c:v>
                </c:pt>
                <c:pt idx="19053">
                  <c:v>5.2583680555529471</c:v>
                </c:pt>
                <c:pt idx="19054">
                  <c:v>5.2586111111071121</c:v>
                </c:pt>
                <c:pt idx="19055">
                  <c:v>5.2588541666685531</c:v>
                </c:pt>
                <c:pt idx="19056">
                  <c:v>5.2590972222227181</c:v>
                </c:pt>
                <c:pt idx="19057">
                  <c:v>5.2593402777768832</c:v>
                </c:pt>
                <c:pt idx="19058">
                  <c:v>5.2595833333310482</c:v>
                </c:pt>
                <c:pt idx="19059">
                  <c:v>5.2598263888852133</c:v>
                </c:pt>
                <c:pt idx="19060">
                  <c:v>5.2600694444393783</c:v>
                </c:pt>
                <c:pt idx="19061">
                  <c:v>5.2603125000008193</c:v>
                </c:pt>
                <c:pt idx="19062">
                  <c:v>5.2605555555549843</c:v>
                </c:pt>
                <c:pt idx="19063">
                  <c:v>5.2607986111091494</c:v>
                </c:pt>
                <c:pt idx="19064">
                  <c:v>5.2610416666633144</c:v>
                </c:pt>
                <c:pt idx="19065">
                  <c:v>5.2612962962942591</c:v>
                </c:pt>
                <c:pt idx="19066">
                  <c:v>5.2615393518484241</c:v>
                </c:pt>
                <c:pt idx="19067">
                  <c:v>5.2617824074025892</c:v>
                </c:pt>
                <c:pt idx="19068">
                  <c:v>5.2620254629640302</c:v>
                </c:pt>
                <c:pt idx="19069">
                  <c:v>5.2622685185181952</c:v>
                </c:pt>
                <c:pt idx="19070">
                  <c:v>5.2625115740723603</c:v>
                </c:pt>
                <c:pt idx="19071">
                  <c:v>5.2627546296265253</c:v>
                </c:pt>
                <c:pt idx="19072">
                  <c:v>5.2629976851806903</c:v>
                </c:pt>
                <c:pt idx="19073">
                  <c:v>5.2632407407421313</c:v>
                </c:pt>
                <c:pt idx="19074">
                  <c:v>5.2634837962962964</c:v>
                </c:pt>
                <c:pt idx="19075">
                  <c:v>5.2637268518504614</c:v>
                </c:pt>
                <c:pt idx="19076">
                  <c:v>5.2639699074046264</c:v>
                </c:pt>
                <c:pt idx="19077">
                  <c:v>5.2642129629587915</c:v>
                </c:pt>
                <c:pt idx="19078">
                  <c:v>5.2644560185202325</c:v>
                </c:pt>
                <c:pt idx="19079">
                  <c:v>5.2646990740743975</c:v>
                </c:pt>
                <c:pt idx="19080">
                  <c:v>5.2649421296285626</c:v>
                </c:pt>
                <c:pt idx="19081">
                  <c:v>5.2651851851827276</c:v>
                </c:pt>
                <c:pt idx="19082">
                  <c:v>5.2654282407368926</c:v>
                </c:pt>
                <c:pt idx="19083">
                  <c:v>5.2656712962983336</c:v>
                </c:pt>
                <c:pt idx="19084">
                  <c:v>5.2659143518524987</c:v>
                </c:pt>
                <c:pt idx="19085">
                  <c:v>5.2661574074066637</c:v>
                </c:pt>
                <c:pt idx="19086">
                  <c:v>5.2664004629608288</c:v>
                </c:pt>
                <c:pt idx="19087">
                  <c:v>5.2666435185149938</c:v>
                </c:pt>
                <c:pt idx="19088">
                  <c:v>5.2668865740691588</c:v>
                </c:pt>
                <c:pt idx="19089">
                  <c:v>5.2671296296305998</c:v>
                </c:pt>
                <c:pt idx="19090">
                  <c:v>5.2673726851847649</c:v>
                </c:pt>
                <c:pt idx="19091">
                  <c:v>5.2676157407389299</c:v>
                </c:pt>
                <c:pt idx="19092">
                  <c:v>5.2678587962930949</c:v>
                </c:pt>
                <c:pt idx="19093">
                  <c:v>5.26810185184726</c:v>
                </c:pt>
                <c:pt idx="19094">
                  <c:v>5.268344907408701</c:v>
                </c:pt>
                <c:pt idx="19095">
                  <c:v>5.268587962962866</c:v>
                </c:pt>
                <c:pt idx="19096">
                  <c:v>5.2688310185170311</c:v>
                </c:pt>
                <c:pt idx="19097">
                  <c:v>5.2690740740711961</c:v>
                </c:pt>
                <c:pt idx="19098">
                  <c:v>5.2693171296253611</c:v>
                </c:pt>
                <c:pt idx="19099">
                  <c:v>5.2695601851868021</c:v>
                </c:pt>
                <c:pt idx="19100">
                  <c:v>5.2698032407409672</c:v>
                </c:pt>
                <c:pt idx="19101">
                  <c:v>5.2700462962951322</c:v>
                </c:pt>
                <c:pt idx="19102">
                  <c:v>5.2702893518492973</c:v>
                </c:pt>
                <c:pt idx="19103">
                  <c:v>5.2705324074034623</c:v>
                </c:pt>
                <c:pt idx="19104">
                  <c:v>5.2707754629649033</c:v>
                </c:pt>
                <c:pt idx="19105">
                  <c:v>5.2710185185190683</c:v>
                </c:pt>
                <c:pt idx="19106">
                  <c:v>5.2712615740732334</c:v>
                </c:pt>
                <c:pt idx="19107">
                  <c:v>5.2715046296273984</c:v>
                </c:pt>
                <c:pt idx="19108">
                  <c:v>5.2717476851815634</c:v>
                </c:pt>
                <c:pt idx="19109">
                  <c:v>5.2719907407357285</c:v>
                </c:pt>
                <c:pt idx="19110">
                  <c:v>5.2722337962971695</c:v>
                </c:pt>
                <c:pt idx="19111">
                  <c:v>5.2724768518513345</c:v>
                </c:pt>
                <c:pt idx="19112">
                  <c:v>5.2727199074054996</c:v>
                </c:pt>
                <c:pt idx="19113">
                  <c:v>5.2729629629596646</c:v>
                </c:pt>
                <c:pt idx="19114">
                  <c:v>5.2732175925906093</c:v>
                </c:pt>
                <c:pt idx="19115">
                  <c:v>5.2734606481447743</c:v>
                </c:pt>
                <c:pt idx="19116">
                  <c:v>5.2737037036989394</c:v>
                </c:pt>
                <c:pt idx="19117">
                  <c:v>5.2739467592603804</c:v>
                </c:pt>
                <c:pt idx="19118">
                  <c:v>5.2741898148145454</c:v>
                </c:pt>
                <c:pt idx="19119">
                  <c:v>5.2744328703687104</c:v>
                </c:pt>
                <c:pt idx="19120">
                  <c:v>5.2746759259228755</c:v>
                </c:pt>
                <c:pt idx="19121">
                  <c:v>5.2749189814770405</c:v>
                </c:pt>
                <c:pt idx="19122">
                  <c:v>5.2751620370384815</c:v>
                </c:pt>
                <c:pt idx="19123">
                  <c:v>5.2754050925926466</c:v>
                </c:pt>
                <c:pt idx="19124">
                  <c:v>5.2756481481468116</c:v>
                </c:pt>
                <c:pt idx="19125">
                  <c:v>5.2758912037009766</c:v>
                </c:pt>
                <c:pt idx="19126">
                  <c:v>5.2761342592551417</c:v>
                </c:pt>
                <c:pt idx="19127">
                  <c:v>5.2763773148165827</c:v>
                </c:pt>
                <c:pt idx="19128">
                  <c:v>5.2766203703707477</c:v>
                </c:pt>
                <c:pt idx="19129">
                  <c:v>5.2768634259249128</c:v>
                </c:pt>
                <c:pt idx="19130">
                  <c:v>5.2771064814790778</c:v>
                </c:pt>
                <c:pt idx="19131">
                  <c:v>5.2773495370332428</c:v>
                </c:pt>
                <c:pt idx="19132">
                  <c:v>5.2775925925946838</c:v>
                </c:pt>
                <c:pt idx="19133">
                  <c:v>5.2778356481488489</c:v>
                </c:pt>
                <c:pt idx="19134">
                  <c:v>5.2780787037030139</c:v>
                </c:pt>
                <c:pt idx="19135">
                  <c:v>5.2783217592571789</c:v>
                </c:pt>
                <c:pt idx="19136">
                  <c:v>5.278564814811344</c:v>
                </c:pt>
                <c:pt idx="19137">
                  <c:v>5.278807870365509</c:v>
                </c:pt>
                <c:pt idx="19138">
                  <c:v>5.27905092592695</c:v>
                </c:pt>
                <c:pt idx="19139">
                  <c:v>5.2792939814811151</c:v>
                </c:pt>
                <c:pt idx="19140">
                  <c:v>5.2795370370352801</c:v>
                </c:pt>
                <c:pt idx="19141">
                  <c:v>5.2797800925894451</c:v>
                </c:pt>
                <c:pt idx="19142">
                  <c:v>5.2800231481436102</c:v>
                </c:pt>
                <c:pt idx="19143">
                  <c:v>5.2802662037050512</c:v>
                </c:pt>
                <c:pt idx="19144">
                  <c:v>5.2805092592592162</c:v>
                </c:pt>
                <c:pt idx="19145">
                  <c:v>5.2807523148133813</c:v>
                </c:pt>
                <c:pt idx="19146">
                  <c:v>5.2809953703675463</c:v>
                </c:pt>
                <c:pt idx="19147">
                  <c:v>5.2812384259217113</c:v>
                </c:pt>
                <c:pt idx="19148">
                  <c:v>5.2814814814831523</c:v>
                </c:pt>
                <c:pt idx="19149">
                  <c:v>5.2817245370373174</c:v>
                </c:pt>
                <c:pt idx="19150">
                  <c:v>5.2819675925914824</c:v>
                </c:pt>
                <c:pt idx="19151">
                  <c:v>5.2822106481456474</c:v>
                </c:pt>
                <c:pt idx="19152">
                  <c:v>5.2824537036998125</c:v>
                </c:pt>
                <c:pt idx="19153">
                  <c:v>5.2826967592612535</c:v>
                </c:pt>
                <c:pt idx="19154">
                  <c:v>5.2829398148154185</c:v>
                </c:pt>
                <c:pt idx="19155">
                  <c:v>5.2831828703695836</c:v>
                </c:pt>
                <c:pt idx="19156">
                  <c:v>5.2834259259237486</c:v>
                </c:pt>
                <c:pt idx="19157">
                  <c:v>5.2836689814779136</c:v>
                </c:pt>
                <c:pt idx="19158">
                  <c:v>5.2839120370320787</c:v>
                </c:pt>
                <c:pt idx="19159">
                  <c:v>5.2841550925935197</c:v>
                </c:pt>
                <c:pt idx="19160">
                  <c:v>5.2843981481476847</c:v>
                </c:pt>
                <c:pt idx="19161">
                  <c:v>5.2846527777786294</c:v>
                </c:pt>
                <c:pt idx="19162">
                  <c:v>5.2848958333327944</c:v>
                </c:pt>
                <c:pt idx="19163">
                  <c:v>5.2851388888869595</c:v>
                </c:pt>
                <c:pt idx="19164">
                  <c:v>5.2853819444411245</c:v>
                </c:pt>
                <c:pt idx="19165">
                  <c:v>5.2856249999952896</c:v>
                </c:pt>
                <c:pt idx="19166">
                  <c:v>5.2858680555567306</c:v>
                </c:pt>
                <c:pt idx="19167">
                  <c:v>5.2861111111108956</c:v>
                </c:pt>
                <c:pt idx="19168">
                  <c:v>5.2863541666650606</c:v>
                </c:pt>
                <c:pt idx="19169">
                  <c:v>5.2865972222192257</c:v>
                </c:pt>
                <c:pt idx="19170">
                  <c:v>5.2868402777733907</c:v>
                </c:pt>
                <c:pt idx="19171">
                  <c:v>5.2870833333348317</c:v>
                </c:pt>
                <c:pt idx="19172">
                  <c:v>5.2873263888889968</c:v>
                </c:pt>
                <c:pt idx="19173">
                  <c:v>5.2875694444431618</c:v>
                </c:pt>
                <c:pt idx="19174">
                  <c:v>5.2878124999973268</c:v>
                </c:pt>
                <c:pt idx="19175">
                  <c:v>5.2880555555514919</c:v>
                </c:pt>
                <c:pt idx="19176">
                  <c:v>5.2882986111129329</c:v>
                </c:pt>
                <c:pt idx="19177">
                  <c:v>5.2885416666670979</c:v>
                </c:pt>
                <c:pt idx="19178">
                  <c:v>5.2887847222212629</c:v>
                </c:pt>
                <c:pt idx="19179">
                  <c:v>5.289027777775428</c:v>
                </c:pt>
                <c:pt idx="19180">
                  <c:v>5.289270833329593</c:v>
                </c:pt>
                <c:pt idx="19181">
                  <c:v>5.2895138888837581</c:v>
                </c:pt>
                <c:pt idx="19182">
                  <c:v>5.2897569444451991</c:v>
                </c:pt>
                <c:pt idx="19183">
                  <c:v>5.2899999999993641</c:v>
                </c:pt>
                <c:pt idx="19184">
                  <c:v>5.2902430555535291</c:v>
                </c:pt>
                <c:pt idx="19185">
                  <c:v>5.2904861111076942</c:v>
                </c:pt>
                <c:pt idx="19186">
                  <c:v>5.2907291666618592</c:v>
                </c:pt>
                <c:pt idx="19187">
                  <c:v>5.2909722222233002</c:v>
                </c:pt>
                <c:pt idx="19188">
                  <c:v>5.2912152777774653</c:v>
                </c:pt>
                <c:pt idx="19189">
                  <c:v>5.2914583333316303</c:v>
                </c:pt>
                <c:pt idx="19190">
                  <c:v>5.2917013888857953</c:v>
                </c:pt>
                <c:pt idx="19191">
                  <c:v>5.2919444444399604</c:v>
                </c:pt>
                <c:pt idx="19192">
                  <c:v>5.2921875000014014</c:v>
                </c:pt>
                <c:pt idx="19193">
                  <c:v>5.2924305555555664</c:v>
                </c:pt>
                <c:pt idx="19194">
                  <c:v>5.2926736111097314</c:v>
                </c:pt>
                <c:pt idx="19195">
                  <c:v>5.2929166666638965</c:v>
                </c:pt>
                <c:pt idx="19196">
                  <c:v>5.2931597222180615</c:v>
                </c:pt>
                <c:pt idx="19197">
                  <c:v>5.2934027777795025</c:v>
                </c:pt>
                <c:pt idx="19198">
                  <c:v>5.2936458333336676</c:v>
                </c:pt>
                <c:pt idx="19199">
                  <c:v>5.2938888888878326</c:v>
                </c:pt>
                <c:pt idx="19200">
                  <c:v>5.2941319444419976</c:v>
                </c:pt>
                <c:pt idx="19201">
                  <c:v>5.2943749999961627</c:v>
                </c:pt>
                <c:pt idx="19202">
                  <c:v>5.2946180555576037</c:v>
                </c:pt>
                <c:pt idx="19203">
                  <c:v>5.2948611111117687</c:v>
                </c:pt>
                <c:pt idx="19204">
                  <c:v>5.2951041666659338</c:v>
                </c:pt>
                <c:pt idx="19205">
                  <c:v>5.2953472222200988</c:v>
                </c:pt>
                <c:pt idx="19206">
                  <c:v>5.2955902777742638</c:v>
                </c:pt>
                <c:pt idx="19207">
                  <c:v>5.2958333333284289</c:v>
                </c:pt>
                <c:pt idx="19208">
                  <c:v>5.2960763888898699</c:v>
                </c:pt>
                <c:pt idx="19209">
                  <c:v>5.2963194444440349</c:v>
                </c:pt>
                <c:pt idx="19210">
                  <c:v>5.2965740740749796</c:v>
                </c:pt>
                <c:pt idx="19211">
                  <c:v>5.2968171296291446</c:v>
                </c:pt>
                <c:pt idx="19212">
                  <c:v>5.2970601851833097</c:v>
                </c:pt>
                <c:pt idx="19213">
                  <c:v>5.2973032407374747</c:v>
                </c:pt>
                <c:pt idx="19214">
                  <c:v>5.2975462962916398</c:v>
                </c:pt>
                <c:pt idx="19215">
                  <c:v>5.2977893518530808</c:v>
                </c:pt>
                <c:pt idx="19216">
                  <c:v>5.2980324074072458</c:v>
                </c:pt>
                <c:pt idx="19217">
                  <c:v>5.2982754629614108</c:v>
                </c:pt>
                <c:pt idx="19218">
                  <c:v>5.2985185185155759</c:v>
                </c:pt>
                <c:pt idx="19219">
                  <c:v>5.2987615740697409</c:v>
                </c:pt>
                <c:pt idx="19220">
                  <c:v>5.2990046296311819</c:v>
                </c:pt>
                <c:pt idx="19221">
                  <c:v>5.2992476851853469</c:v>
                </c:pt>
                <c:pt idx="19222">
                  <c:v>5.299490740739512</c:v>
                </c:pt>
                <c:pt idx="19223">
                  <c:v>5.299733796293677</c:v>
                </c:pt>
                <c:pt idx="19224">
                  <c:v>5.2999768518478421</c:v>
                </c:pt>
                <c:pt idx="19225">
                  <c:v>5.3002199074092831</c:v>
                </c:pt>
                <c:pt idx="19226">
                  <c:v>5.3004629629634481</c:v>
                </c:pt>
                <c:pt idx="19227">
                  <c:v>5.3007060185176131</c:v>
                </c:pt>
                <c:pt idx="19228">
                  <c:v>5.3009490740717782</c:v>
                </c:pt>
                <c:pt idx="19229">
                  <c:v>5.3011921296259432</c:v>
                </c:pt>
                <c:pt idx="19230">
                  <c:v>5.3014351851801083</c:v>
                </c:pt>
                <c:pt idx="19231">
                  <c:v>5.3016782407415493</c:v>
                </c:pt>
                <c:pt idx="19232">
                  <c:v>5.3019212962957143</c:v>
                </c:pt>
                <c:pt idx="19233">
                  <c:v>5.3021643518498793</c:v>
                </c:pt>
                <c:pt idx="19234">
                  <c:v>5.3024074074040444</c:v>
                </c:pt>
                <c:pt idx="19235">
                  <c:v>5.3026504629582094</c:v>
                </c:pt>
                <c:pt idx="19236">
                  <c:v>5.3028935185196504</c:v>
                </c:pt>
                <c:pt idx="19237">
                  <c:v>5.3031365740738154</c:v>
                </c:pt>
                <c:pt idx="19238">
                  <c:v>5.3033796296279805</c:v>
                </c:pt>
                <c:pt idx="19239">
                  <c:v>5.3036226851821455</c:v>
                </c:pt>
                <c:pt idx="19240">
                  <c:v>5.3038657407363106</c:v>
                </c:pt>
                <c:pt idx="19241">
                  <c:v>5.3041087962977516</c:v>
                </c:pt>
                <c:pt idx="19242">
                  <c:v>5.3043518518519166</c:v>
                </c:pt>
                <c:pt idx="19243">
                  <c:v>5.3045949074060816</c:v>
                </c:pt>
                <c:pt idx="19244">
                  <c:v>5.3048379629602467</c:v>
                </c:pt>
                <c:pt idx="19245">
                  <c:v>5.3050810185144117</c:v>
                </c:pt>
                <c:pt idx="19246">
                  <c:v>5.3053240740758527</c:v>
                </c:pt>
                <c:pt idx="19247">
                  <c:v>5.3055671296300178</c:v>
                </c:pt>
                <c:pt idx="19248">
                  <c:v>5.3058101851841828</c:v>
                </c:pt>
                <c:pt idx="19249">
                  <c:v>5.3060532407383478</c:v>
                </c:pt>
                <c:pt idx="19250">
                  <c:v>5.3062962962925129</c:v>
                </c:pt>
                <c:pt idx="19251">
                  <c:v>5.3065393518539539</c:v>
                </c:pt>
                <c:pt idx="19252">
                  <c:v>5.3067824074081189</c:v>
                </c:pt>
                <c:pt idx="19253">
                  <c:v>5.3070254629622839</c:v>
                </c:pt>
                <c:pt idx="19254">
                  <c:v>5.307268518516449</c:v>
                </c:pt>
                <c:pt idx="19255">
                  <c:v>5.307511574070614</c:v>
                </c:pt>
                <c:pt idx="19256">
                  <c:v>5.3077546296247791</c:v>
                </c:pt>
                <c:pt idx="19257">
                  <c:v>5.3079976851862201</c:v>
                </c:pt>
                <c:pt idx="19258">
                  <c:v>5.3082523148098888</c:v>
                </c:pt>
                <c:pt idx="19259">
                  <c:v>5.3084953703713298</c:v>
                </c:pt>
                <c:pt idx="19260">
                  <c:v>5.3087384259254948</c:v>
                </c:pt>
                <c:pt idx="19261">
                  <c:v>5.3089814814796599</c:v>
                </c:pt>
                <c:pt idx="19262">
                  <c:v>5.3092245370338249</c:v>
                </c:pt>
                <c:pt idx="19263">
                  <c:v>5.3094675925879899</c:v>
                </c:pt>
                <c:pt idx="19264">
                  <c:v>5.3097106481494309</c:v>
                </c:pt>
                <c:pt idx="19265">
                  <c:v>5.309953703703596</c:v>
                </c:pt>
                <c:pt idx="19266">
                  <c:v>5.310196759257761</c:v>
                </c:pt>
                <c:pt idx="19267">
                  <c:v>5.3104398148119261</c:v>
                </c:pt>
                <c:pt idx="19268">
                  <c:v>5.3106828703660911</c:v>
                </c:pt>
                <c:pt idx="19269">
                  <c:v>5.3109259259275321</c:v>
                </c:pt>
                <c:pt idx="19270">
                  <c:v>5.3111689814816971</c:v>
                </c:pt>
                <c:pt idx="19271">
                  <c:v>5.3114120370358622</c:v>
                </c:pt>
                <c:pt idx="19272">
                  <c:v>5.3116550925900272</c:v>
                </c:pt>
                <c:pt idx="19273">
                  <c:v>5.3118981481441923</c:v>
                </c:pt>
                <c:pt idx="19274">
                  <c:v>5.3121412037056333</c:v>
                </c:pt>
                <c:pt idx="19275">
                  <c:v>5.3123842592597983</c:v>
                </c:pt>
                <c:pt idx="19276">
                  <c:v>5.3126273148139633</c:v>
                </c:pt>
                <c:pt idx="19277">
                  <c:v>5.3128703703681284</c:v>
                </c:pt>
                <c:pt idx="19278">
                  <c:v>5.3131134259222934</c:v>
                </c:pt>
                <c:pt idx="19279">
                  <c:v>5.3133564814764584</c:v>
                </c:pt>
                <c:pt idx="19280">
                  <c:v>5.3135995370378994</c:v>
                </c:pt>
                <c:pt idx="19281">
                  <c:v>5.3138425925920645</c:v>
                </c:pt>
                <c:pt idx="19282">
                  <c:v>5.3140856481462295</c:v>
                </c:pt>
                <c:pt idx="19283">
                  <c:v>5.3143287037003946</c:v>
                </c:pt>
                <c:pt idx="19284">
                  <c:v>5.3145717592545596</c:v>
                </c:pt>
                <c:pt idx="19285">
                  <c:v>5.3148148148160006</c:v>
                </c:pt>
                <c:pt idx="19286">
                  <c:v>5.3150578703701656</c:v>
                </c:pt>
                <c:pt idx="19287">
                  <c:v>5.3153009259243307</c:v>
                </c:pt>
                <c:pt idx="19288">
                  <c:v>5.3155439814784957</c:v>
                </c:pt>
                <c:pt idx="19289">
                  <c:v>5.3157870370326608</c:v>
                </c:pt>
                <c:pt idx="19290">
                  <c:v>5.3160300925941018</c:v>
                </c:pt>
                <c:pt idx="19291">
                  <c:v>5.3162731481482668</c:v>
                </c:pt>
                <c:pt idx="19292">
                  <c:v>5.3165162037024318</c:v>
                </c:pt>
                <c:pt idx="19293">
                  <c:v>5.3167592592565969</c:v>
                </c:pt>
                <c:pt idx="19294">
                  <c:v>5.3170023148107619</c:v>
                </c:pt>
                <c:pt idx="19295">
                  <c:v>5.3172453703722029</c:v>
                </c:pt>
                <c:pt idx="19296">
                  <c:v>5.3174884259263679</c:v>
                </c:pt>
                <c:pt idx="19297">
                  <c:v>5.317731481480533</c:v>
                </c:pt>
                <c:pt idx="19298">
                  <c:v>5.317974537034698</c:v>
                </c:pt>
                <c:pt idx="19299">
                  <c:v>5.3182175925888631</c:v>
                </c:pt>
                <c:pt idx="19300">
                  <c:v>5.3184606481430281</c:v>
                </c:pt>
                <c:pt idx="19301">
                  <c:v>5.3187037037044691</c:v>
                </c:pt>
                <c:pt idx="19302">
                  <c:v>5.3189467592586341</c:v>
                </c:pt>
                <c:pt idx="19303">
                  <c:v>5.3191898148127992</c:v>
                </c:pt>
                <c:pt idx="19304">
                  <c:v>5.3194328703669642</c:v>
                </c:pt>
                <c:pt idx="19305">
                  <c:v>5.3196759259211293</c:v>
                </c:pt>
                <c:pt idx="19306">
                  <c:v>5.3199305555520739</c:v>
                </c:pt>
                <c:pt idx="19307">
                  <c:v>5.320173611106239</c:v>
                </c:pt>
                <c:pt idx="19308">
                  <c:v>5.32041666666768</c:v>
                </c:pt>
                <c:pt idx="19309">
                  <c:v>5.320659722221845</c:v>
                </c:pt>
                <c:pt idx="19310">
                  <c:v>5.3209027777760101</c:v>
                </c:pt>
                <c:pt idx="19311">
                  <c:v>5.3211458333301751</c:v>
                </c:pt>
                <c:pt idx="19312">
                  <c:v>5.3213888888843401</c:v>
                </c:pt>
                <c:pt idx="19313">
                  <c:v>5.3216319444457811</c:v>
                </c:pt>
                <c:pt idx="19314">
                  <c:v>5.3218749999999462</c:v>
                </c:pt>
                <c:pt idx="19315">
                  <c:v>5.3221180555541112</c:v>
                </c:pt>
                <c:pt idx="19316">
                  <c:v>5.3223611111082763</c:v>
                </c:pt>
                <c:pt idx="19317">
                  <c:v>5.3226041666624413</c:v>
                </c:pt>
                <c:pt idx="19318">
                  <c:v>5.3228472222238823</c:v>
                </c:pt>
                <c:pt idx="19319">
                  <c:v>5.3230902777780473</c:v>
                </c:pt>
                <c:pt idx="19320">
                  <c:v>5.3233333333322124</c:v>
                </c:pt>
                <c:pt idx="19321">
                  <c:v>5.3235763888863774</c:v>
                </c:pt>
                <c:pt idx="19322">
                  <c:v>5.3238194444405424</c:v>
                </c:pt>
                <c:pt idx="19323">
                  <c:v>5.3240625000019834</c:v>
                </c:pt>
                <c:pt idx="19324">
                  <c:v>5.3243055555561485</c:v>
                </c:pt>
                <c:pt idx="19325">
                  <c:v>5.3245486111103135</c:v>
                </c:pt>
                <c:pt idx="19326">
                  <c:v>5.3247916666644786</c:v>
                </c:pt>
                <c:pt idx="19327">
                  <c:v>5.3250347222186436</c:v>
                </c:pt>
                <c:pt idx="19328">
                  <c:v>5.3252777777728086</c:v>
                </c:pt>
                <c:pt idx="19329">
                  <c:v>5.3255208333342496</c:v>
                </c:pt>
                <c:pt idx="19330">
                  <c:v>5.3257638888884147</c:v>
                </c:pt>
                <c:pt idx="19331">
                  <c:v>5.3260069444425797</c:v>
                </c:pt>
                <c:pt idx="19332">
                  <c:v>5.3262499999967448</c:v>
                </c:pt>
                <c:pt idx="19333">
                  <c:v>5.3264930555509098</c:v>
                </c:pt>
                <c:pt idx="19334">
                  <c:v>5.3267361111123508</c:v>
                </c:pt>
                <c:pt idx="19335">
                  <c:v>5.3269791666665158</c:v>
                </c:pt>
                <c:pt idx="19336">
                  <c:v>5.3272222222206809</c:v>
                </c:pt>
                <c:pt idx="19337">
                  <c:v>5.3274652777748459</c:v>
                </c:pt>
                <c:pt idx="19338">
                  <c:v>5.3277083333290109</c:v>
                </c:pt>
                <c:pt idx="19339">
                  <c:v>5.3279513888904519</c:v>
                </c:pt>
                <c:pt idx="19340">
                  <c:v>5.328194444444617</c:v>
                </c:pt>
                <c:pt idx="19341">
                  <c:v>5.328437499998782</c:v>
                </c:pt>
                <c:pt idx="19342">
                  <c:v>5.3286805555529471</c:v>
                </c:pt>
                <c:pt idx="19343">
                  <c:v>5.3289236111071121</c:v>
                </c:pt>
                <c:pt idx="19344">
                  <c:v>5.3291666666685531</c:v>
                </c:pt>
                <c:pt idx="19345">
                  <c:v>5.3294097222227181</c:v>
                </c:pt>
                <c:pt idx="19346">
                  <c:v>5.3296527777768832</c:v>
                </c:pt>
                <c:pt idx="19347">
                  <c:v>5.3298958333310482</c:v>
                </c:pt>
                <c:pt idx="19348">
                  <c:v>5.3301388888852133</c:v>
                </c:pt>
                <c:pt idx="19349">
                  <c:v>5.3303819444393783</c:v>
                </c:pt>
                <c:pt idx="19350">
                  <c:v>5.3306250000008193</c:v>
                </c:pt>
                <c:pt idx="19351">
                  <c:v>5.3308680555549843</c:v>
                </c:pt>
                <c:pt idx="19352">
                  <c:v>5.3311111111091494</c:v>
                </c:pt>
                <c:pt idx="19353">
                  <c:v>5.3313541666633144</c:v>
                </c:pt>
                <c:pt idx="19354">
                  <c:v>5.3316087962942591</c:v>
                </c:pt>
                <c:pt idx="19355">
                  <c:v>5.3318518518484241</c:v>
                </c:pt>
                <c:pt idx="19356">
                  <c:v>5.3320949074025892</c:v>
                </c:pt>
                <c:pt idx="19357">
                  <c:v>5.3323379629640302</c:v>
                </c:pt>
                <c:pt idx="19358">
                  <c:v>5.3325810185181952</c:v>
                </c:pt>
                <c:pt idx="19359">
                  <c:v>5.3328240740723603</c:v>
                </c:pt>
                <c:pt idx="19360">
                  <c:v>5.3330671296265253</c:v>
                </c:pt>
                <c:pt idx="19361">
                  <c:v>5.3333101851806903</c:v>
                </c:pt>
                <c:pt idx="19362">
                  <c:v>5.3335532407421313</c:v>
                </c:pt>
                <c:pt idx="19363">
                  <c:v>5.3337962962962964</c:v>
                </c:pt>
                <c:pt idx="19364">
                  <c:v>5.3340393518504614</c:v>
                </c:pt>
                <c:pt idx="19365">
                  <c:v>5.3342824074046264</c:v>
                </c:pt>
                <c:pt idx="19366">
                  <c:v>5.3345254629587915</c:v>
                </c:pt>
                <c:pt idx="19367">
                  <c:v>5.3347685185202325</c:v>
                </c:pt>
                <c:pt idx="19368">
                  <c:v>5.3350115740743975</c:v>
                </c:pt>
                <c:pt idx="19369">
                  <c:v>5.3352546296285626</c:v>
                </c:pt>
                <c:pt idx="19370">
                  <c:v>5.3354976851827276</c:v>
                </c:pt>
                <c:pt idx="19371">
                  <c:v>5.3357407407368926</c:v>
                </c:pt>
                <c:pt idx="19372">
                  <c:v>5.3359837962983336</c:v>
                </c:pt>
                <c:pt idx="19373">
                  <c:v>5.3362268518524987</c:v>
                </c:pt>
                <c:pt idx="19374">
                  <c:v>5.3364699074066637</c:v>
                </c:pt>
                <c:pt idx="19375">
                  <c:v>5.3367129629608288</c:v>
                </c:pt>
                <c:pt idx="19376">
                  <c:v>5.3369560185149938</c:v>
                </c:pt>
                <c:pt idx="19377">
                  <c:v>5.3371990740691588</c:v>
                </c:pt>
                <c:pt idx="19378">
                  <c:v>5.3374421296305998</c:v>
                </c:pt>
                <c:pt idx="19379">
                  <c:v>5.3376851851847649</c:v>
                </c:pt>
                <c:pt idx="19380">
                  <c:v>5.3379282407389299</c:v>
                </c:pt>
                <c:pt idx="19381">
                  <c:v>5.3381712962930949</c:v>
                </c:pt>
                <c:pt idx="19382">
                  <c:v>5.33841435184726</c:v>
                </c:pt>
                <c:pt idx="19383">
                  <c:v>5.338657407408701</c:v>
                </c:pt>
                <c:pt idx="19384">
                  <c:v>5.338900462962866</c:v>
                </c:pt>
                <c:pt idx="19385">
                  <c:v>5.3391435185170311</c:v>
                </c:pt>
                <c:pt idx="19386">
                  <c:v>5.3393865740711961</c:v>
                </c:pt>
                <c:pt idx="19387">
                  <c:v>5.3396296296253611</c:v>
                </c:pt>
                <c:pt idx="19388">
                  <c:v>5.3398726851868021</c:v>
                </c:pt>
                <c:pt idx="19389">
                  <c:v>5.3401157407409672</c:v>
                </c:pt>
                <c:pt idx="19390">
                  <c:v>5.3403587962951322</c:v>
                </c:pt>
                <c:pt idx="19391">
                  <c:v>5.3406018518492973</c:v>
                </c:pt>
                <c:pt idx="19392">
                  <c:v>5.3408449074034623</c:v>
                </c:pt>
                <c:pt idx="19393">
                  <c:v>5.3410879629649033</c:v>
                </c:pt>
                <c:pt idx="19394">
                  <c:v>5.3413310185190683</c:v>
                </c:pt>
                <c:pt idx="19395">
                  <c:v>5.3415740740732334</c:v>
                </c:pt>
                <c:pt idx="19396">
                  <c:v>5.3418171296273984</c:v>
                </c:pt>
                <c:pt idx="19397">
                  <c:v>5.3420601851815634</c:v>
                </c:pt>
                <c:pt idx="19398">
                  <c:v>5.3423032407357285</c:v>
                </c:pt>
                <c:pt idx="19399">
                  <c:v>5.3425462962971695</c:v>
                </c:pt>
                <c:pt idx="19400">
                  <c:v>5.3427893518513345</c:v>
                </c:pt>
                <c:pt idx="19401">
                  <c:v>5.3430324074054996</c:v>
                </c:pt>
                <c:pt idx="19402">
                  <c:v>5.3432870370364443</c:v>
                </c:pt>
                <c:pt idx="19403">
                  <c:v>5.3435300925906093</c:v>
                </c:pt>
                <c:pt idx="19404">
                  <c:v>5.3437731481447743</c:v>
                </c:pt>
                <c:pt idx="19405">
                  <c:v>5.3440162036989394</c:v>
                </c:pt>
                <c:pt idx="19406">
                  <c:v>5.3442592592603804</c:v>
                </c:pt>
                <c:pt idx="19407">
                  <c:v>5.3445023148145454</c:v>
                </c:pt>
                <c:pt idx="19408">
                  <c:v>5.3447453703687104</c:v>
                </c:pt>
                <c:pt idx="19409">
                  <c:v>5.3449884259228755</c:v>
                </c:pt>
                <c:pt idx="19410">
                  <c:v>5.3452314814770405</c:v>
                </c:pt>
                <c:pt idx="19411">
                  <c:v>5.3454745370384815</c:v>
                </c:pt>
                <c:pt idx="19412">
                  <c:v>5.3457175925926466</c:v>
                </c:pt>
                <c:pt idx="19413">
                  <c:v>5.3459606481468116</c:v>
                </c:pt>
                <c:pt idx="19414">
                  <c:v>5.3462037037009766</c:v>
                </c:pt>
                <c:pt idx="19415">
                  <c:v>5.3464467592551417</c:v>
                </c:pt>
                <c:pt idx="19416">
                  <c:v>5.3466898148165827</c:v>
                </c:pt>
                <c:pt idx="19417">
                  <c:v>5.3469328703707477</c:v>
                </c:pt>
                <c:pt idx="19418">
                  <c:v>5.3471759259249128</c:v>
                </c:pt>
                <c:pt idx="19419">
                  <c:v>5.3474189814790778</c:v>
                </c:pt>
                <c:pt idx="19420">
                  <c:v>5.3476620370332428</c:v>
                </c:pt>
                <c:pt idx="19421">
                  <c:v>5.3479050925946838</c:v>
                </c:pt>
                <c:pt idx="19422">
                  <c:v>5.3481481481488489</c:v>
                </c:pt>
                <c:pt idx="19423">
                  <c:v>5.3483912037030139</c:v>
                </c:pt>
                <c:pt idx="19424">
                  <c:v>5.3486342592571789</c:v>
                </c:pt>
                <c:pt idx="19425">
                  <c:v>5.348877314811344</c:v>
                </c:pt>
                <c:pt idx="19426">
                  <c:v>5.349120370365509</c:v>
                </c:pt>
                <c:pt idx="19427">
                  <c:v>5.34936342592695</c:v>
                </c:pt>
                <c:pt idx="19428">
                  <c:v>5.3496064814811151</c:v>
                </c:pt>
                <c:pt idx="19429">
                  <c:v>5.3498495370352801</c:v>
                </c:pt>
                <c:pt idx="19430">
                  <c:v>5.3500925925894451</c:v>
                </c:pt>
                <c:pt idx="19431">
                  <c:v>5.3503356481436102</c:v>
                </c:pt>
                <c:pt idx="19432">
                  <c:v>5.3505787037050512</c:v>
                </c:pt>
                <c:pt idx="19433">
                  <c:v>5.3508217592592162</c:v>
                </c:pt>
                <c:pt idx="19434">
                  <c:v>5.3510648148133813</c:v>
                </c:pt>
                <c:pt idx="19435">
                  <c:v>5.3513078703675463</c:v>
                </c:pt>
                <c:pt idx="19436">
                  <c:v>5.3515509259217113</c:v>
                </c:pt>
                <c:pt idx="19437">
                  <c:v>5.3517939814831523</c:v>
                </c:pt>
                <c:pt idx="19438">
                  <c:v>5.3520370370373174</c:v>
                </c:pt>
                <c:pt idx="19439">
                  <c:v>5.3522800925914824</c:v>
                </c:pt>
                <c:pt idx="19440">
                  <c:v>5.3525231481456474</c:v>
                </c:pt>
                <c:pt idx="19441">
                  <c:v>5.3527662036998125</c:v>
                </c:pt>
                <c:pt idx="19442">
                  <c:v>5.3530092592612535</c:v>
                </c:pt>
                <c:pt idx="19443">
                  <c:v>5.3532523148154185</c:v>
                </c:pt>
                <c:pt idx="19444">
                  <c:v>5.3534953703695836</c:v>
                </c:pt>
                <c:pt idx="19445">
                  <c:v>5.3537384259237486</c:v>
                </c:pt>
                <c:pt idx="19446">
                  <c:v>5.3539814814779136</c:v>
                </c:pt>
                <c:pt idx="19447">
                  <c:v>5.3542245370320787</c:v>
                </c:pt>
                <c:pt idx="19448">
                  <c:v>5.3544675925935197</c:v>
                </c:pt>
                <c:pt idx="19449">
                  <c:v>5.3547106481476847</c:v>
                </c:pt>
                <c:pt idx="19450">
                  <c:v>5.3549652777786294</c:v>
                </c:pt>
                <c:pt idx="19451">
                  <c:v>5.3552083333327944</c:v>
                </c:pt>
                <c:pt idx="19452">
                  <c:v>5.3554513888869595</c:v>
                </c:pt>
                <c:pt idx="19453">
                  <c:v>5.3556944444411245</c:v>
                </c:pt>
                <c:pt idx="19454">
                  <c:v>5.3559374999952896</c:v>
                </c:pt>
                <c:pt idx="19455">
                  <c:v>5.3561805555567306</c:v>
                </c:pt>
                <c:pt idx="19456">
                  <c:v>5.3564236111108956</c:v>
                </c:pt>
                <c:pt idx="19457">
                  <c:v>5.3566666666650606</c:v>
                </c:pt>
                <c:pt idx="19458">
                  <c:v>5.3569097222192257</c:v>
                </c:pt>
                <c:pt idx="19459">
                  <c:v>5.3571527777733907</c:v>
                </c:pt>
                <c:pt idx="19460">
                  <c:v>5.3573958333348317</c:v>
                </c:pt>
                <c:pt idx="19461">
                  <c:v>5.3576388888889968</c:v>
                </c:pt>
                <c:pt idx="19462">
                  <c:v>5.3578819444431618</c:v>
                </c:pt>
                <c:pt idx="19463">
                  <c:v>5.3581249999973268</c:v>
                </c:pt>
                <c:pt idx="19464">
                  <c:v>5.3583680555514919</c:v>
                </c:pt>
                <c:pt idx="19465">
                  <c:v>5.3586111111129329</c:v>
                </c:pt>
                <c:pt idx="19466">
                  <c:v>5.3588541666670979</c:v>
                </c:pt>
                <c:pt idx="19467">
                  <c:v>5.3590972222212629</c:v>
                </c:pt>
                <c:pt idx="19468">
                  <c:v>5.359340277775428</c:v>
                </c:pt>
                <c:pt idx="19469">
                  <c:v>5.359583333329593</c:v>
                </c:pt>
                <c:pt idx="19470">
                  <c:v>5.3598263888837581</c:v>
                </c:pt>
                <c:pt idx="19471">
                  <c:v>5.3600694444451991</c:v>
                </c:pt>
                <c:pt idx="19472">
                  <c:v>5.3603124999993641</c:v>
                </c:pt>
                <c:pt idx="19473">
                  <c:v>5.3605555555535291</c:v>
                </c:pt>
                <c:pt idx="19474">
                  <c:v>5.3607986111076942</c:v>
                </c:pt>
                <c:pt idx="19475">
                  <c:v>5.3610416666618592</c:v>
                </c:pt>
                <c:pt idx="19476">
                  <c:v>5.3612847222233002</c:v>
                </c:pt>
                <c:pt idx="19477">
                  <c:v>5.3615277777774653</c:v>
                </c:pt>
                <c:pt idx="19478">
                  <c:v>5.3617708333316303</c:v>
                </c:pt>
                <c:pt idx="19479">
                  <c:v>5.3620138888857953</c:v>
                </c:pt>
                <c:pt idx="19480">
                  <c:v>5.3622569444399604</c:v>
                </c:pt>
                <c:pt idx="19481">
                  <c:v>5.3625000000014014</c:v>
                </c:pt>
                <c:pt idx="19482">
                  <c:v>5.3627430555555664</c:v>
                </c:pt>
                <c:pt idx="19483">
                  <c:v>5.3629861111097314</c:v>
                </c:pt>
                <c:pt idx="19484">
                  <c:v>5.3632291666638965</c:v>
                </c:pt>
                <c:pt idx="19485">
                  <c:v>5.3634722222180615</c:v>
                </c:pt>
                <c:pt idx="19486">
                  <c:v>5.3637152777795025</c:v>
                </c:pt>
                <c:pt idx="19487">
                  <c:v>5.3639583333336676</c:v>
                </c:pt>
                <c:pt idx="19488">
                  <c:v>5.3642013888878326</c:v>
                </c:pt>
                <c:pt idx="19489">
                  <c:v>5.3644444444419976</c:v>
                </c:pt>
                <c:pt idx="19490">
                  <c:v>5.3646874999961627</c:v>
                </c:pt>
                <c:pt idx="19491">
                  <c:v>5.3649305555576037</c:v>
                </c:pt>
                <c:pt idx="19492">
                  <c:v>5.3651736111117687</c:v>
                </c:pt>
                <c:pt idx="19493">
                  <c:v>5.3654166666659338</c:v>
                </c:pt>
                <c:pt idx="19494">
                  <c:v>5.3656597222200988</c:v>
                </c:pt>
                <c:pt idx="19495">
                  <c:v>5.3659027777742638</c:v>
                </c:pt>
                <c:pt idx="19496">
                  <c:v>5.3661458333284289</c:v>
                </c:pt>
                <c:pt idx="19497">
                  <c:v>5.3663888888898699</c:v>
                </c:pt>
                <c:pt idx="19498">
                  <c:v>5.3666435185135386</c:v>
                </c:pt>
                <c:pt idx="19499">
                  <c:v>5.3668865740749796</c:v>
                </c:pt>
                <c:pt idx="19500">
                  <c:v>5.3671296296291446</c:v>
                </c:pt>
                <c:pt idx="19501">
                  <c:v>5.3673726851833097</c:v>
                </c:pt>
                <c:pt idx="19502">
                  <c:v>5.3676157407374747</c:v>
                </c:pt>
                <c:pt idx="19503">
                  <c:v>5.3678587962916398</c:v>
                </c:pt>
                <c:pt idx="19504">
                  <c:v>5.3681018518530808</c:v>
                </c:pt>
                <c:pt idx="19505">
                  <c:v>5.3683449074072458</c:v>
                </c:pt>
                <c:pt idx="19506">
                  <c:v>5.3685879629614108</c:v>
                </c:pt>
                <c:pt idx="19507">
                  <c:v>5.3688310185155759</c:v>
                </c:pt>
                <c:pt idx="19508">
                  <c:v>5.3690740740697409</c:v>
                </c:pt>
                <c:pt idx="19509">
                  <c:v>5.3693171296311819</c:v>
                </c:pt>
                <c:pt idx="19510">
                  <c:v>5.3695601851853469</c:v>
                </c:pt>
                <c:pt idx="19511">
                  <c:v>5.369803240739512</c:v>
                </c:pt>
                <c:pt idx="19512">
                  <c:v>5.370046296293677</c:v>
                </c:pt>
                <c:pt idx="19513">
                  <c:v>5.3702893518478421</c:v>
                </c:pt>
                <c:pt idx="19514">
                  <c:v>5.3705324074092831</c:v>
                </c:pt>
                <c:pt idx="19515">
                  <c:v>5.3707754629634481</c:v>
                </c:pt>
                <c:pt idx="19516">
                  <c:v>5.3710185185176131</c:v>
                </c:pt>
                <c:pt idx="19517">
                  <c:v>5.3712615740717782</c:v>
                </c:pt>
                <c:pt idx="19518">
                  <c:v>5.3715046296259432</c:v>
                </c:pt>
                <c:pt idx="19519">
                  <c:v>5.3717476851801083</c:v>
                </c:pt>
                <c:pt idx="19520">
                  <c:v>5.3719907407415493</c:v>
                </c:pt>
                <c:pt idx="19521">
                  <c:v>5.3722337962957143</c:v>
                </c:pt>
                <c:pt idx="19522">
                  <c:v>5.3724768518498793</c:v>
                </c:pt>
                <c:pt idx="19523">
                  <c:v>5.3727199074040444</c:v>
                </c:pt>
                <c:pt idx="19524">
                  <c:v>5.3729629629582094</c:v>
                </c:pt>
                <c:pt idx="19525">
                  <c:v>5.3732060185196504</c:v>
                </c:pt>
                <c:pt idx="19526">
                  <c:v>5.3734490740738154</c:v>
                </c:pt>
                <c:pt idx="19527">
                  <c:v>5.3736921296279805</c:v>
                </c:pt>
                <c:pt idx="19528">
                  <c:v>5.3739351851821455</c:v>
                </c:pt>
                <c:pt idx="19529">
                  <c:v>5.3741782407363106</c:v>
                </c:pt>
                <c:pt idx="19530">
                  <c:v>5.3744212962977516</c:v>
                </c:pt>
                <c:pt idx="19531">
                  <c:v>5.3746643518519166</c:v>
                </c:pt>
                <c:pt idx="19532">
                  <c:v>5.3749074074060816</c:v>
                </c:pt>
                <c:pt idx="19533">
                  <c:v>5.3751504629602467</c:v>
                </c:pt>
                <c:pt idx="19534">
                  <c:v>5.3753935185144117</c:v>
                </c:pt>
                <c:pt idx="19535">
                  <c:v>5.3756365740758527</c:v>
                </c:pt>
                <c:pt idx="19536">
                  <c:v>5.3758796296300178</c:v>
                </c:pt>
                <c:pt idx="19537">
                  <c:v>5.3761226851841828</c:v>
                </c:pt>
                <c:pt idx="19538">
                  <c:v>5.3763657407383478</c:v>
                </c:pt>
                <c:pt idx="19539">
                  <c:v>5.3766087962925129</c:v>
                </c:pt>
                <c:pt idx="19540">
                  <c:v>5.3768518518539539</c:v>
                </c:pt>
                <c:pt idx="19541">
                  <c:v>5.3770949074081189</c:v>
                </c:pt>
                <c:pt idx="19542">
                  <c:v>5.3773379629622839</c:v>
                </c:pt>
                <c:pt idx="19543">
                  <c:v>5.377581018516449</c:v>
                </c:pt>
                <c:pt idx="19544">
                  <c:v>5.377824074070614</c:v>
                </c:pt>
                <c:pt idx="19545">
                  <c:v>5.3780671296247791</c:v>
                </c:pt>
                <c:pt idx="19546">
                  <c:v>5.3783217592557238</c:v>
                </c:pt>
                <c:pt idx="19547">
                  <c:v>5.3785648148098888</c:v>
                </c:pt>
                <c:pt idx="19548">
                  <c:v>5.3788078703713298</c:v>
                </c:pt>
                <c:pt idx="19549">
                  <c:v>5.3790509259254948</c:v>
                </c:pt>
                <c:pt idx="19550">
                  <c:v>5.3792939814796599</c:v>
                </c:pt>
                <c:pt idx="19551">
                  <c:v>5.3795370370338249</c:v>
                </c:pt>
                <c:pt idx="19552">
                  <c:v>5.3797800925879899</c:v>
                </c:pt>
                <c:pt idx="19553">
                  <c:v>5.3800231481494309</c:v>
                </c:pt>
                <c:pt idx="19554">
                  <c:v>5.380266203703596</c:v>
                </c:pt>
                <c:pt idx="19555">
                  <c:v>5.380509259257761</c:v>
                </c:pt>
                <c:pt idx="19556">
                  <c:v>5.3807523148119261</c:v>
                </c:pt>
                <c:pt idx="19557">
                  <c:v>5.3809953703660911</c:v>
                </c:pt>
                <c:pt idx="19558">
                  <c:v>5.3812384259275321</c:v>
                </c:pt>
                <c:pt idx="19559">
                  <c:v>5.3814814814816971</c:v>
                </c:pt>
                <c:pt idx="19560">
                  <c:v>5.3817245370358622</c:v>
                </c:pt>
                <c:pt idx="19561">
                  <c:v>5.3819675925900272</c:v>
                </c:pt>
                <c:pt idx="19562">
                  <c:v>5.3822106481441923</c:v>
                </c:pt>
                <c:pt idx="19563">
                  <c:v>5.3824537037056333</c:v>
                </c:pt>
                <c:pt idx="19564">
                  <c:v>5.3826967592597983</c:v>
                </c:pt>
                <c:pt idx="19565">
                  <c:v>5.3829398148139633</c:v>
                </c:pt>
                <c:pt idx="19566">
                  <c:v>5.3831828703681284</c:v>
                </c:pt>
                <c:pt idx="19567">
                  <c:v>5.3834259259222934</c:v>
                </c:pt>
                <c:pt idx="19568">
                  <c:v>5.3836689814764584</c:v>
                </c:pt>
                <c:pt idx="19569">
                  <c:v>5.3839120370378994</c:v>
                </c:pt>
                <c:pt idx="19570">
                  <c:v>5.3841550925920645</c:v>
                </c:pt>
                <c:pt idx="19571">
                  <c:v>5.3843981481462295</c:v>
                </c:pt>
                <c:pt idx="19572">
                  <c:v>5.3846412037003946</c:v>
                </c:pt>
                <c:pt idx="19573">
                  <c:v>5.3848842592545596</c:v>
                </c:pt>
                <c:pt idx="19574">
                  <c:v>5.3851273148160006</c:v>
                </c:pt>
                <c:pt idx="19575">
                  <c:v>5.3853703703701656</c:v>
                </c:pt>
                <c:pt idx="19576">
                  <c:v>5.3856134259243307</c:v>
                </c:pt>
                <c:pt idx="19577">
                  <c:v>5.3858564814784957</c:v>
                </c:pt>
                <c:pt idx="19578">
                  <c:v>5.3860995370326608</c:v>
                </c:pt>
                <c:pt idx="19579">
                  <c:v>5.3863425925941018</c:v>
                </c:pt>
                <c:pt idx="19580">
                  <c:v>5.3865856481482668</c:v>
                </c:pt>
                <c:pt idx="19581">
                  <c:v>5.3868287037024318</c:v>
                </c:pt>
                <c:pt idx="19582">
                  <c:v>5.3870717592565969</c:v>
                </c:pt>
                <c:pt idx="19583">
                  <c:v>5.3873148148107619</c:v>
                </c:pt>
                <c:pt idx="19584">
                  <c:v>5.3875578703722029</c:v>
                </c:pt>
                <c:pt idx="19585">
                  <c:v>5.3878009259263679</c:v>
                </c:pt>
                <c:pt idx="19586">
                  <c:v>5.388043981480533</c:v>
                </c:pt>
                <c:pt idx="19587">
                  <c:v>5.388287037034698</c:v>
                </c:pt>
                <c:pt idx="19588">
                  <c:v>5.3885300925888631</c:v>
                </c:pt>
                <c:pt idx="19589">
                  <c:v>5.3887731481430281</c:v>
                </c:pt>
                <c:pt idx="19590">
                  <c:v>5.3890162037044691</c:v>
                </c:pt>
                <c:pt idx="19591">
                  <c:v>5.3892592592586341</c:v>
                </c:pt>
                <c:pt idx="19592">
                  <c:v>5.3895023148127992</c:v>
                </c:pt>
                <c:pt idx="19593">
                  <c:v>5.3897453703669642</c:v>
                </c:pt>
                <c:pt idx="19594">
                  <c:v>5.3899884259211293</c:v>
                </c:pt>
                <c:pt idx="19595">
                  <c:v>5.3902430555520739</c:v>
                </c:pt>
                <c:pt idx="19596">
                  <c:v>5.390486111106239</c:v>
                </c:pt>
                <c:pt idx="19597">
                  <c:v>5.39072916666768</c:v>
                </c:pt>
                <c:pt idx="19598">
                  <c:v>5.390972222221845</c:v>
                </c:pt>
                <c:pt idx="19599">
                  <c:v>5.3912152777760101</c:v>
                </c:pt>
                <c:pt idx="19600">
                  <c:v>5.3914583333301751</c:v>
                </c:pt>
                <c:pt idx="19601">
                  <c:v>5.3917013888843401</c:v>
                </c:pt>
                <c:pt idx="19602">
                  <c:v>5.3919444444457811</c:v>
                </c:pt>
                <c:pt idx="19603">
                  <c:v>5.3921874999999462</c:v>
                </c:pt>
                <c:pt idx="19604">
                  <c:v>5.3924305555541112</c:v>
                </c:pt>
                <c:pt idx="19605">
                  <c:v>5.3926736111082763</c:v>
                </c:pt>
                <c:pt idx="19606">
                  <c:v>5.3929166666624413</c:v>
                </c:pt>
                <c:pt idx="19607">
                  <c:v>5.3931597222238823</c:v>
                </c:pt>
                <c:pt idx="19608">
                  <c:v>5.3934027777780473</c:v>
                </c:pt>
                <c:pt idx="19609">
                  <c:v>5.3936458333322124</c:v>
                </c:pt>
                <c:pt idx="19610">
                  <c:v>5.3938888888863774</c:v>
                </c:pt>
                <c:pt idx="19611">
                  <c:v>5.3941319444405424</c:v>
                </c:pt>
                <c:pt idx="19612">
                  <c:v>5.3943750000019834</c:v>
                </c:pt>
                <c:pt idx="19613">
                  <c:v>5.3946180555561485</c:v>
                </c:pt>
                <c:pt idx="19614">
                  <c:v>5.3948611111103135</c:v>
                </c:pt>
                <c:pt idx="19615">
                  <c:v>5.3951041666644786</c:v>
                </c:pt>
                <c:pt idx="19616">
                  <c:v>5.3953472222186436</c:v>
                </c:pt>
                <c:pt idx="19617">
                  <c:v>5.3955902777728086</c:v>
                </c:pt>
                <c:pt idx="19618">
                  <c:v>5.3958333333342496</c:v>
                </c:pt>
                <c:pt idx="19619">
                  <c:v>5.3960763888884147</c:v>
                </c:pt>
                <c:pt idx="19620">
                  <c:v>5.3963194444425797</c:v>
                </c:pt>
                <c:pt idx="19621">
                  <c:v>5.3965624999967448</c:v>
                </c:pt>
                <c:pt idx="19622">
                  <c:v>5.3968055555509098</c:v>
                </c:pt>
                <c:pt idx="19623">
                  <c:v>5.3970486111123508</c:v>
                </c:pt>
                <c:pt idx="19624">
                  <c:v>5.3972916666665158</c:v>
                </c:pt>
                <c:pt idx="19625">
                  <c:v>5.3975347222206809</c:v>
                </c:pt>
                <c:pt idx="19626">
                  <c:v>5.3977777777748459</c:v>
                </c:pt>
                <c:pt idx="19627">
                  <c:v>5.3980208333290109</c:v>
                </c:pt>
                <c:pt idx="19628">
                  <c:v>5.3982638888904519</c:v>
                </c:pt>
                <c:pt idx="19629">
                  <c:v>5.398506944444617</c:v>
                </c:pt>
                <c:pt idx="19630">
                  <c:v>5.398749999998782</c:v>
                </c:pt>
                <c:pt idx="19631">
                  <c:v>5.3989930555529471</c:v>
                </c:pt>
                <c:pt idx="19632">
                  <c:v>5.3992361111071121</c:v>
                </c:pt>
                <c:pt idx="19633">
                  <c:v>5.3994791666685531</c:v>
                </c:pt>
                <c:pt idx="19634">
                  <c:v>5.3997222222227181</c:v>
                </c:pt>
                <c:pt idx="19635">
                  <c:v>5.3999652777768832</c:v>
                </c:pt>
                <c:pt idx="19636">
                  <c:v>5.4002083333310482</c:v>
                </c:pt>
                <c:pt idx="19637">
                  <c:v>5.4004513888852133</c:v>
                </c:pt>
                <c:pt idx="19638">
                  <c:v>5.4006944444393783</c:v>
                </c:pt>
                <c:pt idx="19639">
                  <c:v>5.4009375000008193</c:v>
                </c:pt>
                <c:pt idx="19640">
                  <c:v>5.4011805555549843</c:v>
                </c:pt>
                <c:pt idx="19641">
                  <c:v>5.4014236111091494</c:v>
                </c:pt>
                <c:pt idx="19642">
                  <c:v>5.4016666666633144</c:v>
                </c:pt>
                <c:pt idx="19643">
                  <c:v>5.4019212962942591</c:v>
                </c:pt>
                <c:pt idx="19644">
                  <c:v>5.4021643518484241</c:v>
                </c:pt>
                <c:pt idx="19645">
                  <c:v>5.4024074074025892</c:v>
                </c:pt>
                <c:pt idx="19646">
                  <c:v>5.4026504629640302</c:v>
                </c:pt>
                <c:pt idx="19647">
                  <c:v>5.4028935185181952</c:v>
                </c:pt>
                <c:pt idx="19648">
                  <c:v>5.4031365740723603</c:v>
                </c:pt>
                <c:pt idx="19649">
                  <c:v>5.4033796296265253</c:v>
                </c:pt>
                <c:pt idx="19650">
                  <c:v>5.4036226851806903</c:v>
                </c:pt>
                <c:pt idx="19651">
                  <c:v>5.4038657407421313</c:v>
                </c:pt>
                <c:pt idx="19652">
                  <c:v>5.4041087962962964</c:v>
                </c:pt>
                <c:pt idx="19653">
                  <c:v>5.4043518518504614</c:v>
                </c:pt>
                <c:pt idx="19654">
                  <c:v>5.4045949074046264</c:v>
                </c:pt>
                <c:pt idx="19655">
                  <c:v>5.4048379629587915</c:v>
                </c:pt>
                <c:pt idx="19656">
                  <c:v>5.4050810185202325</c:v>
                </c:pt>
                <c:pt idx="19657">
                  <c:v>5.4053240740743975</c:v>
                </c:pt>
                <c:pt idx="19658">
                  <c:v>5.4055671296285626</c:v>
                </c:pt>
                <c:pt idx="19659">
                  <c:v>5.4058101851827276</c:v>
                </c:pt>
                <c:pt idx="19660">
                  <c:v>5.4060532407368926</c:v>
                </c:pt>
                <c:pt idx="19661">
                  <c:v>5.4062962962983336</c:v>
                </c:pt>
                <c:pt idx="19662">
                  <c:v>5.4065393518524987</c:v>
                </c:pt>
                <c:pt idx="19663">
                  <c:v>5.4067824074066637</c:v>
                </c:pt>
                <c:pt idx="19664">
                  <c:v>5.4070254629608288</c:v>
                </c:pt>
                <c:pt idx="19665">
                  <c:v>5.4072685185149938</c:v>
                </c:pt>
                <c:pt idx="19666">
                  <c:v>5.4075115740691588</c:v>
                </c:pt>
                <c:pt idx="19667">
                  <c:v>5.4077546296305998</c:v>
                </c:pt>
                <c:pt idx="19668">
                  <c:v>5.4079976851847649</c:v>
                </c:pt>
                <c:pt idx="19669">
                  <c:v>5.4082407407389299</c:v>
                </c:pt>
                <c:pt idx="19670">
                  <c:v>5.4084837962930949</c:v>
                </c:pt>
                <c:pt idx="19671">
                  <c:v>5.40872685184726</c:v>
                </c:pt>
                <c:pt idx="19672">
                  <c:v>5.408969907408701</c:v>
                </c:pt>
                <c:pt idx="19673">
                  <c:v>5.409212962962866</c:v>
                </c:pt>
                <c:pt idx="19674">
                  <c:v>5.4094560185170311</c:v>
                </c:pt>
                <c:pt idx="19675">
                  <c:v>5.4096990740711961</c:v>
                </c:pt>
                <c:pt idx="19676">
                  <c:v>5.4099421296253611</c:v>
                </c:pt>
                <c:pt idx="19677">
                  <c:v>5.4101851851868021</c:v>
                </c:pt>
                <c:pt idx="19678">
                  <c:v>5.4104282407409672</c:v>
                </c:pt>
                <c:pt idx="19679">
                  <c:v>5.4106712962951322</c:v>
                </c:pt>
                <c:pt idx="19680">
                  <c:v>5.4109143518492973</c:v>
                </c:pt>
                <c:pt idx="19681">
                  <c:v>5.4111574074034623</c:v>
                </c:pt>
                <c:pt idx="19682">
                  <c:v>5.4114004629649033</c:v>
                </c:pt>
                <c:pt idx="19683">
                  <c:v>5.4116435185190683</c:v>
                </c:pt>
                <c:pt idx="19684">
                  <c:v>5.4118865740732334</c:v>
                </c:pt>
                <c:pt idx="19685">
                  <c:v>5.4121296296273984</c:v>
                </c:pt>
                <c:pt idx="19686">
                  <c:v>5.4123726851815634</c:v>
                </c:pt>
                <c:pt idx="19687">
                  <c:v>5.4126157407357285</c:v>
                </c:pt>
                <c:pt idx="19688">
                  <c:v>5.4128587962971695</c:v>
                </c:pt>
                <c:pt idx="19689">
                  <c:v>5.4131018518513345</c:v>
                </c:pt>
                <c:pt idx="19690">
                  <c:v>5.4133449074054996</c:v>
                </c:pt>
                <c:pt idx="19691">
                  <c:v>5.4135995370364443</c:v>
                </c:pt>
                <c:pt idx="19692">
                  <c:v>5.4138425925906093</c:v>
                </c:pt>
                <c:pt idx="19693">
                  <c:v>5.4140856481447743</c:v>
                </c:pt>
                <c:pt idx="19694">
                  <c:v>5.4143287036989394</c:v>
                </c:pt>
                <c:pt idx="19695">
                  <c:v>5.4145717592603804</c:v>
                </c:pt>
                <c:pt idx="19696">
                  <c:v>5.4148148148145454</c:v>
                </c:pt>
                <c:pt idx="19697">
                  <c:v>5.4150578703687104</c:v>
                </c:pt>
                <c:pt idx="19698">
                  <c:v>5.4153009259228755</c:v>
                </c:pt>
                <c:pt idx="19699">
                  <c:v>5.4155439814770405</c:v>
                </c:pt>
                <c:pt idx="19700">
                  <c:v>5.4157870370384815</c:v>
                </c:pt>
                <c:pt idx="19701">
                  <c:v>5.4160300925926466</c:v>
                </c:pt>
                <c:pt idx="19702">
                  <c:v>5.4162731481468116</c:v>
                </c:pt>
                <c:pt idx="19703">
                  <c:v>5.4165162037009766</c:v>
                </c:pt>
                <c:pt idx="19704">
                  <c:v>5.4167592592551417</c:v>
                </c:pt>
                <c:pt idx="19705">
                  <c:v>5.4170023148165827</c:v>
                </c:pt>
                <c:pt idx="19706">
                  <c:v>5.4172453703707477</c:v>
                </c:pt>
                <c:pt idx="19707">
                  <c:v>5.4174884259249128</c:v>
                </c:pt>
                <c:pt idx="19708">
                  <c:v>5.4177314814790778</c:v>
                </c:pt>
                <c:pt idx="19709">
                  <c:v>5.4179745370332428</c:v>
                </c:pt>
                <c:pt idx="19710">
                  <c:v>5.4182175925946838</c:v>
                </c:pt>
                <c:pt idx="19711">
                  <c:v>5.4184606481488489</c:v>
                </c:pt>
                <c:pt idx="19712">
                  <c:v>5.4187037037030139</c:v>
                </c:pt>
                <c:pt idx="19713">
                  <c:v>5.4189467592571789</c:v>
                </c:pt>
                <c:pt idx="19714">
                  <c:v>5.419189814811344</c:v>
                </c:pt>
                <c:pt idx="19715">
                  <c:v>5.419432870365509</c:v>
                </c:pt>
                <c:pt idx="19716">
                  <c:v>5.41967592592695</c:v>
                </c:pt>
                <c:pt idx="19717">
                  <c:v>5.4199189814811151</c:v>
                </c:pt>
                <c:pt idx="19718">
                  <c:v>5.4201620370352801</c:v>
                </c:pt>
                <c:pt idx="19719">
                  <c:v>5.4204050925894451</c:v>
                </c:pt>
                <c:pt idx="19720">
                  <c:v>5.4206481481436102</c:v>
                </c:pt>
                <c:pt idx="19721">
                  <c:v>5.4208912037050512</c:v>
                </c:pt>
                <c:pt idx="19722">
                  <c:v>5.4211342592592162</c:v>
                </c:pt>
                <c:pt idx="19723">
                  <c:v>5.4213773148133813</c:v>
                </c:pt>
                <c:pt idx="19724">
                  <c:v>5.4216203703675463</c:v>
                </c:pt>
                <c:pt idx="19725">
                  <c:v>5.4218634259217113</c:v>
                </c:pt>
                <c:pt idx="19726">
                  <c:v>5.4221064814831523</c:v>
                </c:pt>
                <c:pt idx="19727">
                  <c:v>5.4223495370373174</c:v>
                </c:pt>
                <c:pt idx="19728">
                  <c:v>5.4225925925914824</c:v>
                </c:pt>
                <c:pt idx="19729">
                  <c:v>5.4228356481456474</c:v>
                </c:pt>
                <c:pt idx="19730">
                  <c:v>5.4230787036998125</c:v>
                </c:pt>
                <c:pt idx="19731">
                  <c:v>5.4233217592612535</c:v>
                </c:pt>
                <c:pt idx="19732">
                  <c:v>5.4235648148154185</c:v>
                </c:pt>
                <c:pt idx="19733">
                  <c:v>5.4238078703695836</c:v>
                </c:pt>
                <c:pt idx="19734">
                  <c:v>5.4240509259237486</c:v>
                </c:pt>
                <c:pt idx="19735">
                  <c:v>5.4242939814779136</c:v>
                </c:pt>
                <c:pt idx="19736">
                  <c:v>5.4245370370320787</c:v>
                </c:pt>
                <c:pt idx="19737">
                  <c:v>5.4247800925935197</c:v>
                </c:pt>
                <c:pt idx="19738">
                  <c:v>5.4250231481476847</c:v>
                </c:pt>
                <c:pt idx="19739">
                  <c:v>5.4252777777786294</c:v>
                </c:pt>
                <c:pt idx="19740">
                  <c:v>5.4255208333327944</c:v>
                </c:pt>
                <c:pt idx="19741">
                  <c:v>5.4257638888869595</c:v>
                </c:pt>
                <c:pt idx="19742">
                  <c:v>5.4260069444411245</c:v>
                </c:pt>
                <c:pt idx="19743">
                  <c:v>5.4262499999952896</c:v>
                </c:pt>
                <c:pt idx="19744">
                  <c:v>5.4264930555567306</c:v>
                </c:pt>
                <c:pt idx="19745">
                  <c:v>5.4267361111108956</c:v>
                </c:pt>
                <c:pt idx="19746">
                  <c:v>5.4269791666650606</c:v>
                </c:pt>
                <c:pt idx="19747">
                  <c:v>5.4272222222192257</c:v>
                </c:pt>
                <c:pt idx="19748">
                  <c:v>5.4274652777733907</c:v>
                </c:pt>
                <c:pt idx="19749">
                  <c:v>5.4277083333348317</c:v>
                </c:pt>
                <c:pt idx="19750">
                  <c:v>5.4279513888889968</c:v>
                </c:pt>
                <c:pt idx="19751">
                  <c:v>5.4281944444431618</c:v>
                </c:pt>
                <c:pt idx="19752">
                  <c:v>5.4284374999973268</c:v>
                </c:pt>
                <c:pt idx="19753">
                  <c:v>5.4286805555514919</c:v>
                </c:pt>
                <c:pt idx="19754">
                  <c:v>5.4289236111129329</c:v>
                </c:pt>
                <c:pt idx="19755">
                  <c:v>5.4291666666670979</c:v>
                </c:pt>
                <c:pt idx="19756">
                  <c:v>5.4294097222212629</c:v>
                </c:pt>
                <c:pt idx="19757">
                  <c:v>5.429652777775428</c:v>
                </c:pt>
                <c:pt idx="19758">
                  <c:v>5.429895833329593</c:v>
                </c:pt>
                <c:pt idx="19759">
                  <c:v>5.4301388888837581</c:v>
                </c:pt>
                <c:pt idx="19760">
                  <c:v>5.4303819444451991</c:v>
                </c:pt>
                <c:pt idx="19761">
                  <c:v>5.4306249999993641</c:v>
                </c:pt>
                <c:pt idx="19762">
                  <c:v>5.4308680555535291</c:v>
                </c:pt>
                <c:pt idx="19763">
                  <c:v>5.4311111111076942</c:v>
                </c:pt>
                <c:pt idx="19764">
                  <c:v>5.4313541666618592</c:v>
                </c:pt>
                <c:pt idx="19765">
                  <c:v>5.4315972222233002</c:v>
                </c:pt>
                <c:pt idx="19766">
                  <c:v>5.4318402777774653</c:v>
                </c:pt>
                <c:pt idx="19767">
                  <c:v>5.4320833333316303</c:v>
                </c:pt>
                <c:pt idx="19768">
                  <c:v>5.4323263888857953</c:v>
                </c:pt>
                <c:pt idx="19769">
                  <c:v>5.4325694444399604</c:v>
                </c:pt>
                <c:pt idx="19770">
                  <c:v>5.4328125000014014</c:v>
                </c:pt>
                <c:pt idx="19771">
                  <c:v>5.4330555555555664</c:v>
                </c:pt>
                <c:pt idx="19772">
                  <c:v>5.4332986111097314</c:v>
                </c:pt>
                <c:pt idx="19773">
                  <c:v>5.4335416666638965</c:v>
                </c:pt>
                <c:pt idx="19774">
                  <c:v>5.4337847222180615</c:v>
                </c:pt>
                <c:pt idx="19775">
                  <c:v>5.4340277777795025</c:v>
                </c:pt>
                <c:pt idx="19776">
                  <c:v>5.4342708333336676</c:v>
                </c:pt>
                <c:pt idx="19777">
                  <c:v>5.4345138888878326</c:v>
                </c:pt>
                <c:pt idx="19778">
                  <c:v>5.4347569444419976</c:v>
                </c:pt>
                <c:pt idx="19779">
                  <c:v>5.4349999999961627</c:v>
                </c:pt>
                <c:pt idx="19780">
                  <c:v>5.4352430555576037</c:v>
                </c:pt>
                <c:pt idx="19781">
                  <c:v>5.4354861111117687</c:v>
                </c:pt>
                <c:pt idx="19782">
                  <c:v>5.4357291666659338</c:v>
                </c:pt>
                <c:pt idx="19783">
                  <c:v>5.4359722222200988</c:v>
                </c:pt>
                <c:pt idx="19784">
                  <c:v>5.4362152777742638</c:v>
                </c:pt>
                <c:pt idx="19785">
                  <c:v>5.4364583333284289</c:v>
                </c:pt>
                <c:pt idx="19786">
                  <c:v>5.4367013888898699</c:v>
                </c:pt>
                <c:pt idx="19787">
                  <c:v>5.4369560185135386</c:v>
                </c:pt>
                <c:pt idx="19788">
                  <c:v>5.4371990740749796</c:v>
                </c:pt>
                <c:pt idx="19789">
                  <c:v>5.4374421296291446</c:v>
                </c:pt>
                <c:pt idx="19790">
                  <c:v>5.4376851851833097</c:v>
                </c:pt>
                <c:pt idx="19791">
                  <c:v>5.4379282407374747</c:v>
                </c:pt>
                <c:pt idx="19792">
                  <c:v>5.4381712962916398</c:v>
                </c:pt>
                <c:pt idx="19793">
                  <c:v>5.4384143518530808</c:v>
                </c:pt>
                <c:pt idx="19794">
                  <c:v>5.4386574074072458</c:v>
                </c:pt>
                <c:pt idx="19795">
                  <c:v>5.4389004629614108</c:v>
                </c:pt>
                <c:pt idx="19796">
                  <c:v>5.4391435185155759</c:v>
                </c:pt>
                <c:pt idx="19797">
                  <c:v>5.4393865740697409</c:v>
                </c:pt>
                <c:pt idx="19798">
                  <c:v>5.4396296296311819</c:v>
                </c:pt>
                <c:pt idx="19799">
                  <c:v>5.4398726851853469</c:v>
                </c:pt>
                <c:pt idx="19800">
                  <c:v>5.440115740739512</c:v>
                </c:pt>
                <c:pt idx="19801">
                  <c:v>5.440358796293677</c:v>
                </c:pt>
                <c:pt idx="19802">
                  <c:v>5.4406018518478421</c:v>
                </c:pt>
                <c:pt idx="19803">
                  <c:v>5.4408449074092831</c:v>
                </c:pt>
                <c:pt idx="19804">
                  <c:v>5.4410879629634481</c:v>
                </c:pt>
                <c:pt idx="19805">
                  <c:v>5.4413310185176131</c:v>
                </c:pt>
                <c:pt idx="19806">
                  <c:v>5.4415740740717782</c:v>
                </c:pt>
                <c:pt idx="19807">
                  <c:v>5.4418171296259432</c:v>
                </c:pt>
                <c:pt idx="19808">
                  <c:v>5.4420601851801083</c:v>
                </c:pt>
                <c:pt idx="19809">
                  <c:v>5.4423032407415493</c:v>
                </c:pt>
                <c:pt idx="19810">
                  <c:v>5.4425462962957143</c:v>
                </c:pt>
                <c:pt idx="19811">
                  <c:v>5.4427893518498793</c:v>
                </c:pt>
                <c:pt idx="19812">
                  <c:v>5.4430324074040444</c:v>
                </c:pt>
                <c:pt idx="19813">
                  <c:v>5.4432754629582094</c:v>
                </c:pt>
                <c:pt idx="19814">
                  <c:v>5.4435185185196504</c:v>
                </c:pt>
                <c:pt idx="19815">
                  <c:v>5.4437615740738154</c:v>
                </c:pt>
                <c:pt idx="19816">
                  <c:v>5.4440046296279805</c:v>
                </c:pt>
                <c:pt idx="19817">
                  <c:v>5.4442476851821455</c:v>
                </c:pt>
                <c:pt idx="19818">
                  <c:v>5.4444907407363106</c:v>
                </c:pt>
                <c:pt idx="19819">
                  <c:v>5.4447337962977516</c:v>
                </c:pt>
                <c:pt idx="19820">
                  <c:v>5.4449768518519166</c:v>
                </c:pt>
                <c:pt idx="19821">
                  <c:v>5.4452199074060816</c:v>
                </c:pt>
                <c:pt idx="19822">
                  <c:v>5.4454629629602467</c:v>
                </c:pt>
                <c:pt idx="19823">
                  <c:v>5.4457060185144117</c:v>
                </c:pt>
                <c:pt idx="19824">
                  <c:v>5.4459490740758527</c:v>
                </c:pt>
                <c:pt idx="19825">
                  <c:v>5.4461921296300178</c:v>
                </c:pt>
                <c:pt idx="19826">
                  <c:v>5.4464351851841828</c:v>
                </c:pt>
                <c:pt idx="19827">
                  <c:v>5.4466782407383478</c:v>
                </c:pt>
                <c:pt idx="19828">
                  <c:v>5.4469212962925129</c:v>
                </c:pt>
                <c:pt idx="19829">
                  <c:v>5.4471643518539539</c:v>
                </c:pt>
                <c:pt idx="19830">
                  <c:v>5.4474074074081189</c:v>
                </c:pt>
                <c:pt idx="19831">
                  <c:v>5.4476504629622839</c:v>
                </c:pt>
                <c:pt idx="19832">
                  <c:v>5.447893518516449</c:v>
                </c:pt>
                <c:pt idx="19833">
                  <c:v>5.448136574070614</c:v>
                </c:pt>
                <c:pt idx="19834">
                  <c:v>5.4483796296247791</c:v>
                </c:pt>
                <c:pt idx="19835">
                  <c:v>5.4486342592557238</c:v>
                </c:pt>
                <c:pt idx="19836">
                  <c:v>5.4488773148098888</c:v>
                </c:pt>
                <c:pt idx="19837">
                  <c:v>5.4491203703713298</c:v>
                </c:pt>
                <c:pt idx="19838">
                  <c:v>5.4493634259254948</c:v>
                </c:pt>
                <c:pt idx="19839">
                  <c:v>5.4496064814796599</c:v>
                </c:pt>
                <c:pt idx="19840">
                  <c:v>5.4498495370338249</c:v>
                </c:pt>
                <c:pt idx="19841">
                  <c:v>5.4500925925879899</c:v>
                </c:pt>
                <c:pt idx="19842">
                  <c:v>5.4503356481494309</c:v>
                </c:pt>
                <c:pt idx="19843">
                  <c:v>5.450578703703596</c:v>
                </c:pt>
                <c:pt idx="19844">
                  <c:v>5.450821759257761</c:v>
                </c:pt>
                <c:pt idx="19845">
                  <c:v>5.4510648148119261</c:v>
                </c:pt>
                <c:pt idx="19846">
                  <c:v>5.4513078703660911</c:v>
                </c:pt>
                <c:pt idx="19847">
                  <c:v>5.4515509259275321</c:v>
                </c:pt>
                <c:pt idx="19848">
                  <c:v>5.4517939814816971</c:v>
                </c:pt>
                <c:pt idx="19849">
                  <c:v>5.4520370370358622</c:v>
                </c:pt>
                <c:pt idx="19850">
                  <c:v>5.4522800925900272</c:v>
                </c:pt>
                <c:pt idx="19851">
                  <c:v>5.4525231481441923</c:v>
                </c:pt>
                <c:pt idx="19852">
                  <c:v>5.4527662037056333</c:v>
                </c:pt>
                <c:pt idx="19853">
                  <c:v>5.4530092592597983</c:v>
                </c:pt>
                <c:pt idx="19854">
                  <c:v>5.4532523148139633</c:v>
                </c:pt>
                <c:pt idx="19855">
                  <c:v>5.4534953703681284</c:v>
                </c:pt>
                <c:pt idx="19856">
                  <c:v>5.4537384259222934</c:v>
                </c:pt>
                <c:pt idx="19857">
                  <c:v>5.4539814814764584</c:v>
                </c:pt>
                <c:pt idx="19858">
                  <c:v>5.4542245370378994</c:v>
                </c:pt>
                <c:pt idx="19859">
                  <c:v>5.4544675925920645</c:v>
                </c:pt>
                <c:pt idx="19860">
                  <c:v>5.4547106481462295</c:v>
                </c:pt>
                <c:pt idx="19861">
                  <c:v>5.4549537037003946</c:v>
                </c:pt>
                <c:pt idx="19862">
                  <c:v>5.4551967592545596</c:v>
                </c:pt>
                <c:pt idx="19863">
                  <c:v>5.4554398148160006</c:v>
                </c:pt>
                <c:pt idx="19864">
                  <c:v>5.4556828703701656</c:v>
                </c:pt>
                <c:pt idx="19865">
                  <c:v>5.4559259259243307</c:v>
                </c:pt>
                <c:pt idx="19866">
                  <c:v>5.4561689814784957</c:v>
                </c:pt>
                <c:pt idx="19867">
                  <c:v>5.4564120370326608</c:v>
                </c:pt>
                <c:pt idx="19868">
                  <c:v>5.4566550925941018</c:v>
                </c:pt>
                <c:pt idx="19869">
                  <c:v>5.4568981481482668</c:v>
                </c:pt>
                <c:pt idx="19870">
                  <c:v>5.4571412037024318</c:v>
                </c:pt>
                <c:pt idx="19871">
                  <c:v>5.4573842592565969</c:v>
                </c:pt>
                <c:pt idx="19872">
                  <c:v>5.4576273148107619</c:v>
                </c:pt>
                <c:pt idx="19873">
                  <c:v>5.4578703703722029</c:v>
                </c:pt>
                <c:pt idx="19874">
                  <c:v>5.4581134259263679</c:v>
                </c:pt>
                <c:pt idx="19875">
                  <c:v>5.458356481480533</c:v>
                </c:pt>
                <c:pt idx="19876">
                  <c:v>5.458599537034698</c:v>
                </c:pt>
                <c:pt idx="19877">
                  <c:v>5.4588425925888631</c:v>
                </c:pt>
                <c:pt idx="19878">
                  <c:v>5.4590856481430281</c:v>
                </c:pt>
                <c:pt idx="19879">
                  <c:v>5.4593287037044691</c:v>
                </c:pt>
                <c:pt idx="19880">
                  <c:v>5.4595717592586341</c:v>
                </c:pt>
                <c:pt idx="19881">
                  <c:v>5.4598148148127992</c:v>
                </c:pt>
                <c:pt idx="19882">
                  <c:v>5.4600578703669642</c:v>
                </c:pt>
                <c:pt idx="19883">
                  <c:v>5.4603124999979089</c:v>
                </c:pt>
                <c:pt idx="19884">
                  <c:v>5.4605555555520739</c:v>
                </c:pt>
                <c:pt idx="19885">
                  <c:v>5.460798611106239</c:v>
                </c:pt>
                <c:pt idx="19886">
                  <c:v>5.46104166666768</c:v>
                </c:pt>
                <c:pt idx="19887">
                  <c:v>5.461284722221845</c:v>
                </c:pt>
                <c:pt idx="19888">
                  <c:v>5.4615277777760101</c:v>
                </c:pt>
                <c:pt idx="19889">
                  <c:v>5.4617708333301751</c:v>
                </c:pt>
                <c:pt idx="19890">
                  <c:v>5.4620138888843401</c:v>
                </c:pt>
                <c:pt idx="19891">
                  <c:v>5.4622569444457811</c:v>
                </c:pt>
                <c:pt idx="19892">
                  <c:v>5.4624999999999462</c:v>
                </c:pt>
                <c:pt idx="19893">
                  <c:v>5.4627430555541112</c:v>
                </c:pt>
                <c:pt idx="19894">
                  <c:v>5.4629861111082763</c:v>
                </c:pt>
                <c:pt idx="19895">
                  <c:v>5.4632291666624413</c:v>
                </c:pt>
                <c:pt idx="19896">
                  <c:v>5.4634722222238823</c:v>
                </c:pt>
                <c:pt idx="19897">
                  <c:v>5.4637152777780473</c:v>
                </c:pt>
                <c:pt idx="19898">
                  <c:v>5.4639583333322124</c:v>
                </c:pt>
                <c:pt idx="19899">
                  <c:v>5.4642013888863774</c:v>
                </c:pt>
                <c:pt idx="19900">
                  <c:v>5.4644444444405424</c:v>
                </c:pt>
                <c:pt idx="19901">
                  <c:v>5.4646875000019834</c:v>
                </c:pt>
                <c:pt idx="19902">
                  <c:v>5.4649305555561485</c:v>
                </c:pt>
                <c:pt idx="19903">
                  <c:v>5.4651736111103135</c:v>
                </c:pt>
                <c:pt idx="19904">
                  <c:v>5.4654166666644786</c:v>
                </c:pt>
                <c:pt idx="19905">
                  <c:v>5.4656597222186436</c:v>
                </c:pt>
                <c:pt idx="19906">
                  <c:v>5.4659027777728086</c:v>
                </c:pt>
                <c:pt idx="19907">
                  <c:v>5.4661458333342496</c:v>
                </c:pt>
                <c:pt idx="19908">
                  <c:v>5.4663888888884147</c:v>
                </c:pt>
                <c:pt idx="19909">
                  <c:v>5.4666319444425797</c:v>
                </c:pt>
                <c:pt idx="19910">
                  <c:v>5.4668749999967448</c:v>
                </c:pt>
                <c:pt idx="19911">
                  <c:v>5.4671180555509098</c:v>
                </c:pt>
                <c:pt idx="19912">
                  <c:v>5.4673611111123508</c:v>
                </c:pt>
                <c:pt idx="19913">
                  <c:v>5.4676041666665158</c:v>
                </c:pt>
                <c:pt idx="19914">
                  <c:v>5.4678472222206809</c:v>
                </c:pt>
                <c:pt idx="19915">
                  <c:v>5.4680902777748459</c:v>
                </c:pt>
                <c:pt idx="19916">
                  <c:v>5.4683333333290109</c:v>
                </c:pt>
                <c:pt idx="19917">
                  <c:v>5.4685763888904519</c:v>
                </c:pt>
                <c:pt idx="19918">
                  <c:v>5.468819444444617</c:v>
                </c:pt>
                <c:pt idx="19919">
                  <c:v>5.469062499998782</c:v>
                </c:pt>
                <c:pt idx="19920">
                  <c:v>5.4693055555529471</c:v>
                </c:pt>
                <c:pt idx="19921">
                  <c:v>5.4695486111071121</c:v>
                </c:pt>
                <c:pt idx="19922">
                  <c:v>5.4697916666685531</c:v>
                </c:pt>
                <c:pt idx="19923">
                  <c:v>5.4700347222227181</c:v>
                </c:pt>
                <c:pt idx="19924">
                  <c:v>5.4702777777768832</c:v>
                </c:pt>
                <c:pt idx="19925">
                  <c:v>5.4705208333310482</c:v>
                </c:pt>
                <c:pt idx="19926">
                  <c:v>5.4707638888852133</c:v>
                </c:pt>
                <c:pt idx="19927">
                  <c:v>5.4710069444393783</c:v>
                </c:pt>
                <c:pt idx="19928">
                  <c:v>5.4712500000008193</c:v>
                </c:pt>
                <c:pt idx="19929">
                  <c:v>5.4714930555549843</c:v>
                </c:pt>
                <c:pt idx="19930">
                  <c:v>5.4717361111091494</c:v>
                </c:pt>
                <c:pt idx="19931">
                  <c:v>5.4719791666633144</c:v>
                </c:pt>
                <c:pt idx="19932">
                  <c:v>5.4722337962942591</c:v>
                </c:pt>
                <c:pt idx="19933">
                  <c:v>5.4724768518484241</c:v>
                </c:pt>
                <c:pt idx="19934">
                  <c:v>5.4727199074025892</c:v>
                </c:pt>
                <c:pt idx="19935">
                  <c:v>5.4729629629640302</c:v>
                </c:pt>
                <c:pt idx="19936">
                  <c:v>5.4732060185181952</c:v>
                </c:pt>
                <c:pt idx="19937">
                  <c:v>5.4734490740723603</c:v>
                </c:pt>
                <c:pt idx="19938">
                  <c:v>5.4736921296265253</c:v>
                </c:pt>
                <c:pt idx="19939">
                  <c:v>5.4739351851806903</c:v>
                </c:pt>
                <c:pt idx="19940">
                  <c:v>5.4741782407421313</c:v>
                </c:pt>
                <c:pt idx="19941">
                  <c:v>5.4744212962962964</c:v>
                </c:pt>
                <c:pt idx="19942">
                  <c:v>5.4746643518504614</c:v>
                </c:pt>
                <c:pt idx="19943">
                  <c:v>5.4749074074046264</c:v>
                </c:pt>
                <c:pt idx="19944">
                  <c:v>5.4751504629587915</c:v>
                </c:pt>
                <c:pt idx="19945">
                  <c:v>5.4753935185202325</c:v>
                </c:pt>
                <c:pt idx="19946">
                  <c:v>5.4756365740743975</c:v>
                </c:pt>
                <c:pt idx="19947">
                  <c:v>5.4758796296285626</c:v>
                </c:pt>
                <c:pt idx="19948">
                  <c:v>5.4761226851827276</c:v>
                </c:pt>
                <c:pt idx="19949">
                  <c:v>5.4763657407368926</c:v>
                </c:pt>
                <c:pt idx="19950">
                  <c:v>5.4766087962983336</c:v>
                </c:pt>
                <c:pt idx="19951">
                  <c:v>5.4768518518524987</c:v>
                </c:pt>
                <c:pt idx="19952">
                  <c:v>5.4770949074066637</c:v>
                </c:pt>
                <c:pt idx="19953">
                  <c:v>5.4773379629608288</c:v>
                </c:pt>
                <c:pt idx="19954">
                  <c:v>5.4775810185149938</c:v>
                </c:pt>
                <c:pt idx="19955">
                  <c:v>5.4778240740691588</c:v>
                </c:pt>
                <c:pt idx="19956">
                  <c:v>5.4780671296305998</c:v>
                </c:pt>
                <c:pt idx="19957">
                  <c:v>5.4783101851847649</c:v>
                </c:pt>
                <c:pt idx="19958">
                  <c:v>5.4785532407389299</c:v>
                </c:pt>
                <c:pt idx="19959">
                  <c:v>5.4787962962930949</c:v>
                </c:pt>
                <c:pt idx="19960">
                  <c:v>5.47903935184726</c:v>
                </c:pt>
                <c:pt idx="19961">
                  <c:v>5.479282407408701</c:v>
                </c:pt>
                <c:pt idx="19962">
                  <c:v>5.479525462962866</c:v>
                </c:pt>
                <c:pt idx="19963">
                  <c:v>5.4797685185170311</c:v>
                </c:pt>
                <c:pt idx="19964">
                  <c:v>5.4800115740711961</c:v>
                </c:pt>
                <c:pt idx="19965">
                  <c:v>5.4802546296253611</c:v>
                </c:pt>
                <c:pt idx="19966">
                  <c:v>5.4804976851868021</c:v>
                </c:pt>
                <c:pt idx="19967">
                  <c:v>5.4807407407409672</c:v>
                </c:pt>
                <c:pt idx="19968">
                  <c:v>5.4809837962951322</c:v>
                </c:pt>
                <c:pt idx="19969">
                  <c:v>5.4812268518492973</c:v>
                </c:pt>
                <c:pt idx="19970">
                  <c:v>5.4814699074034623</c:v>
                </c:pt>
                <c:pt idx="19971">
                  <c:v>5.4817129629649033</c:v>
                </c:pt>
                <c:pt idx="19972">
                  <c:v>5.4819560185190683</c:v>
                </c:pt>
                <c:pt idx="19973">
                  <c:v>5.4821990740732334</c:v>
                </c:pt>
                <c:pt idx="19974">
                  <c:v>5.4824421296273984</c:v>
                </c:pt>
                <c:pt idx="19975">
                  <c:v>5.4826851851815634</c:v>
                </c:pt>
                <c:pt idx="19976">
                  <c:v>5.4829282407357285</c:v>
                </c:pt>
                <c:pt idx="19977">
                  <c:v>5.4831712962971695</c:v>
                </c:pt>
                <c:pt idx="19978">
                  <c:v>5.4834143518513345</c:v>
                </c:pt>
                <c:pt idx="19979">
                  <c:v>5.4836574074054996</c:v>
                </c:pt>
                <c:pt idx="19980">
                  <c:v>5.4839120370364443</c:v>
                </c:pt>
                <c:pt idx="19981">
                  <c:v>5.4841550925906093</c:v>
                </c:pt>
                <c:pt idx="19982">
                  <c:v>5.4843981481447743</c:v>
                </c:pt>
                <c:pt idx="19983">
                  <c:v>5.4846412036989394</c:v>
                </c:pt>
                <c:pt idx="19984">
                  <c:v>5.4848842592603804</c:v>
                </c:pt>
                <c:pt idx="19985">
                  <c:v>5.4851273148145454</c:v>
                </c:pt>
                <c:pt idx="19986">
                  <c:v>5.4853703703687104</c:v>
                </c:pt>
                <c:pt idx="19987">
                  <c:v>5.4856134259228755</c:v>
                </c:pt>
                <c:pt idx="19988">
                  <c:v>5.4858564814770405</c:v>
                </c:pt>
                <c:pt idx="19989">
                  <c:v>5.4860995370384815</c:v>
                </c:pt>
                <c:pt idx="19990">
                  <c:v>5.4863425925926466</c:v>
                </c:pt>
                <c:pt idx="19991">
                  <c:v>5.4865856481468116</c:v>
                </c:pt>
                <c:pt idx="19992">
                  <c:v>5.4868287037009766</c:v>
                </c:pt>
                <c:pt idx="19993">
                  <c:v>5.4870717592551417</c:v>
                </c:pt>
                <c:pt idx="19994">
                  <c:v>5.4873148148165827</c:v>
                </c:pt>
                <c:pt idx="19995">
                  <c:v>5.4875578703707477</c:v>
                </c:pt>
                <c:pt idx="19996">
                  <c:v>5.4878009259249128</c:v>
                </c:pt>
                <c:pt idx="19997">
                  <c:v>5.4880439814790778</c:v>
                </c:pt>
                <c:pt idx="19998">
                  <c:v>5.4882870370332428</c:v>
                </c:pt>
                <c:pt idx="19999">
                  <c:v>5.4885300925946838</c:v>
                </c:pt>
                <c:pt idx="20000">
                  <c:v>5.4887731481488489</c:v>
                </c:pt>
                <c:pt idx="20001">
                  <c:v>5.4890162037030139</c:v>
                </c:pt>
                <c:pt idx="20002">
                  <c:v>5.4892592592571789</c:v>
                </c:pt>
                <c:pt idx="20003">
                  <c:v>5.489502314811344</c:v>
                </c:pt>
                <c:pt idx="20004">
                  <c:v>5.489745370365509</c:v>
                </c:pt>
                <c:pt idx="20005">
                  <c:v>5.48998842592695</c:v>
                </c:pt>
                <c:pt idx="20006">
                  <c:v>5.4902314814811151</c:v>
                </c:pt>
                <c:pt idx="20007">
                  <c:v>5.4904745370352801</c:v>
                </c:pt>
                <c:pt idx="20008">
                  <c:v>5.4907175925894451</c:v>
                </c:pt>
                <c:pt idx="20009">
                  <c:v>5.4909606481436102</c:v>
                </c:pt>
                <c:pt idx="20010">
                  <c:v>5.4912037037050512</c:v>
                </c:pt>
                <c:pt idx="20011">
                  <c:v>5.4914467592592162</c:v>
                </c:pt>
                <c:pt idx="20012">
                  <c:v>5.4916898148133813</c:v>
                </c:pt>
                <c:pt idx="20013">
                  <c:v>5.4919328703675463</c:v>
                </c:pt>
                <c:pt idx="20014">
                  <c:v>5.4921759259217113</c:v>
                </c:pt>
                <c:pt idx="20015">
                  <c:v>5.4924189814831523</c:v>
                </c:pt>
                <c:pt idx="20016">
                  <c:v>5.4926620370373174</c:v>
                </c:pt>
                <c:pt idx="20017">
                  <c:v>5.4929050925914824</c:v>
                </c:pt>
                <c:pt idx="20018">
                  <c:v>5.4931481481456474</c:v>
                </c:pt>
                <c:pt idx="20019">
                  <c:v>5.4933912036998125</c:v>
                </c:pt>
                <c:pt idx="20020">
                  <c:v>5.4936342592612535</c:v>
                </c:pt>
                <c:pt idx="20021">
                  <c:v>5.4938773148154185</c:v>
                </c:pt>
                <c:pt idx="20022">
                  <c:v>5.4941203703695836</c:v>
                </c:pt>
                <c:pt idx="20023">
                  <c:v>5.4943634259237486</c:v>
                </c:pt>
                <c:pt idx="20024">
                  <c:v>5.4946064814779136</c:v>
                </c:pt>
                <c:pt idx="20025">
                  <c:v>5.4948495370320787</c:v>
                </c:pt>
                <c:pt idx="20026">
                  <c:v>5.4950925925935197</c:v>
                </c:pt>
                <c:pt idx="20027">
                  <c:v>5.4953472222171884</c:v>
                </c:pt>
                <c:pt idx="20028">
                  <c:v>5.4955902777786294</c:v>
                </c:pt>
                <c:pt idx="20029">
                  <c:v>5.4958333333327944</c:v>
                </c:pt>
                <c:pt idx="20030">
                  <c:v>5.4960763888869595</c:v>
                </c:pt>
                <c:pt idx="20031">
                  <c:v>5.4963194444411245</c:v>
                </c:pt>
                <c:pt idx="20032">
                  <c:v>5.4965624999952896</c:v>
                </c:pt>
                <c:pt idx="20033">
                  <c:v>5.4968055555567306</c:v>
                </c:pt>
                <c:pt idx="20034">
                  <c:v>5.4970486111108956</c:v>
                </c:pt>
                <c:pt idx="20035">
                  <c:v>5.4972916666650606</c:v>
                </c:pt>
                <c:pt idx="20036">
                  <c:v>5.4975347222192257</c:v>
                </c:pt>
                <c:pt idx="20037">
                  <c:v>5.4977777777733907</c:v>
                </c:pt>
                <c:pt idx="20038">
                  <c:v>5.4980208333348317</c:v>
                </c:pt>
                <c:pt idx="20039">
                  <c:v>5.4982638888889968</c:v>
                </c:pt>
                <c:pt idx="20040">
                  <c:v>5.4985069444431618</c:v>
                </c:pt>
                <c:pt idx="20041">
                  <c:v>5.4987499999973268</c:v>
                </c:pt>
                <c:pt idx="20042">
                  <c:v>5.4989930555514919</c:v>
                </c:pt>
                <c:pt idx="20043">
                  <c:v>5.4992361111129329</c:v>
                </c:pt>
                <c:pt idx="20044">
                  <c:v>5.4994791666670979</c:v>
                </c:pt>
                <c:pt idx="20045">
                  <c:v>5.4997222222212629</c:v>
                </c:pt>
                <c:pt idx="20046">
                  <c:v>5.499965277775428</c:v>
                </c:pt>
                <c:pt idx="20047">
                  <c:v>5.500208333329593</c:v>
                </c:pt>
                <c:pt idx="20048">
                  <c:v>5.5004513888837581</c:v>
                </c:pt>
                <c:pt idx="20049">
                  <c:v>5.5006944444451991</c:v>
                </c:pt>
                <c:pt idx="20050">
                  <c:v>5.5009374999993641</c:v>
                </c:pt>
                <c:pt idx="20051">
                  <c:v>5.5011805555535291</c:v>
                </c:pt>
                <c:pt idx="20052">
                  <c:v>5.5014236111076942</c:v>
                </c:pt>
                <c:pt idx="20053">
                  <c:v>5.5016666666618592</c:v>
                </c:pt>
                <c:pt idx="20054">
                  <c:v>5.5019097222233002</c:v>
                </c:pt>
                <c:pt idx="20055">
                  <c:v>5.5021527777774653</c:v>
                </c:pt>
                <c:pt idx="20056">
                  <c:v>5.5023958333316303</c:v>
                </c:pt>
                <c:pt idx="20057">
                  <c:v>5.5026388888857953</c:v>
                </c:pt>
                <c:pt idx="20058">
                  <c:v>5.5028819444399604</c:v>
                </c:pt>
                <c:pt idx="20059">
                  <c:v>5.5031250000014014</c:v>
                </c:pt>
                <c:pt idx="20060">
                  <c:v>5.5033680555555664</c:v>
                </c:pt>
                <c:pt idx="20061">
                  <c:v>5.5036111111097314</c:v>
                </c:pt>
                <c:pt idx="20062">
                  <c:v>5.5038541666638965</c:v>
                </c:pt>
                <c:pt idx="20063">
                  <c:v>5.5040972222180615</c:v>
                </c:pt>
                <c:pt idx="20064">
                  <c:v>5.5043402777795025</c:v>
                </c:pt>
                <c:pt idx="20065">
                  <c:v>5.5045833333336676</c:v>
                </c:pt>
                <c:pt idx="20066">
                  <c:v>5.5048263888878326</c:v>
                </c:pt>
                <c:pt idx="20067">
                  <c:v>5.5050694444419976</c:v>
                </c:pt>
                <c:pt idx="20068">
                  <c:v>5.5053124999961627</c:v>
                </c:pt>
                <c:pt idx="20069">
                  <c:v>5.5055555555576037</c:v>
                </c:pt>
                <c:pt idx="20070">
                  <c:v>5.5057986111117687</c:v>
                </c:pt>
                <c:pt idx="20071">
                  <c:v>5.5060416666659338</c:v>
                </c:pt>
                <c:pt idx="20072">
                  <c:v>5.5062847222200988</c:v>
                </c:pt>
                <c:pt idx="20073">
                  <c:v>5.5065277777742638</c:v>
                </c:pt>
                <c:pt idx="20074">
                  <c:v>5.5067708333284289</c:v>
                </c:pt>
                <c:pt idx="20075">
                  <c:v>5.5070138888898699</c:v>
                </c:pt>
                <c:pt idx="20076">
                  <c:v>5.5072685185135386</c:v>
                </c:pt>
                <c:pt idx="20077">
                  <c:v>5.5075115740749796</c:v>
                </c:pt>
                <c:pt idx="20078">
                  <c:v>5.5077546296291446</c:v>
                </c:pt>
                <c:pt idx="20079">
                  <c:v>5.5079976851833097</c:v>
                </c:pt>
                <c:pt idx="20080">
                  <c:v>5.5082407407374747</c:v>
                </c:pt>
                <c:pt idx="20081">
                  <c:v>5.5084837962916398</c:v>
                </c:pt>
                <c:pt idx="20082">
                  <c:v>5.5087268518530808</c:v>
                </c:pt>
                <c:pt idx="20083">
                  <c:v>5.5089699074072458</c:v>
                </c:pt>
                <c:pt idx="20084">
                  <c:v>5.5092129629614108</c:v>
                </c:pt>
                <c:pt idx="20085">
                  <c:v>5.5094560185155759</c:v>
                </c:pt>
                <c:pt idx="20086">
                  <c:v>5.5096990740697409</c:v>
                </c:pt>
                <c:pt idx="20087">
                  <c:v>5.5099421296311819</c:v>
                </c:pt>
                <c:pt idx="20088">
                  <c:v>5.5101851851853469</c:v>
                </c:pt>
                <c:pt idx="20089">
                  <c:v>5.510428240739512</c:v>
                </c:pt>
                <c:pt idx="20090">
                  <c:v>5.510671296293677</c:v>
                </c:pt>
                <c:pt idx="20091">
                  <c:v>5.5109143518478421</c:v>
                </c:pt>
                <c:pt idx="20092">
                  <c:v>5.5111574074092831</c:v>
                </c:pt>
                <c:pt idx="20093">
                  <c:v>5.5114004629634481</c:v>
                </c:pt>
                <c:pt idx="20094">
                  <c:v>5.5116435185176131</c:v>
                </c:pt>
                <c:pt idx="20095">
                  <c:v>5.5118865740717782</c:v>
                </c:pt>
                <c:pt idx="20096">
                  <c:v>5.5121296296259432</c:v>
                </c:pt>
                <c:pt idx="20097">
                  <c:v>5.5123726851801083</c:v>
                </c:pt>
                <c:pt idx="20098">
                  <c:v>5.5126157407415493</c:v>
                </c:pt>
                <c:pt idx="20099">
                  <c:v>5.5128587962957143</c:v>
                </c:pt>
                <c:pt idx="20100">
                  <c:v>5.5131018518498793</c:v>
                </c:pt>
                <c:pt idx="20101">
                  <c:v>5.5133449074040444</c:v>
                </c:pt>
                <c:pt idx="20102">
                  <c:v>5.5135879629582094</c:v>
                </c:pt>
                <c:pt idx="20103">
                  <c:v>5.5138310185196504</c:v>
                </c:pt>
                <c:pt idx="20104">
                  <c:v>5.5140740740738154</c:v>
                </c:pt>
                <c:pt idx="20105">
                  <c:v>5.5143171296279805</c:v>
                </c:pt>
                <c:pt idx="20106">
                  <c:v>5.5145601851821455</c:v>
                </c:pt>
                <c:pt idx="20107">
                  <c:v>5.5148032407363106</c:v>
                </c:pt>
                <c:pt idx="20108">
                  <c:v>5.5150462962977516</c:v>
                </c:pt>
                <c:pt idx="20109">
                  <c:v>5.5152893518519166</c:v>
                </c:pt>
                <c:pt idx="20110">
                  <c:v>5.5155324074060816</c:v>
                </c:pt>
                <c:pt idx="20111">
                  <c:v>5.5157754629602467</c:v>
                </c:pt>
                <c:pt idx="20112">
                  <c:v>5.5160185185144117</c:v>
                </c:pt>
                <c:pt idx="20113">
                  <c:v>5.5162615740758527</c:v>
                </c:pt>
                <c:pt idx="20114">
                  <c:v>5.5165046296300178</c:v>
                </c:pt>
                <c:pt idx="20115">
                  <c:v>5.5167476851841828</c:v>
                </c:pt>
                <c:pt idx="20116">
                  <c:v>5.5169907407383478</c:v>
                </c:pt>
                <c:pt idx="20117">
                  <c:v>5.5172337962925129</c:v>
                </c:pt>
                <c:pt idx="20118">
                  <c:v>5.5174768518539539</c:v>
                </c:pt>
                <c:pt idx="20119">
                  <c:v>5.5177199074081189</c:v>
                </c:pt>
                <c:pt idx="20120">
                  <c:v>5.5179629629622839</c:v>
                </c:pt>
                <c:pt idx="20121">
                  <c:v>5.518206018516449</c:v>
                </c:pt>
                <c:pt idx="20122">
                  <c:v>5.518449074070614</c:v>
                </c:pt>
                <c:pt idx="20123">
                  <c:v>5.5186921296247791</c:v>
                </c:pt>
                <c:pt idx="20124">
                  <c:v>5.5189467592557238</c:v>
                </c:pt>
                <c:pt idx="20125">
                  <c:v>5.5191898148098888</c:v>
                </c:pt>
                <c:pt idx="20126">
                  <c:v>5.5194328703713298</c:v>
                </c:pt>
                <c:pt idx="20127">
                  <c:v>5.5196759259254948</c:v>
                </c:pt>
                <c:pt idx="20128">
                  <c:v>5.5199189814796599</c:v>
                </c:pt>
                <c:pt idx="20129">
                  <c:v>5.5201620370338249</c:v>
                </c:pt>
                <c:pt idx="20130">
                  <c:v>5.5204050925879899</c:v>
                </c:pt>
                <c:pt idx="20131">
                  <c:v>5.5206481481494309</c:v>
                </c:pt>
                <c:pt idx="20132">
                  <c:v>5.520891203703596</c:v>
                </c:pt>
                <c:pt idx="20133">
                  <c:v>5.521134259257761</c:v>
                </c:pt>
                <c:pt idx="20134">
                  <c:v>5.5213773148119261</c:v>
                </c:pt>
                <c:pt idx="20135">
                  <c:v>5.5216203703660911</c:v>
                </c:pt>
                <c:pt idx="20136">
                  <c:v>5.5218634259275321</c:v>
                </c:pt>
                <c:pt idx="20137">
                  <c:v>5.5221064814816971</c:v>
                </c:pt>
                <c:pt idx="20138">
                  <c:v>5.5223495370358622</c:v>
                </c:pt>
                <c:pt idx="20139">
                  <c:v>5.5225925925900272</c:v>
                </c:pt>
                <c:pt idx="20140">
                  <c:v>5.5228356481441923</c:v>
                </c:pt>
                <c:pt idx="20141">
                  <c:v>5.5230787037056333</c:v>
                </c:pt>
                <c:pt idx="20142">
                  <c:v>5.5233217592597983</c:v>
                </c:pt>
                <c:pt idx="20143">
                  <c:v>5.5235648148139633</c:v>
                </c:pt>
                <c:pt idx="20144">
                  <c:v>5.5238078703681284</c:v>
                </c:pt>
                <c:pt idx="20145">
                  <c:v>5.5240509259222934</c:v>
                </c:pt>
                <c:pt idx="20146">
                  <c:v>5.5242939814764584</c:v>
                </c:pt>
                <c:pt idx="20147">
                  <c:v>5.5245370370378994</c:v>
                </c:pt>
                <c:pt idx="20148">
                  <c:v>5.5247800925920645</c:v>
                </c:pt>
                <c:pt idx="20149">
                  <c:v>5.5250231481462295</c:v>
                </c:pt>
                <c:pt idx="20150">
                  <c:v>5.5252662037003946</c:v>
                </c:pt>
                <c:pt idx="20151">
                  <c:v>5.5255092592545596</c:v>
                </c:pt>
                <c:pt idx="20152">
                  <c:v>5.5257523148160006</c:v>
                </c:pt>
                <c:pt idx="20153">
                  <c:v>5.5259953703701656</c:v>
                </c:pt>
                <c:pt idx="20154">
                  <c:v>5.5262384259243307</c:v>
                </c:pt>
                <c:pt idx="20155">
                  <c:v>5.5264814814784957</c:v>
                </c:pt>
                <c:pt idx="20156">
                  <c:v>5.5267245370326608</c:v>
                </c:pt>
                <c:pt idx="20157">
                  <c:v>5.5269675925941018</c:v>
                </c:pt>
                <c:pt idx="20158">
                  <c:v>5.5272106481482668</c:v>
                </c:pt>
                <c:pt idx="20159">
                  <c:v>5.5274537037024318</c:v>
                </c:pt>
                <c:pt idx="20160">
                  <c:v>5.5276967592565969</c:v>
                </c:pt>
                <c:pt idx="20161">
                  <c:v>5.5279398148107619</c:v>
                </c:pt>
                <c:pt idx="20162">
                  <c:v>5.5281828703722029</c:v>
                </c:pt>
                <c:pt idx="20163">
                  <c:v>5.5284259259263679</c:v>
                </c:pt>
                <c:pt idx="20164">
                  <c:v>5.528668981480533</c:v>
                </c:pt>
                <c:pt idx="20165">
                  <c:v>5.528912037034698</c:v>
                </c:pt>
                <c:pt idx="20166">
                  <c:v>5.5291550925888631</c:v>
                </c:pt>
                <c:pt idx="20167">
                  <c:v>5.5293981481430281</c:v>
                </c:pt>
                <c:pt idx="20168">
                  <c:v>5.5296412037044691</c:v>
                </c:pt>
                <c:pt idx="20169">
                  <c:v>5.5298842592586341</c:v>
                </c:pt>
                <c:pt idx="20170">
                  <c:v>5.5301273148127992</c:v>
                </c:pt>
                <c:pt idx="20171">
                  <c:v>5.5303703703669642</c:v>
                </c:pt>
                <c:pt idx="20172">
                  <c:v>5.5306249999979089</c:v>
                </c:pt>
                <c:pt idx="20173">
                  <c:v>5.5308680555520739</c:v>
                </c:pt>
                <c:pt idx="20174">
                  <c:v>5.531111111106239</c:v>
                </c:pt>
                <c:pt idx="20175">
                  <c:v>5.53135416666768</c:v>
                </c:pt>
                <c:pt idx="20176">
                  <c:v>5.531597222221845</c:v>
                </c:pt>
                <c:pt idx="20177">
                  <c:v>5.5318402777760101</c:v>
                </c:pt>
                <c:pt idx="20178">
                  <c:v>5.5320833333301751</c:v>
                </c:pt>
                <c:pt idx="20179">
                  <c:v>5.5323263888843401</c:v>
                </c:pt>
                <c:pt idx="20180">
                  <c:v>5.5325694444457811</c:v>
                </c:pt>
                <c:pt idx="20181">
                  <c:v>5.5328124999999462</c:v>
                </c:pt>
                <c:pt idx="20182">
                  <c:v>5.5330555555541112</c:v>
                </c:pt>
                <c:pt idx="20183">
                  <c:v>5.5332986111082763</c:v>
                </c:pt>
                <c:pt idx="20184">
                  <c:v>5.5335416666624413</c:v>
                </c:pt>
                <c:pt idx="20185">
                  <c:v>5.5337847222238823</c:v>
                </c:pt>
                <c:pt idx="20186">
                  <c:v>5.5340277777780473</c:v>
                </c:pt>
                <c:pt idx="20187">
                  <c:v>5.5342708333322124</c:v>
                </c:pt>
                <c:pt idx="20188">
                  <c:v>5.5345138888863774</c:v>
                </c:pt>
                <c:pt idx="20189">
                  <c:v>5.5347569444405424</c:v>
                </c:pt>
                <c:pt idx="20190">
                  <c:v>5.5350000000019834</c:v>
                </c:pt>
                <c:pt idx="20191">
                  <c:v>5.5352430555561485</c:v>
                </c:pt>
                <c:pt idx="20192">
                  <c:v>5.5354861111103135</c:v>
                </c:pt>
                <c:pt idx="20193">
                  <c:v>5.5357291666644786</c:v>
                </c:pt>
                <c:pt idx="20194">
                  <c:v>5.5359722222186436</c:v>
                </c:pt>
                <c:pt idx="20195">
                  <c:v>5.5362152777728086</c:v>
                </c:pt>
                <c:pt idx="20196">
                  <c:v>5.5364583333342496</c:v>
                </c:pt>
                <c:pt idx="20197">
                  <c:v>5.5367013888884147</c:v>
                </c:pt>
                <c:pt idx="20198">
                  <c:v>5.5369444444425797</c:v>
                </c:pt>
                <c:pt idx="20199">
                  <c:v>5.5371874999967448</c:v>
                </c:pt>
                <c:pt idx="20200">
                  <c:v>5.5374305555509098</c:v>
                </c:pt>
                <c:pt idx="20201">
                  <c:v>5.5376736111123508</c:v>
                </c:pt>
                <c:pt idx="20202">
                  <c:v>5.5379166666665158</c:v>
                </c:pt>
                <c:pt idx="20203">
                  <c:v>5.5381597222206809</c:v>
                </c:pt>
                <c:pt idx="20204">
                  <c:v>5.5384027777748459</c:v>
                </c:pt>
                <c:pt idx="20205">
                  <c:v>5.5386458333290109</c:v>
                </c:pt>
                <c:pt idx="20206">
                  <c:v>5.5388888888904519</c:v>
                </c:pt>
                <c:pt idx="20207">
                  <c:v>5.539131944444617</c:v>
                </c:pt>
                <c:pt idx="20208">
                  <c:v>5.539374999998782</c:v>
                </c:pt>
                <c:pt idx="20209">
                  <c:v>5.5396180555529471</c:v>
                </c:pt>
                <c:pt idx="20210">
                  <c:v>5.5398611111071121</c:v>
                </c:pt>
                <c:pt idx="20211">
                  <c:v>5.5401041666685531</c:v>
                </c:pt>
                <c:pt idx="20212">
                  <c:v>5.5403472222227181</c:v>
                </c:pt>
                <c:pt idx="20213">
                  <c:v>5.5405902777768832</c:v>
                </c:pt>
                <c:pt idx="20214">
                  <c:v>5.5408333333310482</c:v>
                </c:pt>
                <c:pt idx="20215">
                  <c:v>5.5410763888852133</c:v>
                </c:pt>
                <c:pt idx="20216">
                  <c:v>5.5413194444393783</c:v>
                </c:pt>
                <c:pt idx="20217">
                  <c:v>5.5415625000008193</c:v>
                </c:pt>
                <c:pt idx="20218">
                  <c:v>5.5418055555549843</c:v>
                </c:pt>
                <c:pt idx="20219">
                  <c:v>5.5420486111091494</c:v>
                </c:pt>
                <c:pt idx="20220">
                  <c:v>5.5423032407400941</c:v>
                </c:pt>
                <c:pt idx="20221">
                  <c:v>5.5425462962942591</c:v>
                </c:pt>
                <c:pt idx="20222">
                  <c:v>5.5427893518484241</c:v>
                </c:pt>
                <c:pt idx="20223">
                  <c:v>5.5430324074025892</c:v>
                </c:pt>
                <c:pt idx="20224">
                  <c:v>5.5432754629640302</c:v>
                </c:pt>
                <c:pt idx="20225">
                  <c:v>5.5435185185181952</c:v>
                </c:pt>
                <c:pt idx="20226">
                  <c:v>5.5437615740723603</c:v>
                </c:pt>
                <c:pt idx="20227">
                  <c:v>5.5440046296265253</c:v>
                </c:pt>
                <c:pt idx="20228">
                  <c:v>5.5442476851806903</c:v>
                </c:pt>
                <c:pt idx="20229">
                  <c:v>5.5444907407421313</c:v>
                </c:pt>
                <c:pt idx="20230">
                  <c:v>5.5447337962962964</c:v>
                </c:pt>
                <c:pt idx="20231">
                  <c:v>5.5449768518504614</c:v>
                </c:pt>
                <c:pt idx="20232">
                  <c:v>5.5452199074046264</c:v>
                </c:pt>
                <c:pt idx="20233">
                  <c:v>5.5454629629587915</c:v>
                </c:pt>
                <c:pt idx="20234">
                  <c:v>5.5457060185202325</c:v>
                </c:pt>
                <c:pt idx="20235">
                  <c:v>5.5459490740743975</c:v>
                </c:pt>
                <c:pt idx="20236">
                  <c:v>5.5461921296285626</c:v>
                </c:pt>
                <c:pt idx="20237">
                  <c:v>5.5464351851827276</c:v>
                </c:pt>
                <c:pt idx="20238">
                  <c:v>5.5466782407368926</c:v>
                </c:pt>
                <c:pt idx="20239">
                  <c:v>5.5469212962983336</c:v>
                </c:pt>
                <c:pt idx="20240">
                  <c:v>5.5471643518524987</c:v>
                </c:pt>
                <c:pt idx="20241">
                  <c:v>5.5474074074066637</c:v>
                </c:pt>
                <c:pt idx="20242">
                  <c:v>5.5476504629608288</c:v>
                </c:pt>
                <c:pt idx="20243">
                  <c:v>5.5478935185149938</c:v>
                </c:pt>
                <c:pt idx="20244">
                  <c:v>5.5481365740691588</c:v>
                </c:pt>
                <c:pt idx="20245">
                  <c:v>5.5483796296305998</c:v>
                </c:pt>
                <c:pt idx="20246">
                  <c:v>5.5486226851847649</c:v>
                </c:pt>
                <c:pt idx="20247">
                  <c:v>5.5488657407389299</c:v>
                </c:pt>
                <c:pt idx="20248">
                  <c:v>5.5491087962930949</c:v>
                </c:pt>
                <c:pt idx="20249">
                  <c:v>5.54935185184726</c:v>
                </c:pt>
                <c:pt idx="20250">
                  <c:v>5.549594907408701</c:v>
                </c:pt>
                <c:pt idx="20251">
                  <c:v>5.549837962962866</c:v>
                </c:pt>
                <c:pt idx="20252">
                  <c:v>5.5500810185170311</c:v>
                </c:pt>
                <c:pt idx="20253">
                  <c:v>5.5503240740711961</c:v>
                </c:pt>
                <c:pt idx="20254">
                  <c:v>5.5505671296253611</c:v>
                </c:pt>
                <c:pt idx="20255">
                  <c:v>5.5508101851868021</c:v>
                </c:pt>
                <c:pt idx="20256">
                  <c:v>5.5510532407409672</c:v>
                </c:pt>
                <c:pt idx="20257">
                  <c:v>5.5512962962951322</c:v>
                </c:pt>
                <c:pt idx="20258">
                  <c:v>5.5515393518492973</c:v>
                </c:pt>
                <c:pt idx="20259">
                  <c:v>5.5517824074034623</c:v>
                </c:pt>
                <c:pt idx="20260">
                  <c:v>5.5520254629649033</c:v>
                </c:pt>
                <c:pt idx="20261">
                  <c:v>5.5522685185190683</c:v>
                </c:pt>
                <c:pt idx="20262">
                  <c:v>5.5525115740732334</c:v>
                </c:pt>
                <c:pt idx="20263">
                  <c:v>5.5527546296273984</c:v>
                </c:pt>
                <c:pt idx="20264">
                  <c:v>5.5529976851815634</c:v>
                </c:pt>
                <c:pt idx="20265">
                  <c:v>5.5532407407357285</c:v>
                </c:pt>
                <c:pt idx="20266">
                  <c:v>5.5534837962971695</c:v>
                </c:pt>
                <c:pt idx="20267">
                  <c:v>5.5537268518513345</c:v>
                </c:pt>
                <c:pt idx="20268">
                  <c:v>5.5539814814822792</c:v>
                </c:pt>
                <c:pt idx="20269">
                  <c:v>5.5542245370364443</c:v>
                </c:pt>
                <c:pt idx="20270">
                  <c:v>5.5544675925906093</c:v>
                </c:pt>
                <c:pt idx="20271">
                  <c:v>5.5547106481447743</c:v>
                </c:pt>
                <c:pt idx="20272">
                  <c:v>5.5549537036989394</c:v>
                </c:pt>
                <c:pt idx="20273">
                  <c:v>5.5551967592603804</c:v>
                </c:pt>
                <c:pt idx="20274">
                  <c:v>5.5554398148145454</c:v>
                </c:pt>
                <c:pt idx="20275">
                  <c:v>5.5556828703687104</c:v>
                </c:pt>
                <c:pt idx="20276">
                  <c:v>5.5559259259228755</c:v>
                </c:pt>
                <c:pt idx="20277">
                  <c:v>5.5561689814770405</c:v>
                </c:pt>
                <c:pt idx="20278">
                  <c:v>5.5564120370384815</c:v>
                </c:pt>
                <c:pt idx="20279">
                  <c:v>5.5566550925926466</c:v>
                </c:pt>
                <c:pt idx="20280">
                  <c:v>5.5568981481468116</c:v>
                </c:pt>
                <c:pt idx="20281">
                  <c:v>5.5571412037009766</c:v>
                </c:pt>
                <c:pt idx="20282">
                  <c:v>5.5573842592551417</c:v>
                </c:pt>
                <c:pt idx="20283">
                  <c:v>5.5576273148165827</c:v>
                </c:pt>
                <c:pt idx="20284">
                  <c:v>5.5578703703707477</c:v>
                </c:pt>
                <c:pt idx="20285">
                  <c:v>5.5581134259249128</c:v>
                </c:pt>
                <c:pt idx="20286">
                  <c:v>5.5583564814790778</c:v>
                </c:pt>
                <c:pt idx="20287">
                  <c:v>5.5585995370332428</c:v>
                </c:pt>
                <c:pt idx="20288">
                  <c:v>5.5588425925946838</c:v>
                </c:pt>
                <c:pt idx="20289">
                  <c:v>5.5590856481488489</c:v>
                </c:pt>
                <c:pt idx="20290">
                  <c:v>5.5593287037030139</c:v>
                </c:pt>
                <c:pt idx="20291">
                  <c:v>5.5595717592571789</c:v>
                </c:pt>
                <c:pt idx="20292">
                  <c:v>5.559814814811344</c:v>
                </c:pt>
                <c:pt idx="20293">
                  <c:v>5.560057870365509</c:v>
                </c:pt>
                <c:pt idx="20294">
                  <c:v>5.56030092592695</c:v>
                </c:pt>
                <c:pt idx="20295">
                  <c:v>5.5605439814811151</c:v>
                </c:pt>
                <c:pt idx="20296">
                  <c:v>5.5607870370352801</c:v>
                </c:pt>
                <c:pt idx="20297">
                  <c:v>5.5610300925894451</c:v>
                </c:pt>
                <c:pt idx="20298">
                  <c:v>5.5612731481436102</c:v>
                </c:pt>
                <c:pt idx="20299">
                  <c:v>5.5615162037050512</c:v>
                </c:pt>
                <c:pt idx="20300">
                  <c:v>5.5617592592592162</c:v>
                </c:pt>
                <c:pt idx="20301">
                  <c:v>5.5620023148133813</c:v>
                </c:pt>
                <c:pt idx="20302">
                  <c:v>5.5622453703675463</c:v>
                </c:pt>
                <c:pt idx="20303">
                  <c:v>5.5624884259217113</c:v>
                </c:pt>
                <c:pt idx="20304">
                  <c:v>5.5627314814831523</c:v>
                </c:pt>
                <c:pt idx="20305">
                  <c:v>5.5629745370373174</c:v>
                </c:pt>
                <c:pt idx="20306">
                  <c:v>5.5632175925914824</c:v>
                </c:pt>
                <c:pt idx="20307">
                  <c:v>5.5634606481456474</c:v>
                </c:pt>
                <c:pt idx="20308">
                  <c:v>5.5637037036998125</c:v>
                </c:pt>
                <c:pt idx="20309">
                  <c:v>5.5639467592612535</c:v>
                </c:pt>
                <c:pt idx="20310">
                  <c:v>5.5641898148154185</c:v>
                </c:pt>
                <c:pt idx="20311">
                  <c:v>5.5644328703695836</c:v>
                </c:pt>
                <c:pt idx="20312">
                  <c:v>5.5646759259237486</c:v>
                </c:pt>
                <c:pt idx="20313">
                  <c:v>5.5649189814779136</c:v>
                </c:pt>
                <c:pt idx="20314">
                  <c:v>5.5651620370320787</c:v>
                </c:pt>
                <c:pt idx="20315">
                  <c:v>5.5654050925935197</c:v>
                </c:pt>
                <c:pt idx="20316">
                  <c:v>5.5656481481476847</c:v>
                </c:pt>
                <c:pt idx="20317">
                  <c:v>5.5659027777786294</c:v>
                </c:pt>
                <c:pt idx="20318">
                  <c:v>5.5661458333327944</c:v>
                </c:pt>
                <c:pt idx="20319">
                  <c:v>5.5663888888869595</c:v>
                </c:pt>
                <c:pt idx="20320">
                  <c:v>5.5666319444411245</c:v>
                </c:pt>
                <c:pt idx="20321">
                  <c:v>5.5668749999952896</c:v>
                </c:pt>
                <c:pt idx="20322">
                  <c:v>5.5671180555567306</c:v>
                </c:pt>
                <c:pt idx="20323">
                  <c:v>5.5673611111108956</c:v>
                </c:pt>
                <c:pt idx="20324">
                  <c:v>5.5676041666650606</c:v>
                </c:pt>
                <c:pt idx="20325">
                  <c:v>5.5678472222192257</c:v>
                </c:pt>
                <c:pt idx="20326">
                  <c:v>5.5680902777733907</c:v>
                </c:pt>
                <c:pt idx="20327">
                  <c:v>5.5683333333348317</c:v>
                </c:pt>
                <c:pt idx="20328">
                  <c:v>5.5685763888889968</c:v>
                </c:pt>
                <c:pt idx="20329">
                  <c:v>5.5688194444431618</c:v>
                </c:pt>
                <c:pt idx="20330">
                  <c:v>5.5690624999973268</c:v>
                </c:pt>
                <c:pt idx="20331">
                  <c:v>5.5693055555514919</c:v>
                </c:pt>
                <c:pt idx="20332">
                  <c:v>5.5695486111129329</c:v>
                </c:pt>
                <c:pt idx="20333">
                  <c:v>5.5697916666670979</c:v>
                </c:pt>
                <c:pt idx="20334">
                  <c:v>5.5700347222212629</c:v>
                </c:pt>
                <c:pt idx="20335">
                  <c:v>5.570277777775428</c:v>
                </c:pt>
                <c:pt idx="20336">
                  <c:v>5.570520833329593</c:v>
                </c:pt>
                <c:pt idx="20337">
                  <c:v>5.5707638888837581</c:v>
                </c:pt>
                <c:pt idx="20338">
                  <c:v>5.5710069444451991</c:v>
                </c:pt>
                <c:pt idx="20339">
                  <c:v>5.5712499999993641</c:v>
                </c:pt>
                <c:pt idx="20340">
                  <c:v>5.5714930555535291</c:v>
                </c:pt>
                <c:pt idx="20341">
                  <c:v>5.5717361111076942</c:v>
                </c:pt>
                <c:pt idx="20342">
                  <c:v>5.5719791666618592</c:v>
                </c:pt>
                <c:pt idx="20343">
                  <c:v>5.5722222222233002</c:v>
                </c:pt>
                <c:pt idx="20344">
                  <c:v>5.5724652777774653</c:v>
                </c:pt>
                <c:pt idx="20345">
                  <c:v>5.5727083333316303</c:v>
                </c:pt>
                <c:pt idx="20346">
                  <c:v>5.5729513888857953</c:v>
                </c:pt>
                <c:pt idx="20347">
                  <c:v>5.5731944444399604</c:v>
                </c:pt>
                <c:pt idx="20348">
                  <c:v>5.5734375000014014</c:v>
                </c:pt>
                <c:pt idx="20349">
                  <c:v>5.5736805555555664</c:v>
                </c:pt>
                <c:pt idx="20350">
                  <c:v>5.5739236111097314</c:v>
                </c:pt>
                <c:pt idx="20351">
                  <c:v>5.5741666666638965</c:v>
                </c:pt>
                <c:pt idx="20352">
                  <c:v>5.5744097222180615</c:v>
                </c:pt>
                <c:pt idx="20353">
                  <c:v>5.5746527777795025</c:v>
                </c:pt>
                <c:pt idx="20354">
                  <c:v>5.5748958333336676</c:v>
                </c:pt>
                <c:pt idx="20355">
                  <c:v>5.5751388888878326</c:v>
                </c:pt>
                <c:pt idx="20356">
                  <c:v>5.5753819444419976</c:v>
                </c:pt>
                <c:pt idx="20357">
                  <c:v>5.5756249999961627</c:v>
                </c:pt>
                <c:pt idx="20358">
                  <c:v>5.5758680555576037</c:v>
                </c:pt>
                <c:pt idx="20359">
                  <c:v>5.5761111111117687</c:v>
                </c:pt>
                <c:pt idx="20360">
                  <c:v>5.5763541666659338</c:v>
                </c:pt>
                <c:pt idx="20361">
                  <c:v>5.5765972222200988</c:v>
                </c:pt>
                <c:pt idx="20362">
                  <c:v>5.5768402777742638</c:v>
                </c:pt>
                <c:pt idx="20363">
                  <c:v>5.5770833333284289</c:v>
                </c:pt>
                <c:pt idx="20364">
                  <c:v>5.5773263888898699</c:v>
                </c:pt>
                <c:pt idx="20365">
                  <c:v>5.5775810185135386</c:v>
                </c:pt>
                <c:pt idx="20366">
                  <c:v>5.5778240740749796</c:v>
                </c:pt>
                <c:pt idx="20367">
                  <c:v>5.5780671296291446</c:v>
                </c:pt>
                <c:pt idx="20368">
                  <c:v>5.5783101851833097</c:v>
                </c:pt>
                <c:pt idx="20369">
                  <c:v>5.5785532407374747</c:v>
                </c:pt>
                <c:pt idx="20370">
                  <c:v>5.5787962962916398</c:v>
                </c:pt>
                <c:pt idx="20371">
                  <c:v>5.5790393518530808</c:v>
                </c:pt>
                <c:pt idx="20372">
                  <c:v>5.5792824074072458</c:v>
                </c:pt>
                <c:pt idx="20373">
                  <c:v>5.5795254629614108</c:v>
                </c:pt>
                <c:pt idx="20374">
                  <c:v>5.5797685185155759</c:v>
                </c:pt>
                <c:pt idx="20375">
                  <c:v>5.5800115740697409</c:v>
                </c:pt>
                <c:pt idx="20376">
                  <c:v>5.5802546296311819</c:v>
                </c:pt>
                <c:pt idx="20377">
                  <c:v>5.5804976851853469</c:v>
                </c:pt>
                <c:pt idx="20378">
                  <c:v>5.580740740739512</c:v>
                </c:pt>
                <c:pt idx="20379">
                  <c:v>5.580983796293677</c:v>
                </c:pt>
                <c:pt idx="20380">
                  <c:v>5.5812268518478421</c:v>
                </c:pt>
                <c:pt idx="20381">
                  <c:v>5.5814699074092831</c:v>
                </c:pt>
                <c:pt idx="20382">
                  <c:v>5.5817129629634481</c:v>
                </c:pt>
                <c:pt idx="20383">
                  <c:v>5.5819560185176131</c:v>
                </c:pt>
                <c:pt idx="20384">
                  <c:v>5.5821990740717782</c:v>
                </c:pt>
                <c:pt idx="20385">
                  <c:v>5.5824421296259432</c:v>
                </c:pt>
                <c:pt idx="20386">
                  <c:v>5.5826851851801083</c:v>
                </c:pt>
                <c:pt idx="20387">
                  <c:v>5.5829282407415493</c:v>
                </c:pt>
                <c:pt idx="20388">
                  <c:v>5.5831712962957143</c:v>
                </c:pt>
                <c:pt idx="20389">
                  <c:v>5.5834143518498793</c:v>
                </c:pt>
                <c:pt idx="20390">
                  <c:v>5.5836574074040444</c:v>
                </c:pt>
                <c:pt idx="20391">
                  <c:v>5.5839004629582094</c:v>
                </c:pt>
                <c:pt idx="20392">
                  <c:v>5.5841435185196504</c:v>
                </c:pt>
                <c:pt idx="20393">
                  <c:v>5.5843865740738154</c:v>
                </c:pt>
                <c:pt idx="20394">
                  <c:v>5.5846296296279805</c:v>
                </c:pt>
                <c:pt idx="20395">
                  <c:v>5.5848726851821455</c:v>
                </c:pt>
                <c:pt idx="20396">
                  <c:v>5.5851157407363106</c:v>
                </c:pt>
                <c:pt idx="20397">
                  <c:v>5.5853587962977516</c:v>
                </c:pt>
                <c:pt idx="20398">
                  <c:v>5.5856018518519166</c:v>
                </c:pt>
                <c:pt idx="20399">
                  <c:v>5.5858449074060816</c:v>
                </c:pt>
                <c:pt idx="20400">
                  <c:v>5.5860879629602467</c:v>
                </c:pt>
                <c:pt idx="20401">
                  <c:v>5.5863310185144117</c:v>
                </c:pt>
                <c:pt idx="20402">
                  <c:v>5.5865740740758527</c:v>
                </c:pt>
                <c:pt idx="20403">
                  <c:v>5.5868171296300178</c:v>
                </c:pt>
                <c:pt idx="20404">
                  <c:v>5.5870601851841828</c:v>
                </c:pt>
                <c:pt idx="20405">
                  <c:v>5.5873032407383478</c:v>
                </c:pt>
                <c:pt idx="20406">
                  <c:v>5.5875462962925129</c:v>
                </c:pt>
                <c:pt idx="20407">
                  <c:v>5.5877893518539539</c:v>
                </c:pt>
                <c:pt idx="20408">
                  <c:v>5.5880324074081189</c:v>
                </c:pt>
                <c:pt idx="20409">
                  <c:v>5.5882754629622839</c:v>
                </c:pt>
                <c:pt idx="20410">
                  <c:v>5.588518518516449</c:v>
                </c:pt>
                <c:pt idx="20411">
                  <c:v>5.588761574070614</c:v>
                </c:pt>
                <c:pt idx="20412">
                  <c:v>5.5890046296247791</c:v>
                </c:pt>
                <c:pt idx="20413">
                  <c:v>5.5892592592557238</c:v>
                </c:pt>
                <c:pt idx="20414">
                  <c:v>5.5895023148098888</c:v>
                </c:pt>
                <c:pt idx="20415">
                  <c:v>5.5897453703713298</c:v>
                </c:pt>
                <c:pt idx="20416">
                  <c:v>5.5899884259254948</c:v>
                </c:pt>
                <c:pt idx="20417">
                  <c:v>5.5902314814796599</c:v>
                </c:pt>
                <c:pt idx="20418">
                  <c:v>5.5904745370338249</c:v>
                </c:pt>
                <c:pt idx="20419">
                  <c:v>5.5907175925879899</c:v>
                </c:pt>
                <c:pt idx="20420">
                  <c:v>5.5909606481494309</c:v>
                </c:pt>
                <c:pt idx="20421">
                  <c:v>5.591203703703596</c:v>
                </c:pt>
                <c:pt idx="20422">
                  <c:v>5.591446759257761</c:v>
                </c:pt>
                <c:pt idx="20423">
                  <c:v>5.5916898148119261</c:v>
                </c:pt>
                <c:pt idx="20424">
                  <c:v>5.5919328703660911</c:v>
                </c:pt>
                <c:pt idx="20425">
                  <c:v>5.5921759259275321</c:v>
                </c:pt>
                <c:pt idx="20426">
                  <c:v>5.5924189814816971</c:v>
                </c:pt>
                <c:pt idx="20427">
                  <c:v>5.5926620370358622</c:v>
                </c:pt>
                <c:pt idx="20428">
                  <c:v>5.5929050925900272</c:v>
                </c:pt>
                <c:pt idx="20429">
                  <c:v>5.5931481481441923</c:v>
                </c:pt>
                <c:pt idx="20430">
                  <c:v>5.5933912037056333</c:v>
                </c:pt>
                <c:pt idx="20431">
                  <c:v>5.5936342592597983</c:v>
                </c:pt>
                <c:pt idx="20432">
                  <c:v>5.5938773148139633</c:v>
                </c:pt>
                <c:pt idx="20433">
                  <c:v>5.5941203703681284</c:v>
                </c:pt>
                <c:pt idx="20434">
                  <c:v>5.5943634259222934</c:v>
                </c:pt>
                <c:pt idx="20435">
                  <c:v>5.5946064814764584</c:v>
                </c:pt>
                <c:pt idx="20436">
                  <c:v>5.5948495370378994</c:v>
                </c:pt>
                <c:pt idx="20437">
                  <c:v>5.5950925925920645</c:v>
                </c:pt>
                <c:pt idx="20438">
                  <c:v>5.5953356481462295</c:v>
                </c:pt>
                <c:pt idx="20439">
                  <c:v>5.5955787037003946</c:v>
                </c:pt>
                <c:pt idx="20440">
                  <c:v>5.5958217592545596</c:v>
                </c:pt>
                <c:pt idx="20441">
                  <c:v>5.5960648148160006</c:v>
                </c:pt>
                <c:pt idx="20442">
                  <c:v>5.5963078703701656</c:v>
                </c:pt>
                <c:pt idx="20443">
                  <c:v>5.5965509259243307</c:v>
                </c:pt>
                <c:pt idx="20444">
                  <c:v>5.5967939814784957</c:v>
                </c:pt>
                <c:pt idx="20445">
                  <c:v>5.5970370370326608</c:v>
                </c:pt>
                <c:pt idx="20446">
                  <c:v>5.5972800925941018</c:v>
                </c:pt>
                <c:pt idx="20447">
                  <c:v>5.5975231481482668</c:v>
                </c:pt>
                <c:pt idx="20448">
                  <c:v>5.5977662037024318</c:v>
                </c:pt>
                <c:pt idx="20449">
                  <c:v>5.5980092592565969</c:v>
                </c:pt>
                <c:pt idx="20450">
                  <c:v>5.5982523148107619</c:v>
                </c:pt>
                <c:pt idx="20451">
                  <c:v>5.5984953703722029</c:v>
                </c:pt>
                <c:pt idx="20452">
                  <c:v>5.5987384259263679</c:v>
                </c:pt>
                <c:pt idx="20453">
                  <c:v>5.598981481480533</c:v>
                </c:pt>
                <c:pt idx="20454">
                  <c:v>5.599224537034698</c:v>
                </c:pt>
                <c:pt idx="20455">
                  <c:v>5.5994675925888631</c:v>
                </c:pt>
                <c:pt idx="20456">
                  <c:v>5.5997106481430281</c:v>
                </c:pt>
                <c:pt idx="20457">
                  <c:v>5.5999537037044691</c:v>
                </c:pt>
                <c:pt idx="20458">
                  <c:v>5.6001967592586341</c:v>
                </c:pt>
                <c:pt idx="20459">
                  <c:v>5.6004398148127992</c:v>
                </c:pt>
                <c:pt idx="20460">
                  <c:v>5.6006828703669642</c:v>
                </c:pt>
                <c:pt idx="20461">
                  <c:v>5.6009374999979089</c:v>
                </c:pt>
                <c:pt idx="20462">
                  <c:v>5.6011805555520739</c:v>
                </c:pt>
                <c:pt idx="20463">
                  <c:v>5.601423611106239</c:v>
                </c:pt>
                <c:pt idx="20464">
                  <c:v>5.60166666666768</c:v>
                </c:pt>
                <c:pt idx="20465">
                  <c:v>5.601909722221845</c:v>
                </c:pt>
                <c:pt idx="20466">
                  <c:v>5.6021527777760101</c:v>
                </c:pt>
                <c:pt idx="20467">
                  <c:v>5.6023958333301751</c:v>
                </c:pt>
                <c:pt idx="20468">
                  <c:v>5.6026388888843401</c:v>
                </c:pt>
                <c:pt idx="20469">
                  <c:v>5.6028819444457811</c:v>
                </c:pt>
                <c:pt idx="20470">
                  <c:v>5.6031249999999462</c:v>
                </c:pt>
                <c:pt idx="20471">
                  <c:v>5.6033680555541112</c:v>
                </c:pt>
                <c:pt idx="20472">
                  <c:v>5.6036111111082763</c:v>
                </c:pt>
                <c:pt idx="20473">
                  <c:v>5.6038541666624413</c:v>
                </c:pt>
                <c:pt idx="20474">
                  <c:v>5.6040972222238823</c:v>
                </c:pt>
                <c:pt idx="20475">
                  <c:v>5.6043402777780473</c:v>
                </c:pt>
                <c:pt idx="20476">
                  <c:v>5.6045833333322124</c:v>
                </c:pt>
                <c:pt idx="20477">
                  <c:v>5.6048263888863774</c:v>
                </c:pt>
                <c:pt idx="20478">
                  <c:v>5.6050694444405424</c:v>
                </c:pt>
                <c:pt idx="20479">
                  <c:v>5.6053125000019834</c:v>
                </c:pt>
                <c:pt idx="20480">
                  <c:v>5.6055555555561485</c:v>
                </c:pt>
                <c:pt idx="20481">
                  <c:v>5.6057986111103135</c:v>
                </c:pt>
                <c:pt idx="20482">
                  <c:v>5.6060416666644786</c:v>
                </c:pt>
                <c:pt idx="20483">
                  <c:v>5.6062847222186436</c:v>
                </c:pt>
                <c:pt idx="20484">
                  <c:v>5.6065277777728086</c:v>
                </c:pt>
                <c:pt idx="20485">
                  <c:v>5.6067708333342496</c:v>
                </c:pt>
                <c:pt idx="20486">
                  <c:v>5.6070138888884147</c:v>
                </c:pt>
                <c:pt idx="20487">
                  <c:v>5.6072569444425797</c:v>
                </c:pt>
                <c:pt idx="20488">
                  <c:v>5.6074999999967448</c:v>
                </c:pt>
                <c:pt idx="20489">
                  <c:v>5.6077430555509098</c:v>
                </c:pt>
                <c:pt idx="20490">
                  <c:v>5.6079861111123508</c:v>
                </c:pt>
                <c:pt idx="20491">
                  <c:v>5.6082291666665158</c:v>
                </c:pt>
                <c:pt idx="20492">
                  <c:v>5.6084722222206809</c:v>
                </c:pt>
                <c:pt idx="20493">
                  <c:v>5.6087152777748459</c:v>
                </c:pt>
                <c:pt idx="20494">
                  <c:v>5.6089583333290109</c:v>
                </c:pt>
                <c:pt idx="20495">
                  <c:v>5.6092013888904519</c:v>
                </c:pt>
                <c:pt idx="20496">
                  <c:v>5.609444444444617</c:v>
                </c:pt>
                <c:pt idx="20497">
                  <c:v>5.609687499998782</c:v>
                </c:pt>
                <c:pt idx="20498">
                  <c:v>5.6099305555529471</c:v>
                </c:pt>
                <c:pt idx="20499">
                  <c:v>5.6101736111071121</c:v>
                </c:pt>
                <c:pt idx="20500">
                  <c:v>5.6104166666685531</c:v>
                </c:pt>
                <c:pt idx="20501">
                  <c:v>5.6106597222227181</c:v>
                </c:pt>
                <c:pt idx="20502">
                  <c:v>5.6109027777768832</c:v>
                </c:pt>
                <c:pt idx="20503">
                  <c:v>5.6111458333310482</c:v>
                </c:pt>
                <c:pt idx="20504">
                  <c:v>5.6113888888852133</c:v>
                </c:pt>
                <c:pt idx="20505">
                  <c:v>5.6116319444393783</c:v>
                </c:pt>
                <c:pt idx="20506">
                  <c:v>5.6118750000008193</c:v>
                </c:pt>
                <c:pt idx="20507">
                  <c:v>5.6121180555549843</c:v>
                </c:pt>
                <c:pt idx="20508">
                  <c:v>5.6123611111091494</c:v>
                </c:pt>
                <c:pt idx="20509">
                  <c:v>5.6126041666633144</c:v>
                </c:pt>
                <c:pt idx="20510">
                  <c:v>5.6128587962942591</c:v>
                </c:pt>
                <c:pt idx="20511">
                  <c:v>5.6131018518484241</c:v>
                </c:pt>
                <c:pt idx="20512">
                  <c:v>5.6133449074025892</c:v>
                </c:pt>
                <c:pt idx="20513">
                  <c:v>5.6135879629640302</c:v>
                </c:pt>
                <c:pt idx="20514">
                  <c:v>5.6138310185181952</c:v>
                </c:pt>
                <c:pt idx="20515">
                  <c:v>5.6140740740723603</c:v>
                </c:pt>
                <c:pt idx="20516">
                  <c:v>5.6143171296265253</c:v>
                </c:pt>
                <c:pt idx="20517">
                  <c:v>5.6145601851806903</c:v>
                </c:pt>
                <c:pt idx="20518">
                  <c:v>5.6148032407421313</c:v>
                </c:pt>
                <c:pt idx="20519">
                  <c:v>5.6150462962962964</c:v>
                </c:pt>
                <c:pt idx="20520">
                  <c:v>5.6152893518504614</c:v>
                </c:pt>
                <c:pt idx="20521">
                  <c:v>5.6155324074046264</c:v>
                </c:pt>
                <c:pt idx="20522">
                  <c:v>5.6157754629587915</c:v>
                </c:pt>
                <c:pt idx="20523">
                  <c:v>5.6160185185202325</c:v>
                </c:pt>
                <c:pt idx="20524">
                  <c:v>5.6162615740743975</c:v>
                </c:pt>
                <c:pt idx="20525">
                  <c:v>5.6165046296285626</c:v>
                </c:pt>
                <c:pt idx="20526">
                  <c:v>5.6167476851827276</c:v>
                </c:pt>
                <c:pt idx="20527">
                  <c:v>5.6169907407368926</c:v>
                </c:pt>
                <c:pt idx="20528">
                  <c:v>5.6172337962983336</c:v>
                </c:pt>
                <c:pt idx="20529">
                  <c:v>5.6174768518524987</c:v>
                </c:pt>
                <c:pt idx="20530">
                  <c:v>5.6177199074066637</c:v>
                </c:pt>
                <c:pt idx="20531">
                  <c:v>5.6179629629608288</c:v>
                </c:pt>
                <c:pt idx="20532">
                  <c:v>5.6182060185149938</c:v>
                </c:pt>
                <c:pt idx="20533">
                  <c:v>5.6184490740691588</c:v>
                </c:pt>
                <c:pt idx="20534">
                  <c:v>5.6186921296305998</c:v>
                </c:pt>
                <c:pt idx="20535">
                  <c:v>5.6189351851847649</c:v>
                </c:pt>
                <c:pt idx="20536">
                  <c:v>5.6191782407389299</c:v>
                </c:pt>
                <c:pt idx="20537">
                  <c:v>5.6194212962930949</c:v>
                </c:pt>
                <c:pt idx="20538">
                  <c:v>5.61966435184726</c:v>
                </c:pt>
                <c:pt idx="20539">
                  <c:v>5.619907407408701</c:v>
                </c:pt>
                <c:pt idx="20540">
                  <c:v>5.620150462962866</c:v>
                </c:pt>
                <c:pt idx="20541">
                  <c:v>5.6203935185170311</c:v>
                </c:pt>
                <c:pt idx="20542">
                  <c:v>5.6206365740711961</c:v>
                </c:pt>
                <c:pt idx="20543">
                  <c:v>5.6208796296253611</c:v>
                </c:pt>
                <c:pt idx="20544">
                  <c:v>5.6211226851868021</c:v>
                </c:pt>
                <c:pt idx="20545">
                  <c:v>5.6213657407409672</c:v>
                </c:pt>
                <c:pt idx="20546">
                  <c:v>5.6216087962951322</c:v>
                </c:pt>
                <c:pt idx="20547">
                  <c:v>5.6218518518492973</c:v>
                </c:pt>
                <c:pt idx="20548">
                  <c:v>5.6220949074034623</c:v>
                </c:pt>
                <c:pt idx="20549">
                  <c:v>5.6223379629649033</c:v>
                </c:pt>
                <c:pt idx="20550">
                  <c:v>5.6225810185190683</c:v>
                </c:pt>
                <c:pt idx="20551">
                  <c:v>5.6228240740732334</c:v>
                </c:pt>
                <c:pt idx="20552">
                  <c:v>5.6230671296273984</c:v>
                </c:pt>
                <c:pt idx="20553">
                  <c:v>5.6233101851815634</c:v>
                </c:pt>
                <c:pt idx="20554">
                  <c:v>5.6235532407357285</c:v>
                </c:pt>
                <c:pt idx="20555">
                  <c:v>5.6237962962971695</c:v>
                </c:pt>
                <c:pt idx="20556">
                  <c:v>5.6240393518513345</c:v>
                </c:pt>
                <c:pt idx="20557">
                  <c:v>5.6242824074054996</c:v>
                </c:pt>
                <c:pt idx="20558">
                  <c:v>5.6245370370364443</c:v>
                </c:pt>
                <c:pt idx="20559">
                  <c:v>5.6247800925906093</c:v>
                </c:pt>
                <c:pt idx="20560">
                  <c:v>5.6250231481447743</c:v>
                </c:pt>
                <c:pt idx="20561">
                  <c:v>5.6252662036989394</c:v>
                </c:pt>
                <c:pt idx="20562">
                  <c:v>5.6255092592603804</c:v>
                </c:pt>
                <c:pt idx="20563">
                  <c:v>5.6257523148145454</c:v>
                </c:pt>
                <c:pt idx="20564">
                  <c:v>5.6259953703687104</c:v>
                </c:pt>
                <c:pt idx="20565">
                  <c:v>5.6262384259228755</c:v>
                </c:pt>
                <c:pt idx="20566">
                  <c:v>5.6264814814770405</c:v>
                </c:pt>
                <c:pt idx="20567">
                  <c:v>5.6267245370384815</c:v>
                </c:pt>
                <c:pt idx="20568">
                  <c:v>5.6269675925926466</c:v>
                </c:pt>
                <c:pt idx="20569">
                  <c:v>5.6272106481468116</c:v>
                </c:pt>
                <c:pt idx="20570">
                  <c:v>5.6274537037009766</c:v>
                </c:pt>
                <c:pt idx="20571">
                  <c:v>5.6276967592551417</c:v>
                </c:pt>
                <c:pt idx="20572">
                  <c:v>5.6279398148165827</c:v>
                </c:pt>
                <c:pt idx="20573">
                  <c:v>5.6281828703707477</c:v>
                </c:pt>
                <c:pt idx="20574">
                  <c:v>5.6284259259249128</c:v>
                </c:pt>
                <c:pt idx="20575">
                  <c:v>5.6286689814790778</c:v>
                </c:pt>
                <c:pt idx="20576">
                  <c:v>5.6289120370332428</c:v>
                </c:pt>
                <c:pt idx="20577">
                  <c:v>5.6291550925946838</c:v>
                </c:pt>
                <c:pt idx="20578">
                  <c:v>5.6293981481488489</c:v>
                </c:pt>
                <c:pt idx="20579">
                  <c:v>5.6296412037030139</c:v>
                </c:pt>
                <c:pt idx="20580">
                  <c:v>5.6298842592571789</c:v>
                </c:pt>
                <c:pt idx="20581">
                  <c:v>5.630127314811344</c:v>
                </c:pt>
                <c:pt idx="20582">
                  <c:v>5.630370370365509</c:v>
                </c:pt>
                <c:pt idx="20583">
                  <c:v>5.63061342592695</c:v>
                </c:pt>
                <c:pt idx="20584">
                  <c:v>5.6308564814811151</c:v>
                </c:pt>
                <c:pt idx="20585">
                  <c:v>5.6310995370352801</c:v>
                </c:pt>
                <c:pt idx="20586">
                  <c:v>5.6313425925894451</c:v>
                </c:pt>
                <c:pt idx="20587">
                  <c:v>5.6315856481436102</c:v>
                </c:pt>
                <c:pt idx="20588">
                  <c:v>5.6318287037050512</c:v>
                </c:pt>
                <c:pt idx="20589">
                  <c:v>5.6320717592592162</c:v>
                </c:pt>
                <c:pt idx="20590">
                  <c:v>5.6323148148133813</c:v>
                </c:pt>
                <c:pt idx="20591">
                  <c:v>5.6325578703675463</c:v>
                </c:pt>
                <c:pt idx="20592">
                  <c:v>5.6328009259217113</c:v>
                </c:pt>
                <c:pt idx="20593">
                  <c:v>5.6330439814831523</c:v>
                </c:pt>
                <c:pt idx="20594">
                  <c:v>5.6332870370373174</c:v>
                </c:pt>
                <c:pt idx="20595">
                  <c:v>5.6335300925914824</c:v>
                </c:pt>
                <c:pt idx="20596">
                  <c:v>5.6337731481456474</c:v>
                </c:pt>
                <c:pt idx="20597">
                  <c:v>5.6340162036998125</c:v>
                </c:pt>
                <c:pt idx="20598">
                  <c:v>5.6342592592612535</c:v>
                </c:pt>
                <c:pt idx="20599">
                  <c:v>5.6345023148154185</c:v>
                </c:pt>
                <c:pt idx="20600">
                  <c:v>5.6347453703695836</c:v>
                </c:pt>
                <c:pt idx="20601">
                  <c:v>5.6349884259237486</c:v>
                </c:pt>
                <c:pt idx="20602">
                  <c:v>5.6352314814779136</c:v>
                </c:pt>
                <c:pt idx="20603">
                  <c:v>5.6354745370320787</c:v>
                </c:pt>
                <c:pt idx="20604">
                  <c:v>5.6357175925935197</c:v>
                </c:pt>
                <c:pt idx="20605">
                  <c:v>5.6359606481476847</c:v>
                </c:pt>
                <c:pt idx="20606">
                  <c:v>5.6362152777786294</c:v>
                </c:pt>
                <c:pt idx="20607">
                  <c:v>5.6364583333327944</c:v>
                </c:pt>
                <c:pt idx="20608">
                  <c:v>5.6367013888869595</c:v>
                </c:pt>
                <c:pt idx="20609">
                  <c:v>5.6369444444411245</c:v>
                </c:pt>
                <c:pt idx="20610">
                  <c:v>5.6371874999952896</c:v>
                </c:pt>
                <c:pt idx="20611">
                  <c:v>5.6374305555567306</c:v>
                </c:pt>
                <c:pt idx="20612">
                  <c:v>5.6376736111108956</c:v>
                </c:pt>
                <c:pt idx="20613">
                  <c:v>5.6379166666650606</c:v>
                </c:pt>
                <c:pt idx="20614">
                  <c:v>5.6381597222192257</c:v>
                </c:pt>
                <c:pt idx="20615">
                  <c:v>5.6384027777733907</c:v>
                </c:pt>
                <c:pt idx="20616">
                  <c:v>5.6386458333348317</c:v>
                </c:pt>
                <c:pt idx="20617">
                  <c:v>5.6388888888889968</c:v>
                </c:pt>
                <c:pt idx="20618">
                  <c:v>5.6391319444431618</c:v>
                </c:pt>
                <c:pt idx="20619">
                  <c:v>5.6393749999973268</c:v>
                </c:pt>
                <c:pt idx="20620">
                  <c:v>5.6396180555514919</c:v>
                </c:pt>
                <c:pt idx="20621">
                  <c:v>5.6398611111129329</c:v>
                </c:pt>
                <c:pt idx="20622">
                  <c:v>5.6401041666670979</c:v>
                </c:pt>
                <c:pt idx="20623">
                  <c:v>5.6403472222212629</c:v>
                </c:pt>
                <c:pt idx="20624">
                  <c:v>5.640590277775428</c:v>
                </c:pt>
                <c:pt idx="20625">
                  <c:v>5.640833333329593</c:v>
                </c:pt>
                <c:pt idx="20626">
                  <c:v>5.6410763888837581</c:v>
                </c:pt>
                <c:pt idx="20627">
                  <c:v>5.6413194444451991</c:v>
                </c:pt>
                <c:pt idx="20628">
                  <c:v>5.6415624999993641</c:v>
                </c:pt>
                <c:pt idx="20629">
                  <c:v>5.6418055555535291</c:v>
                </c:pt>
                <c:pt idx="20630">
                  <c:v>5.6420486111076942</c:v>
                </c:pt>
                <c:pt idx="20631">
                  <c:v>5.6422916666618592</c:v>
                </c:pt>
                <c:pt idx="20632">
                  <c:v>5.6425347222233002</c:v>
                </c:pt>
                <c:pt idx="20633">
                  <c:v>5.6427777777774653</c:v>
                </c:pt>
                <c:pt idx="20634">
                  <c:v>5.6430208333316303</c:v>
                </c:pt>
                <c:pt idx="20635">
                  <c:v>5.6432638888857953</c:v>
                </c:pt>
                <c:pt idx="20636">
                  <c:v>5.6435069444399604</c:v>
                </c:pt>
                <c:pt idx="20637">
                  <c:v>5.6437500000014014</c:v>
                </c:pt>
                <c:pt idx="20638">
                  <c:v>5.6439930555555664</c:v>
                </c:pt>
                <c:pt idx="20639">
                  <c:v>5.6442361111097314</c:v>
                </c:pt>
                <c:pt idx="20640">
                  <c:v>5.6444791666638965</c:v>
                </c:pt>
                <c:pt idx="20641">
                  <c:v>5.6447222222180615</c:v>
                </c:pt>
                <c:pt idx="20642">
                  <c:v>5.6449652777795025</c:v>
                </c:pt>
                <c:pt idx="20643">
                  <c:v>5.6452083333336676</c:v>
                </c:pt>
                <c:pt idx="20644">
                  <c:v>5.6454513888878326</c:v>
                </c:pt>
                <c:pt idx="20645">
                  <c:v>5.6456944444419976</c:v>
                </c:pt>
                <c:pt idx="20646">
                  <c:v>5.6459374999961627</c:v>
                </c:pt>
                <c:pt idx="20647">
                  <c:v>5.6461805555576037</c:v>
                </c:pt>
                <c:pt idx="20648">
                  <c:v>5.6464236111117687</c:v>
                </c:pt>
                <c:pt idx="20649">
                  <c:v>5.6466666666659338</c:v>
                </c:pt>
                <c:pt idx="20650">
                  <c:v>5.6469097222200988</c:v>
                </c:pt>
                <c:pt idx="20651">
                  <c:v>5.6471527777742638</c:v>
                </c:pt>
                <c:pt idx="20652">
                  <c:v>5.6473958333284289</c:v>
                </c:pt>
                <c:pt idx="20653">
                  <c:v>5.6476388888898699</c:v>
                </c:pt>
                <c:pt idx="20654">
                  <c:v>5.6478819444440349</c:v>
                </c:pt>
                <c:pt idx="20655">
                  <c:v>5.6481365740749796</c:v>
                </c:pt>
                <c:pt idx="20656">
                  <c:v>5.6483796296291446</c:v>
                </c:pt>
                <c:pt idx="20657">
                  <c:v>5.6486226851833097</c:v>
                </c:pt>
                <c:pt idx="20658">
                  <c:v>5.6488657407374747</c:v>
                </c:pt>
                <c:pt idx="20659">
                  <c:v>5.6491087962916398</c:v>
                </c:pt>
                <c:pt idx="20660">
                  <c:v>5.6493518518530808</c:v>
                </c:pt>
                <c:pt idx="20661">
                  <c:v>5.6495949074072458</c:v>
                </c:pt>
                <c:pt idx="20662">
                  <c:v>5.6498379629614108</c:v>
                </c:pt>
                <c:pt idx="20663">
                  <c:v>5.6500810185155759</c:v>
                </c:pt>
                <c:pt idx="20664">
                  <c:v>5.6503240740697409</c:v>
                </c:pt>
                <c:pt idx="20665">
                  <c:v>5.6505671296311819</c:v>
                </c:pt>
                <c:pt idx="20666">
                  <c:v>5.6508101851853469</c:v>
                </c:pt>
                <c:pt idx="20667">
                  <c:v>5.651053240739512</c:v>
                </c:pt>
                <c:pt idx="20668">
                  <c:v>5.651296296293677</c:v>
                </c:pt>
                <c:pt idx="20669">
                  <c:v>5.6515393518478421</c:v>
                </c:pt>
                <c:pt idx="20670">
                  <c:v>5.6517824074092831</c:v>
                </c:pt>
                <c:pt idx="20671">
                  <c:v>5.6520254629634481</c:v>
                </c:pt>
                <c:pt idx="20672">
                  <c:v>5.6522685185176131</c:v>
                </c:pt>
                <c:pt idx="20673">
                  <c:v>5.6525115740717782</c:v>
                </c:pt>
                <c:pt idx="20674">
                  <c:v>5.6527546296259432</c:v>
                </c:pt>
                <c:pt idx="20675">
                  <c:v>5.6529976851801083</c:v>
                </c:pt>
                <c:pt idx="20676">
                  <c:v>5.6532407407415493</c:v>
                </c:pt>
                <c:pt idx="20677">
                  <c:v>5.6534837962957143</c:v>
                </c:pt>
                <c:pt idx="20678">
                  <c:v>5.6537268518498793</c:v>
                </c:pt>
                <c:pt idx="20679">
                  <c:v>5.6539699074040444</c:v>
                </c:pt>
                <c:pt idx="20680">
                  <c:v>5.6542129629582094</c:v>
                </c:pt>
                <c:pt idx="20681">
                  <c:v>5.6544560185196504</c:v>
                </c:pt>
                <c:pt idx="20682">
                  <c:v>5.6546990740738154</c:v>
                </c:pt>
                <c:pt idx="20683">
                  <c:v>5.6549421296279805</c:v>
                </c:pt>
                <c:pt idx="20684">
                  <c:v>5.6551851851821455</c:v>
                </c:pt>
                <c:pt idx="20685">
                  <c:v>5.6554282407363106</c:v>
                </c:pt>
                <c:pt idx="20686">
                  <c:v>5.6556712962977516</c:v>
                </c:pt>
                <c:pt idx="20687">
                  <c:v>5.6559143518519166</c:v>
                </c:pt>
                <c:pt idx="20688">
                  <c:v>5.6561574074060816</c:v>
                </c:pt>
                <c:pt idx="20689">
                  <c:v>5.6564004629602467</c:v>
                </c:pt>
                <c:pt idx="20690">
                  <c:v>5.6566435185144117</c:v>
                </c:pt>
                <c:pt idx="20691">
                  <c:v>5.6568865740758527</c:v>
                </c:pt>
                <c:pt idx="20692">
                  <c:v>5.6571296296300178</c:v>
                </c:pt>
                <c:pt idx="20693">
                  <c:v>5.6573726851841828</c:v>
                </c:pt>
                <c:pt idx="20694">
                  <c:v>5.6576157407383478</c:v>
                </c:pt>
                <c:pt idx="20695">
                  <c:v>5.6578587962925129</c:v>
                </c:pt>
                <c:pt idx="20696">
                  <c:v>5.6581018518539539</c:v>
                </c:pt>
                <c:pt idx="20697">
                  <c:v>5.6583449074081189</c:v>
                </c:pt>
                <c:pt idx="20698">
                  <c:v>5.6585879629622839</c:v>
                </c:pt>
                <c:pt idx="20699">
                  <c:v>5.658831018516449</c:v>
                </c:pt>
                <c:pt idx="20700">
                  <c:v>5.659074074070614</c:v>
                </c:pt>
                <c:pt idx="20701">
                  <c:v>5.6593171296247791</c:v>
                </c:pt>
                <c:pt idx="20702">
                  <c:v>5.6595601851862201</c:v>
                </c:pt>
                <c:pt idx="20703">
                  <c:v>5.6598148148098888</c:v>
                </c:pt>
                <c:pt idx="20704">
                  <c:v>5.6600578703713298</c:v>
                </c:pt>
                <c:pt idx="20705">
                  <c:v>5.6603009259254948</c:v>
                </c:pt>
                <c:pt idx="20706">
                  <c:v>5.6605439814796599</c:v>
                </c:pt>
                <c:pt idx="20707">
                  <c:v>5.6607870370338249</c:v>
                </c:pt>
                <c:pt idx="20708">
                  <c:v>5.6610300925879899</c:v>
                </c:pt>
                <c:pt idx="20709">
                  <c:v>5.6612731481494309</c:v>
                </c:pt>
                <c:pt idx="20710">
                  <c:v>5.661516203703596</c:v>
                </c:pt>
                <c:pt idx="20711">
                  <c:v>5.661759259257761</c:v>
                </c:pt>
                <c:pt idx="20712">
                  <c:v>5.6620023148119261</c:v>
                </c:pt>
                <c:pt idx="20713">
                  <c:v>5.6622453703660911</c:v>
                </c:pt>
                <c:pt idx="20714">
                  <c:v>5.6624884259275321</c:v>
                </c:pt>
                <c:pt idx="20715">
                  <c:v>5.6627314814816971</c:v>
                </c:pt>
                <c:pt idx="20716">
                  <c:v>5.6629745370358622</c:v>
                </c:pt>
                <c:pt idx="20717">
                  <c:v>5.6632175925900272</c:v>
                </c:pt>
                <c:pt idx="20718">
                  <c:v>5.6634606481441923</c:v>
                </c:pt>
                <c:pt idx="20719">
                  <c:v>5.6637037037056333</c:v>
                </c:pt>
                <c:pt idx="20720">
                  <c:v>5.6639467592597983</c:v>
                </c:pt>
                <c:pt idx="20721">
                  <c:v>5.6641898148139633</c:v>
                </c:pt>
                <c:pt idx="20722">
                  <c:v>5.6644328703681284</c:v>
                </c:pt>
                <c:pt idx="20723">
                  <c:v>5.6646759259222934</c:v>
                </c:pt>
                <c:pt idx="20724">
                  <c:v>5.6649189814764584</c:v>
                </c:pt>
                <c:pt idx="20725">
                  <c:v>5.6651620370378994</c:v>
                </c:pt>
                <c:pt idx="20726">
                  <c:v>5.6654050925920645</c:v>
                </c:pt>
                <c:pt idx="20727">
                  <c:v>5.6656481481462295</c:v>
                </c:pt>
                <c:pt idx="20728">
                  <c:v>5.6658912037003946</c:v>
                </c:pt>
                <c:pt idx="20729">
                  <c:v>5.6661342592545596</c:v>
                </c:pt>
                <c:pt idx="20730">
                  <c:v>5.6663773148160006</c:v>
                </c:pt>
                <c:pt idx="20731">
                  <c:v>5.6666203703701656</c:v>
                </c:pt>
                <c:pt idx="20732">
                  <c:v>5.6668634259243307</c:v>
                </c:pt>
                <c:pt idx="20733">
                  <c:v>5.6671064814784957</c:v>
                </c:pt>
                <c:pt idx="20734">
                  <c:v>5.6673495370326608</c:v>
                </c:pt>
                <c:pt idx="20735">
                  <c:v>5.6675925925941018</c:v>
                </c:pt>
                <c:pt idx="20736">
                  <c:v>5.6678356481482668</c:v>
                </c:pt>
                <c:pt idx="20737">
                  <c:v>5.6680787037024318</c:v>
                </c:pt>
                <c:pt idx="20738">
                  <c:v>5.6683217592565969</c:v>
                </c:pt>
                <c:pt idx="20739">
                  <c:v>5.6685648148107619</c:v>
                </c:pt>
                <c:pt idx="20740">
                  <c:v>5.6688078703722029</c:v>
                </c:pt>
                <c:pt idx="20741">
                  <c:v>5.6690509259263679</c:v>
                </c:pt>
                <c:pt idx="20742">
                  <c:v>5.669293981480533</c:v>
                </c:pt>
                <c:pt idx="20743">
                  <c:v>5.669537037034698</c:v>
                </c:pt>
                <c:pt idx="20744">
                  <c:v>5.6697800925888631</c:v>
                </c:pt>
                <c:pt idx="20745">
                  <c:v>5.6700231481430281</c:v>
                </c:pt>
                <c:pt idx="20746">
                  <c:v>5.6702662037044691</c:v>
                </c:pt>
                <c:pt idx="20747">
                  <c:v>5.6705092592586341</c:v>
                </c:pt>
                <c:pt idx="20748">
                  <c:v>5.6707523148127992</c:v>
                </c:pt>
                <c:pt idx="20749">
                  <c:v>5.6709953703669642</c:v>
                </c:pt>
                <c:pt idx="20750">
                  <c:v>5.6712384259211293</c:v>
                </c:pt>
                <c:pt idx="20751">
                  <c:v>5.6714930555520739</c:v>
                </c:pt>
                <c:pt idx="20752">
                  <c:v>5.671736111106239</c:v>
                </c:pt>
                <c:pt idx="20753">
                  <c:v>5.67197916666768</c:v>
                </c:pt>
                <c:pt idx="20754">
                  <c:v>5.672222222221845</c:v>
                </c:pt>
                <c:pt idx="20755">
                  <c:v>5.6724652777760101</c:v>
                </c:pt>
                <c:pt idx="20756">
                  <c:v>5.6727083333301751</c:v>
                </c:pt>
                <c:pt idx="20757">
                  <c:v>5.6729513888843401</c:v>
                </c:pt>
                <c:pt idx="20758">
                  <c:v>5.6731944444457811</c:v>
                </c:pt>
                <c:pt idx="20759">
                  <c:v>5.6734374999999462</c:v>
                </c:pt>
                <c:pt idx="20760">
                  <c:v>5.6736805555541112</c:v>
                </c:pt>
                <c:pt idx="20761">
                  <c:v>5.6739236111082763</c:v>
                </c:pt>
                <c:pt idx="20762">
                  <c:v>5.6741666666624413</c:v>
                </c:pt>
                <c:pt idx="20763">
                  <c:v>5.6744097222238823</c:v>
                </c:pt>
                <c:pt idx="20764">
                  <c:v>5.6746527777780473</c:v>
                </c:pt>
                <c:pt idx="20765">
                  <c:v>5.6748958333322124</c:v>
                </c:pt>
                <c:pt idx="20766">
                  <c:v>5.6751388888863774</c:v>
                </c:pt>
                <c:pt idx="20767">
                  <c:v>5.6753819444405424</c:v>
                </c:pt>
                <c:pt idx="20768">
                  <c:v>5.6756250000019834</c:v>
                </c:pt>
                <c:pt idx="20769">
                  <c:v>5.6758680555561485</c:v>
                </c:pt>
                <c:pt idx="20770">
                  <c:v>5.6761111111103135</c:v>
                </c:pt>
                <c:pt idx="20771">
                  <c:v>5.6763541666644786</c:v>
                </c:pt>
                <c:pt idx="20772">
                  <c:v>5.6765972222186436</c:v>
                </c:pt>
                <c:pt idx="20773">
                  <c:v>5.6768402777728086</c:v>
                </c:pt>
                <c:pt idx="20774">
                  <c:v>5.6770833333342496</c:v>
                </c:pt>
                <c:pt idx="20775">
                  <c:v>5.6773263888884147</c:v>
                </c:pt>
                <c:pt idx="20776">
                  <c:v>5.6775694444425797</c:v>
                </c:pt>
                <c:pt idx="20777">
                  <c:v>5.6778124999967448</c:v>
                </c:pt>
                <c:pt idx="20778">
                  <c:v>5.6780555555509098</c:v>
                </c:pt>
                <c:pt idx="20779">
                  <c:v>5.6782986111123508</c:v>
                </c:pt>
                <c:pt idx="20780">
                  <c:v>5.6785416666665158</c:v>
                </c:pt>
                <c:pt idx="20781">
                  <c:v>5.6787847222206809</c:v>
                </c:pt>
                <c:pt idx="20782">
                  <c:v>5.6790277777748459</c:v>
                </c:pt>
                <c:pt idx="20783">
                  <c:v>5.6792708333290109</c:v>
                </c:pt>
                <c:pt idx="20784">
                  <c:v>5.6795138888904519</c:v>
                </c:pt>
                <c:pt idx="20785">
                  <c:v>5.679756944444617</c:v>
                </c:pt>
                <c:pt idx="20786">
                  <c:v>5.679999999998782</c:v>
                </c:pt>
                <c:pt idx="20787">
                  <c:v>5.6802430555529471</c:v>
                </c:pt>
                <c:pt idx="20788">
                  <c:v>5.6804861111071121</c:v>
                </c:pt>
                <c:pt idx="20789">
                  <c:v>5.6807291666685531</c:v>
                </c:pt>
                <c:pt idx="20790">
                  <c:v>5.6809722222227181</c:v>
                </c:pt>
                <c:pt idx="20791">
                  <c:v>5.6812152777768832</c:v>
                </c:pt>
                <c:pt idx="20792">
                  <c:v>5.6814583333310482</c:v>
                </c:pt>
                <c:pt idx="20793">
                  <c:v>5.6817013888852133</c:v>
                </c:pt>
                <c:pt idx="20794">
                  <c:v>5.6819444444393783</c:v>
                </c:pt>
                <c:pt idx="20795">
                  <c:v>5.6821875000008193</c:v>
                </c:pt>
                <c:pt idx="20796">
                  <c:v>5.6824305555549843</c:v>
                </c:pt>
                <c:pt idx="20797">
                  <c:v>5.6826736111091494</c:v>
                </c:pt>
                <c:pt idx="20798">
                  <c:v>5.6829166666633144</c:v>
                </c:pt>
                <c:pt idx="20799">
                  <c:v>5.6831712962942591</c:v>
                </c:pt>
                <c:pt idx="20800">
                  <c:v>5.6834143518484241</c:v>
                </c:pt>
                <c:pt idx="20801">
                  <c:v>5.6836574074025892</c:v>
                </c:pt>
                <c:pt idx="20802">
                  <c:v>5.6839004629640302</c:v>
                </c:pt>
                <c:pt idx="20803">
                  <c:v>5.6841435185181952</c:v>
                </c:pt>
                <c:pt idx="20804">
                  <c:v>5.6843865740723603</c:v>
                </c:pt>
                <c:pt idx="20805">
                  <c:v>5.6846296296265253</c:v>
                </c:pt>
                <c:pt idx="20806">
                  <c:v>5.6848726851806903</c:v>
                </c:pt>
                <c:pt idx="20807">
                  <c:v>5.6851157407421313</c:v>
                </c:pt>
                <c:pt idx="20808">
                  <c:v>5.6853587962962964</c:v>
                </c:pt>
                <c:pt idx="20809">
                  <c:v>5.6856018518504614</c:v>
                </c:pt>
                <c:pt idx="20810">
                  <c:v>5.6858449074046264</c:v>
                </c:pt>
                <c:pt idx="20811">
                  <c:v>5.6860879629587915</c:v>
                </c:pt>
                <c:pt idx="20812">
                  <c:v>5.6863310185202325</c:v>
                </c:pt>
                <c:pt idx="20813">
                  <c:v>5.6865740740743975</c:v>
                </c:pt>
                <c:pt idx="20814">
                  <c:v>5.6868171296285626</c:v>
                </c:pt>
                <c:pt idx="20815">
                  <c:v>5.6870601851827276</c:v>
                </c:pt>
                <c:pt idx="20816">
                  <c:v>5.6873032407368926</c:v>
                </c:pt>
                <c:pt idx="20817">
                  <c:v>5.6875462962983336</c:v>
                </c:pt>
                <c:pt idx="20818">
                  <c:v>5.6877893518524987</c:v>
                </c:pt>
                <c:pt idx="20819">
                  <c:v>5.6880324074066637</c:v>
                </c:pt>
                <c:pt idx="20820">
                  <c:v>5.6882754629608288</c:v>
                </c:pt>
                <c:pt idx="20821">
                  <c:v>5.6885185185149938</c:v>
                </c:pt>
                <c:pt idx="20822">
                  <c:v>5.6887615740691588</c:v>
                </c:pt>
                <c:pt idx="20823">
                  <c:v>5.6890046296305998</c:v>
                </c:pt>
                <c:pt idx="20824">
                  <c:v>5.6892476851847649</c:v>
                </c:pt>
                <c:pt idx="20825">
                  <c:v>5.6894907407389299</c:v>
                </c:pt>
                <c:pt idx="20826">
                  <c:v>5.6897337962930949</c:v>
                </c:pt>
                <c:pt idx="20827">
                  <c:v>5.68997685184726</c:v>
                </c:pt>
                <c:pt idx="20828">
                  <c:v>5.690219907408701</c:v>
                </c:pt>
                <c:pt idx="20829">
                  <c:v>5.690462962962866</c:v>
                </c:pt>
                <c:pt idx="20830">
                  <c:v>5.6907060185170311</c:v>
                </c:pt>
                <c:pt idx="20831">
                  <c:v>5.6909490740711961</c:v>
                </c:pt>
                <c:pt idx="20832">
                  <c:v>5.6911921296253611</c:v>
                </c:pt>
                <c:pt idx="20833">
                  <c:v>5.6914351851868021</c:v>
                </c:pt>
                <c:pt idx="20834">
                  <c:v>5.6916782407409672</c:v>
                </c:pt>
                <c:pt idx="20835">
                  <c:v>5.6919212962951322</c:v>
                </c:pt>
                <c:pt idx="20836">
                  <c:v>5.6921643518492973</c:v>
                </c:pt>
                <c:pt idx="20837">
                  <c:v>5.6924074074034623</c:v>
                </c:pt>
                <c:pt idx="20838">
                  <c:v>5.6926504629649033</c:v>
                </c:pt>
                <c:pt idx="20839">
                  <c:v>5.6928935185190683</c:v>
                </c:pt>
                <c:pt idx="20840">
                  <c:v>5.6931365740732334</c:v>
                </c:pt>
                <c:pt idx="20841">
                  <c:v>5.6933796296273984</c:v>
                </c:pt>
                <c:pt idx="20842">
                  <c:v>5.6936226851815634</c:v>
                </c:pt>
                <c:pt idx="20843">
                  <c:v>5.6938657407357285</c:v>
                </c:pt>
                <c:pt idx="20844">
                  <c:v>5.6941087962971695</c:v>
                </c:pt>
                <c:pt idx="20845">
                  <c:v>5.6943518518513345</c:v>
                </c:pt>
                <c:pt idx="20846">
                  <c:v>5.6945949074054996</c:v>
                </c:pt>
                <c:pt idx="20847">
                  <c:v>5.6948495370364443</c:v>
                </c:pt>
                <c:pt idx="20848">
                  <c:v>5.6950925925906093</c:v>
                </c:pt>
                <c:pt idx="20849">
                  <c:v>5.6953356481447743</c:v>
                </c:pt>
                <c:pt idx="20850">
                  <c:v>5.6955787036989394</c:v>
                </c:pt>
                <c:pt idx="20851">
                  <c:v>5.6958217592603804</c:v>
                </c:pt>
                <c:pt idx="20852">
                  <c:v>5.6960648148145454</c:v>
                </c:pt>
                <c:pt idx="20853">
                  <c:v>5.6963078703687104</c:v>
                </c:pt>
                <c:pt idx="20854">
                  <c:v>5.6965509259228755</c:v>
                </c:pt>
                <c:pt idx="20855">
                  <c:v>5.6967939814770405</c:v>
                </c:pt>
                <c:pt idx="20856">
                  <c:v>5.6970370370384815</c:v>
                </c:pt>
                <c:pt idx="20857">
                  <c:v>5.6972800925926466</c:v>
                </c:pt>
                <c:pt idx="20858">
                  <c:v>5.6975231481468116</c:v>
                </c:pt>
                <c:pt idx="20859">
                  <c:v>5.6977662037009766</c:v>
                </c:pt>
                <c:pt idx="20860">
                  <c:v>5.6980092592551417</c:v>
                </c:pt>
                <c:pt idx="20861">
                  <c:v>5.6982523148165827</c:v>
                </c:pt>
                <c:pt idx="20862">
                  <c:v>5.6984953703707477</c:v>
                </c:pt>
                <c:pt idx="20863">
                  <c:v>5.6987384259249128</c:v>
                </c:pt>
                <c:pt idx="20864">
                  <c:v>5.6989814814790778</c:v>
                </c:pt>
                <c:pt idx="20865">
                  <c:v>5.6992245370332428</c:v>
                </c:pt>
                <c:pt idx="20866">
                  <c:v>5.6994675925946838</c:v>
                </c:pt>
                <c:pt idx="20867">
                  <c:v>5.6997106481488489</c:v>
                </c:pt>
                <c:pt idx="20868">
                  <c:v>5.6999537037030139</c:v>
                </c:pt>
                <c:pt idx="20869">
                  <c:v>5.7001967592571789</c:v>
                </c:pt>
                <c:pt idx="20870">
                  <c:v>5.700439814811344</c:v>
                </c:pt>
                <c:pt idx="20871">
                  <c:v>5.700682870365509</c:v>
                </c:pt>
                <c:pt idx="20872">
                  <c:v>5.70092592592695</c:v>
                </c:pt>
                <c:pt idx="20873">
                  <c:v>5.7011689814811151</c:v>
                </c:pt>
                <c:pt idx="20874">
                  <c:v>5.7014120370352801</c:v>
                </c:pt>
                <c:pt idx="20875">
                  <c:v>5.7016550925894451</c:v>
                </c:pt>
                <c:pt idx="20876">
                  <c:v>5.7018981481436102</c:v>
                </c:pt>
                <c:pt idx="20877">
                  <c:v>5.7021412037050512</c:v>
                </c:pt>
                <c:pt idx="20878">
                  <c:v>5.7023842592592162</c:v>
                </c:pt>
                <c:pt idx="20879">
                  <c:v>5.7026273148133813</c:v>
                </c:pt>
                <c:pt idx="20880">
                  <c:v>5.7028703703675463</c:v>
                </c:pt>
                <c:pt idx="20881">
                  <c:v>5.7031134259217113</c:v>
                </c:pt>
                <c:pt idx="20882">
                  <c:v>5.7033564814831523</c:v>
                </c:pt>
                <c:pt idx="20883">
                  <c:v>5.7035995370373174</c:v>
                </c:pt>
                <c:pt idx="20884">
                  <c:v>5.7038425925914824</c:v>
                </c:pt>
                <c:pt idx="20885">
                  <c:v>5.7040856481456474</c:v>
                </c:pt>
                <c:pt idx="20886">
                  <c:v>5.7043287036998125</c:v>
                </c:pt>
                <c:pt idx="20887">
                  <c:v>5.7045717592612535</c:v>
                </c:pt>
                <c:pt idx="20888">
                  <c:v>5.7048148148154185</c:v>
                </c:pt>
                <c:pt idx="20889">
                  <c:v>5.7050578703695836</c:v>
                </c:pt>
                <c:pt idx="20890">
                  <c:v>5.7053009259237486</c:v>
                </c:pt>
                <c:pt idx="20891">
                  <c:v>5.7055439814779136</c:v>
                </c:pt>
                <c:pt idx="20892">
                  <c:v>5.7057870370320787</c:v>
                </c:pt>
                <c:pt idx="20893">
                  <c:v>5.7060300925935197</c:v>
                </c:pt>
                <c:pt idx="20894">
                  <c:v>5.7062731481476847</c:v>
                </c:pt>
                <c:pt idx="20895">
                  <c:v>5.7065162037018498</c:v>
                </c:pt>
                <c:pt idx="20896">
                  <c:v>5.7067708333327944</c:v>
                </c:pt>
                <c:pt idx="20897">
                  <c:v>5.7070138888869595</c:v>
                </c:pt>
                <c:pt idx="20898">
                  <c:v>5.7072569444411245</c:v>
                </c:pt>
                <c:pt idx="20899">
                  <c:v>5.7074999999952896</c:v>
                </c:pt>
                <c:pt idx="20900">
                  <c:v>5.7077430555567306</c:v>
                </c:pt>
                <c:pt idx="20901">
                  <c:v>5.7079861111108956</c:v>
                </c:pt>
                <c:pt idx="20902">
                  <c:v>5.7082291666650606</c:v>
                </c:pt>
                <c:pt idx="20903">
                  <c:v>5.7084722222192257</c:v>
                </c:pt>
                <c:pt idx="20904">
                  <c:v>5.7087152777733907</c:v>
                </c:pt>
                <c:pt idx="20905">
                  <c:v>5.7089583333348317</c:v>
                </c:pt>
                <c:pt idx="20906">
                  <c:v>5.7092013888889968</c:v>
                </c:pt>
                <c:pt idx="20907">
                  <c:v>5.7094444444431618</c:v>
                </c:pt>
                <c:pt idx="20908">
                  <c:v>5.7096874999973268</c:v>
                </c:pt>
                <c:pt idx="20909">
                  <c:v>5.7099305555514919</c:v>
                </c:pt>
                <c:pt idx="20910">
                  <c:v>5.7101736111129329</c:v>
                </c:pt>
                <c:pt idx="20911">
                  <c:v>5.7104166666670979</c:v>
                </c:pt>
                <c:pt idx="20912">
                  <c:v>5.7106597222212629</c:v>
                </c:pt>
                <c:pt idx="20913">
                  <c:v>5.710902777775428</c:v>
                </c:pt>
                <c:pt idx="20914">
                  <c:v>5.711145833329593</c:v>
                </c:pt>
                <c:pt idx="20915">
                  <c:v>5.7113888888837581</c:v>
                </c:pt>
                <c:pt idx="20916">
                  <c:v>5.7116319444451991</c:v>
                </c:pt>
                <c:pt idx="20917">
                  <c:v>5.7118749999993641</c:v>
                </c:pt>
                <c:pt idx="20918">
                  <c:v>5.7121180555535291</c:v>
                </c:pt>
                <c:pt idx="20919">
                  <c:v>5.7123611111076942</c:v>
                </c:pt>
                <c:pt idx="20920">
                  <c:v>5.7126041666618592</c:v>
                </c:pt>
                <c:pt idx="20921">
                  <c:v>5.7128472222233002</c:v>
                </c:pt>
                <c:pt idx="20922">
                  <c:v>5.7130902777774653</c:v>
                </c:pt>
                <c:pt idx="20923">
                  <c:v>5.7133333333316303</c:v>
                </c:pt>
                <c:pt idx="20924">
                  <c:v>5.7135763888857953</c:v>
                </c:pt>
                <c:pt idx="20925">
                  <c:v>5.7138194444399604</c:v>
                </c:pt>
                <c:pt idx="20926">
                  <c:v>5.7140625000014014</c:v>
                </c:pt>
                <c:pt idx="20927">
                  <c:v>5.7143055555555664</c:v>
                </c:pt>
                <c:pt idx="20928">
                  <c:v>5.7145486111097314</c:v>
                </c:pt>
                <c:pt idx="20929">
                  <c:v>5.7147916666638965</c:v>
                </c:pt>
                <c:pt idx="20930">
                  <c:v>5.7150347222180615</c:v>
                </c:pt>
                <c:pt idx="20931">
                  <c:v>5.7152777777795025</c:v>
                </c:pt>
                <c:pt idx="20932">
                  <c:v>5.7155208333336676</c:v>
                </c:pt>
                <c:pt idx="20933">
                  <c:v>5.7157638888878326</c:v>
                </c:pt>
                <c:pt idx="20934">
                  <c:v>5.7160069444419976</c:v>
                </c:pt>
                <c:pt idx="20935">
                  <c:v>5.7162499999961627</c:v>
                </c:pt>
                <c:pt idx="20936">
                  <c:v>5.7164930555576037</c:v>
                </c:pt>
                <c:pt idx="20937">
                  <c:v>5.7167361111117687</c:v>
                </c:pt>
                <c:pt idx="20938">
                  <c:v>5.7169791666659338</c:v>
                </c:pt>
                <c:pt idx="20939">
                  <c:v>5.7172222222200988</c:v>
                </c:pt>
                <c:pt idx="20940">
                  <c:v>5.7174652777742638</c:v>
                </c:pt>
                <c:pt idx="20941">
                  <c:v>5.7177083333284289</c:v>
                </c:pt>
                <c:pt idx="20942">
                  <c:v>5.7179513888898699</c:v>
                </c:pt>
                <c:pt idx="20943">
                  <c:v>5.7181944444440349</c:v>
                </c:pt>
                <c:pt idx="20944">
                  <c:v>5.7184490740749796</c:v>
                </c:pt>
                <c:pt idx="20945">
                  <c:v>5.7186921296291446</c:v>
                </c:pt>
                <c:pt idx="20946">
                  <c:v>5.7189351851833097</c:v>
                </c:pt>
                <c:pt idx="20947">
                  <c:v>5.7191782407374747</c:v>
                </c:pt>
                <c:pt idx="20948">
                  <c:v>5.7194212962916398</c:v>
                </c:pt>
                <c:pt idx="20949">
                  <c:v>5.7196643518530808</c:v>
                </c:pt>
                <c:pt idx="20950">
                  <c:v>5.7199074074072458</c:v>
                </c:pt>
                <c:pt idx="20951">
                  <c:v>5.7201504629614108</c:v>
                </c:pt>
                <c:pt idx="20952">
                  <c:v>5.7203935185155759</c:v>
                </c:pt>
                <c:pt idx="20953">
                  <c:v>5.7206365740697409</c:v>
                </c:pt>
                <c:pt idx="20954">
                  <c:v>5.7208796296311819</c:v>
                </c:pt>
                <c:pt idx="20955">
                  <c:v>5.7211226851853469</c:v>
                </c:pt>
                <c:pt idx="20956">
                  <c:v>5.721365740739512</c:v>
                </c:pt>
                <c:pt idx="20957">
                  <c:v>5.721608796293677</c:v>
                </c:pt>
                <c:pt idx="20958">
                  <c:v>5.7218518518478421</c:v>
                </c:pt>
                <c:pt idx="20959">
                  <c:v>5.7220949074092831</c:v>
                </c:pt>
                <c:pt idx="20960">
                  <c:v>5.7223379629634481</c:v>
                </c:pt>
                <c:pt idx="20961">
                  <c:v>5.7225810185176131</c:v>
                </c:pt>
                <c:pt idx="20962">
                  <c:v>5.7228240740717782</c:v>
                </c:pt>
                <c:pt idx="20963">
                  <c:v>5.7230671296259432</c:v>
                </c:pt>
                <c:pt idx="20964">
                  <c:v>5.7233101851801083</c:v>
                </c:pt>
                <c:pt idx="20965">
                  <c:v>5.7235532407415493</c:v>
                </c:pt>
                <c:pt idx="20966">
                  <c:v>5.7237962962957143</c:v>
                </c:pt>
                <c:pt idx="20967">
                  <c:v>5.7240393518498793</c:v>
                </c:pt>
                <c:pt idx="20968">
                  <c:v>5.7242824074040444</c:v>
                </c:pt>
                <c:pt idx="20969">
                  <c:v>5.7245254629582094</c:v>
                </c:pt>
                <c:pt idx="20970">
                  <c:v>5.7247685185196504</c:v>
                </c:pt>
                <c:pt idx="20971">
                  <c:v>5.7250115740738154</c:v>
                </c:pt>
                <c:pt idx="20972">
                  <c:v>5.7252546296279805</c:v>
                </c:pt>
                <c:pt idx="20973">
                  <c:v>5.7254976851821455</c:v>
                </c:pt>
                <c:pt idx="20974">
                  <c:v>5.7257407407363106</c:v>
                </c:pt>
                <c:pt idx="20975">
                  <c:v>5.7259837962977516</c:v>
                </c:pt>
                <c:pt idx="20976">
                  <c:v>5.7262268518519166</c:v>
                </c:pt>
                <c:pt idx="20977">
                  <c:v>5.7264699074060816</c:v>
                </c:pt>
                <c:pt idx="20978">
                  <c:v>5.7267129629602467</c:v>
                </c:pt>
                <c:pt idx="20979">
                  <c:v>5.7269560185144117</c:v>
                </c:pt>
                <c:pt idx="20980">
                  <c:v>5.7271990740758527</c:v>
                </c:pt>
                <c:pt idx="20981">
                  <c:v>5.7274421296300178</c:v>
                </c:pt>
                <c:pt idx="20982">
                  <c:v>5.7276851851841828</c:v>
                </c:pt>
                <c:pt idx="20983">
                  <c:v>5.7279282407383478</c:v>
                </c:pt>
                <c:pt idx="20984">
                  <c:v>5.7281712962925129</c:v>
                </c:pt>
                <c:pt idx="20985">
                  <c:v>5.7284143518539539</c:v>
                </c:pt>
                <c:pt idx="20986">
                  <c:v>5.7286574074081189</c:v>
                </c:pt>
                <c:pt idx="20987">
                  <c:v>5.7289004629622839</c:v>
                </c:pt>
                <c:pt idx="20988">
                  <c:v>5.729143518516449</c:v>
                </c:pt>
                <c:pt idx="20989">
                  <c:v>5.729386574070614</c:v>
                </c:pt>
                <c:pt idx="20990">
                  <c:v>5.7296296296247791</c:v>
                </c:pt>
                <c:pt idx="20991">
                  <c:v>5.7298726851862201</c:v>
                </c:pt>
                <c:pt idx="20992">
                  <c:v>5.7301273148098888</c:v>
                </c:pt>
                <c:pt idx="20993">
                  <c:v>5.7303703703713298</c:v>
                </c:pt>
                <c:pt idx="20994">
                  <c:v>5.7306134259254948</c:v>
                </c:pt>
                <c:pt idx="20995">
                  <c:v>5.7308564814796599</c:v>
                </c:pt>
                <c:pt idx="20996">
                  <c:v>5.7310995370338249</c:v>
                </c:pt>
                <c:pt idx="20997">
                  <c:v>5.7313425925879899</c:v>
                </c:pt>
                <c:pt idx="20998">
                  <c:v>5.7315856481494309</c:v>
                </c:pt>
                <c:pt idx="20999">
                  <c:v>5.731828703703596</c:v>
                </c:pt>
                <c:pt idx="21000">
                  <c:v>5.732071759257761</c:v>
                </c:pt>
                <c:pt idx="21001">
                  <c:v>5.7323148148119261</c:v>
                </c:pt>
                <c:pt idx="21002">
                  <c:v>5.7325578703660911</c:v>
                </c:pt>
                <c:pt idx="21003">
                  <c:v>5.7328009259275321</c:v>
                </c:pt>
                <c:pt idx="21004">
                  <c:v>5.7330439814816971</c:v>
                </c:pt>
                <c:pt idx="21005">
                  <c:v>5.7332870370358622</c:v>
                </c:pt>
                <c:pt idx="21006">
                  <c:v>5.7335300925900272</c:v>
                </c:pt>
                <c:pt idx="21007">
                  <c:v>5.7337731481441923</c:v>
                </c:pt>
                <c:pt idx="21008">
                  <c:v>5.7340162037056333</c:v>
                </c:pt>
                <c:pt idx="21009">
                  <c:v>5.7342592592597983</c:v>
                </c:pt>
                <c:pt idx="21010">
                  <c:v>5.7345023148139633</c:v>
                </c:pt>
                <c:pt idx="21011">
                  <c:v>5.7347453703681284</c:v>
                </c:pt>
                <c:pt idx="21012">
                  <c:v>5.7349884259222934</c:v>
                </c:pt>
                <c:pt idx="21013">
                  <c:v>5.7352314814764584</c:v>
                </c:pt>
                <c:pt idx="21014">
                  <c:v>5.7354745370378994</c:v>
                </c:pt>
                <c:pt idx="21015">
                  <c:v>5.7357175925920645</c:v>
                </c:pt>
                <c:pt idx="21016">
                  <c:v>5.7359606481462295</c:v>
                </c:pt>
                <c:pt idx="21017">
                  <c:v>5.7362037037003946</c:v>
                </c:pt>
                <c:pt idx="21018">
                  <c:v>5.7364467592545596</c:v>
                </c:pt>
                <c:pt idx="21019">
                  <c:v>5.7366898148160006</c:v>
                </c:pt>
                <c:pt idx="21020">
                  <c:v>5.7369328703701656</c:v>
                </c:pt>
                <c:pt idx="21021">
                  <c:v>5.7371759259243307</c:v>
                </c:pt>
                <c:pt idx="21022">
                  <c:v>5.7374189814784957</c:v>
                </c:pt>
                <c:pt idx="21023">
                  <c:v>5.7376620370326608</c:v>
                </c:pt>
                <c:pt idx="21024">
                  <c:v>5.7379050925941018</c:v>
                </c:pt>
                <c:pt idx="21025">
                  <c:v>5.7381481481482668</c:v>
                </c:pt>
                <c:pt idx="21026">
                  <c:v>5.7383912037024318</c:v>
                </c:pt>
                <c:pt idx="21027">
                  <c:v>5.7386342592565969</c:v>
                </c:pt>
                <c:pt idx="21028">
                  <c:v>5.7388773148107619</c:v>
                </c:pt>
                <c:pt idx="21029">
                  <c:v>5.7391203703722029</c:v>
                </c:pt>
                <c:pt idx="21030">
                  <c:v>5.7393634259263679</c:v>
                </c:pt>
                <c:pt idx="21031">
                  <c:v>5.739606481480533</c:v>
                </c:pt>
                <c:pt idx="21032">
                  <c:v>5.739849537034698</c:v>
                </c:pt>
                <c:pt idx="21033">
                  <c:v>5.7400925925888631</c:v>
                </c:pt>
                <c:pt idx="21034">
                  <c:v>5.7403356481430281</c:v>
                </c:pt>
                <c:pt idx="21035">
                  <c:v>5.7405787037044691</c:v>
                </c:pt>
                <c:pt idx="21036">
                  <c:v>5.7408217592586341</c:v>
                </c:pt>
                <c:pt idx="21037">
                  <c:v>5.7410648148127992</c:v>
                </c:pt>
                <c:pt idx="21038">
                  <c:v>5.7413078703669642</c:v>
                </c:pt>
                <c:pt idx="21039">
                  <c:v>5.7415509259211293</c:v>
                </c:pt>
                <c:pt idx="21040">
                  <c:v>5.7417939814825703</c:v>
                </c:pt>
                <c:pt idx="21041">
                  <c:v>5.742048611106239</c:v>
                </c:pt>
                <c:pt idx="21042">
                  <c:v>5.74229166666768</c:v>
                </c:pt>
                <c:pt idx="21043">
                  <c:v>5.742534722221845</c:v>
                </c:pt>
                <c:pt idx="21044">
                  <c:v>5.7427777777760101</c:v>
                </c:pt>
                <c:pt idx="21045">
                  <c:v>5.7430208333301751</c:v>
                </c:pt>
                <c:pt idx="21046">
                  <c:v>5.7432638888843401</c:v>
                </c:pt>
                <c:pt idx="21047">
                  <c:v>5.7435069444457811</c:v>
                </c:pt>
                <c:pt idx="21048">
                  <c:v>5.7437499999999462</c:v>
                </c:pt>
                <c:pt idx="21049">
                  <c:v>5.7439930555541112</c:v>
                </c:pt>
                <c:pt idx="21050">
                  <c:v>5.7442361111082763</c:v>
                </c:pt>
                <c:pt idx="21051">
                  <c:v>5.7444791666624413</c:v>
                </c:pt>
                <c:pt idx="21052">
                  <c:v>5.7447222222238823</c:v>
                </c:pt>
                <c:pt idx="21053">
                  <c:v>5.7449652777780473</c:v>
                </c:pt>
                <c:pt idx="21054">
                  <c:v>5.7452083333322124</c:v>
                </c:pt>
                <c:pt idx="21055">
                  <c:v>5.7454513888863774</c:v>
                </c:pt>
                <c:pt idx="21056">
                  <c:v>5.7456944444405424</c:v>
                </c:pt>
                <c:pt idx="21057">
                  <c:v>5.7459375000019834</c:v>
                </c:pt>
                <c:pt idx="21058">
                  <c:v>5.7461805555561485</c:v>
                </c:pt>
                <c:pt idx="21059">
                  <c:v>5.7464236111103135</c:v>
                </c:pt>
                <c:pt idx="21060">
                  <c:v>5.7466666666644786</c:v>
                </c:pt>
                <c:pt idx="21061">
                  <c:v>5.7469097222186436</c:v>
                </c:pt>
                <c:pt idx="21062">
                  <c:v>5.7471527777728086</c:v>
                </c:pt>
                <c:pt idx="21063">
                  <c:v>5.7473958333342496</c:v>
                </c:pt>
                <c:pt idx="21064">
                  <c:v>5.7476388888884147</c:v>
                </c:pt>
                <c:pt idx="21065">
                  <c:v>5.7478819444425797</c:v>
                </c:pt>
                <c:pt idx="21066">
                  <c:v>5.7481249999967448</c:v>
                </c:pt>
                <c:pt idx="21067">
                  <c:v>5.7483680555509098</c:v>
                </c:pt>
                <c:pt idx="21068">
                  <c:v>5.7486111111123508</c:v>
                </c:pt>
                <c:pt idx="21069">
                  <c:v>5.7488541666665158</c:v>
                </c:pt>
                <c:pt idx="21070">
                  <c:v>5.7490972222206809</c:v>
                </c:pt>
                <c:pt idx="21071">
                  <c:v>5.7493402777748459</c:v>
                </c:pt>
                <c:pt idx="21072">
                  <c:v>5.7495833333290109</c:v>
                </c:pt>
                <c:pt idx="21073">
                  <c:v>5.7498263888904519</c:v>
                </c:pt>
                <c:pt idx="21074">
                  <c:v>5.750069444444617</c:v>
                </c:pt>
                <c:pt idx="21075">
                  <c:v>5.750312499998782</c:v>
                </c:pt>
                <c:pt idx="21076">
                  <c:v>5.7505555555529471</c:v>
                </c:pt>
                <c:pt idx="21077">
                  <c:v>5.7507986111071121</c:v>
                </c:pt>
                <c:pt idx="21078">
                  <c:v>5.7510416666685531</c:v>
                </c:pt>
                <c:pt idx="21079">
                  <c:v>5.7512847222227181</c:v>
                </c:pt>
                <c:pt idx="21080">
                  <c:v>5.7515277777768832</c:v>
                </c:pt>
                <c:pt idx="21081">
                  <c:v>5.7517708333310482</c:v>
                </c:pt>
                <c:pt idx="21082">
                  <c:v>5.7520138888852133</c:v>
                </c:pt>
                <c:pt idx="21083">
                  <c:v>5.7522569444393783</c:v>
                </c:pt>
                <c:pt idx="21084">
                  <c:v>5.7525000000008193</c:v>
                </c:pt>
                <c:pt idx="21085">
                  <c:v>5.7527430555549843</c:v>
                </c:pt>
                <c:pt idx="21086">
                  <c:v>5.7529861111091494</c:v>
                </c:pt>
                <c:pt idx="21087">
                  <c:v>5.7532291666633144</c:v>
                </c:pt>
                <c:pt idx="21088">
                  <c:v>5.7534722222174794</c:v>
                </c:pt>
                <c:pt idx="21089">
                  <c:v>5.7537268518484241</c:v>
                </c:pt>
                <c:pt idx="21090">
                  <c:v>5.7539699074025892</c:v>
                </c:pt>
                <c:pt idx="21091">
                  <c:v>5.7542129629640302</c:v>
                </c:pt>
                <c:pt idx="21092">
                  <c:v>5.7544560185181952</c:v>
                </c:pt>
                <c:pt idx="21093">
                  <c:v>5.7546990740723603</c:v>
                </c:pt>
                <c:pt idx="21094">
                  <c:v>5.7549421296265253</c:v>
                </c:pt>
                <c:pt idx="21095">
                  <c:v>5.7551851851806903</c:v>
                </c:pt>
                <c:pt idx="21096">
                  <c:v>5.7554282407421313</c:v>
                </c:pt>
                <c:pt idx="21097">
                  <c:v>5.7556712962962964</c:v>
                </c:pt>
                <c:pt idx="21098">
                  <c:v>5.7559143518504614</c:v>
                </c:pt>
                <c:pt idx="21099">
                  <c:v>5.7561574074046264</c:v>
                </c:pt>
                <c:pt idx="21100">
                  <c:v>5.7564004629587915</c:v>
                </c:pt>
                <c:pt idx="21101">
                  <c:v>5.7566435185202325</c:v>
                </c:pt>
                <c:pt idx="21102">
                  <c:v>5.7568865740743975</c:v>
                </c:pt>
                <c:pt idx="21103">
                  <c:v>5.7571296296285626</c:v>
                </c:pt>
                <c:pt idx="21104">
                  <c:v>5.7573726851827276</c:v>
                </c:pt>
                <c:pt idx="21105">
                  <c:v>5.7576157407368926</c:v>
                </c:pt>
                <c:pt idx="21106">
                  <c:v>5.7578587962983336</c:v>
                </c:pt>
                <c:pt idx="21107">
                  <c:v>5.7581018518524987</c:v>
                </c:pt>
                <c:pt idx="21108">
                  <c:v>5.7583449074066637</c:v>
                </c:pt>
                <c:pt idx="21109">
                  <c:v>5.7585879629608288</c:v>
                </c:pt>
                <c:pt idx="21110">
                  <c:v>5.7588310185149938</c:v>
                </c:pt>
                <c:pt idx="21111">
                  <c:v>5.7590740740691588</c:v>
                </c:pt>
                <c:pt idx="21112">
                  <c:v>5.7593171296305998</c:v>
                </c:pt>
                <c:pt idx="21113">
                  <c:v>5.7595601851847649</c:v>
                </c:pt>
                <c:pt idx="21114">
                  <c:v>5.7598032407389299</c:v>
                </c:pt>
                <c:pt idx="21115">
                  <c:v>5.7600462962930949</c:v>
                </c:pt>
                <c:pt idx="21116">
                  <c:v>5.76028935184726</c:v>
                </c:pt>
                <c:pt idx="21117">
                  <c:v>5.760532407408701</c:v>
                </c:pt>
                <c:pt idx="21118">
                  <c:v>5.760775462962866</c:v>
                </c:pt>
                <c:pt idx="21119">
                  <c:v>5.7610185185170311</c:v>
                </c:pt>
                <c:pt idx="21120">
                  <c:v>5.7612615740711961</c:v>
                </c:pt>
                <c:pt idx="21121">
                  <c:v>5.7615046296253611</c:v>
                </c:pt>
                <c:pt idx="21122">
                  <c:v>5.7617476851868021</c:v>
                </c:pt>
                <c:pt idx="21123">
                  <c:v>5.7619907407409672</c:v>
                </c:pt>
                <c:pt idx="21124">
                  <c:v>5.7622337962951322</c:v>
                </c:pt>
                <c:pt idx="21125">
                  <c:v>5.7624768518492973</c:v>
                </c:pt>
                <c:pt idx="21126">
                  <c:v>5.7627199074034623</c:v>
                </c:pt>
                <c:pt idx="21127">
                  <c:v>5.7629629629649033</c:v>
                </c:pt>
                <c:pt idx="21128">
                  <c:v>5.7632060185190683</c:v>
                </c:pt>
                <c:pt idx="21129">
                  <c:v>5.7634490740732334</c:v>
                </c:pt>
                <c:pt idx="21130">
                  <c:v>5.7636921296273984</c:v>
                </c:pt>
                <c:pt idx="21131">
                  <c:v>5.7639351851815634</c:v>
                </c:pt>
                <c:pt idx="21132">
                  <c:v>5.7641782407357285</c:v>
                </c:pt>
                <c:pt idx="21133">
                  <c:v>5.7644212962971695</c:v>
                </c:pt>
                <c:pt idx="21134">
                  <c:v>5.7646643518513345</c:v>
                </c:pt>
                <c:pt idx="21135">
                  <c:v>5.7649074074054996</c:v>
                </c:pt>
                <c:pt idx="21136">
                  <c:v>5.7651504629596646</c:v>
                </c:pt>
                <c:pt idx="21137">
                  <c:v>5.7654050925906093</c:v>
                </c:pt>
                <c:pt idx="21138">
                  <c:v>5.7656481481447743</c:v>
                </c:pt>
                <c:pt idx="21139">
                  <c:v>5.7658912036989394</c:v>
                </c:pt>
                <c:pt idx="21140">
                  <c:v>5.7661342592603804</c:v>
                </c:pt>
                <c:pt idx="21141">
                  <c:v>5.7663773148145454</c:v>
                </c:pt>
                <c:pt idx="21142">
                  <c:v>5.7666203703687104</c:v>
                </c:pt>
                <c:pt idx="21143">
                  <c:v>5.7668634259228755</c:v>
                </c:pt>
                <c:pt idx="21144">
                  <c:v>5.7671064814770405</c:v>
                </c:pt>
                <c:pt idx="21145">
                  <c:v>5.7673495370384815</c:v>
                </c:pt>
                <c:pt idx="21146">
                  <c:v>5.7675925925926466</c:v>
                </c:pt>
                <c:pt idx="21147">
                  <c:v>5.7678356481468116</c:v>
                </c:pt>
                <c:pt idx="21148">
                  <c:v>5.7680787037009766</c:v>
                </c:pt>
                <c:pt idx="21149">
                  <c:v>5.7683217592551417</c:v>
                </c:pt>
                <c:pt idx="21150">
                  <c:v>5.7685648148165827</c:v>
                </c:pt>
                <c:pt idx="21151">
                  <c:v>5.7688078703707477</c:v>
                </c:pt>
                <c:pt idx="21152">
                  <c:v>5.7690509259249128</c:v>
                </c:pt>
                <c:pt idx="21153">
                  <c:v>5.7692939814790778</c:v>
                </c:pt>
                <c:pt idx="21154">
                  <c:v>5.7695370370332428</c:v>
                </c:pt>
                <c:pt idx="21155">
                  <c:v>5.7697800925946838</c:v>
                </c:pt>
                <c:pt idx="21156">
                  <c:v>5.7700231481488489</c:v>
                </c:pt>
                <c:pt idx="21157">
                  <c:v>5.7702662037030139</c:v>
                </c:pt>
                <c:pt idx="21158">
                  <c:v>5.7705092592571789</c:v>
                </c:pt>
                <c:pt idx="21159">
                  <c:v>5.770752314811344</c:v>
                </c:pt>
                <c:pt idx="21160">
                  <c:v>5.770995370365509</c:v>
                </c:pt>
                <c:pt idx="21161">
                  <c:v>5.77123842592695</c:v>
                </c:pt>
                <c:pt idx="21162">
                  <c:v>5.7714814814811151</c:v>
                </c:pt>
                <c:pt idx="21163">
                  <c:v>5.7717245370352801</c:v>
                </c:pt>
                <c:pt idx="21164">
                  <c:v>5.7719675925894451</c:v>
                </c:pt>
                <c:pt idx="21165">
                  <c:v>5.7722106481436102</c:v>
                </c:pt>
                <c:pt idx="21166">
                  <c:v>5.7724537037050512</c:v>
                </c:pt>
                <c:pt idx="21167">
                  <c:v>5.7726967592592162</c:v>
                </c:pt>
                <c:pt idx="21168">
                  <c:v>5.7729398148133813</c:v>
                </c:pt>
                <c:pt idx="21169">
                  <c:v>5.7731828703675463</c:v>
                </c:pt>
                <c:pt idx="21170">
                  <c:v>5.7734259259217113</c:v>
                </c:pt>
                <c:pt idx="21171">
                  <c:v>5.7736689814831523</c:v>
                </c:pt>
                <c:pt idx="21172">
                  <c:v>5.7739120370373174</c:v>
                </c:pt>
                <c:pt idx="21173">
                  <c:v>5.7741550925914824</c:v>
                </c:pt>
                <c:pt idx="21174">
                  <c:v>5.7743981481456474</c:v>
                </c:pt>
                <c:pt idx="21175">
                  <c:v>5.7746412036998125</c:v>
                </c:pt>
                <c:pt idx="21176">
                  <c:v>5.7748842592612535</c:v>
                </c:pt>
                <c:pt idx="21177">
                  <c:v>5.7751273148154185</c:v>
                </c:pt>
                <c:pt idx="21178">
                  <c:v>5.7753703703695836</c:v>
                </c:pt>
                <c:pt idx="21179">
                  <c:v>5.7756134259237486</c:v>
                </c:pt>
                <c:pt idx="21180">
                  <c:v>5.7758564814779136</c:v>
                </c:pt>
                <c:pt idx="21181">
                  <c:v>5.7760995370320787</c:v>
                </c:pt>
                <c:pt idx="21182">
                  <c:v>5.7763425925935197</c:v>
                </c:pt>
                <c:pt idx="21183">
                  <c:v>5.7765856481476847</c:v>
                </c:pt>
                <c:pt idx="21184">
                  <c:v>5.7768287037018498</c:v>
                </c:pt>
                <c:pt idx="21185">
                  <c:v>5.7770717592560148</c:v>
                </c:pt>
                <c:pt idx="21186">
                  <c:v>5.7773263888869595</c:v>
                </c:pt>
                <c:pt idx="21187">
                  <c:v>5.7775694444411245</c:v>
                </c:pt>
                <c:pt idx="21188">
                  <c:v>5.7778124999952896</c:v>
                </c:pt>
                <c:pt idx="21189">
                  <c:v>5.7780555555567306</c:v>
                </c:pt>
                <c:pt idx="21190">
                  <c:v>5.7782986111108956</c:v>
                </c:pt>
                <c:pt idx="21191">
                  <c:v>5.7785416666650606</c:v>
                </c:pt>
                <c:pt idx="21192">
                  <c:v>5.7787847222192257</c:v>
                </c:pt>
                <c:pt idx="21193">
                  <c:v>5.7790277777733907</c:v>
                </c:pt>
                <c:pt idx="21194">
                  <c:v>5.7792708333348317</c:v>
                </c:pt>
                <c:pt idx="21195">
                  <c:v>5.7795138888889968</c:v>
                </c:pt>
                <c:pt idx="21196">
                  <c:v>5.7797569444431618</c:v>
                </c:pt>
                <c:pt idx="21197">
                  <c:v>5.7799999999973268</c:v>
                </c:pt>
                <c:pt idx="21198">
                  <c:v>5.7802430555514919</c:v>
                </c:pt>
                <c:pt idx="21199">
                  <c:v>5.7804861111129329</c:v>
                </c:pt>
                <c:pt idx="21200">
                  <c:v>5.7807291666670979</c:v>
                </c:pt>
                <c:pt idx="21201">
                  <c:v>5.7809722222212629</c:v>
                </c:pt>
                <c:pt idx="21202">
                  <c:v>5.781215277775428</c:v>
                </c:pt>
                <c:pt idx="21203">
                  <c:v>5.781458333329593</c:v>
                </c:pt>
                <c:pt idx="21204">
                  <c:v>5.7817013888837581</c:v>
                </c:pt>
                <c:pt idx="21205">
                  <c:v>5.7819444444451991</c:v>
                </c:pt>
                <c:pt idx="21206">
                  <c:v>5.7821874999993641</c:v>
                </c:pt>
                <c:pt idx="21207">
                  <c:v>5.7824305555535291</c:v>
                </c:pt>
                <c:pt idx="21208">
                  <c:v>5.7826736111076942</c:v>
                </c:pt>
                <c:pt idx="21209">
                  <c:v>5.7829166666618592</c:v>
                </c:pt>
                <c:pt idx="21210">
                  <c:v>5.7831597222233002</c:v>
                </c:pt>
                <c:pt idx="21211">
                  <c:v>5.7834027777774653</c:v>
                </c:pt>
                <c:pt idx="21212">
                  <c:v>5.7836458333316303</c:v>
                </c:pt>
                <c:pt idx="21213">
                  <c:v>5.7838888888857953</c:v>
                </c:pt>
                <c:pt idx="21214">
                  <c:v>5.7841319444399604</c:v>
                </c:pt>
                <c:pt idx="21215">
                  <c:v>5.7843750000014014</c:v>
                </c:pt>
                <c:pt idx="21216">
                  <c:v>5.7846180555555664</c:v>
                </c:pt>
                <c:pt idx="21217">
                  <c:v>5.7848611111097314</c:v>
                </c:pt>
                <c:pt idx="21218">
                  <c:v>5.7851041666638965</c:v>
                </c:pt>
                <c:pt idx="21219">
                  <c:v>5.7853472222180615</c:v>
                </c:pt>
                <c:pt idx="21220">
                  <c:v>5.7855902777795025</c:v>
                </c:pt>
                <c:pt idx="21221">
                  <c:v>5.7858333333336676</c:v>
                </c:pt>
                <c:pt idx="21222">
                  <c:v>5.7860763888878326</c:v>
                </c:pt>
                <c:pt idx="21223">
                  <c:v>5.7863194444419976</c:v>
                </c:pt>
                <c:pt idx="21224">
                  <c:v>5.7865624999961627</c:v>
                </c:pt>
                <c:pt idx="21225">
                  <c:v>5.7868055555576037</c:v>
                </c:pt>
                <c:pt idx="21226">
                  <c:v>5.7870486111117687</c:v>
                </c:pt>
                <c:pt idx="21227">
                  <c:v>5.7872916666659338</c:v>
                </c:pt>
                <c:pt idx="21228">
                  <c:v>5.7875347222200988</c:v>
                </c:pt>
                <c:pt idx="21229">
                  <c:v>5.7877777777742638</c:v>
                </c:pt>
                <c:pt idx="21230">
                  <c:v>5.7880208333284289</c:v>
                </c:pt>
                <c:pt idx="21231">
                  <c:v>5.7882638888898699</c:v>
                </c:pt>
                <c:pt idx="21232">
                  <c:v>5.7885069444440349</c:v>
                </c:pt>
                <c:pt idx="21233">
                  <c:v>5.7887499999981999</c:v>
                </c:pt>
                <c:pt idx="21234">
                  <c:v>5.7890046296291446</c:v>
                </c:pt>
                <c:pt idx="21235">
                  <c:v>5.7892476851833097</c:v>
                </c:pt>
                <c:pt idx="21236">
                  <c:v>5.7894907407374747</c:v>
                </c:pt>
                <c:pt idx="21237">
                  <c:v>5.7897337962916398</c:v>
                </c:pt>
                <c:pt idx="21238">
                  <c:v>5.7899768518530808</c:v>
                </c:pt>
                <c:pt idx="21239">
                  <c:v>5.7902199074072458</c:v>
                </c:pt>
                <c:pt idx="21240">
                  <c:v>5.7904629629614108</c:v>
                </c:pt>
                <c:pt idx="21241">
                  <c:v>5.7907060185155759</c:v>
                </c:pt>
                <c:pt idx="21242">
                  <c:v>5.7909490740697409</c:v>
                </c:pt>
                <c:pt idx="21243">
                  <c:v>5.7911921296311819</c:v>
                </c:pt>
                <c:pt idx="21244">
                  <c:v>5.7914351851853469</c:v>
                </c:pt>
                <c:pt idx="21245">
                  <c:v>5.791678240739512</c:v>
                </c:pt>
                <c:pt idx="21246">
                  <c:v>5.791921296293677</c:v>
                </c:pt>
                <c:pt idx="21247">
                  <c:v>5.7921643518478421</c:v>
                </c:pt>
                <c:pt idx="21248">
                  <c:v>5.7924074074092831</c:v>
                </c:pt>
                <c:pt idx="21249">
                  <c:v>5.7926504629634481</c:v>
                </c:pt>
                <c:pt idx="21250">
                  <c:v>5.7928935185176131</c:v>
                </c:pt>
                <c:pt idx="21251">
                  <c:v>5.7931365740717782</c:v>
                </c:pt>
                <c:pt idx="21252">
                  <c:v>5.7933796296259432</c:v>
                </c:pt>
                <c:pt idx="21253">
                  <c:v>5.7936226851801083</c:v>
                </c:pt>
                <c:pt idx="21254">
                  <c:v>5.7938657407415493</c:v>
                </c:pt>
                <c:pt idx="21255">
                  <c:v>5.7941087962957143</c:v>
                </c:pt>
                <c:pt idx="21256">
                  <c:v>5.7943518518498793</c:v>
                </c:pt>
                <c:pt idx="21257">
                  <c:v>5.7945949074040444</c:v>
                </c:pt>
                <c:pt idx="21258">
                  <c:v>5.7948379629582094</c:v>
                </c:pt>
                <c:pt idx="21259">
                  <c:v>5.7950810185196504</c:v>
                </c:pt>
                <c:pt idx="21260">
                  <c:v>5.7953240740738154</c:v>
                </c:pt>
                <c:pt idx="21261">
                  <c:v>5.7955671296279805</c:v>
                </c:pt>
                <c:pt idx="21262">
                  <c:v>5.7958101851821455</c:v>
                </c:pt>
                <c:pt idx="21263">
                  <c:v>5.7960532407363106</c:v>
                </c:pt>
                <c:pt idx="21264">
                  <c:v>5.7962962962977516</c:v>
                </c:pt>
                <c:pt idx="21265">
                  <c:v>5.7965393518519166</c:v>
                </c:pt>
                <c:pt idx="21266">
                  <c:v>5.7967824074060816</c:v>
                </c:pt>
                <c:pt idx="21267">
                  <c:v>5.7970254629602467</c:v>
                </c:pt>
                <c:pt idx="21268">
                  <c:v>5.7972685185144117</c:v>
                </c:pt>
                <c:pt idx="21269">
                  <c:v>5.7975115740758527</c:v>
                </c:pt>
                <c:pt idx="21270">
                  <c:v>5.7977546296300178</c:v>
                </c:pt>
                <c:pt idx="21271">
                  <c:v>5.7979976851841828</c:v>
                </c:pt>
                <c:pt idx="21272">
                  <c:v>5.7982407407383478</c:v>
                </c:pt>
                <c:pt idx="21273">
                  <c:v>5.7984837962925129</c:v>
                </c:pt>
                <c:pt idx="21274">
                  <c:v>5.7987268518539539</c:v>
                </c:pt>
                <c:pt idx="21275">
                  <c:v>5.7989699074081189</c:v>
                </c:pt>
                <c:pt idx="21276">
                  <c:v>5.7992129629622839</c:v>
                </c:pt>
                <c:pt idx="21277">
                  <c:v>5.799456018516449</c:v>
                </c:pt>
                <c:pt idx="21278">
                  <c:v>5.799699074070614</c:v>
                </c:pt>
                <c:pt idx="21279">
                  <c:v>5.7999421296247791</c:v>
                </c:pt>
                <c:pt idx="21280">
                  <c:v>5.8001851851862201</c:v>
                </c:pt>
                <c:pt idx="21281">
                  <c:v>5.8004282407403851</c:v>
                </c:pt>
                <c:pt idx="21282">
                  <c:v>5.8006828703713298</c:v>
                </c:pt>
                <c:pt idx="21283">
                  <c:v>5.8009259259254948</c:v>
                </c:pt>
                <c:pt idx="21284">
                  <c:v>5.8011689814796599</c:v>
                </c:pt>
                <c:pt idx="21285">
                  <c:v>5.8014120370338249</c:v>
                </c:pt>
                <c:pt idx="21286">
                  <c:v>5.8016550925879899</c:v>
                </c:pt>
                <c:pt idx="21287">
                  <c:v>5.8018981481494309</c:v>
                </c:pt>
                <c:pt idx="21288">
                  <c:v>5.802141203703596</c:v>
                </c:pt>
                <c:pt idx="21289">
                  <c:v>5.802384259257761</c:v>
                </c:pt>
                <c:pt idx="21290">
                  <c:v>5.8026273148119261</c:v>
                </c:pt>
                <c:pt idx="21291">
                  <c:v>5.8028703703660911</c:v>
                </c:pt>
                <c:pt idx="21292">
                  <c:v>5.8031134259275321</c:v>
                </c:pt>
                <c:pt idx="21293">
                  <c:v>5.8033564814816971</c:v>
                </c:pt>
                <c:pt idx="21294">
                  <c:v>5.8035995370358622</c:v>
                </c:pt>
                <c:pt idx="21295">
                  <c:v>5.8038425925900272</c:v>
                </c:pt>
                <c:pt idx="21296">
                  <c:v>5.8040856481441923</c:v>
                </c:pt>
                <c:pt idx="21297">
                  <c:v>5.8043287037056333</c:v>
                </c:pt>
                <c:pt idx="21298">
                  <c:v>5.8045717592597983</c:v>
                </c:pt>
                <c:pt idx="21299">
                  <c:v>5.8048148148139633</c:v>
                </c:pt>
                <c:pt idx="21300">
                  <c:v>5.8050578703681284</c:v>
                </c:pt>
                <c:pt idx="21301">
                  <c:v>5.8053009259222934</c:v>
                </c:pt>
                <c:pt idx="21302">
                  <c:v>5.8055439814764584</c:v>
                </c:pt>
                <c:pt idx="21303">
                  <c:v>5.8057870370378994</c:v>
                </c:pt>
                <c:pt idx="21304">
                  <c:v>5.8060300925920645</c:v>
                </c:pt>
                <c:pt idx="21305">
                  <c:v>5.8062731481462295</c:v>
                </c:pt>
                <c:pt idx="21306">
                  <c:v>5.8065162037003946</c:v>
                </c:pt>
                <c:pt idx="21307">
                  <c:v>5.8067592592545596</c:v>
                </c:pt>
                <c:pt idx="21308">
                  <c:v>5.8070023148160006</c:v>
                </c:pt>
                <c:pt idx="21309">
                  <c:v>5.8072453703701656</c:v>
                </c:pt>
                <c:pt idx="21310">
                  <c:v>5.8074884259243307</c:v>
                </c:pt>
                <c:pt idx="21311">
                  <c:v>5.8077314814784957</c:v>
                </c:pt>
                <c:pt idx="21312">
                  <c:v>5.8079745370326608</c:v>
                </c:pt>
                <c:pt idx="21313">
                  <c:v>5.8082175925941018</c:v>
                </c:pt>
                <c:pt idx="21314">
                  <c:v>5.8084606481482668</c:v>
                </c:pt>
                <c:pt idx="21315">
                  <c:v>5.8087037037024318</c:v>
                </c:pt>
                <c:pt idx="21316">
                  <c:v>5.8089467592565969</c:v>
                </c:pt>
                <c:pt idx="21317">
                  <c:v>5.8091898148107619</c:v>
                </c:pt>
                <c:pt idx="21318">
                  <c:v>5.8094328703722029</c:v>
                </c:pt>
                <c:pt idx="21319">
                  <c:v>5.8096759259263679</c:v>
                </c:pt>
                <c:pt idx="21320">
                  <c:v>5.809918981480533</c:v>
                </c:pt>
                <c:pt idx="21321">
                  <c:v>5.810162037034698</c:v>
                </c:pt>
                <c:pt idx="21322">
                  <c:v>5.8104050925888631</c:v>
                </c:pt>
                <c:pt idx="21323">
                  <c:v>5.8106481481430281</c:v>
                </c:pt>
                <c:pt idx="21324">
                  <c:v>5.8108912037044691</c:v>
                </c:pt>
                <c:pt idx="21325">
                  <c:v>5.8111342592586341</c:v>
                </c:pt>
                <c:pt idx="21326">
                  <c:v>5.8113773148127992</c:v>
                </c:pt>
                <c:pt idx="21327">
                  <c:v>5.8116203703669642</c:v>
                </c:pt>
                <c:pt idx="21328">
                  <c:v>5.8118634259211293</c:v>
                </c:pt>
                <c:pt idx="21329">
                  <c:v>5.8121064814825703</c:v>
                </c:pt>
                <c:pt idx="21330">
                  <c:v>5.812361111106239</c:v>
                </c:pt>
                <c:pt idx="21331">
                  <c:v>5.81260416666768</c:v>
                </c:pt>
                <c:pt idx="21332">
                  <c:v>5.812847222221845</c:v>
                </c:pt>
                <c:pt idx="21333">
                  <c:v>5.8130902777760101</c:v>
                </c:pt>
                <c:pt idx="21334">
                  <c:v>5.8133333333301751</c:v>
                </c:pt>
                <c:pt idx="21335">
                  <c:v>5.8135763888843401</c:v>
                </c:pt>
                <c:pt idx="21336">
                  <c:v>5.8138194444457811</c:v>
                </c:pt>
                <c:pt idx="21337">
                  <c:v>5.8140624999999462</c:v>
                </c:pt>
                <c:pt idx="21338">
                  <c:v>5.8143055555541112</c:v>
                </c:pt>
                <c:pt idx="21339">
                  <c:v>5.8145486111082763</c:v>
                </c:pt>
                <c:pt idx="21340">
                  <c:v>5.8147916666624413</c:v>
                </c:pt>
                <c:pt idx="21341">
                  <c:v>5.8150347222238823</c:v>
                </c:pt>
                <c:pt idx="21342">
                  <c:v>5.8152777777780473</c:v>
                </c:pt>
                <c:pt idx="21343">
                  <c:v>5.8155208333322124</c:v>
                </c:pt>
                <c:pt idx="21344">
                  <c:v>5.8157638888863774</c:v>
                </c:pt>
                <c:pt idx="21345">
                  <c:v>5.8160069444405424</c:v>
                </c:pt>
                <c:pt idx="21346">
                  <c:v>5.8162500000019834</c:v>
                </c:pt>
                <c:pt idx="21347">
                  <c:v>5.8164930555561485</c:v>
                </c:pt>
                <c:pt idx="21348">
                  <c:v>5.8167361111103135</c:v>
                </c:pt>
                <c:pt idx="21349">
                  <c:v>5.8169791666644786</c:v>
                </c:pt>
                <c:pt idx="21350">
                  <c:v>5.8172222222186436</c:v>
                </c:pt>
                <c:pt idx="21351">
                  <c:v>5.8174652777728086</c:v>
                </c:pt>
                <c:pt idx="21352">
                  <c:v>5.8177083333342496</c:v>
                </c:pt>
                <c:pt idx="21353">
                  <c:v>5.8179513888884147</c:v>
                </c:pt>
                <c:pt idx="21354">
                  <c:v>5.8181944444425797</c:v>
                </c:pt>
                <c:pt idx="21355">
                  <c:v>5.8184374999967448</c:v>
                </c:pt>
                <c:pt idx="21356">
                  <c:v>5.8186805555509098</c:v>
                </c:pt>
                <c:pt idx="21357">
                  <c:v>5.8189236111123508</c:v>
                </c:pt>
                <c:pt idx="21358">
                  <c:v>5.8191666666665158</c:v>
                </c:pt>
                <c:pt idx="21359">
                  <c:v>5.8194097222206809</c:v>
                </c:pt>
                <c:pt idx="21360">
                  <c:v>5.8196527777748459</c:v>
                </c:pt>
                <c:pt idx="21361">
                  <c:v>5.8198958333290109</c:v>
                </c:pt>
                <c:pt idx="21362">
                  <c:v>5.8201388888904519</c:v>
                </c:pt>
                <c:pt idx="21363">
                  <c:v>5.820381944444617</c:v>
                </c:pt>
                <c:pt idx="21364">
                  <c:v>5.820624999998782</c:v>
                </c:pt>
                <c:pt idx="21365">
                  <c:v>5.8208680555529471</c:v>
                </c:pt>
                <c:pt idx="21366">
                  <c:v>5.8211111111071121</c:v>
                </c:pt>
                <c:pt idx="21367">
                  <c:v>5.8213541666685531</c:v>
                </c:pt>
                <c:pt idx="21368">
                  <c:v>5.8215972222227181</c:v>
                </c:pt>
                <c:pt idx="21369">
                  <c:v>5.8218402777768832</c:v>
                </c:pt>
                <c:pt idx="21370">
                  <c:v>5.8220833333310482</c:v>
                </c:pt>
                <c:pt idx="21371">
                  <c:v>5.8223263888852133</c:v>
                </c:pt>
                <c:pt idx="21372">
                  <c:v>5.8225694444393783</c:v>
                </c:pt>
                <c:pt idx="21373">
                  <c:v>5.8228125000008193</c:v>
                </c:pt>
                <c:pt idx="21374">
                  <c:v>5.8230555555549843</c:v>
                </c:pt>
                <c:pt idx="21375">
                  <c:v>5.8232986111091494</c:v>
                </c:pt>
                <c:pt idx="21376">
                  <c:v>5.8235416666633144</c:v>
                </c:pt>
                <c:pt idx="21377">
                  <c:v>5.8237847222174794</c:v>
                </c:pt>
                <c:pt idx="21378">
                  <c:v>5.8240393518484241</c:v>
                </c:pt>
                <c:pt idx="21379">
                  <c:v>5.8242824074025892</c:v>
                </c:pt>
                <c:pt idx="21380">
                  <c:v>5.8245254629640302</c:v>
                </c:pt>
                <c:pt idx="21381">
                  <c:v>5.8247685185181952</c:v>
                </c:pt>
                <c:pt idx="21382">
                  <c:v>5.8250115740723603</c:v>
                </c:pt>
                <c:pt idx="21383">
                  <c:v>5.8252546296265253</c:v>
                </c:pt>
                <c:pt idx="21384">
                  <c:v>5.8254976851806903</c:v>
                </c:pt>
                <c:pt idx="21385">
                  <c:v>5.8257407407421313</c:v>
                </c:pt>
                <c:pt idx="21386">
                  <c:v>5.8259837962962964</c:v>
                </c:pt>
                <c:pt idx="21387">
                  <c:v>5.8262268518504614</c:v>
                </c:pt>
                <c:pt idx="21388">
                  <c:v>5.8264699074046264</c:v>
                </c:pt>
                <c:pt idx="21389">
                  <c:v>5.8267129629587915</c:v>
                </c:pt>
                <c:pt idx="21390">
                  <c:v>5.8269560185202325</c:v>
                </c:pt>
                <c:pt idx="21391">
                  <c:v>5.8271990740743975</c:v>
                </c:pt>
                <c:pt idx="21392">
                  <c:v>5.8274421296285626</c:v>
                </c:pt>
                <c:pt idx="21393">
                  <c:v>5.8276851851827276</c:v>
                </c:pt>
                <c:pt idx="21394">
                  <c:v>5.8279282407368926</c:v>
                </c:pt>
                <c:pt idx="21395">
                  <c:v>5.8281712962983336</c:v>
                </c:pt>
                <c:pt idx="21396">
                  <c:v>5.8284143518524987</c:v>
                </c:pt>
                <c:pt idx="21397">
                  <c:v>5.8286574074066637</c:v>
                </c:pt>
                <c:pt idx="21398">
                  <c:v>5.8289004629608288</c:v>
                </c:pt>
                <c:pt idx="21399">
                  <c:v>5.8291435185149938</c:v>
                </c:pt>
                <c:pt idx="21400">
                  <c:v>5.8293865740691588</c:v>
                </c:pt>
                <c:pt idx="21401">
                  <c:v>5.8296296296305998</c:v>
                </c:pt>
                <c:pt idx="21402">
                  <c:v>5.8298726851847649</c:v>
                </c:pt>
                <c:pt idx="21403">
                  <c:v>5.8301157407389299</c:v>
                </c:pt>
                <c:pt idx="21404">
                  <c:v>5.8303587962930949</c:v>
                </c:pt>
                <c:pt idx="21405">
                  <c:v>5.83060185184726</c:v>
                </c:pt>
                <c:pt idx="21406">
                  <c:v>5.830844907408701</c:v>
                </c:pt>
                <c:pt idx="21407">
                  <c:v>5.831087962962866</c:v>
                </c:pt>
                <c:pt idx="21408">
                  <c:v>5.8313310185170311</c:v>
                </c:pt>
                <c:pt idx="21409">
                  <c:v>5.8315740740711961</c:v>
                </c:pt>
                <c:pt idx="21410">
                  <c:v>5.8318171296253611</c:v>
                </c:pt>
                <c:pt idx="21411">
                  <c:v>5.8320601851868021</c:v>
                </c:pt>
                <c:pt idx="21412">
                  <c:v>5.8323032407409672</c:v>
                </c:pt>
                <c:pt idx="21413">
                  <c:v>5.8325462962951322</c:v>
                </c:pt>
                <c:pt idx="21414">
                  <c:v>5.8327893518492973</c:v>
                </c:pt>
                <c:pt idx="21415">
                  <c:v>5.8330324074034623</c:v>
                </c:pt>
                <c:pt idx="21416">
                  <c:v>5.8332754629649033</c:v>
                </c:pt>
                <c:pt idx="21417">
                  <c:v>5.8335185185190683</c:v>
                </c:pt>
                <c:pt idx="21418">
                  <c:v>5.8337615740732334</c:v>
                </c:pt>
                <c:pt idx="21419">
                  <c:v>5.8340046296273984</c:v>
                </c:pt>
                <c:pt idx="21420">
                  <c:v>5.8342476851815634</c:v>
                </c:pt>
                <c:pt idx="21421">
                  <c:v>5.8344907407357285</c:v>
                </c:pt>
                <c:pt idx="21422">
                  <c:v>5.8347337962971695</c:v>
                </c:pt>
                <c:pt idx="21423">
                  <c:v>5.8349768518513345</c:v>
                </c:pt>
                <c:pt idx="21424">
                  <c:v>5.8352199074054996</c:v>
                </c:pt>
                <c:pt idx="21425">
                  <c:v>5.8354629629596646</c:v>
                </c:pt>
                <c:pt idx="21426">
                  <c:v>5.8357060185138296</c:v>
                </c:pt>
                <c:pt idx="21427">
                  <c:v>5.8359606481447743</c:v>
                </c:pt>
                <c:pt idx="21428">
                  <c:v>5.8362037036989394</c:v>
                </c:pt>
                <c:pt idx="21429">
                  <c:v>5.8364467592603804</c:v>
                </c:pt>
                <c:pt idx="21430">
                  <c:v>5.8366898148145454</c:v>
                </c:pt>
                <c:pt idx="21431">
                  <c:v>5.8369328703687104</c:v>
                </c:pt>
                <c:pt idx="21432">
                  <c:v>5.8371759259228755</c:v>
                </c:pt>
                <c:pt idx="21433">
                  <c:v>5.8374189814770405</c:v>
                </c:pt>
                <c:pt idx="21434">
                  <c:v>5.8376620370384815</c:v>
                </c:pt>
                <c:pt idx="21435">
                  <c:v>5.8379050925926466</c:v>
                </c:pt>
                <c:pt idx="21436">
                  <c:v>5.8381481481468116</c:v>
                </c:pt>
                <c:pt idx="21437">
                  <c:v>5.8383912037009766</c:v>
                </c:pt>
                <c:pt idx="21438">
                  <c:v>5.8386342592551417</c:v>
                </c:pt>
                <c:pt idx="21439">
                  <c:v>5.8388773148165827</c:v>
                </c:pt>
                <c:pt idx="21440">
                  <c:v>5.8391203703707477</c:v>
                </c:pt>
                <c:pt idx="21441">
                  <c:v>5.8393634259249128</c:v>
                </c:pt>
                <c:pt idx="21442">
                  <c:v>5.8396064814790778</c:v>
                </c:pt>
                <c:pt idx="21443">
                  <c:v>5.8398495370332428</c:v>
                </c:pt>
                <c:pt idx="21444">
                  <c:v>5.8400925925946838</c:v>
                </c:pt>
                <c:pt idx="21445">
                  <c:v>5.8403356481488489</c:v>
                </c:pt>
                <c:pt idx="21446">
                  <c:v>5.8405787037030139</c:v>
                </c:pt>
                <c:pt idx="21447">
                  <c:v>5.8408217592571789</c:v>
                </c:pt>
                <c:pt idx="21448">
                  <c:v>5.841064814811344</c:v>
                </c:pt>
                <c:pt idx="21449">
                  <c:v>5.841307870365509</c:v>
                </c:pt>
                <c:pt idx="21450">
                  <c:v>5.84155092592695</c:v>
                </c:pt>
                <c:pt idx="21451">
                  <c:v>5.8417939814811151</c:v>
                </c:pt>
                <c:pt idx="21452">
                  <c:v>5.8420370370352801</c:v>
                </c:pt>
                <c:pt idx="21453">
                  <c:v>5.8422800925894451</c:v>
                </c:pt>
                <c:pt idx="21454">
                  <c:v>5.8425231481436102</c:v>
                </c:pt>
                <c:pt idx="21455">
                  <c:v>5.8427662037050512</c:v>
                </c:pt>
                <c:pt idx="21456">
                  <c:v>5.8430092592592162</c:v>
                </c:pt>
                <c:pt idx="21457">
                  <c:v>5.8432523148133813</c:v>
                </c:pt>
                <c:pt idx="21458">
                  <c:v>5.8434953703675463</c:v>
                </c:pt>
                <c:pt idx="21459">
                  <c:v>5.8437384259217113</c:v>
                </c:pt>
                <c:pt idx="21460">
                  <c:v>5.8439814814831523</c:v>
                </c:pt>
                <c:pt idx="21461">
                  <c:v>5.8442245370373174</c:v>
                </c:pt>
                <c:pt idx="21462">
                  <c:v>5.8444675925914824</c:v>
                </c:pt>
                <c:pt idx="21463">
                  <c:v>5.8447106481456474</c:v>
                </c:pt>
                <c:pt idx="21464">
                  <c:v>5.8449537036998125</c:v>
                </c:pt>
                <c:pt idx="21465">
                  <c:v>5.8451967592612535</c:v>
                </c:pt>
                <c:pt idx="21466">
                  <c:v>5.8454398148154185</c:v>
                </c:pt>
                <c:pt idx="21467">
                  <c:v>5.8456828703695836</c:v>
                </c:pt>
                <c:pt idx="21468">
                  <c:v>5.8459259259237486</c:v>
                </c:pt>
                <c:pt idx="21469">
                  <c:v>5.8461689814779136</c:v>
                </c:pt>
                <c:pt idx="21470">
                  <c:v>5.8464120370320787</c:v>
                </c:pt>
                <c:pt idx="21471">
                  <c:v>5.8466550925935197</c:v>
                </c:pt>
                <c:pt idx="21472">
                  <c:v>5.8468981481476847</c:v>
                </c:pt>
                <c:pt idx="21473">
                  <c:v>5.8471412037018498</c:v>
                </c:pt>
                <c:pt idx="21474">
                  <c:v>5.8473842592560148</c:v>
                </c:pt>
                <c:pt idx="21475">
                  <c:v>5.8476388888869595</c:v>
                </c:pt>
                <c:pt idx="21476">
                  <c:v>5.8478819444411245</c:v>
                </c:pt>
                <c:pt idx="21477">
                  <c:v>5.8481249999952896</c:v>
                </c:pt>
                <c:pt idx="21478">
                  <c:v>5.8483680555567306</c:v>
                </c:pt>
                <c:pt idx="21479">
                  <c:v>5.8486111111108956</c:v>
                </c:pt>
                <c:pt idx="21480">
                  <c:v>5.8488541666650606</c:v>
                </c:pt>
                <c:pt idx="21481">
                  <c:v>5.8490972222192257</c:v>
                </c:pt>
                <c:pt idx="21482">
                  <c:v>5.8493402777733907</c:v>
                </c:pt>
                <c:pt idx="21483">
                  <c:v>5.8495833333348317</c:v>
                </c:pt>
                <c:pt idx="21484">
                  <c:v>5.8498263888889968</c:v>
                </c:pt>
                <c:pt idx="21485">
                  <c:v>5.8500694444431618</c:v>
                </c:pt>
                <c:pt idx="21486">
                  <c:v>5.8503124999973268</c:v>
                </c:pt>
                <c:pt idx="21487">
                  <c:v>5.8505555555514919</c:v>
                </c:pt>
                <c:pt idx="21488">
                  <c:v>5.8507986111129329</c:v>
                </c:pt>
                <c:pt idx="21489">
                  <c:v>5.8510416666670979</c:v>
                </c:pt>
                <c:pt idx="21490">
                  <c:v>5.8512847222212629</c:v>
                </c:pt>
                <c:pt idx="21491">
                  <c:v>5.851527777775428</c:v>
                </c:pt>
                <c:pt idx="21492">
                  <c:v>5.851770833329593</c:v>
                </c:pt>
                <c:pt idx="21493">
                  <c:v>5.8520138888837581</c:v>
                </c:pt>
                <c:pt idx="21494">
                  <c:v>5.8522569444451991</c:v>
                </c:pt>
                <c:pt idx="21495">
                  <c:v>5.8524999999993641</c:v>
                </c:pt>
                <c:pt idx="21496">
                  <c:v>5.8527430555535291</c:v>
                </c:pt>
                <c:pt idx="21497">
                  <c:v>5.8529861111076942</c:v>
                </c:pt>
                <c:pt idx="21498">
                  <c:v>5.8532291666618592</c:v>
                </c:pt>
                <c:pt idx="21499">
                  <c:v>5.8534722222233002</c:v>
                </c:pt>
                <c:pt idx="21500">
                  <c:v>5.8537152777774653</c:v>
                </c:pt>
                <c:pt idx="21501">
                  <c:v>5.8539583333316303</c:v>
                </c:pt>
                <c:pt idx="21502">
                  <c:v>5.8542013888857953</c:v>
                </c:pt>
                <c:pt idx="21503">
                  <c:v>5.8544444444399604</c:v>
                </c:pt>
                <c:pt idx="21504">
                  <c:v>5.8546875000014014</c:v>
                </c:pt>
                <c:pt idx="21505">
                  <c:v>5.8549305555555664</c:v>
                </c:pt>
                <c:pt idx="21506">
                  <c:v>5.8551736111097314</c:v>
                </c:pt>
                <c:pt idx="21507">
                  <c:v>5.8554166666638965</c:v>
                </c:pt>
                <c:pt idx="21508">
                  <c:v>5.8556597222180615</c:v>
                </c:pt>
                <c:pt idx="21509">
                  <c:v>5.8559027777795025</c:v>
                </c:pt>
                <c:pt idx="21510">
                  <c:v>5.8561458333336676</c:v>
                </c:pt>
                <c:pt idx="21511">
                  <c:v>5.8563888888878326</c:v>
                </c:pt>
                <c:pt idx="21512">
                  <c:v>5.8566319444419976</c:v>
                </c:pt>
                <c:pt idx="21513">
                  <c:v>5.8568749999961627</c:v>
                </c:pt>
                <c:pt idx="21514">
                  <c:v>5.8571180555576037</c:v>
                </c:pt>
                <c:pt idx="21515">
                  <c:v>5.8573611111117687</c:v>
                </c:pt>
                <c:pt idx="21516">
                  <c:v>5.8576041666659338</c:v>
                </c:pt>
                <c:pt idx="21517">
                  <c:v>5.8578472222200988</c:v>
                </c:pt>
                <c:pt idx="21518">
                  <c:v>5.8580902777742638</c:v>
                </c:pt>
                <c:pt idx="21519">
                  <c:v>5.8583333333284289</c:v>
                </c:pt>
                <c:pt idx="21520">
                  <c:v>5.8585763888898699</c:v>
                </c:pt>
                <c:pt idx="21521">
                  <c:v>5.8588194444440349</c:v>
                </c:pt>
                <c:pt idx="21522">
                  <c:v>5.8590624999981999</c:v>
                </c:pt>
                <c:pt idx="21523">
                  <c:v>5.8593171296291446</c:v>
                </c:pt>
                <c:pt idx="21524">
                  <c:v>5.8595601851833097</c:v>
                </c:pt>
                <c:pt idx="21525">
                  <c:v>5.8598032407374747</c:v>
                </c:pt>
                <c:pt idx="21526">
                  <c:v>5.8600462962916398</c:v>
                </c:pt>
                <c:pt idx="21527">
                  <c:v>5.8602893518530808</c:v>
                </c:pt>
                <c:pt idx="21528">
                  <c:v>5.8605324074072458</c:v>
                </c:pt>
                <c:pt idx="21529">
                  <c:v>5.8607754629614108</c:v>
                </c:pt>
                <c:pt idx="21530">
                  <c:v>5.8610185185155759</c:v>
                </c:pt>
                <c:pt idx="21531">
                  <c:v>5.8612615740697409</c:v>
                </c:pt>
                <c:pt idx="21532">
                  <c:v>5.8615046296311819</c:v>
                </c:pt>
                <c:pt idx="21533">
                  <c:v>5.8617476851853469</c:v>
                </c:pt>
                <c:pt idx="21534">
                  <c:v>5.861990740739512</c:v>
                </c:pt>
                <c:pt idx="21535">
                  <c:v>5.862233796293677</c:v>
                </c:pt>
                <c:pt idx="21536">
                  <c:v>5.8624768518478421</c:v>
                </c:pt>
                <c:pt idx="21537">
                  <c:v>5.8627199074092831</c:v>
                </c:pt>
                <c:pt idx="21538">
                  <c:v>5.8629629629634481</c:v>
                </c:pt>
                <c:pt idx="21539">
                  <c:v>5.8632060185176131</c:v>
                </c:pt>
                <c:pt idx="21540">
                  <c:v>5.8634490740717782</c:v>
                </c:pt>
                <c:pt idx="21541">
                  <c:v>5.8636921296259432</c:v>
                </c:pt>
                <c:pt idx="21542">
                  <c:v>5.8639351851801083</c:v>
                </c:pt>
                <c:pt idx="21543">
                  <c:v>5.8641782407415493</c:v>
                </c:pt>
                <c:pt idx="21544">
                  <c:v>5.8644212962957143</c:v>
                </c:pt>
                <c:pt idx="21545">
                  <c:v>5.8646643518498793</c:v>
                </c:pt>
                <c:pt idx="21546">
                  <c:v>5.8649074074040444</c:v>
                </c:pt>
                <c:pt idx="21547">
                  <c:v>5.8651504629582094</c:v>
                </c:pt>
                <c:pt idx="21548">
                  <c:v>5.8653935185196504</c:v>
                </c:pt>
                <c:pt idx="21549">
                  <c:v>5.8656365740738154</c:v>
                </c:pt>
                <c:pt idx="21550">
                  <c:v>5.8658796296279805</c:v>
                </c:pt>
                <c:pt idx="21551">
                  <c:v>5.8661226851821455</c:v>
                </c:pt>
                <c:pt idx="21552">
                  <c:v>5.8663657407363106</c:v>
                </c:pt>
                <c:pt idx="21553">
                  <c:v>5.8666087962977516</c:v>
                </c:pt>
                <c:pt idx="21554">
                  <c:v>5.8668518518519166</c:v>
                </c:pt>
                <c:pt idx="21555">
                  <c:v>5.8670949074060816</c:v>
                </c:pt>
                <c:pt idx="21556">
                  <c:v>5.8673379629602467</c:v>
                </c:pt>
                <c:pt idx="21557">
                  <c:v>5.8675810185144117</c:v>
                </c:pt>
                <c:pt idx="21558">
                  <c:v>5.8678240740758527</c:v>
                </c:pt>
                <c:pt idx="21559">
                  <c:v>5.8680671296300178</c:v>
                </c:pt>
                <c:pt idx="21560">
                  <c:v>5.8683101851841828</c:v>
                </c:pt>
                <c:pt idx="21561">
                  <c:v>5.8685532407383478</c:v>
                </c:pt>
                <c:pt idx="21562">
                  <c:v>5.8687962962925129</c:v>
                </c:pt>
                <c:pt idx="21563">
                  <c:v>5.8690393518539539</c:v>
                </c:pt>
                <c:pt idx="21564">
                  <c:v>5.8692824074081189</c:v>
                </c:pt>
                <c:pt idx="21565">
                  <c:v>5.8695254629622839</c:v>
                </c:pt>
                <c:pt idx="21566">
                  <c:v>5.869768518516449</c:v>
                </c:pt>
                <c:pt idx="21567">
                  <c:v>5.870011574070614</c:v>
                </c:pt>
                <c:pt idx="21568">
                  <c:v>5.8702546296247791</c:v>
                </c:pt>
                <c:pt idx="21569">
                  <c:v>5.8704976851862201</c:v>
                </c:pt>
                <c:pt idx="21570">
                  <c:v>5.8707407407403851</c:v>
                </c:pt>
                <c:pt idx="21571">
                  <c:v>5.8709953703713298</c:v>
                </c:pt>
                <c:pt idx="21572">
                  <c:v>5.8712384259254948</c:v>
                </c:pt>
                <c:pt idx="21573">
                  <c:v>5.8714814814796599</c:v>
                </c:pt>
                <c:pt idx="21574">
                  <c:v>5.8717245370338249</c:v>
                </c:pt>
                <c:pt idx="21575">
                  <c:v>5.8719675925879899</c:v>
                </c:pt>
                <c:pt idx="21576">
                  <c:v>5.8722106481494309</c:v>
                </c:pt>
                <c:pt idx="21577">
                  <c:v>5.872453703703596</c:v>
                </c:pt>
                <c:pt idx="21578">
                  <c:v>5.872696759257761</c:v>
                </c:pt>
                <c:pt idx="21579">
                  <c:v>5.8729398148119261</c:v>
                </c:pt>
                <c:pt idx="21580">
                  <c:v>5.8731828703660911</c:v>
                </c:pt>
                <c:pt idx="21581">
                  <c:v>5.8734259259275321</c:v>
                </c:pt>
                <c:pt idx="21582">
                  <c:v>5.8736689814816971</c:v>
                </c:pt>
                <c:pt idx="21583">
                  <c:v>5.8739120370358622</c:v>
                </c:pt>
                <c:pt idx="21584">
                  <c:v>5.8741550925900272</c:v>
                </c:pt>
                <c:pt idx="21585">
                  <c:v>5.8743981481441923</c:v>
                </c:pt>
                <c:pt idx="21586">
                  <c:v>5.8746412037056333</c:v>
                </c:pt>
                <c:pt idx="21587">
                  <c:v>5.8748842592597983</c:v>
                </c:pt>
                <c:pt idx="21588">
                  <c:v>5.8751273148139633</c:v>
                </c:pt>
                <c:pt idx="21589">
                  <c:v>5.8753703703681284</c:v>
                </c:pt>
                <c:pt idx="21590">
                  <c:v>5.8756134259222934</c:v>
                </c:pt>
                <c:pt idx="21591">
                  <c:v>5.8758564814764584</c:v>
                </c:pt>
                <c:pt idx="21592">
                  <c:v>5.8760995370378994</c:v>
                </c:pt>
                <c:pt idx="21593">
                  <c:v>5.8763425925920645</c:v>
                </c:pt>
                <c:pt idx="21594">
                  <c:v>5.8765856481462295</c:v>
                </c:pt>
                <c:pt idx="21595">
                  <c:v>5.8768287037003946</c:v>
                </c:pt>
                <c:pt idx="21596">
                  <c:v>5.8770717592545596</c:v>
                </c:pt>
                <c:pt idx="21597">
                  <c:v>5.8773148148160006</c:v>
                </c:pt>
                <c:pt idx="21598">
                  <c:v>5.8775578703701656</c:v>
                </c:pt>
                <c:pt idx="21599">
                  <c:v>5.8778009259243307</c:v>
                </c:pt>
                <c:pt idx="21600">
                  <c:v>5.8780439814784957</c:v>
                </c:pt>
                <c:pt idx="21601">
                  <c:v>5.8782870370326608</c:v>
                </c:pt>
                <c:pt idx="21602">
                  <c:v>5.8785300925941018</c:v>
                </c:pt>
                <c:pt idx="21603">
                  <c:v>5.8787731481482668</c:v>
                </c:pt>
                <c:pt idx="21604">
                  <c:v>5.8790162037024318</c:v>
                </c:pt>
                <c:pt idx="21605">
                  <c:v>5.8792592592565969</c:v>
                </c:pt>
                <c:pt idx="21606">
                  <c:v>5.8795023148107619</c:v>
                </c:pt>
                <c:pt idx="21607">
                  <c:v>5.8797453703722029</c:v>
                </c:pt>
                <c:pt idx="21608">
                  <c:v>5.8799884259263679</c:v>
                </c:pt>
                <c:pt idx="21609">
                  <c:v>5.880231481480533</c:v>
                </c:pt>
                <c:pt idx="21610">
                  <c:v>5.880474537034698</c:v>
                </c:pt>
                <c:pt idx="21611">
                  <c:v>5.8807175925888631</c:v>
                </c:pt>
                <c:pt idx="21612">
                  <c:v>5.8809606481430281</c:v>
                </c:pt>
                <c:pt idx="21613">
                  <c:v>5.8812037037044691</c:v>
                </c:pt>
                <c:pt idx="21614">
                  <c:v>5.8814467592586341</c:v>
                </c:pt>
                <c:pt idx="21615">
                  <c:v>5.8816898148127992</c:v>
                </c:pt>
                <c:pt idx="21616">
                  <c:v>5.8819328703669642</c:v>
                </c:pt>
                <c:pt idx="21617">
                  <c:v>5.8821759259211293</c:v>
                </c:pt>
                <c:pt idx="21618">
                  <c:v>5.8824189814825703</c:v>
                </c:pt>
                <c:pt idx="21619">
                  <c:v>5.8826620370367353</c:v>
                </c:pt>
                <c:pt idx="21620">
                  <c:v>5.88291666666768</c:v>
                </c:pt>
                <c:pt idx="21621">
                  <c:v>5.883159722221845</c:v>
                </c:pt>
                <c:pt idx="21622">
                  <c:v>5.8834027777760101</c:v>
                </c:pt>
                <c:pt idx="21623">
                  <c:v>5.8836458333301751</c:v>
                </c:pt>
                <c:pt idx="21624">
                  <c:v>5.8838888888843401</c:v>
                </c:pt>
                <c:pt idx="21625">
                  <c:v>5.8841319444457811</c:v>
                </c:pt>
                <c:pt idx="21626">
                  <c:v>5.8843749999999462</c:v>
                </c:pt>
                <c:pt idx="21627">
                  <c:v>5.8846180555541112</c:v>
                </c:pt>
                <c:pt idx="21628">
                  <c:v>5.8848611111082763</c:v>
                </c:pt>
                <c:pt idx="21629">
                  <c:v>5.8851041666624413</c:v>
                </c:pt>
                <c:pt idx="21630">
                  <c:v>5.8853472222238823</c:v>
                </c:pt>
                <c:pt idx="21631">
                  <c:v>5.8855902777780473</c:v>
                </c:pt>
                <c:pt idx="21632">
                  <c:v>5.8858333333322124</c:v>
                </c:pt>
                <c:pt idx="21633">
                  <c:v>5.8860763888863774</c:v>
                </c:pt>
                <c:pt idx="21634">
                  <c:v>5.8863194444405424</c:v>
                </c:pt>
                <c:pt idx="21635">
                  <c:v>5.8865625000019834</c:v>
                </c:pt>
                <c:pt idx="21636">
                  <c:v>5.8868055555561485</c:v>
                </c:pt>
                <c:pt idx="21637">
                  <c:v>5.8870486111103135</c:v>
                </c:pt>
                <c:pt idx="21638">
                  <c:v>5.8872916666644786</c:v>
                </c:pt>
                <c:pt idx="21639">
                  <c:v>5.8875347222186436</c:v>
                </c:pt>
                <c:pt idx="21640">
                  <c:v>5.8877777777728086</c:v>
                </c:pt>
                <c:pt idx="21641">
                  <c:v>5.8880208333342496</c:v>
                </c:pt>
                <c:pt idx="21642">
                  <c:v>5.8882638888884147</c:v>
                </c:pt>
                <c:pt idx="21643">
                  <c:v>5.8885069444425797</c:v>
                </c:pt>
                <c:pt idx="21644">
                  <c:v>5.8887499999967448</c:v>
                </c:pt>
                <c:pt idx="21645">
                  <c:v>5.8889930555509098</c:v>
                </c:pt>
                <c:pt idx="21646">
                  <c:v>5.8892361111123508</c:v>
                </c:pt>
                <c:pt idx="21647">
                  <c:v>5.8894791666665158</c:v>
                </c:pt>
                <c:pt idx="21648">
                  <c:v>5.8897222222206809</c:v>
                </c:pt>
                <c:pt idx="21649">
                  <c:v>5.8899652777748459</c:v>
                </c:pt>
                <c:pt idx="21650">
                  <c:v>5.8902083333290109</c:v>
                </c:pt>
                <c:pt idx="21651">
                  <c:v>5.8904513888904519</c:v>
                </c:pt>
                <c:pt idx="21652">
                  <c:v>5.890694444444617</c:v>
                </c:pt>
                <c:pt idx="21653">
                  <c:v>5.890937499998782</c:v>
                </c:pt>
                <c:pt idx="21654">
                  <c:v>5.8911805555529471</c:v>
                </c:pt>
                <c:pt idx="21655">
                  <c:v>5.8914236111071121</c:v>
                </c:pt>
                <c:pt idx="21656">
                  <c:v>5.8916666666685531</c:v>
                </c:pt>
                <c:pt idx="21657">
                  <c:v>5.8919097222227181</c:v>
                </c:pt>
                <c:pt idx="21658">
                  <c:v>5.8921527777768832</c:v>
                </c:pt>
                <c:pt idx="21659">
                  <c:v>5.8923958333310482</c:v>
                </c:pt>
                <c:pt idx="21660">
                  <c:v>5.8926388888852133</c:v>
                </c:pt>
                <c:pt idx="21661">
                  <c:v>5.8928819444393783</c:v>
                </c:pt>
                <c:pt idx="21662">
                  <c:v>5.8931250000008193</c:v>
                </c:pt>
                <c:pt idx="21663">
                  <c:v>5.8933680555549843</c:v>
                </c:pt>
                <c:pt idx="21664">
                  <c:v>5.8936111111091494</c:v>
                </c:pt>
                <c:pt idx="21665">
                  <c:v>5.8938541666633144</c:v>
                </c:pt>
                <c:pt idx="21666">
                  <c:v>5.8940972222174794</c:v>
                </c:pt>
                <c:pt idx="21667">
                  <c:v>5.8943402777789204</c:v>
                </c:pt>
                <c:pt idx="21668">
                  <c:v>5.8945949074025892</c:v>
                </c:pt>
                <c:pt idx="21669">
                  <c:v>5.8948379629640302</c:v>
                </c:pt>
                <c:pt idx="21670">
                  <c:v>5.8950810185181952</c:v>
                </c:pt>
                <c:pt idx="21671">
                  <c:v>5.8953240740723603</c:v>
                </c:pt>
                <c:pt idx="21672">
                  <c:v>5.8955671296265253</c:v>
                </c:pt>
                <c:pt idx="21673">
                  <c:v>5.8958101851806903</c:v>
                </c:pt>
                <c:pt idx="21674">
                  <c:v>5.8960532407421313</c:v>
                </c:pt>
                <c:pt idx="21675">
                  <c:v>5.8962962962962964</c:v>
                </c:pt>
                <c:pt idx="21676">
                  <c:v>5.8965393518504614</c:v>
                </c:pt>
                <c:pt idx="21677">
                  <c:v>5.8967824074046264</c:v>
                </c:pt>
                <c:pt idx="21678">
                  <c:v>5.8970254629587915</c:v>
                </c:pt>
                <c:pt idx="21679">
                  <c:v>5.8972685185202325</c:v>
                </c:pt>
                <c:pt idx="21680">
                  <c:v>5.8975115740743975</c:v>
                </c:pt>
                <c:pt idx="21681">
                  <c:v>5.8977546296285626</c:v>
                </c:pt>
                <c:pt idx="21682">
                  <c:v>5.8979976851827276</c:v>
                </c:pt>
                <c:pt idx="21683">
                  <c:v>5.8982407407368926</c:v>
                </c:pt>
                <c:pt idx="21684">
                  <c:v>5.8984837962983336</c:v>
                </c:pt>
                <c:pt idx="21685">
                  <c:v>5.8987268518524987</c:v>
                </c:pt>
                <c:pt idx="21686">
                  <c:v>5.8989699074066637</c:v>
                </c:pt>
                <c:pt idx="21687">
                  <c:v>5.8992129629608288</c:v>
                </c:pt>
                <c:pt idx="21688">
                  <c:v>5.8994560185149938</c:v>
                </c:pt>
                <c:pt idx="21689">
                  <c:v>5.8996990740691588</c:v>
                </c:pt>
                <c:pt idx="21690">
                  <c:v>5.8999421296305998</c:v>
                </c:pt>
                <c:pt idx="21691">
                  <c:v>5.9001851851847649</c:v>
                </c:pt>
                <c:pt idx="21692">
                  <c:v>5.9004282407389299</c:v>
                </c:pt>
                <c:pt idx="21693">
                  <c:v>5.9006712962930949</c:v>
                </c:pt>
                <c:pt idx="21694">
                  <c:v>5.90091435184726</c:v>
                </c:pt>
                <c:pt idx="21695">
                  <c:v>5.901157407408701</c:v>
                </c:pt>
                <c:pt idx="21696">
                  <c:v>5.901400462962866</c:v>
                </c:pt>
                <c:pt idx="21697">
                  <c:v>5.9016435185170311</c:v>
                </c:pt>
                <c:pt idx="21698">
                  <c:v>5.9018865740711961</c:v>
                </c:pt>
                <c:pt idx="21699">
                  <c:v>5.9021296296253611</c:v>
                </c:pt>
                <c:pt idx="21700">
                  <c:v>5.9023726851868021</c:v>
                </c:pt>
                <c:pt idx="21701">
                  <c:v>5.9026157407409672</c:v>
                </c:pt>
                <c:pt idx="21702">
                  <c:v>5.9028587962951322</c:v>
                </c:pt>
                <c:pt idx="21703">
                  <c:v>5.9031018518492973</c:v>
                </c:pt>
                <c:pt idx="21704">
                  <c:v>5.9033449074034623</c:v>
                </c:pt>
                <c:pt idx="21705">
                  <c:v>5.9035879629649033</c:v>
                </c:pt>
                <c:pt idx="21706">
                  <c:v>5.9038310185190683</c:v>
                </c:pt>
                <c:pt idx="21707">
                  <c:v>5.9040740740732334</c:v>
                </c:pt>
                <c:pt idx="21708">
                  <c:v>5.9043171296273984</c:v>
                </c:pt>
                <c:pt idx="21709">
                  <c:v>5.9045601851815634</c:v>
                </c:pt>
                <c:pt idx="21710">
                  <c:v>5.9048032407357285</c:v>
                </c:pt>
                <c:pt idx="21711">
                  <c:v>5.9050462962971695</c:v>
                </c:pt>
                <c:pt idx="21712">
                  <c:v>5.9052893518513345</c:v>
                </c:pt>
                <c:pt idx="21713">
                  <c:v>5.9055324074054996</c:v>
                </c:pt>
                <c:pt idx="21714">
                  <c:v>5.9057754629596646</c:v>
                </c:pt>
                <c:pt idx="21715">
                  <c:v>5.9060185185138296</c:v>
                </c:pt>
                <c:pt idx="21716">
                  <c:v>5.9062731481447743</c:v>
                </c:pt>
                <c:pt idx="21717">
                  <c:v>5.9065162036989394</c:v>
                </c:pt>
                <c:pt idx="21718">
                  <c:v>5.9067592592603804</c:v>
                </c:pt>
                <c:pt idx="21719">
                  <c:v>5.9070023148145454</c:v>
                </c:pt>
                <c:pt idx="21720">
                  <c:v>5.9072453703687104</c:v>
                </c:pt>
                <c:pt idx="21721">
                  <c:v>5.9074884259228755</c:v>
                </c:pt>
                <c:pt idx="21722">
                  <c:v>5.9077314814770405</c:v>
                </c:pt>
                <c:pt idx="21723">
                  <c:v>5.9079745370384815</c:v>
                </c:pt>
                <c:pt idx="21724">
                  <c:v>5.9082175925926466</c:v>
                </c:pt>
                <c:pt idx="21725">
                  <c:v>5.9084606481468116</c:v>
                </c:pt>
                <c:pt idx="21726">
                  <c:v>5.9087037037009766</c:v>
                </c:pt>
                <c:pt idx="21727">
                  <c:v>5.9089467592551417</c:v>
                </c:pt>
                <c:pt idx="21728">
                  <c:v>5.9091898148165827</c:v>
                </c:pt>
                <c:pt idx="21729">
                  <c:v>5.9094328703707477</c:v>
                </c:pt>
                <c:pt idx="21730">
                  <c:v>5.9096759259249128</c:v>
                </c:pt>
                <c:pt idx="21731">
                  <c:v>5.9099189814790778</c:v>
                </c:pt>
                <c:pt idx="21732">
                  <c:v>5.9101620370332428</c:v>
                </c:pt>
                <c:pt idx="21733">
                  <c:v>5.9104050925946838</c:v>
                </c:pt>
                <c:pt idx="21734">
                  <c:v>5.9106481481488489</c:v>
                </c:pt>
                <c:pt idx="21735">
                  <c:v>5.9108912037030139</c:v>
                </c:pt>
                <c:pt idx="21736">
                  <c:v>5.9111342592571789</c:v>
                </c:pt>
                <c:pt idx="21737">
                  <c:v>5.911377314811344</c:v>
                </c:pt>
                <c:pt idx="21738">
                  <c:v>5.911620370365509</c:v>
                </c:pt>
                <c:pt idx="21739">
                  <c:v>5.91186342592695</c:v>
                </c:pt>
                <c:pt idx="21740">
                  <c:v>5.9121064814811151</c:v>
                </c:pt>
                <c:pt idx="21741">
                  <c:v>5.9123495370352801</c:v>
                </c:pt>
                <c:pt idx="21742">
                  <c:v>5.9125925925894451</c:v>
                </c:pt>
                <c:pt idx="21743">
                  <c:v>5.9128356481436102</c:v>
                </c:pt>
                <c:pt idx="21744">
                  <c:v>5.9130787037050512</c:v>
                </c:pt>
                <c:pt idx="21745">
                  <c:v>5.9133217592592162</c:v>
                </c:pt>
                <c:pt idx="21746">
                  <c:v>5.9135648148133813</c:v>
                </c:pt>
                <c:pt idx="21747">
                  <c:v>5.9138078703675463</c:v>
                </c:pt>
                <c:pt idx="21748">
                  <c:v>5.9140509259217113</c:v>
                </c:pt>
                <c:pt idx="21749">
                  <c:v>5.9142939814831523</c:v>
                </c:pt>
                <c:pt idx="21750">
                  <c:v>5.9145370370373174</c:v>
                </c:pt>
                <c:pt idx="21751">
                  <c:v>5.9147800925914824</c:v>
                </c:pt>
                <c:pt idx="21752">
                  <c:v>5.9150231481456474</c:v>
                </c:pt>
                <c:pt idx="21753">
                  <c:v>5.9152662036998125</c:v>
                </c:pt>
                <c:pt idx="21754">
                  <c:v>5.9155092592612535</c:v>
                </c:pt>
                <c:pt idx="21755">
                  <c:v>5.9157523148154185</c:v>
                </c:pt>
                <c:pt idx="21756">
                  <c:v>5.9159953703695836</c:v>
                </c:pt>
                <c:pt idx="21757">
                  <c:v>5.9162384259237486</c:v>
                </c:pt>
                <c:pt idx="21758">
                  <c:v>5.9164814814779136</c:v>
                </c:pt>
                <c:pt idx="21759">
                  <c:v>5.9167245370320787</c:v>
                </c:pt>
                <c:pt idx="21760">
                  <c:v>5.9169675925935197</c:v>
                </c:pt>
                <c:pt idx="21761">
                  <c:v>5.9172106481476847</c:v>
                </c:pt>
                <c:pt idx="21762">
                  <c:v>5.9174537037018498</c:v>
                </c:pt>
                <c:pt idx="21763">
                  <c:v>5.9176967592560148</c:v>
                </c:pt>
                <c:pt idx="21764">
                  <c:v>5.9179398148101798</c:v>
                </c:pt>
                <c:pt idx="21765">
                  <c:v>5.9181944444411245</c:v>
                </c:pt>
                <c:pt idx="21766">
                  <c:v>5.9184374999952896</c:v>
                </c:pt>
                <c:pt idx="21767">
                  <c:v>5.9186805555567306</c:v>
                </c:pt>
                <c:pt idx="21768">
                  <c:v>5.9189236111108956</c:v>
                </c:pt>
                <c:pt idx="21769">
                  <c:v>5.9191666666650606</c:v>
                </c:pt>
                <c:pt idx="21770">
                  <c:v>5.9194097222192257</c:v>
                </c:pt>
                <c:pt idx="21771">
                  <c:v>5.9196527777733907</c:v>
                </c:pt>
                <c:pt idx="21772">
                  <c:v>5.9198958333348317</c:v>
                </c:pt>
                <c:pt idx="21773">
                  <c:v>5.9201388888889968</c:v>
                </c:pt>
                <c:pt idx="21774">
                  <c:v>5.9203819444431618</c:v>
                </c:pt>
                <c:pt idx="21775">
                  <c:v>5.9206249999973268</c:v>
                </c:pt>
                <c:pt idx="21776">
                  <c:v>5.9208680555514919</c:v>
                </c:pt>
                <c:pt idx="21777">
                  <c:v>5.9211111111129329</c:v>
                </c:pt>
                <c:pt idx="21778">
                  <c:v>5.9213541666670979</c:v>
                </c:pt>
                <c:pt idx="21779">
                  <c:v>5.9215972222212629</c:v>
                </c:pt>
                <c:pt idx="21780">
                  <c:v>5.921840277775428</c:v>
                </c:pt>
                <c:pt idx="21781">
                  <c:v>5.922083333329593</c:v>
                </c:pt>
                <c:pt idx="21782">
                  <c:v>5.9223263888837581</c:v>
                </c:pt>
                <c:pt idx="21783">
                  <c:v>5.9225694444451991</c:v>
                </c:pt>
                <c:pt idx="21784">
                  <c:v>5.9228124999993641</c:v>
                </c:pt>
                <c:pt idx="21785">
                  <c:v>5.9230555555535291</c:v>
                </c:pt>
                <c:pt idx="21786">
                  <c:v>5.9232986111076942</c:v>
                </c:pt>
                <c:pt idx="21787">
                  <c:v>5.9235416666618592</c:v>
                </c:pt>
                <c:pt idx="21788">
                  <c:v>5.9237847222233002</c:v>
                </c:pt>
                <c:pt idx="21789">
                  <c:v>5.9240277777774653</c:v>
                </c:pt>
                <c:pt idx="21790">
                  <c:v>5.9242708333316303</c:v>
                </c:pt>
                <c:pt idx="21791">
                  <c:v>5.9245138888857953</c:v>
                </c:pt>
                <c:pt idx="21792">
                  <c:v>5.9247569444399604</c:v>
                </c:pt>
                <c:pt idx="21793">
                  <c:v>5.9250000000014014</c:v>
                </c:pt>
                <c:pt idx="21794">
                  <c:v>5.9252430555555664</c:v>
                </c:pt>
                <c:pt idx="21795">
                  <c:v>5.9254861111097314</c:v>
                </c:pt>
                <c:pt idx="21796">
                  <c:v>5.9257291666638965</c:v>
                </c:pt>
                <c:pt idx="21797">
                  <c:v>5.9259722222180615</c:v>
                </c:pt>
                <c:pt idx="21798">
                  <c:v>5.9262152777795025</c:v>
                </c:pt>
                <c:pt idx="21799">
                  <c:v>5.9264583333336676</c:v>
                </c:pt>
                <c:pt idx="21800">
                  <c:v>5.9267013888878326</c:v>
                </c:pt>
                <c:pt idx="21801">
                  <c:v>5.9269444444419976</c:v>
                </c:pt>
                <c:pt idx="21802">
                  <c:v>5.9271874999961627</c:v>
                </c:pt>
                <c:pt idx="21803">
                  <c:v>5.9274305555576037</c:v>
                </c:pt>
                <c:pt idx="21804">
                  <c:v>5.9276736111117687</c:v>
                </c:pt>
                <c:pt idx="21805">
                  <c:v>5.9279166666659338</c:v>
                </c:pt>
                <c:pt idx="21806">
                  <c:v>5.9281597222200988</c:v>
                </c:pt>
                <c:pt idx="21807">
                  <c:v>5.9284027777742638</c:v>
                </c:pt>
                <c:pt idx="21808">
                  <c:v>5.9286458333284289</c:v>
                </c:pt>
                <c:pt idx="21809">
                  <c:v>5.9288888888898699</c:v>
                </c:pt>
                <c:pt idx="21810">
                  <c:v>5.9291319444440349</c:v>
                </c:pt>
                <c:pt idx="21811">
                  <c:v>5.9293749999981999</c:v>
                </c:pt>
                <c:pt idx="21812">
                  <c:v>5.929618055552365</c:v>
                </c:pt>
                <c:pt idx="21813">
                  <c:v>5.9298726851833097</c:v>
                </c:pt>
                <c:pt idx="21814">
                  <c:v>5.9301157407374747</c:v>
                </c:pt>
                <c:pt idx="21815">
                  <c:v>5.9303587962916398</c:v>
                </c:pt>
                <c:pt idx="21816">
                  <c:v>5.9306018518530808</c:v>
                </c:pt>
                <c:pt idx="21817">
                  <c:v>5.9308449074072458</c:v>
                </c:pt>
                <c:pt idx="21818">
                  <c:v>5.9310879629614108</c:v>
                </c:pt>
                <c:pt idx="21819">
                  <c:v>5.9313310185155759</c:v>
                </c:pt>
                <c:pt idx="21820">
                  <c:v>5.9315740740697409</c:v>
                </c:pt>
                <c:pt idx="21821">
                  <c:v>5.9318171296311819</c:v>
                </c:pt>
                <c:pt idx="21822">
                  <c:v>5.9320601851853469</c:v>
                </c:pt>
                <c:pt idx="21823">
                  <c:v>5.932303240739512</c:v>
                </c:pt>
                <c:pt idx="21824">
                  <c:v>5.932546296293677</c:v>
                </c:pt>
                <c:pt idx="21825">
                  <c:v>5.9327893518478421</c:v>
                </c:pt>
                <c:pt idx="21826">
                  <c:v>5.9330324074092831</c:v>
                </c:pt>
                <c:pt idx="21827">
                  <c:v>5.9332754629634481</c:v>
                </c:pt>
                <c:pt idx="21828">
                  <c:v>5.9335185185176131</c:v>
                </c:pt>
                <c:pt idx="21829">
                  <c:v>5.9337615740717782</c:v>
                </c:pt>
                <c:pt idx="21830">
                  <c:v>5.9340046296259432</c:v>
                </c:pt>
                <c:pt idx="21831">
                  <c:v>5.9342476851801083</c:v>
                </c:pt>
                <c:pt idx="21832">
                  <c:v>5.9344907407415493</c:v>
                </c:pt>
                <c:pt idx="21833">
                  <c:v>5.9347337962957143</c:v>
                </c:pt>
                <c:pt idx="21834">
                  <c:v>5.9349768518498793</c:v>
                </c:pt>
                <c:pt idx="21835">
                  <c:v>5.9352199074040444</c:v>
                </c:pt>
                <c:pt idx="21836">
                  <c:v>5.9354629629582094</c:v>
                </c:pt>
                <c:pt idx="21837">
                  <c:v>5.9357060185196504</c:v>
                </c:pt>
                <c:pt idx="21838">
                  <c:v>5.9359490740738154</c:v>
                </c:pt>
                <c:pt idx="21839">
                  <c:v>5.9361921296279805</c:v>
                </c:pt>
                <c:pt idx="21840">
                  <c:v>5.9364351851821455</c:v>
                </c:pt>
                <c:pt idx="21841">
                  <c:v>5.9366782407363106</c:v>
                </c:pt>
                <c:pt idx="21842">
                  <c:v>5.9369212962977516</c:v>
                </c:pt>
                <c:pt idx="21843">
                  <c:v>5.9371643518519166</c:v>
                </c:pt>
                <c:pt idx="21844">
                  <c:v>5.9374074074060816</c:v>
                </c:pt>
                <c:pt idx="21845">
                  <c:v>5.9376504629602467</c:v>
                </c:pt>
                <c:pt idx="21846">
                  <c:v>5.9378935185144117</c:v>
                </c:pt>
                <c:pt idx="21847">
                  <c:v>5.9381365740758527</c:v>
                </c:pt>
                <c:pt idx="21848">
                  <c:v>5.9383796296300178</c:v>
                </c:pt>
                <c:pt idx="21849">
                  <c:v>5.9386226851841828</c:v>
                </c:pt>
                <c:pt idx="21850">
                  <c:v>5.9388657407383478</c:v>
                </c:pt>
                <c:pt idx="21851">
                  <c:v>5.9391087962925129</c:v>
                </c:pt>
                <c:pt idx="21852">
                  <c:v>5.9393518518539539</c:v>
                </c:pt>
                <c:pt idx="21853">
                  <c:v>5.9395949074081189</c:v>
                </c:pt>
                <c:pt idx="21854">
                  <c:v>5.9398379629622839</c:v>
                </c:pt>
                <c:pt idx="21855">
                  <c:v>5.940081018516449</c:v>
                </c:pt>
                <c:pt idx="21856">
                  <c:v>5.940324074070614</c:v>
                </c:pt>
                <c:pt idx="21857">
                  <c:v>5.9405671296247791</c:v>
                </c:pt>
                <c:pt idx="21858">
                  <c:v>5.9408101851862201</c:v>
                </c:pt>
                <c:pt idx="21859">
                  <c:v>5.9410532407403851</c:v>
                </c:pt>
                <c:pt idx="21860">
                  <c:v>5.9412962962945501</c:v>
                </c:pt>
                <c:pt idx="21861">
                  <c:v>5.9415509259254948</c:v>
                </c:pt>
                <c:pt idx="21862">
                  <c:v>5.9417939814796599</c:v>
                </c:pt>
                <c:pt idx="21863">
                  <c:v>5.9420370370338249</c:v>
                </c:pt>
                <c:pt idx="21864">
                  <c:v>5.9422800925879899</c:v>
                </c:pt>
                <c:pt idx="21865">
                  <c:v>5.9425231481494309</c:v>
                </c:pt>
                <c:pt idx="21866">
                  <c:v>5.942766203703596</c:v>
                </c:pt>
                <c:pt idx="21867">
                  <c:v>5.943009259257761</c:v>
                </c:pt>
                <c:pt idx="21868">
                  <c:v>5.9432523148119261</c:v>
                </c:pt>
                <c:pt idx="21869">
                  <c:v>5.9434953703660911</c:v>
                </c:pt>
                <c:pt idx="21870">
                  <c:v>5.9437384259275321</c:v>
                </c:pt>
                <c:pt idx="21871">
                  <c:v>5.9439814814816971</c:v>
                </c:pt>
                <c:pt idx="21872">
                  <c:v>5.9442245370358622</c:v>
                </c:pt>
                <c:pt idx="21873">
                  <c:v>5.9444675925900272</c:v>
                </c:pt>
                <c:pt idx="21874">
                  <c:v>5.9447106481441923</c:v>
                </c:pt>
                <c:pt idx="21875">
                  <c:v>5.9449537037056333</c:v>
                </c:pt>
                <c:pt idx="21876">
                  <c:v>5.9451967592597983</c:v>
                </c:pt>
                <c:pt idx="21877">
                  <c:v>5.9454398148139633</c:v>
                </c:pt>
                <c:pt idx="21878">
                  <c:v>5.9456828703681284</c:v>
                </c:pt>
                <c:pt idx="21879">
                  <c:v>5.9459259259222934</c:v>
                </c:pt>
                <c:pt idx="21880">
                  <c:v>5.9461689814764584</c:v>
                </c:pt>
                <c:pt idx="21881">
                  <c:v>5.9464120370378994</c:v>
                </c:pt>
                <c:pt idx="21882">
                  <c:v>5.9466550925920645</c:v>
                </c:pt>
                <c:pt idx="21883">
                  <c:v>5.9468981481462295</c:v>
                </c:pt>
                <c:pt idx="21884">
                  <c:v>5.9471412037003946</c:v>
                </c:pt>
                <c:pt idx="21885">
                  <c:v>5.9473842592545596</c:v>
                </c:pt>
                <c:pt idx="21886">
                  <c:v>5.9476273148160006</c:v>
                </c:pt>
                <c:pt idx="21887">
                  <c:v>5.9478703703701656</c:v>
                </c:pt>
                <c:pt idx="21888">
                  <c:v>5.9481134259243307</c:v>
                </c:pt>
                <c:pt idx="21889">
                  <c:v>5.9483564814784957</c:v>
                </c:pt>
                <c:pt idx="21890">
                  <c:v>5.9485995370326608</c:v>
                </c:pt>
                <c:pt idx="21891">
                  <c:v>5.9488425925941018</c:v>
                </c:pt>
                <c:pt idx="21892">
                  <c:v>5.9490856481482668</c:v>
                </c:pt>
                <c:pt idx="21893">
                  <c:v>5.9493287037024318</c:v>
                </c:pt>
                <c:pt idx="21894">
                  <c:v>5.9495717592565969</c:v>
                </c:pt>
                <c:pt idx="21895">
                  <c:v>5.9498148148107619</c:v>
                </c:pt>
                <c:pt idx="21896">
                  <c:v>5.9500578703722029</c:v>
                </c:pt>
                <c:pt idx="21897">
                  <c:v>5.9503009259263679</c:v>
                </c:pt>
                <c:pt idx="21898">
                  <c:v>5.950543981480533</c:v>
                </c:pt>
                <c:pt idx="21899">
                  <c:v>5.950787037034698</c:v>
                </c:pt>
                <c:pt idx="21900">
                  <c:v>5.9510300925888631</c:v>
                </c:pt>
                <c:pt idx="21901">
                  <c:v>5.9512731481430281</c:v>
                </c:pt>
                <c:pt idx="21902">
                  <c:v>5.9515162037044691</c:v>
                </c:pt>
                <c:pt idx="21903">
                  <c:v>5.9517592592586341</c:v>
                </c:pt>
                <c:pt idx="21904">
                  <c:v>5.9520023148127992</c:v>
                </c:pt>
                <c:pt idx="21905">
                  <c:v>5.9522453703669642</c:v>
                </c:pt>
                <c:pt idx="21906">
                  <c:v>5.9524884259211293</c:v>
                </c:pt>
                <c:pt idx="21907">
                  <c:v>5.9527314814825703</c:v>
                </c:pt>
                <c:pt idx="21908">
                  <c:v>5.9529745370367353</c:v>
                </c:pt>
                <c:pt idx="21909">
                  <c:v>5.95322916666768</c:v>
                </c:pt>
                <c:pt idx="21910">
                  <c:v>5.953472222221845</c:v>
                </c:pt>
                <c:pt idx="21911">
                  <c:v>5.9537152777760101</c:v>
                </c:pt>
                <c:pt idx="21912">
                  <c:v>5.9539583333301751</c:v>
                </c:pt>
                <c:pt idx="21913">
                  <c:v>5.9542013888843401</c:v>
                </c:pt>
                <c:pt idx="21914">
                  <c:v>5.9544444444457811</c:v>
                </c:pt>
                <c:pt idx="21915">
                  <c:v>5.9546874999999462</c:v>
                </c:pt>
                <c:pt idx="21916">
                  <c:v>5.9549305555541112</c:v>
                </c:pt>
                <c:pt idx="21917">
                  <c:v>5.9551736111082763</c:v>
                </c:pt>
                <c:pt idx="21918">
                  <c:v>5.9554166666624413</c:v>
                </c:pt>
                <c:pt idx="21919">
                  <c:v>5.9556597222238823</c:v>
                </c:pt>
                <c:pt idx="21920">
                  <c:v>5.9559027777780473</c:v>
                </c:pt>
                <c:pt idx="21921">
                  <c:v>5.9561458333322124</c:v>
                </c:pt>
                <c:pt idx="21922">
                  <c:v>5.9563888888863774</c:v>
                </c:pt>
                <c:pt idx="21923">
                  <c:v>5.9566319444405424</c:v>
                </c:pt>
                <c:pt idx="21924">
                  <c:v>5.9568750000019834</c:v>
                </c:pt>
                <c:pt idx="21925">
                  <c:v>5.9571180555561485</c:v>
                </c:pt>
                <c:pt idx="21926">
                  <c:v>5.9573611111103135</c:v>
                </c:pt>
                <c:pt idx="21927">
                  <c:v>5.9576041666644786</c:v>
                </c:pt>
                <c:pt idx="21928">
                  <c:v>5.9578472222186436</c:v>
                </c:pt>
                <c:pt idx="21929">
                  <c:v>5.9580902777728086</c:v>
                </c:pt>
                <c:pt idx="21930">
                  <c:v>5.9583333333342496</c:v>
                </c:pt>
                <c:pt idx="21931">
                  <c:v>5.9585763888884147</c:v>
                </c:pt>
                <c:pt idx="21932">
                  <c:v>5.9588194444425797</c:v>
                </c:pt>
                <c:pt idx="21933">
                  <c:v>5.9590624999967448</c:v>
                </c:pt>
                <c:pt idx="21934">
                  <c:v>5.9593055555509098</c:v>
                </c:pt>
                <c:pt idx="21935">
                  <c:v>5.9595486111123508</c:v>
                </c:pt>
                <c:pt idx="21936">
                  <c:v>5.9597916666665158</c:v>
                </c:pt>
                <c:pt idx="21937">
                  <c:v>5.9600347222206809</c:v>
                </c:pt>
                <c:pt idx="21938">
                  <c:v>5.9602777777748459</c:v>
                </c:pt>
                <c:pt idx="21939">
                  <c:v>5.9605208333290109</c:v>
                </c:pt>
                <c:pt idx="21940">
                  <c:v>5.9607638888904519</c:v>
                </c:pt>
                <c:pt idx="21941">
                  <c:v>5.961006944444617</c:v>
                </c:pt>
                <c:pt idx="21942">
                  <c:v>5.961249999998782</c:v>
                </c:pt>
                <c:pt idx="21943">
                  <c:v>5.9614930555529471</c:v>
                </c:pt>
                <c:pt idx="21944">
                  <c:v>5.9617361111071121</c:v>
                </c:pt>
                <c:pt idx="21945">
                  <c:v>5.9619791666685531</c:v>
                </c:pt>
                <c:pt idx="21946">
                  <c:v>5.9622222222227181</c:v>
                </c:pt>
                <c:pt idx="21947">
                  <c:v>5.9624652777768832</c:v>
                </c:pt>
                <c:pt idx="21948">
                  <c:v>5.9627083333310482</c:v>
                </c:pt>
                <c:pt idx="21949">
                  <c:v>5.9629513888852133</c:v>
                </c:pt>
                <c:pt idx="21950">
                  <c:v>5.9631944444393783</c:v>
                </c:pt>
                <c:pt idx="21951">
                  <c:v>5.9634375000008193</c:v>
                </c:pt>
                <c:pt idx="21952">
                  <c:v>5.9636805555549843</c:v>
                </c:pt>
                <c:pt idx="21953">
                  <c:v>5.9639236111091494</c:v>
                </c:pt>
                <c:pt idx="21954">
                  <c:v>5.9641666666633144</c:v>
                </c:pt>
                <c:pt idx="21955">
                  <c:v>5.9644097222174794</c:v>
                </c:pt>
                <c:pt idx="21956">
                  <c:v>5.9646527777789204</c:v>
                </c:pt>
                <c:pt idx="21957">
                  <c:v>5.9648958333330855</c:v>
                </c:pt>
                <c:pt idx="21958">
                  <c:v>5.9651504629640302</c:v>
                </c:pt>
                <c:pt idx="21959">
                  <c:v>5.9653935185181952</c:v>
                </c:pt>
                <c:pt idx="21960">
                  <c:v>5.9656365740723603</c:v>
                </c:pt>
                <c:pt idx="21961">
                  <c:v>5.9658796296265253</c:v>
                </c:pt>
                <c:pt idx="21962">
                  <c:v>5.9661226851806903</c:v>
                </c:pt>
                <c:pt idx="21963">
                  <c:v>5.9663657407421313</c:v>
                </c:pt>
                <c:pt idx="21964">
                  <c:v>5.9666087962962964</c:v>
                </c:pt>
                <c:pt idx="21965">
                  <c:v>5.9668518518504614</c:v>
                </c:pt>
                <c:pt idx="21966">
                  <c:v>5.9670949074046264</c:v>
                </c:pt>
                <c:pt idx="21967">
                  <c:v>5.9673379629587915</c:v>
                </c:pt>
                <c:pt idx="21968">
                  <c:v>5.9675810185202325</c:v>
                </c:pt>
                <c:pt idx="21969">
                  <c:v>5.9678240740743975</c:v>
                </c:pt>
                <c:pt idx="21970">
                  <c:v>5.9680671296285626</c:v>
                </c:pt>
                <c:pt idx="21971">
                  <c:v>5.9683101851827276</c:v>
                </c:pt>
                <c:pt idx="21972">
                  <c:v>5.9685532407368926</c:v>
                </c:pt>
                <c:pt idx="21973">
                  <c:v>5.9687962962983336</c:v>
                </c:pt>
                <c:pt idx="21974">
                  <c:v>5.9690393518524987</c:v>
                </c:pt>
                <c:pt idx="21975">
                  <c:v>5.9692824074066637</c:v>
                </c:pt>
                <c:pt idx="21976">
                  <c:v>5.9695254629608288</c:v>
                </c:pt>
                <c:pt idx="21977">
                  <c:v>5.9697685185149938</c:v>
                </c:pt>
                <c:pt idx="21978">
                  <c:v>5.9700115740691588</c:v>
                </c:pt>
                <c:pt idx="21979">
                  <c:v>5.9702546296305998</c:v>
                </c:pt>
                <c:pt idx="21980">
                  <c:v>5.9704976851847649</c:v>
                </c:pt>
                <c:pt idx="21981">
                  <c:v>5.9707407407389299</c:v>
                </c:pt>
                <c:pt idx="21982">
                  <c:v>5.9709837962930949</c:v>
                </c:pt>
                <c:pt idx="21983">
                  <c:v>5.97122685184726</c:v>
                </c:pt>
                <c:pt idx="21984">
                  <c:v>5.971469907408701</c:v>
                </c:pt>
                <c:pt idx="21985">
                  <c:v>5.971712962962866</c:v>
                </c:pt>
                <c:pt idx="21986">
                  <c:v>5.9719560185170311</c:v>
                </c:pt>
                <c:pt idx="21987">
                  <c:v>5.9721990740711961</c:v>
                </c:pt>
                <c:pt idx="21988">
                  <c:v>5.9724421296253611</c:v>
                </c:pt>
                <c:pt idx="21989">
                  <c:v>5.9726851851868021</c:v>
                </c:pt>
                <c:pt idx="21990">
                  <c:v>5.9729282407409672</c:v>
                </c:pt>
                <c:pt idx="21991">
                  <c:v>5.9731712962951322</c:v>
                </c:pt>
                <c:pt idx="21992">
                  <c:v>5.9734143518492973</c:v>
                </c:pt>
                <c:pt idx="21993">
                  <c:v>5.9736574074034623</c:v>
                </c:pt>
                <c:pt idx="21994">
                  <c:v>5.9739004629649033</c:v>
                </c:pt>
                <c:pt idx="21995">
                  <c:v>5.9741435185190683</c:v>
                </c:pt>
                <c:pt idx="21996">
                  <c:v>5.9743865740732334</c:v>
                </c:pt>
                <c:pt idx="21997">
                  <c:v>5.9746296296273984</c:v>
                </c:pt>
                <c:pt idx="21998">
                  <c:v>5.9748726851815634</c:v>
                </c:pt>
                <c:pt idx="21999">
                  <c:v>5.9751157407357285</c:v>
                </c:pt>
                <c:pt idx="22000">
                  <c:v>5.9753587962971695</c:v>
                </c:pt>
                <c:pt idx="22001">
                  <c:v>5.9756018518513345</c:v>
                </c:pt>
                <c:pt idx="22002">
                  <c:v>5.9758449074054996</c:v>
                </c:pt>
                <c:pt idx="22003">
                  <c:v>5.9760879629596646</c:v>
                </c:pt>
                <c:pt idx="22004">
                  <c:v>5.9763310185138296</c:v>
                </c:pt>
                <c:pt idx="22005">
                  <c:v>5.9765740740752706</c:v>
                </c:pt>
                <c:pt idx="22006">
                  <c:v>5.9768287036989394</c:v>
                </c:pt>
                <c:pt idx="22007">
                  <c:v>5.9770717592603804</c:v>
                </c:pt>
                <c:pt idx="22008">
                  <c:v>5.9773148148145454</c:v>
                </c:pt>
                <c:pt idx="22009">
                  <c:v>5.9775578703687104</c:v>
                </c:pt>
                <c:pt idx="22010">
                  <c:v>5.9778009259228755</c:v>
                </c:pt>
                <c:pt idx="22011">
                  <c:v>5.9780439814770405</c:v>
                </c:pt>
                <c:pt idx="22012">
                  <c:v>5.9782870370384815</c:v>
                </c:pt>
                <c:pt idx="22013">
                  <c:v>5.9785300925926466</c:v>
                </c:pt>
                <c:pt idx="22014">
                  <c:v>5.9787731481468116</c:v>
                </c:pt>
                <c:pt idx="22015">
                  <c:v>5.9790162037009766</c:v>
                </c:pt>
                <c:pt idx="22016">
                  <c:v>5.9792592592551417</c:v>
                </c:pt>
                <c:pt idx="22017">
                  <c:v>5.9795023148165827</c:v>
                </c:pt>
                <c:pt idx="22018">
                  <c:v>5.9797453703707477</c:v>
                </c:pt>
                <c:pt idx="22019">
                  <c:v>5.9799884259249128</c:v>
                </c:pt>
                <c:pt idx="22020">
                  <c:v>5.9802314814790778</c:v>
                </c:pt>
                <c:pt idx="22021">
                  <c:v>5.9804745370332428</c:v>
                </c:pt>
                <c:pt idx="22022">
                  <c:v>5.9807175925946838</c:v>
                </c:pt>
                <c:pt idx="22023">
                  <c:v>5.9809606481488489</c:v>
                </c:pt>
                <c:pt idx="22024">
                  <c:v>5.9812037037030139</c:v>
                </c:pt>
                <c:pt idx="22025">
                  <c:v>5.9814467592571789</c:v>
                </c:pt>
                <c:pt idx="22026">
                  <c:v>5.981689814811344</c:v>
                </c:pt>
                <c:pt idx="22027">
                  <c:v>5.981932870365509</c:v>
                </c:pt>
                <c:pt idx="22028">
                  <c:v>5.98217592592695</c:v>
                </c:pt>
                <c:pt idx="22029">
                  <c:v>5.9824189814811151</c:v>
                </c:pt>
                <c:pt idx="22030">
                  <c:v>5.9826620370352801</c:v>
                </c:pt>
                <c:pt idx="22031">
                  <c:v>5.9829050925894451</c:v>
                </c:pt>
                <c:pt idx="22032">
                  <c:v>5.9831481481436102</c:v>
                </c:pt>
                <c:pt idx="22033">
                  <c:v>5.9833912037050512</c:v>
                </c:pt>
                <c:pt idx="22034">
                  <c:v>5.9836342592592162</c:v>
                </c:pt>
                <c:pt idx="22035">
                  <c:v>5.9838773148133813</c:v>
                </c:pt>
                <c:pt idx="22036">
                  <c:v>5.9841203703675463</c:v>
                </c:pt>
                <c:pt idx="22037">
                  <c:v>5.9843634259217113</c:v>
                </c:pt>
                <c:pt idx="22038">
                  <c:v>5.9846064814831523</c:v>
                </c:pt>
                <c:pt idx="22039">
                  <c:v>5.9848495370373174</c:v>
                </c:pt>
                <c:pt idx="22040">
                  <c:v>5.9850925925914824</c:v>
                </c:pt>
                <c:pt idx="22041">
                  <c:v>5.9853356481456474</c:v>
                </c:pt>
                <c:pt idx="22042">
                  <c:v>5.9855787036998125</c:v>
                </c:pt>
                <c:pt idx="22043">
                  <c:v>5.9858217592612535</c:v>
                </c:pt>
                <c:pt idx="22044">
                  <c:v>5.9860648148154185</c:v>
                </c:pt>
                <c:pt idx="22045">
                  <c:v>5.9863078703695836</c:v>
                </c:pt>
                <c:pt idx="22046">
                  <c:v>5.9865509259237486</c:v>
                </c:pt>
                <c:pt idx="22047">
                  <c:v>5.9867939814779136</c:v>
                </c:pt>
                <c:pt idx="22048">
                  <c:v>5.9870370370320787</c:v>
                </c:pt>
                <c:pt idx="22049">
                  <c:v>5.9872800925935197</c:v>
                </c:pt>
                <c:pt idx="22050">
                  <c:v>5.9875231481476847</c:v>
                </c:pt>
                <c:pt idx="22051">
                  <c:v>5.9877662037018498</c:v>
                </c:pt>
                <c:pt idx="22052">
                  <c:v>5.9880092592560148</c:v>
                </c:pt>
                <c:pt idx="22053">
                  <c:v>5.9882523148101798</c:v>
                </c:pt>
                <c:pt idx="22054">
                  <c:v>5.9885069444411245</c:v>
                </c:pt>
                <c:pt idx="22055">
                  <c:v>5.9887499999952896</c:v>
                </c:pt>
                <c:pt idx="22056">
                  <c:v>5.9889930555567306</c:v>
                </c:pt>
                <c:pt idx="22057">
                  <c:v>5.9892361111108956</c:v>
                </c:pt>
                <c:pt idx="22058">
                  <c:v>5.9894791666650606</c:v>
                </c:pt>
                <c:pt idx="22059">
                  <c:v>5.9897222222192257</c:v>
                </c:pt>
                <c:pt idx="22060">
                  <c:v>5.9899652777733907</c:v>
                </c:pt>
                <c:pt idx="22061">
                  <c:v>5.9902083333348317</c:v>
                </c:pt>
                <c:pt idx="22062">
                  <c:v>5.9904513888889968</c:v>
                </c:pt>
                <c:pt idx="22063">
                  <c:v>5.9906944444431618</c:v>
                </c:pt>
                <c:pt idx="22064">
                  <c:v>5.9909374999973268</c:v>
                </c:pt>
                <c:pt idx="22065">
                  <c:v>5.9911805555514919</c:v>
                </c:pt>
                <c:pt idx="22066">
                  <c:v>5.9914236111129329</c:v>
                </c:pt>
                <c:pt idx="22067">
                  <c:v>5.9916666666670979</c:v>
                </c:pt>
                <c:pt idx="22068">
                  <c:v>5.9919097222212629</c:v>
                </c:pt>
                <c:pt idx="22069">
                  <c:v>5.992152777775428</c:v>
                </c:pt>
                <c:pt idx="22070">
                  <c:v>5.992395833329593</c:v>
                </c:pt>
                <c:pt idx="22071">
                  <c:v>5.9926388888837581</c:v>
                </c:pt>
                <c:pt idx="22072">
                  <c:v>5.9928819444451991</c:v>
                </c:pt>
                <c:pt idx="22073">
                  <c:v>5.9931249999993641</c:v>
                </c:pt>
                <c:pt idx="22074">
                  <c:v>5.9933680555535291</c:v>
                </c:pt>
                <c:pt idx="22075">
                  <c:v>5.9936111111076942</c:v>
                </c:pt>
                <c:pt idx="22076">
                  <c:v>5.9938541666618592</c:v>
                </c:pt>
                <c:pt idx="22077">
                  <c:v>5.9940972222233002</c:v>
                </c:pt>
                <c:pt idx="22078">
                  <c:v>5.9943402777774653</c:v>
                </c:pt>
                <c:pt idx="22079">
                  <c:v>5.9945833333316303</c:v>
                </c:pt>
                <c:pt idx="22080">
                  <c:v>5.9948263888857953</c:v>
                </c:pt>
                <c:pt idx="22081">
                  <c:v>5.9950694444399604</c:v>
                </c:pt>
                <c:pt idx="22082">
                  <c:v>5.9953125000014014</c:v>
                </c:pt>
                <c:pt idx="22083">
                  <c:v>5.9955555555555664</c:v>
                </c:pt>
                <c:pt idx="22084">
                  <c:v>5.9957986111097314</c:v>
                </c:pt>
                <c:pt idx="22085">
                  <c:v>5.9960416666638965</c:v>
                </c:pt>
                <c:pt idx="22086">
                  <c:v>5.9962847222180615</c:v>
                </c:pt>
                <c:pt idx="22087">
                  <c:v>5.9965277777795025</c:v>
                </c:pt>
                <c:pt idx="22088">
                  <c:v>5.9967708333336676</c:v>
                </c:pt>
                <c:pt idx="22089">
                  <c:v>5.9970138888878326</c:v>
                </c:pt>
                <c:pt idx="22090">
                  <c:v>5.9972569444419976</c:v>
                </c:pt>
                <c:pt idx="22091">
                  <c:v>5.9974999999961627</c:v>
                </c:pt>
                <c:pt idx="22092">
                  <c:v>5.9977430555576037</c:v>
                </c:pt>
                <c:pt idx="22093">
                  <c:v>5.9979861111117687</c:v>
                </c:pt>
                <c:pt idx="22094">
                  <c:v>5.9982291666659338</c:v>
                </c:pt>
                <c:pt idx="22095">
                  <c:v>5.9984722222200988</c:v>
                </c:pt>
                <c:pt idx="22096">
                  <c:v>5.9987152777742638</c:v>
                </c:pt>
                <c:pt idx="22097">
                  <c:v>5.9989583333284289</c:v>
                </c:pt>
                <c:pt idx="22098">
                  <c:v>5.9992013888898699</c:v>
                </c:pt>
                <c:pt idx="22099">
                  <c:v>5.9994444444440349</c:v>
                </c:pt>
                <c:pt idx="22100">
                  <c:v>5.9996874999981999</c:v>
                </c:pt>
                <c:pt idx="22101">
                  <c:v>5.999930555552365</c:v>
                </c:pt>
                <c:pt idx="22102">
                  <c:v>6.0001851851833097</c:v>
                </c:pt>
                <c:pt idx="22103">
                  <c:v>6.0004282407374747</c:v>
                </c:pt>
                <c:pt idx="22104">
                  <c:v>6.0006712962916398</c:v>
                </c:pt>
                <c:pt idx="22105">
                  <c:v>6.0009143518530808</c:v>
                </c:pt>
                <c:pt idx="22106">
                  <c:v>6.0011574074072458</c:v>
                </c:pt>
                <c:pt idx="22107">
                  <c:v>6.0014004629614108</c:v>
                </c:pt>
                <c:pt idx="22108">
                  <c:v>6.0016435185155759</c:v>
                </c:pt>
                <c:pt idx="22109">
                  <c:v>6.0018865740697409</c:v>
                </c:pt>
                <c:pt idx="22110">
                  <c:v>6.0021296296311819</c:v>
                </c:pt>
                <c:pt idx="22111">
                  <c:v>6.0023726851853469</c:v>
                </c:pt>
                <c:pt idx="22112">
                  <c:v>6.002615740739512</c:v>
                </c:pt>
                <c:pt idx="22113">
                  <c:v>6.002858796293677</c:v>
                </c:pt>
                <c:pt idx="22114">
                  <c:v>6.0031018518478421</c:v>
                </c:pt>
                <c:pt idx="22115">
                  <c:v>6.0033449074092831</c:v>
                </c:pt>
                <c:pt idx="22116">
                  <c:v>6.0035879629634481</c:v>
                </c:pt>
                <c:pt idx="22117">
                  <c:v>6.0038310185176131</c:v>
                </c:pt>
                <c:pt idx="22118">
                  <c:v>6.0040740740717782</c:v>
                </c:pt>
                <c:pt idx="22119">
                  <c:v>6.0043171296259432</c:v>
                </c:pt>
                <c:pt idx="22120">
                  <c:v>6.0045601851801083</c:v>
                </c:pt>
                <c:pt idx="22121">
                  <c:v>6.0048032407415493</c:v>
                </c:pt>
                <c:pt idx="22122">
                  <c:v>6.0050462962957143</c:v>
                </c:pt>
                <c:pt idx="22123">
                  <c:v>6.0052893518498793</c:v>
                </c:pt>
                <c:pt idx="22124">
                  <c:v>6.0055324074040444</c:v>
                </c:pt>
                <c:pt idx="22125">
                  <c:v>6.0057754629582094</c:v>
                </c:pt>
                <c:pt idx="22126">
                  <c:v>6.0060185185196504</c:v>
                </c:pt>
                <c:pt idx="22127">
                  <c:v>6.0062615740738154</c:v>
                </c:pt>
                <c:pt idx="22128">
                  <c:v>6.0065046296279805</c:v>
                </c:pt>
                <c:pt idx="22129">
                  <c:v>6.0067476851821455</c:v>
                </c:pt>
                <c:pt idx="22130">
                  <c:v>6.0069907407363106</c:v>
                </c:pt>
                <c:pt idx="22131">
                  <c:v>6.0072337962977516</c:v>
                </c:pt>
                <c:pt idx="22132">
                  <c:v>6.0074768518519166</c:v>
                </c:pt>
                <c:pt idx="22133">
                  <c:v>6.0077199074060816</c:v>
                </c:pt>
                <c:pt idx="22134">
                  <c:v>6.0079629629602467</c:v>
                </c:pt>
                <c:pt idx="22135">
                  <c:v>6.0082060185144117</c:v>
                </c:pt>
                <c:pt idx="22136">
                  <c:v>6.0084490740758527</c:v>
                </c:pt>
                <c:pt idx="22137">
                  <c:v>6.0086921296300178</c:v>
                </c:pt>
                <c:pt idx="22138">
                  <c:v>6.0089351851841828</c:v>
                </c:pt>
                <c:pt idx="22139">
                  <c:v>6.0091782407383478</c:v>
                </c:pt>
                <c:pt idx="22140">
                  <c:v>6.0094212962925129</c:v>
                </c:pt>
                <c:pt idx="22141">
                  <c:v>6.0096643518539539</c:v>
                </c:pt>
                <c:pt idx="22142">
                  <c:v>6.0099074074081189</c:v>
                </c:pt>
                <c:pt idx="22143">
                  <c:v>6.0101504629622839</c:v>
                </c:pt>
                <c:pt idx="22144">
                  <c:v>6.010393518516449</c:v>
                </c:pt>
                <c:pt idx="22145">
                  <c:v>6.010636574070614</c:v>
                </c:pt>
                <c:pt idx="22146">
                  <c:v>6.0108796296247791</c:v>
                </c:pt>
                <c:pt idx="22147">
                  <c:v>6.0111226851862201</c:v>
                </c:pt>
                <c:pt idx="22148">
                  <c:v>6.0113657407403851</c:v>
                </c:pt>
                <c:pt idx="22149">
                  <c:v>6.0116087962945501</c:v>
                </c:pt>
                <c:pt idx="22150">
                  <c:v>6.0118634259254948</c:v>
                </c:pt>
                <c:pt idx="22151">
                  <c:v>6.0121064814796599</c:v>
                </c:pt>
                <c:pt idx="22152">
                  <c:v>6.0123495370338249</c:v>
                </c:pt>
                <c:pt idx="22153">
                  <c:v>6.0125925925879899</c:v>
                </c:pt>
                <c:pt idx="22154">
                  <c:v>6.0128356481494309</c:v>
                </c:pt>
                <c:pt idx="22155">
                  <c:v>6.013078703703596</c:v>
                </c:pt>
                <c:pt idx="22156">
                  <c:v>6.013321759257761</c:v>
                </c:pt>
                <c:pt idx="22157">
                  <c:v>6.0135648148119261</c:v>
                </c:pt>
                <c:pt idx="22158">
                  <c:v>6.0138078703660911</c:v>
                </c:pt>
                <c:pt idx="22159">
                  <c:v>6.0140509259275321</c:v>
                </c:pt>
                <c:pt idx="22160">
                  <c:v>6.0142939814816971</c:v>
                </c:pt>
                <c:pt idx="22161">
                  <c:v>6.0145370370358622</c:v>
                </c:pt>
                <c:pt idx="22162">
                  <c:v>6.0147800925900272</c:v>
                </c:pt>
                <c:pt idx="22163">
                  <c:v>6.0150231481441923</c:v>
                </c:pt>
                <c:pt idx="22164">
                  <c:v>6.0152662037056333</c:v>
                </c:pt>
                <c:pt idx="22165">
                  <c:v>6.0155092592597983</c:v>
                </c:pt>
                <c:pt idx="22166">
                  <c:v>6.0157523148139633</c:v>
                </c:pt>
                <c:pt idx="22167">
                  <c:v>6.0159953703681284</c:v>
                </c:pt>
                <c:pt idx="22168">
                  <c:v>6.0162384259222934</c:v>
                </c:pt>
                <c:pt idx="22169">
                  <c:v>6.0164814814764584</c:v>
                </c:pt>
                <c:pt idx="22170">
                  <c:v>6.0167245370378994</c:v>
                </c:pt>
                <c:pt idx="22171">
                  <c:v>6.0169675925920645</c:v>
                </c:pt>
                <c:pt idx="22172">
                  <c:v>6.0172106481462295</c:v>
                </c:pt>
                <c:pt idx="22173">
                  <c:v>6.0174537037003946</c:v>
                </c:pt>
                <c:pt idx="22174">
                  <c:v>6.0176967592545596</c:v>
                </c:pt>
                <c:pt idx="22175">
                  <c:v>6.0179398148160006</c:v>
                </c:pt>
                <c:pt idx="22176">
                  <c:v>6.0181828703701656</c:v>
                </c:pt>
                <c:pt idx="22177">
                  <c:v>6.0184259259243307</c:v>
                </c:pt>
                <c:pt idx="22178">
                  <c:v>6.0186689814784957</c:v>
                </c:pt>
                <c:pt idx="22179">
                  <c:v>6.0189120370326608</c:v>
                </c:pt>
                <c:pt idx="22180">
                  <c:v>6.0191550925941018</c:v>
                </c:pt>
                <c:pt idx="22181">
                  <c:v>6.0193981481482668</c:v>
                </c:pt>
                <c:pt idx="22182">
                  <c:v>6.0196412037024318</c:v>
                </c:pt>
                <c:pt idx="22183">
                  <c:v>6.0198842592565969</c:v>
                </c:pt>
                <c:pt idx="22184">
                  <c:v>6.0201273148107619</c:v>
                </c:pt>
                <c:pt idx="22185">
                  <c:v>6.0203703703722029</c:v>
                </c:pt>
                <c:pt idx="22186">
                  <c:v>6.0206134259263679</c:v>
                </c:pt>
                <c:pt idx="22187">
                  <c:v>6.020856481480533</c:v>
                </c:pt>
                <c:pt idx="22188">
                  <c:v>6.021099537034698</c:v>
                </c:pt>
                <c:pt idx="22189">
                  <c:v>6.0213425925888631</c:v>
                </c:pt>
                <c:pt idx="22190">
                  <c:v>6.0215856481430281</c:v>
                </c:pt>
                <c:pt idx="22191">
                  <c:v>6.0218287037044691</c:v>
                </c:pt>
                <c:pt idx="22192">
                  <c:v>6.0220717592586341</c:v>
                </c:pt>
                <c:pt idx="22193">
                  <c:v>6.0223148148127992</c:v>
                </c:pt>
                <c:pt idx="22194">
                  <c:v>6.0225578703669642</c:v>
                </c:pt>
                <c:pt idx="22195">
                  <c:v>6.0228009259211293</c:v>
                </c:pt>
                <c:pt idx="22196">
                  <c:v>6.0230439814825703</c:v>
                </c:pt>
                <c:pt idx="22197">
                  <c:v>6.0232870370367353</c:v>
                </c:pt>
                <c:pt idx="22198">
                  <c:v>6.0235300925909003</c:v>
                </c:pt>
                <c:pt idx="22199">
                  <c:v>6.023784722221845</c:v>
                </c:pt>
                <c:pt idx="22200">
                  <c:v>6.0240277777760101</c:v>
                </c:pt>
                <c:pt idx="22201">
                  <c:v>6.0242708333301751</c:v>
                </c:pt>
                <c:pt idx="22202">
                  <c:v>6.0245138888843401</c:v>
                </c:pt>
                <c:pt idx="22203">
                  <c:v>6.0247569444457811</c:v>
                </c:pt>
                <c:pt idx="22204">
                  <c:v>6.0249999999999462</c:v>
                </c:pt>
                <c:pt idx="22205">
                  <c:v>6.0252430555541112</c:v>
                </c:pt>
                <c:pt idx="22206">
                  <c:v>6.0254861111082763</c:v>
                </c:pt>
                <c:pt idx="22207">
                  <c:v>6.0257291666624413</c:v>
                </c:pt>
                <c:pt idx="22208">
                  <c:v>6.0259722222238823</c:v>
                </c:pt>
                <c:pt idx="22209">
                  <c:v>6.0262152777780473</c:v>
                </c:pt>
                <c:pt idx="22210">
                  <c:v>6.0264583333322124</c:v>
                </c:pt>
                <c:pt idx="22211">
                  <c:v>6.0267013888863774</c:v>
                </c:pt>
                <c:pt idx="22212">
                  <c:v>6.0269444444405424</c:v>
                </c:pt>
                <c:pt idx="22213">
                  <c:v>6.0271875000019834</c:v>
                </c:pt>
                <c:pt idx="22214">
                  <c:v>6.0274305555561485</c:v>
                </c:pt>
                <c:pt idx="22215">
                  <c:v>6.0276736111103135</c:v>
                </c:pt>
                <c:pt idx="22216">
                  <c:v>6.0279166666644786</c:v>
                </c:pt>
                <c:pt idx="22217">
                  <c:v>6.0281597222186436</c:v>
                </c:pt>
                <c:pt idx="22218">
                  <c:v>6.0284027777728086</c:v>
                </c:pt>
                <c:pt idx="22219">
                  <c:v>6.0286458333342496</c:v>
                </c:pt>
                <c:pt idx="22220">
                  <c:v>6.0288888888884147</c:v>
                </c:pt>
                <c:pt idx="22221">
                  <c:v>6.0291319444425797</c:v>
                </c:pt>
                <c:pt idx="22222">
                  <c:v>6.0293749999967448</c:v>
                </c:pt>
                <c:pt idx="22223">
                  <c:v>6.0296180555509098</c:v>
                </c:pt>
                <c:pt idx="22224">
                  <c:v>6.0298611111123508</c:v>
                </c:pt>
                <c:pt idx="22225">
                  <c:v>6.0301041666665158</c:v>
                </c:pt>
                <c:pt idx="22226">
                  <c:v>6.0303472222206809</c:v>
                </c:pt>
                <c:pt idx="22227">
                  <c:v>6.0305902777748459</c:v>
                </c:pt>
                <c:pt idx="22228">
                  <c:v>6.0308333333290109</c:v>
                </c:pt>
                <c:pt idx="22229">
                  <c:v>6.0310763888904519</c:v>
                </c:pt>
                <c:pt idx="22230">
                  <c:v>6.031319444444617</c:v>
                </c:pt>
                <c:pt idx="22231">
                  <c:v>6.031562499998782</c:v>
                </c:pt>
                <c:pt idx="22232">
                  <c:v>6.0318055555529471</c:v>
                </c:pt>
                <c:pt idx="22233">
                  <c:v>6.0320486111071121</c:v>
                </c:pt>
                <c:pt idx="22234">
                  <c:v>6.0322916666685531</c:v>
                </c:pt>
                <c:pt idx="22235">
                  <c:v>6.0325347222227181</c:v>
                </c:pt>
                <c:pt idx="22236">
                  <c:v>6.0327777777768832</c:v>
                </c:pt>
                <c:pt idx="22237">
                  <c:v>6.0330208333310482</c:v>
                </c:pt>
                <c:pt idx="22238">
                  <c:v>6.0332638888852133</c:v>
                </c:pt>
                <c:pt idx="22239">
                  <c:v>6.0335069444393783</c:v>
                </c:pt>
                <c:pt idx="22240">
                  <c:v>6.0337500000008193</c:v>
                </c:pt>
                <c:pt idx="22241">
                  <c:v>6.0339930555549843</c:v>
                </c:pt>
                <c:pt idx="22242">
                  <c:v>6.0342361111091494</c:v>
                </c:pt>
                <c:pt idx="22243">
                  <c:v>6.0344791666633144</c:v>
                </c:pt>
                <c:pt idx="22244">
                  <c:v>6.0347222222174794</c:v>
                </c:pt>
                <c:pt idx="22245">
                  <c:v>6.0349652777789204</c:v>
                </c:pt>
                <c:pt idx="22246">
                  <c:v>6.0352083333330855</c:v>
                </c:pt>
                <c:pt idx="22247">
                  <c:v>6.0354629629640302</c:v>
                </c:pt>
                <c:pt idx="22248">
                  <c:v>6.0357060185181952</c:v>
                </c:pt>
                <c:pt idx="22249">
                  <c:v>6.0359490740723603</c:v>
                </c:pt>
                <c:pt idx="22250">
                  <c:v>6.0361921296265253</c:v>
                </c:pt>
                <c:pt idx="22251">
                  <c:v>6.0364351851806903</c:v>
                </c:pt>
                <c:pt idx="22252">
                  <c:v>6.0366782407421313</c:v>
                </c:pt>
                <c:pt idx="22253">
                  <c:v>6.0369212962962964</c:v>
                </c:pt>
                <c:pt idx="22254">
                  <c:v>6.0371643518504614</c:v>
                </c:pt>
                <c:pt idx="22255">
                  <c:v>6.0374074074046264</c:v>
                </c:pt>
                <c:pt idx="22256">
                  <c:v>6.0376504629587915</c:v>
                </c:pt>
                <c:pt idx="22257">
                  <c:v>6.0378935185202325</c:v>
                </c:pt>
                <c:pt idx="22258">
                  <c:v>6.0381365740743975</c:v>
                </c:pt>
                <c:pt idx="22259">
                  <c:v>6.0383796296285626</c:v>
                </c:pt>
                <c:pt idx="22260">
                  <c:v>6.0386226851827276</c:v>
                </c:pt>
                <c:pt idx="22261">
                  <c:v>6.0388657407368926</c:v>
                </c:pt>
                <c:pt idx="22262">
                  <c:v>6.0391087962983336</c:v>
                </c:pt>
                <c:pt idx="22263">
                  <c:v>6.0393518518524987</c:v>
                </c:pt>
                <c:pt idx="22264">
                  <c:v>6.0395949074066637</c:v>
                </c:pt>
                <c:pt idx="22265">
                  <c:v>6.0398379629608288</c:v>
                </c:pt>
                <c:pt idx="22266">
                  <c:v>6.0400810185149938</c:v>
                </c:pt>
                <c:pt idx="22267">
                  <c:v>6.0403240740691588</c:v>
                </c:pt>
                <c:pt idx="22268">
                  <c:v>6.0405671296305998</c:v>
                </c:pt>
                <c:pt idx="22269">
                  <c:v>6.0408101851847649</c:v>
                </c:pt>
                <c:pt idx="22270">
                  <c:v>6.0410532407389299</c:v>
                </c:pt>
                <c:pt idx="22271">
                  <c:v>6.0412962962930949</c:v>
                </c:pt>
                <c:pt idx="22272">
                  <c:v>6.04153935184726</c:v>
                </c:pt>
                <c:pt idx="22273">
                  <c:v>6.041782407408701</c:v>
                </c:pt>
                <c:pt idx="22274">
                  <c:v>6.042025462962866</c:v>
                </c:pt>
                <c:pt idx="22275">
                  <c:v>6.0422685185170311</c:v>
                </c:pt>
                <c:pt idx="22276">
                  <c:v>6.0425115740711961</c:v>
                </c:pt>
                <c:pt idx="22277">
                  <c:v>6.0427546296253611</c:v>
                </c:pt>
                <c:pt idx="22278">
                  <c:v>6.0429976851868021</c:v>
                </c:pt>
                <c:pt idx="22279">
                  <c:v>6.0432407407409672</c:v>
                </c:pt>
                <c:pt idx="22280">
                  <c:v>6.0434837962951322</c:v>
                </c:pt>
                <c:pt idx="22281">
                  <c:v>6.0437268518492973</c:v>
                </c:pt>
                <c:pt idx="22282">
                  <c:v>6.0439699074034623</c:v>
                </c:pt>
                <c:pt idx="22283">
                  <c:v>6.0442129629649033</c:v>
                </c:pt>
                <c:pt idx="22284">
                  <c:v>6.0444560185190683</c:v>
                </c:pt>
                <c:pt idx="22285">
                  <c:v>6.0446990740732334</c:v>
                </c:pt>
                <c:pt idx="22286">
                  <c:v>6.0449421296273984</c:v>
                </c:pt>
                <c:pt idx="22287">
                  <c:v>6.0451851851815634</c:v>
                </c:pt>
                <c:pt idx="22288">
                  <c:v>6.0454282407357285</c:v>
                </c:pt>
                <c:pt idx="22289">
                  <c:v>6.0456712962971695</c:v>
                </c:pt>
                <c:pt idx="22290">
                  <c:v>6.0459143518513345</c:v>
                </c:pt>
                <c:pt idx="22291">
                  <c:v>6.0461574074054996</c:v>
                </c:pt>
                <c:pt idx="22292">
                  <c:v>6.0464004629596646</c:v>
                </c:pt>
                <c:pt idx="22293">
                  <c:v>6.0466435185138296</c:v>
                </c:pt>
                <c:pt idx="22294">
                  <c:v>6.0468865740752706</c:v>
                </c:pt>
                <c:pt idx="22295">
                  <c:v>6.0471412036989394</c:v>
                </c:pt>
                <c:pt idx="22296">
                  <c:v>6.0473842592603804</c:v>
                </c:pt>
                <c:pt idx="22297">
                  <c:v>6.0476273148145454</c:v>
                </c:pt>
                <c:pt idx="22298">
                  <c:v>6.0478703703687104</c:v>
                </c:pt>
                <c:pt idx="22299">
                  <c:v>6.0481134259228755</c:v>
                </c:pt>
                <c:pt idx="22300">
                  <c:v>6.0483564814770405</c:v>
                </c:pt>
                <c:pt idx="22301">
                  <c:v>6.0485995370384815</c:v>
                </c:pt>
                <c:pt idx="22302">
                  <c:v>6.0488425925926466</c:v>
                </c:pt>
                <c:pt idx="22303">
                  <c:v>6.0490856481468116</c:v>
                </c:pt>
                <c:pt idx="22304">
                  <c:v>6.0493287037009766</c:v>
                </c:pt>
                <c:pt idx="22305">
                  <c:v>6.0495717592551417</c:v>
                </c:pt>
                <c:pt idx="22306">
                  <c:v>6.0498148148165827</c:v>
                </c:pt>
                <c:pt idx="22307">
                  <c:v>6.0500578703707477</c:v>
                </c:pt>
                <c:pt idx="22308">
                  <c:v>6.0503009259249128</c:v>
                </c:pt>
                <c:pt idx="22309">
                  <c:v>6.0505439814790778</c:v>
                </c:pt>
                <c:pt idx="22310">
                  <c:v>6.0507870370332428</c:v>
                </c:pt>
                <c:pt idx="22311">
                  <c:v>6.0510300925946838</c:v>
                </c:pt>
                <c:pt idx="22312">
                  <c:v>6.0512731481488489</c:v>
                </c:pt>
                <c:pt idx="22313">
                  <c:v>6.0515162037030139</c:v>
                </c:pt>
                <c:pt idx="22314">
                  <c:v>6.0517592592571789</c:v>
                </c:pt>
                <c:pt idx="22315">
                  <c:v>6.052002314811344</c:v>
                </c:pt>
                <c:pt idx="22316">
                  <c:v>6.052245370365509</c:v>
                </c:pt>
                <c:pt idx="22317">
                  <c:v>6.05248842592695</c:v>
                </c:pt>
                <c:pt idx="22318">
                  <c:v>6.0527314814811151</c:v>
                </c:pt>
                <c:pt idx="22319">
                  <c:v>6.0529745370352801</c:v>
                </c:pt>
                <c:pt idx="22320">
                  <c:v>6.0532175925894451</c:v>
                </c:pt>
                <c:pt idx="22321">
                  <c:v>6.0534606481436102</c:v>
                </c:pt>
                <c:pt idx="22322">
                  <c:v>6.0537037037050512</c:v>
                </c:pt>
                <c:pt idx="22323">
                  <c:v>6.0539467592592162</c:v>
                </c:pt>
                <c:pt idx="22324">
                  <c:v>6.0541898148133813</c:v>
                </c:pt>
                <c:pt idx="22325">
                  <c:v>6.0544328703675463</c:v>
                </c:pt>
                <c:pt idx="22326">
                  <c:v>6.0546759259217113</c:v>
                </c:pt>
                <c:pt idx="22327">
                  <c:v>6.0549189814831523</c:v>
                </c:pt>
                <c:pt idx="22328">
                  <c:v>6.0551620370373174</c:v>
                </c:pt>
                <c:pt idx="22329">
                  <c:v>6.0554050925914824</c:v>
                </c:pt>
                <c:pt idx="22330">
                  <c:v>6.0556481481456474</c:v>
                </c:pt>
                <c:pt idx="22331">
                  <c:v>6.0558912036998125</c:v>
                </c:pt>
                <c:pt idx="22332">
                  <c:v>6.0561342592612535</c:v>
                </c:pt>
                <c:pt idx="22333">
                  <c:v>6.0563773148154185</c:v>
                </c:pt>
                <c:pt idx="22334">
                  <c:v>6.0566203703695836</c:v>
                </c:pt>
                <c:pt idx="22335">
                  <c:v>6.0568634259237486</c:v>
                </c:pt>
                <c:pt idx="22336">
                  <c:v>6.0571064814779136</c:v>
                </c:pt>
                <c:pt idx="22337">
                  <c:v>6.0573495370320787</c:v>
                </c:pt>
                <c:pt idx="22338">
                  <c:v>6.0575925925935197</c:v>
                </c:pt>
                <c:pt idx="22339">
                  <c:v>6.0578356481476847</c:v>
                </c:pt>
                <c:pt idx="22340">
                  <c:v>6.0580787037018498</c:v>
                </c:pt>
                <c:pt idx="22341">
                  <c:v>6.0583217592560148</c:v>
                </c:pt>
                <c:pt idx="22342">
                  <c:v>6.0585648148101798</c:v>
                </c:pt>
                <c:pt idx="22343">
                  <c:v>6.0588194444411245</c:v>
                </c:pt>
                <c:pt idx="22344">
                  <c:v>6.0590624999952896</c:v>
                </c:pt>
                <c:pt idx="22345">
                  <c:v>6.0593055555567306</c:v>
                </c:pt>
                <c:pt idx="22346">
                  <c:v>6.0595486111108956</c:v>
                </c:pt>
                <c:pt idx="22347">
                  <c:v>6.0597916666650606</c:v>
                </c:pt>
                <c:pt idx="22348">
                  <c:v>6.0600347222192257</c:v>
                </c:pt>
                <c:pt idx="22349">
                  <c:v>6.0602777777733907</c:v>
                </c:pt>
                <c:pt idx="22350">
                  <c:v>6.0605208333348317</c:v>
                </c:pt>
                <c:pt idx="22351">
                  <c:v>6.0607638888889968</c:v>
                </c:pt>
                <c:pt idx="22352">
                  <c:v>6.0610069444431618</c:v>
                </c:pt>
                <c:pt idx="22353">
                  <c:v>6.0612499999973268</c:v>
                </c:pt>
                <c:pt idx="22354">
                  <c:v>6.0614930555514919</c:v>
                </c:pt>
                <c:pt idx="22355">
                  <c:v>6.0617361111129329</c:v>
                </c:pt>
                <c:pt idx="22356">
                  <c:v>6.0619791666670979</c:v>
                </c:pt>
                <c:pt idx="22357">
                  <c:v>6.0622222222212629</c:v>
                </c:pt>
                <c:pt idx="22358">
                  <c:v>6.062465277775428</c:v>
                </c:pt>
                <c:pt idx="22359">
                  <c:v>6.062708333329593</c:v>
                </c:pt>
                <c:pt idx="22360">
                  <c:v>6.0629513888837581</c:v>
                </c:pt>
                <c:pt idx="22361">
                  <c:v>6.0631944444451991</c:v>
                </c:pt>
                <c:pt idx="22362">
                  <c:v>6.0634374999993641</c:v>
                </c:pt>
                <c:pt idx="22363">
                  <c:v>6.0636805555535291</c:v>
                </c:pt>
                <c:pt idx="22364">
                  <c:v>6.0639236111076942</c:v>
                </c:pt>
                <c:pt idx="22365">
                  <c:v>6.0641666666618592</c:v>
                </c:pt>
                <c:pt idx="22366">
                  <c:v>6.0644097222233002</c:v>
                </c:pt>
                <c:pt idx="22367">
                  <c:v>6.0646527777774653</c:v>
                </c:pt>
                <c:pt idx="22368">
                  <c:v>6.0648958333316303</c:v>
                </c:pt>
                <c:pt idx="22369">
                  <c:v>6.0651388888857953</c:v>
                </c:pt>
                <c:pt idx="22370">
                  <c:v>6.0653819444399604</c:v>
                </c:pt>
                <c:pt idx="22371">
                  <c:v>6.0656250000014014</c:v>
                </c:pt>
                <c:pt idx="22372">
                  <c:v>6.0658680555555664</c:v>
                </c:pt>
                <c:pt idx="22373">
                  <c:v>6.0661111111097314</c:v>
                </c:pt>
                <c:pt idx="22374">
                  <c:v>6.0663541666638965</c:v>
                </c:pt>
                <c:pt idx="22375">
                  <c:v>6.0665972222180615</c:v>
                </c:pt>
                <c:pt idx="22376">
                  <c:v>6.0668402777795025</c:v>
                </c:pt>
                <c:pt idx="22377">
                  <c:v>6.0670833333336676</c:v>
                </c:pt>
                <c:pt idx="22378">
                  <c:v>6.0673263888878326</c:v>
                </c:pt>
                <c:pt idx="22379">
                  <c:v>6.0675694444419976</c:v>
                </c:pt>
                <c:pt idx="22380">
                  <c:v>6.0678124999961627</c:v>
                </c:pt>
                <c:pt idx="22381">
                  <c:v>6.0680555555576037</c:v>
                </c:pt>
                <c:pt idx="22382">
                  <c:v>6.0682986111117687</c:v>
                </c:pt>
                <c:pt idx="22383">
                  <c:v>6.0685416666659338</c:v>
                </c:pt>
                <c:pt idx="22384">
                  <c:v>6.0687847222200988</c:v>
                </c:pt>
                <c:pt idx="22385">
                  <c:v>6.0690277777742638</c:v>
                </c:pt>
                <c:pt idx="22386">
                  <c:v>6.0692708333284289</c:v>
                </c:pt>
                <c:pt idx="22387">
                  <c:v>6.0695138888898699</c:v>
                </c:pt>
                <c:pt idx="22388">
                  <c:v>6.0697569444440349</c:v>
                </c:pt>
                <c:pt idx="22389">
                  <c:v>6.0699999999981999</c:v>
                </c:pt>
                <c:pt idx="22390">
                  <c:v>6.070243055552365</c:v>
                </c:pt>
                <c:pt idx="22391">
                  <c:v>6.0704976851833097</c:v>
                </c:pt>
                <c:pt idx="22392">
                  <c:v>6.0707407407374747</c:v>
                </c:pt>
                <c:pt idx="22393">
                  <c:v>6.0709837962916398</c:v>
                </c:pt>
                <c:pt idx="22394">
                  <c:v>6.0712268518530808</c:v>
                </c:pt>
                <c:pt idx="22395">
                  <c:v>6.0714699074072458</c:v>
                </c:pt>
                <c:pt idx="22396">
                  <c:v>6.0717129629614108</c:v>
                </c:pt>
                <c:pt idx="22397">
                  <c:v>6.0719560185155759</c:v>
                </c:pt>
                <c:pt idx="22398">
                  <c:v>6.0721990740697409</c:v>
                </c:pt>
                <c:pt idx="22399">
                  <c:v>6.0724421296311819</c:v>
                </c:pt>
                <c:pt idx="22400">
                  <c:v>6.0726851851853469</c:v>
                </c:pt>
                <c:pt idx="22401">
                  <c:v>6.072928240739512</c:v>
                </c:pt>
                <c:pt idx="22402">
                  <c:v>6.073171296293677</c:v>
                </c:pt>
                <c:pt idx="22403">
                  <c:v>6.0734143518478421</c:v>
                </c:pt>
                <c:pt idx="22404">
                  <c:v>6.0736574074092831</c:v>
                </c:pt>
                <c:pt idx="22405">
                  <c:v>6.0739004629634481</c:v>
                </c:pt>
                <c:pt idx="22406">
                  <c:v>6.0741435185176131</c:v>
                </c:pt>
                <c:pt idx="22407">
                  <c:v>6.0743865740717782</c:v>
                </c:pt>
                <c:pt idx="22408">
                  <c:v>6.0746296296259432</c:v>
                </c:pt>
                <c:pt idx="22409">
                  <c:v>6.0748726851801083</c:v>
                </c:pt>
                <c:pt idx="22410">
                  <c:v>6.0751157407415493</c:v>
                </c:pt>
                <c:pt idx="22411">
                  <c:v>6.0753587962957143</c:v>
                </c:pt>
                <c:pt idx="22412">
                  <c:v>6.0756018518498793</c:v>
                </c:pt>
                <c:pt idx="22413">
                  <c:v>6.0758449074040444</c:v>
                </c:pt>
                <c:pt idx="22414">
                  <c:v>6.0760879629582094</c:v>
                </c:pt>
                <c:pt idx="22415">
                  <c:v>6.0763310185196504</c:v>
                </c:pt>
                <c:pt idx="22416">
                  <c:v>6.0765740740738154</c:v>
                </c:pt>
                <c:pt idx="22417">
                  <c:v>6.0768171296279805</c:v>
                </c:pt>
                <c:pt idx="22418">
                  <c:v>6.0770601851821455</c:v>
                </c:pt>
                <c:pt idx="22419">
                  <c:v>6.0773032407363106</c:v>
                </c:pt>
                <c:pt idx="22420">
                  <c:v>6.0775462962977516</c:v>
                </c:pt>
                <c:pt idx="22421">
                  <c:v>6.0777893518519166</c:v>
                </c:pt>
                <c:pt idx="22422">
                  <c:v>6.0780324074060816</c:v>
                </c:pt>
                <c:pt idx="22423">
                  <c:v>6.0782754629602467</c:v>
                </c:pt>
                <c:pt idx="22424">
                  <c:v>6.0785185185144117</c:v>
                </c:pt>
                <c:pt idx="22425">
                  <c:v>6.0787615740758527</c:v>
                </c:pt>
                <c:pt idx="22426">
                  <c:v>6.0790046296300178</c:v>
                </c:pt>
                <c:pt idx="22427">
                  <c:v>6.0792476851841828</c:v>
                </c:pt>
                <c:pt idx="22428">
                  <c:v>6.0794907407383478</c:v>
                </c:pt>
                <c:pt idx="22429">
                  <c:v>6.0797337962925129</c:v>
                </c:pt>
                <c:pt idx="22430">
                  <c:v>6.0799768518539539</c:v>
                </c:pt>
                <c:pt idx="22431">
                  <c:v>6.0802199074081189</c:v>
                </c:pt>
                <c:pt idx="22432">
                  <c:v>6.0804629629622839</c:v>
                </c:pt>
                <c:pt idx="22433">
                  <c:v>6.080706018516449</c:v>
                </c:pt>
                <c:pt idx="22434">
                  <c:v>6.080949074070614</c:v>
                </c:pt>
                <c:pt idx="22435">
                  <c:v>6.0811921296247791</c:v>
                </c:pt>
                <c:pt idx="22436">
                  <c:v>6.0814351851862201</c:v>
                </c:pt>
                <c:pt idx="22437">
                  <c:v>6.0816782407403851</c:v>
                </c:pt>
                <c:pt idx="22438">
                  <c:v>6.0819212962945501</c:v>
                </c:pt>
                <c:pt idx="22439">
                  <c:v>6.0821643518487152</c:v>
                </c:pt>
                <c:pt idx="22440">
                  <c:v>6.0824189814796599</c:v>
                </c:pt>
                <c:pt idx="22441">
                  <c:v>6.0826620370338249</c:v>
                </c:pt>
                <c:pt idx="22442">
                  <c:v>6.0829050925879899</c:v>
                </c:pt>
                <c:pt idx="22443">
                  <c:v>6.0831481481494309</c:v>
                </c:pt>
                <c:pt idx="22444">
                  <c:v>6.083391203703596</c:v>
                </c:pt>
                <c:pt idx="22445">
                  <c:v>6.083634259257761</c:v>
                </c:pt>
                <c:pt idx="22446">
                  <c:v>6.0838773148119261</c:v>
                </c:pt>
                <c:pt idx="22447">
                  <c:v>6.0841203703660911</c:v>
                </c:pt>
                <c:pt idx="22448">
                  <c:v>6.0843634259275321</c:v>
                </c:pt>
                <c:pt idx="22449">
                  <c:v>6.0846064814816971</c:v>
                </c:pt>
                <c:pt idx="22450">
                  <c:v>6.0848495370358622</c:v>
                </c:pt>
                <c:pt idx="22451">
                  <c:v>6.0850925925900272</c:v>
                </c:pt>
                <c:pt idx="22452">
                  <c:v>6.0853356481441923</c:v>
                </c:pt>
                <c:pt idx="22453">
                  <c:v>6.0855787037056333</c:v>
                </c:pt>
                <c:pt idx="22454">
                  <c:v>6.0858217592597983</c:v>
                </c:pt>
                <c:pt idx="22455">
                  <c:v>6.0860648148139633</c:v>
                </c:pt>
                <c:pt idx="22456">
                  <c:v>6.0863078703681284</c:v>
                </c:pt>
                <c:pt idx="22457">
                  <c:v>6.0865509259222934</c:v>
                </c:pt>
                <c:pt idx="22458">
                  <c:v>6.0867939814764584</c:v>
                </c:pt>
                <c:pt idx="22459">
                  <c:v>6.0870370370378994</c:v>
                </c:pt>
                <c:pt idx="22460">
                  <c:v>6.0872800925920645</c:v>
                </c:pt>
                <c:pt idx="22461">
                  <c:v>6.0875231481462295</c:v>
                </c:pt>
                <c:pt idx="22462">
                  <c:v>6.0877662037003946</c:v>
                </c:pt>
                <c:pt idx="22463">
                  <c:v>6.0880092592545596</c:v>
                </c:pt>
                <c:pt idx="22464">
                  <c:v>6.0882523148160006</c:v>
                </c:pt>
                <c:pt idx="22465">
                  <c:v>6.0884953703701656</c:v>
                </c:pt>
                <c:pt idx="22466">
                  <c:v>6.0887384259243307</c:v>
                </c:pt>
                <c:pt idx="22467">
                  <c:v>6.0889814814784957</c:v>
                </c:pt>
                <c:pt idx="22468">
                  <c:v>6.0892245370326608</c:v>
                </c:pt>
                <c:pt idx="22469">
                  <c:v>6.0894675925941018</c:v>
                </c:pt>
                <c:pt idx="22470">
                  <c:v>6.0897106481482668</c:v>
                </c:pt>
                <c:pt idx="22471">
                  <c:v>6.0899537037024318</c:v>
                </c:pt>
                <c:pt idx="22472">
                  <c:v>6.0901967592565969</c:v>
                </c:pt>
                <c:pt idx="22473">
                  <c:v>6.0904398148107619</c:v>
                </c:pt>
                <c:pt idx="22474">
                  <c:v>6.0906828703722029</c:v>
                </c:pt>
                <c:pt idx="22475">
                  <c:v>6.0909259259263679</c:v>
                </c:pt>
                <c:pt idx="22476">
                  <c:v>6.091168981480533</c:v>
                </c:pt>
                <c:pt idx="22477">
                  <c:v>6.091412037034698</c:v>
                </c:pt>
                <c:pt idx="22478">
                  <c:v>6.0916550925888631</c:v>
                </c:pt>
                <c:pt idx="22479">
                  <c:v>6.0918981481430281</c:v>
                </c:pt>
                <c:pt idx="22480">
                  <c:v>6.0921412037044691</c:v>
                </c:pt>
                <c:pt idx="22481">
                  <c:v>6.0923842592586341</c:v>
                </c:pt>
                <c:pt idx="22482">
                  <c:v>6.0926273148127992</c:v>
                </c:pt>
                <c:pt idx="22483">
                  <c:v>6.0928703703669642</c:v>
                </c:pt>
                <c:pt idx="22484">
                  <c:v>6.0931134259211293</c:v>
                </c:pt>
                <c:pt idx="22485">
                  <c:v>6.0933564814825703</c:v>
                </c:pt>
                <c:pt idx="22486">
                  <c:v>6.0935995370367353</c:v>
                </c:pt>
                <c:pt idx="22487">
                  <c:v>6.0938425925909003</c:v>
                </c:pt>
                <c:pt idx="22488">
                  <c:v>6.094097222221845</c:v>
                </c:pt>
                <c:pt idx="22489">
                  <c:v>6.0943402777760101</c:v>
                </c:pt>
                <c:pt idx="22490">
                  <c:v>6.0945833333301751</c:v>
                </c:pt>
                <c:pt idx="22491">
                  <c:v>6.0948263888843401</c:v>
                </c:pt>
                <c:pt idx="22492">
                  <c:v>6.0950694444457811</c:v>
                </c:pt>
                <c:pt idx="22493">
                  <c:v>6.0953124999999462</c:v>
                </c:pt>
                <c:pt idx="22494">
                  <c:v>6.0955555555541112</c:v>
                </c:pt>
                <c:pt idx="22495">
                  <c:v>6.0957986111082763</c:v>
                </c:pt>
                <c:pt idx="22496">
                  <c:v>6.0960416666624413</c:v>
                </c:pt>
                <c:pt idx="22497">
                  <c:v>6.0962847222238823</c:v>
                </c:pt>
                <c:pt idx="22498">
                  <c:v>6.0965277777780473</c:v>
                </c:pt>
                <c:pt idx="22499">
                  <c:v>6.0967708333322124</c:v>
                </c:pt>
                <c:pt idx="22500">
                  <c:v>6.0970138888863774</c:v>
                </c:pt>
                <c:pt idx="22501">
                  <c:v>6.0972569444405424</c:v>
                </c:pt>
                <c:pt idx="22502">
                  <c:v>6.0975000000019834</c:v>
                </c:pt>
                <c:pt idx="22503">
                  <c:v>6.0977430555561485</c:v>
                </c:pt>
                <c:pt idx="22504">
                  <c:v>6.0979861111103135</c:v>
                </c:pt>
                <c:pt idx="22505">
                  <c:v>6.0982291666644786</c:v>
                </c:pt>
                <c:pt idx="22506">
                  <c:v>6.0984722222186436</c:v>
                </c:pt>
                <c:pt idx="22507">
                  <c:v>6.0987152777728086</c:v>
                </c:pt>
                <c:pt idx="22508">
                  <c:v>6.0989583333342496</c:v>
                </c:pt>
                <c:pt idx="22509">
                  <c:v>6.0992013888884147</c:v>
                </c:pt>
                <c:pt idx="22510">
                  <c:v>6.0994444444425797</c:v>
                </c:pt>
                <c:pt idx="22511">
                  <c:v>6.0996874999967448</c:v>
                </c:pt>
                <c:pt idx="22512">
                  <c:v>6.0999305555509098</c:v>
                </c:pt>
                <c:pt idx="22513">
                  <c:v>6.1001736111123508</c:v>
                </c:pt>
                <c:pt idx="22514">
                  <c:v>6.1004166666665158</c:v>
                </c:pt>
                <c:pt idx="22515">
                  <c:v>6.1006597222206809</c:v>
                </c:pt>
                <c:pt idx="22516">
                  <c:v>6.1009027777748459</c:v>
                </c:pt>
                <c:pt idx="22517">
                  <c:v>6.1011458333290109</c:v>
                </c:pt>
                <c:pt idx="22518">
                  <c:v>6.1013888888904519</c:v>
                </c:pt>
                <c:pt idx="22519">
                  <c:v>6.101631944444617</c:v>
                </c:pt>
                <c:pt idx="22520">
                  <c:v>6.101874999998782</c:v>
                </c:pt>
                <c:pt idx="22521">
                  <c:v>6.1021180555529471</c:v>
                </c:pt>
                <c:pt idx="22522">
                  <c:v>6.1023611111071121</c:v>
                </c:pt>
                <c:pt idx="22523">
                  <c:v>6.1026041666685531</c:v>
                </c:pt>
                <c:pt idx="22524">
                  <c:v>6.1028472222227181</c:v>
                </c:pt>
                <c:pt idx="22525">
                  <c:v>6.1030902777768832</c:v>
                </c:pt>
                <c:pt idx="22526">
                  <c:v>6.1033333333310482</c:v>
                </c:pt>
                <c:pt idx="22527">
                  <c:v>6.1035763888852133</c:v>
                </c:pt>
                <c:pt idx="22528">
                  <c:v>6.1038194444393783</c:v>
                </c:pt>
                <c:pt idx="22529">
                  <c:v>6.1040625000008193</c:v>
                </c:pt>
                <c:pt idx="22530">
                  <c:v>6.1043055555549843</c:v>
                </c:pt>
                <c:pt idx="22531">
                  <c:v>6.1045486111091494</c:v>
                </c:pt>
                <c:pt idx="22532">
                  <c:v>6.1047916666633144</c:v>
                </c:pt>
                <c:pt idx="22533">
                  <c:v>6.1050347222174794</c:v>
                </c:pt>
                <c:pt idx="22534">
                  <c:v>6.1052777777789204</c:v>
                </c:pt>
                <c:pt idx="22535">
                  <c:v>6.1055324074025892</c:v>
                </c:pt>
                <c:pt idx="22536">
                  <c:v>6.1057754629640302</c:v>
                </c:pt>
                <c:pt idx="22537">
                  <c:v>6.1060185185181952</c:v>
                </c:pt>
                <c:pt idx="22538">
                  <c:v>6.1062615740723603</c:v>
                </c:pt>
                <c:pt idx="22539">
                  <c:v>6.1065046296265253</c:v>
                </c:pt>
                <c:pt idx="22540">
                  <c:v>6.1067476851806903</c:v>
                </c:pt>
                <c:pt idx="22541">
                  <c:v>6.1069907407421313</c:v>
                </c:pt>
                <c:pt idx="22542">
                  <c:v>6.1072337962962964</c:v>
                </c:pt>
                <c:pt idx="22543">
                  <c:v>6.1074768518504614</c:v>
                </c:pt>
                <c:pt idx="22544">
                  <c:v>6.1077199074046264</c:v>
                </c:pt>
                <c:pt idx="22545">
                  <c:v>6.1079629629587915</c:v>
                </c:pt>
                <c:pt idx="22546">
                  <c:v>6.1082060185202325</c:v>
                </c:pt>
                <c:pt idx="22547">
                  <c:v>6.1084490740743975</c:v>
                </c:pt>
                <c:pt idx="22548">
                  <c:v>6.1086921296285626</c:v>
                </c:pt>
                <c:pt idx="22549">
                  <c:v>6.1089351851827276</c:v>
                </c:pt>
                <c:pt idx="22550">
                  <c:v>6.1091782407368926</c:v>
                </c:pt>
                <c:pt idx="22551">
                  <c:v>6.1094212962983336</c:v>
                </c:pt>
                <c:pt idx="22552">
                  <c:v>6.1096643518524987</c:v>
                </c:pt>
                <c:pt idx="22553">
                  <c:v>6.1099074074066637</c:v>
                </c:pt>
                <c:pt idx="22554">
                  <c:v>6.1101504629608288</c:v>
                </c:pt>
                <c:pt idx="22555">
                  <c:v>6.1103935185149938</c:v>
                </c:pt>
                <c:pt idx="22556">
                  <c:v>6.1106365740691588</c:v>
                </c:pt>
                <c:pt idx="22557">
                  <c:v>6.1108796296305998</c:v>
                </c:pt>
                <c:pt idx="22558">
                  <c:v>6.1111226851847649</c:v>
                </c:pt>
                <c:pt idx="22559">
                  <c:v>6.1113657407389299</c:v>
                </c:pt>
                <c:pt idx="22560">
                  <c:v>6.1116087962930949</c:v>
                </c:pt>
                <c:pt idx="22561">
                  <c:v>6.11185185184726</c:v>
                </c:pt>
                <c:pt idx="22562">
                  <c:v>6.112094907408701</c:v>
                </c:pt>
                <c:pt idx="22563">
                  <c:v>6.112337962962866</c:v>
                </c:pt>
                <c:pt idx="22564">
                  <c:v>6.1125810185170311</c:v>
                </c:pt>
                <c:pt idx="22565">
                  <c:v>6.1128240740711961</c:v>
                </c:pt>
                <c:pt idx="22566">
                  <c:v>6.1130671296253611</c:v>
                </c:pt>
                <c:pt idx="22567">
                  <c:v>6.1133101851868021</c:v>
                </c:pt>
                <c:pt idx="22568">
                  <c:v>6.1135532407409672</c:v>
                </c:pt>
                <c:pt idx="22569">
                  <c:v>6.1137962962951322</c:v>
                </c:pt>
                <c:pt idx="22570">
                  <c:v>6.1140393518492973</c:v>
                </c:pt>
                <c:pt idx="22571">
                  <c:v>6.1142824074034623</c:v>
                </c:pt>
                <c:pt idx="22572">
                  <c:v>6.1145254629649033</c:v>
                </c:pt>
                <c:pt idx="22573">
                  <c:v>6.1147685185190683</c:v>
                </c:pt>
                <c:pt idx="22574">
                  <c:v>6.1150115740732334</c:v>
                </c:pt>
                <c:pt idx="22575">
                  <c:v>6.1152546296273984</c:v>
                </c:pt>
                <c:pt idx="22576">
                  <c:v>6.1154976851815634</c:v>
                </c:pt>
                <c:pt idx="22577">
                  <c:v>6.1157407407357285</c:v>
                </c:pt>
                <c:pt idx="22578">
                  <c:v>6.1159837962971695</c:v>
                </c:pt>
                <c:pt idx="22579">
                  <c:v>6.1162268518513345</c:v>
                </c:pt>
                <c:pt idx="22580">
                  <c:v>6.1164699074054996</c:v>
                </c:pt>
                <c:pt idx="22581">
                  <c:v>6.1167129629596646</c:v>
                </c:pt>
                <c:pt idx="22582">
                  <c:v>6.1169560185138296</c:v>
                </c:pt>
                <c:pt idx="22583">
                  <c:v>6.1171990740752706</c:v>
                </c:pt>
                <c:pt idx="22584">
                  <c:v>6.1174537036989394</c:v>
                </c:pt>
                <c:pt idx="22585">
                  <c:v>6.1176967592603804</c:v>
                </c:pt>
                <c:pt idx="22586">
                  <c:v>6.1179398148145454</c:v>
                </c:pt>
                <c:pt idx="22587">
                  <c:v>6.1181828703687104</c:v>
                </c:pt>
                <c:pt idx="22588">
                  <c:v>6.1184259259228755</c:v>
                </c:pt>
                <c:pt idx="22589">
                  <c:v>6.1186689814770405</c:v>
                </c:pt>
                <c:pt idx="22590">
                  <c:v>6.1189120370384815</c:v>
                </c:pt>
                <c:pt idx="22591">
                  <c:v>6.1191550925926466</c:v>
                </c:pt>
                <c:pt idx="22592">
                  <c:v>6.1193981481468116</c:v>
                </c:pt>
                <c:pt idx="22593">
                  <c:v>6.1196412037009766</c:v>
                </c:pt>
                <c:pt idx="22594">
                  <c:v>6.1198842592551417</c:v>
                </c:pt>
                <c:pt idx="22595">
                  <c:v>6.1201273148165827</c:v>
                </c:pt>
                <c:pt idx="22596">
                  <c:v>6.1203703703707477</c:v>
                </c:pt>
                <c:pt idx="22597">
                  <c:v>6.1206134259249128</c:v>
                </c:pt>
                <c:pt idx="22598">
                  <c:v>6.1208564814790778</c:v>
                </c:pt>
                <c:pt idx="22599">
                  <c:v>6.1210995370332428</c:v>
                </c:pt>
                <c:pt idx="22600">
                  <c:v>6.1213425925946838</c:v>
                </c:pt>
                <c:pt idx="22601">
                  <c:v>6.1215856481488489</c:v>
                </c:pt>
                <c:pt idx="22602">
                  <c:v>6.1218287037030139</c:v>
                </c:pt>
                <c:pt idx="22603">
                  <c:v>6.1220717592571789</c:v>
                </c:pt>
                <c:pt idx="22604">
                  <c:v>6.122314814811344</c:v>
                </c:pt>
                <c:pt idx="22605">
                  <c:v>6.122557870365509</c:v>
                </c:pt>
                <c:pt idx="22606">
                  <c:v>6.12280092592695</c:v>
                </c:pt>
                <c:pt idx="22607">
                  <c:v>6.1230439814811151</c:v>
                </c:pt>
                <c:pt idx="22608">
                  <c:v>6.1232870370352801</c:v>
                </c:pt>
                <c:pt idx="22609">
                  <c:v>6.1235300925894451</c:v>
                </c:pt>
                <c:pt idx="22610">
                  <c:v>6.1237731481436102</c:v>
                </c:pt>
                <c:pt idx="22611">
                  <c:v>6.1240162037050512</c:v>
                </c:pt>
                <c:pt idx="22612">
                  <c:v>6.1242592592592162</c:v>
                </c:pt>
                <c:pt idx="22613">
                  <c:v>6.1245023148133813</c:v>
                </c:pt>
                <c:pt idx="22614">
                  <c:v>6.1247453703675463</c:v>
                </c:pt>
                <c:pt idx="22615">
                  <c:v>6.1249884259217113</c:v>
                </c:pt>
                <c:pt idx="22616">
                  <c:v>6.1252314814831523</c:v>
                </c:pt>
                <c:pt idx="22617">
                  <c:v>6.1254745370373174</c:v>
                </c:pt>
                <c:pt idx="22618">
                  <c:v>6.1257175925914824</c:v>
                </c:pt>
                <c:pt idx="22619">
                  <c:v>6.1259606481456474</c:v>
                </c:pt>
                <c:pt idx="22620">
                  <c:v>6.1262037036998125</c:v>
                </c:pt>
                <c:pt idx="22621">
                  <c:v>6.1264467592612535</c:v>
                </c:pt>
                <c:pt idx="22622">
                  <c:v>6.1266898148154185</c:v>
                </c:pt>
                <c:pt idx="22623">
                  <c:v>6.1269328703695836</c:v>
                </c:pt>
                <c:pt idx="22624">
                  <c:v>6.1271759259237486</c:v>
                </c:pt>
                <c:pt idx="22625">
                  <c:v>6.1274189814779136</c:v>
                </c:pt>
                <c:pt idx="22626">
                  <c:v>6.1276620370320787</c:v>
                </c:pt>
                <c:pt idx="22627">
                  <c:v>6.1279050925935197</c:v>
                </c:pt>
                <c:pt idx="22628">
                  <c:v>6.1281481481476847</c:v>
                </c:pt>
                <c:pt idx="22629">
                  <c:v>6.1283912037018498</c:v>
                </c:pt>
                <c:pt idx="22630">
                  <c:v>6.1286342592560148</c:v>
                </c:pt>
                <c:pt idx="22631">
                  <c:v>6.1288773148101798</c:v>
                </c:pt>
                <c:pt idx="22632">
                  <c:v>6.1291319444411245</c:v>
                </c:pt>
                <c:pt idx="22633">
                  <c:v>6.1293749999952896</c:v>
                </c:pt>
                <c:pt idx="22634">
                  <c:v>6.1296180555567306</c:v>
                </c:pt>
                <c:pt idx="22635">
                  <c:v>6.1298611111108956</c:v>
                </c:pt>
                <c:pt idx="22636">
                  <c:v>6.1301041666650606</c:v>
                </c:pt>
                <c:pt idx="22637">
                  <c:v>6.1303472222192257</c:v>
                </c:pt>
                <c:pt idx="22638">
                  <c:v>6.1305902777733907</c:v>
                </c:pt>
                <c:pt idx="22639">
                  <c:v>6.1308333333348317</c:v>
                </c:pt>
                <c:pt idx="22640">
                  <c:v>6.1310763888889968</c:v>
                </c:pt>
                <c:pt idx="22641">
                  <c:v>6.1313194444431618</c:v>
                </c:pt>
                <c:pt idx="22642">
                  <c:v>6.1315624999973268</c:v>
                </c:pt>
                <c:pt idx="22643">
                  <c:v>6.1318055555514919</c:v>
                </c:pt>
                <c:pt idx="22644">
                  <c:v>6.1320486111129329</c:v>
                </c:pt>
                <c:pt idx="22645">
                  <c:v>6.1322916666670979</c:v>
                </c:pt>
                <c:pt idx="22646">
                  <c:v>6.1325347222212629</c:v>
                </c:pt>
                <c:pt idx="22647">
                  <c:v>6.132777777775428</c:v>
                </c:pt>
                <c:pt idx="22648">
                  <c:v>6.133020833329593</c:v>
                </c:pt>
                <c:pt idx="22649">
                  <c:v>6.1332638888837581</c:v>
                </c:pt>
                <c:pt idx="22650">
                  <c:v>6.1335069444451991</c:v>
                </c:pt>
                <c:pt idx="22651">
                  <c:v>6.1337499999993641</c:v>
                </c:pt>
                <c:pt idx="22652">
                  <c:v>6.1339930555535291</c:v>
                </c:pt>
                <c:pt idx="22653">
                  <c:v>6.1342361111076942</c:v>
                </c:pt>
                <c:pt idx="22654">
                  <c:v>6.1344791666618592</c:v>
                </c:pt>
                <c:pt idx="22655">
                  <c:v>6.1347222222233002</c:v>
                </c:pt>
                <c:pt idx="22656">
                  <c:v>6.1349652777774653</c:v>
                </c:pt>
                <c:pt idx="22657">
                  <c:v>6.1352083333316303</c:v>
                </c:pt>
                <c:pt idx="22658">
                  <c:v>6.1354513888857953</c:v>
                </c:pt>
                <c:pt idx="22659">
                  <c:v>6.1356944444399604</c:v>
                </c:pt>
                <c:pt idx="22660">
                  <c:v>6.1359375000014014</c:v>
                </c:pt>
                <c:pt idx="22661">
                  <c:v>6.1361805555555664</c:v>
                </c:pt>
                <c:pt idx="22662">
                  <c:v>6.1364236111097314</c:v>
                </c:pt>
                <c:pt idx="22663">
                  <c:v>6.1366666666638965</c:v>
                </c:pt>
                <c:pt idx="22664">
                  <c:v>6.1369097222180615</c:v>
                </c:pt>
                <c:pt idx="22665">
                  <c:v>6.1371527777795025</c:v>
                </c:pt>
                <c:pt idx="22666">
                  <c:v>6.1373958333336676</c:v>
                </c:pt>
                <c:pt idx="22667">
                  <c:v>6.1376388888878326</c:v>
                </c:pt>
                <c:pt idx="22668">
                  <c:v>6.1378819444419976</c:v>
                </c:pt>
                <c:pt idx="22669">
                  <c:v>6.1381249999961627</c:v>
                </c:pt>
                <c:pt idx="22670">
                  <c:v>6.1383680555576037</c:v>
                </c:pt>
                <c:pt idx="22671">
                  <c:v>6.1386111111117687</c:v>
                </c:pt>
                <c:pt idx="22672">
                  <c:v>6.1388541666659338</c:v>
                </c:pt>
                <c:pt idx="22673">
                  <c:v>6.1390972222200988</c:v>
                </c:pt>
                <c:pt idx="22674">
                  <c:v>6.1393402777742638</c:v>
                </c:pt>
                <c:pt idx="22675">
                  <c:v>6.1395833333284289</c:v>
                </c:pt>
                <c:pt idx="22676">
                  <c:v>6.1398263888898699</c:v>
                </c:pt>
                <c:pt idx="22677">
                  <c:v>6.1400694444440349</c:v>
                </c:pt>
                <c:pt idx="22678">
                  <c:v>6.1403124999981999</c:v>
                </c:pt>
                <c:pt idx="22679">
                  <c:v>6.140555555552365</c:v>
                </c:pt>
                <c:pt idx="22680">
                  <c:v>6.1408101851833097</c:v>
                </c:pt>
                <c:pt idx="22681">
                  <c:v>6.1410532407374747</c:v>
                </c:pt>
                <c:pt idx="22682">
                  <c:v>6.1412962962916398</c:v>
                </c:pt>
                <c:pt idx="22683">
                  <c:v>6.1415393518530808</c:v>
                </c:pt>
                <c:pt idx="22684">
                  <c:v>6.1417824074072458</c:v>
                </c:pt>
                <c:pt idx="22685">
                  <c:v>6.1420254629614108</c:v>
                </c:pt>
                <c:pt idx="22686">
                  <c:v>6.1422685185155759</c:v>
                </c:pt>
                <c:pt idx="22687">
                  <c:v>6.1425115740697409</c:v>
                </c:pt>
                <c:pt idx="22688">
                  <c:v>6.1427546296311819</c:v>
                </c:pt>
                <c:pt idx="22689">
                  <c:v>6.1429976851853469</c:v>
                </c:pt>
                <c:pt idx="22690">
                  <c:v>6.143240740739512</c:v>
                </c:pt>
                <c:pt idx="22691">
                  <c:v>6.143483796293677</c:v>
                </c:pt>
                <c:pt idx="22692">
                  <c:v>6.1437268518478421</c:v>
                </c:pt>
                <c:pt idx="22693">
                  <c:v>6.1439699074092831</c:v>
                </c:pt>
                <c:pt idx="22694">
                  <c:v>6.1442129629634481</c:v>
                </c:pt>
                <c:pt idx="22695">
                  <c:v>6.1444560185176131</c:v>
                </c:pt>
                <c:pt idx="22696">
                  <c:v>6.1446990740717782</c:v>
                </c:pt>
                <c:pt idx="22697">
                  <c:v>6.1449421296259432</c:v>
                </c:pt>
                <c:pt idx="22698">
                  <c:v>6.1451851851801083</c:v>
                </c:pt>
                <c:pt idx="22699">
                  <c:v>6.1454282407415493</c:v>
                </c:pt>
                <c:pt idx="22700">
                  <c:v>6.1456712962957143</c:v>
                </c:pt>
                <c:pt idx="22701">
                  <c:v>6.1459143518498793</c:v>
                </c:pt>
                <c:pt idx="22702">
                  <c:v>6.1461574074040444</c:v>
                </c:pt>
                <c:pt idx="22703">
                  <c:v>6.1464004629582094</c:v>
                </c:pt>
                <c:pt idx="22704">
                  <c:v>6.1466435185196504</c:v>
                </c:pt>
                <c:pt idx="22705">
                  <c:v>6.1468865740738154</c:v>
                </c:pt>
                <c:pt idx="22706">
                  <c:v>6.1471296296279805</c:v>
                </c:pt>
                <c:pt idx="22707">
                  <c:v>6.1473726851821455</c:v>
                </c:pt>
                <c:pt idx="22708">
                  <c:v>6.1476157407363106</c:v>
                </c:pt>
                <c:pt idx="22709">
                  <c:v>6.1478587962977516</c:v>
                </c:pt>
                <c:pt idx="22710">
                  <c:v>6.1481018518519166</c:v>
                </c:pt>
                <c:pt idx="22711">
                  <c:v>6.1483449074060816</c:v>
                </c:pt>
                <c:pt idx="22712">
                  <c:v>6.1485879629602467</c:v>
                </c:pt>
                <c:pt idx="22713">
                  <c:v>6.1488310185144117</c:v>
                </c:pt>
                <c:pt idx="22714">
                  <c:v>6.1490740740758527</c:v>
                </c:pt>
                <c:pt idx="22715">
                  <c:v>6.1493171296300178</c:v>
                </c:pt>
                <c:pt idx="22716">
                  <c:v>6.1495601851841828</c:v>
                </c:pt>
                <c:pt idx="22717">
                  <c:v>6.1498032407383478</c:v>
                </c:pt>
                <c:pt idx="22718">
                  <c:v>6.1500462962925129</c:v>
                </c:pt>
                <c:pt idx="22719">
                  <c:v>6.1502893518539539</c:v>
                </c:pt>
                <c:pt idx="22720">
                  <c:v>6.1505324074081189</c:v>
                </c:pt>
                <c:pt idx="22721">
                  <c:v>6.1507754629622839</c:v>
                </c:pt>
                <c:pt idx="22722">
                  <c:v>6.151018518516449</c:v>
                </c:pt>
                <c:pt idx="22723">
                  <c:v>6.151261574070614</c:v>
                </c:pt>
                <c:pt idx="22724">
                  <c:v>6.1515046296247791</c:v>
                </c:pt>
                <c:pt idx="22725">
                  <c:v>6.1517476851862201</c:v>
                </c:pt>
                <c:pt idx="22726">
                  <c:v>6.1519907407403851</c:v>
                </c:pt>
                <c:pt idx="22727">
                  <c:v>6.1522337962945501</c:v>
                </c:pt>
                <c:pt idx="22728">
                  <c:v>6.1524884259254948</c:v>
                </c:pt>
                <c:pt idx="22729">
                  <c:v>6.1527314814796599</c:v>
                </c:pt>
                <c:pt idx="22730">
                  <c:v>6.1529745370338249</c:v>
                </c:pt>
                <c:pt idx="22731">
                  <c:v>6.1532175925879899</c:v>
                </c:pt>
                <c:pt idx="22732">
                  <c:v>6.1534606481494309</c:v>
                </c:pt>
                <c:pt idx="22733">
                  <c:v>6.153703703703596</c:v>
                </c:pt>
                <c:pt idx="22734">
                  <c:v>6.153946759257761</c:v>
                </c:pt>
                <c:pt idx="22735">
                  <c:v>6.1541898148119261</c:v>
                </c:pt>
                <c:pt idx="22736">
                  <c:v>6.1544328703660911</c:v>
                </c:pt>
                <c:pt idx="22737">
                  <c:v>6.1546759259275321</c:v>
                </c:pt>
                <c:pt idx="22738">
                  <c:v>6.1549189814816971</c:v>
                </c:pt>
                <c:pt idx="22739">
                  <c:v>6.1551620370358622</c:v>
                </c:pt>
                <c:pt idx="22740">
                  <c:v>6.1554050925900272</c:v>
                </c:pt>
                <c:pt idx="22741">
                  <c:v>6.1556481481441923</c:v>
                </c:pt>
                <c:pt idx="22742">
                  <c:v>6.1558912037056333</c:v>
                </c:pt>
                <c:pt idx="22743">
                  <c:v>6.1561342592597983</c:v>
                </c:pt>
                <c:pt idx="22744">
                  <c:v>6.1563773148139633</c:v>
                </c:pt>
                <c:pt idx="22745">
                  <c:v>6.1566203703681284</c:v>
                </c:pt>
                <c:pt idx="22746">
                  <c:v>6.1568634259222934</c:v>
                </c:pt>
                <c:pt idx="22747">
                  <c:v>6.1571064814764584</c:v>
                </c:pt>
                <c:pt idx="22748">
                  <c:v>6.1573495370378994</c:v>
                </c:pt>
                <c:pt idx="22749">
                  <c:v>6.1575925925920645</c:v>
                </c:pt>
                <c:pt idx="22750">
                  <c:v>6.1578356481462295</c:v>
                </c:pt>
                <c:pt idx="22751">
                  <c:v>6.1580787037003946</c:v>
                </c:pt>
                <c:pt idx="22752">
                  <c:v>6.1583217592545596</c:v>
                </c:pt>
                <c:pt idx="22753">
                  <c:v>6.1585648148160006</c:v>
                </c:pt>
                <c:pt idx="22754">
                  <c:v>6.1588078703701656</c:v>
                </c:pt>
                <c:pt idx="22755">
                  <c:v>6.1590509259243307</c:v>
                </c:pt>
                <c:pt idx="22756">
                  <c:v>6.1592939814784957</c:v>
                </c:pt>
                <c:pt idx="22757">
                  <c:v>6.1595370370326608</c:v>
                </c:pt>
                <c:pt idx="22758">
                  <c:v>6.1597800925941018</c:v>
                </c:pt>
                <c:pt idx="22759">
                  <c:v>6.1600231481482668</c:v>
                </c:pt>
                <c:pt idx="22760">
                  <c:v>6.1602662037024318</c:v>
                </c:pt>
                <c:pt idx="22761">
                  <c:v>6.1605092592565969</c:v>
                </c:pt>
                <c:pt idx="22762">
                  <c:v>6.1607523148107619</c:v>
                </c:pt>
                <c:pt idx="22763">
                  <c:v>6.1609953703722029</c:v>
                </c:pt>
                <c:pt idx="22764">
                  <c:v>6.1612384259263679</c:v>
                </c:pt>
                <c:pt idx="22765">
                  <c:v>6.161481481480533</c:v>
                </c:pt>
                <c:pt idx="22766">
                  <c:v>6.161724537034698</c:v>
                </c:pt>
                <c:pt idx="22767">
                  <c:v>6.1619675925888631</c:v>
                </c:pt>
                <c:pt idx="22768">
                  <c:v>6.1622106481430281</c:v>
                </c:pt>
                <c:pt idx="22769">
                  <c:v>6.1624537037044691</c:v>
                </c:pt>
                <c:pt idx="22770">
                  <c:v>6.1626967592586341</c:v>
                </c:pt>
                <c:pt idx="22771">
                  <c:v>6.1629398148127992</c:v>
                </c:pt>
                <c:pt idx="22772">
                  <c:v>6.1631828703669642</c:v>
                </c:pt>
                <c:pt idx="22773">
                  <c:v>6.1634259259211293</c:v>
                </c:pt>
                <c:pt idx="22774">
                  <c:v>6.1636689814825703</c:v>
                </c:pt>
                <c:pt idx="22775">
                  <c:v>6.1639120370367353</c:v>
                </c:pt>
                <c:pt idx="22776">
                  <c:v>6.16416666666768</c:v>
                </c:pt>
                <c:pt idx="22777">
                  <c:v>6.164409722221845</c:v>
                </c:pt>
                <c:pt idx="22778">
                  <c:v>6.1646527777760101</c:v>
                </c:pt>
                <c:pt idx="22779">
                  <c:v>6.1648958333301751</c:v>
                </c:pt>
                <c:pt idx="22780">
                  <c:v>6.1651388888843401</c:v>
                </c:pt>
                <c:pt idx="22781">
                  <c:v>6.1653819444457811</c:v>
                </c:pt>
                <c:pt idx="22782">
                  <c:v>6.1656249999999462</c:v>
                </c:pt>
                <c:pt idx="22783">
                  <c:v>6.1658680555541112</c:v>
                </c:pt>
                <c:pt idx="22784">
                  <c:v>6.1661111111082763</c:v>
                </c:pt>
                <c:pt idx="22785">
                  <c:v>6.1663541666624413</c:v>
                </c:pt>
                <c:pt idx="22786">
                  <c:v>6.1665972222238823</c:v>
                </c:pt>
                <c:pt idx="22787">
                  <c:v>6.1668402777780473</c:v>
                </c:pt>
                <c:pt idx="22788">
                  <c:v>6.1670833333322124</c:v>
                </c:pt>
                <c:pt idx="22789">
                  <c:v>6.1673263888863774</c:v>
                </c:pt>
                <c:pt idx="22790">
                  <c:v>6.1675694444405424</c:v>
                </c:pt>
                <c:pt idx="22791">
                  <c:v>6.1678125000019834</c:v>
                </c:pt>
                <c:pt idx="22792">
                  <c:v>6.1680555555561485</c:v>
                </c:pt>
                <c:pt idx="22793">
                  <c:v>6.1682986111103135</c:v>
                </c:pt>
                <c:pt idx="22794">
                  <c:v>6.1685416666644786</c:v>
                </c:pt>
                <c:pt idx="22795">
                  <c:v>6.1687847222186436</c:v>
                </c:pt>
                <c:pt idx="22796">
                  <c:v>6.1690277777728086</c:v>
                </c:pt>
                <c:pt idx="22797">
                  <c:v>6.1692708333342496</c:v>
                </c:pt>
                <c:pt idx="22798">
                  <c:v>6.1695138888884147</c:v>
                </c:pt>
                <c:pt idx="22799">
                  <c:v>6.1697569444425797</c:v>
                </c:pt>
                <c:pt idx="22800">
                  <c:v>6.1699999999967448</c:v>
                </c:pt>
                <c:pt idx="22801">
                  <c:v>6.1702430555509098</c:v>
                </c:pt>
                <c:pt idx="22802">
                  <c:v>6.1704861111123508</c:v>
                </c:pt>
                <c:pt idx="22803">
                  <c:v>6.1707291666665158</c:v>
                </c:pt>
                <c:pt idx="22804">
                  <c:v>6.1709722222206809</c:v>
                </c:pt>
                <c:pt idx="22805">
                  <c:v>6.1712152777748459</c:v>
                </c:pt>
                <c:pt idx="22806">
                  <c:v>6.1714583333290109</c:v>
                </c:pt>
                <c:pt idx="22807">
                  <c:v>6.1717013888904519</c:v>
                </c:pt>
                <c:pt idx="22808">
                  <c:v>6.171944444444617</c:v>
                </c:pt>
                <c:pt idx="22809">
                  <c:v>6.172187499998782</c:v>
                </c:pt>
                <c:pt idx="22810">
                  <c:v>6.1724305555529471</c:v>
                </c:pt>
                <c:pt idx="22811">
                  <c:v>6.1726736111071121</c:v>
                </c:pt>
                <c:pt idx="22812">
                  <c:v>6.1729166666685531</c:v>
                </c:pt>
                <c:pt idx="22813">
                  <c:v>6.1731597222227181</c:v>
                </c:pt>
                <c:pt idx="22814">
                  <c:v>6.1734027777768832</c:v>
                </c:pt>
                <c:pt idx="22815">
                  <c:v>6.1736458333310482</c:v>
                </c:pt>
                <c:pt idx="22816">
                  <c:v>6.1738888888852133</c:v>
                </c:pt>
                <c:pt idx="22817">
                  <c:v>6.1741319444393783</c:v>
                </c:pt>
                <c:pt idx="22818">
                  <c:v>6.1743750000008193</c:v>
                </c:pt>
                <c:pt idx="22819">
                  <c:v>6.1746180555549843</c:v>
                </c:pt>
                <c:pt idx="22820">
                  <c:v>6.1748611111091494</c:v>
                </c:pt>
                <c:pt idx="22821">
                  <c:v>6.1751041666633144</c:v>
                </c:pt>
                <c:pt idx="22822">
                  <c:v>6.1753472222174794</c:v>
                </c:pt>
                <c:pt idx="22823">
                  <c:v>6.1755902777789204</c:v>
                </c:pt>
                <c:pt idx="22824">
                  <c:v>6.1758333333330855</c:v>
                </c:pt>
                <c:pt idx="22825">
                  <c:v>6.1760879629640302</c:v>
                </c:pt>
                <c:pt idx="22826">
                  <c:v>6.1763310185181952</c:v>
                </c:pt>
                <c:pt idx="22827">
                  <c:v>6.1765740740723603</c:v>
                </c:pt>
                <c:pt idx="22828">
                  <c:v>6.1768171296265253</c:v>
                </c:pt>
                <c:pt idx="22829">
                  <c:v>6.1770601851806903</c:v>
                </c:pt>
                <c:pt idx="22830">
                  <c:v>6.1773032407421313</c:v>
                </c:pt>
                <c:pt idx="22831">
                  <c:v>6.1775462962962964</c:v>
                </c:pt>
                <c:pt idx="22832">
                  <c:v>6.1777893518504614</c:v>
                </c:pt>
                <c:pt idx="22833">
                  <c:v>6.1780324074046264</c:v>
                </c:pt>
                <c:pt idx="22834">
                  <c:v>6.1782754629587915</c:v>
                </c:pt>
                <c:pt idx="22835">
                  <c:v>6.1785185185202325</c:v>
                </c:pt>
                <c:pt idx="22836">
                  <c:v>6.1787615740743975</c:v>
                </c:pt>
                <c:pt idx="22837">
                  <c:v>6.1790046296285626</c:v>
                </c:pt>
                <c:pt idx="22838">
                  <c:v>6.1792476851827276</c:v>
                </c:pt>
                <c:pt idx="22839">
                  <c:v>6.1794907407368926</c:v>
                </c:pt>
                <c:pt idx="22840">
                  <c:v>6.1797337962983336</c:v>
                </c:pt>
                <c:pt idx="22841">
                  <c:v>6.1799768518524987</c:v>
                </c:pt>
                <c:pt idx="22842">
                  <c:v>6.1802199074066637</c:v>
                </c:pt>
                <c:pt idx="22843">
                  <c:v>6.1804629629608288</c:v>
                </c:pt>
                <c:pt idx="22844">
                  <c:v>6.1807060185149938</c:v>
                </c:pt>
                <c:pt idx="22845">
                  <c:v>6.1809490740691588</c:v>
                </c:pt>
                <c:pt idx="22846">
                  <c:v>6.1811921296305998</c:v>
                </c:pt>
                <c:pt idx="22847">
                  <c:v>6.1814351851847649</c:v>
                </c:pt>
                <c:pt idx="22848">
                  <c:v>6.1816782407389299</c:v>
                </c:pt>
                <c:pt idx="22849">
                  <c:v>6.1819212962930949</c:v>
                </c:pt>
                <c:pt idx="22850">
                  <c:v>6.18216435184726</c:v>
                </c:pt>
                <c:pt idx="22851">
                  <c:v>6.182407407408701</c:v>
                </c:pt>
                <c:pt idx="22852">
                  <c:v>6.182650462962866</c:v>
                </c:pt>
                <c:pt idx="22853">
                  <c:v>6.1828935185170311</c:v>
                </c:pt>
                <c:pt idx="22854">
                  <c:v>6.1831365740711961</c:v>
                </c:pt>
                <c:pt idx="22855">
                  <c:v>6.1833796296253611</c:v>
                </c:pt>
                <c:pt idx="22856">
                  <c:v>6.1836226851868021</c:v>
                </c:pt>
                <c:pt idx="22857">
                  <c:v>6.1838657407409672</c:v>
                </c:pt>
                <c:pt idx="22858">
                  <c:v>6.1841087962951322</c:v>
                </c:pt>
                <c:pt idx="22859">
                  <c:v>6.1843518518492973</c:v>
                </c:pt>
                <c:pt idx="22860">
                  <c:v>6.1845949074034623</c:v>
                </c:pt>
                <c:pt idx="22861">
                  <c:v>6.1848379629649033</c:v>
                </c:pt>
                <c:pt idx="22862">
                  <c:v>6.1850810185190683</c:v>
                </c:pt>
                <c:pt idx="22863">
                  <c:v>6.1853240740732334</c:v>
                </c:pt>
                <c:pt idx="22864">
                  <c:v>6.1855671296273984</c:v>
                </c:pt>
                <c:pt idx="22865">
                  <c:v>6.1858101851815634</c:v>
                </c:pt>
                <c:pt idx="22866">
                  <c:v>6.1860532407357285</c:v>
                </c:pt>
                <c:pt idx="22867">
                  <c:v>6.1862962962971695</c:v>
                </c:pt>
                <c:pt idx="22868">
                  <c:v>6.1865393518513345</c:v>
                </c:pt>
                <c:pt idx="22869">
                  <c:v>6.1867824074054996</c:v>
                </c:pt>
                <c:pt idx="22870">
                  <c:v>6.1870254629596646</c:v>
                </c:pt>
                <c:pt idx="22871">
                  <c:v>6.1872685185138296</c:v>
                </c:pt>
                <c:pt idx="22872">
                  <c:v>6.1875115740752706</c:v>
                </c:pt>
                <c:pt idx="22873">
                  <c:v>6.1877662036989394</c:v>
                </c:pt>
                <c:pt idx="22874">
                  <c:v>6.1880092592603804</c:v>
                </c:pt>
                <c:pt idx="22875">
                  <c:v>6.1882523148145454</c:v>
                </c:pt>
                <c:pt idx="22876">
                  <c:v>6.1884953703687104</c:v>
                </c:pt>
                <c:pt idx="22877">
                  <c:v>6.1887384259228755</c:v>
                </c:pt>
                <c:pt idx="22878">
                  <c:v>6.1889814814770405</c:v>
                </c:pt>
                <c:pt idx="22879">
                  <c:v>6.1892245370384815</c:v>
                </c:pt>
                <c:pt idx="22880">
                  <c:v>6.1894675925926466</c:v>
                </c:pt>
                <c:pt idx="22881">
                  <c:v>6.1897106481468116</c:v>
                </c:pt>
                <c:pt idx="22882">
                  <c:v>6.1899537037009766</c:v>
                </c:pt>
                <c:pt idx="22883">
                  <c:v>6.1901967592551417</c:v>
                </c:pt>
                <c:pt idx="22884">
                  <c:v>6.1904398148165827</c:v>
                </c:pt>
                <c:pt idx="22885">
                  <c:v>6.1906828703707477</c:v>
                </c:pt>
                <c:pt idx="22886">
                  <c:v>6.1909259259249128</c:v>
                </c:pt>
                <c:pt idx="22887">
                  <c:v>6.1911689814790778</c:v>
                </c:pt>
                <c:pt idx="22888">
                  <c:v>6.1914120370332428</c:v>
                </c:pt>
                <c:pt idx="22889">
                  <c:v>6.1916550925946838</c:v>
                </c:pt>
                <c:pt idx="22890">
                  <c:v>6.1918981481488489</c:v>
                </c:pt>
                <c:pt idx="22891">
                  <c:v>6.1921412037030139</c:v>
                </c:pt>
                <c:pt idx="22892">
                  <c:v>6.1923842592571789</c:v>
                </c:pt>
                <c:pt idx="22893">
                  <c:v>6.192627314811344</c:v>
                </c:pt>
                <c:pt idx="22894">
                  <c:v>6.192870370365509</c:v>
                </c:pt>
                <c:pt idx="22895">
                  <c:v>6.19311342592695</c:v>
                </c:pt>
                <c:pt idx="22896">
                  <c:v>6.1933564814811151</c:v>
                </c:pt>
                <c:pt idx="22897">
                  <c:v>6.1935995370352801</c:v>
                </c:pt>
                <c:pt idx="22898">
                  <c:v>6.1938425925894451</c:v>
                </c:pt>
                <c:pt idx="22899">
                  <c:v>6.1940856481436102</c:v>
                </c:pt>
                <c:pt idx="22900">
                  <c:v>6.1943287037050512</c:v>
                </c:pt>
                <c:pt idx="22901">
                  <c:v>6.1945717592592162</c:v>
                </c:pt>
                <c:pt idx="22902">
                  <c:v>6.1948148148133813</c:v>
                </c:pt>
                <c:pt idx="22903">
                  <c:v>6.1950578703675463</c:v>
                </c:pt>
                <c:pt idx="22904">
                  <c:v>6.1953009259217113</c:v>
                </c:pt>
                <c:pt idx="22905">
                  <c:v>6.1955439814831523</c:v>
                </c:pt>
                <c:pt idx="22906">
                  <c:v>6.1957870370373174</c:v>
                </c:pt>
                <c:pt idx="22907">
                  <c:v>6.1960300925914824</c:v>
                </c:pt>
                <c:pt idx="22908">
                  <c:v>6.1962731481456474</c:v>
                </c:pt>
                <c:pt idx="22909">
                  <c:v>6.1965162036998125</c:v>
                </c:pt>
                <c:pt idx="22910">
                  <c:v>6.1967592592612535</c:v>
                </c:pt>
                <c:pt idx="22911">
                  <c:v>6.1970023148154185</c:v>
                </c:pt>
                <c:pt idx="22912">
                  <c:v>6.1972453703695836</c:v>
                </c:pt>
                <c:pt idx="22913">
                  <c:v>6.1974884259237486</c:v>
                </c:pt>
                <c:pt idx="22914">
                  <c:v>6.1977314814779136</c:v>
                </c:pt>
                <c:pt idx="22915">
                  <c:v>6.1979745370320787</c:v>
                </c:pt>
                <c:pt idx="22916">
                  <c:v>6.1982175925935197</c:v>
                </c:pt>
                <c:pt idx="22917">
                  <c:v>6.1984606481476847</c:v>
                </c:pt>
                <c:pt idx="22918">
                  <c:v>6.1987037037018498</c:v>
                </c:pt>
                <c:pt idx="22919">
                  <c:v>6.1989467592560148</c:v>
                </c:pt>
                <c:pt idx="22920">
                  <c:v>6.1991898148101798</c:v>
                </c:pt>
                <c:pt idx="22921">
                  <c:v>6.1994444444411245</c:v>
                </c:pt>
                <c:pt idx="22922">
                  <c:v>6.1996874999952896</c:v>
                </c:pt>
                <c:pt idx="22923">
                  <c:v>6.1999305555567306</c:v>
                </c:pt>
                <c:pt idx="22924">
                  <c:v>6.2001736111108956</c:v>
                </c:pt>
                <c:pt idx="22925">
                  <c:v>6.2004166666650606</c:v>
                </c:pt>
                <c:pt idx="22926">
                  <c:v>6.2006597222192257</c:v>
                </c:pt>
                <c:pt idx="22927">
                  <c:v>6.2009027777733907</c:v>
                </c:pt>
                <c:pt idx="22928">
                  <c:v>6.2011458333348317</c:v>
                </c:pt>
                <c:pt idx="22929">
                  <c:v>6.2013888888889968</c:v>
                </c:pt>
                <c:pt idx="22930">
                  <c:v>6.2016319444431618</c:v>
                </c:pt>
                <c:pt idx="22931">
                  <c:v>6.2018749999973268</c:v>
                </c:pt>
                <c:pt idx="22932">
                  <c:v>6.2021180555514919</c:v>
                </c:pt>
                <c:pt idx="22933">
                  <c:v>6.2023611111129329</c:v>
                </c:pt>
                <c:pt idx="22934">
                  <c:v>6.2026041666670979</c:v>
                </c:pt>
                <c:pt idx="22935">
                  <c:v>6.2028472222212629</c:v>
                </c:pt>
                <c:pt idx="22936">
                  <c:v>6.203090277775428</c:v>
                </c:pt>
                <c:pt idx="22937">
                  <c:v>6.203333333329593</c:v>
                </c:pt>
                <c:pt idx="22938">
                  <c:v>6.2035763888837581</c:v>
                </c:pt>
                <c:pt idx="22939">
                  <c:v>6.2038194444451991</c:v>
                </c:pt>
                <c:pt idx="22940">
                  <c:v>6.2040624999993641</c:v>
                </c:pt>
                <c:pt idx="22941">
                  <c:v>6.2043055555535291</c:v>
                </c:pt>
                <c:pt idx="22942">
                  <c:v>6.2045486111076942</c:v>
                </c:pt>
                <c:pt idx="22943">
                  <c:v>6.2047916666618592</c:v>
                </c:pt>
                <c:pt idx="22944">
                  <c:v>6.2050347222233002</c:v>
                </c:pt>
                <c:pt idx="22945">
                  <c:v>6.2052777777774653</c:v>
                </c:pt>
                <c:pt idx="22946">
                  <c:v>6.2055208333316303</c:v>
                </c:pt>
                <c:pt idx="22947">
                  <c:v>6.2057638888857953</c:v>
                </c:pt>
                <c:pt idx="22948">
                  <c:v>6.2060069444399604</c:v>
                </c:pt>
                <c:pt idx="22949">
                  <c:v>6.2062500000014014</c:v>
                </c:pt>
                <c:pt idx="22950">
                  <c:v>6.2064930555555664</c:v>
                </c:pt>
                <c:pt idx="22951">
                  <c:v>6.2067361111097314</c:v>
                </c:pt>
                <c:pt idx="22952">
                  <c:v>6.2069791666638965</c:v>
                </c:pt>
                <c:pt idx="22953">
                  <c:v>6.2072222222180615</c:v>
                </c:pt>
                <c:pt idx="22954">
                  <c:v>6.2074652777795025</c:v>
                </c:pt>
                <c:pt idx="22955">
                  <c:v>6.2077083333336676</c:v>
                </c:pt>
                <c:pt idx="22956">
                  <c:v>6.2079513888878326</c:v>
                </c:pt>
                <c:pt idx="22957">
                  <c:v>6.2081944444419976</c:v>
                </c:pt>
                <c:pt idx="22958">
                  <c:v>6.2084374999961627</c:v>
                </c:pt>
                <c:pt idx="22959">
                  <c:v>6.2086805555576037</c:v>
                </c:pt>
                <c:pt idx="22960">
                  <c:v>6.2089236111117687</c:v>
                </c:pt>
                <c:pt idx="22961">
                  <c:v>6.2091666666659338</c:v>
                </c:pt>
                <c:pt idx="22962">
                  <c:v>6.2094097222200988</c:v>
                </c:pt>
                <c:pt idx="22963">
                  <c:v>6.2096527777742638</c:v>
                </c:pt>
                <c:pt idx="22964">
                  <c:v>6.2098958333284289</c:v>
                </c:pt>
                <c:pt idx="22965">
                  <c:v>6.2101388888898699</c:v>
                </c:pt>
                <c:pt idx="22966">
                  <c:v>6.2103819444440349</c:v>
                </c:pt>
                <c:pt idx="22967">
                  <c:v>6.2106249999981999</c:v>
                </c:pt>
                <c:pt idx="22968">
                  <c:v>6.210868055552365</c:v>
                </c:pt>
                <c:pt idx="22969">
                  <c:v>6.2111226851833097</c:v>
                </c:pt>
                <c:pt idx="22970">
                  <c:v>6.2113657407374747</c:v>
                </c:pt>
                <c:pt idx="22971">
                  <c:v>6.2116087962916398</c:v>
                </c:pt>
                <c:pt idx="22972">
                  <c:v>6.2118518518530808</c:v>
                </c:pt>
                <c:pt idx="22973">
                  <c:v>6.2120949074072458</c:v>
                </c:pt>
                <c:pt idx="22974">
                  <c:v>6.2123379629614108</c:v>
                </c:pt>
                <c:pt idx="22975">
                  <c:v>6.2125810185155759</c:v>
                </c:pt>
                <c:pt idx="22976">
                  <c:v>6.2128240740697409</c:v>
                </c:pt>
                <c:pt idx="22977">
                  <c:v>6.2130671296311819</c:v>
                </c:pt>
                <c:pt idx="22978">
                  <c:v>6.2133101851853469</c:v>
                </c:pt>
                <c:pt idx="22979">
                  <c:v>6.213553240739512</c:v>
                </c:pt>
                <c:pt idx="22980">
                  <c:v>6.213796296293677</c:v>
                </c:pt>
                <c:pt idx="22981">
                  <c:v>6.2140393518478421</c:v>
                </c:pt>
                <c:pt idx="22982">
                  <c:v>6.2142824074092831</c:v>
                </c:pt>
                <c:pt idx="22983">
                  <c:v>6.2145254629634481</c:v>
                </c:pt>
                <c:pt idx="22984">
                  <c:v>6.2147685185176131</c:v>
                </c:pt>
                <c:pt idx="22985">
                  <c:v>6.2150115740717782</c:v>
                </c:pt>
                <c:pt idx="22986">
                  <c:v>6.2152546296259432</c:v>
                </c:pt>
                <c:pt idx="22987">
                  <c:v>6.2154976851801083</c:v>
                </c:pt>
                <c:pt idx="22988">
                  <c:v>6.2157407407415493</c:v>
                </c:pt>
                <c:pt idx="22989">
                  <c:v>6.2159837962957143</c:v>
                </c:pt>
                <c:pt idx="22990">
                  <c:v>6.2162268518498793</c:v>
                </c:pt>
                <c:pt idx="22991">
                  <c:v>6.2164699074040444</c:v>
                </c:pt>
                <c:pt idx="22992">
                  <c:v>6.2167129629582094</c:v>
                </c:pt>
                <c:pt idx="22993">
                  <c:v>6.2169560185196504</c:v>
                </c:pt>
                <c:pt idx="22994">
                  <c:v>6.2171990740738154</c:v>
                </c:pt>
                <c:pt idx="22995">
                  <c:v>6.2174421296279805</c:v>
                </c:pt>
                <c:pt idx="22996">
                  <c:v>6.2176851851821455</c:v>
                </c:pt>
                <c:pt idx="22997">
                  <c:v>6.2179282407363106</c:v>
                </c:pt>
                <c:pt idx="22998">
                  <c:v>6.2181712962977516</c:v>
                </c:pt>
                <c:pt idx="22999">
                  <c:v>6.2184143518519166</c:v>
                </c:pt>
                <c:pt idx="23000">
                  <c:v>6.2186574074060816</c:v>
                </c:pt>
                <c:pt idx="23001">
                  <c:v>6.2189004629602467</c:v>
                </c:pt>
                <c:pt idx="23002">
                  <c:v>6.2191435185144117</c:v>
                </c:pt>
                <c:pt idx="23003">
                  <c:v>6.2193865740758527</c:v>
                </c:pt>
                <c:pt idx="23004">
                  <c:v>6.2196296296300178</c:v>
                </c:pt>
                <c:pt idx="23005">
                  <c:v>6.2198726851841828</c:v>
                </c:pt>
                <c:pt idx="23006">
                  <c:v>6.2201157407383478</c:v>
                </c:pt>
                <c:pt idx="23007">
                  <c:v>6.2203587962925129</c:v>
                </c:pt>
                <c:pt idx="23008">
                  <c:v>6.2206018518539539</c:v>
                </c:pt>
                <c:pt idx="23009">
                  <c:v>6.2208449074081189</c:v>
                </c:pt>
                <c:pt idx="23010">
                  <c:v>6.2210879629622839</c:v>
                </c:pt>
                <c:pt idx="23011">
                  <c:v>6.221331018516449</c:v>
                </c:pt>
                <c:pt idx="23012">
                  <c:v>6.221574074070614</c:v>
                </c:pt>
                <c:pt idx="23013">
                  <c:v>6.2218171296247791</c:v>
                </c:pt>
                <c:pt idx="23014">
                  <c:v>6.2220601851862201</c:v>
                </c:pt>
                <c:pt idx="23015">
                  <c:v>6.2223032407403851</c:v>
                </c:pt>
                <c:pt idx="23016">
                  <c:v>6.2225462962945501</c:v>
                </c:pt>
                <c:pt idx="23017">
                  <c:v>6.2228009259254948</c:v>
                </c:pt>
                <c:pt idx="23018">
                  <c:v>6.2230439814796599</c:v>
                </c:pt>
                <c:pt idx="23019">
                  <c:v>6.2232870370338249</c:v>
                </c:pt>
                <c:pt idx="23020">
                  <c:v>6.2235300925879899</c:v>
                </c:pt>
                <c:pt idx="23021">
                  <c:v>6.2237731481494309</c:v>
                </c:pt>
                <c:pt idx="23022">
                  <c:v>6.224016203703596</c:v>
                </c:pt>
                <c:pt idx="23023">
                  <c:v>6.224259259257761</c:v>
                </c:pt>
                <c:pt idx="23024">
                  <c:v>6.2245023148119261</c:v>
                </c:pt>
                <c:pt idx="23025">
                  <c:v>6.2247453703660911</c:v>
                </c:pt>
                <c:pt idx="23026">
                  <c:v>6.2249884259275321</c:v>
                </c:pt>
                <c:pt idx="23027">
                  <c:v>6.2252314814816971</c:v>
                </c:pt>
                <c:pt idx="23028">
                  <c:v>6.2254745370358622</c:v>
                </c:pt>
                <c:pt idx="23029">
                  <c:v>6.2257175925900272</c:v>
                </c:pt>
                <c:pt idx="23030">
                  <c:v>6.2259606481441923</c:v>
                </c:pt>
                <c:pt idx="23031">
                  <c:v>6.2262037037056333</c:v>
                </c:pt>
                <c:pt idx="23032">
                  <c:v>6.2264467592597983</c:v>
                </c:pt>
                <c:pt idx="23033">
                  <c:v>6.2266898148139633</c:v>
                </c:pt>
                <c:pt idx="23034">
                  <c:v>6.2269328703681284</c:v>
                </c:pt>
                <c:pt idx="23035">
                  <c:v>6.2271759259222934</c:v>
                </c:pt>
                <c:pt idx="23036">
                  <c:v>6.2274189814764584</c:v>
                </c:pt>
                <c:pt idx="23037">
                  <c:v>6.2276620370378994</c:v>
                </c:pt>
                <c:pt idx="23038">
                  <c:v>6.2279050925920645</c:v>
                </c:pt>
                <c:pt idx="23039">
                  <c:v>6.2281481481462295</c:v>
                </c:pt>
                <c:pt idx="23040">
                  <c:v>6.2283912037003946</c:v>
                </c:pt>
                <c:pt idx="23041">
                  <c:v>6.2286342592545596</c:v>
                </c:pt>
                <c:pt idx="23042">
                  <c:v>6.2288773148160006</c:v>
                </c:pt>
                <c:pt idx="23043">
                  <c:v>6.2291203703701656</c:v>
                </c:pt>
                <c:pt idx="23044">
                  <c:v>6.2293634259243307</c:v>
                </c:pt>
                <c:pt idx="23045">
                  <c:v>6.2296064814784957</c:v>
                </c:pt>
                <c:pt idx="23046">
                  <c:v>6.2298495370326608</c:v>
                </c:pt>
                <c:pt idx="23047">
                  <c:v>6.2300925925941018</c:v>
                </c:pt>
                <c:pt idx="23048">
                  <c:v>6.2303356481482668</c:v>
                </c:pt>
                <c:pt idx="23049">
                  <c:v>6.2305787037024318</c:v>
                </c:pt>
                <c:pt idx="23050">
                  <c:v>6.2308217592565969</c:v>
                </c:pt>
                <c:pt idx="23051">
                  <c:v>6.2310648148107619</c:v>
                </c:pt>
                <c:pt idx="23052">
                  <c:v>6.2313078703722029</c:v>
                </c:pt>
                <c:pt idx="23053">
                  <c:v>6.2315509259263679</c:v>
                </c:pt>
                <c:pt idx="23054">
                  <c:v>6.231793981480533</c:v>
                </c:pt>
                <c:pt idx="23055">
                  <c:v>6.232037037034698</c:v>
                </c:pt>
                <c:pt idx="23056">
                  <c:v>6.2322800925888631</c:v>
                </c:pt>
                <c:pt idx="23057">
                  <c:v>6.2325231481430281</c:v>
                </c:pt>
                <c:pt idx="23058">
                  <c:v>6.2327662037044691</c:v>
                </c:pt>
                <c:pt idx="23059">
                  <c:v>6.2330092592586341</c:v>
                </c:pt>
                <c:pt idx="23060">
                  <c:v>6.2332523148127992</c:v>
                </c:pt>
                <c:pt idx="23061">
                  <c:v>6.2334953703669642</c:v>
                </c:pt>
                <c:pt idx="23062">
                  <c:v>6.2337384259211293</c:v>
                </c:pt>
                <c:pt idx="23063">
                  <c:v>6.2339814814825703</c:v>
                </c:pt>
                <c:pt idx="23064">
                  <c:v>6.2342245370367353</c:v>
                </c:pt>
                <c:pt idx="23065">
                  <c:v>6.23447916666768</c:v>
                </c:pt>
                <c:pt idx="23066">
                  <c:v>6.234722222221845</c:v>
                </c:pt>
                <c:pt idx="23067">
                  <c:v>6.2349652777760101</c:v>
                </c:pt>
                <c:pt idx="23068">
                  <c:v>6.2352083333301751</c:v>
                </c:pt>
                <c:pt idx="23069">
                  <c:v>6.2354513888843401</c:v>
                </c:pt>
                <c:pt idx="23070">
                  <c:v>6.2356944444457811</c:v>
                </c:pt>
                <c:pt idx="23071">
                  <c:v>6.2359374999999462</c:v>
                </c:pt>
                <c:pt idx="23072">
                  <c:v>6.2361805555541112</c:v>
                </c:pt>
                <c:pt idx="23073">
                  <c:v>6.2364236111082763</c:v>
                </c:pt>
                <c:pt idx="23074">
                  <c:v>6.2366666666624413</c:v>
                </c:pt>
                <c:pt idx="23075">
                  <c:v>6.2369097222238823</c:v>
                </c:pt>
                <c:pt idx="23076">
                  <c:v>6.2371527777780473</c:v>
                </c:pt>
                <c:pt idx="23077">
                  <c:v>6.2373958333322124</c:v>
                </c:pt>
                <c:pt idx="23078">
                  <c:v>6.2376388888863774</c:v>
                </c:pt>
                <c:pt idx="23079">
                  <c:v>6.2378819444405424</c:v>
                </c:pt>
                <c:pt idx="23080">
                  <c:v>6.2381250000019834</c:v>
                </c:pt>
                <c:pt idx="23081">
                  <c:v>6.2383680555561485</c:v>
                </c:pt>
                <c:pt idx="23082">
                  <c:v>6.2386111111103135</c:v>
                </c:pt>
                <c:pt idx="23083">
                  <c:v>6.2388541666644786</c:v>
                </c:pt>
                <c:pt idx="23084">
                  <c:v>6.2390972222186436</c:v>
                </c:pt>
                <c:pt idx="23085">
                  <c:v>6.2393402777728086</c:v>
                </c:pt>
                <c:pt idx="23086">
                  <c:v>6.2395833333342496</c:v>
                </c:pt>
                <c:pt idx="23087">
                  <c:v>6.2398263888884147</c:v>
                </c:pt>
                <c:pt idx="23088">
                  <c:v>6.2400694444425797</c:v>
                </c:pt>
                <c:pt idx="23089">
                  <c:v>6.2403124999967448</c:v>
                </c:pt>
                <c:pt idx="23090">
                  <c:v>6.2405555555509098</c:v>
                </c:pt>
                <c:pt idx="23091">
                  <c:v>6.2407986111123508</c:v>
                </c:pt>
                <c:pt idx="23092">
                  <c:v>6.2410416666665158</c:v>
                </c:pt>
                <c:pt idx="23093">
                  <c:v>6.2412847222206809</c:v>
                </c:pt>
                <c:pt idx="23094">
                  <c:v>6.2415277777748459</c:v>
                </c:pt>
                <c:pt idx="23095">
                  <c:v>6.2417708333290109</c:v>
                </c:pt>
                <c:pt idx="23096">
                  <c:v>6.2420138888904519</c:v>
                </c:pt>
                <c:pt idx="23097">
                  <c:v>6.242256944444617</c:v>
                </c:pt>
                <c:pt idx="23098">
                  <c:v>6.242499999998782</c:v>
                </c:pt>
                <c:pt idx="23099">
                  <c:v>6.2427430555529471</c:v>
                </c:pt>
                <c:pt idx="23100">
                  <c:v>6.2429861111071121</c:v>
                </c:pt>
                <c:pt idx="23101">
                  <c:v>6.2432291666685531</c:v>
                </c:pt>
                <c:pt idx="23102">
                  <c:v>6.2434722222227181</c:v>
                </c:pt>
                <c:pt idx="23103">
                  <c:v>6.2437152777768832</c:v>
                </c:pt>
                <c:pt idx="23104">
                  <c:v>6.2439583333310482</c:v>
                </c:pt>
                <c:pt idx="23105">
                  <c:v>6.2442013888852133</c:v>
                </c:pt>
                <c:pt idx="23106">
                  <c:v>6.2444444444393783</c:v>
                </c:pt>
                <c:pt idx="23107">
                  <c:v>6.2446875000008193</c:v>
                </c:pt>
                <c:pt idx="23108">
                  <c:v>6.2449305555549843</c:v>
                </c:pt>
                <c:pt idx="23109">
                  <c:v>6.2451736111091494</c:v>
                </c:pt>
                <c:pt idx="23110">
                  <c:v>6.2454166666633144</c:v>
                </c:pt>
                <c:pt idx="23111">
                  <c:v>6.2456597222174794</c:v>
                </c:pt>
                <c:pt idx="23112">
                  <c:v>6.2459027777789204</c:v>
                </c:pt>
                <c:pt idx="23113">
                  <c:v>6.2461574074025892</c:v>
                </c:pt>
                <c:pt idx="23114">
                  <c:v>6.2464004629640302</c:v>
                </c:pt>
                <c:pt idx="23115">
                  <c:v>6.2466435185181952</c:v>
                </c:pt>
                <c:pt idx="23116">
                  <c:v>6.2468865740723603</c:v>
                </c:pt>
                <c:pt idx="23117">
                  <c:v>6.2471296296265253</c:v>
                </c:pt>
                <c:pt idx="23118">
                  <c:v>6.2473726851806903</c:v>
                </c:pt>
                <c:pt idx="23119">
                  <c:v>6.2476157407421313</c:v>
                </c:pt>
                <c:pt idx="23120">
                  <c:v>6.2478587962962964</c:v>
                </c:pt>
                <c:pt idx="23121">
                  <c:v>6.2481018518504614</c:v>
                </c:pt>
                <c:pt idx="23122">
                  <c:v>6.2483449074046264</c:v>
                </c:pt>
                <c:pt idx="23123">
                  <c:v>6.2485879629587915</c:v>
                </c:pt>
                <c:pt idx="23124">
                  <c:v>6.2488310185202325</c:v>
                </c:pt>
                <c:pt idx="23125">
                  <c:v>6.2490740740743975</c:v>
                </c:pt>
                <c:pt idx="23126">
                  <c:v>6.2493171296285626</c:v>
                </c:pt>
                <c:pt idx="23127">
                  <c:v>6.2495601851827276</c:v>
                </c:pt>
                <c:pt idx="23128">
                  <c:v>6.2498032407368926</c:v>
                </c:pt>
                <c:pt idx="23129">
                  <c:v>6.2500462962983336</c:v>
                </c:pt>
                <c:pt idx="23130">
                  <c:v>6.2502893518524987</c:v>
                </c:pt>
                <c:pt idx="23131">
                  <c:v>6.2505324074066637</c:v>
                </c:pt>
                <c:pt idx="23132">
                  <c:v>6.2507754629608288</c:v>
                </c:pt>
                <c:pt idx="23133">
                  <c:v>6.2510185185149938</c:v>
                </c:pt>
                <c:pt idx="23134">
                  <c:v>6.2512615740691588</c:v>
                </c:pt>
                <c:pt idx="23135">
                  <c:v>6.2515046296305998</c:v>
                </c:pt>
                <c:pt idx="23136">
                  <c:v>6.2517476851847649</c:v>
                </c:pt>
                <c:pt idx="23137">
                  <c:v>6.2519907407389299</c:v>
                </c:pt>
                <c:pt idx="23138">
                  <c:v>6.2522337962930949</c:v>
                </c:pt>
                <c:pt idx="23139">
                  <c:v>6.25247685184726</c:v>
                </c:pt>
                <c:pt idx="23140">
                  <c:v>6.252719907408701</c:v>
                </c:pt>
                <c:pt idx="23141">
                  <c:v>6.252962962962866</c:v>
                </c:pt>
                <c:pt idx="23142">
                  <c:v>6.2532060185170311</c:v>
                </c:pt>
                <c:pt idx="23143">
                  <c:v>6.2534490740711961</c:v>
                </c:pt>
                <c:pt idx="23144">
                  <c:v>6.2536921296253611</c:v>
                </c:pt>
                <c:pt idx="23145">
                  <c:v>6.2539351851868021</c:v>
                </c:pt>
                <c:pt idx="23146">
                  <c:v>6.2541782407409672</c:v>
                </c:pt>
                <c:pt idx="23147">
                  <c:v>6.2544212962951322</c:v>
                </c:pt>
                <c:pt idx="23148">
                  <c:v>6.2546643518492973</c:v>
                </c:pt>
                <c:pt idx="23149">
                  <c:v>6.2549074074034623</c:v>
                </c:pt>
                <c:pt idx="23150">
                  <c:v>6.2551504629649033</c:v>
                </c:pt>
                <c:pt idx="23151">
                  <c:v>6.2553935185190683</c:v>
                </c:pt>
                <c:pt idx="23152">
                  <c:v>6.2556365740732334</c:v>
                </c:pt>
                <c:pt idx="23153">
                  <c:v>6.2558796296273984</c:v>
                </c:pt>
                <c:pt idx="23154">
                  <c:v>6.2561226851815634</c:v>
                </c:pt>
                <c:pt idx="23155">
                  <c:v>6.2563657407357285</c:v>
                </c:pt>
                <c:pt idx="23156">
                  <c:v>6.2566087962971695</c:v>
                </c:pt>
                <c:pt idx="23157">
                  <c:v>6.2568518518513345</c:v>
                </c:pt>
                <c:pt idx="23158">
                  <c:v>6.2570949074054996</c:v>
                </c:pt>
                <c:pt idx="23159">
                  <c:v>6.2573379629596646</c:v>
                </c:pt>
                <c:pt idx="23160">
                  <c:v>6.2575810185138296</c:v>
                </c:pt>
                <c:pt idx="23161">
                  <c:v>6.2578240740752706</c:v>
                </c:pt>
                <c:pt idx="23162">
                  <c:v>6.2580787036989394</c:v>
                </c:pt>
                <c:pt idx="23163">
                  <c:v>6.2583217592603804</c:v>
                </c:pt>
                <c:pt idx="23164">
                  <c:v>6.2585648148145454</c:v>
                </c:pt>
                <c:pt idx="23165">
                  <c:v>6.2588078703687104</c:v>
                </c:pt>
                <c:pt idx="23166">
                  <c:v>6.2590509259228755</c:v>
                </c:pt>
                <c:pt idx="23167">
                  <c:v>6.2592939814770405</c:v>
                </c:pt>
                <c:pt idx="23168">
                  <c:v>6.2595370370384815</c:v>
                </c:pt>
                <c:pt idx="23169">
                  <c:v>6.2597800925926466</c:v>
                </c:pt>
                <c:pt idx="23170">
                  <c:v>6.2600231481468116</c:v>
                </c:pt>
                <c:pt idx="23171">
                  <c:v>6.2602662037009766</c:v>
                </c:pt>
                <c:pt idx="23172">
                  <c:v>6.2605092592551417</c:v>
                </c:pt>
                <c:pt idx="23173">
                  <c:v>6.2607523148165827</c:v>
                </c:pt>
                <c:pt idx="23174">
                  <c:v>6.2609953703707477</c:v>
                </c:pt>
                <c:pt idx="23175">
                  <c:v>6.2612384259249128</c:v>
                </c:pt>
                <c:pt idx="23176">
                  <c:v>6.2614814814790778</c:v>
                </c:pt>
                <c:pt idx="23177">
                  <c:v>6.2617245370332428</c:v>
                </c:pt>
                <c:pt idx="23178">
                  <c:v>6.2619675925946838</c:v>
                </c:pt>
                <c:pt idx="23179">
                  <c:v>6.2622106481488489</c:v>
                </c:pt>
                <c:pt idx="23180">
                  <c:v>6.2624537037030139</c:v>
                </c:pt>
                <c:pt idx="23181">
                  <c:v>6.2626967592571789</c:v>
                </c:pt>
                <c:pt idx="23182">
                  <c:v>6.262939814811344</c:v>
                </c:pt>
                <c:pt idx="23183">
                  <c:v>6.263182870365509</c:v>
                </c:pt>
                <c:pt idx="23184">
                  <c:v>6.26342592592695</c:v>
                </c:pt>
                <c:pt idx="23185">
                  <c:v>6.2636689814811151</c:v>
                </c:pt>
                <c:pt idx="23186">
                  <c:v>6.2639120370352801</c:v>
                </c:pt>
                <c:pt idx="23187">
                  <c:v>6.2641550925894451</c:v>
                </c:pt>
                <c:pt idx="23188">
                  <c:v>6.2643981481436102</c:v>
                </c:pt>
                <c:pt idx="23189">
                  <c:v>6.2646412037050512</c:v>
                </c:pt>
                <c:pt idx="23190">
                  <c:v>6.2648842592592162</c:v>
                </c:pt>
                <c:pt idx="23191">
                  <c:v>6.2651273148133813</c:v>
                </c:pt>
                <c:pt idx="23192">
                  <c:v>6.2653703703675463</c:v>
                </c:pt>
                <c:pt idx="23193">
                  <c:v>6.2656134259217113</c:v>
                </c:pt>
                <c:pt idx="23194">
                  <c:v>6.2658564814831523</c:v>
                </c:pt>
                <c:pt idx="23195">
                  <c:v>6.2660995370373174</c:v>
                </c:pt>
                <c:pt idx="23196">
                  <c:v>6.2663425925914824</c:v>
                </c:pt>
                <c:pt idx="23197">
                  <c:v>6.2665856481456474</c:v>
                </c:pt>
                <c:pt idx="23198">
                  <c:v>6.2668287036998125</c:v>
                </c:pt>
                <c:pt idx="23199">
                  <c:v>6.2670717592612535</c:v>
                </c:pt>
                <c:pt idx="23200">
                  <c:v>6.2673148148154185</c:v>
                </c:pt>
                <c:pt idx="23201">
                  <c:v>6.2675578703695836</c:v>
                </c:pt>
                <c:pt idx="23202">
                  <c:v>6.2678009259237486</c:v>
                </c:pt>
                <c:pt idx="23203">
                  <c:v>6.2680439814779136</c:v>
                </c:pt>
                <c:pt idx="23204">
                  <c:v>6.2682870370320787</c:v>
                </c:pt>
                <c:pt idx="23205">
                  <c:v>6.2685300925935197</c:v>
                </c:pt>
                <c:pt idx="23206">
                  <c:v>6.2687731481476847</c:v>
                </c:pt>
                <c:pt idx="23207">
                  <c:v>6.2690162037018498</c:v>
                </c:pt>
                <c:pt idx="23208">
                  <c:v>6.2692592592560148</c:v>
                </c:pt>
                <c:pt idx="23209">
                  <c:v>6.2695023148101798</c:v>
                </c:pt>
                <c:pt idx="23210">
                  <c:v>6.2697569444411245</c:v>
                </c:pt>
                <c:pt idx="23211">
                  <c:v>6.2699999999952896</c:v>
                </c:pt>
                <c:pt idx="23212">
                  <c:v>6.2702430555567306</c:v>
                </c:pt>
                <c:pt idx="23213">
                  <c:v>6.2704861111108956</c:v>
                </c:pt>
                <c:pt idx="23214">
                  <c:v>6.2707291666650606</c:v>
                </c:pt>
                <c:pt idx="23215">
                  <c:v>6.2709722222192257</c:v>
                </c:pt>
                <c:pt idx="23216">
                  <c:v>6.2712152777733907</c:v>
                </c:pt>
                <c:pt idx="23217">
                  <c:v>6.2714583333348317</c:v>
                </c:pt>
                <c:pt idx="23218">
                  <c:v>6.2717013888889968</c:v>
                </c:pt>
                <c:pt idx="23219">
                  <c:v>6.2719444444431618</c:v>
                </c:pt>
                <c:pt idx="23220">
                  <c:v>6.2721874999973268</c:v>
                </c:pt>
                <c:pt idx="23221">
                  <c:v>6.2724305555514919</c:v>
                </c:pt>
                <c:pt idx="23222">
                  <c:v>6.2726736111129329</c:v>
                </c:pt>
                <c:pt idx="23223">
                  <c:v>6.2729166666670979</c:v>
                </c:pt>
                <c:pt idx="23224">
                  <c:v>6.2731597222212629</c:v>
                </c:pt>
                <c:pt idx="23225">
                  <c:v>6.273402777775428</c:v>
                </c:pt>
                <c:pt idx="23226">
                  <c:v>6.273645833329593</c:v>
                </c:pt>
                <c:pt idx="23227">
                  <c:v>6.2738888888837581</c:v>
                </c:pt>
                <c:pt idx="23228">
                  <c:v>6.2741319444451991</c:v>
                </c:pt>
                <c:pt idx="23229">
                  <c:v>6.2743749999993641</c:v>
                </c:pt>
                <c:pt idx="23230">
                  <c:v>6.2746180555535291</c:v>
                </c:pt>
                <c:pt idx="23231">
                  <c:v>6.2748611111076942</c:v>
                </c:pt>
                <c:pt idx="23232">
                  <c:v>6.2751041666618592</c:v>
                </c:pt>
                <c:pt idx="23233">
                  <c:v>6.2753472222233002</c:v>
                </c:pt>
                <c:pt idx="23234">
                  <c:v>6.2755902777774653</c:v>
                </c:pt>
                <c:pt idx="23235">
                  <c:v>6.2758333333316303</c:v>
                </c:pt>
                <c:pt idx="23236">
                  <c:v>6.2760763888857953</c:v>
                </c:pt>
                <c:pt idx="23237">
                  <c:v>6.2763194444399604</c:v>
                </c:pt>
                <c:pt idx="23238">
                  <c:v>6.2765625000014014</c:v>
                </c:pt>
                <c:pt idx="23239">
                  <c:v>6.2768055555555664</c:v>
                </c:pt>
                <c:pt idx="23240">
                  <c:v>6.2770486111097314</c:v>
                </c:pt>
                <c:pt idx="23241">
                  <c:v>6.2772916666638965</c:v>
                </c:pt>
                <c:pt idx="23242">
                  <c:v>6.2775347222180615</c:v>
                </c:pt>
                <c:pt idx="23243">
                  <c:v>6.2777777777795025</c:v>
                </c:pt>
                <c:pt idx="23244">
                  <c:v>6.2780208333336676</c:v>
                </c:pt>
                <c:pt idx="23245">
                  <c:v>6.2782638888878326</c:v>
                </c:pt>
                <c:pt idx="23246">
                  <c:v>6.2785069444419976</c:v>
                </c:pt>
                <c:pt idx="23247">
                  <c:v>6.2787499999961627</c:v>
                </c:pt>
                <c:pt idx="23248">
                  <c:v>6.2789930555576037</c:v>
                </c:pt>
                <c:pt idx="23249">
                  <c:v>6.2792361111117687</c:v>
                </c:pt>
                <c:pt idx="23250">
                  <c:v>6.2794791666659338</c:v>
                </c:pt>
                <c:pt idx="23251">
                  <c:v>6.2797222222200988</c:v>
                </c:pt>
                <c:pt idx="23252">
                  <c:v>6.2799652777742638</c:v>
                </c:pt>
                <c:pt idx="23253">
                  <c:v>6.2802083333284289</c:v>
                </c:pt>
                <c:pt idx="23254">
                  <c:v>6.2804513888898699</c:v>
                </c:pt>
                <c:pt idx="23255">
                  <c:v>6.2806944444440349</c:v>
                </c:pt>
                <c:pt idx="23256">
                  <c:v>6.2809374999981999</c:v>
                </c:pt>
                <c:pt idx="23257">
                  <c:v>6.281180555552365</c:v>
                </c:pt>
                <c:pt idx="23258">
                  <c:v>6.2814351851833097</c:v>
                </c:pt>
                <c:pt idx="23259">
                  <c:v>6.2816782407374747</c:v>
                </c:pt>
                <c:pt idx="23260">
                  <c:v>6.2819212962916398</c:v>
                </c:pt>
                <c:pt idx="23261">
                  <c:v>6.2821643518530808</c:v>
                </c:pt>
                <c:pt idx="23262">
                  <c:v>6.2824074074072458</c:v>
                </c:pt>
                <c:pt idx="23263">
                  <c:v>6.2826504629614108</c:v>
                </c:pt>
                <c:pt idx="23264">
                  <c:v>6.2828935185155759</c:v>
                </c:pt>
                <c:pt idx="23265">
                  <c:v>6.2831365740697409</c:v>
                </c:pt>
                <c:pt idx="23266">
                  <c:v>6.2833796296311819</c:v>
                </c:pt>
                <c:pt idx="23267">
                  <c:v>6.2836226851853469</c:v>
                </c:pt>
                <c:pt idx="23268">
                  <c:v>6.283865740739512</c:v>
                </c:pt>
                <c:pt idx="23269">
                  <c:v>6.284108796293677</c:v>
                </c:pt>
                <c:pt idx="23270">
                  <c:v>6.2843518518478421</c:v>
                </c:pt>
                <c:pt idx="23271">
                  <c:v>6.2845949074092831</c:v>
                </c:pt>
                <c:pt idx="23272">
                  <c:v>6.2848379629634481</c:v>
                </c:pt>
                <c:pt idx="23273">
                  <c:v>6.2850810185176131</c:v>
                </c:pt>
                <c:pt idx="23274">
                  <c:v>6.2853240740717782</c:v>
                </c:pt>
                <c:pt idx="23275">
                  <c:v>6.2855671296259432</c:v>
                </c:pt>
                <c:pt idx="23276">
                  <c:v>6.2858101851801083</c:v>
                </c:pt>
                <c:pt idx="23277">
                  <c:v>6.2860532407415493</c:v>
                </c:pt>
                <c:pt idx="23278">
                  <c:v>6.2862962962957143</c:v>
                </c:pt>
                <c:pt idx="23279">
                  <c:v>6.2865393518498793</c:v>
                </c:pt>
                <c:pt idx="23280">
                  <c:v>6.2867824074040444</c:v>
                </c:pt>
                <c:pt idx="23281">
                  <c:v>6.2870254629582094</c:v>
                </c:pt>
                <c:pt idx="23282">
                  <c:v>6.2872685185196504</c:v>
                </c:pt>
                <c:pt idx="23283">
                  <c:v>6.2875115740738154</c:v>
                </c:pt>
                <c:pt idx="23284">
                  <c:v>6.2877546296279805</c:v>
                </c:pt>
                <c:pt idx="23285">
                  <c:v>6.2879976851821455</c:v>
                </c:pt>
                <c:pt idx="23286">
                  <c:v>6.2882407407363106</c:v>
                </c:pt>
                <c:pt idx="23287">
                  <c:v>6.2884837962977516</c:v>
                </c:pt>
                <c:pt idx="23288">
                  <c:v>6.2887268518519166</c:v>
                </c:pt>
                <c:pt idx="23289">
                  <c:v>6.2889699074060816</c:v>
                </c:pt>
                <c:pt idx="23290">
                  <c:v>6.2892129629602467</c:v>
                </c:pt>
                <c:pt idx="23291">
                  <c:v>6.2894560185144117</c:v>
                </c:pt>
                <c:pt idx="23292">
                  <c:v>6.2896990740758527</c:v>
                </c:pt>
                <c:pt idx="23293">
                  <c:v>6.2899421296300178</c:v>
                </c:pt>
                <c:pt idx="23294">
                  <c:v>6.2901851851841828</c:v>
                </c:pt>
                <c:pt idx="23295">
                  <c:v>6.2904282407383478</c:v>
                </c:pt>
                <c:pt idx="23296">
                  <c:v>6.2906712962925129</c:v>
                </c:pt>
                <c:pt idx="23297">
                  <c:v>6.2909143518539539</c:v>
                </c:pt>
                <c:pt idx="23298">
                  <c:v>6.2911574074081189</c:v>
                </c:pt>
                <c:pt idx="23299">
                  <c:v>6.2914004629622839</c:v>
                </c:pt>
                <c:pt idx="23300">
                  <c:v>6.291643518516449</c:v>
                </c:pt>
                <c:pt idx="23301">
                  <c:v>6.291886574070614</c:v>
                </c:pt>
                <c:pt idx="23302">
                  <c:v>6.2921296296247791</c:v>
                </c:pt>
                <c:pt idx="23303">
                  <c:v>6.2923726851862201</c:v>
                </c:pt>
                <c:pt idx="23304">
                  <c:v>6.2926157407403851</c:v>
                </c:pt>
                <c:pt idx="23305">
                  <c:v>6.2928587962945501</c:v>
                </c:pt>
                <c:pt idx="23306">
                  <c:v>6.2931134259254948</c:v>
                </c:pt>
                <c:pt idx="23307">
                  <c:v>6.2933564814796599</c:v>
                </c:pt>
                <c:pt idx="23308">
                  <c:v>6.2935995370338249</c:v>
                </c:pt>
                <c:pt idx="23309">
                  <c:v>6.2938425925879899</c:v>
                </c:pt>
                <c:pt idx="23310">
                  <c:v>6.2940856481494309</c:v>
                </c:pt>
                <c:pt idx="23311">
                  <c:v>6.294328703703596</c:v>
                </c:pt>
                <c:pt idx="23312">
                  <c:v>6.294571759257761</c:v>
                </c:pt>
                <c:pt idx="23313">
                  <c:v>6.2948148148119261</c:v>
                </c:pt>
                <c:pt idx="23314">
                  <c:v>6.2950578703660911</c:v>
                </c:pt>
                <c:pt idx="23315">
                  <c:v>6.2953009259275321</c:v>
                </c:pt>
                <c:pt idx="23316">
                  <c:v>6.2955439814816971</c:v>
                </c:pt>
                <c:pt idx="23317">
                  <c:v>6.2957870370358622</c:v>
                </c:pt>
                <c:pt idx="23318">
                  <c:v>6.2960300925900272</c:v>
                </c:pt>
                <c:pt idx="23319">
                  <c:v>6.2962731481441923</c:v>
                </c:pt>
                <c:pt idx="23320">
                  <c:v>6.2965162037056333</c:v>
                </c:pt>
                <c:pt idx="23321">
                  <c:v>6.2967592592597983</c:v>
                </c:pt>
                <c:pt idx="23322">
                  <c:v>6.2970023148139633</c:v>
                </c:pt>
                <c:pt idx="23323">
                  <c:v>6.2972453703681284</c:v>
                </c:pt>
                <c:pt idx="23324">
                  <c:v>6.2974884259222934</c:v>
                </c:pt>
                <c:pt idx="23325">
                  <c:v>6.2977314814764584</c:v>
                </c:pt>
                <c:pt idx="23326">
                  <c:v>6.2979745370378994</c:v>
                </c:pt>
                <c:pt idx="23327">
                  <c:v>6.2982175925920645</c:v>
                </c:pt>
                <c:pt idx="23328">
                  <c:v>6.2984606481462295</c:v>
                </c:pt>
                <c:pt idx="23329">
                  <c:v>6.2987037037003946</c:v>
                </c:pt>
                <c:pt idx="23330">
                  <c:v>6.2989467592545596</c:v>
                </c:pt>
                <c:pt idx="23331">
                  <c:v>6.2991898148160006</c:v>
                </c:pt>
                <c:pt idx="23332">
                  <c:v>6.2994328703701656</c:v>
                </c:pt>
                <c:pt idx="23333">
                  <c:v>6.2996759259243307</c:v>
                </c:pt>
                <c:pt idx="23334">
                  <c:v>6.2999189814784957</c:v>
                </c:pt>
                <c:pt idx="23335">
                  <c:v>6.3001620370326608</c:v>
                </c:pt>
                <c:pt idx="23336">
                  <c:v>6.3004050925941018</c:v>
                </c:pt>
                <c:pt idx="23337">
                  <c:v>6.3006481481482668</c:v>
                </c:pt>
                <c:pt idx="23338">
                  <c:v>6.3008912037024318</c:v>
                </c:pt>
                <c:pt idx="23339">
                  <c:v>6.3011342592565969</c:v>
                </c:pt>
                <c:pt idx="23340">
                  <c:v>6.3013773148107619</c:v>
                </c:pt>
                <c:pt idx="23341">
                  <c:v>6.3016203703722029</c:v>
                </c:pt>
                <c:pt idx="23342">
                  <c:v>6.3018634259263679</c:v>
                </c:pt>
                <c:pt idx="23343">
                  <c:v>6.302106481480533</c:v>
                </c:pt>
                <c:pt idx="23344">
                  <c:v>6.302349537034698</c:v>
                </c:pt>
                <c:pt idx="23345">
                  <c:v>6.3025925925888631</c:v>
                </c:pt>
                <c:pt idx="23346">
                  <c:v>6.3028356481430281</c:v>
                </c:pt>
                <c:pt idx="23347">
                  <c:v>6.3030787037044691</c:v>
                </c:pt>
                <c:pt idx="23348">
                  <c:v>6.3033217592586341</c:v>
                </c:pt>
                <c:pt idx="23349">
                  <c:v>6.3035648148127992</c:v>
                </c:pt>
                <c:pt idx="23350">
                  <c:v>6.3038078703669642</c:v>
                </c:pt>
                <c:pt idx="23351">
                  <c:v>6.3040509259211293</c:v>
                </c:pt>
                <c:pt idx="23352">
                  <c:v>6.3042939814825703</c:v>
                </c:pt>
                <c:pt idx="23353">
                  <c:v>6.3045370370367353</c:v>
                </c:pt>
                <c:pt idx="23354">
                  <c:v>6.30479166666768</c:v>
                </c:pt>
                <c:pt idx="23355">
                  <c:v>6.305034722221845</c:v>
                </c:pt>
                <c:pt idx="23356">
                  <c:v>6.3052777777760101</c:v>
                </c:pt>
                <c:pt idx="23357">
                  <c:v>6.3055208333301751</c:v>
                </c:pt>
                <c:pt idx="23358">
                  <c:v>6.3057638888843401</c:v>
                </c:pt>
                <c:pt idx="23359">
                  <c:v>6.3060069444457811</c:v>
                </c:pt>
                <c:pt idx="23360">
                  <c:v>6.3062499999999462</c:v>
                </c:pt>
                <c:pt idx="23361">
                  <c:v>6.3064930555541112</c:v>
                </c:pt>
                <c:pt idx="23362">
                  <c:v>6.3067361111082763</c:v>
                </c:pt>
                <c:pt idx="23363">
                  <c:v>6.3069791666624413</c:v>
                </c:pt>
                <c:pt idx="23364">
                  <c:v>6.3072222222238823</c:v>
                </c:pt>
                <c:pt idx="23365">
                  <c:v>6.3074652777780473</c:v>
                </c:pt>
                <c:pt idx="23366">
                  <c:v>6.3077083333322124</c:v>
                </c:pt>
                <c:pt idx="23367">
                  <c:v>6.3079513888863774</c:v>
                </c:pt>
                <c:pt idx="23368">
                  <c:v>6.3081944444405424</c:v>
                </c:pt>
                <c:pt idx="23369">
                  <c:v>6.3084375000019834</c:v>
                </c:pt>
                <c:pt idx="23370">
                  <c:v>6.3086805555561485</c:v>
                </c:pt>
                <c:pt idx="23371">
                  <c:v>6.3089236111103135</c:v>
                </c:pt>
                <c:pt idx="23372">
                  <c:v>6.3091666666644786</c:v>
                </c:pt>
                <c:pt idx="23373">
                  <c:v>6.3094097222186436</c:v>
                </c:pt>
                <c:pt idx="23374">
                  <c:v>6.3096527777728086</c:v>
                </c:pt>
                <c:pt idx="23375">
                  <c:v>6.3098958333342496</c:v>
                </c:pt>
                <c:pt idx="23376">
                  <c:v>6.3101388888884147</c:v>
                </c:pt>
                <c:pt idx="23377">
                  <c:v>6.3103819444425797</c:v>
                </c:pt>
                <c:pt idx="23378">
                  <c:v>6.3106249999967448</c:v>
                </c:pt>
                <c:pt idx="23379">
                  <c:v>6.3108680555509098</c:v>
                </c:pt>
                <c:pt idx="23380">
                  <c:v>6.3111111111123508</c:v>
                </c:pt>
                <c:pt idx="23381">
                  <c:v>6.3113541666665158</c:v>
                </c:pt>
                <c:pt idx="23382">
                  <c:v>6.3115972222206809</c:v>
                </c:pt>
                <c:pt idx="23383">
                  <c:v>6.3118402777748459</c:v>
                </c:pt>
                <c:pt idx="23384">
                  <c:v>6.3120833333290109</c:v>
                </c:pt>
                <c:pt idx="23385">
                  <c:v>6.3123263888904519</c:v>
                </c:pt>
                <c:pt idx="23386">
                  <c:v>6.312569444444617</c:v>
                </c:pt>
                <c:pt idx="23387">
                  <c:v>6.312812499998782</c:v>
                </c:pt>
                <c:pt idx="23388">
                  <c:v>6.3130555555529471</c:v>
                </c:pt>
                <c:pt idx="23389">
                  <c:v>6.3132986111071121</c:v>
                </c:pt>
                <c:pt idx="23390">
                  <c:v>6.3135416666685531</c:v>
                </c:pt>
                <c:pt idx="23391">
                  <c:v>6.3137847222227181</c:v>
                </c:pt>
                <c:pt idx="23392">
                  <c:v>6.3140277777768832</c:v>
                </c:pt>
                <c:pt idx="23393">
                  <c:v>6.3142708333310482</c:v>
                </c:pt>
                <c:pt idx="23394">
                  <c:v>6.3145138888852133</c:v>
                </c:pt>
                <c:pt idx="23395">
                  <c:v>6.3147569444393783</c:v>
                </c:pt>
                <c:pt idx="23396">
                  <c:v>6.3150000000008193</c:v>
                </c:pt>
                <c:pt idx="23397">
                  <c:v>6.3152430555549843</c:v>
                </c:pt>
                <c:pt idx="23398">
                  <c:v>6.3154861111091494</c:v>
                </c:pt>
                <c:pt idx="23399">
                  <c:v>6.3157291666633144</c:v>
                </c:pt>
                <c:pt idx="23400">
                  <c:v>6.3159722222174794</c:v>
                </c:pt>
                <c:pt idx="23401">
                  <c:v>6.3162152777789204</c:v>
                </c:pt>
                <c:pt idx="23402">
                  <c:v>6.3164699074025892</c:v>
                </c:pt>
                <c:pt idx="23403">
                  <c:v>6.3167129629640302</c:v>
                </c:pt>
                <c:pt idx="23404">
                  <c:v>6.3169560185181952</c:v>
                </c:pt>
                <c:pt idx="23405">
                  <c:v>6.3171990740723603</c:v>
                </c:pt>
                <c:pt idx="23406">
                  <c:v>6.3174421296265253</c:v>
                </c:pt>
                <c:pt idx="23407">
                  <c:v>6.3176851851806903</c:v>
                </c:pt>
                <c:pt idx="23408">
                  <c:v>6.3179282407421313</c:v>
                </c:pt>
                <c:pt idx="23409">
                  <c:v>6.3181712962962964</c:v>
                </c:pt>
                <c:pt idx="23410">
                  <c:v>6.3184143518504614</c:v>
                </c:pt>
                <c:pt idx="23411">
                  <c:v>6.3186574074046264</c:v>
                </c:pt>
                <c:pt idx="23412">
                  <c:v>6.3189004629587915</c:v>
                </c:pt>
                <c:pt idx="23413">
                  <c:v>6.3191435185202325</c:v>
                </c:pt>
                <c:pt idx="23414">
                  <c:v>6.3193865740743975</c:v>
                </c:pt>
                <c:pt idx="23415">
                  <c:v>6.3196296296285626</c:v>
                </c:pt>
                <c:pt idx="23416">
                  <c:v>6.3198726851827276</c:v>
                </c:pt>
                <c:pt idx="23417">
                  <c:v>6.3201157407368926</c:v>
                </c:pt>
                <c:pt idx="23418">
                  <c:v>6.3203587962983336</c:v>
                </c:pt>
                <c:pt idx="23419">
                  <c:v>6.3206018518524987</c:v>
                </c:pt>
                <c:pt idx="23420">
                  <c:v>6.3208449074066637</c:v>
                </c:pt>
                <c:pt idx="23421">
                  <c:v>6.3210879629608288</c:v>
                </c:pt>
                <c:pt idx="23422">
                  <c:v>6.3213310185149938</c:v>
                </c:pt>
                <c:pt idx="23423">
                  <c:v>6.3215740740691588</c:v>
                </c:pt>
                <c:pt idx="23424">
                  <c:v>6.3218171296305998</c:v>
                </c:pt>
                <c:pt idx="23425">
                  <c:v>6.3220601851847649</c:v>
                </c:pt>
                <c:pt idx="23426">
                  <c:v>6.3223032407389299</c:v>
                </c:pt>
                <c:pt idx="23427">
                  <c:v>6.3225462962930949</c:v>
                </c:pt>
                <c:pt idx="23428">
                  <c:v>6.32278935184726</c:v>
                </c:pt>
                <c:pt idx="23429">
                  <c:v>6.323032407408701</c:v>
                </c:pt>
                <c:pt idx="23430">
                  <c:v>6.323275462962866</c:v>
                </c:pt>
                <c:pt idx="23431">
                  <c:v>6.3235185185170311</c:v>
                </c:pt>
                <c:pt idx="23432">
                  <c:v>6.3237615740711961</c:v>
                </c:pt>
                <c:pt idx="23433">
                  <c:v>6.3240046296253611</c:v>
                </c:pt>
                <c:pt idx="23434">
                  <c:v>6.3242476851868021</c:v>
                </c:pt>
                <c:pt idx="23435">
                  <c:v>6.3244907407409672</c:v>
                </c:pt>
                <c:pt idx="23436">
                  <c:v>6.3247337962951322</c:v>
                </c:pt>
                <c:pt idx="23437">
                  <c:v>6.3249768518492973</c:v>
                </c:pt>
                <c:pt idx="23438">
                  <c:v>6.3252199074034623</c:v>
                </c:pt>
                <c:pt idx="23439">
                  <c:v>6.3254629629649033</c:v>
                </c:pt>
                <c:pt idx="23440">
                  <c:v>6.3257060185190683</c:v>
                </c:pt>
                <c:pt idx="23441">
                  <c:v>6.3259490740732334</c:v>
                </c:pt>
                <c:pt idx="23442">
                  <c:v>6.3261921296273984</c:v>
                </c:pt>
                <c:pt idx="23443">
                  <c:v>6.3264351851815634</c:v>
                </c:pt>
                <c:pt idx="23444">
                  <c:v>6.3266782407357285</c:v>
                </c:pt>
                <c:pt idx="23445">
                  <c:v>6.3269212962971695</c:v>
                </c:pt>
                <c:pt idx="23446">
                  <c:v>6.3271643518513345</c:v>
                </c:pt>
                <c:pt idx="23447">
                  <c:v>6.3274074074054996</c:v>
                </c:pt>
                <c:pt idx="23448">
                  <c:v>6.3276504629596646</c:v>
                </c:pt>
                <c:pt idx="23449">
                  <c:v>6.3278935185138296</c:v>
                </c:pt>
                <c:pt idx="23450">
                  <c:v>6.3281481481447743</c:v>
                </c:pt>
                <c:pt idx="23451">
                  <c:v>6.3283912036989394</c:v>
                </c:pt>
                <c:pt idx="23452">
                  <c:v>6.3286342592603804</c:v>
                </c:pt>
                <c:pt idx="23453">
                  <c:v>6.3288773148145454</c:v>
                </c:pt>
                <c:pt idx="23454">
                  <c:v>6.3291203703687104</c:v>
                </c:pt>
                <c:pt idx="23455">
                  <c:v>6.3293634259228755</c:v>
                </c:pt>
                <c:pt idx="23456">
                  <c:v>6.3296064814770405</c:v>
                </c:pt>
                <c:pt idx="23457">
                  <c:v>6.3298495370384815</c:v>
                </c:pt>
                <c:pt idx="23458">
                  <c:v>6.3300925925926466</c:v>
                </c:pt>
                <c:pt idx="23459">
                  <c:v>6.3303356481468116</c:v>
                </c:pt>
                <c:pt idx="23460">
                  <c:v>6.3305787037009766</c:v>
                </c:pt>
                <c:pt idx="23461">
                  <c:v>6.3308217592551417</c:v>
                </c:pt>
                <c:pt idx="23462">
                  <c:v>6.3310648148165827</c:v>
                </c:pt>
                <c:pt idx="23463">
                  <c:v>6.3313078703707477</c:v>
                </c:pt>
                <c:pt idx="23464">
                  <c:v>6.3315509259249128</c:v>
                </c:pt>
                <c:pt idx="23465">
                  <c:v>6.3317939814790778</c:v>
                </c:pt>
                <c:pt idx="23466">
                  <c:v>6.3320370370332428</c:v>
                </c:pt>
                <c:pt idx="23467">
                  <c:v>6.3322800925946838</c:v>
                </c:pt>
                <c:pt idx="23468">
                  <c:v>6.3325231481488489</c:v>
                </c:pt>
                <c:pt idx="23469">
                  <c:v>6.3327662037030139</c:v>
                </c:pt>
                <c:pt idx="23470">
                  <c:v>6.3330092592571789</c:v>
                </c:pt>
                <c:pt idx="23471">
                  <c:v>6.333252314811344</c:v>
                </c:pt>
                <c:pt idx="23472">
                  <c:v>6.333495370365509</c:v>
                </c:pt>
                <c:pt idx="23473">
                  <c:v>6.33373842592695</c:v>
                </c:pt>
                <c:pt idx="23474">
                  <c:v>6.3339814814811151</c:v>
                </c:pt>
                <c:pt idx="23475">
                  <c:v>6.3342245370352801</c:v>
                </c:pt>
                <c:pt idx="23476">
                  <c:v>6.3344675925894451</c:v>
                </c:pt>
                <c:pt idx="23477">
                  <c:v>6.3347106481436102</c:v>
                </c:pt>
                <c:pt idx="23478">
                  <c:v>6.3349537037050512</c:v>
                </c:pt>
                <c:pt idx="23479">
                  <c:v>6.3351967592592162</c:v>
                </c:pt>
                <c:pt idx="23480">
                  <c:v>6.3354398148133813</c:v>
                </c:pt>
                <c:pt idx="23481">
                  <c:v>6.3356828703675463</c:v>
                </c:pt>
                <c:pt idx="23482">
                  <c:v>6.3359259259217113</c:v>
                </c:pt>
                <c:pt idx="23483">
                  <c:v>6.3361689814831523</c:v>
                </c:pt>
                <c:pt idx="23484">
                  <c:v>6.3364120370373174</c:v>
                </c:pt>
                <c:pt idx="23485">
                  <c:v>6.3366550925914824</c:v>
                </c:pt>
                <c:pt idx="23486">
                  <c:v>6.3368981481456474</c:v>
                </c:pt>
                <c:pt idx="23487">
                  <c:v>6.3371412036998125</c:v>
                </c:pt>
                <c:pt idx="23488">
                  <c:v>6.3373842592612535</c:v>
                </c:pt>
                <c:pt idx="23489">
                  <c:v>6.3376273148154185</c:v>
                </c:pt>
                <c:pt idx="23490">
                  <c:v>6.3378703703695836</c:v>
                </c:pt>
                <c:pt idx="23491">
                  <c:v>6.3381134259237486</c:v>
                </c:pt>
                <c:pt idx="23492">
                  <c:v>6.3383564814779136</c:v>
                </c:pt>
                <c:pt idx="23493">
                  <c:v>6.3385995370320787</c:v>
                </c:pt>
                <c:pt idx="23494">
                  <c:v>6.3388425925935197</c:v>
                </c:pt>
                <c:pt idx="23495">
                  <c:v>6.3390856481476847</c:v>
                </c:pt>
                <c:pt idx="23496">
                  <c:v>6.3393287037018498</c:v>
                </c:pt>
                <c:pt idx="23497">
                  <c:v>6.3395717592560148</c:v>
                </c:pt>
                <c:pt idx="23498">
                  <c:v>6.3398263888869595</c:v>
                </c:pt>
                <c:pt idx="23499">
                  <c:v>6.3400694444411245</c:v>
                </c:pt>
                <c:pt idx="23500">
                  <c:v>6.3403124999952896</c:v>
                </c:pt>
                <c:pt idx="23501">
                  <c:v>6.3405555555567306</c:v>
                </c:pt>
                <c:pt idx="23502">
                  <c:v>6.3407986111108956</c:v>
                </c:pt>
                <c:pt idx="23503">
                  <c:v>6.3410416666650606</c:v>
                </c:pt>
                <c:pt idx="23504">
                  <c:v>6.3412847222192257</c:v>
                </c:pt>
                <c:pt idx="23505">
                  <c:v>6.3415277777733907</c:v>
                </c:pt>
                <c:pt idx="23506">
                  <c:v>6.3417708333348317</c:v>
                </c:pt>
                <c:pt idx="23507">
                  <c:v>6.3420138888889968</c:v>
                </c:pt>
                <c:pt idx="23508">
                  <c:v>6.3422569444431618</c:v>
                </c:pt>
                <c:pt idx="23509">
                  <c:v>6.3424999999973268</c:v>
                </c:pt>
                <c:pt idx="23510">
                  <c:v>6.3427430555514919</c:v>
                </c:pt>
                <c:pt idx="23511">
                  <c:v>6.3429861111129329</c:v>
                </c:pt>
                <c:pt idx="23512">
                  <c:v>6.3432291666670979</c:v>
                </c:pt>
                <c:pt idx="23513">
                  <c:v>6.3434722222212629</c:v>
                </c:pt>
                <c:pt idx="23514">
                  <c:v>6.343715277775428</c:v>
                </c:pt>
                <c:pt idx="23515">
                  <c:v>6.343958333329593</c:v>
                </c:pt>
                <c:pt idx="23516">
                  <c:v>6.3442013888837581</c:v>
                </c:pt>
                <c:pt idx="23517">
                  <c:v>6.3444444444451991</c:v>
                </c:pt>
                <c:pt idx="23518">
                  <c:v>6.3446874999993641</c:v>
                </c:pt>
                <c:pt idx="23519">
                  <c:v>6.3449305555535291</c:v>
                </c:pt>
                <c:pt idx="23520">
                  <c:v>6.3451736111076942</c:v>
                </c:pt>
                <c:pt idx="23521">
                  <c:v>6.3454166666618592</c:v>
                </c:pt>
                <c:pt idx="23522">
                  <c:v>6.3456597222233002</c:v>
                </c:pt>
                <c:pt idx="23523">
                  <c:v>6.3459027777774653</c:v>
                </c:pt>
                <c:pt idx="23524">
                  <c:v>6.3461458333316303</c:v>
                </c:pt>
                <c:pt idx="23525">
                  <c:v>6.3463888888857953</c:v>
                </c:pt>
                <c:pt idx="23526">
                  <c:v>6.3466319444399604</c:v>
                </c:pt>
                <c:pt idx="23527">
                  <c:v>6.3468750000014014</c:v>
                </c:pt>
                <c:pt idx="23528">
                  <c:v>6.3471180555555664</c:v>
                </c:pt>
                <c:pt idx="23529">
                  <c:v>6.3473611111097314</c:v>
                </c:pt>
                <c:pt idx="23530">
                  <c:v>6.3476041666638965</c:v>
                </c:pt>
                <c:pt idx="23531">
                  <c:v>6.3478472222180615</c:v>
                </c:pt>
                <c:pt idx="23532">
                  <c:v>6.3480902777795025</c:v>
                </c:pt>
                <c:pt idx="23533">
                  <c:v>6.3483333333336676</c:v>
                </c:pt>
                <c:pt idx="23534">
                  <c:v>6.3485763888878326</c:v>
                </c:pt>
                <c:pt idx="23535">
                  <c:v>6.3488194444419976</c:v>
                </c:pt>
                <c:pt idx="23536">
                  <c:v>6.3490624999961627</c:v>
                </c:pt>
                <c:pt idx="23537">
                  <c:v>6.3493055555576037</c:v>
                </c:pt>
                <c:pt idx="23538">
                  <c:v>6.3495486111117687</c:v>
                </c:pt>
                <c:pt idx="23539">
                  <c:v>6.3497916666659338</c:v>
                </c:pt>
                <c:pt idx="23540">
                  <c:v>6.3500347222200988</c:v>
                </c:pt>
                <c:pt idx="23541">
                  <c:v>6.3502777777742638</c:v>
                </c:pt>
                <c:pt idx="23542">
                  <c:v>6.3505208333284289</c:v>
                </c:pt>
                <c:pt idx="23543">
                  <c:v>6.3507638888898699</c:v>
                </c:pt>
                <c:pt idx="23544">
                  <c:v>6.3510069444440349</c:v>
                </c:pt>
                <c:pt idx="23545">
                  <c:v>6.3512499999981999</c:v>
                </c:pt>
                <c:pt idx="23546">
                  <c:v>6.351493055552365</c:v>
                </c:pt>
                <c:pt idx="23547">
                  <c:v>6.35173611110653</c:v>
                </c:pt>
                <c:pt idx="23548">
                  <c:v>6.3519907407374747</c:v>
                </c:pt>
                <c:pt idx="23549">
                  <c:v>6.3522337962916398</c:v>
                </c:pt>
                <c:pt idx="23550">
                  <c:v>6.3524768518530808</c:v>
                </c:pt>
                <c:pt idx="23551">
                  <c:v>6.3527199074072458</c:v>
                </c:pt>
                <c:pt idx="23552">
                  <c:v>6.3529629629614108</c:v>
                </c:pt>
                <c:pt idx="23553">
                  <c:v>6.3532060185155759</c:v>
                </c:pt>
                <c:pt idx="23554">
                  <c:v>6.3534490740697409</c:v>
                </c:pt>
                <c:pt idx="23555">
                  <c:v>6.3536921296311819</c:v>
                </c:pt>
                <c:pt idx="23556">
                  <c:v>6.3539351851853469</c:v>
                </c:pt>
                <c:pt idx="23557">
                  <c:v>6.354178240739512</c:v>
                </c:pt>
                <c:pt idx="23558">
                  <c:v>6.354421296293677</c:v>
                </c:pt>
                <c:pt idx="23559">
                  <c:v>6.3546643518478421</c:v>
                </c:pt>
                <c:pt idx="23560">
                  <c:v>6.3549074074092831</c:v>
                </c:pt>
                <c:pt idx="23561">
                  <c:v>6.3551504629634481</c:v>
                </c:pt>
                <c:pt idx="23562">
                  <c:v>6.3553935185176131</c:v>
                </c:pt>
                <c:pt idx="23563">
                  <c:v>6.3556365740717782</c:v>
                </c:pt>
                <c:pt idx="23564">
                  <c:v>6.3558796296259432</c:v>
                </c:pt>
                <c:pt idx="23565">
                  <c:v>6.3561226851801083</c:v>
                </c:pt>
                <c:pt idx="23566">
                  <c:v>6.3563657407415493</c:v>
                </c:pt>
                <c:pt idx="23567">
                  <c:v>6.3566087962957143</c:v>
                </c:pt>
                <c:pt idx="23568">
                  <c:v>6.3568518518498793</c:v>
                </c:pt>
                <c:pt idx="23569">
                  <c:v>6.3570949074040444</c:v>
                </c:pt>
                <c:pt idx="23570">
                  <c:v>6.3573379629582094</c:v>
                </c:pt>
                <c:pt idx="23571">
                  <c:v>6.3575810185196504</c:v>
                </c:pt>
                <c:pt idx="23572">
                  <c:v>6.3578240740738154</c:v>
                </c:pt>
                <c:pt idx="23573">
                  <c:v>6.3580671296279805</c:v>
                </c:pt>
                <c:pt idx="23574">
                  <c:v>6.3583101851821455</c:v>
                </c:pt>
                <c:pt idx="23575">
                  <c:v>6.3585532407363106</c:v>
                </c:pt>
                <c:pt idx="23576">
                  <c:v>6.3587962962977516</c:v>
                </c:pt>
                <c:pt idx="23577">
                  <c:v>6.3590393518519166</c:v>
                </c:pt>
                <c:pt idx="23578">
                  <c:v>6.3592824074060816</c:v>
                </c:pt>
                <c:pt idx="23579">
                  <c:v>6.3595254629602467</c:v>
                </c:pt>
                <c:pt idx="23580">
                  <c:v>6.3597685185144117</c:v>
                </c:pt>
                <c:pt idx="23581">
                  <c:v>6.3600115740758527</c:v>
                </c:pt>
                <c:pt idx="23582">
                  <c:v>6.3602546296300178</c:v>
                </c:pt>
                <c:pt idx="23583">
                  <c:v>6.3604976851841828</c:v>
                </c:pt>
                <c:pt idx="23584">
                  <c:v>6.3607407407383478</c:v>
                </c:pt>
                <c:pt idx="23585">
                  <c:v>6.3609837962925129</c:v>
                </c:pt>
                <c:pt idx="23586">
                  <c:v>6.3612268518539539</c:v>
                </c:pt>
                <c:pt idx="23587">
                  <c:v>6.3614699074081189</c:v>
                </c:pt>
                <c:pt idx="23588">
                  <c:v>6.3617129629622839</c:v>
                </c:pt>
                <c:pt idx="23589">
                  <c:v>6.361956018516449</c:v>
                </c:pt>
                <c:pt idx="23590">
                  <c:v>6.362199074070614</c:v>
                </c:pt>
                <c:pt idx="23591">
                  <c:v>6.3624421296247791</c:v>
                </c:pt>
                <c:pt idx="23592">
                  <c:v>6.3626851851862201</c:v>
                </c:pt>
                <c:pt idx="23593">
                  <c:v>6.3629282407403851</c:v>
                </c:pt>
                <c:pt idx="23594">
                  <c:v>6.3631712962945501</c:v>
                </c:pt>
                <c:pt idx="23595">
                  <c:v>6.3634143518487152</c:v>
                </c:pt>
                <c:pt idx="23596">
                  <c:v>6.3636689814796599</c:v>
                </c:pt>
                <c:pt idx="23597">
                  <c:v>6.3639120370338249</c:v>
                </c:pt>
                <c:pt idx="23598">
                  <c:v>6.3641550925879899</c:v>
                </c:pt>
                <c:pt idx="23599">
                  <c:v>6.3643981481494309</c:v>
                </c:pt>
                <c:pt idx="23600">
                  <c:v>6.364641203703596</c:v>
                </c:pt>
                <c:pt idx="23601">
                  <c:v>6.364884259257761</c:v>
                </c:pt>
                <c:pt idx="23602">
                  <c:v>6.3651273148119261</c:v>
                </c:pt>
                <c:pt idx="23603">
                  <c:v>6.3653703703660911</c:v>
                </c:pt>
                <c:pt idx="23604">
                  <c:v>6.3656134259275321</c:v>
                </c:pt>
                <c:pt idx="23605">
                  <c:v>6.3658564814816971</c:v>
                </c:pt>
                <c:pt idx="23606">
                  <c:v>6.3660995370358622</c:v>
                </c:pt>
                <c:pt idx="23607">
                  <c:v>6.3663425925900272</c:v>
                </c:pt>
                <c:pt idx="23608">
                  <c:v>6.3665856481441923</c:v>
                </c:pt>
                <c:pt idx="23609">
                  <c:v>6.3668287037056333</c:v>
                </c:pt>
                <c:pt idx="23610">
                  <c:v>6.3670717592597983</c:v>
                </c:pt>
                <c:pt idx="23611">
                  <c:v>6.3673148148139633</c:v>
                </c:pt>
                <c:pt idx="23612">
                  <c:v>6.3675578703681284</c:v>
                </c:pt>
                <c:pt idx="23613">
                  <c:v>6.3678009259222934</c:v>
                </c:pt>
                <c:pt idx="23614">
                  <c:v>6.3680439814764584</c:v>
                </c:pt>
                <c:pt idx="23615">
                  <c:v>6.3682870370378994</c:v>
                </c:pt>
                <c:pt idx="23616">
                  <c:v>6.3685300925920645</c:v>
                </c:pt>
                <c:pt idx="23617">
                  <c:v>6.3687731481462295</c:v>
                </c:pt>
                <c:pt idx="23618">
                  <c:v>6.3690162037003946</c:v>
                </c:pt>
                <c:pt idx="23619">
                  <c:v>6.3692592592545596</c:v>
                </c:pt>
                <c:pt idx="23620">
                  <c:v>6.3695023148160006</c:v>
                </c:pt>
                <c:pt idx="23621">
                  <c:v>6.3697453703701656</c:v>
                </c:pt>
                <c:pt idx="23622">
                  <c:v>6.3699884259243307</c:v>
                </c:pt>
                <c:pt idx="23623">
                  <c:v>6.3702314814784957</c:v>
                </c:pt>
                <c:pt idx="23624">
                  <c:v>6.3704745370326608</c:v>
                </c:pt>
                <c:pt idx="23625">
                  <c:v>6.3707175925941018</c:v>
                </c:pt>
                <c:pt idx="23626">
                  <c:v>6.3709606481482668</c:v>
                </c:pt>
                <c:pt idx="23627">
                  <c:v>6.3712037037024318</c:v>
                </c:pt>
                <c:pt idx="23628">
                  <c:v>6.3714467592565969</c:v>
                </c:pt>
                <c:pt idx="23629">
                  <c:v>6.3716898148107619</c:v>
                </c:pt>
                <c:pt idx="23630">
                  <c:v>6.3719328703722029</c:v>
                </c:pt>
                <c:pt idx="23631">
                  <c:v>6.3721759259263679</c:v>
                </c:pt>
                <c:pt idx="23632">
                  <c:v>6.372418981480533</c:v>
                </c:pt>
                <c:pt idx="23633">
                  <c:v>6.372662037034698</c:v>
                </c:pt>
                <c:pt idx="23634">
                  <c:v>6.3729050925888631</c:v>
                </c:pt>
                <c:pt idx="23635">
                  <c:v>6.3731481481430281</c:v>
                </c:pt>
                <c:pt idx="23636">
                  <c:v>6.3733912037044691</c:v>
                </c:pt>
                <c:pt idx="23637">
                  <c:v>6.3736342592586341</c:v>
                </c:pt>
                <c:pt idx="23638">
                  <c:v>6.3738773148127992</c:v>
                </c:pt>
                <c:pt idx="23639">
                  <c:v>6.3741203703669642</c:v>
                </c:pt>
                <c:pt idx="23640">
                  <c:v>6.3743634259211293</c:v>
                </c:pt>
                <c:pt idx="23641">
                  <c:v>6.3746064814825703</c:v>
                </c:pt>
                <c:pt idx="23642">
                  <c:v>6.3748495370367353</c:v>
                </c:pt>
                <c:pt idx="23643">
                  <c:v>6.3750925925909003</c:v>
                </c:pt>
                <c:pt idx="23644">
                  <c:v>6.3753356481450654</c:v>
                </c:pt>
                <c:pt idx="23645">
                  <c:v>6.3755902777760101</c:v>
                </c:pt>
                <c:pt idx="23646">
                  <c:v>6.3758333333301751</c:v>
                </c:pt>
                <c:pt idx="23647">
                  <c:v>6.3760763888843401</c:v>
                </c:pt>
                <c:pt idx="23648">
                  <c:v>6.3763194444457811</c:v>
                </c:pt>
                <c:pt idx="23649">
                  <c:v>6.3765624999999462</c:v>
                </c:pt>
                <c:pt idx="23650">
                  <c:v>6.3768055555541112</c:v>
                </c:pt>
                <c:pt idx="23651">
                  <c:v>6.3770486111082763</c:v>
                </c:pt>
                <c:pt idx="23652">
                  <c:v>6.3772916666624413</c:v>
                </c:pt>
                <c:pt idx="23653">
                  <c:v>6.3775347222238823</c:v>
                </c:pt>
                <c:pt idx="23654">
                  <c:v>6.3777777777780473</c:v>
                </c:pt>
                <c:pt idx="23655">
                  <c:v>6.3780208333322124</c:v>
                </c:pt>
                <c:pt idx="23656">
                  <c:v>6.3782638888863774</c:v>
                </c:pt>
                <c:pt idx="23657">
                  <c:v>6.3785069444405424</c:v>
                </c:pt>
                <c:pt idx="23658">
                  <c:v>6.3787500000019834</c:v>
                </c:pt>
                <c:pt idx="23659">
                  <c:v>6.3789930555561485</c:v>
                </c:pt>
                <c:pt idx="23660">
                  <c:v>6.3792361111103135</c:v>
                </c:pt>
                <c:pt idx="23661">
                  <c:v>6.3794791666644786</c:v>
                </c:pt>
                <c:pt idx="23662">
                  <c:v>6.3797222222186436</c:v>
                </c:pt>
                <c:pt idx="23663">
                  <c:v>6.3799652777728086</c:v>
                </c:pt>
                <c:pt idx="23664">
                  <c:v>6.3802083333342496</c:v>
                </c:pt>
                <c:pt idx="23665">
                  <c:v>6.3804513888884147</c:v>
                </c:pt>
                <c:pt idx="23666">
                  <c:v>6.3806944444425797</c:v>
                </c:pt>
                <c:pt idx="23667">
                  <c:v>6.3809374999967448</c:v>
                </c:pt>
                <c:pt idx="23668">
                  <c:v>6.3811805555509098</c:v>
                </c:pt>
                <c:pt idx="23669">
                  <c:v>6.3814236111123508</c:v>
                </c:pt>
                <c:pt idx="23670">
                  <c:v>6.3816666666665158</c:v>
                </c:pt>
                <c:pt idx="23671">
                  <c:v>6.3819097222206809</c:v>
                </c:pt>
                <c:pt idx="23672">
                  <c:v>6.3821527777748459</c:v>
                </c:pt>
                <c:pt idx="23673">
                  <c:v>6.3823958333290109</c:v>
                </c:pt>
                <c:pt idx="23674">
                  <c:v>6.3826388888904519</c:v>
                </c:pt>
                <c:pt idx="23675">
                  <c:v>6.382881944444617</c:v>
                </c:pt>
                <c:pt idx="23676">
                  <c:v>6.383124999998782</c:v>
                </c:pt>
                <c:pt idx="23677">
                  <c:v>6.3833680555529471</c:v>
                </c:pt>
                <c:pt idx="23678">
                  <c:v>6.3836111111071121</c:v>
                </c:pt>
                <c:pt idx="23679">
                  <c:v>6.3838541666685531</c:v>
                </c:pt>
                <c:pt idx="23680">
                  <c:v>6.3840972222227181</c:v>
                </c:pt>
                <c:pt idx="23681">
                  <c:v>6.3843402777768832</c:v>
                </c:pt>
                <c:pt idx="23682">
                  <c:v>6.3845833333310482</c:v>
                </c:pt>
                <c:pt idx="23683">
                  <c:v>6.3848263888852133</c:v>
                </c:pt>
                <c:pt idx="23684">
                  <c:v>6.3850694444393783</c:v>
                </c:pt>
                <c:pt idx="23685">
                  <c:v>6.3853125000008193</c:v>
                </c:pt>
                <c:pt idx="23686">
                  <c:v>6.3855555555549843</c:v>
                </c:pt>
                <c:pt idx="23687">
                  <c:v>6.3857986111091494</c:v>
                </c:pt>
                <c:pt idx="23688">
                  <c:v>6.3860416666633144</c:v>
                </c:pt>
                <c:pt idx="23689">
                  <c:v>6.3862847222174794</c:v>
                </c:pt>
                <c:pt idx="23690">
                  <c:v>6.3865277777789204</c:v>
                </c:pt>
                <c:pt idx="23691">
                  <c:v>6.3867824074025892</c:v>
                </c:pt>
                <c:pt idx="23692">
                  <c:v>6.3870254629640302</c:v>
                </c:pt>
                <c:pt idx="23693">
                  <c:v>6.3872685185181952</c:v>
                </c:pt>
                <c:pt idx="23694">
                  <c:v>6.3875115740723603</c:v>
                </c:pt>
                <c:pt idx="23695">
                  <c:v>6.3877546296265253</c:v>
                </c:pt>
                <c:pt idx="23696">
                  <c:v>6.3879976851806903</c:v>
                </c:pt>
                <c:pt idx="23697">
                  <c:v>6.3882407407421313</c:v>
                </c:pt>
                <c:pt idx="23698">
                  <c:v>6.3884837962962964</c:v>
                </c:pt>
                <c:pt idx="23699">
                  <c:v>6.3887268518504614</c:v>
                </c:pt>
                <c:pt idx="23700">
                  <c:v>6.3889699074046264</c:v>
                </c:pt>
                <c:pt idx="23701">
                  <c:v>6.3892129629587915</c:v>
                </c:pt>
                <c:pt idx="23702">
                  <c:v>6.3894560185202325</c:v>
                </c:pt>
                <c:pt idx="23703">
                  <c:v>6.3896990740743975</c:v>
                </c:pt>
                <c:pt idx="23704">
                  <c:v>6.3899421296285626</c:v>
                </c:pt>
                <c:pt idx="23705">
                  <c:v>6.3901851851827276</c:v>
                </c:pt>
                <c:pt idx="23706">
                  <c:v>6.3904282407368926</c:v>
                </c:pt>
                <c:pt idx="23707">
                  <c:v>6.3906712962983336</c:v>
                </c:pt>
                <c:pt idx="23708">
                  <c:v>6.3909143518524987</c:v>
                </c:pt>
                <c:pt idx="23709">
                  <c:v>6.3911574074066637</c:v>
                </c:pt>
                <c:pt idx="23710">
                  <c:v>6.3914004629608288</c:v>
                </c:pt>
                <c:pt idx="23711">
                  <c:v>6.3916435185149938</c:v>
                </c:pt>
                <c:pt idx="23712">
                  <c:v>6.3918865740691588</c:v>
                </c:pt>
                <c:pt idx="23713">
                  <c:v>6.3921296296305998</c:v>
                </c:pt>
                <c:pt idx="23714">
                  <c:v>6.3923726851847649</c:v>
                </c:pt>
                <c:pt idx="23715">
                  <c:v>6.3926157407389299</c:v>
                </c:pt>
                <c:pt idx="23716">
                  <c:v>6.3928587962930949</c:v>
                </c:pt>
                <c:pt idx="23717">
                  <c:v>6.39310185184726</c:v>
                </c:pt>
                <c:pt idx="23718">
                  <c:v>6.393344907408701</c:v>
                </c:pt>
                <c:pt idx="23719">
                  <c:v>6.393587962962866</c:v>
                </c:pt>
                <c:pt idx="23720">
                  <c:v>6.3938310185170311</c:v>
                </c:pt>
                <c:pt idx="23721">
                  <c:v>6.3940740740711961</c:v>
                </c:pt>
                <c:pt idx="23722">
                  <c:v>6.3943171296253611</c:v>
                </c:pt>
                <c:pt idx="23723">
                  <c:v>6.3945601851868021</c:v>
                </c:pt>
                <c:pt idx="23724">
                  <c:v>6.3948032407409672</c:v>
                </c:pt>
                <c:pt idx="23725">
                  <c:v>6.3950462962951322</c:v>
                </c:pt>
                <c:pt idx="23726">
                  <c:v>6.3952893518492973</c:v>
                </c:pt>
                <c:pt idx="23727">
                  <c:v>6.3955324074034623</c:v>
                </c:pt>
                <c:pt idx="23728">
                  <c:v>6.3957754629649033</c:v>
                </c:pt>
                <c:pt idx="23729">
                  <c:v>6.3960185185190683</c:v>
                </c:pt>
                <c:pt idx="23730">
                  <c:v>6.3962615740732334</c:v>
                </c:pt>
                <c:pt idx="23731">
                  <c:v>6.3965046296273984</c:v>
                </c:pt>
                <c:pt idx="23732">
                  <c:v>6.3967476851815634</c:v>
                </c:pt>
                <c:pt idx="23733">
                  <c:v>6.3969907407357285</c:v>
                </c:pt>
                <c:pt idx="23734">
                  <c:v>6.3972337962971695</c:v>
                </c:pt>
                <c:pt idx="23735">
                  <c:v>6.3974768518513345</c:v>
                </c:pt>
                <c:pt idx="23736">
                  <c:v>6.3977199074054996</c:v>
                </c:pt>
                <c:pt idx="23737">
                  <c:v>6.3979629629596646</c:v>
                </c:pt>
                <c:pt idx="23738">
                  <c:v>6.3982060185138296</c:v>
                </c:pt>
                <c:pt idx="23739">
                  <c:v>6.3984606481447743</c:v>
                </c:pt>
                <c:pt idx="23740">
                  <c:v>6.3987037036989394</c:v>
                </c:pt>
                <c:pt idx="23741">
                  <c:v>6.3989467592603804</c:v>
                </c:pt>
                <c:pt idx="23742">
                  <c:v>6.3991898148145454</c:v>
                </c:pt>
                <c:pt idx="23743">
                  <c:v>6.3994328703687104</c:v>
                </c:pt>
                <c:pt idx="23744">
                  <c:v>6.3996759259228755</c:v>
                </c:pt>
                <c:pt idx="23745">
                  <c:v>6.3999189814770405</c:v>
                </c:pt>
                <c:pt idx="23746">
                  <c:v>6.4001620370384815</c:v>
                </c:pt>
                <c:pt idx="23747">
                  <c:v>6.4004050925926466</c:v>
                </c:pt>
                <c:pt idx="23748">
                  <c:v>6.4006481481468116</c:v>
                </c:pt>
                <c:pt idx="23749">
                  <c:v>6.4008912037009766</c:v>
                </c:pt>
                <c:pt idx="23750">
                  <c:v>6.4011342592551417</c:v>
                </c:pt>
                <c:pt idx="23751">
                  <c:v>6.4013773148165827</c:v>
                </c:pt>
                <c:pt idx="23752">
                  <c:v>6.4016203703707477</c:v>
                </c:pt>
                <c:pt idx="23753">
                  <c:v>6.4018634259249128</c:v>
                </c:pt>
                <c:pt idx="23754">
                  <c:v>6.4021064814790778</c:v>
                </c:pt>
                <c:pt idx="23755">
                  <c:v>6.4023495370332428</c:v>
                </c:pt>
                <c:pt idx="23756">
                  <c:v>6.4025925925946838</c:v>
                </c:pt>
                <c:pt idx="23757">
                  <c:v>6.4028356481488489</c:v>
                </c:pt>
                <c:pt idx="23758">
                  <c:v>6.4030787037030139</c:v>
                </c:pt>
                <c:pt idx="23759">
                  <c:v>6.4033217592571789</c:v>
                </c:pt>
                <c:pt idx="23760">
                  <c:v>6.403564814811344</c:v>
                </c:pt>
                <c:pt idx="23761">
                  <c:v>6.403807870365509</c:v>
                </c:pt>
                <c:pt idx="23762">
                  <c:v>6.40405092592695</c:v>
                </c:pt>
                <c:pt idx="23763">
                  <c:v>6.4042939814811151</c:v>
                </c:pt>
                <c:pt idx="23764">
                  <c:v>6.4045370370352801</c:v>
                </c:pt>
                <c:pt idx="23765">
                  <c:v>6.4047800925894451</c:v>
                </c:pt>
                <c:pt idx="23766">
                  <c:v>6.4050231481436102</c:v>
                </c:pt>
                <c:pt idx="23767">
                  <c:v>6.4052662037050512</c:v>
                </c:pt>
                <c:pt idx="23768">
                  <c:v>6.4055092592592162</c:v>
                </c:pt>
                <c:pt idx="23769">
                  <c:v>6.4057523148133813</c:v>
                </c:pt>
                <c:pt idx="23770">
                  <c:v>6.4059953703675463</c:v>
                </c:pt>
                <c:pt idx="23771">
                  <c:v>6.4062384259217113</c:v>
                </c:pt>
                <c:pt idx="23772">
                  <c:v>6.4064814814831523</c:v>
                </c:pt>
                <c:pt idx="23773">
                  <c:v>6.4067245370373174</c:v>
                </c:pt>
                <c:pt idx="23774">
                  <c:v>6.4069675925914824</c:v>
                </c:pt>
                <c:pt idx="23775">
                  <c:v>6.4072106481456474</c:v>
                </c:pt>
                <c:pt idx="23776">
                  <c:v>6.4074537036998125</c:v>
                </c:pt>
                <c:pt idx="23777">
                  <c:v>6.4076967592612535</c:v>
                </c:pt>
                <c:pt idx="23778">
                  <c:v>6.4079398148154185</c:v>
                </c:pt>
                <c:pt idx="23779">
                  <c:v>6.4081828703695836</c:v>
                </c:pt>
                <c:pt idx="23780">
                  <c:v>6.4084259259237486</c:v>
                </c:pt>
                <c:pt idx="23781">
                  <c:v>6.4086689814779136</c:v>
                </c:pt>
                <c:pt idx="23782">
                  <c:v>6.4089120370320787</c:v>
                </c:pt>
                <c:pt idx="23783">
                  <c:v>6.4091550925935197</c:v>
                </c:pt>
                <c:pt idx="23784">
                  <c:v>6.4093981481476847</c:v>
                </c:pt>
                <c:pt idx="23785">
                  <c:v>6.4096412037018498</c:v>
                </c:pt>
                <c:pt idx="23786">
                  <c:v>6.4098842592560148</c:v>
                </c:pt>
                <c:pt idx="23787">
                  <c:v>6.4101388888869595</c:v>
                </c:pt>
                <c:pt idx="23788">
                  <c:v>6.4103819444411245</c:v>
                </c:pt>
                <c:pt idx="23789">
                  <c:v>6.4106249999952896</c:v>
                </c:pt>
                <c:pt idx="23790">
                  <c:v>6.4108680555567306</c:v>
                </c:pt>
                <c:pt idx="23791">
                  <c:v>6.4111111111108956</c:v>
                </c:pt>
                <c:pt idx="23792">
                  <c:v>6.4113541666650606</c:v>
                </c:pt>
                <c:pt idx="23793">
                  <c:v>6.4115972222192257</c:v>
                </c:pt>
                <c:pt idx="23794">
                  <c:v>6.4118402777733907</c:v>
                </c:pt>
                <c:pt idx="23795">
                  <c:v>6.4120833333348317</c:v>
                </c:pt>
                <c:pt idx="23796">
                  <c:v>6.4123263888889968</c:v>
                </c:pt>
                <c:pt idx="23797">
                  <c:v>6.4125694444431618</c:v>
                </c:pt>
                <c:pt idx="23798">
                  <c:v>6.4128124999973268</c:v>
                </c:pt>
                <c:pt idx="23799">
                  <c:v>6.4130555555514919</c:v>
                </c:pt>
                <c:pt idx="23800">
                  <c:v>6.4132986111129329</c:v>
                </c:pt>
                <c:pt idx="23801">
                  <c:v>6.4135416666670979</c:v>
                </c:pt>
                <c:pt idx="23802">
                  <c:v>6.4137847222212629</c:v>
                </c:pt>
                <c:pt idx="23803">
                  <c:v>6.414027777775428</c:v>
                </c:pt>
                <c:pt idx="23804">
                  <c:v>6.414270833329593</c:v>
                </c:pt>
                <c:pt idx="23805">
                  <c:v>6.4145138888837581</c:v>
                </c:pt>
                <c:pt idx="23806">
                  <c:v>6.4147569444451991</c:v>
                </c:pt>
                <c:pt idx="23807">
                  <c:v>6.4149999999993641</c:v>
                </c:pt>
                <c:pt idx="23808">
                  <c:v>6.4152430555535291</c:v>
                </c:pt>
                <c:pt idx="23809">
                  <c:v>6.4154861111076942</c:v>
                </c:pt>
                <c:pt idx="23810">
                  <c:v>6.4157291666618592</c:v>
                </c:pt>
                <c:pt idx="23811">
                  <c:v>6.4159722222233002</c:v>
                </c:pt>
                <c:pt idx="23812">
                  <c:v>6.4162152777774653</c:v>
                </c:pt>
                <c:pt idx="23813">
                  <c:v>6.4164583333316303</c:v>
                </c:pt>
                <c:pt idx="23814">
                  <c:v>6.4167013888857953</c:v>
                </c:pt>
                <c:pt idx="23815">
                  <c:v>6.4169444444399604</c:v>
                </c:pt>
                <c:pt idx="23816">
                  <c:v>6.4171875000014014</c:v>
                </c:pt>
                <c:pt idx="23817">
                  <c:v>6.4174305555555664</c:v>
                </c:pt>
                <c:pt idx="23818">
                  <c:v>6.4176736111097314</c:v>
                </c:pt>
                <c:pt idx="23819">
                  <c:v>6.4179166666638965</c:v>
                </c:pt>
                <c:pt idx="23820">
                  <c:v>6.4181597222180615</c:v>
                </c:pt>
                <c:pt idx="23821">
                  <c:v>6.4184027777795025</c:v>
                </c:pt>
                <c:pt idx="23822">
                  <c:v>6.4186458333336676</c:v>
                </c:pt>
                <c:pt idx="23823">
                  <c:v>6.4188888888878326</c:v>
                </c:pt>
                <c:pt idx="23824">
                  <c:v>6.4191319444419976</c:v>
                </c:pt>
                <c:pt idx="23825">
                  <c:v>6.4193749999961627</c:v>
                </c:pt>
                <c:pt idx="23826">
                  <c:v>6.4196180555576037</c:v>
                </c:pt>
                <c:pt idx="23827">
                  <c:v>6.4198611111117687</c:v>
                </c:pt>
                <c:pt idx="23828">
                  <c:v>6.4201041666659338</c:v>
                </c:pt>
                <c:pt idx="23829">
                  <c:v>6.4203472222200988</c:v>
                </c:pt>
                <c:pt idx="23830">
                  <c:v>6.4205902777742638</c:v>
                </c:pt>
                <c:pt idx="23831">
                  <c:v>6.4208333333284289</c:v>
                </c:pt>
                <c:pt idx="23832">
                  <c:v>6.4210763888898699</c:v>
                </c:pt>
                <c:pt idx="23833">
                  <c:v>6.4213194444440349</c:v>
                </c:pt>
                <c:pt idx="23834">
                  <c:v>6.4215624999981999</c:v>
                </c:pt>
                <c:pt idx="23835">
                  <c:v>6.4218171296291446</c:v>
                </c:pt>
                <c:pt idx="23836">
                  <c:v>6.4220601851833097</c:v>
                </c:pt>
                <c:pt idx="23837">
                  <c:v>6.4223032407374747</c:v>
                </c:pt>
                <c:pt idx="23838">
                  <c:v>6.4225462962916398</c:v>
                </c:pt>
                <c:pt idx="23839">
                  <c:v>6.4227893518530808</c:v>
                </c:pt>
                <c:pt idx="23840">
                  <c:v>6.4230324074072458</c:v>
                </c:pt>
                <c:pt idx="23841">
                  <c:v>6.4232754629614108</c:v>
                </c:pt>
                <c:pt idx="23842">
                  <c:v>6.4235185185155759</c:v>
                </c:pt>
                <c:pt idx="23843">
                  <c:v>6.4237615740697409</c:v>
                </c:pt>
                <c:pt idx="23844">
                  <c:v>6.4240046296311819</c:v>
                </c:pt>
                <c:pt idx="23845">
                  <c:v>6.4242476851853469</c:v>
                </c:pt>
                <c:pt idx="23846">
                  <c:v>6.424490740739512</c:v>
                </c:pt>
                <c:pt idx="23847">
                  <c:v>6.424733796293677</c:v>
                </c:pt>
                <c:pt idx="23848">
                  <c:v>6.4249768518478421</c:v>
                </c:pt>
                <c:pt idx="23849">
                  <c:v>6.4252199074092831</c:v>
                </c:pt>
                <c:pt idx="23850">
                  <c:v>6.4254629629634481</c:v>
                </c:pt>
                <c:pt idx="23851">
                  <c:v>6.4257060185176131</c:v>
                </c:pt>
                <c:pt idx="23852">
                  <c:v>6.4259490740717782</c:v>
                </c:pt>
                <c:pt idx="23853">
                  <c:v>6.4261921296259432</c:v>
                </c:pt>
                <c:pt idx="23854">
                  <c:v>6.4264351851801083</c:v>
                </c:pt>
                <c:pt idx="23855">
                  <c:v>6.4266782407415493</c:v>
                </c:pt>
                <c:pt idx="23856">
                  <c:v>6.4269212962957143</c:v>
                </c:pt>
                <c:pt idx="23857">
                  <c:v>6.4271643518498793</c:v>
                </c:pt>
                <c:pt idx="23858">
                  <c:v>6.4274074074040444</c:v>
                </c:pt>
                <c:pt idx="23859">
                  <c:v>6.4276504629582094</c:v>
                </c:pt>
                <c:pt idx="23860">
                  <c:v>6.4278935185196504</c:v>
                </c:pt>
                <c:pt idx="23861">
                  <c:v>6.4281365740738154</c:v>
                </c:pt>
                <c:pt idx="23862">
                  <c:v>6.4283796296279805</c:v>
                </c:pt>
                <c:pt idx="23863">
                  <c:v>6.4286226851821455</c:v>
                </c:pt>
                <c:pt idx="23864">
                  <c:v>6.4288657407363106</c:v>
                </c:pt>
                <c:pt idx="23865">
                  <c:v>6.4291087962977516</c:v>
                </c:pt>
                <c:pt idx="23866">
                  <c:v>6.4293518518519166</c:v>
                </c:pt>
                <c:pt idx="23867">
                  <c:v>6.4295949074060816</c:v>
                </c:pt>
                <c:pt idx="23868">
                  <c:v>6.4298379629602467</c:v>
                </c:pt>
                <c:pt idx="23869">
                  <c:v>6.4300810185144117</c:v>
                </c:pt>
                <c:pt idx="23870">
                  <c:v>6.4303240740758527</c:v>
                </c:pt>
                <c:pt idx="23871">
                  <c:v>6.4305671296300178</c:v>
                </c:pt>
                <c:pt idx="23872">
                  <c:v>6.4308101851841828</c:v>
                </c:pt>
                <c:pt idx="23873">
                  <c:v>6.4310532407383478</c:v>
                </c:pt>
                <c:pt idx="23874">
                  <c:v>6.4312962962925129</c:v>
                </c:pt>
                <c:pt idx="23875">
                  <c:v>6.4315393518539539</c:v>
                </c:pt>
                <c:pt idx="23876">
                  <c:v>6.4317824074081189</c:v>
                </c:pt>
                <c:pt idx="23877">
                  <c:v>6.4320254629622839</c:v>
                </c:pt>
                <c:pt idx="23878">
                  <c:v>6.432268518516449</c:v>
                </c:pt>
                <c:pt idx="23879">
                  <c:v>6.432511574070614</c:v>
                </c:pt>
                <c:pt idx="23880">
                  <c:v>6.4327546296247791</c:v>
                </c:pt>
                <c:pt idx="23881">
                  <c:v>6.4329976851862201</c:v>
                </c:pt>
                <c:pt idx="23882">
                  <c:v>6.4332407407403851</c:v>
                </c:pt>
                <c:pt idx="23883">
                  <c:v>6.4334837962945501</c:v>
                </c:pt>
                <c:pt idx="23884">
                  <c:v>6.4337384259254948</c:v>
                </c:pt>
                <c:pt idx="23885">
                  <c:v>6.4339814814796599</c:v>
                </c:pt>
                <c:pt idx="23886">
                  <c:v>6.4342245370338249</c:v>
                </c:pt>
                <c:pt idx="23887">
                  <c:v>6.4344675925879899</c:v>
                </c:pt>
                <c:pt idx="23888">
                  <c:v>6.4347106481494309</c:v>
                </c:pt>
                <c:pt idx="23889">
                  <c:v>6.434953703703596</c:v>
                </c:pt>
                <c:pt idx="23890">
                  <c:v>6.435196759257761</c:v>
                </c:pt>
                <c:pt idx="23891">
                  <c:v>6.4354398148119261</c:v>
                </c:pt>
                <c:pt idx="23892">
                  <c:v>6.4356828703660911</c:v>
                </c:pt>
                <c:pt idx="23893">
                  <c:v>6.4359259259275321</c:v>
                </c:pt>
                <c:pt idx="23894">
                  <c:v>6.4361689814816971</c:v>
                </c:pt>
                <c:pt idx="23895">
                  <c:v>6.4364120370358622</c:v>
                </c:pt>
                <c:pt idx="23896">
                  <c:v>6.4366550925900272</c:v>
                </c:pt>
                <c:pt idx="23897">
                  <c:v>6.4368981481441923</c:v>
                </c:pt>
                <c:pt idx="23898">
                  <c:v>6.4371412037056333</c:v>
                </c:pt>
                <c:pt idx="23899">
                  <c:v>6.4373842592597983</c:v>
                </c:pt>
                <c:pt idx="23900">
                  <c:v>6.4376273148139633</c:v>
                </c:pt>
                <c:pt idx="23901">
                  <c:v>6.4378703703681284</c:v>
                </c:pt>
                <c:pt idx="23902">
                  <c:v>6.4381134259222934</c:v>
                </c:pt>
                <c:pt idx="23903">
                  <c:v>6.4383564814764584</c:v>
                </c:pt>
                <c:pt idx="23904">
                  <c:v>6.4385995370378994</c:v>
                </c:pt>
                <c:pt idx="23905">
                  <c:v>6.4388425925920645</c:v>
                </c:pt>
                <c:pt idx="23906">
                  <c:v>6.4390856481462295</c:v>
                </c:pt>
                <c:pt idx="23907">
                  <c:v>6.4393287037003946</c:v>
                </c:pt>
                <c:pt idx="23908">
                  <c:v>6.4395717592545596</c:v>
                </c:pt>
                <c:pt idx="23909">
                  <c:v>6.4398148148160006</c:v>
                </c:pt>
                <c:pt idx="23910">
                  <c:v>6.4400578703701656</c:v>
                </c:pt>
                <c:pt idx="23911">
                  <c:v>6.4403009259243307</c:v>
                </c:pt>
                <c:pt idx="23912">
                  <c:v>6.4405439814784957</c:v>
                </c:pt>
                <c:pt idx="23913">
                  <c:v>6.4407870370326608</c:v>
                </c:pt>
                <c:pt idx="23914">
                  <c:v>6.4410300925941018</c:v>
                </c:pt>
                <c:pt idx="23915">
                  <c:v>6.4412731481482668</c:v>
                </c:pt>
                <c:pt idx="23916">
                  <c:v>6.4415162037024318</c:v>
                </c:pt>
                <c:pt idx="23917">
                  <c:v>6.4417592592565969</c:v>
                </c:pt>
                <c:pt idx="23918">
                  <c:v>6.4420023148107619</c:v>
                </c:pt>
                <c:pt idx="23919">
                  <c:v>6.4422453703722029</c:v>
                </c:pt>
                <c:pt idx="23920">
                  <c:v>6.4424884259263679</c:v>
                </c:pt>
                <c:pt idx="23921">
                  <c:v>6.442731481480533</c:v>
                </c:pt>
                <c:pt idx="23922">
                  <c:v>6.442974537034698</c:v>
                </c:pt>
                <c:pt idx="23923">
                  <c:v>6.4432175925888631</c:v>
                </c:pt>
                <c:pt idx="23924">
                  <c:v>6.4434606481430281</c:v>
                </c:pt>
                <c:pt idx="23925">
                  <c:v>6.4437037037044691</c:v>
                </c:pt>
                <c:pt idx="23926">
                  <c:v>6.4439467592586341</c:v>
                </c:pt>
                <c:pt idx="23927">
                  <c:v>6.4441898148127992</c:v>
                </c:pt>
                <c:pt idx="23928">
                  <c:v>6.4444328703669642</c:v>
                </c:pt>
                <c:pt idx="23929">
                  <c:v>6.4446759259211293</c:v>
                </c:pt>
                <c:pt idx="23930">
                  <c:v>6.4449189814825703</c:v>
                </c:pt>
                <c:pt idx="23931">
                  <c:v>6.4451620370367353</c:v>
                </c:pt>
                <c:pt idx="23932">
                  <c:v>6.44541666666768</c:v>
                </c:pt>
                <c:pt idx="23933">
                  <c:v>6.445659722221845</c:v>
                </c:pt>
                <c:pt idx="23934">
                  <c:v>6.4459027777760101</c:v>
                </c:pt>
                <c:pt idx="23935">
                  <c:v>6.4461458333301751</c:v>
                </c:pt>
                <c:pt idx="23936">
                  <c:v>6.4463888888843401</c:v>
                </c:pt>
                <c:pt idx="23937">
                  <c:v>6.4466319444457811</c:v>
                </c:pt>
                <c:pt idx="23938">
                  <c:v>6.4468749999999462</c:v>
                </c:pt>
                <c:pt idx="23939">
                  <c:v>6.4471180555541112</c:v>
                </c:pt>
                <c:pt idx="23940">
                  <c:v>6.4473611111082763</c:v>
                </c:pt>
                <c:pt idx="23941">
                  <c:v>6.4476041666624413</c:v>
                </c:pt>
                <c:pt idx="23942">
                  <c:v>6.4478472222238823</c:v>
                </c:pt>
                <c:pt idx="23943">
                  <c:v>6.4480902777780473</c:v>
                </c:pt>
                <c:pt idx="23944">
                  <c:v>6.4483333333322124</c:v>
                </c:pt>
                <c:pt idx="23945">
                  <c:v>6.4485763888863774</c:v>
                </c:pt>
                <c:pt idx="23946">
                  <c:v>6.4488194444405424</c:v>
                </c:pt>
                <c:pt idx="23947">
                  <c:v>6.4490625000019834</c:v>
                </c:pt>
                <c:pt idx="23948">
                  <c:v>6.4493055555561485</c:v>
                </c:pt>
                <c:pt idx="23949">
                  <c:v>6.4495486111103135</c:v>
                </c:pt>
                <c:pt idx="23950">
                  <c:v>6.4497916666644786</c:v>
                </c:pt>
                <c:pt idx="23951">
                  <c:v>6.4500347222186436</c:v>
                </c:pt>
                <c:pt idx="23952">
                  <c:v>6.4502777777728086</c:v>
                </c:pt>
                <c:pt idx="23953">
                  <c:v>6.4505208333342496</c:v>
                </c:pt>
                <c:pt idx="23954">
                  <c:v>6.4507638888884147</c:v>
                </c:pt>
                <c:pt idx="23955">
                  <c:v>6.4510069444425797</c:v>
                </c:pt>
                <c:pt idx="23956">
                  <c:v>6.4512499999967448</c:v>
                </c:pt>
                <c:pt idx="23957">
                  <c:v>6.4514930555509098</c:v>
                </c:pt>
                <c:pt idx="23958">
                  <c:v>6.4517361111123508</c:v>
                </c:pt>
                <c:pt idx="23959">
                  <c:v>6.4519791666665158</c:v>
                </c:pt>
                <c:pt idx="23960">
                  <c:v>6.4522222222206809</c:v>
                </c:pt>
                <c:pt idx="23961">
                  <c:v>6.4524652777748459</c:v>
                </c:pt>
                <c:pt idx="23962">
                  <c:v>6.4527083333290109</c:v>
                </c:pt>
                <c:pt idx="23963">
                  <c:v>6.4529513888904519</c:v>
                </c:pt>
                <c:pt idx="23964">
                  <c:v>6.453194444444617</c:v>
                </c:pt>
                <c:pt idx="23965">
                  <c:v>6.453437499998782</c:v>
                </c:pt>
                <c:pt idx="23966">
                  <c:v>6.4536805555529471</c:v>
                </c:pt>
                <c:pt idx="23967">
                  <c:v>6.4539236111071121</c:v>
                </c:pt>
                <c:pt idx="23968">
                  <c:v>6.4541666666685531</c:v>
                </c:pt>
                <c:pt idx="23969">
                  <c:v>6.4544097222227181</c:v>
                </c:pt>
                <c:pt idx="23970">
                  <c:v>6.4546527777768832</c:v>
                </c:pt>
                <c:pt idx="23971">
                  <c:v>6.4548958333310482</c:v>
                </c:pt>
                <c:pt idx="23972">
                  <c:v>6.4551388888852133</c:v>
                </c:pt>
                <c:pt idx="23973">
                  <c:v>6.4553819444393783</c:v>
                </c:pt>
                <c:pt idx="23974">
                  <c:v>6.4556250000008193</c:v>
                </c:pt>
                <c:pt idx="23975">
                  <c:v>6.4558680555549843</c:v>
                </c:pt>
                <c:pt idx="23976">
                  <c:v>6.4561111111091494</c:v>
                </c:pt>
                <c:pt idx="23977">
                  <c:v>6.4563541666633144</c:v>
                </c:pt>
                <c:pt idx="23978">
                  <c:v>6.4565972222174794</c:v>
                </c:pt>
                <c:pt idx="23979">
                  <c:v>6.4568402777789204</c:v>
                </c:pt>
                <c:pt idx="23980">
                  <c:v>6.4570949074025892</c:v>
                </c:pt>
                <c:pt idx="23981">
                  <c:v>6.4573379629640302</c:v>
                </c:pt>
                <c:pt idx="23982">
                  <c:v>6.4575810185181952</c:v>
                </c:pt>
                <c:pt idx="23983">
                  <c:v>6.4578240740723603</c:v>
                </c:pt>
                <c:pt idx="23984">
                  <c:v>6.4580671296265253</c:v>
                </c:pt>
                <c:pt idx="23985">
                  <c:v>6.4583101851806903</c:v>
                </c:pt>
                <c:pt idx="23986">
                  <c:v>6.4585532407421313</c:v>
                </c:pt>
                <c:pt idx="23987">
                  <c:v>6.4587962962962964</c:v>
                </c:pt>
                <c:pt idx="23988">
                  <c:v>6.4590393518504614</c:v>
                </c:pt>
                <c:pt idx="23989">
                  <c:v>6.4592824074046264</c:v>
                </c:pt>
                <c:pt idx="23990">
                  <c:v>6.4595254629587915</c:v>
                </c:pt>
                <c:pt idx="23991">
                  <c:v>6.4597685185202325</c:v>
                </c:pt>
                <c:pt idx="23992">
                  <c:v>6.4600115740743975</c:v>
                </c:pt>
                <c:pt idx="23993">
                  <c:v>6.4602546296285626</c:v>
                </c:pt>
                <c:pt idx="23994">
                  <c:v>6.4604976851827276</c:v>
                </c:pt>
                <c:pt idx="23995">
                  <c:v>6.4607407407368926</c:v>
                </c:pt>
                <c:pt idx="23996">
                  <c:v>6.4609837962983336</c:v>
                </c:pt>
                <c:pt idx="23997">
                  <c:v>6.4612268518524987</c:v>
                </c:pt>
                <c:pt idx="23998">
                  <c:v>6.4614699074066637</c:v>
                </c:pt>
                <c:pt idx="23999">
                  <c:v>6.4617129629608288</c:v>
                </c:pt>
                <c:pt idx="24000">
                  <c:v>6.4619560185149938</c:v>
                </c:pt>
                <c:pt idx="24001">
                  <c:v>6.4621990740691588</c:v>
                </c:pt>
                <c:pt idx="24002">
                  <c:v>6.4624421296305998</c:v>
                </c:pt>
                <c:pt idx="24003">
                  <c:v>6.4626851851847649</c:v>
                </c:pt>
                <c:pt idx="24004">
                  <c:v>6.4629282407389299</c:v>
                </c:pt>
                <c:pt idx="24005">
                  <c:v>6.4631712962930949</c:v>
                </c:pt>
                <c:pt idx="24006">
                  <c:v>6.46341435184726</c:v>
                </c:pt>
                <c:pt idx="24007">
                  <c:v>6.463657407408701</c:v>
                </c:pt>
                <c:pt idx="24008">
                  <c:v>6.463900462962866</c:v>
                </c:pt>
                <c:pt idx="24009">
                  <c:v>6.4641435185170311</c:v>
                </c:pt>
                <c:pt idx="24010">
                  <c:v>6.4643865740711961</c:v>
                </c:pt>
                <c:pt idx="24011">
                  <c:v>6.4646296296253611</c:v>
                </c:pt>
                <c:pt idx="24012">
                  <c:v>6.4648726851868021</c:v>
                </c:pt>
                <c:pt idx="24013">
                  <c:v>6.4651157407409672</c:v>
                </c:pt>
                <c:pt idx="24014">
                  <c:v>6.4653587962951322</c:v>
                </c:pt>
                <c:pt idx="24015">
                  <c:v>6.4656018518492973</c:v>
                </c:pt>
                <c:pt idx="24016">
                  <c:v>6.4658449074034623</c:v>
                </c:pt>
                <c:pt idx="24017">
                  <c:v>6.4660879629649033</c:v>
                </c:pt>
                <c:pt idx="24018">
                  <c:v>6.4663310185190683</c:v>
                </c:pt>
                <c:pt idx="24019">
                  <c:v>6.4665740740732334</c:v>
                </c:pt>
                <c:pt idx="24020">
                  <c:v>6.4668171296273984</c:v>
                </c:pt>
                <c:pt idx="24021">
                  <c:v>6.4670601851815634</c:v>
                </c:pt>
                <c:pt idx="24022">
                  <c:v>6.4673032407357285</c:v>
                </c:pt>
                <c:pt idx="24023">
                  <c:v>6.4675462962971695</c:v>
                </c:pt>
                <c:pt idx="24024">
                  <c:v>6.4677893518513345</c:v>
                </c:pt>
                <c:pt idx="24025">
                  <c:v>6.4680324074054996</c:v>
                </c:pt>
                <c:pt idx="24026">
                  <c:v>6.4682754629596646</c:v>
                </c:pt>
                <c:pt idx="24027">
                  <c:v>6.4685185185138296</c:v>
                </c:pt>
                <c:pt idx="24028">
                  <c:v>6.4687731481447743</c:v>
                </c:pt>
                <c:pt idx="24029">
                  <c:v>6.4690162036989394</c:v>
                </c:pt>
                <c:pt idx="24030">
                  <c:v>6.4692592592603804</c:v>
                </c:pt>
                <c:pt idx="24031">
                  <c:v>6.4695023148145454</c:v>
                </c:pt>
                <c:pt idx="24032">
                  <c:v>6.4697453703687104</c:v>
                </c:pt>
                <c:pt idx="24033">
                  <c:v>6.4699884259228755</c:v>
                </c:pt>
                <c:pt idx="24034">
                  <c:v>6.4702314814770405</c:v>
                </c:pt>
                <c:pt idx="24035">
                  <c:v>6.4704745370384815</c:v>
                </c:pt>
                <c:pt idx="24036">
                  <c:v>6.4707175925926466</c:v>
                </c:pt>
                <c:pt idx="24037">
                  <c:v>6.4709606481468116</c:v>
                </c:pt>
                <c:pt idx="24038">
                  <c:v>6.4712037037009766</c:v>
                </c:pt>
                <c:pt idx="24039">
                  <c:v>6.4714467592551417</c:v>
                </c:pt>
                <c:pt idx="24040">
                  <c:v>6.4716898148165827</c:v>
                </c:pt>
                <c:pt idx="24041">
                  <c:v>6.4719328703707477</c:v>
                </c:pt>
                <c:pt idx="24042">
                  <c:v>6.4721759259249128</c:v>
                </c:pt>
                <c:pt idx="24043">
                  <c:v>6.4724189814790778</c:v>
                </c:pt>
                <c:pt idx="24044">
                  <c:v>6.4726620370332428</c:v>
                </c:pt>
                <c:pt idx="24045">
                  <c:v>6.4729050925946838</c:v>
                </c:pt>
                <c:pt idx="24046">
                  <c:v>6.4731481481488489</c:v>
                </c:pt>
                <c:pt idx="24047">
                  <c:v>6.4733912037030139</c:v>
                </c:pt>
                <c:pt idx="24048">
                  <c:v>6.4736342592571789</c:v>
                </c:pt>
                <c:pt idx="24049">
                  <c:v>6.473877314811344</c:v>
                </c:pt>
                <c:pt idx="24050">
                  <c:v>6.474120370365509</c:v>
                </c:pt>
                <c:pt idx="24051">
                  <c:v>6.47436342592695</c:v>
                </c:pt>
                <c:pt idx="24052">
                  <c:v>6.4746064814811151</c:v>
                </c:pt>
                <c:pt idx="24053">
                  <c:v>6.4748495370352801</c:v>
                </c:pt>
                <c:pt idx="24054">
                  <c:v>6.4750925925894451</c:v>
                </c:pt>
                <c:pt idx="24055">
                  <c:v>6.4753356481436102</c:v>
                </c:pt>
                <c:pt idx="24056">
                  <c:v>6.4755787037050512</c:v>
                </c:pt>
                <c:pt idx="24057">
                  <c:v>6.4758217592592162</c:v>
                </c:pt>
                <c:pt idx="24058">
                  <c:v>6.4760648148133813</c:v>
                </c:pt>
                <c:pt idx="24059">
                  <c:v>6.4763078703675463</c:v>
                </c:pt>
                <c:pt idx="24060">
                  <c:v>6.4765509259217113</c:v>
                </c:pt>
                <c:pt idx="24061">
                  <c:v>6.4767939814831523</c:v>
                </c:pt>
                <c:pt idx="24062">
                  <c:v>6.4770370370373174</c:v>
                </c:pt>
                <c:pt idx="24063">
                  <c:v>6.4772800925914824</c:v>
                </c:pt>
                <c:pt idx="24064">
                  <c:v>6.4775231481456474</c:v>
                </c:pt>
                <c:pt idx="24065">
                  <c:v>6.4777662036998125</c:v>
                </c:pt>
                <c:pt idx="24066">
                  <c:v>6.4780092592612535</c:v>
                </c:pt>
                <c:pt idx="24067">
                  <c:v>6.4782523148154185</c:v>
                </c:pt>
                <c:pt idx="24068">
                  <c:v>6.4784953703695836</c:v>
                </c:pt>
                <c:pt idx="24069">
                  <c:v>6.4787384259237486</c:v>
                </c:pt>
                <c:pt idx="24070">
                  <c:v>6.4789814814779136</c:v>
                </c:pt>
                <c:pt idx="24071">
                  <c:v>6.4792245370320787</c:v>
                </c:pt>
                <c:pt idx="24072">
                  <c:v>6.4794675925935197</c:v>
                </c:pt>
                <c:pt idx="24073">
                  <c:v>6.4797106481476847</c:v>
                </c:pt>
                <c:pt idx="24074">
                  <c:v>6.4799537037018498</c:v>
                </c:pt>
                <c:pt idx="24075">
                  <c:v>6.4801967592560148</c:v>
                </c:pt>
                <c:pt idx="24076">
                  <c:v>6.4804513888869595</c:v>
                </c:pt>
                <c:pt idx="24077">
                  <c:v>6.4806944444411245</c:v>
                </c:pt>
                <c:pt idx="24078">
                  <c:v>6.4809374999952896</c:v>
                </c:pt>
                <c:pt idx="24079">
                  <c:v>6.4811805555567306</c:v>
                </c:pt>
                <c:pt idx="24080">
                  <c:v>6.4814236111108956</c:v>
                </c:pt>
                <c:pt idx="24081">
                  <c:v>6.4816666666650606</c:v>
                </c:pt>
                <c:pt idx="24082">
                  <c:v>6.4819097222192257</c:v>
                </c:pt>
                <c:pt idx="24083">
                  <c:v>6.4821527777733907</c:v>
                </c:pt>
                <c:pt idx="24084">
                  <c:v>6.4823958333348317</c:v>
                </c:pt>
                <c:pt idx="24085">
                  <c:v>6.4826388888889968</c:v>
                </c:pt>
                <c:pt idx="24086">
                  <c:v>6.4828819444431618</c:v>
                </c:pt>
                <c:pt idx="24087">
                  <c:v>6.4831249999973268</c:v>
                </c:pt>
                <c:pt idx="24088">
                  <c:v>6.4833680555514919</c:v>
                </c:pt>
                <c:pt idx="24089">
                  <c:v>6.4836111111129329</c:v>
                </c:pt>
                <c:pt idx="24090">
                  <c:v>6.4838541666670979</c:v>
                </c:pt>
                <c:pt idx="24091">
                  <c:v>6.4840972222212629</c:v>
                </c:pt>
                <c:pt idx="24092">
                  <c:v>6.484340277775428</c:v>
                </c:pt>
                <c:pt idx="24093">
                  <c:v>6.484583333329593</c:v>
                </c:pt>
                <c:pt idx="24094">
                  <c:v>6.4848263888837581</c:v>
                </c:pt>
                <c:pt idx="24095">
                  <c:v>6.4850694444451991</c:v>
                </c:pt>
                <c:pt idx="24096">
                  <c:v>6.4853124999993641</c:v>
                </c:pt>
                <c:pt idx="24097">
                  <c:v>6.4855555555535291</c:v>
                </c:pt>
                <c:pt idx="24098">
                  <c:v>6.4857986111076942</c:v>
                </c:pt>
                <c:pt idx="24099">
                  <c:v>6.4860416666618592</c:v>
                </c:pt>
                <c:pt idx="24100">
                  <c:v>6.4862847222233002</c:v>
                </c:pt>
                <c:pt idx="24101">
                  <c:v>6.4865277777774653</c:v>
                </c:pt>
                <c:pt idx="24102">
                  <c:v>6.4867708333316303</c:v>
                </c:pt>
                <c:pt idx="24103">
                  <c:v>6.4870138888857953</c:v>
                </c:pt>
                <c:pt idx="24104">
                  <c:v>6.4872569444399604</c:v>
                </c:pt>
                <c:pt idx="24105">
                  <c:v>6.4875000000014014</c:v>
                </c:pt>
                <c:pt idx="24106">
                  <c:v>6.4877430555555664</c:v>
                </c:pt>
                <c:pt idx="24107">
                  <c:v>6.4879861111097314</c:v>
                </c:pt>
                <c:pt idx="24108">
                  <c:v>6.4882291666638965</c:v>
                </c:pt>
                <c:pt idx="24109">
                  <c:v>6.4884722222180615</c:v>
                </c:pt>
                <c:pt idx="24110">
                  <c:v>6.4887152777795025</c:v>
                </c:pt>
                <c:pt idx="24111">
                  <c:v>6.4889583333336676</c:v>
                </c:pt>
                <c:pt idx="24112">
                  <c:v>6.4892013888878326</c:v>
                </c:pt>
                <c:pt idx="24113">
                  <c:v>6.4894444444419976</c:v>
                </c:pt>
                <c:pt idx="24114">
                  <c:v>6.4896874999961627</c:v>
                </c:pt>
                <c:pt idx="24115">
                  <c:v>6.4899305555576037</c:v>
                </c:pt>
                <c:pt idx="24116">
                  <c:v>6.4901736111117687</c:v>
                </c:pt>
                <c:pt idx="24117">
                  <c:v>6.4904166666659338</c:v>
                </c:pt>
                <c:pt idx="24118">
                  <c:v>6.4906597222200988</c:v>
                </c:pt>
                <c:pt idx="24119">
                  <c:v>6.4909027777742638</c:v>
                </c:pt>
                <c:pt idx="24120">
                  <c:v>6.4911458333284289</c:v>
                </c:pt>
                <c:pt idx="24121">
                  <c:v>6.4913888888898699</c:v>
                </c:pt>
                <c:pt idx="24122">
                  <c:v>6.4916319444440349</c:v>
                </c:pt>
                <c:pt idx="24123">
                  <c:v>6.4918749999981999</c:v>
                </c:pt>
                <c:pt idx="24124">
                  <c:v>6.492118055552365</c:v>
                </c:pt>
                <c:pt idx="24125">
                  <c:v>6.4923726851833097</c:v>
                </c:pt>
                <c:pt idx="24126">
                  <c:v>6.4926157407374747</c:v>
                </c:pt>
                <c:pt idx="24127">
                  <c:v>6.4928587962916398</c:v>
                </c:pt>
                <c:pt idx="24128">
                  <c:v>6.4931018518530808</c:v>
                </c:pt>
                <c:pt idx="24129">
                  <c:v>6.4933449074072458</c:v>
                </c:pt>
                <c:pt idx="24130">
                  <c:v>6.4935879629614108</c:v>
                </c:pt>
                <c:pt idx="24131">
                  <c:v>6.4938310185155759</c:v>
                </c:pt>
                <c:pt idx="24132">
                  <c:v>6.4940740740697409</c:v>
                </c:pt>
                <c:pt idx="24133">
                  <c:v>6.4943171296311819</c:v>
                </c:pt>
                <c:pt idx="24134">
                  <c:v>6.4945601851853469</c:v>
                </c:pt>
                <c:pt idx="24135">
                  <c:v>6.494803240739512</c:v>
                </c:pt>
                <c:pt idx="24136">
                  <c:v>6.495046296293677</c:v>
                </c:pt>
                <c:pt idx="24137">
                  <c:v>6.4952893518478421</c:v>
                </c:pt>
                <c:pt idx="24138">
                  <c:v>6.4955324074092831</c:v>
                </c:pt>
                <c:pt idx="24139">
                  <c:v>6.4957754629634481</c:v>
                </c:pt>
                <c:pt idx="24140">
                  <c:v>6.4960185185176131</c:v>
                </c:pt>
                <c:pt idx="24141">
                  <c:v>6.4962615740717782</c:v>
                </c:pt>
                <c:pt idx="24142">
                  <c:v>6.4965046296259432</c:v>
                </c:pt>
                <c:pt idx="24143">
                  <c:v>6.4967476851801083</c:v>
                </c:pt>
                <c:pt idx="24144">
                  <c:v>6.4969907407415493</c:v>
                </c:pt>
                <c:pt idx="24145">
                  <c:v>6.4972337962957143</c:v>
                </c:pt>
                <c:pt idx="24146">
                  <c:v>6.4974768518498793</c:v>
                </c:pt>
                <c:pt idx="24147">
                  <c:v>6.4977199074040444</c:v>
                </c:pt>
                <c:pt idx="24148">
                  <c:v>6.4979629629582094</c:v>
                </c:pt>
                <c:pt idx="24149">
                  <c:v>6.4982060185196504</c:v>
                </c:pt>
                <c:pt idx="24150">
                  <c:v>6.4984490740738154</c:v>
                </c:pt>
                <c:pt idx="24151">
                  <c:v>6.4986921296279805</c:v>
                </c:pt>
                <c:pt idx="24152">
                  <c:v>6.4989351851821455</c:v>
                </c:pt>
                <c:pt idx="24153">
                  <c:v>6.4991782407363106</c:v>
                </c:pt>
                <c:pt idx="24154">
                  <c:v>6.4994212962977516</c:v>
                </c:pt>
                <c:pt idx="24155">
                  <c:v>6.4996643518519166</c:v>
                </c:pt>
                <c:pt idx="24156">
                  <c:v>6.4999074074060816</c:v>
                </c:pt>
                <c:pt idx="24157">
                  <c:v>6.5001504629602467</c:v>
                </c:pt>
                <c:pt idx="24158">
                  <c:v>6.5003935185144117</c:v>
                </c:pt>
                <c:pt idx="24159">
                  <c:v>6.5006365740758527</c:v>
                </c:pt>
                <c:pt idx="24160">
                  <c:v>6.5008796296300178</c:v>
                </c:pt>
                <c:pt idx="24161">
                  <c:v>6.5011226851841828</c:v>
                </c:pt>
                <c:pt idx="24162">
                  <c:v>6.5013657407383478</c:v>
                </c:pt>
                <c:pt idx="24163">
                  <c:v>6.5016087962925129</c:v>
                </c:pt>
                <c:pt idx="24164">
                  <c:v>6.5018518518539539</c:v>
                </c:pt>
                <c:pt idx="24165">
                  <c:v>6.5020949074081189</c:v>
                </c:pt>
                <c:pt idx="24166">
                  <c:v>6.5023379629622839</c:v>
                </c:pt>
                <c:pt idx="24167">
                  <c:v>6.502581018516449</c:v>
                </c:pt>
                <c:pt idx="24168">
                  <c:v>6.502824074070614</c:v>
                </c:pt>
                <c:pt idx="24169">
                  <c:v>6.5030671296247791</c:v>
                </c:pt>
                <c:pt idx="24170">
                  <c:v>6.5033101851862201</c:v>
                </c:pt>
                <c:pt idx="24171">
                  <c:v>6.5035532407403851</c:v>
                </c:pt>
                <c:pt idx="24172">
                  <c:v>6.5037962962945501</c:v>
                </c:pt>
                <c:pt idx="24173">
                  <c:v>6.5040509259254948</c:v>
                </c:pt>
                <c:pt idx="24174">
                  <c:v>6.5042939814796599</c:v>
                </c:pt>
                <c:pt idx="24175">
                  <c:v>6.5045370370338249</c:v>
                </c:pt>
                <c:pt idx="24176">
                  <c:v>6.5047800925879899</c:v>
                </c:pt>
                <c:pt idx="24177">
                  <c:v>6.5050231481494309</c:v>
                </c:pt>
                <c:pt idx="24178">
                  <c:v>6.505266203703596</c:v>
                </c:pt>
                <c:pt idx="24179">
                  <c:v>6.505509259257761</c:v>
                </c:pt>
                <c:pt idx="24180">
                  <c:v>6.5057523148119261</c:v>
                </c:pt>
                <c:pt idx="24181">
                  <c:v>6.5059953703660911</c:v>
                </c:pt>
                <c:pt idx="24182">
                  <c:v>6.5062384259275321</c:v>
                </c:pt>
                <c:pt idx="24183">
                  <c:v>6.5064814814816971</c:v>
                </c:pt>
                <c:pt idx="24184">
                  <c:v>6.5067245370358622</c:v>
                </c:pt>
                <c:pt idx="24185">
                  <c:v>6.5069675925900272</c:v>
                </c:pt>
                <c:pt idx="24186">
                  <c:v>6.5072106481441923</c:v>
                </c:pt>
                <c:pt idx="24187">
                  <c:v>6.5074537037056333</c:v>
                </c:pt>
                <c:pt idx="24188">
                  <c:v>6.5076967592597983</c:v>
                </c:pt>
                <c:pt idx="24189">
                  <c:v>6.5079398148139633</c:v>
                </c:pt>
                <c:pt idx="24190">
                  <c:v>6.5081828703681284</c:v>
                </c:pt>
                <c:pt idx="24191">
                  <c:v>6.5084259259222934</c:v>
                </c:pt>
                <c:pt idx="24192">
                  <c:v>6.5086689814764584</c:v>
                </c:pt>
                <c:pt idx="24193">
                  <c:v>6.5089120370378994</c:v>
                </c:pt>
                <c:pt idx="24194">
                  <c:v>6.5091550925920645</c:v>
                </c:pt>
                <c:pt idx="24195">
                  <c:v>6.5093981481462295</c:v>
                </c:pt>
                <c:pt idx="24196">
                  <c:v>6.5096412037003946</c:v>
                </c:pt>
                <c:pt idx="24197">
                  <c:v>6.5098842592545596</c:v>
                </c:pt>
                <c:pt idx="24198">
                  <c:v>6.5101273148160006</c:v>
                </c:pt>
                <c:pt idx="24199">
                  <c:v>6.5103703703701656</c:v>
                </c:pt>
                <c:pt idx="24200">
                  <c:v>6.5106134259243307</c:v>
                </c:pt>
                <c:pt idx="24201">
                  <c:v>6.5108564814784957</c:v>
                </c:pt>
                <c:pt idx="24202">
                  <c:v>6.5110995370326608</c:v>
                </c:pt>
                <c:pt idx="24203">
                  <c:v>6.5113425925941018</c:v>
                </c:pt>
                <c:pt idx="24204">
                  <c:v>6.5115856481482668</c:v>
                </c:pt>
                <c:pt idx="24205">
                  <c:v>6.5118287037024318</c:v>
                </c:pt>
                <c:pt idx="24206">
                  <c:v>6.5120717592565969</c:v>
                </c:pt>
                <c:pt idx="24207">
                  <c:v>6.5123148148107619</c:v>
                </c:pt>
                <c:pt idx="24208">
                  <c:v>6.5125578703722029</c:v>
                </c:pt>
                <c:pt idx="24209">
                  <c:v>6.5128009259263679</c:v>
                </c:pt>
                <c:pt idx="24210">
                  <c:v>6.513043981480533</c:v>
                </c:pt>
                <c:pt idx="24211">
                  <c:v>6.513287037034698</c:v>
                </c:pt>
                <c:pt idx="24212">
                  <c:v>6.5135300925888631</c:v>
                </c:pt>
                <c:pt idx="24213">
                  <c:v>6.5137731481430281</c:v>
                </c:pt>
                <c:pt idx="24214">
                  <c:v>6.5140162037044691</c:v>
                </c:pt>
                <c:pt idx="24215">
                  <c:v>6.5142592592586341</c:v>
                </c:pt>
                <c:pt idx="24216">
                  <c:v>6.5145023148127992</c:v>
                </c:pt>
                <c:pt idx="24217">
                  <c:v>6.5147453703669642</c:v>
                </c:pt>
                <c:pt idx="24218">
                  <c:v>6.5149884259211293</c:v>
                </c:pt>
                <c:pt idx="24219">
                  <c:v>6.5152314814825703</c:v>
                </c:pt>
                <c:pt idx="24220">
                  <c:v>6.5154745370367353</c:v>
                </c:pt>
                <c:pt idx="24221">
                  <c:v>6.51572916666768</c:v>
                </c:pt>
                <c:pt idx="24222">
                  <c:v>6.515972222221845</c:v>
                </c:pt>
                <c:pt idx="24223">
                  <c:v>6.5162152777760101</c:v>
                </c:pt>
                <c:pt idx="24224">
                  <c:v>6.5164583333301751</c:v>
                </c:pt>
                <c:pt idx="24225">
                  <c:v>6.5167013888843401</c:v>
                </c:pt>
                <c:pt idx="24226">
                  <c:v>6.5169444444457811</c:v>
                </c:pt>
                <c:pt idx="24227">
                  <c:v>6.5171874999999462</c:v>
                </c:pt>
                <c:pt idx="24228">
                  <c:v>6.5174305555541112</c:v>
                </c:pt>
                <c:pt idx="24229">
                  <c:v>6.5176736111082763</c:v>
                </c:pt>
                <c:pt idx="24230">
                  <c:v>6.5179166666624413</c:v>
                </c:pt>
                <c:pt idx="24231">
                  <c:v>6.5181597222238823</c:v>
                </c:pt>
                <c:pt idx="24232">
                  <c:v>6.5184027777780473</c:v>
                </c:pt>
                <c:pt idx="24233">
                  <c:v>6.5186458333322124</c:v>
                </c:pt>
                <c:pt idx="24234">
                  <c:v>6.5188888888863774</c:v>
                </c:pt>
                <c:pt idx="24235">
                  <c:v>6.5191319444405424</c:v>
                </c:pt>
                <c:pt idx="24236">
                  <c:v>6.5193750000019834</c:v>
                </c:pt>
                <c:pt idx="24237">
                  <c:v>6.5196180555561485</c:v>
                </c:pt>
                <c:pt idx="24238">
                  <c:v>6.5198611111103135</c:v>
                </c:pt>
                <c:pt idx="24239">
                  <c:v>6.5201041666644786</c:v>
                </c:pt>
                <c:pt idx="24240">
                  <c:v>6.5203472222186436</c:v>
                </c:pt>
                <c:pt idx="24241">
                  <c:v>6.5205902777728086</c:v>
                </c:pt>
                <c:pt idx="24242">
                  <c:v>6.5208333333342496</c:v>
                </c:pt>
                <c:pt idx="24243">
                  <c:v>6.5210763888884147</c:v>
                </c:pt>
                <c:pt idx="24244">
                  <c:v>6.5213194444425797</c:v>
                </c:pt>
                <c:pt idx="24245">
                  <c:v>6.5215624999967448</c:v>
                </c:pt>
                <c:pt idx="24246">
                  <c:v>6.5218055555509098</c:v>
                </c:pt>
                <c:pt idx="24247">
                  <c:v>6.5220486111123508</c:v>
                </c:pt>
                <c:pt idx="24248">
                  <c:v>6.5222916666665158</c:v>
                </c:pt>
                <c:pt idx="24249">
                  <c:v>6.5225347222206809</c:v>
                </c:pt>
                <c:pt idx="24250">
                  <c:v>6.5227777777748459</c:v>
                </c:pt>
                <c:pt idx="24251">
                  <c:v>6.5230208333290109</c:v>
                </c:pt>
                <c:pt idx="24252">
                  <c:v>6.5232638888904519</c:v>
                </c:pt>
                <c:pt idx="24253">
                  <c:v>6.523506944444617</c:v>
                </c:pt>
                <c:pt idx="24254">
                  <c:v>6.523749999998782</c:v>
                </c:pt>
                <c:pt idx="24255">
                  <c:v>6.5239930555529471</c:v>
                </c:pt>
                <c:pt idx="24256">
                  <c:v>6.5242361111071121</c:v>
                </c:pt>
                <c:pt idx="24257">
                  <c:v>6.5244791666685531</c:v>
                </c:pt>
                <c:pt idx="24258">
                  <c:v>6.5247222222227181</c:v>
                </c:pt>
                <c:pt idx="24259">
                  <c:v>6.5249652777768832</c:v>
                </c:pt>
                <c:pt idx="24260">
                  <c:v>6.5252083333310482</c:v>
                </c:pt>
                <c:pt idx="24261">
                  <c:v>6.5254513888852133</c:v>
                </c:pt>
                <c:pt idx="24262">
                  <c:v>6.5256944444393783</c:v>
                </c:pt>
                <c:pt idx="24263">
                  <c:v>6.5259375000008193</c:v>
                </c:pt>
                <c:pt idx="24264">
                  <c:v>6.5261805555549843</c:v>
                </c:pt>
                <c:pt idx="24265">
                  <c:v>6.5264236111091494</c:v>
                </c:pt>
                <c:pt idx="24266">
                  <c:v>6.5266666666633144</c:v>
                </c:pt>
                <c:pt idx="24267">
                  <c:v>6.5269097222174794</c:v>
                </c:pt>
                <c:pt idx="24268">
                  <c:v>6.5271527777789204</c:v>
                </c:pt>
                <c:pt idx="24269">
                  <c:v>6.5273958333330855</c:v>
                </c:pt>
                <c:pt idx="24270">
                  <c:v>6.5276504629640302</c:v>
                </c:pt>
                <c:pt idx="24271">
                  <c:v>6.5278935185181952</c:v>
                </c:pt>
                <c:pt idx="24272">
                  <c:v>6.5281365740723603</c:v>
                </c:pt>
                <c:pt idx="24273">
                  <c:v>6.5283796296265253</c:v>
                </c:pt>
                <c:pt idx="24274">
                  <c:v>6.5286226851806903</c:v>
                </c:pt>
                <c:pt idx="24275">
                  <c:v>6.5288657407421313</c:v>
                </c:pt>
                <c:pt idx="24276">
                  <c:v>6.5291087962962964</c:v>
                </c:pt>
                <c:pt idx="24277">
                  <c:v>6.5293518518504614</c:v>
                </c:pt>
                <c:pt idx="24278">
                  <c:v>6.5295949074046264</c:v>
                </c:pt>
                <c:pt idx="24279">
                  <c:v>6.5298379629587915</c:v>
                </c:pt>
                <c:pt idx="24280">
                  <c:v>6.5300810185202325</c:v>
                </c:pt>
                <c:pt idx="24281">
                  <c:v>6.5303240740743975</c:v>
                </c:pt>
                <c:pt idx="24282">
                  <c:v>6.5305671296285626</c:v>
                </c:pt>
                <c:pt idx="24283">
                  <c:v>6.5308101851827276</c:v>
                </c:pt>
                <c:pt idx="24284">
                  <c:v>6.5310532407368926</c:v>
                </c:pt>
                <c:pt idx="24285">
                  <c:v>6.5312962962983336</c:v>
                </c:pt>
                <c:pt idx="24286">
                  <c:v>6.5315393518524987</c:v>
                </c:pt>
                <c:pt idx="24287">
                  <c:v>6.5317824074066637</c:v>
                </c:pt>
                <c:pt idx="24288">
                  <c:v>6.5320254629608288</c:v>
                </c:pt>
                <c:pt idx="24289">
                  <c:v>6.5322685185149938</c:v>
                </c:pt>
                <c:pt idx="24290">
                  <c:v>6.5325115740691588</c:v>
                </c:pt>
                <c:pt idx="24291">
                  <c:v>6.5327546296305998</c:v>
                </c:pt>
                <c:pt idx="24292">
                  <c:v>6.5329976851847649</c:v>
                </c:pt>
                <c:pt idx="24293">
                  <c:v>6.5332407407389299</c:v>
                </c:pt>
                <c:pt idx="24294">
                  <c:v>6.5334837962930949</c:v>
                </c:pt>
                <c:pt idx="24295">
                  <c:v>6.53372685184726</c:v>
                </c:pt>
                <c:pt idx="24296">
                  <c:v>6.533969907408701</c:v>
                </c:pt>
                <c:pt idx="24297">
                  <c:v>6.534212962962866</c:v>
                </c:pt>
                <c:pt idx="24298">
                  <c:v>6.5344560185170311</c:v>
                </c:pt>
                <c:pt idx="24299">
                  <c:v>6.5346990740711961</c:v>
                </c:pt>
                <c:pt idx="24300">
                  <c:v>6.5349421296253611</c:v>
                </c:pt>
                <c:pt idx="24301">
                  <c:v>6.5351851851868021</c:v>
                </c:pt>
                <c:pt idx="24302">
                  <c:v>6.5354282407409672</c:v>
                </c:pt>
                <c:pt idx="24303">
                  <c:v>6.5356712962951322</c:v>
                </c:pt>
                <c:pt idx="24304">
                  <c:v>6.5359143518492973</c:v>
                </c:pt>
                <c:pt idx="24305">
                  <c:v>6.5361574074034623</c:v>
                </c:pt>
                <c:pt idx="24306">
                  <c:v>6.5364004629649033</c:v>
                </c:pt>
                <c:pt idx="24307">
                  <c:v>6.5366435185190683</c:v>
                </c:pt>
                <c:pt idx="24308">
                  <c:v>6.5368865740732334</c:v>
                </c:pt>
                <c:pt idx="24309">
                  <c:v>6.5371296296273984</c:v>
                </c:pt>
                <c:pt idx="24310">
                  <c:v>6.5373726851815634</c:v>
                </c:pt>
                <c:pt idx="24311">
                  <c:v>6.5376157407357285</c:v>
                </c:pt>
                <c:pt idx="24312">
                  <c:v>6.5378587962971695</c:v>
                </c:pt>
                <c:pt idx="24313">
                  <c:v>6.5381018518513345</c:v>
                </c:pt>
                <c:pt idx="24314">
                  <c:v>6.5383449074054996</c:v>
                </c:pt>
                <c:pt idx="24315">
                  <c:v>6.5385879629596646</c:v>
                </c:pt>
                <c:pt idx="24316">
                  <c:v>6.5388310185138296</c:v>
                </c:pt>
                <c:pt idx="24317">
                  <c:v>6.5390740740752706</c:v>
                </c:pt>
                <c:pt idx="24318">
                  <c:v>6.5393287036989394</c:v>
                </c:pt>
                <c:pt idx="24319">
                  <c:v>6.5395717592603804</c:v>
                </c:pt>
                <c:pt idx="24320">
                  <c:v>6.5398148148145454</c:v>
                </c:pt>
                <c:pt idx="24321">
                  <c:v>6.5400578703687104</c:v>
                </c:pt>
                <c:pt idx="24322">
                  <c:v>6.5403009259228755</c:v>
                </c:pt>
                <c:pt idx="24323">
                  <c:v>6.5405439814770405</c:v>
                </c:pt>
                <c:pt idx="24324">
                  <c:v>6.5407870370384815</c:v>
                </c:pt>
                <c:pt idx="24325">
                  <c:v>6.5410300925926466</c:v>
                </c:pt>
                <c:pt idx="24326">
                  <c:v>6.5412731481468116</c:v>
                </c:pt>
                <c:pt idx="24327">
                  <c:v>6.5415162037009766</c:v>
                </c:pt>
                <c:pt idx="24328">
                  <c:v>6.5417592592551417</c:v>
                </c:pt>
                <c:pt idx="24329">
                  <c:v>6.5420023148165827</c:v>
                </c:pt>
                <c:pt idx="24330">
                  <c:v>6.5422453703707477</c:v>
                </c:pt>
                <c:pt idx="24331">
                  <c:v>6.5424884259249128</c:v>
                </c:pt>
                <c:pt idx="24332">
                  <c:v>6.5427314814790778</c:v>
                </c:pt>
                <c:pt idx="24333">
                  <c:v>6.5429745370332428</c:v>
                </c:pt>
                <c:pt idx="24334">
                  <c:v>6.5432175925946838</c:v>
                </c:pt>
                <c:pt idx="24335">
                  <c:v>6.5434606481488489</c:v>
                </c:pt>
                <c:pt idx="24336">
                  <c:v>6.5437037037030139</c:v>
                </c:pt>
                <c:pt idx="24337">
                  <c:v>6.5439467592571789</c:v>
                </c:pt>
                <c:pt idx="24338">
                  <c:v>6.544189814811344</c:v>
                </c:pt>
                <c:pt idx="24339">
                  <c:v>6.544432870365509</c:v>
                </c:pt>
                <c:pt idx="24340">
                  <c:v>6.54467592592695</c:v>
                </c:pt>
                <c:pt idx="24341">
                  <c:v>6.5449189814811151</c:v>
                </c:pt>
                <c:pt idx="24342">
                  <c:v>6.5451620370352801</c:v>
                </c:pt>
                <c:pt idx="24343">
                  <c:v>6.5454050925894451</c:v>
                </c:pt>
                <c:pt idx="24344">
                  <c:v>6.5456481481436102</c:v>
                </c:pt>
                <c:pt idx="24345">
                  <c:v>6.5458912037050512</c:v>
                </c:pt>
                <c:pt idx="24346">
                  <c:v>6.5461342592592162</c:v>
                </c:pt>
                <c:pt idx="24347">
                  <c:v>6.5463773148133813</c:v>
                </c:pt>
                <c:pt idx="24348">
                  <c:v>6.5466203703675463</c:v>
                </c:pt>
                <c:pt idx="24349">
                  <c:v>6.5468634259217113</c:v>
                </c:pt>
                <c:pt idx="24350">
                  <c:v>6.5471064814831523</c:v>
                </c:pt>
                <c:pt idx="24351">
                  <c:v>6.5473495370373174</c:v>
                </c:pt>
                <c:pt idx="24352">
                  <c:v>6.5475925925914824</c:v>
                </c:pt>
                <c:pt idx="24353">
                  <c:v>6.5478356481456474</c:v>
                </c:pt>
                <c:pt idx="24354">
                  <c:v>6.5480787036998125</c:v>
                </c:pt>
                <c:pt idx="24355">
                  <c:v>6.5483217592612535</c:v>
                </c:pt>
                <c:pt idx="24356">
                  <c:v>6.5485648148154185</c:v>
                </c:pt>
                <c:pt idx="24357">
                  <c:v>6.5488078703695836</c:v>
                </c:pt>
                <c:pt idx="24358">
                  <c:v>6.5490509259237486</c:v>
                </c:pt>
                <c:pt idx="24359">
                  <c:v>6.5492939814779136</c:v>
                </c:pt>
                <c:pt idx="24360">
                  <c:v>6.5495370370320787</c:v>
                </c:pt>
                <c:pt idx="24361">
                  <c:v>6.5497800925935197</c:v>
                </c:pt>
                <c:pt idx="24362">
                  <c:v>6.5500231481476847</c:v>
                </c:pt>
                <c:pt idx="24363">
                  <c:v>6.5502662037018498</c:v>
                </c:pt>
                <c:pt idx="24364">
                  <c:v>6.5505092592560148</c:v>
                </c:pt>
                <c:pt idx="24365">
                  <c:v>6.5507523148101798</c:v>
                </c:pt>
                <c:pt idx="24366">
                  <c:v>6.5510069444411245</c:v>
                </c:pt>
                <c:pt idx="24367">
                  <c:v>6.5512499999952896</c:v>
                </c:pt>
                <c:pt idx="24368">
                  <c:v>6.5514930555567306</c:v>
                </c:pt>
                <c:pt idx="24369">
                  <c:v>6.5517361111108956</c:v>
                </c:pt>
                <c:pt idx="24370">
                  <c:v>6.5519791666650606</c:v>
                </c:pt>
                <c:pt idx="24371">
                  <c:v>6.5522222222192257</c:v>
                </c:pt>
                <c:pt idx="24372">
                  <c:v>6.5524652777733907</c:v>
                </c:pt>
                <c:pt idx="24373">
                  <c:v>6.5527083333348317</c:v>
                </c:pt>
                <c:pt idx="24374">
                  <c:v>6.5529513888889968</c:v>
                </c:pt>
                <c:pt idx="24375">
                  <c:v>6.5531944444431618</c:v>
                </c:pt>
                <c:pt idx="24376">
                  <c:v>6.5534374999973268</c:v>
                </c:pt>
                <c:pt idx="24377">
                  <c:v>6.5536805555514919</c:v>
                </c:pt>
                <c:pt idx="24378">
                  <c:v>6.5539236111129329</c:v>
                </c:pt>
                <c:pt idx="24379">
                  <c:v>6.5541666666670979</c:v>
                </c:pt>
                <c:pt idx="24380">
                  <c:v>6.5544097222212629</c:v>
                </c:pt>
                <c:pt idx="24381">
                  <c:v>6.554652777775428</c:v>
                </c:pt>
                <c:pt idx="24382">
                  <c:v>6.554895833329593</c:v>
                </c:pt>
                <c:pt idx="24383">
                  <c:v>6.5551388888837581</c:v>
                </c:pt>
                <c:pt idx="24384">
                  <c:v>6.5553819444451991</c:v>
                </c:pt>
                <c:pt idx="24385">
                  <c:v>6.5556249999993641</c:v>
                </c:pt>
                <c:pt idx="24386">
                  <c:v>6.5558680555535291</c:v>
                </c:pt>
                <c:pt idx="24387">
                  <c:v>6.5561111111076942</c:v>
                </c:pt>
                <c:pt idx="24388">
                  <c:v>6.5563541666618592</c:v>
                </c:pt>
                <c:pt idx="24389">
                  <c:v>6.5565972222233002</c:v>
                </c:pt>
                <c:pt idx="24390">
                  <c:v>6.5568402777774653</c:v>
                </c:pt>
                <c:pt idx="24391">
                  <c:v>6.5570833333316303</c:v>
                </c:pt>
                <c:pt idx="24392">
                  <c:v>6.5573263888857953</c:v>
                </c:pt>
                <c:pt idx="24393">
                  <c:v>6.5575694444399604</c:v>
                </c:pt>
                <c:pt idx="24394">
                  <c:v>6.5578125000014014</c:v>
                </c:pt>
                <c:pt idx="24395">
                  <c:v>6.5580555555555664</c:v>
                </c:pt>
                <c:pt idx="24396">
                  <c:v>6.5582986111097314</c:v>
                </c:pt>
                <c:pt idx="24397">
                  <c:v>6.5585416666638965</c:v>
                </c:pt>
                <c:pt idx="24398">
                  <c:v>6.5587847222180615</c:v>
                </c:pt>
                <c:pt idx="24399">
                  <c:v>6.5590277777795025</c:v>
                </c:pt>
                <c:pt idx="24400">
                  <c:v>6.5592708333336676</c:v>
                </c:pt>
                <c:pt idx="24401">
                  <c:v>6.5595138888878326</c:v>
                </c:pt>
                <c:pt idx="24402">
                  <c:v>6.5597569444419976</c:v>
                </c:pt>
                <c:pt idx="24403">
                  <c:v>6.5599999999961627</c:v>
                </c:pt>
                <c:pt idx="24404">
                  <c:v>6.5602430555576037</c:v>
                </c:pt>
                <c:pt idx="24405">
                  <c:v>6.5604861111117687</c:v>
                </c:pt>
                <c:pt idx="24406">
                  <c:v>6.5607291666659338</c:v>
                </c:pt>
                <c:pt idx="24407">
                  <c:v>6.5609722222200988</c:v>
                </c:pt>
                <c:pt idx="24408">
                  <c:v>6.5612152777742638</c:v>
                </c:pt>
                <c:pt idx="24409">
                  <c:v>6.5614583333284289</c:v>
                </c:pt>
                <c:pt idx="24410">
                  <c:v>6.5617013888898699</c:v>
                </c:pt>
                <c:pt idx="24411">
                  <c:v>6.5619444444440349</c:v>
                </c:pt>
                <c:pt idx="24412">
                  <c:v>6.5621874999981999</c:v>
                </c:pt>
                <c:pt idx="24413">
                  <c:v>6.562430555552365</c:v>
                </c:pt>
                <c:pt idx="24414">
                  <c:v>6.56267361110653</c:v>
                </c:pt>
                <c:pt idx="24415">
                  <c:v>6.5629282407374747</c:v>
                </c:pt>
                <c:pt idx="24416">
                  <c:v>6.5631712962916398</c:v>
                </c:pt>
                <c:pt idx="24417">
                  <c:v>6.5634143518530808</c:v>
                </c:pt>
                <c:pt idx="24418">
                  <c:v>6.5636574074072458</c:v>
                </c:pt>
                <c:pt idx="24419">
                  <c:v>6.5639004629614108</c:v>
                </c:pt>
                <c:pt idx="24420">
                  <c:v>6.5641435185155759</c:v>
                </c:pt>
                <c:pt idx="24421">
                  <c:v>6.5643865740697409</c:v>
                </c:pt>
                <c:pt idx="24422">
                  <c:v>6.5646296296311819</c:v>
                </c:pt>
                <c:pt idx="24423">
                  <c:v>6.5648726851853469</c:v>
                </c:pt>
                <c:pt idx="24424">
                  <c:v>6.565115740739512</c:v>
                </c:pt>
                <c:pt idx="24425">
                  <c:v>6.565358796293677</c:v>
                </c:pt>
                <c:pt idx="24426">
                  <c:v>6.5656018518478421</c:v>
                </c:pt>
                <c:pt idx="24427">
                  <c:v>6.5658449074092831</c:v>
                </c:pt>
                <c:pt idx="24428">
                  <c:v>6.5660879629634481</c:v>
                </c:pt>
                <c:pt idx="24429">
                  <c:v>6.5663310185176131</c:v>
                </c:pt>
                <c:pt idx="24430">
                  <c:v>6.5665740740717782</c:v>
                </c:pt>
                <c:pt idx="24431">
                  <c:v>6.5668171296259432</c:v>
                </c:pt>
                <c:pt idx="24432">
                  <c:v>6.5670601851801083</c:v>
                </c:pt>
                <c:pt idx="24433">
                  <c:v>6.5673032407415493</c:v>
                </c:pt>
                <c:pt idx="24434">
                  <c:v>6.5675462962957143</c:v>
                </c:pt>
                <c:pt idx="24435">
                  <c:v>6.5677893518498793</c:v>
                </c:pt>
                <c:pt idx="24436">
                  <c:v>6.5680324074040444</c:v>
                </c:pt>
                <c:pt idx="24437">
                  <c:v>6.5682754629582094</c:v>
                </c:pt>
                <c:pt idx="24438">
                  <c:v>6.5685185185196504</c:v>
                </c:pt>
                <c:pt idx="24439">
                  <c:v>6.5687615740738154</c:v>
                </c:pt>
                <c:pt idx="24440">
                  <c:v>6.5690046296279805</c:v>
                </c:pt>
                <c:pt idx="24441">
                  <c:v>6.5692476851821455</c:v>
                </c:pt>
                <c:pt idx="24442">
                  <c:v>6.5694907407363106</c:v>
                </c:pt>
                <c:pt idx="24443">
                  <c:v>6.5697337962977516</c:v>
                </c:pt>
                <c:pt idx="24444">
                  <c:v>6.5699768518519166</c:v>
                </c:pt>
                <c:pt idx="24445">
                  <c:v>6.5702199074060816</c:v>
                </c:pt>
                <c:pt idx="24446">
                  <c:v>6.5704629629602467</c:v>
                </c:pt>
                <c:pt idx="24447">
                  <c:v>6.5707060185144117</c:v>
                </c:pt>
                <c:pt idx="24448">
                  <c:v>6.5709490740758527</c:v>
                </c:pt>
                <c:pt idx="24449">
                  <c:v>6.5711921296300178</c:v>
                </c:pt>
                <c:pt idx="24450">
                  <c:v>6.5714351851841828</c:v>
                </c:pt>
                <c:pt idx="24451">
                  <c:v>6.5716782407383478</c:v>
                </c:pt>
                <c:pt idx="24452">
                  <c:v>6.5719212962925129</c:v>
                </c:pt>
                <c:pt idx="24453">
                  <c:v>6.5721643518539539</c:v>
                </c:pt>
                <c:pt idx="24454">
                  <c:v>6.5724074074081189</c:v>
                </c:pt>
                <c:pt idx="24455">
                  <c:v>6.5726504629622839</c:v>
                </c:pt>
                <c:pt idx="24456">
                  <c:v>6.572893518516449</c:v>
                </c:pt>
                <c:pt idx="24457">
                  <c:v>6.573136574070614</c:v>
                </c:pt>
                <c:pt idx="24458">
                  <c:v>6.5733796296247791</c:v>
                </c:pt>
                <c:pt idx="24459">
                  <c:v>6.5736226851862201</c:v>
                </c:pt>
                <c:pt idx="24460">
                  <c:v>6.5738657407403851</c:v>
                </c:pt>
                <c:pt idx="24461">
                  <c:v>6.5741087962945501</c:v>
                </c:pt>
                <c:pt idx="24462">
                  <c:v>6.5743634259254948</c:v>
                </c:pt>
                <c:pt idx="24463">
                  <c:v>6.5746064814796599</c:v>
                </c:pt>
                <c:pt idx="24464">
                  <c:v>6.5748495370338249</c:v>
                </c:pt>
                <c:pt idx="24465">
                  <c:v>6.5750925925879899</c:v>
                </c:pt>
                <c:pt idx="24466">
                  <c:v>6.5753356481494309</c:v>
                </c:pt>
                <c:pt idx="24467">
                  <c:v>6.575578703703596</c:v>
                </c:pt>
                <c:pt idx="24468">
                  <c:v>6.575821759257761</c:v>
                </c:pt>
                <c:pt idx="24469">
                  <c:v>6.5760648148119261</c:v>
                </c:pt>
                <c:pt idx="24470">
                  <c:v>6.5763078703660911</c:v>
                </c:pt>
                <c:pt idx="24471">
                  <c:v>6.5765509259275321</c:v>
                </c:pt>
                <c:pt idx="24472">
                  <c:v>6.5767939814816971</c:v>
                </c:pt>
                <c:pt idx="24473">
                  <c:v>6.5770370370358622</c:v>
                </c:pt>
                <c:pt idx="24474">
                  <c:v>6.5772800925900272</c:v>
                </c:pt>
                <c:pt idx="24475">
                  <c:v>6.5775231481441923</c:v>
                </c:pt>
                <c:pt idx="24476">
                  <c:v>6.5777662037056333</c:v>
                </c:pt>
                <c:pt idx="24477">
                  <c:v>6.5780092592597983</c:v>
                </c:pt>
                <c:pt idx="24478">
                  <c:v>6.5782523148139633</c:v>
                </c:pt>
                <c:pt idx="24479">
                  <c:v>6.5784953703681284</c:v>
                </c:pt>
                <c:pt idx="24480">
                  <c:v>6.5787384259222934</c:v>
                </c:pt>
                <c:pt idx="24481">
                  <c:v>6.5789814814764584</c:v>
                </c:pt>
                <c:pt idx="24482">
                  <c:v>6.5792245370378994</c:v>
                </c:pt>
                <c:pt idx="24483">
                  <c:v>6.5794675925920645</c:v>
                </c:pt>
                <c:pt idx="24484">
                  <c:v>6.5797106481462295</c:v>
                </c:pt>
                <c:pt idx="24485">
                  <c:v>6.5799537037003946</c:v>
                </c:pt>
                <c:pt idx="24486">
                  <c:v>6.5801967592545596</c:v>
                </c:pt>
                <c:pt idx="24487">
                  <c:v>6.5804398148160006</c:v>
                </c:pt>
                <c:pt idx="24488">
                  <c:v>6.5806828703701656</c:v>
                </c:pt>
                <c:pt idx="24489">
                  <c:v>6.5809259259243307</c:v>
                </c:pt>
                <c:pt idx="24490">
                  <c:v>6.5811689814784957</c:v>
                </c:pt>
                <c:pt idx="24491">
                  <c:v>6.5814120370326608</c:v>
                </c:pt>
                <c:pt idx="24492">
                  <c:v>6.5816550925941018</c:v>
                </c:pt>
                <c:pt idx="24493">
                  <c:v>6.5818981481482668</c:v>
                </c:pt>
                <c:pt idx="24494">
                  <c:v>6.5821412037024318</c:v>
                </c:pt>
                <c:pt idx="24495">
                  <c:v>6.5823842592565969</c:v>
                </c:pt>
                <c:pt idx="24496">
                  <c:v>6.5826273148107619</c:v>
                </c:pt>
                <c:pt idx="24497">
                  <c:v>6.5828703703722029</c:v>
                </c:pt>
                <c:pt idx="24498">
                  <c:v>6.5831134259263679</c:v>
                </c:pt>
                <c:pt idx="24499">
                  <c:v>6.583356481480533</c:v>
                </c:pt>
                <c:pt idx="24500">
                  <c:v>6.583599537034698</c:v>
                </c:pt>
                <c:pt idx="24501">
                  <c:v>6.5838425925888631</c:v>
                </c:pt>
                <c:pt idx="24502">
                  <c:v>6.5840856481430281</c:v>
                </c:pt>
                <c:pt idx="24503">
                  <c:v>6.5843287037044691</c:v>
                </c:pt>
                <c:pt idx="24504">
                  <c:v>6.5845717592586341</c:v>
                </c:pt>
                <c:pt idx="24505">
                  <c:v>6.5848148148127992</c:v>
                </c:pt>
                <c:pt idx="24506">
                  <c:v>6.5850578703669642</c:v>
                </c:pt>
                <c:pt idx="24507">
                  <c:v>6.5853009259211293</c:v>
                </c:pt>
                <c:pt idx="24508">
                  <c:v>6.5855439814825703</c:v>
                </c:pt>
                <c:pt idx="24509">
                  <c:v>6.5857870370367353</c:v>
                </c:pt>
                <c:pt idx="24510">
                  <c:v>6.5860300925909003</c:v>
                </c:pt>
                <c:pt idx="24511">
                  <c:v>6.586284722221845</c:v>
                </c:pt>
                <c:pt idx="24512">
                  <c:v>6.5865277777760101</c:v>
                </c:pt>
                <c:pt idx="24513">
                  <c:v>6.5867708333301751</c:v>
                </c:pt>
                <c:pt idx="24514">
                  <c:v>6.5870138888843401</c:v>
                </c:pt>
                <c:pt idx="24515">
                  <c:v>6.5872569444457811</c:v>
                </c:pt>
                <c:pt idx="24516">
                  <c:v>6.5874999999999462</c:v>
                </c:pt>
                <c:pt idx="24517">
                  <c:v>6.5877430555541112</c:v>
                </c:pt>
                <c:pt idx="24518">
                  <c:v>6.5879861111082763</c:v>
                </c:pt>
                <c:pt idx="24519">
                  <c:v>6.5882291666624413</c:v>
                </c:pt>
                <c:pt idx="24520">
                  <c:v>6.5884722222238823</c:v>
                </c:pt>
                <c:pt idx="24521">
                  <c:v>6.5887152777780473</c:v>
                </c:pt>
                <c:pt idx="24522">
                  <c:v>6.5889583333322124</c:v>
                </c:pt>
                <c:pt idx="24523">
                  <c:v>6.5892013888863774</c:v>
                </c:pt>
                <c:pt idx="24524">
                  <c:v>6.5894444444405424</c:v>
                </c:pt>
                <c:pt idx="24525">
                  <c:v>6.5896875000019834</c:v>
                </c:pt>
                <c:pt idx="24526">
                  <c:v>6.5899305555561485</c:v>
                </c:pt>
                <c:pt idx="24527">
                  <c:v>6.5901736111103135</c:v>
                </c:pt>
                <c:pt idx="24528">
                  <c:v>6.5904166666644786</c:v>
                </c:pt>
                <c:pt idx="24529">
                  <c:v>6.5906597222186436</c:v>
                </c:pt>
                <c:pt idx="24530">
                  <c:v>6.5909027777728086</c:v>
                </c:pt>
                <c:pt idx="24531">
                  <c:v>6.5911458333342496</c:v>
                </c:pt>
                <c:pt idx="24532">
                  <c:v>6.5913888888884147</c:v>
                </c:pt>
                <c:pt idx="24533">
                  <c:v>6.5916319444425797</c:v>
                </c:pt>
                <c:pt idx="24534">
                  <c:v>6.5918749999967448</c:v>
                </c:pt>
                <c:pt idx="24535">
                  <c:v>6.5921180555509098</c:v>
                </c:pt>
                <c:pt idx="24536">
                  <c:v>6.5923611111123508</c:v>
                </c:pt>
                <c:pt idx="24537">
                  <c:v>6.5926041666665158</c:v>
                </c:pt>
                <c:pt idx="24538">
                  <c:v>6.5928472222206809</c:v>
                </c:pt>
                <c:pt idx="24539">
                  <c:v>6.5930902777748459</c:v>
                </c:pt>
                <c:pt idx="24540">
                  <c:v>6.5933333333290109</c:v>
                </c:pt>
                <c:pt idx="24541">
                  <c:v>6.5935763888904519</c:v>
                </c:pt>
                <c:pt idx="24542">
                  <c:v>6.593819444444617</c:v>
                </c:pt>
                <c:pt idx="24543">
                  <c:v>6.594062499998782</c:v>
                </c:pt>
                <c:pt idx="24544">
                  <c:v>6.5943055555529471</c:v>
                </c:pt>
                <c:pt idx="24545">
                  <c:v>6.5945486111071121</c:v>
                </c:pt>
                <c:pt idx="24546">
                  <c:v>6.5947916666685531</c:v>
                </c:pt>
                <c:pt idx="24547">
                  <c:v>6.5950347222227181</c:v>
                </c:pt>
                <c:pt idx="24548">
                  <c:v>6.5952777777768832</c:v>
                </c:pt>
                <c:pt idx="24549">
                  <c:v>6.5955208333310482</c:v>
                </c:pt>
                <c:pt idx="24550">
                  <c:v>6.5957638888852133</c:v>
                </c:pt>
                <c:pt idx="24551">
                  <c:v>6.5960069444393783</c:v>
                </c:pt>
                <c:pt idx="24552">
                  <c:v>6.5962500000008193</c:v>
                </c:pt>
                <c:pt idx="24553">
                  <c:v>6.5964930555549843</c:v>
                </c:pt>
                <c:pt idx="24554">
                  <c:v>6.5967361111091494</c:v>
                </c:pt>
                <c:pt idx="24555">
                  <c:v>6.5969791666633144</c:v>
                </c:pt>
                <c:pt idx="24556">
                  <c:v>6.5972222222174794</c:v>
                </c:pt>
                <c:pt idx="24557">
                  <c:v>6.5974652777789204</c:v>
                </c:pt>
                <c:pt idx="24558">
                  <c:v>6.5977083333330855</c:v>
                </c:pt>
                <c:pt idx="24559">
                  <c:v>6.5979629629640302</c:v>
                </c:pt>
                <c:pt idx="24560">
                  <c:v>6.5982060185181952</c:v>
                </c:pt>
                <c:pt idx="24561">
                  <c:v>6.5984490740723603</c:v>
                </c:pt>
                <c:pt idx="24562">
                  <c:v>6.5986921296265253</c:v>
                </c:pt>
                <c:pt idx="24563">
                  <c:v>6.5989351851806903</c:v>
                </c:pt>
                <c:pt idx="24564">
                  <c:v>6.5991782407421313</c:v>
                </c:pt>
                <c:pt idx="24565">
                  <c:v>6.5994212962962964</c:v>
                </c:pt>
                <c:pt idx="24566">
                  <c:v>6.5996643518504614</c:v>
                </c:pt>
                <c:pt idx="24567">
                  <c:v>6.5999074074046264</c:v>
                </c:pt>
                <c:pt idx="24568">
                  <c:v>6.6001504629587915</c:v>
                </c:pt>
                <c:pt idx="24569">
                  <c:v>6.6003935185202325</c:v>
                </c:pt>
                <c:pt idx="24570">
                  <c:v>6.6006365740743975</c:v>
                </c:pt>
                <c:pt idx="24571">
                  <c:v>6.6008796296285626</c:v>
                </c:pt>
                <c:pt idx="24572">
                  <c:v>6.6011226851827276</c:v>
                </c:pt>
                <c:pt idx="24573">
                  <c:v>6.6013657407368926</c:v>
                </c:pt>
                <c:pt idx="24574">
                  <c:v>6.6016087962983336</c:v>
                </c:pt>
                <c:pt idx="24575">
                  <c:v>6.6018518518524987</c:v>
                </c:pt>
                <c:pt idx="24576">
                  <c:v>6.6020949074066637</c:v>
                </c:pt>
                <c:pt idx="24577">
                  <c:v>6.6023379629608288</c:v>
                </c:pt>
                <c:pt idx="24578">
                  <c:v>6.6025810185149938</c:v>
                </c:pt>
                <c:pt idx="24579">
                  <c:v>6.6028240740691588</c:v>
                </c:pt>
                <c:pt idx="24580">
                  <c:v>6.6030671296305998</c:v>
                </c:pt>
                <c:pt idx="24581">
                  <c:v>6.6033101851847649</c:v>
                </c:pt>
                <c:pt idx="24582">
                  <c:v>6.6035532407389299</c:v>
                </c:pt>
                <c:pt idx="24583">
                  <c:v>6.6037962962930949</c:v>
                </c:pt>
                <c:pt idx="24584">
                  <c:v>6.60403935184726</c:v>
                </c:pt>
                <c:pt idx="24585">
                  <c:v>6.604282407408701</c:v>
                </c:pt>
                <c:pt idx="24586">
                  <c:v>6.604525462962866</c:v>
                </c:pt>
                <c:pt idx="24587">
                  <c:v>6.6047685185170311</c:v>
                </c:pt>
                <c:pt idx="24588">
                  <c:v>6.6050115740711961</c:v>
                </c:pt>
                <c:pt idx="24589">
                  <c:v>6.6052546296253611</c:v>
                </c:pt>
                <c:pt idx="24590">
                  <c:v>6.6054976851868021</c:v>
                </c:pt>
                <c:pt idx="24591">
                  <c:v>6.6057407407409672</c:v>
                </c:pt>
                <c:pt idx="24592">
                  <c:v>6.6059837962951322</c:v>
                </c:pt>
                <c:pt idx="24593">
                  <c:v>6.6062268518492973</c:v>
                </c:pt>
                <c:pt idx="24594">
                  <c:v>6.6064699074034623</c:v>
                </c:pt>
                <c:pt idx="24595">
                  <c:v>6.6067129629649033</c:v>
                </c:pt>
                <c:pt idx="24596">
                  <c:v>6.6069560185190683</c:v>
                </c:pt>
                <c:pt idx="24597">
                  <c:v>6.6071990740732334</c:v>
                </c:pt>
                <c:pt idx="24598">
                  <c:v>6.6074421296273984</c:v>
                </c:pt>
                <c:pt idx="24599">
                  <c:v>6.6076851851815634</c:v>
                </c:pt>
                <c:pt idx="24600">
                  <c:v>6.6079282407357285</c:v>
                </c:pt>
                <c:pt idx="24601">
                  <c:v>6.6081712962971695</c:v>
                </c:pt>
                <c:pt idx="24602">
                  <c:v>6.6084143518513345</c:v>
                </c:pt>
                <c:pt idx="24603">
                  <c:v>6.6086574074054996</c:v>
                </c:pt>
                <c:pt idx="24604">
                  <c:v>6.6089004629596646</c:v>
                </c:pt>
                <c:pt idx="24605">
                  <c:v>6.6091435185138296</c:v>
                </c:pt>
                <c:pt idx="24606">
                  <c:v>6.6093865740752706</c:v>
                </c:pt>
                <c:pt idx="24607">
                  <c:v>6.6096296296294357</c:v>
                </c:pt>
                <c:pt idx="24608">
                  <c:v>6.6098842592603804</c:v>
                </c:pt>
                <c:pt idx="24609">
                  <c:v>6.6101273148145454</c:v>
                </c:pt>
                <c:pt idx="24610">
                  <c:v>6.6103703703687104</c:v>
                </c:pt>
                <c:pt idx="24611">
                  <c:v>6.6106134259228755</c:v>
                </c:pt>
                <c:pt idx="24612">
                  <c:v>6.6108564814770405</c:v>
                </c:pt>
                <c:pt idx="24613">
                  <c:v>6.6110995370384815</c:v>
                </c:pt>
                <c:pt idx="24614">
                  <c:v>6.6113425925926466</c:v>
                </c:pt>
                <c:pt idx="24615">
                  <c:v>6.6115856481468116</c:v>
                </c:pt>
                <c:pt idx="24616">
                  <c:v>6.6118287037009766</c:v>
                </c:pt>
                <c:pt idx="24617">
                  <c:v>6.6120717592551417</c:v>
                </c:pt>
                <c:pt idx="24618">
                  <c:v>6.6123148148165827</c:v>
                </c:pt>
                <c:pt idx="24619">
                  <c:v>6.6125578703707477</c:v>
                </c:pt>
                <c:pt idx="24620">
                  <c:v>6.6128009259249128</c:v>
                </c:pt>
                <c:pt idx="24621">
                  <c:v>6.6130439814790778</c:v>
                </c:pt>
                <c:pt idx="24622">
                  <c:v>6.6132870370332428</c:v>
                </c:pt>
                <c:pt idx="24623">
                  <c:v>6.6135300925946838</c:v>
                </c:pt>
                <c:pt idx="24624">
                  <c:v>6.6137731481488489</c:v>
                </c:pt>
                <c:pt idx="24625">
                  <c:v>6.6140162037030139</c:v>
                </c:pt>
                <c:pt idx="24626">
                  <c:v>6.6142592592571789</c:v>
                </c:pt>
                <c:pt idx="24627">
                  <c:v>6.614502314811344</c:v>
                </c:pt>
                <c:pt idx="24628">
                  <c:v>6.614745370365509</c:v>
                </c:pt>
                <c:pt idx="24629">
                  <c:v>6.61498842592695</c:v>
                </c:pt>
                <c:pt idx="24630">
                  <c:v>6.6152314814811151</c:v>
                </c:pt>
                <c:pt idx="24631">
                  <c:v>6.6154745370352801</c:v>
                </c:pt>
                <c:pt idx="24632">
                  <c:v>6.6157175925894451</c:v>
                </c:pt>
                <c:pt idx="24633">
                  <c:v>6.6159606481436102</c:v>
                </c:pt>
                <c:pt idx="24634">
                  <c:v>6.6162037037050512</c:v>
                </c:pt>
                <c:pt idx="24635">
                  <c:v>6.6164467592592162</c:v>
                </c:pt>
                <c:pt idx="24636">
                  <c:v>6.6166898148133813</c:v>
                </c:pt>
                <c:pt idx="24637">
                  <c:v>6.6169328703675463</c:v>
                </c:pt>
                <c:pt idx="24638">
                  <c:v>6.6171759259217113</c:v>
                </c:pt>
                <c:pt idx="24639">
                  <c:v>6.6174189814831523</c:v>
                </c:pt>
                <c:pt idx="24640">
                  <c:v>6.6176620370373174</c:v>
                </c:pt>
                <c:pt idx="24641">
                  <c:v>6.6179050925914824</c:v>
                </c:pt>
                <c:pt idx="24642">
                  <c:v>6.6181481481456474</c:v>
                </c:pt>
                <c:pt idx="24643">
                  <c:v>6.6183912036998125</c:v>
                </c:pt>
                <c:pt idx="24644">
                  <c:v>6.6186342592612535</c:v>
                </c:pt>
                <c:pt idx="24645">
                  <c:v>6.6188773148154185</c:v>
                </c:pt>
                <c:pt idx="24646">
                  <c:v>6.6191203703695836</c:v>
                </c:pt>
                <c:pt idx="24647">
                  <c:v>6.6193634259237486</c:v>
                </c:pt>
                <c:pt idx="24648">
                  <c:v>6.6196064814779136</c:v>
                </c:pt>
                <c:pt idx="24649">
                  <c:v>6.6198495370320787</c:v>
                </c:pt>
                <c:pt idx="24650">
                  <c:v>6.6200925925935197</c:v>
                </c:pt>
                <c:pt idx="24651">
                  <c:v>6.6203356481476847</c:v>
                </c:pt>
                <c:pt idx="24652">
                  <c:v>6.6205787037018498</c:v>
                </c:pt>
                <c:pt idx="24653">
                  <c:v>6.6208217592560148</c:v>
                </c:pt>
                <c:pt idx="24654">
                  <c:v>6.6210648148101798</c:v>
                </c:pt>
                <c:pt idx="24655">
                  <c:v>6.6213078703716208</c:v>
                </c:pt>
                <c:pt idx="24656">
                  <c:v>6.6215624999952896</c:v>
                </c:pt>
                <c:pt idx="24657">
                  <c:v>6.6218055555567306</c:v>
                </c:pt>
                <c:pt idx="24658">
                  <c:v>6.6220486111108956</c:v>
                </c:pt>
                <c:pt idx="24659">
                  <c:v>6.6222916666650606</c:v>
                </c:pt>
                <c:pt idx="24660">
                  <c:v>6.6225347222192257</c:v>
                </c:pt>
                <c:pt idx="24661">
                  <c:v>6.6227777777733907</c:v>
                </c:pt>
                <c:pt idx="24662">
                  <c:v>6.6230208333348317</c:v>
                </c:pt>
                <c:pt idx="24663">
                  <c:v>6.6232638888889968</c:v>
                </c:pt>
                <c:pt idx="24664">
                  <c:v>6.6235069444431618</c:v>
                </c:pt>
                <c:pt idx="24665">
                  <c:v>6.6237499999973268</c:v>
                </c:pt>
                <c:pt idx="24666">
                  <c:v>6.6239930555514919</c:v>
                </c:pt>
                <c:pt idx="24667">
                  <c:v>6.6242361111129329</c:v>
                </c:pt>
                <c:pt idx="24668">
                  <c:v>6.6244791666670979</c:v>
                </c:pt>
                <c:pt idx="24669">
                  <c:v>6.6247222222212629</c:v>
                </c:pt>
                <c:pt idx="24670">
                  <c:v>6.624965277775428</c:v>
                </c:pt>
                <c:pt idx="24671">
                  <c:v>6.625208333329593</c:v>
                </c:pt>
                <c:pt idx="24672">
                  <c:v>6.6254513888837581</c:v>
                </c:pt>
                <c:pt idx="24673">
                  <c:v>6.6256944444451991</c:v>
                </c:pt>
                <c:pt idx="24674">
                  <c:v>6.6259374999993641</c:v>
                </c:pt>
                <c:pt idx="24675">
                  <c:v>6.6261805555535291</c:v>
                </c:pt>
                <c:pt idx="24676">
                  <c:v>6.6264236111076942</c:v>
                </c:pt>
                <c:pt idx="24677">
                  <c:v>6.6266666666618592</c:v>
                </c:pt>
                <c:pt idx="24678">
                  <c:v>6.6269097222233002</c:v>
                </c:pt>
                <c:pt idx="24679">
                  <c:v>6.6271527777774653</c:v>
                </c:pt>
                <c:pt idx="24680">
                  <c:v>6.6273958333316303</c:v>
                </c:pt>
                <c:pt idx="24681">
                  <c:v>6.6276388888857953</c:v>
                </c:pt>
                <c:pt idx="24682">
                  <c:v>6.6278819444399604</c:v>
                </c:pt>
                <c:pt idx="24683">
                  <c:v>6.6281250000014014</c:v>
                </c:pt>
                <c:pt idx="24684">
                  <c:v>6.6283680555555664</c:v>
                </c:pt>
                <c:pt idx="24685">
                  <c:v>6.6286111111097314</c:v>
                </c:pt>
                <c:pt idx="24686">
                  <c:v>6.6288541666638965</c:v>
                </c:pt>
                <c:pt idx="24687">
                  <c:v>6.6290972222180615</c:v>
                </c:pt>
                <c:pt idx="24688">
                  <c:v>6.6293402777795025</c:v>
                </c:pt>
                <c:pt idx="24689">
                  <c:v>6.6295833333336676</c:v>
                </c:pt>
                <c:pt idx="24690">
                  <c:v>6.6298263888878326</c:v>
                </c:pt>
                <c:pt idx="24691">
                  <c:v>6.6300694444419976</c:v>
                </c:pt>
                <c:pt idx="24692">
                  <c:v>6.6303124999961627</c:v>
                </c:pt>
                <c:pt idx="24693">
                  <c:v>6.6305555555576037</c:v>
                </c:pt>
                <c:pt idx="24694">
                  <c:v>6.6307986111117687</c:v>
                </c:pt>
                <c:pt idx="24695">
                  <c:v>6.6310416666659338</c:v>
                </c:pt>
                <c:pt idx="24696">
                  <c:v>6.6312847222200988</c:v>
                </c:pt>
                <c:pt idx="24697">
                  <c:v>6.6315277777742638</c:v>
                </c:pt>
                <c:pt idx="24698">
                  <c:v>6.6317708333284289</c:v>
                </c:pt>
                <c:pt idx="24699">
                  <c:v>6.6320138888898699</c:v>
                </c:pt>
                <c:pt idx="24700">
                  <c:v>6.6322569444440349</c:v>
                </c:pt>
                <c:pt idx="24701">
                  <c:v>6.6324999999981999</c:v>
                </c:pt>
                <c:pt idx="24702">
                  <c:v>6.632743055552365</c:v>
                </c:pt>
                <c:pt idx="24703">
                  <c:v>6.63298611110653</c:v>
                </c:pt>
                <c:pt idx="24704">
                  <c:v>6.6332407407374747</c:v>
                </c:pt>
                <c:pt idx="24705">
                  <c:v>6.6334837962916398</c:v>
                </c:pt>
                <c:pt idx="24706">
                  <c:v>6.6337268518530808</c:v>
                </c:pt>
                <c:pt idx="24707">
                  <c:v>6.6339699074072458</c:v>
                </c:pt>
                <c:pt idx="24708">
                  <c:v>6.6342129629614108</c:v>
                </c:pt>
                <c:pt idx="24709">
                  <c:v>6.6344560185155759</c:v>
                </c:pt>
                <c:pt idx="24710">
                  <c:v>6.6346990740697409</c:v>
                </c:pt>
                <c:pt idx="24711">
                  <c:v>6.6349421296311819</c:v>
                </c:pt>
                <c:pt idx="24712">
                  <c:v>6.6351851851853469</c:v>
                </c:pt>
                <c:pt idx="24713">
                  <c:v>6.635428240739512</c:v>
                </c:pt>
                <c:pt idx="24714">
                  <c:v>6.635671296293677</c:v>
                </c:pt>
                <c:pt idx="24715">
                  <c:v>6.6359143518478421</c:v>
                </c:pt>
                <c:pt idx="24716">
                  <c:v>6.6361574074092831</c:v>
                </c:pt>
                <c:pt idx="24717">
                  <c:v>6.6364004629634481</c:v>
                </c:pt>
                <c:pt idx="24718">
                  <c:v>6.6366435185176131</c:v>
                </c:pt>
                <c:pt idx="24719">
                  <c:v>6.6368865740717782</c:v>
                </c:pt>
                <c:pt idx="24720">
                  <c:v>6.6371296296259432</c:v>
                </c:pt>
                <c:pt idx="24721">
                  <c:v>6.6373726851801083</c:v>
                </c:pt>
                <c:pt idx="24722">
                  <c:v>6.6376157407415493</c:v>
                </c:pt>
                <c:pt idx="24723">
                  <c:v>6.6378587962957143</c:v>
                </c:pt>
                <c:pt idx="24724">
                  <c:v>6.6381018518498793</c:v>
                </c:pt>
                <c:pt idx="24725">
                  <c:v>6.6383449074040444</c:v>
                </c:pt>
                <c:pt idx="24726">
                  <c:v>6.6385879629582094</c:v>
                </c:pt>
                <c:pt idx="24727">
                  <c:v>6.6388310185196504</c:v>
                </c:pt>
                <c:pt idx="24728">
                  <c:v>6.6390740740738154</c:v>
                </c:pt>
                <c:pt idx="24729">
                  <c:v>6.6393171296279805</c:v>
                </c:pt>
                <c:pt idx="24730">
                  <c:v>6.6395601851821455</c:v>
                </c:pt>
                <c:pt idx="24731">
                  <c:v>6.6398032407363106</c:v>
                </c:pt>
                <c:pt idx="24732">
                  <c:v>6.6400462962977516</c:v>
                </c:pt>
                <c:pt idx="24733">
                  <c:v>6.6402893518519166</c:v>
                </c:pt>
                <c:pt idx="24734">
                  <c:v>6.6405324074060816</c:v>
                </c:pt>
                <c:pt idx="24735">
                  <c:v>6.6407754629602467</c:v>
                </c:pt>
                <c:pt idx="24736">
                  <c:v>6.6410185185144117</c:v>
                </c:pt>
                <c:pt idx="24737">
                  <c:v>6.6412615740758527</c:v>
                </c:pt>
                <c:pt idx="24738">
                  <c:v>6.6415046296300178</c:v>
                </c:pt>
                <c:pt idx="24739">
                  <c:v>6.6417476851841828</c:v>
                </c:pt>
                <c:pt idx="24740">
                  <c:v>6.6419907407383478</c:v>
                </c:pt>
                <c:pt idx="24741">
                  <c:v>6.6422337962925129</c:v>
                </c:pt>
                <c:pt idx="24742">
                  <c:v>6.6424768518539539</c:v>
                </c:pt>
                <c:pt idx="24743">
                  <c:v>6.6427199074081189</c:v>
                </c:pt>
                <c:pt idx="24744">
                  <c:v>6.6429629629622839</c:v>
                </c:pt>
                <c:pt idx="24745">
                  <c:v>6.643206018516449</c:v>
                </c:pt>
                <c:pt idx="24746">
                  <c:v>6.643449074070614</c:v>
                </c:pt>
                <c:pt idx="24747">
                  <c:v>6.6436921296247791</c:v>
                </c:pt>
                <c:pt idx="24748">
                  <c:v>6.6439351851862201</c:v>
                </c:pt>
                <c:pt idx="24749">
                  <c:v>6.6441782407403851</c:v>
                </c:pt>
                <c:pt idx="24750">
                  <c:v>6.6444212962945501</c:v>
                </c:pt>
                <c:pt idx="24751">
                  <c:v>6.6446643518487152</c:v>
                </c:pt>
                <c:pt idx="24752">
                  <c:v>6.6449074074028802</c:v>
                </c:pt>
                <c:pt idx="24753">
                  <c:v>6.6451620370338249</c:v>
                </c:pt>
                <c:pt idx="24754">
                  <c:v>6.6454050925879899</c:v>
                </c:pt>
                <c:pt idx="24755">
                  <c:v>6.6456481481494309</c:v>
                </c:pt>
                <c:pt idx="24756">
                  <c:v>6.645891203703596</c:v>
                </c:pt>
                <c:pt idx="24757">
                  <c:v>6.646134259257761</c:v>
                </c:pt>
                <c:pt idx="24758">
                  <c:v>6.6463773148119261</c:v>
                </c:pt>
                <c:pt idx="24759">
                  <c:v>6.6466203703660911</c:v>
                </c:pt>
                <c:pt idx="24760">
                  <c:v>6.6468634259275321</c:v>
                </c:pt>
                <c:pt idx="24761">
                  <c:v>6.6471064814816971</c:v>
                </c:pt>
                <c:pt idx="24762">
                  <c:v>6.6473495370358622</c:v>
                </c:pt>
                <c:pt idx="24763">
                  <c:v>6.6475925925900272</c:v>
                </c:pt>
                <c:pt idx="24764">
                  <c:v>6.6478356481441923</c:v>
                </c:pt>
                <c:pt idx="24765">
                  <c:v>6.6480787037056333</c:v>
                </c:pt>
                <c:pt idx="24766">
                  <c:v>6.6483217592597983</c:v>
                </c:pt>
                <c:pt idx="24767">
                  <c:v>6.6485648148139633</c:v>
                </c:pt>
                <c:pt idx="24768">
                  <c:v>6.6488078703681284</c:v>
                </c:pt>
                <c:pt idx="24769">
                  <c:v>6.6490509259222934</c:v>
                </c:pt>
                <c:pt idx="24770">
                  <c:v>6.6492939814764584</c:v>
                </c:pt>
                <c:pt idx="24771">
                  <c:v>6.6495370370378994</c:v>
                </c:pt>
                <c:pt idx="24772">
                  <c:v>6.6497800925920645</c:v>
                </c:pt>
                <c:pt idx="24773">
                  <c:v>6.6500231481462295</c:v>
                </c:pt>
                <c:pt idx="24774">
                  <c:v>6.6502662037003946</c:v>
                </c:pt>
                <c:pt idx="24775">
                  <c:v>6.6505092592545596</c:v>
                </c:pt>
                <c:pt idx="24776">
                  <c:v>6.6507523148160006</c:v>
                </c:pt>
                <c:pt idx="24777">
                  <c:v>6.6509953703701656</c:v>
                </c:pt>
                <c:pt idx="24778">
                  <c:v>6.6512384259243307</c:v>
                </c:pt>
                <c:pt idx="24779">
                  <c:v>6.6514814814784957</c:v>
                </c:pt>
                <c:pt idx="24780">
                  <c:v>6.6517245370326608</c:v>
                </c:pt>
                <c:pt idx="24781">
                  <c:v>6.6519675925941018</c:v>
                </c:pt>
                <c:pt idx="24782">
                  <c:v>6.6522106481482668</c:v>
                </c:pt>
                <c:pt idx="24783">
                  <c:v>6.6524537037024318</c:v>
                </c:pt>
                <c:pt idx="24784">
                  <c:v>6.6526967592565969</c:v>
                </c:pt>
                <c:pt idx="24785">
                  <c:v>6.6529398148107619</c:v>
                </c:pt>
                <c:pt idx="24786">
                  <c:v>6.6531828703722029</c:v>
                </c:pt>
                <c:pt idx="24787">
                  <c:v>6.6534259259263679</c:v>
                </c:pt>
                <c:pt idx="24788">
                  <c:v>6.653668981480533</c:v>
                </c:pt>
                <c:pt idx="24789">
                  <c:v>6.653912037034698</c:v>
                </c:pt>
                <c:pt idx="24790">
                  <c:v>6.6541550925888631</c:v>
                </c:pt>
                <c:pt idx="24791">
                  <c:v>6.6543981481430281</c:v>
                </c:pt>
                <c:pt idx="24792">
                  <c:v>6.6546412037044691</c:v>
                </c:pt>
                <c:pt idx="24793">
                  <c:v>6.6548842592586341</c:v>
                </c:pt>
                <c:pt idx="24794">
                  <c:v>6.6551273148127992</c:v>
                </c:pt>
                <c:pt idx="24795">
                  <c:v>6.6553703703669642</c:v>
                </c:pt>
                <c:pt idx="24796">
                  <c:v>6.6556134259211293</c:v>
                </c:pt>
                <c:pt idx="24797">
                  <c:v>6.6558564814825703</c:v>
                </c:pt>
                <c:pt idx="24798">
                  <c:v>6.6560995370367353</c:v>
                </c:pt>
                <c:pt idx="24799">
                  <c:v>6.6563425925909003</c:v>
                </c:pt>
                <c:pt idx="24800">
                  <c:v>6.6565856481450654</c:v>
                </c:pt>
                <c:pt idx="24801">
                  <c:v>6.6568402777760101</c:v>
                </c:pt>
                <c:pt idx="24802">
                  <c:v>6.6570833333301751</c:v>
                </c:pt>
                <c:pt idx="24803">
                  <c:v>6.6573263888843401</c:v>
                </c:pt>
                <c:pt idx="24804">
                  <c:v>6.6575694444457811</c:v>
                </c:pt>
                <c:pt idx="24805">
                  <c:v>6.6578124999999462</c:v>
                </c:pt>
                <c:pt idx="24806">
                  <c:v>6.6580555555541112</c:v>
                </c:pt>
                <c:pt idx="24807">
                  <c:v>6.6582986111082763</c:v>
                </c:pt>
                <c:pt idx="24808">
                  <c:v>6.6585416666624413</c:v>
                </c:pt>
                <c:pt idx="24809">
                  <c:v>6.6587847222238823</c:v>
                </c:pt>
                <c:pt idx="24810">
                  <c:v>6.6590277777780473</c:v>
                </c:pt>
                <c:pt idx="24811">
                  <c:v>6.6592708333322124</c:v>
                </c:pt>
                <c:pt idx="24812">
                  <c:v>6.6595138888863774</c:v>
                </c:pt>
                <c:pt idx="24813">
                  <c:v>6.6597569444405424</c:v>
                </c:pt>
                <c:pt idx="24814">
                  <c:v>6.6600000000019834</c:v>
                </c:pt>
                <c:pt idx="24815">
                  <c:v>6.6602430555561485</c:v>
                </c:pt>
                <c:pt idx="24816">
                  <c:v>6.6604861111103135</c:v>
                </c:pt>
                <c:pt idx="24817">
                  <c:v>6.6607291666644786</c:v>
                </c:pt>
                <c:pt idx="24818">
                  <c:v>6.6609722222186436</c:v>
                </c:pt>
                <c:pt idx="24819">
                  <c:v>6.6612152777728086</c:v>
                </c:pt>
                <c:pt idx="24820">
                  <c:v>6.6614583333342496</c:v>
                </c:pt>
                <c:pt idx="24821">
                  <c:v>6.6617013888884147</c:v>
                </c:pt>
                <c:pt idx="24822">
                  <c:v>6.6619444444425797</c:v>
                </c:pt>
                <c:pt idx="24823">
                  <c:v>6.6621874999967448</c:v>
                </c:pt>
                <c:pt idx="24824">
                  <c:v>6.6624305555509098</c:v>
                </c:pt>
                <c:pt idx="24825">
                  <c:v>6.6626736111123508</c:v>
                </c:pt>
                <c:pt idx="24826">
                  <c:v>6.6629166666665158</c:v>
                </c:pt>
                <c:pt idx="24827">
                  <c:v>6.6631597222206809</c:v>
                </c:pt>
                <c:pt idx="24828">
                  <c:v>6.6634027777748459</c:v>
                </c:pt>
                <c:pt idx="24829">
                  <c:v>6.6636458333290109</c:v>
                </c:pt>
                <c:pt idx="24830">
                  <c:v>6.6638888888904519</c:v>
                </c:pt>
                <c:pt idx="24831">
                  <c:v>6.664131944444617</c:v>
                </c:pt>
                <c:pt idx="24832">
                  <c:v>6.664374999998782</c:v>
                </c:pt>
                <c:pt idx="24833">
                  <c:v>6.6646180555529471</c:v>
                </c:pt>
                <c:pt idx="24834">
                  <c:v>6.6648611111071121</c:v>
                </c:pt>
                <c:pt idx="24835">
                  <c:v>6.6651041666685531</c:v>
                </c:pt>
                <c:pt idx="24836">
                  <c:v>6.6653472222227181</c:v>
                </c:pt>
                <c:pt idx="24837">
                  <c:v>6.6655902777768832</c:v>
                </c:pt>
                <c:pt idx="24838">
                  <c:v>6.6658333333310482</c:v>
                </c:pt>
                <c:pt idx="24839">
                  <c:v>6.6660763888852133</c:v>
                </c:pt>
                <c:pt idx="24840">
                  <c:v>6.6663194444393783</c:v>
                </c:pt>
                <c:pt idx="24841">
                  <c:v>6.6665625000008193</c:v>
                </c:pt>
                <c:pt idx="24842">
                  <c:v>6.6668055555549843</c:v>
                </c:pt>
                <c:pt idx="24843">
                  <c:v>6.6670486111091494</c:v>
                </c:pt>
                <c:pt idx="24844">
                  <c:v>6.6672916666633144</c:v>
                </c:pt>
                <c:pt idx="24845">
                  <c:v>6.6675347222174794</c:v>
                </c:pt>
                <c:pt idx="24846">
                  <c:v>6.6677777777789204</c:v>
                </c:pt>
                <c:pt idx="24847">
                  <c:v>6.6680208333330855</c:v>
                </c:pt>
                <c:pt idx="24848">
                  <c:v>6.6682638888872505</c:v>
                </c:pt>
                <c:pt idx="24849">
                  <c:v>6.6685185185181952</c:v>
                </c:pt>
                <c:pt idx="24850">
                  <c:v>6.6687615740723603</c:v>
                </c:pt>
                <c:pt idx="24851">
                  <c:v>6.6690046296265253</c:v>
                </c:pt>
                <c:pt idx="24852">
                  <c:v>6.6692476851806903</c:v>
                </c:pt>
                <c:pt idx="24853">
                  <c:v>6.6694907407421313</c:v>
                </c:pt>
                <c:pt idx="24854">
                  <c:v>6.6697337962962964</c:v>
                </c:pt>
                <c:pt idx="24855">
                  <c:v>6.6699768518504614</c:v>
                </c:pt>
                <c:pt idx="24856">
                  <c:v>6.6702199074046264</c:v>
                </c:pt>
                <c:pt idx="24857">
                  <c:v>6.6704629629587915</c:v>
                </c:pt>
                <c:pt idx="24858">
                  <c:v>6.6707060185202325</c:v>
                </c:pt>
                <c:pt idx="24859">
                  <c:v>6.6709490740743975</c:v>
                </c:pt>
                <c:pt idx="24860">
                  <c:v>6.6711921296285626</c:v>
                </c:pt>
                <c:pt idx="24861">
                  <c:v>6.6714351851827276</c:v>
                </c:pt>
                <c:pt idx="24862">
                  <c:v>6.6716782407368926</c:v>
                </c:pt>
                <c:pt idx="24863">
                  <c:v>6.6719212962983336</c:v>
                </c:pt>
                <c:pt idx="24864">
                  <c:v>6.6721643518524987</c:v>
                </c:pt>
                <c:pt idx="24865">
                  <c:v>6.6724074074066637</c:v>
                </c:pt>
                <c:pt idx="24866">
                  <c:v>6.6726504629608288</c:v>
                </c:pt>
                <c:pt idx="24867">
                  <c:v>6.6728935185149938</c:v>
                </c:pt>
                <c:pt idx="24868">
                  <c:v>6.6731365740691588</c:v>
                </c:pt>
                <c:pt idx="24869">
                  <c:v>6.6733796296305998</c:v>
                </c:pt>
                <c:pt idx="24870">
                  <c:v>6.6736226851847649</c:v>
                </c:pt>
                <c:pt idx="24871">
                  <c:v>6.6738657407389299</c:v>
                </c:pt>
                <c:pt idx="24872">
                  <c:v>6.6741087962930949</c:v>
                </c:pt>
                <c:pt idx="24873">
                  <c:v>6.67435185184726</c:v>
                </c:pt>
                <c:pt idx="24874">
                  <c:v>6.674594907408701</c:v>
                </c:pt>
                <c:pt idx="24875">
                  <c:v>6.674837962962866</c:v>
                </c:pt>
                <c:pt idx="24876">
                  <c:v>6.6750810185170311</c:v>
                </c:pt>
                <c:pt idx="24877">
                  <c:v>6.6753240740711961</c:v>
                </c:pt>
                <c:pt idx="24878">
                  <c:v>6.6755671296253611</c:v>
                </c:pt>
                <c:pt idx="24879">
                  <c:v>6.6758101851868021</c:v>
                </c:pt>
                <c:pt idx="24880">
                  <c:v>6.6760532407409672</c:v>
                </c:pt>
                <c:pt idx="24881">
                  <c:v>6.6762962962951322</c:v>
                </c:pt>
                <c:pt idx="24882">
                  <c:v>6.6765393518492973</c:v>
                </c:pt>
                <c:pt idx="24883">
                  <c:v>6.6767824074034623</c:v>
                </c:pt>
                <c:pt idx="24884">
                  <c:v>6.6770254629649033</c:v>
                </c:pt>
                <c:pt idx="24885">
                  <c:v>6.6772685185190683</c:v>
                </c:pt>
                <c:pt idx="24886">
                  <c:v>6.6775115740732334</c:v>
                </c:pt>
                <c:pt idx="24887">
                  <c:v>6.6777546296273984</c:v>
                </c:pt>
                <c:pt idx="24888">
                  <c:v>6.6779976851815634</c:v>
                </c:pt>
                <c:pt idx="24889">
                  <c:v>6.6782407407357285</c:v>
                </c:pt>
                <c:pt idx="24890">
                  <c:v>6.6784837962971695</c:v>
                </c:pt>
                <c:pt idx="24891">
                  <c:v>6.6787268518513345</c:v>
                </c:pt>
                <c:pt idx="24892">
                  <c:v>6.6789699074054996</c:v>
                </c:pt>
                <c:pt idx="24893">
                  <c:v>6.6792129629596646</c:v>
                </c:pt>
                <c:pt idx="24894">
                  <c:v>6.6794560185138296</c:v>
                </c:pt>
                <c:pt idx="24895">
                  <c:v>6.6796990740752706</c:v>
                </c:pt>
                <c:pt idx="24896">
                  <c:v>6.6799421296294357</c:v>
                </c:pt>
                <c:pt idx="24897">
                  <c:v>6.6801851851836007</c:v>
                </c:pt>
                <c:pt idx="24898">
                  <c:v>6.6804398148145454</c:v>
                </c:pt>
                <c:pt idx="24899">
                  <c:v>6.6806828703687104</c:v>
                </c:pt>
                <c:pt idx="24900">
                  <c:v>6.6809259259228755</c:v>
                </c:pt>
                <c:pt idx="24901">
                  <c:v>6.6811689814770405</c:v>
                </c:pt>
                <c:pt idx="24902">
                  <c:v>6.6814120370384815</c:v>
                </c:pt>
                <c:pt idx="24903">
                  <c:v>6.6816550925926466</c:v>
                </c:pt>
                <c:pt idx="24904">
                  <c:v>6.6818981481468116</c:v>
                </c:pt>
                <c:pt idx="24905">
                  <c:v>6.6821412037009766</c:v>
                </c:pt>
                <c:pt idx="24906">
                  <c:v>6.6823842592551417</c:v>
                </c:pt>
                <c:pt idx="24907">
                  <c:v>6.6826273148165827</c:v>
                </c:pt>
                <c:pt idx="24908">
                  <c:v>6.6828703703707477</c:v>
                </c:pt>
                <c:pt idx="24909">
                  <c:v>6.6831134259249128</c:v>
                </c:pt>
                <c:pt idx="24910">
                  <c:v>6.6833564814790778</c:v>
                </c:pt>
                <c:pt idx="24911">
                  <c:v>6.6835995370332428</c:v>
                </c:pt>
                <c:pt idx="24912">
                  <c:v>6.6838425925946838</c:v>
                </c:pt>
                <c:pt idx="24913">
                  <c:v>6.6840856481488489</c:v>
                </c:pt>
                <c:pt idx="24914">
                  <c:v>6.6843287037030139</c:v>
                </c:pt>
                <c:pt idx="24915">
                  <c:v>6.6845717592571789</c:v>
                </c:pt>
                <c:pt idx="24916">
                  <c:v>6.684814814811344</c:v>
                </c:pt>
                <c:pt idx="24917">
                  <c:v>6.685057870365509</c:v>
                </c:pt>
                <c:pt idx="24918">
                  <c:v>6.68530092592695</c:v>
                </c:pt>
                <c:pt idx="24919">
                  <c:v>6.6855439814811151</c:v>
                </c:pt>
                <c:pt idx="24920">
                  <c:v>6.6857870370352801</c:v>
                </c:pt>
                <c:pt idx="24921">
                  <c:v>6.6860300925894451</c:v>
                </c:pt>
                <c:pt idx="24922">
                  <c:v>6.6862731481436102</c:v>
                </c:pt>
                <c:pt idx="24923">
                  <c:v>6.6865162037050512</c:v>
                </c:pt>
                <c:pt idx="24924">
                  <c:v>6.6867592592592162</c:v>
                </c:pt>
                <c:pt idx="24925">
                  <c:v>6.6870023148133813</c:v>
                </c:pt>
                <c:pt idx="24926">
                  <c:v>6.6872453703675463</c:v>
                </c:pt>
                <c:pt idx="24927">
                  <c:v>6.6874884259217113</c:v>
                </c:pt>
                <c:pt idx="24928">
                  <c:v>6.6877314814831523</c:v>
                </c:pt>
                <c:pt idx="24929">
                  <c:v>6.6879745370373174</c:v>
                </c:pt>
                <c:pt idx="24930">
                  <c:v>6.6882175925914824</c:v>
                </c:pt>
                <c:pt idx="24931">
                  <c:v>6.6884606481456474</c:v>
                </c:pt>
                <c:pt idx="24932">
                  <c:v>6.6887037036998125</c:v>
                </c:pt>
                <c:pt idx="24933">
                  <c:v>6.6889467592612535</c:v>
                </c:pt>
                <c:pt idx="24934">
                  <c:v>6.6891898148154185</c:v>
                </c:pt>
                <c:pt idx="24935">
                  <c:v>6.6894328703695836</c:v>
                </c:pt>
                <c:pt idx="24936">
                  <c:v>6.6896759259237486</c:v>
                </c:pt>
                <c:pt idx="24937">
                  <c:v>6.6899189814779136</c:v>
                </c:pt>
                <c:pt idx="24938">
                  <c:v>6.6901620370320787</c:v>
                </c:pt>
                <c:pt idx="24939">
                  <c:v>6.6904050925935197</c:v>
                </c:pt>
                <c:pt idx="24940">
                  <c:v>6.6906481481476847</c:v>
                </c:pt>
                <c:pt idx="24941">
                  <c:v>6.6908912037018498</c:v>
                </c:pt>
                <c:pt idx="24942">
                  <c:v>6.6911342592560148</c:v>
                </c:pt>
                <c:pt idx="24943">
                  <c:v>6.6913773148101798</c:v>
                </c:pt>
                <c:pt idx="24944">
                  <c:v>6.6916203703716208</c:v>
                </c:pt>
                <c:pt idx="24945">
                  <c:v>6.6918634259257859</c:v>
                </c:pt>
                <c:pt idx="24946">
                  <c:v>6.6921180555567306</c:v>
                </c:pt>
                <c:pt idx="24947">
                  <c:v>6.6923611111108956</c:v>
                </c:pt>
                <c:pt idx="24948">
                  <c:v>6.6926041666650606</c:v>
                </c:pt>
                <c:pt idx="24949">
                  <c:v>6.6928472222192257</c:v>
                </c:pt>
                <c:pt idx="24950">
                  <c:v>6.6930902777733907</c:v>
                </c:pt>
                <c:pt idx="24951">
                  <c:v>6.6933333333348317</c:v>
                </c:pt>
                <c:pt idx="24952">
                  <c:v>6.6935763888889968</c:v>
                </c:pt>
                <c:pt idx="24953">
                  <c:v>6.6938194444431618</c:v>
                </c:pt>
                <c:pt idx="24954">
                  <c:v>6.6940624999973268</c:v>
                </c:pt>
                <c:pt idx="24955">
                  <c:v>6.6943055555514919</c:v>
                </c:pt>
                <c:pt idx="24956">
                  <c:v>6.6945486111129329</c:v>
                </c:pt>
                <c:pt idx="24957">
                  <c:v>6.6947916666670979</c:v>
                </c:pt>
                <c:pt idx="24958">
                  <c:v>6.6950347222212629</c:v>
                </c:pt>
                <c:pt idx="24959">
                  <c:v>6.695277777775428</c:v>
                </c:pt>
                <c:pt idx="24960">
                  <c:v>6.695520833329593</c:v>
                </c:pt>
                <c:pt idx="24961">
                  <c:v>6.6957638888837581</c:v>
                </c:pt>
                <c:pt idx="24962">
                  <c:v>6.6960069444451991</c:v>
                </c:pt>
                <c:pt idx="24963">
                  <c:v>6.6962499999993641</c:v>
                </c:pt>
                <c:pt idx="24964">
                  <c:v>6.6964930555535291</c:v>
                </c:pt>
                <c:pt idx="24965">
                  <c:v>6.6967361111076942</c:v>
                </c:pt>
                <c:pt idx="24966">
                  <c:v>6.6969791666618592</c:v>
                </c:pt>
                <c:pt idx="24967">
                  <c:v>6.6972222222233002</c:v>
                </c:pt>
                <c:pt idx="24968">
                  <c:v>6.6974652777774653</c:v>
                </c:pt>
                <c:pt idx="24969">
                  <c:v>6.6977083333316303</c:v>
                </c:pt>
                <c:pt idx="24970">
                  <c:v>6.6979513888857953</c:v>
                </c:pt>
                <c:pt idx="24971">
                  <c:v>6.6981944444399604</c:v>
                </c:pt>
                <c:pt idx="24972">
                  <c:v>6.6984375000014014</c:v>
                </c:pt>
                <c:pt idx="24973">
                  <c:v>6.6986805555555664</c:v>
                </c:pt>
                <c:pt idx="24974">
                  <c:v>6.6989236111097314</c:v>
                </c:pt>
                <c:pt idx="24975">
                  <c:v>6.6991666666638965</c:v>
                </c:pt>
                <c:pt idx="24976">
                  <c:v>6.6994097222180615</c:v>
                </c:pt>
                <c:pt idx="24977">
                  <c:v>6.6996527777795025</c:v>
                </c:pt>
                <c:pt idx="24978">
                  <c:v>6.6998958333336676</c:v>
                </c:pt>
                <c:pt idx="24979">
                  <c:v>6.7001388888878326</c:v>
                </c:pt>
                <c:pt idx="24980">
                  <c:v>6.7003819444419976</c:v>
                </c:pt>
                <c:pt idx="24981">
                  <c:v>6.7006249999961627</c:v>
                </c:pt>
                <c:pt idx="24982">
                  <c:v>6.7008680555576037</c:v>
                </c:pt>
                <c:pt idx="24983">
                  <c:v>6.7011111111117687</c:v>
                </c:pt>
                <c:pt idx="24984">
                  <c:v>6.7013541666659338</c:v>
                </c:pt>
                <c:pt idx="24985">
                  <c:v>6.7015972222200988</c:v>
                </c:pt>
                <c:pt idx="24986">
                  <c:v>6.7018402777742638</c:v>
                </c:pt>
                <c:pt idx="24987">
                  <c:v>6.7020833333284289</c:v>
                </c:pt>
                <c:pt idx="24988">
                  <c:v>6.7023263888898699</c:v>
                </c:pt>
                <c:pt idx="24989">
                  <c:v>6.7025694444440349</c:v>
                </c:pt>
                <c:pt idx="24990">
                  <c:v>6.7028124999981999</c:v>
                </c:pt>
                <c:pt idx="24991">
                  <c:v>6.703055555552365</c:v>
                </c:pt>
                <c:pt idx="24992">
                  <c:v>6.70329861110653</c:v>
                </c:pt>
                <c:pt idx="24993">
                  <c:v>6.703541666667971</c:v>
                </c:pt>
                <c:pt idx="24994">
                  <c:v>6.7037962962916398</c:v>
                </c:pt>
                <c:pt idx="24995">
                  <c:v>6.7040393518530808</c:v>
                </c:pt>
                <c:pt idx="24996">
                  <c:v>6.7042824074072458</c:v>
                </c:pt>
                <c:pt idx="24997">
                  <c:v>6.7045254629614108</c:v>
                </c:pt>
                <c:pt idx="24998">
                  <c:v>6.7047685185155759</c:v>
                </c:pt>
                <c:pt idx="24999">
                  <c:v>6.7050115740697409</c:v>
                </c:pt>
                <c:pt idx="25000">
                  <c:v>6.7052546296311819</c:v>
                </c:pt>
                <c:pt idx="25001">
                  <c:v>6.7054976851853469</c:v>
                </c:pt>
                <c:pt idx="25002">
                  <c:v>6.705740740739512</c:v>
                </c:pt>
                <c:pt idx="25003">
                  <c:v>6.705983796293677</c:v>
                </c:pt>
                <c:pt idx="25004">
                  <c:v>6.7062268518478421</c:v>
                </c:pt>
                <c:pt idx="25005">
                  <c:v>6.7064699074092831</c:v>
                </c:pt>
                <c:pt idx="25006">
                  <c:v>6.7067129629634481</c:v>
                </c:pt>
                <c:pt idx="25007">
                  <c:v>6.7069560185176131</c:v>
                </c:pt>
                <c:pt idx="25008">
                  <c:v>6.7071990740717782</c:v>
                </c:pt>
                <c:pt idx="25009">
                  <c:v>6.7074421296259432</c:v>
                </c:pt>
                <c:pt idx="25010">
                  <c:v>6.7076851851801083</c:v>
                </c:pt>
                <c:pt idx="25011">
                  <c:v>6.7079282407415493</c:v>
                </c:pt>
                <c:pt idx="25012">
                  <c:v>6.7081712962957143</c:v>
                </c:pt>
                <c:pt idx="25013">
                  <c:v>6.7084143518498793</c:v>
                </c:pt>
                <c:pt idx="25014">
                  <c:v>6.7086574074040444</c:v>
                </c:pt>
                <c:pt idx="25015">
                  <c:v>6.7089004629582094</c:v>
                </c:pt>
                <c:pt idx="25016">
                  <c:v>6.7091435185196504</c:v>
                </c:pt>
                <c:pt idx="25017">
                  <c:v>6.7093865740738154</c:v>
                </c:pt>
                <c:pt idx="25018">
                  <c:v>6.7096296296279805</c:v>
                </c:pt>
                <c:pt idx="25019">
                  <c:v>6.7098726851821455</c:v>
                </c:pt>
                <c:pt idx="25020">
                  <c:v>6.7101157407363106</c:v>
                </c:pt>
                <c:pt idx="25021">
                  <c:v>6.7103587962977516</c:v>
                </c:pt>
                <c:pt idx="25022">
                  <c:v>6.7106018518519166</c:v>
                </c:pt>
                <c:pt idx="25023">
                  <c:v>6.7108449074060816</c:v>
                </c:pt>
                <c:pt idx="25024">
                  <c:v>6.7110879629602467</c:v>
                </c:pt>
                <c:pt idx="25025">
                  <c:v>6.7113310185144117</c:v>
                </c:pt>
                <c:pt idx="25026">
                  <c:v>6.7115740740758527</c:v>
                </c:pt>
                <c:pt idx="25027">
                  <c:v>6.7118171296300178</c:v>
                </c:pt>
                <c:pt idx="25028">
                  <c:v>6.7120601851841828</c:v>
                </c:pt>
                <c:pt idx="25029">
                  <c:v>6.7123032407383478</c:v>
                </c:pt>
                <c:pt idx="25030">
                  <c:v>6.7125462962925129</c:v>
                </c:pt>
                <c:pt idx="25031">
                  <c:v>6.7127893518539539</c:v>
                </c:pt>
                <c:pt idx="25032">
                  <c:v>6.7130324074081189</c:v>
                </c:pt>
                <c:pt idx="25033">
                  <c:v>6.7132754629622839</c:v>
                </c:pt>
                <c:pt idx="25034">
                  <c:v>6.713518518516449</c:v>
                </c:pt>
                <c:pt idx="25035">
                  <c:v>6.713761574070614</c:v>
                </c:pt>
                <c:pt idx="25036">
                  <c:v>6.7140046296247791</c:v>
                </c:pt>
                <c:pt idx="25037">
                  <c:v>6.7142476851862201</c:v>
                </c:pt>
                <c:pt idx="25038">
                  <c:v>6.7144907407403851</c:v>
                </c:pt>
                <c:pt idx="25039">
                  <c:v>6.7147337962945501</c:v>
                </c:pt>
                <c:pt idx="25040">
                  <c:v>6.7149768518487152</c:v>
                </c:pt>
                <c:pt idx="25041">
                  <c:v>6.7152199074028802</c:v>
                </c:pt>
                <c:pt idx="25042">
                  <c:v>6.7154629629643212</c:v>
                </c:pt>
                <c:pt idx="25043">
                  <c:v>6.7157175925879899</c:v>
                </c:pt>
                <c:pt idx="25044">
                  <c:v>6.7159606481494309</c:v>
                </c:pt>
                <c:pt idx="25045">
                  <c:v>6.716203703703596</c:v>
                </c:pt>
                <c:pt idx="25046">
                  <c:v>6.716446759257761</c:v>
                </c:pt>
                <c:pt idx="25047">
                  <c:v>6.7166898148119261</c:v>
                </c:pt>
                <c:pt idx="25048">
                  <c:v>6.7169328703660911</c:v>
                </c:pt>
                <c:pt idx="25049">
                  <c:v>6.7171759259275321</c:v>
                </c:pt>
                <c:pt idx="25050">
                  <c:v>6.7174189814816971</c:v>
                </c:pt>
                <c:pt idx="25051">
                  <c:v>6.7176620370358622</c:v>
                </c:pt>
                <c:pt idx="25052">
                  <c:v>6.7179050925900272</c:v>
                </c:pt>
                <c:pt idx="25053">
                  <c:v>6.7181481481441923</c:v>
                </c:pt>
                <c:pt idx="25054">
                  <c:v>6.7183912037056333</c:v>
                </c:pt>
                <c:pt idx="25055">
                  <c:v>6.7186342592597983</c:v>
                </c:pt>
                <c:pt idx="25056">
                  <c:v>6.7188773148139633</c:v>
                </c:pt>
                <c:pt idx="25057">
                  <c:v>6.7191203703681284</c:v>
                </c:pt>
                <c:pt idx="25058">
                  <c:v>6.7193634259222934</c:v>
                </c:pt>
                <c:pt idx="25059">
                  <c:v>6.7196064814764584</c:v>
                </c:pt>
                <c:pt idx="25060">
                  <c:v>6.7198495370378994</c:v>
                </c:pt>
                <c:pt idx="25061">
                  <c:v>6.7200925925920645</c:v>
                </c:pt>
                <c:pt idx="25062">
                  <c:v>6.7203356481462295</c:v>
                </c:pt>
                <c:pt idx="25063">
                  <c:v>6.7205787037003946</c:v>
                </c:pt>
                <c:pt idx="25064">
                  <c:v>6.7208217592545596</c:v>
                </c:pt>
                <c:pt idx="25065">
                  <c:v>6.7210648148160006</c:v>
                </c:pt>
                <c:pt idx="25066">
                  <c:v>6.7213078703701656</c:v>
                </c:pt>
                <c:pt idx="25067">
                  <c:v>6.7215509259243307</c:v>
                </c:pt>
                <c:pt idx="25068">
                  <c:v>6.7217939814784957</c:v>
                </c:pt>
                <c:pt idx="25069">
                  <c:v>6.7220370370326608</c:v>
                </c:pt>
                <c:pt idx="25070">
                  <c:v>6.7222800925941018</c:v>
                </c:pt>
                <c:pt idx="25071">
                  <c:v>6.7225231481482668</c:v>
                </c:pt>
                <c:pt idx="25072">
                  <c:v>6.7227662037024318</c:v>
                </c:pt>
                <c:pt idx="25073">
                  <c:v>6.7230092592565969</c:v>
                </c:pt>
                <c:pt idx="25074">
                  <c:v>6.7232523148107619</c:v>
                </c:pt>
                <c:pt idx="25075">
                  <c:v>6.7234953703722029</c:v>
                </c:pt>
                <c:pt idx="25076">
                  <c:v>6.7237384259263679</c:v>
                </c:pt>
                <c:pt idx="25077">
                  <c:v>6.723981481480533</c:v>
                </c:pt>
                <c:pt idx="25078">
                  <c:v>6.724224537034698</c:v>
                </c:pt>
                <c:pt idx="25079">
                  <c:v>6.7244675925888631</c:v>
                </c:pt>
                <c:pt idx="25080">
                  <c:v>6.7247106481430281</c:v>
                </c:pt>
                <c:pt idx="25081">
                  <c:v>6.7249537037044691</c:v>
                </c:pt>
                <c:pt idx="25082">
                  <c:v>6.7251967592586341</c:v>
                </c:pt>
                <c:pt idx="25083">
                  <c:v>6.7254398148127992</c:v>
                </c:pt>
                <c:pt idx="25084">
                  <c:v>6.7256828703669642</c:v>
                </c:pt>
                <c:pt idx="25085">
                  <c:v>6.7259259259211293</c:v>
                </c:pt>
                <c:pt idx="25086">
                  <c:v>6.7261689814825703</c:v>
                </c:pt>
                <c:pt idx="25087">
                  <c:v>6.7264120370367353</c:v>
                </c:pt>
                <c:pt idx="25088">
                  <c:v>6.7266550925909003</c:v>
                </c:pt>
                <c:pt idx="25089">
                  <c:v>6.7268981481450654</c:v>
                </c:pt>
                <c:pt idx="25090">
                  <c:v>6.7271412036992304</c:v>
                </c:pt>
                <c:pt idx="25091">
                  <c:v>6.7273958333301751</c:v>
                </c:pt>
                <c:pt idx="25092">
                  <c:v>6.7276388888843401</c:v>
                </c:pt>
                <c:pt idx="25093">
                  <c:v>6.7278819444457811</c:v>
                </c:pt>
                <c:pt idx="25094">
                  <c:v>6.7281249999999462</c:v>
                </c:pt>
                <c:pt idx="25095">
                  <c:v>6.7283680555541112</c:v>
                </c:pt>
                <c:pt idx="25096">
                  <c:v>6.7286111111082763</c:v>
                </c:pt>
                <c:pt idx="25097">
                  <c:v>6.7288541666624413</c:v>
                </c:pt>
                <c:pt idx="25098">
                  <c:v>6.7290972222238823</c:v>
                </c:pt>
                <c:pt idx="25099">
                  <c:v>6.7293402777780473</c:v>
                </c:pt>
                <c:pt idx="25100">
                  <c:v>6.7295833333322124</c:v>
                </c:pt>
                <c:pt idx="25101">
                  <c:v>6.7298263888863774</c:v>
                </c:pt>
                <c:pt idx="25102">
                  <c:v>6.7300694444405424</c:v>
                </c:pt>
                <c:pt idx="25103">
                  <c:v>6.7303125000019834</c:v>
                </c:pt>
                <c:pt idx="25104">
                  <c:v>6.7305555555561485</c:v>
                </c:pt>
                <c:pt idx="25105">
                  <c:v>6.7307986111103135</c:v>
                </c:pt>
                <c:pt idx="25106">
                  <c:v>6.7310416666644786</c:v>
                </c:pt>
                <c:pt idx="25107">
                  <c:v>6.7312847222186436</c:v>
                </c:pt>
                <c:pt idx="25108">
                  <c:v>6.7315277777728086</c:v>
                </c:pt>
                <c:pt idx="25109">
                  <c:v>6.7317708333342496</c:v>
                </c:pt>
                <c:pt idx="25110">
                  <c:v>6.7320138888884147</c:v>
                </c:pt>
                <c:pt idx="25111">
                  <c:v>6.7322569444425797</c:v>
                </c:pt>
                <c:pt idx="25112">
                  <c:v>6.7324999999967448</c:v>
                </c:pt>
                <c:pt idx="25113">
                  <c:v>6.7327430555509098</c:v>
                </c:pt>
                <c:pt idx="25114">
                  <c:v>6.7329861111123508</c:v>
                </c:pt>
                <c:pt idx="25115">
                  <c:v>6.7332291666665158</c:v>
                </c:pt>
                <c:pt idx="25116">
                  <c:v>6.7334722222206809</c:v>
                </c:pt>
                <c:pt idx="25117">
                  <c:v>6.7337152777748459</c:v>
                </c:pt>
                <c:pt idx="25118">
                  <c:v>6.7339583333290109</c:v>
                </c:pt>
                <c:pt idx="25119">
                  <c:v>6.7342013888904519</c:v>
                </c:pt>
                <c:pt idx="25120">
                  <c:v>6.734444444444617</c:v>
                </c:pt>
                <c:pt idx="25121">
                  <c:v>6.734687499998782</c:v>
                </c:pt>
                <c:pt idx="25122">
                  <c:v>6.7349305555529471</c:v>
                </c:pt>
                <c:pt idx="25123">
                  <c:v>6.7351736111071121</c:v>
                </c:pt>
                <c:pt idx="25124">
                  <c:v>6.7354166666685531</c:v>
                </c:pt>
                <c:pt idx="25125">
                  <c:v>6.7356597222227181</c:v>
                </c:pt>
                <c:pt idx="25126">
                  <c:v>6.7359027777768832</c:v>
                </c:pt>
                <c:pt idx="25127">
                  <c:v>6.7361458333310482</c:v>
                </c:pt>
                <c:pt idx="25128">
                  <c:v>6.7363888888852133</c:v>
                </c:pt>
                <c:pt idx="25129">
                  <c:v>6.7366319444393783</c:v>
                </c:pt>
                <c:pt idx="25130">
                  <c:v>6.7368750000008193</c:v>
                </c:pt>
                <c:pt idx="25131">
                  <c:v>6.7371180555549843</c:v>
                </c:pt>
                <c:pt idx="25132">
                  <c:v>6.7373611111091494</c:v>
                </c:pt>
                <c:pt idx="25133">
                  <c:v>6.7376041666633144</c:v>
                </c:pt>
                <c:pt idx="25134">
                  <c:v>6.7378472222174794</c:v>
                </c:pt>
                <c:pt idx="25135">
                  <c:v>6.7380902777789204</c:v>
                </c:pt>
                <c:pt idx="25136">
                  <c:v>6.7383333333330855</c:v>
                </c:pt>
                <c:pt idx="25137">
                  <c:v>6.7385763888872505</c:v>
                </c:pt>
                <c:pt idx="25138">
                  <c:v>6.7388194444414156</c:v>
                </c:pt>
                <c:pt idx="25139">
                  <c:v>6.7390740740723603</c:v>
                </c:pt>
                <c:pt idx="25140">
                  <c:v>6.7393171296265253</c:v>
                </c:pt>
                <c:pt idx="25141">
                  <c:v>6.7395601851806903</c:v>
                </c:pt>
                <c:pt idx="25142">
                  <c:v>6.7398032407421313</c:v>
                </c:pt>
                <c:pt idx="25143">
                  <c:v>6.7400462962962964</c:v>
                </c:pt>
                <c:pt idx="25144">
                  <c:v>6.7402893518504614</c:v>
                </c:pt>
                <c:pt idx="25145">
                  <c:v>6.7405324074046264</c:v>
                </c:pt>
                <c:pt idx="25146">
                  <c:v>6.7407754629587915</c:v>
                </c:pt>
                <c:pt idx="25147">
                  <c:v>6.7410185185202325</c:v>
                </c:pt>
                <c:pt idx="25148">
                  <c:v>6.7412615740743975</c:v>
                </c:pt>
                <c:pt idx="25149">
                  <c:v>6.7415046296285626</c:v>
                </c:pt>
                <c:pt idx="25150">
                  <c:v>6.7417476851827276</c:v>
                </c:pt>
                <c:pt idx="25151">
                  <c:v>6.7419907407368926</c:v>
                </c:pt>
                <c:pt idx="25152">
                  <c:v>6.7422337962983336</c:v>
                </c:pt>
                <c:pt idx="25153">
                  <c:v>6.7424768518524987</c:v>
                </c:pt>
                <c:pt idx="25154">
                  <c:v>6.7427199074066637</c:v>
                </c:pt>
                <c:pt idx="25155">
                  <c:v>6.7429629629608288</c:v>
                </c:pt>
                <c:pt idx="25156">
                  <c:v>6.7432060185149938</c:v>
                </c:pt>
                <c:pt idx="25157">
                  <c:v>6.7434490740691588</c:v>
                </c:pt>
                <c:pt idx="25158">
                  <c:v>6.7436921296305998</c:v>
                </c:pt>
                <c:pt idx="25159">
                  <c:v>6.7439351851847649</c:v>
                </c:pt>
                <c:pt idx="25160">
                  <c:v>6.7441782407389299</c:v>
                </c:pt>
                <c:pt idx="25161">
                  <c:v>6.7444212962930949</c:v>
                </c:pt>
                <c:pt idx="25162">
                  <c:v>6.74466435184726</c:v>
                </c:pt>
                <c:pt idx="25163">
                  <c:v>6.744907407408701</c:v>
                </c:pt>
                <c:pt idx="25164">
                  <c:v>6.745150462962866</c:v>
                </c:pt>
                <c:pt idx="25165">
                  <c:v>6.7453935185170311</c:v>
                </c:pt>
                <c:pt idx="25166">
                  <c:v>6.7456365740711961</c:v>
                </c:pt>
                <c:pt idx="25167">
                  <c:v>6.7458796296253611</c:v>
                </c:pt>
                <c:pt idx="25168">
                  <c:v>6.7461226851868021</c:v>
                </c:pt>
                <c:pt idx="25169">
                  <c:v>6.7463657407409672</c:v>
                </c:pt>
                <c:pt idx="25170">
                  <c:v>6.7466087962951322</c:v>
                </c:pt>
                <c:pt idx="25171">
                  <c:v>6.7468518518492973</c:v>
                </c:pt>
                <c:pt idx="25172">
                  <c:v>6.7470949074034623</c:v>
                </c:pt>
                <c:pt idx="25173">
                  <c:v>6.7473379629649033</c:v>
                </c:pt>
                <c:pt idx="25174">
                  <c:v>6.7475810185190683</c:v>
                </c:pt>
                <c:pt idx="25175">
                  <c:v>6.7478240740732334</c:v>
                </c:pt>
                <c:pt idx="25176">
                  <c:v>6.7480671296273984</c:v>
                </c:pt>
                <c:pt idx="25177">
                  <c:v>6.7483101851815634</c:v>
                </c:pt>
                <c:pt idx="25178">
                  <c:v>6.7485532407357285</c:v>
                </c:pt>
                <c:pt idx="25179">
                  <c:v>6.7487962962971695</c:v>
                </c:pt>
                <c:pt idx="25180">
                  <c:v>6.7490393518513345</c:v>
                </c:pt>
                <c:pt idx="25181">
                  <c:v>6.7492824074054996</c:v>
                </c:pt>
                <c:pt idx="25182">
                  <c:v>6.7495254629596646</c:v>
                </c:pt>
                <c:pt idx="25183">
                  <c:v>6.7497685185138296</c:v>
                </c:pt>
                <c:pt idx="25184">
                  <c:v>6.7500115740752706</c:v>
                </c:pt>
                <c:pt idx="25185">
                  <c:v>6.7502546296294357</c:v>
                </c:pt>
                <c:pt idx="25186">
                  <c:v>6.7504976851836007</c:v>
                </c:pt>
                <c:pt idx="25187">
                  <c:v>6.7507407407377658</c:v>
                </c:pt>
                <c:pt idx="25188">
                  <c:v>6.7509953703687104</c:v>
                </c:pt>
                <c:pt idx="25189">
                  <c:v>6.7512384259228755</c:v>
                </c:pt>
                <c:pt idx="25190">
                  <c:v>6.7514814814770405</c:v>
                </c:pt>
                <c:pt idx="25191">
                  <c:v>6.7517245370384815</c:v>
                </c:pt>
                <c:pt idx="25192">
                  <c:v>6.7519675925926466</c:v>
                </c:pt>
                <c:pt idx="25193">
                  <c:v>6.7522106481468116</c:v>
                </c:pt>
                <c:pt idx="25194">
                  <c:v>6.7524537037009766</c:v>
                </c:pt>
                <c:pt idx="25195">
                  <c:v>6.7526967592551417</c:v>
                </c:pt>
                <c:pt idx="25196">
                  <c:v>6.7529398148165827</c:v>
                </c:pt>
                <c:pt idx="25197">
                  <c:v>6.7531828703707477</c:v>
                </c:pt>
                <c:pt idx="25198">
                  <c:v>6.7534259259249128</c:v>
                </c:pt>
                <c:pt idx="25199">
                  <c:v>6.7536689814790778</c:v>
                </c:pt>
                <c:pt idx="25200">
                  <c:v>6.7539120370332428</c:v>
                </c:pt>
                <c:pt idx="25201">
                  <c:v>6.7541550925946838</c:v>
                </c:pt>
                <c:pt idx="25202">
                  <c:v>6.7543981481488489</c:v>
                </c:pt>
                <c:pt idx="25203">
                  <c:v>6.7546412037030139</c:v>
                </c:pt>
                <c:pt idx="25204">
                  <c:v>6.7548842592571789</c:v>
                </c:pt>
                <c:pt idx="25205">
                  <c:v>6.755127314811344</c:v>
                </c:pt>
                <c:pt idx="25206">
                  <c:v>6.755370370365509</c:v>
                </c:pt>
                <c:pt idx="25207">
                  <c:v>6.75561342592695</c:v>
                </c:pt>
                <c:pt idx="25208">
                  <c:v>6.7558564814811151</c:v>
                </c:pt>
                <c:pt idx="25209">
                  <c:v>6.7560995370352801</c:v>
                </c:pt>
                <c:pt idx="25210">
                  <c:v>6.7563425925894451</c:v>
                </c:pt>
                <c:pt idx="25211">
                  <c:v>6.7565856481436102</c:v>
                </c:pt>
                <c:pt idx="25212">
                  <c:v>6.7568287037050512</c:v>
                </c:pt>
                <c:pt idx="25213">
                  <c:v>6.7570717592592162</c:v>
                </c:pt>
                <c:pt idx="25214">
                  <c:v>6.7573148148133813</c:v>
                </c:pt>
                <c:pt idx="25215">
                  <c:v>6.7575578703675463</c:v>
                </c:pt>
                <c:pt idx="25216">
                  <c:v>6.7578009259217113</c:v>
                </c:pt>
                <c:pt idx="25217">
                  <c:v>6.7580439814831523</c:v>
                </c:pt>
                <c:pt idx="25218">
                  <c:v>6.7582870370373174</c:v>
                </c:pt>
                <c:pt idx="25219">
                  <c:v>6.7585300925914824</c:v>
                </c:pt>
                <c:pt idx="25220">
                  <c:v>6.7587731481456474</c:v>
                </c:pt>
                <c:pt idx="25221">
                  <c:v>6.7590162036998125</c:v>
                </c:pt>
                <c:pt idx="25222">
                  <c:v>6.7592592592612535</c:v>
                </c:pt>
                <c:pt idx="25223">
                  <c:v>6.7595023148154185</c:v>
                </c:pt>
                <c:pt idx="25224">
                  <c:v>6.7597453703695836</c:v>
                </c:pt>
                <c:pt idx="25225">
                  <c:v>6.7599884259237486</c:v>
                </c:pt>
                <c:pt idx="25226">
                  <c:v>6.7602314814779136</c:v>
                </c:pt>
                <c:pt idx="25227">
                  <c:v>6.7604745370320787</c:v>
                </c:pt>
                <c:pt idx="25228">
                  <c:v>6.7607175925935197</c:v>
                </c:pt>
                <c:pt idx="25229">
                  <c:v>6.7609606481476847</c:v>
                </c:pt>
                <c:pt idx="25230">
                  <c:v>6.7612037037018498</c:v>
                </c:pt>
                <c:pt idx="25231">
                  <c:v>6.7614467592560148</c:v>
                </c:pt>
                <c:pt idx="25232">
                  <c:v>6.7616898148101798</c:v>
                </c:pt>
                <c:pt idx="25233">
                  <c:v>6.7619328703716208</c:v>
                </c:pt>
                <c:pt idx="25234">
                  <c:v>6.7621759259257859</c:v>
                </c:pt>
                <c:pt idx="25235">
                  <c:v>6.7624189814799509</c:v>
                </c:pt>
                <c:pt idx="25236">
                  <c:v>6.7626736111108956</c:v>
                </c:pt>
                <c:pt idx="25237">
                  <c:v>6.7629166666650606</c:v>
                </c:pt>
                <c:pt idx="25238">
                  <c:v>6.7631597222192257</c:v>
                </c:pt>
                <c:pt idx="25239">
                  <c:v>6.7634027777733907</c:v>
                </c:pt>
                <c:pt idx="25240">
                  <c:v>6.7636458333348317</c:v>
                </c:pt>
                <c:pt idx="25241">
                  <c:v>6.7638888888889968</c:v>
                </c:pt>
                <c:pt idx="25242">
                  <c:v>6.7641319444431618</c:v>
                </c:pt>
                <c:pt idx="25243">
                  <c:v>6.7643749999973268</c:v>
                </c:pt>
                <c:pt idx="25244">
                  <c:v>6.7646180555514919</c:v>
                </c:pt>
                <c:pt idx="25245">
                  <c:v>6.7648611111129329</c:v>
                </c:pt>
                <c:pt idx="25246">
                  <c:v>6.7651041666670979</c:v>
                </c:pt>
                <c:pt idx="25247">
                  <c:v>6.7653472222212629</c:v>
                </c:pt>
                <c:pt idx="25248">
                  <c:v>6.765590277775428</c:v>
                </c:pt>
                <c:pt idx="25249">
                  <c:v>6.765833333329593</c:v>
                </c:pt>
                <c:pt idx="25250">
                  <c:v>6.7660763888837581</c:v>
                </c:pt>
                <c:pt idx="25251">
                  <c:v>6.7663194444451991</c:v>
                </c:pt>
                <c:pt idx="25252">
                  <c:v>6.7665624999993641</c:v>
                </c:pt>
                <c:pt idx="25253">
                  <c:v>6.7668055555535291</c:v>
                </c:pt>
                <c:pt idx="25254">
                  <c:v>6.7670486111076942</c:v>
                </c:pt>
                <c:pt idx="25255">
                  <c:v>6.7672916666618592</c:v>
                </c:pt>
                <c:pt idx="25256">
                  <c:v>6.7675347222233002</c:v>
                </c:pt>
                <c:pt idx="25257">
                  <c:v>6.7677777777774653</c:v>
                </c:pt>
                <c:pt idx="25258">
                  <c:v>6.7680208333316303</c:v>
                </c:pt>
                <c:pt idx="25259">
                  <c:v>6.7682638888857953</c:v>
                </c:pt>
                <c:pt idx="25260">
                  <c:v>6.7685069444399604</c:v>
                </c:pt>
                <c:pt idx="25261">
                  <c:v>6.7687500000014014</c:v>
                </c:pt>
                <c:pt idx="25262">
                  <c:v>6.7689930555555664</c:v>
                </c:pt>
                <c:pt idx="25263">
                  <c:v>6.7692361111097314</c:v>
                </c:pt>
                <c:pt idx="25264">
                  <c:v>6.7694791666638965</c:v>
                </c:pt>
                <c:pt idx="25265">
                  <c:v>6.7697222222180615</c:v>
                </c:pt>
                <c:pt idx="25266">
                  <c:v>6.7699652777795025</c:v>
                </c:pt>
                <c:pt idx="25267">
                  <c:v>6.7702083333336676</c:v>
                </c:pt>
                <c:pt idx="25268">
                  <c:v>6.7704513888878326</c:v>
                </c:pt>
                <c:pt idx="25269">
                  <c:v>6.7706944444419976</c:v>
                </c:pt>
                <c:pt idx="25270">
                  <c:v>6.7709374999961627</c:v>
                </c:pt>
                <c:pt idx="25271">
                  <c:v>6.7711805555576037</c:v>
                </c:pt>
                <c:pt idx="25272">
                  <c:v>6.7714236111117687</c:v>
                </c:pt>
                <c:pt idx="25273">
                  <c:v>6.7716666666659338</c:v>
                </c:pt>
                <c:pt idx="25274">
                  <c:v>6.7719097222200988</c:v>
                </c:pt>
                <c:pt idx="25275">
                  <c:v>6.7721527777742638</c:v>
                </c:pt>
                <c:pt idx="25276">
                  <c:v>6.7723958333284289</c:v>
                </c:pt>
                <c:pt idx="25277">
                  <c:v>6.7726388888898699</c:v>
                </c:pt>
                <c:pt idx="25278">
                  <c:v>6.7728819444440349</c:v>
                </c:pt>
                <c:pt idx="25279">
                  <c:v>6.7731249999981999</c:v>
                </c:pt>
                <c:pt idx="25280">
                  <c:v>6.773368055552365</c:v>
                </c:pt>
                <c:pt idx="25281">
                  <c:v>6.77361111110653</c:v>
                </c:pt>
                <c:pt idx="25282">
                  <c:v>6.773854166667971</c:v>
                </c:pt>
                <c:pt idx="25283">
                  <c:v>6.7740972222221361</c:v>
                </c:pt>
                <c:pt idx="25284">
                  <c:v>6.7743518518530808</c:v>
                </c:pt>
                <c:pt idx="25285">
                  <c:v>6.7745949074072458</c:v>
                </c:pt>
                <c:pt idx="25286">
                  <c:v>6.7748379629614108</c:v>
                </c:pt>
                <c:pt idx="25287">
                  <c:v>6.7750810185155759</c:v>
                </c:pt>
                <c:pt idx="25288">
                  <c:v>6.7753240740697409</c:v>
                </c:pt>
                <c:pt idx="25289">
                  <c:v>6.7755671296311819</c:v>
                </c:pt>
                <c:pt idx="25290">
                  <c:v>6.7758101851853469</c:v>
                </c:pt>
                <c:pt idx="25291">
                  <c:v>6.776053240739512</c:v>
                </c:pt>
                <c:pt idx="25292">
                  <c:v>6.776296296293677</c:v>
                </c:pt>
                <c:pt idx="25293">
                  <c:v>6.7765393518478421</c:v>
                </c:pt>
                <c:pt idx="25294">
                  <c:v>6.7767824074092831</c:v>
                </c:pt>
                <c:pt idx="25295">
                  <c:v>6.7770254629634481</c:v>
                </c:pt>
                <c:pt idx="25296">
                  <c:v>6.7772685185176131</c:v>
                </c:pt>
                <c:pt idx="25297">
                  <c:v>6.7775115740717782</c:v>
                </c:pt>
                <c:pt idx="25298">
                  <c:v>6.7777546296259432</c:v>
                </c:pt>
                <c:pt idx="25299">
                  <c:v>6.7779976851801083</c:v>
                </c:pt>
                <c:pt idx="25300">
                  <c:v>6.7782407407415493</c:v>
                </c:pt>
                <c:pt idx="25301">
                  <c:v>6.7784837962957143</c:v>
                </c:pt>
                <c:pt idx="25302">
                  <c:v>6.7787268518498793</c:v>
                </c:pt>
                <c:pt idx="25303">
                  <c:v>6.7789699074040444</c:v>
                </c:pt>
                <c:pt idx="25304">
                  <c:v>6.7792129629582094</c:v>
                </c:pt>
                <c:pt idx="25305">
                  <c:v>6.7794560185196504</c:v>
                </c:pt>
                <c:pt idx="25306">
                  <c:v>6.7796990740738154</c:v>
                </c:pt>
                <c:pt idx="25307">
                  <c:v>6.7799421296279805</c:v>
                </c:pt>
                <c:pt idx="25308">
                  <c:v>6.7801851851821455</c:v>
                </c:pt>
                <c:pt idx="25309">
                  <c:v>6.7804282407363106</c:v>
                </c:pt>
                <c:pt idx="25310">
                  <c:v>6.7806712962977516</c:v>
                </c:pt>
                <c:pt idx="25311">
                  <c:v>6.7809143518519166</c:v>
                </c:pt>
                <c:pt idx="25312">
                  <c:v>6.7811574074060816</c:v>
                </c:pt>
                <c:pt idx="25313">
                  <c:v>6.7814004629602467</c:v>
                </c:pt>
                <c:pt idx="25314">
                  <c:v>6.7816435185144117</c:v>
                </c:pt>
                <c:pt idx="25315">
                  <c:v>6.7818865740758527</c:v>
                </c:pt>
                <c:pt idx="25316">
                  <c:v>6.7821296296300178</c:v>
                </c:pt>
                <c:pt idx="25317">
                  <c:v>6.7823726851841828</c:v>
                </c:pt>
                <c:pt idx="25318">
                  <c:v>6.7826157407383478</c:v>
                </c:pt>
                <c:pt idx="25319">
                  <c:v>6.7828587962925129</c:v>
                </c:pt>
                <c:pt idx="25320">
                  <c:v>6.7831018518539539</c:v>
                </c:pt>
                <c:pt idx="25321">
                  <c:v>6.7833449074081189</c:v>
                </c:pt>
                <c:pt idx="25322">
                  <c:v>6.7835879629622839</c:v>
                </c:pt>
                <c:pt idx="25323">
                  <c:v>6.783831018516449</c:v>
                </c:pt>
                <c:pt idx="25324">
                  <c:v>6.784074074070614</c:v>
                </c:pt>
                <c:pt idx="25325">
                  <c:v>6.7843171296247791</c:v>
                </c:pt>
                <c:pt idx="25326">
                  <c:v>6.7845601851862201</c:v>
                </c:pt>
                <c:pt idx="25327">
                  <c:v>6.7848032407403851</c:v>
                </c:pt>
                <c:pt idx="25328">
                  <c:v>6.7850462962945501</c:v>
                </c:pt>
                <c:pt idx="25329">
                  <c:v>6.7852893518487152</c:v>
                </c:pt>
                <c:pt idx="25330">
                  <c:v>6.7855324074028802</c:v>
                </c:pt>
                <c:pt idx="25331">
                  <c:v>6.7857754629643212</c:v>
                </c:pt>
                <c:pt idx="25332">
                  <c:v>6.7860185185184863</c:v>
                </c:pt>
                <c:pt idx="25333">
                  <c:v>6.7862731481494309</c:v>
                </c:pt>
                <c:pt idx="25334">
                  <c:v>6.786516203703596</c:v>
                </c:pt>
                <c:pt idx="25335">
                  <c:v>6.786759259257761</c:v>
                </c:pt>
                <c:pt idx="25336">
                  <c:v>6.7870023148119261</c:v>
                </c:pt>
                <c:pt idx="25337">
                  <c:v>6.7872453703660911</c:v>
                </c:pt>
                <c:pt idx="25338">
                  <c:v>6.7874884259275321</c:v>
                </c:pt>
                <c:pt idx="25339">
                  <c:v>6.7877314814816971</c:v>
                </c:pt>
                <c:pt idx="25340">
                  <c:v>6.7879745370358622</c:v>
                </c:pt>
                <c:pt idx="25341">
                  <c:v>6.7882175925900272</c:v>
                </c:pt>
                <c:pt idx="25342">
                  <c:v>6.7884606481441923</c:v>
                </c:pt>
                <c:pt idx="25343">
                  <c:v>6.7887037037056333</c:v>
                </c:pt>
                <c:pt idx="25344">
                  <c:v>6.7889467592597983</c:v>
                </c:pt>
                <c:pt idx="25345">
                  <c:v>6.7891898148139633</c:v>
                </c:pt>
                <c:pt idx="25346">
                  <c:v>6.7894328703681284</c:v>
                </c:pt>
                <c:pt idx="25347">
                  <c:v>6.7896759259222934</c:v>
                </c:pt>
                <c:pt idx="25348">
                  <c:v>6.7899189814764584</c:v>
                </c:pt>
                <c:pt idx="25349">
                  <c:v>6.7901620370378994</c:v>
                </c:pt>
                <c:pt idx="25350">
                  <c:v>6.7904050925920645</c:v>
                </c:pt>
                <c:pt idx="25351">
                  <c:v>6.7906481481462295</c:v>
                </c:pt>
                <c:pt idx="25352">
                  <c:v>6.7908912037003946</c:v>
                </c:pt>
                <c:pt idx="25353">
                  <c:v>6.7911342592545596</c:v>
                </c:pt>
                <c:pt idx="25354">
                  <c:v>6.7913773148160006</c:v>
                </c:pt>
                <c:pt idx="25355">
                  <c:v>6.7916203703701656</c:v>
                </c:pt>
                <c:pt idx="25356">
                  <c:v>6.7918634259243307</c:v>
                </c:pt>
                <c:pt idx="25357">
                  <c:v>6.7921064814784957</c:v>
                </c:pt>
                <c:pt idx="25358">
                  <c:v>6.7923495370326608</c:v>
                </c:pt>
                <c:pt idx="25359">
                  <c:v>6.7925925925941018</c:v>
                </c:pt>
                <c:pt idx="25360">
                  <c:v>6.7928356481482668</c:v>
                </c:pt>
                <c:pt idx="25361">
                  <c:v>6.7930787037024318</c:v>
                </c:pt>
                <c:pt idx="25362">
                  <c:v>6.7933217592565969</c:v>
                </c:pt>
                <c:pt idx="25363">
                  <c:v>6.7935648148107619</c:v>
                </c:pt>
                <c:pt idx="25364">
                  <c:v>6.7938078703722029</c:v>
                </c:pt>
                <c:pt idx="25365">
                  <c:v>6.7940509259263679</c:v>
                </c:pt>
                <c:pt idx="25366">
                  <c:v>6.794293981480533</c:v>
                </c:pt>
                <c:pt idx="25367">
                  <c:v>6.794537037034698</c:v>
                </c:pt>
                <c:pt idx="25368">
                  <c:v>6.7947800925888631</c:v>
                </c:pt>
                <c:pt idx="25369">
                  <c:v>6.7950231481430281</c:v>
                </c:pt>
                <c:pt idx="25370">
                  <c:v>6.7952662037044691</c:v>
                </c:pt>
                <c:pt idx="25371">
                  <c:v>6.7955092592586341</c:v>
                </c:pt>
                <c:pt idx="25372">
                  <c:v>6.7957523148127992</c:v>
                </c:pt>
                <c:pt idx="25373">
                  <c:v>6.7959953703669642</c:v>
                </c:pt>
                <c:pt idx="25374">
                  <c:v>6.7962384259211293</c:v>
                </c:pt>
                <c:pt idx="25375">
                  <c:v>6.7964814814825703</c:v>
                </c:pt>
                <c:pt idx="25376">
                  <c:v>6.7967245370367353</c:v>
                </c:pt>
                <c:pt idx="25377">
                  <c:v>6.7969675925909003</c:v>
                </c:pt>
                <c:pt idx="25378">
                  <c:v>6.7972106481450654</c:v>
                </c:pt>
                <c:pt idx="25379">
                  <c:v>6.7974537036992304</c:v>
                </c:pt>
                <c:pt idx="25380">
                  <c:v>6.7976967592606714</c:v>
                </c:pt>
                <c:pt idx="25381">
                  <c:v>6.7979513888843401</c:v>
                </c:pt>
                <c:pt idx="25382">
                  <c:v>6.7981944444457811</c:v>
                </c:pt>
                <c:pt idx="25383">
                  <c:v>6.7984374999999462</c:v>
                </c:pt>
                <c:pt idx="25384">
                  <c:v>6.7986805555541112</c:v>
                </c:pt>
                <c:pt idx="25385">
                  <c:v>6.7989236111082763</c:v>
                </c:pt>
                <c:pt idx="25386">
                  <c:v>6.7991666666624413</c:v>
                </c:pt>
                <c:pt idx="25387">
                  <c:v>6.7994097222238823</c:v>
                </c:pt>
                <c:pt idx="25388">
                  <c:v>6.7996527777780473</c:v>
                </c:pt>
                <c:pt idx="25389">
                  <c:v>6.7998958333322124</c:v>
                </c:pt>
                <c:pt idx="25390">
                  <c:v>6.8001388888863774</c:v>
                </c:pt>
                <c:pt idx="25391">
                  <c:v>6.8003819444405424</c:v>
                </c:pt>
                <c:pt idx="25392">
                  <c:v>6.8006250000019834</c:v>
                </c:pt>
                <c:pt idx="25393">
                  <c:v>6.8008680555561485</c:v>
                </c:pt>
                <c:pt idx="25394">
                  <c:v>6.8011111111103135</c:v>
                </c:pt>
                <c:pt idx="25395">
                  <c:v>6.8013541666644786</c:v>
                </c:pt>
                <c:pt idx="25396">
                  <c:v>6.8015972222186436</c:v>
                </c:pt>
                <c:pt idx="25397">
                  <c:v>6.8018402777728086</c:v>
                </c:pt>
                <c:pt idx="25398">
                  <c:v>6.8020833333342496</c:v>
                </c:pt>
                <c:pt idx="25399">
                  <c:v>6.8023263888884147</c:v>
                </c:pt>
                <c:pt idx="25400">
                  <c:v>6.8025694444425797</c:v>
                </c:pt>
                <c:pt idx="25401">
                  <c:v>6.8028124999967448</c:v>
                </c:pt>
                <c:pt idx="25402">
                  <c:v>6.8030555555509098</c:v>
                </c:pt>
                <c:pt idx="25403">
                  <c:v>6.8032986111123508</c:v>
                </c:pt>
                <c:pt idx="25404">
                  <c:v>6.8035416666665158</c:v>
                </c:pt>
                <c:pt idx="25405">
                  <c:v>6.8037847222206809</c:v>
                </c:pt>
                <c:pt idx="25406">
                  <c:v>6.8040277777748459</c:v>
                </c:pt>
                <c:pt idx="25407">
                  <c:v>6.8042708333290109</c:v>
                </c:pt>
                <c:pt idx="25408">
                  <c:v>6.8045138888904519</c:v>
                </c:pt>
                <c:pt idx="25409">
                  <c:v>6.804756944444617</c:v>
                </c:pt>
                <c:pt idx="25410">
                  <c:v>6.804999999998782</c:v>
                </c:pt>
                <c:pt idx="25411">
                  <c:v>6.8052430555529471</c:v>
                </c:pt>
                <c:pt idx="25412">
                  <c:v>6.8054861111071121</c:v>
                </c:pt>
                <c:pt idx="25413">
                  <c:v>6.8057291666685531</c:v>
                </c:pt>
                <c:pt idx="25414">
                  <c:v>6.8059722222227181</c:v>
                </c:pt>
                <c:pt idx="25415">
                  <c:v>6.8062152777768832</c:v>
                </c:pt>
                <c:pt idx="25416">
                  <c:v>6.8064583333310482</c:v>
                </c:pt>
                <c:pt idx="25417">
                  <c:v>6.8067013888852133</c:v>
                </c:pt>
                <c:pt idx="25418">
                  <c:v>6.8069444444393783</c:v>
                </c:pt>
                <c:pt idx="25419">
                  <c:v>6.8071875000008193</c:v>
                </c:pt>
                <c:pt idx="25420">
                  <c:v>6.8074305555549843</c:v>
                </c:pt>
                <c:pt idx="25421">
                  <c:v>6.8076736111091494</c:v>
                </c:pt>
                <c:pt idx="25422">
                  <c:v>6.8079166666633144</c:v>
                </c:pt>
                <c:pt idx="25423">
                  <c:v>6.8081597222174794</c:v>
                </c:pt>
                <c:pt idx="25424">
                  <c:v>6.8084027777789204</c:v>
                </c:pt>
                <c:pt idx="25425">
                  <c:v>6.8086458333330855</c:v>
                </c:pt>
                <c:pt idx="25426">
                  <c:v>6.8088888888872505</c:v>
                </c:pt>
                <c:pt idx="25427">
                  <c:v>6.8091319444414156</c:v>
                </c:pt>
                <c:pt idx="25428">
                  <c:v>6.8093749999955806</c:v>
                </c:pt>
                <c:pt idx="25429">
                  <c:v>6.8096180555570216</c:v>
                </c:pt>
                <c:pt idx="25430">
                  <c:v>6.8098726851806903</c:v>
                </c:pt>
                <c:pt idx="25431">
                  <c:v>6.8101157407421313</c:v>
                </c:pt>
                <c:pt idx="25432">
                  <c:v>6.8103587962962964</c:v>
                </c:pt>
                <c:pt idx="25433">
                  <c:v>6.8106018518504614</c:v>
                </c:pt>
                <c:pt idx="25434">
                  <c:v>6.8108449074046264</c:v>
                </c:pt>
                <c:pt idx="25435">
                  <c:v>6.8110879629587915</c:v>
                </c:pt>
                <c:pt idx="25436">
                  <c:v>6.8113310185202325</c:v>
                </c:pt>
                <c:pt idx="25437">
                  <c:v>6.8115740740743975</c:v>
                </c:pt>
                <c:pt idx="25438">
                  <c:v>6.8118171296285626</c:v>
                </c:pt>
                <c:pt idx="25439">
                  <c:v>6.8120601851827276</c:v>
                </c:pt>
                <c:pt idx="25440">
                  <c:v>6.8123032407368926</c:v>
                </c:pt>
                <c:pt idx="25441">
                  <c:v>6.8125462962983336</c:v>
                </c:pt>
                <c:pt idx="25442">
                  <c:v>6.8127893518524987</c:v>
                </c:pt>
                <c:pt idx="25443">
                  <c:v>6.8130324074066637</c:v>
                </c:pt>
                <c:pt idx="25444">
                  <c:v>6.8132754629608288</c:v>
                </c:pt>
                <c:pt idx="25445">
                  <c:v>6.8135185185149938</c:v>
                </c:pt>
                <c:pt idx="25446">
                  <c:v>6.8137615740691588</c:v>
                </c:pt>
                <c:pt idx="25447">
                  <c:v>6.8140046296305998</c:v>
                </c:pt>
                <c:pt idx="25448">
                  <c:v>6.8142476851847649</c:v>
                </c:pt>
                <c:pt idx="25449">
                  <c:v>6.8144907407389299</c:v>
                </c:pt>
                <c:pt idx="25450">
                  <c:v>6.8147337962930949</c:v>
                </c:pt>
                <c:pt idx="25451">
                  <c:v>6.81497685184726</c:v>
                </c:pt>
                <c:pt idx="25452">
                  <c:v>6.815219907408701</c:v>
                </c:pt>
                <c:pt idx="25453">
                  <c:v>6.815462962962866</c:v>
                </c:pt>
                <c:pt idx="25454">
                  <c:v>6.8157060185170311</c:v>
                </c:pt>
                <c:pt idx="25455">
                  <c:v>6.8159490740711961</c:v>
                </c:pt>
                <c:pt idx="25456">
                  <c:v>6.8161921296253611</c:v>
                </c:pt>
                <c:pt idx="25457">
                  <c:v>6.8164351851868021</c:v>
                </c:pt>
                <c:pt idx="25458">
                  <c:v>6.8166782407409672</c:v>
                </c:pt>
                <c:pt idx="25459">
                  <c:v>6.8169212962951322</c:v>
                </c:pt>
                <c:pt idx="25460">
                  <c:v>6.8171643518492973</c:v>
                </c:pt>
                <c:pt idx="25461">
                  <c:v>6.8174074074034623</c:v>
                </c:pt>
                <c:pt idx="25462">
                  <c:v>6.8176504629649033</c:v>
                </c:pt>
                <c:pt idx="25463">
                  <c:v>6.8178935185190683</c:v>
                </c:pt>
                <c:pt idx="25464">
                  <c:v>6.8181365740732334</c:v>
                </c:pt>
                <c:pt idx="25465">
                  <c:v>6.8183796296273984</c:v>
                </c:pt>
                <c:pt idx="25466">
                  <c:v>6.8186226851815634</c:v>
                </c:pt>
                <c:pt idx="25467">
                  <c:v>6.8188657407357285</c:v>
                </c:pt>
                <c:pt idx="25468">
                  <c:v>6.8191087962971695</c:v>
                </c:pt>
                <c:pt idx="25469">
                  <c:v>6.8193518518513345</c:v>
                </c:pt>
                <c:pt idx="25470">
                  <c:v>6.8195949074054996</c:v>
                </c:pt>
                <c:pt idx="25471">
                  <c:v>6.8198379629596646</c:v>
                </c:pt>
                <c:pt idx="25472">
                  <c:v>6.8200810185138296</c:v>
                </c:pt>
                <c:pt idx="25473">
                  <c:v>6.8203240740752706</c:v>
                </c:pt>
                <c:pt idx="25474">
                  <c:v>6.8205671296294357</c:v>
                </c:pt>
                <c:pt idx="25475">
                  <c:v>6.8208101851836007</c:v>
                </c:pt>
                <c:pt idx="25476">
                  <c:v>6.8210532407377658</c:v>
                </c:pt>
                <c:pt idx="25477">
                  <c:v>6.8212962962919308</c:v>
                </c:pt>
                <c:pt idx="25478">
                  <c:v>6.8215509259228755</c:v>
                </c:pt>
                <c:pt idx="25479">
                  <c:v>6.8217939814770405</c:v>
                </c:pt>
                <c:pt idx="25480">
                  <c:v>6.8220370370384815</c:v>
                </c:pt>
                <c:pt idx="25481">
                  <c:v>6.8222800925926466</c:v>
                </c:pt>
                <c:pt idx="25482">
                  <c:v>6.8225231481468116</c:v>
                </c:pt>
                <c:pt idx="25483">
                  <c:v>6.8227662037009766</c:v>
                </c:pt>
                <c:pt idx="25484">
                  <c:v>6.8230092592551417</c:v>
                </c:pt>
                <c:pt idx="25485">
                  <c:v>6.8232523148165827</c:v>
                </c:pt>
                <c:pt idx="25486">
                  <c:v>6.8234953703707477</c:v>
                </c:pt>
                <c:pt idx="25487">
                  <c:v>6.8237384259249128</c:v>
                </c:pt>
                <c:pt idx="25488">
                  <c:v>6.8239814814790778</c:v>
                </c:pt>
                <c:pt idx="25489">
                  <c:v>6.8242245370332428</c:v>
                </c:pt>
                <c:pt idx="25490">
                  <c:v>6.8244675925946838</c:v>
                </c:pt>
                <c:pt idx="25491">
                  <c:v>6.8247106481488489</c:v>
                </c:pt>
                <c:pt idx="25492">
                  <c:v>6.8249537037030139</c:v>
                </c:pt>
                <c:pt idx="25493">
                  <c:v>6.8251967592571789</c:v>
                </c:pt>
                <c:pt idx="25494">
                  <c:v>6.825439814811344</c:v>
                </c:pt>
                <c:pt idx="25495">
                  <c:v>6.825682870365509</c:v>
                </c:pt>
                <c:pt idx="25496">
                  <c:v>6.82592592592695</c:v>
                </c:pt>
                <c:pt idx="25497">
                  <c:v>6.8261689814811151</c:v>
                </c:pt>
                <c:pt idx="25498">
                  <c:v>6.8264120370352801</c:v>
                </c:pt>
                <c:pt idx="25499">
                  <c:v>6.8266550925894451</c:v>
                </c:pt>
                <c:pt idx="25500">
                  <c:v>6.8268981481436102</c:v>
                </c:pt>
                <c:pt idx="25501">
                  <c:v>6.8271412037050512</c:v>
                </c:pt>
                <c:pt idx="25502">
                  <c:v>6.8273842592592162</c:v>
                </c:pt>
                <c:pt idx="25503">
                  <c:v>6.8276273148133813</c:v>
                </c:pt>
                <c:pt idx="25504">
                  <c:v>6.8278703703675463</c:v>
                </c:pt>
                <c:pt idx="25505">
                  <c:v>6.8281134259217113</c:v>
                </c:pt>
                <c:pt idx="25506">
                  <c:v>6.8283564814831523</c:v>
                </c:pt>
                <c:pt idx="25507">
                  <c:v>6.8285995370373174</c:v>
                </c:pt>
                <c:pt idx="25508">
                  <c:v>6.8288425925914824</c:v>
                </c:pt>
                <c:pt idx="25509">
                  <c:v>6.8290856481456474</c:v>
                </c:pt>
                <c:pt idx="25510">
                  <c:v>6.8293287036998125</c:v>
                </c:pt>
                <c:pt idx="25511">
                  <c:v>6.8295717592612535</c:v>
                </c:pt>
                <c:pt idx="25512">
                  <c:v>6.8298148148154185</c:v>
                </c:pt>
                <c:pt idx="25513">
                  <c:v>6.8300578703695836</c:v>
                </c:pt>
                <c:pt idx="25514">
                  <c:v>6.8303009259237486</c:v>
                </c:pt>
                <c:pt idx="25515">
                  <c:v>6.8305439814779136</c:v>
                </c:pt>
                <c:pt idx="25516">
                  <c:v>6.8307870370320787</c:v>
                </c:pt>
                <c:pt idx="25517">
                  <c:v>6.8310300925935197</c:v>
                </c:pt>
                <c:pt idx="25518">
                  <c:v>6.8312731481476847</c:v>
                </c:pt>
                <c:pt idx="25519">
                  <c:v>6.8315162037018498</c:v>
                </c:pt>
                <c:pt idx="25520">
                  <c:v>6.8317592592560148</c:v>
                </c:pt>
                <c:pt idx="25521">
                  <c:v>6.8320023148101798</c:v>
                </c:pt>
                <c:pt idx="25522">
                  <c:v>6.8322453703716208</c:v>
                </c:pt>
                <c:pt idx="25523">
                  <c:v>6.8324884259257859</c:v>
                </c:pt>
                <c:pt idx="25524">
                  <c:v>6.8327314814799509</c:v>
                </c:pt>
                <c:pt idx="25525">
                  <c:v>6.8329745370341159</c:v>
                </c:pt>
                <c:pt idx="25526">
                  <c:v>6.8332291666650606</c:v>
                </c:pt>
                <c:pt idx="25527">
                  <c:v>6.8334722222192257</c:v>
                </c:pt>
                <c:pt idx="25528">
                  <c:v>6.8337152777733907</c:v>
                </c:pt>
                <c:pt idx="25529">
                  <c:v>6.8339583333348317</c:v>
                </c:pt>
                <c:pt idx="25530">
                  <c:v>6.8342013888889968</c:v>
                </c:pt>
                <c:pt idx="25531">
                  <c:v>6.8344444444431618</c:v>
                </c:pt>
                <c:pt idx="25532">
                  <c:v>6.8346874999973268</c:v>
                </c:pt>
                <c:pt idx="25533">
                  <c:v>6.8349305555514919</c:v>
                </c:pt>
                <c:pt idx="25534">
                  <c:v>6.8351736111129329</c:v>
                </c:pt>
                <c:pt idx="25535">
                  <c:v>6.8354166666670979</c:v>
                </c:pt>
                <c:pt idx="25536">
                  <c:v>6.8356597222212629</c:v>
                </c:pt>
                <c:pt idx="25537">
                  <c:v>6.835902777775428</c:v>
                </c:pt>
                <c:pt idx="25538">
                  <c:v>6.836145833329593</c:v>
                </c:pt>
                <c:pt idx="25539">
                  <c:v>6.8363888888837581</c:v>
                </c:pt>
                <c:pt idx="25540">
                  <c:v>6.8366319444451991</c:v>
                </c:pt>
                <c:pt idx="25541">
                  <c:v>6.8368749999993641</c:v>
                </c:pt>
                <c:pt idx="25542">
                  <c:v>6.8371180555535291</c:v>
                </c:pt>
                <c:pt idx="25543">
                  <c:v>6.8373611111076942</c:v>
                </c:pt>
                <c:pt idx="25544">
                  <c:v>6.8376041666618592</c:v>
                </c:pt>
                <c:pt idx="25545">
                  <c:v>6.8378472222233002</c:v>
                </c:pt>
                <c:pt idx="25546">
                  <c:v>6.8380902777774653</c:v>
                </c:pt>
                <c:pt idx="25547">
                  <c:v>6.8383333333316303</c:v>
                </c:pt>
                <c:pt idx="25548">
                  <c:v>6.8385763888857953</c:v>
                </c:pt>
                <c:pt idx="25549">
                  <c:v>6.8388194444399604</c:v>
                </c:pt>
                <c:pt idx="25550">
                  <c:v>6.8390625000014014</c:v>
                </c:pt>
                <c:pt idx="25551">
                  <c:v>6.8393055555555664</c:v>
                </c:pt>
                <c:pt idx="25552">
                  <c:v>6.8395486111097314</c:v>
                </c:pt>
                <c:pt idx="25553">
                  <c:v>6.8397916666638965</c:v>
                </c:pt>
                <c:pt idx="25554">
                  <c:v>6.8400347222180615</c:v>
                </c:pt>
                <c:pt idx="25555">
                  <c:v>6.8402777777795025</c:v>
                </c:pt>
                <c:pt idx="25556">
                  <c:v>6.8405208333336676</c:v>
                </c:pt>
                <c:pt idx="25557">
                  <c:v>6.8407638888878326</c:v>
                </c:pt>
                <c:pt idx="25558">
                  <c:v>6.8410069444419976</c:v>
                </c:pt>
                <c:pt idx="25559">
                  <c:v>6.8412499999961627</c:v>
                </c:pt>
                <c:pt idx="25560">
                  <c:v>6.8414930555576037</c:v>
                </c:pt>
                <c:pt idx="25561">
                  <c:v>6.8417361111117687</c:v>
                </c:pt>
                <c:pt idx="25562">
                  <c:v>6.8419791666659338</c:v>
                </c:pt>
                <c:pt idx="25563">
                  <c:v>6.8422222222200988</c:v>
                </c:pt>
                <c:pt idx="25564">
                  <c:v>6.8424652777742638</c:v>
                </c:pt>
                <c:pt idx="25565">
                  <c:v>6.8427083333284289</c:v>
                </c:pt>
                <c:pt idx="25566">
                  <c:v>6.8429513888898699</c:v>
                </c:pt>
                <c:pt idx="25567">
                  <c:v>6.8431944444440349</c:v>
                </c:pt>
                <c:pt idx="25568">
                  <c:v>6.8434374999981999</c:v>
                </c:pt>
                <c:pt idx="25569">
                  <c:v>6.843680555552365</c:v>
                </c:pt>
                <c:pt idx="25570">
                  <c:v>6.84392361110653</c:v>
                </c:pt>
                <c:pt idx="25571">
                  <c:v>6.844166666667971</c:v>
                </c:pt>
                <c:pt idx="25572">
                  <c:v>6.8444097222221361</c:v>
                </c:pt>
                <c:pt idx="25573">
                  <c:v>6.8446527777763011</c:v>
                </c:pt>
                <c:pt idx="25574">
                  <c:v>6.8448958333304661</c:v>
                </c:pt>
                <c:pt idx="25575">
                  <c:v>6.8451504629614108</c:v>
                </c:pt>
                <c:pt idx="25576">
                  <c:v>6.8453935185155759</c:v>
                </c:pt>
                <c:pt idx="25577">
                  <c:v>6.8456365740697409</c:v>
                </c:pt>
                <c:pt idx="25578">
                  <c:v>6.8458796296311819</c:v>
                </c:pt>
                <c:pt idx="25579">
                  <c:v>6.8461226851853469</c:v>
                </c:pt>
                <c:pt idx="25580">
                  <c:v>6.846365740739512</c:v>
                </c:pt>
                <c:pt idx="25581">
                  <c:v>6.846608796293677</c:v>
                </c:pt>
                <c:pt idx="25582">
                  <c:v>6.8468518518478421</c:v>
                </c:pt>
                <c:pt idx="25583">
                  <c:v>6.8470949074092831</c:v>
                </c:pt>
                <c:pt idx="25584">
                  <c:v>6.8473379629634481</c:v>
                </c:pt>
                <c:pt idx="25585">
                  <c:v>6.8475810185176131</c:v>
                </c:pt>
                <c:pt idx="25586">
                  <c:v>6.8478240740717782</c:v>
                </c:pt>
                <c:pt idx="25587">
                  <c:v>6.8480671296259432</c:v>
                </c:pt>
                <c:pt idx="25588">
                  <c:v>6.8483101851801083</c:v>
                </c:pt>
                <c:pt idx="25589">
                  <c:v>6.8485532407415493</c:v>
                </c:pt>
                <c:pt idx="25590">
                  <c:v>6.8487962962957143</c:v>
                </c:pt>
                <c:pt idx="25591">
                  <c:v>6.8490393518498793</c:v>
                </c:pt>
                <c:pt idx="25592">
                  <c:v>6.8492824074040444</c:v>
                </c:pt>
                <c:pt idx="25593">
                  <c:v>6.8495254629582094</c:v>
                </c:pt>
                <c:pt idx="25594">
                  <c:v>6.8497685185196504</c:v>
                </c:pt>
                <c:pt idx="25595">
                  <c:v>6.8500115740738154</c:v>
                </c:pt>
                <c:pt idx="25596">
                  <c:v>6.8502546296279805</c:v>
                </c:pt>
                <c:pt idx="25597">
                  <c:v>6.8504976851821455</c:v>
                </c:pt>
                <c:pt idx="25598">
                  <c:v>6.8507407407363106</c:v>
                </c:pt>
                <c:pt idx="25599">
                  <c:v>6.8509837962977516</c:v>
                </c:pt>
                <c:pt idx="25600">
                  <c:v>6.8512268518519166</c:v>
                </c:pt>
                <c:pt idx="25601">
                  <c:v>6.8514699074060816</c:v>
                </c:pt>
                <c:pt idx="25602">
                  <c:v>6.8517129629602467</c:v>
                </c:pt>
                <c:pt idx="25603">
                  <c:v>6.8519560185144117</c:v>
                </c:pt>
                <c:pt idx="25604">
                  <c:v>6.8521990740758527</c:v>
                </c:pt>
                <c:pt idx="25605">
                  <c:v>6.8524421296300178</c:v>
                </c:pt>
                <c:pt idx="25606">
                  <c:v>6.8526851851841828</c:v>
                </c:pt>
                <c:pt idx="25607">
                  <c:v>6.8529282407383478</c:v>
                </c:pt>
                <c:pt idx="25608">
                  <c:v>6.8531712962925129</c:v>
                </c:pt>
                <c:pt idx="25609">
                  <c:v>6.8534143518539539</c:v>
                </c:pt>
                <c:pt idx="25610">
                  <c:v>6.8536574074081189</c:v>
                </c:pt>
                <c:pt idx="25611">
                  <c:v>6.8539004629622839</c:v>
                </c:pt>
                <c:pt idx="25612">
                  <c:v>6.854143518516449</c:v>
                </c:pt>
                <c:pt idx="25613">
                  <c:v>6.854386574070614</c:v>
                </c:pt>
                <c:pt idx="25614">
                  <c:v>6.8546296296247791</c:v>
                </c:pt>
                <c:pt idx="25615">
                  <c:v>6.8548726851862201</c:v>
                </c:pt>
                <c:pt idx="25616">
                  <c:v>6.8551157407403851</c:v>
                </c:pt>
                <c:pt idx="25617">
                  <c:v>6.8553587962945501</c:v>
                </c:pt>
                <c:pt idx="25618">
                  <c:v>6.8556018518487152</c:v>
                </c:pt>
                <c:pt idx="25619">
                  <c:v>6.8558449074028802</c:v>
                </c:pt>
                <c:pt idx="25620">
                  <c:v>6.8560879629643212</c:v>
                </c:pt>
                <c:pt idx="25621">
                  <c:v>6.8563310185184863</c:v>
                </c:pt>
                <c:pt idx="25622">
                  <c:v>6.8565740740726513</c:v>
                </c:pt>
                <c:pt idx="25623">
                  <c:v>6.856828703703596</c:v>
                </c:pt>
                <c:pt idx="25624">
                  <c:v>6.857071759257761</c:v>
                </c:pt>
                <c:pt idx="25625">
                  <c:v>6.8573148148119261</c:v>
                </c:pt>
                <c:pt idx="25626">
                  <c:v>6.8575578703660911</c:v>
                </c:pt>
                <c:pt idx="25627">
                  <c:v>6.8578009259275321</c:v>
                </c:pt>
                <c:pt idx="25628">
                  <c:v>6.8580439814816971</c:v>
                </c:pt>
                <c:pt idx="25629">
                  <c:v>6.8582870370358622</c:v>
                </c:pt>
                <c:pt idx="25630">
                  <c:v>6.8585300925900272</c:v>
                </c:pt>
                <c:pt idx="25631">
                  <c:v>6.8587731481441923</c:v>
                </c:pt>
                <c:pt idx="25632">
                  <c:v>6.8590162037056333</c:v>
                </c:pt>
                <c:pt idx="25633">
                  <c:v>6.8592592592597983</c:v>
                </c:pt>
                <c:pt idx="25634">
                  <c:v>6.8595023148139633</c:v>
                </c:pt>
                <c:pt idx="25635">
                  <c:v>6.8597453703681284</c:v>
                </c:pt>
                <c:pt idx="25636">
                  <c:v>6.8599884259222934</c:v>
                </c:pt>
                <c:pt idx="25637">
                  <c:v>6.8602314814764584</c:v>
                </c:pt>
                <c:pt idx="25638">
                  <c:v>6.8604745370378994</c:v>
                </c:pt>
                <c:pt idx="25639">
                  <c:v>6.8607175925920645</c:v>
                </c:pt>
                <c:pt idx="25640">
                  <c:v>6.8609606481462295</c:v>
                </c:pt>
                <c:pt idx="25641">
                  <c:v>6.8612037037003946</c:v>
                </c:pt>
                <c:pt idx="25642">
                  <c:v>6.8614467592545596</c:v>
                </c:pt>
                <c:pt idx="25643">
                  <c:v>6.8616898148160006</c:v>
                </c:pt>
                <c:pt idx="25644">
                  <c:v>6.8619328703701656</c:v>
                </c:pt>
                <c:pt idx="25645">
                  <c:v>6.8621759259243307</c:v>
                </c:pt>
                <c:pt idx="25646">
                  <c:v>6.8624189814784957</c:v>
                </c:pt>
                <c:pt idx="25647">
                  <c:v>6.8626620370326608</c:v>
                </c:pt>
                <c:pt idx="25648">
                  <c:v>6.8629050925941018</c:v>
                </c:pt>
                <c:pt idx="25649">
                  <c:v>6.8631481481482668</c:v>
                </c:pt>
                <c:pt idx="25650">
                  <c:v>6.8633912037024318</c:v>
                </c:pt>
                <c:pt idx="25651">
                  <c:v>6.8636342592565969</c:v>
                </c:pt>
                <c:pt idx="25652">
                  <c:v>6.8638773148107619</c:v>
                </c:pt>
                <c:pt idx="25653">
                  <c:v>6.8641203703722029</c:v>
                </c:pt>
                <c:pt idx="25654">
                  <c:v>6.8643634259263679</c:v>
                </c:pt>
                <c:pt idx="25655">
                  <c:v>6.864606481480533</c:v>
                </c:pt>
                <c:pt idx="25656">
                  <c:v>6.864849537034698</c:v>
                </c:pt>
                <c:pt idx="25657">
                  <c:v>6.8650925925888631</c:v>
                </c:pt>
                <c:pt idx="25658">
                  <c:v>6.8653356481430281</c:v>
                </c:pt>
                <c:pt idx="25659">
                  <c:v>6.8655787037044691</c:v>
                </c:pt>
                <c:pt idx="25660">
                  <c:v>6.8658217592586341</c:v>
                </c:pt>
                <c:pt idx="25661">
                  <c:v>6.8660648148127992</c:v>
                </c:pt>
                <c:pt idx="25662">
                  <c:v>6.8663078703669642</c:v>
                </c:pt>
                <c:pt idx="25663">
                  <c:v>6.8665509259211293</c:v>
                </c:pt>
                <c:pt idx="25664">
                  <c:v>6.8667939814825703</c:v>
                </c:pt>
                <c:pt idx="25665">
                  <c:v>6.8670370370367353</c:v>
                </c:pt>
                <c:pt idx="25666">
                  <c:v>6.8672800925909003</c:v>
                </c:pt>
                <c:pt idx="25667">
                  <c:v>6.8675231481450654</c:v>
                </c:pt>
                <c:pt idx="25668">
                  <c:v>6.8677662036992304</c:v>
                </c:pt>
                <c:pt idx="25669">
                  <c:v>6.8680092592606714</c:v>
                </c:pt>
                <c:pt idx="25670">
                  <c:v>6.8682523148148364</c:v>
                </c:pt>
                <c:pt idx="25671">
                  <c:v>6.8684953703690015</c:v>
                </c:pt>
                <c:pt idx="25672">
                  <c:v>6.8687499999999462</c:v>
                </c:pt>
                <c:pt idx="25673">
                  <c:v>6.8689930555541112</c:v>
                </c:pt>
                <c:pt idx="25674">
                  <c:v>6.8692361111082763</c:v>
                </c:pt>
                <c:pt idx="25675">
                  <c:v>6.8694791666624413</c:v>
                </c:pt>
                <c:pt idx="25676">
                  <c:v>6.8697222222238823</c:v>
                </c:pt>
                <c:pt idx="25677">
                  <c:v>6.8699652777780473</c:v>
                </c:pt>
                <c:pt idx="25678">
                  <c:v>6.8702083333322124</c:v>
                </c:pt>
                <c:pt idx="25679">
                  <c:v>6.8704513888863774</c:v>
                </c:pt>
                <c:pt idx="25680">
                  <c:v>6.8706944444405424</c:v>
                </c:pt>
                <c:pt idx="25681">
                  <c:v>6.8709375000019834</c:v>
                </c:pt>
                <c:pt idx="25682">
                  <c:v>6.8711805555561485</c:v>
                </c:pt>
                <c:pt idx="25683">
                  <c:v>6.8714236111103135</c:v>
                </c:pt>
                <c:pt idx="25684">
                  <c:v>6.8716666666644786</c:v>
                </c:pt>
                <c:pt idx="25685">
                  <c:v>6.8719097222186436</c:v>
                </c:pt>
                <c:pt idx="25686">
                  <c:v>6.8721527777728086</c:v>
                </c:pt>
                <c:pt idx="25687">
                  <c:v>6.8723958333342496</c:v>
                </c:pt>
                <c:pt idx="25688">
                  <c:v>6.8726388888884147</c:v>
                </c:pt>
                <c:pt idx="25689">
                  <c:v>6.8728819444425797</c:v>
                </c:pt>
                <c:pt idx="25690">
                  <c:v>6.8731249999967448</c:v>
                </c:pt>
                <c:pt idx="25691">
                  <c:v>6.8733680555509098</c:v>
                </c:pt>
                <c:pt idx="25692">
                  <c:v>6.8736111111123508</c:v>
                </c:pt>
                <c:pt idx="25693">
                  <c:v>6.8738541666665158</c:v>
                </c:pt>
                <c:pt idx="25694">
                  <c:v>6.8740972222206809</c:v>
                </c:pt>
                <c:pt idx="25695">
                  <c:v>6.8743402777748459</c:v>
                </c:pt>
                <c:pt idx="25696">
                  <c:v>6.8745833333290109</c:v>
                </c:pt>
                <c:pt idx="25697">
                  <c:v>6.8748263888904519</c:v>
                </c:pt>
                <c:pt idx="25698">
                  <c:v>6.875069444444617</c:v>
                </c:pt>
                <c:pt idx="25699">
                  <c:v>6.875312499998782</c:v>
                </c:pt>
                <c:pt idx="25700">
                  <c:v>6.8755555555529471</c:v>
                </c:pt>
                <c:pt idx="25701">
                  <c:v>6.8757986111071121</c:v>
                </c:pt>
                <c:pt idx="25702">
                  <c:v>6.8760416666685531</c:v>
                </c:pt>
                <c:pt idx="25703">
                  <c:v>6.8762847222227181</c:v>
                </c:pt>
                <c:pt idx="25704">
                  <c:v>6.8765277777768832</c:v>
                </c:pt>
                <c:pt idx="25705">
                  <c:v>6.8767708333310482</c:v>
                </c:pt>
                <c:pt idx="25706">
                  <c:v>6.8770138888852133</c:v>
                </c:pt>
                <c:pt idx="25707">
                  <c:v>6.8772569444393783</c:v>
                </c:pt>
                <c:pt idx="25708">
                  <c:v>6.8775000000008193</c:v>
                </c:pt>
                <c:pt idx="25709">
                  <c:v>6.8777430555549843</c:v>
                </c:pt>
                <c:pt idx="25710">
                  <c:v>6.8779861111091494</c:v>
                </c:pt>
                <c:pt idx="25711">
                  <c:v>6.8782291666633144</c:v>
                </c:pt>
                <c:pt idx="25712">
                  <c:v>6.8784722222174794</c:v>
                </c:pt>
                <c:pt idx="25713">
                  <c:v>6.8787152777789204</c:v>
                </c:pt>
                <c:pt idx="25714">
                  <c:v>6.8789583333330855</c:v>
                </c:pt>
                <c:pt idx="25715">
                  <c:v>6.8792013888872505</c:v>
                </c:pt>
                <c:pt idx="25716">
                  <c:v>6.8794444444414156</c:v>
                </c:pt>
                <c:pt idx="25717">
                  <c:v>6.8796874999955806</c:v>
                </c:pt>
                <c:pt idx="25718">
                  <c:v>6.8799305555570216</c:v>
                </c:pt>
                <c:pt idx="25719">
                  <c:v>6.8801736111111866</c:v>
                </c:pt>
                <c:pt idx="25720">
                  <c:v>6.8804282407421313</c:v>
                </c:pt>
                <c:pt idx="25721">
                  <c:v>6.8806712962962964</c:v>
                </c:pt>
                <c:pt idx="25722">
                  <c:v>6.8809143518504614</c:v>
                </c:pt>
                <c:pt idx="25723">
                  <c:v>6.8811574074046264</c:v>
                </c:pt>
                <c:pt idx="25724">
                  <c:v>6.8814004629587915</c:v>
                </c:pt>
                <c:pt idx="25725">
                  <c:v>6.8816435185202325</c:v>
                </c:pt>
                <c:pt idx="25726">
                  <c:v>6.8818865740743975</c:v>
                </c:pt>
                <c:pt idx="25727">
                  <c:v>6.8821296296285626</c:v>
                </c:pt>
                <c:pt idx="25728">
                  <c:v>6.8823726851827276</c:v>
                </c:pt>
                <c:pt idx="25729">
                  <c:v>6.8826157407368926</c:v>
                </c:pt>
                <c:pt idx="25730">
                  <c:v>6.8828587962983336</c:v>
                </c:pt>
                <c:pt idx="25731">
                  <c:v>6.8831018518524987</c:v>
                </c:pt>
                <c:pt idx="25732">
                  <c:v>6.8833449074066637</c:v>
                </c:pt>
                <c:pt idx="25733">
                  <c:v>6.8835879629608288</c:v>
                </c:pt>
                <c:pt idx="25734">
                  <c:v>6.8838310185149938</c:v>
                </c:pt>
                <c:pt idx="25735">
                  <c:v>6.8840740740691588</c:v>
                </c:pt>
                <c:pt idx="25736">
                  <c:v>6.8843171296305998</c:v>
                </c:pt>
                <c:pt idx="25737">
                  <c:v>6.8845601851847649</c:v>
                </c:pt>
                <c:pt idx="25738">
                  <c:v>6.8848032407389299</c:v>
                </c:pt>
                <c:pt idx="25739">
                  <c:v>6.8850462962930949</c:v>
                </c:pt>
                <c:pt idx="25740">
                  <c:v>6.88528935184726</c:v>
                </c:pt>
                <c:pt idx="25741">
                  <c:v>6.885532407408701</c:v>
                </c:pt>
                <c:pt idx="25742">
                  <c:v>6.885775462962866</c:v>
                </c:pt>
                <c:pt idx="25743">
                  <c:v>6.8860185185170311</c:v>
                </c:pt>
                <c:pt idx="25744">
                  <c:v>6.8862615740711961</c:v>
                </c:pt>
                <c:pt idx="25745">
                  <c:v>6.8865046296253611</c:v>
                </c:pt>
                <c:pt idx="25746">
                  <c:v>6.8867476851868021</c:v>
                </c:pt>
                <c:pt idx="25747">
                  <c:v>6.8869907407409672</c:v>
                </c:pt>
                <c:pt idx="25748">
                  <c:v>6.8872337962951322</c:v>
                </c:pt>
                <c:pt idx="25749">
                  <c:v>6.8874768518492973</c:v>
                </c:pt>
                <c:pt idx="25750">
                  <c:v>6.8877199074034623</c:v>
                </c:pt>
                <c:pt idx="25751">
                  <c:v>6.8879629629649033</c:v>
                </c:pt>
                <c:pt idx="25752">
                  <c:v>6.8882060185190683</c:v>
                </c:pt>
                <c:pt idx="25753">
                  <c:v>6.8884490740732334</c:v>
                </c:pt>
                <c:pt idx="25754">
                  <c:v>6.8886921296273984</c:v>
                </c:pt>
                <c:pt idx="25755">
                  <c:v>6.8889351851815634</c:v>
                </c:pt>
                <c:pt idx="25756">
                  <c:v>6.8891782407357285</c:v>
                </c:pt>
                <c:pt idx="25757">
                  <c:v>6.8894212962971695</c:v>
                </c:pt>
                <c:pt idx="25758">
                  <c:v>6.8896643518513345</c:v>
                </c:pt>
                <c:pt idx="25759">
                  <c:v>6.8899074074054996</c:v>
                </c:pt>
                <c:pt idx="25760">
                  <c:v>6.8901504629596646</c:v>
                </c:pt>
                <c:pt idx="25761">
                  <c:v>6.8903935185138296</c:v>
                </c:pt>
                <c:pt idx="25762">
                  <c:v>6.8906365740752706</c:v>
                </c:pt>
                <c:pt idx="25763">
                  <c:v>6.8908796296294357</c:v>
                </c:pt>
                <c:pt idx="25764">
                  <c:v>6.8911226851836007</c:v>
                </c:pt>
                <c:pt idx="25765">
                  <c:v>6.8913657407377658</c:v>
                </c:pt>
                <c:pt idx="25766">
                  <c:v>6.8916087962919308</c:v>
                </c:pt>
                <c:pt idx="25767">
                  <c:v>6.8918518518533718</c:v>
                </c:pt>
                <c:pt idx="25768">
                  <c:v>6.8921064814770405</c:v>
                </c:pt>
                <c:pt idx="25769">
                  <c:v>6.8923495370384815</c:v>
                </c:pt>
                <c:pt idx="25770">
                  <c:v>6.8925925925926466</c:v>
                </c:pt>
                <c:pt idx="25771">
                  <c:v>6.8928356481468116</c:v>
                </c:pt>
                <c:pt idx="25772">
                  <c:v>6.8930787037009766</c:v>
                </c:pt>
                <c:pt idx="25773">
                  <c:v>6.8933217592551417</c:v>
                </c:pt>
                <c:pt idx="25774">
                  <c:v>6.8935648148165827</c:v>
                </c:pt>
                <c:pt idx="25775">
                  <c:v>6.8938078703707477</c:v>
                </c:pt>
                <c:pt idx="25776">
                  <c:v>6.8940509259249128</c:v>
                </c:pt>
                <c:pt idx="25777">
                  <c:v>6.8942939814790778</c:v>
                </c:pt>
                <c:pt idx="25778">
                  <c:v>6.8945370370332428</c:v>
                </c:pt>
                <c:pt idx="25779">
                  <c:v>6.8947800925946838</c:v>
                </c:pt>
                <c:pt idx="25780">
                  <c:v>6.8950231481488489</c:v>
                </c:pt>
                <c:pt idx="25781">
                  <c:v>6.8952662037030139</c:v>
                </c:pt>
                <c:pt idx="25782">
                  <c:v>6.8955092592571789</c:v>
                </c:pt>
                <c:pt idx="25783">
                  <c:v>6.895752314811344</c:v>
                </c:pt>
                <c:pt idx="25784">
                  <c:v>6.895995370365509</c:v>
                </c:pt>
                <c:pt idx="25785">
                  <c:v>6.89623842592695</c:v>
                </c:pt>
                <c:pt idx="25786">
                  <c:v>6.8964814814811151</c:v>
                </c:pt>
                <c:pt idx="25787">
                  <c:v>6.8967245370352801</c:v>
                </c:pt>
                <c:pt idx="25788">
                  <c:v>6.8969675925894451</c:v>
                </c:pt>
                <c:pt idx="25789">
                  <c:v>6.8972106481436102</c:v>
                </c:pt>
                <c:pt idx="25790">
                  <c:v>6.8974537037050512</c:v>
                </c:pt>
                <c:pt idx="25791">
                  <c:v>6.8976967592592162</c:v>
                </c:pt>
                <c:pt idx="25792">
                  <c:v>6.8979398148133813</c:v>
                </c:pt>
                <c:pt idx="25793">
                  <c:v>6.8981828703675463</c:v>
                </c:pt>
                <c:pt idx="25794">
                  <c:v>6.8984259259217113</c:v>
                </c:pt>
                <c:pt idx="25795">
                  <c:v>6.8986689814831523</c:v>
                </c:pt>
                <c:pt idx="25796">
                  <c:v>6.8989120370373174</c:v>
                </c:pt>
                <c:pt idx="25797">
                  <c:v>6.8991550925914824</c:v>
                </c:pt>
                <c:pt idx="25798">
                  <c:v>6.8993981481456474</c:v>
                </c:pt>
                <c:pt idx="25799">
                  <c:v>6.8996412036998125</c:v>
                </c:pt>
                <c:pt idx="25800">
                  <c:v>6.8998842592612535</c:v>
                </c:pt>
                <c:pt idx="25801">
                  <c:v>6.9001273148154185</c:v>
                </c:pt>
                <c:pt idx="25802">
                  <c:v>6.9003703703695836</c:v>
                </c:pt>
                <c:pt idx="25803">
                  <c:v>6.9006134259237486</c:v>
                </c:pt>
                <c:pt idx="25804">
                  <c:v>6.9008564814779136</c:v>
                </c:pt>
                <c:pt idx="25805">
                  <c:v>6.9010995370320787</c:v>
                </c:pt>
                <c:pt idx="25806">
                  <c:v>6.9013425925935197</c:v>
                </c:pt>
                <c:pt idx="25807">
                  <c:v>6.9015856481476847</c:v>
                </c:pt>
                <c:pt idx="25808">
                  <c:v>6.9018287037018498</c:v>
                </c:pt>
                <c:pt idx="25809">
                  <c:v>6.9020717592560148</c:v>
                </c:pt>
                <c:pt idx="25810">
                  <c:v>6.9023148148101798</c:v>
                </c:pt>
                <c:pt idx="25811">
                  <c:v>6.9025578703716208</c:v>
                </c:pt>
                <c:pt idx="25812">
                  <c:v>6.9028009259257859</c:v>
                </c:pt>
                <c:pt idx="25813">
                  <c:v>6.9030439814799509</c:v>
                </c:pt>
                <c:pt idx="25814">
                  <c:v>6.9032870370341159</c:v>
                </c:pt>
                <c:pt idx="25815">
                  <c:v>6.903530092588281</c:v>
                </c:pt>
                <c:pt idx="25816">
                  <c:v>6.903773148149722</c:v>
                </c:pt>
                <c:pt idx="25817">
                  <c:v>6.9040277777733907</c:v>
                </c:pt>
                <c:pt idx="25818">
                  <c:v>6.9042708333348317</c:v>
                </c:pt>
                <c:pt idx="25819">
                  <c:v>6.9045138888889968</c:v>
                </c:pt>
                <c:pt idx="25820">
                  <c:v>6.9047569444431618</c:v>
                </c:pt>
                <c:pt idx="25821">
                  <c:v>6.9049999999973268</c:v>
                </c:pt>
                <c:pt idx="25822">
                  <c:v>6.9052430555514919</c:v>
                </c:pt>
                <c:pt idx="25823">
                  <c:v>6.9054861111129329</c:v>
                </c:pt>
                <c:pt idx="25824">
                  <c:v>6.9057291666670979</c:v>
                </c:pt>
                <c:pt idx="25825">
                  <c:v>6.9059722222212629</c:v>
                </c:pt>
                <c:pt idx="25826">
                  <c:v>6.906215277775428</c:v>
                </c:pt>
                <c:pt idx="25827">
                  <c:v>6.906458333329593</c:v>
                </c:pt>
                <c:pt idx="25828">
                  <c:v>6.9067013888837581</c:v>
                </c:pt>
                <c:pt idx="25829">
                  <c:v>6.9069444444451991</c:v>
                </c:pt>
                <c:pt idx="25830">
                  <c:v>6.9071874999993641</c:v>
                </c:pt>
                <c:pt idx="25831">
                  <c:v>6.9074305555535291</c:v>
                </c:pt>
                <c:pt idx="25832">
                  <c:v>6.9076736111076942</c:v>
                </c:pt>
                <c:pt idx="25833">
                  <c:v>6.9079166666618592</c:v>
                </c:pt>
                <c:pt idx="25834">
                  <c:v>6.9081597222233002</c:v>
                </c:pt>
                <c:pt idx="25835">
                  <c:v>6.9084027777774653</c:v>
                </c:pt>
                <c:pt idx="25836">
                  <c:v>6.9086458333316303</c:v>
                </c:pt>
                <c:pt idx="25837">
                  <c:v>6.9088888888857953</c:v>
                </c:pt>
                <c:pt idx="25838">
                  <c:v>6.9091319444399604</c:v>
                </c:pt>
                <c:pt idx="25839">
                  <c:v>6.9093750000014014</c:v>
                </c:pt>
                <c:pt idx="25840">
                  <c:v>6.9096180555555664</c:v>
                </c:pt>
                <c:pt idx="25841">
                  <c:v>6.9098611111097314</c:v>
                </c:pt>
                <c:pt idx="25842">
                  <c:v>6.9101041666638965</c:v>
                </c:pt>
                <c:pt idx="25843">
                  <c:v>6.9103472222180615</c:v>
                </c:pt>
                <c:pt idx="25844">
                  <c:v>6.9105902777795025</c:v>
                </c:pt>
                <c:pt idx="25845">
                  <c:v>6.9108333333336676</c:v>
                </c:pt>
                <c:pt idx="25846">
                  <c:v>6.9110763888878326</c:v>
                </c:pt>
                <c:pt idx="25847">
                  <c:v>6.9113194444419976</c:v>
                </c:pt>
                <c:pt idx="25848">
                  <c:v>6.9115624999961627</c:v>
                </c:pt>
                <c:pt idx="25849">
                  <c:v>6.9118055555576037</c:v>
                </c:pt>
                <c:pt idx="25850">
                  <c:v>6.9120486111117687</c:v>
                </c:pt>
                <c:pt idx="25851">
                  <c:v>6.9122916666659338</c:v>
                </c:pt>
                <c:pt idx="25852">
                  <c:v>6.9125347222200988</c:v>
                </c:pt>
                <c:pt idx="25853">
                  <c:v>6.9127777777742638</c:v>
                </c:pt>
                <c:pt idx="25854">
                  <c:v>6.9130208333284289</c:v>
                </c:pt>
                <c:pt idx="25855">
                  <c:v>6.9132638888898699</c:v>
                </c:pt>
                <c:pt idx="25856">
                  <c:v>6.9135069444440349</c:v>
                </c:pt>
                <c:pt idx="25857">
                  <c:v>6.9137499999981999</c:v>
                </c:pt>
                <c:pt idx="25858">
                  <c:v>6.913993055552365</c:v>
                </c:pt>
                <c:pt idx="25859">
                  <c:v>6.91423611110653</c:v>
                </c:pt>
                <c:pt idx="25860">
                  <c:v>6.914479166667971</c:v>
                </c:pt>
                <c:pt idx="25861">
                  <c:v>6.9147222222221361</c:v>
                </c:pt>
                <c:pt idx="25862">
                  <c:v>6.9149652777763011</c:v>
                </c:pt>
                <c:pt idx="25863">
                  <c:v>6.9152083333304661</c:v>
                </c:pt>
                <c:pt idx="25864">
                  <c:v>6.9154513888846312</c:v>
                </c:pt>
                <c:pt idx="25865">
                  <c:v>6.9157060185155759</c:v>
                </c:pt>
                <c:pt idx="25866">
                  <c:v>6.9159490740697409</c:v>
                </c:pt>
                <c:pt idx="25867">
                  <c:v>6.9161921296311819</c:v>
                </c:pt>
                <c:pt idx="25868">
                  <c:v>6.9164351851853469</c:v>
                </c:pt>
                <c:pt idx="25869">
                  <c:v>6.916678240739512</c:v>
                </c:pt>
                <c:pt idx="25870">
                  <c:v>6.916921296293677</c:v>
                </c:pt>
                <c:pt idx="25871">
                  <c:v>6.9171643518478421</c:v>
                </c:pt>
                <c:pt idx="25872">
                  <c:v>6.9174074074092831</c:v>
                </c:pt>
                <c:pt idx="25873">
                  <c:v>6.9176504629634481</c:v>
                </c:pt>
                <c:pt idx="25874">
                  <c:v>6.9178935185176131</c:v>
                </c:pt>
                <c:pt idx="25875">
                  <c:v>6.9181365740717782</c:v>
                </c:pt>
                <c:pt idx="25876">
                  <c:v>6.9183796296259432</c:v>
                </c:pt>
                <c:pt idx="25877">
                  <c:v>6.9186226851801083</c:v>
                </c:pt>
                <c:pt idx="25878">
                  <c:v>6.9188657407415493</c:v>
                </c:pt>
                <c:pt idx="25879">
                  <c:v>6.9191087962957143</c:v>
                </c:pt>
                <c:pt idx="25880">
                  <c:v>6.9193518518498793</c:v>
                </c:pt>
                <c:pt idx="25881">
                  <c:v>6.9195949074040444</c:v>
                </c:pt>
                <c:pt idx="25882">
                  <c:v>6.9198379629582094</c:v>
                </c:pt>
                <c:pt idx="25883">
                  <c:v>6.9200810185196504</c:v>
                </c:pt>
                <c:pt idx="25884">
                  <c:v>6.9203240740738154</c:v>
                </c:pt>
                <c:pt idx="25885">
                  <c:v>6.9205671296279805</c:v>
                </c:pt>
                <c:pt idx="25886">
                  <c:v>6.9208101851821455</c:v>
                </c:pt>
                <c:pt idx="25887">
                  <c:v>6.9210532407363106</c:v>
                </c:pt>
                <c:pt idx="25888">
                  <c:v>6.9212962962977516</c:v>
                </c:pt>
                <c:pt idx="25889">
                  <c:v>6.9215393518519166</c:v>
                </c:pt>
                <c:pt idx="25890">
                  <c:v>6.9217824074060816</c:v>
                </c:pt>
                <c:pt idx="25891">
                  <c:v>6.9220254629602467</c:v>
                </c:pt>
                <c:pt idx="25892">
                  <c:v>6.9222685185144117</c:v>
                </c:pt>
                <c:pt idx="25893">
                  <c:v>6.9225115740758527</c:v>
                </c:pt>
                <c:pt idx="25894">
                  <c:v>6.9227546296300178</c:v>
                </c:pt>
                <c:pt idx="25895">
                  <c:v>6.9229976851841828</c:v>
                </c:pt>
                <c:pt idx="25896">
                  <c:v>6.9232407407383478</c:v>
                </c:pt>
                <c:pt idx="25897">
                  <c:v>6.9234837962925129</c:v>
                </c:pt>
                <c:pt idx="25898">
                  <c:v>6.9237268518539539</c:v>
                </c:pt>
                <c:pt idx="25899">
                  <c:v>6.9239699074081189</c:v>
                </c:pt>
                <c:pt idx="25900">
                  <c:v>6.9242129629622839</c:v>
                </c:pt>
                <c:pt idx="25901">
                  <c:v>6.924456018516449</c:v>
                </c:pt>
                <c:pt idx="25902">
                  <c:v>6.924699074070614</c:v>
                </c:pt>
                <c:pt idx="25903">
                  <c:v>6.9249421296247791</c:v>
                </c:pt>
                <c:pt idx="25904">
                  <c:v>6.9251851851862201</c:v>
                </c:pt>
                <c:pt idx="25905">
                  <c:v>6.9254282407403851</c:v>
                </c:pt>
                <c:pt idx="25906">
                  <c:v>6.9256712962945501</c:v>
                </c:pt>
                <c:pt idx="25907">
                  <c:v>6.9259143518487152</c:v>
                </c:pt>
                <c:pt idx="25908">
                  <c:v>6.9261574074028802</c:v>
                </c:pt>
                <c:pt idx="25909">
                  <c:v>6.9264004629643212</c:v>
                </c:pt>
                <c:pt idx="25910">
                  <c:v>6.9266435185184863</c:v>
                </c:pt>
                <c:pt idx="25911">
                  <c:v>6.9268865740726513</c:v>
                </c:pt>
                <c:pt idx="25912">
                  <c:v>6.9271296296268163</c:v>
                </c:pt>
                <c:pt idx="25913">
                  <c:v>6.927384259257761</c:v>
                </c:pt>
                <c:pt idx="25914">
                  <c:v>6.9276273148119261</c:v>
                </c:pt>
                <c:pt idx="25915">
                  <c:v>6.9278703703660911</c:v>
                </c:pt>
                <c:pt idx="25916">
                  <c:v>6.9281134259275321</c:v>
                </c:pt>
                <c:pt idx="25917">
                  <c:v>6.9283564814816971</c:v>
                </c:pt>
                <c:pt idx="25918">
                  <c:v>6.9285995370358622</c:v>
                </c:pt>
                <c:pt idx="25919">
                  <c:v>6.9288425925900272</c:v>
                </c:pt>
                <c:pt idx="25920">
                  <c:v>6.9290856481441923</c:v>
                </c:pt>
                <c:pt idx="25921">
                  <c:v>6.9293287037056333</c:v>
                </c:pt>
                <c:pt idx="25922">
                  <c:v>6.9295717592597983</c:v>
                </c:pt>
                <c:pt idx="25923">
                  <c:v>6.9298148148139633</c:v>
                </c:pt>
                <c:pt idx="25924">
                  <c:v>6.9300578703681284</c:v>
                </c:pt>
                <c:pt idx="25925">
                  <c:v>6.9303009259222934</c:v>
                </c:pt>
                <c:pt idx="25926">
                  <c:v>6.9305439814764584</c:v>
                </c:pt>
                <c:pt idx="25927">
                  <c:v>6.9307870370378994</c:v>
                </c:pt>
                <c:pt idx="25928">
                  <c:v>6.9310300925920645</c:v>
                </c:pt>
                <c:pt idx="25929">
                  <c:v>6.9312731481462295</c:v>
                </c:pt>
                <c:pt idx="25930">
                  <c:v>6.9315162037003946</c:v>
                </c:pt>
                <c:pt idx="25931">
                  <c:v>6.9317592592545596</c:v>
                </c:pt>
                <c:pt idx="25932">
                  <c:v>6.9320023148160006</c:v>
                </c:pt>
                <c:pt idx="25933">
                  <c:v>6.9322453703701656</c:v>
                </c:pt>
                <c:pt idx="25934">
                  <c:v>6.9324884259243307</c:v>
                </c:pt>
                <c:pt idx="25935">
                  <c:v>6.9327314814784957</c:v>
                </c:pt>
                <c:pt idx="25936">
                  <c:v>6.9329745370326608</c:v>
                </c:pt>
                <c:pt idx="25937">
                  <c:v>6.9332175925941018</c:v>
                </c:pt>
                <c:pt idx="25938">
                  <c:v>6.9334606481482668</c:v>
                </c:pt>
                <c:pt idx="25939">
                  <c:v>6.9337037037024318</c:v>
                </c:pt>
                <c:pt idx="25940">
                  <c:v>6.9339467592565969</c:v>
                </c:pt>
                <c:pt idx="25941">
                  <c:v>6.9341898148107619</c:v>
                </c:pt>
                <c:pt idx="25942">
                  <c:v>6.9344328703722029</c:v>
                </c:pt>
                <c:pt idx="25943">
                  <c:v>6.9346759259263679</c:v>
                </c:pt>
                <c:pt idx="25944">
                  <c:v>6.934918981480533</c:v>
                </c:pt>
                <c:pt idx="25945">
                  <c:v>6.935162037034698</c:v>
                </c:pt>
                <c:pt idx="25946">
                  <c:v>6.9354050925888631</c:v>
                </c:pt>
                <c:pt idx="25947">
                  <c:v>6.9356481481430281</c:v>
                </c:pt>
                <c:pt idx="25948">
                  <c:v>6.9358912037044691</c:v>
                </c:pt>
                <c:pt idx="25949">
                  <c:v>6.9361342592586341</c:v>
                </c:pt>
                <c:pt idx="25950">
                  <c:v>6.9363773148127992</c:v>
                </c:pt>
                <c:pt idx="25951">
                  <c:v>6.9366203703669642</c:v>
                </c:pt>
                <c:pt idx="25952">
                  <c:v>6.9368634259211293</c:v>
                </c:pt>
                <c:pt idx="25953">
                  <c:v>6.9371064814825703</c:v>
                </c:pt>
                <c:pt idx="25954">
                  <c:v>6.9373495370367353</c:v>
                </c:pt>
                <c:pt idx="25955">
                  <c:v>6.9375925925909003</c:v>
                </c:pt>
                <c:pt idx="25956">
                  <c:v>6.9378356481450654</c:v>
                </c:pt>
                <c:pt idx="25957">
                  <c:v>6.9380787036992304</c:v>
                </c:pt>
                <c:pt idx="25958">
                  <c:v>6.9383217592606714</c:v>
                </c:pt>
                <c:pt idx="25959">
                  <c:v>6.9385648148148364</c:v>
                </c:pt>
                <c:pt idx="25960">
                  <c:v>6.9388078703690015</c:v>
                </c:pt>
                <c:pt idx="25961">
                  <c:v>6.9390509259231665</c:v>
                </c:pt>
                <c:pt idx="25962">
                  <c:v>6.9393055555541112</c:v>
                </c:pt>
                <c:pt idx="25963">
                  <c:v>6.9395486111082763</c:v>
                </c:pt>
                <c:pt idx="25964">
                  <c:v>6.9397916666624413</c:v>
                </c:pt>
                <c:pt idx="25965">
                  <c:v>6.9400347222238823</c:v>
                </c:pt>
                <c:pt idx="25966">
                  <c:v>6.9402777777780473</c:v>
                </c:pt>
                <c:pt idx="25967">
                  <c:v>6.9405208333322124</c:v>
                </c:pt>
                <c:pt idx="25968">
                  <c:v>6.9407638888863774</c:v>
                </c:pt>
                <c:pt idx="25969">
                  <c:v>6.9410069444405424</c:v>
                </c:pt>
                <c:pt idx="25970">
                  <c:v>6.9412500000019834</c:v>
                </c:pt>
                <c:pt idx="25971">
                  <c:v>6.9414930555561485</c:v>
                </c:pt>
                <c:pt idx="25972">
                  <c:v>6.9417361111103135</c:v>
                </c:pt>
                <c:pt idx="25973">
                  <c:v>6.9419791666644786</c:v>
                </c:pt>
                <c:pt idx="25974">
                  <c:v>6.9422222222186436</c:v>
                </c:pt>
                <c:pt idx="25975">
                  <c:v>6.9424652777728086</c:v>
                </c:pt>
                <c:pt idx="25976">
                  <c:v>6.9427083333342496</c:v>
                </c:pt>
                <c:pt idx="25977">
                  <c:v>6.9429513888884147</c:v>
                </c:pt>
                <c:pt idx="25978">
                  <c:v>6.9431944444425797</c:v>
                </c:pt>
                <c:pt idx="25979">
                  <c:v>6.9434374999967448</c:v>
                </c:pt>
                <c:pt idx="25980">
                  <c:v>6.9436805555509098</c:v>
                </c:pt>
                <c:pt idx="25981">
                  <c:v>6.9439236111123508</c:v>
                </c:pt>
                <c:pt idx="25982">
                  <c:v>6.9441666666665158</c:v>
                </c:pt>
                <c:pt idx="25983">
                  <c:v>6.9444097222206809</c:v>
                </c:pt>
                <c:pt idx="25984">
                  <c:v>6.9446527777748459</c:v>
                </c:pt>
                <c:pt idx="25985">
                  <c:v>6.9448958333290109</c:v>
                </c:pt>
                <c:pt idx="25986">
                  <c:v>6.9451388888904519</c:v>
                </c:pt>
                <c:pt idx="25987">
                  <c:v>6.945381944444617</c:v>
                </c:pt>
                <c:pt idx="25988">
                  <c:v>6.945624999998782</c:v>
                </c:pt>
                <c:pt idx="25989">
                  <c:v>6.9458680555529471</c:v>
                </c:pt>
                <c:pt idx="25990">
                  <c:v>6.9461111111071121</c:v>
                </c:pt>
                <c:pt idx="25991">
                  <c:v>6.9463541666685531</c:v>
                </c:pt>
                <c:pt idx="25992">
                  <c:v>6.9465972222227181</c:v>
                </c:pt>
                <c:pt idx="25993">
                  <c:v>6.9468402777768832</c:v>
                </c:pt>
                <c:pt idx="25994">
                  <c:v>6.9470833333310482</c:v>
                </c:pt>
                <c:pt idx="25995">
                  <c:v>6.9473263888852133</c:v>
                </c:pt>
                <c:pt idx="25996">
                  <c:v>6.9475694444393783</c:v>
                </c:pt>
                <c:pt idx="25997">
                  <c:v>6.9478125000008193</c:v>
                </c:pt>
                <c:pt idx="25998">
                  <c:v>6.9480555555549843</c:v>
                </c:pt>
                <c:pt idx="25999">
                  <c:v>6.9482986111091494</c:v>
                </c:pt>
                <c:pt idx="26000">
                  <c:v>6.9485416666633144</c:v>
                </c:pt>
                <c:pt idx="26001">
                  <c:v>6.9487847222174794</c:v>
                </c:pt>
                <c:pt idx="26002">
                  <c:v>6.9490277777789204</c:v>
                </c:pt>
                <c:pt idx="26003">
                  <c:v>6.9492708333330855</c:v>
                </c:pt>
                <c:pt idx="26004">
                  <c:v>6.9495138888872505</c:v>
                </c:pt>
                <c:pt idx="26005">
                  <c:v>6.9497569444414156</c:v>
                </c:pt>
                <c:pt idx="26006">
                  <c:v>6.9499999999955806</c:v>
                </c:pt>
                <c:pt idx="26007">
                  <c:v>6.9502430555570216</c:v>
                </c:pt>
                <c:pt idx="26008">
                  <c:v>6.9504861111111866</c:v>
                </c:pt>
                <c:pt idx="26009">
                  <c:v>6.9507291666653517</c:v>
                </c:pt>
                <c:pt idx="26010">
                  <c:v>6.9509837962962964</c:v>
                </c:pt>
                <c:pt idx="26011">
                  <c:v>6.9512268518504614</c:v>
                </c:pt>
                <c:pt idx="26012">
                  <c:v>6.9514699074046264</c:v>
                </c:pt>
                <c:pt idx="26013">
                  <c:v>6.9517129629587915</c:v>
                </c:pt>
                <c:pt idx="26014">
                  <c:v>6.9519560185202325</c:v>
                </c:pt>
                <c:pt idx="26015">
                  <c:v>6.9521990740743975</c:v>
                </c:pt>
                <c:pt idx="26016">
                  <c:v>6.9524421296285626</c:v>
                </c:pt>
                <c:pt idx="26017">
                  <c:v>6.9526851851827276</c:v>
                </c:pt>
                <c:pt idx="26018">
                  <c:v>6.9529282407368926</c:v>
                </c:pt>
                <c:pt idx="26019">
                  <c:v>6.9531712962983336</c:v>
                </c:pt>
                <c:pt idx="26020">
                  <c:v>6.9534143518524987</c:v>
                </c:pt>
                <c:pt idx="26021">
                  <c:v>6.9536574074066637</c:v>
                </c:pt>
                <c:pt idx="26022">
                  <c:v>6.9539004629608288</c:v>
                </c:pt>
                <c:pt idx="26023">
                  <c:v>6.9541435185149938</c:v>
                </c:pt>
                <c:pt idx="26024">
                  <c:v>6.9543865740691588</c:v>
                </c:pt>
                <c:pt idx="26025">
                  <c:v>6.9546296296305998</c:v>
                </c:pt>
                <c:pt idx="26026">
                  <c:v>6.9548726851847649</c:v>
                </c:pt>
                <c:pt idx="26027">
                  <c:v>6.9551157407389299</c:v>
                </c:pt>
                <c:pt idx="26028">
                  <c:v>6.9553587962930949</c:v>
                </c:pt>
                <c:pt idx="26029">
                  <c:v>6.95560185184726</c:v>
                </c:pt>
                <c:pt idx="26030">
                  <c:v>6.955844907408701</c:v>
                </c:pt>
                <c:pt idx="26031">
                  <c:v>6.956087962962866</c:v>
                </c:pt>
                <c:pt idx="26032">
                  <c:v>6.9563310185170311</c:v>
                </c:pt>
                <c:pt idx="26033">
                  <c:v>6.9565740740711961</c:v>
                </c:pt>
                <c:pt idx="26034">
                  <c:v>6.9568171296253611</c:v>
                </c:pt>
                <c:pt idx="26035">
                  <c:v>6.9570601851868021</c:v>
                </c:pt>
                <c:pt idx="26036">
                  <c:v>6.9573032407409672</c:v>
                </c:pt>
                <c:pt idx="26037">
                  <c:v>6.9575462962951322</c:v>
                </c:pt>
                <c:pt idx="26038">
                  <c:v>6.9577893518492973</c:v>
                </c:pt>
                <c:pt idx="26039">
                  <c:v>6.9580324074034623</c:v>
                </c:pt>
                <c:pt idx="26040">
                  <c:v>6.9582754629649033</c:v>
                </c:pt>
                <c:pt idx="26041">
                  <c:v>6.9585185185190683</c:v>
                </c:pt>
                <c:pt idx="26042">
                  <c:v>6.9587615740732334</c:v>
                </c:pt>
                <c:pt idx="26043">
                  <c:v>6.9590046296273984</c:v>
                </c:pt>
                <c:pt idx="26044">
                  <c:v>6.9592476851815634</c:v>
                </c:pt>
                <c:pt idx="26045">
                  <c:v>6.9594907407357285</c:v>
                </c:pt>
                <c:pt idx="26046">
                  <c:v>6.9597337962971695</c:v>
                </c:pt>
                <c:pt idx="26047">
                  <c:v>6.9599768518513345</c:v>
                </c:pt>
                <c:pt idx="26048">
                  <c:v>6.9602199074054996</c:v>
                </c:pt>
                <c:pt idx="26049">
                  <c:v>6.9604629629596646</c:v>
                </c:pt>
                <c:pt idx="26050">
                  <c:v>6.9607060185138296</c:v>
                </c:pt>
                <c:pt idx="26051">
                  <c:v>6.9609490740752706</c:v>
                </c:pt>
                <c:pt idx="26052">
                  <c:v>6.9611921296294357</c:v>
                </c:pt>
                <c:pt idx="26053">
                  <c:v>6.9614351851836007</c:v>
                </c:pt>
                <c:pt idx="26054">
                  <c:v>6.9616782407377658</c:v>
                </c:pt>
                <c:pt idx="26055">
                  <c:v>6.9619212962919308</c:v>
                </c:pt>
                <c:pt idx="26056">
                  <c:v>6.9621643518533718</c:v>
                </c:pt>
                <c:pt idx="26057">
                  <c:v>6.9624074074075368</c:v>
                </c:pt>
                <c:pt idx="26058">
                  <c:v>6.9626620370384815</c:v>
                </c:pt>
                <c:pt idx="26059">
                  <c:v>6.9629050925926466</c:v>
                </c:pt>
                <c:pt idx="26060">
                  <c:v>6.9631481481468116</c:v>
                </c:pt>
                <c:pt idx="26061">
                  <c:v>6.9633912037009766</c:v>
                </c:pt>
                <c:pt idx="26062">
                  <c:v>6.9636342592551417</c:v>
                </c:pt>
                <c:pt idx="26063">
                  <c:v>6.9638773148165827</c:v>
                </c:pt>
                <c:pt idx="26064">
                  <c:v>6.9641203703707477</c:v>
                </c:pt>
                <c:pt idx="26065">
                  <c:v>6.9643634259249128</c:v>
                </c:pt>
                <c:pt idx="26066">
                  <c:v>6.9646064814790778</c:v>
                </c:pt>
                <c:pt idx="26067">
                  <c:v>6.9648495370332428</c:v>
                </c:pt>
                <c:pt idx="26068">
                  <c:v>6.9650925925946838</c:v>
                </c:pt>
                <c:pt idx="26069">
                  <c:v>6.9653356481488489</c:v>
                </c:pt>
                <c:pt idx="26070">
                  <c:v>6.9655787037030139</c:v>
                </c:pt>
                <c:pt idx="26071">
                  <c:v>6.9658217592571789</c:v>
                </c:pt>
                <c:pt idx="26072">
                  <c:v>6.966064814811344</c:v>
                </c:pt>
                <c:pt idx="26073">
                  <c:v>6.966307870365509</c:v>
                </c:pt>
                <c:pt idx="26074">
                  <c:v>6.96655092592695</c:v>
                </c:pt>
                <c:pt idx="26075">
                  <c:v>6.9667939814811151</c:v>
                </c:pt>
                <c:pt idx="26076">
                  <c:v>6.9670370370352801</c:v>
                </c:pt>
                <c:pt idx="26077">
                  <c:v>6.9672800925894451</c:v>
                </c:pt>
                <c:pt idx="26078">
                  <c:v>6.9675231481436102</c:v>
                </c:pt>
                <c:pt idx="26079">
                  <c:v>6.9677662037050512</c:v>
                </c:pt>
                <c:pt idx="26080">
                  <c:v>6.9680092592592162</c:v>
                </c:pt>
                <c:pt idx="26081">
                  <c:v>6.9682523148133813</c:v>
                </c:pt>
                <c:pt idx="26082">
                  <c:v>6.9684953703675463</c:v>
                </c:pt>
                <c:pt idx="26083">
                  <c:v>6.9687384259217113</c:v>
                </c:pt>
                <c:pt idx="26084">
                  <c:v>6.9689814814831523</c:v>
                </c:pt>
                <c:pt idx="26085">
                  <c:v>6.9692245370373174</c:v>
                </c:pt>
                <c:pt idx="26086">
                  <c:v>6.9694675925914824</c:v>
                </c:pt>
                <c:pt idx="26087">
                  <c:v>6.9697106481456474</c:v>
                </c:pt>
                <c:pt idx="26088">
                  <c:v>6.9699537036998125</c:v>
                </c:pt>
                <c:pt idx="26089">
                  <c:v>6.9701967592612535</c:v>
                </c:pt>
                <c:pt idx="26090">
                  <c:v>6.9704398148154185</c:v>
                </c:pt>
                <c:pt idx="26091">
                  <c:v>6.9706828703695836</c:v>
                </c:pt>
                <c:pt idx="26092">
                  <c:v>6.9709259259237486</c:v>
                </c:pt>
                <c:pt idx="26093">
                  <c:v>6.9711689814779136</c:v>
                </c:pt>
                <c:pt idx="26094">
                  <c:v>6.9714120370320787</c:v>
                </c:pt>
                <c:pt idx="26095">
                  <c:v>6.9716550925935197</c:v>
                </c:pt>
                <c:pt idx="26096">
                  <c:v>6.9718981481476847</c:v>
                </c:pt>
                <c:pt idx="26097">
                  <c:v>6.9721412037018498</c:v>
                </c:pt>
                <c:pt idx="26098">
                  <c:v>6.9723842592560148</c:v>
                </c:pt>
                <c:pt idx="26099">
                  <c:v>6.9726273148101798</c:v>
                </c:pt>
                <c:pt idx="26100">
                  <c:v>6.9728703703716208</c:v>
                </c:pt>
                <c:pt idx="26101">
                  <c:v>6.9731134259257859</c:v>
                </c:pt>
                <c:pt idx="26102">
                  <c:v>6.9733564814799509</c:v>
                </c:pt>
                <c:pt idx="26103">
                  <c:v>6.9735995370341159</c:v>
                </c:pt>
                <c:pt idx="26104">
                  <c:v>6.973842592588281</c:v>
                </c:pt>
                <c:pt idx="26105">
                  <c:v>6.974085648149722</c:v>
                </c:pt>
                <c:pt idx="26106">
                  <c:v>6.9743402777733907</c:v>
                </c:pt>
                <c:pt idx="26107">
                  <c:v>6.9745833333348317</c:v>
                </c:pt>
                <c:pt idx="26108">
                  <c:v>6.9748263888889968</c:v>
                </c:pt>
                <c:pt idx="26109">
                  <c:v>6.9750694444431618</c:v>
                </c:pt>
                <c:pt idx="26110">
                  <c:v>6.9753124999973268</c:v>
                </c:pt>
                <c:pt idx="26111">
                  <c:v>6.9755555555514919</c:v>
                </c:pt>
                <c:pt idx="26112">
                  <c:v>6.9757986111129329</c:v>
                </c:pt>
                <c:pt idx="26113">
                  <c:v>6.9760416666670979</c:v>
                </c:pt>
                <c:pt idx="26114">
                  <c:v>6.9762847222212629</c:v>
                </c:pt>
                <c:pt idx="26115">
                  <c:v>6.976527777775428</c:v>
                </c:pt>
                <c:pt idx="26116">
                  <c:v>6.976770833329593</c:v>
                </c:pt>
                <c:pt idx="26117">
                  <c:v>6.9770138888837581</c:v>
                </c:pt>
                <c:pt idx="26118">
                  <c:v>6.9772569444451991</c:v>
                </c:pt>
                <c:pt idx="26119">
                  <c:v>6.9774999999993641</c:v>
                </c:pt>
                <c:pt idx="26120">
                  <c:v>6.9777430555535291</c:v>
                </c:pt>
                <c:pt idx="26121">
                  <c:v>6.9779861111076942</c:v>
                </c:pt>
                <c:pt idx="26122">
                  <c:v>6.9782291666618592</c:v>
                </c:pt>
                <c:pt idx="26123">
                  <c:v>6.9784722222233002</c:v>
                </c:pt>
                <c:pt idx="26124">
                  <c:v>6.9787152777774653</c:v>
                </c:pt>
                <c:pt idx="26125">
                  <c:v>6.9789583333316303</c:v>
                </c:pt>
                <c:pt idx="26126">
                  <c:v>6.9792013888857953</c:v>
                </c:pt>
                <c:pt idx="26127">
                  <c:v>6.9794444444399604</c:v>
                </c:pt>
                <c:pt idx="26128">
                  <c:v>6.9796875000014014</c:v>
                </c:pt>
                <c:pt idx="26129">
                  <c:v>6.9799305555555664</c:v>
                </c:pt>
                <c:pt idx="26130">
                  <c:v>6.9801736111097314</c:v>
                </c:pt>
                <c:pt idx="26131">
                  <c:v>6.9804166666638965</c:v>
                </c:pt>
                <c:pt idx="26132">
                  <c:v>6.9806597222180615</c:v>
                </c:pt>
                <c:pt idx="26133">
                  <c:v>6.9809027777795025</c:v>
                </c:pt>
                <c:pt idx="26134">
                  <c:v>6.9811458333336676</c:v>
                </c:pt>
                <c:pt idx="26135">
                  <c:v>6.9813888888878326</c:v>
                </c:pt>
                <c:pt idx="26136">
                  <c:v>6.9816319444419976</c:v>
                </c:pt>
                <c:pt idx="26137">
                  <c:v>6.9818749999961627</c:v>
                </c:pt>
                <c:pt idx="26138">
                  <c:v>6.9821180555576037</c:v>
                </c:pt>
                <c:pt idx="26139">
                  <c:v>6.9823611111117687</c:v>
                </c:pt>
                <c:pt idx="26140">
                  <c:v>6.9826041666659338</c:v>
                </c:pt>
                <c:pt idx="26141">
                  <c:v>6.9828472222200988</c:v>
                </c:pt>
                <c:pt idx="26142">
                  <c:v>6.9830902777742638</c:v>
                </c:pt>
                <c:pt idx="26143">
                  <c:v>6.9833333333284289</c:v>
                </c:pt>
                <c:pt idx="26144">
                  <c:v>6.9835763888898699</c:v>
                </c:pt>
                <c:pt idx="26145">
                  <c:v>6.9838194444440349</c:v>
                </c:pt>
                <c:pt idx="26146">
                  <c:v>6.9840624999981999</c:v>
                </c:pt>
                <c:pt idx="26147">
                  <c:v>6.984305555552365</c:v>
                </c:pt>
                <c:pt idx="26148">
                  <c:v>6.98454861110653</c:v>
                </c:pt>
                <c:pt idx="26149">
                  <c:v>6.984791666667971</c:v>
                </c:pt>
                <c:pt idx="26150">
                  <c:v>6.9850347222221361</c:v>
                </c:pt>
                <c:pt idx="26151">
                  <c:v>6.9852777777763011</c:v>
                </c:pt>
                <c:pt idx="26152">
                  <c:v>6.9855208333304661</c:v>
                </c:pt>
                <c:pt idx="26153">
                  <c:v>6.9857638888846312</c:v>
                </c:pt>
                <c:pt idx="26154">
                  <c:v>6.9860069444460722</c:v>
                </c:pt>
                <c:pt idx="26155">
                  <c:v>6.9862615740697409</c:v>
                </c:pt>
                <c:pt idx="26156">
                  <c:v>6.9865046296311819</c:v>
                </c:pt>
                <c:pt idx="26157">
                  <c:v>6.9867476851853469</c:v>
                </c:pt>
                <c:pt idx="26158">
                  <c:v>6.986990740739512</c:v>
                </c:pt>
                <c:pt idx="26159">
                  <c:v>6.987233796293677</c:v>
                </c:pt>
                <c:pt idx="26160">
                  <c:v>6.9874768518478421</c:v>
                </c:pt>
                <c:pt idx="26161">
                  <c:v>6.9877199074092831</c:v>
                </c:pt>
                <c:pt idx="26162">
                  <c:v>6.9879629629634481</c:v>
                </c:pt>
                <c:pt idx="26163">
                  <c:v>6.9882060185176131</c:v>
                </c:pt>
                <c:pt idx="26164">
                  <c:v>6.9884490740717782</c:v>
                </c:pt>
                <c:pt idx="26165">
                  <c:v>6.9886921296259432</c:v>
                </c:pt>
                <c:pt idx="26166">
                  <c:v>6.9889351851801083</c:v>
                </c:pt>
                <c:pt idx="26167">
                  <c:v>6.9891782407415493</c:v>
                </c:pt>
                <c:pt idx="26168">
                  <c:v>6.9894212962957143</c:v>
                </c:pt>
                <c:pt idx="26169">
                  <c:v>6.9896643518498793</c:v>
                </c:pt>
                <c:pt idx="26170">
                  <c:v>6.9899074074040444</c:v>
                </c:pt>
                <c:pt idx="26171">
                  <c:v>6.9901504629582094</c:v>
                </c:pt>
                <c:pt idx="26172">
                  <c:v>6.9903935185196504</c:v>
                </c:pt>
                <c:pt idx="26173">
                  <c:v>6.9906365740738154</c:v>
                </c:pt>
                <c:pt idx="26174">
                  <c:v>6.9908796296279805</c:v>
                </c:pt>
                <c:pt idx="26175">
                  <c:v>6.9911226851821455</c:v>
                </c:pt>
                <c:pt idx="26176">
                  <c:v>6.9913657407363106</c:v>
                </c:pt>
                <c:pt idx="26177">
                  <c:v>6.9916087962977516</c:v>
                </c:pt>
                <c:pt idx="26178">
                  <c:v>6.9918518518519166</c:v>
                </c:pt>
                <c:pt idx="26179">
                  <c:v>6.9920949074060816</c:v>
                </c:pt>
                <c:pt idx="26180">
                  <c:v>6.9923379629602467</c:v>
                </c:pt>
                <c:pt idx="26181">
                  <c:v>6.9925810185144117</c:v>
                </c:pt>
                <c:pt idx="26182">
                  <c:v>6.9928240740758527</c:v>
                </c:pt>
                <c:pt idx="26183">
                  <c:v>6.9930671296300178</c:v>
                </c:pt>
                <c:pt idx="26184">
                  <c:v>6.9933101851841828</c:v>
                </c:pt>
                <c:pt idx="26185">
                  <c:v>6.9935532407383478</c:v>
                </c:pt>
                <c:pt idx="26186">
                  <c:v>6.9937962962925129</c:v>
                </c:pt>
                <c:pt idx="26187">
                  <c:v>6.9940393518539539</c:v>
                </c:pt>
                <c:pt idx="26188">
                  <c:v>6.9942824074081189</c:v>
                </c:pt>
                <c:pt idx="26189">
                  <c:v>6.9945254629622839</c:v>
                </c:pt>
                <c:pt idx="26190">
                  <c:v>6.994768518516449</c:v>
                </c:pt>
                <c:pt idx="26191">
                  <c:v>6.995011574070614</c:v>
                </c:pt>
                <c:pt idx="26192">
                  <c:v>6.9952546296247791</c:v>
                </c:pt>
                <c:pt idx="26193">
                  <c:v>6.9954976851862201</c:v>
                </c:pt>
                <c:pt idx="26194">
                  <c:v>6.9957407407403851</c:v>
                </c:pt>
                <c:pt idx="26195">
                  <c:v>6.9959837962945501</c:v>
                </c:pt>
                <c:pt idx="26196">
                  <c:v>6.9962268518487152</c:v>
                </c:pt>
                <c:pt idx="26197">
                  <c:v>6.9964699074028802</c:v>
                </c:pt>
                <c:pt idx="26198">
                  <c:v>6.9967129629643212</c:v>
                </c:pt>
                <c:pt idx="26199">
                  <c:v>6.9969560185184863</c:v>
                </c:pt>
                <c:pt idx="26200">
                  <c:v>6.9971990740726513</c:v>
                </c:pt>
                <c:pt idx="26201">
                  <c:v>6.9974421296268163</c:v>
                </c:pt>
                <c:pt idx="26202">
                  <c:v>6.9976851851809814</c:v>
                </c:pt>
                <c:pt idx="26203">
                  <c:v>6.9979398148119261</c:v>
                </c:pt>
                <c:pt idx="26204">
                  <c:v>6.9981828703660911</c:v>
                </c:pt>
                <c:pt idx="26205">
                  <c:v>6.9984259259275321</c:v>
                </c:pt>
                <c:pt idx="26206">
                  <c:v>6.9986689814816971</c:v>
                </c:pt>
                <c:pt idx="26207">
                  <c:v>6.9989120370358622</c:v>
                </c:pt>
                <c:pt idx="26208">
                  <c:v>6.9991550925900272</c:v>
                </c:pt>
                <c:pt idx="26209">
                  <c:v>6.9993981481441923</c:v>
                </c:pt>
                <c:pt idx="26210">
                  <c:v>6.9996412037056333</c:v>
                </c:pt>
                <c:pt idx="26211">
                  <c:v>6.9998842592597983</c:v>
                </c:pt>
                <c:pt idx="26212">
                  <c:v>7.0001273148139633</c:v>
                </c:pt>
                <c:pt idx="26213">
                  <c:v>7.0003703703681284</c:v>
                </c:pt>
                <c:pt idx="26214">
                  <c:v>7.0006134259222934</c:v>
                </c:pt>
                <c:pt idx="26215">
                  <c:v>7.0008564814764584</c:v>
                </c:pt>
                <c:pt idx="26216">
                  <c:v>7.0010995370378994</c:v>
                </c:pt>
                <c:pt idx="26217">
                  <c:v>7.0013425925920645</c:v>
                </c:pt>
                <c:pt idx="26218">
                  <c:v>7.0015856481462295</c:v>
                </c:pt>
                <c:pt idx="26219">
                  <c:v>7.0018287037003946</c:v>
                </c:pt>
                <c:pt idx="26220">
                  <c:v>7.0020717592545596</c:v>
                </c:pt>
                <c:pt idx="26221">
                  <c:v>7.0023148148160006</c:v>
                </c:pt>
                <c:pt idx="26222">
                  <c:v>7.0025578703701656</c:v>
                </c:pt>
                <c:pt idx="26223">
                  <c:v>7.0028009259243307</c:v>
                </c:pt>
                <c:pt idx="26224">
                  <c:v>7.0030439814784957</c:v>
                </c:pt>
                <c:pt idx="26225">
                  <c:v>7.0032870370326608</c:v>
                </c:pt>
                <c:pt idx="26226">
                  <c:v>7.0035300925941018</c:v>
                </c:pt>
                <c:pt idx="26227">
                  <c:v>7.0037731481482668</c:v>
                </c:pt>
                <c:pt idx="26228">
                  <c:v>7.0040162037024318</c:v>
                </c:pt>
                <c:pt idx="26229">
                  <c:v>7.0042592592565969</c:v>
                </c:pt>
                <c:pt idx="26230">
                  <c:v>7.0045023148107619</c:v>
                </c:pt>
                <c:pt idx="26231">
                  <c:v>7.0047453703722029</c:v>
                </c:pt>
                <c:pt idx="26232">
                  <c:v>7.0049884259263679</c:v>
                </c:pt>
                <c:pt idx="26233">
                  <c:v>7.005231481480533</c:v>
                </c:pt>
                <c:pt idx="26234">
                  <c:v>7.005474537034698</c:v>
                </c:pt>
                <c:pt idx="26235">
                  <c:v>7.0057175925888631</c:v>
                </c:pt>
                <c:pt idx="26236">
                  <c:v>7.0059606481430281</c:v>
                </c:pt>
                <c:pt idx="26237">
                  <c:v>7.0062037037044691</c:v>
                </c:pt>
                <c:pt idx="26238">
                  <c:v>7.0064467592586341</c:v>
                </c:pt>
                <c:pt idx="26239">
                  <c:v>7.0066898148127992</c:v>
                </c:pt>
                <c:pt idx="26240">
                  <c:v>7.0069328703669642</c:v>
                </c:pt>
                <c:pt idx="26241">
                  <c:v>7.0071759259211293</c:v>
                </c:pt>
                <c:pt idx="26242">
                  <c:v>7.0074189814825703</c:v>
                </c:pt>
                <c:pt idx="26243">
                  <c:v>7.0076620370367353</c:v>
                </c:pt>
                <c:pt idx="26244">
                  <c:v>7.0079050925909003</c:v>
                </c:pt>
                <c:pt idx="26245">
                  <c:v>7.0081481481450654</c:v>
                </c:pt>
                <c:pt idx="26246">
                  <c:v>7.0083912036992304</c:v>
                </c:pt>
                <c:pt idx="26247">
                  <c:v>7.0086342592606714</c:v>
                </c:pt>
                <c:pt idx="26248">
                  <c:v>7.0088773148148364</c:v>
                </c:pt>
                <c:pt idx="26249">
                  <c:v>7.0091203703690015</c:v>
                </c:pt>
                <c:pt idx="26250">
                  <c:v>7.0093634259231665</c:v>
                </c:pt>
                <c:pt idx="26251">
                  <c:v>7.0096064814773316</c:v>
                </c:pt>
                <c:pt idx="26252">
                  <c:v>7.0098611111082763</c:v>
                </c:pt>
                <c:pt idx="26253">
                  <c:v>7.0101041666624413</c:v>
                </c:pt>
                <c:pt idx="26254">
                  <c:v>7.0103472222238823</c:v>
                </c:pt>
                <c:pt idx="26255">
                  <c:v>7.0105902777780473</c:v>
                </c:pt>
                <c:pt idx="26256">
                  <c:v>7.0108333333322124</c:v>
                </c:pt>
                <c:pt idx="26257">
                  <c:v>7.0110763888863774</c:v>
                </c:pt>
                <c:pt idx="26258">
                  <c:v>7.0113194444405424</c:v>
                </c:pt>
                <c:pt idx="26259">
                  <c:v>7.0115625000019834</c:v>
                </c:pt>
                <c:pt idx="26260">
                  <c:v>7.0118055555561485</c:v>
                </c:pt>
                <c:pt idx="26261">
                  <c:v>7.0120486111103135</c:v>
                </c:pt>
                <c:pt idx="26262">
                  <c:v>7.0122916666644786</c:v>
                </c:pt>
                <c:pt idx="26263">
                  <c:v>7.0125347222186436</c:v>
                </c:pt>
                <c:pt idx="26264">
                  <c:v>7.0127777777728086</c:v>
                </c:pt>
                <c:pt idx="26265">
                  <c:v>7.0130208333342496</c:v>
                </c:pt>
                <c:pt idx="26266">
                  <c:v>7.0132638888884147</c:v>
                </c:pt>
                <c:pt idx="26267">
                  <c:v>7.0135069444425797</c:v>
                </c:pt>
                <c:pt idx="26268">
                  <c:v>7.0137499999967448</c:v>
                </c:pt>
                <c:pt idx="26269">
                  <c:v>7.0139930555509098</c:v>
                </c:pt>
                <c:pt idx="26270">
                  <c:v>7.0142361111123508</c:v>
                </c:pt>
                <c:pt idx="26271">
                  <c:v>7.0144791666665158</c:v>
                </c:pt>
                <c:pt idx="26272">
                  <c:v>7.0147222222206809</c:v>
                </c:pt>
                <c:pt idx="26273">
                  <c:v>7.0149652777748459</c:v>
                </c:pt>
                <c:pt idx="26274">
                  <c:v>7.0152083333290109</c:v>
                </c:pt>
                <c:pt idx="26275">
                  <c:v>7.0154513888904519</c:v>
                </c:pt>
                <c:pt idx="26276">
                  <c:v>7.015694444444617</c:v>
                </c:pt>
                <c:pt idx="26277">
                  <c:v>7.015937499998782</c:v>
                </c:pt>
                <c:pt idx="26278">
                  <c:v>7.0161805555529471</c:v>
                </c:pt>
                <c:pt idx="26279">
                  <c:v>7.0164236111071121</c:v>
                </c:pt>
                <c:pt idx="26280">
                  <c:v>7.0166666666685531</c:v>
                </c:pt>
                <c:pt idx="26281">
                  <c:v>7.0169097222227181</c:v>
                </c:pt>
                <c:pt idx="26282">
                  <c:v>7.0171527777768832</c:v>
                </c:pt>
                <c:pt idx="26283">
                  <c:v>7.0173958333310482</c:v>
                </c:pt>
                <c:pt idx="26284">
                  <c:v>7.0176388888852133</c:v>
                </c:pt>
                <c:pt idx="26285">
                  <c:v>7.0178819444393783</c:v>
                </c:pt>
                <c:pt idx="26286">
                  <c:v>7.0181250000008193</c:v>
                </c:pt>
                <c:pt idx="26287">
                  <c:v>7.0183680555549843</c:v>
                </c:pt>
                <c:pt idx="26288">
                  <c:v>7.0186111111091494</c:v>
                </c:pt>
                <c:pt idx="26289">
                  <c:v>7.0188541666633144</c:v>
                </c:pt>
                <c:pt idx="26290">
                  <c:v>7.0190972222174794</c:v>
                </c:pt>
                <c:pt idx="26291">
                  <c:v>7.0193402777789204</c:v>
                </c:pt>
                <c:pt idx="26292">
                  <c:v>7.0195833333330855</c:v>
                </c:pt>
                <c:pt idx="26293">
                  <c:v>7.0198263888872505</c:v>
                </c:pt>
                <c:pt idx="26294">
                  <c:v>7.0200694444414156</c:v>
                </c:pt>
                <c:pt idx="26295">
                  <c:v>7.0203124999955806</c:v>
                </c:pt>
                <c:pt idx="26296">
                  <c:v>7.0205555555570216</c:v>
                </c:pt>
                <c:pt idx="26297">
                  <c:v>7.0207986111111866</c:v>
                </c:pt>
                <c:pt idx="26298">
                  <c:v>7.0210416666653517</c:v>
                </c:pt>
                <c:pt idx="26299">
                  <c:v>7.0212847222195167</c:v>
                </c:pt>
                <c:pt idx="26300">
                  <c:v>7.0215393518504614</c:v>
                </c:pt>
                <c:pt idx="26301">
                  <c:v>7.0217824074046264</c:v>
                </c:pt>
                <c:pt idx="26302">
                  <c:v>7.0220254629587915</c:v>
                </c:pt>
                <c:pt idx="26303">
                  <c:v>7.0222685185202325</c:v>
                </c:pt>
                <c:pt idx="26304">
                  <c:v>7.0225115740743975</c:v>
                </c:pt>
                <c:pt idx="26305">
                  <c:v>7.0227546296285626</c:v>
                </c:pt>
                <c:pt idx="26306">
                  <c:v>7.0229976851827276</c:v>
                </c:pt>
                <c:pt idx="26307">
                  <c:v>7.0232407407368926</c:v>
                </c:pt>
                <c:pt idx="26308">
                  <c:v>7.0234837962983336</c:v>
                </c:pt>
                <c:pt idx="26309">
                  <c:v>7.0237268518524987</c:v>
                </c:pt>
                <c:pt idx="26310">
                  <c:v>7.0239699074066637</c:v>
                </c:pt>
                <c:pt idx="26311">
                  <c:v>7.0242129629608288</c:v>
                </c:pt>
                <c:pt idx="26312">
                  <c:v>7.0244560185149938</c:v>
                </c:pt>
                <c:pt idx="26313">
                  <c:v>7.0246990740691588</c:v>
                </c:pt>
                <c:pt idx="26314">
                  <c:v>7.0249421296305998</c:v>
                </c:pt>
                <c:pt idx="26315">
                  <c:v>7.0251851851847649</c:v>
                </c:pt>
                <c:pt idx="26316">
                  <c:v>7.0254282407389299</c:v>
                </c:pt>
                <c:pt idx="26317">
                  <c:v>7.0256712962930949</c:v>
                </c:pt>
                <c:pt idx="26318">
                  <c:v>7.02591435184726</c:v>
                </c:pt>
                <c:pt idx="26319">
                  <c:v>7.026157407408701</c:v>
                </c:pt>
                <c:pt idx="26320">
                  <c:v>7.026400462962866</c:v>
                </c:pt>
                <c:pt idx="26321">
                  <c:v>7.0266435185170311</c:v>
                </c:pt>
                <c:pt idx="26322">
                  <c:v>7.0268865740711961</c:v>
                </c:pt>
                <c:pt idx="26323">
                  <c:v>7.0271296296253611</c:v>
                </c:pt>
                <c:pt idx="26324">
                  <c:v>7.0273726851868021</c:v>
                </c:pt>
                <c:pt idx="26325">
                  <c:v>7.0276157407409672</c:v>
                </c:pt>
                <c:pt idx="26326">
                  <c:v>7.0278587962951322</c:v>
                </c:pt>
                <c:pt idx="26327">
                  <c:v>7.0281018518492973</c:v>
                </c:pt>
                <c:pt idx="26328">
                  <c:v>7.0283449074034623</c:v>
                </c:pt>
                <c:pt idx="26329">
                  <c:v>7.0285879629649033</c:v>
                </c:pt>
                <c:pt idx="26330">
                  <c:v>7.0288310185190683</c:v>
                </c:pt>
                <c:pt idx="26331">
                  <c:v>7.0290740740732334</c:v>
                </c:pt>
                <c:pt idx="26332">
                  <c:v>7.0293171296273984</c:v>
                </c:pt>
                <c:pt idx="26333">
                  <c:v>7.0295601851815634</c:v>
                </c:pt>
                <c:pt idx="26334">
                  <c:v>7.0298032407357285</c:v>
                </c:pt>
                <c:pt idx="26335">
                  <c:v>7.0300462962971695</c:v>
                </c:pt>
                <c:pt idx="26336">
                  <c:v>7.0302893518513345</c:v>
                </c:pt>
                <c:pt idx="26337">
                  <c:v>7.0305324074054996</c:v>
                </c:pt>
                <c:pt idx="26338">
                  <c:v>7.0307754629596646</c:v>
                </c:pt>
                <c:pt idx="26339">
                  <c:v>7.0310185185138296</c:v>
                </c:pt>
                <c:pt idx="26340">
                  <c:v>7.0312615740752706</c:v>
                </c:pt>
                <c:pt idx="26341">
                  <c:v>7.0315046296294357</c:v>
                </c:pt>
                <c:pt idx="26342">
                  <c:v>7.0317476851836007</c:v>
                </c:pt>
                <c:pt idx="26343">
                  <c:v>7.0319907407377658</c:v>
                </c:pt>
                <c:pt idx="26344">
                  <c:v>7.0322337962919308</c:v>
                </c:pt>
                <c:pt idx="26345">
                  <c:v>7.0324768518533718</c:v>
                </c:pt>
                <c:pt idx="26346">
                  <c:v>7.0327199074075368</c:v>
                </c:pt>
                <c:pt idx="26347">
                  <c:v>7.0329629629617019</c:v>
                </c:pt>
                <c:pt idx="26348">
                  <c:v>7.0332175925926466</c:v>
                </c:pt>
                <c:pt idx="26349">
                  <c:v>7.0334606481468116</c:v>
                </c:pt>
                <c:pt idx="26350">
                  <c:v>7.0337037037009766</c:v>
                </c:pt>
                <c:pt idx="26351">
                  <c:v>7.0339467592551417</c:v>
                </c:pt>
                <c:pt idx="26352">
                  <c:v>7.0341898148165827</c:v>
                </c:pt>
                <c:pt idx="26353">
                  <c:v>7.0344328703707477</c:v>
                </c:pt>
                <c:pt idx="26354">
                  <c:v>7.0346759259249128</c:v>
                </c:pt>
                <c:pt idx="26355">
                  <c:v>7.0349189814790778</c:v>
                </c:pt>
                <c:pt idx="26356">
                  <c:v>7.0351620370332428</c:v>
                </c:pt>
                <c:pt idx="26357">
                  <c:v>7.0354050925946838</c:v>
                </c:pt>
                <c:pt idx="26358">
                  <c:v>7.0356481481488489</c:v>
                </c:pt>
                <c:pt idx="26359">
                  <c:v>7.0358912037030139</c:v>
                </c:pt>
                <c:pt idx="26360">
                  <c:v>7.0361342592571789</c:v>
                </c:pt>
                <c:pt idx="26361">
                  <c:v>7.036377314811344</c:v>
                </c:pt>
                <c:pt idx="26362">
                  <c:v>7.036620370365509</c:v>
                </c:pt>
                <c:pt idx="26363">
                  <c:v>7.03686342592695</c:v>
                </c:pt>
                <c:pt idx="26364">
                  <c:v>7.0371064814811151</c:v>
                </c:pt>
                <c:pt idx="26365">
                  <c:v>7.0373495370352801</c:v>
                </c:pt>
                <c:pt idx="26366">
                  <c:v>7.0375925925894451</c:v>
                </c:pt>
                <c:pt idx="26367">
                  <c:v>7.0378356481436102</c:v>
                </c:pt>
                <c:pt idx="26368">
                  <c:v>7.0380787037050512</c:v>
                </c:pt>
                <c:pt idx="26369">
                  <c:v>7.0383217592592162</c:v>
                </c:pt>
                <c:pt idx="26370">
                  <c:v>7.0385648148133813</c:v>
                </c:pt>
                <c:pt idx="26371">
                  <c:v>7.0388078703675463</c:v>
                </c:pt>
                <c:pt idx="26372">
                  <c:v>7.0390509259217113</c:v>
                </c:pt>
                <c:pt idx="26373">
                  <c:v>7.0392939814831523</c:v>
                </c:pt>
                <c:pt idx="26374">
                  <c:v>7.0395370370373174</c:v>
                </c:pt>
                <c:pt idx="26375">
                  <c:v>7.0397800925914824</c:v>
                </c:pt>
                <c:pt idx="26376">
                  <c:v>7.0400231481456474</c:v>
                </c:pt>
                <c:pt idx="26377">
                  <c:v>7.0402662036998125</c:v>
                </c:pt>
                <c:pt idx="26378">
                  <c:v>7.0405092592612535</c:v>
                </c:pt>
                <c:pt idx="26379">
                  <c:v>7.0407523148154185</c:v>
                </c:pt>
                <c:pt idx="26380">
                  <c:v>7.0409953703695836</c:v>
                </c:pt>
                <c:pt idx="26381">
                  <c:v>7.0412384259237486</c:v>
                </c:pt>
                <c:pt idx="26382">
                  <c:v>7.0414814814779136</c:v>
                </c:pt>
                <c:pt idx="26383">
                  <c:v>7.0417245370320787</c:v>
                </c:pt>
                <c:pt idx="26384">
                  <c:v>7.0419675925935197</c:v>
                </c:pt>
                <c:pt idx="26385">
                  <c:v>7.0422106481476847</c:v>
                </c:pt>
                <c:pt idx="26386">
                  <c:v>7.0424537037018498</c:v>
                </c:pt>
                <c:pt idx="26387">
                  <c:v>7.0426967592560148</c:v>
                </c:pt>
                <c:pt idx="26388">
                  <c:v>7.0429398148101798</c:v>
                </c:pt>
                <c:pt idx="26389">
                  <c:v>7.0431828703716208</c:v>
                </c:pt>
                <c:pt idx="26390">
                  <c:v>7.0434259259257859</c:v>
                </c:pt>
                <c:pt idx="26391">
                  <c:v>7.0436689814799509</c:v>
                </c:pt>
                <c:pt idx="26392">
                  <c:v>7.0439120370341159</c:v>
                </c:pt>
                <c:pt idx="26393">
                  <c:v>7.044155092588281</c:v>
                </c:pt>
                <c:pt idx="26394">
                  <c:v>7.044398148149722</c:v>
                </c:pt>
                <c:pt idx="26395">
                  <c:v>7.044641203703887</c:v>
                </c:pt>
                <c:pt idx="26396">
                  <c:v>7.0448958333348317</c:v>
                </c:pt>
                <c:pt idx="26397">
                  <c:v>7.0451388888889968</c:v>
                </c:pt>
                <c:pt idx="26398">
                  <c:v>7.0453819444431618</c:v>
                </c:pt>
                <c:pt idx="26399">
                  <c:v>7.0456249999973268</c:v>
                </c:pt>
                <c:pt idx="26400">
                  <c:v>7.0458680555514919</c:v>
                </c:pt>
                <c:pt idx="26401">
                  <c:v>7.0461111111129329</c:v>
                </c:pt>
                <c:pt idx="26402">
                  <c:v>7.0463541666670979</c:v>
                </c:pt>
                <c:pt idx="26403">
                  <c:v>7.0465972222212629</c:v>
                </c:pt>
                <c:pt idx="26404">
                  <c:v>7.046840277775428</c:v>
                </c:pt>
                <c:pt idx="26405">
                  <c:v>7.047083333329593</c:v>
                </c:pt>
                <c:pt idx="26406">
                  <c:v>7.0473263888837581</c:v>
                </c:pt>
                <c:pt idx="26407">
                  <c:v>7.0475694444451991</c:v>
                </c:pt>
                <c:pt idx="26408">
                  <c:v>7.0478124999993641</c:v>
                </c:pt>
                <c:pt idx="26409">
                  <c:v>7.0480555555535291</c:v>
                </c:pt>
                <c:pt idx="26410">
                  <c:v>7.0482986111076942</c:v>
                </c:pt>
                <c:pt idx="26411">
                  <c:v>7.0485416666618592</c:v>
                </c:pt>
                <c:pt idx="26412">
                  <c:v>7.0487847222233002</c:v>
                </c:pt>
                <c:pt idx="26413">
                  <c:v>7.0490277777774653</c:v>
                </c:pt>
                <c:pt idx="26414">
                  <c:v>7.0492708333316303</c:v>
                </c:pt>
                <c:pt idx="26415">
                  <c:v>7.0495138888857953</c:v>
                </c:pt>
                <c:pt idx="26416">
                  <c:v>7.0497569444399604</c:v>
                </c:pt>
                <c:pt idx="26417">
                  <c:v>7.0500000000014014</c:v>
                </c:pt>
                <c:pt idx="26418">
                  <c:v>7.0502430555555664</c:v>
                </c:pt>
                <c:pt idx="26419">
                  <c:v>7.0504861111097314</c:v>
                </c:pt>
                <c:pt idx="26420">
                  <c:v>7.0507291666638965</c:v>
                </c:pt>
                <c:pt idx="26421">
                  <c:v>7.0509722222180615</c:v>
                </c:pt>
                <c:pt idx="26422">
                  <c:v>7.0512152777795025</c:v>
                </c:pt>
                <c:pt idx="26423">
                  <c:v>7.0514583333336676</c:v>
                </c:pt>
                <c:pt idx="26424">
                  <c:v>7.0517013888878326</c:v>
                </c:pt>
                <c:pt idx="26425">
                  <c:v>7.0519444444419976</c:v>
                </c:pt>
                <c:pt idx="26426">
                  <c:v>7.0521874999961627</c:v>
                </c:pt>
                <c:pt idx="26427">
                  <c:v>7.0524305555576037</c:v>
                </c:pt>
                <c:pt idx="26428">
                  <c:v>7.0526736111117687</c:v>
                </c:pt>
                <c:pt idx="26429">
                  <c:v>7.0529166666659338</c:v>
                </c:pt>
                <c:pt idx="26430">
                  <c:v>7.0531597222200988</c:v>
                </c:pt>
                <c:pt idx="26431">
                  <c:v>7.0534027777742638</c:v>
                </c:pt>
                <c:pt idx="26432">
                  <c:v>7.0536458333284289</c:v>
                </c:pt>
                <c:pt idx="26433">
                  <c:v>7.0538888888898699</c:v>
                </c:pt>
                <c:pt idx="26434">
                  <c:v>7.0541319444440349</c:v>
                </c:pt>
                <c:pt idx="26435">
                  <c:v>7.0543749999981999</c:v>
                </c:pt>
                <c:pt idx="26436">
                  <c:v>7.054618055552365</c:v>
                </c:pt>
                <c:pt idx="26437">
                  <c:v>7.05486111110653</c:v>
                </c:pt>
                <c:pt idx="26438">
                  <c:v>7.055104166667971</c:v>
                </c:pt>
                <c:pt idx="26439">
                  <c:v>7.0553472222221361</c:v>
                </c:pt>
                <c:pt idx="26440">
                  <c:v>7.0555902777763011</c:v>
                </c:pt>
                <c:pt idx="26441">
                  <c:v>7.0558333333304661</c:v>
                </c:pt>
                <c:pt idx="26442">
                  <c:v>7.0560763888846312</c:v>
                </c:pt>
                <c:pt idx="26443">
                  <c:v>7.0563194444460722</c:v>
                </c:pt>
                <c:pt idx="26444">
                  <c:v>7.0565625000002372</c:v>
                </c:pt>
                <c:pt idx="26445">
                  <c:v>7.0568171296311819</c:v>
                </c:pt>
                <c:pt idx="26446">
                  <c:v>7.0570601851853469</c:v>
                </c:pt>
                <c:pt idx="26447">
                  <c:v>7.057303240739512</c:v>
                </c:pt>
                <c:pt idx="26448">
                  <c:v>7.057546296293677</c:v>
                </c:pt>
                <c:pt idx="26449">
                  <c:v>7.0577893518478421</c:v>
                </c:pt>
                <c:pt idx="26450">
                  <c:v>7.0580324074092831</c:v>
                </c:pt>
                <c:pt idx="26451">
                  <c:v>7.0582754629634481</c:v>
                </c:pt>
                <c:pt idx="26452">
                  <c:v>7.0585185185176131</c:v>
                </c:pt>
                <c:pt idx="26453">
                  <c:v>7.0587615740717782</c:v>
                </c:pt>
                <c:pt idx="26454">
                  <c:v>7.0590046296259432</c:v>
                </c:pt>
                <c:pt idx="26455">
                  <c:v>7.0592476851801083</c:v>
                </c:pt>
                <c:pt idx="26456">
                  <c:v>7.0594907407415493</c:v>
                </c:pt>
                <c:pt idx="26457">
                  <c:v>7.0597337962957143</c:v>
                </c:pt>
                <c:pt idx="26458">
                  <c:v>7.0599768518498793</c:v>
                </c:pt>
                <c:pt idx="26459">
                  <c:v>7.0602199074040444</c:v>
                </c:pt>
                <c:pt idx="26460">
                  <c:v>7.0604629629582094</c:v>
                </c:pt>
                <c:pt idx="26461">
                  <c:v>7.0607060185196504</c:v>
                </c:pt>
                <c:pt idx="26462">
                  <c:v>7.0609490740738154</c:v>
                </c:pt>
                <c:pt idx="26463">
                  <c:v>7.0611921296279805</c:v>
                </c:pt>
                <c:pt idx="26464">
                  <c:v>7.0614351851821455</c:v>
                </c:pt>
                <c:pt idx="26465">
                  <c:v>7.0616782407363106</c:v>
                </c:pt>
                <c:pt idx="26466">
                  <c:v>7.0619212962977516</c:v>
                </c:pt>
                <c:pt idx="26467">
                  <c:v>7.0621643518519166</c:v>
                </c:pt>
                <c:pt idx="26468">
                  <c:v>7.0624074074060816</c:v>
                </c:pt>
                <c:pt idx="26469">
                  <c:v>7.0626504629602467</c:v>
                </c:pt>
                <c:pt idx="26470">
                  <c:v>7.0628935185144117</c:v>
                </c:pt>
                <c:pt idx="26471">
                  <c:v>7.0631365740758527</c:v>
                </c:pt>
                <c:pt idx="26472">
                  <c:v>7.0633796296300178</c:v>
                </c:pt>
                <c:pt idx="26473">
                  <c:v>7.0636226851841828</c:v>
                </c:pt>
                <c:pt idx="26474">
                  <c:v>7.0638657407383478</c:v>
                </c:pt>
                <c:pt idx="26475">
                  <c:v>7.0641087962925129</c:v>
                </c:pt>
                <c:pt idx="26476">
                  <c:v>7.0643518518539539</c:v>
                </c:pt>
                <c:pt idx="26477">
                  <c:v>7.0645949074081189</c:v>
                </c:pt>
                <c:pt idx="26478">
                  <c:v>7.0648379629622839</c:v>
                </c:pt>
                <c:pt idx="26479">
                  <c:v>7.065081018516449</c:v>
                </c:pt>
                <c:pt idx="26480">
                  <c:v>7.065324074070614</c:v>
                </c:pt>
                <c:pt idx="26481">
                  <c:v>7.0655671296247791</c:v>
                </c:pt>
                <c:pt idx="26482">
                  <c:v>7.0658101851862201</c:v>
                </c:pt>
                <c:pt idx="26483">
                  <c:v>7.0660532407403851</c:v>
                </c:pt>
                <c:pt idx="26484">
                  <c:v>7.0662962962945501</c:v>
                </c:pt>
                <c:pt idx="26485">
                  <c:v>7.0665393518487152</c:v>
                </c:pt>
                <c:pt idx="26486">
                  <c:v>7.0667824074028802</c:v>
                </c:pt>
                <c:pt idx="26487">
                  <c:v>7.0670254629643212</c:v>
                </c:pt>
                <c:pt idx="26488">
                  <c:v>7.0672685185184863</c:v>
                </c:pt>
                <c:pt idx="26489">
                  <c:v>7.0675115740726513</c:v>
                </c:pt>
                <c:pt idx="26490">
                  <c:v>7.0677546296268163</c:v>
                </c:pt>
                <c:pt idx="26491">
                  <c:v>7.0679976851809814</c:v>
                </c:pt>
                <c:pt idx="26492">
                  <c:v>7.0682407407424224</c:v>
                </c:pt>
                <c:pt idx="26493">
                  <c:v>7.0684953703660911</c:v>
                </c:pt>
                <c:pt idx="26494">
                  <c:v>7.0687384259275321</c:v>
                </c:pt>
                <c:pt idx="26495">
                  <c:v>7.0689814814816971</c:v>
                </c:pt>
                <c:pt idx="26496">
                  <c:v>7.0692245370358622</c:v>
                </c:pt>
                <c:pt idx="26497">
                  <c:v>7.0694675925900272</c:v>
                </c:pt>
                <c:pt idx="26498">
                  <c:v>7.0697106481441923</c:v>
                </c:pt>
                <c:pt idx="26499">
                  <c:v>7.0699537037056333</c:v>
                </c:pt>
                <c:pt idx="26500">
                  <c:v>7.0701967592597983</c:v>
                </c:pt>
                <c:pt idx="26501">
                  <c:v>7.0704398148139633</c:v>
                </c:pt>
                <c:pt idx="26502">
                  <c:v>7.0706828703681284</c:v>
                </c:pt>
                <c:pt idx="26503">
                  <c:v>7.0709259259222934</c:v>
                </c:pt>
                <c:pt idx="26504">
                  <c:v>7.0711689814764584</c:v>
                </c:pt>
                <c:pt idx="26505">
                  <c:v>7.0714120370378994</c:v>
                </c:pt>
                <c:pt idx="26506">
                  <c:v>7.0716550925920645</c:v>
                </c:pt>
                <c:pt idx="26507">
                  <c:v>7.0718981481462295</c:v>
                </c:pt>
                <c:pt idx="26508">
                  <c:v>7.0721412037003946</c:v>
                </c:pt>
                <c:pt idx="26509">
                  <c:v>7.0723842592545596</c:v>
                </c:pt>
                <c:pt idx="26510">
                  <c:v>7.0726273148160006</c:v>
                </c:pt>
                <c:pt idx="26511">
                  <c:v>7.0728703703701656</c:v>
                </c:pt>
                <c:pt idx="26512">
                  <c:v>7.0731134259243307</c:v>
                </c:pt>
                <c:pt idx="26513">
                  <c:v>7.0733564814784957</c:v>
                </c:pt>
                <c:pt idx="26514">
                  <c:v>7.0735995370326608</c:v>
                </c:pt>
                <c:pt idx="26515">
                  <c:v>7.0738425925941018</c:v>
                </c:pt>
                <c:pt idx="26516">
                  <c:v>7.0740856481482668</c:v>
                </c:pt>
                <c:pt idx="26517">
                  <c:v>7.0743287037024318</c:v>
                </c:pt>
                <c:pt idx="26518">
                  <c:v>7.0745717592565969</c:v>
                </c:pt>
                <c:pt idx="26519">
                  <c:v>7.0748148148107619</c:v>
                </c:pt>
                <c:pt idx="26520">
                  <c:v>7.0750578703722029</c:v>
                </c:pt>
                <c:pt idx="26521">
                  <c:v>7.0753009259263679</c:v>
                </c:pt>
                <c:pt idx="26522">
                  <c:v>7.075543981480533</c:v>
                </c:pt>
                <c:pt idx="26523">
                  <c:v>7.075787037034698</c:v>
                </c:pt>
                <c:pt idx="26524">
                  <c:v>7.0760300925888631</c:v>
                </c:pt>
                <c:pt idx="26525">
                  <c:v>7.0762731481430281</c:v>
                </c:pt>
                <c:pt idx="26526">
                  <c:v>7.0765162037044691</c:v>
                </c:pt>
                <c:pt idx="26527">
                  <c:v>7.0767592592586341</c:v>
                </c:pt>
                <c:pt idx="26528">
                  <c:v>7.0770023148127992</c:v>
                </c:pt>
                <c:pt idx="26529">
                  <c:v>7.0772453703669642</c:v>
                </c:pt>
                <c:pt idx="26530">
                  <c:v>7.0774884259211293</c:v>
                </c:pt>
                <c:pt idx="26531">
                  <c:v>7.0777314814825703</c:v>
                </c:pt>
                <c:pt idx="26532">
                  <c:v>7.0779745370367353</c:v>
                </c:pt>
                <c:pt idx="26533">
                  <c:v>7.0782175925909003</c:v>
                </c:pt>
                <c:pt idx="26534">
                  <c:v>7.0784606481450654</c:v>
                </c:pt>
                <c:pt idx="26535">
                  <c:v>7.0787037036992304</c:v>
                </c:pt>
                <c:pt idx="26536">
                  <c:v>7.0789467592606714</c:v>
                </c:pt>
                <c:pt idx="26537">
                  <c:v>7.0791898148148364</c:v>
                </c:pt>
                <c:pt idx="26538">
                  <c:v>7.0794328703690015</c:v>
                </c:pt>
                <c:pt idx="26539">
                  <c:v>7.0796759259231665</c:v>
                </c:pt>
                <c:pt idx="26540">
                  <c:v>7.0799189814773316</c:v>
                </c:pt>
                <c:pt idx="26541">
                  <c:v>7.0801736111082763</c:v>
                </c:pt>
                <c:pt idx="26542">
                  <c:v>7.0804166666624413</c:v>
                </c:pt>
                <c:pt idx="26543">
                  <c:v>7.0806597222238823</c:v>
                </c:pt>
                <c:pt idx="26544">
                  <c:v>7.0809027777780473</c:v>
                </c:pt>
                <c:pt idx="26545">
                  <c:v>7.0811458333322124</c:v>
                </c:pt>
                <c:pt idx="26546">
                  <c:v>7.0813888888863774</c:v>
                </c:pt>
                <c:pt idx="26547">
                  <c:v>7.0816319444405424</c:v>
                </c:pt>
                <c:pt idx="26548">
                  <c:v>7.0818750000019834</c:v>
                </c:pt>
                <c:pt idx="26549">
                  <c:v>7.0821180555561485</c:v>
                </c:pt>
                <c:pt idx="26550">
                  <c:v>7.0823611111103135</c:v>
                </c:pt>
                <c:pt idx="26551">
                  <c:v>7.0826041666644786</c:v>
                </c:pt>
                <c:pt idx="26552">
                  <c:v>7.0828472222186436</c:v>
                </c:pt>
                <c:pt idx="26553">
                  <c:v>7.0830902777728086</c:v>
                </c:pt>
                <c:pt idx="26554">
                  <c:v>7.0833333333342496</c:v>
                </c:pt>
                <c:pt idx="26555">
                  <c:v>7.0835763888884147</c:v>
                </c:pt>
                <c:pt idx="26556">
                  <c:v>7.0838194444425797</c:v>
                </c:pt>
                <c:pt idx="26557">
                  <c:v>7.0840624999967448</c:v>
                </c:pt>
                <c:pt idx="26558">
                  <c:v>7.0843055555509098</c:v>
                </c:pt>
                <c:pt idx="26559">
                  <c:v>7.0845486111123508</c:v>
                </c:pt>
                <c:pt idx="26560">
                  <c:v>7.0847916666665158</c:v>
                </c:pt>
                <c:pt idx="26561">
                  <c:v>7.0850347222206809</c:v>
                </c:pt>
                <c:pt idx="26562">
                  <c:v>7.0852777777748459</c:v>
                </c:pt>
                <c:pt idx="26563">
                  <c:v>7.0855208333290109</c:v>
                </c:pt>
                <c:pt idx="26564">
                  <c:v>7.0857638888904519</c:v>
                </c:pt>
                <c:pt idx="26565">
                  <c:v>7.086006944444617</c:v>
                </c:pt>
                <c:pt idx="26566">
                  <c:v>7.086249999998782</c:v>
                </c:pt>
                <c:pt idx="26567">
                  <c:v>7.0864930555529471</c:v>
                </c:pt>
                <c:pt idx="26568">
                  <c:v>7.0867361111071121</c:v>
                </c:pt>
                <c:pt idx="26569">
                  <c:v>7.0869791666685531</c:v>
                </c:pt>
                <c:pt idx="26570">
                  <c:v>7.0872222222227181</c:v>
                </c:pt>
                <c:pt idx="26571">
                  <c:v>7.0874652777768832</c:v>
                </c:pt>
                <c:pt idx="26572">
                  <c:v>7.0877083333310482</c:v>
                </c:pt>
                <c:pt idx="26573">
                  <c:v>7.0879513888852133</c:v>
                </c:pt>
                <c:pt idx="26574">
                  <c:v>7.0881944444393783</c:v>
                </c:pt>
                <c:pt idx="26575">
                  <c:v>7.0884375000008193</c:v>
                </c:pt>
                <c:pt idx="26576">
                  <c:v>7.0886805555549843</c:v>
                </c:pt>
                <c:pt idx="26577">
                  <c:v>7.0889236111091494</c:v>
                </c:pt>
                <c:pt idx="26578">
                  <c:v>7.0891666666633144</c:v>
                </c:pt>
                <c:pt idx="26579">
                  <c:v>7.0894097222174794</c:v>
                </c:pt>
                <c:pt idx="26580">
                  <c:v>7.0896527777789204</c:v>
                </c:pt>
                <c:pt idx="26581">
                  <c:v>7.0898958333330855</c:v>
                </c:pt>
                <c:pt idx="26582">
                  <c:v>7.0901388888872505</c:v>
                </c:pt>
                <c:pt idx="26583">
                  <c:v>7.0903819444414156</c:v>
                </c:pt>
                <c:pt idx="26584">
                  <c:v>7.0906249999955806</c:v>
                </c:pt>
                <c:pt idx="26585">
                  <c:v>7.0908680555570216</c:v>
                </c:pt>
                <c:pt idx="26586">
                  <c:v>7.0911111111111866</c:v>
                </c:pt>
                <c:pt idx="26587">
                  <c:v>7.0913541666653517</c:v>
                </c:pt>
                <c:pt idx="26588">
                  <c:v>7.0915972222195167</c:v>
                </c:pt>
                <c:pt idx="26589">
                  <c:v>7.0918518518504614</c:v>
                </c:pt>
                <c:pt idx="26590">
                  <c:v>7.0920949074046264</c:v>
                </c:pt>
                <c:pt idx="26591">
                  <c:v>7.0923379629587915</c:v>
                </c:pt>
                <c:pt idx="26592">
                  <c:v>7.0925810185202325</c:v>
                </c:pt>
                <c:pt idx="26593">
                  <c:v>7.0928240740743975</c:v>
                </c:pt>
                <c:pt idx="26594">
                  <c:v>7.0930671296285626</c:v>
                </c:pt>
                <c:pt idx="26595">
                  <c:v>7.0933101851827276</c:v>
                </c:pt>
                <c:pt idx="26596">
                  <c:v>7.0935532407368926</c:v>
                </c:pt>
                <c:pt idx="26597">
                  <c:v>7.0937962962983336</c:v>
                </c:pt>
                <c:pt idx="26598">
                  <c:v>7.0940393518524987</c:v>
                </c:pt>
                <c:pt idx="26599">
                  <c:v>7.0942824074066637</c:v>
                </c:pt>
                <c:pt idx="26600">
                  <c:v>7.0945254629608288</c:v>
                </c:pt>
                <c:pt idx="26601">
                  <c:v>7.0947685185149938</c:v>
                </c:pt>
                <c:pt idx="26602">
                  <c:v>7.0950115740691588</c:v>
                </c:pt>
                <c:pt idx="26603">
                  <c:v>7.0952546296305998</c:v>
                </c:pt>
                <c:pt idx="26604">
                  <c:v>7.0954976851847649</c:v>
                </c:pt>
                <c:pt idx="26605">
                  <c:v>7.0957407407389299</c:v>
                </c:pt>
                <c:pt idx="26606">
                  <c:v>7.0959837962930949</c:v>
                </c:pt>
                <c:pt idx="26607">
                  <c:v>7.09622685184726</c:v>
                </c:pt>
                <c:pt idx="26608">
                  <c:v>7.096469907408701</c:v>
                </c:pt>
                <c:pt idx="26609">
                  <c:v>7.096712962962866</c:v>
                </c:pt>
                <c:pt idx="26610">
                  <c:v>7.0969560185170311</c:v>
                </c:pt>
                <c:pt idx="26611">
                  <c:v>7.0971990740711961</c:v>
                </c:pt>
                <c:pt idx="26612">
                  <c:v>7.0974421296253611</c:v>
                </c:pt>
                <c:pt idx="26613">
                  <c:v>7.0976851851868021</c:v>
                </c:pt>
                <c:pt idx="26614">
                  <c:v>7.0979282407409672</c:v>
                </c:pt>
                <c:pt idx="26615">
                  <c:v>7.0981712962951322</c:v>
                </c:pt>
                <c:pt idx="26616">
                  <c:v>7.0984143518492973</c:v>
                </c:pt>
                <c:pt idx="26617">
                  <c:v>7.0986574074034623</c:v>
                </c:pt>
                <c:pt idx="26618">
                  <c:v>7.0989004629649033</c:v>
                </c:pt>
                <c:pt idx="26619">
                  <c:v>7.0991435185190683</c:v>
                </c:pt>
                <c:pt idx="26620">
                  <c:v>7.0993865740732334</c:v>
                </c:pt>
                <c:pt idx="26621">
                  <c:v>7.0996296296273984</c:v>
                </c:pt>
                <c:pt idx="26622">
                  <c:v>7.0998726851815634</c:v>
                </c:pt>
                <c:pt idx="26623">
                  <c:v>7.1001157407357285</c:v>
                </c:pt>
                <c:pt idx="26624">
                  <c:v>7.1003587962971695</c:v>
                </c:pt>
                <c:pt idx="26625">
                  <c:v>7.1006018518513345</c:v>
                </c:pt>
                <c:pt idx="26626">
                  <c:v>7.1008449074054996</c:v>
                </c:pt>
                <c:pt idx="26627">
                  <c:v>7.1010879629596646</c:v>
                </c:pt>
                <c:pt idx="26628">
                  <c:v>7.1013310185138296</c:v>
                </c:pt>
                <c:pt idx="26629">
                  <c:v>7.1015740740752706</c:v>
                </c:pt>
                <c:pt idx="26630">
                  <c:v>7.1018171296294357</c:v>
                </c:pt>
                <c:pt idx="26631">
                  <c:v>7.1020601851836007</c:v>
                </c:pt>
                <c:pt idx="26632">
                  <c:v>7.1023032407377658</c:v>
                </c:pt>
                <c:pt idx="26633">
                  <c:v>7.1025462962919308</c:v>
                </c:pt>
                <c:pt idx="26634">
                  <c:v>7.1027893518533718</c:v>
                </c:pt>
                <c:pt idx="26635">
                  <c:v>7.1030324074075368</c:v>
                </c:pt>
                <c:pt idx="26636">
                  <c:v>7.1032754629617019</c:v>
                </c:pt>
                <c:pt idx="26637">
                  <c:v>7.1035185185158669</c:v>
                </c:pt>
                <c:pt idx="26638">
                  <c:v>7.1037731481468116</c:v>
                </c:pt>
                <c:pt idx="26639">
                  <c:v>7.1040162037009766</c:v>
                </c:pt>
                <c:pt idx="26640">
                  <c:v>7.1042592592551417</c:v>
                </c:pt>
                <c:pt idx="26641">
                  <c:v>7.1045023148165827</c:v>
                </c:pt>
                <c:pt idx="26642">
                  <c:v>7.1047453703707477</c:v>
                </c:pt>
                <c:pt idx="26643">
                  <c:v>7.1049884259249128</c:v>
                </c:pt>
                <c:pt idx="26644">
                  <c:v>7.1052314814790778</c:v>
                </c:pt>
                <c:pt idx="26645">
                  <c:v>7.1054745370332428</c:v>
                </c:pt>
                <c:pt idx="26646">
                  <c:v>7.1057175925946838</c:v>
                </c:pt>
                <c:pt idx="26647">
                  <c:v>7.1059606481488489</c:v>
                </c:pt>
                <c:pt idx="26648">
                  <c:v>7.1062037037030139</c:v>
                </c:pt>
                <c:pt idx="26649">
                  <c:v>7.1064467592571789</c:v>
                </c:pt>
                <c:pt idx="26650">
                  <c:v>7.106689814811344</c:v>
                </c:pt>
                <c:pt idx="26651">
                  <c:v>7.106932870365509</c:v>
                </c:pt>
                <c:pt idx="26652">
                  <c:v>7.10717592592695</c:v>
                </c:pt>
                <c:pt idx="26653">
                  <c:v>7.1074189814811151</c:v>
                </c:pt>
                <c:pt idx="26654">
                  <c:v>7.1076620370352801</c:v>
                </c:pt>
                <c:pt idx="26655">
                  <c:v>7.1079050925894451</c:v>
                </c:pt>
                <c:pt idx="26656">
                  <c:v>7.1081481481436102</c:v>
                </c:pt>
                <c:pt idx="26657">
                  <c:v>7.1083912037050512</c:v>
                </c:pt>
                <c:pt idx="26658">
                  <c:v>7.1086342592592162</c:v>
                </c:pt>
                <c:pt idx="26659">
                  <c:v>7.1088773148133813</c:v>
                </c:pt>
                <c:pt idx="26660">
                  <c:v>7.1091203703675463</c:v>
                </c:pt>
                <c:pt idx="26661">
                  <c:v>7.1093634259217113</c:v>
                </c:pt>
                <c:pt idx="26662">
                  <c:v>7.1096064814831523</c:v>
                </c:pt>
                <c:pt idx="26663">
                  <c:v>7.1098495370373174</c:v>
                </c:pt>
                <c:pt idx="26664">
                  <c:v>7.1100925925914824</c:v>
                </c:pt>
                <c:pt idx="26665">
                  <c:v>7.1103356481456474</c:v>
                </c:pt>
                <c:pt idx="26666">
                  <c:v>7.1105787036998125</c:v>
                </c:pt>
                <c:pt idx="26667">
                  <c:v>7.1108217592612535</c:v>
                </c:pt>
                <c:pt idx="26668">
                  <c:v>7.1110648148154185</c:v>
                </c:pt>
                <c:pt idx="26669">
                  <c:v>7.1113078703695836</c:v>
                </c:pt>
                <c:pt idx="26670">
                  <c:v>7.1115509259237486</c:v>
                </c:pt>
                <c:pt idx="26671">
                  <c:v>7.1117939814779136</c:v>
                </c:pt>
                <c:pt idx="26672">
                  <c:v>7.1120370370320787</c:v>
                </c:pt>
                <c:pt idx="26673">
                  <c:v>7.1122800925935197</c:v>
                </c:pt>
                <c:pt idx="26674">
                  <c:v>7.1125231481476847</c:v>
                </c:pt>
                <c:pt idx="26675">
                  <c:v>7.1127662037018498</c:v>
                </c:pt>
                <c:pt idx="26676">
                  <c:v>7.1130092592560148</c:v>
                </c:pt>
                <c:pt idx="26677">
                  <c:v>7.1132523148101798</c:v>
                </c:pt>
                <c:pt idx="26678">
                  <c:v>7.1134953703716208</c:v>
                </c:pt>
                <c:pt idx="26679">
                  <c:v>7.1137384259257859</c:v>
                </c:pt>
                <c:pt idx="26680">
                  <c:v>7.1139814814799509</c:v>
                </c:pt>
                <c:pt idx="26681">
                  <c:v>7.1142245370341159</c:v>
                </c:pt>
                <c:pt idx="26682">
                  <c:v>7.114467592588281</c:v>
                </c:pt>
                <c:pt idx="26683">
                  <c:v>7.114710648149722</c:v>
                </c:pt>
                <c:pt idx="26684">
                  <c:v>7.114953703703887</c:v>
                </c:pt>
                <c:pt idx="26685">
                  <c:v>7.1151967592580521</c:v>
                </c:pt>
                <c:pt idx="26686">
                  <c:v>7.1154513888889968</c:v>
                </c:pt>
                <c:pt idx="26687">
                  <c:v>7.1156944444431618</c:v>
                </c:pt>
                <c:pt idx="26688">
                  <c:v>7.1159374999973268</c:v>
                </c:pt>
                <c:pt idx="26689">
                  <c:v>7.1161805555514919</c:v>
                </c:pt>
                <c:pt idx="26690">
                  <c:v>7.1164236111129329</c:v>
                </c:pt>
                <c:pt idx="26691">
                  <c:v>7.1166666666670979</c:v>
                </c:pt>
                <c:pt idx="26692">
                  <c:v>7.1169097222212629</c:v>
                </c:pt>
                <c:pt idx="26693">
                  <c:v>7.117152777775428</c:v>
                </c:pt>
                <c:pt idx="26694">
                  <c:v>7.117395833329593</c:v>
                </c:pt>
                <c:pt idx="26695">
                  <c:v>7.1176388888837581</c:v>
                </c:pt>
                <c:pt idx="26696">
                  <c:v>7.1178819444451991</c:v>
                </c:pt>
                <c:pt idx="26697">
                  <c:v>7.1181249999993641</c:v>
                </c:pt>
                <c:pt idx="26698">
                  <c:v>7.1183680555535291</c:v>
                </c:pt>
                <c:pt idx="26699">
                  <c:v>7.1186111111076942</c:v>
                </c:pt>
                <c:pt idx="26700">
                  <c:v>7.1188541666618592</c:v>
                </c:pt>
                <c:pt idx="26701">
                  <c:v>7.1190972222233002</c:v>
                </c:pt>
                <c:pt idx="26702">
                  <c:v>7.1193402777774653</c:v>
                </c:pt>
                <c:pt idx="26703">
                  <c:v>7.1195833333316303</c:v>
                </c:pt>
                <c:pt idx="26704">
                  <c:v>7.1198263888857953</c:v>
                </c:pt>
                <c:pt idx="26705">
                  <c:v>7.1200694444399604</c:v>
                </c:pt>
                <c:pt idx="26706">
                  <c:v>7.1203125000014014</c:v>
                </c:pt>
                <c:pt idx="26707">
                  <c:v>7.1205555555555664</c:v>
                </c:pt>
                <c:pt idx="26708">
                  <c:v>7.1207986111097314</c:v>
                </c:pt>
                <c:pt idx="26709">
                  <c:v>7.1210416666638965</c:v>
                </c:pt>
                <c:pt idx="26710">
                  <c:v>7.1212847222180615</c:v>
                </c:pt>
                <c:pt idx="26711">
                  <c:v>7.1215277777795025</c:v>
                </c:pt>
                <c:pt idx="26712">
                  <c:v>7.1217708333336676</c:v>
                </c:pt>
                <c:pt idx="26713">
                  <c:v>7.1220138888878326</c:v>
                </c:pt>
                <c:pt idx="26714">
                  <c:v>7.1222569444419976</c:v>
                </c:pt>
                <c:pt idx="26715">
                  <c:v>7.1224999999961627</c:v>
                </c:pt>
                <c:pt idx="26716">
                  <c:v>7.1227430555576037</c:v>
                </c:pt>
                <c:pt idx="26717">
                  <c:v>7.1229861111117687</c:v>
                </c:pt>
                <c:pt idx="26718">
                  <c:v>7.1232291666659338</c:v>
                </c:pt>
                <c:pt idx="26719">
                  <c:v>7.1234722222200988</c:v>
                </c:pt>
                <c:pt idx="26720">
                  <c:v>7.1237152777742638</c:v>
                </c:pt>
                <c:pt idx="26721">
                  <c:v>7.1239583333284289</c:v>
                </c:pt>
                <c:pt idx="26722">
                  <c:v>7.1242013888898699</c:v>
                </c:pt>
                <c:pt idx="26723">
                  <c:v>7.1244444444440349</c:v>
                </c:pt>
                <c:pt idx="26724">
                  <c:v>7.1246874999981999</c:v>
                </c:pt>
                <c:pt idx="26725">
                  <c:v>7.124930555552365</c:v>
                </c:pt>
                <c:pt idx="26726">
                  <c:v>7.12517361110653</c:v>
                </c:pt>
                <c:pt idx="26727">
                  <c:v>7.125416666667971</c:v>
                </c:pt>
                <c:pt idx="26728">
                  <c:v>7.1256597222221361</c:v>
                </c:pt>
                <c:pt idx="26729">
                  <c:v>7.1259027777763011</c:v>
                </c:pt>
                <c:pt idx="26730">
                  <c:v>7.1261458333304661</c:v>
                </c:pt>
                <c:pt idx="26731">
                  <c:v>7.1263888888846312</c:v>
                </c:pt>
                <c:pt idx="26732">
                  <c:v>7.1266319444460722</c:v>
                </c:pt>
                <c:pt idx="26733">
                  <c:v>7.1268750000002372</c:v>
                </c:pt>
                <c:pt idx="26734">
                  <c:v>7.1271296296311819</c:v>
                </c:pt>
                <c:pt idx="26735">
                  <c:v>7.1273726851853469</c:v>
                </c:pt>
                <c:pt idx="26736">
                  <c:v>7.127615740739512</c:v>
                </c:pt>
                <c:pt idx="26737">
                  <c:v>7.127858796293677</c:v>
                </c:pt>
                <c:pt idx="26738">
                  <c:v>7.1281018518478421</c:v>
                </c:pt>
                <c:pt idx="26739">
                  <c:v>7.1283449074092831</c:v>
                </c:pt>
                <c:pt idx="26740">
                  <c:v>7.1285879629634481</c:v>
                </c:pt>
                <c:pt idx="26741">
                  <c:v>7.1288310185176131</c:v>
                </c:pt>
                <c:pt idx="26742">
                  <c:v>7.1290740740717782</c:v>
                </c:pt>
                <c:pt idx="26743">
                  <c:v>7.1293171296259432</c:v>
                </c:pt>
                <c:pt idx="26744">
                  <c:v>7.1295601851801083</c:v>
                </c:pt>
                <c:pt idx="26745">
                  <c:v>7.1298032407415493</c:v>
                </c:pt>
                <c:pt idx="26746">
                  <c:v>7.1300462962957143</c:v>
                </c:pt>
                <c:pt idx="26747">
                  <c:v>7.1302893518498793</c:v>
                </c:pt>
                <c:pt idx="26748">
                  <c:v>7.1305324074040444</c:v>
                </c:pt>
                <c:pt idx="26749">
                  <c:v>7.1307754629582094</c:v>
                </c:pt>
                <c:pt idx="26750">
                  <c:v>7.1310185185196504</c:v>
                </c:pt>
                <c:pt idx="26751">
                  <c:v>7.1312615740738154</c:v>
                </c:pt>
                <c:pt idx="26752">
                  <c:v>7.1315046296279805</c:v>
                </c:pt>
                <c:pt idx="26753">
                  <c:v>7.1317476851821455</c:v>
                </c:pt>
                <c:pt idx="26754">
                  <c:v>7.1319907407363106</c:v>
                </c:pt>
                <c:pt idx="26755">
                  <c:v>7.1322337962977516</c:v>
                </c:pt>
                <c:pt idx="26756">
                  <c:v>7.1324768518519166</c:v>
                </c:pt>
                <c:pt idx="26757">
                  <c:v>7.1327199074060816</c:v>
                </c:pt>
                <c:pt idx="26758">
                  <c:v>7.1329629629602467</c:v>
                </c:pt>
                <c:pt idx="26759">
                  <c:v>7.1332060185144117</c:v>
                </c:pt>
                <c:pt idx="26760">
                  <c:v>7.1334490740758527</c:v>
                </c:pt>
                <c:pt idx="26761">
                  <c:v>7.1336921296300178</c:v>
                </c:pt>
                <c:pt idx="26762">
                  <c:v>7.1339351851841828</c:v>
                </c:pt>
                <c:pt idx="26763">
                  <c:v>7.1341782407383478</c:v>
                </c:pt>
                <c:pt idx="26764">
                  <c:v>7.1344212962925129</c:v>
                </c:pt>
                <c:pt idx="26765">
                  <c:v>7.1346643518539539</c:v>
                </c:pt>
                <c:pt idx="26766">
                  <c:v>7.1349074074081189</c:v>
                </c:pt>
                <c:pt idx="26767">
                  <c:v>7.1351504629622839</c:v>
                </c:pt>
                <c:pt idx="26768">
                  <c:v>7.135393518516449</c:v>
                </c:pt>
                <c:pt idx="26769">
                  <c:v>7.135636574070614</c:v>
                </c:pt>
                <c:pt idx="26770">
                  <c:v>7.1358796296247791</c:v>
                </c:pt>
                <c:pt idx="26771">
                  <c:v>7.1361226851862201</c:v>
                </c:pt>
                <c:pt idx="26772">
                  <c:v>7.1363657407403851</c:v>
                </c:pt>
                <c:pt idx="26773">
                  <c:v>7.1366087962945501</c:v>
                </c:pt>
                <c:pt idx="26774">
                  <c:v>7.1368518518487152</c:v>
                </c:pt>
                <c:pt idx="26775">
                  <c:v>7.1370949074028802</c:v>
                </c:pt>
                <c:pt idx="26776">
                  <c:v>7.1373379629643212</c:v>
                </c:pt>
                <c:pt idx="26777">
                  <c:v>7.1375810185184863</c:v>
                </c:pt>
                <c:pt idx="26778">
                  <c:v>7.1378240740726513</c:v>
                </c:pt>
                <c:pt idx="26779">
                  <c:v>7.1380671296268163</c:v>
                </c:pt>
                <c:pt idx="26780">
                  <c:v>7.1383101851809814</c:v>
                </c:pt>
                <c:pt idx="26781">
                  <c:v>7.1385532407424224</c:v>
                </c:pt>
                <c:pt idx="26782">
                  <c:v>7.1387962962965874</c:v>
                </c:pt>
                <c:pt idx="26783">
                  <c:v>7.1390509259275321</c:v>
                </c:pt>
                <c:pt idx="26784">
                  <c:v>7.1392939814816971</c:v>
                </c:pt>
                <c:pt idx="26785">
                  <c:v>7.1395370370358622</c:v>
                </c:pt>
                <c:pt idx="26786">
                  <c:v>7.1397800925900272</c:v>
                </c:pt>
                <c:pt idx="26787">
                  <c:v>7.1400231481441923</c:v>
                </c:pt>
                <c:pt idx="26788">
                  <c:v>7.1402662037056333</c:v>
                </c:pt>
                <c:pt idx="26789">
                  <c:v>7.1405092592597983</c:v>
                </c:pt>
                <c:pt idx="26790">
                  <c:v>7.1407523148139633</c:v>
                </c:pt>
                <c:pt idx="26791">
                  <c:v>7.1409953703681284</c:v>
                </c:pt>
                <c:pt idx="26792">
                  <c:v>7.1412384259222934</c:v>
                </c:pt>
                <c:pt idx="26793">
                  <c:v>7.1414814814764584</c:v>
                </c:pt>
                <c:pt idx="26794">
                  <c:v>7.1417245370378994</c:v>
                </c:pt>
                <c:pt idx="26795">
                  <c:v>7.1419675925920645</c:v>
                </c:pt>
                <c:pt idx="26796">
                  <c:v>7.1422106481462295</c:v>
                </c:pt>
                <c:pt idx="26797">
                  <c:v>7.1424537037003946</c:v>
                </c:pt>
                <c:pt idx="26798">
                  <c:v>7.1426967592545596</c:v>
                </c:pt>
                <c:pt idx="26799">
                  <c:v>7.1429398148160006</c:v>
                </c:pt>
                <c:pt idx="26800">
                  <c:v>7.1431828703701656</c:v>
                </c:pt>
                <c:pt idx="26801">
                  <c:v>7.1434259259243307</c:v>
                </c:pt>
                <c:pt idx="26802">
                  <c:v>7.1436689814784957</c:v>
                </c:pt>
                <c:pt idx="26803">
                  <c:v>7.1439120370326608</c:v>
                </c:pt>
                <c:pt idx="26804">
                  <c:v>7.1441550925941018</c:v>
                </c:pt>
                <c:pt idx="26805">
                  <c:v>7.1443981481482668</c:v>
                </c:pt>
                <c:pt idx="26806">
                  <c:v>7.1446412037024318</c:v>
                </c:pt>
                <c:pt idx="26807">
                  <c:v>7.1448842592565969</c:v>
                </c:pt>
                <c:pt idx="26808">
                  <c:v>7.1451273148107619</c:v>
                </c:pt>
                <c:pt idx="26809">
                  <c:v>7.1453703703722029</c:v>
                </c:pt>
                <c:pt idx="26810">
                  <c:v>7.1456134259263679</c:v>
                </c:pt>
                <c:pt idx="26811">
                  <c:v>7.145856481480533</c:v>
                </c:pt>
                <c:pt idx="26812">
                  <c:v>7.146099537034698</c:v>
                </c:pt>
                <c:pt idx="26813">
                  <c:v>7.1463425925888631</c:v>
                </c:pt>
                <c:pt idx="26814">
                  <c:v>7.1465856481430281</c:v>
                </c:pt>
                <c:pt idx="26815">
                  <c:v>7.1468287037044691</c:v>
                </c:pt>
                <c:pt idx="26816">
                  <c:v>7.1470717592586341</c:v>
                </c:pt>
                <c:pt idx="26817">
                  <c:v>7.1473148148127992</c:v>
                </c:pt>
                <c:pt idx="26818">
                  <c:v>7.1475578703669642</c:v>
                </c:pt>
                <c:pt idx="26819">
                  <c:v>7.1478009259211293</c:v>
                </c:pt>
                <c:pt idx="26820">
                  <c:v>7.1480439814825703</c:v>
                </c:pt>
                <c:pt idx="26821">
                  <c:v>7.1482870370367353</c:v>
                </c:pt>
                <c:pt idx="26822">
                  <c:v>7.1485300925909003</c:v>
                </c:pt>
                <c:pt idx="26823">
                  <c:v>7.1487731481450654</c:v>
                </c:pt>
                <c:pt idx="26824">
                  <c:v>7.1490162036992304</c:v>
                </c:pt>
                <c:pt idx="26825">
                  <c:v>7.1492592592606714</c:v>
                </c:pt>
                <c:pt idx="26826">
                  <c:v>7.1495023148148364</c:v>
                </c:pt>
                <c:pt idx="26827">
                  <c:v>7.1497453703690015</c:v>
                </c:pt>
                <c:pt idx="26828">
                  <c:v>7.1499884259231665</c:v>
                </c:pt>
                <c:pt idx="26829">
                  <c:v>7.1502314814773316</c:v>
                </c:pt>
                <c:pt idx="26830">
                  <c:v>7.1504861111082763</c:v>
                </c:pt>
                <c:pt idx="26831">
                  <c:v>7.1507291666624413</c:v>
                </c:pt>
                <c:pt idx="26832">
                  <c:v>7.1509722222238823</c:v>
                </c:pt>
                <c:pt idx="26833">
                  <c:v>7.1512152777780473</c:v>
                </c:pt>
                <c:pt idx="26834">
                  <c:v>7.1514583333322124</c:v>
                </c:pt>
                <c:pt idx="26835">
                  <c:v>7.1517013888863774</c:v>
                </c:pt>
                <c:pt idx="26836">
                  <c:v>7.1519444444405424</c:v>
                </c:pt>
                <c:pt idx="26837">
                  <c:v>7.1521875000019834</c:v>
                </c:pt>
                <c:pt idx="26838">
                  <c:v>7.1524305555561485</c:v>
                </c:pt>
                <c:pt idx="26839">
                  <c:v>7.1526736111103135</c:v>
                </c:pt>
                <c:pt idx="26840">
                  <c:v>7.1529166666644786</c:v>
                </c:pt>
                <c:pt idx="26841">
                  <c:v>7.1531597222186436</c:v>
                </c:pt>
                <c:pt idx="26842">
                  <c:v>7.1534027777728086</c:v>
                </c:pt>
                <c:pt idx="26843">
                  <c:v>7.1536458333342496</c:v>
                </c:pt>
                <c:pt idx="26844">
                  <c:v>7.1538888888884147</c:v>
                </c:pt>
                <c:pt idx="26845">
                  <c:v>7.1541319444425797</c:v>
                </c:pt>
                <c:pt idx="26846">
                  <c:v>7.1543749999967448</c:v>
                </c:pt>
                <c:pt idx="26847">
                  <c:v>7.1546180555509098</c:v>
                </c:pt>
                <c:pt idx="26848">
                  <c:v>7.1548611111123508</c:v>
                </c:pt>
                <c:pt idx="26849">
                  <c:v>7.1551041666665158</c:v>
                </c:pt>
                <c:pt idx="26850">
                  <c:v>7.1553472222206809</c:v>
                </c:pt>
                <c:pt idx="26851">
                  <c:v>7.1555902777748459</c:v>
                </c:pt>
                <c:pt idx="26852">
                  <c:v>7.1558333333290109</c:v>
                </c:pt>
                <c:pt idx="26853">
                  <c:v>7.1560763888904519</c:v>
                </c:pt>
                <c:pt idx="26854">
                  <c:v>7.156319444444617</c:v>
                </c:pt>
                <c:pt idx="26855">
                  <c:v>7.156562499998782</c:v>
                </c:pt>
                <c:pt idx="26856">
                  <c:v>7.1568055555529471</c:v>
                </c:pt>
                <c:pt idx="26857">
                  <c:v>7.1570486111071121</c:v>
                </c:pt>
                <c:pt idx="26858">
                  <c:v>7.1572916666685531</c:v>
                </c:pt>
                <c:pt idx="26859">
                  <c:v>7.1575347222227181</c:v>
                </c:pt>
                <c:pt idx="26860">
                  <c:v>7.1577777777768832</c:v>
                </c:pt>
                <c:pt idx="26861">
                  <c:v>7.1580208333310482</c:v>
                </c:pt>
                <c:pt idx="26862">
                  <c:v>7.1582638888852133</c:v>
                </c:pt>
                <c:pt idx="26863">
                  <c:v>7.1585069444393783</c:v>
                </c:pt>
                <c:pt idx="26864">
                  <c:v>7.1587500000008193</c:v>
                </c:pt>
                <c:pt idx="26865">
                  <c:v>7.1589930555549843</c:v>
                </c:pt>
                <c:pt idx="26866">
                  <c:v>7.1592361111091494</c:v>
                </c:pt>
                <c:pt idx="26867">
                  <c:v>7.1594791666633144</c:v>
                </c:pt>
                <c:pt idx="26868">
                  <c:v>7.1597222222174794</c:v>
                </c:pt>
                <c:pt idx="26869">
                  <c:v>7.1599652777789204</c:v>
                </c:pt>
                <c:pt idx="26870">
                  <c:v>7.1602083333330855</c:v>
                </c:pt>
                <c:pt idx="26871">
                  <c:v>7.1604513888872505</c:v>
                </c:pt>
                <c:pt idx="26872">
                  <c:v>7.1606944444414156</c:v>
                </c:pt>
                <c:pt idx="26873">
                  <c:v>7.1609374999955806</c:v>
                </c:pt>
                <c:pt idx="26874">
                  <c:v>7.1611805555570216</c:v>
                </c:pt>
                <c:pt idx="26875">
                  <c:v>7.1614236111111866</c:v>
                </c:pt>
                <c:pt idx="26876">
                  <c:v>7.1616666666653517</c:v>
                </c:pt>
                <c:pt idx="26877">
                  <c:v>7.1619097222195167</c:v>
                </c:pt>
                <c:pt idx="26878">
                  <c:v>7.1621527777736818</c:v>
                </c:pt>
                <c:pt idx="26879">
                  <c:v>7.1624074074046264</c:v>
                </c:pt>
                <c:pt idx="26880">
                  <c:v>7.1626504629587915</c:v>
                </c:pt>
                <c:pt idx="26881">
                  <c:v>7.1628935185202325</c:v>
                </c:pt>
                <c:pt idx="26882">
                  <c:v>7.1631365740743975</c:v>
                </c:pt>
                <c:pt idx="26883">
                  <c:v>7.1633796296285626</c:v>
                </c:pt>
                <c:pt idx="26884">
                  <c:v>7.1636226851827276</c:v>
                </c:pt>
                <c:pt idx="26885">
                  <c:v>7.1638657407368926</c:v>
                </c:pt>
                <c:pt idx="26886">
                  <c:v>7.1641087962983336</c:v>
                </c:pt>
                <c:pt idx="26887">
                  <c:v>7.1643518518524987</c:v>
                </c:pt>
                <c:pt idx="26888">
                  <c:v>7.1645949074066637</c:v>
                </c:pt>
                <c:pt idx="26889">
                  <c:v>7.1648379629608288</c:v>
                </c:pt>
                <c:pt idx="26890">
                  <c:v>7.1650810185149938</c:v>
                </c:pt>
                <c:pt idx="26891">
                  <c:v>7.1653240740691588</c:v>
                </c:pt>
                <c:pt idx="26892">
                  <c:v>7.1655671296305998</c:v>
                </c:pt>
                <c:pt idx="26893">
                  <c:v>7.1658101851847649</c:v>
                </c:pt>
                <c:pt idx="26894">
                  <c:v>7.1660532407389299</c:v>
                </c:pt>
                <c:pt idx="26895">
                  <c:v>7.1662962962930949</c:v>
                </c:pt>
                <c:pt idx="26896">
                  <c:v>7.16653935184726</c:v>
                </c:pt>
                <c:pt idx="26897">
                  <c:v>7.166782407408701</c:v>
                </c:pt>
                <c:pt idx="26898">
                  <c:v>7.167025462962866</c:v>
                </c:pt>
                <c:pt idx="26899">
                  <c:v>7.1672685185170311</c:v>
                </c:pt>
                <c:pt idx="26900">
                  <c:v>7.1675115740711961</c:v>
                </c:pt>
                <c:pt idx="26901">
                  <c:v>7.1677546296253611</c:v>
                </c:pt>
                <c:pt idx="26902">
                  <c:v>7.1679976851868021</c:v>
                </c:pt>
                <c:pt idx="26903">
                  <c:v>7.1682407407409672</c:v>
                </c:pt>
                <c:pt idx="26904">
                  <c:v>7.1684837962951322</c:v>
                </c:pt>
                <c:pt idx="26905">
                  <c:v>7.1687268518492973</c:v>
                </c:pt>
                <c:pt idx="26906">
                  <c:v>7.1689699074034623</c:v>
                </c:pt>
                <c:pt idx="26907">
                  <c:v>7.1692129629649033</c:v>
                </c:pt>
                <c:pt idx="26908">
                  <c:v>7.1694560185190683</c:v>
                </c:pt>
                <c:pt idx="26909">
                  <c:v>7.1696990740732334</c:v>
                </c:pt>
                <c:pt idx="26910">
                  <c:v>7.1699421296273984</c:v>
                </c:pt>
                <c:pt idx="26911">
                  <c:v>7.1701851851815634</c:v>
                </c:pt>
                <c:pt idx="26912">
                  <c:v>7.1704282407357285</c:v>
                </c:pt>
                <c:pt idx="26913">
                  <c:v>7.1706712962971695</c:v>
                </c:pt>
                <c:pt idx="26914">
                  <c:v>7.1709143518513345</c:v>
                </c:pt>
                <c:pt idx="26915">
                  <c:v>7.1711574074054996</c:v>
                </c:pt>
                <c:pt idx="26916">
                  <c:v>7.1714004629596646</c:v>
                </c:pt>
                <c:pt idx="26917">
                  <c:v>7.1716435185138296</c:v>
                </c:pt>
                <c:pt idx="26918">
                  <c:v>7.1718865740752706</c:v>
                </c:pt>
                <c:pt idx="26919">
                  <c:v>7.1721296296294357</c:v>
                </c:pt>
                <c:pt idx="26920">
                  <c:v>7.1723726851836007</c:v>
                </c:pt>
                <c:pt idx="26921">
                  <c:v>7.1726157407377658</c:v>
                </c:pt>
                <c:pt idx="26922">
                  <c:v>7.1728587962919308</c:v>
                </c:pt>
                <c:pt idx="26923">
                  <c:v>7.1731018518533718</c:v>
                </c:pt>
                <c:pt idx="26924">
                  <c:v>7.1733449074075368</c:v>
                </c:pt>
                <c:pt idx="26925">
                  <c:v>7.1735879629617019</c:v>
                </c:pt>
                <c:pt idx="26926">
                  <c:v>7.1738310185158669</c:v>
                </c:pt>
                <c:pt idx="26927">
                  <c:v>7.1740856481468116</c:v>
                </c:pt>
                <c:pt idx="26928">
                  <c:v>7.1743287037009766</c:v>
                </c:pt>
                <c:pt idx="26929">
                  <c:v>7.1745717592551417</c:v>
                </c:pt>
                <c:pt idx="26930">
                  <c:v>7.1748148148165827</c:v>
                </c:pt>
                <c:pt idx="26931">
                  <c:v>7.1750578703707477</c:v>
                </c:pt>
                <c:pt idx="26932">
                  <c:v>7.1753009259249128</c:v>
                </c:pt>
                <c:pt idx="26933">
                  <c:v>7.1755439814790778</c:v>
                </c:pt>
                <c:pt idx="26934">
                  <c:v>7.1757870370332428</c:v>
                </c:pt>
                <c:pt idx="26935">
                  <c:v>7.1760300925946838</c:v>
                </c:pt>
                <c:pt idx="26936">
                  <c:v>7.1762731481488489</c:v>
                </c:pt>
                <c:pt idx="26937">
                  <c:v>7.1765162037030139</c:v>
                </c:pt>
                <c:pt idx="26938">
                  <c:v>7.1767592592571789</c:v>
                </c:pt>
                <c:pt idx="26939">
                  <c:v>7.177002314811344</c:v>
                </c:pt>
                <c:pt idx="26940">
                  <c:v>7.177245370365509</c:v>
                </c:pt>
                <c:pt idx="26941">
                  <c:v>7.17748842592695</c:v>
                </c:pt>
                <c:pt idx="26942">
                  <c:v>7.1777314814811151</c:v>
                </c:pt>
                <c:pt idx="26943">
                  <c:v>7.1779745370352801</c:v>
                </c:pt>
                <c:pt idx="26944">
                  <c:v>7.1782175925894451</c:v>
                </c:pt>
                <c:pt idx="26945">
                  <c:v>7.1784606481436102</c:v>
                </c:pt>
                <c:pt idx="26946">
                  <c:v>7.1787037037050512</c:v>
                </c:pt>
                <c:pt idx="26947">
                  <c:v>7.1789467592592162</c:v>
                </c:pt>
                <c:pt idx="26948">
                  <c:v>7.1791898148133813</c:v>
                </c:pt>
                <c:pt idx="26949">
                  <c:v>7.1794328703675463</c:v>
                </c:pt>
                <c:pt idx="26950">
                  <c:v>7.1796759259217113</c:v>
                </c:pt>
                <c:pt idx="26951">
                  <c:v>7.1799189814831523</c:v>
                </c:pt>
                <c:pt idx="26952">
                  <c:v>7.1801620370373174</c:v>
                </c:pt>
                <c:pt idx="26953">
                  <c:v>7.1804050925914824</c:v>
                </c:pt>
                <c:pt idx="26954">
                  <c:v>7.1806481481456474</c:v>
                </c:pt>
                <c:pt idx="26955">
                  <c:v>7.1808912036998125</c:v>
                </c:pt>
                <c:pt idx="26956">
                  <c:v>7.1811342592612535</c:v>
                </c:pt>
                <c:pt idx="26957">
                  <c:v>7.1813773148154185</c:v>
                </c:pt>
                <c:pt idx="26958">
                  <c:v>7.1816203703695836</c:v>
                </c:pt>
                <c:pt idx="26959">
                  <c:v>7.1818634259237486</c:v>
                </c:pt>
                <c:pt idx="26960">
                  <c:v>7.1821064814779136</c:v>
                </c:pt>
                <c:pt idx="26961">
                  <c:v>7.1823495370320787</c:v>
                </c:pt>
                <c:pt idx="26962">
                  <c:v>7.1825925925935197</c:v>
                </c:pt>
                <c:pt idx="26963">
                  <c:v>7.1828356481476847</c:v>
                </c:pt>
                <c:pt idx="26964">
                  <c:v>7.1830787037018498</c:v>
                </c:pt>
                <c:pt idx="26965">
                  <c:v>7.1833217592560148</c:v>
                </c:pt>
                <c:pt idx="26966">
                  <c:v>7.1835648148101798</c:v>
                </c:pt>
                <c:pt idx="26967">
                  <c:v>7.1838078703716208</c:v>
                </c:pt>
                <c:pt idx="26968">
                  <c:v>7.1840509259257859</c:v>
                </c:pt>
                <c:pt idx="26969">
                  <c:v>7.1842939814799509</c:v>
                </c:pt>
                <c:pt idx="26970">
                  <c:v>7.1845370370341159</c:v>
                </c:pt>
                <c:pt idx="26971">
                  <c:v>7.184780092588281</c:v>
                </c:pt>
                <c:pt idx="26972">
                  <c:v>7.185023148149722</c:v>
                </c:pt>
                <c:pt idx="26973">
                  <c:v>7.185266203703887</c:v>
                </c:pt>
                <c:pt idx="26974">
                  <c:v>7.1855092592580521</c:v>
                </c:pt>
                <c:pt idx="26975">
                  <c:v>7.1857638888889968</c:v>
                </c:pt>
                <c:pt idx="26976">
                  <c:v>7.1860069444431618</c:v>
                </c:pt>
                <c:pt idx="26977">
                  <c:v>7.1862499999973268</c:v>
                </c:pt>
                <c:pt idx="26978">
                  <c:v>7.1864930555514919</c:v>
                </c:pt>
                <c:pt idx="26979">
                  <c:v>7.1867361111129329</c:v>
                </c:pt>
                <c:pt idx="26980">
                  <c:v>7.1869791666670979</c:v>
                </c:pt>
                <c:pt idx="26981">
                  <c:v>7.1872222222212629</c:v>
                </c:pt>
                <c:pt idx="26982">
                  <c:v>7.187465277775428</c:v>
                </c:pt>
                <c:pt idx="26983">
                  <c:v>7.187708333329593</c:v>
                </c:pt>
                <c:pt idx="26984">
                  <c:v>7.1879513888837581</c:v>
                </c:pt>
                <c:pt idx="26985">
                  <c:v>7.1881944444451991</c:v>
                </c:pt>
                <c:pt idx="26986">
                  <c:v>7.1884374999993641</c:v>
                </c:pt>
                <c:pt idx="26987">
                  <c:v>7.1886805555535291</c:v>
                </c:pt>
                <c:pt idx="26988">
                  <c:v>7.1889236111076942</c:v>
                </c:pt>
                <c:pt idx="26989">
                  <c:v>7.1891666666618592</c:v>
                </c:pt>
                <c:pt idx="26990">
                  <c:v>7.1894097222233002</c:v>
                </c:pt>
                <c:pt idx="26991">
                  <c:v>7.1896527777774653</c:v>
                </c:pt>
                <c:pt idx="26992">
                  <c:v>7.1898958333316303</c:v>
                </c:pt>
                <c:pt idx="26993">
                  <c:v>7.1901388888857953</c:v>
                </c:pt>
                <c:pt idx="26994">
                  <c:v>7.1903819444399604</c:v>
                </c:pt>
                <c:pt idx="26995">
                  <c:v>7.1906250000014014</c:v>
                </c:pt>
                <c:pt idx="26996">
                  <c:v>7.1908680555555664</c:v>
                </c:pt>
                <c:pt idx="26997">
                  <c:v>7.1911111111097314</c:v>
                </c:pt>
                <c:pt idx="26998">
                  <c:v>7.1913541666638965</c:v>
                </c:pt>
                <c:pt idx="26999">
                  <c:v>7.1915972222180615</c:v>
                </c:pt>
                <c:pt idx="27000">
                  <c:v>7.1918402777795025</c:v>
                </c:pt>
                <c:pt idx="27001">
                  <c:v>7.1920833333336676</c:v>
                </c:pt>
                <c:pt idx="27002">
                  <c:v>7.1923263888878326</c:v>
                </c:pt>
                <c:pt idx="27003">
                  <c:v>7.1925694444419976</c:v>
                </c:pt>
                <c:pt idx="27004">
                  <c:v>7.1928124999961627</c:v>
                </c:pt>
                <c:pt idx="27005">
                  <c:v>7.1930555555576037</c:v>
                </c:pt>
                <c:pt idx="27006">
                  <c:v>7.1932986111117687</c:v>
                </c:pt>
                <c:pt idx="27007">
                  <c:v>7.1935416666659338</c:v>
                </c:pt>
                <c:pt idx="27008">
                  <c:v>7.1937847222200988</c:v>
                </c:pt>
                <c:pt idx="27009">
                  <c:v>7.1940277777742638</c:v>
                </c:pt>
                <c:pt idx="27010">
                  <c:v>7.1942708333284289</c:v>
                </c:pt>
                <c:pt idx="27011">
                  <c:v>7.1945138888898699</c:v>
                </c:pt>
                <c:pt idx="27012">
                  <c:v>7.1947569444440349</c:v>
                </c:pt>
                <c:pt idx="27013">
                  <c:v>7.1949999999981999</c:v>
                </c:pt>
                <c:pt idx="27014">
                  <c:v>7.195243055552365</c:v>
                </c:pt>
                <c:pt idx="27015">
                  <c:v>7.19548611110653</c:v>
                </c:pt>
                <c:pt idx="27016">
                  <c:v>7.195729166667971</c:v>
                </c:pt>
                <c:pt idx="27017">
                  <c:v>7.1959722222221361</c:v>
                </c:pt>
                <c:pt idx="27018">
                  <c:v>7.1962152777763011</c:v>
                </c:pt>
                <c:pt idx="27019">
                  <c:v>7.1964583333304661</c:v>
                </c:pt>
                <c:pt idx="27020">
                  <c:v>7.1967013888846312</c:v>
                </c:pt>
                <c:pt idx="27021">
                  <c:v>7.1969444444460722</c:v>
                </c:pt>
                <c:pt idx="27022">
                  <c:v>7.1971875000002372</c:v>
                </c:pt>
                <c:pt idx="27023">
                  <c:v>7.1974305555544023</c:v>
                </c:pt>
                <c:pt idx="27024">
                  <c:v>7.1976851851853469</c:v>
                </c:pt>
                <c:pt idx="27025">
                  <c:v>7.197928240739512</c:v>
                </c:pt>
                <c:pt idx="27026">
                  <c:v>7.198171296293677</c:v>
                </c:pt>
                <c:pt idx="27027">
                  <c:v>7.1984143518478421</c:v>
                </c:pt>
                <c:pt idx="27028">
                  <c:v>7.1986574074092831</c:v>
                </c:pt>
                <c:pt idx="27029">
                  <c:v>7.1989004629634481</c:v>
                </c:pt>
                <c:pt idx="27030">
                  <c:v>7.1991435185176131</c:v>
                </c:pt>
                <c:pt idx="27031">
                  <c:v>7.1993865740717782</c:v>
                </c:pt>
                <c:pt idx="27032">
                  <c:v>7.1996296296259432</c:v>
                </c:pt>
                <c:pt idx="27033">
                  <c:v>7.1998726851801083</c:v>
                </c:pt>
                <c:pt idx="27034">
                  <c:v>7.2001157407415493</c:v>
                </c:pt>
                <c:pt idx="27035">
                  <c:v>7.2003587962957143</c:v>
                </c:pt>
                <c:pt idx="27036">
                  <c:v>7.2006018518498793</c:v>
                </c:pt>
                <c:pt idx="27037">
                  <c:v>7.2008449074040444</c:v>
                </c:pt>
                <c:pt idx="27038">
                  <c:v>7.2010879629582094</c:v>
                </c:pt>
                <c:pt idx="27039">
                  <c:v>7.2013310185196504</c:v>
                </c:pt>
                <c:pt idx="27040">
                  <c:v>7.2015740740738154</c:v>
                </c:pt>
                <c:pt idx="27041">
                  <c:v>7.2018171296279805</c:v>
                </c:pt>
                <c:pt idx="27042">
                  <c:v>7.2020601851821455</c:v>
                </c:pt>
                <c:pt idx="27043">
                  <c:v>7.2023032407363106</c:v>
                </c:pt>
                <c:pt idx="27044">
                  <c:v>7.2025462962977516</c:v>
                </c:pt>
                <c:pt idx="27045">
                  <c:v>7.2027893518519166</c:v>
                </c:pt>
                <c:pt idx="27046">
                  <c:v>7.2030324074060816</c:v>
                </c:pt>
                <c:pt idx="27047">
                  <c:v>7.2032754629602467</c:v>
                </c:pt>
                <c:pt idx="27048">
                  <c:v>7.2035185185144117</c:v>
                </c:pt>
                <c:pt idx="27049">
                  <c:v>7.2037615740758527</c:v>
                </c:pt>
                <c:pt idx="27050">
                  <c:v>7.2040046296300178</c:v>
                </c:pt>
                <c:pt idx="27051">
                  <c:v>7.2042476851841828</c:v>
                </c:pt>
                <c:pt idx="27052">
                  <c:v>7.2044907407383478</c:v>
                </c:pt>
                <c:pt idx="27053">
                  <c:v>7.2047337962925129</c:v>
                </c:pt>
                <c:pt idx="27054">
                  <c:v>7.2049768518539539</c:v>
                </c:pt>
                <c:pt idx="27055">
                  <c:v>7.2052199074081189</c:v>
                </c:pt>
                <c:pt idx="27056">
                  <c:v>7.2054629629622839</c:v>
                </c:pt>
                <c:pt idx="27057">
                  <c:v>7.205706018516449</c:v>
                </c:pt>
                <c:pt idx="27058">
                  <c:v>7.205949074070614</c:v>
                </c:pt>
                <c:pt idx="27059">
                  <c:v>7.2061921296247791</c:v>
                </c:pt>
                <c:pt idx="27060">
                  <c:v>7.2064351851862201</c:v>
                </c:pt>
                <c:pt idx="27061">
                  <c:v>7.2066782407403851</c:v>
                </c:pt>
                <c:pt idx="27062">
                  <c:v>7.2069212962945501</c:v>
                </c:pt>
                <c:pt idx="27063">
                  <c:v>7.2071643518487152</c:v>
                </c:pt>
                <c:pt idx="27064">
                  <c:v>7.2074074074028802</c:v>
                </c:pt>
                <c:pt idx="27065">
                  <c:v>7.2076504629643212</c:v>
                </c:pt>
                <c:pt idx="27066">
                  <c:v>7.2078935185184863</c:v>
                </c:pt>
                <c:pt idx="27067">
                  <c:v>7.2081365740726513</c:v>
                </c:pt>
                <c:pt idx="27068">
                  <c:v>7.2083796296268163</c:v>
                </c:pt>
                <c:pt idx="27069">
                  <c:v>7.2086226851809814</c:v>
                </c:pt>
                <c:pt idx="27070">
                  <c:v>7.2088657407424224</c:v>
                </c:pt>
                <c:pt idx="27071">
                  <c:v>7.2091087962965874</c:v>
                </c:pt>
                <c:pt idx="27072">
                  <c:v>7.2093634259275321</c:v>
                </c:pt>
                <c:pt idx="27073">
                  <c:v>7.2096064814816971</c:v>
                </c:pt>
                <c:pt idx="27074">
                  <c:v>7.2098495370358622</c:v>
                </c:pt>
                <c:pt idx="27075">
                  <c:v>7.2100925925900272</c:v>
                </c:pt>
                <c:pt idx="27076">
                  <c:v>7.2103356481441923</c:v>
                </c:pt>
                <c:pt idx="27077">
                  <c:v>7.2105787037056333</c:v>
                </c:pt>
                <c:pt idx="27078">
                  <c:v>7.2108217592597983</c:v>
                </c:pt>
                <c:pt idx="27079">
                  <c:v>7.2110648148139633</c:v>
                </c:pt>
                <c:pt idx="27080">
                  <c:v>7.2113078703681284</c:v>
                </c:pt>
                <c:pt idx="27081">
                  <c:v>7.2115509259222934</c:v>
                </c:pt>
                <c:pt idx="27082">
                  <c:v>7.2117939814764584</c:v>
                </c:pt>
                <c:pt idx="27083">
                  <c:v>7.2120370370378994</c:v>
                </c:pt>
                <c:pt idx="27084">
                  <c:v>7.2122800925920645</c:v>
                </c:pt>
                <c:pt idx="27085">
                  <c:v>7.2125231481462295</c:v>
                </c:pt>
                <c:pt idx="27086">
                  <c:v>7.2127662037003946</c:v>
                </c:pt>
                <c:pt idx="27087">
                  <c:v>7.2130092592545596</c:v>
                </c:pt>
                <c:pt idx="27088">
                  <c:v>7.2132523148160006</c:v>
                </c:pt>
                <c:pt idx="27089">
                  <c:v>7.2134953703701656</c:v>
                </c:pt>
                <c:pt idx="27090">
                  <c:v>7.2137384259243307</c:v>
                </c:pt>
                <c:pt idx="27091">
                  <c:v>7.2139814814784957</c:v>
                </c:pt>
                <c:pt idx="27092">
                  <c:v>7.2142245370326608</c:v>
                </c:pt>
                <c:pt idx="27093">
                  <c:v>7.2144675925941018</c:v>
                </c:pt>
                <c:pt idx="27094">
                  <c:v>7.2147106481482668</c:v>
                </c:pt>
                <c:pt idx="27095">
                  <c:v>7.2149537037024318</c:v>
                </c:pt>
                <c:pt idx="27096">
                  <c:v>7.2151967592565969</c:v>
                </c:pt>
                <c:pt idx="27097">
                  <c:v>7.2154398148107619</c:v>
                </c:pt>
                <c:pt idx="27098">
                  <c:v>7.2156828703722029</c:v>
                </c:pt>
                <c:pt idx="27099">
                  <c:v>7.2159259259263679</c:v>
                </c:pt>
                <c:pt idx="27100">
                  <c:v>7.216168981480533</c:v>
                </c:pt>
                <c:pt idx="27101">
                  <c:v>7.216412037034698</c:v>
                </c:pt>
                <c:pt idx="27102">
                  <c:v>7.2166550925888631</c:v>
                </c:pt>
                <c:pt idx="27103">
                  <c:v>7.2168981481430281</c:v>
                </c:pt>
                <c:pt idx="27104">
                  <c:v>7.2171412037044691</c:v>
                </c:pt>
                <c:pt idx="27105">
                  <c:v>7.2173842592586341</c:v>
                </c:pt>
                <c:pt idx="27106">
                  <c:v>7.2176273148127992</c:v>
                </c:pt>
                <c:pt idx="27107">
                  <c:v>7.2178703703669642</c:v>
                </c:pt>
                <c:pt idx="27108">
                  <c:v>7.2181134259211293</c:v>
                </c:pt>
                <c:pt idx="27109">
                  <c:v>7.2183564814825703</c:v>
                </c:pt>
                <c:pt idx="27110">
                  <c:v>7.2185995370367353</c:v>
                </c:pt>
                <c:pt idx="27111">
                  <c:v>7.2188425925909003</c:v>
                </c:pt>
                <c:pt idx="27112">
                  <c:v>7.2190856481450654</c:v>
                </c:pt>
                <c:pt idx="27113">
                  <c:v>7.2193287036992304</c:v>
                </c:pt>
                <c:pt idx="27114">
                  <c:v>7.2195717592606714</c:v>
                </c:pt>
                <c:pt idx="27115">
                  <c:v>7.2198148148148364</c:v>
                </c:pt>
                <c:pt idx="27116">
                  <c:v>7.2200578703690015</c:v>
                </c:pt>
                <c:pt idx="27117">
                  <c:v>7.2203009259231665</c:v>
                </c:pt>
                <c:pt idx="27118">
                  <c:v>7.2205439814773316</c:v>
                </c:pt>
                <c:pt idx="27119">
                  <c:v>7.2207870370387726</c:v>
                </c:pt>
                <c:pt idx="27120">
                  <c:v>7.2210416666624413</c:v>
                </c:pt>
                <c:pt idx="27121">
                  <c:v>7.2212847222238823</c:v>
                </c:pt>
                <c:pt idx="27122">
                  <c:v>7.2215277777780473</c:v>
                </c:pt>
                <c:pt idx="27123">
                  <c:v>7.2217708333322124</c:v>
                </c:pt>
                <c:pt idx="27124">
                  <c:v>7.2220138888863774</c:v>
                </c:pt>
                <c:pt idx="27125">
                  <c:v>7.2222569444405424</c:v>
                </c:pt>
                <c:pt idx="27126">
                  <c:v>7.2225000000019834</c:v>
                </c:pt>
                <c:pt idx="27127">
                  <c:v>7.2227430555561485</c:v>
                </c:pt>
                <c:pt idx="27128">
                  <c:v>7.2229861111103135</c:v>
                </c:pt>
                <c:pt idx="27129">
                  <c:v>7.2232291666644786</c:v>
                </c:pt>
                <c:pt idx="27130">
                  <c:v>7.2234722222186436</c:v>
                </c:pt>
                <c:pt idx="27131">
                  <c:v>7.2237152777728086</c:v>
                </c:pt>
                <c:pt idx="27132">
                  <c:v>7.2239583333342496</c:v>
                </c:pt>
                <c:pt idx="27133">
                  <c:v>7.2242013888884147</c:v>
                </c:pt>
                <c:pt idx="27134">
                  <c:v>7.2244444444425797</c:v>
                </c:pt>
                <c:pt idx="27135">
                  <c:v>7.2246874999967448</c:v>
                </c:pt>
                <c:pt idx="27136">
                  <c:v>7.2249305555509098</c:v>
                </c:pt>
                <c:pt idx="27137">
                  <c:v>7.2251736111123508</c:v>
                </c:pt>
                <c:pt idx="27138">
                  <c:v>7.2254166666665158</c:v>
                </c:pt>
                <c:pt idx="27139">
                  <c:v>7.2256597222206809</c:v>
                </c:pt>
                <c:pt idx="27140">
                  <c:v>7.2259027777748459</c:v>
                </c:pt>
                <c:pt idx="27141">
                  <c:v>7.2261458333290109</c:v>
                </c:pt>
                <c:pt idx="27142">
                  <c:v>7.2263888888904519</c:v>
                </c:pt>
                <c:pt idx="27143">
                  <c:v>7.226631944444617</c:v>
                </c:pt>
                <c:pt idx="27144">
                  <c:v>7.226874999998782</c:v>
                </c:pt>
                <c:pt idx="27145">
                  <c:v>7.2271180555529471</c:v>
                </c:pt>
                <c:pt idx="27146">
                  <c:v>7.2273611111071121</c:v>
                </c:pt>
                <c:pt idx="27147">
                  <c:v>7.2276041666685531</c:v>
                </c:pt>
                <c:pt idx="27148">
                  <c:v>7.2278472222227181</c:v>
                </c:pt>
                <c:pt idx="27149">
                  <c:v>7.2280902777768832</c:v>
                </c:pt>
                <c:pt idx="27150">
                  <c:v>7.2283333333310482</c:v>
                </c:pt>
                <c:pt idx="27151">
                  <c:v>7.2285763888852133</c:v>
                </c:pt>
                <c:pt idx="27152">
                  <c:v>7.2288194444393783</c:v>
                </c:pt>
                <c:pt idx="27153">
                  <c:v>7.2290625000008193</c:v>
                </c:pt>
                <c:pt idx="27154">
                  <c:v>7.2293055555549843</c:v>
                </c:pt>
                <c:pt idx="27155">
                  <c:v>7.2295486111091494</c:v>
                </c:pt>
                <c:pt idx="27156">
                  <c:v>7.2297916666633144</c:v>
                </c:pt>
                <c:pt idx="27157">
                  <c:v>7.2300347222174794</c:v>
                </c:pt>
                <c:pt idx="27158">
                  <c:v>7.2302777777789204</c:v>
                </c:pt>
                <c:pt idx="27159">
                  <c:v>7.2305208333330855</c:v>
                </c:pt>
                <c:pt idx="27160">
                  <c:v>7.2307638888872505</c:v>
                </c:pt>
                <c:pt idx="27161">
                  <c:v>7.2310069444414156</c:v>
                </c:pt>
                <c:pt idx="27162">
                  <c:v>7.2312499999955806</c:v>
                </c:pt>
                <c:pt idx="27163">
                  <c:v>7.2314930555570216</c:v>
                </c:pt>
                <c:pt idx="27164">
                  <c:v>7.2317361111111866</c:v>
                </c:pt>
                <c:pt idx="27165">
                  <c:v>7.2319791666653517</c:v>
                </c:pt>
                <c:pt idx="27166">
                  <c:v>7.2322222222195167</c:v>
                </c:pt>
                <c:pt idx="27167">
                  <c:v>7.2324652777736818</c:v>
                </c:pt>
                <c:pt idx="27168">
                  <c:v>7.2327199074046264</c:v>
                </c:pt>
                <c:pt idx="27169">
                  <c:v>7.2329629629587915</c:v>
                </c:pt>
                <c:pt idx="27170">
                  <c:v>7.2332060185202325</c:v>
                </c:pt>
                <c:pt idx="27171">
                  <c:v>7.2334490740743975</c:v>
                </c:pt>
                <c:pt idx="27172">
                  <c:v>7.2336921296285626</c:v>
                </c:pt>
                <c:pt idx="27173">
                  <c:v>7.2339351851827276</c:v>
                </c:pt>
                <c:pt idx="27174">
                  <c:v>7.2341782407368926</c:v>
                </c:pt>
                <c:pt idx="27175">
                  <c:v>7.2344212962983336</c:v>
                </c:pt>
                <c:pt idx="27176">
                  <c:v>7.2346643518524987</c:v>
                </c:pt>
                <c:pt idx="27177">
                  <c:v>7.2349074074066637</c:v>
                </c:pt>
                <c:pt idx="27178">
                  <c:v>7.2351504629608288</c:v>
                </c:pt>
                <c:pt idx="27179">
                  <c:v>7.2353935185149938</c:v>
                </c:pt>
                <c:pt idx="27180">
                  <c:v>7.2356365740691588</c:v>
                </c:pt>
                <c:pt idx="27181">
                  <c:v>7.2358796296305998</c:v>
                </c:pt>
                <c:pt idx="27182">
                  <c:v>7.2361226851847649</c:v>
                </c:pt>
                <c:pt idx="27183">
                  <c:v>7.2363657407389299</c:v>
                </c:pt>
                <c:pt idx="27184">
                  <c:v>7.2366087962930949</c:v>
                </c:pt>
                <c:pt idx="27185">
                  <c:v>7.23685185184726</c:v>
                </c:pt>
                <c:pt idx="27186">
                  <c:v>7.237094907408701</c:v>
                </c:pt>
                <c:pt idx="27187">
                  <c:v>7.237337962962866</c:v>
                </c:pt>
                <c:pt idx="27188">
                  <c:v>7.2375810185170311</c:v>
                </c:pt>
                <c:pt idx="27189">
                  <c:v>7.2378240740711961</c:v>
                </c:pt>
                <c:pt idx="27190">
                  <c:v>7.2380671296253611</c:v>
                </c:pt>
                <c:pt idx="27191">
                  <c:v>7.2383101851868021</c:v>
                </c:pt>
                <c:pt idx="27192">
                  <c:v>7.2385532407409672</c:v>
                </c:pt>
                <c:pt idx="27193">
                  <c:v>7.2387962962951322</c:v>
                </c:pt>
                <c:pt idx="27194">
                  <c:v>7.2390393518492973</c:v>
                </c:pt>
                <c:pt idx="27195">
                  <c:v>7.2392824074034623</c:v>
                </c:pt>
                <c:pt idx="27196">
                  <c:v>7.2395254629649033</c:v>
                </c:pt>
                <c:pt idx="27197">
                  <c:v>7.2397685185190683</c:v>
                </c:pt>
                <c:pt idx="27198">
                  <c:v>7.2400115740732334</c:v>
                </c:pt>
                <c:pt idx="27199">
                  <c:v>7.2402546296273984</c:v>
                </c:pt>
                <c:pt idx="27200">
                  <c:v>7.2404976851815634</c:v>
                </c:pt>
                <c:pt idx="27201">
                  <c:v>7.2407407407357285</c:v>
                </c:pt>
                <c:pt idx="27202">
                  <c:v>7.2409837962971695</c:v>
                </c:pt>
                <c:pt idx="27203">
                  <c:v>7.2412268518513345</c:v>
                </c:pt>
                <c:pt idx="27204">
                  <c:v>7.2414699074054996</c:v>
                </c:pt>
                <c:pt idx="27205">
                  <c:v>7.2417129629596646</c:v>
                </c:pt>
                <c:pt idx="27206">
                  <c:v>7.2419560185138296</c:v>
                </c:pt>
                <c:pt idx="27207">
                  <c:v>7.2421990740752706</c:v>
                </c:pt>
                <c:pt idx="27208">
                  <c:v>7.2424421296294357</c:v>
                </c:pt>
                <c:pt idx="27209">
                  <c:v>7.2426851851836007</c:v>
                </c:pt>
                <c:pt idx="27210">
                  <c:v>7.2429282407377658</c:v>
                </c:pt>
                <c:pt idx="27211">
                  <c:v>7.2431712962919308</c:v>
                </c:pt>
                <c:pt idx="27212">
                  <c:v>7.2434143518533718</c:v>
                </c:pt>
                <c:pt idx="27213">
                  <c:v>7.2436574074075368</c:v>
                </c:pt>
                <c:pt idx="27214">
                  <c:v>7.2439004629617019</c:v>
                </c:pt>
                <c:pt idx="27215">
                  <c:v>7.2441435185158669</c:v>
                </c:pt>
                <c:pt idx="27216">
                  <c:v>7.2443981481468116</c:v>
                </c:pt>
                <c:pt idx="27217">
                  <c:v>7.2446412037009766</c:v>
                </c:pt>
                <c:pt idx="27218">
                  <c:v>7.2448842592551417</c:v>
                </c:pt>
                <c:pt idx="27219">
                  <c:v>7.2451273148165827</c:v>
                </c:pt>
                <c:pt idx="27220">
                  <c:v>7.2453703703707477</c:v>
                </c:pt>
                <c:pt idx="27221">
                  <c:v>7.2456134259249128</c:v>
                </c:pt>
                <c:pt idx="27222">
                  <c:v>7.2458564814790778</c:v>
                </c:pt>
                <c:pt idx="27223">
                  <c:v>7.2460995370332428</c:v>
                </c:pt>
                <c:pt idx="27224">
                  <c:v>7.2463425925946838</c:v>
                </c:pt>
                <c:pt idx="27225">
                  <c:v>7.2465856481488489</c:v>
                </c:pt>
                <c:pt idx="27226">
                  <c:v>7.2468287037030139</c:v>
                </c:pt>
                <c:pt idx="27227">
                  <c:v>7.2470717592571789</c:v>
                </c:pt>
                <c:pt idx="27228">
                  <c:v>7.247314814811344</c:v>
                </c:pt>
                <c:pt idx="27229">
                  <c:v>7.247557870365509</c:v>
                </c:pt>
                <c:pt idx="27230">
                  <c:v>7.24780092592695</c:v>
                </c:pt>
                <c:pt idx="27231">
                  <c:v>7.2480439814811151</c:v>
                </c:pt>
                <c:pt idx="27232">
                  <c:v>7.2482870370352801</c:v>
                </c:pt>
                <c:pt idx="27233">
                  <c:v>7.2485300925894451</c:v>
                </c:pt>
                <c:pt idx="27234">
                  <c:v>7.2487731481436102</c:v>
                </c:pt>
                <c:pt idx="27235">
                  <c:v>7.2490162037050512</c:v>
                </c:pt>
                <c:pt idx="27236">
                  <c:v>7.2492592592592162</c:v>
                </c:pt>
                <c:pt idx="27237">
                  <c:v>7.2495023148133813</c:v>
                </c:pt>
                <c:pt idx="27238">
                  <c:v>7.2497453703675463</c:v>
                </c:pt>
                <c:pt idx="27239">
                  <c:v>7.2499884259217113</c:v>
                </c:pt>
                <c:pt idx="27240">
                  <c:v>7.2502314814831523</c:v>
                </c:pt>
                <c:pt idx="27241">
                  <c:v>7.2504745370373174</c:v>
                </c:pt>
                <c:pt idx="27242">
                  <c:v>7.2507175925914824</c:v>
                </c:pt>
                <c:pt idx="27243">
                  <c:v>7.2509606481456474</c:v>
                </c:pt>
                <c:pt idx="27244">
                  <c:v>7.2512037036998125</c:v>
                </c:pt>
                <c:pt idx="27245">
                  <c:v>7.2514467592612535</c:v>
                </c:pt>
                <c:pt idx="27246">
                  <c:v>7.2516898148154185</c:v>
                </c:pt>
                <c:pt idx="27247">
                  <c:v>7.2519328703695836</c:v>
                </c:pt>
                <c:pt idx="27248">
                  <c:v>7.2521759259237486</c:v>
                </c:pt>
                <c:pt idx="27249">
                  <c:v>7.2524189814779136</c:v>
                </c:pt>
                <c:pt idx="27250">
                  <c:v>7.2526620370320787</c:v>
                </c:pt>
                <c:pt idx="27251">
                  <c:v>7.2529050925935197</c:v>
                </c:pt>
                <c:pt idx="27252">
                  <c:v>7.2531481481476847</c:v>
                </c:pt>
                <c:pt idx="27253">
                  <c:v>7.2533912037018498</c:v>
                </c:pt>
                <c:pt idx="27254">
                  <c:v>7.2536342592560148</c:v>
                </c:pt>
                <c:pt idx="27255">
                  <c:v>7.2538773148101798</c:v>
                </c:pt>
                <c:pt idx="27256">
                  <c:v>7.2541203703716208</c:v>
                </c:pt>
                <c:pt idx="27257">
                  <c:v>7.2543634259257859</c:v>
                </c:pt>
                <c:pt idx="27258">
                  <c:v>7.2546064814799509</c:v>
                </c:pt>
                <c:pt idx="27259">
                  <c:v>7.2548495370341159</c:v>
                </c:pt>
                <c:pt idx="27260">
                  <c:v>7.255092592588281</c:v>
                </c:pt>
                <c:pt idx="27261">
                  <c:v>7.255335648149722</c:v>
                </c:pt>
                <c:pt idx="27262">
                  <c:v>7.255578703703887</c:v>
                </c:pt>
                <c:pt idx="27263">
                  <c:v>7.2558217592580521</c:v>
                </c:pt>
                <c:pt idx="27264">
                  <c:v>7.2560648148122171</c:v>
                </c:pt>
                <c:pt idx="27265">
                  <c:v>7.2563194444431618</c:v>
                </c:pt>
                <c:pt idx="27266">
                  <c:v>7.2565624999973268</c:v>
                </c:pt>
                <c:pt idx="27267">
                  <c:v>7.2568055555514919</c:v>
                </c:pt>
                <c:pt idx="27268">
                  <c:v>7.2570486111129329</c:v>
                </c:pt>
                <c:pt idx="27269">
                  <c:v>7.2572916666670979</c:v>
                </c:pt>
                <c:pt idx="27270">
                  <c:v>7.2575347222212629</c:v>
                </c:pt>
                <c:pt idx="27271">
                  <c:v>7.257777777775428</c:v>
                </c:pt>
                <c:pt idx="27272">
                  <c:v>7.258020833329593</c:v>
                </c:pt>
                <c:pt idx="27273">
                  <c:v>7.2582638888837581</c:v>
                </c:pt>
                <c:pt idx="27274">
                  <c:v>7.2585069444451991</c:v>
                </c:pt>
                <c:pt idx="27275">
                  <c:v>7.2587499999993641</c:v>
                </c:pt>
                <c:pt idx="27276">
                  <c:v>7.2589930555535291</c:v>
                </c:pt>
                <c:pt idx="27277">
                  <c:v>7.2592361111076942</c:v>
                </c:pt>
                <c:pt idx="27278">
                  <c:v>7.2594791666618592</c:v>
                </c:pt>
                <c:pt idx="27279">
                  <c:v>7.2597222222233002</c:v>
                </c:pt>
                <c:pt idx="27280">
                  <c:v>7.2599652777774653</c:v>
                </c:pt>
                <c:pt idx="27281">
                  <c:v>7.2602083333316303</c:v>
                </c:pt>
                <c:pt idx="27282">
                  <c:v>7.2604513888857953</c:v>
                </c:pt>
                <c:pt idx="27283">
                  <c:v>7.2606944444399604</c:v>
                </c:pt>
                <c:pt idx="27284">
                  <c:v>7.2609375000014014</c:v>
                </c:pt>
                <c:pt idx="27285">
                  <c:v>7.2611805555555664</c:v>
                </c:pt>
                <c:pt idx="27286">
                  <c:v>7.2614236111097314</c:v>
                </c:pt>
                <c:pt idx="27287">
                  <c:v>7.2616666666638965</c:v>
                </c:pt>
                <c:pt idx="27288">
                  <c:v>7.2619097222180615</c:v>
                </c:pt>
                <c:pt idx="27289">
                  <c:v>7.2621527777795025</c:v>
                </c:pt>
                <c:pt idx="27290">
                  <c:v>7.2623958333336676</c:v>
                </c:pt>
                <c:pt idx="27291">
                  <c:v>7.2626388888878326</c:v>
                </c:pt>
                <c:pt idx="27292">
                  <c:v>7.2628819444419976</c:v>
                </c:pt>
                <c:pt idx="27293">
                  <c:v>7.2631249999961627</c:v>
                </c:pt>
                <c:pt idx="27294">
                  <c:v>7.2633680555576037</c:v>
                </c:pt>
                <c:pt idx="27295">
                  <c:v>7.2636111111117687</c:v>
                </c:pt>
                <c:pt idx="27296">
                  <c:v>7.2638541666659338</c:v>
                </c:pt>
                <c:pt idx="27297">
                  <c:v>7.2640972222200988</c:v>
                </c:pt>
                <c:pt idx="27298">
                  <c:v>7.2643402777742638</c:v>
                </c:pt>
                <c:pt idx="27299">
                  <c:v>7.2645833333284289</c:v>
                </c:pt>
                <c:pt idx="27300">
                  <c:v>7.2648263888898699</c:v>
                </c:pt>
                <c:pt idx="27301">
                  <c:v>7.2650694444440349</c:v>
                </c:pt>
                <c:pt idx="27302">
                  <c:v>7.2653124999981999</c:v>
                </c:pt>
                <c:pt idx="27303">
                  <c:v>7.265555555552365</c:v>
                </c:pt>
                <c:pt idx="27304">
                  <c:v>7.26579861110653</c:v>
                </c:pt>
                <c:pt idx="27305">
                  <c:v>7.266041666667971</c:v>
                </c:pt>
                <c:pt idx="27306">
                  <c:v>7.2662847222221361</c:v>
                </c:pt>
                <c:pt idx="27307">
                  <c:v>7.2665277777763011</c:v>
                </c:pt>
                <c:pt idx="27308">
                  <c:v>7.2667708333304661</c:v>
                </c:pt>
                <c:pt idx="27309">
                  <c:v>7.2670138888846312</c:v>
                </c:pt>
                <c:pt idx="27310">
                  <c:v>7.2672569444460722</c:v>
                </c:pt>
                <c:pt idx="27311">
                  <c:v>7.2675000000002372</c:v>
                </c:pt>
                <c:pt idx="27312">
                  <c:v>7.2677430555544023</c:v>
                </c:pt>
                <c:pt idx="27313">
                  <c:v>7.2679976851853469</c:v>
                </c:pt>
                <c:pt idx="27314">
                  <c:v>7.268240740739512</c:v>
                </c:pt>
                <c:pt idx="27315">
                  <c:v>7.268483796293677</c:v>
                </c:pt>
                <c:pt idx="27316">
                  <c:v>7.2687268518478421</c:v>
                </c:pt>
                <c:pt idx="27317">
                  <c:v>7.2689699074092831</c:v>
                </c:pt>
                <c:pt idx="27318">
                  <c:v>7.2692129629634481</c:v>
                </c:pt>
                <c:pt idx="27319">
                  <c:v>7.2694560185176131</c:v>
                </c:pt>
                <c:pt idx="27320">
                  <c:v>7.2696990740717782</c:v>
                </c:pt>
                <c:pt idx="27321">
                  <c:v>7.2699421296259432</c:v>
                </c:pt>
                <c:pt idx="27322">
                  <c:v>7.2701851851801083</c:v>
                </c:pt>
                <c:pt idx="27323">
                  <c:v>7.2704282407415493</c:v>
                </c:pt>
                <c:pt idx="27324">
                  <c:v>7.2706712962957143</c:v>
                </c:pt>
                <c:pt idx="27325">
                  <c:v>7.2709143518498793</c:v>
                </c:pt>
                <c:pt idx="27326">
                  <c:v>7.2711574074040444</c:v>
                </c:pt>
                <c:pt idx="27327">
                  <c:v>7.2714004629582094</c:v>
                </c:pt>
                <c:pt idx="27328">
                  <c:v>7.2716435185196504</c:v>
                </c:pt>
                <c:pt idx="27329">
                  <c:v>7.2718865740738154</c:v>
                </c:pt>
                <c:pt idx="27330">
                  <c:v>7.2721296296279805</c:v>
                </c:pt>
                <c:pt idx="27331">
                  <c:v>7.2723726851821455</c:v>
                </c:pt>
                <c:pt idx="27332">
                  <c:v>7.2726157407363106</c:v>
                </c:pt>
                <c:pt idx="27333">
                  <c:v>7.2728587962977516</c:v>
                </c:pt>
                <c:pt idx="27334">
                  <c:v>7.2731018518519166</c:v>
                </c:pt>
                <c:pt idx="27335">
                  <c:v>7.2733449074060816</c:v>
                </c:pt>
                <c:pt idx="27336">
                  <c:v>7.2735879629602467</c:v>
                </c:pt>
                <c:pt idx="27337">
                  <c:v>7.2738310185144117</c:v>
                </c:pt>
                <c:pt idx="27338">
                  <c:v>7.2740740740758527</c:v>
                </c:pt>
                <c:pt idx="27339">
                  <c:v>7.2743171296300178</c:v>
                </c:pt>
                <c:pt idx="27340">
                  <c:v>7.2745601851841828</c:v>
                </c:pt>
                <c:pt idx="27341">
                  <c:v>7.2748032407383478</c:v>
                </c:pt>
                <c:pt idx="27342">
                  <c:v>7.2750462962925129</c:v>
                </c:pt>
                <c:pt idx="27343">
                  <c:v>7.2752893518539539</c:v>
                </c:pt>
                <c:pt idx="27344">
                  <c:v>7.2755324074081189</c:v>
                </c:pt>
                <c:pt idx="27345">
                  <c:v>7.2757754629622839</c:v>
                </c:pt>
                <c:pt idx="27346">
                  <c:v>7.276018518516449</c:v>
                </c:pt>
                <c:pt idx="27347">
                  <c:v>7.276261574070614</c:v>
                </c:pt>
                <c:pt idx="27348">
                  <c:v>7.2765046296247791</c:v>
                </c:pt>
                <c:pt idx="27349">
                  <c:v>7.2767476851862201</c:v>
                </c:pt>
                <c:pt idx="27350">
                  <c:v>7.2769907407403851</c:v>
                </c:pt>
                <c:pt idx="27351">
                  <c:v>7.2772337962945501</c:v>
                </c:pt>
                <c:pt idx="27352">
                  <c:v>7.2774768518487152</c:v>
                </c:pt>
                <c:pt idx="27353">
                  <c:v>7.2777199074028802</c:v>
                </c:pt>
                <c:pt idx="27354">
                  <c:v>7.2779629629643212</c:v>
                </c:pt>
                <c:pt idx="27355">
                  <c:v>7.2782060185184863</c:v>
                </c:pt>
                <c:pt idx="27356">
                  <c:v>7.2784490740726513</c:v>
                </c:pt>
                <c:pt idx="27357">
                  <c:v>7.2786921296268163</c:v>
                </c:pt>
                <c:pt idx="27358">
                  <c:v>7.2789351851809814</c:v>
                </c:pt>
                <c:pt idx="27359">
                  <c:v>7.2791782407424224</c:v>
                </c:pt>
                <c:pt idx="27360">
                  <c:v>7.2794212962965874</c:v>
                </c:pt>
                <c:pt idx="27361">
                  <c:v>7.2796759259275321</c:v>
                </c:pt>
                <c:pt idx="27362">
                  <c:v>7.2799189814816971</c:v>
                </c:pt>
                <c:pt idx="27363">
                  <c:v>7.2801620370358622</c:v>
                </c:pt>
                <c:pt idx="27364">
                  <c:v>7.2804050925900272</c:v>
                </c:pt>
                <c:pt idx="27365">
                  <c:v>7.2806481481441923</c:v>
                </c:pt>
                <c:pt idx="27366">
                  <c:v>7.2808912037056333</c:v>
                </c:pt>
                <c:pt idx="27367">
                  <c:v>7.2811342592597983</c:v>
                </c:pt>
                <c:pt idx="27368">
                  <c:v>7.2813773148139633</c:v>
                </c:pt>
                <c:pt idx="27369">
                  <c:v>7.2816203703681284</c:v>
                </c:pt>
                <c:pt idx="27370">
                  <c:v>7.2818634259222934</c:v>
                </c:pt>
                <c:pt idx="27371">
                  <c:v>7.2821064814764584</c:v>
                </c:pt>
                <c:pt idx="27372">
                  <c:v>7.2823495370378994</c:v>
                </c:pt>
                <c:pt idx="27373">
                  <c:v>7.2825925925920645</c:v>
                </c:pt>
                <c:pt idx="27374">
                  <c:v>7.2828356481462295</c:v>
                </c:pt>
                <c:pt idx="27375">
                  <c:v>7.2830787037003946</c:v>
                </c:pt>
                <c:pt idx="27376">
                  <c:v>7.2833217592545596</c:v>
                </c:pt>
                <c:pt idx="27377">
                  <c:v>7.2835648148160006</c:v>
                </c:pt>
                <c:pt idx="27378">
                  <c:v>7.2838078703701656</c:v>
                </c:pt>
                <c:pt idx="27379">
                  <c:v>7.2840509259243307</c:v>
                </c:pt>
                <c:pt idx="27380">
                  <c:v>7.2842939814784957</c:v>
                </c:pt>
                <c:pt idx="27381">
                  <c:v>7.2845370370326608</c:v>
                </c:pt>
                <c:pt idx="27382">
                  <c:v>7.2847800925941018</c:v>
                </c:pt>
                <c:pt idx="27383">
                  <c:v>7.2850231481482668</c:v>
                </c:pt>
                <c:pt idx="27384">
                  <c:v>7.2852662037024318</c:v>
                </c:pt>
                <c:pt idx="27385">
                  <c:v>7.2855092592565969</c:v>
                </c:pt>
                <c:pt idx="27386">
                  <c:v>7.2857523148107619</c:v>
                </c:pt>
                <c:pt idx="27387">
                  <c:v>7.2859953703722029</c:v>
                </c:pt>
                <c:pt idx="27388">
                  <c:v>7.2862384259263679</c:v>
                </c:pt>
                <c:pt idx="27389">
                  <c:v>7.286481481480533</c:v>
                </c:pt>
                <c:pt idx="27390">
                  <c:v>7.286724537034698</c:v>
                </c:pt>
                <c:pt idx="27391">
                  <c:v>7.2869675925888631</c:v>
                </c:pt>
                <c:pt idx="27392">
                  <c:v>7.2872106481430281</c:v>
                </c:pt>
                <c:pt idx="27393">
                  <c:v>7.2874537037044691</c:v>
                </c:pt>
                <c:pt idx="27394">
                  <c:v>7.2876967592586341</c:v>
                </c:pt>
                <c:pt idx="27395">
                  <c:v>7.2879398148127992</c:v>
                </c:pt>
                <c:pt idx="27396">
                  <c:v>7.2881828703669642</c:v>
                </c:pt>
                <c:pt idx="27397">
                  <c:v>7.2884259259211293</c:v>
                </c:pt>
                <c:pt idx="27398">
                  <c:v>7.2886689814825703</c:v>
                </c:pt>
                <c:pt idx="27399">
                  <c:v>7.2889120370367353</c:v>
                </c:pt>
                <c:pt idx="27400">
                  <c:v>7.2891550925909003</c:v>
                </c:pt>
                <c:pt idx="27401">
                  <c:v>7.2893981481450654</c:v>
                </c:pt>
                <c:pt idx="27402">
                  <c:v>7.2896412036992304</c:v>
                </c:pt>
                <c:pt idx="27403">
                  <c:v>7.2898842592606714</c:v>
                </c:pt>
                <c:pt idx="27404">
                  <c:v>7.2901273148148364</c:v>
                </c:pt>
                <c:pt idx="27405">
                  <c:v>7.2903703703690015</c:v>
                </c:pt>
                <c:pt idx="27406">
                  <c:v>7.2906134259231665</c:v>
                </c:pt>
                <c:pt idx="27407">
                  <c:v>7.2908564814773316</c:v>
                </c:pt>
                <c:pt idx="27408">
                  <c:v>7.2910995370387726</c:v>
                </c:pt>
                <c:pt idx="27409">
                  <c:v>7.2913541666624413</c:v>
                </c:pt>
                <c:pt idx="27410">
                  <c:v>7.2915972222238823</c:v>
                </c:pt>
                <c:pt idx="27411">
                  <c:v>7.2918402777780473</c:v>
                </c:pt>
                <c:pt idx="27412">
                  <c:v>7.2920833333322124</c:v>
                </c:pt>
                <c:pt idx="27413">
                  <c:v>7.2923263888863774</c:v>
                </c:pt>
                <c:pt idx="27414">
                  <c:v>7.2925694444405424</c:v>
                </c:pt>
                <c:pt idx="27415">
                  <c:v>7.2928125000019834</c:v>
                </c:pt>
                <c:pt idx="27416">
                  <c:v>7.2930555555561485</c:v>
                </c:pt>
                <c:pt idx="27417">
                  <c:v>7.2932986111103135</c:v>
                </c:pt>
                <c:pt idx="27418">
                  <c:v>7.2935416666644786</c:v>
                </c:pt>
                <c:pt idx="27419">
                  <c:v>7.2937847222186436</c:v>
                </c:pt>
                <c:pt idx="27420">
                  <c:v>7.2940277777728086</c:v>
                </c:pt>
                <c:pt idx="27421">
                  <c:v>7.2942708333342496</c:v>
                </c:pt>
                <c:pt idx="27422">
                  <c:v>7.2945138888884147</c:v>
                </c:pt>
                <c:pt idx="27423">
                  <c:v>7.2947569444425797</c:v>
                </c:pt>
                <c:pt idx="27424">
                  <c:v>7.2949999999967448</c:v>
                </c:pt>
                <c:pt idx="27425">
                  <c:v>7.2952430555509098</c:v>
                </c:pt>
                <c:pt idx="27426">
                  <c:v>7.2954861111123508</c:v>
                </c:pt>
                <c:pt idx="27427">
                  <c:v>7.2957291666665158</c:v>
                </c:pt>
                <c:pt idx="27428">
                  <c:v>7.2959722222206809</c:v>
                </c:pt>
                <c:pt idx="27429">
                  <c:v>7.2962152777748459</c:v>
                </c:pt>
                <c:pt idx="27430">
                  <c:v>7.2964583333290109</c:v>
                </c:pt>
                <c:pt idx="27431">
                  <c:v>7.2967013888904519</c:v>
                </c:pt>
                <c:pt idx="27432">
                  <c:v>7.296944444444617</c:v>
                </c:pt>
                <c:pt idx="27433">
                  <c:v>7.297187499998782</c:v>
                </c:pt>
                <c:pt idx="27434">
                  <c:v>7.2974305555529471</c:v>
                </c:pt>
                <c:pt idx="27435">
                  <c:v>7.2976736111071121</c:v>
                </c:pt>
                <c:pt idx="27436">
                  <c:v>7.2979166666685531</c:v>
                </c:pt>
                <c:pt idx="27437">
                  <c:v>7.2981597222227181</c:v>
                </c:pt>
                <c:pt idx="27438">
                  <c:v>7.2984027777768832</c:v>
                </c:pt>
                <c:pt idx="27439">
                  <c:v>7.2986458333310482</c:v>
                </c:pt>
                <c:pt idx="27440">
                  <c:v>7.2988888888852133</c:v>
                </c:pt>
                <c:pt idx="27441">
                  <c:v>7.2991319444393783</c:v>
                </c:pt>
                <c:pt idx="27442">
                  <c:v>7.2993750000008193</c:v>
                </c:pt>
                <c:pt idx="27443">
                  <c:v>7.2996180555549843</c:v>
                </c:pt>
                <c:pt idx="27444">
                  <c:v>7.2998611111091494</c:v>
                </c:pt>
                <c:pt idx="27445">
                  <c:v>7.3001041666633144</c:v>
                </c:pt>
                <c:pt idx="27446">
                  <c:v>7.3003472222174794</c:v>
                </c:pt>
                <c:pt idx="27447">
                  <c:v>7.3005902777789204</c:v>
                </c:pt>
                <c:pt idx="27448">
                  <c:v>7.3008333333330855</c:v>
                </c:pt>
                <c:pt idx="27449">
                  <c:v>7.3010763888872505</c:v>
                </c:pt>
                <c:pt idx="27450">
                  <c:v>7.3013194444414156</c:v>
                </c:pt>
                <c:pt idx="27451">
                  <c:v>7.3015624999955806</c:v>
                </c:pt>
                <c:pt idx="27452">
                  <c:v>7.3018055555570216</c:v>
                </c:pt>
                <c:pt idx="27453">
                  <c:v>7.3020486111111866</c:v>
                </c:pt>
                <c:pt idx="27454">
                  <c:v>7.3022916666653517</c:v>
                </c:pt>
                <c:pt idx="27455">
                  <c:v>7.3025347222195167</c:v>
                </c:pt>
                <c:pt idx="27456">
                  <c:v>7.3027777777736818</c:v>
                </c:pt>
                <c:pt idx="27457">
                  <c:v>7.3030324074046264</c:v>
                </c:pt>
                <c:pt idx="27458">
                  <c:v>7.3032754629587915</c:v>
                </c:pt>
                <c:pt idx="27459">
                  <c:v>7.3035185185202325</c:v>
                </c:pt>
                <c:pt idx="27460">
                  <c:v>7.3037615740743975</c:v>
                </c:pt>
                <c:pt idx="27461">
                  <c:v>7.3040046296285626</c:v>
                </c:pt>
                <c:pt idx="27462">
                  <c:v>7.3042476851827276</c:v>
                </c:pt>
                <c:pt idx="27463">
                  <c:v>7.3044907407368926</c:v>
                </c:pt>
                <c:pt idx="27464">
                  <c:v>7.3047337962983336</c:v>
                </c:pt>
                <c:pt idx="27465">
                  <c:v>7.3049768518524987</c:v>
                </c:pt>
                <c:pt idx="27466">
                  <c:v>7.3052199074066637</c:v>
                </c:pt>
                <c:pt idx="27467">
                  <c:v>7.3054629629608288</c:v>
                </c:pt>
                <c:pt idx="27468">
                  <c:v>7.3057060185149938</c:v>
                </c:pt>
                <c:pt idx="27469">
                  <c:v>7.3059490740691588</c:v>
                </c:pt>
                <c:pt idx="27470">
                  <c:v>7.3061921296305998</c:v>
                </c:pt>
                <c:pt idx="27471">
                  <c:v>7.3064351851847649</c:v>
                </c:pt>
                <c:pt idx="27472">
                  <c:v>7.3066782407389299</c:v>
                </c:pt>
                <c:pt idx="27473">
                  <c:v>7.3069212962930949</c:v>
                </c:pt>
                <c:pt idx="27474">
                  <c:v>7.30716435184726</c:v>
                </c:pt>
                <c:pt idx="27475">
                  <c:v>7.307407407408701</c:v>
                </c:pt>
                <c:pt idx="27476">
                  <c:v>7.307650462962866</c:v>
                </c:pt>
                <c:pt idx="27477">
                  <c:v>7.3078935185170311</c:v>
                </c:pt>
                <c:pt idx="27478">
                  <c:v>7.3081365740711961</c:v>
                </c:pt>
                <c:pt idx="27479">
                  <c:v>7.3083796296253611</c:v>
                </c:pt>
                <c:pt idx="27480">
                  <c:v>7.3086226851868021</c:v>
                </c:pt>
                <c:pt idx="27481">
                  <c:v>7.3088657407409672</c:v>
                </c:pt>
                <c:pt idx="27482">
                  <c:v>7.3091087962951322</c:v>
                </c:pt>
                <c:pt idx="27483">
                  <c:v>7.3093518518492973</c:v>
                </c:pt>
                <c:pt idx="27484">
                  <c:v>7.3095949074034623</c:v>
                </c:pt>
                <c:pt idx="27485">
                  <c:v>7.3098379629649033</c:v>
                </c:pt>
                <c:pt idx="27486">
                  <c:v>7.3100810185190683</c:v>
                </c:pt>
                <c:pt idx="27487">
                  <c:v>7.3103240740732334</c:v>
                </c:pt>
                <c:pt idx="27488">
                  <c:v>7.3105671296273984</c:v>
                </c:pt>
                <c:pt idx="27489">
                  <c:v>7.3108101851815634</c:v>
                </c:pt>
                <c:pt idx="27490">
                  <c:v>7.3110532407357285</c:v>
                </c:pt>
                <c:pt idx="27491">
                  <c:v>7.3112962962971695</c:v>
                </c:pt>
                <c:pt idx="27492">
                  <c:v>7.3115393518513345</c:v>
                </c:pt>
                <c:pt idx="27493">
                  <c:v>7.3117824074054996</c:v>
                </c:pt>
                <c:pt idx="27494">
                  <c:v>7.3120254629596646</c:v>
                </c:pt>
                <c:pt idx="27495">
                  <c:v>7.3122685185138296</c:v>
                </c:pt>
                <c:pt idx="27496">
                  <c:v>7.3125115740752706</c:v>
                </c:pt>
                <c:pt idx="27497">
                  <c:v>7.3127546296294357</c:v>
                </c:pt>
                <c:pt idx="27498">
                  <c:v>7.3129976851836007</c:v>
                </c:pt>
                <c:pt idx="27499">
                  <c:v>7.3132407407377658</c:v>
                </c:pt>
                <c:pt idx="27500">
                  <c:v>7.3134837962919308</c:v>
                </c:pt>
                <c:pt idx="27501">
                  <c:v>7.3137268518533718</c:v>
                </c:pt>
                <c:pt idx="27502">
                  <c:v>7.3139699074075368</c:v>
                </c:pt>
                <c:pt idx="27503">
                  <c:v>7.3142129629617019</c:v>
                </c:pt>
                <c:pt idx="27504">
                  <c:v>7.3144560185158669</c:v>
                </c:pt>
                <c:pt idx="27505">
                  <c:v>7.3146990740700319</c:v>
                </c:pt>
                <c:pt idx="27506">
                  <c:v>7.3149537037009766</c:v>
                </c:pt>
                <c:pt idx="27507">
                  <c:v>7.3151967592551417</c:v>
                </c:pt>
                <c:pt idx="27508">
                  <c:v>7.3154398148165827</c:v>
                </c:pt>
                <c:pt idx="27509">
                  <c:v>7.3156828703707477</c:v>
                </c:pt>
                <c:pt idx="27510">
                  <c:v>7.3159259259249128</c:v>
                </c:pt>
                <c:pt idx="27511">
                  <c:v>7.3161689814790778</c:v>
                </c:pt>
                <c:pt idx="27512">
                  <c:v>7.3164120370332428</c:v>
                </c:pt>
                <c:pt idx="27513">
                  <c:v>7.3166550925946838</c:v>
                </c:pt>
                <c:pt idx="27514">
                  <c:v>7.3168981481488489</c:v>
                </c:pt>
                <c:pt idx="27515">
                  <c:v>7.3171412037030139</c:v>
                </c:pt>
                <c:pt idx="27516">
                  <c:v>7.3173842592571789</c:v>
                </c:pt>
                <c:pt idx="27517">
                  <c:v>7.317627314811344</c:v>
                </c:pt>
                <c:pt idx="27518">
                  <c:v>7.317870370365509</c:v>
                </c:pt>
                <c:pt idx="27519">
                  <c:v>7.31811342592695</c:v>
                </c:pt>
                <c:pt idx="27520">
                  <c:v>7.3183564814811151</c:v>
                </c:pt>
                <c:pt idx="27521">
                  <c:v>7.3185995370352801</c:v>
                </c:pt>
                <c:pt idx="27522">
                  <c:v>7.3188425925894451</c:v>
                </c:pt>
                <c:pt idx="27523">
                  <c:v>7.3190856481436102</c:v>
                </c:pt>
                <c:pt idx="27524">
                  <c:v>7.3193287037050512</c:v>
                </c:pt>
                <c:pt idx="27525">
                  <c:v>7.3195717592592162</c:v>
                </c:pt>
                <c:pt idx="27526">
                  <c:v>7.3198148148133813</c:v>
                </c:pt>
                <c:pt idx="27527">
                  <c:v>7.3200578703675463</c:v>
                </c:pt>
                <c:pt idx="27528">
                  <c:v>7.3203009259217113</c:v>
                </c:pt>
                <c:pt idx="27529">
                  <c:v>7.3205439814831523</c:v>
                </c:pt>
                <c:pt idx="27530">
                  <c:v>7.3207870370373174</c:v>
                </c:pt>
                <c:pt idx="27531">
                  <c:v>7.3210300925914824</c:v>
                </c:pt>
                <c:pt idx="27532">
                  <c:v>7.3212731481456474</c:v>
                </c:pt>
                <c:pt idx="27533">
                  <c:v>7.3215162036998125</c:v>
                </c:pt>
                <c:pt idx="27534">
                  <c:v>7.3217592592612535</c:v>
                </c:pt>
                <c:pt idx="27535">
                  <c:v>7.3220023148154185</c:v>
                </c:pt>
                <c:pt idx="27536">
                  <c:v>7.3222453703695836</c:v>
                </c:pt>
                <c:pt idx="27537">
                  <c:v>7.3224884259237486</c:v>
                </c:pt>
                <c:pt idx="27538">
                  <c:v>7.3227314814779136</c:v>
                </c:pt>
                <c:pt idx="27539">
                  <c:v>7.3229745370320787</c:v>
                </c:pt>
                <c:pt idx="27540">
                  <c:v>7.3232175925935197</c:v>
                </c:pt>
                <c:pt idx="27541">
                  <c:v>7.3234606481476847</c:v>
                </c:pt>
                <c:pt idx="27542">
                  <c:v>7.3237037037018498</c:v>
                </c:pt>
                <c:pt idx="27543">
                  <c:v>7.3239467592560148</c:v>
                </c:pt>
                <c:pt idx="27544">
                  <c:v>7.3241898148101798</c:v>
                </c:pt>
                <c:pt idx="27545">
                  <c:v>7.3244328703716208</c:v>
                </c:pt>
                <c:pt idx="27546">
                  <c:v>7.3246759259257859</c:v>
                </c:pt>
                <c:pt idx="27547">
                  <c:v>7.3249189814799509</c:v>
                </c:pt>
                <c:pt idx="27548">
                  <c:v>7.3251620370341159</c:v>
                </c:pt>
                <c:pt idx="27549">
                  <c:v>7.325405092588281</c:v>
                </c:pt>
                <c:pt idx="27550">
                  <c:v>7.325648148149722</c:v>
                </c:pt>
                <c:pt idx="27551">
                  <c:v>7.325891203703887</c:v>
                </c:pt>
                <c:pt idx="27552">
                  <c:v>7.3261342592580521</c:v>
                </c:pt>
                <c:pt idx="27553">
                  <c:v>7.3263773148122171</c:v>
                </c:pt>
                <c:pt idx="27554">
                  <c:v>7.3266319444431618</c:v>
                </c:pt>
                <c:pt idx="27555">
                  <c:v>7.3268749999973268</c:v>
                </c:pt>
                <c:pt idx="27556">
                  <c:v>7.3271180555514919</c:v>
                </c:pt>
                <c:pt idx="27557">
                  <c:v>7.3273611111129329</c:v>
                </c:pt>
                <c:pt idx="27558">
                  <c:v>7.3276041666670979</c:v>
                </c:pt>
                <c:pt idx="27559">
                  <c:v>7.3278472222212629</c:v>
                </c:pt>
                <c:pt idx="27560">
                  <c:v>7.328090277775428</c:v>
                </c:pt>
                <c:pt idx="27561">
                  <c:v>7.328333333329593</c:v>
                </c:pt>
                <c:pt idx="27562">
                  <c:v>7.3285763888837581</c:v>
                </c:pt>
                <c:pt idx="27563">
                  <c:v>7.3288194444451991</c:v>
                </c:pt>
                <c:pt idx="27564">
                  <c:v>7.3290624999993641</c:v>
                </c:pt>
                <c:pt idx="27565">
                  <c:v>7.3293055555535291</c:v>
                </c:pt>
                <c:pt idx="27566">
                  <c:v>7.3295486111076942</c:v>
                </c:pt>
                <c:pt idx="27567">
                  <c:v>7.3297916666618592</c:v>
                </c:pt>
                <c:pt idx="27568">
                  <c:v>7.3300347222233002</c:v>
                </c:pt>
                <c:pt idx="27569">
                  <c:v>7.3302777777774653</c:v>
                </c:pt>
                <c:pt idx="27570">
                  <c:v>7.3305208333316303</c:v>
                </c:pt>
                <c:pt idx="27571">
                  <c:v>7.3307638888857953</c:v>
                </c:pt>
                <c:pt idx="27572">
                  <c:v>7.3310069444399604</c:v>
                </c:pt>
                <c:pt idx="27573">
                  <c:v>7.3312500000014014</c:v>
                </c:pt>
                <c:pt idx="27574">
                  <c:v>7.3314930555555664</c:v>
                </c:pt>
                <c:pt idx="27575">
                  <c:v>7.3317361111097314</c:v>
                </c:pt>
                <c:pt idx="27576">
                  <c:v>7.3319791666638965</c:v>
                </c:pt>
                <c:pt idx="27577">
                  <c:v>7.3322222222180615</c:v>
                </c:pt>
                <c:pt idx="27578">
                  <c:v>7.3324652777795025</c:v>
                </c:pt>
                <c:pt idx="27579">
                  <c:v>7.3327083333336676</c:v>
                </c:pt>
                <c:pt idx="27580">
                  <c:v>7.3329513888878326</c:v>
                </c:pt>
                <c:pt idx="27581">
                  <c:v>7.3331944444419976</c:v>
                </c:pt>
                <c:pt idx="27582">
                  <c:v>7.3334374999961627</c:v>
                </c:pt>
                <c:pt idx="27583">
                  <c:v>7.3336805555576037</c:v>
                </c:pt>
                <c:pt idx="27584">
                  <c:v>7.3339236111117687</c:v>
                </c:pt>
                <c:pt idx="27585">
                  <c:v>7.3341666666659338</c:v>
                </c:pt>
                <c:pt idx="27586">
                  <c:v>7.3344097222200988</c:v>
                </c:pt>
                <c:pt idx="27587">
                  <c:v>7.3346527777742638</c:v>
                </c:pt>
                <c:pt idx="27588">
                  <c:v>7.3348958333284289</c:v>
                </c:pt>
                <c:pt idx="27589">
                  <c:v>7.3351388888898699</c:v>
                </c:pt>
                <c:pt idx="27590">
                  <c:v>7.3353819444440349</c:v>
                </c:pt>
                <c:pt idx="27591">
                  <c:v>7.3356249999981999</c:v>
                </c:pt>
                <c:pt idx="27592">
                  <c:v>7.335868055552365</c:v>
                </c:pt>
                <c:pt idx="27593">
                  <c:v>7.33611111110653</c:v>
                </c:pt>
                <c:pt idx="27594">
                  <c:v>7.336354166667971</c:v>
                </c:pt>
                <c:pt idx="27595">
                  <c:v>7.3365972222221361</c:v>
                </c:pt>
                <c:pt idx="27596">
                  <c:v>7.3368402777763011</c:v>
                </c:pt>
                <c:pt idx="27597">
                  <c:v>7.3370833333304661</c:v>
                </c:pt>
                <c:pt idx="27598">
                  <c:v>7.3373263888846312</c:v>
                </c:pt>
                <c:pt idx="27599">
                  <c:v>7.3375694444460722</c:v>
                </c:pt>
                <c:pt idx="27600">
                  <c:v>7.3378125000002372</c:v>
                </c:pt>
                <c:pt idx="27601">
                  <c:v>7.3380555555544023</c:v>
                </c:pt>
                <c:pt idx="27602">
                  <c:v>7.3383101851853469</c:v>
                </c:pt>
                <c:pt idx="27603">
                  <c:v>7.338553240739512</c:v>
                </c:pt>
                <c:pt idx="27604">
                  <c:v>7.338796296293677</c:v>
                </c:pt>
                <c:pt idx="27605">
                  <c:v>7.3390393518478421</c:v>
                </c:pt>
                <c:pt idx="27606">
                  <c:v>7.3392824074092831</c:v>
                </c:pt>
                <c:pt idx="27607">
                  <c:v>7.3395254629634481</c:v>
                </c:pt>
                <c:pt idx="27608">
                  <c:v>7.3397685185176131</c:v>
                </c:pt>
                <c:pt idx="27609">
                  <c:v>7.3400115740717782</c:v>
                </c:pt>
                <c:pt idx="27610">
                  <c:v>7.3402546296259432</c:v>
                </c:pt>
                <c:pt idx="27611">
                  <c:v>7.3404976851801083</c:v>
                </c:pt>
                <c:pt idx="27612">
                  <c:v>7.3407407407415493</c:v>
                </c:pt>
                <c:pt idx="27613">
                  <c:v>7.3409837962957143</c:v>
                </c:pt>
                <c:pt idx="27614">
                  <c:v>7.3412268518498793</c:v>
                </c:pt>
                <c:pt idx="27615">
                  <c:v>7.3414699074040444</c:v>
                </c:pt>
                <c:pt idx="27616">
                  <c:v>7.3417129629582094</c:v>
                </c:pt>
                <c:pt idx="27617">
                  <c:v>7.3419560185196504</c:v>
                </c:pt>
                <c:pt idx="27618">
                  <c:v>7.3421990740738154</c:v>
                </c:pt>
                <c:pt idx="27619">
                  <c:v>7.3424421296279805</c:v>
                </c:pt>
                <c:pt idx="27620">
                  <c:v>7.3426851851821455</c:v>
                </c:pt>
                <c:pt idx="27621">
                  <c:v>7.3429282407363106</c:v>
                </c:pt>
                <c:pt idx="27622">
                  <c:v>7.3431712962977516</c:v>
                </c:pt>
                <c:pt idx="27623">
                  <c:v>7.3434143518519166</c:v>
                </c:pt>
                <c:pt idx="27624">
                  <c:v>7.3436574074060816</c:v>
                </c:pt>
                <c:pt idx="27625">
                  <c:v>7.3439004629602467</c:v>
                </c:pt>
                <c:pt idx="27626">
                  <c:v>7.3441435185144117</c:v>
                </c:pt>
                <c:pt idx="27627">
                  <c:v>7.3443865740758527</c:v>
                </c:pt>
                <c:pt idx="27628">
                  <c:v>7.3446296296300178</c:v>
                </c:pt>
                <c:pt idx="27629">
                  <c:v>7.3448726851841828</c:v>
                </c:pt>
                <c:pt idx="27630">
                  <c:v>7.3451157407383478</c:v>
                </c:pt>
                <c:pt idx="27631">
                  <c:v>7.3453587962925129</c:v>
                </c:pt>
                <c:pt idx="27632">
                  <c:v>7.3456018518539539</c:v>
                </c:pt>
                <c:pt idx="27633">
                  <c:v>7.3458449074081189</c:v>
                </c:pt>
                <c:pt idx="27634">
                  <c:v>7.3460879629622839</c:v>
                </c:pt>
                <c:pt idx="27635">
                  <c:v>7.346331018516449</c:v>
                </c:pt>
                <c:pt idx="27636">
                  <c:v>7.346574074070614</c:v>
                </c:pt>
                <c:pt idx="27637">
                  <c:v>7.3468171296247791</c:v>
                </c:pt>
                <c:pt idx="27638">
                  <c:v>7.3470601851862201</c:v>
                </c:pt>
                <c:pt idx="27639">
                  <c:v>7.3473032407403851</c:v>
                </c:pt>
                <c:pt idx="27640">
                  <c:v>7.3475462962945501</c:v>
                </c:pt>
                <c:pt idx="27641">
                  <c:v>7.3477893518487152</c:v>
                </c:pt>
                <c:pt idx="27642">
                  <c:v>7.3480324074028802</c:v>
                </c:pt>
                <c:pt idx="27643">
                  <c:v>7.3482754629643212</c:v>
                </c:pt>
                <c:pt idx="27644">
                  <c:v>7.3485185185184863</c:v>
                </c:pt>
                <c:pt idx="27645">
                  <c:v>7.3487615740726513</c:v>
                </c:pt>
                <c:pt idx="27646">
                  <c:v>7.3490046296268163</c:v>
                </c:pt>
                <c:pt idx="27647">
                  <c:v>7.3492476851809814</c:v>
                </c:pt>
                <c:pt idx="27648">
                  <c:v>7.3494907407424224</c:v>
                </c:pt>
                <c:pt idx="27649">
                  <c:v>7.3497337962965874</c:v>
                </c:pt>
                <c:pt idx="27650">
                  <c:v>7.3499884259275321</c:v>
                </c:pt>
                <c:pt idx="27651">
                  <c:v>7.3502314814816971</c:v>
                </c:pt>
                <c:pt idx="27652">
                  <c:v>7.3504745370358622</c:v>
                </c:pt>
                <c:pt idx="27653">
                  <c:v>7.3507175925900272</c:v>
                </c:pt>
                <c:pt idx="27654">
                  <c:v>7.3509606481441923</c:v>
                </c:pt>
                <c:pt idx="27655">
                  <c:v>7.3512037037056333</c:v>
                </c:pt>
                <c:pt idx="27656">
                  <c:v>7.3514467592597983</c:v>
                </c:pt>
                <c:pt idx="27657">
                  <c:v>7.3516898148139633</c:v>
                </c:pt>
                <c:pt idx="27658">
                  <c:v>7.3519328703681284</c:v>
                </c:pt>
                <c:pt idx="27659">
                  <c:v>7.3521759259222934</c:v>
                </c:pt>
                <c:pt idx="27660">
                  <c:v>7.3524189814764584</c:v>
                </c:pt>
                <c:pt idx="27661">
                  <c:v>7.3526620370378994</c:v>
                </c:pt>
                <c:pt idx="27662">
                  <c:v>7.3529050925920645</c:v>
                </c:pt>
                <c:pt idx="27663">
                  <c:v>7.3531481481462295</c:v>
                </c:pt>
                <c:pt idx="27664">
                  <c:v>7.3533912037003946</c:v>
                </c:pt>
                <c:pt idx="27665">
                  <c:v>7.3536342592545596</c:v>
                </c:pt>
                <c:pt idx="27666">
                  <c:v>7.3538773148160006</c:v>
                </c:pt>
                <c:pt idx="27667">
                  <c:v>7.3541203703701656</c:v>
                </c:pt>
                <c:pt idx="27668">
                  <c:v>7.3543634259243307</c:v>
                </c:pt>
                <c:pt idx="27669">
                  <c:v>7.3546064814784957</c:v>
                </c:pt>
                <c:pt idx="27670">
                  <c:v>7.3548495370326608</c:v>
                </c:pt>
                <c:pt idx="27671">
                  <c:v>7.3550925925941018</c:v>
                </c:pt>
                <c:pt idx="27672">
                  <c:v>7.3553356481482668</c:v>
                </c:pt>
                <c:pt idx="27673">
                  <c:v>7.3555787037024318</c:v>
                </c:pt>
                <c:pt idx="27674">
                  <c:v>7.3558217592565969</c:v>
                </c:pt>
                <c:pt idx="27675">
                  <c:v>7.3560648148107619</c:v>
                </c:pt>
                <c:pt idx="27676">
                  <c:v>7.3563078703722029</c:v>
                </c:pt>
                <c:pt idx="27677">
                  <c:v>7.3565509259263679</c:v>
                </c:pt>
                <c:pt idx="27678">
                  <c:v>7.356793981480533</c:v>
                </c:pt>
                <c:pt idx="27679">
                  <c:v>7.357037037034698</c:v>
                </c:pt>
                <c:pt idx="27680">
                  <c:v>7.3572800925888631</c:v>
                </c:pt>
                <c:pt idx="27681">
                  <c:v>7.3575231481430281</c:v>
                </c:pt>
                <c:pt idx="27682">
                  <c:v>7.3577662037044691</c:v>
                </c:pt>
                <c:pt idx="27683">
                  <c:v>7.3580092592586341</c:v>
                </c:pt>
                <c:pt idx="27684">
                  <c:v>7.3582523148127992</c:v>
                </c:pt>
                <c:pt idx="27685">
                  <c:v>7.3584953703669642</c:v>
                </c:pt>
                <c:pt idx="27686">
                  <c:v>7.3587384259211293</c:v>
                </c:pt>
                <c:pt idx="27687">
                  <c:v>7.3589814814825703</c:v>
                </c:pt>
                <c:pt idx="27688">
                  <c:v>7.3592245370367353</c:v>
                </c:pt>
                <c:pt idx="27689">
                  <c:v>7.3594675925909003</c:v>
                </c:pt>
                <c:pt idx="27690">
                  <c:v>7.3597106481450654</c:v>
                </c:pt>
                <c:pt idx="27691">
                  <c:v>7.3599537036992304</c:v>
                </c:pt>
                <c:pt idx="27692">
                  <c:v>7.3601967592606714</c:v>
                </c:pt>
                <c:pt idx="27693">
                  <c:v>7.3604398148148364</c:v>
                </c:pt>
                <c:pt idx="27694">
                  <c:v>7.3606828703690015</c:v>
                </c:pt>
                <c:pt idx="27695">
                  <c:v>7.3609259259231665</c:v>
                </c:pt>
                <c:pt idx="27696">
                  <c:v>7.3611689814773316</c:v>
                </c:pt>
                <c:pt idx="27697">
                  <c:v>7.3614120370387726</c:v>
                </c:pt>
                <c:pt idx="27698">
                  <c:v>7.3616666666624413</c:v>
                </c:pt>
                <c:pt idx="27699">
                  <c:v>7.3619097222238823</c:v>
                </c:pt>
                <c:pt idx="27700">
                  <c:v>7.3621527777780473</c:v>
                </c:pt>
                <c:pt idx="27701">
                  <c:v>7.3623958333322124</c:v>
                </c:pt>
                <c:pt idx="27702">
                  <c:v>7.3626388888863774</c:v>
                </c:pt>
                <c:pt idx="27703">
                  <c:v>7.3628819444405424</c:v>
                </c:pt>
                <c:pt idx="27704">
                  <c:v>7.3631250000019834</c:v>
                </c:pt>
                <c:pt idx="27705">
                  <c:v>7.3633680555561485</c:v>
                </c:pt>
                <c:pt idx="27706">
                  <c:v>7.3636111111103135</c:v>
                </c:pt>
                <c:pt idx="27707">
                  <c:v>7.3638541666644786</c:v>
                </c:pt>
                <c:pt idx="27708">
                  <c:v>7.3640972222186436</c:v>
                </c:pt>
                <c:pt idx="27709">
                  <c:v>7.3643402777728086</c:v>
                </c:pt>
                <c:pt idx="27710">
                  <c:v>7.3645833333342496</c:v>
                </c:pt>
                <c:pt idx="27711">
                  <c:v>7.3648263888884147</c:v>
                </c:pt>
                <c:pt idx="27712">
                  <c:v>7.3650694444425797</c:v>
                </c:pt>
                <c:pt idx="27713">
                  <c:v>7.3653124999967448</c:v>
                </c:pt>
                <c:pt idx="27714">
                  <c:v>7.3655555555509098</c:v>
                </c:pt>
                <c:pt idx="27715">
                  <c:v>7.3657986111123508</c:v>
                </c:pt>
                <c:pt idx="27716">
                  <c:v>7.3660416666665158</c:v>
                </c:pt>
                <c:pt idx="27717">
                  <c:v>7.3662847222206809</c:v>
                </c:pt>
                <c:pt idx="27718">
                  <c:v>7.3665277777748459</c:v>
                </c:pt>
                <c:pt idx="27719">
                  <c:v>7.3667708333290109</c:v>
                </c:pt>
                <c:pt idx="27720">
                  <c:v>7.3670138888904519</c:v>
                </c:pt>
                <c:pt idx="27721">
                  <c:v>7.367256944444617</c:v>
                </c:pt>
                <c:pt idx="27722">
                  <c:v>7.367499999998782</c:v>
                </c:pt>
                <c:pt idx="27723">
                  <c:v>7.3677430555529471</c:v>
                </c:pt>
                <c:pt idx="27724">
                  <c:v>7.3679861111071121</c:v>
                </c:pt>
                <c:pt idx="27725">
                  <c:v>7.3682291666685531</c:v>
                </c:pt>
                <c:pt idx="27726">
                  <c:v>7.3684722222227181</c:v>
                </c:pt>
                <c:pt idx="27727">
                  <c:v>7.3687152777768832</c:v>
                </c:pt>
                <c:pt idx="27728">
                  <c:v>7.3689583333310482</c:v>
                </c:pt>
                <c:pt idx="27729">
                  <c:v>7.3692013888852133</c:v>
                </c:pt>
                <c:pt idx="27730">
                  <c:v>7.3694444444393783</c:v>
                </c:pt>
                <c:pt idx="27731">
                  <c:v>7.3696875000008193</c:v>
                </c:pt>
                <c:pt idx="27732">
                  <c:v>7.3699305555549843</c:v>
                </c:pt>
                <c:pt idx="27733">
                  <c:v>7.3701736111091494</c:v>
                </c:pt>
                <c:pt idx="27734">
                  <c:v>7.3704166666633144</c:v>
                </c:pt>
                <c:pt idx="27735">
                  <c:v>7.3706597222174794</c:v>
                </c:pt>
                <c:pt idx="27736">
                  <c:v>7.3709027777789204</c:v>
                </c:pt>
                <c:pt idx="27737">
                  <c:v>7.3711458333330855</c:v>
                </c:pt>
                <c:pt idx="27738">
                  <c:v>7.3713888888872505</c:v>
                </c:pt>
                <c:pt idx="27739">
                  <c:v>7.3716319444414156</c:v>
                </c:pt>
                <c:pt idx="27740">
                  <c:v>7.3718749999955806</c:v>
                </c:pt>
                <c:pt idx="27741">
                  <c:v>7.3721180555570216</c:v>
                </c:pt>
                <c:pt idx="27742">
                  <c:v>7.3723611111111866</c:v>
                </c:pt>
                <c:pt idx="27743">
                  <c:v>7.3726041666653517</c:v>
                </c:pt>
                <c:pt idx="27744">
                  <c:v>7.3728472222195167</c:v>
                </c:pt>
                <c:pt idx="27745">
                  <c:v>7.3730902777736818</c:v>
                </c:pt>
                <c:pt idx="27746">
                  <c:v>7.3733333333351228</c:v>
                </c:pt>
                <c:pt idx="27747">
                  <c:v>7.3735879629587915</c:v>
                </c:pt>
                <c:pt idx="27748">
                  <c:v>7.3738310185202325</c:v>
                </c:pt>
                <c:pt idx="27749">
                  <c:v>7.3740740740743975</c:v>
                </c:pt>
                <c:pt idx="27750">
                  <c:v>7.3743171296285626</c:v>
                </c:pt>
                <c:pt idx="27751">
                  <c:v>7.3745601851827276</c:v>
                </c:pt>
                <c:pt idx="27752">
                  <c:v>7.3748032407368926</c:v>
                </c:pt>
                <c:pt idx="27753">
                  <c:v>7.3750462962983336</c:v>
                </c:pt>
                <c:pt idx="27754">
                  <c:v>7.3752893518524987</c:v>
                </c:pt>
                <c:pt idx="27755">
                  <c:v>7.3755324074066637</c:v>
                </c:pt>
                <c:pt idx="27756">
                  <c:v>7.3757754629608288</c:v>
                </c:pt>
                <c:pt idx="27757">
                  <c:v>7.3760185185149938</c:v>
                </c:pt>
                <c:pt idx="27758">
                  <c:v>7.3762615740691588</c:v>
                </c:pt>
                <c:pt idx="27759">
                  <c:v>7.3765046296305998</c:v>
                </c:pt>
                <c:pt idx="27760">
                  <c:v>7.3767476851847649</c:v>
                </c:pt>
                <c:pt idx="27761">
                  <c:v>7.3769907407389299</c:v>
                </c:pt>
                <c:pt idx="27762">
                  <c:v>7.3772337962930949</c:v>
                </c:pt>
                <c:pt idx="27763">
                  <c:v>7.37747685184726</c:v>
                </c:pt>
                <c:pt idx="27764">
                  <c:v>7.377719907408701</c:v>
                </c:pt>
                <c:pt idx="27765">
                  <c:v>7.377962962962866</c:v>
                </c:pt>
                <c:pt idx="27766">
                  <c:v>7.3782060185170311</c:v>
                </c:pt>
                <c:pt idx="27767">
                  <c:v>7.3784490740711961</c:v>
                </c:pt>
                <c:pt idx="27768">
                  <c:v>7.3786921296253611</c:v>
                </c:pt>
                <c:pt idx="27769">
                  <c:v>7.3789351851868021</c:v>
                </c:pt>
                <c:pt idx="27770">
                  <c:v>7.3791782407409672</c:v>
                </c:pt>
                <c:pt idx="27771">
                  <c:v>7.3794212962951322</c:v>
                </c:pt>
                <c:pt idx="27772">
                  <c:v>7.3796643518492973</c:v>
                </c:pt>
                <c:pt idx="27773">
                  <c:v>7.3799074074034623</c:v>
                </c:pt>
                <c:pt idx="27774">
                  <c:v>7.3801504629649033</c:v>
                </c:pt>
                <c:pt idx="27775">
                  <c:v>7.3803935185190683</c:v>
                </c:pt>
                <c:pt idx="27776">
                  <c:v>7.3806365740732334</c:v>
                </c:pt>
                <c:pt idx="27777">
                  <c:v>7.3808796296273984</c:v>
                </c:pt>
                <c:pt idx="27778">
                  <c:v>7.3811226851815634</c:v>
                </c:pt>
                <c:pt idx="27779">
                  <c:v>7.3813657407357285</c:v>
                </c:pt>
                <c:pt idx="27780">
                  <c:v>7.3816087962971695</c:v>
                </c:pt>
                <c:pt idx="27781">
                  <c:v>7.3818518518513345</c:v>
                </c:pt>
                <c:pt idx="27782">
                  <c:v>7.3820949074054996</c:v>
                </c:pt>
                <c:pt idx="27783">
                  <c:v>7.3823379629596646</c:v>
                </c:pt>
                <c:pt idx="27784">
                  <c:v>7.3825810185138296</c:v>
                </c:pt>
                <c:pt idx="27785">
                  <c:v>7.3828240740752706</c:v>
                </c:pt>
                <c:pt idx="27786">
                  <c:v>7.3830671296294357</c:v>
                </c:pt>
                <c:pt idx="27787">
                  <c:v>7.3833101851836007</c:v>
                </c:pt>
                <c:pt idx="27788">
                  <c:v>7.3835532407377658</c:v>
                </c:pt>
                <c:pt idx="27789">
                  <c:v>7.3837962962919308</c:v>
                </c:pt>
                <c:pt idx="27790">
                  <c:v>7.3840393518533718</c:v>
                </c:pt>
                <c:pt idx="27791">
                  <c:v>7.3842824074075368</c:v>
                </c:pt>
                <c:pt idx="27792">
                  <c:v>7.3845254629617019</c:v>
                </c:pt>
                <c:pt idx="27793">
                  <c:v>7.3847685185158669</c:v>
                </c:pt>
                <c:pt idx="27794">
                  <c:v>7.3850115740700319</c:v>
                </c:pt>
                <c:pt idx="27795">
                  <c:v>7.3852662037009766</c:v>
                </c:pt>
                <c:pt idx="27796">
                  <c:v>7.3855092592551417</c:v>
                </c:pt>
                <c:pt idx="27797">
                  <c:v>7.3857523148165827</c:v>
                </c:pt>
                <c:pt idx="27798">
                  <c:v>7.3859953703707477</c:v>
                </c:pt>
                <c:pt idx="27799">
                  <c:v>7.3862384259249128</c:v>
                </c:pt>
                <c:pt idx="27800">
                  <c:v>7.3864814814790778</c:v>
                </c:pt>
                <c:pt idx="27801">
                  <c:v>7.3867245370332428</c:v>
                </c:pt>
                <c:pt idx="27802">
                  <c:v>7.3869675925946838</c:v>
                </c:pt>
                <c:pt idx="27803">
                  <c:v>7.3872106481488489</c:v>
                </c:pt>
                <c:pt idx="27804">
                  <c:v>7.3874537037030139</c:v>
                </c:pt>
                <c:pt idx="27805">
                  <c:v>7.3876967592571789</c:v>
                </c:pt>
                <c:pt idx="27806">
                  <c:v>7.387939814811344</c:v>
                </c:pt>
                <c:pt idx="27807">
                  <c:v>7.388182870365509</c:v>
                </c:pt>
                <c:pt idx="27808">
                  <c:v>7.38842592592695</c:v>
                </c:pt>
                <c:pt idx="27809">
                  <c:v>7.3886689814811151</c:v>
                </c:pt>
                <c:pt idx="27810">
                  <c:v>7.3889120370352801</c:v>
                </c:pt>
                <c:pt idx="27811">
                  <c:v>7.3891550925894451</c:v>
                </c:pt>
                <c:pt idx="27812">
                  <c:v>7.3893981481436102</c:v>
                </c:pt>
                <c:pt idx="27813">
                  <c:v>7.3896412037050512</c:v>
                </c:pt>
                <c:pt idx="27814">
                  <c:v>7.3898842592592162</c:v>
                </c:pt>
                <c:pt idx="27815">
                  <c:v>7.3901273148133813</c:v>
                </c:pt>
                <c:pt idx="27816">
                  <c:v>7.3903703703675463</c:v>
                </c:pt>
                <c:pt idx="27817">
                  <c:v>7.3906134259217113</c:v>
                </c:pt>
                <c:pt idx="27818">
                  <c:v>7.3908564814831523</c:v>
                </c:pt>
                <c:pt idx="27819">
                  <c:v>7.3910995370373174</c:v>
                </c:pt>
                <c:pt idx="27820">
                  <c:v>7.3913425925914824</c:v>
                </c:pt>
                <c:pt idx="27821">
                  <c:v>7.3915856481456474</c:v>
                </c:pt>
                <c:pt idx="27822">
                  <c:v>7.3918287036998125</c:v>
                </c:pt>
                <c:pt idx="27823">
                  <c:v>7.3920717592612535</c:v>
                </c:pt>
                <c:pt idx="27824">
                  <c:v>7.3923148148154185</c:v>
                </c:pt>
                <c:pt idx="27825">
                  <c:v>7.3925578703695836</c:v>
                </c:pt>
                <c:pt idx="27826">
                  <c:v>7.3928009259237486</c:v>
                </c:pt>
                <c:pt idx="27827">
                  <c:v>7.3930439814779136</c:v>
                </c:pt>
                <c:pt idx="27828">
                  <c:v>7.3932870370320787</c:v>
                </c:pt>
                <c:pt idx="27829">
                  <c:v>7.3935300925935197</c:v>
                </c:pt>
                <c:pt idx="27830">
                  <c:v>7.3937731481476847</c:v>
                </c:pt>
                <c:pt idx="27831">
                  <c:v>7.3940162037018498</c:v>
                </c:pt>
                <c:pt idx="27832">
                  <c:v>7.3942592592560148</c:v>
                </c:pt>
                <c:pt idx="27833">
                  <c:v>7.3945023148101798</c:v>
                </c:pt>
                <c:pt idx="27834">
                  <c:v>7.3947453703716208</c:v>
                </c:pt>
                <c:pt idx="27835">
                  <c:v>7.3949884259257859</c:v>
                </c:pt>
                <c:pt idx="27836">
                  <c:v>7.3952314814799509</c:v>
                </c:pt>
                <c:pt idx="27837">
                  <c:v>7.3954745370341159</c:v>
                </c:pt>
                <c:pt idx="27838">
                  <c:v>7.395717592588281</c:v>
                </c:pt>
                <c:pt idx="27839">
                  <c:v>7.395960648149722</c:v>
                </c:pt>
                <c:pt idx="27840">
                  <c:v>7.396203703703887</c:v>
                </c:pt>
                <c:pt idx="27841">
                  <c:v>7.3964467592580521</c:v>
                </c:pt>
                <c:pt idx="27842">
                  <c:v>7.3966898148122171</c:v>
                </c:pt>
                <c:pt idx="27843">
                  <c:v>7.3969444444431618</c:v>
                </c:pt>
                <c:pt idx="27844">
                  <c:v>7.3971874999973268</c:v>
                </c:pt>
                <c:pt idx="27845">
                  <c:v>7.3974305555514919</c:v>
                </c:pt>
                <c:pt idx="27846">
                  <c:v>7.3976736111129329</c:v>
                </c:pt>
                <c:pt idx="27847">
                  <c:v>7.3979166666670979</c:v>
                </c:pt>
                <c:pt idx="27848">
                  <c:v>7.3981597222212629</c:v>
                </c:pt>
                <c:pt idx="27849">
                  <c:v>7.398402777775428</c:v>
                </c:pt>
                <c:pt idx="27850">
                  <c:v>7.398645833329593</c:v>
                </c:pt>
                <c:pt idx="27851">
                  <c:v>7.3988888888837581</c:v>
                </c:pt>
                <c:pt idx="27852">
                  <c:v>7.3991319444451991</c:v>
                </c:pt>
                <c:pt idx="27853">
                  <c:v>7.3993749999993641</c:v>
                </c:pt>
                <c:pt idx="27854">
                  <c:v>7.3996180555535291</c:v>
                </c:pt>
                <c:pt idx="27855">
                  <c:v>7.3998611111076942</c:v>
                </c:pt>
                <c:pt idx="27856">
                  <c:v>7.4001041666618592</c:v>
                </c:pt>
                <c:pt idx="27857">
                  <c:v>7.4003472222233002</c:v>
                </c:pt>
                <c:pt idx="27858">
                  <c:v>7.4005902777774653</c:v>
                </c:pt>
                <c:pt idx="27859">
                  <c:v>7.4008333333316303</c:v>
                </c:pt>
                <c:pt idx="27860">
                  <c:v>7.4010763888857953</c:v>
                </c:pt>
                <c:pt idx="27861">
                  <c:v>7.4013194444399604</c:v>
                </c:pt>
                <c:pt idx="27862">
                  <c:v>7.4015625000014014</c:v>
                </c:pt>
                <c:pt idx="27863">
                  <c:v>7.4018055555555664</c:v>
                </c:pt>
                <c:pt idx="27864">
                  <c:v>7.4020486111097314</c:v>
                </c:pt>
                <c:pt idx="27865">
                  <c:v>7.4022916666638965</c:v>
                </c:pt>
                <c:pt idx="27866">
                  <c:v>7.4025347222180615</c:v>
                </c:pt>
                <c:pt idx="27867">
                  <c:v>7.4027777777795025</c:v>
                </c:pt>
                <c:pt idx="27868">
                  <c:v>7.4030208333336676</c:v>
                </c:pt>
                <c:pt idx="27869">
                  <c:v>7.4032638888878326</c:v>
                </c:pt>
                <c:pt idx="27870">
                  <c:v>7.4035069444419976</c:v>
                </c:pt>
                <c:pt idx="27871">
                  <c:v>7.4037499999961627</c:v>
                </c:pt>
                <c:pt idx="27872">
                  <c:v>7.4039930555576037</c:v>
                </c:pt>
                <c:pt idx="27873">
                  <c:v>7.4042361111117687</c:v>
                </c:pt>
                <c:pt idx="27874">
                  <c:v>7.4044791666659338</c:v>
                </c:pt>
                <c:pt idx="27875">
                  <c:v>7.4047222222200988</c:v>
                </c:pt>
                <c:pt idx="27876">
                  <c:v>7.4049652777742638</c:v>
                </c:pt>
                <c:pt idx="27877">
                  <c:v>7.4052083333284289</c:v>
                </c:pt>
                <c:pt idx="27878">
                  <c:v>7.4054513888898699</c:v>
                </c:pt>
                <c:pt idx="27879">
                  <c:v>7.4056944444440349</c:v>
                </c:pt>
                <c:pt idx="27880">
                  <c:v>7.4059374999981999</c:v>
                </c:pt>
                <c:pt idx="27881">
                  <c:v>7.406180555552365</c:v>
                </c:pt>
                <c:pt idx="27882">
                  <c:v>7.40642361110653</c:v>
                </c:pt>
                <c:pt idx="27883">
                  <c:v>7.406666666667971</c:v>
                </c:pt>
                <c:pt idx="27884">
                  <c:v>7.4069097222221361</c:v>
                </c:pt>
                <c:pt idx="27885">
                  <c:v>7.4071527777763011</c:v>
                </c:pt>
                <c:pt idx="27886">
                  <c:v>7.4073958333304661</c:v>
                </c:pt>
                <c:pt idx="27887">
                  <c:v>7.4076388888846312</c:v>
                </c:pt>
                <c:pt idx="27888">
                  <c:v>7.4078819444460722</c:v>
                </c:pt>
                <c:pt idx="27889">
                  <c:v>7.4081250000002372</c:v>
                </c:pt>
                <c:pt idx="27890">
                  <c:v>7.4083680555544023</c:v>
                </c:pt>
                <c:pt idx="27891">
                  <c:v>7.4086226851853469</c:v>
                </c:pt>
                <c:pt idx="27892">
                  <c:v>7.408865740739512</c:v>
                </c:pt>
                <c:pt idx="27893">
                  <c:v>7.409108796293677</c:v>
                </c:pt>
                <c:pt idx="27894">
                  <c:v>7.4093518518478421</c:v>
                </c:pt>
                <c:pt idx="27895">
                  <c:v>7.4095949074092831</c:v>
                </c:pt>
                <c:pt idx="27896">
                  <c:v>7.4098379629634481</c:v>
                </c:pt>
                <c:pt idx="27897">
                  <c:v>7.4100810185176131</c:v>
                </c:pt>
                <c:pt idx="27898">
                  <c:v>7.4103240740717782</c:v>
                </c:pt>
                <c:pt idx="27899">
                  <c:v>7.4105671296259432</c:v>
                </c:pt>
                <c:pt idx="27900">
                  <c:v>7.4108101851801083</c:v>
                </c:pt>
                <c:pt idx="27901">
                  <c:v>7.4110532407415493</c:v>
                </c:pt>
                <c:pt idx="27902">
                  <c:v>7.4112962962957143</c:v>
                </c:pt>
                <c:pt idx="27903">
                  <c:v>7.4115393518498793</c:v>
                </c:pt>
                <c:pt idx="27904">
                  <c:v>7.4117824074040444</c:v>
                </c:pt>
                <c:pt idx="27905">
                  <c:v>7.4120254629582094</c:v>
                </c:pt>
                <c:pt idx="27906">
                  <c:v>7.4122685185196504</c:v>
                </c:pt>
                <c:pt idx="27907">
                  <c:v>7.4125115740738154</c:v>
                </c:pt>
                <c:pt idx="27908">
                  <c:v>7.4127546296279805</c:v>
                </c:pt>
                <c:pt idx="27909">
                  <c:v>7.4129976851821455</c:v>
                </c:pt>
                <c:pt idx="27910">
                  <c:v>7.4132407407363106</c:v>
                </c:pt>
                <c:pt idx="27911">
                  <c:v>7.4134837962977516</c:v>
                </c:pt>
                <c:pt idx="27912">
                  <c:v>7.4137268518519166</c:v>
                </c:pt>
                <c:pt idx="27913">
                  <c:v>7.4139699074060816</c:v>
                </c:pt>
                <c:pt idx="27914">
                  <c:v>7.4142129629602467</c:v>
                </c:pt>
                <c:pt idx="27915">
                  <c:v>7.4144560185144117</c:v>
                </c:pt>
                <c:pt idx="27916">
                  <c:v>7.4146990740758527</c:v>
                </c:pt>
                <c:pt idx="27917">
                  <c:v>7.4149421296300178</c:v>
                </c:pt>
                <c:pt idx="27918">
                  <c:v>7.4151851851841828</c:v>
                </c:pt>
                <c:pt idx="27919">
                  <c:v>7.4154282407383478</c:v>
                </c:pt>
                <c:pt idx="27920">
                  <c:v>7.4156712962925129</c:v>
                </c:pt>
                <c:pt idx="27921">
                  <c:v>7.4159143518539539</c:v>
                </c:pt>
                <c:pt idx="27922">
                  <c:v>7.4161574074081189</c:v>
                </c:pt>
                <c:pt idx="27923">
                  <c:v>7.4164004629622839</c:v>
                </c:pt>
                <c:pt idx="27924">
                  <c:v>7.416643518516449</c:v>
                </c:pt>
                <c:pt idx="27925">
                  <c:v>7.416886574070614</c:v>
                </c:pt>
                <c:pt idx="27926">
                  <c:v>7.4171296296247791</c:v>
                </c:pt>
                <c:pt idx="27927">
                  <c:v>7.4173726851862201</c:v>
                </c:pt>
                <c:pt idx="27928">
                  <c:v>7.4176157407403851</c:v>
                </c:pt>
                <c:pt idx="27929">
                  <c:v>7.4178587962945501</c:v>
                </c:pt>
                <c:pt idx="27930">
                  <c:v>7.4181018518487152</c:v>
                </c:pt>
                <c:pt idx="27931">
                  <c:v>7.4183449074028802</c:v>
                </c:pt>
                <c:pt idx="27932">
                  <c:v>7.4185879629643212</c:v>
                </c:pt>
                <c:pt idx="27933">
                  <c:v>7.4188310185184863</c:v>
                </c:pt>
                <c:pt idx="27934">
                  <c:v>7.4190740740726513</c:v>
                </c:pt>
                <c:pt idx="27935">
                  <c:v>7.4193171296268163</c:v>
                </c:pt>
                <c:pt idx="27936">
                  <c:v>7.4195601851809814</c:v>
                </c:pt>
                <c:pt idx="27937">
                  <c:v>7.4198032407424224</c:v>
                </c:pt>
                <c:pt idx="27938">
                  <c:v>7.4200462962965874</c:v>
                </c:pt>
                <c:pt idx="27939">
                  <c:v>7.4203009259275321</c:v>
                </c:pt>
                <c:pt idx="27940">
                  <c:v>7.4205439814816971</c:v>
                </c:pt>
                <c:pt idx="27941">
                  <c:v>7.4207870370358622</c:v>
                </c:pt>
                <c:pt idx="27942">
                  <c:v>7.4210300925900272</c:v>
                </c:pt>
                <c:pt idx="27943">
                  <c:v>7.4212731481441923</c:v>
                </c:pt>
                <c:pt idx="27944">
                  <c:v>7.4215162037056333</c:v>
                </c:pt>
                <c:pt idx="27945">
                  <c:v>7.4217592592597983</c:v>
                </c:pt>
                <c:pt idx="27946">
                  <c:v>7.4220023148139633</c:v>
                </c:pt>
                <c:pt idx="27947">
                  <c:v>7.4222453703681284</c:v>
                </c:pt>
                <c:pt idx="27948">
                  <c:v>7.4224884259222934</c:v>
                </c:pt>
                <c:pt idx="27949">
                  <c:v>7.4227314814764584</c:v>
                </c:pt>
                <c:pt idx="27950">
                  <c:v>7.4229745370378994</c:v>
                </c:pt>
                <c:pt idx="27951">
                  <c:v>7.4232175925920645</c:v>
                </c:pt>
                <c:pt idx="27952">
                  <c:v>7.4234606481462295</c:v>
                </c:pt>
                <c:pt idx="27953">
                  <c:v>7.4237037037003946</c:v>
                </c:pt>
                <c:pt idx="27954">
                  <c:v>7.4239467592545596</c:v>
                </c:pt>
                <c:pt idx="27955">
                  <c:v>7.4241898148160006</c:v>
                </c:pt>
                <c:pt idx="27956">
                  <c:v>7.4244328703701656</c:v>
                </c:pt>
                <c:pt idx="27957">
                  <c:v>7.4246759259243307</c:v>
                </c:pt>
                <c:pt idx="27958">
                  <c:v>7.4249189814784957</c:v>
                </c:pt>
                <c:pt idx="27959">
                  <c:v>7.4251620370326608</c:v>
                </c:pt>
                <c:pt idx="27960">
                  <c:v>7.4254050925941018</c:v>
                </c:pt>
                <c:pt idx="27961">
                  <c:v>7.4256481481482668</c:v>
                </c:pt>
                <c:pt idx="27962">
                  <c:v>7.4258912037024318</c:v>
                </c:pt>
                <c:pt idx="27963">
                  <c:v>7.4261342592565969</c:v>
                </c:pt>
                <c:pt idx="27964">
                  <c:v>7.4263773148107619</c:v>
                </c:pt>
                <c:pt idx="27965">
                  <c:v>7.4266203703722029</c:v>
                </c:pt>
                <c:pt idx="27966">
                  <c:v>7.4268634259263679</c:v>
                </c:pt>
                <c:pt idx="27967">
                  <c:v>7.427106481480533</c:v>
                </c:pt>
                <c:pt idx="27968">
                  <c:v>7.427349537034698</c:v>
                </c:pt>
                <c:pt idx="27969">
                  <c:v>7.4275925925888631</c:v>
                </c:pt>
                <c:pt idx="27970">
                  <c:v>7.4278356481430281</c:v>
                </c:pt>
                <c:pt idx="27971">
                  <c:v>7.4280787037044691</c:v>
                </c:pt>
                <c:pt idx="27972">
                  <c:v>7.4283217592586341</c:v>
                </c:pt>
                <c:pt idx="27973">
                  <c:v>7.4285648148127992</c:v>
                </c:pt>
                <c:pt idx="27974">
                  <c:v>7.4288078703669642</c:v>
                </c:pt>
                <c:pt idx="27975">
                  <c:v>7.4290509259211293</c:v>
                </c:pt>
                <c:pt idx="27976">
                  <c:v>7.4292939814825703</c:v>
                </c:pt>
                <c:pt idx="27977">
                  <c:v>7.4295370370367353</c:v>
                </c:pt>
                <c:pt idx="27978">
                  <c:v>7.4297800925909003</c:v>
                </c:pt>
                <c:pt idx="27979">
                  <c:v>7.4300231481450654</c:v>
                </c:pt>
                <c:pt idx="27980">
                  <c:v>7.4302662036992304</c:v>
                </c:pt>
                <c:pt idx="27981">
                  <c:v>7.4305092592606714</c:v>
                </c:pt>
                <c:pt idx="27982">
                  <c:v>7.4307523148148364</c:v>
                </c:pt>
                <c:pt idx="27983">
                  <c:v>7.4309953703690015</c:v>
                </c:pt>
                <c:pt idx="27984">
                  <c:v>7.4312384259231665</c:v>
                </c:pt>
                <c:pt idx="27985">
                  <c:v>7.4314814814773316</c:v>
                </c:pt>
                <c:pt idx="27986">
                  <c:v>7.4317245370387726</c:v>
                </c:pt>
                <c:pt idx="27987">
                  <c:v>7.4319675925929376</c:v>
                </c:pt>
                <c:pt idx="27988">
                  <c:v>7.4322222222238823</c:v>
                </c:pt>
                <c:pt idx="27989">
                  <c:v>7.4324652777780473</c:v>
                </c:pt>
                <c:pt idx="27990">
                  <c:v>7.4327083333322124</c:v>
                </c:pt>
                <c:pt idx="27991">
                  <c:v>7.4329513888863774</c:v>
                </c:pt>
                <c:pt idx="27992">
                  <c:v>7.4331944444405424</c:v>
                </c:pt>
                <c:pt idx="27993">
                  <c:v>7.4334375000019834</c:v>
                </c:pt>
                <c:pt idx="27994">
                  <c:v>7.4336805555561485</c:v>
                </c:pt>
                <c:pt idx="27995">
                  <c:v>7.4339236111103135</c:v>
                </c:pt>
                <c:pt idx="27996">
                  <c:v>7.4341666666644786</c:v>
                </c:pt>
                <c:pt idx="27997">
                  <c:v>7.4344097222186436</c:v>
                </c:pt>
                <c:pt idx="27998">
                  <c:v>7.4346527777728086</c:v>
                </c:pt>
                <c:pt idx="27999">
                  <c:v>7.4348958333342496</c:v>
                </c:pt>
                <c:pt idx="28000">
                  <c:v>7.4351388888884147</c:v>
                </c:pt>
                <c:pt idx="28001">
                  <c:v>7.4353819444425797</c:v>
                </c:pt>
                <c:pt idx="28002">
                  <c:v>7.4356249999967448</c:v>
                </c:pt>
                <c:pt idx="28003">
                  <c:v>7.4358680555509098</c:v>
                </c:pt>
                <c:pt idx="28004">
                  <c:v>7.4361111111123508</c:v>
                </c:pt>
                <c:pt idx="28005">
                  <c:v>7.4363541666665158</c:v>
                </c:pt>
                <c:pt idx="28006">
                  <c:v>7.4365972222206809</c:v>
                </c:pt>
                <c:pt idx="28007">
                  <c:v>7.4368402777748459</c:v>
                </c:pt>
                <c:pt idx="28008">
                  <c:v>7.4370833333290109</c:v>
                </c:pt>
                <c:pt idx="28009">
                  <c:v>7.4373263888904519</c:v>
                </c:pt>
                <c:pt idx="28010">
                  <c:v>7.437569444444617</c:v>
                </c:pt>
                <c:pt idx="28011">
                  <c:v>7.437812499998782</c:v>
                </c:pt>
                <c:pt idx="28012">
                  <c:v>7.4380555555529471</c:v>
                </c:pt>
                <c:pt idx="28013">
                  <c:v>7.4382986111071121</c:v>
                </c:pt>
                <c:pt idx="28014">
                  <c:v>7.4385416666685531</c:v>
                </c:pt>
                <c:pt idx="28015">
                  <c:v>7.4387847222227181</c:v>
                </c:pt>
                <c:pt idx="28016">
                  <c:v>7.4390277777768832</c:v>
                </c:pt>
                <c:pt idx="28017">
                  <c:v>7.4392708333310482</c:v>
                </c:pt>
                <c:pt idx="28018">
                  <c:v>7.4395138888852133</c:v>
                </c:pt>
                <c:pt idx="28019">
                  <c:v>7.4397569444393783</c:v>
                </c:pt>
                <c:pt idx="28020">
                  <c:v>7.4400000000008193</c:v>
                </c:pt>
                <c:pt idx="28021">
                  <c:v>7.4402430555549843</c:v>
                </c:pt>
                <c:pt idx="28022">
                  <c:v>7.4404861111091494</c:v>
                </c:pt>
                <c:pt idx="28023">
                  <c:v>7.4407291666633144</c:v>
                </c:pt>
                <c:pt idx="28024">
                  <c:v>7.4409722222174794</c:v>
                </c:pt>
                <c:pt idx="28025">
                  <c:v>7.4412152777789204</c:v>
                </c:pt>
                <c:pt idx="28026">
                  <c:v>7.4414583333330855</c:v>
                </c:pt>
                <c:pt idx="28027">
                  <c:v>7.4417013888872505</c:v>
                </c:pt>
                <c:pt idx="28028">
                  <c:v>7.4419444444414156</c:v>
                </c:pt>
                <c:pt idx="28029">
                  <c:v>7.4421874999955806</c:v>
                </c:pt>
                <c:pt idx="28030">
                  <c:v>7.4424305555570216</c:v>
                </c:pt>
                <c:pt idx="28031">
                  <c:v>7.4426736111111866</c:v>
                </c:pt>
                <c:pt idx="28032">
                  <c:v>7.4429166666653517</c:v>
                </c:pt>
                <c:pt idx="28033">
                  <c:v>7.4431597222195167</c:v>
                </c:pt>
                <c:pt idx="28034">
                  <c:v>7.4434027777736818</c:v>
                </c:pt>
                <c:pt idx="28035">
                  <c:v>7.4436458333351228</c:v>
                </c:pt>
                <c:pt idx="28036">
                  <c:v>7.4439004629587915</c:v>
                </c:pt>
                <c:pt idx="28037">
                  <c:v>7.4441435185202325</c:v>
                </c:pt>
                <c:pt idx="28038">
                  <c:v>7.4443865740743975</c:v>
                </c:pt>
                <c:pt idx="28039">
                  <c:v>7.4446296296285626</c:v>
                </c:pt>
                <c:pt idx="28040">
                  <c:v>7.4448726851827276</c:v>
                </c:pt>
                <c:pt idx="28041">
                  <c:v>7.4451157407368926</c:v>
                </c:pt>
                <c:pt idx="28042">
                  <c:v>7.4453587962983336</c:v>
                </c:pt>
                <c:pt idx="28043">
                  <c:v>7.4456018518524987</c:v>
                </c:pt>
                <c:pt idx="28044">
                  <c:v>7.4458449074066637</c:v>
                </c:pt>
                <c:pt idx="28045">
                  <c:v>7.4460879629608288</c:v>
                </c:pt>
                <c:pt idx="28046">
                  <c:v>7.4463310185149938</c:v>
                </c:pt>
                <c:pt idx="28047">
                  <c:v>7.4465740740691588</c:v>
                </c:pt>
                <c:pt idx="28048">
                  <c:v>7.4468171296305998</c:v>
                </c:pt>
                <c:pt idx="28049">
                  <c:v>7.4470601851847649</c:v>
                </c:pt>
                <c:pt idx="28050">
                  <c:v>7.4473032407389299</c:v>
                </c:pt>
                <c:pt idx="28051">
                  <c:v>7.4475462962930949</c:v>
                </c:pt>
                <c:pt idx="28052">
                  <c:v>7.44778935184726</c:v>
                </c:pt>
                <c:pt idx="28053">
                  <c:v>7.448032407408701</c:v>
                </c:pt>
                <c:pt idx="28054">
                  <c:v>7.448275462962866</c:v>
                </c:pt>
                <c:pt idx="28055">
                  <c:v>7.4485185185170311</c:v>
                </c:pt>
                <c:pt idx="28056">
                  <c:v>7.4487615740711961</c:v>
                </c:pt>
                <c:pt idx="28057">
                  <c:v>7.4490046296253611</c:v>
                </c:pt>
                <c:pt idx="28058">
                  <c:v>7.4492476851868021</c:v>
                </c:pt>
                <c:pt idx="28059">
                  <c:v>7.4494907407409672</c:v>
                </c:pt>
                <c:pt idx="28060">
                  <c:v>7.4497337962951322</c:v>
                </c:pt>
                <c:pt idx="28061">
                  <c:v>7.4499768518492973</c:v>
                </c:pt>
                <c:pt idx="28062">
                  <c:v>7.4502199074034623</c:v>
                </c:pt>
                <c:pt idx="28063">
                  <c:v>7.4504629629649033</c:v>
                </c:pt>
                <c:pt idx="28064">
                  <c:v>7.4507060185190683</c:v>
                </c:pt>
                <c:pt idx="28065">
                  <c:v>7.4509490740732334</c:v>
                </c:pt>
                <c:pt idx="28066">
                  <c:v>7.4511921296273984</c:v>
                </c:pt>
                <c:pt idx="28067">
                  <c:v>7.4514351851815634</c:v>
                </c:pt>
                <c:pt idx="28068">
                  <c:v>7.4516782407357285</c:v>
                </c:pt>
                <c:pt idx="28069">
                  <c:v>7.4519212962971695</c:v>
                </c:pt>
                <c:pt idx="28070">
                  <c:v>7.4521643518513345</c:v>
                </c:pt>
                <c:pt idx="28071">
                  <c:v>7.4524074074054996</c:v>
                </c:pt>
                <c:pt idx="28072">
                  <c:v>7.4526504629596646</c:v>
                </c:pt>
                <c:pt idx="28073">
                  <c:v>7.4528935185138296</c:v>
                </c:pt>
                <c:pt idx="28074">
                  <c:v>7.4531365740752706</c:v>
                </c:pt>
                <c:pt idx="28075">
                  <c:v>7.4533796296294357</c:v>
                </c:pt>
                <c:pt idx="28076">
                  <c:v>7.4536226851836007</c:v>
                </c:pt>
                <c:pt idx="28077">
                  <c:v>7.4538657407377658</c:v>
                </c:pt>
                <c:pt idx="28078">
                  <c:v>7.4541087962919308</c:v>
                </c:pt>
                <c:pt idx="28079">
                  <c:v>7.4543518518533718</c:v>
                </c:pt>
                <c:pt idx="28080">
                  <c:v>7.4545949074075368</c:v>
                </c:pt>
                <c:pt idx="28081">
                  <c:v>7.4548379629617019</c:v>
                </c:pt>
                <c:pt idx="28082">
                  <c:v>7.4550810185158669</c:v>
                </c:pt>
                <c:pt idx="28083">
                  <c:v>7.4553240740700319</c:v>
                </c:pt>
                <c:pt idx="28084">
                  <c:v>7.4555787037009766</c:v>
                </c:pt>
                <c:pt idx="28085">
                  <c:v>7.4558217592551417</c:v>
                </c:pt>
                <c:pt idx="28086">
                  <c:v>7.4560648148165827</c:v>
                </c:pt>
                <c:pt idx="28087">
                  <c:v>7.4563078703707477</c:v>
                </c:pt>
                <c:pt idx="28088">
                  <c:v>7.4565509259249128</c:v>
                </c:pt>
                <c:pt idx="28089">
                  <c:v>7.4567939814790778</c:v>
                </c:pt>
                <c:pt idx="28090">
                  <c:v>7.4570370370332428</c:v>
                </c:pt>
                <c:pt idx="28091">
                  <c:v>7.4572800925946838</c:v>
                </c:pt>
                <c:pt idx="28092">
                  <c:v>7.4575231481488489</c:v>
                </c:pt>
                <c:pt idx="28093">
                  <c:v>7.4577662037030139</c:v>
                </c:pt>
                <c:pt idx="28094">
                  <c:v>7.4580092592571789</c:v>
                </c:pt>
                <c:pt idx="28095">
                  <c:v>7.458252314811344</c:v>
                </c:pt>
                <c:pt idx="28096">
                  <c:v>7.458495370365509</c:v>
                </c:pt>
                <c:pt idx="28097">
                  <c:v>7.45873842592695</c:v>
                </c:pt>
                <c:pt idx="28098">
                  <c:v>7.4589814814811151</c:v>
                </c:pt>
                <c:pt idx="28099">
                  <c:v>7.4592245370352801</c:v>
                </c:pt>
                <c:pt idx="28100">
                  <c:v>7.4594675925894451</c:v>
                </c:pt>
                <c:pt idx="28101">
                  <c:v>7.4597106481436102</c:v>
                </c:pt>
                <c:pt idx="28102">
                  <c:v>7.4599537037050512</c:v>
                </c:pt>
                <c:pt idx="28103">
                  <c:v>7.4601967592592162</c:v>
                </c:pt>
                <c:pt idx="28104">
                  <c:v>7.4604398148133813</c:v>
                </c:pt>
                <c:pt idx="28105">
                  <c:v>7.4606828703675463</c:v>
                </c:pt>
                <c:pt idx="28106">
                  <c:v>7.4609259259217113</c:v>
                </c:pt>
                <c:pt idx="28107">
                  <c:v>7.4611689814831523</c:v>
                </c:pt>
                <c:pt idx="28108">
                  <c:v>7.4614120370373174</c:v>
                </c:pt>
                <c:pt idx="28109">
                  <c:v>7.4616550925914824</c:v>
                </c:pt>
                <c:pt idx="28110">
                  <c:v>7.4618981481456474</c:v>
                </c:pt>
                <c:pt idx="28111">
                  <c:v>7.4621412036998125</c:v>
                </c:pt>
                <c:pt idx="28112">
                  <c:v>7.4623842592612535</c:v>
                </c:pt>
                <c:pt idx="28113">
                  <c:v>7.4626273148154185</c:v>
                </c:pt>
                <c:pt idx="28114">
                  <c:v>7.4628703703695836</c:v>
                </c:pt>
                <c:pt idx="28115">
                  <c:v>7.4631134259237486</c:v>
                </c:pt>
                <c:pt idx="28116">
                  <c:v>7.4633564814779136</c:v>
                </c:pt>
                <c:pt idx="28117">
                  <c:v>7.4635995370320787</c:v>
                </c:pt>
                <c:pt idx="28118">
                  <c:v>7.4638425925935197</c:v>
                </c:pt>
                <c:pt idx="28119">
                  <c:v>7.4640856481476847</c:v>
                </c:pt>
                <c:pt idx="28120">
                  <c:v>7.4643287037018498</c:v>
                </c:pt>
                <c:pt idx="28121">
                  <c:v>7.4645717592560148</c:v>
                </c:pt>
                <c:pt idx="28122">
                  <c:v>7.4648148148101798</c:v>
                </c:pt>
                <c:pt idx="28123">
                  <c:v>7.4650578703716208</c:v>
                </c:pt>
                <c:pt idx="28124">
                  <c:v>7.4653009259257859</c:v>
                </c:pt>
                <c:pt idx="28125">
                  <c:v>7.4655439814799509</c:v>
                </c:pt>
                <c:pt idx="28126">
                  <c:v>7.4657870370341159</c:v>
                </c:pt>
                <c:pt idx="28127">
                  <c:v>7.466030092588281</c:v>
                </c:pt>
                <c:pt idx="28128">
                  <c:v>7.466273148149722</c:v>
                </c:pt>
                <c:pt idx="28129">
                  <c:v>7.466516203703887</c:v>
                </c:pt>
                <c:pt idx="28130">
                  <c:v>7.4667592592580521</c:v>
                </c:pt>
                <c:pt idx="28131">
                  <c:v>7.4670023148122171</c:v>
                </c:pt>
                <c:pt idx="28132">
                  <c:v>7.4672569444431618</c:v>
                </c:pt>
                <c:pt idx="28133">
                  <c:v>7.4674999999973268</c:v>
                </c:pt>
                <c:pt idx="28134">
                  <c:v>7.4677430555514919</c:v>
                </c:pt>
                <c:pt idx="28135">
                  <c:v>7.4679861111129329</c:v>
                </c:pt>
                <c:pt idx="28136">
                  <c:v>7.4682291666670979</c:v>
                </c:pt>
                <c:pt idx="28137">
                  <c:v>7.4684722222212629</c:v>
                </c:pt>
                <c:pt idx="28138">
                  <c:v>7.468715277775428</c:v>
                </c:pt>
                <c:pt idx="28139">
                  <c:v>7.468958333329593</c:v>
                </c:pt>
                <c:pt idx="28140">
                  <c:v>7.4692013888837581</c:v>
                </c:pt>
                <c:pt idx="28141">
                  <c:v>7.4694444444451991</c:v>
                </c:pt>
                <c:pt idx="28142">
                  <c:v>7.4696874999993641</c:v>
                </c:pt>
                <c:pt idx="28143">
                  <c:v>7.4699305555535291</c:v>
                </c:pt>
                <c:pt idx="28144">
                  <c:v>7.4701736111076942</c:v>
                </c:pt>
                <c:pt idx="28145">
                  <c:v>7.4704166666618592</c:v>
                </c:pt>
                <c:pt idx="28146">
                  <c:v>7.4706597222233002</c:v>
                </c:pt>
                <c:pt idx="28147">
                  <c:v>7.4709027777774653</c:v>
                </c:pt>
                <c:pt idx="28148">
                  <c:v>7.4711458333316303</c:v>
                </c:pt>
                <c:pt idx="28149">
                  <c:v>7.4713888888857953</c:v>
                </c:pt>
                <c:pt idx="28150">
                  <c:v>7.4716319444399604</c:v>
                </c:pt>
                <c:pt idx="28151">
                  <c:v>7.4718750000014014</c:v>
                </c:pt>
                <c:pt idx="28152">
                  <c:v>7.4721180555555664</c:v>
                </c:pt>
                <c:pt idx="28153">
                  <c:v>7.4723611111097314</c:v>
                </c:pt>
                <c:pt idx="28154">
                  <c:v>7.4726041666638965</c:v>
                </c:pt>
                <c:pt idx="28155">
                  <c:v>7.4728472222180615</c:v>
                </c:pt>
                <c:pt idx="28156">
                  <c:v>7.4730902777795025</c:v>
                </c:pt>
                <c:pt idx="28157">
                  <c:v>7.4733333333336676</c:v>
                </c:pt>
                <c:pt idx="28158">
                  <c:v>7.4735763888878326</c:v>
                </c:pt>
                <c:pt idx="28159">
                  <c:v>7.4738194444419976</c:v>
                </c:pt>
                <c:pt idx="28160">
                  <c:v>7.4740624999961627</c:v>
                </c:pt>
                <c:pt idx="28161">
                  <c:v>7.4743055555576037</c:v>
                </c:pt>
                <c:pt idx="28162">
                  <c:v>7.4745486111117687</c:v>
                </c:pt>
                <c:pt idx="28163">
                  <c:v>7.4747916666659338</c:v>
                </c:pt>
                <c:pt idx="28164">
                  <c:v>7.4750347222200988</c:v>
                </c:pt>
                <c:pt idx="28165">
                  <c:v>7.4752777777742638</c:v>
                </c:pt>
                <c:pt idx="28166">
                  <c:v>7.4755208333284289</c:v>
                </c:pt>
                <c:pt idx="28167">
                  <c:v>7.4757638888898699</c:v>
                </c:pt>
                <c:pt idx="28168">
                  <c:v>7.4760069444440349</c:v>
                </c:pt>
                <c:pt idx="28169">
                  <c:v>7.4762499999981999</c:v>
                </c:pt>
                <c:pt idx="28170">
                  <c:v>7.476493055552365</c:v>
                </c:pt>
                <c:pt idx="28171">
                  <c:v>7.47673611110653</c:v>
                </c:pt>
                <c:pt idx="28172">
                  <c:v>7.476979166667971</c:v>
                </c:pt>
                <c:pt idx="28173">
                  <c:v>7.4772222222221361</c:v>
                </c:pt>
                <c:pt idx="28174">
                  <c:v>7.4774652777763011</c:v>
                </c:pt>
                <c:pt idx="28175">
                  <c:v>7.4777083333304661</c:v>
                </c:pt>
                <c:pt idx="28176">
                  <c:v>7.4779513888846312</c:v>
                </c:pt>
                <c:pt idx="28177">
                  <c:v>7.4781944444460722</c:v>
                </c:pt>
                <c:pt idx="28178">
                  <c:v>7.4784375000002372</c:v>
                </c:pt>
                <c:pt idx="28179">
                  <c:v>7.4786805555544023</c:v>
                </c:pt>
                <c:pt idx="28180">
                  <c:v>7.4789236111085673</c:v>
                </c:pt>
                <c:pt idx="28181">
                  <c:v>7.479178240739512</c:v>
                </c:pt>
                <c:pt idx="28182">
                  <c:v>7.479421296293677</c:v>
                </c:pt>
                <c:pt idx="28183">
                  <c:v>7.4796643518478421</c:v>
                </c:pt>
                <c:pt idx="28184">
                  <c:v>7.4799074074092831</c:v>
                </c:pt>
                <c:pt idx="28185">
                  <c:v>7.4801504629634481</c:v>
                </c:pt>
                <c:pt idx="28186">
                  <c:v>7.4803935185176131</c:v>
                </c:pt>
                <c:pt idx="28187">
                  <c:v>7.4806365740717782</c:v>
                </c:pt>
                <c:pt idx="28188">
                  <c:v>7.4808796296259432</c:v>
                </c:pt>
                <c:pt idx="28189">
                  <c:v>7.4811226851801083</c:v>
                </c:pt>
                <c:pt idx="28190">
                  <c:v>7.4813657407415493</c:v>
                </c:pt>
                <c:pt idx="28191">
                  <c:v>7.4816087962957143</c:v>
                </c:pt>
                <c:pt idx="28192">
                  <c:v>7.4818518518498793</c:v>
                </c:pt>
                <c:pt idx="28193">
                  <c:v>7.4820949074040444</c:v>
                </c:pt>
                <c:pt idx="28194">
                  <c:v>7.4823379629582094</c:v>
                </c:pt>
                <c:pt idx="28195">
                  <c:v>7.4825810185196504</c:v>
                </c:pt>
                <c:pt idx="28196">
                  <c:v>7.4828240740738154</c:v>
                </c:pt>
                <c:pt idx="28197">
                  <c:v>7.4830671296279805</c:v>
                </c:pt>
                <c:pt idx="28198">
                  <c:v>7.4833101851821455</c:v>
                </c:pt>
                <c:pt idx="28199">
                  <c:v>7.4835532407363106</c:v>
                </c:pt>
                <c:pt idx="28200">
                  <c:v>7.4837962962977516</c:v>
                </c:pt>
                <c:pt idx="28201">
                  <c:v>7.4840393518519166</c:v>
                </c:pt>
                <c:pt idx="28202">
                  <c:v>7.4842824074060816</c:v>
                </c:pt>
                <c:pt idx="28203">
                  <c:v>7.4845254629602467</c:v>
                </c:pt>
                <c:pt idx="28204">
                  <c:v>7.4847685185144117</c:v>
                </c:pt>
                <c:pt idx="28205">
                  <c:v>7.4850115740758527</c:v>
                </c:pt>
                <c:pt idx="28206">
                  <c:v>7.4852546296300178</c:v>
                </c:pt>
                <c:pt idx="28207">
                  <c:v>7.4854976851841828</c:v>
                </c:pt>
                <c:pt idx="28208">
                  <c:v>7.4857407407383478</c:v>
                </c:pt>
                <c:pt idx="28209">
                  <c:v>7.4859837962925129</c:v>
                </c:pt>
                <c:pt idx="28210">
                  <c:v>7.4862268518539539</c:v>
                </c:pt>
                <c:pt idx="28211">
                  <c:v>7.4864699074081189</c:v>
                </c:pt>
                <c:pt idx="28212">
                  <c:v>7.4867129629622839</c:v>
                </c:pt>
                <c:pt idx="28213">
                  <c:v>7.486956018516449</c:v>
                </c:pt>
                <c:pt idx="28214">
                  <c:v>7.487199074070614</c:v>
                </c:pt>
                <c:pt idx="28215">
                  <c:v>7.4874421296247791</c:v>
                </c:pt>
                <c:pt idx="28216">
                  <c:v>7.4876851851862201</c:v>
                </c:pt>
                <c:pt idx="28217">
                  <c:v>7.4879282407403851</c:v>
                </c:pt>
                <c:pt idx="28218">
                  <c:v>7.4881712962945501</c:v>
                </c:pt>
                <c:pt idx="28219">
                  <c:v>7.4884143518487152</c:v>
                </c:pt>
                <c:pt idx="28220">
                  <c:v>7.4886574074028802</c:v>
                </c:pt>
                <c:pt idx="28221">
                  <c:v>7.4889004629643212</c:v>
                </c:pt>
                <c:pt idx="28222">
                  <c:v>7.4891435185184863</c:v>
                </c:pt>
                <c:pt idx="28223">
                  <c:v>7.4893865740726513</c:v>
                </c:pt>
                <c:pt idx="28224">
                  <c:v>7.4896296296268163</c:v>
                </c:pt>
                <c:pt idx="28225">
                  <c:v>7.4898726851809814</c:v>
                </c:pt>
                <c:pt idx="28226">
                  <c:v>7.4901157407424224</c:v>
                </c:pt>
                <c:pt idx="28227">
                  <c:v>7.4903587962965874</c:v>
                </c:pt>
                <c:pt idx="28228">
                  <c:v>7.4906018518507524</c:v>
                </c:pt>
                <c:pt idx="28229">
                  <c:v>7.4908564814816971</c:v>
                </c:pt>
                <c:pt idx="28230">
                  <c:v>7.4910995370358622</c:v>
                </c:pt>
                <c:pt idx="28231">
                  <c:v>7.4913425925900272</c:v>
                </c:pt>
                <c:pt idx="28232">
                  <c:v>7.4915856481441923</c:v>
                </c:pt>
                <c:pt idx="28233">
                  <c:v>7.4918287037056333</c:v>
                </c:pt>
                <c:pt idx="28234">
                  <c:v>7.4920717592597983</c:v>
                </c:pt>
                <c:pt idx="28235">
                  <c:v>7.4923148148139633</c:v>
                </c:pt>
                <c:pt idx="28236">
                  <c:v>7.4925578703681284</c:v>
                </c:pt>
                <c:pt idx="28237">
                  <c:v>7.4928009259222934</c:v>
                </c:pt>
                <c:pt idx="28238">
                  <c:v>7.4930439814764584</c:v>
                </c:pt>
                <c:pt idx="28239">
                  <c:v>7.4932870370378994</c:v>
                </c:pt>
                <c:pt idx="28240">
                  <c:v>7.4935300925920645</c:v>
                </c:pt>
                <c:pt idx="28241">
                  <c:v>7.4937731481462295</c:v>
                </c:pt>
                <c:pt idx="28242">
                  <c:v>7.4940162037003946</c:v>
                </c:pt>
                <c:pt idx="28243">
                  <c:v>7.4942592592545596</c:v>
                </c:pt>
                <c:pt idx="28244">
                  <c:v>7.4945023148160006</c:v>
                </c:pt>
                <c:pt idx="28245">
                  <c:v>7.4947453703701656</c:v>
                </c:pt>
                <c:pt idx="28246">
                  <c:v>7.4949884259243307</c:v>
                </c:pt>
                <c:pt idx="28247">
                  <c:v>7.4952314814784957</c:v>
                </c:pt>
                <c:pt idx="28248">
                  <c:v>7.4954745370326608</c:v>
                </c:pt>
                <c:pt idx="28249">
                  <c:v>7.4957175925941018</c:v>
                </c:pt>
                <c:pt idx="28250">
                  <c:v>7.4959606481482668</c:v>
                </c:pt>
                <c:pt idx="28251">
                  <c:v>7.4962037037024318</c:v>
                </c:pt>
                <c:pt idx="28252">
                  <c:v>7.4964467592565969</c:v>
                </c:pt>
                <c:pt idx="28253">
                  <c:v>7.4966898148107619</c:v>
                </c:pt>
                <c:pt idx="28254">
                  <c:v>7.4969328703722029</c:v>
                </c:pt>
                <c:pt idx="28255">
                  <c:v>7.4971759259263679</c:v>
                </c:pt>
                <c:pt idx="28256">
                  <c:v>7.497418981480533</c:v>
                </c:pt>
                <c:pt idx="28257">
                  <c:v>7.497662037034698</c:v>
                </c:pt>
                <c:pt idx="28258">
                  <c:v>7.4979050925888631</c:v>
                </c:pt>
                <c:pt idx="28259">
                  <c:v>7.4981481481430281</c:v>
                </c:pt>
                <c:pt idx="28260">
                  <c:v>7.4983912037044691</c:v>
                </c:pt>
                <c:pt idx="28261">
                  <c:v>7.4986342592586341</c:v>
                </c:pt>
                <c:pt idx="28262">
                  <c:v>7.4988773148127992</c:v>
                </c:pt>
                <c:pt idx="28263">
                  <c:v>7.4991203703669642</c:v>
                </c:pt>
                <c:pt idx="28264">
                  <c:v>7.4993634259211293</c:v>
                </c:pt>
                <c:pt idx="28265">
                  <c:v>7.4996064814825703</c:v>
                </c:pt>
                <c:pt idx="28266">
                  <c:v>7.4998495370367353</c:v>
                </c:pt>
                <c:pt idx="28267">
                  <c:v>7.5000925925909003</c:v>
                </c:pt>
                <c:pt idx="28268">
                  <c:v>7.5003356481450654</c:v>
                </c:pt>
                <c:pt idx="28269">
                  <c:v>7.5005787036992304</c:v>
                </c:pt>
                <c:pt idx="28270">
                  <c:v>7.5008217592606714</c:v>
                </c:pt>
                <c:pt idx="28271">
                  <c:v>7.5010648148148364</c:v>
                </c:pt>
                <c:pt idx="28272">
                  <c:v>7.5013078703690015</c:v>
                </c:pt>
                <c:pt idx="28273">
                  <c:v>7.5015509259231665</c:v>
                </c:pt>
                <c:pt idx="28274">
                  <c:v>7.5017939814773316</c:v>
                </c:pt>
                <c:pt idx="28275">
                  <c:v>7.5020370370387726</c:v>
                </c:pt>
                <c:pt idx="28276">
                  <c:v>7.5022800925929376</c:v>
                </c:pt>
                <c:pt idx="28277">
                  <c:v>7.5025231481471026</c:v>
                </c:pt>
                <c:pt idx="28278">
                  <c:v>7.5027777777780473</c:v>
                </c:pt>
                <c:pt idx="28279">
                  <c:v>7.5030208333322124</c:v>
                </c:pt>
                <c:pt idx="28280">
                  <c:v>7.5032638888863774</c:v>
                </c:pt>
                <c:pt idx="28281">
                  <c:v>7.5035069444405424</c:v>
                </c:pt>
                <c:pt idx="28282">
                  <c:v>7.5037500000019834</c:v>
                </c:pt>
                <c:pt idx="28283">
                  <c:v>7.5039930555561485</c:v>
                </c:pt>
                <c:pt idx="28284">
                  <c:v>7.5042361111103135</c:v>
                </c:pt>
                <c:pt idx="28285">
                  <c:v>7.5044791666644786</c:v>
                </c:pt>
                <c:pt idx="28286">
                  <c:v>7.5047222222186436</c:v>
                </c:pt>
                <c:pt idx="28287">
                  <c:v>7.5049652777728086</c:v>
                </c:pt>
                <c:pt idx="28288">
                  <c:v>7.5052083333342496</c:v>
                </c:pt>
                <c:pt idx="28289">
                  <c:v>7.5054513888884147</c:v>
                </c:pt>
                <c:pt idx="28290">
                  <c:v>7.5056944444425797</c:v>
                </c:pt>
                <c:pt idx="28291">
                  <c:v>7.5059374999967448</c:v>
                </c:pt>
                <c:pt idx="28292">
                  <c:v>7.5061805555509098</c:v>
                </c:pt>
                <c:pt idx="28293">
                  <c:v>7.5064236111123508</c:v>
                </c:pt>
                <c:pt idx="28294">
                  <c:v>7.5066666666665158</c:v>
                </c:pt>
                <c:pt idx="28295">
                  <c:v>7.5069097222206809</c:v>
                </c:pt>
                <c:pt idx="28296">
                  <c:v>7.5071527777748459</c:v>
                </c:pt>
                <c:pt idx="28297">
                  <c:v>7.5073958333290109</c:v>
                </c:pt>
                <c:pt idx="28298">
                  <c:v>7.5076388888904519</c:v>
                </c:pt>
                <c:pt idx="28299">
                  <c:v>7.507881944444617</c:v>
                </c:pt>
                <c:pt idx="28300">
                  <c:v>7.508124999998782</c:v>
                </c:pt>
                <c:pt idx="28301">
                  <c:v>7.5083680555529471</c:v>
                </c:pt>
                <c:pt idx="28302">
                  <c:v>7.5086111111071121</c:v>
                </c:pt>
                <c:pt idx="28303">
                  <c:v>7.5088541666685531</c:v>
                </c:pt>
                <c:pt idx="28304">
                  <c:v>7.5090972222227181</c:v>
                </c:pt>
                <c:pt idx="28305">
                  <c:v>7.5093402777768832</c:v>
                </c:pt>
                <c:pt idx="28306">
                  <c:v>7.5095833333310482</c:v>
                </c:pt>
                <c:pt idx="28307">
                  <c:v>7.5098263888852133</c:v>
                </c:pt>
                <c:pt idx="28308">
                  <c:v>7.5100694444393783</c:v>
                </c:pt>
                <c:pt idx="28309">
                  <c:v>7.5103125000008193</c:v>
                </c:pt>
                <c:pt idx="28310">
                  <c:v>7.5105555555549843</c:v>
                </c:pt>
                <c:pt idx="28311">
                  <c:v>7.5107986111091494</c:v>
                </c:pt>
                <c:pt idx="28312">
                  <c:v>7.5110416666633144</c:v>
                </c:pt>
                <c:pt idx="28313">
                  <c:v>7.5112847222174794</c:v>
                </c:pt>
                <c:pt idx="28314">
                  <c:v>7.5115277777789204</c:v>
                </c:pt>
                <c:pt idx="28315">
                  <c:v>7.5117708333330855</c:v>
                </c:pt>
                <c:pt idx="28316">
                  <c:v>7.5120138888872505</c:v>
                </c:pt>
                <c:pt idx="28317">
                  <c:v>7.5122569444414156</c:v>
                </c:pt>
                <c:pt idx="28318">
                  <c:v>7.5124999999955806</c:v>
                </c:pt>
                <c:pt idx="28319">
                  <c:v>7.5127430555570216</c:v>
                </c:pt>
                <c:pt idx="28320">
                  <c:v>7.5129861111111866</c:v>
                </c:pt>
                <c:pt idx="28321">
                  <c:v>7.5132291666653517</c:v>
                </c:pt>
                <c:pt idx="28322">
                  <c:v>7.5134722222195167</c:v>
                </c:pt>
                <c:pt idx="28323">
                  <c:v>7.5137152777736818</c:v>
                </c:pt>
                <c:pt idx="28324">
                  <c:v>7.5139583333351228</c:v>
                </c:pt>
                <c:pt idx="28325">
                  <c:v>7.5142013888892878</c:v>
                </c:pt>
                <c:pt idx="28326">
                  <c:v>7.5144560185202325</c:v>
                </c:pt>
                <c:pt idx="28327">
                  <c:v>7.5146990740743975</c:v>
                </c:pt>
                <c:pt idx="28328">
                  <c:v>7.5149421296285626</c:v>
                </c:pt>
                <c:pt idx="28329">
                  <c:v>7.5151851851827276</c:v>
                </c:pt>
                <c:pt idx="28330">
                  <c:v>7.5154282407368926</c:v>
                </c:pt>
                <c:pt idx="28331">
                  <c:v>7.5156712962983336</c:v>
                </c:pt>
                <c:pt idx="28332">
                  <c:v>7.5159143518524987</c:v>
                </c:pt>
                <c:pt idx="28333">
                  <c:v>7.5161574074066637</c:v>
                </c:pt>
                <c:pt idx="28334">
                  <c:v>7.5164004629608288</c:v>
                </c:pt>
                <c:pt idx="28335">
                  <c:v>7.5166435185149938</c:v>
                </c:pt>
                <c:pt idx="28336">
                  <c:v>7.5168865740691588</c:v>
                </c:pt>
                <c:pt idx="28337">
                  <c:v>7.5171296296305998</c:v>
                </c:pt>
                <c:pt idx="28338">
                  <c:v>7.5173726851847649</c:v>
                </c:pt>
                <c:pt idx="28339">
                  <c:v>7.5176157407389299</c:v>
                </c:pt>
                <c:pt idx="28340">
                  <c:v>7.5178587962930949</c:v>
                </c:pt>
                <c:pt idx="28341">
                  <c:v>7.51810185184726</c:v>
                </c:pt>
                <c:pt idx="28342">
                  <c:v>7.518344907408701</c:v>
                </c:pt>
                <c:pt idx="28343">
                  <c:v>7.518587962962866</c:v>
                </c:pt>
                <c:pt idx="28344">
                  <c:v>7.5188310185170311</c:v>
                </c:pt>
                <c:pt idx="28345">
                  <c:v>7.5190740740711961</c:v>
                </c:pt>
                <c:pt idx="28346">
                  <c:v>7.5193171296253611</c:v>
                </c:pt>
                <c:pt idx="28347">
                  <c:v>7.5195601851868021</c:v>
                </c:pt>
                <c:pt idx="28348">
                  <c:v>7.5198032407409672</c:v>
                </c:pt>
                <c:pt idx="28349">
                  <c:v>7.5200462962951322</c:v>
                </c:pt>
                <c:pt idx="28350">
                  <c:v>7.5202893518492973</c:v>
                </c:pt>
                <c:pt idx="28351">
                  <c:v>7.5205324074034623</c:v>
                </c:pt>
                <c:pt idx="28352">
                  <c:v>7.5207754629649033</c:v>
                </c:pt>
                <c:pt idx="28353">
                  <c:v>7.5210185185190683</c:v>
                </c:pt>
                <c:pt idx="28354">
                  <c:v>7.5212615740732334</c:v>
                </c:pt>
                <c:pt idx="28355">
                  <c:v>7.5215046296273984</c:v>
                </c:pt>
                <c:pt idx="28356">
                  <c:v>7.5217476851815634</c:v>
                </c:pt>
              </c:numCache>
              <c:extLst xmlns:c15="http://schemas.microsoft.com/office/drawing/2012/chart"/>
            </c:numRef>
          </c:xVal>
          <c:yVal>
            <c:numRef>
              <c:f>ventilation!$H$2:$H$28358</c:f>
              <c:numCache>
                <c:formatCode>General</c:formatCode>
                <c:ptCount val="28357"/>
                <c:pt idx="0">
                  <c:v>134.30000000000001</c:v>
                </c:pt>
                <c:pt idx="1">
                  <c:v>135.6</c:v>
                </c:pt>
                <c:pt idx="2">
                  <c:v>137.80000000000001</c:v>
                </c:pt>
                <c:pt idx="3">
                  <c:v>136.19999999999999</c:v>
                </c:pt>
                <c:pt idx="4">
                  <c:v>139.80000000000001</c:v>
                </c:pt>
                <c:pt idx="5">
                  <c:v>136.19999999999999</c:v>
                </c:pt>
                <c:pt idx="6">
                  <c:v>137.80000000000001</c:v>
                </c:pt>
                <c:pt idx="7">
                  <c:v>141.4</c:v>
                </c:pt>
                <c:pt idx="8">
                  <c:v>139.69999999999999</c:v>
                </c:pt>
                <c:pt idx="9">
                  <c:v>138.19999999999999</c:v>
                </c:pt>
                <c:pt idx="10">
                  <c:v>142.30000000000001</c:v>
                </c:pt>
                <c:pt idx="11">
                  <c:v>141.6</c:v>
                </c:pt>
                <c:pt idx="12">
                  <c:v>140.30000000000001</c:v>
                </c:pt>
                <c:pt idx="13">
                  <c:v>139.4</c:v>
                </c:pt>
                <c:pt idx="14">
                  <c:v>139.1</c:v>
                </c:pt>
                <c:pt idx="15">
                  <c:v>141.69999999999999</c:v>
                </c:pt>
                <c:pt idx="16">
                  <c:v>141.4</c:v>
                </c:pt>
                <c:pt idx="17">
                  <c:v>139.80000000000001</c:v>
                </c:pt>
                <c:pt idx="18">
                  <c:v>141.80000000000001</c:v>
                </c:pt>
                <c:pt idx="19">
                  <c:v>143.6</c:v>
                </c:pt>
                <c:pt idx="20">
                  <c:v>139.6</c:v>
                </c:pt>
                <c:pt idx="21">
                  <c:v>142.9</c:v>
                </c:pt>
                <c:pt idx="22">
                  <c:v>143</c:v>
                </c:pt>
                <c:pt idx="23">
                  <c:v>141.1</c:v>
                </c:pt>
                <c:pt idx="24">
                  <c:v>139.69999999999999</c:v>
                </c:pt>
                <c:pt idx="25">
                  <c:v>140.69999999999999</c:v>
                </c:pt>
                <c:pt idx="26">
                  <c:v>142.4</c:v>
                </c:pt>
                <c:pt idx="27">
                  <c:v>140.1</c:v>
                </c:pt>
                <c:pt idx="28">
                  <c:v>143.1</c:v>
                </c:pt>
                <c:pt idx="29">
                  <c:v>142.80000000000001</c:v>
                </c:pt>
                <c:pt idx="30">
                  <c:v>140.6</c:v>
                </c:pt>
                <c:pt idx="31">
                  <c:v>142.6</c:v>
                </c:pt>
                <c:pt idx="32">
                  <c:v>142.5</c:v>
                </c:pt>
                <c:pt idx="33">
                  <c:v>141.4</c:v>
                </c:pt>
                <c:pt idx="34">
                  <c:v>140.9</c:v>
                </c:pt>
                <c:pt idx="35">
                  <c:v>141.4</c:v>
                </c:pt>
                <c:pt idx="36">
                  <c:v>141.5</c:v>
                </c:pt>
                <c:pt idx="37">
                  <c:v>141.4</c:v>
                </c:pt>
                <c:pt idx="38">
                  <c:v>140.9</c:v>
                </c:pt>
                <c:pt idx="39">
                  <c:v>142.9</c:v>
                </c:pt>
                <c:pt idx="40">
                  <c:v>139.4</c:v>
                </c:pt>
                <c:pt idx="41">
                  <c:v>144.4</c:v>
                </c:pt>
                <c:pt idx="42">
                  <c:v>140.69999999999999</c:v>
                </c:pt>
                <c:pt idx="43">
                  <c:v>142.4</c:v>
                </c:pt>
                <c:pt idx="44">
                  <c:v>141.69999999999999</c:v>
                </c:pt>
                <c:pt idx="45">
                  <c:v>141.69999999999999</c:v>
                </c:pt>
                <c:pt idx="46">
                  <c:v>144.4</c:v>
                </c:pt>
                <c:pt idx="47">
                  <c:v>142.5</c:v>
                </c:pt>
                <c:pt idx="48">
                  <c:v>142</c:v>
                </c:pt>
                <c:pt idx="49">
                  <c:v>141.6</c:v>
                </c:pt>
                <c:pt idx="50">
                  <c:v>141.9</c:v>
                </c:pt>
                <c:pt idx="51">
                  <c:v>140.80000000000001</c:v>
                </c:pt>
                <c:pt idx="52">
                  <c:v>141.6</c:v>
                </c:pt>
                <c:pt idx="53">
                  <c:v>140.19999999999999</c:v>
                </c:pt>
                <c:pt idx="54">
                  <c:v>143.80000000000001</c:v>
                </c:pt>
                <c:pt idx="55">
                  <c:v>142</c:v>
                </c:pt>
                <c:pt idx="56">
                  <c:v>143</c:v>
                </c:pt>
                <c:pt idx="57">
                  <c:v>141.19999999999999</c:v>
                </c:pt>
                <c:pt idx="58">
                  <c:v>139.69999999999999</c:v>
                </c:pt>
                <c:pt idx="59">
                  <c:v>142.1</c:v>
                </c:pt>
                <c:pt idx="60">
                  <c:v>140.80000000000001</c:v>
                </c:pt>
                <c:pt idx="61">
                  <c:v>142.19999999999999</c:v>
                </c:pt>
                <c:pt idx="62">
                  <c:v>141.9</c:v>
                </c:pt>
                <c:pt idx="63">
                  <c:v>141.5</c:v>
                </c:pt>
                <c:pt idx="64">
                  <c:v>142.80000000000001</c:v>
                </c:pt>
                <c:pt idx="65">
                  <c:v>141.69999999999999</c:v>
                </c:pt>
                <c:pt idx="66">
                  <c:v>140.19999999999999</c:v>
                </c:pt>
                <c:pt idx="67">
                  <c:v>142.19999999999999</c:v>
                </c:pt>
                <c:pt idx="68">
                  <c:v>141.4</c:v>
                </c:pt>
                <c:pt idx="69">
                  <c:v>143.4</c:v>
                </c:pt>
                <c:pt idx="70">
                  <c:v>141.69999999999999</c:v>
                </c:pt>
                <c:pt idx="71">
                  <c:v>141.6</c:v>
                </c:pt>
                <c:pt idx="72">
                  <c:v>142.4</c:v>
                </c:pt>
                <c:pt idx="73">
                  <c:v>142.4</c:v>
                </c:pt>
                <c:pt idx="74">
                  <c:v>142.6</c:v>
                </c:pt>
                <c:pt idx="75">
                  <c:v>143.4</c:v>
                </c:pt>
                <c:pt idx="76">
                  <c:v>141.9</c:v>
                </c:pt>
                <c:pt idx="77">
                  <c:v>142.6</c:v>
                </c:pt>
                <c:pt idx="78">
                  <c:v>142.19999999999999</c:v>
                </c:pt>
                <c:pt idx="79">
                  <c:v>143.6</c:v>
                </c:pt>
                <c:pt idx="80">
                  <c:v>143.1</c:v>
                </c:pt>
                <c:pt idx="81">
                  <c:v>144.6</c:v>
                </c:pt>
                <c:pt idx="82">
                  <c:v>141.30000000000001</c:v>
                </c:pt>
                <c:pt idx="83">
                  <c:v>143.6</c:v>
                </c:pt>
                <c:pt idx="84">
                  <c:v>143.19999999999999</c:v>
                </c:pt>
                <c:pt idx="85">
                  <c:v>142.4</c:v>
                </c:pt>
                <c:pt idx="86">
                  <c:v>143</c:v>
                </c:pt>
                <c:pt idx="87">
                  <c:v>143.69999999999999</c:v>
                </c:pt>
                <c:pt idx="88">
                  <c:v>144</c:v>
                </c:pt>
                <c:pt idx="89">
                  <c:v>142.6</c:v>
                </c:pt>
                <c:pt idx="90">
                  <c:v>142.9</c:v>
                </c:pt>
                <c:pt idx="91">
                  <c:v>143.69999999999999</c:v>
                </c:pt>
                <c:pt idx="92">
                  <c:v>143.6</c:v>
                </c:pt>
                <c:pt idx="93">
                  <c:v>143.19999999999999</c:v>
                </c:pt>
                <c:pt idx="94">
                  <c:v>141.9</c:v>
                </c:pt>
                <c:pt idx="95">
                  <c:v>142.69999999999999</c:v>
                </c:pt>
                <c:pt idx="96">
                  <c:v>144.6</c:v>
                </c:pt>
                <c:pt idx="97">
                  <c:v>144.6</c:v>
                </c:pt>
                <c:pt idx="98">
                  <c:v>142.80000000000001</c:v>
                </c:pt>
                <c:pt idx="99">
                  <c:v>143.9</c:v>
                </c:pt>
                <c:pt idx="100">
                  <c:v>142.5</c:v>
                </c:pt>
                <c:pt idx="101">
                  <c:v>144.1</c:v>
                </c:pt>
                <c:pt idx="102">
                  <c:v>142.4</c:v>
                </c:pt>
                <c:pt idx="103">
                  <c:v>143.6</c:v>
                </c:pt>
                <c:pt idx="104">
                  <c:v>141.9</c:v>
                </c:pt>
                <c:pt idx="105">
                  <c:v>142.80000000000001</c:v>
                </c:pt>
                <c:pt idx="106">
                  <c:v>144</c:v>
                </c:pt>
                <c:pt idx="107">
                  <c:v>144.1</c:v>
                </c:pt>
                <c:pt idx="108">
                  <c:v>142.30000000000001</c:v>
                </c:pt>
                <c:pt idx="109">
                  <c:v>143.9</c:v>
                </c:pt>
                <c:pt idx="110">
                  <c:v>143.6</c:v>
                </c:pt>
                <c:pt idx="111">
                  <c:v>144.30000000000001</c:v>
                </c:pt>
                <c:pt idx="112">
                  <c:v>143</c:v>
                </c:pt>
                <c:pt idx="113">
                  <c:v>142.6</c:v>
                </c:pt>
                <c:pt idx="114">
                  <c:v>144.4</c:v>
                </c:pt>
                <c:pt idx="115">
                  <c:v>144.1</c:v>
                </c:pt>
                <c:pt idx="116">
                  <c:v>144</c:v>
                </c:pt>
                <c:pt idx="117">
                  <c:v>144</c:v>
                </c:pt>
                <c:pt idx="118">
                  <c:v>142.1</c:v>
                </c:pt>
                <c:pt idx="119">
                  <c:v>142.6</c:v>
                </c:pt>
                <c:pt idx="120">
                  <c:v>144.80000000000001</c:v>
                </c:pt>
                <c:pt idx="121">
                  <c:v>143.4</c:v>
                </c:pt>
                <c:pt idx="122">
                  <c:v>143.80000000000001</c:v>
                </c:pt>
                <c:pt idx="123">
                  <c:v>142.80000000000001</c:v>
                </c:pt>
                <c:pt idx="124">
                  <c:v>143</c:v>
                </c:pt>
                <c:pt idx="125">
                  <c:v>142.80000000000001</c:v>
                </c:pt>
                <c:pt idx="126">
                  <c:v>143.4</c:v>
                </c:pt>
                <c:pt idx="127">
                  <c:v>143.4</c:v>
                </c:pt>
                <c:pt idx="128">
                  <c:v>141.80000000000001</c:v>
                </c:pt>
                <c:pt idx="129">
                  <c:v>141.9</c:v>
                </c:pt>
                <c:pt idx="130">
                  <c:v>142.69999999999999</c:v>
                </c:pt>
                <c:pt idx="131">
                  <c:v>143.1</c:v>
                </c:pt>
                <c:pt idx="132">
                  <c:v>144</c:v>
                </c:pt>
                <c:pt idx="133">
                  <c:v>143.9</c:v>
                </c:pt>
                <c:pt idx="134">
                  <c:v>142.19999999999999</c:v>
                </c:pt>
                <c:pt idx="135">
                  <c:v>143.4</c:v>
                </c:pt>
                <c:pt idx="136">
                  <c:v>143.80000000000001</c:v>
                </c:pt>
                <c:pt idx="137">
                  <c:v>143.5</c:v>
                </c:pt>
                <c:pt idx="138">
                  <c:v>144.69999999999999</c:v>
                </c:pt>
                <c:pt idx="139">
                  <c:v>142</c:v>
                </c:pt>
                <c:pt idx="140">
                  <c:v>143.9</c:v>
                </c:pt>
                <c:pt idx="141">
                  <c:v>141.9</c:v>
                </c:pt>
                <c:pt idx="142">
                  <c:v>142.30000000000001</c:v>
                </c:pt>
                <c:pt idx="143">
                  <c:v>144.6</c:v>
                </c:pt>
                <c:pt idx="144">
                  <c:v>144.4</c:v>
                </c:pt>
                <c:pt idx="145">
                  <c:v>142.1</c:v>
                </c:pt>
                <c:pt idx="146">
                  <c:v>142.80000000000001</c:v>
                </c:pt>
                <c:pt idx="147">
                  <c:v>143.30000000000001</c:v>
                </c:pt>
                <c:pt idx="148">
                  <c:v>142.30000000000001</c:v>
                </c:pt>
                <c:pt idx="149">
                  <c:v>142.30000000000001</c:v>
                </c:pt>
                <c:pt idx="150">
                  <c:v>144.30000000000001</c:v>
                </c:pt>
                <c:pt idx="151">
                  <c:v>143.19999999999999</c:v>
                </c:pt>
                <c:pt idx="152">
                  <c:v>142.69999999999999</c:v>
                </c:pt>
                <c:pt idx="153">
                  <c:v>143.19999999999999</c:v>
                </c:pt>
                <c:pt idx="154">
                  <c:v>144.4</c:v>
                </c:pt>
                <c:pt idx="155">
                  <c:v>142.4</c:v>
                </c:pt>
                <c:pt idx="156">
                  <c:v>142.19999999999999</c:v>
                </c:pt>
                <c:pt idx="157">
                  <c:v>142</c:v>
                </c:pt>
                <c:pt idx="158">
                  <c:v>144.19999999999999</c:v>
                </c:pt>
                <c:pt idx="159">
                  <c:v>144</c:v>
                </c:pt>
                <c:pt idx="160">
                  <c:v>141.80000000000001</c:v>
                </c:pt>
                <c:pt idx="161">
                  <c:v>143.19999999999999</c:v>
                </c:pt>
                <c:pt idx="162">
                  <c:v>143.6</c:v>
                </c:pt>
                <c:pt idx="163">
                  <c:v>142.6</c:v>
                </c:pt>
                <c:pt idx="164">
                  <c:v>143.1</c:v>
                </c:pt>
                <c:pt idx="165">
                  <c:v>143.30000000000001</c:v>
                </c:pt>
                <c:pt idx="166">
                  <c:v>144.80000000000001</c:v>
                </c:pt>
                <c:pt idx="167">
                  <c:v>144.19999999999999</c:v>
                </c:pt>
                <c:pt idx="168">
                  <c:v>145</c:v>
                </c:pt>
                <c:pt idx="169">
                  <c:v>143.80000000000001</c:v>
                </c:pt>
                <c:pt idx="170">
                  <c:v>142.5</c:v>
                </c:pt>
                <c:pt idx="171">
                  <c:v>145.30000000000001</c:v>
                </c:pt>
                <c:pt idx="172">
                  <c:v>144</c:v>
                </c:pt>
                <c:pt idx="173">
                  <c:v>143.6</c:v>
                </c:pt>
                <c:pt idx="174">
                  <c:v>144</c:v>
                </c:pt>
                <c:pt idx="175">
                  <c:v>146.19999999999999</c:v>
                </c:pt>
                <c:pt idx="176">
                  <c:v>142.69999999999999</c:v>
                </c:pt>
                <c:pt idx="177">
                  <c:v>142</c:v>
                </c:pt>
                <c:pt idx="178">
                  <c:v>143.4</c:v>
                </c:pt>
                <c:pt idx="179">
                  <c:v>143.6</c:v>
                </c:pt>
                <c:pt idx="180">
                  <c:v>145.1</c:v>
                </c:pt>
                <c:pt idx="181">
                  <c:v>144.9</c:v>
                </c:pt>
                <c:pt idx="182">
                  <c:v>142.80000000000001</c:v>
                </c:pt>
                <c:pt idx="183">
                  <c:v>145.30000000000001</c:v>
                </c:pt>
                <c:pt idx="184">
                  <c:v>144.6</c:v>
                </c:pt>
                <c:pt idx="185">
                  <c:v>144.80000000000001</c:v>
                </c:pt>
                <c:pt idx="186">
                  <c:v>145.6</c:v>
                </c:pt>
                <c:pt idx="187">
                  <c:v>144.30000000000001</c:v>
                </c:pt>
                <c:pt idx="188">
                  <c:v>143.69999999999999</c:v>
                </c:pt>
                <c:pt idx="189">
                  <c:v>145</c:v>
                </c:pt>
                <c:pt idx="190">
                  <c:v>142.9</c:v>
                </c:pt>
                <c:pt idx="191">
                  <c:v>144.5</c:v>
                </c:pt>
                <c:pt idx="192">
                  <c:v>143.1</c:v>
                </c:pt>
                <c:pt idx="193">
                  <c:v>143</c:v>
                </c:pt>
                <c:pt idx="194">
                  <c:v>143.69999999999999</c:v>
                </c:pt>
                <c:pt idx="195">
                  <c:v>142.9</c:v>
                </c:pt>
                <c:pt idx="196">
                  <c:v>144</c:v>
                </c:pt>
                <c:pt idx="197">
                  <c:v>144</c:v>
                </c:pt>
                <c:pt idx="198">
                  <c:v>144.30000000000001</c:v>
                </c:pt>
                <c:pt idx="199">
                  <c:v>143.69999999999999</c:v>
                </c:pt>
                <c:pt idx="200">
                  <c:v>145.30000000000001</c:v>
                </c:pt>
                <c:pt idx="201">
                  <c:v>143.5</c:v>
                </c:pt>
                <c:pt idx="202">
                  <c:v>144.80000000000001</c:v>
                </c:pt>
                <c:pt idx="203">
                  <c:v>143.80000000000001</c:v>
                </c:pt>
                <c:pt idx="204">
                  <c:v>143.5</c:v>
                </c:pt>
                <c:pt idx="205">
                  <c:v>144.80000000000001</c:v>
                </c:pt>
                <c:pt idx="206">
                  <c:v>143.5</c:v>
                </c:pt>
                <c:pt idx="207">
                  <c:v>145.4</c:v>
                </c:pt>
                <c:pt idx="208">
                  <c:v>143.9</c:v>
                </c:pt>
                <c:pt idx="209">
                  <c:v>145.1</c:v>
                </c:pt>
                <c:pt idx="210">
                  <c:v>145.5</c:v>
                </c:pt>
                <c:pt idx="211">
                  <c:v>144.1</c:v>
                </c:pt>
                <c:pt idx="212">
                  <c:v>143.9</c:v>
                </c:pt>
                <c:pt idx="213">
                  <c:v>144.9</c:v>
                </c:pt>
                <c:pt idx="214">
                  <c:v>144.9</c:v>
                </c:pt>
                <c:pt idx="215">
                  <c:v>144.19999999999999</c:v>
                </c:pt>
                <c:pt idx="216">
                  <c:v>146.19999999999999</c:v>
                </c:pt>
                <c:pt idx="217">
                  <c:v>146.1</c:v>
                </c:pt>
                <c:pt idx="218">
                  <c:v>143.69999999999999</c:v>
                </c:pt>
                <c:pt idx="219">
                  <c:v>143.30000000000001</c:v>
                </c:pt>
                <c:pt idx="220">
                  <c:v>144</c:v>
                </c:pt>
                <c:pt idx="221">
                  <c:v>144.4</c:v>
                </c:pt>
                <c:pt idx="222">
                  <c:v>144.80000000000001</c:v>
                </c:pt>
                <c:pt idx="223">
                  <c:v>142.80000000000001</c:v>
                </c:pt>
                <c:pt idx="224">
                  <c:v>142.5</c:v>
                </c:pt>
                <c:pt idx="225">
                  <c:v>145.30000000000001</c:v>
                </c:pt>
                <c:pt idx="226">
                  <c:v>143.4</c:v>
                </c:pt>
                <c:pt idx="227">
                  <c:v>144</c:v>
                </c:pt>
                <c:pt idx="228">
                  <c:v>144</c:v>
                </c:pt>
                <c:pt idx="229">
                  <c:v>143.19999999999999</c:v>
                </c:pt>
                <c:pt idx="230">
                  <c:v>143</c:v>
                </c:pt>
                <c:pt idx="231">
                  <c:v>143.6</c:v>
                </c:pt>
                <c:pt idx="232">
                  <c:v>144.30000000000001</c:v>
                </c:pt>
                <c:pt idx="233">
                  <c:v>144.4</c:v>
                </c:pt>
                <c:pt idx="234">
                  <c:v>147.1</c:v>
                </c:pt>
                <c:pt idx="235">
                  <c:v>143.80000000000001</c:v>
                </c:pt>
                <c:pt idx="236">
                  <c:v>143.1</c:v>
                </c:pt>
                <c:pt idx="237">
                  <c:v>143.30000000000001</c:v>
                </c:pt>
                <c:pt idx="238">
                  <c:v>147.9</c:v>
                </c:pt>
                <c:pt idx="239">
                  <c:v>144.69999999999999</c:v>
                </c:pt>
                <c:pt idx="240">
                  <c:v>143.1</c:v>
                </c:pt>
                <c:pt idx="241">
                  <c:v>145.1</c:v>
                </c:pt>
                <c:pt idx="242">
                  <c:v>146.4</c:v>
                </c:pt>
                <c:pt idx="243">
                  <c:v>146</c:v>
                </c:pt>
                <c:pt idx="244">
                  <c:v>147</c:v>
                </c:pt>
                <c:pt idx="245">
                  <c:v>144.1</c:v>
                </c:pt>
                <c:pt idx="246">
                  <c:v>146</c:v>
                </c:pt>
                <c:pt idx="247">
                  <c:v>143.30000000000001</c:v>
                </c:pt>
                <c:pt idx="248">
                  <c:v>145.4</c:v>
                </c:pt>
                <c:pt idx="249">
                  <c:v>145.9</c:v>
                </c:pt>
                <c:pt idx="250">
                  <c:v>145.69999999999999</c:v>
                </c:pt>
                <c:pt idx="251">
                  <c:v>145.9</c:v>
                </c:pt>
                <c:pt idx="252">
                  <c:v>145.30000000000001</c:v>
                </c:pt>
                <c:pt idx="253">
                  <c:v>146.69999999999999</c:v>
                </c:pt>
                <c:pt idx="254">
                  <c:v>146.69999999999999</c:v>
                </c:pt>
                <c:pt idx="255">
                  <c:v>143.69999999999999</c:v>
                </c:pt>
                <c:pt idx="256">
                  <c:v>142.4</c:v>
                </c:pt>
                <c:pt idx="257">
                  <c:v>144.80000000000001</c:v>
                </c:pt>
                <c:pt idx="258">
                  <c:v>145</c:v>
                </c:pt>
                <c:pt idx="259">
                  <c:v>143.19999999999999</c:v>
                </c:pt>
                <c:pt idx="260">
                  <c:v>144.80000000000001</c:v>
                </c:pt>
                <c:pt idx="261">
                  <c:v>146.30000000000001</c:v>
                </c:pt>
                <c:pt idx="262">
                  <c:v>144.1</c:v>
                </c:pt>
                <c:pt idx="263">
                  <c:v>145.69999999999999</c:v>
                </c:pt>
                <c:pt idx="264">
                  <c:v>145.80000000000001</c:v>
                </c:pt>
                <c:pt idx="265">
                  <c:v>145.6</c:v>
                </c:pt>
                <c:pt idx="266">
                  <c:v>145.19999999999999</c:v>
                </c:pt>
                <c:pt idx="267">
                  <c:v>144</c:v>
                </c:pt>
                <c:pt idx="268">
                  <c:v>145.30000000000001</c:v>
                </c:pt>
                <c:pt idx="269">
                  <c:v>144.30000000000001</c:v>
                </c:pt>
                <c:pt idx="270">
                  <c:v>145</c:v>
                </c:pt>
                <c:pt idx="271">
                  <c:v>145.30000000000001</c:v>
                </c:pt>
                <c:pt idx="272">
                  <c:v>144.5</c:v>
                </c:pt>
                <c:pt idx="273">
                  <c:v>144.5</c:v>
                </c:pt>
                <c:pt idx="274">
                  <c:v>144.30000000000001</c:v>
                </c:pt>
                <c:pt idx="275">
                  <c:v>144.80000000000001</c:v>
                </c:pt>
                <c:pt idx="276">
                  <c:v>143.19999999999999</c:v>
                </c:pt>
                <c:pt idx="277">
                  <c:v>144.19999999999999</c:v>
                </c:pt>
                <c:pt idx="278">
                  <c:v>144.30000000000001</c:v>
                </c:pt>
                <c:pt idx="279">
                  <c:v>143.69999999999999</c:v>
                </c:pt>
                <c:pt idx="280">
                  <c:v>146.1</c:v>
                </c:pt>
                <c:pt idx="281">
                  <c:v>143.6</c:v>
                </c:pt>
                <c:pt idx="282">
                  <c:v>147.1</c:v>
                </c:pt>
                <c:pt idx="283">
                  <c:v>143.80000000000001</c:v>
                </c:pt>
                <c:pt idx="284">
                  <c:v>144.9</c:v>
                </c:pt>
                <c:pt idx="285">
                  <c:v>144.69999999999999</c:v>
                </c:pt>
                <c:pt idx="286">
                  <c:v>145.4</c:v>
                </c:pt>
                <c:pt idx="287">
                  <c:v>144.69999999999999</c:v>
                </c:pt>
                <c:pt idx="288">
                  <c:v>143.80000000000001</c:v>
                </c:pt>
                <c:pt idx="289">
                  <c:v>142.6</c:v>
                </c:pt>
                <c:pt idx="290">
                  <c:v>145.80000000000001</c:v>
                </c:pt>
                <c:pt idx="291">
                  <c:v>145.9</c:v>
                </c:pt>
                <c:pt idx="292">
                  <c:v>143.9</c:v>
                </c:pt>
                <c:pt idx="293">
                  <c:v>143.80000000000001</c:v>
                </c:pt>
                <c:pt idx="294">
                  <c:v>147.19999999999999</c:v>
                </c:pt>
                <c:pt idx="295">
                  <c:v>144.6</c:v>
                </c:pt>
                <c:pt idx="296">
                  <c:v>145.1</c:v>
                </c:pt>
                <c:pt idx="297">
                  <c:v>142.69999999999999</c:v>
                </c:pt>
                <c:pt idx="298">
                  <c:v>144.30000000000001</c:v>
                </c:pt>
                <c:pt idx="299">
                  <c:v>145.19999999999999</c:v>
                </c:pt>
                <c:pt idx="300">
                  <c:v>146.4</c:v>
                </c:pt>
                <c:pt idx="301">
                  <c:v>143.5</c:v>
                </c:pt>
                <c:pt idx="302">
                  <c:v>143.1</c:v>
                </c:pt>
                <c:pt idx="303">
                  <c:v>145.6</c:v>
                </c:pt>
                <c:pt idx="304">
                  <c:v>146</c:v>
                </c:pt>
                <c:pt idx="305">
                  <c:v>146.19999999999999</c:v>
                </c:pt>
                <c:pt idx="306">
                  <c:v>145.1</c:v>
                </c:pt>
                <c:pt idx="307">
                  <c:v>145.5</c:v>
                </c:pt>
                <c:pt idx="308">
                  <c:v>144.30000000000001</c:v>
                </c:pt>
                <c:pt idx="309">
                  <c:v>143.69999999999999</c:v>
                </c:pt>
                <c:pt idx="310">
                  <c:v>144.1</c:v>
                </c:pt>
                <c:pt idx="311">
                  <c:v>144.9</c:v>
                </c:pt>
                <c:pt idx="312">
                  <c:v>145.1</c:v>
                </c:pt>
                <c:pt idx="313">
                  <c:v>145.30000000000001</c:v>
                </c:pt>
                <c:pt idx="314">
                  <c:v>142.4</c:v>
                </c:pt>
                <c:pt idx="315">
                  <c:v>144.6</c:v>
                </c:pt>
                <c:pt idx="316">
                  <c:v>145.6</c:v>
                </c:pt>
                <c:pt idx="317">
                  <c:v>146.19999999999999</c:v>
                </c:pt>
                <c:pt idx="318">
                  <c:v>143</c:v>
                </c:pt>
                <c:pt idx="319">
                  <c:v>144.69999999999999</c:v>
                </c:pt>
                <c:pt idx="320">
                  <c:v>145.19999999999999</c:v>
                </c:pt>
                <c:pt idx="321">
                  <c:v>144.80000000000001</c:v>
                </c:pt>
                <c:pt idx="322">
                  <c:v>146.30000000000001</c:v>
                </c:pt>
                <c:pt idx="323">
                  <c:v>145.1</c:v>
                </c:pt>
                <c:pt idx="324">
                  <c:v>144.69999999999999</c:v>
                </c:pt>
                <c:pt idx="325">
                  <c:v>146.69999999999999</c:v>
                </c:pt>
                <c:pt idx="326">
                  <c:v>145.80000000000001</c:v>
                </c:pt>
                <c:pt idx="327">
                  <c:v>145.80000000000001</c:v>
                </c:pt>
                <c:pt idx="328">
                  <c:v>143.4</c:v>
                </c:pt>
                <c:pt idx="329">
                  <c:v>143</c:v>
                </c:pt>
                <c:pt idx="330">
                  <c:v>144.80000000000001</c:v>
                </c:pt>
                <c:pt idx="331">
                  <c:v>144</c:v>
                </c:pt>
                <c:pt idx="332">
                  <c:v>145.80000000000001</c:v>
                </c:pt>
                <c:pt idx="333">
                  <c:v>144.9</c:v>
                </c:pt>
                <c:pt idx="334">
                  <c:v>146.30000000000001</c:v>
                </c:pt>
                <c:pt idx="335">
                  <c:v>145.19999999999999</c:v>
                </c:pt>
                <c:pt idx="336">
                  <c:v>143.4</c:v>
                </c:pt>
                <c:pt idx="337">
                  <c:v>143.9</c:v>
                </c:pt>
                <c:pt idx="338">
                  <c:v>145</c:v>
                </c:pt>
                <c:pt idx="339">
                  <c:v>144.9</c:v>
                </c:pt>
                <c:pt idx="340">
                  <c:v>144.19999999999999</c:v>
                </c:pt>
                <c:pt idx="341">
                  <c:v>144.6</c:v>
                </c:pt>
                <c:pt idx="342">
                  <c:v>145.30000000000001</c:v>
                </c:pt>
                <c:pt idx="343">
                  <c:v>145.4</c:v>
                </c:pt>
                <c:pt idx="344">
                  <c:v>144.80000000000001</c:v>
                </c:pt>
                <c:pt idx="345">
                  <c:v>146.19999999999999</c:v>
                </c:pt>
                <c:pt idx="346">
                  <c:v>144.4</c:v>
                </c:pt>
                <c:pt idx="347">
                  <c:v>145.1</c:v>
                </c:pt>
                <c:pt idx="348">
                  <c:v>145.5</c:v>
                </c:pt>
                <c:pt idx="349">
                  <c:v>143.1</c:v>
                </c:pt>
                <c:pt idx="350">
                  <c:v>143.1</c:v>
                </c:pt>
                <c:pt idx="351">
                  <c:v>144.9</c:v>
                </c:pt>
                <c:pt idx="352">
                  <c:v>146</c:v>
                </c:pt>
                <c:pt idx="353">
                  <c:v>145.4</c:v>
                </c:pt>
                <c:pt idx="354">
                  <c:v>145.6</c:v>
                </c:pt>
                <c:pt idx="355">
                  <c:v>146.30000000000001</c:v>
                </c:pt>
                <c:pt idx="356">
                  <c:v>146.69999999999999</c:v>
                </c:pt>
                <c:pt idx="357">
                  <c:v>143.80000000000001</c:v>
                </c:pt>
                <c:pt idx="358">
                  <c:v>143.19999999999999</c:v>
                </c:pt>
                <c:pt idx="359">
                  <c:v>144.6</c:v>
                </c:pt>
                <c:pt idx="360">
                  <c:v>144</c:v>
                </c:pt>
                <c:pt idx="361">
                  <c:v>145.69999999999999</c:v>
                </c:pt>
                <c:pt idx="362">
                  <c:v>143.6</c:v>
                </c:pt>
                <c:pt idx="363">
                  <c:v>145.5</c:v>
                </c:pt>
                <c:pt idx="364">
                  <c:v>145.80000000000001</c:v>
                </c:pt>
                <c:pt idx="365">
                  <c:v>144.69999999999999</c:v>
                </c:pt>
                <c:pt idx="366">
                  <c:v>143.19999999999999</c:v>
                </c:pt>
                <c:pt idx="367">
                  <c:v>146.4</c:v>
                </c:pt>
                <c:pt idx="368">
                  <c:v>144.19999999999999</c:v>
                </c:pt>
                <c:pt idx="369">
                  <c:v>145.5</c:v>
                </c:pt>
                <c:pt idx="370">
                  <c:v>143</c:v>
                </c:pt>
                <c:pt idx="371">
                  <c:v>143.1</c:v>
                </c:pt>
                <c:pt idx="372">
                  <c:v>144.5</c:v>
                </c:pt>
                <c:pt idx="373">
                  <c:v>143.19999999999999</c:v>
                </c:pt>
                <c:pt idx="374">
                  <c:v>145.1</c:v>
                </c:pt>
                <c:pt idx="375">
                  <c:v>145.9</c:v>
                </c:pt>
                <c:pt idx="376">
                  <c:v>145.30000000000001</c:v>
                </c:pt>
                <c:pt idx="377">
                  <c:v>144.30000000000001</c:v>
                </c:pt>
                <c:pt idx="378">
                  <c:v>143.6</c:v>
                </c:pt>
                <c:pt idx="379">
                  <c:v>145.19999999999999</c:v>
                </c:pt>
                <c:pt idx="380">
                  <c:v>146.5</c:v>
                </c:pt>
                <c:pt idx="381">
                  <c:v>144.4</c:v>
                </c:pt>
                <c:pt idx="382">
                  <c:v>146.1</c:v>
                </c:pt>
                <c:pt idx="383">
                  <c:v>144.4</c:v>
                </c:pt>
                <c:pt idx="384">
                  <c:v>146</c:v>
                </c:pt>
                <c:pt idx="385">
                  <c:v>145.1</c:v>
                </c:pt>
                <c:pt idx="386">
                  <c:v>143.19999999999999</c:v>
                </c:pt>
                <c:pt idx="387">
                  <c:v>144.5</c:v>
                </c:pt>
                <c:pt idx="388">
                  <c:v>145.80000000000001</c:v>
                </c:pt>
                <c:pt idx="389">
                  <c:v>144</c:v>
                </c:pt>
                <c:pt idx="390">
                  <c:v>145.1</c:v>
                </c:pt>
                <c:pt idx="391">
                  <c:v>143.9</c:v>
                </c:pt>
                <c:pt idx="392">
                  <c:v>144.4</c:v>
                </c:pt>
                <c:pt idx="393">
                  <c:v>144.9</c:v>
                </c:pt>
                <c:pt idx="394">
                  <c:v>145.6</c:v>
                </c:pt>
                <c:pt idx="395">
                  <c:v>145</c:v>
                </c:pt>
                <c:pt idx="396">
                  <c:v>143.30000000000001</c:v>
                </c:pt>
                <c:pt idx="397">
                  <c:v>144.19999999999999</c:v>
                </c:pt>
                <c:pt idx="398">
                  <c:v>143.69999999999999</c:v>
                </c:pt>
                <c:pt idx="399">
                  <c:v>145</c:v>
                </c:pt>
                <c:pt idx="400">
                  <c:v>145.30000000000001</c:v>
                </c:pt>
                <c:pt idx="401">
                  <c:v>145</c:v>
                </c:pt>
                <c:pt idx="402">
                  <c:v>144.5</c:v>
                </c:pt>
                <c:pt idx="403">
                  <c:v>144.6</c:v>
                </c:pt>
                <c:pt idx="404">
                  <c:v>143.6</c:v>
                </c:pt>
                <c:pt idx="405">
                  <c:v>145.1</c:v>
                </c:pt>
                <c:pt idx="406">
                  <c:v>143.19999999999999</c:v>
                </c:pt>
                <c:pt idx="407">
                  <c:v>144.4</c:v>
                </c:pt>
                <c:pt idx="408">
                  <c:v>144.19999999999999</c:v>
                </c:pt>
                <c:pt idx="409">
                  <c:v>143.80000000000001</c:v>
                </c:pt>
                <c:pt idx="410">
                  <c:v>144.69999999999999</c:v>
                </c:pt>
                <c:pt idx="411">
                  <c:v>145</c:v>
                </c:pt>
                <c:pt idx="412">
                  <c:v>143</c:v>
                </c:pt>
                <c:pt idx="413">
                  <c:v>144.4</c:v>
                </c:pt>
                <c:pt idx="414">
                  <c:v>144.6</c:v>
                </c:pt>
                <c:pt idx="415">
                  <c:v>144.4</c:v>
                </c:pt>
                <c:pt idx="416">
                  <c:v>145</c:v>
                </c:pt>
                <c:pt idx="417">
                  <c:v>144</c:v>
                </c:pt>
                <c:pt idx="418">
                  <c:v>144.1</c:v>
                </c:pt>
                <c:pt idx="419">
                  <c:v>145.1</c:v>
                </c:pt>
                <c:pt idx="420">
                  <c:v>145</c:v>
                </c:pt>
                <c:pt idx="421">
                  <c:v>145.9</c:v>
                </c:pt>
                <c:pt idx="422">
                  <c:v>145.19999999999999</c:v>
                </c:pt>
                <c:pt idx="423">
                  <c:v>144.19999999999999</c:v>
                </c:pt>
                <c:pt idx="424">
                  <c:v>143.80000000000001</c:v>
                </c:pt>
                <c:pt idx="425">
                  <c:v>142.6</c:v>
                </c:pt>
                <c:pt idx="426">
                  <c:v>146.30000000000001</c:v>
                </c:pt>
                <c:pt idx="427">
                  <c:v>144.19999999999999</c:v>
                </c:pt>
                <c:pt idx="428">
                  <c:v>145</c:v>
                </c:pt>
                <c:pt idx="429">
                  <c:v>143.6</c:v>
                </c:pt>
                <c:pt idx="430">
                  <c:v>144.6</c:v>
                </c:pt>
                <c:pt idx="431">
                  <c:v>145.1</c:v>
                </c:pt>
                <c:pt idx="432">
                  <c:v>146</c:v>
                </c:pt>
                <c:pt idx="433">
                  <c:v>145.19999999999999</c:v>
                </c:pt>
                <c:pt idx="434">
                  <c:v>145.19999999999999</c:v>
                </c:pt>
                <c:pt idx="435">
                  <c:v>144.9</c:v>
                </c:pt>
                <c:pt idx="436">
                  <c:v>145.19999999999999</c:v>
                </c:pt>
                <c:pt idx="437">
                  <c:v>145.80000000000001</c:v>
                </c:pt>
                <c:pt idx="438">
                  <c:v>143.19999999999999</c:v>
                </c:pt>
                <c:pt idx="439">
                  <c:v>145.69999999999999</c:v>
                </c:pt>
                <c:pt idx="440">
                  <c:v>144.80000000000001</c:v>
                </c:pt>
                <c:pt idx="441">
                  <c:v>144.30000000000001</c:v>
                </c:pt>
                <c:pt idx="442">
                  <c:v>145.6</c:v>
                </c:pt>
                <c:pt idx="443">
                  <c:v>144.6</c:v>
                </c:pt>
                <c:pt idx="444">
                  <c:v>144.19999999999999</c:v>
                </c:pt>
                <c:pt idx="445">
                  <c:v>144.9</c:v>
                </c:pt>
                <c:pt idx="446">
                  <c:v>147.19999999999999</c:v>
                </c:pt>
                <c:pt idx="447">
                  <c:v>145.80000000000001</c:v>
                </c:pt>
                <c:pt idx="448">
                  <c:v>145.19999999999999</c:v>
                </c:pt>
                <c:pt idx="449">
                  <c:v>144.19999999999999</c:v>
                </c:pt>
                <c:pt idx="450">
                  <c:v>145.69999999999999</c:v>
                </c:pt>
                <c:pt idx="451">
                  <c:v>144.69999999999999</c:v>
                </c:pt>
                <c:pt idx="452">
                  <c:v>142.1</c:v>
                </c:pt>
                <c:pt idx="453">
                  <c:v>145.9</c:v>
                </c:pt>
                <c:pt idx="454">
                  <c:v>145.80000000000001</c:v>
                </c:pt>
                <c:pt idx="455">
                  <c:v>145.69999999999999</c:v>
                </c:pt>
                <c:pt idx="456">
                  <c:v>146.1</c:v>
                </c:pt>
                <c:pt idx="457">
                  <c:v>145.5</c:v>
                </c:pt>
                <c:pt idx="458">
                  <c:v>146.1</c:v>
                </c:pt>
                <c:pt idx="459">
                  <c:v>144.5</c:v>
                </c:pt>
                <c:pt idx="460">
                  <c:v>144.30000000000001</c:v>
                </c:pt>
                <c:pt idx="461">
                  <c:v>143.5</c:v>
                </c:pt>
                <c:pt idx="462">
                  <c:v>145.19999999999999</c:v>
                </c:pt>
                <c:pt idx="463">
                  <c:v>146.5</c:v>
                </c:pt>
                <c:pt idx="464">
                  <c:v>145</c:v>
                </c:pt>
                <c:pt idx="465">
                  <c:v>145.5</c:v>
                </c:pt>
                <c:pt idx="466">
                  <c:v>143.30000000000001</c:v>
                </c:pt>
                <c:pt idx="467">
                  <c:v>143.1</c:v>
                </c:pt>
                <c:pt idx="468">
                  <c:v>145.1</c:v>
                </c:pt>
                <c:pt idx="469">
                  <c:v>144.4</c:v>
                </c:pt>
                <c:pt idx="470">
                  <c:v>144.30000000000001</c:v>
                </c:pt>
                <c:pt idx="471">
                  <c:v>144.6</c:v>
                </c:pt>
                <c:pt idx="472">
                  <c:v>146.1</c:v>
                </c:pt>
                <c:pt idx="473">
                  <c:v>145.80000000000001</c:v>
                </c:pt>
                <c:pt idx="474">
                  <c:v>145.80000000000001</c:v>
                </c:pt>
                <c:pt idx="475">
                  <c:v>146.1</c:v>
                </c:pt>
                <c:pt idx="476">
                  <c:v>144.30000000000001</c:v>
                </c:pt>
                <c:pt idx="477">
                  <c:v>144.1</c:v>
                </c:pt>
                <c:pt idx="478">
                  <c:v>143.80000000000001</c:v>
                </c:pt>
                <c:pt idx="479">
                  <c:v>145.1</c:v>
                </c:pt>
                <c:pt idx="480">
                  <c:v>144</c:v>
                </c:pt>
                <c:pt idx="481">
                  <c:v>144.6</c:v>
                </c:pt>
                <c:pt idx="482">
                  <c:v>146.1</c:v>
                </c:pt>
                <c:pt idx="483">
                  <c:v>144.5</c:v>
                </c:pt>
                <c:pt idx="484">
                  <c:v>146.1</c:v>
                </c:pt>
                <c:pt idx="485">
                  <c:v>146.19999999999999</c:v>
                </c:pt>
                <c:pt idx="486">
                  <c:v>144.30000000000001</c:v>
                </c:pt>
                <c:pt idx="487">
                  <c:v>144.5</c:v>
                </c:pt>
                <c:pt idx="488">
                  <c:v>145.19999999999999</c:v>
                </c:pt>
                <c:pt idx="489">
                  <c:v>145</c:v>
                </c:pt>
                <c:pt idx="490">
                  <c:v>144.5</c:v>
                </c:pt>
                <c:pt idx="491">
                  <c:v>146.19999999999999</c:v>
                </c:pt>
                <c:pt idx="492">
                  <c:v>145.19999999999999</c:v>
                </c:pt>
                <c:pt idx="493">
                  <c:v>145.6</c:v>
                </c:pt>
                <c:pt idx="494">
                  <c:v>146.30000000000001</c:v>
                </c:pt>
                <c:pt idx="495">
                  <c:v>146.30000000000001</c:v>
                </c:pt>
                <c:pt idx="496">
                  <c:v>145.6</c:v>
                </c:pt>
                <c:pt idx="497">
                  <c:v>145.19999999999999</c:v>
                </c:pt>
                <c:pt idx="498">
                  <c:v>145.5</c:v>
                </c:pt>
                <c:pt idx="499">
                  <c:v>145.6</c:v>
                </c:pt>
                <c:pt idx="500">
                  <c:v>144.9</c:v>
                </c:pt>
                <c:pt idx="501">
                  <c:v>145.5</c:v>
                </c:pt>
                <c:pt idx="502">
                  <c:v>145.69999999999999</c:v>
                </c:pt>
                <c:pt idx="503">
                  <c:v>146.9</c:v>
                </c:pt>
                <c:pt idx="504">
                  <c:v>144.6</c:v>
                </c:pt>
                <c:pt idx="505">
                  <c:v>145</c:v>
                </c:pt>
                <c:pt idx="506">
                  <c:v>146</c:v>
                </c:pt>
                <c:pt idx="507">
                  <c:v>144.30000000000001</c:v>
                </c:pt>
                <c:pt idx="508">
                  <c:v>146.30000000000001</c:v>
                </c:pt>
                <c:pt idx="509">
                  <c:v>146.4</c:v>
                </c:pt>
                <c:pt idx="510">
                  <c:v>145.5</c:v>
                </c:pt>
                <c:pt idx="511">
                  <c:v>144.4</c:v>
                </c:pt>
                <c:pt idx="512">
                  <c:v>145.6</c:v>
                </c:pt>
                <c:pt idx="513">
                  <c:v>146.9</c:v>
                </c:pt>
                <c:pt idx="514">
                  <c:v>146.9</c:v>
                </c:pt>
                <c:pt idx="515">
                  <c:v>145.30000000000001</c:v>
                </c:pt>
                <c:pt idx="516">
                  <c:v>144.1</c:v>
                </c:pt>
                <c:pt idx="517">
                  <c:v>145.6</c:v>
                </c:pt>
                <c:pt idx="518">
                  <c:v>146.4</c:v>
                </c:pt>
                <c:pt idx="519">
                  <c:v>146</c:v>
                </c:pt>
                <c:pt idx="520">
                  <c:v>146.69999999999999</c:v>
                </c:pt>
                <c:pt idx="521">
                  <c:v>144.69999999999999</c:v>
                </c:pt>
                <c:pt idx="522">
                  <c:v>144.80000000000001</c:v>
                </c:pt>
                <c:pt idx="523">
                  <c:v>146.5</c:v>
                </c:pt>
                <c:pt idx="524">
                  <c:v>145.80000000000001</c:v>
                </c:pt>
                <c:pt idx="525">
                  <c:v>144.9</c:v>
                </c:pt>
                <c:pt idx="526">
                  <c:v>144.4</c:v>
                </c:pt>
                <c:pt idx="527">
                  <c:v>143.9</c:v>
                </c:pt>
                <c:pt idx="528">
                  <c:v>144.6</c:v>
                </c:pt>
                <c:pt idx="529">
                  <c:v>145.4</c:v>
                </c:pt>
                <c:pt idx="530">
                  <c:v>143.4</c:v>
                </c:pt>
                <c:pt idx="531">
                  <c:v>143.80000000000001</c:v>
                </c:pt>
                <c:pt idx="532">
                  <c:v>145.69999999999999</c:v>
                </c:pt>
                <c:pt idx="533">
                  <c:v>145.69999999999999</c:v>
                </c:pt>
                <c:pt idx="534">
                  <c:v>144.5</c:v>
                </c:pt>
                <c:pt idx="535">
                  <c:v>143.4</c:v>
                </c:pt>
                <c:pt idx="536">
                  <c:v>144.19999999999999</c:v>
                </c:pt>
                <c:pt idx="537">
                  <c:v>145.1</c:v>
                </c:pt>
                <c:pt idx="538">
                  <c:v>145.9</c:v>
                </c:pt>
                <c:pt idx="539">
                  <c:v>146.1</c:v>
                </c:pt>
                <c:pt idx="540">
                  <c:v>145.1</c:v>
                </c:pt>
                <c:pt idx="541">
                  <c:v>144.5</c:v>
                </c:pt>
                <c:pt idx="542">
                  <c:v>143.9</c:v>
                </c:pt>
                <c:pt idx="543">
                  <c:v>145.80000000000001</c:v>
                </c:pt>
                <c:pt idx="544">
                  <c:v>145.19999999999999</c:v>
                </c:pt>
                <c:pt idx="545">
                  <c:v>144.19999999999999</c:v>
                </c:pt>
                <c:pt idx="546">
                  <c:v>144.1</c:v>
                </c:pt>
                <c:pt idx="547">
                  <c:v>145.69999999999999</c:v>
                </c:pt>
                <c:pt idx="548">
                  <c:v>145.4</c:v>
                </c:pt>
                <c:pt idx="549">
                  <c:v>143.6</c:v>
                </c:pt>
                <c:pt idx="550">
                  <c:v>145.9</c:v>
                </c:pt>
                <c:pt idx="551">
                  <c:v>145.1</c:v>
                </c:pt>
                <c:pt idx="552">
                  <c:v>145.6</c:v>
                </c:pt>
                <c:pt idx="553">
                  <c:v>145.30000000000001</c:v>
                </c:pt>
                <c:pt idx="554">
                  <c:v>143.80000000000001</c:v>
                </c:pt>
                <c:pt idx="555">
                  <c:v>143.4</c:v>
                </c:pt>
                <c:pt idx="556">
                  <c:v>145.4</c:v>
                </c:pt>
                <c:pt idx="557">
                  <c:v>144.1</c:v>
                </c:pt>
                <c:pt idx="558">
                  <c:v>144.19999999999999</c:v>
                </c:pt>
                <c:pt idx="559">
                  <c:v>144.30000000000001</c:v>
                </c:pt>
                <c:pt idx="560">
                  <c:v>146.1</c:v>
                </c:pt>
                <c:pt idx="561">
                  <c:v>146.19999999999999</c:v>
                </c:pt>
                <c:pt idx="562">
                  <c:v>145.30000000000001</c:v>
                </c:pt>
                <c:pt idx="563">
                  <c:v>143.30000000000001</c:v>
                </c:pt>
                <c:pt idx="564">
                  <c:v>143.6</c:v>
                </c:pt>
                <c:pt idx="565">
                  <c:v>143.9</c:v>
                </c:pt>
                <c:pt idx="566">
                  <c:v>145</c:v>
                </c:pt>
                <c:pt idx="567">
                  <c:v>144</c:v>
                </c:pt>
                <c:pt idx="568">
                  <c:v>143.1</c:v>
                </c:pt>
                <c:pt idx="569">
                  <c:v>142.69999999999999</c:v>
                </c:pt>
                <c:pt idx="570">
                  <c:v>144.30000000000001</c:v>
                </c:pt>
                <c:pt idx="571">
                  <c:v>144.69999999999999</c:v>
                </c:pt>
                <c:pt idx="572">
                  <c:v>144</c:v>
                </c:pt>
                <c:pt idx="573">
                  <c:v>144.5</c:v>
                </c:pt>
                <c:pt idx="574">
                  <c:v>145.30000000000001</c:v>
                </c:pt>
                <c:pt idx="575">
                  <c:v>144.19999999999999</c:v>
                </c:pt>
                <c:pt idx="576">
                  <c:v>146.69999999999999</c:v>
                </c:pt>
                <c:pt idx="577">
                  <c:v>145.19999999999999</c:v>
                </c:pt>
                <c:pt idx="578">
                  <c:v>143.9</c:v>
                </c:pt>
                <c:pt idx="579">
                  <c:v>143.80000000000001</c:v>
                </c:pt>
                <c:pt idx="580">
                  <c:v>145.80000000000001</c:v>
                </c:pt>
                <c:pt idx="581">
                  <c:v>144.69999999999999</c:v>
                </c:pt>
                <c:pt idx="582">
                  <c:v>144.5</c:v>
                </c:pt>
                <c:pt idx="583">
                  <c:v>144</c:v>
                </c:pt>
                <c:pt idx="584">
                  <c:v>142.80000000000001</c:v>
                </c:pt>
                <c:pt idx="585">
                  <c:v>143.9</c:v>
                </c:pt>
                <c:pt idx="586">
                  <c:v>145</c:v>
                </c:pt>
                <c:pt idx="587">
                  <c:v>143.6</c:v>
                </c:pt>
                <c:pt idx="588">
                  <c:v>144.19999999999999</c:v>
                </c:pt>
                <c:pt idx="589">
                  <c:v>145</c:v>
                </c:pt>
                <c:pt idx="590">
                  <c:v>144.69999999999999</c:v>
                </c:pt>
                <c:pt idx="591">
                  <c:v>144.9</c:v>
                </c:pt>
                <c:pt idx="592">
                  <c:v>144</c:v>
                </c:pt>
                <c:pt idx="593">
                  <c:v>144.5</c:v>
                </c:pt>
                <c:pt idx="594">
                  <c:v>144.1</c:v>
                </c:pt>
                <c:pt idx="595">
                  <c:v>143.69999999999999</c:v>
                </c:pt>
                <c:pt idx="596">
                  <c:v>144.4</c:v>
                </c:pt>
                <c:pt idx="597">
                  <c:v>144.9</c:v>
                </c:pt>
                <c:pt idx="598">
                  <c:v>143.9</c:v>
                </c:pt>
                <c:pt idx="599">
                  <c:v>145</c:v>
                </c:pt>
                <c:pt idx="600">
                  <c:v>144.6</c:v>
                </c:pt>
                <c:pt idx="601">
                  <c:v>143.80000000000001</c:v>
                </c:pt>
                <c:pt idx="602">
                  <c:v>144.9</c:v>
                </c:pt>
                <c:pt idx="603">
                  <c:v>144.9</c:v>
                </c:pt>
                <c:pt idx="604">
                  <c:v>141.80000000000001</c:v>
                </c:pt>
                <c:pt idx="605">
                  <c:v>143.30000000000001</c:v>
                </c:pt>
                <c:pt idx="606">
                  <c:v>142.9</c:v>
                </c:pt>
                <c:pt idx="607">
                  <c:v>143.6</c:v>
                </c:pt>
                <c:pt idx="608">
                  <c:v>143.80000000000001</c:v>
                </c:pt>
                <c:pt idx="609">
                  <c:v>143.69999999999999</c:v>
                </c:pt>
                <c:pt idx="610">
                  <c:v>143.4</c:v>
                </c:pt>
                <c:pt idx="611">
                  <c:v>144</c:v>
                </c:pt>
                <c:pt idx="612">
                  <c:v>144.19999999999999</c:v>
                </c:pt>
                <c:pt idx="613">
                  <c:v>145.4</c:v>
                </c:pt>
                <c:pt idx="614">
                  <c:v>144.6</c:v>
                </c:pt>
                <c:pt idx="615">
                  <c:v>143.1</c:v>
                </c:pt>
                <c:pt idx="616">
                  <c:v>145.19999999999999</c:v>
                </c:pt>
                <c:pt idx="617">
                  <c:v>144.19999999999999</c:v>
                </c:pt>
                <c:pt idx="618">
                  <c:v>141.5</c:v>
                </c:pt>
                <c:pt idx="619">
                  <c:v>143.30000000000001</c:v>
                </c:pt>
                <c:pt idx="620">
                  <c:v>143.9</c:v>
                </c:pt>
                <c:pt idx="621">
                  <c:v>142.80000000000001</c:v>
                </c:pt>
                <c:pt idx="622">
                  <c:v>142.4</c:v>
                </c:pt>
                <c:pt idx="623">
                  <c:v>143.9</c:v>
                </c:pt>
                <c:pt idx="624">
                  <c:v>145</c:v>
                </c:pt>
                <c:pt idx="625">
                  <c:v>144.4</c:v>
                </c:pt>
                <c:pt idx="626">
                  <c:v>144.19999999999999</c:v>
                </c:pt>
                <c:pt idx="627">
                  <c:v>144.4</c:v>
                </c:pt>
                <c:pt idx="628">
                  <c:v>143.69999999999999</c:v>
                </c:pt>
                <c:pt idx="629">
                  <c:v>144.19999999999999</c:v>
                </c:pt>
                <c:pt idx="630">
                  <c:v>143.30000000000001</c:v>
                </c:pt>
                <c:pt idx="631">
                  <c:v>143.1</c:v>
                </c:pt>
                <c:pt idx="632">
                  <c:v>144.30000000000001</c:v>
                </c:pt>
                <c:pt idx="633">
                  <c:v>144.4</c:v>
                </c:pt>
                <c:pt idx="634">
                  <c:v>143.30000000000001</c:v>
                </c:pt>
                <c:pt idx="635">
                  <c:v>141.4</c:v>
                </c:pt>
                <c:pt idx="636">
                  <c:v>144.4</c:v>
                </c:pt>
                <c:pt idx="637">
                  <c:v>144</c:v>
                </c:pt>
                <c:pt idx="638">
                  <c:v>145.1</c:v>
                </c:pt>
                <c:pt idx="639">
                  <c:v>141.1</c:v>
                </c:pt>
                <c:pt idx="640">
                  <c:v>143.5</c:v>
                </c:pt>
                <c:pt idx="641">
                  <c:v>143.4</c:v>
                </c:pt>
                <c:pt idx="642">
                  <c:v>144.30000000000001</c:v>
                </c:pt>
                <c:pt idx="643">
                  <c:v>147</c:v>
                </c:pt>
                <c:pt idx="644">
                  <c:v>145.1</c:v>
                </c:pt>
                <c:pt idx="645">
                  <c:v>142.80000000000001</c:v>
                </c:pt>
                <c:pt idx="646">
                  <c:v>143</c:v>
                </c:pt>
                <c:pt idx="647">
                  <c:v>142.69999999999999</c:v>
                </c:pt>
                <c:pt idx="648">
                  <c:v>142.9</c:v>
                </c:pt>
                <c:pt idx="649">
                  <c:v>144.6</c:v>
                </c:pt>
                <c:pt idx="650">
                  <c:v>145.1</c:v>
                </c:pt>
                <c:pt idx="651">
                  <c:v>144</c:v>
                </c:pt>
                <c:pt idx="652">
                  <c:v>143</c:v>
                </c:pt>
                <c:pt idx="653">
                  <c:v>143.69999999999999</c:v>
                </c:pt>
                <c:pt idx="654">
                  <c:v>145.19999999999999</c:v>
                </c:pt>
                <c:pt idx="655">
                  <c:v>143</c:v>
                </c:pt>
                <c:pt idx="656">
                  <c:v>143.9</c:v>
                </c:pt>
                <c:pt idx="657">
                  <c:v>143.9</c:v>
                </c:pt>
                <c:pt idx="658">
                  <c:v>143.4</c:v>
                </c:pt>
                <c:pt idx="659">
                  <c:v>142.1</c:v>
                </c:pt>
                <c:pt idx="660">
                  <c:v>145.80000000000001</c:v>
                </c:pt>
                <c:pt idx="661">
                  <c:v>143.6</c:v>
                </c:pt>
                <c:pt idx="662">
                  <c:v>144.30000000000001</c:v>
                </c:pt>
                <c:pt idx="663">
                  <c:v>144.1</c:v>
                </c:pt>
                <c:pt idx="664">
                  <c:v>142.80000000000001</c:v>
                </c:pt>
                <c:pt idx="665">
                  <c:v>143.6</c:v>
                </c:pt>
                <c:pt idx="666">
                  <c:v>145.30000000000001</c:v>
                </c:pt>
                <c:pt idx="667">
                  <c:v>143.9</c:v>
                </c:pt>
                <c:pt idx="668">
                  <c:v>142.9</c:v>
                </c:pt>
                <c:pt idx="669">
                  <c:v>144</c:v>
                </c:pt>
                <c:pt idx="670">
                  <c:v>144</c:v>
                </c:pt>
                <c:pt idx="671">
                  <c:v>143.5</c:v>
                </c:pt>
                <c:pt idx="672">
                  <c:v>145</c:v>
                </c:pt>
                <c:pt idx="673">
                  <c:v>144.30000000000001</c:v>
                </c:pt>
                <c:pt idx="674">
                  <c:v>144.69999999999999</c:v>
                </c:pt>
                <c:pt idx="675">
                  <c:v>143.69999999999999</c:v>
                </c:pt>
                <c:pt idx="676">
                  <c:v>144.9</c:v>
                </c:pt>
                <c:pt idx="677">
                  <c:v>146</c:v>
                </c:pt>
                <c:pt idx="678">
                  <c:v>144.1</c:v>
                </c:pt>
                <c:pt idx="679">
                  <c:v>144.5</c:v>
                </c:pt>
                <c:pt idx="680">
                  <c:v>143.9</c:v>
                </c:pt>
                <c:pt idx="681">
                  <c:v>143.1</c:v>
                </c:pt>
                <c:pt idx="682">
                  <c:v>143.9</c:v>
                </c:pt>
                <c:pt idx="683">
                  <c:v>144.80000000000001</c:v>
                </c:pt>
                <c:pt idx="684">
                  <c:v>144.30000000000001</c:v>
                </c:pt>
                <c:pt idx="685">
                  <c:v>143.80000000000001</c:v>
                </c:pt>
                <c:pt idx="686">
                  <c:v>144.1</c:v>
                </c:pt>
                <c:pt idx="687">
                  <c:v>144.69999999999999</c:v>
                </c:pt>
                <c:pt idx="688">
                  <c:v>143.5</c:v>
                </c:pt>
                <c:pt idx="689">
                  <c:v>144.6</c:v>
                </c:pt>
                <c:pt idx="690">
                  <c:v>143.5</c:v>
                </c:pt>
                <c:pt idx="691">
                  <c:v>143.1</c:v>
                </c:pt>
                <c:pt idx="692">
                  <c:v>144.9</c:v>
                </c:pt>
                <c:pt idx="693">
                  <c:v>144.1</c:v>
                </c:pt>
                <c:pt idx="694">
                  <c:v>143.6</c:v>
                </c:pt>
                <c:pt idx="695">
                  <c:v>142.69999999999999</c:v>
                </c:pt>
                <c:pt idx="696">
                  <c:v>145.19999999999999</c:v>
                </c:pt>
                <c:pt idx="697">
                  <c:v>145.19999999999999</c:v>
                </c:pt>
                <c:pt idx="698">
                  <c:v>143.80000000000001</c:v>
                </c:pt>
                <c:pt idx="699">
                  <c:v>142.30000000000001</c:v>
                </c:pt>
                <c:pt idx="700">
                  <c:v>144.19999999999999</c:v>
                </c:pt>
                <c:pt idx="701">
                  <c:v>144.4</c:v>
                </c:pt>
                <c:pt idx="702">
                  <c:v>145.6</c:v>
                </c:pt>
                <c:pt idx="703">
                  <c:v>144.6</c:v>
                </c:pt>
                <c:pt idx="704">
                  <c:v>145.30000000000001</c:v>
                </c:pt>
                <c:pt idx="705">
                  <c:v>143.5</c:v>
                </c:pt>
                <c:pt idx="706">
                  <c:v>142.80000000000001</c:v>
                </c:pt>
                <c:pt idx="707">
                  <c:v>142.5</c:v>
                </c:pt>
                <c:pt idx="708">
                  <c:v>143.6</c:v>
                </c:pt>
                <c:pt idx="709">
                  <c:v>144.4</c:v>
                </c:pt>
                <c:pt idx="710">
                  <c:v>143.80000000000001</c:v>
                </c:pt>
                <c:pt idx="711">
                  <c:v>144.1</c:v>
                </c:pt>
                <c:pt idx="712">
                  <c:v>143.30000000000001</c:v>
                </c:pt>
                <c:pt idx="713">
                  <c:v>144.69999999999999</c:v>
                </c:pt>
                <c:pt idx="714">
                  <c:v>144.80000000000001</c:v>
                </c:pt>
                <c:pt idx="715">
                  <c:v>144.1</c:v>
                </c:pt>
                <c:pt idx="716">
                  <c:v>143.69999999999999</c:v>
                </c:pt>
                <c:pt idx="717">
                  <c:v>144.5</c:v>
                </c:pt>
                <c:pt idx="718">
                  <c:v>144.9</c:v>
                </c:pt>
                <c:pt idx="719">
                  <c:v>144</c:v>
                </c:pt>
                <c:pt idx="720">
                  <c:v>142.30000000000001</c:v>
                </c:pt>
                <c:pt idx="721">
                  <c:v>144.9</c:v>
                </c:pt>
                <c:pt idx="722">
                  <c:v>142.6</c:v>
                </c:pt>
                <c:pt idx="723">
                  <c:v>143.6</c:v>
                </c:pt>
                <c:pt idx="724">
                  <c:v>145.5</c:v>
                </c:pt>
                <c:pt idx="725">
                  <c:v>143.19999999999999</c:v>
                </c:pt>
                <c:pt idx="726">
                  <c:v>145.4</c:v>
                </c:pt>
                <c:pt idx="727">
                  <c:v>144.30000000000001</c:v>
                </c:pt>
                <c:pt idx="728">
                  <c:v>144.4</c:v>
                </c:pt>
                <c:pt idx="729">
                  <c:v>145.30000000000001</c:v>
                </c:pt>
                <c:pt idx="730">
                  <c:v>144.30000000000001</c:v>
                </c:pt>
                <c:pt idx="731">
                  <c:v>144.69999999999999</c:v>
                </c:pt>
                <c:pt idx="732">
                  <c:v>144.1</c:v>
                </c:pt>
                <c:pt idx="733">
                  <c:v>145.1</c:v>
                </c:pt>
                <c:pt idx="734">
                  <c:v>144.9</c:v>
                </c:pt>
                <c:pt idx="735">
                  <c:v>144.80000000000001</c:v>
                </c:pt>
                <c:pt idx="736">
                  <c:v>143.30000000000001</c:v>
                </c:pt>
                <c:pt idx="737">
                  <c:v>143.9</c:v>
                </c:pt>
                <c:pt idx="738">
                  <c:v>144.1</c:v>
                </c:pt>
                <c:pt idx="739">
                  <c:v>143.69999999999999</c:v>
                </c:pt>
                <c:pt idx="740">
                  <c:v>143.69999999999999</c:v>
                </c:pt>
                <c:pt idx="741">
                  <c:v>145.5</c:v>
                </c:pt>
                <c:pt idx="742">
                  <c:v>144</c:v>
                </c:pt>
                <c:pt idx="743">
                  <c:v>144.4</c:v>
                </c:pt>
                <c:pt idx="744">
                  <c:v>143.19999999999999</c:v>
                </c:pt>
                <c:pt idx="745">
                  <c:v>144.30000000000001</c:v>
                </c:pt>
                <c:pt idx="746">
                  <c:v>144.80000000000001</c:v>
                </c:pt>
                <c:pt idx="747">
                  <c:v>143.5</c:v>
                </c:pt>
                <c:pt idx="748">
                  <c:v>143.5</c:v>
                </c:pt>
                <c:pt idx="749">
                  <c:v>144.1</c:v>
                </c:pt>
                <c:pt idx="750">
                  <c:v>146.1</c:v>
                </c:pt>
                <c:pt idx="751">
                  <c:v>146.4</c:v>
                </c:pt>
                <c:pt idx="752">
                  <c:v>144.69999999999999</c:v>
                </c:pt>
                <c:pt idx="753">
                  <c:v>144.30000000000001</c:v>
                </c:pt>
                <c:pt idx="754">
                  <c:v>144.9</c:v>
                </c:pt>
                <c:pt idx="755">
                  <c:v>145.6</c:v>
                </c:pt>
                <c:pt idx="756">
                  <c:v>144.80000000000001</c:v>
                </c:pt>
                <c:pt idx="757">
                  <c:v>144.30000000000001</c:v>
                </c:pt>
                <c:pt idx="758">
                  <c:v>145.19999999999999</c:v>
                </c:pt>
                <c:pt idx="759">
                  <c:v>146.5</c:v>
                </c:pt>
                <c:pt idx="760">
                  <c:v>144.1</c:v>
                </c:pt>
                <c:pt idx="761">
                  <c:v>144.1</c:v>
                </c:pt>
                <c:pt idx="762">
                  <c:v>145.9</c:v>
                </c:pt>
                <c:pt idx="763">
                  <c:v>145.30000000000001</c:v>
                </c:pt>
                <c:pt idx="764">
                  <c:v>145.1</c:v>
                </c:pt>
                <c:pt idx="765">
                  <c:v>144.19999999999999</c:v>
                </c:pt>
                <c:pt idx="766">
                  <c:v>145.30000000000001</c:v>
                </c:pt>
                <c:pt idx="767">
                  <c:v>144.5</c:v>
                </c:pt>
                <c:pt idx="768">
                  <c:v>144.5</c:v>
                </c:pt>
                <c:pt idx="769">
                  <c:v>145.4</c:v>
                </c:pt>
                <c:pt idx="770">
                  <c:v>146.1</c:v>
                </c:pt>
                <c:pt idx="771">
                  <c:v>143.1</c:v>
                </c:pt>
                <c:pt idx="772">
                  <c:v>143.9</c:v>
                </c:pt>
                <c:pt idx="773">
                  <c:v>145.69999999999999</c:v>
                </c:pt>
                <c:pt idx="774">
                  <c:v>144.4</c:v>
                </c:pt>
                <c:pt idx="775">
                  <c:v>143.9</c:v>
                </c:pt>
                <c:pt idx="776">
                  <c:v>144.30000000000001</c:v>
                </c:pt>
                <c:pt idx="777">
                  <c:v>145.1</c:v>
                </c:pt>
                <c:pt idx="778">
                  <c:v>145</c:v>
                </c:pt>
                <c:pt idx="779">
                  <c:v>144.69999999999999</c:v>
                </c:pt>
                <c:pt idx="780">
                  <c:v>145.4</c:v>
                </c:pt>
                <c:pt idx="781">
                  <c:v>143.9</c:v>
                </c:pt>
                <c:pt idx="782">
                  <c:v>145.30000000000001</c:v>
                </c:pt>
                <c:pt idx="783">
                  <c:v>144.80000000000001</c:v>
                </c:pt>
                <c:pt idx="784">
                  <c:v>144.30000000000001</c:v>
                </c:pt>
                <c:pt idx="785">
                  <c:v>144.80000000000001</c:v>
                </c:pt>
                <c:pt idx="786">
                  <c:v>145.80000000000001</c:v>
                </c:pt>
                <c:pt idx="787">
                  <c:v>144.5</c:v>
                </c:pt>
                <c:pt idx="788">
                  <c:v>145.69999999999999</c:v>
                </c:pt>
                <c:pt idx="789">
                  <c:v>144.4</c:v>
                </c:pt>
                <c:pt idx="790">
                  <c:v>145.1</c:v>
                </c:pt>
                <c:pt idx="791">
                  <c:v>143.9</c:v>
                </c:pt>
                <c:pt idx="792">
                  <c:v>144.6</c:v>
                </c:pt>
                <c:pt idx="793">
                  <c:v>144.6</c:v>
                </c:pt>
                <c:pt idx="794">
                  <c:v>144.30000000000001</c:v>
                </c:pt>
                <c:pt idx="795">
                  <c:v>143.9</c:v>
                </c:pt>
                <c:pt idx="796">
                  <c:v>144.80000000000001</c:v>
                </c:pt>
                <c:pt idx="797">
                  <c:v>145.4</c:v>
                </c:pt>
                <c:pt idx="798">
                  <c:v>145.4</c:v>
                </c:pt>
                <c:pt idx="799">
                  <c:v>144.4</c:v>
                </c:pt>
                <c:pt idx="800">
                  <c:v>144.9</c:v>
                </c:pt>
                <c:pt idx="801">
                  <c:v>144.4</c:v>
                </c:pt>
                <c:pt idx="802">
                  <c:v>145.30000000000001</c:v>
                </c:pt>
                <c:pt idx="803">
                  <c:v>145.19999999999999</c:v>
                </c:pt>
                <c:pt idx="804">
                  <c:v>145.4</c:v>
                </c:pt>
                <c:pt idx="805">
                  <c:v>144.5</c:v>
                </c:pt>
                <c:pt idx="806">
                  <c:v>144.30000000000001</c:v>
                </c:pt>
                <c:pt idx="807">
                  <c:v>145.1</c:v>
                </c:pt>
                <c:pt idx="808">
                  <c:v>144.80000000000001</c:v>
                </c:pt>
                <c:pt idx="809">
                  <c:v>144</c:v>
                </c:pt>
                <c:pt idx="810">
                  <c:v>144.1</c:v>
                </c:pt>
                <c:pt idx="811">
                  <c:v>145.9</c:v>
                </c:pt>
                <c:pt idx="812">
                  <c:v>145.1</c:v>
                </c:pt>
                <c:pt idx="813">
                  <c:v>143.6</c:v>
                </c:pt>
                <c:pt idx="814">
                  <c:v>144.5</c:v>
                </c:pt>
                <c:pt idx="815">
                  <c:v>143.69999999999999</c:v>
                </c:pt>
                <c:pt idx="816">
                  <c:v>144.9</c:v>
                </c:pt>
                <c:pt idx="817">
                  <c:v>144</c:v>
                </c:pt>
                <c:pt idx="818">
                  <c:v>144.69999999999999</c:v>
                </c:pt>
                <c:pt idx="819">
                  <c:v>144.4</c:v>
                </c:pt>
                <c:pt idx="820">
                  <c:v>142.6</c:v>
                </c:pt>
                <c:pt idx="821">
                  <c:v>143.5</c:v>
                </c:pt>
                <c:pt idx="822">
                  <c:v>144.19999999999999</c:v>
                </c:pt>
                <c:pt idx="823">
                  <c:v>143.5</c:v>
                </c:pt>
                <c:pt idx="824">
                  <c:v>143.30000000000001</c:v>
                </c:pt>
                <c:pt idx="825">
                  <c:v>142.4</c:v>
                </c:pt>
                <c:pt idx="826">
                  <c:v>144.1</c:v>
                </c:pt>
                <c:pt idx="827">
                  <c:v>142.6</c:v>
                </c:pt>
                <c:pt idx="828">
                  <c:v>144.19999999999999</c:v>
                </c:pt>
                <c:pt idx="829">
                  <c:v>144</c:v>
                </c:pt>
                <c:pt idx="830">
                  <c:v>144.69999999999999</c:v>
                </c:pt>
                <c:pt idx="831">
                  <c:v>144</c:v>
                </c:pt>
                <c:pt idx="832">
                  <c:v>143</c:v>
                </c:pt>
                <c:pt idx="833">
                  <c:v>144.4</c:v>
                </c:pt>
                <c:pt idx="834">
                  <c:v>142.80000000000001</c:v>
                </c:pt>
                <c:pt idx="835">
                  <c:v>144.69999999999999</c:v>
                </c:pt>
                <c:pt idx="836">
                  <c:v>145.80000000000001</c:v>
                </c:pt>
                <c:pt idx="837">
                  <c:v>144.30000000000001</c:v>
                </c:pt>
                <c:pt idx="838">
                  <c:v>144.19999999999999</c:v>
                </c:pt>
                <c:pt idx="839">
                  <c:v>143.80000000000001</c:v>
                </c:pt>
                <c:pt idx="840">
                  <c:v>144.69999999999999</c:v>
                </c:pt>
                <c:pt idx="841">
                  <c:v>144.5</c:v>
                </c:pt>
                <c:pt idx="842">
                  <c:v>144.1</c:v>
                </c:pt>
                <c:pt idx="843">
                  <c:v>145</c:v>
                </c:pt>
                <c:pt idx="844">
                  <c:v>144.80000000000001</c:v>
                </c:pt>
                <c:pt idx="845">
                  <c:v>143.30000000000001</c:v>
                </c:pt>
                <c:pt idx="846">
                  <c:v>143.69999999999999</c:v>
                </c:pt>
                <c:pt idx="847">
                  <c:v>145.19999999999999</c:v>
                </c:pt>
                <c:pt idx="848">
                  <c:v>144.19999999999999</c:v>
                </c:pt>
                <c:pt idx="849">
                  <c:v>143.80000000000001</c:v>
                </c:pt>
                <c:pt idx="850">
                  <c:v>144.19999999999999</c:v>
                </c:pt>
                <c:pt idx="851">
                  <c:v>144.6</c:v>
                </c:pt>
                <c:pt idx="852">
                  <c:v>144.19999999999999</c:v>
                </c:pt>
                <c:pt idx="853">
                  <c:v>143.5</c:v>
                </c:pt>
                <c:pt idx="854">
                  <c:v>144.5</c:v>
                </c:pt>
                <c:pt idx="855">
                  <c:v>144.4</c:v>
                </c:pt>
                <c:pt idx="856">
                  <c:v>144.9</c:v>
                </c:pt>
                <c:pt idx="857">
                  <c:v>145.1</c:v>
                </c:pt>
                <c:pt idx="858">
                  <c:v>145</c:v>
                </c:pt>
                <c:pt idx="859">
                  <c:v>143.30000000000001</c:v>
                </c:pt>
                <c:pt idx="860">
                  <c:v>144.6</c:v>
                </c:pt>
                <c:pt idx="861">
                  <c:v>144.4</c:v>
                </c:pt>
                <c:pt idx="862">
                  <c:v>143.80000000000001</c:v>
                </c:pt>
                <c:pt idx="863">
                  <c:v>144.80000000000001</c:v>
                </c:pt>
                <c:pt idx="864">
                  <c:v>143.4</c:v>
                </c:pt>
                <c:pt idx="865">
                  <c:v>144.1</c:v>
                </c:pt>
                <c:pt idx="866">
                  <c:v>143.5</c:v>
                </c:pt>
                <c:pt idx="867">
                  <c:v>142.4</c:v>
                </c:pt>
                <c:pt idx="868">
                  <c:v>144.6</c:v>
                </c:pt>
                <c:pt idx="869">
                  <c:v>143.9</c:v>
                </c:pt>
                <c:pt idx="870">
                  <c:v>143.69999999999999</c:v>
                </c:pt>
                <c:pt idx="871">
                  <c:v>144.9</c:v>
                </c:pt>
                <c:pt idx="872">
                  <c:v>144.1</c:v>
                </c:pt>
                <c:pt idx="873">
                  <c:v>143.9</c:v>
                </c:pt>
                <c:pt idx="874">
                  <c:v>143.9</c:v>
                </c:pt>
                <c:pt idx="875">
                  <c:v>143.9</c:v>
                </c:pt>
                <c:pt idx="876">
                  <c:v>144</c:v>
                </c:pt>
                <c:pt idx="877">
                  <c:v>141.30000000000001</c:v>
                </c:pt>
                <c:pt idx="878">
                  <c:v>144.6</c:v>
                </c:pt>
                <c:pt idx="879">
                  <c:v>143.5</c:v>
                </c:pt>
                <c:pt idx="880">
                  <c:v>144.69999999999999</c:v>
                </c:pt>
                <c:pt idx="881">
                  <c:v>145.1</c:v>
                </c:pt>
                <c:pt idx="882">
                  <c:v>145.19999999999999</c:v>
                </c:pt>
                <c:pt idx="883">
                  <c:v>143.19999999999999</c:v>
                </c:pt>
                <c:pt idx="884">
                  <c:v>143.9</c:v>
                </c:pt>
                <c:pt idx="885">
                  <c:v>144.80000000000001</c:v>
                </c:pt>
                <c:pt idx="886">
                  <c:v>145.1</c:v>
                </c:pt>
                <c:pt idx="887">
                  <c:v>143</c:v>
                </c:pt>
                <c:pt idx="888">
                  <c:v>143.5</c:v>
                </c:pt>
                <c:pt idx="889">
                  <c:v>143.1</c:v>
                </c:pt>
                <c:pt idx="890">
                  <c:v>145</c:v>
                </c:pt>
                <c:pt idx="891">
                  <c:v>144.19999999999999</c:v>
                </c:pt>
                <c:pt idx="892">
                  <c:v>143.80000000000001</c:v>
                </c:pt>
                <c:pt idx="893">
                  <c:v>143.19999999999999</c:v>
                </c:pt>
                <c:pt idx="894">
                  <c:v>144.30000000000001</c:v>
                </c:pt>
                <c:pt idx="895">
                  <c:v>144.30000000000001</c:v>
                </c:pt>
                <c:pt idx="896">
                  <c:v>146</c:v>
                </c:pt>
                <c:pt idx="897">
                  <c:v>143.19999999999999</c:v>
                </c:pt>
                <c:pt idx="898">
                  <c:v>142.4</c:v>
                </c:pt>
                <c:pt idx="899">
                  <c:v>142.19999999999999</c:v>
                </c:pt>
                <c:pt idx="900">
                  <c:v>145.1</c:v>
                </c:pt>
                <c:pt idx="901">
                  <c:v>142.80000000000001</c:v>
                </c:pt>
                <c:pt idx="902">
                  <c:v>143.9</c:v>
                </c:pt>
                <c:pt idx="903">
                  <c:v>143.69999999999999</c:v>
                </c:pt>
                <c:pt idx="904">
                  <c:v>143.69999999999999</c:v>
                </c:pt>
                <c:pt idx="905">
                  <c:v>143.6</c:v>
                </c:pt>
                <c:pt idx="906">
                  <c:v>143.30000000000001</c:v>
                </c:pt>
                <c:pt idx="907">
                  <c:v>144.4</c:v>
                </c:pt>
                <c:pt idx="908">
                  <c:v>144.19999999999999</c:v>
                </c:pt>
                <c:pt idx="909">
                  <c:v>143.80000000000001</c:v>
                </c:pt>
                <c:pt idx="910">
                  <c:v>143.5</c:v>
                </c:pt>
                <c:pt idx="911">
                  <c:v>144.1</c:v>
                </c:pt>
                <c:pt idx="912">
                  <c:v>142.80000000000001</c:v>
                </c:pt>
                <c:pt idx="913">
                  <c:v>144.1</c:v>
                </c:pt>
                <c:pt idx="914">
                  <c:v>144.9</c:v>
                </c:pt>
                <c:pt idx="915">
                  <c:v>142.9</c:v>
                </c:pt>
                <c:pt idx="916">
                  <c:v>144.30000000000001</c:v>
                </c:pt>
                <c:pt idx="917">
                  <c:v>142.80000000000001</c:v>
                </c:pt>
                <c:pt idx="918">
                  <c:v>143.4</c:v>
                </c:pt>
                <c:pt idx="919">
                  <c:v>143.80000000000001</c:v>
                </c:pt>
                <c:pt idx="920">
                  <c:v>144.5</c:v>
                </c:pt>
                <c:pt idx="921">
                  <c:v>143</c:v>
                </c:pt>
                <c:pt idx="922">
                  <c:v>144.9</c:v>
                </c:pt>
                <c:pt idx="923">
                  <c:v>144.6</c:v>
                </c:pt>
                <c:pt idx="924">
                  <c:v>144.69999999999999</c:v>
                </c:pt>
                <c:pt idx="925">
                  <c:v>144.30000000000001</c:v>
                </c:pt>
                <c:pt idx="926">
                  <c:v>146</c:v>
                </c:pt>
                <c:pt idx="927">
                  <c:v>144.5</c:v>
                </c:pt>
                <c:pt idx="928">
                  <c:v>144.30000000000001</c:v>
                </c:pt>
                <c:pt idx="929">
                  <c:v>144.4</c:v>
                </c:pt>
                <c:pt idx="930">
                  <c:v>143.69999999999999</c:v>
                </c:pt>
                <c:pt idx="931">
                  <c:v>143.69999999999999</c:v>
                </c:pt>
                <c:pt idx="932">
                  <c:v>144.4</c:v>
                </c:pt>
                <c:pt idx="933">
                  <c:v>143.80000000000001</c:v>
                </c:pt>
                <c:pt idx="934">
                  <c:v>144.30000000000001</c:v>
                </c:pt>
                <c:pt idx="935">
                  <c:v>145</c:v>
                </c:pt>
                <c:pt idx="936">
                  <c:v>142.6</c:v>
                </c:pt>
                <c:pt idx="937">
                  <c:v>144.19999999999999</c:v>
                </c:pt>
                <c:pt idx="938">
                  <c:v>145.19999999999999</c:v>
                </c:pt>
                <c:pt idx="939">
                  <c:v>143.5</c:v>
                </c:pt>
                <c:pt idx="940">
                  <c:v>144.69999999999999</c:v>
                </c:pt>
                <c:pt idx="941">
                  <c:v>143.6</c:v>
                </c:pt>
                <c:pt idx="942">
                  <c:v>143.9</c:v>
                </c:pt>
                <c:pt idx="943">
                  <c:v>145.1</c:v>
                </c:pt>
                <c:pt idx="944">
                  <c:v>144</c:v>
                </c:pt>
                <c:pt idx="945">
                  <c:v>144.69999999999999</c:v>
                </c:pt>
                <c:pt idx="946">
                  <c:v>143.80000000000001</c:v>
                </c:pt>
                <c:pt idx="947">
                  <c:v>143.69999999999999</c:v>
                </c:pt>
                <c:pt idx="948">
                  <c:v>145.30000000000001</c:v>
                </c:pt>
                <c:pt idx="949">
                  <c:v>144.19999999999999</c:v>
                </c:pt>
                <c:pt idx="950">
                  <c:v>145.19999999999999</c:v>
                </c:pt>
                <c:pt idx="951">
                  <c:v>145.1</c:v>
                </c:pt>
                <c:pt idx="952">
                  <c:v>144.19999999999999</c:v>
                </c:pt>
                <c:pt idx="953">
                  <c:v>143.9</c:v>
                </c:pt>
                <c:pt idx="954">
                  <c:v>144.80000000000001</c:v>
                </c:pt>
                <c:pt idx="955">
                  <c:v>145.30000000000001</c:v>
                </c:pt>
                <c:pt idx="956">
                  <c:v>143.69999999999999</c:v>
                </c:pt>
                <c:pt idx="957">
                  <c:v>144.19999999999999</c:v>
                </c:pt>
                <c:pt idx="958">
                  <c:v>143.5</c:v>
                </c:pt>
                <c:pt idx="959">
                  <c:v>143.5</c:v>
                </c:pt>
                <c:pt idx="960">
                  <c:v>144.30000000000001</c:v>
                </c:pt>
                <c:pt idx="961">
                  <c:v>142.6</c:v>
                </c:pt>
                <c:pt idx="962">
                  <c:v>144.80000000000001</c:v>
                </c:pt>
                <c:pt idx="963">
                  <c:v>145.4</c:v>
                </c:pt>
                <c:pt idx="964">
                  <c:v>145.9</c:v>
                </c:pt>
                <c:pt idx="965">
                  <c:v>145.5</c:v>
                </c:pt>
                <c:pt idx="966">
                  <c:v>144.69999999999999</c:v>
                </c:pt>
                <c:pt idx="967">
                  <c:v>145</c:v>
                </c:pt>
                <c:pt idx="968">
                  <c:v>144.4</c:v>
                </c:pt>
                <c:pt idx="969">
                  <c:v>143.30000000000001</c:v>
                </c:pt>
                <c:pt idx="970">
                  <c:v>144</c:v>
                </c:pt>
                <c:pt idx="971">
                  <c:v>144.80000000000001</c:v>
                </c:pt>
                <c:pt idx="972">
                  <c:v>145.19999999999999</c:v>
                </c:pt>
                <c:pt idx="973">
                  <c:v>144.19999999999999</c:v>
                </c:pt>
                <c:pt idx="974">
                  <c:v>145.1</c:v>
                </c:pt>
                <c:pt idx="975">
                  <c:v>143.80000000000001</c:v>
                </c:pt>
                <c:pt idx="976">
                  <c:v>144.80000000000001</c:v>
                </c:pt>
                <c:pt idx="977">
                  <c:v>144.5</c:v>
                </c:pt>
                <c:pt idx="978">
                  <c:v>145.19999999999999</c:v>
                </c:pt>
                <c:pt idx="979">
                  <c:v>144.1</c:v>
                </c:pt>
                <c:pt idx="980">
                  <c:v>144.30000000000001</c:v>
                </c:pt>
                <c:pt idx="981">
                  <c:v>143.6</c:v>
                </c:pt>
                <c:pt idx="982">
                  <c:v>143.69999999999999</c:v>
                </c:pt>
                <c:pt idx="983">
                  <c:v>144.19999999999999</c:v>
                </c:pt>
                <c:pt idx="984">
                  <c:v>144.4</c:v>
                </c:pt>
                <c:pt idx="985">
                  <c:v>143.69999999999999</c:v>
                </c:pt>
                <c:pt idx="986">
                  <c:v>144.1</c:v>
                </c:pt>
                <c:pt idx="987">
                  <c:v>143.80000000000001</c:v>
                </c:pt>
                <c:pt idx="988">
                  <c:v>145.9</c:v>
                </c:pt>
                <c:pt idx="989">
                  <c:v>144.30000000000001</c:v>
                </c:pt>
                <c:pt idx="990">
                  <c:v>144.5</c:v>
                </c:pt>
                <c:pt idx="991">
                  <c:v>143.9</c:v>
                </c:pt>
                <c:pt idx="992">
                  <c:v>145.4</c:v>
                </c:pt>
                <c:pt idx="993">
                  <c:v>145.5</c:v>
                </c:pt>
                <c:pt idx="994">
                  <c:v>144.9</c:v>
                </c:pt>
                <c:pt idx="995">
                  <c:v>145.80000000000001</c:v>
                </c:pt>
                <c:pt idx="996">
                  <c:v>144.6</c:v>
                </c:pt>
                <c:pt idx="997">
                  <c:v>146.4</c:v>
                </c:pt>
                <c:pt idx="998">
                  <c:v>145.5</c:v>
                </c:pt>
                <c:pt idx="999">
                  <c:v>144.9</c:v>
                </c:pt>
                <c:pt idx="1000">
                  <c:v>144.30000000000001</c:v>
                </c:pt>
                <c:pt idx="1001">
                  <c:v>144.6</c:v>
                </c:pt>
                <c:pt idx="1002">
                  <c:v>144.5</c:v>
                </c:pt>
                <c:pt idx="1003">
                  <c:v>142.80000000000001</c:v>
                </c:pt>
                <c:pt idx="1004">
                  <c:v>144.9</c:v>
                </c:pt>
                <c:pt idx="1005">
                  <c:v>145.69999999999999</c:v>
                </c:pt>
                <c:pt idx="1006">
                  <c:v>145.80000000000001</c:v>
                </c:pt>
                <c:pt idx="1007">
                  <c:v>143.69999999999999</c:v>
                </c:pt>
                <c:pt idx="1008">
                  <c:v>144.5</c:v>
                </c:pt>
                <c:pt idx="1009">
                  <c:v>145.19999999999999</c:v>
                </c:pt>
                <c:pt idx="1010">
                  <c:v>145.30000000000001</c:v>
                </c:pt>
                <c:pt idx="1011">
                  <c:v>144.4</c:v>
                </c:pt>
                <c:pt idx="1012">
                  <c:v>145.30000000000001</c:v>
                </c:pt>
                <c:pt idx="1013">
                  <c:v>144.69999999999999</c:v>
                </c:pt>
                <c:pt idx="1014">
                  <c:v>144.80000000000001</c:v>
                </c:pt>
                <c:pt idx="1015">
                  <c:v>144.69999999999999</c:v>
                </c:pt>
                <c:pt idx="1016">
                  <c:v>145.19999999999999</c:v>
                </c:pt>
                <c:pt idx="1017">
                  <c:v>145.30000000000001</c:v>
                </c:pt>
                <c:pt idx="1018">
                  <c:v>145.30000000000001</c:v>
                </c:pt>
                <c:pt idx="1019">
                  <c:v>145.5</c:v>
                </c:pt>
                <c:pt idx="1020">
                  <c:v>145.19999999999999</c:v>
                </c:pt>
                <c:pt idx="1021">
                  <c:v>145.30000000000001</c:v>
                </c:pt>
                <c:pt idx="1022">
                  <c:v>144.1</c:v>
                </c:pt>
                <c:pt idx="1023">
                  <c:v>145.19999999999999</c:v>
                </c:pt>
                <c:pt idx="1024">
                  <c:v>144.9</c:v>
                </c:pt>
                <c:pt idx="1025">
                  <c:v>145.19999999999999</c:v>
                </c:pt>
                <c:pt idx="1026">
                  <c:v>145.1</c:v>
                </c:pt>
                <c:pt idx="1027">
                  <c:v>144.5</c:v>
                </c:pt>
                <c:pt idx="1028">
                  <c:v>144.5</c:v>
                </c:pt>
                <c:pt idx="1029">
                  <c:v>145.5</c:v>
                </c:pt>
                <c:pt idx="1030">
                  <c:v>145.30000000000001</c:v>
                </c:pt>
                <c:pt idx="1031">
                  <c:v>144.30000000000001</c:v>
                </c:pt>
                <c:pt idx="1032">
                  <c:v>145.19999999999999</c:v>
                </c:pt>
                <c:pt idx="1033">
                  <c:v>143.9</c:v>
                </c:pt>
                <c:pt idx="1034">
                  <c:v>144.30000000000001</c:v>
                </c:pt>
                <c:pt idx="1035">
                  <c:v>145.5</c:v>
                </c:pt>
                <c:pt idx="1036">
                  <c:v>143.6</c:v>
                </c:pt>
                <c:pt idx="1037">
                  <c:v>144.5</c:v>
                </c:pt>
                <c:pt idx="1038">
                  <c:v>144.5</c:v>
                </c:pt>
                <c:pt idx="1039">
                  <c:v>143.5</c:v>
                </c:pt>
                <c:pt idx="1040">
                  <c:v>142.6</c:v>
                </c:pt>
                <c:pt idx="1041">
                  <c:v>143.80000000000001</c:v>
                </c:pt>
                <c:pt idx="1042">
                  <c:v>144.6</c:v>
                </c:pt>
                <c:pt idx="1043">
                  <c:v>143.69999999999999</c:v>
                </c:pt>
                <c:pt idx="1044">
                  <c:v>143.6</c:v>
                </c:pt>
                <c:pt idx="1045">
                  <c:v>144.19999999999999</c:v>
                </c:pt>
                <c:pt idx="1046">
                  <c:v>144.80000000000001</c:v>
                </c:pt>
                <c:pt idx="1047">
                  <c:v>143.80000000000001</c:v>
                </c:pt>
                <c:pt idx="1048">
                  <c:v>145.1</c:v>
                </c:pt>
                <c:pt idx="1049">
                  <c:v>145.30000000000001</c:v>
                </c:pt>
                <c:pt idx="1050">
                  <c:v>144.30000000000001</c:v>
                </c:pt>
                <c:pt idx="1051">
                  <c:v>143.5</c:v>
                </c:pt>
                <c:pt idx="1052">
                  <c:v>144.30000000000001</c:v>
                </c:pt>
                <c:pt idx="1053">
                  <c:v>143.80000000000001</c:v>
                </c:pt>
                <c:pt idx="1054">
                  <c:v>145.5</c:v>
                </c:pt>
                <c:pt idx="1055">
                  <c:v>144.9</c:v>
                </c:pt>
                <c:pt idx="1056">
                  <c:v>144.30000000000001</c:v>
                </c:pt>
                <c:pt idx="1057">
                  <c:v>145.9</c:v>
                </c:pt>
                <c:pt idx="1058">
                  <c:v>144.69999999999999</c:v>
                </c:pt>
                <c:pt idx="1059">
                  <c:v>144.69999999999999</c:v>
                </c:pt>
                <c:pt idx="1060">
                  <c:v>145</c:v>
                </c:pt>
                <c:pt idx="1061">
                  <c:v>144.4</c:v>
                </c:pt>
                <c:pt idx="1062">
                  <c:v>141.6</c:v>
                </c:pt>
                <c:pt idx="1063">
                  <c:v>142.9</c:v>
                </c:pt>
                <c:pt idx="1064">
                  <c:v>144</c:v>
                </c:pt>
                <c:pt idx="1065">
                  <c:v>143.6</c:v>
                </c:pt>
                <c:pt idx="1066">
                  <c:v>145.19999999999999</c:v>
                </c:pt>
                <c:pt idx="1067">
                  <c:v>144.1</c:v>
                </c:pt>
                <c:pt idx="1068">
                  <c:v>143.6</c:v>
                </c:pt>
                <c:pt idx="1069">
                  <c:v>143.80000000000001</c:v>
                </c:pt>
                <c:pt idx="1070">
                  <c:v>144.1</c:v>
                </c:pt>
                <c:pt idx="1071">
                  <c:v>142.80000000000001</c:v>
                </c:pt>
                <c:pt idx="1072">
                  <c:v>143.9</c:v>
                </c:pt>
                <c:pt idx="1073">
                  <c:v>145.4</c:v>
                </c:pt>
                <c:pt idx="1074">
                  <c:v>143.6</c:v>
                </c:pt>
                <c:pt idx="1075">
                  <c:v>144.9</c:v>
                </c:pt>
                <c:pt idx="1076">
                  <c:v>144.4</c:v>
                </c:pt>
                <c:pt idx="1077">
                  <c:v>143</c:v>
                </c:pt>
                <c:pt idx="1078">
                  <c:v>144.1</c:v>
                </c:pt>
                <c:pt idx="1079">
                  <c:v>143</c:v>
                </c:pt>
                <c:pt idx="1080">
                  <c:v>143.9</c:v>
                </c:pt>
                <c:pt idx="1081">
                  <c:v>144.30000000000001</c:v>
                </c:pt>
                <c:pt idx="1082">
                  <c:v>144</c:v>
                </c:pt>
                <c:pt idx="1083">
                  <c:v>145.30000000000001</c:v>
                </c:pt>
                <c:pt idx="1084">
                  <c:v>144.80000000000001</c:v>
                </c:pt>
                <c:pt idx="1085">
                  <c:v>143.9</c:v>
                </c:pt>
                <c:pt idx="1086">
                  <c:v>145.4</c:v>
                </c:pt>
                <c:pt idx="1087">
                  <c:v>144.6</c:v>
                </c:pt>
                <c:pt idx="1088">
                  <c:v>145.9</c:v>
                </c:pt>
                <c:pt idx="1089">
                  <c:v>146.1</c:v>
                </c:pt>
                <c:pt idx="1090">
                  <c:v>144.80000000000001</c:v>
                </c:pt>
                <c:pt idx="1091">
                  <c:v>144.1</c:v>
                </c:pt>
                <c:pt idx="1092">
                  <c:v>145.30000000000001</c:v>
                </c:pt>
                <c:pt idx="1093">
                  <c:v>143.4</c:v>
                </c:pt>
                <c:pt idx="1094">
                  <c:v>145.80000000000001</c:v>
                </c:pt>
                <c:pt idx="1095">
                  <c:v>144.9</c:v>
                </c:pt>
                <c:pt idx="1096">
                  <c:v>145.30000000000001</c:v>
                </c:pt>
                <c:pt idx="1097">
                  <c:v>145.69999999999999</c:v>
                </c:pt>
                <c:pt idx="1098">
                  <c:v>146.30000000000001</c:v>
                </c:pt>
                <c:pt idx="1099">
                  <c:v>143.69999999999999</c:v>
                </c:pt>
                <c:pt idx="1100">
                  <c:v>143.30000000000001</c:v>
                </c:pt>
                <c:pt idx="1101">
                  <c:v>143.30000000000001</c:v>
                </c:pt>
                <c:pt idx="1102">
                  <c:v>144.69999999999999</c:v>
                </c:pt>
                <c:pt idx="1103">
                  <c:v>146.4</c:v>
                </c:pt>
                <c:pt idx="1104">
                  <c:v>144.69999999999999</c:v>
                </c:pt>
                <c:pt idx="1105">
                  <c:v>144.69999999999999</c:v>
                </c:pt>
                <c:pt idx="1106">
                  <c:v>145.4</c:v>
                </c:pt>
                <c:pt idx="1107">
                  <c:v>144.5</c:v>
                </c:pt>
                <c:pt idx="1108">
                  <c:v>143.69999999999999</c:v>
                </c:pt>
                <c:pt idx="1109">
                  <c:v>146.1</c:v>
                </c:pt>
                <c:pt idx="1110">
                  <c:v>144.80000000000001</c:v>
                </c:pt>
                <c:pt idx="1111">
                  <c:v>144.1</c:v>
                </c:pt>
                <c:pt idx="1112">
                  <c:v>145.69999999999999</c:v>
                </c:pt>
                <c:pt idx="1113">
                  <c:v>143.80000000000001</c:v>
                </c:pt>
                <c:pt idx="1114">
                  <c:v>145.19999999999999</c:v>
                </c:pt>
                <c:pt idx="1115">
                  <c:v>144.80000000000001</c:v>
                </c:pt>
                <c:pt idx="1116">
                  <c:v>145.1</c:v>
                </c:pt>
                <c:pt idx="1117">
                  <c:v>145.19999999999999</c:v>
                </c:pt>
                <c:pt idx="1118">
                  <c:v>145.1</c:v>
                </c:pt>
                <c:pt idx="1119">
                  <c:v>143.80000000000001</c:v>
                </c:pt>
                <c:pt idx="1120">
                  <c:v>145.6</c:v>
                </c:pt>
                <c:pt idx="1121">
                  <c:v>144.6</c:v>
                </c:pt>
                <c:pt idx="1122">
                  <c:v>143.80000000000001</c:v>
                </c:pt>
                <c:pt idx="1123">
                  <c:v>143.5</c:v>
                </c:pt>
                <c:pt idx="1124">
                  <c:v>144.1</c:v>
                </c:pt>
                <c:pt idx="1125">
                  <c:v>144.1</c:v>
                </c:pt>
                <c:pt idx="1126">
                  <c:v>144.19999999999999</c:v>
                </c:pt>
                <c:pt idx="1127">
                  <c:v>144.69999999999999</c:v>
                </c:pt>
                <c:pt idx="1128">
                  <c:v>144.4</c:v>
                </c:pt>
                <c:pt idx="1129">
                  <c:v>145</c:v>
                </c:pt>
                <c:pt idx="1130">
                  <c:v>146.4</c:v>
                </c:pt>
                <c:pt idx="1131">
                  <c:v>145.69999999999999</c:v>
                </c:pt>
                <c:pt idx="1132">
                  <c:v>144.5</c:v>
                </c:pt>
                <c:pt idx="1133">
                  <c:v>145</c:v>
                </c:pt>
                <c:pt idx="1134">
                  <c:v>144.30000000000001</c:v>
                </c:pt>
                <c:pt idx="1135">
                  <c:v>143.9</c:v>
                </c:pt>
                <c:pt idx="1136">
                  <c:v>144.4</c:v>
                </c:pt>
                <c:pt idx="1137">
                  <c:v>144.6</c:v>
                </c:pt>
                <c:pt idx="1138">
                  <c:v>146.1</c:v>
                </c:pt>
                <c:pt idx="1139">
                  <c:v>145.30000000000001</c:v>
                </c:pt>
                <c:pt idx="1140">
                  <c:v>143.69999999999999</c:v>
                </c:pt>
                <c:pt idx="1141">
                  <c:v>142.80000000000001</c:v>
                </c:pt>
                <c:pt idx="1142">
                  <c:v>144.4</c:v>
                </c:pt>
                <c:pt idx="1143">
                  <c:v>144.30000000000001</c:v>
                </c:pt>
                <c:pt idx="1144">
                  <c:v>146.80000000000001</c:v>
                </c:pt>
                <c:pt idx="1145">
                  <c:v>145.4</c:v>
                </c:pt>
                <c:pt idx="1146">
                  <c:v>144.6</c:v>
                </c:pt>
                <c:pt idx="1147">
                  <c:v>143.4</c:v>
                </c:pt>
                <c:pt idx="1148">
                  <c:v>144.4</c:v>
                </c:pt>
                <c:pt idx="1149">
                  <c:v>144.80000000000001</c:v>
                </c:pt>
                <c:pt idx="1150">
                  <c:v>145</c:v>
                </c:pt>
                <c:pt idx="1151">
                  <c:v>144.6</c:v>
                </c:pt>
                <c:pt idx="1152">
                  <c:v>144.30000000000001</c:v>
                </c:pt>
                <c:pt idx="1153">
                  <c:v>144.80000000000001</c:v>
                </c:pt>
                <c:pt idx="1154">
                  <c:v>145.5</c:v>
                </c:pt>
                <c:pt idx="1155">
                  <c:v>144.69999999999999</c:v>
                </c:pt>
                <c:pt idx="1156">
                  <c:v>145.19999999999999</c:v>
                </c:pt>
                <c:pt idx="1157">
                  <c:v>143.80000000000001</c:v>
                </c:pt>
                <c:pt idx="1158">
                  <c:v>146.1</c:v>
                </c:pt>
                <c:pt idx="1159">
                  <c:v>143.19999999999999</c:v>
                </c:pt>
                <c:pt idx="1160">
                  <c:v>144.6</c:v>
                </c:pt>
                <c:pt idx="1161">
                  <c:v>143.9</c:v>
                </c:pt>
                <c:pt idx="1162">
                  <c:v>145.5</c:v>
                </c:pt>
                <c:pt idx="1163">
                  <c:v>144.9</c:v>
                </c:pt>
                <c:pt idx="1164">
                  <c:v>144.9</c:v>
                </c:pt>
                <c:pt idx="1165">
                  <c:v>143.30000000000001</c:v>
                </c:pt>
                <c:pt idx="1166">
                  <c:v>145.30000000000001</c:v>
                </c:pt>
                <c:pt idx="1167">
                  <c:v>145.80000000000001</c:v>
                </c:pt>
                <c:pt idx="1168">
                  <c:v>145</c:v>
                </c:pt>
                <c:pt idx="1169">
                  <c:v>145.30000000000001</c:v>
                </c:pt>
                <c:pt idx="1170">
                  <c:v>145.1</c:v>
                </c:pt>
                <c:pt idx="1171">
                  <c:v>145.6</c:v>
                </c:pt>
                <c:pt idx="1172">
                  <c:v>144.1</c:v>
                </c:pt>
                <c:pt idx="1173">
                  <c:v>145.6</c:v>
                </c:pt>
                <c:pt idx="1174">
                  <c:v>145.30000000000001</c:v>
                </c:pt>
                <c:pt idx="1175">
                  <c:v>145.1</c:v>
                </c:pt>
                <c:pt idx="1176">
                  <c:v>144.6</c:v>
                </c:pt>
                <c:pt idx="1177">
                  <c:v>146.19999999999999</c:v>
                </c:pt>
                <c:pt idx="1178">
                  <c:v>144.80000000000001</c:v>
                </c:pt>
                <c:pt idx="1179">
                  <c:v>145.4</c:v>
                </c:pt>
                <c:pt idx="1180">
                  <c:v>144.69999999999999</c:v>
                </c:pt>
                <c:pt idx="1181">
                  <c:v>145.69999999999999</c:v>
                </c:pt>
                <c:pt idx="1182">
                  <c:v>144.5</c:v>
                </c:pt>
                <c:pt idx="1183">
                  <c:v>145.19999999999999</c:v>
                </c:pt>
                <c:pt idx="1184">
                  <c:v>146.19999999999999</c:v>
                </c:pt>
                <c:pt idx="1185">
                  <c:v>145.5</c:v>
                </c:pt>
                <c:pt idx="1186">
                  <c:v>144.9</c:v>
                </c:pt>
                <c:pt idx="1187">
                  <c:v>145.1</c:v>
                </c:pt>
                <c:pt idx="1188">
                  <c:v>143.30000000000001</c:v>
                </c:pt>
                <c:pt idx="1189">
                  <c:v>145</c:v>
                </c:pt>
                <c:pt idx="1190">
                  <c:v>143.9</c:v>
                </c:pt>
                <c:pt idx="1191">
                  <c:v>145.6</c:v>
                </c:pt>
                <c:pt idx="1192">
                  <c:v>144</c:v>
                </c:pt>
                <c:pt idx="1193">
                  <c:v>145.9</c:v>
                </c:pt>
                <c:pt idx="1194">
                  <c:v>146.19999999999999</c:v>
                </c:pt>
                <c:pt idx="1195">
                  <c:v>145.80000000000001</c:v>
                </c:pt>
                <c:pt idx="1196">
                  <c:v>144.5</c:v>
                </c:pt>
                <c:pt idx="1197">
                  <c:v>145.5</c:v>
                </c:pt>
                <c:pt idx="1198">
                  <c:v>145.69999999999999</c:v>
                </c:pt>
                <c:pt idx="1199">
                  <c:v>144.5</c:v>
                </c:pt>
                <c:pt idx="1200">
                  <c:v>144.6</c:v>
                </c:pt>
                <c:pt idx="1201">
                  <c:v>144.30000000000001</c:v>
                </c:pt>
                <c:pt idx="1202">
                  <c:v>145.1</c:v>
                </c:pt>
                <c:pt idx="1203">
                  <c:v>144.30000000000001</c:v>
                </c:pt>
                <c:pt idx="1204">
                  <c:v>145.1</c:v>
                </c:pt>
                <c:pt idx="1205">
                  <c:v>144.9</c:v>
                </c:pt>
                <c:pt idx="1206">
                  <c:v>144.30000000000001</c:v>
                </c:pt>
                <c:pt idx="1207">
                  <c:v>145.19999999999999</c:v>
                </c:pt>
                <c:pt idx="1208">
                  <c:v>144.9</c:v>
                </c:pt>
                <c:pt idx="1209">
                  <c:v>144.69999999999999</c:v>
                </c:pt>
                <c:pt idx="1210">
                  <c:v>144.5</c:v>
                </c:pt>
                <c:pt idx="1211">
                  <c:v>145.80000000000001</c:v>
                </c:pt>
                <c:pt idx="1212">
                  <c:v>144.9</c:v>
                </c:pt>
                <c:pt idx="1213">
                  <c:v>144.4</c:v>
                </c:pt>
                <c:pt idx="1214">
                  <c:v>145.1</c:v>
                </c:pt>
                <c:pt idx="1215">
                  <c:v>145.30000000000001</c:v>
                </c:pt>
                <c:pt idx="1216">
                  <c:v>145.19999999999999</c:v>
                </c:pt>
                <c:pt idx="1217">
                  <c:v>146.5</c:v>
                </c:pt>
                <c:pt idx="1218">
                  <c:v>144.6</c:v>
                </c:pt>
                <c:pt idx="1219">
                  <c:v>145.5</c:v>
                </c:pt>
                <c:pt idx="1220">
                  <c:v>144.5</c:v>
                </c:pt>
                <c:pt idx="1221">
                  <c:v>144.6</c:v>
                </c:pt>
                <c:pt idx="1222">
                  <c:v>145.4</c:v>
                </c:pt>
                <c:pt idx="1223">
                  <c:v>144.4</c:v>
                </c:pt>
                <c:pt idx="1224">
                  <c:v>145.19999999999999</c:v>
                </c:pt>
                <c:pt idx="1225">
                  <c:v>146.6</c:v>
                </c:pt>
                <c:pt idx="1226">
                  <c:v>144.6</c:v>
                </c:pt>
                <c:pt idx="1227">
                  <c:v>144.5</c:v>
                </c:pt>
                <c:pt idx="1228">
                  <c:v>146.69999999999999</c:v>
                </c:pt>
                <c:pt idx="1229">
                  <c:v>143.6</c:v>
                </c:pt>
                <c:pt idx="1230">
                  <c:v>145.1</c:v>
                </c:pt>
                <c:pt idx="1231">
                  <c:v>144.9</c:v>
                </c:pt>
                <c:pt idx="1232">
                  <c:v>145.19999999999999</c:v>
                </c:pt>
                <c:pt idx="1233">
                  <c:v>145.80000000000001</c:v>
                </c:pt>
                <c:pt idx="1234">
                  <c:v>145.69999999999999</c:v>
                </c:pt>
                <c:pt idx="1235">
                  <c:v>145.4</c:v>
                </c:pt>
                <c:pt idx="1236">
                  <c:v>146.1</c:v>
                </c:pt>
                <c:pt idx="1237">
                  <c:v>146.4</c:v>
                </c:pt>
                <c:pt idx="1238">
                  <c:v>146.4</c:v>
                </c:pt>
                <c:pt idx="1239">
                  <c:v>144.9</c:v>
                </c:pt>
                <c:pt idx="1240">
                  <c:v>146</c:v>
                </c:pt>
                <c:pt idx="1241">
                  <c:v>145.6</c:v>
                </c:pt>
                <c:pt idx="1242">
                  <c:v>145.5</c:v>
                </c:pt>
                <c:pt idx="1243">
                  <c:v>145.30000000000001</c:v>
                </c:pt>
                <c:pt idx="1244">
                  <c:v>144.4</c:v>
                </c:pt>
                <c:pt idx="1245">
                  <c:v>145.9</c:v>
                </c:pt>
                <c:pt idx="1246">
                  <c:v>145.30000000000001</c:v>
                </c:pt>
                <c:pt idx="1247">
                  <c:v>144.9</c:v>
                </c:pt>
                <c:pt idx="1248">
                  <c:v>145.6</c:v>
                </c:pt>
                <c:pt idx="1249">
                  <c:v>144.6</c:v>
                </c:pt>
                <c:pt idx="1250">
                  <c:v>144.30000000000001</c:v>
                </c:pt>
                <c:pt idx="1251">
                  <c:v>145.5</c:v>
                </c:pt>
                <c:pt idx="1252">
                  <c:v>145.19999999999999</c:v>
                </c:pt>
                <c:pt idx="1253">
                  <c:v>145.5</c:v>
                </c:pt>
                <c:pt idx="1254">
                  <c:v>145.9</c:v>
                </c:pt>
                <c:pt idx="1255">
                  <c:v>146</c:v>
                </c:pt>
                <c:pt idx="1256">
                  <c:v>146</c:v>
                </c:pt>
                <c:pt idx="1257">
                  <c:v>145.69999999999999</c:v>
                </c:pt>
                <c:pt idx="1258">
                  <c:v>145.30000000000001</c:v>
                </c:pt>
                <c:pt idx="1259">
                  <c:v>145</c:v>
                </c:pt>
                <c:pt idx="1260">
                  <c:v>145.69999999999999</c:v>
                </c:pt>
                <c:pt idx="1261">
                  <c:v>145.30000000000001</c:v>
                </c:pt>
                <c:pt idx="1262">
                  <c:v>144.9</c:v>
                </c:pt>
                <c:pt idx="1263">
                  <c:v>145.5</c:v>
                </c:pt>
                <c:pt idx="1264">
                  <c:v>145.6</c:v>
                </c:pt>
                <c:pt idx="1265">
                  <c:v>146.69999999999999</c:v>
                </c:pt>
                <c:pt idx="1266">
                  <c:v>145.9</c:v>
                </c:pt>
                <c:pt idx="1267">
                  <c:v>145.30000000000001</c:v>
                </c:pt>
                <c:pt idx="1268">
                  <c:v>145.6</c:v>
                </c:pt>
                <c:pt idx="1269">
                  <c:v>146.5</c:v>
                </c:pt>
                <c:pt idx="1270">
                  <c:v>146.5</c:v>
                </c:pt>
                <c:pt idx="1271">
                  <c:v>146.19999999999999</c:v>
                </c:pt>
                <c:pt idx="1272">
                  <c:v>145.19999999999999</c:v>
                </c:pt>
                <c:pt idx="1273">
                  <c:v>146.4</c:v>
                </c:pt>
                <c:pt idx="1274">
                  <c:v>145.1</c:v>
                </c:pt>
                <c:pt idx="1275">
                  <c:v>144.9</c:v>
                </c:pt>
                <c:pt idx="1276">
                  <c:v>145.5</c:v>
                </c:pt>
                <c:pt idx="1277">
                  <c:v>145.6</c:v>
                </c:pt>
                <c:pt idx="1278">
                  <c:v>146.5</c:v>
                </c:pt>
                <c:pt idx="1279">
                  <c:v>146.6</c:v>
                </c:pt>
                <c:pt idx="1280">
                  <c:v>145.80000000000001</c:v>
                </c:pt>
                <c:pt idx="1281">
                  <c:v>145.6</c:v>
                </c:pt>
                <c:pt idx="1282">
                  <c:v>146.1</c:v>
                </c:pt>
                <c:pt idx="1283">
                  <c:v>145</c:v>
                </c:pt>
                <c:pt idx="1284">
                  <c:v>146.30000000000001</c:v>
                </c:pt>
                <c:pt idx="1285">
                  <c:v>145.69999999999999</c:v>
                </c:pt>
                <c:pt idx="1286">
                  <c:v>145.30000000000001</c:v>
                </c:pt>
                <c:pt idx="1287">
                  <c:v>145.6</c:v>
                </c:pt>
                <c:pt idx="1288">
                  <c:v>144.30000000000001</c:v>
                </c:pt>
                <c:pt idx="1289">
                  <c:v>145.5</c:v>
                </c:pt>
                <c:pt idx="1290">
                  <c:v>145.4</c:v>
                </c:pt>
                <c:pt idx="1291">
                  <c:v>145.6</c:v>
                </c:pt>
                <c:pt idx="1292">
                  <c:v>146</c:v>
                </c:pt>
                <c:pt idx="1293">
                  <c:v>146.19999999999999</c:v>
                </c:pt>
                <c:pt idx="1294">
                  <c:v>145.1</c:v>
                </c:pt>
                <c:pt idx="1295">
                  <c:v>146</c:v>
                </c:pt>
                <c:pt idx="1296">
                  <c:v>145.4</c:v>
                </c:pt>
                <c:pt idx="1297">
                  <c:v>146.6</c:v>
                </c:pt>
                <c:pt idx="1298">
                  <c:v>145.19999999999999</c:v>
                </c:pt>
                <c:pt idx="1299">
                  <c:v>145.69999999999999</c:v>
                </c:pt>
                <c:pt idx="1300">
                  <c:v>145.5</c:v>
                </c:pt>
                <c:pt idx="1301">
                  <c:v>145.80000000000001</c:v>
                </c:pt>
                <c:pt idx="1302">
                  <c:v>145.69999999999999</c:v>
                </c:pt>
                <c:pt idx="1303">
                  <c:v>145</c:v>
                </c:pt>
                <c:pt idx="1304">
                  <c:v>146.1</c:v>
                </c:pt>
                <c:pt idx="1305">
                  <c:v>146</c:v>
                </c:pt>
                <c:pt idx="1306">
                  <c:v>145.80000000000001</c:v>
                </c:pt>
                <c:pt idx="1307">
                  <c:v>145.1</c:v>
                </c:pt>
                <c:pt idx="1308">
                  <c:v>144.5</c:v>
                </c:pt>
                <c:pt idx="1309">
                  <c:v>144.80000000000001</c:v>
                </c:pt>
                <c:pt idx="1310">
                  <c:v>145.1</c:v>
                </c:pt>
                <c:pt idx="1311">
                  <c:v>145.30000000000001</c:v>
                </c:pt>
                <c:pt idx="1312">
                  <c:v>145</c:v>
                </c:pt>
                <c:pt idx="1313">
                  <c:v>144.19999999999999</c:v>
                </c:pt>
                <c:pt idx="1314">
                  <c:v>145.30000000000001</c:v>
                </c:pt>
                <c:pt idx="1315">
                  <c:v>144.69999999999999</c:v>
                </c:pt>
                <c:pt idx="1316">
                  <c:v>146</c:v>
                </c:pt>
                <c:pt idx="1317">
                  <c:v>146</c:v>
                </c:pt>
                <c:pt idx="1318">
                  <c:v>145</c:v>
                </c:pt>
                <c:pt idx="1319">
                  <c:v>145.30000000000001</c:v>
                </c:pt>
                <c:pt idx="1320">
                  <c:v>146.30000000000001</c:v>
                </c:pt>
                <c:pt idx="1321">
                  <c:v>146</c:v>
                </c:pt>
                <c:pt idx="1322">
                  <c:v>143.80000000000001</c:v>
                </c:pt>
                <c:pt idx="1323">
                  <c:v>144.6</c:v>
                </c:pt>
                <c:pt idx="1324">
                  <c:v>144.30000000000001</c:v>
                </c:pt>
                <c:pt idx="1325">
                  <c:v>143.80000000000001</c:v>
                </c:pt>
                <c:pt idx="1326">
                  <c:v>145.1</c:v>
                </c:pt>
                <c:pt idx="1327">
                  <c:v>145.80000000000001</c:v>
                </c:pt>
                <c:pt idx="1328">
                  <c:v>144.80000000000001</c:v>
                </c:pt>
                <c:pt idx="1329">
                  <c:v>145.69999999999999</c:v>
                </c:pt>
                <c:pt idx="1330">
                  <c:v>145.4</c:v>
                </c:pt>
                <c:pt idx="1331">
                  <c:v>145.1</c:v>
                </c:pt>
                <c:pt idx="1332">
                  <c:v>145.30000000000001</c:v>
                </c:pt>
                <c:pt idx="1333">
                  <c:v>146.6</c:v>
                </c:pt>
                <c:pt idx="1334">
                  <c:v>146.9</c:v>
                </c:pt>
                <c:pt idx="1335">
                  <c:v>145.80000000000001</c:v>
                </c:pt>
                <c:pt idx="1336">
                  <c:v>145.4</c:v>
                </c:pt>
                <c:pt idx="1337">
                  <c:v>146.80000000000001</c:v>
                </c:pt>
                <c:pt idx="1338">
                  <c:v>145.69999999999999</c:v>
                </c:pt>
                <c:pt idx="1339">
                  <c:v>145.19999999999999</c:v>
                </c:pt>
                <c:pt idx="1340">
                  <c:v>144.1</c:v>
                </c:pt>
                <c:pt idx="1341">
                  <c:v>145.5</c:v>
                </c:pt>
                <c:pt idx="1342">
                  <c:v>145.5</c:v>
                </c:pt>
                <c:pt idx="1343">
                  <c:v>147.19999999999999</c:v>
                </c:pt>
                <c:pt idx="1344">
                  <c:v>144.69999999999999</c:v>
                </c:pt>
                <c:pt idx="1345">
                  <c:v>144.4</c:v>
                </c:pt>
                <c:pt idx="1346">
                  <c:v>145.5</c:v>
                </c:pt>
                <c:pt idx="1347">
                  <c:v>145.30000000000001</c:v>
                </c:pt>
                <c:pt idx="1348">
                  <c:v>144.6</c:v>
                </c:pt>
                <c:pt idx="1349">
                  <c:v>146.19999999999999</c:v>
                </c:pt>
                <c:pt idx="1350">
                  <c:v>145.69999999999999</c:v>
                </c:pt>
                <c:pt idx="1351">
                  <c:v>145</c:v>
                </c:pt>
                <c:pt idx="1352">
                  <c:v>145.4</c:v>
                </c:pt>
                <c:pt idx="1353">
                  <c:v>145.69999999999999</c:v>
                </c:pt>
                <c:pt idx="1354">
                  <c:v>144.9</c:v>
                </c:pt>
                <c:pt idx="1355">
                  <c:v>145.30000000000001</c:v>
                </c:pt>
                <c:pt idx="1356">
                  <c:v>144.4</c:v>
                </c:pt>
                <c:pt idx="1357">
                  <c:v>146</c:v>
                </c:pt>
                <c:pt idx="1358">
                  <c:v>145.30000000000001</c:v>
                </c:pt>
                <c:pt idx="1359">
                  <c:v>145.19999999999999</c:v>
                </c:pt>
                <c:pt idx="1360">
                  <c:v>146</c:v>
                </c:pt>
                <c:pt idx="1361">
                  <c:v>146.69999999999999</c:v>
                </c:pt>
                <c:pt idx="1362">
                  <c:v>144.9</c:v>
                </c:pt>
                <c:pt idx="1363">
                  <c:v>145.4</c:v>
                </c:pt>
                <c:pt idx="1364">
                  <c:v>145.4</c:v>
                </c:pt>
                <c:pt idx="1365">
                  <c:v>145.5</c:v>
                </c:pt>
                <c:pt idx="1366">
                  <c:v>145.69999999999999</c:v>
                </c:pt>
                <c:pt idx="1367">
                  <c:v>146.19999999999999</c:v>
                </c:pt>
                <c:pt idx="1368">
                  <c:v>145</c:v>
                </c:pt>
                <c:pt idx="1369">
                  <c:v>146.30000000000001</c:v>
                </c:pt>
                <c:pt idx="1370">
                  <c:v>145.6</c:v>
                </c:pt>
                <c:pt idx="1371">
                  <c:v>143.9</c:v>
                </c:pt>
                <c:pt idx="1372">
                  <c:v>145.1</c:v>
                </c:pt>
                <c:pt idx="1373">
                  <c:v>144.6</c:v>
                </c:pt>
                <c:pt idx="1374">
                  <c:v>144.69999999999999</c:v>
                </c:pt>
                <c:pt idx="1375">
                  <c:v>147.1</c:v>
                </c:pt>
                <c:pt idx="1376">
                  <c:v>145.5</c:v>
                </c:pt>
                <c:pt idx="1377">
                  <c:v>145.1</c:v>
                </c:pt>
                <c:pt idx="1378">
                  <c:v>145.6</c:v>
                </c:pt>
                <c:pt idx="1379">
                  <c:v>145.6</c:v>
                </c:pt>
                <c:pt idx="1380">
                  <c:v>146.80000000000001</c:v>
                </c:pt>
                <c:pt idx="1381">
                  <c:v>144.80000000000001</c:v>
                </c:pt>
                <c:pt idx="1382">
                  <c:v>145.80000000000001</c:v>
                </c:pt>
                <c:pt idx="1383">
                  <c:v>147.6</c:v>
                </c:pt>
                <c:pt idx="1384">
                  <c:v>144</c:v>
                </c:pt>
                <c:pt idx="1385">
                  <c:v>145.5</c:v>
                </c:pt>
                <c:pt idx="1386">
                  <c:v>145.30000000000001</c:v>
                </c:pt>
                <c:pt idx="1387">
                  <c:v>145.30000000000001</c:v>
                </c:pt>
                <c:pt idx="1388">
                  <c:v>146.1</c:v>
                </c:pt>
                <c:pt idx="1389">
                  <c:v>146.1</c:v>
                </c:pt>
                <c:pt idx="1390">
                  <c:v>145.6</c:v>
                </c:pt>
                <c:pt idx="1391">
                  <c:v>145.6</c:v>
                </c:pt>
                <c:pt idx="1392">
                  <c:v>145.69999999999999</c:v>
                </c:pt>
                <c:pt idx="1393">
                  <c:v>146.1</c:v>
                </c:pt>
                <c:pt idx="1394">
                  <c:v>145.4</c:v>
                </c:pt>
                <c:pt idx="1395">
                  <c:v>145.4</c:v>
                </c:pt>
                <c:pt idx="1396">
                  <c:v>145.5</c:v>
                </c:pt>
                <c:pt idx="1397">
                  <c:v>145.69999999999999</c:v>
                </c:pt>
                <c:pt idx="1398">
                  <c:v>146.1</c:v>
                </c:pt>
                <c:pt idx="1399">
                  <c:v>145.80000000000001</c:v>
                </c:pt>
                <c:pt idx="1400">
                  <c:v>146.5</c:v>
                </c:pt>
                <c:pt idx="1401">
                  <c:v>145.30000000000001</c:v>
                </c:pt>
                <c:pt idx="1402">
                  <c:v>146.80000000000001</c:v>
                </c:pt>
                <c:pt idx="1403">
                  <c:v>144.69999999999999</c:v>
                </c:pt>
                <c:pt idx="1404">
                  <c:v>145.19999999999999</c:v>
                </c:pt>
                <c:pt idx="1405">
                  <c:v>146.6</c:v>
                </c:pt>
                <c:pt idx="1406">
                  <c:v>145.5</c:v>
                </c:pt>
                <c:pt idx="1407">
                  <c:v>145.1</c:v>
                </c:pt>
                <c:pt idx="1408">
                  <c:v>145.30000000000001</c:v>
                </c:pt>
                <c:pt idx="1409">
                  <c:v>145.1</c:v>
                </c:pt>
                <c:pt idx="1410">
                  <c:v>145.80000000000001</c:v>
                </c:pt>
                <c:pt idx="1411">
                  <c:v>145.19999999999999</c:v>
                </c:pt>
                <c:pt idx="1412">
                  <c:v>145.69999999999999</c:v>
                </c:pt>
                <c:pt idx="1413">
                  <c:v>146.4</c:v>
                </c:pt>
                <c:pt idx="1414">
                  <c:v>147</c:v>
                </c:pt>
                <c:pt idx="1415">
                  <c:v>145.30000000000001</c:v>
                </c:pt>
                <c:pt idx="1416">
                  <c:v>146.5</c:v>
                </c:pt>
                <c:pt idx="1417">
                  <c:v>146.19999999999999</c:v>
                </c:pt>
                <c:pt idx="1418">
                  <c:v>146.69999999999999</c:v>
                </c:pt>
                <c:pt idx="1419">
                  <c:v>145</c:v>
                </c:pt>
                <c:pt idx="1420">
                  <c:v>145.6</c:v>
                </c:pt>
                <c:pt idx="1421">
                  <c:v>146.19999999999999</c:v>
                </c:pt>
                <c:pt idx="1422">
                  <c:v>145.80000000000001</c:v>
                </c:pt>
                <c:pt idx="1423">
                  <c:v>145.4</c:v>
                </c:pt>
                <c:pt idx="1424">
                  <c:v>146</c:v>
                </c:pt>
                <c:pt idx="1425">
                  <c:v>146.5</c:v>
                </c:pt>
                <c:pt idx="1426">
                  <c:v>144.69999999999999</c:v>
                </c:pt>
                <c:pt idx="1427">
                  <c:v>145.4</c:v>
                </c:pt>
                <c:pt idx="1428">
                  <c:v>146.9</c:v>
                </c:pt>
                <c:pt idx="1429">
                  <c:v>145.19999999999999</c:v>
                </c:pt>
                <c:pt idx="1430">
                  <c:v>147.19999999999999</c:v>
                </c:pt>
                <c:pt idx="1431">
                  <c:v>146.5</c:v>
                </c:pt>
                <c:pt idx="1432">
                  <c:v>145.1</c:v>
                </c:pt>
                <c:pt idx="1433">
                  <c:v>146.4</c:v>
                </c:pt>
                <c:pt idx="1434">
                  <c:v>145.6</c:v>
                </c:pt>
                <c:pt idx="1435">
                  <c:v>147.4</c:v>
                </c:pt>
                <c:pt idx="1436">
                  <c:v>145.6</c:v>
                </c:pt>
                <c:pt idx="1437">
                  <c:v>145.69999999999999</c:v>
                </c:pt>
                <c:pt idx="1438">
                  <c:v>146</c:v>
                </c:pt>
                <c:pt idx="1439">
                  <c:v>146.1</c:v>
                </c:pt>
                <c:pt idx="1440">
                  <c:v>146.80000000000001</c:v>
                </c:pt>
                <c:pt idx="1441">
                  <c:v>145.19999999999999</c:v>
                </c:pt>
                <c:pt idx="1442">
                  <c:v>146.6</c:v>
                </c:pt>
                <c:pt idx="1443">
                  <c:v>145.19999999999999</c:v>
                </c:pt>
                <c:pt idx="1444">
                  <c:v>145.30000000000001</c:v>
                </c:pt>
                <c:pt idx="1445">
                  <c:v>145.5</c:v>
                </c:pt>
                <c:pt idx="1446">
                  <c:v>146.1</c:v>
                </c:pt>
                <c:pt idx="1447">
                  <c:v>145.1</c:v>
                </c:pt>
                <c:pt idx="1448">
                  <c:v>145.30000000000001</c:v>
                </c:pt>
                <c:pt idx="1449">
                  <c:v>145.6</c:v>
                </c:pt>
                <c:pt idx="1450">
                  <c:v>146.19999999999999</c:v>
                </c:pt>
                <c:pt idx="1451">
                  <c:v>146.19999999999999</c:v>
                </c:pt>
                <c:pt idx="1452">
                  <c:v>145.69999999999999</c:v>
                </c:pt>
                <c:pt idx="1453">
                  <c:v>145.19999999999999</c:v>
                </c:pt>
                <c:pt idx="1454">
                  <c:v>145.19999999999999</c:v>
                </c:pt>
                <c:pt idx="1455">
                  <c:v>145.30000000000001</c:v>
                </c:pt>
                <c:pt idx="1456">
                  <c:v>145.69999999999999</c:v>
                </c:pt>
                <c:pt idx="1457">
                  <c:v>144.69999999999999</c:v>
                </c:pt>
                <c:pt idx="1458">
                  <c:v>145.9</c:v>
                </c:pt>
                <c:pt idx="1459">
                  <c:v>145.1</c:v>
                </c:pt>
                <c:pt idx="1460">
                  <c:v>145.4</c:v>
                </c:pt>
                <c:pt idx="1461">
                  <c:v>146.80000000000001</c:v>
                </c:pt>
                <c:pt idx="1462">
                  <c:v>145.4</c:v>
                </c:pt>
                <c:pt idx="1463">
                  <c:v>146.4</c:v>
                </c:pt>
                <c:pt idx="1464">
                  <c:v>145</c:v>
                </c:pt>
                <c:pt idx="1465">
                  <c:v>145.6</c:v>
                </c:pt>
                <c:pt idx="1466">
                  <c:v>145.69999999999999</c:v>
                </c:pt>
                <c:pt idx="1467">
                  <c:v>145.19999999999999</c:v>
                </c:pt>
                <c:pt idx="1468">
                  <c:v>145.69999999999999</c:v>
                </c:pt>
                <c:pt idx="1469">
                  <c:v>147.1</c:v>
                </c:pt>
                <c:pt idx="1470">
                  <c:v>145.6</c:v>
                </c:pt>
                <c:pt idx="1471">
                  <c:v>145.4</c:v>
                </c:pt>
                <c:pt idx="1472">
                  <c:v>145.4</c:v>
                </c:pt>
                <c:pt idx="1473">
                  <c:v>146.1</c:v>
                </c:pt>
                <c:pt idx="1474">
                  <c:v>145.80000000000001</c:v>
                </c:pt>
                <c:pt idx="1475">
                  <c:v>146.6</c:v>
                </c:pt>
                <c:pt idx="1476">
                  <c:v>146.80000000000001</c:v>
                </c:pt>
                <c:pt idx="1477">
                  <c:v>146.4</c:v>
                </c:pt>
                <c:pt idx="1478">
                  <c:v>145.80000000000001</c:v>
                </c:pt>
                <c:pt idx="1479">
                  <c:v>145.69999999999999</c:v>
                </c:pt>
                <c:pt idx="1480">
                  <c:v>147.4</c:v>
                </c:pt>
                <c:pt idx="1481">
                  <c:v>146</c:v>
                </c:pt>
                <c:pt idx="1482">
                  <c:v>146.5</c:v>
                </c:pt>
                <c:pt idx="1483">
                  <c:v>146.30000000000001</c:v>
                </c:pt>
                <c:pt idx="1484">
                  <c:v>146.1</c:v>
                </c:pt>
                <c:pt idx="1485">
                  <c:v>146.1</c:v>
                </c:pt>
                <c:pt idx="1486">
                  <c:v>146</c:v>
                </c:pt>
                <c:pt idx="1487">
                  <c:v>145.30000000000001</c:v>
                </c:pt>
                <c:pt idx="1488">
                  <c:v>146</c:v>
                </c:pt>
                <c:pt idx="1489">
                  <c:v>146.19999999999999</c:v>
                </c:pt>
                <c:pt idx="1490">
                  <c:v>146.80000000000001</c:v>
                </c:pt>
                <c:pt idx="1491">
                  <c:v>145.19999999999999</c:v>
                </c:pt>
                <c:pt idx="1492">
                  <c:v>147.6</c:v>
                </c:pt>
                <c:pt idx="1493">
                  <c:v>145.69999999999999</c:v>
                </c:pt>
                <c:pt idx="1494">
                  <c:v>147.9</c:v>
                </c:pt>
                <c:pt idx="1495">
                  <c:v>147.4</c:v>
                </c:pt>
                <c:pt idx="1496">
                  <c:v>147.4</c:v>
                </c:pt>
                <c:pt idx="1497">
                  <c:v>147.19999999999999</c:v>
                </c:pt>
                <c:pt idx="1498">
                  <c:v>147.30000000000001</c:v>
                </c:pt>
                <c:pt idx="1499">
                  <c:v>146.19999999999999</c:v>
                </c:pt>
                <c:pt idx="1500">
                  <c:v>146</c:v>
                </c:pt>
                <c:pt idx="1501">
                  <c:v>147.19999999999999</c:v>
                </c:pt>
                <c:pt idx="1502">
                  <c:v>145.6</c:v>
                </c:pt>
                <c:pt idx="1503">
                  <c:v>146.6</c:v>
                </c:pt>
                <c:pt idx="1504">
                  <c:v>146.1</c:v>
                </c:pt>
                <c:pt idx="1505">
                  <c:v>146.80000000000001</c:v>
                </c:pt>
                <c:pt idx="1506">
                  <c:v>147.30000000000001</c:v>
                </c:pt>
                <c:pt idx="1507">
                  <c:v>145.9</c:v>
                </c:pt>
                <c:pt idx="1508">
                  <c:v>145.6</c:v>
                </c:pt>
                <c:pt idx="1509">
                  <c:v>145.4</c:v>
                </c:pt>
                <c:pt idx="1510">
                  <c:v>146.19999999999999</c:v>
                </c:pt>
                <c:pt idx="1511">
                  <c:v>146.9</c:v>
                </c:pt>
                <c:pt idx="1512">
                  <c:v>146.19999999999999</c:v>
                </c:pt>
                <c:pt idx="1513">
                  <c:v>146.30000000000001</c:v>
                </c:pt>
                <c:pt idx="1514">
                  <c:v>146.30000000000001</c:v>
                </c:pt>
                <c:pt idx="1515">
                  <c:v>146.30000000000001</c:v>
                </c:pt>
                <c:pt idx="1516">
                  <c:v>146.69999999999999</c:v>
                </c:pt>
                <c:pt idx="1517">
                  <c:v>145.9</c:v>
                </c:pt>
                <c:pt idx="1518">
                  <c:v>146.4</c:v>
                </c:pt>
                <c:pt idx="1519">
                  <c:v>147</c:v>
                </c:pt>
                <c:pt idx="1520">
                  <c:v>147.30000000000001</c:v>
                </c:pt>
                <c:pt idx="1521">
                  <c:v>147.30000000000001</c:v>
                </c:pt>
                <c:pt idx="1522">
                  <c:v>148.6</c:v>
                </c:pt>
                <c:pt idx="1523">
                  <c:v>147.6</c:v>
                </c:pt>
                <c:pt idx="1524">
                  <c:v>146.30000000000001</c:v>
                </c:pt>
                <c:pt idx="1525">
                  <c:v>145.6</c:v>
                </c:pt>
                <c:pt idx="1526">
                  <c:v>146.4</c:v>
                </c:pt>
                <c:pt idx="1527">
                  <c:v>146.9</c:v>
                </c:pt>
                <c:pt idx="1528">
                  <c:v>147.4</c:v>
                </c:pt>
                <c:pt idx="1529">
                  <c:v>145.4</c:v>
                </c:pt>
                <c:pt idx="1530">
                  <c:v>147.4</c:v>
                </c:pt>
                <c:pt idx="1531">
                  <c:v>145</c:v>
                </c:pt>
                <c:pt idx="1532">
                  <c:v>146.80000000000001</c:v>
                </c:pt>
                <c:pt idx="1533">
                  <c:v>146.69999999999999</c:v>
                </c:pt>
                <c:pt idx="1534">
                  <c:v>146</c:v>
                </c:pt>
                <c:pt idx="1535">
                  <c:v>146.69999999999999</c:v>
                </c:pt>
                <c:pt idx="1536">
                  <c:v>147.1</c:v>
                </c:pt>
                <c:pt idx="1537">
                  <c:v>147.1</c:v>
                </c:pt>
                <c:pt idx="1538">
                  <c:v>145.69999999999999</c:v>
                </c:pt>
                <c:pt idx="1539">
                  <c:v>146.5</c:v>
                </c:pt>
                <c:pt idx="1540">
                  <c:v>147.1</c:v>
                </c:pt>
                <c:pt idx="1541">
                  <c:v>146.4</c:v>
                </c:pt>
                <c:pt idx="1542">
                  <c:v>146.80000000000001</c:v>
                </c:pt>
                <c:pt idx="1543">
                  <c:v>145.6</c:v>
                </c:pt>
                <c:pt idx="1544">
                  <c:v>145.6</c:v>
                </c:pt>
                <c:pt idx="1545">
                  <c:v>147.5</c:v>
                </c:pt>
                <c:pt idx="1546">
                  <c:v>147.80000000000001</c:v>
                </c:pt>
                <c:pt idx="1547">
                  <c:v>147.19999999999999</c:v>
                </c:pt>
                <c:pt idx="1548">
                  <c:v>145.4</c:v>
                </c:pt>
                <c:pt idx="1549">
                  <c:v>147</c:v>
                </c:pt>
                <c:pt idx="1550">
                  <c:v>145.5</c:v>
                </c:pt>
                <c:pt idx="1551">
                  <c:v>146.9</c:v>
                </c:pt>
                <c:pt idx="1552">
                  <c:v>147.4</c:v>
                </c:pt>
                <c:pt idx="1553">
                  <c:v>148.19999999999999</c:v>
                </c:pt>
                <c:pt idx="1554">
                  <c:v>146.6</c:v>
                </c:pt>
                <c:pt idx="1555">
                  <c:v>146.6</c:v>
                </c:pt>
                <c:pt idx="1556">
                  <c:v>146.69999999999999</c:v>
                </c:pt>
                <c:pt idx="1557">
                  <c:v>147.1</c:v>
                </c:pt>
                <c:pt idx="1558">
                  <c:v>146.9</c:v>
                </c:pt>
                <c:pt idx="1559">
                  <c:v>146.5</c:v>
                </c:pt>
                <c:pt idx="1560">
                  <c:v>147</c:v>
                </c:pt>
                <c:pt idx="1561">
                  <c:v>146.4</c:v>
                </c:pt>
                <c:pt idx="1562">
                  <c:v>146</c:v>
                </c:pt>
                <c:pt idx="1563">
                  <c:v>146</c:v>
                </c:pt>
                <c:pt idx="1564">
                  <c:v>145.1</c:v>
                </c:pt>
                <c:pt idx="1565">
                  <c:v>146.6</c:v>
                </c:pt>
                <c:pt idx="1566">
                  <c:v>145.9</c:v>
                </c:pt>
                <c:pt idx="1567">
                  <c:v>145.6</c:v>
                </c:pt>
                <c:pt idx="1568">
                  <c:v>146.69999999999999</c:v>
                </c:pt>
                <c:pt idx="1569">
                  <c:v>146</c:v>
                </c:pt>
                <c:pt idx="1570">
                  <c:v>146.6</c:v>
                </c:pt>
                <c:pt idx="1571">
                  <c:v>147.30000000000001</c:v>
                </c:pt>
                <c:pt idx="1572">
                  <c:v>147.69999999999999</c:v>
                </c:pt>
                <c:pt idx="1573">
                  <c:v>146.4</c:v>
                </c:pt>
                <c:pt idx="1574">
                  <c:v>146.4</c:v>
                </c:pt>
                <c:pt idx="1575">
                  <c:v>146.69999999999999</c:v>
                </c:pt>
                <c:pt idx="1576">
                  <c:v>148.30000000000001</c:v>
                </c:pt>
                <c:pt idx="1577">
                  <c:v>147.30000000000001</c:v>
                </c:pt>
                <c:pt idx="1578">
                  <c:v>147.4</c:v>
                </c:pt>
                <c:pt idx="1579">
                  <c:v>146.80000000000001</c:v>
                </c:pt>
                <c:pt idx="1580">
                  <c:v>146.9</c:v>
                </c:pt>
                <c:pt idx="1581">
                  <c:v>147.19999999999999</c:v>
                </c:pt>
                <c:pt idx="1582">
                  <c:v>147</c:v>
                </c:pt>
                <c:pt idx="1583">
                  <c:v>147.30000000000001</c:v>
                </c:pt>
                <c:pt idx="1584">
                  <c:v>148.1</c:v>
                </c:pt>
                <c:pt idx="1585">
                  <c:v>146.69999999999999</c:v>
                </c:pt>
                <c:pt idx="1586">
                  <c:v>148.30000000000001</c:v>
                </c:pt>
                <c:pt idx="1587">
                  <c:v>147.5</c:v>
                </c:pt>
                <c:pt idx="1588">
                  <c:v>147.4</c:v>
                </c:pt>
                <c:pt idx="1589">
                  <c:v>146.9</c:v>
                </c:pt>
                <c:pt idx="1590">
                  <c:v>147.6</c:v>
                </c:pt>
                <c:pt idx="1591">
                  <c:v>146.80000000000001</c:v>
                </c:pt>
                <c:pt idx="1592">
                  <c:v>146.6</c:v>
                </c:pt>
                <c:pt idx="1593">
                  <c:v>145.6</c:v>
                </c:pt>
                <c:pt idx="1594">
                  <c:v>147.80000000000001</c:v>
                </c:pt>
                <c:pt idx="1595">
                  <c:v>147.5</c:v>
                </c:pt>
                <c:pt idx="1596">
                  <c:v>147.5</c:v>
                </c:pt>
                <c:pt idx="1597">
                  <c:v>147</c:v>
                </c:pt>
                <c:pt idx="1598">
                  <c:v>147.1</c:v>
                </c:pt>
                <c:pt idx="1599">
                  <c:v>146.9</c:v>
                </c:pt>
                <c:pt idx="1600">
                  <c:v>146.80000000000001</c:v>
                </c:pt>
                <c:pt idx="1601">
                  <c:v>146.19999999999999</c:v>
                </c:pt>
                <c:pt idx="1602">
                  <c:v>146.5</c:v>
                </c:pt>
                <c:pt idx="1603">
                  <c:v>147.19999999999999</c:v>
                </c:pt>
                <c:pt idx="1604">
                  <c:v>146</c:v>
                </c:pt>
                <c:pt idx="1605">
                  <c:v>146.69999999999999</c:v>
                </c:pt>
                <c:pt idx="1606">
                  <c:v>147.69999999999999</c:v>
                </c:pt>
                <c:pt idx="1607">
                  <c:v>147.19999999999999</c:v>
                </c:pt>
                <c:pt idx="1608">
                  <c:v>146</c:v>
                </c:pt>
                <c:pt idx="1609">
                  <c:v>146.6</c:v>
                </c:pt>
                <c:pt idx="1610">
                  <c:v>147.1</c:v>
                </c:pt>
                <c:pt idx="1611">
                  <c:v>147</c:v>
                </c:pt>
                <c:pt idx="1612">
                  <c:v>146.9</c:v>
                </c:pt>
                <c:pt idx="1613">
                  <c:v>146.80000000000001</c:v>
                </c:pt>
                <c:pt idx="1614">
                  <c:v>147.80000000000001</c:v>
                </c:pt>
                <c:pt idx="1615">
                  <c:v>147.19999999999999</c:v>
                </c:pt>
                <c:pt idx="1616">
                  <c:v>146.69999999999999</c:v>
                </c:pt>
                <c:pt idx="1617">
                  <c:v>146.1</c:v>
                </c:pt>
                <c:pt idx="1618">
                  <c:v>147.5</c:v>
                </c:pt>
                <c:pt idx="1619">
                  <c:v>146.4</c:v>
                </c:pt>
                <c:pt idx="1620">
                  <c:v>146.69999999999999</c:v>
                </c:pt>
                <c:pt idx="1621">
                  <c:v>148</c:v>
                </c:pt>
                <c:pt idx="1622">
                  <c:v>147.19999999999999</c:v>
                </c:pt>
                <c:pt idx="1623">
                  <c:v>146.19999999999999</c:v>
                </c:pt>
                <c:pt idx="1624">
                  <c:v>147.80000000000001</c:v>
                </c:pt>
                <c:pt idx="1625">
                  <c:v>147.5</c:v>
                </c:pt>
                <c:pt idx="1626">
                  <c:v>148.30000000000001</c:v>
                </c:pt>
                <c:pt idx="1627">
                  <c:v>148.30000000000001</c:v>
                </c:pt>
                <c:pt idx="1628">
                  <c:v>147.9</c:v>
                </c:pt>
                <c:pt idx="1629">
                  <c:v>148.4</c:v>
                </c:pt>
                <c:pt idx="1630">
                  <c:v>146.6</c:v>
                </c:pt>
                <c:pt idx="1631">
                  <c:v>146.9</c:v>
                </c:pt>
                <c:pt idx="1632">
                  <c:v>146.69999999999999</c:v>
                </c:pt>
                <c:pt idx="1633">
                  <c:v>146.80000000000001</c:v>
                </c:pt>
                <c:pt idx="1634">
                  <c:v>147.19999999999999</c:v>
                </c:pt>
                <c:pt idx="1635">
                  <c:v>147.6</c:v>
                </c:pt>
                <c:pt idx="1636">
                  <c:v>147.30000000000001</c:v>
                </c:pt>
                <c:pt idx="1637">
                  <c:v>147.4</c:v>
                </c:pt>
                <c:pt idx="1638">
                  <c:v>147.4</c:v>
                </c:pt>
                <c:pt idx="1639">
                  <c:v>147.80000000000001</c:v>
                </c:pt>
                <c:pt idx="1640">
                  <c:v>147.80000000000001</c:v>
                </c:pt>
                <c:pt idx="1641">
                  <c:v>147.6</c:v>
                </c:pt>
                <c:pt idx="1642">
                  <c:v>147.4</c:v>
                </c:pt>
                <c:pt idx="1643">
                  <c:v>146.19999999999999</c:v>
                </c:pt>
                <c:pt idx="1644">
                  <c:v>147.69999999999999</c:v>
                </c:pt>
                <c:pt idx="1645">
                  <c:v>146.69999999999999</c:v>
                </c:pt>
                <c:pt idx="1646">
                  <c:v>146.9</c:v>
                </c:pt>
                <c:pt idx="1647">
                  <c:v>147.4</c:v>
                </c:pt>
                <c:pt idx="1648">
                  <c:v>146.6</c:v>
                </c:pt>
                <c:pt idx="1649">
                  <c:v>146.80000000000001</c:v>
                </c:pt>
                <c:pt idx="1650">
                  <c:v>146.30000000000001</c:v>
                </c:pt>
                <c:pt idx="1651">
                  <c:v>146</c:v>
                </c:pt>
                <c:pt idx="1652">
                  <c:v>147.4</c:v>
                </c:pt>
                <c:pt idx="1653">
                  <c:v>147.19999999999999</c:v>
                </c:pt>
                <c:pt idx="1654">
                  <c:v>146.5</c:v>
                </c:pt>
                <c:pt idx="1655">
                  <c:v>148.4</c:v>
                </c:pt>
                <c:pt idx="1656">
                  <c:v>147.19999999999999</c:v>
                </c:pt>
                <c:pt idx="1657">
                  <c:v>147.5</c:v>
                </c:pt>
                <c:pt idx="1658">
                  <c:v>148.30000000000001</c:v>
                </c:pt>
                <c:pt idx="1659">
                  <c:v>147.1</c:v>
                </c:pt>
                <c:pt idx="1660">
                  <c:v>146.80000000000001</c:v>
                </c:pt>
                <c:pt idx="1661">
                  <c:v>146.30000000000001</c:v>
                </c:pt>
                <c:pt idx="1662">
                  <c:v>146.9</c:v>
                </c:pt>
                <c:pt idx="1663">
                  <c:v>147.6</c:v>
                </c:pt>
                <c:pt idx="1664">
                  <c:v>147.30000000000001</c:v>
                </c:pt>
                <c:pt idx="1665">
                  <c:v>147.4</c:v>
                </c:pt>
                <c:pt idx="1666">
                  <c:v>147.80000000000001</c:v>
                </c:pt>
                <c:pt idx="1667">
                  <c:v>146.69999999999999</c:v>
                </c:pt>
                <c:pt idx="1668">
                  <c:v>147</c:v>
                </c:pt>
                <c:pt idx="1669">
                  <c:v>147.9</c:v>
                </c:pt>
                <c:pt idx="1670">
                  <c:v>147.69999999999999</c:v>
                </c:pt>
                <c:pt idx="1671">
                  <c:v>147.9</c:v>
                </c:pt>
                <c:pt idx="1672">
                  <c:v>147.4</c:v>
                </c:pt>
                <c:pt idx="1673">
                  <c:v>148.4</c:v>
                </c:pt>
                <c:pt idx="1674">
                  <c:v>147.4</c:v>
                </c:pt>
                <c:pt idx="1675">
                  <c:v>148</c:v>
                </c:pt>
                <c:pt idx="1676">
                  <c:v>147.30000000000001</c:v>
                </c:pt>
                <c:pt idx="1677">
                  <c:v>148.80000000000001</c:v>
                </c:pt>
                <c:pt idx="1678">
                  <c:v>148.30000000000001</c:v>
                </c:pt>
                <c:pt idx="1679">
                  <c:v>147.1</c:v>
                </c:pt>
                <c:pt idx="1680">
                  <c:v>148.1</c:v>
                </c:pt>
                <c:pt idx="1681">
                  <c:v>147.80000000000001</c:v>
                </c:pt>
                <c:pt idx="1682">
                  <c:v>147.69999999999999</c:v>
                </c:pt>
                <c:pt idx="1683">
                  <c:v>148.1</c:v>
                </c:pt>
                <c:pt idx="1684">
                  <c:v>146.4</c:v>
                </c:pt>
                <c:pt idx="1685">
                  <c:v>147.9</c:v>
                </c:pt>
                <c:pt idx="1686">
                  <c:v>147.9</c:v>
                </c:pt>
                <c:pt idx="1687">
                  <c:v>149.30000000000001</c:v>
                </c:pt>
                <c:pt idx="1688">
                  <c:v>147.9</c:v>
                </c:pt>
                <c:pt idx="1689">
                  <c:v>147.80000000000001</c:v>
                </c:pt>
                <c:pt idx="1690">
                  <c:v>148.5</c:v>
                </c:pt>
                <c:pt idx="1691">
                  <c:v>148.19999999999999</c:v>
                </c:pt>
                <c:pt idx="1692">
                  <c:v>147.6</c:v>
                </c:pt>
                <c:pt idx="1693">
                  <c:v>147.5</c:v>
                </c:pt>
                <c:pt idx="1694">
                  <c:v>147</c:v>
                </c:pt>
                <c:pt idx="1695">
                  <c:v>147.80000000000001</c:v>
                </c:pt>
                <c:pt idx="1696">
                  <c:v>147</c:v>
                </c:pt>
                <c:pt idx="1697">
                  <c:v>148.6</c:v>
                </c:pt>
                <c:pt idx="1698">
                  <c:v>148.69999999999999</c:v>
                </c:pt>
                <c:pt idx="1699">
                  <c:v>148.30000000000001</c:v>
                </c:pt>
                <c:pt idx="1700">
                  <c:v>148.19999999999999</c:v>
                </c:pt>
                <c:pt idx="1701">
                  <c:v>148.30000000000001</c:v>
                </c:pt>
                <c:pt idx="1702">
                  <c:v>147.69999999999999</c:v>
                </c:pt>
                <c:pt idx="1703">
                  <c:v>147.4</c:v>
                </c:pt>
                <c:pt idx="1704">
                  <c:v>149.5</c:v>
                </c:pt>
                <c:pt idx="1705">
                  <c:v>148.9</c:v>
                </c:pt>
                <c:pt idx="1706">
                  <c:v>148.1</c:v>
                </c:pt>
                <c:pt idx="1707">
                  <c:v>148</c:v>
                </c:pt>
                <c:pt idx="1708">
                  <c:v>148.6</c:v>
                </c:pt>
                <c:pt idx="1709">
                  <c:v>148.1</c:v>
                </c:pt>
                <c:pt idx="1710">
                  <c:v>147</c:v>
                </c:pt>
                <c:pt idx="1711">
                  <c:v>147.9</c:v>
                </c:pt>
                <c:pt idx="1712">
                  <c:v>148.6</c:v>
                </c:pt>
                <c:pt idx="1713">
                  <c:v>148.1</c:v>
                </c:pt>
                <c:pt idx="1714">
                  <c:v>148.4</c:v>
                </c:pt>
                <c:pt idx="1715">
                  <c:v>148.69999999999999</c:v>
                </c:pt>
                <c:pt idx="1716">
                  <c:v>147.9</c:v>
                </c:pt>
                <c:pt idx="1717">
                  <c:v>146.30000000000001</c:v>
                </c:pt>
                <c:pt idx="1718">
                  <c:v>148.6</c:v>
                </c:pt>
                <c:pt idx="1719">
                  <c:v>147.80000000000001</c:v>
                </c:pt>
                <c:pt idx="1720">
                  <c:v>148.5</c:v>
                </c:pt>
                <c:pt idx="1721">
                  <c:v>148.69999999999999</c:v>
                </c:pt>
                <c:pt idx="1722">
                  <c:v>149.30000000000001</c:v>
                </c:pt>
                <c:pt idx="1723">
                  <c:v>149.19999999999999</c:v>
                </c:pt>
                <c:pt idx="1724">
                  <c:v>147.69999999999999</c:v>
                </c:pt>
                <c:pt idx="1725">
                  <c:v>148</c:v>
                </c:pt>
                <c:pt idx="1726">
                  <c:v>150.1</c:v>
                </c:pt>
                <c:pt idx="1727">
                  <c:v>147.9</c:v>
                </c:pt>
                <c:pt idx="1728">
                  <c:v>148.1</c:v>
                </c:pt>
                <c:pt idx="1729">
                  <c:v>148.30000000000001</c:v>
                </c:pt>
                <c:pt idx="1730">
                  <c:v>149</c:v>
                </c:pt>
                <c:pt idx="1731">
                  <c:v>149.4</c:v>
                </c:pt>
                <c:pt idx="1732">
                  <c:v>149</c:v>
                </c:pt>
                <c:pt idx="1733">
                  <c:v>147.69999999999999</c:v>
                </c:pt>
                <c:pt idx="1734">
                  <c:v>148.5</c:v>
                </c:pt>
                <c:pt idx="1735">
                  <c:v>148.30000000000001</c:v>
                </c:pt>
                <c:pt idx="1736">
                  <c:v>148.19999999999999</c:v>
                </c:pt>
                <c:pt idx="1737">
                  <c:v>149</c:v>
                </c:pt>
                <c:pt idx="1738">
                  <c:v>149</c:v>
                </c:pt>
                <c:pt idx="1739">
                  <c:v>148</c:v>
                </c:pt>
                <c:pt idx="1740">
                  <c:v>149</c:v>
                </c:pt>
                <c:pt idx="1741">
                  <c:v>148.69999999999999</c:v>
                </c:pt>
                <c:pt idx="1742">
                  <c:v>147.69999999999999</c:v>
                </c:pt>
                <c:pt idx="1743">
                  <c:v>148.4</c:v>
                </c:pt>
                <c:pt idx="1744">
                  <c:v>147.30000000000001</c:v>
                </c:pt>
                <c:pt idx="1745">
                  <c:v>148.30000000000001</c:v>
                </c:pt>
                <c:pt idx="1746">
                  <c:v>149.1</c:v>
                </c:pt>
                <c:pt idx="1747">
                  <c:v>148.4</c:v>
                </c:pt>
                <c:pt idx="1748">
                  <c:v>148.30000000000001</c:v>
                </c:pt>
                <c:pt idx="1749">
                  <c:v>148.30000000000001</c:v>
                </c:pt>
                <c:pt idx="1750">
                  <c:v>148.30000000000001</c:v>
                </c:pt>
                <c:pt idx="1751">
                  <c:v>148.1</c:v>
                </c:pt>
                <c:pt idx="1752">
                  <c:v>148.1</c:v>
                </c:pt>
                <c:pt idx="1753">
                  <c:v>148.80000000000001</c:v>
                </c:pt>
                <c:pt idx="1754">
                  <c:v>149.19999999999999</c:v>
                </c:pt>
                <c:pt idx="1755">
                  <c:v>148.80000000000001</c:v>
                </c:pt>
                <c:pt idx="1756">
                  <c:v>148.5</c:v>
                </c:pt>
                <c:pt idx="1757">
                  <c:v>148.30000000000001</c:v>
                </c:pt>
                <c:pt idx="1758">
                  <c:v>147.9</c:v>
                </c:pt>
                <c:pt idx="1759">
                  <c:v>147.1</c:v>
                </c:pt>
                <c:pt idx="1760">
                  <c:v>148.9</c:v>
                </c:pt>
                <c:pt idx="1761">
                  <c:v>148.69999999999999</c:v>
                </c:pt>
                <c:pt idx="1762">
                  <c:v>149.1</c:v>
                </c:pt>
                <c:pt idx="1763">
                  <c:v>147.30000000000001</c:v>
                </c:pt>
                <c:pt idx="1764">
                  <c:v>147.9</c:v>
                </c:pt>
                <c:pt idx="1765">
                  <c:v>148.30000000000001</c:v>
                </c:pt>
                <c:pt idx="1766">
                  <c:v>149.5</c:v>
                </c:pt>
                <c:pt idx="1767">
                  <c:v>149.9</c:v>
                </c:pt>
                <c:pt idx="1768">
                  <c:v>147.9</c:v>
                </c:pt>
                <c:pt idx="1769">
                  <c:v>149.5</c:v>
                </c:pt>
                <c:pt idx="1770">
                  <c:v>148.30000000000001</c:v>
                </c:pt>
                <c:pt idx="1771">
                  <c:v>148.19999999999999</c:v>
                </c:pt>
                <c:pt idx="1772">
                  <c:v>148.9</c:v>
                </c:pt>
                <c:pt idx="1773">
                  <c:v>147.6</c:v>
                </c:pt>
                <c:pt idx="1774">
                  <c:v>150</c:v>
                </c:pt>
                <c:pt idx="1775">
                  <c:v>148.1</c:v>
                </c:pt>
                <c:pt idx="1776">
                  <c:v>149</c:v>
                </c:pt>
                <c:pt idx="1777">
                  <c:v>149.5</c:v>
                </c:pt>
                <c:pt idx="1778">
                  <c:v>147.5</c:v>
                </c:pt>
                <c:pt idx="1779">
                  <c:v>149.4</c:v>
                </c:pt>
                <c:pt idx="1780">
                  <c:v>149.5</c:v>
                </c:pt>
                <c:pt idx="1781">
                  <c:v>148.9</c:v>
                </c:pt>
                <c:pt idx="1782">
                  <c:v>147.9</c:v>
                </c:pt>
                <c:pt idx="1783">
                  <c:v>148.4</c:v>
                </c:pt>
                <c:pt idx="1784">
                  <c:v>148.30000000000001</c:v>
                </c:pt>
                <c:pt idx="1785">
                  <c:v>148.9</c:v>
                </c:pt>
                <c:pt idx="1786">
                  <c:v>148.4</c:v>
                </c:pt>
                <c:pt idx="1787">
                  <c:v>148</c:v>
                </c:pt>
                <c:pt idx="1788">
                  <c:v>147.6</c:v>
                </c:pt>
                <c:pt idx="1789">
                  <c:v>150.19999999999999</c:v>
                </c:pt>
                <c:pt idx="1790">
                  <c:v>149.19999999999999</c:v>
                </c:pt>
                <c:pt idx="1791">
                  <c:v>148.9</c:v>
                </c:pt>
                <c:pt idx="1792">
                  <c:v>148</c:v>
                </c:pt>
                <c:pt idx="1793">
                  <c:v>148.1</c:v>
                </c:pt>
                <c:pt idx="1794">
                  <c:v>148.4</c:v>
                </c:pt>
                <c:pt idx="1795">
                  <c:v>148.4</c:v>
                </c:pt>
                <c:pt idx="1796">
                  <c:v>147.69999999999999</c:v>
                </c:pt>
                <c:pt idx="1797">
                  <c:v>148.4</c:v>
                </c:pt>
                <c:pt idx="1798">
                  <c:v>148.1</c:v>
                </c:pt>
                <c:pt idx="1799">
                  <c:v>148.6</c:v>
                </c:pt>
                <c:pt idx="1800">
                  <c:v>148.5</c:v>
                </c:pt>
                <c:pt idx="1801">
                  <c:v>149.19999999999999</c:v>
                </c:pt>
                <c:pt idx="1802">
                  <c:v>149.4</c:v>
                </c:pt>
                <c:pt idx="1803">
                  <c:v>148.4</c:v>
                </c:pt>
                <c:pt idx="1804">
                  <c:v>146.80000000000001</c:v>
                </c:pt>
                <c:pt idx="1805">
                  <c:v>148.30000000000001</c:v>
                </c:pt>
                <c:pt idx="1806">
                  <c:v>146.9</c:v>
                </c:pt>
                <c:pt idx="1807">
                  <c:v>149</c:v>
                </c:pt>
                <c:pt idx="1808">
                  <c:v>148.69999999999999</c:v>
                </c:pt>
                <c:pt idx="1809">
                  <c:v>148.6</c:v>
                </c:pt>
                <c:pt idx="1810">
                  <c:v>149</c:v>
                </c:pt>
                <c:pt idx="1811">
                  <c:v>149.80000000000001</c:v>
                </c:pt>
                <c:pt idx="1812">
                  <c:v>149.19999999999999</c:v>
                </c:pt>
                <c:pt idx="1813">
                  <c:v>148.1</c:v>
                </c:pt>
                <c:pt idx="1814">
                  <c:v>148.30000000000001</c:v>
                </c:pt>
                <c:pt idx="1815">
                  <c:v>148.80000000000001</c:v>
                </c:pt>
                <c:pt idx="1816">
                  <c:v>150.30000000000001</c:v>
                </c:pt>
                <c:pt idx="1817">
                  <c:v>148.69999999999999</c:v>
                </c:pt>
                <c:pt idx="1818">
                  <c:v>149.4</c:v>
                </c:pt>
                <c:pt idx="1819">
                  <c:v>148.6</c:v>
                </c:pt>
                <c:pt idx="1820">
                  <c:v>148.5</c:v>
                </c:pt>
                <c:pt idx="1821">
                  <c:v>149</c:v>
                </c:pt>
                <c:pt idx="1822">
                  <c:v>149.9</c:v>
                </c:pt>
                <c:pt idx="1823">
                  <c:v>148.19999999999999</c:v>
                </c:pt>
                <c:pt idx="1824">
                  <c:v>148.5</c:v>
                </c:pt>
                <c:pt idx="1825">
                  <c:v>148.30000000000001</c:v>
                </c:pt>
                <c:pt idx="1826">
                  <c:v>149.1</c:v>
                </c:pt>
                <c:pt idx="1827">
                  <c:v>149.6</c:v>
                </c:pt>
                <c:pt idx="1828">
                  <c:v>149</c:v>
                </c:pt>
                <c:pt idx="1829">
                  <c:v>149.4</c:v>
                </c:pt>
                <c:pt idx="1830">
                  <c:v>148.9</c:v>
                </c:pt>
                <c:pt idx="1831">
                  <c:v>147.4</c:v>
                </c:pt>
                <c:pt idx="1832">
                  <c:v>148.69999999999999</c:v>
                </c:pt>
                <c:pt idx="1833">
                  <c:v>147.19999999999999</c:v>
                </c:pt>
                <c:pt idx="1834">
                  <c:v>147.6</c:v>
                </c:pt>
                <c:pt idx="1835">
                  <c:v>149.19999999999999</c:v>
                </c:pt>
                <c:pt idx="1836">
                  <c:v>148.6</c:v>
                </c:pt>
                <c:pt idx="1837">
                  <c:v>148.6</c:v>
                </c:pt>
                <c:pt idx="1838">
                  <c:v>147.80000000000001</c:v>
                </c:pt>
                <c:pt idx="1839">
                  <c:v>148.6</c:v>
                </c:pt>
                <c:pt idx="1840">
                  <c:v>147.6</c:v>
                </c:pt>
                <c:pt idx="1841">
                  <c:v>149.6</c:v>
                </c:pt>
                <c:pt idx="1842">
                  <c:v>149.80000000000001</c:v>
                </c:pt>
                <c:pt idx="1843">
                  <c:v>148.4</c:v>
                </c:pt>
                <c:pt idx="1844">
                  <c:v>147.6</c:v>
                </c:pt>
                <c:pt idx="1845">
                  <c:v>149.1</c:v>
                </c:pt>
                <c:pt idx="1846">
                  <c:v>148.80000000000001</c:v>
                </c:pt>
                <c:pt idx="1847">
                  <c:v>148.5</c:v>
                </c:pt>
                <c:pt idx="1848">
                  <c:v>147.80000000000001</c:v>
                </c:pt>
                <c:pt idx="1849">
                  <c:v>147.9</c:v>
                </c:pt>
                <c:pt idx="1850">
                  <c:v>147.4</c:v>
                </c:pt>
                <c:pt idx="1851">
                  <c:v>148.69999999999999</c:v>
                </c:pt>
                <c:pt idx="1852">
                  <c:v>149.4</c:v>
                </c:pt>
                <c:pt idx="1853">
                  <c:v>148.4</c:v>
                </c:pt>
                <c:pt idx="1854">
                  <c:v>147.9</c:v>
                </c:pt>
                <c:pt idx="1855">
                  <c:v>149.69999999999999</c:v>
                </c:pt>
                <c:pt idx="1856">
                  <c:v>149</c:v>
                </c:pt>
                <c:pt idx="1857">
                  <c:v>149.19999999999999</c:v>
                </c:pt>
                <c:pt idx="1858">
                  <c:v>149</c:v>
                </c:pt>
                <c:pt idx="1859">
                  <c:v>147.9</c:v>
                </c:pt>
                <c:pt idx="1860">
                  <c:v>147.30000000000001</c:v>
                </c:pt>
                <c:pt idx="1861">
                  <c:v>148.19999999999999</c:v>
                </c:pt>
                <c:pt idx="1862">
                  <c:v>147.9</c:v>
                </c:pt>
                <c:pt idx="1863">
                  <c:v>147.4</c:v>
                </c:pt>
                <c:pt idx="1864">
                  <c:v>147.5</c:v>
                </c:pt>
                <c:pt idx="1865">
                  <c:v>148</c:v>
                </c:pt>
                <c:pt idx="1866">
                  <c:v>148.9</c:v>
                </c:pt>
                <c:pt idx="1867">
                  <c:v>147.6</c:v>
                </c:pt>
                <c:pt idx="1868">
                  <c:v>148.1</c:v>
                </c:pt>
                <c:pt idx="1869">
                  <c:v>147.30000000000001</c:v>
                </c:pt>
                <c:pt idx="1870">
                  <c:v>148.9</c:v>
                </c:pt>
                <c:pt idx="1871">
                  <c:v>148.80000000000001</c:v>
                </c:pt>
                <c:pt idx="1872">
                  <c:v>147.80000000000001</c:v>
                </c:pt>
                <c:pt idx="1873">
                  <c:v>147.5</c:v>
                </c:pt>
                <c:pt idx="1874">
                  <c:v>148.69999999999999</c:v>
                </c:pt>
                <c:pt idx="1875">
                  <c:v>147.19999999999999</c:v>
                </c:pt>
                <c:pt idx="1876">
                  <c:v>148.5</c:v>
                </c:pt>
                <c:pt idx="1877">
                  <c:v>148.4</c:v>
                </c:pt>
                <c:pt idx="1878">
                  <c:v>148.9</c:v>
                </c:pt>
                <c:pt idx="1879">
                  <c:v>148.69999999999999</c:v>
                </c:pt>
                <c:pt idx="1880">
                  <c:v>149.5</c:v>
                </c:pt>
                <c:pt idx="1881">
                  <c:v>148.4</c:v>
                </c:pt>
                <c:pt idx="1882">
                  <c:v>148.19999999999999</c:v>
                </c:pt>
                <c:pt idx="1883">
                  <c:v>149.1</c:v>
                </c:pt>
                <c:pt idx="1884">
                  <c:v>149.1</c:v>
                </c:pt>
                <c:pt idx="1885">
                  <c:v>148.19999999999999</c:v>
                </c:pt>
                <c:pt idx="1886">
                  <c:v>148</c:v>
                </c:pt>
                <c:pt idx="1887">
                  <c:v>148</c:v>
                </c:pt>
                <c:pt idx="1888">
                  <c:v>148.1</c:v>
                </c:pt>
                <c:pt idx="1889">
                  <c:v>149.69999999999999</c:v>
                </c:pt>
                <c:pt idx="1890">
                  <c:v>147.4</c:v>
                </c:pt>
                <c:pt idx="1891">
                  <c:v>148.19999999999999</c:v>
                </c:pt>
                <c:pt idx="1892">
                  <c:v>147.4</c:v>
                </c:pt>
                <c:pt idx="1893">
                  <c:v>147.5</c:v>
                </c:pt>
                <c:pt idx="1894">
                  <c:v>148.1</c:v>
                </c:pt>
                <c:pt idx="1895">
                  <c:v>147.19999999999999</c:v>
                </c:pt>
                <c:pt idx="1896">
                  <c:v>147.6</c:v>
                </c:pt>
                <c:pt idx="1897">
                  <c:v>148.19999999999999</c:v>
                </c:pt>
                <c:pt idx="1898">
                  <c:v>147.9</c:v>
                </c:pt>
                <c:pt idx="1899">
                  <c:v>147.4</c:v>
                </c:pt>
                <c:pt idx="1900">
                  <c:v>146.9</c:v>
                </c:pt>
                <c:pt idx="1901">
                  <c:v>148.1</c:v>
                </c:pt>
                <c:pt idx="1902">
                  <c:v>147.80000000000001</c:v>
                </c:pt>
                <c:pt idx="1903">
                  <c:v>147.80000000000001</c:v>
                </c:pt>
                <c:pt idx="1904">
                  <c:v>148.80000000000001</c:v>
                </c:pt>
                <c:pt idx="1905">
                  <c:v>146.5</c:v>
                </c:pt>
                <c:pt idx="1906">
                  <c:v>146.69999999999999</c:v>
                </c:pt>
                <c:pt idx="1907">
                  <c:v>148.5</c:v>
                </c:pt>
                <c:pt idx="1908">
                  <c:v>147.9</c:v>
                </c:pt>
                <c:pt idx="1909">
                  <c:v>147</c:v>
                </c:pt>
                <c:pt idx="1910">
                  <c:v>147.80000000000001</c:v>
                </c:pt>
                <c:pt idx="1911">
                  <c:v>147</c:v>
                </c:pt>
                <c:pt idx="1912">
                  <c:v>148.19999999999999</c:v>
                </c:pt>
                <c:pt idx="1913">
                  <c:v>148.1</c:v>
                </c:pt>
                <c:pt idx="1914">
                  <c:v>146.5</c:v>
                </c:pt>
                <c:pt idx="1915">
                  <c:v>147</c:v>
                </c:pt>
                <c:pt idx="1916">
                  <c:v>147.30000000000001</c:v>
                </c:pt>
                <c:pt idx="1917">
                  <c:v>147.69999999999999</c:v>
                </c:pt>
                <c:pt idx="1918">
                  <c:v>148.5</c:v>
                </c:pt>
                <c:pt idx="1919">
                  <c:v>148.69999999999999</c:v>
                </c:pt>
                <c:pt idx="1920">
                  <c:v>148.6</c:v>
                </c:pt>
                <c:pt idx="1921">
                  <c:v>149.19999999999999</c:v>
                </c:pt>
                <c:pt idx="1922">
                  <c:v>147.6</c:v>
                </c:pt>
                <c:pt idx="1923">
                  <c:v>148</c:v>
                </c:pt>
                <c:pt idx="1924">
                  <c:v>147.6</c:v>
                </c:pt>
                <c:pt idx="1925">
                  <c:v>149.1</c:v>
                </c:pt>
                <c:pt idx="1926">
                  <c:v>149</c:v>
                </c:pt>
                <c:pt idx="1927">
                  <c:v>148</c:v>
                </c:pt>
                <c:pt idx="1928">
                  <c:v>148</c:v>
                </c:pt>
                <c:pt idx="1929">
                  <c:v>148.6</c:v>
                </c:pt>
                <c:pt idx="1930">
                  <c:v>147.80000000000001</c:v>
                </c:pt>
                <c:pt idx="1931">
                  <c:v>147.30000000000001</c:v>
                </c:pt>
                <c:pt idx="1932">
                  <c:v>147</c:v>
                </c:pt>
                <c:pt idx="1933">
                  <c:v>148</c:v>
                </c:pt>
                <c:pt idx="1934">
                  <c:v>147.5</c:v>
                </c:pt>
                <c:pt idx="1935">
                  <c:v>147.69999999999999</c:v>
                </c:pt>
                <c:pt idx="1936">
                  <c:v>148.4</c:v>
                </c:pt>
                <c:pt idx="1937">
                  <c:v>148.69999999999999</c:v>
                </c:pt>
                <c:pt idx="1938">
                  <c:v>148.30000000000001</c:v>
                </c:pt>
                <c:pt idx="1939">
                  <c:v>147.69999999999999</c:v>
                </c:pt>
                <c:pt idx="1940">
                  <c:v>148.30000000000001</c:v>
                </c:pt>
                <c:pt idx="1941">
                  <c:v>146.4</c:v>
                </c:pt>
                <c:pt idx="1942">
                  <c:v>147.4</c:v>
                </c:pt>
                <c:pt idx="1943">
                  <c:v>148</c:v>
                </c:pt>
                <c:pt idx="1944">
                  <c:v>147.30000000000001</c:v>
                </c:pt>
                <c:pt idx="1945">
                  <c:v>148.30000000000001</c:v>
                </c:pt>
                <c:pt idx="1946">
                  <c:v>148.1</c:v>
                </c:pt>
                <c:pt idx="1947">
                  <c:v>147</c:v>
                </c:pt>
                <c:pt idx="1948">
                  <c:v>149.6</c:v>
                </c:pt>
                <c:pt idx="1949">
                  <c:v>148.19999999999999</c:v>
                </c:pt>
                <c:pt idx="1950">
                  <c:v>146.5</c:v>
                </c:pt>
                <c:pt idx="1951">
                  <c:v>146.6</c:v>
                </c:pt>
                <c:pt idx="1952">
                  <c:v>148.30000000000001</c:v>
                </c:pt>
                <c:pt idx="1953">
                  <c:v>148.6</c:v>
                </c:pt>
                <c:pt idx="1954">
                  <c:v>148.5</c:v>
                </c:pt>
                <c:pt idx="1955">
                  <c:v>147.80000000000001</c:v>
                </c:pt>
                <c:pt idx="1956">
                  <c:v>147.4</c:v>
                </c:pt>
                <c:pt idx="1957">
                  <c:v>148.4</c:v>
                </c:pt>
                <c:pt idx="1958">
                  <c:v>146.9</c:v>
                </c:pt>
                <c:pt idx="1959">
                  <c:v>146.69999999999999</c:v>
                </c:pt>
                <c:pt idx="1960">
                  <c:v>147.6</c:v>
                </c:pt>
                <c:pt idx="1961">
                  <c:v>148.69999999999999</c:v>
                </c:pt>
                <c:pt idx="1962">
                  <c:v>147.9</c:v>
                </c:pt>
                <c:pt idx="1963">
                  <c:v>147.9</c:v>
                </c:pt>
                <c:pt idx="1964">
                  <c:v>147.80000000000001</c:v>
                </c:pt>
                <c:pt idx="1965">
                  <c:v>147.1</c:v>
                </c:pt>
                <c:pt idx="1966">
                  <c:v>148.19999999999999</c:v>
                </c:pt>
                <c:pt idx="1967">
                  <c:v>148.4</c:v>
                </c:pt>
                <c:pt idx="1968">
                  <c:v>147.69999999999999</c:v>
                </c:pt>
                <c:pt idx="1969">
                  <c:v>146.9</c:v>
                </c:pt>
                <c:pt idx="1970">
                  <c:v>147.6</c:v>
                </c:pt>
                <c:pt idx="1971">
                  <c:v>147.69999999999999</c:v>
                </c:pt>
                <c:pt idx="1972">
                  <c:v>147.5</c:v>
                </c:pt>
                <c:pt idx="1973">
                  <c:v>148.19999999999999</c:v>
                </c:pt>
                <c:pt idx="1974">
                  <c:v>146.4</c:v>
                </c:pt>
                <c:pt idx="1975">
                  <c:v>146.19999999999999</c:v>
                </c:pt>
                <c:pt idx="1976">
                  <c:v>145.80000000000001</c:v>
                </c:pt>
                <c:pt idx="1977">
                  <c:v>147.19999999999999</c:v>
                </c:pt>
                <c:pt idx="1978">
                  <c:v>146.69999999999999</c:v>
                </c:pt>
                <c:pt idx="1979">
                  <c:v>146.9</c:v>
                </c:pt>
                <c:pt idx="1980">
                  <c:v>147.19999999999999</c:v>
                </c:pt>
                <c:pt idx="1981">
                  <c:v>149.30000000000001</c:v>
                </c:pt>
                <c:pt idx="1982">
                  <c:v>146.30000000000001</c:v>
                </c:pt>
                <c:pt idx="1983">
                  <c:v>146.6</c:v>
                </c:pt>
                <c:pt idx="1984">
                  <c:v>146.6</c:v>
                </c:pt>
                <c:pt idx="1985">
                  <c:v>146.9</c:v>
                </c:pt>
                <c:pt idx="1986">
                  <c:v>147.69999999999999</c:v>
                </c:pt>
                <c:pt idx="1987">
                  <c:v>147.19999999999999</c:v>
                </c:pt>
                <c:pt idx="1988">
                  <c:v>147.9</c:v>
                </c:pt>
                <c:pt idx="1989">
                  <c:v>146.69999999999999</c:v>
                </c:pt>
                <c:pt idx="1990">
                  <c:v>147.30000000000001</c:v>
                </c:pt>
                <c:pt idx="1991">
                  <c:v>147.80000000000001</c:v>
                </c:pt>
                <c:pt idx="1992">
                  <c:v>146.80000000000001</c:v>
                </c:pt>
                <c:pt idx="1993">
                  <c:v>147.4</c:v>
                </c:pt>
                <c:pt idx="1994">
                  <c:v>147.80000000000001</c:v>
                </c:pt>
                <c:pt idx="1995">
                  <c:v>147.6</c:v>
                </c:pt>
                <c:pt idx="1996">
                  <c:v>147.19999999999999</c:v>
                </c:pt>
                <c:pt idx="1997">
                  <c:v>145.9</c:v>
                </c:pt>
                <c:pt idx="1998">
                  <c:v>148.5</c:v>
                </c:pt>
                <c:pt idx="1999">
                  <c:v>148.1</c:v>
                </c:pt>
                <c:pt idx="2000">
                  <c:v>147.6</c:v>
                </c:pt>
                <c:pt idx="2001">
                  <c:v>147.9</c:v>
                </c:pt>
                <c:pt idx="2002">
                  <c:v>147.6</c:v>
                </c:pt>
                <c:pt idx="2003">
                  <c:v>146.80000000000001</c:v>
                </c:pt>
                <c:pt idx="2004">
                  <c:v>146.9</c:v>
                </c:pt>
                <c:pt idx="2005">
                  <c:v>147.4</c:v>
                </c:pt>
                <c:pt idx="2006">
                  <c:v>147</c:v>
                </c:pt>
                <c:pt idx="2007">
                  <c:v>147.5</c:v>
                </c:pt>
                <c:pt idx="2008">
                  <c:v>147.5</c:v>
                </c:pt>
                <c:pt idx="2009">
                  <c:v>147.6</c:v>
                </c:pt>
                <c:pt idx="2010">
                  <c:v>148</c:v>
                </c:pt>
                <c:pt idx="2011">
                  <c:v>148.30000000000001</c:v>
                </c:pt>
                <c:pt idx="2012">
                  <c:v>148.30000000000001</c:v>
                </c:pt>
                <c:pt idx="2013">
                  <c:v>146.5</c:v>
                </c:pt>
                <c:pt idx="2014">
                  <c:v>147.5</c:v>
                </c:pt>
                <c:pt idx="2015">
                  <c:v>147.1</c:v>
                </c:pt>
                <c:pt idx="2016">
                  <c:v>146.1</c:v>
                </c:pt>
                <c:pt idx="2017">
                  <c:v>147</c:v>
                </c:pt>
                <c:pt idx="2018">
                  <c:v>148</c:v>
                </c:pt>
                <c:pt idx="2019">
                  <c:v>147.80000000000001</c:v>
                </c:pt>
                <c:pt idx="2020">
                  <c:v>147.80000000000001</c:v>
                </c:pt>
                <c:pt idx="2021">
                  <c:v>146.1</c:v>
                </c:pt>
                <c:pt idx="2022">
                  <c:v>147.6</c:v>
                </c:pt>
                <c:pt idx="2023">
                  <c:v>147.19999999999999</c:v>
                </c:pt>
                <c:pt idx="2024">
                  <c:v>147.69999999999999</c:v>
                </c:pt>
                <c:pt idx="2025">
                  <c:v>148.69999999999999</c:v>
                </c:pt>
                <c:pt idx="2026">
                  <c:v>148.1</c:v>
                </c:pt>
                <c:pt idx="2027">
                  <c:v>148.4</c:v>
                </c:pt>
                <c:pt idx="2028">
                  <c:v>147.1</c:v>
                </c:pt>
                <c:pt idx="2029">
                  <c:v>147.6</c:v>
                </c:pt>
                <c:pt idx="2030">
                  <c:v>148.30000000000001</c:v>
                </c:pt>
                <c:pt idx="2031">
                  <c:v>148.30000000000001</c:v>
                </c:pt>
                <c:pt idx="2032">
                  <c:v>147.69999999999999</c:v>
                </c:pt>
                <c:pt idx="2033">
                  <c:v>147.80000000000001</c:v>
                </c:pt>
                <c:pt idx="2034">
                  <c:v>149</c:v>
                </c:pt>
                <c:pt idx="2035">
                  <c:v>146.9</c:v>
                </c:pt>
                <c:pt idx="2036">
                  <c:v>148</c:v>
                </c:pt>
                <c:pt idx="2037">
                  <c:v>147.4</c:v>
                </c:pt>
                <c:pt idx="2038">
                  <c:v>147.30000000000001</c:v>
                </c:pt>
                <c:pt idx="2039">
                  <c:v>148</c:v>
                </c:pt>
                <c:pt idx="2040">
                  <c:v>147.69999999999999</c:v>
                </c:pt>
                <c:pt idx="2041">
                  <c:v>148</c:v>
                </c:pt>
                <c:pt idx="2042">
                  <c:v>148.6</c:v>
                </c:pt>
                <c:pt idx="2043">
                  <c:v>148.6</c:v>
                </c:pt>
                <c:pt idx="2044">
                  <c:v>148</c:v>
                </c:pt>
                <c:pt idx="2045">
                  <c:v>147.19999999999999</c:v>
                </c:pt>
                <c:pt idx="2046">
                  <c:v>150.30000000000001</c:v>
                </c:pt>
                <c:pt idx="2047">
                  <c:v>148.5</c:v>
                </c:pt>
                <c:pt idx="2048">
                  <c:v>147.19999999999999</c:v>
                </c:pt>
                <c:pt idx="2049">
                  <c:v>147.4</c:v>
                </c:pt>
                <c:pt idx="2050">
                  <c:v>147.9</c:v>
                </c:pt>
                <c:pt idx="2051">
                  <c:v>148.19999999999999</c:v>
                </c:pt>
                <c:pt idx="2052">
                  <c:v>148.19999999999999</c:v>
                </c:pt>
                <c:pt idx="2053">
                  <c:v>148.30000000000001</c:v>
                </c:pt>
                <c:pt idx="2054">
                  <c:v>147.4</c:v>
                </c:pt>
                <c:pt idx="2055">
                  <c:v>148.9</c:v>
                </c:pt>
                <c:pt idx="2056">
                  <c:v>147.5</c:v>
                </c:pt>
                <c:pt idx="2057">
                  <c:v>147.9</c:v>
                </c:pt>
                <c:pt idx="2058">
                  <c:v>147.5</c:v>
                </c:pt>
                <c:pt idx="2059">
                  <c:v>147.19999999999999</c:v>
                </c:pt>
                <c:pt idx="2060">
                  <c:v>147</c:v>
                </c:pt>
                <c:pt idx="2061">
                  <c:v>148.80000000000001</c:v>
                </c:pt>
                <c:pt idx="2062">
                  <c:v>147.69999999999999</c:v>
                </c:pt>
                <c:pt idx="2063">
                  <c:v>147.19999999999999</c:v>
                </c:pt>
                <c:pt idx="2064">
                  <c:v>146.9</c:v>
                </c:pt>
                <c:pt idx="2065">
                  <c:v>147.1</c:v>
                </c:pt>
                <c:pt idx="2066">
                  <c:v>146.30000000000001</c:v>
                </c:pt>
                <c:pt idx="2067">
                  <c:v>148</c:v>
                </c:pt>
                <c:pt idx="2068">
                  <c:v>148.4</c:v>
                </c:pt>
                <c:pt idx="2069">
                  <c:v>148.9</c:v>
                </c:pt>
                <c:pt idx="2070">
                  <c:v>148.30000000000001</c:v>
                </c:pt>
                <c:pt idx="2071">
                  <c:v>147.6</c:v>
                </c:pt>
                <c:pt idx="2072">
                  <c:v>148.80000000000001</c:v>
                </c:pt>
                <c:pt idx="2073">
                  <c:v>147.80000000000001</c:v>
                </c:pt>
                <c:pt idx="2074">
                  <c:v>147.5</c:v>
                </c:pt>
                <c:pt idx="2075">
                  <c:v>148.4</c:v>
                </c:pt>
                <c:pt idx="2076">
                  <c:v>147.6</c:v>
                </c:pt>
                <c:pt idx="2077">
                  <c:v>148.69999999999999</c:v>
                </c:pt>
                <c:pt idx="2078">
                  <c:v>148.69999999999999</c:v>
                </c:pt>
                <c:pt idx="2079">
                  <c:v>148.30000000000001</c:v>
                </c:pt>
                <c:pt idx="2080">
                  <c:v>148.1</c:v>
                </c:pt>
                <c:pt idx="2081">
                  <c:v>147.9</c:v>
                </c:pt>
                <c:pt idx="2082">
                  <c:v>148.5</c:v>
                </c:pt>
                <c:pt idx="2083">
                  <c:v>148.4</c:v>
                </c:pt>
                <c:pt idx="2084">
                  <c:v>148.9</c:v>
                </c:pt>
                <c:pt idx="2085">
                  <c:v>147.69999999999999</c:v>
                </c:pt>
                <c:pt idx="2086">
                  <c:v>147.80000000000001</c:v>
                </c:pt>
                <c:pt idx="2087">
                  <c:v>148.69999999999999</c:v>
                </c:pt>
                <c:pt idx="2088">
                  <c:v>148.5</c:v>
                </c:pt>
                <c:pt idx="2089">
                  <c:v>149.4</c:v>
                </c:pt>
                <c:pt idx="2090">
                  <c:v>147</c:v>
                </c:pt>
                <c:pt idx="2091">
                  <c:v>148.5</c:v>
                </c:pt>
                <c:pt idx="2092">
                  <c:v>148.19999999999999</c:v>
                </c:pt>
                <c:pt idx="2093">
                  <c:v>147.4</c:v>
                </c:pt>
                <c:pt idx="2094">
                  <c:v>147.9</c:v>
                </c:pt>
                <c:pt idx="2095">
                  <c:v>147.69999999999999</c:v>
                </c:pt>
                <c:pt idx="2096">
                  <c:v>147.30000000000001</c:v>
                </c:pt>
                <c:pt idx="2097">
                  <c:v>147.69999999999999</c:v>
                </c:pt>
                <c:pt idx="2098">
                  <c:v>149.4</c:v>
                </c:pt>
                <c:pt idx="2099">
                  <c:v>149.19999999999999</c:v>
                </c:pt>
                <c:pt idx="2100">
                  <c:v>147.69999999999999</c:v>
                </c:pt>
                <c:pt idx="2101">
                  <c:v>148.19999999999999</c:v>
                </c:pt>
                <c:pt idx="2102">
                  <c:v>149.6</c:v>
                </c:pt>
                <c:pt idx="2103">
                  <c:v>148.80000000000001</c:v>
                </c:pt>
                <c:pt idx="2104">
                  <c:v>148.30000000000001</c:v>
                </c:pt>
                <c:pt idx="2105">
                  <c:v>148.69999999999999</c:v>
                </c:pt>
                <c:pt idx="2106">
                  <c:v>149.30000000000001</c:v>
                </c:pt>
                <c:pt idx="2107">
                  <c:v>148.80000000000001</c:v>
                </c:pt>
                <c:pt idx="2108">
                  <c:v>149.4</c:v>
                </c:pt>
                <c:pt idx="2109">
                  <c:v>147.69999999999999</c:v>
                </c:pt>
                <c:pt idx="2110">
                  <c:v>147.69999999999999</c:v>
                </c:pt>
                <c:pt idx="2111">
                  <c:v>149.69999999999999</c:v>
                </c:pt>
                <c:pt idx="2112">
                  <c:v>148.1</c:v>
                </c:pt>
                <c:pt idx="2113">
                  <c:v>148.1</c:v>
                </c:pt>
                <c:pt idx="2114">
                  <c:v>149.5</c:v>
                </c:pt>
                <c:pt idx="2115">
                  <c:v>148.69999999999999</c:v>
                </c:pt>
                <c:pt idx="2116">
                  <c:v>147.80000000000001</c:v>
                </c:pt>
                <c:pt idx="2117">
                  <c:v>149.5</c:v>
                </c:pt>
                <c:pt idx="2118">
                  <c:v>149</c:v>
                </c:pt>
                <c:pt idx="2119">
                  <c:v>148.1</c:v>
                </c:pt>
                <c:pt idx="2120">
                  <c:v>148.80000000000001</c:v>
                </c:pt>
                <c:pt idx="2121">
                  <c:v>149</c:v>
                </c:pt>
                <c:pt idx="2122">
                  <c:v>147.6</c:v>
                </c:pt>
                <c:pt idx="2123">
                  <c:v>148.4</c:v>
                </c:pt>
                <c:pt idx="2124">
                  <c:v>148.19999999999999</c:v>
                </c:pt>
                <c:pt idx="2125">
                  <c:v>148.6</c:v>
                </c:pt>
                <c:pt idx="2126">
                  <c:v>149</c:v>
                </c:pt>
                <c:pt idx="2127">
                  <c:v>150.19999999999999</c:v>
                </c:pt>
                <c:pt idx="2128">
                  <c:v>149.6</c:v>
                </c:pt>
                <c:pt idx="2129">
                  <c:v>148.80000000000001</c:v>
                </c:pt>
                <c:pt idx="2130">
                  <c:v>149.5</c:v>
                </c:pt>
                <c:pt idx="2131">
                  <c:v>149.4</c:v>
                </c:pt>
                <c:pt idx="2132">
                  <c:v>149.1</c:v>
                </c:pt>
                <c:pt idx="2133">
                  <c:v>150.69999999999999</c:v>
                </c:pt>
                <c:pt idx="2134">
                  <c:v>148.9</c:v>
                </c:pt>
                <c:pt idx="2135">
                  <c:v>149.69999999999999</c:v>
                </c:pt>
                <c:pt idx="2136">
                  <c:v>150.1</c:v>
                </c:pt>
                <c:pt idx="2137">
                  <c:v>150</c:v>
                </c:pt>
                <c:pt idx="2138">
                  <c:v>148.19999999999999</c:v>
                </c:pt>
                <c:pt idx="2139">
                  <c:v>150.19999999999999</c:v>
                </c:pt>
                <c:pt idx="2140">
                  <c:v>148.9</c:v>
                </c:pt>
                <c:pt idx="2141">
                  <c:v>148.4</c:v>
                </c:pt>
                <c:pt idx="2142">
                  <c:v>147.80000000000001</c:v>
                </c:pt>
                <c:pt idx="2143">
                  <c:v>150.30000000000001</c:v>
                </c:pt>
                <c:pt idx="2144">
                  <c:v>149</c:v>
                </c:pt>
                <c:pt idx="2145">
                  <c:v>148.19999999999999</c:v>
                </c:pt>
                <c:pt idx="2146">
                  <c:v>149.1</c:v>
                </c:pt>
                <c:pt idx="2147">
                  <c:v>149.5</c:v>
                </c:pt>
                <c:pt idx="2148">
                  <c:v>149.80000000000001</c:v>
                </c:pt>
                <c:pt idx="2149">
                  <c:v>149.30000000000001</c:v>
                </c:pt>
                <c:pt idx="2150">
                  <c:v>150.6</c:v>
                </c:pt>
                <c:pt idx="2151">
                  <c:v>149.6</c:v>
                </c:pt>
                <c:pt idx="2152">
                  <c:v>150.30000000000001</c:v>
                </c:pt>
                <c:pt idx="2153">
                  <c:v>149.69999999999999</c:v>
                </c:pt>
                <c:pt idx="2154">
                  <c:v>149.5</c:v>
                </c:pt>
                <c:pt idx="2155">
                  <c:v>149</c:v>
                </c:pt>
                <c:pt idx="2156">
                  <c:v>150.19999999999999</c:v>
                </c:pt>
                <c:pt idx="2157">
                  <c:v>149.69999999999999</c:v>
                </c:pt>
                <c:pt idx="2158">
                  <c:v>149</c:v>
                </c:pt>
                <c:pt idx="2159">
                  <c:v>149.1</c:v>
                </c:pt>
                <c:pt idx="2160">
                  <c:v>148.9</c:v>
                </c:pt>
                <c:pt idx="2161">
                  <c:v>149.6</c:v>
                </c:pt>
                <c:pt idx="2162">
                  <c:v>149.1</c:v>
                </c:pt>
                <c:pt idx="2163">
                  <c:v>149.6</c:v>
                </c:pt>
                <c:pt idx="2164">
                  <c:v>147.30000000000001</c:v>
                </c:pt>
                <c:pt idx="2165">
                  <c:v>148.4</c:v>
                </c:pt>
                <c:pt idx="2166">
                  <c:v>147.30000000000001</c:v>
                </c:pt>
                <c:pt idx="2167">
                  <c:v>149.30000000000001</c:v>
                </c:pt>
                <c:pt idx="2168">
                  <c:v>150.5</c:v>
                </c:pt>
                <c:pt idx="2169">
                  <c:v>148.6</c:v>
                </c:pt>
                <c:pt idx="2170">
                  <c:v>149.1</c:v>
                </c:pt>
                <c:pt idx="2171">
                  <c:v>148.6</c:v>
                </c:pt>
                <c:pt idx="2172">
                  <c:v>149.30000000000001</c:v>
                </c:pt>
                <c:pt idx="2173">
                  <c:v>149.9</c:v>
                </c:pt>
                <c:pt idx="2174">
                  <c:v>150.30000000000001</c:v>
                </c:pt>
                <c:pt idx="2175">
                  <c:v>149.9</c:v>
                </c:pt>
                <c:pt idx="2176">
                  <c:v>148.30000000000001</c:v>
                </c:pt>
                <c:pt idx="2177">
                  <c:v>150</c:v>
                </c:pt>
                <c:pt idx="2178">
                  <c:v>148.4</c:v>
                </c:pt>
                <c:pt idx="2179">
                  <c:v>150</c:v>
                </c:pt>
                <c:pt idx="2180">
                  <c:v>147.9</c:v>
                </c:pt>
                <c:pt idx="2181">
                  <c:v>150.4</c:v>
                </c:pt>
                <c:pt idx="2182">
                  <c:v>149.19999999999999</c:v>
                </c:pt>
                <c:pt idx="2183">
                  <c:v>150.6</c:v>
                </c:pt>
                <c:pt idx="2184">
                  <c:v>150.4</c:v>
                </c:pt>
                <c:pt idx="2185">
                  <c:v>149.4</c:v>
                </c:pt>
                <c:pt idx="2186">
                  <c:v>149.4</c:v>
                </c:pt>
                <c:pt idx="2187">
                  <c:v>149.9</c:v>
                </c:pt>
                <c:pt idx="2188">
                  <c:v>149.4</c:v>
                </c:pt>
                <c:pt idx="2189">
                  <c:v>151.1</c:v>
                </c:pt>
                <c:pt idx="2190">
                  <c:v>149.30000000000001</c:v>
                </c:pt>
                <c:pt idx="2191">
                  <c:v>151.30000000000001</c:v>
                </c:pt>
                <c:pt idx="2192">
                  <c:v>150.5</c:v>
                </c:pt>
                <c:pt idx="2193">
                  <c:v>149.69999999999999</c:v>
                </c:pt>
                <c:pt idx="2194">
                  <c:v>150</c:v>
                </c:pt>
                <c:pt idx="2195">
                  <c:v>149.9</c:v>
                </c:pt>
                <c:pt idx="2196">
                  <c:v>149.5</c:v>
                </c:pt>
                <c:pt idx="2197">
                  <c:v>150.9</c:v>
                </c:pt>
                <c:pt idx="2198">
                  <c:v>150.5</c:v>
                </c:pt>
                <c:pt idx="2199">
                  <c:v>150.9</c:v>
                </c:pt>
                <c:pt idx="2200">
                  <c:v>150.30000000000001</c:v>
                </c:pt>
                <c:pt idx="2201">
                  <c:v>150</c:v>
                </c:pt>
                <c:pt idx="2202">
                  <c:v>150.30000000000001</c:v>
                </c:pt>
                <c:pt idx="2203">
                  <c:v>149.4</c:v>
                </c:pt>
                <c:pt idx="2204">
                  <c:v>150</c:v>
                </c:pt>
                <c:pt idx="2205">
                  <c:v>150</c:v>
                </c:pt>
                <c:pt idx="2206">
                  <c:v>149.30000000000001</c:v>
                </c:pt>
                <c:pt idx="2207">
                  <c:v>150.5</c:v>
                </c:pt>
                <c:pt idx="2208">
                  <c:v>150.6</c:v>
                </c:pt>
                <c:pt idx="2209">
                  <c:v>149.69999999999999</c:v>
                </c:pt>
                <c:pt idx="2210">
                  <c:v>148.9</c:v>
                </c:pt>
                <c:pt idx="2211">
                  <c:v>150.19999999999999</c:v>
                </c:pt>
                <c:pt idx="2212">
                  <c:v>149.19999999999999</c:v>
                </c:pt>
                <c:pt idx="2213">
                  <c:v>149.5</c:v>
                </c:pt>
                <c:pt idx="2214">
                  <c:v>149.69999999999999</c:v>
                </c:pt>
                <c:pt idx="2215">
                  <c:v>149.6</c:v>
                </c:pt>
                <c:pt idx="2216">
                  <c:v>148.69999999999999</c:v>
                </c:pt>
                <c:pt idx="2217">
                  <c:v>148.80000000000001</c:v>
                </c:pt>
                <c:pt idx="2218">
                  <c:v>150.19999999999999</c:v>
                </c:pt>
                <c:pt idx="2219">
                  <c:v>149.69999999999999</c:v>
                </c:pt>
                <c:pt idx="2220">
                  <c:v>148.80000000000001</c:v>
                </c:pt>
                <c:pt idx="2221">
                  <c:v>149.69999999999999</c:v>
                </c:pt>
                <c:pt idx="2222">
                  <c:v>150.5</c:v>
                </c:pt>
                <c:pt idx="2223">
                  <c:v>149.69999999999999</c:v>
                </c:pt>
                <c:pt idx="2224">
                  <c:v>150</c:v>
                </c:pt>
                <c:pt idx="2225">
                  <c:v>149</c:v>
                </c:pt>
                <c:pt idx="2226">
                  <c:v>150.30000000000001</c:v>
                </c:pt>
                <c:pt idx="2227">
                  <c:v>151.30000000000001</c:v>
                </c:pt>
                <c:pt idx="2228">
                  <c:v>151</c:v>
                </c:pt>
                <c:pt idx="2229">
                  <c:v>150.1</c:v>
                </c:pt>
                <c:pt idx="2230">
                  <c:v>149.19999999999999</c:v>
                </c:pt>
                <c:pt idx="2231">
                  <c:v>150.30000000000001</c:v>
                </c:pt>
                <c:pt idx="2232">
                  <c:v>151.1</c:v>
                </c:pt>
                <c:pt idx="2233">
                  <c:v>150.9</c:v>
                </c:pt>
                <c:pt idx="2234">
                  <c:v>150</c:v>
                </c:pt>
                <c:pt idx="2235">
                  <c:v>149.19999999999999</c:v>
                </c:pt>
                <c:pt idx="2236">
                  <c:v>149.9</c:v>
                </c:pt>
                <c:pt idx="2237">
                  <c:v>150.19999999999999</c:v>
                </c:pt>
                <c:pt idx="2238">
                  <c:v>151</c:v>
                </c:pt>
                <c:pt idx="2239">
                  <c:v>149.9</c:v>
                </c:pt>
                <c:pt idx="2240">
                  <c:v>150.6</c:v>
                </c:pt>
                <c:pt idx="2241">
                  <c:v>150.6</c:v>
                </c:pt>
                <c:pt idx="2242">
                  <c:v>149.69999999999999</c:v>
                </c:pt>
                <c:pt idx="2243">
                  <c:v>150.19999999999999</c:v>
                </c:pt>
                <c:pt idx="2244">
                  <c:v>150</c:v>
                </c:pt>
                <c:pt idx="2245">
                  <c:v>151.1</c:v>
                </c:pt>
                <c:pt idx="2246">
                  <c:v>150.6</c:v>
                </c:pt>
                <c:pt idx="2247">
                  <c:v>148.9</c:v>
                </c:pt>
                <c:pt idx="2248">
                  <c:v>150.6</c:v>
                </c:pt>
                <c:pt idx="2249">
                  <c:v>150.69999999999999</c:v>
                </c:pt>
                <c:pt idx="2250">
                  <c:v>150.69999999999999</c:v>
                </c:pt>
                <c:pt idx="2251">
                  <c:v>151.80000000000001</c:v>
                </c:pt>
                <c:pt idx="2252">
                  <c:v>150.5</c:v>
                </c:pt>
                <c:pt idx="2253">
                  <c:v>149.6</c:v>
                </c:pt>
                <c:pt idx="2254">
                  <c:v>149.9</c:v>
                </c:pt>
                <c:pt idx="2255">
                  <c:v>151.69999999999999</c:v>
                </c:pt>
                <c:pt idx="2256">
                  <c:v>149.69999999999999</c:v>
                </c:pt>
                <c:pt idx="2257">
                  <c:v>149.1</c:v>
                </c:pt>
                <c:pt idx="2258">
                  <c:v>151.1</c:v>
                </c:pt>
                <c:pt idx="2259">
                  <c:v>150</c:v>
                </c:pt>
                <c:pt idx="2260">
                  <c:v>151.1</c:v>
                </c:pt>
                <c:pt idx="2261">
                  <c:v>151.19999999999999</c:v>
                </c:pt>
                <c:pt idx="2262">
                  <c:v>150.30000000000001</c:v>
                </c:pt>
                <c:pt idx="2263">
                  <c:v>150.30000000000001</c:v>
                </c:pt>
                <c:pt idx="2264">
                  <c:v>151.1</c:v>
                </c:pt>
                <c:pt idx="2265">
                  <c:v>151.19999999999999</c:v>
                </c:pt>
                <c:pt idx="2266">
                  <c:v>149.5</c:v>
                </c:pt>
                <c:pt idx="2267">
                  <c:v>149.69999999999999</c:v>
                </c:pt>
                <c:pt idx="2268">
                  <c:v>149.69999999999999</c:v>
                </c:pt>
                <c:pt idx="2269">
                  <c:v>150.4</c:v>
                </c:pt>
                <c:pt idx="2270">
                  <c:v>149.69999999999999</c:v>
                </c:pt>
                <c:pt idx="2271">
                  <c:v>151.19999999999999</c:v>
                </c:pt>
                <c:pt idx="2272">
                  <c:v>151.6</c:v>
                </c:pt>
                <c:pt idx="2273">
                  <c:v>151</c:v>
                </c:pt>
                <c:pt idx="2274">
                  <c:v>150.30000000000001</c:v>
                </c:pt>
                <c:pt idx="2275">
                  <c:v>148.69999999999999</c:v>
                </c:pt>
                <c:pt idx="2276">
                  <c:v>150.6</c:v>
                </c:pt>
                <c:pt idx="2277">
                  <c:v>151.5</c:v>
                </c:pt>
                <c:pt idx="2278">
                  <c:v>150.9</c:v>
                </c:pt>
                <c:pt idx="2279">
                  <c:v>151.1</c:v>
                </c:pt>
                <c:pt idx="2280">
                  <c:v>151.5</c:v>
                </c:pt>
                <c:pt idx="2281">
                  <c:v>150.80000000000001</c:v>
                </c:pt>
                <c:pt idx="2282">
                  <c:v>150.6</c:v>
                </c:pt>
                <c:pt idx="2283">
                  <c:v>149.80000000000001</c:v>
                </c:pt>
                <c:pt idx="2284">
                  <c:v>150.9</c:v>
                </c:pt>
                <c:pt idx="2285">
                  <c:v>151</c:v>
                </c:pt>
                <c:pt idx="2286">
                  <c:v>150.4</c:v>
                </c:pt>
                <c:pt idx="2287">
                  <c:v>149.69999999999999</c:v>
                </c:pt>
                <c:pt idx="2288">
                  <c:v>151.19999999999999</c:v>
                </c:pt>
                <c:pt idx="2289">
                  <c:v>150.9</c:v>
                </c:pt>
                <c:pt idx="2290">
                  <c:v>150.9</c:v>
                </c:pt>
                <c:pt idx="2291">
                  <c:v>149.6</c:v>
                </c:pt>
                <c:pt idx="2292">
                  <c:v>150.19999999999999</c:v>
                </c:pt>
                <c:pt idx="2293">
                  <c:v>151.69999999999999</c:v>
                </c:pt>
                <c:pt idx="2294">
                  <c:v>150.80000000000001</c:v>
                </c:pt>
                <c:pt idx="2295">
                  <c:v>150.19999999999999</c:v>
                </c:pt>
                <c:pt idx="2296">
                  <c:v>152.19999999999999</c:v>
                </c:pt>
                <c:pt idx="2297">
                  <c:v>149.1</c:v>
                </c:pt>
                <c:pt idx="2298">
                  <c:v>150.4</c:v>
                </c:pt>
                <c:pt idx="2299">
                  <c:v>149.69999999999999</c:v>
                </c:pt>
                <c:pt idx="2300">
                  <c:v>151.19999999999999</c:v>
                </c:pt>
                <c:pt idx="2301">
                  <c:v>150.5</c:v>
                </c:pt>
                <c:pt idx="2302">
                  <c:v>151.19999999999999</c:v>
                </c:pt>
                <c:pt idx="2303">
                  <c:v>150.80000000000001</c:v>
                </c:pt>
                <c:pt idx="2304">
                  <c:v>151.30000000000001</c:v>
                </c:pt>
                <c:pt idx="2305">
                  <c:v>151</c:v>
                </c:pt>
                <c:pt idx="2306">
                  <c:v>151.1</c:v>
                </c:pt>
                <c:pt idx="2307">
                  <c:v>150.30000000000001</c:v>
                </c:pt>
                <c:pt idx="2308">
                  <c:v>150.5</c:v>
                </c:pt>
                <c:pt idx="2309">
                  <c:v>150.69999999999999</c:v>
                </c:pt>
                <c:pt idx="2310">
                  <c:v>151.30000000000001</c:v>
                </c:pt>
                <c:pt idx="2311">
                  <c:v>151.1</c:v>
                </c:pt>
                <c:pt idx="2312">
                  <c:v>150.69999999999999</c:v>
                </c:pt>
                <c:pt idx="2313">
                  <c:v>150.9</c:v>
                </c:pt>
                <c:pt idx="2314">
                  <c:v>151.19999999999999</c:v>
                </c:pt>
                <c:pt idx="2315">
                  <c:v>151.30000000000001</c:v>
                </c:pt>
                <c:pt idx="2316">
                  <c:v>149.80000000000001</c:v>
                </c:pt>
                <c:pt idx="2317">
                  <c:v>150.80000000000001</c:v>
                </c:pt>
                <c:pt idx="2318">
                  <c:v>151</c:v>
                </c:pt>
                <c:pt idx="2319">
                  <c:v>150</c:v>
                </c:pt>
                <c:pt idx="2320">
                  <c:v>150.19999999999999</c:v>
                </c:pt>
                <c:pt idx="2321">
                  <c:v>151.19999999999999</c:v>
                </c:pt>
                <c:pt idx="2322">
                  <c:v>151</c:v>
                </c:pt>
                <c:pt idx="2323">
                  <c:v>151.4</c:v>
                </c:pt>
                <c:pt idx="2324">
                  <c:v>152.1</c:v>
                </c:pt>
                <c:pt idx="2325">
                  <c:v>151.5</c:v>
                </c:pt>
                <c:pt idx="2326">
                  <c:v>152.30000000000001</c:v>
                </c:pt>
                <c:pt idx="2327">
                  <c:v>151.5</c:v>
                </c:pt>
                <c:pt idx="2328">
                  <c:v>151.9</c:v>
                </c:pt>
                <c:pt idx="2329">
                  <c:v>151.19999999999999</c:v>
                </c:pt>
                <c:pt idx="2330">
                  <c:v>151.69999999999999</c:v>
                </c:pt>
                <c:pt idx="2331">
                  <c:v>150.4</c:v>
                </c:pt>
                <c:pt idx="2332">
                  <c:v>150.80000000000001</c:v>
                </c:pt>
                <c:pt idx="2333">
                  <c:v>151.5</c:v>
                </c:pt>
                <c:pt idx="2334">
                  <c:v>151.1</c:v>
                </c:pt>
                <c:pt idx="2335">
                  <c:v>150</c:v>
                </c:pt>
                <c:pt idx="2336">
                  <c:v>151</c:v>
                </c:pt>
                <c:pt idx="2337">
                  <c:v>150.19999999999999</c:v>
                </c:pt>
                <c:pt idx="2338">
                  <c:v>152.19999999999999</c:v>
                </c:pt>
                <c:pt idx="2339">
                  <c:v>151.19999999999999</c:v>
                </c:pt>
                <c:pt idx="2340">
                  <c:v>151.69999999999999</c:v>
                </c:pt>
                <c:pt idx="2341">
                  <c:v>151.5</c:v>
                </c:pt>
                <c:pt idx="2342">
                  <c:v>150.30000000000001</c:v>
                </c:pt>
                <c:pt idx="2343">
                  <c:v>149.1</c:v>
                </c:pt>
                <c:pt idx="2344">
                  <c:v>150.5</c:v>
                </c:pt>
                <c:pt idx="2345">
                  <c:v>148.9</c:v>
                </c:pt>
                <c:pt idx="2346">
                  <c:v>149.4</c:v>
                </c:pt>
                <c:pt idx="2347">
                  <c:v>150.30000000000001</c:v>
                </c:pt>
                <c:pt idx="2348">
                  <c:v>150.4</c:v>
                </c:pt>
                <c:pt idx="2349">
                  <c:v>151</c:v>
                </c:pt>
                <c:pt idx="2350">
                  <c:v>150.1</c:v>
                </c:pt>
                <c:pt idx="2351">
                  <c:v>150.1</c:v>
                </c:pt>
                <c:pt idx="2352">
                  <c:v>151.5</c:v>
                </c:pt>
                <c:pt idx="2353">
                  <c:v>151.6</c:v>
                </c:pt>
                <c:pt idx="2354">
                  <c:v>149.4</c:v>
                </c:pt>
                <c:pt idx="2355">
                  <c:v>151.1</c:v>
                </c:pt>
                <c:pt idx="2356">
                  <c:v>150.5</c:v>
                </c:pt>
                <c:pt idx="2357">
                  <c:v>150.19999999999999</c:v>
                </c:pt>
                <c:pt idx="2358">
                  <c:v>150.19999999999999</c:v>
                </c:pt>
                <c:pt idx="2359">
                  <c:v>150.5</c:v>
                </c:pt>
                <c:pt idx="2360">
                  <c:v>150.9</c:v>
                </c:pt>
                <c:pt idx="2361">
                  <c:v>151.6</c:v>
                </c:pt>
                <c:pt idx="2362">
                  <c:v>149</c:v>
                </c:pt>
                <c:pt idx="2363">
                  <c:v>151.9</c:v>
                </c:pt>
                <c:pt idx="2364">
                  <c:v>150.6</c:v>
                </c:pt>
                <c:pt idx="2365">
                  <c:v>150</c:v>
                </c:pt>
                <c:pt idx="2366">
                  <c:v>149.4</c:v>
                </c:pt>
                <c:pt idx="2367">
                  <c:v>150.30000000000001</c:v>
                </c:pt>
                <c:pt idx="2368">
                  <c:v>150.80000000000001</c:v>
                </c:pt>
                <c:pt idx="2369">
                  <c:v>151.30000000000001</c:v>
                </c:pt>
                <c:pt idx="2370">
                  <c:v>150.19999999999999</c:v>
                </c:pt>
                <c:pt idx="2371">
                  <c:v>151.80000000000001</c:v>
                </c:pt>
                <c:pt idx="2372">
                  <c:v>150.19999999999999</c:v>
                </c:pt>
                <c:pt idx="2373">
                  <c:v>152.1</c:v>
                </c:pt>
                <c:pt idx="2374">
                  <c:v>151.6</c:v>
                </c:pt>
                <c:pt idx="2375">
                  <c:v>149.19999999999999</c:v>
                </c:pt>
                <c:pt idx="2376">
                  <c:v>150.69999999999999</c:v>
                </c:pt>
                <c:pt idx="2377">
                  <c:v>150</c:v>
                </c:pt>
                <c:pt idx="2378">
                  <c:v>150.5</c:v>
                </c:pt>
                <c:pt idx="2379">
                  <c:v>151.80000000000001</c:v>
                </c:pt>
                <c:pt idx="2380">
                  <c:v>150.69999999999999</c:v>
                </c:pt>
                <c:pt idx="2381">
                  <c:v>150.6</c:v>
                </c:pt>
                <c:pt idx="2382">
                  <c:v>151</c:v>
                </c:pt>
                <c:pt idx="2383">
                  <c:v>150.9</c:v>
                </c:pt>
                <c:pt idx="2384">
                  <c:v>151.9</c:v>
                </c:pt>
                <c:pt idx="2385">
                  <c:v>151.1</c:v>
                </c:pt>
                <c:pt idx="2386">
                  <c:v>149.5</c:v>
                </c:pt>
                <c:pt idx="2387">
                  <c:v>149.19999999999999</c:v>
                </c:pt>
                <c:pt idx="2388">
                  <c:v>150.69999999999999</c:v>
                </c:pt>
                <c:pt idx="2389">
                  <c:v>151.69999999999999</c:v>
                </c:pt>
                <c:pt idx="2390">
                  <c:v>150.6</c:v>
                </c:pt>
                <c:pt idx="2391">
                  <c:v>151.69999999999999</c:v>
                </c:pt>
                <c:pt idx="2392">
                  <c:v>149.80000000000001</c:v>
                </c:pt>
                <c:pt idx="2393">
                  <c:v>151.4</c:v>
                </c:pt>
                <c:pt idx="2394">
                  <c:v>150.80000000000001</c:v>
                </c:pt>
                <c:pt idx="2395">
                  <c:v>150.4</c:v>
                </c:pt>
                <c:pt idx="2396">
                  <c:v>151</c:v>
                </c:pt>
                <c:pt idx="2397">
                  <c:v>151.6</c:v>
                </c:pt>
                <c:pt idx="2398">
                  <c:v>151.1</c:v>
                </c:pt>
                <c:pt idx="2399">
                  <c:v>151.80000000000001</c:v>
                </c:pt>
                <c:pt idx="2400">
                  <c:v>151.5</c:v>
                </c:pt>
                <c:pt idx="2401">
                  <c:v>152.19999999999999</c:v>
                </c:pt>
                <c:pt idx="2402">
                  <c:v>151</c:v>
                </c:pt>
                <c:pt idx="2403">
                  <c:v>151</c:v>
                </c:pt>
                <c:pt idx="2404">
                  <c:v>151.1</c:v>
                </c:pt>
                <c:pt idx="2405">
                  <c:v>150.9</c:v>
                </c:pt>
                <c:pt idx="2406">
                  <c:v>150.30000000000001</c:v>
                </c:pt>
                <c:pt idx="2407">
                  <c:v>150.30000000000001</c:v>
                </c:pt>
                <c:pt idx="2408">
                  <c:v>150.6</c:v>
                </c:pt>
                <c:pt idx="2409">
                  <c:v>151.30000000000001</c:v>
                </c:pt>
                <c:pt idx="2410">
                  <c:v>152.1</c:v>
                </c:pt>
                <c:pt idx="2411">
                  <c:v>150.80000000000001</c:v>
                </c:pt>
                <c:pt idx="2412">
                  <c:v>152.19999999999999</c:v>
                </c:pt>
                <c:pt idx="2413">
                  <c:v>151.4</c:v>
                </c:pt>
                <c:pt idx="2414">
                  <c:v>151.19999999999999</c:v>
                </c:pt>
                <c:pt idx="2415">
                  <c:v>151.6</c:v>
                </c:pt>
                <c:pt idx="2416">
                  <c:v>151.69999999999999</c:v>
                </c:pt>
                <c:pt idx="2417">
                  <c:v>151.1</c:v>
                </c:pt>
                <c:pt idx="2418">
                  <c:v>151.80000000000001</c:v>
                </c:pt>
                <c:pt idx="2419">
                  <c:v>150</c:v>
                </c:pt>
                <c:pt idx="2420">
                  <c:v>151.19999999999999</c:v>
                </c:pt>
                <c:pt idx="2421">
                  <c:v>150.80000000000001</c:v>
                </c:pt>
                <c:pt idx="2422">
                  <c:v>151.5</c:v>
                </c:pt>
                <c:pt idx="2423">
                  <c:v>152.1</c:v>
                </c:pt>
                <c:pt idx="2424">
                  <c:v>150.69999999999999</c:v>
                </c:pt>
                <c:pt idx="2425">
                  <c:v>151.69999999999999</c:v>
                </c:pt>
                <c:pt idx="2426">
                  <c:v>151</c:v>
                </c:pt>
                <c:pt idx="2427">
                  <c:v>153.30000000000001</c:v>
                </c:pt>
                <c:pt idx="2428">
                  <c:v>150.9</c:v>
                </c:pt>
                <c:pt idx="2429">
                  <c:v>150.9</c:v>
                </c:pt>
                <c:pt idx="2430">
                  <c:v>152.9</c:v>
                </c:pt>
                <c:pt idx="2431">
                  <c:v>149.69999999999999</c:v>
                </c:pt>
                <c:pt idx="2432">
                  <c:v>150.30000000000001</c:v>
                </c:pt>
                <c:pt idx="2433">
                  <c:v>150.1</c:v>
                </c:pt>
                <c:pt idx="2434">
                  <c:v>151.69999999999999</c:v>
                </c:pt>
                <c:pt idx="2435">
                  <c:v>150.6</c:v>
                </c:pt>
                <c:pt idx="2436">
                  <c:v>151.6</c:v>
                </c:pt>
                <c:pt idx="2437">
                  <c:v>151.30000000000001</c:v>
                </c:pt>
                <c:pt idx="2438">
                  <c:v>151.1</c:v>
                </c:pt>
                <c:pt idx="2439">
                  <c:v>151.19999999999999</c:v>
                </c:pt>
                <c:pt idx="2440">
                  <c:v>152</c:v>
                </c:pt>
                <c:pt idx="2441">
                  <c:v>151.80000000000001</c:v>
                </c:pt>
                <c:pt idx="2442">
                  <c:v>152.30000000000001</c:v>
                </c:pt>
                <c:pt idx="2443">
                  <c:v>152</c:v>
                </c:pt>
                <c:pt idx="2444">
                  <c:v>151.80000000000001</c:v>
                </c:pt>
                <c:pt idx="2445">
                  <c:v>151.19999999999999</c:v>
                </c:pt>
                <c:pt idx="2446">
                  <c:v>151.80000000000001</c:v>
                </c:pt>
                <c:pt idx="2447">
                  <c:v>150.6</c:v>
                </c:pt>
                <c:pt idx="2448">
                  <c:v>150.9</c:v>
                </c:pt>
                <c:pt idx="2449">
                  <c:v>151.6</c:v>
                </c:pt>
                <c:pt idx="2450">
                  <c:v>151.4</c:v>
                </c:pt>
                <c:pt idx="2451">
                  <c:v>151.30000000000001</c:v>
                </c:pt>
                <c:pt idx="2452">
                  <c:v>150.80000000000001</c:v>
                </c:pt>
                <c:pt idx="2453">
                  <c:v>150.69999999999999</c:v>
                </c:pt>
                <c:pt idx="2454">
                  <c:v>150.80000000000001</c:v>
                </c:pt>
                <c:pt idx="2455">
                  <c:v>151.9</c:v>
                </c:pt>
                <c:pt idx="2456">
                  <c:v>150.9</c:v>
                </c:pt>
                <c:pt idx="2457">
                  <c:v>152.1</c:v>
                </c:pt>
                <c:pt idx="2458">
                  <c:v>151.1</c:v>
                </c:pt>
                <c:pt idx="2459">
                  <c:v>151.6</c:v>
                </c:pt>
                <c:pt idx="2460">
                  <c:v>152.69999999999999</c:v>
                </c:pt>
                <c:pt idx="2461">
                  <c:v>152.5</c:v>
                </c:pt>
                <c:pt idx="2462">
                  <c:v>151.30000000000001</c:v>
                </c:pt>
                <c:pt idx="2463">
                  <c:v>152.30000000000001</c:v>
                </c:pt>
                <c:pt idx="2464">
                  <c:v>151.6</c:v>
                </c:pt>
                <c:pt idx="2465">
                  <c:v>152.6</c:v>
                </c:pt>
                <c:pt idx="2466">
                  <c:v>152.1</c:v>
                </c:pt>
                <c:pt idx="2467">
                  <c:v>151.9</c:v>
                </c:pt>
                <c:pt idx="2468">
                  <c:v>151.19999999999999</c:v>
                </c:pt>
                <c:pt idx="2469">
                  <c:v>152.9</c:v>
                </c:pt>
                <c:pt idx="2470">
                  <c:v>151.4</c:v>
                </c:pt>
                <c:pt idx="2471">
                  <c:v>150.80000000000001</c:v>
                </c:pt>
                <c:pt idx="2472">
                  <c:v>151.6</c:v>
                </c:pt>
                <c:pt idx="2473">
                  <c:v>151.9</c:v>
                </c:pt>
                <c:pt idx="2474">
                  <c:v>152.1</c:v>
                </c:pt>
                <c:pt idx="2475">
                  <c:v>151.69999999999999</c:v>
                </c:pt>
                <c:pt idx="2476">
                  <c:v>151.19999999999999</c:v>
                </c:pt>
                <c:pt idx="2477">
                  <c:v>151.4</c:v>
                </c:pt>
                <c:pt idx="2478">
                  <c:v>151.4</c:v>
                </c:pt>
                <c:pt idx="2479">
                  <c:v>152.4</c:v>
                </c:pt>
                <c:pt idx="2480">
                  <c:v>151.9</c:v>
                </c:pt>
                <c:pt idx="2481">
                  <c:v>152.19999999999999</c:v>
                </c:pt>
                <c:pt idx="2482">
                  <c:v>152.30000000000001</c:v>
                </c:pt>
                <c:pt idx="2483">
                  <c:v>150.9</c:v>
                </c:pt>
                <c:pt idx="2484">
                  <c:v>151.6</c:v>
                </c:pt>
                <c:pt idx="2485">
                  <c:v>152.30000000000001</c:v>
                </c:pt>
                <c:pt idx="2486">
                  <c:v>150.80000000000001</c:v>
                </c:pt>
                <c:pt idx="2487">
                  <c:v>153</c:v>
                </c:pt>
                <c:pt idx="2488">
                  <c:v>152.6</c:v>
                </c:pt>
                <c:pt idx="2489">
                  <c:v>152</c:v>
                </c:pt>
                <c:pt idx="2490">
                  <c:v>152.5</c:v>
                </c:pt>
                <c:pt idx="2491">
                  <c:v>152.9</c:v>
                </c:pt>
                <c:pt idx="2492">
                  <c:v>152.6</c:v>
                </c:pt>
                <c:pt idx="2493">
                  <c:v>151.9</c:v>
                </c:pt>
                <c:pt idx="2494">
                  <c:v>152.6</c:v>
                </c:pt>
                <c:pt idx="2495">
                  <c:v>152.1</c:v>
                </c:pt>
                <c:pt idx="2496">
                  <c:v>151.69999999999999</c:v>
                </c:pt>
                <c:pt idx="2497">
                  <c:v>152.6</c:v>
                </c:pt>
                <c:pt idx="2498">
                  <c:v>152.80000000000001</c:v>
                </c:pt>
                <c:pt idx="2499">
                  <c:v>151.19999999999999</c:v>
                </c:pt>
                <c:pt idx="2500">
                  <c:v>152.69999999999999</c:v>
                </c:pt>
                <c:pt idx="2501">
                  <c:v>153.1</c:v>
                </c:pt>
                <c:pt idx="2502">
                  <c:v>152.5</c:v>
                </c:pt>
                <c:pt idx="2503">
                  <c:v>152.30000000000001</c:v>
                </c:pt>
                <c:pt idx="2504">
                  <c:v>153.69999999999999</c:v>
                </c:pt>
                <c:pt idx="2505">
                  <c:v>151.4</c:v>
                </c:pt>
                <c:pt idx="2506">
                  <c:v>151.9</c:v>
                </c:pt>
                <c:pt idx="2507">
                  <c:v>152.6</c:v>
                </c:pt>
                <c:pt idx="2508">
                  <c:v>152.1</c:v>
                </c:pt>
                <c:pt idx="2509">
                  <c:v>151.6</c:v>
                </c:pt>
                <c:pt idx="2510">
                  <c:v>152</c:v>
                </c:pt>
                <c:pt idx="2511">
                  <c:v>152.30000000000001</c:v>
                </c:pt>
                <c:pt idx="2512">
                  <c:v>151.9</c:v>
                </c:pt>
                <c:pt idx="2513">
                  <c:v>152.4</c:v>
                </c:pt>
                <c:pt idx="2514">
                  <c:v>152.19999999999999</c:v>
                </c:pt>
                <c:pt idx="2515">
                  <c:v>152.1</c:v>
                </c:pt>
                <c:pt idx="2516">
                  <c:v>151.6</c:v>
                </c:pt>
                <c:pt idx="2517">
                  <c:v>151.69999999999999</c:v>
                </c:pt>
                <c:pt idx="2518">
                  <c:v>152.6</c:v>
                </c:pt>
                <c:pt idx="2519">
                  <c:v>151.9</c:v>
                </c:pt>
                <c:pt idx="2520">
                  <c:v>151.9</c:v>
                </c:pt>
                <c:pt idx="2521">
                  <c:v>153.5</c:v>
                </c:pt>
                <c:pt idx="2522">
                  <c:v>153</c:v>
                </c:pt>
                <c:pt idx="2523">
                  <c:v>152.6</c:v>
                </c:pt>
                <c:pt idx="2524">
                  <c:v>151</c:v>
                </c:pt>
                <c:pt idx="2525">
                  <c:v>150.80000000000001</c:v>
                </c:pt>
                <c:pt idx="2526">
                  <c:v>152</c:v>
                </c:pt>
                <c:pt idx="2527">
                  <c:v>152</c:v>
                </c:pt>
                <c:pt idx="2528">
                  <c:v>152.19999999999999</c:v>
                </c:pt>
                <c:pt idx="2529">
                  <c:v>152.1</c:v>
                </c:pt>
                <c:pt idx="2530">
                  <c:v>151</c:v>
                </c:pt>
                <c:pt idx="2531">
                  <c:v>152.5</c:v>
                </c:pt>
                <c:pt idx="2532">
                  <c:v>153.1</c:v>
                </c:pt>
                <c:pt idx="2533">
                  <c:v>152.5</c:v>
                </c:pt>
                <c:pt idx="2534">
                  <c:v>151.19999999999999</c:v>
                </c:pt>
                <c:pt idx="2535">
                  <c:v>153.19999999999999</c:v>
                </c:pt>
                <c:pt idx="2536">
                  <c:v>152.19999999999999</c:v>
                </c:pt>
                <c:pt idx="2537">
                  <c:v>152</c:v>
                </c:pt>
                <c:pt idx="2538">
                  <c:v>152.30000000000001</c:v>
                </c:pt>
                <c:pt idx="2539">
                  <c:v>153.4</c:v>
                </c:pt>
                <c:pt idx="2540">
                  <c:v>151.5</c:v>
                </c:pt>
                <c:pt idx="2541">
                  <c:v>152.80000000000001</c:v>
                </c:pt>
                <c:pt idx="2542">
                  <c:v>152.80000000000001</c:v>
                </c:pt>
                <c:pt idx="2543">
                  <c:v>152.30000000000001</c:v>
                </c:pt>
                <c:pt idx="2544">
                  <c:v>152.80000000000001</c:v>
                </c:pt>
                <c:pt idx="2545">
                  <c:v>151</c:v>
                </c:pt>
                <c:pt idx="2546">
                  <c:v>152.30000000000001</c:v>
                </c:pt>
                <c:pt idx="2547">
                  <c:v>150.6</c:v>
                </c:pt>
                <c:pt idx="2548">
                  <c:v>153.9</c:v>
                </c:pt>
                <c:pt idx="2549">
                  <c:v>153.4</c:v>
                </c:pt>
                <c:pt idx="2550">
                  <c:v>152.69999999999999</c:v>
                </c:pt>
                <c:pt idx="2551">
                  <c:v>153</c:v>
                </c:pt>
                <c:pt idx="2552">
                  <c:v>152.80000000000001</c:v>
                </c:pt>
                <c:pt idx="2553">
                  <c:v>152.5</c:v>
                </c:pt>
                <c:pt idx="2554">
                  <c:v>152.5</c:v>
                </c:pt>
                <c:pt idx="2555">
                  <c:v>151.80000000000001</c:v>
                </c:pt>
                <c:pt idx="2556">
                  <c:v>151.69999999999999</c:v>
                </c:pt>
                <c:pt idx="2557">
                  <c:v>152</c:v>
                </c:pt>
                <c:pt idx="2558">
                  <c:v>154</c:v>
                </c:pt>
                <c:pt idx="2559">
                  <c:v>154.1</c:v>
                </c:pt>
                <c:pt idx="2560">
                  <c:v>152.30000000000001</c:v>
                </c:pt>
                <c:pt idx="2561">
                  <c:v>152.4</c:v>
                </c:pt>
                <c:pt idx="2562">
                  <c:v>152.30000000000001</c:v>
                </c:pt>
                <c:pt idx="2563">
                  <c:v>153.6</c:v>
                </c:pt>
                <c:pt idx="2564">
                  <c:v>153</c:v>
                </c:pt>
                <c:pt idx="2565">
                  <c:v>152.6</c:v>
                </c:pt>
                <c:pt idx="2566">
                  <c:v>152.1</c:v>
                </c:pt>
                <c:pt idx="2567">
                  <c:v>152.30000000000001</c:v>
                </c:pt>
                <c:pt idx="2568">
                  <c:v>153.19999999999999</c:v>
                </c:pt>
                <c:pt idx="2569">
                  <c:v>153.4</c:v>
                </c:pt>
                <c:pt idx="2570">
                  <c:v>154.1</c:v>
                </c:pt>
                <c:pt idx="2571">
                  <c:v>152.80000000000001</c:v>
                </c:pt>
                <c:pt idx="2572">
                  <c:v>152.4</c:v>
                </c:pt>
                <c:pt idx="2573">
                  <c:v>150.4</c:v>
                </c:pt>
                <c:pt idx="2574">
                  <c:v>151.4</c:v>
                </c:pt>
                <c:pt idx="2575">
                  <c:v>152.1</c:v>
                </c:pt>
                <c:pt idx="2576">
                  <c:v>152.6</c:v>
                </c:pt>
                <c:pt idx="2577">
                  <c:v>151.9</c:v>
                </c:pt>
                <c:pt idx="2578">
                  <c:v>152.30000000000001</c:v>
                </c:pt>
                <c:pt idx="2579">
                  <c:v>152.5</c:v>
                </c:pt>
                <c:pt idx="2580">
                  <c:v>152.4</c:v>
                </c:pt>
                <c:pt idx="2581">
                  <c:v>153.5</c:v>
                </c:pt>
                <c:pt idx="2582">
                  <c:v>151.69999999999999</c:v>
                </c:pt>
                <c:pt idx="2583">
                  <c:v>152.9</c:v>
                </c:pt>
                <c:pt idx="2584">
                  <c:v>152.80000000000001</c:v>
                </c:pt>
                <c:pt idx="2585">
                  <c:v>152.19999999999999</c:v>
                </c:pt>
                <c:pt idx="2586">
                  <c:v>152.5</c:v>
                </c:pt>
                <c:pt idx="2587">
                  <c:v>152.80000000000001</c:v>
                </c:pt>
                <c:pt idx="2588">
                  <c:v>153.1</c:v>
                </c:pt>
                <c:pt idx="2589">
                  <c:v>152</c:v>
                </c:pt>
                <c:pt idx="2590">
                  <c:v>151.6</c:v>
                </c:pt>
                <c:pt idx="2591">
                  <c:v>152.5</c:v>
                </c:pt>
                <c:pt idx="2592">
                  <c:v>152.1</c:v>
                </c:pt>
                <c:pt idx="2593">
                  <c:v>151.69999999999999</c:v>
                </c:pt>
                <c:pt idx="2594">
                  <c:v>152.80000000000001</c:v>
                </c:pt>
                <c:pt idx="2595">
                  <c:v>152.80000000000001</c:v>
                </c:pt>
                <c:pt idx="2596">
                  <c:v>151.5</c:v>
                </c:pt>
                <c:pt idx="2597">
                  <c:v>152.6</c:v>
                </c:pt>
                <c:pt idx="2598">
                  <c:v>152</c:v>
                </c:pt>
                <c:pt idx="2599">
                  <c:v>151.5</c:v>
                </c:pt>
                <c:pt idx="2600">
                  <c:v>152.69999999999999</c:v>
                </c:pt>
                <c:pt idx="2601">
                  <c:v>153.19999999999999</c:v>
                </c:pt>
                <c:pt idx="2602">
                  <c:v>151.30000000000001</c:v>
                </c:pt>
                <c:pt idx="2603">
                  <c:v>152.6</c:v>
                </c:pt>
                <c:pt idx="2604">
                  <c:v>152</c:v>
                </c:pt>
                <c:pt idx="2605">
                  <c:v>152.4</c:v>
                </c:pt>
                <c:pt idx="2606">
                  <c:v>152.5</c:v>
                </c:pt>
                <c:pt idx="2607">
                  <c:v>151</c:v>
                </c:pt>
                <c:pt idx="2608">
                  <c:v>151.4</c:v>
                </c:pt>
                <c:pt idx="2609">
                  <c:v>151.19999999999999</c:v>
                </c:pt>
                <c:pt idx="2610">
                  <c:v>151.6</c:v>
                </c:pt>
                <c:pt idx="2611">
                  <c:v>152</c:v>
                </c:pt>
                <c:pt idx="2612">
                  <c:v>150.19999999999999</c:v>
                </c:pt>
                <c:pt idx="2613">
                  <c:v>152</c:v>
                </c:pt>
                <c:pt idx="2614">
                  <c:v>152.9</c:v>
                </c:pt>
                <c:pt idx="2615">
                  <c:v>152.5</c:v>
                </c:pt>
                <c:pt idx="2616">
                  <c:v>152</c:v>
                </c:pt>
                <c:pt idx="2617">
                  <c:v>151.5</c:v>
                </c:pt>
                <c:pt idx="2618">
                  <c:v>151.80000000000001</c:v>
                </c:pt>
                <c:pt idx="2619">
                  <c:v>151.69999999999999</c:v>
                </c:pt>
                <c:pt idx="2620">
                  <c:v>151</c:v>
                </c:pt>
                <c:pt idx="2621">
                  <c:v>152.4</c:v>
                </c:pt>
                <c:pt idx="2622">
                  <c:v>152</c:v>
                </c:pt>
                <c:pt idx="2623">
                  <c:v>152.4</c:v>
                </c:pt>
                <c:pt idx="2624">
                  <c:v>152.5</c:v>
                </c:pt>
                <c:pt idx="2625">
                  <c:v>152</c:v>
                </c:pt>
                <c:pt idx="2626">
                  <c:v>151.19999999999999</c:v>
                </c:pt>
                <c:pt idx="2627">
                  <c:v>152.19999999999999</c:v>
                </c:pt>
                <c:pt idx="2628">
                  <c:v>152.19999999999999</c:v>
                </c:pt>
                <c:pt idx="2629">
                  <c:v>151.9</c:v>
                </c:pt>
                <c:pt idx="2630">
                  <c:v>152.30000000000001</c:v>
                </c:pt>
                <c:pt idx="2631">
                  <c:v>152.6</c:v>
                </c:pt>
                <c:pt idx="2632">
                  <c:v>151.5</c:v>
                </c:pt>
                <c:pt idx="2633">
                  <c:v>152.69999999999999</c:v>
                </c:pt>
                <c:pt idx="2634">
                  <c:v>152</c:v>
                </c:pt>
                <c:pt idx="2635">
                  <c:v>151.19999999999999</c:v>
                </c:pt>
                <c:pt idx="2636">
                  <c:v>153.4</c:v>
                </c:pt>
                <c:pt idx="2637">
                  <c:v>153.30000000000001</c:v>
                </c:pt>
                <c:pt idx="2638">
                  <c:v>151.1</c:v>
                </c:pt>
                <c:pt idx="2639">
                  <c:v>153</c:v>
                </c:pt>
                <c:pt idx="2640">
                  <c:v>151.69999999999999</c:v>
                </c:pt>
                <c:pt idx="2641">
                  <c:v>151.9</c:v>
                </c:pt>
                <c:pt idx="2642">
                  <c:v>153.69999999999999</c:v>
                </c:pt>
                <c:pt idx="2643">
                  <c:v>154.30000000000001</c:v>
                </c:pt>
                <c:pt idx="2644">
                  <c:v>153.5</c:v>
                </c:pt>
                <c:pt idx="2645">
                  <c:v>153</c:v>
                </c:pt>
                <c:pt idx="2646">
                  <c:v>153.80000000000001</c:v>
                </c:pt>
                <c:pt idx="2647">
                  <c:v>154.1</c:v>
                </c:pt>
                <c:pt idx="2648">
                  <c:v>153</c:v>
                </c:pt>
                <c:pt idx="2649">
                  <c:v>152.5</c:v>
                </c:pt>
                <c:pt idx="2650">
                  <c:v>152.30000000000001</c:v>
                </c:pt>
                <c:pt idx="2651">
                  <c:v>152.1</c:v>
                </c:pt>
                <c:pt idx="2652">
                  <c:v>151.6</c:v>
                </c:pt>
                <c:pt idx="2653">
                  <c:v>153.69999999999999</c:v>
                </c:pt>
                <c:pt idx="2654">
                  <c:v>152.19999999999999</c:v>
                </c:pt>
                <c:pt idx="2655">
                  <c:v>151.30000000000001</c:v>
                </c:pt>
                <c:pt idx="2656">
                  <c:v>152</c:v>
                </c:pt>
                <c:pt idx="2657">
                  <c:v>153.69999999999999</c:v>
                </c:pt>
                <c:pt idx="2658">
                  <c:v>152.6</c:v>
                </c:pt>
                <c:pt idx="2659">
                  <c:v>152</c:v>
                </c:pt>
                <c:pt idx="2660">
                  <c:v>152.1</c:v>
                </c:pt>
                <c:pt idx="2661">
                  <c:v>152.6</c:v>
                </c:pt>
                <c:pt idx="2662">
                  <c:v>152.69999999999999</c:v>
                </c:pt>
                <c:pt idx="2663">
                  <c:v>152.6</c:v>
                </c:pt>
                <c:pt idx="2664">
                  <c:v>154.19999999999999</c:v>
                </c:pt>
                <c:pt idx="2665">
                  <c:v>152</c:v>
                </c:pt>
                <c:pt idx="2666">
                  <c:v>150.80000000000001</c:v>
                </c:pt>
                <c:pt idx="2667">
                  <c:v>150</c:v>
                </c:pt>
                <c:pt idx="2668">
                  <c:v>151.1</c:v>
                </c:pt>
                <c:pt idx="2669">
                  <c:v>152.9</c:v>
                </c:pt>
                <c:pt idx="2670">
                  <c:v>152.80000000000001</c:v>
                </c:pt>
                <c:pt idx="2671">
                  <c:v>153.1</c:v>
                </c:pt>
                <c:pt idx="2672">
                  <c:v>151.5</c:v>
                </c:pt>
                <c:pt idx="2673">
                  <c:v>152.69999999999999</c:v>
                </c:pt>
                <c:pt idx="2674">
                  <c:v>151.30000000000001</c:v>
                </c:pt>
                <c:pt idx="2675">
                  <c:v>151.1</c:v>
                </c:pt>
                <c:pt idx="2676">
                  <c:v>151.9</c:v>
                </c:pt>
                <c:pt idx="2677">
                  <c:v>151.5</c:v>
                </c:pt>
                <c:pt idx="2678">
                  <c:v>151.80000000000001</c:v>
                </c:pt>
                <c:pt idx="2679">
                  <c:v>152</c:v>
                </c:pt>
                <c:pt idx="2680">
                  <c:v>151.6</c:v>
                </c:pt>
                <c:pt idx="2681">
                  <c:v>151</c:v>
                </c:pt>
                <c:pt idx="2682">
                  <c:v>152.19999999999999</c:v>
                </c:pt>
                <c:pt idx="2683">
                  <c:v>151</c:v>
                </c:pt>
                <c:pt idx="2684">
                  <c:v>150.69999999999999</c:v>
                </c:pt>
                <c:pt idx="2685">
                  <c:v>152.4</c:v>
                </c:pt>
                <c:pt idx="2686">
                  <c:v>152.9</c:v>
                </c:pt>
                <c:pt idx="2687">
                  <c:v>150.1</c:v>
                </c:pt>
                <c:pt idx="2688">
                  <c:v>151.30000000000001</c:v>
                </c:pt>
                <c:pt idx="2689">
                  <c:v>152.30000000000001</c:v>
                </c:pt>
                <c:pt idx="2690">
                  <c:v>152.69999999999999</c:v>
                </c:pt>
                <c:pt idx="2691">
                  <c:v>152.30000000000001</c:v>
                </c:pt>
                <c:pt idx="2692">
                  <c:v>152.6</c:v>
                </c:pt>
                <c:pt idx="2693">
                  <c:v>152.19999999999999</c:v>
                </c:pt>
                <c:pt idx="2694">
                  <c:v>151.9</c:v>
                </c:pt>
                <c:pt idx="2695">
                  <c:v>151.69999999999999</c:v>
                </c:pt>
                <c:pt idx="2696">
                  <c:v>152.30000000000001</c:v>
                </c:pt>
                <c:pt idx="2697">
                  <c:v>151.19999999999999</c:v>
                </c:pt>
                <c:pt idx="2698">
                  <c:v>151.69999999999999</c:v>
                </c:pt>
                <c:pt idx="2699">
                  <c:v>152.19999999999999</c:v>
                </c:pt>
                <c:pt idx="2700">
                  <c:v>152.9</c:v>
                </c:pt>
                <c:pt idx="2701">
                  <c:v>152</c:v>
                </c:pt>
                <c:pt idx="2702">
                  <c:v>151.6</c:v>
                </c:pt>
                <c:pt idx="2703">
                  <c:v>152.6</c:v>
                </c:pt>
                <c:pt idx="2704">
                  <c:v>152</c:v>
                </c:pt>
                <c:pt idx="2705">
                  <c:v>150.9</c:v>
                </c:pt>
                <c:pt idx="2706">
                  <c:v>151.1</c:v>
                </c:pt>
                <c:pt idx="2707">
                  <c:v>151</c:v>
                </c:pt>
                <c:pt idx="2708">
                  <c:v>152.19999999999999</c:v>
                </c:pt>
                <c:pt idx="2709">
                  <c:v>151.9</c:v>
                </c:pt>
                <c:pt idx="2710">
                  <c:v>152.19999999999999</c:v>
                </c:pt>
                <c:pt idx="2711">
                  <c:v>152.69999999999999</c:v>
                </c:pt>
                <c:pt idx="2712">
                  <c:v>151.30000000000001</c:v>
                </c:pt>
                <c:pt idx="2713">
                  <c:v>150.69999999999999</c:v>
                </c:pt>
                <c:pt idx="2714">
                  <c:v>151.4</c:v>
                </c:pt>
                <c:pt idx="2715">
                  <c:v>151.80000000000001</c:v>
                </c:pt>
                <c:pt idx="2716">
                  <c:v>152.9</c:v>
                </c:pt>
                <c:pt idx="2717">
                  <c:v>152.19999999999999</c:v>
                </c:pt>
                <c:pt idx="2718">
                  <c:v>152.69999999999999</c:v>
                </c:pt>
                <c:pt idx="2719">
                  <c:v>152.5</c:v>
                </c:pt>
                <c:pt idx="2720">
                  <c:v>152.1</c:v>
                </c:pt>
                <c:pt idx="2721">
                  <c:v>151.4</c:v>
                </c:pt>
                <c:pt idx="2722">
                  <c:v>152.9</c:v>
                </c:pt>
                <c:pt idx="2723">
                  <c:v>152.19999999999999</c:v>
                </c:pt>
                <c:pt idx="2724">
                  <c:v>152.69999999999999</c:v>
                </c:pt>
                <c:pt idx="2725">
                  <c:v>151.4</c:v>
                </c:pt>
                <c:pt idx="2726">
                  <c:v>151.30000000000001</c:v>
                </c:pt>
                <c:pt idx="2727">
                  <c:v>151.30000000000001</c:v>
                </c:pt>
                <c:pt idx="2728">
                  <c:v>150.69999999999999</c:v>
                </c:pt>
                <c:pt idx="2729">
                  <c:v>151.6</c:v>
                </c:pt>
                <c:pt idx="2730">
                  <c:v>151.5</c:v>
                </c:pt>
                <c:pt idx="2731">
                  <c:v>151.19999999999999</c:v>
                </c:pt>
                <c:pt idx="2732">
                  <c:v>152.5</c:v>
                </c:pt>
                <c:pt idx="2733">
                  <c:v>152.30000000000001</c:v>
                </c:pt>
                <c:pt idx="2734">
                  <c:v>152.4</c:v>
                </c:pt>
                <c:pt idx="2735">
                  <c:v>151.19999999999999</c:v>
                </c:pt>
                <c:pt idx="2736">
                  <c:v>151.69999999999999</c:v>
                </c:pt>
                <c:pt idx="2737">
                  <c:v>152</c:v>
                </c:pt>
                <c:pt idx="2738">
                  <c:v>152.1</c:v>
                </c:pt>
                <c:pt idx="2739">
                  <c:v>152.4</c:v>
                </c:pt>
                <c:pt idx="2740">
                  <c:v>152.80000000000001</c:v>
                </c:pt>
                <c:pt idx="2741">
                  <c:v>153.30000000000001</c:v>
                </c:pt>
                <c:pt idx="2742">
                  <c:v>152.1</c:v>
                </c:pt>
                <c:pt idx="2743">
                  <c:v>151.9</c:v>
                </c:pt>
                <c:pt idx="2744">
                  <c:v>152.19999999999999</c:v>
                </c:pt>
                <c:pt idx="2745">
                  <c:v>151.80000000000001</c:v>
                </c:pt>
                <c:pt idx="2746">
                  <c:v>151.5</c:v>
                </c:pt>
                <c:pt idx="2747">
                  <c:v>151.9</c:v>
                </c:pt>
                <c:pt idx="2748">
                  <c:v>153.1</c:v>
                </c:pt>
                <c:pt idx="2749">
                  <c:v>151.19999999999999</c:v>
                </c:pt>
                <c:pt idx="2750">
                  <c:v>153.6</c:v>
                </c:pt>
                <c:pt idx="2751">
                  <c:v>151.5</c:v>
                </c:pt>
                <c:pt idx="2752">
                  <c:v>152.19999999999999</c:v>
                </c:pt>
                <c:pt idx="2753">
                  <c:v>152.9</c:v>
                </c:pt>
                <c:pt idx="2754">
                  <c:v>151.4</c:v>
                </c:pt>
                <c:pt idx="2755">
                  <c:v>151.80000000000001</c:v>
                </c:pt>
                <c:pt idx="2756">
                  <c:v>152.30000000000001</c:v>
                </c:pt>
                <c:pt idx="2757">
                  <c:v>152.9</c:v>
                </c:pt>
                <c:pt idx="2758">
                  <c:v>153.5</c:v>
                </c:pt>
                <c:pt idx="2759">
                  <c:v>153</c:v>
                </c:pt>
                <c:pt idx="2760">
                  <c:v>153</c:v>
                </c:pt>
                <c:pt idx="2761">
                  <c:v>152.80000000000001</c:v>
                </c:pt>
                <c:pt idx="2762">
                  <c:v>153.4</c:v>
                </c:pt>
                <c:pt idx="2763">
                  <c:v>151.5</c:v>
                </c:pt>
                <c:pt idx="2764">
                  <c:v>151.80000000000001</c:v>
                </c:pt>
                <c:pt idx="2765">
                  <c:v>153.80000000000001</c:v>
                </c:pt>
                <c:pt idx="2766">
                  <c:v>152.19999999999999</c:v>
                </c:pt>
                <c:pt idx="2767">
                  <c:v>152.80000000000001</c:v>
                </c:pt>
                <c:pt idx="2768">
                  <c:v>151</c:v>
                </c:pt>
                <c:pt idx="2769">
                  <c:v>152.80000000000001</c:v>
                </c:pt>
                <c:pt idx="2770">
                  <c:v>153.30000000000001</c:v>
                </c:pt>
                <c:pt idx="2771">
                  <c:v>152.5</c:v>
                </c:pt>
                <c:pt idx="2772">
                  <c:v>151.30000000000001</c:v>
                </c:pt>
                <c:pt idx="2773">
                  <c:v>153.6</c:v>
                </c:pt>
                <c:pt idx="2774">
                  <c:v>152.5</c:v>
                </c:pt>
                <c:pt idx="2775">
                  <c:v>152.30000000000001</c:v>
                </c:pt>
                <c:pt idx="2776">
                  <c:v>153.19999999999999</c:v>
                </c:pt>
                <c:pt idx="2777">
                  <c:v>153.19999999999999</c:v>
                </c:pt>
                <c:pt idx="2778">
                  <c:v>152.9</c:v>
                </c:pt>
                <c:pt idx="2779">
                  <c:v>154.69999999999999</c:v>
                </c:pt>
                <c:pt idx="2780">
                  <c:v>152.80000000000001</c:v>
                </c:pt>
                <c:pt idx="2781">
                  <c:v>153.19999999999999</c:v>
                </c:pt>
                <c:pt idx="2782">
                  <c:v>153.80000000000001</c:v>
                </c:pt>
                <c:pt idx="2783">
                  <c:v>152.5</c:v>
                </c:pt>
                <c:pt idx="2784">
                  <c:v>153.6</c:v>
                </c:pt>
                <c:pt idx="2785">
                  <c:v>153.4</c:v>
                </c:pt>
                <c:pt idx="2786">
                  <c:v>154</c:v>
                </c:pt>
                <c:pt idx="2787">
                  <c:v>152.80000000000001</c:v>
                </c:pt>
                <c:pt idx="2788">
                  <c:v>153</c:v>
                </c:pt>
                <c:pt idx="2789">
                  <c:v>152.4</c:v>
                </c:pt>
                <c:pt idx="2790">
                  <c:v>152.9</c:v>
                </c:pt>
                <c:pt idx="2791">
                  <c:v>152.5</c:v>
                </c:pt>
                <c:pt idx="2792">
                  <c:v>152.69999999999999</c:v>
                </c:pt>
                <c:pt idx="2793">
                  <c:v>153.19999999999999</c:v>
                </c:pt>
                <c:pt idx="2794">
                  <c:v>152.6</c:v>
                </c:pt>
                <c:pt idx="2795">
                  <c:v>151.80000000000001</c:v>
                </c:pt>
                <c:pt idx="2796">
                  <c:v>151.69999999999999</c:v>
                </c:pt>
                <c:pt idx="2797">
                  <c:v>152.5</c:v>
                </c:pt>
                <c:pt idx="2798">
                  <c:v>153.19999999999999</c:v>
                </c:pt>
                <c:pt idx="2799">
                  <c:v>154.1</c:v>
                </c:pt>
                <c:pt idx="2800">
                  <c:v>152.80000000000001</c:v>
                </c:pt>
                <c:pt idx="2801">
                  <c:v>152.5</c:v>
                </c:pt>
                <c:pt idx="2802">
                  <c:v>153.30000000000001</c:v>
                </c:pt>
                <c:pt idx="2803">
                  <c:v>151.6</c:v>
                </c:pt>
                <c:pt idx="2804">
                  <c:v>152.4</c:v>
                </c:pt>
                <c:pt idx="2805">
                  <c:v>152.5</c:v>
                </c:pt>
                <c:pt idx="2806">
                  <c:v>152.80000000000001</c:v>
                </c:pt>
                <c:pt idx="2807">
                  <c:v>151.19999999999999</c:v>
                </c:pt>
                <c:pt idx="2808">
                  <c:v>151.19999999999999</c:v>
                </c:pt>
                <c:pt idx="2809">
                  <c:v>153</c:v>
                </c:pt>
                <c:pt idx="2810">
                  <c:v>152.6</c:v>
                </c:pt>
                <c:pt idx="2811">
                  <c:v>153.30000000000001</c:v>
                </c:pt>
                <c:pt idx="2812">
                  <c:v>152.30000000000001</c:v>
                </c:pt>
                <c:pt idx="2813">
                  <c:v>153.4</c:v>
                </c:pt>
                <c:pt idx="2814">
                  <c:v>153.5</c:v>
                </c:pt>
                <c:pt idx="2815">
                  <c:v>151.69999999999999</c:v>
                </c:pt>
                <c:pt idx="2816">
                  <c:v>153.30000000000001</c:v>
                </c:pt>
                <c:pt idx="2817">
                  <c:v>153.80000000000001</c:v>
                </c:pt>
                <c:pt idx="2818">
                  <c:v>152.19999999999999</c:v>
                </c:pt>
                <c:pt idx="2819">
                  <c:v>153.19999999999999</c:v>
                </c:pt>
                <c:pt idx="2820">
                  <c:v>153.30000000000001</c:v>
                </c:pt>
                <c:pt idx="2821">
                  <c:v>154.4</c:v>
                </c:pt>
                <c:pt idx="2822">
                  <c:v>153.5</c:v>
                </c:pt>
                <c:pt idx="2823">
                  <c:v>152.80000000000001</c:v>
                </c:pt>
                <c:pt idx="2824">
                  <c:v>153.6</c:v>
                </c:pt>
                <c:pt idx="2825">
                  <c:v>153</c:v>
                </c:pt>
                <c:pt idx="2826">
                  <c:v>152.5</c:v>
                </c:pt>
                <c:pt idx="2827">
                  <c:v>152.30000000000001</c:v>
                </c:pt>
                <c:pt idx="2828">
                  <c:v>151.69999999999999</c:v>
                </c:pt>
                <c:pt idx="2829">
                  <c:v>153.5</c:v>
                </c:pt>
                <c:pt idx="2830">
                  <c:v>151.19999999999999</c:v>
                </c:pt>
                <c:pt idx="2831">
                  <c:v>152.9</c:v>
                </c:pt>
                <c:pt idx="2832">
                  <c:v>153.5</c:v>
                </c:pt>
                <c:pt idx="2833">
                  <c:v>153.19999999999999</c:v>
                </c:pt>
                <c:pt idx="2834">
                  <c:v>153.19999999999999</c:v>
                </c:pt>
                <c:pt idx="2835">
                  <c:v>152.4</c:v>
                </c:pt>
                <c:pt idx="2836">
                  <c:v>153.30000000000001</c:v>
                </c:pt>
                <c:pt idx="2837">
                  <c:v>151.4</c:v>
                </c:pt>
                <c:pt idx="2838">
                  <c:v>152.9</c:v>
                </c:pt>
                <c:pt idx="2839">
                  <c:v>154</c:v>
                </c:pt>
                <c:pt idx="2840">
                  <c:v>153.5</c:v>
                </c:pt>
                <c:pt idx="2841">
                  <c:v>153.6</c:v>
                </c:pt>
                <c:pt idx="2842">
                  <c:v>152.5</c:v>
                </c:pt>
                <c:pt idx="2843">
                  <c:v>153.5</c:v>
                </c:pt>
                <c:pt idx="2844">
                  <c:v>153.4</c:v>
                </c:pt>
                <c:pt idx="2845">
                  <c:v>153.9</c:v>
                </c:pt>
                <c:pt idx="2846">
                  <c:v>152.9</c:v>
                </c:pt>
                <c:pt idx="2847">
                  <c:v>151.80000000000001</c:v>
                </c:pt>
                <c:pt idx="2848">
                  <c:v>153</c:v>
                </c:pt>
                <c:pt idx="2849">
                  <c:v>153</c:v>
                </c:pt>
                <c:pt idx="2850">
                  <c:v>152.30000000000001</c:v>
                </c:pt>
                <c:pt idx="2851">
                  <c:v>152.4</c:v>
                </c:pt>
                <c:pt idx="2852">
                  <c:v>153.80000000000001</c:v>
                </c:pt>
                <c:pt idx="2853">
                  <c:v>153.30000000000001</c:v>
                </c:pt>
                <c:pt idx="2854">
                  <c:v>153.1</c:v>
                </c:pt>
                <c:pt idx="2855">
                  <c:v>151.4</c:v>
                </c:pt>
                <c:pt idx="2856">
                  <c:v>152.4</c:v>
                </c:pt>
                <c:pt idx="2857">
                  <c:v>153.5</c:v>
                </c:pt>
                <c:pt idx="2858">
                  <c:v>152</c:v>
                </c:pt>
                <c:pt idx="2859">
                  <c:v>154.4</c:v>
                </c:pt>
                <c:pt idx="2860">
                  <c:v>154.5</c:v>
                </c:pt>
                <c:pt idx="2861">
                  <c:v>155.19999999999999</c:v>
                </c:pt>
                <c:pt idx="2862">
                  <c:v>152.9</c:v>
                </c:pt>
                <c:pt idx="2863">
                  <c:v>153.80000000000001</c:v>
                </c:pt>
                <c:pt idx="2864">
                  <c:v>152.69999999999999</c:v>
                </c:pt>
                <c:pt idx="2865">
                  <c:v>153.19999999999999</c:v>
                </c:pt>
                <c:pt idx="2866">
                  <c:v>152.9</c:v>
                </c:pt>
                <c:pt idx="2867">
                  <c:v>153.6</c:v>
                </c:pt>
                <c:pt idx="2868">
                  <c:v>153.30000000000001</c:v>
                </c:pt>
                <c:pt idx="2869">
                  <c:v>154.1</c:v>
                </c:pt>
                <c:pt idx="2870">
                  <c:v>152.69999999999999</c:v>
                </c:pt>
                <c:pt idx="2871">
                  <c:v>151.80000000000001</c:v>
                </c:pt>
                <c:pt idx="2872">
                  <c:v>153.6</c:v>
                </c:pt>
                <c:pt idx="2873">
                  <c:v>154.69999999999999</c:v>
                </c:pt>
                <c:pt idx="2874">
                  <c:v>152.80000000000001</c:v>
                </c:pt>
                <c:pt idx="2875">
                  <c:v>152</c:v>
                </c:pt>
                <c:pt idx="2876">
                  <c:v>151.9</c:v>
                </c:pt>
                <c:pt idx="2877">
                  <c:v>152.80000000000001</c:v>
                </c:pt>
                <c:pt idx="2878">
                  <c:v>152.5</c:v>
                </c:pt>
                <c:pt idx="2879">
                  <c:v>154.19999999999999</c:v>
                </c:pt>
                <c:pt idx="2880">
                  <c:v>153.6</c:v>
                </c:pt>
                <c:pt idx="2881">
                  <c:v>154.4</c:v>
                </c:pt>
                <c:pt idx="2882">
                  <c:v>153.69999999999999</c:v>
                </c:pt>
                <c:pt idx="2883">
                  <c:v>153.30000000000001</c:v>
                </c:pt>
                <c:pt idx="2884">
                  <c:v>154.9</c:v>
                </c:pt>
                <c:pt idx="2885">
                  <c:v>153.1</c:v>
                </c:pt>
                <c:pt idx="2886">
                  <c:v>153.19999999999999</c:v>
                </c:pt>
                <c:pt idx="2887">
                  <c:v>153.4</c:v>
                </c:pt>
                <c:pt idx="2888">
                  <c:v>153.19999999999999</c:v>
                </c:pt>
                <c:pt idx="2889">
                  <c:v>153.5</c:v>
                </c:pt>
                <c:pt idx="2890">
                  <c:v>153.80000000000001</c:v>
                </c:pt>
                <c:pt idx="2891">
                  <c:v>153.9</c:v>
                </c:pt>
                <c:pt idx="2892">
                  <c:v>152.9</c:v>
                </c:pt>
                <c:pt idx="2893">
                  <c:v>155.1</c:v>
                </c:pt>
                <c:pt idx="2894">
                  <c:v>152.5</c:v>
                </c:pt>
                <c:pt idx="2895">
                  <c:v>153.1</c:v>
                </c:pt>
                <c:pt idx="2896">
                  <c:v>154.1</c:v>
                </c:pt>
                <c:pt idx="2897">
                  <c:v>152.69999999999999</c:v>
                </c:pt>
                <c:pt idx="2898">
                  <c:v>153.80000000000001</c:v>
                </c:pt>
                <c:pt idx="2899">
                  <c:v>153.69999999999999</c:v>
                </c:pt>
                <c:pt idx="2900">
                  <c:v>155.1</c:v>
                </c:pt>
                <c:pt idx="2901">
                  <c:v>154.1</c:v>
                </c:pt>
                <c:pt idx="2902">
                  <c:v>153.69999999999999</c:v>
                </c:pt>
                <c:pt idx="2903">
                  <c:v>153</c:v>
                </c:pt>
                <c:pt idx="2904">
                  <c:v>154.30000000000001</c:v>
                </c:pt>
                <c:pt idx="2905">
                  <c:v>153.1</c:v>
                </c:pt>
                <c:pt idx="2906">
                  <c:v>153.5</c:v>
                </c:pt>
                <c:pt idx="2907">
                  <c:v>152.9</c:v>
                </c:pt>
                <c:pt idx="2908">
                  <c:v>153.6</c:v>
                </c:pt>
                <c:pt idx="2909">
                  <c:v>154.30000000000001</c:v>
                </c:pt>
                <c:pt idx="2910">
                  <c:v>153.69999999999999</c:v>
                </c:pt>
                <c:pt idx="2911">
                  <c:v>154.69999999999999</c:v>
                </c:pt>
                <c:pt idx="2912">
                  <c:v>153.80000000000001</c:v>
                </c:pt>
                <c:pt idx="2913">
                  <c:v>154.6</c:v>
                </c:pt>
                <c:pt idx="2914">
                  <c:v>153.80000000000001</c:v>
                </c:pt>
                <c:pt idx="2915">
                  <c:v>153.69999999999999</c:v>
                </c:pt>
                <c:pt idx="2916">
                  <c:v>153.69999999999999</c:v>
                </c:pt>
                <c:pt idx="2917">
                  <c:v>154</c:v>
                </c:pt>
                <c:pt idx="2918">
                  <c:v>153.19999999999999</c:v>
                </c:pt>
                <c:pt idx="2919">
                  <c:v>153.69999999999999</c:v>
                </c:pt>
                <c:pt idx="2920">
                  <c:v>155.4</c:v>
                </c:pt>
                <c:pt idx="2921">
                  <c:v>154.19999999999999</c:v>
                </c:pt>
                <c:pt idx="2922">
                  <c:v>154.4</c:v>
                </c:pt>
                <c:pt idx="2923">
                  <c:v>153.69999999999999</c:v>
                </c:pt>
                <c:pt idx="2924">
                  <c:v>153</c:v>
                </c:pt>
                <c:pt idx="2925">
                  <c:v>154</c:v>
                </c:pt>
                <c:pt idx="2926">
                  <c:v>155.1</c:v>
                </c:pt>
                <c:pt idx="2927">
                  <c:v>154.6</c:v>
                </c:pt>
                <c:pt idx="2928">
                  <c:v>155.1</c:v>
                </c:pt>
                <c:pt idx="2929">
                  <c:v>154.19999999999999</c:v>
                </c:pt>
                <c:pt idx="2930">
                  <c:v>154.69999999999999</c:v>
                </c:pt>
                <c:pt idx="2931">
                  <c:v>154.80000000000001</c:v>
                </c:pt>
                <c:pt idx="2932">
                  <c:v>153.80000000000001</c:v>
                </c:pt>
                <c:pt idx="2933">
                  <c:v>153.6</c:v>
                </c:pt>
                <c:pt idx="2934">
                  <c:v>154</c:v>
                </c:pt>
                <c:pt idx="2935">
                  <c:v>153.69999999999999</c:v>
                </c:pt>
                <c:pt idx="2936">
                  <c:v>154.4</c:v>
                </c:pt>
                <c:pt idx="2937">
                  <c:v>154.1</c:v>
                </c:pt>
                <c:pt idx="2938">
                  <c:v>154</c:v>
                </c:pt>
                <c:pt idx="2939">
                  <c:v>152.9</c:v>
                </c:pt>
                <c:pt idx="2940">
                  <c:v>155.1</c:v>
                </c:pt>
                <c:pt idx="2941">
                  <c:v>153.69999999999999</c:v>
                </c:pt>
                <c:pt idx="2942">
                  <c:v>154.1</c:v>
                </c:pt>
                <c:pt idx="2943">
                  <c:v>155.4</c:v>
                </c:pt>
                <c:pt idx="2944">
                  <c:v>154.1</c:v>
                </c:pt>
                <c:pt idx="2945">
                  <c:v>153.69999999999999</c:v>
                </c:pt>
                <c:pt idx="2946">
                  <c:v>154.19999999999999</c:v>
                </c:pt>
                <c:pt idx="2947">
                  <c:v>153.80000000000001</c:v>
                </c:pt>
                <c:pt idx="2948">
                  <c:v>154.1</c:v>
                </c:pt>
                <c:pt idx="2949">
                  <c:v>153.80000000000001</c:v>
                </c:pt>
                <c:pt idx="2950">
                  <c:v>153.6</c:v>
                </c:pt>
                <c:pt idx="2951">
                  <c:v>153.5</c:v>
                </c:pt>
                <c:pt idx="2952">
                  <c:v>154.4</c:v>
                </c:pt>
                <c:pt idx="2953">
                  <c:v>153.9</c:v>
                </c:pt>
                <c:pt idx="2954">
                  <c:v>154.80000000000001</c:v>
                </c:pt>
                <c:pt idx="2955">
                  <c:v>153.1</c:v>
                </c:pt>
                <c:pt idx="2956">
                  <c:v>154.1</c:v>
                </c:pt>
                <c:pt idx="2957">
                  <c:v>154</c:v>
                </c:pt>
                <c:pt idx="2958">
                  <c:v>154.1</c:v>
                </c:pt>
                <c:pt idx="2959">
                  <c:v>154.80000000000001</c:v>
                </c:pt>
                <c:pt idx="2960">
                  <c:v>154.30000000000001</c:v>
                </c:pt>
                <c:pt idx="2961">
                  <c:v>154.5</c:v>
                </c:pt>
                <c:pt idx="2962">
                  <c:v>154.4</c:v>
                </c:pt>
                <c:pt idx="2963">
                  <c:v>153.5</c:v>
                </c:pt>
                <c:pt idx="2964">
                  <c:v>154.1</c:v>
                </c:pt>
                <c:pt idx="2965">
                  <c:v>154</c:v>
                </c:pt>
                <c:pt idx="2966">
                  <c:v>154.30000000000001</c:v>
                </c:pt>
                <c:pt idx="2967">
                  <c:v>155</c:v>
                </c:pt>
                <c:pt idx="2968">
                  <c:v>154.6</c:v>
                </c:pt>
                <c:pt idx="2969">
                  <c:v>153.5</c:v>
                </c:pt>
                <c:pt idx="2970">
                  <c:v>153.4</c:v>
                </c:pt>
                <c:pt idx="2971">
                  <c:v>154.69999999999999</c:v>
                </c:pt>
                <c:pt idx="2972">
                  <c:v>153.80000000000001</c:v>
                </c:pt>
                <c:pt idx="2973">
                  <c:v>154.5</c:v>
                </c:pt>
                <c:pt idx="2974">
                  <c:v>154.30000000000001</c:v>
                </c:pt>
                <c:pt idx="2975">
                  <c:v>155.5</c:v>
                </c:pt>
                <c:pt idx="2976">
                  <c:v>154.19999999999999</c:v>
                </c:pt>
                <c:pt idx="2977">
                  <c:v>153.5</c:v>
                </c:pt>
                <c:pt idx="2978">
                  <c:v>154.5</c:v>
                </c:pt>
                <c:pt idx="2979">
                  <c:v>154.1</c:v>
                </c:pt>
                <c:pt idx="2980">
                  <c:v>154.4</c:v>
                </c:pt>
                <c:pt idx="2981">
                  <c:v>155.69999999999999</c:v>
                </c:pt>
                <c:pt idx="2982">
                  <c:v>153.19999999999999</c:v>
                </c:pt>
                <c:pt idx="2983">
                  <c:v>153.80000000000001</c:v>
                </c:pt>
                <c:pt idx="2984">
                  <c:v>152.9</c:v>
                </c:pt>
                <c:pt idx="2985">
                  <c:v>154.80000000000001</c:v>
                </c:pt>
                <c:pt idx="2986">
                  <c:v>155.19999999999999</c:v>
                </c:pt>
                <c:pt idx="2987">
                  <c:v>154.19999999999999</c:v>
                </c:pt>
                <c:pt idx="2988">
                  <c:v>154.5</c:v>
                </c:pt>
                <c:pt idx="2989">
                  <c:v>154.30000000000001</c:v>
                </c:pt>
                <c:pt idx="2990">
                  <c:v>154.4</c:v>
                </c:pt>
                <c:pt idx="2991">
                  <c:v>154.5</c:v>
                </c:pt>
                <c:pt idx="2992">
                  <c:v>153.69999999999999</c:v>
                </c:pt>
                <c:pt idx="2993">
                  <c:v>155.1</c:v>
                </c:pt>
                <c:pt idx="2994">
                  <c:v>154.30000000000001</c:v>
                </c:pt>
                <c:pt idx="2995">
                  <c:v>153.1</c:v>
                </c:pt>
                <c:pt idx="2996">
                  <c:v>152.80000000000001</c:v>
                </c:pt>
                <c:pt idx="2997">
                  <c:v>153.1</c:v>
                </c:pt>
                <c:pt idx="2998">
                  <c:v>153.1</c:v>
                </c:pt>
                <c:pt idx="2999">
                  <c:v>153.80000000000001</c:v>
                </c:pt>
                <c:pt idx="3000">
                  <c:v>154.30000000000001</c:v>
                </c:pt>
                <c:pt idx="3001">
                  <c:v>154.9</c:v>
                </c:pt>
                <c:pt idx="3002">
                  <c:v>154.5</c:v>
                </c:pt>
                <c:pt idx="3003">
                  <c:v>154</c:v>
                </c:pt>
                <c:pt idx="3004">
                  <c:v>153.5</c:v>
                </c:pt>
                <c:pt idx="3005">
                  <c:v>154.1</c:v>
                </c:pt>
                <c:pt idx="3006">
                  <c:v>154.69999999999999</c:v>
                </c:pt>
                <c:pt idx="3007">
                  <c:v>155</c:v>
                </c:pt>
                <c:pt idx="3008">
                  <c:v>153.4</c:v>
                </c:pt>
                <c:pt idx="3009">
                  <c:v>153.9</c:v>
                </c:pt>
                <c:pt idx="3010">
                  <c:v>153.1</c:v>
                </c:pt>
                <c:pt idx="3011">
                  <c:v>153.19999999999999</c:v>
                </c:pt>
                <c:pt idx="3012">
                  <c:v>154</c:v>
                </c:pt>
                <c:pt idx="3013">
                  <c:v>153</c:v>
                </c:pt>
                <c:pt idx="3014">
                  <c:v>153.80000000000001</c:v>
                </c:pt>
                <c:pt idx="3015">
                  <c:v>154.5</c:v>
                </c:pt>
                <c:pt idx="3016">
                  <c:v>152.9</c:v>
                </c:pt>
                <c:pt idx="3017">
                  <c:v>153.30000000000001</c:v>
                </c:pt>
                <c:pt idx="3018">
                  <c:v>153.4</c:v>
                </c:pt>
                <c:pt idx="3019">
                  <c:v>153.5</c:v>
                </c:pt>
                <c:pt idx="3020">
                  <c:v>154</c:v>
                </c:pt>
                <c:pt idx="3021">
                  <c:v>153.80000000000001</c:v>
                </c:pt>
                <c:pt idx="3022">
                  <c:v>156.30000000000001</c:v>
                </c:pt>
                <c:pt idx="3023">
                  <c:v>154.30000000000001</c:v>
                </c:pt>
                <c:pt idx="3024">
                  <c:v>154.80000000000001</c:v>
                </c:pt>
                <c:pt idx="3025">
                  <c:v>154.1</c:v>
                </c:pt>
                <c:pt idx="3026">
                  <c:v>153.69999999999999</c:v>
                </c:pt>
                <c:pt idx="3027">
                  <c:v>154.30000000000001</c:v>
                </c:pt>
                <c:pt idx="3028">
                  <c:v>154.9</c:v>
                </c:pt>
                <c:pt idx="3029">
                  <c:v>155.1</c:v>
                </c:pt>
                <c:pt idx="3030">
                  <c:v>154.1</c:v>
                </c:pt>
                <c:pt idx="3031">
                  <c:v>154.5</c:v>
                </c:pt>
                <c:pt idx="3032">
                  <c:v>153.5</c:v>
                </c:pt>
                <c:pt idx="3033">
                  <c:v>153</c:v>
                </c:pt>
                <c:pt idx="3034">
                  <c:v>153.5</c:v>
                </c:pt>
                <c:pt idx="3035">
                  <c:v>153.80000000000001</c:v>
                </c:pt>
                <c:pt idx="3036">
                  <c:v>154.1</c:v>
                </c:pt>
                <c:pt idx="3037">
                  <c:v>155.30000000000001</c:v>
                </c:pt>
                <c:pt idx="3038">
                  <c:v>154.19999999999999</c:v>
                </c:pt>
                <c:pt idx="3039">
                  <c:v>154.19999999999999</c:v>
                </c:pt>
                <c:pt idx="3040">
                  <c:v>154.69999999999999</c:v>
                </c:pt>
                <c:pt idx="3041">
                  <c:v>155.9</c:v>
                </c:pt>
                <c:pt idx="3042">
                  <c:v>154.80000000000001</c:v>
                </c:pt>
                <c:pt idx="3043">
                  <c:v>154</c:v>
                </c:pt>
                <c:pt idx="3044">
                  <c:v>154.5</c:v>
                </c:pt>
                <c:pt idx="3045">
                  <c:v>155.80000000000001</c:v>
                </c:pt>
                <c:pt idx="3046">
                  <c:v>153.6</c:v>
                </c:pt>
                <c:pt idx="3047">
                  <c:v>154.80000000000001</c:v>
                </c:pt>
                <c:pt idx="3048">
                  <c:v>154.9</c:v>
                </c:pt>
                <c:pt idx="3049">
                  <c:v>155</c:v>
                </c:pt>
                <c:pt idx="3050">
                  <c:v>154.4</c:v>
                </c:pt>
                <c:pt idx="3051">
                  <c:v>155.1</c:v>
                </c:pt>
                <c:pt idx="3052">
                  <c:v>154.69999999999999</c:v>
                </c:pt>
                <c:pt idx="3053">
                  <c:v>154.5</c:v>
                </c:pt>
                <c:pt idx="3054">
                  <c:v>153.69999999999999</c:v>
                </c:pt>
                <c:pt idx="3055">
                  <c:v>154.5</c:v>
                </c:pt>
                <c:pt idx="3056">
                  <c:v>153.69999999999999</c:v>
                </c:pt>
                <c:pt idx="3057">
                  <c:v>154.19999999999999</c:v>
                </c:pt>
                <c:pt idx="3058">
                  <c:v>155.80000000000001</c:v>
                </c:pt>
                <c:pt idx="3059">
                  <c:v>153.19999999999999</c:v>
                </c:pt>
                <c:pt idx="3060">
                  <c:v>156.1</c:v>
                </c:pt>
                <c:pt idx="3061">
                  <c:v>153.69999999999999</c:v>
                </c:pt>
                <c:pt idx="3062">
                  <c:v>154.5</c:v>
                </c:pt>
                <c:pt idx="3063">
                  <c:v>154.9</c:v>
                </c:pt>
                <c:pt idx="3064">
                  <c:v>154.4</c:v>
                </c:pt>
                <c:pt idx="3065">
                  <c:v>154.4</c:v>
                </c:pt>
                <c:pt idx="3066">
                  <c:v>154.80000000000001</c:v>
                </c:pt>
                <c:pt idx="3067">
                  <c:v>154.19999999999999</c:v>
                </c:pt>
                <c:pt idx="3068">
                  <c:v>154.6</c:v>
                </c:pt>
                <c:pt idx="3069">
                  <c:v>154.80000000000001</c:v>
                </c:pt>
                <c:pt idx="3070">
                  <c:v>154.19999999999999</c:v>
                </c:pt>
                <c:pt idx="3071">
                  <c:v>154.19999999999999</c:v>
                </c:pt>
                <c:pt idx="3072">
                  <c:v>153.9</c:v>
                </c:pt>
                <c:pt idx="3073">
                  <c:v>154.30000000000001</c:v>
                </c:pt>
                <c:pt idx="3074">
                  <c:v>154.30000000000001</c:v>
                </c:pt>
                <c:pt idx="3075">
                  <c:v>155.4</c:v>
                </c:pt>
                <c:pt idx="3076">
                  <c:v>153.9</c:v>
                </c:pt>
                <c:pt idx="3077">
                  <c:v>153.9</c:v>
                </c:pt>
                <c:pt idx="3078">
                  <c:v>154.19999999999999</c:v>
                </c:pt>
                <c:pt idx="3079">
                  <c:v>153.1</c:v>
                </c:pt>
                <c:pt idx="3080">
                  <c:v>154.1</c:v>
                </c:pt>
                <c:pt idx="3081">
                  <c:v>154.1</c:v>
                </c:pt>
                <c:pt idx="3082">
                  <c:v>154.1</c:v>
                </c:pt>
                <c:pt idx="3083">
                  <c:v>155.1</c:v>
                </c:pt>
                <c:pt idx="3084">
                  <c:v>155</c:v>
                </c:pt>
                <c:pt idx="3085">
                  <c:v>155.19999999999999</c:v>
                </c:pt>
                <c:pt idx="3086">
                  <c:v>153.1</c:v>
                </c:pt>
                <c:pt idx="3087">
                  <c:v>153.69999999999999</c:v>
                </c:pt>
                <c:pt idx="3088">
                  <c:v>154.6</c:v>
                </c:pt>
                <c:pt idx="3089">
                  <c:v>155.6</c:v>
                </c:pt>
                <c:pt idx="3090">
                  <c:v>155</c:v>
                </c:pt>
                <c:pt idx="3091">
                  <c:v>154</c:v>
                </c:pt>
                <c:pt idx="3092">
                  <c:v>155.4</c:v>
                </c:pt>
                <c:pt idx="3093">
                  <c:v>154.6</c:v>
                </c:pt>
                <c:pt idx="3094">
                  <c:v>154.4</c:v>
                </c:pt>
                <c:pt idx="3095">
                  <c:v>153.5</c:v>
                </c:pt>
                <c:pt idx="3096">
                  <c:v>154.80000000000001</c:v>
                </c:pt>
                <c:pt idx="3097">
                  <c:v>154.19999999999999</c:v>
                </c:pt>
                <c:pt idx="3098">
                  <c:v>153.9</c:v>
                </c:pt>
                <c:pt idx="3099">
                  <c:v>154.69999999999999</c:v>
                </c:pt>
                <c:pt idx="3100">
                  <c:v>153.9</c:v>
                </c:pt>
                <c:pt idx="3101">
                  <c:v>154.4</c:v>
                </c:pt>
                <c:pt idx="3102">
                  <c:v>154.1</c:v>
                </c:pt>
                <c:pt idx="3103">
                  <c:v>154.6</c:v>
                </c:pt>
                <c:pt idx="3104">
                  <c:v>152.80000000000001</c:v>
                </c:pt>
                <c:pt idx="3105">
                  <c:v>154.9</c:v>
                </c:pt>
                <c:pt idx="3106">
                  <c:v>153.6</c:v>
                </c:pt>
                <c:pt idx="3107">
                  <c:v>152.5</c:v>
                </c:pt>
                <c:pt idx="3108">
                  <c:v>152.30000000000001</c:v>
                </c:pt>
                <c:pt idx="3109">
                  <c:v>153.5</c:v>
                </c:pt>
                <c:pt idx="3110">
                  <c:v>154.69999999999999</c:v>
                </c:pt>
                <c:pt idx="3111">
                  <c:v>153.30000000000001</c:v>
                </c:pt>
                <c:pt idx="3112">
                  <c:v>154.4</c:v>
                </c:pt>
                <c:pt idx="3113">
                  <c:v>154.80000000000001</c:v>
                </c:pt>
                <c:pt idx="3114">
                  <c:v>154.6</c:v>
                </c:pt>
                <c:pt idx="3115">
                  <c:v>154.1</c:v>
                </c:pt>
                <c:pt idx="3116">
                  <c:v>153</c:v>
                </c:pt>
                <c:pt idx="3117">
                  <c:v>153.30000000000001</c:v>
                </c:pt>
                <c:pt idx="3118">
                  <c:v>155.1</c:v>
                </c:pt>
                <c:pt idx="3119">
                  <c:v>154.4</c:v>
                </c:pt>
                <c:pt idx="3120">
                  <c:v>154.1</c:v>
                </c:pt>
                <c:pt idx="3121">
                  <c:v>154.19999999999999</c:v>
                </c:pt>
                <c:pt idx="3122">
                  <c:v>154.1</c:v>
                </c:pt>
                <c:pt idx="3123">
                  <c:v>154.5</c:v>
                </c:pt>
                <c:pt idx="3124">
                  <c:v>153.69999999999999</c:v>
                </c:pt>
                <c:pt idx="3125">
                  <c:v>154.19999999999999</c:v>
                </c:pt>
                <c:pt idx="3126">
                  <c:v>153.80000000000001</c:v>
                </c:pt>
                <c:pt idx="3127">
                  <c:v>153.1</c:v>
                </c:pt>
                <c:pt idx="3128">
                  <c:v>154.1</c:v>
                </c:pt>
                <c:pt idx="3129">
                  <c:v>154.4</c:v>
                </c:pt>
                <c:pt idx="3130">
                  <c:v>153.5</c:v>
                </c:pt>
                <c:pt idx="3131">
                  <c:v>152.80000000000001</c:v>
                </c:pt>
                <c:pt idx="3132">
                  <c:v>154</c:v>
                </c:pt>
                <c:pt idx="3133">
                  <c:v>154.80000000000001</c:v>
                </c:pt>
                <c:pt idx="3134">
                  <c:v>154.5</c:v>
                </c:pt>
                <c:pt idx="3135">
                  <c:v>154.5</c:v>
                </c:pt>
                <c:pt idx="3136">
                  <c:v>154.6</c:v>
                </c:pt>
                <c:pt idx="3137">
                  <c:v>154.19999999999999</c:v>
                </c:pt>
                <c:pt idx="3138">
                  <c:v>155.5</c:v>
                </c:pt>
                <c:pt idx="3139">
                  <c:v>152.9</c:v>
                </c:pt>
                <c:pt idx="3140">
                  <c:v>154.5</c:v>
                </c:pt>
                <c:pt idx="3141">
                  <c:v>155.69999999999999</c:v>
                </c:pt>
                <c:pt idx="3142">
                  <c:v>154.1</c:v>
                </c:pt>
                <c:pt idx="3143">
                  <c:v>153.4</c:v>
                </c:pt>
                <c:pt idx="3144">
                  <c:v>154.5</c:v>
                </c:pt>
                <c:pt idx="3145">
                  <c:v>155.6</c:v>
                </c:pt>
                <c:pt idx="3146">
                  <c:v>153.69999999999999</c:v>
                </c:pt>
                <c:pt idx="3147">
                  <c:v>153.69999999999999</c:v>
                </c:pt>
                <c:pt idx="3148">
                  <c:v>154.80000000000001</c:v>
                </c:pt>
                <c:pt idx="3149">
                  <c:v>154.1</c:v>
                </c:pt>
                <c:pt idx="3150">
                  <c:v>155.19999999999999</c:v>
                </c:pt>
                <c:pt idx="3151">
                  <c:v>154.6</c:v>
                </c:pt>
                <c:pt idx="3152">
                  <c:v>152.5</c:v>
                </c:pt>
                <c:pt idx="3153">
                  <c:v>153.9</c:v>
                </c:pt>
                <c:pt idx="3154">
                  <c:v>153.80000000000001</c:v>
                </c:pt>
                <c:pt idx="3155">
                  <c:v>152.69999999999999</c:v>
                </c:pt>
                <c:pt idx="3156">
                  <c:v>153.6</c:v>
                </c:pt>
                <c:pt idx="3157">
                  <c:v>154.1</c:v>
                </c:pt>
                <c:pt idx="3158">
                  <c:v>153.5</c:v>
                </c:pt>
                <c:pt idx="3159">
                  <c:v>154.1</c:v>
                </c:pt>
                <c:pt idx="3160">
                  <c:v>153.80000000000001</c:v>
                </c:pt>
                <c:pt idx="3161">
                  <c:v>152.9</c:v>
                </c:pt>
                <c:pt idx="3162">
                  <c:v>154.4</c:v>
                </c:pt>
                <c:pt idx="3163">
                  <c:v>154.69999999999999</c:v>
                </c:pt>
                <c:pt idx="3164">
                  <c:v>154.30000000000001</c:v>
                </c:pt>
                <c:pt idx="3165">
                  <c:v>154.1</c:v>
                </c:pt>
                <c:pt idx="3166">
                  <c:v>154.69999999999999</c:v>
                </c:pt>
                <c:pt idx="3167">
                  <c:v>155.19999999999999</c:v>
                </c:pt>
                <c:pt idx="3168">
                  <c:v>153.6</c:v>
                </c:pt>
                <c:pt idx="3169">
                  <c:v>154.5</c:v>
                </c:pt>
                <c:pt idx="3170">
                  <c:v>154.1</c:v>
                </c:pt>
                <c:pt idx="3171">
                  <c:v>154</c:v>
                </c:pt>
                <c:pt idx="3172">
                  <c:v>154.69999999999999</c:v>
                </c:pt>
                <c:pt idx="3173">
                  <c:v>155.30000000000001</c:v>
                </c:pt>
                <c:pt idx="3174">
                  <c:v>154.5</c:v>
                </c:pt>
                <c:pt idx="3175">
                  <c:v>153.4</c:v>
                </c:pt>
                <c:pt idx="3176">
                  <c:v>153.80000000000001</c:v>
                </c:pt>
                <c:pt idx="3177">
                  <c:v>153</c:v>
                </c:pt>
                <c:pt idx="3178">
                  <c:v>152.6</c:v>
                </c:pt>
                <c:pt idx="3179">
                  <c:v>153.30000000000001</c:v>
                </c:pt>
                <c:pt idx="3180">
                  <c:v>154.80000000000001</c:v>
                </c:pt>
                <c:pt idx="3181">
                  <c:v>152.69999999999999</c:v>
                </c:pt>
                <c:pt idx="3182">
                  <c:v>154.4</c:v>
                </c:pt>
                <c:pt idx="3183">
                  <c:v>154.9</c:v>
                </c:pt>
                <c:pt idx="3184">
                  <c:v>154.9</c:v>
                </c:pt>
                <c:pt idx="3185">
                  <c:v>154.80000000000001</c:v>
                </c:pt>
                <c:pt idx="3186">
                  <c:v>153.9</c:v>
                </c:pt>
                <c:pt idx="3187">
                  <c:v>154.6</c:v>
                </c:pt>
                <c:pt idx="3188">
                  <c:v>155.6</c:v>
                </c:pt>
                <c:pt idx="3189">
                  <c:v>155.1</c:v>
                </c:pt>
                <c:pt idx="3190">
                  <c:v>155.19999999999999</c:v>
                </c:pt>
                <c:pt idx="3191">
                  <c:v>154</c:v>
                </c:pt>
                <c:pt idx="3192">
                  <c:v>153.4</c:v>
                </c:pt>
                <c:pt idx="3193">
                  <c:v>152.80000000000001</c:v>
                </c:pt>
                <c:pt idx="3194">
                  <c:v>153.69999999999999</c:v>
                </c:pt>
                <c:pt idx="3195">
                  <c:v>152.4</c:v>
                </c:pt>
                <c:pt idx="3196">
                  <c:v>151.80000000000001</c:v>
                </c:pt>
                <c:pt idx="3197">
                  <c:v>152.19999999999999</c:v>
                </c:pt>
                <c:pt idx="3198">
                  <c:v>151.5</c:v>
                </c:pt>
                <c:pt idx="3199">
                  <c:v>152.6</c:v>
                </c:pt>
                <c:pt idx="3200">
                  <c:v>153</c:v>
                </c:pt>
                <c:pt idx="3201">
                  <c:v>153</c:v>
                </c:pt>
                <c:pt idx="3202">
                  <c:v>152.6</c:v>
                </c:pt>
                <c:pt idx="3203">
                  <c:v>152.5</c:v>
                </c:pt>
                <c:pt idx="3204">
                  <c:v>151.4</c:v>
                </c:pt>
                <c:pt idx="3205">
                  <c:v>152.5</c:v>
                </c:pt>
                <c:pt idx="3206">
                  <c:v>151.9</c:v>
                </c:pt>
                <c:pt idx="3207">
                  <c:v>152.30000000000001</c:v>
                </c:pt>
                <c:pt idx="3208">
                  <c:v>151.1</c:v>
                </c:pt>
                <c:pt idx="3209">
                  <c:v>149.80000000000001</c:v>
                </c:pt>
                <c:pt idx="3210">
                  <c:v>150.80000000000001</c:v>
                </c:pt>
                <c:pt idx="3211">
                  <c:v>150.1</c:v>
                </c:pt>
                <c:pt idx="3212">
                  <c:v>150.6</c:v>
                </c:pt>
                <c:pt idx="3213">
                  <c:v>151.4</c:v>
                </c:pt>
                <c:pt idx="3214">
                  <c:v>150</c:v>
                </c:pt>
                <c:pt idx="3215">
                  <c:v>148.5</c:v>
                </c:pt>
                <c:pt idx="3216">
                  <c:v>150.6</c:v>
                </c:pt>
                <c:pt idx="3217">
                  <c:v>149.1</c:v>
                </c:pt>
                <c:pt idx="3218">
                  <c:v>149.69999999999999</c:v>
                </c:pt>
                <c:pt idx="3219">
                  <c:v>149.4</c:v>
                </c:pt>
                <c:pt idx="3220">
                  <c:v>149.9</c:v>
                </c:pt>
                <c:pt idx="3221">
                  <c:v>148.9</c:v>
                </c:pt>
                <c:pt idx="3222">
                  <c:v>150</c:v>
                </c:pt>
                <c:pt idx="3223">
                  <c:v>149.69999999999999</c:v>
                </c:pt>
                <c:pt idx="3224">
                  <c:v>149.5</c:v>
                </c:pt>
                <c:pt idx="3225">
                  <c:v>150.69999999999999</c:v>
                </c:pt>
                <c:pt idx="3226">
                  <c:v>148.80000000000001</c:v>
                </c:pt>
                <c:pt idx="3227">
                  <c:v>150.5</c:v>
                </c:pt>
                <c:pt idx="3228">
                  <c:v>147.6</c:v>
                </c:pt>
                <c:pt idx="3229">
                  <c:v>148.6</c:v>
                </c:pt>
                <c:pt idx="3230">
                  <c:v>149.5</c:v>
                </c:pt>
                <c:pt idx="3231">
                  <c:v>148.30000000000001</c:v>
                </c:pt>
                <c:pt idx="3232">
                  <c:v>148.69999999999999</c:v>
                </c:pt>
                <c:pt idx="3233">
                  <c:v>148.9</c:v>
                </c:pt>
                <c:pt idx="3234">
                  <c:v>147.30000000000001</c:v>
                </c:pt>
                <c:pt idx="3235">
                  <c:v>148.1</c:v>
                </c:pt>
                <c:pt idx="3236">
                  <c:v>147.69999999999999</c:v>
                </c:pt>
                <c:pt idx="3237">
                  <c:v>147.80000000000001</c:v>
                </c:pt>
                <c:pt idx="3238">
                  <c:v>148.9</c:v>
                </c:pt>
                <c:pt idx="3239">
                  <c:v>148.69999999999999</c:v>
                </c:pt>
                <c:pt idx="3240">
                  <c:v>149.5</c:v>
                </c:pt>
                <c:pt idx="3241">
                  <c:v>148.69999999999999</c:v>
                </c:pt>
                <c:pt idx="3242">
                  <c:v>148.69999999999999</c:v>
                </c:pt>
                <c:pt idx="3243">
                  <c:v>147.19999999999999</c:v>
                </c:pt>
                <c:pt idx="3244">
                  <c:v>149.6</c:v>
                </c:pt>
                <c:pt idx="3245">
                  <c:v>148.69999999999999</c:v>
                </c:pt>
                <c:pt idx="3246">
                  <c:v>147.19999999999999</c:v>
                </c:pt>
                <c:pt idx="3247">
                  <c:v>148.6</c:v>
                </c:pt>
                <c:pt idx="3248">
                  <c:v>148.6</c:v>
                </c:pt>
                <c:pt idx="3249">
                  <c:v>148.6</c:v>
                </c:pt>
                <c:pt idx="3250">
                  <c:v>147.1</c:v>
                </c:pt>
                <c:pt idx="3251">
                  <c:v>148.4</c:v>
                </c:pt>
                <c:pt idx="3252">
                  <c:v>148.6</c:v>
                </c:pt>
                <c:pt idx="3253">
                  <c:v>149</c:v>
                </c:pt>
                <c:pt idx="3254">
                  <c:v>148.1</c:v>
                </c:pt>
                <c:pt idx="3255">
                  <c:v>148.80000000000001</c:v>
                </c:pt>
                <c:pt idx="3256">
                  <c:v>148.19999999999999</c:v>
                </c:pt>
                <c:pt idx="3257">
                  <c:v>147</c:v>
                </c:pt>
                <c:pt idx="3258">
                  <c:v>149.4</c:v>
                </c:pt>
                <c:pt idx="3259">
                  <c:v>147.5</c:v>
                </c:pt>
                <c:pt idx="3260">
                  <c:v>148.1</c:v>
                </c:pt>
                <c:pt idx="3261">
                  <c:v>146.6</c:v>
                </c:pt>
                <c:pt idx="3262">
                  <c:v>147.5</c:v>
                </c:pt>
                <c:pt idx="3263">
                  <c:v>148.1</c:v>
                </c:pt>
                <c:pt idx="3264">
                  <c:v>146.30000000000001</c:v>
                </c:pt>
                <c:pt idx="3265">
                  <c:v>147.4</c:v>
                </c:pt>
                <c:pt idx="3266">
                  <c:v>146.80000000000001</c:v>
                </c:pt>
                <c:pt idx="3267">
                  <c:v>146.5</c:v>
                </c:pt>
                <c:pt idx="3268">
                  <c:v>147</c:v>
                </c:pt>
                <c:pt idx="3269">
                  <c:v>146.9</c:v>
                </c:pt>
                <c:pt idx="3270">
                  <c:v>148.1</c:v>
                </c:pt>
                <c:pt idx="3271">
                  <c:v>148</c:v>
                </c:pt>
                <c:pt idx="3272">
                  <c:v>147.19999999999999</c:v>
                </c:pt>
                <c:pt idx="3273">
                  <c:v>146.6</c:v>
                </c:pt>
                <c:pt idx="3274">
                  <c:v>147.19999999999999</c:v>
                </c:pt>
                <c:pt idx="3275">
                  <c:v>146.69999999999999</c:v>
                </c:pt>
                <c:pt idx="3276">
                  <c:v>145.4</c:v>
                </c:pt>
                <c:pt idx="3277">
                  <c:v>147.19999999999999</c:v>
                </c:pt>
                <c:pt idx="3278">
                  <c:v>145.9</c:v>
                </c:pt>
                <c:pt idx="3279">
                  <c:v>145.5</c:v>
                </c:pt>
                <c:pt idx="3280">
                  <c:v>145.5</c:v>
                </c:pt>
                <c:pt idx="3281">
                  <c:v>144.69999999999999</c:v>
                </c:pt>
                <c:pt idx="3282">
                  <c:v>145.1</c:v>
                </c:pt>
                <c:pt idx="3283">
                  <c:v>145.19999999999999</c:v>
                </c:pt>
                <c:pt idx="3284">
                  <c:v>145</c:v>
                </c:pt>
                <c:pt idx="3285">
                  <c:v>145.5</c:v>
                </c:pt>
                <c:pt idx="3286">
                  <c:v>146</c:v>
                </c:pt>
                <c:pt idx="3287">
                  <c:v>144.5</c:v>
                </c:pt>
                <c:pt idx="3288">
                  <c:v>143.9</c:v>
                </c:pt>
                <c:pt idx="3289">
                  <c:v>143.69999999999999</c:v>
                </c:pt>
                <c:pt idx="3290">
                  <c:v>145.30000000000001</c:v>
                </c:pt>
                <c:pt idx="3291">
                  <c:v>144.80000000000001</c:v>
                </c:pt>
                <c:pt idx="3292">
                  <c:v>144.19999999999999</c:v>
                </c:pt>
                <c:pt idx="3293">
                  <c:v>143.80000000000001</c:v>
                </c:pt>
                <c:pt idx="3294">
                  <c:v>143.4</c:v>
                </c:pt>
                <c:pt idx="3295">
                  <c:v>143.5</c:v>
                </c:pt>
                <c:pt idx="3296">
                  <c:v>143.9</c:v>
                </c:pt>
                <c:pt idx="3297">
                  <c:v>143.19999999999999</c:v>
                </c:pt>
                <c:pt idx="3298">
                  <c:v>142.9</c:v>
                </c:pt>
                <c:pt idx="3299">
                  <c:v>142.30000000000001</c:v>
                </c:pt>
                <c:pt idx="3300">
                  <c:v>142.4</c:v>
                </c:pt>
                <c:pt idx="3301">
                  <c:v>141.30000000000001</c:v>
                </c:pt>
                <c:pt idx="3302">
                  <c:v>141.4</c:v>
                </c:pt>
                <c:pt idx="3303">
                  <c:v>143.4</c:v>
                </c:pt>
                <c:pt idx="3304">
                  <c:v>141.5</c:v>
                </c:pt>
                <c:pt idx="3305">
                  <c:v>142.9</c:v>
                </c:pt>
                <c:pt idx="3306">
                  <c:v>143.69999999999999</c:v>
                </c:pt>
                <c:pt idx="3307">
                  <c:v>142</c:v>
                </c:pt>
                <c:pt idx="3308">
                  <c:v>142.69999999999999</c:v>
                </c:pt>
                <c:pt idx="3309">
                  <c:v>142.6</c:v>
                </c:pt>
                <c:pt idx="3310">
                  <c:v>142.4</c:v>
                </c:pt>
                <c:pt idx="3311">
                  <c:v>142.6</c:v>
                </c:pt>
                <c:pt idx="3312">
                  <c:v>142.4</c:v>
                </c:pt>
                <c:pt idx="3313">
                  <c:v>143</c:v>
                </c:pt>
                <c:pt idx="3314">
                  <c:v>141.6</c:v>
                </c:pt>
                <c:pt idx="3315">
                  <c:v>142.30000000000001</c:v>
                </c:pt>
                <c:pt idx="3316">
                  <c:v>141.69999999999999</c:v>
                </c:pt>
                <c:pt idx="3317">
                  <c:v>141.5</c:v>
                </c:pt>
                <c:pt idx="3318">
                  <c:v>141.9</c:v>
                </c:pt>
                <c:pt idx="3319">
                  <c:v>141.69999999999999</c:v>
                </c:pt>
                <c:pt idx="3320">
                  <c:v>141.19999999999999</c:v>
                </c:pt>
                <c:pt idx="3321">
                  <c:v>142.1</c:v>
                </c:pt>
                <c:pt idx="3322">
                  <c:v>141.1</c:v>
                </c:pt>
                <c:pt idx="3323">
                  <c:v>142</c:v>
                </c:pt>
                <c:pt idx="3324">
                  <c:v>140.9</c:v>
                </c:pt>
                <c:pt idx="3325">
                  <c:v>141.1</c:v>
                </c:pt>
                <c:pt idx="3326">
                  <c:v>139.80000000000001</c:v>
                </c:pt>
                <c:pt idx="3327">
                  <c:v>140.19999999999999</c:v>
                </c:pt>
                <c:pt idx="3328">
                  <c:v>138.6</c:v>
                </c:pt>
                <c:pt idx="3329">
                  <c:v>140.1</c:v>
                </c:pt>
                <c:pt idx="3330">
                  <c:v>140.4</c:v>
                </c:pt>
                <c:pt idx="3331">
                  <c:v>140.80000000000001</c:v>
                </c:pt>
                <c:pt idx="3332">
                  <c:v>139.6</c:v>
                </c:pt>
                <c:pt idx="3333">
                  <c:v>139.80000000000001</c:v>
                </c:pt>
                <c:pt idx="3334">
                  <c:v>138.5</c:v>
                </c:pt>
                <c:pt idx="3335">
                  <c:v>139</c:v>
                </c:pt>
                <c:pt idx="3336">
                  <c:v>140.9</c:v>
                </c:pt>
                <c:pt idx="3337">
                  <c:v>139.9</c:v>
                </c:pt>
                <c:pt idx="3338">
                  <c:v>141.19999999999999</c:v>
                </c:pt>
                <c:pt idx="3339">
                  <c:v>140.19999999999999</c:v>
                </c:pt>
                <c:pt idx="3340">
                  <c:v>139.80000000000001</c:v>
                </c:pt>
                <c:pt idx="3341">
                  <c:v>139</c:v>
                </c:pt>
                <c:pt idx="3342">
                  <c:v>138.69999999999999</c:v>
                </c:pt>
                <c:pt idx="3343">
                  <c:v>138.4</c:v>
                </c:pt>
                <c:pt idx="3344">
                  <c:v>138.9</c:v>
                </c:pt>
                <c:pt idx="3345">
                  <c:v>138.6</c:v>
                </c:pt>
                <c:pt idx="3346">
                  <c:v>137.69999999999999</c:v>
                </c:pt>
                <c:pt idx="3347">
                  <c:v>137.69999999999999</c:v>
                </c:pt>
                <c:pt idx="3348">
                  <c:v>137.1</c:v>
                </c:pt>
                <c:pt idx="3349">
                  <c:v>136.69999999999999</c:v>
                </c:pt>
                <c:pt idx="3350">
                  <c:v>136.6</c:v>
                </c:pt>
                <c:pt idx="3351">
                  <c:v>137.19999999999999</c:v>
                </c:pt>
                <c:pt idx="3352">
                  <c:v>137</c:v>
                </c:pt>
                <c:pt idx="3353">
                  <c:v>138.80000000000001</c:v>
                </c:pt>
                <c:pt idx="3354">
                  <c:v>136.69999999999999</c:v>
                </c:pt>
                <c:pt idx="3355">
                  <c:v>136.9</c:v>
                </c:pt>
                <c:pt idx="3356">
                  <c:v>138.69999999999999</c:v>
                </c:pt>
                <c:pt idx="3357">
                  <c:v>137.30000000000001</c:v>
                </c:pt>
                <c:pt idx="3358">
                  <c:v>137</c:v>
                </c:pt>
                <c:pt idx="3359">
                  <c:v>137</c:v>
                </c:pt>
                <c:pt idx="3360">
                  <c:v>136.5</c:v>
                </c:pt>
                <c:pt idx="3361">
                  <c:v>138.5</c:v>
                </c:pt>
                <c:pt idx="3362">
                  <c:v>138.5</c:v>
                </c:pt>
                <c:pt idx="3363">
                  <c:v>136.69999999999999</c:v>
                </c:pt>
                <c:pt idx="3364">
                  <c:v>137.5</c:v>
                </c:pt>
                <c:pt idx="3365">
                  <c:v>137.80000000000001</c:v>
                </c:pt>
                <c:pt idx="3366">
                  <c:v>136.80000000000001</c:v>
                </c:pt>
                <c:pt idx="3367">
                  <c:v>137.19999999999999</c:v>
                </c:pt>
                <c:pt idx="3368">
                  <c:v>137.4</c:v>
                </c:pt>
                <c:pt idx="3369">
                  <c:v>136.9</c:v>
                </c:pt>
                <c:pt idx="3370">
                  <c:v>137</c:v>
                </c:pt>
                <c:pt idx="3371">
                  <c:v>138.30000000000001</c:v>
                </c:pt>
                <c:pt idx="3372">
                  <c:v>134.5</c:v>
                </c:pt>
                <c:pt idx="3373">
                  <c:v>135.69999999999999</c:v>
                </c:pt>
                <c:pt idx="3374">
                  <c:v>135.5</c:v>
                </c:pt>
                <c:pt idx="3375">
                  <c:v>136.9</c:v>
                </c:pt>
                <c:pt idx="3376">
                  <c:v>137.19999999999999</c:v>
                </c:pt>
                <c:pt idx="3377">
                  <c:v>136</c:v>
                </c:pt>
                <c:pt idx="3378">
                  <c:v>135.5</c:v>
                </c:pt>
                <c:pt idx="3379">
                  <c:v>136.19999999999999</c:v>
                </c:pt>
                <c:pt idx="3380">
                  <c:v>135.5</c:v>
                </c:pt>
                <c:pt idx="3381">
                  <c:v>136.69999999999999</c:v>
                </c:pt>
                <c:pt idx="3382">
                  <c:v>137.9</c:v>
                </c:pt>
                <c:pt idx="3383">
                  <c:v>138.30000000000001</c:v>
                </c:pt>
                <c:pt idx="3384">
                  <c:v>137.80000000000001</c:v>
                </c:pt>
                <c:pt idx="3385">
                  <c:v>138.30000000000001</c:v>
                </c:pt>
                <c:pt idx="3386">
                  <c:v>138.5</c:v>
                </c:pt>
                <c:pt idx="3387">
                  <c:v>137.69999999999999</c:v>
                </c:pt>
                <c:pt idx="3388">
                  <c:v>136.19999999999999</c:v>
                </c:pt>
                <c:pt idx="3389">
                  <c:v>136.19999999999999</c:v>
                </c:pt>
                <c:pt idx="3390">
                  <c:v>135.5</c:v>
                </c:pt>
                <c:pt idx="3391">
                  <c:v>135.6</c:v>
                </c:pt>
                <c:pt idx="3392">
                  <c:v>136.5</c:v>
                </c:pt>
                <c:pt idx="3393">
                  <c:v>136</c:v>
                </c:pt>
                <c:pt idx="3394">
                  <c:v>135.19999999999999</c:v>
                </c:pt>
                <c:pt idx="3395">
                  <c:v>136.6</c:v>
                </c:pt>
                <c:pt idx="3396">
                  <c:v>135.9</c:v>
                </c:pt>
                <c:pt idx="3397">
                  <c:v>134.9</c:v>
                </c:pt>
                <c:pt idx="3398">
                  <c:v>135</c:v>
                </c:pt>
                <c:pt idx="3399">
                  <c:v>133.4</c:v>
                </c:pt>
                <c:pt idx="3400">
                  <c:v>134.9</c:v>
                </c:pt>
                <c:pt idx="3401">
                  <c:v>135.19999999999999</c:v>
                </c:pt>
                <c:pt idx="3402">
                  <c:v>134.80000000000001</c:v>
                </c:pt>
                <c:pt idx="3403">
                  <c:v>135.9</c:v>
                </c:pt>
                <c:pt idx="3404">
                  <c:v>135.4</c:v>
                </c:pt>
                <c:pt idx="3405">
                  <c:v>135.19999999999999</c:v>
                </c:pt>
                <c:pt idx="3406">
                  <c:v>133.6</c:v>
                </c:pt>
                <c:pt idx="3407">
                  <c:v>134.9</c:v>
                </c:pt>
                <c:pt idx="3408">
                  <c:v>135.1</c:v>
                </c:pt>
                <c:pt idx="3409">
                  <c:v>132.5</c:v>
                </c:pt>
                <c:pt idx="3410">
                  <c:v>133.69999999999999</c:v>
                </c:pt>
                <c:pt idx="3411">
                  <c:v>132.9</c:v>
                </c:pt>
                <c:pt idx="3412">
                  <c:v>133.19999999999999</c:v>
                </c:pt>
                <c:pt idx="3413">
                  <c:v>134.80000000000001</c:v>
                </c:pt>
                <c:pt idx="3414">
                  <c:v>135</c:v>
                </c:pt>
                <c:pt idx="3415">
                  <c:v>135.19999999999999</c:v>
                </c:pt>
                <c:pt idx="3416">
                  <c:v>133.4</c:v>
                </c:pt>
                <c:pt idx="3417">
                  <c:v>133.4</c:v>
                </c:pt>
                <c:pt idx="3418">
                  <c:v>133.4</c:v>
                </c:pt>
                <c:pt idx="3419">
                  <c:v>133.19999999999999</c:v>
                </c:pt>
                <c:pt idx="3420">
                  <c:v>132.4</c:v>
                </c:pt>
                <c:pt idx="3421">
                  <c:v>132.5</c:v>
                </c:pt>
                <c:pt idx="3422">
                  <c:v>134.5</c:v>
                </c:pt>
                <c:pt idx="3423">
                  <c:v>133.5</c:v>
                </c:pt>
                <c:pt idx="3424">
                  <c:v>133</c:v>
                </c:pt>
                <c:pt idx="3425">
                  <c:v>130.80000000000001</c:v>
                </c:pt>
                <c:pt idx="3426">
                  <c:v>131.30000000000001</c:v>
                </c:pt>
                <c:pt idx="3427">
                  <c:v>131.9</c:v>
                </c:pt>
                <c:pt idx="3428">
                  <c:v>131</c:v>
                </c:pt>
                <c:pt idx="3429">
                  <c:v>131.9</c:v>
                </c:pt>
                <c:pt idx="3430">
                  <c:v>132.1</c:v>
                </c:pt>
                <c:pt idx="3431">
                  <c:v>132.9</c:v>
                </c:pt>
                <c:pt idx="3432">
                  <c:v>132.19999999999999</c:v>
                </c:pt>
                <c:pt idx="3433">
                  <c:v>132</c:v>
                </c:pt>
                <c:pt idx="3434">
                  <c:v>131.4</c:v>
                </c:pt>
                <c:pt idx="3435">
                  <c:v>131.6</c:v>
                </c:pt>
                <c:pt idx="3436">
                  <c:v>131.80000000000001</c:v>
                </c:pt>
                <c:pt idx="3437">
                  <c:v>133</c:v>
                </c:pt>
                <c:pt idx="3438">
                  <c:v>131.6</c:v>
                </c:pt>
                <c:pt idx="3439">
                  <c:v>131.4</c:v>
                </c:pt>
                <c:pt idx="3440">
                  <c:v>131.5</c:v>
                </c:pt>
                <c:pt idx="3441">
                  <c:v>132.69999999999999</c:v>
                </c:pt>
                <c:pt idx="3442">
                  <c:v>130.80000000000001</c:v>
                </c:pt>
                <c:pt idx="3443">
                  <c:v>130.9</c:v>
                </c:pt>
                <c:pt idx="3444">
                  <c:v>131.69999999999999</c:v>
                </c:pt>
                <c:pt idx="3445">
                  <c:v>132.9</c:v>
                </c:pt>
                <c:pt idx="3446">
                  <c:v>130.69999999999999</c:v>
                </c:pt>
                <c:pt idx="3447">
                  <c:v>132</c:v>
                </c:pt>
                <c:pt idx="3448">
                  <c:v>132.4</c:v>
                </c:pt>
                <c:pt idx="3449">
                  <c:v>132</c:v>
                </c:pt>
                <c:pt idx="3450">
                  <c:v>129.69999999999999</c:v>
                </c:pt>
                <c:pt idx="3451">
                  <c:v>131.30000000000001</c:v>
                </c:pt>
                <c:pt idx="3452">
                  <c:v>129.9</c:v>
                </c:pt>
                <c:pt idx="3453">
                  <c:v>129.30000000000001</c:v>
                </c:pt>
                <c:pt idx="3454">
                  <c:v>129.30000000000001</c:v>
                </c:pt>
                <c:pt idx="3455">
                  <c:v>128</c:v>
                </c:pt>
                <c:pt idx="3456">
                  <c:v>129.5</c:v>
                </c:pt>
                <c:pt idx="3457">
                  <c:v>128.19999999999999</c:v>
                </c:pt>
                <c:pt idx="3458">
                  <c:v>128.80000000000001</c:v>
                </c:pt>
                <c:pt idx="3459">
                  <c:v>128.19999999999999</c:v>
                </c:pt>
                <c:pt idx="3460">
                  <c:v>129.1</c:v>
                </c:pt>
                <c:pt idx="3461">
                  <c:v>130.19999999999999</c:v>
                </c:pt>
                <c:pt idx="3462">
                  <c:v>129.4</c:v>
                </c:pt>
                <c:pt idx="3463">
                  <c:v>130.30000000000001</c:v>
                </c:pt>
                <c:pt idx="3464">
                  <c:v>130.69999999999999</c:v>
                </c:pt>
                <c:pt idx="3465">
                  <c:v>130.6</c:v>
                </c:pt>
                <c:pt idx="3466">
                  <c:v>129</c:v>
                </c:pt>
                <c:pt idx="3467">
                  <c:v>128.19999999999999</c:v>
                </c:pt>
                <c:pt idx="3468">
                  <c:v>129.1</c:v>
                </c:pt>
                <c:pt idx="3469">
                  <c:v>128.30000000000001</c:v>
                </c:pt>
                <c:pt idx="3470">
                  <c:v>128</c:v>
                </c:pt>
                <c:pt idx="3471">
                  <c:v>125.8</c:v>
                </c:pt>
                <c:pt idx="3472">
                  <c:v>127.1</c:v>
                </c:pt>
                <c:pt idx="3473">
                  <c:v>128.19999999999999</c:v>
                </c:pt>
                <c:pt idx="3474">
                  <c:v>127.9</c:v>
                </c:pt>
                <c:pt idx="3475">
                  <c:v>128.5</c:v>
                </c:pt>
                <c:pt idx="3476">
                  <c:v>129.1</c:v>
                </c:pt>
                <c:pt idx="3477">
                  <c:v>128.9</c:v>
                </c:pt>
                <c:pt idx="3478">
                  <c:v>127.8</c:v>
                </c:pt>
                <c:pt idx="3479">
                  <c:v>128.19999999999999</c:v>
                </c:pt>
                <c:pt idx="3480">
                  <c:v>127.2</c:v>
                </c:pt>
                <c:pt idx="3481">
                  <c:v>128.5</c:v>
                </c:pt>
                <c:pt idx="3482">
                  <c:v>128</c:v>
                </c:pt>
                <c:pt idx="3483">
                  <c:v>128.9</c:v>
                </c:pt>
                <c:pt idx="3484">
                  <c:v>129.1</c:v>
                </c:pt>
                <c:pt idx="3485">
                  <c:v>128.30000000000001</c:v>
                </c:pt>
                <c:pt idx="3486">
                  <c:v>127.1</c:v>
                </c:pt>
                <c:pt idx="3487">
                  <c:v>127.1</c:v>
                </c:pt>
                <c:pt idx="3488">
                  <c:v>126.7</c:v>
                </c:pt>
                <c:pt idx="3489">
                  <c:v>126.9</c:v>
                </c:pt>
                <c:pt idx="3490">
                  <c:v>127.3</c:v>
                </c:pt>
                <c:pt idx="3491">
                  <c:v>127.8</c:v>
                </c:pt>
                <c:pt idx="3492">
                  <c:v>127.4</c:v>
                </c:pt>
                <c:pt idx="3493">
                  <c:v>127.4</c:v>
                </c:pt>
                <c:pt idx="3494">
                  <c:v>127.5</c:v>
                </c:pt>
                <c:pt idx="3495">
                  <c:v>127.1</c:v>
                </c:pt>
                <c:pt idx="3496">
                  <c:v>127.7</c:v>
                </c:pt>
                <c:pt idx="3497">
                  <c:v>125.9</c:v>
                </c:pt>
                <c:pt idx="3498">
                  <c:v>127.6</c:v>
                </c:pt>
                <c:pt idx="3499">
                  <c:v>127.3</c:v>
                </c:pt>
                <c:pt idx="3500">
                  <c:v>127.4</c:v>
                </c:pt>
                <c:pt idx="3501">
                  <c:v>127.5</c:v>
                </c:pt>
                <c:pt idx="3502">
                  <c:v>126.2</c:v>
                </c:pt>
                <c:pt idx="3503">
                  <c:v>125.2</c:v>
                </c:pt>
                <c:pt idx="3504">
                  <c:v>126.9</c:v>
                </c:pt>
                <c:pt idx="3505">
                  <c:v>124.4</c:v>
                </c:pt>
                <c:pt idx="3506">
                  <c:v>125.8</c:v>
                </c:pt>
                <c:pt idx="3507">
                  <c:v>125.9</c:v>
                </c:pt>
                <c:pt idx="3508">
                  <c:v>124.9</c:v>
                </c:pt>
                <c:pt idx="3509">
                  <c:v>125.2</c:v>
                </c:pt>
                <c:pt idx="3510">
                  <c:v>126.9</c:v>
                </c:pt>
                <c:pt idx="3511">
                  <c:v>126.3</c:v>
                </c:pt>
                <c:pt idx="3512">
                  <c:v>125.5</c:v>
                </c:pt>
                <c:pt idx="3513">
                  <c:v>127.2</c:v>
                </c:pt>
                <c:pt idx="3514">
                  <c:v>126.4</c:v>
                </c:pt>
                <c:pt idx="3515">
                  <c:v>125.6</c:v>
                </c:pt>
                <c:pt idx="3516">
                  <c:v>125.4</c:v>
                </c:pt>
                <c:pt idx="3517">
                  <c:v>124.5</c:v>
                </c:pt>
                <c:pt idx="3518">
                  <c:v>124.7</c:v>
                </c:pt>
                <c:pt idx="3519">
                  <c:v>123.9</c:v>
                </c:pt>
                <c:pt idx="3520">
                  <c:v>124</c:v>
                </c:pt>
                <c:pt idx="3521">
                  <c:v>124.7</c:v>
                </c:pt>
                <c:pt idx="3522">
                  <c:v>125.2</c:v>
                </c:pt>
                <c:pt idx="3523">
                  <c:v>124.1</c:v>
                </c:pt>
                <c:pt idx="3524">
                  <c:v>123.6</c:v>
                </c:pt>
                <c:pt idx="3525">
                  <c:v>123.5</c:v>
                </c:pt>
                <c:pt idx="3526">
                  <c:v>124.3</c:v>
                </c:pt>
                <c:pt idx="3527">
                  <c:v>123.8</c:v>
                </c:pt>
                <c:pt idx="3528">
                  <c:v>125.4</c:v>
                </c:pt>
                <c:pt idx="3529">
                  <c:v>125.3</c:v>
                </c:pt>
                <c:pt idx="3530">
                  <c:v>124.8</c:v>
                </c:pt>
                <c:pt idx="3531">
                  <c:v>124.3</c:v>
                </c:pt>
                <c:pt idx="3532">
                  <c:v>123.7</c:v>
                </c:pt>
                <c:pt idx="3533">
                  <c:v>124</c:v>
                </c:pt>
                <c:pt idx="3534">
                  <c:v>123.7</c:v>
                </c:pt>
                <c:pt idx="3535">
                  <c:v>122.1</c:v>
                </c:pt>
                <c:pt idx="3536">
                  <c:v>121.8</c:v>
                </c:pt>
                <c:pt idx="3537">
                  <c:v>123.3</c:v>
                </c:pt>
                <c:pt idx="3538">
                  <c:v>123.7</c:v>
                </c:pt>
                <c:pt idx="3539">
                  <c:v>123.8</c:v>
                </c:pt>
                <c:pt idx="3540">
                  <c:v>121.1</c:v>
                </c:pt>
                <c:pt idx="3541">
                  <c:v>121.4</c:v>
                </c:pt>
                <c:pt idx="3542">
                  <c:v>122</c:v>
                </c:pt>
                <c:pt idx="3543">
                  <c:v>123.1</c:v>
                </c:pt>
                <c:pt idx="3544">
                  <c:v>123.6</c:v>
                </c:pt>
                <c:pt idx="3545">
                  <c:v>122.8</c:v>
                </c:pt>
                <c:pt idx="3546">
                  <c:v>122</c:v>
                </c:pt>
                <c:pt idx="3547">
                  <c:v>122.3</c:v>
                </c:pt>
                <c:pt idx="3548">
                  <c:v>122.6</c:v>
                </c:pt>
                <c:pt idx="3549">
                  <c:v>121.6</c:v>
                </c:pt>
                <c:pt idx="3550">
                  <c:v>121.3</c:v>
                </c:pt>
                <c:pt idx="3551">
                  <c:v>122.3</c:v>
                </c:pt>
                <c:pt idx="3552">
                  <c:v>122.5</c:v>
                </c:pt>
                <c:pt idx="3553">
                  <c:v>122.3</c:v>
                </c:pt>
                <c:pt idx="3554">
                  <c:v>121.4</c:v>
                </c:pt>
                <c:pt idx="3555">
                  <c:v>121.4</c:v>
                </c:pt>
                <c:pt idx="3556">
                  <c:v>120.6</c:v>
                </c:pt>
                <c:pt idx="3557">
                  <c:v>122</c:v>
                </c:pt>
                <c:pt idx="3558">
                  <c:v>121.2</c:v>
                </c:pt>
                <c:pt idx="3559">
                  <c:v>119.7</c:v>
                </c:pt>
                <c:pt idx="3560">
                  <c:v>121.5</c:v>
                </c:pt>
                <c:pt idx="3561">
                  <c:v>120.6</c:v>
                </c:pt>
                <c:pt idx="3562">
                  <c:v>121.4</c:v>
                </c:pt>
                <c:pt idx="3563">
                  <c:v>119.5</c:v>
                </c:pt>
                <c:pt idx="3564">
                  <c:v>120.1</c:v>
                </c:pt>
                <c:pt idx="3565">
                  <c:v>120.3</c:v>
                </c:pt>
                <c:pt idx="3566">
                  <c:v>121.5</c:v>
                </c:pt>
                <c:pt idx="3567">
                  <c:v>121.4</c:v>
                </c:pt>
                <c:pt idx="3568">
                  <c:v>120.4</c:v>
                </c:pt>
                <c:pt idx="3569">
                  <c:v>120.3</c:v>
                </c:pt>
                <c:pt idx="3570">
                  <c:v>118.5</c:v>
                </c:pt>
                <c:pt idx="3571">
                  <c:v>119.5</c:v>
                </c:pt>
                <c:pt idx="3572">
                  <c:v>120.9</c:v>
                </c:pt>
                <c:pt idx="3573">
                  <c:v>119.4</c:v>
                </c:pt>
                <c:pt idx="3574">
                  <c:v>120</c:v>
                </c:pt>
                <c:pt idx="3575">
                  <c:v>120.3</c:v>
                </c:pt>
                <c:pt idx="3576">
                  <c:v>121.6</c:v>
                </c:pt>
                <c:pt idx="3577">
                  <c:v>120.5</c:v>
                </c:pt>
                <c:pt idx="3578">
                  <c:v>119.5</c:v>
                </c:pt>
                <c:pt idx="3579">
                  <c:v>121.2</c:v>
                </c:pt>
                <c:pt idx="3580">
                  <c:v>121</c:v>
                </c:pt>
                <c:pt idx="3581">
                  <c:v>119.8</c:v>
                </c:pt>
                <c:pt idx="3582">
                  <c:v>120.5</c:v>
                </c:pt>
                <c:pt idx="3583">
                  <c:v>120.9</c:v>
                </c:pt>
                <c:pt idx="3584">
                  <c:v>119.9</c:v>
                </c:pt>
                <c:pt idx="3585">
                  <c:v>120</c:v>
                </c:pt>
                <c:pt idx="3586">
                  <c:v>119.9</c:v>
                </c:pt>
                <c:pt idx="3587">
                  <c:v>117.9</c:v>
                </c:pt>
                <c:pt idx="3588">
                  <c:v>117.5</c:v>
                </c:pt>
                <c:pt idx="3589">
                  <c:v>118</c:v>
                </c:pt>
                <c:pt idx="3590">
                  <c:v>118.1</c:v>
                </c:pt>
                <c:pt idx="3591">
                  <c:v>119.5</c:v>
                </c:pt>
                <c:pt idx="3592">
                  <c:v>119.1</c:v>
                </c:pt>
                <c:pt idx="3593">
                  <c:v>118.3</c:v>
                </c:pt>
                <c:pt idx="3594">
                  <c:v>118.5</c:v>
                </c:pt>
                <c:pt idx="3595">
                  <c:v>118.8</c:v>
                </c:pt>
                <c:pt idx="3596">
                  <c:v>118.9</c:v>
                </c:pt>
                <c:pt idx="3597">
                  <c:v>120</c:v>
                </c:pt>
                <c:pt idx="3598">
                  <c:v>118</c:v>
                </c:pt>
                <c:pt idx="3599">
                  <c:v>119.7</c:v>
                </c:pt>
                <c:pt idx="3600">
                  <c:v>118.6</c:v>
                </c:pt>
                <c:pt idx="3601">
                  <c:v>118.8</c:v>
                </c:pt>
                <c:pt idx="3602">
                  <c:v>118</c:v>
                </c:pt>
                <c:pt idx="3603">
                  <c:v>118.8</c:v>
                </c:pt>
                <c:pt idx="3604">
                  <c:v>117.1</c:v>
                </c:pt>
                <c:pt idx="3605">
                  <c:v>117.9</c:v>
                </c:pt>
                <c:pt idx="3606">
                  <c:v>118.9</c:v>
                </c:pt>
                <c:pt idx="3607">
                  <c:v>117.8</c:v>
                </c:pt>
                <c:pt idx="3608">
                  <c:v>117.6</c:v>
                </c:pt>
                <c:pt idx="3609">
                  <c:v>118</c:v>
                </c:pt>
                <c:pt idx="3610">
                  <c:v>116.9</c:v>
                </c:pt>
                <c:pt idx="3611">
                  <c:v>117.7</c:v>
                </c:pt>
                <c:pt idx="3612">
                  <c:v>117.5</c:v>
                </c:pt>
                <c:pt idx="3613">
                  <c:v>117.3</c:v>
                </c:pt>
                <c:pt idx="3614">
                  <c:v>118.3</c:v>
                </c:pt>
                <c:pt idx="3615">
                  <c:v>119.6</c:v>
                </c:pt>
                <c:pt idx="3616">
                  <c:v>118</c:v>
                </c:pt>
                <c:pt idx="3617">
                  <c:v>119.8</c:v>
                </c:pt>
                <c:pt idx="3618">
                  <c:v>118.1</c:v>
                </c:pt>
                <c:pt idx="3619">
                  <c:v>117.9</c:v>
                </c:pt>
                <c:pt idx="3620">
                  <c:v>118.6</c:v>
                </c:pt>
                <c:pt idx="3621">
                  <c:v>119</c:v>
                </c:pt>
                <c:pt idx="3622">
                  <c:v>117.8</c:v>
                </c:pt>
                <c:pt idx="3623">
                  <c:v>117.2</c:v>
                </c:pt>
                <c:pt idx="3624">
                  <c:v>117.6</c:v>
                </c:pt>
                <c:pt idx="3625">
                  <c:v>117.6</c:v>
                </c:pt>
                <c:pt idx="3626">
                  <c:v>116.3</c:v>
                </c:pt>
                <c:pt idx="3627">
                  <c:v>115.7</c:v>
                </c:pt>
                <c:pt idx="3628">
                  <c:v>116.1</c:v>
                </c:pt>
                <c:pt idx="3629">
                  <c:v>116.2</c:v>
                </c:pt>
                <c:pt idx="3630">
                  <c:v>115.8</c:v>
                </c:pt>
                <c:pt idx="3631">
                  <c:v>116.5</c:v>
                </c:pt>
                <c:pt idx="3632">
                  <c:v>117</c:v>
                </c:pt>
                <c:pt idx="3633">
                  <c:v>115.3</c:v>
                </c:pt>
                <c:pt idx="3634">
                  <c:v>115.8</c:v>
                </c:pt>
                <c:pt idx="3635">
                  <c:v>116</c:v>
                </c:pt>
                <c:pt idx="3636">
                  <c:v>116.7</c:v>
                </c:pt>
                <c:pt idx="3637">
                  <c:v>118</c:v>
                </c:pt>
                <c:pt idx="3638">
                  <c:v>117.8</c:v>
                </c:pt>
                <c:pt idx="3639">
                  <c:v>118</c:v>
                </c:pt>
                <c:pt idx="3640">
                  <c:v>118.1</c:v>
                </c:pt>
                <c:pt idx="3641">
                  <c:v>116.6</c:v>
                </c:pt>
                <c:pt idx="3642">
                  <c:v>117.4</c:v>
                </c:pt>
                <c:pt idx="3643">
                  <c:v>117.2</c:v>
                </c:pt>
                <c:pt idx="3644">
                  <c:v>116.9</c:v>
                </c:pt>
                <c:pt idx="3645">
                  <c:v>116.4</c:v>
                </c:pt>
                <c:pt idx="3646">
                  <c:v>116.7</c:v>
                </c:pt>
                <c:pt idx="3647">
                  <c:v>116.7</c:v>
                </c:pt>
                <c:pt idx="3648">
                  <c:v>115.2</c:v>
                </c:pt>
                <c:pt idx="3649">
                  <c:v>114.6</c:v>
                </c:pt>
                <c:pt idx="3650">
                  <c:v>115.4</c:v>
                </c:pt>
                <c:pt idx="3651">
                  <c:v>114.5</c:v>
                </c:pt>
                <c:pt idx="3652">
                  <c:v>117</c:v>
                </c:pt>
                <c:pt idx="3653">
                  <c:v>117.8</c:v>
                </c:pt>
                <c:pt idx="3654">
                  <c:v>117</c:v>
                </c:pt>
                <c:pt idx="3655">
                  <c:v>114.2</c:v>
                </c:pt>
                <c:pt idx="3656">
                  <c:v>114.7</c:v>
                </c:pt>
                <c:pt idx="3657">
                  <c:v>115.3</c:v>
                </c:pt>
                <c:pt idx="3658">
                  <c:v>115.3</c:v>
                </c:pt>
                <c:pt idx="3659">
                  <c:v>117.1</c:v>
                </c:pt>
                <c:pt idx="3660">
                  <c:v>115.2</c:v>
                </c:pt>
                <c:pt idx="3661">
                  <c:v>115.8</c:v>
                </c:pt>
                <c:pt idx="3662">
                  <c:v>116.7</c:v>
                </c:pt>
                <c:pt idx="3663">
                  <c:v>116.3</c:v>
                </c:pt>
                <c:pt idx="3664">
                  <c:v>116.9</c:v>
                </c:pt>
                <c:pt idx="3665">
                  <c:v>115.6</c:v>
                </c:pt>
                <c:pt idx="3666">
                  <c:v>114.7</c:v>
                </c:pt>
                <c:pt idx="3667">
                  <c:v>116</c:v>
                </c:pt>
                <c:pt idx="3668">
                  <c:v>115.5</c:v>
                </c:pt>
                <c:pt idx="3669">
                  <c:v>114.9</c:v>
                </c:pt>
                <c:pt idx="3670">
                  <c:v>115.6</c:v>
                </c:pt>
                <c:pt idx="3671">
                  <c:v>114.7</c:v>
                </c:pt>
                <c:pt idx="3672">
                  <c:v>113.3</c:v>
                </c:pt>
                <c:pt idx="3673">
                  <c:v>114.3</c:v>
                </c:pt>
                <c:pt idx="3674">
                  <c:v>115</c:v>
                </c:pt>
                <c:pt idx="3675">
                  <c:v>115</c:v>
                </c:pt>
                <c:pt idx="3676">
                  <c:v>116.1</c:v>
                </c:pt>
                <c:pt idx="3677">
                  <c:v>116</c:v>
                </c:pt>
                <c:pt idx="3678">
                  <c:v>117.6</c:v>
                </c:pt>
                <c:pt idx="3679">
                  <c:v>117</c:v>
                </c:pt>
                <c:pt idx="3680">
                  <c:v>115</c:v>
                </c:pt>
                <c:pt idx="3681">
                  <c:v>113.6</c:v>
                </c:pt>
                <c:pt idx="3682">
                  <c:v>115.9</c:v>
                </c:pt>
                <c:pt idx="3683">
                  <c:v>116.2</c:v>
                </c:pt>
                <c:pt idx="3684">
                  <c:v>115.3</c:v>
                </c:pt>
                <c:pt idx="3685">
                  <c:v>114.5</c:v>
                </c:pt>
                <c:pt idx="3686">
                  <c:v>115.7</c:v>
                </c:pt>
                <c:pt idx="3687">
                  <c:v>114.5</c:v>
                </c:pt>
                <c:pt idx="3688">
                  <c:v>115.5</c:v>
                </c:pt>
                <c:pt idx="3689">
                  <c:v>115.1</c:v>
                </c:pt>
                <c:pt idx="3690">
                  <c:v>116.8</c:v>
                </c:pt>
                <c:pt idx="3691">
                  <c:v>114.2</c:v>
                </c:pt>
                <c:pt idx="3692">
                  <c:v>115.4</c:v>
                </c:pt>
                <c:pt idx="3693">
                  <c:v>114.7</c:v>
                </c:pt>
                <c:pt idx="3694">
                  <c:v>117.2</c:v>
                </c:pt>
                <c:pt idx="3695">
                  <c:v>115.9</c:v>
                </c:pt>
                <c:pt idx="3696">
                  <c:v>116.4</c:v>
                </c:pt>
                <c:pt idx="3697">
                  <c:v>114</c:v>
                </c:pt>
                <c:pt idx="3698">
                  <c:v>116.2</c:v>
                </c:pt>
                <c:pt idx="3699">
                  <c:v>115.5</c:v>
                </c:pt>
                <c:pt idx="3700">
                  <c:v>115.2</c:v>
                </c:pt>
                <c:pt idx="3701">
                  <c:v>113.4</c:v>
                </c:pt>
                <c:pt idx="3702">
                  <c:v>114</c:v>
                </c:pt>
                <c:pt idx="3703">
                  <c:v>114.5</c:v>
                </c:pt>
                <c:pt idx="3704">
                  <c:v>114.2</c:v>
                </c:pt>
                <c:pt idx="3705">
                  <c:v>113.8</c:v>
                </c:pt>
                <c:pt idx="3706">
                  <c:v>114.1</c:v>
                </c:pt>
                <c:pt idx="3707">
                  <c:v>112.3</c:v>
                </c:pt>
                <c:pt idx="3708">
                  <c:v>113.9</c:v>
                </c:pt>
                <c:pt idx="3709">
                  <c:v>113.2</c:v>
                </c:pt>
                <c:pt idx="3710">
                  <c:v>113.6</c:v>
                </c:pt>
                <c:pt idx="3711">
                  <c:v>112.7</c:v>
                </c:pt>
                <c:pt idx="3712">
                  <c:v>114</c:v>
                </c:pt>
                <c:pt idx="3713">
                  <c:v>114</c:v>
                </c:pt>
                <c:pt idx="3714">
                  <c:v>114.3</c:v>
                </c:pt>
                <c:pt idx="3715">
                  <c:v>114.3</c:v>
                </c:pt>
                <c:pt idx="3716">
                  <c:v>114.1</c:v>
                </c:pt>
                <c:pt idx="3717">
                  <c:v>114.3</c:v>
                </c:pt>
                <c:pt idx="3718">
                  <c:v>114.6</c:v>
                </c:pt>
                <c:pt idx="3719">
                  <c:v>111.9</c:v>
                </c:pt>
                <c:pt idx="3720">
                  <c:v>112.5</c:v>
                </c:pt>
                <c:pt idx="3721">
                  <c:v>112.7</c:v>
                </c:pt>
                <c:pt idx="3722">
                  <c:v>112.8</c:v>
                </c:pt>
                <c:pt idx="3723">
                  <c:v>113.8</c:v>
                </c:pt>
                <c:pt idx="3724">
                  <c:v>113.5</c:v>
                </c:pt>
                <c:pt idx="3725">
                  <c:v>113.9</c:v>
                </c:pt>
                <c:pt idx="3726">
                  <c:v>113</c:v>
                </c:pt>
                <c:pt idx="3727">
                  <c:v>113.3</c:v>
                </c:pt>
                <c:pt idx="3728">
                  <c:v>112.5</c:v>
                </c:pt>
                <c:pt idx="3729">
                  <c:v>112.9</c:v>
                </c:pt>
                <c:pt idx="3730">
                  <c:v>111.9</c:v>
                </c:pt>
                <c:pt idx="3731">
                  <c:v>113.8</c:v>
                </c:pt>
                <c:pt idx="3732">
                  <c:v>115.2</c:v>
                </c:pt>
                <c:pt idx="3733">
                  <c:v>113.9</c:v>
                </c:pt>
                <c:pt idx="3734">
                  <c:v>113.6</c:v>
                </c:pt>
                <c:pt idx="3735">
                  <c:v>113.6</c:v>
                </c:pt>
                <c:pt idx="3736">
                  <c:v>113.2</c:v>
                </c:pt>
                <c:pt idx="3737">
                  <c:v>114.7</c:v>
                </c:pt>
                <c:pt idx="3738">
                  <c:v>114.9</c:v>
                </c:pt>
                <c:pt idx="3739">
                  <c:v>113.3</c:v>
                </c:pt>
                <c:pt idx="3740">
                  <c:v>114.2</c:v>
                </c:pt>
                <c:pt idx="3741">
                  <c:v>113.4</c:v>
                </c:pt>
                <c:pt idx="3742">
                  <c:v>114.2</c:v>
                </c:pt>
                <c:pt idx="3743">
                  <c:v>113.9</c:v>
                </c:pt>
                <c:pt idx="3744">
                  <c:v>113.3</c:v>
                </c:pt>
                <c:pt idx="3745">
                  <c:v>113.9</c:v>
                </c:pt>
                <c:pt idx="3746">
                  <c:v>115.7</c:v>
                </c:pt>
                <c:pt idx="3747">
                  <c:v>114.6</c:v>
                </c:pt>
                <c:pt idx="3748">
                  <c:v>115</c:v>
                </c:pt>
                <c:pt idx="3749">
                  <c:v>113.4</c:v>
                </c:pt>
                <c:pt idx="3750">
                  <c:v>112.4</c:v>
                </c:pt>
                <c:pt idx="3751">
                  <c:v>113.4</c:v>
                </c:pt>
                <c:pt idx="3752">
                  <c:v>112.9</c:v>
                </c:pt>
                <c:pt idx="3753">
                  <c:v>114.6</c:v>
                </c:pt>
                <c:pt idx="3754">
                  <c:v>114.3</c:v>
                </c:pt>
                <c:pt idx="3755">
                  <c:v>114.3</c:v>
                </c:pt>
                <c:pt idx="3756">
                  <c:v>113.5</c:v>
                </c:pt>
                <c:pt idx="3757">
                  <c:v>113</c:v>
                </c:pt>
                <c:pt idx="3758">
                  <c:v>113.9</c:v>
                </c:pt>
                <c:pt idx="3759">
                  <c:v>113</c:v>
                </c:pt>
                <c:pt idx="3760">
                  <c:v>112.7</c:v>
                </c:pt>
                <c:pt idx="3761">
                  <c:v>112.3</c:v>
                </c:pt>
                <c:pt idx="3762">
                  <c:v>112.9</c:v>
                </c:pt>
                <c:pt idx="3763">
                  <c:v>112.3</c:v>
                </c:pt>
                <c:pt idx="3764">
                  <c:v>113.6</c:v>
                </c:pt>
                <c:pt idx="3765">
                  <c:v>112.5</c:v>
                </c:pt>
                <c:pt idx="3766">
                  <c:v>112.6</c:v>
                </c:pt>
                <c:pt idx="3767">
                  <c:v>111.4</c:v>
                </c:pt>
                <c:pt idx="3768">
                  <c:v>112</c:v>
                </c:pt>
                <c:pt idx="3769">
                  <c:v>111</c:v>
                </c:pt>
                <c:pt idx="3770">
                  <c:v>111.7</c:v>
                </c:pt>
                <c:pt idx="3771">
                  <c:v>110.8</c:v>
                </c:pt>
                <c:pt idx="3772">
                  <c:v>112</c:v>
                </c:pt>
                <c:pt idx="3773">
                  <c:v>113.4</c:v>
                </c:pt>
                <c:pt idx="3774">
                  <c:v>110.8</c:v>
                </c:pt>
                <c:pt idx="3775">
                  <c:v>111.4</c:v>
                </c:pt>
                <c:pt idx="3776">
                  <c:v>110.8</c:v>
                </c:pt>
                <c:pt idx="3777">
                  <c:v>112.4</c:v>
                </c:pt>
                <c:pt idx="3778">
                  <c:v>112.5</c:v>
                </c:pt>
                <c:pt idx="3779">
                  <c:v>111.8</c:v>
                </c:pt>
                <c:pt idx="3780">
                  <c:v>112.8</c:v>
                </c:pt>
                <c:pt idx="3781">
                  <c:v>112.5</c:v>
                </c:pt>
                <c:pt idx="3782">
                  <c:v>111.4</c:v>
                </c:pt>
                <c:pt idx="3783">
                  <c:v>113.1</c:v>
                </c:pt>
                <c:pt idx="3784">
                  <c:v>112.5</c:v>
                </c:pt>
                <c:pt idx="3785">
                  <c:v>113.1</c:v>
                </c:pt>
                <c:pt idx="3786">
                  <c:v>112.4</c:v>
                </c:pt>
                <c:pt idx="3787">
                  <c:v>111.9</c:v>
                </c:pt>
                <c:pt idx="3788">
                  <c:v>111.8</c:v>
                </c:pt>
                <c:pt idx="3789">
                  <c:v>111.6</c:v>
                </c:pt>
                <c:pt idx="3790">
                  <c:v>111.5</c:v>
                </c:pt>
                <c:pt idx="3791">
                  <c:v>112.2</c:v>
                </c:pt>
                <c:pt idx="3792">
                  <c:v>111.7</c:v>
                </c:pt>
                <c:pt idx="3793">
                  <c:v>113.2</c:v>
                </c:pt>
                <c:pt idx="3794">
                  <c:v>112.9</c:v>
                </c:pt>
                <c:pt idx="3795">
                  <c:v>112.7</c:v>
                </c:pt>
                <c:pt idx="3796">
                  <c:v>111.9</c:v>
                </c:pt>
                <c:pt idx="3797">
                  <c:v>112.4</c:v>
                </c:pt>
                <c:pt idx="3798">
                  <c:v>111.5</c:v>
                </c:pt>
                <c:pt idx="3799">
                  <c:v>111.5</c:v>
                </c:pt>
                <c:pt idx="3800">
                  <c:v>112.5</c:v>
                </c:pt>
                <c:pt idx="3801">
                  <c:v>112.9</c:v>
                </c:pt>
                <c:pt idx="3802">
                  <c:v>111.8</c:v>
                </c:pt>
                <c:pt idx="3803">
                  <c:v>111.8</c:v>
                </c:pt>
                <c:pt idx="3804">
                  <c:v>111.8</c:v>
                </c:pt>
                <c:pt idx="3805">
                  <c:v>112.1</c:v>
                </c:pt>
                <c:pt idx="3806">
                  <c:v>113.1</c:v>
                </c:pt>
                <c:pt idx="3807">
                  <c:v>112</c:v>
                </c:pt>
                <c:pt idx="3808">
                  <c:v>112.5</c:v>
                </c:pt>
                <c:pt idx="3809">
                  <c:v>112.8</c:v>
                </c:pt>
                <c:pt idx="3810">
                  <c:v>112.3</c:v>
                </c:pt>
                <c:pt idx="3811">
                  <c:v>112.5</c:v>
                </c:pt>
                <c:pt idx="3812">
                  <c:v>112.4</c:v>
                </c:pt>
                <c:pt idx="3813">
                  <c:v>111.8</c:v>
                </c:pt>
                <c:pt idx="3814">
                  <c:v>113.1</c:v>
                </c:pt>
                <c:pt idx="3815">
                  <c:v>112</c:v>
                </c:pt>
                <c:pt idx="3816">
                  <c:v>113.1</c:v>
                </c:pt>
                <c:pt idx="3817">
                  <c:v>112.4</c:v>
                </c:pt>
                <c:pt idx="3818">
                  <c:v>112.2</c:v>
                </c:pt>
                <c:pt idx="3819">
                  <c:v>113.2</c:v>
                </c:pt>
                <c:pt idx="3820">
                  <c:v>111.5</c:v>
                </c:pt>
                <c:pt idx="3821">
                  <c:v>112.6</c:v>
                </c:pt>
                <c:pt idx="3822">
                  <c:v>113.2</c:v>
                </c:pt>
                <c:pt idx="3823">
                  <c:v>112</c:v>
                </c:pt>
                <c:pt idx="3824">
                  <c:v>112.7</c:v>
                </c:pt>
                <c:pt idx="3825">
                  <c:v>113.2</c:v>
                </c:pt>
                <c:pt idx="3826">
                  <c:v>112.2</c:v>
                </c:pt>
                <c:pt idx="3827">
                  <c:v>112.6</c:v>
                </c:pt>
                <c:pt idx="3828">
                  <c:v>113.1</c:v>
                </c:pt>
                <c:pt idx="3829">
                  <c:v>113.4</c:v>
                </c:pt>
                <c:pt idx="3830">
                  <c:v>112.4</c:v>
                </c:pt>
                <c:pt idx="3831">
                  <c:v>111.8</c:v>
                </c:pt>
                <c:pt idx="3832">
                  <c:v>113.7</c:v>
                </c:pt>
                <c:pt idx="3833">
                  <c:v>114.2</c:v>
                </c:pt>
                <c:pt idx="3834">
                  <c:v>114.4</c:v>
                </c:pt>
                <c:pt idx="3835">
                  <c:v>114</c:v>
                </c:pt>
                <c:pt idx="3836">
                  <c:v>114.3</c:v>
                </c:pt>
                <c:pt idx="3837">
                  <c:v>113</c:v>
                </c:pt>
                <c:pt idx="3838">
                  <c:v>113.4</c:v>
                </c:pt>
                <c:pt idx="3839">
                  <c:v>113.8</c:v>
                </c:pt>
                <c:pt idx="3840">
                  <c:v>112.6</c:v>
                </c:pt>
                <c:pt idx="3841">
                  <c:v>112</c:v>
                </c:pt>
                <c:pt idx="3842">
                  <c:v>114.7</c:v>
                </c:pt>
                <c:pt idx="3843">
                  <c:v>114.1</c:v>
                </c:pt>
                <c:pt idx="3844">
                  <c:v>113.6</c:v>
                </c:pt>
                <c:pt idx="3845">
                  <c:v>113.1</c:v>
                </c:pt>
                <c:pt idx="3846">
                  <c:v>113.4</c:v>
                </c:pt>
                <c:pt idx="3847">
                  <c:v>114.2</c:v>
                </c:pt>
                <c:pt idx="3848">
                  <c:v>114.3</c:v>
                </c:pt>
                <c:pt idx="3849">
                  <c:v>113.6</c:v>
                </c:pt>
                <c:pt idx="3850">
                  <c:v>113.9</c:v>
                </c:pt>
                <c:pt idx="3851">
                  <c:v>113.5</c:v>
                </c:pt>
                <c:pt idx="3852">
                  <c:v>114</c:v>
                </c:pt>
                <c:pt idx="3853">
                  <c:v>114</c:v>
                </c:pt>
                <c:pt idx="3854">
                  <c:v>113.5</c:v>
                </c:pt>
                <c:pt idx="3855">
                  <c:v>114.6</c:v>
                </c:pt>
                <c:pt idx="3856">
                  <c:v>113.8</c:v>
                </c:pt>
                <c:pt idx="3857">
                  <c:v>113</c:v>
                </c:pt>
                <c:pt idx="3858">
                  <c:v>113.5</c:v>
                </c:pt>
                <c:pt idx="3859">
                  <c:v>114.2</c:v>
                </c:pt>
                <c:pt idx="3860">
                  <c:v>113.1</c:v>
                </c:pt>
                <c:pt idx="3861">
                  <c:v>112.1</c:v>
                </c:pt>
                <c:pt idx="3862">
                  <c:v>113.7</c:v>
                </c:pt>
                <c:pt idx="3863">
                  <c:v>113.3</c:v>
                </c:pt>
                <c:pt idx="3864">
                  <c:v>112.8</c:v>
                </c:pt>
                <c:pt idx="3865">
                  <c:v>112</c:v>
                </c:pt>
                <c:pt idx="3866">
                  <c:v>112.9</c:v>
                </c:pt>
                <c:pt idx="3867">
                  <c:v>113.9</c:v>
                </c:pt>
                <c:pt idx="3868">
                  <c:v>112.7</c:v>
                </c:pt>
                <c:pt idx="3869">
                  <c:v>113.8</c:v>
                </c:pt>
                <c:pt idx="3870">
                  <c:v>112.2</c:v>
                </c:pt>
                <c:pt idx="3871">
                  <c:v>112.2</c:v>
                </c:pt>
                <c:pt idx="3872">
                  <c:v>113</c:v>
                </c:pt>
                <c:pt idx="3873">
                  <c:v>114.8</c:v>
                </c:pt>
                <c:pt idx="3874">
                  <c:v>114.2</c:v>
                </c:pt>
                <c:pt idx="3875">
                  <c:v>115</c:v>
                </c:pt>
                <c:pt idx="3876">
                  <c:v>113.3</c:v>
                </c:pt>
                <c:pt idx="3877">
                  <c:v>113.2</c:v>
                </c:pt>
                <c:pt idx="3878">
                  <c:v>113</c:v>
                </c:pt>
                <c:pt idx="3879">
                  <c:v>112.7</c:v>
                </c:pt>
                <c:pt idx="3880">
                  <c:v>113.3</c:v>
                </c:pt>
                <c:pt idx="3881">
                  <c:v>112.1</c:v>
                </c:pt>
                <c:pt idx="3882">
                  <c:v>113.2</c:v>
                </c:pt>
                <c:pt idx="3883">
                  <c:v>111.7</c:v>
                </c:pt>
                <c:pt idx="3884">
                  <c:v>112</c:v>
                </c:pt>
                <c:pt idx="3885">
                  <c:v>112.2</c:v>
                </c:pt>
                <c:pt idx="3886">
                  <c:v>112.2</c:v>
                </c:pt>
                <c:pt idx="3887">
                  <c:v>111</c:v>
                </c:pt>
                <c:pt idx="3888">
                  <c:v>112.6</c:v>
                </c:pt>
                <c:pt idx="3889">
                  <c:v>112</c:v>
                </c:pt>
                <c:pt idx="3890">
                  <c:v>113.6</c:v>
                </c:pt>
                <c:pt idx="3891">
                  <c:v>113.7</c:v>
                </c:pt>
                <c:pt idx="3892">
                  <c:v>112.8</c:v>
                </c:pt>
                <c:pt idx="3893">
                  <c:v>112.4</c:v>
                </c:pt>
                <c:pt idx="3894">
                  <c:v>112.3</c:v>
                </c:pt>
                <c:pt idx="3895">
                  <c:v>112.5</c:v>
                </c:pt>
                <c:pt idx="3896">
                  <c:v>113.9</c:v>
                </c:pt>
                <c:pt idx="3897">
                  <c:v>113.7</c:v>
                </c:pt>
                <c:pt idx="3898">
                  <c:v>112.8</c:v>
                </c:pt>
                <c:pt idx="3899">
                  <c:v>113.5</c:v>
                </c:pt>
                <c:pt idx="3900">
                  <c:v>113.3</c:v>
                </c:pt>
                <c:pt idx="3901">
                  <c:v>112.8</c:v>
                </c:pt>
                <c:pt idx="3902">
                  <c:v>114.5</c:v>
                </c:pt>
                <c:pt idx="3903">
                  <c:v>113.6</c:v>
                </c:pt>
                <c:pt idx="3904">
                  <c:v>114.3</c:v>
                </c:pt>
                <c:pt idx="3905">
                  <c:v>113.5</c:v>
                </c:pt>
                <c:pt idx="3906">
                  <c:v>113.9</c:v>
                </c:pt>
                <c:pt idx="3907">
                  <c:v>112.9</c:v>
                </c:pt>
                <c:pt idx="3908">
                  <c:v>114.1</c:v>
                </c:pt>
                <c:pt idx="3909">
                  <c:v>113.3</c:v>
                </c:pt>
                <c:pt idx="3910">
                  <c:v>113.5</c:v>
                </c:pt>
                <c:pt idx="3911">
                  <c:v>113.7</c:v>
                </c:pt>
                <c:pt idx="3912">
                  <c:v>113.7</c:v>
                </c:pt>
                <c:pt idx="3913">
                  <c:v>113.9</c:v>
                </c:pt>
                <c:pt idx="3914">
                  <c:v>112.9</c:v>
                </c:pt>
                <c:pt idx="3915">
                  <c:v>114.3</c:v>
                </c:pt>
                <c:pt idx="3916">
                  <c:v>112.8</c:v>
                </c:pt>
                <c:pt idx="3917">
                  <c:v>114.7</c:v>
                </c:pt>
                <c:pt idx="3918">
                  <c:v>114.4</c:v>
                </c:pt>
                <c:pt idx="3919">
                  <c:v>113.4</c:v>
                </c:pt>
                <c:pt idx="3920">
                  <c:v>113.4</c:v>
                </c:pt>
                <c:pt idx="3921">
                  <c:v>113.4</c:v>
                </c:pt>
                <c:pt idx="3922">
                  <c:v>113.5</c:v>
                </c:pt>
                <c:pt idx="3923">
                  <c:v>114.8</c:v>
                </c:pt>
                <c:pt idx="3924">
                  <c:v>115</c:v>
                </c:pt>
                <c:pt idx="3925">
                  <c:v>114.7</c:v>
                </c:pt>
                <c:pt idx="3926">
                  <c:v>112.3</c:v>
                </c:pt>
                <c:pt idx="3927">
                  <c:v>113.2</c:v>
                </c:pt>
                <c:pt idx="3928">
                  <c:v>112.9</c:v>
                </c:pt>
                <c:pt idx="3929">
                  <c:v>114.7</c:v>
                </c:pt>
                <c:pt idx="3930">
                  <c:v>114.3</c:v>
                </c:pt>
                <c:pt idx="3931">
                  <c:v>114.6</c:v>
                </c:pt>
                <c:pt idx="3932">
                  <c:v>114.7</c:v>
                </c:pt>
                <c:pt idx="3933">
                  <c:v>112.8</c:v>
                </c:pt>
                <c:pt idx="3934">
                  <c:v>112.9</c:v>
                </c:pt>
                <c:pt idx="3935">
                  <c:v>112.5</c:v>
                </c:pt>
                <c:pt idx="3936">
                  <c:v>113.2</c:v>
                </c:pt>
                <c:pt idx="3937">
                  <c:v>113.2</c:v>
                </c:pt>
                <c:pt idx="3938">
                  <c:v>114.8</c:v>
                </c:pt>
                <c:pt idx="3939">
                  <c:v>113.9</c:v>
                </c:pt>
                <c:pt idx="3940">
                  <c:v>113.4</c:v>
                </c:pt>
                <c:pt idx="3941">
                  <c:v>112.9</c:v>
                </c:pt>
                <c:pt idx="3942">
                  <c:v>113.2</c:v>
                </c:pt>
                <c:pt idx="3943">
                  <c:v>113.3</c:v>
                </c:pt>
                <c:pt idx="3944">
                  <c:v>113.5</c:v>
                </c:pt>
                <c:pt idx="3945">
                  <c:v>113.3</c:v>
                </c:pt>
                <c:pt idx="3946">
                  <c:v>113.7</c:v>
                </c:pt>
                <c:pt idx="3947">
                  <c:v>114.5</c:v>
                </c:pt>
                <c:pt idx="3948">
                  <c:v>112.2</c:v>
                </c:pt>
                <c:pt idx="3949">
                  <c:v>114.6</c:v>
                </c:pt>
                <c:pt idx="3950">
                  <c:v>113.5</c:v>
                </c:pt>
                <c:pt idx="3951">
                  <c:v>111.9</c:v>
                </c:pt>
                <c:pt idx="3952">
                  <c:v>113</c:v>
                </c:pt>
                <c:pt idx="3953">
                  <c:v>113.7</c:v>
                </c:pt>
                <c:pt idx="3954">
                  <c:v>112.6</c:v>
                </c:pt>
                <c:pt idx="3955">
                  <c:v>113.7</c:v>
                </c:pt>
                <c:pt idx="3956">
                  <c:v>113</c:v>
                </c:pt>
                <c:pt idx="3957">
                  <c:v>114.8</c:v>
                </c:pt>
                <c:pt idx="3958">
                  <c:v>111.7</c:v>
                </c:pt>
                <c:pt idx="3959">
                  <c:v>114.3</c:v>
                </c:pt>
                <c:pt idx="3960">
                  <c:v>114.2</c:v>
                </c:pt>
                <c:pt idx="3961">
                  <c:v>113.4</c:v>
                </c:pt>
                <c:pt idx="3962">
                  <c:v>114.1</c:v>
                </c:pt>
                <c:pt idx="3963">
                  <c:v>115.4</c:v>
                </c:pt>
                <c:pt idx="3964">
                  <c:v>115.4</c:v>
                </c:pt>
                <c:pt idx="3965">
                  <c:v>117</c:v>
                </c:pt>
                <c:pt idx="3966">
                  <c:v>115</c:v>
                </c:pt>
                <c:pt idx="3967">
                  <c:v>114.7</c:v>
                </c:pt>
                <c:pt idx="3968">
                  <c:v>113.5</c:v>
                </c:pt>
                <c:pt idx="3969">
                  <c:v>115.9</c:v>
                </c:pt>
                <c:pt idx="3970">
                  <c:v>114.4</c:v>
                </c:pt>
                <c:pt idx="3971">
                  <c:v>115.8</c:v>
                </c:pt>
                <c:pt idx="3972">
                  <c:v>115</c:v>
                </c:pt>
                <c:pt idx="3973">
                  <c:v>114.6</c:v>
                </c:pt>
                <c:pt idx="3974">
                  <c:v>114.7</c:v>
                </c:pt>
                <c:pt idx="3975">
                  <c:v>113.8</c:v>
                </c:pt>
                <c:pt idx="3976">
                  <c:v>116.4</c:v>
                </c:pt>
                <c:pt idx="3977">
                  <c:v>114.9</c:v>
                </c:pt>
                <c:pt idx="3978">
                  <c:v>113.5</c:v>
                </c:pt>
                <c:pt idx="3979">
                  <c:v>115.6</c:v>
                </c:pt>
                <c:pt idx="3980">
                  <c:v>113.7</c:v>
                </c:pt>
                <c:pt idx="3981">
                  <c:v>114.8</c:v>
                </c:pt>
                <c:pt idx="3982">
                  <c:v>114</c:v>
                </c:pt>
                <c:pt idx="3983">
                  <c:v>114.2</c:v>
                </c:pt>
                <c:pt idx="3984">
                  <c:v>113.9</c:v>
                </c:pt>
                <c:pt idx="3985">
                  <c:v>115.3</c:v>
                </c:pt>
                <c:pt idx="3986">
                  <c:v>114.5</c:v>
                </c:pt>
                <c:pt idx="3987">
                  <c:v>114.4</c:v>
                </c:pt>
                <c:pt idx="3988">
                  <c:v>115</c:v>
                </c:pt>
                <c:pt idx="3989">
                  <c:v>113.9</c:v>
                </c:pt>
                <c:pt idx="3990">
                  <c:v>115</c:v>
                </c:pt>
                <c:pt idx="3991">
                  <c:v>115.3</c:v>
                </c:pt>
                <c:pt idx="3992">
                  <c:v>116.3</c:v>
                </c:pt>
                <c:pt idx="3993">
                  <c:v>116.2</c:v>
                </c:pt>
                <c:pt idx="3994">
                  <c:v>115.9</c:v>
                </c:pt>
                <c:pt idx="3995">
                  <c:v>115.7</c:v>
                </c:pt>
                <c:pt idx="3996">
                  <c:v>115.7</c:v>
                </c:pt>
                <c:pt idx="3997">
                  <c:v>116.8</c:v>
                </c:pt>
                <c:pt idx="3998">
                  <c:v>115.3</c:v>
                </c:pt>
                <c:pt idx="3999">
                  <c:v>114.8</c:v>
                </c:pt>
                <c:pt idx="4000">
                  <c:v>116.8</c:v>
                </c:pt>
                <c:pt idx="4001">
                  <c:v>116.7</c:v>
                </c:pt>
                <c:pt idx="4002">
                  <c:v>116.3</c:v>
                </c:pt>
                <c:pt idx="4003">
                  <c:v>116.6</c:v>
                </c:pt>
                <c:pt idx="4004">
                  <c:v>116.5</c:v>
                </c:pt>
                <c:pt idx="4005">
                  <c:v>117.1</c:v>
                </c:pt>
                <c:pt idx="4006">
                  <c:v>117.1</c:v>
                </c:pt>
                <c:pt idx="4007">
                  <c:v>117</c:v>
                </c:pt>
                <c:pt idx="4008">
                  <c:v>116.6</c:v>
                </c:pt>
                <c:pt idx="4009">
                  <c:v>117.3</c:v>
                </c:pt>
                <c:pt idx="4010">
                  <c:v>116.4</c:v>
                </c:pt>
                <c:pt idx="4011">
                  <c:v>118.2</c:v>
                </c:pt>
                <c:pt idx="4012">
                  <c:v>116.9</c:v>
                </c:pt>
                <c:pt idx="4013">
                  <c:v>116.8</c:v>
                </c:pt>
                <c:pt idx="4014">
                  <c:v>117.4</c:v>
                </c:pt>
                <c:pt idx="4015">
                  <c:v>117</c:v>
                </c:pt>
                <c:pt idx="4016">
                  <c:v>116.3</c:v>
                </c:pt>
                <c:pt idx="4017">
                  <c:v>116.2</c:v>
                </c:pt>
                <c:pt idx="4018">
                  <c:v>115.9</c:v>
                </c:pt>
                <c:pt idx="4019">
                  <c:v>117.8</c:v>
                </c:pt>
                <c:pt idx="4020">
                  <c:v>116.9</c:v>
                </c:pt>
                <c:pt idx="4021">
                  <c:v>115.3</c:v>
                </c:pt>
                <c:pt idx="4022">
                  <c:v>115.5</c:v>
                </c:pt>
                <c:pt idx="4023">
                  <c:v>115.9</c:v>
                </c:pt>
                <c:pt idx="4024">
                  <c:v>116.7</c:v>
                </c:pt>
                <c:pt idx="4025">
                  <c:v>116.5</c:v>
                </c:pt>
                <c:pt idx="4026">
                  <c:v>116.7</c:v>
                </c:pt>
                <c:pt idx="4027">
                  <c:v>116</c:v>
                </c:pt>
                <c:pt idx="4028">
                  <c:v>116.4</c:v>
                </c:pt>
                <c:pt idx="4029">
                  <c:v>116.6</c:v>
                </c:pt>
                <c:pt idx="4030">
                  <c:v>117.7</c:v>
                </c:pt>
                <c:pt idx="4031">
                  <c:v>116.4</c:v>
                </c:pt>
                <c:pt idx="4032">
                  <c:v>117.9</c:v>
                </c:pt>
                <c:pt idx="4033">
                  <c:v>117.8</c:v>
                </c:pt>
                <c:pt idx="4034">
                  <c:v>118.1</c:v>
                </c:pt>
                <c:pt idx="4035">
                  <c:v>117.8</c:v>
                </c:pt>
                <c:pt idx="4036">
                  <c:v>116.1</c:v>
                </c:pt>
                <c:pt idx="4037">
                  <c:v>117.4</c:v>
                </c:pt>
                <c:pt idx="4038">
                  <c:v>117.8</c:v>
                </c:pt>
                <c:pt idx="4039">
                  <c:v>118.3</c:v>
                </c:pt>
                <c:pt idx="4040">
                  <c:v>118.2</c:v>
                </c:pt>
                <c:pt idx="4041">
                  <c:v>117.8</c:v>
                </c:pt>
                <c:pt idx="4042">
                  <c:v>116.7</c:v>
                </c:pt>
                <c:pt idx="4043">
                  <c:v>117.5</c:v>
                </c:pt>
                <c:pt idx="4044">
                  <c:v>118.3</c:v>
                </c:pt>
                <c:pt idx="4045">
                  <c:v>117.8</c:v>
                </c:pt>
                <c:pt idx="4046">
                  <c:v>118.6</c:v>
                </c:pt>
                <c:pt idx="4047">
                  <c:v>120.2</c:v>
                </c:pt>
                <c:pt idx="4048">
                  <c:v>119.1</c:v>
                </c:pt>
                <c:pt idx="4049">
                  <c:v>118.1</c:v>
                </c:pt>
                <c:pt idx="4050">
                  <c:v>119.2</c:v>
                </c:pt>
                <c:pt idx="4051">
                  <c:v>118.2</c:v>
                </c:pt>
                <c:pt idx="4052">
                  <c:v>117.9</c:v>
                </c:pt>
                <c:pt idx="4053">
                  <c:v>117.8</c:v>
                </c:pt>
                <c:pt idx="4054">
                  <c:v>118.4</c:v>
                </c:pt>
                <c:pt idx="4055">
                  <c:v>117.6</c:v>
                </c:pt>
                <c:pt idx="4056">
                  <c:v>117.7</c:v>
                </c:pt>
                <c:pt idx="4057">
                  <c:v>117.4</c:v>
                </c:pt>
                <c:pt idx="4058">
                  <c:v>118.1</c:v>
                </c:pt>
                <c:pt idx="4059">
                  <c:v>118</c:v>
                </c:pt>
                <c:pt idx="4060">
                  <c:v>117.6</c:v>
                </c:pt>
                <c:pt idx="4061">
                  <c:v>118.6</c:v>
                </c:pt>
                <c:pt idx="4062">
                  <c:v>118.3</c:v>
                </c:pt>
                <c:pt idx="4063">
                  <c:v>118.1</c:v>
                </c:pt>
                <c:pt idx="4064">
                  <c:v>119.3</c:v>
                </c:pt>
                <c:pt idx="4065">
                  <c:v>118.7</c:v>
                </c:pt>
                <c:pt idx="4066">
                  <c:v>117.5</c:v>
                </c:pt>
                <c:pt idx="4067">
                  <c:v>118.1</c:v>
                </c:pt>
                <c:pt idx="4068">
                  <c:v>118.8</c:v>
                </c:pt>
                <c:pt idx="4069">
                  <c:v>118.7</c:v>
                </c:pt>
                <c:pt idx="4070">
                  <c:v>118.9</c:v>
                </c:pt>
                <c:pt idx="4071">
                  <c:v>119.2</c:v>
                </c:pt>
                <c:pt idx="4072">
                  <c:v>119.4</c:v>
                </c:pt>
                <c:pt idx="4073">
                  <c:v>118.3</c:v>
                </c:pt>
                <c:pt idx="4074">
                  <c:v>119.5</c:v>
                </c:pt>
                <c:pt idx="4075">
                  <c:v>120</c:v>
                </c:pt>
                <c:pt idx="4076">
                  <c:v>119.1</c:v>
                </c:pt>
                <c:pt idx="4077">
                  <c:v>120.3</c:v>
                </c:pt>
                <c:pt idx="4078">
                  <c:v>120.6</c:v>
                </c:pt>
                <c:pt idx="4079">
                  <c:v>119.5</c:v>
                </c:pt>
                <c:pt idx="4080">
                  <c:v>118.8</c:v>
                </c:pt>
                <c:pt idx="4081">
                  <c:v>119.4</c:v>
                </c:pt>
                <c:pt idx="4082">
                  <c:v>118.7</c:v>
                </c:pt>
                <c:pt idx="4083">
                  <c:v>119.3</c:v>
                </c:pt>
                <c:pt idx="4084">
                  <c:v>119.5</c:v>
                </c:pt>
                <c:pt idx="4085">
                  <c:v>119.5</c:v>
                </c:pt>
                <c:pt idx="4086">
                  <c:v>120.5</c:v>
                </c:pt>
                <c:pt idx="4087">
                  <c:v>119.2</c:v>
                </c:pt>
                <c:pt idx="4088">
                  <c:v>120.3</c:v>
                </c:pt>
                <c:pt idx="4089">
                  <c:v>120.3</c:v>
                </c:pt>
                <c:pt idx="4090">
                  <c:v>119.8</c:v>
                </c:pt>
                <c:pt idx="4091">
                  <c:v>119.2</c:v>
                </c:pt>
                <c:pt idx="4092">
                  <c:v>119.9</c:v>
                </c:pt>
                <c:pt idx="4093">
                  <c:v>121.9</c:v>
                </c:pt>
                <c:pt idx="4094">
                  <c:v>121.4</c:v>
                </c:pt>
                <c:pt idx="4095">
                  <c:v>121.8</c:v>
                </c:pt>
                <c:pt idx="4096">
                  <c:v>121.7</c:v>
                </c:pt>
                <c:pt idx="4097">
                  <c:v>119.7</c:v>
                </c:pt>
                <c:pt idx="4098">
                  <c:v>121.6</c:v>
                </c:pt>
                <c:pt idx="4099">
                  <c:v>120.9</c:v>
                </c:pt>
                <c:pt idx="4100">
                  <c:v>121.5</c:v>
                </c:pt>
                <c:pt idx="4101">
                  <c:v>121.8</c:v>
                </c:pt>
                <c:pt idx="4102">
                  <c:v>122.5</c:v>
                </c:pt>
                <c:pt idx="4103">
                  <c:v>122.5</c:v>
                </c:pt>
                <c:pt idx="4104">
                  <c:v>122.1</c:v>
                </c:pt>
                <c:pt idx="4105">
                  <c:v>122.9</c:v>
                </c:pt>
                <c:pt idx="4106">
                  <c:v>121.2</c:v>
                </c:pt>
                <c:pt idx="4107">
                  <c:v>121.5</c:v>
                </c:pt>
                <c:pt idx="4108">
                  <c:v>120.9</c:v>
                </c:pt>
                <c:pt idx="4109">
                  <c:v>120.5</c:v>
                </c:pt>
                <c:pt idx="4110">
                  <c:v>120.4</c:v>
                </c:pt>
                <c:pt idx="4111">
                  <c:v>119.7</c:v>
                </c:pt>
                <c:pt idx="4112">
                  <c:v>121.6</c:v>
                </c:pt>
                <c:pt idx="4113">
                  <c:v>121</c:v>
                </c:pt>
                <c:pt idx="4114">
                  <c:v>122.4</c:v>
                </c:pt>
                <c:pt idx="4115">
                  <c:v>119.7</c:v>
                </c:pt>
                <c:pt idx="4116">
                  <c:v>119.9</c:v>
                </c:pt>
                <c:pt idx="4117">
                  <c:v>120.1</c:v>
                </c:pt>
                <c:pt idx="4118">
                  <c:v>119.8</c:v>
                </c:pt>
                <c:pt idx="4119">
                  <c:v>120.5</c:v>
                </c:pt>
                <c:pt idx="4120">
                  <c:v>120.4</c:v>
                </c:pt>
                <c:pt idx="4121">
                  <c:v>120.9</c:v>
                </c:pt>
                <c:pt idx="4122">
                  <c:v>119.8</c:v>
                </c:pt>
                <c:pt idx="4123">
                  <c:v>120.4</c:v>
                </c:pt>
                <c:pt idx="4124">
                  <c:v>120.3</c:v>
                </c:pt>
                <c:pt idx="4125">
                  <c:v>119.7</c:v>
                </c:pt>
                <c:pt idx="4126">
                  <c:v>119.7</c:v>
                </c:pt>
                <c:pt idx="4127">
                  <c:v>119.9</c:v>
                </c:pt>
                <c:pt idx="4128">
                  <c:v>121.2</c:v>
                </c:pt>
                <c:pt idx="4129">
                  <c:v>119.5</c:v>
                </c:pt>
                <c:pt idx="4130">
                  <c:v>119.1</c:v>
                </c:pt>
                <c:pt idx="4131">
                  <c:v>121</c:v>
                </c:pt>
                <c:pt idx="4132">
                  <c:v>120.5</c:v>
                </c:pt>
                <c:pt idx="4133">
                  <c:v>121.1</c:v>
                </c:pt>
                <c:pt idx="4134">
                  <c:v>121</c:v>
                </c:pt>
                <c:pt idx="4135">
                  <c:v>121.1</c:v>
                </c:pt>
                <c:pt idx="4136">
                  <c:v>121.5</c:v>
                </c:pt>
                <c:pt idx="4137">
                  <c:v>121.1</c:v>
                </c:pt>
                <c:pt idx="4138">
                  <c:v>121.6</c:v>
                </c:pt>
                <c:pt idx="4139">
                  <c:v>121.8</c:v>
                </c:pt>
                <c:pt idx="4140">
                  <c:v>121.9</c:v>
                </c:pt>
                <c:pt idx="4141">
                  <c:v>120.8</c:v>
                </c:pt>
                <c:pt idx="4142">
                  <c:v>121.1</c:v>
                </c:pt>
                <c:pt idx="4143">
                  <c:v>121.7</c:v>
                </c:pt>
                <c:pt idx="4144">
                  <c:v>120.8</c:v>
                </c:pt>
                <c:pt idx="4145">
                  <c:v>121.5</c:v>
                </c:pt>
                <c:pt idx="4146">
                  <c:v>121.2</c:v>
                </c:pt>
                <c:pt idx="4147">
                  <c:v>121.2</c:v>
                </c:pt>
                <c:pt idx="4148">
                  <c:v>121.1</c:v>
                </c:pt>
                <c:pt idx="4149">
                  <c:v>120.8</c:v>
                </c:pt>
                <c:pt idx="4150">
                  <c:v>121</c:v>
                </c:pt>
                <c:pt idx="4151">
                  <c:v>122.2</c:v>
                </c:pt>
                <c:pt idx="4152">
                  <c:v>121.9</c:v>
                </c:pt>
                <c:pt idx="4153">
                  <c:v>120.7</c:v>
                </c:pt>
                <c:pt idx="4154">
                  <c:v>122</c:v>
                </c:pt>
                <c:pt idx="4155">
                  <c:v>120.2</c:v>
                </c:pt>
                <c:pt idx="4156">
                  <c:v>122.5</c:v>
                </c:pt>
                <c:pt idx="4157">
                  <c:v>121.6</c:v>
                </c:pt>
                <c:pt idx="4158">
                  <c:v>121.4</c:v>
                </c:pt>
                <c:pt idx="4159">
                  <c:v>122.4</c:v>
                </c:pt>
                <c:pt idx="4160">
                  <c:v>122.1</c:v>
                </c:pt>
                <c:pt idx="4161">
                  <c:v>121.8</c:v>
                </c:pt>
                <c:pt idx="4162">
                  <c:v>121.4</c:v>
                </c:pt>
                <c:pt idx="4163">
                  <c:v>122.6</c:v>
                </c:pt>
                <c:pt idx="4164">
                  <c:v>121.4</c:v>
                </c:pt>
                <c:pt idx="4165">
                  <c:v>122.6</c:v>
                </c:pt>
                <c:pt idx="4166">
                  <c:v>123.1</c:v>
                </c:pt>
                <c:pt idx="4167">
                  <c:v>123.6</c:v>
                </c:pt>
                <c:pt idx="4168">
                  <c:v>122.8</c:v>
                </c:pt>
                <c:pt idx="4169">
                  <c:v>122.9</c:v>
                </c:pt>
                <c:pt idx="4170">
                  <c:v>121.5</c:v>
                </c:pt>
                <c:pt idx="4171">
                  <c:v>122.3</c:v>
                </c:pt>
                <c:pt idx="4172">
                  <c:v>123.2</c:v>
                </c:pt>
                <c:pt idx="4173">
                  <c:v>124</c:v>
                </c:pt>
                <c:pt idx="4174">
                  <c:v>121.7</c:v>
                </c:pt>
                <c:pt idx="4175">
                  <c:v>122.3</c:v>
                </c:pt>
                <c:pt idx="4176">
                  <c:v>122.2</c:v>
                </c:pt>
                <c:pt idx="4177">
                  <c:v>122.5</c:v>
                </c:pt>
                <c:pt idx="4178">
                  <c:v>122.5</c:v>
                </c:pt>
                <c:pt idx="4179">
                  <c:v>123.6</c:v>
                </c:pt>
                <c:pt idx="4180">
                  <c:v>122.9</c:v>
                </c:pt>
                <c:pt idx="4181">
                  <c:v>122.9</c:v>
                </c:pt>
                <c:pt idx="4182">
                  <c:v>122.1</c:v>
                </c:pt>
                <c:pt idx="4183">
                  <c:v>124.2</c:v>
                </c:pt>
                <c:pt idx="4184">
                  <c:v>123</c:v>
                </c:pt>
                <c:pt idx="4185">
                  <c:v>123.6</c:v>
                </c:pt>
                <c:pt idx="4186">
                  <c:v>123.8</c:v>
                </c:pt>
                <c:pt idx="4187">
                  <c:v>122.6</c:v>
                </c:pt>
                <c:pt idx="4188">
                  <c:v>121.2</c:v>
                </c:pt>
                <c:pt idx="4189">
                  <c:v>123</c:v>
                </c:pt>
                <c:pt idx="4190">
                  <c:v>123.5</c:v>
                </c:pt>
                <c:pt idx="4191">
                  <c:v>123.2</c:v>
                </c:pt>
                <c:pt idx="4192">
                  <c:v>123</c:v>
                </c:pt>
                <c:pt idx="4193">
                  <c:v>123.5</c:v>
                </c:pt>
                <c:pt idx="4194">
                  <c:v>124</c:v>
                </c:pt>
                <c:pt idx="4195">
                  <c:v>124</c:v>
                </c:pt>
                <c:pt idx="4196">
                  <c:v>123.7</c:v>
                </c:pt>
                <c:pt idx="4197">
                  <c:v>123.9</c:v>
                </c:pt>
                <c:pt idx="4198">
                  <c:v>124.8</c:v>
                </c:pt>
                <c:pt idx="4199">
                  <c:v>125</c:v>
                </c:pt>
                <c:pt idx="4200">
                  <c:v>122.6</c:v>
                </c:pt>
                <c:pt idx="4201">
                  <c:v>124</c:v>
                </c:pt>
                <c:pt idx="4202">
                  <c:v>123.4</c:v>
                </c:pt>
                <c:pt idx="4203">
                  <c:v>123.9</c:v>
                </c:pt>
                <c:pt idx="4204">
                  <c:v>125.1</c:v>
                </c:pt>
                <c:pt idx="4205">
                  <c:v>124</c:v>
                </c:pt>
                <c:pt idx="4206">
                  <c:v>124.5</c:v>
                </c:pt>
                <c:pt idx="4207">
                  <c:v>123</c:v>
                </c:pt>
                <c:pt idx="4208">
                  <c:v>123.2</c:v>
                </c:pt>
                <c:pt idx="4209">
                  <c:v>123.7</c:v>
                </c:pt>
                <c:pt idx="4210">
                  <c:v>125.7</c:v>
                </c:pt>
                <c:pt idx="4211">
                  <c:v>123.8</c:v>
                </c:pt>
                <c:pt idx="4212">
                  <c:v>123.9</c:v>
                </c:pt>
                <c:pt idx="4213">
                  <c:v>124.8</c:v>
                </c:pt>
                <c:pt idx="4214">
                  <c:v>123.8</c:v>
                </c:pt>
                <c:pt idx="4215">
                  <c:v>125.1</c:v>
                </c:pt>
                <c:pt idx="4216">
                  <c:v>123.7</c:v>
                </c:pt>
                <c:pt idx="4217">
                  <c:v>125.4</c:v>
                </c:pt>
                <c:pt idx="4218">
                  <c:v>125.2</c:v>
                </c:pt>
                <c:pt idx="4219">
                  <c:v>125.7</c:v>
                </c:pt>
                <c:pt idx="4220">
                  <c:v>124.9</c:v>
                </c:pt>
                <c:pt idx="4221">
                  <c:v>123.3</c:v>
                </c:pt>
                <c:pt idx="4222">
                  <c:v>124.2</c:v>
                </c:pt>
                <c:pt idx="4223">
                  <c:v>124.2</c:v>
                </c:pt>
                <c:pt idx="4224">
                  <c:v>125.3</c:v>
                </c:pt>
                <c:pt idx="4225">
                  <c:v>124.6</c:v>
                </c:pt>
                <c:pt idx="4226">
                  <c:v>124.8</c:v>
                </c:pt>
                <c:pt idx="4227">
                  <c:v>125.5</c:v>
                </c:pt>
                <c:pt idx="4228">
                  <c:v>124</c:v>
                </c:pt>
                <c:pt idx="4229">
                  <c:v>124</c:v>
                </c:pt>
                <c:pt idx="4230">
                  <c:v>125</c:v>
                </c:pt>
                <c:pt idx="4231">
                  <c:v>124.1</c:v>
                </c:pt>
                <c:pt idx="4232">
                  <c:v>125.1</c:v>
                </c:pt>
                <c:pt idx="4233">
                  <c:v>126</c:v>
                </c:pt>
                <c:pt idx="4234">
                  <c:v>126.6</c:v>
                </c:pt>
                <c:pt idx="4235">
                  <c:v>126.6</c:v>
                </c:pt>
                <c:pt idx="4236">
                  <c:v>124.4</c:v>
                </c:pt>
                <c:pt idx="4237">
                  <c:v>123.9</c:v>
                </c:pt>
                <c:pt idx="4238">
                  <c:v>123.9</c:v>
                </c:pt>
                <c:pt idx="4239">
                  <c:v>124.9</c:v>
                </c:pt>
                <c:pt idx="4240">
                  <c:v>124.9</c:v>
                </c:pt>
                <c:pt idx="4241">
                  <c:v>126.4</c:v>
                </c:pt>
                <c:pt idx="4242">
                  <c:v>125.6</c:v>
                </c:pt>
                <c:pt idx="4243">
                  <c:v>127.1</c:v>
                </c:pt>
                <c:pt idx="4244">
                  <c:v>124.8</c:v>
                </c:pt>
                <c:pt idx="4245">
                  <c:v>124.2</c:v>
                </c:pt>
                <c:pt idx="4246">
                  <c:v>124</c:v>
                </c:pt>
                <c:pt idx="4247">
                  <c:v>125.2</c:v>
                </c:pt>
                <c:pt idx="4248">
                  <c:v>124.7</c:v>
                </c:pt>
                <c:pt idx="4249">
                  <c:v>125</c:v>
                </c:pt>
                <c:pt idx="4250">
                  <c:v>125.2</c:v>
                </c:pt>
                <c:pt idx="4251">
                  <c:v>124.6</c:v>
                </c:pt>
                <c:pt idx="4252">
                  <c:v>125.7</c:v>
                </c:pt>
                <c:pt idx="4253">
                  <c:v>125.2</c:v>
                </c:pt>
                <c:pt idx="4254">
                  <c:v>124</c:v>
                </c:pt>
                <c:pt idx="4255">
                  <c:v>126.7</c:v>
                </c:pt>
                <c:pt idx="4256">
                  <c:v>126.3</c:v>
                </c:pt>
                <c:pt idx="4257">
                  <c:v>126.9</c:v>
                </c:pt>
                <c:pt idx="4258">
                  <c:v>125.3</c:v>
                </c:pt>
                <c:pt idx="4259">
                  <c:v>125.5</c:v>
                </c:pt>
                <c:pt idx="4260">
                  <c:v>124.9</c:v>
                </c:pt>
                <c:pt idx="4261">
                  <c:v>126.5</c:v>
                </c:pt>
                <c:pt idx="4262">
                  <c:v>126</c:v>
                </c:pt>
                <c:pt idx="4263">
                  <c:v>126.3</c:v>
                </c:pt>
                <c:pt idx="4264">
                  <c:v>126.2</c:v>
                </c:pt>
                <c:pt idx="4265">
                  <c:v>125.4</c:v>
                </c:pt>
                <c:pt idx="4266">
                  <c:v>126.4</c:v>
                </c:pt>
                <c:pt idx="4267">
                  <c:v>125.8</c:v>
                </c:pt>
                <c:pt idx="4268">
                  <c:v>126.2</c:v>
                </c:pt>
                <c:pt idx="4269">
                  <c:v>126.5</c:v>
                </c:pt>
                <c:pt idx="4270">
                  <c:v>127.1</c:v>
                </c:pt>
                <c:pt idx="4271">
                  <c:v>126</c:v>
                </c:pt>
                <c:pt idx="4272">
                  <c:v>125.9</c:v>
                </c:pt>
                <c:pt idx="4273">
                  <c:v>126.3</c:v>
                </c:pt>
                <c:pt idx="4274">
                  <c:v>126.3</c:v>
                </c:pt>
                <c:pt idx="4275">
                  <c:v>126.1</c:v>
                </c:pt>
                <c:pt idx="4276">
                  <c:v>127.1</c:v>
                </c:pt>
                <c:pt idx="4277">
                  <c:v>126.9</c:v>
                </c:pt>
                <c:pt idx="4278">
                  <c:v>124.6</c:v>
                </c:pt>
                <c:pt idx="4279">
                  <c:v>125.6</c:v>
                </c:pt>
                <c:pt idx="4280">
                  <c:v>126.7</c:v>
                </c:pt>
                <c:pt idx="4281">
                  <c:v>126.7</c:v>
                </c:pt>
                <c:pt idx="4282">
                  <c:v>126.3</c:v>
                </c:pt>
                <c:pt idx="4283">
                  <c:v>126.8</c:v>
                </c:pt>
                <c:pt idx="4284">
                  <c:v>126.2</c:v>
                </c:pt>
                <c:pt idx="4285">
                  <c:v>126</c:v>
                </c:pt>
                <c:pt idx="4286">
                  <c:v>125.7</c:v>
                </c:pt>
                <c:pt idx="4287">
                  <c:v>127.3</c:v>
                </c:pt>
                <c:pt idx="4288">
                  <c:v>127.2</c:v>
                </c:pt>
                <c:pt idx="4289">
                  <c:v>126.1</c:v>
                </c:pt>
                <c:pt idx="4290">
                  <c:v>126.6</c:v>
                </c:pt>
                <c:pt idx="4291">
                  <c:v>127.5</c:v>
                </c:pt>
                <c:pt idx="4292">
                  <c:v>126.2</c:v>
                </c:pt>
                <c:pt idx="4293">
                  <c:v>125.6</c:v>
                </c:pt>
                <c:pt idx="4294">
                  <c:v>126.5</c:v>
                </c:pt>
                <c:pt idx="4295">
                  <c:v>127.2</c:v>
                </c:pt>
                <c:pt idx="4296">
                  <c:v>126.1</c:v>
                </c:pt>
                <c:pt idx="4297">
                  <c:v>127</c:v>
                </c:pt>
                <c:pt idx="4298">
                  <c:v>127</c:v>
                </c:pt>
                <c:pt idx="4299">
                  <c:v>128.4</c:v>
                </c:pt>
                <c:pt idx="4300">
                  <c:v>128.69999999999999</c:v>
                </c:pt>
                <c:pt idx="4301">
                  <c:v>126.3</c:v>
                </c:pt>
                <c:pt idx="4302">
                  <c:v>126.6</c:v>
                </c:pt>
                <c:pt idx="4303">
                  <c:v>127.3</c:v>
                </c:pt>
                <c:pt idx="4304">
                  <c:v>126.5</c:v>
                </c:pt>
                <c:pt idx="4305">
                  <c:v>127.5</c:v>
                </c:pt>
                <c:pt idx="4306">
                  <c:v>126.5</c:v>
                </c:pt>
                <c:pt idx="4307">
                  <c:v>127</c:v>
                </c:pt>
                <c:pt idx="4308">
                  <c:v>128.5</c:v>
                </c:pt>
                <c:pt idx="4309">
                  <c:v>127</c:v>
                </c:pt>
                <c:pt idx="4310">
                  <c:v>126.2</c:v>
                </c:pt>
                <c:pt idx="4311">
                  <c:v>126.7</c:v>
                </c:pt>
                <c:pt idx="4312">
                  <c:v>127.1</c:v>
                </c:pt>
                <c:pt idx="4313">
                  <c:v>127.2</c:v>
                </c:pt>
                <c:pt idx="4314">
                  <c:v>127.4</c:v>
                </c:pt>
                <c:pt idx="4315">
                  <c:v>128</c:v>
                </c:pt>
                <c:pt idx="4316">
                  <c:v>126.6</c:v>
                </c:pt>
                <c:pt idx="4317">
                  <c:v>126.7</c:v>
                </c:pt>
                <c:pt idx="4318">
                  <c:v>127.9</c:v>
                </c:pt>
                <c:pt idx="4319">
                  <c:v>126.9</c:v>
                </c:pt>
                <c:pt idx="4320">
                  <c:v>126.9</c:v>
                </c:pt>
                <c:pt idx="4321">
                  <c:v>126.8</c:v>
                </c:pt>
                <c:pt idx="4322">
                  <c:v>127</c:v>
                </c:pt>
                <c:pt idx="4323">
                  <c:v>127.1</c:v>
                </c:pt>
                <c:pt idx="4324">
                  <c:v>127.2</c:v>
                </c:pt>
                <c:pt idx="4325">
                  <c:v>128.69999999999999</c:v>
                </c:pt>
                <c:pt idx="4326">
                  <c:v>126.9</c:v>
                </c:pt>
                <c:pt idx="4327">
                  <c:v>126.9</c:v>
                </c:pt>
                <c:pt idx="4328">
                  <c:v>126.6</c:v>
                </c:pt>
                <c:pt idx="4329">
                  <c:v>127.7</c:v>
                </c:pt>
                <c:pt idx="4330">
                  <c:v>126.8</c:v>
                </c:pt>
                <c:pt idx="4331">
                  <c:v>127.6</c:v>
                </c:pt>
                <c:pt idx="4332">
                  <c:v>126.9</c:v>
                </c:pt>
                <c:pt idx="4333">
                  <c:v>126.8</c:v>
                </c:pt>
                <c:pt idx="4334">
                  <c:v>127.3</c:v>
                </c:pt>
                <c:pt idx="4335">
                  <c:v>127.9</c:v>
                </c:pt>
                <c:pt idx="4336">
                  <c:v>128.4</c:v>
                </c:pt>
                <c:pt idx="4337">
                  <c:v>127.5</c:v>
                </c:pt>
                <c:pt idx="4338">
                  <c:v>127.8</c:v>
                </c:pt>
                <c:pt idx="4339">
                  <c:v>127</c:v>
                </c:pt>
                <c:pt idx="4340">
                  <c:v>127.5</c:v>
                </c:pt>
                <c:pt idx="4341">
                  <c:v>127.7</c:v>
                </c:pt>
                <c:pt idx="4342">
                  <c:v>127.7</c:v>
                </c:pt>
                <c:pt idx="4343">
                  <c:v>127.5</c:v>
                </c:pt>
                <c:pt idx="4344">
                  <c:v>128.5</c:v>
                </c:pt>
                <c:pt idx="4345">
                  <c:v>127.6</c:v>
                </c:pt>
                <c:pt idx="4346">
                  <c:v>128.4</c:v>
                </c:pt>
                <c:pt idx="4347">
                  <c:v>128.80000000000001</c:v>
                </c:pt>
                <c:pt idx="4348">
                  <c:v>126.5</c:v>
                </c:pt>
                <c:pt idx="4349">
                  <c:v>128.19999999999999</c:v>
                </c:pt>
                <c:pt idx="4350">
                  <c:v>127.7</c:v>
                </c:pt>
                <c:pt idx="4351">
                  <c:v>126.4</c:v>
                </c:pt>
                <c:pt idx="4352">
                  <c:v>128.9</c:v>
                </c:pt>
                <c:pt idx="4353">
                  <c:v>128.6</c:v>
                </c:pt>
                <c:pt idx="4354">
                  <c:v>129.4</c:v>
                </c:pt>
                <c:pt idx="4355">
                  <c:v>128.5</c:v>
                </c:pt>
                <c:pt idx="4356">
                  <c:v>126.9</c:v>
                </c:pt>
                <c:pt idx="4357">
                  <c:v>127.8</c:v>
                </c:pt>
                <c:pt idx="4358">
                  <c:v>127.4</c:v>
                </c:pt>
                <c:pt idx="4359">
                  <c:v>127.6</c:v>
                </c:pt>
                <c:pt idx="4360">
                  <c:v>127.6</c:v>
                </c:pt>
                <c:pt idx="4361">
                  <c:v>128.4</c:v>
                </c:pt>
                <c:pt idx="4362">
                  <c:v>127.5</c:v>
                </c:pt>
                <c:pt idx="4363">
                  <c:v>128</c:v>
                </c:pt>
                <c:pt idx="4364">
                  <c:v>128.80000000000001</c:v>
                </c:pt>
                <c:pt idx="4365">
                  <c:v>128.30000000000001</c:v>
                </c:pt>
                <c:pt idx="4366">
                  <c:v>128.69999999999999</c:v>
                </c:pt>
                <c:pt idx="4367">
                  <c:v>129.9</c:v>
                </c:pt>
                <c:pt idx="4368">
                  <c:v>129.69999999999999</c:v>
                </c:pt>
                <c:pt idx="4369">
                  <c:v>128.69999999999999</c:v>
                </c:pt>
                <c:pt idx="4370">
                  <c:v>128.4</c:v>
                </c:pt>
                <c:pt idx="4371">
                  <c:v>128.69999999999999</c:v>
                </c:pt>
                <c:pt idx="4372">
                  <c:v>127.6</c:v>
                </c:pt>
                <c:pt idx="4373">
                  <c:v>127.8</c:v>
                </c:pt>
                <c:pt idx="4374">
                  <c:v>128.6</c:v>
                </c:pt>
                <c:pt idx="4375">
                  <c:v>127.2</c:v>
                </c:pt>
                <c:pt idx="4376">
                  <c:v>129.30000000000001</c:v>
                </c:pt>
                <c:pt idx="4377">
                  <c:v>129.5</c:v>
                </c:pt>
                <c:pt idx="4378">
                  <c:v>128.69999999999999</c:v>
                </c:pt>
                <c:pt idx="4379">
                  <c:v>127.9</c:v>
                </c:pt>
                <c:pt idx="4380">
                  <c:v>127.4</c:v>
                </c:pt>
                <c:pt idx="4381">
                  <c:v>129.5</c:v>
                </c:pt>
                <c:pt idx="4382">
                  <c:v>127.5</c:v>
                </c:pt>
                <c:pt idx="4383">
                  <c:v>127.8</c:v>
                </c:pt>
                <c:pt idx="4384">
                  <c:v>128.9</c:v>
                </c:pt>
                <c:pt idx="4385">
                  <c:v>130.1</c:v>
                </c:pt>
                <c:pt idx="4386">
                  <c:v>129.9</c:v>
                </c:pt>
                <c:pt idx="4387">
                  <c:v>128.69999999999999</c:v>
                </c:pt>
                <c:pt idx="4388">
                  <c:v>129.19999999999999</c:v>
                </c:pt>
                <c:pt idx="4389">
                  <c:v>129.6</c:v>
                </c:pt>
                <c:pt idx="4390">
                  <c:v>129</c:v>
                </c:pt>
                <c:pt idx="4391">
                  <c:v>128.5</c:v>
                </c:pt>
                <c:pt idx="4392">
                  <c:v>128</c:v>
                </c:pt>
                <c:pt idx="4393">
                  <c:v>128.6</c:v>
                </c:pt>
                <c:pt idx="4394">
                  <c:v>129.80000000000001</c:v>
                </c:pt>
                <c:pt idx="4395">
                  <c:v>128</c:v>
                </c:pt>
                <c:pt idx="4396">
                  <c:v>129.1</c:v>
                </c:pt>
                <c:pt idx="4397">
                  <c:v>128.5</c:v>
                </c:pt>
                <c:pt idx="4398">
                  <c:v>129.4</c:v>
                </c:pt>
                <c:pt idx="4399">
                  <c:v>129.5</c:v>
                </c:pt>
                <c:pt idx="4400">
                  <c:v>127.2</c:v>
                </c:pt>
                <c:pt idx="4401">
                  <c:v>128.5</c:v>
                </c:pt>
                <c:pt idx="4402">
                  <c:v>128.6</c:v>
                </c:pt>
                <c:pt idx="4403">
                  <c:v>129.1</c:v>
                </c:pt>
                <c:pt idx="4404">
                  <c:v>129.19999999999999</c:v>
                </c:pt>
                <c:pt idx="4405">
                  <c:v>129.30000000000001</c:v>
                </c:pt>
                <c:pt idx="4406">
                  <c:v>130.30000000000001</c:v>
                </c:pt>
                <c:pt idx="4407">
                  <c:v>128.69999999999999</c:v>
                </c:pt>
                <c:pt idx="4408">
                  <c:v>130</c:v>
                </c:pt>
                <c:pt idx="4409">
                  <c:v>128.5</c:v>
                </c:pt>
                <c:pt idx="4410">
                  <c:v>129.5</c:v>
                </c:pt>
                <c:pt idx="4411">
                  <c:v>129.9</c:v>
                </c:pt>
                <c:pt idx="4412">
                  <c:v>129</c:v>
                </c:pt>
                <c:pt idx="4413">
                  <c:v>128.69999999999999</c:v>
                </c:pt>
                <c:pt idx="4414">
                  <c:v>130.1</c:v>
                </c:pt>
                <c:pt idx="4415">
                  <c:v>129.30000000000001</c:v>
                </c:pt>
                <c:pt idx="4416">
                  <c:v>130</c:v>
                </c:pt>
                <c:pt idx="4417">
                  <c:v>129.69999999999999</c:v>
                </c:pt>
                <c:pt idx="4418">
                  <c:v>129.1</c:v>
                </c:pt>
                <c:pt idx="4419">
                  <c:v>129.5</c:v>
                </c:pt>
                <c:pt idx="4420">
                  <c:v>128.9</c:v>
                </c:pt>
                <c:pt idx="4421">
                  <c:v>130.30000000000001</c:v>
                </c:pt>
                <c:pt idx="4422">
                  <c:v>129</c:v>
                </c:pt>
                <c:pt idx="4423">
                  <c:v>128.9</c:v>
                </c:pt>
                <c:pt idx="4424">
                  <c:v>129.80000000000001</c:v>
                </c:pt>
                <c:pt idx="4425">
                  <c:v>130.4</c:v>
                </c:pt>
                <c:pt idx="4426">
                  <c:v>128.19999999999999</c:v>
                </c:pt>
                <c:pt idx="4427">
                  <c:v>129.69999999999999</c:v>
                </c:pt>
                <c:pt idx="4428">
                  <c:v>128.5</c:v>
                </c:pt>
                <c:pt idx="4429">
                  <c:v>128.9</c:v>
                </c:pt>
                <c:pt idx="4430">
                  <c:v>130.9</c:v>
                </c:pt>
                <c:pt idx="4431">
                  <c:v>129.6</c:v>
                </c:pt>
                <c:pt idx="4432">
                  <c:v>129.9</c:v>
                </c:pt>
                <c:pt idx="4433">
                  <c:v>129</c:v>
                </c:pt>
                <c:pt idx="4434">
                  <c:v>129.4</c:v>
                </c:pt>
                <c:pt idx="4435">
                  <c:v>129.5</c:v>
                </c:pt>
                <c:pt idx="4436">
                  <c:v>128.5</c:v>
                </c:pt>
                <c:pt idx="4437">
                  <c:v>129.30000000000001</c:v>
                </c:pt>
                <c:pt idx="4438">
                  <c:v>129.6</c:v>
                </c:pt>
                <c:pt idx="4439">
                  <c:v>129</c:v>
                </c:pt>
                <c:pt idx="4440">
                  <c:v>130.4</c:v>
                </c:pt>
                <c:pt idx="4441">
                  <c:v>128.9</c:v>
                </c:pt>
                <c:pt idx="4442">
                  <c:v>130.19999999999999</c:v>
                </c:pt>
                <c:pt idx="4443">
                  <c:v>129.69999999999999</c:v>
                </c:pt>
                <c:pt idx="4444">
                  <c:v>128.80000000000001</c:v>
                </c:pt>
                <c:pt idx="4445">
                  <c:v>128.80000000000001</c:v>
                </c:pt>
                <c:pt idx="4446">
                  <c:v>129.4</c:v>
                </c:pt>
                <c:pt idx="4447">
                  <c:v>128.1</c:v>
                </c:pt>
                <c:pt idx="4448">
                  <c:v>129.1</c:v>
                </c:pt>
                <c:pt idx="4449">
                  <c:v>129.9</c:v>
                </c:pt>
                <c:pt idx="4450">
                  <c:v>129.4</c:v>
                </c:pt>
                <c:pt idx="4451">
                  <c:v>129.19999999999999</c:v>
                </c:pt>
                <c:pt idx="4452">
                  <c:v>129</c:v>
                </c:pt>
                <c:pt idx="4453">
                  <c:v>129.5</c:v>
                </c:pt>
                <c:pt idx="4454">
                  <c:v>130.6</c:v>
                </c:pt>
                <c:pt idx="4455">
                  <c:v>130.5</c:v>
                </c:pt>
                <c:pt idx="4456">
                  <c:v>129.9</c:v>
                </c:pt>
                <c:pt idx="4457">
                  <c:v>129.80000000000001</c:v>
                </c:pt>
                <c:pt idx="4458">
                  <c:v>129</c:v>
                </c:pt>
                <c:pt idx="4459">
                  <c:v>129.4</c:v>
                </c:pt>
                <c:pt idx="4460">
                  <c:v>130.30000000000001</c:v>
                </c:pt>
                <c:pt idx="4461">
                  <c:v>128.69999999999999</c:v>
                </c:pt>
                <c:pt idx="4462">
                  <c:v>128.9</c:v>
                </c:pt>
                <c:pt idx="4463">
                  <c:v>129.1</c:v>
                </c:pt>
                <c:pt idx="4464">
                  <c:v>129.69999999999999</c:v>
                </c:pt>
                <c:pt idx="4465">
                  <c:v>129.9</c:v>
                </c:pt>
                <c:pt idx="4466">
                  <c:v>130.30000000000001</c:v>
                </c:pt>
                <c:pt idx="4467">
                  <c:v>130.6</c:v>
                </c:pt>
                <c:pt idx="4468">
                  <c:v>129.9</c:v>
                </c:pt>
                <c:pt idx="4469">
                  <c:v>127.9</c:v>
                </c:pt>
                <c:pt idx="4470">
                  <c:v>129.19999999999999</c:v>
                </c:pt>
                <c:pt idx="4471">
                  <c:v>128.4</c:v>
                </c:pt>
                <c:pt idx="4472">
                  <c:v>130.1</c:v>
                </c:pt>
                <c:pt idx="4473">
                  <c:v>130.5</c:v>
                </c:pt>
                <c:pt idx="4474">
                  <c:v>130.19999999999999</c:v>
                </c:pt>
                <c:pt idx="4475">
                  <c:v>129.80000000000001</c:v>
                </c:pt>
                <c:pt idx="4476">
                  <c:v>129.69999999999999</c:v>
                </c:pt>
                <c:pt idx="4477">
                  <c:v>130.5</c:v>
                </c:pt>
                <c:pt idx="4478">
                  <c:v>130.9</c:v>
                </c:pt>
                <c:pt idx="4479">
                  <c:v>130.4</c:v>
                </c:pt>
                <c:pt idx="4480">
                  <c:v>130.69999999999999</c:v>
                </c:pt>
                <c:pt idx="4481">
                  <c:v>129</c:v>
                </c:pt>
                <c:pt idx="4482">
                  <c:v>129.9</c:v>
                </c:pt>
                <c:pt idx="4483">
                  <c:v>130.1</c:v>
                </c:pt>
                <c:pt idx="4484">
                  <c:v>128.30000000000001</c:v>
                </c:pt>
                <c:pt idx="4485">
                  <c:v>130.19999999999999</c:v>
                </c:pt>
                <c:pt idx="4486">
                  <c:v>130.69999999999999</c:v>
                </c:pt>
                <c:pt idx="4487">
                  <c:v>130.80000000000001</c:v>
                </c:pt>
                <c:pt idx="4488">
                  <c:v>130.4</c:v>
                </c:pt>
                <c:pt idx="4489">
                  <c:v>129.4</c:v>
                </c:pt>
                <c:pt idx="4490">
                  <c:v>129.80000000000001</c:v>
                </c:pt>
                <c:pt idx="4491">
                  <c:v>129.1</c:v>
                </c:pt>
                <c:pt idx="4492">
                  <c:v>131.19999999999999</c:v>
                </c:pt>
                <c:pt idx="4493">
                  <c:v>131.4</c:v>
                </c:pt>
                <c:pt idx="4494">
                  <c:v>130.80000000000001</c:v>
                </c:pt>
                <c:pt idx="4495">
                  <c:v>130</c:v>
                </c:pt>
                <c:pt idx="4496">
                  <c:v>129.1</c:v>
                </c:pt>
                <c:pt idx="4497">
                  <c:v>129.69999999999999</c:v>
                </c:pt>
                <c:pt idx="4498">
                  <c:v>130</c:v>
                </c:pt>
                <c:pt idx="4499">
                  <c:v>129.69999999999999</c:v>
                </c:pt>
                <c:pt idx="4500">
                  <c:v>130</c:v>
                </c:pt>
                <c:pt idx="4501">
                  <c:v>130.80000000000001</c:v>
                </c:pt>
                <c:pt idx="4502">
                  <c:v>130.5</c:v>
                </c:pt>
                <c:pt idx="4503">
                  <c:v>128.6</c:v>
                </c:pt>
                <c:pt idx="4504">
                  <c:v>129.4</c:v>
                </c:pt>
                <c:pt idx="4505">
                  <c:v>129.9</c:v>
                </c:pt>
                <c:pt idx="4506">
                  <c:v>128.4</c:v>
                </c:pt>
                <c:pt idx="4507">
                  <c:v>129.1</c:v>
                </c:pt>
                <c:pt idx="4508">
                  <c:v>129.30000000000001</c:v>
                </c:pt>
                <c:pt idx="4509">
                  <c:v>129.19999999999999</c:v>
                </c:pt>
                <c:pt idx="4510">
                  <c:v>129.69999999999999</c:v>
                </c:pt>
                <c:pt idx="4511">
                  <c:v>130.19999999999999</c:v>
                </c:pt>
                <c:pt idx="4512">
                  <c:v>128.6</c:v>
                </c:pt>
                <c:pt idx="4513">
                  <c:v>128.4</c:v>
                </c:pt>
                <c:pt idx="4514">
                  <c:v>129.30000000000001</c:v>
                </c:pt>
                <c:pt idx="4515">
                  <c:v>129.30000000000001</c:v>
                </c:pt>
                <c:pt idx="4516">
                  <c:v>130.4</c:v>
                </c:pt>
                <c:pt idx="4517">
                  <c:v>129.80000000000001</c:v>
                </c:pt>
                <c:pt idx="4518">
                  <c:v>129.9</c:v>
                </c:pt>
                <c:pt idx="4519">
                  <c:v>129.4</c:v>
                </c:pt>
                <c:pt idx="4520">
                  <c:v>129.5</c:v>
                </c:pt>
                <c:pt idx="4521">
                  <c:v>128.9</c:v>
                </c:pt>
                <c:pt idx="4522">
                  <c:v>129.30000000000001</c:v>
                </c:pt>
                <c:pt idx="4523">
                  <c:v>130.69999999999999</c:v>
                </c:pt>
                <c:pt idx="4524">
                  <c:v>129.9</c:v>
                </c:pt>
                <c:pt idx="4525">
                  <c:v>130</c:v>
                </c:pt>
                <c:pt idx="4526">
                  <c:v>129.6</c:v>
                </c:pt>
                <c:pt idx="4527">
                  <c:v>129.69999999999999</c:v>
                </c:pt>
                <c:pt idx="4528">
                  <c:v>130.6</c:v>
                </c:pt>
                <c:pt idx="4529">
                  <c:v>130</c:v>
                </c:pt>
                <c:pt idx="4530">
                  <c:v>129</c:v>
                </c:pt>
                <c:pt idx="4531">
                  <c:v>130.9</c:v>
                </c:pt>
                <c:pt idx="4532">
                  <c:v>130.1</c:v>
                </c:pt>
                <c:pt idx="4533">
                  <c:v>129.1</c:v>
                </c:pt>
                <c:pt idx="4534">
                  <c:v>128.9</c:v>
                </c:pt>
                <c:pt idx="4535">
                  <c:v>129.5</c:v>
                </c:pt>
                <c:pt idx="4536">
                  <c:v>129.1</c:v>
                </c:pt>
                <c:pt idx="4537">
                  <c:v>130.30000000000001</c:v>
                </c:pt>
                <c:pt idx="4538">
                  <c:v>130.30000000000001</c:v>
                </c:pt>
                <c:pt idx="4539">
                  <c:v>130</c:v>
                </c:pt>
                <c:pt idx="4540">
                  <c:v>130.30000000000001</c:v>
                </c:pt>
                <c:pt idx="4541">
                  <c:v>129.80000000000001</c:v>
                </c:pt>
                <c:pt idx="4542">
                  <c:v>128.9</c:v>
                </c:pt>
                <c:pt idx="4543">
                  <c:v>129</c:v>
                </c:pt>
                <c:pt idx="4544">
                  <c:v>129.4</c:v>
                </c:pt>
                <c:pt idx="4545">
                  <c:v>129.30000000000001</c:v>
                </c:pt>
                <c:pt idx="4546">
                  <c:v>129.69999999999999</c:v>
                </c:pt>
                <c:pt idx="4547">
                  <c:v>131.5</c:v>
                </c:pt>
                <c:pt idx="4548">
                  <c:v>130.80000000000001</c:v>
                </c:pt>
                <c:pt idx="4549">
                  <c:v>129</c:v>
                </c:pt>
                <c:pt idx="4550">
                  <c:v>129.9</c:v>
                </c:pt>
                <c:pt idx="4551">
                  <c:v>130.6</c:v>
                </c:pt>
                <c:pt idx="4552">
                  <c:v>129.30000000000001</c:v>
                </c:pt>
                <c:pt idx="4553">
                  <c:v>128.9</c:v>
                </c:pt>
                <c:pt idx="4554">
                  <c:v>130.5</c:v>
                </c:pt>
                <c:pt idx="4555">
                  <c:v>129.80000000000001</c:v>
                </c:pt>
                <c:pt idx="4556">
                  <c:v>131.4</c:v>
                </c:pt>
                <c:pt idx="4557">
                  <c:v>129.5</c:v>
                </c:pt>
                <c:pt idx="4558">
                  <c:v>129.30000000000001</c:v>
                </c:pt>
                <c:pt idx="4559">
                  <c:v>130</c:v>
                </c:pt>
                <c:pt idx="4560">
                  <c:v>129.5</c:v>
                </c:pt>
                <c:pt idx="4561">
                  <c:v>128.30000000000001</c:v>
                </c:pt>
                <c:pt idx="4562">
                  <c:v>130</c:v>
                </c:pt>
                <c:pt idx="4563">
                  <c:v>129.30000000000001</c:v>
                </c:pt>
                <c:pt idx="4564">
                  <c:v>129.5</c:v>
                </c:pt>
                <c:pt idx="4565">
                  <c:v>129.19999999999999</c:v>
                </c:pt>
                <c:pt idx="4566">
                  <c:v>128.9</c:v>
                </c:pt>
                <c:pt idx="4567">
                  <c:v>129.30000000000001</c:v>
                </c:pt>
                <c:pt idx="4568">
                  <c:v>131</c:v>
                </c:pt>
                <c:pt idx="4569">
                  <c:v>129.69999999999999</c:v>
                </c:pt>
                <c:pt idx="4570">
                  <c:v>130</c:v>
                </c:pt>
                <c:pt idx="4571">
                  <c:v>130</c:v>
                </c:pt>
                <c:pt idx="4572">
                  <c:v>129.4</c:v>
                </c:pt>
                <c:pt idx="4573">
                  <c:v>130.5</c:v>
                </c:pt>
                <c:pt idx="4574">
                  <c:v>128.5</c:v>
                </c:pt>
                <c:pt idx="4575">
                  <c:v>131</c:v>
                </c:pt>
                <c:pt idx="4576">
                  <c:v>131.19999999999999</c:v>
                </c:pt>
                <c:pt idx="4577">
                  <c:v>130.19999999999999</c:v>
                </c:pt>
                <c:pt idx="4578">
                  <c:v>130.19999999999999</c:v>
                </c:pt>
                <c:pt idx="4579">
                  <c:v>129.6</c:v>
                </c:pt>
                <c:pt idx="4580">
                  <c:v>128.5</c:v>
                </c:pt>
                <c:pt idx="4581">
                  <c:v>128.9</c:v>
                </c:pt>
                <c:pt idx="4582">
                  <c:v>130.4</c:v>
                </c:pt>
                <c:pt idx="4583">
                  <c:v>130.4</c:v>
                </c:pt>
                <c:pt idx="4584">
                  <c:v>130.69999999999999</c:v>
                </c:pt>
                <c:pt idx="4585">
                  <c:v>129.9</c:v>
                </c:pt>
                <c:pt idx="4586">
                  <c:v>130.5</c:v>
                </c:pt>
                <c:pt idx="4587">
                  <c:v>129.19999999999999</c:v>
                </c:pt>
                <c:pt idx="4588">
                  <c:v>130.19999999999999</c:v>
                </c:pt>
                <c:pt idx="4589">
                  <c:v>129</c:v>
                </c:pt>
                <c:pt idx="4590">
                  <c:v>129.5</c:v>
                </c:pt>
                <c:pt idx="4591">
                  <c:v>129.80000000000001</c:v>
                </c:pt>
                <c:pt idx="4592">
                  <c:v>127.9</c:v>
                </c:pt>
                <c:pt idx="4593">
                  <c:v>129.4</c:v>
                </c:pt>
                <c:pt idx="4594">
                  <c:v>129.30000000000001</c:v>
                </c:pt>
                <c:pt idx="4595">
                  <c:v>129.80000000000001</c:v>
                </c:pt>
                <c:pt idx="4596">
                  <c:v>129</c:v>
                </c:pt>
                <c:pt idx="4597">
                  <c:v>129.69999999999999</c:v>
                </c:pt>
                <c:pt idx="4598">
                  <c:v>129.80000000000001</c:v>
                </c:pt>
                <c:pt idx="4599">
                  <c:v>130.9</c:v>
                </c:pt>
                <c:pt idx="4600">
                  <c:v>130.1</c:v>
                </c:pt>
                <c:pt idx="4601">
                  <c:v>128.80000000000001</c:v>
                </c:pt>
                <c:pt idx="4602">
                  <c:v>130.1</c:v>
                </c:pt>
                <c:pt idx="4603">
                  <c:v>129.5</c:v>
                </c:pt>
                <c:pt idx="4604">
                  <c:v>129</c:v>
                </c:pt>
                <c:pt idx="4605">
                  <c:v>128.80000000000001</c:v>
                </c:pt>
                <c:pt idx="4606">
                  <c:v>130.30000000000001</c:v>
                </c:pt>
                <c:pt idx="4607">
                  <c:v>130.1</c:v>
                </c:pt>
                <c:pt idx="4608">
                  <c:v>129.5</c:v>
                </c:pt>
                <c:pt idx="4609">
                  <c:v>129.6</c:v>
                </c:pt>
                <c:pt idx="4610">
                  <c:v>129.30000000000001</c:v>
                </c:pt>
                <c:pt idx="4611">
                  <c:v>129.6</c:v>
                </c:pt>
                <c:pt idx="4612">
                  <c:v>128.30000000000001</c:v>
                </c:pt>
                <c:pt idx="4613">
                  <c:v>130.6</c:v>
                </c:pt>
                <c:pt idx="4614">
                  <c:v>129.6</c:v>
                </c:pt>
                <c:pt idx="4615">
                  <c:v>130</c:v>
                </c:pt>
                <c:pt idx="4616">
                  <c:v>129.19999999999999</c:v>
                </c:pt>
                <c:pt idx="4617">
                  <c:v>130.5</c:v>
                </c:pt>
                <c:pt idx="4618">
                  <c:v>129.80000000000001</c:v>
                </c:pt>
                <c:pt idx="4619">
                  <c:v>129.6</c:v>
                </c:pt>
                <c:pt idx="4620">
                  <c:v>128.6</c:v>
                </c:pt>
                <c:pt idx="4621">
                  <c:v>130.6</c:v>
                </c:pt>
                <c:pt idx="4622">
                  <c:v>129.5</c:v>
                </c:pt>
                <c:pt idx="4623">
                  <c:v>131</c:v>
                </c:pt>
                <c:pt idx="4624">
                  <c:v>130.1</c:v>
                </c:pt>
                <c:pt idx="4625">
                  <c:v>129.80000000000001</c:v>
                </c:pt>
                <c:pt idx="4626">
                  <c:v>129.19999999999999</c:v>
                </c:pt>
                <c:pt idx="4627">
                  <c:v>130.6</c:v>
                </c:pt>
                <c:pt idx="4628">
                  <c:v>131</c:v>
                </c:pt>
                <c:pt idx="4629">
                  <c:v>129.80000000000001</c:v>
                </c:pt>
                <c:pt idx="4630">
                  <c:v>129.9</c:v>
                </c:pt>
                <c:pt idx="4631">
                  <c:v>130.19999999999999</c:v>
                </c:pt>
                <c:pt idx="4632">
                  <c:v>130.5</c:v>
                </c:pt>
                <c:pt idx="4633">
                  <c:v>130.1</c:v>
                </c:pt>
                <c:pt idx="4634">
                  <c:v>130.69999999999999</c:v>
                </c:pt>
                <c:pt idx="4635">
                  <c:v>130.19999999999999</c:v>
                </c:pt>
                <c:pt idx="4636">
                  <c:v>131.69999999999999</c:v>
                </c:pt>
                <c:pt idx="4637">
                  <c:v>130.30000000000001</c:v>
                </c:pt>
                <c:pt idx="4638">
                  <c:v>130.69999999999999</c:v>
                </c:pt>
                <c:pt idx="4639">
                  <c:v>130.5</c:v>
                </c:pt>
                <c:pt idx="4640">
                  <c:v>130.30000000000001</c:v>
                </c:pt>
                <c:pt idx="4641">
                  <c:v>132.19999999999999</c:v>
                </c:pt>
                <c:pt idx="4642">
                  <c:v>129.4</c:v>
                </c:pt>
                <c:pt idx="4643">
                  <c:v>128.69999999999999</c:v>
                </c:pt>
                <c:pt idx="4644">
                  <c:v>129.6</c:v>
                </c:pt>
                <c:pt idx="4645">
                  <c:v>130.9</c:v>
                </c:pt>
                <c:pt idx="4646">
                  <c:v>131.30000000000001</c:v>
                </c:pt>
                <c:pt idx="4647">
                  <c:v>130.5</c:v>
                </c:pt>
                <c:pt idx="4648">
                  <c:v>131.5</c:v>
                </c:pt>
                <c:pt idx="4649">
                  <c:v>130.6</c:v>
                </c:pt>
                <c:pt idx="4650">
                  <c:v>129.5</c:v>
                </c:pt>
                <c:pt idx="4651">
                  <c:v>131.30000000000001</c:v>
                </c:pt>
                <c:pt idx="4652">
                  <c:v>129.69999999999999</c:v>
                </c:pt>
                <c:pt idx="4653">
                  <c:v>130.80000000000001</c:v>
                </c:pt>
                <c:pt idx="4654">
                  <c:v>130</c:v>
                </c:pt>
                <c:pt idx="4655">
                  <c:v>131.19999999999999</c:v>
                </c:pt>
                <c:pt idx="4656">
                  <c:v>129.80000000000001</c:v>
                </c:pt>
                <c:pt idx="4657">
                  <c:v>130.69999999999999</c:v>
                </c:pt>
                <c:pt idx="4658">
                  <c:v>130.19999999999999</c:v>
                </c:pt>
                <c:pt idx="4659">
                  <c:v>130</c:v>
                </c:pt>
                <c:pt idx="4660">
                  <c:v>130.30000000000001</c:v>
                </c:pt>
                <c:pt idx="4661">
                  <c:v>131.6</c:v>
                </c:pt>
                <c:pt idx="4662">
                  <c:v>130.6</c:v>
                </c:pt>
                <c:pt idx="4663">
                  <c:v>130.4</c:v>
                </c:pt>
                <c:pt idx="4664">
                  <c:v>129.9</c:v>
                </c:pt>
                <c:pt idx="4665">
                  <c:v>128.80000000000001</c:v>
                </c:pt>
                <c:pt idx="4666">
                  <c:v>130.80000000000001</c:v>
                </c:pt>
                <c:pt idx="4667">
                  <c:v>131.6</c:v>
                </c:pt>
                <c:pt idx="4668">
                  <c:v>130.5</c:v>
                </c:pt>
                <c:pt idx="4669">
                  <c:v>131.19999999999999</c:v>
                </c:pt>
                <c:pt idx="4670">
                  <c:v>130.80000000000001</c:v>
                </c:pt>
                <c:pt idx="4671">
                  <c:v>129</c:v>
                </c:pt>
                <c:pt idx="4672">
                  <c:v>130.19999999999999</c:v>
                </c:pt>
                <c:pt idx="4673">
                  <c:v>130.1</c:v>
                </c:pt>
                <c:pt idx="4674">
                  <c:v>130.69999999999999</c:v>
                </c:pt>
                <c:pt idx="4675">
                  <c:v>130.9</c:v>
                </c:pt>
                <c:pt idx="4676">
                  <c:v>130.30000000000001</c:v>
                </c:pt>
                <c:pt idx="4677">
                  <c:v>130.30000000000001</c:v>
                </c:pt>
                <c:pt idx="4678">
                  <c:v>130.69999999999999</c:v>
                </c:pt>
                <c:pt idx="4679">
                  <c:v>130</c:v>
                </c:pt>
                <c:pt idx="4680">
                  <c:v>130.19999999999999</c:v>
                </c:pt>
                <c:pt idx="4681">
                  <c:v>129</c:v>
                </c:pt>
                <c:pt idx="4682">
                  <c:v>130.69999999999999</c:v>
                </c:pt>
                <c:pt idx="4683">
                  <c:v>131.6</c:v>
                </c:pt>
                <c:pt idx="4684">
                  <c:v>130.6</c:v>
                </c:pt>
                <c:pt idx="4685">
                  <c:v>130.80000000000001</c:v>
                </c:pt>
                <c:pt idx="4686">
                  <c:v>130.6</c:v>
                </c:pt>
                <c:pt idx="4687">
                  <c:v>130.80000000000001</c:v>
                </c:pt>
                <c:pt idx="4688">
                  <c:v>130.19999999999999</c:v>
                </c:pt>
                <c:pt idx="4689">
                  <c:v>129.9</c:v>
                </c:pt>
                <c:pt idx="4690">
                  <c:v>130.9</c:v>
                </c:pt>
                <c:pt idx="4691">
                  <c:v>130.1</c:v>
                </c:pt>
                <c:pt idx="4692">
                  <c:v>131.4</c:v>
                </c:pt>
                <c:pt idx="4693">
                  <c:v>131.9</c:v>
                </c:pt>
                <c:pt idx="4694">
                  <c:v>131.19999999999999</c:v>
                </c:pt>
                <c:pt idx="4695">
                  <c:v>130.6</c:v>
                </c:pt>
                <c:pt idx="4696">
                  <c:v>130.19999999999999</c:v>
                </c:pt>
                <c:pt idx="4697">
                  <c:v>131.4</c:v>
                </c:pt>
                <c:pt idx="4698">
                  <c:v>131</c:v>
                </c:pt>
                <c:pt idx="4699">
                  <c:v>131.69999999999999</c:v>
                </c:pt>
                <c:pt idx="4700">
                  <c:v>131.30000000000001</c:v>
                </c:pt>
                <c:pt idx="4701">
                  <c:v>131.30000000000001</c:v>
                </c:pt>
                <c:pt idx="4702">
                  <c:v>130.5</c:v>
                </c:pt>
                <c:pt idx="4703">
                  <c:v>131.30000000000001</c:v>
                </c:pt>
                <c:pt idx="4704">
                  <c:v>131.80000000000001</c:v>
                </c:pt>
                <c:pt idx="4705">
                  <c:v>130.69999999999999</c:v>
                </c:pt>
                <c:pt idx="4706">
                  <c:v>131.69999999999999</c:v>
                </c:pt>
                <c:pt idx="4707">
                  <c:v>131</c:v>
                </c:pt>
                <c:pt idx="4708">
                  <c:v>131.30000000000001</c:v>
                </c:pt>
                <c:pt idx="4709">
                  <c:v>131.80000000000001</c:v>
                </c:pt>
                <c:pt idx="4710">
                  <c:v>131.5</c:v>
                </c:pt>
                <c:pt idx="4711">
                  <c:v>132.4</c:v>
                </c:pt>
                <c:pt idx="4712">
                  <c:v>131.80000000000001</c:v>
                </c:pt>
                <c:pt idx="4713">
                  <c:v>131.5</c:v>
                </c:pt>
                <c:pt idx="4714">
                  <c:v>133.19999999999999</c:v>
                </c:pt>
                <c:pt idx="4715">
                  <c:v>132.1</c:v>
                </c:pt>
                <c:pt idx="4716">
                  <c:v>130.19999999999999</c:v>
                </c:pt>
                <c:pt idx="4717">
                  <c:v>131.80000000000001</c:v>
                </c:pt>
                <c:pt idx="4718">
                  <c:v>132.69999999999999</c:v>
                </c:pt>
                <c:pt idx="4719">
                  <c:v>132.19999999999999</c:v>
                </c:pt>
                <c:pt idx="4720">
                  <c:v>132.5</c:v>
                </c:pt>
                <c:pt idx="4721">
                  <c:v>132.19999999999999</c:v>
                </c:pt>
                <c:pt idx="4722">
                  <c:v>132.80000000000001</c:v>
                </c:pt>
                <c:pt idx="4723">
                  <c:v>132.30000000000001</c:v>
                </c:pt>
                <c:pt idx="4724">
                  <c:v>132.30000000000001</c:v>
                </c:pt>
                <c:pt idx="4725">
                  <c:v>132.30000000000001</c:v>
                </c:pt>
                <c:pt idx="4726">
                  <c:v>131.69999999999999</c:v>
                </c:pt>
                <c:pt idx="4727">
                  <c:v>132.30000000000001</c:v>
                </c:pt>
                <c:pt idx="4728">
                  <c:v>132.30000000000001</c:v>
                </c:pt>
                <c:pt idx="4729">
                  <c:v>132.80000000000001</c:v>
                </c:pt>
                <c:pt idx="4730">
                  <c:v>131.5</c:v>
                </c:pt>
                <c:pt idx="4731">
                  <c:v>132.1</c:v>
                </c:pt>
                <c:pt idx="4732">
                  <c:v>132.19999999999999</c:v>
                </c:pt>
                <c:pt idx="4733">
                  <c:v>132.30000000000001</c:v>
                </c:pt>
                <c:pt idx="4734">
                  <c:v>131.19999999999999</c:v>
                </c:pt>
                <c:pt idx="4735">
                  <c:v>131.80000000000001</c:v>
                </c:pt>
                <c:pt idx="4736">
                  <c:v>132</c:v>
                </c:pt>
                <c:pt idx="4737">
                  <c:v>133.5</c:v>
                </c:pt>
                <c:pt idx="4738">
                  <c:v>133.1</c:v>
                </c:pt>
                <c:pt idx="4739">
                  <c:v>132.5</c:v>
                </c:pt>
                <c:pt idx="4740">
                  <c:v>132.1</c:v>
                </c:pt>
                <c:pt idx="4741">
                  <c:v>131.1</c:v>
                </c:pt>
                <c:pt idx="4742">
                  <c:v>131.9</c:v>
                </c:pt>
                <c:pt idx="4743">
                  <c:v>132.9</c:v>
                </c:pt>
                <c:pt idx="4744">
                  <c:v>132.5</c:v>
                </c:pt>
                <c:pt idx="4745">
                  <c:v>133</c:v>
                </c:pt>
                <c:pt idx="4746">
                  <c:v>131.6</c:v>
                </c:pt>
                <c:pt idx="4747">
                  <c:v>132.30000000000001</c:v>
                </c:pt>
                <c:pt idx="4748">
                  <c:v>132.5</c:v>
                </c:pt>
                <c:pt idx="4749">
                  <c:v>132.30000000000001</c:v>
                </c:pt>
                <c:pt idx="4750">
                  <c:v>131.69999999999999</c:v>
                </c:pt>
                <c:pt idx="4751">
                  <c:v>131.6</c:v>
                </c:pt>
                <c:pt idx="4752">
                  <c:v>132.19999999999999</c:v>
                </c:pt>
                <c:pt idx="4753">
                  <c:v>132.69999999999999</c:v>
                </c:pt>
                <c:pt idx="4754">
                  <c:v>131.69999999999999</c:v>
                </c:pt>
                <c:pt idx="4755">
                  <c:v>132.30000000000001</c:v>
                </c:pt>
                <c:pt idx="4756">
                  <c:v>134.19999999999999</c:v>
                </c:pt>
                <c:pt idx="4757">
                  <c:v>131.5</c:v>
                </c:pt>
                <c:pt idx="4758">
                  <c:v>132.6</c:v>
                </c:pt>
                <c:pt idx="4759">
                  <c:v>132.5</c:v>
                </c:pt>
                <c:pt idx="4760">
                  <c:v>133.9</c:v>
                </c:pt>
                <c:pt idx="4761">
                  <c:v>132.4</c:v>
                </c:pt>
                <c:pt idx="4762">
                  <c:v>133.30000000000001</c:v>
                </c:pt>
                <c:pt idx="4763">
                  <c:v>130.69999999999999</c:v>
                </c:pt>
                <c:pt idx="4764">
                  <c:v>132.80000000000001</c:v>
                </c:pt>
                <c:pt idx="4765">
                  <c:v>133.30000000000001</c:v>
                </c:pt>
                <c:pt idx="4766">
                  <c:v>132.5</c:v>
                </c:pt>
                <c:pt idx="4767">
                  <c:v>132.5</c:v>
                </c:pt>
                <c:pt idx="4768">
                  <c:v>133.19999999999999</c:v>
                </c:pt>
                <c:pt idx="4769">
                  <c:v>133.5</c:v>
                </c:pt>
                <c:pt idx="4770">
                  <c:v>133.6</c:v>
                </c:pt>
                <c:pt idx="4771">
                  <c:v>133.6</c:v>
                </c:pt>
                <c:pt idx="4772">
                  <c:v>132.30000000000001</c:v>
                </c:pt>
                <c:pt idx="4773">
                  <c:v>133.30000000000001</c:v>
                </c:pt>
                <c:pt idx="4774">
                  <c:v>133.69999999999999</c:v>
                </c:pt>
                <c:pt idx="4775">
                  <c:v>132.9</c:v>
                </c:pt>
                <c:pt idx="4776">
                  <c:v>134.4</c:v>
                </c:pt>
                <c:pt idx="4777">
                  <c:v>132.6</c:v>
                </c:pt>
                <c:pt idx="4778">
                  <c:v>132.19999999999999</c:v>
                </c:pt>
                <c:pt idx="4779">
                  <c:v>132.30000000000001</c:v>
                </c:pt>
                <c:pt idx="4780">
                  <c:v>132.80000000000001</c:v>
                </c:pt>
                <c:pt idx="4781">
                  <c:v>134.30000000000001</c:v>
                </c:pt>
                <c:pt idx="4782">
                  <c:v>132.80000000000001</c:v>
                </c:pt>
                <c:pt idx="4783">
                  <c:v>133.4</c:v>
                </c:pt>
                <c:pt idx="4784">
                  <c:v>132.9</c:v>
                </c:pt>
                <c:pt idx="4785">
                  <c:v>133.1</c:v>
                </c:pt>
                <c:pt idx="4786">
                  <c:v>134.4</c:v>
                </c:pt>
                <c:pt idx="4787">
                  <c:v>132.4</c:v>
                </c:pt>
                <c:pt idx="4788">
                  <c:v>132.69999999999999</c:v>
                </c:pt>
                <c:pt idx="4789">
                  <c:v>133.19999999999999</c:v>
                </c:pt>
                <c:pt idx="4790">
                  <c:v>132.80000000000001</c:v>
                </c:pt>
                <c:pt idx="4791">
                  <c:v>132.69999999999999</c:v>
                </c:pt>
                <c:pt idx="4792">
                  <c:v>133.4</c:v>
                </c:pt>
                <c:pt idx="4793">
                  <c:v>133.6</c:v>
                </c:pt>
                <c:pt idx="4794">
                  <c:v>132.5</c:v>
                </c:pt>
                <c:pt idx="4795">
                  <c:v>134.1</c:v>
                </c:pt>
                <c:pt idx="4796">
                  <c:v>134.4</c:v>
                </c:pt>
                <c:pt idx="4797">
                  <c:v>133.30000000000001</c:v>
                </c:pt>
                <c:pt idx="4798">
                  <c:v>133.4</c:v>
                </c:pt>
                <c:pt idx="4799">
                  <c:v>134.30000000000001</c:v>
                </c:pt>
                <c:pt idx="4800">
                  <c:v>133.4</c:v>
                </c:pt>
                <c:pt idx="4801">
                  <c:v>132.5</c:v>
                </c:pt>
                <c:pt idx="4802">
                  <c:v>131.69999999999999</c:v>
                </c:pt>
                <c:pt idx="4803">
                  <c:v>132.6</c:v>
                </c:pt>
                <c:pt idx="4804">
                  <c:v>134.19999999999999</c:v>
                </c:pt>
                <c:pt idx="4805">
                  <c:v>134.1</c:v>
                </c:pt>
                <c:pt idx="4806">
                  <c:v>132.80000000000001</c:v>
                </c:pt>
                <c:pt idx="4807">
                  <c:v>134.5</c:v>
                </c:pt>
                <c:pt idx="4808">
                  <c:v>133.5</c:v>
                </c:pt>
                <c:pt idx="4809">
                  <c:v>133.19999999999999</c:v>
                </c:pt>
                <c:pt idx="4810">
                  <c:v>132.9</c:v>
                </c:pt>
                <c:pt idx="4811">
                  <c:v>133.1</c:v>
                </c:pt>
                <c:pt idx="4812">
                  <c:v>133.69999999999999</c:v>
                </c:pt>
                <c:pt idx="4813">
                  <c:v>133.80000000000001</c:v>
                </c:pt>
                <c:pt idx="4814">
                  <c:v>133.6</c:v>
                </c:pt>
                <c:pt idx="4815">
                  <c:v>134.19999999999999</c:v>
                </c:pt>
                <c:pt idx="4816">
                  <c:v>133.6</c:v>
                </c:pt>
                <c:pt idx="4817">
                  <c:v>135.30000000000001</c:v>
                </c:pt>
                <c:pt idx="4818">
                  <c:v>135.1</c:v>
                </c:pt>
                <c:pt idx="4819">
                  <c:v>134.6</c:v>
                </c:pt>
                <c:pt idx="4820">
                  <c:v>134.1</c:v>
                </c:pt>
                <c:pt idx="4821">
                  <c:v>133.19999999999999</c:v>
                </c:pt>
                <c:pt idx="4822">
                  <c:v>134.1</c:v>
                </c:pt>
                <c:pt idx="4823">
                  <c:v>133.4</c:v>
                </c:pt>
                <c:pt idx="4824">
                  <c:v>133.80000000000001</c:v>
                </c:pt>
                <c:pt idx="4825">
                  <c:v>133.4</c:v>
                </c:pt>
                <c:pt idx="4826">
                  <c:v>134.4</c:v>
                </c:pt>
                <c:pt idx="4827">
                  <c:v>134.19999999999999</c:v>
                </c:pt>
                <c:pt idx="4828">
                  <c:v>134.69999999999999</c:v>
                </c:pt>
                <c:pt idx="4829">
                  <c:v>134.4</c:v>
                </c:pt>
                <c:pt idx="4830">
                  <c:v>134.80000000000001</c:v>
                </c:pt>
                <c:pt idx="4831">
                  <c:v>134.4</c:v>
                </c:pt>
                <c:pt idx="4832">
                  <c:v>133.9</c:v>
                </c:pt>
                <c:pt idx="4833">
                  <c:v>133.4</c:v>
                </c:pt>
                <c:pt idx="4834">
                  <c:v>134.4</c:v>
                </c:pt>
                <c:pt idx="4835">
                  <c:v>133.69999999999999</c:v>
                </c:pt>
                <c:pt idx="4836">
                  <c:v>135.9</c:v>
                </c:pt>
                <c:pt idx="4837">
                  <c:v>134.9</c:v>
                </c:pt>
                <c:pt idx="4838">
                  <c:v>134.6</c:v>
                </c:pt>
                <c:pt idx="4839">
                  <c:v>134.5</c:v>
                </c:pt>
                <c:pt idx="4840">
                  <c:v>132.6</c:v>
                </c:pt>
                <c:pt idx="4841">
                  <c:v>134.19999999999999</c:v>
                </c:pt>
                <c:pt idx="4842">
                  <c:v>134.1</c:v>
                </c:pt>
                <c:pt idx="4843">
                  <c:v>134.19999999999999</c:v>
                </c:pt>
                <c:pt idx="4844">
                  <c:v>135.5</c:v>
                </c:pt>
                <c:pt idx="4845">
                  <c:v>134.30000000000001</c:v>
                </c:pt>
                <c:pt idx="4846">
                  <c:v>134.1</c:v>
                </c:pt>
                <c:pt idx="4847">
                  <c:v>134</c:v>
                </c:pt>
                <c:pt idx="4848">
                  <c:v>134.1</c:v>
                </c:pt>
                <c:pt idx="4849">
                  <c:v>134.19999999999999</c:v>
                </c:pt>
                <c:pt idx="4850">
                  <c:v>133.9</c:v>
                </c:pt>
                <c:pt idx="4851">
                  <c:v>134.69999999999999</c:v>
                </c:pt>
                <c:pt idx="4852">
                  <c:v>135.19999999999999</c:v>
                </c:pt>
                <c:pt idx="4853">
                  <c:v>134.1</c:v>
                </c:pt>
                <c:pt idx="4854">
                  <c:v>133.80000000000001</c:v>
                </c:pt>
                <c:pt idx="4855">
                  <c:v>134.69999999999999</c:v>
                </c:pt>
                <c:pt idx="4856">
                  <c:v>133.4</c:v>
                </c:pt>
                <c:pt idx="4857">
                  <c:v>135.19999999999999</c:v>
                </c:pt>
                <c:pt idx="4858">
                  <c:v>134.1</c:v>
                </c:pt>
                <c:pt idx="4859">
                  <c:v>133.9</c:v>
                </c:pt>
                <c:pt idx="4860">
                  <c:v>134.9</c:v>
                </c:pt>
                <c:pt idx="4861">
                  <c:v>132.80000000000001</c:v>
                </c:pt>
                <c:pt idx="4862">
                  <c:v>135.5</c:v>
                </c:pt>
                <c:pt idx="4863">
                  <c:v>135</c:v>
                </c:pt>
                <c:pt idx="4864">
                  <c:v>135</c:v>
                </c:pt>
                <c:pt idx="4865">
                  <c:v>134.5</c:v>
                </c:pt>
                <c:pt idx="4866">
                  <c:v>136.4</c:v>
                </c:pt>
                <c:pt idx="4867">
                  <c:v>135.6</c:v>
                </c:pt>
                <c:pt idx="4868">
                  <c:v>134.69999999999999</c:v>
                </c:pt>
                <c:pt idx="4869">
                  <c:v>135.9</c:v>
                </c:pt>
                <c:pt idx="4870">
                  <c:v>135.1</c:v>
                </c:pt>
                <c:pt idx="4871">
                  <c:v>134</c:v>
                </c:pt>
                <c:pt idx="4872">
                  <c:v>134.4</c:v>
                </c:pt>
                <c:pt idx="4873">
                  <c:v>135.6</c:v>
                </c:pt>
                <c:pt idx="4874">
                  <c:v>134.19999999999999</c:v>
                </c:pt>
                <c:pt idx="4875">
                  <c:v>136.1</c:v>
                </c:pt>
                <c:pt idx="4876">
                  <c:v>135.30000000000001</c:v>
                </c:pt>
                <c:pt idx="4877">
                  <c:v>135.1</c:v>
                </c:pt>
                <c:pt idx="4878">
                  <c:v>135.30000000000001</c:v>
                </c:pt>
                <c:pt idx="4879">
                  <c:v>135.5</c:v>
                </c:pt>
                <c:pt idx="4880">
                  <c:v>136.30000000000001</c:v>
                </c:pt>
                <c:pt idx="4881">
                  <c:v>134.5</c:v>
                </c:pt>
                <c:pt idx="4882">
                  <c:v>134.80000000000001</c:v>
                </c:pt>
                <c:pt idx="4883">
                  <c:v>136.1</c:v>
                </c:pt>
                <c:pt idx="4884">
                  <c:v>135.9</c:v>
                </c:pt>
                <c:pt idx="4885">
                  <c:v>134.69999999999999</c:v>
                </c:pt>
                <c:pt idx="4886">
                  <c:v>135.80000000000001</c:v>
                </c:pt>
                <c:pt idx="4887">
                  <c:v>134.9</c:v>
                </c:pt>
                <c:pt idx="4888">
                  <c:v>135.80000000000001</c:v>
                </c:pt>
                <c:pt idx="4889">
                  <c:v>135.80000000000001</c:v>
                </c:pt>
                <c:pt idx="4890">
                  <c:v>135.80000000000001</c:v>
                </c:pt>
                <c:pt idx="4891">
                  <c:v>136.69999999999999</c:v>
                </c:pt>
                <c:pt idx="4892">
                  <c:v>135.30000000000001</c:v>
                </c:pt>
                <c:pt idx="4893">
                  <c:v>135.80000000000001</c:v>
                </c:pt>
                <c:pt idx="4894">
                  <c:v>135.1</c:v>
                </c:pt>
                <c:pt idx="4895">
                  <c:v>134.5</c:v>
                </c:pt>
                <c:pt idx="4896">
                  <c:v>135</c:v>
                </c:pt>
                <c:pt idx="4897">
                  <c:v>136.4</c:v>
                </c:pt>
                <c:pt idx="4898">
                  <c:v>136.1</c:v>
                </c:pt>
                <c:pt idx="4899">
                  <c:v>136.6</c:v>
                </c:pt>
                <c:pt idx="4900">
                  <c:v>134.30000000000001</c:v>
                </c:pt>
                <c:pt idx="4901">
                  <c:v>135</c:v>
                </c:pt>
                <c:pt idx="4902">
                  <c:v>135.6</c:v>
                </c:pt>
                <c:pt idx="4903">
                  <c:v>134.80000000000001</c:v>
                </c:pt>
                <c:pt idx="4904">
                  <c:v>134.9</c:v>
                </c:pt>
                <c:pt idx="4905">
                  <c:v>134</c:v>
                </c:pt>
                <c:pt idx="4906">
                  <c:v>136.19999999999999</c:v>
                </c:pt>
                <c:pt idx="4907">
                  <c:v>136.30000000000001</c:v>
                </c:pt>
                <c:pt idx="4908">
                  <c:v>135.4</c:v>
                </c:pt>
                <c:pt idx="4909">
                  <c:v>137.1</c:v>
                </c:pt>
                <c:pt idx="4910">
                  <c:v>135.6</c:v>
                </c:pt>
                <c:pt idx="4911">
                  <c:v>136.80000000000001</c:v>
                </c:pt>
                <c:pt idx="4912">
                  <c:v>137.19999999999999</c:v>
                </c:pt>
                <c:pt idx="4913">
                  <c:v>136.5</c:v>
                </c:pt>
                <c:pt idx="4914">
                  <c:v>136.19999999999999</c:v>
                </c:pt>
                <c:pt idx="4915">
                  <c:v>135.5</c:v>
                </c:pt>
                <c:pt idx="4916">
                  <c:v>136.69999999999999</c:v>
                </c:pt>
                <c:pt idx="4917">
                  <c:v>135.9</c:v>
                </c:pt>
                <c:pt idx="4918">
                  <c:v>136.30000000000001</c:v>
                </c:pt>
                <c:pt idx="4919">
                  <c:v>136.30000000000001</c:v>
                </c:pt>
                <c:pt idx="4920">
                  <c:v>137</c:v>
                </c:pt>
                <c:pt idx="4921">
                  <c:v>136.4</c:v>
                </c:pt>
                <c:pt idx="4922">
                  <c:v>137.80000000000001</c:v>
                </c:pt>
                <c:pt idx="4923">
                  <c:v>136.5</c:v>
                </c:pt>
                <c:pt idx="4924">
                  <c:v>136.80000000000001</c:v>
                </c:pt>
                <c:pt idx="4925">
                  <c:v>136</c:v>
                </c:pt>
                <c:pt idx="4926">
                  <c:v>135.1</c:v>
                </c:pt>
                <c:pt idx="4927">
                  <c:v>136.9</c:v>
                </c:pt>
                <c:pt idx="4928">
                  <c:v>137</c:v>
                </c:pt>
                <c:pt idx="4929">
                  <c:v>136.19999999999999</c:v>
                </c:pt>
                <c:pt idx="4930">
                  <c:v>137.5</c:v>
                </c:pt>
                <c:pt idx="4931">
                  <c:v>137.30000000000001</c:v>
                </c:pt>
                <c:pt idx="4932">
                  <c:v>137.30000000000001</c:v>
                </c:pt>
                <c:pt idx="4933">
                  <c:v>136.6</c:v>
                </c:pt>
                <c:pt idx="4934">
                  <c:v>136.6</c:v>
                </c:pt>
                <c:pt idx="4935">
                  <c:v>137.30000000000001</c:v>
                </c:pt>
                <c:pt idx="4936">
                  <c:v>136.1</c:v>
                </c:pt>
                <c:pt idx="4937">
                  <c:v>138.5</c:v>
                </c:pt>
                <c:pt idx="4938">
                  <c:v>138.30000000000001</c:v>
                </c:pt>
                <c:pt idx="4939">
                  <c:v>137.5</c:v>
                </c:pt>
                <c:pt idx="4940">
                  <c:v>136.4</c:v>
                </c:pt>
                <c:pt idx="4941">
                  <c:v>135.80000000000001</c:v>
                </c:pt>
                <c:pt idx="4942">
                  <c:v>136</c:v>
                </c:pt>
                <c:pt idx="4943">
                  <c:v>136.9</c:v>
                </c:pt>
                <c:pt idx="4944">
                  <c:v>138.30000000000001</c:v>
                </c:pt>
                <c:pt idx="4945">
                  <c:v>136.6</c:v>
                </c:pt>
                <c:pt idx="4946">
                  <c:v>137</c:v>
                </c:pt>
                <c:pt idx="4947">
                  <c:v>137.30000000000001</c:v>
                </c:pt>
                <c:pt idx="4948">
                  <c:v>137.1</c:v>
                </c:pt>
                <c:pt idx="4949">
                  <c:v>138</c:v>
                </c:pt>
                <c:pt idx="4950">
                  <c:v>136.9</c:v>
                </c:pt>
                <c:pt idx="4951">
                  <c:v>137</c:v>
                </c:pt>
                <c:pt idx="4952">
                  <c:v>137.5</c:v>
                </c:pt>
                <c:pt idx="4953">
                  <c:v>137.4</c:v>
                </c:pt>
                <c:pt idx="4954">
                  <c:v>136.5</c:v>
                </c:pt>
                <c:pt idx="4955">
                  <c:v>137.80000000000001</c:v>
                </c:pt>
                <c:pt idx="4956">
                  <c:v>136.5</c:v>
                </c:pt>
                <c:pt idx="4957">
                  <c:v>136</c:v>
                </c:pt>
                <c:pt idx="4958">
                  <c:v>137.80000000000001</c:v>
                </c:pt>
                <c:pt idx="4959">
                  <c:v>136.80000000000001</c:v>
                </c:pt>
                <c:pt idx="4960">
                  <c:v>137.1</c:v>
                </c:pt>
                <c:pt idx="4961">
                  <c:v>138</c:v>
                </c:pt>
                <c:pt idx="4962">
                  <c:v>137.19999999999999</c:v>
                </c:pt>
                <c:pt idx="4963">
                  <c:v>137.6</c:v>
                </c:pt>
                <c:pt idx="4964">
                  <c:v>136.5</c:v>
                </c:pt>
                <c:pt idx="4965">
                  <c:v>137.1</c:v>
                </c:pt>
                <c:pt idx="4966">
                  <c:v>138.1</c:v>
                </c:pt>
                <c:pt idx="4967">
                  <c:v>137.30000000000001</c:v>
                </c:pt>
                <c:pt idx="4968">
                  <c:v>138.1</c:v>
                </c:pt>
                <c:pt idx="4969">
                  <c:v>139.1</c:v>
                </c:pt>
                <c:pt idx="4970">
                  <c:v>138.4</c:v>
                </c:pt>
                <c:pt idx="4971">
                  <c:v>138.9</c:v>
                </c:pt>
                <c:pt idx="4972">
                  <c:v>136.19999999999999</c:v>
                </c:pt>
                <c:pt idx="4973">
                  <c:v>136.80000000000001</c:v>
                </c:pt>
                <c:pt idx="4974">
                  <c:v>137.19999999999999</c:v>
                </c:pt>
                <c:pt idx="4975">
                  <c:v>137.19999999999999</c:v>
                </c:pt>
                <c:pt idx="4976">
                  <c:v>137.69999999999999</c:v>
                </c:pt>
                <c:pt idx="4977">
                  <c:v>138.4</c:v>
                </c:pt>
                <c:pt idx="4978">
                  <c:v>138.5</c:v>
                </c:pt>
                <c:pt idx="4979">
                  <c:v>137.80000000000001</c:v>
                </c:pt>
                <c:pt idx="4980">
                  <c:v>137.6</c:v>
                </c:pt>
                <c:pt idx="4981">
                  <c:v>137.6</c:v>
                </c:pt>
                <c:pt idx="4982">
                  <c:v>138.69999999999999</c:v>
                </c:pt>
                <c:pt idx="4983">
                  <c:v>138.30000000000001</c:v>
                </c:pt>
                <c:pt idx="4984">
                  <c:v>138</c:v>
                </c:pt>
                <c:pt idx="4985">
                  <c:v>136.9</c:v>
                </c:pt>
                <c:pt idx="4986">
                  <c:v>137.69999999999999</c:v>
                </c:pt>
                <c:pt idx="4987">
                  <c:v>137.80000000000001</c:v>
                </c:pt>
                <c:pt idx="4988">
                  <c:v>137.5</c:v>
                </c:pt>
                <c:pt idx="4989">
                  <c:v>138.1</c:v>
                </c:pt>
                <c:pt idx="4990">
                  <c:v>137.9</c:v>
                </c:pt>
                <c:pt idx="4991">
                  <c:v>140.30000000000001</c:v>
                </c:pt>
                <c:pt idx="4992">
                  <c:v>139.19999999999999</c:v>
                </c:pt>
                <c:pt idx="4993">
                  <c:v>136.69999999999999</c:v>
                </c:pt>
                <c:pt idx="4994">
                  <c:v>137.69999999999999</c:v>
                </c:pt>
                <c:pt idx="4995">
                  <c:v>137.69999999999999</c:v>
                </c:pt>
                <c:pt idx="4996">
                  <c:v>138.9</c:v>
                </c:pt>
                <c:pt idx="4997">
                  <c:v>139.30000000000001</c:v>
                </c:pt>
                <c:pt idx="4998">
                  <c:v>139.4</c:v>
                </c:pt>
                <c:pt idx="4999">
                  <c:v>137.69999999999999</c:v>
                </c:pt>
                <c:pt idx="5000">
                  <c:v>138.1</c:v>
                </c:pt>
                <c:pt idx="5001">
                  <c:v>138.6</c:v>
                </c:pt>
                <c:pt idx="5002">
                  <c:v>139.5</c:v>
                </c:pt>
                <c:pt idx="5003">
                  <c:v>137.69999999999999</c:v>
                </c:pt>
                <c:pt idx="5004">
                  <c:v>136.9</c:v>
                </c:pt>
                <c:pt idx="5005">
                  <c:v>137.5</c:v>
                </c:pt>
                <c:pt idx="5006">
                  <c:v>140</c:v>
                </c:pt>
                <c:pt idx="5007">
                  <c:v>139.5</c:v>
                </c:pt>
                <c:pt idx="5008">
                  <c:v>138.1</c:v>
                </c:pt>
                <c:pt idx="5009">
                  <c:v>139.4</c:v>
                </c:pt>
                <c:pt idx="5010">
                  <c:v>138</c:v>
                </c:pt>
                <c:pt idx="5011">
                  <c:v>138.5</c:v>
                </c:pt>
                <c:pt idx="5012">
                  <c:v>138.5</c:v>
                </c:pt>
                <c:pt idx="5013">
                  <c:v>137.5</c:v>
                </c:pt>
                <c:pt idx="5014">
                  <c:v>137.69999999999999</c:v>
                </c:pt>
                <c:pt idx="5015">
                  <c:v>138.5</c:v>
                </c:pt>
                <c:pt idx="5016">
                  <c:v>139</c:v>
                </c:pt>
                <c:pt idx="5017">
                  <c:v>137.30000000000001</c:v>
                </c:pt>
                <c:pt idx="5018">
                  <c:v>138.19999999999999</c:v>
                </c:pt>
                <c:pt idx="5019">
                  <c:v>138.30000000000001</c:v>
                </c:pt>
                <c:pt idx="5020">
                  <c:v>137.69999999999999</c:v>
                </c:pt>
                <c:pt idx="5021">
                  <c:v>137.30000000000001</c:v>
                </c:pt>
                <c:pt idx="5022">
                  <c:v>138.6</c:v>
                </c:pt>
                <c:pt idx="5023">
                  <c:v>136.5</c:v>
                </c:pt>
                <c:pt idx="5024">
                  <c:v>137.69999999999999</c:v>
                </c:pt>
                <c:pt idx="5025">
                  <c:v>137.5</c:v>
                </c:pt>
                <c:pt idx="5026">
                  <c:v>138</c:v>
                </c:pt>
                <c:pt idx="5027">
                  <c:v>137.69999999999999</c:v>
                </c:pt>
                <c:pt idx="5028">
                  <c:v>137.1</c:v>
                </c:pt>
                <c:pt idx="5029">
                  <c:v>136.6</c:v>
                </c:pt>
                <c:pt idx="5030">
                  <c:v>138.5</c:v>
                </c:pt>
                <c:pt idx="5031">
                  <c:v>137.1</c:v>
                </c:pt>
                <c:pt idx="5032">
                  <c:v>136.9</c:v>
                </c:pt>
                <c:pt idx="5033">
                  <c:v>136.5</c:v>
                </c:pt>
                <c:pt idx="5034">
                  <c:v>135.4</c:v>
                </c:pt>
                <c:pt idx="5035">
                  <c:v>137.5</c:v>
                </c:pt>
                <c:pt idx="5036">
                  <c:v>137.5</c:v>
                </c:pt>
                <c:pt idx="5037">
                  <c:v>137.6</c:v>
                </c:pt>
                <c:pt idx="5038">
                  <c:v>137.9</c:v>
                </c:pt>
                <c:pt idx="5039">
                  <c:v>138.1</c:v>
                </c:pt>
                <c:pt idx="5040">
                  <c:v>136.80000000000001</c:v>
                </c:pt>
                <c:pt idx="5041">
                  <c:v>136.9</c:v>
                </c:pt>
                <c:pt idx="5042">
                  <c:v>136.69999999999999</c:v>
                </c:pt>
                <c:pt idx="5043">
                  <c:v>136.69999999999999</c:v>
                </c:pt>
                <c:pt idx="5044">
                  <c:v>138.5</c:v>
                </c:pt>
                <c:pt idx="5045">
                  <c:v>136.1</c:v>
                </c:pt>
                <c:pt idx="5046">
                  <c:v>136.9</c:v>
                </c:pt>
                <c:pt idx="5047">
                  <c:v>137.5</c:v>
                </c:pt>
                <c:pt idx="5048">
                  <c:v>137.9</c:v>
                </c:pt>
                <c:pt idx="5049">
                  <c:v>138.19999999999999</c:v>
                </c:pt>
                <c:pt idx="5050">
                  <c:v>137.30000000000001</c:v>
                </c:pt>
                <c:pt idx="5051">
                  <c:v>136.80000000000001</c:v>
                </c:pt>
                <c:pt idx="5052">
                  <c:v>136.69999999999999</c:v>
                </c:pt>
                <c:pt idx="5053">
                  <c:v>137.80000000000001</c:v>
                </c:pt>
                <c:pt idx="5054">
                  <c:v>136.80000000000001</c:v>
                </c:pt>
                <c:pt idx="5055">
                  <c:v>136.80000000000001</c:v>
                </c:pt>
                <c:pt idx="5056">
                  <c:v>136.69999999999999</c:v>
                </c:pt>
                <c:pt idx="5057">
                  <c:v>138</c:v>
                </c:pt>
                <c:pt idx="5058">
                  <c:v>137.6</c:v>
                </c:pt>
                <c:pt idx="5059">
                  <c:v>137.19999999999999</c:v>
                </c:pt>
                <c:pt idx="5060">
                  <c:v>137.19999999999999</c:v>
                </c:pt>
                <c:pt idx="5061">
                  <c:v>138.19999999999999</c:v>
                </c:pt>
                <c:pt idx="5062">
                  <c:v>138.5</c:v>
                </c:pt>
                <c:pt idx="5063">
                  <c:v>135.80000000000001</c:v>
                </c:pt>
                <c:pt idx="5064">
                  <c:v>138.4</c:v>
                </c:pt>
                <c:pt idx="5065">
                  <c:v>137.1</c:v>
                </c:pt>
                <c:pt idx="5066">
                  <c:v>137.1</c:v>
                </c:pt>
                <c:pt idx="5067">
                  <c:v>136.30000000000001</c:v>
                </c:pt>
                <c:pt idx="5068">
                  <c:v>137.30000000000001</c:v>
                </c:pt>
                <c:pt idx="5069">
                  <c:v>137.30000000000001</c:v>
                </c:pt>
                <c:pt idx="5070">
                  <c:v>136.80000000000001</c:v>
                </c:pt>
                <c:pt idx="5071">
                  <c:v>136.6</c:v>
                </c:pt>
                <c:pt idx="5072">
                  <c:v>137</c:v>
                </c:pt>
                <c:pt idx="5073">
                  <c:v>136.4</c:v>
                </c:pt>
                <c:pt idx="5074">
                  <c:v>136.5</c:v>
                </c:pt>
                <c:pt idx="5075">
                  <c:v>136.1</c:v>
                </c:pt>
                <c:pt idx="5076">
                  <c:v>137.19999999999999</c:v>
                </c:pt>
                <c:pt idx="5077">
                  <c:v>137.80000000000001</c:v>
                </c:pt>
                <c:pt idx="5078">
                  <c:v>136.9</c:v>
                </c:pt>
                <c:pt idx="5079">
                  <c:v>137.6</c:v>
                </c:pt>
                <c:pt idx="5080">
                  <c:v>137</c:v>
                </c:pt>
                <c:pt idx="5081">
                  <c:v>135.9</c:v>
                </c:pt>
                <c:pt idx="5082">
                  <c:v>135.4</c:v>
                </c:pt>
                <c:pt idx="5083">
                  <c:v>136.9</c:v>
                </c:pt>
                <c:pt idx="5084">
                  <c:v>136.80000000000001</c:v>
                </c:pt>
                <c:pt idx="5085">
                  <c:v>136.80000000000001</c:v>
                </c:pt>
                <c:pt idx="5086">
                  <c:v>136.30000000000001</c:v>
                </c:pt>
                <c:pt idx="5087">
                  <c:v>136.1</c:v>
                </c:pt>
                <c:pt idx="5088">
                  <c:v>135.4</c:v>
                </c:pt>
                <c:pt idx="5089">
                  <c:v>136.9</c:v>
                </c:pt>
                <c:pt idx="5090">
                  <c:v>138.1</c:v>
                </c:pt>
                <c:pt idx="5091">
                  <c:v>136.5</c:v>
                </c:pt>
                <c:pt idx="5092">
                  <c:v>136.4</c:v>
                </c:pt>
                <c:pt idx="5093">
                  <c:v>135.6</c:v>
                </c:pt>
                <c:pt idx="5094">
                  <c:v>136.30000000000001</c:v>
                </c:pt>
                <c:pt idx="5095">
                  <c:v>136.1</c:v>
                </c:pt>
                <c:pt idx="5096">
                  <c:v>136.30000000000001</c:v>
                </c:pt>
                <c:pt idx="5097">
                  <c:v>136.6</c:v>
                </c:pt>
                <c:pt idx="5098">
                  <c:v>136.80000000000001</c:v>
                </c:pt>
                <c:pt idx="5099">
                  <c:v>137.6</c:v>
                </c:pt>
                <c:pt idx="5100">
                  <c:v>136.69999999999999</c:v>
                </c:pt>
                <c:pt idx="5101">
                  <c:v>136.5</c:v>
                </c:pt>
                <c:pt idx="5102">
                  <c:v>135.9</c:v>
                </c:pt>
                <c:pt idx="5103">
                  <c:v>137.30000000000001</c:v>
                </c:pt>
                <c:pt idx="5104">
                  <c:v>136.6</c:v>
                </c:pt>
                <c:pt idx="5105">
                  <c:v>136.80000000000001</c:v>
                </c:pt>
                <c:pt idx="5106">
                  <c:v>137.4</c:v>
                </c:pt>
                <c:pt idx="5107">
                  <c:v>137</c:v>
                </c:pt>
                <c:pt idx="5108">
                  <c:v>137.5</c:v>
                </c:pt>
                <c:pt idx="5109">
                  <c:v>137.30000000000001</c:v>
                </c:pt>
                <c:pt idx="5110">
                  <c:v>137.19999999999999</c:v>
                </c:pt>
                <c:pt idx="5111">
                  <c:v>136.69999999999999</c:v>
                </c:pt>
                <c:pt idx="5112">
                  <c:v>137.30000000000001</c:v>
                </c:pt>
                <c:pt idx="5113">
                  <c:v>135.80000000000001</c:v>
                </c:pt>
                <c:pt idx="5114">
                  <c:v>136.30000000000001</c:v>
                </c:pt>
                <c:pt idx="5115">
                  <c:v>136.30000000000001</c:v>
                </c:pt>
                <c:pt idx="5116">
                  <c:v>137.30000000000001</c:v>
                </c:pt>
                <c:pt idx="5117">
                  <c:v>137</c:v>
                </c:pt>
                <c:pt idx="5118">
                  <c:v>136.30000000000001</c:v>
                </c:pt>
                <c:pt idx="5119">
                  <c:v>138</c:v>
                </c:pt>
                <c:pt idx="5120">
                  <c:v>136.80000000000001</c:v>
                </c:pt>
                <c:pt idx="5121">
                  <c:v>137.4</c:v>
                </c:pt>
                <c:pt idx="5122">
                  <c:v>137.19999999999999</c:v>
                </c:pt>
                <c:pt idx="5123">
                  <c:v>137.1</c:v>
                </c:pt>
                <c:pt idx="5124">
                  <c:v>137.6</c:v>
                </c:pt>
                <c:pt idx="5125">
                  <c:v>136.4</c:v>
                </c:pt>
                <c:pt idx="5126">
                  <c:v>137.19999999999999</c:v>
                </c:pt>
                <c:pt idx="5127">
                  <c:v>136.4</c:v>
                </c:pt>
                <c:pt idx="5128">
                  <c:v>137.30000000000001</c:v>
                </c:pt>
                <c:pt idx="5129">
                  <c:v>135.69999999999999</c:v>
                </c:pt>
                <c:pt idx="5130">
                  <c:v>137.69999999999999</c:v>
                </c:pt>
                <c:pt idx="5131">
                  <c:v>137</c:v>
                </c:pt>
                <c:pt idx="5132">
                  <c:v>138.4</c:v>
                </c:pt>
                <c:pt idx="5133">
                  <c:v>136.1</c:v>
                </c:pt>
                <c:pt idx="5134">
                  <c:v>136.19999999999999</c:v>
                </c:pt>
                <c:pt idx="5135">
                  <c:v>136.5</c:v>
                </c:pt>
                <c:pt idx="5136">
                  <c:v>135.4</c:v>
                </c:pt>
                <c:pt idx="5137">
                  <c:v>137.19999999999999</c:v>
                </c:pt>
                <c:pt idx="5138">
                  <c:v>138.1</c:v>
                </c:pt>
                <c:pt idx="5139">
                  <c:v>136.80000000000001</c:v>
                </c:pt>
                <c:pt idx="5140">
                  <c:v>137.4</c:v>
                </c:pt>
                <c:pt idx="5141">
                  <c:v>136.80000000000001</c:v>
                </c:pt>
                <c:pt idx="5142">
                  <c:v>137.80000000000001</c:v>
                </c:pt>
                <c:pt idx="5143">
                  <c:v>137.19999999999999</c:v>
                </c:pt>
                <c:pt idx="5144">
                  <c:v>136.5</c:v>
                </c:pt>
                <c:pt idx="5145">
                  <c:v>137.30000000000001</c:v>
                </c:pt>
                <c:pt idx="5146">
                  <c:v>137</c:v>
                </c:pt>
                <c:pt idx="5147">
                  <c:v>137.1</c:v>
                </c:pt>
                <c:pt idx="5148">
                  <c:v>138.5</c:v>
                </c:pt>
                <c:pt idx="5149">
                  <c:v>137.9</c:v>
                </c:pt>
                <c:pt idx="5150">
                  <c:v>137.4</c:v>
                </c:pt>
                <c:pt idx="5151">
                  <c:v>136.6</c:v>
                </c:pt>
                <c:pt idx="5152">
                  <c:v>136.9</c:v>
                </c:pt>
                <c:pt idx="5153">
                  <c:v>137</c:v>
                </c:pt>
                <c:pt idx="5154">
                  <c:v>138.1</c:v>
                </c:pt>
                <c:pt idx="5155">
                  <c:v>137.4</c:v>
                </c:pt>
                <c:pt idx="5156">
                  <c:v>137</c:v>
                </c:pt>
                <c:pt idx="5157">
                  <c:v>137.80000000000001</c:v>
                </c:pt>
                <c:pt idx="5158">
                  <c:v>137.30000000000001</c:v>
                </c:pt>
                <c:pt idx="5159">
                  <c:v>136.19999999999999</c:v>
                </c:pt>
                <c:pt idx="5160">
                  <c:v>137.6</c:v>
                </c:pt>
                <c:pt idx="5161">
                  <c:v>136.69999999999999</c:v>
                </c:pt>
                <c:pt idx="5162">
                  <c:v>137.5</c:v>
                </c:pt>
                <c:pt idx="5163">
                  <c:v>136.4</c:v>
                </c:pt>
                <c:pt idx="5164">
                  <c:v>138.5</c:v>
                </c:pt>
                <c:pt idx="5165">
                  <c:v>136.19999999999999</c:v>
                </c:pt>
                <c:pt idx="5166">
                  <c:v>137.4</c:v>
                </c:pt>
                <c:pt idx="5167">
                  <c:v>136.80000000000001</c:v>
                </c:pt>
                <c:pt idx="5168">
                  <c:v>137.80000000000001</c:v>
                </c:pt>
                <c:pt idx="5169">
                  <c:v>137.80000000000001</c:v>
                </c:pt>
                <c:pt idx="5170">
                  <c:v>137.19999999999999</c:v>
                </c:pt>
                <c:pt idx="5171">
                  <c:v>138.19999999999999</c:v>
                </c:pt>
                <c:pt idx="5172">
                  <c:v>137.6</c:v>
                </c:pt>
                <c:pt idx="5173">
                  <c:v>136.9</c:v>
                </c:pt>
                <c:pt idx="5174">
                  <c:v>137.1</c:v>
                </c:pt>
                <c:pt idx="5175">
                  <c:v>137.19999999999999</c:v>
                </c:pt>
                <c:pt idx="5176">
                  <c:v>137.80000000000001</c:v>
                </c:pt>
                <c:pt idx="5177">
                  <c:v>137.4</c:v>
                </c:pt>
                <c:pt idx="5178">
                  <c:v>137.19999999999999</c:v>
                </c:pt>
                <c:pt idx="5179">
                  <c:v>138.6</c:v>
                </c:pt>
                <c:pt idx="5180">
                  <c:v>137.9</c:v>
                </c:pt>
                <c:pt idx="5181">
                  <c:v>136.6</c:v>
                </c:pt>
                <c:pt idx="5182">
                  <c:v>137.4</c:v>
                </c:pt>
                <c:pt idx="5183">
                  <c:v>136.80000000000001</c:v>
                </c:pt>
                <c:pt idx="5184">
                  <c:v>137</c:v>
                </c:pt>
                <c:pt idx="5185">
                  <c:v>137.69999999999999</c:v>
                </c:pt>
                <c:pt idx="5186">
                  <c:v>137.80000000000001</c:v>
                </c:pt>
                <c:pt idx="5187">
                  <c:v>137.30000000000001</c:v>
                </c:pt>
                <c:pt idx="5188">
                  <c:v>137.5</c:v>
                </c:pt>
                <c:pt idx="5189">
                  <c:v>136.9</c:v>
                </c:pt>
                <c:pt idx="5190">
                  <c:v>137.5</c:v>
                </c:pt>
                <c:pt idx="5191">
                  <c:v>137.69999999999999</c:v>
                </c:pt>
                <c:pt idx="5192">
                  <c:v>138</c:v>
                </c:pt>
                <c:pt idx="5193">
                  <c:v>138.69999999999999</c:v>
                </c:pt>
                <c:pt idx="5194">
                  <c:v>137.69999999999999</c:v>
                </c:pt>
                <c:pt idx="5195">
                  <c:v>138.9</c:v>
                </c:pt>
                <c:pt idx="5196">
                  <c:v>136.6</c:v>
                </c:pt>
                <c:pt idx="5197">
                  <c:v>137.30000000000001</c:v>
                </c:pt>
                <c:pt idx="5198">
                  <c:v>137.30000000000001</c:v>
                </c:pt>
                <c:pt idx="5199">
                  <c:v>137.30000000000001</c:v>
                </c:pt>
                <c:pt idx="5200">
                  <c:v>136.80000000000001</c:v>
                </c:pt>
                <c:pt idx="5201">
                  <c:v>138.1</c:v>
                </c:pt>
                <c:pt idx="5202">
                  <c:v>137.9</c:v>
                </c:pt>
                <c:pt idx="5203">
                  <c:v>136.80000000000001</c:v>
                </c:pt>
                <c:pt idx="5204">
                  <c:v>137.6</c:v>
                </c:pt>
                <c:pt idx="5205">
                  <c:v>137.9</c:v>
                </c:pt>
                <c:pt idx="5206">
                  <c:v>136.19999999999999</c:v>
                </c:pt>
                <c:pt idx="5207">
                  <c:v>137.69999999999999</c:v>
                </c:pt>
                <c:pt idx="5208">
                  <c:v>137.19999999999999</c:v>
                </c:pt>
                <c:pt idx="5209">
                  <c:v>137.5</c:v>
                </c:pt>
                <c:pt idx="5210">
                  <c:v>136.80000000000001</c:v>
                </c:pt>
                <c:pt idx="5211">
                  <c:v>138.19999999999999</c:v>
                </c:pt>
                <c:pt idx="5212">
                  <c:v>137.80000000000001</c:v>
                </c:pt>
                <c:pt idx="5213">
                  <c:v>137.4</c:v>
                </c:pt>
                <c:pt idx="5214">
                  <c:v>138.5</c:v>
                </c:pt>
                <c:pt idx="5215">
                  <c:v>137.5</c:v>
                </c:pt>
                <c:pt idx="5216">
                  <c:v>139</c:v>
                </c:pt>
                <c:pt idx="5217">
                  <c:v>136.69999999999999</c:v>
                </c:pt>
                <c:pt idx="5218">
                  <c:v>137.69999999999999</c:v>
                </c:pt>
                <c:pt idx="5219">
                  <c:v>138.5</c:v>
                </c:pt>
                <c:pt idx="5220">
                  <c:v>138.9</c:v>
                </c:pt>
                <c:pt idx="5221">
                  <c:v>138.30000000000001</c:v>
                </c:pt>
                <c:pt idx="5222">
                  <c:v>137.5</c:v>
                </c:pt>
                <c:pt idx="5223">
                  <c:v>137.80000000000001</c:v>
                </c:pt>
                <c:pt idx="5224">
                  <c:v>139.19999999999999</c:v>
                </c:pt>
                <c:pt idx="5225">
                  <c:v>137.6</c:v>
                </c:pt>
                <c:pt idx="5226">
                  <c:v>138.9</c:v>
                </c:pt>
                <c:pt idx="5227">
                  <c:v>139.1</c:v>
                </c:pt>
                <c:pt idx="5228">
                  <c:v>137.69999999999999</c:v>
                </c:pt>
                <c:pt idx="5229">
                  <c:v>137.9</c:v>
                </c:pt>
                <c:pt idx="5230">
                  <c:v>138.4</c:v>
                </c:pt>
                <c:pt idx="5231">
                  <c:v>139.1</c:v>
                </c:pt>
                <c:pt idx="5232">
                  <c:v>138.80000000000001</c:v>
                </c:pt>
                <c:pt idx="5233">
                  <c:v>138.5</c:v>
                </c:pt>
                <c:pt idx="5234">
                  <c:v>137.69999999999999</c:v>
                </c:pt>
                <c:pt idx="5235">
                  <c:v>138.9</c:v>
                </c:pt>
                <c:pt idx="5236">
                  <c:v>137.80000000000001</c:v>
                </c:pt>
                <c:pt idx="5237">
                  <c:v>137.80000000000001</c:v>
                </c:pt>
                <c:pt idx="5238">
                  <c:v>138.80000000000001</c:v>
                </c:pt>
                <c:pt idx="5239">
                  <c:v>137.5</c:v>
                </c:pt>
                <c:pt idx="5240">
                  <c:v>138.6</c:v>
                </c:pt>
                <c:pt idx="5241">
                  <c:v>139.1</c:v>
                </c:pt>
                <c:pt idx="5242">
                  <c:v>138</c:v>
                </c:pt>
                <c:pt idx="5243">
                  <c:v>138.69999999999999</c:v>
                </c:pt>
                <c:pt idx="5244">
                  <c:v>139.1</c:v>
                </c:pt>
                <c:pt idx="5245">
                  <c:v>138.6</c:v>
                </c:pt>
                <c:pt idx="5246">
                  <c:v>138.30000000000001</c:v>
                </c:pt>
                <c:pt idx="5247">
                  <c:v>138.4</c:v>
                </c:pt>
                <c:pt idx="5248">
                  <c:v>138.9</c:v>
                </c:pt>
                <c:pt idx="5249">
                  <c:v>139.5</c:v>
                </c:pt>
                <c:pt idx="5250">
                  <c:v>138.30000000000001</c:v>
                </c:pt>
                <c:pt idx="5251">
                  <c:v>139.4</c:v>
                </c:pt>
                <c:pt idx="5252">
                  <c:v>139.80000000000001</c:v>
                </c:pt>
                <c:pt idx="5253">
                  <c:v>138.69999999999999</c:v>
                </c:pt>
                <c:pt idx="5254">
                  <c:v>137.4</c:v>
                </c:pt>
                <c:pt idx="5255">
                  <c:v>137.19999999999999</c:v>
                </c:pt>
                <c:pt idx="5256">
                  <c:v>138.69999999999999</c:v>
                </c:pt>
                <c:pt idx="5257">
                  <c:v>139.5</c:v>
                </c:pt>
                <c:pt idx="5258">
                  <c:v>139.1</c:v>
                </c:pt>
                <c:pt idx="5259">
                  <c:v>137.9</c:v>
                </c:pt>
                <c:pt idx="5260">
                  <c:v>138.6</c:v>
                </c:pt>
                <c:pt idx="5261">
                  <c:v>138.80000000000001</c:v>
                </c:pt>
                <c:pt idx="5262">
                  <c:v>138.1</c:v>
                </c:pt>
                <c:pt idx="5263">
                  <c:v>138.6</c:v>
                </c:pt>
                <c:pt idx="5264">
                  <c:v>139.30000000000001</c:v>
                </c:pt>
                <c:pt idx="5265">
                  <c:v>139.80000000000001</c:v>
                </c:pt>
                <c:pt idx="5266">
                  <c:v>137.9</c:v>
                </c:pt>
                <c:pt idx="5267">
                  <c:v>138.6</c:v>
                </c:pt>
                <c:pt idx="5268">
                  <c:v>138.19999999999999</c:v>
                </c:pt>
                <c:pt idx="5269">
                  <c:v>137.5</c:v>
                </c:pt>
                <c:pt idx="5270">
                  <c:v>138.6</c:v>
                </c:pt>
                <c:pt idx="5271">
                  <c:v>139.19999999999999</c:v>
                </c:pt>
                <c:pt idx="5272">
                  <c:v>139</c:v>
                </c:pt>
                <c:pt idx="5273">
                  <c:v>139.30000000000001</c:v>
                </c:pt>
                <c:pt idx="5274">
                  <c:v>138.19999999999999</c:v>
                </c:pt>
                <c:pt idx="5275">
                  <c:v>138</c:v>
                </c:pt>
                <c:pt idx="5276">
                  <c:v>137</c:v>
                </c:pt>
                <c:pt idx="5277">
                  <c:v>138.69999999999999</c:v>
                </c:pt>
                <c:pt idx="5278">
                  <c:v>137.6</c:v>
                </c:pt>
                <c:pt idx="5279">
                  <c:v>137.4</c:v>
                </c:pt>
                <c:pt idx="5280">
                  <c:v>137.19999999999999</c:v>
                </c:pt>
                <c:pt idx="5281">
                  <c:v>138.6</c:v>
                </c:pt>
                <c:pt idx="5282">
                  <c:v>138.69999999999999</c:v>
                </c:pt>
                <c:pt idx="5283">
                  <c:v>138.1</c:v>
                </c:pt>
                <c:pt idx="5284">
                  <c:v>137.5</c:v>
                </c:pt>
                <c:pt idx="5285">
                  <c:v>137.80000000000001</c:v>
                </c:pt>
                <c:pt idx="5286">
                  <c:v>136.69999999999999</c:v>
                </c:pt>
                <c:pt idx="5287">
                  <c:v>138.5</c:v>
                </c:pt>
                <c:pt idx="5288">
                  <c:v>137.1</c:v>
                </c:pt>
                <c:pt idx="5289">
                  <c:v>137.4</c:v>
                </c:pt>
                <c:pt idx="5290">
                  <c:v>138.69999999999999</c:v>
                </c:pt>
                <c:pt idx="5291">
                  <c:v>137.5</c:v>
                </c:pt>
                <c:pt idx="5292">
                  <c:v>137</c:v>
                </c:pt>
                <c:pt idx="5293">
                  <c:v>136.69999999999999</c:v>
                </c:pt>
                <c:pt idx="5294">
                  <c:v>136.30000000000001</c:v>
                </c:pt>
                <c:pt idx="5295">
                  <c:v>135.69999999999999</c:v>
                </c:pt>
                <c:pt idx="5296">
                  <c:v>137.9</c:v>
                </c:pt>
                <c:pt idx="5297">
                  <c:v>136.9</c:v>
                </c:pt>
                <c:pt idx="5298">
                  <c:v>136.9</c:v>
                </c:pt>
                <c:pt idx="5299">
                  <c:v>136.80000000000001</c:v>
                </c:pt>
                <c:pt idx="5300">
                  <c:v>136.9</c:v>
                </c:pt>
                <c:pt idx="5301">
                  <c:v>135.19999999999999</c:v>
                </c:pt>
                <c:pt idx="5302">
                  <c:v>136.69999999999999</c:v>
                </c:pt>
                <c:pt idx="5303">
                  <c:v>135</c:v>
                </c:pt>
                <c:pt idx="5304">
                  <c:v>137.30000000000001</c:v>
                </c:pt>
                <c:pt idx="5305">
                  <c:v>136.6</c:v>
                </c:pt>
                <c:pt idx="5306">
                  <c:v>135</c:v>
                </c:pt>
                <c:pt idx="5307">
                  <c:v>136.69999999999999</c:v>
                </c:pt>
                <c:pt idx="5308">
                  <c:v>135.5</c:v>
                </c:pt>
                <c:pt idx="5309">
                  <c:v>136.4</c:v>
                </c:pt>
                <c:pt idx="5310">
                  <c:v>136.19999999999999</c:v>
                </c:pt>
                <c:pt idx="5311">
                  <c:v>134.80000000000001</c:v>
                </c:pt>
                <c:pt idx="5312">
                  <c:v>135.4</c:v>
                </c:pt>
                <c:pt idx="5313">
                  <c:v>135.69999999999999</c:v>
                </c:pt>
                <c:pt idx="5314">
                  <c:v>135.1</c:v>
                </c:pt>
                <c:pt idx="5315">
                  <c:v>135.80000000000001</c:v>
                </c:pt>
                <c:pt idx="5316">
                  <c:v>133.69999999999999</c:v>
                </c:pt>
                <c:pt idx="5317">
                  <c:v>135</c:v>
                </c:pt>
                <c:pt idx="5318">
                  <c:v>135</c:v>
                </c:pt>
                <c:pt idx="5319">
                  <c:v>134.6</c:v>
                </c:pt>
                <c:pt idx="5320">
                  <c:v>135.6</c:v>
                </c:pt>
                <c:pt idx="5321">
                  <c:v>135</c:v>
                </c:pt>
                <c:pt idx="5322">
                  <c:v>134.9</c:v>
                </c:pt>
                <c:pt idx="5323">
                  <c:v>133.80000000000001</c:v>
                </c:pt>
                <c:pt idx="5324">
                  <c:v>133.69999999999999</c:v>
                </c:pt>
                <c:pt idx="5325">
                  <c:v>133.80000000000001</c:v>
                </c:pt>
                <c:pt idx="5326">
                  <c:v>134.4</c:v>
                </c:pt>
                <c:pt idx="5327">
                  <c:v>135.69999999999999</c:v>
                </c:pt>
                <c:pt idx="5328">
                  <c:v>134</c:v>
                </c:pt>
                <c:pt idx="5329">
                  <c:v>133.80000000000001</c:v>
                </c:pt>
                <c:pt idx="5330">
                  <c:v>134.30000000000001</c:v>
                </c:pt>
                <c:pt idx="5331">
                  <c:v>134</c:v>
                </c:pt>
                <c:pt idx="5332">
                  <c:v>134.1</c:v>
                </c:pt>
                <c:pt idx="5333">
                  <c:v>133.5</c:v>
                </c:pt>
                <c:pt idx="5334">
                  <c:v>133.19999999999999</c:v>
                </c:pt>
                <c:pt idx="5335">
                  <c:v>133.6</c:v>
                </c:pt>
                <c:pt idx="5336">
                  <c:v>133.6</c:v>
                </c:pt>
                <c:pt idx="5337">
                  <c:v>133.4</c:v>
                </c:pt>
                <c:pt idx="5338">
                  <c:v>133.69999999999999</c:v>
                </c:pt>
                <c:pt idx="5339">
                  <c:v>132.69999999999999</c:v>
                </c:pt>
                <c:pt idx="5340">
                  <c:v>132.19999999999999</c:v>
                </c:pt>
                <c:pt idx="5341">
                  <c:v>133.4</c:v>
                </c:pt>
                <c:pt idx="5342">
                  <c:v>132.4</c:v>
                </c:pt>
                <c:pt idx="5343">
                  <c:v>132.6</c:v>
                </c:pt>
                <c:pt idx="5344">
                  <c:v>133</c:v>
                </c:pt>
                <c:pt idx="5345">
                  <c:v>132.6</c:v>
                </c:pt>
                <c:pt idx="5346">
                  <c:v>133.4</c:v>
                </c:pt>
                <c:pt idx="5347">
                  <c:v>132</c:v>
                </c:pt>
                <c:pt idx="5348">
                  <c:v>131.80000000000001</c:v>
                </c:pt>
                <c:pt idx="5349">
                  <c:v>131.19999999999999</c:v>
                </c:pt>
                <c:pt idx="5350">
                  <c:v>132.1</c:v>
                </c:pt>
                <c:pt idx="5351">
                  <c:v>132.4</c:v>
                </c:pt>
                <c:pt idx="5352">
                  <c:v>131.6</c:v>
                </c:pt>
                <c:pt idx="5353">
                  <c:v>131.4</c:v>
                </c:pt>
                <c:pt idx="5354">
                  <c:v>132.19999999999999</c:v>
                </c:pt>
                <c:pt idx="5355">
                  <c:v>131.30000000000001</c:v>
                </c:pt>
                <c:pt idx="5356">
                  <c:v>131.4</c:v>
                </c:pt>
                <c:pt idx="5357">
                  <c:v>131</c:v>
                </c:pt>
                <c:pt idx="5358">
                  <c:v>130.80000000000001</c:v>
                </c:pt>
                <c:pt idx="5359">
                  <c:v>130.4</c:v>
                </c:pt>
                <c:pt idx="5360">
                  <c:v>129.69999999999999</c:v>
                </c:pt>
                <c:pt idx="5361">
                  <c:v>131.19999999999999</c:v>
                </c:pt>
                <c:pt idx="5362">
                  <c:v>131.1</c:v>
                </c:pt>
                <c:pt idx="5363">
                  <c:v>129.5</c:v>
                </c:pt>
                <c:pt idx="5364">
                  <c:v>130.1</c:v>
                </c:pt>
                <c:pt idx="5365">
                  <c:v>129.80000000000001</c:v>
                </c:pt>
                <c:pt idx="5366">
                  <c:v>130.19999999999999</c:v>
                </c:pt>
                <c:pt idx="5367">
                  <c:v>131.30000000000001</c:v>
                </c:pt>
                <c:pt idx="5368">
                  <c:v>129.80000000000001</c:v>
                </c:pt>
                <c:pt idx="5369">
                  <c:v>128.4</c:v>
                </c:pt>
                <c:pt idx="5370">
                  <c:v>129.80000000000001</c:v>
                </c:pt>
                <c:pt idx="5371">
                  <c:v>128.80000000000001</c:v>
                </c:pt>
                <c:pt idx="5372">
                  <c:v>130.1</c:v>
                </c:pt>
                <c:pt idx="5373">
                  <c:v>129.6</c:v>
                </c:pt>
                <c:pt idx="5374">
                  <c:v>129.1</c:v>
                </c:pt>
                <c:pt idx="5375">
                  <c:v>129.30000000000001</c:v>
                </c:pt>
                <c:pt idx="5376">
                  <c:v>127.7</c:v>
                </c:pt>
                <c:pt idx="5377">
                  <c:v>128.9</c:v>
                </c:pt>
                <c:pt idx="5378">
                  <c:v>128.30000000000001</c:v>
                </c:pt>
                <c:pt idx="5379">
                  <c:v>128.4</c:v>
                </c:pt>
                <c:pt idx="5380">
                  <c:v>128.19999999999999</c:v>
                </c:pt>
                <c:pt idx="5381">
                  <c:v>128.19999999999999</c:v>
                </c:pt>
                <c:pt idx="5382">
                  <c:v>128</c:v>
                </c:pt>
                <c:pt idx="5383">
                  <c:v>127.5</c:v>
                </c:pt>
                <c:pt idx="5384">
                  <c:v>128.19999999999999</c:v>
                </c:pt>
                <c:pt idx="5385">
                  <c:v>128</c:v>
                </c:pt>
                <c:pt idx="5386">
                  <c:v>127.7</c:v>
                </c:pt>
                <c:pt idx="5387">
                  <c:v>128.30000000000001</c:v>
                </c:pt>
                <c:pt idx="5388">
                  <c:v>126.8</c:v>
                </c:pt>
                <c:pt idx="5389">
                  <c:v>126.9</c:v>
                </c:pt>
                <c:pt idx="5390">
                  <c:v>127.8</c:v>
                </c:pt>
                <c:pt idx="5391">
                  <c:v>128</c:v>
                </c:pt>
                <c:pt idx="5392">
                  <c:v>127.3</c:v>
                </c:pt>
                <c:pt idx="5393">
                  <c:v>127.1</c:v>
                </c:pt>
                <c:pt idx="5394">
                  <c:v>125.8</c:v>
                </c:pt>
                <c:pt idx="5395">
                  <c:v>126.7</c:v>
                </c:pt>
                <c:pt idx="5396">
                  <c:v>124.4</c:v>
                </c:pt>
                <c:pt idx="5397">
                  <c:v>126.1</c:v>
                </c:pt>
                <c:pt idx="5398">
                  <c:v>126.5</c:v>
                </c:pt>
                <c:pt idx="5399">
                  <c:v>126.4</c:v>
                </c:pt>
                <c:pt idx="5400">
                  <c:v>125.7</c:v>
                </c:pt>
                <c:pt idx="5401">
                  <c:v>126.4</c:v>
                </c:pt>
                <c:pt idx="5402">
                  <c:v>125.6</c:v>
                </c:pt>
                <c:pt idx="5403">
                  <c:v>124.9</c:v>
                </c:pt>
                <c:pt idx="5404">
                  <c:v>125.2</c:v>
                </c:pt>
                <c:pt idx="5405">
                  <c:v>125.7</c:v>
                </c:pt>
                <c:pt idx="5406">
                  <c:v>124.3</c:v>
                </c:pt>
                <c:pt idx="5407">
                  <c:v>124.7</c:v>
                </c:pt>
                <c:pt idx="5408">
                  <c:v>124.5</c:v>
                </c:pt>
                <c:pt idx="5409">
                  <c:v>125.4</c:v>
                </c:pt>
                <c:pt idx="5410">
                  <c:v>124.6</c:v>
                </c:pt>
                <c:pt idx="5411">
                  <c:v>124.9</c:v>
                </c:pt>
                <c:pt idx="5412">
                  <c:v>124.3</c:v>
                </c:pt>
                <c:pt idx="5413">
                  <c:v>125</c:v>
                </c:pt>
                <c:pt idx="5414">
                  <c:v>125.6</c:v>
                </c:pt>
                <c:pt idx="5415">
                  <c:v>123.4</c:v>
                </c:pt>
                <c:pt idx="5416">
                  <c:v>123.7</c:v>
                </c:pt>
                <c:pt idx="5417">
                  <c:v>122.5</c:v>
                </c:pt>
                <c:pt idx="5418">
                  <c:v>123.9</c:v>
                </c:pt>
                <c:pt idx="5419">
                  <c:v>124.6</c:v>
                </c:pt>
                <c:pt idx="5420">
                  <c:v>123.2</c:v>
                </c:pt>
                <c:pt idx="5421">
                  <c:v>123.7</c:v>
                </c:pt>
                <c:pt idx="5422">
                  <c:v>123.1</c:v>
                </c:pt>
                <c:pt idx="5423">
                  <c:v>122.5</c:v>
                </c:pt>
                <c:pt idx="5424">
                  <c:v>123</c:v>
                </c:pt>
                <c:pt idx="5425">
                  <c:v>123.6</c:v>
                </c:pt>
                <c:pt idx="5426">
                  <c:v>122.9</c:v>
                </c:pt>
                <c:pt idx="5427">
                  <c:v>122.3</c:v>
                </c:pt>
                <c:pt idx="5428">
                  <c:v>123.2</c:v>
                </c:pt>
                <c:pt idx="5429">
                  <c:v>122.8</c:v>
                </c:pt>
                <c:pt idx="5430">
                  <c:v>122.9</c:v>
                </c:pt>
                <c:pt idx="5431">
                  <c:v>122.4</c:v>
                </c:pt>
                <c:pt idx="5432">
                  <c:v>121.8</c:v>
                </c:pt>
                <c:pt idx="5433">
                  <c:v>122.5</c:v>
                </c:pt>
                <c:pt idx="5434">
                  <c:v>121.8</c:v>
                </c:pt>
                <c:pt idx="5435">
                  <c:v>121.4</c:v>
                </c:pt>
                <c:pt idx="5436">
                  <c:v>121.1</c:v>
                </c:pt>
                <c:pt idx="5437">
                  <c:v>122.5</c:v>
                </c:pt>
                <c:pt idx="5438">
                  <c:v>121.4</c:v>
                </c:pt>
                <c:pt idx="5439">
                  <c:v>122</c:v>
                </c:pt>
                <c:pt idx="5440">
                  <c:v>120.3</c:v>
                </c:pt>
                <c:pt idx="5441">
                  <c:v>120.3</c:v>
                </c:pt>
                <c:pt idx="5442">
                  <c:v>120.7</c:v>
                </c:pt>
                <c:pt idx="5443">
                  <c:v>120.5</c:v>
                </c:pt>
                <c:pt idx="5444">
                  <c:v>120.5</c:v>
                </c:pt>
                <c:pt idx="5445">
                  <c:v>120.6</c:v>
                </c:pt>
                <c:pt idx="5446">
                  <c:v>119.5</c:v>
                </c:pt>
                <c:pt idx="5447">
                  <c:v>119.9</c:v>
                </c:pt>
                <c:pt idx="5448">
                  <c:v>120</c:v>
                </c:pt>
                <c:pt idx="5449">
                  <c:v>120.6</c:v>
                </c:pt>
                <c:pt idx="5450">
                  <c:v>119.5</c:v>
                </c:pt>
                <c:pt idx="5451">
                  <c:v>120.7</c:v>
                </c:pt>
                <c:pt idx="5452">
                  <c:v>120.3</c:v>
                </c:pt>
                <c:pt idx="5453">
                  <c:v>118.9</c:v>
                </c:pt>
                <c:pt idx="5454">
                  <c:v>119.6</c:v>
                </c:pt>
                <c:pt idx="5455">
                  <c:v>119.1</c:v>
                </c:pt>
                <c:pt idx="5456">
                  <c:v>119.2</c:v>
                </c:pt>
                <c:pt idx="5457">
                  <c:v>118.8</c:v>
                </c:pt>
                <c:pt idx="5458">
                  <c:v>118.5</c:v>
                </c:pt>
                <c:pt idx="5459">
                  <c:v>118.9</c:v>
                </c:pt>
                <c:pt idx="5460">
                  <c:v>118.6</c:v>
                </c:pt>
                <c:pt idx="5461">
                  <c:v>117.9</c:v>
                </c:pt>
                <c:pt idx="5462">
                  <c:v>118.2</c:v>
                </c:pt>
                <c:pt idx="5463">
                  <c:v>118</c:v>
                </c:pt>
                <c:pt idx="5464">
                  <c:v>117.5</c:v>
                </c:pt>
                <c:pt idx="5465">
                  <c:v>118.3</c:v>
                </c:pt>
                <c:pt idx="5466">
                  <c:v>117.5</c:v>
                </c:pt>
                <c:pt idx="5467">
                  <c:v>118.5</c:v>
                </c:pt>
                <c:pt idx="5468">
                  <c:v>118.4</c:v>
                </c:pt>
                <c:pt idx="5469">
                  <c:v>118</c:v>
                </c:pt>
                <c:pt idx="5470">
                  <c:v>117.5</c:v>
                </c:pt>
                <c:pt idx="5471">
                  <c:v>119.6</c:v>
                </c:pt>
                <c:pt idx="5472">
                  <c:v>116.9</c:v>
                </c:pt>
                <c:pt idx="5473">
                  <c:v>117.6</c:v>
                </c:pt>
                <c:pt idx="5474">
                  <c:v>117.2</c:v>
                </c:pt>
                <c:pt idx="5475">
                  <c:v>118</c:v>
                </c:pt>
                <c:pt idx="5476">
                  <c:v>116.4</c:v>
                </c:pt>
                <c:pt idx="5477">
                  <c:v>116.9</c:v>
                </c:pt>
                <c:pt idx="5478">
                  <c:v>117.4</c:v>
                </c:pt>
                <c:pt idx="5479">
                  <c:v>116.8</c:v>
                </c:pt>
                <c:pt idx="5480">
                  <c:v>116</c:v>
                </c:pt>
                <c:pt idx="5481">
                  <c:v>117.5</c:v>
                </c:pt>
                <c:pt idx="5482">
                  <c:v>116.7</c:v>
                </c:pt>
                <c:pt idx="5483">
                  <c:v>116.2</c:v>
                </c:pt>
                <c:pt idx="5484">
                  <c:v>116</c:v>
                </c:pt>
                <c:pt idx="5485">
                  <c:v>117.2</c:v>
                </c:pt>
                <c:pt idx="5486">
                  <c:v>115</c:v>
                </c:pt>
                <c:pt idx="5487">
                  <c:v>115.2</c:v>
                </c:pt>
                <c:pt idx="5488">
                  <c:v>115.2</c:v>
                </c:pt>
                <c:pt idx="5489">
                  <c:v>115.6</c:v>
                </c:pt>
                <c:pt idx="5490">
                  <c:v>115.2</c:v>
                </c:pt>
                <c:pt idx="5491">
                  <c:v>114.7</c:v>
                </c:pt>
                <c:pt idx="5492">
                  <c:v>114.5</c:v>
                </c:pt>
                <c:pt idx="5493">
                  <c:v>114.4</c:v>
                </c:pt>
                <c:pt idx="5494">
                  <c:v>114</c:v>
                </c:pt>
                <c:pt idx="5495">
                  <c:v>114.1</c:v>
                </c:pt>
                <c:pt idx="5496">
                  <c:v>114.1</c:v>
                </c:pt>
                <c:pt idx="5497">
                  <c:v>114.8</c:v>
                </c:pt>
                <c:pt idx="5498">
                  <c:v>115.4</c:v>
                </c:pt>
                <c:pt idx="5499">
                  <c:v>113.5</c:v>
                </c:pt>
                <c:pt idx="5500">
                  <c:v>114.7</c:v>
                </c:pt>
                <c:pt idx="5501">
                  <c:v>114.9</c:v>
                </c:pt>
                <c:pt idx="5502">
                  <c:v>112.9</c:v>
                </c:pt>
                <c:pt idx="5503">
                  <c:v>113.8</c:v>
                </c:pt>
                <c:pt idx="5504">
                  <c:v>112.6</c:v>
                </c:pt>
                <c:pt idx="5505">
                  <c:v>113.5</c:v>
                </c:pt>
                <c:pt idx="5506">
                  <c:v>113.3</c:v>
                </c:pt>
                <c:pt idx="5507">
                  <c:v>114.2</c:v>
                </c:pt>
                <c:pt idx="5508">
                  <c:v>112.7</c:v>
                </c:pt>
                <c:pt idx="5509">
                  <c:v>111.6</c:v>
                </c:pt>
                <c:pt idx="5510">
                  <c:v>112.3</c:v>
                </c:pt>
                <c:pt idx="5511">
                  <c:v>111.6</c:v>
                </c:pt>
                <c:pt idx="5512">
                  <c:v>114.1</c:v>
                </c:pt>
                <c:pt idx="5513">
                  <c:v>112.4</c:v>
                </c:pt>
                <c:pt idx="5514">
                  <c:v>111.8</c:v>
                </c:pt>
                <c:pt idx="5515">
                  <c:v>111.8</c:v>
                </c:pt>
                <c:pt idx="5516">
                  <c:v>110.9</c:v>
                </c:pt>
                <c:pt idx="5517">
                  <c:v>112.1</c:v>
                </c:pt>
                <c:pt idx="5518">
                  <c:v>111</c:v>
                </c:pt>
                <c:pt idx="5519">
                  <c:v>111.9</c:v>
                </c:pt>
                <c:pt idx="5520">
                  <c:v>113.2</c:v>
                </c:pt>
                <c:pt idx="5521">
                  <c:v>111.6</c:v>
                </c:pt>
                <c:pt idx="5522">
                  <c:v>111.3</c:v>
                </c:pt>
                <c:pt idx="5523">
                  <c:v>111.6</c:v>
                </c:pt>
                <c:pt idx="5524">
                  <c:v>111.3</c:v>
                </c:pt>
                <c:pt idx="5525">
                  <c:v>112</c:v>
                </c:pt>
                <c:pt idx="5526">
                  <c:v>110.5</c:v>
                </c:pt>
                <c:pt idx="5527">
                  <c:v>111.9</c:v>
                </c:pt>
                <c:pt idx="5528">
                  <c:v>111.9</c:v>
                </c:pt>
                <c:pt idx="5529">
                  <c:v>111.4</c:v>
                </c:pt>
                <c:pt idx="5530">
                  <c:v>111.8</c:v>
                </c:pt>
                <c:pt idx="5531">
                  <c:v>111.3</c:v>
                </c:pt>
                <c:pt idx="5532">
                  <c:v>110.8</c:v>
                </c:pt>
                <c:pt idx="5533">
                  <c:v>110.6</c:v>
                </c:pt>
                <c:pt idx="5534">
                  <c:v>109.4</c:v>
                </c:pt>
                <c:pt idx="5535">
                  <c:v>110.4</c:v>
                </c:pt>
                <c:pt idx="5536">
                  <c:v>109.3</c:v>
                </c:pt>
                <c:pt idx="5537">
                  <c:v>111.2</c:v>
                </c:pt>
                <c:pt idx="5538">
                  <c:v>109.7</c:v>
                </c:pt>
                <c:pt idx="5539">
                  <c:v>110.4</c:v>
                </c:pt>
                <c:pt idx="5540">
                  <c:v>108.7</c:v>
                </c:pt>
                <c:pt idx="5541">
                  <c:v>110.6</c:v>
                </c:pt>
                <c:pt idx="5542">
                  <c:v>109.9</c:v>
                </c:pt>
                <c:pt idx="5543">
                  <c:v>110.5</c:v>
                </c:pt>
                <c:pt idx="5544">
                  <c:v>110.4</c:v>
                </c:pt>
                <c:pt idx="5545">
                  <c:v>109.8</c:v>
                </c:pt>
                <c:pt idx="5546">
                  <c:v>109.8</c:v>
                </c:pt>
                <c:pt idx="5547">
                  <c:v>109.4</c:v>
                </c:pt>
                <c:pt idx="5548">
                  <c:v>109.3</c:v>
                </c:pt>
                <c:pt idx="5549">
                  <c:v>108.9</c:v>
                </c:pt>
                <c:pt idx="5550">
                  <c:v>108.4</c:v>
                </c:pt>
                <c:pt idx="5551">
                  <c:v>108.9</c:v>
                </c:pt>
                <c:pt idx="5552">
                  <c:v>109.3</c:v>
                </c:pt>
                <c:pt idx="5553">
                  <c:v>109.8</c:v>
                </c:pt>
                <c:pt idx="5554">
                  <c:v>109.2</c:v>
                </c:pt>
                <c:pt idx="5555">
                  <c:v>108.5</c:v>
                </c:pt>
                <c:pt idx="5556">
                  <c:v>107.8</c:v>
                </c:pt>
                <c:pt idx="5557">
                  <c:v>107.8</c:v>
                </c:pt>
                <c:pt idx="5558">
                  <c:v>108.8</c:v>
                </c:pt>
                <c:pt idx="5559">
                  <c:v>108.8</c:v>
                </c:pt>
                <c:pt idx="5560">
                  <c:v>109.3</c:v>
                </c:pt>
                <c:pt idx="5561">
                  <c:v>109.2</c:v>
                </c:pt>
                <c:pt idx="5562">
                  <c:v>109.3</c:v>
                </c:pt>
                <c:pt idx="5563">
                  <c:v>109.1</c:v>
                </c:pt>
                <c:pt idx="5564">
                  <c:v>108.6</c:v>
                </c:pt>
                <c:pt idx="5565">
                  <c:v>108.7</c:v>
                </c:pt>
                <c:pt idx="5566">
                  <c:v>108.9</c:v>
                </c:pt>
                <c:pt idx="5567">
                  <c:v>108.4</c:v>
                </c:pt>
                <c:pt idx="5568">
                  <c:v>108.8</c:v>
                </c:pt>
                <c:pt idx="5569">
                  <c:v>108.1</c:v>
                </c:pt>
                <c:pt idx="5570">
                  <c:v>108.5</c:v>
                </c:pt>
                <c:pt idx="5571">
                  <c:v>108.2</c:v>
                </c:pt>
                <c:pt idx="5572">
                  <c:v>108.4</c:v>
                </c:pt>
                <c:pt idx="5573">
                  <c:v>107.8</c:v>
                </c:pt>
                <c:pt idx="5574">
                  <c:v>108</c:v>
                </c:pt>
                <c:pt idx="5575">
                  <c:v>109</c:v>
                </c:pt>
                <c:pt idx="5576">
                  <c:v>107.7</c:v>
                </c:pt>
                <c:pt idx="5577">
                  <c:v>107.6</c:v>
                </c:pt>
                <c:pt idx="5578">
                  <c:v>108.9</c:v>
                </c:pt>
                <c:pt idx="5579">
                  <c:v>108.2</c:v>
                </c:pt>
                <c:pt idx="5580">
                  <c:v>106.5</c:v>
                </c:pt>
                <c:pt idx="5581">
                  <c:v>107.7</c:v>
                </c:pt>
                <c:pt idx="5582">
                  <c:v>106.8</c:v>
                </c:pt>
                <c:pt idx="5583">
                  <c:v>108.2</c:v>
                </c:pt>
                <c:pt idx="5584">
                  <c:v>107.7</c:v>
                </c:pt>
                <c:pt idx="5585">
                  <c:v>107.2</c:v>
                </c:pt>
                <c:pt idx="5586">
                  <c:v>107.1</c:v>
                </c:pt>
                <c:pt idx="5587">
                  <c:v>107.9</c:v>
                </c:pt>
                <c:pt idx="5588">
                  <c:v>108.1</c:v>
                </c:pt>
                <c:pt idx="5589">
                  <c:v>107.4</c:v>
                </c:pt>
                <c:pt idx="5590">
                  <c:v>107.5</c:v>
                </c:pt>
                <c:pt idx="5591">
                  <c:v>107.2</c:v>
                </c:pt>
                <c:pt idx="5592">
                  <c:v>107.7</c:v>
                </c:pt>
                <c:pt idx="5593">
                  <c:v>107.8</c:v>
                </c:pt>
                <c:pt idx="5594">
                  <c:v>108.3</c:v>
                </c:pt>
                <c:pt idx="5595">
                  <c:v>106.7</c:v>
                </c:pt>
                <c:pt idx="5596">
                  <c:v>106.9</c:v>
                </c:pt>
                <c:pt idx="5597">
                  <c:v>107.5</c:v>
                </c:pt>
                <c:pt idx="5598">
                  <c:v>107.4</c:v>
                </c:pt>
                <c:pt idx="5599">
                  <c:v>107.5</c:v>
                </c:pt>
                <c:pt idx="5600">
                  <c:v>109.3</c:v>
                </c:pt>
                <c:pt idx="5601">
                  <c:v>108</c:v>
                </c:pt>
                <c:pt idx="5602">
                  <c:v>105.7</c:v>
                </c:pt>
                <c:pt idx="5603">
                  <c:v>106.3</c:v>
                </c:pt>
                <c:pt idx="5604">
                  <c:v>106</c:v>
                </c:pt>
                <c:pt idx="5605">
                  <c:v>106</c:v>
                </c:pt>
                <c:pt idx="5606">
                  <c:v>107.7</c:v>
                </c:pt>
                <c:pt idx="5607">
                  <c:v>108.5</c:v>
                </c:pt>
                <c:pt idx="5608">
                  <c:v>107.8</c:v>
                </c:pt>
                <c:pt idx="5609">
                  <c:v>106.9</c:v>
                </c:pt>
                <c:pt idx="5610">
                  <c:v>106.6</c:v>
                </c:pt>
                <c:pt idx="5611">
                  <c:v>106.6</c:v>
                </c:pt>
                <c:pt idx="5612">
                  <c:v>106.4</c:v>
                </c:pt>
                <c:pt idx="5613">
                  <c:v>106.3</c:v>
                </c:pt>
                <c:pt idx="5614">
                  <c:v>105.9</c:v>
                </c:pt>
                <c:pt idx="5615">
                  <c:v>106.7</c:v>
                </c:pt>
                <c:pt idx="5616">
                  <c:v>107.2</c:v>
                </c:pt>
                <c:pt idx="5617">
                  <c:v>107</c:v>
                </c:pt>
                <c:pt idx="5618">
                  <c:v>106.3</c:v>
                </c:pt>
                <c:pt idx="5619">
                  <c:v>105.6</c:v>
                </c:pt>
                <c:pt idx="5620">
                  <c:v>106.9</c:v>
                </c:pt>
                <c:pt idx="5621">
                  <c:v>106.6</c:v>
                </c:pt>
                <c:pt idx="5622">
                  <c:v>107.3</c:v>
                </c:pt>
                <c:pt idx="5623">
                  <c:v>106.2</c:v>
                </c:pt>
                <c:pt idx="5624">
                  <c:v>106.1</c:v>
                </c:pt>
                <c:pt idx="5625">
                  <c:v>105.8</c:v>
                </c:pt>
                <c:pt idx="5626">
                  <c:v>106.6</c:v>
                </c:pt>
                <c:pt idx="5627">
                  <c:v>105.3</c:v>
                </c:pt>
                <c:pt idx="5628">
                  <c:v>107</c:v>
                </c:pt>
                <c:pt idx="5629">
                  <c:v>105.8</c:v>
                </c:pt>
                <c:pt idx="5630">
                  <c:v>105.2</c:v>
                </c:pt>
                <c:pt idx="5631">
                  <c:v>105.5</c:v>
                </c:pt>
                <c:pt idx="5632">
                  <c:v>106.8</c:v>
                </c:pt>
                <c:pt idx="5633">
                  <c:v>106.8</c:v>
                </c:pt>
                <c:pt idx="5634">
                  <c:v>108</c:v>
                </c:pt>
                <c:pt idx="5635">
                  <c:v>106.8</c:v>
                </c:pt>
                <c:pt idx="5636">
                  <c:v>106.2</c:v>
                </c:pt>
                <c:pt idx="5637">
                  <c:v>106.4</c:v>
                </c:pt>
                <c:pt idx="5638">
                  <c:v>106.3</c:v>
                </c:pt>
                <c:pt idx="5639">
                  <c:v>108.1</c:v>
                </c:pt>
                <c:pt idx="5640">
                  <c:v>107</c:v>
                </c:pt>
                <c:pt idx="5641">
                  <c:v>106.6</c:v>
                </c:pt>
                <c:pt idx="5642">
                  <c:v>105.6</c:v>
                </c:pt>
                <c:pt idx="5643">
                  <c:v>106.5</c:v>
                </c:pt>
                <c:pt idx="5644">
                  <c:v>107</c:v>
                </c:pt>
                <c:pt idx="5645">
                  <c:v>108</c:v>
                </c:pt>
                <c:pt idx="5646">
                  <c:v>106.9</c:v>
                </c:pt>
                <c:pt idx="5647">
                  <c:v>107.2</c:v>
                </c:pt>
                <c:pt idx="5648">
                  <c:v>107.4</c:v>
                </c:pt>
                <c:pt idx="5649">
                  <c:v>106.3</c:v>
                </c:pt>
                <c:pt idx="5650">
                  <c:v>106.6</c:v>
                </c:pt>
                <c:pt idx="5651">
                  <c:v>107</c:v>
                </c:pt>
                <c:pt idx="5652">
                  <c:v>107.6</c:v>
                </c:pt>
                <c:pt idx="5653">
                  <c:v>107</c:v>
                </c:pt>
                <c:pt idx="5654">
                  <c:v>106.6</c:v>
                </c:pt>
                <c:pt idx="5655">
                  <c:v>107.4</c:v>
                </c:pt>
                <c:pt idx="5656">
                  <c:v>107.6</c:v>
                </c:pt>
                <c:pt idx="5657">
                  <c:v>107</c:v>
                </c:pt>
                <c:pt idx="5658">
                  <c:v>107.5</c:v>
                </c:pt>
                <c:pt idx="5659">
                  <c:v>107.9</c:v>
                </c:pt>
                <c:pt idx="5660">
                  <c:v>107.2</c:v>
                </c:pt>
                <c:pt idx="5661">
                  <c:v>107.3</c:v>
                </c:pt>
                <c:pt idx="5662">
                  <c:v>107.9</c:v>
                </c:pt>
                <c:pt idx="5663">
                  <c:v>106.5</c:v>
                </c:pt>
                <c:pt idx="5664">
                  <c:v>107.8</c:v>
                </c:pt>
                <c:pt idx="5665">
                  <c:v>107.6</c:v>
                </c:pt>
                <c:pt idx="5666">
                  <c:v>106.9</c:v>
                </c:pt>
                <c:pt idx="5667">
                  <c:v>107.1</c:v>
                </c:pt>
                <c:pt idx="5668">
                  <c:v>107</c:v>
                </c:pt>
                <c:pt idx="5669">
                  <c:v>106.7</c:v>
                </c:pt>
                <c:pt idx="5670">
                  <c:v>107.3</c:v>
                </c:pt>
                <c:pt idx="5671">
                  <c:v>108.8</c:v>
                </c:pt>
                <c:pt idx="5672">
                  <c:v>108.5</c:v>
                </c:pt>
                <c:pt idx="5673">
                  <c:v>107.5</c:v>
                </c:pt>
                <c:pt idx="5674">
                  <c:v>107.1</c:v>
                </c:pt>
                <c:pt idx="5675">
                  <c:v>107</c:v>
                </c:pt>
                <c:pt idx="5676">
                  <c:v>107.4</c:v>
                </c:pt>
                <c:pt idx="5677">
                  <c:v>107</c:v>
                </c:pt>
                <c:pt idx="5678">
                  <c:v>108.2</c:v>
                </c:pt>
                <c:pt idx="5679">
                  <c:v>107.7</c:v>
                </c:pt>
                <c:pt idx="5680">
                  <c:v>107.5</c:v>
                </c:pt>
                <c:pt idx="5681">
                  <c:v>107.8</c:v>
                </c:pt>
                <c:pt idx="5682">
                  <c:v>108</c:v>
                </c:pt>
                <c:pt idx="5683">
                  <c:v>107.7</c:v>
                </c:pt>
                <c:pt idx="5684">
                  <c:v>107.1</c:v>
                </c:pt>
                <c:pt idx="5685">
                  <c:v>107</c:v>
                </c:pt>
                <c:pt idx="5686">
                  <c:v>106.8</c:v>
                </c:pt>
                <c:pt idx="5687">
                  <c:v>107.9</c:v>
                </c:pt>
                <c:pt idx="5688">
                  <c:v>107.6</c:v>
                </c:pt>
                <c:pt idx="5689">
                  <c:v>108.4</c:v>
                </c:pt>
                <c:pt idx="5690">
                  <c:v>107.4</c:v>
                </c:pt>
                <c:pt idx="5691">
                  <c:v>107.9</c:v>
                </c:pt>
                <c:pt idx="5692">
                  <c:v>107.7</c:v>
                </c:pt>
                <c:pt idx="5693">
                  <c:v>107.8</c:v>
                </c:pt>
                <c:pt idx="5694">
                  <c:v>108.1</c:v>
                </c:pt>
                <c:pt idx="5695">
                  <c:v>107.3</c:v>
                </c:pt>
                <c:pt idx="5696">
                  <c:v>107.8</c:v>
                </c:pt>
                <c:pt idx="5697">
                  <c:v>106.8</c:v>
                </c:pt>
                <c:pt idx="5698">
                  <c:v>109.5</c:v>
                </c:pt>
                <c:pt idx="5699">
                  <c:v>109.3</c:v>
                </c:pt>
                <c:pt idx="5700">
                  <c:v>109.4</c:v>
                </c:pt>
                <c:pt idx="5701">
                  <c:v>108.9</c:v>
                </c:pt>
                <c:pt idx="5702">
                  <c:v>108.9</c:v>
                </c:pt>
                <c:pt idx="5703">
                  <c:v>109.4</c:v>
                </c:pt>
                <c:pt idx="5704">
                  <c:v>108.8</c:v>
                </c:pt>
                <c:pt idx="5705">
                  <c:v>109.1</c:v>
                </c:pt>
                <c:pt idx="5706">
                  <c:v>107.5</c:v>
                </c:pt>
                <c:pt idx="5707">
                  <c:v>108.1</c:v>
                </c:pt>
                <c:pt idx="5708">
                  <c:v>109.3</c:v>
                </c:pt>
                <c:pt idx="5709">
                  <c:v>109.6</c:v>
                </c:pt>
                <c:pt idx="5710">
                  <c:v>109.8</c:v>
                </c:pt>
                <c:pt idx="5711">
                  <c:v>109.2</c:v>
                </c:pt>
                <c:pt idx="5712">
                  <c:v>109.4</c:v>
                </c:pt>
                <c:pt idx="5713">
                  <c:v>108.9</c:v>
                </c:pt>
                <c:pt idx="5714">
                  <c:v>109</c:v>
                </c:pt>
                <c:pt idx="5715">
                  <c:v>109</c:v>
                </c:pt>
                <c:pt idx="5716">
                  <c:v>109.6</c:v>
                </c:pt>
                <c:pt idx="5717">
                  <c:v>109.7</c:v>
                </c:pt>
                <c:pt idx="5718">
                  <c:v>110.2</c:v>
                </c:pt>
                <c:pt idx="5719">
                  <c:v>109.6</c:v>
                </c:pt>
                <c:pt idx="5720">
                  <c:v>108.6</c:v>
                </c:pt>
                <c:pt idx="5721">
                  <c:v>108.3</c:v>
                </c:pt>
                <c:pt idx="5722">
                  <c:v>108.4</c:v>
                </c:pt>
                <c:pt idx="5723">
                  <c:v>109</c:v>
                </c:pt>
                <c:pt idx="5724">
                  <c:v>109.2</c:v>
                </c:pt>
                <c:pt idx="5725">
                  <c:v>109.9</c:v>
                </c:pt>
                <c:pt idx="5726">
                  <c:v>109.7</c:v>
                </c:pt>
                <c:pt idx="5727">
                  <c:v>109.4</c:v>
                </c:pt>
                <c:pt idx="5728">
                  <c:v>109.7</c:v>
                </c:pt>
                <c:pt idx="5729">
                  <c:v>110.4</c:v>
                </c:pt>
                <c:pt idx="5730">
                  <c:v>110.9</c:v>
                </c:pt>
                <c:pt idx="5731">
                  <c:v>110.7</c:v>
                </c:pt>
                <c:pt idx="5732">
                  <c:v>110.1</c:v>
                </c:pt>
                <c:pt idx="5733">
                  <c:v>109.9</c:v>
                </c:pt>
                <c:pt idx="5734">
                  <c:v>109.9</c:v>
                </c:pt>
                <c:pt idx="5735">
                  <c:v>110.7</c:v>
                </c:pt>
                <c:pt idx="5736">
                  <c:v>109</c:v>
                </c:pt>
                <c:pt idx="5737">
                  <c:v>110.1</c:v>
                </c:pt>
                <c:pt idx="5738">
                  <c:v>110.2</c:v>
                </c:pt>
                <c:pt idx="5739">
                  <c:v>111.7</c:v>
                </c:pt>
                <c:pt idx="5740">
                  <c:v>110.6</c:v>
                </c:pt>
                <c:pt idx="5741">
                  <c:v>110.6</c:v>
                </c:pt>
                <c:pt idx="5742">
                  <c:v>110.6</c:v>
                </c:pt>
                <c:pt idx="5743">
                  <c:v>109.7</c:v>
                </c:pt>
                <c:pt idx="5744">
                  <c:v>110.6</c:v>
                </c:pt>
                <c:pt idx="5745">
                  <c:v>110.6</c:v>
                </c:pt>
                <c:pt idx="5746">
                  <c:v>110.6</c:v>
                </c:pt>
                <c:pt idx="5747">
                  <c:v>111.4</c:v>
                </c:pt>
                <c:pt idx="5748">
                  <c:v>110</c:v>
                </c:pt>
                <c:pt idx="5749">
                  <c:v>111.9</c:v>
                </c:pt>
                <c:pt idx="5750">
                  <c:v>111</c:v>
                </c:pt>
                <c:pt idx="5751">
                  <c:v>111.2</c:v>
                </c:pt>
                <c:pt idx="5752">
                  <c:v>111.2</c:v>
                </c:pt>
                <c:pt idx="5753">
                  <c:v>111.5</c:v>
                </c:pt>
                <c:pt idx="5754">
                  <c:v>110.8</c:v>
                </c:pt>
                <c:pt idx="5755">
                  <c:v>110.3</c:v>
                </c:pt>
                <c:pt idx="5756">
                  <c:v>111.6</c:v>
                </c:pt>
                <c:pt idx="5757">
                  <c:v>112</c:v>
                </c:pt>
                <c:pt idx="5758">
                  <c:v>111.6</c:v>
                </c:pt>
                <c:pt idx="5759">
                  <c:v>111.8</c:v>
                </c:pt>
                <c:pt idx="5760">
                  <c:v>111.1</c:v>
                </c:pt>
                <c:pt idx="5761">
                  <c:v>112.1</c:v>
                </c:pt>
                <c:pt idx="5762">
                  <c:v>111.1</c:v>
                </c:pt>
                <c:pt idx="5763">
                  <c:v>112.2</c:v>
                </c:pt>
                <c:pt idx="5764">
                  <c:v>113.1</c:v>
                </c:pt>
                <c:pt idx="5765">
                  <c:v>110.9</c:v>
                </c:pt>
                <c:pt idx="5766">
                  <c:v>111.4</c:v>
                </c:pt>
                <c:pt idx="5767">
                  <c:v>110.5</c:v>
                </c:pt>
                <c:pt idx="5768">
                  <c:v>111.2</c:v>
                </c:pt>
                <c:pt idx="5769">
                  <c:v>111.1</c:v>
                </c:pt>
                <c:pt idx="5770">
                  <c:v>111.9</c:v>
                </c:pt>
                <c:pt idx="5771">
                  <c:v>111.4</c:v>
                </c:pt>
                <c:pt idx="5772">
                  <c:v>110.7</c:v>
                </c:pt>
                <c:pt idx="5773">
                  <c:v>112.2</c:v>
                </c:pt>
                <c:pt idx="5774">
                  <c:v>111.3</c:v>
                </c:pt>
                <c:pt idx="5775">
                  <c:v>111.9</c:v>
                </c:pt>
                <c:pt idx="5776">
                  <c:v>113.3</c:v>
                </c:pt>
                <c:pt idx="5777">
                  <c:v>112.5</c:v>
                </c:pt>
                <c:pt idx="5778">
                  <c:v>112.2</c:v>
                </c:pt>
                <c:pt idx="5779">
                  <c:v>110.9</c:v>
                </c:pt>
                <c:pt idx="5780">
                  <c:v>111.2</c:v>
                </c:pt>
                <c:pt idx="5781">
                  <c:v>111.8</c:v>
                </c:pt>
                <c:pt idx="5782">
                  <c:v>110.8</c:v>
                </c:pt>
                <c:pt idx="5783">
                  <c:v>110.4</c:v>
                </c:pt>
                <c:pt idx="5784">
                  <c:v>111.6</c:v>
                </c:pt>
                <c:pt idx="5785">
                  <c:v>112.3</c:v>
                </c:pt>
                <c:pt idx="5786">
                  <c:v>112.8</c:v>
                </c:pt>
                <c:pt idx="5787">
                  <c:v>113.1</c:v>
                </c:pt>
                <c:pt idx="5788">
                  <c:v>111.8</c:v>
                </c:pt>
                <c:pt idx="5789">
                  <c:v>112.1</c:v>
                </c:pt>
                <c:pt idx="5790">
                  <c:v>112.9</c:v>
                </c:pt>
                <c:pt idx="5791">
                  <c:v>112.5</c:v>
                </c:pt>
                <c:pt idx="5792">
                  <c:v>111.7</c:v>
                </c:pt>
                <c:pt idx="5793">
                  <c:v>111.1</c:v>
                </c:pt>
                <c:pt idx="5794">
                  <c:v>111.4</c:v>
                </c:pt>
                <c:pt idx="5795">
                  <c:v>112</c:v>
                </c:pt>
                <c:pt idx="5796">
                  <c:v>112.1</c:v>
                </c:pt>
                <c:pt idx="5797">
                  <c:v>111.8</c:v>
                </c:pt>
                <c:pt idx="5798">
                  <c:v>111.7</c:v>
                </c:pt>
                <c:pt idx="5799">
                  <c:v>112.9</c:v>
                </c:pt>
                <c:pt idx="5800">
                  <c:v>112.7</c:v>
                </c:pt>
                <c:pt idx="5801">
                  <c:v>112.7</c:v>
                </c:pt>
                <c:pt idx="5802">
                  <c:v>112.3</c:v>
                </c:pt>
                <c:pt idx="5803">
                  <c:v>113.2</c:v>
                </c:pt>
                <c:pt idx="5804">
                  <c:v>112.7</c:v>
                </c:pt>
                <c:pt idx="5805">
                  <c:v>113</c:v>
                </c:pt>
                <c:pt idx="5806">
                  <c:v>113.4</c:v>
                </c:pt>
                <c:pt idx="5807">
                  <c:v>112.8</c:v>
                </c:pt>
                <c:pt idx="5808">
                  <c:v>113.8</c:v>
                </c:pt>
                <c:pt idx="5809">
                  <c:v>112.6</c:v>
                </c:pt>
                <c:pt idx="5810">
                  <c:v>113.6</c:v>
                </c:pt>
                <c:pt idx="5811">
                  <c:v>114.1</c:v>
                </c:pt>
                <c:pt idx="5812">
                  <c:v>114.1</c:v>
                </c:pt>
                <c:pt idx="5813">
                  <c:v>113.4</c:v>
                </c:pt>
                <c:pt idx="5814">
                  <c:v>112.8</c:v>
                </c:pt>
                <c:pt idx="5815">
                  <c:v>113.1</c:v>
                </c:pt>
                <c:pt idx="5816">
                  <c:v>113.6</c:v>
                </c:pt>
                <c:pt idx="5817">
                  <c:v>112.6</c:v>
                </c:pt>
                <c:pt idx="5818">
                  <c:v>114.7</c:v>
                </c:pt>
                <c:pt idx="5819">
                  <c:v>113.2</c:v>
                </c:pt>
                <c:pt idx="5820">
                  <c:v>113.7</c:v>
                </c:pt>
                <c:pt idx="5821">
                  <c:v>113</c:v>
                </c:pt>
                <c:pt idx="5822">
                  <c:v>113.4</c:v>
                </c:pt>
                <c:pt idx="5823">
                  <c:v>113.1</c:v>
                </c:pt>
                <c:pt idx="5824">
                  <c:v>113.6</c:v>
                </c:pt>
                <c:pt idx="5825">
                  <c:v>113.7</c:v>
                </c:pt>
                <c:pt idx="5826">
                  <c:v>113.7</c:v>
                </c:pt>
                <c:pt idx="5827">
                  <c:v>113.9</c:v>
                </c:pt>
                <c:pt idx="5828">
                  <c:v>113.9</c:v>
                </c:pt>
                <c:pt idx="5829">
                  <c:v>112.8</c:v>
                </c:pt>
                <c:pt idx="5830">
                  <c:v>112.1</c:v>
                </c:pt>
                <c:pt idx="5831">
                  <c:v>113.8</c:v>
                </c:pt>
                <c:pt idx="5832">
                  <c:v>113.6</c:v>
                </c:pt>
                <c:pt idx="5833">
                  <c:v>113.5</c:v>
                </c:pt>
                <c:pt idx="5834">
                  <c:v>114.2</c:v>
                </c:pt>
                <c:pt idx="5835">
                  <c:v>114</c:v>
                </c:pt>
                <c:pt idx="5836">
                  <c:v>113.4</c:v>
                </c:pt>
                <c:pt idx="5837">
                  <c:v>113.5</c:v>
                </c:pt>
                <c:pt idx="5838">
                  <c:v>114.5</c:v>
                </c:pt>
                <c:pt idx="5839">
                  <c:v>113.8</c:v>
                </c:pt>
                <c:pt idx="5840">
                  <c:v>114.8</c:v>
                </c:pt>
                <c:pt idx="5841">
                  <c:v>114</c:v>
                </c:pt>
                <c:pt idx="5842">
                  <c:v>114.3</c:v>
                </c:pt>
                <c:pt idx="5843">
                  <c:v>113.6</c:v>
                </c:pt>
                <c:pt idx="5844">
                  <c:v>113</c:v>
                </c:pt>
                <c:pt idx="5845">
                  <c:v>113.8</c:v>
                </c:pt>
                <c:pt idx="5846">
                  <c:v>113.7</c:v>
                </c:pt>
                <c:pt idx="5847">
                  <c:v>114.4</c:v>
                </c:pt>
                <c:pt idx="5848">
                  <c:v>114</c:v>
                </c:pt>
                <c:pt idx="5849">
                  <c:v>114.4</c:v>
                </c:pt>
                <c:pt idx="5850">
                  <c:v>115.7</c:v>
                </c:pt>
                <c:pt idx="5851">
                  <c:v>113.1</c:v>
                </c:pt>
                <c:pt idx="5852">
                  <c:v>114.7</c:v>
                </c:pt>
                <c:pt idx="5853">
                  <c:v>114.1</c:v>
                </c:pt>
                <c:pt idx="5854">
                  <c:v>113.9</c:v>
                </c:pt>
                <c:pt idx="5855">
                  <c:v>114</c:v>
                </c:pt>
                <c:pt idx="5856">
                  <c:v>113.8</c:v>
                </c:pt>
                <c:pt idx="5857">
                  <c:v>115.6</c:v>
                </c:pt>
                <c:pt idx="5858">
                  <c:v>114.3</c:v>
                </c:pt>
                <c:pt idx="5859">
                  <c:v>114.8</c:v>
                </c:pt>
                <c:pt idx="5860">
                  <c:v>115.5</c:v>
                </c:pt>
                <c:pt idx="5861">
                  <c:v>114.1</c:v>
                </c:pt>
                <c:pt idx="5862">
                  <c:v>114.5</c:v>
                </c:pt>
                <c:pt idx="5863">
                  <c:v>113.6</c:v>
                </c:pt>
                <c:pt idx="5864">
                  <c:v>113.9</c:v>
                </c:pt>
                <c:pt idx="5865">
                  <c:v>115.2</c:v>
                </c:pt>
                <c:pt idx="5866">
                  <c:v>114.8</c:v>
                </c:pt>
                <c:pt idx="5867">
                  <c:v>115.4</c:v>
                </c:pt>
                <c:pt idx="5868">
                  <c:v>113.8</c:v>
                </c:pt>
                <c:pt idx="5869">
                  <c:v>115.7</c:v>
                </c:pt>
                <c:pt idx="5870">
                  <c:v>115.6</c:v>
                </c:pt>
                <c:pt idx="5871">
                  <c:v>115.1</c:v>
                </c:pt>
                <c:pt idx="5872">
                  <c:v>114.5</c:v>
                </c:pt>
                <c:pt idx="5873">
                  <c:v>114.9</c:v>
                </c:pt>
                <c:pt idx="5874">
                  <c:v>114.2</c:v>
                </c:pt>
                <c:pt idx="5875">
                  <c:v>115.1</c:v>
                </c:pt>
                <c:pt idx="5876">
                  <c:v>115.6</c:v>
                </c:pt>
                <c:pt idx="5877">
                  <c:v>114.7</c:v>
                </c:pt>
                <c:pt idx="5878">
                  <c:v>115.7</c:v>
                </c:pt>
                <c:pt idx="5879">
                  <c:v>116.9</c:v>
                </c:pt>
                <c:pt idx="5880">
                  <c:v>116.5</c:v>
                </c:pt>
                <c:pt idx="5881">
                  <c:v>115.2</c:v>
                </c:pt>
                <c:pt idx="5882">
                  <c:v>114.9</c:v>
                </c:pt>
                <c:pt idx="5883">
                  <c:v>116.4</c:v>
                </c:pt>
                <c:pt idx="5884">
                  <c:v>115.4</c:v>
                </c:pt>
                <c:pt idx="5885">
                  <c:v>116.1</c:v>
                </c:pt>
                <c:pt idx="5886">
                  <c:v>116.5</c:v>
                </c:pt>
                <c:pt idx="5887">
                  <c:v>115.8</c:v>
                </c:pt>
                <c:pt idx="5888">
                  <c:v>116</c:v>
                </c:pt>
                <c:pt idx="5889">
                  <c:v>115.1</c:v>
                </c:pt>
                <c:pt idx="5890">
                  <c:v>115.6</c:v>
                </c:pt>
                <c:pt idx="5891">
                  <c:v>115.2</c:v>
                </c:pt>
                <c:pt idx="5892">
                  <c:v>116.3</c:v>
                </c:pt>
                <c:pt idx="5893">
                  <c:v>115.1</c:v>
                </c:pt>
                <c:pt idx="5894">
                  <c:v>115.6</c:v>
                </c:pt>
                <c:pt idx="5895">
                  <c:v>115.9</c:v>
                </c:pt>
                <c:pt idx="5896">
                  <c:v>115.5</c:v>
                </c:pt>
                <c:pt idx="5897">
                  <c:v>115</c:v>
                </c:pt>
                <c:pt idx="5898">
                  <c:v>116.1</c:v>
                </c:pt>
                <c:pt idx="5899">
                  <c:v>116.2</c:v>
                </c:pt>
                <c:pt idx="5900">
                  <c:v>116.8</c:v>
                </c:pt>
                <c:pt idx="5901">
                  <c:v>115.1</c:v>
                </c:pt>
                <c:pt idx="5902">
                  <c:v>116.5</c:v>
                </c:pt>
                <c:pt idx="5903">
                  <c:v>115.4</c:v>
                </c:pt>
                <c:pt idx="5904">
                  <c:v>115.9</c:v>
                </c:pt>
                <c:pt idx="5905">
                  <c:v>116.2</c:v>
                </c:pt>
                <c:pt idx="5906">
                  <c:v>116.1</c:v>
                </c:pt>
                <c:pt idx="5907">
                  <c:v>115.6</c:v>
                </c:pt>
                <c:pt idx="5908">
                  <c:v>115.7</c:v>
                </c:pt>
                <c:pt idx="5909">
                  <c:v>115</c:v>
                </c:pt>
                <c:pt idx="5910">
                  <c:v>116.7</c:v>
                </c:pt>
                <c:pt idx="5911">
                  <c:v>115.6</c:v>
                </c:pt>
                <c:pt idx="5912">
                  <c:v>115.9</c:v>
                </c:pt>
                <c:pt idx="5913">
                  <c:v>117.3</c:v>
                </c:pt>
                <c:pt idx="5914">
                  <c:v>115.9</c:v>
                </c:pt>
                <c:pt idx="5915">
                  <c:v>116.2</c:v>
                </c:pt>
                <c:pt idx="5916">
                  <c:v>115.5</c:v>
                </c:pt>
                <c:pt idx="5917">
                  <c:v>115.2</c:v>
                </c:pt>
                <c:pt idx="5918">
                  <c:v>115.6</c:v>
                </c:pt>
                <c:pt idx="5919">
                  <c:v>115.9</c:v>
                </c:pt>
                <c:pt idx="5920">
                  <c:v>116.7</c:v>
                </c:pt>
                <c:pt idx="5921">
                  <c:v>116.5</c:v>
                </c:pt>
                <c:pt idx="5922">
                  <c:v>116.8</c:v>
                </c:pt>
                <c:pt idx="5923">
                  <c:v>116</c:v>
                </c:pt>
                <c:pt idx="5924">
                  <c:v>116.7</c:v>
                </c:pt>
                <c:pt idx="5925">
                  <c:v>114.9</c:v>
                </c:pt>
                <c:pt idx="5926">
                  <c:v>115.3</c:v>
                </c:pt>
                <c:pt idx="5927">
                  <c:v>115.6</c:v>
                </c:pt>
                <c:pt idx="5928">
                  <c:v>116.9</c:v>
                </c:pt>
                <c:pt idx="5929">
                  <c:v>116.9</c:v>
                </c:pt>
                <c:pt idx="5930">
                  <c:v>116.9</c:v>
                </c:pt>
                <c:pt idx="5931">
                  <c:v>115.5</c:v>
                </c:pt>
                <c:pt idx="5932">
                  <c:v>115.1</c:v>
                </c:pt>
                <c:pt idx="5933">
                  <c:v>116.5</c:v>
                </c:pt>
                <c:pt idx="5934">
                  <c:v>116.4</c:v>
                </c:pt>
                <c:pt idx="5935">
                  <c:v>117.7</c:v>
                </c:pt>
                <c:pt idx="5936">
                  <c:v>117.2</c:v>
                </c:pt>
                <c:pt idx="5937">
                  <c:v>116.3</c:v>
                </c:pt>
                <c:pt idx="5938">
                  <c:v>115.2</c:v>
                </c:pt>
                <c:pt idx="5939">
                  <c:v>116.8</c:v>
                </c:pt>
                <c:pt idx="5940">
                  <c:v>117.9</c:v>
                </c:pt>
                <c:pt idx="5941">
                  <c:v>116.3</c:v>
                </c:pt>
                <c:pt idx="5942">
                  <c:v>116.8</c:v>
                </c:pt>
                <c:pt idx="5943">
                  <c:v>116.9</c:v>
                </c:pt>
                <c:pt idx="5944">
                  <c:v>115.9</c:v>
                </c:pt>
                <c:pt idx="5945">
                  <c:v>118.6</c:v>
                </c:pt>
                <c:pt idx="5946">
                  <c:v>116.5</c:v>
                </c:pt>
                <c:pt idx="5947">
                  <c:v>116.3</c:v>
                </c:pt>
                <c:pt idx="5948">
                  <c:v>117.4</c:v>
                </c:pt>
                <c:pt idx="5949">
                  <c:v>117.4</c:v>
                </c:pt>
                <c:pt idx="5950">
                  <c:v>117.1</c:v>
                </c:pt>
                <c:pt idx="5951">
                  <c:v>116</c:v>
                </c:pt>
                <c:pt idx="5952">
                  <c:v>117.8</c:v>
                </c:pt>
                <c:pt idx="5953">
                  <c:v>117.2</c:v>
                </c:pt>
                <c:pt idx="5954">
                  <c:v>117.2</c:v>
                </c:pt>
                <c:pt idx="5955">
                  <c:v>117.4</c:v>
                </c:pt>
                <c:pt idx="5956">
                  <c:v>116.9</c:v>
                </c:pt>
                <c:pt idx="5957">
                  <c:v>117.2</c:v>
                </c:pt>
                <c:pt idx="5958">
                  <c:v>116.3</c:v>
                </c:pt>
                <c:pt idx="5959">
                  <c:v>118.2</c:v>
                </c:pt>
                <c:pt idx="5960">
                  <c:v>117.8</c:v>
                </c:pt>
                <c:pt idx="5961">
                  <c:v>117.7</c:v>
                </c:pt>
                <c:pt idx="5962">
                  <c:v>117.5</c:v>
                </c:pt>
                <c:pt idx="5963">
                  <c:v>118.7</c:v>
                </c:pt>
                <c:pt idx="5964">
                  <c:v>117.3</c:v>
                </c:pt>
                <c:pt idx="5965">
                  <c:v>116.6</c:v>
                </c:pt>
                <c:pt idx="5966">
                  <c:v>118</c:v>
                </c:pt>
                <c:pt idx="5967">
                  <c:v>117.5</c:v>
                </c:pt>
                <c:pt idx="5968">
                  <c:v>118</c:v>
                </c:pt>
                <c:pt idx="5969">
                  <c:v>117.9</c:v>
                </c:pt>
                <c:pt idx="5970">
                  <c:v>118.1</c:v>
                </c:pt>
                <c:pt idx="5971">
                  <c:v>117.3</c:v>
                </c:pt>
                <c:pt idx="5972">
                  <c:v>118.2</c:v>
                </c:pt>
                <c:pt idx="5973">
                  <c:v>116.2</c:v>
                </c:pt>
                <c:pt idx="5974">
                  <c:v>117.3</c:v>
                </c:pt>
                <c:pt idx="5975">
                  <c:v>117.1</c:v>
                </c:pt>
                <c:pt idx="5976">
                  <c:v>118.2</c:v>
                </c:pt>
                <c:pt idx="5977">
                  <c:v>118.5</c:v>
                </c:pt>
                <c:pt idx="5978">
                  <c:v>117.7</c:v>
                </c:pt>
                <c:pt idx="5979">
                  <c:v>116.6</c:v>
                </c:pt>
                <c:pt idx="5980">
                  <c:v>117.7</c:v>
                </c:pt>
                <c:pt idx="5981">
                  <c:v>117.7</c:v>
                </c:pt>
                <c:pt idx="5982">
                  <c:v>118.6</c:v>
                </c:pt>
                <c:pt idx="5983">
                  <c:v>118.7</c:v>
                </c:pt>
                <c:pt idx="5984">
                  <c:v>118.2</c:v>
                </c:pt>
                <c:pt idx="5985">
                  <c:v>119.1</c:v>
                </c:pt>
                <c:pt idx="5986">
                  <c:v>118.6</c:v>
                </c:pt>
                <c:pt idx="5987">
                  <c:v>118.6</c:v>
                </c:pt>
                <c:pt idx="5988">
                  <c:v>118.7</c:v>
                </c:pt>
                <c:pt idx="5989">
                  <c:v>118.8</c:v>
                </c:pt>
                <c:pt idx="5990">
                  <c:v>119.3</c:v>
                </c:pt>
                <c:pt idx="5991">
                  <c:v>117.6</c:v>
                </c:pt>
                <c:pt idx="5992">
                  <c:v>119.4</c:v>
                </c:pt>
                <c:pt idx="5993">
                  <c:v>118.5</c:v>
                </c:pt>
                <c:pt idx="5994">
                  <c:v>118.4</c:v>
                </c:pt>
                <c:pt idx="5995">
                  <c:v>118</c:v>
                </c:pt>
                <c:pt idx="5996">
                  <c:v>119.2</c:v>
                </c:pt>
                <c:pt idx="5997">
                  <c:v>118.6</c:v>
                </c:pt>
                <c:pt idx="5998">
                  <c:v>118.7</c:v>
                </c:pt>
                <c:pt idx="5999">
                  <c:v>119.2</c:v>
                </c:pt>
                <c:pt idx="6000">
                  <c:v>118.8</c:v>
                </c:pt>
                <c:pt idx="6001">
                  <c:v>119.1</c:v>
                </c:pt>
                <c:pt idx="6002">
                  <c:v>119.9</c:v>
                </c:pt>
                <c:pt idx="6003">
                  <c:v>118.6</c:v>
                </c:pt>
                <c:pt idx="6004">
                  <c:v>119.3</c:v>
                </c:pt>
                <c:pt idx="6005">
                  <c:v>118.9</c:v>
                </c:pt>
                <c:pt idx="6006">
                  <c:v>119.5</c:v>
                </c:pt>
                <c:pt idx="6007">
                  <c:v>119.3</c:v>
                </c:pt>
                <c:pt idx="6008">
                  <c:v>118.1</c:v>
                </c:pt>
                <c:pt idx="6009">
                  <c:v>119.4</c:v>
                </c:pt>
                <c:pt idx="6010">
                  <c:v>120</c:v>
                </c:pt>
                <c:pt idx="6011">
                  <c:v>119.7</c:v>
                </c:pt>
                <c:pt idx="6012">
                  <c:v>120.3</c:v>
                </c:pt>
                <c:pt idx="6013">
                  <c:v>119</c:v>
                </c:pt>
                <c:pt idx="6014">
                  <c:v>119.5</c:v>
                </c:pt>
                <c:pt idx="6015">
                  <c:v>119.5</c:v>
                </c:pt>
                <c:pt idx="6016">
                  <c:v>120</c:v>
                </c:pt>
                <c:pt idx="6017">
                  <c:v>118.9</c:v>
                </c:pt>
                <c:pt idx="6018">
                  <c:v>119</c:v>
                </c:pt>
                <c:pt idx="6019">
                  <c:v>119.6</c:v>
                </c:pt>
                <c:pt idx="6020">
                  <c:v>121.1</c:v>
                </c:pt>
                <c:pt idx="6021">
                  <c:v>119.4</c:v>
                </c:pt>
                <c:pt idx="6022">
                  <c:v>119.5</c:v>
                </c:pt>
                <c:pt idx="6023">
                  <c:v>120</c:v>
                </c:pt>
                <c:pt idx="6024">
                  <c:v>119.9</c:v>
                </c:pt>
                <c:pt idx="6025">
                  <c:v>121.9</c:v>
                </c:pt>
                <c:pt idx="6026">
                  <c:v>119.4</c:v>
                </c:pt>
                <c:pt idx="6027">
                  <c:v>119</c:v>
                </c:pt>
                <c:pt idx="6028">
                  <c:v>120.2</c:v>
                </c:pt>
                <c:pt idx="6029">
                  <c:v>119.1</c:v>
                </c:pt>
                <c:pt idx="6030">
                  <c:v>119.6</c:v>
                </c:pt>
                <c:pt idx="6031">
                  <c:v>120.8</c:v>
                </c:pt>
                <c:pt idx="6032">
                  <c:v>119.4</c:v>
                </c:pt>
                <c:pt idx="6033">
                  <c:v>119.4</c:v>
                </c:pt>
                <c:pt idx="6034">
                  <c:v>119.5</c:v>
                </c:pt>
                <c:pt idx="6035">
                  <c:v>119.2</c:v>
                </c:pt>
                <c:pt idx="6036">
                  <c:v>120</c:v>
                </c:pt>
                <c:pt idx="6037">
                  <c:v>119.3</c:v>
                </c:pt>
                <c:pt idx="6038">
                  <c:v>120.4</c:v>
                </c:pt>
                <c:pt idx="6039">
                  <c:v>120.1</c:v>
                </c:pt>
                <c:pt idx="6040">
                  <c:v>121.7</c:v>
                </c:pt>
                <c:pt idx="6041">
                  <c:v>120.8</c:v>
                </c:pt>
                <c:pt idx="6042">
                  <c:v>119.5</c:v>
                </c:pt>
                <c:pt idx="6043">
                  <c:v>121.2</c:v>
                </c:pt>
                <c:pt idx="6044">
                  <c:v>120.7</c:v>
                </c:pt>
                <c:pt idx="6045">
                  <c:v>119.5</c:v>
                </c:pt>
                <c:pt idx="6046">
                  <c:v>120.8</c:v>
                </c:pt>
                <c:pt idx="6047">
                  <c:v>119.9</c:v>
                </c:pt>
                <c:pt idx="6048">
                  <c:v>120.7</c:v>
                </c:pt>
                <c:pt idx="6049">
                  <c:v>119.8</c:v>
                </c:pt>
                <c:pt idx="6050">
                  <c:v>121</c:v>
                </c:pt>
                <c:pt idx="6051">
                  <c:v>121.6</c:v>
                </c:pt>
                <c:pt idx="6052">
                  <c:v>120.5</c:v>
                </c:pt>
                <c:pt idx="6053">
                  <c:v>121.1</c:v>
                </c:pt>
                <c:pt idx="6054">
                  <c:v>120.5</c:v>
                </c:pt>
                <c:pt idx="6055">
                  <c:v>120.9</c:v>
                </c:pt>
                <c:pt idx="6056">
                  <c:v>120.7</c:v>
                </c:pt>
                <c:pt idx="6057">
                  <c:v>120.9</c:v>
                </c:pt>
                <c:pt idx="6058">
                  <c:v>120.8</c:v>
                </c:pt>
                <c:pt idx="6059">
                  <c:v>121.2</c:v>
                </c:pt>
                <c:pt idx="6060">
                  <c:v>121.3</c:v>
                </c:pt>
                <c:pt idx="6061">
                  <c:v>121.2</c:v>
                </c:pt>
                <c:pt idx="6062">
                  <c:v>121.9</c:v>
                </c:pt>
                <c:pt idx="6063">
                  <c:v>121.4</c:v>
                </c:pt>
                <c:pt idx="6064">
                  <c:v>121.9</c:v>
                </c:pt>
                <c:pt idx="6065">
                  <c:v>120.8</c:v>
                </c:pt>
                <c:pt idx="6066">
                  <c:v>121.8</c:v>
                </c:pt>
                <c:pt idx="6067">
                  <c:v>120</c:v>
                </c:pt>
                <c:pt idx="6068">
                  <c:v>121.3</c:v>
                </c:pt>
                <c:pt idx="6069">
                  <c:v>120.4</c:v>
                </c:pt>
                <c:pt idx="6070">
                  <c:v>122</c:v>
                </c:pt>
                <c:pt idx="6071">
                  <c:v>119.8</c:v>
                </c:pt>
                <c:pt idx="6072">
                  <c:v>119.4</c:v>
                </c:pt>
                <c:pt idx="6073">
                  <c:v>121.7</c:v>
                </c:pt>
                <c:pt idx="6074">
                  <c:v>121.8</c:v>
                </c:pt>
                <c:pt idx="6075">
                  <c:v>122</c:v>
                </c:pt>
                <c:pt idx="6076">
                  <c:v>121.9</c:v>
                </c:pt>
                <c:pt idx="6077">
                  <c:v>120.9</c:v>
                </c:pt>
                <c:pt idx="6078">
                  <c:v>121.5</c:v>
                </c:pt>
                <c:pt idx="6079">
                  <c:v>120.6</c:v>
                </c:pt>
                <c:pt idx="6080">
                  <c:v>121.6</c:v>
                </c:pt>
                <c:pt idx="6081">
                  <c:v>121.3</c:v>
                </c:pt>
                <c:pt idx="6082">
                  <c:v>120.6</c:v>
                </c:pt>
                <c:pt idx="6083">
                  <c:v>120.6</c:v>
                </c:pt>
                <c:pt idx="6084">
                  <c:v>120.2</c:v>
                </c:pt>
                <c:pt idx="6085">
                  <c:v>122.3</c:v>
                </c:pt>
                <c:pt idx="6086">
                  <c:v>121.5</c:v>
                </c:pt>
                <c:pt idx="6087">
                  <c:v>122.5</c:v>
                </c:pt>
                <c:pt idx="6088">
                  <c:v>120.1</c:v>
                </c:pt>
                <c:pt idx="6089">
                  <c:v>120.9</c:v>
                </c:pt>
                <c:pt idx="6090">
                  <c:v>122.2</c:v>
                </c:pt>
                <c:pt idx="6091">
                  <c:v>122.1</c:v>
                </c:pt>
                <c:pt idx="6092">
                  <c:v>121.8</c:v>
                </c:pt>
                <c:pt idx="6093">
                  <c:v>122.1</c:v>
                </c:pt>
                <c:pt idx="6094">
                  <c:v>122.2</c:v>
                </c:pt>
                <c:pt idx="6095">
                  <c:v>121.4</c:v>
                </c:pt>
                <c:pt idx="6096">
                  <c:v>121.3</c:v>
                </c:pt>
                <c:pt idx="6097">
                  <c:v>121.9</c:v>
                </c:pt>
                <c:pt idx="6098">
                  <c:v>121.5</c:v>
                </c:pt>
                <c:pt idx="6099">
                  <c:v>122.2</c:v>
                </c:pt>
                <c:pt idx="6100">
                  <c:v>122.5</c:v>
                </c:pt>
                <c:pt idx="6101">
                  <c:v>122.2</c:v>
                </c:pt>
                <c:pt idx="6102">
                  <c:v>123.7</c:v>
                </c:pt>
                <c:pt idx="6103">
                  <c:v>122.1</c:v>
                </c:pt>
                <c:pt idx="6104">
                  <c:v>122.1</c:v>
                </c:pt>
                <c:pt idx="6105">
                  <c:v>122.3</c:v>
                </c:pt>
                <c:pt idx="6106">
                  <c:v>121.7</c:v>
                </c:pt>
                <c:pt idx="6107">
                  <c:v>122.4</c:v>
                </c:pt>
                <c:pt idx="6108">
                  <c:v>122.2</c:v>
                </c:pt>
                <c:pt idx="6109">
                  <c:v>123.7</c:v>
                </c:pt>
                <c:pt idx="6110">
                  <c:v>122.7</c:v>
                </c:pt>
                <c:pt idx="6111">
                  <c:v>122.9</c:v>
                </c:pt>
                <c:pt idx="6112">
                  <c:v>122.6</c:v>
                </c:pt>
                <c:pt idx="6113">
                  <c:v>122.4</c:v>
                </c:pt>
                <c:pt idx="6114">
                  <c:v>123.9</c:v>
                </c:pt>
                <c:pt idx="6115">
                  <c:v>122.6</c:v>
                </c:pt>
                <c:pt idx="6116">
                  <c:v>122.3</c:v>
                </c:pt>
                <c:pt idx="6117">
                  <c:v>123.4</c:v>
                </c:pt>
                <c:pt idx="6118">
                  <c:v>123.1</c:v>
                </c:pt>
                <c:pt idx="6119">
                  <c:v>121.8</c:v>
                </c:pt>
                <c:pt idx="6120">
                  <c:v>122.3</c:v>
                </c:pt>
                <c:pt idx="6121">
                  <c:v>122</c:v>
                </c:pt>
                <c:pt idx="6122">
                  <c:v>123</c:v>
                </c:pt>
                <c:pt idx="6123">
                  <c:v>123.3</c:v>
                </c:pt>
                <c:pt idx="6124">
                  <c:v>122.8</c:v>
                </c:pt>
                <c:pt idx="6125">
                  <c:v>122.6</c:v>
                </c:pt>
                <c:pt idx="6126">
                  <c:v>121.9</c:v>
                </c:pt>
                <c:pt idx="6127">
                  <c:v>122.4</c:v>
                </c:pt>
                <c:pt idx="6128">
                  <c:v>122.8</c:v>
                </c:pt>
                <c:pt idx="6129">
                  <c:v>124.6</c:v>
                </c:pt>
                <c:pt idx="6130">
                  <c:v>122.5</c:v>
                </c:pt>
                <c:pt idx="6131">
                  <c:v>122.8</c:v>
                </c:pt>
                <c:pt idx="6132">
                  <c:v>124.2</c:v>
                </c:pt>
                <c:pt idx="6133">
                  <c:v>124.2</c:v>
                </c:pt>
                <c:pt idx="6134">
                  <c:v>122.8</c:v>
                </c:pt>
                <c:pt idx="6135">
                  <c:v>123.2</c:v>
                </c:pt>
                <c:pt idx="6136">
                  <c:v>124</c:v>
                </c:pt>
                <c:pt idx="6137">
                  <c:v>123.2</c:v>
                </c:pt>
                <c:pt idx="6138">
                  <c:v>123.3</c:v>
                </c:pt>
                <c:pt idx="6139">
                  <c:v>122.8</c:v>
                </c:pt>
                <c:pt idx="6140">
                  <c:v>123.1</c:v>
                </c:pt>
                <c:pt idx="6141">
                  <c:v>123.2</c:v>
                </c:pt>
                <c:pt idx="6142">
                  <c:v>122.2</c:v>
                </c:pt>
                <c:pt idx="6143">
                  <c:v>123</c:v>
                </c:pt>
                <c:pt idx="6144">
                  <c:v>122</c:v>
                </c:pt>
                <c:pt idx="6145">
                  <c:v>122.4</c:v>
                </c:pt>
                <c:pt idx="6146">
                  <c:v>122.1</c:v>
                </c:pt>
                <c:pt idx="6147">
                  <c:v>123.6</c:v>
                </c:pt>
                <c:pt idx="6148">
                  <c:v>122.5</c:v>
                </c:pt>
                <c:pt idx="6149">
                  <c:v>123.8</c:v>
                </c:pt>
                <c:pt idx="6150">
                  <c:v>122.1</c:v>
                </c:pt>
                <c:pt idx="6151">
                  <c:v>123</c:v>
                </c:pt>
                <c:pt idx="6152">
                  <c:v>123.2</c:v>
                </c:pt>
                <c:pt idx="6153">
                  <c:v>122.8</c:v>
                </c:pt>
                <c:pt idx="6154">
                  <c:v>123.3</c:v>
                </c:pt>
                <c:pt idx="6155">
                  <c:v>123.7</c:v>
                </c:pt>
                <c:pt idx="6156">
                  <c:v>121.4</c:v>
                </c:pt>
                <c:pt idx="6157">
                  <c:v>122.1</c:v>
                </c:pt>
                <c:pt idx="6158">
                  <c:v>122.2</c:v>
                </c:pt>
                <c:pt idx="6159">
                  <c:v>122.5</c:v>
                </c:pt>
                <c:pt idx="6160">
                  <c:v>124.5</c:v>
                </c:pt>
                <c:pt idx="6161">
                  <c:v>123.7</c:v>
                </c:pt>
                <c:pt idx="6162">
                  <c:v>123.2</c:v>
                </c:pt>
                <c:pt idx="6163">
                  <c:v>123.8</c:v>
                </c:pt>
                <c:pt idx="6164">
                  <c:v>122.5</c:v>
                </c:pt>
                <c:pt idx="6165">
                  <c:v>124.5</c:v>
                </c:pt>
                <c:pt idx="6166">
                  <c:v>123.3</c:v>
                </c:pt>
                <c:pt idx="6167">
                  <c:v>122.9</c:v>
                </c:pt>
                <c:pt idx="6168">
                  <c:v>122.2</c:v>
                </c:pt>
                <c:pt idx="6169">
                  <c:v>122.6</c:v>
                </c:pt>
                <c:pt idx="6170">
                  <c:v>123.3</c:v>
                </c:pt>
                <c:pt idx="6171">
                  <c:v>123.7</c:v>
                </c:pt>
                <c:pt idx="6172">
                  <c:v>124.3</c:v>
                </c:pt>
                <c:pt idx="6173">
                  <c:v>124</c:v>
                </c:pt>
                <c:pt idx="6174">
                  <c:v>123.9</c:v>
                </c:pt>
                <c:pt idx="6175">
                  <c:v>123</c:v>
                </c:pt>
                <c:pt idx="6176">
                  <c:v>123.3</c:v>
                </c:pt>
                <c:pt idx="6177">
                  <c:v>122.5</c:v>
                </c:pt>
                <c:pt idx="6178">
                  <c:v>123.1</c:v>
                </c:pt>
                <c:pt idx="6179">
                  <c:v>123.4</c:v>
                </c:pt>
                <c:pt idx="6180">
                  <c:v>123.4</c:v>
                </c:pt>
                <c:pt idx="6181">
                  <c:v>123.2</c:v>
                </c:pt>
                <c:pt idx="6182">
                  <c:v>123.7</c:v>
                </c:pt>
                <c:pt idx="6183">
                  <c:v>125.5</c:v>
                </c:pt>
                <c:pt idx="6184">
                  <c:v>124.4</c:v>
                </c:pt>
                <c:pt idx="6185">
                  <c:v>124.6</c:v>
                </c:pt>
                <c:pt idx="6186">
                  <c:v>123.7</c:v>
                </c:pt>
                <c:pt idx="6187">
                  <c:v>123.7</c:v>
                </c:pt>
                <c:pt idx="6188">
                  <c:v>124.4</c:v>
                </c:pt>
                <c:pt idx="6189">
                  <c:v>124</c:v>
                </c:pt>
                <c:pt idx="6190">
                  <c:v>124.3</c:v>
                </c:pt>
                <c:pt idx="6191">
                  <c:v>123.8</c:v>
                </c:pt>
                <c:pt idx="6192">
                  <c:v>122.8</c:v>
                </c:pt>
                <c:pt idx="6193">
                  <c:v>123.4</c:v>
                </c:pt>
                <c:pt idx="6194">
                  <c:v>124.1</c:v>
                </c:pt>
                <c:pt idx="6195">
                  <c:v>124.3</c:v>
                </c:pt>
                <c:pt idx="6196">
                  <c:v>123.9</c:v>
                </c:pt>
                <c:pt idx="6197">
                  <c:v>123.6</c:v>
                </c:pt>
                <c:pt idx="6198">
                  <c:v>124.2</c:v>
                </c:pt>
                <c:pt idx="6199">
                  <c:v>125.3</c:v>
                </c:pt>
                <c:pt idx="6200">
                  <c:v>126</c:v>
                </c:pt>
                <c:pt idx="6201">
                  <c:v>124.7</c:v>
                </c:pt>
                <c:pt idx="6202">
                  <c:v>124.5</c:v>
                </c:pt>
                <c:pt idx="6203">
                  <c:v>125.1</c:v>
                </c:pt>
                <c:pt idx="6204">
                  <c:v>124.4</c:v>
                </c:pt>
                <c:pt idx="6205">
                  <c:v>124.6</c:v>
                </c:pt>
                <c:pt idx="6206">
                  <c:v>124.6</c:v>
                </c:pt>
                <c:pt idx="6207">
                  <c:v>124.1</c:v>
                </c:pt>
                <c:pt idx="6208">
                  <c:v>124.1</c:v>
                </c:pt>
                <c:pt idx="6209">
                  <c:v>123.3</c:v>
                </c:pt>
                <c:pt idx="6210">
                  <c:v>124.7</c:v>
                </c:pt>
                <c:pt idx="6211">
                  <c:v>124.3</c:v>
                </c:pt>
                <c:pt idx="6212">
                  <c:v>125.3</c:v>
                </c:pt>
                <c:pt idx="6213">
                  <c:v>124.8</c:v>
                </c:pt>
                <c:pt idx="6214">
                  <c:v>125.1</c:v>
                </c:pt>
                <c:pt idx="6215">
                  <c:v>124.3</c:v>
                </c:pt>
                <c:pt idx="6216">
                  <c:v>123.9</c:v>
                </c:pt>
                <c:pt idx="6217">
                  <c:v>125.6</c:v>
                </c:pt>
                <c:pt idx="6218">
                  <c:v>123.9</c:v>
                </c:pt>
                <c:pt idx="6219">
                  <c:v>125</c:v>
                </c:pt>
                <c:pt idx="6220">
                  <c:v>124.7</c:v>
                </c:pt>
                <c:pt idx="6221">
                  <c:v>125.3</c:v>
                </c:pt>
                <c:pt idx="6222">
                  <c:v>125.8</c:v>
                </c:pt>
                <c:pt idx="6223">
                  <c:v>126.5</c:v>
                </c:pt>
                <c:pt idx="6224">
                  <c:v>125.9</c:v>
                </c:pt>
                <c:pt idx="6225">
                  <c:v>124</c:v>
                </c:pt>
                <c:pt idx="6226">
                  <c:v>125</c:v>
                </c:pt>
                <c:pt idx="6227">
                  <c:v>125.4</c:v>
                </c:pt>
                <c:pt idx="6228">
                  <c:v>124.7</c:v>
                </c:pt>
                <c:pt idx="6229">
                  <c:v>124.8</c:v>
                </c:pt>
                <c:pt idx="6230">
                  <c:v>126.6</c:v>
                </c:pt>
                <c:pt idx="6231">
                  <c:v>125.3</c:v>
                </c:pt>
                <c:pt idx="6232">
                  <c:v>125.1</c:v>
                </c:pt>
                <c:pt idx="6233">
                  <c:v>125.7</c:v>
                </c:pt>
                <c:pt idx="6234">
                  <c:v>125.2</c:v>
                </c:pt>
                <c:pt idx="6235">
                  <c:v>124.9</c:v>
                </c:pt>
                <c:pt idx="6236">
                  <c:v>126</c:v>
                </c:pt>
                <c:pt idx="6237">
                  <c:v>125.3</c:v>
                </c:pt>
                <c:pt idx="6238">
                  <c:v>125.5</c:v>
                </c:pt>
                <c:pt idx="6239">
                  <c:v>125.3</c:v>
                </c:pt>
                <c:pt idx="6240">
                  <c:v>126.2</c:v>
                </c:pt>
                <c:pt idx="6241">
                  <c:v>126</c:v>
                </c:pt>
                <c:pt idx="6242">
                  <c:v>125</c:v>
                </c:pt>
                <c:pt idx="6243">
                  <c:v>125.9</c:v>
                </c:pt>
                <c:pt idx="6244">
                  <c:v>125.7</c:v>
                </c:pt>
                <c:pt idx="6245">
                  <c:v>124.4</c:v>
                </c:pt>
                <c:pt idx="6246">
                  <c:v>125</c:v>
                </c:pt>
                <c:pt idx="6247">
                  <c:v>125.7</c:v>
                </c:pt>
                <c:pt idx="6248">
                  <c:v>125.8</c:v>
                </c:pt>
                <c:pt idx="6249">
                  <c:v>127</c:v>
                </c:pt>
                <c:pt idx="6250">
                  <c:v>126</c:v>
                </c:pt>
                <c:pt idx="6251">
                  <c:v>125.7</c:v>
                </c:pt>
                <c:pt idx="6252">
                  <c:v>124.4</c:v>
                </c:pt>
                <c:pt idx="6253">
                  <c:v>125.1</c:v>
                </c:pt>
                <c:pt idx="6254">
                  <c:v>125.7</c:v>
                </c:pt>
                <c:pt idx="6255">
                  <c:v>125.8</c:v>
                </c:pt>
                <c:pt idx="6256">
                  <c:v>125.8</c:v>
                </c:pt>
                <c:pt idx="6257">
                  <c:v>126.1</c:v>
                </c:pt>
                <c:pt idx="6258">
                  <c:v>125.6</c:v>
                </c:pt>
                <c:pt idx="6259">
                  <c:v>125.5</c:v>
                </c:pt>
                <c:pt idx="6260">
                  <c:v>126.1</c:v>
                </c:pt>
                <c:pt idx="6261">
                  <c:v>126.3</c:v>
                </c:pt>
                <c:pt idx="6262">
                  <c:v>126.2</c:v>
                </c:pt>
                <c:pt idx="6263">
                  <c:v>126.3</c:v>
                </c:pt>
                <c:pt idx="6264">
                  <c:v>126.5</c:v>
                </c:pt>
                <c:pt idx="6265">
                  <c:v>127.4</c:v>
                </c:pt>
                <c:pt idx="6266">
                  <c:v>126.3</c:v>
                </c:pt>
                <c:pt idx="6267">
                  <c:v>125.3</c:v>
                </c:pt>
                <c:pt idx="6268">
                  <c:v>125.9</c:v>
                </c:pt>
                <c:pt idx="6269">
                  <c:v>124.9</c:v>
                </c:pt>
                <c:pt idx="6270">
                  <c:v>125.1</c:v>
                </c:pt>
                <c:pt idx="6271">
                  <c:v>128.30000000000001</c:v>
                </c:pt>
                <c:pt idx="6272">
                  <c:v>126.6</c:v>
                </c:pt>
                <c:pt idx="6273">
                  <c:v>126.8</c:v>
                </c:pt>
                <c:pt idx="6274">
                  <c:v>125.5</c:v>
                </c:pt>
                <c:pt idx="6275">
                  <c:v>127.1</c:v>
                </c:pt>
                <c:pt idx="6276">
                  <c:v>126.6</c:v>
                </c:pt>
                <c:pt idx="6277">
                  <c:v>127.5</c:v>
                </c:pt>
                <c:pt idx="6278">
                  <c:v>126.4</c:v>
                </c:pt>
                <c:pt idx="6279">
                  <c:v>127</c:v>
                </c:pt>
                <c:pt idx="6280">
                  <c:v>127.7</c:v>
                </c:pt>
                <c:pt idx="6281">
                  <c:v>126.4</c:v>
                </c:pt>
                <c:pt idx="6282">
                  <c:v>125.8</c:v>
                </c:pt>
                <c:pt idx="6283">
                  <c:v>126.2</c:v>
                </c:pt>
                <c:pt idx="6284">
                  <c:v>127.5</c:v>
                </c:pt>
                <c:pt idx="6285">
                  <c:v>125.3</c:v>
                </c:pt>
                <c:pt idx="6286">
                  <c:v>127.4</c:v>
                </c:pt>
                <c:pt idx="6287">
                  <c:v>127.2</c:v>
                </c:pt>
                <c:pt idx="6288">
                  <c:v>127.3</c:v>
                </c:pt>
                <c:pt idx="6289">
                  <c:v>127.8</c:v>
                </c:pt>
                <c:pt idx="6290">
                  <c:v>126.7</c:v>
                </c:pt>
                <c:pt idx="6291">
                  <c:v>127.2</c:v>
                </c:pt>
                <c:pt idx="6292">
                  <c:v>127.3</c:v>
                </c:pt>
                <c:pt idx="6293">
                  <c:v>128.5</c:v>
                </c:pt>
                <c:pt idx="6294">
                  <c:v>127.2</c:v>
                </c:pt>
                <c:pt idx="6295">
                  <c:v>126.4</c:v>
                </c:pt>
                <c:pt idx="6296">
                  <c:v>127</c:v>
                </c:pt>
                <c:pt idx="6297">
                  <c:v>127.5</c:v>
                </c:pt>
                <c:pt idx="6298">
                  <c:v>127.4</c:v>
                </c:pt>
                <c:pt idx="6299">
                  <c:v>125.8</c:v>
                </c:pt>
                <c:pt idx="6300">
                  <c:v>128</c:v>
                </c:pt>
                <c:pt idx="6301">
                  <c:v>126.1</c:v>
                </c:pt>
                <c:pt idx="6302">
                  <c:v>125.6</c:v>
                </c:pt>
                <c:pt idx="6303">
                  <c:v>127.8</c:v>
                </c:pt>
                <c:pt idx="6304">
                  <c:v>126.9</c:v>
                </c:pt>
                <c:pt idx="6305">
                  <c:v>126.5</c:v>
                </c:pt>
                <c:pt idx="6306">
                  <c:v>127.1</c:v>
                </c:pt>
                <c:pt idx="6307">
                  <c:v>127.4</c:v>
                </c:pt>
                <c:pt idx="6308">
                  <c:v>128</c:v>
                </c:pt>
                <c:pt idx="6309">
                  <c:v>127.7</c:v>
                </c:pt>
                <c:pt idx="6310">
                  <c:v>127.9</c:v>
                </c:pt>
                <c:pt idx="6311">
                  <c:v>127.5</c:v>
                </c:pt>
                <c:pt idx="6312">
                  <c:v>127.2</c:v>
                </c:pt>
                <c:pt idx="6313">
                  <c:v>128.1</c:v>
                </c:pt>
                <c:pt idx="6314">
                  <c:v>126.8</c:v>
                </c:pt>
                <c:pt idx="6315">
                  <c:v>126.8</c:v>
                </c:pt>
                <c:pt idx="6316">
                  <c:v>127.3</c:v>
                </c:pt>
                <c:pt idx="6317">
                  <c:v>127.7</c:v>
                </c:pt>
                <c:pt idx="6318">
                  <c:v>126.8</c:v>
                </c:pt>
                <c:pt idx="6319">
                  <c:v>126.6</c:v>
                </c:pt>
                <c:pt idx="6320">
                  <c:v>126.5</c:v>
                </c:pt>
                <c:pt idx="6321">
                  <c:v>128</c:v>
                </c:pt>
                <c:pt idx="6322">
                  <c:v>127.1</c:v>
                </c:pt>
                <c:pt idx="6323">
                  <c:v>127.4</c:v>
                </c:pt>
                <c:pt idx="6324">
                  <c:v>125.9</c:v>
                </c:pt>
                <c:pt idx="6325">
                  <c:v>127.2</c:v>
                </c:pt>
                <c:pt idx="6326">
                  <c:v>126.9</c:v>
                </c:pt>
                <c:pt idx="6327">
                  <c:v>127</c:v>
                </c:pt>
                <c:pt idx="6328">
                  <c:v>127</c:v>
                </c:pt>
                <c:pt idx="6329">
                  <c:v>126.3</c:v>
                </c:pt>
                <c:pt idx="6330">
                  <c:v>128.19999999999999</c:v>
                </c:pt>
                <c:pt idx="6331">
                  <c:v>127.4</c:v>
                </c:pt>
                <c:pt idx="6332">
                  <c:v>129.30000000000001</c:v>
                </c:pt>
                <c:pt idx="6333">
                  <c:v>127.7</c:v>
                </c:pt>
                <c:pt idx="6334">
                  <c:v>128.1</c:v>
                </c:pt>
                <c:pt idx="6335">
                  <c:v>127.8</c:v>
                </c:pt>
                <c:pt idx="6336">
                  <c:v>127.2</c:v>
                </c:pt>
                <c:pt idx="6337">
                  <c:v>128.19999999999999</c:v>
                </c:pt>
                <c:pt idx="6338">
                  <c:v>128</c:v>
                </c:pt>
                <c:pt idx="6339">
                  <c:v>128.9</c:v>
                </c:pt>
                <c:pt idx="6340">
                  <c:v>127.6</c:v>
                </c:pt>
                <c:pt idx="6341">
                  <c:v>128.4</c:v>
                </c:pt>
                <c:pt idx="6342">
                  <c:v>126.9</c:v>
                </c:pt>
                <c:pt idx="6343">
                  <c:v>128.80000000000001</c:v>
                </c:pt>
                <c:pt idx="6344">
                  <c:v>127.9</c:v>
                </c:pt>
                <c:pt idx="6345">
                  <c:v>127.3</c:v>
                </c:pt>
                <c:pt idx="6346">
                  <c:v>127.7</c:v>
                </c:pt>
                <c:pt idx="6347">
                  <c:v>126.4</c:v>
                </c:pt>
                <c:pt idx="6348">
                  <c:v>127.7</c:v>
                </c:pt>
                <c:pt idx="6349">
                  <c:v>127.1</c:v>
                </c:pt>
                <c:pt idx="6350">
                  <c:v>127.3</c:v>
                </c:pt>
                <c:pt idx="6351">
                  <c:v>127.9</c:v>
                </c:pt>
                <c:pt idx="6352">
                  <c:v>126.3</c:v>
                </c:pt>
                <c:pt idx="6353">
                  <c:v>126.6</c:v>
                </c:pt>
                <c:pt idx="6354">
                  <c:v>126.9</c:v>
                </c:pt>
                <c:pt idx="6355">
                  <c:v>127</c:v>
                </c:pt>
                <c:pt idx="6356">
                  <c:v>126.3</c:v>
                </c:pt>
                <c:pt idx="6357">
                  <c:v>127.2</c:v>
                </c:pt>
                <c:pt idx="6358">
                  <c:v>127.1</c:v>
                </c:pt>
                <c:pt idx="6359">
                  <c:v>127.1</c:v>
                </c:pt>
                <c:pt idx="6360">
                  <c:v>126</c:v>
                </c:pt>
                <c:pt idx="6361">
                  <c:v>126.3</c:v>
                </c:pt>
                <c:pt idx="6362">
                  <c:v>127.5</c:v>
                </c:pt>
                <c:pt idx="6363">
                  <c:v>127.4</c:v>
                </c:pt>
                <c:pt idx="6364">
                  <c:v>126.6</c:v>
                </c:pt>
                <c:pt idx="6365">
                  <c:v>126.9</c:v>
                </c:pt>
                <c:pt idx="6366">
                  <c:v>127</c:v>
                </c:pt>
                <c:pt idx="6367">
                  <c:v>127.4</c:v>
                </c:pt>
                <c:pt idx="6368">
                  <c:v>127</c:v>
                </c:pt>
                <c:pt idx="6369">
                  <c:v>126.5</c:v>
                </c:pt>
                <c:pt idx="6370">
                  <c:v>127.5</c:v>
                </c:pt>
                <c:pt idx="6371">
                  <c:v>127.8</c:v>
                </c:pt>
                <c:pt idx="6372">
                  <c:v>127.6</c:v>
                </c:pt>
                <c:pt idx="6373">
                  <c:v>127.5</c:v>
                </c:pt>
                <c:pt idx="6374">
                  <c:v>126.9</c:v>
                </c:pt>
                <c:pt idx="6375">
                  <c:v>126.2</c:v>
                </c:pt>
                <c:pt idx="6376">
                  <c:v>126.6</c:v>
                </c:pt>
                <c:pt idx="6377">
                  <c:v>127</c:v>
                </c:pt>
                <c:pt idx="6378">
                  <c:v>126.4</c:v>
                </c:pt>
                <c:pt idx="6379">
                  <c:v>126.4</c:v>
                </c:pt>
                <c:pt idx="6380">
                  <c:v>127.5</c:v>
                </c:pt>
                <c:pt idx="6381">
                  <c:v>127.4</c:v>
                </c:pt>
                <c:pt idx="6382">
                  <c:v>127.7</c:v>
                </c:pt>
                <c:pt idx="6383">
                  <c:v>126.7</c:v>
                </c:pt>
                <c:pt idx="6384">
                  <c:v>126.5</c:v>
                </c:pt>
                <c:pt idx="6385">
                  <c:v>127.8</c:v>
                </c:pt>
                <c:pt idx="6386">
                  <c:v>126.2</c:v>
                </c:pt>
                <c:pt idx="6387">
                  <c:v>126.7</c:v>
                </c:pt>
                <c:pt idx="6388">
                  <c:v>127.4</c:v>
                </c:pt>
                <c:pt idx="6389">
                  <c:v>128.30000000000001</c:v>
                </c:pt>
                <c:pt idx="6390">
                  <c:v>128.30000000000001</c:v>
                </c:pt>
                <c:pt idx="6391">
                  <c:v>127.7</c:v>
                </c:pt>
                <c:pt idx="6392">
                  <c:v>128.1</c:v>
                </c:pt>
                <c:pt idx="6393">
                  <c:v>126.6</c:v>
                </c:pt>
                <c:pt idx="6394">
                  <c:v>126.4</c:v>
                </c:pt>
                <c:pt idx="6395">
                  <c:v>127.1</c:v>
                </c:pt>
                <c:pt idx="6396">
                  <c:v>126.2</c:v>
                </c:pt>
                <c:pt idx="6397">
                  <c:v>128.4</c:v>
                </c:pt>
                <c:pt idx="6398">
                  <c:v>126.9</c:v>
                </c:pt>
                <c:pt idx="6399">
                  <c:v>127.5</c:v>
                </c:pt>
                <c:pt idx="6400">
                  <c:v>127.9</c:v>
                </c:pt>
                <c:pt idx="6401">
                  <c:v>127.4</c:v>
                </c:pt>
                <c:pt idx="6402">
                  <c:v>127.4</c:v>
                </c:pt>
                <c:pt idx="6403">
                  <c:v>127.3</c:v>
                </c:pt>
                <c:pt idx="6404">
                  <c:v>126.5</c:v>
                </c:pt>
                <c:pt idx="6405">
                  <c:v>127.5</c:v>
                </c:pt>
                <c:pt idx="6406">
                  <c:v>127.1</c:v>
                </c:pt>
                <c:pt idx="6407">
                  <c:v>127.6</c:v>
                </c:pt>
                <c:pt idx="6408">
                  <c:v>127.5</c:v>
                </c:pt>
                <c:pt idx="6409">
                  <c:v>126.7</c:v>
                </c:pt>
                <c:pt idx="6410">
                  <c:v>128</c:v>
                </c:pt>
                <c:pt idx="6411">
                  <c:v>128.80000000000001</c:v>
                </c:pt>
                <c:pt idx="6412">
                  <c:v>128.19999999999999</c:v>
                </c:pt>
                <c:pt idx="6413">
                  <c:v>126.8</c:v>
                </c:pt>
                <c:pt idx="6414">
                  <c:v>127.7</c:v>
                </c:pt>
                <c:pt idx="6415">
                  <c:v>128.80000000000001</c:v>
                </c:pt>
                <c:pt idx="6416">
                  <c:v>125.8</c:v>
                </c:pt>
                <c:pt idx="6417">
                  <c:v>127</c:v>
                </c:pt>
                <c:pt idx="6418">
                  <c:v>126.9</c:v>
                </c:pt>
                <c:pt idx="6419">
                  <c:v>126</c:v>
                </c:pt>
                <c:pt idx="6420">
                  <c:v>127.6</c:v>
                </c:pt>
                <c:pt idx="6421">
                  <c:v>127.2</c:v>
                </c:pt>
                <c:pt idx="6422">
                  <c:v>128.1</c:v>
                </c:pt>
                <c:pt idx="6423">
                  <c:v>128.1</c:v>
                </c:pt>
                <c:pt idx="6424">
                  <c:v>128.5</c:v>
                </c:pt>
                <c:pt idx="6425">
                  <c:v>129.4</c:v>
                </c:pt>
                <c:pt idx="6426">
                  <c:v>128.6</c:v>
                </c:pt>
                <c:pt idx="6427">
                  <c:v>127</c:v>
                </c:pt>
                <c:pt idx="6428">
                  <c:v>127.7</c:v>
                </c:pt>
                <c:pt idx="6429">
                  <c:v>128</c:v>
                </c:pt>
                <c:pt idx="6430">
                  <c:v>127.5</c:v>
                </c:pt>
                <c:pt idx="6431">
                  <c:v>127.8</c:v>
                </c:pt>
                <c:pt idx="6432">
                  <c:v>128.1</c:v>
                </c:pt>
                <c:pt idx="6433">
                  <c:v>127</c:v>
                </c:pt>
                <c:pt idx="6434">
                  <c:v>128.9</c:v>
                </c:pt>
                <c:pt idx="6435">
                  <c:v>128.1</c:v>
                </c:pt>
                <c:pt idx="6436">
                  <c:v>127.3</c:v>
                </c:pt>
                <c:pt idx="6437">
                  <c:v>127.7</c:v>
                </c:pt>
                <c:pt idx="6438">
                  <c:v>127.4</c:v>
                </c:pt>
                <c:pt idx="6439">
                  <c:v>128.19999999999999</c:v>
                </c:pt>
                <c:pt idx="6440">
                  <c:v>128.4</c:v>
                </c:pt>
                <c:pt idx="6441">
                  <c:v>129.1</c:v>
                </c:pt>
                <c:pt idx="6442">
                  <c:v>128.5</c:v>
                </c:pt>
                <c:pt idx="6443">
                  <c:v>128.19999999999999</c:v>
                </c:pt>
                <c:pt idx="6444">
                  <c:v>127.3</c:v>
                </c:pt>
                <c:pt idx="6445">
                  <c:v>128.4</c:v>
                </c:pt>
                <c:pt idx="6446">
                  <c:v>127.4</c:v>
                </c:pt>
                <c:pt idx="6447">
                  <c:v>128.69999999999999</c:v>
                </c:pt>
                <c:pt idx="6448">
                  <c:v>128.19999999999999</c:v>
                </c:pt>
                <c:pt idx="6449">
                  <c:v>127.6</c:v>
                </c:pt>
                <c:pt idx="6450">
                  <c:v>127.9</c:v>
                </c:pt>
                <c:pt idx="6451">
                  <c:v>129.5</c:v>
                </c:pt>
                <c:pt idx="6452">
                  <c:v>127.8</c:v>
                </c:pt>
                <c:pt idx="6453">
                  <c:v>128.1</c:v>
                </c:pt>
                <c:pt idx="6454">
                  <c:v>127.6</c:v>
                </c:pt>
                <c:pt idx="6455">
                  <c:v>128.30000000000001</c:v>
                </c:pt>
                <c:pt idx="6456">
                  <c:v>129.1</c:v>
                </c:pt>
                <c:pt idx="6457">
                  <c:v>128.4</c:v>
                </c:pt>
                <c:pt idx="6458">
                  <c:v>127.8</c:v>
                </c:pt>
                <c:pt idx="6459">
                  <c:v>129.19999999999999</c:v>
                </c:pt>
                <c:pt idx="6460">
                  <c:v>128.5</c:v>
                </c:pt>
                <c:pt idx="6461">
                  <c:v>128.80000000000001</c:v>
                </c:pt>
                <c:pt idx="6462">
                  <c:v>128.9</c:v>
                </c:pt>
                <c:pt idx="6463">
                  <c:v>128.69999999999999</c:v>
                </c:pt>
                <c:pt idx="6464">
                  <c:v>128.5</c:v>
                </c:pt>
                <c:pt idx="6465">
                  <c:v>128.69999999999999</c:v>
                </c:pt>
                <c:pt idx="6466">
                  <c:v>128.19999999999999</c:v>
                </c:pt>
                <c:pt idx="6467">
                  <c:v>128.6</c:v>
                </c:pt>
                <c:pt idx="6468">
                  <c:v>128</c:v>
                </c:pt>
                <c:pt idx="6469">
                  <c:v>128.9</c:v>
                </c:pt>
                <c:pt idx="6470">
                  <c:v>128.80000000000001</c:v>
                </c:pt>
                <c:pt idx="6471">
                  <c:v>128.30000000000001</c:v>
                </c:pt>
                <c:pt idx="6472">
                  <c:v>129.19999999999999</c:v>
                </c:pt>
                <c:pt idx="6473">
                  <c:v>128.80000000000001</c:v>
                </c:pt>
                <c:pt idx="6474">
                  <c:v>129.69999999999999</c:v>
                </c:pt>
                <c:pt idx="6475">
                  <c:v>130.1</c:v>
                </c:pt>
                <c:pt idx="6476">
                  <c:v>128.1</c:v>
                </c:pt>
                <c:pt idx="6477">
                  <c:v>128.80000000000001</c:v>
                </c:pt>
                <c:pt idx="6478">
                  <c:v>128.80000000000001</c:v>
                </c:pt>
                <c:pt idx="6479">
                  <c:v>128.30000000000001</c:v>
                </c:pt>
                <c:pt idx="6480">
                  <c:v>129.5</c:v>
                </c:pt>
                <c:pt idx="6481">
                  <c:v>130.1</c:v>
                </c:pt>
                <c:pt idx="6482">
                  <c:v>129.19999999999999</c:v>
                </c:pt>
                <c:pt idx="6483">
                  <c:v>128.6</c:v>
                </c:pt>
                <c:pt idx="6484">
                  <c:v>128.5</c:v>
                </c:pt>
                <c:pt idx="6485">
                  <c:v>129.9</c:v>
                </c:pt>
                <c:pt idx="6486">
                  <c:v>128.80000000000001</c:v>
                </c:pt>
                <c:pt idx="6487">
                  <c:v>130</c:v>
                </c:pt>
                <c:pt idx="6488">
                  <c:v>129.19999999999999</c:v>
                </c:pt>
                <c:pt idx="6489">
                  <c:v>128.80000000000001</c:v>
                </c:pt>
                <c:pt idx="6490">
                  <c:v>129.5</c:v>
                </c:pt>
                <c:pt idx="6491">
                  <c:v>129.5</c:v>
                </c:pt>
                <c:pt idx="6492">
                  <c:v>130.9</c:v>
                </c:pt>
                <c:pt idx="6493">
                  <c:v>130.1</c:v>
                </c:pt>
                <c:pt idx="6494">
                  <c:v>129.5</c:v>
                </c:pt>
                <c:pt idx="6495">
                  <c:v>128.69999999999999</c:v>
                </c:pt>
                <c:pt idx="6496">
                  <c:v>128.9</c:v>
                </c:pt>
                <c:pt idx="6497">
                  <c:v>129</c:v>
                </c:pt>
                <c:pt idx="6498">
                  <c:v>129.6</c:v>
                </c:pt>
                <c:pt idx="6499">
                  <c:v>129.9</c:v>
                </c:pt>
                <c:pt idx="6500">
                  <c:v>129.69999999999999</c:v>
                </c:pt>
                <c:pt idx="6501">
                  <c:v>129.80000000000001</c:v>
                </c:pt>
                <c:pt idx="6502">
                  <c:v>131.19999999999999</c:v>
                </c:pt>
                <c:pt idx="6503">
                  <c:v>130</c:v>
                </c:pt>
                <c:pt idx="6504">
                  <c:v>129.80000000000001</c:v>
                </c:pt>
                <c:pt idx="6505">
                  <c:v>129.30000000000001</c:v>
                </c:pt>
                <c:pt idx="6506">
                  <c:v>129.5</c:v>
                </c:pt>
                <c:pt idx="6507">
                  <c:v>128.5</c:v>
                </c:pt>
                <c:pt idx="6508">
                  <c:v>129.80000000000001</c:v>
                </c:pt>
                <c:pt idx="6509">
                  <c:v>129.6</c:v>
                </c:pt>
                <c:pt idx="6510">
                  <c:v>129.30000000000001</c:v>
                </c:pt>
                <c:pt idx="6511">
                  <c:v>129.5</c:v>
                </c:pt>
                <c:pt idx="6512">
                  <c:v>130.69999999999999</c:v>
                </c:pt>
                <c:pt idx="6513">
                  <c:v>129.9</c:v>
                </c:pt>
                <c:pt idx="6514">
                  <c:v>130.5</c:v>
                </c:pt>
                <c:pt idx="6515">
                  <c:v>130.80000000000001</c:v>
                </c:pt>
                <c:pt idx="6516">
                  <c:v>131.19999999999999</c:v>
                </c:pt>
                <c:pt idx="6517">
                  <c:v>130.4</c:v>
                </c:pt>
                <c:pt idx="6518">
                  <c:v>129.6</c:v>
                </c:pt>
                <c:pt idx="6519">
                  <c:v>130.30000000000001</c:v>
                </c:pt>
                <c:pt idx="6520">
                  <c:v>130.9</c:v>
                </c:pt>
                <c:pt idx="6521">
                  <c:v>129</c:v>
                </c:pt>
                <c:pt idx="6522">
                  <c:v>129.5</c:v>
                </c:pt>
                <c:pt idx="6523">
                  <c:v>131</c:v>
                </c:pt>
                <c:pt idx="6524">
                  <c:v>130.9</c:v>
                </c:pt>
                <c:pt idx="6525">
                  <c:v>131.6</c:v>
                </c:pt>
                <c:pt idx="6526">
                  <c:v>130.19999999999999</c:v>
                </c:pt>
                <c:pt idx="6527">
                  <c:v>129.80000000000001</c:v>
                </c:pt>
                <c:pt idx="6528">
                  <c:v>130.19999999999999</c:v>
                </c:pt>
                <c:pt idx="6529">
                  <c:v>130</c:v>
                </c:pt>
                <c:pt idx="6530">
                  <c:v>130.4</c:v>
                </c:pt>
                <c:pt idx="6531">
                  <c:v>131.1</c:v>
                </c:pt>
                <c:pt idx="6532">
                  <c:v>130.9</c:v>
                </c:pt>
                <c:pt idx="6533">
                  <c:v>131.19999999999999</c:v>
                </c:pt>
                <c:pt idx="6534">
                  <c:v>130.30000000000001</c:v>
                </c:pt>
                <c:pt idx="6535">
                  <c:v>130.5</c:v>
                </c:pt>
                <c:pt idx="6536">
                  <c:v>131.5</c:v>
                </c:pt>
                <c:pt idx="6537">
                  <c:v>131</c:v>
                </c:pt>
                <c:pt idx="6538">
                  <c:v>130.6</c:v>
                </c:pt>
                <c:pt idx="6539">
                  <c:v>131.5</c:v>
                </c:pt>
                <c:pt idx="6540">
                  <c:v>130.69999999999999</c:v>
                </c:pt>
                <c:pt idx="6541">
                  <c:v>131.19999999999999</c:v>
                </c:pt>
                <c:pt idx="6542">
                  <c:v>130.80000000000001</c:v>
                </c:pt>
                <c:pt idx="6543">
                  <c:v>131.19999999999999</c:v>
                </c:pt>
                <c:pt idx="6544">
                  <c:v>131</c:v>
                </c:pt>
                <c:pt idx="6545">
                  <c:v>129.9</c:v>
                </c:pt>
                <c:pt idx="6546">
                  <c:v>131.5</c:v>
                </c:pt>
                <c:pt idx="6547">
                  <c:v>130.9</c:v>
                </c:pt>
                <c:pt idx="6548">
                  <c:v>131.30000000000001</c:v>
                </c:pt>
                <c:pt idx="6549">
                  <c:v>130.19999999999999</c:v>
                </c:pt>
                <c:pt idx="6550">
                  <c:v>130.9</c:v>
                </c:pt>
                <c:pt idx="6551">
                  <c:v>131.80000000000001</c:v>
                </c:pt>
                <c:pt idx="6552">
                  <c:v>131.9</c:v>
                </c:pt>
                <c:pt idx="6553">
                  <c:v>130.69999999999999</c:v>
                </c:pt>
                <c:pt idx="6554">
                  <c:v>129.80000000000001</c:v>
                </c:pt>
                <c:pt idx="6555">
                  <c:v>130.9</c:v>
                </c:pt>
                <c:pt idx="6556">
                  <c:v>130.30000000000001</c:v>
                </c:pt>
                <c:pt idx="6557">
                  <c:v>130.4</c:v>
                </c:pt>
                <c:pt idx="6558">
                  <c:v>132.5</c:v>
                </c:pt>
                <c:pt idx="6559">
                  <c:v>131.4</c:v>
                </c:pt>
                <c:pt idx="6560">
                  <c:v>130.9</c:v>
                </c:pt>
                <c:pt idx="6561">
                  <c:v>132.30000000000001</c:v>
                </c:pt>
                <c:pt idx="6562">
                  <c:v>130.9</c:v>
                </c:pt>
                <c:pt idx="6563">
                  <c:v>130.6</c:v>
                </c:pt>
                <c:pt idx="6564">
                  <c:v>131.80000000000001</c:v>
                </c:pt>
                <c:pt idx="6565">
                  <c:v>132.5</c:v>
                </c:pt>
                <c:pt idx="6566">
                  <c:v>131.69999999999999</c:v>
                </c:pt>
                <c:pt idx="6567">
                  <c:v>131.30000000000001</c:v>
                </c:pt>
                <c:pt idx="6568">
                  <c:v>131.69999999999999</c:v>
                </c:pt>
                <c:pt idx="6569">
                  <c:v>131</c:v>
                </c:pt>
                <c:pt idx="6570">
                  <c:v>130.19999999999999</c:v>
                </c:pt>
                <c:pt idx="6571">
                  <c:v>131.30000000000001</c:v>
                </c:pt>
                <c:pt idx="6572">
                  <c:v>131.5</c:v>
                </c:pt>
                <c:pt idx="6573">
                  <c:v>131.6</c:v>
                </c:pt>
                <c:pt idx="6574">
                  <c:v>131.30000000000001</c:v>
                </c:pt>
                <c:pt idx="6575">
                  <c:v>131</c:v>
                </c:pt>
                <c:pt idx="6576">
                  <c:v>131</c:v>
                </c:pt>
                <c:pt idx="6577">
                  <c:v>130.30000000000001</c:v>
                </c:pt>
                <c:pt idx="6578">
                  <c:v>131.30000000000001</c:v>
                </c:pt>
                <c:pt idx="6579">
                  <c:v>130.19999999999999</c:v>
                </c:pt>
                <c:pt idx="6580">
                  <c:v>130.5</c:v>
                </c:pt>
                <c:pt idx="6581">
                  <c:v>131.80000000000001</c:v>
                </c:pt>
                <c:pt idx="6582">
                  <c:v>131.19999999999999</c:v>
                </c:pt>
                <c:pt idx="6583">
                  <c:v>132.5</c:v>
                </c:pt>
                <c:pt idx="6584">
                  <c:v>132.30000000000001</c:v>
                </c:pt>
                <c:pt idx="6585">
                  <c:v>131.30000000000001</c:v>
                </c:pt>
                <c:pt idx="6586">
                  <c:v>131.5</c:v>
                </c:pt>
                <c:pt idx="6587">
                  <c:v>131.69999999999999</c:v>
                </c:pt>
                <c:pt idx="6588">
                  <c:v>131.30000000000001</c:v>
                </c:pt>
                <c:pt idx="6589">
                  <c:v>131.1</c:v>
                </c:pt>
                <c:pt idx="6590">
                  <c:v>132.30000000000001</c:v>
                </c:pt>
                <c:pt idx="6591">
                  <c:v>132.6</c:v>
                </c:pt>
                <c:pt idx="6592">
                  <c:v>132</c:v>
                </c:pt>
                <c:pt idx="6593">
                  <c:v>131.80000000000001</c:v>
                </c:pt>
                <c:pt idx="6594">
                  <c:v>130.69999999999999</c:v>
                </c:pt>
                <c:pt idx="6595">
                  <c:v>131.19999999999999</c:v>
                </c:pt>
                <c:pt idx="6596">
                  <c:v>131.1</c:v>
                </c:pt>
                <c:pt idx="6597">
                  <c:v>130.6</c:v>
                </c:pt>
                <c:pt idx="6598">
                  <c:v>131.69999999999999</c:v>
                </c:pt>
                <c:pt idx="6599">
                  <c:v>131.9</c:v>
                </c:pt>
                <c:pt idx="6600">
                  <c:v>132.4</c:v>
                </c:pt>
                <c:pt idx="6601">
                  <c:v>133.6</c:v>
                </c:pt>
                <c:pt idx="6602">
                  <c:v>132.69999999999999</c:v>
                </c:pt>
                <c:pt idx="6603">
                  <c:v>132.30000000000001</c:v>
                </c:pt>
                <c:pt idx="6604">
                  <c:v>132.1</c:v>
                </c:pt>
                <c:pt idx="6605">
                  <c:v>131.6</c:v>
                </c:pt>
                <c:pt idx="6606">
                  <c:v>131.6</c:v>
                </c:pt>
                <c:pt idx="6607">
                  <c:v>132.5</c:v>
                </c:pt>
                <c:pt idx="6608">
                  <c:v>132.30000000000001</c:v>
                </c:pt>
                <c:pt idx="6609">
                  <c:v>131.4</c:v>
                </c:pt>
                <c:pt idx="6610">
                  <c:v>131.30000000000001</c:v>
                </c:pt>
                <c:pt idx="6611">
                  <c:v>133.69999999999999</c:v>
                </c:pt>
                <c:pt idx="6612">
                  <c:v>133.69999999999999</c:v>
                </c:pt>
                <c:pt idx="6613">
                  <c:v>131.9</c:v>
                </c:pt>
                <c:pt idx="6614">
                  <c:v>132.69999999999999</c:v>
                </c:pt>
                <c:pt idx="6615">
                  <c:v>132.6</c:v>
                </c:pt>
                <c:pt idx="6616">
                  <c:v>132.19999999999999</c:v>
                </c:pt>
                <c:pt idx="6617">
                  <c:v>133.69999999999999</c:v>
                </c:pt>
                <c:pt idx="6618">
                  <c:v>133.30000000000001</c:v>
                </c:pt>
                <c:pt idx="6619">
                  <c:v>131.19999999999999</c:v>
                </c:pt>
                <c:pt idx="6620">
                  <c:v>133</c:v>
                </c:pt>
                <c:pt idx="6621">
                  <c:v>134</c:v>
                </c:pt>
                <c:pt idx="6622">
                  <c:v>132.6</c:v>
                </c:pt>
                <c:pt idx="6623">
                  <c:v>132.80000000000001</c:v>
                </c:pt>
                <c:pt idx="6624">
                  <c:v>132.19999999999999</c:v>
                </c:pt>
                <c:pt idx="6625">
                  <c:v>133.19999999999999</c:v>
                </c:pt>
                <c:pt idx="6626">
                  <c:v>133.5</c:v>
                </c:pt>
                <c:pt idx="6627">
                  <c:v>133.69999999999999</c:v>
                </c:pt>
                <c:pt idx="6628">
                  <c:v>133</c:v>
                </c:pt>
                <c:pt idx="6629">
                  <c:v>132</c:v>
                </c:pt>
                <c:pt idx="6630">
                  <c:v>131.9</c:v>
                </c:pt>
                <c:pt idx="6631">
                  <c:v>131.30000000000001</c:v>
                </c:pt>
                <c:pt idx="6632">
                  <c:v>131.80000000000001</c:v>
                </c:pt>
                <c:pt idx="6633">
                  <c:v>133.19999999999999</c:v>
                </c:pt>
                <c:pt idx="6634">
                  <c:v>132.80000000000001</c:v>
                </c:pt>
                <c:pt idx="6635">
                  <c:v>132.6</c:v>
                </c:pt>
                <c:pt idx="6636">
                  <c:v>133.69999999999999</c:v>
                </c:pt>
                <c:pt idx="6637">
                  <c:v>132.4</c:v>
                </c:pt>
                <c:pt idx="6638">
                  <c:v>133.30000000000001</c:v>
                </c:pt>
                <c:pt idx="6639">
                  <c:v>133</c:v>
                </c:pt>
                <c:pt idx="6640">
                  <c:v>133.5</c:v>
                </c:pt>
                <c:pt idx="6641">
                  <c:v>132.80000000000001</c:v>
                </c:pt>
                <c:pt idx="6642">
                  <c:v>134</c:v>
                </c:pt>
                <c:pt idx="6643">
                  <c:v>133.19999999999999</c:v>
                </c:pt>
                <c:pt idx="6644">
                  <c:v>133.4</c:v>
                </c:pt>
                <c:pt idx="6645">
                  <c:v>133.30000000000001</c:v>
                </c:pt>
                <c:pt idx="6646">
                  <c:v>133</c:v>
                </c:pt>
                <c:pt idx="6647">
                  <c:v>133.30000000000001</c:v>
                </c:pt>
                <c:pt idx="6648">
                  <c:v>132.6</c:v>
                </c:pt>
                <c:pt idx="6649">
                  <c:v>133.1</c:v>
                </c:pt>
                <c:pt idx="6650">
                  <c:v>132.30000000000001</c:v>
                </c:pt>
                <c:pt idx="6651">
                  <c:v>132.69999999999999</c:v>
                </c:pt>
                <c:pt idx="6652">
                  <c:v>134.1</c:v>
                </c:pt>
                <c:pt idx="6653">
                  <c:v>133.5</c:v>
                </c:pt>
                <c:pt idx="6654">
                  <c:v>134.1</c:v>
                </c:pt>
                <c:pt idx="6655">
                  <c:v>133.19999999999999</c:v>
                </c:pt>
                <c:pt idx="6656">
                  <c:v>133.19999999999999</c:v>
                </c:pt>
                <c:pt idx="6657">
                  <c:v>133.69999999999999</c:v>
                </c:pt>
                <c:pt idx="6658">
                  <c:v>131.4</c:v>
                </c:pt>
                <c:pt idx="6659">
                  <c:v>131.9</c:v>
                </c:pt>
                <c:pt idx="6660">
                  <c:v>133.19999999999999</c:v>
                </c:pt>
                <c:pt idx="6661">
                  <c:v>132.1</c:v>
                </c:pt>
                <c:pt idx="6662">
                  <c:v>133.6</c:v>
                </c:pt>
                <c:pt idx="6663">
                  <c:v>134.6</c:v>
                </c:pt>
                <c:pt idx="6664">
                  <c:v>132.6</c:v>
                </c:pt>
                <c:pt idx="6665">
                  <c:v>133.69999999999999</c:v>
                </c:pt>
                <c:pt idx="6666">
                  <c:v>132.9</c:v>
                </c:pt>
                <c:pt idx="6667">
                  <c:v>131.69999999999999</c:v>
                </c:pt>
                <c:pt idx="6668">
                  <c:v>134.1</c:v>
                </c:pt>
                <c:pt idx="6669">
                  <c:v>132.6</c:v>
                </c:pt>
                <c:pt idx="6670">
                  <c:v>133.19999999999999</c:v>
                </c:pt>
                <c:pt idx="6671">
                  <c:v>133.5</c:v>
                </c:pt>
                <c:pt idx="6672">
                  <c:v>133.6</c:v>
                </c:pt>
                <c:pt idx="6673">
                  <c:v>133.6</c:v>
                </c:pt>
                <c:pt idx="6674">
                  <c:v>133.80000000000001</c:v>
                </c:pt>
                <c:pt idx="6675">
                  <c:v>133.1</c:v>
                </c:pt>
                <c:pt idx="6676">
                  <c:v>132.80000000000001</c:v>
                </c:pt>
                <c:pt idx="6677">
                  <c:v>132.69999999999999</c:v>
                </c:pt>
                <c:pt idx="6678">
                  <c:v>133.30000000000001</c:v>
                </c:pt>
                <c:pt idx="6679">
                  <c:v>134.19999999999999</c:v>
                </c:pt>
                <c:pt idx="6680">
                  <c:v>133.30000000000001</c:v>
                </c:pt>
                <c:pt idx="6681">
                  <c:v>134.19999999999999</c:v>
                </c:pt>
                <c:pt idx="6682">
                  <c:v>133.30000000000001</c:v>
                </c:pt>
                <c:pt idx="6683">
                  <c:v>133.80000000000001</c:v>
                </c:pt>
                <c:pt idx="6684">
                  <c:v>133.30000000000001</c:v>
                </c:pt>
                <c:pt idx="6685">
                  <c:v>133.80000000000001</c:v>
                </c:pt>
                <c:pt idx="6686">
                  <c:v>133.9</c:v>
                </c:pt>
                <c:pt idx="6687">
                  <c:v>134.6</c:v>
                </c:pt>
                <c:pt idx="6688">
                  <c:v>132.80000000000001</c:v>
                </c:pt>
                <c:pt idx="6689">
                  <c:v>134.5</c:v>
                </c:pt>
                <c:pt idx="6690">
                  <c:v>134.30000000000001</c:v>
                </c:pt>
                <c:pt idx="6691">
                  <c:v>134.19999999999999</c:v>
                </c:pt>
                <c:pt idx="6692">
                  <c:v>133.6</c:v>
                </c:pt>
                <c:pt idx="6693">
                  <c:v>134.5</c:v>
                </c:pt>
                <c:pt idx="6694">
                  <c:v>132.9</c:v>
                </c:pt>
                <c:pt idx="6695">
                  <c:v>135</c:v>
                </c:pt>
                <c:pt idx="6696">
                  <c:v>133.30000000000001</c:v>
                </c:pt>
                <c:pt idx="6697">
                  <c:v>132.9</c:v>
                </c:pt>
                <c:pt idx="6698">
                  <c:v>134.30000000000001</c:v>
                </c:pt>
                <c:pt idx="6699">
                  <c:v>133.19999999999999</c:v>
                </c:pt>
                <c:pt idx="6700">
                  <c:v>132.9</c:v>
                </c:pt>
                <c:pt idx="6701">
                  <c:v>134.4</c:v>
                </c:pt>
                <c:pt idx="6702">
                  <c:v>134.30000000000001</c:v>
                </c:pt>
                <c:pt idx="6703">
                  <c:v>133.69999999999999</c:v>
                </c:pt>
                <c:pt idx="6704">
                  <c:v>134.19999999999999</c:v>
                </c:pt>
                <c:pt idx="6705">
                  <c:v>134.80000000000001</c:v>
                </c:pt>
                <c:pt idx="6706">
                  <c:v>134.4</c:v>
                </c:pt>
                <c:pt idx="6707">
                  <c:v>133.69999999999999</c:v>
                </c:pt>
                <c:pt idx="6708">
                  <c:v>134.69999999999999</c:v>
                </c:pt>
                <c:pt idx="6709">
                  <c:v>135.4</c:v>
                </c:pt>
                <c:pt idx="6710">
                  <c:v>133.1</c:v>
                </c:pt>
                <c:pt idx="6711">
                  <c:v>134.1</c:v>
                </c:pt>
                <c:pt idx="6712">
                  <c:v>135.19999999999999</c:v>
                </c:pt>
                <c:pt idx="6713">
                  <c:v>134.80000000000001</c:v>
                </c:pt>
                <c:pt idx="6714">
                  <c:v>135</c:v>
                </c:pt>
                <c:pt idx="6715">
                  <c:v>136</c:v>
                </c:pt>
                <c:pt idx="6716">
                  <c:v>134.69999999999999</c:v>
                </c:pt>
                <c:pt idx="6717">
                  <c:v>134.80000000000001</c:v>
                </c:pt>
                <c:pt idx="6718">
                  <c:v>133.9</c:v>
                </c:pt>
                <c:pt idx="6719">
                  <c:v>134.5</c:v>
                </c:pt>
                <c:pt idx="6720">
                  <c:v>135.30000000000001</c:v>
                </c:pt>
                <c:pt idx="6721">
                  <c:v>136.1</c:v>
                </c:pt>
                <c:pt idx="6722">
                  <c:v>135.30000000000001</c:v>
                </c:pt>
                <c:pt idx="6723">
                  <c:v>135.5</c:v>
                </c:pt>
                <c:pt idx="6724">
                  <c:v>134.4</c:v>
                </c:pt>
                <c:pt idx="6725">
                  <c:v>135.30000000000001</c:v>
                </c:pt>
                <c:pt idx="6726">
                  <c:v>134.80000000000001</c:v>
                </c:pt>
                <c:pt idx="6727">
                  <c:v>135.4</c:v>
                </c:pt>
                <c:pt idx="6728">
                  <c:v>133.80000000000001</c:v>
                </c:pt>
                <c:pt idx="6729">
                  <c:v>135.6</c:v>
                </c:pt>
                <c:pt idx="6730">
                  <c:v>135.19999999999999</c:v>
                </c:pt>
                <c:pt idx="6731">
                  <c:v>134.1</c:v>
                </c:pt>
                <c:pt idx="6732">
                  <c:v>135.5</c:v>
                </c:pt>
                <c:pt idx="6733">
                  <c:v>134.9</c:v>
                </c:pt>
                <c:pt idx="6734">
                  <c:v>135.30000000000001</c:v>
                </c:pt>
                <c:pt idx="6735">
                  <c:v>134.9</c:v>
                </c:pt>
                <c:pt idx="6736">
                  <c:v>134.6</c:v>
                </c:pt>
                <c:pt idx="6737">
                  <c:v>134.5</c:v>
                </c:pt>
                <c:pt idx="6738">
                  <c:v>136.80000000000001</c:v>
                </c:pt>
                <c:pt idx="6739">
                  <c:v>135.4</c:v>
                </c:pt>
                <c:pt idx="6740">
                  <c:v>135.80000000000001</c:v>
                </c:pt>
                <c:pt idx="6741">
                  <c:v>136.19999999999999</c:v>
                </c:pt>
                <c:pt idx="6742">
                  <c:v>133.4</c:v>
                </c:pt>
                <c:pt idx="6743">
                  <c:v>136.6</c:v>
                </c:pt>
                <c:pt idx="6744">
                  <c:v>134.30000000000001</c:v>
                </c:pt>
                <c:pt idx="6745">
                  <c:v>135.4</c:v>
                </c:pt>
                <c:pt idx="6746">
                  <c:v>135.5</c:v>
                </c:pt>
                <c:pt idx="6747">
                  <c:v>136.69999999999999</c:v>
                </c:pt>
                <c:pt idx="6748">
                  <c:v>135.9</c:v>
                </c:pt>
                <c:pt idx="6749">
                  <c:v>135</c:v>
                </c:pt>
                <c:pt idx="6750">
                  <c:v>136.1</c:v>
                </c:pt>
                <c:pt idx="6751">
                  <c:v>134.4</c:v>
                </c:pt>
                <c:pt idx="6752">
                  <c:v>136.19999999999999</c:v>
                </c:pt>
                <c:pt idx="6753">
                  <c:v>136</c:v>
                </c:pt>
                <c:pt idx="6754">
                  <c:v>136.19999999999999</c:v>
                </c:pt>
                <c:pt idx="6755">
                  <c:v>134.30000000000001</c:v>
                </c:pt>
                <c:pt idx="6756">
                  <c:v>135.9</c:v>
                </c:pt>
                <c:pt idx="6757">
                  <c:v>134.80000000000001</c:v>
                </c:pt>
                <c:pt idx="6758">
                  <c:v>135.69999999999999</c:v>
                </c:pt>
                <c:pt idx="6759">
                  <c:v>136</c:v>
                </c:pt>
                <c:pt idx="6760">
                  <c:v>133.6</c:v>
                </c:pt>
                <c:pt idx="6761">
                  <c:v>135.19999999999999</c:v>
                </c:pt>
                <c:pt idx="6762">
                  <c:v>134.69999999999999</c:v>
                </c:pt>
                <c:pt idx="6763">
                  <c:v>135.80000000000001</c:v>
                </c:pt>
                <c:pt idx="6764">
                  <c:v>134.9</c:v>
                </c:pt>
                <c:pt idx="6765">
                  <c:v>135.80000000000001</c:v>
                </c:pt>
                <c:pt idx="6766">
                  <c:v>134.80000000000001</c:v>
                </c:pt>
                <c:pt idx="6767">
                  <c:v>135.1</c:v>
                </c:pt>
                <c:pt idx="6768">
                  <c:v>135.1</c:v>
                </c:pt>
                <c:pt idx="6769">
                  <c:v>134.69999999999999</c:v>
                </c:pt>
                <c:pt idx="6770">
                  <c:v>135.69999999999999</c:v>
                </c:pt>
                <c:pt idx="6771">
                  <c:v>135.19999999999999</c:v>
                </c:pt>
                <c:pt idx="6772">
                  <c:v>136.69999999999999</c:v>
                </c:pt>
                <c:pt idx="6773">
                  <c:v>135.30000000000001</c:v>
                </c:pt>
                <c:pt idx="6774">
                  <c:v>135.4</c:v>
                </c:pt>
                <c:pt idx="6775">
                  <c:v>136.9</c:v>
                </c:pt>
                <c:pt idx="6776">
                  <c:v>135.6</c:v>
                </c:pt>
                <c:pt idx="6777">
                  <c:v>135.6</c:v>
                </c:pt>
                <c:pt idx="6778">
                  <c:v>134.5</c:v>
                </c:pt>
                <c:pt idx="6779">
                  <c:v>134.4</c:v>
                </c:pt>
                <c:pt idx="6780">
                  <c:v>135.1</c:v>
                </c:pt>
                <c:pt idx="6781">
                  <c:v>135.69999999999999</c:v>
                </c:pt>
                <c:pt idx="6782">
                  <c:v>135.69999999999999</c:v>
                </c:pt>
                <c:pt idx="6783">
                  <c:v>135.80000000000001</c:v>
                </c:pt>
                <c:pt idx="6784">
                  <c:v>135.80000000000001</c:v>
                </c:pt>
                <c:pt idx="6785">
                  <c:v>136.19999999999999</c:v>
                </c:pt>
                <c:pt idx="6786">
                  <c:v>133.69999999999999</c:v>
                </c:pt>
                <c:pt idx="6787">
                  <c:v>135.80000000000001</c:v>
                </c:pt>
                <c:pt idx="6788">
                  <c:v>135.5</c:v>
                </c:pt>
                <c:pt idx="6789">
                  <c:v>135.5</c:v>
                </c:pt>
                <c:pt idx="6790">
                  <c:v>134.5</c:v>
                </c:pt>
                <c:pt idx="6791">
                  <c:v>134.30000000000001</c:v>
                </c:pt>
                <c:pt idx="6792">
                  <c:v>136.30000000000001</c:v>
                </c:pt>
                <c:pt idx="6793">
                  <c:v>136.1</c:v>
                </c:pt>
                <c:pt idx="6794">
                  <c:v>135.1</c:v>
                </c:pt>
                <c:pt idx="6795">
                  <c:v>134.6</c:v>
                </c:pt>
                <c:pt idx="6796">
                  <c:v>135.69999999999999</c:v>
                </c:pt>
                <c:pt idx="6797">
                  <c:v>136</c:v>
                </c:pt>
                <c:pt idx="6798">
                  <c:v>134.4</c:v>
                </c:pt>
                <c:pt idx="6799">
                  <c:v>135.80000000000001</c:v>
                </c:pt>
                <c:pt idx="6800">
                  <c:v>134.80000000000001</c:v>
                </c:pt>
                <c:pt idx="6801">
                  <c:v>135.9</c:v>
                </c:pt>
                <c:pt idx="6802">
                  <c:v>136.5</c:v>
                </c:pt>
                <c:pt idx="6803">
                  <c:v>134.4</c:v>
                </c:pt>
                <c:pt idx="6804">
                  <c:v>135.6</c:v>
                </c:pt>
                <c:pt idx="6805">
                  <c:v>134.4</c:v>
                </c:pt>
                <c:pt idx="6806">
                  <c:v>135.19999999999999</c:v>
                </c:pt>
                <c:pt idx="6807">
                  <c:v>134.9</c:v>
                </c:pt>
                <c:pt idx="6808">
                  <c:v>135.5</c:v>
                </c:pt>
                <c:pt idx="6809">
                  <c:v>135.80000000000001</c:v>
                </c:pt>
                <c:pt idx="6810">
                  <c:v>134.5</c:v>
                </c:pt>
                <c:pt idx="6811">
                  <c:v>135.5</c:v>
                </c:pt>
                <c:pt idx="6812">
                  <c:v>135.1</c:v>
                </c:pt>
                <c:pt idx="6813">
                  <c:v>135.4</c:v>
                </c:pt>
                <c:pt idx="6814">
                  <c:v>134.30000000000001</c:v>
                </c:pt>
                <c:pt idx="6815">
                  <c:v>135.19999999999999</c:v>
                </c:pt>
                <c:pt idx="6816">
                  <c:v>135.6</c:v>
                </c:pt>
                <c:pt idx="6817">
                  <c:v>134.69999999999999</c:v>
                </c:pt>
                <c:pt idx="6818">
                  <c:v>136.5</c:v>
                </c:pt>
                <c:pt idx="6819">
                  <c:v>135.6</c:v>
                </c:pt>
                <c:pt idx="6820">
                  <c:v>134.5</c:v>
                </c:pt>
                <c:pt idx="6821">
                  <c:v>135.30000000000001</c:v>
                </c:pt>
                <c:pt idx="6822">
                  <c:v>135.5</c:v>
                </c:pt>
                <c:pt idx="6823">
                  <c:v>135.80000000000001</c:v>
                </c:pt>
                <c:pt idx="6824">
                  <c:v>135.19999999999999</c:v>
                </c:pt>
                <c:pt idx="6825">
                  <c:v>135.6</c:v>
                </c:pt>
                <c:pt idx="6826">
                  <c:v>134.9</c:v>
                </c:pt>
                <c:pt idx="6827">
                  <c:v>135.5</c:v>
                </c:pt>
                <c:pt idx="6828">
                  <c:v>135.30000000000001</c:v>
                </c:pt>
                <c:pt idx="6829">
                  <c:v>135.80000000000001</c:v>
                </c:pt>
                <c:pt idx="6830">
                  <c:v>134.6</c:v>
                </c:pt>
                <c:pt idx="6831">
                  <c:v>136.1</c:v>
                </c:pt>
                <c:pt idx="6832">
                  <c:v>137.19999999999999</c:v>
                </c:pt>
                <c:pt idx="6833">
                  <c:v>136.9</c:v>
                </c:pt>
                <c:pt idx="6834">
                  <c:v>136.19999999999999</c:v>
                </c:pt>
                <c:pt idx="6835">
                  <c:v>135.6</c:v>
                </c:pt>
                <c:pt idx="6836">
                  <c:v>135.69999999999999</c:v>
                </c:pt>
                <c:pt idx="6837">
                  <c:v>136.30000000000001</c:v>
                </c:pt>
                <c:pt idx="6838">
                  <c:v>136.5</c:v>
                </c:pt>
                <c:pt idx="6839">
                  <c:v>135.19999999999999</c:v>
                </c:pt>
                <c:pt idx="6840">
                  <c:v>135.30000000000001</c:v>
                </c:pt>
                <c:pt idx="6841">
                  <c:v>135.19999999999999</c:v>
                </c:pt>
                <c:pt idx="6842">
                  <c:v>137.30000000000001</c:v>
                </c:pt>
                <c:pt idx="6843">
                  <c:v>135.4</c:v>
                </c:pt>
                <c:pt idx="6844">
                  <c:v>135.9</c:v>
                </c:pt>
                <c:pt idx="6845">
                  <c:v>136</c:v>
                </c:pt>
                <c:pt idx="6846">
                  <c:v>134.9</c:v>
                </c:pt>
                <c:pt idx="6847">
                  <c:v>136</c:v>
                </c:pt>
                <c:pt idx="6848">
                  <c:v>136.80000000000001</c:v>
                </c:pt>
                <c:pt idx="6849">
                  <c:v>137</c:v>
                </c:pt>
                <c:pt idx="6850">
                  <c:v>135.19999999999999</c:v>
                </c:pt>
                <c:pt idx="6851">
                  <c:v>136.80000000000001</c:v>
                </c:pt>
                <c:pt idx="6852">
                  <c:v>136</c:v>
                </c:pt>
                <c:pt idx="6853">
                  <c:v>136.1</c:v>
                </c:pt>
                <c:pt idx="6854">
                  <c:v>136.6</c:v>
                </c:pt>
                <c:pt idx="6855">
                  <c:v>135.80000000000001</c:v>
                </c:pt>
                <c:pt idx="6856">
                  <c:v>137</c:v>
                </c:pt>
                <c:pt idx="6857">
                  <c:v>135.80000000000001</c:v>
                </c:pt>
                <c:pt idx="6858">
                  <c:v>134.6</c:v>
                </c:pt>
                <c:pt idx="6859">
                  <c:v>134.9</c:v>
                </c:pt>
                <c:pt idx="6860">
                  <c:v>135.80000000000001</c:v>
                </c:pt>
                <c:pt idx="6861">
                  <c:v>136.30000000000001</c:v>
                </c:pt>
                <c:pt idx="6862">
                  <c:v>136</c:v>
                </c:pt>
                <c:pt idx="6863">
                  <c:v>134.80000000000001</c:v>
                </c:pt>
                <c:pt idx="6864">
                  <c:v>135.69999999999999</c:v>
                </c:pt>
                <c:pt idx="6865">
                  <c:v>136</c:v>
                </c:pt>
                <c:pt idx="6866">
                  <c:v>135.9</c:v>
                </c:pt>
                <c:pt idx="6867">
                  <c:v>136.5</c:v>
                </c:pt>
                <c:pt idx="6868">
                  <c:v>135.80000000000001</c:v>
                </c:pt>
                <c:pt idx="6869">
                  <c:v>135.69999999999999</c:v>
                </c:pt>
                <c:pt idx="6870">
                  <c:v>137.19999999999999</c:v>
                </c:pt>
                <c:pt idx="6871">
                  <c:v>135.9</c:v>
                </c:pt>
                <c:pt idx="6872">
                  <c:v>136</c:v>
                </c:pt>
                <c:pt idx="6873">
                  <c:v>136.6</c:v>
                </c:pt>
                <c:pt idx="6874">
                  <c:v>136</c:v>
                </c:pt>
                <c:pt idx="6875">
                  <c:v>136.30000000000001</c:v>
                </c:pt>
                <c:pt idx="6876">
                  <c:v>135.69999999999999</c:v>
                </c:pt>
                <c:pt idx="6877">
                  <c:v>137.1</c:v>
                </c:pt>
                <c:pt idx="6878">
                  <c:v>135.69999999999999</c:v>
                </c:pt>
                <c:pt idx="6879">
                  <c:v>136.80000000000001</c:v>
                </c:pt>
                <c:pt idx="6880">
                  <c:v>136</c:v>
                </c:pt>
                <c:pt idx="6881">
                  <c:v>136.1</c:v>
                </c:pt>
                <c:pt idx="6882">
                  <c:v>136.19999999999999</c:v>
                </c:pt>
                <c:pt idx="6883">
                  <c:v>136.6</c:v>
                </c:pt>
                <c:pt idx="6884">
                  <c:v>136.5</c:v>
                </c:pt>
                <c:pt idx="6885">
                  <c:v>135.4</c:v>
                </c:pt>
                <c:pt idx="6886">
                  <c:v>134.80000000000001</c:v>
                </c:pt>
                <c:pt idx="6887">
                  <c:v>136.1</c:v>
                </c:pt>
                <c:pt idx="6888">
                  <c:v>135.9</c:v>
                </c:pt>
                <c:pt idx="6889">
                  <c:v>136.19999999999999</c:v>
                </c:pt>
                <c:pt idx="6890">
                  <c:v>136.1</c:v>
                </c:pt>
                <c:pt idx="6891">
                  <c:v>136</c:v>
                </c:pt>
                <c:pt idx="6892">
                  <c:v>136.6</c:v>
                </c:pt>
                <c:pt idx="6893">
                  <c:v>136.9</c:v>
                </c:pt>
                <c:pt idx="6894">
                  <c:v>136.4</c:v>
                </c:pt>
                <c:pt idx="6895">
                  <c:v>136.6</c:v>
                </c:pt>
                <c:pt idx="6896">
                  <c:v>137</c:v>
                </c:pt>
                <c:pt idx="6897">
                  <c:v>136.1</c:v>
                </c:pt>
                <c:pt idx="6898">
                  <c:v>136.9</c:v>
                </c:pt>
                <c:pt idx="6899">
                  <c:v>135.5</c:v>
                </c:pt>
                <c:pt idx="6900">
                  <c:v>136.5</c:v>
                </c:pt>
                <c:pt idx="6901">
                  <c:v>136.5</c:v>
                </c:pt>
                <c:pt idx="6902">
                  <c:v>136.9</c:v>
                </c:pt>
                <c:pt idx="6903">
                  <c:v>137.1</c:v>
                </c:pt>
                <c:pt idx="6904">
                  <c:v>136.30000000000001</c:v>
                </c:pt>
                <c:pt idx="6905">
                  <c:v>137</c:v>
                </c:pt>
                <c:pt idx="6906">
                  <c:v>137.30000000000001</c:v>
                </c:pt>
                <c:pt idx="6907">
                  <c:v>134.9</c:v>
                </c:pt>
                <c:pt idx="6908">
                  <c:v>136.30000000000001</c:v>
                </c:pt>
                <c:pt idx="6909">
                  <c:v>136.80000000000001</c:v>
                </c:pt>
                <c:pt idx="6910">
                  <c:v>137.19999999999999</c:v>
                </c:pt>
                <c:pt idx="6911">
                  <c:v>136.9</c:v>
                </c:pt>
                <c:pt idx="6912">
                  <c:v>137</c:v>
                </c:pt>
                <c:pt idx="6913">
                  <c:v>136.30000000000001</c:v>
                </c:pt>
                <c:pt idx="6914">
                  <c:v>136</c:v>
                </c:pt>
                <c:pt idx="6915">
                  <c:v>137.80000000000001</c:v>
                </c:pt>
                <c:pt idx="6916">
                  <c:v>136.5</c:v>
                </c:pt>
                <c:pt idx="6917">
                  <c:v>136.5</c:v>
                </c:pt>
                <c:pt idx="6918">
                  <c:v>137.30000000000001</c:v>
                </c:pt>
                <c:pt idx="6919">
                  <c:v>136.6</c:v>
                </c:pt>
                <c:pt idx="6920">
                  <c:v>137.1</c:v>
                </c:pt>
                <c:pt idx="6921">
                  <c:v>136.6</c:v>
                </c:pt>
                <c:pt idx="6922">
                  <c:v>138.69999999999999</c:v>
                </c:pt>
                <c:pt idx="6923">
                  <c:v>136.5</c:v>
                </c:pt>
                <c:pt idx="6924">
                  <c:v>137.5</c:v>
                </c:pt>
                <c:pt idx="6925">
                  <c:v>137.19999999999999</c:v>
                </c:pt>
                <c:pt idx="6926">
                  <c:v>136.9</c:v>
                </c:pt>
                <c:pt idx="6927">
                  <c:v>137.4</c:v>
                </c:pt>
                <c:pt idx="6928">
                  <c:v>137.4</c:v>
                </c:pt>
                <c:pt idx="6929">
                  <c:v>137.6</c:v>
                </c:pt>
                <c:pt idx="6930">
                  <c:v>137.6</c:v>
                </c:pt>
                <c:pt idx="6931">
                  <c:v>137</c:v>
                </c:pt>
                <c:pt idx="6932">
                  <c:v>137.19999999999999</c:v>
                </c:pt>
                <c:pt idx="6933">
                  <c:v>137.1</c:v>
                </c:pt>
                <c:pt idx="6934">
                  <c:v>137.5</c:v>
                </c:pt>
                <c:pt idx="6935">
                  <c:v>137.30000000000001</c:v>
                </c:pt>
                <c:pt idx="6936">
                  <c:v>139.19999999999999</c:v>
                </c:pt>
                <c:pt idx="6937">
                  <c:v>137.5</c:v>
                </c:pt>
                <c:pt idx="6938">
                  <c:v>137.30000000000001</c:v>
                </c:pt>
                <c:pt idx="6939">
                  <c:v>135.80000000000001</c:v>
                </c:pt>
                <c:pt idx="6940">
                  <c:v>137.4</c:v>
                </c:pt>
                <c:pt idx="6941">
                  <c:v>137.4</c:v>
                </c:pt>
                <c:pt idx="6942">
                  <c:v>136.6</c:v>
                </c:pt>
                <c:pt idx="6943">
                  <c:v>137.5</c:v>
                </c:pt>
                <c:pt idx="6944">
                  <c:v>136.69999999999999</c:v>
                </c:pt>
                <c:pt idx="6945">
                  <c:v>136.69999999999999</c:v>
                </c:pt>
                <c:pt idx="6946">
                  <c:v>138.4</c:v>
                </c:pt>
                <c:pt idx="6947">
                  <c:v>138</c:v>
                </c:pt>
                <c:pt idx="6948">
                  <c:v>137.1</c:v>
                </c:pt>
                <c:pt idx="6949">
                  <c:v>138.30000000000001</c:v>
                </c:pt>
                <c:pt idx="6950">
                  <c:v>137.80000000000001</c:v>
                </c:pt>
                <c:pt idx="6951">
                  <c:v>136.30000000000001</c:v>
                </c:pt>
                <c:pt idx="6952">
                  <c:v>137.80000000000001</c:v>
                </c:pt>
                <c:pt idx="6953">
                  <c:v>138.5</c:v>
                </c:pt>
                <c:pt idx="6954">
                  <c:v>137.19999999999999</c:v>
                </c:pt>
                <c:pt idx="6955">
                  <c:v>138.30000000000001</c:v>
                </c:pt>
                <c:pt idx="6956">
                  <c:v>137.6</c:v>
                </c:pt>
                <c:pt idx="6957">
                  <c:v>137.1</c:v>
                </c:pt>
                <c:pt idx="6958">
                  <c:v>137.80000000000001</c:v>
                </c:pt>
                <c:pt idx="6959">
                  <c:v>138</c:v>
                </c:pt>
                <c:pt idx="6960">
                  <c:v>137.9</c:v>
                </c:pt>
                <c:pt idx="6961">
                  <c:v>136.80000000000001</c:v>
                </c:pt>
                <c:pt idx="6962">
                  <c:v>138.30000000000001</c:v>
                </c:pt>
                <c:pt idx="6963">
                  <c:v>138.5</c:v>
                </c:pt>
                <c:pt idx="6964">
                  <c:v>138</c:v>
                </c:pt>
                <c:pt idx="6965">
                  <c:v>137.9</c:v>
                </c:pt>
                <c:pt idx="6966">
                  <c:v>138.1</c:v>
                </c:pt>
                <c:pt idx="6967">
                  <c:v>137.69999999999999</c:v>
                </c:pt>
                <c:pt idx="6968">
                  <c:v>137.69999999999999</c:v>
                </c:pt>
                <c:pt idx="6969">
                  <c:v>136.5</c:v>
                </c:pt>
                <c:pt idx="6970">
                  <c:v>136.9</c:v>
                </c:pt>
                <c:pt idx="6971">
                  <c:v>138.5</c:v>
                </c:pt>
                <c:pt idx="6972">
                  <c:v>138.69999999999999</c:v>
                </c:pt>
                <c:pt idx="6973">
                  <c:v>137.69999999999999</c:v>
                </c:pt>
                <c:pt idx="6974">
                  <c:v>138.9</c:v>
                </c:pt>
                <c:pt idx="6975">
                  <c:v>139</c:v>
                </c:pt>
                <c:pt idx="6976">
                  <c:v>138</c:v>
                </c:pt>
                <c:pt idx="6977">
                  <c:v>139.19999999999999</c:v>
                </c:pt>
                <c:pt idx="6978">
                  <c:v>139</c:v>
                </c:pt>
                <c:pt idx="6979">
                  <c:v>138.30000000000001</c:v>
                </c:pt>
                <c:pt idx="6980">
                  <c:v>138.30000000000001</c:v>
                </c:pt>
                <c:pt idx="6981">
                  <c:v>139.1</c:v>
                </c:pt>
                <c:pt idx="6982">
                  <c:v>138.5</c:v>
                </c:pt>
                <c:pt idx="6983">
                  <c:v>138.9</c:v>
                </c:pt>
                <c:pt idx="6984">
                  <c:v>138.5</c:v>
                </c:pt>
                <c:pt idx="6985">
                  <c:v>138.80000000000001</c:v>
                </c:pt>
                <c:pt idx="6986">
                  <c:v>138</c:v>
                </c:pt>
                <c:pt idx="6987">
                  <c:v>138.1</c:v>
                </c:pt>
                <c:pt idx="6988">
                  <c:v>138.1</c:v>
                </c:pt>
                <c:pt idx="6989">
                  <c:v>138.9</c:v>
                </c:pt>
                <c:pt idx="6990">
                  <c:v>138.4</c:v>
                </c:pt>
                <c:pt idx="6991">
                  <c:v>136.9</c:v>
                </c:pt>
                <c:pt idx="6992">
                  <c:v>138.6</c:v>
                </c:pt>
                <c:pt idx="6993">
                  <c:v>138.1</c:v>
                </c:pt>
                <c:pt idx="6994">
                  <c:v>137.69999999999999</c:v>
                </c:pt>
                <c:pt idx="6995">
                  <c:v>138.30000000000001</c:v>
                </c:pt>
                <c:pt idx="6996">
                  <c:v>138.6</c:v>
                </c:pt>
                <c:pt idx="6997">
                  <c:v>139.30000000000001</c:v>
                </c:pt>
                <c:pt idx="6998">
                  <c:v>139.1</c:v>
                </c:pt>
                <c:pt idx="6999">
                  <c:v>139.19999999999999</c:v>
                </c:pt>
                <c:pt idx="7000">
                  <c:v>138.69999999999999</c:v>
                </c:pt>
                <c:pt idx="7001">
                  <c:v>137.69999999999999</c:v>
                </c:pt>
                <c:pt idx="7002">
                  <c:v>139.1</c:v>
                </c:pt>
                <c:pt idx="7003">
                  <c:v>139.19999999999999</c:v>
                </c:pt>
                <c:pt idx="7004">
                  <c:v>138.9</c:v>
                </c:pt>
                <c:pt idx="7005">
                  <c:v>139.30000000000001</c:v>
                </c:pt>
                <c:pt idx="7006">
                  <c:v>138</c:v>
                </c:pt>
                <c:pt idx="7007">
                  <c:v>139.1</c:v>
                </c:pt>
                <c:pt idx="7008">
                  <c:v>137.69999999999999</c:v>
                </c:pt>
                <c:pt idx="7009">
                  <c:v>140.30000000000001</c:v>
                </c:pt>
                <c:pt idx="7010">
                  <c:v>138.19999999999999</c:v>
                </c:pt>
                <c:pt idx="7011">
                  <c:v>139.19999999999999</c:v>
                </c:pt>
                <c:pt idx="7012">
                  <c:v>139.19999999999999</c:v>
                </c:pt>
                <c:pt idx="7013">
                  <c:v>139.9</c:v>
                </c:pt>
                <c:pt idx="7014">
                  <c:v>139.19999999999999</c:v>
                </c:pt>
                <c:pt idx="7015">
                  <c:v>139.5</c:v>
                </c:pt>
                <c:pt idx="7016">
                  <c:v>139.9</c:v>
                </c:pt>
                <c:pt idx="7017">
                  <c:v>139.80000000000001</c:v>
                </c:pt>
                <c:pt idx="7018">
                  <c:v>138.69999999999999</c:v>
                </c:pt>
                <c:pt idx="7019">
                  <c:v>139.19999999999999</c:v>
                </c:pt>
                <c:pt idx="7020">
                  <c:v>139.1</c:v>
                </c:pt>
                <c:pt idx="7021">
                  <c:v>139.6</c:v>
                </c:pt>
                <c:pt idx="7022">
                  <c:v>139.4</c:v>
                </c:pt>
                <c:pt idx="7023">
                  <c:v>139.4</c:v>
                </c:pt>
                <c:pt idx="7024">
                  <c:v>138.6</c:v>
                </c:pt>
                <c:pt idx="7025">
                  <c:v>138.19999999999999</c:v>
                </c:pt>
                <c:pt idx="7026">
                  <c:v>139</c:v>
                </c:pt>
                <c:pt idx="7027">
                  <c:v>139.1</c:v>
                </c:pt>
                <c:pt idx="7028">
                  <c:v>139.30000000000001</c:v>
                </c:pt>
                <c:pt idx="7029">
                  <c:v>138.6</c:v>
                </c:pt>
                <c:pt idx="7030">
                  <c:v>139.30000000000001</c:v>
                </c:pt>
                <c:pt idx="7031">
                  <c:v>138</c:v>
                </c:pt>
                <c:pt idx="7032">
                  <c:v>138.6</c:v>
                </c:pt>
                <c:pt idx="7033">
                  <c:v>140.80000000000001</c:v>
                </c:pt>
                <c:pt idx="7034">
                  <c:v>139.9</c:v>
                </c:pt>
                <c:pt idx="7035">
                  <c:v>139.19999999999999</c:v>
                </c:pt>
                <c:pt idx="7036">
                  <c:v>139.1</c:v>
                </c:pt>
                <c:pt idx="7037">
                  <c:v>137.69999999999999</c:v>
                </c:pt>
                <c:pt idx="7038">
                  <c:v>139.4</c:v>
                </c:pt>
                <c:pt idx="7039">
                  <c:v>139.19999999999999</c:v>
                </c:pt>
                <c:pt idx="7040">
                  <c:v>139.30000000000001</c:v>
                </c:pt>
                <c:pt idx="7041">
                  <c:v>138.80000000000001</c:v>
                </c:pt>
                <c:pt idx="7042">
                  <c:v>139.4</c:v>
                </c:pt>
                <c:pt idx="7043">
                  <c:v>140.6</c:v>
                </c:pt>
                <c:pt idx="7044">
                  <c:v>139.69999999999999</c:v>
                </c:pt>
                <c:pt idx="7045">
                  <c:v>139.6</c:v>
                </c:pt>
                <c:pt idx="7046">
                  <c:v>139.5</c:v>
                </c:pt>
                <c:pt idx="7047">
                  <c:v>139.4</c:v>
                </c:pt>
                <c:pt idx="7048">
                  <c:v>139.69999999999999</c:v>
                </c:pt>
                <c:pt idx="7049">
                  <c:v>139.1</c:v>
                </c:pt>
                <c:pt idx="7050">
                  <c:v>140</c:v>
                </c:pt>
                <c:pt idx="7051">
                  <c:v>139.4</c:v>
                </c:pt>
                <c:pt idx="7052">
                  <c:v>140.19999999999999</c:v>
                </c:pt>
                <c:pt idx="7053">
                  <c:v>140.4</c:v>
                </c:pt>
                <c:pt idx="7054">
                  <c:v>140.4</c:v>
                </c:pt>
                <c:pt idx="7055">
                  <c:v>140.1</c:v>
                </c:pt>
                <c:pt idx="7056">
                  <c:v>138.9</c:v>
                </c:pt>
                <c:pt idx="7057">
                  <c:v>139.6</c:v>
                </c:pt>
                <c:pt idx="7058">
                  <c:v>139.80000000000001</c:v>
                </c:pt>
                <c:pt idx="7059">
                  <c:v>139.1</c:v>
                </c:pt>
                <c:pt idx="7060">
                  <c:v>139.30000000000001</c:v>
                </c:pt>
                <c:pt idx="7061">
                  <c:v>139.69999999999999</c:v>
                </c:pt>
                <c:pt idx="7062">
                  <c:v>140.30000000000001</c:v>
                </c:pt>
                <c:pt idx="7063">
                  <c:v>140.30000000000001</c:v>
                </c:pt>
                <c:pt idx="7064">
                  <c:v>140.4</c:v>
                </c:pt>
                <c:pt idx="7065">
                  <c:v>139.4</c:v>
                </c:pt>
                <c:pt idx="7066">
                  <c:v>140.1</c:v>
                </c:pt>
                <c:pt idx="7067">
                  <c:v>140.80000000000001</c:v>
                </c:pt>
                <c:pt idx="7068">
                  <c:v>140</c:v>
                </c:pt>
                <c:pt idx="7069">
                  <c:v>140.5</c:v>
                </c:pt>
                <c:pt idx="7070">
                  <c:v>140.80000000000001</c:v>
                </c:pt>
                <c:pt idx="7071">
                  <c:v>140.1</c:v>
                </c:pt>
                <c:pt idx="7072">
                  <c:v>141.69999999999999</c:v>
                </c:pt>
                <c:pt idx="7073">
                  <c:v>139.4</c:v>
                </c:pt>
                <c:pt idx="7074">
                  <c:v>140</c:v>
                </c:pt>
                <c:pt idx="7075">
                  <c:v>141</c:v>
                </c:pt>
                <c:pt idx="7076">
                  <c:v>141.1</c:v>
                </c:pt>
                <c:pt idx="7077">
                  <c:v>140.19999999999999</c:v>
                </c:pt>
                <c:pt idx="7078">
                  <c:v>141.30000000000001</c:v>
                </c:pt>
                <c:pt idx="7079">
                  <c:v>140</c:v>
                </c:pt>
                <c:pt idx="7080">
                  <c:v>140.5</c:v>
                </c:pt>
                <c:pt idx="7081">
                  <c:v>141.30000000000001</c:v>
                </c:pt>
                <c:pt idx="7082">
                  <c:v>140.19999999999999</c:v>
                </c:pt>
                <c:pt idx="7083">
                  <c:v>140.9</c:v>
                </c:pt>
                <c:pt idx="7084">
                  <c:v>141.1</c:v>
                </c:pt>
                <c:pt idx="7085">
                  <c:v>140.4</c:v>
                </c:pt>
                <c:pt idx="7086">
                  <c:v>140.80000000000001</c:v>
                </c:pt>
                <c:pt idx="7087">
                  <c:v>139.4</c:v>
                </c:pt>
                <c:pt idx="7088">
                  <c:v>140.4</c:v>
                </c:pt>
                <c:pt idx="7089">
                  <c:v>139.6</c:v>
                </c:pt>
                <c:pt idx="7090">
                  <c:v>139.5</c:v>
                </c:pt>
                <c:pt idx="7091">
                  <c:v>140.4</c:v>
                </c:pt>
                <c:pt idx="7092">
                  <c:v>140.80000000000001</c:v>
                </c:pt>
                <c:pt idx="7093">
                  <c:v>141.6</c:v>
                </c:pt>
                <c:pt idx="7094">
                  <c:v>139.80000000000001</c:v>
                </c:pt>
                <c:pt idx="7095">
                  <c:v>140.9</c:v>
                </c:pt>
                <c:pt idx="7096">
                  <c:v>140.80000000000001</c:v>
                </c:pt>
                <c:pt idx="7097">
                  <c:v>140.5</c:v>
                </c:pt>
                <c:pt idx="7098">
                  <c:v>140.80000000000001</c:v>
                </c:pt>
                <c:pt idx="7099">
                  <c:v>139.9</c:v>
                </c:pt>
                <c:pt idx="7100">
                  <c:v>140.9</c:v>
                </c:pt>
                <c:pt idx="7101">
                  <c:v>141.9</c:v>
                </c:pt>
                <c:pt idx="7102">
                  <c:v>141.6</c:v>
                </c:pt>
                <c:pt idx="7103">
                  <c:v>141.30000000000001</c:v>
                </c:pt>
                <c:pt idx="7104">
                  <c:v>141.80000000000001</c:v>
                </c:pt>
                <c:pt idx="7105">
                  <c:v>140</c:v>
                </c:pt>
                <c:pt idx="7106">
                  <c:v>141.6</c:v>
                </c:pt>
                <c:pt idx="7107">
                  <c:v>139.9</c:v>
                </c:pt>
                <c:pt idx="7108">
                  <c:v>140.6</c:v>
                </c:pt>
                <c:pt idx="7109">
                  <c:v>140.80000000000001</c:v>
                </c:pt>
                <c:pt idx="7110">
                  <c:v>140.30000000000001</c:v>
                </c:pt>
                <c:pt idx="7111">
                  <c:v>141.80000000000001</c:v>
                </c:pt>
                <c:pt idx="7112">
                  <c:v>141.4</c:v>
                </c:pt>
                <c:pt idx="7113">
                  <c:v>140.6</c:v>
                </c:pt>
                <c:pt idx="7114">
                  <c:v>139.69999999999999</c:v>
                </c:pt>
                <c:pt idx="7115">
                  <c:v>141.19999999999999</c:v>
                </c:pt>
                <c:pt idx="7116">
                  <c:v>140.6</c:v>
                </c:pt>
                <c:pt idx="7117">
                  <c:v>140.5</c:v>
                </c:pt>
                <c:pt idx="7118">
                  <c:v>141.19999999999999</c:v>
                </c:pt>
                <c:pt idx="7119">
                  <c:v>140.80000000000001</c:v>
                </c:pt>
                <c:pt idx="7120">
                  <c:v>141.4</c:v>
                </c:pt>
                <c:pt idx="7121">
                  <c:v>141.4</c:v>
                </c:pt>
                <c:pt idx="7122">
                  <c:v>142.19999999999999</c:v>
                </c:pt>
                <c:pt idx="7123">
                  <c:v>142.30000000000001</c:v>
                </c:pt>
                <c:pt idx="7124">
                  <c:v>141.1</c:v>
                </c:pt>
                <c:pt idx="7125">
                  <c:v>140.1</c:v>
                </c:pt>
                <c:pt idx="7126">
                  <c:v>139.80000000000001</c:v>
                </c:pt>
                <c:pt idx="7127">
                  <c:v>141.69999999999999</c:v>
                </c:pt>
                <c:pt idx="7128">
                  <c:v>139.69999999999999</c:v>
                </c:pt>
                <c:pt idx="7129">
                  <c:v>141.30000000000001</c:v>
                </c:pt>
                <c:pt idx="7130">
                  <c:v>142.1</c:v>
                </c:pt>
                <c:pt idx="7131">
                  <c:v>140.9</c:v>
                </c:pt>
                <c:pt idx="7132">
                  <c:v>142.30000000000001</c:v>
                </c:pt>
                <c:pt idx="7133">
                  <c:v>140.6</c:v>
                </c:pt>
                <c:pt idx="7134">
                  <c:v>141.80000000000001</c:v>
                </c:pt>
                <c:pt idx="7135">
                  <c:v>141.4</c:v>
                </c:pt>
                <c:pt idx="7136">
                  <c:v>142.19999999999999</c:v>
                </c:pt>
                <c:pt idx="7137">
                  <c:v>141.69999999999999</c:v>
                </c:pt>
                <c:pt idx="7138">
                  <c:v>140.80000000000001</c:v>
                </c:pt>
                <c:pt idx="7139">
                  <c:v>142.30000000000001</c:v>
                </c:pt>
                <c:pt idx="7140">
                  <c:v>142.1</c:v>
                </c:pt>
                <c:pt idx="7141">
                  <c:v>140.80000000000001</c:v>
                </c:pt>
                <c:pt idx="7142">
                  <c:v>141.1</c:v>
                </c:pt>
                <c:pt idx="7143">
                  <c:v>142.30000000000001</c:v>
                </c:pt>
                <c:pt idx="7144">
                  <c:v>142.4</c:v>
                </c:pt>
                <c:pt idx="7145">
                  <c:v>142.1</c:v>
                </c:pt>
                <c:pt idx="7146">
                  <c:v>141.80000000000001</c:v>
                </c:pt>
                <c:pt idx="7147">
                  <c:v>141.9</c:v>
                </c:pt>
                <c:pt idx="7148">
                  <c:v>141.9</c:v>
                </c:pt>
                <c:pt idx="7149">
                  <c:v>142</c:v>
                </c:pt>
                <c:pt idx="7150">
                  <c:v>142</c:v>
                </c:pt>
                <c:pt idx="7151">
                  <c:v>141.4</c:v>
                </c:pt>
                <c:pt idx="7152">
                  <c:v>142.6</c:v>
                </c:pt>
                <c:pt idx="7153">
                  <c:v>141.30000000000001</c:v>
                </c:pt>
                <c:pt idx="7154">
                  <c:v>142.69999999999999</c:v>
                </c:pt>
                <c:pt idx="7155">
                  <c:v>140.80000000000001</c:v>
                </c:pt>
                <c:pt idx="7156">
                  <c:v>141.30000000000001</c:v>
                </c:pt>
                <c:pt idx="7157">
                  <c:v>140.9</c:v>
                </c:pt>
                <c:pt idx="7158">
                  <c:v>141.4</c:v>
                </c:pt>
                <c:pt idx="7159">
                  <c:v>141.30000000000001</c:v>
                </c:pt>
                <c:pt idx="7160">
                  <c:v>141.6</c:v>
                </c:pt>
                <c:pt idx="7161">
                  <c:v>142.6</c:v>
                </c:pt>
                <c:pt idx="7162">
                  <c:v>142.9</c:v>
                </c:pt>
                <c:pt idx="7163">
                  <c:v>142.80000000000001</c:v>
                </c:pt>
                <c:pt idx="7164">
                  <c:v>141.19999999999999</c:v>
                </c:pt>
                <c:pt idx="7165">
                  <c:v>143</c:v>
                </c:pt>
                <c:pt idx="7166">
                  <c:v>143.19999999999999</c:v>
                </c:pt>
                <c:pt idx="7167">
                  <c:v>142</c:v>
                </c:pt>
                <c:pt idx="7168">
                  <c:v>141.9</c:v>
                </c:pt>
                <c:pt idx="7169">
                  <c:v>140.9</c:v>
                </c:pt>
                <c:pt idx="7170">
                  <c:v>143.4</c:v>
                </c:pt>
                <c:pt idx="7171">
                  <c:v>142.9</c:v>
                </c:pt>
                <c:pt idx="7172">
                  <c:v>143.19999999999999</c:v>
                </c:pt>
                <c:pt idx="7173">
                  <c:v>143.4</c:v>
                </c:pt>
                <c:pt idx="7174">
                  <c:v>142.80000000000001</c:v>
                </c:pt>
                <c:pt idx="7175">
                  <c:v>143.1</c:v>
                </c:pt>
                <c:pt idx="7176">
                  <c:v>142.4</c:v>
                </c:pt>
                <c:pt idx="7177">
                  <c:v>140.1</c:v>
                </c:pt>
                <c:pt idx="7178">
                  <c:v>142.19999999999999</c:v>
                </c:pt>
                <c:pt idx="7179">
                  <c:v>142.19999999999999</c:v>
                </c:pt>
                <c:pt idx="7180">
                  <c:v>142.4</c:v>
                </c:pt>
                <c:pt idx="7181">
                  <c:v>141.69999999999999</c:v>
                </c:pt>
                <c:pt idx="7182">
                  <c:v>142.5</c:v>
                </c:pt>
                <c:pt idx="7183">
                  <c:v>141.30000000000001</c:v>
                </c:pt>
                <c:pt idx="7184">
                  <c:v>143</c:v>
                </c:pt>
                <c:pt idx="7185">
                  <c:v>142</c:v>
                </c:pt>
                <c:pt idx="7186">
                  <c:v>142.19999999999999</c:v>
                </c:pt>
                <c:pt idx="7187">
                  <c:v>142.9</c:v>
                </c:pt>
                <c:pt idx="7188">
                  <c:v>143.19999999999999</c:v>
                </c:pt>
                <c:pt idx="7189">
                  <c:v>143.19999999999999</c:v>
                </c:pt>
                <c:pt idx="7190">
                  <c:v>143.5</c:v>
                </c:pt>
                <c:pt idx="7191">
                  <c:v>141.9</c:v>
                </c:pt>
                <c:pt idx="7192">
                  <c:v>142.4</c:v>
                </c:pt>
                <c:pt idx="7193">
                  <c:v>141.1</c:v>
                </c:pt>
                <c:pt idx="7194">
                  <c:v>142.6</c:v>
                </c:pt>
                <c:pt idx="7195">
                  <c:v>142.1</c:v>
                </c:pt>
                <c:pt idx="7196">
                  <c:v>142.5</c:v>
                </c:pt>
                <c:pt idx="7197">
                  <c:v>143.80000000000001</c:v>
                </c:pt>
                <c:pt idx="7198">
                  <c:v>142.4</c:v>
                </c:pt>
                <c:pt idx="7199">
                  <c:v>142</c:v>
                </c:pt>
                <c:pt idx="7200">
                  <c:v>142.1</c:v>
                </c:pt>
                <c:pt idx="7201">
                  <c:v>141.6</c:v>
                </c:pt>
                <c:pt idx="7202">
                  <c:v>142.1</c:v>
                </c:pt>
                <c:pt idx="7203">
                  <c:v>144.1</c:v>
                </c:pt>
                <c:pt idx="7204">
                  <c:v>142.30000000000001</c:v>
                </c:pt>
                <c:pt idx="7205">
                  <c:v>142.30000000000001</c:v>
                </c:pt>
                <c:pt idx="7206">
                  <c:v>141.6</c:v>
                </c:pt>
                <c:pt idx="7207">
                  <c:v>143.30000000000001</c:v>
                </c:pt>
                <c:pt idx="7208">
                  <c:v>142.19999999999999</c:v>
                </c:pt>
                <c:pt idx="7209">
                  <c:v>142.9</c:v>
                </c:pt>
                <c:pt idx="7210">
                  <c:v>141.6</c:v>
                </c:pt>
                <c:pt idx="7211">
                  <c:v>142.80000000000001</c:v>
                </c:pt>
                <c:pt idx="7212">
                  <c:v>142.30000000000001</c:v>
                </c:pt>
                <c:pt idx="7213">
                  <c:v>143.19999999999999</c:v>
                </c:pt>
                <c:pt idx="7214">
                  <c:v>142.69999999999999</c:v>
                </c:pt>
                <c:pt idx="7215">
                  <c:v>142.6</c:v>
                </c:pt>
                <c:pt idx="7216">
                  <c:v>142.69999999999999</c:v>
                </c:pt>
                <c:pt idx="7217">
                  <c:v>143.5</c:v>
                </c:pt>
                <c:pt idx="7218">
                  <c:v>142</c:v>
                </c:pt>
                <c:pt idx="7219">
                  <c:v>142.1</c:v>
                </c:pt>
                <c:pt idx="7220">
                  <c:v>141.9</c:v>
                </c:pt>
                <c:pt idx="7221">
                  <c:v>143</c:v>
                </c:pt>
                <c:pt idx="7222">
                  <c:v>142.19999999999999</c:v>
                </c:pt>
                <c:pt idx="7223">
                  <c:v>144.9</c:v>
                </c:pt>
                <c:pt idx="7224">
                  <c:v>144.69999999999999</c:v>
                </c:pt>
                <c:pt idx="7225">
                  <c:v>143.5</c:v>
                </c:pt>
                <c:pt idx="7226">
                  <c:v>142.69999999999999</c:v>
                </c:pt>
                <c:pt idx="7227">
                  <c:v>143</c:v>
                </c:pt>
                <c:pt idx="7228">
                  <c:v>141.69999999999999</c:v>
                </c:pt>
                <c:pt idx="7229">
                  <c:v>143.5</c:v>
                </c:pt>
                <c:pt idx="7230">
                  <c:v>142.9</c:v>
                </c:pt>
                <c:pt idx="7231">
                  <c:v>143.1</c:v>
                </c:pt>
                <c:pt idx="7232">
                  <c:v>142.1</c:v>
                </c:pt>
                <c:pt idx="7233">
                  <c:v>143.1</c:v>
                </c:pt>
                <c:pt idx="7234">
                  <c:v>144</c:v>
                </c:pt>
                <c:pt idx="7235">
                  <c:v>142.4</c:v>
                </c:pt>
                <c:pt idx="7236">
                  <c:v>142.69999999999999</c:v>
                </c:pt>
                <c:pt idx="7237">
                  <c:v>142.69999999999999</c:v>
                </c:pt>
                <c:pt idx="7238">
                  <c:v>143.19999999999999</c:v>
                </c:pt>
                <c:pt idx="7239">
                  <c:v>144.9</c:v>
                </c:pt>
                <c:pt idx="7240">
                  <c:v>142.9</c:v>
                </c:pt>
                <c:pt idx="7241">
                  <c:v>142.1</c:v>
                </c:pt>
                <c:pt idx="7242">
                  <c:v>143.1</c:v>
                </c:pt>
                <c:pt idx="7243">
                  <c:v>142.9</c:v>
                </c:pt>
                <c:pt idx="7244">
                  <c:v>143.1</c:v>
                </c:pt>
                <c:pt idx="7245">
                  <c:v>144.1</c:v>
                </c:pt>
                <c:pt idx="7246">
                  <c:v>143.30000000000001</c:v>
                </c:pt>
                <c:pt idx="7247">
                  <c:v>144.19999999999999</c:v>
                </c:pt>
                <c:pt idx="7248">
                  <c:v>143.5</c:v>
                </c:pt>
                <c:pt idx="7249">
                  <c:v>143.5</c:v>
                </c:pt>
                <c:pt idx="7250">
                  <c:v>142.9</c:v>
                </c:pt>
                <c:pt idx="7251">
                  <c:v>142.9</c:v>
                </c:pt>
                <c:pt idx="7252">
                  <c:v>142.6</c:v>
                </c:pt>
                <c:pt idx="7253">
                  <c:v>144</c:v>
                </c:pt>
                <c:pt idx="7254">
                  <c:v>143.80000000000001</c:v>
                </c:pt>
                <c:pt idx="7255">
                  <c:v>144.80000000000001</c:v>
                </c:pt>
                <c:pt idx="7256">
                  <c:v>143.1</c:v>
                </c:pt>
                <c:pt idx="7257">
                  <c:v>142.69999999999999</c:v>
                </c:pt>
                <c:pt idx="7258">
                  <c:v>142.69999999999999</c:v>
                </c:pt>
                <c:pt idx="7259">
                  <c:v>143.19999999999999</c:v>
                </c:pt>
                <c:pt idx="7260">
                  <c:v>143.4</c:v>
                </c:pt>
                <c:pt idx="7261">
                  <c:v>143.9</c:v>
                </c:pt>
                <c:pt idx="7262">
                  <c:v>144</c:v>
                </c:pt>
                <c:pt idx="7263">
                  <c:v>144.30000000000001</c:v>
                </c:pt>
                <c:pt idx="7264">
                  <c:v>145</c:v>
                </c:pt>
                <c:pt idx="7265">
                  <c:v>143.5</c:v>
                </c:pt>
                <c:pt idx="7266">
                  <c:v>143.9</c:v>
                </c:pt>
                <c:pt idx="7267">
                  <c:v>144.4</c:v>
                </c:pt>
                <c:pt idx="7268">
                  <c:v>143.6</c:v>
                </c:pt>
                <c:pt idx="7269">
                  <c:v>143.6</c:v>
                </c:pt>
                <c:pt idx="7270">
                  <c:v>144</c:v>
                </c:pt>
                <c:pt idx="7271">
                  <c:v>143.69999999999999</c:v>
                </c:pt>
                <c:pt idx="7272">
                  <c:v>143</c:v>
                </c:pt>
                <c:pt idx="7273">
                  <c:v>145.30000000000001</c:v>
                </c:pt>
                <c:pt idx="7274">
                  <c:v>143.6</c:v>
                </c:pt>
                <c:pt idx="7275">
                  <c:v>144.1</c:v>
                </c:pt>
                <c:pt idx="7276">
                  <c:v>145.1</c:v>
                </c:pt>
                <c:pt idx="7277">
                  <c:v>144.5</c:v>
                </c:pt>
                <c:pt idx="7278">
                  <c:v>143.69999999999999</c:v>
                </c:pt>
                <c:pt idx="7279">
                  <c:v>143.1</c:v>
                </c:pt>
                <c:pt idx="7280">
                  <c:v>142.6</c:v>
                </c:pt>
                <c:pt idx="7281">
                  <c:v>144.80000000000001</c:v>
                </c:pt>
                <c:pt idx="7282">
                  <c:v>143.1</c:v>
                </c:pt>
                <c:pt idx="7283">
                  <c:v>143.30000000000001</c:v>
                </c:pt>
                <c:pt idx="7284">
                  <c:v>143.5</c:v>
                </c:pt>
                <c:pt idx="7285">
                  <c:v>144.6</c:v>
                </c:pt>
                <c:pt idx="7286">
                  <c:v>143.30000000000001</c:v>
                </c:pt>
                <c:pt idx="7287">
                  <c:v>143.80000000000001</c:v>
                </c:pt>
                <c:pt idx="7288">
                  <c:v>143.69999999999999</c:v>
                </c:pt>
                <c:pt idx="7289">
                  <c:v>143.80000000000001</c:v>
                </c:pt>
                <c:pt idx="7290">
                  <c:v>144.1</c:v>
                </c:pt>
                <c:pt idx="7291">
                  <c:v>143.1</c:v>
                </c:pt>
                <c:pt idx="7292">
                  <c:v>144.30000000000001</c:v>
                </c:pt>
                <c:pt idx="7293">
                  <c:v>143.1</c:v>
                </c:pt>
                <c:pt idx="7294">
                  <c:v>143.69999999999999</c:v>
                </c:pt>
                <c:pt idx="7295">
                  <c:v>143.19999999999999</c:v>
                </c:pt>
                <c:pt idx="7296">
                  <c:v>143.19999999999999</c:v>
                </c:pt>
                <c:pt idx="7297">
                  <c:v>143.80000000000001</c:v>
                </c:pt>
                <c:pt idx="7298">
                  <c:v>143.9</c:v>
                </c:pt>
                <c:pt idx="7299">
                  <c:v>143.69999999999999</c:v>
                </c:pt>
                <c:pt idx="7300">
                  <c:v>143.30000000000001</c:v>
                </c:pt>
                <c:pt idx="7301">
                  <c:v>142.19999999999999</c:v>
                </c:pt>
                <c:pt idx="7302">
                  <c:v>144</c:v>
                </c:pt>
                <c:pt idx="7303">
                  <c:v>144.6</c:v>
                </c:pt>
                <c:pt idx="7304">
                  <c:v>144.80000000000001</c:v>
                </c:pt>
                <c:pt idx="7305">
                  <c:v>144.5</c:v>
                </c:pt>
                <c:pt idx="7306">
                  <c:v>145.19999999999999</c:v>
                </c:pt>
                <c:pt idx="7307">
                  <c:v>143.9</c:v>
                </c:pt>
                <c:pt idx="7308">
                  <c:v>143.30000000000001</c:v>
                </c:pt>
                <c:pt idx="7309">
                  <c:v>143.5</c:v>
                </c:pt>
                <c:pt idx="7310">
                  <c:v>143.1</c:v>
                </c:pt>
                <c:pt idx="7311">
                  <c:v>142.80000000000001</c:v>
                </c:pt>
                <c:pt idx="7312">
                  <c:v>144.1</c:v>
                </c:pt>
                <c:pt idx="7313">
                  <c:v>144.5</c:v>
                </c:pt>
                <c:pt idx="7314">
                  <c:v>143.6</c:v>
                </c:pt>
                <c:pt idx="7315">
                  <c:v>144.1</c:v>
                </c:pt>
                <c:pt idx="7316">
                  <c:v>144.4</c:v>
                </c:pt>
                <c:pt idx="7317">
                  <c:v>144.6</c:v>
                </c:pt>
                <c:pt idx="7318">
                  <c:v>143.9</c:v>
                </c:pt>
                <c:pt idx="7319">
                  <c:v>143.9</c:v>
                </c:pt>
                <c:pt idx="7320">
                  <c:v>144.69999999999999</c:v>
                </c:pt>
                <c:pt idx="7321">
                  <c:v>144.6</c:v>
                </c:pt>
                <c:pt idx="7322">
                  <c:v>145.19999999999999</c:v>
                </c:pt>
                <c:pt idx="7323">
                  <c:v>145.1</c:v>
                </c:pt>
                <c:pt idx="7324">
                  <c:v>144.6</c:v>
                </c:pt>
                <c:pt idx="7325">
                  <c:v>145.69999999999999</c:v>
                </c:pt>
                <c:pt idx="7326">
                  <c:v>144.4</c:v>
                </c:pt>
                <c:pt idx="7327">
                  <c:v>143.6</c:v>
                </c:pt>
                <c:pt idx="7328">
                  <c:v>143.69999999999999</c:v>
                </c:pt>
                <c:pt idx="7329">
                  <c:v>144.80000000000001</c:v>
                </c:pt>
                <c:pt idx="7330">
                  <c:v>144.5</c:v>
                </c:pt>
                <c:pt idx="7331">
                  <c:v>144.19999999999999</c:v>
                </c:pt>
                <c:pt idx="7332">
                  <c:v>144.6</c:v>
                </c:pt>
                <c:pt idx="7333">
                  <c:v>143.6</c:v>
                </c:pt>
                <c:pt idx="7334">
                  <c:v>143.69999999999999</c:v>
                </c:pt>
                <c:pt idx="7335">
                  <c:v>144.5</c:v>
                </c:pt>
                <c:pt idx="7336">
                  <c:v>145.30000000000001</c:v>
                </c:pt>
                <c:pt idx="7337">
                  <c:v>144.19999999999999</c:v>
                </c:pt>
                <c:pt idx="7338">
                  <c:v>144.30000000000001</c:v>
                </c:pt>
                <c:pt idx="7339">
                  <c:v>145.69999999999999</c:v>
                </c:pt>
                <c:pt idx="7340">
                  <c:v>143.80000000000001</c:v>
                </c:pt>
                <c:pt idx="7341">
                  <c:v>143.69999999999999</c:v>
                </c:pt>
                <c:pt idx="7342">
                  <c:v>144.1</c:v>
                </c:pt>
                <c:pt idx="7343">
                  <c:v>144</c:v>
                </c:pt>
                <c:pt idx="7344">
                  <c:v>145.30000000000001</c:v>
                </c:pt>
                <c:pt idx="7345">
                  <c:v>144.80000000000001</c:v>
                </c:pt>
                <c:pt idx="7346">
                  <c:v>144.4</c:v>
                </c:pt>
                <c:pt idx="7347">
                  <c:v>144.6</c:v>
                </c:pt>
                <c:pt idx="7348">
                  <c:v>144.19999999999999</c:v>
                </c:pt>
                <c:pt idx="7349">
                  <c:v>144.19999999999999</c:v>
                </c:pt>
                <c:pt idx="7350">
                  <c:v>144.69999999999999</c:v>
                </c:pt>
                <c:pt idx="7351">
                  <c:v>143.5</c:v>
                </c:pt>
                <c:pt idx="7352">
                  <c:v>144.19999999999999</c:v>
                </c:pt>
                <c:pt idx="7353">
                  <c:v>144.5</c:v>
                </c:pt>
                <c:pt idx="7354">
                  <c:v>144.5</c:v>
                </c:pt>
                <c:pt idx="7355">
                  <c:v>144.6</c:v>
                </c:pt>
                <c:pt idx="7356">
                  <c:v>145.5</c:v>
                </c:pt>
                <c:pt idx="7357">
                  <c:v>144.80000000000001</c:v>
                </c:pt>
                <c:pt idx="7358">
                  <c:v>144.1</c:v>
                </c:pt>
                <c:pt idx="7359">
                  <c:v>144.80000000000001</c:v>
                </c:pt>
                <c:pt idx="7360">
                  <c:v>143.9</c:v>
                </c:pt>
                <c:pt idx="7361">
                  <c:v>145.1</c:v>
                </c:pt>
                <c:pt idx="7362">
                  <c:v>144.80000000000001</c:v>
                </c:pt>
                <c:pt idx="7363">
                  <c:v>145.5</c:v>
                </c:pt>
                <c:pt idx="7364">
                  <c:v>144</c:v>
                </c:pt>
                <c:pt idx="7365">
                  <c:v>145.30000000000001</c:v>
                </c:pt>
                <c:pt idx="7366">
                  <c:v>144.4</c:v>
                </c:pt>
                <c:pt idx="7367">
                  <c:v>145.1</c:v>
                </c:pt>
                <c:pt idx="7368">
                  <c:v>145.19999999999999</c:v>
                </c:pt>
                <c:pt idx="7369">
                  <c:v>144.19999999999999</c:v>
                </c:pt>
                <c:pt idx="7370">
                  <c:v>146.1</c:v>
                </c:pt>
                <c:pt idx="7371">
                  <c:v>144.69999999999999</c:v>
                </c:pt>
                <c:pt idx="7372">
                  <c:v>144.69999999999999</c:v>
                </c:pt>
                <c:pt idx="7373">
                  <c:v>145</c:v>
                </c:pt>
                <c:pt idx="7374">
                  <c:v>145.80000000000001</c:v>
                </c:pt>
                <c:pt idx="7375">
                  <c:v>145.6</c:v>
                </c:pt>
                <c:pt idx="7376">
                  <c:v>144.19999999999999</c:v>
                </c:pt>
                <c:pt idx="7377">
                  <c:v>144.69999999999999</c:v>
                </c:pt>
                <c:pt idx="7378">
                  <c:v>144.80000000000001</c:v>
                </c:pt>
                <c:pt idx="7379">
                  <c:v>145</c:v>
                </c:pt>
                <c:pt idx="7380">
                  <c:v>145.4</c:v>
                </c:pt>
                <c:pt idx="7381">
                  <c:v>145.69999999999999</c:v>
                </c:pt>
                <c:pt idx="7382">
                  <c:v>146</c:v>
                </c:pt>
                <c:pt idx="7383">
                  <c:v>145</c:v>
                </c:pt>
                <c:pt idx="7384">
                  <c:v>144.9</c:v>
                </c:pt>
                <c:pt idx="7385">
                  <c:v>144.4</c:v>
                </c:pt>
                <c:pt idx="7386">
                  <c:v>144.80000000000001</c:v>
                </c:pt>
                <c:pt idx="7387">
                  <c:v>145.30000000000001</c:v>
                </c:pt>
                <c:pt idx="7388">
                  <c:v>145</c:v>
                </c:pt>
                <c:pt idx="7389">
                  <c:v>144.9</c:v>
                </c:pt>
                <c:pt idx="7390">
                  <c:v>144.6</c:v>
                </c:pt>
                <c:pt idx="7391">
                  <c:v>145</c:v>
                </c:pt>
                <c:pt idx="7392">
                  <c:v>145.1</c:v>
                </c:pt>
                <c:pt idx="7393">
                  <c:v>144.80000000000001</c:v>
                </c:pt>
                <c:pt idx="7394">
                  <c:v>144.69999999999999</c:v>
                </c:pt>
                <c:pt idx="7395">
                  <c:v>144</c:v>
                </c:pt>
                <c:pt idx="7396">
                  <c:v>145.1</c:v>
                </c:pt>
                <c:pt idx="7397">
                  <c:v>145.6</c:v>
                </c:pt>
                <c:pt idx="7398">
                  <c:v>146</c:v>
                </c:pt>
                <c:pt idx="7399">
                  <c:v>144.19999999999999</c:v>
                </c:pt>
                <c:pt idx="7400">
                  <c:v>144.5</c:v>
                </c:pt>
                <c:pt idx="7401">
                  <c:v>144.4</c:v>
                </c:pt>
                <c:pt idx="7402">
                  <c:v>144.80000000000001</c:v>
                </c:pt>
                <c:pt idx="7403">
                  <c:v>145.9</c:v>
                </c:pt>
                <c:pt idx="7404">
                  <c:v>145.1</c:v>
                </c:pt>
                <c:pt idx="7405">
                  <c:v>145.19999999999999</c:v>
                </c:pt>
                <c:pt idx="7406">
                  <c:v>144.19999999999999</c:v>
                </c:pt>
                <c:pt idx="7407">
                  <c:v>144.9</c:v>
                </c:pt>
                <c:pt idx="7408">
                  <c:v>144.9</c:v>
                </c:pt>
                <c:pt idx="7409">
                  <c:v>144.30000000000001</c:v>
                </c:pt>
                <c:pt idx="7410">
                  <c:v>145</c:v>
                </c:pt>
                <c:pt idx="7411">
                  <c:v>144.5</c:v>
                </c:pt>
                <c:pt idx="7412">
                  <c:v>145.6</c:v>
                </c:pt>
                <c:pt idx="7413">
                  <c:v>145.9</c:v>
                </c:pt>
                <c:pt idx="7414">
                  <c:v>146.19999999999999</c:v>
                </c:pt>
                <c:pt idx="7415">
                  <c:v>144.9</c:v>
                </c:pt>
                <c:pt idx="7416">
                  <c:v>145.69999999999999</c:v>
                </c:pt>
                <c:pt idx="7417">
                  <c:v>144.69999999999999</c:v>
                </c:pt>
                <c:pt idx="7418">
                  <c:v>145.19999999999999</c:v>
                </c:pt>
                <c:pt idx="7419">
                  <c:v>144.4</c:v>
                </c:pt>
                <c:pt idx="7420">
                  <c:v>145.80000000000001</c:v>
                </c:pt>
                <c:pt idx="7421">
                  <c:v>145.5</c:v>
                </c:pt>
                <c:pt idx="7422">
                  <c:v>145.9</c:v>
                </c:pt>
                <c:pt idx="7423">
                  <c:v>146.69999999999999</c:v>
                </c:pt>
                <c:pt idx="7424">
                  <c:v>146.1</c:v>
                </c:pt>
                <c:pt idx="7425">
                  <c:v>145.30000000000001</c:v>
                </c:pt>
                <c:pt idx="7426">
                  <c:v>144.69999999999999</c:v>
                </c:pt>
                <c:pt idx="7427">
                  <c:v>144.9</c:v>
                </c:pt>
                <c:pt idx="7428">
                  <c:v>145.1</c:v>
                </c:pt>
                <c:pt idx="7429">
                  <c:v>145.69999999999999</c:v>
                </c:pt>
                <c:pt idx="7430">
                  <c:v>145.19999999999999</c:v>
                </c:pt>
                <c:pt idx="7431">
                  <c:v>145.4</c:v>
                </c:pt>
                <c:pt idx="7432">
                  <c:v>145.6</c:v>
                </c:pt>
                <c:pt idx="7433">
                  <c:v>145.5</c:v>
                </c:pt>
                <c:pt idx="7434">
                  <c:v>145.69999999999999</c:v>
                </c:pt>
                <c:pt idx="7435">
                  <c:v>144.69999999999999</c:v>
                </c:pt>
                <c:pt idx="7436">
                  <c:v>147</c:v>
                </c:pt>
                <c:pt idx="7437">
                  <c:v>146.19999999999999</c:v>
                </c:pt>
                <c:pt idx="7438">
                  <c:v>145.5</c:v>
                </c:pt>
                <c:pt idx="7439">
                  <c:v>145.1</c:v>
                </c:pt>
                <c:pt idx="7440">
                  <c:v>144.9</c:v>
                </c:pt>
                <c:pt idx="7441">
                  <c:v>145</c:v>
                </c:pt>
                <c:pt idx="7442">
                  <c:v>145.19999999999999</c:v>
                </c:pt>
                <c:pt idx="7443">
                  <c:v>144.80000000000001</c:v>
                </c:pt>
                <c:pt idx="7444">
                  <c:v>146.1</c:v>
                </c:pt>
                <c:pt idx="7445">
                  <c:v>144.9</c:v>
                </c:pt>
                <c:pt idx="7446">
                  <c:v>145.69999999999999</c:v>
                </c:pt>
                <c:pt idx="7447">
                  <c:v>144.69999999999999</c:v>
                </c:pt>
                <c:pt idx="7448">
                  <c:v>146.4</c:v>
                </c:pt>
                <c:pt idx="7449">
                  <c:v>145.5</c:v>
                </c:pt>
                <c:pt idx="7450">
                  <c:v>143.30000000000001</c:v>
                </c:pt>
                <c:pt idx="7451">
                  <c:v>145.1</c:v>
                </c:pt>
                <c:pt idx="7452">
                  <c:v>145.69999999999999</c:v>
                </c:pt>
                <c:pt idx="7453">
                  <c:v>145.1</c:v>
                </c:pt>
                <c:pt idx="7454">
                  <c:v>145.69999999999999</c:v>
                </c:pt>
                <c:pt idx="7455">
                  <c:v>146.6</c:v>
                </c:pt>
                <c:pt idx="7456">
                  <c:v>146.9</c:v>
                </c:pt>
                <c:pt idx="7457">
                  <c:v>146.1</c:v>
                </c:pt>
                <c:pt idx="7458">
                  <c:v>145.4</c:v>
                </c:pt>
                <c:pt idx="7459">
                  <c:v>144</c:v>
                </c:pt>
                <c:pt idx="7460">
                  <c:v>145.4</c:v>
                </c:pt>
                <c:pt idx="7461">
                  <c:v>145.4</c:v>
                </c:pt>
                <c:pt idx="7462">
                  <c:v>145.80000000000001</c:v>
                </c:pt>
                <c:pt idx="7463">
                  <c:v>146.9</c:v>
                </c:pt>
                <c:pt idx="7464">
                  <c:v>146.9</c:v>
                </c:pt>
                <c:pt idx="7465">
                  <c:v>145.69999999999999</c:v>
                </c:pt>
                <c:pt idx="7466">
                  <c:v>145.69999999999999</c:v>
                </c:pt>
                <c:pt idx="7467">
                  <c:v>145.6</c:v>
                </c:pt>
                <c:pt idx="7468">
                  <c:v>145.69999999999999</c:v>
                </c:pt>
                <c:pt idx="7469">
                  <c:v>144.80000000000001</c:v>
                </c:pt>
                <c:pt idx="7470">
                  <c:v>145.69999999999999</c:v>
                </c:pt>
                <c:pt idx="7471">
                  <c:v>145.19999999999999</c:v>
                </c:pt>
                <c:pt idx="7472">
                  <c:v>145.30000000000001</c:v>
                </c:pt>
                <c:pt idx="7473">
                  <c:v>145.4</c:v>
                </c:pt>
                <c:pt idx="7474">
                  <c:v>145.5</c:v>
                </c:pt>
                <c:pt idx="7475">
                  <c:v>146.9</c:v>
                </c:pt>
                <c:pt idx="7476">
                  <c:v>145.5</c:v>
                </c:pt>
                <c:pt idx="7477">
                  <c:v>145.4</c:v>
                </c:pt>
                <c:pt idx="7478">
                  <c:v>144.80000000000001</c:v>
                </c:pt>
                <c:pt idx="7479">
                  <c:v>144.4</c:v>
                </c:pt>
                <c:pt idx="7480">
                  <c:v>145.30000000000001</c:v>
                </c:pt>
                <c:pt idx="7481">
                  <c:v>144.9</c:v>
                </c:pt>
                <c:pt idx="7482">
                  <c:v>146.1</c:v>
                </c:pt>
                <c:pt idx="7483">
                  <c:v>145.1</c:v>
                </c:pt>
                <c:pt idx="7484">
                  <c:v>146.80000000000001</c:v>
                </c:pt>
                <c:pt idx="7485">
                  <c:v>145.4</c:v>
                </c:pt>
                <c:pt idx="7486">
                  <c:v>145</c:v>
                </c:pt>
                <c:pt idx="7487">
                  <c:v>145.9</c:v>
                </c:pt>
                <c:pt idx="7488">
                  <c:v>146.1</c:v>
                </c:pt>
                <c:pt idx="7489">
                  <c:v>145</c:v>
                </c:pt>
                <c:pt idx="7490">
                  <c:v>146</c:v>
                </c:pt>
                <c:pt idx="7491">
                  <c:v>144.6</c:v>
                </c:pt>
                <c:pt idx="7492">
                  <c:v>145.80000000000001</c:v>
                </c:pt>
                <c:pt idx="7493">
                  <c:v>146</c:v>
                </c:pt>
                <c:pt idx="7494">
                  <c:v>145.6</c:v>
                </c:pt>
                <c:pt idx="7495">
                  <c:v>145.5</c:v>
                </c:pt>
                <c:pt idx="7496">
                  <c:v>145.1</c:v>
                </c:pt>
                <c:pt idx="7497">
                  <c:v>146.9</c:v>
                </c:pt>
                <c:pt idx="7498">
                  <c:v>146.5</c:v>
                </c:pt>
                <c:pt idx="7499">
                  <c:v>145.80000000000001</c:v>
                </c:pt>
                <c:pt idx="7500">
                  <c:v>145</c:v>
                </c:pt>
                <c:pt idx="7501">
                  <c:v>144.19999999999999</c:v>
                </c:pt>
                <c:pt idx="7502">
                  <c:v>145.5</c:v>
                </c:pt>
                <c:pt idx="7503">
                  <c:v>145.80000000000001</c:v>
                </c:pt>
                <c:pt idx="7504">
                  <c:v>145.80000000000001</c:v>
                </c:pt>
                <c:pt idx="7505">
                  <c:v>145.19999999999999</c:v>
                </c:pt>
                <c:pt idx="7506">
                  <c:v>145.4</c:v>
                </c:pt>
                <c:pt idx="7507">
                  <c:v>146.5</c:v>
                </c:pt>
                <c:pt idx="7508">
                  <c:v>145.6</c:v>
                </c:pt>
                <c:pt idx="7509">
                  <c:v>146.5</c:v>
                </c:pt>
                <c:pt idx="7510">
                  <c:v>144.80000000000001</c:v>
                </c:pt>
                <c:pt idx="7511">
                  <c:v>144.5</c:v>
                </c:pt>
                <c:pt idx="7512">
                  <c:v>145.30000000000001</c:v>
                </c:pt>
                <c:pt idx="7513">
                  <c:v>145.1</c:v>
                </c:pt>
                <c:pt idx="7514">
                  <c:v>146.69999999999999</c:v>
                </c:pt>
                <c:pt idx="7515">
                  <c:v>146.80000000000001</c:v>
                </c:pt>
                <c:pt idx="7516">
                  <c:v>145.80000000000001</c:v>
                </c:pt>
                <c:pt idx="7517">
                  <c:v>145.5</c:v>
                </c:pt>
                <c:pt idx="7518">
                  <c:v>146.9</c:v>
                </c:pt>
                <c:pt idx="7519">
                  <c:v>145.1</c:v>
                </c:pt>
                <c:pt idx="7520">
                  <c:v>145.80000000000001</c:v>
                </c:pt>
                <c:pt idx="7521">
                  <c:v>145.30000000000001</c:v>
                </c:pt>
                <c:pt idx="7522">
                  <c:v>145.1</c:v>
                </c:pt>
                <c:pt idx="7523">
                  <c:v>146.19999999999999</c:v>
                </c:pt>
                <c:pt idx="7524">
                  <c:v>146.5</c:v>
                </c:pt>
                <c:pt idx="7525">
                  <c:v>147.6</c:v>
                </c:pt>
                <c:pt idx="7526">
                  <c:v>146.9</c:v>
                </c:pt>
                <c:pt idx="7527">
                  <c:v>146.5</c:v>
                </c:pt>
                <c:pt idx="7528">
                  <c:v>145.1</c:v>
                </c:pt>
                <c:pt idx="7529">
                  <c:v>145.69999999999999</c:v>
                </c:pt>
                <c:pt idx="7530">
                  <c:v>145.80000000000001</c:v>
                </c:pt>
                <c:pt idx="7531">
                  <c:v>146</c:v>
                </c:pt>
                <c:pt idx="7532">
                  <c:v>145.9</c:v>
                </c:pt>
                <c:pt idx="7533">
                  <c:v>146</c:v>
                </c:pt>
                <c:pt idx="7534">
                  <c:v>146</c:v>
                </c:pt>
                <c:pt idx="7535">
                  <c:v>145.5</c:v>
                </c:pt>
                <c:pt idx="7536">
                  <c:v>145.69999999999999</c:v>
                </c:pt>
                <c:pt idx="7537">
                  <c:v>146.1</c:v>
                </c:pt>
                <c:pt idx="7538">
                  <c:v>144.80000000000001</c:v>
                </c:pt>
                <c:pt idx="7539">
                  <c:v>145.6</c:v>
                </c:pt>
                <c:pt idx="7540">
                  <c:v>146.4</c:v>
                </c:pt>
                <c:pt idx="7541">
                  <c:v>146.69999999999999</c:v>
                </c:pt>
                <c:pt idx="7542">
                  <c:v>145.30000000000001</c:v>
                </c:pt>
                <c:pt idx="7543">
                  <c:v>145.80000000000001</c:v>
                </c:pt>
                <c:pt idx="7544">
                  <c:v>146.19999999999999</c:v>
                </c:pt>
                <c:pt idx="7545">
                  <c:v>145.6</c:v>
                </c:pt>
                <c:pt idx="7546">
                  <c:v>145.19999999999999</c:v>
                </c:pt>
                <c:pt idx="7547">
                  <c:v>146.5</c:v>
                </c:pt>
                <c:pt idx="7548">
                  <c:v>147.19999999999999</c:v>
                </c:pt>
                <c:pt idx="7549">
                  <c:v>146.6</c:v>
                </c:pt>
                <c:pt idx="7550">
                  <c:v>145.1</c:v>
                </c:pt>
                <c:pt idx="7551">
                  <c:v>145.30000000000001</c:v>
                </c:pt>
                <c:pt idx="7552">
                  <c:v>144.6</c:v>
                </c:pt>
                <c:pt idx="7553">
                  <c:v>146.19999999999999</c:v>
                </c:pt>
                <c:pt idx="7554">
                  <c:v>146.80000000000001</c:v>
                </c:pt>
                <c:pt idx="7555">
                  <c:v>146.5</c:v>
                </c:pt>
                <c:pt idx="7556">
                  <c:v>145.4</c:v>
                </c:pt>
                <c:pt idx="7557">
                  <c:v>146.4</c:v>
                </c:pt>
                <c:pt idx="7558">
                  <c:v>146.80000000000001</c:v>
                </c:pt>
                <c:pt idx="7559">
                  <c:v>144</c:v>
                </c:pt>
                <c:pt idx="7560">
                  <c:v>145</c:v>
                </c:pt>
                <c:pt idx="7561">
                  <c:v>145.4</c:v>
                </c:pt>
                <c:pt idx="7562">
                  <c:v>147</c:v>
                </c:pt>
                <c:pt idx="7563">
                  <c:v>145.6</c:v>
                </c:pt>
                <c:pt idx="7564">
                  <c:v>146.1</c:v>
                </c:pt>
                <c:pt idx="7565">
                  <c:v>145.6</c:v>
                </c:pt>
                <c:pt idx="7566">
                  <c:v>146.30000000000001</c:v>
                </c:pt>
                <c:pt idx="7567">
                  <c:v>146.19999999999999</c:v>
                </c:pt>
                <c:pt idx="7568">
                  <c:v>146.6</c:v>
                </c:pt>
                <c:pt idx="7569">
                  <c:v>145.4</c:v>
                </c:pt>
                <c:pt idx="7570">
                  <c:v>145.30000000000001</c:v>
                </c:pt>
                <c:pt idx="7571">
                  <c:v>147.1</c:v>
                </c:pt>
                <c:pt idx="7572">
                  <c:v>145.9</c:v>
                </c:pt>
                <c:pt idx="7573">
                  <c:v>145.9</c:v>
                </c:pt>
                <c:pt idx="7574">
                  <c:v>146.6</c:v>
                </c:pt>
                <c:pt idx="7575">
                  <c:v>146.69999999999999</c:v>
                </c:pt>
                <c:pt idx="7576">
                  <c:v>146.80000000000001</c:v>
                </c:pt>
                <c:pt idx="7577">
                  <c:v>146.4</c:v>
                </c:pt>
                <c:pt idx="7578">
                  <c:v>145.5</c:v>
                </c:pt>
                <c:pt idx="7579">
                  <c:v>145.80000000000001</c:v>
                </c:pt>
                <c:pt idx="7580">
                  <c:v>145.5</c:v>
                </c:pt>
                <c:pt idx="7581">
                  <c:v>146.5</c:v>
                </c:pt>
                <c:pt idx="7582">
                  <c:v>147</c:v>
                </c:pt>
                <c:pt idx="7583">
                  <c:v>146.4</c:v>
                </c:pt>
                <c:pt idx="7584">
                  <c:v>146.5</c:v>
                </c:pt>
                <c:pt idx="7585">
                  <c:v>146.30000000000001</c:v>
                </c:pt>
                <c:pt idx="7586">
                  <c:v>145.4</c:v>
                </c:pt>
                <c:pt idx="7587">
                  <c:v>147.1</c:v>
                </c:pt>
                <c:pt idx="7588">
                  <c:v>146.1</c:v>
                </c:pt>
                <c:pt idx="7589">
                  <c:v>146.30000000000001</c:v>
                </c:pt>
                <c:pt idx="7590">
                  <c:v>146</c:v>
                </c:pt>
                <c:pt idx="7591">
                  <c:v>146.4</c:v>
                </c:pt>
                <c:pt idx="7592">
                  <c:v>146</c:v>
                </c:pt>
                <c:pt idx="7593">
                  <c:v>145.1</c:v>
                </c:pt>
                <c:pt idx="7594">
                  <c:v>147.69999999999999</c:v>
                </c:pt>
                <c:pt idx="7595">
                  <c:v>146.19999999999999</c:v>
                </c:pt>
                <c:pt idx="7596">
                  <c:v>146.19999999999999</c:v>
                </c:pt>
                <c:pt idx="7597">
                  <c:v>147.6</c:v>
                </c:pt>
                <c:pt idx="7598">
                  <c:v>146.80000000000001</c:v>
                </c:pt>
                <c:pt idx="7599">
                  <c:v>146.19999999999999</c:v>
                </c:pt>
                <c:pt idx="7600">
                  <c:v>145.9</c:v>
                </c:pt>
                <c:pt idx="7601">
                  <c:v>145</c:v>
                </c:pt>
                <c:pt idx="7602">
                  <c:v>145.30000000000001</c:v>
                </c:pt>
                <c:pt idx="7603">
                  <c:v>147</c:v>
                </c:pt>
                <c:pt idx="7604">
                  <c:v>146.9</c:v>
                </c:pt>
                <c:pt idx="7605">
                  <c:v>147.1</c:v>
                </c:pt>
                <c:pt idx="7606">
                  <c:v>147.1</c:v>
                </c:pt>
                <c:pt idx="7607">
                  <c:v>146.5</c:v>
                </c:pt>
                <c:pt idx="7608">
                  <c:v>146.69999999999999</c:v>
                </c:pt>
                <c:pt idx="7609">
                  <c:v>146.6</c:v>
                </c:pt>
                <c:pt idx="7610">
                  <c:v>146.69999999999999</c:v>
                </c:pt>
                <c:pt idx="7611">
                  <c:v>147.69999999999999</c:v>
                </c:pt>
                <c:pt idx="7612">
                  <c:v>146.80000000000001</c:v>
                </c:pt>
                <c:pt idx="7613">
                  <c:v>146.80000000000001</c:v>
                </c:pt>
                <c:pt idx="7614">
                  <c:v>146.30000000000001</c:v>
                </c:pt>
                <c:pt idx="7615">
                  <c:v>146.1</c:v>
                </c:pt>
                <c:pt idx="7616">
                  <c:v>145.69999999999999</c:v>
                </c:pt>
                <c:pt idx="7617">
                  <c:v>146.5</c:v>
                </c:pt>
                <c:pt idx="7618">
                  <c:v>147.1</c:v>
                </c:pt>
                <c:pt idx="7619">
                  <c:v>145.69999999999999</c:v>
                </c:pt>
                <c:pt idx="7620">
                  <c:v>145.6</c:v>
                </c:pt>
                <c:pt idx="7621">
                  <c:v>146.9</c:v>
                </c:pt>
                <c:pt idx="7622">
                  <c:v>147.9</c:v>
                </c:pt>
                <c:pt idx="7623">
                  <c:v>145.9</c:v>
                </c:pt>
                <c:pt idx="7624">
                  <c:v>147.9</c:v>
                </c:pt>
                <c:pt idx="7625">
                  <c:v>146.9</c:v>
                </c:pt>
                <c:pt idx="7626">
                  <c:v>146.80000000000001</c:v>
                </c:pt>
                <c:pt idx="7627">
                  <c:v>146</c:v>
                </c:pt>
                <c:pt idx="7628">
                  <c:v>145.30000000000001</c:v>
                </c:pt>
                <c:pt idx="7629">
                  <c:v>145.9</c:v>
                </c:pt>
                <c:pt idx="7630">
                  <c:v>145.9</c:v>
                </c:pt>
                <c:pt idx="7631">
                  <c:v>147</c:v>
                </c:pt>
                <c:pt idx="7632">
                  <c:v>146.80000000000001</c:v>
                </c:pt>
                <c:pt idx="7633">
                  <c:v>145.69999999999999</c:v>
                </c:pt>
                <c:pt idx="7634">
                  <c:v>147.1</c:v>
                </c:pt>
                <c:pt idx="7635">
                  <c:v>147</c:v>
                </c:pt>
                <c:pt idx="7636">
                  <c:v>146.9</c:v>
                </c:pt>
                <c:pt idx="7637">
                  <c:v>147.4</c:v>
                </c:pt>
                <c:pt idx="7638">
                  <c:v>148.69999999999999</c:v>
                </c:pt>
                <c:pt idx="7639">
                  <c:v>147.4</c:v>
                </c:pt>
                <c:pt idx="7640">
                  <c:v>148.1</c:v>
                </c:pt>
                <c:pt idx="7641">
                  <c:v>147</c:v>
                </c:pt>
                <c:pt idx="7642">
                  <c:v>146.80000000000001</c:v>
                </c:pt>
                <c:pt idx="7643">
                  <c:v>147</c:v>
                </c:pt>
                <c:pt idx="7644">
                  <c:v>146.30000000000001</c:v>
                </c:pt>
                <c:pt idx="7645">
                  <c:v>147</c:v>
                </c:pt>
                <c:pt idx="7646">
                  <c:v>147.4</c:v>
                </c:pt>
                <c:pt idx="7647">
                  <c:v>148.30000000000001</c:v>
                </c:pt>
                <c:pt idx="7648">
                  <c:v>148.6</c:v>
                </c:pt>
                <c:pt idx="7649">
                  <c:v>146.6</c:v>
                </c:pt>
                <c:pt idx="7650">
                  <c:v>145.5</c:v>
                </c:pt>
                <c:pt idx="7651">
                  <c:v>145.5</c:v>
                </c:pt>
                <c:pt idx="7652">
                  <c:v>146.6</c:v>
                </c:pt>
                <c:pt idx="7653">
                  <c:v>145.69999999999999</c:v>
                </c:pt>
                <c:pt idx="7654">
                  <c:v>149</c:v>
                </c:pt>
                <c:pt idx="7655">
                  <c:v>148.5</c:v>
                </c:pt>
                <c:pt idx="7656">
                  <c:v>148.80000000000001</c:v>
                </c:pt>
                <c:pt idx="7657">
                  <c:v>146.6</c:v>
                </c:pt>
                <c:pt idx="7658">
                  <c:v>147</c:v>
                </c:pt>
                <c:pt idx="7659">
                  <c:v>147.30000000000001</c:v>
                </c:pt>
                <c:pt idx="7660">
                  <c:v>147.69999999999999</c:v>
                </c:pt>
                <c:pt idx="7661">
                  <c:v>145.69999999999999</c:v>
                </c:pt>
                <c:pt idx="7662">
                  <c:v>147.19999999999999</c:v>
                </c:pt>
                <c:pt idx="7663">
                  <c:v>147</c:v>
                </c:pt>
                <c:pt idx="7664">
                  <c:v>147.80000000000001</c:v>
                </c:pt>
                <c:pt idx="7665">
                  <c:v>147.1</c:v>
                </c:pt>
                <c:pt idx="7666">
                  <c:v>148.4</c:v>
                </c:pt>
                <c:pt idx="7667">
                  <c:v>145.80000000000001</c:v>
                </c:pt>
                <c:pt idx="7668">
                  <c:v>147.4</c:v>
                </c:pt>
                <c:pt idx="7669">
                  <c:v>147.5</c:v>
                </c:pt>
                <c:pt idx="7670">
                  <c:v>145.5</c:v>
                </c:pt>
                <c:pt idx="7671">
                  <c:v>146.5</c:v>
                </c:pt>
                <c:pt idx="7672">
                  <c:v>147.5</c:v>
                </c:pt>
                <c:pt idx="7673">
                  <c:v>148.19999999999999</c:v>
                </c:pt>
                <c:pt idx="7674">
                  <c:v>147.6</c:v>
                </c:pt>
                <c:pt idx="7675">
                  <c:v>147</c:v>
                </c:pt>
                <c:pt idx="7676">
                  <c:v>147.19999999999999</c:v>
                </c:pt>
                <c:pt idx="7677">
                  <c:v>147.30000000000001</c:v>
                </c:pt>
                <c:pt idx="7678">
                  <c:v>148.69999999999999</c:v>
                </c:pt>
                <c:pt idx="7679">
                  <c:v>146.5</c:v>
                </c:pt>
                <c:pt idx="7680">
                  <c:v>147.9</c:v>
                </c:pt>
                <c:pt idx="7681">
                  <c:v>149.4</c:v>
                </c:pt>
                <c:pt idx="7682">
                  <c:v>147.69999999999999</c:v>
                </c:pt>
                <c:pt idx="7683">
                  <c:v>146.19999999999999</c:v>
                </c:pt>
                <c:pt idx="7684">
                  <c:v>148.4</c:v>
                </c:pt>
                <c:pt idx="7685">
                  <c:v>146.9</c:v>
                </c:pt>
                <c:pt idx="7686">
                  <c:v>147.30000000000001</c:v>
                </c:pt>
                <c:pt idx="7687">
                  <c:v>147.5</c:v>
                </c:pt>
                <c:pt idx="7688">
                  <c:v>149.4</c:v>
                </c:pt>
                <c:pt idx="7689">
                  <c:v>147.5</c:v>
                </c:pt>
                <c:pt idx="7690">
                  <c:v>147.19999999999999</c:v>
                </c:pt>
                <c:pt idx="7691">
                  <c:v>147.30000000000001</c:v>
                </c:pt>
                <c:pt idx="7692">
                  <c:v>146.80000000000001</c:v>
                </c:pt>
                <c:pt idx="7693">
                  <c:v>147.30000000000001</c:v>
                </c:pt>
                <c:pt idx="7694">
                  <c:v>147.4</c:v>
                </c:pt>
                <c:pt idx="7695">
                  <c:v>146.19999999999999</c:v>
                </c:pt>
                <c:pt idx="7696">
                  <c:v>148.5</c:v>
                </c:pt>
                <c:pt idx="7697">
                  <c:v>147.80000000000001</c:v>
                </c:pt>
                <c:pt idx="7698">
                  <c:v>148</c:v>
                </c:pt>
                <c:pt idx="7699">
                  <c:v>148</c:v>
                </c:pt>
                <c:pt idx="7700">
                  <c:v>146.4</c:v>
                </c:pt>
                <c:pt idx="7701">
                  <c:v>145.80000000000001</c:v>
                </c:pt>
                <c:pt idx="7702">
                  <c:v>146.80000000000001</c:v>
                </c:pt>
                <c:pt idx="7703">
                  <c:v>146.69999999999999</c:v>
                </c:pt>
                <c:pt idx="7704">
                  <c:v>148.19999999999999</c:v>
                </c:pt>
                <c:pt idx="7705">
                  <c:v>147.30000000000001</c:v>
                </c:pt>
                <c:pt idx="7706">
                  <c:v>147.4</c:v>
                </c:pt>
                <c:pt idx="7707">
                  <c:v>148.19999999999999</c:v>
                </c:pt>
                <c:pt idx="7708">
                  <c:v>147.80000000000001</c:v>
                </c:pt>
                <c:pt idx="7709">
                  <c:v>147.19999999999999</c:v>
                </c:pt>
                <c:pt idx="7710">
                  <c:v>147.5</c:v>
                </c:pt>
                <c:pt idx="7711">
                  <c:v>147.80000000000001</c:v>
                </c:pt>
                <c:pt idx="7712">
                  <c:v>147.80000000000001</c:v>
                </c:pt>
                <c:pt idx="7713">
                  <c:v>146.19999999999999</c:v>
                </c:pt>
                <c:pt idx="7714">
                  <c:v>147.69999999999999</c:v>
                </c:pt>
                <c:pt idx="7715">
                  <c:v>146.6</c:v>
                </c:pt>
                <c:pt idx="7716">
                  <c:v>146.5</c:v>
                </c:pt>
                <c:pt idx="7717">
                  <c:v>146.1</c:v>
                </c:pt>
                <c:pt idx="7718">
                  <c:v>146.6</c:v>
                </c:pt>
                <c:pt idx="7719">
                  <c:v>145.5</c:v>
                </c:pt>
                <c:pt idx="7720">
                  <c:v>146.4</c:v>
                </c:pt>
                <c:pt idx="7721">
                  <c:v>146.19999999999999</c:v>
                </c:pt>
                <c:pt idx="7722">
                  <c:v>147.4</c:v>
                </c:pt>
                <c:pt idx="7723">
                  <c:v>146.5</c:v>
                </c:pt>
                <c:pt idx="7724">
                  <c:v>147.1</c:v>
                </c:pt>
                <c:pt idx="7725">
                  <c:v>147.19999999999999</c:v>
                </c:pt>
                <c:pt idx="7726">
                  <c:v>146.9</c:v>
                </c:pt>
                <c:pt idx="7727">
                  <c:v>146.1</c:v>
                </c:pt>
                <c:pt idx="7728">
                  <c:v>144.80000000000001</c:v>
                </c:pt>
                <c:pt idx="7729">
                  <c:v>146.5</c:v>
                </c:pt>
                <c:pt idx="7730">
                  <c:v>147.1</c:v>
                </c:pt>
                <c:pt idx="7731">
                  <c:v>146.6</c:v>
                </c:pt>
                <c:pt idx="7732">
                  <c:v>146.5</c:v>
                </c:pt>
                <c:pt idx="7733">
                  <c:v>146.30000000000001</c:v>
                </c:pt>
                <c:pt idx="7734">
                  <c:v>146.4</c:v>
                </c:pt>
                <c:pt idx="7735">
                  <c:v>145.9</c:v>
                </c:pt>
                <c:pt idx="7736">
                  <c:v>146.4</c:v>
                </c:pt>
                <c:pt idx="7737">
                  <c:v>145.30000000000001</c:v>
                </c:pt>
                <c:pt idx="7738">
                  <c:v>146</c:v>
                </c:pt>
                <c:pt idx="7739">
                  <c:v>146.4</c:v>
                </c:pt>
                <c:pt idx="7740">
                  <c:v>147.30000000000001</c:v>
                </c:pt>
                <c:pt idx="7741">
                  <c:v>146.6</c:v>
                </c:pt>
                <c:pt idx="7742">
                  <c:v>146.30000000000001</c:v>
                </c:pt>
                <c:pt idx="7743">
                  <c:v>146.30000000000001</c:v>
                </c:pt>
                <c:pt idx="7744">
                  <c:v>145.80000000000001</c:v>
                </c:pt>
                <c:pt idx="7745">
                  <c:v>146.6</c:v>
                </c:pt>
                <c:pt idx="7746">
                  <c:v>145.80000000000001</c:v>
                </c:pt>
                <c:pt idx="7747">
                  <c:v>146.30000000000001</c:v>
                </c:pt>
                <c:pt idx="7748">
                  <c:v>146.30000000000001</c:v>
                </c:pt>
                <c:pt idx="7749">
                  <c:v>146.5</c:v>
                </c:pt>
                <c:pt idx="7750">
                  <c:v>145.30000000000001</c:v>
                </c:pt>
                <c:pt idx="7751">
                  <c:v>145.30000000000001</c:v>
                </c:pt>
                <c:pt idx="7752">
                  <c:v>145.69999999999999</c:v>
                </c:pt>
                <c:pt idx="7753">
                  <c:v>145</c:v>
                </c:pt>
                <c:pt idx="7754">
                  <c:v>146.80000000000001</c:v>
                </c:pt>
                <c:pt idx="7755">
                  <c:v>146.30000000000001</c:v>
                </c:pt>
                <c:pt idx="7756">
                  <c:v>146.6</c:v>
                </c:pt>
                <c:pt idx="7757">
                  <c:v>146.30000000000001</c:v>
                </c:pt>
                <c:pt idx="7758">
                  <c:v>145.4</c:v>
                </c:pt>
                <c:pt idx="7759">
                  <c:v>145.4</c:v>
                </c:pt>
                <c:pt idx="7760">
                  <c:v>145.4</c:v>
                </c:pt>
                <c:pt idx="7761">
                  <c:v>146.19999999999999</c:v>
                </c:pt>
                <c:pt idx="7762">
                  <c:v>146.19999999999999</c:v>
                </c:pt>
                <c:pt idx="7763">
                  <c:v>146.30000000000001</c:v>
                </c:pt>
                <c:pt idx="7764">
                  <c:v>145.30000000000001</c:v>
                </c:pt>
                <c:pt idx="7765">
                  <c:v>146.19999999999999</c:v>
                </c:pt>
                <c:pt idx="7766">
                  <c:v>145.80000000000001</c:v>
                </c:pt>
                <c:pt idx="7767">
                  <c:v>146.80000000000001</c:v>
                </c:pt>
                <c:pt idx="7768">
                  <c:v>145.9</c:v>
                </c:pt>
                <c:pt idx="7769">
                  <c:v>145.6</c:v>
                </c:pt>
                <c:pt idx="7770">
                  <c:v>145.5</c:v>
                </c:pt>
                <c:pt idx="7771">
                  <c:v>145.9</c:v>
                </c:pt>
                <c:pt idx="7772">
                  <c:v>145.30000000000001</c:v>
                </c:pt>
                <c:pt idx="7773">
                  <c:v>146.5</c:v>
                </c:pt>
                <c:pt idx="7774">
                  <c:v>147.30000000000001</c:v>
                </c:pt>
                <c:pt idx="7775">
                  <c:v>147.1</c:v>
                </c:pt>
                <c:pt idx="7776">
                  <c:v>146.1</c:v>
                </c:pt>
                <c:pt idx="7777">
                  <c:v>145.69999999999999</c:v>
                </c:pt>
                <c:pt idx="7778">
                  <c:v>145.9</c:v>
                </c:pt>
                <c:pt idx="7779">
                  <c:v>145.80000000000001</c:v>
                </c:pt>
                <c:pt idx="7780">
                  <c:v>145.80000000000001</c:v>
                </c:pt>
                <c:pt idx="7781">
                  <c:v>144.69999999999999</c:v>
                </c:pt>
                <c:pt idx="7782">
                  <c:v>147.19999999999999</c:v>
                </c:pt>
                <c:pt idx="7783">
                  <c:v>146.5</c:v>
                </c:pt>
                <c:pt idx="7784">
                  <c:v>145.6</c:v>
                </c:pt>
                <c:pt idx="7785">
                  <c:v>146.6</c:v>
                </c:pt>
                <c:pt idx="7786">
                  <c:v>146.1</c:v>
                </c:pt>
                <c:pt idx="7787">
                  <c:v>146.4</c:v>
                </c:pt>
                <c:pt idx="7788">
                  <c:v>145.9</c:v>
                </c:pt>
                <c:pt idx="7789">
                  <c:v>147.1</c:v>
                </c:pt>
                <c:pt idx="7790">
                  <c:v>145.80000000000001</c:v>
                </c:pt>
                <c:pt idx="7791">
                  <c:v>146.69999999999999</c:v>
                </c:pt>
                <c:pt idx="7792">
                  <c:v>146.69999999999999</c:v>
                </c:pt>
                <c:pt idx="7793">
                  <c:v>145.1</c:v>
                </c:pt>
                <c:pt idx="7794">
                  <c:v>147.4</c:v>
                </c:pt>
                <c:pt idx="7795">
                  <c:v>146.6</c:v>
                </c:pt>
                <c:pt idx="7796">
                  <c:v>145.6</c:v>
                </c:pt>
                <c:pt idx="7797">
                  <c:v>146</c:v>
                </c:pt>
                <c:pt idx="7798">
                  <c:v>147.1</c:v>
                </c:pt>
                <c:pt idx="7799">
                  <c:v>146</c:v>
                </c:pt>
                <c:pt idx="7800">
                  <c:v>146.1</c:v>
                </c:pt>
                <c:pt idx="7801">
                  <c:v>145.80000000000001</c:v>
                </c:pt>
                <c:pt idx="7802">
                  <c:v>145.5</c:v>
                </c:pt>
                <c:pt idx="7803">
                  <c:v>145.1</c:v>
                </c:pt>
                <c:pt idx="7804">
                  <c:v>147.1</c:v>
                </c:pt>
                <c:pt idx="7805">
                  <c:v>147</c:v>
                </c:pt>
                <c:pt idx="7806">
                  <c:v>146.30000000000001</c:v>
                </c:pt>
                <c:pt idx="7807">
                  <c:v>147.30000000000001</c:v>
                </c:pt>
                <c:pt idx="7808">
                  <c:v>146.9</c:v>
                </c:pt>
                <c:pt idx="7809">
                  <c:v>147.80000000000001</c:v>
                </c:pt>
                <c:pt idx="7810">
                  <c:v>147.30000000000001</c:v>
                </c:pt>
                <c:pt idx="7811">
                  <c:v>146</c:v>
                </c:pt>
                <c:pt idx="7812">
                  <c:v>147.6</c:v>
                </c:pt>
                <c:pt idx="7813">
                  <c:v>147.80000000000001</c:v>
                </c:pt>
                <c:pt idx="7814">
                  <c:v>146.69999999999999</c:v>
                </c:pt>
                <c:pt idx="7815">
                  <c:v>147.1</c:v>
                </c:pt>
                <c:pt idx="7816">
                  <c:v>147.30000000000001</c:v>
                </c:pt>
                <c:pt idx="7817">
                  <c:v>147.4</c:v>
                </c:pt>
                <c:pt idx="7818">
                  <c:v>146.9</c:v>
                </c:pt>
                <c:pt idx="7819">
                  <c:v>146.30000000000001</c:v>
                </c:pt>
                <c:pt idx="7820">
                  <c:v>146.1</c:v>
                </c:pt>
                <c:pt idx="7821">
                  <c:v>146.19999999999999</c:v>
                </c:pt>
                <c:pt idx="7822">
                  <c:v>148.1</c:v>
                </c:pt>
                <c:pt idx="7823">
                  <c:v>146</c:v>
                </c:pt>
                <c:pt idx="7824">
                  <c:v>146.5</c:v>
                </c:pt>
                <c:pt idx="7825">
                  <c:v>145.9</c:v>
                </c:pt>
                <c:pt idx="7826">
                  <c:v>146.80000000000001</c:v>
                </c:pt>
                <c:pt idx="7827">
                  <c:v>147.19999999999999</c:v>
                </c:pt>
                <c:pt idx="7828">
                  <c:v>146.6</c:v>
                </c:pt>
                <c:pt idx="7829">
                  <c:v>145.30000000000001</c:v>
                </c:pt>
                <c:pt idx="7830">
                  <c:v>145</c:v>
                </c:pt>
                <c:pt idx="7831">
                  <c:v>147.19999999999999</c:v>
                </c:pt>
                <c:pt idx="7832">
                  <c:v>147.5</c:v>
                </c:pt>
                <c:pt idx="7833">
                  <c:v>146.5</c:v>
                </c:pt>
                <c:pt idx="7834">
                  <c:v>147</c:v>
                </c:pt>
                <c:pt idx="7835">
                  <c:v>147.30000000000001</c:v>
                </c:pt>
                <c:pt idx="7836">
                  <c:v>148.19999999999999</c:v>
                </c:pt>
                <c:pt idx="7837">
                  <c:v>145.6</c:v>
                </c:pt>
                <c:pt idx="7838">
                  <c:v>146.1</c:v>
                </c:pt>
                <c:pt idx="7839">
                  <c:v>147</c:v>
                </c:pt>
                <c:pt idx="7840">
                  <c:v>147.5</c:v>
                </c:pt>
                <c:pt idx="7841">
                  <c:v>148.4</c:v>
                </c:pt>
                <c:pt idx="7842">
                  <c:v>145.9</c:v>
                </c:pt>
                <c:pt idx="7843">
                  <c:v>145.69999999999999</c:v>
                </c:pt>
                <c:pt idx="7844">
                  <c:v>146.9</c:v>
                </c:pt>
                <c:pt idx="7845">
                  <c:v>146.6</c:v>
                </c:pt>
                <c:pt idx="7846">
                  <c:v>146.6</c:v>
                </c:pt>
                <c:pt idx="7847">
                  <c:v>146.5</c:v>
                </c:pt>
                <c:pt idx="7848">
                  <c:v>146.6</c:v>
                </c:pt>
                <c:pt idx="7849">
                  <c:v>147.69999999999999</c:v>
                </c:pt>
                <c:pt idx="7850">
                  <c:v>147.69999999999999</c:v>
                </c:pt>
                <c:pt idx="7851">
                  <c:v>147.1</c:v>
                </c:pt>
                <c:pt idx="7852">
                  <c:v>146.6</c:v>
                </c:pt>
                <c:pt idx="7853">
                  <c:v>146.19999999999999</c:v>
                </c:pt>
                <c:pt idx="7854">
                  <c:v>145.9</c:v>
                </c:pt>
                <c:pt idx="7855">
                  <c:v>147.4</c:v>
                </c:pt>
                <c:pt idx="7856">
                  <c:v>147.69999999999999</c:v>
                </c:pt>
                <c:pt idx="7857">
                  <c:v>147.4</c:v>
                </c:pt>
                <c:pt idx="7858">
                  <c:v>146.30000000000001</c:v>
                </c:pt>
                <c:pt idx="7859">
                  <c:v>147.5</c:v>
                </c:pt>
                <c:pt idx="7860">
                  <c:v>147.19999999999999</c:v>
                </c:pt>
                <c:pt idx="7861">
                  <c:v>147.4</c:v>
                </c:pt>
                <c:pt idx="7862">
                  <c:v>146.6</c:v>
                </c:pt>
                <c:pt idx="7863">
                  <c:v>145.30000000000001</c:v>
                </c:pt>
                <c:pt idx="7864">
                  <c:v>147.19999999999999</c:v>
                </c:pt>
                <c:pt idx="7865">
                  <c:v>148.1</c:v>
                </c:pt>
                <c:pt idx="7866">
                  <c:v>146.80000000000001</c:v>
                </c:pt>
                <c:pt idx="7867">
                  <c:v>147.19999999999999</c:v>
                </c:pt>
                <c:pt idx="7868">
                  <c:v>147.5</c:v>
                </c:pt>
                <c:pt idx="7869">
                  <c:v>146.4</c:v>
                </c:pt>
                <c:pt idx="7870">
                  <c:v>147.1</c:v>
                </c:pt>
                <c:pt idx="7871">
                  <c:v>146.6</c:v>
                </c:pt>
                <c:pt idx="7872">
                  <c:v>146.19999999999999</c:v>
                </c:pt>
                <c:pt idx="7873">
                  <c:v>146.6</c:v>
                </c:pt>
                <c:pt idx="7874">
                  <c:v>146.69999999999999</c:v>
                </c:pt>
                <c:pt idx="7875">
                  <c:v>148</c:v>
                </c:pt>
                <c:pt idx="7876">
                  <c:v>148.9</c:v>
                </c:pt>
                <c:pt idx="7877">
                  <c:v>147.4</c:v>
                </c:pt>
                <c:pt idx="7878">
                  <c:v>146.69999999999999</c:v>
                </c:pt>
                <c:pt idx="7879">
                  <c:v>146</c:v>
                </c:pt>
                <c:pt idx="7880">
                  <c:v>146.69999999999999</c:v>
                </c:pt>
                <c:pt idx="7881">
                  <c:v>147.30000000000001</c:v>
                </c:pt>
                <c:pt idx="7882">
                  <c:v>148.19999999999999</c:v>
                </c:pt>
                <c:pt idx="7883">
                  <c:v>147.69999999999999</c:v>
                </c:pt>
                <c:pt idx="7884">
                  <c:v>147.4</c:v>
                </c:pt>
                <c:pt idx="7885">
                  <c:v>147.6</c:v>
                </c:pt>
                <c:pt idx="7886">
                  <c:v>147.5</c:v>
                </c:pt>
                <c:pt idx="7887">
                  <c:v>146.1</c:v>
                </c:pt>
                <c:pt idx="7888">
                  <c:v>147.1</c:v>
                </c:pt>
                <c:pt idx="7889">
                  <c:v>147.80000000000001</c:v>
                </c:pt>
                <c:pt idx="7890">
                  <c:v>148.30000000000001</c:v>
                </c:pt>
                <c:pt idx="7891">
                  <c:v>147</c:v>
                </c:pt>
                <c:pt idx="7892">
                  <c:v>146.30000000000001</c:v>
                </c:pt>
                <c:pt idx="7893">
                  <c:v>146.69999999999999</c:v>
                </c:pt>
                <c:pt idx="7894">
                  <c:v>148</c:v>
                </c:pt>
                <c:pt idx="7895">
                  <c:v>146.4</c:v>
                </c:pt>
                <c:pt idx="7896">
                  <c:v>147</c:v>
                </c:pt>
                <c:pt idx="7897">
                  <c:v>146.1</c:v>
                </c:pt>
                <c:pt idx="7898">
                  <c:v>146.80000000000001</c:v>
                </c:pt>
                <c:pt idx="7899">
                  <c:v>149.30000000000001</c:v>
                </c:pt>
                <c:pt idx="7900">
                  <c:v>148.4</c:v>
                </c:pt>
                <c:pt idx="7901">
                  <c:v>146.69999999999999</c:v>
                </c:pt>
                <c:pt idx="7902">
                  <c:v>147.80000000000001</c:v>
                </c:pt>
                <c:pt idx="7903">
                  <c:v>146.69999999999999</c:v>
                </c:pt>
                <c:pt idx="7904">
                  <c:v>146.30000000000001</c:v>
                </c:pt>
                <c:pt idx="7905">
                  <c:v>146.19999999999999</c:v>
                </c:pt>
                <c:pt idx="7906">
                  <c:v>148</c:v>
                </c:pt>
                <c:pt idx="7907">
                  <c:v>146.6</c:v>
                </c:pt>
                <c:pt idx="7908">
                  <c:v>147.6</c:v>
                </c:pt>
                <c:pt idx="7909">
                  <c:v>147.30000000000001</c:v>
                </c:pt>
                <c:pt idx="7910">
                  <c:v>148.30000000000001</c:v>
                </c:pt>
                <c:pt idx="7911">
                  <c:v>145.9</c:v>
                </c:pt>
                <c:pt idx="7912">
                  <c:v>146.19999999999999</c:v>
                </c:pt>
                <c:pt idx="7913">
                  <c:v>145.4</c:v>
                </c:pt>
                <c:pt idx="7914">
                  <c:v>149.5</c:v>
                </c:pt>
                <c:pt idx="7915">
                  <c:v>147.9</c:v>
                </c:pt>
                <c:pt idx="7916">
                  <c:v>148.80000000000001</c:v>
                </c:pt>
                <c:pt idx="7917">
                  <c:v>147.69999999999999</c:v>
                </c:pt>
                <c:pt idx="7918">
                  <c:v>148.1</c:v>
                </c:pt>
                <c:pt idx="7919">
                  <c:v>148.30000000000001</c:v>
                </c:pt>
                <c:pt idx="7920">
                  <c:v>147.69999999999999</c:v>
                </c:pt>
                <c:pt idx="7921">
                  <c:v>147</c:v>
                </c:pt>
                <c:pt idx="7922">
                  <c:v>148.1</c:v>
                </c:pt>
                <c:pt idx="7923">
                  <c:v>147.9</c:v>
                </c:pt>
                <c:pt idx="7924">
                  <c:v>146.9</c:v>
                </c:pt>
                <c:pt idx="7925">
                  <c:v>148.69999999999999</c:v>
                </c:pt>
                <c:pt idx="7926">
                  <c:v>147.69999999999999</c:v>
                </c:pt>
                <c:pt idx="7927">
                  <c:v>147.4</c:v>
                </c:pt>
                <c:pt idx="7928">
                  <c:v>147.1</c:v>
                </c:pt>
                <c:pt idx="7929">
                  <c:v>147.4</c:v>
                </c:pt>
                <c:pt idx="7930">
                  <c:v>146.80000000000001</c:v>
                </c:pt>
                <c:pt idx="7931">
                  <c:v>145.9</c:v>
                </c:pt>
                <c:pt idx="7932">
                  <c:v>147</c:v>
                </c:pt>
                <c:pt idx="7933">
                  <c:v>147.4</c:v>
                </c:pt>
                <c:pt idx="7934">
                  <c:v>147.4</c:v>
                </c:pt>
                <c:pt idx="7935">
                  <c:v>147.80000000000001</c:v>
                </c:pt>
                <c:pt idx="7936">
                  <c:v>147.5</c:v>
                </c:pt>
                <c:pt idx="7937">
                  <c:v>147</c:v>
                </c:pt>
                <c:pt idx="7938">
                  <c:v>147.80000000000001</c:v>
                </c:pt>
                <c:pt idx="7939">
                  <c:v>145.30000000000001</c:v>
                </c:pt>
                <c:pt idx="7940">
                  <c:v>147.6</c:v>
                </c:pt>
                <c:pt idx="7941">
                  <c:v>146.6</c:v>
                </c:pt>
                <c:pt idx="7942">
                  <c:v>147.80000000000001</c:v>
                </c:pt>
                <c:pt idx="7943">
                  <c:v>147.30000000000001</c:v>
                </c:pt>
                <c:pt idx="7944">
                  <c:v>148.5</c:v>
                </c:pt>
                <c:pt idx="7945">
                  <c:v>148</c:v>
                </c:pt>
                <c:pt idx="7946">
                  <c:v>147.19999999999999</c:v>
                </c:pt>
                <c:pt idx="7947">
                  <c:v>147.69999999999999</c:v>
                </c:pt>
                <c:pt idx="7948">
                  <c:v>147.6</c:v>
                </c:pt>
                <c:pt idx="7949">
                  <c:v>149</c:v>
                </c:pt>
                <c:pt idx="7950">
                  <c:v>149.19999999999999</c:v>
                </c:pt>
                <c:pt idx="7951">
                  <c:v>147.19999999999999</c:v>
                </c:pt>
                <c:pt idx="7952">
                  <c:v>147.9</c:v>
                </c:pt>
                <c:pt idx="7953">
                  <c:v>146.80000000000001</c:v>
                </c:pt>
                <c:pt idx="7954">
                  <c:v>147.19999999999999</c:v>
                </c:pt>
                <c:pt idx="7955">
                  <c:v>148.1</c:v>
                </c:pt>
                <c:pt idx="7956">
                  <c:v>148.9</c:v>
                </c:pt>
                <c:pt idx="7957">
                  <c:v>148.6</c:v>
                </c:pt>
                <c:pt idx="7958">
                  <c:v>147</c:v>
                </c:pt>
                <c:pt idx="7959">
                  <c:v>147.5</c:v>
                </c:pt>
                <c:pt idx="7960">
                  <c:v>146.4</c:v>
                </c:pt>
                <c:pt idx="7961">
                  <c:v>148.19999999999999</c:v>
                </c:pt>
                <c:pt idx="7962">
                  <c:v>148.19999999999999</c:v>
                </c:pt>
                <c:pt idx="7963">
                  <c:v>147.5</c:v>
                </c:pt>
                <c:pt idx="7964">
                  <c:v>148.19999999999999</c:v>
                </c:pt>
                <c:pt idx="7965">
                  <c:v>148.69999999999999</c:v>
                </c:pt>
                <c:pt idx="7966">
                  <c:v>148.80000000000001</c:v>
                </c:pt>
                <c:pt idx="7967">
                  <c:v>148.6</c:v>
                </c:pt>
                <c:pt idx="7968">
                  <c:v>148.9</c:v>
                </c:pt>
                <c:pt idx="7969">
                  <c:v>147.9</c:v>
                </c:pt>
                <c:pt idx="7970">
                  <c:v>147.80000000000001</c:v>
                </c:pt>
                <c:pt idx="7971">
                  <c:v>148</c:v>
                </c:pt>
                <c:pt idx="7972">
                  <c:v>147.4</c:v>
                </c:pt>
                <c:pt idx="7973">
                  <c:v>148.80000000000001</c:v>
                </c:pt>
                <c:pt idx="7974">
                  <c:v>148.30000000000001</c:v>
                </c:pt>
                <c:pt idx="7975">
                  <c:v>148.80000000000001</c:v>
                </c:pt>
                <c:pt idx="7976">
                  <c:v>149.19999999999999</c:v>
                </c:pt>
                <c:pt idx="7977">
                  <c:v>147.69999999999999</c:v>
                </c:pt>
                <c:pt idx="7978">
                  <c:v>149.1</c:v>
                </c:pt>
                <c:pt idx="7979">
                  <c:v>148.1</c:v>
                </c:pt>
                <c:pt idx="7980">
                  <c:v>147.80000000000001</c:v>
                </c:pt>
                <c:pt idx="7981">
                  <c:v>148.80000000000001</c:v>
                </c:pt>
                <c:pt idx="7982">
                  <c:v>148.30000000000001</c:v>
                </c:pt>
                <c:pt idx="7983">
                  <c:v>147.5</c:v>
                </c:pt>
                <c:pt idx="7984">
                  <c:v>147.6</c:v>
                </c:pt>
                <c:pt idx="7985">
                  <c:v>148.69999999999999</c:v>
                </c:pt>
                <c:pt idx="7986">
                  <c:v>147.4</c:v>
                </c:pt>
                <c:pt idx="7987">
                  <c:v>148</c:v>
                </c:pt>
                <c:pt idx="7988">
                  <c:v>147.5</c:v>
                </c:pt>
                <c:pt idx="7989">
                  <c:v>148.69999999999999</c:v>
                </c:pt>
                <c:pt idx="7990">
                  <c:v>149.5</c:v>
                </c:pt>
                <c:pt idx="7991">
                  <c:v>149.19999999999999</c:v>
                </c:pt>
                <c:pt idx="7992">
                  <c:v>149.30000000000001</c:v>
                </c:pt>
                <c:pt idx="7993">
                  <c:v>148.69999999999999</c:v>
                </c:pt>
                <c:pt idx="7994">
                  <c:v>147.30000000000001</c:v>
                </c:pt>
                <c:pt idx="7995">
                  <c:v>149.19999999999999</c:v>
                </c:pt>
                <c:pt idx="7996">
                  <c:v>148.69999999999999</c:v>
                </c:pt>
                <c:pt idx="7997">
                  <c:v>148.4</c:v>
                </c:pt>
                <c:pt idx="7998">
                  <c:v>148.6</c:v>
                </c:pt>
                <c:pt idx="7999">
                  <c:v>148.1</c:v>
                </c:pt>
                <c:pt idx="8000">
                  <c:v>149.1</c:v>
                </c:pt>
                <c:pt idx="8001">
                  <c:v>148.5</c:v>
                </c:pt>
                <c:pt idx="8002">
                  <c:v>147</c:v>
                </c:pt>
                <c:pt idx="8003">
                  <c:v>147.4</c:v>
                </c:pt>
                <c:pt idx="8004">
                  <c:v>147.30000000000001</c:v>
                </c:pt>
                <c:pt idx="8005">
                  <c:v>147.69999999999999</c:v>
                </c:pt>
                <c:pt idx="8006">
                  <c:v>148</c:v>
                </c:pt>
                <c:pt idx="8007">
                  <c:v>148.1</c:v>
                </c:pt>
                <c:pt idx="8008">
                  <c:v>147.80000000000001</c:v>
                </c:pt>
                <c:pt idx="8009">
                  <c:v>148.9</c:v>
                </c:pt>
                <c:pt idx="8010">
                  <c:v>148.30000000000001</c:v>
                </c:pt>
                <c:pt idx="8011">
                  <c:v>148.4</c:v>
                </c:pt>
                <c:pt idx="8012">
                  <c:v>148.4</c:v>
                </c:pt>
                <c:pt idx="8013">
                  <c:v>147.6</c:v>
                </c:pt>
                <c:pt idx="8014">
                  <c:v>148.1</c:v>
                </c:pt>
                <c:pt idx="8015">
                  <c:v>149.5</c:v>
                </c:pt>
                <c:pt idx="8016">
                  <c:v>149.30000000000001</c:v>
                </c:pt>
                <c:pt idx="8017">
                  <c:v>149.5</c:v>
                </c:pt>
                <c:pt idx="8018">
                  <c:v>149.19999999999999</c:v>
                </c:pt>
                <c:pt idx="8019">
                  <c:v>148</c:v>
                </c:pt>
                <c:pt idx="8020">
                  <c:v>148.5</c:v>
                </c:pt>
                <c:pt idx="8021">
                  <c:v>148.69999999999999</c:v>
                </c:pt>
                <c:pt idx="8022">
                  <c:v>148.1</c:v>
                </c:pt>
                <c:pt idx="8023">
                  <c:v>148.4</c:v>
                </c:pt>
                <c:pt idx="8024">
                  <c:v>147.9</c:v>
                </c:pt>
                <c:pt idx="8025">
                  <c:v>147.6</c:v>
                </c:pt>
                <c:pt idx="8026">
                  <c:v>150.1</c:v>
                </c:pt>
                <c:pt idx="8027">
                  <c:v>147.19999999999999</c:v>
                </c:pt>
                <c:pt idx="8028">
                  <c:v>148.19999999999999</c:v>
                </c:pt>
                <c:pt idx="8029">
                  <c:v>149.1</c:v>
                </c:pt>
                <c:pt idx="8030">
                  <c:v>149.30000000000001</c:v>
                </c:pt>
                <c:pt idx="8031">
                  <c:v>146.6</c:v>
                </c:pt>
                <c:pt idx="8032">
                  <c:v>147.9</c:v>
                </c:pt>
                <c:pt idx="8033">
                  <c:v>146.80000000000001</c:v>
                </c:pt>
                <c:pt idx="8034">
                  <c:v>148.5</c:v>
                </c:pt>
                <c:pt idx="8035">
                  <c:v>148.6</c:v>
                </c:pt>
                <c:pt idx="8036">
                  <c:v>148.6</c:v>
                </c:pt>
                <c:pt idx="8037">
                  <c:v>149.19999999999999</c:v>
                </c:pt>
                <c:pt idx="8038">
                  <c:v>149.6</c:v>
                </c:pt>
                <c:pt idx="8039">
                  <c:v>146.80000000000001</c:v>
                </c:pt>
                <c:pt idx="8040">
                  <c:v>148</c:v>
                </c:pt>
                <c:pt idx="8041">
                  <c:v>147.69999999999999</c:v>
                </c:pt>
                <c:pt idx="8042">
                  <c:v>148.69999999999999</c:v>
                </c:pt>
                <c:pt idx="8043">
                  <c:v>147.80000000000001</c:v>
                </c:pt>
                <c:pt idx="8044">
                  <c:v>148.30000000000001</c:v>
                </c:pt>
                <c:pt idx="8045">
                  <c:v>147.5</c:v>
                </c:pt>
                <c:pt idx="8046">
                  <c:v>148.80000000000001</c:v>
                </c:pt>
                <c:pt idx="8047">
                  <c:v>148</c:v>
                </c:pt>
                <c:pt idx="8048">
                  <c:v>147.1</c:v>
                </c:pt>
                <c:pt idx="8049">
                  <c:v>148.80000000000001</c:v>
                </c:pt>
                <c:pt idx="8050">
                  <c:v>146.9</c:v>
                </c:pt>
                <c:pt idx="8051">
                  <c:v>148.6</c:v>
                </c:pt>
                <c:pt idx="8052">
                  <c:v>148.4</c:v>
                </c:pt>
                <c:pt idx="8053">
                  <c:v>148.1</c:v>
                </c:pt>
                <c:pt idx="8054">
                  <c:v>147.5</c:v>
                </c:pt>
                <c:pt idx="8055">
                  <c:v>147.9</c:v>
                </c:pt>
                <c:pt idx="8056">
                  <c:v>146.9</c:v>
                </c:pt>
                <c:pt idx="8057">
                  <c:v>147.6</c:v>
                </c:pt>
                <c:pt idx="8058">
                  <c:v>148.9</c:v>
                </c:pt>
                <c:pt idx="8059">
                  <c:v>146.9</c:v>
                </c:pt>
                <c:pt idx="8060">
                  <c:v>149.1</c:v>
                </c:pt>
                <c:pt idx="8061">
                  <c:v>146.6</c:v>
                </c:pt>
                <c:pt idx="8062">
                  <c:v>147.30000000000001</c:v>
                </c:pt>
                <c:pt idx="8063">
                  <c:v>148</c:v>
                </c:pt>
                <c:pt idx="8064">
                  <c:v>146.9</c:v>
                </c:pt>
                <c:pt idx="8065">
                  <c:v>147.80000000000001</c:v>
                </c:pt>
                <c:pt idx="8066">
                  <c:v>148.19999999999999</c:v>
                </c:pt>
                <c:pt idx="8067">
                  <c:v>147.6</c:v>
                </c:pt>
                <c:pt idx="8068">
                  <c:v>147.30000000000001</c:v>
                </c:pt>
                <c:pt idx="8069">
                  <c:v>148</c:v>
                </c:pt>
                <c:pt idx="8070">
                  <c:v>147.6</c:v>
                </c:pt>
                <c:pt idx="8071">
                  <c:v>146.19999999999999</c:v>
                </c:pt>
                <c:pt idx="8072">
                  <c:v>146.69999999999999</c:v>
                </c:pt>
                <c:pt idx="8073">
                  <c:v>146.6</c:v>
                </c:pt>
                <c:pt idx="8074">
                  <c:v>147.19999999999999</c:v>
                </c:pt>
                <c:pt idx="8075">
                  <c:v>147.1</c:v>
                </c:pt>
                <c:pt idx="8076">
                  <c:v>146.6</c:v>
                </c:pt>
                <c:pt idx="8077">
                  <c:v>147.30000000000001</c:v>
                </c:pt>
                <c:pt idx="8078">
                  <c:v>147.5</c:v>
                </c:pt>
                <c:pt idx="8079">
                  <c:v>147.6</c:v>
                </c:pt>
                <c:pt idx="8080">
                  <c:v>148.19999999999999</c:v>
                </c:pt>
                <c:pt idx="8081">
                  <c:v>147.9</c:v>
                </c:pt>
                <c:pt idx="8082">
                  <c:v>146.19999999999999</c:v>
                </c:pt>
                <c:pt idx="8083">
                  <c:v>146.30000000000001</c:v>
                </c:pt>
                <c:pt idx="8084">
                  <c:v>146.30000000000001</c:v>
                </c:pt>
                <c:pt idx="8085">
                  <c:v>147.5</c:v>
                </c:pt>
                <c:pt idx="8086">
                  <c:v>145.9</c:v>
                </c:pt>
                <c:pt idx="8087">
                  <c:v>147.5</c:v>
                </c:pt>
                <c:pt idx="8088">
                  <c:v>145.6</c:v>
                </c:pt>
                <c:pt idx="8089">
                  <c:v>146.5</c:v>
                </c:pt>
                <c:pt idx="8090">
                  <c:v>148.1</c:v>
                </c:pt>
                <c:pt idx="8091">
                  <c:v>146.30000000000001</c:v>
                </c:pt>
                <c:pt idx="8092">
                  <c:v>146.30000000000001</c:v>
                </c:pt>
                <c:pt idx="8093">
                  <c:v>146.80000000000001</c:v>
                </c:pt>
                <c:pt idx="8094">
                  <c:v>145.69999999999999</c:v>
                </c:pt>
                <c:pt idx="8095">
                  <c:v>147.69999999999999</c:v>
                </c:pt>
                <c:pt idx="8096">
                  <c:v>147.1</c:v>
                </c:pt>
                <c:pt idx="8097">
                  <c:v>147.1</c:v>
                </c:pt>
                <c:pt idx="8098">
                  <c:v>147.1</c:v>
                </c:pt>
                <c:pt idx="8099">
                  <c:v>147</c:v>
                </c:pt>
                <c:pt idx="8100">
                  <c:v>146</c:v>
                </c:pt>
                <c:pt idx="8101">
                  <c:v>146.69999999999999</c:v>
                </c:pt>
                <c:pt idx="8102">
                  <c:v>146.1</c:v>
                </c:pt>
                <c:pt idx="8103">
                  <c:v>146.1</c:v>
                </c:pt>
                <c:pt idx="8104">
                  <c:v>148</c:v>
                </c:pt>
                <c:pt idx="8105">
                  <c:v>147.30000000000001</c:v>
                </c:pt>
                <c:pt idx="8106">
                  <c:v>147.69999999999999</c:v>
                </c:pt>
                <c:pt idx="8107">
                  <c:v>145.6</c:v>
                </c:pt>
                <c:pt idx="8108">
                  <c:v>147.80000000000001</c:v>
                </c:pt>
                <c:pt idx="8109">
                  <c:v>147.19999999999999</c:v>
                </c:pt>
                <c:pt idx="8110">
                  <c:v>147.19999999999999</c:v>
                </c:pt>
                <c:pt idx="8111">
                  <c:v>148</c:v>
                </c:pt>
                <c:pt idx="8112">
                  <c:v>146.19999999999999</c:v>
                </c:pt>
                <c:pt idx="8113">
                  <c:v>146.80000000000001</c:v>
                </c:pt>
                <c:pt idx="8114">
                  <c:v>146.30000000000001</c:v>
                </c:pt>
                <c:pt idx="8115">
                  <c:v>145.30000000000001</c:v>
                </c:pt>
                <c:pt idx="8116">
                  <c:v>147</c:v>
                </c:pt>
                <c:pt idx="8117">
                  <c:v>146.80000000000001</c:v>
                </c:pt>
                <c:pt idx="8118">
                  <c:v>147.5</c:v>
                </c:pt>
                <c:pt idx="8119">
                  <c:v>148.4</c:v>
                </c:pt>
                <c:pt idx="8120">
                  <c:v>146.30000000000001</c:v>
                </c:pt>
                <c:pt idx="8121">
                  <c:v>147</c:v>
                </c:pt>
                <c:pt idx="8122">
                  <c:v>147.80000000000001</c:v>
                </c:pt>
                <c:pt idx="8123">
                  <c:v>147.5</c:v>
                </c:pt>
                <c:pt idx="8124">
                  <c:v>147.4</c:v>
                </c:pt>
                <c:pt idx="8125">
                  <c:v>147.6</c:v>
                </c:pt>
                <c:pt idx="8126">
                  <c:v>147</c:v>
                </c:pt>
                <c:pt idx="8127">
                  <c:v>146.4</c:v>
                </c:pt>
                <c:pt idx="8128">
                  <c:v>146.19999999999999</c:v>
                </c:pt>
                <c:pt idx="8129">
                  <c:v>146.5</c:v>
                </c:pt>
                <c:pt idx="8130">
                  <c:v>146.9</c:v>
                </c:pt>
                <c:pt idx="8131">
                  <c:v>146.9</c:v>
                </c:pt>
                <c:pt idx="8132">
                  <c:v>146.9</c:v>
                </c:pt>
                <c:pt idx="8133">
                  <c:v>146.6</c:v>
                </c:pt>
                <c:pt idx="8134">
                  <c:v>145.30000000000001</c:v>
                </c:pt>
                <c:pt idx="8135">
                  <c:v>146.30000000000001</c:v>
                </c:pt>
                <c:pt idx="8136">
                  <c:v>146</c:v>
                </c:pt>
                <c:pt idx="8137">
                  <c:v>146.9</c:v>
                </c:pt>
                <c:pt idx="8138">
                  <c:v>147</c:v>
                </c:pt>
                <c:pt idx="8139">
                  <c:v>147.30000000000001</c:v>
                </c:pt>
                <c:pt idx="8140">
                  <c:v>146.5</c:v>
                </c:pt>
                <c:pt idx="8141">
                  <c:v>146.9</c:v>
                </c:pt>
                <c:pt idx="8142">
                  <c:v>146.6</c:v>
                </c:pt>
                <c:pt idx="8143">
                  <c:v>146.1</c:v>
                </c:pt>
                <c:pt idx="8144">
                  <c:v>146.6</c:v>
                </c:pt>
                <c:pt idx="8145">
                  <c:v>146.9</c:v>
                </c:pt>
                <c:pt idx="8146">
                  <c:v>145.6</c:v>
                </c:pt>
                <c:pt idx="8147">
                  <c:v>146.9</c:v>
                </c:pt>
                <c:pt idx="8148">
                  <c:v>146.9</c:v>
                </c:pt>
                <c:pt idx="8149">
                  <c:v>145.69999999999999</c:v>
                </c:pt>
                <c:pt idx="8150">
                  <c:v>147.80000000000001</c:v>
                </c:pt>
                <c:pt idx="8151">
                  <c:v>146.69999999999999</c:v>
                </c:pt>
                <c:pt idx="8152">
                  <c:v>146.80000000000001</c:v>
                </c:pt>
                <c:pt idx="8153">
                  <c:v>146.6</c:v>
                </c:pt>
                <c:pt idx="8154">
                  <c:v>145.4</c:v>
                </c:pt>
                <c:pt idx="8155">
                  <c:v>146</c:v>
                </c:pt>
                <c:pt idx="8156">
                  <c:v>147.1</c:v>
                </c:pt>
                <c:pt idx="8157">
                  <c:v>146.69999999999999</c:v>
                </c:pt>
                <c:pt idx="8158">
                  <c:v>147.4</c:v>
                </c:pt>
                <c:pt idx="8159">
                  <c:v>146.69999999999999</c:v>
                </c:pt>
                <c:pt idx="8160">
                  <c:v>145.69999999999999</c:v>
                </c:pt>
                <c:pt idx="8161">
                  <c:v>145.69999999999999</c:v>
                </c:pt>
                <c:pt idx="8162">
                  <c:v>147.30000000000001</c:v>
                </c:pt>
                <c:pt idx="8163">
                  <c:v>147.80000000000001</c:v>
                </c:pt>
                <c:pt idx="8164">
                  <c:v>145</c:v>
                </c:pt>
                <c:pt idx="8165">
                  <c:v>145.9</c:v>
                </c:pt>
                <c:pt idx="8166">
                  <c:v>146.80000000000001</c:v>
                </c:pt>
                <c:pt idx="8167">
                  <c:v>145.1</c:v>
                </c:pt>
                <c:pt idx="8168">
                  <c:v>146.6</c:v>
                </c:pt>
                <c:pt idx="8169">
                  <c:v>147</c:v>
                </c:pt>
                <c:pt idx="8170">
                  <c:v>146.19999999999999</c:v>
                </c:pt>
                <c:pt idx="8171">
                  <c:v>146.69999999999999</c:v>
                </c:pt>
                <c:pt idx="8172">
                  <c:v>144.6</c:v>
                </c:pt>
                <c:pt idx="8173">
                  <c:v>145.19999999999999</c:v>
                </c:pt>
                <c:pt idx="8174">
                  <c:v>145.9</c:v>
                </c:pt>
                <c:pt idx="8175">
                  <c:v>147.30000000000001</c:v>
                </c:pt>
                <c:pt idx="8176">
                  <c:v>146</c:v>
                </c:pt>
                <c:pt idx="8177">
                  <c:v>146.80000000000001</c:v>
                </c:pt>
                <c:pt idx="8178">
                  <c:v>146.1</c:v>
                </c:pt>
                <c:pt idx="8179">
                  <c:v>144.6</c:v>
                </c:pt>
                <c:pt idx="8180">
                  <c:v>145.9</c:v>
                </c:pt>
                <c:pt idx="8181">
                  <c:v>146.30000000000001</c:v>
                </c:pt>
                <c:pt idx="8182">
                  <c:v>146.69999999999999</c:v>
                </c:pt>
                <c:pt idx="8183">
                  <c:v>145.6</c:v>
                </c:pt>
                <c:pt idx="8184">
                  <c:v>146.1</c:v>
                </c:pt>
                <c:pt idx="8185">
                  <c:v>145.69999999999999</c:v>
                </c:pt>
                <c:pt idx="8186">
                  <c:v>147.19999999999999</c:v>
                </c:pt>
                <c:pt idx="8187">
                  <c:v>146.1</c:v>
                </c:pt>
                <c:pt idx="8188">
                  <c:v>146.80000000000001</c:v>
                </c:pt>
                <c:pt idx="8189">
                  <c:v>145.80000000000001</c:v>
                </c:pt>
                <c:pt idx="8190">
                  <c:v>146.19999999999999</c:v>
                </c:pt>
                <c:pt idx="8191">
                  <c:v>145.9</c:v>
                </c:pt>
                <c:pt idx="8192">
                  <c:v>145.69999999999999</c:v>
                </c:pt>
                <c:pt idx="8193">
                  <c:v>145.5</c:v>
                </c:pt>
                <c:pt idx="8194">
                  <c:v>146.30000000000001</c:v>
                </c:pt>
                <c:pt idx="8195">
                  <c:v>145.4</c:v>
                </c:pt>
                <c:pt idx="8196">
                  <c:v>145.9</c:v>
                </c:pt>
                <c:pt idx="8197">
                  <c:v>147.5</c:v>
                </c:pt>
                <c:pt idx="8198">
                  <c:v>147</c:v>
                </c:pt>
                <c:pt idx="8199">
                  <c:v>146.19999999999999</c:v>
                </c:pt>
                <c:pt idx="8200">
                  <c:v>147.5</c:v>
                </c:pt>
                <c:pt idx="8201">
                  <c:v>146</c:v>
                </c:pt>
                <c:pt idx="8202">
                  <c:v>147</c:v>
                </c:pt>
                <c:pt idx="8203">
                  <c:v>146</c:v>
                </c:pt>
                <c:pt idx="8204">
                  <c:v>146.80000000000001</c:v>
                </c:pt>
                <c:pt idx="8205">
                  <c:v>146.5</c:v>
                </c:pt>
                <c:pt idx="8206">
                  <c:v>146</c:v>
                </c:pt>
                <c:pt idx="8207">
                  <c:v>146.5</c:v>
                </c:pt>
                <c:pt idx="8208">
                  <c:v>148.30000000000001</c:v>
                </c:pt>
                <c:pt idx="8209">
                  <c:v>146.6</c:v>
                </c:pt>
                <c:pt idx="8210">
                  <c:v>146.1</c:v>
                </c:pt>
                <c:pt idx="8211">
                  <c:v>146.1</c:v>
                </c:pt>
                <c:pt idx="8212">
                  <c:v>144.1</c:v>
                </c:pt>
                <c:pt idx="8213">
                  <c:v>145.9</c:v>
                </c:pt>
                <c:pt idx="8214">
                  <c:v>144.9</c:v>
                </c:pt>
                <c:pt idx="8215">
                  <c:v>145.9</c:v>
                </c:pt>
                <c:pt idx="8216">
                  <c:v>146.1</c:v>
                </c:pt>
                <c:pt idx="8217">
                  <c:v>145.6</c:v>
                </c:pt>
                <c:pt idx="8218">
                  <c:v>146.6</c:v>
                </c:pt>
                <c:pt idx="8219">
                  <c:v>145.4</c:v>
                </c:pt>
                <c:pt idx="8220">
                  <c:v>147.5</c:v>
                </c:pt>
                <c:pt idx="8221">
                  <c:v>147</c:v>
                </c:pt>
                <c:pt idx="8222">
                  <c:v>145.5</c:v>
                </c:pt>
                <c:pt idx="8223">
                  <c:v>147.1</c:v>
                </c:pt>
                <c:pt idx="8224">
                  <c:v>146.30000000000001</c:v>
                </c:pt>
                <c:pt idx="8225">
                  <c:v>145.80000000000001</c:v>
                </c:pt>
                <c:pt idx="8226">
                  <c:v>145.19999999999999</c:v>
                </c:pt>
                <c:pt idx="8227">
                  <c:v>146.1</c:v>
                </c:pt>
                <c:pt idx="8228">
                  <c:v>146.5</c:v>
                </c:pt>
                <c:pt idx="8229">
                  <c:v>146.1</c:v>
                </c:pt>
                <c:pt idx="8230">
                  <c:v>146.5</c:v>
                </c:pt>
                <c:pt idx="8231">
                  <c:v>146.6</c:v>
                </c:pt>
                <c:pt idx="8232">
                  <c:v>146.1</c:v>
                </c:pt>
                <c:pt idx="8233">
                  <c:v>146.1</c:v>
                </c:pt>
                <c:pt idx="8234">
                  <c:v>146</c:v>
                </c:pt>
                <c:pt idx="8235">
                  <c:v>147.30000000000001</c:v>
                </c:pt>
                <c:pt idx="8236">
                  <c:v>146</c:v>
                </c:pt>
                <c:pt idx="8237">
                  <c:v>147.4</c:v>
                </c:pt>
                <c:pt idx="8238">
                  <c:v>146.6</c:v>
                </c:pt>
                <c:pt idx="8239">
                  <c:v>145</c:v>
                </c:pt>
                <c:pt idx="8240">
                  <c:v>144.69999999999999</c:v>
                </c:pt>
                <c:pt idx="8241">
                  <c:v>145.4</c:v>
                </c:pt>
                <c:pt idx="8242">
                  <c:v>146</c:v>
                </c:pt>
                <c:pt idx="8243">
                  <c:v>147.19999999999999</c:v>
                </c:pt>
                <c:pt idx="8244">
                  <c:v>145.9</c:v>
                </c:pt>
                <c:pt idx="8245">
                  <c:v>145.1</c:v>
                </c:pt>
                <c:pt idx="8246">
                  <c:v>146.5</c:v>
                </c:pt>
                <c:pt idx="8247">
                  <c:v>146.5</c:v>
                </c:pt>
                <c:pt idx="8248">
                  <c:v>146.30000000000001</c:v>
                </c:pt>
                <c:pt idx="8249">
                  <c:v>144.80000000000001</c:v>
                </c:pt>
                <c:pt idx="8250">
                  <c:v>145.69999999999999</c:v>
                </c:pt>
                <c:pt idx="8251">
                  <c:v>145.6</c:v>
                </c:pt>
                <c:pt idx="8252">
                  <c:v>145.80000000000001</c:v>
                </c:pt>
                <c:pt idx="8253">
                  <c:v>145.80000000000001</c:v>
                </c:pt>
                <c:pt idx="8254">
                  <c:v>145.9</c:v>
                </c:pt>
                <c:pt idx="8255">
                  <c:v>145.5</c:v>
                </c:pt>
                <c:pt idx="8256">
                  <c:v>145.9</c:v>
                </c:pt>
                <c:pt idx="8257">
                  <c:v>145.5</c:v>
                </c:pt>
                <c:pt idx="8258">
                  <c:v>145.80000000000001</c:v>
                </c:pt>
                <c:pt idx="8259">
                  <c:v>147.6</c:v>
                </c:pt>
                <c:pt idx="8260">
                  <c:v>147.19999999999999</c:v>
                </c:pt>
                <c:pt idx="8261">
                  <c:v>147.4</c:v>
                </c:pt>
                <c:pt idx="8262">
                  <c:v>146.1</c:v>
                </c:pt>
                <c:pt idx="8263">
                  <c:v>144.4</c:v>
                </c:pt>
                <c:pt idx="8264">
                  <c:v>145.4</c:v>
                </c:pt>
                <c:pt idx="8265">
                  <c:v>146.19999999999999</c:v>
                </c:pt>
                <c:pt idx="8266">
                  <c:v>147.19999999999999</c:v>
                </c:pt>
                <c:pt idx="8267">
                  <c:v>145.1</c:v>
                </c:pt>
                <c:pt idx="8268">
                  <c:v>146.30000000000001</c:v>
                </c:pt>
                <c:pt idx="8269">
                  <c:v>146.4</c:v>
                </c:pt>
                <c:pt idx="8270">
                  <c:v>146.69999999999999</c:v>
                </c:pt>
                <c:pt idx="8271">
                  <c:v>145.9</c:v>
                </c:pt>
                <c:pt idx="8272">
                  <c:v>146.69999999999999</c:v>
                </c:pt>
                <c:pt idx="8273">
                  <c:v>145.69999999999999</c:v>
                </c:pt>
                <c:pt idx="8274">
                  <c:v>146.30000000000001</c:v>
                </c:pt>
                <c:pt idx="8275">
                  <c:v>145.4</c:v>
                </c:pt>
                <c:pt idx="8276">
                  <c:v>146.30000000000001</c:v>
                </c:pt>
                <c:pt idx="8277">
                  <c:v>146.1</c:v>
                </c:pt>
                <c:pt idx="8278">
                  <c:v>147</c:v>
                </c:pt>
                <c:pt idx="8279">
                  <c:v>146.4</c:v>
                </c:pt>
                <c:pt idx="8280">
                  <c:v>146</c:v>
                </c:pt>
                <c:pt idx="8281">
                  <c:v>147.30000000000001</c:v>
                </c:pt>
                <c:pt idx="8282">
                  <c:v>147.19999999999999</c:v>
                </c:pt>
                <c:pt idx="8283">
                  <c:v>146.80000000000001</c:v>
                </c:pt>
                <c:pt idx="8284">
                  <c:v>146.5</c:v>
                </c:pt>
                <c:pt idx="8285">
                  <c:v>145.5</c:v>
                </c:pt>
                <c:pt idx="8286">
                  <c:v>146.5</c:v>
                </c:pt>
                <c:pt idx="8287">
                  <c:v>147.6</c:v>
                </c:pt>
                <c:pt idx="8288">
                  <c:v>146.19999999999999</c:v>
                </c:pt>
                <c:pt idx="8289">
                  <c:v>145.9</c:v>
                </c:pt>
                <c:pt idx="8290">
                  <c:v>146.30000000000001</c:v>
                </c:pt>
                <c:pt idx="8291">
                  <c:v>145.69999999999999</c:v>
                </c:pt>
                <c:pt idx="8292">
                  <c:v>146.19999999999999</c:v>
                </c:pt>
                <c:pt idx="8293">
                  <c:v>146</c:v>
                </c:pt>
                <c:pt idx="8294">
                  <c:v>147.19999999999999</c:v>
                </c:pt>
                <c:pt idx="8295">
                  <c:v>146.6</c:v>
                </c:pt>
                <c:pt idx="8296">
                  <c:v>146.80000000000001</c:v>
                </c:pt>
                <c:pt idx="8297">
                  <c:v>146.6</c:v>
                </c:pt>
                <c:pt idx="8298">
                  <c:v>145.9</c:v>
                </c:pt>
                <c:pt idx="8299">
                  <c:v>146.30000000000001</c:v>
                </c:pt>
                <c:pt idx="8300">
                  <c:v>146.30000000000001</c:v>
                </c:pt>
                <c:pt idx="8301">
                  <c:v>146.4</c:v>
                </c:pt>
                <c:pt idx="8302">
                  <c:v>147.30000000000001</c:v>
                </c:pt>
                <c:pt idx="8303">
                  <c:v>146.9</c:v>
                </c:pt>
                <c:pt idx="8304">
                  <c:v>146.69999999999999</c:v>
                </c:pt>
                <c:pt idx="8305">
                  <c:v>145.80000000000001</c:v>
                </c:pt>
                <c:pt idx="8306">
                  <c:v>146.4</c:v>
                </c:pt>
                <c:pt idx="8307">
                  <c:v>147</c:v>
                </c:pt>
                <c:pt idx="8308">
                  <c:v>146</c:v>
                </c:pt>
                <c:pt idx="8309">
                  <c:v>146.9</c:v>
                </c:pt>
                <c:pt idx="8310">
                  <c:v>146.9</c:v>
                </c:pt>
                <c:pt idx="8311">
                  <c:v>147.4</c:v>
                </c:pt>
                <c:pt idx="8312">
                  <c:v>146.30000000000001</c:v>
                </c:pt>
                <c:pt idx="8313">
                  <c:v>146.80000000000001</c:v>
                </c:pt>
                <c:pt idx="8314">
                  <c:v>146.19999999999999</c:v>
                </c:pt>
                <c:pt idx="8315">
                  <c:v>146.80000000000001</c:v>
                </c:pt>
                <c:pt idx="8316">
                  <c:v>146.69999999999999</c:v>
                </c:pt>
                <c:pt idx="8317">
                  <c:v>146.6</c:v>
                </c:pt>
                <c:pt idx="8318">
                  <c:v>146.19999999999999</c:v>
                </c:pt>
                <c:pt idx="8319">
                  <c:v>147.19999999999999</c:v>
                </c:pt>
                <c:pt idx="8320">
                  <c:v>145</c:v>
                </c:pt>
                <c:pt idx="8321">
                  <c:v>146.5</c:v>
                </c:pt>
                <c:pt idx="8322">
                  <c:v>147</c:v>
                </c:pt>
                <c:pt idx="8323">
                  <c:v>146</c:v>
                </c:pt>
                <c:pt idx="8324">
                  <c:v>146.1</c:v>
                </c:pt>
                <c:pt idx="8325">
                  <c:v>145.80000000000001</c:v>
                </c:pt>
                <c:pt idx="8326">
                  <c:v>146.30000000000001</c:v>
                </c:pt>
                <c:pt idx="8327">
                  <c:v>146.4</c:v>
                </c:pt>
                <c:pt idx="8328">
                  <c:v>145.6</c:v>
                </c:pt>
                <c:pt idx="8329">
                  <c:v>146.5</c:v>
                </c:pt>
                <c:pt idx="8330">
                  <c:v>145.9</c:v>
                </c:pt>
                <c:pt idx="8331">
                  <c:v>146</c:v>
                </c:pt>
                <c:pt idx="8332">
                  <c:v>144.9</c:v>
                </c:pt>
                <c:pt idx="8333">
                  <c:v>144.69999999999999</c:v>
                </c:pt>
                <c:pt idx="8334">
                  <c:v>145.4</c:v>
                </c:pt>
                <c:pt idx="8335">
                  <c:v>143.69999999999999</c:v>
                </c:pt>
                <c:pt idx="8336">
                  <c:v>147.6</c:v>
                </c:pt>
                <c:pt idx="8337">
                  <c:v>145.9</c:v>
                </c:pt>
                <c:pt idx="8338">
                  <c:v>147</c:v>
                </c:pt>
                <c:pt idx="8339">
                  <c:v>146</c:v>
                </c:pt>
                <c:pt idx="8340">
                  <c:v>145.5</c:v>
                </c:pt>
                <c:pt idx="8341">
                  <c:v>145.30000000000001</c:v>
                </c:pt>
                <c:pt idx="8342">
                  <c:v>146.5</c:v>
                </c:pt>
                <c:pt idx="8343">
                  <c:v>145.4</c:v>
                </c:pt>
                <c:pt idx="8344">
                  <c:v>145.5</c:v>
                </c:pt>
                <c:pt idx="8345">
                  <c:v>143.6</c:v>
                </c:pt>
                <c:pt idx="8346">
                  <c:v>146.5</c:v>
                </c:pt>
                <c:pt idx="8347">
                  <c:v>146.30000000000001</c:v>
                </c:pt>
                <c:pt idx="8348">
                  <c:v>145</c:v>
                </c:pt>
                <c:pt idx="8349">
                  <c:v>145.1</c:v>
                </c:pt>
                <c:pt idx="8350">
                  <c:v>145.6</c:v>
                </c:pt>
                <c:pt idx="8351">
                  <c:v>144.80000000000001</c:v>
                </c:pt>
                <c:pt idx="8352">
                  <c:v>145.19999999999999</c:v>
                </c:pt>
                <c:pt idx="8353">
                  <c:v>145.4</c:v>
                </c:pt>
                <c:pt idx="8354">
                  <c:v>144.5</c:v>
                </c:pt>
                <c:pt idx="8355">
                  <c:v>144.9</c:v>
                </c:pt>
                <c:pt idx="8356">
                  <c:v>146.30000000000001</c:v>
                </c:pt>
                <c:pt idx="8357">
                  <c:v>145.30000000000001</c:v>
                </c:pt>
                <c:pt idx="8358">
                  <c:v>144.6</c:v>
                </c:pt>
                <c:pt idx="8359">
                  <c:v>145.5</c:v>
                </c:pt>
                <c:pt idx="8360">
                  <c:v>144.6</c:v>
                </c:pt>
                <c:pt idx="8361">
                  <c:v>146.6</c:v>
                </c:pt>
                <c:pt idx="8362">
                  <c:v>145.4</c:v>
                </c:pt>
                <c:pt idx="8363">
                  <c:v>145.5</c:v>
                </c:pt>
                <c:pt idx="8364">
                  <c:v>145.30000000000001</c:v>
                </c:pt>
                <c:pt idx="8365">
                  <c:v>146.30000000000001</c:v>
                </c:pt>
                <c:pt idx="8366">
                  <c:v>146.19999999999999</c:v>
                </c:pt>
                <c:pt idx="8367">
                  <c:v>145</c:v>
                </c:pt>
                <c:pt idx="8368">
                  <c:v>145.9</c:v>
                </c:pt>
                <c:pt idx="8369">
                  <c:v>145.6</c:v>
                </c:pt>
                <c:pt idx="8370">
                  <c:v>145.19999999999999</c:v>
                </c:pt>
                <c:pt idx="8371">
                  <c:v>145</c:v>
                </c:pt>
                <c:pt idx="8372">
                  <c:v>145.6</c:v>
                </c:pt>
                <c:pt idx="8373">
                  <c:v>144.4</c:v>
                </c:pt>
                <c:pt idx="8374">
                  <c:v>143.6</c:v>
                </c:pt>
                <c:pt idx="8375">
                  <c:v>144.69999999999999</c:v>
                </c:pt>
                <c:pt idx="8376">
                  <c:v>145.1</c:v>
                </c:pt>
                <c:pt idx="8377">
                  <c:v>146.30000000000001</c:v>
                </c:pt>
                <c:pt idx="8378">
                  <c:v>145.1</c:v>
                </c:pt>
                <c:pt idx="8379">
                  <c:v>145.6</c:v>
                </c:pt>
                <c:pt idx="8380">
                  <c:v>144.5</c:v>
                </c:pt>
                <c:pt idx="8381">
                  <c:v>145.1</c:v>
                </c:pt>
                <c:pt idx="8382">
                  <c:v>144.80000000000001</c:v>
                </c:pt>
                <c:pt idx="8383">
                  <c:v>144.6</c:v>
                </c:pt>
                <c:pt idx="8384">
                  <c:v>142.6</c:v>
                </c:pt>
                <c:pt idx="8385">
                  <c:v>144.5</c:v>
                </c:pt>
                <c:pt idx="8386">
                  <c:v>146.19999999999999</c:v>
                </c:pt>
                <c:pt idx="8387">
                  <c:v>146.4</c:v>
                </c:pt>
                <c:pt idx="8388">
                  <c:v>145.9</c:v>
                </c:pt>
                <c:pt idx="8389">
                  <c:v>145.30000000000001</c:v>
                </c:pt>
                <c:pt idx="8390">
                  <c:v>146</c:v>
                </c:pt>
                <c:pt idx="8391">
                  <c:v>144.30000000000001</c:v>
                </c:pt>
                <c:pt idx="8392">
                  <c:v>145.6</c:v>
                </c:pt>
                <c:pt idx="8393">
                  <c:v>145.19999999999999</c:v>
                </c:pt>
                <c:pt idx="8394">
                  <c:v>145.30000000000001</c:v>
                </c:pt>
                <c:pt idx="8395">
                  <c:v>144.9</c:v>
                </c:pt>
                <c:pt idx="8396">
                  <c:v>146.1</c:v>
                </c:pt>
                <c:pt idx="8397">
                  <c:v>146.69999999999999</c:v>
                </c:pt>
                <c:pt idx="8398">
                  <c:v>145.5</c:v>
                </c:pt>
                <c:pt idx="8399">
                  <c:v>146</c:v>
                </c:pt>
                <c:pt idx="8400">
                  <c:v>143.80000000000001</c:v>
                </c:pt>
                <c:pt idx="8401">
                  <c:v>145.69999999999999</c:v>
                </c:pt>
                <c:pt idx="8402">
                  <c:v>146.5</c:v>
                </c:pt>
                <c:pt idx="8403">
                  <c:v>146</c:v>
                </c:pt>
                <c:pt idx="8404">
                  <c:v>146.1</c:v>
                </c:pt>
                <c:pt idx="8405">
                  <c:v>145.4</c:v>
                </c:pt>
                <c:pt idx="8406">
                  <c:v>146.69999999999999</c:v>
                </c:pt>
                <c:pt idx="8407">
                  <c:v>145.69999999999999</c:v>
                </c:pt>
                <c:pt idx="8408">
                  <c:v>145.19999999999999</c:v>
                </c:pt>
                <c:pt idx="8409">
                  <c:v>145</c:v>
                </c:pt>
                <c:pt idx="8410">
                  <c:v>144.9</c:v>
                </c:pt>
                <c:pt idx="8411">
                  <c:v>145.5</c:v>
                </c:pt>
                <c:pt idx="8412">
                  <c:v>147.4</c:v>
                </c:pt>
                <c:pt idx="8413">
                  <c:v>145.5</c:v>
                </c:pt>
                <c:pt idx="8414">
                  <c:v>143.6</c:v>
                </c:pt>
                <c:pt idx="8415">
                  <c:v>144.6</c:v>
                </c:pt>
                <c:pt idx="8416">
                  <c:v>144.69999999999999</c:v>
                </c:pt>
                <c:pt idx="8417">
                  <c:v>145.1</c:v>
                </c:pt>
                <c:pt idx="8418">
                  <c:v>144.30000000000001</c:v>
                </c:pt>
                <c:pt idx="8419">
                  <c:v>145.9</c:v>
                </c:pt>
                <c:pt idx="8420">
                  <c:v>146.69999999999999</c:v>
                </c:pt>
                <c:pt idx="8421">
                  <c:v>145.30000000000001</c:v>
                </c:pt>
                <c:pt idx="8422">
                  <c:v>145.69999999999999</c:v>
                </c:pt>
                <c:pt idx="8423">
                  <c:v>146.19999999999999</c:v>
                </c:pt>
                <c:pt idx="8424">
                  <c:v>145</c:v>
                </c:pt>
                <c:pt idx="8425">
                  <c:v>144.1</c:v>
                </c:pt>
                <c:pt idx="8426">
                  <c:v>145.4</c:v>
                </c:pt>
                <c:pt idx="8427">
                  <c:v>145.9</c:v>
                </c:pt>
                <c:pt idx="8428">
                  <c:v>146.19999999999999</c:v>
                </c:pt>
                <c:pt idx="8429">
                  <c:v>146</c:v>
                </c:pt>
                <c:pt idx="8430">
                  <c:v>144.5</c:v>
                </c:pt>
                <c:pt idx="8431">
                  <c:v>144.9</c:v>
                </c:pt>
                <c:pt idx="8432">
                  <c:v>146.1</c:v>
                </c:pt>
                <c:pt idx="8433">
                  <c:v>144.19999999999999</c:v>
                </c:pt>
                <c:pt idx="8434">
                  <c:v>144.80000000000001</c:v>
                </c:pt>
                <c:pt idx="8435">
                  <c:v>145.19999999999999</c:v>
                </c:pt>
                <c:pt idx="8436">
                  <c:v>145.4</c:v>
                </c:pt>
                <c:pt idx="8437">
                  <c:v>145.80000000000001</c:v>
                </c:pt>
                <c:pt idx="8438">
                  <c:v>145.5</c:v>
                </c:pt>
                <c:pt idx="8439">
                  <c:v>145.80000000000001</c:v>
                </c:pt>
                <c:pt idx="8440">
                  <c:v>145.30000000000001</c:v>
                </c:pt>
                <c:pt idx="8441">
                  <c:v>144.19999999999999</c:v>
                </c:pt>
                <c:pt idx="8442">
                  <c:v>145</c:v>
                </c:pt>
                <c:pt idx="8443">
                  <c:v>144.69999999999999</c:v>
                </c:pt>
                <c:pt idx="8444">
                  <c:v>145.5</c:v>
                </c:pt>
                <c:pt idx="8445">
                  <c:v>146.5</c:v>
                </c:pt>
                <c:pt idx="8446">
                  <c:v>145.69999999999999</c:v>
                </c:pt>
                <c:pt idx="8447">
                  <c:v>144.4</c:v>
                </c:pt>
                <c:pt idx="8448">
                  <c:v>145.19999999999999</c:v>
                </c:pt>
                <c:pt idx="8449">
                  <c:v>145.69999999999999</c:v>
                </c:pt>
                <c:pt idx="8450">
                  <c:v>144.80000000000001</c:v>
                </c:pt>
                <c:pt idx="8451">
                  <c:v>145.9</c:v>
                </c:pt>
                <c:pt idx="8452">
                  <c:v>146.30000000000001</c:v>
                </c:pt>
                <c:pt idx="8453">
                  <c:v>145</c:v>
                </c:pt>
                <c:pt idx="8454">
                  <c:v>144.69999999999999</c:v>
                </c:pt>
                <c:pt idx="8455">
                  <c:v>145.5</c:v>
                </c:pt>
                <c:pt idx="8456">
                  <c:v>145.1</c:v>
                </c:pt>
                <c:pt idx="8457">
                  <c:v>145.19999999999999</c:v>
                </c:pt>
                <c:pt idx="8458">
                  <c:v>144.5</c:v>
                </c:pt>
                <c:pt idx="8459">
                  <c:v>144.6</c:v>
                </c:pt>
                <c:pt idx="8460">
                  <c:v>145.5</c:v>
                </c:pt>
                <c:pt idx="8461">
                  <c:v>146.5</c:v>
                </c:pt>
                <c:pt idx="8462">
                  <c:v>145</c:v>
                </c:pt>
                <c:pt idx="8463">
                  <c:v>145.19999999999999</c:v>
                </c:pt>
                <c:pt idx="8464">
                  <c:v>144.9</c:v>
                </c:pt>
                <c:pt idx="8465">
                  <c:v>144.1</c:v>
                </c:pt>
                <c:pt idx="8466">
                  <c:v>144.19999999999999</c:v>
                </c:pt>
                <c:pt idx="8467">
                  <c:v>145.80000000000001</c:v>
                </c:pt>
                <c:pt idx="8468">
                  <c:v>145.5</c:v>
                </c:pt>
                <c:pt idx="8469">
                  <c:v>145.69999999999999</c:v>
                </c:pt>
                <c:pt idx="8470">
                  <c:v>145.4</c:v>
                </c:pt>
                <c:pt idx="8471">
                  <c:v>145.69999999999999</c:v>
                </c:pt>
                <c:pt idx="8472">
                  <c:v>145</c:v>
                </c:pt>
                <c:pt idx="8473">
                  <c:v>144.80000000000001</c:v>
                </c:pt>
                <c:pt idx="8474">
                  <c:v>145</c:v>
                </c:pt>
                <c:pt idx="8475">
                  <c:v>146.19999999999999</c:v>
                </c:pt>
                <c:pt idx="8476">
                  <c:v>145.19999999999999</c:v>
                </c:pt>
                <c:pt idx="8477">
                  <c:v>145.19999999999999</c:v>
                </c:pt>
                <c:pt idx="8478">
                  <c:v>146.1</c:v>
                </c:pt>
                <c:pt idx="8479">
                  <c:v>144.80000000000001</c:v>
                </c:pt>
                <c:pt idx="8480">
                  <c:v>145.6</c:v>
                </c:pt>
                <c:pt idx="8481">
                  <c:v>146</c:v>
                </c:pt>
                <c:pt idx="8482">
                  <c:v>145.6</c:v>
                </c:pt>
                <c:pt idx="8483">
                  <c:v>144.5</c:v>
                </c:pt>
                <c:pt idx="8484">
                  <c:v>145.30000000000001</c:v>
                </c:pt>
                <c:pt idx="8485">
                  <c:v>145.6</c:v>
                </c:pt>
                <c:pt idx="8486">
                  <c:v>145.9</c:v>
                </c:pt>
                <c:pt idx="8487">
                  <c:v>145.30000000000001</c:v>
                </c:pt>
                <c:pt idx="8488">
                  <c:v>145.6</c:v>
                </c:pt>
                <c:pt idx="8489">
                  <c:v>146.69999999999999</c:v>
                </c:pt>
                <c:pt idx="8490">
                  <c:v>146.1</c:v>
                </c:pt>
                <c:pt idx="8491">
                  <c:v>145</c:v>
                </c:pt>
                <c:pt idx="8492">
                  <c:v>144.5</c:v>
                </c:pt>
                <c:pt idx="8493">
                  <c:v>144.80000000000001</c:v>
                </c:pt>
                <c:pt idx="8494">
                  <c:v>143.80000000000001</c:v>
                </c:pt>
                <c:pt idx="8495">
                  <c:v>144</c:v>
                </c:pt>
                <c:pt idx="8496">
                  <c:v>146.9</c:v>
                </c:pt>
                <c:pt idx="8497">
                  <c:v>145.6</c:v>
                </c:pt>
                <c:pt idx="8498">
                  <c:v>145.5</c:v>
                </c:pt>
                <c:pt idx="8499">
                  <c:v>144.5</c:v>
                </c:pt>
                <c:pt idx="8500">
                  <c:v>145.69999999999999</c:v>
                </c:pt>
                <c:pt idx="8501">
                  <c:v>146.1</c:v>
                </c:pt>
                <c:pt idx="8502">
                  <c:v>145.6</c:v>
                </c:pt>
                <c:pt idx="8503">
                  <c:v>145.19999999999999</c:v>
                </c:pt>
                <c:pt idx="8504">
                  <c:v>144.5</c:v>
                </c:pt>
                <c:pt idx="8505">
                  <c:v>143.4</c:v>
                </c:pt>
                <c:pt idx="8506">
                  <c:v>144.9</c:v>
                </c:pt>
                <c:pt idx="8507">
                  <c:v>146.30000000000001</c:v>
                </c:pt>
                <c:pt idx="8508">
                  <c:v>145.5</c:v>
                </c:pt>
                <c:pt idx="8509">
                  <c:v>145.69999999999999</c:v>
                </c:pt>
                <c:pt idx="8510">
                  <c:v>144.4</c:v>
                </c:pt>
                <c:pt idx="8511">
                  <c:v>146.1</c:v>
                </c:pt>
                <c:pt idx="8512">
                  <c:v>146.80000000000001</c:v>
                </c:pt>
                <c:pt idx="8513">
                  <c:v>146.4</c:v>
                </c:pt>
                <c:pt idx="8514">
                  <c:v>144</c:v>
                </c:pt>
                <c:pt idx="8515">
                  <c:v>144.9</c:v>
                </c:pt>
                <c:pt idx="8516">
                  <c:v>145.9</c:v>
                </c:pt>
                <c:pt idx="8517">
                  <c:v>145.6</c:v>
                </c:pt>
                <c:pt idx="8518">
                  <c:v>145.80000000000001</c:v>
                </c:pt>
                <c:pt idx="8519">
                  <c:v>145.80000000000001</c:v>
                </c:pt>
                <c:pt idx="8520">
                  <c:v>146</c:v>
                </c:pt>
                <c:pt idx="8521">
                  <c:v>146.30000000000001</c:v>
                </c:pt>
                <c:pt idx="8522">
                  <c:v>145.69999999999999</c:v>
                </c:pt>
                <c:pt idx="8523">
                  <c:v>145.69999999999999</c:v>
                </c:pt>
                <c:pt idx="8524">
                  <c:v>144.69999999999999</c:v>
                </c:pt>
                <c:pt idx="8525">
                  <c:v>145.80000000000001</c:v>
                </c:pt>
                <c:pt idx="8526">
                  <c:v>146.5</c:v>
                </c:pt>
                <c:pt idx="8527">
                  <c:v>146.30000000000001</c:v>
                </c:pt>
                <c:pt idx="8528">
                  <c:v>145.5</c:v>
                </c:pt>
                <c:pt idx="8529">
                  <c:v>145.9</c:v>
                </c:pt>
                <c:pt idx="8530">
                  <c:v>145.30000000000001</c:v>
                </c:pt>
                <c:pt idx="8531">
                  <c:v>145.6</c:v>
                </c:pt>
                <c:pt idx="8532">
                  <c:v>145.80000000000001</c:v>
                </c:pt>
                <c:pt idx="8533">
                  <c:v>145.1</c:v>
                </c:pt>
                <c:pt idx="8534">
                  <c:v>143.9</c:v>
                </c:pt>
                <c:pt idx="8535">
                  <c:v>145.1</c:v>
                </c:pt>
                <c:pt idx="8536">
                  <c:v>145.19999999999999</c:v>
                </c:pt>
                <c:pt idx="8537">
                  <c:v>147</c:v>
                </c:pt>
                <c:pt idx="8538">
                  <c:v>145.80000000000001</c:v>
                </c:pt>
                <c:pt idx="8539">
                  <c:v>146</c:v>
                </c:pt>
                <c:pt idx="8540">
                  <c:v>145.30000000000001</c:v>
                </c:pt>
                <c:pt idx="8541">
                  <c:v>146.1</c:v>
                </c:pt>
                <c:pt idx="8542">
                  <c:v>145</c:v>
                </c:pt>
                <c:pt idx="8543">
                  <c:v>145.9</c:v>
                </c:pt>
                <c:pt idx="8544">
                  <c:v>146.19999999999999</c:v>
                </c:pt>
                <c:pt idx="8545">
                  <c:v>145.5</c:v>
                </c:pt>
                <c:pt idx="8546">
                  <c:v>145</c:v>
                </c:pt>
                <c:pt idx="8547">
                  <c:v>145.5</c:v>
                </c:pt>
                <c:pt idx="8548">
                  <c:v>146.5</c:v>
                </c:pt>
                <c:pt idx="8549">
                  <c:v>145.5</c:v>
                </c:pt>
                <c:pt idx="8550">
                  <c:v>145.30000000000001</c:v>
                </c:pt>
                <c:pt idx="8551">
                  <c:v>144.69999999999999</c:v>
                </c:pt>
                <c:pt idx="8552">
                  <c:v>146</c:v>
                </c:pt>
                <c:pt idx="8553">
                  <c:v>143.69999999999999</c:v>
                </c:pt>
                <c:pt idx="8554">
                  <c:v>145.19999999999999</c:v>
                </c:pt>
                <c:pt idx="8555">
                  <c:v>145.69999999999999</c:v>
                </c:pt>
                <c:pt idx="8556">
                  <c:v>146</c:v>
                </c:pt>
                <c:pt idx="8557">
                  <c:v>145.69999999999999</c:v>
                </c:pt>
                <c:pt idx="8558">
                  <c:v>145.30000000000001</c:v>
                </c:pt>
                <c:pt idx="8559">
                  <c:v>145.9</c:v>
                </c:pt>
                <c:pt idx="8560">
                  <c:v>145.6</c:v>
                </c:pt>
                <c:pt idx="8561">
                  <c:v>146</c:v>
                </c:pt>
                <c:pt idx="8562">
                  <c:v>145.6</c:v>
                </c:pt>
                <c:pt idx="8563">
                  <c:v>146.1</c:v>
                </c:pt>
                <c:pt idx="8564">
                  <c:v>144.9</c:v>
                </c:pt>
                <c:pt idx="8565">
                  <c:v>145.5</c:v>
                </c:pt>
                <c:pt idx="8566">
                  <c:v>145</c:v>
                </c:pt>
                <c:pt idx="8567">
                  <c:v>146.80000000000001</c:v>
                </c:pt>
                <c:pt idx="8568">
                  <c:v>144.6</c:v>
                </c:pt>
                <c:pt idx="8569">
                  <c:v>144.9</c:v>
                </c:pt>
                <c:pt idx="8570">
                  <c:v>145.6</c:v>
                </c:pt>
                <c:pt idx="8571">
                  <c:v>146</c:v>
                </c:pt>
                <c:pt idx="8572">
                  <c:v>145.5</c:v>
                </c:pt>
                <c:pt idx="8573">
                  <c:v>146.19999999999999</c:v>
                </c:pt>
                <c:pt idx="8574">
                  <c:v>144.9</c:v>
                </c:pt>
                <c:pt idx="8575">
                  <c:v>145.80000000000001</c:v>
                </c:pt>
                <c:pt idx="8576">
                  <c:v>145.5</c:v>
                </c:pt>
                <c:pt idx="8577">
                  <c:v>146.19999999999999</c:v>
                </c:pt>
                <c:pt idx="8578">
                  <c:v>147</c:v>
                </c:pt>
                <c:pt idx="8579">
                  <c:v>145.69999999999999</c:v>
                </c:pt>
                <c:pt idx="8580">
                  <c:v>146.1</c:v>
                </c:pt>
                <c:pt idx="8581">
                  <c:v>146.4</c:v>
                </c:pt>
                <c:pt idx="8582">
                  <c:v>145.1</c:v>
                </c:pt>
                <c:pt idx="8583">
                  <c:v>145.5</c:v>
                </c:pt>
                <c:pt idx="8584">
                  <c:v>146.80000000000001</c:v>
                </c:pt>
                <c:pt idx="8585">
                  <c:v>145.9</c:v>
                </c:pt>
                <c:pt idx="8586">
                  <c:v>146.30000000000001</c:v>
                </c:pt>
                <c:pt idx="8587">
                  <c:v>146</c:v>
                </c:pt>
                <c:pt idx="8588">
                  <c:v>147</c:v>
                </c:pt>
                <c:pt idx="8589">
                  <c:v>146.30000000000001</c:v>
                </c:pt>
                <c:pt idx="8590">
                  <c:v>146.4</c:v>
                </c:pt>
                <c:pt idx="8591">
                  <c:v>146.69999999999999</c:v>
                </c:pt>
                <c:pt idx="8592">
                  <c:v>146.4</c:v>
                </c:pt>
                <c:pt idx="8593">
                  <c:v>145.30000000000001</c:v>
                </c:pt>
                <c:pt idx="8594">
                  <c:v>146.1</c:v>
                </c:pt>
                <c:pt idx="8595">
                  <c:v>145.5</c:v>
                </c:pt>
                <c:pt idx="8596">
                  <c:v>146.1</c:v>
                </c:pt>
                <c:pt idx="8597">
                  <c:v>146.5</c:v>
                </c:pt>
                <c:pt idx="8598">
                  <c:v>145.69999999999999</c:v>
                </c:pt>
                <c:pt idx="8599">
                  <c:v>146.5</c:v>
                </c:pt>
                <c:pt idx="8600">
                  <c:v>146.4</c:v>
                </c:pt>
                <c:pt idx="8601">
                  <c:v>145.6</c:v>
                </c:pt>
                <c:pt idx="8602">
                  <c:v>146.1</c:v>
                </c:pt>
                <c:pt idx="8603">
                  <c:v>145.9</c:v>
                </c:pt>
                <c:pt idx="8604">
                  <c:v>146.1</c:v>
                </c:pt>
                <c:pt idx="8605">
                  <c:v>145.69999999999999</c:v>
                </c:pt>
                <c:pt idx="8606">
                  <c:v>146</c:v>
                </c:pt>
                <c:pt idx="8607">
                  <c:v>146.1</c:v>
                </c:pt>
                <c:pt idx="8608">
                  <c:v>146.80000000000001</c:v>
                </c:pt>
                <c:pt idx="8609">
                  <c:v>146.1</c:v>
                </c:pt>
                <c:pt idx="8610">
                  <c:v>145</c:v>
                </c:pt>
                <c:pt idx="8611">
                  <c:v>146.1</c:v>
                </c:pt>
                <c:pt idx="8612">
                  <c:v>146.30000000000001</c:v>
                </c:pt>
                <c:pt idx="8613">
                  <c:v>146.9</c:v>
                </c:pt>
                <c:pt idx="8614">
                  <c:v>146.19999999999999</c:v>
                </c:pt>
                <c:pt idx="8615">
                  <c:v>146.4</c:v>
                </c:pt>
                <c:pt idx="8616">
                  <c:v>145.6</c:v>
                </c:pt>
                <c:pt idx="8617">
                  <c:v>146.30000000000001</c:v>
                </c:pt>
                <c:pt idx="8618">
                  <c:v>146.4</c:v>
                </c:pt>
                <c:pt idx="8619">
                  <c:v>147.19999999999999</c:v>
                </c:pt>
                <c:pt idx="8620">
                  <c:v>147.80000000000001</c:v>
                </c:pt>
                <c:pt idx="8621">
                  <c:v>147.4</c:v>
                </c:pt>
                <c:pt idx="8622">
                  <c:v>146.9</c:v>
                </c:pt>
                <c:pt idx="8623">
                  <c:v>147.19999999999999</c:v>
                </c:pt>
                <c:pt idx="8624">
                  <c:v>145.6</c:v>
                </c:pt>
                <c:pt idx="8625">
                  <c:v>146.1</c:v>
                </c:pt>
                <c:pt idx="8626">
                  <c:v>145.4</c:v>
                </c:pt>
                <c:pt idx="8627">
                  <c:v>146.5</c:v>
                </c:pt>
                <c:pt idx="8628">
                  <c:v>146.5</c:v>
                </c:pt>
                <c:pt idx="8629">
                  <c:v>146.9</c:v>
                </c:pt>
                <c:pt idx="8630">
                  <c:v>147</c:v>
                </c:pt>
                <c:pt idx="8631">
                  <c:v>147.69999999999999</c:v>
                </c:pt>
                <c:pt idx="8632">
                  <c:v>146.19999999999999</c:v>
                </c:pt>
                <c:pt idx="8633">
                  <c:v>144.9</c:v>
                </c:pt>
                <c:pt idx="8634">
                  <c:v>146.4</c:v>
                </c:pt>
                <c:pt idx="8635">
                  <c:v>146.5</c:v>
                </c:pt>
                <c:pt idx="8636">
                  <c:v>145.5</c:v>
                </c:pt>
                <c:pt idx="8637">
                  <c:v>145</c:v>
                </c:pt>
                <c:pt idx="8638">
                  <c:v>146.69999999999999</c:v>
                </c:pt>
                <c:pt idx="8639">
                  <c:v>146.69999999999999</c:v>
                </c:pt>
                <c:pt idx="8640">
                  <c:v>146.69999999999999</c:v>
                </c:pt>
                <c:pt idx="8641">
                  <c:v>145.6</c:v>
                </c:pt>
                <c:pt idx="8642">
                  <c:v>147.6</c:v>
                </c:pt>
                <c:pt idx="8643">
                  <c:v>146.6</c:v>
                </c:pt>
                <c:pt idx="8644">
                  <c:v>146.5</c:v>
                </c:pt>
                <c:pt idx="8645">
                  <c:v>146.4</c:v>
                </c:pt>
                <c:pt idx="8646">
                  <c:v>146.19999999999999</c:v>
                </c:pt>
                <c:pt idx="8647">
                  <c:v>146.30000000000001</c:v>
                </c:pt>
                <c:pt idx="8648">
                  <c:v>146.6</c:v>
                </c:pt>
                <c:pt idx="8649">
                  <c:v>146</c:v>
                </c:pt>
                <c:pt idx="8650">
                  <c:v>146.5</c:v>
                </c:pt>
                <c:pt idx="8651">
                  <c:v>146.1</c:v>
                </c:pt>
                <c:pt idx="8652">
                  <c:v>145.9</c:v>
                </c:pt>
                <c:pt idx="8653">
                  <c:v>147.6</c:v>
                </c:pt>
                <c:pt idx="8654">
                  <c:v>145.30000000000001</c:v>
                </c:pt>
                <c:pt idx="8655">
                  <c:v>146.9</c:v>
                </c:pt>
                <c:pt idx="8656">
                  <c:v>145.4</c:v>
                </c:pt>
                <c:pt idx="8657">
                  <c:v>147.4</c:v>
                </c:pt>
                <c:pt idx="8658">
                  <c:v>146.1</c:v>
                </c:pt>
                <c:pt idx="8659">
                  <c:v>146.9</c:v>
                </c:pt>
                <c:pt idx="8660">
                  <c:v>146.30000000000001</c:v>
                </c:pt>
                <c:pt idx="8661">
                  <c:v>146</c:v>
                </c:pt>
                <c:pt idx="8662">
                  <c:v>146.69999999999999</c:v>
                </c:pt>
                <c:pt idx="8663">
                  <c:v>145.9</c:v>
                </c:pt>
                <c:pt idx="8664">
                  <c:v>147.19999999999999</c:v>
                </c:pt>
                <c:pt idx="8665">
                  <c:v>146.4</c:v>
                </c:pt>
                <c:pt idx="8666">
                  <c:v>145.5</c:v>
                </c:pt>
                <c:pt idx="8667">
                  <c:v>146.19999999999999</c:v>
                </c:pt>
                <c:pt idx="8668">
                  <c:v>146.9</c:v>
                </c:pt>
                <c:pt idx="8669">
                  <c:v>146.5</c:v>
                </c:pt>
                <c:pt idx="8670">
                  <c:v>147.5</c:v>
                </c:pt>
                <c:pt idx="8671">
                  <c:v>146.4</c:v>
                </c:pt>
                <c:pt idx="8672">
                  <c:v>147</c:v>
                </c:pt>
                <c:pt idx="8673">
                  <c:v>146.69999999999999</c:v>
                </c:pt>
                <c:pt idx="8674">
                  <c:v>147.1</c:v>
                </c:pt>
                <c:pt idx="8675">
                  <c:v>146.6</c:v>
                </c:pt>
                <c:pt idx="8676">
                  <c:v>147</c:v>
                </c:pt>
                <c:pt idx="8677">
                  <c:v>147.69999999999999</c:v>
                </c:pt>
                <c:pt idx="8678">
                  <c:v>146.19999999999999</c:v>
                </c:pt>
                <c:pt idx="8679">
                  <c:v>147.30000000000001</c:v>
                </c:pt>
                <c:pt idx="8680">
                  <c:v>147.6</c:v>
                </c:pt>
                <c:pt idx="8681">
                  <c:v>146.19999999999999</c:v>
                </c:pt>
                <c:pt idx="8682">
                  <c:v>146.19999999999999</c:v>
                </c:pt>
                <c:pt idx="8683">
                  <c:v>145.9</c:v>
                </c:pt>
                <c:pt idx="8684">
                  <c:v>146.69999999999999</c:v>
                </c:pt>
                <c:pt idx="8685">
                  <c:v>146.4</c:v>
                </c:pt>
                <c:pt idx="8686">
                  <c:v>146.1</c:v>
                </c:pt>
                <c:pt idx="8687">
                  <c:v>147.1</c:v>
                </c:pt>
                <c:pt idx="8688">
                  <c:v>147.5</c:v>
                </c:pt>
                <c:pt idx="8689">
                  <c:v>146</c:v>
                </c:pt>
                <c:pt idx="8690">
                  <c:v>146.9</c:v>
                </c:pt>
                <c:pt idx="8691">
                  <c:v>148</c:v>
                </c:pt>
                <c:pt idx="8692">
                  <c:v>146.19999999999999</c:v>
                </c:pt>
                <c:pt idx="8693">
                  <c:v>145.69999999999999</c:v>
                </c:pt>
                <c:pt idx="8694">
                  <c:v>146.6</c:v>
                </c:pt>
                <c:pt idx="8695">
                  <c:v>146.4</c:v>
                </c:pt>
                <c:pt idx="8696">
                  <c:v>146.69999999999999</c:v>
                </c:pt>
                <c:pt idx="8697">
                  <c:v>147.19999999999999</c:v>
                </c:pt>
                <c:pt idx="8698">
                  <c:v>147</c:v>
                </c:pt>
                <c:pt idx="8699">
                  <c:v>146.69999999999999</c:v>
                </c:pt>
                <c:pt idx="8700">
                  <c:v>147.9</c:v>
                </c:pt>
                <c:pt idx="8701">
                  <c:v>146.30000000000001</c:v>
                </c:pt>
                <c:pt idx="8702">
                  <c:v>146.30000000000001</c:v>
                </c:pt>
                <c:pt idx="8703">
                  <c:v>147.9</c:v>
                </c:pt>
                <c:pt idx="8704">
                  <c:v>146.30000000000001</c:v>
                </c:pt>
                <c:pt idx="8705">
                  <c:v>147.1</c:v>
                </c:pt>
                <c:pt idx="8706">
                  <c:v>147.5</c:v>
                </c:pt>
                <c:pt idx="8707">
                  <c:v>145.9</c:v>
                </c:pt>
                <c:pt idx="8708">
                  <c:v>147.1</c:v>
                </c:pt>
                <c:pt idx="8709">
                  <c:v>147.4</c:v>
                </c:pt>
                <c:pt idx="8710">
                  <c:v>146.30000000000001</c:v>
                </c:pt>
                <c:pt idx="8711">
                  <c:v>147.5</c:v>
                </c:pt>
                <c:pt idx="8712">
                  <c:v>147.30000000000001</c:v>
                </c:pt>
                <c:pt idx="8713">
                  <c:v>147.5</c:v>
                </c:pt>
                <c:pt idx="8714">
                  <c:v>147.1</c:v>
                </c:pt>
                <c:pt idx="8715">
                  <c:v>146.9</c:v>
                </c:pt>
                <c:pt idx="8716">
                  <c:v>145.30000000000001</c:v>
                </c:pt>
                <c:pt idx="8717">
                  <c:v>146.4</c:v>
                </c:pt>
                <c:pt idx="8718">
                  <c:v>147.4</c:v>
                </c:pt>
                <c:pt idx="8719">
                  <c:v>147.69999999999999</c:v>
                </c:pt>
                <c:pt idx="8720">
                  <c:v>146.9</c:v>
                </c:pt>
                <c:pt idx="8721">
                  <c:v>148.4</c:v>
                </c:pt>
                <c:pt idx="8722">
                  <c:v>148</c:v>
                </c:pt>
                <c:pt idx="8723">
                  <c:v>146.30000000000001</c:v>
                </c:pt>
                <c:pt idx="8724">
                  <c:v>145.19999999999999</c:v>
                </c:pt>
                <c:pt idx="8725">
                  <c:v>146.5</c:v>
                </c:pt>
                <c:pt idx="8726">
                  <c:v>145.69999999999999</c:v>
                </c:pt>
                <c:pt idx="8727">
                  <c:v>147.69999999999999</c:v>
                </c:pt>
                <c:pt idx="8728">
                  <c:v>147.4</c:v>
                </c:pt>
                <c:pt idx="8729">
                  <c:v>147.4</c:v>
                </c:pt>
                <c:pt idx="8730">
                  <c:v>148.30000000000001</c:v>
                </c:pt>
                <c:pt idx="8731">
                  <c:v>146.80000000000001</c:v>
                </c:pt>
                <c:pt idx="8732">
                  <c:v>148</c:v>
                </c:pt>
                <c:pt idx="8733">
                  <c:v>146.5</c:v>
                </c:pt>
                <c:pt idx="8734">
                  <c:v>145.69999999999999</c:v>
                </c:pt>
                <c:pt idx="8735">
                  <c:v>145.9</c:v>
                </c:pt>
                <c:pt idx="8736">
                  <c:v>144.80000000000001</c:v>
                </c:pt>
                <c:pt idx="8737">
                  <c:v>147</c:v>
                </c:pt>
                <c:pt idx="8738">
                  <c:v>147.1</c:v>
                </c:pt>
                <c:pt idx="8739">
                  <c:v>146.9</c:v>
                </c:pt>
                <c:pt idx="8740">
                  <c:v>147.1</c:v>
                </c:pt>
                <c:pt idx="8741">
                  <c:v>146.80000000000001</c:v>
                </c:pt>
                <c:pt idx="8742">
                  <c:v>146.30000000000001</c:v>
                </c:pt>
                <c:pt idx="8743">
                  <c:v>147.4</c:v>
                </c:pt>
                <c:pt idx="8744">
                  <c:v>146.4</c:v>
                </c:pt>
                <c:pt idx="8745">
                  <c:v>145.1</c:v>
                </c:pt>
                <c:pt idx="8746">
                  <c:v>146.5</c:v>
                </c:pt>
                <c:pt idx="8747">
                  <c:v>146.19999999999999</c:v>
                </c:pt>
                <c:pt idx="8748">
                  <c:v>146.19999999999999</c:v>
                </c:pt>
                <c:pt idx="8749">
                  <c:v>147.9</c:v>
                </c:pt>
                <c:pt idx="8750">
                  <c:v>146.1</c:v>
                </c:pt>
                <c:pt idx="8751">
                  <c:v>146.4</c:v>
                </c:pt>
                <c:pt idx="8752">
                  <c:v>147.69999999999999</c:v>
                </c:pt>
                <c:pt idx="8753">
                  <c:v>146.5</c:v>
                </c:pt>
                <c:pt idx="8754">
                  <c:v>145.6</c:v>
                </c:pt>
                <c:pt idx="8755">
                  <c:v>146.4</c:v>
                </c:pt>
                <c:pt idx="8756">
                  <c:v>146.4</c:v>
                </c:pt>
                <c:pt idx="8757">
                  <c:v>147.5</c:v>
                </c:pt>
                <c:pt idx="8758">
                  <c:v>147</c:v>
                </c:pt>
                <c:pt idx="8759">
                  <c:v>146.4</c:v>
                </c:pt>
                <c:pt idx="8760">
                  <c:v>146.69999999999999</c:v>
                </c:pt>
                <c:pt idx="8761">
                  <c:v>145.80000000000001</c:v>
                </c:pt>
                <c:pt idx="8762">
                  <c:v>146</c:v>
                </c:pt>
                <c:pt idx="8763">
                  <c:v>146.69999999999999</c:v>
                </c:pt>
                <c:pt idx="8764">
                  <c:v>147.19999999999999</c:v>
                </c:pt>
                <c:pt idx="8765">
                  <c:v>146.4</c:v>
                </c:pt>
                <c:pt idx="8766">
                  <c:v>145.80000000000001</c:v>
                </c:pt>
                <c:pt idx="8767">
                  <c:v>146.6</c:v>
                </c:pt>
                <c:pt idx="8768">
                  <c:v>147.4</c:v>
                </c:pt>
                <c:pt idx="8769">
                  <c:v>146.9</c:v>
                </c:pt>
                <c:pt idx="8770">
                  <c:v>146.6</c:v>
                </c:pt>
                <c:pt idx="8771">
                  <c:v>148</c:v>
                </c:pt>
                <c:pt idx="8772">
                  <c:v>147.30000000000001</c:v>
                </c:pt>
                <c:pt idx="8773">
                  <c:v>147</c:v>
                </c:pt>
                <c:pt idx="8774">
                  <c:v>146.69999999999999</c:v>
                </c:pt>
                <c:pt idx="8775">
                  <c:v>148</c:v>
                </c:pt>
                <c:pt idx="8776">
                  <c:v>147.9</c:v>
                </c:pt>
                <c:pt idx="8777">
                  <c:v>147.19999999999999</c:v>
                </c:pt>
                <c:pt idx="8778">
                  <c:v>145.6</c:v>
                </c:pt>
                <c:pt idx="8779">
                  <c:v>146.69999999999999</c:v>
                </c:pt>
                <c:pt idx="8780">
                  <c:v>147.5</c:v>
                </c:pt>
                <c:pt idx="8781">
                  <c:v>146.6</c:v>
                </c:pt>
                <c:pt idx="8782">
                  <c:v>147.30000000000001</c:v>
                </c:pt>
                <c:pt idx="8783">
                  <c:v>146.4</c:v>
                </c:pt>
                <c:pt idx="8784">
                  <c:v>145.30000000000001</c:v>
                </c:pt>
                <c:pt idx="8785">
                  <c:v>146.9</c:v>
                </c:pt>
                <c:pt idx="8786">
                  <c:v>144.6</c:v>
                </c:pt>
                <c:pt idx="8787">
                  <c:v>146.5</c:v>
                </c:pt>
                <c:pt idx="8788">
                  <c:v>146.69999999999999</c:v>
                </c:pt>
                <c:pt idx="8789">
                  <c:v>146.80000000000001</c:v>
                </c:pt>
                <c:pt idx="8790">
                  <c:v>146.9</c:v>
                </c:pt>
                <c:pt idx="8791">
                  <c:v>148.69999999999999</c:v>
                </c:pt>
                <c:pt idx="8792">
                  <c:v>146.5</c:v>
                </c:pt>
                <c:pt idx="8793">
                  <c:v>146.5</c:v>
                </c:pt>
                <c:pt idx="8794">
                  <c:v>145.1</c:v>
                </c:pt>
                <c:pt idx="8795">
                  <c:v>146.1</c:v>
                </c:pt>
                <c:pt idx="8796">
                  <c:v>145.5</c:v>
                </c:pt>
                <c:pt idx="8797">
                  <c:v>147.5</c:v>
                </c:pt>
                <c:pt idx="8798">
                  <c:v>146.5</c:v>
                </c:pt>
                <c:pt idx="8799">
                  <c:v>147.4</c:v>
                </c:pt>
                <c:pt idx="8800">
                  <c:v>146.30000000000001</c:v>
                </c:pt>
                <c:pt idx="8801">
                  <c:v>146</c:v>
                </c:pt>
                <c:pt idx="8802">
                  <c:v>146.6</c:v>
                </c:pt>
                <c:pt idx="8803">
                  <c:v>145.9</c:v>
                </c:pt>
                <c:pt idx="8804">
                  <c:v>145.69999999999999</c:v>
                </c:pt>
                <c:pt idx="8805">
                  <c:v>145.6</c:v>
                </c:pt>
                <c:pt idx="8806">
                  <c:v>146</c:v>
                </c:pt>
                <c:pt idx="8807">
                  <c:v>147.4</c:v>
                </c:pt>
                <c:pt idx="8808">
                  <c:v>147.1</c:v>
                </c:pt>
                <c:pt idx="8809">
                  <c:v>145.5</c:v>
                </c:pt>
                <c:pt idx="8810">
                  <c:v>145.69999999999999</c:v>
                </c:pt>
                <c:pt idx="8811">
                  <c:v>146.5</c:v>
                </c:pt>
                <c:pt idx="8812">
                  <c:v>145.6</c:v>
                </c:pt>
                <c:pt idx="8813">
                  <c:v>145.80000000000001</c:v>
                </c:pt>
                <c:pt idx="8814">
                  <c:v>146.19999999999999</c:v>
                </c:pt>
                <c:pt idx="8815">
                  <c:v>148.19999999999999</c:v>
                </c:pt>
                <c:pt idx="8816">
                  <c:v>146.5</c:v>
                </c:pt>
                <c:pt idx="8817">
                  <c:v>147.9</c:v>
                </c:pt>
                <c:pt idx="8818">
                  <c:v>146.30000000000001</c:v>
                </c:pt>
                <c:pt idx="8819">
                  <c:v>145.69999999999999</c:v>
                </c:pt>
                <c:pt idx="8820">
                  <c:v>146.69999999999999</c:v>
                </c:pt>
                <c:pt idx="8821">
                  <c:v>146.6</c:v>
                </c:pt>
                <c:pt idx="8822">
                  <c:v>147.1</c:v>
                </c:pt>
                <c:pt idx="8823">
                  <c:v>146.1</c:v>
                </c:pt>
                <c:pt idx="8824">
                  <c:v>145.19999999999999</c:v>
                </c:pt>
                <c:pt idx="8825">
                  <c:v>146.6</c:v>
                </c:pt>
                <c:pt idx="8826">
                  <c:v>145.9</c:v>
                </c:pt>
                <c:pt idx="8827">
                  <c:v>145.69999999999999</c:v>
                </c:pt>
                <c:pt idx="8828">
                  <c:v>144.6</c:v>
                </c:pt>
                <c:pt idx="8829">
                  <c:v>146.5</c:v>
                </c:pt>
                <c:pt idx="8830">
                  <c:v>146.1</c:v>
                </c:pt>
                <c:pt idx="8831">
                  <c:v>146.9</c:v>
                </c:pt>
                <c:pt idx="8832">
                  <c:v>146.1</c:v>
                </c:pt>
                <c:pt idx="8833">
                  <c:v>146.80000000000001</c:v>
                </c:pt>
                <c:pt idx="8834">
                  <c:v>146</c:v>
                </c:pt>
                <c:pt idx="8835">
                  <c:v>146.80000000000001</c:v>
                </c:pt>
                <c:pt idx="8836">
                  <c:v>144.69999999999999</c:v>
                </c:pt>
                <c:pt idx="8837">
                  <c:v>145.80000000000001</c:v>
                </c:pt>
                <c:pt idx="8838">
                  <c:v>144.4</c:v>
                </c:pt>
                <c:pt idx="8839">
                  <c:v>145</c:v>
                </c:pt>
                <c:pt idx="8840">
                  <c:v>147.19999999999999</c:v>
                </c:pt>
                <c:pt idx="8841">
                  <c:v>145.4</c:v>
                </c:pt>
                <c:pt idx="8842">
                  <c:v>146.80000000000001</c:v>
                </c:pt>
                <c:pt idx="8843">
                  <c:v>145.5</c:v>
                </c:pt>
                <c:pt idx="8844">
                  <c:v>146.30000000000001</c:v>
                </c:pt>
                <c:pt idx="8845">
                  <c:v>144.4</c:v>
                </c:pt>
                <c:pt idx="8846">
                  <c:v>146.80000000000001</c:v>
                </c:pt>
                <c:pt idx="8847">
                  <c:v>145.69999999999999</c:v>
                </c:pt>
                <c:pt idx="8848">
                  <c:v>146.19999999999999</c:v>
                </c:pt>
                <c:pt idx="8849">
                  <c:v>146.4</c:v>
                </c:pt>
                <c:pt idx="8850">
                  <c:v>146.30000000000001</c:v>
                </c:pt>
                <c:pt idx="8851">
                  <c:v>146.4</c:v>
                </c:pt>
                <c:pt idx="8852">
                  <c:v>147</c:v>
                </c:pt>
                <c:pt idx="8853">
                  <c:v>146</c:v>
                </c:pt>
                <c:pt idx="8854">
                  <c:v>144.9</c:v>
                </c:pt>
                <c:pt idx="8855">
                  <c:v>146.4</c:v>
                </c:pt>
                <c:pt idx="8856">
                  <c:v>144.9</c:v>
                </c:pt>
                <c:pt idx="8857">
                  <c:v>146.6</c:v>
                </c:pt>
                <c:pt idx="8858">
                  <c:v>146.30000000000001</c:v>
                </c:pt>
                <c:pt idx="8859">
                  <c:v>146.19999999999999</c:v>
                </c:pt>
                <c:pt idx="8860">
                  <c:v>146.1</c:v>
                </c:pt>
                <c:pt idx="8861">
                  <c:v>145.9</c:v>
                </c:pt>
                <c:pt idx="8862">
                  <c:v>145.69999999999999</c:v>
                </c:pt>
                <c:pt idx="8863">
                  <c:v>145.1</c:v>
                </c:pt>
                <c:pt idx="8864">
                  <c:v>146.80000000000001</c:v>
                </c:pt>
                <c:pt idx="8865">
                  <c:v>146.19999999999999</c:v>
                </c:pt>
                <c:pt idx="8866">
                  <c:v>147.30000000000001</c:v>
                </c:pt>
                <c:pt idx="8867">
                  <c:v>146.4</c:v>
                </c:pt>
                <c:pt idx="8868">
                  <c:v>146.19999999999999</c:v>
                </c:pt>
                <c:pt idx="8869">
                  <c:v>144.80000000000001</c:v>
                </c:pt>
                <c:pt idx="8870">
                  <c:v>145.4</c:v>
                </c:pt>
                <c:pt idx="8871">
                  <c:v>146.4</c:v>
                </c:pt>
                <c:pt idx="8872">
                  <c:v>145.6</c:v>
                </c:pt>
                <c:pt idx="8873">
                  <c:v>146.1</c:v>
                </c:pt>
                <c:pt idx="8874">
                  <c:v>146.69999999999999</c:v>
                </c:pt>
                <c:pt idx="8875">
                  <c:v>145.6</c:v>
                </c:pt>
                <c:pt idx="8876">
                  <c:v>145.9</c:v>
                </c:pt>
                <c:pt idx="8877">
                  <c:v>145.80000000000001</c:v>
                </c:pt>
                <c:pt idx="8878">
                  <c:v>146.9</c:v>
                </c:pt>
                <c:pt idx="8879">
                  <c:v>145.6</c:v>
                </c:pt>
                <c:pt idx="8880">
                  <c:v>145.80000000000001</c:v>
                </c:pt>
                <c:pt idx="8881">
                  <c:v>146.69999999999999</c:v>
                </c:pt>
                <c:pt idx="8882">
                  <c:v>146.19999999999999</c:v>
                </c:pt>
                <c:pt idx="8883">
                  <c:v>146.69999999999999</c:v>
                </c:pt>
                <c:pt idx="8884">
                  <c:v>147.1</c:v>
                </c:pt>
                <c:pt idx="8885">
                  <c:v>146.1</c:v>
                </c:pt>
                <c:pt idx="8886">
                  <c:v>146.69999999999999</c:v>
                </c:pt>
                <c:pt idx="8887">
                  <c:v>146</c:v>
                </c:pt>
                <c:pt idx="8888">
                  <c:v>146.69999999999999</c:v>
                </c:pt>
                <c:pt idx="8889">
                  <c:v>146.6</c:v>
                </c:pt>
                <c:pt idx="8890">
                  <c:v>145.69999999999999</c:v>
                </c:pt>
                <c:pt idx="8891">
                  <c:v>145.9</c:v>
                </c:pt>
                <c:pt idx="8892">
                  <c:v>146.69999999999999</c:v>
                </c:pt>
                <c:pt idx="8893">
                  <c:v>146.6</c:v>
                </c:pt>
                <c:pt idx="8894">
                  <c:v>146.80000000000001</c:v>
                </c:pt>
                <c:pt idx="8895">
                  <c:v>146.80000000000001</c:v>
                </c:pt>
                <c:pt idx="8896">
                  <c:v>144.19999999999999</c:v>
                </c:pt>
                <c:pt idx="8897">
                  <c:v>145.69999999999999</c:v>
                </c:pt>
                <c:pt idx="8898">
                  <c:v>146.69999999999999</c:v>
                </c:pt>
                <c:pt idx="8899">
                  <c:v>146.4</c:v>
                </c:pt>
                <c:pt idx="8900">
                  <c:v>147.30000000000001</c:v>
                </c:pt>
                <c:pt idx="8901">
                  <c:v>146.6</c:v>
                </c:pt>
                <c:pt idx="8902">
                  <c:v>145.30000000000001</c:v>
                </c:pt>
                <c:pt idx="8903">
                  <c:v>146.80000000000001</c:v>
                </c:pt>
                <c:pt idx="8904">
                  <c:v>145.69999999999999</c:v>
                </c:pt>
                <c:pt idx="8905">
                  <c:v>146.30000000000001</c:v>
                </c:pt>
                <c:pt idx="8906">
                  <c:v>145.5</c:v>
                </c:pt>
                <c:pt idx="8907">
                  <c:v>145.5</c:v>
                </c:pt>
                <c:pt idx="8908">
                  <c:v>146.80000000000001</c:v>
                </c:pt>
                <c:pt idx="8909">
                  <c:v>146.4</c:v>
                </c:pt>
                <c:pt idx="8910">
                  <c:v>146.69999999999999</c:v>
                </c:pt>
                <c:pt idx="8911">
                  <c:v>145.9</c:v>
                </c:pt>
                <c:pt idx="8912">
                  <c:v>146.5</c:v>
                </c:pt>
                <c:pt idx="8913">
                  <c:v>145.30000000000001</c:v>
                </c:pt>
                <c:pt idx="8914">
                  <c:v>145.69999999999999</c:v>
                </c:pt>
                <c:pt idx="8915">
                  <c:v>145.9</c:v>
                </c:pt>
                <c:pt idx="8916">
                  <c:v>146.6</c:v>
                </c:pt>
                <c:pt idx="8917">
                  <c:v>146.30000000000001</c:v>
                </c:pt>
                <c:pt idx="8918">
                  <c:v>147.19999999999999</c:v>
                </c:pt>
                <c:pt idx="8919">
                  <c:v>146.4</c:v>
                </c:pt>
                <c:pt idx="8920">
                  <c:v>147.5</c:v>
                </c:pt>
                <c:pt idx="8921">
                  <c:v>145.4</c:v>
                </c:pt>
                <c:pt idx="8922">
                  <c:v>145.80000000000001</c:v>
                </c:pt>
                <c:pt idx="8923">
                  <c:v>146.5</c:v>
                </c:pt>
                <c:pt idx="8924">
                  <c:v>146.30000000000001</c:v>
                </c:pt>
                <c:pt idx="8925">
                  <c:v>146.80000000000001</c:v>
                </c:pt>
                <c:pt idx="8926">
                  <c:v>146.5</c:v>
                </c:pt>
                <c:pt idx="8927">
                  <c:v>146.4</c:v>
                </c:pt>
                <c:pt idx="8928">
                  <c:v>146.30000000000001</c:v>
                </c:pt>
                <c:pt idx="8929">
                  <c:v>147.5</c:v>
                </c:pt>
                <c:pt idx="8930">
                  <c:v>146.1</c:v>
                </c:pt>
                <c:pt idx="8931">
                  <c:v>146.1</c:v>
                </c:pt>
                <c:pt idx="8932">
                  <c:v>146.4</c:v>
                </c:pt>
                <c:pt idx="8933">
                  <c:v>147.19999999999999</c:v>
                </c:pt>
                <c:pt idx="8934">
                  <c:v>146.19999999999999</c:v>
                </c:pt>
                <c:pt idx="8935">
                  <c:v>145.80000000000001</c:v>
                </c:pt>
                <c:pt idx="8936">
                  <c:v>146.30000000000001</c:v>
                </c:pt>
                <c:pt idx="8937">
                  <c:v>146.19999999999999</c:v>
                </c:pt>
                <c:pt idx="8938">
                  <c:v>147</c:v>
                </c:pt>
                <c:pt idx="8939">
                  <c:v>146.19999999999999</c:v>
                </c:pt>
                <c:pt idx="8940">
                  <c:v>147.4</c:v>
                </c:pt>
                <c:pt idx="8941">
                  <c:v>146.6</c:v>
                </c:pt>
                <c:pt idx="8942">
                  <c:v>146.1</c:v>
                </c:pt>
                <c:pt idx="8943">
                  <c:v>146.80000000000001</c:v>
                </c:pt>
                <c:pt idx="8944">
                  <c:v>146.80000000000001</c:v>
                </c:pt>
                <c:pt idx="8945">
                  <c:v>146.6</c:v>
                </c:pt>
                <c:pt idx="8946">
                  <c:v>146.9</c:v>
                </c:pt>
                <c:pt idx="8947">
                  <c:v>146</c:v>
                </c:pt>
                <c:pt idx="8948">
                  <c:v>146.19999999999999</c:v>
                </c:pt>
                <c:pt idx="8949">
                  <c:v>146</c:v>
                </c:pt>
                <c:pt idx="8950">
                  <c:v>146.69999999999999</c:v>
                </c:pt>
                <c:pt idx="8951">
                  <c:v>146.80000000000001</c:v>
                </c:pt>
                <c:pt idx="8952">
                  <c:v>146.69999999999999</c:v>
                </c:pt>
                <c:pt idx="8953">
                  <c:v>146.5</c:v>
                </c:pt>
                <c:pt idx="8954">
                  <c:v>146.1</c:v>
                </c:pt>
                <c:pt idx="8955">
                  <c:v>145.69999999999999</c:v>
                </c:pt>
                <c:pt idx="8956">
                  <c:v>146.19999999999999</c:v>
                </c:pt>
                <c:pt idx="8957">
                  <c:v>145.19999999999999</c:v>
                </c:pt>
                <c:pt idx="8958">
                  <c:v>146.69999999999999</c:v>
                </c:pt>
                <c:pt idx="8959">
                  <c:v>145.4</c:v>
                </c:pt>
                <c:pt idx="8960">
                  <c:v>146.19999999999999</c:v>
                </c:pt>
                <c:pt idx="8961">
                  <c:v>146.4</c:v>
                </c:pt>
                <c:pt idx="8962">
                  <c:v>145.4</c:v>
                </c:pt>
                <c:pt idx="8963">
                  <c:v>145.1</c:v>
                </c:pt>
                <c:pt idx="8964">
                  <c:v>145.19999999999999</c:v>
                </c:pt>
                <c:pt idx="8965">
                  <c:v>145.19999999999999</c:v>
                </c:pt>
                <c:pt idx="8966">
                  <c:v>144.69999999999999</c:v>
                </c:pt>
                <c:pt idx="8967">
                  <c:v>145.19999999999999</c:v>
                </c:pt>
                <c:pt idx="8968">
                  <c:v>147</c:v>
                </c:pt>
                <c:pt idx="8969">
                  <c:v>147.5</c:v>
                </c:pt>
                <c:pt idx="8970">
                  <c:v>146.19999999999999</c:v>
                </c:pt>
                <c:pt idx="8971">
                  <c:v>145.80000000000001</c:v>
                </c:pt>
                <c:pt idx="8972">
                  <c:v>145.9</c:v>
                </c:pt>
                <c:pt idx="8973">
                  <c:v>146.4</c:v>
                </c:pt>
                <c:pt idx="8974">
                  <c:v>145.30000000000001</c:v>
                </c:pt>
                <c:pt idx="8975">
                  <c:v>147</c:v>
                </c:pt>
                <c:pt idx="8976">
                  <c:v>144.9</c:v>
                </c:pt>
                <c:pt idx="8977">
                  <c:v>146.1</c:v>
                </c:pt>
                <c:pt idx="8978">
                  <c:v>147.30000000000001</c:v>
                </c:pt>
                <c:pt idx="8979">
                  <c:v>146</c:v>
                </c:pt>
                <c:pt idx="8980">
                  <c:v>145.69999999999999</c:v>
                </c:pt>
                <c:pt idx="8981">
                  <c:v>146.9</c:v>
                </c:pt>
                <c:pt idx="8982">
                  <c:v>146.80000000000001</c:v>
                </c:pt>
                <c:pt idx="8983">
                  <c:v>147.1</c:v>
                </c:pt>
                <c:pt idx="8984">
                  <c:v>145.6</c:v>
                </c:pt>
                <c:pt idx="8985">
                  <c:v>146.80000000000001</c:v>
                </c:pt>
                <c:pt idx="8986">
                  <c:v>146.5</c:v>
                </c:pt>
                <c:pt idx="8987">
                  <c:v>147.4</c:v>
                </c:pt>
                <c:pt idx="8988">
                  <c:v>146.1</c:v>
                </c:pt>
                <c:pt idx="8989">
                  <c:v>145.80000000000001</c:v>
                </c:pt>
                <c:pt idx="8990">
                  <c:v>146.4</c:v>
                </c:pt>
                <c:pt idx="8991">
                  <c:v>147.19999999999999</c:v>
                </c:pt>
                <c:pt idx="8992">
                  <c:v>146.19999999999999</c:v>
                </c:pt>
                <c:pt idx="8993">
                  <c:v>145.9</c:v>
                </c:pt>
                <c:pt idx="8994">
                  <c:v>146.80000000000001</c:v>
                </c:pt>
                <c:pt idx="8995">
                  <c:v>146.6</c:v>
                </c:pt>
                <c:pt idx="8996">
                  <c:v>145.69999999999999</c:v>
                </c:pt>
                <c:pt idx="8997">
                  <c:v>147.5</c:v>
                </c:pt>
                <c:pt idx="8998">
                  <c:v>147.6</c:v>
                </c:pt>
                <c:pt idx="8999">
                  <c:v>146.30000000000001</c:v>
                </c:pt>
                <c:pt idx="9000">
                  <c:v>145.9</c:v>
                </c:pt>
                <c:pt idx="9001">
                  <c:v>146.5</c:v>
                </c:pt>
                <c:pt idx="9002">
                  <c:v>147.4</c:v>
                </c:pt>
                <c:pt idx="9003">
                  <c:v>146.9</c:v>
                </c:pt>
                <c:pt idx="9004">
                  <c:v>147.19999999999999</c:v>
                </c:pt>
                <c:pt idx="9005">
                  <c:v>147</c:v>
                </c:pt>
                <c:pt idx="9006">
                  <c:v>145.80000000000001</c:v>
                </c:pt>
                <c:pt idx="9007">
                  <c:v>145.30000000000001</c:v>
                </c:pt>
                <c:pt idx="9008">
                  <c:v>146.6</c:v>
                </c:pt>
                <c:pt idx="9009">
                  <c:v>147.6</c:v>
                </c:pt>
                <c:pt idx="9010">
                  <c:v>148.1</c:v>
                </c:pt>
                <c:pt idx="9011">
                  <c:v>146.9</c:v>
                </c:pt>
                <c:pt idx="9012">
                  <c:v>146.6</c:v>
                </c:pt>
                <c:pt idx="9013">
                  <c:v>146.9</c:v>
                </c:pt>
                <c:pt idx="9014">
                  <c:v>146.19999999999999</c:v>
                </c:pt>
                <c:pt idx="9015">
                  <c:v>145.80000000000001</c:v>
                </c:pt>
                <c:pt idx="9016">
                  <c:v>146.1</c:v>
                </c:pt>
                <c:pt idx="9017">
                  <c:v>145.1</c:v>
                </c:pt>
                <c:pt idx="9018">
                  <c:v>145.69999999999999</c:v>
                </c:pt>
                <c:pt idx="9019">
                  <c:v>146.9</c:v>
                </c:pt>
                <c:pt idx="9020">
                  <c:v>147.1</c:v>
                </c:pt>
                <c:pt idx="9021">
                  <c:v>147.4</c:v>
                </c:pt>
                <c:pt idx="9022">
                  <c:v>147.19999999999999</c:v>
                </c:pt>
                <c:pt idx="9023">
                  <c:v>146</c:v>
                </c:pt>
                <c:pt idx="9024">
                  <c:v>146.19999999999999</c:v>
                </c:pt>
                <c:pt idx="9025">
                  <c:v>146.19999999999999</c:v>
                </c:pt>
                <c:pt idx="9026">
                  <c:v>146.30000000000001</c:v>
                </c:pt>
                <c:pt idx="9027">
                  <c:v>147.19999999999999</c:v>
                </c:pt>
                <c:pt idx="9028">
                  <c:v>147</c:v>
                </c:pt>
                <c:pt idx="9029">
                  <c:v>146.5</c:v>
                </c:pt>
                <c:pt idx="9030">
                  <c:v>146.5</c:v>
                </c:pt>
                <c:pt idx="9031">
                  <c:v>145.6</c:v>
                </c:pt>
                <c:pt idx="9032">
                  <c:v>145.9</c:v>
                </c:pt>
                <c:pt idx="9033">
                  <c:v>146.9</c:v>
                </c:pt>
                <c:pt idx="9034">
                  <c:v>146.5</c:v>
                </c:pt>
                <c:pt idx="9035">
                  <c:v>147.4</c:v>
                </c:pt>
                <c:pt idx="9036">
                  <c:v>147.69999999999999</c:v>
                </c:pt>
                <c:pt idx="9037">
                  <c:v>146.30000000000001</c:v>
                </c:pt>
                <c:pt idx="9038">
                  <c:v>145.80000000000001</c:v>
                </c:pt>
                <c:pt idx="9039">
                  <c:v>145.80000000000001</c:v>
                </c:pt>
                <c:pt idx="9040">
                  <c:v>147.30000000000001</c:v>
                </c:pt>
                <c:pt idx="9041">
                  <c:v>146.6</c:v>
                </c:pt>
                <c:pt idx="9042">
                  <c:v>146.9</c:v>
                </c:pt>
                <c:pt idx="9043">
                  <c:v>146.80000000000001</c:v>
                </c:pt>
                <c:pt idx="9044">
                  <c:v>146.69999999999999</c:v>
                </c:pt>
                <c:pt idx="9045">
                  <c:v>146.5</c:v>
                </c:pt>
                <c:pt idx="9046">
                  <c:v>147.1</c:v>
                </c:pt>
                <c:pt idx="9047">
                  <c:v>147.30000000000001</c:v>
                </c:pt>
                <c:pt idx="9048">
                  <c:v>146.30000000000001</c:v>
                </c:pt>
                <c:pt idx="9049">
                  <c:v>146.6</c:v>
                </c:pt>
                <c:pt idx="9050">
                  <c:v>146.4</c:v>
                </c:pt>
                <c:pt idx="9051">
                  <c:v>145.80000000000001</c:v>
                </c:pt>
                <c:pt idx="9052">
                  <c:v>146.9</c:v>
                </c:pt>
                <c:pt idx="9053">
                  <c:v>147.30000000000001</c:v>
                </c:pt>
                <c:pt idx="9054">
                  <c:v>146.6</c:v>
                </c:pt>
                <c:pt idx="9055">
                  <c:v>147.80000000000001</c:v>
                </c:pt>
                <c:pt idx="9056">
                  <c:v>145.5</c:v>
                </c:pt>
                <c:pt idx="9057">
                  <c:v>147.4</c:v>
                </c:pt>
                <c:pt idx="9058">
                  <c:v>146.69999999999999</c:v>
                </c:pt>
                <c:pt idx="9059">
                  <c:v>146</c:v>
                </c:pt>
                <c:pt idx="9060">
                  <c:v>146.6</c:v>
                </c:pt>
                <c:pt idx="9061">
                  <c:v>145.6</c:v>
                </c:pt>
                <c:pt idx="9062">
                  <c:v>145.5</c:v>
                </c:pt>
                <c:pt idx="9063">
                  <c:v>146.19999999999999</c:v>
                </c:pt>
                <c:pt idx="9064">
                  <c:v>147</c:v>
                </c:pt>
                <c:pt idx="9065">
                  <c:v>146.19999999999999</c:v>
                </c:pt>
                <c:pt idx="9066">
                  <c:v>147.4</c:v>
                </c:pt>
                <c:pt idx="9067">
                  <c:v>146.9</c:v>
                </c:pt>
                <c:pt idx="9068">
                  <c:v>147.19999999999999</c:v>
                </c:pt>
                <c:pt idx="9069">
                  <c:v>147.30000000000001</c:v>
                </c:pt>
                <c:pt idx="9070">
                  <c:v>146.4</c:v>
                </c:pt>
                <c:pt idx="9071">
                  <c:v>148</c:v>
                </c:pt>
                <c:pt idx="9072">
                  <c:v>147.1</c:v>
                </c:pt>
                <c:pt idx="9073">
                  <c:v>147.80000000000001</c:v>
                </c:pt>
                <c:pt idx="9074">
                  <c:v>146.4</c:v>
                </c:pt>
                <c:pt idx="9075">
                  <c:v>146.19999999999999</c:v>
                </c:pt>
                <c:pt idx="9076">
                  <c:v>145.4</c:v>
                </c:pt>
                <c:pt idx="9077">
                  <c:v>145.9</c:v>
                </c:pt>
                <c:pt idx="9078">
                  <c:v>147.19999999999999</c:v>
                </c:pt>
                <c:pt idx="9079">
                  <c:v>147.69999999999999</c:v>
                </c:pt>
                <c:pt idx="9080">
                  <c:v>147</c:v>
                </c:pt>
                <c:pt idx="9081">
                  <c:v>147.1</c:v>
                </c:pt>
                <c:pt idx="9082">
                  <c:v>146.9</c:v>
                </c:pt>
                <c:pt idx="9083">
                  <c:v>147.30000000000001</c:v>
                </c:pt>
                <c:pt idx="9084">
                  <c:v>145.80000000000001</c:v>
                </c:pt>
                <c:pt idx="9085">
                  <c:v>146.4</c:v>
                </c:pt>
                <c:pt idx="9086">
                  <c:v>147</c:v>
                </c:pt>
                <c:pt idx="9087">
                  <c:v>146</c:v>
                </c:pt>
                <c:pt idx="9088">
                  <c:v>147.80000000000001</c:v>
                </c:pt>
                <c:pt idx="9089">
                  <c:v>147.30000000000001</c:v>
                </c:pt>
                <c:pt idx="9090">
                  <c:v>146.5</c:v>
                </c:pt>
                <c:pt idx="9091">
                  <c:v>147.5</c:v>
                </c:pt>
                <c:pt idx="9092">
                  <c:v>146.5</c:v>
                </c:pt>
                <c:pt idx="9093">
                  <c:v>147</c:v>
                </c:pt>
                <c:pt idx="9094">
                  <c:v>147</c:v>
                </c:pt>
                <c:pt idx="9095">
                  <c:v>146.1</c:v>
                </c:pt>
                <c:pt idx="9096">
                  <c:v>144.80000000000001</c:v>
                </c:pt>
                <c:pt idx="9097">
                  <c:v>146.4</c:v>
                </c:pt>
                <c:pt idx="9098">
                  <c:v>148.1</c:v>
                </c:pt>
                <c:pt idx="9099">
                  <c:v>146.9</c:v>
                </c:pt>
                <c:pt idx="9100">
                  <c:v>146.1</c:v>
                </c:pt>
                <c:pt idx="9101">
                  <c:v>145.9</c:v>
                </c:pt>
                <c:pt idx="9102">
                  <c:v>147</c:v>
                </c:pt>
                <c:pt idx="9103">
                  <c:v>147</c:v>
                </c:pt>
                <c:pt idx="9104">
                  <c:v>146.6</c:v>
                </c:pt>
                <c:pt idx="9105">
                  <c:v>145.9</c:v>
                </c:pt>
                <c:pt idx="9106">
                  <c:v>145.30000000000001</c:v>
                </c:pt>
                <c:pt idx="9107">
                  <c:v>145.80000000000001</c:v>
                </c:pt>
                <c:pt idx="9108">
                  <c:v>145.19999999999999</c:v>
                </c:pt>
                <c:pt idx="9109">
                  <c:v>145.1</c:v>
                </c:pt>
                <c:pt idx="9110">
                  <c:v>146</c:v>
                </c:pt>
                <c:pt idx="9111">
                  <c:v>145.6</c:v>
                </c:pt>
                <c:pt idx="9112">
                  <c:v>145.6</c:v>
                </c:pt>
                <c:pt idx="9113">
                  <c:v>145.19999999999999</c:v>
                </c:pt>
                <c:pt idx="9114">
                  <c:v>145.4</c:v>
                </c:pt>
                <c:pt idx="9115">
                  <c:v>147.6</c:v>
                </c:pt>
                <c:pt idx="9116">
                  <c:v>145.4</c:v>
                </c:pt>
                <c:pt idx="9117">
                  <c:v>146.19999999999999</c:v>
                </c:pt>
                <c:pt idx="9118">
                  <c:v>146</c:v>
                </c:pt>
                <c:pt idx="9119">
                  <c:v>147.1</c:v>
                </c:pt>
                <c:pt idx="9120">
                  <c:v>144.80000000000001</c:v>
                </c:pt>
                <c:pt idx="9121">
                  <c:v>146.30000000000001</c:v>
                </c:pt>
                <c:pt idx="9122">
                  <c:v>145.6</c:v>
                </c:pt>
                <c:pt idx="9123">
                  <c:v>146.80000000000001</c:v>
                </c:pt>
                <c:pt idx="9124">
                  <c:v>147.80000000000001</c:v>
                </c:pt>
                <c:pt idx="9125">
                  <c:v>146.69999999999999</c:v>
                </c:pt>
                <c:pt idx="9126">
                  <c:v>147.19999999999999</c:v>
                </c:pt>
                <c:pt idx="9127">
                  <c:v>145.6</c:v>
                </c:pt>
                <c:pt idx="9128">
                  <c:v>145.1</c:v>
                </c:pt>
                <c:pt idx="9129">
                  <c:v>146.1</c:v>
                </c:pt>
                <c:pt idx="9130">
                  <c:v>146.30000000000001</c:v>
                </c:pt>
                <c:pt idx="9131">
                  <c:v>146.30000000000001</c:v>
                </c:pt>
                <c:pt idx="9132">
                  <c:v>145.69999999999999</c:v>
                </c:pt>
                <c:pt idx="9133">
                  <c:v>146.4</c:v>
                </c:pt>
                <c:pt idx="9134">
                  <c:v>146.19999999999999</c:v>
                </c:pt>
                <c:pt idx="9135">
                  <c:v>146.69999999999999</c:v>
                </c:pt>
                <c:pt idx="9136">
                  <c:v>146.4</c:v>
                </c:pt>
                <c:pt idx="9137">
                  <c:v>146.1</c:v>
                </c:pt>
                <c:pt idx="9138">
                  <c:v>146.1</c:v>
                </c:pt>
                <c:pt idx="9139">
                  <c:v>146.80000000000001</c:v>
                </c:pt>
                <c:pt idx="9140">
                  <c:v>145.9</c:v>
                </c:pt>
                <c:pt idx="9141">
                  <c:v>145.1</c:v>
                </c:pt>
                <c:pt idx="9142">
                  <c:v>145.4</c:v>
                </c:pt>
                <c:pt idx="9143">
                  <c:v>146.30000000000001</c:v>
                </c:pt>
                <c:pt idx="9144">
                  <c:v>144.80000000000001</c:v>
                </c:pt>
                <c:pt idx="9145">
                  <c:v>146.4</c:v>
                </c:pt>
                <c:pt idx="9146">
                  <c:v>145.1</c:v>
                </c:pt>
                <c:pt idx="9147">
                  <c:v>143.9</c:v>
                </c:pt>
                <c:pt idx="9148">
                  <c:v>145.69999999999999</c:v>
                </c:pt>
                <c:pt idx="9149">
                  <c:v>145.6</c:v>
                </c:pt>
                <c:pt idx="9150">
                  <c:v>147</c:v>
                </c:pt>
                <c:pt idx="9151">
                  <c:v>146.1</c:v>
                </c:pt>
                <c:pt idx="9152">
                  <c:v>146.5</c:v>
                </c:pt>
                <c:pt idx="9153">
                  <c:v>146.5</c:v>
                </c:pt>
                <c:pt idx="9154">
                  <c:v>145.80000000000001</c:v>
                </c:pt>
                <c:pt idx="9155">
                  <c:v>145.69999999999999</c:v>
                </c:pt>
                <c:pt idx="9156">
                  <c:v>147.19999999999999</c:v>
                </c:pt>
                <c:pt idx="9157">
                  <c:v>146.19999999999999</c:v>
                </c:pt>
                <c:pt idx="9158">
                  <c:v>145.69999999999999</c:v>
                </c:pt>
                <c:pt idx="9159">
                  <c:v>146.19999999999999</c:v>
                </c:pt>
                <c:pt idx="9160">
                  <c:v>146.19999999999999</c:v>
                </c:pt>
                <c:pt idx="9161">
                  <c:v>146.4</c:v>
                </c:pt>
                <c:pt idx="9162">
                  <c:v>146.4</c:v>
                </c:pt>
                <c:pt idx="9163">
                  <c:v>145.6</c:v>
                </c:pt>
                <c:pt idx="9164">
                  <c:v>145</c:v>
                </c:pt>
                <c:pt idx="9165">
                  <c:v>145.1</c:v>
                </c:pt>
                <c:pt idx="9166">
                  <c:v>146</c:v>
                </c:pt>
                <c:pt idx="9167">
                  <c:v>145.19999999999999</c:v>
                </c:pt>
                <c:pt idx="9168">
                  <c:v>146.5</c:v>
                </c:pt>
                <c:pt idx="9169">
                  <c:v>146.6</c:v>
                </c:pt>
                <c:pt idx="9170">
                  <c:v>147.6</c:v>
                </c:pt>
                <c:pt idx="9171">
                  <c:v>146.30000000000001</c:v>
                </c:pt>
                <c:pt idx="9172">
                  <c:v>146.30000000000001</c:v>
                </c:pt>
                <c:pt idx="9173">
                  <c:v>144.80000000000001</c:v>
                </c:pt>
                <c:pt idx="9174">
                  <c:v>145.19999999999999</c:v>
                </c:pt>
                <c:pt idx="9175">
                  <c:v>146</c:v>
                </c:pt>
                <c:pt idx="9176">
                  <c:v>147.1</c:v>
                </c:pt>
                <c:pt idx="9177">
                  <c:v>146.80000000000001</c:v>
                </c:pt>
                <c:pt idx="9178">
                  <c:v>146.69999999999999</c:v>
                </c:pt>
                <c:pt idx="9179">
                  <c:v>145.5</c:v>
                </c:pt>
                <c:pt idx="9180">
                  <c:v>145.4</c:v>
                </c:pt>
                <c:pt idx="9181">
                  <c:v>145.9</c:v>
                </c:pt>
                <c:pt idx="9182">
                  <c:v>145.6</c:v>
                </c:pt>
                <c:pt idx="9183">
                  <c:v>147</c:v>
                </c:pt>
                <c:pt idx="9184">
                  <c:v>145.1</c:v>
                </c:pt>
                <c:pt idx="9185">
                  <c:v>145.5</c:v>
                </c:pt>
                <c:pt idx="9186">
                  <c:v>145.5</c:v>
                </c:pt>
                <c:pt idx="9187">
                  <c:v>146.5</c:v>
                </c:pt>
                <c:pt idx="9188">
                  <c:v>145.5</c:v>
                </c:pt>
                <c:pt idx="9189">
                  <c:v>145.30000000000001</c:v>
                </c:pt>
                <c:pt idx="9190">
                  <c:v>146.1</c:v>
                </c:pt>
                <c:pt idx="9191">
                  <c:v>144.9</c:v>
                </c:pt>
                <c:pt idx="9192">
                  <c:v>145.9</c:v>
                </c:pt>
                <c:pt idx="9193">
                  <c:v>145.80000000000001</c:v>
                </c:pt>
                <c:pt idx="9194">
                  <c:v>145.69999999999999</c:v>
                </c:pt>
                <c:pt idx="9195">
                  <c:v>146.1</c:v>
                </c:pt>
                <c:pt idx="9196">
                  <c:v>145.69999999999999</c:v>
                </c:pt>
                <c:pt idx="9197">
                  <c:v>144.9</c:v>
                </c:pt>
                <c:pt idx="9198">
                  <c:v>145.1</c:v>
                </c:pt>
                <c:pt idx="9199">
                  <c:v>145.30000000000001</c:v>
                </c:pt>
                <c:pt idx="9200">
                  <c:v>145.5</c:v>
                </c:pt>
                <c:pt idx="9201">
                  <c:v>145.4</c:v>
                </c:pt>
                <c:pt idx="9202">
                  <c:v>146.19999999999999</c:v>
                </c:pt>
                <c:pt idx="9203">
                  <c:v>145.80000000000001</c:v>
                </c:pt>
                <c:pt idx="9204">
                  <c:v>146.1</c:v>
                </c:pt>
                <c:pt idx="9205">
                  <c:v>146.5</c:v>
                </c:pt>
                <c:pt idx="9206">
                  <c:v>145.80000000000001</c:v>
                </c:pt>
                <c:pt idx="9207">
                  <c:v>146.30000000000001</c:v>
                </c:pt>
                <c:pt idx="9208">
                  <c:v>145</c:v>
                </c:pt>
                <c:pt idx="9209">
                  <c:v>146.4</c:v>
                </c:pt>
                <c:pt idx="9210">
                  <c:v>145.69999999999999</c:v>
                </c:pt>
                <c:pt idx="9211">
                  <c:v>146.30000000000001</c:v>
                </c:pt>
                <c:pt idx="9212">
                  <c:v>146.6</c:v>
                </c:pt>
                <c:pt idx="9213">
                  <c:v>145.6</c:v>
                </c:pt>
                <c:pt idx="9214">
                  <c:v>146.5</c:v>
                </c:pt>
                <c:pt idx="9215">
                  <c:v>145.69999999999999</c:v>
                </c:pt>
                <c:pt idx="9216">
                  <c:v>145.6</c:v>
                </c:pt>
                <c:pt idx="9217">
                  <c:v>145.30000000000001</c:v>
                </c:pt>
                <c:pt idx="9218">
                  <c:v>145.19999999999999</c:v>
                </c:pt>
                <c:pt idx="9219">
                  <c:v>144.19999999999999</c:v>
                </c:pt>
                <c:pt idx="9220">
                  <c:v>145.69999999999999</c:v>
                </c:pt>
                <c:pt idx="9221">
                  <c:v>146</c:v>
                </c:pt>
                <c:pt idx="9222">
                  <c:v>146.1</c:v>
                </c:pt>
                <c:pt idx="9223">
                  <c:v>146.5</c:v>
                </c:pt>
                <c:pt idx="9224">
                  <c:v>146.6</c:v>
                </c:pt>
                <c:pt idx="9225">
                  <c:v>144.9</c:v>
                </c:pt>
                <c:pt idx="9226">
                  <c:v>146</c:v>
                </c:pt>
                <c:pt idx="9227">
                  <c:v>146.4</c:v>
                </c:pt>
                <c:pt idx="9228">
                  <c:v>146.1</c:v>
                </c:pt>
                <c:pt idx="9229">
                  <c:v>146.5</c:v>
                </c:pt>
                <c:pt idx="9230">
                  <c:v>145.30000000000001</c:v>
                </c:pt>
                <c:pt idx="9231">
                  <c:v>145.30000000000001</c:v>
                </c:pt>
                <c:pt idx="9232">
                  <c:v>145.30000000000001</c:v>
                </c:pt>
                <c:pt idx="9233">
                  <c:v>145.69999999999999</c:v>
                </c:pt>
                <c:pt idx="9234">
                  <c:v>145.4</c:v>
                </c:pt>
                <c:pt idx="9235">
                  <c:v>145.80000000000001</c:v>
                </c:pt>
                <c:pt idx="9236">
                  <c:v>146.19999999999999</c:v>
                </c:pt>
                <c:pt idx="9237">
                  <c:v>145.69999999999999</c:v>
                </c:pt>
                <c:pt idx="9238">
                  <c:v>146</c:v>
                </c:pt>
                <c:pt idx="9239">
                  <c:v>146.6</c:v>
                </c:pt>
                <c:pt idx="9240">
                  <c:v>146.5</c:v>
                </c:pt>
                <c:pt idx="9241">
                  <c:v>145.69999999999999</c:v>
                </c:pt>
                <c:pt idx="9242">
                  <c:v>145.4</c:v>
                </c:pt>
                <c:pt idx="9243">
                  <c:v>145.19999999999999</c:v>
                </c:pt>
                <c:pt idx="9244">
                  <c:v>145.4</c:v>
                </c:pt>
                <c:pt idx="9245">
                  <c:v>145.6</c:v>
                </c:pt>
                <c:pt idx="9246">
                  <c:v>145</c:v>
                </c:pt>
                <c:pt idx="9247">
                  <c:v>147.4</c:v>
                </c:pt>
                <c:pt idx="9248">
                  <c:v>145.69999999999999</c:v>
                </c:pt>
                <c:pt idx="9249">
                  <c:v>146</c:v>
                </c:pt>
                <c:pt idx="9250">
                  <c:v>146</c:v>
                </c:pt>
                <c:pt idx="9251">
                  <c:v>144.80000000000001</c:v>
                </c:pt>
                <c:pt idx="9252">
                  <c:v>146.4</c:v>
                </c:pt>
                <c:pt idx="9253">
                  <c:v>146.6</c:v>
                </c:pt>
                <c:pt idx="9254">
                  <c:v>146.1</c:v>
                </c:pt>
                <c:pt idx="9255">
                  <c:v>146.80000000000001</c:v>
                </c:pt>
                <c:pt idx="9256">
                  <c:v>145.9</c:v>
                </c:pt>
                <c:pt idx="9257">
                  <c:v>146.19999999999999</c:v>
                </c:pt>
                <c:pt idx="9258">
                  <c:v>146.1</c:v>
                </c:pt>
                <c:pt idx="9259">
                  <c:v>146.5</c:v>
                </c:pt>
                <c:pt idx="9260">
                  <c:v>144.80000000000001</c:v>
                </c:pt>
                <c:pt idx="9261">
                  <c:v>146.1</c:v>
                </c:pt>
                <c:pt idx="9262">
                  <c:v>145.69999999999999</c:v>
                </c:pt>
                <c:pt idx="9263">
                  <c:v>146.30000000000001</c:v>
                </c:pt>
                <c:pt idx="9264">
                  <c:v>146.4</c:v>
                </c:pt>
                <c:pt idx="9265">
                  <c:v>146.4</c:v>
                </c:pt>
                <c:pt idx="9266">
                  <c:v>145.5</c:v>
                </c:pt>
                <c:pt idx="9267">
                  <c:v>146.1</c:v>
                </c:pt>
                <c:pt idx="9268">
                  <c:v>145.19999999999999</c:v>
                </c:pt>
                <c:pt idx="9269">
                  <c:v>145.80000000000001</c:v>
                </c:pt>
                <c:pt idx="9270">
                  <c:v>144.9</c:v>
                </c:pt>
                <c:pt idx="9271">
                  <c:v>145.80000000000001</c:v>
                </c:pt>
                <c:pt idx="9272">
                  <c:v>147.19999999999999</c:v>
                </c:pt>
                <c:pt idx="9273">
                  <c:v>146.1</c:v>
                </c:pt>
                <c:pt idx="9274">
                  <c:v>147.5</c:v>
                </c:pt>
                <c:pt idx="9275">
                  <c:v>146.4</c:v>
                </c:pt>
                <c:pt idx="9276">
                  <c:v>145.9</c:v>
                </c:pt>
                <c:pt idx="9277">
                  <c:v>146.19999999999999</c:v>
                </c:pt>
                <c:pt idx="9278">
                  <c:v>145.5</c:v>
                </c:pt>
                <c:pt idx="9279">
                  <c:v>146.19999999999999</c:v>
                </c:pt>
                <c:pt idx="9280">
                  <c:v>146.80000000000001</c:v>
                </c:pt>
                <c:pt idx="9281">
                  <c:v>146</c:v>
                </c:pt>
                <c:pt idx="9282">
                  <c:v>146.4</c:v>
                </c:pt>
                <c:pt idx="9283">
                  <c:v>145.69999999999999</c:v>
                </c:pt>
                <c:pt idx="9284">
                  <c:v>145.5</c:v>
                </c:pt>
                <c:pt idx="9285">
                  <c:v>146</c:v>
                </c:pt>
                <c:pt idx="9286">
                  <c:v>146.69999999999999</c:v>
                </c:pt>
                <c:pt idx="9287">
                  <c:v>147.4</c:v>
                </c:pt>
                <c:pt idx="9288">
                  <c:v>147.80000000000001</c:v>
                </c:pt>
                <c:pt idx="9289">
                  <c:v>146.4</c:v>
                </c:pt>
                <c:pt idx="9290">
                  <c:v>147.6</c:v>
                </c:pt>
                <c:pt idx="9291">
                  <c:v>146.30000000000001</c:v>
                </c:pt>
                <c:pt idx="9292">
                  <c:v>146.9</c:v>
                </c:pt>
                <c:pt idx="9293">
                  <c:v>145.80000000000001</c:v>
                </c:pt>
                <c:pt idx="9294">
                  <c:v>147.1</c:v>
                </c:pt>
                <c:pt idx="9295">
                  <c:v>146.1</c:v>
                </c:pt>
                <c:pt idx="9296">
                  <c:v>146.19999999999999</c:v>
                </c:pt>
                <c:pt idx="9297">
                  <c:v>146.30000000000001</c:v>
                </c:pt>
                <c:pt idx="9298">
                  <c:v>147</c:v>
                </c:pt>
                <c:pt idx="9299">
                  <c:v>147.1</c:v>
                </c:pt>
                <c:pt idx="9300">
                  <c:v>146</c:v>
                </c:pt>
                <c:pt idx="9301">
                  <c:v>146.5</c:v>
                </c:pt>
                <c:pt idx="9302">
                  <c:v>145.4</c:v>
                </c:pt>
                <c:pt idx="9303">
                  <c:v>146.19999999999999</c:v>
                </c:pt>
                <c:pt idx="9304">
                  <c:v>147.19999999999999</c:v>
                </c:pt>
                <c:pt idx="9305">
                  <c:v>147.30000000000001</c:v>
                </c:pt>
                <c:pt idx="9306">
                  <c:v>146.4</c:v>
                </c:pt>
                <c:pt idx="9307">
                  <c:v>149.4</c:v>
                </c:pt>
                <c:pt idx="9308">
                  <c:v>147.80000000000001</c:v>
                </c:pt>
                <c:pt idx="9309">
                  <c:v>146.69999999999999</c:v>
                </c:pt>
                <c:pt idx="9310">
                  <c:v>147.1</c:v>
                </c:pt>
                <c:pt idx="9311">
                  <c:v>146.80000000000001</c:v>
                </c:pt>
                <c:pt idx="9312">
                  <c:v>146.6</c:v>
                </c:pt>
                <c:pt idx="9313">
                  <c:v>146.80000000000001</c:v>
                </c:pt>
                <c:pt idx="9314">
                  <c:v>147.19999999999999</c:v>
                </c:pt>
                <c:pt idx="9315">
                  <c:v>147.6</c:v>
                </c:pt>
                <c:pt idx="9316">
                  <c:v>148.19999999999999</c:v>
                </c:pt>
                <c:pt idx="9317">
                  <c:v>147.80000000000001</c:v>
                </c:pt>
                <c:pt idx="9318">
                  <c:v>147.69999999999999</c:v>
                </c:pt>
                <c:pt idx="9319">
                  <c:v>147.69999999999999</c:v>
                </c:pt>
                <c:pt idx="9320">
                  <c:v>147.9</c:v>
                </c:pt>
                <c:pt idx="9321">
                  <c:v>146.80000000000001</c:v>
                </c:pt>
                <c:pt idx="9322">
                  <c:v>147</c:v>
                </c:pt>
                <c:pt idx="9323">
                  <c:v>147.30000000000001</c:v>
                </c:pt>
                <c:pt idx="9324">
                  <c:v>147.80000000000001</c:v>
                </c:pt>
                <c:pt idx="9325">
                  <c:v>146.19999999999999</c:v>
                </c:pt>
                <c:pt idx="9326">
                  <c:v>147.69999999999999</c:v>
                </c:pt>
                <c:pt idx="9327">
                  <c:v>146.5</c:v>
                </c:pt>
                <c:pt idx="9328">
                  <c:v>148.19999999999999</c:v>
                </c:pt>
                <c:pt idx="9329">
                  <c:v>147.1</c:v>
                </c:pt>
                <c:pt idx="9330">
                  <c:v>146.5</c:v>
                </c:pt>
                <c:pt idx="9331">
                  <c:v>146.5</c:v>
                </c:pt>
                <c:pt idx="9332">
                  <c:v>147.19999999999999</c:v>
                </c:pt>
                <c:pt idx="9333">
                  <c:v>148.9</c:v>
                </c:pt>
                <c:pt idx="9334">
                  <c:v>147.80000000000001</c:v>
                </c:pt>
                <c:pt idx="9335">
                  <c:v>148.1</c:v>
                </c:pt>
                <c:pt idx="9336">
                  <c:v>145.80000000000001</c:v>
                </c:pt>
                <c:pt idx="9337">
                  <c:v>146.69999999999999</c:v>
                </c:pt>
                <c:pt idx="9338">
                  <c:v>146</c:v>
                </c:pt>
                <c:pt idx="9339">
                  <c:v>147.1</c:v>
                </c:pt>
                <c:pt idx="9340">
                  <c:v>147.6</c:v>
                </c:pt>
                <c:pt idx="9341">
                  <c:v>146.69999999999999</c:v>
                </c:pt>
                <c:pt idx="9342">
                  <c:v>147.80000000000001</c:v>
                </c:pt>
                <c:pt idx="9343">
                  <c:v>146.19999999999999</c:v>
                </c:pt>
                <c:pt idx="9344">
                  <c:v>146</c:v>
                </c:pt>
                <c:pt idx="9345">
                  <c:v>145.80000000000001</c:v>
                </c:pt>
                <c:pt idx="9346">
                  <c:v>146.1</c:v>
                </c:pt>
                <c:pt idx="9347">
                  <c:v>146.4</c:v>
                </c:pt>
                <c:pt idx="9348">
                  <c:v>146</c:v>
                </c:pt>
                <c:pt idx="9349">
                  <c:v>146.4</c:v>
                </c:pt>
                <c:pt idx="9350">
                  <c:v>147.30000000000001</c:v>
                </c:pt>
                <c:pt idx="9351">
                  <c:v>146.1</c:v>
                </c:pt>
                <c:pt idx="9352">
                  <c:v>147.4</c:v>
                </c:pt>
                <c:pt idx="9353">
                  <c:v>146.1</c:v>
                </c:pt>
                <c:pt idx="9354">
                  <c:v>146.9</c:v>
                </c:pt>
                <c:pt idx="9355">
                  <c:v>146</c:v>
                </c:pt>
                <c:pt idx="9356">
                  <c:v>146.30000000000001</c:v>
                </c:pt>
                <c:pt idx="9357">
                  <c:v>145</c:v>
                </c:pt>
                <c:pt idx="9358">
                  <c:v>145.80000000000001</c:v>
                </c:pt>
                <c:pt idx="9359">
                  <c:v>147.4</c:v>
                </c:pt>
                <c:pt idx="9360">
                  <c:v>147.69999999999999</c:v>
                </c:pt>
                <c:pt idx="9361">
                  <c:v>146.69999999999999</c:v>
                </c:pt>
                <c:pt idx="9362">
                  <c:v>147.5</c:v>
                </c:pt>
                <c:pt idx="9363">
                  <c:v>147.30000000000001</c:v>
                </c:pt>
                <c:pt idx="9364">
                  <c:v>147.19999999999999</c:v>
                </c:pt>
                <c:pt idx="9365">
                  <c:v>146.80000000000001</c:v>
                </c:pt>
                <c:pt idx="9366">
                  <c:v>145.80000000000001</c:v>
                </c:pt>
                <c:pt idx="9367">
                  <c:v>146</c:v>
                </c:pt>
                <c:pt idx="9368">
                  <c:v>145.69999999999999</c:v>
                </c:pt>
                <c:pt idx="9369">
                  <c:v>147.19999999999999</c:v>
                </c:pt>
                <c:pt idx="9370">
                  <c:v>147.9</c:v>
                </c:pt>
                <c:pt idx="9371">
                  <c:v>146.69999999999999</c:v>
                </c:pt>
                <c:pt idx="9372">
                  <c:v>146.69999999999999</c:v>
                </c:pt>
                <c:pt idx="9373">
                  <c:v>145.9</c:v>
                </c:pt>
                <c:pt idx="9374">
                  <c:v>145.80000000000001</c:v>
                </c:pt>
                <c:pt idx="9375">
                  <c:v>145.69999999999999</c:v>
                </c:pt>
                <c:pt idx="9376">
                  <c:v>145.6</c:v>
                </c:pt>
                <c:pt idx="9377">
                  <c:v>146</c:v>
                </c:pt>
                <c:pt idx="9378">
                  <c:v>145.1</c:v>
                </c:pt>
                <c:pt idx="9379">
                  <c:v>146.1</c:v>
                </c:pt>
                <c:pt idx="9380">
                  <c:v>147.1</c:v>
                </c:pt>
                <c:pt idx="9381">
                  <c:v>145.69999999999999</c:v>
                </c:pt>
                <c:pt idx="9382">
                  <c:v>145.6</c:v>
                </c:pt>
                <c:pt idx="9383">
                  <c:v>145</c:v>
                </c:pt>
                <c:pt idx="9384">
                  <c:v>145.69999999999999</c:v>
                </c:pt>
                <c:pt idx="9385">
                  <c:v>146.5</c:v>
                </c:pt>
                <c:pt idx="9386">
                  <c:v>146.4</c:v>
                </c:pt>
                <c:pt idx="9387">
                  <c:v>146.9</c:v>
                </c:pt>
                <c:pt idx="9388">
                  <c:v>144.6</c:v>
                </c:pt>
                <c:pt idx="9389">
                  <c:v>146</c:v>
                </c:pt>
                <c:pt idx="9390">
                  <c:v>145.9</c:v>
                </c:pt>
                <c:pt idx="9391">
                  <c:v>145.69999999999999</c:v>
                </c:pt>
                <c:pt idx="9392">
                  <c:v>147.4</c:v>
                </c:pt>
                <c:pt idx="9393">
                  <c:v>145.4</c:v>
                </c:pt>
                <c:pt idx="9394">
                  <c:v>146.80000000000001</c:v>
                </c:pt>
                <c:pt idx="9395">
                  <c:v>146.9</c:v>
                </c:pt>
                <c:pt idx="9396">
                  <c:v>146.30000000000001</c:v>
                </c:pt>
                <c:pt idx="9397">
                  <c:v>146.5</c:v>
                </c:pt>
                <c:pt idx="9398">
                  <c:v>145.69999999999999</c:v>
                </c:pt>
                <c:pt idx="9399">
                  <c:v>146.80000000000001</c:v>
                </c:pt>
                <c:pt idx="9400">
                  <c:v>145.80000000000001</c:v>
                </c:pt>
                <c:pt idx="9401">
                  <c:v>146.30000000000001</c:v>
                </c:pt>
                <c:pt idx="9402">
                  <c:v>146.80000000000001</c:v>
                </c:pt>
                <c:pt idx="9403">
                  <c:v>144.80000000000001</c:v>
                </c:pt>
                <c:pt idx="9404">
                  <c:v>147.5</c:v>
                </c:pt>
                <c:pt idx="9405">
                  <c:v>145.5</c:v>
                </c:pt>
                <c:pt idx="9406">
                  <c:v>145.9</c:v>
                </c:pt>
                <c:pt idx="9407">
                  <c:v>145.5</c:v>
                </c:pt>
                <c:pt idx="9408">
                  <c:v>145.80000000000001</c:v>
                </c:pt>
                <c:pt idx="9409">
                  <c:v>146.69999999999999</c:v>
                </c:pt>
                <c:pt idx="9410">
                  <c:v>146.1</c:v>
                </c:pt>
                <c:pt idx="9411">
                  <c:v>146</c:v>
                </c:pt>
                <c:pt idx="9412">
                  <c:v>145</c:v>
                </c:pt>
                <c:pt idx="9413">
                  <c:v>146.1</c:v>
                </c:pt>
                <c:pt idx="9414">
                  <c:v>147.5</c:v>
                </c:pt>
                <c:pt idx="9415">
                  <c:v>147.69999999999999</c:v>
                </c:pt>
                <c:pt idx="9416">
                  <c:v>146</c:v>
                </c:pt>
                <c:pt idx="9417">
                  <c:v>144.1</c:v>
                </c:pt>
                <c:pt idx="9418">
                  <c:v>145.9</c:v>
                </c:pt>
                <c:pt idx="9419">
                  <c:v>145.4</c:v>
                </c:pt>
                <c:pt idx="9420">
                  <c:v>146</c:v>
                </c:pt>
                <c:pt idx="9421">
                  <c:v>147.1</c:v>
                </c:pt>
                <c:pt idx="9422">
                  <c:v>146.5</c:v>
                </c:pt>
                <c:pt idx="9423">
                  <c:v>146.69999999999999</c:v>
                </c:pt>
                <c:pt idx="9424">
                  <c:v>147</c:v>
                </c:pt>
                <c:pt idx="9425">
                  <c:v>146.4</c:v>
                </c:pt>
                <c:pt idx="9426">
                  <c:v>147</c:v>
                </c:pt>
                <c:pt idx="9427">
                  <c:v>145.5</c:v>
                </c:pt>
                <c:pt idx="9428">
                  <c:v>145.6</c:v>
                </c:pt>
                <c:pt idx="9429">
                  <c:v>146.4</c:v>
                </c:pt>
                <c:pt idx="9430">
                  <c:v>145.9</c:v>
                </c:pt>
                <c:pt idx="9431">
                  <c:v>146.80000000000001</c:v>
                </c:pt>
                <c:pt idx="9432">
                  <c:v>146.9</c:v>
                </c:pt>
                <c:pt idx="9433">
                  <c:v>146.69999999999999</c:v>
                </c:pt>
                <c:pt idx="9434">
                  <c:v>146</c:v>
                </c:pt>
                <c:pt idx="9435">
                  <c:v>146.80000000000001</c:v>
                </c:pt>
                <c:pt idx="9436">
                  <c:v>146.5</c:v>
                </c:pt>
                <c:pt idx="9437">
                  <c:v>147.69999999999999</c:v>
                </c:pt>
                <c:pt idx="9438">
                  <c:v>147.1</c:v>
                </c:pt>
                <c:pt idx="9439">
                  <c:v>146.4</c:v>
                </c:pt>
                <c:pt idx="9440">
                  <c:v>145.9</c:v>
                </c:pt>
                <c:pt idx="9441">
                  <c:v>146.6</c:v>
                </c:pt>
                <c:pt idx="9442">
                  <c:v>146.4</c:v>
                </c:pt>
                <c:pt idx="9443">
                  <c:v>144.69999999999999</c:v>
                </c:pt>
                <c:pt idx="9444">
                  <c:v>146</c:v>
                </c:pt>
                <c:pt idx="9445">
                  <c:v>146.19999999999999</c:v>
                </c:pt>
                <c:pt idx="9446">
                  <c:v>147.4</c:v>
                </c:pt>
                <c:pt idx="9447">
                  <c:v>146.6</c:v>
                </c:pt>
                <c:pt idx="9448">
                  <c:v>145.6</c:v>
                </c:pt>
                <c:pt idx="9449">
                  <c:v>147.19999999999999</c:v>
                </c:pt>
                <c:pt idx="9450">
                  <c:v>146.6</c:v>
                </c:pt>
                <c:pt idx="9451">
                  <c:v>146.6</c:v>
                </c:pt>
                <c:pt idx="9452">
                  <c:v>146.19999999999999</c:v>
                </c:pt>
                <c:pt idx="9453">
                  <c:v>146.5</c:v>
                </c:pt>
                <c:pt idx="9454">
                  <c:v>147.80000000000001</c:v>
                </c:pt>
                <c:pt idx="9455">
                  <c:v>147</c:v>
                </c:pt>
                <c:pt idx="9456">
                  <c:v>146.19999999999999</c:v>
                </c:pt>
                <c:pt idx="9457">
                  <c:v>146.19999999999999</c:v>
                </c:pt>
                <c:pt idx="9458">
                  <c:v>146.19999999999999</c:v>
                </c:pt>
                <c:pt idx="9459">
                  <c:v>146</c:v>
                </c:pt>
                <c:pt idx="9460">
                  <c:v>145.6</c:v>
                </c:pt>
                <c:pt idx="9461">
                  <c:v>146.5</c:v>
                </c:pt>
                <c:pt idx="9462">
                  <c:v>147.19999999999999</c:v>
                </c:pt>
                <c:pt idx="9463">
                  <c:v>146</c:v>
                </c:pt>
                <c:pt idx="9464">
                  <c:v>146.5</c:v>
                </c:pt>
                <c:pt idx="9465">
                  <c:v>148.19999999999999</c:v>
                </c:pt>
                <c:pt idx="9466">
                  <c:v>145.9</c:v>
                </c:pt>
                <c:pt idx="9467">
                  <c:v>147.4</c:v>
                </c:pt>
                <c:pt idx="9468">
                  <c:v>146.30000000000001</c:v>
                </c:pt>
                <c:pt idx="9469">
                  <c:v>146.69999999999999</c:v>
                </c:pt>
                <c:pt idx="9470">
                  <c:v>146.6</c:v>
                </c:pt>
                <c:pt idx="9471">
                  <c:v>145.9</c:v>
                </c:pt>
                <c:pt idx="9472">
                  <c:v>147.1</c:v>
                </c:pt>
                <c:pt idx="9473">
                  <c:v>146.30000000000001</c:v>
                </c:pt>
                <c:pt idx="9474">
                  <c:v>146.69999999999999</c:v>
                </c:pt>
                <c:pt idx="9475">
                  <c:v>147.1</c:v>
                </c:pt>
                <c:pt idx="9476">
                  <c:v>146.6</c:v>
                </c:pt>
                <c:pt idx="9477">
                  <c:v>147.4</c:v>
                </c:pt>
                <c:pt idx="9478">
                  <c:v>146.1</c:v>
                </c:pt>
                <c:pt idx="9479">
                  <c:v>147.1</c:v>
                </c:pt>
                <c:pt idx="9480">
                  <c:v>147.19999999999999</c:v>
                </c:pt>
                <c:pt idx="9481">
                  <c:v>146.80000000000001</c:v>
                </c:pt>
                <c:pt idx="9482">
                  <c:v>147.9</c:v>
                </c:pt>
                <c:pt idx="9483">
                  <c:v>146.6</c:v>
                </c:pt>
                <c:pt idx="9484">
                  <c:v>146.9</c:v>
                </c:pt>
                <c:pt idx="9485">
                  <c:v>147.9</c:v>
                </c:pt>
                <c:pt idx="9486">
                  <c:v>145.69999999999999</c:v>
                </c:pt>
                <c:pt idx="9487">
                  <c:v>145.4</c:v>
                </c:pt>
                <c:pt idx="9488">
                  <c:v>146.30000000000001</c:v>
                </c:pt>
                <c:pt idx="9489">
                  <c:v>147.30000000000001</c:v>
                </c:pt>
                <c:pt idx="9490">
                  <c:v>147</c:v>
                </c:pt>
                <c:pt idx="9491">
                  <c:v>147</c:v>
                </c:pt>
                <c:pt idx="9492">
                  <c:v>146.30000000000001</c:v>
                </c:pt>
                <c:pt idx="9493">
                  <c:v>145.6</c:v>
                </c:pt>
                <c:pt idx="9494">
                  <c:v>146.1</c:v>
                </c:pt>
                <c:pt idx="9495">
                  <c:v>146.5</c:v>
                </c:pt>
                <c:pt idx="9496">
                  <c:v>147.19999999999999</c:v>
                </c:pt>
                <c:pt idx="9497">
                  <c:v>145.80000000000001</c:v>
                </c:pt>
                <c:pt idx="9498">
                  <c:v>147.19999999999999</c:v>
                </c:pt>
                <c:pt idx="9499">
                  <c:v>147.69999999999999</c:v>
                </c:pt>
                <c:pt idx="9500">
                  <c:v>147</c:v>
                </c:pt>
                <c:pt idx="9501">
                  <c:v>146.5</c:v>
                </c:pt>
                <c:pt idx="9502">
                  <c:v>147.80000000000001</c:v>
                </c:pt>
                <c:pt idx="9503">
                  <c:v>147</c:v>
                </c:pt>
                <c:pt idx="9504">
                  <c:v>145.5</c:v>
                </c:pt>
                <c:pt idx="9505">
                  <c:v>147.6</c:v>
                </c:pt>
                <c:pt idx="9506">
                  <c:v>147.5</c:v>
                </c:pt>
                <c:pt idx="9507">
                  <c:v>147.80000000000001</c:v>
                </c:pt>
                <c:pt idx="9508">
                  <c:v>146</c:v>
                </c:pt>
                <c:pt idx="9509">
                  <c:v>145.9</c:v>
                </c:pt>
                <c:pt idx="9510">
                  <c:v>147</c:v>
                </c:pt>
                <c:pt idx="9511">
                  <c:v>146.69999999999999</c:v>
                </c:pt>
                <c:pt idx="9512">
                  <c:v>148.1</c:v>
                </c:pt>
                <c:pt idx="9513">
                  <c:v>147.19999999999999</c:v>
                </c:pt>
                <c:pt idx="9514">
                  <c:v>146.80000000000001</c:v>
                </c:pt>
                <c:pt idx="9515">
                  <c:v>147.1</c:v>
                </c:pt>
                <c:pt idx="9516">
                  <c:v>147.30000000000001</c:v>
                </c:pt>
                <c:pt idx="9517">
                  <c:v>146.4</c:v>
                </c:pt>
                <c:pt idx="9518">
                  <c:v>145.5</c:v>
                </c:pt>
                <c:pt idx="9519">
                  <c:v>146.19999999999999</c:v>
                </c:pt>
                <c:pt idx="9520">
                  <c:v>146.80000000000001</c:v>
                </c:pt>
                <c:pt idx="9521">
                  <c:v>147.5</c:v>
                </c:pt>
                <c:pt idx="9522">
                  <c:v>146.30000000000001</c:v>
                </c:pt>
                <c:pt idx="9523">
                  <c:v>145.80000000000001</c:v>
                </c:pt>
                <c:pt idx="9524">
                  <c:v>146.30000000000001</c:v>
                </c:pt>
                <c:pt idx="9525">
                  <c:v>147</c:v>
                </c:pt>
                <c:pt idx="9526">
                  <c:v>146.19999999999999</c:v>
                </c:pt>
                <c:pt idx="9527">
                  <c:v>145.5</c:v>
                </c:pt>
                <c:pt idx="9528">
                  <c:v>147.6</c:v>
                </c:pt>
                <c:pt idx="9529">
                  <c:v>146.5</c:v>
                </c:pt>
                <c:pt idx="9530">
                  <c:v>147.9</c:v>
                </c:pt>
                <c:pt idx="9531">
                  <c:v>147.6</c:v>
                </c:pt>
                <c:pt idx="9532">
                  <c:v>147.69999999999999</c:v>
                </c:pt>
                <c:pt idx="9533">
                  <c:v>147.19999999999999</c:v>
                </c:pt>
                <c:pt idx="9534">
                  <c:v>147.4</c:v>
                </c:pt>
                <c:pt idx="9535">
                  <c:v>146.9</c:v>
                </c:pt>
                <c:pt idx="9536">
                  <c:v>147.30000000000001</c:v>
                </c:pt>
                <c:pt idx="9537">
                  <c:v>147.30000000000001</c:v>
                </c:pt>
                <c:pt idx="9538">
                  <c:v>146.80000000000001</c:v>
                </c:pt>
                <c:pt idx="9539">
                  <c:v>146.19999999999999</c:v>
                </c:pt>
                <c:pt idx="9540">
                  <c:v>146.9</c:v>
                </c:pt>
                <c:pt idx="9541">
                  <c:v>146.30000000000001</c:v>
                </c:pt>
                <c:pt idx="9542">
                  <c:v>148</c:v>
                </c:pt>
                <c:pt idx="9543">
                  <c:v>146.69999999999999</c:v>
                </c:pt>
                <c:pt idx="9544">
                  <c:v>147.30000000000001</c:v>
                </c:pt>
                <c:pt idx="9545">
                  <c:v>146.9</c:v>
                </c:pt>
                <c:pt idx="9546">
                  <c:v>145.9</c:v>
                </c:pt>
                <c:pt idx="9547">
                  <c:v>146.9</c:v>
                </c:pt>
                <c:pt idx="9548">
                  <c:v>147</c:v>
                </c:pt>
                <c:pt idx="9549">
                  <c:v>146.80000000000001</c:v>
                </c:pt>
                <c:pt idx="9550">
                  <c:v>148</c:v>
                </c:pt>
                <c:pt idx="9551">
                  <c:v>147.30000000000001</c:v>
                </c:pt>
                <c:pt idx="9552">
                  <c:v>147</c:v>
                </c:pt>
                <c:pt idx="9553">
                  <c:v>147.30000000000001</c:v>
                </c:pt>
                <c:pt idx="9554">
                  <c:v>146.9</c:v>
                </c:pt>
                <c:pt idx="9555">
                  <c:v>147</c:v>
                </c:pt>
                <c:pt idx="9556">
                  <c:v>147.1</c:v>
                </c:pt>
                <c:pt idx="9557">
                  <c:v>145.6</c:v>
                </c:pt>
                <c:pt idx="9558">
                  <c:v>147.4</c:v>
                </c:pt>
                <c:pt idx="9559">
                  <c:v>147.80000000000001</c:v>
                </c:pt>
                <c:pt idx="9560">
                  <c:v>147.69999999999999</c:v>
                </c:pt>
                <c:pt idx="9561">
                  <c:v>146.9</c:v>
                </c:pt>
                <c:pt idx="9562">
                  <c:v>147.4</c:v>
                </c:pt>
                <c:pt idx="9563">
                  <c:v>145.9</c:v>
                </c:pt>
                <c:pt idx="9564">
                  <c:v>147.30000000000001</c:v>
                </c:pt>
                <c:pt idx="9565">
                  <c:v>146.4</c:v>
                </c:pt>
                <c:pt idx="9566">
                  <c:v>147.69999999999999</c:v>
                </c:pt>
                <c:pt idx="9567">
                  <c:v>147.19999999999999</c:v>
                </c:pt>
                <c:pt idx="9568">
                  <c:v>146.9</c:v>
                </c:pt>
                <c:pt idx="9569">
                  <c:v>146.1</c:v>
                </c:pt>
                <c:pt idx="9570">
                  <c:v>146.80000000000001</c:v>
                </c:pt>
                <c:pt idx="9571">
                  <c:v>147.1</c:v>
                </c:pt>
                <c:pt idx="9572">
                  <c:v>146.80000000000001</c:v>
                </c:pt>
                <c:pt idx="9573">
                  <c:v>147.4</c:v>
                </c:pt>
                <c:pt idx="9574">
                  <c:v>146.69999999999999</c:v>
                </c:pt>
                <c:pt idx="9575">
                  <c:v>146.6</c:v>
                </c:pt>
                <c:pt idx="9576">
                  <c:v>145.80000000000001</c:v>
                </c:pt>
                <c:pt idx="9577">
                  <c:v>146.80000000000001</c:v>
                </c:pt>
                <c:pt idx="9578">
                  <c:v>146</c:v>
                </c:pt>
                <c:pt idx="9579">
                  <c:v>147.30000000000001</c:v>
                </c:pt>
                <c:pt idx="9580">
                  <c:v>147.4</c:v>
                </c:pt>
                <c:pt idx="9581">
                  <c:v>146.6</c:v>
                </c:pt>
                <c:pt idx="9582">
                  <c:v>147.19999999999999</c:v>
                </c:pt>
                <c:pt idx="9583">
                  <c:v>146.30000000000001</c:v>
                </c:pt>
                <c:pt idx="9584">
                  <c:v>146.30000000000001</c:v>
                </c:pt>
                <c:pt idx="9585">
                  <c:v>146.80000000000001</c:v>
                </c:pt>
                <c:pt idx="9586">
                  <c:v>146.1</c:v>
                </c:pt>
                <c:pt idx="9587">
                  <c:v>145.80000000000001</c:v>
                </c:pt>
                <c:pt idx="9588">
                  <c:v>146.30000000000001</c:v>
                </c:pt>
                <c:pt idx="9589">
                  <c:v>146.30000000000001</c:v>
                </c:pt>
                <c:pt idx="9590">
                  <c:v>147.80000000000001</c:v>
                </c:pt>
                <c:pt idx="9591">
                  <c:v>147.30000000000001</c:v>
                </c:pt>
                <c:pt idx="9592">
                  <c:v>146.69999999999999</c:v>
                </c:pt>
                <c:pt idx="9593">
                  <c:v>144.4</c:v>
                </c:pt>
                <c:pt idx="9594">
                  <c:v>145.9</c:v>
                </c:pt>
                <c:pt idx="9595">
                  <c:v>145</c:v>
                </c:pt>
                <c:pt idx="9596">
                  <c:v>146.19999999999999</c:v>
                </c:pt>
                <c:pt idx="9597">
                  <c:v>146.9</c:v>
                </c:pt>
                <c:pt idx="9598">
                  <c:v>146.30000000000001</c:v>
                </c:pt>
                <c:pt idx="9599">
                  <c:v>146.4</c:v>
                </c:pt>
                <c:pt idx="9600">
                  <c:v>144.6</c:v>
                </c:pt>
                <c:pt idx="9601">
                  <c:v>145.4</c:v>
                </c:pt>
                <c:pt idx="9602">
                  <c:v>145.80000000000001</c:v>
                </c:pt>
                <c:pt idx="9603">
                  <c:v>146.30000000000001</c:v>
                </c:pt>
                <c:pt idx="9604">
                  <c:v>145.6</c:v>
                </c:pt>
                <c:pt idx="9605">
                  <c:v>146.30000000000001</c:v>
                </c:pt>
                <c:pt idx="9606">
                  <c:v>145.5</c:v>
                </c:pt>
                <c:pt idx="9607">
                  <c:v>145.6</c:v>
                </c:pt>
                <c:pt idx="9608">
                  <c:v>145.80000000000001</c:v>
                </c:pt>
                <c:pt idx="9609">
                  <c:v>145.1</c:v>
                </c:pt>
                <c:pt idx="9610">
                  <c:v>147.19999999999999</c:v>
                </c:pt>
                <c:pt idx="9611">
                  <c:v>146.19999999999999</c:v>
                </c:pt>
                <c:pt idx="9612">
                  <c:v>146.6</c:v>
                </c:pt>
                <c:pt idx="9613">
                  <c:v>146</c:v>
                </c:pt>
                <c:pt idx="9614">
                  <c:v>147.69999999999999</c:v>
                </c:pt>
                <c:pt idx="9615">
                  <c:v>146.5</c:v>
                </c:pt>
                <c:pt idx="9616">
                  <c:v>146.6</c:v>
                </c:pt>
                <c:pt idx="9617">
                  <c:v>145.69999999999999</c:v>
                </c:pt>
                <c:pt idx="9618">
                  <c:v>145.80000000000001</c:v>
                </c:pt>
                <c:pt idx="9619">
                  <c:v>146.30000000000001</c:v>
                </c:pt>
                <c:pt idx="9620">
                  <c:v>145.80000000000001</c:v>
                </c:pt>
                <c:pt idx="9621">
                  <c:v>145.80000000000001</c:v>
                </c:pt>
                <c:pt idx="9622">
                  <c:v>147.1</c:v>
                </c:pt>
                <c:pt idx="9623">
                  <c:v>145.69999999999999</c:v>
                </c:pt>
                <c:pt idx="9624">
                  <c:v>145.4</c:v>
                </c:pt>
                <c:pt idx="9625">
                  <c:v>145.80000000000001</c:v>
                </c:pt>
                <c:pt idx="9626">
                  <c:v>146.19999999999999</c:v>
                </c:pt>
                <c:pt idx="9627">
                  <c:v>144.69999999999999</c:v>
                </c:pt>
                <c:pt idx="9628">
                  <c:v>144.80000000000001</c:v>
                </c:pt>
                <c:pt idx="9629">
                  <c:v>144.5</c:v>
                </c:pt>
                <c:pt idx="9630">
                  <c:v>145</c:v>
                </c:pt>
                <c:pt idx="9631">
                  <c:v>146.5</c:v>
                </c:pt>
                <c:pt idx="9632">
                  <c:v>145.9</c:v>
                </c:pt>
                <c:pt idx="9633">
                  <c:v>146.5</c:v>
                </c:pt>
                <c:pt idx="9634">
                  <c:v>146.5</c:v>
                </c:pt>
                <c:pt idx="9635">
                  <c:v>144.4</c:v>
                </c:pt>
                <c:pt idx="9636">
                  <c:v>145.9</c:v>
                </c:pt>
                <c:pt idx="9637">
                  <c:v>145.4</c:v>
                </c:pt>
                <c:pt idx="9638">
                  <c:v>145.69999999999999</c:v>
                </c:pt>
                <c:pt idx="9639">
                  <c:v>145.69999999999999</c:v>
                </c:pt>
                <c:pt idx="9640">
                  <c:v>145.4</c:v>
                </c:pt>
                <c:pt idx="9641">
                  <c:v>146.19999999999999</c:v>
                </c:pt>
                <c:pt idx="9642">
                  <c:v>145.69999999999999</c:v>
                </c:pt>
                <c:pt idx="9643">
                  <c:v>146.5</c:v>
                </c:pt>
                <c:pt idx="9644">
                  <c:v>145.9</c:v>
                </c:pt>
                <c:pt idx="9645">
                  <c:v>144.19999999999999</c:v>
                </c:pt>
                <c:pt idx="9646">
                  <c:v>145.19999999999999</c:v>
                </c:pt>
                <c:pt idx="9647">
                  <c:v>144.69999999999999</c:v>
                </c:pt>
                <c:pt idx="9648">
                  <c:v>145.30000000000001</c:v>
                </c:pt>
                <c:pt idx="9649">
                  <c:v>145.30000000000001</c:v>
                </c:pt>
                <c:pt idx="9650">
                  <c:v>145.1</c:v>
                </c:pt>
                <c:pt idx="9651">
                  <c:v>145.4</c:v>
                </c:pt>
                <c:pt idx="9652">
                  <c:v>145.6</c:v>
                </c:pt>
                <c:pt idx="9653">
                  <c:v>144.69999999999999</c:v>
                </c:pt>
                <c:pt idx="9654">
                  <c:v>146</c:v>
                </c:pt>
                <c:pt idx="9655">
                  <c:v>145.80000000000001</c:v>
                </c:pt>
                <c:pt idx="9656">
                  <c:v>145.4</c:v>
                </c:pt>
                <c:pt idx="9657">
                  <c:v>145.80000000000001</c:v>
                </c:pt>
                <c:pt idx="9658">
                  <c:v>145.9</c:v>
                </c:pt>
                <c:pt idx="9659">
                  <c:v>144.80000000000001</c:v>
                </c:pt>
                <c:pt idx="9660">
                  <c:v>146.69999999999999</c:v>
                </c:pt>
                <c:pt idx="9661">
                  <c:v>145.9</c:v>
                </c:pt>
                <c:pt idx="9662">
                  <c:v>145.5</c:v>
                </c:pt>
                <c:pt idx="9663">
                  <c:v>145.80000000000001</c:v>
                </c:pt>
                <c:pt idx="9664">
                  <c:v>145.9</c:v>
                </c:pt>
                <c:pt idx="9665">
                  <c:v>146.69999999999999</c:v>
                </c:pt>
                <c:pt idx="9666">
                  <c:v>145.19999999999999</c:v>
                </c:pt>
                <c:pt idx="9667">
                  <c:v>145.30000000000001</c:v>
                </c:pt>
                <c:pt idx="9668">
                  <c:v>145.30000000000001</c:v>
                </c:pt>
                <c:pt idx="9669">
                  <c:v>145.1</c:v>
                </c:pt>
                <c:pt idx="9670">
                  <c:v>146.4</c:v>
                </c:pt>
                <c:pt idx="9671">
                  <c:v>146.6</c:v>
                </c:pt>
                <c:pt idx="9672">
                  <c:v>145</c:v>
                </c:pt>
                <c:pt idx="9673">
                  <c:v>144.9</c:v>
                </c:pt>
                <c:pt idx="9674">
                  <c:v>145.30000000000001</c:v>
                </c:pt>
                <c:pt idx="9675">
                  <c:v>145.69999999999999</c:v>
                </c:pt>
                <c:pt idx="9676">
                  <c:v>146.30000000000001</c:v>
                </c:pt>
                <c:pt idx="9677">
                  <c:v>146.30000000000001</c:v>
                </c:pt>
                <c:pt idx="9678">
                  <c:v>147.1</c:v>
                </c:pt>
                <c:pt idx="9679">
                  <c:v>146.1</c:v>
                </c:pt>
                <c:pt idx="9680">
                  <c:v>146.1</c:v>
                </c:pt>
                <c:pt idx="9681">
                  <c:v>146.19999999999999</c:v>
                </c:pt>
                <c:pt idx="9682">
                  <c:v>146.69999999999999</c:v>
                </c:pt>
                <c:pt idx="9683">
                  <c:v>145.9</c:v>
                </c:pt>
                <c:pt idx="9684">
                  <c:v>146.19999999999999</c:v>
                </c:pt>
                <c:pt idx="9685">
                  <c:v>145.6</c:v>
                </c:pt>
                <c:pt idx="9686">
                  <c:v>145.19999999999999</c:v>
                </c:pt>
                <c:pt idx="9687">
                  <c:v>145.1</c:v>
                </c:pt>
                <c:pt idx="9688">
                  <c:v>146.1</c:v>
                </c:pt>
                <c:pt idx="9689">
                  <c:v>145.6</c:v>
                </c:pt>
                <c:pt idx="9690">
                  <c:v>146.1</c:v>
                </c:pt>
                <c:pt idx="9691">
                  <c:v>147.1</c:v>
                </c:pt>
                <c:pt idx="9692">
                  <c:v>145.69999999999999</c:v>
                </c:pt>
                <c:pt idx="9693">
                  <c:v>146.4</c:v>
                </c:pt>
                <c:pt idx="9694">
                  <c:v>147.1</c:v>
                </c:pt>
                <c:pt idx="9695">
                  <c:v>146.69999999999999</c:v>
                </c:pt>
                <c:pt idx="9696">
                  <c:v>146.30000000000001</c:v>
                </c:pt>
                <c:pt idx="9697">
                  <c:v>145</c:v>
                </c:pt>
                <c:pt idx="9698">
                  <c:v>144.80000000000001</c:v>
                </c:pt>
                <c:pt idx="9699">
                  <c:v>146.19999999999999</c:v>
                </c:pt>
                <c:pt idx="9700">
                  <c:v>146</c:v>
                </c:pt>
                <c:pt idx="9701">
                  <c:v>146.1</c:v>
                </c:pt>
                <c:pt idx="9702">
                  <c:v>145.6</c:v>
                </c:pt>
                <c:pt idx="9703">
                  <c:v>145.9</c:v>
                </c:pt>
                <c:pt idx="9704">
                  <c:v>145.6</c:v>
                </c:pt>
                <c:pt idx="9705">
                  <c:v>144.69999999999999</c:v>
                </c:pt>
                <c:pt idx="9706">
                  <c:v>144.80000000000001</c:v>
                </c:pt>
                <c:pt idx="9707">
                  <c:v>146.5</c:v>
                </c:pt>
                <c:pt idx="9708">
                  <c:v>146.69999999999999</c:v>
                </c:pt>
                <c:pt idx="9709">
                  <c:v>147.6</c:v>
                </c:pt>
                <c:pt idx="9710">
                  <c:v>146</c:v>
                </c:pt>
                <c:pt idx="9711">
                  <c:v>146.69999999999999</c:v>
                </c:pt>
                <c:pt idx="9712">
                  <c:v>145.69999999999999</c:v>
                </c:pt>
                <c:pt idx="9713">
                  <c:v>146</c:v>
                </c:pt>
                <c:pt idx="9714">
                  <c:v>145.19999999999999</c:v>
                </c:pt>
                <c:pt idx="9715">
                  <c:v>146.19999999999999</c:v>
                </c:pt>
                <c:pt idx="9716">
                  <c:v>147.6</c:v>
                </c:pt>
                <c:pt idx="9717">
                  <c:v>146.5</c:v>
                </c:pt>
                <c:pt idx="9718">
                  <c:v>146</c:v>
                </c:pt>
                <c:pt idx="9719">
                  <c:v>146.4</c:v>
                </c:pt>
                <c:pt idx="9720">
                  <c:v>146.6</c:v>
                </c:pt>
                <c:pt idx="9721">
                  <c:v>146.4</c:v>
                </c:pt>
                <c:pt idx="9722">
                  <c:v>146.19999999999999</c:v>
                </c:pt>
                <c:pt idx="9723">
                  <c:v>147.1</c:v>
                </c:pt>
                <c:pt idx="9724">
                  <c:v>145.6</c:v>
                </c:pt>
                <c:pt idx="9725">
                  <c:v>146.4</c:v>
                </c:pt>
                <c:pt idx="9726">
                  <c:v>147.6</c:v>
                </c:pt>
                <c:pt idx="9727">
                  <c:v>145</c:v>
                </c:pt>
                <c:pt idx="9728">
                  <c:v>145.6</c:v>
                </c:pt>
                <c:pt idx="9729">
                  <c:v>147</c:v>
                </c:pt>
                <c:pt idx="9730">
                  <c:v>146.4</c:v>
                </c:pt>
                <c:pt idx="9731">
                  <c:v>146.19999999999999</c:v>
                </c:pt>
                <c:pt idx="9732">
                  <c:v>147.1</c:v>
                </c:pt>
                <c:pt idx="9733">
                  <c:v>147.6</c:v>
                </c:pt>
                <c:pt idx="9734">
                  <c:v>146.6</c:v>
                </c:pt>
                <c:pt idx="9735">
                  <c:v>146.4</c:v>
                </c:pt>
                <c:pt idx="9736">
                  <c:v>146.19999999999999</c:v>
                </c:pt>
                <c:pt idx="9737">
                  <c:v>147.19999999999999</c:v>
                </c:pt>
                <c:pt idx="9738">
                  <c:v>146.19999999999999</c:v>
                </c:pt>
                <c:pt idx="9739">
                  <c:v>146.5</c:v>
                </c:pt>
                <c:pt idx="9740">
                  <c:v>146.6</c:v>
                </c:pt>
                <c:pt idx="9741">
                  <c:v>147.19999999999999</c:v>
                </c:pt>
                <c:pt idx="9742">
                  <c:v>147.19999999999999</c:v>
                </c:pt>
                <c:pt idx="9743">
                  <c:v>146.5</c:v>
                </c:pt>
                <c:pt idx="9744">
                  <c:v>146.4</c:v>
                </c:pt>
                <c:pt idx="9745">
                  <c:v>145.9</c:v>
                </c:pt>
                <c:pt idx="9746">
                  <c:v>146.19999999999999</c:v>
                </c:pt>
                <c:pt idx="9747">
                  <c:v>146.19999999999999</c:v>
                </c:pt>
                <c:pt idx="9748">
                  <c:v>145.19999999999999</c:v>
                </c:pt>
                <c:pt idx="9749">
                  <c:v>146.5</c:v>
                </c:pt>
                <c:pt idx="9750">
                  <c:v>146.69999999999999</c:v>
                </c:pt>
                <c:pt idx="9751">
                  <c:v>145.80000000000001</c:v>
                </c:pt>
                <c:pt idx="9752">
                  <c:v>146.9</c:v>
                </c:pt>
                <c:pt idx="9753">
                  <c:v>147.1</c:v>
                </c:pt>
                <c:pt idx="9754">
                  <c:v>146.4</c:v>
                </c:pt>
                <c:pt idx="9755">
                  <c:v>146.5</c:v>
                </c:pt>
                <c:pt idx="9756">
                  <c:v>146.9</c:v>
                </c:pt>
                <c:pt idx="9757">
                  <c:v>145</c:v>
                </c:pt>
                <c:pt idx="9758">
                  <c:v>146.9</c:v>
                </c:pt>
                <c:pt idx="9759">
                  <c:v>146.19999999999999</c:v>
                </c:pt>
                <c:pt idx="9760">
                  <c:v>146.69999999999999</c:v>
                </c:pt>
                <c:pt idx="9761">
                  <c:v>145.4</c:v>
                </c:pt>
                <c:pt idx="9762">
                  <c:v>146.6</c:v>
                </c:pt>
                <c:pt idx="9763">
                  <c:v>147.5</c:v>
                </c:pt>
                <c:pt idx="9764">
                  <c:v>146.1</c:v>
                </c:pt>
                <c:pt idx="9765">
                  <c:v>145.80000000000001</c:v>
                </c:pt>
                <c:pt idx="9766">
                  <c:v>147.69999999999999</c:v>
                </c:pt>
                <c:pt idx="9767">
                  <c:v>146.4</c:v>
                </c:pt>
                <c:pt idx="9768">
                  <c:v>146.19999999999999</c:v>
                </c:pt>
                <c:pt idx="9769">
                  <c:v>146.30000000000001</c:v>
                </c:pt>
                <c:pt idx="9770">
                  <c:v>145.80000000000001</c:v>
                </c:pt>
                <c:pt idx="9771">
                  <c:v>147.5</c:v>
                </c:pt>
                <c:pt idx="9772">
                  <c:v>147.6</c:v>
                </c:pt>
                <c:pt idx="9773">
                  <c:v>146.30000000000001</c:v>
                </c:pt>
                <c:pt idx="9774">
                  <c:v>147.19999999999999</c:v>
                </c:pt>
                <c:pt idx="9775">
                  <c:v>146.5</c:v>
                </c:pt>
                <c:pt idx="9776">
                  <c:v>146.80000000000001</c:v>
                </c:pt>
                <c:pt idx="9777">
                  <c:v>146.5</c:v>
                </c:pt>
                <c:pt idx="9778">
                  <c:v>146</c:v>
                </c:pt>
                <c:pt idx="9779">
                  <c:v>146.6</c:v>
                </c:pt>
                <c:pt idx="9780">
                  <c:v>147</c:v>
                </c:pt>
                <c:pt idx="9781">
                  <c:v>147.4</c:v>
                </c:pt>
                <c:pt idx="9782">
                  <c:v>148.1</c:v>
                </c:pt>
                <c:pt idx="9783">
                  <c:v>145.9</c:v>
                </c:pt>
                <c:pt idx="9784">
                  <c:v>146.1</c:v>
                </c:pt>
                <c:pt idx="9785">
                  <c:v>145.5</c:v>
                </c:pt>
                <c:pt idx="9786">
                  <c:v>146</c:v>
                </c:pt>
                <c:pt idx="9787">
                  <c:v>145.19999999999999</c:v>
                </c:pt>
                <c:pt idx="9788">
                  <c:v>145.69999999999999</c:v>
                </c:pt>
                <c:pt idx="9789">
                  <c:v>147.6</c:v>
                </c:pt>
                <c:pt idx="9790">
                  <c:v>146.19999999999999</c:v>
                </c:pt>
                <c:pt idx="9791">
                  <c:v>147.6</c:v>
                </c:pt>
                <c:pt idx="9792">
                  <c:v>146.19999999999999</c:v>
                </c:pt>
                <c:pt idx="9793">
                  <c:v>146.5</c:v>
                </c:pt>
                <c:pt idx="9794">
                  <c:v>146.5</c:v>
                </c:pt>
                <c:pt idx="9795">
                  <c:v>146.80000000000001</c:v>
                </c:pt>
                <c:pt idx="9796">
                  <c:v>147.19999999999999</c:v>
                </c:pt>
                <c:pt idx="9797">
                  <c:v>147.69999999999999</c:v>
                </c:pt>
                <c:pt idx="9798">
                  <c:v>146.69999999999999</c:v>
                </c:pt>
                <c:pt idx="9799">
                  <c:v>146.9</c:v>
                </c:pt>
                <c:pt idx="9800">
                  <c:v>146</c:v>
                </c:pt>
                <c:pt idx="9801">
                  <c:v>146.69999999999999</c:v>
                </c:pt>
                <c:pt idx="9802">
                  <c:v>146.9</c:v>
                </c:pt>
                <c:pt idx="9803">
                  <c:v>147.9</c:v>
                </c:pt>
                <c:pt idx="9804">
                  <c:v>146.4</c:v>
                </c:pt>
                <c:pt idx="9805">
                  <c:v>147.1</c:v>
                </c:pt>
                <c:pt idx="9806">
                  <c:v>146.80000000000001</c:v>
                </c:pt>
                <c:pt idx="9807">
                  <c:v>148.80000000000001</c:v>
                </c:pt>
                <c:pt idx="9808">
                  <c:v>146.19999999999999</c:v>
                </c:pt>
                <c:pt idx="9809">
                  <c:v>145.9</c:v>
                </c:pt>
                <c:pt idx="9810">
                  <c:v>147.1</c:v>
                </c:pt>
                <c:pt idx="9811">
                  <c:v>145.80000000000001</c:v>
                </c:pt>
                <c:pt idx="9812">
                  <c:v>147.1</c:v>
                </c:pt>
                <c:pt idx="9813">
                  <c:v>148</c:v>
                </c:pt>
                <c:pt idx="9814">
                  <c:v>147.19999999999999</c:v>
                </c:pt>
                <c:pt idx="9815">
                  <c:v>147.69999999999999</c:v>
                </c:pt>
                <c:pt idx="9816">
                  <c:v>145.80000000000001</c:v>
                </c:pt>
                <c:pt idx="9817">
                  <c:v>147.4</c:v>
                </c:pt>
                <c:pt idx="9818">
                  <c:v>147.30000000000001</c:v>
                </c:pt>
                <c:pt idx="9819">
                  <c:v>146.69999999999999</c:v>
                </c:pt>
                <c:pt idx="9820">
                  <c:v>147.19999999999999</c:v>
                </c:pt>
                <c:pt idx="9821">
                  <c:v>147</c:v>
                </c:pt>
                <c:pt idx="9822">
                  <c:v>147.80000000000001</c:v>
                </c:pt>
                <c:pt idx="9823">
                  <c:v>147.4</c:v>
                </c:pt>
                <c:pt idx="9824">
                  <c:v>147.1</c:v>
                </c:pt>
                <c:pt idx="9825">
                  <c:v>146.5</c:v>
                </c:pt>
                <c:pt idx="9826">
                  <c:v>147</c:v>
                </c:pt>
                <c:pt idx="9827">
                  <c:v>147.1</c:v>
                </c:pt>
                <c:pt idx="9828">
                  <c:v>147.6</c:v>
                </c:pt>
                <c:pt idx="9829">
                  <c:v>147.5</c:v>
                </c:pt>
                <c:pt idx="9830">
                  <c:v>147.6</c:v>
                </c:pt>
                <c:pt idx="9831">
                  <c:v>147</c:v>
                </c:pt>
                <c:pt idx="9832">
                  <c:v>147.5</c:v>
                </c:pt>
                <c:pt idx="9833">
                  <c:v>146.5</c:v>
                </c:pt>
                <c:pt idx="9834">
                  <c:v>149</c:v>
                </c:pt>
                <c:pt idx="9835">
                  <c:v>147.19999999999999</c:v>
                </c:pt>
                <c:pt idx="9836">
                  <c:v>147.69999999999999</c:v>
                </c:pt>
                <c:pt idx="9837">
                  <c:v>146.80000000000001</c:v>
                </c:pt>
                <c:pt idx="9838">
                  <c:v>146.9</c:v>
                </c:pt>
                <c:pt idx="9839">
                  <c:v>147.69999999999999</c:v>
                </c:pt>
                <c:pt idx="9840">
                  <c:v>147.5</c:v>
                </c:pt>
                <c:pt idx="9841">
                  <c:v>147.19999999999999</c:v>
                </c:pt>
                <c:pt idx="9842">
                  <c:v>147.1</c:v>
                </c:pt>
                <c:pt idx="9843">
                  <c:v>148.19999999999999</c:v>
                </c:pt>
                <c:pt idx="9844">
                  <c:v>148.19999999999999</c:v>
                </c:pt>
                <c:pt idx="9845">
                  <c:v>147.9</c:v>
                </c:pt>
                <c:pt idx="9846">
                  <c:v>146.80000000000001</c:v>
                </c:pt>
                <c:pt idx="9847">
                  <c:v>146.4</c:v>
                </c:pt>
                <c:pt idx="9848">
                  <c:v>148.80000000000001</c:v>
                </c:pt>
                <c:pt idx="9849">
                  <c:v>147.6</c:v>
                </c:pt>
                <c:pt idx="9850">
                  <c:v>147.9</c:v>
                </c:pt>
                <c:pt idx="9851">
                  <c:v>147.4</c:v>
                </c:pt>
                <c:pt idx="9852">
                  <c:v>147</c:v>
                </c:pt>
                <c:pt idx="9853">
                  <c:v>148.5</c:v>
                </c:pt>
                <c:pt idx="9854">
                  <c:v>148.4</c:v>
                </c:pt>
                <c:pt idx="9855">
                  <c:v>146.4</c:v>
                </c:pt>
                <c:pt idx="9856">
                  <c:v>145.80000000000001</c:v>
                </c:pt>
                <c:pt idx="9857">
                  <c:v>147.19999999999999</c:v>
                </c:pt>
                <c:pt idx="9858">
                  <c:v>148.4</c:v>
                </c:pt>
                <c:pt idx="9859">
                  <c:v>148.30000000000001</c:v>
                </c:pt>
                <c:pt idx="9860">
                  <c:v>148.30000000000001</c:v>
                </c:pt>
                <c:pt idx="9861">
                  <c:v>147.9</c:v>
                </c:pt>
                <c:pt idx="9862">
                  <c:v>147.4</c:v>
                </c:pt>
                <c:pt idx="9863">
                  <c:v>148.5</c:v>
                </c:pt>
                <c:pt idx="9864">
                  <c:v>147.5</c:v>
                </c:pt>
                <c:pt idx="9865">
                  <c:v>147.19999999999999</c:v>
                </c:pt>
                <c:pt idx="9866">
                  <c:v>147.69999999999999</c:v>
                </c:pt>
                <c:pt idx="9867">
                  <c:v>148.9</c:v>
                </c:pt>
                <c:pt idx="9868">
                  <c:v>147.4</c:v>
                </c:pt>
                <c:pt idx="9869">
                  <c:v>147.80000000000001</c:v>
                </c:pt>
                <c:pt idx="9870">
                  <c:v>148.30000000000001</c:v>
                </c:pt>
                <c:pt idx="9871">
                  <c:v>148.4</c:v>
                </c:pt>
                <c:pt idx="9872">
                  <c:v>148.6</c:v>
                </c:pt>
                <c:pt idx="9873">
                  <c:v>149.5</c:v>
                </c:pt>
                <c:pt idx="9874">
                  <c:v>148.30000000000001</c:v>
                </c:pt>
                <c:pt idx="9875">
                  <c:v>147.6</c:v>
                </c:pt>
                <c:pt idx="9876">
                  <c:v>147</c:v>
                </c:pt>
                <c:pt idx="9877">
                  <c:v>147.5</c:v>
                </c:pt>
                <c:pt idx="9878">
                  <c:v>146.80000000000001</c:v>
                </c:pt>
                <c:pt idx="9879">
                  <c:v>146.5</c:v>
                </c:pt>
                <c:pt idx="9880">
                  <c:v>147.5</c:v>
                </c:pt>
                <c:pt idx="9881">
                  <c:v>147.69999999999999</c:v>
                </c:pt>
                <c:pt idx="9882">
                  <c:v>147.69999999999999</c:v>
                </c:pt>
                <c:pt idx="9883">
                  <c:v>148</c:v>
                </c:pt>
                <c:pt idx="9884">
                  <c:v>146.80000000000001</c:v>
                </c:pt>
                <c:pt idx="9885">
                  <c:v>147.4</c:v>
                </c:pt>
                <c:pt idx="9886">
                  <c:v>147.6</c:v>
                </c:pt>
                <c:pt idx="9887">
                  <c:v>147.30000000000001</c:v>
                </c:pt>
                <c:pt idx="9888">
                  <c:v>147.4</c:v>
                </c:pt>
                <c:pt idx="9889">
                  <c:v>147.30000000000001</c:v>
                </c:pt>
                <c:pt idx="9890">
                  <c:v>148.30000000000001</c:v>
                </c:pt>
                <c:pt idx="9891">
                  <c:v>145.19999999999999</c:v>
                </c:pt>
                <c:pt idx="9892">
                  <c:v>147.1</c:v>
                </c:pt>
                <c:pt idx="9893">
                  <c:v>148.19999999999999</c:v>
                </c:pt>
                <c:pt idx="9894">
                  <c:v>146.80000000000001</c:v>
                </c:pt>
                <c:pt idx="9895">
                  <c:v>146.9</c:v>
                </c:pt>
                <c:pt idx="9896">
                  <c:v>147.4</c:v>
                </c:pt>
                <c:pt idx="9897">
                  <c:v>147.6</c:v>
                </c:pt>
                <c:pt idx="9898">
                  <c:v>146.69999999999999</c:v>
                </c:pt>
                <c:pt idx="9899">
                  <c:v>146.30000000000001</c:v>
                </c:pt>
                <c:pt idx="9900">
                  <c:v>147.30000000000001</c:v>
                </c:pt>
                <c:pt idx="9901">
                  <c:v>148.30000000000001</c:v>
                </c:pt>
                <c:pt idx="9902">
                  <c:v>147.5</c:v>
                </c:pt>
                <c:pt idx="9903">
                  <c:v>148.19999999999999</c:v>
                </c:pt>
                <c:pt idx="9904">
                  <c:v>147.30000000000001</c:v>
                </c:pt>
                <c:pt idx="9905">
                  <c:v>148.30000000000001</c:v>
                </c:pt>
                <c:pt idx="9906">
                  <c:v>147</c:v>
                </c:pt>
                <c:pt idx="9907">
                  <c:v>147.5</c:v>
                </c:pt>
                <c:pt idx="9908">
                  <c:v>146.6</c:v>
                </c:pt>
                <c:pt idx="9909">
                  <c:v>147.80000000000001</c:v>
                </c:pt>
                <c:pt idx="9910">
                  <c:v>147.6</c:v>
                </c:pt>
                <c:pt idx="9911">
                  <c:v>147.80000000000001</c:v>
                </c:pt>
                <c:pt idx="9912">
                  <c:v>147.69999999999999</c:v>
                </c:pt>
                <c:pt idx="9913">
                  <c:v>147.80000000000001</c:v>
                </c:pt>
                <c:pt idx="9914">
                  <c:v>147.5</c:v>
                </c:pt>
                <c:pt idx="9915">
                  <c:v>146.4</c:v>
                </c:pt>
                <c:pt idx="9916">
                  <c:v>147.4</c:v>
                </c:pt>
                <c:pt idx="9917">
                  <c:v>148</c:v>
                </c:pt>
                <c:pt idx="9918">
                  <c:v>146.4</c:v>
                </c:pt>
                <c:pt idx="9919">
                  <c:v>147.5</c:v>
                </c:pt>
                <c:pt idx="9920">
                  <c:v>146.9</c:v>
                </c:pt>
                <c:pt idx="9921">
                  <c:v>147.30000000000001</c:v>
                </c:pt>
                <c:pt idx="9922">
                  <c:v>147.5</c:v>
                </c:pt>
                <c:pt idx="9923">
                  <c:v>147</c:v>
                </c:pt>
                <c:pt idx="9924">
                  <c:v>147.9</c:v>
                </c:pt>
                <c:pt idx="9925">
                  <c:v>147.6</c:v>
                </c:pt>
                <c:pt idx="9926">
                  <c:v>147.1</c:v>
                </c:pt>
                <c:pt idx="9927">
                  <c:v>147.4</c:v>
                </c:pt>
                <c:pt idx="9928">
                  <c:v>146.80000000000001</c:v>
                </c:pt>
                <c:pt idx="9929">
                  <c:v>147.5</c:v>
                </c:pt>
                <c:pt idx="9930">
                  <c:v>146.1</c:v>
                </c:pt>
                <c:pt idx="9931">
                  <c:v>147</c:v>
                </c:pt>
                <c:pt idx="9932">
                  <c:v>147.19999999999999</c:v>
                </c:pt>
                <c:pt idx="9933">
                  <c:v>147.19999999999999</c:v>
                </c:pt>
                <c:pt idx="9934">
                  <c:v>147.1</c:v>
                </c:pt>
                <c:pt idx="9935">
                  <c:v>147</c:v>
                </c:pt>
                <c:pt idx="9936">
                  <c:v>146.30000000000001</c:v>
                </c:pt>
                <c:pt idx="9937">
                  <c:v>146.69999999999999</c:v>
                </c:pt>
                <c:pt idx="9938">
                  <c:v>148.30000000000001</c:v>
                </c:pt>
                <c:pt idx="9939">
                  <c:v>147.19999999999999</c:v>
                </c:pt>
                <c:pt idx="9940">
                  <c:v>146.4</c:v>
                </c:pt>
                <c:pt idx="9941">
                  <c:v>146.1</c:v>
                </c:pt>
                <c:pt idx="9942">
                  <c:v>146.5</c:v>
                </c:pt>
                <c:pt idx="9943">
                  <c:v>146.6</c:v>
                </c:pt>
                <c:pt idx="9944">
                  <c:v>146.19999999999999</c:v>
                </c:pt>
                <c:pt idx="9945">
                  <c:v>146.1</c:v>
                </c:pt>
                <c:pt idx="9946">
                  <c:v>146</c:v>
                </c:pt>
                <c:pt idx="9947">
                  <c:v>145.6</c:v>
                </c:pt>
                <c:pt idx="9948">
                  <c:v>145</c:v>
                </c:pt>
                <c:pt idx="9949">
                  <c:v>146</c:v>
                </c:pt>
                <c:pt idx="9950">
                  <c:v>146.1</c:v>
                </c:pt>
                <c:pt idx="9951">
                  <c:v>146.1</c:v>
                </c:pt>
                <c:pt idx="9952">
                  <c:v>146.30000000000001</c:v>
                </c:pt>
                <c:pt idx="9953">
                  <c:v>147.6</c:v>
                </c:pt>
                <c:pt idx="9954">
                  <c:v>146.5</c:v>
                </c:pt>
                <c:pt idx="9955">
                  <c:v>147.80000000000001</c:v>
                </c:pt>
                <c:pt idx="9956">
                  <c:v>145.6</c:v>
                </c:pt>
                <c:pt idx="9957">
                  <c:v>146.69999999999999</c:v>
                </c:pt>
                <c:pt idx="9958">
                  <c:v>147.6</c:v>
                </c:pt>
                <c:pt idx="9959">
                  <c:v>146.1</c:v>
                </c:pt>
                <c:pt idx="9960">
                  <c:v>145.69999999999999</c:v>
                </c:pt>
                <c:pt idx="9961">
                  <c:v>147</c:v>
                </c:pt>
                <c:pt idx="9962">
                  <c:v>147.4</c:v>
                </c:pt>
                <c:pt idx="9963">
                  <c:v>147.30000000000001</c:v>
                </c:pt>
                <c:pt idx="9964">
                  <c:v>146.19999999999999</c:v>
                </c:pt>
                <c:pt idx="9965">
                  <c:v>145.4</c:v>
                </c:pt>
                <c:pt idx="9966">
                  <c:v>146.30000000000001</c:v>
                </c:pt>
                <c:pt idx="9967">
                  <c:v>145.4</c:v>
                </c:pt>
                <c:pt idx="9968">
                  <c:v>147</c:v>
                </c:pt>
                <c:pt idx="9969">
                  <c:v>146.6</c:v>
                </c:pt>
                <c:pt idx="9970">
                  <c:v>146.6</c:v>
                </c:pt>
                <c:pt idx="9971">
                  <c:v>147.4</c:v>
                </c:pt>
                <c:pt idx="9972">
                  <c:v>147.30000000000001</c:v>
                </c:pt>
                <c:pt idx="9973">
                  <c:v>145.69999999999999</c:v>
                </c:pt>
                <c:pt idx="9974">
                  <c:v>146.4</c:v>
                </c:pt>
                <c:pt idx="9975">
                  <c:v>146.6</c:v>
                </c:pt>
                <c:pt idx="9976">
                  <c:v>147.1</c:v>
                </c:pt>
                <c:pt idx="9977">
                  <c:v>146.9</c:v>
                </c:pt>
                <c:pt idx="9978">
                  <c:v>145.9</c:v>
                </c:pt>
                <c:pt idx="9979">
                  <c:v>146.6</c:v>
                </c:pt>
                <c:pt idx="9980">
                  <c:v>146.30000000000001</c:v>
                </c:pt>
                <c:pt idx="9981">
                  <c:v>145.1</c:v>
                </c:pt>
                <c:pt idx="9982">
                  <c:v>146.4</c:v>
                </c:pt>
                <c:pt idx="9983">
                  <c:v>146.1</c:v>
                </c:pt>
                <c:pt idx="9984">
                  <c:v>145.5</c:v>
                </c:pt>
                <c:pt idx="9985">
                  <c:v>147.30000000000001</c:v>
                </c:pt>
                <c:pt idx="9986">
                  <c:v>145</c:v>
                </c:pt>
                <c:pt idx="9987">
                  <c:v>144.80000000000001</c:v>
                </c:pt>
                <c:pt idx="9988">
                  <c:v>146.30000000000001</c:v>
                </c:pt>
                <c:pt idx="9989">
                  <c:v>145.5</c:v>
                </c:pt>
                <c:pt idx="9990">
                  <c:v>146.5</c:v>
                </c:pt>
                <c:pt idx="9991">
                  <c:v>146.80000000000001</c:v>
                </c:pt>
                <c:pt idx="9992">
                  <c:v>146</c:v>
                </c:pt>
                <c:pt idx="9993">
                  <c:v>145.80000000000001</c:v>
                </c:pt>
                <c:pt idx="9994">
                  <c:v>146.30000000000001</c:v>
                </c:pt>
                <c:pt idx="9995">
                  <c:v>145.6</c:v>
                </c:pt>
                <c:pt idx="9996">
                  <c:v>145.1</c:v>
                </c:pt>
                <c:pt idx="9997">
                  <c:v>146.30000000000001</c:v>
                </c:pt>
                <c:pt idx="9998">
                  <c:v>147.4</c:v>
                </c:pt>
                <c:pt idx="9999">
                  <c:v>146.30000000000001</c:v>
                </c:pt>
                <c:pt idx="10000">
                  <c:v>145.6</c:v>
                </c:pt>
                <c:pt idx="10001">
                  <c:v>146.6</c:v>
                </c:pt>
                <c:pt idx="10002">
                  <c:v>145.4</c:v>
                </c:pt>
                <c:pt idx="10003">
                  <c:v>144.5</c:v>
                </c:pt>
                <c:pt idx="10004">
                  <c:v>145.19999999999999</c:v>
                </c:pt>
                <c:pt idx="10005">
                  <c:v>145.80000000000001</c:v>
                </c:pt>
                <c:pt idx="10006">
                  <c:v>145.1</c:v>
                </c:pt>
                <c:pt idx="10007">
                  <c:v>146</c:v>
                </c:pt>
                <c:pt idx="10008">
                  <c:v>145</c:v>
                </c:pt>
                <c:pt idx="10009">
                  <c:v>146.1</c:v>
                </c:pt>
                <c:pt idx="10010">
                  <c:v>146.80000000000001</c:v>
                </c:pt>
                <c:pt idx="10011">
                  <c:v>146.80000000000001</c:v>
                </c:pt>
                <c:pt idx="10012">
                  <c:v>144.9</c:v>
                </c:pt>
                <c:pt idx="10013">
                  <c:v>145.6</c:v>
                </c:pt>
                <c:pt idx="10014">
                  <c:v>145</c:v>
                </c:pt>
                <c:pt idx="10015">
                  <c:v>145.4</c:v>
                </c:pt>
                <c:pt idx="10016">
                  <c:v>145.19999999999999</c:v>
                </c:pt>
                <c:pt idx="10017">
                  <c:v>144.6</c:v>
                </c:pt>
                <c:pt idx="10018">
                  <c:v>144.5</c:v>
                </c:pt>
                <c:pt idx="10019">
                  <c:v>146</c:v>
                </c:pt>
                <c:pt idx="10020">
                  <c:v>144.19999999999999</c:v>
                </c:pt>
                <c:pt idx="10021">
                  <c:v>146.6</c:v>
                </c:pt>
                <c:pt idx="10022">
                  <c:v>146</c:v>
                </c:pt>
                <c:pt idx="10023">
                  <c:v>147.80000000000001</c:v>
                </c:pt>
                <c:pt idx="10024">
                  <c:v>146.6</c:v>
                </c:pt>
                <c:pt idx="10025">
                  <c:v>146.5</c:v>
                </c:pt>
                <c:pt idx="10026">
                  <c:v>146.4</c:v>
                </c:pt>
                <c:pt idx="10027">
                  <c:v>145.69999999999999</c:v>
                </c:pt>
                <c:pt idx="10028">
                  <c:v>145.5</c:v>
                </c:pt>
                <c:pt idx="10029">
                  <c:v>145.30000000000001</c:v>
                </c:pt>
                <c:pt idx="10030">
                  <c:v>145.80000000000001</c:v>
                </c:pt>
                <c:pt idx="10031">
                  <c:v>145.9</c:v>
                </c:pt>
                <c:pt idx="10032">
                  <c:v>145.30000000000001</c:v>
                </c:pt>
                <c:pt idx="10033">
                  <c:v>144.5</c:v>
                </c:pt>
                <c:pt idx="10034">
                  <c:v>146.5</c:v>
                </c:pt>
                <c:pt idx="10035">
                  <c:v>144.5</c:v>
                </c:pt>
                <c:pt idx="10036">
                  <c:v>147</c:v>
                </c:pt>
                <c:pt idx="10037">
                  <c:v>146.69999999999999</c:v>
                </c:pt>
                <c:pt idx="10038">
                  <c:v>146.69999999999999</c:v>
                </c:pt>
                <c:pt idx="10039">
                  <c:v>145.80000000000001</c:v>
                </c:pt>
                <c:pt idx="10040">
                  <c:v>145.1</c:v>
                </c:pt>
                <c:pt idx="10041">
                  <c:v>146.30000000000001</c:v>
                </c:pt>
                <c:pt idx="10042">
                  <c:v>146.5</c:v>
                </c:pt>
                <c:pt idx="10043">
                  <c:v>145.4</c:v>
                </c:pt>
                <c:pt idx="10044">
                  <c:v>146.5</c:v>
                </c:pt>
                <c:pt idx="10045">
                  <c:v>146</c:v>
                </c:pt>
                <c:pt idx="10046">
                  <c:v>145.6</c:v>
                </c:pt>
                <c:pt idx="10047">
                  <c:v>146</c:v>
                </c:pt>
                <c:pt idx="10048">
                  <c:v>145.9</c:v>
                </c:pt>
                <c:pt idx="10049">
                  <c:v>145.1</c:v>
                </c:pt>
                <c:pt idx="10050">
                  <c:v>146.19999999999999</c:v>
                </c:pt>
                <c:pt idx="10051">
                  <c:v>146.4</c:v>
                </c:pt>
                <c:pt idx="10052">
                  <c:v>146.30000000000001</c:v>
                </c:pt>
                <c:pt idx="10053">
                  <c:v>145.30000000000001</c:v>
                </c:pt>
                <c:pt idx="10054">
                  <c:v>145.30000000000001</c:v>
                </c:pt>
                <c:pt idx="10055">
                  <c:v>145.69999999999999</c:v>
                </c:pt>
                <c:pt idx="10056">
                  <c:v>145.69999999999999</c:v>
                </c:pt>
                <c:pt idx="10057">
                  <c:v>145.30000000000001</c:v>
                </c:pt>
                <c:pt idx="10058">
                  <c:v>146.80000000000001</c:v>
                </c:pt>
                <c:pt idx="10059">
                  <c:v>146.30000000000001</c:v>
                </c:pt>
                <c:pt idx="10060">
                  <c:v>144.4</c:v>
                </c:pt>
                <c:pt idx="10061">
                  <c:v>146.6</c:v>
                </c:pt>
                <c:pt idx="10062">
                  <c:v>145</c:v>
                </c:pt>
                <c:pt idx="10063">
                  <c:v>146.19999999999999</c:v>
                </c:pt>
                <c:pt idx="10064">
                  <c:v>144.69999999999999</c:v>
                </c:pt>
                <c:pt idx="10065">
                  <c:v>144.5</c:v>
                </c:pt>
                <c:pt idx="10066">
                  <c:v>144.80000000000001</c:v>
                </c:pt>
                <c:pt idx="10067">
                  <c:v>146.4</c:v>
                </c:pt>
                <c:pt idx="10068">
                  <c:v>146</c:v>
                </c:pt>
                <c:pt idx="10069">
                  <c:v>146.1</c:v>
                </c:pt>
                <c:pt idx="10070">
                  <c:v>146.19999999999999</c:v>
                </c:pt>
                <c:pt idx="10071">
                  <c:v>144.19999999999999</c:v>
                </c:pt>
                <c:pt idx="10072">
                  <c:v>145.19999999999999</c:v>
                </c:pt>
                <c:pt idx="10073">
                  <c:v>146</c:v>
                </c:pt>
                <c:pt idx="10074">
                  <c:v>145.19999999999999</c:v>
                </c:pt>
                <c:pt idx="10075">
                  <c:v>145.9</c:v>
                </c:pt>
                <c:pt idx="10076">
                  <c:v>145.9</c:v>
                </c:pt>
                <c:pt idx="10077">
                  <c:v>147.1</c:v>
                </c:pt>
                <c:pt idx="10078">
                  <c:v>144.6</c:v>
                </c:pt>
                <c:pt idx="10079">
                  <c:v>145.80000000000001</c:v>
                </c:pt>
                <c:pt idx="10080">
                  <c:v>146.1</c:v>
                </c:pt>
                <c:pt idx="10081">
                  <c:v>146</c:v>
                </c:pt>
                <c:pt idx="10082">
                  <c:v>146.6</c:v>
                </c:pt>
                <c:pt idx="10083">
                  <c:v>145.19999999999999</c:v>
                </c:pt>
                <c:pt idx="10084">
                  <c:v>145</c:v>
                </c:pt>
                <c:pt idx="10085">
                  <c:v>145.80000000000001</c:v>
                </c:pt>
                <c:pt idx="10086">
                  <c:v>145.19999999999999</c:v>
                </c:pt>
                <c:pt idx="10087">
                  <c:v>145.6</c:v>
                </c:pt>
                <c:pt idx="10088">
                  <c:v>144.80000000000001</c:v>
                </c:pt>
                <c:pt idx="10089">
                  <c:v>145.69999999999999</c:v>
                </c:pt>
                <c:pt idx="10090">
                  <c:v>144.9</c:v>
                </c:pt>
                <c:pt idx="10091">
                  <c:v>146.69999999999999</c:v>
                </c:pt>
                <c:pt idx="10092">
                  <c:v>145.6</c:v>
                </c:pt>
                <c:pt idx="10093">
                  <c:v>146.4</c:v>
                </c:pt>
                <c:pt idx="10094">
                  <c:v>146.5</c:v>
                </c:pt>
                <c:pt idx="10095">
                  <c:v>145.80000000000001</c:v>
                </c:pt>
                <c:pt idx="10096">
                  <c:v>145.6</c:v>
                </c:pt>
                <c:pt idx="10097">
                  <c:v>146.4</c:v>
                </c:pt>
                <c:pt idx="10098">
                  <c:v>145.69999999999999</c:v>
                </c:pt>
                <c:pt idx="10099">
                  <c:v>146.5</c:v>
                </c:pt>
                <c:pt idx="10100">
                  <c:v>145</c:v>
                </c:pt>
                <c:pt idx="10101">
                  <c:v>145.6</c:v>
                </c:pt>
                <c:pt idx="10102">
                  <c:v>145.9</c:v>
                </c:pt>
                <c:pt idx="10103">
                  <c:v>145.5</c:v>
                </c:pt>
                <c:pt idx="10104">
                  <c:v>146.30000000000001</c:v>
                </c:pt>
                <c:pt idx="10105">
                  <c:v>145.80000000000001</c:v>
                </c:pt>
                <c:pt idx="10106">
                  <c:v>145.30000000000001</c:v>
                </c:pt>
                <c:pt idx="10107">
                  <c:v>145.69999999999999</c:v>
                </c:pt>
                <c:pt idx="10108">
                  <c:v>145.19999999999999</c:v>
                </c:pt>
                <c:pt idx="10109">
                  <c:v>145</c:v>
                </c:pt>
                <c:pt idx="10110">
                  <c:v>145</c:v>
                </c:pt>
                <c:pt idx="10111">
                  <c:v>146.69999999999999</c:v>
                </c:pt>
                <c:pt idx="10112">
                  <c:v>145.1</c:v>
                </c:pt>
                <c:pt idx="10113">
                  <c:v>145.9</c:v>
                </c:pt>
                <c:pt idx="10114">
                  <c:v>147.1</c:v>
                </c:pt>
                <c:pt idx="10115">
                  <c:v>146.6</c:v>
                </c:pt>
                <c:pt idx="10116">
                  <c:v>146.5</c:v>
                </c:pt>
                <c:pt idx="10117">
                  <c:v>145.4</c:v>
                </c:pt>
                <c:pt idx="10118">
                  <c:v>146.69999999999999</c:v>
                </c:pt>
                <c:pt idx="10119">
                  <c:v>146.5</c:v>
                </c:pt>
                <c:pt idx="10120">
                  <c:v>145.80000000000001</c:v>
                </c:pt>
                <c:pt idx="10121">
                  <c:v>146.80000000000001</c:v>
                </c:pt>
                <c:pt idx="10122">
                  <c:v>146.9</c:v>
                </c:pt>
                <c:pt idx="10123">
                  <c:v>145.5</c:v>
                </c:pt>
                <c:pt idx="10124">
                  <c:v>146.6</c:v>
                </c:pt>
                <c:pt idx="10125">
                  <c:v>145.4</c:v>
                </c:pt>
                <c:pt idx="10126">
                  <c:v>145.1</c:v>
                </c:pt>
                <c:pt idx="10127">
                  <c:v>146.4</c:v>
                </c:pt>
                <c:pt idx="10128">
                  <c:v>147.19999999999999</c:v>
                </c:pt>
                <c:pt idx="10129">
                  <c:v>145.69999999999999</c:v>
                </c:pt>
                <c:pt idx="10130">
                  <c:v>145.80000000000001</c:v>
                </c:pt>
                <c:pt idx="10131">
                  <c:v>147</c:v>
                </c:pt>
                <c:pt idx="10132">
                  <c:v>146.5</c:v>
                </c:pt>
                <c:pt idx="10133">
                  <c:v>146.5</c:v>
                </c:pt>
                <c:pt idx="10134">
                  <c:v>146.69999999999999</c:v>
                </c:pt>
                <c:pt idx="10135">
                  <c:v>146.69999999999999</c:v>
                </c:pt>
                <c:pt idx="10136">
                  <c:v>145.9</c:v>
                </c:pt>
                <c:pt idx="10137">
                  <c:v>145.1</c:v>
                </c:pt>
                <c:pt idx="10138">
                  <c:v>146.6</c:v>
                </c:pt>
                <c:pt idx="10139">
                  <c:v>146.69999999999999</c:v>
                </c:pt>
                <c:pt idx="10140">
                  <c:v>146.4</c:v>
                </c:pt>
                <c:pt idx="10141">
                  <c:v>146.1</c:v>
                </c:pt>
                <c:pt idx="10142">
                  <c:v>146.9</c:v>
                </c:pt>
                <c:pt idx="10143">
                  <c:v>146.69999999999999</c:v>
                </c:pt>
                <c:pt idx="10144">
                  <c:v>146.30000000000001</c:v>
                </c:pt>
                <c:pt idx="10145">
                  <c:v>145.9</c:v>
                </c:pt>
                <c:pt idx="10146">
                  <c:v>146.30000000000001</c:v>
                </c:pt>
                <c:pt idx="10147">
                  <c:v>146.6</c:v>
                </c:pt>
                <c:pt idx="10148">
                  <c:v>146.5</c:v>
                </c:pt>
                <c:pt idx="10149">
                  <c:v>146.6</c:v>
                </c:pt>
                <c:pt idx="10150">
                  <c:v>146.9</c:v>
                </c:pt>
                <c:pt idx="10151">
                  <c:v>146.5</c:v>
                </c:pt>
                <c:pt idx="10152">
                  <c:v>146.69999999999999</c:v>
                </c:pt>
                <c:pt idx="10153">
                  <c:v>147.1</c:v>
                </c:pt>
                <c:pt idx="10154">
                  <c:v>146.30000000000001</c:v>
                </c:pt>
                <c:pt idx="10155">
                  <c:v>147.19999999999999</c:v>
                </c:pt>
                <c:pt idx="10156">
                  <c:v>146.1</c:v>
                </c:pt>
                <c:pt idx="10157">
                  <c:v>146.80000000000001</c:v>
                </c:pt>
                <c:pt idx="10158">
                  <c:v>145.4</c:v>
                </c:pt>
                <c:pt idx="10159">
                  <c:v>146.4</c:v>
                </c:pt>
                <c:pt idx="10160">
                  <c:v>146.69999999999999</c:v>
                </c:pt>
                <c:pt idx="10161">
                  <c:v>146.4</c:v>
                </c:pt>
                <c:pt idx="10162">
                  <c:v>147.30000000000001</c:v>
                </c:pt>
                <c:pt idx="10163">
                  <c:v>147.30000000000001</c:v>
                </c:pt>
                <c:pt idx="10164">
                  <c:v>147.1</c:v>
                </c:pt>
                <c:pt idx="10165">
                  <c:v>147.69999999999999</c:v>
                </c:pt>
                <c:pt idx="10166">
                  <c:v>147.1</c:v>
                </c:pt>
                <c:pt idx="10167">
                  <c:v>148.4</c:v>
                </c:pt>
                <c:pt idx="10168">
                  <c:v>146.80000000000001</c:v>
                </c:pt>
                <c:pt idx="10169">
                  <c:v>146.4</c:v>
                </c:pt>
                <c:pt idx="10170">
                  <c:v>147.6</c:v>
                </c:pt>
                <c:pt idx="10171">
                  <c:v>146.6</c:v>
                </c:pt>
                <c:pt idx="10172">
                  <c:v>147.4</c:v>
                </c:pt>
                <c:pt idx="10173">
                  <c:v>146.6</c:v>
                </c:pt>
                <c:pt idx="10174">
                  <c:v>147.30000000000001</c:v>
                </c:pt>
                <c:pt idx="10175">
                  <c:v>148</c:v>
                </c:pt>
                <c:pt idx="10176">
                  <c:v>147.30000000000001</c:v>
                </c:pt>
                <c:pt idx="10177">
                  <c:v>145.69999999999999</c:v>
                </c:pt>
                <c:pt idx="10178">
                  <c:v>144.80000000000001</c:v>
                </c:pt>
                <c:pt idx="10179">
                  <c:v>145.80000000000001</c:v>
                </c:pt>
                <c:pt idx="10180">
                  <c:v>147.1</c:v>
                </c:pt>
                <c:pt idx="10181">
                  <c:v>146.69999999999999</c:v>
                </c:pt>
                <c:pt idx="10182">
                  <c:v>146.4</c:v>
                </c:pt>
                <c:pt idx="10183">
                  <c:v>145</c:v>
                </c:pt>
                <c:pt idx="10184">
                  <c:v>146.30000000000001</c:v>
                </c:pt>
                <c:pt idx="10185">
                  <c:v>146.5</c:v>
                </c:pt>
                <c:pt idx="10186">
                  <c:v>146.19999999999999</c:v>
                </c:pt>
                <c:pt idx="10187">
                  <c:v>146.9</c:v>
                </c:pt>
                <c:pt idx="10188">
                  <c:v>145.9</c:v>
                </c:pt>
                <c:pt idx="10189">
                  <c:v>146.9</c:v>
                </c:pt>
                <c:pt idx="10190">
                  <c:v>147.1</c:v>
                </c:pt>
                <c:pt idx="10191">
                  <c:v>146.4</c:v>
                </c:pt>
                <c:pt idx="10192">
                  <c:v>146.69999999999999</c:v>
                </c:pt>
                <c:pt idx="10193">
                  <c:v>146</c:v>
                </c:pt>
                <c:pt idx="10194">
                  <c:v>147</c:v>
                </c:pt>
                <c:pt idx="10195">
                  <c:v>146.69999999999999</c:v>
                </c:pt>
                <c:pt idx="10196">
                  <c:v>145.80000000000001</c:v>
                </c:pt>
                <c:pt idx="10197">
                  <c:v>145.30000000000001</c:v>
                </c:pt>
                <c:pt idx="10198">
                  <c:v>146.6</c:v>
                </c:pt>
                <c:pt idx="10199">
                  <c:v>147</c:v>
                </c:pt>
                <c:pt idx="10200">
                  <c:v>146.1</c:v>
                </c:pt>
                <c:pt idx="10201">
                  <c:v>147</c:v>
                </c:pt>
                <c:pt idx="10202">
                  <c:v>145.69999999999999</c:v>
                </c:pt>
                <c:pt idx="10203">
                  <c:v>146.30000000000001</c:v>
                </c:pt>
                <c:pt idx="10204">
                  <c:v>146.4</c:v>
                </c:pt>
                <c:pt idx="10205">
                  <c:v>145</c:v>
                </c:pt>
                <c:pt idx="10206">
                  <c:v>145.9</c:v>
                </c:pt>
                <c:pt idx="10207">
                  <c:v>145.30000000000001</c:v>
                </c:pt>
                <c:pt idx="10208">
                  <c:v>145.30000000000001</c:v>
                </c:pt>
                <c:pt idx="10209">
                  <c:v>145.9</c:v>
                </c:pt>
                <c:pt idx="10210">
                  <c:v>146.1</c:v>
                </c:pt>
                <c:pt idx="10211">
                  <c:v>146.80000000000001</c:v>
                </c:pt>
                <c:pt idx="10212">
                  <c:v>145.69999999999999</c:v>
                </c:pt>
                <c:pt idx="10213">
                  <c:v>146.19999999999999</c:v>
                </c:pt>
                <c:pt idx="10214">
                  <c:v>146.6</c:v>
                </c:pt>
                <c:pt idx="10215">
                  <c:v>145.4</c:v>
                </c:pt>
                <c:pt idx="10216">
                  <c:v>145.9</c:v>
                </c:pt>
                <c:pt idx="10217">
                  <c:v>146</c:v>
                </c:pt>
                <c:pt idx="10218">
                  <c:v>147.4</c:v>
                </c:pt>
                <c:pt idx="10219">
                  <c:v>146.4</c:v>
                </c:pt>
                <c:pt idx="10220">
                  <c:v>146.30000000000001</c:v>
                </c:pt>
                <c:pt idx="10221">
                  <c:v>145.80000000000001</c:v>
                </c:pt>
                <c:pt idx="10222">
                  <c:v>146.69999999999999</c:v>
                </c:pt>
                <c:pt idx="10223">
                  <c:v>146</c:v>
                </c:pt>
                <c:pt idx="10224">
                  <c:v>144.9</c:v>
                </c:pt>
                <c:pt idx="10225">
                  <c:v>146.1</c:v>
                </c:pt>
                <c:pt idx="10226">
                  <c:v>146</c:v>
                </c:pt>
                <c:pt idx="10227">
                  <c:v>146.69999999999999</c:v>
                </c:pt>
                <c:pt idx="10228">
                  <c:v>147</c:v>
                </c:pt>
                <c:pt idx="10229">
                  <c:v>144.69999999999999</c:v>
                </c:pt>
                <c:pt idx="10230">
                  <c:v>145.4</c:v>
                </c:pt>
                <c:pt idx="10231">
                  <c:v>147.5</c:v>
                </c:pt>
                <c:pt idx="10232">
                  <c:v>145.19999999999999</c:v>
                </c:pt>
                <c:pt idx="10233">
                  <c:v>145.69999999999999</c:v>
                </c:pt>
                <c:pt idx="10234">
                  <c:v>146.9</c:v>
                </c:pt>
                <c:pt idx="10235">
                  <c:v>146.1</c:v>
                </c:pt>
                <c:pt idx="10236">
                  <c:v>146.30000000000001</c:v>
                </c:pt>
                <c:pt idx="10237">
                  <c:v>146.30000000000001</c:v>
                </c:pt>
                <c:pt idx="10238">
                  <c:v>146.69999999999999</c:v>
                </c:pt>
                <c:pt idx="10239">
                  <c:v>146.4</c:v>
                </c:pt>
                <c:pt idx="10240">
                  <c:v>146.5</c:v>
                </c:pt>
                <c:pt idx="10241">
                  <c:v>146</c:v>
                </c:pt>
                <c:pt idx="10242">
                  <c:v>145.9</c:v>
                </c:pt>
                <c:pt idx="10243">
                  <c:v>147.30000000000001</c:v>
                </c:pt>
                <c:pt idx="10244">
                  <c:v>146.69999999999999</c:v>
                </c:pt>
                <c:pt idx="10245">
                  <c:v>147.19999999999999</c:v>
                </c:pt>
                <c:pt idx="10246">
                  <c:v>146.1</c:v>
                </c:pt>
                <c:pt idx="10247">
                  <c:v>146.30000000000001</c:v>
                </c:pt>
                <c:pt idx="10248">
                  <c:v>145.4</c:v>
                </c:pt>
                <c:pt idx="10249">
                  <c:v>146.19999999999999</c:v>
                </c:pt>
                <c:pt idx="10250">
                  <c:v>146.5</c:v>
                </c:pt>
                <c:pt idx="10251">
                  <c:v>148.1</c:v>
                </c:pt>
                <c:pt idx="10252">
                  <c:v>146.30000000000001</c:v>
                </c:pt>
                <c:pt idx="10253">
                  <c:v>145.6</c:v>
                </c:pt>
                <c:pt idx="10254">
                  <c:v>146.30000000000001</c:v>
                </c:pt>
                <c:pt idx="10255">
                  <c:v>147.1</c:v>
                </c:pt>
                <c:pt idx="10256">
                  <c:v>146.80000000000001</c:v>
                </c:pt>
                <c:pt idx="10257">
                  <c:v>146.4</c:v>
                </c:pt>
                <c:pt idx="10258">
                  <c:v>145.4</c:v>
                </c:pt>
                <c:pt idx="10259">
                  <c:v>146.19999999999999</c:v>
                </c:pt>
                <c:pt idx="10260">
                  <c:v>145.19999999999999</c:v>
                </c:pt>
                <c:pt idx="10261">
                  <c:v>146</c:v>
                </c:pt>
                <c:pt idx="10262">
                  <c:v>146.5</c:v>
                </c:pt>
                <c:pt idx="10263">
                  <c:v>148.1</c:v>
                </c:pt>
                <c:pt idx="10264">
                  <c:v>146.69999999999999</c:v>
                </c:pt>
                <c:pt idx="10265">
                  <c:v>146.80000000000001</c:v>
                </c:pt>
                <c:pt idx="10266">
                  <c:v>147.4</c:v>
                </c:pt>
                <c:pt idx="10267">
                  <c:v>146.19999999999999</c:v>
                </c:pt>
                <c:pt idx="10268">
                  <c:v>144.9</c:v>
                </c:pt>
                <c:pt idx="10269">
                  <c:v>145.69999999999999</c:v>
                </c:pt>
                <c:pt idx="10270">
                  <c:v>146.6</c:v>
                </c:pt>
                <c:pt idx="10271">
                  <c:v>146.6</c:v>
                </c:pt>
                <c:pt idx="10272">
                  <c:v>146.19999999999999</c:v>
                </c:pt>
                <c:pt idx="10273">
                  <c:v>146.6</c:v>
                </c:pt>
                <c:pt idx="10274">
                  <c:v>145.80000000000001</c:v>
                </c:pt>
                <c:pt idx="10275">
                  <c:v>146.80000000000001</c:v>
                </c:pt>
                <c:pt idx="10276">
                  <c:v>146.1</c:v>
                </c:pt>
                <c:pt idx="10277">
                  <c:v>147.5</c:v>
                </c:pt>
                <c:pt idx="10278">
                  <c:v>145.4</c:v>
                </c:pt>
                <c:pt idx="10279">
                  <c:v>145.4</c:v>
                </c:pt>
                <c:pt idx="10280">
                  <c:v>145.69999999999999</c:v>
                </c:pt>
                <c:pt idx="10281">
                  <c:v>145</c:v>
                </c:pt>
                <c:pt idx="10282">
                  <c:v>145.80000000000001</c:v>
                </c:pt>
                <c:pt idx="10283">
                  <c:v>147.1</c:v>
                </c:pt>
                <c:pt idx="10284">
                  <c:v>145.69999999999999</c:v>
                </c:pt>
                <c:pt idx="10285">
                  <c:v>144.9</c:v>
                </c:pt>
                <c:pt idx="10286">
                  <c:v>146</c:v>
                </c:pt>
                <c:pt idx="10287">
                  <c:v>146.30000000000001</c:v>
                </c:pt>
                <c:pt idx="10288">
                  <c:v>145</c:v>
                </c:pt>
                <c:pt idx="10289">
                  <c:v>146.1</c:v>
                </c:pt>
                <c:pt idx="10290">
                  <c:v>146.6</c:v>
                </c:pt>
                <c:pt idx="10291">
                  <c:v>146.30000000000001</c:v>
                </c:pt>
                <c:pt idx="10292">
                  <c:v>146.19999999999999</c:v>
                </c:pt>
                <c:pt idx="10293">
                  <c:v>146.6</c:v>
                </c:pt>
                <c:pt idx="10294">
                  <c:v>145.9</c:v>
                </c:pt>
                <c:pt idx="10295">
                  <c:v>145.19999999999999</c:v>
                </c:pt>
                <c:pt idx="10296">
                  <c:v>145.19999999999999</c:v>
                </c:pt>
                <c:pt idx="10297">
                  <c:v>147.30000000000001</c:v>
                </c:pt>
                <c:pt idx="10298">
                  <c:v>146.9</c:v>
                </c:pt>
                <c:pt idx="10299">
                  <c:v>145.69999999999999</c:v>
                </c:pt>
                <c:pt idx="10300">
                  <c:v>146.1</c:v>
                </c:pt>
                <c:pt idx="10301">
                  <c:v>147</c:v>
                </c:pt>
                <c:pt idx="10302">
                  <c:v>146</c:v>
                </c:pt>
                <c:pt idx="10303">
                  <c:v>145.6</c:v>
                </c:pt>
                <c:pt idx="10304">
                  <c:v>146.5</c:v>
                </c:pt>
                <c:pt idx="10305">
                  <c:v>146.5</c:v>
                </c:pt>
                <c:pt idx="10306">
                  <c:v>145.80000000000001</c:v>
                </c:pt>
                <c:pt idx="10307">
                  <c:v>145.6</c:v>
                </c:pt>
                <c:pt idx="10308">
                  <c:v>146.69999999999999</c:v>
                </c:pt>
                <c:pt idx="10309">
                  <c:v>147.1</c:v>
                </c:pt>
                <c:pt idx="10310">
                  <c:v>145.1</c:v>
                </c:pt>
                <c:pt idx="10311">
                  <c:v>146.80000000000001</c:v>
                </c:pt>
                <c:pt idx="10312">
                  <c:v>145.9</c:v>
                </c:pt>
                <c:pt idx="10313">
                  <c:v>146</c:v>
                </c:pt>
                <c:pt idx="10314">
                  <c:v>147.19999999999999</c:v>
                </c:pt>
                <c:pt idx="10315">
                  <c:v>145.69999999999999</c:v>
                </c:pt>
                <c:pt idx="10316">
                  <c:v>147.1</c:v>
                </c:pt>
                <c:pt idx="10317">
                  <c:v>146.5</c:v>
                </c:pt>
                <c:pt idx="10318">
                  <c:v>147.4</c:v>
                </c:pt>
                <c:pt idx="10319">
                  <c:v>146</c:v>
                </c:pt>
                <c:pt idx="10320">
                  <c:v>146.5</c:v>
                </c:pt>
                <c:pt idx="10321">
                  <c:v>146.80000000000001</c:v>
                </c:pt>
                <c:pt idx="10322">
                  <c:v>146.19999999999999</c:v>
                </c:pt>
                <c:pt idx="10323">
                  <c:v>145.9</c:v>
                </c:pt>
                <c:pt idx="10324">
                  <c:v>147.4</c:v>
                </c:pt>
                <c:pt idx="10325">
                  <c:v>147.69999999999999</c:v>
                </c:pt>
                <c:pt idx="10326">
                  <c:v>146</c:v>
                </c:pt>
                <c:pt idx="10327">
                  <c:v>145.80000000000001</c:v>
                </c:pt>
                <c:pt idx="10328">
                  <c:v>146.9</c:v>
                </c:pt>
                <c:pt idx="10329">
                  <c:v>146.4</c:v>
                </c:pt>
                <c:pt idx="10330">
                  <c:v>146.69999999999999</c:v>
                </c:pt>
                <c:pt idx="10331">
                  <c:v>145.9</c:v>
                </c:pt>
                <c:pt idx="10332">
                  <c:v>145.9</c:v>
                </c:pt>
                <c:pt idx="10333">
                  <c:v>146.19999999999999</c:v>
                </c:pt>
                <c:pt idx="10334">
                  <c:v>146.9</c:v>
                </c:pt>
                <c:pt idx="10335">
                  <c:v>147.19999999999999</c:v>
                </c:pt>
                <c:pt idx="10336">
                  <c:v>147.4</c:v>
                </c:pt>
                <c:pt idx="10337">
                  <c:v>146.69999999999999</c:v>
                </c:pt>
                <c:pt idx="10338">
                  <c:v>145.6</c:v>
                </c:pt>
                <c:pt idx="10339">
                  <c:v>145.4</c:v>
                </c:pt>
                <c:pt idx="10340">
                  <c:v>146</c:v>
                </c:pt>
                <c:pt idx="10341">
                  <c:v>146.80000000000001</c:v>
                </c:pt>
                <c:pt idx="10342">
                  <c:v>147.1</c:v>
                </c:pt>
                <c:pt idx="10343">
                  <c:v>146.5</c:v>
                </c:pt>
                <c:pt idx="10344">
                  <c:v>146.1</c:v>
                </c:pt>
                <c:pt idx="10345">
                  <c:v>146.6</c:v>
                </c:pt>
                <c:pt idx="10346">
                  <c:v>145.80000000000001</c:v>
                </c:pt>
                <c:pt idx="10347">
                  <c:v>146</c:v>
                </c:pt>
                <c:pt idx="10348">
                  <c:v>147.19999999999999</c:v>
                </c:pt>
                <c:pt idx="10349">
                  <c:v>145.80000000000001</c:v>
                </c:pt>
                <c:pt idx="10350">
                  <c:v>146.4</c:v>
                </c:pt>
                <c:pt idx="10351">
                  <c:v>146</c:v>
                </c:pt>
                <c:pt idx="10352">
                  <c:v>147.80000000000001</c:v>
                </c:pt>
                <c:pt idx="10353">
                  <c:v>146.19999999999999</c:v>
                </c:pt>
                <c:pt idx="10354">
                  <c:v>145.9</c:v>
                </c:pt>
                <c:pt idx="10355">
                  <c:v>145.69999999999999</c:v>
                </c:pt>
                <c:pt idx="10356">
                  <c:v>145.80000000000001</c:v>
                </c:pt>
                <c:pt idx="10357">
                  <c:v>146.4</c:v>
                </c:pt>
                <c:pt idx="10358">
                  <c:v>146.4</c:v>
                </c:pt>
                <c:pt idx="10359">
                  <c:v>146</c:v>
                </c:pt>
                <c:pt idx="10360">
                  <c:v>145.9</c:v>
                </c:pt>
                <c:pt idx="10361">
                  <c:v>146.69999999999999</c:v>
                </c:pt>
                <c:pt idx="10362">
                  <c:v>147.69999999999999</c:v>
                </c:pt>
                <c:pt idx="10363">
                  <c:v>147.9</c:v>
                </c:pt>
                <c:pt idx="10364">
                  <c:v>148.4</c:v>
                </c:pt>
                <c:pt idx="10365">
                  <c:v>146.80000000000001</c:v>
                </c:pt>
                <c:pt idx="10366">
                  <c:v>146.19999999999999</c:v>
                </c:pt>
                <c:pt idx="10367">
                  <c:v>145.6</c:v>
                </c:pt>
                <c:pt idx="10368">
                  <c:v>146.9</c:v>
                </c:pt>
                <c:pt idx="10369">
                  <c:v>146.30000000000001</c:v>
                </c:pt>
                <c:pt idx="10370">
                  <c:v>146.1</c:v>
                </c:pt>
                <c:pt idx="10371">
                  <c:v>146.30000000000001</c:v>
                </c:pt>
                <c:pt idx="10372">
                  <c:v>146.19999999999999</c:v>
                </c:pt>
                <c:pt idx="10373">
                  <c:v>147.30000000000001</c:v>
                </c:pt>
                <c:pt idx="10374">
                  <c:v>146.19999999999999</c:v>
                </c:pt>
                <c:pt idx="10375">
                  <c:v>147.19999999999999</c:v>
                </c:pt>
                <c:pt idx="10376">
                  <c:v>146.6</c:v>
                </c:pt>
                <c:pt idx="10377">
                  <c:v>146.69999999999999</c:v>
                </c:pt>
                <c:pt idx="10378">
                  <c:v>146.30000000000001</c:v>
                </c:pt>
                <c:pt idx="10379">
                  <c:v>147</c:v>
                </c:pt>
                <c:pt idx="10380">
                  <c:v>145.9</c:v>
                </c:pt>
                <c:pt idx="10381">
                  <c:v>146.69999999999999</c:v>
                </c:pt>
                <c:pt idx="10382">
                  <c:v>147.30000000000001</c:v>
                </c:pt>
                <c:pt idx="10383">
                  <c:v>145.4</c:v>
                </c:pt>
                <c:pt idx="10384">
                  <c:v>146.4</c:v>
                </c:pt>
                <c:pt idx="10385">
                  <c:v>146.19999999999999</c:v>
                </c:pt>
                <c:pt idx="10386">
                  <c:v>145.5</c:v>
                </c:pt>
                <c:pt idx="10387">
                  <c:v>147</c:v>
                </c:pt>
                <c:pt idx="10388">
                  <c:v>148.4</c:v>
                </c:pt>
                <c:pt idx="10389">
                  <c:v>146.19999999999999</c:v>
                </c:pt>
                <c:pt idx="10390">
                  <c:v>146.4</c:v>
                </c:pt>
                <c:pt idx="10391">
                  <c:v>144.80000000000001</c:v>
                </c:pt>
                <c:pt idx="10392">
                  <c:v>145.30000000000001</c:v>
                </c:pt>
                <c:pt idx="10393">
                  <c:v>147</c:v>
                </c:pt>
                <c:pt idx="10394">
                  <c:v>147.69999999999999</c:v>
                </c:pt>
                <c:pt idx="10395">
                  <c:v>147.5</c:v>
                </c:pt>
                <c:pt idx="10396">
                  <c:v>145.9</c:v>
                </c:pt>
                <c:pt idx="10397">
                  <c:v>146.80000000000001</c:v>
                </c:pt>
                <c:pt idx="10398">
                  <c:v>146.4</c:v>
                </c:pt>
                <c:pt idx="10399">
                  <c:v>147.19999999999999</c:v>
                </c:pt>
                <c:pt idx="10400">
                  <c:v>146.30000000000001</c:v>
                </c:pt>
                <c:pt idx="10401">
                  <c:v>147</c:v>
                </c:pt>
                <c:pt idx="10402">
                  <c:v>146.6</c:v>
                </c:pt>
                <c:pt idx="10403">
                  <c:v>147</c:v>
                </c:pt>
                <c:pt idx="10404">
                  <c:v>147.1</c:v>
                </c:pt>
                <c:pt idx="10405">
                  <c:v>148</c:v>
                </c:pt>
                <c:pt idx="10406">
                  <c:v>146.69999999999999</c:v>
                </c:pt>
                <c:pt idx="10407">
                  <c:v>146.30000000000001</c:v>
                </c:pt>
                <c:pt idx="10408">
                  <c:v>147.6</c:v>
                </c:pt>
                <c:pt idx="10409">
                  <c:v>145.69999999999999</c:v>
                </c:pt>
                <c:pt idx="10410">
                  <c:v>146.1</c:v>
                </c:pt>
                <c:pt idx="10411">
                  <c:v>146.30000000000001</c:v>
                </c:pt>
                <c:pt idx="10412">
                  <c:v>146.9</c:v>
                </c:pt>
                <c:pt idx="10413">
                  <c:v>147.19999999999999</c:v>
                </c:pt>
                <c:pt idx="10414">
                  <c:v>146.80000000000001</c:v>
                </c:pt>
                <c:pt idx="10415">
                  <c:v>146.4</c:v>
                </c:pt>
                <c:pt idx="10416">
                  <c:v>147.9</c:v>
                </c:pt>
                <c:pt idx="10417">
                  <c:v>147.1</c:v>
                </c:pt>
                <c:pt idx="10418">
                  <c:v>144.30000000000001</c:v>
                </c:pt>
                <c:pt idx="10419">
                  <c:v>145.9</c:v>
                </c:pt>
                <c:pt idx="10420">
                  <c:v>144.5</c:v>
                </c:pt>
                <c:pt idx="10421">
                  <c:v>145.80000000000001</c:v>
                </c:pt>
                <c:pt idx="10422">
                  <c:v>146.6</c:v>
                </c:pt>
                <c:pt idx="10423">
                  <c:v>145.6</c:v>
                </c:pt>
                <c:pt idx="10424">
                  <c:v>147.69999999999999</c:v>
                </c:pt>
                <c:pt idx="10425">
                  <c:v>146.19999999999999</c:v>
                </c:pt>
                <c:pt idx="10426">
                  <c:v>146</c:v>
                </c:pt>
                <c:pt idx="10427">
                  <c:v>145.30000000000001</c:v>
                </c:pt>
                <c:pt idx="10428">
                  <c:v>145.19999999999999</c:v>
                </c:pt>
                <c:pt idx="10429">
                  <c:v>146.30000000000001</c:v>
                </c:pt>
                <c:pt idx="10430">
                  <c:v>146.9</c:v>
                </c:pt>
                <c:pt idx="10431">
                  <c:v>146.69999999999999</c:v>
                </c:pt>
                <c:pt idx="10432">
                  <c:v>147.19999999999999</c:v>
                </c:pt>
                <c:pt idx="10433">
                  <c:v>146.69999999999999</c:v>
                </c:pt>
                <c:pt idx="10434">
                  <c:v>145.69999999999999</c:v>
                </c:pt>
                <c:pt idx="10435">
                  <c:v>146.1</c:v>
                </c:pt>
                <c:pt idx="10436">
                  <c:v>145.1</c:v>
                </c:pt>
                <c:pt idx="10437">
                  <c:v>145.6</c:v>
                </c:pt>
                <c:pt idx="10438">
                  <c:v>146.6</c:v>
                </c:pt>
                <c:pt idx="10439">
                  <c:v>145.1</c:v>
                </c:pt>
                <c:pt idx="10440">
                  <c:v>145.30000000000001</c:v>
                </c:pt>
                <c:pt idx="10441">
                  <c:v>147</c:v>
                </c:pt>
                <c:pt idx="10442">
                  <c:v>146.69999999999999</c:v>
                </c:pt>
                <c:pt idx="10443">
                  <c:v>145.19999999999999</c:v>
                </c:pt>
                <c:pt idx="10444">
                  <c:v>145.5</c:v>
                </c:pt>
                <c:pt idx="10445">
                  <c:v>144.5</c:v>
                </c:pt>
                <c:pt idx="10446">
                  <c:v>144</c:v>
                </c:pt>
                <c:pt idx="10447">
                  <c:v>146.6</c:v>
                </c:pt>
                <c:pt idx="10448">
                  <c:v>145.6</c:v>
                </c:pt>
                <c:pt idx="10449">
                  <c:v>146.5</c:v>
                </c:pt>
                <c:pt idx="10450">
                  <c:v>144.69999999999999</c:v>
                </c:pt>
                <c:pt idx="10451">
                  <c:v>145.5</c:v>
                </c:pt>
                <c:pt idx="10452">
                  <c:v>146.5</c:v>
                </c:pt>
                <c:pt idx="10453">
                  <c:v>146.4</c:v>
                </c:pt>
                <c:pt idx="10454">
                  <c:v>146.69999999999999</c:v>
                </c:pt>
                <c:pt idx="10455">
                  <c:v>146.69999999999999</c:v>
                </c:pt>
                <c:pt idx="10456">
                  <c:v>145</c:v>
                </c:pt>
                <c:pt idx="10457">
                  <c:v>145.1</c:v>
                </c:pt>
                <c:pt idx="10458">
                  <c:v>146.5</c:v>
                </c:pt>
                <c:pt idx="10459">
                  <c:v>145.69999999999999</c:v>
                </c:pt>
                <c:pt idx="10460">
                  <c:v>143.30000000000001</c:v>
                </c:pt>
                <c:pt idx="10461">
                  <c:v>145.80000000000001</c:v>
                </c:pt>
                <c:pt idx="10462">
                  <c:v>145.9</c:v>
                </c:pt>
                <c:pt idx="10463">
                  <c:v>145.4</c:v>
                </c:pt>
                <c:pt idx="10464">
                  <c:v>145.69999999999999</c:v>
                </c:pt>
                <c:pt idx="10465">
                  <c:v>145.80000000000001</c:v>
                </c:pt>
                <c:pt idx="10466">
                  <c:v>145.6</c:v>
                </c:pt>
                <c:pt idx="10467">
                  <c:v>145.6</c:v>
                </c:pt>
                <c:pt idx="10468">
                  <c:v>145.5</c:v>
                </c:pt>
                <c:pt idx="10469">
                  <c:v>145.1</c:v>
                </c:pt>
                <c:pt idx="10470">
                  <c:v>146.4</c:v>
                </c:pt>
                <c:pt idx="10471">
                  <c:v>145.1</c:v>
                </c:pt>
                <c:pt idx="10472">
                  <c:v>145.30000000000001</c:v>
                </c:pt>
                <c:pt idx="10473">
                  <c:v>144.69999999999999</c:v>
                </c:pt>
                <c:pt idx="10474">
                  <c:v>145.19999999999999</c:v>
                </c:pt>
                <c:pt idx="10475">
                  <c:v>145.1</c:v>
                </c:pt>
                <c:pt idx="10476">
                  <c:v>146</c:v>
                </c:pt>
                <c:pt idx="10477">
                  <c:v>146.30000000000001</c:v>
                </c:pt>
                <c:pt idx="10478">
                  <c:v>144.19999999999999</c:v>
                </c:pt>
                <c:pt idx="10479">
                  <c:v>146.1</c:v>
                </c:pt>
                <c:pt idx="10480">
                  <c:v>145.80000000000001</c:v>
                </c:pt>
                <c:pt idx="10481">
                  <c:v>145.9</c:v>
                </c:pt>
                <c:pt idx="10482">
                  <c:v>145.80000000000001</c:v>
                </c:pt>
                <c:pt idx="10483">
                  <c:v>146.30000000000001</c:v>
                </c:pt>
                <c:pt idx="10484">
                  <c:v>146</c:v>
                </c:pt>
                <c:pt idx="10485">
                  <c:v>146</c:v>
                </c:pt>
                <c:pt idx="10486">
                  <c:v>146</c:v>
                </c:pt>
                <c:pt idx="10487">
                  <c:v>145.9</c:v>
                </c:pt>
                <c:pt idx="10488">
                  <c:v>145.19999999999999</c:v>
                </c:pt>
                <c:pt idx="10489">
                  <c:v>146.19999999999999</c:v>
                </c:pt>
                <c:pt idx="10490">
                  <c:v>145.9</c:v>
                </c:pt>
                <c:pt idx="10491">
                  <c:v>145.5</c:v>
                </c:pt>
                <c:pt idx="10492">
                  <c:v>146.4</c:v>
                </c:pt>
                <c:pt idx="10493">
                  <c:v>146.4</c:v>
                </c:pt>
                <c:pt idx="10494">
                  <c:v>146</c:v>
                </c:pt>
                <c:pt idx="10495">
                  <c:v>146.80000000000001</c:v>
                </c:pt>
                <c:pt idx="10496">
                  <c:v>145.4</c:v>
                </c:pt>
                <c:pt idx="10497">
                  <c:v>146.19999999999999</c:v>
                </c:pt>
                <c:pt idx="10498">
                  <c:v>144.9</c:v>
                </c:pt>
                <c:pt idx="10499">
                  <c:v>145.6</c:v>
                </c:pt>
                <c:pt idx="10500">
                  <c:v>146.80000000000001</c:v>
                </c:pt>
                <c:pt idx="10501">
                  <c:v>145.69999999999999</c:v>
                </c:pt>
                <c:pt idx="10502">
                  <c:v>146</c:v>
                </c:pt>
                <c:pt idx="10503">
                  <c:v>146.30000000000001</c:v>
                </c:pt>
                <c:pt idx="10504">
                  <c:v>146.69999999999999</c:v>
                </c:pt>
                <c:pt idx="10505">
                  <c:v>146.1</c:v>
                </c:pt>
                <c:pt idx="10506">
                  <c:v>145.5</c:v>
                </c:pt>
                <c:pt idx="10507">
                  <c:v>145.9</c:v>
                </c:pt>
                <c:pt idx="10508">
                  <c:v>145</c:v>
                </c:pt>
                <c:pt idx="10509">
                  <c:v>147.19999999999999</c:v>
                </c:pt>
                <c:pt idx="10510">
                  <c:v>145.5</c:v>
                </c:pt>
                <c:pt idx="10511">
                  <c:v>146.4</c:v>
                </c:pt>
                <c:pt idx="10512">
                  <c:v>145.80000000000001</c:v>
                </c:pt>
                <c:pt idx="10513">
                  <c:v>146.6</c:v>
                </c:pt>
                <c:pt idx="10514">
                  <c:v>145.6</c:v>
                </c:pt>
                <c:pt idx="10515">
                  <c:v>145.30000000000001</c:v>
                </c:pt>
                <c:pt idx="10516">
                  <c:v>145.19999999999999</c:v>
                </c:pt>
                <c:pt idx="10517">
                  <c:v>145.4</c:v>
                </c:pt>
                <c:pt idx="10518">
                  <c:v>145.9</c:v>
                </c:pt>
                <c:pt idx="10519">
                  <c:v>146</c:v>
                </c:pt>
                <c:pt idx="10520">
                  <c:v>146.69999999999999</c:v>
                </c:pt>
                <c:pt idx="10521">
                  <c:v>145.4</c:v>
                </c:pt>
                <c:pt idx="10522">
                  <c:v>146.30000000000001</c:v>
                </c:pt>
                <c:pt idx="10523">
                  <c:v>145.9</c:v>
                </c:pt>
                <c:pt idx="10524">
                  <c:v>145.9</c:v>
                </c:pt>
                <c:pt idx="10525">
                  <c:v>145</c:v>
                </c:pt>
                <c:pt idx="10526">
                  <c:v>145</c:v>
                </c:pt>
                <c:pt idx="10527">
                  <c:v>145.69999999999999</c:v>
                </c:pt>
                <c:pt idx="10528">
                  <c:v>145</c:v>
                </c:pt>
                <c:pt idx="10529">
                  <c:v>145.80000000000001</c:v>
                </c:pt>
                <c:pt idx="10530">
                  <c:v>146</c:v>
                </c:pt>
                <c:pt idx="10531">
                  <c:v>146.19999999999999</c:v>
                </c:pt>
                <c:pt idx="10532">
                  <c:v>146</c:v>
                </c:pt>
                <c:pt idx="10533">
                  <c:v>146.1</c:v>
                </c:pt>
                <c:pt idx="10534">
                  <c:v>146.5</c:v>
                </c:pt>
                <c:pt idx="10535">
                  <c:v>145.30000000000001</c:v>
                </c:pt>
                <c:pt idx="10536">
                  <c:v>144.4</c:v>
                </c:pt>
                <c:pt idx="10537">
                  <c:v>146.30000000000001</c:v>
                </c:pt>
                <c:pt idx="10538">
                  <c:v>147.4</c:v>
                </c:pt>
                <c:pt idx="10539">
                  <c:v>145.69999999999999</c:v>
                </c:pt>
                <c:pt idx="10540">
                  <c:v>146.4</c:v>
                </c:pt>
                <c:pt idx="10541">
                  <c:v>145.1</c:v>
                </c:pt>
                <c:pt idx="10542">
                  <c:v>145.80000000000001</c:v>
                </c:pt>
                <c:pt idx="10543">
                  <c:v>147.4</c:v>
                </c:pt>
                <c:pt idx="10544">
                  <c:v>146.69999999999999</c:v>
                </c:pt>
                <c:pt idx="10545">
                  <c:v>147.5</c:v>
                </c:pt>
                <c:pt idx="10546">
                  <c:v>146.6</c:v>
                </c:pt>
                <c:pt idx="10547">
                  <c:v>145.9</c:v>
                </c:pt>
                <c:pt idx="10548">
                  <c:v>146</c:v>
                </c:pt>
                <c:pt idx="10549">
                  <c:v>146.1</c:v>
                </c:pt>
                <c:pt idx="10550">
                  <c:v>144.9</c:v>
                </c:pt>
                <c:pt idx="10551">
                  <c:v>144.69999999999999</c:v>
                </c:pt>
                <c:pt idx="10552">
                  <c:v>146.5</c:v>
                </c:pt>
                <c:pt idx="10553">
                  <c:v>145.19999999999999</c:v>
                </c:pt>
                <c:pt idx="10554">
                  <c:v>147.19999999999999</c:v>
                </c:pt>
                <c:pt idx="10555">
                  <c:v>146.30000000000001</c:v>
                </c:pt>
                <c:pt idx="10556">
                  <c:v>145.6</c:v>
                </c:pt>
                <c:pt idx="10557">
                  <c:v>145.9</c:v>
                </c:pt>
                <c:pt idx="10558">
                  <c:v>145.6</c:v>
                </c:pt>
                <c:pt idx="10559">
                  <c:v>145.4</c:v>
                </c:pt>
                <c:pt idx="10560">
                  <c:v>145.5</c:v>
                </c:pt>
                <c:pt idx="10561">
                  <c:v>146.30000000000001</c:v>
                </c:pt>
                <c:pt idx="10562">
                  <c:v>145.69999999999999</c:v>
                </c:pt>
                <c:pt idx="10563">
                  <c:v>146.5</c:v>
                </c:pt>
                <c:pt idx="10564">
                  <c:v>145.5</c:v>
                </c:pt>
                <c:pt idx="10565">
                  <c:v>146.6</c:v>
                </c:pt>
                <c:pt idx="10566">
                  <c:v>147.1</c:v>
                </c:pt>
                <c:pt idx="10567">
                  <c:v>145.69999999999999</c:v>
                </c:pt>
                <c:pt idx="10568">
                  <c:v>146.69999999999999</c:v>
                </c:pt>
                <c:pt idx="10569">
                  <c:v>145.69999999999999</c:v>
                </c:pt>
                <c:pt idx="10570">
                  <c:v>146.69999999999999</c:v>
                </c:pt>
                <c:pt idx="10571">
                  <c:v>146.4</c:v>
                </c:pt>
                <c:pt idx="10572">
                  <c:v>146.4</c:v>
                </c:pt>
                <c:pt idx="10573">
                  <c:v>147.9</c:v>
                </c:pt>
                <c:pt idx="10574">
                  <c:v>146.4</c:v>
                </c:pt>
                <c:pt idx="10575">
                  <c:v>145</c:v>
                </c:pt>
                <c:pt idx="10576">
                  <c:v>147.80000000000001</c:v>
                </c:pt>
                <c:pt idx="10577">
                  <c:v>147.30000000000001</c:v>
                </c:pt>
                <c:pt idx="10578">
                  <c:v>147.30000000000001</c:v>
                </c:pt>
                <c:pt idx="10579">
                  <c:v>145.69999999999999</c:v>
                </c:pt>
                <c:pt idx="10580">
                  <c:v>146.19999999999999</c:v>
                </c:pt>
                <c:pt idx="10581">
                  <c:v>144.80000000000001</c:v>
                </c:pt>
                <c:pt idx="10582">
                  <c:v>147.4</c:v>
                </c:pt>
                <c:pt idx="10583">
                  <c:v>146.4</c:v>
                </c:pt>
                <c:pt idx="10584">
                  <c:v>146.80000000000001</c:v>
                </c:pt>
                <c:pt idx="10585">
                  <c:v>147.69999999999999</c:v>
                </c:pt>
                <c:pt idx="10586">
                  <c:v>147.19999999999999</c:v>
                </c:pt>
                <c:pt idx="10587">
                  <c:v>146.1</c:v>
                </c:pt>
                <c:pt idx="10588">
                  <c:v>147.1</c:v>
                </c:pt>
                <c:pt idx="10589">
                  <c:v>146.80000000000001</c:v>
                </c:pt>
                <c:pt idx="10590">
                  <c:v>147.4</c:v>
                </c:pt>
                <c:pt idx="10591">
                  <c:v>147.69999999999999</c:v>
                </c:pt>
                <c:pt idx="10592">
                  <c:v>147.5</c:v>
                </c:pt>
                <c:pt idx="10593">
                  <c:v>146.4</c:v>
                </c:pt>
                <c:pt idx="10594">
                  <c:v>145.69999999999999</c:v>
                </c:pt>
                <c:pt idx="10595">
                  <c:v>147.9</c:v>
                </c:pt>
                <c:pt idx="10596">
                  <c:v>144.4</c:v>
                </c:pt>
                <c:pt idx="10597">
                  <c:v>146.1</c:v>
                </c:pt>
                <c:pt idx="10598">
                  <c:v>146.6</c:v>
                </c:pt>
                <c:pt idx="10599">
                  <c:v>147</c:v>
                </c:pt>
                <c:pt idx="10600">
                  <c:v>146.80000000000001</c:v>
                </c:pt>
                <c:pt idx="10601">
                  <c:v>146.80000000000001</c:v>
                </c:pt>
                <c:pt idx="10602">
                  <c:v>146.5</c:v>
                </c:pt>
                <c:pt idx="10603">
                  <c:v>146.80000000000001</c:v>
                </c:pt>
                <c:pt idx="10604">
                  <c:v>148</c:v>
                </c:pt>
                <c:pt idx="10605">
                  <c:v>147.80000000000001</c:v>
                </c:pt>
                <c:pt idx="10606">
                  <c:v>147.1</c:v>
                </c:pt>
                <c:pt idx="10607">
                  <c:v>146.5</c:v>
                </c:pt>
                <c:pt idx="10608">
                  <c:v>146.19999999999999</c:v>
                </c:pt>
                <c:pt idx="10609">
                  <c:v>148.1</c:v>
                </c:pt>
                <c:pt idx="10610">
                  <c:v>146.9</c:v>
                </c:pt>
                <c:pt idx="10611">
                  <c:v>148.30000000000001</c:v>
                </c:pt>
                <c:pt idx="10612">
                  <c:v>146.30000000000001</c:v>
                </c:pt>
                <c:pt idx="10613">
                  <c:v>147.4</c:v>
                </c:pt>
                <c:pt idx="10614">
                  <c:v>146.69999999999999</c:v>
                </c:pt>
                <c:pt idx="10615">
                  <c:v>147.1</c:v>
                </c:pt>
                <c:pt idx="10616">
                  <c:v>147.19999999999999</c:v>
                </c:pt>
                <c:pt idx="10617">
                  <c:v>146.80000000000001</c:v>
                </c:pt>
                <c:pt idx="10618">
                  <c:v>148.1</c:v>
                </c:pt>
                <c:pt idx="10619">
                  <c:v>146.9</c:v>
                </c:pt>
                <c:pt idx="10620">
                  <c:v>145.9</c:v>
                </c:pt>
                <c:pt idx="10621">
                  <c:v>146.5</c:v>
                </c:pt>
                <c:pt idx="10622">
                  <c:v>145.5</c:v>
                </c:pt>
                <c:pt idx="10623">
                  <c:v>147.9</c:v>
                </c:pt>
                <c:pt idx="10624">
                  <c:v>146.5</c:v>
                </c:pt>
                <c:pt idx="10625">
                  <c:v>148</c:v>
                </c:pt>
                <c:pt idx="10626">
                  <c:v>147.30000000000001</c:v>
                </c:pt>
                <c:pt idx="10627">
                  <c:v>146.19999999999999</c:v>
                </c:pt>
                <c:pt idx="10628">
                  <c:v>147.9</c:v>
                </c:pt>
                <c:pt idx="10629">
                  <c:v>145.80000000000001</c:v>
                </c:pt>
                <c:pt idx="10630">
                  <c:v>145.6</c:v>
                </c:pt>
                <c:pt idx="10631">
                  <c:v>146.5</c:v>
                </c:pt>
                <c:pt idx="10632">
                  <c:v>147.1</c:v>
                </c:pt>
                <c:pt idx="10633">
                  <c:v>147.5</c:v>
                </c:pt>
                <c:pt idx="10634">
                  <c:v>147.4</c:v>
                </c:pt>
                <c:pt idx="10635">
                  <c:v>148</c:v>
                </c:pt>
                <c:pt idx="10636">
                  <c:v>147.69999999999999</c:v>
                </c:pt>
                <c:pt idx="10637">
                  <c:v>147</c:v>
                </c:pt>
                <c:pt idx="10638">
                  <c:v>146.30000000000001</c:v>
                </c:pt>
                <c:pt idx="10639">
                  <c:v>147</c:v>
                </c:pt>
                <c:pt idx="10640">
                  <c:v>146</c:v>
                </c:pt>
                <c:pt idx="10641">
                  <c:v>146.5</c:v>
                </c:pt>
                <c:pt idx="10642">
                  <c:v>147.30000000000001</c:v>
                </c:pt>
                <c:pt idx="10643">
                  <c:v>147.19999999999999</c:v>
                </c:pt>
                <c:pt idx="10644">
                  <c:v>146.9</c:v>
                </c:pt>
                <c:pt idx="10645">
                  <c:v>147.5</c:v>
                </c:pt>
                <c:pt idx="10646">
                  <c:v>146.9</c:v>
                </c:pt>
                <c:pt idx="10647">
                  <c:v>146.80000000000001</c:v>
                </c:pt>
                <c:pt idx="10648">
                  <c:v>146.69999999999999</c:v>
                </c:pt>
                <c:pt idx="10649">
                  <c:v>146.1</c:v>
                </c:pt>
                <c:pt idx="10650">
                  <c:v>147.1</c:v>
                </c:pt>
                <c:pt idx="10651">
                  <c:v>147.30000000000001</c:v>
                </c:pt>
                <c:pt idx="10652">
                  <c:v>146.30000000000001</c:v>
                </c:pt>
                <c:pt idx="10653">
                  <c:v>145.6</c:v>
                </c:pt>
                <c:pt idx="10654">
                  <c:v>146.6</c:v>
                </c:pt>
                <c:pt idx="10655">
                  <c:v>147</c:v>
                </c:pt>
                <c:pt idx="10656">
                  <c:v>147</c:v>
                </c:pt>
                <c:pt idx="10657">
                  <c:v>147.69999999999999</c:v>
                </c:pt>
                <c:pt idx="10658">
                  <c:v>146.5</c:v>
                </c:pt>
                <c:pt idx="10659">
                  <c:v>147.80000000000001</c:v>
                </c:pt>
                <c:pt idx="10660">
                  <c:v>146.6</c:v>
                </c:pt>
                <c:pt idx="10661">
                  <c:v>146.69999999999999</c:v>
                </c:pt>
                <c:pt idx="10662">
                  <c:v>148</c:v>
                </c:pt>
                <c:pt idx="10663">
                  <c:v>147.1</c:v>
                </c:pt>
                <c:pt idx="10664">
                  <c:v>147.9</c:v>
                </c:pt>
                <c:pt idx="10665">
                  <c:v>147.1</c:v>
                </c:pt>
                <c:pt idx="10666">
                  <c:v>148.19999999999999</c:v>
                </c:pt>
                <c:pt idx="10667">
                  <c:v>146.69999999999999</c:v>
                </c:pt>
                <c:pt idx="10668">
                  <c:v>147.30000000000001</c:v>
                </c:pt>
                <c:pt idx="10669">
                  <c:v>146.4</c:v>
                </c:pt>
                <c:pt idx="10670">
                  <c:v>147.69999999999999</c:v>
                </c:pt>
                <c:pt idx="10671">
                  <c:v>147.19999999999999</c:v>
                </c:pt>
                <c:pt idx="10672">
                  <c:v>148.19999999999999</c:v>
                </c:pt>
                <c:pt idx="10673">
                  <c:v>147</c:v>
                </c:pt>
                <c:pt idx="10674">
                  <c:v>148</c:v>
                </c:pt>
                <c:pt idx="10675">
                  <c:v>147.30000000000001</c:v>
                </c:pt>
                <c:pt idx="10676">
                  <c:v>148.19999999999999</c:v>
                </c:pt>
                <c:pt idx="10677">
                  <c:v>147.80000000000001</c:v>
                </c:pt>
                <c:pt idx="10678">
                  <c:v>147.9</c:v>
                </c:pt>
                <c:pt idx="10679">
                  <c:v>148.4</c:v>
                </c:pt>
                <c:pt idx="10680">
                  <c:v>149</c:v>
                </c:pt>
                <c:pt idx="10681">
                  <c:v>147.19999999999999</c:v>
                </c:pt>
                <c:pt idx="10682">
                  <c:v>147.19999999999999</c:v>
                </c:pt>
                <c:pt idx="10683">
                  <c:v>148.5</c:v>
                </c:pt>
                <c:pt idx="10684">
                  <c:v>146.9</c:v>
                </c:pt>
                <c:pt idx="10685">
                  <c:v>147.5</c:v>
                </c:pt>
                <c:pt idx="10686">
                  <c:v>146.4</c:v>
                </c:pt>
                <c:pt idx="10687">
                  <c:v>147.69999999999999</c:v>
                </c:pt>
                <c:pt idx="10688">
                  <c:v>147.19999999999999</c:v>
                </c:pt>
                <c:pt idx="10689">
                  <c:v>147.19999999999999</c:v>
                </c:pt>
                <c:pt idx="10690">
                  <c:v>146.5</c:v>
                </c:pt>
                <c:pt idx="10691">
                  <c:v>147.80000000000001</c:v>
                </c:pt>
                <c:pt idx="10692">
                  <c:v>148.4</c:v>
                </c:pt>
                <c:pt idx="10693">
                  <c:v>148</c:v>
                </c:pt>
                <c:pt idx="10694">
                  <c:v>147.80000000000001</c:v>
                </c:pt>
                <c:pt idx="10695">
                  <c:v>148.5</c:v>
                </c:pt>
                <c:pt idx="10696">
                  <c:v>147.9</c:v>
                </c:pt>
                <c:pt idx="10697">
                  <c:v>147.5</c:v>
                </c:pt>
                <c:pt idx="10698">
                  <c:v>148.19999999999999</c:v>
                </c:pt>
                <c:pt idx="10699">
                  <c:v>147.9</c:v>
                </c:pt>
                <c:pt idx="10700">
                  <c:v>148</c:v>
                </c:pt>
                <c:pt idx="10701">
                  <c:v>147.1</c:v>
                </c:pt>
                <c:pt idx="10702">
                  <c:v>146.6</c:v>
                </c:pt>
                <c:pt idx="10703">
                  <c:v>148.30000000000001</c:v>
                </c:pt>
                <c:pt idx="10704">
                  <c:v>148.9</c:v>
                </c:pt>
                <c:pt idx="10705">
                  <c:v>148.30000000000001</c:v>
                </c:pt>
                <c:pt idx="10706">
                  <c:v>146.19999999999999</c:v>
                </c:pt>
                <c:pt idx="10707">
                  <c:v>146.30000000000001</c:v>
                </c:pt>
                <c:pt idx="10708">
                  <c:v>148</c:v>
                </c:pt>
                <c:pt idx="10709">
                  <c:v>147.4</c:v>
                </c:pt>
                <c:pt idx="10710">
                  <c:v>147.5</c:v>
                </c:pt>
                <c:pt idx="10711">
                  <c:v>148.6</c:v>
                </c:pt>
                <c:pt idx="10712">
                  <c:v>147.30000000000001</c:v>
                </c:pt>
                <c:pt idx="10713">
                  <c:v>147</c:v>
                </c:pt>
                <c:pt idx="10714">
                  <c:v>148</c:v>
                </c:pt>
                <c:pt idx="10715">
                  <c:v>147.4</c:v>
                </c:pt>
                <c:pt idx="10716">
                  <c:v>147.4</c:v>
                </c:pt>
                <c:pt idx="10717">
                  <c:v>146.80000000000001</c:v>
                </c:pt>
                <c:pt idx="10718">
                  <c:v>147.9</c:v>
                </c:pt>
                <c:pt idx="10719">
                  <c:v>147.4</c:v>
                </c:pt>
                <c:pt idx="10720">
                  <c:v>148.30000000000001</c:v>
                </c:pt>
                <c:pt idx="10721">
                  <c:v>147.19999999999999</c:v>
                </c:pt>
                <c:pt idx="10722">
                  <c:v>147</c:v>
                </c:pt>
                <c:pt idx="10723">
                  <c:v>147.1</c:v>
                </c:pt>
                <c:pt idx="10724">
                  <c:v>147.5</c:v>
                </c:pt>
                <c:pt idx="10725">
                  <c:v>147.1</c:v>
                </c:pt>
                <c:pt idx="10726">
                  <c:v>146.80000000000001</c:v>
                </c:pt>
                <c:pt idx="10727">
                  <c:v>147.30000000000001</c:v>
                </c:pt>
                <c:pt idx="10728">
                  <c:v>147.5</c:v>
                </c:pt>
                <c:pt idx="10729">
                  <c:v>147.9</c:v>
                </c:pt>
                <c:pt idx="10730">
                  <c:v>147.80000000000001</c:v>
                </c:pt>
                <c:pt idx="10731">
                  <c:v>146.80000000000001</c:v>
                </c:pt>
                <c:pt idx="10732">
                  <c:v>148.1</c:v>
                </c:pt>
                <c:pt idx="10733">
                  <c:v>149</c:v>
                </c:pt>
                <c:pt idx="10734">
                  <c:v>148</c:v>
                </c:pt>
                <c:pt idx="10735">
                  <c:v>147.1</c:v>
                </c:pt>
                <c:pt idx="10736">
                  <c:v>146.69999999999999</c:v>
                </c:pt>
                <c:pt idx="10737">
                  <c:v>147.80000000000001</c:v>
                </c:pt>
                <c:pt idx="10738">
                  <c:v>148.4</c:v>
                </c:pt>
                <c:pt idx="10739">
                  <c:v>147.9</c:v>
                </c:pt>
                <c:pt idx="10740">
                  <c:v>148.19999999999999</c:v>
                </c:pt>
                <c:pt idx="10741">
                  <c:v>147.19999999999999</c:v>
                </c:pt>
                <c:pt idx="10742">
                  <c:v>147.69999999999999</c:v>
                </c:pt>
                <c:pt idx="10743">
                  <c:v>147.5</c:v>
                </c:pt>
                <c:pt idx="10744">
                  <c:v>147.9</c:v>
                </c:pt>
                <c:pt idx="10745">
                  <c:v>147.30000000000001</c:v>
                </c:pt>
                <c:pt idx="10746">
                  <c:v>148.19999999999999</c:v>
                </c:pt>
                <c:pt idx="10747">
                  <c:v>148.19999999999999</c:v>
                </c:pt>
                <c:pt idx="10748">
                  <c:v>147.80000000000001</c:v>
                </c:pt>
                <c:pt idx="10749">
                  <c:v>148</c:v>
                </c:pt>
                <c:pt idx="10750">
                  <c:v>147.69999999999999</c:v>
                </c:pt>
                <c:pt idx="10751">
                  <c:v>148</c:v>
                </c:pt>
                <c:pt idx="10752">
                  <c:v>147.80000000000001</c:v>
                </c:pt>
                <c:pt idx="10753">
                  <c:v>147.6</c:v>
                </c:pt>
                <c:pt idx="10754">
                  <c:v>149.19999999999999</c:v>
                </c:pt>
                <c:pt idx="10755">
                  <c:v>147.5</c:v>
                </c:pt>
                <c:pt idx="10756">
                  <c:v>148.80000000000001</c:v>
                </c:pt>
                <c:pt idx="10757">
                  <c:v>147.30000000000001</c:v>
                </c:pt>
                <c:pt idx="10758">
                  <c:v>148.1</c:v>
                </c:pt>
                <c:pt idx="10759">
                  <c:v>146.5</c:v>
                </c:pt>
                <c:pt idx="10760">
                  <c:v>148.4</c:v>
                </c:pt>
                <c:pt idx="10761">
                  <c:v>146.80000000000001</c:v>
                </c:pt>
                <c:pt idx="10762">
                  <c:v>148.69999999999999</c:v>
                </c:pt>
                <c:pt idx="10763">
                  <c:v>147.80000000000001</c:v>
                </c:pt>
                <c:pt idx="10764">
                  <c:v>149.1</c:v>
                </c:pt>
                <c:pt idx="10765">
                  <c:v>146.9</c:v>
                </c:pt>
                <c:pt idx="10766">
                  <c:v>146.80000000000001</c:v>
                </c:pt>
                <c:pt idx="10767">
                  <c:v>148.19999999999999</c:v>
                </c:pt>
                <c:pt idx="10768">
                  <c:v>148.1</c:v>
                </c:pt>
                <c:pt idx="10769">
                  <c:v>146.9</c:v>
                </c:pt>
                <c:pt idx="10770">
                  <c:v>147.9</c:v>
                </c:pt>
                <c:pt idx="10771">
                  <c:v>148.30000000000001</c:v>
                </c:pt>
                <c:pt idx="10772">
                  <c:v>148.80000000000001</c:v>
                </c:pt>
                <c:pt idx="10773">
                  <c:v>148.4</c:v>
                </c:pt>
                <c:pt idx="10774">
                  <c:v>148.69999999999999</c:v>
                </c:pt>
                <c:pt idx="10775">
                  <c:v>148.30000000000001</c:v>
                </c:pt>
                <c:pt idx="10776">
                  <c:v>148.30000000000001</c:v>
                </c:pt>
                <c:pt idx="10777">
                  <c:v>148.19999999999999</c:v>
                </c:pt>
                <c:pt idx="10778">
                  <c:v>147.4</c:v>
                </c:pt>
                <c:pt idx="10779">
                  <c:v>146.9</c:v>
                </c:pt>
                <c:pt idx="10780">
                  <c:v>146.19999999999999</c:v>
                </c:pt>
                <c:pt idx="10781">
                  <c:v>149.19999999999999</c:v>
                </c:pt>
                <c:pt idx="10782">
                  <c:v>148.5</c:v>
                </c:pt>
                <c:pt idx="10783">
                  <c:v>148.1</c:v>
                </c:pt>
                <c:pt idx="10784">
                  <c:v>148.69999999999999</c:v>
                </c:pt>
                <c:pt idx="10785">
                  <c:v>148.19999999999999</c:v>
                </c:pt>
                <c:pt idx="10786">
                  <c:v>147.9</c:v>
                </c:pt>
                <c:pt idx="10787">
                  <c:v>148.19999999999999</c:v>
                </c:pt>
                <c:pt idx="10788">
                  <c:v>146.5</c:v>
                </c:pt>
                <c:pt idx="10789">
                  <c:v>147.19999999999999</c:v>
                </c:pt>
                <c:pt idx="10790">
                  <c:v>147.30000000000001</c:v>
                </c:pt>
                <c:pt idx="10791">
                  <c:v>147.6</c:v>
                </c:pt>
                <c:pt idx="10792">
                  <c:v>147.30000000000001</c:v>
                </c:pt>
                <c:pt idx="10793">
                  <c:v>148</c:v>
                </c:pt>
                <c:pt idx="10794">
                  <c:v>148.5</c:v>
                </c:pt>
                <c:pt idx="10795">
                  <c:v>148.5</c:v>
                </c:pt>
                <c:pt idx="10796">
                  <c:v>147.9</c:v>
                </c:pt>
                <c:pt idx="10797">
                  <c:v>147.6</c:v>
                </c:pt>
                <c:pt idx="10798">
                  <c:v>147.6</c:v>
                </c:pt>
                <c:pt idx="10799">
                  <c:v>148.19999999999999</c:v>
                </c:pt>
                <c:pt idx="10800">
                  <c:v>148.19999999999999</c:v>
                </c:pt>
                <c:pt idx="10801">
                  <c:v>148</c:v>
                </c:pt>
                <c:pt idx="10802">
                  <c:v>148.5</c:v>
                </c:pt>
                <c:pt idx="10803">
                  <c:v>147.19999999999999</c:v>
                </c:pt>
                <c:pt idx="10804">
                  <c:v>148.4</c:v>
                </c:pt>
                <c:pt idx="10805">
                  <c:v>147.19999999999999</c:v>
                </c:pt>
                <c:pt idx="10806">
                  <c:v>146.69999999999999</c:v>
                </c:pt>
                <c:pt idx="10807">
                  <c:v>147.80000000000001</c:v>
                </c:pt>
                <c:pt idx="10808">
                  <c:v>149.4</c:v>
                </c:pt>
                <c:pt idx="10809">
                  <c:v>148.30000000000001</c:v>
                </c:pt>
                <c:pt idx="10810">
                  <c:v>148</c:v>
                </c:pt>
                <c:pt idx="10811">
                  <c:v>146.19999999999999</c:v>
                </c:pt>
                <c:pt idx="10812">
                  <c:v>146.9</c:v>
                </c:pt>
                <c:pt idx="10813">
                  <c:v>148.19999999999999</c:v>
                </c:pt>
                <c:pt idx="10814">
                  <c:v>148.6</c:v>
                </c:pt>
                <c:pt idx="10815">
                  <c:v>147.9</c:v>
                </c:pt>
                <c:pt idx="10816">
                  <c:v>148.9</c:v>
                </c:pt>
                <c:pt idx="10817">
                  <c:v>147.5</c:v>
                </c:pt>
                <c:pt idx="10818">
                  <c:v>148.5</c:v>
                </c:pt>
                <c:pt idx="10819">
                  <c:v>148.80000000000001</c:v>
                </c:pt>
                <c:pt idx="10820">
                  <c:v>148.5</c:v>
                </c:pt>
                <c:pt idx="10821">
                  <c:v>147.69999999999999</c:v>
                </c:pt>
                <c:pt idx="10822">
                  <c:v>148.9</c:v>
                </c:pt>
                <c:pt idx="10823">
                  <c:v>148.4</c:v>
                </c:pt>
                <c:pt idx="10824">
                  <c:v>148.30000000000001</c:v>
                </c:pt>
                <c:pt idx="10825">
                  <c:v>148.1</c:v>
                </c:pt>
                <c:pt idx="10826">
                  <c:v>148.80000000000001</c:v>
                </c:pt>
                <c:pt idx="10827">
                  <c:v>148.6</c:v>
                </c:pt>
                <c:pt idx="10828">
                  <c:v>147.1</c:v>
                </c:pt>
                <c:pt idx="10829">
                  <c:v>147.69999999999999</c:v>
                </c:pt>
                <c:pt idx="10830">
                  <c:v>147.30000000000001</c:v>
                </c:pt>
                <c:pt idx="10831">
                  <c:v>148.19999999999999</c:v>
                </c:pt>
                <c:pt idx="10832">
                  <c:v>147.6</c:v>
                </c:pt>
                <c:pt idx="10833">
                  <c:v>148.30000000000001</c:v>
                </c:pt>
                <c:pt idx="10834">
                  <c:v>148.19999999999999</c:v>
                </c:pt>
                <c:pt idx="10835">
                  <c:v>148.9</c:v>
                </c:pt>
                <c:pt idx="10836">
                  <c:v>148.30000000000001</c:v>
                </c:pt>
                <c:pt idx="10837">
                  <c:v>147.80000000000001</c:v>
                </c:pt>
                <c:pt idx="10838">
                  <c:v>148.6</c:v>
                </c:pt>
                <c:pt idx="10839">
                  <c:v>147.69999999999999</c:v>
                </c:pt>
                <c:pt idx="10840">
                  <c:v>147.9</c:v>
                </c:pt>
                <c:pt idx="10841">
                  <c:v>147</c:v>
                </c:pt>
                <c:pt idx="10842">
                  <c:v>147.80000000000001</c:v>
                </c:pt>
                <c:pt idx="10843">
                  <c:v>148</c:v>
                </c:pt>
                <c:pt idx="10844">
                  <c:v>148.19999999999999</c:v>
                </c:pt>
                <c:pt idx="10845">
                  <c:v>149.19999999999999</c:v>
                </c:pt>
                <c:pt idx="10846">
                  <c:v>147.80000000000001</c:v>
                </c:pt>
                <c:pt idx="10847">
                  <c:v>149.1</c:v>
                </c:pt>
                <c:pt idx="10848">
                  <c:v>148</c:v>
                </c:pt>
                <c:pt idx="10849">
                  <c:v>148.1</c:v>
                </c:pt>
                <c:pt idx="10850">
                  <c:v>148.9</c:v>
                </c:pt>
                <c:pt idx="10851">
                  <c:v>146.9</c:v>
                </c:pt>
                <c:pt idx="10852">
                  <c:v>148.30000000000001</c:v>
                </c:pt>
                <c:pt idx="10853">
                  <c:v>147.6</c:v>
                </c:pt>
                <c:pt idx="10854">
                  <c:v>147</c:v>
                </c:pt>
                <c:pt idx="10855">
                  <c:v>149.4</c:v>
                </c:pt>
                <c:pt idx="10856">
                  <c:v>148</c:v>
                </c:pt>
                <c:pt idx="10857">
                  <c:v>148.30000000000001</c:v>
                </c:pt>
                <c:pt idx="10858">
                  <c:v>148.80000000000001</c:v>
                </c:pt>
                <c:pt idx="10859">
                  <c:v>147.80000000000001</c:v>
                </c:pt>
                <c:pt idx="10860">
                  <c:v>148.19999999999999</c:v>
                </c:pt>
                <c:pt idx="10861">
                  <c:v>148.69999999999999</c:v>
                </c:pt>
                <c:pt idx="10862">
                  <c:v>146.9</c:v>
                </c:pt>
                <c:pt idx="10863">
                  <c:v>147.4</c:v>
                </c:pt>
                <c:pt idx="10864">
                  <c:v>147.1</c:v>
                </c:pt>
                <c:pt idx="10865">
                  <c:v>147.4</c:v>
                </c:pt>
                <c:pt idx="10866">
                  <c:v>149.5</c:v>
                </c:pt>
                <c:pt idx="10867">
                  <c:v>148.19999999999999</c:v>
                </c:pt>
                <c:pt idx="10868">
                  <c:v>148.30000000000001</c:v>
                </c:pt>
                <c:pt idx="10869">
                  <c:v>147.4</c:v>
                </c:pt>
                <c:pt idx="10870">
                  <c:v>148.9</c:v>
                </c:pt>
                <c:pt idx="10871">
                  <c:v>149</c:v>
                </c:pt>
                <c:pt idx="10872">
                  <c:v>147.4</c:v>
                </c:pt>
                <c:pt idx="10873">
                  <c:v>148</c:v>
                </c:pt>
                <c:pt idx="10874">
                  <c:v>149</c:v>
                </c:pt>
                <c:pt idx="10875">
                  <c:v>146.9</c:v>
                </c:pt>
                <c:pt idx="10876">
                  <c:v>148.1</c:v>
                </c:pt>
                <c:pt idx="10877">
                  <c:v>148.9</c:v>
                </c:pt>
                <c:pt idx="10878">
                  <c:v>148.9</c:v>
                </c:pt>
                <c:pt idx="10879">
                  <c:v>149</c:v>
                </c:pt>
                <c:pt idx="10880">
                  <c:v>147.19999999999999</c:v>
                </c:pt>
                <c:pt idx="10881">
                  <c:v>148.6</c:v>
                </c:pt>
                <c:pt idx="10882">
                  <c:v>148</c:v>
                </c:pt>
                <c:pt idx="10883">
                  <c:v>147</c:v>
                </c:pt>
                <c:pt idx="10884">
                  <c:v>147.5</c:v>
                </c:pt>
                <c:pt idx="10885">
                  <c:v>148.30000000000001</c:v>
                </c:pt>
                <c:pt idx="10886">
                  <c:v>148.19999999999999</c:v>
                </c:pt>
                <c:pt idx="10887">
                  <c:v>148.1</c:v>
                </c:pt>
                <c:pt idx="10888">
                  <c:v>148.6</c:v>
                </c:pt>
                <c:pt idx="10889">
                  <c:v>148.6</c:v>
                </c:pt>
                <c:pt idx="10890">
                  <c:v>147.69999999999999</c:v>
                </c:pt>
                <c:pt idx="10891">
                  <c:v>148.19999999999999</c:v>
                </c:pt>
                <c:pt idx="10892">
                  <c:v>147.9</c:v>
                </c:pt>
                <c:pt idx="10893">
                  <c:v>148.69999999999999</c:v>
                </c:pt>
                <c:pt idx="10894">
                  <c:v>148.1</c:v>
                </c:pt>
                <c:pt idx="10895">
                  <c:v>148.5</c:v>
                </c:pt>
                <c:pt idx="10896">
                  <c:v>147.9</c:v>
                </c:pt>
                <c:pt idx="10897">
                  <c:v>149.4</c:v>
                </c:pt>
                <c:pt idx="10898">
                  <c:v>148.6</c:v>
                </c:pt>
                <c:pt idx="10899">
                  <c:v>148.19999999999999</c:v>
                </c:pt>
                <c:pt idx="10900">
                  <c:v>147.9</c:v>
                </c:pt>
                <c:pt idx="10901">
                  <c:v>148.1</c:v>
                </c:pt>
                <c:pt idx="10902">
                  <c:v>149.19999999999999</c:v>
                </c:pt>
                <c:pt idx="10903">
                  <c:v>148.6</c:v>
                </c:pt>
                <c:pt idx="10904">
                  <c:v>147.80000000000001</c:v>
                </c:pt>
                <c:pt idx="10905">
                  <c:v>148.30000000000001</c:v>
                </c:pt>
                <c:pt idx="10906">
                  <c:v>147.5</c:v>
                </c:pt>
                <c:pt idx="10907">
                  <c:v>147.30000000000001</c:v>
                </c:pt>
                <c:pt idx="10908">
                  <c:v>148</c:v>
                </c:pt>
                <c:pt idx="10909">
                  <c:v>148.1</c:v>
                </c:pt>
                <c:pt idx="10910">
                  <c:v>148.69999999999999</c:v>
                </c:pt>
                <c:pt idx="10911">
                  <c:v>147.5</c:v>
                </c:pt>
                <c:pt idx="10912">
                  <c:v>148.19999999999999</c:v>
                </c:pt>
                <c:pt idx="10913">
                  <c:v>148.30000000000001</c:v>
                </c:pt>
                <c:pt idx="10914">
                  <c:v>148.5</c:v>
                </c:pt>
                <c:pt idx="10915">
                  <c:v>148.80000000000001</c:v>
                </c:pt>
                <c:pt idx="10916">
                  <c:v>147.69999999999999</c:v>
                </c:pt>
                <c:pt idx="10917">
                  <c:v>147.9</c:v>
                </c:pt>
                <c:pt idx="10918">
                  <c:v>149.4</c:v>
                </c:pt>
                <c:pt idx="10919">
                  <c:v>148.80000000000001</c:v>
                </c:pt>
                <c:pt idx="10920">
                  <c:v>149.1</c:v>
                </c:pt>
                <c:pt idx="10921">
                  <c:v>147.69999999999999</c:v>
                </c:pt>
                <c:pt idx="10922">
                  <c:v>146.9</c:v>
                </c:pt>
                <c:pt idx="10923">
                  <c:v>147.80000000000001</c:v>
                </c:pt>
                <c:pt idx="10924">
                  <c:v>148.80000000000001</c:v>
                </c:pt>
                <c:pt idx="10925">
                  <c:v>148.6</c:v>
                </c:pt>
                <c:pt idx="10926">
                  <c:v>147.6</c:v>
                </c:pt>
                <c:pt idx="10927">
                  <c:v>149</c:v>
                </c:pt>
                <c:pt idx="10928">
                  <c:v>149.80000000000001</c:v>
                </c:pt>
                <c:pt idx="10929">
                  <c:v>148.19999999999999</c:v>
                </c:pt>
                <c:pt idx="10930">
                  <c:v>147.4</c:v>
                </c:pt>
                <c:pt idx="10931">
                  <c:v>148</c:v>
                </c:pt>
                <c:pt idx="10932">
                  <c:v>147.1</c:v>
                </c:pt>
                <c:pt idx="10933">
                  <c:v>147.69999999999999</c:v>
                </c:pt>
                <c:pt idx="10934">
                  <c:v>149.9</c:v>
                </c:pt>
                <c:pt idx="10935">
                  <c:v>148.4</c:v>
                </c:pt>
                <c:pt idx="10936">
                  <c:v>147.4</c:v>
                </c:pt>
                <c:pt idx="10937">
                  <c:v>148.6</c:v>
                </c:pt>
                <c:pt idx="10938">
                  <c:v>147.80000000000001</c:v>
                </c:pt>
                <c:pt idx="10939">
                  <c:v>149.6</c:v>
                </c:pt>
                <c:pt idx="10940">
                  <c:v>149.1</c:v>
                </c:pt>
                <c:pt idx="10941">
                  <c:v>148.30000000000001</c:v>
                </c:pt>
                <c:pt idx="10942">
                  <c:v>149.1</c:v>
                </c:pt>
                <c:pt idx="10943">
                  <c:v>148.69999999999999</c:v>
                </c:pt>
                <c:pt idx="10944">
                  <c:v>149.5</c:v>
                </c:pt>
                <c:pt idx="10945">
                  <c:v>147.69999999999999</c:v>
                </c:pt>
                <c:pt idx="10946">
                  <c:v>148.80000000000001</c:v>
                </c:pt>
                <c:pt idx="10947">
                  <c:v>147.1</c:v>
                </c:pt>
                <c:pt idx="10948">
                  <c:v>147.80000000000001</c:v>
                </c:pt>
                <c:pt idx="10949">
                  <c:v>148.69999999999999</c:v>
                </c:pt>
                <c:pt idx="10950">
                  <c:v>149.1</c:v>
                </c:pt>
                <c:pt idx="10951">
                  <c:v>149.19999999999999</c:v>
                </c:pt>
                <c:pt idx="10952">
                  <c:v>147.4</c:v>
                </c:pt>
                <c:pt idx="10953">
                  <c:v>148.69999999999999</c:v>
                </c:pt>
                <c:pt idx="10954">
                  <c:v>148.30000000000001</c:v>
                </c:pt>
                <c:pt idx="10955">
                  <c:v>148.80000000000001</c:v>
                </c:pt>
                <c:pt idx="10956">
                  <c:v>148.19999999999999</c:v>
                </c:pt>
                <c:pt idx="10957">
                  <c:v>148</c:v>
                </c:pt>
                <c:pt idx="10958">
                  <c:v>148.5</c:v>
                </c:pt>
                <c:pt idx="10959">
                  <c:v>148.5</c:v>
                </c:pt>
                <c:pt idx="10960">
                  <c:v>148.5</c:v>
                </c:pt>
                <c:pt idx="10961">
                  <c:v>148.6</c:v>
                </c:pt>
                <c:pt idx="10962">
                  <c:v>147.69999999999999</c:v>
                </c:pt>
                <c:pt idx="10963">
                  <c:v>147.4</c:v>
                </c:pt>
                <c:pt idx="10964">
                  <c:v>148.6</c:v>
                </c:pt>
                <c:pt idx="10965">
                  <c:v>150.5</c:v>
                </c:pt>
                <c:pt idx="10966">
                  <c:v>149.30000000000001</c:v>
                </c:pt>
                <c:pt idx="10967">
                  <c:v>148.4</c:v>
                </c:pt>
                <c:pt idx="10968">
                  <c:v>147.19999999999999</c:v>
                </c:pt>
                <c:pt idx="10969">
                  <c:v>148.6</c:v>
                </c:pt>
                <c:pt idx="10970">
                  <c:v>148.30000000000001</c:v>
                </c:pt>
                <c:pt idx="10971">
                  <c:v>148.5</c:v>
                </c:pt>
                <c:pt idx="10972">
                  <c:v>147.19999999999999</c:v>
                </c:pt>
                <c:pt idx="10973">
                  <c:v>148.4</c:v>
                </c:pt>
                <c:pt idx="10974">
                  <c:v>149.19999999999999</c:v>
                </c:pt>
                <c:pt idx="10975">
                  <c:v>148.30000000000001</c:v>
                </c:pt>
                <c:pt idx="10976">
                  <c:v>147.69999999999999</c:v>
                </c:pt>
                <c:pt idx="10977">
                  <c:v>149.1</c:v>
                </c:pt>
                <c:pt idx="10978">
                  <c:v>148.4</c:v>
                </c:pt>
                <c:pt idx="10979">
                  <c:v>148</c:v>
                </c:pt>
                <c:pt idx="10980">
                  <c:v>148.30000000000001</c:v>
                </c:pt>
                <c:pt idx="10981">
                  <c:v>150</c:v>
                </c:pt>
                <c:pt idx="10982">
                  <c:v>148.6</c:v>
                </c:pt>
                <c:pt idx="10983">
                  <c:v>148.9</c:v>
                </c:pt>
                <c:pt idx="10984">
                  <c:v>149.4</c:v>
                </c:pt>
                <c:pt idx="10985">
                  <c:v>149.19999999999999</c:v>
                </c:pt>
                <c:pt idx="10986">
                  <c:v>149</c:v>
                </c:pt>
                <c:pt idx="10987">
                  <c:v>149.6</c:v>
                </c:pt>
                <c:pt idx="10988">
                  <c:v>148.19999999999999</c:v>
                </c:pt>
                <c:pt idx="10989">
                  <c:v>149.6</c:v>
                </c:pt>
                <c:pt idx="10990">
                  <c:v>148.5</c:v>
                </c:pt>
                <c:pt idx="10991">
                  <c:v>148.1</c:v>
                </c:pt>
                <c:pt idx="10992">
                  <c:v>147.69999999999999</c:v>
                </c:pt>
                <c:pt idx="10993">
                  <c:v>149.1</c:v>
                </c:pt>
                <c:pt idx="10994">
                  <c:v>150.19999999999999</c:v>
                </c:pt>
                <c:pt idx="10995">
                  <c:v>148.80000000000001</c:v>
                </c:pt>
                <c:pt idx="10996">
                  <c:v>147.4</c:v>
                </c:pt>
                <c:pt idx="10997">
                  <c:v>147.5</c:v>
                </c:pt>
                <c:pt idx="10998">
                  <c:v>148.30000000000001</c:v>
                </c:pt>
                <c:pt idx="10999">
                  <c:v>148.69999999999999</c:v>
                </c:pt>
                <c:pt idx="11000">
                  <c:v>148.69999999999999</c:v>
                </c:pt>
                <c:pt idx="11001">
                  <c:v>148.80000000000001</c:v>
                </c:pt>
                <c:pt idx="11002">
                  <c:v>148.9</c:v>
                </c:pt>
                <c:pt idx="11003">
                  <c:v>148.4</c:v>
                </c:pt>
                <c:pt idx="11004">
                  <c:v>149.80000000000001</c:v>
                </c:pt>
                <c:pt idx="11005">
                  <c:v>149.6</c:v>
                </c:pt>
                <c:pt idx="11006">
                  <c:v>149.19999999999999</c:v>
                </c:pt>
                <c:pt idx="11007">
                  <c:v>147.80000000000001</c:v>
                </c:pt>
                <c:pt idx="11008">
                  <c:v>147.80000000000001</c:v>
                </c:pt>
                <c:pt idx="11009">
                  <c:v>148.69999999999999</c:v>
                </c:pt>
                <c:pt idx="11010">
                  <c:v>148.19999999999999</c:v>
                </c:pt>
                <c:pt idx="11011">
                  <c:v>148.69999999999999</c:v>
                </c:pt>
                <c:pt idx="11012">
                  <c:v>149</c:v>
                </c:pt>
                <c:pt idx="11013">
                  <c:v>149.5</c:v>
                </c:pt>
                <c:pt idx="11014">
                  <c:v>149.1</c:v>
                </c:pt>
                <c:pt idx="11015">
                  <c:v>149</c:v>
                </c:pt>
                <c:pt idx="11016">
                  <c:v>147.5</c:v>
                </c:pt>
                <c:pt idx="11017">
                  <c:v>148.9</c:v>
                </c:pt>
                <c:pt idx="11018">
                  <c:v>149.19999999999999</c:v>
                </c:pt>
                <c:pt idx="11019">
                  <c:v>149.30000000000001</c:v>
                </c:pt>
                <c:pt idx="11020">
                  <c:v>147</c:v>
                </c:pt>
                <c:pt idx="11021">
                  <c:v>147.80000000000001</c:v>
                </c:pt>
                <c:pt idx="11022">
                  <c:v>148.1</c:v>
                </c:pt>
                <c:pt idx="11023">
                  <c:v>147.19999999999999</c:v>
                </c:pt>
                <c:pt idx="11024">
                  <c:v>147.6</c:v>
                </c:pt>
                <c:pt idx="11025">
                  <c:v>150.30000000000001</c:v>
                </c:pt>
                <c:pt idx="11026">
                  <c:v>148.9</c:v>
                </c:pt>
                <c:pt idx="11027">
                  <c:v>149.19999999999999</c:v>
                </c:pt>
                <c:pt idx="11028">
                  <c:v>148.6</c:v>
                </c:pt>
                <c:pt idx="11029">
                  <c:v>148.30000000000001</c:v>
                </c:pt>
                <c:pt idx="11030">
                  <c:v>147.6</c:v>
                </c:pt>
                <c:pt idx="11031">
                  <c:v>148</c:v>
                </c:pt>
                <c:pt idx="11032">
                  <c:v>149.4</c:v>
                </c:pt>
                <c:pt idx="11033">
                  <c:v>148.4</c:v>
                </c:pt>
                <c:pt idx="11034">
                  <c:v>149.30000000000001</c:v>
                </c:pt>
                <c:pt idx="11035">
                  <c:v>149.30000000000001</c:v>
                </c:pt>
                <c:pt idx="11036">
                  <c:v>149.30000000000001</c:v>
                </c:pt>
                <c:pt idx="11037">
                  <c:v>148.4</c:v>
                </c:pt>
                <c:pt idx="11038">
                  <c:v>148.80000000000001</c:v>
                </c:pt>
                <c:pt idx="11039">
                  <c:v>147.6</c:v>
                </c:pt>
                <c:pt idx="11040">
                  <c:v>149.19999999999999</c:v>
                </c:pt>
                <c:pt idx="11041">
                  <c:v>148.6</c:v>
                </c:pt>
                <c:pt idx="11042">
                  <c:v>148.6</c:v>
                </c:pt>
                <c:pt idx="11043">
                  <c:v>148.80000000000001</c:v>
                </c:pt>
                <c:pt idx="11044">
                  <c:v>150</c:v>
                </c:pt>
                <c:pt idx="11045">
                  <c:v>149.4</c:v>
                </c:pt>
                <c:pt idx="11046">
                  <c:v>149.80000000000001</c:v>
                </c:pt>
                <c:pt idx="11047">
                  <c:v>149.69999999999999</c:v>
                </c:pt>
                <c:pt idx="11048">
                  <c:v>148.1</c:v>
                </c:pt>
                <c:pt idx="11049">
                  <c:v>148.69999999999999</c:v>
                </c:pt>
                <c:pt idx="11050">
                  <c:v>148.30000000000001</c:v>
                </c:pt>
                <c:pt idx="11051">
                  <c:v>148.19999999999999</c:v>
                </c:pt>
                <c:pt idx="11052">
                  <c:v>149.5</c:v>
                </c:pt>
                <c:pt idx="11053">
                  <c:v>148.6</c:v>
                </c:pt>
                <c:pt idx="11054">
                  <c:v>148.19999999999999</c:v>
                </c:pt>
                <c:pt idx="11055">
                  <c:v>148.19999999999999</c:v>
                </c:pt>
                <c:pt idx="11056">
                  <c:v>148.80000000000001</c:v>
                </c:pt>
                <c:pt idx="11057">
                  <c:v>148.9</c:v>
                </c:pt>
                <c:pt idx="11058">
                  <c:v>148.80000000000001</c:v>
                </c:pt>
                <c:pt idx="11059">
                  <c:v>149.9</c:v>
                </c:pt>
                <c:pt idx="11060">
                  <c:v>148.6</c:v>
                </c:pt>
                <c:pt idx="11061">
                  <c:v>149.69999999999999</c:v>
                </c:pt>
                <c:pt idx="11062">
                  <c:v>149.1</c:v>
                </c:pt>
                <c:pt idx="11063">
                  <c:v>148.1</c:v>
                </c:pt>
                <c:pt idx="11064">
                  <c:v>147.6</c:v>
                </c:pt>
                <c:pt idx="11065">
                  <c:v>149.80000000000001</c:v>
                </c:pt>
                <c:pt idx="11066">
                  <c:v>149.69999999999999</c:v>
                </c:pt>
                <c:pt idx="11067">
                  <c:v>148.5</c:v>
                </c:pt>
                <c:pt idx="11068">
                  <c:v>149</c:v>
                </c:pt>
                <c:pt idx="11069">
                  <c:v>149.5</c:v>
                </c:pt>
                <c:pt idx="11070">
                  <c:v>147.80000000000001</c:v>
                </c:pt>
                <c:pt idx="11071">
                  <c:v>150.1</c:v>
                </c:pt>
                <c:pt idx="11072">
                  <c:v>147.5</c:v>
                </c:pt>
                <c:pt idx="11073">
                  <c:v>147.6</c:v>
                </c:pt>
                <c:pt idx="11074">
                  <c:v>147.9</c:v>
                </c:pt>
                <c:pt idx="11075">
                  <c:v>148.80000000000001</c:v>
                </c:pt>
                <c:pt idx="11076">
                  <c:v>150.1</c:v>
                </c:pt>
                <c:pt idx="11077">
                  <c:v>149.19999999999999</c:v>
                </c:pt>
                <c:pt idx="11078">
                  <c:v>149.4</c:v>
                </c:pt>
                <c:pt idx="11079">
                  <c:v>149.1</c:v>
                </c:pt>
                <c:pt idx="11080">
                  <c:v>148.80000000000001</c:v>
                </c:pt>
                <c:pt idx="11081">
                  <c:v>149.19999999999999</c:v>
                </c:pt>
                <c:pt idx="11082">
                  <c:v>148.1</c:v>
                </c:pt>
                <c:pt idx="11083">
                  <c:v>148.69999999999999</c:v>
                </c:pt>
                <c:pt idx="11084">
                  <c:v>149.80000000000001</c:v>
                </c:pt>
                <c:pt idx="11085">
                  <c:v>149.4</c:v>
                </c:pt>
                <c:pt idx="11086">
                  <c:v>150</c:v>
                </c:pt>
                <c:pt idx="11087">
                  <c:v>148.30000000000001</c:v>
                </c:pt>
                <c:pt idx="11088">
                  <c:v>149.19999999999999</c:v>
                </c:pt>
                <c:pt idx="11089">
                  <c:v>149.4</c:v>
                </c:pt>
                <c:pt idx="11090">
                  <c:v>147.80000000000001</c:v>
                </c:pt>
                <c:pt idx="11091">
                  <c:v>148.69999999999999</c:v>
                </c:pt>
                <c:pt idx="11092">
                  <c:v>148.19999999999999</c:v>
                </c:pt>
                <c:pt idx="11093">
                  <c:v>148.19999999999999</c:v>
                </c:pt>
                <c:pt idx="11094">
                  <c:v>149.30000000000001</c:v>
                </c:pt>
                <c:pt idx="11095">
                  <c:v>149.1</c:v>
                </c:pt>
                <c:pt idx="11096">
                  <c:v>150.4</c:v>
                </c:pt>
                <c:pt idx="11097">
                  <c:v>148.9</c:v>
                </c:pt>
                <c:pt idx="11098">
                  <c:v>149.30000000000001</c:v>
                </c:pt>
                <c:pt idx="11099">
                  <c:v>148.9</c:v>
                </c:pt>
                <c:pt idx="11100">
                  <c:v>150.1</c:v>
                </c:pt>
                <c:pt idx="11101">
                  <c:v>148.30000000000001</c:v>
                </c:pt>
                <c:pt idx="11102">
                  <c:v>148.4</c:v>
                </c:pt>
                <c:pt idx="11103">
                  <c:v>147.69999999999999</c:v>
                </c:pt>
                <c:pt idx="11104">
                  <c:v>149.1</c:v>
                </c:pt>
                <c:pt idx="11105">
                  <c:v>148.4</c:v>
                </c:pt>
                <c:pt idx="11106">
                  <c:v>149</c:v>
                </c:pt>
                <c:pt idx="11107">
                  <c:v>149</c:v>
                </c:pt>
                <c:pt idx="11108">
                  <c:v>150.5</c:v>
                </c:pt>
                <c:pt idx="11109">
                  <c:v>149.30000000000001</c:v>
                </c:pt>
                <c:pt idx="11110">
                  <c:v>148.69999999999999</c:v>
                </c:pt>
                <c:pt idx="11111">
                  <c:v>148.19999999999999</c:v>
                </c:pt>
                <c:pt idx="11112">
                  <c:v>148.5</c:v>
                </c:pt>
                <c:pt idx="11113">
                  <c:v>149.80000000000001</c:v>
                </c:pt>
                <c:pt idx="11114">
                  <c:v>148.69999999999999</c:v>
                </c:pt>
                <c:pt idx="11115">
                  <c:v>148.9</c:v>
                </c:pt>
                <c:pt idx="11116">
                  <c:v>148.9</c:v>
                </c:pt>
                <c:pt idx="11117">
                  <c:v>149.4</c:v>
                </c:pt>
                <c:pt idx="11118">
                  <c:v>148.5</c:v>
                </c:pt>
                <c:pt idx="11119">
                  <c:v>149</c:v>
                </c:pt>
                <c:pt idx="11120">
                  <c:v>148.6</c:v>
                </c:pt>
                <c:pt idx="11121">
                  <c:v>147.9</c:v>
                </c:pt>
                <c:pt idx="11122">
                  <c:v>148.19999999999999</c:v>
                </c:pt>
                <c:pt idx="11123">
                  <c:v>149.80000000000001</c:v>
                </c:pt>
                <c:pt idx="11124">
                  <c:v>149.80000000000001</c:v>
                </c:pt>
                <c:pt idx="11125">
                  <c:v>149.19999999999999</c:v>
                </c:pt>
                <c:pt idx="11126">
                  <c:v>148.5</c:v>
                </c:pt>
                <c:pt idx="11127">
                  <c:v>148.6</c:v>
                </c:pt>
                <c:pt idx="11128">
                  <c:v>150.19999999999999</c:v>
                </c:pt>
                <c:pt idx="11129">
                  <c:v>148.9</c:v>
                </c:pt>
                <c:pt idx="11130">
                  <c:v>149</c:v>
                </c:pt>
                <c:pt idx="11131">
                  <c:v>149.4</c:v>
                </c:pt>
                <c:pt idx="11132">
                  <c:v>149.5</c:v>
                </c:pt>
                <c:pt idx="11133">
                  <c:v>149.1</c:v>
                </c:pt>
                <c:pt idx="11134">
                  <c:v>148.4</c:v>
                </c:pt>
                <c:pt idx="11135">
                  <c:v>149</c:v>
                </c:pt>
                <c:pt idx="11136">
                  <c:v>150.5</c:v>
                </c:pt>
                <c:pt idx="11137">
                  <c:v>148.5</c:v>
                </c:pt>
                <c:pt idx="11138">
                  <c:v>150.19999999999999</c:v>
                </c:pt>
                <c:pt idx="11139">
                  <c:v>149.19999999999999</c:v>
                </c:pt>
                <c:pt idx="11140">
                  <c:v>149.9</c:v>
                </c:pt>
                <c:pt idx="11141">
                  <c:v>149.9</c:v>
                </c:pt>
                <c:pt idx="11142">
                  <c:v>149.69999999999999</c:v>
                </c:pt>
                <c:pt idx="11143">
                  <c:v>149.80000000000001</c:v>
                </c:pt>
                <c:pt idx="11144">
                  <c:v>149.80000000000001</c:v>
                </c:pt>
                <c:pt idx="11145">
                  <c:v>148.9</c:v>
                </c:pt>
                <c:pt idx="11146">
                  <c:v>149.5</c:v>
                </c:pt>
                <c:pt idx="11147">
                  <c:v>149.4</c:v>
                </c:pt>
                <c:pt idx="11148">
                  <c:v>149.19999999999999</c:v>
                </c:pt>
                <c:pt idx="11149">
                  <c:v>149.19999999999999</c:v>
                </c:pt>
                <c:pt idx="11150">
                  <c:v>148.5</c:v>
                </c:pt>
                <c:pt idx="11151">
                  <c:v>150.6</c:v>
                </c:pt>
                <c:pt idx="11152">
                  <c:v>149</c:v>
                </c:pt>
                <c:pt idx="11153">
                  <c:v>149.6</c:v>
                </c:pt>
                <c:pt idx="11154">
                  <c:v>149.4</c:v>
                </c:pt>
                <c:pt idx="11155">
                  <c:v>149.1</c:v>
                </c:pt>
                <c:pt idx="11156">
                  <c:v>149.30000000000001</c:v>
                </c:pt>
                <c:pt idx="11157">
                  <c:v>148.80000000000001</c:v>
                </c:pt>
                <c:pt idx="11158">
                  <c:v>149.5</c:v>
                </c:pt>
                <c:pt idx="11159">
                  <c:v>148.9</c:v>
                </c:pt>
                <c:pt idx="11160">
                  <c:v>148.6</c:v>
                </c:pt>
                <c:pt idx="11161">
                  <c:v>149.9</c:v>
                </c:pt>
                <c:pt idx="11162">
                  <c:v>147.6</c:v>
                </c:pt>
                <c:pt idx="11163">
                  <c:v>147.6</c:v>
                </c:pt>
                <c:pt idx="11164">
                  <c:v>149.30000000000001</c:v>
                </c:pt>
                <c:pt idx="11165">
                  <c:v>150.1</c:v>
                </c:pt>
                <c:pt idx="11166">
                  <c:v>149.9</c:v>
                </c:pt>
                <c:pt idx="11167">
                  <c:v>147.80000000000001</c:v>
                </c:pt>
                <c:pt idx="11168">
                  <c:v>149.19999999999999</c:v>
                </c:pt>
                <c:pt idx="11169">
                  <c:v>149.80000000000001</c:v>
                </c:pt>
                <c:pt idx="11170">
                  <c:v>149.4</c:v>
                </c:pt>
                <c:pt idx="11171">
                  <c:v>149.69999999999999</c:v>
                </c:pt>
                <c:pt idx="11172">
                  <c:v>148.6</c:v>
                </c:pt>
                <c:pt idx="11173">
                  <c:v>148.4</c:v>
                </c:pt>
                <c:pt idx="11174">
                  <c:v>148.9</c:v>
                </c:pt>
                <c:pt idx="11175">
                  <c:v>149.69999999999999</c:v>
                </c:pt>
                <c:pt idx="11176">
                  <c:v>150.19999999999999</c:v>
                </c:pt>
                <c:pt idx="11177">
                  <c:v>148.9</c:v>
                </c:pt>
                <c:pt idx="11178">
                  <c:v>148.9</c:v>
                </c:pt>
                <c:pt idx="11179">
                  <c:v>148.4</c:v>
                </c:pt>
                <c:pt idx="11180">
                  <c:v>150.30000000000001</c:v>
                </c:pt>
                <c:pt idx="11181">
                  <c:v>150.69999999999999</c:v>
                </c:pt>
                <c:pt idx="11182">
                  <c:v>149.80000000000001</c:v>
                </c:pt>
                <c:pt idx="11183">
                  <c:v>149.1</c:v>
                </c:pt>
                <c:pt idx="11184">
                  <c:v>149.30000000000001</c:v>
                </c:pt>
                <c:pt idx="11185">
                  <c:v>149.69999999999999</c:v>
                </c:pt>
                <c:pt idx="11186">
                  <c:v>148.80000000000001</c:v>
                </c:pt>
                <c:pt idx="11187">
                  <c:v>150.4</c:v>
                </c:pt>
                <c:pt idx="11188">
                  <c:v>149.19999999999999</c:v>
                </c:pt>
                <c:pt idx="11189">
                  <c:v>149</c:v>
                </c:pt>
                <c:pt idx="11190">
                  <c:v>148.80000000000001</c:v>
                </c:pt>
                <c:pt idx="11191">
                  <c:v>148.80000000000001</c:v>
                </c:pt>
                <c:pt idx="11192">
                  <c:v>149.80000000000001</c:v>
                </c:pt>
                <c:pt idx="11193">
                  <c:v>149</c:v>
                </c:pt>
                <c:pt idx="11194">
                  <c:v>149.19999999999999</c:v>
                </c:pt>
                <c:pt idx="11195">
                  <c:v>149.30000000000001</c:v>
                </c:pt>
                <c:pt idx="11196">
                  <c:v>148.69999999999999</c:v>
                </c:pt>
                <c:pt idx="11197">
                  <c:v>149.9</c:v>
                </c:pt>
                <c:pt idx="11198">
                  <c:v>150</c:v>
                </c:pt>
                <c:pt idx="11199">
                  <c:v>148.5</c:v>
                </c:pt>
                <c:pt idx="11200">
                  <c:v>148.30000000000001</c:v>
                </c:pt>
                <c:pt idx="11201">
                  <c:v>149.6</c:v>
                </c:pt>
                <c:pt idx="11202">
                  <c:v>150.30000000000001</c:v>
                </c:pt>
                <c:pt idx="11203">
                  <c:v>150.4</c:v>
                </c:pt>
                <c:pt idx="11204">
                  <c:v>148.9</c:v>
                </c:pt>
                <c:pt idx="11205">
                  <c:v>148.80000000000001</c:v>
                </c:pt>
                <c:pt idx="11206">
                  <c:v>148.9</c:v>
                </c:pt>
                <c:pt idx="11207">
                  <c:v>148.5</c:v>
                </c:pt>
                <c:pt idx="11208">
                  <c:v>150.19999999999999</c:v>
                </c:pt>
                <c:pt idx="11209">
                  <c:v>149.4</c:v>
                </c:pt>
                <c:pt idx="11210">
                  <c:v>149.80000000000001</c:v>
                </c:pt>
                <c:pt idx="11211">
                  <c:v>148.69999999999999</c:v>
                </c:pt>
                <c:pt idx="11212">
                  <c:v>149.30000000000001</c:v>
                </c:pt>
                <c:pt idx="11213">
                  <c:v>149.69999999999999</c:v>
                </c:pt>
                <c:pt idx="11214">
                  <c:v>148.69999999999999</c:v>
                </c:pt>
                <c:pt idx="11215">
                  <c:v>150.4</c:v>
                </c:pt>
                <c:pt idx="11216">
                  <c:v>149.4</c:v>
                </c:pt>
                <c:pt idx="11217">
                  <c:v>149.30000000000001</c:v>
                </c:pt>
                <c:pt idx="11218">
                  <c:v>149.1</c:v>
                </c:pt>
                <c:pt idx="11219">
                  <c:v>150.4</c:v>
                </c:pt>
                <c:pt idx="11220">
                  <c:v>149.80000000000001</c:v>
                </c:pt>
                <c:pt idx="11221">
                  <c:v>150</c:v>
                </c:pt>
                <c:pt idx="11222">
                  <c:v>149.19999999999999</c:v>
                </c:pt>
                <c:pt idx="11223">
                  <c:v>151.5</c:v>
                </c:pt>
                <c:pt idx="11224">
                  <c:v>149.30000000000001</c:v>
                </c:pt>
                <c:pt idx="11225">
                  <c:v>150.30000000000001</c:v>
                </c:pt>
                <c:pt idx="11226">
                  <c:v>148.19999999999999</c:v>
                </c:pt>
                <c:pt idx="11227">
                  <c:v>150.1</c:v>
                </c:pt>
                <c:pt idx="11228">
                  <c:v>149.69999999999999</c:v>
                </c:pt>
                <c:pt idx="11229">
                  <c:v>149.6</c:v>
                </c:pt>
                <c:pt idx="11230">
                  <c:v>147.5</c:v>
                </c:pt>
                <c:pt idx="11231">
                  <c:v>149</c:v>
                </c:pt>
                <c:pt idx="11232">
                  <c:v>149.5</c:v>
                </c:pt>
                <c:pt idx="11233">
                  <c:v>149</c:v>
                </c:pt>
                <c:pt idx="11234">
                  <c:v>148.1</c:v>
                </c:pt>
                <c:pt idx="11235">
                  <c:v>150</c:v>
                </c:pt>
                <c:pt idx="11236">
                  <c:v>150.80000000000001</c:v>
                </c:pt>
                <c:pt idx="11237">
                  <c:v>149.80000000000001</c:v>
                </c:pt>
                <c:pt idx="11238">
                  <c:v>149.5</c:v>
                </c:pt>
                <c:pt idx="11239">
                  <c:v>150.5</c:v>
                </c:pt>
                <c:pt idx="11240">
                  <c:v>149</c:v>
                </c:pt>
                <c:pt idx="11241">
                  <c:v>150.4</c:v>
                </c:pt>
                <c:pt idx="11242">
                  <c:v>150.1</c:v>
                </c:pt>
                <c:pt idx="11243">
                  <c:v>148.80000000000001</c:v>
                </c:pt>
                <c:pt idx="11244">
                  <c:v>150.4</c:v>
                </c:pt>
                <c:pt idx="11245">
                  <c:v>149.19999999999999</c:v>
                </c:pt>
                <c:pt idx="11246">
                  <c:v>150.80000000000001</c:v>
                </c:pt>
                <c:pt idx="11247">
                  <c:v>150</c:v>
                </c:pt>
                <c:pt idx="11248">
                  <c:v>148.80000000000001</c:v>
                </c:pt>
                <c:pt idx="11249">
                  <c:v>149.5</c:v>
                </c:pt>
                <c:pt idx="11250">
                  <c:v>149.6</c:v>
                </c:pt>
                <c:pt idx="11251">
                  <c:v>148.69999999999999</c:v>
                </c:pt>
                <c:pt idx="11252">
                  <c:v>149.1</c:v>
                </c:pt>
                <c:pt idx="11253">
                  <c:v>148.80000000000001</c:v>
                </c:pt>
                <c:pt idx="11254">
                  <c:v>151</c:v>
                </c:pt>
                <c:pt idx="11255">
                  <c:v>149.5</c:v>
                </c:pt>
                <c:pt idx="11256">
                  <c:v>149.4</c:v>
                </c:pt>
                <c:pt idx="11257">
                  <c:v>149.19999999999999</c:v>
                </c:pt>
                <c:pt idx="11258">
                  <c:v>150.4</c:v>
                </c:pt>
                <c:pt idx="11259">
                  <c:v>149.80000000000001</c:v>
                </c:pt>
                <c:pt idx="11260">
                  <c:v>149.9</c:v>
                </c:pt>
                <c:pt idx="11261">
                  <c:v>150</c:v>
                </c:pt>
                <c:pt idx="11262">
                  <c:v>151.1</c:v>
                </c:pt>
                <c:pt idx="11263">
                  <c:v>148.9</c:v>
                </c:pt>
                <c:pt idx="11264">
                  <c:v>148.6</c:v>
                </c:pt>
                <c:pt idx="11265">
                  <c:v>150.6</c:v>
                </c:pt>
                <c:pt idx="11266">
                  <c:v>149.5</c:v>
                </c:pt>
                <c:pt idx="11267">
                  <c:v>149.4</c:v>
                </c:pt>
                <c:pt idx="11268">
                  <c:v>150.19999999999999</c:v>
                </c:pt>
                <c:pt idx="11269">
                  <c:v>150</c:v>
                </c:pt>
                <c:pt idx="11270">
                  <c:v>149.6</c:v>
                </c:pt>
                <c:pt idx="11271">
                  <c:v>149.69999999999999</c:v>
                </c:pt>
                <c:pt idx="11272">
                  <c:v>150.19999999999999</c:v>
                </c:pt>
                <c:pt idx="11273">
                  <c:v>149.1</c:v>
                </c:pt>
                <c:pt idx="11274">
                  <c:v>149.1</c:v>
                </c:pt>
                <c:pt idx="11275">
                  <c:v>149.6</c:v>
                </c:pt>
                <c:pt idx="11276">
                  <c:v>150.5</c:v>
                </c:pt>
                <c:pt idx="11277">
                  <c:v>150.80000000000001</c:v>
                </c:pt>
                <c:pt idx="11278">
                  <c:v>149.9</c:v>
                </c:pt>
                <c:pt idx="11279">
                  <c:v>148.69999999999999</c:v>
                </c:pt>
                <c:pt idx="11280">
                  <c:v>150.9</c:v>
                </c:pt>
                <c:pt idx="11281">
                  <c:v>150.9</c:v>
                </c:pt>
                <c:pt idx="11282">
                  <c:v>148.80000000000001</c:v>
                </c:pt>
                <c:pt idx="11283">
                  <c:v>148.4</c:v>
                </c:pt>
                <c:pt idx="11284">
                  <c:v>148.69999999999999</c:v>
                </c:pt>
                <c:pt idx="11285">
                  <c:v>150.6</c:v>
                </c:pt>
                <c:pt idx="11286">
                  <c:v>150.80000000000001</c:v>
                </c:pt>
                <c:pt idx="11287">
                  <c:v>149.4</c:v>
                </c:pt>
                <c:pt idx="11288">
                  <c:v>148.80000000000001</c:v>
                </c:pt>
                <c:pt idx="11289">
                  <c:v>150.19999999999999</c:v>
                </c:pt>
                <c:pt idx="11290">
                  <c:v>150</c:v>
                </c:pt>
                <c:pt idx="11291">
                  <c:v>149.9</c:v>
                </c:pt>
                <c:pt idx="11292">
                  <c:v>147.5</c:v>
                </c:pt>
                <c:pt idx="11293">
                  <c:v>149.9</c:v>
                </c:pt>
                <c:pt idx="11294">
                  <c:v>149.30000000000001</c:v>
                </c:pt>
                <c:pt idx="11295">
                  <c:v>149.9</c:v>
                </c:pt>
                <c:pt idx="11296">
                  <c:v>150</c:v>
                </c:pt>
                <c:pt idx="11297">
                  <c:v>150.80000000000001</c:v>
                </c:pt>
                <c:pt idx="11298">
                  <c:v>150.19999999999999</c:v>
                </c:pt>
                <c:pt idx="11299">
                  <c:v>151.30000000000001</c:v>
                </c:pt>
                <c:pt idx="11300">
                  <c:v>150.5</c:v>
                </c:pt>
                <c:pt idx="11301">
                  <c:v>149.80000000000001</c:v>
                </c:pt>
                <c:pt idx="11302">
                  <c:v>149.6</c:v>
                </c:pt>
                <c:pt idx="11303">
                  <c:v>149.9</c:v>
                </c:pt>
                <c:pt idx="11304">
                  <c:v>150</c:v>
                </c:pt>
                <c:pt idx="11305">
                  <c:v>150.9</c:v>
                </c:pt>
                <c:pt idx="11306">
                  <c:v>150.1</c:v>
                </c:pt>
                <c:pt idx="11307">
                  <c:v>149.9</c:v>
                </c:pt>
                <c:pt idx="11308">
                  <c:v>151.5</c:v>
                </c:pt>
                <c:pt idx="11309">
                  <c:v>152</c:v>
                </c:pt>
                <c:pt idx="11310">
                  <c:v>149.19999999999999</c:v>
                </c:pt>
                <c:pt idx="11311">
                  <c:v>150.1</c:v>
                </c:pt>
                <c:pt idx="11312">
                  <c:v>148.80000000000001</c:v>
                </c:pt>
                <c:pt idx="11313">
                  <c:v>149</c:v>
                </c:pt>
                <c:pt idx="11314">
                  <c:v>149.9</c:v>
                </c:pt>
                <c:pt idx="11315">
                  <c:v>151.69999999999999</c:v>
                </c:pt>
                <c:pt idx="11316">
                  <c:v>149.30000000000001</c:v>
                </c:pt>
                <c:pt idx="11317">
                  <c:v>148.9</c:v>
                </c:pt>
                <c:pt idx="11318">
                  <c:v>149.5</c:v>
                </c:pt>
                <c:pt idx="11319">
                  <c:v>151.19999999999999</c:v>
                </c:pt>
                <c:pt idx="11320">
                  <c:v>150.5</c:v>
                </c:pt>
                <c:pt idx="11321">
                  <c:v>150.19999999999999</c:v>
                </c:pt>
                <c:pt idx="11322">
                  <c:v>148.30000000000001</c:v>
                </c:pt>
                <c:pt idx="11323">
                  <c:v>149.9</c:v>
                </c:pt>
                <c:pt idx="11324">
                  <c:v>149.4</c:v>
                </c:pt>
                <c:pt idx="11325">
                  <c:v>149.5</c:v>
                </c:pt>
                <c:pt idx="11326">
                  <c:v>150.9</c:v>
                </c:pt>
                <c:pt idx="11327">
                  <c:v>150.1</c:v>
                </c:pt>
                <c:pt idx="11328">
                  <c:v>149.4</c:v>
                </c:pt>
                <c:pt idx="11329">
                  <c:v>149.80000000000001</c:v>
                </c:pt>
                <c:pt idx="11330">
                  <c:v>150.80000000000001</c:v>
                </c:pt>
                <c:pt idx="11331">
                  <c:v>151.4</c:v>
                </c:pt>
                <c:pt idx="11332">
                  <c:v>149.9</c:v>
                </c:pt>
                <c:pt idx="11333">
                  <c:v>149.5</c:v>
                </c:pt>
                <c:pt idx="11334">
                  <c:v>150.69999999999999</c:v>
                </c:pt>
                <c:pt idx="11335">
                  <c:v>149.30000000000001</c:v>
                </c:pt>
                <c:pt idx="11336">
                  <c:v>151.30000000000001</c:v>
                </c:pt>
                <c:pt idx="11337">
                  <c:v>151.6</c:v>
                </c:pt>
                <c:pt idx="11338">
                  <c:v>149.80000000000001</c:v>
                </c:pt>
                <c:pt idx="11339">
                  <c:v>150.19999999999999</c:v>
                </c:pt>
                <c:pt idx="11340">
                  <c:v>150.1</c:v>
                </c:pt>
                <c:pt idx="11341">
                  <c:v>149.4</c:v>
                </c:pt>
                <c:pt idx="11342">
                  <c:v>149.69999999999999</c:v>
                </c:pt>
                <c:pt idx="11343">
                  <c:v>149.19999999999999</c:v>
                </c:pt>
                <c:pt idx="11344">
                  <c:v>150.4</c:v>
                </c:pt>
                <c:pt idx="11345">
                  <c:v>150.30000000000001</c:v>
                </c:pt>
                <c:pt idx="11346">
                  <c:v>152.30000000000001</c:v>
                </c:pt>
                <c:pt idx="11347">
                  <c:v>151.80000000000001</c:v>
                </c:pt>
                <c:pt idx="11348">
                  <c:v>149.30000000000001</c:v>
                </c:pt>
                <c:pt idx="11349">
                  <c:v>150.5</c:v>
                </c:pt>
                <c:pt idx="11350">
                  <c:v>149.9</c:v>
                </c:pt>
                <c:pt idx="11351">
                  <c:v>150.4</c:v>
                </c:pt>
                <c:pt idx="11352">
                  <c:v>150.4</c:v>
                </c:pt>
                <c:pt idx="11353">
                  <c:v>149.9</c:v>
                </c:pt>
                <c:pt idx="11354">
                  <c:v>148.4</c:v>
                </c:pt>
                <c:pt idx="11355">
                  <c:v>149.5</c:v>
                </c:pt>
                <c:pt idx="11356">
                  <c:v>149.80000000000001</c:v>
                </c:pt>
                <c:pt idx="11357">
                  <c:v>150</c:v>
                </c:pt>
                <c:pt idx="11358">
                  <c:v>151.19999999999999</c:v>
                </c:pt>
                <c:pt idx="11359">
                  <c:v>150.69999999999999</c:v>
                </c:pt>
                <c:pt idx="11360">
                  <c:v>151.1</c:v>
                </c:pt>
                <c:pt idx="11361">
                  <c:v>150.69999999999999</c:v>
                </c:pt>
                <c:pt idx="11362">
                  <c:v>149.1</c:v>
                </c:pt>
                <c:pt idx="11363">
                  <c:v>149</c:v>
                </c:pt>
                <c:pt idx="11364">
                  <c:v>149.5</c:v>
                </c:pt>
                <c:pt idx="11365">
                  <c:v>150.5</c:v>
                </c:pt>
                <c:pt idx="11366">
                  <c:v>150.69999999999999</c:v>
                </c:pt>
                <c:pt idx="11367">
                  <c:v>151</c:v>
                </c:pt>
                <c:pt idx="11368">
                  <c:v>150.1</c:v>
                </c:pt>
                <c:pt idx="11369">
                  <c:v>150.9</c:v>
                </c:pt>
                <c:pt idx="11370">
                  <c:v>149.80000000000001</c:v>
                </c:pt>
                <c:pt idx="11371">
                  <c:v>149.80000000000001</c:v>
                </c:pt>
                <c:pt idx="11372">
                  <c:v>151.1</c:v>
                </c:pt>
                <c:pt idx="11373">
                  <c:v>150.5</c:v>
                </c:pt>
                <c:pt idx="11374">
                  <c:v>149.80000000000001</c:v>
                </c:pt>
                <c:pt idx="11375">
                  <c:v>149.4</c:v>
                </c:pt>
                <c:pt idx="11376">
                  <c:v>149.30000000000001</c:v>
                </c:pt>
                <c:pt idx="11377">
                  <c:v>149.69999999999999</c:v>
                </c:pt>
                <c:pt idx="11378">
                  <c:v>150.6</c:v>
                </c:pt>
                <c:pt idx="11379">
                  <c:v>151.5</c:v>
                </c:pt>
                <c:pt idx="11380">
                  <c:v>150.69999999999999</c:v>
                </c:pt>
                <c:pt idx="11381">
                  <c:v>150.80000000000001</c:v>
                </c:pt>
                <c:pt idx="11382">
                  <c:v>150.30000000000001</c:v>
                </c:pt>
                <c:pt idx="11383">
                  <c:v>149.9</c:v>
                </c:pt>
                <c:pt idx="11384">
                  <c:v>150.6</c:v>
                </c:pt>
                <c:pt idx="11385">
                  <c:v>151</c:v>
                </c:pt>
                <c:pt idx="11386">
                  <c:v>149.80000000000001</c:v>
                </c:pt>
                <c:pt idx="11387">
                  <c:v>150.19999999999999</c:v>
                </c:pt>
                <c:pt idx="11388">
                  <c:v>150.6</c:v>
                </c:pt>
                <c:pt idx="11389">
                  <c:v>149.19999999999999</c:v>
                </c:pt>
                <c:pt idx="11390">
                  <c:v>149.69999999999999</c:v>
                </c:pt>
                <c:pt idx="11391">
                  <c:v>150.6</c:v>
                </c:pt>
                <c:pt idx="11392">
                  <c:v>150.30000000000001</c:v>
                </c:pt>
                <c:pt idx="11393">
                  <c:v>149.9</c:v>
                </c:pt>
                <c:pt idx="11394">
                  <c:v>149.69999999999999</c:v>
                </c:pt>
                <c:pt idx="11395">
                  <c:v>149.30000000000001</c:v>
                </c:pt>
                <c:pt idx="11396">
                  <c:v>150.5</c:v>
                </c:pt>
                <c:pt idx="11397">
                  <c:v>151</c:v>
                </c:pt>
                <c:pt idx="11398">
                  <c:v>151.6</c:v>
                </c:pt>
                <c:pt idx="11399">
                  <c:v>150.5</c:v>
                </c:pt>
                <c:pt idx="11400">
                  <c:v>150.69999999999999</c:v>
                </c:pt>
                <c:pt idx="11401">
                  <c:v>150.6</c:v>
                </c:pt>
                <c:pt idx="11402">
                  <c:v>152</c:v>
                </c:pt>
                <c:pt idx="11403">
                  <c:v>149.69999999999999</c:v>
                </c:pt>
                <c:pt idx="11404">
                  <c:v>150.69999999999999</c:v>
                </c:pt>
                <c:pt idx="11405">
                  <c:v>151.5</c:v>
                </c:pt>
                <c:pt idx="11406">
                  <c:v>150.69999999999999</c:v>
                </c:pt>
                <c:pt idx="11407">
                  <c:v>150.30000000000001</c:v>
                </c:pt>
                <c:pt idx="11408">
                  <c:v>150.80000000000001</c:v>
                </c:pt>
                <c:pt idx="11409">
                  <c:v>151.19999999999999</c:v>
                </c:pt>
                <c:pt idx="11410">
                  <c:v>150.30000000000001</c:v>
                </c:pt>
                <c:pt idx="11411">
                  <c:v>150.1</c:v>
                </c:pt>
                <c:pt idx="11412">
                  <c:v>150.9</c:v>
                </c:pt>
                <c:pt idx="11413">
                  <c:v>149.19999999999999</c:v>
                </c:pt>
                <c:pt idx="11414">
                  <c:v>150.1</c:v>
                </c:pt>
                <c:pt idx="11415">
                  <c:v>149.80000000000001</c:v>
                </c:pt>
                <c:pt idx="11416">
                  <c:v>150.4</c:v>
                </c:pt>
                <c:pt idx="11417">
                  <c:v>150.19999999999999</c:v>
                </c:pt>
                <c:pt idx="11418">
                  <c:v>150.80000000000001</c:v>
                </c:pt>
                <c:pt idx="11419">
                  <c:v>150.19999999999999</c:v>
                </c:pt>
                <c:pt idx="11420">
                  <c:v>149.6</c:v>
                </c:pt>
                <c:pt idx="11421">
                  <c:v>150.6</c:v>
                </c:pt>
                <c:pt idx="11422">
                  <c:v>149.80000000000001</c:v>
                </c:pt>
                <c:pt idx="11423">
                  <c:v>150.6</c:v>
                </c:pt>
                <c:pt idx="11424">
                  <c:v>150.80000000000001</c:v>
                </c:pt>
                <c:pt idx="11425">
                  <c:v>152.30000000000001</c:v>
                </c:pt>
                <c:pt idx="11426">
                  <c:v>151</c:v>
                </c:pt>
                <c:pt idx="11427">
                  <c:v>149.9</c:v>
                </c:pt>
                <c:pt idx="11428">
                  <c:v>151.19999999999999</c:v>
                </c:pt>
                <c:pt idx="11429">
                  <c:v>149.30000000000001</c:v>
                </c:pt>
                <c:pt idx="11430">
                  <c:v>150.9</c:v>
                </c:pt>
                <c:pt idx="11431">
                  <c:v>149.9</c:v>
                </c:pt>
                <c:pt idx="11432">
                  <c:v>148.9</c:v>
                </c:pt>
                <c:pt idx="11433">
                  <c:v>151.69999999999999</c:v>
                </c:pt>
                <c:pt idx="11434">
                  <c:v>150.4</c:v>
                </c:pt>
                <c:pt idx="11435">
                  <c:v>150.9</c:v>
                </c:pt>
                <c:pt idx="11436">
                  <c:v>150</c:v>
                </c:pt>
                <c:pt idx="11437">
                  <c:v>151</c:v>
                </c:pt>
                <c:pt idx="11438">
                  <c:v>150.5</c:v>
                </c:pt>
                <c:pt idx="11439">
                  <c:v>150.30000000000001</c:v>
                </c:pt>
                <c:pt idx="11440">
                  <c:v>150.69999999999999</c:v>
                </c:pt>
                <c:pt idx="11441">
                  <c:v>150.5</c:v>
                </c:pt>
                <c:pt idx="11442">
                  <c:v>150.30000000000001</c:v>
                </c:pt>
                <c:pt idx="11443">
                  <c:v>150</c:v>
                </c:pt>
                <c:pt idx="11444">
                  <c:v>149.5</c:v>
                </c:pt>
                <c:pt idx="11445">
                  <c:v>152</c:v>
                </c:pt>
                <c:pt idx="11446">
                  <c:v>150.69999999999999</c:v>
                </c:pt>
                <c:pt idx="11447">
                  <c:v>150.19999999999999</c:v>
                </c:pt>
                <c:pt idx="11448">
                  <c:v>150.5</c:v>
                </c:pt>
                <c:pt idx="11449">
                  <c:v>150</c:v>
                </c:pt>
                <c:pt idx="11450">
                  <c:v>150.4</c:v>
                </c:pt>
                <c:pt idx="11451">
                  <c:v>150.1</c:v>
                </c:pt>
                <c:pt idx="11452">
                  <c:v>150.9</c:v>
                </c:pt>
                <c:pt idx="11453">
                  <c:v>150.80000000000001</c:v>
                </c:pt>
                <c:pt idx="11454">
                  <c:v>151.9</c:v>
                </c:pt>
                <c:pt idx="11455">
                  <c:v>151.1</c:v>
                </c:pt>
                <c:pt idx="11456">
                  <c:v>151.19999999999999</c:v>
                </c:pt>
                <c:pt idx="11457">
                  <c:v>151.6</c:v>
                </c:pt>
                <c:pt idx="11458">
                  <c:v>150.69999999999999</c:v>
                </c:pt>
                <c:pt idx="11459">
                  <c:v>150.9</c:v>
                </c:pt>
                <c:pt idx="11460">
                  <c:v>150.19999999999999</c:v>
                </c:pt>
                <c:pt idx="11461">
                  <c:v>150.1</c:v>
                </c:pt>
                <c:pt idx="11462">
                  <c:v>150.1</c:v>
                </c:pt>
                <c:pt idx="11463">
                  <c:v>151.19999999999999</c:v>
                </c:pt>
                <c:pt idx="11464">
                  <c:v>150.19999999999999</c:v>
                </c:pt>
                <c:pt idx="11465">
                  <c:v>150.5</c:v>
                </c:pt>
                <c:pt idx="11466">
                  <c:v>150.80000000000001</c:v>
                </c:pt>
                <c:pt idx="11467">
                  <c:v>150.1</c:v>
                </c:pt>
                <c:pt idx="11468">
                  <c:v>150.1</c:v>
                </c:pt>
                <c:pt idx="11469">
                  <c:v>150.9</c:v>
                </c:pt>
                <c:pt idx="11470">
                  <c:v>151</c:v>
                </c:pt>
                <c:pt idx="11471">
                  <c:v>150.4</c:v>
                </c:pt>
                <c:pt idx="11472">
                  <c:v>150.5</c:v>
                </c:pt>
                <c:pt idx="11473">
                  <c:v>149.6</c:v>
                </c:pt>
                <c:pt idx="11474">
                  <c:v>150.19999999999999</c:v>
                </c:pt>
                <c:pt idx="11475">
                  <c:v>151</c:v>
                </c:pt>
                <c:pt idx="11476">
                  <c:v>150.80000000000001</c:v>
                </c:pt>
                <c:pt idx="11477">
                  <c:v>149.69999999999999</c:v>
                </c:pt>
                <c:pt idx="11478">
                  <c:v>150.6</c:v>
                </c:pt>
                <c:pt idx="11479">
                  <c:v>151.69999999999999</c:v>
                </c:pt>
                <c:pt idx="11480">
                  <c:v>151.9</c:v>
                </c:pt>
                <c:pt idx="11481">
                  <c:v>150.19999999999999</c:v>
                </c:pt>
                <c:pt idx="11482">
                  <c:v>151.19999999999999</c:v>
                </c:pt>
                <c:pt idx="11483">
                  <c:v>150.9</c:v>
                </c:pt>
                <c:pt idx="11484">
                  <c:v>150.9</c:v>
                </c:pt>
                <c:pt idx="11485">
                  <c:v>150.6</c:v>
                </c:pt>
                <c:pt idx="11486">
                  <c:v>150.5</c:v>
                </c:pt>
                <c:pt idx="11487">
                  <c:v>151.1</c:v>
                </c:pt>
                <c:pt idx="11488">
                  <c:v>150.9</c:v>
                </c:pt>
                <c:pt idx="11489">
                  <c:v>150.6</c:v>
                </c:pt>
                <c:pt idx="11490">
                  <c:v>149.6</c:v>
                </c:pt>
                <c:pt idx="11491">
                  <c:v>149.6</c:v>
                </c:pt>
                <c:pt idx="11492">
                  <c:v>150.19999999999999</c:v>
                </c:pt>
                <c:pt idx="11493">
                  <c:v>150.5</c:v>
                </c:pt>
                <c:pt idx="11494">
                  <c:v>150.19999999999999</c:v>
                </c:pt>
                <c:pt idx="11495">
                  <c:v>150.80000000000001</c:v>
                </c:pt>
                <c:pt idx="11496">
                  <c:v>150</c:v>
                </c:pt>
                <c:pt idx="11497">
                  <c:v>151</c:v>
                </c:pt>
                <c:pt idx="11498">
                  <c:v>151.1</c:v>
                </c:pt>
                <c:pt idx="11499">
                  <c:v>149.6</c:v>
                </c:pt>
                <c:pt idx="11500">
                  <c:v>150.6</c:v>
                </c:pt>
                <c:pt idx="11501">
                  <c:v>151.30000000000001</c:v>
                </c:pt>
                <c:pt idx="11502">
                  <c:v>150.80000000000001</c:v>
                </c:pt>
                <c:pt idx="11503">
                  <c:v>150.80000000000001</c:v>
                </c:pt>
                <c:pt idx="11504">
                  <c:v>150.4</c:v>
                </c:pt>
                <c:pt idx="11505">
                  <c:v>151</c:v>
                </c:pt>
                <c:pt idx="11506">
                  <c:v>151.69999999999999</c:v>
                </c:pt>
                <c:pt idx="11507">
                  <c:v>151.4</c:v>
                </c:pt>
                <c:pt idx="11508">
                  <c:v>150.30000000000001</c:v>
                </c:pt>
                <c:pt idx="11509">
                  <c:v>150.30000000000001</c:v>
                </c:pt>
                <c:pt idx="11510">
                  <c:v>151.69999999999999</c:v>
                </c:pt>
                <c:pt idx="11511">
                  <c:v>151.1</c:v>
                </c:pt>
                <c:pt idx="11512">
                  <c:v>150.30000000000001</c:v>
                </c:pt>
                <c:pt idx="11513">
                  <c:v>151</c:v>
                </c:pt>
                <c:pt idx="11514">
                  <c:v>150.6</c:v>
                </c:pt>
                <c:pt idx="11515">
                  <c:v>151</c:v>
                </c:pt>
                <c:pt idx="11516">
                  <c:v>150.5</c:v>
                </c:pt>
                <c:pt idx="11517">
                  <c:v>150.4</c:v>
                </c:pt>
                <c:pt idx="11518">
                  <c:v>151.6</c:v>
                </c:pt>
                <c:pt idx="11519">
                  <c:v>151</c:v>
                </c:pt>
                <c:pt idx="11520">
                  <c:v>150.69999999999999</c:v>
                </c:pt>
                <c:pt idx="11521">
                  <c:v>150.69999999999999</c:v>
                </c:pt>
                <c:pt idx="11522">
                  <c:v>150.5</c:v>
                </c:pt>
                <c:pt idx="11523">
                  <c:v>151.9</c:v>
                </c:pt>
                <c:pt idx="11524">
                  <c:v>151.19999999999999</c:v>
                </c:pt>
                <c:pt idx="11525">
                  <c:v>152.1</c:v>
                </c:pt>
                <c:pt idx="11526">
                  <c:v>151.30000000000001</c:v>
                </c:pt>
                <c:pt idx="11527">
                  <c:v>151.30000000000001</c:v>
                </c:pt>
                <c:pt idx="11528">
                  <c:v>151.30000000000001</c:v>
                </c:pt>
                <c:pt idx="11529">
                  <c:v>150.5</c:v>
                </c:pt>
                <c:pt idx="11530">
                  <c:v>151</c:v>
                </c:pt>
                <c:pt idx="11531">
                  <c:v>151.4</c:v>
                </c:pt>
                <c:pt idx="11532">
                  <c:v>152.69999999999999</c:v>
                </c:pt>
                <c:pt idx="11533">
                  <c:v>151.9</c:v>
                </c:pt>
                <c:pt idx="11534">
                  <c:v>150.4</c:v>
                </c:pt>
                <c:pt idx="11535">
                  <c:v>149.9</c:v>
                </c:pt>
                <c:pt idx="11536">
                  <c:v>150</c:v>
                </c:pt>
                <c:pt idx="11537">
                  <c:v>151</c:v>
                </c:pt>
                <c:pt idx="11538">
                  <c:v>151.9</c:v>
                </c:pt>
                <c:pt idx="11539">
                  <c:v>152.30000000000001</c:v>
                </c:pt>
                <c:pt idx="11540">
                  <c:v>150.6</c:v>
                </c:pt>
                <c:pt idx="11541">
                  <c:v>150.69999999999999</c:v>
                </c:pt>
                <c:pt idx="11542">
                  <c:v>151.30000000000001</c:v>
                </c:pt>
                <c:pt idx="11543">
                  <c:v>151.9</c:v>
                </c:pt>
                <c:pt idx="11544">
                  <c:v>150.9</c:v>
                </c:pt>
                <c:pt idx="11545">
                  <c:v>151</c:v>
                </c:pt>
                <c:pt idx="11546">
                  <c:v>153.1</c:v>
                </c:pt>
                <c:pt idx="11547">
                  <c:v>150.6</c:v>
                </c:pt>
                <c:pt idx="11548">
                  <c:v>150.5</c:v>
                </c:pt>
                <c:pt idx="11549">
                  <c:v>150.1</c:v>
                </c:pt>
                <c:pt idx="11550">
                  <c:v>150.19999999999999</c:v>
                </c:pt>
                <c:pt idx="11551">
                  <c:v>152.1</c:v>
                </c:pt>
                <c:pt idx="11552">
                  <c:v>150.30000000000001</c:v>
                </c:pt>
                <c:pt idx="11553">
                  <c:v>151.69999999999999</c:v>
                </c:pt>
                <c:pt idx="11554">
                  <c:v>149.9</c:v>
                </c:pt>
                <c:pt idx="11555">
                  <c:v>150.4</c:v>
                </c:pt>
                <c:pt idx="11556">
                  <c:v>151.30000000000001</c:v>
                </c:pt>
                <c:pt idx="11557">
                  <c:v>151.9</c:v>
                </c:pt>
                <c:pt idx="11558">
                  <c:v>151.4</c:v>
                </c:pt>
                <c:pt idx="11559">
                  <c:v>152.30000000000001</c:v>
                </c:pt>
                <c:pt idx="11560">
                  <c:v>151.69999999999999</c:v>
                </c:pt>
                <c:pt idx="11561">
                  <c:v>150.4</c:v>
                </c:pt>
                <c:pt idx="11562">
                  <c:v>151.5</c:v>
                </c:pt>
                <c:pt idx="11563">
                  <c:v>150.4</c:v>
                </c:pt>
                <c:pt idx="11564">
                  <c:v>151.30000000000001</c:v>
                </c:pt>
                <c:pt idx="11565">
                  <c:v>151.19999999999999</c:v>
                </c:pt>
                <c:pt idx="11566">
                  <c:v>150.9</c:v>
                </c:pt>
                <c:pt idx="11567">
                  <c:v>151.1</c:v>
                </c:pt>
                <c:pt idx="11568">
                  <c:v>151.1</c:v>
                </c:pt>
                <c:pt idx="11569">
                  <c:v>151</c:v>
                </c:pt>
                <c:pt idx="11570">
                  <c:v>151.4</c:v>
                </c:pt>
                <c:pt idx="11571">
                  <c:v>151.6</c:v>
                </c:pt>
                <c:pt idx="11572">
                  <c:v>151.6</c:v>
                </c:pt>
                <c:pt idx="11573">
                  <c:v>151</c:v>
                </c:pt>
                <c:pt idx="11574">
                  <c:v>151.5</c:v>
                </c:pt>
                <c:pt idx="11575">
                  <c:v>152.1</c:v>
                </c:pt>
                <c:pt idx="11576">
                  <c:v>151.30000000000001</c:v>
                </c:pt>
                <c:pt idx="11577">
                  <c:v>151.30000000000001</c:v>
                </c:pt>
                <c:pt idx="11578">
                  <c:v>150.69999999999999</c:v>
                </c:pt>
                <c:pt idx="11579">
                  <c:v>152.19999999999999</c:v>
                </c:pt>
                <c:pt idx="11580">
                  <c:v>150.9</c:v>
                </c:pt>
                <c:pt idx="11581">
                  <c:v>151.80000000000001</c:v>
                </c:pt>
                <c:pt idx="11582">
                  <c:v>150.80000000000001</c:v>
                </c:pt>
                <c:pt idx="11583">
                  <c:v>151.1</c:v>
                </c:pt>
                <c:pt idx="11584">
                  <c:v>151.9</c:v>
                </c:pt>
                <c:pt idx="11585">
                  <c:v>151.19999999999999</c:v>
                </c:pt>
                <c:pt idx="11586">
                  <c:v>151.19999999999999</c:v>
                </c:pt>
                <c:pt idx="11587">
                  <c:v>151.4</c:v>
                </c:pt>
                <c:pt idx="11588">
                  <c:v>151.6</c:v>
                </c:pt>
                <c:pt idx="11589">
                  <c:v>152.9</c:v>
                </c:pt>
                <c:pt idx="11590">
                  <c:v>152.30000000000001</c:v>
                </c:pt>
                <c:pt idx="11591">
                  <c:v>151.1</c:v>
                </c:pt>
                <c:pt idx="11592">
                  <c:v>151.30000000000001</c:v>
                </c:pt>
                <c:pt idx="11593">
                  <c:v>150</c:v>
                </c:pt>
                <c:pt idx="11594">
                  <c:v>150.6</c:v>
                </c:pt>
                <c:pt idx="11595">
                  <c:v>151.5</c:v>
                </c:pt>
                <c:pt idx="11596">
                  <c:v>151.4</c:v>
                </c:pt>
                <c:pt idx="11597">
                  <c:v>151.80000000000001</c:v>
                </c:pt>
                <c:pt idx="11598">
                  <c:v>151.5</c:v>
                </c:pt>
                <c:pt idx="11599">
                  <c:v>150.9</c:v>
                </c:pt>
                <c:pt idx="11600">
                  <c:v>153</c:v>
                </c:pt>
                <c:pt idx="11601">
                  <c:v>151.6</c:v>
                </c:pt>
                <c:pt idx="11602">
                  <c:v>151.19999999999999</c:v>
                </c:pt>
                <c:pt idx="11603">
                  <c:v>150.9</c:v>
                </c:pt>
                <c:pt idx="11604">
                  <c:v>151.5</c:v>
                </c:pt>
                <c:pt idx="11605">
                  <c:v>150.69999999999999</c:v>
                </c:pt>
                <c:pt idx="11606">
                  <c:v>152.6</c:v>
                </c:pt>
                <c:pt idx="11607">
                  <c:v>151.9</c:v>
                </c:pt>
                <c:pt idx="11608">
                  <c:v>152.19999999999999</c:v>
                </c:pt>
                <c:pt idx="11609">
                  <c:v>151.4</c:v>
                </c:pt>
                <c:pt idx="11610">
                  <c:v>150.69999999999999</c:v>
                </c:pt>
                <c:pt idx="11611">
                  <c:v>150.4</c:v>
                </c:pt>
                <c:pt idx="11612">
                  <c:v>150.9</c:v>
                </c:pt>
                <c:pt idx="11613">
                  <c:v>150.5</c:v>
                </c:pt>
                <c:pt idx="11614">
                  <c:v>151.1</c:v>
                </c:pt>
                <c:pt idx="11615">
                  <c:v>150.4</c:v>
                </c:pt>
                <c:pt idx="11616">
                  <c:v>150.19999999999999</c:v>
                </c:pt>
                <c:pt idx="11617">
                  <c:v>151.69999999999999</c:v>
                </c:pt>
                <c:pt idx="11618">
                  <c:v>150.4</c:v>
                </c:pt>
                <c:pt idx="11619">
                  <c:v>151.6</c:v>
                </c:pt>
                <c:pt idx="11620">
                  <c:v>150.1</c:v>
                </c:pt>
                <c:pt idx="11621">
                  <c:v>151.19999999999999</c:v>
                </c:pt>
                <c:pt idx="11622">
                  <c:v>151.1</c:v>
                </c:pt>
                <c:pt idx="11623">
                  <c:v>150.80000000000001</c:v>
                </c:pt>
                <c:pt idx="11624">
                  <c:v>151.9</c:v>
                </c:pt>
                <c:pt idx="11625">
                  <c:v>151.6</c:v>
                </c:pt>
                <c:pt idx="11626">
                  <c:v>151.9</c:v>
                </c:pt>
                <c:pt idx="11627">
                  <c:v>152.30000000000001</c:v>
                </c:pt>
                <c:pt idx="11628">
                  <c:v>151.9</c:v>
                </c:pt>
                <c:pt idx="11629">
                  <c:v>151.30000000000001</c:v>
                </c:pt>
                <c:pt idx="11630">
                  <c:v>151.9</c:v>
                </c:pt>
                <c:pt idx="11631">
                  <c:v>151.5</c:v>
                </c:pt>
                <c:pt idx="11632">
                  <c:v>151.80000000000001</c:v>
                </c:pt>
                <c:pt idx="11633">
                  <c:v>152.6</c:v>
                </c:pt>
                <c:pt idx="11634">
                  <c:v>150.9</c:v>
                </c:pt>
                <c:pt idx="11635">
                  <c:v>150.6</c:v>
                </c:pt>
                <c:pt idx="11636">
                  <c:v>152.6</c:v>
                </c:pt>
                <c:pt idx="11637">
                  <c:v>150.80000000000001</c:v>
                </c:pt>
                <c:pt idx="11638">
                  <c:v>150.9</c:v>
                </c:pt>
                <c:pt idx="11639">
                  <c:v>151.69999999999999</c:v>
                </c:pt>
                <c:pt idx="11640">
                  <c:v>151.4</c:v>
                </c:pt>
                <c:pt idx="11641">
                  <c:v>151.6</c:v>
                </c:pt>
                <c:pt idx="11642">
                  <c:v>150.80000000000001</c:v>
                </c:pt>
                <c:pt idx="11643">
                  <c:v>149.80000000000001</c:v>
                </c:pt>
                <c:pt idx="11644">
                  <c:v>151.1</c:v>
                </c:pt>
                <c:pt idx="11645">
                  <c:v>150.6</c:v>
                </c:pt>
                <c:pt idx="11646">
                  <c:v>151.30000000000001</c:v>
                </c:pt>
                <c:pt idx="11647">
                  <c:v>151.5</c:v>
                </c:pt>
                <c:pt idx="11648">
                  <c:v>150.5</c:v>
                </c:pt>
                <c:pt idx="11649">
                  <c:v>150.1</c:v>
                </c:pt>
                <c:pt idx="11650">
                  <c:v>152</c:v>
                </c:pt>
                <c:pt idx="11651">
                  <c:v>151.80000000000001</c:v>
                </c:pt>
                <c:pt idx="11652">
                  <c:v>151.19999999999999</c:v>
                </c:pt>
                <c:pt idx="11653">
                  <c:v>150.80000000000001</c:v>
                </c:pt>
                <c:pt idx="11654">
                  <c:v>150.4</c:v>
                </c:pt>
                <c:pt idx="11655">
                  <c:v>150.80000000000001</c:v>
                </c:pt>
                <c:pt idx="11656">
                  <c:v>150.6</c:v>
                </c:pt>
                <c:pt idx="11657">
                  <c:v>150</c:v>
                </c:pt>
                <c:pt idx="11658">
                  <c:v>150.9</c:v>
                </c:pt>
                <c:pt idx="11659">
                  <c:v>151.9</c:v>
                </c:pt>
                <c:pt idx="11660">
                  <c:v>151</c:v>
                </c:pt>
                <c:pt idx="11661">
                  <c:v>151.80000000000001</c:v>
                </c:pt>
                <c:pt idx="11662">
                  <c:v>149.9</c:v>
                </c:pt>
                <c:pt idx="11663">
                  <c:v>150.4</c:v>
                </c:pt>
                <c:pt idx="11664">
                  <c:v>150.9</c:v>
                </c:pt>
                <c:pt idx="11665">
                  <c:v>150.5</c:v>
                </c:pt>
                <c:pt idx="11666">
                  <c:v>151.6</c:v>
                </c:pt>
                <c:pt idx="11667">
                  <c:v>151.4</c:v>
                </c:pt>
                <c:pt idx="11668">
                  <c:v>152.5</c:v>
                </c:pt>
                <c:pt idx="11669">
                  <c:v>151.1</c:v>
                </c:pt>
                <c:pt idx="11670">
                  <c:v>150.6</c:v>
                </c:pt>
                <c:pt idx="11671">
                  <c:v>150.80000000000001</c:v>
                </c:pt>
                <c:pt idx="11672">
                  <c:v>150.5</c:v>
                </c:pt>
                <c:pt idx="11673">
                  <c:v>150.19999999999999</c:v>
                </c:pt>
                <c:pt idx="11674">
                  <c:v>150.69999999999999</c:v>
                </c:pt>
                <c:pt idx="11675">
                  <c:v>151.30000000000001</c:v>
                </c:pt>
                <c:pt idx="11676">
                  <c:v>151.9</c:v>
                </c:pt>
                <c:pt idx="11677">
                  <c:v>151.4</c:v>
                </c:pt>
                <c:pt idx="11678">
                  <c:v>151.4</c:v>
                </c:pt>
                <c:pt idx="11679">
                  <c:v>151.4</c:v>
                </c:pt>
                <c:pt idx="11680">
                  <c:v>150.30000000000001</c:v>
                </c:pt>
                <c:pt idx="11681">
                  <c:v>150.80000000000001</c:v>
                </c:pt>
                <c:pt idx="11682">
                  <c:v>151.4</c:v>
                </c:pt>
                <c:pt idx="11683">
                  <c:v>151</c:v>
                </c:pt>
                <c:pt idx="11684">
                  <c:v>151.6</c:v>
                </c:pt>
                <c:pt idx="11685">
                  <c:v>151</c:v>
                </c:pt>
                <c:pt idx="11686">
                  <c:v>152.1</c:v>
                </c:pt>
                <c:pt idx="11687">
                  <c:v>151.1</c:v>
                </c:pt>
                <c:pt idx="11688">
                  <c:v>152</c:v>
                </c:pt>
                <c:pt idx="11689">
                  <c:v>151.4</c:v>
                </c:pt>
                <c:pt idx="11690">
                  <c:v>150.80000000000001</c:v>
                </c:pt>
                <c:pt idx="11691">
                  <c:v>152</c:v>
                </c:pt>
                <c:pt idx="11692">
                  <c:v>151</c:v>
                </c:pt>
                <c:pt idx="11693">
                  <c:v>152</c:v>
                </c:pt>
                <c:pt idx="11694">
                  <c:v>152.1</c:v>
                </c:pt>
                <c:pt idx="11695">
                  <c:v>150.5</c:v>
                </c:pt>
                <c:pt idx="11696">
                  <c:v>150.9</c:v>
                </c:pt>
                <c:pt idx="11697">
                  <c:v>149.80000000000001</c:v>
                </c:pt>
                <c:pt idx="11698">
                  <c:v>150</c:v>
                </c:pt>
                <c:pt idx="11699">
                  <c:v>150.69999999999999</c:v>
                </c:pt>
                <c:pt idx="11700">
                  <c:v>150.69999999999999</c:v>
                </c:pt>
                <c:pt idx="11701">
                  <c:v>152.19999999999999</c:v>
                </c:pt>
                <c:pt idx="11702">
                  <c:v>152.30000000000001</c:v>
                </c:pt>
                <c:pt idx="11703">
                  <c:v>151.69999999999999</c:v>
                </c:pt>
                <c:pt idx="11704">
                  <c:v>150.5</c:v>
                </c:pt>
                <c:pt idx="11705">
                  <c:v>151.5</c:v>
                </c:pt>
                <c:pt idx="11706">
                  <c:v>151</c:v>
                </c:pt>
                <c:pt idx="11707">
                  <c:v>151.5</c:v>
                </c:pt>
                <c:pt idx="11708">
                  <c:v>150.9</c:v>
                </c:pt>
                <c:pt idx="11709">
                  <c:v>151</c:v>
                </c:pt>
                <c:pt idx="11710">
                  <c:v>150.9</c:v>
                </c:pt>
                <c:pt idx="11711">
                  <c:v>151.4</c:v>
                </c:pt>
                <c:pt idx="11712">
                  <c:v>150.80000000000001</c:v>
                </c:pt>
                <c:pt idx="11713">
                  <c:v>152</c:v>
                </c:pt>
                <c:pt idx="11714">
                  <c:v>150.69999999999999</c:v>
                </c:pt>
                <c:pt idx="11715">
                  <c:v>151.1</c:v>
                </c:pt>
                <c:pt idx="11716">
                  <c:v>151.69999999999999</c:v>
                </c:pt>
                <c:pt idx="11717">
                  <c:v>151.19999999999999</c:v>
                </c:pt>
                <c:pt idx="11718">
                  <c:v>152</c:v>
                </c:pt>
                <c:pt idx="11719">
                  <c:v>151.80000000000001</c:v>
                </c:pt>
                <c:pt idx="11720">
                  <c:v>151.5</c:v>
                </c:pt>
                <c:pt idx="11721">
                  <c:v>151.1</c:v>
                </c:pt>
                <c:pt idx="11722">
                  <c:v>150.69999999999999</c:v>
                </c:pt>
                <c:pt idx="11723">
                  <c:v>150.19999999999999</c:v>
                </c:pt>
                <c:pt idx="11724">
                  <c:v>149.6</c:v>
                </c:pt>
                <c:pt idx="11725">
                  <c:v>150.5</c:v>
                </c:pt>
                <c:pt idx="11726">
                  <c:v>151.6</c:v>
                </c:pt>
                <c:pt idx="11727">
                  <c:v>151.1</c:v>
                </c:pt>
                <c:pt idx="11728">
                  <c:v>151.5</c:v>
                </c:pt>
                <c:pt idx="11729">
                  <c:v>151.4</c:v>
                </c:pt>
                <c:pt idx="11730">
                  <c:v>149.9</c:v>
                </c:pt>
                <c:pt idx="11731">
                  <c:v>151.5</c:v>
                </c:pt>
                <c:pt idx="11732">
                  <c:v>150.5</c:v>
                </c:pt>
                <c:pt idx="11733">
                  <c:v>150.80000000000001</c:v>
                </c:pt>
                <c:pt idx="11734">
                  <c:v>151</c:v>
                </c:pt>
                <c:pt idx="11735">
                  <c:v>151.5</c:v>
                </c:pt>
                <c:pt idx="11736">
                  <c:v>151.6</c:v>
                </c:pt>
                <c:pt idx="11737">
                  <c:v>150.9</c:v>
                </c:pt>
                <c:pt idx="11738">
                  <c:v>152.19999999999999</c:v>
                </c:pt>
                <c:pt idx="11739">
                  <c:v>149.6</c:v>
                </c:pt>
                <c:pt idx="11740">
                  <c:v>151.5</c:v>
                </c:pt>
                <c:pt idx="11741">
                  <c:v>149.69999999999999</c:v>
                </c:pt>
                <c:pt idx="11742">
                  <c:v>150.9</c:v>
                </c:pt>
                <c:pt idx="11743">
                  <c:v>150.9</c:v>
                </c:pt>
                <c:pt idx="11744">
                  <c:v>150.80000000000001</c:v>
                </c:pt>
                <c:pt idx="11745">
                  <c:v>151</c:v>
                </c:pt>
                <c:pt idx="11746">
                  <c:v>152</c:v>
                </c:pt>
                <c:pt idx="11747">
                  <c:v>151</c:v>
                </c:pt>
                <c:pt idx="11748">
                  <c:v>149.80000000000001</c:v>
                </c:pt>
                <c:pt idx="11749">
                  <c:v>150.69999999999999</c:v>
                </c:pt>
                <c:pt idx="11750">
                  <c:v>151.5</c:v>
                </c:pt>
                <c:pt idx="11751">
                  <c:v>151.1</c:v>
                </c:pt>
                <c:pt idx="11752">
                  <c:v>150.1</c:v>
                </c:pt>
                <c:pt idx="11753">
                  <c:v>149.80000000000001</c:v>
                </c:pt>
                <c:pt idx="11754">
                  <c:v>150.9</c:v>
                </c:pt>
                <c:pt idx="11755">
                  <c:v>149.69999999999999</c:v>
                </c:pt>
                <c:pt idx="11756">
                  <c:v>150.30000000000001</c:v>
                </c:pt>
                <c:pt idx="11757">
                  <c:v>150.80000000000001</c:v>
                </c:pt>
                <c:pt idx="11758">
                  <c:v>151.9</c:v>
                </c:pt>
                <c:pt idx="11759">
                  <c:v>150</c:v>
                </c:pt>
                <c:pt idx="11760">
                  <c:v>150.4</c:v>
                </c:pt>
                <c:pt idx="11761">
                  <c:v>151</c:v>
                </c:pt>
                <c:pt idx="11762">
                  <c:v>151.19999999999999</c:v>
                </c:pt>
                <c:pt idx="11763">
                  <c:v>151.4</c:v>
                </c:pt>
                <c:pt idx="11764">
                  <c:v>151.30000000000001</c:v>
                </c:pt>
                <c:pt idx="11765">
                  <c:v>150.30000000000001</c:v>
                </c:pt>
                <c:pt idx="11766">
                  <c:v>149.9</c:v>
                </c:pt>
                <c:pt idx="11767">
                  <c:v>149.80000000000001</c:v>
                </c:pt>
                <c:pt idx="11768">
                  <c:v>150.5</c:v>
                </c:pt>
                <c:pt idx="11769">
                  <c:v>150.6</c:v>
                </c:pt>
                <c:pt idx="11770">
                  <c:v>151.4</c:v>
                </c:pt>
                <c:pt idx="11771">
                  <c:v>151.30000000000001</c:v>
                </c:pt>
                <c:pt idx="11772">
                  <c:v>151.80000000000001</c:v>
                </c:pt>
                <c:pt idx="11773">
                  <c:v>151.1</c:v>
                </c:pt>
                <c:pt idx="11774">
                  <c:v>150.30000000000001</c:v>
                </c:pt>
                <c:pt idx="11775">
                  <c:v>150.1</c:v>
                </c:pt>
                <c:pt idx="11776">
                  <c:v>150.19999999999999</c:v>
                </c:pt>
                <c:pt idx="11777">
                  <c:v>150.4</c:v>
                </c:pt>
                <c:pt idx="11778">
                  <c:v>152.19999999999999</c:v>
                </c:pt>
                <c:pt idx="11779">
                  <c:v>151.30000000000001</c:v>
                </c:pt>
                <c:pt idx="11780">
                  <c:v>150.6</c:v>
                </c:pt>
                <c:pt idx="11781">
                  <c:v>151.5</c:v>
                </c:pt>
                <c:pt idx="11782">
                  <c:v>150.4</c:v>
                </c:pt>
                <c:pt idx="11783">
                  <c:v>150.9</c:v>
                </c:pt>
                <c:pt idx="11784">
                  <c:v>150</c:v>
                </c:pt>
                <c:pt idx="11785">
                  <c:v>151.4</c:v>
                </c:pt>
                <c:pt idx="11786">
                  <c:v>150.9</c:v>
                </c:pt>
                <c:pt idx="11787">
                  <c:v>151.6</c:v>
                </c:pt>
                <c:pt idx="11788">
                  <c:v>149.69999999999999</c:v>
                </c:pt>
                <c:pt idx="11789">
                  <c:v>150.69999999999999</c:v>
                </c:pt>
                <c:pt idx="11790">
                  <c:v>149.80000000000001</c:v>
                </c:pt>
                <c:pt idx="11791">
                  <c:v>150</c:v>
                </c:pt>
                <c:pt idx="11792">
                  <c:v>150.80000000000001</c:v>
                </c:pt>
                <c:pt idx="11793">
                  <c:v>151.1</c:v>
                </c:pt>
                <c:pt idx="11794">
                  <c:v>150.5</c:v>
                </c:pt>
                <c:pt idx="11795">
                  <c:v>151.1</c:v>
                </c:pt>
                <c:pt idx="11796">
                  <c:v>151.1</c:v>
                </c:pt>
                <c:pt idx="11797">
                  <c:v>149.69999999999999</c:v>
                </c:pt>
                <c:pt idx="11798">
                  <c:v>150</c:v>
                </c:pt>
                <c:pt idx="11799">
                  <c:v>149.5</c:v>
                </c:pt>
                <c:pt idx="11800">
                  <c:v>150.9</c:v>
                </c:pt>
                <c:pt idx="11801">
                  <c:v>150.6</c:v>
                </c:pt>
                <c:pt idx="11802">
                  <c:v>151.9</c:v>
                </c:pt>
                <c:pt idx="11803">
                  <c:v>150.69999999999999</c:v>
                </c:pt>
                <c:pt idx="11804">
                  <c:v>150.5</c:v>
                </c:pt>
                <c:pt idx="11805">
                  <c:v>151</c:v>
                </c:pt>
                <c:pt idx="11806">
                  <c:v>151.5</c:v>
                </c:pt>
                <c:pt idx="11807">
                  <c:v>151.1</c:v>
                </c:pt>
                <c:pt idx="11808">
                  <c:v>149.5</c:v>
                </c:pt>
                <c:pt idx="11809">
                  <c:v>150.30000000000001</c:v>
                </c:pt>
                <c:pt idx="11810">
                  <c:v>150.80000000000001</c:v>
                </c:pt>
                <c:pt idx="11811">
                  <c:v>150.69999999999999</c:v>
                </c:pt>
                <c:pt idx="11812">
                  <c:v>150.30000000000001</c:v>
                </c:pt>
                <c:pt idx="11813">
                  <c:v>150.6</c:v>
                </c:pt>
                <c:pt idx="11814">
                  <c:v>150.5</c:v>
                </c:pt>
                <c:pt idx="11815">
                  <c:v>150.9</c:v>
                </c:pt>
                <c:pt idx="11816">
                  <c:v>150.4</c:v>
                </c:pt>
                <c:pt idx="11817">
                  <c:v>150.69999999999999</c:v>
                </c:pt>
                <c:pt idx="11818">
                  <c:v>151</c:v>
                </c:pt>
                <c:pt idx="11819">
                  <c:v>151.6</c:v>
                </c:pt>
                <c:pt idx="11820">
                  <c:v>151.9</c:v>
                </c:pt>
                <c:pt idx="11821">
                  <c:v>150.80000000000001</c:v>
                </c:pt>
                <c:pt idx="11822">
                  <c:v>150.30000000000001</c:v>
                </c:pt>
                <c:pt idx="11823">
                  <c:v>151.30000000000001</c:v>
                </c:pt>
                <c:pt idx="11824">
                  <c:v>150.30000000000001</c:v>
                </c:pt>
                <c:pt idx="11825">
                  <c:v>150.5</c:v>
                </c:pt>
                <c:pt idx="11826">
                  <c:v>149.69999999999999</c:v>
                </c:pt>
                <c:pt idx="11827">
                  <c:v>149.6</c:v>
                </c:pt>
                <c:pt idx="11828">
                  <c:v>151.1</c:v>
                </c:pt>
                <c:pt idx="11829">
                  <c:v>151</c:v>
                </c:pt>
                <c:pt idx="11830">
                  <c:v>150.30000000000001</c:v>
                </c:pt>
                <c:pt idx="11831">
                  <c:v>150.69999999999999</c:v>
                </c:pt>
                <c:pt idx="11832">
                  <c:v>149.69999999999999</c:v>
                </c:pt>
                <c:pt idx="11833">
                  <c:v>150.9</c:v>
                </c:pt>
                <c:pt idx="11834">
                  <c:v>150.80000000000001</c:v>
                </c:pt>
                <c:pt idx="11835">
                  <c:v>149.80000000000001</c:v>
                </c:pt>
                <c:pt idx="11836">
                  <c:v>151.80000000000001</c:v>
                </c:pt>
                <c:pt idx="11837">
                  <c:v>151.80000000000001</c:v>
                </c:pt>
                <c:pt idx="11838">
                  <c:v>151.5</c:v>
                </c:pt>
                <c:pt idx="11839">
                  <c:v>150.4</c:v>
                </c:pt>
                <c:pt idx="11840">
                  <c:v>151.80000000000001</c:v>
                </c:pt>
                <c:pt idx="11841">
                  <c:v>151.30000000000001</c:v>
                </c:pt>
                <c:pt idx="11842">
                  <c:v>151.1</c:v>
                </c:pt>
                <c:pt idx="11843">
                  <c:v>150.69999999999999</c:v>
                </c:pt>
                <c:pt idx="11844">
                  <c:v>150.9</c:v>
                </c:pt>
                <c:pt idx="11845">
                  <c:v>150.69999999999999</c:v>
                </c:pt>
                <c:pt idx="11846">
                  <c:v>151.1</c:v>
                </c:pt>
                <c:pt idx="11847">
                  <c:v>151.80000000000001</c:v>
                </c:pt>
                <c:pt idx="11848">
                  <c:v>151.69999999999999</c:v>
                </c:pt>
                <c:pt idx="11849">
                  <c:v>150.9</c:v>
                </c:pt>
                <c:pt idx="11850">
                  <c:v>150.4</c:v>
                </c:pt>
                <c:pt idx="11851">
                  <c:v>150.69999999999999</c:v>
                </c:pt>
                <c:pt idx="11852">
                  <c:v>151.6</c:v>
                </c:pt>
                <c:pt idx="11853">
                  <c:v>152.69999999999999</c:v>
                </c:pt>
                <c:pt idx="11854">
                  <c:v>151.1</c:v>
                </c:pt>
                <c:pt idx="11855">
                  <c:v>152.19999999999999</c:v>
                </c:pt>
                <c:pt idx="11856">
                  <c:v>151.4</c:v>
                </c:pt>
                <c:pt idx="11857">
                  <c:v>151.30000000000001</c:v>
                </c:pt>
                <c:pt idx="11858">
                  <c:v>151.69999999999999</c:v>
                </c:pt>
                <c:pt idx="11859">
                  <c:v>150.80000000000001</c:v>
                </c:pt>
                <c:pt idx="11860">
                  <c:v>151.1</c:v>
                </c:pt>
                <c:pt idx="11861">
                  <c:v>150.9</c:v>
                </c:pt>
                <c:pt idx="11862">
                  <c:v>151.9</c:v>
                </c:pt>
                <c:pt idx="11863">
                  <c:v>151.4</c:v>
                </c:pt>
                <c:pt idx="11864">
                  <c:v>151.4</c:v>
                </c:pt>
                <c:pt idx="11865">
                  <c:v>151.5</c:v>
                </c:pt>
                <c:pt idx="11866">
                  <c:v>150.9</c:v>
                </c:pt>
                <c:pt idx="11867">
                  <c:v>150.30000000000001</c:v>
                </c:pt>
                <c:pt idx="11868">
                  <c:v>151.9</c:v>
                </c:pt>
                <c:pt idx="11869">
                  <c:v>151.80000000000001</c:v>
                </c:pt>
                <c:pt idx="11870">
                  <c:v>151.30000000000001</c:v>
                </c:pt>
                <c:pt idx="11871">
                  <c:v>150.80000000000001</c:v>
                </c:pt>
                <c:pt idx="11872">
                  <c:v>151.80000000000001</c:v>
                </c:pt>
                <c:pt idx="11873">
                  <c:v>152.1</c:v>
                </c:pt>
                <c:pt idx="11874">
                  <c:v>151.80000000000001</c:v>
                </c:pt>
                <c:pt idx="11875">
                  <c:v>152.80000000000001</c:v>
                </c:pt>
                <c:pt idx="11876">
                  <c:v>151.9</c:v>
                </c:pt>
                <c:pt idx="11877">
                  <c:v>152.69999999999999</c:v>
                </c:pt>
                <c:pt idx="11878">
                  <c:v>151.6</c:v>
                </c:pt>
                <c:pt idx="11879">
                  <c:v>150.6</c:v>
                </c:pt>
                <c:pt idx="11880">
                  <c:v>151.5</c:v>
                </c:pt>
                <c:pt idx="11881">
                  <c:v>150.80000000000001</c:v>
                </c:pt>
                <c:pt idx="11882">
                  <c:v>151.80000000000001</c:v>
                </c:pt>
                <c:pt idx="11883">
                  <c:v>151.1</c:v>
                </c:pt>
                <c:pt idx="11884">
                  <c:v>150.9</c:v>
                </c:pt>
                <c:pt idx="11885">
                  <c:v>150.69999999999999</c:v>
                </c:pt>
                <c:pt idx="11886">
                  <c:v>151.30000000000001</c:v>
                </c:pt>
                <c:pt idx="11887">
                  <c:v>150.6</c:v>
                </c:pt>
                <c:pt idx="11888">
                  <c:v>151.5</c:v>
                </c:pt>
                <c:pt idx="11889">
                  <c:v>151.9</c:v>
                </c:pt>
                <c:pt idx="11890">
                  <c:v>151.69999999999999</c:v>
                </c:pt>
                <c:pt idx="11891">
                  <c:v>151.80000000000001</c:v>
                </c:pt>
                <c:pt idx="11892">
                  <c:v>151.80000000000001</c:v>
                </c:pt>
                <c:pt idx="11893">
                  <c:v>151.9</c:v>
                </c:pt>
                <c:pt idx="11894">
                  <c:v>150.69999999999999</c:v>
                </c:pt>
                <c:pt idx="11895">
                  <c:v>151.30000000000001</c:v>
                </c:pt>
                <c:pt idx="11896">
                  <c:v>151.19999999999999</c:v>
                </c:pt>
                <c:pt idx="11897">
                  <c:v>151</c:v>
                </c:pt>
                <c:pt idx="11898">
                  <c:v>151.30000000000001</c:v>
                </c:pt>
                <c:pt idx="11899">
                  <c:v>152.9</c:v>
                </c:pt>
                <c:pt idx="11900">
                  <c:v>152.4</c:v>
                </c:pt>
                <c:pt idx="11901">
                  <c:v>152</c:v>
                </c:pt>
                <c:pt idx="11902">
                  <c:v>151.4</c:v>
                </c:pt>
                <c:pt idx="11903">
                  <c:v>152.1</c:v>
                </c:pt>
                <c:pt idx="11904">
                  <c:v>151.80000000000001</c:v>
                </c:pt>
                <c:pt idx="11905">
                  <c:v>151.9</c:v>
                </c:pt>
                <c:pt idx="11906">
                  <c:v>152.69999999999999</c:v>
                </c:pt>
                <c:pt idx="11907">
                  <c:v>151.9</c:v>
                </c:pt>
                <c:pt idx="11908">
                  <c:v>152.80000000000001</c:v>
                </c:pt>
                <c:pt idx="11909">
                  <c:v>151.5</c:v>
                </c:pt>
                <c:pt idx="11910">
                  <c:v>152</c:v>
                </c:pt>
                <c:pt idx="11911">
                  <c:v>151.5</c:v>
                </c:pt>
                <c:pt idx="11912">
                  <c:v>151.69999999999999</c:v>
                </c:pt>
                <c:pt idx="11913">
                  <c:v>152.1</c:v>
                </c:pt>
                <c:pt idx="11914">
                  <c:v>151.69999999999999</c:v>
                </c:pt>
                <c:pt idx="11915">
                  <c:v>151.4</c:v>
                </c:pt>
                <c:pt idx="11916">
                  <c:v>152.69999999999999</c:v>
                </c:pt>
                <c:pt idx="11917">
                  <c:v>151.5</c:v>
                </c:pt>
                <c:pt idx="11918">
                  <c:v>151.30000000000001</c:v>
                </c:pt>
                <c:pt idx="11919">
                  <c:v>151.69999999999999</c:v>
                </c:pt>
                <c:pt idx="11920">
                  <c:v>152.30000000000001</c:v>
                </c:pt>
                <c:pt idx="11921">
                  <c:v>150.80000000000001</c:v>
                </c:pt>
                <c:pt idx="11922">
                  <c:v>151.5</c:v>
                </c:pt>
                <c:pt idx="11923">
                  <c:v>151.1</c:v>
                </c:pt>
                <c:pt idx="11924">
                  <c:v>151.6</c:v>
                </c:pt>
                <c:pt idx="11925">
                  <c:v>152.69999999999999</c:v>
                </c:pt>
                <c:pt idx="11926">
                  <c:v>153</c:v>
                </c:pt>
                <c:pt idx="11927">
                  <c:v>151.6</c:v>
                </c:pt>
                <c:pt idx="11928">
                  <c:v>153.19999999999999</c:v>
                </c:pt>
                <c:pt idx="11929">
                  <c:v>152.9</c:v>
                </c:pt>
                <c:pt idx="11930">
                  <c:v>151.9</c:v>
                </c:pt>
                <c:pt idx="11931">
                  <c:v>151.19999999999999</c:v>
                </c:pt>
                <c:pt idx="11932">
                  <c:v>152.19999999999999</c:v>
                </c:pt>
                <c:pt idx="11933">
                  <c:v>152</c:v>
                </c:pt>
                <c:pt idx="11934">
                  <c:v>152.4</c:v>
                </c:pt>
                <c:pt idx="11935">
                  <c:v>151.4</c:v>
                </c:pt>
                <c:pt idx="11936">
                  <c:v>150.69999999999999</c:v>
                </c:pt>
                <c:pt idx="11937">
                  <c:v>150.5</c:v>
                </c:pt>
                <c:pt idx="11938">
                  <c:v>151.80000000000001</c:v>
                </c:pt>
                <c:pt idx="11939">
                  <c:v>153</c:v>
                </c:pt>
                <c:pt idx="11940">
                  <c:v>151.30000000000001</c:v>
                </c:pt>
                <c:pt idx="11941">
                  <c:v>152.19999999999999</c:v>
                </c:pt>
                <c:pt idx="11942">
                  <c:v>152.4</c:v>
                </c:pt>
                <c:pt idx="11943">
                  <c:v>151.6</c:v>
                </c:pt>
                <c:pt idx="11944">
                  <c:v>151</c:v>
                </c:pt>
                <c:pt idx="11945">
                  <c:v>151.69999999999999</c:v>
                </c:pt>
                <c:pt idx="11946">
                  <c:v>151.30000000000001</c:v>
                </c:pt>
                <c:pt idx="11947">
                  <c:v>151.19999999999999</c:v>
                </c:pt>
                <c:pt idx="11948">
                  <c:v>152.5</c:v>
                </c:pt>
                <c:pt idx="11949">
                  <c:v>152.30000000000001</c:v>
                </c:pt>
                <c:pt idx="11950">
                  <c:v>151.6</c:v>
                </c:pt>
                <c:pt idx="11951">
                  <c:v>153.1</c:v>
                </c:pt>
                <c:pt idx="11952">
                  <c:v>151.69999999999999</c:v>
                </c:pt>
                <c:pt idx="11953">
                  <c:v>152.1</c:v>
                </c:pt>
                <c:pt idx="11954">
                  <c:v>151.6</c:v>
                </c:pt>
                <c:pt idx="11955">
                  <c:v>150.9</c:v>
                </c:pt>
                <c:pt idx="11956">
                  <c:v>151.30000000000001</c:v>
                </c:pt>
                <c:pt idx="11957">
                  <c:v>152.4</c:v>
                </c:pt>
                <c:pt idx="11958">
                  <c:v>151.69999999999999</c:v>
                </c:pt>
                <c:pt idx="11959">
                  <c:v>151.4</c:v>
                </c:pt>
                <c:pt idx="11960">
                  <c:v>152.1</c:v>
                </c:pt>
                <c:pt idx="11961">
                  <c:v>152.30000000000001</c:v>
                </c:pt>
                <c:pt idx="11962">
                  <c:v>151.6</c:v>
                </c:pt>
                <c:pt idx="11963">
                  <c:v>151.19999999999999</c:v>
                </c:pt>
                <c:pt idx="11964">
                  <c:v>150.80000000000001</c:v>
                </c:pt>
                <c:pt idx="11965">
                  <c:v>150.6</c:v>
                </c:pt>
                <c:pt idx="11966">
                  <c:v>151.9</c:v>
                </c:pt>
                <c:pt idx="11967">
                  <c:v>150.80000000000001</c:v>
                </c:pt>
                <c:pt idx="11968">
                  <c:v>150.6</c:v>
                </c:pt>
                <c:pt idx="11969">
                  <c:v>152.4</c:v>
                </c:pt>
                <c:pt idx="11970">
                  <c:v>151.6</c:v>
                </c:pt>
                <c:pt idx="11971">
                  <c:v>151.69999999999999</c:v>
                </c:pt>
                <c:pt idx="11972">
                  <c:v>151.4</c:v>
                </c:pt>
                <c:pt idx="11973">
                  <c:v>150.80000000000001</c:v>
                </c:pt>
                <c:pt idx="11974">
                  <c:v>151.4</c:v>
                </c:pt>
                <c:pt idx="11975">
                  <c:v>151.1</c:v>
                </c:pt>
                <c:pt idx="11976">
                  <c:v>151.30000000000001</c:v>
                </c:pt>
                <c:pt idx="11977">
                  <c:v>152</c:v>
                </c:pt>
                <c:pt idx="11978">
                  <c:v>150.69999999999999</c:v>
                </c:pt>
                <c:pt idx="11979">
                  <c:v>151.69999999999999</c:v>
                </c:pt>
                <c:pt idx="11980">
                  <c:v>151.80000000000001</c:v>
                </c:pt>
                <c:pt idx="11981">
                  <c:v>151.1</c:v>
                </c:pt>
                <c:pt idx="11982">
                  <c:v>151.6</c:v>
                </c:pt>
                <c:pt idx="11983">
                  <c:v>151</c:v>
                </c:pt>
                <c:pt idx="11984">
                  <c:v>150.80000000000001</c:v>
                </c:pt>
                <c:pt idx="11985">
                  <c:v>150.6</c:v>
                </c:pt>
                <c:pt idx="11986">
                  <c:v>150.4</c:v>
                </c:pt>
                <c:pt idx="11987">
                  <c:v>152.19999999999999</c:v>
                </c:pt>
                <c:pt idx="11988">
                  <c:v>151.4</c:v>
                </c:pt>
                <c:pt idx="11989">
                  <c:v>150.6</c:v>
                </c:pt>
                <c:pt idx="11990">
                  <c:v>150.6</c:v>
                </c:pt>
                <c:pt idx="11991">
                  <c:v>152.5</c:v>
                </c:pt>
                <c:pt idx="11992">
                  <c:v>151.4</c:v>
                </c:pt>
                <c:pt idx="11993">
                  <c:v>151.1</c:v>
                </c:pt>
                <c:pt idx="11994">
                  <c:v>152.30000000000001</c:v>
                </c:pt>
                <c:pt idx="11995">
                  <c:v>151.9</c:v>
                </c:pt>
                <c:pt idx="11996">
                  <c:v>151.1</c:v>
                </c:pt>
                <c:pt idx="11997">
                  <c:v>151.5</c:v>
                </c:pt>
                <c:pt idx="11998">
                  <c:v>151.4</c:v>
                </c:pt>
                <c:pt idx="11999">
                  <c:v>151.4</c:v>
                </c:pt>
                <c:pt idx="12000">
                  <c:v>151.9</c:v>
                </c:pt>
                <c:pt idx="12001">
                  <c:v>151.19999999999999</c:v>
                </c:pt>
                <c:pt idx="12002">
                  <c:v>152</c:v>
                </c:pt>
                <c:pt idx="12003">
                  <c:v>151.1</c:v>
                </c:pt>
                <c:pt idx="12004">
                  <c:v>150.80000000000001</c:v>
                </c:pt>
                <c:pt idx="12005">
                  <c:v>150</c:v>
                </c:pt>
                <c:pt idx="12006">
                  <c:v>150.69999999999999</c:v>
                </c:pt>
                <c:pt idx="12007">
                  <c:v>150.80000000000001</c:v>
                </c:pt>
                <c:pt idx="12008">
                  <c:v>152.6</c:v>
                </c:pt>
                <c:pt idx="12009">
                  <c:v>151.9</c:v>
                </c:pt>
                <c:pt idx="12010">
                  <c:v>152.5</c:v>
                </c:pt>
                <c:pt idx="12011">
                  <c:v>151.80000000000001</c:v>
                </c:pt>
                <c:pt idx="12012">
                  <c:v>152.5</c:v>
                </c:pt>
                <c:pt idx="12013">
                  <c:v>151.5</c:v>
                </c:pt>
                <c:pt idx="12014">
                  <c:v>151.1</c:v>
                </c:pt>
                <c:pt idx="12015">
                  <c:v>151.30000000000001</c:v>
                </c:pt>
                <c:pt idx="12016">
                  <c:v>152.1</c:v>
                </c:pt>
                <c:pt idx="12017">
                  <c:v>153.1</c:v>
                </c:pt>
                <c:pt idx="12018">
                  <c:v>152.80000000000001</c:v>
                </c:pt>
                <c:pt idx="12019">
                  <c:v>151.4</c:v>
                </c:pt>
                <c:pt idx="12020">
                  <c:v>151.6</c:v>
                </c:pt>
                <c:pt idx="12021">
                  <c:v>152.5</c:v>
                </c:pt>
                <c:pt idx="12022">
                  <c:v>151.9</c:v>
                </c:pt>
                <c:pt idx="12023">
                  <c:v>151.6</c:v>
                </c:pt>
                <c:pt idx="12024">
                  <c:v>151.4</c:v>
                </c:pt>
                <c:pt idx="12025">
                  <c:v>152.30000000000001</c:v>
                </c:pt>
                <c:pt idx="12026">
                  <c:v>151.1</c:v>
                </c:pt>
                <c:pt idx="12027">
                  <c:v>151.30000000000001</c:v>
                </c:pt>
                <c:pt idx="12028">
                  <c:v>151.5</c:v>
                </c:pt>
                <c:pt idx="12029">
                  <c:v>151.4</c:v>
                </c:pt>
                <c:pt idx="12030">
                  <c:v>151.19999999999999</c:v>
                </c:pt>
                <c:pt idx="12031">
                  <c:v>152.1</c:v>
                </c:pt>
                <c:pt idx="12032">
                  <c:v>151</c:v>
                </c:pt>
                <c:pt idx="12033">
                  <c:v>151.1</c:v>
                </c:pt>
                <c:pt idx="12034">
                  <c:v>150.4</c:v>
                </c:pt>
                <c:pt idx="12035">
                  <c:v>148.69999999999999</c:v>
                </c:pt>
                <c:pt idx="12036">
                  <c:v>150.9</c:v>
                </c:pt>
                <c:pt idx="12037">
                  <c:v>152.69999999999999</c:v>
                </c:pt>
                <c:pt idx="12038">
                  <c:v>151.6</c:v>
                </c:pt>
                <c:pt idx="12039">
                  <c:v>151.80000000000001</c:v>
                </c:pt>
                <c:pt idx="12040">
                  <c:v>151.5</c:v>
                </c:pt>
                <c:pt idx="12041">
                  <c:v>150.5</c:v>
                </c:pt>
                <c:pt idx="12042">
                  <c:v>151.19999999999999</c:v>
                </c:pt>
                <c:pt idx="12043">
                  <c:v>152.1</c:v>
                </c:pt>
                <c:pt idx="12044">
                  <c:v>151.30000000000001</c:v>
                </c:pt>
                <c:pt idx="12045">
                  <c:v>151.4</c:v>
                </c:pt>
                <c:pt idx="12046">
                  <c:v>151.19999999999999</c:v>
                </c:pt>
                <c:pt idx="12047">
                  <c:v>151</c:v>
                </c:pt>
                <c:pt idx="12048">
                  <c:v>151.9</c:v>
                </c:pt>
                <c:pt idx="12049">
                  <c:v>151.4</c:v>
                </c:pt>
                <c:pt idx="12050">
                  <c:v>150.9</c:v>
                </c:pt>
                <c:pt idx="12051">
                  <c:v>151.69999999999999</c:v>
                </c:pt>
                <c:pt idx="12052">
                  <c:v>151.69999999999999</c:v>
                </c:pt>
                <c:pt idx="12053">
                  <c:v>151.30000000000001</c:v>
                </c:pt>
                <c:pt idx="12054">
                  <c:v>151.9</c:v>
                </c:pt>
                <c:pt idx="12055">
                  <c:v>149.9</c:v>
                </c:pt>
                <c:pt idx="12056">
                  <c:v>150</c:v>
                </c:pt>
                <c:pt idx="12057">
                  <c:v>150.30000000000001</c:v>
                </c:pt>
                <c:pt idx="12058">
                  <c:v>151.4</c:v>
                </c:pt>
                <c:pt idx="12059">
                  <c:v>151.69999999999999</c:v>
                </c:pt>
                <c:pt idx="12060">
                  <c:v>151.19999999999999</c:v>
                </c:pt>
                <c:pt idx="12061">
                  <c:v>149.80000000000001</c:v>
                </c:pt>
                <c:pt idx="12062">
                  <c:v>150.6</c:v>
                </c:pt>
                <c:pt idx="12063">
                  <c:v>150.1</c:v>
                </c:pt>
                <c:pt idx="12064">
                  <c:v>150.6</c:v>
                </c:pt>
                <c:pt idx="12065">
                  <c:v>150.80000000000001</c:v>
                </c:pt>
                <c:pt idx="12066">
                  <c:v>150.80000000000001</c:v>
                </c:pt>
                <c:pt idx="12067">
                  <c:v>150.9</c:v>
                </c:pt>
                <c:pt idx="12068">
                  <c:v>151.6</c:v>
                </c:pt>
                <c:pt idx="12069">
                  <c:v>152.5</c:v>
                </c:pt>
                <c:pt idx="12070">
                  <c:v>151.30000000000001</c:v>
                </c:pt>
                <c:pt idx="12071">
                  <c:v>151.30000000000001</c:v>
                </c:pt>
                <c:pt idx="12072">
                  <c:v>151.1</c:v>
                </c:pt>
                <c:pt idx="12073">
                  <c:v>150.9</c:v>
                </c:pt>
                <c:pt idx="12074">
                  <c:v>150.5</c:v>
                </c:pt>
                <c:pt idx="12075">
                  <c:v>151</c:v>
                </c:pt>
                <c:pt idx="12076">
                  <c:v>150.4</c:v>
                </c:pt>
                <c:pt idx="12077">
                  <c:v>150.6</c:v>
                </c:pt>
                <c:pt idx="12078">
                  <c:v>151.30000000000001</c:v>
                </c:pt>
                <c:pt idx="12079">
                  <c:v>151.5</c:v>
                </c:pt>
                <c:pt idx="12080">
                  <c:v>150.9</c:v>
                </c:pt>
                <c:pt idx="12081">
                  <c:v>150.69999999999999</c:v>
                </c:pt>
                <c:pt idx="12082">
                  <c:v>151.6</c:v>
                </c:pt>
                <c:pt idx="12083">
                  <c:v>150.69999999999999</c:v>
                </c:pt>
                <c:pt idx="12084">
                  <c:v>149.80000000000001</c:v>
                </c:pt>
                <c:pt idx="12085">
                  <c:v>150.30000000000001</c:v>
                </c:pt>
                <c:pt idx="12086">
                  <c:v>151.30000000000001</c:v>
                </c:pt>
                <c:pt idx="12087">
                  <c:v>152.5</c:v>
                </c:pt>
                <c:pt idx="12088">
                  <c:v>151.6</c:v>
                </c:pt>
                <c:pt idx="12089">
                  <c:v>151</c:v>
                </c:pt>
                <c:pt idx="12090">
                  <c:v>150.80000000000001</c:v>
                </c:pt>
                <c:pt idx="12091">
                  <c:v>149.4</c:v>
                </c:pt>
                <c:pt idx="12092">
                  <c:v>151.1</c:v>
                </c:pt>
                <c:pt idx="12093">
                  <c:v>150.69999999999999</c:v>
                </c:pt>
                <c:pt idx="12094">
                  <c:v>150</c:v>
                </c:pt>
                <c:pt idx="12095">
                  <c:v>150.69999999999999</c:v>
                </c:pt>
                <c:pt idx="12096">
                  <c:v>151</c:v>
                </c:pt>
                <c:pt idx="12097">
                  <c:v>151.4</c:v>
                </c:pt>
                <c:pt idx="12098">
                  <c:v>150.80000000000001</c:v>
                </c:pt>
                <c:pt idx="12099">
                  <c:v>151.1</c:v>
                </c:pt>
                <c:pt idx="12100">
                  <c:v>150.80000000000001</c:v>
                </c:pt>
                <c:pt idx="12101">
                  <c:v>150.1</c:v>
                </c:pt>
                <c:pt idx="12102">
                  <c:v>150.6</c:v>
                </c:pt>
                <c:pt idx="12103">
                  <c:v>150.9</c:v>
                </c:pt>
                <c:pt idx="12104">
                  <c:v>151.9</c:v>
                </c:pt>
                <c:pt idx="12105">
                  <c:v>151.6</c:v>
                </c:pt>
                <c:pt idx="12106">
                  <c:v>151.30000000000001</c:v>
                </c:pt>
                <c:pt idx="12107">
                  <c:v>151.1</c:v>
                </c:pt>
                <c:pt idx="12108">
                  <c:v>150.69999999999999</c:v>
                </c:pt>
                <c:pt idx="12109">
                  <c:v>151.30000000000001</c:v>
                </c:pt>
                <c:pt idx="12110">
                  <c:v>150.6</c:v>
                </c:pt>
                <c:pt idx="12111">
                  <c:v>150.80000000000001</c:v>
                </c:pt>
                <c:pt idx="12112">
                  <c:v>151.19999999999999</c:v>
                </c:pt>
                <c:pt idx="12113">
                  <c:v>150.9</c:v>
                </c:pt>
                <c:pt idx="12114">
                  <c:v>151.9</c:v>
                </c:pt>
                <c:pt idx="12115">
                  <c:v>150.6</c:v>
                </c:pt>
                <c:pt idx="12116">
                  <c:v>150.80000000000001</c:v>
                </c:pt>
                <c:pt idx="12117">
                  <c:v>150.69999999999999</c:v>
                </c:pt>
                <c:pt idx="12118">
                  <c:v>150.6</c:v>
                </c:pt>
                <c:pt idx="12119">
                  <c:v>149.69999999999999</c:v>
                </c:pt>
                <c:pt idx="12120">
                  <c:v>151.19999999999999</c:v>
                </c:pt>
                <c:pt idx="12121">
                  <c:v>151.69999999999999</c:v>
                </c:pt>
                <c:pt idx="12122">
                  <c:v>150.5</c:v>
                </c:pt>
                <c:pt idx="12123">
                  <c:v>151.1</c:v>
                </c:pt>
                <c:pt idx="12124">
                  <c:v>151.80000000000001</c:v>
                </c:pt>
                <c:pt idx="12125">
                  <c:v>150.4</c:v>
                </c:pt>
                <c:pt idx="12126">
                  <c:v>150.5</c:v>
                </c:pt>
                <c:pt idx="12127">
                  <c:v>151.19999999999999</c:v>
                </c:pt>
                <c:pt idx="12128">
                  <c:v>151.6</c:v>
                </c:pt>
                <c:pt idx="12129">
                  <c:v>150.9</c:v>
                </c:pt>
                <c:pt idx="12130">
                  <c:v>150.9</c:v>
                </c:pt>
                <c:pt idx="12131">
                  <c:v>151.5</c:v>
                </c:pt>
                <c:pt idx="12132">
                  <c:v>151.5</c:v>
                </c:pt>
                <c:pt idx="12133">
                  <c:v>150.30000000000001</c:v>
                </c:pt>
                <c:pt idx="12134">
                  <c:v>150.4</c:v>
                </c:pt>
                <c:pt idx="12135">
                  <c:v>150.1</c:v>
                </c:pt>
                <c:pt idx="12136">
                  <c:v>149</c:v>
                </c:pt>
                <c:pt idx="12137">
                  <c:v>150.80000000000001</c:v>
                </c:pt>
                <c:pt idx="12138">
                  <c:v>151.1</c:v>
                </c:pt>
                <c:pt idx="12139">
                  <c:v>151.9</c:v>
                </c:pt>
                <c:pt idx="12140">
                  <c:v>151.30000000000001</c:v>
                </c:pt>
                <c:pt idx="12141">
                  <c:v>151.19999999999999</c:v>
                </c:pt>
                <c:pt idx="12142">
                  <c:v>150.30000000000001</c:v>
                </c:pt>
                <c:pt idx="12143">
                  <c:v>150.69999999999999</c:v>
                </c:pt>
                <c:pt idx="12144">
                  <c:v>150</c:v>
                </c:pt>
                <c:pt idx="12145">
                  <c:v>149.5</c:v>
                </c:pt>
                <c:pt idx="12146">
                  <c:v>150.4</c:v>
                </c:pt>
                <c:pt idx="12147">
                  <c:v>150.5</c:v>
                </c:pt>
                <c:pt idx="12148">
                  <c:v>150.4</c:v>
                </c:pt>
                <c:pt idx="12149">
                  <c:v>149.80000000000001</c:v>
                </c:pt>
                <c:pt idx="12150">
                  <c:v>150.1</c:v>
                </c:pt>
                <c:pt idx="12151">
                  <c:v>150.30000000000001</c:v>
                </c:pt>
                <c:pt idx="12152">
                  <c:v>150</c:v>
                </c:pt>
                <c:pt idx="12153">
                  <c:v>148.4</c:v>
                </c:pt>
                <c:pt idx="12154">
                  <c:v>150.4</c:v>
                </c:pt>
                <c:pt idx="12155">
                  <c:v>150.30000000000001</c:v>
                </c:pt>
                <c:pt idx="12156">
                  <c:v>151</c:v>
                </c:pt>
                <c:pt idx="12157">
                  <c:v>150.69999999999999</c:v>
                </c:pt>
                <c:pt idx="12158">
                  <c:v>150.19999999999999</c:v>
                </c:pt>
                <c:pt idx="12159">
                  <c:v>151.1</c:v>
                </c:pt>
                <c:pt idx="12160">
                  <c:v>150.9</c:v>
                </c:pt>
                <c:pt idx="12161">
                  <c:v>150.4</c:v>
                </c:pt>
                <c:pt idx="12162">
                  <c:v>151.6</c:v>
                </c:pt>
                <c:pt idx="12163">
                  <c:v>150.1</c:v>
                </c:pt>
                <c:pt idx="12164">
                  <c:v>150.69999999999999</c:v>
                </c:pt>
                <c:pt idx="12165">
                  <c:v>150.69999999999999</c:v>
                </c:pt>
                <c:pt idx="12166">
                  <c:v>150.4</c:v>
                </c:pt>
                <c:pt idx="12167">
                  <c:v>150.69999999999999</c:v>
                </c:pt>
                <c:pt idx="12168">
                  <c:v>151.4</c:v>
                </c:pt>
                <c:pt idx="12169">
                  <c:v>150.6</c:v>
                </c:pt>
                <c:pt idx="12170">
                  <c:v>151.5</c:v>
                </c:pt>
                <c:pt idx="12171">
                  <c:v>151.19999999999999</c:v>
                </c:pt>
                <c:pt idx="12172">
                  <c:v>150.6</c:v>
                </c:pt>
                <c:pt idx="12173">
                  <c:v>150.1</c:v>
                </c:pt>
                <c:pt idx="12174">
                  <c:v>149.6</c:v>
                </c:pt>
                <c:pt idx="12175">
                  <c:v>149.30000000000001</c:v>
                </c:pt>
                <c:pt idx="12176">
                  <c:v>150.4</c:v>
                </c:pt>
                <c:pt idx="12177">
                  <c:v>150.5</c:v>
                </c:pt>
                <c:pt idx="12178">
                  <c:v>149.69999999999999</c:v>
                </c:pt>
                <c:pt idx="12179">
                  <c:v>149.80000000000001</c:v>
                </c:pt>
                <c:pt idx="12180">
                  <c:v>150.5</c:v>
                </c:pt>
                <c:pt idx="12181">
                  <c:v>150.69999999999999</c:v>
                </c:pt>
                <c:pt idx="12182">
                  <c:v>150.6</c:v>
                </c:pt>
                <c:pt idx="12183">
                  <c:v>151.30000000000001</c:v>
                </c:pt>
                <c:pt idx="12184">
                  <c:v>150.5</c:v>
                </c:pt>
                <c:pt idx="12185">
                  <c:v>150.19999999999999</c:v>
                </c:pt>
                <c:pt idx="12186">
                  <c:v>150.6</c:v>
                </c:pt>
                <c:pt idx="12187">
                  <c:v>149.30000000000001</c:v>
                </c:pt>
                <c:pt idx="12188">
                  <c:v>150.1</c:v>
                </c:pt>
                <c:pt idx="12189">
                  <c:v>149.4</c:v>
                </c:pt>
                <c:pt idx="12190">
                  <c:v>150.5</c:v>
                </c:pt>
                <c:pt idx="12191">
                  <c:v>149.5</c:v>
                </c:pt>
                <c:pt idx="12192">
                  <c:v>149.6</c:v>
                </c:pt>
                <c:pt idx="12193">
                  <c:v>150.5</c:v>
                </c:pt>
                <c:pt idx="12194">
                  <c:v>149.9</c:v>
                </c:pt>
                <c:pt idx="12195">
                  <c:v>149.4</c:v>
                </c:pt>
                <c:pt idx="12196">
                  <c:v>150.69999999999999</c:v>
                </c:pt>
                <c:pt idx="12197">
                  <c:v>150.6</c:v>
                </c:pt>
                <c:pt idx="12198">
                  <c:v>151.1</c:v>
                </c:pt>
                <c:pt idx="12199">
                  <c:v>150.30000000000001</c:v>
                </c:pt>
                <c:pt idx="12200">
                  <c:v>150</c:v>
                </c:pt>
                <c:pt idx="12201">
                  <c:v>151.5</c:v>
                </c:pt>
                <c:pt idx="12202">
                  <c:v>150.19999999999999</c:v>
                </c:pt>
                <c:pt idx="12203">
                  <c:v>150.9</c:v>
                </c:pt>
                <c:pt idx="12204">
                  <c:v>150.9</c:v>
                </c:pt>
                <c:pt idx="12205">
                  <c:v>148.5</c:v>
                </c:pt>
                <c:pt idx="12206">
                  <c:v>150.69999999999999</c:v>
                </c:pt>
                <c:pt idx="12207">
                  <c:v>149.69999999999999</c:v>
                </c:pt>
                <c:pt idx="12208">
                  <c:v>150.5</c:v>
                </c:pt>
                <c:pt idx="12209">
                  <c:v>150</c:v>
                </c:pt>
                <c:pt idx="12210">
                  <c:v>149.19999999999999</c:v>
                </c:pt>
                <c:pt idx="12211">
                  <c:v>150.19999999999999</c:v>
                </c:pt>
                <c:pt idx="12212">
                  <c:v>149.5</c:v>
                </c:pt>
                <c:pt idx="12213">
                  <c:v>150.1</c:v>
                </c:pt>
                <c:pt idx="12214">
                  <c:v>151.1</c:v>
                </c:pt>
                <c:pt idx="12215">
                  <c:v>150.1</c:v>
                </c:pt>
                <c:pt idx="12216">
                  <c:v>149.5</c:v>
                </c:pt>
                <c:pt idx="12217">
                  <c:v>150.80000000000001</c:v>
                </c:pt>
                <c:pt idx="12218">
                  <c:v>149.9</c:v>
                </c:pt>
                <c:pt idx="12219">
                  <c:v>149.80000000000001</c:v>
                </c:pt>
                <c:pt idx="12220">
                  <c:v>150.80000000000001</c:v>
                </c:pt>
                <c:pt idx="12221">
                  <c:v>151.19999999999999</c:v>
                </c:pt>
                <c:pt idx="12222">
                  <c:v>150.4</c:v>
                </c:pt>
                <c:pt idx="12223">
                  <c:v>150.30000000000001</c:v>
                </c:pt>
                <c:pt idx="12224">
                  <c:v>150.30000000000001</c:v>
                </c:pt>
                <c:pt idx="12225">
                  <c:v>149.9</c:v>
                </c:pt>
                <c:pt idx="12226">
                  <c:v>150.6</c:v>
                </c:pt>
                <c:pt idx="12227">
                  <c:v>150.30000000000001</c:v>
                </c:pt>
                <c:pt idx="12228">
                  <c:v>151.4</c:v>
                </c:pt>
                <c:pt idx="12229">
                  <c:v>149.6</c:v>
                </c:pt>
                <c:pt idx="12230">
                  <c:v>151.5</c:v>
                </c:pt>
                <c:pt idx="12231">
                  <c:v>150.69999999999999</c:v>
                </c:pt>
                <c:pt idx="12232">
                  <c:v>150.30000000000001</c:v>
                </c:pt>
                <c:pt idx="12233">
                  <c:v>149.80000000000001</c:v>
                </c:pt>
                <c:pt idx="12234">
                  <c:v>149.6</c:v>
                </c:pt>
                <c:pt idx="12235">
                  <c:v>150.69999999999999</c:v>
                </c:pt>
                <c:pt idx="12236">
                  <c:v>151</c:v>
                </c:pt>
                <c:pt idx="12237">
                  <c:v>150.5</c:v>
                </c:pt>
                <c:pt idx="12238">
                  <c:v>149.9</c:v>
                </c:pt>
                <c:pt idx="12239">
                  <c:v>149.69999999999999</c:v>
                </c:pt>
                <c:pt idx="12240">
                  <c:v>150.30000000000001</c:v>
                </c:pt>
                <c:pt idx="12241">
                  <c:v>150.1</c:v>
                </c:pt>
                <c:pt idx="12242">
                  <c:v>151.1</c:v>
                </c:pt>
                <c:pt idx="12243">
                  <c:v>150.6</c:v>
                </c:pt>
                <c:pt idx="12244">
                  <c:v>150.4</c:v>
                </c:pt>
                <c:pt idx="12245">
                  <c:v>149.9</c:v>
                </c:pt>
                <c:pt idx="12246">
                  <c:v>151.30000000000001</c:v>
                </c:pt>
                <c:pt idx="12247">
                  <c:v>150.6</c:v>
                </c:pt>
                <c:pt idx="12248">
                  <c:v>150.5</c:v>
                </c:pt>
                <c:pt idx="12249">
                  <c:v>150.6</c:v>
                </c:pt>
                <c:pt idx="12250">
                  <c:v>150</c:v>
                </c:pt>
                <c:pt idx="12251">
                  <c:v>150.5</c:v>
                </c:pt>
                <c:pt idx="12252">
                  <c:v>150</c:v>
                </c:pt>
                <c:pt idx="12253">
                  <c:v>150.1</c:v>
                </c:pt>
                <c:pt idx="12254">
                  <c:v>150.80000000000001</c:v>
                </c:pt>
                <c:pt idx="12255">
                  <c:v>149.4</c:v>
                </c:pt>
                <c:pt idx="12256">
                  <c:v>150.5</c:v>
                </c:pt>
                <c:pt idx="12257">
                  <c:v>150.4</c:v>
                </c:pt>
                <c:pt idx="12258">
                  <c:v>151.80000000000001</c:v>
                </c:pt>
                <c:pt idx="12259">
                  <c:v>149.69999999999999</c:v>
                </c:pt>
                <c:pt idx="12260">
                  <c:v>150.5</c:v>
                </c:pt>
                <c:pt idx="12261">
                  <c:v>149.80000000000001</c:v>
                </c:pt>
                <c:pt idx="12262">
                  <c:v>149.4</c:v>
                </c:pt>
                <c:pt idx="12263">
                  <c:v>150.30000000000001</c:v>
                </c:pt>
                <c:pt idx="12264">
                  <c:v>149.80000000000001</c:v>
                </c:pt>
                <c:pt idx="12265">
                  <c:v>149.80000000000001</c:v>
                </c:pt>
                <c:pt idx="12266">
                  <c:v>150.9</c:v>
                </c:pt>
                <c:pt idx="12267">
                  <c:v>150.1</c:v>
                </c:pt>
                <c:pt idx="12268">
                  <c:v>150.80000000000001</c:v>
                </c:pt>
                <c:pt idx="12269">
                  <c:v>150.5</c:v>
                </c:pt>
                <c:pt idx="12270">
                  <c:v>151.30000000000001</c:v>
                </c:pt>
                <c:pt idx="12271">
                  <c:v>151.5</c:v>
                </c:pt>
                <c:pt idx="12272">
                  <c:v>150.30000000000001</c:v>
                </c:pt>
                <c:pt idx="12273">
                  <c:v>150</c:v>
                </c:pt>
                <c:pt idx="12274">
                  <c:v>149.9</c:v>
                </c:pt>
                <c:pt idx="12275">
                  <c:v>149.1</c:v>
                </c:pt>
                <c:pt idx="12276">
                  <c:v>149</c:v>
                </c:pt>
                <c:pt idx="12277">
                  <c:v>150.69999999999999</c:v>
                </c:pt>
                <c:pt idx="12278">
                  <c:v>150.9</c:v>
                </c:pt>
                <c:pt idx="12279">
                  <c:v>150.4</c:v>
                </c:pt>
                <c:pt idx="12280">
                  <c:v>150.5</c:v>
                </c:pt>
                <c:pt idx="12281">
                  <c:v>150.5</c:v>
                </c:pt>
                <c:pt idx="12282">
                  <c:v>151.30000000000001</c:v>
                </c:pt>
                <c:pt idx="12283">
                  <c:v>149.80000000000001</c:v>
                </c:pt>
                <c:pt idx="12284">
                  <c:v>150</c:v>
                </c:pt>
                <c:pt idx="12285">
                  <c:v>150.5</c:v>
                </c:pt>
                <c:pt idx="12286">
                  <c:v>150.19999999999999</c:v>
                </c:pt>
                <c:pt idx="12287">
                  <c:v>151.30000000000001</c:v>
                </c:pt>
                <c:pt idx="12288">
                  <c:v>149.80000000000001</c:v>
                </c:pt>
                <c:pt idx="12289">
                  <c:v>149.9</c:v>
                </c:pt>
                <c:pt idx="12290">
                  <c:v>149.9</c:v>
                </c:pt>
                <c:pt idx="12291">
                  <c:v>149.30000000000001</c:v>
                </c:pt>
                <c:pt idx="12292">
                  <c:v>150.5</c:v>
                </c:pt>
                <c:pt idx="12293">
                  <c:v>150</c:v>
                </c:pt>
                <c:pt idx="12294">
                  <c:v>151</c:v>
                </c:pt>
                <c:pt idx="12295">
                  <c:v>150.6</c:v>
                </c:pt>
                <c:pt idx="12296">
                  <c:v>150.80000000000001</c:v>
                </c:pt>
                <c:pt idx="12297">
                  <c:v>150.19999999999999</c:v>
                </c:pt>
                <c:pt idx="12298">
                  <c:v>151.69999999999999</c:v>
                </c:pt>
                <c:pt idx="12299">
                  <c:v>150.69999999999999</c:v>
                </c:pt>
                <c:pt idx="12300">
                  <c:v>150.4</c:v>
                </c:pt>
                <c:pt idx="12301">
                  <c:v>150.69999999999999</c:v>
                </c:pt>
                <c:pt idx="12302">
                  <c:v>149.69999999999999</c:v>
                </c:pt>
                <c:pt idx="12303">
                  <c:v>150.9</c:v>
                </c:pt>
                <c:pt idx="12304">
                  <c:v>151.4</c:v>
                </c:pt>
                <c:pt idx="12305">
                  <c:v>150.1</c:v>
                </c:pt>
                <c:pt idx="12306">
                  <c:v>149.5</c:v>
                </c:pt>
                <c:pt idx="12307">
                  <c:v>149.6</c:v>
                </c:pt>
                <c:pt idx="12308">
                  <c:v>150</c:v>
                </c:pt>
                <c:pt idx="12309">
                  <c:v>150.6</c:v>
                </c:pt>
                <c:pt idx="12310">
                  <c:v>151.1</c:v>
                </c:pt>
                <c:pt idx="12311">
                  <c:v>150.6</c:v>
                </c:pt>
                <c:pt idx="12312">
                  <c:v>150.19999999999999</c:v>
                </c:pt>
                <c:pt idx="12313">
                  <c:v>150.4</c:v>
                </c:pt>
                <c:pt idx="12314">
                  <c:v>149.4</c:v>
                </c:pt>
                <c:pt idx="12315">
                  <c:v>150.1</c:v>
                </c:pt>
                <c:pt idx="12316">
                  <c:v>151.4</c:v>
                </c:pt>
                <c:pt idx="12317">
                  <c:v>150.19999999999999</c:v>
                </c:pt>
                <c:pt idx="12318">
                  <c:v>150.4</c:v>
                </c:pt>
                <c:pt idx="12319">
                  <c:v>150.30000000000001</c:v>
                </c:pt>
                <c:pt idx="12320">
                  <c:v>149.9</c:v>
                </c:pt>
                <c:pt idx="12321">
                  <c:v>149.9</c:v>
                </c:pt>
                <c:pt idx="12322">
                  <c:v>150.30000000000001</c:v>
                </c:pt>
                <c:pt idx="12323">
                  <c:v>149.1</c:v>
                </c:pt>
                <c:pt idx="12324">
                  <c:v>151.5</c:v>
                </c:pt>
                <c:pt idx="12325">
                  <c:v>149.19999999999999</c:v>
                </c:pt>
                <c:pt idx="12326">
                  <c:v>150.80000000000001</c:v>
                </c:pt>
                <c:pt idx="12327">
                  <c:v>149.80000000000001</c:v>
                </c:pt>
                <c:pt idx="12328">
                  <c:v>150.9</c:v>
                </c:pt>
                <c:pt idx="12329">
                  <c:v>150.30000000000001</c:v>
                </c:pt>
                <c:pt idx="12330">
                  <c:v>149.80000000000001</c:v>
                </c:pt>
                <c:pt idx="12331">
                  <c:v>149.19999999999999</c:v>
                </c:pt>
                <c:pt idx="12332">
                  <c:v>150.69999999999999</c:v>
                </c:pt>
                <c:pt idx="12333">
                  <c:v>151</c:v>
                </c:pt>
                <c:pt idx="12334">
                  <c:v>149.9</c:v>
                </c:pt>
                <c:pt idx="12335">
                  <c:v>150.69999999999999</c:v>
                </c:pt>
                <c:pt idx="12336">
                  <c:v>149.69999999999999</c:v>
                </c:pt>
                <c:pt idx="12337">
                  <c:v>151.1</c:v>
                </c:pt>
                <c:pt idx="12338">
                  <c:v>150.80000000000001</c:v>
                </c:pt>
                <c:pt idx="12339">
                  <c:v>150.9</c:v>
                </c:pt>
                <c:pt idx="12340">
                  <c:v>150.9</c:v>
                </c:pt>
                <c:pt idx="12341">
                  <c:v>151</c:v>
                </c:pt>
                <c:pt idx="12342">
                  <c:v>149.9</c:v>
                </c:pt>
                <c:pt idx="12343">
                  <c:v>149.6</c:v>
                </c:pt>
                <c:pt idx="12344">
                  <c:v>149.4</c:v>
                </c:pt>
                <c:pt idx="12345">
                  <c:v>149.9</c:v>
                </c:pt>
                <c:pt idx="12346">
                  <c:v>150.5</c:v>
                </c:pt>
                <c:pt idx="12347">
                  <c:v>149.4</c:v>
                </c:pt>
                <c:pt idx="12348">
                  <c:v>150.69999999999999</c:v>
                </c:pt>
                <c:pt idx="12349">
                  <c:v>149.6</c:v>
                </c:pt>
                <c:pt idx="12350">
                  <c:v>150.4</c:v>
                </c:pt>
                <c:pt idx="12351">
                  <c:v>151</c:v>
                </c:pt>
                <c:pt idx="12352">
                  <c:v>150.9</c:v>
                </c:pt>
                <c:pt idx="12353">
                  <c:v>150.30000000000001</c:v>
                </c:pt>
                <c:pt idx="12354">
                  <c:v>150.69999999999999</c:v>
                </c:pt>
                <c:pt idx="12355">
                  <c:v>150.1</c:v>
                </c:pt>
                <c:pt idx="12356">
                  <c:v>150.1</c:v>
                </c:pt>
                <c:pt idx="12357">
                  <c:v>151</c:v>
                </c:pt>
                <c:pt idx="12358">
                  <c:v>150.1</c:v>
                </c:pt>
                <c:pt idx="12359">
                  <c:v>150.30000000000001</c:v>
                </c:pt>
                <c:pt idx="12360">
                  <c:v>150.5</c:v>
                </c:pt>
                <c:pt idx="12361">
                  <c:v>151.1</c:v>
                </c:pt>
                <c:pt idx="12362">
                  <c:v>151.1</c:v>
                </c:pt>
                <c:pt idx="12363">
                  <c:v>149.4</c:v>
                </c:pt>
                <c:pt idx="12364">
                  <c:v>149.6</c:v>
                </c:pt>
                <c:pt idx="12365">
                  <c:v>149.4</c:v>
                </c:pt>
                <c:pt idx="12366">
                  <c:v>149.19999999999999</c:v>
                </c:pt>
                <c:pt idx="12367">
                  <c:v>150.5</c:v>
                </c:pt>
                <c:pt idx="12368">
                  <c:v>150.19999999999999</c:v>
                </c:pt>
                <c:pt idx="12369">
                  <c:v>150.30000000000001</c:v>
                </c:pt>
                <c:pt idx="12370">
                  <c:v>151.30000000000001</c:v>
                </c:pt>
                <c:pt idx="12371">
                  <c:v>151.4</c:v>
                </c:pt>
                <c:pt idx="12372">
                  <c:v>150.6</c:v>
                </c:pt>
                <c:pt idx="12373">
                  <c:v>149.9</c:v>
                </c:pt>
                <c:pt idx="12374">
                  <c:v>148.9</c:v>
                </c:pt>
                <c:pt idx="12375">
                  <c:v>149.19999999999999</c:v>
                </c:pt>
                <c:pt idx="12376">
                  <c:v>150.19999999999999</c:v>
                </c:pt>
                <c:pt idx="12377">
                  <c:v>150</c:v>
                </c:pt>
                <c:pt idx="12378">
                  <c:v>150.4</c:v>
                </c:pt>
                <c:pt idx="12379">
                  <c:v>150.5</c:v>
                </c:pt>
                <c:pt idx="12380">
                  <c:v>149.5</c:v>
                </c:pt>
                <c:pt idx="12381">
                  <c:v>150.1</c:v>
                </c:pt>
                <c:pt idx="12382">
                  <c:v>148.69999999999999</c:v>
                </c:pt>
                <c:pt idx="12383">
                  <c:v>150.9</c:v>
                </c:pt>
                <c:pt idx="12384">
                  <c:v>149.69999999999999</c:v>
                </c:pt>
                <c:pt idx="12385">
                  <c:v>150.4</c:v>
                </c:pt>
                <c:pt idx="12386">
                  <c:v>150.4</c:v>
                </c:pt>
                <c:pt idx="12387">
                  <c:v>150.1</c:v>
                </c:pt>
                <c:pt idx="12388">
                  <c:v>149.1</c:v>
                </c:pt>
                <c:pt idx="12389">
                  <c:v>150.4</c:v>
                </c:pt>
                <c:pt idx="12390">
                  <c:v>148.9</c:v>
                </c:pt>
                <c:pt idx="12391">
                  <c:v>149.6</c:v>
                </c:pt>
                <c:pt idx="12392">
                  <c:v>149.30000000000001</c:v>
                </c:pt>
                <c:pt idx="12393">
                  <c:v>148.19999999999999</c:v>
                </c:pt>
                <c:pt idx="12394">
                  <c:v>150.1</c:v>
                </c:pt>
                <c:pt idx="12395">
                  <c:v>149.5</c:v>
                </c:pt>
                <c:pt idx="12396">
                  <c:v>150.69999999999999</c:v>
                </c:pt>
                <c:pt idx="12397">
                  <c:v>149.1</c:v>
                </c:pt>
                <c:pt idx="12398">
                  <c:v>149.69999999999999</c:v>
                </c:pt>
                <c:pt idx="12399">
                  <c:v>149.6</c:v>
                </c:pt>
                <c:pt idx="12400">
                  <c:v>150.5</c:v>
                </c:pt>
                <c:pt idx="12401">
                  <c:v>149.19999999999999</c:v>
                </c:pt>
                <c:pt idx="12402">
                  <c:v>149</c:v>
                </c:pt>
                <c:pt idx="12403">
                  <c:v>149.5</c:v>
                </c:pt>
                <c:pt idx="12404">
                  <c:v>149.1</c:v>
                </c:pt>
                <c:pt idx="12405">
                  <c:v>150.4</c:v>
                </c:pt>
                <c:pt idx="12406">
                  <c:v>149.9</c:v>
                </c:pt>
                <c:pt idx="12407">
                  <c:v>149.80000000000001</c:v>
                </c:pt>
                <c:pt idx="12408">
                  <c:v>151.19999999999999</c:v>
                </c:pt>
                <c:pt idx="12409">
                  <c:v>149.5</c:v>
                </c:pt>
                <c:pt idx="12410">
                  <c:v>149.69999999999999</c:v>
                </c:pt>
                <c:pt idx="12411">
                  <c:v>150</c:v>
                </c:pt>
                <c:pt idx="12412">
                  <c:v>150</c:v>
                </c:pt>
                <c:pt idx="12413">
                  <c:v>150.69999999999999</c:v>
                </c:pt>
                <c:pt idx="12414">
                  <c:v>150.5</c:v>
                </c:pt>
                <c:pt idx="12415">
                  <c:v>150</c:v>
                </c:pt>
                <c:pt idx="12416">
                  <c:v>150</c:v>
                </c:pt>
                <c:pt idx="12417">
                  <c:v>149.6</c:v>
                </c:pt>
                <c:pt idx="12418">
                  <c:v>149.30000000000001</c:v>
                </c:pt>
                <c:pt idx="12419">
                  <c:v>149.1</c:v>
                </c:pt>
                <c:pt idx="12420">
                  <c:v>151</c:v>
                </c:pt>
                <c:pt idx="12421">
                  <c:v>150.1</c:v>
                </c:pt>
                <c:pt idx="12422">
                  <c:v>149.1</c:v>
                </c:pt>
                <c:pt idx="12423">
                  <c:v>150.4</c:v>
                </c:pt>
                <c:pt idx="12424">
                  <c:v>149.4</c:v>
                </c:pt>
                <c:pt idx="12425">
                  <c:v>149.30000000000001</c:v>
                </c:pt>
                <c:pt idx="12426">
                  <c:v>149.80000000000001</c:v>
                </c:pt>
                <c:pt idx="12427">
                  <c:v>149.19999999999999</c:v>
                </c:pt>
                <c:pt idx="12428">
                  <c:v>149.4</c:v>
                </c:pt>
                <c:pt idx="12429">
                  <c:v>148.69999999999999</c:v>
                </c:pt>
                <c:pt idx="12430">
                  <c:v>149</c:v>
                </c:pt>
                <c:pt idx="12431">
                  <c:v>149.80000000000001</c:v>
                </c:pt>
                <c:pt idx="12432">
                  <c:v>149.30000000000001</c:v>
                </c:pt>
                <c:pt idx="12433">
                  <c:v>149.5</c:v>
                </c:pt>
                <c:pt idx="12434">
                  <c:v>149.69999999999999</c:v>
                </c:pt>
                <c:pt idx="12435">
                  <c:v>148.1</c:v>
                </c:pt>
                <c:pt idx="12436">
                  <c:v>148.5</c:v>
                </c:pt>
                <c:pt idx="12437">
                  <c:v>150</c:v>
                </c:pt>
                <c:pt idx="12438">
                  <c:v>150.4</c:v>
                </c:pt>
                <c:pt idx="12439">
                  <c:v>150.5</c:v>
                </c:pt>
                <c:pt idx="12440">
                  <c:v>151.19999999999999</c:v>
                </c:pt>
                <c:pt idx="12441">
                  <c:v>149.4</c:v>
                </c:pt>
                <c:pt idx="12442">
                  <c:v>149.80000000000001</c:v>
                </c:pt>
                <c:pt idx="12443">
                  <c:v>149.69999999999999</c:v>
                </c:pt>
                <c:pt idx="12444">
                  <c:v>149.1</c:v>
                </c:pt>
                <c:pt idx="12445">
                  <c:v>147.19999999999999</c:v>
                </c:pt>
                <c:pt idx="12446">
                  <c:v>149.9</c:v>
                </c:pt>
                <c:pt idx="12447">
                  <c:v>149.30000000000001</c:v>
                </c:pt>
                <c:pt idx="12448">
                  <c:v>151.69999999999999</c:v>
                </c:pt>
                <c:pt idx="12449">
                  <c:v>149.4</c:v>
                </c:pt>
                <c:pt idx="12450">
                  <c:v>149.6</c:v>
                </c:pt>
                <c:pt idx="12451">
                  <c:v>148.80000000000001</c:v>
                </c:pt>
                <c:pt idx="12452">
                  <c:v>148.80000000000001</c:v>
                </c:pt>
                <c:pt idx="12453">
                  <c:v>149</c:v>
                </c:pt>
                <c:pt idx="12454">
                  <c:v>149.30000000000001</c:v>
                </c:pt>
                <c:pt idx="12455">
                  <c:v>149.19999999999999</c:v>
                </c:pt>
                <c:pt idx="12456">
                  <c:v>148.30000000000001</c:v>
                </c:pt>
                <c:pt idx="12457">
                  <c:v>148.4</c:v>
                </c:pt>
                <c:pt idx="12458">
                  <c:v>149.6</c:v>
                </c:pt>
                <c:pt idx="12459">
                  <c:v>149.69999999999999</c:v>
                </c:pt>
                <c:pt idx="12460">
                  <c:v>149.19999999999999</c:v>
                </c:pt>
                <c:pt idx="12461">
                  <c:v>148.6</c:v>
                </c:pt>
                <c:pt idx="12462">
                  <c:v>148.80000000000001</c:v>
                </c:pt>
                <c:pt idx="12463">
                  <c:v>148.9</c:v>
                </c:pt>
                <c:pt idx="12464">
                  <c:v>149</c:v>
                </c:pt>
                <c:pt idx="12465">
                  <c:v>148.5</c:v>
                </c:pt>
                <c:pt idx="12466">
                  <c:v>148.4</c:v>
                </c:pt>
                <c:pt idx="12467">
                  <c:v>148.5</c:v>
                </c:pt>
                <c:pt idx="12468">
                  <c:v>148.80000000000001</c:v>
                </c:pt>
                <c:pt idx="12469">
                  <c:v>148.69999999999999</c:v>
                </c:pt>
                <c:pt idx="12470">
                  <c:v>149.80000000000001</c:v>
                </c:pt>
                <c:pt idx="12471">
                  <c:v>149</c:v>
                </c:pt>
                <c:pt idx="12472">
                  <c:v>149</c:v>
                </c:pt>
                <c:pt idx="12473">
                  <c:v>149.30000000000001</c:v>
                </c:pt>
                <c:pt idx="12474">
                  <c:v>148.1</c:v>
                </c:pt>
                <c:pt idx="12475">
                  <c:v>148.5</c:v>
                </c:pt>
                <c:pt idx="12476">
                  <c:v>149.6</c:v>
                </c:pt>
                <c:pt idx="12477">
                  <c:v>148.19999999999999</c:v>
                </c:pt>
                <c:pt idx="12478">
                  <c:v>148</c:v>
                </c:pt>
                <c:pt idx="12479">
                  <c:v>149.80000000000001</c:v>
                </c:pt>
                <c:pt idx="12480">
                  <c:v>148.9</c:v>
                </c:pt>
                <c:pt idx="12481">
                  <c:v>148.6</c:v>
                </c:pt>
                <c:pt idx="12482">
                  <c:v>150</c:v>
                </c:pt>
                <c:pt idx="12483">
                  <c:v>149.4</c:v>
                </c:pt>
                <c:pt idx="12484">
                  <c:v>148.5</c:v>
                </c:pt>
                <c:pt idx="12485">
                  <c:v>148.69999999999999</c:v>
                </c:pt>
                <c:pt idx="12486">
                  <c:v>147.6</c:v>
                </c:pt>
                <c:pt idx="12487">
                  <c:v>148.30000000000001</c:v>
                </c:pt>
                <c:pt idx="12488">
                  <c:v>148.30000000000001</c:v>
                </c:pt>
                <c:pt idx="12489">
                  <c:v>149.80000000000001</c:v>
                </c:pt>
                <c:pt idx="12490">
                  <c:v>149.4</c:v>
                </c:pt>
                <c:pt idx="12491">
                  <c:v>148.80000000000001</c:v>
                </c:pt>
                <c:pt idx="12492">
                  <c:v>148.9</c:v>
                </c:pt>
                <c:pt idx="12493">
                  <c:v>148.5</c:v>
                </c:pt>
                <c:pt idx="12494">
                  <c:v>148.80000000000001</c:v>
                </c:pt>
                <c:pt idx="12495">
                  <c:v>148</c:v>
                </c:pt>
                <c:pt idx="12496">
                  <c:v>149</c:v>
                </c:pt>
                <c:pt idx="12497">
                  <c:v>147.9</c:v>
                </c:pt>
                <c:pt idx="12498">
                  <c:v>148.4</c:v>
                </c:pt>
                <c:pt idx="12499">
                  <c:v>149.5</c:v>
                </c:pt>
                <c:pt idx="12500">
                  <c:v>148.9</c:v>
                </c:pt>
                <c:pt idx="12501">
                  <c:v>149.9</c:v>
                </c:pt>
                <c:pt idx="12502">
                  <c:v>148.9</c:v>
                </c:pt>
                <c:pt idx="12503">
                  <c:v>148</c:v>
                </c:pt>
                <c:pt idx="12504">
                  <c:v>147.6</c:v>
                </c:pt>
                <c:pt idx="12505">
                  <c:v>148.19999999999999</c:v>
                </c:pt>
                <c:pt idx="12506">
                  <c:v>147.9</c:v>
                </c:pt>
                <c:pt idx="12507">
                  <c:v>148.5</c:v>
                </c:pt>
                <c:pt idx="12508">
                  <c:v>147.1</c:v>
                </c:pt>
                <c:pt idx="12509">
                  <c:v>148.9</c:v>
                </c:pt>
                <c:pt idx="12510">
                  <c:v>148</c:v>
                </c:pt>
                <c:pt idx="12511">
                  <c:v>148</c:v>
                </c:pt>
                <c:pt idx="12512">
                  <c:v>148.4</c:v>
                </c:pt>
                <c:pt idx="12513">
                  <c:v>148.30000000000001</c:v>
                </c:pt>
                <c:pt idx="12514">
                  <c:v>149</c:v>
                </c:pt>
                <c:pt idx="12515">
                  <c:v>148.5</c:v>
                </c:pt>
                <c:pt idx="12516">
                  <c:v>148.80000000000001</c:v>
                </c:pt>
                <c:pt idx="12517">
                  <c:v>147.9</c:v>
                </c:pt>
                <c:pt idx="12518">
                  <c:v>147.6</c:v>
                </c:pt>
                <c:pt idx="12519">
                  <c:v>147.69999999999999</c:v>
                </c:pt>
                <c:pt idx="12520">
                  <c:v>147.9</c:v>
                </c:pt>
                <c:pt idx="12521">
                  <c:v>147.1</c:v>
                </c:pt>
                <c:pt idx="12522">
                  <c:v>149.19999999999999</c:v>
                </c:pt>
                <c:pt idx="12523">
                  <c:v>147.5</c:v>
                </c:pt>
                <c:pt idx="12524">
                  <c:v>146.9</c:v>
                </c:pt>
                <c:pt idx="12525">
                  <c:v>147.6</c:v>
                </c:pt>
                <c:pt idx="12526">
                  <c:v>148.9</c:v>
                </c:pt>
                <c:pt idx="12527">
                  <c:v>147.80000000000001</c:v>
                </c:pt>
                <c:pt idx="12528">
                  <c:v>147.9</c:v>
                </c:pt>
                <c:pt idx="12529">
                  <c:v>148.6</c:v>
                </c:pt>
                <c:pt idx="12530">
                  <c:v>147.30000000000001</c:v>
                </c:pt>
                <c:pt idx="12531">
                  <c:v>148.19999999999999</c:v>
                </c:pt>
                <c:pt idx="12532">
                  <c:v>149</c:v>
                </c:pt>
                <c:pt idx="12533">
                  <c:v>148</c:v>
                </c:pt>
                <c:pt idx="12534">
                  <c:v>148.30000000000001</c:v>
                </c:pt>
                <c:pt idx="12535">
                  <c:v>148.1</c:v>
                </c:pt>
                <c:pt idx="12536">
                  <c:v>148.1</c:v>
                </c:pt>
                <c:pt idx="12537">
                  <c:v>149</c:v>
                </c:pt>
                <c:pt idx="12538">
                  <c:v>147.9</c:v>
                </c:pt>
                <c:pt idx="12539">
                  <c:v>146.9</c:v>
                </c:pt>
                <c:pt idx="12540">
                  <c:v>147.69999999999999</c:v>
                </c:pt>
                <c:pt idx="12541">
                  <c:v>147.19999999999999</c:v>
                </c:pt>
                <c:pt idx="12542">
                  <c:v>148</c:v>
                </c:pt>
                <c:pt idx="12543">
                  <c:v>147.80000000000001</c:v>
                </c:pt>
                <c:pt idx="12544">
                  <c:v>148.80000000000001</c:v>
                </c:pt>
                <c:pt idx="12545">
                  <c:v>147.80000000000001</c:v>
                </c:pt>
                <c:pt idx="12546">
                  <c:v>147.69999999999999</c:v>
                </c:pt>
                <c:pt idx="12547">
                  <c:v>147.4</c:v>
                </c:pt>
                <c:pt idx="12548">
                  <c:v>147.1</c:v>
                </c:pt>
                <c:pt idx="12549">
                  <c:v>147.6</c:v>
                </c:pt>
                <c:pt idx="12550">
                  <c:v>149.30000000000001</c:v>
                </c:pt>
                <c:pt idx="12551">
                  <c:v>147.69999999999999</c:v>
                </c:pt>
                <c:pt idx="12552">
                  <c:v>147.69999999999999</c:v>
                </c:pt>
                <c:pt idx="12553">
                  <c:v>147.30000000000001</c:v>
                </c:pt>
                <c:pt idx="12554">
                  <c:v>146.9</c:v>
                </c:pt>
                <c:pt idx="12555">
                  <c:v>147.69999999999999</c:v>
                </c:pt>
                <c:pt idx="12556">
                  <c:v>147.1</c:v>
                </c:pt>
                <c:pt idx="12557">
                  <c:v>147.19999999999999</c:v>
                </c:pt>
                <c:pt idx="12558">
                  <c:v>148.1</c:v>
                </c:pt>
                <c:pt idx="12559">
                  <c:v>148</c:v>
                </c:pt>
                <c:pt idx="12560">
                  <c:v>149</c:v>
                </c:pt>
                <c:pt idx="12561">
                  <c:v>147.1</c:v>
                </c:pt>
                <c:pt idx="12562">
                  <c:v>147.80000000000001</c:v>
                </c:pt>
                <c:pt idx="12563">
                  <c:v>148.19999999999999</c:v>
                </c:pt>
                <c:pt idx="12564">
                  <c:v>147.69999999999999</c:v>
                </c:pt>
                <c:pt idx="12565">
                  <c:v>148.80000000000001</c:v>
                </c:pt>
                <c:pt idx="12566">
                  <c:v>147.4</c:v>
                </c:pt>
                <c:pt idx="12567">
                  <c:v>147.1</c:v>
                </c:pt>
                <c:pt idx="12568">
                  <c:v>148.4</c:v>
                </c:pt>
                <c:pt idx="12569">
                  <c:v>149.6</c:v>
                </c:pt>
                <c:pt idx="12570">
                  <c:v>148.69999999999999</c:v>
                </c:pt>
                <c:pt idx="12571">
                  <c:v>147</c:v>
                </c:pt>
                <c:pt idx="12572">
                  <c:v>148.1</c:v>
                </c:pt>
                <c:pt idx="12573">
                  <c:v>146.6</c:v>
                </c:pt>
                <c:pt idx="12574">
                  <c:v>149.5</c:v>
                </c:pt>
                <c:pt idx="12575">
                  <c:v>147.80000000000001</c:v>
                </c:pt>
                <c:pt idx="12576">
                  <c:v>147.19999999999999</c:v>
                </c:pt>
                <c:pt idx="12577">
                  <c:v>146.5</c:v>
                </c:pt>
                <c:pt idx="12578">
                  <c:v>147.69999999999999</c:v>
                </c:pt>
                <c:pt idx="12579">
                  <c:v>147.5</c:v>
                </c:pt>
                <c:pt idx="12580">
                  <c:v>148.69999999999999</c:v>
                </c:pt>
                <c:pt idx="12581">
                  <c:v>147.4</c:v>
                </c:pt>
                <c:pt idx="12582">
                  <c:v>147.80000000000001</c:v>
                </c:pt>
                <c:pt idx="12583">
                  <c:v>147</c:v>
                </c:pt>
                <c:pt idx="12584">
                  <c:v>147.6</c:v>
                </c:pt>
                <c:pt idx="12585">
                  <c:v>147.6</c:v>
                </c:pt>
                <c:pt idx="12586">
                  <c:v>146.80000000000001</c:v>
                </c:pt>
                <c:pt idx="12587">
                  <c:v>147.80000000000001</c:v>
                </c:pt>
                <c:pt idx="12588">
                  <c:v>147.4</c:v>
                </c:pt>
                <c:pt idx="12589">
                  <c:v>147.4</c:v>
                </c:pt>
                <c:pt idx="12590">
                  <c:v>146.4</c:v>
                </c:pt>
                <c:pt idx="12591">
                  <c:v>147.5</c:v>
                </c:pt>
                <c:pt idx="12592">
                  <c:v>146.6</c:v>
                </c:pt>
                <c:pt idx="12593">
                  <c:v>146.6</c:v>
                </c:pt>
                <c:pt idx="12594">
                  <c:v>146.1</c:v>
                </c:pt>
                <c:pt idx="12595">
                  <c:v>145.69999999999999</c:v>
                </c:pt>
                <c:pt idx="12596">
                  <c:v>146.6</c:v>
                </c:pt>
                <c:pt idx="12597">
                  <c:v>146.5</c:v>
                </c:pt>
                <c:pt idx="12598">
                  <c:v>146.6</c:v>
                </c:pt>
                <c:pt idx="12599">
                  <c:v>145.30000000000001</c:v>
                </c:pt>
                <c:pt idx="12600">
                  <c:v>146.5</c:v>
                </c:pt>
                <c:pt idx="12601">
                  <c:v>146.30000000000001</c:v>
                </c:pt>
                <c:pt idx="12602">
                  <c:v>145.80000000000001</c:v>
                </c:pt>
                <c:pt idx="12603">
                  <c:v>147.9</c:v>
                </c:pt>
                <c:pt idx="12604">
                  <c:v>146</c:v>
                </c:pt>
                <c:pt idx="12605">
                  <c:v>147.5</c:v>
                </c:pt>
                <c:pt idx="12606">
                  <c:v>146.5</c:v>
                </c:pt>
                <c:pt idx="12607">
                  <c:v>145.5</c:v>
                </c:pt>
                <c:pt idx="12608">
                  <c:v>146</c:v>
                </c:pt>
                <c:pt idx="12609">
                  <c:v>147.6</c:v>
                </c:pt>
                <c:pt idx="12610">
                  <c:v>146.80000000000001</c:v>
                </c:pt>
                <c:pt idx="12611">
                  <c:v>146.9</c:v>
                </c:pt>
                <c:pt idx="12612">
                  <c:v>146.19999999999999</c:v>
                </c:pt>
                <c:pt idx="12613">
                  <c:v>146.69999999999999</c:v>
                </c:pt>
                <c:pt idx="12614">
                  <c:v>146.30000000000001</c:v>
                </c:pt>
                <c:pt idx="12615">
                  <c:v>145.1</c:v>
                </c:pt>
                <c:pt idx="12616">
                  <c:v>145.5</c:v>
                </c:pt>
                <c:pt idx="12617">
                  <c:v>146.69999999999999</c:v>
                </c:pt>
                <c:pt idx="12618">
                  <c:v>147.1</c:v>
                </c:pt>
                <c:pt idx="12619">
                  <c:v>145.30000000000001</c:v>
                </c:pt>
                <c:pt idx="12620">
                  <c:v>146.4</c:v>
                </c:pt>
                <c:pt idx="12621">
                  <c:v>146.1</c:v>
                </c:pt>
                <c:pt idx="12622">
                  <c:v>145.5</c:v>
                </c:pt>
                <c:pt idx="12623">
                  <c:v>146.19999999999999</c:v>
                </c:pt>
                <c:pt idx="12624">
                  <c:v>145.30000000000001</c:v>
                </c:pt>
                <c:pt idx="12625">
                  <c:v>146.19999999999999</c:v>
                </c:pt>
                <c:pt idx="12626">
                  <c:v>145.80000000000001</c:v>
                </c:pt>
                <c:pt idx="12627">
                  <c:v>146.4</c:v>
                </c:pt>
                <c:pt idx="12628">
                  <c:v>146.4</c:v>
                </c:pt>
                <c:pt idx="12629">
                  <c:v>146.4</c:v>
                </c:pt>
                <c:pt idx="12630">
                  <c:v>146.30000000000001</c:v>
                </c:pt>
                <c:pt idx="12631">
                  <c:v>146.19999999999999</c:v>
                </c:pt>
                <c:pt idx="12632">
                  <c:v>147.19999999999999</c:v>
                </c:pt>
                <c:pt idx="12633">
                  <c:v>146.4</c:v>
                </c:pt>
                <c:pt idx="12634">
                  <c:v>146</c:v>
                </c:pt>
                <c:pt idx="12635">
                  <c:v>147.19999999999999</c:v>
                </c:pt>
                <c:pt idx="12636">
                  <c:v>146.69999999999999</c:v>
                </c:pt>
                <c:pt idx="12637">
                  <c:v>146.19999999999999</c:v>
                </c:pt>
                <c:pt idx="12638">
                  <c:v>146.30000000000001</c:v>
                </c:pt>
                <c:pt idx="12639">
                  <c:v>146.4</c:v>
                </c:pt>
                <c:pt idx="12640">
                  <c:v>145.9</c:v>
                </c:pt>
                <c:pt idx="12641">
                  <c:v>145.5</c:v>
                </c:pt>
                <c:pt idx="12642">
                  <c:v>146.80000000000001</c:v>
                </c:pt>
                <c:pt idx="12643">
                  <c:v>145.69999999999999</c:v>
                </c:pt>
                <c:pt idx="12644">
                  <c:v>144.9</c:v>
                </c:pt>
                <c:pt idx="12645">
                  <c:v>145.30000000000001</c:v>
                </c:pt>
                <c:pt idx="12646">
                  <c:v>144.19999999999999</c:v>
                </c:pt>
                <c:pt idx="12647">
                  <c:v>144.80000000000001</c:v>
                </c:pt>
                <c:pt idx="12648">
                  <c:v>145.4</c:v>
                </c:pt>
                <c:pt idx="12649">
                  <c:v>146.6</c:v>
                </c:pt>
                <c:pt idx="12650">
                  <c:v>147</c:v>
                </c:pt>
                <c:pt idx="12651">
                  <c:v>146.1</c:v>
                </c:pt>
                <c:pt idx="12652">
                  <c:v>145.4</c:v>
                </c:pt>
                <c:pt idx="12653">
                  <c:v>146.19999999999999</c:v>
                </c:pt>
                <c:pt idx="12654">
                  <c:v>146.1</c:v>
                </c:pt>
                <c:pt idx="12655">
                  <c:v>146.4</c:v>
                </c:pt>
                <c:pt idx="12656">
                  <c:v>147.1</c:v>
                </c:pt>
                <c:pt idx="12657">
                  <c:v>145.5</c:v>
                </c:pt>
                <c:pt idx="12658">
                  <c:v>144.80000000000001</c:v>
                </c:pt>
                <c:pt idx="12659">
                  <c:v>146.5</c:v>
                </c:pt>
                <c:pt idx="12660">
                  <c:v>146.1</c:v>
                </c:pt>
                <c:pt idx="12661">
                  <c:v>145.69999999999999</c:v>
                </c:pt>
                <c:pt idx="12662">
                  <c:v>144.80000000000001</c:v>
                </c:pt>
                <c:pt idx="12663">
                  <c:v>147.6</c:v>
                </c:pt>
                <c:pt idx="12664">
                  <c:v>145.69999999999999</c:v>
                </c:pt>
                <c:pt idx="12665">
                  <c:v>146</c:v>
                </c:pt>
                <c:pt idx="12666">
                  <c:v>146.1</c:v>
                </c:pt>
                <c:pt idx="12667">
                  <c:v>145.80000000000001</c:v>
                </c:pt>
                <c:pt idx="12668">
                  <c:v>144.69999999999999</c:v>
                </c:pt>
                <c:pt idx="12669">
                  <c:v>146.6</c:v>
                </c:pt>
                <c:pt idx="12670">
                  <c:v>145.69999999999999</c:v>
                </c:pt>
                <c:pt idx="12671">
                  <c:v>146.4</c:v>
                </c:pt>
                <c:pt idx="12672">
                  <c:v>146.19999999999999</c:v>
                </c:pt>
                <c:pt idx="12673">
                  <c:v>146.30000000000001</c:v>
                </c:pt>
                <c:pt idx="12674">
                  <c:v>145.80000000000001</c:v>
                </c:pt>
                <c:pt idx="12675">
                  <c:v>146.4</c:v>
                </c:pt>
                <c:pt idx="12676">
                  <c:v>145.1</c:v>
                </c:pt>
                <c:pt idx="12677">
                  <c:v>144.30000000000001</c:v>
                </c:pt>
                <c:pt idx="12678">
                  <c:v>145.4</c:v>
                </c:pt>
                <c:pt idx="12679">
                  <c:v>146.1</c:v>
                </c:pt>
                <c:pt idx="12680">
                  <c:v>144.80000000000001</c:v>
                </c:pt>
                <c:pt idx="12681">
                  <c:v>146.6</c:v>
                </c:pt>
                <c:pt idx="12682">
                  <c:v>145</c:v>
                </c:pt>
                <c:pt idx="12683">
                  <c:v>146.19999999999999</c:v>
                </c:pt>
                <c:pt idx="12684">
                  <c:v>145</c:v>
                </c:pt>
                <c:pt idx="12685">
                  <c:v>144.9</c:v>
                </c:pt>
                <c:pt idx="12686">
                  <c:v>145.5</c:v>
                </c:pt>
                <c:pt idx="12687">
                  <c:v>146.1</c:v>
                </c:pt>
                <c:pt idx="12688">
                  <c:v>146.5</c:v>
                </c:pt>
                <c:pt idx="12689">
                  <c:v>145.4</c:v>
                </c:pt>
                <c:pt idx="12690">
                  <c:v>145.5</c:v>
                </c:pt>
                <c:pt idx="12691">
                  <c:v>145.69999999999999</c:v>
                </c:pt>
                <c:pt idx="12692">
                  <c:v>145.19999999999999</c:v>
                </c:pt>
                <c:pt idx="12693">
                  <c:v>146.1</c:v>
                </c:pt>
                <c:pt idx="12694">
                  <c:v>147</c:v>
                </c:pt>
                <c:pt idx="12695">
                  <c:v>146.30000000000001</c:v>
                </c:pt>
                <c:pt idx="12696">
                  <c:v>145.30000000000001</c:v>
                </c:pt>
                <c:pt idx="12697">
                  <c:v>146.5</c:v>
                </c:pt>
                <c:pt idx="12698">
                  <c:v>145.5</c:v>
                </c:pt>
                <c:pt idx="12699">
                  <c:v>147.4</c:v>
                </c:pt>
                <c:pt idx="12700">
                  <c:v>146.6</c:v>
                </c:pt>
                <c:pt idx="12701">
                  <c:v>146.5</c:v>
                </c:pt>
                <c:pt idx="12702">
                  <c:v>146.4</c:v>
                </c:pt>
                <c:pt idx="12703">
                  <c:v>146.30000000000001</c:v>
                </c:pt>
                <c:pt idx="12704">
                  <c:v>146</c:v>
                </c:pt>
                <c:pt idx="12705">
                  <c:v>143.9</c:v>
                </c:pt>
                <c:pt idx="12706">
                  <c:v>146.4</c:v>
                </c:pt>
                <c:pt idx="12707">
                  <c:v>144.19999999999999</c:v>
                </c:pt>
                <c:pt idx="12708">
                  <c:v>144.80000000000001</c:v>
                </c:pt>
                <c:pt idx="12709">
                  <c:v>146.9</c:v>
                </c:pt>
                <c:pt idx="12710">
                  <c:v>145.9</c:v>
                </c:pt>
                <c:pt idx="12711">
                  <c:v>145.5</c:v>
                </c:pt>
                <c:pt idx="12712">
                  <c:v>145.30000000000001</c:v>
                </c:pt>
                <c:pt idx="12713">
                  <c:v>146.19999999999999</c:v>
                </c:pt>
                <c:pt idx="12714">
                  <c:v>145.80000000000001</c:v>
                </c:pt>
                <c:pt idx="12715">
                  <c:v>146.30000000000001</c:v>
                </c:pt>
                <c:pt idx="12716">
                  <c:v>145.4</c:v>
                </c:pt>
                <c:pt idx="12717">
                  <c:v>145.30000000000001</c:v>
                </c:pt>
                <c:pt idx="12718">
                  <c:v>145.80000000000001</c:v>
                </c:pt>
                <c:pt idx="12719">
                  <c:v>146.4</c:v>
                </c:pt>
                <c:pt idx="12720">
                  <c:v>145.9</c:v>
                </c:pt>
                <c:pt idx="12721">
                  <c:v>146.5</c:v>
                </c:pt>
                <c:pt idx="12722">
                  <c:v>146.4</c:v>
                </c:pt>
                <c:pt idx="12723">
                  <c:v>146.19999999999999</c:v>
                </c:pt>
                <c:pt idx="12724">
                  <c:v>146.6</c:v>
                </c:pt>
                <c:pt idx="12725">
                  <c:v>146.69999999999999</c:v>
                </c:pt>
                <c:pt idx="12726">
                  <c:v>147.30000000000001</c:v>
                </c:pt>
                <c:pt idx="12727">
                  <c:v>146.30000000000001</c:v>
                </c:pt>
                <c:pt idx="12728">
                  <c:v>145.69999999999999</c:v>
                </c:pt>
                <c:pt idx="12729">
                  <c:v>145.69999999999999</c:v>
                </c:pt>
                <c:pt idx="12730">
                  <c:v>145.80000000000001</c:v>
                </c:pt>
                <c:pt idx="12731">
                  <c:v>144.6</c:v>
                </c:pt>
                <c:pt idx="12732">
                  <c:v>146.30000000000001</c:v>
                </c:pt>
                <c:pt idx="12733">
                  <c:v>146.6</c:v>
                </c:pt>
                <c:pt idx="12734">
                  <c:v>146.30000000000001</c:v>
                </c:pt>
                <c:pt idx="12735">
                  <c:v>146.4</c:v>
                </c:pt>
                <c:pt idx="12736">
                  <c:v>147.1</c:v>
                </c:pt>
                <c:pt idx="12737">
                  <c:v>145.69999999999999</c:v>
                </c:pt>
                <c:pt idx="12738">
                  <c:v>146.1</c:v>
                </c:pt>
                <c:pt idx="12739">
                  <c:v>145.80000000000001</c:v>
                </c:pt>
                <c:pt idx="12740">
                  <c:v>146</c:v>
                </c:pt>
                <c:pt idx="12741">
                  <c:v>146.80000000000001</c:v>
                </c:pt>
                <c:pt idx="12742">
                  <c:v>146</c:v>
                </c:pt>
                <c:pt idx="12743">
                  <c:v>147.5</c:v>
                </c:pt>
                <c:pt idx="12744">
                  <c:v>145.80000000000001</c:v>
                </c:pt>
                <c:pt idx="12745">
                  <c:v>146.19999999999999</c:v>
                </c:pt>
                <c:pt idx="12746">
                  <c:v>145.4</c:v>
                </c:pt>
                <c:pt idx="12747">
                  <c:v>145.5</c:v>
                </c:pt>
                <c:pt idx="12748">
                  <c:v>144.6</c:v>
                </c:pt>
                <c:pt idx="12749">
                  <c:v>146.30000000000001</c:v>
                </c:pt>
                <c:pt idx="12750">
                  <c:v>147.69999999999999</c:v>
                </c:pt>
                <c:pt idx="12751">
                  <c:v>146.1</c:v>
                </c:pt>
                <c:pt idx="12752">
                  <c:v>147</c:v>
                </c:pt>
                <c:pt idx="12753">
                  <c:v>146.5</c:v>
                </c:pt>
                <c:pt idx="12754">
                  <c:v>147.5</c:v>
                </c:pt>
                <c:pt idx="12755">
                  <c:v>146</c:v>
                </c:pt>
                <c:pt idx="12756">
                  <c:v>146.4</c:v>
                </c:pt>
                <c:pt idx="12757">
                  <c:v>146</c:v>
                </c:pt>
                <c:pt idx="12758">
                  <c:v>145.30000000000001</c:v>
                </c:pt>
                <c:pt idx="12759">
                  <c:v>146</c:v>
                </c:pt>
                <c:pt idx="12760">
                  <c:v>146.5</c:v>
                </c:pt>
                <c:pt idx="12761">
                  <c:v>145.9</c:v>
                </c:pt>
                <c:pt idx="12762">
                  <c:v>146.69999999999999</c:v>
                </c:pt>
                <c:pt idx="12763">
                  <c:v>146.80000000000001</c:v>
                </c:pt>
                <c:pt idx="12764">
                  <c:v>147.1</c:v>
                </c:pt>
                <c:pt idx="12765">
                  <c:v>146.19999999999999</c:v>
                </c:pt>
                <c:pt idx="12766">
                  <c:v>146.30000000000001</c:v>
                </c:pt>
                <c:pt idx="12767">
                  <c:v>145.6</c:v>
                </c:pt>
                <c:pt idx="12768">
                  <c:v>146</c:v>
                </c:pt>
                <c:pt idx="12769">
                  <c:v>146.6</c:v>
                </c:pt>
                <c:pt idx="12770">
                  <c:v>146.4</c:v>
                </c:pt>
                <c:pt idx="12771">
                  <c:v>146.6</c:v>
                </c:pt>
                <c:pt idx="12772">
                  <c:v>146.19999999999999</c:v>
                </c:pt>
                <c:pt idx="12773">
                  <c:v>146.5</c:v>
                </c:pt>
                <c:pt idx="12774">
                  <c:v>146.9</c:v>
                </c:pt>
                <c:pt idx="12775">
                  <c:v>147</c:v>
                </c:pt>
                <c:pt idx="12776">
                  <c:v>145.9</c:v>
                </c:pt>
                <c:pt idx="12777">
                  <c:v>146.6</c:v>
                </c:pt>
                <c:pt idx="12778">
                  <c:v>147.1</c:v>
                </c:pt>
                <c:pt idx="12779">
                  <c:v>147.1</c:v>
                </c:pt>
                <c:pt idx="12780">
                  <c:v>146.30000000000001</c:v>
                </c:pt>
                <c:pt idx="12781">
                  <c:v>146.6</c:v>
                </c:pt>
                <c:pt idx="12782">
                  <c:v>145.6</c:v>
                </c:pt>
                <c:pt idx="12783">
                  <c:v>146.30000000000001</c:v>
                </c:pt>
                <c:pt idx="12784">
                  <c:v>145.5</c:v>
                </c:pt>
                <c:pt idx="12785">
                  <c:v>146.6</c:v>
                </c:pt>
                <c:pt idx="12786">
                  <c:v>147.30000000000001</c:v>
                </c:pt>
                <c:pt idx="12787">
                  <c:v>147.4</c:v>
                </c:pt>
                <c:pt idx="12788">
                  <c:v>146.69999999999999</c:v>
                </c:pt>
                <c:pt idx="12789">
                  <c:v>146.4</c:v>
                </c:pt>
                <c:pt idx="12790">
                  <c:v>147.9</c:v>
                </c:pt>
                <c:pt idx="12791">
                  <c:v>147.80000000000001</c:v>
                </c:pt>
                <c:pt idx="12792">
                  <c:v>147</c:v>
                </c:pt>
                <c:pt idx="12793">
                  <c:v>147.30000000000001</c:v>
                </c:pt>
                <c:pt idx="12794">
                  <c:v>148.1</c:v>
                </c:pt>
                <c:pt idx="12795">
                  <c:v>147</c:v>
                </c:pt>
                <c:pt idx="12796">
                  <c:v>145.9</c:v>
                </c:pt>
                <c:pt idx="12797">
                  <c:v>147.1</c:v>
                </c:pt>
                <c:pt idx="12798">
                  <c:v>147</c:v>
                </c:pt>
                <c:pt idx="12799">
                  <c:v>146.1</c:v>
                </c:pt>
                <c:pt idx="12800">
                  <c:v>146.5</c:v>
                </c:pt>
                <c:pt idx="12801">
                  <c:v>147.4</c:v>
                </c:pt>
                <c:pt idx="12802">
                  <c:v>147</c:v>
                </c:pt>
                <c:pt idx="12803">
                  <c:v>147.5</c:v>
                </c:pt>
                <c:pt idx="12804">
                  <c:v>146.4</c:v>
                </c:pt>
                <c:pt idx="12805">
                  <c:v>146.6</c:v>
                </c:pt>
                <c:pt idx="12806">
                  <c:v>145.9</c:v>
                </c:pt>
                <c:pt idx="12807">
                  <c:v>146.4</c:v>
                </c:pt>
                <c:pt idx="12808">
                  <c:v>147.1</c:v>
                </c:pt>
                <c:pt idx="12809">
                  <c:v>146.6</c:v>
                </c:pt>
                <c:pt idx="12810">
                  <c:v>145.80000000000001</c:v>
                </c:pt>
                <c:pt idx="12811">
                  <c:v>147.19999999999999</c:v>
                </c:pt>
                <c:pt idx="12812">
                  <c:v>146.69999999999999</c:v>
                </c:pt>
                <c:pt idx="12813">
                  <c:v>146.5</c:v>
                </c:pt>
                <c:pt idx="12814">
                  <c:v>146.80000000000001</c:v>
                </c:pt>
                <c:pt idx="12815">
                  <c:v>146.4</c:v>
                </c:pt>
                <c:pt idx="12816">
                  <c:v>145.19999999999999</c:v>
                </c:pt>
                <c:pt idx="12817">
                  <c:v>146.4</c:v>
                </c:pt>
                <c:pt idx="12818">
                  <c:v>146.30000000000001</c:v>
                </c:pt>
                <c:pt idx="12819">
                  <c:v>146.5</c:v>
                </c:pt>
                <c:pt idx="12820">
                  <c:v>147.9</c:v>
                </c:pt>
                <c:pt idx="12821">
                  <c:v>146.4</c:v>
                </c:pt>
                <c:pt idx="12822">
                  <c:v>145.5</c:v>
                </c:pt>
                <c:pt idx="12823">
                  <c:v>146.1</c:v>
                </c:pt>
                <c:pt idx="12824">
                  <c:v>146.6</c:v>
                </c:pt>
                <c:pt idx="12825">
                  <c:v>145.9</c:v>
                </c:pt>
                <c:pt idx="12826">
                  <c:v>147</c:v>
                </c:pt>
                <c:pt idx="12827">
                  <c:v>145.1</c:v>
                </c:pt>
                <c:pt idx="12828">
                  <c:v>146.9</c:v>
                </c:pt>
                <c:pt idx="12829">
                  <c:v>145.6</c:v>
                </c:pt>
                <c:pt idx="12830">
                  <c:v>146.80000000000001</c:v>
                </c:pt>
                <c:pt idx="12831">
                  <c:v>146.30000000000001</c:v>
                </c:pt>
                <c:pt idx="12832">
                  <c:v>145.80000000000001</c:v>
                </c:pt>
                <c:pt idx="12833">
                  <c:v>145.69999999999999</c:v>
                </c:pt>
                <c:pt idx="12834">
                  <c:v>145.9</c:v>
                </c:pt>
                <c:pt idx="12835">
                  <c:v>146.4</c:v>
                </c:pt>
                <c:pt idx="12836">
                  <c:v>144.5</c:v>
                </c:pt>
                <c:pt idx="12837">
                  <c:v>146.4</c:v>
                </c:pt>
                <c:pt idx="12838">
                  <c:v>145.9</c:v>
                </c:pt>
                <c:pt idx="12839">
                  <c:v>147.4</c:v>
                </c:pt>
                <c:pt idx="12840">
                  <c:v>145.9</c:v>
                </c:pt>
                <c:pt idx="12841">
                  <c:v>146.4</c:v>
                </c:pt>
                <c:pt idx="12842">
                  <c:v>145.30000000000001</c:v>
                </c:pt>
                <c:pt idx="12843">
                  <c:v>146.5</c:v>
                </c:pt>
                <c:pt idx="12844">
                  <c:v>146.9</c:v>
                </c:pt>
                <c:pt idx="12845">
                  <c:v>147.19999999999999</c:v>
                </c:pt>
                <c:pt idx="12846">
                  <c:v>146</c:v>
                </c:pt>
                <c:pt idx="12847">
                  <c:v>146.6</c:v>
                </c:pt>
                <c:pt idx="12848">
                  <c:v>145.6</c:v>
                </c:pt>
                <c:pt idx="12849">
                  <c:v>146.9</c:v>
                </c:pt>
                <c:pt idx="12850">
                  <c:v>146.6</c:v>
                </c:pt>
                <c:pt idx="12851">
                  <c:v>146.69999999999999</c:v>
                </c:pt>
                <c:pt idx="12852">
                  <c:v>146.6</c:v>
                </c:pt>
                <c:pt idx="12853">
                  <c:v>147</c:v>
                </c:pt>
                <c:pt idx="12854">
                  <c:v>146.9</c:v>
                </c:pt>
                <c:pt idx="12855">
                  <c:v>147.9</c:v>
                </c:pt>
                <c:pt idx="12856">
                  <c:v>146.4</c:v>
                </c:pt>
                <c:pt idx="12857">
                  <c:v>146.4</c:v>
                </c:pt>
                <c:pt idx="12858">
                  <c:v>146.30000000000001</c:v>
                </c:pt>
                <c:pt idx="12859">
                  <c:v>146.6</c:v>
                </c:pt>
                <c:pt idx="12860">
                  <c:v>145.5</c:v>
                </c:pt>
                <c:pt idx="12861">
                  <c:v>146.80000000000001</c:v>
                </c:pt>
                <c:pt idx="12862">
                  <c:v>146.69999999999999</c:v>
                </c:pt>
                <c:pt idx="12863">
                  <c:v>148.19999999999999</c:v>
                </c:pt>
                <c:pt idx="12864">
                  <c:v>147.6</c:v>
                </c:pt>
                <c:pt idx="12865">
                  <c:v>147.69999999999999</c:v>
                </c:pt>
                <c:pt idx="12866">
                  <c:v>146.19999999999999</c:v>
                </c:pt>
                <c:pt idx="12867">
                  <c:v>146.69999999999999</c:v>
                </c:pt>
                <c:pt idx="12868">
                  <c:v>147.5</c:v>
                </c:pt>
                <c:pt idx="12869">
                  <c:v>146.69999999999999</c:v>
                </c:pt>
                <c:pt idx="12870">
                  <c:v>146.80000000000001</c:v>
                </c:pt>
                <c:pt idx="12871">
                  <c:v>146.1</c:v>
                </c:pt>
                <c:pt idx="12872">
                  <c:v>146.6</c:v>
                </c:pt>
                <c:pt idx="12873">
                  <c:v>147.19999999999999</c:v>
                </c:pt>
                <c:pt idx="12874">
                  <c:v>146.9</c:v>
                </c:pt>
                <c:pt idx="12875">
                  <c:v>147.30000000000001</c:v>
                </c:pt>
                <c:pt idx="12876">
                  <c:v>146.5</c:v>
                </c:pt>
                <c:pt idx="12877">
                  <c:v>146</c:v>
                </c:pt>
                <c:pt idx="12878">
                  <c:v>146.1</c:v>
                </c:pt>
                <c:pt idx="12879">
                  <c:v>147.4</c:v>
                </c:pt>
                <c:pt idx="12880">
                  <c:v>147.5</c:v>
                </c:pt>
                <c:pt idx="12881">
                  <c:v>146.69999999999999</c:v>
                </c:pt>
                <c:pt idx="12882">
                  <c:v>146</c:v>
                </c:pt>
                <c:pt idx="12883">
                  <c:v>146.4</c:v>
                </c:pt>
                <c:pt idx="12884">
                  <c:v>147.5</c:v>
                </c:pt>
                <c:pt idx="12885">
                  <c:v>147.1</c:v>
                </c:pt>
                <c:pt idx="12886">
                  <c:v>146.9</c:v>
                </c:pt>
                <c:pt idx="12887">
                  <c:v>146.1</c:v>
                </c:pt>
                <c:pt idx="12888">
                  <c:v>146.9</c:v>
                </c:pt>
                <c:pt idx="12889">
                  <c:v>147.1</c:v>
                </c:pt>
                <c:pt idx="12890">
                  <c:v>146.6</c:v>
                </c:pt>
                <c:pt idx="12891">
                  <c:v>147</c:v>
                </c:pt>
                <c:pt idx="12892">
                  <c:v>146.5</c:v>
                </c:pt>
                <c:pt idx="12893">
                  <c:v>147</c:v>
                </c:pt>
                <c:pt idx="12894">
                  <c:v>147.19999999999999</c:v>
                </c:pt>
                <c:pt idx="12895">
                  <c:v>147.19999999999999</c:v>
                </c:pt>
                <c:pt idx="12896">
                  <c:v>146</c:v>
                </c:pt>
                <c:pt idx="12897">
                  <c:v>146.30000000000001</c:v>
                </c:pt>
                <c:pt idx="12898">
                  <c:v>146.4</c:v>
                </c:pt>
                <c:pt idx="12899">
                  <c:v>147.4</c:v>
                </c:pt>
                <c:pt idx="12900">
                  <c:v>145.4</c:v>
                </c:pt>
                <c:pt idx="12901">
                  <c:v>147</c:v>
                </c:pt>
                <c:pt idx="12902">
                  <c:v>147.80000000000001</c:v>
                </c:pt>
                <c:pt idx="12903">
                  <c:v>146.69999999999999</c:v>
                </c:pt>
                <c:pt idx="12904">
                  <c:v>147.69999999999999</c:v>
                </c:pt>
                <c:pt idx="12905">
                  <c:v>146.80000000000001</c:v>
                </c:pt>
                <c:pt idx="12906">
                  <c:v>147.80000000000001</c:v>
                </c:pt>
                <c:pt idx="12907">
                  <c:v>147.19999999999999</c:v>
                </c:pt>
                <c:pt idx="12908">
                  <c:v>145.6</c:v>
                </c:pt>
                <c:pt idx="12909">
                  <c:v>146</c:v>
                </c:pt>
                <c:pt idx="12910">
                  <c:v>146.9</c:v>
                </c:pt>
                <c:pt idx="12911">
                  <c:v>147.4</c:v>
                </c:pt>
                <c:pt idx="12912">
                  <c:v>146.80000000000001</c:v>
                </c:pt>
                <c:pt idx="12913">
                  <c:v>146.9</c:v>
                </c:pt>
                <c:pt idx="12914">
                  <c:v>148</c:v>
                </c:pt>
                <c:pt idx="12915">
                  <c:v>147.5</c:v>
                </c:pt>
                <c:pt idx="12916">
                  <c:v>146.30000000000001</c:v>
                </c:pt>
                <c:pt idx="12917">
                  <c:v>146.1</c:v>
                </c:pt>
                <c:pt idx="12918">
                  <c:v>145.6</c:v>
                </c:pt>
                <c:pt idx="12919">
                  <c:v>147</c:v>
                </c:pt>
                <c:pt idx="12920">
                  <c:v>147.80000000000001</c:v>
                </c:pt>
                <c:pt idx="12921">
                  <c:v>147.30000000000001</c:v>
                </c:pt>
                <c:pt idx="12922">
                  <c:v>146.69999999999999</c:v>
                </c:pt>
                <c:pt idx="12923">
                  <c:v>146.69999999999999</c:v>
                </c:pt>
                <c:pt idx="12924">
                  <c:v>146.30000000000001</c:v>
                </c:pt>
                <c:pt idx="12925">
                  <c:v>146.5</c:v>
                </c:pt>
                <c:pt idx="12926">
                  <c:v>146.80000000000001</c:v>
                </c:pt>
                <c:pt idx="12927">
                  <c:v>146.1</c:v>
                </c:pt>
                <c:pt idx="12928">
                  <c:v>147.1</c:v>
                </c:pt>
                <c:pt idx="12929">
                  <c:v>147</c:v>
                </c:pt>
                <c:pt idx="12930">
                  <c:v>147</c:v>
                </c:pt>
                <c:pt idx="12931">
                  <c:v>147.69999999999999</c:v>
                </c:pt>
                <c:pt idx="12932">
                  <c:v>146.9</c:v>
                </c:pt>
                <c:pt idx="12933">
                  <c:v>146.80000000000001</c:v>
                </c:pt>
                <c:pt idx="12934">
                  <c:v>146</c:v>
                </c:pt>
                <c:pt idx="12935">
                  <c:v>146.6</c:v>
                </c:pt>
                <c:pt idx="12936">
                  <c:v>145.80000000000001</c:v>
                </c:pt>
                <c:pt idx="12937">
                  <c:v>146.4</c:v>
                </c:pt>
                <c:pt idx="12938">
                  <c:v>147.19999999999999</c:v>
                </c:pt>
                <c:pt idx="12939">
                  <c:v>146.6</c:v>
                </c:pt>
                <c:pt idx="12940">
                  <c:v>146.4</c:v>
                </c:pt>
                <c:pt idx="12941">
                  <c:v>147</c:v>
                </c:pt>
                <c:pt idx="12942">
                  <c:v>146.69999999999999</c:v>
                </c:pt>
                <c:pt idx="12943">
                  <c:v>146.69999999999999</c:v>
                </c:pt>
                <c:pt idx="12944">
                  <c:v>147.30000000000001</c:v>
                </c:pt>
                <c:pt idx="12945">
                  <c:v>146.9</c:v>
                </c:pt>
                <c:pt idx="12946">
                  <c:v>146.9</c:v>
                </c:pt>
                <c:pt idx="12947">
                  <c:v>146.69999999999999</c:v>
                </c:pt>
                <c:pt idx="12948">
                  <c:v>147.69999999999999</c:v>
                </c:pt>
                <c:pt idx="12949">
                  <c:v>146.4</c:v>
                </c:pt>
                <c:pt idx="12950">
                  <c:v>146.5</c:v>
                </c:pt>
                <c:pt idx="12951">
                  <c:v>146.6</c:v>
                </c:pt>
                <c:pt idx="12952">
                  <c:v>146.5</c:v>
                </c:pt>
                <c:pt idx="12953">
                  <c:v>147.5</c:v>
                </c:pt>
                <c:pt idx="12954">
                  <c:v>146.4</c:v>
                </c:pt>
                <c:pt idx="12955">
                  <c:v>147.30000000000001</c:v>
                </c:pt>
                <c:pt idx="12956">
                  <c:v>146.6</c:v>
                </c:pt>
                <c:pt idx="12957">
                  <c:v>147.9</c:v>
                </c:pt>
                <c:pt idx="12958">
                  <c:v>146.6</c:v>
                </c:pt>
                <c:pt idx="12959">
                  <c:v>147.30000000000001</c:v>
                </c:pt>
                <c:pt idx="12960">
                  <c:v>146.19999999999999</c:v>
                </c:pt>
                <c:pt idx="12961">
                  <c:v>147.6</c:v>
                </c:pt>
                <c:pt idx="12962">
                  <c:v>146.19999999999999</c:v>
                </c:pt>
                <c:pt idx="12963">
                  <c:v>146</c:v>
                </c:pt>
                <c:pt idx="12964">
                  <c:v>146.69999999999999</c:v>
                </c:pt>
                <c:pt idx="12965">
                  <c:v>147</c:v>
                </c:pt>
                <c:pt idx="12966">
                  <c:v>146.69999999999999</c:v>
                </c:pt>
                <c:pt idx="12967">
                  <c:v>145.9</c:v>
                </c:pt>
                <c:pt idx="12968">
                  <c:v>147.30000000000001</c:v>
                </c:pt>
                <c:pt idx="12969">
                  <c:v>146.19999999999999</c:v>
                </c:pt>
                <c:pt idx="12970">
                  <c:v>146.69999999999999</c:v>
                </c:pt>
                <c:pt idx="12971">
                  <c:v>146.4</c:v>
                </c:pt>
                <c:pt idx="12972">
                  <c:v>147</c:v>
                </c:pt>
                <c:pt idx="12973">
                  <c:v>147.1</c:v>
                </c:pt>
                <c:pt idx="12974">
                  <c:v>147.30000000000001</c:v>
                </c:pt>
                <c:pt idx="12975">
                  <c:v>146.80000000000001</c:v>
                </c:pt>
                <c:pt idx="12976">
                  <c:v>147.80000000000001</c:v>
                </c:pt>
                <c:pt idx="12977">
                  <c:v>146</c:v>
                </c:pt>
                <c:pt idx="12978">
                  <c:v>146.5</c:v>
                </c:pt>
                <c:pt idx="12979">
                  <c:v>146.69999999999999</c:v>
                </c:pt>
                <c:pt idx="12980">
                  <c:v>147.69999999999999</c:v>
                </c:pt>
                <c:pt idx="12981">
                  <c:v>148.4</c:v>
                </c:pt>
                <c:pt idx="12982">
                  <c:v>146.1</c:v>
                </c:pt>
                <c:pt idx="12983">
                  <c:v>146.9</c:v>
                </c:pt>
                <c:pt idx="12984">
                  <c:v>147.30000000000001</c:v>
                </c:pt>
                <c:pt idx="12985">
                  <c:v>146.80000000000001</c:v>
                </c:pt>
                <c:pt idx="12986">
                  <c:v>146.6</c:v>
                </c:pt>
                <c:pt idx="12987">
                  <c:v>146.9</c:v>
                </c:pt>
                <c:pt idx="12988">
                  <c:v>147.4</c:v>
                </c:pt>
                <c:pt idx="12989">
                  <c:v>146.19999999999999</c:v>
                </c:pt>
                <c:pt idx="12990">
                  <c:v>145.9</c:v>
                </c:pt>
                <c:pt idx="12991">
                  <c:v>145.9</c:v>
                </c:pt>
                <c:pt idx="12992">
                  <c:v>147</c:v>
                </c:pt>
                <c:pt idx="12993">
                  <c:v>146.30000000000001</c:v>
                </c:pt>
                <c:pt idx="12994">
                  <c:v>146.19999999999999</c:v>
                </c:pt>
                <c:pt idx="12995">
                  <c:v>146.1</c:v>
                </c:pt>
                <c:pt idx="12996">
                  <c:v>144.1</c:v>
                </c:pt>
                <c:pt idx="12997">
                  <c:v>145.1</c:v>
                </c:pt>
                <c:pt idx="12998">
                  <c:v>145.30000000000001</c:v>
                </c:pt>
                <c:pt idx="12999">
                  <c:v>144.5</c:v>
                </c:pt>
                <c:pt idx="13000">
                  <c:v>144.5</c:v>
                </c:pt>
                <c:pt idx="13001">
                  <c:v>145.1</c:v>
                </c:pt>
                <c:pt idx="13002">
                  <c:v>145.6</c:v>
                </c:pt>
                <c:pt idx="13003">
                  <c:v>144.80000000000001</c:v>
                </c:pt>
                <c:pt idx="13004">
                  <c:v>144.5</c:v>
                </c:pt>
                <c:pt idx="13005">
                  <c:v>144.30000000000001</c:v>
                </c:pt>
                <c:pt idx="13006">
                  <c:v>140</c:v>
                </c:pt>
                <c:pt idx="13007">
                  <c:v>143.80000000000001</c:v>
                </c:pt>
                <c:pt idx="13008">
                  <c:v>145.80000000000001</c:v>
                </c:pt>
                <c:pt idx="13009">
                  <c:v>146</c:v>
                </c:pt>
                <c:pt idx="13010">
                  <c:v>145.6</c:v>
                </c:pt>
                <c:pt idx="13011">
                  <c:v>146.30000000000001</c:v>
                </c:pt>
                <c:pt idx="13012">
                  <c:v>145.4</c:v>
                </c:pt>
                <c:pt idx="13013">
                  <c:v>145.6</c:v>
                </c:pt>
                <c:pt idx="13014">
                  <c:v>144.80000000000001</c:v>
                </c:pt>
                <c:pt idx="13015">
                  <c:v>145.69999999999999</c:v>
                </c:pt>
                <c:pt idx="13016">
                  <c:v>145</c:v>
                </c:pt>
                <c:pt idx="13017">
                  <c:v>145.30000000000001</c:v>
                </c:pt>
                <c:pt idx="13018">
                  <c:v>144.5</c:v>
                </c:pt>
                <c:pt idx="13019">
                  <c:v>144.80000000000001</c:v>
                </c:pt>
                <c:pt idx="13020">
                  <c:v>145.6</c:v>
                </c:pt>
                <c:pt idx="13021">
                  <c:v>145.69999999999999</c:v>
                </c:pt>
                <c:pt idx="13022">
                  <c:v>147</c:v>
                </c:pt>
                <c:pt idx="13023">
                  <c:v>145.5</c:v>
                </c:pt>
                <c:pt idx="13024">
                  <c:v>146.80000000000001</c:v>
                </c:pt>
                <c:pt idx="13025">
                  <c:v>146.80000000000001</c:v>
                </c:pt>
                <c:pt idx="13026">
                  <c:v>148.19999999999999</c:v>
                </c:pt>
                <c:pt idx="13027">
                  <c:v>148.30000000000001</c:v>
                </c:pt>
                <c:pt idx="13028">
                  <c:v>146.30000000000001</c:v>
                </c:pt>
                <c:pt idx="13029">
                  <c:v>146.30000000000001</c:v>
                </c:pt>
                <c:pt idx="13030">
                  <c:v>147.9</c:v>
                </c:pt>
                <c:pt idx="13031">
                  <c:v>148.4</c:v>
                </c:pt>
                <c:pt idx="13032">
                  <c:v>148.4</c:v>
                </c:pt>
                <c:pt idx="13033">
                  <c:v>147.69999999999999</c:v>
                </c:pt>
                <c:pt idx="13034">
                  <c:v>147.69999999999999</c:v>
                </c:pt>
                <c:pt idx="13035">
                  <c:v>148</c:v>
                </c:pt>
                <c:pt idx="13036">
                  <c:v>147.9</c:v>
                </c:pt>
                <c:pt idx="13037">
                  <c:v>148.69999999999999</c:v>
                </c:pt>
                <c:pt idx="13038">
                  <c:v>147.5</c:v>
                </c:pt>
                <c:pt idx="13039">
                  <c:v>148.1</c:v>
                </c:pt>
                <c:pt idx="13040">
                  <c:v>148.1</c:v>
                </c:pt>
                <c:pt idx="13041">
                  <c:v>148.80000000000001</c:v>
                </c:pt>
                <c:pt idx="13042">
                  <c:v>148.6</c:v>
                </c:pt>
                <c:pt idx="13043">
                  <c:v>147.9</c:v>
                </c:pt>
                <c:pt idx="13044">
                  <c:v>147.4</c:v>
                </c:pt>
                <c:pt idx="13045">
                  <c:v>147.69999999999999</c:v>
                </c:pt>
                <c:pt idx="13046">
                  <c:v>147.1</c:v>
                </c:pt>
                <c:pt idx="13047">
                  <c:v>147.5</c:v>
                </c:pt>
                <c:pt idx="13048">
                  <c:v>149</c:v>
                </c:pt>
                <c:pt idx="13049">
                  <c:v>148.30000000000001</c:v>
                </c:pt>
                <c:pt idx="13050">
                  <c:v>148.9</c:v>
                </c:pt>
                <c:pt idx="13051">
                  <c:v>147.1</c:v>
                </c:pt>
                <c:pt idx="13052">
                  <c:v>147.5</c:v>
                </c:pt>
                <c:pt idx="13053">
                  <c:v>149.1</c:v>
                </c:pt>
                <c:pt idx="13054">
                  <c:v>147.1</c:v>
                </c:pt>
                <c:pt idx="13055">
                  <c:v>147.6</c:v>
                </c:pt>
                <c:pt idx="13056">
                  <c:v>148.80000000000001</c:v>
                </c:pt>
                <c:pt idx="13057">
                  <c:v>148.4</c:v>
                </c:pt>
                <c:pt idx="13058">
                  <c:v>148.1</c:v>
                </c:pt>
                <c:pt idx="13059">
                  <c:v>146.6</c:v>
                </c:pt>
                <c:pt idx="13060">
                  <c:v>146.4</c:v>
                </c:pt>
                <c:pt idx="13061">
                  <c:v>147.30000000000001</c:v>
                </c:pt>
                <c:pt idx="13062">
                  <c:v>147.1</c:v>
                </c:pt>
                <c:pt idx="13063">
                  <c:v>147.4</c:v>
                </c:pt>
                <c:pt idx="13064">
                  <c:v>148.69999999999999</c:v>
                </c:pt>
                <c:pt idx="13065">
                  <c:v>147</c:v>
                </c:pt>
                <c:pt idx="13066">
                  <c:v>148.9</c:v>
                </c:pt>
                <c:pt idx="13067">
                  <c:v>147.30000000000001</c:v>
                </c:pt>
                <c:pt idx="13068">
                  <c:v>147.5</c:v>
                </c:pt>
                <c:pt idx="13069">
                  <c:v>146.9</c:v>
                </c:pt>
                <c:pt idx="13070">
                  <c:v>147.69999999999999</c:v>
                </c:pt>
                <c:pt idx="13071">
                  <c:v>147.69999999999999</c:v>
                </c:pt>
                <c:pt idx="13072">
                  <c:v>146.80000000000001</c:v>
                </c:pt>
                <c:pt idx="13073">
                  <c:v>146.80000000000001</c:v>
                </c:pt>
                <c:pt idx="13074">
                  <c:v>147</c:v>
                </c:pt>
                <c:pt idx="13075">
                  <c:v>147.9</c:v>
                </c:pt>
                <c:pt idx="13076">
                  <c:v>147</c:v>
                </c:pt>
                <c:pt idx="13077">
                  <c:v>147.69999999999999</c:v>
                </c:pt>
                <c:pt idx="13078">
                  <c:v>147</c:v>
                </c:pt>
                <c:pt idx="13079">
                  <c:v>147.6</c:v>
                </c:pt>
                <c:pt idx="13080">
                  <c:v>148.30000000000001</c:v>
                </c:pt>
                <c:pt idx="13081">
                  <c:v>146.80000000000001</c:v>
                </c:pt>
                <c:pt idx="13082">
                  <c:v>147.69999999999999</c:v>
                </c:pt>
                <c:pt idx="13083">
                  <c:v>146.80000000000001</c:v>
                </c:pt>
                <c:pt idx="13084">
                  <c:v>146.19999999999999</c:v>
                </c:pt>
                <c:pt idx="13085">
                  <c:v>146.80000000000001</c:v>
                </c:pt>
                <c:pt idx="13086">
                  <c:v>146.69999999999999</c:v>
                </c:pt>
                <c:pt idx="13087">
                  <c:v>147.1</c:v>
                </c:pt>
                <c:pt idx="13088">
                  <c:v>147.6</c:v>
                </c:pt>
                <c:pt idx="13089">
                  <c:v>145.9</c:v>
                </c:pt>
                <c:pt idx="13090">
                  <c:v>146.80000000000001</c:v>
                </c:pt>
                <c:pt idx="13091">
                  <c:v>148</c:v>
                </c:pt>
                <c:pt idx="13092">
                  <c:v>146.69999999999999</c:v>
                </c:pt>
                <c:pt idx="13093">
                  <c:v>147.30000000000001</c:v>
                </c:pt>
                <c:pt idx="13094">
                  <c:v>147.19999999999999</c:v>
                </c:pt>
                <c:pt idx="13095">
                  <c:v>146.69999999999999</c:v>
                </c:pt>
                <c:pt idx="13096">
                  <c:v>147.9</c:v>
                </c:pt>
                <c:pt idx="13097">
                  <c:v>146.69999999999999</c:v>
                </c:pt>
                <c:pt idx="13098">
                  <c:v>148</c:v>
                </c:pt>
                <c:pt idx="13099">
                  <c:v>147</c:v>
                </c:pt>
                <c:pt idx="13100">
                  <c:v>147.9</c:v>
                </c:pt>
                <c:pt idx="13101">
                  <c:v>147.4</c:v>
                </c:pt>
                <c:pt idx="13102">
                  <c:v>148.30000000000001</c:v>
                </c:pt>
                <c:pt idx="13103">
                  <c:v>146.9</c:v>
                </c:pt>
                <c:pt idx="13104">
                  <c:v>147.4</c:v>
                </c:pt>
                <c:pt idx="13105">
                  <c:v>146.80000000000001</c:v>
                </c:pt>
                <c:pt idx="13106">
                  <c:v>146.1</c:v>
                </c:pt>
                <c:pt idx="13107">
                  <c:v>147.4</c:v>
                </c:pt>
                <c:pt idx="13108">
                  <c:v>146.1</c:v>
                </c:pt>
                <c:pt idx="13109">
                  <c:v>146.5</c:v>
                </c:pt>
                <c:pt idx="13110">
                  <c:v>148</c:v>
                </c:pt>
                <c:pt idx="13111">
                  <c:v>148</c:v>
                </c:pt>
                <c:pt idx="13112">
                  <c:v>146.1</c:v>
                </c:pt>
                <c:pt idx="13113">
                  <c:v>146.5</c:v>
                </c:pt>
                <c:pt idx="13114">
                  <c:v>146.30000000000001</c:v>
                </c:pt>
                <c:pt idx="13115">
                  <c:v>147.1</c:v>
                </c:pt>
                <c:pt idx="13116">
                  <c:v>147.9</c:v>
                </c:pt>
                <c:pt idx="13117">
                  <c:v>147.1</c:v>
                </c:pt>
                <c:pt idx="13118">
                  <c:v>146.4</c:v>
                </c:pt>
                <c:pt idx="13119">
                  <c:v>147.80000000000001</c:v>
                </c:pt>
                <c:pt idx="13120">
                  <c:v>148.30000000000001</c:v>
                </c:pt>
                <c:pt idx="13121">
                  <c:v>146.1</c:v>
                </c:pt>
                <c:pt idx="13122">
                  <c:v>148</c:v>
                </c:pt>
                <c:pt idx="13123">
                  <c:v>147.9</c:v>
                </c:pt>
                <c:pt idx="13124">
                  <c:v>147.1</c:v>
                </c:pt>
                <c:pt idx="13125">
                  <c:v>147.19999999999999</c:v>
                </c:pt>
                <c:pt idx="13126">
                  <c:v>147.19999999999999</c:v>
                </c:pt>
                <c:pt idx="13127">
                  <c:v>147</c:v>
                </c:pt>
                <c:pt idx="13128">
                  <c:v>146.4</c:v>
                </c:pt>
                <c:pt idx="13129">
                  <c:v>145.9</c:v>
                </c:pt>
                <c:pt idx="13130">
                  <c:v>147.30000000000001</c:v>
                </c:pt>
                <c:pt idx="13131">
                  <c:v>146.1</c:v>
                </c:pt>
                <c:pt idx="13132">
                  <c:v>146.6</c:v>
                </c:pt>
                <c:pt idx="13133">
                  <c:v>147.30000000000001</c:v>
                </c:pt>
                <c:pt idx="13134">
                  <c:v>146.9</c:v>
                </c:pt>
                <c:pt idx="13135">
                  <c:v>147.4</c:v>
                </c:pt>
                <c:pt idx="13136">
                  <c:v>146.30000000000001</c:v>
                </c:pt>
                <c:pt idx="13137">
                  <c:v>145.5</c:v>
                </c:pt>
                <c:pt idx="13138">
                  <c:v>146.4</c:v>
                </c:pt>
                <c:pt idx="13139">
                  <c:v>146.6</c:v>
                </c:pt>
                <c:pt idx="13140">
                  <c:v>147.6</c:v>
                </c:pt>
                <c:pt idx="13141">
                  <c:v>146.9</c:v>
                </c:pt>
                <c:pt idx="13142">
                  <c:v>146.30000000000001</c:v>
                </c:pt>
                <c:pt idx="13143">
                  <c:v>146.69999999999999</c:v>
                </c:pt>
                <c:pt idx="13144">
                  <c:v>145.80000000000001</c:v>
                </c:pt>
                <c:pt idx="13145">
                  <c:v>146</c:v>
                </c:pt>
                <c:pt idx="13146">
                  <c:v>145.5</c:v>
                </c:pt>
                <c:pt idx="13147">
                  <c:v>147.4</c:v>
                </c:pt>
                <c:pt idx="13148">
                  <c:v>146.30000000000001</c:v>
                </c:pt>
                <c:pt idx="13149">
                  <c:v>146</c:v>
                </c:pt>
                <c:pt idx="13150">
                  <c:v>145.6</c:v>
                </c:pt>
                <c:pt idx="13151">
                  <c:v>146.30000000000001</c:v>
                </c:pt>
                <c:pt idx="13152">
                  <c:v>146.4</c:v>
                </c:pt>
                <c:pt idx="13153">
                  <c:v>147.5</c:v>
                </c:pt>
                <c:pt idx="13154">
                  <c:v>145.6</c:v>
                </c:pt>
                <c:pt idx="13155">
                  <c:v>146.5</c:v>
                </c:pt>
                <c:pt idx="13156">
                  <c:v>146.19999999999999</c:v>
                </c:pt>
                <c:pt idx="13157">
                  <c:v>146.69999999999999</c:v>
                </c:pt>
                <c:pt idx="13158">
                  <c:v>146.30000000000001</c:v>
                </c:pt>
                <c:pt idx="13159">
                  <c:v>145.5</c:v>
                </c:pt>
                <c:pt idx="13160">
                  <c:v>146.1</c:v>
                </c:pt>
                <c:pt idx="13161">
                  <c:v>146.80000000000001</c:v>
                </c:pt>
                <c:pt idx="13162">
                  <c:v>146.1</c:v>
                </c:pt>
                <c:pt idx="13163">
                  <c:v>145.30000000000001</c:v>
                </c:pt>
                <c:pt idx="13164">
                  <c:v>145.1</c:v>
                </c:pt>
                <c:pt idx="13165">
                  <c:v>145</c:v>
                </c:pt>
                <c:pt idx="13166">
                  <c:v>145.30000000000001</c:v>
                </c:pt>
                <c:pt idx="13167">
                  <c:v>145.1</c:v>
                </c:pt>
                <c:pt idx="13168">
                  <c:v>145.6</c:v>
                </c:pt>
                <c:pt idx="13169">
                  <c:v>145</c:v>
                </c:pt>
                <c:pt idx="13170">
                  <c:v>146.1</c:v>
                </c:pt>
                <c:pt idx="13171">
                  <c:v>145.9</c:v>
                </c:pt>
                <c:pt idx="13172">
                  <c:v>145.4</c:v>
                </c:pt>
                <c:pt idx="13173">
                  <c:v>145.80000000000001</c:v>
                </c:pt>
                <c:pt idx="13174">
                  <c:v>146</c:v>
                </c:pt>
                <c:pt idx="13175">
                  <c:v>145.69999999999999</c:v>
                </c:pt>
                <c:pt idx="13176">
                  <c:v>146.30000000000001</c:v>
                </c:pt>
                <c:pt idx="13177">
                  <c:v>146.30000000000001</c:v>
                </c:pt>
                <c:pt idx="13178">
                  <c:v>145.5</c:v>
                </c:pt>
                <c:pt idx="13179">
                  <c:v>145.19999999999999</c:v>
                </c:pt>
                <c:pt idx="13180">
                  <c:v>144.19999999999999</c:v>
                </c:pt>
                <c:pt idx="13181">
                  <c:v>145</c:v>
                </c:pt>
                <c:pt idx="13182">
                  <c:v>146</c:v>
                </c:pt>
                <c:pt idx="13183">
                  <c:v>145.6</c:v>
                </c:pt>
                <c:pt idx="13184">
                  <c:v>145.80000000000001</c:v>
                </c:pt>
                <c:pt idx="13185">
                  <c:v>145.30000000000001</c:v>
                </c:pt>
                <c:pt idx="13186">
                  <c:v>145.80000000000001</c:v>
                </c:pt>
                <c:pt idx="13187">
                  <c:v>144.5</c:v>
                </c:pt>
                <c:pt idx="13188">
                  <c:v>145.6</c:v>
                </c:pt>
                <c:pt idx="13189">
                  <c:v>145.80000000000001</c:v>
                </c:pt>
                <c:pt idx="13190">
                  <c:v>144.69999999999999</c:v>
                </c:pt>
                <c:pt idx="13191">
                  <c:v>144.80000000000001</c:v>
                </c:pt>
                <c:pt idx="13192">
                  <c:v>145.5</c:v>
                </c:pt>
                <c:pt idx="13193">
                  <c:v>145.6</c:v>
                </c:pt>
                <c:pt idx="13194">
                  <c:v>144.5</c:v>
                </c:pt>
                <c:pt idx="13195">
                  <c:v>144.4</c:v>
                </c:pt>
                <c:pt idx="13196">
                  <c:v>144.80000000000001</c:v>
                </c:pt>
                <c:pt idx="13197">
                  <c:v>145.1</c:v>
                </c:pt>
                <c:pt idx="13198">
                  <c:v>144</c:v>
                </c:pt>
                <c:pt idx="13199">
                  <c:v>144.19999999999999</c:v>
                </c:pt>
                <c:pt idx="13200">
                  <c:v>146.1</c:v>
                </c:pt>
                <c:pt idx="13201">
                  <c:v>145.19999999999999</c:v>
                </c:pt>
                <c:pt idx="13202">
                  <c:v>145.30000000000001</c:v>
                </c:pt>
                <c:pt idx="13203">
                  <c:v>144.80000000000001</c:v>
                </c:pt>
                <c:pt idx="13204">
                  <c:v>145</c:v>
                </c:pt>
                <c:pt idx="13205">
                  <c:v>144.69999999999999</c:v>
                </c:pt>
                <c:pt idx="13206">
                  <c:v>144.80000000000001</c:v>
                </c:pt>
                <c:pt idx="13207">
                  <c:v>144.30000000000001</c:v>
                </c:pt>
                <c:pt idx="13208">
                  <c:v>144.5</c:v>
                </c:pt>
                <c:pt idx="13209">
                  <c:v>145.1</c:v>
                </c:pt>
                <c:pt idx="13210">
                  <c:v>145.69999999999999</c:v>
                </c:pt>
                <c:pt idx="13211">
                  <c:v>144.30000000000001</c:v>
                </c:pt>
                <c:pt idx="13212">
                  <c:v>145.5</c:v>
                </c:pt>
                <c:pt idx="13213">
                  <c:v>145.5</c:v>
                </c:pt>
                <c:pt idx="13214">
                  <c:v>146</c:v>
                </c:pt>
                <c:pt idx="13215">
                  <c:v>144.19999999999999</c:v>
                </c:pt>
                <c:pt idx="13216">
                  <c:v>144.4</c:v>
                </c:pt>
                <c:pt idx="13217">
                  <c:v>144.30000000000001</c:v>
                </c:pt>
                <c:pt idx="13218">
                  <c:v>143.5</c:v>
                </c:pt>
                <c:pt idx="13219">
                  <c:v>143.4</c:v>
                </c:pt>
                <c:pt idx="13220">
                  <c:v>143.9</c:v>
                </c:pt>
                <c:pt idx="13221">
                  <c:v>144.1</c:v>
                </c:pt>
                <c:pt idx="13222">
                  <c:v>145.19999999999999</c:v>
                </c:pt>
                <c:pt idx="13223">
                  <c:v>144.4</c:v>
                </c:pt>
                <c:pt idx="13224">
                  <c:v>143.6</c:v>
                </c:pt>
                <c:pt idx="13225">
                  <c:v>145.1</c:v>
                </c:pt>
                <c:pt idx="13226">
                  <c:v>143.80000000000001</c:v>
                </c:pt>
                <c:pt idx="13227">
                  <c:v>145.69999999999999</c:v>
                </c:pt>
                <c:pt idx="13228">
                  <c:v>144.30000000000001</c:v>
                </c:pt>
                <c:pt idx="13229">
                  <c:v>144.4</c:v>
                </c:pt>
                <c:pt idx="13230">
                  <c:v>144.1</c:v>
                </c:pt>
                <c:pt idx="13231">
                  <c:v>145.30000000000001</c:v>
                </c:pt>
                <c:pt idx="13232">
                  <c:v>144.30000000000001</c:v>
                </c:pt>
                <c:pt idx="13233">
                  <c:v>143.80000000000001</c:v>
                </c:pt>
                <c:pt idx="13234">
                  <c:v>144.19999999999999</c:v>
                </c:pt>
                <c:pt idx="13235">
                  <c:v>144.1</c:v>
                </c:pt>
                <c:pt idx="13236">
                  <c:v>145.4</c:v>
                </c:pt>
                <c:pt idx="13237">
                  <c:v>144.5</c:v>
                </c:pt>
                <c:pt idx="13238">
                  <c:v>144.4</c:v>
                </c:pt>
                <c:pt idx="13239">
                  <c:v>144.1</c:v>
                </c:pt>
                <c:pt idx="13240">
                  <c:v>145.5</c:v>
                </c:pt>
                <c:pt idx="13241">
                  <c:v>143.19999999999999</c:v>
                </c:pt>
                <c:pt idx="13242">
                  <c:v>144.4</c:v>
                </c:pt>
                <c:pt idx="13243">
                  <c:v>143.9</c:v>
                </c:pt>
                <c:pt idx="13244">
                  <c:v>144</c:v>
                </c:pt>
                <c:pt idx="13245">
                  <c:v>143.69999999999999</c:v>
                </c:pt>
                <c:pt idx="13246">
                  <c:v>143.69999999999999</c:v>
                </c:pt>
                <c:pt idx="13247">
                  <c:v>144.6</c:v>
                </c:pt>
                <c:pt idx="13248">
                  <c:v>144.6</c:v>
                </c:pt>
                <c:pt idx="13249">
                  <c:v>143</c:v>
                </c:pt>
                <c:pt idx="13250">
                  <c:v>145</c:v>
                </c:pt>
                <c:pt idx="13251">
                  <c:v>144.19999999999999</c:v>
                </c:pt>
                <c:pt idx="13252">
                  <c:v>144.4</c:v>
                </c:pt>
                <c:pt idx="13253">
                  <c:v>144.5</c:v>
                </c:pt>
                <c:pt idx="13254">
                  <c:v>144.4</c:v>
                </c:pt>
                <c:pt idx="13255">
                  <c:v>144</c:v>
                </c:pt>
                <c:pt idx="13256">
                  <c:v>143.4</c:v>
                </c:pt>
                <c:pt idx="13257">
                  <c:v>144.19999999999999</c:v>
                </c:pt>
                <c:pt idx="13258">
                  <c:v>143.30000000000001</c:v>
                </c:pt>
                <c:pt idx="13259">
                  <c:v>143.30000000000001</c:v>
                </c:pt>
                <c:pt idx="13260">
                  <c:v>144.19999999999999</c:v>
                </c:pt>
                <c:pt idx="13261">
                  <c:v>144</c:v>
                </c:pt>
                <c:pt idx="13262">
                  <c:v>143.5</c:v>
                </c:pt>
                <c:pt idx="13263">
                  <c:v>144.1</c:v>
                </c:pt>
                <c:pt idx="13264">
                  <c:v>144.5</c:v>
                </c:pt>
                <c:pt idx="13265">
                  <c:v>144.4</c:v>
                </c:pt>
                <c:pt idx="13266">
                  <c:v>142.9</c:v>
                </c:pt>
                <c:pt idx="13267">
                  <c:v>142.69999999999999</c:v>
                </c:pt>
                <c:pt idx="13268">
                  <c:v>144</c:v>
                </c:pt>
                <c:pt idx="13269">
                  <c:v>143.9</c:v>
                </c:pt>
                <c:pt idx="13270">
                  <c:v>143.6</c:v>
                </c:pt>
                <c:pt idx="13271">
                  <c:v>143.80000000000001</c:v>
                </c:pt>
                <c:pt idx="13272">
                  <c:v>144.4</c:v>
                </c:pt>
                <c:pt idx="13273">
                  <c:v>144.5</c:v>
                </c:pt>
                <c:pt idx="13274">
                  <c:v>143.69999999999999</c:v>
                </c:pt>
                <c:pt idx="13275">
                  <c:v>143.30000000000001</c:v>
                </c:pt>
                <c:pt idx="13276">
                  <c:v>144.1</c:v>
                </c:pt>
                <c:pt idx="13277">
                  <c:v>144.9</c:v>
                </c:pt>
                <c:pt idx="13278">
                  <c:v>143.69999999999999</c:v>
                </c:pt>
                <c:pt idx="13279">
                  <c:v>144.30000000000001</c:v>
                </c:pt>
                <c:pt idx="13280">
                  <c:v>144.5</c:v>
                </c:pt>
                <c:pt idx="13281">
                  <c:v>144.80000000000001</c:v>
                </c:pt>
                <c:pt idx="13282">
                  <c:v>144.80000000000001</c:v>
                </c:pt>
                <c:pt idx="13283">
                  <c:v>143.1</c:v>
                </c:pt>
                <c:pt idx="13284">
                  <c:v>143.30000000000001</c:v>
                </c:pt>
                <c:pt idx="13285">
                  <c:v>145.30000000000001</c:v>
                </c:pt>
                <c:pt idx="13286">
                  <c:v>143.30000000000001</c:v>
                </c:pt>
                <c:pt idx="13287">
                  <c:v>144.6</c:v>
                </c:pt>
                <c:pt idx="13288">
                  <c:v>144.1</c:v>
                </c:pt>
                <c:pt idx="13289">
                  <c:v>143.1</c:v>
                </c:pt>
                <c:pt idx="13290">
                  <c:v>144.4</c:v>
                </c:pt>
                <c:pt idx="13291">
                  <c:v>143.30000000000001</c:v>
                </c:pt>
                <c:pt idx="13292">
                  <c:v>143.9</c:v>
                </c:pt>
                <c:pt idx="13293">
                  <c:v>144.19999999999999</c:v>
                </c:pt>
                <c:pt idx="13294">
                  <c:v>143.80000000000001</c:v>
                </c:pt>
                <c:pt idx="13295">
                  <c:v>143.6</c:v>
                </c:pt>
                <c:pt idx="13296">
                  <c:v>143.69999999999999</c:v>
                </c:pt>
                <c:pt idx="13297">
                  <c:v>144</c:v>
                </c:pt>
                <c:pt idx="13298">
                  <c:v>142.9</c:v>
                </c:pt>
                <c:pt idx="13299">
                  <c:v>142.69999999999999</c:v>
                </c:pt>
                <c:pt idx="13300">
                  <c:v>141.6</c:v>
                </c:pt>
                <c:pt idx="13301">
                  <c:v>143.6</c:v>
                </c:pt>
                <c:pt idx="13302">
                  <c:v>143.80000000000001</c:v>
                </c:pt>
                <c:pt idx="13303">
                  <c:v>144.4</c:v>
                </c:pt>
                <c:pt idx="13304">
                  <c:v>144.5</c:v>
                </c:pt>
                <c:pt idx="13305">
                  <c:v>145.1</c:v>
                </c:pt>
                <c:pt idx="13306">
                  <c:v>143.1</c:v>
                </c:pt>
                <c:pt idx="13307">
                  <c:v>143.4</c:v>
                </c:pt>
                <c:pt idx="13308">
                  <c:v>142.6</c:v>
                </c:pt>
                <c:pt idx="13309">
                  <c:v>143.69999999999999</c:v>
                </c:pt>
                <c:pt idx="13310">
                  <c:v>144</c:v>
                </c:pt>
                <c:pt idx="13311">
                  <c:v>142.5</c:v>
                </c:pt>
                <c:pt idx="13312">
                  <c:v>144.69999999999999</c:v>
                </c:pt>
                <c:pt idx="13313">
                  <c:v>144.30000000000001</c:v>
                </c:pt>
                <c:pt idx="13314">
                  <c:v>143.30000000000001</c:v>
                </c:pt>
                <c:pt idx="13315">
                  <c:v>144.19999999999999</c:v>
                </c:pt>
                <c:pt idx="13316">
                  <c:v>143.1</c:v>
                </c:pt>
                <c:pt idx="13317">
                  <c:v>143.4</c:v>
                </c:pt>
                <c:pt idx="13318">
                  <c:v>143.4</c:v>
                </c:pt>
                <c:pt idx="13319">
                  <c:v>142.19999999999999</c:v>
                </c:pt>
                <c:pt idx="13320">
                  <c:v>142.80000000000001</c:v>
                </c:pt>
                <c:pt idx="13321">
                  <c:v>144.69999999999999</c:v>
                </c:pt>
                <c:pt idx="13322">
                  <c:v>144</c:v>
                </c:pt>
                <c:pt idx="13323">
                  <c:v>144</c:v>
                </c:pt>
                <c:pt idx="13324">
                  <c:v>143.6</c:v>
                </c:pt>
                <c:pt idx="13325">
                  <c:v>143.1</c:v>
                </c:pt>
                <c:pt idx="13326">
                  <c:v>143.4</c:v>
                </c:pt>
                <c:pt idx="13327">
                  <c:v>144.69999999999999</c:v>
                </c:pt>
                <c:pt idx="13328">
                  <c:v>143.4</c:v>
                </c:pt>
                <c:pt idx="13329">
                  <c:v>144</c:v>
                </c:pt>
                <c:pt idx="13330">
                  <c:v>143.1</c:v>
                </c:pt>
                <c:pt idx="13331">
                  <c:v>143.1</c:v>
                </c:pt>
                <c:pt idx="13332">
                  <c:v>143.30000000000001</c:v>
                </c:pt>
                <c:pt idx="13333">
                  <c:v>143.6</c:v>
                </c:pt>
                <c:pt idx="13334">
                  <c:v>143.4</c:v>
                </c:pt>
                <c:pt idx="13335">
                  <c:v>143.6</c:v>
                </c:pt>
                <c:pt idx="13336">
                  <c:v>144.80000000000001</c:v>
                </c:pt>
                <c:pt idx="13337">
                  <c:v>144.4</c:v>
                </c:pt>
                <c:pt idx="13338">
                  <c:v>143.9</c:v>
                </c:pt>
                <c:pt idx="13339">
                  <c:v>143.5</c:v>
                </c:pt>
                <c:pt idx="13340">
                  <c:v>143.4</c:v>
                </c:pt>
                <c:pt idx="13341">
                  <c:v>144</c:v>
                </c:pt>
                <c:pt idx="13342">
                  <c:v>143.80000000000001</c:v>
                </c:pt>
                <c:pt idx="13343">
                  <c:v>144.5</c:v>
                </c:pt>
                <c:pt idx="13344">
                  <c:v>144.30000000000001</c:v>
                </c:pt>
                <c:pt idx="13345">
                  <c:v>144</c:v>
                </c:pt>
                <c:pt idx="13346">
                  <c:v>144.69999999999999</c:v>
                </c:pt>
                <c:pt idx="13347">
                  <c:v>143.69999999999999</c:v>
                </c:pt>
                <c:pt idx="13348">
                  <c:v>143.30000000000001</c:v>
                </c:pt>
                <c:pt idx="13349">
                  <c:v>144</c:v>
                </c:pt>
                <c:pt idx="13350">
                  <c:v>143.6</c:v>
                </c:pt>
                <c:pt idx="13351">
                  <c:v>142.9</c:v>
                </c:pt>
                <c:pt idx="13352">
                  <c:v>142.30000000000001</c:v>
                </c:pt>
                <c:pt idx="13353">
                  <c:v>143.5</c:v>
                </c:pt>
                <c:pt idx="13354">
                  <c:v>143.69999999999999</c:v>
                </c:pt>
                <c:pt idx="13355">
                  <c:v>144</c:v>
                </c:pt>
                <c:pt idx="13356">
                  <c:v>144.1</c:v>
                </c:pt>
                <c:pt idx="13357">
                  <c:v>143.5</c:v>
                </c:pt>
                <c:pt idx="13358">
                  <c:v>143.5</c:v>
                </c:pt>
                <c:pt idx="13359">
                  <c:v>143.30000000000001</c:v>
                </c:pt>
                <c:pt idx="13360">
                  <c:v>142</c:v>
                </c:pt>
                <c:pt idx="13361">
                  <c:v>143.4</c:v>
                </c:pt>
                <c:pt idx="13362">
                  <c:v>143.80000000000001</c:v>
                </c:pt>
                <c:pt idx="13363">
                  <c:v>144.1</c:v>
                </c:pt>
                <c:pt idx="13364">
                  <c:v>144.5</c:v>
                </c:pt>
                <c:pt idx="13365">
                  <c:v>143.5</c:v>
                </c:pt>
                <c:pt idx="13366">
                  <c:v>143.5</c:v>
                </c:pt>
                <c:pt idx="13367">
                  <c:v>142.9</c:v>
                </c:pt>
                <c:pt idx="13368">
                  <c:v>143.4</c:v>
                </c:pt>
                <c:pt idx="13369">
                  <c:v>142.80000000000001</c:v>
                </c:pt>
                <c:pt idx="13370">
                  <c:v>142.19999999999999</c:v>
                </c:pt>
                <c:pt idx="13371">
                  <c:v>141.5</c:v>
                </c:pt>
                <c:pt idx="13372">
                  <c:v>142.4</c:v>
                </c:pt>
                <c:pt idx="13373">
                  <c:v>143.19999999999999</c:v>
                </c:pt>
                <c:pt idx="13374">
                  <c:v>143.5</c:v>
                </c:pt>
                <c:pt idx="13375">
                  <c:v>143.80000000000001</c:v>
                </c:pt>
                <c:pt idx="13376">
                  <c:v>143.4</c:v>
                </c:pt>
                <c:pt idx="13377">
                  <c:v>142.69999999999999</c:v>
                </c:pt>
                <c:pt idx="13378">
                  <c:v>141.6</c:v>
                </c:pt>
                <c:pt idx="13379">
                  <c:v>142.9</c:v>
                </c:pt>
                <c:pt idx="13380">
                  <c:v>142</c:v>
                </c:pt>
                <c:pt idx="13381">
                  <c:v>144.19999999999999</c:v>
                </c:pt>
                <c:pt idx="13382">
                  <c:v>142</c:v>
                </c:pt>
                <c:pt idx="13383">
                  <c:v>142.6</c:v>
                </c:pt>
                <c:pt idx="13384">
                  <c:v>141.6</c:v>
                </c:pt>
                <c:pt idx="13385">
                  <c:v>142.5</c:v>
                </c:pt>
                <c:pt idx="13386">
                  <c:v>142.6</c:v>
                </c:pt>
                <c:pt idx="13387">
                  <c:v>141.80000000000001</c:v>
                </c:pt>
                <c:pt idx="13388">
                  <c:v>142.9</c:v>
                </c:pt>
                <c:pt idx="13389">
                  <c:v>142.1</c:v>
                </c:pt>
                <c:pt idx="13390">
                  <c:v>142.69999999999999</c:v>
                </c:pt>
                <c:pt idx="13391">
                  <c:v>143.69999999999999</c:v>
                </c:pt>
                <c:pt idx="13392">
                  <c:v>142.4</c:v>
                </c:pt>
                <c:pt idx="13393">
                  <c:v>141.80000000000001</c:v>
                </c:pt>
                <c:pt idx="13394">
                  <c:v>142.9</c:v>
                </c:pt>
                <c:pt idx="13395">
                  <c:v>142.5</c:v>
                </c:pt>
                <c:pt idx="13396">
                  <c:v>142.5</c:v>
                </c:pt>
                <c:pt idx="13397">
                  <c:v>142.4</c:v>
                </c:pt>
                <c:pt idx="13398">
                  <c:v>141.80000000000001</c:v>
                </c:pt>
                <c:pt idx="13399">
                  <c:v>140.9</c:v>
                </c:pt>
                <c:pt idx="13400">
                  <c:v>142.5</c:v>
                </c:pt>
                <c:pt idx="13401">
                  <c:v>141.9</c:v>
                </c:pt>
                <c:pt idx="13402">
                  <c:v>143.4</c:v>
                </c:pt>
                <c:pt idx="13403">
                  <c:v>141.4</c:v>
                </c:pt>
                <c:pt idx="13404">
                  <c:v>141.6</c:v>
                </c:pt>
                <c:pt idx="13405">
                  <c:v>141.5</c:v>
                </c:pt>
                <c:pt idx="13406">
                  <c:v>140.80000000000001</c:v>
                </c:pt>
                <c:pt idx="13407">
                  <c:v>142.4</c:v>
                </c:pt>
                <c:pt idx="13408">
                  <c:v>141.5</c:v>
                </c:pt>
                <c:pt idx="13409">
                  <c:v>141</c:v>
                </c:pt>
                <c:pt idx="13410">
                  <c:v>141.19999999999999</c:v>
                </c:pt>
                <c:pt idx="13411">
                  <c:v>141.9</c:v>
                </c:pt>
                <c:pt idx="13412">
                  <c:v>141.5</c:v>
                </c:pt>
                <c:pt idx="13413">
                  <c:v>143.19999999999999</c:v>
                </c:pt>
                <c:pt idx="13414">
                  <c:v>141.5</c:v>
                </c:pt>
                <c:pt idx="13415">
                  <c:v>141.69999999999999</c:v>
                </c:pt>
                <c:pt idx="13416">
                  <c:v>142.5</c:v>
                </c:pt>
                <c:pt idx="13417">
                  <c:v>142.4</c:v>
                </c:pt>
                <c:pt idx="13418">
                  <c:v>140.9</c:v>
                </c:pt>
                <c:pt idx="13419">
                  <c:v>140.6</c:v>
                </c:pt>
                <c:pt idx="13420">
                  <c:v>140.4</c:v>
                </c:pt>
                <c:pt idx="13421">
                  <c:v>141.80000000000001</c:v>
                </c:pt>
                <c:pt idx="13422">
                  <c:v>140.6</c:v>
                </c:pt>
                <c:pt idx="13423">
                  <c:v>141.5</c:v>
                </c:pt>
                <c:pt idx="13424">
                  <c:v>141.5</c:v>
                </c:pt>
                <c:pt idx="13425">
                  <c:v>141.69999999999999</c:v>
                </c:pt>
                <c:pt idx="13426">
                  <c:v>140.80000000000001</c:v>
                </c:pt>
                <c:pt idx="13427">
                  <c:v>140.69999999999999</c:v>
                </c:pt>
                <c:pt idx="13428">
                  <c:v>140.4</c:v>
                </c:pt>
                <c:pt idx="13429">
                  <c:v>140.1</c:v>
                </c:pt>
                <c:pt idx="13430">
                  <c:v>140.19999999999999</c:v>
                </c:pt>
                <c:pt idx="13431">
                  <c:v>140.6</c:v>
                </c:pt>
                <c:pt idx="13432">
                  <c:v>140.5</c:v>
                </c:pt>
                <c:pt idx="13433">
                  <c:v>141.6</c:v>
                </c:pt>
                <c:pt idx="13434">
                  <c:v>142.19999999999999</c:v>
                </c:pt>
                <c:pt idx="13435">
                  <c:v>140.1</c:v>
                </c:pt>
                <c:pt idx="13436">
                  <c:v>140.69999999999999</c:v>
                </c:pt>
                <c:pt idx="13437">
                  <c:v>139.1</c:v>
                </c:pt>
                <c:pt idx="13438">
                  <c:v>141</c:v>
                </c:pt>
                <c:pt idx="13439">
                  <c:v>141.80000000000001</c:v>
                </c:pt>
                <c:pt idx="13440">
                  <c:v>140.19999999999999</c:v>
                </c:pt>
                <c:pt idx="13441">
                  <c:v>141.69999999999999</c:v>
                </c:pt>
                <c:pt idx="13442">
                  <c:v>139.9</c:v>
                </c:pt>
                <c:pt idx="13443">
                  <c:v>140.30000000000001</c:v>
                </c:pt>
                <c:pt idx="13444">
                  <c:v>140.5</c:v>
                </c:pt>
                <c:pt idx="13445">
                  <c:v>140.80000000000001</c:v>
                </c:pt>
                <c:pt idx="13446">
                  <c:v>141.80000000000001</c:v>
                </c:pt>
                <c:pt idx="13447">
                  <c:v>139.5</c:v>
                </c:pt>
                <c:pt idx="13448">
                  <c:v>139.6</c:v>
                </c:pt>
                <c:pt idx="13449">
                  <c:v>139.5</c:v>
                </c:pt>
                <c:pt idx="13450">
                  <c:v>139.80000000000001</c:v>
                </c:pt>
                <c:pt idx="13451">
                  <c:v>139.6</c:v>
                </c:pt>
                <c:pt idx="13452">
                  <c:v>139.19999999999999</c:v>
                </c:pt>
                <c:pt idx="13453">
                  <c:v>140</c:v>
                </c:pt>
                <c:pt idx="13454">
                  <c:v>139.69999999999999</c:v>
                </c:pt>
                <c:pt idx="13455">
                  <c:v>140.80000000000001</c:v>
                </c:pt>
                <c:pt idx="13456">
                  <c:v>139.30000000000001</c:v>
                </c:pt>
                <c:pt idx="13457">
                  <c:v>140</c:v>
                </c:pt>
                <c:pt idx="13458">
                  <c:v>138.9</c:v>
                </c:pt>
                <c:pt idx="13459">
                  <c:v>138.80000000000001</c:v>
                </c:pt>
                <c:pt idx="13460">
                  <c:v>138.30000000000001</c:v>
                </c:pt>
                <c:pt idx="13461">
                  <c:v>139.1</c:v>
                </c:pt>
                <c:pt idx="13462">
                  <c:v>139.30000000000001</c:v>
                </c:pt>
                <c:pt idx="13463">
                  <c:v>139.5</c:v>
                </c:pt>
                <c:pt idx="13464">
                  <c:v>140.30000000000001</c:v>
                </c:pt>
                <c:pt idx="13465">
                  <c:v>140.19999999999999</c:v>
                </c:pt>
                <c:pt idx="13466">
                  <c:v>140.5</c:v>
                </c:pt>
                <c:pt idx="13467">
                  <c:v>138.80000000000001</c:v>
                </c:pt>
                <c:pt idx="13468">
                  <c:v>137.9</c:v>
                </c:pt>
                <c:pt idx="13469">
                  <c:v>138.6</c:v>
                </c:pt>
                <c:pt idx="13470">
                  <c:v>139.4</c:v>
                </c:pt>
                <c:pt idx="13471">
                  <c:v>140.19999999999999</c:v>
                </c:pt>
                <c:pt idx="13472">
                  <c:v>140.9</c:v>
                </c:pt>
                <c:pt idx="13473">
                  <c:v>140.5</c:v>
                </c:pt>
                <c:pt idx="13474">
                  <c:v>139.5</c:v>
                </c:pt>
                <c:pt idx="13475">
                  <c:v>139.5</c:v>
                </c:pt>
                <c:pt idx="13476">
                  <c:v>140.19999999999999</c:v>
                </c:pt>
                <c:pt idx="13477">
                  <c:v>139.30000000000001</c:v>
                </c:pt>
                <c:pt idx="13478">
                  <c:v>140.5</c:v>
                </c:pt>
                <c:pt idx="13479">
                  <c:v>138.9</c:v>
                </c:pt>
                <c:pt idx="13480">
                  <c:v>139.30000000000001</c:v>
                </c:pt>
                <c:pt idx="13481">
                  <c:v>139.4</c:v>
                </c:pt>
                <c:pt idx="13482">
                  <c:v>139.1</c:v>
                </c:pt>
                <c:pt idx="13483">
                  <c:v>139.4</c:v>
                </c:pt>
                <c:pt idx="13484">
                  <c:v>139.80000000000001</c:v>
                </c:pt>
                <c:pt idx="13485">
                  <c:v>140.1</c:v>
                </c:pt>
                <c:pt idx="13486">
                  <c:v>139.30000000000001</c:v>
                </c:pt>
                <c:pt idx="13487">
                  <c:v>140.1</c:v>
                </c:pt>
                <c:pt idx="13488">
                  <c:v>138.6</c:v>
                </c:pt>
                <c:pt idx="13489">
                  <c:v>140</c:v>
                </c:pt>
                <c:pt idx="13490">
                  <c:v>139.80000000000001</c:v>
                </c:pt>
                <c:pt idx="13491">
                  <c:v>139</c:v>
                </c:pt>
                <c:pt idx="13492">
                  <c:v>138.9</c:v>
                </c:pt>
                <c:pt idx="13493">
                  <c:v>139</c:v>
                </c:pt>
                <c:pt idx="13494">
                  <c:v>139.1</c:v>
                </c:pt>
                <c:pt idx="13495">
                  <c:v>139.5</c:v>
                </c:pt>
                <c:pt idx="13496">
                  <c:v>139.19999999999999</c:v>
                </c:pt>
                <c:pt idx="13497">
                  <c:v>138.9</c:v>
                </c:pt>
                <c:pt idx="13498">
                  <c:v>138.69999999999999</c:v>
                </c:pt>
                <c:pt idx="13499">
                  <c:v>139.4</c:v>
                </c:pt>
                <c:pt idx="13500">
                  <c:v>138.4</c:v>
                </c:pt>
                <c:pt idx="13501">
                  <c:v>138.9</c:v>
                </c:pt>
                <c:pt idx="13502">
                  <c:v>138.9</c:v>
                </c:pt>
                <c:pt idx="13503">
                  <c:v>139.6</c:v>
                </c:pt>
                <c:pt idx="13504">
                  <c:v>139.1</c:v>
                </c:pt>
                <c:pt idx="13505">
                  <c:v>139.6</c:v>
                </c:pt>
                <c:pt idx="13506">
                  <c:v>139.30000000000001</c:v>
                </c:pt>
                <c:pt idx="13507">
                  <c:v>140</c:v>
                </c:pt>
                <c:pt idx="13508">
                  <c:v>138.1</c:v>
                </c:pt>
                <c:pt idx="13509">
                  <c:v>138.69999999999999</c:v>
                </c:pt>
                <c:pt idx="13510">
                  <c:v>137.5</c:v>
                </c:pt>
                <c:pt idx="13511">
                  <c:v>138.19999999999999</c:v>
                </c:pt>
                <c:pt idx="13512">
                  <c:v>137.4</c:v>
                </c:pt>
                <c:pt idx="13513">
                  <c:v>139.6</c:v>
                </c:pt>
                <c:pt idx="13514">
                  <c:v>138.80000000000001</c:v>
                </c:pt>
                <c:pt idx="13515">
                  <c:v>139.80000000000001</c:v>
                </c:pt>
                <c:pt idx="13516">
                  <c:v>138.69999999999999</c:v>
                </c:pt>
                <c:pt idx="13517">
                  <c:v>139</c:v>
                </c:pt>
                <c:pt idx="13518">
                  <c:v>137.5</c:v>
                </c:pt>
                <c:pt idx="13519">
                  <c:v>137.6</c:v>
                </c:pt>
                <c:pt idx="13520">
                  <c:v>139.30000000000001</c:v>
                </c:pt>
                <c:pt idx="13521">
                  <c:v>138.5</c:v>
                </c:pt>
                <c:pt idx="13522">
                  <c:v>139.19999999999999</c:v>
                </c:pt>
                <c:pt idx="13523">
                  <c:v>139</c:v>
                </c:pt>
                <c:pt idx="13524">
                  <c:v>140.1</c:v>
                </c:pt>
                <c:pt idx="13525">
                  <c:v>138.5</c:v>
                </c:pt>
                <c:pt idx="13526">
                  <c:v>139.1</c:v>
                </c:pt>
                <c:pt idx="13527">
                  <c:v>138.6</c:v>
                </c:pt>
                <c:pt idx="13528">
                  <c:v>139</c:v>
                </c:pt>
                <c:pt idx="13529">
                  <c:v>138.30000000000001</c:v>
                </c:pt>
                <c:pt idx="13530">
                  <c:v>138.6</c:v>
                </c:pt>
                <c:pt idx="13531">
                  <c:v>138.9</c:v>
                </c:pt>
                <c:pt idx="13532">
                  <c:v>139.19999999999999</c:v>
                </c:pt>
                <c:pt idx="13533">
                  <c:v>139</c:v>
                </c:pt>
                <c:pt idx="13534">
                  <c:v>139.4</c:v>
                </c:pt>
                <c:pt idx="13535">
                  <c:v>138.19999999999999</c:v>
                </c:pt>
                <c:pt idx="13536">
                  <c:v>138.69999999999999</c:v>
                </c:pt>
                <c:pt idx="13537">
                  <c:v>138.9</c:v>
                </c:pt>
                <c:pt idx="13538">
                  <c:v>138.5</c:v>
                </c:pt>
                <c:pt idx="13539">
                  <c:v>138.69999999999999</c:v>
                </c:pt>
                <c:pt idx="13540">
                  <c:v>138.80000000000001</c:v>
                </c:pt>
                <c:pt idx="13541">
                  <c:v>138.6</c:v>
                </c:pt>
                <c:pt idx="13542">
                  <c:v>138.4</c:v>
                </c:pt>
                <c:pt idx="13543">
                  <c:v>139.1</c:v>
                </c:pt>
                <c:pt idx="13544">
                  <c:v>138.30000000000001</c:v>
                </c:pt>
                <c:pt idx="13545">
                  <c:v>138.30000000000001</c:v>
                </c:pt>
                <c:pt idx="13546">
                  <c:v>138.5</c:v>
                </c:pt>
                <c:pt idx="13547">
                  <c:v>138.69999999999999</c:v>
                </c:pt>
                <c:pt idx="13548">
                  <c:v>139</c:v>
                </c:pt>
                <c:pt idx="13549">
                  <c:v>139</c:v>
                </c:pt>
                <c:pt idx="13550">
                  <c:v>138.6</c:v>
                </c:pt>
                <c:pt idx="13551">
                  <c:v>137.9</c:v>
                </c:pt>
                <c:pt idx="13552">
                  <c:v>138.80000000000001</c:v>
                </c:pt>
                <c:pt idx="13553">
                  <c:v>139</c:v>
                </c:pt>
                <c:pt idx="13554">
                  <c:v>139</c:v>
                </c:pt>
                <c:pt idx="13555">
                  <c:v>138</c:v>
                </c:pt>
                <c:pt idx="13556">
                  <c:v>139.5</c:v>
                </c:pt>
                <c:pt idx="13557">
                  <c:v>139.6</c:v>
                </c:pt>
                <c:pt idx="13558">
                  <c:v>139.30000000000001</c:v>
                </c:pt>
                <c:pt idx="13559">
                  <c:v>138.69999999999999</c:v>
                </c:pt>
                <c:pt idx="13560">
                  <c:v>138.4</c:v>
                </c:pt>
                <c:pt idx="13561">
                  <c:v>138.6</c:v>
                </c:pt>
                <c:pt idx="13562">
                  <c:v>139.30000000000001</c:v>
                </c:pt>
                <c:pt idx="13563">
                  <c:v>138</c:v>
                </c:pt>
                <c:pt idx="13564">
                  <c:v>137.1</c:v>
                </c:pt>
                <c:pt idx="13565">
                  <c:v>138.69999999999999</c:v>
                </c:pt>
                <c:pt idx="13566">
                  <c:v>137.69999999999999</c:v>
                </c:pt>
                <c:pt idx="13567">
                  <c:v>139.30000000000001</c:v>
                </c:pt>
                <c:pt idx="13568">
                  <c:v>138.1</c:v>
                </c:pt>
                <c:pt idx="13569">
                  <c:v>138</c:v>
                </c:pt>
                <c:pt idx="13570">
                  <c:v>138.30000000000001</c:v>
                </c:pt>
                <c:pt idx="13571">
                  <c:v>137.69999999999999</c:v>
                </c:pt>
                <c:pt idx="13572">
                  <c:v>138.9</c:v>
                </c:pt>
                <c:pt idx="13573">
                  <c:v>139.6</c:v>
                </c:pt>
                <c:pt idx="13574">
                  <c:v>138.5</c:v>
                </c:pt>
                <c:pt idx="13575">
                  <c:v>138.80000000000001</c:v>
                </c:pt>
                <c:pt idx="13576">
                  <c:v>139.9</c:v>
                </c:pt>
                <c:pt idx="13577">
                  <c:v>138</c:v>
                </c:pt>
                <c:pt idx="13578">
                  <c:v>138.4</c:v>
                </c:pt>
                <c:pt idx="13579">
                  <c:v>138.4</c:v>
                </c:pt>
                <c:pt idx="13580">
                  <c:v>138.5</c:v>
                </c:pt>
                <c:pt idx="13581">
                  <c:v>139.4</c:v>
                </c:pt>
                <c:pt idx="13582">
                  <c:v>139.9</c:v>
                </c:pt>
                <c:pt idx="13583">
                  <c:v>138.5</c:v>
                </c:pt>
                <c:pt idx="13584">
                  <c:v>138.69999999999999</c:v>
                </c:pt>
                <c:pt idx="13585">
                  <c:v>138</c:v>
                </c:pt>
                <c:pt idx="13586">
                  <c:v>138.30000000000001</c:v>
                </c:pt>
                <c:pt idx="13587">
                  <c:v>139.4</c:v>
                </c:pt>
                <c:pt idx="13588">
                  <c:v>138.30000000000001</c:v>
                </c:pt>
                <c:pt idx="13589">
                  <c:v>139.30000000000001</c:v>
                </c:pt>
                <c:pt idx="13590">
                  <c:v>138.19999999999999</c:v>
                </c:pt>
                <c:pt idx="13591">
                  <c:v>138.1</c:v>
                </c:pt>
                <c:pt idx="13592">
                  <c:v>138.5</c:v>
                </c:pt>
                <c:pt idx="13593">
                  <c:v>138</c:v>
                </c:pt>
                <c:pt idx="13594">
                  <c:v>137.6</c:v>
                </c:pt>
                <c:pt idx="13595">
                  <c:v>138.1</c:v>
                </c:pt>
                <c:pt idx="13596">
                  <c:v>137.4</c:v>
                </c:pt>
                <c:pt idx="13597">
                  <c:v>137.5</c:v>
                </c:pt>
                <c:pt idx="13598">
                  <c:v>138.6</c:v>
                </c:pt>
                <c:pt idx="13599">
                  <c:v>138.80000000000001</c:v>
                </c:pt>
                <c:pt idx="13600">
                  <c:v>138.19999999999999</c:v>
                </c:pt>
                <c:pt idx="13601">
                  <c:v>139</c:v>
                </c:pt>
                <c:pt idx="13602">
                  <c:v>137.19999999999999</c:v>
                </c:pt>
                <c:pt idx="13603">
                  <c:v>138</c:v>
                </c:pt>
                <c:pt idx="13604">
                  <c:v>138.4</c:v>
                </c:pt>
                <c:pt idx="13605">
                  <c:v>138.4</c:v>
                </c:pt>
                <c:pt idx="13606">
                  <c:v>138.6</c:v>
                </c:pt>
                <c:pt idx="13607">
                  <c:v>137.80000000000001</c:v>
                </c:pt>
                <c:pt idx="13608">
                  <c:v>138.19999999999999</c:v>
                </c:pt>
                <c:pt idx="13609">
                  <c:v>138.19999999999999</c:v>
                </c:pt>
                <c:pt idx="13610">
                  <c:v>138.19999999999999</c:v>
                </c:pt>
                <c:pt idx="13611">
                  <c:v>137.1</c:v>
                </c:pt>
                <c:pt idx="13612">
                  <c:v>137.4</c:v>
                </c:pt>
                <c:pt idx="13613">
                  <c:v>137</c:v>
                </c:pt>
                <c:pt idx="13614">
                  <c:v>138.1</c:v>
                </c:pt>
                <c:pt idx="13615">
                  <c:v>138.30000000000001</c:v>
                </c:pt>
                <c:pt idx="13616">
                  <c:v>136.9</c:v>
                </c:pt>
                <c:pt idx="13617">
                  <c:v>138.6</c:v>
                </c:pt>
                <c:pt idx="13618">
                  <c:v>137.9</c:v>
                </c:pt>
                <c:pt idx="13619">
                  <c:v>138.80000000000001</c:v>
                </c:pt>
                <c:pt idx="13620">
                  <c:v>137.1</c:v>
                </c:pt>
                <c:pt idx="13621">
                  <c:v>136.9</c:v>
                </c:pt>
                <c:pt idx="13622">
                  <c:v>137.5</c:v>
                </c:pt>
                <c:pt idx="13623">
                  <c:v>136.9</c:v>
                </c:pt>
                <c:pt idx="13624">
                  <c:v>138.1</c:v>
                </c:pt>
                <c:pt idx="13625">
                  <c:v>137.69999999999999</c:v>
                </c:pt>
                <c:pt idx="13626">
                  <c:v>138.4</c:v>
                </c:pt>
                <c:pt idx="13627">
                  <c:v>138.19999999999999</c:v>
                </c:pt>
                <c:pt idx="13628">
                  <c:v>138.6</c:v>
                </c:pt>
                <c:pt idx="13629">
                  <c:v>137.80000000000001</c:v>
                </c:pt>
                <c:pt idx="13630">
                  <c:v>137.69999999999999</c:v>
                </c:pt>
                <c:pt idx="13631">
                  <c:v>138.80000000000001</c:v>
                </c:pt>
                <c:pt idx="13632">
                  <c:v>138.30000000000001</c:v>
                </c:pt>
                <c:pt idx="13633">
                  <c:v>137.80000000000001</c:v>
                </c:pt>
                <c:pt idx="13634">
                  <c:v>137.80000000000001</c:v>
                </c:pt>
                <c:pt idx="13635">
                  <c:v>137.4</c:v>
                </c:pt>
                <c:pt idx="13636">
                  <c:v>136.9</c:v>
                </c:pt>
                <c:pt idx="13637">
                  <c:v>137.80000000000001</c:v>
                </c:pt>
                <c:pt idx="13638">
                  <c:v>137.80000000000001</c:v>
                </c:pt>
                <c:pt idx="13639">
                  <c:v>137.6</c:v>
                </c:pt>
                <c:pt idx="13640">
                  <c:v>138.19999999999999</c:v>
                </c:pt>
                <c:pt idx="13641">
                  <c:v>138.6</c:v>
                </c:pt>
                <c:pt idx="13642">
                  <c:v>138.69999999999999</c:v>
                </c:pt>
                <c:pt idx="13643">
                  <c:v>137.5</c:v>
                </c:pt>
                <c:pt idx="13644">
                  <c:v>138.30000000000001</c:v>
                </c:pt>
                <c:pt idx="13645">
                  <c:v>137.69999999999999</c:v>
                </c:pt>
                <c:pt idx="13646">
                  <c:v>137.1</c:v>
                </c:pt>
                <c:pt idx="13647">
                  <c:v>137.80000000000001</c:v>
                </c:pt>
                <c:pt idx="13648">
                  <c:v>137.6</c:v>
                </c:pt>
                <c:pt idx="13649">
                  <c:v>137.30000000000001</c:v>
                </c:pt>
                <c:pt idx="13650">
                  <c:v>137.80000000000001</c:v>
                </c:pt>
                <c:pt idx="13651">
                  <c:v>137.19999999999999</c:v>
                </c:pt>
                <c:pt idx="13652">
                  <c:v>137.80000000000001</c:v>
                </c:pt>
                <c:pt idx="13653">
                  <c:v>137.4</c:v>
                </c:pt>
                <c:pt idx="13654">
                  <c:v>138.5</c:v>
                </c:pt>
                <c:pt idx="13655">
                  <c:v>137.69999999999999</c:v>
                </c:pt>
                <c:pt idx="13656">
                  <c:v>137.9</c:v>
                </c:pt>
                <c:pt idx="13657">
                  <c:v>137.5</c:v>
                </c:pt>
                <c:pt idx="13658">
                  <c:v>136.9</c:v>
                </c:pt>
                <c:pt idx="13659">
                  <c:v>136.69999999999999</c:v>
                </c:pt>
                <c:pt idx="13660">
                  <c:v>137.1</c:v>
                </c:pt>
                <c:pt idx="13661">
                  <c:v>137.80000000000001</c:v>
                </c:pt>
                <c:pt idx="13662">
                  <c:v>136.80000000000001</c:v>
                </c:pt>
                <c:pt idx="13663">
                  <c:v>137.9</c:v>
                </c:pt>
                <c:pt idx="13664">
                  <c:v>137.6</c:v>
                </c:pt>
                <c:pt idx="13665">
                  <c:v>137.19999999999999</c:v>
                </c:pt>
                <c:pt idx="13666">
                  <c:v>137.69999999999999</c:v>
                </c:pt>
                <c:pt idx="13667">
                  <c:v>137.5</c:v>
                </c:pt>
                <c:pt idx="13668">
                  <c:v>137.69999999999999</c:v>
                </c:pt>
                <c:pt idx="13669">
                  <c:v>137.80000000000001</c:v>
                </c:pt>
                <c:pt idx="13670">
                  <c:v>137.19999999999999</c:v>
                </c:pt>
                <c:pt idx="13671">
                  <c:v>136.5</c:v>
                </c:pt>
                <c:pt idx="13672">
                  <c:v>136.69999999999999</c:v>
                </c:pt>
                <c:pt idx="13673">
                  <c:v>137.19999999999999</c:v>
                </c:pt>
                <c:pt idx="13674">
                  <c:v>138.4</c:v>
                </c:pt>
                <c:pt idx="13675">
                  <c:v>137.5</c:v>
                </c:pt>
                <c:pt idx="13676">
                  <c:v>137.9</c:v>
                </c:pt>
                <c:pt idx="13677">
                  <c:v>137.4</c:v>
                </c:pt>
                <c:pt idx="13678">
                  <c:v>137.19999999999999</c:v>
                </c:pt>
                <c:pt idx="13679">
                  <c:v>137.19999999999999</c:v>
                </c:pt>
                <c:pt idx="13680">
                  <c:v>137</c:v>
                </c:pt>
                <c:pt idx="13681">
                  <c:v>137.19999999999999</c:v>
                </c:pt>
                <c:pt idx="13682">
                  <c:v>139</c:v>
                </c:pt>
                <c:pt idx="13683">
                  <c:v>137</c:v>
                </c:pt>
                <c:pt idx="13684">
                  <c:v>137.6</c:v>
                </c:pt>
                <c:pt idx="13685">
                  <c:v>137.4</c:v>
                </c:pt>
                <c:pt idx="13686">
                  <c:v>137.69999999999999</c:v>
                </c:pt>
                <c:pt idx="13687">
                  <c:v>137.69999999999999</c:v>
                </c:pt>
                <c:pt idx="13688">
                  <c:v>137.30000000000001</c:v>
                </c:pt>
                <c:pt idx="13689">
                  <c:v>137.5</c:v>
                </c:pt>
                <c:pt idx="13690">
                  <c:v>137.1</c:v>
                </c:pt>
                <c:pt idx="13691">
                  <c:v>137.1</c:v>
                </c:pt>
                <c:pt idx="13692">
                  <c:v>138.30000000000001</c:v>
                </c:pt>
                <c:pt idx="13693">
                  <c:v>139</c:v>
                </c:pt>
                <c:pt idx="13694">
                  <c:v>137</c:v>
                </c:pt>
                <c:pt idx="13695">
                  <c:v>136.80000000000001</c:v>
                </c:pt>
                <c:pt idx="13696">
                  <c:v>136.30000000000001</c:v>
                </c:pt>
                <c:pt idx="13697">
                  <c:v>137.9</c:v>
                </c:pt>
                <c:pt idx="13698">
                  <c:v>137.5</c:v>
                </c:pt>
                <c:pt idx="13699">
                  <c:v>136.80000000000001</c:v>
                </c:pt>
                <c:pt idx="13700">
                  <c:v>137</c:v>
                </c:pt>
                <c:pt idx="13701">
                  <c:v>137.30000000000001</c:v>
                </c:pt>
                <c:pt idx="13702">
                  <c:v>138.30000000000001</c:v>
                </c:pt>
                <c:pt idx="13703">
                  <c:v>137</c:v>
                </c:pt>
                <c:pt idx="13704">
                  <c:v>137.69999999999999</c:v>
                </c:pt>
                <c:pt idx="13705">
                  <c:v>136.6</c:v>
                </c:pt>
                <c:pt idx="13706">
                  <c:v>138</c:v>
                </c:pt>
                <c:pt idx="13707">
                  <c:v>136.69999999999999</c:v>
                </c:pt>
                <c:pt idx="13708">
                  <c:v>137.19999999999999</c:v>
                </c:pt>
                <c:pt idx="13709">
                  <c:v>137.69999999999999</c:v>
                </c:pt>
                <c:pt idx="13710">
                  <c:v>137</c:v>
                </c:pt>
                <c:pt idx="13711">
                  <c:v>136.5</c:v>
                </c:pt>
                <c:pt idx="13712">
                  <c:v>137.6</c:v>
                </c:pt>
                <c:pt idx="13713">
                  <c:v>136.6</c:v>
                </c:pt>
                <c:pt idx="13714">
                  <c:v>136.5</c:v>
                </c:pt>
                <c:pt idx="13715">
                  <c:v>136.80000000000001</c:v>
                </c:pt>
                <c:pt idx="13716">
                  <c:v>137.80000000000001</c:v>
                </c:pt>
                <c:pt idx="13717">
                  <c:v>137.4</c:v>
                </c:pt>
                <c:pt idx="13718">
                  <c:v>137</c:v>
                </c:pt>
                <c:pt idx="13719">
                  <c:v>136.80000000000001</c:v>
                </c:pt>
                <c:pt idx="13720">
                  <c:v>137.9</c:v>
                </c:pt>
                <c:pt idx="13721">
                  <c:v>137</c:v>
                </c:pt>
                <c:pt idx="13722">
                  <c:v>136.80000000000001</c:v>
                </c:pt>
                <c:pt idx="13723">
                  <c:v>138.1</c:v>
                </c:pt>
                <c:pt idx="13724">
                  <c:v>137</c:v>
                </c:pt>
                <c:pt idx="13725">
                  <c:v>136.6</c:v>
                </c:pt>
                <c:pt idx="13726">
                  <c:v>137.30000000000001</c:v>
                </c:pt>
                <c:pt idx="13727">
                  <c:v>137.80000000000001</c:v>
                </c:pt>
                <c:pt idx="13728">
                  <c:v>137.1</c:v>
                </c:pt>
                <c:pt idx="13729">
                  <c:v>136.9</c:v>
                </c:pt>
                <c:pt idx="13730">
                  <c:v>137.1</c:v>
                </c:pt>
                <c:pt idx="13731">
                  <c:v>136.69999999999999</c:v>
                </c:pt>
                <c:pt idx="13732">
                  <c:v>138.4</c:v>
                </c:pt>
                <c:pt idx="13733">
                  <c:v>138.30000000000001</c:v>
                </c:pt>
                <c:pt idx="13734">
                  <c:v>137.6</c:v>
                </c:pt>
                <c:pt idx="13735">
                  <c:v>136.9</c:v>
                </c:pt>
                <c:pt idx="13736">
                  <c:v>138.4</c:v>
                </c:pt>
                <c:pt idx="13737">
                  <c:v>138</c:v>
                </c:pt>
                <c:pt idx="13738">
                  <c:v>137.1</c:v>
                </c:pt>
                <c:pt idx="13739">
                  <c:v>137.80000000000001</c:v>
                </c:pt>
                <c:pt idx="13740">
                  <c:v>137.6</c:v>
                </c:pt>
                <c:pt idx="13741">
                  <c:v>136.9</c:v>
                </c:pt>
                <c:pt idx="13742">
                  <c:v>136.69999999999999</c:v>
                </c:pt>
                <c:pt idx="13743">
                  <c:v>137.19999999999999</c:v>
                </c:pt>
                <c:pt idx="13744">
                  <c:v>139</c:v>
                </c:pt>
                <c:pt idx="13745">
                  <c:v>137.4</c:v>
                </c:pt>
                <c:pt idx="13746">
                  <c:v>138.1</c:v>
                </c:pt>
                <c:pt idx="13747">
                  <c:v>136.80000000000001</c:v>
                </c:pt>
                <c:pt idx="13748">
                  <c:v>136.9</c:v>
                </c:pt>
                <c:pt idx="13749">
                  <c:v>138.69999999999999</c:v>
                </c:pt>
                <c:pt idx="13750">
                  <c:v>137.30000000000001</c:v>
                </c:pt>
                <c:pt idx="13751">
                  <c:v>138</c:v>
                </c:pt>
                <c:pt idx="13752">
                  <c:v>137.4</c:v>
                </c:pt>
                <c:pt idx="13753">
                  <c:v>137.1</c:v>
                </c:pt>
                <c:pt idx="13754">
                  <c:v>138.30000000000001</c:v>
                </c:pt>
                <c:pt idx="13755">
                  <c:v>137.9</c:v>
                </c:pt>
                <c:pt idx="13756">
                  <c:v>136.9</c:v>
                </c:pt>
                <c:pt idx="13757">
                  <c:v>138.19999999999999</c:v>
                </c:pt>
                <c:pt idx="13758">
                  <c:v>137.80000000000001</c:v>
                </c:pt>
                <c:pt idx="13759">
                  <c:v>137.19999999999999</c:v>
                </c:pt>
                <c:pt idx="13760">
                  <c:v>137</c:v>
                </c:pt>
                <c:pt idx="13761">
                  <c:v>136.9</c:v>
                </c:pt>
                <c:pt idx="13762">
                  <c:v>138</c:v>
                </c:pt>
                <c:pt idx="13763">
                  <c:v>137.1</c:v>
                </c:pt>
                <c:pt idx="13764">
                  <c:v>138.4</c:v>
                </c:pt>
                <c:pt idx="13765">
                  <c:v>136.5</c:v>
                </c:pt>
                <c:pt idx="13766">
                  <c:v>137.30000000000001</c:v>
                </c:pt>
                <c:pt idx="13767">
                  <c:v>137.69999999999999</c:v>
                </c:pt>
                <c:pt idx="13768">
                  <c:v>138</c:v>
                </c:pt>
                <c:pt idx="13769">
                  <c:v>138.4</c:v>
                </c:pt>
                <c:pt idx="13770">
                  <c:v>138.4</c:v>
                </c:pt>
                <c:pt idx="13771">
                  <c:v>137.80000000000001</c:v>
                </c:pt>
                <c:pt idx="13772">
                  <c:v>137.80000000000001</c:v>
                </c:pt>
                <c:pt idx="13773">
                  <c:v>136.80000000000001</c:v>
                </c:pt>
                <c:pt idx="13774">
                  <c:v>136.4</c:v>
                </c:pt>
                <c:pt idx="13775">
                  <c:v>136</c:v>
                </c:pt>
                <c:pt idx="13776">
                  <c:v>137.19999999999999</c:v>
                </c:pt>
                <c:pt idx="13777">
                  <c:v>136.4</c:v>
                </c:pt>
                <c:pt idx="13778">
                  <c:v>137.5</c:v>
                </c:pt>
                <c:pt idx="13779">
                  <c:v>137.6</c:v>
                </c:pt>
                <c:pt idx="13780">
                  <c:v>138.4</c:v>
                </c:pt>
                <c:pt idx="13781">
                  <c:v>137.1</c:v>
                </c:pt>
                <c:pt idx="13782">
                  <c:v>137.4</c:v>
                </c:pt>
                <c:pt idx="13783">
                  <c:v>138.19999999999999</c:v>
                </c:pt>
                <c:pt idx="13784">
                  <c:v>138</c:v>
                </c:pt>
                <c:pt idx="13785">
                  <c:v>137.30000000000001</c:v>
                </c:pt>
                <c:pt idx="13786">
                  <c:v>137.69999999999999</c:v>
                </c:pt>
                <c:pt idx="13787">
                  <c:v>136.80000000000001</c:v>
                </c:pt>
                <c:pt idx="13788">
                  <c:v>135.9</c:v>
                </c:pt>
                <c:pt idx="13789">
                  <c:v>137.69999999999999</c:v>
                </c:pt>
                <c:pt idx="13790">
                  <c:v>137.19999999999999</c:v>
                </c:pt>
                <c:pt idx="13791">
                  <c:v>137</c:v>
                </c:pt>
                <c:pt idx="13792">
                  <c:v>138.1</c:v>
                </c:pt>
                <c:pt idx="13793">
                  <c:v>138</c:v>
                </c:pt>
                <c:pt idx="13794">
                  <c:v>138.9</c:v>
                </c:pt>
                <c:pt idx="13795">
                  <c:v>137.5</c:v>
                </c:pt>
                <c:pt idx="13796">
                  <c:v>137.5</c:v>
                </c:pt>
                <c:pt idx="13797">
                  <c:v>137.6</c:v>
                </c:pt>
                <c:pt idx="13798">
                  <c:v>136.80000000000001</c:v>
                </c:pt>
                <c:pt idx="13799">
                  <c:v>137.9</c:v>
                </c:pt>
                <c:pt idx="13800">
                  <c:v>137.69999999999999</c:v>
                </c:pt>
                <c:pt idx="13801">
                  <c:v>136.69999999999999</c:v>
                </c:pt>
                <c:pt idx="13802">
                  <c:v>137</c:v>
                </c:pt>
                <c:pt idx="13803">
                  <c:v>137.9</c:v>
                </c:pt>
                <c:pt idx="13804">
                  <c:v>137.69999999999999</c:v>
                </c:pt>
                <c:pt idx="13805">
                  <c:v>138.5</c:v>
                </c:pt>
                <c:pt idx="13806">
                  <c:v>138.4</c:v>
                </c:pt>
                <c:pt idx="13807">
                  <c:v>137.4</c:v>
                </c:pt>
                <c:pt idx="13808">
                  <c:v>136.9</c:v>
                </c:pt>
                <c:pt idx="13809">
                  <c:v>138.1</c:v>
                </c:pt>
                <c:pt idx="13810">
                  <c:v>137.4</c:v>
                </c:pt>
                <c:pt idx="13811">
                  <c:v>137.1</c:v>
                </c:pt>
                <c:pt idx="13812">
                  <c:v>137</c:v>
                </c:pt>
                <c:pt idx="13813">
                  <c:v>136.9</c:v>
                </c:pt>
                <c:pt idx="13814">
                  <c:v>137.69999999999999</c:v>
                </c:pt>
                <c:pt idx="13815">
                  <c:v>137.9</c:v>
                </c:pt>
                <c:pt idx="13816">
                  <c:v>137.69999999999999</c:v>
                </c:pt>
                <c:pt idx="13817">
                  <c:v>138.80000000000001</c:v>
                </c:pt>
                <c:pt idx="13818">
                  <c:v>136.69999999999999</c:v>
                </c:pt>
                <c:pt idx="13819">
                  <c:v>138.4</c:v>
                </c:pt>
                <c:pt idx="13820">
                  <c:v>137.6</c:v>
                </c:pt>
                <c:pt idx="13821">
                  <c:v>138.4</c:v>
                </c:pt>
                <c:pt idx="13822">
                  <c:v>135.80000000000001</c:v>
                </c:pt>
                <c:pt idx="13823">
                  <c:v>138.6</c:v>
                </c:pt>
                <c:pt idx="13824">
                  <c:v>138.19999999999999</c:v>
                </c:pt>
                <c:pt idx="13825">
                  <c:v>138.69999999999999</c:v>
                </c:pt>
                <c:pt idx="13826">
                  <c:v>137.4</c:v>
                </c:pt>
                <c:pt idx="13827">
                  <c:v>137.19999999999999</c:v>
                </c:pt>
                <c:pt idx="13828">
                  <c:v>137.69999999999999</c:v>
                </c:pt>
                <c:pt idx="13829">
                  <c:v>137.80000000000001</c:v>
                </c:pt>
                <c:pt idx="13830">
                  <c:v>136.9</c:v>
                </c:pt>
                <c:pt idx="13831">
                  <c:v>137.1</c:v>
                </c:pt>
                <c:pt idx="13832">
                  <c:v>137.80000000000001</c:v>
                </c:pt>
                <c:pt idx="13833">
                  <c:v>137.19999999999999</c:v>
                </c:pt>
                <c:pt idx="13834">
                  <c:v>138</c:v>
                </c:pt>
                <c:pt idx="13835">
                  <c:v>138.80000000000001</c:v>
                </c:pt>
                <c:pt idx="13836">
                  <c:v>137.9</c:v>
                </c:pt>
                <c:pt idx="13837">
                  <c:v>137.4</c:v>
                </c:pt>
                <c:pt idx="13838">
                  <c:v>137.9</c:v>
                </c:pt>
                <c:pt idx="13839">
                  <c:v>138.30000000000001</c:v>
                </c:pt>
                <c:pt idx="13840">
                  <c:v>137.4</c:v>
                </c:pt>
                <c:pt idx="13841">
                  <c:v>137.69999999999999</c:v>
                </c:pt>
                <c:pt idx="13842">
                  <c:v>138</c:v>
                </c:pt>
                <c:pt idx="13843">
                  <c:v>137.6</c:v>
                </c:pt>
                <c:pt idx="13844">
                  <c:v>138.69999999999999</c:v>
                </c:pt>
                <c:pt idx="13845">
                  <c:v>139</c:v>
                </c:pt>
                <c:pt idx="13846">
                  <c:v>139.30000000000001</c:v>
                </c:pt>
                <c:pt idx="13847">
                  <c:v>137.4</c:v>
                </c:pt>
                <c:pt idx="13848">
                  <c:v>137.9</c:v>
                </c:pt>
                <c:pt idx="13849">
                  <c:v>138</c:v>
                </c:pt>
                <c:pt idx="13850">
                  <c:v>138.6</c:v>
                </c:pt>
                <c:pt idx="13851">
                  <c:v>138.5</c:v>
                </c:pt>
                <c:pt idx="13852">
                  <c:v>137.80000000000001</c:v>
                </c:pt>
                <c:pt idx="13853">
                  <c:v>137.9</c:v>
                </c:pt>
                <c:pt idx="13854">
                  <c:v>138.1</c:v>
                </c:pt>
                <c:pt idx="13855">
                  <c:v>138.4</c:v>
                </c:pt>
                <c:pt idx="13856">
                  <c:v>138.19999999999999</c:v>
                </c:pt>
                <c:pt idx="13857">
                  <c:v>138.1</c:v>
                </c:pt>
                <c:pt idx="13858">
                  <c:v>137.9</c:v>
                </c:pt>
                <c:pt idx="13859">
                  <c:v>137.9</c:v>
                </c:pt>
                <c:pt idx="13860">
                  <c:v>137.6</c:v>
                </c:pt>
                <c:pt idx="13861">
                  <c:v>139</c:v>
                </c:pt>
                <c:pt idx="13862">
                  <c:v>137.9</c:v>
                </c:pt>
                <c:pt idx="13863">
                  <c:v>138.1</c:v>
                </c:pt>
                <c:pt idx="13864">
                  <c:v>138.19999999999999</c:v>
                </c:pt>
                <c:pt idx="13865">
                  <c:v>138.19999999999999</c:v>
                </c:pt>
                <c:pt idx="13866">
                  <c:v>138.9</c:v>
                </c:pt>
                <c:pt idx="13867">
                  <c:v>138</c:v>
                </c:pt>
                <c:pt idx="13868">
                  <c:v>138.6</c:v>
                </c:pt>
                <c:pt idx="13869">
                  <c:v>138.19999999999999</c:v>
                </c:pt>
                <c:pt idx="13870">
                  <c:v>138.4</c:v>
                </c:pt>
                <c:pt idx="13871">
                  <c:v>137.80000000000001</c:v>
                </c:pt>
                <c:pt idx="13872">
                  <c:v>138.5</c:v>
                </c:pt>
                <c:pt idx="13873">
                  <c:v>137</c:v>
                </c:pt>
                <c:pt idx="13874">
                  <c:v>138.1</c:v>
                </c:pt>
                <c:pt idx="13875">
                  <c:v>138.19999999999999</c:v>
                </c:pt>
                <c:pt idx="13876">
                  <c:v>138.69999999999999</c:v>
                </c:pt>
                <c:pt idx="13877">
                  <c:v>137.80000000000001</c:v>
                </c:pt>
                <c:pt idx="13878">
                  <c:v>137.4</c:v>
                </c:pt>
                <c:pt idx="13879">
                  <c:v>137.69999999999999</c:v>
                </c:pt>
                <c:pt idx="13880">
                  <c:v>137.30000000000001</c:v>
                </c:pt>
                <c:pt idx="13881">
                  <c:v>138.6</c:v>
                </c:pt>
                <c:pt idx="13882">
                  <c:v>137</c:v>
                </c:pt>
                <c:pt idx="13883">
                  <c:v>138.1</c:v>
                </c:pt>
                <c:pt idx="13884">
                  <c:v>138.5</c:v>
                </c:pt>
                <c:pt idx="13885">
                  <c:v>138.4</c:v>
                </c:pt>
                <c:pt idx="13886">
                  <c:v>138.4</c:v>
                </c:pt>
                <c:pt idx="13887">
                  <c:v>139.69999999999999</c:v>
                </c:pt>
                <c:pt idx="13888">
                  <c:v>138.69999999999999</c:v>
                </c:pt>
                <c:pt idx="13889">
                  <c:v>138.80000000000001</c:v>
                </c:pt>
                <c:pt idx="13890">
                  <c:v>137.4</c:v>
                </c:pt>
                <c:pt idx="13891">
                  <c:v>138.80000000000001</c:v>
                </c:pt>
                <c:pt idx="13892">
                  <c:v>138.4</c:v>
                </c:pt>
                <c:pt idx="13893">
                  <c:v>137.80000000000001</c:v>
                </c:pt>
                <c:pt idx="13894">
                  <c:v>138.9</c:v>
                </c:pt>
                <c:pt idx="13895">
                  <c:v>138.30000000000001</c:v>
                </c:pt>
                <c:pt idx="13896">
                  <c:v>137.6</c:v>
                </c:pt>
                <c:pt idx="13897">
                  <c:v>138.69999999999999</c:v>
                </c:pt>
                <c:pt idx="13898">
                  <c:v>138.69999999999999</c:v>
                </c:pt>
                <c:pt idx="13899">
                  <c:v>137.5</c:v>
                </c:pt>
                <c:pt idx="13900">
                  <c:v>137</c:v>
                </c:pt>
                <c:pt idx="13901">
                  <c:v>137.69999999999999</c:v>
                </c:pt>
                <c:pt idx="13902">
                  <c:v>136.9</c:v>
                </c:pt>
                <c:pt idx="13903">
                  <c:v>139.1</c:v>
                </c:pt>
                <c:pt idx="13904">
                  <c:v>137.19999999999999</c:v>
                </c:pt>
                <c:pt idx="13905">
                  <c:v>139.1</c:v>
                </c:pt>
                <c:pt idx="13906">
                  <c:v>139.1</c:v>
                </c:pt>
                <c:pt idx="13907">
                  <c:v>137.9</c:v>
                </c:pt>
                <c:pt idx="13908">
                  <c:v>136.69999999999999</c:v>
                </c:pt>
                <c:pt idx="13909">
                  <c:v>138.69999999999999</c:v>
                </c:pt>
                <c:pt idx="13910">
                  <c:v>138.9</c:v>
                </c:pt>
                <c:pt idx="13911">
                  <c:v>138.1</c:v>
                </c:pt>
                <c:pt idx="13912">
                  <c:v>139.1</c:v>
                </c:pt>
                <c:pt idx="13913">
                  <c:v>139</c:v>
                </c:pt>
                <c:pt idx="13914">
                  <c:v>139</c:v>
                </c:pt>
                <c:pt idx="13915">
                  <c:v>138.1</c:v>
                </c:pt>
                <c:pt idx="13916">
                  <c:v>138.19999999999999</c:v>
                </c:pt>
                <c:pt idx="13917">
                  <c:v>138.69999999999999</c:v>
                </c:pt>
                <c:pt idx="13918">
                  <c:v>138.9</c:v>
                </c:pt>
                <c:pt idx="13919">
                  <c:v>137.5</c:v>
                </c:pt>
                <c:pt idx="13920">
                  <c:v>137.80000000000001</c:v>
                </c:pt>
                <c:pt idx="13921">
                  <c:v>138.5</c:v>
                </c:pt>
                <c:pt idx="13922">
                  <c:v>138.5</c:v>
                </c:pt>
                <c:pt idx="13923">
                  <c:v>138.1</c:v>
                </c:pt>
                <c:pt idx="13924">
                  <c:v>137.9</c:v>
                </c:pt>
                <c:pt idx="13925">
                  <c:v>139.1</c:v>
                </c:pt>
                <c:pt idx="13926">
                  <c:v>138.9</c:v>
                </c:pt>
                <c:pt idx="13927">
                  <c:v>136.69999999999999</c:v>
                </c:pt>
                <c:pt idx="13928">
                  <c:v>137.80000000000001</c:v>
                </c:pt>
                <c:pt idx="13929">
                  <c:v>137.80000000000001</c:v>
                </c:pt>
                <c:pt idx="13930">
                  <c:v>138.30000000000001</c:v>
                </c:pt>
                <c:pt idx="13931">
                  <c:v>139.30000000000001</c:v>
                </c:pt>
                <c:pt idx="13932">
                  <c:v>137.80000000000001</c:v>
                </c:pt>
                <c:pt idx="13933">
                  <c:v>138.30000000000001</c:v>
                </c:pt>
                <c:pt idx="13934">
                  <c:v>138</c:v>
                </c:pt>
                <c:pt idx="13935">
                  <c:v>138.4</c:v>
                </c:pt>
                <c:pt idx="13936">
                  <c:v>138.19999999999999</c:v>
                </c:pt>
                <c:pt idx="13937">
                  <c:v>137.4</c:v>
                </c:pt>
                <c:pt idx="13938">
                  <c:v>138.69999999999999</c:v>
                </c:pt>
                <c:pt idx="13939">
                  <c:v>138.30000000000001</c:v>
                </c:pt>
                <c:pt idx="13940">
                  <c:v>138.4</c:v>
                </c:pt>
                <c:pt idx="13941">
                  <c:v>137.6</c:v>
                </c:pt>
                <c:pt idx="13942">
                  <c:v>138.19999999999999</c:v>
                </c:pt>
                <c:pt idx="13943">
                  <c:v>138.6</c:v>
                </c:pt>
                <c:pt idx="13944">
                  <c:v>139.6</c:v>
                </c:pt>
                <c:pt idx="13945">
                  <c:v>138.19999999999999</c:v>
                </c:pt>
                <c:pt idx="13946">
                  <c:v>138.6</c:v>
                </c:pt>
                <c:pt idx="13947">
                  <c:v>138.4</c:v>
                </c:pt>
                <c:pt idx="13948">
                  <c:v>139</c:v>
                </c:pt>
                <c:pt idx="13949">
                  <c:v>138.6</c:v>
                </c:pt>
                <c:pt idx="13950">
                  <c:v>137</c:v>
                </c:pt>
                <c:pt idx="13951">
                  <c:v>138.69999999999999</c:v>
                </c:pt>
                <c:pt idx="13952">
                  <c:v>138.1</c:v>
                </c:pt>
                <c:pt idx="13953">
                  <c:v>139</c:v>
                </c:pt>
                <c:pt idx="13954">
                  <c:v>138.9</c:v>
                </c:pt>
                <c:pt idx="13955">
                  <c:v>138.69999999999999</c:v>
                </c:pt>
                <c:pt idx="13956">
                  <c:v>138.19999999999999</c:v>
                </c:pt>
                <c:pt idx="13957">
                  <c:v>140.19999999999999</c:v>
                </c:pt>
                <c:pt idx="13958">
                  <c:v>137.9</c:v>
                </c:pt>
                <c:pt idx="13959">
                  <c:v>138.9</c:v>
                </c:pt>
                <c:pt idx="13960">
                  <c:v>139.19999999999999</c:v>
                </c:pt>
                <c:pt idx="13961">
                  <c:v>137.9</c:v>
                </c:pt>
                <c:pt idx="13962">
                  <c:v>138.5</c:v>
                </c:pt>
                <c:pt idx="13963">
                  <c:v>139.1</c:v>
                </c:pt>
                <c:pt idx="13964">
                  <c:v>137.9</c:v>
                </c:pt>
                <c:pt idx="13965">
                  <c:v>138.5</c:v>
                </c:pt>
                <c:pt idx="13966">
                  <c:v>138.9</c:v>
                </c:pt>
                <c:pt idx="13967">
                  <c:v>138.30000000000001</c:v>
                </c:pt>
                <c:pt idx="13968">
                  <c:v>138.19999999999999</c:v>
                </c:pt>
                <c:pt idx="13969">
                  <c:v>138.5</c:v>
                </c:pt>
                <c:pt idx="13970">
                  <c:v>137.4</c:v>
                </c:pt>
                <c:pt idx="13971">
                  <c:v>138.80000000000001</c:v>
                </c:pt>
                <c:pt idx="13972">
                  <c:v>138.69999999999999</c:v>
                </c:pt>
                <c:pt idx="13973">
                  <c:v>138.6</c:v>
                </c:pt>
                <c:pt idx="13974">
                  <c:v>139.30000000000001</c:v>
                </c:pt>
                <c:pt idx="13975">
                  <c:v>139.1</c:v>
                </c:pt>
                <c:pt idx="13976">
                  <c:v>139.1</c:v>
                </c:pt>
                <c:pt idx="13977">
                  <c:v>138.5</c:v>
                </c:pt>
                <c:pt idx="13978">
                  <c:v>138.6</c:v>
                </c:pt>
                <c:pt idx="13979">
                  <c:v>139.4</c:v>
                </c:pt>
                <c:pt idx="13980">
                  <c:v>137.6</c:v>
                </c:pt>
                <c:pt idx="13981">
                  <c:v>138.1</c:v>
                </c:pt>
                <c:pt idx="13982">
                  <c:v>138.4</c:v>
                </c:pt>
                <c:pt idx="13983">
                  <c:v>138.69999999999999</c:v>
                </c:pt>
                <c:pt idx="13984">
                  <c:v>139.19999999999999</c:v>
                </c:pt>
                <c:pt idx="13985">
                  <c:v>139.30000000000001</c:v>
                </c:pt>
                <c:pt idx="13986">
                  <c:v>139.30000000000001</c:v>
                </c:pt>
                <c:pt idx="13987">
                  <c:v>139.69999999999999</c:v>
                </c:pt>
                <c:pt idx="13988">
                  <c:v>137.9</c:v>
                </c:pt>
                <c:pt idx="13989">
                  <c:v>138.69999999999999</c:v>
                </c:pt>
                <c:pt idx="13990">
                  <c:v>138.5</c:v>
                </c:pt>
                <c:pt idx="13991">
                  <c:v>139</c:v>
                </c:pt>
                <c:pt idx="13992">
                  <c:v>138.1</c:v>
                </c:pt>
                <c:pt idx="13993">
                  <c:v>138.6</c:v>
                </c:pt>
                <c:pt idx="13994">
                  <c:v>140.1</c:v>
                </c:pt>
                <c:pt idx="13995">
                  <c:v>138.6</c:v>
                </c:pt>
                <c:pt idx="13996">
                  <c:v>139.4</c:v>
                </c:pt>
                <c:pt idx="13997">
                  <c:v>139.30000000000001</c:v>
                </c:pt>
                <c:pt idx="13998">
                  <c:v>138.19999999999999</c:v>
                </c:pt>
                <c:pt idx="13999">
                  <c:v>139.5</c:v>
                </c:pt>
                <c:pt idx="14000">
                  <c:v>139.19999999999999</c:v>
                </c:pt>
                <c:pt idx="14001">
                  <c:v>139.1</c:v>
                </c:pt>
                <c:pt idx="14002">
                  <c:v>137.19999999999999</c:v>
                </c:pt>
                <c:pt idx="14003">
                  <c:v>139.5</c:v>
                </c:pt>
                <c:pt idx="14004">
                  <c:v>138.6</c:v>
                </c:pt>
                <c:pt idx="14005">
                  <c:v>138.19999999999999</c:v>
                </c:pt>
                <c:pt idx="14006">
                  <c:v>139.1</c:v>
                </c:pt>
                <c:pt idx="14007">
                  <c:v>138.1</c:v>
                </c:pt>
                <c:pt idx="14008">
                  <c:v>139.80000000000001</c:v>
                </c:pt>
                <c:pt idx="14009">
                  <c:v>139.30000000000001</c:v>
                </c:pt>
                <c:pt idx="14010">
                  <c:v>138.80000000000001</c:v>
                </c:pt>
                <c:pt idx="14011">
                  <c:v>138.1</c:v>
                </c:pt>
                <c:pt idx="14012">
                  <c:v>138.1</c:v>
                </c:pt>
                <c:pt idx="14013">
                  <c:v>137.80000000000001</c:v>
                </c:pt>
                <c:pt idx="14014">
                  <c:v>138.30000000000001</c:v>
                </c:pt>
                <c:pt idx="14015">
                  <c:v>138.80000000000001</c:v>
                </c:pt>
                <c:pt idx="14016">
                  <c:v>139.1</c:v>
                </c:pt>
                <c:pt idx="14017">
                  <c:v>138.4</c:v>
                </c:pt>
                <c:pt idx="14018">
                  <c:v>139.5</c:v>
                </c:pt>
                <c:pt idx="14019">
                  <c:v>137.80000000000001</c:v>
                </c:pt>
                <c:pt idx="14020">
                  <c:v>138.9</c:v>
                </c:pt>
                <c:pt idx="14021">
                  <c:v>137.30000000000001</c:v>
                </c:pt>
                <c:pt idx="14022">
                  <c:v>137.9</c:v>
                </c:pt>
                <c:pt idx="14023">
                  <c:v>138.30000000000001</c:v>
                </c:pt>
                <c:pt idx="14024">
                  <c:v>138.30000000000001</c:v>
                </c:pt>
                <c:pt idx="14025">
                  <c:v>139.6</c:v>
                </c:pt>
                <c:pt idx="14026">
                  <c:v>138.4</c:v>
                </c:pt>
                <c:pt idx="14027">
                  <c:v>138</c:v>
                </c:pt>
                <c:pt idx="14028">
                  <c:v>138.69999999999999</c:v>
                </c:pt>
                <c:pt idx="14029">
                  <c:v>138.19999999999999</c:v>
                </c:pt>
                <c:pt idx="14030">
                  <c:v>139.19999999999999</c:v>
                </c:pt>
                <c:pt idx="14031">
                  <c:v>138.9</c:v>
                </c:pt>
                <c:pt idx="14032">
                  <c:v>137.69999999999999</c:v>
                </c:pt>
                <c:pt idx="14033">
                  <c:v>139.4</c:v>
                </c:pt>
                <c:pt idx="14034">
                  <c:v>139</c:v>
                </c:pt>
                <c:pt idx="14035">
                  <c:v>138.6</c:v>
                </c:pt>
                <c:pt idx="14036">
                  <c:v>138</c:v>
                </c:pt>
                <c:pt idx="14037">
                  <c:v>137.9</c:v>
                </c:pt>
                <c:pt idx="14038">
                  <c:v>137.69999999999999</c:v>
                </c:pt>
                <c:pt idx="14039">
                  <c:v>137.9</c:v>
                </c:pt>
                <c:pt idx="14040">
                  <c:v>138.6</c:v>
                </c:pt>
                <c:pt idx="14041">
                  <c:v>138</c:v>
                </c:pt>
                <c:pt idx="14042">
                  <c:v>139.4</c:v>
                </c:pt>
                <c:pt idx="14043">
                  <c:v>138</c:v>
                </c:pt>
                <c:pt idx="14044">
                  <c:v>139</c:v>
                </c:pt>
                <c:pt idx="14045">
                  <c:v>137.1</c:v>
                </c:pt>
                <c:pt idx="14046">
                  <c:v>138.19999999999999</c:v>
                </c:pt>
                <c:pt idx="14047">
                  <c:v>138.9</c:v>
                </c:pt>
                <c:pt idx="14048">
                  <c:v>139.19999999999999</c:v>
                </c:pt>
                <c:pt idx="14049">
                  <c:v>139</c:v>
                </c:pt>
                <c:pt idx="14050">
                  <c:v>138.30000000000001</c:v>
                </c:pt>
                <c:pt idx="14051">
                  <c:v>139.30000000000001</c:v>
                </c:pt>
                <c:pt idx="14052">
                  <c:v>138.19999999999999</c:v>
                </c:pt>
                <c:pt idx="14053">
                  <c:v>138.6</c:v>
                </c:pt>
                <c:pt idx="14054">
                  <c:v>137.80000000000001</c:v>
                </c:pt>
                <c:pt idx="14055">
                  <c:v>138</c:v>
                </c:pt>
                <c:pt idx="14056">
                  <c:v>137.9</c:v>
                </c:pt>
                <c:pt idx="14057">
                  <c:v>136.80000000000001</c:v>
                </c:pt>
                <c:pt idx="14058">
                  <c:v>138.6</c:v>
                </c:pt>
                <c:pt idx="14059">
                  <c:v>138.80000000000001</c:v>
                </c:pt>
                <c:pt idx="14060">
                  <c:v>139.9</c:v>
                </c:pt>
                <c:pt idx="14061">
                  <c:v>139</c:v>
                </c:pt>
                <c:pt idx="14062">
                  <c:v>138.19999999999999</c:v>
                </c:pt>
                <c:pt idx="14063">
                  <c:v>138.19999999999999</c:v>
                </c:pt>
                <c:pt idx="14064">
                  <c:v>138.80000000000001</c:v>
                </c:pt>
                <c:pt idx="14065">
                  <c:v>138.30000000000001</c:v>
                </c:pt>
                <c:pt idx="14066">
                  <c:v>139.30000000000001</c:v>
                </c:pt>
                <c:pt idx="14067">
                  <c:v>137.1</c:v>
                </c:pt>
                <c:pt idx="14068">
                  <c:v>138.80000000000001</c:v>
                </c:pt>
                <c:pt idx="14069">
                  <c:v>137.9</c:v>
                </c:pt>
                <c:pt idx="14070">
                  <c:v>139.1</c:v>
                </c:pt>
                <c:pt idx="14071">
                  <c:v>137.5</c:v>
                </c:pt>
                <c:pt idx="14072">
                  <c:v>137.9</c:v>
                </c:pt>
                <c:pt idx="14073">
                  <c:v>137.80000000000001</c:v>
                </c:pt>
                <c:pt idx="14074">
                  <c:v>137.9</c:v>
                </c:pt>
                <c:pt idx="14075">
                  <c:v>139</c:v>
                </c:pt>
                <c:pt idx="14076">
                  <c:v>138.69999999999999</c:v>
                </c:pt>
                <c:pt idx="14077">
                  <c:v>137.80000000000001</c:v>
                </c:pt>
                <c:pt idx="14078">
                  <c:v>139.19999999999999</c:v>
                </c:pt>
                <c:pt idx="14079">
                  <c:v>139.9</c:v>
                </c:pt>
                <c:pt idx="14080">
                  <c:v>139.19999999999999</c:v>
                </c:pt>
                <c:pt idx="14081">
                  <c:v>137.80000000000001</c:v>
                </c:pt>
                <c:pt idx="14082">
                  <c:v>137.19999999999999</c:v>
                </c:pt>
                <c:pt idx="14083">
                  <c:v>138.69999999999999</c:v>
                </c:pt>
                <c:pt idx="14084">
                  <c:v>139.5</c:v>
                </c:pt>
                <c:pt idx="14085">
                  <c:v>138.69999999999999</c:v>
                </c:pt>
                <c:pt idx="14086">
                  <c:v>138.69999999999999</c:v>
                </c:pt>
                <c:pt idx="14087">
                  <c:v>139.30000000000001</c:v>
                </c:pt>
                <c:pt idx="14088">
                  <c:v>139</c:v>
                </c:pt>
                <c:pt idx="14089">
                  <c:v>138.1</c:v>
                </c:pt>
                <c:pt idx="14090">
                  <c:v>137.30000000000001</c:v>
                </c:pt>
                <c:pt idx="14091">
                  <c:v>138.6</c:v>
                </c:pt>
                <c:pt idx="14092">
                  <c:v>138.80000000000001</c:v>
                </c:pt>
                <c:pt idx="14093">
                  <c:v>139.80000000000001</c:v>
                </c:pt>
                <c:pt idx="14094">
                  <c:v>138.69999999999999</c:v>
                </c:pt>
                <c:pt idx="14095">
                  <c:v>139.6</c:v>
                </c:pt>
                <c:pt idx="14096">
                  <c:v>139.5</c:v>
                </c:pt>
                <c:pt idx="14097">
                  <c:v>137.9</c:v>
                </c:pt>
                <c:pt idx="14098">
                  <c:v>138.80000000000001</c:v>
                </c:pt>
                <c:pt idx="14099">
                  <c:v>138.19999999999999</c:v>
                </c:pt>
                <c:pt idx="14100">
                  <c:v>138</c:v>
                </c:pt>
                <c:pt idx="14101">
                  <c:v>137.80000000000001</c:v>
                </c:pt>
                <c:pt idx="14102">
                  <c:v>139.5</c:v>
                </c:pt>
                <c:pt idx="14103">
                  <c:v>138.4</c:v>
                </c:pt>
                <c:pt idx="14104">
                  <c:v>138.5</c:v>
                </c:pt>
                <c:pt idx="14105">
                  <c:v>137.6</c:v>
                </c:pt>
                <c:pt idx="14106">
                  <c:v>137.9</c:v>
                </c:pt>
                <c:pt idx="14107">
                  <c:v>137.80000000000001</c:v>
                </c:pt>
                <c:pt idx="14108">
                  <c:v>139</c:v>
                </c:pt>
                <c:pt idx="14109">
                  <c:v>138.4</c:v>
                </c:pt>
                <c:pt idx="14110">
                  <c:v>139.6</c:v>
                </c:pt>
                <c:pt idx="14111">
                  <c:v>139.1</c:v>
                </c:pt>
                <c:pt idx="14112">
                  <c:v>137.9</c:v>
                </c:pt>
                <c:pt idx="14113">
                  <c:v>139.5</c:v>
                </c:pt>
                <c:pt idx="14114">
                  <c:v>139.9</c:v>
                </c:pt>
                <c:pt idx="14115">
                  <c:v>138.1</c:v>
                </c:pt>
                <c:pt idx="14116">
                  <c:v>137.69999999999999</c:v>
                </c:pt>
                <c:pt idx="14117">
                  <c:v>139.6</c:v>
                </c:pt>
                <c:pt idx="14118">
                  <c:v>138.5</c:v>
                </c:pt>
                <c:pt idx="14119">
                  <c:v>138.1</c:v>
                </c:pt>
                <c:pt idx="14120">
                  <c:v>138.5</c:v>
                </c:pt>
                <c:pt idx="14121">
                  <c:v>139.4</c:v>
                </c:pt>
                <c:pt idx="14122">
                  <c:v>138.1</c:v>
                </c:pt>
                <c:pt idx="14123">
                  <c:v>137.5</c:v>
                </c:pt>
                <c:pt idx="14124">
                  <c:v>139.19999999999999</c:v>
                </c:pt>
                <c:pt idx="14125">
                  <c:v>140.6</c:v>
                </c:pt>
                <c:pt idx="14126">
                  <c:v>139</c:v>
                </c:pt>
                <c:pt idx="14127">
                  <c:v>137.9</c:v>
                </c:pt>
                <c:pt idx="14128">
                  <c:v>138.80000000000001</c:v>
                </c:pt>
                <c:pt idx="14129">
                  <c:v>139.1</c:v>
                </c:pt>
                <c:pt idx="14130">
                  <c:v>138.5</c:v>
                </c:pt>
                <c:pt idx="14131">
                  <c:v>137.30000000000001</c:v>
                </c:pt>
                <c:pt idx="14132">
                  <c:v>137.69999999999999</c:v>
                </c:pt>
                <c:pt idx="14133">
                  <c:v>138.4</c:v>
                </c:pt>
                <c:pt idx="14134">
                  <c:v>139.6</c:v>
                </c:pt>
                <c:pt idx="14135">
                  <c:v>138.9</c:v>
                </c:pt>
                <c:pt idx="14136">
                  <c:v>137</c:v>
                </c:pt>
                <c:pt idx="14137">
                  <c:v>139.4</c:v>
                </c:pt>
                <c:pt idx="14138">
                  <c:v>139.6</c:v>
                </c:pt>
                <c:pt idx="14139">
                  <c:v>138.4</c:v>
                </c:pt>
                <c:pt idx="14140">
                  <c:v>138.4</c:v>
                </c:pt>
                <c:pt idx="14141">
                  <c:v>138.30000000000001</c:v>
                </c:pt>
                <c:pt idx="14142">
                  <c:v>137.4</c:v>
                </c:pt>
                <c:pt idx="14143">
                  <c:v>138</c:v>
                </c:pt>
                <c:pt idx="14144">
                  <c:v>138.80000000000001</c:v>
                </c:pt>
                <c:pt idx="14145">
                  <c:v>138.5</c:v>
                </c:pt>
                <c:pt idx="14146">
                  <c:v>139.6</c:v>
                </c:pt>
                <c:pt idx="14147">
                  <c:v>138</c:v>
                </c:pt>
                <c:pt idx="14148">
                  <c:v>137.80000000000001</c:v>
                </c:pt>
                <c:pt idx="14149">
                  <c:v>138.5</c:v>
                </c:pt>
                <c:pt idx="14150">
                  <c:v>138.30000000000001</c:v>
                </c:pt>
                <c:pt idx="14151">
                  <c:v>136.9</c:v>
                </c:pt>
                <c:pt idx="14152">
                  <c:v>138.6</c:v>
                </c:pt>
                <c:pt idx="14153">
                  <c:v>138.9</c:v>
                </c:pt>
                <c:pt idx="14154">
                  <c:v>139.9</c:v>
                </c:pt>
                <c:pt idx="14155">
                  <c:v>138.69999999999999</c:v>
                </c:pt>
                <c:pt idx="14156">
                  <c:v>138.5</c:v>
                </c:pt>
                <c:pt idx="14157">
                  <c:v>138.80000000000001</c:v>
                </c:pt>
                <c:pt idx="14158">
                  <c:v>137.1</c:v>
                </c:pt>
                <c:pt idx="14159">
                  <c:v>138.30000000000001</c:v>
                </c:pt>
                <c:pt idx="14160">
                  <c:v>137.4</c:v>
                </c:pt>
                <c:pt idx="14161">
                  <c:v>139.1</c:v>
                </c:pt>
                <c:pt idx="14162">
                  <c:v>138.4</c:v>
                </c:pt>
                <c:pt idx="14163">
                  <c:v>139.6</c:v>
                </c:pt>
                <c:pt idx="14164">
                  <c:v>139.4</c:v>
                </c:pt>
                <c:pt idx="14165">
                  <c:v>138.69999999999999</c:v>
                </c:pt>
                <c:pt idx="14166">
                  <c:v>138.6</c:v>
                </c:pt>
                <c:pt idx="14167">
                  <c:v>138.19999999999999</c:v>
                </c:pt>
                <c:pt idx="14168">
                  <c:v>139.9</c:v>
                </c:pt>
                <c:pt idx="14169">
                  <c:v>139</c:v>
                </c:pt>
                <c:pt idx="14170">
                  <c:v>139.80000000000001</c:v>
                </c:pt>
                <c:pt idx="14171">
                  <c:v>138.6</c:v>
                </c:pt>
                <c:pt idx="14172">
                  <c:v>138.19999999999999</c:v>
                </c:pt>
                <c:pt idx="14173">
                  <c:v>138.80000000000001</c:v>
                </c:pt>
                <c:pt idx="14174">
                  <c:v>139.4</c:v>
                </c:pt>
                <c:pt idx="14175">
                  <c:v>138.5</c:v>
                </c:pt>
                <c:pt idx="14176">
                  <c:v>138.9</c:v>
                </c:pt>
                <c:pt idx="14177">
                  <c:v>138</c:v>
                </c:pt>
                <c:pt idx="14178">
                  <c:v>137.5</c:v>
                </c:pt>
                <c:pt idx="14179">
                  <c:v>138.19999999999999</c:v>
                </c:pt>
                <c:pt idx="14180">
                  <c:v>138.4</c:v>
                </c:pt>
                <c:pt idx="14181">
                  <c:v>138.30000000000001</c:v>
                </c:pt>
                <c:pt idx="14182">
                  <c:v>138.4</c:v>
                </c:pt>
                <c:pt idx="14183">
                  <c:v>139.5</c:v>
                </c:pt>
                <c:pt idx="14184">
                  <c:v>138.69999999999999</c:v>
                </c:pt>
                <c:pt idx="14185">
                  <c:v>137.4</c:v>
                </c:pt>
                <c:pt idx="14186">
                  <c:v>137.30000000000001</c:v>
                </c:pt>
                <c:pt idx="14187">
                  <c:v>138.5</c:v>
                </c:pt>
                <c:pt idx="14188">
                  <c:v>138.1</c:v>
                </c:pt>
                <c:pt idx="14189">
                  <c:v>139.69999999999999</c:v>
                </c:pt>
                <c:pt idx="14190">
                  <c:v>138.69999999999999</c:v>
                </c:pt>
                <c:pt idx="14191">
                  <c:v>138.6</c:v>
                </c:pt>
                <c:pt idx="14192">
                  <c:v>138.4</c:v>
                </c:pt>
                <c:pt idx="14193">
                  <c:v>137.6</c:v>
                </c:pt>
                <c:pt idx="14194">
                  <c:v>138.69999999999999</c:v>
                </c:pt>
                <c:pt idx="14195">
                  <c:v>138.9</c:v>
                </c:pt>
                <c:pt idx="14196">
                  <c:v>139</c:v>
                </c:pt>
                <c:pt idx="14197">
                  <c:v>139.19999999999999</c:v>
                </c:pt>
                <c:pt idx="14198">
                  <c:v>138.30000000000001</c:v>
                </c:pt>
                <c:pt idx="14199">
                  <c:v>138.6</c:v>
                </c:pt>
                <c:pt idx="14200">
                  <c:v>137.6</c:v>
                </c:pt>
                <c:pt idx="14201">
                  <c:v>136.9</c:v>
                </c:pt>
                <c:pt idx="14202">
                  <c:v>138.5</c:v>
                </c:pt>
                <c:pt idx="14203">
                  <c:v>138.9</c:v>
                </c:pt>
                <c:pt idx="14204">
                  <c:v>139</c:v>
                </c:pt>
                <c:pt idx="14205">
                  <c:v>137.6</c:v>
                </c:pt>
                <c:pt idx="14206">
                  <c:v>138.19999999999999</c:v>
                </c:pt>
                <c:pt idx="14207">
                  <c:v>137.9</c:v>
                </c:pt>
                <c:pt idx="14208">
                  <c:v>136.5</c:v>
                </c:pt>
                <c:pt idx="14209">
                  <c:v>137.19999999999999</c:v>
                </c:pt>
                <c:pt idx="14210">
                  <c:v>137.30000000000001</c:v>
                </c:pt>
                <c:pt idx="14211">
                  <c:v>138.80000000000001</c:v>
                </c:pt>
                <c:pt idx="14212">
                  <c:v>138.5</c:v>
                </c:pt>
                <c:pt idx="14213">
                  <c:v>139.30000000000001</c:v>
                </c:pt>
                <c:pt idx="14214">
                  <c:v>138.4</c:v>
                </c:pt>
                <c:pt idx="14215">
                  <c:v>139.30000000000001</c:v>
                </c:pt>
                <c:pt idx="14216">
                  <c:v>138.69999999999999</c:v>
                </c:pt>
                <c:pt idx="14217">
                  <c:v>139.30000000000001</c:v>
                </c:pt>
                <c:pt idx="14218">
                  <c:v>137.5</c:v>
                </c:pt>
                <c:pt idx="14219">
                  <c:v>138</c:v>
                </c:pt>
                <c:pt idx="14220">
                  <c:v>138.69999999999999</c:v>
                </c:pt>
                <c:pt idx="14221">
                  <c:v>138.1</c:v>
                </c:pt>
                <c:pt idx="14222">
                  <c:v>138.6</c:v>
                </c:pt>
                <c:pt idx="14223">
                  <c:v>138.69999999999999</c:v>
                </c:pt>
                <c:pt idx="14224">
                  <c:v>140.4</c:v>
                </c:pt>
                <c:pt idx="14225">
                  <c:v>138.19999999999999</c:v>
                </c:pt>
                <c:pt idx="14226">
                  <c:v>138.69999999999999</c:v>
                </c:pt>
                <c:pt idx="14227">
                  <c:v>138.5</c:v>
                </c:pt>
                <c:pt idx="14228">
                  <c:v>138</c:v>
                </c:pt>
                <c:pt idx="14229">
                  <c:v>137.30000000000001</c:v>
                </c:pt>
                <c:pt idx="14230">
                  <c:v>138.5</c:v>
                </c:pt>
                <c:pt idx="14231">
                  <c:v>137.30000000000001</c:v>
                </c:pt>
                <c:pt idx="14232">
                  <c:v>138.5</c:v>
                </c:pt>
                <c:pt idx="14233">
                  <c:v>138.69999999999999</c:v>
                </c:pt>
                <c:pt idx="14234">
                  <c:v>138.30000000000001</c:v>
                </c:pt>
                <c:pt idx="14235">
                  <c:v>138.5</c:v>
                </c:pt>
                <c:pt idx="14236">
                  <c:v>138.1</c:v>
                </c:pt>
                <c:pt idx="14237">
                  <c:v>138.19999999999999</c:v>
                </c:pt>
                <c:pt idx="14238">
                  <c:v>137.1</c:v>
                </c:pt>
                <c:pt idx="14239">
                  <c:v>136.6</c:v>
                </c:pt>
                <c:pt idx="14240">
                  <c:v>138</c:v>
                </c:pt>
                <c:pt idx="14241">
                  <c:v>138.1</c:v>
                </c:pt>
                <c:pt idx="14242">
                  <c:v>139.19999999999999</c:v>
                </c:pt>
                <c:pt idx="14243">
                  <c:v>137.69999999999999</c:v>
                </c:pt>
                <c:pt idx="14244">
                  <c:v>138.5</c:v>
                </c:pt>
                <c:pt idx="14245">
                  <c:v>137.69999999999999</c:v>
                </c:pt>
                <c:pt idx="14246">
                  <c:v>138.1</c:v>
                </c:pt>
                <c:pt idx="14247">
                  <c:v>137.5</c:v>
                </c:pt>
                <c:pt idx="14248">
                  <c:v>137.5</c:v>
                </c:pt>
                <c:pt idx="14249">
                  <c:v>136.9</c:v>
                </c:pt>
                <c:pt idx="14250">
                  <c:v>136.69999999999999</c:v>
                </c:pt>
                <c:pt idx="14251">
                  <c:v>137.80000000000001</c:v>
                </c:pt>
                <c:pt idx="14252">
                  <c:v>136.80000000000001</c:v>
                </c:pt>
                <c:pt idx="14253">
                  <c:v>137</c:v>
                </c:pt>
                <c:pt idx="14254">
                  <c:v>137.4</c:v>
                </c:pt>
                <c:pt idx="14255">
                  <c:v>136.80000000000001</c:v>
                </c:pt>
                <c:pt idx="14256">
                  <c:v>136.9</c:v>
                </c:pt>
                <c:pt idx="14257">
                  <c:v>136.4</c:v>
                </c:pt>
                <c:pt idx="14258">
                  <c:v>138.4</c:v>
                </c:pt>
                <c:pt idx="14259">
                  <c:v>137.5</c:v>
                </c:pt>
                <c:pt idx="14260">
                  <c:v>137.1</c:v>
                </c:pt>
                <c:pt idx="14261">
                  <c:v>136.30000000000001</c:v>
                </c:pt>
                <c:pt idx="14262">
                  <c:v>135.69999999999999</c:v>
                </c:pt>
                <c:pt idx="14263">
                  <c:v>136.19999999999999</c:v>
                </c:pt>
                <c:pt idx="14264">
                  <c:v>136.30000000000001</c:v>
                </c:pt>
                <c:pt idx="14265">
                  <c:v>138.5</c:v>
                </c:pt>
                <c:pt idx="14266">
                  <c:v>136.9</c:v>
                </c:pt>
                <c:pt idx="14267">
                  <c:v>137.4</c:v>
                </c:pt>
                <c:pt idx="14268">
                  <c:v>137.9</c:v>
                </c:pt>
                <c:pt idx="14269">
                  <c:v>136.5</c:v>
                </c:pt>
                <c:pt idx="14270">
                  <c:v>136.1</c:v>
                </c:pt>
                <c:pt idx="14271">
                  <c:v>137</c:v>
                </c:pt>
                <c:pt idx="14272">
                  <c:v>137.6</c:v>
                </c:pt>
                <c:pt idx="14273">
                  <c:v>136.9</c:v>
                </c:pt>
                <c:pt idx="14274">
                  <c:v>137.9</c:v>
                </c:pt>
                <c:pt idx="14275">
                  <c:v>137.6</c:v>
                </c:pt>
                <c:pt idx="14276">
                  <c:v>137.9</c:v>
                </c:pt>
                <c:pt idx="14277">
                  <c:v>137.19999999999999</c:v>
                </c:pt>
                <c:pt idx="14278">
                  <c:v>136.80000000000001</c:v>
                </c:pt>
                <c:pt idx="14279">
                  <c:v>137.5</c:v>
                </c:pt>
                <c:pt idx="14280">
                  <c:v>137.4</c:v>
                </c:pt>
                <c:pt idx="14281">
                  <c:v>138</c:v>
                </c:pt>
                <c:pt idx="14282">
                  <c:v>137.19999999999999</c:v>
                </c:pt>
                <c:pt idx="14283">
                  <c:v>136.6</c:v>
                </c:pt>
                <c:pt idx="14284">
                  <c:v>137.5</c:v>
                </c:pt>
                <c:pt idx="14285">
                  <c:v>137</c:v>
                </c:pt>
                <c:pt idx="14286">
                  <c:v>137.30000000000001</c:v>
                </c:pt>
                <c:pt idx="14287">
                  <c:v>136.4</c:v>
                </c:pt>
                <c:pt idx="14288">
                  <c:v>137.6</c:v>
                </c:pt>
                <c:pt idx="14289">
                  <c:v>137.80000000000001</c:v>
                </c:pt>
                <c:pt idx="14290">
                  <c:v>137.1</c:v>
                </c:pt>
                <c:pt idx="14291">
                  <c:v>136</c:v>
                </c:pt>
                <c:pt idx="14292">
                  <c:v>135.5</c:v>
                </c:pt>
                <c:pt idx="14293">
                  <c:v>137.19999999999999</c:v>
                </c:pt>
                <c:pt idx="14294">
                  <c:v>137.5</c:v>
                </c:pt>
                <c:pt idx="14295">
                  <c:v>136.69999999999999</c:v>
                </c:pt>
                <c:pt idx="14296">
                  <c:v>136.80000000000001</c:v>
                </c:pt>
                <c:pt idx="14297">
                  <c:v>135.6</c:v>
                </c:pt>
                <c:pt idx="14298">
                  <c:v>136.4</c:v>
                </c:pt>
                <c:pt idx="14299">
                  <c:v>137.80000000000001</c:v>
                </c:pt>
                <c:pt idx="14300">
                  <c:v>137.19999999999999</c:v>
                </c:pt>
                <c:pt idx="14301">
                  <c:v>136.4</c:v>
                </c:pt>
                <c:pt idx="14302">
                  <c:v>136.9</c:v>
                </c:pt>
                <c:pt idx="14303">
                  <c:v>136.19999999999999</c:v>
                </c:pt>
                <c:pt idx="14304">
                  <c:v>138.30000000000001</c:v>
                </c:pt>
                <c:pt idx="14305">
                  <c:v>136.30000000000001</c:v>
                </c:pt>
                <c:pt idx="14306">
                  <c:v>137.4</c:v>
                </c:pt>
                <c:pt idx="14307">
                  <c:v>137.19999999999999</c:v>
                </c:pt>
                <c:pt idx="14308">
                  <c:v>137</c:v>
                </c:pt>
                <c:pt idx="14309">
                  <c:v>136.9</c:v>
                </c:pt>
                <c:pt idx="14310">
                  <c:v>137.30000000000001</c:v>
                </c:pt>
                <c:pt idx="14311">
                  <c:v>136.4</c:v>
                </c:pt>
                <c:pt idx="14312">
                  <c:v>137.30000000000001</c:v>
                </c:pt>
                <c:pt idx="14313">
                  <c:v>135.80000000000001</c:v>
                </c:pt>
                <c:pt idx="14314">
                  <c:v>137</c:v>
                </c:pt>
                <c:pt idx="14315">
                  <c:v>137.1</c:v>
                </c:pt>
                <c:pt idx="14316">
                  <c:v>137.4</c:v>
                </c:pt>
                <c:pt idx="14317">
                  <c:v>137.69999999999999</c:v>
                </c:pt>
                <c:pt idx="14318">
                  <c:v>136.6</c:v>
                </c:pt>
                <c:pt idx="14319">
                  <c:v>137.30000000000001</c:v>
                </c:pt>
                <c:pt idx="14320">
                  <c:v>136</c:v>
                </c:pt>
                <c:pt idx="14321">
                  <c:v>137.30000000000001</c:v>
                </c:pt>
                <c:pt idx="14322">
                  <c:v>136.1</c:v>
                </c:pt>
                <c:pt idx="14323">
                  <c:v>136</c:v>
                </c:pt>
                <c:pt idx="14324">
                  <c:v>137.19999999999999</c:v>
                </c:pt>
                <c:pt idx="14325">
                  <c:v>137.5</c:v>
                </c:pt>
                <c:pt idx="14326">
                  <c:v>136.80000000000001</c:v>
                </c:pt>
                <c:pt idx="14327">
                  <c:v>136.30000000000001</c:v>
                </c:pt>
                <c:pt idx="14328">
                  <c:v>137.19999999999999</c:v>
                </c:pt>
                <c:pt idx="14329">
                  <c:v>136.4</c:v>
                </c:pt>
                <c:pt idx="14330">
                  <c:v>136.6</c:v>
                </c:pt>
                <c:pt idx="14331">
                  <c:v>135.5</c:v>
                </c:pt>
                <c:pt idx="14332">
                  <c:v>135.6</c:v>
                </c:pt>
                <c:pt idx="14333">
                  <c:v>136.1</c:v>
                </c:pt>
                <c:pt idx="14334">
                  <c:v>137.80000000000001</c:v>
                </c:pt>
                <c:pt idx="14335">
                  <c:v>136.5</c:v>
                </c:pt>
                <c:pt idx="14336">
                  <c:v>136.19999999999999</c:v>
                </c:pt>
                <c:pt idx="14337">
                  <c:v>136.19999999999999</c:v>
                </c:pt>
                <c:pt idx="14338">
                  <c:v>136.80000000000001</c:v>
                </c:pt>
                <c:pt idx="14339">
                  <c:v>136.9</c:v>
                </c:pt>
                <c:pt idx="14340">
                  <c:v>136.19999999999999</c:v>
                </c:pt>
                <c:pt idx="14341">
                  <c:v>136.19999999999999</c:v>
                </c:pt>
                <c:pt idx="14342">
                  <c:v>135.6</c:v>
                </c:pt>
                <c:pt idx="14343">
                  <c:v>136</c:v>
                </c:pt>
                <c:pt idx="14344">
                  <c:v>135.5</c:v>
                </c:pt>
                <c:pt idx="14345">
                  <c:v>135.6</c:v>
                </c:pt>
                <c:pt idx="14346">
                  <c:v>135.1</c:v>
                </c:pt>
                <c:pt idx="14347">
                  <c:v>137.19999999999999</c:v>
                </c:pt>
                <c:pt idx="14348">
                  <c:v>136</c:v>
                </c:pt>
                <c:pt idx="14349">
                  <c:v>135.30000000000001</c:v>
                </c:pt>
                <c:pt idx="14350">
                  <c:v>137.19999999999999</c:v>
                </c:pt>
                <c:pt idx="14351">
                  <c:v>135.1</c:v>
                </c:pt>
                <c:pt idx="14352">
                  <c:v>136.5</c:v>
                </c:pt>
                <c:pt idx="14353">
                  <c:v>135.80000000000001</c:v>
                </c:pt>
                <c:pt idx="14354">
                  <c:v>136.1</c:v>
                </c:pt>
                <c:pt idx="14355">
                  <c:v>136.30000000000001</c:v>
                </c:pt>
                <c:pt idx="14356">
                  <c:v>135.6</c:v>
                </c:pt>
                <c:pt idx="14357">
                  <c:v>136.5</c:v>
                </c:pt>
                <c:pt idx="14358">
                  <c:v>136</c:v>
                </c:pt>
                <c:pt idx="14359">
                  <c:v>135.4</c:v>
                </c:pt>
                <c:pt idx="14360">
                  <c:v>136</c:v>
                </c:pt>
                <c:pt idx="14361">
                  <c:v>137.69999999999999</c:v>
                </c:pt>
                <c:pt idx="14362">
                  <c:v>137.4</c:v>
                </c:pt>
                <c:pt idx="14363">
                  <c:v>136.69999999999999</c:v>
                </c:pt>
                <c:pt idx="14364">
                  <c:v>136.6</c:v>
                </c:pt>
                <c:pt idx="14365">
                  <c:v>136.19999999999999</c:v>
                </c:pt>
                <c:pt idx="14366">
                  <c:v>135.9</c:v>
                </c:pt>
                <c:pt idx="14367">
                  <c:v>135.6</c:v>
                </c:pt>
                <c:pt idx="14368">
                  <c:v>135.9</c:v>
                </c:pt>
                <c:pt idx="14369">
                  <c:v>136</c:v>
                </c:pt>
                <c:pt idx="14370">
                  <c:v>136.30000000000001</c:v>
                </c:pt>
                <c:pt idx="14371">
                  <c:v>134.80000000000001</c:v>
                </c:pt>
                <c:pt idx="14372">
                  <c:v>136.69999999999999</c:v>
                </c:pt>
                <c:pt idx="14373">
                  <c:v>135.6</c:v>
                </c:pt>
                <c:pt idx="14374">
                  <c:v>135.9</c:v>
                </c:pt>
                <c:pt idx="14375">
                  <c:v>136.6</c:v>
                </c:pt>
                <c:pt idx="14376">
                  <c:v>136.1</c:v>
                </c:pt>
                <c:pt idx="14377">
                  <c:v>135.6</c:v>
                </c:pt>
                <c:pt idx="14378">
                  <c:v>137</c:v>
                </c:pt>
                <c:pt idx="14379">
                  <c:v>137.1</c:v>
                </c:pt>
                <c:pt idx="14380">
                  <c:v>137.1</c:v>
                </c:pt>
                <c:pt idx="14381">
                  <c:v>136.69999999999999</c:v>
                </c:pt>
                <c:pt idx="14382">
                  <c:v>135.30000000000001</c:v>
                </c:pt>
                <c:pt idx="14383">
                  <c:v>136.30000000000001</c:v>
                </c:pt>
                <c:pt idx="14384">
                  <c:v>134.6</c:v>
                </c:pt>
                <c:pt idx="14385">
                  <c:v>135.9</c:v>
                </c:pt>
                <c:pt idx="14386">
                  <c:v>136.4</c:v>
                </c:pt>
                <c:pt idx="14387">
                  <c:v>136.30000000000001</c:v>
                </c:pt>
                <c:pt idx="14388">
                  <c:v>137</c:v>
                </c:pt>
                <c:pt idx="14389">
                  <c:v>136.19999999999999</c:v>
                </c:pt>
                <c:pt idx="14390">
                  <c:v>136.30000000000001</c:v>
                </c:pt>
                <c:pt idx="14391">
                  <c:v>135.6</c:v>
                </c:pt>
                <c:pt idx="14392">
                  <c:v>136.69999999999999</c:v>
                </c:pt>
                <c:pt idx="14393">
                  <c:v>135.6</c:v>
                </c:pt>
                <c:pt idx="14394">
                  <c:v>136</c:v>
                </c:pt>
                <c:pt idx="14395">
                  <c:v>135.80000000000001</c:v>
                </c:pt>
                <c:pt idx="14396">
                  <c:v>135.80000000000001</c:v>
                </c:pt>
                <c:pt idx="14397">
                  <c:v>136.30000000000001</c:v>
                </c:pt>
                <c:pt idx="14398">
                  <c:v>136.30000000000001</c:v>
                </c:pt>
                <c:pt idx="14399">
                  <c:v>137.1</c:v>
                </c:pt>
                <c:pt idx="14400">
                  <c:v>136.5</c:v>
                </c:pt>
                <c:pt idx="14401">
                  <c:v>135.9</c:v>
                </c:pt>
                <c:pt idx="14402">
                  <c:v>135.9</c:v>
                </c:pt>
                <c:pt idx="14403">
                  <c:v>136.30000000000001</c:v>
                </c:pt>
                <c:pt idx="14404">
                  <c:v>137.19999999999999</c:v>
                </c:pt>
                <c:pt idx="14405">
                  <c:v>136.80000000000001</c:v>
                </c:pt>
                <c:pt idx="14406">
                  <c:v>136.80000000000001</c:v>
                </c:pt>
                <c:pt idx="14407">
                  <c:v>135.69999999999999</c:v>
                </c:pt>
                <c:pt idx="14408">
                  <c:v>134.19999999999999</c:v>
                </c:pt>
                <c:pt idx="14409">
                  <c:v>135.80000000000001</c:v>
                </c:pt>
                <c:pt idx="14410">
                  <c:v>136.5</c:v>
                </c:pt>
                <c:pt idx="14411">
                  <c:v>136.69999999999999</c:v>
                </c:pt>
                <c:pt idx="14412">
                  <c:v>135.30000000000001</c:v>
                </c:pt>
                <c:pt idx="14413">
                  <c:v>136</c:v>
                </c:pt>
                <c:pt idx="14414">
                  <c:v>136.4</c:v>
                </c:pt>
                <c:pt idx="14415">
                  <c:v>137.30000000000001</c:v>
                </c:pt>
                <c:pt idx="14416">
                  <c:v>137</c:v>
                </c:pt>
                <c:pt idx="14417">
                  <c:v>135.19999999999999</c:v>
                </c:pt>
                <c:pt idx="14418">
                  <c:v>135.69999999999999</c:v>
                </c:pt>
                <c:pt idx="14419">
                  <c:v>136.30000000000001</c:v>
                </c:pt>
                <c:pt idx="14420">
                  <c:v>136.4</c:v>
                </c:pt>
                <c:pt idx="14421">
                  <c:v>136</c:v>
                </c:pt>
                <c:pt idx="14422">
                  <c:v>136.30000000000001</c:v>
                </c:pt>
                <c:pt idx="14423">
                  <c:v>134.9</c:v>
                </c:pt>
                <c:pt idx="14424">
                  <c:v>136.19999999999999</c:v>
                </c:pt>
                <c:pt idx="14425">
                  <c:v>136</c:v>
                </c:pt>
                <c:pt idx="14426">
                  <c:v>136.5</c:v>
                </c:pt>
                <c:pt idx="14427">
                  <c:v>135.5</c:v>
                </c:pt>
                <c:pt idx="14428">
                  <c:v>136.6</c:v>
                </c:pt>
                <c:pt idx="14429">
                  <c:v>137</c:v>
                </c:pt>
                <c:pt idx="14430">
                  <c:v>136.19999999999999</c:v>
                </c:pt>
                <c:pt idx="14431">
                  <c:v>136.5</c:v>
                </c:pt>
                <c:pt idx="14432">
                  <c:v>136.4</c:v>
                </c:pt>
                <c:pt idx="14433">
                  <c:v>137.19999999999999</c:v>
                </c:pt>
                <c:pt idx="14434">
                  <c:v>136.6</c:v>
                </c:pt>
                <c:pt idx="14435">
                  <c:v>136.5</c:v>
                </c:pt>
                <c:pt idx="14436">
                  <c:v>135.6</c:v>
                </c:pt>
                <c:pt idx="14437">
                  <c:v>136</c:v>
                </c:pt>
                <c:pt idx="14438">
                  <c:v>136.30000000000001</c:v>
                </c:pt>
                <c:pt idx="14439">
                  <c:v>136.9</c:v>
                </c:pt>
                <c:pt idx="14440">
                  <c:v>136.5</c:v>
                </c:pt>
                <c:pt idx="14441">
                  <c:v>137</c:v>
                </c:pt>
                <c:pt idx="14442">
                  <c:v>136</c:v>
                </c:pt>
                <c:pt idx="14443">
                  <c:v>136.4</c:v>
                </c:pt>
                <c:pt idx="14444">
                  <c:v>136.1</c:v>
                </c:pt>
                <c:pt idx="14445">
                  <c:v>136.9</c:v>
                </c:pt>
                <c:pt idx="14446">
                  <c:v>135.80000000000001</c:v>
                </c:pt>
                <c:pt idx="14447">
                  <c:v>135.80000000000001</c:v>
                </c:pt>
                <c:pt idx="14448">
                  <c:v>135.4</c:v>
                </c:pt>
                <c:pt idx="14449">
                  <c:v>136.6</c:v>
                </c:pt>
                <c:pt idx="14450">
                  <c:v>135.6</c:v>
                </c:pt>
                <c:pt idx="14451">
                  <c:v>136.19999999999999</c:v>
                </c:pt>
                <c:pt idx="14452">
                  <c:v>136.5</c:v>
                </c:pt>
                <c:pt idx="14453">
                  <c:v>136.30000000000001</c:v>
                </c:pt>
                <c:pt idx="14454">
                  <c:v>135.5</c:v>
                </c:pt>
                <c:pt idx="14455">
                  <c:v>136.4</c:v>
                </c:pt>
                <c:pt idx="14456">
                  <c:v>136.19999999999999</c:v>
                </c:pt>
                <c:pt idx="14457">
                  <c:v>136.1</c:v>
                </c:pt>
                <c:pt idx="14458">
                  <c:v>136.30000000000001</c:v>
                </c:pt>
                <c:pt idx="14459">
                  <c:v>137.30000000000001</c:v>
                </c:pt>
                <c:pt idx="14460">
                  <c:v>137.5</c:v>
                </c:pt>
                <c:pt idx="14461">
                  <c:v>136.6</c:v>
                </c:pt>
                <c:pt idx="14462">
                  <c:v>137.4</c:v>
                </c:pt>
                <c:pt idx="14463">
                  <c:v>135.9</c:v>
                </c:pt>
                <c:pt idx="14464">
                  <c:v>135.1</c:v>
                </c:pt>
                <c:pt idx="14465">
                  <c:v>137.1</c:v>
                </c:pt>
                <c:pt idx="14466">
                  <c:v>137.1</c:v>
                </c:pt>
                <c:pt idx="14467">
                  <c:v>137.19999999999999</c:v>
                </c:pt>
                <c:pt idx="14468">
                  <c:v>136.30000000000001</c:v>
                </c:pt>
                <c:pt idx="14469">
                  <c:v>136.1</c:v>
                </c:pt>
                <c:pt idx="14470">
                  <c:v>135.4</c:v>
                </c:pt>
                <c:pt idx="14471">
                  <c:v>136.19999999999999</c:v>
                </c:pt>
                <c:pt idx="14472">
                  <c:v>136.4</c:v>
                </c:pt>
                <c:pt idx="14473">
                  <c:v>136.6</c:v>
                </c:pt>
                <c:pt idx="14474">
                  <c:v>135.9</c:v>
                </c:pt>
                <c:pt idx="14475">
                  <c:v>136.6</c:v>
                </c:pt>
                <c:pt idx="14476">
                  <c:v>136.1</c:v>
                </c:pt>
                <c:pt idx="14477">
                  <c:v>137.4</c:v>
                </c:pt>
                <c:pt idx="14478">
                  <c:v>137</c:v>
                </c:pt>
                <c:pt idx="14479">
                  <c:v>136.30000000000001</c:v>
                </c:pt>
                <c:pt idx="14480">
                  <c:v>135.9</c:v>
                </c:pt>
                <c:pt idx="14481">
                  <c:v>136.1</c:v>
                </c:pt>
                <c:pt idx="14482">
                  <c:v>136</c:v>
                </c:pt>
                <c:pt idx="14483">
                  <c:v>135.69999999999999</c:v>
                </c:pt>
                <c:pt idx="14484">
                  <c:v>135.30000000000001</c:v>
                </c:pt>
                <c:pt idx="14485">
                  <c:v>136.6</c:v>
                </c:pt>
                <c:pt idx="14486">
                  <c:v>136.1</c:v>
                </c:pt>
                <c:pt idx="14487">
                  <c:v>136.1</c:v>
                </c:pt>
                <c:pt idx="14488">
                  <c:v>136.5</c:v>
                </c:pt>
                <c:pt idx="14489">
                  <c:v>135.69999999999999</c:v>
                </c:pt>
                <c:pt idx="14490">
                  <c:v>135.69999999999999</c:v>
                </c:pt>
                <c:pt idx="14491">
                  <c:v>135</c:v>
                </c:pt>
                <c:pt idx="14492">
                  <c:v>136.9</c:v>
                </c:pt>
                <c:pt idx="14493">
                  <c:v>134.9</c:v>
                </c:pt>
                <c:pt idx="14494">
                  <c:v>136.19999999999999</c:v>
                </c:pt>
                <c:pt idx="14495">
                  <c:v>136.9</c:v>
                </c:pt>
                <c:pt idx="14496">
                  <c:v>137.5</c:v>
                </c:pt>
                <c:pt idx="14497">
                  <c:v>136.1</c:v>
                </c:pt>
                <c:pt idx="14498">
                  <c:v>137.30000000000001</c:v>
                </c:pt>
                <c:pt idx="14499">
                  <c:v>136.80000000000001</c:v>
                </c:pt>
                <c:pt idx="14500">
                  <c:v>135.5</c:v>
                </c:pt>
                <c:pt idx="14501">
                  <c:v>136.1</c:v>
                </c:pt>
                <c:pt idx="14502">
                  <c:v>135.69999999999999</c:v>
                </c:pt>
                <c:pt idx="14503">
                  <c:v>134.80000000000001</c:v>
                </c:pt>
                <c:pt idx="14504">
                  <c:v>136</c:v>
                </c:pt>
                <c:pt idx="14505">
                  <c:v>136.1</c:v>
                </c:pt>
                <c:pt idx="14506">
                  <c:v>137.19999999999999</c:v>
                </c:pt>
                <c:pt idx="14507">
                  <c:v>136.4</c:v>
                </c:pt>
                <c:pt idx="14508">
                  <c:v>136.4</c:v>
                </c:pt>
                <c:pt idx="14509">
                  <c:v>136.5</c:v>
                </c:pt>
                <c:pt idx="14510">
                  <c:v>135.9</c:v>
                </c:pt>
                <c:pt idx="14511">
                  <c:v>136.69999999999999</c:v>
                </c:pt>
                <c:pt idx="14512">
                  <c:v>136</c:v>
                </c:pt>
                <c:pt idx="14513">
                  <c:v>136.1</c:v>
                </c:pt>
                <c:pt idx="14514">
                  <c:v>136.5</c:v>
                </c:pt>
                <c:pt idx="14515">
                  <c:v>137.1</c:v>
                </c:pt>
                <c:pt idx="14516">
                  <c:v>136.5</c:v>
                </c:pt>
                <c:pt idx="14517">
                  <c:v>136.80000000000001</c:v>
                </c:pt>
                <c:pt idx="14518">
                  <c:v>135.69999999999999</c:v>
                </c:pt>
                <c:pt idx="14519">
                  <c:v>136.19999999999999</c:v>
                </c:pt>
                <c:pt idx="14520">
                  <c:v>136.1</c:v>
                </c:pt>
                <c:pt idx="14521">
                  <c:v>137.1</c:v>
                </c:pt>
                <c:pt idx="14522">
                  <c:v>135.80000000000001</c:v>
                </c:pt>
                <c:pt idx="14523">
                  <c:v>135.6</c:v>
                </c:pt>
                <c:pt idx="14524">
                  <c:v>135.69999999999999</c:v>
                </c:pt>
                <c:pt idx="14525">
                  <c:v>135.6</c:v>
                </c:pt>
                <c:pt idx="14526">
                  <c:v>137.4</c:v>
                </c:pt>
                <c:pt idx="14527">
                  <c:v>136.4</c:v>
                </c:pt>
                <c:pt idx="14528">
                  <c:v>136.5</c:v>
                </c:pt>
                <c:pt idx="14529">
                  <c:v>135.6</c:v>
                </c:pt>
                <c:pt idx="14530">
                  <c:v>135.1</c:v>
                </c:pt>
                <c:pt idx="14531">
                  <c:v>137.1</c:v>
                </c:pt>
                <c:pt idx="14532">
                  <c:v>135.80000000000001</c:v>
                </c:pt>
                <c:pt idx="14533">
                  <c:v>135.80000000000001</c:v>
                </c:pt>
                <c:pt idx="14534">
                  <c:v>136.30000000000001</c:v>
                </c:pt>
                <c:pt idx="14535">
                  <c:v>137.19999999999999</c:v>
                </c:pt>
                <c:pt idx="14536">
                  <c:v>137.30000000000001</c:v>
                </c:pt>
                <c:pt idx="14537">
                  <c:v>136</c:v>
                </c:pt>
                <c:pt idx="14538">
                  <c:v>137.80000000000001</c:v>
                </c:pt>
                <c:pt idx="14539">
                  <c:v>136.4</c:v>
                </c:pt>
                <c:pt idx="14540">
                  <c:v>135.80000000000001</c:v>
                </c:pt>
                <c:pt idx="14541">
                  <c:v>136.1</c:v>
                </c:pt>
                <c:pt idx="14542">
                  <c:v>137</c:v>
                </c:pt>
                <c:pt idx="14543">
                  <c:v>135.5</c:v>
                </c:pt>
                <c:pt idx="14544">
                  <c:v>136.6</c:v>
                </c:pt>
                <c:pt idx="14545">
                  <c:v>136.69999999999999</c:v>
                </c:pt>
                <c:pt idx="14546">
                  <c:v>136.69999999999999</c:v>
                </c:pt>
                <c:pt idx="14547">
                  <c:v>136.6</c:v>
                </c:pt>
                <c:pt idx="14548">
                  <c:v>136.4</c:v>
                </c:pt>
                <c:pt idx="14549">
                  <c:v>136.6</c:v>
                </c:pt>
                <c:pt idx="14550">
                  <c:v>136.4</c:v>
                </c:pt>
                <c:pt idx="14551">
                  <c:v>138.1</c:v>
                </c:pt>
                <c:pt idx="14552">
                  <c:v>136.19999999999999</c:v>
                </c:pt>
                <c:pt idx="14553">
                  <c:v>136.4</c:v>
                </c:pt>
                <c:pt idx="14554">
                  <c:v>135.19999999999999</c:v>
                </c:pt>
                <c:pt idx="14555">
                  <c:v>135.19999999999999</c:v>
                </c:pt>
                <c:pt idx="14556">
                  <c:v>136.6</c:v>
                </c:pt>
                <c:pt idx="14557">
                  <c:v>136.4</c:v>
                </c:pt>
                <c:pt idx="14558">
                  <c:v>136.4</c:v>
                </c:pt>
                <c:pt idx="14559">
                  <c:v>136.9</c:v>
                </c:pt>
                <c:pt idx="14560">
                  <c:v>135.4</c:v>
                </c:pt>
                <c:pt idx="14561">
                  <c:v>136.19999999999999</c:v>
                </c:pt>
                <c:pt idx="14562">
                  <c:v>136.69999999999999</c:v>
                </c:pt>
                <c:pt idx="14563">
                  <c:v>137.80000000000001</c:v>
                </c:pt>
                <c:pt idx="14564">
                  <c:v>136.6</c:v>
                </c:pt>
                <c:pt idx="14565">
                  <c:v>136.4</c:v>
                </c:pt>
                <c:pt idx="14566">
                  <c:v>136.19999999999999</c:v>
                </c:pt>
                <c:pt idx="14567">
                  <c:v>135.6</c:v>
                </c:pt>
                <c:pt idx="14568">
                  <c:v>135.80000000000001</c:v>
                </c:pt>
                <c:pt idx="14569">
                  <c:v>137.80000000000001</c:v>
                </c:pt>
                <c:pt idx="14570">
                  <c:v>135.5</c:v>
                </c:pt>
                <c:pt idx="14571">
                  <c:v>134.5</c:v>
                </c:pt>
                <c:pt idx="14572">
                  <c:v>137.5</c:v>
                </c:pt>
                <c:pt idx="14573">
                  <c:v>136.4</c:v>
                </c:pt>
                <c:pt idx="14574">
                  <c:v>136.1</c:v>
                </c:pt>
                <c:pt idx="14575">
                  <c:v>136.30000000000001</c:v>
                </c:pt>
                <c:pt idx="14576">
                  <c:v>136.1</c:v>
                </c:pt>
                <c:pt idx="14577">
                  <c:v>136.4</c:v>
                </c:pt>
                <c:pt idx="14578">
                  <c:v>137.19999999999999</c:v>
                </c:pt>
                <c:pt idx="14579">
                  <c:v>137</c:v>
                </c:pt>
                <c:pt idx="14580">
                  <c:v>137.30000000000001</c:v>
                </c:pt>
                <c:pt idx="14581">
                  <c:v>136.19999999999999</c:v>
                </c:pt>
                <c:pt idx="14582">
                  <c:v>135.9</c:v>
                </c:pt>
                <c:pt idx="14583">
                  <c:v>136.4</c:v>
                </c:pt>
                <c:pt idx="14584">
                  <c:v>135.1</c:v>
                </c:pt>
                <c:pt idx="14585">
                  <c:v>137.1</c:v>
                </c:pt>
                <c:pt idx="14586">
                  <c:v>135.9</c:v>
                </c:pt>
                <c:pt idx="14587">
                  <c:v>135.5</c:v>
                </c:pt>
                <c:pt idx="14588">
                  <c:v>135.19999999999999</c:v>
                </c:pt>
                <c:pt idx="14589">
                  <c:v>135.5</c:v>
                </c:pt>
                <c:pt idx="14590">
                  <c:v>135.30000000000001</c:v>
                </c:pt>
                <c:pt idx="14591">
                  <c:v>136.1</c:v>
                </c:pt>
                <c:pt idx="14592">
                  <c:v>135.69999999999999</c:v>
                </c:pt>
                <c:pt idx="14593">
                  <c:v>136.1</c:v>
                </c:pt>
                <c:pt idx="14594">
                  <c:v>135.4</c:v>
                </c:pt>
                <c:pt idx="14595">
                  <c:v>136.19999999999999</c:v>
                </c:pt>
                <c:pt idx="14596">
                  <c:v>136.30000000000001</c:v>
                </c:pt>
                <c:pt idx="14597">
                  <c:v>136.1</c:v>
                </c:pt>
                <c:pt idx="14598">
                  <c:v>136.80000000000001</c:v>
                </c:pt>
                <c:pt idx="14599">
                  <c:v>135.80000000000001</c:v>
                </c:pt>
                <c:pt idx="14600">
                  <c:v>135.30000000000001</c:v>
                </c:pt>
                <c:pt idx="14601">
                  <c:v>136.4</c:v>
                </c:pt>
                <c:pt idx="14602">
                  <c:v>136.4</c:v>
                </c:pt>
                <c:pt idx="14603">
                  <c:v>135.6</c:v>
                </c:pt>
                <c:pt idx="14604">
                  <c:v>135.19999999999999</c:v>
                </c:pt>
                <c:pt idx="14605">
                  <c:v>135.5</c:v>
                </c:pt>
                <c:pt idx="14606">
                  <c:v>135.80000000000001</c:v>
                </c:pt>
                <c:pt idx="14607">
                  <c:v>135.4</c:v>
                </c:pt>
                <c:pt idx="14608">
                  <c:v>134.80000000000001</c:v>
                </c:pt>
                <c:pt idx="14609">
                  <c:v>136</c:v>
                </c:pt>
                <c:pt idx="14610">
                  <c:v>134.5</c:v>
                </c:pt>
                <c:pt idx="14611">
                  <c:v>135.5</c:v>
                </c:pt>
                <c:pt idx="14612">
                  <c:v>136.4</c:v>
                </c:pt>
                <c:pt idx="14613">
                  <c:v>135.19999999999999</c:v>
                </c:pt>
                <c:pt idx="14614">
                  <c:v>135.6</c:v>
                </c:pt>
                <c:pt idx="14615">
                  <c:v>136.19999999999999</c:v>
                </c:pt>
                <c:pt idx="14616">
                  <c:v>136.1</c:v>
                </c:pt>
                <c:pt idx="14617">
                  <c:v>136.6</c:v>
                </c:pt>
                <c:pt idx="14618">
                  <c:v>136.1</c:v>
                </c:pt>
                <c:pt idx="14619">
                  <c:v>136.19999999999999</c:v>
                </c:pt>
                <c:pt idx="14620">
                  <c:v>135.6</c:v>
                </c:pt>
                <c:pt idx="14621">
                  <c:v>135.30000000000001</c:v>
                </c:pt>
                <c:pt idx="14622">
                  <c:v>136.4</c:v>
                </c:pt>
                <c:pt idx="14623">
                  <c:v>134.9</c:v>
                </c:pt>
                <c:pt idx="14624">
                  <c:v>135.4</c:v>
                </c:pt>
                <c:pt idx="14625">
                  <c:v>135.4</c:v>
                </c:pt>
                <c:pt idx="14626">
                  <c:v>136</c:v>
                </c:pt>
                <c:pt idx="14627">
                  <c:v>134.80000000000001</c:v>
                </c:pt>
                <c:pt idx="14628">
                  <c:v>136.6</c:v>
                </c:pt>
                <c:pt idx="14629">
                  <c:v>134.9</c:v>
                </c:pt>
                <c:pt idx="14630">
                  <c:v>136</c:v>
                </c:pt>
                <c:pt idx="14631">
                  <c:v>135.4</c:v>
                </c:pt>
                <c:pt idx="14632">
                  <c:v>136.1</c:v>
                </c:pt>
                <c:pt idx="14633">
                  <c:v>134.80000000000001</c:v>
                </c:pt>
                <c:pt idx="14634">
                  <c:v>135.30000000000001</c:v>
                </c:pt>
                <c:pt idx="14635">
                  <c:v>137.1</c:v>
                </c:pt>
                <c:pt idx="14636">
                  <c:v>136.9</c:v>
                </c:pt>
                <c:pt idx="14637">
                  <c:v>135.6</c:v>
                </c:pt>
                <c:pt idx="14638">
                  <c:v>135.9</c:v>
                </c:pt>
                <c:pt idx="14639">
                  <c:v>134</c:v>
                </c:pt>
                <c:pt idx="14640">
                  <c:v>135.1</c:v>
                </c:pt>
                <c:pt idx="14641">
                  <c:v>135.4</c:v>
                </c:pt>
                <c:pt idx="14642">
                  <c:v>134.4</c:v>
                </c:pt>
                <c:pt idx="14643">
                  <c:v>135.30000000000001</c:v>
                </c:pt>
                <c:pt idx="14644">
                  <c:v>136.1</c:v>
                </c:pt>
                <c:pt idx="14645">
                  <c:v>135.9</c:v>
                </c:pt>
                <c:pt idx="14646">
                  <c:v>135.19999999999999</c:v>
                </c:pt>
                <c:pt idx="14647">
                  <c:v>135.4</c:v>
                </c:pt>
                <c:pt idx="14648">
                  <c:v>135.1</c:v>
                </c:pt>
                <c:pt idx="14649">
                  <c:v>135.30000000000001</c:v>
                </c:pt>
                <c:pt idx="14650">
                  <c:v>135.19999999999999</c:v>
                </c:pt>
                <c:pt idx="14651">
                  <c:v>134.9</c:v>
                </c:pt>
                <c:pt idx="14652">
                  <c:v>135.4</c:v>
                </c:pt>
                <c:pt idx="14653">
                  <c:v>135.1</c:v>
                </c:pt>
                <c:pt idx="14654">
                  <c:v>136.4</c:v>
                </c:pt>
                <c:pt idx="14655">
                  <c:v>135.6</c:v>
                </c:pt>
                <c:pt idx="14656">
                  <c:v>135.80000000000001</c:v>
                </c:pt>
                <c:pt idx="14657">
                  <c:v>136.30000000000001</c:v>
                </c:pt>
                <c:pt idx="14658">
                  <c:v>135.30000000000001</c:v>
                </c:pt>
                <c:pt idx="14659">
                  <c:v>134.9</c:v>
                </c:pt>
                <c:pt idx="14660">
                  <c:v>134.9</c:v>
                </c:pt>
                <c:pt idx="14661">
                  <c:v>134.4</c:v>
                </c:pt>
                <c:pt idx="14662">
                  <c:v>135.1</c:v>
                </c:pt>
                <c:pt idx="14663">
                  <c:v>136.1</c:v>
                </c:pt>
                <c:pt idx="14664">
                  <c:v>135.6</c:v>
                </c:pt>
                <c:pt idx="14665">
                  <c:v>136.69999999999999</c:v>
                </c:pt>
                <c:pt idx="14666">
                  <c:v>136.6</c:v>
                </c:pt>
                <c:pt idx="14667">
                  <c:v>134.4</c:v>
                </c:pt>
                <c:pt idx="14668">
                  <c:v>136.1</c:v>
                </c:pt>
                <c:pt idx="14669">
                  <c:v>135.30000000000001</c:v>
                </c:pt>
                <c:pt idx="14670">
                  <c:v>135.9</c:v>
                </c:pt>
                <c:pt idx="14671">
                  <c:v>134.6</c:v>
                </c:pt>
                <c:pt idx="14672">
                  <c:v>135.19999999999999</c:v>
                </c:pt>
                <c:pt idx="14673">
                  <c:v>135</c:v>
                </c:pt>
                <c:pt idx="14674">
                  <c:v>135.69999999999999</c:v>
                </c:pt>
                <c:pt idx="14675">
                  <c:v>136.19999999999999</c:v>
                </c:pt>
                <c:pt idx="14676">
                  <c:v>134.9</c:v>
                </c:pt>
                <c:pt idx="14677">
                  <c:v>135</c:v>
                </c:pt>
                <c:pt idx="14678">
                  <c:v>134.19999999999999</c:v>
                </c:pt>
                <c:pt idx="14679">
                  <c:v>135.9</c:v>
                </c:pt>
                <c:pt idx="14680">
                  <c:v>135.6</c:v>
                </c:pt>
                <c:pt idx="14681">
                  <c:v>134.69999999999999</c:v>
                </c:pt>
                <c:pt idx="14682">
                  <c:v>134.6</c:v>
                </c:pt>
                <c:pt idx="14683">
                  <c:v>134.5</c:v>
                </c:pt>
                <c:pt idx="14684">
                  <c:v>134.80000000000001</c:v>
                </c:pt>
                <c:pt idx="14685">
                  <c:v>135.80000000000001</c:v>
                </c:pt>
                <c:pt idx="14686">
                  <c:v>135.4</c:v>
                </c:pt>
                <c:pt idx="14687">
                  <c:v>135.80000000000001</c:v>
                </c:pt>
                <c:pt idx="14688">
                  <c:v>134.9</c:v>
                </c:pt>
                <c:pt idx="14689">
                  <c:v>136</c:v>
                </c:pt>
                <c:pt idx="14690">
                  <c:v>135.6</c:v>
                </c:pt>
                <c:pt idx="14691">
                  <c:v>135.69999999999999</c:v>
                </c:pt>
                <c:pt idx="14692">
                  <c:v>134.69999999999999</c:v>
                </c:pt>
                <c:pt idx="14693">
                  <c:v>134.5</c:v>
                </c:pt>
                <c:pt idx="14694">
                  <c:v>135</c:v>
                </c:pt>
                <c:pt idx="14695">
                  <c:v>135.80000000000001</c:v>
                </c:pt>
                <c:pt idx="14696">
                  <c:v>134.80000000000001</c:v>
                </c:pt>
                <c:pt idx="14697">
                  <c:v>134.5</c:v>
                </c:pt>
                <c:pt idx="14698">
                  <c:v>134.30000000000001</c:v>
                </c:pt>
                <c:pt idx="14699">
                  <c:v>136.19999999999999</c:v>
                </c:pt>
                <c:pt idx="14700">
                  <c:v>134.80000000000001</c:v>
                </c:pt>
                <c:pt idx="14701">
                  <c:v>135</c:v>
                </c:pt>
                <c:pt idx="14702">
                  <c:v>135.30000000000001</c:v>
                </c:pt>
                <c:pt idx="14703">
                  <c:v>134.30000000000001</c:v>
                </c:pt>
                <c:pt idx="14704">
                  <c:v>135.5</c:v>
                </c:pt>
                <c:pt idx="14705">
                  <c:v>135.1</c:v>
                </c:pt>
                <c:pt idx="14706">
                  <c:v>135.19999999999999</c:v>
                </c:pt>
                <c:pt idx="14707">
                  <c:v>135.30000000000001</c:v>
                </c:pt>
                <c:pt idx="14708">
                  <c:v>135.5</c:v>
                </c:pt>
                <c:pt idx="14709">
                  <c:v>135.5</c:v>
                </c:pt>
                <c:pt idx="14710">
                  <c:v>134.5</c:v>
                </c:pt>
                <c:pt idx="14711">
                  <c:v>135.80000000000001</c:v>
                </c:pt>
                <c:pt idx="14712">
                  <c:v>134.6</c:v>
                </c:pt>
                <c:pt idx="14713">
                  <c:v>135.1</c:v>
                </c:pt>
                <c:pt idx="14714">
                  <c:v>133.69999999999999</c:v>
                </c:pt>
                <c:pt idx="14715">
                  <c:v>134.9</c:v>
                </c:pt>
                <c:pt idx="14716">
                  <c:v>135</c:v>
                </c:pt>
                <c:pt idx="14717">
                  <c:v>135</c:v>
                </c:pt>
                <c:pt idx="14718">
                  <c:v>134.4</c:v>
                </c:pt>
                <c:pt idx="14719">
                  <c:v>135.1</c:v>
                </c:pt>
                <c:pt idx="14720">
                  <c:v>135.19999999999999</c:v>
                </c:pt>
                <c:pt idx="14721">
                  <c:v>136</c:v>
                </c:pt>
                <c:pt idx="14722">
                  <c:v>134.69999999999999</c:v>
                </c:pt>
                <c:pt idx="14723">
                  <c:v>135.69999999999999</c:v>
                </c:pt>
                <c:pt idx="14724">
                  <c:v>134.5</c:v>
                </c:pt>
                <c:pt idx="14725">
                  <c:v>134.30000000000001</c:v>
                </c:pt>
                <c:pt idx="14726">
                  <c:v>135.69999999999999</c:v>
                </c:pt>
                <c:pt idx="14727">
                  <c:v>135.6</c:v>
                </c:pt>
                <c:pt idx="14728">
                  <c:v>134.69999999999999</c:v>
                </c:pt>
                <c:pt idx="14729">
                  <c:v>133.30000000000001</c:v>
                </c:pt>
                <c:pt idx="14730">
                  <c:v>135.5</c:v>
                </c:pt>
                <c:pt idx="14731">
                  <c:v>136.1</c:v>
                </c:pt>
                <c:pt idx="14732">
                  <c:v>135.1</c:v>
                </c:pt>
                <c:pt idx="14733">
                  <c:v>135.6</c:v>
                </c:pt>
                <c:pt idx="14734">
                  <c:v>135.69999999999999</c:v>
                </c:pt>
                <c:pt idx="14735">
                  <c:v>134.19999999999999</c:v>
                </c:pt>
                <c:pt idx="14736">
                  <c:v>135.19999999999999</c:v>
                </c:pt>
                <c:pt idx="14737">
                  <c:v>134.80000000000001</c:v>
                </c:pt>
                <c:pt idx="14738">
                  <c:v>135.9</c:v>
                </c:pt>
                <c:pt idx="14739">
                  <c:v>135.9</c:v>
                </c:pt>
                <c:pt idx="14740">
                  <c:v>136</c:v>
                </c:pt>
                <c:pt idx="14741">
                  <c:v>135.80000000000001</c:v>
                </c:pt>
                <c:pt idx="14742">
                  <c:v>134.1</c:v>
                </c:pt>
                <c:pt idx="14743">
                  <c:v>135.1</c:v>
                </c:pt>
                <c:pt idx="14744">
                  <c:v>135.5</c:v>
                </c:pt>
                <c:pt idx="14745">
                  <c:v>134.9</c:v>
                </c:pt>
                <c:pt idx="14746">
                  <c:v>134.69999999999999</c:v>
                </c:pt>
                <c:pt idx="14747">
                  <c:v>135</c:v>
                </c:pt>
                <c:pt idx="14748">
                  <c:v>135.69999999999999</c:v>
                </c:pt>
                <c:pt idx="14749">
                  <c:v>135.1</c:v>
                </c:pt>
                <c:pt idx="14750">
                  <c:v>135.9</c:v>
                </c:pt>
                <c:pt idx="14751">
                  <c:v>134.80000000000001</c:v>
                </c:pt>
                <c:pt idx="14752">
                  <c:v>134.9</c:v>
                </c:pt>
                <c:pt idx="14753">
                  <c:v>135.4</c:v>
                </c:pt>
                <c:pt idx="14754">
                  <c:v>135.19999999999999</c:v>
                </c:pt>
                <c:pt idx="14755">
                  <c:v>135.6</c:v>
                </c:pt>
                <c:pt idx="14756">
                  <c:v>135.30000000000001</c:v>
                </c:pt>
                <c:pt idx="14757">
                  <c:v>134.80000000000001</c:v>
                </c:pt>
                <c:pt idx="14758">
                  <c:v>135.1</c:v>
                </c:pt>
                <c:pt idx="14759">
                  <c:v>137</c:v>
                </c:pt>
                <c:pt idx="14760">
                  <c:v>135.69999999999999</c:v>
                </c:pt>
                <c:pt idx="14761">
                  <c:v>135.1</c:v>
                </c:pt>
                <c:pt idx="14762">
                  <c:v>135.30000000000001</c:v>
                </c:pt>
                <c:pt idx="14763">
                  <c:v>134.4</c:v>
                </c:pt>
                <c:pt idx="14764">
                  <c:v>134.9</c:v>
                </c:pt>
                <c:pt idx="14765">
                  <c:v>134.69999999999999</c:v>
                </c:pt>
                <c:pt idx="14766">
                  <c:v>134.19999999999999</c:v>
                </c:pt>
                <c:pt idx="14767">
                  <c:v>135.5</c:v>
                </c:pt>
                <c:pt idx="14768">
                  <c:v>135.9</c:v>
                </c:pt>
                <c:pt idx="14769">
                  <c:v>135.5</c:v>
                </c:pt>
                <c:pt idx="14770">
                  <c:v>134.6</c:v>
                </c:pt>
                <c:pt idx="14771">
                  <c:v>135.19999999999999</c:v>
                </c:pt>
                <c:pt idx="14772">
                  <c:v>134.1</c:v>
                </c:pt>
                <c:pt idx="14773">
                  <c:v>134.6</c:v>
                </c:pt>
                <c:pt idx="14774">
                  <c:v>135.6</c:v>
                </c:pt>
                <c:pt idx="14775">
                  <c:v>135.6</c:v>
                </c:pt>
                <c:pt idx="14776">
                  <c:v>136</c:v>
                </c:pt>
                <c:pt idx="14777">
                  <c:v>136.5</c:v>
                </c:pt>
                <c:pt idx="14778">
                  <c:v>134.19999999999999</c:v>
                </c:pt>
                <c:pt idx="14779">
                  <c:v>134</c:v>
                </c:pt>
                <c:pt idx="14780">
                  <c:v>135.30000000000001</c:v>
                </c:pt>
                <c:pt idx="14781">
                  <c:v>134.9</c:v>
                </c:pt>
                <c:pt idx="14782">
                  <c:v>134.5</c:v>
                </c:pt>
                <c:pt idx="14783">
                  <c:v>134.30000000000001</c:v>
                </c:pt>
                <c:pt idx="14784">
                  <c:v>134.6</c:v>
                </c:pt>
                <c:pt idx="14785">
                  <c:v>134.6</c:v>
                </c:pt>
                <c:pt idx="14786">
                  <c:v>135.80000000000001</c:v>
                </c:pt>
                <c:pt idx="14787">
                  <c:v>134.1</c:v>
                </c:pt>
                <c:pt idx="14788">
                  <c:v>134.69999999999999</c:v>
                </c:pt>
                <c:pt idx="14789">
                  <c:v>135</c:v>
                </c:pt>
                <c:pt idx="14790">
                  <c:v>135.1</c:v>
                </c:pt>
                <c:pt idx="14791">
                  <c:v>135.1</c:v>
                </c:pt>
                <c:pt idx="14792">
                  <c:v>135.30000000000001</c:v>
                </c:pt>
                <c:pt idx="14793">
                  <c:v>135.5</c:v>
                </c:pt>
                <c:pt idx="14794">
                  <c:v>135</c:v>
                </c:pt>
                <c:pt idx="14795">
                  <c:v>136.80000000000001</c:v>
                </c:pt>
                <c:pt idx="14796">
                  <c:v>133.6</c:v>
                </c:pt>
                <c:pt idx="14797">
                  <c:v>134.19999999999999</c:v>
                </c:pt>
                <c:pt idx="14798">
                  <c:v>134.6</c:v>
                </c:pt>
                <c:pt idx="14799">
                  <c:v>134.6</c:v>
                </c:pt>
                <c:pt idx="14800">
                  <c:v>135.5</c:v>
                </c:pt>
                <c:pt idx="14801">
                  <c:v>135.1</c:v>
                </c:pt>
                <c:pt idx="14802">
                  <c:v>134.69999999999999</c:v>
                </c:pt>
                <c:pt idx="14803">
                  <c:v>135.4</c:v>
                </c:pt>
                <c:pt idx="14804">
                  <c:v>135.30000000000001</c:v>
                </c:pt>
                <c:pt idx="14805">
                  <c:v>134.9</c:v>
                </c:pt>
                <c:pt idx="14806">
                  <c:v>135.69999999999999</c:v>
                </c:pt>
                <c:pt idx="14807">
                  <c:v>135.6</c:v>
                </c:pt>
                <c:pt idx="14808">
                  <c:v>134.6</c:v>
                </c:pt>
                <c:pt idx="14809">
                  <c:v>135.19999999999999</c:v>
                </c:pt>
                <c:pt idx="14810">
                  <c:v>134.80000000000001</c:v>
                </c:pt>
                <c:pt idx="14811">
                  <c:v>135.80000000000001</c:v>
                </c:pt>
                <c:pt idx="14812">
                  <c:v>135.80000000000001</c:v>
                </c:pt>
                <c:pt idx="14813">
                  <c:v>133.9</c:v>
                </c:pt>
                <c:pt idx="14814">
                  <c:v>135.5</c:v>
                </c:pt>
                <c:pt idx="14815">
                  <c:v>134.69999999999999</c:v>
                </c:pt>
                <c:pt idx="14816">
                  <c:v>134.1</c:v>
                </c:pt>
                <c:pt idx="14817">
                  <c:v>135</c:v>
                </c:pt>
                <c:pt idx="14818">
                  <c:v>134.19999999999999</c:v>
                </c:pt>
                <c:pt idx="14819">
                  <c:v>135.1</c:v>
                </c:pt>
                <c:pt idx="14820">
                  <c:v>135.1</c:v>
                </c:pt>
                <c:pt idx="14821">
                  <c:v>135.30000000000001</c:v>
                </c:pt>
                <c:pt idx="14822">
                  <c:v>134.9</c:v>
                </c:pt>
                <c:pt idx="14823">
                  <c:v>135.6</c:v>
                </c:pt>
                <c:pt idx="14824">
                  <c:v>133.30000000000001</c:v>
                </c:pt>
                <c:pt idx="14825">
                  <c:v>133.9</c:v>
                </c:pt>
                <c:pt idx="14826">
                  <c:v>135.1</c:v>
                </c:pt>
                <c:pt idx="14827">
                  <c:v>135.4</c:v>
                </c:pt>
                <c:pt idx="14828">
                  <c:v>135.5</c:v>
                </c:pt>
                <c:pt idx="14829">
                  <c:v>133.19999999999999</c:v>
                </c:pt>
                <c:pt idx="14830">
                  <c:v>135</c:v>
                </c:pt>
                <c:pt idx="14831">
                  <c:v>133.6</c:v>
                </c:pt>
                <c:pt idx="14832">
                  <c:v>134.80000000000001</c:v>
                </c:pt>
                <c:pt idx="14833">
                  <c:v>136.6</c:v>
                </c:pt>
                <c:pt idx="14834">
                  <c:v>133.9</c:v>
                </c:pt>
                <c:pt idx="14835">
                  <c:v>135.19999999999999</c:v>
                </c:pt>
                <c:pt idx="14836">
                  <c:v>135.19999999999999</c:v>
                </c:pt>
                <c:pt idx="14837">
                  <c:v>135.1</c:v>
                </c:pt>
                <c:pt idx="14838">
                  <c:v>134.5</c:v>
                </c:pt>
                <c:pt idx="14839">
                  <c:v>134.6</c:v>
                </c:pt>
                <c:pt idx="14840">
                  <c:v>134.80000000000001</c:v>
                </c:pt>
                <c:pt idx="14841">
                  <c:v>135.1</c:v>
                </c:pt>
                <c:pt idx="14842">
                  <c:v>134.6</c:v>
                </c:pt>
                <c:pt idx="14843">
                  <c:v>134.5</c:v>
                </c:pt>
                <c:pt idx="14844">
                  <c:v>134.9</c:v>
                </c:pt>
                <c:pt idx="14845">
                  <c:v>134.6</c:v>
                </c:pt>
                <c:pt idx="14846">
                  <c:v>135.1</c:v>
                </c:pt>
                <c:pt idx="14847">
                  <c:v>134.80000000000001</c:v>
                </c:pt>
                <c:pt idx="14848">
                  <c:v>135</c:v>
                </c:pt>
                <c:pt idx="14849">
                  <c:v>134.6</c:v>
                </c:pt>
                <c:pt idx="14850">
                  <c:v>135.5</c:v>
                </c:pt>
                <c:pt idx="14851">
                  <c:v>135.80000000000001</c:v>
                </c:pt>
                <c:pt idx="14852">
                  <c:v>134.9</c:v>
                </c:pt>
                <c:pt idx="14853">
                  <c:v>134.9</c:v>
                </c:pt>
                <c:pt idx="14854">
                  <c:v>134.6</c:v>
                </c:pt>
                <c:pt idx="14855">
                  <c:v>135.30000000000001</c:v>
                </c:pt>
                <c:pt idx="14856">
                  <c:v>135.9</c:v>
                </c:pt>
                <c:pt idx="14857">
                  <c:v>136.30000000000001</c:v>
                </c:pt>
                <c:pt idx="14858">
                  <c:v>135.9</c:v>
                </c:pt>
                <c:pt idx="14859">
                  <c:v>135.1</c:v>
                </c:pt>
                <c:pt idx="14860">
                  <c:v>134.69999999999999</c:v>
                </c:pt>
                <c:pt idx="14861">
                  <c:v>134.9</c:v>
                </c:pt>
                <c:pt idx="14862">
                  <c:v>135</c:v>
                </c:pt>
                <c:pt idx="14863">
                  <c:v>134.6</c:v>
                </c:pt>
                <c:pt idx="14864">
                  <c:v>134.69999999999999</c:v>
                </c:pt>
                <c:pt idx="14865">
                  <c:v>134.6</c:v>
                </c:pt>
                <c:pt idx="14866">
                  <c:v>135.4</c:v>
                </c:pt>
                <c:pt idx="14867">
                  <c:v>135.69999999999999</c:v>
                </c:pt>
                <c:pt idx="14868">
                  <c:v>134</c:v>
                </c:pt>
                <c:pt idx="14869">
                  <c:v>136.1</c:v>
                </c:pt>
                <c:pt idx="14870">
                  <c:v>134.69999999999999</c:v>
                </c:pt>
                <c:pt idx="14871">
                  <c:v>134.4</c:v>
                </c:pt>
                <c:pt idx="14872">
                  <c:v>134</c:v>
                </c:pt>
                <c:pt idx="14873">
                  <c:v>134.69999999999999</c:v>
                </c:pt>
                <c:pt idx="14874">
                  <c:v>134.1</c:v>
                </c:pt>
                <c:pt idx="14875">
                  <c:v>134.80000000000001</c:v>
                </c:pt>
                <c:pt idx="14876">
                  <c:v>134.30000000000001</c:v>
                </c:pt>
                <c:pt idx="14877">
                  <c:v>135.30000000000001</c:v>
                </c:pt>
                <c:pt idx="14878">
                  <c:v>133.9</c:v>
                </c:pt>
                <c:pt idx="14879">
                  <c:v>134.9</c:v>
                </c:pt>
                <c:pt idx="14880">
                  <c:v>135.4</c:v>
                </c:pt>
                <c:pt idx="14881">
                  <c:v>135.4</c:v>
                </c:pt>
                <c:pt idx="14882">
                  <c:v>134.1</c:v>
                </c:pt>
                <c:pt idx="14883">
                  <c:v>134.4</c:v>
                </c:pt>
                <c:pt idx="14884">
                  <c:v>135.19999999999999</c:v>
                </c:pt>
                <c:pt idx="14885">
                  <c:v>134.80000000000001</c:v>
                </c:pt>
                <c:pt idx="14886">
                  <c:v>134.30000000000001</c:v>
                </c:pt>
                <c:pt idx="14887">
                  <c:v>134.69999999999999</c:v>
                </c:pt>
                <c:pt idx="14888">
                  <c:v>134.80000000000001</c:v>
                </c:pt>
                <c:pt idx="14889">
                  <c:v>135.30000000000001</c:v>
                </c:pt>
                <c:pt idx="14890">
                  <c:v>136.1</c:v>
                </c:pt>
                <c:pt idx="14891">
                  <c:v>135.9</c:v>
                </c:pt>
                <c:pt idx="14892">
                  <c:v>135.19999999999999</c:v>
                </c:pt>
                <c:pt idx="14893">
                  <c:v>134</c:v>
                </c:pt>
                <c:pt idx="14894">
                  <c:v>135.9</c:v>
                </c:pt>
                <c:pt idx="14895">
                  <c:v>134.69999999999999</c:v>
                </c:pt>
                <c:pt idx="14896">
                  <c:v>135.80000000000001</c:v>
                </c:pt>
                <c:pt idx="14897">
                  <c:v>135.9</c:v>
                </c:pt>
                <c:pt idx="14898">
                  <c:v>134.69999999999999</c:v>
                </c:pt>
                <c:pt idx="14899">
                  <c:v>135.19999999999999</c:v>
                </c:pt>
                <c:pt idx="14900">
                  <c:v>134.4</c:v>
                </c:pt>
                <c:pt idx="14901">
                  <c:v>135.69999999999999</c:v>
                </c:pt>
                <c:pt idx="14902">
                  <c:v>134.9</c:v>
                </c:pt>
                <c:pt idx="14903">
                  <c:v>135.6</c:v>
                </c:pt>
                <c:pt idx="14904">
                  <c:v>136.4</c:v>
                </c:pt>
                <c:pt idx="14905">
                  <c:v>134.4</c:v>
                </c:pt>
                <c:pt idx="14906">
                  <c:v>136.19999999999999</c:v>
                </c:pt>
                <c:pt idx="14907">
                  <c:v>134.4</c:v>
                </c:pt>
                <c:pt idx="14908">
                  <c:v>136.1</c:v>
                </c:pt>
                <c:pt idx="14909">
                  <c:v>136</c:v>
                </c:pt>
                <c:pt idx="14910">
                  <c:v>135</c:v>
                </c:pt>
                <c:pt idx="14911">
                  <c:v>135.30000000000001</c:v>
                </c:pt>
                <c:pt idx="14912">
                  <c:v>133.1</c:v>
                </c:pt>
                <c:pt idx="14913">
                  <c:v>134.80000000000001</c:v>
                </c:pt>
                <c:pt idx="14914">
                  <c:v>135.6</c:v>
                </c:pt>
                <c:pt idx="14915">
                  <c:v>133.5</c:v>
                </c:pt>
                <c:pt idx="14916">
                  <c:v>134.19999999999999</c:v>
                </c:pt>
                <c:pt idx="14917">
                  <c:v>135.30000000000001</c:v>
                </c:pt>
                <c:pt idx="14918">
                  <c:v>135.80000000000001</c:v>
                </c:pt>
                <c:pt idx="14919">
                  <c:v>135</c:v>
                </c:pt>
                <c:pt idx="14920">
                  <c:v>135.1</c:v>
                </c:pt>
                <c:pt idx="14921">
                  <c:v>135.4</c:v>
                </c:pt>
                <c:pt idx="14922">
                  <c:v>135.30000000000001</c:v>
                </c:pt>
                <c:pt idx="14923">
                  <c:v>134.30000000000001</c:v>
                </c:pt>
                <c:pt idx="14924">
                  <c:v>134.5</c:v>
                </c:pt>
                <c:pt idx="14925">
                  <c:v>133.19999999999999</c:v>
                </c:pt>
                <c:pt idx="14926">
                  <c:v>136.19999999999999</c:v>
                </c:pt>
                <c:pt idx="14927">
                  <c:v>136.4</c:v>
                </c:pt>
                <c:pt idx="14928">
                  <c:v>135</c:v>
                </c:pt>
                <c:pt idx="14929">
                  <c:v>135.4</c:v>
                </c:pt>
                <c:pt idx="14930">
                  <c:v>134.4</c:v>
                </c:pt>
                <c:pt idx="14931">
                  <c:v>133.69999999999999</c:v>
                </c:pt>
                <c:pt idx="14932">
                  <c:v>134.30000000000001</c:v>
                </c:pt>
                <c:pt idx="14933">
                  <c:v>134.9</c:v>
                </c:pt>
                <c:pt idx="14934">
                  <c:v>134.69999999999999</c:v>
                </c:pt>
                <c:pt idx="14935">
                  <c:v>133.9</c:v>
                </c:pt>
                <c:pt idx="14936">
                  <c:v>133.80000000000001</c:v>
                </c:pt>
                <c:pt idx="14937">
                  <c:v>134.4</c:v>
                </c:pt>
                <c:pt idx="14938">
                  <c:v>134</c:v>
                </c:pt>
                <c:pt idx="14939">
                  <c:v>135.1</c:v>
                </c:pt>
                <c:pt idx="14940">
                  <c:v>134.6</c:v>
                </c:pt>
                <c:pt idx="14941">
                  <c:v>134.69999999999999</c:v>
                </c:pt>
                <c:pt idx="14942">
                  <c:v>134.80000000000001</c:v>
                </c:pt>
                <c:pt idx="14943">
                  <c:v>133.9</c:v>
                </c:pt>
                <c:pt idx="14944">
                  <c:v>134.5</c:v>
                </c:pt>
                <c:pt idx="14945">
                  <c:v>135</c:v>
                </c:pt>
                <c:pt idx="14946">
                  <c:v>135</c:v>
                </c:pt>
                <c:pt idx="14947">
                  <c:v>134.5</c:v>
                </c:pt>
                <c:pt idx="14948">
                  <c:v>134</c:v>
                </c:pt>
                <c:pt idx="14949">
                  <c:v>135.4</c:v>
                </c:pt>
                <c:pt idx="14950">
                  <c:v>134.9</c:v>
                </c:pt>
                <c:pt idx="14951">
                  <c:v>134.80000000000001</c:v>
                </c:pt>
                <c:pt idx="14952">
                  <c:v>134.4</c:v>
                </c:pt>
                <c:pt idx="14953">
                  <c:v>135.4</c:v>
                </c:pt>
                <c:pt idx="14954">
                  <c:v>135.19999999999999</c:v>
                </c:pt>
                <c:pt idx="14955">
                  <c:v>134</c:v>
                </c:pt>
                <c:pt idx="14956">
                  <c:v>134.80000000000001</c:v>
                </c:pt>
                <c:pt idx="14957">
                  <c:v>135.30000000000001</c:v>
                </c:pt>
                <c:pt idx="14958">
                  <c:v>134.4</c:v>
                </c:pt>
                <c:pt idx="14959">
                  <c:v>134.5</c:v>
                </c:pt>
                <c:pt idx="14960">
                  <c:v>134.69999999999999</c:v>
                </c:pt>
                <c:pt idx="14961">
                  <c:v>133.9</c:v>
                </c:pt>
                <c:pt idx="14962">
                  <c:v>134.30000000000001</c:v>
                </c:pt>
                <c:pt idx="14963">
                  <c:v>134.1</c:v>
                </c:pt>
                <c:pt idx="14964">
                  <c:v>133.80000000000001</c:v>
                </c:pt>
                <c:pt idx="14965">
                  <c:v>134.6</c:v>
                </c:pt>
                <c:pt idx="14966">
                  <c:v>134.6</c:v>
                </c:pt>
                <c:pt idx="14967">
                  <c:v>134.1</c:v>
                </c:pt>
                <c:pt idx="14968">
                  <c:v>135.80000000000001</c:v>
                </c:pt>
                <c:pt idx="14969">
                  <c:v>134.9</c:v>
                </c:pt>
                <c:pt idx="14970">
                  <c:v>134.1</c:v>
                </c:pt>
                <c:pt idx="14971">
                  <c:v>134.80000000000001</c:v>
                </c:pt>
                <c:pt idx="14972">
                  <c:v>135.80000000000001</c:v>
                </c:pt>
                <c:pt idx="14973">
                  <c:v>135.1</c:v>
                </c:pt>
                <c:pt idx="14974">
                  <c:v>134.9</c:v>
                </c:pt>
                <c:pt idx="14975">
                  <c:v>134.30000000000001</c:v>
                </c:pt>
                <c:pt idx="14976">
                  <c:v>134.6</c:v>
                </c:pt>
                <c:pt idx="14977">
                  <c:v>134.4</c:v>
                </c:pt>
                <c:pt idx="14978">
                  <c:v>134.1</c:v>
                </c:pt>
                <c:pt idx="14979">
                  <c:v>135.1</c:v>
                </c:pt>
                <c:pt idx="14980">
                  <c:v>134.6</c:v>
                </c:pt>
                <c:pt idx="14981">
                  <c:v>134.1</c:v>
                </c:pt>
                <c:pt idx="14982">
                  <c:v>134.1</c:v>
                </c:pt>
                <c:pt idx="14983">
                  <c:v>133.6</c:v>
                </c:pt>
                <c:pt idx="14984">
                  <c:v>133.6</c:v>
                </c:pt>
                <c:pt idx="14985">
                  <c:v>134.19999999999999</c:v>
                </c:pt>
                <c:pt idx="14986">
                  <c:v>133.69999999999999</c:v>
                </c:pt>
                <c:pt idx="14987">
                  <c:v>134.30000000000001</c:v>
                </c:pt>
                <c:pt idx="14988">
                  <c:v>134.69999999999999</c:v>
                </c:pt>
                <c:pt idx="14989">
                  <c:v>134</c:v>
                </c:pt>
                <c:pt idx="14990">
                  <c:v>133.5</c:v>
                </c:pt>
                <c:pt idx="14991">
                  <c:v>135.1</c:v>
                </c:pt>
                <c:pt idx="14992">
                  <c:v>134</c:v>
                </c:pt>
                <c:pt idx="14993">
                  <c:v>133.30000000000001</c:v>
                </c:pt>
                <c:pt idx="14994">
                  <c:v>135.1</c:v>
                </c:pt>
                <c:pt idx="14995">
                  <c:v>134.80000000000001</c:v>
                </c:pt>
                <c:pt idx="14996">
                  <c:v>134.5</c:v>
                </c:pt>
                <c:pt idx="14997">
                  <c:v>136</c:v>
                </c:pt>
                <c:pt idx="14998">
                  <c:v>135.1</c:v>
                </c:pt>
                <c:pt idx="14999">
                  <c:v>134.1</c:v>
                </c:pt>
                <c:pt idx="15000">
                  <c:v>133.5</c:v>
                </c:pt>
                <c:pt idx="15001">
                  <c:v>134.1</c:v>
                </c:pt>
                <c:pt idx="15002">
                  <c:v>134.30000000000001</c:v>
                </c:pt>
                <c:pt idx="15003">
                  <c:v>134.30000000000001</c:v>
                </c:pt>
                <c:pt idx="15004">
                  <c:v>133.9</c:v>
                </c:pt>
                <c:pt idx="15005">
                  <c:v>133.80000000000001</c:v>
                </c:pt>
                <c:pt idx="15006">
                  <c:v>135.4</c:v>
                </c:pt>
                <c:pt idx="15007">
                  <c:v>135.19999999999999</c:v>
                </c:pt>
                <c:pt idx="15008">
                  <c:v>134.9</c:v>
                </c:pt>
                <c:pt idx="15009">
                  <c:v>133.6</c:v>
                </c:pt>
                <c:pt idx="15010">
                  <c:v>134.5</c:v>
                </c:pt>
                <c:pt idx="15011">
                  <c:v>135.6</c:v>
                </c:pt>
                <c:pt idx="15012">
                  <c:v>133.30000000000001</c:v>
                </c:pt>
                <c:pt idx="15013">
                  <c:v>133.69999999999999</c:v>
                </c:pt>
                <c:pt idx="15014">
                  <c:v>135</c:v>
                </c:pt>
                <c:pt idx="15015">
                  <c:v>133.30000000000001</c:v>
                </c:pt>
                <c:pt idx="15016">
                  <c:v>134.4</c:v>
                </c:pt>
                <c:pt idx="15017">
                  <c:v>134.4</c:v>
                </c:pt>
                <c:pt idx="15018">
                  <c:v>134</c:v>
                </c:pt>
                <c:pt idx="15019">
                  <c:v>134.19999999999999</c:v>
                </c:pt>
                <c:pt idx="15020">
                  <c:v>134.1</c:v>
                </c:pt>
                <c:pt idx="15021">
                  <c:v>134</c:v>
                </c:pt>
                <c:pt idx="15022">
                  <c:v>133.69999999999999</c:v>
                </c:pt>
                <c:pt idx="15023">
                  <c:v>133.1</c:v>
                </c:pt>
                <c:pt idx="15024">
                  <c:v>134.1</c:v>
                </c:pt>
                <c:pt idx="15025">
                  <c:v>134</c:v>
                </c:pt>
                <c:pt idx="15026">
                  <c:v>134.80000000000001</c:v>
                </c:pt>
                <c:pt idx="15027">
                  <c:v>136.1</c:v>
                </c:pt>
                <c:pt idx="15028">
                  <c:v>135</c:v>
                </c:pt>
                <c:pt idx="15029">
                  <c:v>134.1</c:v>
                </c:pt>
                <c:pt idx="15030">
                  <c:v>134.4</c:v>
                </c:pt>
                <c:pt idx="15031">
                  <c:v>133.80000000000001</c:v>
                </c:pt>
                <c:pt idx="15032">
                  <c:v>133.5</c:v>
                </c:pt>
                <c:pt idx="15033">
                  <c:v>134.19999999999999</c:v>
                </c:pt>
                <c:pt idx="15034">
                  <c:v>133.1</c:v>
                </c:pt>
                <c:pt idx="15035">
                  <c:v>132.80000000000001</c:v>
                </c:pt>
                <c:pt idx="15036">
                  <c:v>135.1</c:v>
                </c:pt>
                <c:pt idx="15037">
                  <c:v>134</c:v>
                </c:pt>
                <c:pt idx="15038">
                  <c:v>135</c:v>
                </c:pt>
                <c:pt idx="15039">
                  <c:v>135.19999999999999</c:v>
                </c:pt>
                <c:pt idx="15040">
                  <c:v>134</c:v>
                </c:pt>
                <c:pt idx="15041">
                  <c:v>134.4</c:v>
                </c:pt>
                <c:pt idx="15042">
                  <c:v>133.80000000000001</c:v>
                </c:pt>
                <c:pt idx="15043">
                  <c:v>133.5</c:v>
                </c:pt>
                <c:pt idx="15044">
                  <c:v>133.6</c:v>
                </c:pt>
                <c:pt idx="15045">
                  <c:v>134.80000000000001</c:v>
                </c:pt>
                <c:pt idx="15046">
                  <c:v>133.80000000000001</c:v>
                </c:pt>
                <c:pt idx="15047">
                  <c:v>134.9</c:v>
                </c:pt>
                <c:pt idx="15048">
                  <c:v>134.30000000000001</c:v>
                </c:pt>
                <c:pt idx="15049">
                  <c:v>134.69999999999999</c:v>
                </c:pt>
                <c:pt idx="15050">
                  <c:v>134.4</c:v>
                </c:pt>
                <c:pt idx="15051">
                  <c:v>135.30000000000001</c:v>
                </c:pt>
                <c:pt idx="15052">
                  <c:v>133.9</c:v>
                </c:pt>
                <c:pt idx="15053">
                  <c:v>132.9</c:v>
                </c:pt>
                <c:pt idx="15054">
                  <c:v>133.4</c:v>
                </c:pt>
                <c:pt idx="15055">
                  <c:v>133.69999999999999</c:v>
                </c:pt>
                <c:pt idx="15056">
                  <c:v>135.1</c:v>
                </c:pt>
                <c:pt idx="15057">
                  <c:v>134.30000000000001</c:v>
                </c:pt>
                <c:pt idx="15058">
                  <c:v>134.1</c:v>
                </c:pt>
                <c:pt idx="15059">
                  <c:v>133.9</c:v>
                </c:pt>
                <c:pt idx="15060">
                  <c:v>133.6</c:v>
                </c:pt>
                <c:pt idx="15061">
                  <c:v>132.9</c:v>
                </c:pt>
                <c:pt idx="15062">
                  <c:v>133.1</c:v>
                </c:pt>
                <c:pt idx="15063">
                  <c:v>133.69999999999999</c:v>
                </c:pt>
                <c:pt idx="15064">
                  <c:v>133.80000000000001</c:v>
                </c:pt>
                <c:pt idx="15065">
                  <c:v>133.9</c:v>
                </c:pt>
                <c:pt idx="15066">
                  <c:v>134.1</c:v>
                </c:pt>
                <c:pt idx="15067">
                  <c:v>134.4</c:v>
                </c:pt>
                <c:pt idx="15068">
                  <c:v>134.6</c:v>
                </c:pt>
                <c:pt idx="15069">
                  <c:v>133.9</c:v>
                </c:pt>
                <c:pt idx="15070">
                  <c:v>135.30000000000001</c:v>
                </c:pt>
                <c:pt idx="15071">
                  <c:v>133.30000000000001</c:v>
                </c:pt>
                <c:pt idx="15072">
                  <c:v>133.80000000000001</c:v>
                </c:pt>
                <c:pt idx="15073">
                  <c:v>133.30000000000001</c:v>
                </c:pt>
                <c:pt idx="15074">
                  <c:v>133.6</c:v>
                </c:pt>
                <c:pt idx="15075">
                  <c:v>134.5</c:v>
                </c:pt>
                <c:pt idx="15076">
                  <c:v>134.9</c:v>
                </c:pt>
                <c:pt idx="15077">
                  <c:v>134.80000000000001</c:v>
                </c:pt>
                <c:pt idx="15078">
                  <c:v>135</c:v>
                </c:pt>
                <c:pt idx="15079">
                  <c:v>134.69999999999999</c:v>
                </c:pt>
                <c:pt idx="15080">
                  <c:v>135.1</c:v>
                </c:pt>
                <c:pt idx="15081">
                  <c:v>134</c:v>
                </c:pt>
                <c:pt idx="15082">
                  <c:v>133</c:v>
                </c:pt>
                <c:pt idx="15083">
                  <c:v>132.80000000000001</c:v>
                </c:pt>
                <c:pt idx="15084">
                  <c:v>133.9</c:v>
                </c:pt>
                <c:pt idx="15085">
                  <c:v>133.80000000000001</c:v>
                </c:pt>
                <c:pt idx="15086">
                  <c:v>136</c:v>
                </c:pt>
                <c:pt idx="15087">
                  <c:v>133.19999999999999</c:v>
                </c:pt>
                <c:pt idx="15088">
                  <c:v>134</c:v>
                </c:pt>
                <c:pt idx="15089">
                  <c:v>133.5</c:v>
                </c:pt>
                <c:pt idx="15090">
                  <c:v>134.5</c:v>
                </c:pt>
                <c:pt idx="15091">
                  <c:v>134.9</c:v>
                </c:pt>
                <c:pt idx="15092">
                  <c:v>133.80000000000001</c:v>
                </c:pt>
                <c:pt idx="15093">
                  <c:v>133.9</c:v>
                </c:pt>
                <c:pt idx="15094">
                  <c:v>134.6</c:v>
                </c:pt>
                <c:pt idx="15095">
                  <c:v>133.9</c:v>
                </c:pt>
                <c:pt idx="15096">
                  <c:v>134.4</c:v>
                </c:pt>
                <c:pt idx="15097">
                  <c:v>135.30000000000001</c:v>
                </c:pt>
                <c:pt idx="15098">
                  <c:v>133.69999999999999</c:v>
                </c:pt>
                <c:pt idx="15099">
                  <c:v>134.69999999999999</c:v>
                </c:pt>
                <c:pt idx="15100">
                  <c:v>134.4</c:v>
                </c:pt>
                <c:pt idx="15101">
                  <c:v>134.4</c:v>
                </c:pt>
                <c:pt idx="15102">
                  <c:v>134</c:v>
                </c:pt>
                <c:pt idx="15103">
                  <c:v>134.19999999999999</c:v>
                </c:pt>
                <c:pt idx="15104">
                  <c:v>134.30000000000001</c:v>
                </c:pt>
                <c:pt idx="15105">
                  <c:v>134.80000000000001</c:v>
                </c:pt>
                <c:pt idx="15106">
                  <c:v>134.19999999999999</c:v>
                </c:pt>
                <c:pt idx="15107">
                  <c:v>133.30000000000001</c:v>
                </c:pt>
                <c:pt idx="15108">
                  <c:v>134.5</c:v>
                </c:pt>
                <c:pt idx="15109">
                  <c:v>134</c:v>
                </c:pt>
                <c:pt idx="15110">
                  <c:v>133.6</c:v>
                </c:pt>
                <c:pt idx="15111">
                  <c:v>133.19999999999999</c:v>
                </c:pt>
                <c:pt idx="15112">
                  <c:v>134.69999999999999</c:v>
                </c:pt>
                <c:pt idx="15113">
                  <c:v>134.6</c:v>
                </c:pt>
                <c:pt idx="15114">
                  <c:v>133.30000000000001</c:v>
                </c:pt>
                <c:pt idx="15115">
                  <c:v>134</c:v>
                </c:pt>
                <c:pt idx="15116">
                  <c:v>134</c:v>
                </c:pt>
                <c:pt idx="15117">
                  <c:v>135.5</c:v>
                </c:pt>
                <c:pt idx="15118">
                  <c:v>134.69999999999999</c:v>
                </c:pt>
                <c:pt idx="15119">
                  <c:v>133.80000000000001</c:v>
                </c:pt>
                <c:pt idx="15120">
                  <c:v>135.1</c:v>
                </c:pt>
                <c:pt idx="15121">
                  <c:v>135.30000000000001</c:v>
                </c:pt>
                <c:pt idx="15122">
                  <c:v>133.9</c:v>
                </c:pt>
                <c:pt idx="15123">
                  <c:v>134</c:v>
                </c:pt>
                <c:pt idx="15124">
                  <c:v>133.69999999999999</c:v>
                </c:pt>
                <c:pt idx="15125">
                  <c:v>133.6</c:v>
                </c:pt>
                <c:pt idx="15126">
                  <c:v>132.80000000000001</c:v>
                </c:pt>
                <c:pt idx="15127">
                  <c:v>133.4</c:v>
                </c:pt>
                <c:pt idx="15128">
                  <c:v>134.30000000000001</c:v>
                </c:pt>
                <c:pt idx="15129">
                  <c:v>134</c:v>
                </c:pt>
                <c:pt idx="15130">
                  <c:v>133.80000000000001</c:v>
                </c:pt>
                <c:pt idx="15131">
                  <c:v>134.5</c:v>
                </c:pt>
                <c:pt idx="15132">
                  <c:v>134.6</c:v>
                </c:pt>
                <c:pt idx="15133">
                  <c:v>135</c:v>
                </c:pt>
                <c:pt idx="15134">
                  <c:v>133.30000000000001</c:v>
                </c:pt>
                <c:pt idx="15135">
                  <c:v>134.4</c:v>
                </c:pt>
                <c:pt idx="15136">
                  <c:v>133.80000000000001</c:v>
                </c:pt>
                <c:pt idx="15137">
                  <c:v>133.69999999999999</c:v>
                </c:pt>
                <c:pt idx="15138">
                  <c:v>134.1</c:v>
                </c:pt>
                <c:pt idx="15139">
                  <c:v>133.19999999999999</c:v>
                </c:pt>
                <c:pt idx="15140">
                  <c:v>134.1</c:v>
                </c:pt>
                <c:pt idx="15141">
                  <c:v>133.69999999999999</c:v>
                </c:pt>
                <c:pt idx="15142">
                  <c:v>134.9</c:v>
                </c:pt>
                <c:pt idx="15143">
                  <c:v>133.9</c:v>
                </c:pt>
                <c:pt idx="15144">
                  <c:v>134.69999999999999</c:v>
                </c:pt>
                <c:pt idx="15145">
                  <c:v>133.9</c:v>
                </c:pt>
                <c:pt idx="15146">
                  <c:v>134.9</c:v>
                </c:pt>
                <c:pt idx="15147">
                  <c:v>134.1</c:v>
                </c:pt>
                <c:pt idx="15148">
                  <c:v>134.19999999999999</c:v>
                </c:pt>
                <c:pt idx="15149">
                  <c:v>133</c:v>
                </c:pt>
                <c:pt idx="15150">
                  <c:v>132.5</c:v>
                </c:pt>
                <c:pt idx="15151">
                  <c:v>133.19999999999999</c:v>
                </c:pt>
                <c:pt idx="15152">
                  <c:v>134.80000000000001</c:v>
                </c:pt>
                <c:pt idx="15153">
                  <c:v>134.6</c:v>
                </c:pt>
                <c:pt idx="15154">
                  <c:v>133</c:v>
                </c:pt>
                <c:pt idx="15155">
                  <c:v>134.5</c:v>
                </c:pt>
                <c:pt idx="15156">
                  <c:v>134.30000000000001</c:v>
                </c:pt>
                <c:pt idx="15157">
                  <c:v>134.69999999999999</c:v>
                </c:pt>
                <c:pt idx="15158">
                  <c:v>134.4</c:v>
                </c:pt>
                <c:pt idx="15159">
                  <c:v>133.4</c:v>
                </c:pt>
                <c:pt idx="15160">
                  <c:v>132.1</c:v>
                </c:pt>
                <c:pt idx="15161">
                  <c:v>133.69999999999999</c:v>
                </c:pt>
                <c:pt idx="15162">
                  <c:v>133.4</c:v>
                </c:pt>
                <c:pt idx="15163">
                  <c:v>133.1</c:v>
                </c:pt>
                <c:pt idx="15164">
                  <c:v>133.80000000000001</c:v>
                </c:pt>
                <c:pt idx="15165">
                  <c:v>133.19999999999999</c:v>
                </c:pt>
                <c:pt idx="15166">
                  <c:v>135.4</c:v>
                </c:pt>
                <c:pt idx="15167">
                  <c:v>134.19999999999999</c:v>
                </c:pt>
                <c:pt idx="15168">
                  <c:v>134.1</c:v>
                </c:pt>
                <c:pt idx="15169">
                  <c:v>133.30000000000001</c:v>
                </c:pt>
                <c:pt idx="15170">
                  <c:v>133.69999999999999</c:v>
                </c:pt>
                <c:pt idx="15171">
                  <c:v>134.69999999999999</c:v>
                </c:pt>
                <c:pt idx="15172">
                  <c:v>134.9</c:v>
                </c:pt>
                <c:pt idx="15173">
                  <c:v>134.69999999999999</c:v>
                </c:pt>
                <c:pt idx="15174">
                  <c:v>135</c:v>
                </c:pt>
                <c:pt idx="15175">
                  <c:v>133.9</c:v>
                </c:pt>
                <c:pt idx="15176">
                  <c:v>134.5</c:v>
                </c:pt>
                <c:pt idx="15177">
                  <c:v>134.30000000000001</c:v>
                </c:pt>
                <c:pt idx="15178">
                  <c:v>134.4</c:v>
                </c:pt>
                <c:pt idx="15179">
                  <c:v>134.69999999999999</c:v>
                </c:pt>
                <c:pt idx="15180">
                  <c:v>134.30000000000001</c:v>
                </c:pt>
                <c:pt idx="15181">
                  <c:v>133.6</c:v>
                </c:pt>
                <c:pt idx="15182">
                  <c:v>134.4</c:v>
                </c:pt>
                <c:pt idx="15183">
                  <c:v>133.80000000000001</c:v>
                </c:pt>
                <c:pt idx="15184">
                  <c:v>134.69999999999999</c:v>
                </c:pt>
                <c:pt idx="15185">
                  <c:v>134.69999999999999</c:v>
                </c:pt>
                <c:pt idx="15186">
                  <c:v>133.9</c:v>
                </c:pt>
                <c:pt idx="15187">
                  <c:v>134.69999999999999</c:v>
                </c:pt>
                <c:pt idx="15188">
                  <c:v>133.1</c:v>
                </c:pt>
                <c:pt idx="15189">
                  <c:v>134.19999999999999</c:v>
                </c:pt>
                <c:pt idx="15190">
                  <c:v>133.1</c:v>
                </c:pt>
                <c:pt idx="15191">
                  <c:v>132.69999999999999</c:v>
                </c:pt>
                <c:pt idx="15192">
                  <c:v>133.5</c:v>
                </c:pt>
                <c:pt idx="15193">
                  <c:v>133.1</c:v>
                </c:pt>
                <c:pt idx="15194">
                  <c:v>133.19999999999999</c:v>
                </c:pt>
                <c:pt idx="15195">
                  <c:v>133.80000000000001</c:v>
                </c:pt>
                <c:pt idx="15196">
                  <c:v>132.19999999999999</c:v>
                </c:pt>
                <c:pt idx="15197">
                  <c:v>132.5</c:v>
                </c:pt>
                <c:pt idx="15198">
                  <c:v>132.69999999999999</c:v>
                </c:pt>
                <c:pt idx="15199">
                  <c:v>132.80000000000001</c:v>
                </c:pt>
                <c:pt idx="15200">
                  <c:v>132.80000000000001</c:v>
                </c:pt>
                <c:pt idx="15201">
                  <c:v>133.4</c:v>
                </c:pt>
                <c:pt idx="15202">
                  <c:v>134.1</c:v>
                </c:pt>
                <c:pt idx="15203">
                  <c:v>132.9</c:v>
                </c:pt>
                <c:pt idx="15204">
                  <c:v>131.19999999999999</c:v>
                </c:pt>
                <c:pt idx="15205">
                  <c:v>133</c:v>
                </c:pt>
                <c:pt idx="15206">
                  <c:v>133</c:v>
                </c:pt>
                <c:pt idx="15207">
                  <c:v>131.5</c:v>
                </c:pt>
                <c:pt idx="15208">
                  <c:v>132</c:v>
                </c:pt>
                <c:pt idx="15209">
                  <c:v>131.69999999999999</c:v>
                </c:pt>
                <c:pt idx="15210">
                  <c:v>132.1</c:v>
                </c:pt>
                <c:pt idx="15211">
                  <c:v>131.5</c:v>
                </c:pt>
                <c:pt idx="15212">
                  <c:v>131.1</c:v>
                </c:pt>
                <c:pt idx="15213">
                  <c:v>130.30000000000001</c:v>
                </c:pt>
                <c:pt idx="15214">
                  <c:v>131.30000000000001</c:v>
                </c:pt>
                <c:pt idx="15215">
                  <c:v>131.4</c:v>
                </c:pt>
                <c:pt idx="15216">
                  <c:v>130</c:v>
                </c:pt>
                <c:pt idx="15217">
                  <c:v>131</c:v>
                </c:pt>
                <c:pt idx="15218">
                  <c:v>131.9</c:v>
                </c:pt>
                <c:pt idx="15219">
                  <c:v>130.9</c:v>
                </c:pt>
                <c:pt idx="15220">
                  <c:v>131.19999999999999</c:v>
                </c:pt>
                <c:pt idx="15221">
                  <c:v>130.80000000000001</c:v>
                </c:pt>
                <c:pt idx="15222">
                  <c:v>131.4</c:v>
                </c:pt>
                <c:pt idx="15223">
                  <c:v>130.19999999999999</c:v>
                </c:pt>
                <c:pt idx="15224">
                  <c:v>130.4</c:v>
                </c:pt>
                <c:pt idx="15225">
                  <c:v>131.6</c:v>
                </c:pt>
                <c:pt idx="15226">
                  <c:v>131.5</c:v>
                </c:pt>
                <c:pt idx="15227">
                  <c:v>130.30000000000001</c:v>
                </c:pt>
                <c:pt idx="15228">
                  <c:v>131</c:v>
                </c:pt>
                <c:pt idx="15229">
                  <c:v>129.19999999999999</c:v>
                </c:pt>
                <c:pt idx="15230">
                  <c:v>130.69999999999999</c:v>
                </c:pt>
                <c:pt idx="15231">
                  <c:v>131.9</c:v>
                </c:pt>
                <c:pt idx="15232">
                  <c:v>129.9</c:v>
                </c:pt>
                <c:pt idx="15233">
                  <c:v>130.30000000000001</c:v>
                </c:pt>
                <c:pt idx="15234">
                  <c:v>130.6</c:v>
                </c:pt>
                <c:pt idx="15235">
                  <c:v>129.80000000000001</c:v>
                </c:pt>
                <c:pt idx="15236">
                  <c:v>131.5</c:v>
                </c:pt>
                <c:pt idx="15237">
                  <c:v>131</c:v>
                </c:pt>
                <c:pt idx="15238">
                  <c:v>131.30000000000001</c:v>
                </c:pt>
                <c:pt idx="15239">
                  <c:v>131.5</c:v>
                </c:pt>
                <c:pt idx="15240">
                  <c:v>131.1</c:v>
                </c:pt>
                <c:pt idx="15241">
                  <c:v>129.19999999999999</c:v>
                </c:pt>
                <c:pt idx="15242">
                  <c:v>129.80000000000001</c:v>
                </c:pt>
                <c:pt idx="15243">
                  <c:v>128.80000000000001</c:v>
                </c:pt>
                <c:pt idx="15244">
                  <c:v>131.1</c:v>
                </c:pt>
                <c:pt idx="15245">
                  <c:v>129.1</c:v>
                </c:pt>
                <c:pt idx="15246">
                  <c:v>130.69999999999999</c:v>
                </c:pt>
                <c:pt idx="15247">
                  <c:v>130.1</c:v>
                </c:pt>
                <c:pt idx="15248">
                  <c:v>129.19999999999999</c:v>
                </c:pt>
                <c:pt idx="15249">
                  <c:v>128.9</c:v>
                </c:pt>
                <c:pt idx="15250">
                  <c:v>129.19999999999999</c:v>
                </c:pt>
                <c:pt idx="15251">
                  <c:v>130.1</c:v>
                </c:pt>
                <c:pt idx="15252">
                  <c:v>129.9</c:v>
                </c:pt>
                <c:pt idx="15253">
                  <c:v>129.69999999999999</c:v>
                </c:pt>
                <c:pt idx="15254">
                  <c:v>128.9</c:v>
                </c:pt>
                <c:pt idx="15255">
                  <c:v>129.69999999999999</c:v>
                </c:pt>
                <c:pt idx="15256">
                  <c:v>129.80000000000001</c:v>
                </c:pt>
                <c:pt idx="15257">
                  <c:v>129.19999999999999</c:v>
                </c:pt>
                <c:pt idx="15258">
                  <c:v>129.5</c:v>
                </c:pt>
                <c:pt idx="15259">
                  <c:v>130.19999999999999</c:v>
                </c:pt>
                <c:pt idx="15260">
                  <c:v>128</c:v>
                </c:pt>
                <c:pt idx="15261">
                  <c:v>129.80000000000001</c:v>
                </c:pt>
                <c:pt idx="15262">
                  <c:v>128.19999999999999</c:v>
                </c:pt>
                <c:pt idx="15263">
                  <c:v>128.9</c:v>
                </c:pt>
                <c:pt idx="15264">
                  <c:v>129.19999999999999</c:v>
                </c:pt>
                <c:pt idx="15265">
                  <c:v>128.4</c:v>
                </c:pt>
                <c:pt idx="15266">
                  <c:v>127.6</c:v>
                </c:pt>
                <c:pt idx="15267">
                  <c:v>128</c:v>
                </c:pt>
                <c:pt idx="15268">
                  <c:v>128.9</c:v>
                </c:pt>
                <c:pt idx="15269">
                  <c:v>128.4</c:v>
                </c:pt>
                <c:pt idx="15270">
                  <c:v>128.9</c:v>
                </c:pt>
                <c:pt idx="15271">
                  <c:v>129.9</c:v>
                </c:pt>
                <c:pt idx="15272">
                  <c:v>127.9</c:v>
                </c:pt>
                <c:pt idx="15273">
                  <c:v>128.6</c:v>
                </c:pt>
                <c:pt idx="15274">
                  <c:v>128.6</c:v>
                </c:pt>
                <c:pt idx="15275">
                  <c:v>128.5</c:v>
                </c:pt>
                <c:pt idx="15276">
                  <c:v>127.8</c:v>
                </c:pt>
                <c:pt idx="15277">
                  <c:v>127.7</c:v>
                </c:pt>
                <c:pt idx="15278">
                  <c:v>128.9</c:v>
                </c:pt>
                <c:pt idx="15279">
                  <c:v>127.9</c:v>
                </c:pt>
                <c:pt idx="15280">
                  <c:v>128</c:v>
                </c:pt>
                <c:pt idx="15281">
                  <c:v>128</c:v>
                </c:pt>
                <c:pt idx="15282">
                  <c:v>127.9</c:v>
                </c:pt>
                <c:pt idx="15283">
                  <c:v>127.4</c:v>
                </c:pt>
                <c:pt idx="15284">
                  <c:v>128.1</c:v>
                </c:pt>
                <c:pt idx="15285">
                  <c:v>128.69999999999999</c:v>
                </c:pt>
                <c:pt idx="15286">
                  <c:v>127.4</c:v>
                </c:pt>
                <c:pt idx="15287">
                  <c:v>127.7</c:v>
                </c:pt>
                <c:pt idx="15288">
                  <c:v>127.1</c:v>
                </c:pt>
                <c:pt idx="15289">
                  <c:v>127.8</c:v>
                </c:pt>
                <c:pt idx="15290">
                  <c:v>127.6</c:v>
                </c:pt>
                <c:pt idx="15291">
                  <c:v>127.6</c:v>
                </c:pt>
                <c:pt idx="15292">
                  <c:v>127.1</c:v>
                </c:pt>
                <c:pt idx="15293">
                  <c:v>129.1</c:v>
                </c:pt>
                <c:pt idx="15294">
                  <c:v>127.5</c:v>
                </c:pt>
                <c:pt idx="15295">
                  <c:v>127.4</c:v>
                </c:pt>
                <c:pt idx="15296">
                  <c:v>126.3</c:v>
                </c:pt>
                <c:pt idx="15297">
                  <c:v>127.3</c:v>
                </c:pt>
                <c:pt idx="15298">
                  <c:v>127.6</c:v>
                </c:pt>
                <c:pt idx="15299">
                  <c:v>126.9</c:v>
                </c:pt>
                <c:pt idx="15300">
                  <c:v>128.1</c:v>
                </c:pt>
                <c:pt idx="15301">
                  <c:v>127.1</c:v>
                </c:pt>
                <c:pt idx="15302">
                  <c:v>127</c:v>
                </c:pt>
                <c:pt idx="15303">
                  <c:v>127.2</c:v>
                </c:pt>
                <c:pt idx="15304">
                  <c:v>127</c:v>
                </c:pt>
                <c:pt idx="15305">
                  <c:v>126.8</c:v>
                </c:pt>
                <c:pt idx="15306">
                  <c:v>127.6</c:v>
                </c:pt>
                <c:pt idx="15307">
                  <c:v>127.6</c:v>
                </c:pt>
                <c:pt idx="15308">
                  <c:v>127.9</c:v>
                </c:pt>
                <c:pt idx="15309">
                  <c:v>127.2</c:v>
                </c:pt>
                <c:pt idx="15310">
                  <c:v>128.1</c:v>
                </c:pt>
                <c:pt idx="15311">
                  <c:v>128.6</c:v>
                </c:pt>
                <c:pt idx="15312">
                  <c:v>128.6</c:v>
                </c:pt>
                <c:pt idx="15313">
                  <c:v>127.3</c:v>
                </c:pt>
                <c:pt idx="15314">
                  <c:v>126.5</c:v>
                </c:pt>
                <c:pt idx="15315">
                  <c:v>128.19999999999999</c:v>
                </c:pt>
                <c:pt idx="15316">
                  <c:v>127.8</c:v>
                </c:pt>
                <c:pt idx="15317">
                  <c:v>127.1</c:v>
                </c:pt>
                <c:pt idx="15318">
                  <c:v>127.3</c:v>
                </c:pt>
                <c:pt idx="15319">
                  <c:v>126.6</c:v>
                </c:pt>
                <c:pt idx="15320">
                  <c:v>126.2</c:v>
                </c:pt>
                <c:pt idx="15321">
                  <c:v>127.5</c:v>
                </c:pt>
                <c:pt idx="15322">
                  <c:v>127.1</c:v>
                </c:pt>
                <c:pt idx="15323">
                  <c:v>128</c:v>
                </c:pt>
                <c:pt idx="15324">
                  <c:v>127.5</c:v>
                </c:pt>
                <c:pt idx="15325">
                  <c:v>127.2</c:v>
                </c:pt>
                <c:pt idx="15326">
                  <c:v>126.3</c:v>
                </c:pt>
                <c:pt idx="15327">
                  <c:v>126.4</c:v>
                </c:pt>
                <c:pt idx="15328">
                  <c:v>126.4</c:v>
                </c:pt>
                <c:pt idx="15329">
                  <c:v>126.4</c:v>
                </c:pt>
                <c:pt idx="15330">
                  <c:v>127.9</c:v>
                </c:pt>
                <c:pt idx="15331">
                  <c:v>127.9</c:v>
                </c:pt>
                <c:pt idx="15332">
                  <c:v>126.5</c:v>
                </c:pt>
                <c:pt idx="15333">
                  <c:v>127.7</c:v>
                </c:pt>
                <c:pt idx="15334">
                  <c:v>127.2</c:v>
                </c:pt>
                <c:pt idx="15335">
                  <c:v>126.1</c:v>
                </c:pt>
                <c:pt idx="15336">
                  <c:v>126</c:v>
                </c:pt>
                <c:pt idx="15337">
                  <c:v>126.9</c:v>
                </c:pt>
                <c:pt idx="15338">
                  <c:v>125.6</c:v>
                </c:pt>
                <c:pt idx="15339">
                  <c:v>126.2</c:v>
                </c:pt>
                <c:pt idx="15340">
                  <c:v>126.3</c:v>
                </c:pt>
                <c:pt idx="15341">
                  <c:v>126.7</c:v>
                </c:pt>
                <c:pt idx="15342">
                  <c:v>126</c:v>
                </c:pt>
                <c:pt idx="15343">
                  <c:v>126</c:v>
                </c:pt>
                <c:pt idx="15344">
                  <c:v>126.3</c:v>
                </c:pt>
                <c:pt idx="15345">
                  <c:v>126.5</c:v>
                </c:pt>
                <c:pt idx="15346">
                  <c:v>127.3</c:v>
                </c:pt>
                <c:pt idx="15347">
                  <c:v>125.3</c:v>
                </c:pt>
                <c:pt idx="15348">
                  <c:v>126.5</c:v>
                </c:pt>
                <c:pt idx="15349">
                  <c:v>127.4</c:v>
                </c:pt>
                <c:pt idx="15350">
                  <c:v>125.5</c:v>
                </c:pt>
                <c:pt idx="15351">
                  <c:v>126.4</c:v>
                </c:pt>
                <c:pt idx="15352">
                  <c:v>127.6</c:v>
                </c:pt>
                <c:pt idx="15353">
                  <c:v>127.1</c:v>
                </c:pt>
                <c:pt idx="15354">
                  <c:v>128.19999999999999</c:v>
                </c:pt>
                <c:pt idx="15355">
                  <c:v>126.7</c:v>
                </c:pt>
                <c:pt idx="15356">
                  <c:v>126.4</c:v>
                </c:pt>
                <c:pt idx="15357">
                  <c:v>126.7</c:v>
                </c:pt>
                <c:pt idx="15358">
                  <c:v>126.7</c:v>
                </c:pt>
                <c:pt idx="15359">
                  <c:v>127</c:v>
                </c:pt>
                <c:pt idx="15360">
                  <c:v>127.2</c:v>
                </c:pt>
                <c:pt idx="15361">
                  <c:v>128</c:v>
                </c:pt>
                <c:pt idx="15362">
                  <c:v>123.9</c:v>
                </c:pt>
                <c:pt idx="15363">
                  <c:v>126.7</c:v>
                </c:pt>
                <c:pt idx="15364">
                  <c:v>127</c:v>
                </c:pt>
                <c:pt idx="15365">
                  <c:v>126.9</c:v>
                </c:pt>
                <c:pt idx="15366">
                  <c:v>125.2</c:v>
                </c:pt>
                <c:pt idx="15367">
                  <c:v>127.2</c:v>
                </c:pt>
                <c:pt idx="15368">
                  <c:v>127</c:v>
                </c:pt>
                <c:pt idx="15369">
                  <c:v>125.8</c:v>
                </c:pt>
                <c:pt idx="15370">
                  <c:v>126.8</c:v>
                </c:pt>
                <c:pt idx="15371">
                  <c:v>126.3</c:v>
                </c:pt>
                <c:pt idx="15372">
                  <c:v>125.3</c:v>
                </c:pt>
                <c:pt idx="15373">
                  <c:v>126.4</c:v>
                </c:pt>
                <c:pt idx="15374">
                  <c:v>126</c:v>
                </c:pt>
                <c:pt idx="15375">
                  <c:v>125.7</c:v>
                </c:pt>
                <c:pt idx="15376">
                  <c:v>125.9</c:v>
                </c:pt>
                <c:pt idx="15377">
                  <c:v>125.9</c:v>
                </c:pt>
                <c:pt idx="15378">
                  <c:v>127.1</c:v>
                </c:pt>
                <c:pt idx="15379">
                  <c:v>126.1</c:v>
                </c:pt>
                <c:pt idx="15380">
                  <c:v>125.6</c:v>
                </c:pt>
                <c:pt idx="15381">
                  <c:v>125.9</c:v>
                </c:pt>
                <c:pt idx="15382">
                  <c:v>126.8</c:v>
                </c:pt>
                <c:pt idx="15383">
                  <c:v>125.5</c:v>
                </c:pt>
                <c:pt idx="15384">
                  <c:v>126.1</c:v>
                </c:pt>
                <c:pt idx="15385">
                  <c:v>126.7</c:v>
                </c:pt>
                <c:pt idx="15386">
                  <c:v>125</c:v>
                </c:pt>
                <c:pt idx="15387">
                  <c:v>125.3</c:v>
                </c:pt>
                <c:pt idx="15388">
                  <c:v>125.7</c:v>
                </c:pt>
                <c:pt idx="15389">
                  <c:v>125.1</c:v>
                </c:pt>
                <c:pt idx="15390">
                  <c:v>126.1</c:v>
                </c:pt>
                <c:pt idx="15391">
                  <c:v>126.3</c:v>
                </c:pt>
                <c:pt idx="15392">
                  <c:v>125.4</c:v>
                </c:pt>
                <c:pt idx="15393">
                  <c:v>125.5</c:v>
                </c:pt>
                <c:pt idx="15394">
                  <c:v>125.6</c:v>
                </c:pt>
                <c:pt idx="15395">
                  <c:v>124.5</c:v>
                </c:pt>
                <c:pt idx="15396">
                  <c:v>125.9</c:v>
                </c:pt>
                <c:pt idx="15397">
                  <c:v>126.3</c:v>
                </c:pt>
                <c:pt idx="15398">
                  <c:v>124.7</c:v>
                </c:pt>
                <c:pt idx="15399">
                  <c:v>126.1</c:v>
                </c:pt>
                <c:pt idx="15400">
                  <c:v>125.8</c:v>
                </c:pt>
                <c:pt idx="15401">
                  <c:v>125.1</c:v>
                </c:pt>
                <c:pt idx="15402">
                  <c:v>124.6</c:v>
                </c:pt>
                <c:pt idx="15403">
                  <c:v>125.7</c:v>
                </c:pt>
                <c:pt idx="15404">
                  <c:v>125.2</c:v>
                </c:pt>
                <c:pt idx="15405">
                  <c:v>125.4</c:v>
                </c:pt>
                <c:pt idx="15406">
                  <c:v>127.7</c:v>
                </c:pt>
                <c:pt idx="15407">
                  <c:v>126</c:v>
                </c:pt>
                <c:pt idx="15408">
                  <c:v>125.8</c:v>
                </c:pt>
                <c:pt idx="15409">
                  <c:v>126.3</c:v>
                </c:pt>
                <c:pt idx="15410">
                  <c:v>126.5</c:v>
                </c:pt>
                <c:pt idx="15411">
                  <c:v>126.2</c:v>
                </c:pt>
                <c:pt idx="15412">
                  <c:v>125.3</c:v>
                </c:pt>
                <c:pt idx="15413">
                  <c:v>125.1</c:v>
                </c:pt>
                <c:pt idx="15414">
                  <c:v>125.8</c:v>
                </c:pt>
                <c:pt idx="15415">
                  <c:v>125.1</c:v>
                </c:pt>
                <c:pt idx="15416">
                  <c:v>124.7</c:v>
                </c:pt>
                <c:pt idx="15417">
                  <c:v>125.5</c:v>
                </c:pt>
                <c:pt idx="15418">
                  <c:v>125.7</c:v>
                </c:pt>
                <c:pt idx="15419">
                  <c:v>125.4</c:v>
                </c:pt>
                <c:pt idx="15420">
                  <c:v>125.1</c:v>
                </c:pt>
                <c:pt idx="15421">
                  <c:v>124.7</c:v>
                </c:pt>
                <c:pt idx="15422">
                  <c:v>125.6</c:v>
                </c:pt>
                <c:pt idx="15423">
                  <c:v>126.5</c:v>
                </c:pt>
                <c:pt idx="15424">
                  <c:v>126.2</c:v>
                </c:pt>
                <c:pt idx="15425">
                  <c:v>125.3</c:v>
                </c:pt>
                <c:pt idx="15426">
                  <c:v>125</c:v>
                </c:pt>
                <c:pt idx="15427">
                  <c:v>125.4</c:v>
                </c:pt>
                <c:pt idx="15428">
                  <c:v>126</c:v>
                </c:pt>
                <c:pt idx="15429">
                  <c:v>125.7</c:v>
                </c:pt>
                <c:pt idx="15430">
                  <c:v>124.4</c:v>
                </c:pt>
                <c:pt idx="15431">
                  <c:v>125</c:v>
                </c:pt>
                <c:pt idx="15432">
                  <c:v>125.7</c:v>
                </c:pt>
                <c:pt idx="15433">
                  <c:v>126.5</c:v>
                </c:pt>
                <c:pt idx="15434">
                  <c:v>125.4</c:v>
                </c:pt>
                <c:pt idx="15435">
                  <c:v>125.9</c:v>
                </c:pt>
                <c:pt idx="15436">
                  <c:v>124.2</c:v>
                </c:pt>
                <c:pt idx="15437">
                  <c:v>125.9</c:v>
                </c:pt>
                <c:pt idx="15438">
                  <c:v>126.6</c:v>
                </c:pt>
                <c:pt idx="15439">
                  <c:v>126</c:v>
                </c:pt>
                <c:pt idx="15440">
                  <c:v>124.7</c:v>
                </c:pt>
                <c:pt idx="15441">
                  <c:v>125.8</c:v>
                </c:pt>
                <c:pt idx="15442">
                  <c:v>125.7</c:v>
                </c:pt>
                <c:pt idx="15443">
                  <c:v>125.2</c:v>
                </c:pt>
                <c:pt idx="15444">
                  <c:v>125.5</c:v>
                </c:pt>
                <c:pt idx="15445">
                  <c:v>125.4</c:v>
                </c:pt>
                <c:pt idx="15446">
                  <c:v>123.6</c:v>
                </c:pt>
                <c:pt idx="15447">
                  <c:v>125.4</c:v>
                </c:pt>
                <c:pt idx="15448">
                  <c:v>125.5</c:v>
                </c:pt>
                <c:pt idx="15449">
                  <c:v>124.7</c:v>
                </c:pt>
                <c:pt idx="15450">
                  <c:v>125.7</c:v>
                </c:pt>
                <c:pt idx="15451">
                  <c:v>124.9</c:v>
                </c:pt>
                <c:pt idx="15452">
                  <c:v>126</c:v>
                </c:pt>
                <c:pt idx="15453">
                  <c:v>124.6</c:v>
                </c:pt>
                <c:pt idx="15454">
                  <c:v>124</c:v>
                </c:pt>
                <c:pt idx="15455">
                  <c:v>125.4</c:v>
                </c:pt>
                <c:pt idx="15456">
                  <c:v>125.1</c:v>
                </c:pt>
                <c:pt idx="15457">
                  <c:v>123.8</c:v>
                </c:pt>
                <c:pt idx="15458">
                  <c:v>125.1</c:v>
                </c:pt>
                <c:pt idx="15459">
                  <c:v>125</c:v>
                </c:pt>
                <c:pt idx="15460">
                  <c:v>125.5</c:v>
                </c:pt>
                <c:pt idx="15461">
                  <c:v>125.1</c:v>
                </c:pt>
                <c:pt idx="15462">
                  <c:v>124.4</c:v>
                </c:pt>
                <c:pt idx="15463">
                  <c:v>125</c:v>
                </c:pt>
                <c:pt idx="15464">
                  <c:v>124.1</c:v>
                </c:pt>
                <c:pt idx="15465">
                  <c:v>124.3</c:v>
                </c:pt>
                <c:pt idx="15466">
                  <c:v>124.9</c:v>
                </c:pt>
                <c:pt idx="15467">
                  <c:v>125</c:v>
                </c:pt>
                <c:pt idx="15468">
                  <c:v>125</c:v>
                </c:pt>
                <c:pt idx="15469">
                  <c:v>123.7</c:v>
                </c:pt>
                <c:pt idx="15470">
                  <c:v>124.8</c:v>
                </c:pt>
                <c:pt idx="15471">
                  <c:v>125</c:v>
                </c:pt>
                <c:pt idx="15472">
                  <c:v>124.6</c:v>
                </c:pt>
                <c:pt idx="15473">
                  <c:v>123.6</c:v>
                </c:pt>
                <c:pt idx="15474">
                  <c:v>124.9</c:v>
                </c:pt>
                <c:pt idx="15475">
                  <c:v>123.9</c:v>
                </c:pt>
                <c:pt idx="15476">
                  <c:v>124.2</c:v>
                </c:pt>
                <c:pt idx="15477">
                  <c:v>123.5</c:v>
                </c:pt>
                <c:pt idx="15478">
                  <c:v>123.7</c:v>
                </c:pt>
                <c:pt idx="15479">
                  <c:v>123.9</c:v>
                </c:pt>
                <c:pt idx="15480">
                  <c:v>123.2</c:v>
                </c:pt>
                <c:pt idx="15481">
                  <c:v>123.6</c:v>
                </c:pt>
                <c:pt idx="15482">
                  <c:v>124.5</c:v>
                </c:pt>
                <c:pt idx="15483">
                  <c:v>124.8</c:v>
                </c:pt>
                <c:pt idx="15484">
                  <c:v>123.9</c:v>
                </c:pt>
                <c:pt idx="15485">
                  <c:v>124</c:v>
                </c:pt>
                <c:pt idx="15486">
                  <c:v>123.7</c:v>
                </c:pt>
                <c:pt idx="15487">
                  <c:v>123.4</c:v>
                </c:pt>
                <c:pt idx="15488">
                  <c:v>124.7</c:v>
                </c:pt>
                <c:pt idx="15489">
                  <c:v>125.1</c:v>
                </c:pt>
                <c:pt idx="15490">
                  <c:v>123.5</c:v>
                </c:pt>
                <c:pt idx="15491">
                  <c:v>124.2</c:v>
                </c:pt>
                <c:pt idx="15492">
                  <c:v>123.9</c:v>
                </c:pt>
                <c:pt idx="15493">
                  <c:v>124.1</c:v>
                </c:pt>
                <c:pt idx="15494">
                  <c:v>123.7</c:v>
                </c:pt>
                <c:pt idx="15495">
                  <c:v>124.5</c:v>
                </c:pt>
                <c:pt idx="15496">
                  <c:v>122.9</c:v>
                </c:pt>
                <c:pt idx="15497">
                  <c:v>122.7</c:v>
                </c:pt>
                <c:pt idx="15498">
                  <c:v>124.4</c:v>
                </c:pt>
                <c:pt idx="15499">
                  <c:v>123.7</c:v>
                </c:pt>
                <c:pt idx="15500">
                  <c:v>124.3</c:v>
                </c:pt>
                <c:pt idx="15501">
                  <c:v>123.9</c:v>
                </c:pt>
                <c:pt idx="15502">
                  <c:v>124.7</c:v>
                </c:pt>
                <c:pt idx="15503">
                  <c:v>124.9</c:v>
                </c:pt>
                <c:pt idx="15504">
                  <c:v>124.2</c:v>
                </c:pt>
                <c:pt idx="15505">
                  <c:v>123.5</c:v>
                </c:pt>
                <c:pt idx="15506">
                  <c:v>122.6</c:v>
                </c:pt>
                <c:pt idx="15507">
                  <c:v>123.6</c:v>
                </c:pt>
                <c:pt idx="15508">
                  <c:v>123.9</c:v>
                </c:pt>
                <c:pt idx="15509">
                  <c:v>122.6</c:v>
                </c:pt>
                <c:pt idx="15510">
                  <c:v>123.3</c:v>
                </c:pt>
                <c:pt idx="15511">
                  <c:v>124.2</c:v>
                </c:pt>
                <c:pt idx="15512">
                  <c:v>124</c:v>
                </c:pt>
                <c:pt idx="15513">
                  <c:v>124.4</c:v>
                </c:pt>
                <c:pt idx="15514">
                  <c:v>123.5</c:v>
                </c:pt>
                <c:pt idx="15515">
                  <c:v>124.5</c:v>
                </c:pt>
                <c:pt idx="15516">
                  <c:v>123.6</c:v>
                </c:pt>
                <c:pt idx="15517">
                  <c:v>124.1</c:v>
                </c:pt>
                <c:pt idx="15518">
                  <c:v>124.4</c:v>
                </c:pt>
                <c:pt idx="15519">
                  <c:v>123.1</c:v>
                </c:pt>
                <c:pt idx="15520">
                  <c:v>123.9</c:v>
                </c:pt>
                <c:pt idx="15521">
                  <c:v>124.3</c:v>
                </c:pt>
                <c:pt idx="15522">
                  <c:v>123.4</c:v>
                </c:pt>
                <c:pt idx="15523">
                  <c:v>122.4</c:v>
                </c:pt>
                <c:pt idx="15524">
                  <c:v>123.8</c:v>
                </c:pt>
                <c:pt idx="15525">
                  <c:v>123.3</c:v>
                </c:pt>
                <c:pt idx="15526">
                  <c:v>125.3</c:v>
                </c:pt>
                <c:pt idx="15527">
                  <c:v>123.9</c:v>
                </c:pt>
                <c:pt idx="15528">
                  <c:v>125.5</c:v>
                </c:pt>
                <c:pt idx="15529">
                  <c:v>124.9</c:v>
                </c:pt>
                <c:pt idx="15530">
                  <c:v>123.6</c:v>
                </c:pt>
                <c:pt idx="15531">
                  <c:v>124.7</c:v>
                </c:pt>
                <c:pt idx="15532">
                  <c:v>123.3</c:v>
                </c:pt>
                <c:pt idx="15533">
                  <c:v>123.7</c:v>
                </c:pt>
                <c:pt idx="15534">
                  <c:v>123.5</c:v>
                </c:pt>
                <c:pt idx="15535">
                  <c:v>124.8</c:v>
                </c:pt>
                <c:pt idx="15536">
                  <c:v>124.4</c:v>
                </c:pt>
                <c:pt idx="15537">
                  <c:v>124.5</c:v>
                </c:pt>
                <c:pt idx="15538">
                  <c:v>124.8</c:v>
                </c:pt>
                <c:pt idx="15539">
                  <c:v>123.9</c:v>
                </c:pt>
                <c:pt idx="15540">
                  <c:v>124.6</c:v>
                </c:pt>
                <c:pt idx="15541">
                  <c:v>123.9</c:v>
                </c:pt>
                <c:pt idx="15542">
                  <c:v>123.1</c:v>
                </c:pt>
                <c:pt idx="15543">
                  <c:v>124.7</c:v>
                </c:pt>
                <c:pt idx="15544">
                  <c:v>124.9</c:v>
                </c:pt>
                <c:pt idx="15545">
                  <c:v>124.9</c:v>
                </c:pt>
                <c:pt idx="15546">
                  <c:v>123.9</c:v>
                </c:pt>
                <c:pt idx="15547">
                  <c:v>125.7</c:v>
                </c:pt>
                <c:pt idx="15548">
                  <c:v>125</c:v>
                </c:pt>
                <c:pt idx="15549">
                  <c:v>124.3</c:v>
                </c:pt>
                <c:pt idx="15550">
                  <c:v>124.7</c:v>
                </c:pt>
                <c:pt idx="15551">
                  <c:v>125.6</c:v>
                </c:pt>
                <c:pt idx="15552">
                  <c:v>125.5</c:v>
                </c:pt>
                <c:pt idx="15553">
                  <c:v>124</c:v>
                </c:pt>
                <c:pt idx="15554">
                  <c:v>124.8</c:v>
                </c:pt>
                <c:pt idx="15555">
                  <c:v>125.4</c:v>
                </c:pt>
                <c:pt idx="15556">
                  <c:v>125.1</c:v>
                </c:pt>
                <c:pt idx="15557">
                  <c:v>126.2</c:v>
                </c:pt>
                <c:pt idx="15558">
                  <c:v>125.9</c:v>
                </c:pt>
                <c:pt idx="15559">
                  <c:v>124.6</c:v>
                </c:pt>
                <c:pt idx="15560">
                  <c:v>124.2</c:v>
                </c:pt>
                <c:pt idx="15561">
                  <c:v>124.7</c:v>
                </c:pt>
                <c:pt idx="15562">
                  <c:v>123.7</c:v>
                </c:pt>
                <c:pt idx="15563">
                  <c:v>123.5</c:v>
                </c:pt>
                <c:pt idx="15564">
                  <c:v>124.5</c:v>
                </c:pt>
                <c:pt idx="15565">
                  <c:v>125.1</c:v>
                </c:pt>
                <c:pt idx="15566">
                  <c:v>125.5</c:v>
                </c:pt>
                <c:pt idx="15567">
                  <c:v>124.5</c:v>
                </c:pt>
                <c:pt idx="15568">
                  <c:v>125</c:v>
                </c:pt>
                <c:pt idx="15569">
                  <c:v>124.5</c:v>
                </c:pt>
                <c:pt idx="15570">
                  <c:v>125.4</c:v>
                </c:pt>
                <c:pt idx="15571">
                  <c:v>125.3</c:v>
                </c:pt>
                <c:pt idx="15572">
                  <c:v>126.1</c:v>
                </c:pt>
                <c:pt idx="15573">
                  <c:v>124.9</c:v>
                </c:pt>
                <c:pt idx="15574">
                  <c:v>125.2</c:v>
                </c:pt>
                <c:pt idx="15575">
                  <c:v>124.9</c:v>
                </c:pt>
                <c:pt idx="15576">
                  <c:v>125.5</c:v>
                </c:pt>
                <c:pt idx="15577">
                  <c:v>124.9</c:v>
                </c:pt>
                <c:pt idx="15578">
                  <c:v>123</c:v>
                </c:pt>
                <c:pt idx="15579">
                  <c:v>124.6</c:v>
                </c:pt>
                <c:pt idx="15580">
                  <c:v>125.8</c:v>
                </c:pt>
                <c:pt idx="15581">
                  <c:v>125.5</c:v>
                </c:pt>
                <c:pt idx="15582">
                  <c:v>126.2</c:v>
                </c:pt>
                <c:pt idx="15583">
                  <c:v>124.1</c:v>
                </c:pt>
                <c:pt idx="15584">
                  <c:v>124.9</c:v>
                </c:pt>
                <c:pt idx="15585">
                  <c:v>125.1</c:v>
                </c:pt>
                <c:pt idx="15586">
                  <c:v>124.3</c:v>
                </c:pt>
                <c:pt idx="15587">
                  <c:v>124.1</c:v>
                </c:pt>
                <c:pt idx="15588">
                  <c:v>124.2</c:v>
                </c:pt>
                <c:pt idx="15589">
                  <c:v>125.8</c:v>
                </c:pt>
                <c:pt idx="15590">
                  <c:v>124.6</c:v>
                </c:pt>
                <c:pt idx="15591">
                  <c:v>124.7</c:v>
                </c:pt>
                <c:pt idx="15592">
                  <c:v>124.4</c:v>
                </c:pt>
                <c:pt idx="15593">
                  <c:v>122.7</c:v>
                </c:pt>
                <c:pt idx="15594">
                  <c:v>123.8</c:v>
                </c:pt>
                <c:pt idx="15595">
                  <c:v>124.1</c:v>
                </c:pt>
                <c:pt idx="15596">
                  <c:v>124.4</c:v>
                </c:pt>
                <c:pt idx="15597">
                  <c:v>123.9</c:v>
                </c:pt>
                <c:pt idx="15598">
                  <c:v>125.5</c:v>
                </c:pt>
                <c:pt idx="15599">
                  <c:v>124.6</c:v>
                </c:pt>
                <c:pt idx="15600">
                  <c:v>124.2</c:v>
                </c:pt>
                <c:pt idx="15601">
                  <c:v>125.3</c:v>
                </c:pt>
                <c:pt idx="15602">
                  <c:v>124.9</c:v>
                </c:pt>
                <c:pt idx="15603">
                  <c:v>124.5</c:v>
                </c:pt>
                <c:pt idx="15604">
                  <c:v>123.5</c:v>
                </c:pt>
                <c:pt idx="15605">
                  <c:v>124.5</c:v>
                </c:pt>
                <c:pt idx="15606">
                  <c:v>124.3</c:v>
                </c:pt>
                <c:pt idx="15607">
                  <c:v>124.4</c:v>
                </c:pt>
                <c:pt idx="15608">
                  <c:v>124.7</c:v>
                </c:pt>
                <c:pt idx="15609">
                  <c:v>125.2</c:v>
                </c:pt>
                <c:pt idx="15610">
                  <c:v>124.3</c:v>
                </c:pt>
                <c:pt idx="15611">
                  <c:v>125.8</c:v>
                </c:pt>
                <c:pt idx="15612">
                  <c:v>123.5</c:v>
                </c:pt>
                <c:pt idx="15613">
                  <c:v>123.2</c:v>
                </c:pt>
                <c:pt idx="15614">
                  <c:v>124</c:v>
                </c:pt>
                <c:pt idx="15615">
                  <c:v>123.5</c:v>
                </c:pt>
                <c:pt idx="15616">
                  <c:v>122.6</c:v>
                </c:pt>
                <c:pt idx="15617">
                  <c:v>125</c:v>
                </c:pt>
                <c:pt idx="15618">
                  <c:v>125.3</c:v>
                </c:pt>
                <c:pt idx="15619">
                  <c:v>124</c:v>
                </c:pt>
                <c:pt idx="15620">
                  <c:v>124.7</c:v>
                </c:pt>
                <c:pt idx="15621">
                  <c:v>124.9</c:v>
                </c:pt>
                <c:pt idx="15622">
                  <c:v>123.9</c:v>
                </c:pt>
                <c:pt idx="15623">
                  <c:v>124.1</c:v>
                </c:pt>
                <c:pt idx="15624">
                  <c:v>124.4</c:v>
                </c:pt>
                <c:pt idx="15625">
                  <c:v>124.1</c:v>
                </c:pt>
                <c:pt idx="15626">
                  <c:v>124.7</c:v>
                </c:pt>
                <c:pt idx="15627">
                  <c:v>124.4</c:v>
                </c:pt>
                <c:pt idx="15628">
                  <c:v>124.6</c:v>
                </c:pt>
                <c:pt idx="15629">
                  <c:v>124.1</c:v>
                </c:pt>
                <c:pt idx="15630">
                  <c:v>123.6</c:v>
                </c:pt>
                <c:pt idx="15631">
                  <c:v>123.9</c:v>
                </c:pt>
                <c:pt idx="15632">
                  <c:v>123.8</c:v>
                </c:pt>
                <c:pt idx="15633">
                  <c:v>123.7</c:v>
                </c:pt>
                <c:pt idx="15634">
                  <c:v>124.7</c:v>
                </c:pt>
                <c:pt idx="15635">
                  <c:v>123.8</c:v>
                </c:pt>
                <c:pt idx="15636">
                  <c:v>124</c:v>
                </c:pt>
                <c:pt idx="15637">
                  <c:v>123.7</c:v>
                </c:pt>
                <c:pt idx="15638">
                  <c:v>124.2</c:v>
                </c:pt>
                <c:pt idx="15639">
                  <c:v>124.5</c:v>
                </c:pt>
                <c:pt idx="15640">
                  <c:v>125.7</c:v>
                </c:pt>
                <c:pt idx="15641">
                  <c:v>124.7</c:v>
                </c:pt>
                <c:pt idx="15642">
                  <c:v>125.4</c:v>
                </c:pt>
                <c:pt idx="15643">
                  <c:v>124.4</c:v>
                </c:pt>
                <c:pt idx="15644">
                  <c:v>125.6</c:v>
                </c:pt>
                <c:pt idx="15645">
                  <c:v>124.4</c:v>
                </c:pt>
                <c:pt idx="15646">
                  <c:v>124.6</c:v>
                </c:pt>
                <c:pt idx="15647">
                  <c:v>123.9</c:v>
                </c:pt>
                <c:pt idx="15648">
                  <c:v>124.8</c:v>
                </c:pt>
                <c:pt idx="15649">
                  <c:v>125.1</c:v>
                </c:pt>
                <c:pt idx="15650">
                  <c:v>122.3</c:v>
                </c:pt>
                <c:pt idx="15651">
                  <c:v>125.4</c:v>
                </c:pt>
                <c:pt idx="15652">
                  <c:v>125</c:v>
                </c:pt>
                <c:pt idx="15653">
                  <c:v>123.5</c:v>
                </c:pt>
                <c:pt idx="15654">
                  <c:v>124.6</c:v>
                </c:pt>
                <c:pt idx="15655">
                  <c:v>124.7</c:v>
                </c:pt>
                <c:pt idx="15656">
                  <c:v>124.2</c:v>
                </c:pt>
                <c:pt idx="15657">
                  <c:v>124.7</c:v>
                </c:pt>
                <c:pt idx="15658">
                  <c:v>124.1</c:v>
                </c:pt>
                <c:pt idx="15659">
                  <c:v>124.4</c:v>
                </c:pt>
                <c:pt idx="15660">
                  <c:v>125.2</c:v>
                </c:pt>
                <c:pt idx="15661">
                  <c:v>124.3</c:v>
                </c:pt>
                <c:pt idx="15662">
                  <c:v>124.3</c:v>
                </c:pt>
                <c:pt idx="15663">
                  <c:v>123.6</c:v>
                </c:pt>
                <c:pt idx="15664">
                  <c:v>124.5</c:v>
                </c:pt>
                <c:pt idx="15665">
                  <c:v>125.7</c:v>
                </c:pt>
                <c:pt idx="15666">
                  <c:v>124</c:v>
                </c:pt>
                <c:pt idx="15667">
                  <c:v>123.4</c:v>
                </c:pt>
                <c:pt idx="15668">
                  <c:v>123</c:v>
                </c:pt>
                <c:pt idx="15669">
                  <c:v>123.8</c:v>
                </c:pt>
                <c:pt idx="15670">
                  <c:v>124.8</c:v>
                </c:pt>
                <c:pt idx="15671">
                  <c:v>123.8</c:v>
                </c:pt>
                <c:pt idx="15672">
                  <c:v>122.9</c:v>
                </c:pt>
                <c:pt idx="15673">
                  <c:v>123.3</c:v>
                </c:pt>
                <c:pt idx="15674">
                  <c:v>125.2</c:v>
                </c:pt>
                <c:pt idx="15675">
                  <c:v>123.8</c:v>
                </c:pt>
                <c:pt idx="15676">
                  <c:v>124.7</c:v>
                </c:pt>
                <c:pt idx="15677">
                  <c:v>124.4</c:v>
                </c:pt>
                <c:pt idx="15678">
                  <c:v>125.1</c:v>
                </c:pt>
                <c:pt idx="15679">
                  <c:v>124.1</c:v>
                </c:pt>
                <c:pt idx="15680">
                  <c:v>124.3</c:v>
                </c:pt>
                <c:pt idx="15681">
                  <c:v>124.2</c:v>
                </c:pt>
                <c:pt idx="15682">
                  <c:v>124.9</c:v>
                </c:pt>
                <c:pt idx="15683">
                  <c:v>125.2</c:v>
                </c:pt>
                <c:pt idx="15684">
                  <c:v>123.5</c:v>
                </c:pt>
                <c:pt idx="15685">
                  <c:v>124.2</c:v>
                </c:pt>
                <c:pt idx="15686">
                  <c:v>123.5</c:v>
                </c:pt>
                <c:pt idx="15687">
                  <c:v>124.6</c:v>
                </c:pt>
                <c:pt idx="15688">
                  <c:v>123.9</c:v>
                </c:pt>
                <c:pt idx="15689">
                  <c:v>125</c:v>
                </c:pt>
                <c:pt idx="15690">
                  <c:v>123.4</c:v>
                </c:pt>
                <c:pt idx="15691">
                  <c:v>125.3</c:v>
                </c:pt>
                <c:pt idx="15692">
                  <c:v>122.9</c:v>
                </c:pt>
                <c:pt idx="15693">
                  <c:v>123.7</c:v>
                </c:pt>
                <c:pt idx="15694">
                  <c:v>123.8</c:v>
                </c:pt>
                <c:pt idx="15695">
                  <c:v>124.6</c:v>
                </c:pt>
                <c:pt idx="15696">
                  <c:v>124.1</c:v>
                </c:pt>
                <c:pt idx="15697">
                  <c:v>125.1</c:v>
                </c:pt>
                <c:pt idx="15698">
                  <c:v>124.8</c:v>
                </c:pt>
                <c:pt idx="15699">
                  <c:v>126</c:v>
                </c:pt>
                <c:pt idx="15700">
                  <c:v>123.9</c:v>
                </c:pt>
                <c:pt idx="15701">
                  <c:v>125.4</c:v>
                </c:pt>
                <c:pt idx="15702">
                  <c:v>124.3</c:v>
                </c:pt>
                <c:pt idx="15703">
                  <c:v>124.5</c:v>
                </c:pt>
                <c:pt idx="15704">
                  <c:v>124</c:v>
                </c:pt>
                <c:pt idx="15705">
                  <c:v>123.7</c:v>
                </c:pt>
                <c:pt idx="15706">
                  <c:v>124.4</c:v>
                </c:pt>
                <c:pt idx="15707">
                  <c:v>124.3</c:v>
                </c:pt>
                <c:pt idx="15708">
                  <c:v>124.5</c:v>
                </c:pt>
                <c:pt idx="15709">
                  <c:v>125.4</c:v>
                </c:pt>
                <c:pt idx="15710">
                  <c:v>124.4</c:v>
                </c:pt>
                <c:pt idx="15711">
                  <c:v>124.9</c:v>
                </c:pt>
                <c:pt idx="15712">
                  <c:v>124.5</c:v>
                </c:pt>
                <c:pt idx="15713">
                  <c:v>123.3</c:v>
                </c:pt>
                <c:pt idx="15714">
                  <c:v>123.9</c:v>
                </c:pt>
                <c:pt idx="15715">
                  <c:v>125.5</c:v>
                </c:pt>
                <c:pt idx="15716">
                  <c:v>124.4</c:v>
                </c:pt>
                <c:pt idx="15717">
                  <c:v>124.3</c:v>
                </c:pt>
                <c:pt idx="15718">
                  <c:v>125.9</c:v>
                </c:pt>
                <c:pt idx="15719">
                  <c:v>123.1</c:v>
                </c:pt>
                <c:pt idx="15720">
                  <c:v>123.2</c:v>
                </c:pt>
                <c:pt idx="15721">
                  <c:v>124.6</c:v>
                </c:pt>
                <c:pt idx="15722">
                  <c:v>123.1</c:v>
                </c:pt>
                <c:pt idx="15723">
                  <c:v>123.8</c:v>
                </c:pt>
                <c:pt idx="15724">
                  <c:v>124.6</c:v>
                </c:pt>
                <c:pt idx="15725">
                  <c:v>124.9</c:v>
                </c:pt>
                <c:pt idx="15726">
                  <c:v>123.9</c:v>
                </c:pt>
                <c:pt idx="15727">
                  <c:v>123.9</c:v>
                </c:pt>
                <c:pt idx="15728">
                  <c:v>124.7</c:v>
                </c:pt>
                <c:pt idx="15729">
                  <c:v>124.8</c:v>
                </c:pt>
                <c:pt idx="15730">
                  <c:v>124.5</c:v>
                </c:pt>
                <c:pt idx="15731">
                  <c:v>125.1</c:v>
                </c:pt>
                <c:pt idx="15732">
                  <c:v>124</c:v>
                </c:pt>
                <c:pt idx="15733">
                  <c:v>123.7</c:v>
                </c:pt>
                <c:pt idx="15734">
                  <c:v>123.8</c:v>
                </c:pt>
                <c:pt idx="15735">
                  <c:v>123.9</c:v>
                </c:pt>
                <c:pt idx="15736">
                  <c:v>123.8</c:v>
                </c:pt>
                <c:pt idx="15737">
                  <c:v>125.3</c:v>
                </c:pt>
                <c:pt idx="15738">
                  <c:v>123.9</c:v>
                </c:pt>
                <c:pt idx="15739">
                  <c:v>124.1</c:v>
                </c:pt>
                <c:pt idx="15740">
                  <c:v>124.4</c:v>
                </c:pt>
                <c:pt idx="15741">
                  <c:v>124.9</c:v>
                </c:pt>
                <c:pt idx="15742">
                  <c:v>125.3</c:v>
                </c:pt>
                <c:pt idx="15743">
                  <c:v>124</c:v>
                </c:pt>
                <c:pt idx="15744">
                  <c:v>123.8</c:v>
                </c:pt>
                <c:pt idx="15745">
                  <c:v>124</c:v>
                </c:pt>
                <c:pt idx="15746">
                  <c:v>124.3</c:v>
                </c:pt>
                <c:pt idx="15747">
                  <c:v>122.9</c:v>
                </c:pt>
                <c:pt idx="15748">
                  <c:v>124.4</c:v>
                </c:pt>
                <c:pt idx="15749">
                  <c:v>123.8</c:v>
                </c:pt>
                <c:pt idx="15750">
                  <c:v>124</c:v>
                </c:pt>
                <c:pt idx="15751">
                  <c:v>125</c:v>
                </c:pt>
                <c:pt idx="15752">
                  <c:v>124.9</c:v>
                </c:pt>
                <c:pt idx="15753">
                  <c:v>123.7</c:v>
                </c:pt>
                <c:pt idx="15754">
                  <c:v>123.7</c:v>
                </c:pt>
                <c:pt idx="15755">
                  <c:v>124.8</c:v>
                </c:pt>
                <c:pt idx="15756">
                  <c:v>123.5</c:v>
                </c:pt>
                <c:pt idx="15757">
                  <c:v>123.8</c:v>
                </c:pt>
                <c:pt idx="15758">
                  <c:v>125</c:v>
                </c:pt>
                <c:pt idx="15759">
                  <c:v>125.1</c:v>
                </c:pt>
                <c:pt idx="15760">
                  <c:v>124.5</c:v>
                </c:pt>
                <c:pt idx="15761">
                  <c:v>123.7</c:v>
                </c:pt>
                <c:pt idx="15762">
                  <c:v>124.3</c:v>
                </c:pt>
                <c:pt idx="15763">
                  <c:v>124.1</c:v>
                </c:pt>
                <c:pt idx="15764">
                  <c:v>124.2</c:v>
                </c:pt>
                <c:pt idx="15765">
                  <c:v>122.9</c:v>
                </c:pt>
                <c:pt idx="15766">
                  <c:v>125.5</c:v>
                </c:pt>
                <c:pt idx="15767">
                  <c:v>124.5</c:v>
                </c:pt>
                <c:pt idx="15768">
                  <c:v>124</c:v>
                </c:pt>
                <c:pt idx="15769">
                  <c:v>124.3</c:v>
                </c:pt>
                <c:pt idx="15770">
                  <c:v>125.1</c:v>
                </c:pt>
                <c:pt idx="15771">
                  <c:v>124.9</c:v>
                </c:pt>
                <c:pt idx="15772">
                  <c:v>124.8</c:v>
                </c:pt>
                <c:pt idx="15773">
                  <c:v>123.8</c:v>
                </c:pt>
                <c:pt idx="15774">
                  <c:v>123.5</c:v>
                </c:pt>
                <c:pt idx="15775">
                  <c:v>123.1</c:v>
                </c:pt>
                <c:pt idx="15776">
                  <c:v>123.6</c:v>
                </c:pt>
                <c:pt idx="15777">
                  <c:v>123.8</c:v>
                </c:pt>
                <c:pt idx="15778">
                  <c:v>124.5</c:v>
                </c:pt>
                <c:pt idx="15779">
                  <c:v>124.4</c:v>
                </c:pt>
                <c:pt idx="15780">
                  <c:v>124.4</c:v>
                </c:pt>
                <c:pt idx="15781">
                  <c:v>123.6</c:v>
                </c:pt>
                <c:pt idx="15782">
                  <c:v>125.4</c:v>
                </c:pt>
                <c:pt idx="15783">
                  <c:v>124.8</c:v>
                </c:pt>
                <c:pt idx="15784">
                  <c:v>124.5</c:v>
                </c:pt>
                <c:pt idx="15785">
                  <c:v>123.7</c:v>
                </c:pt>
                <c:pt idx="15786">
                  <c:v>124.3</c:v>
                </c:pt>
                <c:pt idx="15787">
                  <c:v>124.9</c:v>
                </c:pt>
                <c:pt idx="15788">
                  <c:v>124.3</c:v>
                </c:pt>
                <c:pt idx="15789">
                  <c:v>123.1</c:v>
                </c:pt>
                <c:pt idx="15790">
                  <c:v>125.7</c:v>
                </c:pt>
                <c:pt idx="15791">
                  <c:v>124.3</c:v>
                </c:pt>
                <c:pt idx="15792">
                  <c:v>124</c:v>
                </c:pt>
                <c:pt idx="15793">
                  <c:v>124.4</c:v>
                </c:pt>
                <c:pt idx="15794">
                  <c:v>123.9</c:v>
                </c:pt>
                <c:pt idx="15795">
                  <c:v>124</c:v>
                </c:pt>
                <c:pt idx="15796">
                  <c:v>123.9</c:v>
                </c:pt>
                <c:pt idx="15797">
                  <c:v>124.6</c:v>
                </c:pt>
                <c:pt idx="15798">
                  <c:v>123.1</c:v>
                </c:pt>
                <c:pt idx="15799">
                  <c:v>124.6</c:v>
                </c:pt>
                <c:pt idx="15800">
                  <c:v>124.2</c:v>
                </c:pt>
                <c:pt idx="15801">
                  <c:v>125.6</c:v>
                </c:pt>
                <c:pt idx="15802">
                  <c:v>125.1</c:v>
                </c:pt>
                <c:pt idx="15803">
                  <c:v>123.8</c:v>
                </c:pt>
                <c:pt idx="15804">
                  <c:v>124</c:v>
                </c:pt>
                <c:pt idx="15805">
                  <c:v>126</c:v>
                </c:pt>
                <c:pt idx="15806">
                  <c:v>123.9</c:v>
                </c:pt>
                <c:pt idx="15807">
                  <c:v>124.2</c:v>
                </c:pt>
                <c:pt idx="15808">
                  <c:v>125.1</c:v>
                </c:pt>
                <c:pt idx="15809">
                  <c:v>125.7</c:v>
                </c:pt>
                <c:pt idx="15810">
                  <c:v>125.7</c:v>
                </c:pt>
                <c:pt idx="15811">
                  <c:v>124.5</c:v>
                </c:pt>
                <c:pt idx="15812">
                  <c:v>124.8</c:v>
                </c:pt>
                <c:pt idx="15813">
                  <c:v>124.6</c:v>
                </c:pt>
                <c:pt idx="15814">
                  <c:v>123.6</c:v>
                </c:pt>
                <c:pt idx="15815">
                  <c:v>125</c:v>
                </c:pt>
                <c:pt idx="15816">
                  <c:v>125.6</c:v>
                </c:pt>
                <c:pt idx="15817">
                  <c:v>125</c:v>
                </c:pt>
                <c:pt idx="15818">
                  <c:v>124.1</c:v>
                </c:pt>
                <c:pt idx="15819">
                  <c:v>126</c:v>
                </c:pt>
                <c:pt idx="15820">
                  <c:v>126</c:v>
                </c:pt>
                <c:pt idx="15821">
                  <c:v>123.8</c:v>
                </c:pt>
                <c:pt idx="15822">
                  <c:v>124.7</c:v>
                </c:pt>
                <c:pt idx="15823">
                  <c:v>124.6</c:v>
                </c:pt>
                <c:pt idx="15824">
                  <c:v>124.9</c:v>
                </c:pt>
                <c:pt idx="15825">
                  <c:v>125.1</c:v>
                </c:pt>
                <c:pt idx="15826">
                  <c:v>124.9</c:v>
                </c:pt>
                <c:pt idx="15827">
                  <c:v>125.8</c:v>
                </c:pt>
                <c:pt idx="15828">
                  <c:v>123.7</c:v>
                </c:pt>
                <c:pt idx="15829">
                  <c:v>123.8</c:v>
                </c:pt>
                <c:pt idx="15830">
                  <c:v>123.8</c:v>
                </c:pt>
                <c:pt idx="15831">
                  <c:v>124.6</c:v>
                </c:pt>
                <c:pt idx="15832">
                  <c:v>124.2</c:v>
                </c:pt>
                <c:pt idx="15833">
                  <c:v>125</c:v>
                </c:pt>
                <c:pt idx="15834">
                  <c:v>124.7</c:v>
                </c:pt>
                <c:pt idx="15835">
                  <c:v>123.1</c:v>
                </c:pt>
                <c:pt idx="15836">
                  <c:v>125.2</c:v>
                </c:pt>
                <c:pt idx="15837">
                  <c:v>124.5</c:v>
                </c:pt>
                <c:pt idx="15838">
                  <c:v>124.7</c:v>
                </c:pt>
                <c:pt idx="15839">
                  <c:v>124.4</c:v>
                </c:pt>
                <c:pt idx="15840">
                  <c:v>125</c:v>
                </c:pt>
                <c:pt idx="15841">
                  <c:v>124.6</c:v>
                </c:pt>
                <c:pt idx="15842">
                  <c:v>122.9</c:v>
                </c:pt>
                <c:pt idx="15843">
                  <c:v>124.9</c:v>
                </c:pt>
                <c:pt idx="15844">
                  <c:v>124.7</c:v>
                </c:pt>
                <c:pt idx="15845">
                  <c:v>123.9</c:v>
                </c:pt>
                <c:pt idx="15846">
                  <c:v>124.5</c:v>
                </c:pt>
                <c:pt idx="15847">
                  <c:v>123.9</c:v>
                </c:pt>
                <c:pt idx="15848">
                  <c:v>124.4</c:v>
                </c:pt>
                <c:pt idx="15849">
                  <c:v>124.3</c:v>
                </c:pt>
                <c:pt idx="15850">
                  <c:v>124.1</c:v>
                </c:pt>
                <c:pt idx="15851">
                  <c:v>124.1</c:v>
                </c:pt>
                <c:pt idx="15852">
                  <c:v>124.6</c:v>
                </c:pt>
                <c:pt idx="15853">
                  <c:v>123.2</c:v>
                </c:pt>
                <c:pt idx="15854">
                  <c:v>124.4</c:v>
                </c:pt>
                <c:pt idx="15855">
                  <c:v>122</c:v>
                </c:pt>
                <c:pt idx="15856">
                  <c:v>123.7</c:v>
                </c:pt>
                <c:pt idx="15857">
                  <c:v>124.1</c:v>
                </c:pt>
                <c:pt idx="15858">
                  <c:v>124.4</c:v>
                </c:pt>
                <c:pt idx="15859">
                  <c:v>123.5</c:v>
                </c:pt>
                <c:pt idx="15860">
                  <c:v>124.1</c:v>
                </c:pt>
                <c:pt idx="15861">
                  <c:v>123.9</c:v>
                </c:pt>
                <c:pt idx="15862">
                  <c:v>124.8</c:v>
                </c:pt>
                <c:pt idx="15863">
                  <c:v>124.2</c:v>
                </c:pt>
                <c:pt idx="15864">
                  <c:v>123.4</c:v>
                </c:pt>
                <c:pt idx="15865">
                  <c:v>123.6</c:v>
                </c:pt>
                <c:pt idx="15866">
                  <c:v>124.5</c:v>
                </c:pt>
                <c:pt idx="15867">
                  <c:v>124.6</c:v>
                </c:pt>
                <c:pt idx="15868">
                  <c:v>124.2</c:v>
                </c:pt>
                <c:pt idx="15869">
                  <c:v>124.1</c:v>
                </c:pt>
                <c:pt idx="15870">
                  <c:v>124</c:v>
                </c:pt>
                <c:pt idx="15871">
                  <c:v>123.8</c:v>
                </c:pt>
                <c:pt idx="15872">
                  <c:v>123.5</c:v>
                </c:pt>
                <c:pt idx="15873">
                  <c:v>124.1</c:v>
                </c:pt>
                <c:pt idx="15874">
                  <c:v>123.7</c:v>
                </c:pt>
                <c:pt idx="15875">
                  <c:v>124.3</c:v>
                </c:pt>
                <c:pt idx="15876">
                  <c:v>123.3</c:v>
                </c:pt>
                <c:pt idx="15877">
                  <c:v>124.4</c:v>
                </c:pt>
                <c:pt idx="15878">
                  <c:v>125.1</c:v>
                </c:pt>
                <c:pt idx="15879">
                  <c:v>123.7</c:v>
                </c:pt>
                <c:pt idx="15880">
                  <c:v>123.5</c:v>
                </c:pt>
                <c:pt idx="15881">
                  <c:v>124.1</c:v>
                </c:pt>
                <c:pt idx="15882">
                  <c:v>124.2</c:v>
                </c:pt>
                <c:pt idx="15883">
                  <c:v>124.2</c:v>
                </c:pt>
                <c:pt idx="15884">
                  <c:v>123.7</c:v>
                </c:pt>
                <c:pt idx="15885">
                  <c:v>125.2</c:v>
                </c:pt>
                <c:pt idx="15886">
                  <c:v>122.9</c:v>
                </c:pt>
                <c:pt idx="15887">
                  <c:v>124.9</c:v>
                </c:pt>
                <c:pt idx="15888">
                  <c:v>124.7</c:v>
                </c:pt>
                <c:pt idx="15889">
                  <c:v>124.8</c:v>
                </c:pt>
                <c:pt idx="15890">
                  <c:v>125.4</c:v>
                </c:pt>
                <c:pt idx="15891">
                  <c:v>124.7</c:v>
                </c:pt>
                <c:pt idx="15892">
                  <c:v>124.3</c:v>
                </c:pt>
                <c:pt idx="15893">
                  <c:v>125.3</c:v>
                </c:pt>
                <c:pt idx="15894">
                  <c:v>124.8</c:v>
                </c:pt>
                <c:pt idx="15895">
                  <c:v>124.7</c:v>
                </c:pt>
                <c:pt idx="15896">
                  <c:v>124.8</c:v>
                </c:pt>
                <c:pt idx="15897">
                  <c:v>123.5</c:v>
                </c:pt>
                <c:pt idx="15898">
                  <c:v>125</c:v>
                </c:pt>
                <c:pt idx="15899">
                  <c:v>123.6</c:v>
                </c:pt>
                <c:pt idx="15900">
                  <c:v>124.7</c:v>
                </c:pt>
                <c:pt idx="15901">
                  <c:v>124.4</c:v>
                </c:pt>
                <c:pt idx="15902">
                  <c:v>125.1</c:v>
                </c:pt>
                <c:pt idx="15903">
                  <c:v>124.6</c:v>
                </c:pt>
                <c:pt idx="15904">
                  <c:v>125.2</c:v>
                </c:pt>
                <c:pt idx="15905">
                  <c:v>124.8</c:v>
                </c:pt>
                <c:pt idx="15906">
                  <c:v>124.8</c:v>
                </c:pt>
                <c:pt idx="15907">
                  <c:v>124.4</c:v>
                </c:pt>
                <c:pt idx="15908">
                  <c:v>125.5</c:v>
                </c:pt>
                <c:pt idx="15909">
                  <c:v>124.5</c:v>
                </c:pt>
                <c:pt idx="15910">
                  <c:v>125.2</c:v>
                </c:pt>
                <c:pt idx="15911">
                  <c:v>124.7</c:v>
                </c:pt>
                <c:pt idx="15912">
                  <c:v>124.2</c:v>
                </c:pt>
                <c:pt idx="15913">
                  <c:v>126.5</c:v>
                </c:pt>
                <c:pt idx="15914">
                  <c:v>125</c:v>
                </c:pt>
                <c:pt idx="15915">
                  <c:v>124.2</c:v>
                </c:pt>
                <c:pt idx="15916">
                  <c:v>124.1</c:v>
                </c:pt>
                <c:pt idx="15917">
                  <c:v>125.5</c:v>
                </c:pt>
                <c:pt idx="15918">
                  <c:v>123.9</c:v>
                </c:pt>
                <c:pt idx="15919">
                  <c:v>125.9</c:v>
                </c:pt>
                <c:pt idx="15920">
                  <c:v>125.1</c:v>
                </c:pt>
                <c:pt idx="15921">
                  <c:v>125.4</c:v>
                </c:pt>
                <c:pt idx="15922">
                  <c:v>125.3</c:v>
                </c:pt>
                <c:pt idx="15923">
                  <c:v>125.2</c:v>
                </c:pt>
                <c:pt idx="15924">
                  <c:v>126</c:v>
                </c:pt>
                <c:pt idx="15925">
                  <c:v>124.6</c:v>
                </c:pt>
                <c:pt idx="15926">
                  <c:v>126</c:v>
                </c:pt>
                <c:pt idx="15927">
                  <c:v>126.1</c:v>
                </c:pt>
                <c:pt idx="15928">
                  <c:v>125.4</c:v>
                </c:pt>
                <c:pt idx="15929">
                  <c:v>125.6</c:v>
                </c:pt>
                <c:pt idx="15930">
                  <c:v>126.1</c:v>
                </c:pt>
                <c:pt idx="15931">
                  <c:v>126.1</c:v>
                </c:pt>
                <c:pt idx="15932">
                  <c:v>125.8</c:v>
                </c:pt>
                <c:pt idx="15933">
                  <c:v>126.3</c:v>
                </c:pt>
                <c:pt idx="15934">
                  <c:v>126.1</c:v>
                </c:pt>
                <c:pt idx="15935">
                  <c:v>126.6</c:v>
                </c:pt>
                <c:pt idx="15936">
                  <c:v>126</c:v>
                </c:pt>
                <c:pt idx="15937">
                  <c:v>125.8</c:v>
                </c:pt>
                <c:pt idx="15938">
                  <c:v>125.5</c:v>
                </c:pt>
                <c:pt idx="15939">
                  <c:v>125.1</c:v>
                </c:pt>
                <c:pt idx="15940">
                  <c:v>126.4</c:v>
                </c:pt>
                <c:pt idx="15941">
                  <c:v>126.3</c:v>
                </c:pt>
                <c:pt idx="15942">
                  <c:v>127</c:v>
                </c:pt>
                <c:pt idx="15943">
                  <c:v>126.2</c:v>
                </c:pt>
                <c:pt idx="15944">
                  <c:v>125.8</c:v>
                </c:pt>
                <c:pt idx="15945">
                  <c:v>126.4</c:v>
                </c:pt>
                <c:pt idx="15946">
                  <c:v>126.4</c:v>
                </c:pt>
                <c:pt idx="15947">
                  <c:v>125.7</c:v>
                </c:pt>
                <c:pt idx="15948">
                  <c:v>127.1</c:v>
                </c:pt>
                <c:pt idx="15949">
                  <c:v>127</c:v>
                </c:pt>
                <c:pt idx="15950">
                  <c:v>126.9</c:v>
                </c:pt>
                <c:pt idx="15951">
                  <c:v>128.4</c:v>
                </c:pt>
                <c:pt idx="15952">
                  <c:v>126.6</c:v>
                </c:pt>
                <c:pt idx="15953">
                  <c:v>125.9</c:v>
                </c:pt>
                <c:pt idx="15954">
                  <c:v>127.3</c:v>
                </c:pt>
                <c:pt idx="15955">
                  <c:v>127.1</c:v>
                </c:pt>
                <c:pt idx="15956">
                  <c:v>126.3</c:v>
                </c:pt>
                <c:pt idx="15957">
                  <c:v>126.9</c:v>
                </c:pt>
                <c:pt idx="15958">
                  <c:v>126.5</c:v>
                </c:pt>
                <c:pt idx="15959">
                  <c:v>127.5</c:v>
                </c:pt>
                <c:pt idx="15960">
                  <c:v>127.6</c:v>
                </c:pt>
                <c:pt idx="15961">
                  <c:v>127.8</c:v>
                </c:pt>
                <c:pt idx="15962">
                  <c:v>127.6</c:v>
                </c:pt>
                <c:pt idx="15963">
                  <c:v>126.2</c:v>
                </c:pt>
                <c:pt idx="15964">
                  <c:v>126.9</c:v>
                </c:pt>
                <c:pt idx="15965">
                  <c:v>127.9</c:v>
                </c:pt>
                <c:pt idx="15966">
                  <c:v>126.9</c:v>
                </c:pt>
                <c:pt idx="15967">
                  <c:v>127.8</c:v>
                </c:pt>
                <c:pt idx="15968">
                  <c:v>126.9</c:v>
                </c:pt>
                <c:pt idx="15969">
                  <c:v>127.8</c:v>
                </c:pt>
                <c:pt idx="15970">
                  <c:v>126.9</c:v>
                </c:pt>
                <c:pt idx="15971">
                  <c:v>127.2</c:v>
                </c:pt>
                <c:pt idx="15972">
                  <c:v>126.6</c:v>
                </c:pt>
                <c:pt idx="15973">
                  <c:v>127</c:v>
                </c:pt>
                <c:pt idx="15974">
                  <c:v>128.19999999999999</c:v>
                </c:pt>
                <c:pt idx="15975">
                  <c:v>128</c:v>
                </c:pt>
                <c:pt idx="15976">
                  <c:v>127.7</c:v>
                </c:pt>
                <c:pt idx="15977">
                  <c:v>127.8</c:v>
                </c:pt>
                <c:pt idx="15978">
                  <c:v>128.1</c:v>
                </c:pt>
                <c:pt idx="15979">
                  <c:v>127.9</c:v>
                </c:pt>
                <c:pt idx="15980">
                  <c:v>127.3</c:v>
                </c:pt>
                <c:pt idx="15981">
                  <c:v>127.6</c:v>
                </c:pt>
                <c:pt idx="15982">
                  <c:v>127.9</c:v>
                </c:pt>
                <c:pt idx="15983">
                  <c:v>127</c:v>
                </c:pt>
                <c:pt idx="15984">
                  <c:v>127.3</c:v>
                </c:pt>
                <c:pt idx="15985">
                  <c:v>127</c:v>
                </c:pt>
                <c:pt idx="15986">
                  <c:v>128.4</c:v>
                </c:pt>
                <c:pt idx="15987">
                  <c:v>127.9</c:v>
                </c:pt>
                <c:pt idx="15988">
                  <c:v>127.2</c:v>
                </c:pt>
                <c:pt idx="15989">
                  <c:v>126.3</c:v>
                </c:pt>
                <c:pt idx="15990">
                  <c:v>128.69999999999999</c:v>
                </c:pt>
                <c:pt idx="15991">
                  <c:v>128</c:v>
                </c:pt>
                <c:pt idx="15992">
                  <c:v>127.8</c:v>
                </c:pt>
                <c:pt idx="15993">
                  <c:v>126.8</c:v>
                </c:pt>
                <c:pt idx="15994">
                  <c:v>127.1</c:v>
                </c:pt>
                <c:pt idx="15995">
                  <c:v>127.5</c:v>
                </c:pt>
                <c:pt idx="15996">
                  <c:v>128.19999999999999</c:v>
                </c:pt>
                <c:pt idx="15997">
                  <c:v>127.7</c:v>
                </c:pt>
                <c:pt idx="15998">
                  <c:v>128</c:v>
                </c:pt>
                <c:pt idx="15999">
                  <c:v>128.19999999999999</c:v>
                </c:pt>
                <c:pt idx="16000">
                  <c:v>130</c:v>
                </c:pt>
                <c:pt idx="16001">
                  <c:v>127.7</c:v>
                </c:pt>
                <c:pt idx="16002">
                  <c:v>127.8</c:v>
                </c:pt>
                <c:pt idx="16003">
                  <c:v>127.8</c:v>
                </c:pt>
                <c:pt idx="16004">
                  <c:v>128.80000000000001</c:v>
                </c:pt>
                <c:pt idx="16005">
                  <c:v>126.9</c:v>
                </c:pt>
                <c:pt idx="16006">
                  <c:v>128.30000000000001</c:v>
                </c:pt>
                <c:pt idx="16007">
                  <c:v>127.5</c:v>
                </c:pt>
                <c:pt idx="16008">
                  <c:v>126.7</c:v>
                </c:pt>
                <c:pt idx="16009">
                  <c:v>127.9</c:v>
                </c:pt>
                <c:pt idx="16010">
                  <c:v>126.2</c:v>
                </c:pt>
                <c:pt idx="16011">
                  <c:v>127.8</c:v>
                </c:pt>
                <c:pt idx="16012">
                  <c:v>129.4</c:v>
                </c:pt>
                <c:pt idx="16013">
                  <c:v>128.69999999999999</c:v>
                </c:pt>
                <c:pt idx="16014">
                  <c:v>128.5</c:v>
                </c:pt>
                <c:pt idx="16015">
                  <c:v>128.30000000000001</c:v>
                </c:pt>
                <c:pt idx="16016">
                  <c:v>126.9</c:v>
                </c:pt>
                <c:pt idx="16017">
                  <c:v>126.7</c:v>
                </c:pt>
                <c:pt idx="16018">
                  <c:v>127.5</c:v>
                </c:pt>
                <c:pt idx="16019">
                  <c:v>128.6</c:v>
                </c:pt>
                <c:pt idx="16020">
                  <c:v>129.4</c:v>
                </c:pt>
                <c:pt idx="16021">
                  <c:v>127.2</c:v>
                </c:pt>
                <c:pt idx="16022">
                  <c:v>127.9</c:v>
                </c:pt>
                <c:pt idx="16023">
                  <c:v>128.1</c:v>
                </c:pt>
                <c:pt idx="16024">
                  <c:v>128.4</c:v>
                </c:pt>
                <c:pt idx="16025">
                  <c:v>127.9</c:v>
                </c:pt>
                <c:pt idx="16026">
                  <c:v>128.6</c:v>
                </c:pt>
                <c:pt idx="16027">
                  <c:v>128.5</c:v>
                </c:pt>
                <c:pt idx="16028">
                  <c:v>129.1</c:v>
                </c:pt>
                <c:pt idx="16029">
                  <c:v>128.9</c:v>
                </c:pt>
                <c:pt idx="16030">
                  <c:v>127.3</c:v>
                </c:pt>
                <c:pt idx="16031">
                  <c:v>129.30000000000001</c:v>
                </c:pt>
                <c:pt idx="16032">
                  <c:v>129.1</c:v>
                </c:pt>
                <c:pt idx="16033">
                  <c:v>128.9</c:v>
                </c:pt>
                <c:pt idx="16034">
                  <c:v>128.1</c:v>
                </c:pt>
                <c:pt idx="16035">
                  <c:v>128.6</c:v>
                </c:pt>
                <c:pt idx="16036">
                  <c:v>128.30000000000001</c:v>
                </c:pt>
                <c:pt idx="16037">
                  <c:v>129.30000000000001</c:v>
                </c:pt>
                <c:pt idx="16038">
                  <c:v>127.9</c:v>
                </c:pt>
                <c:pt idx="16039">
                  <c:v>128.9</c:v>
                </c:pt>
                <c:pt idx="16040">
                  <c:v>129.5</c:v>
                </c:pt>
                <c:pt idx="16041">
                  <c:v>128.5</c:v>
                </c:pt>
                <c:pt idx="16042">
                  <c:v>129.69999999999999</c:v>
                </c:pt>
                <c:pt idx="16043">
                  <c:v>129.80000000000001</c:v>
                </c:pt>
                <c:pt idx="16044">
                  <c:v>129</c:v>
                </c:pt>
                <c:pt idx="16045">
                  <c:v>128.19999999999999</c:v>
                </c:pt>
                <c:pt idx="16046">
                  <c:v>129.19999999999999</c:v>
                </c:pt>
                <c:pt idx="16047">
                  <c:v>128.19999999999999</c:v>
                </c:pt>
                <c:pt idx="16048">
                  <c:v>129.4</c:v>
                </c:pt>
                <c:pt idx="16049">
                  <c:v>128.9</c:v>
                </c:pt>
                <c:pt idx="16050">
                  <c:v>130.19999999999999</c:v>
                </c:pt>
                <c:pt idx="16051">
                  <c:v>130.6</c:v>
                </c:pt>
                <c:pt idx="16052">
                  <c:v>129.9</c:v>
                </c:pt>
                <c:pt idx="16053">
                  <c:v>128.9</c:v>
                </c:pt>
                <c:pt idx="16054">
                  <c:v>128.5</c:v>
                </c:pt>
                <c:pt idx="16055">
                  <c:v>128.80000000000001</c:v>
                </c:pt>
                <c:pt idx="16056">
                  <c:v>128.30000000000001</c:v>
                </c:pt>
                <c:pt idx="16057">
                  <c:v>129.30000000000001</c:v>
                </c:pt>
                <c:pt idx="16058">
                  <c:v>128.9</c:v>
                </c:pt>
                <c:pt idx="16059">
                  <c:v>129.6</c:v>
                </c:pt>
                <c:pt idx="16060">
                  <c:v>129</c:v>
                </c:pt>
                <c:pt idx="16061">
                  <c:v>128.9</c:v>
                </c:pt>
                <c:pt idx="16062">
                  <c:v>129.80000000000001</c:v>
                </c:pt>
                <c:pt idx="16063">
                  <c:v>129.80000000000001</c:v>
                </c:pt>
                <c:pt idx="16064">
                  <c:v>127.7</c:v>
                </c:pt>
                <c:pt idx="16065">
                  <c:v>129.69999999999999</c:v>
                </c:pt>
                <c:pt idx="16066">
                  <c:v>128.9</c:v>
                </c:pt>
                <c:pt idx="16067">
                  <c:v>130.1</c:v>
                </c:pt>
                <c:pt idx="16068">
                  <c:v>129.19999999999999</c:v>
                </c:pt>
                <c:pt idx="16069">
                  <c:v>129</c:v>
                </c:pt>
                <c:pt idx="16070">
                  <c:v>128.30000000000001</c:v>
                </c:pt>
                <c:pt idx="16071">
                  <c:v>128.80000000000001</c:v>
                </c:pt>
                <c:pt idx="16072">
                  <c:v>129.19999999999999</c:v>
                </c:pt>
                <c:pt idx="16073">
                  <c:v>129.30000000000001</c:v>
                </c:pt>
                <c:pt idx="16074">
                  <c:v>129.80000000000001</c:v>
                </c:pt>
                <c:pt idx="16075">
                  <c:v>130.30000000000001</c:v>
                </c:pt>
                <c:pt idx="16076">
                  <c:v>129.5</c:v>
                </c:pt>
                <c:pt idx="16077">
                  <c:v>128.4</c:v>
                </c:pt>
                <c:pt idx="16078">
                  <c:v>128.5</c:v>
                </c:pt>
                <c:pt idx="16079">
                  <c:v>129.6</c:v>
                </c:pt>
                <c:pt idx="16080">
                  <c:v>130.1</c:v>
                </c:pt>
                <c:pt idx="16081">
                  <c:v>130.30000000000001</c:v>
                </c:pt>
                <c:pt idx="16082">
                  <c:v>129.1</c:v>
                </c:pt>
                <c:pt idx="16083">
                  <c:v>129.69999999999999</c:v>
                </c:pt>
                <c:pt idx="16084">
                  <c:v>130.4</c:v>
                </c:pt>
                <c:pt idx="16085">
                  <c:v>129.9</c:v>
                </c:pt>
                <c:pt idx="16086">
                  <c:v>129.4</c:v>
                </c:pt>
                <c:pt idx="16087">
                  <c:v>130.30000000000001</c:v>
                </c:pt>
                <c:pt idx="16088">
                  <c:v>129.9</c:v>
                </c:pt>
                <c:pt idx="16089">
                  <c:v>130.30000000000001</c:v>
                </c:pt>
                <c:pt idx="16090">
                  <c:v>129.30000000000001</c:v>
                </c:pt>
                <c:pt idx="16091">
                  <c:v>129.5</c:v>
                </c:pt>
                <c:pt idx="16092">
                  <c:v>129.30000000000001</c:v>
                </c:pt>
                <c:pt idx="16093">
                  <c:v>130</c:v>
                </c:pt>
                <c:pt idx="16094">
                  <c:v>129.69999999999999</c:v>
                </c:pt>
                <c:pt idx="16095">
                  <c:v>129.30000000000001</c:v>
                </c:pt>
                <c:pt idx="16096">
                  <c:v>130.30000000000001</c:v>
                </c:pt>
                <c:pt idx="16097">
                  <c:v>128.80000000000001</c:v>
                </c:pt>
                <c:pt idx="16098">
                  <c:v>128.5</c:v>
                </c:pt>
                <c:pt idx="16099">
                  <c:v>129.69999999999999</c:v>
                </c:pt>
                <c:pt idx="16100">
                  <c:v>129.80000000000001</c:v>
                </c:pt>
                <c:pt idx="16101">
                  <c:v>129.30000000000001</c:v>
                </c:pt>
                <c:pt idx="16102">
                  <c:v>130</c:v>
                </c:pt>
                <c:pt idx="16103">
                  <c:v>130</c:v>
                </c:pt>
                <c:pt idx="16104">
                  <c:v>129.80000000000001</c:v>
                </c:pt>
                <c:pt idx="16105">
                  <c:v>131</c:v>
                </c:pt>
                <c:pt idx="16106">
                  <c:v>129</c:v>
                </c:pt>
                <c:pt idx="16107">
                  <c:v>129.30000000000001</c:v>
                </c:pt>
                <c:pt idx="16108">
                  <c:v>129.30000000000001</c:v>
                </c:pt>
                <c:pt idx="16109">
                  <c:v>130.9</c:v>
                </c:pt>
                <c:pt idx="16110">
                  <c:v>129.69999999999999</c:v>
                </c:pt>
                <c:pt idx="16111">
                  <c:v>129.9</c:v>
                </c:pt>
                <c:pt idx="16112">
                  <c:v>129.9</c:v>
                </c:pt>
                <c:pt idx="16113">
                  <c:v>129.9</c:v>
                </c:pt>
                <c:pt idx="16114">
                  <c:v>129.5</c:v>
                </c:pt>
                <c:pt idx="16115">
                  <c:v>129.5</c:v>
                </c:pt>
                <c:pt idx="16116">
                  <c:v>129.9</c:v>
                </c:pt>
                <c:pt idx="16117">
                  <c:v>129.4</c:v>
                </c:pt>
                <c:pt idx="16118">
                  <c:v>129</c:v>
                </c:pt>
                <c:pt idx="16119">
                  <c:v>130.19999999999999</c:v>
                </c:pt>
                <c:pt idx="16120">
                  <c:v>130.6</c:v>
                </c:pt>
                <c:pt idx="16121">
                  <c:v>129.5</c:v>
                </c:pt>
                <c:pt idx="16122">
                  <c:v>130</c:v>
                </c:pt>
                <c:pt idx="16123">
                  <c:v>129.6</c:v>
                </c:pt>
                <c:pt idx="16124">
                  <c:v>130.1</c:v>
                </c:pt>
                <c:pt idx="16125">
                  <c:v>129.5</c:v>
                </c:pt>
                <c:pt idx="16126">
                  <c:v>129.6</c:v>
                </c:pt>
                <c:pt idx="16127">
                  <c:v>130</c:v>
                </c:pt>
                <c:pt idx="16128">
                  <c:v>130.30000000000001</c:v>
                </c:pt>
                <c:pt idx="16129">
                  <c:v>130</c:v>
                </c:pt>
                <c:pt idx="16130">
                  <c:v>129.69999999999999</c:v>
                </c:pt>
                <c:pt idx="16131">
                  <c:v>130.6</c:v>
                </c:pt>
                <c:pt idx="16132">
                  <c:v>128.80000000000001</c:v>
                </c:pt>
                <c:pt idx="16133">
                  <c:v>130.30000000000001</c:v>
                </c:pt>
                <c:pt idx="16134">
                  <c:v>131.4</c:v>
                </c:pt>
                <c:pt idx="16135">
                  <c:v>129.9</c:v>
                </c:pt>
                <c:pt idx="16136">
                  <c:v>131.19999999999999</c:v>
                </c:pt>
                <c:pt idx="16137">
                  <c:v>131</c:v>
                </c:pt>
                <c:pt idx="16138">
                  <c:v>130.1</c:v>
                </c:pt>
                <c:pt idx="16139">
                  <c:v>128.69999999999999</c:v>
                </c:pt>
                <c:pt idx="16140">
                  <c:v>129.9</c:v>
                </c:pt>
                <c:pt idx="16141">
                  <c:v>129.4</c:v>
                </c:pt>
                <c:pt idx="16142">
                  <c:v>130.1</c:v>
                </c:pt>
                <c:pt idx="16143">
                  <c:v>130.30000000000001</c:v>
                </c:pt>
                <c:pt idx="16144">
                  <c:v>130.1</c:v>
                </c:pt>
                <c:pt idx="16145">
                  <c:v>130.4</c:v>
                </c:pt>
                <c:pt idx="16146">
                  <c:v>130.9</c:v>
                </c:pt>
                <c:pt idx="16147">
                  <c:v>128.69999999999999</c:v>
                </c:pt>
                <c:pt idx="16148">
                  <c:v>130.19999999999999</c:v>
                </c:pt>
                <c:pt idx="16149">
                  <c:v>131.30000000000001</c:v>
                </c:pt>
                <c:pt idx="16150">
                  <c:v>130.4</c:v>
                </c:pt>
                <c:pt idx="16151">
                  <c:v>131.6</c:v>
                </c:pt>
                <c:pt idx="16152">
                  <c:v>129.19999999999999</c:v>
                </c:pt>
                <c:pt idx="16153">
                  <c:v>130.30000000000001</c:v>
                </c:pt>
                <c:pt idx="16154">
                  <c:v>129.69999999999999</c:v>
                </c:pt>
                <c:pt idx="16155">
                  <c:v>130.1</c:v>
                </c:pt>
                <c:pt idx="16156">
                  <c:v>130.5</c:v>
                </c:pt>
                <c:pt idx="16157">
                  <c:v>129.4</c:v>
                </c:pt>
                <c:pt idx="16158">
                  <c:v>129.80000000000001</c:v>
                </c:pt>
                <c:pt idx="16159">
                  <c:v>130.69999999999999</c:v>
                </c:pt>
                <c:pt idx="16160">
                  <c:v>131.80000000000001</c:v>
                </c:pt>
                <c:pt idx="16161">
                  <c:v>130.80000000000001</c:v>
                </c:pt>
                <c:pt idx="16162">
                  <c:v>131.5</c:v>
                </c:pt>
                <c:pt idx="16163">
                  <c:v>129.5</c:v>
                </c:pt>
                <c:pt idx="16164">
                  <c:v>130</c:v>
                </c:pt>
                <c:pt idx="16165">
                  <c:v>129.9</c:v>
                </c:pt>
                <c:pt idx="16166">
                  <c:v>130.5</c:v>
                </c:pt>
                <c:pt idx="16167">
                  <c:v>130.19999999999999</c:v>
                </c:pt>
                <c:pt idx="16168">
                  <c:v>129.9</c:v>
                </c:pt>
                <c:pt idx="16169">
                  <c:v>130.1</c:v>
                </c:pt>
                <c:pt idx="16170">
                  <c:v>129.9</c:v>
                </c:pt>
                <c:pt idx="16171">
                  <c:v>129.6</c:v>
                </c:pt>
                <c:pt idx="16172">
                  <c:v>130</c:v>
                </c:pt>
                <c:pt idx="16173">
                  <c:v>129.9</c:v>
                </c:pt>
                <c:pt idx="16174">
                  <c:v>129.6</c:v>
                </c:pt>
                <c:pt idx="16175">
                  <c:v>131.1</c:v>
                </c:pt>
                <c:pt idx="16176">
                  <c:v>129.9</c:v>
                </c:pt>
                <c:pt idx="16177">
                  <c:v>129.69999999999999</c:v>
                </c:pt>
                <c:pt idx="16178">
                  <c:v>129.80000000000001</c:v>
                </c:pt>
                <c:pt idx="16179">
                  <c:v>129.30000000000001</c:v>
                </c:pt>
                <c:pt idx="16180">
                  <c:v>131</c:v>
                </c:pt>
                <c:pt idx="16181">
                  <c:v>130.80000000000001</c:v>
                </c:pt>
                <c:pt idx="16182">
                  <c:v>129.80000000000001</c:v>
                </c:pt>
                <c:pt idx="16183">
                  <c:v>130.69999999999999</c:v>
                </c:pt>
                <c:pt idx="16184">
                  <c:v>128.80000000000001</c:v>
                </c:pt>
                <c:pt idx="16185">
                  <c:v>131.4</c:v>
                </c:pt>
                <c:pt idx="16186">
                  <c:v>130.1</c:v>
                </c:pt>
                <c:pt idx="16187">
                  <c:v>130.5</c:v>
                </c:pt>
                <c:pt idx="16188">
                  <c:v>131.19999999999999</c:v>
                </c:pt>
                <c:pt idx="16189">
                  <c:v>131.9</c:v>
                </c:pt>
                <c:pt idx="16190">
                  <c:v>130.80000000000001</c:v>
                </c:pt>
                <c:pt idx="16191">
                  <c:v>130.5</c:v>
                </c:pt>
                <c:pt idx="16192">
                  <c:v>131.80000000000001</c:v>
                </c:pt>
                <c:pt idx="16193">
                  <c:v>131.5</c:v>
                </c:pt>
                <c:pt idx="16194">
                  <c:v>132</c:v>
                </c:pt>
                <c:pt idx="16195">
                  <c:v>130.9</c:v>
                </c:pt>
                <c:pt idx="16196">
                  <c:v>129.9</c:v>
                </c:pt>
                <c:pt idx="16197">
                  <c:v>130.1</c:v>
                </c:pt>
                <c:pt idx="16198">
                  <c:v>130.30000000000001</c:v>
                </c:pt>
                <c:pt idx="16199">
                  <c:v>131.80000000000001</c:v>
                </c:pt>
                <c:pt idx="16200">
                  <c:v>131.1</c:v>
                </c:pt>
                <c:pt idx="16201">
                  <c:v>131.6</c:v>
                </c:pt>
                <c:pt idx="16202">
                  <c:v>131.30000000000001</c:v>
                </c:pt>
                <c:pt idx="16203">
                  <c:v>131.5</c:v>
                </c:pt>
                <c:pt idx="16204">
                  <c:v>129.6</c:v>
                </c:pt>
                <c:pt idx="16205">
                  <c:v>130</c:v>
                </c:pt>
                <c:pt idx="16206">
                  <c:v>130.1</c:v>
                </c:pt>
                <c:pt idx="16207">
                  <c:v>129.1</c:v>
                </c:pt>
                <c:pt idx="16208">
                  <c:v>131.4</c:v>
                </c:pt>
                <c:pt idx="16209">
                  <c:v>131.19999999999999</c:v>
                </c:pt>
                <c:pt idx="16210">
                  <c:v>131.1</c:v>
                </c:pt>
                <c:pt idx="16211">
                  <c:v>131.4</c:v>
                </c:pt>
                <c:pt idx="16212">
                  <c:v>130.6</c:v>
                </c:pt>
                <c:pt idx="16213">
                  <c:v>131.9</c:v>
                </c:pt>
                <c:pt idx="16214">
                  <c:v>130.5</c:v>
                </c:pt>
                <c:pt idx="16215">
                  <c:v>131.69999999999999</c:v>
                </c:pt>
                <c:pt idx="16216">
                  <c:v>130.69999999999999</c:v>
                </c:pt>
                <c:pt idx="16217">
                  <c:v>130</c:v>
                </c:pt>
                <c:pt idx="16218">
                  <c:v>129.5</c:v>
                </c:pt>
                <c:pt idx="16219">
                  <c:v>130.4</c:v>
                </c:pt>
                <c:pt idx="16220">
                  <c:v>130.69999999999999</c:v>
                </c:pt>
                <c:pt idx="16221">
                  <c:v>130.80000000000001</c:v>
                </c:pt>
                <c:pt idx="16222">
                  <c:v>129.6</c:v>
                </c:pt>
                <c:pt idx="16223">
                  <c:v>131.5</c:v>
                </c:pt>
                <c:pt idx="16224">
                  <c:v>130.19999999999999</c:v>
                </c:pt>
                <c:pt idx="16225">
                  <c:v>131.4</c:v>
                </c:pt>
                <c:pt idx="16226">
                  <c:v>129.4</c:v>
                </c:pt>
                <c:pt idx="16227">
                  <c:v>131.9</c:v>
                </c:pt>
                <c:pt idx="16228">
                  <c:v>130</c:v>
                </c:pt>
                <c:pt idx="16229">
                  <c:v>129.69999999999999</c:v>
                </c:pt>
                <c:pt idx="16230">
                  <c:v>131.5</c:v>
                </c:pt>
                <c:pt idx="16231">
                  <c:v>132.30000000000001</c:v>
                </c:pt>
                <c:pt idx="16232">
                  <c:v>131.4</c:v>
                </c:pt>
                <c:pt idx="16233">
                  <c:v>130.9</c:v>
                </c:pt>
                <c:pt idx="16234">
                  <c:v>131.19999999999999</c:v>
                </c:pt>
                <c:pt idx="16235">
                  <c:v>131.30000000000001</c:v>
                </c:pt>
                <c:pt idx="16236">
                  <c:v>130.69999999999999</c:v>
                </c:pt>
                <c:pt idx="16237">
                  <c:v>130.4</c:v>
                </c:pt>
                <c:pt idx="16238">
                  <c:v>131.4</c:v>
                </c:pt>
                <c:pt idx="16239">
                  <c:v>130.19999999999999</c:v>
                </c:pt>
                <c:pt idx="16240">
                  <c:v>131.1</c:v>
                </c:pt>
                <c:pt idx="16241">
                  <c:v>130</c:v>
                </c:pt>
                <c:pt idx="16242">
                  <c:v>132</c:v>
                </c:pt>
                <c:pt idx="16243">
                  <c:v>130.9</c:v>
                </c:pt>
                <c:pt idx="16244">
                  <c:v>130.69999999999999</c:v>
                </c:pt>
                <c:pt idx="16245">
                  <c:v>131.1</c:v>
                </c:pt>
                <c:pt idx="16246">
                  <c:v>131</c:v>
                </c:pt>
                <c:pt idx="16247">
                  <c:v>130.69999999999999</c:v>
                </c:pt>
                <c:pt idx="16248">
                  <c:v>130</c:v>
                </c:pt>
                <c:pt idx="16249">
                  <c:v>131.69999999999999</c:v>
                </c:pt>
                <c:pt idx="16250">
                  <c:v>132.69999999999999</c:v>
                </c:pt>
                <c:pt idx="16251">
                  <c:v>131.1</c:v>
                </c:pt>
                <c:pt idx="16252">
                  <c:v>132</c:v>
                </c:pt>
                <c:pt idx="16253">
                  <c:v>132.80000000000001</c:v>
                </c:pt>
                <c:pt idx="16254">
                  <c:v>132</c:v>
                </c:pt>
                <c:pt idx="16255">
                  <c:v>132.30000000000001</c:v>
                </c:pt>
                <c:pt idx="16256">
                  <c:v>129.80000000000001</c:v>
                </c:pt>
                <c:pt idx="16257">
                  <c:v>130.80000000000001</c:v>
                </c:pt>
                <c:pt idx="16258">
                  <c:v>131.1</c:v>
                </c:pt>
                <c:pt idx="16259">
                  <c:v>130.6</c:v>
                </c:pt>
                <c:pt idx="16260">
                  <c:v>131.6</c:v>
                </c:pt>
                <c:pt idx="16261">
                  <c:v>133.1</c:v>
                </c:pt>
                <c:pt idx="16262">
                  <c:v>130.6</c:v>
                </c:pt>
                <c:pt idx="16263">
                  <c:v>131.9</c:v>
                </c:pt>
                <c:pt idx="16264">
                  <c:v>131.30000000000001</c:v>
                </c:pt>
                <c:pt idx="16265">
                  <c:v>130.9</c:v>
                </c:pt>
                <c:pt idx="16266">
                  <c:v>130.1</c:v>
                </c:pt>
                <c:pt idx="16267">
                  <c:v>130.5</c:v>
                </c:pt>
                <c:pt idx="16268">
                  <c:v>130.69999999999999</c:v>
                </c:pt>
                <c:pt idx="16269">
                  <c:v>132</c:v>
                </c:pt>
                <c:pt idx="16270">
                  <c:v>132.30000000000001</c:v>
                </c:pt>
                <c:pt idx="16271">
                  <c:v>131.9</c:v>
                </c:pt>
                <c:pt idx="16272">
                  <c:v>132.80000000000001</c:v>
                </c:pt>
                <c:pt idx="16273">
                  <c:v>130.9</c:v>
                </c:pt>
                <c:pt idx="16274">
                  <c:v>131.4</c:v>
                </c:pt>
                <c:pt idx="16275">
                  <c:v>130.4</c:v>
                </c:pt>
                <c:pt idx="16276">
                  <c:v>131.19999999999999</c:v>
                </c:pt>
                <c:pt idx="16277">
                  <c:v>132.19999999999999</c:v>
                </c:pt>
                <c:pt idx="16278">
                  <c:v>131.30000000000001</c:v>
                </c:pt>
                <c:pt idx="16279">
                  <c:v>130.9</c:v>
                </c:pt>
                <c:pt idx="16280">
                  <c:v>131.4</c:v>
                </c:pt>
                <c:pt idx="16281">
                  <c:v>131.69999999999999</c:v>
                </c:pt>
                <c:pt idx="16282">
                  <c:v>130.80000000000001</c:v>
                </c:pt>
                <c:pt idx="16283">
                  <c:v>131.9</c:v>
                </c:pt>
                <c:pt idx="16284">
                  <c:v>131.30000000000001</c:v>
                </c:pt>
                <c:pt idx="16285">
                  <c:v>131.69999999999999</c:v>
                </c:pt>
                <c:pt idx="16286">
                  <c:v>131.69999999999999</c:v>
                </c:pt>
                <c:pt idx="16287">
                  <c:v>131.1</c:v>
                </c:pt>
                <c:pt idx="16288">
                  <c:v>131.19999999999999</c:v>
                </c:pt>
                <c:pt idx="16289">
                  <c:v>131.69999999999999</c:v>
                </c:pt>
                <c:pt idx="16290">
                  <c:v>131.19999999999999</c:v>
                </c:pt>
                <c:pt idx="16291">
                  <c:v>131</c:v>
                </c:pt>
                <c:pt idx="16292">
                  <c:v>132.1</c:v>
                </c:pt>
                <c:pt idx="16293">
                  <c:v>132.1</c:v>
                </c:pt>
                <c:pt idx="16294">
                  <c:v>132.4</c:v>
                </c:pt>
                <c:pt idx="16295">
                  <c:v>130.6</c:v>
                </c:pt>
                <c:pt idx="16296">
                  <c:v>132.4</c:v>
                </c:pt>
                <c:pt idx="16297">
                  <c:v>130.6</c:v>
                </c:pt>
                <c:pt idx="16298">
                  <c:v>132.4</c:v>
                </c:pt>
                <c:pt idx="16299">
                  <c:v>131.4</c:v>
                </c:pt>
                <c:pt idx="16300">
                  <c:v>132</c:v>
                </c:pt>
                <c:pt idx="16301">
                  <c:v>131.19999999999999</c:v>
                </c:pt>
                <c:pt idx="16302">
                  <c:v>131.30000000000001</c:v>
                </c:pt>
                <c:pt idx="16303">
                  <c:v>130.9</c:v>
                </c:pt>
                <c:pt idx="16304">
                  <c:v>132.30000000000001</c:v>
                </c:pt>
                <c:pt idx="16305">
                  <c:v>133.1</c:v>
                </c:pt>
                <c:pt idx="16306">
                  <c:v>132.4</c:v>
                </c:pt>
                <c:pt idx="16307">
                  <c:v>131.30000000000001</c:v>
                </c:pt>
                <c:pt idx="16308">
                  <c:v>129.9</c:v>
                </c:pt>
                <c:pt idx="16309">
                  <c:v>131.5</c:v>
                </c:pt>
                <c:pt idx="16310">
                  <c:v>130.9</c:v>
                </c:pt>
                <c:pt idx="16311">
                  <c:v>132.80000000000001</c:v>
                </c:pt>
                <c:pt idx="16312">
                  <c:v>131.19999999999999</c:v>
                </c:pt>
                <c:pt idx="16313">
                  <c:v>130.80000000000001</c:v>
                </c:pt>
                <c:pt idx="16314">
                  <c:v>130.5</c:v>
                </c:pt>
                <c:pt idx="16315">
                  <c:v>132</c:v>
                </c:pt>
                <c:pt idx="16316">
                  <c:v>130.69999999999999</c:v>
                </c:pt>
                <c:pt idx="16317">
                  <c:v>131.9</c:v>
                </c:pt>
                <c:pt idx="16318">
                  <c:v>131.5</c:v>
                </c:pt>
                <c:pt idx="16319">
                  <c:v>131.4</c:v>
                </c:pt>
                <c:pt idx="16320">
                  <c:v>131.6</c:v>
                </c:pt>
                <c:pt idx="16321">
                  <c:v>133.4</c:v>
                </c:pt>
                <c:pt idx="16322">
                  <c:v>131.4</c:v>
                </c:pt>
                <c:pt idx="16323">
                  <c:v>131.30000000000001</c:v>
                </c:pt>
                <c:pt idx="16324">
                  <c:v>132</c:v>
                </c:pt>
                <c:pt idx="16325">
                  <c:v>131.69999999999999</c:v>
                </c:pt>
                <c:pt idx="16326">
                  <c:v>131.69999999999999</c:v>
                </c:pt>
                <c:pt idx="16327">
                  <c:v>131.80000000000001</c:v>
                </c:pt>
                <c:pt idx="16328">
                  <c:v>133.19999999999999</c:v>
                </c:pt>
                <c:pt idx="16329">
                  <c:v>131.80000000000001</c:v>
                </c:pt>
                <c:pt idx="16330">
                  <c:v>131.6</c:v>
                </c:pt>
                <c:pt idx="16331">
                  <c:v>132.30000000000001</c:v>
                </c:pt>
                <c:pt idx="16332">
                  <c:v>131.5</c:v>
                </c:pt>
                <c:pt idx="16333">
                  <c:v>132.1</c:v>
                </c:pt>
                <c:pt idx="16334">
                  <c:v>132.4</c:v>
                </c:pt>
                <c:pt idx="16335">
                  <c:v>133.19999999999999</c:v>
                </c:pt>
                <c:pt idx="16336">
                  <c:v>132.1</c:v>
                </c:pt>
                <c:pt idx="16337">
                  <c:v>131.1</c:v>
                </c:pt>
                <c:pt idx="16338">
                  <c:v>130.69999999999999</c:v>
                </c:pt>
                <c:pt idx="16339">
                  <c:v>131.19999999999999</c:v>
                </c:pt>
                <c:pt idx="16340">
                  <c:v>131.69999999999999</c:v>
                </c:pt>
                <c:pt idx="16341">
                  <c:v>133.4</c:v>
                </c:pt>
                <c:pt idx="16342">
                  <c:v>131.69999999999999</c:v>
                </c:pt>
                <c:pt idx="16343">
                  <c:v>132.9</c:v>
                </c:pt>
                <c:pt idx="16344">
                  <c:v>132.80000000000001</c:v>
                </c:pt>
                <c:pt idx="16345">
                  <c:v>132.19999999999999</c:v>
                </c:pt>
                <c:pt idx="16346">
                  <c:v>131.19999999999999</c:v>
                </c:pt>
                <c:pt idx="16347">
                  <c:v>132.4</c:v>
                </c:pt>
                <c:pt idx="16348">
                  <c:v>133.30000000000001</c:v>
                </c:pt>
                <c:pt idx="16349">
                  <c:v>132.19999999999999</c:v>
                </c:pt>
                <c:pt idx="16350">
                  <c:v>131.69999999999999</c:v>
                </c:pt>
                <c:pt idx="16351">
                  <c:v>132</c:v>
                </c:pt>
                <c:pt idx="16352">
                  <c:v>131.9</c:v>
                </c:pt>
                <c:pt idx="16353">
                  <c:v>131.9</c:v>
                </c:pt>
                <c:pt idx="16354">
                  <c:v>132</c:v>
                </c:pt>
                <c:pt idx="16355">
                  <c:v>132.9</c:v>
                </c:pt>
                <c:pt idx="16356">
                  <c:v>132</c:v>
                </c:pt>
                <c:pt idx="16357">
                  <c:v>132</c:v>
                </c:pt>
                <c:pt idx="16358">
                  <c:v>131.19999999999999</c:v>
                </c:pt>
                <c:pt idx="16359">
                  <c:v>131.4</c:v>
                </c:pt>
                <c:pt idx="16360">
                  <c:v>132.19999999999999</c:v>
                </c:pt>
                <c:pt idx="16361">
                  <c:v>131.30000000000001</c:v>
                </c:pt>
                <c:pt idx="16362">
                  <c:v>132.69999999999999</c:v>
                </c:pt>
                <c:pt idx="16363">
                  <c:v>132.19999999999999</c:v>
                </c:pt>
                <c:pt idx="16364">
                  <c:v>132.80000000000001</c:v>
                </c:pt>
                <c:pt idx="16365">
                  <c:v>131.30000000000001</c:v>
                </c:pt>
                <c:pt idx="16366">
                  <c:v>131.19999999999999</c:v>
                </c:pt>
                <c:pt idx="16367">
                  <c:v>131.4</c:v>
                </c:pt>
                <c:pt idx="16368">
                  <c:v>132.6</c:v>
                </c:pt>
                <c:pt idx="16369">
                  <c:v>131.5</c:v>
                </c:pt>
                <c:pt idx="16370">
                  <c:v>132.6</c:v>
                </c:pt>
                <c:pt idx="16371">
                  <c:v>133.1</c:v>
                </c:pt>
                <c:pt idx="16372">
                  <c:v>130.9</c:v>
                </c:pt>
                <c:pt idx="16373">
                  <c:v>131.19999999999999</c:v>
                </c:pt>
                <c:pt idx="16374">
                  <c:v>132.5</c:v>
                </c:pt>
                <c:pt idx="16375">
                  <c:v>131</c:v>
                </c:pt>
                <c:pt idx="16376">
                  <c:v>131.19999999999999</c:v>
                </c:pt>
                <c:pt idx="16377">
                  <c:v>131.30000000000001</c:v>
                </c:pt>
                <c:pt idx="16378">
                  <c:v>131.9</c:v>
                </c:pt>
                <c:pt idx="16379">
                  <c:v>131.5</c:v>
                </c:pt>
                <c:pt idx="16380">
                  <c:v>131.80000000000001</c:v>
                </c:pt>
                <c:pt idx="16381">
                  <c:v>132.1</c:v>
                </c:pt>
                <c:pt idx="16382">
                  <c:v>130.80000000000001</c:v>
                </c:pt>
                <c:pt idx="16383">
                  <c:v>130.4</c:v>
                </c:pt>
                <c:pt idx="16384">
                  <c:v>131.4</c:v>
                </c:pt>
                <c:pt idx="16385">
                  <c:v>131.30000000000001</c:v>
                </c:pt>
                <c:pt idx="16386">
                  <c:v>131.4</c:v>
                </c:pt>
                <c:pt idx="16387">
                  <c:v>132.6</c:v>
                </c:pt>
                <c:pt idx="16388">
                  <c:v>132.9</c:v>
                </c:pt>
                <c:pt idx="16389">
                  <c:v>131.80000000000001</c:v>
                </c:pt>
                <c:pt idx="16390">
                  <c:v>132.4</c:v>
                </c:pt>
                <c:pt idx="16391">
                  <c:v>130.5</c:v>
                </c:pt>
                <c:pt idx="16392">
                  <c:v>132.4</c:v>
                </c:pt>
                <c:pt idx="16393">
                  <c:v>131.9</c:v>
                </c:pt>
                <c:pt idx="16394">
                  <c:v>132</c:v>
                </c:pt>
                <c:pt idx="16395">
                  <c:v>131.19999999999999</c:v>
                </c:pt>
                <c:pt idx="16396">
                  <c:v>131.19999999999999</c:v>
                </c:pt>
                <c:pt idx="16397">
                  <c:v>132.1</c:v>
                </c:pt>
                <c:pt idx="16398">
                  <c:v>130.9</c:v>
                </c:pt>
                <c:pt idx="16399">
                  <c:v>132</c:v>
                </c:pt>
                <c:pt idx="16400">
                  <c:v>131.19999999999999</c:v>
                </c:pt>
                <c:pt idx="16401">
                  <c:v>130.6</c:v>
                </c:pt>
                <c:pt idx="16402">
                  <c:v>131.9</c:v>
                </c:pt>
                <c:pt idx="16403">
                  <c:v>132.4</c:v>
                </c:pt>
                <c:pt idx="16404">
                  <c:v>131.69999999999999</c:v>
                </c:pt>
                <c:pt idx="16405">
                  <c:v>132</c:v>
                </c:pt>
                <c:pt idx="16406">
                  <c:v>131.69999999999999</c:v>
                </c:pt>
                <c:pt idx="16407">
                  <c:v>131.6</c:v>
                </c:pt>
                <c:pt idx="16408">
                  <c:v>131.69999999999999</c:v>
                </c:pt>
                <c:pt idx="16409">
                  <c:v>131.6</c:v>
                </c:pt>
                <c:pt idx="16410">
                  <c:v>132.5</c:v>
                </c:pt>
                <c:pt idx="16411">
                  <c:v>131.19999999999999</c:v>
                </c:pt>
                <c:pt idx="16412">
                  <c:v>131.5</c:v>
                </c:pt>
                <c:pt idx="16413">
                  <c:v>131.5</c:v>
                </c:pt>
                <c:pt idx="16414">
                  <c:v>132.1</c:v>
                </c:pt>
                <c:pt idx="16415">
                  <c:v>131.69999999999999</c:v>
                </c:pt>
                <c:pt idx="16416">
                  <c:v>131.1</c:v>
                </c:pt>
                <c:pt idx="16417">
                  <c:v>131.9</c:v>
                </c:pt>
                <c:pt idx="16418">
                  <c:v>131.5</c:v>
                </c:pt>
                <c:pt idx="16419">
                  <c:v>131.1</c:v>
                </c:pt>
                <c:pt idx="16420">
                  <c:v>130.6</c:v>
                </c:pt>
                <c:pt idx="16421">
                  <c:v>131.9</c:v>
                </c:pt>
                <c:pt idx="16422">
                  <c:v>132.1</c:v>
                </c:pt>
                <c:pt idx="16423">
                  <c:v>130.30000000000001</c:v>
                </c:pt>
                <c:pt idx="16424">
                  <c:v>131.80000000000001</c:v>
                </c:pt>
                <c:pt idx="16425">
                  <c:v>130.5</c:v>
                </c:pt>
                <c:pt idx="16426">
                  <c:v>130.6</c:v>
                </c:pt>
                <c:pt idx="16427">
                  <c:v>131.4</c:v>
                </c:pt>
                <c:pt idx="16428">
                  <c:v>131.19999999999999</c:v>
                </c:pt>
                <c:pt idx="16429">
                  <c:v>130.19999999999999</c:v>
                </c:pt>
                <c:pt idx="16430">
                  <c:v>130.80000000000001</c:v>
                </c:pt>
                <c:pt idx="16431">
                  <c:v>132.5</c:v>
                </c:pt>
                <c:pt idx="16432">
                  <c:v>131.80000000000001</c:v>
                </c:pt>
                <c:pt idx="16433">
                  <c:v>130.5</c:v>
                </c:pt>
                <c:pt idx="16434">
                  <c:v>131.1</c:v>
                </c:pt>
                <c:pt idx="16435">
                  <c:v>132.19999999999999</c:v>
                </c:pt>
                <c:pt idx="16436">
                  <c:v>130.4</c:v>
                </c:pt>
                <c:pt idx="16437">
                  <c:v>131.6</c:v>
                </c:pt>
                <c:pt idx="16438">
                  <c:v>131.80000000000001</c:v>
                </c:pt>
                <c:pt idx="16439">
                  <c:v>130.80000000000001</c:v>
                </c:pt>
                <c:pt idx="16440">
                  <c:v>128.80000000000001</c:v>
                </c:pt>
                <c:pt idx="16441">
                  <c:v>130.80000000000001</c:v>
                </c:pt>
                <c:pt idx="16442">
                  <c:v>131.69999999999999</c:v>
                </c:pt>
                <c:pt idx="16443">
                  <c:v>129.69999999999999</c:v>
                </c:pt>
                <c:pt idx="16444">
                  <c:v>130.30000000000001</c:v>
                </c:pt>
                <c:pt idx="16445">
                  <c:v>131.5</c:v>
                </c:pt>
                <c:pt idx="16446">
                  <c:v>130.1</c:v>
                </c:pt>
                <c:pt idx="16447">
                  <c:v>130.6</c:v>
                </c:pt>
                <c:pt idx="16448">
                  <c:v>130.80000000000001</c:v>
                </c:pt>
                <c:pt idx="16449">
                  <c:v>130.9</c:v>
                </c:pt>
                <c:pt idx="16450">
                  <c:v>129.69999999999999</c:v>
                </c:pt>
                <c:pt idx="16451">
                  <c:v>130.69999999999999</c:v>
                </c:pt>
                <c:pt idx="16452">
                  <c:v>131.80000000000001</c:v>
                </c:pt>
                <c:pt idx="16453">
                  <c:v>130.4</c:v>
                </c:pt>
                <c:pt idx="16454">
                  <c:v>130</c:v>
                </c:pt>
                <c:pt idx="16455">
                  <c:v>131.19999999999999</c:v>
                </c:pt>
                <c:pt idx="16456">
                  <c:v>130.6</c:v>
                </c:pt>
                <c:pt idx="16457">
                  <c:v>131.1</c:v>
                </c:pt>
                <c:pt idx="16458">
                  <c:v>131.30000000000001</c:v>
                </c:pt>
                <c:pt idx="16459">
                  <c:v>131</c:v>
                </c:pt>
                <c:pt idx="16460">
                  <c:v>131.30000000000001</c:v>
                </c:pt>
                <c:pt idx="16461">
                  <c:v>130.69999999999999</c:v>
                </c:pt>
                <c:pt idx="16462">
                  <c:v>129.9</c:v>
                </c:pt>
                <c:pt idx="16463">
                  <c:v>128.5</c:v>
                </c:pt>
                <c:pt idx="16464">
                  <c:v>130.69999999999999</c:v>
                </c:pt>
                <c:pt idx="16465">
                  <c:v>131.1</c:v>
                </c:pt>
                <c:pt idx="16466">
                  <c:v>131.5</c:v>
                </c:pt>
                <c:pt idx="16467">
                  <c:v>131.1</c:v>
                </c:pt>
                <c:pt idx="16468">
                  <c:v>130.19999999999999</c:v>
                </c:pt>
                <c:pt idx="16469">
                  <c:v>130.1</c:v>
                </c:pt>
                <c:pt idx="16470">
                  <c:v>130.80000000000001</c:v>
                </c:pt>
                <c:pt idx="16471">
                  <c:v>130</c:v>
                </c:pt>
                <c:pt idx="16472">
                  <c:v>130</c:v>
                </c:pt>
                <c:pt idx="16473">
                  <c:v>131.19999999999999</c:v>
                </c:pt>
                <c:pt idx="16474">
                  <c:v>130.1</c:v>
                </c:pt>
                <c:pt idx="16475">
                  <c:v>130.69999999999999</c:v>
                </c:pt>
                <c:pt idx="16476">
                  <c:v>130.1</c:v>
                </c:pt>
                <c:pt idx="16477">
                  <c:v>131.19999999999999</c:v>
                </c:pt>
                <c:pt idx="16478">
                  <c:v>129.9</c:v>
                </c:pt>
                <c:pt idx="16479">
                  <c:v>131.30000000000001</c:v>
                </c:pt>
                <c:pt idx="16480">
                  <c:v>129.30000000000001</c:v>
                </c:pt>
                <c:pt idx="16481">
                  <c:v>131</c:v>
                </c:pt>
                <c:pt idx="16482">
                  <c:v>130.19999999999999</c:v>
                </c:pt>
                <c:pt idx="16483">
                  <c:v>130.6</c:v>
                </c:pt>
                <c:pt idx="16484">
                  <c:v>129.30000000000001</c:v>
                </c:pt>
                <c:pt idx="16485">
                  <c:v>130</c:v>
                </c:pt>
                <c:pt idx="16486">
                  <c:v>129.4</c:v>
                </c:pt>
                <c:pt idx="16487">
                  <c:v>128.69999999999999</c:v>
                </c:pt>
                <c:pt idx="16488">
                  <c:v>128.19999999999999</c:v>
                </c:pt>
                <c:pt idx="16489">
                  <c:v>130</c:v>
                </c:pt>
                <c:pt idx="16490">
                  <c:v>129.4</c:v>
                </c:pt>
                <c:pt idx="16491">
                  <c:v>131.30000000000001</c:v>
                </c:pt>
                <c:pt idx="16492">
                  <c:v>130.6</c:v>
                </c:pt>
                <c:pt idx="16493">
                  <c:v>130.1</c:v>
                </c:pt>
                <c:pt idx="16494">
                  <c:v>130.69999999999999</c:v>
                </c:pt>
                <c:pt idx="16495">
                  <c:v>130.4</c:v>
                </c:pt>
                <c:pt idx="16496">
                  <c:v>128.9</c:v>
                </c:pt>
                <c:pt idx="16497">
                  <c:v>130.4</c:v>
                </c:pt>
                <c:pt idx="16498">
                  <c:v>131.30000000000001</c:v>
                </c:pt>
                <c:pt idx="16499">
                  <c:v>129.4</c:v>
                </c:pt>
                <c:pt idx="16500">
                  <c:v>129.69999999999999</c:v>
                </c:pt>
                <c:pt idx="16501">
                  <c:v>130.9</c:v>
                </c:pt>
                <c:pt idx="16502">
                  <c:v>129.30000000000001</c:v>
                </c:pt>
                <c:pt idx="16503">
                  <c:v>129.9</c:v>
                </c:pt>
                <c:pt idx="16504">
                  <c:v>130.80000000000001</c:v>
                </c:pt>
                <c:pt idx="16505">
                  <c:v>129.4</c:v>
                </c:pt>
                <c:pt idx="16506">
                  <c:v>130.30000000000001</c:v>
                </c:pt>
                <c:pt idx="16507">
                  <c:v>129.80000000000001</c:v>
                </c:pt>
                <c:pt idx="16508">
                  <c:v>130.30000000000001</c:v>
                </c:pt>
                <c:pt idx="16509">
                  <c:v>129.69999999999999</c:v>
                </c:pt>
                <c:pt idx="16510">
                  <c:v>129.9</c:v>
                </c:pt>
                <c:pt idx="16511">
                  <c:v>129</c:v>
                </c:pt>
                <c:pt idx="16512">
                  <c:v>130</c:v>
                </c:pt>
                <c:pt idx="16513">
                  <c:v>130.19999999999999</c:v>
                </c:pt>
                <c:pt idx="16514">
                  <c:v>130.1</c:v>
                </c:pt>
                <c:pt idx="16515">
                  <c:v>129.4</c:v>
                </c:pt>
                <c:pt idx="16516">
                  <c:v>127.9</c:v>
                </c:pt>
                <c:pt idx="16517">
                  <c:v>129.19999999999999</c:v>
                </c:pt>
                <c:pt idx="16518">
                  <c:v>128.69999999999999</c:v>
                </c:pt>
                <c:pt idx="16519">
                  <c:v>130.1</c:v>
                </c:pt>
                <c:pt idx="16520">
                  <c:v>129.19999999999999</c:v>
                </c:pt>
                <c:pt idx="16521">
                  <c:v>129.6</c:v>
                </c:pt>
                <c:pt idx="16522">
                  <c:v>129.69999999999999</c:v>
                </c:pt>
                <c:pt idx="16523">
                  <c:v>130.30000000000001</c:v>
                </c:pt>
                <c:pt idx="16524">
                  <c:v>129.9</c:v>
                </c:pt>
                <c:pt idx="16525">
                  <c:v>129.30000000000001</c:v>
                </c:pt>
                <c:pt idx="16526">
                  <c:v>128.9</c:v>
                </c:pt>
                <c:pt idx="16527">
                  <c:v>129.4</c:v>
                </c:pt>
                <c:pt idx="16528">
                  <c:v>129.5</c:v>
                </c:pt>
                <c:pt idx="16529">
                  <c:v>129.4</c:v>
                </c:pt>
                <c:pt idx="16530">
                  <c:v>129.80000000000001</c:v>
                </c:pt>
                <c:pt idx="16531">
                  <c:v>129.4</c:v>
                </c:pt>
                <c:pt idx="16532">
                  <c:v>128.69999999999999</c:v>
                </c:pt>
                <c:pt idx="16533">
                  <c:v>130.19999999999999</c:v>
                </c:pt>
                <c:pt idx="16534">
                  <c:v>129.4</c:v>
                </c:pt>
                <c:pt idx="16535">
                  <c:v>129.9</c:v>
                </c:pt>
                <c:pt idx="16536">
                  <c:v>128.9</c:v>
                </c:pt>
                <c:pt idx="16537">
                  <c:v>129.4</c:v>
                </c:pt>
                <c:pt idx="16538">
                  <c:v>129.30000000000001</c:v>
                </c:pt>
                <c:pt idx="16539">
                  <c:v>128.80000000000001</c:v>
                </c:pt>
                <c:pt idx="16540">
                  <c:v>128.5</c:v>
                </c:pt>
                <c:pt idx="16541">
                  <c:v>129.4</c:v>
                </c:pt>
                <c:pt idx="16542">
                  <c:v>128.5</c:v>
                </c:pt>
                <c:pt idx="16543">
                  <c:v>128.5</c:v>
                </c:pt>
                <c:pt idx="16544">
                  <c:v>130.19999999999999</c:v>
                </c:pt>
                <c:pt idx="16545">
                  <c:v>128.80000000000001</c:v>
                </c:pt>
                <c:pt idx="16546">
                  <c:v>129.4</c:v>
                </c:pt>
                <c:pt idx="16547">
                  <c:v>128.5</c:v>
                </c:pt>
                <c:pt idx="16548">
                  <c:v>128.9</c:v>
                </c:pt>
                <c:pt idx="16549">
                  <c:v>128.30000000000001</c:v>
                </c:pt>
                <c:pt idx="16550">
                  <c:v>128.6</c:v>
                </c:pt>
                <c:pt idx="16551">
                  <c:v>128.30000000000001</c:v>
                </c:pt>
                <c:pt idx="16552">
                  <c:v>128.80000000000001</c:v>
                </c:pt>
                <c:pt idx="16553">
                  <c:v>128</c:v>
                </c:pt>
                <c:pt idx="16554">
                  <c:v>128.5</c:v>
                </c:pt>
                <c:pt idx="16555">
                  <c:v>129.80000000000001</c:v>
                </c:pt>
                <c:pt idx="16556">
                  <c:v>128</c:v>
                </c:pt>
                <c:pt idx="16557">
                  <c:v>127.4</c:v>
                </c:pt>
                <c:pt idx="16558">
                  <c:v>127.2</c:v>
                </c:pt>
                <c:pt idx="16559">
                  <c:v>129.80000000000001</c:v>
                </c:pt>
                <c:pt idx="16560">
                  <c:v>128.30000000000001</c:v>
                </c:pt>
                <c:pt idx="16561">
                  <c:v>128.30000000000001</c:v>
                </c:pt>
                <c:pt idx="16562">
                  <c:v>128.69999999999999</c:v>
                </c:pt>
                <c:pt idx="16563">
                  <c:v>128.6</c:v>
                </c:pt>
                <c:pt idx="16564">
                  <c:v>127.9</c:v>
                </c:pt>
                <c:pt idx="16565">
                  <c:v>128.4</c:v>
                </c:pt>
                <c:pt idx="16566">
                  <c:v>128.19999999999999</c:v>
                </c:pt>
                <c:pt idx="16567">
                  <c:v>128.4</c:v>
                </c:pt>
                <c:pt idx="16568">
                  <c:v>128.80000000000001</c:v>
                </c:pt>
                <c:pt idx="16569">
                  <c:v>128.19999999999999</c:v>
                </c:pt>
                <c:pt idx="16570">
                  <c:v>128</c:v>
                </c:pt>
                <c:pt idx="16571">
                  <c:v>130</c:v>
                </c:pt>
                <c:pt idx="16572">
                  <c:v>129.30000000000001</c:v>
                </c:pt>
                <c:pt idx="16573">
                  <c:v>129.1</c:v>
                </c:pt>
                <c:pt idx="16574">
                  <c:v>127.7</c:v>
                </c:pt>
                <c:pt idx="16575">
                  <c:v>129.69999999999999</c:v>
                </c:pt>
                <c:pt idx="16576">
                  <c:v>129.6</c:v>
                </c:pt>
                <c:pt idx="16577">
                  <c:v>129.30000000000001</c:v>
                </c:pt>
                <c:pt idx="16578">
                  <c:v>128.9</c:v>
                </c:pt>
                <c:pt idx="16579">
                  <c:v>127.9</c:v>
                </c:pt>
                <c:pt idx="16580">
                  <c:v>128.69999999999999</c:v>
                </c:pt>
                <c:pt idx="16581">
                  <c:v>127.6</c:v>
                </c:pt>
                <c:pt idx="16582">
                  <c:v>128.1</c:v>
                </c:pt>
                <c:pt idx="16583">
                  <c:v>128.30000000000001</c:v>
                </c:pt>
                <c:pt idx="16584">
                  <c:v>128.80000000000001</c:v>
                </c:pt>
                <c:pt idx="16585">
                  <c:v>128.4</c:v>
                </c:pt>
                <c:pt idx="16586">
                  <c:v>128</c:v>
                </c:pt>
                <c:pt idx="16587">
                  <c:v>130.5</c:v>
                </c:pt>
                <c:pt idx="16588">
                  <c:v>129.69999999999999</c:v>
                </c:pt>
                <c:pt idx="16589">
                  <c:v>128.9</c:v>
                </c:pt>
                <c:pt idx="16590">
                  <c:v>129.4</c:v>
                </c:pt>
                <c:pt idx="16591">
                  <c:v>128.19999999999999</c:v>
                </c:pt>
                <c:pt idx="16592">
                  <c:v>127.7</c:v>
                </c:pt>
                <c:pt idx="16593">
                  <c:v>128.19999999999999</c:v>
                </c:pt>
                <c:pt idx="16594">
                  <c:v>129.1</c:v>
                </c:pt>
                <c:pt idx="16595">
                  <c:v>129.5</c:v>
                </c:pt>
                <c:pt idx="16596">
                  <c:v>128.80000000000001</c:v>
                </c:pt>
                <c:pt idx="16597">
                  <c:v>128.9</c:v>
                </c:pt>
                <c:pt idx="16598">
                  <c:v>128</c:v>
                </c:pt>
                <c:pt idx="16599">
                  <c:v>128.4</c:v>
                </c:pt>
                <c:pt idx="16600">
                  <c:v>127.6</c:v>
                </c:pt>
                <c:pt idx="16601">
                  <c:v>128.6</c:v>
                </c:pt>
                <c:pt idx="16602">
                  <c:v>129.30000000000001</c:v>
                </c:pt>
                <c:pt idx="16603">
                  <c:v>128.69999999999999</c:v>
                </c:pt>
                <c:pt idx="16604">
                  <c:v>128.30000000000001</c:v>
                </c:pt>
                <c:pt idx="16605">
                  <c:v>129.1</c:v>
                </c:pt>
                <c:pt idx="16606">
                  <c:v>127.3</c:v>
                </c:pt>
                <c:pt idx="16607">
                  <c:v>127.6</c:v>
                </c:pt>
                <c:pt idx="16608">
                  <c:v>127.7</c:v>
                </c:pt>
                <c:pt idx="16609">
                  <c:v>128.5</c:v>
                </c:pt>
                <c:pt idx="16610">
                  <c:v>127.2</c:v>
                </c:pt>
                <c:pt idx="16611">
                  <c:v>128.6</c:v>
                </c:pt>
                <c:pt idx="16612">
                  <c:v>129.19999999999999</c:v>
                </c:pt>
                <c:pt idx="16613">
                  <c:v>127.3</c:v>
                </c:pt>
                <c:pt idx="16614">
                  <c:v>128.4</c:v>
                </c:pt>
                <c:pt idx="16615">
                  <c:v>128.19999999999999</c:v>
                </c:pt>
                <c:pt idx="16616">
                  <c:v>128.80000000000001</c:v>
                </c:pt>
                <c:pt idx="16617">
                  <c:v>128.5</c:v>
                </c:pt>
                <c:pt idx="16618">
                  <c:v>127.5</c:v>
                </c:pt>
                <c:pt idx="16619">
                  <c:v>127.5</c:v>
                </c:pt>
                <c:pt idx="16620">
                  <c:v>127</c:v>
                </c:pt>
                <c:pt idx="16621">
                  <c:v>127.6</c:v>
                </c:pt>
                <c:pt idx="16622">
                  <c:v>127.2</c:v>
                </c:pt>
                <c:pt idx="16623">
                  <c:v>128.1</c:v>
                </c:pt>
                <c:pt idx="16624">
                  <c:v>128.6</c:v>
                </c:pt>
                <c:pt idx="16625">
                  <c:v>128.30000000000001</c:v>
                </c:pt>
                <c:pt idx="16626">
                  <c:v>128.6</c:v>
                </c:pt>
                <c:pt idx="16627">
                  <c:v>127</c:v>
                </c:pt>
                <c:pt idx="16628">
                  <c:v>127.9</c:v>
                </c:pt>
                <c:pt idx="16629">
                  <c:v>127.5</c:v>
                </c:pt>
                <c:pt idx="16630">
                  <c:v>127.9</c:v>
                </c:pt>
                <c:pt idx="16631">
                  <c:v>127.8</c:v>
                </c:pt>
                <c:pt idx="16632">
                  <c:v>128</c:v>
                </c:pt>
                <c:pt idx="16633">
                  <c:v>128.9</c:v>
                </c:pt>
                <c:pt idx="16634">
                  <c:v>127.9</c:v>
                </c:pt>
                <c:pt idx="16635">
                  <c:v>128</c:v>
                </c:pt>
                <c:pt idx="16636">
                  <c:v>129.30000000000001</c:v>
                </c:pt>
                <c:pt idx="16637">
                  <c:v>128.5</c:v>
                </c:pt>
                <c:pt idx="16638">
                  <c:v>128.19999999999999</c:v>
                </c:pt>
                <c:pt idx="16639">
                  <c:v>128.5</c:v>
                </c:pt>
                <c:pt idx="16640">
                  <c:v>129.1</c:v>
                </c:pt>
                <c:pt idx="16641">
                  <c:v>129.5</c:v>
                </c:pt>
                <c:pt idx="16642">
                  <c:v>128.30000000000001</c:v>
                </c:pt>
                <c:pt idx="16643">
                  <c:v>127.8</c:v>
                </c:pt>
                <c:pt idx="16644">
                  <c:v>127.8</c:v>
                </c:pt>
                <c:pt idx="16645">
                  <c:v>127.5</c:v>
                </c:pt>
                <c:pt idx="16646">
                  <c:v>129</c:v>
                </c:pt>
                <c:pt idx="16647">
                  <c:v>129.1</c:v>
                </c:pt>
                <c:pt idx="16648">
                  <c:v>129.69999999999999</c:v>
                </c:pt>
                <c:pt idx="16649">
                  <c:v>128.19999999999999</c:v>
                </c:pt>
                <c:pt idx="16650">
                  <c:v>128.80000000000001</c:v>
                </c:pt>
                <c:pt idx="16651">
                  <c:v>128.80000000000001</c:v>
                </c:pt>
                <c:pt idx="16652">
                  <c:v>127.1</c:v>
                </c:pt>
                <c:pt idx="16653">
                  <c:v>128.4</c:v>
                </c:pt>
                <c:pt idx="16654">
                  <c:v>128.1</c:v>
                </c:pt>
                <c:pt idx="16655">
                  <c:v>127.4</c:v>
                </c:pt>
                <c:pt idx="16656">
                  <c:v>128.6</c:v>
                </c:pt>
                <c:pt idx="16657">
                  <c:v>129.19999999999999</c:v>
                </c:pt>
                <c:pt idx="16658">
                  <c:v>128</c:v>
                </c:pt>
                <c:pt idx="16659">
                  <c:v>128.9</c:v>
                </c:pt>
                <c:pt idx="16660">
                  <c:v>127.8</c:v>
                </c:pt>
                <c:pt idx="16661">
                  <c:v>128.80000000000001</c:v>
                </c:pt>
                <c:pt idx="16662">
                  <c:v>128.4</c:v>
                </c:pt>
                <c:pt idx="16663">
                  <c:v>128.5</c:v>
                </c:pt>
                <c:pt idx="16664">
                  <c:v>128.1</c:v>
                </c:pt>
                <c:pt idx="16665">
                  <c:v>127.5</c:v>
                </c:pt>
                <c:pt idx="16666">
                  <c:v>128.1</c:v>
                </c:pt>
                <c:pt idx="16667">
                  <c:v>127.7</c:v>
                </c:pt>
                <c:pt idx="16668">
                  <c:v>129</c:v>
                </c:pt>
                <c:pt idx="16669">
                  <c:v>128.1</c:v>
                </c:pt>
                <c:pt idx="16670">
                  <c:v>128.5</c:v>
                </c:pt>
                <c:pt idx="16671">
                  <c:v>127.7</c:v>
                </c:pt>
                <c:pt idx="16672">
                  <c:v>127.3</c:v>
                </c:pt>
                <c:pt idx="16673">
                  <c:v>128.1</c:v>
                </c:pt>
                <c:pt idx="16674">
                  <c:v>126.6</c:v>
                </c:pt>
                <c:pt idx="16675">
                  <c:v>128</c:v>
                </c:pt>
                <c:pt idx="16676">
                  <c:v>127.7</c:v>
                </c:pt>
                <c:pt idx="16677">
                  <c:v>129</c:v>
                </c:pt>
                <c:pt idx="16678">
                  <c:v>127.3</c:v>
                </c:pt>
                <c:pt idx="16679">
                  <c:v>127.4</c:v>
                </c:pt>
                <c:pt idx="16680">
                  <c:v>127.1</c:v>
                </c:pt>
                <c:pt idx="16681">
                  <c:v>127.8</c:v>
                </c:pt>
                <c:pt idx="16682">
                  <c:v>128.9</c:v>
                </c:pt>
                <c:pt idx="16683">
                  <c:v>127.6</c:v>
                </c:pt>
                <c:pt idx="16684">
                  <c:v>128.4</c:v>
                </c:pt>
                <c:pt idx="16685">
                  <c:v>128.1</c:v>
                </c:pt>
                <c:pt idx="16686">
                  <c:v>126.7</c:v>
                </c:pt>
                <c:pt idx="16687">
                  <c:v>127.5</c:v>
                </c:pt>
                <c:pt idx="16688">
                  <c:v>129.1</c:v>
                </c:pt>
                <c:pt idx="16689">
                  <c:v>127.1</c:v>
                </c:pt>
                <c:pt idx="16690">
                  <c:v>127.9</c:v>
                </c:pt>
                <c:pt idx="16691">
                  <c:v>129.1</c:v>
                </c:pt>
                <c:pt idx="16692">
                  <c:v>128.6</c:v>
                </c:pt>
                <c:pt idx="16693">
                  <c:v>128.19999999999999</c:v>
                </c:pt>
                <c:pt idx="16694">
                  <c:v>127.1</c:v>
                </c:pt>
                <c:pt idx="16695">
                  <c:v>126.9</c:v>
                </c:pt>
                <c:pt idx="16696">
                  <c:v>125.8</c:v>
                </c:pt>
                <c:pt idx="16697">
                  <c:v>127.2</c:v>
                </c:pt>
                <c:pt idx="16698">
                  <c:v>128.30000000000001</c:v>
                </c:pt>
                <c:pt idx="16699">
                  <c:v>128.1</c:v>
                </c:pt>
                <c:pt idx="16700">
                  <c:v>127</c:v>
                </c:pt>
                <c:pt idx="16701">
                  <c:v>128.30000000000001</c:v>
                </c:pt>
                <c:pt idx="16702">
                  <c:v>128</c:v>
                </c:pt>
                <c:pt idx="16703">
                  <c:v>127.5</c:v>
                </c:pt>
                <c:pt idx="16704">
                  <c:v>128</c:v>
                </c:pt>
                <c:pt idx="16705">
                  <c:v>128.1</c:v>
                </c:pt>
                <c:pt idx="16706">
                  <c:v>128.19999999999999</c:v>
                </c:pt>
                <c:pt idx="16707">
                  <c:v>126.7</c:v>
                </c:pt>
                <c:pt idx="16708">
                  <c:v>128.30000000000001</c:v>
                </c:pt>
                <c:pt idx="16709">
                  <c:v>127.6</c:v>
                </c:pt>
                <c:pt idx="16710">
                  <c:v>127.6</c:v>
                </c:pt>
                <c:pt idx="16711">
                  <c:v>127.5</c:v>
                </c:pt>
                <c:pt idx="16712">
                  <c:v>127.3</c:v>
                </c:pt>
                <c:pt idx="16713">
                  <c:v>127.4</c:v>
                </c:pt>
                <c:pt idx="16714">
                  <c:v>126.9</c:v>
                </c:pt>
                <c:pt idx="16715">
                  <c:v>127.4</c:v>
                </c:pt>
                <c:pt idx="16716">
                  <c:v>127.4</c:v>
                </c:pt>
                <c:pt idx="16717">
                  <c:v>126.8</c:v>
                </c:pt>
                <c:pt idx="16718">
                  <c:v>127.2</c:v>
                </c:pt>
                <c:pt idx="16719">
                  <c:v>127.8</c:v>
                </c:pt>
                <c:pt idx="16720">
                  <c:v>129.1</c:v>
                </c:pt>
                <c:pt idx="16721">
                  <c:v>128.1</c:v>
                </c:pt>
                <c:pt idx="16722">
                  <c:v>127.3</c:v>
                </c:pt>
                <c:pt idx="16723">
                  <c:v>127.1</c:v>
                </c:pt>
                <c:pt idx="16724">
                  <c:v>126.6</c:v>
                </c:pt>
                <c:pt idx="16725">
                  <c:v>126.6</c:v>
                </c:pt>
                <c:pt idx="16726">
                  <c:v>127.9</c:v>
                </c:pt>
                <c:pt idx="16727">
                  <c:v>127.5</c:v>
                </c:pt>
                <c:pt idx="16728">
                  <c:v>127.6</c:v>
                </c:pt>
                <c:pt idx="16729">
                  <c:v>127.2</c:v>
                </c:pt>
                <c:pt idx="16730">
                  <c:v>127.8</c:v>
                </c:pt>
                <c:pt idx="16731">
                  <c:v>127</c:v>
                </c:pt>
                <c:pt idx="16732">
                  <c:v>127.6</c:v>
                </c:pt>
                <c:pt idx="16733">
                  <c:v>127.5</c:v>
                </c:pt>
                <c:pt idx="16734">
                  <c:v>128.5</c:v>
                </c:pt>
                <c:pt idx="16735">
                  <c:v>126.5</c:v>
                </c:pt>
                <c:pt idx="16736">
                  <c:v>127.1</c:v>
                </c:pt>
                <c:pt idx="16737">
                  <c:v>126.8</c:v>
                </c:pt>
                <c:pt idx="16738">
                  <c:v>127.2</c:v>
                </c:pt>
                <c:pt idx="16739">
                  <c:v>126.1</c:v>
                </c:pt>
                <c:pt idx="16740">
                  <c:v>127.3</c:v>
                </c:pt>
                <c:pt idx="16741">
                  <c:v>126.6</c:v>
                </c:pt>
                <c:pt idx="16742">
                  <c:v>126.5</c:v>
                </c:pt>
                <c:pt idx="16743">
                  <c:v>125.5</c:v>
                </c:pt>
                <c:pt idx="16744">
                  <c:v>126.3</c:v>
                </c:pt>
                <c:pt idx="16745">
                  <c:v>126.3</c:v>
                </c:pt>
                <c:pt idx="16746">
                  <c:v>125.3</c:v>
                </c:pt>
                <c:pt idx="16747">
                  <c:v>126.6</c:v>
                </c:pt>
                <c:pt idx="16748">
                  <c:v>126</c:v>
                </c:pt>
                <c:pt idx="16749">
                  <c:v>125.7</c:v>
                </c:pt>
                <c:pt idx="16750">
                  <c:v>127.7</c:v>
                </c:pt>
                <c:pt idx="16751">
                  <c:v>126.3</c:v>
                </c:pt>
                <c:pt idx="16752">
                  <c:v>127.5</c:v>
                </c:pt>
                <c:pt idx="16753">
                  <c:v>126.9</c:v>
                </c:pt>
                <c:pt idx="16754">
                  <c:v>127.7</c:v>
                </c:pt>
                <c:pt idx="16755">
                  <c:v>125.4</c:v>
                </c:pt>
                <c:pt idx="16756">
                  <c:v>125.6</c:v>
                </c:pt>
                <c:pt idx="16757">
                  <c:v>126.2</c:v>
                </c:pt>
                <c:pt idx="16758">
                  <c:v>124.9</c:v>
                </c:pt>
                <c:pt idx="16759">
                  <c:v>125.9</c:v>
                </c:pt>
                <c:pt idx="16760">
                  <c:v>126</c:v>
                </c:pt>
                <c:pt idx="16761">
                  <c:v>126.4</c:v>
                </c:pt>
                <c:pt idx="16762">
                  <c:v>126.2</c:v>
                </c:pt>
                <c:pt idx="16763">
                  <c:v>125.6</c:v>
                </c:pt>
                <c:pt idx="16764">
                  <c:v>126.2</c:v>
                </c:pt>
                <c:pt idx="16765">
                  <c:v>126.3</c:v>
                </c:pt>
                <c:pt idx="16766">
                  <c:v>126.3</c:v>
                </c:pt>
                <c:pt idx="16767">
                  <c:v>125.1</c:v>
                </c:pt>
                <c:pt idx="16768">
                  <c:v>125.1</c:v>
                </c:pt>
                <c:pt idx="16769">
                  <c:v>126.5</c:v>
                </c:pt>
                <c:pt idx="16770">
                  <c:v>125.4</c:v>
                </c:pt>
                <c:pt idx="16771">
                  <c:v>125.2</c:v>
                </c:pt>
                <c:pt idx="16772">
                  <c:v>127</c:v>
                </c:pt>
                <c:pt idx="16773">
                  <c:v>126</c:v>
                </c:pt>
                <c:pt idx="16774">
                  <c:v>125.6</c:v>
                </c:pt>
                <c:pt idx="16775">
                  <c:v>125</c:v>
                </c:pt>
                <c:pt idx="16776">
                  <c:v>124.8</c:v>
                </c:pt>
                <c:pt idx="16777">
                  <c:v>124.9</c:v>
                </c:pt>
                <c:pt idx="16778">
                  <c:v>126.5</c:v>
                </c:pt>
                <c:pt idx="16779">
                  <c:v>125.5</c:v>
                </c:pt>
                <c:pt idx="16780">
                  <c:v>126.4</c:v>
                </c:pt>
                <c:pt idx="16781">
                  <c:v>126.6</c:v>
                </c:pt>
                <c:pt idx="16782">
                  <c:v>124.6</c:v>
                </c:pt>
                <c:pt idx="16783">
                  <c:v>126</c:v>
                </c:pt>
                <c:pt idx="16784">
                  <c:v>125.5</c:v>
                </c:pt>
                <c:pt idx="16785">
                  <c:v>126.7</c:v>
                </c:pt>
                <c:pt idx="16786">
                  <c:v>125.1</c:v>
                </c:pt>
                <c:pt idx="16787">
                  <c:v>124.8</c:v>
                </c:pt>
                <c:pt idx="16788">
                  <c:v>125.2</c:v>
                </c:pt>
                <c:pt idx="16789">
                  <c:v>125.3</c:v>
                </c:pt>
                <c:pt idx="16790">
                  <c:v>124.8</c:v>
                </c:pt>
                <c:pt idx="16791">
                  <c:v>124.4</c:v>
                </c:pt>
                <c:pt idx="16792">
                  <c:v>125.2</c:v>
                </c:pt>
                <c:pt idx="16793">
                  <c:v>125</c:v>
                </c:pt>
                <c:pt idx="16794">
                  <c:v>125</c:v>
                </c:pt>
                <c:pt idx="16795">
                  <c:v>125.3</c:v>
                </c:pt>
                <c:pt idx="16796">
                  <c:v>126.4</c:v>
                </c:pt>
                <c:pt idx="16797">
                  <c:v>126</c:v>
                </c:pt>
                <c:pt idx="16798">
                  <c:v>125.1</c:v>
                </c:pt>
                <c:pt idx="16799">
                  <c:v>124.8</c:v>
                </c:pt>
                <c:pt idx="16800">
                  <c:v>125.8</c:v>
                </c:pt>
                <c:pt idx="16801">
                  <c:v>125.2</c:v>
                </c:pt>
                <c:pt idx="16802">
                  <c:v>125.9</c:v>
                </c:pt>
                <c:pt idx="16803">
                  <c:v>125</c:v>
                </c:pt>
                <c:pt idx="16804">
                  <c:v>125</c:v>
                </c:pt>
                <c:pt idx="16805">
                  <c:v>125.5</c:v>
                </c:pt>
                <c:pt idx="16806">
                  <c:v>126.8</c:v>
                </c:pt>
                <c:pt idx="16807">
                  <c:v>125.7</c:v>
                </c:pt>
                <c:pt idx="16808">
                  <c:v>124</c:v>
                </c:pt>
                <c:pt idx="16809">
                  <c:v>124.7</c:v>
                </c:pt>
                <c:pt idx="16810">
                  <c:v>124.8</c:v>
                </c:pt>
                <c:pt idx="16811">
                  <c:v>124.9</c:v>
                </c:pt>
                <c:pt idx="16812">
                  <c:v>126.2</c:v>
                </c:pt>
                <c:pt idx="16813">
                  <c:v>124.9</c:v>
                </c:pt>
                <c:pt idx="16814">
                  <c:v>126.1</c:v>
                </c:pt>
                <c:pt idx="16815">
                  <c:v>125.4</c:v>
                </c:pt>
                <c:pt idx="16816">
                  <c:v>125.2</c:v>
                </c:pt>
                <c:pt idx="16817">
                  <c:v>125.8</c:v>
                </c:pt>
                <c:pt idx="16818">
                  <c:v>125.3</c:v>
                </c:pt>
                <c:pt idx="16819">
                  <c:v>124.5</c:v>
                </c:pt>
                <c:pt idx="16820">
                  <c:v>124.7</c:v>
                </c:pt>
                <c:pt idx="16821">
                  <c:v>125.3</c:v>
                </c:pt>
                <c:pt idx="16822">
                  <c:v>125.3</c:v>
                </c:pt>
                <c:pt idx="16823">
                  <c:v>125.7</c:v>
                </c:pt>
                <c:pt idx="16824">
                  <c:v>126.8</c:v>
                </c:pt>
                <c:pt idx="16825">
                  <c:v>126.4</c:v>
                </c:pt>
                <c:pt idx="16826">
                  <c:v>126.3</c:v>
                </c:pt>
                <c:pt idx="16827">
                  <c:v>125.2</c:v>
                </c:pt>
                <c:pt idx="16828">
                  <c:v>125.7</c:v>
                </c:pt>
                <c:pt idx="16829">
                  <c:v>124.5</c:v>
                </c:pt>
                <c:pt idx="16830">
                  <c:v>125.1</c:v>
                </c:pt>
                <c:pt idx="16831">
                  <c:v>124.5</c:v>
                </c:pt>
                <c:pt idx="16832">
                  <c:v>125</c:v>
                </c:pt>
                <c:pt idx="16833">
                  <c:v>125.7</c:v>
                </c:pt>
                <c:pt idx="16834">
                  <c:v>125.6</c:v>
                </c:pt>
                <c:pt idx="16835">
                  <c:v>124.7</c:v>
                </c:pt>
                <c:pt idx="16836">
                  <c:v>125.6</c:v>
                </c:pt>
                <c:pt idx="16837">
                  <c:v>124.9</c:v>
                </c:pt>
                <c:pt idx="16838">
                  <c:v>125.5</c:v>
                </c:pt>
                <c:pt idx="16839">
                  <c:v>125.1</c:v>
                </c:pt>
                <c:pt idx="16840">
                  <c:v>125.4</c:v>
                </c:pt>
                <c:pt idx="16841">
                  <c:v>125.1</c:v>
                </c:pt>
                <c:pt idx="16842">
                  <c:v>126.4</c:v>
                </c:pt>
                <c:pt idx="16843">
                  <c:v>125.5</c:v>
                </c:pt>
                <c:pt idx="16844">
                  <c:v>125.9</c:v>
                </c:pt>
                <c:pt idx="16845">
                  <c:v>124.6</c:v>
                </c:pt>
                <c:pt idx="16846">
                  <c:v>126.1</c:v>
                </c:pt>
                <c:pt idx="16847">
                  <c:v>126.3</c:v>
                </c:pt>
                <c:pt idx="16848">
                  <c:v>126.5</c:v>
                </c:pt>
                <c:pt idx="16849">
                  <c:v>124.4</c:v>
                </c:pt>
                <c:pt idx="16850">
                  <c:v>125.8</c:v>
                </c:pt>
                <c:pt idx="16851">
                  <c:v>126.7</c:v>
                </c:pt>
                <c:pt idx="16852">
                  <c:v>126.8</c:v>
                </c:pt>
                <c:pt idx="16853">
                  <c:v>125.3</c:v>
                </c:pt>
                <c:pt idx="16854">
                  <c:v>124.9</c:v>
                </c:pt>
                <c:pt idx="16855">
                  <c:v>126</c:v>
                </c:pt>
                <c:pt idx="16856">
                  <c:v>125.9</c:v>
                </c:pt>
                <c:pt idx="16857">
                  <c:v>125.7</c:v>
                </c:pt>
                <c:pt idx="16858">
                  <c:v>125.9</c:v>
                </c:pt>
                <c:pt idx="16859">
                  <c:v>125.9</c:v>
                </c:pt>
                <c:pt idx="16860">
                  <c:v>124.9</c:v>
                </c:pt>
                <c:pt idx="16861">
                  <c:v>125.9</c:v>
                </c:pt>
                <c:pt idx="16862">
                  <c:v>126</c:v>
                </c:pt>
                <c:pt idx="16863">
                  <c:v>125.6</c:v>
                </c:pt>
                <c:pt idx="16864">
                  <c:v>125.7</c:v>
                </c:pt>
                <c:pt idx="16865">
                  <c:v>127.2</c:v>
                </c:pt>
                <c:pt idx="16866">
                  <c:v>126</c:v>
                </c:pt>
                <c:pt idx="16867">
                  <c:v>126.5</c:v>
                </c:pt>
                <c:pt idx="16868">
                  <c:v>124.7</c:v>
                </c:pt>
                <c:pt idx="16869">
                  <c:v>124.9</c:v>
                </c:pt>
                <c:pt idx="16870">
                  <c:v>124.9</c:v>
                </c:pt>
                <c:pt idx="16871">
                  <c:v>125.7</c:v>
                </c:pt>
                <c:pt idx="16872">
                  <c:v>125.8</c:v>
                </c:pt>
                <c:pt idx="16873">
                  <c:v>126.5</c:v>
                </c:pt>
                <c:pt idx="16874">
                  <c:v>124.8</c:v>
                </c:pt>
                <c:pt idx="16875">
                  <c:v>125.4</c:v>
                </c:pt>
                <c:pt idx="16876">
                  <c:v>126</c:v>
                </c:pt>
                <c:pt idx="16877">
                  <c:v>125.5</c:v>
                </c:pt>
                <c:pt idx="16878">
                  <c:v>125.3</c:v>
                </c:pt>
                <c:pt idx="16879">
                  <c:v>125.2</c:v>
                </c:pt>
                <c:pt idx="16880">
                  <c:v>125.5</c:v>
                </c:pt>
                <c:pt idx="16881">
                  <c:v>125.5</c:v>
                </c:pt>
                <c:pt idx="16882">
                  <c:v>125.5</c:v>
                </c:pt>
                <c:pt idx="16883">
                  <c:v>125.3</c:v>
                </c:pt>
                <c:pt idx="16884">
                  <c:v>124.5</c:v>
                </c:pt>
                <c:pt idx="16885">
                  <c:v>125</c:v>
                </c:pt>
                <c:pt idx="16886">
                  <c:v>125.3</c:v>
                </c:pt>
                <c:pt idx="16887">
                  <c:v>126.2</c:v>
                </c:pt>
                <c:pt idx="16888">
                  <c:v>125.8</c:v>
                </c:pt>
                <c:pt idx="16889">
                  <c:v>125.8</c:v>
                </c:pt>
                <c:pt idx="16890">
                  <c:v>125.3</c:v>
                </c:pt>
                <c:pt idx="16891">
                  <c:v>125.9</c:v>
                </c:pt>
                <c:pt idx="16892">
                  <c:v>125.3</c:v>
                </c:pt>
                <c:pt idx="16893">
                  <c:v>126.3</c:v>
                </c:pt>
                <c:pt idx="16894">
                  <c:v>125.5</c:v>
                </c:pt>
                <c:pt idx="16895">
                  <c:v>125.6</c:v>
                </c:pt>
                <c:pt idx="16896">
                  <c:v>125.7</c:v>
                </c:pt>
                <c:pt idx="16897">
                  <c:v>126</c:v>
                </c:pt>
                <c:pt idx="16898">
                  <c:v>124.6</c:v>
                </c:pt>
                <c:pt idx="16899">
                  <c:v>124.5</c:v>
                </c:pt>
                <c:pt idx="16900">
                  <c:v>125</c:v>
                </c:pt>
                <c:pt idx="16901">
                  <c:v>126.2</c:v>
                </c:pt>
                <c:pt idx="16902">
                  <c:v>126.4</c:v>
                </c:pt>
                <c:pt idx="16903">
                  <c:v>125.7</c:v>
                </c:pt>
                <c:pt idx="16904">
                  <c:v>127</c:v>
                </c:pt>
                <c:pt idx="16905">
                  <c:v>125.9</c:v>
                </c:pt>
                <c:pt idx="16906">
                  <c:v>125.8</c:v>
                </c:pt>
                <c:pt idx="16907">
                  <c:v>126.4</c:v>
                </c:pt>
                <c:pt idx="16908">
                  <c:v>124.2</c:v>
                </c:pt>
                <c:pt idx="16909">
                  <c:v>126.1</c:v>
                </c:pt>
                <c:pt idx="16910">
                  <c:v>126</c:v>
                </c:pt>
                <c:pt idx="16911">
                  <c:v>126</c:v>
                </c:pt>
                <c:pt idx="16912">
                  <c:v>126.4</c:v>
                </c:pt>
                <c:pt idx="16913">
                  <c:v>126.4</c:v>
                </c:pt>
                <c:pt idx="16914">
                  <c:v>126</c:v>
                </c:pt>
                <c:pt idx="16915">
                  <c:v>125</c:v>
                </c:pt>
                <c:pt idx="16916">
                  <c:v>125.8</c:v>
                </c:pt>
                <c:pt idx="16917">
                  <c:v>126.4</c:v>
                </c:pt>
                <c:pt idx="16918">
                  <c:v>126.8</c:v>
                </c:pt>
                <c:pt idx="16919">
                  <c:v>126</c:v>
                </c:pt>
                <c:pt idx="16920">
                  <c:v>125.5</c:v>
                </c:pt>
                <c:pt idx="16921">
                  <c:v>125.3</c:v>
                </c:pt>
                <c:pt idx="16922">
                  <c:v>126.5</c:v>
                </c:pt>
                <c:pt idx="16923">
                  <c:v>124.5</c:v>
                </c:pt>
                <c:pt idx="16924">
                  <c:v>126.4</c:v>
                </c:pt>
                <c:pt idx="16925">
                  <c:v>124.9</c:v>
                </c:pt>
                <c:pt idx="16926">
                  <c:v>125.7</c:v>
                </c:pt>
                <c:pt idx="16927">
                  <c:v>124.6</c:v>
                </c:pt>
                <c:pt idx="16928">
                  <c:v>124.8</c:v>
                </c:pt>
                <c:pt idx="16929">
                  <c:v>125.8</c:v>
                </c:pt>
                <c:pt idx="16930">
                  <c:v>125.7</c:v>
                </c:pt>
                <c:pt idx="16931">
                  <c:v>125.3</c:v>
                </c:pt>
                <c:pt idx="16932">
                  <c:v>125.9</c:v>
                </c:pt>
                <c:pt idx="16933">
                  <c:v>126.4</c:v>
                </c:pt>
                <c:pt idx="16934">
                  <c:v>125.6</c:v>
                </c:pt>
                <c:pt idx="16935">
                  <c:v>124.4</c:v>
                </c:pt>
                <c:pt idx="16936">
                  <c:v>125.6</c:v>
                </c:pt>
                <c:pt idx="16937">
                  <c:v>123.9</c:v>
                </c:pt>
                <c:pt idx="16938">
                  <c:v>125</c:v>
                </c:pt>
                <c:pt idx="16939">
                  <c:v>125.6</c:v>
                </c:pt>
                <c:pt idx="16940">
                  <c:v>125.1</c:v>
                </c:pt>
                <c:pt idx="16941">
                  <c:v>124.6</c:v>
                </c:pt>
                <c:pt idx="16942">
                  <c:v>126.6</c:v>
                </c:pt>
                <c:pt idx="16943">
                  <c:v>124.7</c:v>
                </c:pt>
                <c:pt idx="16944">
                  <c:v>126.1</c:v>
                </c:pt>
                <c:pt idx="16945">
                  <c:v>126</c:v>
                </c:pt>
                <c:pt idx="16946">
                  <c:v>125.5</c:v>
                </c:pt>
                <c:pt idx="16947">
                  <c:v>125.6</c:v>
                </c:pt>
                <c:pt idx="16948">
                  <c:v>125.4</c:v>
                </c:pt>
                <c:pt idx="16949">
                  <c:v>125.7</c:v>
                </c:pt>
                <c:pt idx="16950">
                  <c:v>125.4</c:v>
                </c:pt>
                <c:pt idx="16951">
                  <c:v>126</c:v>
                </c:pt>
                <c:pt idx="16952">
                  <c:v>125.7</c:v>
                </c:pt>
                <c:pt idx="16953">
                  <c:v>124.9</c:v>
                </c:pt>
                <c:pt idx="16954">
                  <c:v>124.8</c:v>
                </c:pt>
                <c:pt idx="16955">
                  <c:v>126.4</c:v>
                </c:pt>
                <c:pt idx="16956">
                  <c:v>126.3</c:v>
                </c:pt>
                <c:pt idx="16957">
                  <c:v>125.6</c:v>
                </c:pt>
                <c:pt idx="16958">
                  <c:v>125.8</c:v>
                </c:pt>
                <c:pt idx="16959">
                  <c:v>125.2</c:v>
                </c:pt>
                <c:pt idx="16960">
                  <c:v>123.4</c:v>
                </c:pt>
                <c:pt idx="16961">
                  <c:v>125.2</c:v>
                </c:pt>
                <c:pt idx="16962">
                  <c:v>125.9</c:v>
                </c:pt>
                <c:pt idx="16963">
                  <c:v>126.2</c:v>
                </c:pt>
                <c:pt idx="16964">
                  <c:v>126</c:v>
                </c:pt>
                <c:pt idx="16965">
                  <c:v>124.9</c:v>
                </c:pt>
                <c:pt idx="16966">
                  <c:v>125.5</c:v>
                </c:pt>
                <c:pt idx="16967">
                  <c:v>125.9</c:v>
                </c:pt>
                <c:pt idx="16968">
                  <c:v>125</c:v>
                </c:pt>
                <c:pt idx="16969">
                  <c:v>125.3</c:v>
                </c:pt>
                <c:pt idx="16970">
                  <c:v>124.5</c:v>
                </c:pt>
                <c:pt idx="16971">
                  <c:v>125.5</c:v>
                </c:pt>
                <c:pt idx="16972">
                  <c:v>126.2</c:v>
                </c:pt>
                <c:pt idx="16973">
                  <c:v>126.8</c:v>
                </c:pt>
                <c:pt idx="16974">
                  <c:v>125.2</c:v>
                </c:pt>
                <c:pt idx="16975">
                  <c:v>125.3</c:v>
                </c:pt>
                <c:pt idx="16976">
                  <c:v>125</c:v>
                </c:pt>
                <c:pt idx="16977">
                  <c:v>124.8</c:v>
                </c:pt>
                <c:pt idx="16978">
                  <c:v>125.3</c:v>
                </c:pt>
                <c:pt idx="16979">
                  <c:v>125.8</c:v>
                </c:pt>
                <c:pt idx="16980">
                  <c:v>125.2</c:v>
                </c:pt>
                <c:pt idx="16981">
                  <c:v>125.5</c:v>
                </c:pt>
                <c:pt idx="16982">
                  <c:v>126.2</c:v>
                </c:pt>
                <c:pt idx="16983">
                  <c:v>126.6</c:v>
                </c:pt>
                <c:pt idx="16984">
                  <c:v>127.4</c:v>
                </c:pt>
                <c:pt idx="16985">
                  <c:v>125.5</c:v>
                </c:pt>
                <c:pt idx="16986">
                  <c:v>126.5</c:v>
                </c:pt>
                <c:pt idx="16987">
                  <c:v>126.2</c:v>
                </c:pt>
                <c:pt idx="16988">
                  <c:v>124.6</c:v>
                </c:pt>
                <c:pt idx="16989">
                  <c:v>124.9</c:v>
                </c:pt>
                <c:pt idx="16990">
                  <c:v>124.3</c:v>
                </c:pt>
                <c:pt idx="16991">
                  <c:v>126.2</c:v>
                </c:pt>
                <c:pt idx="16992">
                  <c:v>126.4</c:v>
                </c:pt>
                <c:pt idx="16993">
                  <c:v>125.3</c:v>
                </c:pt>
                <c:pt idx="16994">
                  <c:v>125.3</c:v>
                </c:pt>
                <c:pt idx="16995">
                  <c:v>123.5</c:v>
                </c:pt>
                <c:pt idx="16996">
                  <c:v>125.5</c:v>
                </c:pt>
                <c:pt idx="16997">
                  <c:v>124.8</c:v>
                </c:pt>
                <c:pt idx="16998">
                  <c:v>125.8</c:v>
                </c:pt>
                <c:pt idx="16999">
                  <c:v>125.4</c:v>
                </c:pt>
                <c:pt idx="17000">
                  <c:v>125.2</c:v>
                </c:pt>
                <c:pt idx="17001">
                  <c:v>125</c:v>
                </c:pt>
                <c:pt idx="17002">
                  <c:v>126.5</c:v>
                </c:pt>
                <c:pt idx="17003">
                  <c:v>125.2</c:v>
                </c:pt>
                <c:pt idx="17004">
                  <c:v>125.3</c:v>
                </c:pt>
                <c:pt idx="17005">
                  <c:v>125.8</c:v>
                </c:pt>
                <c:pt idx="17006">
                  <c:v>125.1</c:v>
                </c:pt>
                <c:pt idx="17007">
                  <c:v>124.1</c:v>
                </c:pt>
                <c:pt idx="17008">
                  <c:v>125.2</c:v>
                </c:pt>
                <c:pt idx="17009">
                  <c:v>125.1</c:v>
                </c:pt>
                <c:pt idx="17010">
                  <c:v>124.7</c:v>
                </c:pt>
                <c:pt idx="17011">
                  <c:v>125.4</c:v>
                </c:pt>
                <c:pt idx="17012">
                  <c:v>125.2</c:v>
                </c:pt>
                <c:pt idx="17013">
                  <c:v>125.6</c:v>
                </c:pt>
                <c:pt idx="17014">
                  <c:v>125.8</c:v>
                </c:pt>
                <c:pt idx="17015">
                  <c:v>125.3</c:v>
                </c:pt>
                <c:pt idx="17016">
                  <c:v>126.2</c:v>
                </c:pt>
                <c:pt idx="17017">
                  <c:v>124.9</c:v>
                </c:pt>
                <c:pt idx="17018">
                  <c:v>124.4</c:v>
                </c:pt>
                <c:pt idx="17019">
                  <c:v>126.3</c:v>
                </c:pt>
                <c:pt idx="17020">
                  <c:v>125.4</c:v>
                </c:pt>
                <c:pt idx="17021">
                  <c:v>124.3</c:v>
                </c:pt>
                <c:pt idx="17022">
                  <c:v>125.7</c:v>
                </c:pt>
                <c:pt idx="17023">
                  <c:v>125.1</c:v>
                </c:pt>
                <c:pt idx="17024">
                  <c:v>126.3</c:v>
                </c:pt>
                <c:pt idx="17025">
                  <c:v>126.1</c:v>
                </c:pt>
                <c:pt idx="17026">
                  <c:v>126.1</c:v>
                </c:pt>
                <c:pt idx="17027">
                  <c:v>125.4</c:v>
                </c:pt>
                <c:pt idx="17028">
                  <c:v>124.8</c:v>
                </c:pt>
                <c:pt idx="17029">
                  <c:v>125.5</c:v>
                </c:pt>
                <c:pt idx="17030">
                  <c:v>125.5</c:v>
                </c:pt>
                <c:pt idx="17031">
                  <c:v>124.2</c:v>
                </c:pt>
                <c:pt idx="17032">
                  <c:v>125.6</c:v>
                </c:pt>
                <c:pt idx="17033">
                  <c:v>126.1</c:v>
                </c:pt>
                <c:pt idx="17034">
                  <c:v>124.7</c:v>
                </c:pt>
                <c:pt idx="17035">
                  <c:v>125.5</c:v>
                </c:pt>
                <c:pt idx="17036">
                  <c:v>126.5</c:v>
                </c:pt>
                <c:pt idx="17037">
                  <c:v>126</c:v>
                </c:pt>
                <c:pt idx="17038">
                  <c:v>126.8</c:v>
                </c:pt>
                <c:pt idx="17039">
                  <c:v>125</c:v>
                </c:pt>
                <c:pt idx="17040">
                  <c:v>125</c:v>
                </c:pt>
                <c:pt idx="17041">
                  <c:v>124</c:v>
                </c:pt>
                <c:pt idx="17042">
                  <c:v>125.4</c:v>
                </c:pt>
                <c:pt idx="17043">
                  <c:v>125.1</c:v>
                </c:pt>
                <c:pt idx="17044">
                  <c:v>125.5</c:v>
                </c:pt>
                <c:pt idx="17045">
                  <c:v>126.4</c:v>
                </c:pt>
                <c:pt idx="17046">
                  <c:v>126.1</c:v>
                </c:pt>
                <c:pt idx="17047">
                  <c:v>125.6</c:v>
                </c:pt>
                <c:pt idx="17048">
                  <c:v>126.1</c:v>
                </c:pt>
                <c:pt idx="17049">
                  <c:v>126.2</c:v>
                </c:pt>
                <c:pt idx="17050">
                  <c:v>125.4</c:v>
                </c:pt>
                <c:pt idx="17051">
                  <c:v>126</c:v>
                </c:pt>
                <c:pt idx="17052">
                  <c:v>126.4</c:v>
                </c:pt>
                <c:pt idx="17053">
                  <c:v>125.2</c:v>
                </c:pt>
                <c:pt idx="17054">
                  <c:v>126.4</c:v>
                </c:pt>
                <c:pt idx="17055">
                  <c:v>125.3</c:v>
                </c:pt>
                <c:pt idx="17056">
                  <c:v>126.2</c:v>
                </c:pt>
                <c:pt idx="17057">
                  <c:v>124.3</c:v>
                </c:pt>
                <c:pt idx="17058">
                  <c:v>126.2</c:v>
                </c:pt>
                <c:pt idx="17059">
                  <c:v>125.9</c:v>
                </c:pt>
                <c:pt idx="17060">
                  <c:v>126.3</c:v>
                </c:pt>
                <c:pt idx="17061">
                  <c:v>125.9</c:v>
                </c:pt>
                <c:pt idx="17062">
                  <c:v>126.7</c:v>
                </c:pt>
                <c:pt idx="17063">
                  <c:v>125.8</c:v>
                </c:pt>
                <c:pt idx="17064">
                  <c:v>125.3</c:v>
                </c:pt>
                <c:pt idx="17065">
                  <c:v>125.4</c:v>
                </c:pt>
                <c:pt idx="17066">
                  <c:v>124.6</c:v>
                </c:pt>
                <c:pt idx="17067">
                  <c:v>124.9</c:v>
                </c:pt>
                <c:pt idx="17068">
                  <c:v>125.8</c:v>
                </c:pt>
                <c:pt idx="17069">
                  <c:v>125.3</c:v>
                </c:pt>
                <c:pt idx="17070">
                  <c:v>126.1</c:v>
                </c:pt>
                <c:pt idx="17071">
                  <c:v>125.1</c:v>
                </c:pt>
                <c:pt idx="17072">
                  <c:v>124.4</c:v>
                </c:pt>
                <c:pt idx="17073">
                  <c:v>124.8</c:v>
                </c:pt>
                <c:pt idx="17074">
                  <c:v>124.1</c:v>
                </c:pt>
                <c:pt idx="17075">
                  <c:v>125</c:v>
                </c:pt>
                <c:pt idx="17076">
                  <c:v>126.1</c:v>
                </c:pt>
                <c:pt idx="17077">
                  <c:v>124.9</c:v>
                </c:pt>
                <c:pt idx="17078">
                  <c:v>125.4</c:v>
                </c:pt>
                <c:pt idx="17079">
                  <c:v>125.4</c:v>
                </c:pt>
                <c:pt idx="17080">
                  <c:v>125.1</c:v>
                </c:pt>
                <c:pt idx="17081">
                  <c:v>124.7</c:v>
                </c:pt>
                <c:pt idx="17082">
                  <c:v>124.5</c:v>
                </c:pt>
                <c:pt idx="17083">
                  <c:v>125</c:v>
                </c:pt>
                <c:pt idx="17084">
                  <c:v>127</c:v>
                </c:pt>
                <c:pt idx="17085">
                  <c:v>126</c:v>
                </c:pt>
                <c:pt idx="17086">
                  <c:v>124.9</c:v>
                </c:pt>
                <c:pt idx="17087">
                  <c:v>124.9</c:v>
                </c:pt>
                <c:pt idx="17088">
                  <c:v>127</c:v>
                </c:pt>
                <c:pt idx="17089">
                  <c:v>126.1</c:v>
                </c:pt>
                <c:pt idx="17090">
                  <c:v>126.4</c:v>
                </c:pt>
                <c:pt idx="17091">
                  <c:v>126</c:v>
                </c:pt>
                <c:pt idx="17092">
                  <c:v>125.7</c:v>
                </c:pt>
                <c:pt idx="17093">
                  <c:v>124.1</c:v>
                </c:pt>
                <c:pt idx="17094">
                  <c:v>125.1</c:v>
                </c:pt>
                <c:pt idx="17095">
                  <c:v>124.3</c:v>
                </c:pt>
                <c:pt idx="17096">
                  <c:v>126.7</c:v>
                </c:pt>
                <c:pt idx="17097">
                  <c:v>124.8</c:v>
                </c:pt>
                <c:pt idx="17098">
                  <c:v>124.3</c:v>
                </c:pt>
                <c:pt idx="17099">
                  <c:v>125</c:v>
                </c:pt>
                <c:pt idx="17100">
                  <c:v>124.8</c:v>
                </c:pt>
                <c:pt idx="17101">
                  <c:v>125</c:v>
                </c:pt>
                <c:pt idx="17102">
                  <c:v>125.3</c:v>
                </c:pt>
                <c:pt idx="17103">
                  <c:v>125</c:v>
                </c:pt>
                <c:pt idx="17104">
                  <c:v>125.6</c:v>
                </c:pt>
                <c:pt idx="17105">
                  <c:v>126</c:v>
                </c:pt>
                <c:pt idx="17106">
                  <c:v>126.1</c:v>
                </c:pt>
                <c:pt idx="17107">
                  <c:v>126</c:v>
                </c:pt>
                <c:pt idx="17108">
                  <c:v>125.2</c:v>
                </c:pt>
                <c:pt idx="17109">
                  <c:v>126</c:v>
                </c:pt>
                <c:pt idx="17110">
                  <c:v>126</c:v>
                </c:pt>
                <c:pt idx="17111">
                  <c:v>125.9</c:v>
                </c:pt>
                <c:pt idx="17112">
                  <c:v>125.9</c:v>
                </c:pt>
                <c:pt idx="17113">
                  <c:v>126.7</c:v>
                </c:pt>
                <c:pt idx="17114">
                  <c:v>126.1</c:v>
                </c:pt>
                <c:pt idx="17115">
                  <c:v>126.3</c:v>
                </c:pt>
                <c:pt idx="17116">
                  <c:v>125.1</c:v>
                </c:pt>
                <c:pt idx="17117">
                  <c:v>125.5</c:v>
                </c:pt>
                <c:pt idx="17118">
                  <c:v>124.3</c:v>
                </c:pt>
                <c:pt idx="17119">
                  <c:v>125.3</c:v>
                </c:pt>
                <c:pt idx="17120">
                  <c:v>125.1</c:v>
                </c:pt>
                <c:pt idx="17121">
                  <c:v>125.8</c:v>
                </c:pt>
                <c:pt idx="17122">
                  <c:v>126</c:v>
                </c:pt>
                <c:pt idx="17123">
                  <c:v>125.2</c:v>
                </c:pt>
                <c:pt idx="17124">
                  <c:v>125.7</c:v>
                </c:pt>
                <c:pt idx="17125">
                  <c:v>125.7</c:v>
                </c:pt>
                <c:pt idx="17126">
                  <c:v>126.1</c:v>
                </c:pt>
                <c:pt idx="17127">
                  <c:v>125.9</c:v>
                </c:pt>
                <c:pt idx="17128">
                  <c:v>125.8</c:v>
                </c:pt>
                <c:pt idx="17129">
                  <c:v>125.3</c:v>
                </c:pt>
                <c:pt idx="17130">
                  <c:v>125</c:v>
                </c:pt>
                <c:pt idx="17131">
                  <c:v>124.5</c:v>
                </c:pt>
                <c:pt idx="17132">
                  <c:v>126.5</c:v>
                </c:pt>
                <c:pt idx="17133">
                  <c:v>126.6</c:v>
                </c:pt>
                <c:pt idx="17134">
                  <c:v>126.1</c:v>
                </c:pt>
                <c:pt idx="17135">
                  <c:v>125.8</c:v>
                </c:pt>
                <c:pt idx="17136">
                  <c:v>126.6</c:v>
                </c:pt>
                <c:pt idx="17137">
                  <c:v>125.4</c:v>
                </c:pt>
                <c:pt idx="17138">
                  <c:v>126.1</c:v>
                </c:pt>
                <c:pt idx="17139">
                  <c:v>125.9</c:v>
                </c:pt>
                <c:pt idx="17140">
                  <c:v>126</c:v>
                </c:pt>
                <c:pt idx="17141">
                  <c:v>125.6</c:v>
                </c:pt>
                <c:pt idx="17142">
                  <c:v>126.8</c:v>
                </c:pt>
                <c:pt idx="17143">
                  <c:v>126.3</c:v>
                </c:pt>
                <c:pt idx="17144">
                  <c:v>125</c:v>
                </c:pt>
                <c:pt idx="17145">
                  <c:v>125.5</c:v>
                </c:pt>
                <c:pt idx="17146">
                  <c:v>125.7</c:v>
                </c:pt>
                <c:pt idx="17147">
                  <c:v>124.1</c:v>
                </c:pt>
                <c:pt idx="17148">
                  <c:v>126.3</c:v>
                </c:pt>
                <c:pt idx="17149">
                  <c:v>124.9</c:v>
                </c:pt>
                <c:pt idx="17150">
                  <c:v>126.2</c:v>
                </c:pt>
                <c:pt idx="17151">
                  <c:v>124.8</c:v>
                </c:pt>
                <c:pt idx="17152">
                  <c:v>125.8</c:v>
                </c:pt>
                <c:pt idx="17153">
                  <c:v>125.7</c:v>
                </c:pt>
                <c:pt idx="17154">
                  <c:v>125.6</c:v>
                </c:pt>
                <c:pt idx="17155">
                  <c:v>126.2</c:v>
                </c:pt>
                <c:pt idx="17156">
                  <c:v>126.8</c:v>
                </c:pt>
                <c:pt idx="17157">
                  <c:v>124.9</c:v>
                </c:pt>
                <c:pt idx="17158">
                  <c:v>126</c:v>
                </c:pt>
                <c:pt idx="17159">
                  <c:v>125.1</c:v>
                </c:pt>
                <c:pt idx="17160">
                  <c:v>125.3</c:v>
                </c:pt>
                <c:pt idx="17161">
                  <c:v>126</c:v>
                </c:pt>
                <c:pt idx="17162">
                  <c:v>124.2</c:v>
                </c:pt>
                <c:pt idx="17163">
                  <c:v>125.8</c:v>
                </c:pt>
                <c:pt idx="17164">
                  <c:v>126</c:v>
                </c:pt>
                <c:pt idx="17165">
                  <c:v>125.6</c:v>
                </c:pt>
                <c:pt idx="17166">
                  <c:v>125.4</c:v>
                </c:pt>
                <c:pt idx="17167">
                  <c:v>125.3</c:v>
                </c:pt>
                <c:pt idx="17168">
                  <c:v>126.6</c:v>
                </c:pt>
                <c:pt idx="17169">
                  <c:v>125.5</c:v>
                </c:pt>
                <c:pt idx="17170">
                  <c:v>125.6</c:v>
                </c:pt>
                <c:pt idx="17171">
                  <c:v>125.2</c:v>
                </c:pt>
                <c:pt idx="17172">
                  <c:v>125.4</c:v>
                </c:pt>
                <c:pt idx="17173">
                  <c:v>126</c:v>
                </c:pt>
                <c:pt idx="17174">
                  <c:v>125.6</c:v>
                </c:pt>
                <c:pt idx="17175">
                  <c:v>128.1</c:v>
                </c:pt>
                <c:pt idx="17176">
                  <c:v>125</c:v>
                </c:pt>
                <c:pt idx="17177">
                  <c:v>125.8</c:v>
                </c:pt>
                <c:pt idx="17178">
                  <c:v>126.4</c:v>
                </c:pt>
                <c:pt idx="17179">
                  <c:v>126.4</c:v>
                </c:pt>
                <c:pt idx="17180">
                  <c:v>126.3</c:v>
                </c:pt>
                <c:pt idx="17181">
                  <c:v>126.7</c:v>
                </c:pt>
                <c:pt idx="17182">
                  <c:v>125.4</c:v>
                </c:pt>
                <c:pt idx="17183">
                  <c:v>125.5</c:v>
                </c:pt>
                <c:pt idx="17184">
                  <c:v>127.4</c:v>
                </c:pt>
                <c:pt idx="17185">
                  <c:v>127.6</c:v>
                </c:pt>
                <c:pt idx="17186">
                  <c:v>125.9</c:v>
                </c:pt>
                <c:pt idx="17187">
                  <c:v>126</c:v>
                </c:pt>
                <c:pt idx="17188">
                  <c:v>125.3</c:v>
                </c:pt>
                <c:pt idx="17189">
                  <c:v>126.5</c:v>
                </c:pt>
                <c:pt idx="17190">
                  <c:v>126.5</c:v>
                </c:pt>
                <c:pt idx="17191">
                  <c:v>126.5</c:v>
                </c:pt>
                <c:pt idx="17192">
                  <c:v>126.1</c:v>
                </c:pt>
                <c:pt idx="17193">
                  <c:v>125.9</c:v>
                </c:pt>
                <c:pt idx="17194">
                  <c:v>126.6</c:v>
                </c:pt>
                <c:pt idx="17195">
                  <c:v>125.2</c:v>
                </c:pt>
                <c:pt idx="17196">
                  <c:v>126.9</c:v>
                </c:pt>
                <c:pt idx="17197">
                  <c:v>125.4</c:v>
                </c:pt>
                <c:pt idx="17198">
                  <c:v>126.5</c:v>
                </c:pt>
                <c:pt idx="17199">
                  <c:v>127.4</c:v>
                </c:pt>
                <c:pt idx="17200">
                  <c:v>126.2</c:v>
                </c:pt>
                <c:pt idx="17201">
                  <c:v>126.2</c:v>
                </c:pt>
                <c:pt idx="17202">
                  <c:v>125.3</c:v>
                </c:pt>
                <c:pt idx="17203">
                  <c:v>125.8</c:v>
                </c:pt>
                <c:pt idx="17204">
                  <c:v>126.2</c:v>
                </c:pt>
                <c:pt idx="17205">
                  <c:v>127.3</c:v>
                </c:pt>
                <c:pt idx="17206">
                  <c:v>126.9</c:v>
                </c:pt>
                <c:pt idx="17207">
                  <c:v>127.1</c:v>
                </c:pt>
                <c:pt idx="17208">
                  <c:v>126.1</c:v>
                </c:pt>
                <c:pt idx="17209">
                  <c:v>126.9</c:v>
                </c:pt>
                <c:pt idx="17210">
                  <c:v>126.3</c:v>
                </c:pt>
                <c:pt idx="17211">
                  <c:v>125.7</c:v>
                </c:pt>
                <c:pt idx="17212">
                  <c:v>125.7</c:v>
                </c:pt>
                <c:pt idx="17213">
                  <c:v>125.4</c:v>
                </c:pt>
                <c:pt idx="17214">
                  <c:v>126.6</c:v>
                </c:pt>
                <c:pt idx="17215">
                  <c:v>126.4</c:v>
                </c:pt>
                <c:pt idx="17216">
                  <c:v>126.1</c:v>
                </c:pt>
                <c:pt idx="17217">
                  <c:v>126.8</c:v>
                </c:pt>
                <c:pt idx="17218">
                  <c:v>125.2</c:v>
                </c:pt>
                <c:pt idx="17219">
                  <c:v>124.8</c:v>
                </c:pt>
                <c:pt idx="17220">
                  <c:v>125.7</c:v>
                </c:pt>
                <c:pt idx="17221">
                  <c:v>126.1</c:v>
                </c:pt>
                <c:pt idx="17222">
                  <c:v>127.3</c:v>
                </c:pt>
                <c:pt idx="17223">
                  <c:v>127.4</c:v>
                </c:pt>
                <c:pt idx="17224">
                  <c:v>126.6</c:v>
                </c:pt>
                <c:pt idx="17225">
                  <c:v>126.5</c:v>
                </c:pt>
                <c:pt idx="17226">
                  <c:v>126.6</c:v>
                </c:pt>
                <c:pt idx="17227">
                  <c:v>126.7</c:v>
                </c:pt>
                <c:pt idx="17228">
                  <c:v>127.3</c:v>
                </c:pt>
                <c:pt idx="17229">
                  <c:v>127.3</c:v>
                </c:pt>
                <c:pt idx="17230">
                  <c:v>127</c:v>
                </c:pt>
                <c:pt idx="17231">
                  <c:v>127</c:v>
                </c:pt>
                <c:pt idx="17232">
                  <c:v>126.3</c:v>
                </c:pt>
                <c:pt idx="17233">
                  <c:v>127.4</c:v>
                </c:pt>
                <c:pt idx="17234">
                  <c:v>127.1</c:v>
                </c:pt>
                <c:pt idx="17235">
                  <c:v>126.7</c:v>
                </c:pt>
                <c:pt idx="17236">
                  <c:v>125.7</c:v>
                </c:pt>
                <c:pt idx="17237">
                  <c:v>127.2</c:v>
                </c:pt>
                <c:pt idx="17238">
                  <c:v>127</c:v>
                </c:pt>
                <c:pt idx="17239">
                  <c:v>127</c:v>
                </c:pt>
                <c:pt idx="17240">
                  <c:v>126.7</c:v>
                </c:pt>
                <c:pt idx="17241">
                  <c:v>126.4</c:v>
                </c:pt>
                <c:pt idx="17242">
                  <c:v>127.1</c:v>
                </c:pt>
                <c:pt idx="17243">
                  <c:v>127.5</c:v>
                </c:pt>
                <c:pt idx="17244">
                  <c:v>127.3</c:v>
                </c:pt>
                <c:pt idx="17245">
                  <c:v>126.5</c:v>
                </c:pt>
                <c:pt idx="17246">
                  <c:v>126.5</c:v>
                </c:pt>
                <c:pt idx="17247">
                  <c:v>125.1</c:v>
                </c:pt>
                <c:pt idx="17248">
                  <c:v>126</c:v>
                </c:pt>
                <c:pt idx="17249">
                  <c:v>127.5</c:v>
                </c:pt>
                <c:pt idx="17250">
                  <c:v>127.2</c:v>
                </c:pt>
                <c:pt idx="17251">
                  <c:v>127.3</c:v>
                </c:pt>
                <c:pt idx="17252">
                  <c:v>126.6</c:v>
                </c:pt>
                <c:pt idx="17253">
                  <c:v>127</c:v>
                </c:pt>
                <c:pt idx="17254">
                  <c:v>128.1</c:v>
                </c:pt>
                <c:pt idx="17255">
                  <c:v>125.7</c:v>
                </c:pt>
                <c:pt idx="17256">
                  <c:v>126.9</c:v>
                </c:pt>
                <c:pt idx="17257">
                  <c:v>126.8</c:v>
                </c:pt>
                <c:pt idx="17258">
                  <c:v>126.5</c:v>
                </c:pt>
                <c:pt idx="17259">
                  <c:v>126.7</c:v>
                </c:pt>
                <c:pt idx="17260">
                  <c:v>127.7</c:v>
                </c:pt>
                <c:pt idx="17261">
                  <c:v>125.6</c:v>
                </c:pt>
                <c:pt idx="17262">
                  <c:v>127.1</c:v>
                </c:pt>
                <c:pt idx="17263">
                  <c:v>127.8</c:v>
                </c:pt>
                <c:pt idx="17264">
                  <c:v>127.9</c:v>
                </c:pt>
                <c:pt idx="17265">
                  <c:v>126.8</c:v>
                </c:pt>
                <c:pt idx="17266">
                  <c:v>127.4</c:v>
                </c:pt>
                <c:pt idx="17267">
                  <c:v>127.9</c:v>
                </c:pt>
                <c:pt idx="17268">
                  <c:v>127</c:v>
                </c:pt>
                <c:pt idx="17269">
                  <c:v>126.8</c:v>
                </c:pt>
                <c:pt idx="17270">
                  <c:v>126.9</c:v>
                </c:pt>
                <c:pt idx="17271">
                  <c:v>125.9</c:v>
                </c:pt>
                <c:pt idx="17272">
                  <c:v>125.5</c:v>
                </c:pt>
                <c:pt idx="17273">
                  <c:v>127.9</c:v>
                </c:pt>
                <c:pt idx="17274">
                  <c:v>127</c:v>
                </c:pt>
                <c:pt idx="17275">
                  <c:v>127.9</c:v>
                </c:pt>
                <c:pt idx="17276">
                  <c:v>126.2</c:v>
                </c:pt>
                <c:pt idx="17277">
                  <c:v>126.9</c:v>
                </c:pt>
                <c:pt idx="17278">
                  <c:v>126</c:v>
                </c:pt>
                <c:pt idx="17279">
                  <c:v>125.7</c:v>
                </c:pt>
                <c:pt idx="17280">
                  <c:v>125.9</c:v>
                </c:pt>
                <c:pt idx="17281">
                  <c:v>127.4</c:v>
                </c:pt>
                <c:pt idx="17282">
                  <c:v>126.2</c:v>
                </c:pt>
                <c:pt idx="17283">
                  <c:v>128.5</c:v>
                </c:pt>
                <c:pt idx="17284">
                  <c:v>127.8</c:v>
                </c:pt>
                <c:pt idx="17285">
                  <c:v>126.9</c:v>
                </c:pt>
                <c:pt idx="17286">
                  <c:v>127.4</c:v>
                </c:pt>
                <c:pt idx="17287">
                  <c:v>126.2</c:v>
                </c:pt>
                <c:pt idx="17288">
                  <c:v>127.7</c:v>
                </c:pt>
                <c:pt idx="17289">
                  <c:v>126.5</c:v>
                </c:pt>
                <c:pt idx="17290">
                  <c:v>126.7</c:v>
                </c:pt>
                <c:pt idx="17291">
                  <c:v>127</c:v>
                </c:pt>
                <c:pt idx="17292">
                  <c:v>126.4</c:v>
                </c:pt>
                <c:pt idx="17293">
                  <c:v>127.6</c:v>
                </c:pt>
                <c:pt idx="17294">
                  <c:v>126.1</c:v>
                </c:pt>
                <c:pt idx="17295">
                  <c:v>127.6</c:v>
                </c:pt>
                <c:pt idx="17296">
                  <c:v>127.7</c:v>
                </c:pt>
                <c:pt idx="17297">
                  <c:v>126.3</c:v>
                </c:pt>
                <c:pt idx="17298">
                  <c:v>126.7</c:v>
                </c:pt>
                <c:pt idx="17299">
                  <c:v>127.6</c:v>
                </c:pt>
                <c:pt idx="17300">
                  <c:v>125.8</c:v>
                </c:pt>
                <c:pt idx="17301">
                  <c:v>127.4</c:v>
                </c:pt>
                <c:pt idx="17302">
                  <c:v>128</c:v>
                </c:pt>
                <c:pt idx="17303">
                  <c:v>128.19999999999999</c:v>
                </c:pt>
                <c:pt idx="17304">
                  <c:v>127.2</c:v>
                </c:pt>
                <c:pt idx="17305">
                  <c:v>128.30000000000001</c:v>
                </c:pt>
                <c:pt idx="17306">
                  <c:v>127.5</c:v>
                </c:pt>
                <c:pt idx="17307">
                  <c:v>126.8</c:v>
                </c:pt>
                <c:pt idx="17308">
                  <c:v>127.4</c:v>
                </c:pt>
                <c:pt idx="17309">
                  <c:v>127.4</c:v>
                </c:pt>
                <c:pt idx="17310">
                  <c:v>127.9</c:v>
                </c:pt>
                <c:pt idx="17311">
                  <c:v>126.3</c:v>
                </c:pt>
                <c:pt idx="17312">
                  <c:v>127.8</c:v>
                </c:pt>
                <c:pt idx="17313">
                  <c:v>127.9</c:v>
                </c:pt>
                <c:pt idx="17314">
                  <c:v>127.7</c:v>
                </c:pt>
                <c:pt idx="17315">
                  <c:v>127.3</c:v>
                </c:pt>
                <c:pt idx="17316">
                  <c:v>126.3</c:v>
                </c:pt>
                <c:pt idx="17317">
                  <c:v>126.3</c:v>
                </c:pt>
                <c:pt idx="17318">
                  <c:v>126.8</c:v>
                </c:pt>
                <c:pt idx="17319">
                  <c:v>127.9</c:v>
                </c:pt>
                <c:pt idx="17320">
                  <c:v>127.4</c:v>
                </c:pt>
                <c:pt idx="17321">
                  <c:v>126.8</c:v>
                </c:pt>
                <c:pt idx="17322">
                  <c:v>126.8</c:v>
                </c:pt>
                <c:pt idx="17323">
                  <c:v>128.30000000000001</c:v>
                </c:pt>
                <c:pt idx="17324">
                  <c:v>126.9</c:v>
                </c:pt>
                <c:pt idx="17325">
                  <c:v>127.1</c:v>
                </c:pt>
                <c:pt idx="17326">
                  <c:v>127.3</c:v>
                </c:pt>
                <c:pt idx="17327">
                  <c:v>126.7</c:v>
                </c:pt>
                <c:pt idx="17328">
                  <c:v>127.5</c:v>
                </c:pt>
                <c:pt idx="17329">
                  <c:v>126.6</c:v>
                </c:pt>
                <c:pt idx="17330">
                  <c:v>127.1</c:v>
                </c:pt>
                <c:pt idx="17331">
                  <c:v>126.1</c:v>
                </c:pt>
                <c:pt idx="17332">
                  <c:v>126.7</c:v>
                </c:pt>
                <c:pt idx="17333">
                  <c:v>126.9</c:v>
                </c:pt>
                <c:pt idx="17334">
                  <c:v>127.8</c:v>
                </c:pt>
                <c:pt idx="17335">
                  <c:v>127.2</c:v>
                </c:pt>
                <c:pt idx="17336">
                  <c:v>126.6</c:v>
                </c:pt>
                <c:pt idx="17337">
                  <c:v>127.1</c:v>
                </c:pt>
                <c:pt idx="17338">
                  <c:v>128.19999999999999</c:v>
                </c:pt>
                <c:pt idx="17339">
                  <c:v>126.7</c:v>
                </c:pt>
                <c:pt idx="17340">
                  <c:v>126.6</c:v>
                </c:pt>
                <c:pt idx="17341">
                  <c:v>127.3</c:v>
                </c:pt>
                <c:pt idx="17342">
                  <c:v>126.5</c:v>
                </c:pt>
                <c:pt idx="17343">
                  <c:v>127.9</c:v>
                </c:pt>
                <c:pt idx="17344">
                  <c:v>126.8</c:v>
                </c:pt>
                <c:pt idx="17345">
                  <c:v>127.6</c:v>
                </c:pt>
                <c:pt idx="17346">
                  <c:v>127.3</c:v>
                </c:pt>
                <c:pt idx="17347">
                  <c:v>127.6</c:v>
                </c:pt>
                <c:pt idx="17348">
                  <c:v>127.6</c:v>
                </c:pt>
                <c:pt idx="17349">
                  <c:v>127.2</c:v>
                </c:pt>
                <c:pt idx="17350">
                  <c:v>127.4</c:v>
                </c:pt>
                <c:pt idx="17351">
                  <c:v>127.3</c:v>
                </c:pt>
                <c:pt idx="17352">
                  <c:v>126.8</c:v>
                </c:pt>
                <c:pt idx="17353">
                  <c:v>127.9</c:v>
                </c:pt>
                <c:pt idx="17354">
                  <c:v>127.3</c:v>
                </c:pt>
                <c:pt idx="17355">
                  <c:v>127.2</c:v>
                </c:pt>
                <c:pt idx="17356">
                  <c:v>126.7</c:v>
                </c:pt>
                <c:pt idx="17357">
                  <c:v>126.4</c:v>
                </c:pt>
                <c:pt idx="17358">
                  <c:v>126.1</c:v>
                </c:pt>
                <c:pt idx="17359">
                  <c:v>126.1</c:v>
                </c:pt>
                <c:pt idx="17360">
                  <c:v>128.1</c:v>
                </c:pt>
                <c:pt idx="17361">
                  <c:v>128.1</c:v>
                </c:pt>
                <c:pt idx="17362">
                  <c:v>127.3</c:v>
                </c:pt>
                <c:pt idx="17363">
                  <c:v>127.4</c:v>
                </c:pt>
                <c:pt idx="17364">
                  <c:v>128.1</c:v>
                </c:pt>
                <c:pt idx="17365">
                  <c:v>128.1</c:v>
                </c:pt>
                <c:pt idx="17366">
                  <c:v>126.5</c:v>
                </c:pt>
                <c:pt idx="17367">
                  <c:v>126.5</c:v>
                </c:pt>
                <c:pt idx="17368">
                  <c:v>127.6</c:v>
                </c:pt>
                <c:pt idx="17369">
                  <c:v>127.3</c:v>
                </c:pt>
                <c:pt idx="17370">
                  <c:v>127.3</c:v>
                </c:pt>
                <c:pt idx="17371">
                  <c:v>127.6</c:v>
                </c:pt>
                <c:pt idx="17372">
                  <c:v>127.7</c:v>
                </c:pt>
                <c:pt idx="17373">
                  <c:v>128.1</c:v>
                </c:pt>
                <c:pt idx="17374">
                  <c:v>126.3</c:v>
                </c:pt>
                <c:pt idx="17375">
                  <c:v>126.5</c:v>
                </c:pt>
                <c:pt idx="17376">
                  <c:v>126.9</c:v>
                </c:pt>
                <c:pt idx="17377">
                  <c:v>127.4</c:v>
                </c:pt>
                <c:pt idx="17378">
                  <c:v>126.6</c:v>
                </c:pt>
                <c:pt idx="17379">
                  <c:v>127.9</c:v>
                </c:pt>
                <c:pt idx="17380">
                  <c:v>127.6</c:v>
                </c:pt>
                <c:pt idx="17381">
                  <c:v>127</c:v>
                </c:pt>
                <c:pt idx="17382">
                  <c:v>126.3</c:v>
                </c:pt>
                <c:pt idx="17383">
                  <c:v>127.3</c:v>
                </c:pt>
                <c:pt idx="17384">
                  <c:v>127</c:v>
                </c:pt>
                <c:pt idx="17385">
                  <c:v>127</c:v>
                </c:pt>
                <c:pt idx="17386">
                  <c:v>127.9</c:v>
                </c:pt>
                <c:pt idx="17387">
                  <c:v>127.1</c:v>
                </c:pt>
                <c:pt idx="17388">
                  <c:v>127.7</c:v>
                </c:pt>
                <c:pt idx="17389">
                  <c:v>127.3</c:v>
                </c:pt>
                <c:pt idx="17390">
                  <c:v>127.7</c:v>
                </c:pt>
                <c:pt idx="17391">
                  <c:v>126.4</c:v>
                </c:pt>
                <c:pt idx="17392">
                  <c:v>126.9</c:v>
                </c:pt>
                <c:pt idx="17393">
                  <c:v>127</c:v>
                </c:pt>
                <c:pt idx="17394">
                  <c:v>128.30000000000001</c:v>
                </c:pt>
                <c:pt idx="17395">
                  <c:v>126.8</c:v>
                </c:pt>
                <c:pt idx="17396">
                  <c:v>127.3</c:v>
                </c:pt>
                <c:pt idx="17397">
                  <c:v>127.2</c:v>
                </c:pt>
                <c:pt idx="17398">
                  <c:v>125.9</c:v>
                </c:pt>
                <c:pt idx="17399">
                  <c:v>126.3</c:v>
                </c:pt>
                <c:pt idx="17400">
                  <c:v>126.4</c:v>
                </c:pt>
                <c:pt idx="17401">
                  <c:v>126.4</c:v>
                </c:pt>
                <c:pt idx="17402">
                  <c:v>126.3</c:v>
                </c:pt>
                <c:pt idx="17403">
                  <c:v>127.7</c:v>
                </c:pt>
                <c:pt idx="17404">
                  <c:v>126.8</c:v>
                </c:pt>
                <c:pt idx="17405">
                  <c:v>127</c:v>
                </c:pt>
                <c:pt idx="17406">
                  <c:v>126.3</c:v>
                </c:pt>
                <c:pt idx="17407">
                  <c:v>127.3</c:v>
                </c:pt>
                <c:pt idx="17408">
                  <c:v>128.1</c:v>
                </c:pt>
                <c:pt idx="17409">
                  <c:v>127.5</c:v>
                </c:pt>
                <c:pt idx="17410">
                  <c:v>126.5</c:v>
                </c:pt>
                <c:pt idx="17411">
                  <c:v>127</c:v>
                </c:pt>
                <c:pt idx="17412">
                  <c:v>126.8</c:v>
                </c:pt>
                <c:pt idx="17413">
                  <c:v>128</c:v>
                </c:pt>
                <c:pt idx="17414">
                  <c:v>127.3</c:v>
                </c:pt>
                <c:pt idx="17415">
                  <c:v>127.1</c:v>
                </c:pt>
                <c:pt idx="17416">
                  <c:v>127.2</c:v>
                </c:pt>
                <c:pt idx="17417">
                  <c:v>127.4</c:v>
                </c:pt>
                <c:pt idx="17418">
                  <c:v>127.5</c:v>
                </c:pt>
                <c:pt idx="17419">
                  <c:v>127.1</c:v>
                </c:pt>
                <c:pt idx="17420">
                  <c:v>126.9</c:v>
                </c:pt>
                <c:pt idx="17421">
                  <c:v>126.4</c:v>
                </c:pt>
                <c:pt idx="17422">
                  <c:v>127.4</c:v>
                </c:pt>
                <c:pt idx="17423">
                  <c:v>127.5</c:v>
                </c:pt>
                <c:pt idx="17424">
                  <c:v>126.2</c:v>
                </c:pt>
                <c:pt idx="17425">
                  <c:v>128.4</c:v>
                </c:pt>
                <c:pt idx="17426">
                  <c:v>127.9</c:v>
                </c:pt>
                <c:pt idx="17427">
                  <c:v>126.7</c:v>
                </c:pt>
                <c:pt idx="17428">
                  <c:v>126.3</c:v>
                </c:pt>
                <c:pt idx="17429">
                  <c:v>127.8</c:v>
                </c:pt>
                <c:pt idx="17430">
                  <c:v>127.4</c:v>
                </c:pt>
                <c:pt idx="17431">
                  <c:v>127</c:v>
                </c:pt>
                <c:pt idx="17432">
                  <c:v>126.7</c:v>
                </c:pt>
                <c:pt idx="17433">
                  <c:v>126.7</c:v>
                </c:pt>
                <c:pt idx="17434">
                  <c:v>127.2</c:v>
                </c:pt>
                <c:pt idx="17435">
                  <c:v>126.7</c:v>
                </c:pt>
                <c:pt idx="17436">
                  <c:v>126.5</c:v>
                </c:pt>
                <c:pt idx="17437">
                  <c:v>126.5</c:v>
                </c:pt>
                <c:pt idx="17438">
                  <c:v>125.8</c:v>
                </c:pt>
                <c:pt idx="17439">
                  <c:v>126.6</c:v>
                </c:pt>
                <c:pt idx="17440">
                  <c:v>127.4</c:v>
                </c:pt>
                <c:pt idx="17441">
                  <c:v>127</c:v>
                </c:pt>
                <c:pt idx="17442">
                  <c:v>127.3</c:v>
                </c:pt>
                <c:pt idx="17443">
                  <c:v>127.3</c:v>
                </c:pt>
                <c:pt idx="17444">
                  <c:v>128.6</c:v>
                </c:pt>
                <c:pt idx="17445">
                  <c:v>127</c:v>
                </c:pt>
                <c:pt idx="17446">
                  <c:v>126.9</c:v>
                </c:pt>
                <c:pt idx="17447">
                  <c:v>126.3</c:v>
                </c:pt>
                <c:pt idx="17448">
                  <c:v>126.9</c:v>
                </c:pt>
                <c:pt idx="17449">
                  <c:v>126.4</c:v>
                </c:pt>
                <c:pt idx="17450">
                  <c:v>125.5</c:v>
                </c:pt>
                <c:pt idx="17451">
                  <c:v>127.4</c:v>
                </c:pt>
                <c:pt idx="17452">
                  <c:v>128.19999999999999</c:v>
                </c:pt>
                <c:pt idx="17453">
                  <c:v>126.9</c:v>
                </c:pt>
                <c:pt idx="17454">
                  <c:v>127.5</c:v>
                </c:pt>
                <c:pt idx="17455">
                  <c:v>128.1</c:v>
                </c:pt>
                <c:pt idx="17456">
                  <c:v>125.6</c:v>
                </c:pt>
                <c:pt idx="17457">
                  <c:v>126.1</c:v>
                </c:pt>
                <c:pt idx="17458">
                  <c:v>126.9</c:v>
                </c:pt>
                <c:pt idx="17459">
                  <c:v>126.2</c:v>
                </c:pt>
                <c:pt idx="17460">
                  <c:v>127.4</c:v>
                </c:pt>
                <c:pt idx="17461">
                  <c:v>126.9</c:v>
                </c:pt>
                <c:pt idx="17462">
                  <c:v>126.4</c:v>
                </c:pt>
                <c:pt idx="17463">
                  <c:v>126.6</c:v>
                </c:pt>
                <c:pt idx="17464">
                  <c:v>126.1</c:v>
                </c:pt>
                <c:pt idx="17465">
                  <c:v>126.8</c:v>
                </c:pt>
                <c:pt idx="17466">
                  <c:v>127.4</c:v>
                </c:pt>
                <c:pt idx="17467">
                  <c:v>127</c:v>
                </c:pt>
                <c:pt idx="17468">
                  <c:v>125.7</c:v>
                </c:pt>
                <c:pt idx="17469">
                  <c:v>127</c:v>
                </c:pt>
                <c:pt idx="17470">
                  <c:v>127.2</c:v>
                </c:pt>
                <c:pt idx="17471">
                  <c:v>127.8</c:v>
                </c:pt>
                <c:pt idx="17472">
                  <c:v>127.4</c:v>
                </c:pt>
                <c:pt idx="17473">
                  <c:v>127</c:v>
                </c:pt>
                <c:pt idx="17474">
                  <c:v>127.3</c:v>
                </c:pt>
                <c:pt idx="17475">
                  <c:v>126.6</c:v>
                </c:pt>
                <c:pt idx="17476">
                  <c:v>127.3</c:v>
                </c:pt>
                <c:pt idx="17477">
                  <c:v>127.9</c:v>
                </c:pt>
                <c:pt idx="17478">
                  <c:v>128.1</c:v>
                </c:pt>
                <c:pt idx="17479">
                  <c:v>126.9</c:v>
                </c:pt>
                <c:pt idx="17480">
                  <c:v>127</c:v>
                </c:pt>
                <c:pt idx="17481">
                  <c:v>126.2</c:v>
                </c:pt>
                <c:pt idx="17482">
                  <c:v>126.6</c:v>
                </c:pt>
                <c:pt idx="17483">
                  <c:v>126.9</c:v>
                </c:pt>
                <c:pt idx="17484">
                  <c:v>127.8</c:v>
                </c:pt>
                <c:pt idx="17485">
                  <c:v>128.69999999999999</c:v>
                </c:pt>
                <c:pt idx="17486">
                  <c:v>126.4</c:v>
                </c:pt>
                <c:pt idx="17487">
                  <c:v>127.7</c:v>
                </c:pt>
                <c:pt idx="17488">
                  <c:v>126.2</c:v>
                </c:pt>
                <c:pt idx="17489">
                  <c:v>126.1</c:v>
                </c:pt>
                <c:pt idx="17490">
                  <c:v>125.4</c:v>
                </c:pt>
                <c:pt idx="17491">
                  <c:v>126.6</c:v>
                </c:pt>
                <c:pt idx="17492">
                  <c:v>127.9</c:v>
                </c:pt>
                <c:pt idx="17493">
                  <c:v>127.2</c:v>
                </c:pt>
                <c:pt idx="17494">
                  <c:v>127.8</c:v>
                </c:pt>
                <c:pt idx="17495">
                  <c:v>128.1</c:v>
                </c:pt>
                <c:pt idx="17496">
                  <c:v>127.4</c:v>
                </c:pt>
                <c:pt idx="17497">
                  <c:v>127.9</c:v>
                </c:pt>
                <c:pt idx="17498">
                  <c:v>127.4</c:v>
                </c:pt>
                <c:pt idx="17499">
                  <c:v>126.9</c:v>
                </c:pt>
                <c:pt idx="17500">
                  <c:v>127.9</c:v>
                </c:pt>
                <c:pt idx="17501">
                  <c:v>126.6</c:v>
                </c:pt>
                <c:pt idx="17502">
                  <c:v>127.9</c:v>
                </c:pt>
                <c:pt idx="17503">
                  <c:v>126.4</c:v>
                </c:pt>
                <c:pt idx="17504">
                  <c:v>127.3</c:v>
                </c:pt>
                <c:pt idx="17505">
                  <c:v>127.9</c:v>
                </c:pt>
                <c:pt idx="17506">
                  <c:v>127.7</c:v>
                </c:pt>
                <c:pt idx="17507">
                  <c:v>126.9</c:v>
                </c:pt>
                <c:pt idx="17508">
                  <c:v>128.1</c:v>
                </c:pt>
                <c:pt idx="17509">
                  <c:v>126.1</c:v>
                </c:pt>
                <c:pt idx="17510">
                  <c:v>126</c:v>
                </c:pt>
                <c:pt idx="17511">
                  <c:v>126.6</c:v>
                </c:pt>
                <c:pt idx="17512">
                  <c:v>126.1</c:v>
                </c:pt>
                <c:pt idx="17513">
                  <c:v>126.4</c:v>
                </c:pt>
                <c:pt idx="17514">
                  <c:v>126.9</c:v>
                </c:pt>
                <c:pt idx="17515">
                  <c:v>125.8</c:v>
                </c:pt>
                <c:pt idx="17516">
                  <c:v>127.3</c:v>
                </c:pt>
                <c:pt idx="17517">
                  <c:v>127.2</c:v>
                </c:pt>
                <c:pt idx="17518">
                  <c:v>126.5</c:v>
                </c:pt>
                <c:pt idx="17519">
                  <c:v>127.8</c:v>
                </c:pt>
                <c:pt idx="17520">
                  <c:v>127.3</c:v>
                </c:pt>
                <c:pt idx="17521">
                  <c:v>127</c:v>
                </c:pt>
                <c:pt idx="17522">
                  <c:v>127</c:v>
                </c:pt>
                <c:pt idx="17523">
                  <c:v>127.8</c:v>
                </c:pt>
                <c:pt idx="17524">
                  <c:v>126.9</c:v>
                </c:pt>
                <c:pt idx="17525">
                  <c:v>126.8</c:v>
                </c:pt>
                <c:pt idx="17526">
                  <c:v>126.4</c:v>
                </c:pt>
                <c:pt idx="17527">
                  <c:v>127.4</c:v>
                </c:pt>
                <c:pt idx="17528">
                  <c:v>128.1</c:v>
                </c:pt>
                <c:pt idx="17529">
                  <c:v>127.3</c:v>
                </c:pt>
                <c:pt idx="17530">
                  <c:v>126.9</c:v>
                </c:pt>
                <c:pt idx="17531">
                  <c:v>126</c:v>
                </c:pt>
                <c:pt idx="17532">
                  <c:v>127.3</c:v>
                </c:pt>
                <c:pt idx="17533">
                  <c:v>125.7</c:v>
                </c:pt>
                <c:pt idx="17534">
                  <c:v>125.9</c:v>
                </c:pt>
                <c:pt idx="17535">
                  <c:v>126.5</c:v>
                </c:pt>
                <c:pt idx="17536">
                  <c:v>126.2</c:v>
                </c:pt>
                <c:pt idx="17537">
                  <c:v>127.3</c:v>
                </c:pt>
                <c:pt idx="17538">
                  <c:v>127.4</c:v>
                </c:pt>
                <c:pt idx="17539">
                  <c:v>127.6</c:v>
                </c:pt>
                <c:pt idx="17540">
                  <c:v>126.1</c:v>
                </c:pt>
                <c:pt idx="17541">
                  <c:v>126.3</c:v>
                </c:pt>
                <c:pt idx="17542">
                  <c:v>127.4</c:v>
                </c:pt>
                <c:pt idx="17543">
                  <c:v>126.3</c:v>
                </c:pt>
                <c:pt idx="17544">
                  <c:v>128.9</c:v>
                </c:pt>
                <c:pt idx="17545">
                  <c:v>127.9</c:v>
                </c:pt>
                <c:pt idx="17546">
                  <c:v>126.7</c:v>
                </c:pt>
                <c:pt idx="17547">
                  <c:v>125.9</c:v>
                </c:pt>
                <c:pt idx="17548">
                  <c:v>127.3</c:v>
                </c:pt>
                <c:pt idx="17549">
                  <c:v>127.1</c:v>
                </c:pt>
                <c:pt idx="17550">
                  <c:v>126.9</c:v>
                </c:pt>
                <c:pt idx="17551">
                  <c:v>126.9</c:v>
                </c:pt>
                <c:pt idx="17552">
                  <c:v>127.1</c:v>
                </c:pt>
                <c:pt idx="17553">
                  <c:v>127.2</c:v>
                </c:pt>
                <c:pt idx="17554">
                  <c:v>127.2</c:v>
                </c:pt>
                <c:pt idx="17555">
                  <c:v>125.7</c:v>
                </c:pt>
                <c:pt idx="17556">
                  <c:v>125.5</c:v>
                </c:pt>
                <c:pt idx="17557">
                  <c:v>127.3</c:v>
                </c:pt>
                <c:pt idx="17558">
                  <c:v>127.6</c:v>
                </c:pt>
                <c:pt idx="17559">
                  <c:v>126.5</c:v>
                </c:pt>
                <c:pt idx="17560">
                  <c:v>126.5</c:v>
                </c:pt>
                <c:pt idx="17561">
                  <c:v>125.9</c:v>
                </c:pt>
                <c:pt idx="17562">
                  <c:v>127.4</c:v>
                </c:pt>
                <c:pt idx="17563">
                  <c:v>126.8</c:v>
                </c:pt>
                <c:pt idx="17564">
                  <c:v>126.2</c:v>
                </c:pt>
                <c:pt idx="17565">
                  <c:v>126.6</c:v>
                </c:pt>
                <c:pt idx="17566">
                  <c:v>128</c:v>
                </c:pt>
                <c:pt idx="17567">
                  <c:v>126.9</c:v>
                </c:pt>
                <c:pt idx="17568">
                  <c:v>127.2</c:v>
                </c:pt>
                <c:pt idx="17569">
                  <c:v>126.5</c:v>
                </c:pt>
                <c:pt idx="17570">
                  <c:v>126</c:v>
                </c:pt>
                <c:pt idx="17571">
                  <c:v>125.5</c:v>
                </c:pt>
                <c:pt idx="17572">
                  <c:v>126.1</c:v>
                </c:pt>
                <c:pt idx="17573">
                  <c:v>126.3</c:v>
                </c:pt>
                <c:pt idx="17574">
                  <c:v>128.1</c:v>
                </c:pt>
                <c:pt idx="17575">
                  <c:v>126.9</c:v>
                </c:pt>
                <c:pt idx="17576">
                  <c:v>127.3</c:v>
                </c:pt>
                <c:pt idx="17577">
                  <c:v>126.4</c:v>
                </c:pt>
                <c:pt idx="17578">
                  <c:v>126.4</c:v>
                </c:pt>
                <c:pt idx="17579">
                  <c:v>127.1</c:v>
                </c:pt>
                <c:pt idx="17580">
                  <c:v>126.8</c:v>
                </c:pt>
                <c:pt idx="17581">
                  <c:v>127.1</c:v>
                </c:pt>
                <c:pt idx="17582">
                  <c:v>126.3</c:v>
                </c:pt>
                <c:pt idx="17583">
                  <c:v>127.9</c:v>
                </c:pt>
                <c:pt idx="17584">
                  <c:v>126.8</c:v>
                </c:pt>
                <c:pt idx="17585">
                  <c:v>126.6</c:v>
                </c:pt>
                <c:pt idx="17586">
                  <c:v>126.2</c:v>
                </c:pt>
                <c:pt idx="17587">
                  <c:v>126.7</c:v>
                </c:pt>
                <c:pt idx="17588">
                  <c:v>126.6</c:v>
                </c:pt>
                <c:pt idx="17589">
                  <c:v>126.4</c:v>
                </c:pt>
                <c:pt idx="17590">
                  <c:v>126.8</c:v>
                </c:pt>
                <c:pt idx="17591">
                  <c:v>126.8</c:v>
                </c:pt>
                <c:pt idx="17592">
                  <c:v>126.5</c:v>
                </c:pt>
                <c:pt idx="17593">
                  <c:v>127.3</c:v>
                </c:pt>
                <c:pt idx="17594">
                  <c:v>126.4</c:v>
                </c:pt>
                <c:pt idx="17595">
                  <c:v>127.2</c:v>
                </c:pt>
                <c:pt idx="17596">
                  <c:v>127.7</c:v>
                </c:pt>
                <c:pt idx="17597">
                  <c:v>128.19999999999999</c:v>
                </c:pt>
                <c:pt idx="17598">
                  <c:v>127.5</c:v>
                </c:pt>
                <c:pt idx="17599">
                  <c:v>127.6</c:v>
                </c:pt>
                <c:pt idx="17600">
                  <c:v>127.4</c:v>
                </c:pt>
                <c:pt idx="17601">
                  <c:v>126.6</c:v>
                </c:pt>
                <c:pt idx="17602">
                  <c:v>127.2</c:v>
                </c:pt>
                <c:pt idx="17603">
                  <c:v>126.6</c:v>
                </c:pt>
                <c:pt idx="17604">
                  <c:v>126.3</c:v>
                </c:pt>
                <c:pt idx="17605">
                  <c:v>126.3</c:v>
                </c:pt>
                <c:pt idx="17606">
                  <c:v>126.7</c:v>
                </c:pt>
                <c:pt idx="17607">
                  <c:v>126.8</c:v>
                </c:pt>
                <c:pt idx="17608">
                  <c:v>126.2</c:v>
                </c:pt>
                <c:pt idx="17609">
                  <c:v>127.1</c:v>
                </c:pt>
                <c:pt idx="17610">
                  <c:v>126.6</c:v>
                </c:pt>
                <c:pt idx="17611">
                  <c:v>127.1</c:v>
                </c:pt>
                <c:pt idx="17612">
                  <c:v>125.6</c:v>
                </c:pt>
                <c:pt idx="17613">
                  <c:v>127.4</c:v>
                </c:pt>
                <c:pt idx="17614">
                  <c:v>126.4</c:v>
                </c:pt>
                <c:pt idx="17615">
                  <c:v>126.2</c:v>
                </c:pt>
                <c:pt idx="17616">
                  <c:v>127.5</c:v>
                </c:pt>
                <c:pt idx="17617">
                  <c:v>126.6</c:v>
                </c:pt>
                <c:pt idx="17618">
                  <c:v>126.5</c:v>
                </c:pt>
                <c:pt idx="17619">
                  <c:v>127.2</c:v>
                </c:pt>
                <c:pt idx="17620">
                  <c:v>126.9</c:v>
                </c:pt>
                <c:pt idx="17621">
                  <c:v>126.6</c:v>
                </c:pt>
                <c:pt idx="17622">
                  <c:v>126</c:v>
                </c:pt>
                <c:pt idx="17623">
                  <c:v>126.5</c:v>
                </c:pt>
                <c:pt idx="17624">
                  <c:v>126.9</c:v>
                </c:pt>
                <c:pt idx="17625">
                  <c:v>127.4</c:v>
                </c:pt>
                <c:pt idx="17626">
                  <c:v>127</c:v>
                </c:pt>
                <c:pt idx="17627">
                  <c:v>126.5</c:v>
                </c:pt>
                <c:pt idx="17628">
                  <c:v>125.8</c:v>
                </c:pt>
                <c:pt idx="17629">
                  <c:v>127.4</c:v>
                </c:pt>
                <c:pt idx="17630">
                  <c:v>126.9</c:v>
                </c:pt>
                <c:pt idx="17631">
                  <c:v>127</c:v>
                </c:pt>
                <c:pt idx="17632">
                  <c:v>125.9</c:v>
                </c:pt>
                <c:pt idx="17633">
                  <c:v>126.6</c:v>
                </c:pt>
                <c:pt idx="17634">
                  <c:v>126.5</c:v>
                </c:pt>
                <c:pt idx="17635">
                  <c:v>127.1</c:v>
                </c:pt>
                <c:pt idx="17636">
                  <c:v>127.8</c:v>
                </c:pt>
                <c:pt idx="17637">
                  <c:v>126.4</c:v>
                </c:pt>
                <c:pt idx="17638">
                  <c:v>125.8</c:v>
                </c:pt>
                <c:pt idx="17639">
                  <c:v>126</c:v>
                </c:pt>
                <c:pt idx="17640">
                  <c:v>126.6</c:v>
                </c:pt>
                <c:pt idx="17641">
                  <c:v>127.2</c:v>
                </c:pt>
                <c:pt idx="17642">
                  <c:v>126.3</c:v>
                </c:pt>
                <c:pt idx="17643">
                  <c:v>127.3</c:v>
                </c:pt>
                <c:pt idx="17644">
                  <c:v>126.3</c:v>
                </c:pt>
                <c:pt idx="17645">
                  <c:v>126.7</c:v>
                </c:pt>
                <c:pt idx="17646">
                  <c:v>126.1</c:v>
                </c:pt>
                <c:pt idx="17647">
                  <c:v>126.9</c:v>
                </c:pt>
                <c:pt idx="17648">
                  <c:v>127.5</c:v>
                </c:pt>
                <c:pt idx="17649">
                  <c:v>126.5</c:v>
                </c:pt>
                <c:pt idx="17650">
                  <c:v>127.1</c:v>
                </c:pt>
                <c:pt idx="17651">
                  <c:v>127.9</c:v>
                </c:pt>
                <c:pt idx="17652">
                  <c:v>125.9</c:v>
                </c:pt>
                <c:pt idx="17653">
                  <c:v>127.3</c:v>
                </c:pt>
                <c:pt idx="17654">
                  <c:v>127.1</c:v>
                </c:pt>
                <c:pt idx="17655">
                  <c:v>126.3</c:v>
                </c:pt>
                <c:pt idx="17656">
                  <c:v>127.8</c:v>
                </c:pt>
                <c:pt idx="17657">
                  <c:v>126.2</c:v>
                </c:pt>
                <c:pt idx="17658">
                  <c:v>126</c:v>
                </c:pt>
                <c:pt idx="17659">
                  <c:v>126.6</c:v>
                </c:pt>
                <c:pt idx="17660">
                  <c:v>127.2</c:v>
                </c:pt>
                <c:pt idx="17661">
                  <c:v>126.7</c:v>
                </c:pt>
                <c:pt idx="17662">
                  <c:v>125.7</c:v>
                </c:pt>
                <c:pt idx="17663">
                  <c:v>125.9</c:v>
                </c:pt>
                <c:pt idx="17664">
                  <c:v>127.3</c:v>
                </c:pt>
                <c:pt idx="17665">
                  <c:v>127</c:v>
                </c:pt>
                <c:pt idx="17666">
                  <c:v>126.7</c:v>
                </c:pt>
                <c:pt idx="17667">
                  <c:v>127</c:v>
                </c:pt>
                <c:pt idx="17668">
                  <c:v>126.9</c:v>
                </c:pt>
                <c:pt idx="17669">
                  <c:v>126.6</c:v>
                </c:pt>
                <c:pt idx="17670">
                  <c:v>127.5</c:v>
                </c:pt>
                <c:pt idx="17671">
                  <c:v>127.3</c:v>
                </c:pt>
                <c:pt idx="17672">
                  <c:v>127.4</c:v>
                </c:pt>
                <c:pt idx="17673">
                  <c:v>126.3</c:v>
                </c:pt>
                <c:pt idx="17674">
                  <c:v>126.5</c:v>
                </c:pt>
                <c:pt idx="17675">
                  <c:v>126.7</c:v>
                </c:pt>
                <c:pt idx="17676">
                  <c:v>126.5</c:v>
                </c:pt>
                <c:pt idx="17677">
                  <c:v>127.7</c:v>
                </c:pt>
                <c:pt idx="17678">
                  <c:v>126.7</c:v>
                </c:pt>
                <c:pt idx="17679">
                  <c:v>126.3</c:v>
                </c:pt>
                <c:pt idx="17680">
                  <c:v>127.2</c:v>
                </c:pt>
                <c:pt idx="17681">
                  <c:v>126.4</c:v>
                </c:pt>
                <c:pt idx="17682">
                  <c:v>126.9</c:v>
                </c:pt>
                <c:pt idx="17683">
                  <c:v>127.2</c:v>
                </c:pt>
                <c:pt idx="17684">
                  <c:v>126.2</c:v>
                </c:pt>
                <c:pt idx="17685">
                  <c:v>127.2</c:v>
                </c:pt>
                <c:pt idx="17686">
                  <c:v>127.2</c:v>
                </c:pt>
                <c:pt idx="17687">
                  <c:v>127.1</c:v>
                </c:pt>
                <c:pt idx="17688">
                  <c:v>127.6</c:v>
                </c:pt>
                <c:pt idx="17689">
                  <c:v>127.9</c:v>
                </c:pt>
                <c:pt idx="17690">
                  <c:v>126.6</c:v>
                </c:pt>
                <c:pt idx="17691">
                  <c:v>127.1</c:v>
                </c:pt>
                <c:pt idx="17692">
                  <c:v>127</c:v>
                </c:pt>
                <c:pt idx="17693">
                  <c:v>126.5</c:v>
                </c:pt>
                <c:pt idx="17694">
                  <c:v>126.7</c:v>
                </c:pt>
                <c:pt idx="17695">
                  <c:v>127.5</c:v>
                </c:pt>
                <c:pt idx="17696">
                  <c:v>126.3</c:v>
                </c:pt>
                <c:pt idx="17697">
                  <c:v>126</c:v>
                </c:pt>
                <c:pt idx="17698">
                  <c:v>126.5</c:v>
                </c:pt>
                <c:pt idx="17699">
                  <c:v>126.8</c:v>
                </c:pt>
                <c:pt idx="17700">
                  <c:v>127.1</c:v>
                </c:pt>
                <c:pt idx="17701">
                  <c:v>127.4</c:v>
                </c:pt>
                <c:pt idx="17702">
                  <c:v>128.4</c:v>
                </c:pt>
                <c:pt idx="17703">
                  <c:v>127.4</c:v>
                </c:pt>
                <c:pt idx="17704">
                  <c:v>126.8</c:v>
                </c:pt>
                <c:pt idx="17705">
                  <c:v>126.8</c:v>
                </c:pt>
                <c:pt idx="17706">
                  <c:v>126.5</c:v>
                </c:pt>
                <c:pt idx="17707">
                  <c:v>126.5</c:v>
                </c:pt>
                <c:pt idx="17708">
                  <c:v>127.4</c:v>
                </c:pt>
                <c:pt idx="17709">
                  <c:v>126.9</c:v>
                </c:pt>
                <c:pt idx="17710">
                  <c:v>126.2</c:v>
                </c:pt>
                <c:pt idx="17711">
                  <c:v>126.4</c:v>
                </c:pt>
                <c:pt idx="17712">
                  <c:v>126.7</c:v>
                </c:pt>
                <c:pt idx="17713">
                  <c:v>127.2</c:v>
                </c:pt>
                <c:pt idx="17714">
                  <c:v>127.3</c:v>
                </c:pt>
                <c:pt idx="17715">
                  <c:v>127.8</c:v>
                </c:pt>
                <c:pt idx="17716">
                  <c:v>128.19999999999999</c:v>
                </c:pt>
                <c:pt idx="17717">
                  <c:v>127.7</c:v>
                </c:pt>
                <c:pt idx="17718">
                  <c:v>125.9</c:v>
                </c:pt>
                <c:pt idx="17719">
                  <c:v>126.1</c:v>
                </c:pt>
                <c:pt idx="17720">
                  <c:v>126.2</c:v>
                </c:pt>
                <c:pt idx="17721">
                  <c:v>126.8</c:v>
                </c:pt>
                <c:pt idx="17722">
                  <c:v>126.2</c:v>
                </c:pt>
                <c:pt idx="17723">
                  <c:v>128.19999999999999</c:v>
                </c:pt>
                <c:pt idx="17724">
                  <c:v>127</c:v>
                </c:pt>
                <c:pt idx="17725">
                  <c:v>126.3</c:v>
                </c:pt>
                <c:pt idx="17726">
                  <c:v>127</c:v>
                </c:pt>
                <c:pt idx="17727">
                  <c:v>125.8</c:v>
                </c:pt>
                <c:pt idx="17728">
                  <c:v>127.6</c:v>
                </c:pt>
                <c:pt idx="17729">
                  <c:v>126.9</c:v>
                </c:pt>
                <c:pt idx="17730">
                  <c:v>126.5</c:v>
                </c:pt>
                <c:pt idx="17731">
                  <c:v>127.7</c:v>
                </c:pt>
                <c:pt idx="17732">
                  <c:v>126.5</c:v>
                </c:pt>
                <c:pt idx="17733">
                  <c:v>125.8</c:v>
                </c:pt>
                <c:pt idx="17734">
                  <c:v>125.9</c:v>
                </c:pt>
                <c:pt idx="17735">
                  <c:v>126.4</c:v>
                </c:pt>
                <c:pt idx="17736">
                  <c:v>127.5</c:v>
                </c:pt>
                <c:pt idx="17737">
                  <c:v>127.3</c:v>
                </c:pt>
                <c:pt idx="17738">
                  <c:v>126.5</c:v>
                </c:pt>
                <c:pt idx="17739">
                  <c:v>127.1</c:v>
                </c:pt>
                <c:pt idx="17740">
                  <c:v>126.6</c:v>
                </c:pt>
                <c:pt idx="17741">
                  <c:v>127.5</c:v>
                </c:pt>
                <c:pt idx="17742">
                  <c:v>126.6</c:v>
                </c:pt>
                <c:pt idx="17743">
                  <c:v>125.3</c:v>
                </c:pt>
                <c:pt idx="17744">
                  <c:v>126.5</c:v>
                </c:pt>
                <c:pt idx="17745">
                  <c:v>126.3</c:v>
                </c:pt>
                <c:pt idx="17746">
                  <c:v>126.6</c:v>
                </c:pt>
                <c:pt idx="17747">
                  <c:v>125.6</c:v>
                </c:pt>
                <c:pt idx="17748">
                  <c:v>126.3</c:v>
                </c:pt>
                <c:pt idx="17749">
                  <c:v>126.3</c:v>
                </c:pt>
                <c:pt idx="17750">
                  <c:v>126.2</c:v>
                </c:pt>
                <c:pt idx="17751">
                  <c:v>125.5</c:v>
                </c:pt>
                <c:pt idx="17752">
                  <c:v>124.2</c:v>
                </c:pt>
                <c:pt idx="17753">
                  <c:v>125.9</c:v>
                </c:pt>
                <c:pt idx="17754">
                  <c:v>126.7</c:v>
                </c:pt>
                <c:pt idx="17755">
                  <c:v>127.2</c:v>
                </c:pt>
                <c:pt idx="17756">
                  <c:v>127.2</c:v>
                </c:pt>
                <c:pt idx="17757">
                  <c:v>125.7</c:v>
                </c:pt>
                <c:pt idx="17758">
                  <c:v>127.3</c:v>
                </c:pt>
                <c:pt idx="17759">
                  <c:v>127.3</c:v>
                </c:pt>
                <c:pt idx="17760">
                  <c:v>126.9</c:v>
                </c:pt>
                <c:pt idx="17761">
                  <c:v>127.5</c:v>
                </c:pt>
                <c:pt idx="17762">
                  <c:v>126</c:v>
                </c:pt>
                <c:pt idx="17763">
                  <c:v>126</c:v>
                </c:pt>
                <c:pt idx="17764">
                  <c:v>126.3</c:v>
                </c:pt>
                <c:pt idx="17765">
                  <c:v>127.6</c:v>
                </c:pt>
                <c:pt idx="17766">
                  <c:v>126.4</c:v>
                </c:pt>
                <c:pt idx="17767">
                  <c:v>126.3</c:v>
                </c:pt>
                <c:pt idx="17768">
                  <c:v>127.2</c:v>
                </c:pt>
                <c:pt idx="17769">
                  <c:v>126.7</c:v>
                </c:pt>
                <c:pt idx="17770">
                  <c:v>126</c:v>
                </c:pt>
                <c:pt idx="17771">
                  <c:v>125.8</c:v>
                </c:pt>
                <c:pt idx="17772">
                  <c:v>126.4</c:v>
                </c:pt>
                <c:pt idx="17773">
                  <c:v>126</c:v>
                </c:pt>
                <c:pt idx="17774">
                  <c:v>124.6</c:v>
                </c:pt>
                <c:pt idx="17775">
                  <c:v>126.6</c:v>
                </c:pt>
                <c:pt idx="17776">
                  <c:v>126.9</c:v>
                </c:pt>
                <c:pt idx="17777">
                  <c:v>126.5</c:v>
                </c:pt>
                <c:pt idx="17778">
                  <c:v>125.4</c:v>
                </c:pt>
                <c:pt idx="17779">
                  <c:v>124.8</c:v>
                </c:pt>
                <c:pt idx="17780">
                  <c:v>125.2</c:v>
                </c:pt>
                <c:pt idx="17781">
                  <c:v>126.3</c:v>
                </c:pt>
                <c:pt idx="17782">
                  <c:v>125.3</c:v>
                </c:pt>
                <c:pt idx="17783">
                  <c:v>126.3</c:v>
                </c:pt>
                <c:pt idx="17784">
                  <c:v>126.2</c:v>
                </c:pt>
                <c:pt idx="17785">
                  <c:v>127.3</c:v>
                </c:pt>
                <c:pt idx="17786">
                  <c:v>126.5</c:v>
                </c:pt>
                <c:pt idx="17787">
                  <c:v>126.2</c:v>
                </c:pt>
                <c:pt idx="17788">
                  <c:v>126.4</c:v>
                </c:pt>
                <c:pt idx="17789">
                  <c:v>125.9</c:v>
                </c:pt>
                <c:pt idx="17790">
                  <c:v>125.8</c:v>
                </c:pt>
                <c:pt idx="17791">
                  <c:v>125.6</c:v>
                </c:pt>
                <c:pt idx="17792">
                  <c:v>125.8</c:v>
                </c:pt>
                <c:pt idx="17793">
                  <c:v>126.1</c:v>
                </c:pt>
                <c:pt idx="17794">
                  <c:v>125.4</c:v>
                </c:pt>
                <c:pt idx="17795">
                  <c:v>125.9</c:v>
                </c:pt>
                <c:pt idx="17796">
                  <c:v>125</c:v>
                </c:pt>
                <c:pt idx="17797">
                  <c:v>126</c:v>
                </c:pt>
                <c:pt idx="17798">
                  <c:v>126.4</c:v>
                </c:pt>
                <c:pt idx="17799">
                  <c:v>126.2</c:v>
                </c:pt>
                <c:pt idx="17800">
                  <c:v>125.9</c:v>
                </c:pt>
                <c:pt idx="17801">
                  <c:v>126.4</c:v>
                </c:pt>
                <c:pt idx="17802">
                  <c:v>126.7</c:v>
                </c:pt>
                <c:pt idx="17803">
                  <c:v>125</c:v>
                </c:pt>
                <c:pt idx="17804">
                  <c:v>124.9</c:v>
                </c:pt>
                <c:pt idx="17805">
                  <c:v>125.9</c:v>
                </c:pt>
                <c:pt idx="17806">
                  <c:v>126</c:v>
                </c:pt>
                <c:pt idx="17807">
                  <c:v>126.9</c:v>
                </c:pt>
                <c:pt idx="17808">
                  <c:v>125.9</c:v>
                </c:pt>
                <c:pt idx="17809">
                  <c:v>124.4</c:v>
                </c:pt>
                <c:pt idx="17810">
                  <c:v>126.2</c:v>
                </c:pt>
                <c:pt idx="17811">
                  <c:v>125.5</c:v>
                </c:pt>
                <c:pt idx="17812">
                  <c:v>125.4</c:v>
                </c:pt>
                <c:pt idx="17813">
                  <c:v>125.9</c:v>
                </c:pt>
                <c:pt idx="17814">
                  <c:v>126.6</c:v>
                </c:pt>
                <c:pt idx="17815">
                  <c:v>126.4</c:v>
                </c:pt>
                <c:pt idx="17816">
                  <c:v>125.8</c:v>
                </c:pt>
                <c:pt idx="17817">
                  <c:v>126.2</c:v>
                </c:pt>
                <c:pt idx="17818">
                  <c:v>125.9</c:v>
                </c:pt>
                <c:pt idx="17819">
                  <c:v>125.6</c:v>
                </c:pt>
                <c:pt idx="17820">
                  <c:v>125.1</c:v>
                </c:pt>
                <c:pt idx="17821">
                  <c:v>126.4</c:v>
                </c:pt>
                <c:pt idx="17822">
                  <c:v>125.8</c:v>
                </c:pt>
                <c:pt idx="17823">
                  <c:v>125.4</c:v>
                </c:pt>
                <c:pt idx="17824">
                  <c:v>124</c:v>
                </c:pt>
                <c:pt idx="17825">
                  <c:v>126.1</c:v>
                </c:pt>
                <c:pt idx="17826">
                  <c:v>125.1</c:v>
                </c:pt>
                <c:pt idx="17827">
                  <c:v>124.1</c:v>
                </c:pt>
                <c:pt idx="17828">
                  <c:v>125.5</c:v>
                </c:pt>
                <c:pt idx="17829">
                  <c:v>126.1</c:v>
                </c:pt>
                <c:pt idx="17830">
                  <c:v>124.9</c:v>
                </c:pt>
                <c:pt idx="17831">
                  <c:v>125.4</c:v>
                </c:pt>
                <c:pt idx="17832">
                  <c:v>124.6</c:v>
                </c:pt>
                <c:pt idx="17833">
                  <c:v>124.9</c:v>
                </c:pt>
                <c:pt idx="17834">
                  <c:v>126.9</c:v>
                </c:pt>
                <c:pt idx="17835">
                  <c:v>125.5</c:v>
                </c:pt>
                <c:pt idx="17836">
                  <c:v>126.5</c:v>
                </c:pt>
                <c:pt idx="17837">
                  <c:v>127.2</c:v>
                </c:pt>
                <c:pt idx="17838">
                  <c:v>125.5</c:v>
                </c:pt>
                <c:pt idx="17839">
                  <c:v>126.1</c:v>
                </c:pt>
                <c:pt idx="17840">
                  <c:v>125</c:v>
                </c:pt>
                <c:pt idx="17841">
                  <c:v>124.9</c:v>
                </c:pt>
                <c:pt idx="17842">
                  <c:v>125.3</c:v>
                </c:pt>
                <c:pt idx="17843">
                  <c:v>125.1</c:v>
                </c:pt>
                <c:pt idx="17844">
                  <c:v>124.6</c:v>
                </c:pt>
                <c:pt idx="17845">
                  <c:v>125.1</c:v>
                </c:pt>
                <c:pt idx="17846">
                  <c:v>125.2</c:v>
                </c:pt>
                <c:pt idx="17847">
                  <c:v>124.3</c:v>
                </c:pt>
                <c:pt idx="17848">
                  <c:v>124.6</c:v>
                </c:pt>
                <c:pt idx="17849">
                  <c:v>125</c:v>
                </c:pt>
                <c:pt idx="17850">
                  <c:v>126</c:v>
                </c:pt>
                <c:pt idx="17851">
                  <c:v>125.3</c:v>
                </c:pt>
                <c:pt idx="17852">
                  <c:v>126</c:v>
                </c:pt>
                <c:pt idx="17853">
                  <c:v>125.5</c:v>
                </c:pt>
                <c:pt idx="17854">
                  <c:v>124.6</c:v>
                </c:pt>
                <c:pt idx="17855">
                  <c:v>125.7</c:v>
                </c:pt>
                <c:pt idx="17856">
                  <c:v>125.9</c:v>
                </c:pt>
                <c:pt idx="17857">
                  <c:v>125.5</c:v>
                </c:pt>
                <c:pt idx="17858">
                  <c:v>124.6</c:v>
                </c:pt>
                <c:pt idx="17859">
                  <c:v>125.8</c:v>
                </c:pt>
                <c:pt idx="17860">
                  <c:v>125.4</c:v>
                </c:pt>
                <c:pt idx="17861">
                  <c:v>124.7</c:v>
                </c:pt>
                <c:pt idx="17862">
                  <c:v>124.4</c:v>
                </c:pt>
                <c:pt idx="17863">
                  <c:v>125.5</c:v>
                </c:pt>
                <c:pt idx="17864">
                  <c:v>124.3</c:v>
                </c:pt>
                <c:pt idx="17865">
                  <c:v>123.9</c:v>
                </c:pt>
                <c:pt idx="17866">
                  <c:v>124.3</c:v>
                </c:pt>
                <c:pt idx="17867">
                  <c:v>126.1</c:v>
                </c:pt>
                <c:pt idx="17868">
                  <c:v>124</c:v>
                </c:pt>
                <c:pt idx="17869">
                  <c:v>123.8</c:v>
                </c:pt>
                <c:pt idx="17870">
                  <c:v>124</c:v>
                </c:pt>
                <c:pt idx="17871">
                  <c:v>124.6</c:v>
                </c:pt>
                <c:pt idx="17872">
                  <c:v>125.2</c:v>
                </c:pt>
                <c:pt idx="17873">
                  <c:v>125.3</c:v>
                </c:pt>
                <c:pt idx="17874">
                  <c:v>124.3</c:v>
                </c:pt>
                <c:pt idx="17875">
                  <c:v>123.9</c:v>
                </c:pt>
                <c:pt idx="17876">
                  <c:v>123.8</c:v>
                </c:pt>
                <c:pt idx="17877">
                  <c:v>123.5</c:v>
                </c:pt>
                <c:pt idx="17878">
                  <c:v>124.1</c:v>
                </c:pt>
                <c:pt idx="17879">
                  <c:v>124.7</c:v>
                </c:pt>
                <c:pt idx="17880">
                  <c:v>124.1</c:v>
                </c:pt>
                <c:pt idx="17881">
                  <c:v>124.8</c:v>
                </c:pt>
                <c:pt idx="17882">
                  <c:v>124.6</c:v>
                </c:pt>
                <c:pt idx="17883">
                  <c:v>124.5</c:v>
                </c:pt>
                <c:pt idx="17884">
                  <c:v>123.3</c:v>
                </c:pt>
                <c:pt idx="17885">
                  <c:v>125.5</c:v>
                </c:pt>
                <c:pt idx="17886">
                  <c:v>125.4</c:v>
                </c:pt>
                <c:pt idx="17887">
                  <c:v>124.8</c:v>
                </c:pt>
                <c:pt idx="17888">
                  <c:v>124.4</c:v>
                </c:pt>
                <c:pt idx="17889">
                  <c:v>124.2</c:v>
                </c:pt>
                <c:pt idx="17890">
                  <c:v>125</c:v>
                </c:pt>
                <c:pt idx="17891">
                  <c:v>125.1</c:v>
                </c:pt>
                <c:pt idx="17892">
                  <c:v>124</c:v>
                </c:pt>
                <c:pt idx="17893">
                  <c:v>124.2</c:v>
                </c:pt>
                <c:pt idx="17894">
                  <c:v>124.1</c:v>
                </c:pt>
                <c:pt idx="17895">
                  <c:v>125.2</c:v>
                </c:pt>
                <c:pt idx="17896">
                  <c:v>123.8</c:v>
                </c:pt>
                <c:pt idx="17897">
                  <c:v>124.7</c:v>
                </c:pt>
                <c:pt idx="17898">
                  <c:v>123.7</c:v>
                </c:pt>
                <c:pt idx="17899">
                  <c:v>122.9</c:v>
                </c:pt>
                <c:pt idx="17900">
                  <c:v>123.7</c:v>
                </c:pt>
                <c:pt idx="17901">
                  <c:v>124.1</c:v>
                </c:pt>
                <c:pt idx="17902">
                  <c:v>123.1</c:v>
                </c:pt>
                <c:pt idx="17903">
                  <c:v>124.6</c:v>
                </c:pt>
                <c:pt idx="17904">
                  <c:v>124.2</c:v>
                </c:pt>
                <c:pt idx="17905">
                  <c:v>124.6</c:v>
                </c:pt>
                <c:pt idx="17906">
                  <c:v>125.2</c:v>
                </c:pt>
                <c:pt idx="17907">
                  <c:v>124.4</c:v>
                </c:pt>
                <c:pt idx="17908">
                  <c:v>124.3</c:v>
                </c:pt>
                <c:pt idx="17909">
                  <c:v>124.1</c:v>
                </c:pt>
                <c:pt idx="17910">
                  <c:v>124.1</c:v>
                </c:pt>
                <c:pt idx="17911">
                  <c:v>123.9</c:v>
                </c:pt>
                <c:pt idx="17912">
                  <c:v>124.6</c:v>
                </c:pt>
                <c:pt idx="17913">
                  <c:v>123.8</c:v>
                </c:pt>
                <c:pt idx="17914">
                  <c:v>124.5</c:v>
                </c:pt>
                <c:pt idx="17915">
                  <c:v>124.5</c:v>
                </c:pt>
                <c:pt idx="17916">
                  <c:v>123</c:v>
                </c:pt>
                <c:pt idx="17917">
                  <c:v>124.1</c:v>
                </c:pt>
                <c:pt idx="17918">
                  <c:v>123.7</c:v>
                </c:pt>
                <c:pt idx="17919">
                  <c:v>124.1</c:v>
                </c:pt>
                <c:pt idx="17920">
                  <c:v>124.4</c:v>
                </c:pt>
                <c:pt idx="17921">
                  <c:v>124.3</c:v>
                </c:pt>
                <c:pt idx="17922">
                  <c:v>122.9</c:v>
                </c:pt>
                <c:pt idx="17923">
                  <c:v>123.6</c:v>
                </c:pt>
                <c:pt idx="17924">
                  <c:v>123.3</c:v>
                </c:pt>
                <c:pt idx="17925">
                  <c:v>124.3</c:v>
                </c:pt>
                <c:pt idx="17926">
                  <c:v>125.1</c:v>
                </c:pt>
                <c:pt idx="17927">
                  <c:v>124.5</c:v>
                </c:pt>
                <c:pt idx="17928">
                  <c:v>124.1</c:v>
                </c:pt>
                <c:pt idx="17929">
                  <c:v>124.3</c:v>
                </c:pt>
                <c:pt idx="17930">
                  <c:v>122.7</c:v>
                </c:pt>
                <c:pt idx="17931">
                  <c:v>123.6</c:v>
                </c:pt>
                <c:pt idx="17932">
                  <c:v>123.4</c:v>
                </c:pt>
                <c:pt idx="17933">
                  <c:v>122.6</c:v>
                </c:pt>
                <c:pt idx="17934">
                  <c:v>123.1</c:v>
                </c:pt>
                <c:pt idx="17935">
                  <c:v>123.3</c:v>
                </c:pt>
                <c:pt idx="17936">
                  <c:v>124</c:v>
                </c:pt>
                <c:pt idx="17937">
                  <c:v>124.3</c:v>
                </c:pt>
                <c:pt idx="17938">
                  <c:v>124</c:v>
                </c:pt>
                <c:pt idx="17939">
                  <c:v>122.9</c:v>
                </c:pt>
                <c:pt idx="17940">
                  <c:v>124.4</c:v>
                </c:pt>
                <c:pt idx="17941">
                  <c:v>122.7</c:v>
                </c:pt>
                <c:pt idx="17942">
                  <c:v>122.6</c:v>
                </c:pt>
                <c:pt idx="17943">
                  <c:v>124</c:v>
                </c:pt>
                <c:pt idx="17944">
                  <c:v>122.8</c:v>
                </c:pt>
                <c:pt idx="17945">
                  <c:v>124.3</c:v>
                </c:pt>
                <c:pt idx="17946">
                  <c:v>122.6</c:v>
                </c:pt>
                <c:pt idx="17947">
                  <c:v>121.4</c:v>
                </c:pt>
                <c:pt idx="17948">
                  <c:v>123.9</c:v>
                </c:pt>
                <c:pt idx="17949">
                  <c:v>124.2</c:v>
                </c:pt>
                <c:pt idx="17950">
                  <c:v>124.4</c:v>
                </c:pt>
                <c:pt idx="17951">
                  <c:v>122.9</c:v>
                </c:pt>
                <c:pt idx="17952">
                  <c:v>123.1</c:v>
                </c:pt>
                <c:pt idx="17953">
                  <c:v>123.1</c:v>
                </c:pt>
                <c:pt idx="17954">
                  <c:v>122.4</c:v>
                </c:pt>
                <c:pt idx="17955">
                  <c:v>122.8</c:v>
                </c:pt>
                <c:pt idx="17956">
                  <c:v>124.1</c:v>
                </c:pt>
                <c:pt idx="17957">
                  <c:v>123.8</c:v>
                </c:pt>
                <c:pt idx="17958">
                  <c:v>123.7</c:v>
                </c:pt>
                <c:pt idx="17959">
                  <c:v>122.7</c:v>
                </c:pt>
                <c:pt idx="17960">
                  <c:v>124</c:v>
                </c:pt>
                <c:pt idx="17961">
                  <c:v>124.6</c:v>
                </c:pt>
                <c:pt idx="17962">
                  <c:v>122.9</c:v>
                </c:pt>
                <c:pt idx="17963">
                  <c:v>123.7</c:v>
                </c:pt>
                <c:pt idx="17964">
                  <c:v>123.6</c:v>
                </c:pt>
                <c:pt idx="17965">
                  <c:v>123.4</c:v>
                </c:pt>
                <c:pt idx="17966">
                  <c:v>123.5</c:v>
                </c:pt>
                <c:pt idx="17967">
                  <c:v>123.8</c:v>
                </c:pt>
                <c:pt idx="17968">
                  <c:v>123.3</c:v>
                </c:pt>
                <c:pt idx="17969">
                  <c:v>124</c:v>
                </c:pt>
                <c:pt idx="17970">
                  <c:v>124.5</c:v>
                </c:pt>
                <c:pt idx="17971">
                  <c:v>123.9</c:v>
                </c:pt>
                <c:pt idx="17972">
                  <c:v>124.1</c:v>
                </c:pt>
                <c:pt idx="17973">
                  <c:v>123</c:v>
                </c:pt>
                <c:pt idx="17974">
                  <c:v>122.9</c:v>
                </c:pt>
                <c:pt idx="17975">
                  <c:v>125.4</c:v>
                </c:pt>
                <c:pt idx="17976">
                  <c:v>123.9</c:v>
                </c:pt>
                <c:pt idx="17977">
                  <c:v>124.2</c:v>
                </c:pt>
                <c:pt idx="17978">
                  <c:v>124.4</c:v>
                </c:pt>
                <c:pt idx="17979">
                  <c:v>124.1</c:v>
                </c:pt>
                <c:pt idx="17980">
                  <c:v>123.1</c:v>
                </c:pt>
                <c:pt idx="17981">
                  <c:v>123.5</c:v>
                </c:pt>
                <c:pt idx="17982">
                  <c:v>123.4</c:v>
                </c:pt>
                <c:pt idx="17983">
                  <c:v>123.9</c:v>
                </c:pt>
                <c:pt idx="17984">
                  <c:v>122.7</c:v>
                </c:pt>
                <c:pt idx="17985">
                  <c:v>124.4</c:v>
                </c:pt>
                <c:pt idx="17986">
                  <c:v>124.1</c:v>
                </c:pt>
                <c:pt idx="17987">
                  <c:v>124.6</c:v>
                </c:pt>
                <c:pt idx="17988">
                  <c:v>125.3</c:v>
                </c:pt>
                <c:pt idx="17989">
                  <c:v>124.2</c:v>
                </c:pt>
                <c:pt idx="17990">
                  <c:v>123.6</c:v>
                </c:pt>
                <c:pt idx="17991">
                  <c:v>123.5</c:v>
                </c:pt>
                <c:pt idx="17992">
                  <c:v>124.1</c:v>
                </c:pt>
                <c:pt idx="17993">
                  <c:v>124.2</c:v>
                </c:pt>
                <c:pt idx="17994">
                  <c:v>122.1</c:v>
                </c:pt>
                <c:pt idx="17995">
                  <c:v>124.2</c:v>
                </c:pt>
                <c:pt idx="17996">
                  <c:v>123.8</c:v>
                </c:pt>
                <c:pt idx="17997">
                  <c:v>124</c:v>
                </c:pt>
                <c:pt idx="17998">
                  <c:v>123.8</c:v>
                </c:pt>
                <c:pt idx="17999">
                  <c:v>123.3</c:v>
                </c:pt>
                <c:pt idx="18000">
                  <c:v>123.6</c:v>
                </c:pt>
                <c:pt idx="18001">
                  <c:v>123.4</c:v>
                </c:pt>
                <c:pt idx="18002">
                  <c:v>123.5</c:v>
                </c:pt>
                <c:pt idx="18003">
                  <c:v>124.9</c:v>
                </c:pt>
                <c:pt idx="18004">
                  <c:v>123.5</c:v>
                </c:pt>
                <c:pt idx="18005">
                  <c:v>123.6</c:v>
                </c:pt>
                <c:pt idx="18006">
                  <c:v>123.3</c:v>
                </c:pt>
                <c:pt idx="18007">
                  <c:v>124</c:v>
                </c:pt>
                <c:pt idx="18008">
                  <c:v>124</c:v>
                </c:pt>
                <c:pt idx="18009">
                  <c:v>124.1</c:v>
                </c:pt>
                <c:pt idx="18010">
                  <c:v>122.8</c:v>
                </c:pt>
                <c:pt idx="18011">
                  <c:v>124.2</c:v>
                </c:pt>
                <c:pt idx="18012">
                  <c:v>124</c:v>
                </c:pt>
                <c:pt idx="18013">
                  <c:v>123.4</c:v>
                </c:pt>
                <c:pt idx="18014">
                  <c:v>123.4</c:v>
                </c:pt>
                <c:pt idx="18015">
                  <c:v>123.6</c:v>
                </c:pt>
                <c:pt idx="18016">
                  <c:v>124.3</c:v>
                </c:pt>
                <c:pt idx="18017">
                  <c:v>123.4</c:v>
                </c:pt>
                <c:pt idx="18018">
                  <c:v>123.6</c:v>
                </c:pt>
                <c:pt idx="18019">
                  <c:v>122.5</c:v>
                </c:pt>
                <c:pt idx="18020">
                  <c:v>125</c:v>
                </c:pt>
                <c:pt idx="18021">
                  <c:v>123.5</c:v>
                </c:pt>
                <c:pt idx="18022">
                  <c:v>124.2</c:v>
                </c:pt>
                <c:pt idx="18023">
                  <c:v>124.2</c:v>
                </c:pt>
                <c:pt idx="18024">
                  <c:v>123.6</c:v>
                </c:pt>
                <c:pt idx="18025">
                  <c:v>123.1</c:v>
                </c:pt>
                <c:pt idx="18026">
                  <c:v>124.1</c:v>
                </c:pt>
                <c:pt idx="18027">
                  <c:v>123</c:v>
                </c:pt>
                <c:pt idx="18028">
                  <c:v>124.4</c:v>
                </c:pt>
                <c:pt idx="18029">
                  <c:v>124.8</c:v>
                </c:pt>
                <c:pt idx="18030">
                  <c:v>125.1</c:v>
                </c:pt>
                <c:pt idx="18031">
                  <c:v>124.2</c:v>
                </c:pt>
                <c:pt idx="18032">
                  <c:v>124.2</c:v>
                </c:pt>
                <c:pt idx="18033">
                  <c:v>122.8</c:v>
                </c:pt>
                <c:pt idx="18034">
                  <c:v>123.4</c:v>
                </c:pt>
                <c:pt idx="18035">
                  <c:v>123.5</c:v>
                </c:pt>
                <c:pt idx="18036">
                  <c:v>123.5</c:v>
                </c:pt>
                <c:pt idx="18037">
                  <c:v>123.3</c:v>
                </c:pt>
                <c:pt idx="18038">
                  <c:v>123.5</c:v>
                </c:pt>
                <c:pt idx="18039">
                  <c:v>125.4</c:v>
                </c:pt>
                <c:pt idx="18040">
                  <c:v>124.1</c:v>
                </c:pt>
                <c:pt idx="18041">
                  <c:v>125.2</c:v>
                </c:pt>
                <c:pt idx="18042">
                  <c:v>122.3</c:v>
                </c:pt>
                <c:pt idx="18043">
                  <c:v>124.5</c:v>
                </c:pt>
                <c:pt idx="18044">
                  <c:v>123.4</c:v>
                </c:pt>
                <c:pt idx="18045">
                  <c:v>123.7</c:v>
                </c:pt>
                <c:pt idx="18046">
                  <c:v>123.4</c:v>
                </c:pt>
                <c:pt idx="18047">
                  <c:v>125.7</c:v>
                </c:pt>
                <c:pt idx="18048">
                  <c:v>123.4</c:v>
                </c:pt>
                <c:pt idx="18049">
                  <c:v>123.5</c:v>
                </c:pt>
                <c:pt idx="18050">
                  <c:v>124.3</c:v>
                </c:pt>
                <c:pt idx="18051">
                  <c:v>122.2</c:v>
                </c:pt>
                <c:pt idx="18052">
                  <c:v>123.5</c:v>
                </c:pt>
                <c:pt idx="18053">
                  <c:v>123.8</c:v>
                </c:pt>
                <c:pt idx="18054">
                  <c:v>123.2</c:v>
                </c:pt>
                <c:pt idx="18055">
                  <c:v>124.2</c:v>
                </c:pt>
                <c:pt idx="18056">
                  <c:v>124.5</c:v>
                </c:pt>
                <c:pt idx="18057">
                  <c:v>123.6</c:v>
                </c:pt>
                <c:pt idx="18058">
                  <c:v>124.2</c:v>
                </c:pt>
                <c:pt idx="18059">
                  <c:v>123.2</c:v>
                </c:pt>
                <c:pt idx="18060">
                  <c:v>123.5</c:v>
                </c:pt>
                <c:pt idx="18061">
                  <c:v>121.8</c:v>
                </c:pt>
                <c:pt idx="18062">
                  <c:v>122.9</c:v>
                </c:pt>
                <c:pt idx="18063">
                  <c:v>123.4</c:v>
                </c:pt>
                <c:pt idx="18064">
                  <c:v>121.7</c:v>
                </c:pt>
                <c:pt idx="18065">
                  <c:v>123.7</c:v>
                </c:pt>
                <c:pt idx="18066">
                  <c:v>124.4</c:v>
                </c:pt>
                <c:pt idx="18067">
                  <c:v>124</c:v>
                </c:pt>
                <c:pt idx="18068">
                  <c:v>123.4</c:v>
                </c:pt>
                <c:pt idx="18069">
                  <c:v>123.4</c:v>
                </c:pt>
                <c:pt idx="18070">
                  <c:v>124</c:v>
                </c:pt>
                <c:pt idx="18071">
                  <c:v>123.3</c:v>
                </c:pt>
                <c:pt idx="18072">
                  <c:v>123.6</c:v>
                </c:pt>
                <c:pt idx="18073">
                  <c:v>122.2</c:v>
                </c:pt>
                <c:pt idx="18074">
                  <c:v>124.7</c:v>
                </c:pt>
                <c:pt idx="18075">
                  <c:v>124.4</c:v>
                </c:pt>
                <c:pt idx="18076">
                  <c:v>123.7</c:v>
                </c:pt>
                <c:pt idx="18077">
                  <c:v>123.6</c:v>
                </c:pt>
                <c:pt idx="18078">
                  <c:v>123</c:v>
                </c:pt>
                <c:pt idx="18079">
                  <c:v>123.3</c:v>
                </c:pt>
                <c:pt idx="18080">
                  <c:v>124</c:v>
                </c:pt>
                <c:pt idx="18081">
                  <c:v>122</c:v>
                </c:pt>
                <c:pt idx="18082">
                  <c:v>123.7</c:v>
                </c:pt>
                <c:pt idx="18083">
                  <c:v>123.9</c:v>
                </c:pt>
                <c:pt idx="18084">
                  <c:v>123.6</c:v>
                </c:pt>
                <c:pt idx="18085">
                  <c:v>124.6</c:v>
                </c:pt>
                <c:pt idx="18086">
                  <c:v>124</c:v>
                </c:pt>
                <c:pt idx="18087">
                  <c:v>123.4</c:v>
                </c:pt>
                <c:pt idx="18088">
                  <c:v>122.9</c:v>
                </c:pt>
                <c:pt idx="18089">
                  <c:v>123.4</c:v>
                </c:pt>
                <c:pt idx="18090">
                  <c:v>124.2</c:v>
                </c:pt>
                <c:pt idx="18091">
                  <c:v>123.3</c:v>
                </c:pt>
                <c:pt idx="18092">
                  <c:v>123.9</c:v>
                </c:pt>
                <c:pt idx="18093">
                  <c:v>123.6</c:v>
                </c:pt>
                <c:pt idx="18094">
                  <c:v>122.7</c:v>
                </c:pt>
                <c:pt idx="18095">
                  <c:v>123.4</c:v>
                </c:pt>
                <c:pt idx="18096">
                  <c:v>124.2</c:v>
                </c:pt>
                <c:pt idx="18097">
                  <c:v>123.3</c:v>
                </c:pt>
                <c:pt idx="18098">
                  <c:v>123.7</c:v>
                </c:pt>
                <c:pt idx="18099">
                  <c:v>123.7</c:v>
                </c:pt>
                <c:pt idx="18100">
                  <c:v>123.5</c:v>
                </c:pt>
                <c:pt idx="18101">
                  <c:v>122.8</c:v>
                </c:pt>
                <c:pt idx="18102">
                  <c:v>123.7</c:v>
                </c:pt>
                <c:pt idx="18103">
                  <c:v>123.6</c:v>
                </c:pt>
                <c:pt idx="18104">
                  <c:v>122.7</c:v>
                </c:pt>
                <c:pt idx="18105">
                  <c:v>123.2</c:v>
                </c:pt>
                <c:pt idx="18106">
                  <c:v>124.1</c:v>
                </c:pt>
                <c:pt idx="18107">
                  <c:v>123.5</c:v>
                </c:pt>
                <c:pt idx="18108">
                  <c:v>123.4</c:v>
                </c:pt>
                <c:pt idx="18109">
                  <c:v>124.1</c:v>
                </c:pt>
                <c:pt idx="18110">
                  <c:v>123.2</c:v>
                </c:pt>
                <c:pt idx="18111">
                  <c:v>122.7</c:v>
                </c:pt>
                <c:pt idx="18112">
                  <c:v>122.4</c:v>
                </c:pt>
                <c:pt idx="18113">
                  <c:v>121.9</c:v>
                </c:pt>
                <c:pt idx="18114">
                  <c:v>123.9</c:v>
                </c:pt>
                <c:pt idx="18115">
                  <c:v>123.5</c:v>
                </c:pt>
                <c:pt idx="18116">
                  <c:v>123.8</c:v>
                </c:pt>
                <c:pt idx="18117">
                  <c:v>123.1</c:v>
                </c:pt>
                <c:pt idx="18118">
                  <c:v>124.4</c:v>
                </c:pt>
                <c:pt idx="18119">
                  <c:v>122.3</c:v>
                </c:pt>
                <c:pt idx="18120">
                  <c:v>122.4</c:v>
                </c:pt>
                <c:pt idx="18121">
                  <c:v>123.5</c:v>
                </c:pt>
                <c:pt idx="18122">
                  <c:v>123.4</c:v>
                </c:pt>
                <c:pt idx="18123">
                  <c:v>122.5</c:v>
                </c:pt>
                <c:pt idx="18124">
                  <c:v>123.4</c:v>
                </c:pt>
                <c:pt idx="18125">
                  <c:v>123.5</c:v>
                </c:pt>
                <c:pt idx="18126">
                  <c:v>124.3</c:v>
                </c:pt>
                <c:pt idx="18127">
                  <c:v>122.5</c:v>
                </c:pt>
                <c:pt idx="18128">
                  <c:v>123.2</c:v>
                </c:pt>
                <c:pt idx="18129">
                  <c:v>122.9</c:v>
                </c:pt>
                <c:pt idx="18130">
                  <c:v>122.6</c:v>
                </c:pt>
                <c:pt idx="18131">
                  <c:v>123.7</c:v>
                </c:pt>
                <c:pt idx="18132">
                  <c:v>123.6</c:v>
                </c:pt>
                <c:pt idx="18133">
                  <c:v>122.4</c:v>
                </c:pt>
                <c:pt idx="18134">
                  <c:v>124</c:v>
                </c:pt>
                <c:pt idx="18135">
                  <c:v>123.4</c:v>
                </c:pt>
                <c:pt idx="18136">
                  <c:v>124.1</c:v>
                </c:pt>
                <c:pt idx="18137">
                  <c:v>123.7</c:v>
                </c:pt>
                <c:pt idx="18138">
                  <c:v>123.1</c:v>
                </c:pt>
                <c:pt idx="18139">
                  <c:v>122.2</c:v>
                </c:pt>
                <c:pt idx="18140">
                  <c:v>123.1</c:v>
                </c:pt>
                <c:pt idx="18141">
                  <c:v>123.2</c:v>
                </c:pt>
                <c:pt idx="18142">
                  <c:v>122</c:v>
                </c:pt>
                <c:pt idx="18143">
                  <c:v>122.9</c:v>
                </c:pt>
                <c:pt idx="18144">
                  <c:v>123.4</c:v>
                </c:pt>
                <c:pt idx="18145">
                  <c:v>122.7</c:v>
                </c:pt>
                <c:pt idx="18146">
                  <c:v>122.8</c:v>
                </c:pt>
                <c:pt idx="18147">
                  <c:v>123.4</c:v>
                </c:pt>
                <c:pt idx="18148">
                  <c:v>124.5</c:v>
                </c:pt>
                <c:pt idx="18149">
                  <c:v>123.5</c:v>
                </c:pt>
                <c:pt idx="18150">
                  <c:v>123.6</c:v>
                </c:pt>
                <c:pt idx="18151">
                  <c:v>123</c:v>
                </c:pt>
                <c:pt idx="18152">
                  <c:v>124.2</c:v>
                </c:pt>
                <c:pt idx="18153">
                  <c:v>122.3</c:v>
                </c:pt>
                <c:pt idx="18154">
                  <c:v>122.1</c:v>
                </c:pt>
                <c:pt idx="18155">
                  <c:v>123.1</c:v>
                </c:pt>
                <c:pt idx="18156">
                  <c:v>122.8</c:v>
                </c:pt>
                <c:pt idx="18157">
                  <c:v>122.8</c:v>
                </c:pt>
                <c:pt idx="18158">
                  <c:v>123.4</c:v>
                </c:pt>
                <c:pt idx="18159">
                  <c:v>124.4</c:v>
                </c:pt>
                <c:pt idx="18160">
                  <c:v>124.7</c:v>
                </c:pt>
                <c:pt idx="18161">
                  <c:v>123.3</c:v>
                </c:pt>
                <c:pt idx="18162">
                  <c:v>123.5</c:v>
                </c:pt>
                <c:pt idx="18163">
                  <c:v>122.1</c:v>
                </c:pt>
                <c:pt idx="18164">
                  <c:v>123.3</c:v>
                </c:pt>
                <c:pt idx="18165">
                  <c:v>122</c:v>
                </c:pt>
                <c:pt idx="18166">
                  <c:v>123.6</c:v>
                </c:pt>
                <c:pt idx="18167">
                  <c:v>122.6</c:v>
                </c:pt>
                <c:pt idx="18168">
                  <c:v>124.1</c:v>
                </c:pt>
                <c:pt idx="18169">
                  <c:v>122.6</c:v>
                </c:pt>
                <c:pt idx="18170">
                  <c:v>123.4</c:v>
                </c:pt>
                <c:pt idx="18171">
                  <c:v>123.7</c:v>
                </c:pt>
                <c:pt idx="18172">
                  <c:v>123.3</c:v>
                </c:pt>
                <c:pt idx="18173">
                  <c:v>124</c:v>
                </c:pt>
                <c:pt idx="18174">
                  <c:v>122.2</c:v>
                </c:pt>
                <c:pt idx="18175">
                  <c:v>123.9</c:v>
                </c:pt>
                <c:pt idx="18176">
                  <c:v>124</c:v>
                </c:pt>
                <c:pt idx="18177">
                  <c:v>123.5</c:v>
                </c:pt>
                <c:pt idx="18178">
                  <c:v>123.1</c:v>
                </c:pt>
                <c:pt idx="18179">
                  <c:v>122.7</c:v>
                </c:pt>
                <c:pt idx="18180">
                  <c:v>122.5</c:v>
                </c:pt>
                <c:pt idx="18181">
                  <c:v>123.6</c:v>
                </c:pt>
                <c:pt idx="18182">
                  <c:v>123.1</c:v>
                </c:pt>
                <c:pt idx="18183">
                  <c:v>122.8</c:v>
                </c:pt>
                <c:pt idx="18184">
                  <c:v>122.9</c:v>
                </c:pt>
                <c:pt idx="18185">
                  <c:v>122.4</c:v>
                </c:pt>
                <c:pt idx="18186">
                  <c:v>123.6</c:v>
                </c:pt>
                <c:pt idx="18187">
                  <c:v>123.6</c:v>
                </c:pt>
                <c:pt idx="18188">
                  <c:v>123.5</c:v>
                </c:pt>
                <c:pt idx="18189">
                  <c:v>124</c:v>
                </c:pt>
                <c:pt idx="18190">
                  <c:v>123.5</c:v>
                </c:pt>
                <c:pt idx="18191">
                  <c:v>123.1</c:v>
                </c:pt>
                <c:pt idx="18192">
                  <c:v>122</c:v>
                </c:pt>
                <c:pt idx="18193">
                  <c:v>121.4</c:v>
                </c:pt>
                <c:pt idx="18194">
                  <c:v>122.6</c:v>
                </c:pt>
                <c:pt idx="18195">
                  <c:v>123</c:v>
                </c:pt>
                <c:pt idx="18196">
                  <c:v>123.1</c:v>
                </c:pt>
                <c:pt idx="18197">
                  <c:v>122.3</c:v>
                </c:pt>
                <c:pt idx="18198">
                  <c:v>123.1</c:v>
                </c:pt>
                <c:pt idx="18199">
                  <c:v>123.2</c:v>
                </c:pt>
                <c:pt idx="18200">
                  <c:v>123.9</c:v>
                </c:pt>
                <c:pt idx="18201">
                  <c:v>122.4</c:v>
                </c:pt>
                <c:pt idx="18202">
                  <c:v>123.6</c:v>
                </c:pt>
                <c:pt idx="18203">
                  <c:v>124.2</c:v>
                </c:pt>
                <c:pt idx="18204">
                  <c:v>123.5</c:v>
                </c:pt>
                <c:pt idx="18205">
                  <c:v>123.1</c:v>
                </c:pt>
                <c:pt idx="18206">
                  <c:v>122.6</c:v>
                </c:pt>
                <c:pt idx="18207">
                  <c:v>124.3</c:v>
                </c:pt>
                <c:pt idx="18208">
                  <c:v>123.6</c:v>
                </c:pt>
                <c:pt idx="18209">
                  <c:v>123.1</c:v>
                </c:pt>
                <c:pt idx="18210">
                  <c:v>123.7</c:v>
                </c:pt>
                <c:pt idx="18211">
                  <c:v>122.8</c:v>
                </c:pt>
                <c:pt idx="18212">
                  <c:v>123</c:v>
                </c:pt>
                <c:pt idx="18213">
                  <c:v>123.1</c:v>
                </c:pt>
                <c:pt idx="18214">
                  <c:v>123.3</c:v>
                </c:pt>
                <c:pt idx="18215">
                  <c:v>122.7</c:v>
                </c:pt>
                <c:pt idx="18216">
                  <c:v>123.4</c:v>
                </c:pt>
                <c:pt idx="18217">
                  <c:v>122.7</c:v>
                </c:pt>
                <c:pt idx="18218">
                  <c:v>123.3</c:v>
                </c:pt>
                <c:pt idx="18219">
                  <c:v>123.3</c:v>
                </c:pt>
                <c:pt idx="18220">
                  <c:v>123.5</c:v>
                </c:pt>
                <c:pt idx="18221">
                  <c:v>124.1</c:v>
                </c:pt>
                <c:pt idx="18222">
                  <c:v>123.2</c:v>
                </c:pt>
                <c:pt idx="18223">
                  <c:v>123.6</c:v>
                </c:pt>
                <c:pt idx="18224">
                  <c:v>124.3</c:v>
                </c:pt>
                <c:pt idx="18225">
                  <c:v>121.9</c:v>
                </c:pt>
                <c:pt idx="18226">
                  <c:v>122.9</c:v>
                </c:pt>
                <c:pt idx="18227">
                  <c:v>122.6</c:v>
                </c:pt>
                <c:pt idx="18228">
                  <c:v>124.2</c:v>
                </c:pt>
                <c:pt idx="18229">
                  <c:v>123.1</c:v>
                </c:pt>
                <c:pt idx="18230">
                  <c:v>122.8</c:v>
                </c:pt>
                <c:pt idx="18231">
                  <c:v>122.9</c:v>
                </c:pt>
                <c:pt idx="18232">
                  <c:v>123.8</c:v>
                </c:pt>
                <c:pt idx="18233">
                  <c:v>122.8</c:v>
                </c:pt>
                <c:pt idx="18234">
                  <c:v>123.1</c:v>
                </c:pt>
                <c:pt idx="18235">
                  <c:v>123.3</c:v>
                </c:pt>
                <c:pt idx="18236">
                  <c:v>122.8</c:v>
                </c:pt>
                <c:pt idx="18237">
                  <c:v>124.1</c:v>
                </c:pt>
                <c:pt idx="18238">
                  <c:v>123.2</c:v>
                </c:pt>
                <c:pt idx="18239">
                  <c:v>122.7</c:v>
                </c:pt>
                <c:pt idx="18240">
                  <c:v>122.8</c:v>
                </c:pt>
                <c:pt idx="18241">
                  <c:v>123.8</c:v>
                </c:pt>
                <c:pt idx="18242">
                  <c:v>123.2</c:v>
                </c:pt>
                <c:pt idx="18243">
                  <c:v>122.8</c:v>
                </c:pt>
                <c:pt idx="18244">
                  <c:v>123.2</c:v>
                </c:pt>
                <c:pt idx="18245">
                  <c:v>123.9</c:v>
                </c:pt>
                <c:pt idx="18246">
                  <c:v>122.7</c:v>
                </c:pt>
                <c:pt idx="18247">
                  <c:v>122.9</c:v>
                </c:pt>
                <c:pt idx="18248">
                  <c:v>124</c:v>
                </c:pt>
                <c:pt idx="18249">
                  <c:v>123.1</c:v>
                </c:pt>
                <c:pt idx="18250">
                  <c:v>124</c:v>
                </c:pt>
                <c:pt idx="18251">
                  <c:v>123</c:v>
                </c:pt>
                <c:pt idx="18252">
                  <c:v>123.4</c:v>
                </c:pt>
                <c:pt idx="18253">
                  <c:v>122.5</c:v>
                </c:pt>
                <c:pt idx="18254">
                  <c:v>123.7</c:v>
                </c:pt>
                <c:pt idx="18255">
                  <c:v>122.2</c:v>
                </c:pt>
                <c:pt idx="18256">
                  <c:v>124.3</c:v>
                </c:pt>
                <c:pt idx="18257">
                  <c:v>122.5</c:v>
                </c:pt>
                <c:pt idx="18258">
                  <c:v>123.5</c:v>
                </c:pt>
                <c:pt idx="18259">
                  <c:v>123</c:v>
                </c:pt>
                <c:pt idx="18260">
                  <c:v>122.2</c:v>
                </c:pt>
                <c:pt idx="18261">
                  <c:v>123.1</c:v>
                </c:pt>
                <c:pt idx="18262">
                  <c:v>123.8</c:v>
                </c:pt>
                <c:pt idx="18263">
                  <c:v>124</c:v>
                </c:pt>
                <c:pt idx="18264">
                  <c:v>123</c:v>
                </c:pt>
                <c:pt idx="18265">
                  <c:v>123</c:v>
                </c:pt>
                <c:pt idx="18266">
                  <c:v>123.5</c:v>
                </c:pt>
                <c:pt idx="18267">
                  <c:v>123.3</c:v>
                </c:pt>
                <c:pt idx="18268">
                  <c:v>123.3</c:v>
                </c:pt>
                <c:pt idx="18269">
                  <c:v>122.3</c:v>
                </c:pt>
                <c:pt idx="18270">
                  <c:v>122.2</c:v>
                </c:pt>
                <c:pt idx="18271">
                  <c:v>122.8</c:v>
                </c:pt>
                <c:pt idx="18272">
                  <c:v>123.5</c:v>
                </c:pt>
                <c:pt idx="18273">
                  <c:v>123.6</c:v>
                </c:pt>
                <c:pt idx="18274">
                  <c:v>123.3</c:v>
                </c:pt>
                <c:pt idx="18275">
                  <c:v>123.1</c:v>
                </c:pt>
                <c:pt idx="18276">
                  <c:v>123.8</c:v>
                </c:pt>
                <c:pt idx="18277">
                  <c:v>124.3</c:v>
                </c:pt>
                <c:pt idx="18278">
                  <c:v>123</c:v>
                </c:pt>
                <c:pt idx="18279">
                  <c:v>123.3</c:v>
                </c:pt>
                <c:pt idx="18280">
                  <c:v>123.3</c:v>
                </c:pt>
                <c:pt idx="18281">
                  <c:v>123.4</c:v>
                </c:pt>
                <c:pt idx="18282">
                  <c:v>123.9</c:v>
                </c:pt>
                <c:pt idx="18283">
                  <c:v>122.8</c:v>
                </c:pt>
                <c:pt idx="18284">
                  <c:v>122.6</c:v>
                </c:pt>
                <c:pt idx="18285">
                  <c:v>122.5</c:v>
                </c:pt>
                <c:pt idx="18286">
                  <c:v>122.6</c:v>
                </c:pt>
                <c:pt idx="18287">
                  <c:v>123.1</c:v>
                </c:pt>
                <c:pt idx="18288">
                  <c:v>124.5</c:v>
                </c:pt>
                <c:pt idx="18289">
                  <c:v>122.8</c:v>
                </c:pt>
                <c:pt idx="18290">
                  <c:v>123.3</c:v>
                </c:pt>
                <c:pt idx="18291">
                  <c:v>123.3</c:v>
                </c:pt>
                <c:pt idx="18292">
                  <c:v>122</c:v>
                </c:pt>
                <c:pt idx="18293">
                  <c:v>123.2</c:v>
                </c:pt>
                <c:pt idx="18294">
                  <c:v>124.4</c:v>
                </c:pt>
                <c:pt idx="18295">
                  <c:v>122.4</c:v>
                </c:pt>
                <c:pt idx="18296">
                  <c:v>122.4</c:v>
                </c:pt>
                <c:pt idx="18297">
                  <c:v>123.1</c:v>
                </c:pt>
                <c:pt idx="18298">
                  <c:v>122.6</c:v>
                </c:pt>
                <c:pt idx="18299">
                  <c:v>122.3</c:v>
                </c:pt>
                <c:pt idx="18300">
                  <c:v>122.8</c:v>
                </c:pt>
                <c:pt idx="18301">
                  <c:v>123.1</c:v>
                </c:pt>
                <c:pt idx="18302">
                  <c:v>123</c:v>
                </c:pt>
                <c:pt idx="18303">
                  <c:v>122.8</c:v>
                </c:pt>
                <c:pt idx="18304">
                  <c:v>123.7</c:v>
                </c:pt>
                <c:pt idx="18305">
                  <c:v>121.9</c:v>
                </c:pt>
                <c:pt idx="18306">
                  <c:v>123.5</c:v>
                </c:pt>
                <c:pt idx="18307">
                  <c:v>123</c:v>
                </c:pt>
                <c:pt idx="18308">
                  <c:v>123.1</c:v>
                </c:pt>
                <c:pt idx="18309">
                  <c:v>123.3</c:v>
                </c:pt>
                <c:pt idx="18310">
                  <c:v>123.2</c:v>
                </c:pt>
                <c:pt idx="18311">
                  <c:v>122.2</c:v>
                </c:pt>
                <c:pt idx="18312">
                  <c:v>124.3</c:v>
                </c:pt>
                <c:pt idx="18313">
                  <c:v>122.5</c:v>
                </c:pt>
                <c:pt idx="18314">
                  <c:v>122.4</c:v>
                </c:pt>
                <c:pt idx="18315">
                  <c:v>123.5</c:v>
                </c:pt>
                <c:pt idx="18316">
                  <c:v>122.3</c:v>
                </c:pt>
                <c:pt idx="18317">
                  <c:v>123.3</c:v>
                </c:pt>
                <c:pt idx="18318">
                  <c:v>123.6</c:v>
                </c:pt>
                <c:pt idx="18319">
                  <c:v>123.7</c:v>
                </c:pt>
                <c:pt idx="18320">
                  <c:v>123.4</c:v>
                </c:pt>
                <c:pt idx="18321">
                  <c:v>122.9</c:v>
                </c:pt>
                <c:pt idx="18322">
                  <c:v>122.6</c:v>
                </c:pt>
                <c:pt idx="18323">
                  <c:v>122.6</c:v>
                </c:pt>
                <c:pt idx="18324">
                  <c:v>121</c:v>
                </c:pt>
                <c:pt idx="18325">
                  <c:v>122.9</c:v>
                </c:pt>
                <c:pt idx="18326">
                  <c:v>123</c:v>
                </c:pt>
                <c:pt idx="18327">
                  <c:v>123.1</c:v>
                </c:pt>
                <c:pt idx="18328">
                  <c:v>122.7</c:v>
                </c:pt>
                <c:pt idx="18329">
                  <c:v>123.4</c:v>
                </c:pt>
                <c:pt idx="18330">
                  <c:v>122.2</c:v>
                </c:pt>
                <c:pt idx="18331">
                  <c:v>122.6</c:v>
                </c:pt>
                <c:pt idx="18332">
                  <c:v>122.2</c:v>
                </c:pt>
                <c:pt idx="18333">
                  <c:v>121.3</c:v>
                </c:pt>
                <c:pt idx="18334">
                  <c:v>122.6</c:v>
                </c:pt>
                <c:pt idx="18335">
                  <c:v>122</c:v>
                </c:pt>
                <c:pt idx="18336">
                  <c:v>122.6</c:v>
                </c:pt>
                <c:pt idx="18337">
                  <c:v>122.6</c:v>
                </c:pt>
                <c:pt idx="18338">
                  <c:v>123.2</c:v>
                </c:pt>
                <c:pt idx="18339">
                  <c:v>123.2</c:v>
                </c:pt>
                <c:pt idx="18340">
                  <c:v>122.7</c:v>
                </c:pt>
                <c:pt idx="18341">
                  <c:v>122.5</c:v>
                </c:pt>
                <c:pt idx="18342">
                  <c:v>123.3</c:v>
                </c:pt>
                <c:pt idx="18343">
                  <c:v>121.4</c:v>
                </c:pt>
                <c:pt idx="18344">
                  <c:v>123</c:v>
                </c:pt>
                <c:pt idx="18345">
                  <c:v>122.9</c:v>
                </c:pt>
                <c:pt idx="18346">
                  <c:v>122.4</c:v>
                </c:pt>
                <c:pt idx="18347">
                  <c:v>122.3</c:v>
                </c:pt>
                <c:pt idx="18348">
                  <c:v>123.1</c:v>
                </c:pt>
                <c:pt idx="18349">
                  <c:v>123.4</c:v>
                </c:pt>
                <c:pt idx="18350">
                  <c:v>123.3</c:v>
                </c:pt>
                <c:pt idx="18351">
                  <c:v>122.7</c:v>
                </c:pt>
                <c:pt idx="18352">
                  <c:v>122.7</c:v>
                </c:pt>
                <c:pt idx="18353">
                  <c:v>122.4</c:v>
                </c:pt>
                <c:pt idx="18354">
                  <c:v>121.4</c:v>
                </c:pt>
                <c:pt idx="18355">
                  <c:v>121.5</c:v>
                </c:pt>
                <c:pt idx="18356">
                  <c:v>123.4</c:v>
                </c:pt>
                <c:pt idx="18357">
                  <c:v>122.5</c:v>
                </c:pt>
                <c:pt idx="18358">
                  <c:v>123.1</c:v>
                </c:pt>
                <c:pt idx="18359">
                  <c:v>122.4</c:v>
                </c:pt>
                <c:pt idx="18360">
                  <c:v>122.1</c:v>
                </c:pt>
                <c:pt idx="18361">
                  <c:v>122.5</c:v>
                </c:pt>
                <c:pt idx="18362">
                  <c:v>121.7</c:v>
                </c:pt>
                <c:pt idx="18363">
                  <c:v>122.3</c:v>
                </c:pt>
                <c:pt idx="18364">
                  <c:v>122</c:v>
                </c:pt>
                <c:pt idx="18365">
                  <c:v>121.8</c:v>
                </c:pt>
                <c:pt idx="18366">
                  <c:v>123.1</c:v>
                </c:pt>
                <c:pt idx="18367">
                  <c:v>122.2</c:v>
                </c:pt>
                <c:pt idx="18368">
                  <c:v>122.5</c:v>
                </c:pt>
                <c:pt idx="18369">
                  <c:v>122.6</c:v>
                </c:pt>
                <c:pt idx="18370">
                  <c:v>122</c:v>
                </c:pt>
                <c:pt idx="18371">
                  <c:v>122.5</c:v>
                </c:pt>
                <c:pt idx="18372">
                  <c:v>123</c:v>
                </c:pt>
                <c:pt idx="18373">
                  <c:v>122.3</c:v>
                </c:pt>
                <c:pt idx="18374">
                  <c:v>123.2</c:v>
                </c:pt>
                <c:pt idx="18375">
                  <c:v>122.4</c:v>
                </c:pt>
                <c:pt idx="18376">
                  <c:v>121.9</c:v>
                </c:pt>
                <c:pt idx="18377">
                  <c:v>122.6</c:v>
                </c:pt>
                <c:pt idx="18378">
                  <c:v>122.8</c:v>
                </c:pt>
                <c:pt idx="18379">
                  <c:v>123.4</c:v>
                </c:pt>
                <c:pt idx="18380">
                  <c:v>123.7</c:v>
                </c:pt>
                <c:pt idx="18381">
                  <c:v>122.9</c:v>
                </c:pt>
                <c:pt idx="18382">
                  <c:v>122.5</c:v>
                </c:pt>
                <c:pt idx="18383">
                  <c:v>122.5</c:v>
                </c:pt>
                <c:pt idx="18384">
                  <c:v>123.6</c:v>
                </c:pt>
                <c:pt idx="18385">
                  <c:v>122.1</c:v>
                </c:pt>
                <c:pt idx="18386">
                  <c:v>122.3</c:v>
                </c:pt>
                <c:pt idx="18387">
                  <c:v>122.2</c:v>
                </c:pt>
                <c:pt idx="18388">
                  <c:v>121.9</c:v>
                </c:pt>
                <c:pt idx="18389">
                  <c:v>122.1</c:v>
                </c:pt>
                <c:pt idx="18390">
                  <c:v>124</c:v>
                </c:pt>
                <c:pt idx="18391">
                  <c:v>122.9</c:v>
                </c:pt>
                <c:pt idx="18392">
                  <c:v>122</c:v>
                </c:pt>
                <c:pt idx="18393">
                  <c:v>122.2</c:v>
                </c:pt>
                <c:pt idx="18394">
                  <c:v>124.3</c:v>
                </c:pt>
                <c:pt idx="18395">
                  <c:v>122.9</c:v>
                </c:pt>
                <c:pt idx="18396">
                  <c:v>122.4</c:v>
                </c:pt>
                <c:pt idx="18397">
                  <c:v>121.1</c:v>
                </c:pt>
                <c:pt idx="18398">
                  <c:v>123.3</c:v>
                </c:pt>
                <c:pt idx="18399">
                  <c:v>121.9</c:v>
                </c:pt>
                <c:pt idx="18400">
                  <c:v>123.6</c:v>
                </c:pt>
                <c:pt idx="18401">
                  <c:v>123.4</c:v>
                </c:pt>
                <c:pt idx="18402">
                  <c:v>123.1</c:v>
                </c:pt>
                <c:pt idx="18403">
                  <c:v>121.8</c:v>
                </c:pt>
                <c:pt idx="18404">
                  <c:v>122.6</c:v>
                </c:pt>
                <c:pt idx="18405">
                  <c:v>122.8</c:v>
                </c:pt>
                <c:pt idx="18406">
                  <c:v>121.7</c:v>
                </c:pt>
                <c:pt idx="18407">
                  <c:v>123.5</c:v>
                </c:pt>
                <c:pt idx="18408">
                  <c:v>122</c:v>
                </c:pt>
                <c:pt idx="18409">
                  <c:v>121.8</c:v>
                </c:pt>
                <c:pt idx="18410">
                  <c:v>122.6</c:v>
                </c:pt>
                <c:pt idx="18411">
                  <c:v>122.2</c:v>
                </c:pt>
                <c:pt idx="18412">
                  <c:v>122.2</c:v>
                </c:pt>
                <c:pt idx="18413">
                  <c:v>121.6</c:v>
                </c:pt>
                <c:pt idx="18414">
                  <c:v>122.1</c:v>
                </c:pt>
                <c:pt idx="18415">
                  <c:v>121.1</c:v>
                </c:pt>
                <c:pt idx="18416">
                  <c:v>123.2</c:v>
                </c:pt>
                <c:pt idx="18417">
                  <c:v>122</c:v>
                </c:pt>
                <c:pt idx="18418">
                  <c:v>122.1</c:v>
                </c:pt>
                <c:pt idx="18419">
                  <c:v>122.5</c:v>
                </c:pt>
                <c:pt idx="18420">
                  <c:v>121.2</c:v>
                </c:pt>
                <c:pt idx="18421">
                  <c:v>122.4</c:v>
                </c:pt>
                <c:pt idx="18422">
                  <c:v>121.3</c:v>
                </c:pt>
                <c:pt idx="18423">
                  <c:v>122.1</c:v>
                </c:pt>
                <c:pt idx="18424">
                  <c:v>122.1</c:v>
                </c:pt>
                <c:pt idx="18425">
                  <c:v>122.1</c:v>
                </c:pt>
                <c:pt idx="18426">
                  <c:v>121.2</c:v>
                </c:pt>
                <c:pt idx="18427">
                  <c:v>121.7</c:v>
                </c:pt>
                <c:pt idx="18428">
                  <c:v>122.3</c:v>
                </c:pt>
                <c:pt idx="18429">
                  <c:v>123.7</c:v>
                </c:pt>
                <c:pt idx="18430">
                  <c:v>122.3</c:v>
                </c:pt>
                <c:pt idx="18431">
                  <c:v>121.4</c:v>
                </c:pt>
                <c:pt idx="18432">
                  <c:v>120.9</c:v>
                </c:pt>
                <c:pt idx="18433">
                  <c:v>121.5</c:v>
                </c:pt>
                <c:pt idx="18434">
                  <c:v>121.4</c:v>
                </c:pt>
                <c:pt idx="18435">
                  <c:v>122</c:v>
                </c:pt>
                <c:pt idx="18436">
                  <c:v>121.5</c:v>
                </c:pt>
                <c:pt idx="18437">
                  <c:v>122.1</c:v>
                </c:pt>
                <c:pt idx="18438">
                  <c:v>122.4</c:v>
                </c:pt>
                <c:pt idx="18439">
                  <c:v>121.5</c:v>
                </c:pt>
                <c:pt idx="18440">
                  <c:v>120.7</c:v>
                </c:pt>
                <c:pt idx="18441">
                  <c:v>119.5</c:v>
                </c:pt>
                <c:pt idx="18442">
                  <c:v>121.7</c:v>
                </c:pt>
                <c:pt idx="18443">
                  <c:v>122.2</c:v>
                </c:pt>
                <c:pt idx="18444">
                  <c:v>121.5</c:v>
                </c:pt>
                <c:pt idx="18445">
                  <c:v>120.7</c:v>
                </c:pt>
                <c:pt idx="18446">
                  <c:v>122.4</c:v>
                </c:pt>
                <c:pt idx="18447">
                  <c:v>121.9</c:v>
                </c:pt>
                <c:pt idx="18448">
                  <c:v>121.1</c:v>
                </c:pt>
                <c:pt idx="18449">
                  <c:v>122.5</c:v>
                </c:pt>
                <c:pt idx="18450">
                  <c:v>122.3</c:v>
                </c:pt>
                <c:pt idx="18451">
                  <c:v>121.7</c:v>
                </c:pt>
                <c:pt idx="18452">
                  <c:v>121.2</c:v>
                </c:pt>
                <c:pt idx="18453">
                  <c:v>122.1</c:v>
                </c:pt>
                <c:pt idx="18454">
                  <c:v>121.1</c:v>
                </c:pt>
                <c:pt idx="18455">
                  <c:v>121</c:v>
                </c:pt>
                <c:pt idx="18456">
                  <c:v>121.5</c:v>
                </c:pt>
                <c:pt idx="18457">
                  <c:v>120.5</c:v>
                </c:pt>
                <c:pt idx="18458">
                  <c:v>122.1</c:v>
                </c:pt>
                <c:pt idx="18459">
                  <c:v>121.8</c:v>
                </c:pt>
                <c:pt idx="18460">
                  <c:v>120.8</c:v>
                </c:pt>
                <c:pt idx="18461">
                  <c:v>120.4</c:v>
                </c:pt>
                <c:pt idx="18462">
                  <c:v>120.7</c:v>
                </c:pt>
                <c:pt idx="18463">
                  <c:v>121.6</c:v>
                </c:pt>
                <c:pt idx="18464">
                  <c:v>120.4</c:v>
                </c:pt>
                <c:pt idx="18465">
                  <c:v>120.8</c:v>
                </c:pt>
                <c:pt idx="18466">
                  <c:v>120.9</c:v>
                </c:pt>
                <c:pt idx="18467">
                  <c:v>121.7</c:v>
                </c:pt>
                <c:pt idx="18468">
                  <c:v>122.3</c:v>
                </c:pt>
                <c:pt idx="18469">
                  <c:v>119.2</c:v>
                </c:pt>
                <c:pt idx="18470">
                  <c:v>120.6</c:v>
                </c:pt>
                <c:pt idx="18471">
                  <c:v>121.2</c:v>
                </c:pt>
                <c:pt idx="18472">
                  <c:v>121.4</c:v>
                </c:pt>
                <c:pt idx="18473">
                  <c:v>120.4</c:v>
                </c:pt>
                <c:pt idx="18474">
                  <c:v>122</c:v>
                </c:pt>
                <c:pt idx="18475">
                  <c:v>120</c:v>
                </c:pt>
                <c:pt idx="18476">
                  <c:v>120.3</c:v>
                </c:pt>
                <c:pt idx="18477">
                  <c:v>120.6</c:v>
                </c:pt>
                <c:pt idx="18478">
                  <c:v>121.5</c:v>
                </c:pt>
                <c:pt idx="18479">
                  <c:v>121.1</c:v>
                </c:pt>
                <c:pt idx="18480">
                  <c:v>119.9</c:v>
                </c:pt>
                <c:pt idx="18481">
                  <c:v>122.1</c:v>
                </c:pt>
                <c:pt idx="18482">
                  <c:v>121.5</c:v>
                </c:pt>
                <c:pt idx="18483">
                  <c:v>121.5</c:v>
                </c:pt>
                <c:pt idx="18484">
                  <c:v>119.8</c:v>
                </c:pt>
                <c:pt idx="18485">
                  <c:v>119.9</c:v>
                </c:pt>
                <c:pt idx="18486">
                  <c:v>121</c:v>
                </c:pt>
                <c:pt idx="18487">
                  <c:v>120.5</c:v>
                </c:pt>
                <c:pt idx="18488">
                  <c:v>120.4</c:v>
                </c:pt>
                <c:pt idx="18489">
                  <c:v>120</c:v>
                </c:pt>
                <c:pt idx="18490">
                  <c:v>122.4</c:v>
                </c:pt>
                <c:pt idx="18491">
                  <c:v>121.4</c:v>
                </c:pt>
                <c:pt idx="18492">
                  <c:v>120.2</c:v>
                </c:pt>
                <c:pt idx="18493">
                  <c:v>119.8</c:v>
                </c:pt>
                <c:pt idx="18494">
                  <c:v>121.2</c:v>
                </c:pt>
                <c:pt idx="18495">
                  <c:v>120.3</c:v>
                </c:pt>
                <c:pt idx="18496">
                  <c:v>120.5</c:v>
                </c:pt>
                <c:pt idx="18497">
                  <c:v>120.6</c:v>
                </c:pt>
                <c:pt idx="18498">
                  <c:v>121.4</c:v>
                </c:pt>
                <c:pt idx="18499">
                  <c:v>120.8</c:v>
                </c:pt>
                <c:pt idx="18500">
                  <c:v>120.9</c:v>
                </c:pt>
                <c:pt idx="18501">
                  <c:v>120.9</c:v>
                </c:pt>
                <c:pt idx="18502">
                  <c:v>121.7</c:v>
                </c:pt>
                <c:pt idx="18503">
                  <c:v>120.7</c:v>
                </c:pt>
                <c:pt idx="18504">
                  <c:v>119.8</c:v>
                </c:pt>
                <c:pt idx="18505">
                  <c:v>120.5</c:v>
                </c:pt>
                <c:pt idx="18506">
                  <c:v>121.4</c:v>
                </c:pt>
                <c:pt idx="18507">
                  <c:v>120.6</c:v>
                </c:pt>
                <c:pt idx="18508">
                  <c:v>121</c:v>
                </c:pt>
                <c:pt idx="18509">
                  <c:v>120.7</c:v>
                </c:pt>
                <c:pt idx="18510">
                  <c:v>120.7</c:v>
                </c:pt>
                <c:pt idx="18511">
                  <c:v>122.1</c:v>
                </c:pt>
                <c:pt idx="18512">
                  <c:v>120.3</c:v>
                </c:pt>
                <c:pt idx="18513">
                  <c:v>120.1</c:v>
                </c:pt>
                <c:pt idx="18514">
                  <c:v>121.6</c:v>
                </c:pt>
                <c:pt idx="18515">
                  <c:v>119.6</c:v>
                </c:pt>
                <c:pt idx="18516">
                  <c:v>119.9</c:v>
                </c:pt>
                <c:pt idx="18517">
                  <c:v>120.9</c:v>
                </c:pt>
                <c:pt idx="18518">
                  <c:v>122.5</c:v>
                </c:pt>
                <c:pt idx="18519">
                  <c:v>121.4</c:v>
                </c:pt>
                <c:pt idx="18520">
                  <c:v>119.8</c:v>
                </c:pt>
                <c:pt idx="18521">
                  <c:v>121.4</c:v>
                </c:pt>
                <c:pt idx="18522">
                  <c:v>120.9</c:v>
                </c:pt>
                <c:pt idx="18523">
                  <c:v>120.8</c:v>
                </c:pt>
                <c:pt idx="18524">
                  <c:v>120</c:v>
                </c:pt>
                <c:pt idx="18525">
                  <c:v>121.3</c:v>
                </c:pt>
                <c:pt idx="18526">
                  <c:v>120.9</c:v>
                </c:pt>
                <c:pt idx="18527">
                  <c:v>120.3</c:v>
                </c:pt>
                <c:pt idx="18528">
                  <c:v>121.2</c:v>
                </c:pt>
                <c:pt idx="18529">
                  <c:v>120.9</c:v>
                </c:pt>
                <c:pt idx="18530">
                  <c:v>121.5</c:v>
                </c:pt>
                <c:pt idx="18531">
                  <c:v>121.4</c:v>
                </c:pt>
                <c:pt idx="18532">
                  <c:v>119.4</c:v>
                </c:pt>
                <c:pt idx="18533">
                  <c:v>119.2</c:v>
                </c:pt>
                <c:pt idx="18534">
                  <c:v>121.1</c:v>
                </c:pt>
                <c:pt idx="18535">
                  <c:v>121.3</c:v>
                </c:pt>
                <c:pt idx="18536">
                  <c:v>121.5</c:v>
                </c:pt>
                <c:pt idx="18537">
                  <c:v>119.9</c:v>
                </c:pt>
                <c:pt idx="18538">
                  <c:v>121.4</c:v>
                </c:pt>
                <c:pt idx="18539">
                  <c:v>119.4</c:v>
                </c:pt>
                <c:pt idx="18540">
                  <c:v>119.3</c:v>
                </c:pt>
                <c:pt idx="18541">
                  <c:v>121.5</c:v>
                </c:pt>
                <c:pt idx="18542">
                  <c:v>120.2</c:v>
                </c:pt>
                <c:pt idx="18543">
                  <c:v>121.6</c:v>
                </c:pt>
                <c:pt idx="18544">
                  <c:v>120.2</c:v>
                </c:pt>
                <c:pt idx="18545">
                  <c:v>122.1</c:v>
                </c:pt>
                <c:pt idx="18546">
                  <c:v>119.6</c:v>
                </c:pt>
                <c:pt idx="18547">
                  <c:v>120.8</c:v>
                </c:pt>
                <c:pt idx="18548">
                  <c:v>120.4</c:v>
                </c:pt>
                <c:pt idx="18549">
                  <c:v>121.6</c:v>
                </c:pt>
                <c:pt idx="18550">
                  <c:v>122.1</c:v>
                </c:pt>
                <c:pt idx="18551">
                  <c:v>121.4</c:v>
                </c:pt>
                <c:pt idx="18552">
                  <c:v>120</c:v>
                </c:pt>
                <c:pt idx="18553">
                  <c:v>120.3</c:v>
                </c:pt>
                <c:pt idx="18554">
                  <c:v>119.7</c:v>
                </c:pt>
                <c:pt idx="18555">
                  <c:v>119.6</c:v>
                </c:pt>
                <c:pt idx="18556">
                  <c:v>120.2</c:v>
                </c:pt>
                <c:pt idx="18557">
                  <c:v>120.9</c:v>
                </c:pt>
                <c:pt idx="18558">
                  <c:v>120.9</c:v>
                </c:pt>
                <c:pt idx="18559">
                  <c:v>120.5</c:v>
                </c:pt>
                <c:pt idx="18560">
                  <c:v>118.9</c:v>
                </c:pt>
                <c:pt idx="18561">
                  <c:v>120.7</c:v>
                </c:pt>
                <c:pt idx="18562">
                  <c:v>121.4</c:v>
                </c:pt>
                <c:pt idx="18563">
                  <c:v>120.9</c:v>
                </c:pt>
                <c:pt idx="18564">
                  <c:v>121.6</c:v>
                </c:pt>
                <c:pt idx="18565">
                  <c:v>120.9</c:v>
                </c:pt>
                <c:pt idx="18566">
                  <c:v>120.5</c:v>
                </c:pt>
                <c:pt idx="18567">
                  <c:v>119</c:v>
                </c:pt>
                <c:pt idx="18568">
                  <c:v>120.2</c:v>
                </c:pt>
                <c:pt idx="18569">
                  <c:v>119.8</c:v>
                </c:pt>
                <c:pt idx="18570">
                  <c:v>121.5</c:v>
                </c:pt>
                <c:pt idx="18571">
                  <c:v>120.7</c:v>
                </c:pt>
                <c:pt idx="18572">
                  <c:v>120.5</c:v>
                </c:pt>
                <c:pt idx="18573">
                  <c:v>121.1</c:v>
                </c:pt>
                <c:pt idx="18574">
                  <c:v>120.8</c:v>
                </c:pt>
                <c:pt idx="18575">
                  <c:v>120.3</c:v>
                </c:pt>
                <c:pt idx="18576">
                  <c:v>119.4</c:v>
                </c:pt>
                <c:pt idx="18577">
                  <c:v>120.9</c:v>
                </c:pt>
                <c:pt idx="18578">
                  <c:v>121.6</c:v>
                </c:pt>
                <c:pt idx="18579">
                  <c:v>120.9</c:v>
                </c:pt>
                <c:pt idx="18580">
                  <c:v>121.4</c:v>
                </c:pt>
                <c:pt idx="18581">
                  <c:v>121.8</c:v>
                </c:pt>
                <c:pt idx="18582">
                  <c:v>120</c:v>
                </c:pt>
                <c:pt idx="18583">
                  <c:v>120.7</c:v>
                </c:pt>
                <c:pt idx="18584">
                  <c:v>120.4</c:v>
                </c:pt>
                <c:pt idx="18585">
                  <c:v>120.4</c:v>
                </c:pt>
                <c:pt idx="18586">
                  <c:v>120.3</c:v>
                </c:pt>
                <c:pt idx="18587">
                  <c:v>120.8</c:v>
                </c:pt>
                <c:pt idx="18588">
                  <c:v>121.2</c:v>
                </c:pt>
                <c:pt idx="18589">
                  <c:v>122.5</c:v>
                </c:pt>
                <c:pt idx="18590">
                  <c:v>120.5</c:v>
                </c:pt>
                <c:pt idx="18591">
                  <c:v>121.8</c:v>
                </c:pt>
                <c:pt idx="18592">
                  <c:v>120.5</c:v>
                </c:pt>
                <c:pt idx="18593">
                  <c:v>119.1</c:v>
                </c:pt>
                <c:pt idx="18594">
                  <c:v>119.9</c:v>
                </c:pt>
                <c:pt idx="18595">
                  <c:v>120.5</c:v>
                </c:pt>
                <c:pt idx="18596">
                  <c:v>122.4</c:v>
                </c:pt>
                <c:pt idx="18597">
                  <c:v>120.8</c:v>
                </c:pt>
                <c:pt idx="18598">
                  <c:v>121.5</c:v>
                </c:pt>
                <c:pt idx="18599">
                  <c:v>122.3</c:v>
                </c:pt>
                <c:pt idx="18600">
                  <c:v>120</c:v>
                </c:pt>
                <c:pt idx="18601">
                  <c:v>119.9</c:v>
                </c:pt>
                <c:pt idx="18602">
                  <c:v>119.9</c:v>
                </c:pt>
                <c:pt idx="18603">
                  <c:v>120.1</c:v>
                </c:pt>
                <c:pt idx="18604">
                  <c:v>121</c:v>
                </c:pt>
                <c:pt idx="18605">
                  <c:v>120.1</c:v>
                </c:pt>
                <c:pt idx="18606">
                  <c:v>120.7</c:v>
                </c:pt>
                <c:pt idx="18607">
                  <c:v>121.3</c:v>
                </c:pt>
                <c:pt idx="18608">
                  <c:v>121.2</c:v>
                </c:pt>
                <c:pt idx="18609">
                  <c:v>119.9</c:v>
                </c:pt>
                <c:pt idx="18610">
                  <c:v>120.8</c:v>
                </c:pt>
                <c:pt idx="18611">
                  <c:v>120.6</c:v>
                </c:pt>
                <c:pt idx="18612">
                  <c:v>119.7</c:v>
                </c:pt>
                <c:pt idx="18613">
                  <c:v>120</c:v>
                </c:pt>
                <c:pt idx="18614">
                  <c:v>120.9</c:v>
                </c:pt>
                <c:pt idx="18615">
                  <c:v>121.2</c:v>
                </c:pt>
                <c:pt idx="18616">
                  <c:v>121.1</c:v>
                </c:pt>
                <c:pt idx="18617">
                  <c:v>120.4</c:v>
                </c:pt>
                <c:pt idx="18618">
                  <c:v>121.6</c:v>
                </c:pt>
                <c:pt idx="18619">
                  <c:v>121.1</c:v>
                </c:pt>
                <c:pt idx="18620">
                  <c:v>120.4</c:v>
                </c:pt>
                <c:pt idx="18621">
                  <c:v>120.6</c:v>
                </c:pt>
                <c:pt idx="18622">
                  <c:v>120.1</c:v>
                </c:pt>
                <c:pt idx="18623">
                  <c:v>119.5</c:v>
                </c:pt>
                <c:pt idx="18624">
                  <c:v>120.8</c:v>
                </c:pt>
                <c:pt idx="18625">
                  <c:v>119.4</c:v>
                </c:pt>
                <c:pt idx="18626">
                  <c:v>120.9</c:v>
                </c:pt>
                <c:pt idx="18627">
                  <c:v>121.1</c:v>
                </c:pt>
                <c:pt idx="18628">
                  <c:v>121.7</c:v>
                </c:pt>
                <c:pt idx="18629">
                  <c:v>120</c:v>
                </c:pt>
                <c:pt idx="18630">
                  <c:v>119.9</c:v>
                </c:pt>
                <c:pt idx="18631">
                  <c:v>120.2</c:v>
                </c:pt>
                <c:pt idx="18632">
                  <c:v>119.9</c:v>
                </c:pt>
                <c:pt idx="18633">
                  <c:v>121.6</c:v>
                </c:pt>
                <c:pt idx="18634">
                  <c:v>121</c:v>
                </c:pt>
                <c:pt idx="18635">
                  <c:v>119.6</c:v>
                </c:pt>
                <c:pt idx="18636">
                  <c:v>120.3</c:v>
                </c:pt>
                <c:pt idx="18637">
                  <c:v>122.1</c:v>
                </c:pt>
                <c:pt idx="18638">
                  <c:v>120.1</c:v>
                </c:pt>
                <c:pt idx="18639">
                  <c:v>121.6</c:v>
                </c:pt>
                <c:pt idx="18640">
                  <c:v>121</c:v>
                </c:pt>
                <c:pt idx="18641">
                  <c:v>120.2</c:v>
                </c:pt>
                <c:pt idx="18642">
                  <c:v>121.1</c:v>
                </c:pt>
                <c:pt idx="18643">
                  <c:v>121.1</c:v>
                </c:pt>
                <c:pt idx="18644">
                  <c:v>120.8</c:v>
                </c:pt>
                <c:pt idx="18645">
                  <c:v>120.1</c:v>
                </c:pt>
                <c:pt idx="18646">
                  <c:v>121.4</c:v>
                </c:pt>
                <c:pt idx="18647">
                  <c:v>119.8</c:v>
                </c:pt>
                <c:pt idx="18648">
                  <c:v>119.7</c:v>
                </c:pt>
                <c:pt idx="18649">
                  <c:v>120.9</c:v>
                </c:pt>
                <c:pt idx="18650">
                  <c:v>121.4</c:v>
                </c:pt>
                <c:pt idx="18651">
                  <c:v>120.7</c:v>
                </c:pt>
                <c:pt idx="18652">
                  <c:v>121.9</c:v>
                </c:pt>
                <c:pt idx="18653">
                  <c:v>119.4</c:v>
                </c:pt>
                <c:pt idx="18654">
                  <c:v>121</c:v>
                </c:pt>
                <c:pt idx="18655">
                  <c:v>120.5</c:v>
                </c:pt>
                <c:pt idx="18656">
                  <c:v>120.3</c:v>
                </c:pt>
                <c:pt idx="18657">
                  <c:v>121.9</c:v>
                </c:pt>
                <c:pt idx="18658">
                  <c:v>122.1</c:v>
                </c:pt>
                <c:pt idx="18659">
                  <c:v>120.8</c:v>
                </c:pt>
                <c:pt idx="18660">
                  <c:v>121.6</c:v>
                </c:pt>
                <c:pt idx="18661">
                  <c:v>120.4</c:v>
                </c:pt>
                <c:pt idx="18662">
                  <c:v>120.2</c:v>
                </c:pt>
                <c:pt idx="18663">
                  <c:v>121.2</c:v>
                </c:pt>
                <c:pt idx="18664">
                  <c:v>120.7</c:v>
                </c:pt>
                <c:pt idx="18665">
                  <c:v>120.3</c:v>
                </c:pt>
                <c:pt idx="18666">
                  <c:v>121.1</c:v>
                </c:pt>
                <c:pt idx="18667">
                  <c:v>119.8</c:v>
                </c:pt>
                <c:pt idx="18668">
                  <c:v>120.7</c:v>
                </c:pt>
                <c:pt idx="18669">
                  <c:v>120.3</c:v>
                </c:pt>
                <c:pt idx="18670">
                  <c:v>121.2</c:v>
                </c:pt>
                <c:pt idx="18671">
                  <c:v>121.7</c:v>
                </c:pt>
                <c:pt idx="18672">
                  <c:v>121.8</c:v>
                </c:pt>
                <c:pt idx="18673">
                  <c:v>121.3</c:v>
                </c:pt>
                <c:pt idx="18674">
                  <c:v>121.2</c:v>
                </c:pt>
                <c:pt idx="18675">
                  <c:v>119.7</c:v>
                </c:pt>
                <c:pt idx="18676">
                  <c:v>119.9</c:v>
                </c:pt>
                <c:pt idx="18677">
                  <c:v>120.5</c:v>
                </c:pt>
                <c:pt idx="18678">
                  <c:v>120.7</c:v>
                </c:pt>
                <c:pt idx="18679">
                  <c:v>120.8</c:v>
                </c:pt>
                <c:pt idx="18680">
                  <c:v>121.2</c:v>
                </c:pt>
                <c:pt idx="18681">
                  <c:v>120.9</c:v>
                </c:pt>
                <c:pt idx="18682">
                  <c:v>121.4</c:v>
                </c:pt>
                <c:pt idx="18683">
                  <c:v>119.9</c:v>
                </c:pt>
                <c:pt idx="18684">
                  <c:v>120.2</c:v>
                </c:pt>
                <c:pt idx="18685">
                  <c:v>119.7</c:v>
                </c:pt>
                <c:pt idx="18686">
                  <c:v>122</c:v>
                </c:pt>
                <c:pt idx="18687">
                  <c:v>122</c:v>
                </c:pt>
                <c:pt idx="18688">
                  <c:v>121.8</c:v>
                </c:pt>
                <c:pt idx="18689">
                  <c:v>121.4</c:v>
                </c:pt>
                <c:pt idx="18690">
                  <c:v>119.9</c:v>
                </c:pt>
                <c:pt idx="18691">
                  <c:v>121.4</c:v>
                </c:pt>
                <c:pt idx="18692">
                  <c:v>121.8</c:v>
                </c:pt>
                <c:pt idx="18693">
                  <c:v>122.1</c:v>
                </c:pt>
                <c:pt idx="18694">
                  <c:v>120.7</c:v>
                </c:pt>
                <c:pt idx="18695">
                  <c:v>121</c:v>
                </c:pt>
                <c:pt idx="18696">
                  <c:v>120.7</c:v>
                </c:pt>
                <c:pt idx="18697">
                  <c:v>122</c:v>
                </c:pt>
                <c:pt idx="18698">
                  <c:v>121.3</c:v>
                </c:pt>
                <c:pt idx="18699">
                  <c:v>121</c:v>
                </c:pt>
                <c:pt idx="18700">
                  <c:v>119.5</c:v>
                </c:pt>
                <c:pt idx="18701">
                  <c:v>119.7</c:v>
                </c:pt>
                <c:pt idx="18702">
                  <c:v>118.6</c:v>
                </c:pt>
                <c:pt idx="18703">
                  <c:v>121.5</c:v>
                </c:pt>
                <c:pt idx="18704">
                  <c:v>121</c:v>
                </c:pt>
                <c:pt idx="18705">
                  <c:v>120.9</c:v>
                </c:pt>
                <c:pt idx="18706">
                  <c:v>120.1</c:v>
                </c:pt>
                <c:pt idx="18707">
                  <c:v>120.5</c:v>
                </c:pt>
                <c:pt idx="18708">
                  <c:v>121.4</c:v>
                </c:pt>
                <c:pt idx="18709">
                  <c:v>120.1</c:v>
                </c:pt>
                <c:pt idx="18710">
                  <c:v>120</c:v>
                </c:pt>
                <c:pt idx="18711">
                  <c:v>120.5</c:v>
                </c:pt>
                <c:pt idx="18712">
                  <c:v>119.4</c:v>
                </c:pt>
                <c:pt idx="18713">
                  <c:v>120.4</c:v>
                </c:pt>
                <c:pt idx="18714">
                  <c:v>120.9</c:v>
                </c:pt>
                <c:pt idx="18715">
                  <c:v>120.7</c:v>
                </c:pt>
                <c:pt idx="18716">
                  <c:v>121.3</c:v>
                </c:pt>
                <c:pt idx="18717">
                  <c:v>121.1</c:v>
                </c:pt>
                <c:pt idx="18718">
                  <c:v>121.9</c:v>
                </c:pt>
                <c:pt idx="18719">
                  <c:v>121.2</c:v>
                </c:pt>
                <c:pt idx="18720">
                  <c:v>119.7</c:v>
                </c:pt>
                <c:pt idx="18721">
                  <c:v>119.8</c:v>
                </c:pt>
                <c:pt idx="18722">
                  <c:v>121.6</c:v>
                </c:pt>
                <c:pt idx="18723">
                  <c:v>120.9</c:v>
                </c:pt>
                <c:pt idx="18724">
                  <c:v>121.4</c:v>
                </c:pt>
                <c:pt idx="18725">
                  <c:v>119.6</c:v>
                </c:pt>
                <c:pt idx="18726">
                  <c:v>121.2</c:v>
                </c:pt>
                <c:pt idx="18727">
                  <c:v>121.8</c:v>
                </c:pt>
                <c:pt idx="18728">
                  <c:v>120.6</c:v>
                </c:pt>
                <c:pt idx="18729">
                  <c:v>120.9</c:v>
                </c:pt>
                <c:pt idx="18730">
                  <c:v>120.7</c:v>
                </c:pt>
                <c:pt idx="18731">
                  <c:v>120.4</c:v>
                </c:pt>
                <c:pt idx="18732">
                  <c:v>119.8</c:v>
                </c:pt>
                <c:pt idx="18733">
                  <c:v>120.8</c:v>
                </c:pt>
                <c:pt idx="18734">
                  <c:v>120.8</c:v>
                </c:pt>
                <c:pt idx="18735">
                  <c:v>120.5</c:v>
                </c:pt>
                <c:pt idx="18736">
                  <c:v>120.2</c:v>
                </c:pt>
                <c:pt idx="18737">
                  <c:v>121.3</c:v>
                </c:pt>
                <c:pt idx="18738">
                  <c:v>120.6</c:v>
                </c:pt>
                <c:pt idx="18739">
                  <c:v>119.9</c:v>
                </c:pt>
                <c:pt idx="18740">
                  <c:v>120.6</c:v>
                </c:pt>
                <c:pt idx="18741">
                  <c:v>121.7</c:v>
                </c:pt>
                <c:pt idx="18742">
                  <c:v>120.8</c:v>
                </c:pt>
                <c:pt idx="18743">
                  <c:v>120.6</c:v>
                </c:pt>
                <c:pt idx="18744">
                  <c:v>120.2</c:v>
                </c:pt>
                <c:pt idx="18745">
                  <c:v>120.5</c:v>
                </c:pt>
                <c:pt idx="18746">
                  <c:v>121</c:v>
                </c:pt>
                <c:pt idx="18747">
                  <c:v>120.3</c:v>
                </c:pt>
                <c:pt idx="18748">
                  <c:v>119.7</c:v>
                </c:pt>
                <c:pt idx="18749">
                  <c:v>120.9</c:v>
                </c:pt>
                <c:pt idx="18750">
                  <c:v>121.1</c:v>
                </c:pt>
                <c:pt idx="18751">
                  <c:v>121.7</c:v>
                </c:pt>
                <c:pt idx="18752">
                  <c:v>121.7</c:v>
                </c:pt>
                <c:pt idx="18753">
                  <c:v>121</c:v>
                </c:pt>
                <c:pt idx="18754">
                  <c:v>119.8</c:v>
                </c:pt>
                <c:pt idx="18755">
                  <c:v>119.8</c:v>
                </c:pt>
                <c:pt idx="18756">
                  <c:v>120</c:v>
                </c:pt>
                <c:pt idx="18757">
                  <c:v>121.1</c:v>
                </c:pt>
                <c:pt idx="18758">
                  <c:v>122.1</c:v>
                </c:pt>
                <c:pt idx="18759">
                  <c:v>120.3</c:v>
                </c:pt>
                <c:pt idx="18760">
                  <c:v>121</c:v>
                </c:pt>
                <c:pt idx="18761">
                  <c:v>121.6</c:v>
                </c:pt>
                <c:pt idx="18762">
                  <c:v>120.2</c:v>
                </c:pt>
                <c:pt idx="18763">
                  <c:v>120.8</c:v>
                </c:pt>
                <c:pt idx="18764">
                  <c:v>119.7</c:v>
                </c:pt>
                <c:pt idx="18765">
                  <c:v>120.7</c:v>
                </c:pt>
                <c:pt idx="18766">
                  <c:v>120.5</c:v>
                </c:pt>
                <c:pt idx="18767">
                  <c:v>120.9</c:v>
                </c:pt>
                <c:pt idx="18768">
                  <c:v>121.1</c:v>
                </c:pt>
                <c:pt idx="18769">
                  <c:v>120.8</c:v>
                </c:pt>
                <c:pt idx="18770">
                  <c:v>121.4</c:v>
                </c:pt>
                <c:pt idx="18771">
                  <c:v>120.7</c:v>
                </c:pt>
                <c:pt idx="18772">
                  <c:v>120.6</c:v>
                </c:pt>
                <c:pt idx="18773">
                  <c:v>120.7</c:v>
                </c:pt>
                <c:pt idx="18774">
                  <c:v>120.5</c:v>
                </c:pt>
                <c:pt idx="18775">
                  <c:v>121.7</c:v>
                </c:pt>
                <c:pt idx="18776">
                  <c:v>120.1</c:v>
                </c:pt>
                <c:pt idx="18777">
                  <c:v>122.3</c:v>
                </c:pt>
                <c:pt idx="18778">
                  <c:v>121.1</c:v>
                </c:pt>
                <c:pt idx="18779">
                  <c:v>120.9</c:v>
                </c:pt>
                <c:pt idx="18780">
                  <c:v>121.4</c:v>
                </c:pt>
                <c:pt idx="18781">
                  <c:v>120.8</c:v>
                </c:pt>
                <c:pt idx="18782">
                  <c:v>120</c:v>
                </c:pt>
                <c:pt idx="18783">
                  <c:v>121.5</c:v>
                </c:pt>
                <c:pt idx="18784">
                  <c:v>120.2</c:v>
                </c:pt>
                <c:pt idx="18785">
                  <c:v>120.6</c:v>
                </c:pt>
                <c:pt idx="18786">
                  <c:v>120</c:v>
                </c:pt>
                <c:pt idx="18787">
                  <c:v>120.6</c:v>
                </c:pt>
                <c:pt idx="18788">
                  <c:v>121</c:v>
                </c:pt>
                <c:pt idx="18789">
                  <c:v>121</c:v>
                </c:pt>
                <c:pt idx="18790">
                  <c:v>121.6</c:v>
                </c:pt>
                <c:pt idx="18791">
                  <c:v>120.7</c:v>
                </c:pt>
                <c:pt idx="18792">
                  <c:v>120.8</c:v>
                </c:pt>
                <c:pt idx="18793">
                  <c:v>121.5</c:v>
                </c:pt>
                <c:pt idx="18794">
                  <c:v>120.2</c:v>
                </c:pt>
                <c:pt idx="18795">
                  <c:v>120.5</c:v>
                </c:pt>
                <c:pt idx="18796">
                  <c:v>121.5</c:v>
                </c:pt>
                <c:pt idx="18797">
                  <c:v>120.3</c:v>
                </c:pt>
                <c:pt idx="18798">
                  <c:v>121.1</c:v>
                </c:pt>
                <c:pt idx="18799">
                  <c:v>120.5</c:v>
                </c:pt>
                <c:pt idx="18800">
                  <c:v>121.3</c:v>
                </c:pt>
                <c:pt idx="18801">
                  <c:v>121.1</c:v>
                </c:pt>
                <c:pt idx="18802">
                  <c:v>120.1</c:v>
                </c:pt>
                <c:pt idx="18803">
                  <c:v>120.6</c:v>
                </c:pt>
                <c:pt idx="18804">
                  <c:v>121</c:v>
                </c:pt>
                <c:pt idx="18805">
                  <c:v>121.1</c:v>
                </c:pt>
                <c:pt idx="18806">
                  <c:v>121.5</c:v>
                </c:pt>
                <c:pt idx="18807">
                  <c:v>121.6</c:v>
                </c:pt>
                <c:pt idx="18808">
                  <c:v>121.1</c:v>
                </c:pt>
                <c:pt idx="18809">
                  <c:v>120.7</c:v>
                </c:pt>
                <c:pt idx="18810">
                  <c:v>120.3</c:v>
                </c:pt>
                <c:pt idx="18811">
                  <c:v>120.9</c:v>
                </c:pt>
                <c:pt idx="18812">
                  <c:v>120.3</c:v>
                </c:pt>
                <c:pt idx="18813">
                  <c:v>121</c:v>
                </c:pt>
                <c:pt idx="18814">
                  <c:v>121</c:v>
                </c:pt>
                <c:pt idx="18815">
                  <c:v>121</c:v>
                </c:pt>
                <c:pt idx="18816">
                  <c:v>119.5</c:v>
                </c:pt>
                <c:pt idx="18817">
                  <c:v>119.5</c:v>
                </c:pt>
                <c:pt idx="18818">
                  <c:v>121.9</c:v>
                </c:pt>
                <c:pt idx="18819">
                  <c:v>120.1</c:v>
                </c:pt>
                <c:pt idx="18820">
                  <c:v>122.3</c:v>
                </c:pt>
                <c:pt idx="18821">
                  <c:v>122.1</c:v>
                </c:pt>
                <c:pt idx="18822">
                  <c:v>121.6</c:v>
                </c:pt>
                <c:pt idx="18823">
                  <c:v>120.5</c:v>
                </c:pt>
                <c:pt idx="18824">
                  <c:v>120.1</c:v>
                </c:pt>
                <c:pt idx="18825">
                  <c:v>121.1</c:v>
                </c:pt>
                <c:pt idx="18826">
                  <c:v>120.4</c:v>
                </c:pt>
                <c:pt idx="18827">
                  <c:v>121.2</c:v>
                </c:pt>
                <c:pt idx="18828">
                  <c:v>121.2</c:v>
                </c:pt>
                <c:pt idx="18829">
                  <c:v>121.2</c:v>
                </c:pt>
                <c:pt idx="18830">
                  <c:v>120.6</c:v>
                </c:pt>
                <c:pt idx="18831">
                  <c:v>120.3</c:v>
                </c:pt>
                <c:pt idx="18832">
                  <c:v>120.6</c:v>
                </c:pt>
                <c:pt idx="18833">
                  <c:v>120.1</c:v>
                </c:pt>
                <c:pt idx="18834">
                  <c:v>120.8</c:v>
                </c:pt>
                <c:pt idx="18835">
                  <c:v>119.8</c:v>
                </c:pt>
                <c:pt idx="18836">
                  <c:v>122.2</c:v>
                </c:pt>
                <c:pt idx="18837">
                  <c:v>120.8</c:v>
                </c:pt>
                <c:pt idx="18838">
                  <c:v>120.5</c:v>
                </c:pt>
                <c:pt idx="18839">
                  <c:v>120.8</c:v>
                </c:pt>
                <c:pt idx="18840">
                  <c:v>121.1</c:v>
                </c:pt>
                <c:pt idx="18841">
                  <c:v>121.1</c:v>
                </c:pt>
                <c:pt idx="18842">
                  <c:v>120</c:v>
                </c:pt>
                <c:pt idx="18843">
                  <c:v>119.7</c:v>
                </c:pt>
                <c:pt idx="18844">
                  <c:v>120.6</c:v>
                </c:pt>
                <c:pt idx="18845">
                  <c:v>121.1</c:v>
                </c:pt>
                <c:pt idx="18846">
                  <c:v>120.2</c:v>
                </c:pt>
                <c:pt idx="18847">
                  <c:v>120.4</c:v>
                </c:pt>
                <c:pt idx="18848">
                  <c:v>121.2</c:v>
                </c:pt>
                <c:pt idx="18849">
                  <c:v>121</c:v>
                </c:pt>
                <c:pt idx="18850">
                  <c:v>120.5</c:v>
                </c:pt>
                <c:pt idx="18851">
                  <c:v>119.8</c:v>
                </c:pt>
                <c:pt idx="18852">
                  <c:v>121.3</c:v>
                </c:pt>
                <c:pt idx="18853">
                  <c:v>119.8</c:v>
                </c:pt>
                <c:pt idx="18854">
                  <c:v>120.5</c:v>
                </c:pt>
                <c:pt idx="18855">
                  <c:v>120</c:v>
                </c:pt>
                <c:pt idx="18856">
                  <c:v>120.5</c:v>
                </c:pt>
                <c:pt idx="18857">
                  <c:v>119.8</c:v>
                </c:pt>
                <c:pt idx="18858">
                  <c:v>120.1</c:v>
                </c:pt>
                <c:pt idx="18859">
                  <c:v>120.2</c:v>
                </c:pt>
                <c:pt idx="18860">
                  <c:v>119.7</c:v>
                </c:pt>
                <c:pt idx="18861">
                  <c:v>120.8</c:v>
                </c:pt>
                <c:pt idx="18862">
                  <c:v>121.4</c:v>
                </c:pt>
                <c:pt idx="18863">
                  <c:v>119</c:v>
                </c:pt>
                <c:pt idx="18864">
                  <c:v>119.6</c:v>
                </c:pt>
                <c:pt idx="18865">
                  <c:v>119.5</c:v>
                </c:pt>
                <c:pt idx="18866">
                  <c:v>119.8</c:v>
                </c:pt>
                <c:pt idx="18867">
                  <c:v>120.2</c:v>
                </c:pt>
                <c:pt idx="18868">
                  <c:v>121.1</c:v>
                </c:pt>
                <c:pt idx="18869">
                  <c:v>119.9</c:v>
                </c:pt>
                <c:pt idx="18870">
                  <c:v>119.6</c:v>
                </c:pt>
                <c:pt idx="18871">
                  <c:v>120.1</c:v>
                </c:pt>
                <c:pt idx="18872">
                  <c:v>120.3</c:v>
                </c:pt>
                <c:pt idx="18873">
                  <c:v>119.7</c:v>
                </c:pt>
                <c:pt idx="18874">
                  <c:v>119.5</c:v>
                </c:pt>
                <c:pt idx="18875">
                  <c:v>119.5</c:v>
                </c:pt>
                <c:pt idx="18876">
                  <c:v>118.9</c:v>
                </c:pt>
                <c:pt idx="18877">
                  <c:v>121.3</c:v>
                </c:pt>
                <c:pt idx="18878">
                  <c:v>120.8</c:v>
                </c:pt>
                <c:pt idx="18879">
                  <c:v>119.6</c:v>
                </c:pt>
                <c:pt idx="18880">
                  <c:v>120.6</c:v>
                </c:pt>
                <c:pt idx="18881">
                  <c:v>119.4</c:v>
                </c:pt>
                <c:pt idx="18882">
                  <c:v>120.2</c:v>
                </c:pt>
                <c:pt idx="18883">
                  <c:v>118.7</c:v>
                </c:pt>
                <c:pt idx="18884">
                  <c:v>119.8</c:v>
                </c:pt>
                <c:pt idx="18885">
                  <c:v>119.6</c:v>
                </c:pt>
                <c:pt idx="18886">
                  <c:v>119.3</c:v>
                </c:pt>
                <c:pt idx="18887">
                  <c:v>118.9</c:v>
                </c:pt>
                <c:pt idx="18888">
                  <c:v>119</c:v>
                </c:pt>
                <c:pt idx="18889">
                  <c:v>119.7</c:v>
                </c:pt>
                <c:pt idx="18890">
                  <c:v>120.1</c:v>
                </c:pt>
                <c:pt idx="18891">
                  <c:v>118.5</c:v>
                </c:pt>
                <c:pt idx="18892">
                  <c:v>119</c:v>
                </c:pt>
                <c:pt idx="18893">
                  <c:v>118.4</c:v>
                </c:pt>
                <c:pt idx="18894">
                  <c:v>117.7</c:v>
                </c:pt>
                <c:pt idx="18895">
                  <c:v>119.5</c:v>
                </c:pt>
                <c:pt idx="18896">
                  <c:v>119.1</c:v>
                </c:pt>
                <c:pt idx="18897">
                  <c:v>119</c:v>
                </c:pt>
                <c:pt idx="18898">
                  <c:v>120.3</c:v>
                </c:pt>
                <c:pt idx="18899">
                  <c:v>119.3</c:v>
                </c:pt>
                <c:pt idx="18900">
                  <c:v>118.1</c:v>
                </c:pt>
                <c:pt idx="18901">
                  <c:v>118.6</c:v>
                </c:pt>
                <c:pt idx="18902">
                  <c:v>119.8</c:v>
                </c:pt>
                <c:pt idx="18903">
                  <c:v>120.3</c:v>
                </c:pt>
                <c:pt idx="18904">
                  <c:v>119.7</c:v>
                </c:pt>
                <c:pt idx="18905">
                  <c:v>118.8</c:v>
                </c:pt>
                <c:pt idx="18906">
                  <c:v>119.5</c:v>
                </c:pt>
                <c:pt idx="18907">
                  <c:v>119.8</c:v>
                </c:pt>
                <c:pt idx="18908">
                  <c:v>118.5</c:v>
                </c:pt>
                <c:pt idx="18909">
                  <c:v>118.8</c:v>
                </c:pt>
                <c:pt idx="18910">
                  <c:v>118.6</c:v>
                </c:pt>
                <c:pt idx="18911">
                  <c:v>119.6</c:v>
                </c:pt>
                <c:pt idx="18912">
                  <c:v>118.3</c:v>
                </c:pt>
                <c:pt idx="18913">
                  <c:v>119.6</c:v>
                </c:pt>
                <c:pt idx="18914">
                  <c:v>118.8</c:v>
                </c:pt>
                <c:pt idx="18915">
                  <c:v>119.1</c:v>
                </c:pt>
                <c:pt idx="18916">
                  <c:v>119</c:v>
                </c:pt>
                <c:pt idx="18917">
                  <c:v>117.9</c:v>
                </c:pt>
                <c:pt idx="18918">
                  <c:v>117.9</c:v>
                </c:pt>
                <c:pt idx="18919">
                  <c:v>118.3</c:v>
                </c:pt>
                <c:pt idx="18920">
                  <c:v>117.5</c:v>
                </c:pt>
                <c:pt idx="18921">
                  <c:v>117.6</c:v>
                </c:pt>
                <c:pt idx="18922">
                  <c:v>118.7</c:v>
                </c:pt>
                <c:pt idx="18923">
                  <c:v>118.1</c:v>
                </c:pt>
                <c:pt idx="18924">
                  <c:v>117.3</c:v>
                </c:pt>
                <c:pt idx="18925">
                  <c:v>118.3</c:v>
                </c:pt>
                <c:pt idx="18926">
                  <c:v>119.1</c:v>
                </c:pt>
                <c:pt idx="18927">
                  <c:v>118.3</c:v>
                </c:pt>
                <c:pt idx="18928">
                  <c:v>118.3</c:v>
                </c:pt>
                <c:pt idx="18929">
                  <c:v>118.4</c:v>
                </c:pt>
                <c:pt idx="18930">
                  <c:v>119.1</c:v>
                </c:pt>
                <c:pt idx="18931">
                  <c:v>117.7</c:v>
                </c:pt>
                <c:pt idx="18932">
                  <c:v>117.2</c:v>
                </c:pt>
                <c:pt idx="18933">
                  <c:v>116.5</c:v>
                </c:pt>
                <c:pt idx="18934">
                  <c:v>117.9</c:v>
                </c:pt>
                <c:pt idx="18935">
                  <c:v>117.5</c:v>
                </c:pt>
                <c:pt idx="18936">
                  <c:v>118.1</c:v>
                </c:pt>
                <c:pt idx="18937">
                  <c:v>117.2</c:v>
                </c:pt>
                <c:pt idx="18938">
                  <c:v>117.8</c:v>
                </c:pt>
                <c:pt idx="18939">
                  <c:v>118.4</c:v>
                </c:pt>
                <c:pt idx="18940">
                  <c:v>117.3</c:v>
                </c:pt>
                <c:pt idx="18941">
                  <c:v>116.7</c:v>
                </c:pt>
                <c:pt idx="18942">
                  <c:v>118.2</c:v>
                </c:pt>
                <c:pt idx="18943">
                  <c:v>118</c:v>
                </c:pt>
                <c:pt idx="18944">
                  <c:v>119.1</c:v>
                </c:pt>
                <c:pt idx="18945">
                  <c:v>118</c:v>
                </c:pt>
                <c:pt idx="18946">
                  <c:v>118.4</c:v>
                </c:pt>
                <c:pt idx="18947">
                  <c:v>117.7</c:v>
                </c:pt>
                <c:pt idx="18948">
                  <c:v>117.8</c:v>
                </c:pt>
                <c:pt idx="18949">
                  <c:v>117.4</c:v>
                </c:pt>
                <c:pt idx="18950">
                  <c:v>118.7</c:v>
                </c:pt>
                <c:pt idx="18951">
                  <c:v>118.8</c:v>
                </c:pt>
                <c:pt idx="18952">
                  <c:v>118</c:v>
                </c:pt>
                <c:pt idx="18953">
                  <c:v>117.6</c:v>
                </c:pt>
                <c:pt idx="18954">
                  <c:v>117.8</c:v>
                </c:pt>
                <c:pt idx="18955">
                  <c:v>117.9</c:v>
                </c:pt>
                <c:pt idx="18956">
                  <c:v>117.1</c:v>
                </c:pt>
                <c:pt idx="18957">
                  <c:v>116.7</c:v>
                </c:pt>
                <c:pt idx="18958">
                  <c:v>118.7</c:v>
                </c:pt>
                <c:pt idx="18959">
                  <c:v>118.4</c:v>
                </c:pt>
                <c:pt idx="18960">
                  <c:v>118.6</c:v>
                </c:pt>
                <c:pt idx="18961">
                  <c:v>117.8</c:v>
                </c:pt>
                <c:pt idx="18962">
                  <c:v>117.3</c:v>
                </c:pt>
                <c:pt idx="18963">
                  <c:v>117.1</c:v>
                </c:pt>
                <c:pt idx="18964">
                  <c:v>117.2</c:v>
                </c:pt>
                <c:pt idx="18965">
                  <c:v>117</c:v>
                </c:pt>
                <c:pt idx="18966">
                  <c:v>117.3</c:v>
                </c:pt>
                <c:pt idx="18967">
                  <c:v>118.2</c:v>
                </c:pt>
                <c:pt idx="18968">
                  <c:v>117.9</c:v>
                </c:pt>
                <c:pt idx="18969">
                  <c:v>118.5</c:v>
                </c:pt>
                <c:pt idx="18970">
                  <c:v>117.9</c:v>
                </c:pt>
                <c:pt idx="18971">
                  <c:v>118.9</c:v>
                </c:pt>
                <c:pt idx="18972">
                  <c:v>117.3</c:v>
                </c:pt>
                <c:pt idx="18973">
                  <c:v>117.1</c:v>
                </c:pt>
                <c:pt idx="18974">
                  <c:v>116.9</c:v>
                </c:pt>
                <c:pt idx="18975">
                  <c:v>117.7</c:v>
                </c:pt>
                <c:pt idx="18976">
                  <c:v>117.1</c:v>
                </c:pt>
                <c:pt idx="18977">
                  <c:v>117.5</c:v>
                </c:pt>
                <c:pt idx="18978">
                  <c:v>118.4</c:v>
                </c:pt>
                <c:pt idx="18979">
                  <c:v>118.3</c:v>
                </c:pt>
                <c:pt idx="18980">
                  <c:v>118.7</c:v>
                </c:pt>
                <c:pt idx="18981">
                  <c:v>116.7</c:v>
                </c:pt>
                <c:pt idx="18982">
                  <c:v>116.8</c:v>
                </c:pt>
                <c:pt idx="18983">
                  <c:v>117.1</c:v>
                </c:pt>
                <c:pt idx="18984">
                  <c:v>116.4</c:v>
                </c:pt>
                <c:pt idx="18985">
                  <c:v>117.2</c:v>
                </c:pt>
                <c:pt idx="18986">
                  <c:v>116.6</c:v>
                </c:pt>
                <c:pt idx="18987">
                  <c:v>118</c:v>
                </c:pt>
                <c:pt idx="18988">
                  <c:v>118</c:v>
                </c:pt>
                <c:pt idx="18989">
                  <c:v>118.7</c:v>
                </c:pt>
                <c:pt idx="18990">
                  <c:v>117.7</c:v>
                </c:pt>
                <c:pt idx="18991">
                  <c:v>117.7</c:v>
                </c:pt>
                <c:pt idx="18992">
                  <c:v>116.9</c:v>
                </c:pt>
                <c:pt idx="18993">
                  <c:v>117.5</c:v>
                </c:pt>
                <c:pt idx="18994">
                  <c:v>118.5</c:v>
                </c:pt>
                <c:pt idx="18995">
                  <c:v>119.3</c:v>
                </c:pt>
                <c:pt idx="18996">
                  <c:v>117.7</c:v>
                </c:pt>
                <c:pt idx="18997">
                  <c:v>117.1</c:v>
                </c:pt>
                <c:pt idx="18998">
                  <c:v>118.4</c:v>
                </c:pt>
                <c:pt idx="18999">
                  <c:v>118.2</c:v>
                </c:pt>
                <c:pt idx="19000">
                  <c:v>118.3</c:v>
                </c:pt>
                <c:pt idx="19001">
                  <c:v>118.2</c:v>
                </c:pt>
                <c:pt idx="19002">
                  <c:v>117.7</c:v>
                </c:pt>
                <c:pt idx="19003">
                  <c:v>116.4</c:v>
                </c:pt>
                <c:pt idx="19004">
                  <c:v>117.7</c:v>
                </c:pt>
                <c:pt idx="19005">
                  <c:v>117.8</c:v>
                </c:pt>
                <c:pt idx="19006">
                  <c:v>117.9</c:v>
                </c:pt>
                <c:pt idx="19007">
                  <c:v>118.1</c:v>
                </c:pt>
                <c:pt idx="19008">
                  <c:v>116.6</c:v>
                </c:pt>
                <c:pt idx="19009">
                  <c:v>118.1</c:v>
                </c:pt>
                <c:pt idx="19010">
                  <c:v>116.3</c:v>
                </c:pt>
                <c:pt idx="19011">
                  <c:v>117.6</c:v>
                </c:pt>
                <c:pt idx="19012">
                  <c:v>118</c:v>
                </c:pt>
                <c:pt idx="19013">
                  <c:v>116.3</c:v>
                </c:pt>
                <c:pt idx="19014">
                  <c:v>117.8</c:v>
                </c:pt>
                <c:pt idx="19015">
                  <c:v>116.6</c:v>
                </c:pt>
                <c:pt idx="19016">
                  <c:v>115.9</c:v>
                </c:pt>
                <c:pt idx="19017">
                  <c:v>117.8</c:v>
                </c:pt>
                <c:pt idx="19018">
                  <c:v>118.3</c:v>
                </c:pt>
                <c:pt idx="19019">
                  <c:v>118</c:v>
                </c:pt>
                <c:pt idx="19020">
                  <c:v>118</c:v>
                </c:pt>
                <c:pt idx="19021">
                  <c:v>117.8</c:v>
                </c:pt>
                <c:pt idx="19022">
                  <c:v>117.6</c:v>
                </c:pt>
                <c:pt idx="19023">
                  <c:v>119.4</c:v>
                </c:pt>
                <c:pt idx="19024">
                  <c:v>117.9</c:v>
                </c:pt>
                <c:pt idx="19025">
                  <c:v>117.4</c:v>
                </c:pt>
                <c:pt idx="19026">
                  <c:v>116.4</c:v>
                </c:pt>
                <c:pt idx="19027">
                  <c:v>116.8</c:v>
                </c:pt>
                <c:pt idx="19028">
                  <c:v>117.9</c:v>
                </c:pt>
                <c:pt idx="19029">
                  <c:v>117.3</c:v>
                </c:pt>
                <c:pt idx="19030">
                  <c:v>119</c:v>
                </c:pt>
                <c:pt idx="19031">
                  <c:v>118.4</c:v>
                </c:pt>
                <c:pt idx="19032">
                  <c:v>117.9</c:v>
                </c:pt>
                <c:pt idx="19033">
                  <c:v>117.1</c:v>
                </c:pt>
                <c:pt idx="19034">
                  <c:v>117.7</c:v>
                </c:pt>
                <c:pt idx="19035">
                  <c:v>117.7</c:v>
                </c:pt>
                <c:pt idx="19036">
                  <c:v>116.2</c:v>
                </c:pt>
                <c:pt idx="19037">
                  <c:v>117</c:v>
                </c:pt>
                <c:pt idx="19038">
                  <c:v>117.9</c:v>
                </c:pt>
                <c:pt idx="19039">
                  <c:v>117.5</c:v>
                </c:pt>
                <c:pt idx="19040">
                  <c:v>117</c:v>
                </c:pt>
                <c:pt idx="19041">
                  <c:v>117.7</c:v>
                </c:pt>
                <c:pt idx="19042">
                  <c:v>118.2</c:v>
                </c:pt>
                <c:pt idx="19043">
                  <c:v>118</c:v>
                </c:pt>
                <c:pt idx="19044">
                  <c:v>116.9</c:v>
                </c:pt>
                <c:pt idx="19045">
                  <c:v>118</c:v>
                </c:pt>
                <c:pt idx="19046">
                  <c:v>117.4</c:v>
                </c:pt>
                <c:pt idx="19047">
                  <c:v>117.2</c:v>
                </c:pt>
                <c:pt idx="19048">
                  <c:v>117.1</c:v>
                </c:pt>
                <c:pt idx="19049">
                  <c:v>118.3</c:v>
                </c:pt>
                <c:pt idx="19050">
                  <c:v>117.1</c:v>
                </c:pt>
                <c:pt idx="19051">
                  <c:v>119.6</c:v>
                </c:pt>
                <c:pt idx="19052">
                  <c:v>118.1</c:v>
                </c:pt>
                <c:pt idx="19053">
                  <c:v>119.2</c:v>
                </c:pt>
                <c:pt idx="19054">
                  <c:v>118.4</c:v>
                </c:pt>
                <c:pt idx="19055">
                  <c:v>116.7</c:v>
                </c:pt>
                <c:pt idx="19056">
                  <c:v>117.6</c:v>
                </c:pt>
                <c:pt idx="19057">
                  <c:v>117</c:v>
                </c:pt>
                <c:pt idx="19058">
                  <c:v>118.2</c:v>
                </c:pt>
                <c:pt idx="19059">
                  <c:v>118.4</c:v>
                </c:pt>
                <c:pt idx="19060">
                  <c:v>118.2</c:v>
                </c:pt>
                <c:pt idx="19061">
                  <c:v>117.6</c:v>
                </c:pt>
                <c:pt idx="19062">
                  <c:v>118.1</c:v>
                </c:pt>
                <c:pt idx="19063">
                  <c:v>119.1</c:v>
                </c:pt>
                <c:pt idx="19064">
                  <c:v>117.1</c:v>
                </c:pt>
                <c:pt idx="19065">
                  <c:v>117</c:v>
                </c:pt>
                <c:pt idx="19066">
                  <c:v>116.5</c:v>
                </c:pt>
                <c:pt idx="19067">
                  <c:v>117.4</c:v>
                </c:pt>
                <c:pt idx="19068">
                  <c:v>118.7</c:v>
                </c:pt>
                <c:pt idx="19069">
                  <c:v>116.3</c:v>
                </c:pt>
                <c:pt idx="19070">
                  <c:v>116.4</c:v>
                </c:pt>
                <c:pt idx="19071">
                  <c:v>116.1</c:v>
                </c:pt>
                <c:pt idx="19072">
                  <c:v>117</c:v>
                </c:pt>
                <c:pt idx="19073">
                  <c:v>116.4</c:v>
                </c:pt>
                <c:pt idx="19074">
                  <c:v>116.7</c:v>
                </c:pt>
                <c:pt idx="19075">
                  <c:v>117.6</c:v>
                </c:pt>
                <c:pt idx="19076">
                  <c:v>116.4</c:v>
                </c:pt>
                <c:pt idx="19077">
                  <c:v>116.5</c:v>
                </c:pt>
                <c:pt idx="19078">
                  <c:v>118.1</c:v>
                </c:pt>
                <c:pt idx="19079">
                  <c:v>117.9</c:v>
                </c:pt>
                <c:pt idx="19080">
                  <c:v>117.3</c:v>
                </c:pt>
                <c:pt idx="19081">
                  <c:v>117</c:v>
                </c:pt>
                <c:pt idx="19082">
                  <c:v>116.5</c:v>
                </c:pt>
                <c:pt idx="19083">
                  <c:v>118</c:v>
                </c:pt>
                <c:pt idx="19084">
                  <c:v>117.9</c:v>
                </c:pt>
                <c:pt idx="19085">
                  <c:v>117.5</c:v>
                </c:pt>
                <c:pt idx="19086">
                  <c:v>117.7</c:v>
                </c:pt>
                <c:pt idx="19087">
                  <c:v>117.3</c:v>
                </c:pt>
                <c:pt idx="19088">
                  <c:v>117.9</c:v>
                </c:pt>
                <c:pt idx="19089">
                  <c:v>118.1</c:v>
                </c:pt>
                <c:pt idx="19090">
                  <c:v>117.1</c:v>
                </c:pt>
                <c:pt idx="19091">
                  <c:v>117.3</c:v>
                </c:pt>
                <c:pt idx="19092">
                  <c:v>117.9</c:v>
                </c:pt>
                <c:pt idx="19093">
                  <c:v>115.8</c:v>
                </c:pt>
                <c:pt idx="19094">
                  <c:v>118.2</c:v>
                </c:pt>
                <c:pt idx="19095">
                  <c:v>116.2</c:v>
                </c:pt>
                <c:pt idx="19096">
                  <c:v>117.7</c:v>
                </c:pt>
                <c:pt idx="19097">
                  <c:v>118</c:v>
                </c:pt>
                <c:pt idx="19098">
                  <c:v>118.2</c:v>
                </c:pt>
                <c:pt idx="19099">
                  <c:v>117.9</c:v>
                </c:pt>
                <c:pt idx="19100">
                  <c:v>117.2</c:v>
                </c:pt>
                <c:pt idx="19101">
                  <c:v>118.3</c:v>
                </c:pt>
                <c:pt idx="19102">
                  <c:v>118.4</c:v>
                </c:pt>
                <c:pt idx="19103">
                  <c:v>117.1</c:v>
                </c:pt>
                <c:pt idx="19104">
                  <c:v>116.4</c:v>
                </c:pt>
                <c:pt idx="19105">
                  <c:v>116.7</c:v>
                </c:pt>
                <c:pt idx="19106">
                  <c:v>117.7</c:v>
                </c:pt>
                <c:pt idx="19107">
                  <c:v>118.4</c:v>
                </c:pt>
                <c:pt idx="19108">
                  <c:v>117.3</c:v>
                </c:pt>
                <c:pt idx="19109">
                  <c:v>116.8</c:v>
                </c:pt>
                <c:pt idx="19110">
                  <c:v>118.5</c:v>
                </c:pt>
                <c:pt idx="19111">
                  <c:v>117.2</c:v>
                </c:pt>
                <c:pt idx="19112">
                  <c:v>116.9</c:v>
                </c:pt>
                <c:pt idx="19113">
                  <c:v>116.6</c:v>
                </c:pt>
                <c:pt idx="19114">
                  <c:v>116.2</c:v>
                </c:pt>
                <c:pt idx="19115">
                  <c:v>117.6</c:v>
                </c:pt>
                <c:pt idx="19116">
                  <c:v>117.4</c:v>
                </c:pt>
                <c:pt idx="19117">
                  <c:v>116.7</c:v>
                </c:pt>
                <c:pt idx="19118">
                  <c:v>117.9</c:v>
                </c:pt>
                <c:pt idx="19119">
                  <c:v>118.5</c:v>
                </c:pt>
                <c:pt idx="19120">
                  <c:v>116.9</c:v>
                </c:pt>
                <c:pt idx="19121">
                  <c:v>116.2</c:v>
                </c:pt>
                <c:pt idx="19122">
                  <c:v>116.9</c:v>
                </c:pt>
                <c:pt idx="19123">
                  <c:v>117</c:v>
                </c:pt>
                <c:pt idx="19124">
                  <c:v>116.3</c:v>
                </c:pt>
                <c:pt idx="19125">
                  <c:v>116.7</c:v>
                </c:pt>
                <c:pt idx="19126">
                  <c:v>116.8</c:v>
                </c:pt>
                <c:pt idx="19127">
                  <c:v>117.6</c:v>
                </c:pt>
                <c:pt idx="19128">
                  <c:v>117.3</c:v>
                </c:pt>
                <c:pt idx="19129">
                  <c:v>117.6</c:v>
                </c:pt>
                <c:pt idx="19130">
                  <c:v>116.3</c:v>
                </c:pt>
                <c:pt idx="19131">
                  <c:v>117.1</c:v>
                </c:pt>
                <c:pt idx="19132">
                  <c:v>116.8</c:v>
                </c:pt>
                <c:pt idx="19133">
                  <c:v>117.9</c:v>
                </c:pt>
                <c:pt idx="19134">
                  <c:v>116.8</c:v>
                </c:pt>
                <c:pt idx="19135">
                  <c:v>117</c:v>
                </c:pt>
                <c:pt idx="19136">
                  <c:v>116.8</c:v>
                </c:pt>
                <c:pt idx="19137">
                  <c:v>117.2</c:v>
                </c:pt>
                <c:pt idx="19138">
                  <c:v>117.9</c:v>
                </c:pt>
                <c:pt idx="19139">
                  <c:v>116.3</c:v>
                </c:pt>
                <c:pt idx="19140">
                  <c:v>117.1</c:v>
                </c:pt>
                <c:pt idx="19141">
                  <c:v>117.5</c:v>
                </c:pt>
                <c:pt idx="19142">
                  <c:v>117.2</c:v>
                </c:pt>
                <c:pt idx="19143">
                  <c:v>116</c:v>
                </c:pt>
                <c:pt idx="19144">
                  <c:v>117.9</c:v>
                </c:pt>
                <c:pt idx="19145">
                  <c:v>116.4</c:v>
                </c:pt>
                <c:pt idx="19146">
                  <c:v>117.7</c:v>
                </c:pt>
                <c:pt idx="19147">
                  <c:v>116.5</c:v>
                </c:pt>
                <c:pt idx="19148">
                  <c:v>116.8</c:v>
                </c:pt>
                <c:pt idx="19149">
                  <c:v>116.8</c:v>
                </c:pt>
                <c:pt idx="19150">
                  <c:v>117.4</c:v>
                </c:pt>
                <c:pt idx="19151">
                  <c:v>117.7</c:v>
                </c:pt>
                <c:pt idx="19152">
                  <c:v>117.9</c:v>
                </c:pt>
                <c:pt idx="19153">
                  <c:v>116.9</c:v>
                </c:pt>
                <c:pt idx="19154">
                  <c:v>117.3</c:v>
                </c:pt>
                <c:pt idx="19155">
                  <c:v>116.9</c:v>
                </c:pt>
                <c:pt idx="19156">
                  <c:v>115.5</c:v>
                </c:pt>
                <c:pt idx="19157">
                  <c:v>116.5</c:v>
                </c:pt>
                <c:pt idx="19158">
                  <c:v>115.9</c:v>
                </c:pt>
                <c:pt idx="19159">
                  <c:v>117.1</c:v>
                </c:pt>
                <c:pt idx="19160">
                  <c:v>115.4</c:v>
                </c:pt>
                <c:pt idx="19161">
                  <c:v>117.8</c:v>
                </c:pt>
                <c:pt idx="19162">
                  <c:v>116.4</c:v>
                </c:pt>
                <c:pt idx="19163">
                  <c:v>117.1</c:v>
                </c:pt>
                <c:pt idx="19164">
                  <c:v>116.5</c:v>
                </c:pt>
                <c:pt idx="19165">
                  <c:v>117.3</c:v>
                </c:pt>
                <c:pt idx="19166">
                  <c:v>115.8</c:v>
                </c:pt>
                <c:pt idx="19167">
                  <c:v>115.8</c:v>
                </c:pt>
                <c:pt idx="19168">
                  <c:v>114.8</c:v>
                </c:pt>
                <c:pt idx="19169">
                  <c:v>117.2</c:v>
                </c:pt>
                <c:pt idx="19170">
                  <c:v>117.2</c:v>
                </c:pt>
                <c:pt idx="19171">
                  <c:v>117</c:v>
                </c:pt>
                <c:pt idx="19172">
                  <c:v>115.4</c:v>
                </c:pt>
                <c:pt idx="19173">
                  <c:v>116</c:v>
                </c:pt>
                <c:pt idx="19174">
                  <c:v>117.4</c:v>
                </c:pt>
                <c:pt idx="19175">
                  <c:v>115.3</c:v>
                </c:pt>
                <c:pt idx="19176">
                  <c:v>116.1</c:v>
                </c:pt>
                <c:pt idx="19177">
                  <c:v>117.3</c:v>
                </c:pt>
                <c:pt idx="19178">
                  <c:v>117.1</c:v>
                </c:pt>
                <c:pt idx="19179">
                  <c:v>116.9</c:v>
                </c:pt>
                <c:pt idx="19180">
                  <c:v>116.4</c:v>
                </c:pt>
                <c:pt idx="19181">
                  <c:v>115.6</c:v>
                </c:pt>
                <c:pt idx="19182">
                  <c:v>117.2</c:v>
                </c:pt>
                <c:pt idx="19183">
                  <c:v>117.4</c:v>
                </c:pt>
                <c:pt idx="19184">
                  <c:v>116.5</c:v>
                </c:pt>
                <c:pt idx="19185">
                  <c:v>116.4</c:v>
                </c:pt>
                <c:pt idx="19186">
                  <c:v>116</c:v>
                </c:pt>
                <c:pt idx="19187">
                  <c:v>116.7</c:v>
                </c:pt>
                <c:pt idx="19188">
                  <c:v>118</c:v>
                </c:pt>
                <c:pt idx="19189">
                  <c:v>117.8</c:v>
                </c:pt>
                <c:pt idx="19190">
                  <c:v>116.6</c:v>
                </c:pt>
                <c:pt idx="19191">
                  <c:v>116.2</c:v>
                </c:pt>
                <c:pt idx="19192">
                  <c:v>116.3</c:v>
                </c:pt>
                <c:pt idx="19193">
                  <c:v>117.3</c:v>
                </c:pt>
                <c:pt idx="19194">
                  <c:v>116.5</c:v>
                </c:pt>
                <c:pt idx="19195">
                  <c:v>117.5</c:v>
                </c:pt>
                <c:pt idx="19196">
                  <c:v>116.6</c:v>
                </c:pt>
                <c:pt idx="19197">
                  <c:v>115.9</c:v>
                </c:pt>
                <c:pt idx="19198">
                  <c:v>115.6</c:v>
                </c:pt>
                <c:pt idx="19199">
                  <c:v>116.5</c:v>
                </c:pt>
                <c:pt idx="19200">
                  <c:v>115.9</c:v>
                </c:pt>
                <c:pt idx="19201">
                  <c:v>117.5</c:v>
                </c:pt>
                <c:pt idx="19202">
                  <c:v>117.5</c:v>
                </c:pt>
                <c:pt idx="19203">
                  <c:v>116.5</c:v>
                </c:pt>
                <c:pt idx="19204">
                  <c:v>117.1</c:v>
                </c:pt>
                <c:pt idx="19205">
                  <c:v>116.4</c:v>
                </c:pt>
                <c:pt idx="19206">
                  <c:v>115.6</c:v>
                </c:pt>
                <c:pt idx="19207">
                  <c:v>116.6</c:v>
                </c:pt>
                <c:pt idx="19208">
                  <c:v>116</c:v>
                </c:pt>
                <c:pt idx="19209">
                  <c:v>116.9</c:v>
                </c:pt>
                <c:pt idx="19210">
                  <c:v>116.4</c:v>
                </c:pt>
                <c:pt idx="19211">
                  <c:v>117.1</c:v>
                </c:pt>
                <c:pt idx="19212">
                  <c:v>117.6</c:v>
                </c:pt>
                <c:pt idx="19213">
                  <c:v>117.4</c:v>
                </c:pt>
                <c:pt idx="19214">
                  <c:v>117.1</c:v>
                </c:pt>
                <c:pt idx="19215">
                  <c:v>117.6</c:v>
                </c:pt>
                <c:pt idx="19216">
                  <c:v>116.6</c:v>
                </c:pt>
                <c:pt idx="19217">
                  <c:v>116.7</c:v>
                </c:pt>
                <c:pt idx="19218">
                  <c:v>115.8</c:v>
                </c:pt>
                <c:pt idx="19219">
                  <c:v>116.7</c:v>
                </c:pt>
                <c:pt idx="19220">
                  <c:v>116.8</c:v>
                </c:pt>
                <c:pt idx="19221">
                  <c:v>116.7</c:v>
                </c:pt>
                <c:pt idx="19222">
                  <c:v>115.2</c:v>
                </c:pt>
                <c:pt idx="19223">
                  <c:v>117</c:v>
                </c:pt>
                <c:pt idx="19224">
                  <c:v>117.3</c:v>
                </c:pt>
                <c:pt idx="19225">
                  <c:v>116.4</c:v>
                </c:pt>
                <c:pt idx="19226">
                  <c:v>115.1</c:v>
                </c:pt>
                <c:pt idx="19227">
                  <c:v>116.2</c:v>
                </c:pt>
                <c:pt idx="19228">
                  <c:v>115.3</c:v>
                </c:pt>
                <c:pt idx="19229">
                  <c:v>117.4</c:v>
                </c:pt>
                <c:pt idx="19230">
                  <c:v>117.1</c:v>
                </c:pt>
                <c:pt idx="19231">
                  <c:v>116.6</c:v>
                </c:pt>
                <c:pt idx="19232">
                  <c:v>116.3</c:v>
                </c:pt>
                <c:pt idx="19233">
                  <c:v>115.8</c:v>
                </c:pt>
                <c:pt idx="19234">
                  <c:v>116.7</c:v>
                </c:pt>
                <c:pt idx="19235">
                  <c:v>116.6</c:v>
                </c:pt>
                <c:pt idx="19236">
                  <c:v>116.8</c:v>
                </c:pt>
                <c:pt idx="19237">
                  <c:v>117.1</c:v>
                </c:pt>
                <c:pt idx="19238">
                  <c:v>116.9</c:v>
                </c:pt>
                <c:pt idx="19239">
                  <c:v>117.1</c:v>
                </c:pt>
                <c:pt idx="19240">
                  <c:v>116.2</c:v>
                </c:pt>
                <c:pt idx="19241">
                  <c:v>117.2</c:v>
                </c:pt>
                <c:pt idx="19242">
                  <c:v>117</c:v>
                </c:pt>
                <c:pt idx="19243">
                  <c:v>116.3</c:v>
                </c:pt>
                <c:pt idx="19244">
                  <c:v>116.9</c:v>
                </c:pt>
                <c:pt idx="19245">
                  <c:v>115.8</c:v>
                </c:pt>
                <c:pt idx="19246">
                  <c:v>116.3</c:v>
                </c:pt>
                <c:pt idx="19247">
                  <c:v>116.3</c:v>
                </c:pt>
                <c:pt idx="19248">
                  <c:v>116</c:v>
                </c:pt>
                <c:pt idx="19249">
                  <c:v>116</c:v>
                </c:pt>
                <c:pt idx="19250">
                  <c:v>116.6</c:v>
                </c:pt>
                <c:pt idx="19251">
                  <c:v>116.8</c:v>
                </c:pt>
                <c:pt idx="19252">
                  <c:v>117.2</c:v>
                </c:pt>
                <c:pt idx="19253">
                  <c:v>116</c:v>
                </c:pt>
                <c:pt idx="19254">
                  <c:v>116.4</c:v>
                </c:pt>
                <c:pt idx="19255">
                  <c:v>116.5</c:v>
                </c:pt>
                <c:pt idx="19256">
                  <c:v>115.5</c:v>
                </c:pt>
                <c:pt idx="19257">
                  <c:v>116</c:v>
                </c:pt>
                <c:pt idx="19258">
                  <c:v>117.4</c:v>
                </c:pt>
                <c:pt idx="19259">
                  <c:v>116.3</c:v>
                </c:pt>
                <c:pt idx="19260">
                  <c:v>117.3</c:v>
                </c:pt>
                <c:pt idx="19261">
                  <c:v>116.1</c:v>
                </c:pt>
                <c:pt idx="19262">
                  <c:v>117.6</c:v>
                </c:pt>
                <c:pt idx="19263">
                  <c:v>117.1</c:v>
                </c:pt>
                <c:pt idx="19264">
                  <c:v>117.5</c:v>
                </c:pt>
                <c:pt idx="19265">
                  <c:v>115.7</c:v>
                </c:pt>
                <c:pt idx="19266">
                  <c:v>117</c:v>
                </c:pt>
                <c:pt idx="19267">
                  <c:v>116.5</c:v>
                </c:pt>
                <c:pt idx="19268">
                  <c:v>116.1</c:v>
                </c:pt>
                <c:pt idx="19269">
                  <c:v>116.3</c:v>
                </c:pt>
                <c:pt idx="19270">
                  <c:v>117</c:v>
                </c:pt>
                <c:pt idx="19271">
                  <c:v>117.5</c:v>
                </c:pt>
                <c:pt idx="19272">
                  <c:v>117.3</c:v>
                </c:pt>
                <c:pt idx="19273">
                  <c:v>116.7</c:v>
                </c:pt>
                <c:pt idx="19274">
                  <c:v>115.1</c:v>
                </c:pt>
                <c:pt idx="19275">
                  <c:v>117.1</c:v>
                </c:pt>
                <c:pt idx="19276">
                  <c:v>116.4</c:v>
                </c:pt>
                <c:pt idx="19277">
                  <c:v>116.7</c:v>
                </c:pt>
                <c:pt idx="19278">
                  <c:v>117.1</c:v>
                </c:pt>
                <c:pt idx="19279">
                  <c:v>118.7</c:v>
                </c:pt>
                <c:pt idx="19280">
                  <c:v>116.2</c:v>
                </c:pt>
                <c:pt idx="19281">
                  <c:v>117.3</c:v>
                </c:pt>
                <c:pt idx="19282">
                  <c:v>116.4</c:v>
                </c:pt>
                <c:pt idx="19283">
                  <c:v>117.6</c:v>
                </c:pt>
                <c:pt idx="19284">
                  <c:v>116</c:v>
                </c:pt>
                <c:pt idx="19285">
                  <c:v>116.5</c:v>
                </c:pt>
                <c:pt idx="19286">
                  <c:v>117.1</c:v>
                </c:pt>
                <c:pt idx="19287">
                  <c:v>116.1</c:v>
                </c:pt>
                <c:pt idx="19288">
                  <c:v>117.3</c:v>
                </c:pt>
                <c:pt idx="19289">
                  <c:v>117.5</c:v>
                </c:pt>
                <c:pt idx="19290">
                  <c:v>115.5</c:v>
                </c:pt>
                <c:pt idx="19291">
                  <c:v>117.6</c:v>
                </c:pt>
                <c:pt idx="19292">
                  <c:v>117.7</c:v>
                </c:pt>
                <c:pt idx="19293">
                  <c:v>117.5</c:v>
                </c:pt>
                <c:pt idx="19294">
                  <c:v>116.5</c:v>
                </c:pt>
                <c:pt idx="19295">
                  <c:v>117.4</c:v>
                </c:pt>
                <c:pt idx="19296">
                  <c:v>117.2</c:v>
                </c:pt>
                <c:pt idx="19297">
                  <c:v>116.3</c:v>
                </c:pt>
                <c:pt idx="19298">
                  <c:v>116.9</c:v>
                </c:pt>
                <c:pt idx="19299">
                  <c:v>116.3</c:v>
                </c:pt>
                <c:pt idx="19300">
                  <c:v>116</c:v>
                </c:pt>
                <c:pt idx="19301">
                  <c:v>116.1</c:v>
                </c:pt>
                <c:pt idx="19302">
                  <c:v>115.5</c:v>
                </c:pt>
                <c:pt idx="19303">
                  <c:v>116.3</c:v>
                </c:pt>
                <c:pt idx="19304">
                  <c:v>116</c:v>
                </c:pt>
                <c:pt idx="19305">
                  <c:v>117.5</c:v>
                </c:pt>
                <c:pt idx="19306">
                  <c:v>116.4</c:v>
                </c:pt>
                <c:pt idx="19307">
                  <c:v>115.2</c:v>
                </c:pt>
                <c:pt idx="19308">
                  <c:v>116.2</c:v>
                </c:pt>
                <c:pt idx="19309">
                  <c:v>115.7</c:v>
                </c:pt>
                <c:pt idx="19310">
                  <c:v>116.4</c:v>
                </c:pt>
                <c:pt idx="19311">
                  <c:v>117.4</c:v>
                </c:pt>
                <c:pt idx="19312">
                  <c:v>115.7</c:v>
                </c:pt>
                <c:pt idx="19313">
                  <c:v>116.6</c:v>
                </c:pt>
                <c:pt idx="19314">
                  <c:v>115.8</c:v>
                </c:pt>
                <c:pt idx="19315">
                  <c:v>115.8</c:v>
                </c:pt>
                <c:pt idx="19316">
                  <c:v>116.8</c:v>
                </c:pt>
                <c:pt idx="19317">
                  <c:v>115.7</c:v>
                </c:pt>
                <c:pt idx="19318">
                  <c:v>115.6</c:v>
                </c:pt>
                <c:pt idx="19319">
                  <c:v>114.9</c:v>
                </c:pt>
                <c:pt idx="19320">
                  <c:v>115.9</c:v>
                </c:pt>
                <c:pt idx="19321">
                  <c:v>115</c:v>
                </c:pt>
                <c:pt idx="19322">
                  <c:v>116.4</c:v>
                </c:pt>
                <c:pt idx="19323">
                  <c:v>116.1</c:v>
                </c:pt>
                <c:pt idx="19324">
                  <c:v>116.5</c:v>
                </c:pt>
                <c:pt idx="19325">
                  <c:v>117</c:v>
                </c:pt>
                <c:pt idx="19326">
                  <c:v>116.5</c:v>
                </c:pt>
                <c:pt idx="19327">
                  <c:v>115.7</c:v>
                </c:pt>
                <c:pt idx="19328">
                  <c:v>115.3</c:v>
                </c:pt>
                <c:pt idx="19329">
                  <c:v>115.3</c:v>
                </c:pt>
                <c:pt idx="19330">
                  <c:v>115.9</c:v>
                </c:pt>
                <c:pt idx="19331">
                  <c:v>116.3</c:v>
                </c:pt>
                <c:pt idx="19332">
                  <c:v>115.9</c:v>
                </c:pt>
                <c:pt idx="19333">
                  <c:v>116.8</c:v>
                </c:pt>
                <c:pt idx="19334">
                  <c:v>115.4</c:v>
                </c:pt>
                <c:pt idx="19335">
                  <c:v>114.9</c:v>
                </c:pt>
                <c:pt idx="19336">
                  <c:v>115.8</c:v>
                </c:pt>
                <c:pt idx="19337">
                  <c:v>115.2</c:v>
                </c:pt>
                <c:pt idx="19338">
                  <c:v>114.7</c:v>
                </c:pt>
                <c:pt idx="19339">
                  <c:v>114.9</c:v>
                </c:pt>
                <c:pt idx="19340">
                  <c:v>115.4</c:v>
                </c:pt>
                <c:pt idx="19341">
                  <c:v>115.8</c:v>
                </c:pt>
                <c:pt idx="19342">
                  <c:v>115.9</c:v>
                </c:pt>
                <c:pt idx="19343">
                  <c:v>114.9</c:v>
                </c:pt>
                <c:pt idx="19344">
                  <c:v>115.6</c:v>
                </c:pt>
                <c:pt idx="19345">
                  <c:v>116.8</c:v>
                </c:pt>
                <c:pt idx="19346">
                  <c:v>114.4</c:v>
                </c:pt>
                <c:pt idx="19347">
                  <c:v>115.3</c:v>
                </c:pt>
                <c:pt idx="19348">
                  <c:v>114.1</c:v>
                </c:pt>
                <c:pt idx="19349">
                  <c:v>115.9</c:v>
                </c:pt>
                <c:pt idx="19350">
                  <c:v>116.2</c:v>
                </c:pt>
                <c:pt idx="19351">
                  <c:v>116.5</c:v>
                </c:pt>
                <c:pt idx="19352">
                  <c:v>115.2</c:v>
                </c:pt>
                <c:pt idx="19353">
                  <c:v>115</c:v>
                </c:pt>
                <c:pt idx="19354">
                  <c:v>114.6</c:v>
                </c:pt>
                <c:pt idx="19355">
                  <c:v>113.3</c:v>
                </c:pt>
                <c:pt idx="19356">
                  <c:v>114.6</c:v>
                </c:pt>
                <c:pt idx="19357">
                  <c:v>115.1</c:v>
                </c:pt>
                <c:pt idx="19358">
                  <c:v>114.3</c:v>
                </c:pt>
                <c:pt idx="19359">
                  <c:v>114.4</c:v>
                </c:pt>
                <c:pt idx="19360">
                  <c:v>115.1</c:v>
                </c:pt>
                <c:pt idx="19361">
                  <c:v>114.1</c:v>
                </c:pt>
                <c:pt idx="19362">
                  <c:v>114.2</c:v>
                </c:pt>
                <c:pt idx="19363">
                  <c:v>116.4</c:v>
                </c:pt>
                <c:pt idx="19364">
                  <c:v>113.9</c:v>
                </c:pt>
                <c:pt idx="19365">
                  <c:v>115.1</c:v>
                </c:pt>
                <c:pt idx="19366">
                  <c:v>114.8</c:v>
                </c:pt>
                <c:pt idx="19367">
                  <c:v>114.8</c:v>
                </c:pt>
                <c:pt idx="19368">
                  <c:v>113.6</c:v>
                </c:pt>
                <c:pt idx="19369">
                  <c:v>114.5</c:v>
                </c:pt>
                <c:pt idx="19370">
                  <c:v>115</c:v>
                </c:pt>
                <c:pt idx="19371">
                  <c:v>113.6</c:v>
                </c:pt>
                <c:pt idx="19372">
                  <c:v>114.7</c:v>
                </c:pt>
                <c:pt idx="19373">
                  <c:v>114.1</c:v>
                </c:pt>
                <c:pt idx="19374">
                  <c:v>114.5</c:v>
                </c:pt>
                <c:pt idx="19375">
                  <c:v>113.3</c:v>
                </c:pt>
                <c:pt idx="19376">
                  <c:v>114.2</c:v>
                </c:pt>
                <c:pt idx="19377">
                  <c:v>113.4</c:v>
                </c:pt>
                <c:pt idx="19378">
                  <c:v>114</c:v>
                </c:pt>
                <c:pt idx="19379">
                  <c:v>113.9</c:v>
                </c:pt>
                <c:pt idx="19380">
                  <c:v>114.8</c:v>
                </c:pt>
                <c:pt idx="19381">
                  <c:v>114.2</c:v>
                </c:pt>
                <c:pt idx="19382">
                  <c:v>113.4</c:v>
                </c:pt>
                <c:pt idx="19383">
                  <c:v>113.2</c:v>
                </c:pt>
                <c:pt idx="19384">
                  <c:v>114.2</c:v>
                </c:pt>
                <c:pt idx="19385">
                  <c:v>113.6</c:v>
                </c:pt>
                <c:pt idx="19386">
                  <c:v>113.7</c:v>
                </c:pt>
                <c:pt idx="19387">
                  <c:v>114.1</c:v>
                </c:pt>
                <c:pt idx="19388">
                  <c:v>114.3</c:v>
                </c:pt>
                <c:pt idx="19389">
                  <c:v>113.4</c:v>
                </c:pt>
                <c:pt idx="19390">
                  <c:v>113.7</c:v>
                </c:pt>
                <c:pt idx="19391">
                  <c:v>114.5</c:v>
                </c:pt>
                <c:pt idx="19392">
                  <c:v>114.1</c:v>
                </c:pt>
                <c:pt idx="19393">
                  <c:v>114.4</c:v>
                </c:pt>
                <c:pt idx="19394">
                  <c:v>114.3</c:v>
                </c:pt>
                <c:pt idx="19395">
                  <c:v>114.6</c:v>
                </c:pt>
                <c:pt idx="19396">
                  <c:v>114.6</c:v>
                </c:pt>
                <c:pt idx="19397">
                  <c:v>115.3</c:v>
                </c:pt>
                <c:pt idx="19398">
                  <c:v>113.9</c:v>
                </c:pt>
                <c:pt idx="19399">
                  <c:v>114.5</c:v>
                </c:pt>
                <c:pt idx="19400">
                  <c:v>113.9</c:v>
                </c:pt>
                <c:pt idx="19401">
                  <c:v>114.2</c:v>
                </c:pt>
                <c:pt idx="19402">
                  <c:v>112.7</c:v>
                </c:pt>
                <c:pt idx="19403">
                  <c:v>113.6</c:v>
                </c:pt>
                <c:pt idx="19404">
                  <c:v>113.8</c:v>
                </c:pt>
                <c:pt idx="19405">
                  <c:v>115.1</c:v>
                </c:pt>
                <c:pt idx="19406">
                  <c:v>113.8</c:v>
                </c:pt>
                <c:pt idx="19407">
                  <c:v>114.5</c:v>
                </c:pt>
                <c:pt idx="19408">
                  <c:v>112.9</c:v>
                </c:pt>
                <c:pt idx="19409">
                  <c:v>113.8</c:v>
                </c:pt>
                <c:pt idx="19410">
                  <c:v>114.6</c:v>
                </c:pt>
                <c:pt idx="19411">
                  <c:v>114</c:v>
                </c:pt>
                <c:pt idx="19412">
                  <c:v>114.1</c:v>
                </c:pt>
                <c:pt idx="19413">
                  <c:v>116.1</c:v>
                </c:pt>
                <c:pt idx="19414">
                  <c:v>115.1</c:v>
                </c:pt>
                <c:pt idx="19415">
                  <c:v>113.4</c:v>
                </c:pt>
                <c:pt idx="19416">
                  <c:v>113.8</c:v>
                </c:pt>
                <c:pt idx="19417">
                  <c:v>113.4</c:v>
                </c:pt>
                <c:pt idx="19418">
                  <c:v>113</c:v>
                </c:pt>
                <c:pt idx="19419">
                  <c:v>114.7</c:v>
                </c:pt>
                <c:pt idx="19420">
                  <c:v>113.7</c:v>
                </c:pt>
                <c:pt idx="19421">
                  <c:v>113.6</c:v>
                </c:pt>
                <c:pt idx="19422">
                  <c:v>114.5</c:v>
                </c:pt>
                <c:pt idx="19423">
                  <c:v>113.2</c:v>
                </c:pt>
                <c:pt idx="19424">
                  <c:v>113.1</c:v>
                </c:pt>
                <c:pt idx="19425">
                  <c:v>114.5</c:v>
                </c:pt>
                <c:pt idx="19426">
                  <c:v>114.2</c:v>
                </c:pt>
                <c:pt idx="19427">
                  <c:v>114.3</c:v>
                </c:pt>
                <c:pt idx="19428">
                  <c:v>112.5</c:v>
                </c:pt>
                <c:pt idx="19429">
                  <c:v>113.8</c:v>
                </c:pt>
                <c:pt idx="19430">
                  <c:v>113.4</c:v>
                </c:pt>
                <c:pt idx="19431">
                  <c:v>113.8</c:v>
                </c:pt>
                <c:pt idx="19432">
                  <c:v>113.6</c:v>
                </c:pt>
                <c:pt idx="19433">
                  <c:v>114</c:v>
                </c:pt>
                <c:pt idx="19434">
                  <c:v>114.5</c:v>
                </c:pt>
                <c:pt idx="19435">
                  <c:v>113.9</c:v>
                </c:pt>
                <c:pt idx="19436">
                  <c:v>114.2</c:v>
                </c:pt>
                <c:pt idx="19437">
                  <c:v>113.1</c:v>
                </c:pt>
                <c:pt idx="19438">
                  <c:v>113.9</c:v>
                </c:pt>
                <c:pt idx="19439">
                  <c:v>114.8</c:v>
                </c:pt>
                <c:pt idx="19440">
                  <c:v>114.2</c:v>
                </c:pt>
                <c:pt idx="19441">
                  <c:v>114.1</c:v>
                </c:pt>
                <c:pt idx="19442">
                  <c:v>114</c:v>
                </c:pt>
                <c:pt idx="19443">
                  <c:v>113.1</c:v>
                </c:pt>
                <c:pt idx="19444">
                  <c:v>113.3</c:v>
                </c:pt>
                <c:pt idx="19445">
                  <c:v>113.1</c:v>
                </c:pt>
                <c:pt idx="19446">
                  <c:v>114.3</c:v>
                </c:pt>
                <c:pt idx="19447">
                  <c:v>113.7</c:v>
                </c:pt>
                <c:pt idx="19448">
                  <c:v>114.3</c:v>
                </c:pt>
                <c:pt idx="19449">
                  <c:v>113.6</c:v>
                </c:pt>
                <c:pt idx="19450">
                  <c:v>115.5</c:v>
                </c:pt>
                <c:pt idx="19451">
                  <c:v>114.4</c:v>
                </c:pt>
                <c:pt idx="19452">
                  <c:v>113.4</c:v>
                </c:pt>
                <c:pt idx="19453">
                  <c:v>113.4</c:v>
                </c:pt>
                <c:pt idx="19454">
                  <c:v>113.6</c:v>
                </c:pt>
                <c:pt idx="19455">
                  <c:v>113.6</c:v>
                </c:pt>
                <c:pt idx="19456">
                  <c:v>112.9</c:v>
                </c:pt>
                <c:pt idx="19457">
                  <c:v>114.8</c:v>
                </c:pt>
                <c:pt idx="19458">
                  <c:v>113.7</c:v>
                </c:pt>
                <c:pt idx="19459">
                  <c:v>113.6</c:v>
                </c:pt>
                <c:pt idx="19460">
                  <c:v>113.6</c:v>
                </c:pt>
                <c:pt idx="19461">
                  <c:v>114.7</c:v>
                </c:pt>
                <c:pt idx="19462">
                  <c:v>113.3</c:v>
                </c:pt>
                <c:pt idx="19463">
                  <c:v>114</c:v>
                </c:pt>
                <c:pt idx="19464">
                  <c:v>113.7</c:v>
                </c:pt>
                <c:pt idx="19465">
                  <c:v>114.1</c:v>
                </c:pt>
                <c:pt idx="19466">
                  <c:v>114.1</c:v>
                </c:pt>
                <c:pt idx="19467">
                  <c:v>113.9</c:v>
                </c:pt>
                <c:pt idx="19468">
                  <c:v>114.6</c:v>
                </c:pt>
                <c:pt idx="19469">
                  <c:v>113.4</c:v>
                </c:pt>
                <c:pt idx="19470">
                  <c:v>114.2</c:v>
                </c:pt>
                <c:pt idx="19471">
                  <c:v>114.7</c:v>
                </c:pt>
                <c:pt idx="19472">
                  <c:v>112.8</c:v>
                </c:pt>
                <c:pt idx="19473">
                  <c:v>113.5</c:v>
                </c:pt>
                <c:pt idx="19474">
                  <c:v>114</c:v>
                </c:pt>
                <c:pt idx="19475">
                  <c:v>113.5</c:v>
                </c:pt>
                <c:pt idx="19476">
                  <c:v>113.2</c:v>
                </c:pt>
                <c:pt idx="19477">
                  <c:v>113.9</c:v>
                </c:pt>
                <c:pt idx="19478">
                  <c:v>114.5</c:v>
                </c:pt>
                <c:pt idx="19479">
                  <c:v>114.3</c:v>
                </c:pt>
                <c:pt idx="19480">
                  <c:v>113.7</c:v>
                </c:pt>
                <c:pt idx="19481">
                  <c:v>113.2</c:v>
                </c:pt>
                <c:pt idx="19482">
                  <c:v>115</c:v>
                </c:pt>
                <c:pt idx="19483">
                  <c:v>114.2</c:v>
                </c:pt>
                <c:pt idx="19484">
                  <c:v>113.5</c:v>
                </c:pt>
                <c:pt idx="19485">
                  <c:v>113.5</c:v>
                </c:pt>
                <c:pt idx="19486">
                  <c:v>115.8</c:v>
                </c:pt>
                <c:pt idx="19487">
                  <c:v>113.3</c:v>
                </c:pt>
                <c:pt idx="19488">
                  <c:v>114.9</c:v>
                </c:pt>
                <c:pt idx="19489">
                  <c:v>113.1</c:v>
                </c:pt>
                <c:pt idx="19490">
                  <c:v>113.1</c:v>
                </c:pt>
                <c:pt idx="19491">
                  <c:v>112.5</c:v>
                </c:pt>
                <c:pt idx="19492">
                  <c:v>113.2</c:v>
                </c:pt>
                <c:pt idx="19493">
                  <c:v>113.3</c:v>
                </c:pt>
                <c:pt idx="19494">
                  <c:v>112.9</c:v>
                </c:pt>
                <c:pt idx="19495">
                  <c:v>113.9</c:v>
                </c:pt>
                <c:pt idx="19496">
                  <c:v>114</c:v>
                </c:pt>
                <c:pt idx="19497">
                  <c:v>114.1</c:v>
                </c:pt>
                <c:pt idx="19498">
                  <c:v>113.2</c:v>
                </c:pt>
                <c:pt idx="19499">
                  <c:v>112.6</c:v>
                </c:pt>
                <c:pt idx="19500">
                  <c:v>114</c:v>
                </c:pt>
                <c:pt idx="19501">
                  <c:v>114.4</c:v>
                </c:pt>
                <c:pt idx="19502">
                  <c:v>114.2</c:v>
                </c:pt>
                <c:pt idx="19503">
                  <c:v>114.6</c:v>
                </c:pt>
                <c:pt idx="19504">
                  <c:v>114.3</c:v>
                </c:pt>
                <c:pt idx="19505">
                  <c:v>112.6</c:v>
                </c:pt>
                <c:pt idx="19506">
                  <c:v>113.9</c:v>
                </c:pt>
                <c:pt idx="19507">
                  <c:v>114.4</c:v>
                </c:pt>
                <c:pt idx="19508">
                  <c:v>113.2</c:v>
                </c:pt>
                <c:pt idx="19509">
                  <c:v>114.3</c:v>
                </c:pt>
                <c:pt idx="19510">
                  <c:v>115.5</c:v>
                </c:pt>
                <c:pt idx="19511">
                  <c:v>114.3</c:v>
                </c:pt>
                <c:pt idx="19512">
                  <c:v>115.2</c:v>
                </c:pt>
                <c:pt idx="19513">
                  <c:v>114.6</c:v>
                </c:pt>
                <c:pt idx="19514">
                  <c:v>114.2</c:v>
                </c:pt>
                <c:pt idx="19515">
                  <c:v>113.7</c:v>
                </c:pt>
                <c:pt idx="19516">
                  <c:v>113.3</c:v>
                </c:pt>
                <c:pt idx="19517">
                  <c:v>113.2</c:v>
                </c:pt>
                <c:pt idx="19518">
                  <c:v>113.6</c:v>
                </c:pt>
                <c:pt idx="19519">
                  <c:v>113.6</c:v>
                </c:pt>
                <c:pt idx="19520">
                  <c:v>113.5</c:v>
                </c:pt>
                <c:pt idx="19521">
                  <c:v>114.9</c:v>
                </c:pt>
                <c:pt idx="19522">
                  <c:v>113.7</c:v>
                </c:pt>
                <c:pt idx="19523">
                  <c:v>114.1</c:v>
                </c:pt>
                <c:pt idx="19524">
                  <c:v>114.4</c:v>
                </c:pt>
                <c:pt idx="19525">
                  <c:v>112.4</c:v>
                </c:pt>
                <c:pt idx="19526">
                  <c:v>114.5</c:v>
                </c:pt>
                <c:pt idx="19527">
                  <c:v>113.7</c:v>
                </c:pt>
                <c:pt idx="19528">
                  <c:v>114.4</c:v>
                </c:pt>
                <c:pt idx="19529">
                  <c:v>113.9</c:v>
                </c:pt>
                <c:pt idx="19530">
                  <c:v>113.9</c:v>
                </c:pt>
                <c:pt idx="19531">
                  <c:v>114.5</c:v>
                </c:pt>
                <c:pt idx="19532">
                  <c:v>114.2</c:v>
                </c:pt>
                <c:pt idx="19533">
                  <c:v>114.4</c:v>
                </c:pt>
                <c:pt idx="19534">
                  <c:v>114.9</c:v>
                </c:pt>
                <c:pt idx="19535">
                  <c:v>114.4</c:v>
                </c:pt>
                <c:pt idx="19536">
                  <c:v>114.1</c:v>
                </c:pt>
                <c:pt idx="19537">
                  <c:v>114.2</c:v>
                </c:pt>
                <c:pt idx="19538">
                  <c:v>114.1</c:v>
                </c:pt>
                <c:pt idx="19539">
                  <c:v>116</c:v>
                </c:pt>
                <c:pt idx="19540">
                  <c:v>113.9</c:v>
                </c:pt>
                <c:pt idx="19541">
                  <c:v>115.8</c:v>
                </c:pt>
                <c:pt idx="19542">
                  <c:v>115</c:v>
                </c:pt>
                <c:pt idx="19543">
                  <c:v>115.1</c:v>
                </c:pt>
                <c:pt idx="19544">
                  <c:v>114.4</c:v>
                </c:pt>
                <c:pt idx="19545">
                  <c:v>113.7</c:v>
                </c:pt>
                <c:pt idx="19546">
                  <c:v>113.6</c:v>
                </c:pt>
                <c:pt idx="19547">
                  <c:v>114.7</c:v>
                </c:pt>
                <c:pt idx="19548">
                  <c:v>114.9</c:v>
                </c:pt>
                <c:pt idx="19549">
                  <c:v>115.5</c:v>
                </c:pt>
                <c:pt idx="19550">
                  <c:v>113.8</c:v>
                </c:pt>
                <c:pt idx="19551">
                  <c:v>114.5</c:v>
                </c:pt>
                <c:pt idx="19552">
                  <c:v>113.6</c:v>
                </c:pt>
                <c:pt idx="19553">
                  <c:v>114.3</c:v>
                </c:pt>
                <c:pt idx="19554">
                  <c:v>114.5</c:v>
                </c:pt>
                <c:pt idx="19555">
                  <c:v>114.7</c:v>
                </c:pt>
                <c:pt idx="19556">
                  <c:v>114.9</c:v>
                </c:pt>
                <c:pt idx="19557">
                  <c:v>114.5</c:v>
                </c:pt>
                <c:pt idx="19558">
                  <c:v>114.4</c:v>
                </c:pt>
                <c:pt idx="19559">
                  <c:v>114.3</c:v>
                </c:pt>
                <c:pt idx="19560">
                  <c:v>115.3</c:v>
                </c:pt>
                <c:pt idx="19561">
                  <c:v>115.5</c:v>
                </c:pt>
                <c:pt idx="19562">
                  <c:v>113.8</c:v>
                </c:pt>
                <c:pt idx="19563">
                  <c:v>113.9</c:v>
                </c:pt>
                <c:pt idx="19564">
                  <c:v>115.2</c:v>
                </c:pt>
                <c:pt idx="19565">
                  <c:v>116.1</c:v>
                </c:pt>
                <c:pt idx="19566">
                  <c:v>115.3</c:v>
                </c:pt>
                <c:pt idx="19567">
                  <c:v>115.1</c:v>
                </c:pt>
                <c:pt idx="19568">
                  <c:v>114.3</c:v>
                </c:pt>
                <c:pt idx="19569">
                  <c:v>113.2</c:v>
                </c:pt>
                <c:pt idx="19570">
                  <c:v>114.7</c:v>
                </c:pt>
                <c:pt idx="19571">
                  <c:v>115.9</c:v>
                </c:pt>
                <c:pt idx="19572">
                  <c:v>115.1</c:v>
                </c:pt>
                <c:pt idx="19573">
                  <c:v>115.3</c:v>
                </c:pt>
                <c:pt idx="19574">
                  <c:v>116</c:v>
                </c:pt>
                <c:pt idx="19575">
                  <c:v>115.7</c:v>
                </c:pt>
                <c:pt idx="19576">
                  <c:v>115</c:v>
                </c:pt>
                <c:pt idx="19577">
                  <c:v>115.2</c:v>
                </c:pt>
                <c:pt idx="19578">
                  <c:v>115.5</c:v>
                </c:pt>
                <c:pt idx="19579">
                  <c:v>115.9</c:v>
                </c:pt>
                <c:pt idx="19580">
                  <c:v>115.3</c:v>
                </c:pt>
                <c:pt idx="19581">
                  <c:v>116.2</c:v>
                </c:pt>
                <c:pt idx="19582">
                  <c:v>115.8</c:v>
                </c:pt>
                <c:pt idx="19583">
                  <c:v>115.5</c:v>
                </c:pt>
                <c:pt idx="19584">
                  <c:v>116</c:v>
                </c:pt>
                <c:pt idx="19585">
                  <c:v>115.6</c:v>
                </c:pt>
                <c:pt idx="19586">
                  <c:v>115.1</c:v>
                </c:pt>
                <c:pt idx="19587">
                  <c:v>115</c:v>
                </c:pt>
                <c:pt idx="19588">
                  <c:v>115.2</c:v>
                </c:pt>
                <c:pt idx="19589">
                  <c:v>115.3</c:v>
                </c:pt>
                <c:pt idx="19590">
                  <c:v>115.4</c:v>
                </c:pt>
                <c:pt idx="19591">
                  <c:v>115.3</c:v>
                </c:pt>
                <c:pt idx="19592">
                  <c:v>114.9</c:v>
                </c:pt>
                <c:pt idx="19593">
                  <c:v>115</c:v>
                </c:pt>
                <c:pt idx="19594">
                  <c:v>116.7</c:v>
                </c:pt>
                <c:pt idx="19595">
                  <c:v>116.2</c:v>
                </c:pt>
                <c:pt idx="19596">
                  <c:v>114.8</c:v>
                </c:pt>
                <c:pt idx="19597">
                  <c:v>115.5</c:v>
                </c:pt>
                <c:pt idx="19598">
                  <c:v>114.7</c:v>
                </c:pt>
                <c:pt idx="19599">
                  <c:v>115.7</c:v>
                </c:pt>
                <c:pt idx="19600">
                  <c:v>115.3</c:v>
                </c:pt>
                <c:pt idx="19601">
                  <c:v>116.2</c:v>
                </c:pt>
                <c:pt idx="19602">
                  <c:v>114.9</c:v>
                </c:pt>
                <c:pt idx="19603">
                  <c:v>116.4</c:v>
                </c:pt>
                <c:pt idx="19604">
                  <c:v>115.2</c:v>
                </c:pt>
                <c:pt idx="19605">
                  <c:v>115.8</c:v>
                </c:pt>
                <c:pt idx="19606">
                  <c:v>115.2</c:v>
                </c:pt>
                <c:pt idx="19607">
                  <c:v>115.4</c:v>
                </c:pt>
                <c:pt idx="19608">
                  <c:v>115.1</c:v>
                </c:pt>
                <c:pt idx="19609">
                  <c:v>116</c:v>
                </c:pt>
                <c:pt idx="19610">
                  <c:v>116</c:v>
                </c:pt>
                <c:pt idx="19611">
                  <c:v>116.2</c:v>
                </c:pt>
                <c:pt idx="19612">
                  <c:v>116.3</c:v>
                </c:pt>
                <c:pt idx="19613">
                  <c:v>116.7</c:v>
                </c:pt>
                <c:pt idx="19614">
                  <c:v>116</c:v>
                </c:pt>
                <c:pt idx="19615">
                  <c:v>115.4</c:v>
                </c:pt>
                <c:pt idx="19616">
                  <c:v>114.5</c:v>
                </c:pt>
                <c:pt idx="19617">
                  <c:v>115.6</c:v>
                </c:pt>
                <c:pt idx="19618">
                  <c:v>115.7</c:v>
                </c:pt>
                <c:pt idx="19619">
                  <c:v>115.7</c:v>
                </c:pt>
                <c:pt idx="19620">
                  <c:v>116.6</c:v>
                </c:pt>
                <c:pt idx="19621">
                  <c:v>115.9</c:v>
                </c:pt>
                <c:pt idx="19622">
                  <c:v>116</c:v>
                </c:pt>
                <c:pt idx="19623">
                  <c:v>116.6</c:v>
                </c:pt>
                <c:pt idx="19624">
                  <c:v>117.6</c:v>
                </c:pt>
                <c:pt idx="19625">
                  <c:v>115.7</c:v>
                </c:pt>
                <c:pt idx="19626">
                  <c:v>116.3</c:v>
                </c:pt>
                <c:pt idx="19627">
                  <c:v>116</c:v>
                </c:pt>
                <c:pt idx="19628">
                  <c:v>114.9</c:v>
                </c:pt>
                <c:pt idx="19629">
                  <c:v>114.1</c:v>
                </c:pt>
                <c:pt idx="19630">
                  <c:v>115.4</c:v>
                </c:pt>
                <c:pt idx="19631">
                  <c:v>115.4</c:v>
                </c:pt>
                <c:pt idx="19632">
                  <c:v>116.9</c:v>
                </c:pt>
                <c:pt idx="19633">
                  <c:v>116.1</c:v>
                </c:pt>
                <c:pt idx="19634">
                  <c:v>115.6</c:v>
                </c:pt>
                <c:pt idx="19635">
                  <c:v>115.4</c:v>
                </c:pt>
                <c:pt idx="19636">
                  <c:v>116.6</c:v>
                </c:pt>
                <c:pt idx="19637">
                  <c:v>115</c:v>
                </c:pt>
                <c:pt idx="19638">
                  <c:v>116.6</c:v>
                </c:pt>
                <c:pt idx="19639">
                  <c:v>116.7</c:v>
                </c:pt>
                <c:pt idx="19640">
                  <c:v>115.4</c:v>
                </c:pt>
                <c:pt idx="19641">
                  <c:v>116.9</c:v>
                </c:pt>
                <c:pt idx="19642">
                  <c:v>116.2</c:v>
                </c:pt>
                <c:pt idx="19643">
                  <c:v>115.8</c:v>
                </c:pt>
                <c:pt idx="19644">
                  <c:v>117.3</c:v>
                </c:pt>
                <c:pt idx="19645">
                  <c:v>116.2</c:v>
                </c:pt>
                <c:pt idx="19646">
                  <c:v>115.8</c:v>
                </c:pt>
                <c:pt idx="19647">
                  <c:v>115.8</c:v>
                </c:pt>
                <c:pt idx="19648">
                  <c:v>116.4</c:v>
                </c:pt>
                <c:pt idx="19649">
                  <c:v>115.9</c:v>
                </c:pt>
                <c:pt idx="19650">
                  <c:v>116.4</c:v>
                </c:pt>
                <c:pt idx="19651">
                  <c:v>117.4</c:v>
                </c:pt>
                <c:pt idx="19652">
                  <c:v>117</c:v>
                </c:pt>
                <c:pt idx="19653">
                  <c:v>117.2</c:v>
                </c:pt>
                <c:pt idx="19654">
                  <c:v>116.3</c:v>
                </c:pt>
                <c:pt idx="19655">
                  <c:v>116.1</c:v>
                </c:pt>
                <c:pt idx="19656">
                  <c:v>115.4</c:v>
                </c:pt>
                <c:pt idx="19657">
                  <c:v>116.6</c:v>
                </c:pt>
                <c:pt idx="19658">
                  <c:v>116.6</c:v>
                </c:pt>
                <c:pt idx="19659">
                  <c:v>115.4</c:v>
                </c:pt>
                <c:pt idx="19660">
                  <c:v>116.6</c:v>
                </c:pt>
                <c:pt idx="19661">
                  <c:v>117.4</c:v>
                </c:pt>
                <c:pt idx="19662">
                  <c:v>117</c:v>
                </c:pt>
                <c:pt idx="19663">
                  <c:v>116.9</c:v>
                </c:pt>
                <c:pt idx="19664">
                  <c:v>115.2</c:v>
                </c:pt>
                <c:pt idx="19665">
                  <c:v>117.1</c:v>
                </c:pt>
                <c:pt idx="19666">
                  <c:v>116.5</c:v>
                </c:pt>
                <c:pt idx="19667">
                  <c:v>117.5</c:v>
                </c:pt>
                <c:pt idx="19668">
                  <c:v>115.8</c:v>
                </c:pt>
                <c:pt idx="19669">
                  <c:v>116.6</c:v>
                </c:pt>
                <c:pt idx="19670">
                  <c:v>117.4</c:v>
                </c:pt>
                <c:pt idx="19671">
                  <c:v>117.6</c:v>
                </c:pt>
                <c:pt idx="19672">
                  <c:v>117.7</c:v>
                </c:pt>
                <c:pt idx="19673">
                  <c:v>116.5</c:v>
                </c:pt>
                <c:pt idx="19674">
                  <c:v>116.2</c:v>
                </c:pt>
                <c:pt idx="19675">
                  <c:v>115.6</c:v>
                </c:pt>
                <c:pt idx="19676">
                  <c:v>115.8</c:v>
                </c:pt>
                <c:pt idx="19677">
                  <c:v>116.9</c:v>
                </c:pt>
                <c:pt idx="19678">
                  <c:v>116.7</c:v>
                </c:pt>
                <c:pt idx="19679">
                  <c:v>116.6</c:v>
                </c:pt>
                <c:pt idx="19680">
                  <c:v>116.7</c:v>
                </c:pt>
                <c:pt idx="19681">
                  <c:v>117</c:v>
                </c:pt>
                <c:pt idx="19682">
                  <c:v>116.2</c:v>
                </c:pt>
                <c:pt idx="19683">
                  <c:v>116.5</c:v>
                </c:pt>
                <c:pt idx="19684">
                  <c:v>115.6</c:v>
                </c:pt>
                <c:pt idx="19685">
                  <c:v>116.5</c:v>
                </c:pt>
                <c:pt idx="19686">
                  <c:v>116.9</c:v>
                </c:pt>
                <c:pt idx="19687">
                  <c:v>116.4</c:v>
                </c:pt>
                <c:pt idx="19688">
                  <c:v>117.1</c:v>
                </c:pt>
                <c:pt idx="19689">
                  <c:v>116.8</c:v>
                </c:pt>
                <c:pt idx="19690">
                  <c:v>117.8</c:v>
                </c:pt>
                <c:pt idx="19691">
                  <c:v>116.3</c:v>
                </c:pt>
                <c:pt idx="19692">
                  <c:v>116.8</c:v>
                </c:pt>
                <c:pt idx="19693">
                  <c:v>117.5</c:v>
                </c:pt>
                <c:pt idx="19694">
                  <c:v>117.3</c:v>
                </c:pt>
                <c:pt idx="19695">
                  <c:v>117.3</c:v>
                </c:pt>
                <c:pt idx="19696">
                  <c:v>116.5</c:v>
                </c:pt>
                <c:pt idx="19697">
                  <c:v>116.5</c:v>
                </c:pt>
                <c:pt idx="19698">
                  <c:v>117.4</c:v>
                </c:pt>
                <c:pt idx="19699">
                  <c:v>117.4</c:v>
                </c:pt>
                <c:pt idx="19700">
                  <c:v>118.9</c:v>
                </c:pt>
                <c:pt idx="19701">
                  <c:v>118.1</c:v>
                </c:pt>
                <c:pt idx="19702">
                  <c:v>117.3</c:v>
                </c:pt>
                <c:pt idx="19703">
                  <c:v>116.6</c:v>
                </c:pt>
                <c:pt idx="19704">
                  <c:v>118</c:v>
                </c:pt>
                <c:pt idx="19705">
                  <c:v>116.8</c:v>
                </c:pt>
                <c:pt idx="19706">
                  <c:v>117.7</c:v>
                </c:pt>
                <c:pt idx="19707">
                  <c:v>116.3</c:v>
                </c:pt>
                <c:pt idx="19708">
                  <c:v>117.2</c:v>
                </c:pt>
                <c:pt idx="19709">
                  <c:v>117</c:v>
                </c:pt>
                <c:pt idx="19710">
                  <c:v>117.7</c:v>
                </c:pt>
                <c:pt idx="19711">
                  <c:v>116.6</c:v>
                </c:pt>
                <c:pt idx="19712">
                  <c:v>118.3</c:v>
                </c:pt>
                <c:pt idx="19713">
                  <c:v>118.1</c:v>
                </c:pt>
                <c:pt idx="19714">
                  <c:v>117.9</c:v>
                </c:pt>
                <c:pt idx="19715">
                  <c:v>118</c:v>
                </c:pt>
                <c:pt idx="19716">
                  <c:v>118</c:v>
                </c:pt>
                <c:pt idx="19717">
                  <c:v>117.6</c:v>
                </c:pt>
                <c:pt idx="19718">
                  <c:v>117.3</c:v>
                </c:pt>
                <c:pt idx="19719">
                  <c:v>118.7</c:v>
                </c:pt>
                <c:pt idx="19720">
                  <c:v>117.3</c:v>
                </c:pt>
                <c:pt idx="19721">
                  <c:v>117.1</c:v>
                </c:pt>
                <c:pt idx="19722">
                  <c:v>117.8</c:v>
                </c:pt>
                <c:pt idx="19723">
                  <c:v>117.5</c:v>
                </c:pt>
                <c:pt idx="19724">
                  <c:v>119.4</c:v>
                </c:pt>
                <c:pt idx="19725">
                  <c:v>118.1</c:v>
                </c:pt>
                <c:pt idx="19726">
                  <c:v>117.9</c:v>
                </c:pt>
                <c:pt idx="19727">
                  <c:v>118</c:v>
                </c:pt>
                <c:pt idx="19728">
                  <c:v>116.9</c:v>
                </c:pt>
                <c:pt idx="19729">
                  <c:v>116.9</c:v>
                </c:pt>
                <c:pt idx="19730">
                  <c:v>118.7</c:v>
                </c:pt>
                <c:pt idx="19731">
                  <c:v>118.2</c:v>
                </c:pt>
                <c:pt idx="19732">
                  <c:v>118.4</c:v>
                </c:pt>
                <c:pt idx="19733">
                  <c:v>118.1</c:v>
                </c:pt>
                <c:pt idx="19734">
                  <c:v>117.3</c:v>
                </c:pt>
                <c:pt idx="19735">
                  <c:v>117.5</c:v>
                </c:pt>
                <c:pt idx="19736">
                  <c:v>118.4</c:v>
                </c:pt>
                <c:pt idx="19737">
                  <c:v>118.9</c:v>
                </c:pt>
                <c:pt idx="19738">
                  <c:v>117.8</c:v>
                </c:pt>
                <c:pt idx="19739">
                  <c:v>117.6</c:v>
                </c:pt>
                <c:pt idx="19740">
                  <c:v>118.5</c:v>
                </c:pt>
                <c:pt idx="19741">
                  <c:v>118.7</c:v>
                </c:pt>
                <c:pt idx="19742">
                  <c:v>117.6</c:v>
                </c:pt>
                <c:pt idx="19743">
                  <c:v>118.3</c:v>
                </c:pt>
                <c:pt idx="19744">
                  <c:v>119.5</c:v>
                </c:pt>
                <c:pt idx="19745">
                  <c:v>117.8</c:v>
                </c:pt>
                <c:pt idx="19746">
                  <c:v>118.1</c:v>
                </c:pt>
                <c:pt idx="19747">
                  <c:v>117.5</c:v>
                </c:pt>
                <c:pt idx="19748">
                  <c:v>117.2</c:v>
                </c:pt>
                <c:pt idx="19749">
                  <c:v>118.9</c:v>
                </c:pt>
                <c:pt idx="19750">
                  <c:v>119.2</c:v>
                </c:pt>
                <c:pt idx="19751">
                  <c:v>117.7</c:v>
                </c:pt>
                <c:pt idx="19752">
                  <c:v>118</c:v>
                </c:pt>
                <c:pt idx="19753">
                  <c:v>118.6</c:v>
                </c:pt>
                <c:pt idx="19754">
                  <c:v>119.1</c:v>
                </c:pt>
                <c:pt idx="19755">
                  <c:v>118.6</c:v>
                </c:pt>
                <c:pt idx="19756">
                  <c:v>117.6</c:v>
                </c:pt>
                <c:pt idx="19757">
                  <c:v>117.1</c:v>
                </c:pt>
                <c:pt idx="19758">
                  <c:v>118.1</c:v>
                </c:pt>
                <c:pt idx="19759">
                  <c:v>118.3</c:v>
                </c:pt>
                <c:pt idx="19760">
                  <c:v>118.8</c:v>
                </c:pt>
                <c:pt idx="19761">
                  <c:v>118.1</c:v>
                </c:pt>
                <c:pt idx="19762">
                  <c:v>118.5</c:v>
                </c:pt>
                <c:pt idx="19763">
                  <c:v>117.3</c:v>
                </c:pt>
                <c:pt idx="19764">
                  <c:v>118.3</c:v>
                </c:pt>
                <c:pt idx="19765">
                  <c:v>118.6</c:v>
                </c:pt>
                <c:pt idx="19766">
                  <c:v>119</c:v>
                </c:pt>
                <c:pt idx="19767">
                  <c:v>118.7</c:v>
                </c:pt>
                <c:pt idx="19768">
                  <c:v>118.5</c:v>
                </c:pt>
                <c:pt idx="19769">
                  <c:v>119.1</c:v>
                </c:pt>
                <c:pt idx="19770">
                  <c:v>119.2</c:v>
                </c:pt>
                <c:pt idx="19771">
                  <c:v>118.7</c:v>
                </c:pt>
                <c:pt idx="19772">
                  <c:v>118.1</c:v>
                </c:pt>
                <c:pt idx="19773">
                  <c:v>118.6</c:v>
                </c:pt>
                <c:pt idx="19774">
                  <c:v>120</c:v>
                </c:pt>
                <c:pt idx="19775">
                  <c:v>118.7</c:v>
                </c:pt>
                <c:pt idx="19776">
                  <c:v>118.6</c:v>
                </c:pt>
                <c:pt idx="19777">
                  <c:v>120.1</c:v>
                </c:pt>
                <c:pt idx="19778">
                  <c:v>117.9</c:v>
                </c:pt>
                <c:pt idx="19779">
                  <c:v>118.1</c:v>
                </c:pt>
                <c:pt idx="19780">
                  <c:v>117.5</c:v>
                </c:pt>
                <c:pt idx="19781">
                  <c:v>117.6</c:v>
                </c:pt>
                <c:pt idx="19782">
                  <c:v>118.6</c:v>
                </c:pt>
                <c:pt idx="19783">
                  <c:v>118.8</c:v>
                </c:pt>
                <c:pt idx="19784">
                  <c:v>118.2</c:v>
                </c:pt>
                <c:pt idx="19785">
                  <c:v>118.9</c:v>
                </c:pt>
                <c:pt idx="19786">
                  <c:v>117.4</c:v>
                </c:pt>
                <c:pt idx="19787">
                  <c:v>117.8</c:v>
                </c:pt>
                <c:pt idx="19788">
                  <c:v>119.2</c:v>
                </c:pt>
                <c:pt idx="19789">
                  <c:v>118.8</c:v>
                </c:pt>
                <c:pt idx="19790">
                  <c:v>118.9</c:v>
                </c:pt>
                <c:pt idx="19791">
                  <c:v>118.8</c:v>
                </c:pt>
                <c:pt idx="19792">
                  <c:v>118.4</c:v>
                </c:pt>
                <c:pt idx="19793">
                  <c:v>118.1</c:v>
                </c:pt>
                <c:pt idx="19794">
                  <c:v>118.7</c:v>
                </c:pt>
                <c:pt idx="19795">
                  <c:v>119.7</c:v>
                </c:pt>
                <c:pt idx="19796">
                  <c:v>118</c:v>
                </c:pt>
                <c:pt idx="19797">
                  <c:v>118.7</c:v>
                </c:pt>
                <c:pt idx="19798">
                  <c:v>118.2</c:v>
                </c:pt>
                <c:pt idx="19799">
                  <c:v>117.5</c:v>
                </c:pt>
                <c:pt idx="19800">
                  <c:v>119.2</c:v>
                </c:pt>
                <c:pt idx="19801">
                  <c:v>119.1</c:v>
                </c:pt>
                <c:pt idx="19802">
                  <c:v>118.6</c:v>
                </c:pt>
                <c:pt idx="19803">
                  <c:v>118.6</c:v>
                </c:pt>
                <c:pt idx="19804">
                  <c:v>119.1</c:v>
                </c:pt>
                <c:pt idx="19805">
                  <c:v>119.6</c:v>
                </c:pt>
                <c:pt idx="19806">
                  <c:v>119.4</c:v>
                </c:pt>
                <c:pt idx="19807">
                  <c:v>118.5</c:v>
                </c:pt>
                <c:pt idx="19808">
                  <c:v>118.3</c:v>
                </c:pt>
                <c:pt idx="19809">
                  <c:v>119.2</c:v>
                </c:pt>
                <c:pt idx="19810">
                  <c:v>119.6</c:v>
                </c:pt>
                <c:pt idx="19811">
                  <c:v>119.5</c:v>
                </c:pt>
                <c:pt idx="19812">
                  <c:v>120.9</c:v>
                </c:pt>
                <c:pt idx="19813">
                  <c:v>119.4</c:v>
                </c:pt>
                <c:pt idx="19814">
                  <c:v>118.4</c:v>
                </c:pt>
                <c:pt idx="19815">
                  <c:v>119.1</c:v>
                </c:pt>
                <c:pt idx="19816">
                  <c:v>118.9</c:v>
                </c:pt>
                <c:pt idx="19817">
                  <c:v>118.8</c:v>
                </c:pt>
                <c:pt idx="19818">
                  <c:v>119.3</c:v>
                </c:pt>
                <c:pt idx="19819">
                  <c:v>120</c:v>
                </c:pt>
                <c:pt idx="19820">
                  <c:v>118.9</c:v>
                </c:pt>
                <c:pt idx="19821">
                  <c:v>119.5</c:v>
                </c:pt>
                <c:pt idx="19822">
                  <c:v>119.1</c:v>
                </c:pt>
                <c:pt idx="19823">
                  <c:v>120.5</c:v>
                </c:pt>
                <c:pt idx="19824">
                  <c:v>117.9</c:v>
                </c:pt>
                <c:pt idx="19825">
                  <c:v>118.3</c:v>
                </c:pt>
                <c:pt idx="19826">
                  <c:v>119.3</c:v>
                </c:pt>
                <c:pt idx="19827">
                  <c:v>120.4</c:v>
                </c:pt>
                <c:pt idx="19828">
                  <c:v>119.7</c:v>
                </c:pt>
                <c:pt idx="19829">
                  <c:v>119.9</c:v>
                </c:pt>
                <c:pt idx="19830">
                  <c:v>119.2</c:v>
                </c:pt>
                <c:pt idx="19831">
                  <c:v>118</c:v>
                </c:pt>
                <c:pt idx="19832">
                  <c:v>119.1</c:v>
                </c:pt>
                <c:pt idx="19833">
                  <c:v>119.2</c:v>
                </c:pt>
                <c:pt idx="19834">
                  <c:v>119.9</c:v>
                </c:pt>
                <c:pt idx="19835">
                  <c:v>120.2</c:v>
                </c:pt>
                <c:pt idx="19836">
                  <c:v>120</c:v>
                </c:pt>
                <c:pt idx="19837">
                  <c:v>119.8</c:v>
                </c:pt>
                <c:pt idx="19838">
                  <c:v>117.9</c:v>
                </c:pt>
                <c:pt idx="19839">
                  <c:v>118.4</c:v>
                </c:pt>
                <c:pt idx="19840">
                  <c:v>120.1</c:v>
                </c:pt>
                <c:pt idx="19841">
                  <c:v>119.3</c:v>
                </c:pt>
                <c:pt idx="19842">
                  <c:v>118.1</c:v>
                </c:pt>
                <c:pt idx="19843">
                  <c:v>119.5</c:v>
                </c:pt>
                <c:pt idx="19844">
                  <c:v>120.8</c:v>
                </c:pt>
                <c:pt idx="19845">
                  <c:v>118.3</c:v>
                </c:pt>
                <c:pt idx="19846">
                  <c:v>119.6</c:v>
                </c:pt>
                <c:pt idx="19847">
                  <c:v>119</c:v>
                </c:pt>
                <c:pt idx="19848">
                  <c:v>120.3</c:v>
                </c:pt>
                <c:pt idx="19849">
                  <c:v>119.8</c:v>
                </c:pt>
                <c:pt idx="19850">
                  <c:v>118.2</c:v>
                </c:pt>
                <c:pt idx="19851">
                  <c:v>119.5</c:v>
                </c:pt>
                <c:pt idx="19852">
                  <c:v>119.1</c:v>
                </c:pt>
                <c:pt idx="19853">
                  <c:v>120.1</c:v>
                </c:pt>
                <c:pt idx="19854">
                  <c:v>120.1</c:v>
                </c:pt>
                <c:pt idx="19855">
                  <c:v>120.9</c:v>
                </c:pt>
                <c:pt idx="19856">
                  <c:v>120.9</c:v>
                </c:pt>
                <c:pt idx="19857">
                  <c:v>119.1</c:v>
                </c:pt>
                <c:pt idx="19858">
                  <c:v>119.2</c:v>
                </c:pt>
                <c:pt idx="19859">
                  <c:v>118</c:v>
                </c:pt>
                <c:pt idx="19860">
                  <c:v>119.9</c:v>
                </c:pt>
                <c:pt idx="19861">
                  <c:v>120.5</c:v>
                </c:pt>
                <c:pt idx="19862">
                  <c:v>119.3</c:v>
                </c:pt>
                <c:pt idx="19863">
                  <c:v>119.7</c:v>
                </c:pt>
                <c:pt idx="19864">
                  <c:v>120.6</c:v>
                </c:pt>
                <c:pt idx="19865">
                  <c:v>119.4</c:v>
                </c:pt>
                <c:pt idx="19866">
                  <c:v>120.6</c:v>
                </c:pt>
                <c:pt idx="19867">
                  <c:v>119.3</c:v>
                </c:pt>
                <c:pt idx="19868">
                  <c:v>119.7</c:v>
                </c:pt>
                <c:pt idx="19869">
                  <c:v>120.2</c:v>
                </c:pt>
                <c:pt idx="19870">
                  <c:v>120.2</c:v>
                </c:pt>
                <c:pt idx="19871">
                  <c:v>121.1</c:v>
                </c:pt>
                <c:pt idx="19872">
                  <c:v>120.8</c:v>
                </c:pt>
                <c:pt idx="19873">
                  <c:v>121</c:v>
                </c:pt>
                <c:pt idx="19874">
                  <c:v>119.4</c:v>
                </c:pt>
                <c:pt idx="19875">
                  <c:v>121</c:v>
                </c:pt>
                <c:pt idx="19876">
                  <c:v>119.7</c:v>
                </c:pt>
                <c:pt idx="19877">
                  <c:v>120</c:v>
                </c:pt>
                <c:pt idx="19878">
                  <c:v>119</c:v>
                </c:pt>
                <c:pt idx="19879">
                  <c:v>120.2</c:v>
                </c:pt>
                <c:pt idx="19880">
                  <c:v>119.4</c:v>
                </c:pt>
                <c:pt idx="19881">
                  <c:v>121</c:v>
                </c:pt>
                <c:pt idx="19882">
                  <c:v>119.8</c:v>
                </c:pt>
                <c:pt idx="19883">
                  <c:v>120.2</c:v>
                </c:pt>
                <c:pt idx="19884">
                  <c:v>119.6</c:v>
                </c:pt>
                <c:pt idx="19885">
                  <c:v>120.5</c:v>
                </c:pt>
                <c:pt idx="19886">
                  <c:v>120.2</c:v>
                </c:pt>
                <c:pt idx="19887">
                  <c:v>119.9</c:v>
                </c:pt>
                <c:pt idx="19888">
                  <c:v>119.9</c:v>
                </c:pt>
                <c:pt idx="19889">
                  <c:v>120.1</c:v>
                </c:pt>
                <c:pt idx="19890">
                  <c:v>118.9</c:v>
                </c:pt>
                <c:pt idx="19891">
                  <c:v>119.6</c:v>
                </c:pt>
                <c:pt idx="19892">
                  <c:v>120.8</c:v>
                </c:pt>
                <c:pt idx="19893">
                  <c:v>120.7</c:v>
                </c:pt>
                <c:pt idx="19894">
                  <c:v>120.2</c:v>
                </c:pt>
                <c:pt idx="19895">
                  <c:v>120.9</c:v>
                </c:pt>
                <c:pt idx="19896">
                  <c:v>120</c:v>
                </c:pt>
                <c:pt idx="19897">
                  <c:v>120.2</c:v>
                </c:pt>
                <c:pt idx="19898">
                  <c:v>120.8</c:v>
                </c:pt>
                <c:pt idx="19899">
                  <c:v>120.4</c:v>
                </c:pt>
                <c:pt idx="19900">
                  <c:v>119.4</c:v>
                </c:pt>
                <c:pt idx="19901">
                  <c:v>120.4</c:v>
                </c:pt>
                <c:pt idx="19902">
                  <c:v>121</c:v>
                </c:pt>
                <c:pt idx="19903">
                  <c:v>120.8</c:v>
                </c:pt>
                <c:pt idx="19904">
                  <c:v>120.8</c:v>
                </c:pt>
                <c:pt idx="19905">
                  <c:v>119.4</c:v>
                </c:pt>
                <c:pt idx="19906">
                  <c:v>122.3</c:v>
                </c:pt>
                <c:pt idx="19907">
                  <c:v>120.9</c:v>
                </c:pt>
                <c:pt idx="19908">
                  <c:v>119.5</c:v>
                </c:pt>
                <c:pt idx="19909">
                  <c:v>119.7</c:v>
                </c:pt>
                <c:pt idx="19910">
                  <c:v>120.3</c:v>
                </c:pt>
                <c:pt idx="19911">
                  <c:v>120.3</c:v>
                </c:pt>
                <c:pt idx="19912">
                  <c:v>119.9</c:v>
                </c:pt>
                <c:pt idx="19913">
                  <c:v>120.3</c:v>
                </c:pt>
                <c:pt idx="19914">
                  <c:v>120.6</c:v>
                </c:pt>
                <c:pt idx="19915">
                  <c:v>121.4</c:v>
                </c:pt>
                <c:pt idx="19916">
                  <c:v>120.4</c:v>
                </c:pt>
                <c:pt idx="19917">
                  <c:v>120.2</c:v>
                </c:pt>
                <c:pt idx="19918">
                  <c:v>119.2</c:v>
                </c:pt>
                <c:pt idx="19919">
                  <c:v>121</c:v>
                </c:pt>
                <c:pt idx="19920">
                  <c:v>120</c:v>
                </c:pt>
                <c:pt idx="19921">
                  <c:v>121.2</c:v>
                </c:pt>
                <c:pt idx="19922">
                  <c:v>120.6</c:v>
                </c:pt>
                <c:pt idx="19923">
                  <c:v>120.6</c:v>
                </c:pt>
                <c:pt idx="19924">
                  <c:v>118.6</c:v>
                </c:pt>
                <c:pt idx="19925">
                  <c:v>120</c:v>
                </c:pt>
                <c:pt idx="19926">
                  <c:v>121.1</c:v>
                </c:pt>
                <c:pt idx="19927">
                  <c:v>119.7</c:v>
                </c:pt>
                <c:pt idx="19928">
                  <c:v>120.5</c:v>
                </c:pt>
                <c:pt idx="19929">
                  <c:v>120.2</c:v>
                </c:pt>
                <c:pt idx="19930">
                  <c:v>119.3</c:v>
                </c:pt>
                <c:pt idx="19931">
                  <c:v>122.2</c:v>
                </c:pt>
                <c:pt idx="19932">
                  <c:v>120.8</c:v>
                </c:pt>
                <c:pt idx="19933">
                  <c:v>119.9</c:v>
                </c:pt>
                <c:pt idx="19934">
                  <c:v>119.7</c:v>
                </c:pt>
                <c:pt idx="19935">
                  <c:v>119.7</c:v>
                </c:pt>
                <c:pt idx="19936">
                  <c:v>120.6</c:v>
                </c:pt>
                <c:pt idx="19937">
                  <c:v>121.6</c:v>
                </c:pt>
                <c:pt idx="19938">
                  <c:v>120.3</c:v>
                </c:pt>
                <c:pt idx="19939">
                  <c:v>120.6</c:v>
                </c:pt>
                <c:pt idx="19940">
                  <c:v>121.7</c:v>
                </c:pt>
                <c:pt idx="19941">
                  <c:v>121.4</c:v>
                </c:pt>
                <c:pt idx="19942">
                  <c:v>120</c:v>
                </c:pt>
                <c:pt idx="19943">
                  <c:v>120.8</c:v>
                </c:pt>
                <c:pt idx="19944">
                  <c:v>120.6</c:v>
                </c:pt>
                <c:pt idx="19945">
                  <c:v>119.9</c:v>
                </c:pt>
                <c:pt idx="19946">
                  <c:v>121.5</c:v>
                </c:pt>
                <c:pt idx="19947">
                  <c:v>121.4</c:v>
                </c:pt>
                <c:pt idx="19948">
                  <c:v>121.4</c:v>
                </c:pt>
                <c:pt idx="19949">
                  <c:v>121.2</c:v>
                </c:pt>
                <c:pt idx="19950">
                  <c:v>120.6</c:v>
                </c:pt>
                <c:pt idx="19951">
                  <c:v>121</c:v>
                </c:pt>
                <c:pt idx="19952">
                  <c:v>120</c:v>
                </c:pt>
                <c:pt idx="19953">
                  <c:v>120.9</c:v>
                </c:pt>
                <c:pt idx="19954">
                  <c:v>120.3</c:v>
                </c:pt>
                <c:pt idx="19955">
                  <c:v>119</c:v>
                </c:pt>
                <c:pt idx="19956">
                  <c:v>121.3</c:v>
                </c:pt>
                <c:pt idx="19957">
                  <c:v>120.3</c:v>
                </c:pt>
                <c:pt idx="19958">
                  <c:v>121.5</c:v>
                </c:pt>
                <c:pt idx="19959">
                  <c:v>120</c:v>
                </c:pt>
                <c:pt idx="19960">
                  <c:v>122.1</c:v>
                </c:pt>
                <c:pt idx="19961">
                  <c:v>121.8</c:v>
                </c:pt>
                <c:pt idx="19962">
                  <c:v>120.8</c:v>
                </c:pt>
                <c:pt idx="19963">
                  <c:v>119.5</c:v>
                </c:pt>
                <c:pt idx="19964">
                  <c:v>120.7</c:v>
                </c:pt>
                <c:pt idx="19965">
                  <c:v>121.4</c:v>
                </c:pt>
                <c:pt idx="19966">
                  <c:v>120.6</c:v>
                </c:pt>
                <c:pt idx="19967">
                  <c:v>119.9</c:v>
                </c:pt>
                <c:pt idx="19968">
                  <c:v>121.6</c:v>
                </c:pt>
                <c:pt idx="19969">
                  <c:v>120.4</c:v>
                </c:pt>
                <c:pt idx="19970">
                  <c:v>120.5</c:v>
                </c:pt>
                <c:pt idx="19971">
                  <c:v>120.4</c:v>
                </c:pt>
                <c:pt idx="19972">
                  <c:v>120.6</c:v>
                </c:pt>
                <c:pt idx="19973">
                  <c:v>122</c:v>
                </c:pt>
                <c:pt idx="19974">
                  <c:v>121.7</c:v>
                </c:pt>
                <c:pt idx="19975">
                  <c:v>121.4</c:v>
                </c:pt>
                <c:pt idx="19976">
                  <c:v>121.2</c:v>
                </c:pt>
                <c:pt idx="19977">
                  <c:v>120.5</c:v>
                </c:pt>
                <c:pt idx="19978">
                  <c:v>121.6</c:v>
                </c:pt>
                <c:pt idx="19979">
                  <c:v>120.4</c:v>
                </c:pt>
                <c:pt idx="19980">
                  <c:v>121.9</c:v>
                </c:pt>
                <c:pt idx="19981">
                  <c:v>122.8</c:v>
                </c:pt>
                <c:pt idx="19982">
                  <c:v>121.3</c:v>
                </c:pt>
                <c:pt idx="19983">
                  <c:v>121.6</c:v>
                </c:pt>
                <c:pt idx="19984">
                  <c:v>121.8</c:v>
                </c:pt>
                <c:pt idx="19985">
                  <c:v>122.4</c:v>
                </c:pt>
                <c:pt idx="19986">
                  <c:v>121.1</c:v>
                </c:pt>
                <c:pt idx="19987">
                  <c:v>121.6</c:v>
                </c:pt>
                <c:pt idx="19988">
                  <c:v>120.6</c:v>
                </c:pt>
                <c:pt idx="19989">
                  <c:v>120.7</c:v>
                </c:pt>
                <c:pt idx="19990">
                  <c:v>121.6</c:v>
                </c:pt>
                <c:pt idx="19991">
                  <c:v>121.2</c:v>
                </c:pt>
                <c:pt idx="19992">
                  <c:v>122.1</c:v>
                </c:pt>
                <c:pt idx="19993">
                  <c:v>121.4</c:v>
                </c:pt>
                <c:pt idx="19994">
                  <c:v>121.9</c:v>
                </c:pt>
                <c:pt idx="19995">
                  <c:v>120.9</c:v>
                </c:pt>
                <c:pt idx="19996">
                  <c:v>121.2</c:v>
                </c:pt>
                <c:pt idx="19997">
                  <c:v>121.5</c:v>
                </c:pt>
                <c:pt idx="19998">
                  <c:v>121.6</c:v>
                </c:pt>
                <c:pt idx="19999">
                  <c:v>121.1</c:v>
                </c:pt>
                <c:pt idx="20000">
                  <c:v>120</c:v>
                </c:pt>
                <c:pt idx="20001">
                  <c:v>121.7</c:v>
                </c:pt>
                <c:pt idx="20002">
                  <c:v>121.3</c:v>
                </c:pt>
                <c:pt idx="20003">
                  <c:v>121.6</c:v>
                </c:pt>
                <c:pt idx="20004">
                  <c:v>121.1</c:v>
                </c:pt>
                <c:pt idx="20005">
                  <c:v>121.6</c:v>
                </c:pt>
                <c:pt idx="20006">
                  <c:v>121.2</c:v>
                </c:pt>
                <c:pt idx="20007">
                  <c:v>121.5</c:v>
                </c:pt>
                <c:pt idx="20008">
                  <c:v>121.6</c:v>
                </c:pt>
                <c:pt idx="20009">
                  <c:v>122.1</c:v>
                </c:pt>
                <c:pt idx="20010">
                  <c:v>122.9</c:v>
                </c:pt>
                <c:pt idx="20011">
                  <c:v>121.9</c:v>
                </c:pt>
                <c:pt idx="20012">
                  <c:v>122.2</c:v>
                </c:pt>
                <c:pt idx="20013">
                  <c:v>122.6</c:v>
                </c:pt>
                <c:pt idx="20014">
                  <c:v>121</c:v>
                </c:pt>
                <c:pt idx="20015">
                  <c:v>121.1</c:v>
                </c:pt>
                <c:pt idx="20016">
                  <c:v>122.1</c:v>
                </c:pt>
                <c:pt idx="20017">
                  <c:v>121.3</c:v>
                </c:pt>
                <c:pt idx="20018">
                  <c:v>120</c:v>
                </c:pt>
                <c:pt idx="20019">
                  <c:v>122</c:v>
                </c:pt>
                <c:pt idx="20020">
                  <c:v>121.4</c:v>
                </c:pt>
                <c:pt idx="20021">
                  <c:v>121.9</c:v>
                </c:pt>
                <c:pt idx="20022">
                  <c:v>121.8</c:v>
                </c:pt>
                <c:pt idx="20023">
                  <c:v>121.9</c:v>
                </c:pt>
                <c:pt idx="20024">
                  <c:v>123.1</c:v>
                </c:pt>
                <c:pt idx="20025">
                  <c:v>122.2</c:v>
                </c:pt>
                <c:pt idx="20026">
                  <c:v>121.4</c:v>
                </c:pt>
                <c:pt idx="20027">
                  <c:v>122</c:v>
                </c:pt>
                <c:pt idx="20028">
                  <c:v>122.9</c:v>
                </c:pt>
                <c:pt idx="20029">
                  <c:v>122</c:v>
                </c:pt>
                <c:pt idx="20030">
                  <c:v>121.3</c:v>
                </c:pt>
                <c:pt idx="20031">
                  <c:v>122.5</c:v>
                </c:pt>
                <c:pt idx="20032">
                  <c:v>121.6</c:v>
                </c:pt>
                <c:pt idx="20033">
                  <c:v>122</c:v>
                </c:pt>
                <c:pt idx="20034">
                  <c:v>122.2</c:v>
                </c:pt>
                <c:pt idx="20035">
                  <c:v>122.3</c:v>
                </c:pt>
                <c:pt idx="20036">
                  <c:v>122.5</c:v>
                </c:pt>
                <c:pt idx="20037">
                  <c:v>122</c:v>
                </c:pt>
                <c:pt idx="20038">
                  <c:v>121.4</c:v>
                </c:pt>
                <c:pt idx="20039">
                  <c:v>122</c:v>
                </c:pt>
                <c:pt idx="20040">
                  <c:v>123.4</c:v>
                </c:pt>
                <c:pt idx="20041">
                  <c:v>121.5</c:v>
                </c:pt>
                <c:pt idx="20042">
                  <c:v>121.8</c:v>
                </c:pt>
                <c:pt idx="20043">
                  <c:v>122.8</c:v>
                </c:pt>
                <c:pt idx="20044">
                  <c:v>122</c:v>
                </c:pt>
                <c:pt idx="20045">
                  <c:v>120.8</c:v>
                </c:pt>
                <c:pt idx="20046">
                  <c:v>122.4</c:v>
                </c:pt>
                <c:pt idx="20047">
                  <c:v>123.2</c:v>
                </c:pt>
                <c:pt idx="20048">
                  <c:v>122.8</c:v>
                </c:pt>
                <c:pt idx="20049">
                  <c:v>123.3</c:v>
                </c:pt>
                <c:pt idx="20050">
                  <c:v>122.1</c:v>
                </c:pt>
                <c:pt idx="20051">
                  <c:v>123.6</c:v>
                </c:pt>
                <c:pt idx="20052">
                  <c:v>122.5</c:v>
                </c:pt>
                <c:pt idx="20053">
                  <c:v>121.2</c:v>
                </c:pt>
                <c:pt idx="20054">
                  <c:v>122.8</c:v>
                </c:pt>
                <c:pt idx="20055">
                  <c:v>122.7</c:v>
                </c:pt>
                <c:pt idx="20056">
                  <c:v>122.5</c:v>
                </c:pt>
                <c:pt idx="20057">
                  <c:v>122.8</c:v>
                </c:pt>
                <c:pt idx="20058">
                  <c:v>122.9</c:v>
                </c:pt>
                <c:pt idx="20059">
                  <c:v>123</c:v>
                </c:pt>
                <c:pt idx="20060">
                  <c:v>121.3</c:v>
                </c:pt>
                <c:pt idx="20061">
                  <c:v>124.8</c:v>
                </c:pt>
                <c:pt idx="20062">
                  <c:v>123.2</c:v>
                </c:pt>
                <c:pt idx="20063">
                  <c:v>122.3</c:v>
                </c:pt>
                <c:pt idx="20064">
                  <c:v>123.5</c:v>
                </c:pt>
                <c:pt idx="20065">
                  <c:v>123.1</c:v>
                </c:pt>
                <c:pt idx="20066">
                  <c:v>121.6</c:v>
                </c:pt>
                <c:pt idx="20067">
                  <c:v>122.9</c:v>
                </c:pt>
                <c:pt idx="20068">
                  <c:v>123.4</c:v>
                </c:pt>
                <c:pt idx="20069">
                  <c:v>122.1</c:v>
                </c:pt>
                <c:pt idx="20070">
                  <c:v>121.7</c:v>
                </c:pt>
                <c:pt idx="20071">
                  <c:v>123.8</c:v>
                </c:pt>
                <c:pt idx="20072">
                  <c:v>121.8</c:v>
                </c:pt>
                <c:pt idx="20073">
                  <c:v>121.2</c:v>
                </c:pt>
                <c:pt idx="20074">
                  <c:v>123.7</c:v>
                </c:pt>
                <c:pt idx="20075">
                  <c:v>123.2</c:v>
                </c:pt>
                <c:pt idx="20076">
                  <c:v>122.5</c:v>
                </c:pt>
                <c:pt idx="20077">
                  <c:v>123.1</c:v>
                </c:pt>
                <c:pt idx="20078">
                  <c:v>123.5</c:v>
                </c:pt>
                <c:pt idx="20079">
                  <c:v>123.9</c:v>
                </c:pt>
                <c:pt idx="20080">
                  <c:v>122.2</c:v>
                </c:pt>
                <c:pt idx="20081">
                  <c:v>121.9</c:v>
                </c:pt>
                <c:pt idx="20082">
                  <c:v>123.4</c:v>
                </c:pt>
                <c:pt idx="20083">
                  <c:v>124.1</c:v>
                </c:pt>
                <c:pt idx="20084">
                  <c:v>123.9</c:v>
                </c:pt>
                <c:pt idx="20085">
                  <c:v>123.4</c:v>
                </c:pt>
                <c:pt idx="20086">
                  <c:v>123.2</c:v>
                </c:pt>
                <c:pt idx="20087">
                  <c:v>122.5</c:v>
                </c:pt>
                <c:pt idx="20088">
                  <c:v>121.4</c:v>
                </c:pt>
                <c:pt idx="20089">
                  <c:v>121.7</c:v>
                </c:pt>
                <c:pt idx="20090">
                  <c:v>124</c:v>
                </c:pt>
                <c:pt idx="20091">
                  <c:v>122.4</c:v>
                </c:pt>
                <c:pt idx="20092">
                  <c:v>123.4</c:v>
                </c:pt>
                <c:pt idx="20093">
                  <c:v>123.2</c:v>
                </c:pt>
                <c:pt idx="20094">
                  <c:v>122</c:v>
                </c:pt>
                <c:pt idx="20095">
                  <c:v>122.8</c:v>
                </c:pt>
                <c:pt idx="20096">
                  <c:v>123.2</c:v>
                </c:pt>
                <c:pt idx="20097">
                  <c:v>123.1</c:v>
                </c:pt>
                <c:pt idx="20098">
                  <c:v>122.8</c:v>
                </c:pt>
                <c:pt idx="20099">
                  <c:v>123</c:v>
                </c:pt>
                <c:pt idx="20100">
                  <c:v>123.6</c:v>
                </c:pt>
                <c:pt idx="20101">
                  <c:v>123.7</c:v>
                </c:pt>
                <c:pt idx="20102">
                  <c:v>123.3</c:v>
                </c:pt>
                <c:pt idx="20103">
                  <c:v>122.8</c:v>
                </c:pt>
                <c:pt idx="20104">
                  <c:v>122.9</c:v>
                </c:pt>
                <c:pt idx="20105">
                  <c:v>122.3</c:v>
                </c:pt>
                <c:pt idx="20106">
                  <c:v>123</c:v>
                </c:pt>
                <c:pt idx="20107">
                  <c:v>124.1</c:v>
                </c:pt>
                <c:pt idx="20108">
                  <c:v>123.1</c:v>
                </c:pt>
                <c:pt idx="20109">
                  <c:v>124.7</c:v>
                </c:pt>
                <c:pt idx="20110">
                  <c:v>123.1</c:v>
                </c:pt>
                <c:pt idx="20111">
                  <c:v>122.7</c:v>
                </c:pt>
                <c:pt idx="20112">
                  <c:v>124.7</c:v>
                </c:pt>
                <c:pt idx="20113">
                  <c:v>123.3</c:v>
                </c:pt>
                <c:pt idx="20114">
                  <c:v>123.8</c:v>
                </c:pt>
                <c:pt idx="20115">
                  <c:v>122.8</c:v>
                </c:pt>
                <c:pt idx="20116">
                  <c:v>122.5</c:v>
                </c:pt>
                <c:pt idx="20117">
                  <c:v>122.7</c:v>
                </c:pt>
                <c:pt idx="20118">
                  <c:v>122.6</c:v>
                </c:pt>
                <c:pt idx="20119">
                  <c:v>123.2</c:v>
                </c:pt>
                <c:pt idx="20120">
                  <c:v>123.9</c:v>
                </c:pt>
                <c:pt idx="20121">
                  <c:v>122.1</c:v>
                </c:pt>
                <c:pt idx="20122">
                  <c:v>122.3</c:v>
                </c:pt>
                <c:pt idx="20123">
                  <c:v>122.8</c:v>
                </c:pt>
                <c:pt idx="20124">
                  <c:v>124.1</c:v>
                </c:pt>
                <c:pt idx="20125">
                  <c:v>123.7</c:v>
                </c:pt>
                <c:pt idx="20126">
                  <c:v>123</c:v>
                </c:pt>
                <c:pt idx="20127">
                  <c:v>123.7</c:v>
                </c:pt>
                <c:pt idx="20128">
                  <c:v>122.7</c:v>
                </c:pt>
                <c:pt idx="20129">
                  <c:v>122.8</c:v>
                </c:pt>
                <c:pt idx="20130">
                  <c:v>124</c:v>
                </c:pt>
                <c:pt idx="20131">
                  <c:v>123.7</c:v>
                </c:pt>
                <c:pt idx="20132">
                  <c:v>124.5</c:v>
                </c:pt>
                <c:pt idx="20133">
                  <c:v>122.6</c:v>
                </c:pt>
                <c:pt idx="20134">
                  <c:v>124</c:v>
                </c:pt>
                <c:pt idx="20135">
                  <c:v>123.8</c:v>
                </c:pt>
                <c:pt idx="20136">
                  <c:v>122.6</c:v>
                </c:pt>
                <c:pt idx="20137">
                  <c:v>123.9</c:v>
                </c:pt>
                <c:pt idx="20138">
                  <c:v>124.4</c:v>
                </c:pt>
                <c:pt idx="20139">
                  <c:v>123.3</c:v>
                </c:pt>
                <c:pt idx="20140">
                  <c:v>122.1</c:v>
                </c:pt>
                <c:pt idx="20141">
                  <c:v>122.8</c:v>
                </c:pt>
                <c:pt idx="20142">
                  <c:v>124.3</c:v>
                </c:pt>
                <c:pt idx="20143">
                  <c:v>124.3</c:v>
                </c:pt>
                <c:pt idx="20144">
                  <c:v>124.7</c:v>
                </c:pt>
                <c:pt idx="20145">
                  <c:v>124</c:v>
                </c:pt>
                <c:pt idx="20146">
                  <c:v>123</c:v>
                </c:pt>
                <c:pt idx="20147">
                  <c:v>122.8</c:v>
                </c:pt>
                <c:pt idx="20148">
                  <c:v>123.1</c:v>
                </c:pt>
                <c:pt idx="20149">
                  <c:v>123</c:v>
                </c:pt>
                <c:pt idx="20150">
                  <c:v>124</c:v>
                </c:pt>
                <c:pt idx="20151">
                  <c:v>123.9</c:v>
                </c:pt>
                <c:pt idx="20152">
                  <c:v>124.1</c:v>
                </c:pt>
                <c:pt idx="20153">
                  <c:v>124.6</c:v>
                </c:pt>
                <c:pt idx="20154">
                  <c:v>123.9</c:v>
                </c:pt>
                <c:pt idx="20155">
                  <c:v>123</c:v>
                </c:pt>
                <c:pt idx="20156">
                  <c:v>121.9</c:v>
                </c:pt>
                <c:pt idx="20157">
                  <c:v>125.6</c:v>
                </c:pt>
                <c:pt idx="20158">
                  <c:v>123.6</c:v>
                </c:pt>
                <c:pt idx="20159">
                  <c:v>124.7</c:v>
                </c:pt>
                <c:pt idx="20160">
                  <c:v>123.8</c:v>
                </c:pt>
                <c:pt idx="20161">
                  <c:v>123.8</c:v>
                </c:pt>
                <c:pt idx="20162">
                  <c:v>124.6</c:v>
                </c:pt>
                <c:pt idx="20163">
                  <c:v>123.7</c:v>
                </c:pt>
                <c:pt idx="20164">
                  <c:v>125.5</c:v>
                </c:pt>
                <c:pt idx="20165">
                  <c:v>123.6</c:v>
                </c:pt>
                <c:pt idx="20166">
                  <c:v>123.5</c:v>
                </c:pt>
                <c:pt idx="20167">
                  <c:v>122.6</c:v>
                </c:pt>
                <c:pt idx="20168">
                  <c:v>123.9</c:v>
                </c:pt>
                <c:pt idx="20169">
                  <c:v>124</c:v>
                </c:pt>
                <c:pt idx="20170">
                  <c:v>123.2</c:v>
                </c:pt>
                <c:pt idx="20171">
                  <c:v>123.1</c:v>
                </c:pt>
                <c:pt idx="20172">
                  <c:v>124.3</c:v>
                </c:pt>
                <c:pt idx="20173">
                  <c:v>124.9</c:v>
                </c:pt>
                <c:pt idx="20174">
                  <c:v>123.1</c:v>
                </c:pt>
                <c:pt idx="20175">
                  <c:v>123.1</c:v>
                </c:pt>
                <c:pt idx="20176">
                  <c:v>124</c:v>
                </c:pt>
                <c:pt idx="20177">
                  <c:v>122.5</c:v>
                </c:pt>
                <c:pt idx="20178">
                  <c:v>124.4</c:v>
                </c:pt>
                <c:pt idx="20179">
                  <c:v>125.4</c:v>
                </c:pt>
                <c:pt idx="20180">
                  <c:v>124.6</c:v>
                </c:pt>
                <c:pt idx="20181">
                  <c:v>123.2</c:v>
                </c:pt>
                <c:pt idx="20182">
                  <c:v>122.5</c:v>
                </c:pt>
                <c:pt idx="20183">
                  <c:v>124</c:v>
                </c:pt>
                <c:pt idx="20184">
                  <c:v>124.7</c:v>
                </c:pt>
                <c:pt idx="20185">
                  <c:v>123.5</c:v>
                </c:pt>
                <c:pt idx="20186">
                  <c:v>124.4</c:v>
                </c:pt>
                <c:pt idx="20187">
                  <c:v>122.7</c:v>
                </c:pt>
                <c:pt idx="20188">
                  <c:v>124.6</c:v>
                </c:pt>
                <c:pt idx="20189">
                  <c:v>125.4</c:v>
                </c:pt>
                <c:pt idx="20190">
                  <c:v>123.1</c:v>
                </c:pt>
                <c:pt idx="20191">
                  <c:v>123.8</c:v>
                </c:pt>
                <c:pt idx="20192">
                  <c:v>123</c:v>
                </c:pt>
                <c:pt idx="20193">
                  <c:v>123.4</c:v>
                </c:pt>
                <c:pt idx="20194">
                  <c:v>124.4</c:v>
                </c:pt>
                <c:pt idx="20195">
                  <c:v>124.6</c:v>
                </c:pt>
                <c:pt idx="20196">
                  <c:v>123.3</c:v>
                </c:pt>
                <c:pt idx="20197">
                  <c:v>123.3</c:v>
                </c:pt>
                <c:pt idx="20198">
                  <c:v>123.6</c:v>
                </c:pt>
                <c:pt idx="20199">
                  <c:v>123.1</c:v>
                </c:pt>
                <c:pt idx="20200">
                  <c:v>123.9</c:v>
                </c:pt>
                <c:pt idx="20201">
                  <c:v>123.1</c:v>
                </c:pt>
                <c:pt idx="20202">
                  <c:v>124.2</c:v>
                </c:pt>
                <c:pt idx="20203">
                  <c:v>124.8</c:v>
                </c:pt>
                <c:pt idx="20204">
                  <c:v>124.7</c:v>
                </c:pt>
                <c:pt idx="20205">
                  <c:v>124.1</c:v>
                </c:pt>
                <c:pt idx="20206">
                  <c:v>124</c:v>
                </c:pt>
                <c:pt idx="20207">
                  <c:v>124</c:v>
                </c:pt>
                <c:pt idx="20208">
                  <c:v>124.4</c:v>
                </c:pt>
                <c:pt idx="20209">
                  <c:v>124.6</c:v>
                </c:pt>
                <c:pt idx="20210">
                  <c:v>123.4</c:v>
                </c:pt>
                <c:pt idx="20211">
                  <c:v>124.4</c:v>
                </c:pt>
                <c:pt idx="20212">
                  <c:v>124.4</c:v>
                </c:pt>
                <c:pt idx="20213">
                  <c:v>124</c:v>
                </c:pt>
                <c:pt idx="20214">
                  <c:v>124.4</c:v>
                </c:pt>
                <c:pt idx="20215">
                  <c:v>124.6</c:v>
                </c:pt>
                <c:pt idx="20216">
                  <c:v>125.3</c:v>
                </c:pt>
                <c:pt idx="20217">
                  <c:v>123.9</c:v>
                </c:pt>
                <c:pt idx="20218">
                  <c:v>123.6</c:v>
                </c:pt>
                <c:pt idx="20219">
                  <c:v>124.2</c:v>
                </c:pt>
                <c:pt idx="20220">
                  <c:v>122.7</c:v>
                </c:pt>
                <c:pt idx="20221">
                  <c:v>123.6</c:v>
                </c:pt>
                <c:pt idx="20222">
                  <c:v>123.2</c:v>
                </c:pt>
                <c:pt idx="20223">
                  <c:v>124.1</c:v>
                </c:pt>
                <c:pt idx="20224">
                  <c:v>122.9</c:v>
                </c:pt>
                <c:pt idx="20225">
                  <c:v>123.7</c:v>
                </c:pt>
                <c:pt idx="20226">
                  <c:v>122.7</c:v>
                </c:pt>
                <c:pt idx="20227">
                  <c:v>122.8</c:v>
                </c:pt>
                <c:pt idx="20228">
                  <c:v>122.5</c:v>
                </c:pt>
                <c:pt idx="20229">
                  <c:v>123.2</c:v>
                </c:pt>
                <c:pt idx="20230">
                  <c:v>124.1</c:v>
                </c:pt>
                <c:pt idx="20231">
                  <c:v>123.8</c:v>
                </c:pt>
                <c:pt idx="20232">
                  <c:v>125.5</c:v>
                </c:pt>
                <c:pt idx="20233">
                  <c:v>124.3</c:v>
                </c:pt>
                <c:pt idx="20234">
                  <c:v>122.4</c:v>
                </c:pt>
                <c:pt idx="20235">
                  <c:v>125</c:v>
                </c:pt>
                <c:pt idx="20236">
                  <c:v>125.4</c:v>
                </c:pt>
                <c:pt idx="20237">
                  <c:v>125</c:v>
                </c:pt>
                <c:pt idx="20238">
                  <c:v>122.9</c:v>
                </c:pt>
                <c:pt idx="20239">
                  <c:v>124.7</c:v>
                </c:pt>
                <c:pt idx="20240">
                  <c:v>125.8</c:v>
                </c:pt>
                <c:pt idx="20241">
                  <c:v>126.2</c:v>
                </c:pt>
                <c:pt idx="20242">
                  <c:v>125.5</c:v>
                </c:pt>
                <c:pt idx="20243">
                  <c:v>123</c:v>
                </c:pt>
                <c:pt idx="20244">
                  <c:v>123.8</c:v>
                </c:pt>
                <c:pt idx="20245">
                  <c:v>124.9</c:v>
                </c:pt>
                <c:pt idx="20246">
                  <c:v>125.6</c:v>
                </c:pt>
                <c:pt idx="20247">
                  <c:v>123.9</c:v>
                </c:pt>
                <c:pt idx="20248">
                  <c:v>123.4</c:v>
                </c:pt>
                <c:pt idx="20249">
                  <c:v>123.5</c:v>
                </c:pt>
                <c:pt idx="20250">
                  <c:v>124.4</c:v>
                </c:pt>
                <c:pt idx="20251">
                  <c:v>123.7</c:v>
                </c:pt>
                <c:pt idx="20252">
                  <c:v>124</c:v>
                </c:pt>
                <c:pt idx="20253">
                  <c:v>124.3</c:v>
                </c:pt>
                <c:pt idx="20254">
                  <c:v>124.3</c:v>
                </c:pt>
                <c:pt idx="20255">
                  <c:v>122.8</c:v>
                </c:pt>
                <c:pt idx="20256">
                  <c:v>124.5</c:v>
                </c:pt>
                <c:pt idx="20257">
                  <c:v>125</c:v>
                </c:pt>
                <c:pt idx="20258">
                  <c:v>124.7</c:v>
                </c:pt>
                <c:pt idx="20259">
                  <c:v>122.8</c:v>
                </c:pt>
                <c:pt idx="20260">
                  <c:v>123.8</c:v>
                </c:pt>
                <c:pt idx="20261">
                  <c:v>123.4</c:v>
                </c:pt>
                <c:pt idx="20262">
                  <c:v>123.3</c:v>
                </c:pt>
                <c:pt idx="20263">
                  <c:v>124.9</c:v>
                </c:pt>
                <c:pt idx="20264">
                  <c:v>123.3</c:v>
                </c:pt>
                <c:pt idx="20265">
                  <c:v>124.7</c:v>
                </c:pt>
                <c:pt idx="20266">
                  <c:v>125</c:v>
                </c:pt>
                <c:pt idx="20267">
                  <c:v>124.2</c:v>
                </c:pt>
                <c:pt idx="20268">
                  <c:v>125</c:v>
                </c:pt>
                <c:pt idx="20269">
                  <c:v>123.9</c:v>
                </c:pt>
                <c:pt idx="20270">
                  <c:v>123</c:v>
                </c:pt>
                <c:pt idx="20271">
                  <c:v>122.8</c:v>
                </c:pt>
                <c:pt idx="20272">
                  <c:v>123.9</c:v>
                </c:pt>
                <c:pt idx="20273">
                  <c:v>122.9</c:v>
                </c:pt>
                <c:pt idx="20274">
                  <c:v>123</c:v>
                </c:pt>
                <c:pt idx="20275">
                  <c:v>123.4</c:v>
                </c:pt>
                <c:pt idx="20276">
                  <c:v>122.8</c:v>
                </c:pt>
                <c:pt idx="20277">
                  <c:v>122.7</c:v>
                </c:pt>
                <c:pt idx="20278">
                  <c:v>122.8</c:v>
                </c:pt>
                <c:pt idx="20279">
                  <c:v>123.7</c:v>
                </c:pt>
                <c:pt idx="20280">
                  <c:v>123.3</c:v>
                </c:pt>
                <c:pt idx="20281">
                  <c:v>122</c:v>
                </c:pt>
                <c:pt idx="20282">
                  <c:v>123.1</c:v>
                </c:pt>
                <c:pt idx="20283">
                  <c:v>124.6</c:v>
                </c:pt>
                <c:pt idx="20284">
                  <c:v>122.7</c:v>
                </c:pt>
                <c:pt idx="20285">
                  <c:v>124.5</c:v>
                </c:pt>
                <c:pt idx="20286">
                  <c:v>123.4</c:v>
                </c:pt>
                <c:pt idx="20287">
                  <c:v>125</c:v>
                </c:pt>
                <c:pt idx="20288">
                  <c:v>123</c:v>
                </c:pt>
                <c:pt idx="20289">
                  <c:v>124.3</c:v>
                </c:pt>
                <c:pt idx="20290">
                  <c:v>123.1</c:v>
                </c:pt>
                <c:pt idx="20291">
                  <c:v>123.4</c:v>
                </c:pt>
                <c:pt idx="20292">
                  <c:v>124</c:v>
                </c:pt>
                <c:pt idx="20293">
                  <c:v>124.9</c:v>
                </c:pt>
                <c:pt idx="20294">
                  <c:v>125.4</c:v>
                </c:pt>
                <c:pt idx="20295">
                  <c:v>122.4</c:v>
                </c:pt>
                <c:pt idx="20296">
                  <c:v>123.1</c:v>
                </c:pt>
                <c:pt idx="20297">
                  <c:v>123.5</c:v>
                </c:pt>
                <c:pt idx="20298">
                  <c:v>123.7</c:v>
                </c:pt>
                <c:pt idx="20299">
                  <c:v>124.4</c:v>
                </c:pt>
                <c:pt idx="20300">
                  <c:v>123.5</c:v>
                </c:pt>
                <c:pt idx="20301">
                  <c:v>123.7</c:v>
                </c:pt>
                <c:pt idx="20302">
                  <c:v>124.5</c:v>
                </c:pt>
                <c:pt idx="20303">
                  <c:v>122.9</c:v>
                </c:pt>
                <c:pt idx="20304">
                  <c:v>123.9</c:v>
                </c:pt>
                <c:pt idx="20305">
                  <c:v>124.1</c:v>
                </c:pt>
                <c:pt idx="20306">
                  <c:v>123.4</c:v>
                </c:pt>
                <c:pt idx="20307">
                  <c:v>123.2</c:v>
                </c:pt>
                <c:pt idx="20308">
                  <c:v>122.7</c:v>
                </c:pt>
                <c:pt idx="20309">
                  <c:v>123.2</c:v>
                </c:pt>
                <c:pt idx="20310">
                  <c:v>122.6</c:v>
                </c:pt>
                <c:pt idx="20311">
                  <c:v>123.5</c:v>
                </c:pt>
                <c:pt idx="20312">
                  <c:v>123.8</c:v>
                </c:pt>
                <c:pt idx="20313">
                  <c:v>124</c:v>
                </c:pt>
                <c:pt idx="20314">
                  <c:v>122.6</c:v>
                </c:pt>
                <c:pt idx="20315">
                  <c:v>123</c:v>
                </c:pt>
                <c:pt idx="20316">
                  <c:v>122.3</c:v>
                </c:pt>
                <c:pt idx="20317">
                  <c:v>122.7</c:v>
                </c:pt>
                <c:pt idx="20318">
                  <c:v>123.5</c:v>
                </c:pt>
                <c:pt idx="20319">
                  <c:v>123.1</c:v>
                </c:pt>
                <c:pt idx="20320">
                  <c:v>122.5</c:v>
                </c:pt>
                <c:pt idx="20321">
                  <c:v>122.9</c:v>
                </c:pt>
                <c:pt idx="20322">
                  <c:v>123</c:v>
                </c:pt>
                <c:pt idx="20323">
                  <c:v>123.3</c:v>
                </c:pt>
                <c:pt idx="20324">
                  <c:v>122.6</c:v>
                </c:pt>
                <c:pt idx="20325">
                  <c:v>123.6</c:v>
                </c:pt>
                <c:pt idx="20326">
                  <c:v>121.9</c:v>
                </c:pt>
                <c:pt idx="20327">
                  <c:v>122.7</c:v>
                </c:pt>
                <c:pt idx="20328">
                  <c:v>122.4</c:v>
                </c:pt>
                <c:pt idx="20329">
                  <c:v>121.5</c:v>
                </c:pt>
                <c:pt idx="20330">
                  <c:v>122.1</c:v>
                </c:pt>
                <c:pt idx="20331">
                  <c:v>124.1</c:v>
                </c:pt>
                <c:pt idx="20332">
                  <c:v>123.9</c:v>
                </c:pt>
                <c:pt idx="20333">
                  <c:v>122.4</c:v>
                </c:pt>
                <c:pt idx="20334">
                  <c:v>123.9</c:v>
                </c:pt>
                <c:pt idx="20335">
                  <c:v>123.8</c:v>
                </c:pt>
                <c:pt idx="20336">
                  <c:v>123.2</c:v>
                </c:pt>
                <c:pt idx="20337">
                  <c:v>122.7</c:v>
                </c:pt>
                <c:pt idx="20338">
                  <c:v>123</c:v>
                </c:pt>
                <c:pt idx="20339">
                  <c:v>123.1</c:v>
                </c:pt>
                <c:pt idx="20340">
                  <c:v>123.1</c:v>
                </c:pt>
                <c:pt idx="20341">
                  <c:v>123.2</c:v>
                </c:pt>
                <c:pt idx="20342">
                  <c:v>122.9</c:v>
                </c:pt>
                <c:pt idx="20343">
                  <c:v>123.5</c:v>
                </c:pt>
                <c:pt idx="20344">
                  <c:v>122.9</c:v>
                </c:pt>
                <c:pt idx="20345">
                  <c:v>125.2</c:v>
                </c:pt>
                <c:pt idx="20346">
                  <c:v>124.5</c:v>
                </c:pt>
                <c:pt idx="20347">
                  <c:v>122.7</c:v>
                </c:pt>
                <c:pt idx="20348">
                  <c:v>121.8</c:v>
                </c:pt>
                <c:pt idx="20349">
                  <c:v>123.7</c:v>
                </c:pt>
                <c:pt idx="20350">
                  <c:v>122.2</c:v>
                </c:pt>
                <c:pt idx="20351">
                  <c:v>124.9</c:v>
                </c:pt>
                <c:pt idx="20352">
                  <c:v>124.5</c:v>
                </c:pt>
                <c:pt idx="20353">
                  <c:v>123.9</c:v>
                </c:pt>
                <c:pt idx="20354">
                  <c:v>122.5</c:v>
                </c:pt>
                <c:pt idx="20355">
                  <c:v>123.6</c:v>
                </c:pt>
                <c:pt idx="20356">
                  <c:v>123.7</c:v>
                </c:pt>
                <c:pt idx="20357">
                  <c:v>122.2</c:v>
                </c:pt>
                <c:pt idx="20358">
                  <c:v>123</c:v>
                </c:pt>
                <c:pt idx="20359">
                  <c:v>123.4</c:v>
                </c:pt>
                <c:pt idx="20360">
                  <c:v>124.2</c:v>
                </c:pt>
                <c:pt idx="20361">
                  <c:v>123.5</c:v>
                </c:pt>
                <c:pt idx="20362">
                  <c:v>124.7</c:v>
                </c:pt>
                <c:pt idx="20363">
                  <c:v>123.5</c:v>
                </c:pt>
                <c:pt idx="20364">
                  <c:v>123.5</c:v>
                </c:pt>
                <c:pt idx="20365">
                  <c:v>123.6</c:v>
                </c:pt>
                <c:pt idx="20366">
                  <c:v>123.1</c:v>
                </c:pt>
                <c:pt idx="20367">
                  <c:v>122.7</c:v>
                </c:pt>
                <c:pt idx="20368">
                  <c:v>123.5</c:v>
                </c:pt>
                <c:pt idx="20369">
                  <c:v>123.7</c:v>
                </c:pt>
                <c:pt idx="20370">
                  <c:v>123.7</c:v>
                </c:pt>
                <c:pt idx="20371">
                  <c:v>124.2</c:v>
                </c:pt>
                <c:pt idx="20372">
                  <c:v>124.1</c:v>
                </c:pt>
                <c:pt idx="20373">
                  <c:v>124.7</c:v>
                </c:pt>
                <c:pt idx="20374">
                  <c:v>122.6</c:v>
                </c:pt>
                <c:pt idx="20375">
                  <c:v>122.6</c:v>
                </c:pt>
                <c:pt idx="20376">
                  <c:v>123.6</c:v>
                </c:pt>
                <c:pt idx="20377">
                  <c:v>123.2</c:v>
                </c:pt>
                <c:pt idx="20378">
                  <c:v>122.8</c:v>
                </c:pt>
                <c:pt idx="20379">
                  <c:v>123.3</c:v>
                </c:pt>
                <c:pt idx="20380">
                  <c:v>124.3</c:v>
                </c:pt>
                <c:pt idx="20381">
                  <c:v>123</c:v>
                </c:pt>
                <c:pt idx="20382">
                  <c:v>124.7</c:v>
                </c:pt>
                <c:pt idx="20383">
                  <c:v>124.1</c:v>
                </c:pt>
                <c:pt idx="20384">
                  <c:v>123.1</c:v>
                </c:pt>
                <c:pt idx="20385">
                  <c:v>123.8</c:v>
                </c:pt>
                <c:pt idx="20386">
                  <c:v>122.4</c:v>
                </c:pt>
                <c:pt idx="20387">
                  <c:v>122.8</c:v>
                </c:pt>
                <c:pt idx="20388">
                  <c:v>125</c:v>
                </c:pt>
                <c:pt idx="20389">
                  <c:v>124.8</c:v>
                </c:pt>
                <c:pt idx="20390">
                  <c:v>122.8</c:v>
                </c:pt>
                <c:pt idx="20391">
                  <c:v>123.3</c:v>
                </c:pt>
                <c:pt idx="20392">
                  <c:v>124.4</c:v>
                </c:pt>
                <c:pt idx="20393">
                  <c:v>124.6</c:v>
                </c:pt>
                <c:pt idx="20394">
                  <c:v>123.9</c:v>
                </c:pt>
                <c:pt idx="20395">
                  <c:v>123.1</c:v>
                </c:pt>
                <c:pt idx="20396">
                  <c:v>124.5</c:v>
                </c:pt>
                <c:pt idx="20397">
                  <c:v>123.6</c:v>
                </c:pt>
                <c:pt idx="20398">
                  <c:v>123.8</c:v>
                </c:pt>
                <c:pt idx="20399">
                  <c:v>122.6</c:v>
                </c:pt>
                <c:pt idx="20400">
                  <c:v>122.8</c:v>
                </c:pt>
                <c:pt idx="20401">
                  <c:v>124.1</c:v>
                </c:pt>
                <c:pt idx="20402">
                  <c:v>123.9</c:v>
                </c:pt>
                <c:pt idx="20403">
                  <c:v>123.5</c:v>
                </c:pt>
                <c:pt idx="20404">
                  <c:v>122.9</c:v>
                </c:pt>
                <c:pt idx="20405">
                  <c:v>122.4</c:v>
                </c:pt>
                <c:pt idx="20406">
                  <c:v>123</c:v>
                </c:pt>
                <c:pt idx="20407">
                  <c:v>121.6</c:v>
                </c:pt>
                <c:pt idx="20408">
                  <c:v>123.4</c:v>
                </c:pt>
                <c:pt idx="20409">
                  <c:v>123.2</c:v>
                </c:pt>
                <c:pt idx="20410">
                  <c:v>124</c:v>
                </c:pt>
                <c:pt idx="20411">
                  <c:v>123.2</c:v>
                </c:pt>
                <c:pt idx="20412">
                  <c:v>123.7</c:v>
                </c:pt>
                <c:pt idx="20413">
                  <c:v>123.6</c:v>
                </c:pt>
                <c:pt idx="20414">
                  <c:v>124.9</c:v>
                </c:pt>
                <c:pt idx="20415">
                  <c:v>124</c:v>
                </c:pt>
                <c:pt idx="20416">
                  <c:v>123.7</c:v>
                </c:pt>
                <c:pt idx="20417">
                  <c:v>123.4</c:v>
                </c:pt>
                <c:pt idx="20418">
                  <c:v>123.7</c:v>
                </c:pt>
                <c:pt idx="20419">
                  <c:v>123</c:v>
                </c:pt>
                <c:pt idx="20420">
                  <c:v>123.1</c:v>
                </c:pt>
                <c:pt idx="20421">
                  <c:v>123.3</c:v>
                </c:pt>
                <c:pt idx="20422">
                  <c:v>123</c:v>
                </c:pt>
                <c:pt idx="20423">
                  <c:v>124.6</c:v>
                </c:pt>
                <c:pt idx="20424">
                  <c:v>124.6</c:v>
                </c:pt>
                <c:pt idx="20425">
                  <c:v>124.2</c:v>
                </c:pt>
                <c:pt idx="20426">
                  <c:v>123.8</c:v>
                </c:pt>
                <c:pt idx="20427">
                  <c:v>123.5</c:v>
                </c:pt>
                <c:pt idx="20428">
                  <c:v>123.6</c:v>
                </c:pt>
                <c:pt idx="20429">
                  <c:v>125</c:v>
                </c:pt>
                <c:pt idx="20430">
                  <c:v>123.5</c:v>
                </c:pt>
                <c:pt idx="20431">
                  <c:v>123.7</c:v>
                </c:pt>
                <c:pt idx="20432">
                  <c:v>123.7</c:v>
                </c:pt>
                <c:pt idx="20433">
                  <c:v>124.8</c:v>
                </c:pt>
                <c:pt idx="20434">
                  <c:v>124.2</c:v>
                </c:pt>
                <c:pt idx="20435">
                  <c:v>123.2</c:v>
                </c:pt>
                <c:pt idx="20436">
                  <c:v>123.3</c:v>
                </c:pt>
                <c:pt idx="20437">
                  <c:v>123.8</c:v>
                </c:pt>
                <c:pt idx="20438">
                  <c:v>125.2</c:v>
                </c:pt>
                <c:pt idx="20439">
                  <c:v>124.9</c:v>
                </c:pt>
                <c:pt idx="20440">
                  <c:v>124.7</c:v>
                </c:pt>
                <c:pt idx="20441">
                  <c:v>123.1</c:v>
                </c:pt>
                <c:pt idx="20442">
                  <c:v>124.2</c:v>
                </c:pt>
                <c:pt idx="20443">
                  <c:v>125</c:v>
                </c:pt>
                <c:pt idx="20444">
                  <c:v>124.2</c:v>
                </c:pt>
                <c:pt idx="20445">
                  <c:v>124.1</c:v>
                </c:pt>
                <c:pt idx="20446">
                  <c:v>123</c:v>
                </c:pt>
                <c:pt idx="20447">
                  <c:v>124</c:v>
                </c:pt>
                <c:pt idx="20448">
                  <c:v>123.9</c:v>
                </c:pt>
                <c:pt idx="20449">
                  <c:v>125.3</c:v>
                </c:pt>
                <c:pt idx="20450">
                  <c:v>123.4</c:v>
                </c:pt>
                <c:pt idx="20451">
                  <c:v>123.6</c:v>
                </c:pt>
                <c:pt idx="20452">
                  <c:v>123.4</c:v>
                </c:pt>
                <c:pt idx="20453">
                  <c:v>123.7</c:v>
                </c:pt>
                <c:pt idx="20454">
                  <c:v>124.7</c:v>
                </c:pt>
                <c:pt idx="20455">
                  <c:v>123.6</c:v>
                </c:pt>
                <c:pt idx="20456">
                  <c:v>125</c:v>
                </c:pt>
                <c:pt idx="20457">
                  <c:v>124.5</c:v>
                </c:pt>
                <c:pt idx="20458">
                  <c:v>124.1</c:v>
                </c:pt>
                <c:pt idx="20459">
                  <c:v>122.8</c:v>
                </c:pt>
                <c:pt idx="20460">
                  <c:v>124.7</c:v>
                </c:pt>
                <c:pt idx="20461">
                  <c:v>123.5</c:v>
                </c:pt>
                <c:pt idx="20462">
                  <c:v>123.6</c:v>
                </c:pt>
                <c:pt idx="20463">
                  <c:v>123.8</c:v>
                </c:pt>
                <c:pt idx="20464">
                  <c:v>123.5</c:v>
                </c:pt>
                <c:pt idx="20465">
                  <c:v>124.1</c:v>
                </c:pt>
                <c:pt idx="20466">
                  <c:v>124.3</c:v>
                </c:pt>
                <c:pt idx="20467">
                  <c:v>123.9</c:v>
                </c:pt>
                <c:pt idx="20468">
                  <c:v>124.6</c:v>
                </c:pt>
                <c:pt idx="20469">
                  <c:v>124.3</c:v>
                </c:pt>
                <c:pt idx="20470">
                  <c:v>123.6</c:v>
                </c:pt>
                <c:pt idx="20471">
                  <c:v>123.1</c:v>
                </c:pt>
                <c:pt idx="20472">
                  <c:v>124.1</c:v>
                </c:pt>
                <c:pt idx="20473">
                  <c:v>124</c:v>
                </c:pt>
                <c:pt idx="20474">
                  <c:v>124.7</c:v>
                </c:pt>
                <c:pt idx="20475">
                  <c:v>124.3</c:v>
                </c:pt>
                <c:pt idx="20476">
                  <c:v>123</c:v>
                </c:pt>
                <c:pt idx="20477">
                  <c:v>124.1</c:v>
                </c:pt>
                <c:pt idx="20478">
                  <c:v>123.9</c:v>
                </c:pt>
                <c:pt idx="20479">
                  <c:v>123.7</c:v>
                </c:pt>
                <c:pt idx="20480">
                  <c:v>122.9</c:v>
                </c:pt>
                <c:pt idx="20481">
                  <c:v>123.6</c:v>
                </c:pt>
                <c:pt idx="20482">
                  <c:v>123.8</c:v>
                </c:pt>
                <c:pt idx="20483">
                  <c:v>123.9</c:v>
                </c:pt>
                <c:pt idx="20484">
                  <c:v>124.5</c:v>
                </c:pt>
                <c:pt idx="20485">
                  <c:v>123.8</c:v>
                </c:pt>
                <c:pt idx="20486">
                  <c:v>124</c:v>
                </c:pt>
                <c:pt idx="20487">
                  <c:v>125</c:v>
                </c:pt>
                <c:pt idx="20488">
                  <c:v>124.1</c:v>
                </c:pt>
                <c:pt idx="20489">
                  <c:v>123.6</c:v>
                </c:pt>
                <c:pt idx="20490">
                  <c:v>123.4</c:v>
                </c:pt>
                <c:pt idx="20491">
                  <c:v>125</c:v>
                </c:pt>
                <c:pt idx="20492">
                  <c:v>124.9</c:v>
                </c:pt>
                <c:pt idx="20493">
                  <c:v>125.9</c:v>
                </c:pt>
                <c:pt idx="20494">
                  <c:v>124.7</c:v>
                </c:pt>
                <c:pt idx="20495">
                  <c:v>124.2</c:v>
                </c:pt>
                <c:pt idx="20496">
                  <c:v>124.7</c:v>
                </c:pt>
                <c:pt idx="20497">
                  <c:v>123.3</c:v>
                </c:pt>
                <c:pt idx="20498">
                  <c:v>123.9</c:v>
                </c:pt>
                <c:pt idx="20499">
                  <c:v>123.3</c:v>
                </c:pt>
                <c:pt idx="20500">
                  <c:v>124.4</c:v>
                </c:pt>
                <c:pt idx="20501">
                  <c:v>125.7</c:v>
                </c:pt>
                <c:pt idx="20502">
                  <c:v>126.2</c:v>
                </c:pt>
                <c:pt idx="20503">
                  <c:v>124.5</c:v>
                </c:pt>
                <c:pt idx="20504">
                  <c:v>122.8</c:v>
                </c:pt>
                <c:pt idx="20505">
                  <c:v>123.6</c:v>
                </c:pt>
                <c:pt idx="20506">
                  <c:v>125.1</c:v>
                </c:pt>
                <c:pt idx="20507">
                  <c:v>125.2</c:v>
                </c:pt>
                <c:pt idx="20508">
                  <c:v>124.6</c:v>
                </c:pt>
                <c:pt idx="20509">
                  <c:v>125</c:v>
                </c:pt>
                <c:pt idx="20510">
                  <c:v>124.8</c:v>
                </c:pt>
                <c:pt idx="20511">
                  <c:v>123.7</c:v>
                </c:pt>
                <c:pt idx="20512">
                  <c:v>124.4</c:v>
                </c:pt>
                <c:pt idx="20513">
                  <c:v>124.5</c:v>
                </c:pt>
                <c:pt idx="20514">
                  <c:v>125</c:v>
                </c:pt>
                <c:pt idx="20515">
                  <c:v>123.8</c:v>
                </c:pt>
                <c:pt idx="20516">
                  <c:v>125.2</c:v>
                </c:pt>
                <c:pt idx="20517">
                  <c:v>125.3</c:v>
                </c:pt>
                <c:pt idx="20518">
                  <c:v>123.9</c:v>
                </c:pt>
                <c:pt idx="20519">
                  <c:v>125.9</c:v>
                </c:pt>
                <c:pt idx="20520">
                  <c:v>123</c:v>
                </c:pt>
                <c:pt idx="20521">
                  <c:v>124.6</c:v>
                </c:pt>
                <c:pt idx="20522">
                  <c:v>124.4</c:v>
                </c:pt>
                <c:pt idx="20523">
                  <c:v>124.1</c:v>
                </c:pt>
                <c:pt idx="20524">
                  <c:v>124.2</c:v>
                </c:pt>
                <c:pt idx="20525">
                  <c:v>123.4</c:v>
                </c:pt>
                <c:pt idx="20526">
                  <c:v>123.6</c:v>
                </c:pt>
                <c:pt idx="20527">
                  <c:v>123.7</c:v>
                </c:pt>
                <c:pt idx="20528">
                  <c:v>124.3</c:v>
                </c:pt>
                <c:pt idx="20529">
                  <c:v>124.7</c:v>
                </c:pt>
                <c:pt idx="20530">
                  <c:v>125.1</c:v>
                </c:pt>
                <c:pt idx="20531">
                  <c:v>125</c:v>
                </c:pt>
                <c:pt idx="20532">
                  <c:v>125.4</c:v>
                </c:pt>
                <c:pt idx="20533">
                  <c:v>124.5</c:v>
                </c:pt>
                <c:pt idx="20534">
                  <c:v>123.6</c:v>
                </c:pt>
                <c:pt idx="20535">
                  <c:v>125.4</c:v>
                </c:pt>
                <c:pt idx="20536">
                  <c:v>124.1</c:v>
                </c:pt>
                <c:pt idx="20537">
                  <c:v>124.1</c:v>
                </c:pt>
                <c:pt idx="20538">
                  <c:v>123.1</c:v>
                </c:pt>
                <c:pt idx="20539">
                  <c:v>125</c:v>
                </c:pt>
                <c:pt idx="20540">
                  <c:v>123.6</c:v>
                </c:pt>
                <c:pt idx="20541">
                  <c:v>124.7</c:v>
                </c:pt>
                <c:pt idx="20542">
                  <c:v>123.9</c:v>
                </c:pt>
                <c:pt idx="20543">
                  <c:v>124.7</c:v>
                </c:pt>
                <c:pt idx="20544">
                  <c:v>125</c:v>
                </c:pt>
                <c:pt idx="20545">
                  <c:v>124.7</c:v>
                </c:pt>
                <c:pt idx="20546">
                  <c:v>125.7</c:v>
                </c:pt>
                <c:pt idx="20547">
                  <c:v>124.3</c:v>
                </c:pt>
                <c:pt idx="20548">
                  <c:v>125.3</c:v>
                </c:pt>
                <c:pt idx="20549">
                  <c:v>125.1</c:v>
                </c:pt>
                <c:pt idx="20550">
                  <c:v>124.3</c:v>
                </c:pt>
                <c:pt idx="20551">
                  <c:v>125</c:v>
                </c:pt>
                <c:pt idx="20552">
                  <c:v>125.4</c:v>
                </c:pt>
                <c:pt idx="20553">
                  <c:v>124.5</c:v>
                </c:pt>
                <c:pt idx="20554">
                  <c:v>124.8</c:v>
                </c:pt>
                <c:pt idx="20555">
                  <c:v>126.4</c:v>
                </c:pt>
                <c:pt idx="20556">
                  <c:v>125.3</c:v>
                </c:pt>
                <c:pt idx="20557">
                  <c:v>124.9</c:v>
                </c:pt>
                <c:pt idx="20558">
                  <c:v>124.5</c:v>
                </c:pt>
                <c:pt idx="20559">
                  <c:v>124.2</c:v>
                </c:pt>
                <c:pt idx="20560">
                  <c:v>125.5</c:v>
                </c:pt>
                <c:pt idx="20561">
                  <c:v>123.8</c:v>
                </c:pt>
                <c:pt idx="20562">
                  <c:v>124.5</c:v>
                </c:pt>
                <c:pt idx="20563">
                  <c:v>124.5</c:v>
                </c:pt>
                <c:pt idx="20564">
                  <c:v>124.2</c:v>
                </c:pt>
                <c:pt idx="20565">
                  <c:v>122.8</c:v>
                </c:pt>
                <c:pt idx="20566">
                  <c:v>124.2</c:v>
                </c:pt>
                <c:pt idx="20567">
                  <c:v>123.9</c:v>
                </c:pt>
                <c:pt idx="20568">
                  <c:v>124.3</c:v>
                </c:pt>
                <c:pt idx="20569">
                  <c:v>125.1</c:v>
                </c:pt>
                <c:pt idx="20570">
                  <c:v>125.5</c:v>
                </c:pt>
                <c:pt idx="20571">
                  <c:v>124.7</c:v>
                </c:pt>
                <c:pt idx="20572">
                  <c:v>125.4</c:v>
                </c:pt>
                <c:pt idx="20573">
                  <c:v>125.6</c:v>
                </c:pt>
                <c:pt idx="20574">
                  <c:v>124.2</c:v>
                </c:pt>
                <c:pt idx="20575">
                  <c:v>125.1</c:v>
                </c:pt>
                <c:pt idx="20576">
                  <c:v>124.2</c:v>
                </c:pt>
                <c:pt idx="20577">
                  <c:v>125.1</c:v>
                </c:pt>
                <c:pt idx="20578">
                  <c:v>124</c:v>
                </c:pt>
                <c:pt idx="20579">
                  <c:v>125.1</c:v>
                </c:pt>
                <c:pt idx="20580">
                  <c:v>125</c:v>
                </c:pt>
                <c:pt idx="20581">
                  <c:v>124.7</c:v>
                </c:pt>
                <c:pt idx="20582">
                  <c:v>124.6</c:v>
                </c:pt>
                <c:pt idx="20583">
                  <c:v>126.7</c:v>
                </c:pt>
                <c:pt idx="20584">
                  <c:v>124.8</c:v>
                </c:pt>
                <c:pt idx="20585">
                  <c:v>122.6</c:v>
                </c:pt>
                <c:pt idx="20586">
                  <c:v>123.1</c:v>
                </c:pt>
                <c:pt idx="20587">
                  <c:v>124.4</c:v>
                </c:pt>
                <c:pt idx="20588">
                  <c:v>124.6</c:v>
                </c:pt>
                <c:pt idx="20589">
                  <c:v>124.2</c:v>
                </c:pt>
                <c:pt idx="20590">
                  <c:v>123.2</c:v>
                </c:pt>
                <c:pt idx="20591">
                  <c:v>123.4</c:v>
                </c:pt>
                <c:pt idx="20592">
                  <c:v>123.1</c:v>
                </c:pt>
                <c:pt idx="20593">
                  <c:v>124.8</c:v>
                </c:pt>
                <c:pt idx="20594">
                  <c:v>123.8</c:v>
                </c:pt>
                <c:pt idx="20595">
                  <c:v>124.9</c:v>
                </c:pt>
                <c:pt idx="20596">
                  <c:v>125.6</c:v>
                </c:pt>
                <c:pt idx="20597">
                  <c:v>125</c:v>
                </c:pt>
                <c:pt idx="20598">
                  <c:v>123.9</c:v>
                </c:pt>
                <c:pt idx="20599">
                  <c:v>124.4</c:v>
                </c:pt>
                <c:pt idx="20600">
                  <c:v>126</c:v>
                </c:pt>
                <c:pt idx="20601">
                  <c:v>124</c:v>
                </c:pt>
                <c:pt idx="20602">
                  <c:v>123.6</c:v>
                </c:pt>
                <c:pt idx="20603">
                  <c:v>126</c:v>
                </c:pt>
                <c:pt idx="20604">
                  <c:v>125.2</c:v>
                </c:pt>
                <c:pt idx="20605">
                  <c:v>125.5</c:v>
                </c:pt>
                <c:pt idx="20606">
                  <c:v>124.6</c:v>
                </c:pt>
                <c:pt idx="20607">
                  <c:v>125.5</c:v>
                </c:pt>
                <c:pt idx="20608">
                  <c:v>123.8</c:v>
                </c:pt>
                <c:pt idx="20609">
                  <c:v>124.4</c:v>
                </c:pt>
                <c:pt idx="20610">
                  <c:v>125.3</c:v>
                </c:pt>
                <c:pt idx="20611">
                  <c:v>123.6</c:v>
                </c:pt>
                <c:pt idx="20612">
                  <c:v>124.5</c:v>
                </c:pt>
                <c:pt idx="20613">
                  <c:v>124.6</c:v>
                </c:pt>
                <c:pt idx="20614">
                  <c:v>125.2</c:v>
                </c:pt>
                <c:pt idx="20615">
                  <c:v>126</c:v>
                </c:pt>
                <c:pt idx="20616">
                  <c:v>125.3</c:v>
                </c:pt>
                <c:pt idx="20617">
                  <c:v>125.1</c:v>
                </c:pt>
                <c:pt idx="20618">
                  <c:v>124.8</c:v>
                </c:pt>
                <c:pt idx="20619">
                  <c:v>123.3</c:v>
                </c:pt>
                <c:pt idx="20620">
                  <c:v>124.4</c:v>
                </c:pt>
                <c:pt idx="20621">
                  <c:v>125</c:v>
                </c:pt>
                <c:pt idx="20622">
                  <c:v>125.6</c:v>
                </c:pt>
                <c:pt idx="20623">
                  <c:v>125.2</c:v>
                </c:pt>
                <c:pt idx="20624">
                  <c:v>124.8</c:v>
                </c:pt>
                <c:pt idx="20625">
                  <c:v>126.3</c:v>
                </c:pt>
                <c:pt idx="20626">
                  <c:v>125.3</c:v>
                </c:pt>
                <c:pt idx="20627">
                  <c:v>125.1</c:v>
                </c:pt>
                <c:pt idx="20628">
                  <c:v>124.6</c:v>
                </c:pt>
                <c:pt idx="20629">
                  <c:v>124.8</c:v>
                </c:pt>
                <c:pt idx="20630">
                  <c:v>125.1</c:v>
                </c:pt>
                <c:pt idx="20631">
                  <c:v>125.7</c:v>
                </c:pt>
                <c:pt idx="20632">
                  <c:v>125.7</c:v>
                </c:pt>
                <c:pt idx="20633">
                  <c:v>125.1</c:v>
                </c:pt>
                <c:pt idx="20634">
                  <c:v>125.2</c:v>
                </c:pt>
                <c:pt idx="20635">
                  <c:v>125.1</c:v>
                </c:pt>
                <c:pt idx="20636">
                  <c:v>125.7</c:v>
                </c:pt>
                <c:pt idx="20637">
                  <c:v>123.9</c:v>
                </c:pt>
                <c:pt idx="20638">
                  <c:v>125.5</c:v>
                </c:pt>
                <c:pt idx="20639">
                  <c:v>123.7</c:v>
                </c:pt>
                <c:pt idx="20640">
                  <c:v>124.3</c:v>
                </c:pt>
                <c:pt idx="20641">
                  <c:v>123.7</c:v>
                </c:pt>
                <c:pt idx="20642">
                  <c:v>124.3</c:v>
                </c:pt>
                <c:pt idx="20643">
                  <c:v>125.4</c:v>
                </c:pt>
                <c:pt idx="20644">
                  <c:v>125.4</c:v>
                </c:pt>
                <c:pt idx="20645">
                  <c:v>124.8</c:v>
                </c:pt>
                <c:pt idx="20646">
                  <c:v>125.4</c:v>
                </c:pt>
                <c:pt idx="20647">
                  <c:v>124.7</c:v>
                </c:pt>
                <c:pt idx="20648">
                  <c:v>125.1</c:v>
                </c:pt>
                <c:pt idx="20649">
                  <c:v>126.6</c:v>
                </c:pt>
                <c:pt idx="20650">
                  <c:v>125.8</c:v>
                </c:pt>
                <c:pt idx="20651">
                  <c:v>124.3</c:v>
                </c:pt>
                <c:pt idx="20652">
                  <c:v>123.7</c:v>
                </c:pt>
                <c:pt idx="20653">
                  <c:v>124.5</c:v>
                </c:pt>
                <c:pt idx="20654">
                  <c:v>124.3</c:v>
                </c:pt>
                <c:pt idx="20655">
                  <c:v>123.6</c:v>
                </c:pt>
                <c:pt idx="20656">
                  <c:v>122.9</c:v>
                </c:pt>
                <c:pt idx="20657">
                  <c:v>125.1</c:v>
                </c:pt>
                <c:pt idx="20658">
                  <c:v>125</c:v>
                </c:pt>
                <c:pt idx="20659">
                  <c:v>125.1</c:v>
                </c:pt>
                <c:pt idx="20660">
                  <c:v>125.2</c:v>
                </c:pt>
                <c:pt idx="20661">
                  <c:v>125</c:v>
                </c:pt>
                <c:pt idx="20662">
                  <c:v>123.5</c:v>
                </c:pt>
                <c:pt idx="20663">
                  <c:v>124.4</c:v>
                </c:pt>
                <c:pt idx="20664">
                  <c:v>124.9</c:v>
                </c:pt>
                <c:pt idx="20665">
                  <c:v>124.1</c:v>
                </c:pt>
                <c:pt idx="20666">
                  <c:v>125.3</c:v>
                </c:pt>
                <c:pt idx="20667">
                  <c:v>125.8</c:v>
                </c:pt>
                <c:pt idx="20668">
                  <c:v>124.6</c:v>
                </c:pt>
                <c:pt idx="20669">
                  <c:v>124.4</c:v>
                </c:pt>
                <c:pt idx="20670">
                  <c:v>125.5</c:v>
                </c:pt>
                <c:pt idx="20671">
                  <c:v>123.6</c:v>
                </c:pt>
                <c:pt idx="20672">
                  <c:v>124.1</c:v>
                </c:pt>
                <c:pt idx="20673">
                  <c:v>125.9</c:v>
                </c:pt>
                <c:pt idx="20674">
                  <c:v>123.8</c:v>
                </c:pt>
                <c:pt idx="20675">
                  <c:v>125.7</c:v>
                </c:pt>
                <c:pt idx="20676">
                  <c:v>123.9</c:v>
                </c:pt>
                <c:pt idx="20677">
                  <c:v>125.8</c:v>
                </c:pt>
                <c:pt idx="20678">
                  <c:v>124.4</c:v>
                </c:pt>
                <c:pt idx="20679">
                  <c:v>124.3</c:v>
                </c:pt>
                <c:pt idx="20680">
                  <c:v>122.6</c:v>
                </c:pt>
                <c:pt idx="20681">
                  <c:v>125.8</c:v>
                </c:pt>
                <c:pt idx="20682">
                  <c:v>124.2</c:v>
                </c:pt>
                <c:pt idx="20683">
                  <c:v>124.9</c:v>
                </c:pt>
                <c:pt idx="20684">
                  <c:v>124.5</c:v>
                </c:pt>
                <c:pt idx="20685">
                  <c:v>125.3</c:v>
                </c:pt>
                <c:pt idx="20686">
                  <c:v>126.2</c:v>
                </c:pt>
                <c:pt idx="20687">
                  <c:v>125.2</c:v>
                </c:pt>
                <c:pt idx="20688">
                  <c:v>125.9</c:v>
                </c:pt>
                <c:pt idx="20689">
                  <c:v>123.8</c:v>
                </c:pt>
                <c:pt idx="20690">
                  <c:v>125.1</c:v>
                </c:pt>
                <c:pt idx="20691">
                  <c:v>124.7</c:v>
                </c:pt>
                <c:pt idx="20692">
                  <c:v>124.3</c:v>
                </c:pt>
                <c:pt idx="20693">
                  <c:v>124.8</c:v>
                </c:pt>
                <c:pt idx="20694">
                  <c:v>125.8</c:v>
                </c:pt>
                <c:pt idx="20695">
                  <c:v>124.7</c:v>
                </c:pt>
                <c:pt idx="20696">
                  <c:v>125.7</c:v>
                </c:pt>
                <c:pt idx="20697">
                  <c:v>124.7</c:v>
                </c:pt>
                <c:pt idx="20698">
                  <c:v>124.5</c:v>
                </c:pt>
                <c:pt idx="20699">
                  <c:v>126.1</c:v>
                </c:pt>
                <c:pt idx="20700">
                  <c:v>124.9</c:v>
                </c:pt>
                <c:pt idx="20701">
                  <c:v>124.6</c:v>
                </c:pt>
                <c:pt idx="20702">
                  <c:v>125.3</c:v>
                </c:pt>
                <c:pt idx="20703">
                  <c:v>126.1</c:v>
                </c:pt>
                <c:pt idx="20704">
                  <c:v>126.1</c:v>
                </c:pt>
                <c:pt idx="20705">
                  <c:v>125.9</c:v>
                </c:pt>
                <c:pt idx="20706">
                  <c:v>125.4</c:v>
                </c:pt>
                <c:pt idx="20707">
                  <c:v>125.9</c:v>
                </c:pt>
                <c:pt idx="20708">
                  <c:v>125.5</c:v>
                </c:pt>
                <c:pt idx="20709">
                  <c:v>124.9</c:v>
                </c:pt>
                <c:pt idx="20710">
                  <c:v>125.2</c:v>
                </c:pt>
                <c:pt idx="20711">
                  <c:v>125.8</c:v>
                </c:pt>
                <c:pt idx="20712">
                  <c:v>126.5</c:v>
                </c:pt>
                <c:pt idx="20713">
                  <c:v>125.6</c:v>
                </c:pt>
                <c:pt idx="20714">
                  <c:v>124.1</c:v>
                </c:pt>
                <c:pt idx="20715">
                  <c:v>124.2</c:v>
                </c:pt>
                <c:pt idx="20716">
                  <c:v>125.6</c:v>
                </c:pt>
                <c:pt idx="20717">
                  <c:v>124.2</c:v>
                </c:pt>
                <c:pt idx="20718">
                  <c:v>126.1</c:v>
                </c:pt>
                <c:pt idx="20719">
                  <c:v>125</c:v>
                </c:pt>
                <c:pt idx="20720">
                  <c:v>124.4</c:v>
                </c:pt>
                <c:pt idx="20721">
                  <c:v>126.6</c:v>
                </c:pt>
                <c:pt idx="20722">
                  <c:v>125.7</c:v>
                </c:pt>
                <c:pt idx="20723">
                  <c:v>123.5</c:v>
                </c:pt>
                <c:pt idx="20724">
                  <c:v>124.7</c:v>
                </c:pt>
                <c:pt idx="20725">
                  <c:v>125.7</c:v>
                </c:pt>
                <c:pt idx="20726">
                  <c:v>126.2</c:v>
                </c:pt>
                <c:pt idx="20727">
                  <c:v>126.1</c:v>
                </c:pt>
                <c:pt idx="20728">
                  <c:v>125.1</c:v>
                </c:pt>
                <c:pt idx="20729">
                  <c:v>124.9</c:v>
                </c:pt>
                <c:pt idx="20730">
                  <c:v>124.6</c:v>
                </c:pt>
                <c:pt idx="20731">
                  <c:v>125.8</c:v>
                </c:pt>
                <c:pt idx="20732">
                  <c:v>124.2</c:v>
                </c:pt>
                <c:pt idx="20733">
                  <c:v>125.8</c:v>
                </c:pt>
                <c:pt idx="20734">
                  <c:v>124.4</c:v>
                </c:pt>
                <c:pt idx="20735">
                  <c:v>126.9</c:v>
                </c:pt>
                <c:pt idx="20736">
                  <c:v>126.9</c:v>
                </c:pt>
                <c:pt idx="20737">
                  <c:v>125.2</c:v>
                </c:pt>
                <c:pt idx="20738">
                  <c:v>126.5</c:v>
                </c:pt>
                <c:pt idx="20739">
                  <c:v>126.8</c:v>
                </c:pt>
                <c:pt idx="20740">
                  <c:v>126.7</c:v>
                </c:pt>
                <c:pt idx="20741">
                  <c:v>125.6</c:v>
                </c:pt>
                <c:pt idx="20742">
                  <c:v>125.5</c:v>
                </c:pt>
                <c:pt idx="20743">
                  <c:v>125.4</c:v>
                </c:pt>
                <c:pt idx="20744">
                  <c:v>125.9</c:v>
                </c:pt>
                <c:pt idx="20745">
                  <c:v>125.8</c:v>
                </c:pt>
                <c:pt idx="20746">
                  <c:v>125.8</c:v>
                </c:pt>
                <c:pt idx="20747">
                  <c:v>126.2</c:v>
                </c:pt>
                <c:pt idx="20748">
                  <c:v>125.9</c:v>
                </c:pt>
                <c:pt idx="20749">
                  <c:v>125.3</c:v>
                </c:pt>
                <c:pt idx="20750">
                  <c:v>125.3</c:v>
                </c:pt>
                <c:pt idx="20751">
                  <c:v>125.2</c:v>
                </c:pt>
                <c:pt idx="20752">
                  <c:v>124.6</c:v>
                </c:pt>
                <c:pt idx="20753">
                  <c:v>125.9</c:v>
                </c:pt>
                <c:pt idx="20754">
                  <c:v>127.1</c:v>
                </c:pt>
                <c:pt idx="20755">
                  <c:v>127</c:v>
                </c:pt>
                <c:pt idx="20756">
                  <c:v>125.6</c:v>
                </c:pt>
                <c:pt idx="20757">
                  <c:v>125.6</c:v>
                </c:pt>
                <c:pt idx="20758">
                  <c:v>126</c:v>
                </c:pt>
                <c:pt idx="20759">
                  <c:v>126.4</c:v>
                </c:pt>
                <c:pt idx="20760">
                  <c:v>126.8</c:v>
                </c:pt>
                <c:pt idx="20761">
                  <c:v>126.6</c:v>
                </c:pt>
                <c:pt idx="20762">
                  <c:v>124.9</c:v>
                </c:pt>
                <c:pt idx="20763">
                  <c:v>126.9</c:v>
                </c:pt>
                <c:pt idx="20764">
                  <c:v>128</c:v>
                </c:pt>
                <c:pt idx="20765">
                  <c:v>126.3</c:v>
                </c:pt>
                <c:pt idx="20766">
                  <c:v>125.4</c:v>
                </c:pt>
                <c:pt idx="20767">
                  <c:v>126</c:v>
                </c:pt>
                <c:pt idx="20768">
                  <c:v>126.2</c:v>
                </c:pt>
                <c:pt idx="20769">
                  <c:v>126.1</c:v>
                </c:pt>
                <c:pt idx="20770">
                  <c:v>126.8</c:v>
                </c:pt>
                <c:pt idx="20771">
                  <c:v>126.6</c:v>
                </c:pt>
                <c:pt idx="20772">
                  <c:v>127.5</c:v>
                </c:pt>
                <c:pt idx="20773">
                  <c:v>128.69999999999999</c:v>
                </c:pt>
                <c:pt idx="20774">
                  <c:v>125.7</c:v>
                </c:pt>
                <c:pt idx="20775">
                  <c:v>127.5</c:v>
                </c:pt>
                <c:pt idx="20776">
                  <c:v>126</c:v>
                </c:pt>
                <c:pt idx="20777">
                  <c:v>126.2</c:v>
                </c:pt>
                <c:pt idx="20778">
                  <c:v>126.4</c:v>
                </c:pt>
                <c:pt idx="20779">
                  <c:v>125.4</c:v>
                </c:pt>
                <c:pt idx="20780">
                  <c:v>125.8</c:v>
                </c:pt>
                <c:pt idx="20781">
                  <c:v>126.5</c:v>
                </c:pt>
                <c:pt idx="20782">
                  <c:v>125</c:v>
                </c:pt>
                <c:pt idx="20783">
                  <c:v>127.1</c:v>
                </c:pt>
                <c:pt idx="20784">
                  <c:v>125.9</c:v>
                </c:pt>
                <c:pt idx="20785">
                  <c:v>126.1</c:v>
                </c:pt>
                <c:pt idx="20786">
                  <c:v>126.3</c:v>
                </c:pt>
                <c:pt idx="20787">
                  <c:v>127</c:v>
                </c:pt>
                <c:pt idx="20788">
                  <c:v>126.4</c:v>
                </c:pt>
                <c:pt idx="20789">
                  <c:v>127.4</c:v>
                </c:pt>
                <c:pt idx="20790">
                  <c:v>127.7</c:v>
                </c:pt>
                <c:pt idx="20791">
                  <c:v>127.1</c:v>
                </c:pt>
                <c:pt idx="20792">
                  <c:v>126</c:v>
                </c:pt>
                <c:pt idx="20793">
                  <c:v>126.7</c:v>
                </c:pt>
                <c:pt idx="20794">
                  <c:v>127.3</c:v>
                </c:pt>
                <c:pt idx="20795">
                  <c:v>126.7</c:v>
                </c:pt>
                <c:pt idx="20796">
                  <c:v>127</c:v>
                </c:pt>
                <c:pt idx="20797">
                  <c:v>127.1</c:v>
                </c:pt>
                <c:pt idx="20798">
                  <c:v>125.5</c:v>
                </c:pt>
                <c:pt idx="20799">
                  <c:v>126.9</c:v>
                </c:pt>
                <c:pt idx="20800">
                  <c:v>126.7</c:v>
                </c:pt>
                <c:pt idx="20801">
                  <c:v>126.5</c:v>
                </c:pt>
                <c:pt idx="20802">
                  <c:v>126.5</c:v>
                </c:pt>
                <c:pt idx="20803">
                  <c:v>124.9</c:v>
                </c:pt>
                <c:pt idx="20804">
                  <c:v>126.4</c:v>
                </c:pt>
                <c:pt idx="20805">
                  <c:v>127.6</c:v>
                </c:pt>
                <c:pt idx="20806">
                  <c:v>127.6</c:v>
                </c:pt>
                <c:pt idx="20807">
                  <c:v>126.4</c:v>
                </c:pt>
                <c:pt idx="20808">
                  <c:v>126.6</c:v>
                </c:pt>
                <c:pt idx="20809">
                  <c:v>126.4</c:v>
                </c:pt>
                <c:pt idx="20810">
                  <c:v>125.2</c:v>
                </c:pt>
                <c:pt idx="20811">
                  <c:v>127</c:v>
                </c:pt>
                <c:pt idx="20812">
                  <c:v>126.1</c:v>
                </c:pt>
                <c:pt idx="20813">
                  <c:v>127</c:v>
                </c:pt>
                <c:pt idx="20814">
                  <c:v>125.6</c:v>
                </c:pt>
                <c:pt idx="20815">
                  <c:v>126.8</c:v>
                </c:pt>
                <c:pt idx="20816">
                  <c:v>126.9</c:v>
                </c:pt>
                <c:pt idx="20817">
                  <c:v>126.3</c:v>
                </c:pt>
                <c:pt idx="20818">
                  <c:v>125.2</c:v>
                </c:pt>
                <c:pt idx="20819">
                  <c:v>126.4</c:v>
                </c:pt>
                <c:pt idx="20820">
                  <c:v>126.9</c:v>
                </c:pt>
                <c:pt idx="20821">
                  <c:v>125.7</c:v>
                </c:pt>
                <c:pt idx="20822">
                  <c:v>126.7</c:v>
                </c:pt>
                <c:pt idx="20823">
                  <c:v>125.9</c:v>
                </c:pt>
                <c:pt idx="20824">
                  <c:v>127</c:v>
                </c:pt>
                <c:pt idx="20825">
                  <c:v>127.8</c:v>
                </c:pt>
                <c:pt idx="20826">
                  <c:v>127.6</c:v>
                </c:pt>
                <c:pt idx="20827">
                  <c:v>125.5</c:v>
                </c:pt>
                <c:pt idx="20828">
                  <c:v>126.8</c:v>
                </c:pt>
                <c:pt idx="20829">
                  <c:v>126.5</c:v>
                </c:pt>
                <c:pt idx="20830">
                  <c:v>126.8</c:v>
                </c:pt>
                <c:pt idx="20831">
                  <c:v>127</c:v>
                </c:pt>
                <c:pt idx="20832">
                  <c:v>125.9</c:v>
                </c:pt>
                <c:pt idx="20833">
                  <c:v>126.3</c:v>
                </c:pt>
                <c:pt idx="20834">
                  <c:v>127</c:v>
                </c:pt>
                <c:pt idx="20835">
                  <c:v>126.7</c:v>
                </c:pt>
                <c:pt idx="20836">
                  <c:v>125.7</c:v>
                </c:pt>
                <c:pt idx="20837">
                  <c:v>125.6</c:v>
                </c:pt>
                <c:pt idx="20838">
                  <c:v>125.7</c:v>
                </c:pt>
                <c:pt idx="20839">
                  <c:v>125.4</c:v>
                </c:pt>
                <c:pt idx="20840">
                  <c:v>126</c:v>
                </c:pt>
                <c:pt idx="20841">
                  <c:v>126.8</c:v>
                </c:pt>
                <c:pt idx="20842">
                  <c:v>127.5</c:v>
                </c:pt>
                <c:pt idx="20843">
                  <c:v>128.6</c:v>
                </c:pt>
                <c:pt idx="20844">
                  <c:v>127.6</c:v>
                </c:pt>
                <c:pt idx="20845">
                  <c:v>127.1</c:v>
                </c:pt>
                <c:pt idx="20846">
                  <c:v>126.9</c:v>
                </c:pt>
                <c:pt idx="20847">
                  <c:v>126.8</c:v>
                </c:pt>
                <c:pt idx="20848">
                  <c:v>126.6</c:v>
                </c:pt>
                <c:pt idx="20849">
                  <c:v>127.5</c:v>
                </c:pt>
                <c:pt idx="20850">
                  <c:v>126.9</c:v>
                </c:pt>
                <c:pt idx="20851">
                  <c:v>126.9</c:v>
                </c:pt>
                <c:pt idx="20852">
                  <c:v>126.5</c:v>
                </c:pt>
                <c:pt idx="20853">
                  <c:v>127.1</c:v>
                </c:pt>
                <c:pt idx="20854">
                  <c:v>126.4</c:v>
                </c:pt>
                <c:pt idx="20855">
                  <c:v>127.1</c:v>
                </c:pt>
                <c:pt idx="20856">
                  <c:v>127.3</c:v>
                </c:pt>
                <c:pt idx="20857">
                  <c:v>126.4</c:v>
                </c:pt>
                <c:pt idx="20858">
                  <c:v>126.8</c:v>
                </c:pt>
                <c:pt idx="20859">
                  <c:v>126.7</c:v>
                </c:pt>
                <c:pt idx="20860">
                  <c:v>127.4</c:v>
                </c:pt>
                <c:pt idx="20861">
                  <c:v>125.4</c:v>
                </c:pt>
                <c:pt idx="20862">
                  <c:v>126.7</c:v>
                </c:pt>
                <c:pt idx="20863">
                  <c:v>126</c:v>
                </c:pt>
                <c:pt idx="20864">
                  <c:v>128.30000000000001</c:v>
                </c:pt>
                <c:pt idx="20865">
                  <c:v>126.5</c:v>
                </c:pt>
                <c:pt idx="20866">
                  <c:v>127.2</c:v>
                </c:pt>
                <c:pt idx="20867">
                  <c:v>127.4</c:v>
                </c:pt>
                <c:pt idx="20868">
                  <c:v>127.6</c:v>
                </c:pt>
                <c:pt idx="20869">
                  <c:v>128.4</c:v>
                </c:pt>
                <c:pt idx="20870">
                  <c:v>126.7</c:v>
                </c:pt>
                <c:pt idx="20871">
                  <c:v>126.7</c:v>
                </c:pt>
                <c:pt idx="20872">
                  <c:v>126.2</c:v>
                </c:pt>
                <c:pt idx="20873">
                  <c:v>127.3</c:v>
                </c:pt>
                <c:pt idx="20874">
                  <c:v>126</c:v>
                </c:pt>
                <c:pt idx="20875">
                  <c:v>128.30000000000001</c:v>
                </c:pt>
                <c:pt idx="20876">
                  <c:v>128.1</c:v>
                </c:pt>
                <c:pt idx="20877">
                  <c:v>127.7</c:v>
                </c:pt>
                <c:pt idx="20878">
                  <c:v>127.8</c:v>
                </c:pt>
                <c:pt idx="20879">
                  <c:v>126.7</c:v>
                </c:pt>
                <c:pt idx="20880">
                  <c:v>128</c:v>
                </c:pt>
                <c:pt idx="20881">
                  <c:v>126.2</c:v>
                </c:pt>
                <c:pt idx="20882">
                  <c:v>126.3</c:v>
                </c:pt>
                <c:pt idx="20883">
                  <c:v>126.3</c:v>
                </c:pt>
                <c:pt idx="20884">
                  <c:v>127.5</c:v>
                </c:pt>
                <c:pt idx="20885">
                  <c:v>127.1</c:v>
                </c:pt>
                <c:pt idx="20886">
                  <c:v>127</c:v>
                </c:pt>
                <c:pt idx="20887">
                  <c:v>127.8</c:v>
                </c:pt>
                <c:pt idx="20888">
                  <c:v>126.7</c:v>
                </c:pt>
                <c:pt idx="20889">
                  <c:v>126.1</c:v>
                </c:pt>
                <c:pt idx="20890">
                  <c:v>126.9</c:v>
                </c:pt>
                <c:pt idx="20891">
                  <c:v>126.9</c:v>
                </c:pt>
                <c:pt idx="20892">
                  <c:v>127.1</c:v>
                </c:pt>
                <c:pt idx="20893">
                  <c:v>126.2</c:v>
                </c:pt>
                <c:pt idx="20894">
                  <c:v>128.4</c:v>
                </c:pt>
                <c:pt idx="20895">
                  <c:v>128.19999999999999</c:v>
                </c:pt>
                <c:pt idx="20896">
                  <c:v>127.3</c:v>
                </c:pt>
                <c:pt idx="20897">
                  <c:v>127.8</c:v>
                </c:pt>
                <c:pt idx="20898">
                  <c:v>126.6</c:v>
                </c:pt>
                <c:pt idx="20899">
                  <c:v>126.1</c:v>
                </c:pt>
                <c:pt idx="20900">
                  <c:v>126.9</c:v>
                </c:pt>
                <c:pt idx="20901">
                  <c:v>126.8</c:v>
                </c:pt>
                <c:pt idx="20902">
                  <c:v>127.3</c:v>
                </c:pt>
                <c:pt idx="20903">
                  <c:v>126.7</c:v>
                </c:pt>
                <c:pt idx="20904">
                  <c:v>127.6</c:v>
                </c:pt>
                <c:pt idx="20905">
                  <c:v>128.1</c:v>
                </c:pt>
                <c:pt idx="20906">
                  <c:v>127.7</c:v>
                </c:pt>
                <c:pt idx="20907">
                  <c:v>126.5</c:v>
                </c:pt>
                <c:pt idx="20908">
                  <c:v>127.6</c:v>
                </c:pt>
                <c:pt idx="20909">
                  <c:v>128.9</c:v>
                </c:pt>
                <c:pt idx="20910">
                  <c:v>127.2</c:v>
                </c:pt>
                <c:pt idx="20911">
                  <c:v>127.6</c:v>
                </c:pt>
                <c:pt idx="20912">
                  <c:v>126.8</c:v>
                </c:pt>
                <c:pt idx="20913">
                  <c:v>127.9</c:v>
                </c:pt>
                <c:pt idx="20914">
                  <c:v>128.1</c:v>
                </c:pt>
                <c:pt idx="20915">
                  <c:v>128.5</c:v>
                </c:pt>
                <c:pt idx="20916">
                  <c:v>126.8</c:v>
                </c:pt>
                <c:pt idx="20917">
                  <c:v>127.3</c:v>
                </c:pt>
                <c:pt idx="20918">
                  <c:v>126.1</c:v>
                </c:pt>
                <c:pt idx="20919">
                  <c:v>127.4</c:v>
                </c:pt>
                <c:pt idx="20920">
                  <c:v>126.6</c:v>
                </c:pt>
                <c:pt idx="20921">
                  <c:v>127.5</c:v>
                </c:pt>
                <c:pt idx="20922">
                  <c:v>127.2</c:v>
                </c:pt>
                <c:pt idx="20923">
                  <c:v>128.1</c:v>
                </c:pt>
                <c:pt idx="20924">
                  <c:v>126.9</c:v>
                </c:pt>
                <c:pt idx="20925">
                  <c:v>126.8</c:v>
                </c:pt>
                <c:pt idx="20926">
                  <c:v>127.2</c:v>
                </c:pt>
                <c:pt idx="20927">
                  <c:v>127.3</c:v>
                </c:pt>
                <c:pt idx="20928">
                  <c:v>126.7</c:v>
                </c:pt>
                <c:pt idx="20929">
                  <c:v>127.2</c:v>
                </c:pt>
                <c:pt idx="20930">
                  <c:v>127.5</c:v>
                </c:pt>
                <c:pt idx="20931">
                  <c:v>127.5</c:v>
                </c:pt>
                <c:pt idx="20932">
                  <c:v>126.9</c:v>
                </c:pt>
                <c:pt idx="20933">
                  <c:v>126.3</c:v>
                </c:pt>
                <c:pt idx="20934">
                  <c:v>126.1</c:v>
                </c:pt>
                <c:pt idx="20935">
                  <c:v>126.9</c:v>
                </c:pt>
                <c:pt idx="20936">
                  <c:v>128.4</c:v>
                </c:pt>
                <c:pt idx="20937">
                  <c:v>127.8</c:v>
                </c:pt>
                <c:pt idx="20938">
                  <c:v>127.8</c:v>
                </c:pt>
                <c:pt idx="20939">
                  <c:v>126.7</c:v>
                </c:pt>
                <c:pt idx="20940">
                  <c:v>127.4</c:v>
                </c:pt>
                <c:pt idx="20941">
                  <c:v>126</c:v>
                </c:pt>
                <c:pt idx="20942">
                  <c:v>127.2</c:v>
                </c:pt>
                <c:pt idx="20943">
                  <c:v>126.8</c:v>
                </c:pt>
                <c:pt idx="20944">
                  <c:v>127.9</c:v>
                </c:pt>
                <c:pt idx="20945">
                  <c:v>129.5</c:v>
                </c:pt>
                <c:pt idx="20946">
                  <c:v>126.2</c:v>
                </c:pt>
                <c:pt idx="20947">
                  <c:v>128.1</c:v>
                </c:pt>
                <c:pt idx="20948">
                  <c:v>127.1</c:v>
                </c:pt>
                <c:pt idx="20949">
                  <c:v>128.5</c:v>
                </c:pt>
                <c:pt idx="20950">
                  <c:v>128.69999999999999</c:v>
                </c:pt>
                <c:pt idx="20951">
                  <c:v>127.8</c:v>
                </c:pt>
                <c:pt idx="20952">
                  <c:v>127</c:v>
                </c:pt>
                <c:pt idx="20953">
                  <c:v>127.5</c:v>
                </c:pt>
                <c:pt idx="20954">
                  <c:v>128.1</c:v>
                </c:pt>
                <c:pt idx="20955">
                  <c:v>125.5</c:v>
                </c:pt>
                <c:pt idx="20956">
                  <c:v>127.5</c:v>
                </c:pt>
                <c:pt idx="20957">
                  <c:v>127.7</c:v>
                </c:pt>
                <c:pt idx="20958">
                  <c:v>126.7</c:v>
                </c:pt>
                <c:pt idx="20959">
                  <c:v>127.1</c:v>
                </c:pt>
                <c:pt idx="20960">
                  <c:v>127</c:v>
                </c:pt>
                <c:pt idx="20961">
                  <c:v>127.3</c:v>
                </c:pt>
                <c:pt idx="20962">
                  <c:v>127.5</c:v>
                </c:pt>
                <c:pt idx="20963">
                  <c:v>127</c:v>
                </c:pt>
                <c:pt idx="20964">
                  <c:v>127.8</c:v>
                </c:pt>
                <c:pt idx="20965">
                  <c:v>127.2</c:v>
                </c:pt>
                <c:pt idx="20966">
                  <c:v>127.8</c:v>
                </c:pt>
                <c:pt idx="20967">
                  <c:v>129.4</c:v>
                </c:pt>
                <c:pt idx="20968">
                  <c:v>127</c:v>
                </c:pt>
                <c:pt idx="20969">
                  <c:v>126.6</c:v>
                </c:pt>
                <c:pt idx="20970">
                  <c:v>127.6</c:v>
                </c:pt>
                <c:pt idx="20971">
                  <c:v>126.5</c:v>
                </c:pt>
                <c:pt idx="20972">
                  <c:v>127.9</c:v>
                </c:pt>
                <c:pt idx="20973">
                  <c:v>128.4</c:v>
                </c:pt>
                <c:pt idx="20974">
                  <c:v>129.1</c:v>
                </c:pt>
                <c:pt idx="20975">
                  <c:v>126.7</c:v>
                </c:pt>
                <c:pt idx="20976">
                  <c:v>127.4</c:v>
                </c:pt>
                <c:pt idx="20977">
                  <c:v>127.6</c:v>
                </c:pt>
                <c:pt idx="20978">
                  <c:v>127.9</c:v>
                </c:pt>
                <c:pt idx="20979">
                  <c:v>127.4</c:v>
                </c:pt>
                <c:pt idx="20980">
                  <c:v>127.5</c:v>
                </c:pt>
                <c:pt idx="20981">
                  <c:v>128.5</c:v>
                </c:pt>
                <c:pt idx="20982">
                  <c:v>128</c:v>
                </c:pt>
                <c:pt idx="20983">
                  <c:v>129</c:v>
                </c:pt>
                <c:pt idx="20984">
                  <c:v>128.30000000000001</c:v>
                </c:pt>
                <c:pt idx="20985">
                  <c:v>127.4</c:v>
                </c:pt>
                <c:pt idx="20986">
                  <c:v>126.7</c:v>
                </c:pt>
                <c:pt idx="20987">
                  <c:v>127.3</c:v>
                </c:pt>
                <c:pt idx="20988">
                  <c:v>129.19999999999999</c:v>
                </c:pt>
                <c:pt idx="20989">
                  <c:v>126.3</c:v>
                </c:pt>
                <c:pt idx="20990">
                  <c:v>128.4</c:v>
                </c:pt>
                <c:pt idx="20991">
                  <c:v>127.7</c:v>
                </c:pt>
                <c:pt idx="20992">
                  <c:v>127</c:v>
                </c:pt>
                <c:pt idx="20993">
                  <c:v>127.5</c:v>
                </c:pt>
                <c:pt idx="20994">
                  <c:v>128.4</c:v>
                </c:pt>
                <c:pt idx="20995">
                  <c:v>127.3</c:v>
                </c:pt>
                <c:pt idx="20996">
                  <c:v>127.2</c:v>
                </c:pt>
                <c:pt idx="20997">
                  <c:v>128</c:v>
                </c:pt>
                <c:pt idx="20998">
                  <c:v>127.2</c:v>
                </c:pt>
                <c:pt idx="20999">
                  <c:v>126.8</c:v>
                </c:pt>
                <c:pt idx="21000">
                  <c:v>128</c:v>
                </c:pt>
                <c:pt idx="21001">
                  <c:v>128.1</c:v>
                </c:pt>
                <c:pt idx="21002">
                  <c:v>126.8</c:v>
                </c:pt>
                <c:pt idx="21003">
                  <c:v>127.3</c:v>
                </c:pt>
                <c:pt idx="21004">
                  <c:v>127.3</c:v>
                </c:pt>
                <c:pt idx="21005">
                  <c:v>126.5</c:v>
                </c:pt>
                <c:pt idx="21006">
                  <c:v>126.3</c:v>
                </c:pt>
                <c:pt idx="21007">
                  <c:v>127.6</c:v>
                </c:pt>
                <c:pt idx="21008">
                  <c:v>127.2</c:v>
                </c:pt>
                <c:pt idx="21009">
                  <c:v>127.9</c:v>
                </c:pt>
                <c:pt idx="21010">
                  <c:v>128.4</c:v>
                </c:pt>
                <c:pt idx="21011">
                  <c:v>126.5</c:v>
                </c:pt>
                <c:pt idx="21012">
                  <c:v>127.5</c:v>
                </c:pt>
                <c:pt idx="21013">
                  <c:v>127</c:v>
                </c:pt>
                <c:pt idx="21014">
                  <c:v>127.6</c:v>
                </c:pt>
                <c:pt idx="21015">
                  <c:v>127.1</c:v>
                </c:pt>
                <c:pt idx="21016">
                  <c:v>127.8</c:v>
                </c:pt>
                <c:pt idx="21017">
                  <c:v>128.4</c:v>
                </c:pt>
                <c:pt idx="21018">
                  <c:v>127.6</c:v>
                </c:pt>
                <c:pt idx="21019">
                  <c:v>126.3</c:v>
                </c:pt>
                <c:pt idx="21020">
                  <c:v>127.1</c:v>
                </c:pt>
                <c:pt idx="21021">
                  <c:v>127.7</c:v>
                </c:pt>
                <c:pt idx="21022">
                  <c:v>127.2</c:v>
                </c:pt>
                <c:pt idx="21023">
                  <c:v>127.3</c:v>
                </c:pt>
                <c:pt idx="21024">
                  <c:v>127.3</c:v>
                </c:pt>
                <c:pt idx="21025">
                  <c:v>127.6</c:v>
                </c:pt>
                <c:pt idx="21026">
                  <c:v>127.2</c:v>
                </c:pt>
                <c:pt idx="21027">
                  <c:v>127.9</c:v>
                </c:pt>
                <c:pt idx="21028">
                  <c:v>127.3</c:v>
                </c:pt>
                <c:pt idx="21029">
                  <c:v>126.7</c:v>
                </c:pt>
                <c:pt idx="21030">
                  <c:v>127.2</c:v>
                </c:pt>
                <c:pt idx="21031">
                  <c:v>127.8</c:v>
                </c:pt>
                <c:pt idx="21032">
                  <c:v>127.4</c:v>
                </c:pt>
                <c:pt idx="21033">
                  <c:v>127.6</c:v>
                </c:pt>
                <c:pt idx="21034">
                  <c:v>128.4</c:v>
                </c:pt>
                <c:pt idx="21035">
                  <c:v>126.1</c:v>
                </c:pt>
                <c:pt idx="21036">
                  <c:v>127.8</c:v>
                </c:pt>
                <c:pt idx="21037">
                  <c:v>128</c:v>
                </c:pt>
                <c:pt idx="21038">
                  <c:v>127.4</c:v>
                </c:pt>
                <c:pt idx="21039">
                  <c:v>126.8</c:v>
                </c:pt>
                <c:pt idx="21040">
                  <c:v>126.3</c:v>
                </c:pt>
                <c:pt idx="21041">
                  <c:v>129.69999999999999</c:v>
                </c:pt>
                <c:pt idx="21042">
                  <c:v>126.7</c:v>
                </c:pt>
                <c:pt idx="21043">
                  <c:v>127.2</c:v>
                </c:pt>
                <c:pt idx="21044">
                  <c:v>128.19999999999999</c:v>
                </c:pt>
                <c:pt idx="21045">
                  <c:v>127.3</c:v>
                </c:pt>
                <c:pt idx="21046">
                  <c:v>127.4</c:v>
                </c:pt>
                <c:pt idx="21047">
                  <c:v>127.5</c:v>
                </c:pt>
                <c:pt idx="21048">
                  <c:v>127.2</c:v>
                </c:pt>
                <c:pt idx="21049">
                  <c:v>127.3</c:v>
                </c:pt>
                <c:pt idx="21050">
                  <c:v>128.6</c:v>
                </c:pt>
                <c:pt idx="21051">
                  <c:v>127.2</c:v>
                </c:pt>
                <c:pt idx="21052">
                  <c:v>126.9</c:v>
                </c:pt>
                <c:pt idx="21053">
                  <c:v>127.9</c:v>
                </c:pt>
                <c:pt idx="21054">
                  <c:v>127.4</c:v>
                </c:pt>
                <c:pt idx="21055">
                  <c:v>128.30000000000001</c:v>
                </c:pt>
                <c:pt idx="21056">
                  <c:v>128.6</c:v>
                </c:pt>
                <c:pt idx="21057">
                  <c:v>127.1</c:v>
                </c:pt>
                <c:pt idx="21058">
                  <c:v>126.5</c:v>
                </c:pt>
                <c:pt idx="21059">
                  <c:v>127</c:v>
                </c:pt>
                <c:pt idx="21060">
                  <c:v>127.1</c:v>
                </c:pt>
                <c:pt idx="21061">
                  <c:v>128.1</c:v>
                </c:pt>
                <c:pt idx="21062">
                  <c:v>127.2</c:v>
                </c:pt>
                <c:pt idx="21063">
                  <c:v>126.2</c:v>
                </c:pt>
                <c:pt idx="21064">
                  <c:v>127.5</c:v>
                </c:pt>
                <c:pt idx="21065">
                  <c:v>127.1</c:v>
                </c:pt>
                <c:pt idx="21066">
                  <c:v>126.3</c:v>
                </c:pt>
                <c:pt idx="21067">
                  <c:v>127.7</c:v>
                </c:pt>
                <c:pt idx="21068">
                  <c:v>129</c:v>
                </c:pt>
                <c:pt idx="21069">
                  <c:v>127.9</c:v>
                </c:pt>
                <c:pt idx="21070">
                  <c:v>126.4</c:v>
                </c:pt>
                <c:pt idx="21071">
                  <c:v>126.4</c:v>
                </c:pt>
                <c:pt idx="21072">
                  <c:v>127</c:v>
                </c:pt>
                <c:pt idx="21073">
                  <c:v>126.9</c:v>
                </c:pt>
                <c:pt idx="21074">
                  <c:v>126.3</c:v>
                </c:pt>
                <c:pt idx="21075">
                  <c:v>127.2</c:v>
                </c:pt>
                <c:pt idx="21076">
                  <c:v>127.5</c:v>
                </c:pt>
                <c:pt idx="21077">
                  <c:v>128.5</c:v>
                </c:pt>
                <c:pt idx="21078">
                  <c:v>128</c:v>
                </c:pt>
                <c:pt idx="21079">
                  <c:v>127.6</c:v>
                </c:pt>
                <c:pt idx="21080">
                  <c:v>127</c:v>
                </c:pt>
                <c:pt idx="21081">
                  <c:v>125.9</c:v>
                </c:pt>
                <c:pt idx="21082">
                  <c:v>127.1</c:v>
                </c:pt>
                <c:pt idx="21083">
                  <c:v>127.7</c:v>
                </c:pt>
                <c:pt idx="21084">
                  <c:v>127.4</c:v>
                </c:pt>
                <c:pt idx="21085">
                  <c:v>128.6</c:v>
                </c:pt>
                <c:pt idx="21086">
                  <c:v>126.3</c:v>
                </c:pt>
                <c:pt idx="21087">
                  <c:v>127.4</c:v>
                </c:pt>
                <c:pt idx="21088">
                  <c:v>128.4</c:v>
                </c:pt>
                <c:pt idx="21089">
                  <c:v>127.1</c:v>
                </c:pt>
                <c:pt idx="21090">
                  <c:v>127.7</c:v>
                </c:pt>
                <c:pt idx="21091">
                  <c:v>126.1</c:v>
                </c:pt>
                <c:pt idx="21092">
                  <c:v>126.7</c:v>
                </c:pt>
                <c:pt idx="21093">
                  <c:v>127</c:v>
                </c:pt>
                <c:pt idx="21094">
                  <c:v>127.2</c:v>
                </c:pt>
                <c:pt idx="21095">
                  <c:v>127.4</c:v>
                </c:pt>
                <c:pt idx="21096">
                  <c:v>126.8</c:v>
                </c:pt>
                <c:pt idx="21097">
                  <c:v>128.5</c:v>
                </c:pt>
                <c:pt idx="21098">
                  <c:v>127.1</c:v>
                </c:pt>
                <c:pt idx="21099">
                  <c:v>127.6</c:v>
                </c:pt>
                <c:pt idx="21100">
                  <c:v>126.1</c:v>
                </c:pt>
                <c:pt idx="21101">
                  <c:v>127.4</c:v>
                </c:pt>
                <c:pt idx="21102">
                  <c:v>127.8</c:v>
                </c:pt>
                <c:pt idx="21103">
                  <c:v>127.2</c:v>
                </c:pt>
                <c:pt idx="21104">
                  <c:v>127</c:v>
                </c:pt>
                <c:pt idx="21105">
                  <c:v>127.6</c:v>
                </c:pt>
                <c:pt idx="21106">
                  <c:v>128.5</c:v>
                </c:pt>
                <c:pt idx="21107">
                  <c:v>128.30000000000001</c:v>
                </c:pt>
                <c:pt idx="21108">
                  <c:v>125.8</c:v>
                </c:pt>
                <c:pt idx="21109">
                  <c:v>127.7</c:v>
                </c:pt>
                <c:pt idx="21110">
                  <c:v>126.9</c:v>
                </c:pt>
                <c:pt idx="21111">
                  <c:v>127.5</c:v>
                </c:pt>
                <c:pt idx="21112">
                  <c:v>127.4</c:v>
                </c:pt>
                <c:pt idx="21113">
                  <c:v>125.8</c:v>
                </c:pt>
                <c:pt idx="21114">
                  <c:v>125.9</c:v>
                </c:pt>
                <c:pt idx="21115">
                  <c:v>128.30000000000001</c:v>
                </c:pt>
                <c:pt idx="21116">
                  <c:v>128</c:v>
                </c:pt>
                <c:pt idx="21117">
                  <c:v>126.4</c:v>
                </c:pt>
                <c:pt idx="21118">
                  <c:v>126.7</c:v>
                </c:pt>
                <c:pt idx="21119">
                  <c:v>126.7</c:v>
                </c:pt>
                <c:pt idx="21120">
                  <c:v>127</c:v>
                </c:pt>
                <c:pt idx="21121">
                  <c:v>127.8</c:v>
                </c:pt>
                <c:pt idx="21122">
                  <c:v>128.9</c:v>
                </c:pt>
                <c:pt idx="21123">
                  <c:v>127.6</c:v>
                </c:pt>
                <c:pt idx="21124">
                  <c:v>127.3</c:v>
                </c:pt>
                <c:pt idx="21125">
                  <c:v>128</c:v>
                </c:pt>
                <c:pt idx="21126">
                  <c:v>126.7</c:v>
                </c:pt>
                <c:pt idx="21127">
                  <c:v>127.8</c:v>
                </c:pt>
                <c:pt idx="21128">
                  <c:v>127.1</c:v>
                </c:pt>
                <c:pt idx="21129">
                  <c:v>125.6</c:v>
                </c:pt>
                <c:pt idx="21130">
                  <c:v>127.2</c:v>
                </c:pt>
                <c:pt idx="21131">
                  <c:v>127.4</c:v>
                </c:pt>
                <c:pt idx="21132">
                  <c:v>126.6</c:v>
                </c:pt>
                <c:pt idx="21133">
                  <c:v>126.8</c:v>
                </c:pt>
                <c:pt idx="21134">
                  <c:v>126</c:v>
                </c:pt>
                <c:pt idx="21135">
                  <c:v>128.1</c:v>
                </c:pt>
                <c:pt idx="21136">
                  <c:v>127.1</c:v>
                </c:pt>
                <c:pt idx="21137">
                  <c:v>127.6</c:v>
                </c:pt>
                <c:pt idx="21138">
                  <c:v>128</c:v>
                </c:pt>
                <c:pt idx="21139">
                  <c:v>127.9</c:v>
                </c:pt>
                <c:pt idx="21140">
                  <c:v>126.7</c:v>
                </c:pt>
                <c:pt idx="21141">
                  <c:v>127.5</c:v>
                </c:pt>
                <c:pt idx="21142">
                  <c:v>127.7</c:v>
                </c:pt>
                <c:pt idx="21143">
                  <c:v>126.1</c:v>
                </c:pt>
                <c:pt idx="21144">
                  <c:v>127.2</c:v>
                </c:pt>
                <c:pt idx="21145">
                  <c:v>128.6</c:v>
                </c:pt>
                <c:pt idx="21146">
                  <c:v>127.5</c:v>
                </c:pt>
                <c:pt idx="21147">
                  <c:v>127.1</c:v>
                </c:pt>
                <c:pt idx="21148">
                  <c:v>126.8</c:v>
                </c:pt>
                <c:pt idx="21149">
                  <c:v>127.5</c:v>
                </c:pt>
                <c:pt idx="21150">
                  <c:v>127.7</c:v>
                </c:pt>
                <c:pt idx="21151">
                  <c:v>126.6</c:v>
                </c:pt>
                <c:pt idx="21152">
                  <c:v>127</c:v>
                </c:pt>
                <c:pt idx="21153">
                  <c:v>126.1</c:v>
                </c:pt>
                <c:pt idx="21154">
                  <c:v>127.5</c:v>
                </c:pt>
                <c:pt idx="21155">
                  <c:v>127.4</c:v>
                </c:pt>
                <c:pt idx="21156">
                  <c:v>127</c:v>
                </c:pt>
                <c:pt idx="21157">
                  <c:v>128.30000000000001</c:v>
                </c:pt>
                <c:pt idx="21158">
                  <c:v>127.9</c:v>
                </c:pt>
                <c:pt idx="21159">
                  <c:v>127</c:v>
                </c:pt>
                <c:pt idx="21160">
                  <c:v>128.80000000000001</c:v>
                </c:pt>
                <c:pt idx="21161">
                  <c:v>126.9</c:v>
                </c:pt>
                <c:pt idx="21162">
                  <c:v>127</c:v>
                </c:pt>
                <c:pt idx="21163">
                  <c:v>127</c:v>
                </c:pt>
                <c:pt idx="21164">
                  <c:v>125.8</c:v>
                </c:pt>
                <c:pt idx="21165">
                  <c:v>127</c:v>
                </c:pt>
                <c:pt idx="21166">
                  <c:v>128</c:v>
                </c:pt>
                <c:pt idx="21167">
                  <c:v>127.3</c:v>
                </c:pt>
                <c:pt idx="21168">
                  <c:v>127.2</c:v>
                </c:pt>
                <c:pt idx="21169">
                  <c:v>125.8</c:v>
                </c:pt>
                <c:pt idx="21170">
                  <c:v>126.7</c:v>
                </c:pt>
                <c:pt idx="21171">
                  <c:v>127.3</c:v>
                </c:pt>
                <c:pt idx="21172">
                  <c:v>127.7</c:v>
                </c:pt>
                <c:pt idx="21173">
                  <c:v>127.5</c:v>
                </c:pt>
                <c:pt idx="21174">
                  <c:v>127.7</c:v>
                </c:pt>
                <c:pt idx="21175">
                  <c:v>128.6</c:v>
                </c:pt>
                <c:pt idx="21176">
                  <c:v>127.7</c:v>
                </c:pt>
                <c:pt idx="21177">
                  <c:v>127.7</c:v>
                </c:pt>
                <c:pt idx="21178">
                  <c:v>128</c:v>
                </c:pt>
                <c:pt idx="21179">
                  <c:v>125.8</c:v>
                </c:pt>
                <c:pt idx="21180">
                  <c:v>127.4</c:v>
                </c:pt>
                <c:pt idx="21181">
                  <c:v>127.7</c:v>
                </c:pt>
                <c:pt idx="21182">
                  <c:v>128.1</c:v>
                </c:pt>
                <c:pt idx="21183">
                  <c:v>126.8</c:v>
                </c:pt>
                <c:pt idx="21184">
                  <c:v>127.5</c:v>
                </c:pt>
                <c:pt idx="21185">
                  <c:v>127.4</c:v>
                </c:pt>
                <c:pt idx="21186">
                  <c:v>127.2</c:v>
                </c:pt>
                <c:pt idx="21187">
                  <c:v>127.6</c:v>
                </c:pt>
                <c:pt idx="21188">
                  <c:v>128.5</c:v>
                </c:pt>
                <c:pt idx="21189">
                  <c:v>127.6</c:v>
                </c:pt>
                <c:pt idx="21190">
                  <c:v>128.4</c:v>
                </c:pt>
                <c:pt idx="21191">
                  <c:v>128.1</c:v>
                </c:pt>
                <c:pt idx="21192">
                  <c:v>126</c:v>
                </c:pt>
                <c:pt idx="21193">
                  <c:v>126.9</c:v>
                </c:pt>
                <c:pt idx="21194">
                  <c:v>126.4</c:v>
                </c:pt>
                <c:pt idx="21195">
                  <c:v>127.6</c:v>
                </c:pt>
                <c:pt idx="21196">
                  <c:v>127.7</c:v>
                </c:pt>
                <c:pt idx="21197">
                  <c:v>128.5</c:v>
                </c:pt>
                <c:pt idx="21198">
                  <c:v>127.4</c:v>
                </c:pt>
                <c:pt idx="21199">
                  <c:v>128.19999999999999</c:v>
                </c:pt>
                <c:pt idx="21200">
                  <c:v>127.2</c:v>
                </c:pt>
                <c:pt idx="21201">
                  <c:v>127.8</c:v>
                </c:pt>
                <c:pt idx="21202">
                  <c:v>127.4</c:v>
                </c:pt>
                <c:pt idx="21203">
                  <c:v>127.5</c:v>
                </c:pt>
                <c:pt idx="21204">
                  <c:v>127.7</c:v>
                </c:pt>
                <c:pt idx="21205">
                  <c:v>127.6</c:v>
                </c:pt>
                <c:pt idx="21206">
                  <c:v>127.4</c:v>
                </c:pt>
                <c:pt idx="21207">
                  <c:v>127</c:v>
                </c:pt>
                <c:pt idx="21208">
                  <c:v>127.7</c:v>
                </c:pt>
                <c:pt idx="21209">
                  <c:v>128.1</c:v>
                </c:pt>
                <c:pt idx="21210">
                  <c:v>126.8</c:v>
                </c:pt>
                <c:pt idx="21211">
                  <c:v>127.7</c:v>
                </c:pt>
                <c:pt idx="21212">
                  <c:v>127.2</c:v>
                </c:pt>
                <c:pt idx="21213">
                  <c:v>127.7</c:v>
                </c:pt>
                <c:pt idx="21214">
                  <c:v>126.1</c:v>
                </c:pt>
                <c:pt idx="21215">
                  <c:v>127.4</c:v>
                </c:pt>
                <c:pt idx="21216">
                  <c:v>127.5</c:v>
                </c:pt>
                <c:pt idx="21217">
                  <c:v>127.2</c:v>
                </c:pt>
                <c:pt idx="21218">
                  <c:v>127.5</c:v>
                </c:pt>
                <c:pt idx="21219">
                  <c:v>126.4</c:v>
                </c:pt>
                <c:pt idx="21220">
                  <c:v>127.5</c:v>
                </c:pt>
                <c:pt idx="21221">
                  <c:v>126.8</c:v>
                </c:pt>
                <c:pt idx="21222">
                  <c:v>127.7</c:v>
                </c:pt>
                <c:pt idx="21223">
                  <c:v>127.2</c:v>
                </c:pt>
                <c:pt idx="21224">
                  <c:v>128.19999999999999</c:v>
                </c:pt>
                <c:pt idx="21225">
                  <c:v>127.6</c:v>
                </c:pt>
                <c:pt idx="21226">
                  <c:v>126.5</c:v>
                </c:pt>
                <c:pt idx="21227">
                  <c:v>126.8</c:v>
                </c:pt>
                <c:pt idx="21228">
                  <c:v>127.2</c:v>
                </c:pt>
                <c:pt idx="21229">
                  <c:v>127.5</c:v>
                </c:pt>
                <c:pt idx="21230">
                  <c:v>126.5</c:v>
                </c:pt>
                <c:pt idx="21231">
                  <c:v>126.9</c:v>
                </c:pt>
                <c:pt idx="21232">
                  <c:v>127.4</c:v>
                </c:pt>
                <c:pt idx="21233">
                  <c:v>126.6</c:v>
                </c:pt>
                <c:pt idx="21234">
                  <c:v>127.2</c:v>
                </c:pt>
                <c:pt idx="21235">
                  <c:v>127.7</c:v>
                </c:pt>
                <c:pt idx="21236">
                  <c:v>126.4</c:v>
                </c:pt>
                <c:pt idx="21237">
                  <c:v>127</c:v>
                </c:pt>
                <c:pt idx="21238">
                  <c:v>128.19999999999999</c:v>
                </c:pt>
                <c:pt idx="21239">
                  <c:v>126.7</c:v>
                </c:pt>
                <c:pt idx="21240">
                  <c:v>128.4</c:v>
                </c:pt>
                <c:pt idx="21241">
                  <c:v>127.8</c:v>
                </c:pt>
                <c:pt idx="21242">
                  <c:v>127.7</c:v>
                </c:pt>
                <c:pt idx="21243">
                  <c:v>128.30000000000001</c:v>
                </c:pt>
                <c:pt idx="21244">
                  <c:v>128.30000000000001</c:v>
                </c:pt>
                <c:pt idx="21245">
                  <c:v>128.9</c:v>
                </c:pt>
                <c:pt idx="21246">
                  <c:v>126.5</c:v>
                </c:pt>
                <c:pt idx="21247">
                  <c:v>126.6</c:v>
                </c:pt>
                <c:pt idx="21248">
                  <c:v>127.4</c:v>
                </c:pt>
                <c:pt idx="21249">
                  <c:v>127.7</c:v>
                </c:pt>
                <c:pt idx="21250">
                  <c:v>126.8</c:v>
                </c:pt>
                <c:pt idx="21251">
                  <c:v>127.4</c:v>
                </c:pt>
                <c:pt idx="21252">
                  <c:v>126.7</c:v>
                </c:pt>
                <c:pt idx="21253">
                  <c:v>125.8</c:v>
                </c:pt>
                <c:pt idx="21254">
                  <c:v>127.7</c:v>
                </c:pt>
                <c:pt idx="21255">
                  <c:v>126.9</c:v>
                </c:pt>
                <c:pt idx="21256">
                  <c:v>128</c:v>
                </c:pt>
                <c:pt idx="21257">
                  <c:v>126.1</c:v>
                </c:pt>
                <c:pt idx="21258">
                  <c:v>127.2</c:v>
                </c:pt>
                <c:pt idx="21259">
                  <c:v>126.5</c:v>
                </c:pt>
                <c:pt idx="21260">
                  <c:v>127.2</c:v>
                </c:pt>
                <c:pt idx="21261">
                  <c:v>127.2</c:v>
                </c:pt>
                <c:pt idx="21262">
                  <c:v>128.1</c:v>
                </c:pt>
                <c:pt idx="21263">
                  <c:v>128.5</c:v>
                </c:pt>
                <c:pt idx="21264">
                  <c:v>126.4</c:v>
                </c:pt>
                <c:pt idx="21265">
                  <c:v>127.5</c:v>
                </c:pt>
                <c:pt idx="21266">
                  <c:v>126.2</c:v>
                </c:pt>
                <c:pt idx="21267">
                  <c:v>127.2</c:v>
                </c:pt>
                <c:pt idx="21268">
                  <c:v>126.9</c:v>
                </c:pt>
                <c:pt idx="21269">
                  <c:v>126.7</c:v>
                </c:pt>
                <c:pt idx="21270">
                  <c:v>128.19999999999999</c:v>
                </c:pt>
                <c:pt idx="21271">
                  <c:v>127.4</c:v>
                </c:pt>
                <c:pt idx="21272">
                  <c:v>127.4</c:v>
                </c:pt>
                <c:pt idx="21273">
                  <c:v>126.1</c:v>
                </c:pt>
                <c:pt idx="21274">
                  <c:v>126.3</c:v>
                </c:pt>
                <c:pt idx="21275">
                  <c:v>127.1</c:v>
                </c:pt>
                <c:pt idx="21276">
                  <c:v>126.9</c:v>
                </c:pt>
                <c:pt idx="21277">
                  <c:v>126.6</c:v>
                </c:pt>
                <c:pt idx="21278">
                  <c:v>127.4</c:v>
                </c:pt>
                <c:pt idx="21279">
                  <c:v>125.9</c:v>
                </c:pt>
                <c:pt idx="21280">
                  <c:v>126.7</c:v>
                </c:pt>
                <c:pt idx="21281">
                  <c:v>127.9</c:v>
                </c:pt>
                <c:pt idx="21282">
                  <c:v>126.2</c:v>
                </c:pt>
                <c:pt idx="21283">
                  <c:v>126.1</c:v>
                </c:pt>
                <c:pt idx="21284">
                  <c:v>127</c:v>
                </c:pt>
                <c:pt idx="21285">
                  <c:v>126.9</c:v>
                </c:pt>
                <c:pt idx="21286">
                  <c:v>127.7</c:v>
                </c:pt>
                <c:pt idx="21287">
                  <c:v>128.1</c:v>
                </c:pt>
                <c:pt idx="21288">
                  <c:v>126.9</c:v>
                </c:pt>
                <c:pt idx="21289">
                  <c:v>125.6</c:v>
                </c:pt>
                <c:pt idx="21290">
                  <c:v>126.4</c:v>
                </c:pt>
                <c:pt idx="21291">
                  <c:v>126.1</c:v>
                </c:pt>
                <c:pt idx="21292">
                  <c:v>126.8</c:v>
                </c:pt>
                <c:pt idx="21293">
                  <c:v>125.6</c:v>
                </c:pt>
                <c:pt idx="21294">
                  <c:v>125.5</c:v>
                </c:pt>
                <c:pt idx="21295">
                  <c:v>127.7</c:v>
                </c:pt>
                <c:pt idx="21296">
                  <c:v>127.3</c:v>
                </c:pt>
                <c:pt idx="21297">
                  <c:v>126.2</c:v>
                </c:pt>
                <c:pt idx="21298">
                  <c:v>127.4</c:v>
                </c:pt>
                <c:pt idx="21299">
                  <c:v>126.5</c:v>
                </c:pt>
                <c:pt idx="21300">
                  <c:v>127.3</c:v>
                </c:pt>
                <c:pt idx="21301">
                  <c:v>126.9</c:v>
                </c:pt>
                <c:pt idx="21302">
                  <c:v>126.8</c:v>
                </c:pt>
                <c:pt idx="21303">
                  <c:v>127.9</c:v>
                </c:pt>
                <c:pt idx="21304">
                  <c:v>127.3</c:v>
                </c:pt>
                <c:pt idx="21305">
                  <c:v>127.4</c:v>
                </c:pt>
                <c:pt idx="21306">
                  <c:v>126.7</c:v>
                </c:pt>
                <c:pt idx="21307">
                  <c:v>127.5</c:v>
                </c:pt>
                <c:pt idx="21308">
                  <c:v>127</c:v>
                </c:pt>
                <c:pt idx="21309">
                  <c:v>127.4</c:v>
                </c:pt>
                <c:pt idx="21310">
                  <c:v>126.7</c:v>
                </c:pt>
                <c:pt idx="21311">
                  <c:v>126.8</c:v>
                </c:pt>
                <c:pt idx="21312">
                  <c:v>127.8</c:v>
                </c:pt>
                <c:pt idx="21313">
                  <c:v>127.3</c:v>
                </c:pt>
                <c:pt idx="21314">
                  <c:v>125.6</c:v>
                </c:pt>
                <c:pt idx="21315">
                  <c:v>127.5</c:v>
                </c:pt>
                <c:pt idx="21316">
                  <c:v>126.3</c:v>
                </c:pt>
                <c:pt idx="21317">
                  <c:v>127.2</c:v>
                </c:pt>
                <c:pt idx="21318">
                  <c:v>127.6</c:v>
                </c:pt>
                <c:pt idx="21319">
                  <c:v>127.3</c:v>
                </c:pt>
                <c:pt idx="21320">
                  <c:v>126.7</c:v>
                </c:pt>
                <c:pt idx="21321">
                  <c:v>126.1</c:v>
                </c:pt>
                <c:pt idx="21322">
                  <c:v>126.4</c:v>
                </c:pt>
                <c:pt idx="21323">
                  <c:v>126.5</c:v>
                </c:pt>
                <c:pt idx="21324">
                  <c:v>126.7</c:v>
                </c:pt>
                <c:pt idx="21325">
                  <c:v>126.5</c:v>
                </c:pt>
                <c:pt idx="21326">
                  <c:v>128.30000000000001</c:v>
                </c:pt>
                <c:pt idx="21327">
                  <c:v>126.3</c:v>
                </c:pt>
                <c:pt idx="21328">
                  <c:v>127</c:v>
                </c:pt>
                <c:pt idx="21329">
                  <c:v>126.8</c:v>
                </c:pt>
                <c:pt idx="21330">
                  <c:v>126.2</c:v>
                </c:pt>
                <c:pt idx="21331">
                  <c:v>127.5</c:v>
                </c:pt>
                <c:pt idx="21332">
                  <c:v>127.5</c:v>
                </c:pt>
                <c:pt idx="21333">
                  <c:v>127.2</c:v>
                </c:pt>
                <c:pt idx="21334">
                  <c:v>126.4</c:v>
                </c:pt>
                <c:pt idx="21335">
                  <c:v>126.5</c:v>
                </c:pt>
                <c:pt idx="21336">
                  <c:v>126.6</c:v>
                </c:pt>
                <c:pt idx="21337">
                  <c:v>126.4</c:v>
                </c:pt>
                <c:pt idx="21338">
                  <c:v>126.7</c:v>
                </c:pt>
                <c:pt idx="21339">
                  <c:v>127.3</c:v>
                </c:pt>
                <c:pt idx="21340">
                  <c:v>127.1</c:v>
                </c:pt>
                <c:pt idx="21341">
                  <c:v>125.8</c:v>
                </c:pt>
                <c:pt idx="21342">
                  <c:v>126.1</c:v>
                </c:pt>
                <c:pt idx="21343">
                  <c:v>126</c:v>
                </c:pt>
                <c:pt idx="21344">
                  <c:v>126.4</c:v>
                </c:pt>
                <c:pt idx="21345">
                  <c:v>126.5</c:v>
                </c:pt>
                <c:pt idx="21346">
                  <c:v>126.8</c:v>
                </c:pt>
                <c:pt idx="21347">
                  <c:v>127.2</c:v>
                </c:pt>
                <c:pt idx="21348">
                  <c:v>127</c:v>
                </c:pt>
                <c:pt idx="21349">
                  <c:v>126.7</c:v>
                </c:pt>
                <c:pt idx="21350">
                  <c:v>125.6</c:v>
                </c:pt>
                <c:pt idx="21351">
                  <c:v>126.9</c:v>
                </c:pt>
                <c:pt idx="21352">
                  <c:v>126.9</c:v>
                </c:pt>
                <c:pt idx="21353">
                  <c:v>127.3</c:v>
                </c:pt>
                <c:pt idx="21354">
                  <c:v>127.3</c:v>
                </c:pt>
                <c:pt idx="21355">
                  <c:v>128.19999999999999</c:v>
                </c:pt>
                <c:pt idx="21356">
                  <c:v>127.5</c:v>
                </c:pt>
                <c:pt idx="21357">
                  <c:v>127.2</c:v>
                </c:pt>
                <c:pt idx="21358">
                  <c:v>127.7</c:v>
                </c:pt>
                <c:pt idx="21359">
                  <c:v>126.1</c:v>
                </c:pt>
                <c:pt idx="21360">
                  <c:v>127.8</c:v>
                </c:pt>
                <c:pt idx="21361">
                  <c:v>126.8</c:v>
                </c:pt>
                <c:pt idx="21362">
                  <c:v>126.6</c:v>
                </c:pt>
                <c:pt idx="21363">
                  <c:v>126.9</c:v>
                </c:pt>
                <c:pt idx="21364">
                  <c:v>125.9</c:v>
                </c:pt>
                <c:pt idx="21365">
                  <c:v>127</c:v>
                </c:pt>
                <c:pt idx="21366">
                  <c:v>127.6</c:v>
                </c:pt>
                <c:pt idx="21367">
                  <c:v>126.3</c:v>
                </c:pt>
                <c:pt idx="21368">
                  <c:v>127.1</c:v>
                </c:pt>
                <c:pt idx="21369">
                  <c:v>126.6</c:v>
                </c:pt>
                <c:pt idx="21370">
                  <c:v>126.4</c:v>
                </c:pt>
                <c:pt idx="21371">
                  <c:v>126.1</c:v>
                </c:pt>
                <c:pt idx="21372">
                  <c:v>126.5</c:v>
                </c:pt>
                <c:pt idx="21373">
                  <c:v>126.1</c:v>
                </c:pt>
                <c:pt idx="21374">
                  <c:v>126.6</c:v>
                </c:pt>
                <c:pt idx="21375">
                  <c:v>126.5</c:v>
                </c:pt>
                <c:pt idx="21376">
                  <c:v>127.1</c:v>
                </c:pt>
                <c:pt idx="21377">
                  <c:v>126.6</c:v>
                </c:pt>
                <c:pt idx="21378">
                  <c:v>126.3</c:v>
                </c:pt>
                <c:pt idx="21379">
                  <c:v>125.8</c:v>
                </c:pt>
                <c:pt idx="21380">
                  <c:v>127.7</c:v>
                </c:pt>
                <c:pt idx="21381">
                  <c:v>128.30000000000001</c:v>
                </c:pt>
                <c:pt idx="21382">
                  <c:v>126.9</c:v>
                </c:pt>
                <c:pt idx="21383">
                  <c:v>126.9</c:v>
                </c:pt>
                <c:pt idx="21384">
                  <c:v>127.9</c:v>
                </c:pt>
                <c:pt idx="21385">
                  <c:v>127.8</c:v>
                </c:pt>
                <c:pt idx="21386">
                  <c:v>126.4</c:v>
                </c:pt>
                <c:pt idx="21387">
                  <c:v>127</c:v>
                </c:pt>
                <c:pt idx="21388">
                  <c:v>127.5</c:v>
                </c:pt>
                <c:pt idx="21389">
                  <c:v>126.4</c:v>
                </c:pt>
                <c:pt idx="21390">
                  <c:v>126.4</c:v>
                </c:pt>
                <c:pt idx="21391">
                  <c:v>126.2</c:v>
                </c:pt>
                <c:pt idx="21392">
                  <c:v>125.9</c:v>
                </c:pt>
                <c:pt idx="21393">
                  <c:v>125.5</c:v>
                </c:pt>
                <c:pt idx="21394">
                  <c:v>126.5</c:v>
                </c:pt>
                <c:pt idx="21395">
                  <c:v>126.9</c:v>
                </c:pt>
                <c:pt idx="21396">
                  <c:v>126.4</c:v>
                </c:pt>
                <c:pt idx="21397">
                  <c:v>126</c:v>
                </c:pt>
                <c:pt idx="21398">
                  <c:v>126.4</c:v>
                </c:pt>
                <c:pt idx="21399">
                  <c:v>128.6</c:v>
                </c:pt>
                <c:pt idx="21400">
                  <c:v>127.5</c:v>
                </c:pt>
                <c:pt idx="21401">
                  <c:v>126.3</c:v>
                </c:pt>
                <c:pt idx="21402">
                  <c:v>126.7</c:v>
                </c:pt>
                <c:pt idx="21403">
                  <c:v>126.4</c:v>
                </c:pt>
                <c:pt idx="21404">
                  <c:v>127.2</c:v>
                </c:pt>
                <c:pt idx="21405">
                  <c:v>126.2</c:v>
                </c:pt>
                <c:pt idx="21406">
                  <c:v>126.9</c:v>
                </c:pt>
                <c:pt idx="21407">
                  <c:v>127.5</c:v>
                </c:pt>
                <c:pt idx="21408">
                  <c:v>126.7</c:v>
                </c:pt>
                <c:pt idx="21409">
                  <c:v>126.2</c:v>
                </c:pt>
                <c:pt idx="21410">
                  <c:v>126.5</c:v>
                </c:pt>
                <c:pt idx="21411">
                  <c:v>126.5</c:v>
                </c:pt>
                <c:pt idx="21412">
                  <c:v>126.7</c:v>
                </c:pt>
                <c:pt idx="21413">
                  <c:v>126.4</c:v>
                </c:pt>
                <c:pt idx="21414">
                  <c:v>126.6</c:v>
                </c:pt>
                <c:pt idx="21415">
                  <c:v>126.6</c:v>
                </c:pt>
                <c:pt idx="21416">
                  <c:v>126.9</c:v>
                </c:pt>
                <c:pt idx="21417">
                  <c:v>126.5</c:v>
                </c:pt>
                <c:pt idx="21418">
                  <c:v>126.3</c:v>
                </c:pt>
                <c:pt idx="21419">
                  <c:v>127</c:v>
                </c:pt>
                <c:pt idx="21420">
                  <c:v>126.6</c:v>
                </c:pt>
                <c:pt idx="21421">
                  <c:v>126</c:v>
                </c:pt>
                <c:pt idx="21422">
                  <c:v>126.6</c:v>
                </c:pt>
                <c:pt idx="21423">
                  <c:v>126.5</c:v>
                </c:pt>
                <c:pt idx="21424">
                  <c:v>125.8</c:v>
                </c:pt>
                <c:pt idx="21425">
                  <c:v>126.7</c:v>
                </c:pt>
                <c:pt idx="21426">
                  <c:v>126</c:v>
                </c:pt>
                <c:pt idx="21427">
                  <c:v>126</c:v>
                </c:pt>
                <c:pt idx="21428">
                  <c:v>126.3</c:v>
                </c:pt>
                <c:pt idx="21429">
                  <c:v>126.5</c:v>
                </c:pt>
                <c:pt idx="21430">
                  <c:v>127.2</c:v>
                </c:pt>
                <c:pt idx="21431">
                  <c:v>126.5</c:v>
                </c:pt>
                <c:pt idx="21432">
                  <c:v>124.8</c:v>
                </c:pt>
                <c:pt idx="21433">
                  <c:v>126.3</c:v>
                </c:pt>
                <c:pt idx="21434">
                  <c:v>126.6</c:v>
                </c:pt>
                <c:pt idx="21435">
                  <c:v>126.9</c:v>
                </c:pt>
                <c:pt idx="21436">
                  <c:v>127.3</c:v>
                </c:pt>
                <c:pt idx="21437">
                  <c:v>125.8</c:v>
                </c:pt>
                <c:pt idx="21438">
                  <c:v>127.6</c:v>
                </c:pt>
                <c:pt idx="21439">
                  <c:v>126.6</c:v>
                </c:pt>
                <c:pt idx="21440">
                  <c:v>126.1</c:v>
                </c:pt>
                <c:pt idx="21441">
                  <c:v>126.8</c:v>
                </c:pt>
                <c:pt idx="21442">
                  <c:v>126.3</c:v>
                </c:pt>
                <c:pt idx="21443">
                  <c:v>126.4</c:v>
                </c:pt>
                <c:pt idx="21444">
                  <c:v>127.9</c:v>
                </c:pt>
                <c:pt idx="21445">
                  <c:v>126</c:v>
                </c:pt>
                <c:pt idx="21446">
                  <c:v>127.2</c:v>
                </c:pt>
                <c:pt idx="21447">
                  <c:v>126.9</c:v>
                </c:pt>
                <c:pt idx="21448">
                  <c:v>125.6</c:v>
                </c:pt>
                <c:pt idx="21449">
                  <c:v>126.7</c:v>
                </c:pt>
                <c:pt idx="21450">
                  <c:v>126.4</c:v>
                </c:pt>
                <c:pt idx="21451">
                  <c:v>126.2</c:v>
                </c:pt>
                <c:pt idx="21452">
                  <c:v>127.2</c:v>
                </c:pt>
                <c:pt idx="21453">
                  <c:v>127.3</c:v>
                </c:pt>
                <c:pt idx="21454">
                  <c:v>127.2</c:v>
                </c:pt>
                <c:pt idx="21455">
                  <c:v>126.2</c:v>
                </c:pt>
                <c:pt idx="21456">
                  <c:v>126.8</c:v>
                </c:pt>
                <c:pt idx="21457">
                  <c:v>126.1</c:v>
                </c:pt>
                <c:pt idx="21458">
                  <c:v>126.9</c:v>
                </c:pt>
                <c:pt idx="21459">
                  <c:v>126.9</c:v>
                </c:pt>
                <c:pt idx="21460">
                  <c:v>125.7</c:v>
                </c:pt>
                <c:pt idx="21461">
                  <c:v>127.1</c:v>
                </c:pt>
                <c:pt idx="21462">
                  <c:v>126</c:v>
                </c:pt>
                <c:pt idx="21463">
                  <c:v>127.8</c:v>
                </c:pt>
                <c:pt idx="21464">
                  <c:v>125.8</c:v>
                </c:pt>
                <c:pt idx="21465">
                  <c:v>126.1</c:v>
                </c:pt>
                <c:pt idx="21466">
                  <c:v>127</c:v>
                </c:pt>
                <c:pt idx="21467">
                  <c:v>125</c:v>
                </c:pt>
                <c:pt idx="21468">
                  <c:v>126.2</c:v>
                </c:pt>
                <c:pt idx="21469">
                  <c:v>125.2</c:v>
                </c:pt>
                <c:pt idx="21470">
                  <c:v>126</c:v>
                </c:pt>
                <c:pt idx="21471">
                  <c:v>126.6</c:v>
                </c:pt>
                <c:pt idx="21472">
                  <c:v>126.2</c:v>
                </c:pt>
                <c:pt idx="21473">
                  <c:v>126</c:v>
                </c:pt>
                <c:pt idx="21474">
                  <c:v>126</c:v>
                </c:pt>
                <c:pt idx="21475">
                  <c:v>126.8</c:v>
                </c:pt>
                <c:pt idx="21476">
                  <c:v>126.5</c:v>
                </c:pt>
                <c:pt idx="21477">
                  <c:v>125.3</c:v>
                </c:pt>
                <c:pt idx="21478">
                  <c:v>125.5</c:v>
                </c:pt>
                <c:pt idx="21479">
                  <c:v>126.4</c:v>
                </c:pt>
                <c:pt idx="21480">
                  <c:v>126.2</c:v>
                </c:pt>
                <c:pt idx="21481">
                  <c:v>125.6</c:v>
                </c:pt>
                <c:pt idx="21482">
                  <c:v>126</c:v>
                </c:pt>
                <c:pt idx="21483">
                  <c:v>126.4</c:v>
                </c:pt>
                <c:pt idx="21484">
                  <c:v>126.1</c:v>
                </c:pt>
                <c:pt idx="21485">
                  <c:v>126.4</c:v>
                </c:pt>
                <c:pt idx="21486">
                  <c:v>125.8</c:v>
                </c:pt>
                <c:pt idx="21487">
                  <c:v>125.8</c:v>
                </c:pt>
                <c:pt idx="21488">
                  <c:v>125</c:v>
                </c:pt>
                <c:pt idx="21489">
                  <c:v>125.7</c:v>
                </c:pt>
                <c:pt idx="21490">
                  <c:v>125.2</c:v>
                </c:pt>
                <c:pt idx="21491">
                  <c:v>125.5</c:v>
                </c:pt>
                <c:pt idx="21492">
                  <c:v>125.1</c:v>
                </c:pt>
                <c:pt idx="21493">
                  <c:v>125.3</c:v>
                </c:pt>
                <c:pt idx="21494">
                  <c:v>126.3</c:v>
                </c:pt>
                <c:pt idx="21495">
                  <c:v>124.7</c:v>
                </c:pt>
                <c:pt idx="21496">
                  <c:v>126.3</c:v>
                </c:pt>
                <c:pt idx="21497">
                  <c:v>126.5</c:v>
                </c:pt>
                <c:pt idx="21498">
                  <c:v>125.7</c:v>
                </c:pt>
                <c:pt idx="21499">
                  <c:v>125.9</c:v>
                </c:pt>
                <c:pt idx="21500">
                  <c:v>125.7</c:v>
                </c:pt>
                <c:pt idx="21501">
                  <c:v>126.4</c:v>
                </c:pt>
                <c:pt idx="21502">
                  <c:v>124.7</c:v>
                </c:pt>
                <c:pt idx="21503">
                  <c:v>125.5</c:v>
                </c:pt>
                <c:pt idx="21504">
                  <c:v>124.9</c:v>
                </c:pt>
                <c:pt idx="21505">
                  <c:v>125.8</c:v>
                </c:pt>
                <c:pt idx="21506">
                  <c:v>126.7</c:v>
                </c:pt>
                <c:pt idx="21507">
                  <c:v>126.5</c:v>
                </c:pt>
                <c:pt idx="21508">
                  <c:v>126.2</c:v>
                </c:pt>
                <c:pt idx="21509">
                  <c:v>125.2</c:v>
                </c:pt>
                <c:pt idx="21510">
                  <c:v>125.4</c:v>
                </c:pt>
                <c:pt idx="21511">
                  <c:v>126.1</c:v>
                </c:pt>
                <c:pt idx="21512">
                  <c:v>127</c:v>
                </c:pt>
                <c:pt idx="21513">
                  <c:v>126</c:v>
                </c:pt>
                <c:pt idx="21514">
                  <c:v>125.8</c:v>
                </c:pt>
                <c:pt idx="21515">
                  <c:v>125.6</c:v>
                </c:pt>
                <c:pt idx="21516">
                  <c:v>125.8</c:v>
                </c:pt>
                <c:pt idx="21517">
                  <c:v>125.6</c:v>
                </c:pt>
                <c:pt idx="21518">
                  <c:v>125</c:v>
                </c:pt>
                <c:pt idx="21519">
                  <c:v>125.8</c:v>
                </c:pt>
                <c:pt idx="21520">
                  <c:v>125</c:v>
                </c:pt>
                <c:pt idx="21521">
                  <c:v>125.3</c:v>
                </c:pt>
                <c:pt idx="21522">
                  <c:v>125.3</c:v>
                </c:pt>
                <c:pt idx="21523">
                  <c:v>126.4</c:v>
                </c:pt>
                <c:pt idx="21524">
                  <c:v>124.5</c:v>
                </c:pt>
                <c:pt idx="21525">
                  <c:v>125.5</c:v>
                </c:pt>
                <c:pt idx="21526">
                  <c:v>125.3</c:v>
                </c:pt>
                <c:pt idx="21527">
                  <c:v>126</c:v>
                </c:pt>
                <c:pt idx="21528">
                  <c:v>125.8</c:v>
                </c:pt>
                <c:pt idx="21529">
                  <c:v>125.1</c:v>
                </c:pt>
                <c:pt idx="21530">
                  <c:v>124.2</c:v>
                </c:pt>
                <c:pt idx="21531">
                  <c:v>125.4</c:v>
                </c:pt>
                <c:pt idx="21532">
                  <c:v>125.6</c:v>
                </c:pt>
                <c:pt idx="21533">
                  <c:v>126.3</c:v>
                </c:pt>
                <c:pt idx="21534">
                  <c:v>125.1</c:v>
                </c:pt>
                <c:pt idx="21535">
                  <c:v>124.9</c:v>
                </c:pt>
                <c:pt idx="21536">
                  <c:v>125</c:v>
                </c:pt>
                <c:pt idx="21537">
                  <c:v>125.3</c:v>
                </c:pt>
                <c:pt idx="21538">
                  <c:v>124.1</c:v>
                </c:pt>
                <c:pt idx="21539">
                  <c:v>124.6</c:v>
                </c:pt>
                <c:pt idx="21540">
                  <c:v>124.6</c:v>
                </c:pt>
                <c:pt idx="21541">
                  <c:v>124.4</c:v>
                </c:pt>
                <c:pt idx="21542">
                  <c:v>124.3</c:v>
                </c:pt>
                <c:pt idx="21543">
                  <c:v>123.7</c:v>
                </c:pt>
                <c:pt idx="21544">
                  <c:v>125.3</c:v>
                </c:pt>
                <c:pt idx="21545">
                  <c:v>124.9</c:v>
                </c:pt>
                <c:pt idx="21546">
                  <c:v>123.6</c:v>
                </c:pt>
                <c:pt idx="21547">
                  <c:v>124.8</c:v>
                </c:pt>
                <c:pt idx="21548">
                  <c:v>125.5</c:v>
                </c:pt>
                <c:pt idx="21549">
                  <c:v>125.9</c:v>
                </c:pt>
                <c:pt idx="21550">
                  <c:v>125.2</c:v>
                </c:pt>
                <c:pt idx="21551">
                  <c:v>124.8</c:v>
                </c:pt>
                <c:pt idx="21552">
                  <c:v>124.6</c:v>
                </c:pt>
                <c:pt idx="21553">
                  <c:v>123.8</c:v>
                </c:pt>
                <c:pt idx="21554">
                  <c:v>122.4</c:v>
                </c:pt>
                <c:pt idx="21555">
                  <c:v>123.3</c:v>
                </c:pt>
                <c:pt idx="21556">
                  <c:v>124</c:v>
                </c:pt>
                <c:pt idx="21557">
                  <c:v>124.3</c:v>
                </c:pt>
                <c:pt idx="21558">
                  <c:v>124.7</c:v>
                </c:pt>
                <c:pt idx="21559">
                  <c:v>125</c:v>
                </c:pt>
                <c:pt idx="21560">
                  <c:v>124</c:v>
                </c:pt>
                <c:pt idx="21561">
                  <c:v>123.5</c:v>
                </c:pt>
                <c:pt idx="21562">
                  <c:v>124.4</c:v>
                </c:pt>
                <c:pt idx="21563">
                  <c:v>123.3</c:v>
                </c:pt>
                <c:pt idx="21564">
                  <c:v>124.5</c:v>
                </c:pt>
                <c:pt idx="21565">
                  <c:v>124.7</c:v>
                </c:pt>
                <c:pt idx="21566">
                  <c:v>124.6</c:v>
                </c:pt>
                <c:pt idx="21567">
                  <c:v>124.5</c:v>
                </c:pt>
                <c:pt idx="21568">
                  <c:v>124.8</c:v>
                </c:pt>
                <c:pt idx="21569">
                  <c:v>124.5</c:v>
                </c:pt>
                <c:pt idx="21570">
                  <c:v>125</c:v>
                </c:pt>
                <c:pt idx="21571">
                  <c:v>124.4</c:v>
                </c:pt>
                <c:pt idx="21572">
                  <c:v>124.6</c:v>
                </c:pt>
                <c:pt idx="21573">
                  <c:v>125.6</c:v>
                </c:pt>
                <c:pt idx="21574">
                  <c:v>125.2</c:v>
                </c:pt>
                <c:pt idx="21575">
                  <c:v>123.3</c:v>
                </c:pt>
                <c:pt idx="21576">
                  <c:v>124.7</c:v>
                </c:pt>
                <c:pt idx="21577">
                  <c:v>125.3</c:v>
                </c:pt>
                <c:pt idx="21578">
                  <c:v>124.8</c:v>
                </c:pt>
                <c:pt idx="21579">
                  <c:v>124.9</c:v>
                </c:pt>
                <c:pt idx="21580">
                  <c:v>124.6</c:v>
                </c:pt>
                <c:pt idx="21581">
                  <c:v>124.3</c:v>
                </c:pt>
                <c:pt idx="21582">
                  <c:v>123.8</c:v>
                </c:pt>
                <c:pt idx="21583">
                  <c:v>123.7</c:v>
                </c:pt>
                <c:pt idx="21584">
                  <c:v>123.9</c:v>
                </c:pt>
                <c:pt idx="21585">
                  <c:v>124.4</c:v>
                </c:pt>
                <c:pt idx="21586">
                  <c:v>123.9</c:v>
                </c:pt>
                <c:pt idx="21587">
                  <c:v>124.4</c:v>
                </c:pt>
                <c:pt idx="21588">
                  <c:v>123.3</c:v>
                </c:pt>
                <c:pt idx="21589">
                  <c:v>123.2</c:v>
                </c:pt>
                <c:pt idx="21590">
                  <c:v>125</c:v>
                </c:pt>
                <c:pt idx="21591">
                  <c:v>124</c:v>
                </c:pt>
                <c:pt idx="21592">
                  <c:v>124.6</c:v>
                </c:pt>
                <c:pt idx="21593">
                  <c:v>124.6</c:v>
                </c:pt>
                <c:pt idx="21594">
                  <c:v>124.3</c:v>
                </c:pt>
                <c:pt idx="21595">
                  <c:v>124.2</c:v>
                </c:pt>
                <c:pt idx="21596">
                  <c:v>123.6</c:v>
                </c:pt>
                <c:pt idx="21597">
                  <c:v>124.1</c:v>
                </c:pt>
                <c:pt idx="21598">
                  <c:v>125.8</c:v>
                </c:pt>
                <c:pt idx="21599">
                  <c:v>124.4</c:v>
                </c:pt>
                <c:pt idx="21600">
                  <c:v>124.1</c:v>
                </c:pt>
                <c:pt idx="21601">
                  <c:v>124.2</c:v>
                </c:pt>
                <c:pt idx="21602">
                  <c:v>124.3</c:v>
                </c:pt>
                <c:pt idx="21603">
                  <c:v>124.2</c:v>
                </c:pt>
                <c:pt idx="21604">
                  <c:v>123.9</c:v>
                </c:pt>
                <c:pt idx="21605">
                  <c:v>123.4</c:v>
                </c:pt>
                <c:pt idx="21606">
                  <c:v>124.4</c:v>
                </c:pt>
                <c:pt idx="21607">
                  <c:v>124.9</c:v>
                </c:pt>
                <c:pt idx="21608">
                  <c:v>124.2</c:v>
                </c:pt>
                <c:pt idx="21609">
                  <c:v>124.1</c:v>
                </c:pt>
                <c:pt idx="21610">
                  <c:v>124.3</c:v>
                </c:pt>
                <c:pt idx="21611">
                  <c:v>123.2</c:v>
                </c:pt>
                <c:pt idx="21612">
                  <c:v>123.5</c:v>
                </c:pt>
                <c:pt idx="21613">
                  <c:v>123.7</c:v>
                </c:pt>
                <c:pt idx="21614">
                  <c:v>123.8</c:v>
                </c:pt>
                <c:pt idx="21615">
                  <c:v>122.5</c:v>
                </c:pt>
                <c:pt idx="21616">
                  <c:v>124.5</c:v>
                </c:pt>
                <c:pt idx="21617">
                  <c:v>123.5</c:v>
                </c:pt>
                <c:pt idx="21618">
                  <c:v>124</c:v>
                </c:pt>
                <c:pt idx="21619">
                  <c:v>124.5</c:v>
                </c:pt>
                <c:pt idx="21620">
                  <c:v>124.4</c:v>
                </c:pt>
                <c:pt idx="21621">
                  <c:v>124.3</c:v>
                </c:pt>
                <c:pt idx="21622">
                  <c:v>123.8</c:v>
                </c:pt>
                <c:pt idx="21623">
                  <c:v>123</c:v>
                </c:pt>
                <c:pt idx="21624">
                  <c:v>124</c:v>
                </c:pt>
                <c:pt idx="21625">
                  <c:v>123.1</c:v>
                </c:pt>
                <c:pt idx="21626">
                  <c:v>123.5</c:v>
                </c:pt>
                <c:pt idx="21627">
                  <c:v>123.5</c:v>
                </c:pt>
                <c:pt idx="21628">
                  <c:v>123.8</c:v>
                </c:pt>
                <c:pt idx="21629">
                  <c:v>123.4</c:v>
                </c:pt>
                <c:pt idx="21630">
                  <c:v>123.4</c:v>
                </c:pt>
                <c:pt idx="21631">
                  <c:v>123.7</c:v>
                </c:pt>
                <c:pt idx="21632">
                  <c:v>124.3</c:v>
                </c:pt>
                <c:pt idx="21633">
                  <c:v>124.6</c:v>
                </c:pt>
                <c:pt idx="21634">
                  <c:v>123.7</c:v>
                </c:pt>
                <c:pt idx="21635">
                  <c:v>122.9</c:v>
                </c:pt>
                <c:pt idx="21636">
                  <c:v>123.1</c:v>
                </c:pt>
                <c:pt idx="21637">
                  <c:v>124.4</c:v>
                </c:pt>
                <c:pt idx="21638">
                  <c:v>123.8</c:v>
                </c:pt>
                <c:pt idx="21639">
                  <c:v>123.7</c:v>
                </c:pt>
                <c:pt idx="21640">
                  <c:v>124.6</c:v>
                </c:pt>
                <c:pt idx="21641">
                  <c:v>123.4</c:v>
                </c:pt>
                <c:pt idx="21642">
                  <c:v>124.1</c:v>
                </c:pt>
                <c:pt idx="21643">
                  <c:v>122.9</c:v>
                </c:pt>
                <c:pt idx="21644">
                  <c:v>123.4</c:v>
                </c:pt>
                <c:pt idx="21645">
                  <c:v>122.3</c:v>
                </c:pt>
                <c:pt idx="21646">
                  <c:v>123.8</c:v>
                </c:pt>
                <c:pt idx="21647">
                  <c:v>123.5</c:v>
                </c:pt>
                <c:pt idx="21648">
                  <c:v>123.5</c:v>
                </c:pt>
                <c:pt idx="21649">
                  <c:v>123.6</c:v>
                </c:pt>
                <c:pt idx="21650">
                  <c:v>123.2</c:v>
                </c:pt>
                <c:pt idx="21651">
                  <c:v>123.8</c:v>
                </c:pt>
                <c:pt idx="21652">
                  <c:v>124.7</c:v>
                </c:pt>
                <c:pt idx="21653">
                  <c:v>123.9</c:v>
                </c:pt>
                <c:pt idx="21654">
                  <c:v>122.9</c:v>
                </c:pt>
                <c:pt idx="21655">
                  <c:v>123.1</c:v>
                </c:pt>
                <c:pt idx="21656">
                  <c:v>125.9</c:v>
                </c:pt>
                <c:pt idx="21657">
                  <c:v>124</c:v>
                </c:pt>
                <c:pt idx="21658">
                  <c:v>124.2</c:v>
                </c:pt>
                <c:pt idx="21659">
                  <c:v>124</c:v>
                </c:pt>
                <c:pt idx="21660">
                  <c:v>121.9</c:v>
                </c:pt>
                <c:pt idx="21661">
                  <c:v>123.8</c:v>
                </c:pt>
                <c:pt idx="21662">
                  <c:v>124.7</c:v>
                </c:pt>
                <c:pt idx="21663">
                  <c:v>123.1</c:v>
                </c:pt>
                <c:pt idx="21664">
                  <c:v>123.9</c:v>
                </c:pt>
                <c:pt idx="21665">
                  <c:v>123.5</c:v>
                </c:pt>
                <c:pt idx="21666">
                  <c:v>123.6</c:v>
                </c:pt>
                <c:pt idx="21667">
                  <c:v>123.6</c:v>
                </c:pt>
                <c:pt idx="21668">
                  <c:v>123.8</c:v>
                </c:pt>
                <c:pt idx="21669">
                  <c:v>123.7</c:v>
                </c:pt>
                <c:pt idx="21670">
                  <c:v>122.7</c:v>
                </c:pt>
                <c:pt idx="21671">
                  <c:v>124</c:v>
                </c:pt>
                <c:pt idx="21672">
                  <c:v>123.5</c:v>
                </c:pt>
                <c:pt idx="21673">
                  <c:v>123.7</c:v>
                </c:pt>
                <c:pt idx="21674">
                  <c:v>123.5</c:v>
                </c:pt>
                <c:pt idx="21675">
                  <c:v>122.9</c:v>
                </c:pt>
                <c:pt idx="21676">
                  <c:v>124.2</c:v>
                </c:pt>
                <c:pt idx="21677">
                  <c:v>123.4</c:v>
                </c:pt>
                <c:pt idx="21678">
                  <c:v>124.6</c:v>
                </c:pt>
                <c:pt idx="21679">
                  <c:v>123.3</c:v>
                </c:pt>
                <c:pt idx="21680">
                  <c:v>122.2</c:v>
                </c:pt>
                <c:pt idx="21681">
                  <c:v>123.8</c:v>
                </c:pt>
                <c:pt idx="21682">
                  <c:v>123.9</c:v>
                </c:pt>
                <c:pt idx="21683">
                  <c:v>124</c:v>
                </c:pt>
                <c:pt idx="21684">
                  <c:v>123.4</c:v>
                </c:pt>
                <c:pt idx="21685">
                  <c:v>124.7</c:v>
                </c:pt>
                <c:pt idx="21686">
                  <c:v>124.2</c:v>
                </c:pt>
                <c:pt idx="21687">
                  <c:v>123.7</c:v>
                </c:pt>
                <c:pt idx="21688">
                  <c:v>123.5</c:v>
                </c:pt>
                <c:pt idx="21689">
                  <c:v>123.5</c:v>
                </c:pt>
                <c:pt idx="21690">
                  <c:v>123.1</c:v>
                </c:pt>
                <c:pt idx="21691">
                  <c:v>123.3</c:v>
                </c:pt>
                <c:pt idx="21692">
                  <c:v>123.6</c:v>
                </c:pt>
                <c:pt idx="21693">
                  <c:v>123.6</c:v>
                </c:pt>
                <c:pt idx="21694">
                  <c:v>123</c:v>
                </c:pt>
                <c:pt idx="21695">
                  <c:v>123.1</c:v>
                </c:pt>
                <c:pt idx="21696">
                  <c:v>124.8</c:v>
                </c:pt>
                <c:pt idx="21697">
                  <c:v>123.6</c:v>
                </c:pt>
                <c:pt idx="21698">
                  <c:v>124.1</c:v>
                </c:pt>
                <c:pt idx="21699">
                  <c:v>123.9</c:v>
                </c:pt>
                <c:pt idx="21700">
                  <c:v>123.4</c:v>
                </c:pt>
                <c:pt idx="21701">
                  <c:v>124.1</c:v>
                </c:pt>
                <c:pt idx="21702">
                  <c:v>123.3</c:v>
                </c:pt>
                <c:pt idx="21703">
                  <c:v>123.4</c:v>
                </c:pt>
                <c:pt idx="21704">
                  <c:v>123.4</c:v>
                </c:pt>
                <c:pt idx="21705">
                  <c:v>122.9</c:v>
                </c:pt>
                <c:pt idx="21706">
                  <c:v>123.4</c:v>
                </c:pt>
                <c:pt idx="21707">
                  <c:v>123.1</c:v>
                </c:pt>
                <c:pt idx="21708">
                  <c:v>122.7</c:v>
                </c:pt>
                <c:pt idx="21709">
                  <c:v>123.7</c:v>
                </c:pt>
                <c:pt idx="21710">
                  <c:v>123.8</c:v>
                </c:pt>
                <c:pt idx="21711">
                  <c:v>124</c:v>
                </c:pt>
                <c:pt idx="21712">
                  <c:v>124.3</c:v>
                </c:pt>
                <c:pt idx="21713">
                  <c:v>122.9</c:v>
                </c:pt>
                <c:pt idx="21714">
                  <c:v>122.4</c:v>
                </c:pt>
                <c:pt idx="21715">
                  <c:v>122.5</c:v>
                </c:pt>
                <c:pt idx="21716">
                  <c:v>124.4</c:v>
                </c:pt>
                <c:pt idx="21717">
                  <c:v>124.9</c:v>
                </c:pt>
                <c:pt idx="21718">
                  <c:v>122.9</c:v>
                </c:pt>
                <c:pt idx="21719">
                  <c:v>123.1</c:v>
                </c:pt>
                <c:pt idx="21720">
                  <c:v>123.2</c:v>
                </c:pt>
                <c:pt idx="21721">
                  <c:v>124.1</c:v>
                </c:pt>
                <c:pt idx="21722">
                  <c:v>122.9</c:v>
                </c:pt>
                <c:pt idx="21723">
                  <c:v>123.3</c:v>
                </c:pt>
                <c:pt idx="21724">
                  <c:v>122.8</c:v>
                </c:pt>
                <c:pt idx="21725">
                  <c:v>122.5</c:v>
                </c:pt>
                <c:pt idx="21726">
                  <c:v>123.7</c:v>
                </c:pt>
                <c:pt idx="21727">
                  <c:v>122.9</c:v>
                </c:pt>
                <c:pt idx="21728">
                  <c:v>123.2</c:v>
                </c:pt>
                <c:pt idx="21729">
                  <c:v>123.3</c:v>
                </c:pt>
                <c:pt idx="21730">
                  <c:v>124.5</c:v>
                </c:pt>
                <c:pt idx="21731">
                  <c:v>122.9</c:v>
                </c:pt>
                <c:pt idx="21732">
                  <c:v>122.6</c:v>
                </c:pt>
                <c:pt idx="21733">
                  <c:v>122.8</c:v>
                </c:pt>
                <c:pt idx="21734">
                  <c:v>123</c:v>
                </c:pt>
                <c:pt idx="21735">
                  <c:v>123.7</c:v>
                </c:pt>
                <c:pt idx="21736">
                  <c:v>123.5</c:v>
                </c:pt>
                <c:pt idx="21737">
                  <c:v>123.9</c:v>
                </c:pt>
                <c:pt idx="21738">
                  <c:v>124.6</c:v>
                </c:pt>
                <c:pt idx="21739">
                  <c:v>123.6</c:v>
                </c:pt>
                <c:pt idx="21740">
                  <c:v>123.8</c:v>
                </c:pt>
                <c:pt idx="21741">
                  <c:v>123.1</c:v>
                </c:pt>
                <c:pt idx="21742">
                  <c:v>123.1</c:v>
                </c:pt>
                <c:pt idx="21743">
                  <c:v>122</c:v>
                </c:pt>
                <c:pt idx="21744">
                  <c:v>122.4</c:v>
                </c:pt>
                <c:pt idx="21745">
                  <c:v>121.6</c:v>
                </c:pt>
                <c:pt idx="21746">
                  <c:v>123.2</c:v>
                </c:pt>
                <c:pt idx="21747">
                  <c:v>123.8</c:v>
                </c:pt>
                <c:pt idx="21748">
                  <c:v>122.3</c:v>
                </c:pt>
                <c:pt idx="21749">
                  <c:v>123.1</c:v>
                </c:pt>
                <c:pt idx="21750">
                  <c:v>122.2</c:v>
                </c:pt>
                <c:pt idx="21751">
                  <c:v>122.9</c:v>
                </c:pt>
                <c:pt idx="21752">
                  <c:v>123.4</c:v>
                </c:pt>
                <c:pt idx="21753">
                  <c:v>122.9</c:v>
                </c:pt>
                <c:pt idx="21754">
                  <c:v>123.2</c:v>
                </c:pt>
                <c:pt idx="21755">
                  <c:v>123.5</c:v>
                </c:pt>
                <c:pt idx="21756">
                  <c:v>123.6</c:v>
                </c:pt>
                <c:pt idx="21757">
                  <c:v>124.1</c:v>
                </c:pt>
                <c:pt idx="21758">
                  <c:v>122.8</c:v>
                </c:pt>
                <c:pt idx="21759">
                  <c:v>124.1</c:v>
                </c:pt>
                <c:pt idx="21760">
                  <c:v>123</c:v>
                </c:pt>
                <c:pt idx="21761">
                  <c:v>122.5</c:v>
                </c:pt>
                <c:pt idx="21762">
                  <c:v>122.7</c:v>
                </c:pt>
                <c:pt idx="21763">
                  <c:v>123.7</c:v>
                </c:pt>
                <c:pt idx="21764">
                  <c:v>123.1</c:v>
                </c:pt>
                <c:pt idx="21765">
                  <c:v>123</c:v>
                </c:pt>
                <c:pt idx="21766">
                  <c:v>122.3</c:v>
                </c:pt>
                <c:pt idx="21767">
                  <c:v>122.4</c:v>
                </c:pt>
                <c:pt idx="21768">
                  <c:v>122.7</c:v>
                </c:pt>
                <c:pt idx="21769">
                  <c:v>123.1</c:v>
                </c:pt>
                <c:pt idx="21770">
                  <c:v>123.6</c:v>
                </c:pt>
                <c:pt idx="21771">
                  <c:v>123.3</c:v>
                </c:pt>
                <c:pt idx="21772">
                  <c:v>122.5</c:v>
                </c:pt>
                <c:pt idx="21773">
                  <c:v>123.5</c:v>
                </c:pt>
                <c:pt idx="21774">
                  <c:v>123.9</c:v>
                </c:pt>
                <c:pt idx="21775">
                  <c:v>121.9</c:v>
                </c:pt>
                <c:pt idx="21776">
                  <c:v>123</c:v>
                </c:pt>
                <c:pt idx="21777">
                  <c:v>123.1</c:v>
                </c:pt>
                <c:pt idx="21778">
                  <c:v>123.8</c:v>
                </c:pt>
                <c:pt idx="21779">
                  <c:v>122.8</c:v>
                </c:pt>
                <c:pt idx="21780">
                  <c:v>123.7</c:v>
                </c:pt>
                <c:pt idx="21781">
                  <c:v>123.2</c:v>
                </c:pt>
                <c:pt idx="21782">
                  <c:v>122.8</c:v>
                </c:pt>
                <c:pt idx="21783">
                  <c:v>122.3</c:v>
                </c:pt>
                <c:pt idx="21784">
                  <c:v>122.8</c:v>
                </c:pt>
                <c:pt idx="21785">
                  <c:v>123.7</c:v>
                </c:pt>
                <c:pt idx="21786">
                  <c:v>122.9</c:v>
                </c:pt>
                <c:pt idx="21787">
                  <c:v>123.2</c:v>
                </c:pt>
                <c:pt idx="21788">
                  <c:v>122.9</c:v>
                </c:pt>
                <c:pt idx="21789">
                  <c:v>122.4</c:v>
                </c:pt>
                <c:pt idx="21790">
                  <c:v>122.8</c:v>
                </c:pt>
                <c:pt idx="21791">
                  <c:v>122.4</c:v>
                </c:pt>
                <c:pt idx="21792">
                  <c:v>123.2</c:v>
                </c:pt>
                <c:pt idx="21793">
                  <c:v>122.4</c:v>
                </c:pt>
                <c:pt idx="21794">
                  <c:v>122.9</c:v>
                </c:pt>
                <c:pt idx="21795">
                  <c:v>121.7</c:v>
                </c:pt>
                <c:pt idx="21796">
                  <c:v>122.7</c:v>
                </c:pt>
                <c:pt idx="21797">
                  <c:v>122.4</c:v>
                </c:pt>
                <c:pt idx="21798">
                  <c:v>122.9</c:v>
                </c:pt>
                <c:pt idx="21799">
                  <c:v>122.6</c:v>
                </c:pt>
                <c:pt idx="21800">
                  <c:v>123.5</c:v>
                </c:pt>
                <c:pt idx="21801">
                  <c:v>122.1</c:v>
                </c:pt>
                <c:pt idx="21802">
                  <c:v>123.4</c:v>
                </c:pt>
                <c:pt idx="21803">
                  <c:v>121.5</c:v>
                </c:pt>
                <c:pt idx="21804">
                  <c:v>122.7</c:v>
                </c:pt>
                <c:pt idx="21805">
                  <c:v>122.9</c:v>
                </c:pt>
                <c:pt idx="21806">
                  <c:v>122.4</c:v>
                </c:pt>
                <c:pt idx="21807">
                  <c:v>124.2</c:v>
                </c:pt>
                <c:pt idx="21808">
                  <c:v>123.7</c:v>
                </c:pt>
                <c:pt idx="21809">
                  <c:v>122.4</c:v>
                </c:pt>
                <c:pt idx="21810">
                  <c:v>123.1</c:v>
                </c:pt>
                <c:pt idx="21811">
                  <c:v>123.7</c:v>
                </c:pt>
                <c:pt idx="21812">
                  <c:v>122.7</c:v>
                </c:pt>
                <c:pt idx="21813">
                  <c:v>123.6</c:v>
                </c:pt>
                <c:pt idx="21814">
                  <c:v>121.5</c:v>
                </c:pt>
                <c:pt idx="21815">
                  <c:v>122.1</c:v>
                </c:pt>
                <c:pt idx="21816">
                  <c:v>122.4</c:v>
                </c:pt>
                <c:pt idx="21817">
                  <c:v>123.6</c:v>
                </c:pt>
                <c:pt idx="21818">
                  <c:v>124.5</c:v>
                </c:pt>
                <c:pt idx="21819">
                  <c:v>122.4</c:v>
                </c:pt>
                <c:pt idx="21820">
                  <c:v>122.9</c:v>
                </c:pt>
                <c:pt idx="21821">
                  <c:v>122.7</c:v>
                </c:pt>
                <c:pt idx="21822">
                  <c:v>123.7</c:v>
                </c:pt>
                <c:pt idx="21823">
                  <c:v>123.1</c:v>
                </c:pt>
                <c:pt idx="21824">
                  <c:v>123.3</c:v>
                </c:pt>
                <c:pt idx="21825">
                  <c:v>123.6</c:v>
                </c:pt>
                <c:pt idx="21826">
                  <c:v>122.1</c:v>
                </c:pt>
                <c:pt idx="21827">
                  <c:v>122.9</c:v>
                </c:pt>
                <c:pt idx="21828">
                  <c:v>122.6</c:v>
                </c:pt>
                <c:pt idx="21829">
                  <c:v>123.1</c:v>
                </c:pt>
                <c:pt idx="21830">
                  <c:v>122.5</c:v>
                </c:pt>
                <c:pt idx="21831">
                  <c:v>122.8</c:v>
                </c:pt>
                <c:pt idx="21832">
                  <c:v>122.3</c:v>
                </c:pt>
                <c:pt idx="21833">
                  <c:v>122.1</c:v>
                </c:pt>
                <c:pt idx="21834">
                  <c:v>122.6</c:v>
                </c:pt>
                <c:pt idx="21835">
                  <c:v>122</c:v>
                </c:pt>
                <c:pt idx="21836">
                  <c:v>122.8</c:v>
                </c:pt>
                <c:pt idx="21837">
                  <c:v>122.1</c:v>
                </c:pt>
                <c:pt idx="21838">
                  <c:v>122.6</c:v>
                </c:pt>
                <c:pt idx="21839">
                  <c:v>124.1</c:v>
                </c:pt>
                <c:pt idx="21840">
                  <c:v>122.7</c:v>
                </c:pt>
                <c:pt idx="21841">
                  <c:v>122.1</c:v>
                </c:pt>
                <c:pt idx="21842">
                  <c:v>123.1</c:v>
                </c:pt>
                <c:pt idx="21843">
                  <c:v>122.1</c:v>
                </c:pt>
                <c:pt idx="21844">
                  <c:v>122.8</c:v>
                </c:pt>
                <c:pt idx="21845">
                  <c:v>121.9</c:v>
                </c:pt>
                <c:pt idx="21846">
                  <c:v>122.7</c:v>
                </c:pt>
                <c:pt idx="21847">
                  <c:v>123.8</c:v>
                </c:pt>
                <c:pt idx="21848">
                  <c:v>121.5</c:v>
                </c:pt>
                <c:pt idx="21849">
                  <c:v>123</c:v>
                </c:pt>
                <c:pt idx="21850">
                  <c:v>121.6</c:v>
                </c:pt>
                <c:pt idx="21851">
                  <c:v>123.2</c:v>
                </c:pt>
                <c:pt idx="21852">
                  <c:v>122.4</c:v>
                </c:pt>
                <c:pt idx="21853">
                  <c:v>121.9</c:v>
                </c:pt>
                <c:pt idx="21854">
                  <c:v>122.6</c:v>
                </c:pt>
                <c:pt idx="21855">
                  <c:v>123.1</c:v>
                </c:pt>
                <c:pt idx="21856">
                  <c:v>122.1</c:v>
                </c:pt>
                <c:pt idx="21857">
                  <c:v>124.4</c:v>
                </c:pt>
                <c:pt idx="21858">
                  <c:v>121.8</c:v>
                </c:pt>
                <c:pt idx="21859">
                  <c:v>121.7</c:v>
                </c:pt>
                <c:pt idx="21860">
                  <c:v>123</c:v>
                </c:pt>
                <c:pt idx="21861">
                  <c:v>123.1</c:v>
                </c:pt>
                <c:pt idx="21862">
                  <c:v>121.9</c:v>
                </c:pt>
                <c:pt idx="21863">
                  <c:v>122.5</c:v>
                </c:pt>
                <c:pt idx="21864">
                  <c:v>122.6</c:v>
                </c:pt>
                <c:pt idx="21865">
                  <c:v>123.4</c:v>
                </c:pt>
                <c:pt idx="21866">
                  <c:v>122.7</c:v>
                </c:pt>
                <c:pt idx="21867">
                  <c:v>123.4</c:v>
                </c:pt>
                <c:pt idx="21868">
                  <c:v>123.3</c:v>
                </c:pt>
                <c:pt idx="21869">
                  <c:v>123.2</c:v>
                </c:pt>
                <c:pt idx="21870">
                  <c:v>123.5</c:v>
                </c:pt>
                <c:pt idx="21871">
                  <c:v>123.5</c:v>
                </c:pt>
                <c:pt idx="21872">
                  <c:v>123.3</c:v>
                </c:pt>
                <c:pt idx="21873">
                  <c:v>122.6</c:v>
                </c:pt>
                <c:pt idx="21874">
                  <c:v>122.4</c:v>
                </c:pt>
                <c:pt idx="21875">
                  <c:v>122.3</c:v>
                </c:pt>
                <c:pt idx="21876">
                  <c:v>122.3</c:v>
                </c:pt>
                <c:pt idx="21877">
                  <c:v>122.5</c:v>
                </c:pt>
                <c:pt idx="21878">
                  <c:v>123.2</c:v>
                </c:pt>
                <c:pt idx="21879">
                  <c:v>123.2</c:v>
                </c:pt>
                <c:pt idx="21880">
                  <c:v>122.7</c:v>
                </c:pt>
                <c:pt idx="21881">
                  <c:v>121.9</c:v>
                </c:pt>
                <c:pt idx="21882">
                  <c:v>122.8</c:v>
                </c:pt>
                <c:pt idx="21883">
                  <c:v>121.8</c:v>
                </c:pt>
                <c:pt idx="21884">
                  <c:v>122.9</c:v>
                </c:pt>
                <c:pt idx="21885">
                  <c:v>121.3</c:v>
                </c:pt>
                <c:pt idx="21886">
                  <c:v>122.4</c:v>
                </c:pt>
                <c:pt idx="21887">
                  <c:v>122.7</c:v>
                </c:pt>
                <c:pt idx="21888">
                  <c:v>122.6</c:v>
                </c:pt>
                <c:pt idx="21889">
                  <c:v>122.8</c:v>
                </c:pt>
                <c:pt idx="21890">
                  <c:v>123.6</c:v>
                </c:pt>
                <c:pt idx="21891">
                  <c:v>121.9</c:v>
                </c:pt>
                <c:pt idx="21892">
                  <c:v>123.1</c:v>
                </c:pt>
                <c:pt idx="21893">
                  <c:v>122.2</c:v>
                </c:pt>
                <c:pt idx="21894">
                  <c:v>121.9</c:v>
                </c:pt>
                <c:pt idx="21895">
                  <c:v>121.6</c:v>
                </c:pt>
                <c:pt idx="21896">
                  <c:v>122.9</c:v>
                </c:pt>
                <c:pt idx="21897">
                  <c:v>122.8</c:v>
                </c:pt>
                <c:pt idx="21898">
                  <c:v>123</c:v>
                </c:pt>
                <c:pt idx="21899">
                  <c:v>123.1</c:v>
                </c:pt>
                <c:pt idx="21900">
                  <c:v>123.2</c:v>
                </c:pt>
                <c:pt idx="21901">
                  <c:v>122.9</c:v>
                </c:pt>
                <c:pt idx="21902">
                  <c:v>123</c:v>
                </c:pt>
                <c:pt idx="21903">
                  <c:v>121.8</c:v>
                </c:pt>
                <c:pt idx="21904">
                  <c:v>122</c:v>
                </c:pt>
                <c:pt idx="21905">
                  <c:v>120.7</c:v>
                </c:pt>
                <c:pt idx="21906">
                  <c:v>123.1</c:v>
                </c:pt>
                <c:pt idx="21907">
                  <c:v>122</c:v>
                </c:pt>
                <c:pt idx="21908">
                  <c:v>122.4</c:v>
                </c:pt>
                <c:pt idx="21909">
                  <c:v>123.1</c:v>
                </c:pt>
                <c:pt idx="21910">
                  <c:v>122.8</c:v>
                </c:pt>
                <c:pt idx="21911">
                  <c:v>121.2</c:v>
                </c:pt>
                <c:pt idx="21912">
                  <c:v>123.3</c:v>
                </c:pt>
                <c:pt idx="21913">
                  <c:v>122.9</c:v>
                </c:pt>
                <c:pt idx="21914">
                  <c:v>123.5</c:v>
                </c:pt>
                <c:pt idx="21915">
                  <c:v>121.9</c:v>
                </c:pt>
                <c:pt idx="21916">
                  <c:v>122.6</c:v>
                </c:pt>
                <c:pt idx="21917">
                  <c:v>122.7</c:v>
                </c:pt>
                <c:pt idx="21918">
                  <c:v>122.7</c:v>
                </c:pt>
                <c:pt idx="21919">
                  <c:v>122.8</c:v>
                </c:pt>
                <c:pt idx="21920">
                  <c:v>121.5</c:v>
                </c:pt>
                <c:pt idx="21921">
                  <c:v>122</c:v>
                </c:pt>
                <c:pt idx="21922">
                  <c:v>122.2</c:v>
                </c:pt>
                <c:pt idx="21923">
                  <c:v>121.7</c:v>
                </c:pt>
                <c:pt idx="21924">
                  <c:v>122.3</c:v>
                </c:pt>
                <c:pt idx="21925">
                  <c:v>123.1</c:v>
                </c:pt>
                <c:pt idx="21926">
                  <c:v>122.5</c:v>
                </c:pt>
                <c:pt idx="21927">
                  <c:v>122.3</c:v>
                </c:pt>
                <c:pt idx="21928">
                  <c:v>122.3</c:v>
                </c:pt>
                <c:pt idx="21929">
                  <c:v>122.1</c:v>
                </c:pt>
                <c:pt idx="21930">
                  <c:v>122.2</c:v>
                </c:pt>
                <c:pt idx="21931">
                  <c:v>121.6</c:v>
                </c:pt>
                <c:pt idx="21932">
                  <c:v>122.5</c:v>
                </c:pt>
                <c:pt idx="21933">
                  <c:v>122.6</c:v>
                </c:pt>
                <c:pt idx="21934">
                  <c:v>122.7</c:v>
                </c:pt>
                <c:pt idx="21935">
                  <c:v>122.1</c:v>
                </c:pt>
                <c:pt idx="21936">
                  <c:v>123</c:v>
                </c:pt>
                <c:pt idx="21937">
                  <c:v>121</c:v>
                </c:pt>
                <c:pt idx="21938">
                  <c:v>123</c:v>
                </c:pt>
                <c:pt idx="21939">
                  <c:v>122.5</c:v>
                </c:pt>
                <c:pt idx="21940">
                  <c:v>122.4</c:v>
                </c:pt>
                <c:pt idx="21941">
                  <c:v>121.7</c:v>
                </c:pt>
                <c:pt idx="21942">
                  <c:v>122.4</c:v>
                </c:pt>
                <c:pt idx="21943">
                  <c:v>122.6</c:v>
                </c:pt>
                <c:pt idx="21944">
                  <c:v>122</c:v>
                </c:pt>
                <c:pt idx="21945">
                  <c:v>121.9</c:v>
                </c:pt>
                <c:pt idx="21946">
                  <c:v>121.8</c:v>
                </c:pt>
                <c:pt idx="21947">
                  <c:v>121.7</c:v>
                </c:pt>
                <c:pt idx="21948">
                  <c:v>121.9</c:v>
                </c:pt>
                <c:pt idx="21949">
                  <c:v>121</c:v>
                </c:pt>
                <c:pt idx="21950">
                  <c:v>122.5</c:v>
                </c:pt>
                <c:pt idx="21951">
                  <c:v>122.7</c:v>
                </c:pt>
                <c:pt idx="21952">
                  <c:v>120.6</c:v>
                </c:pt>
                <c:pt idx="21953">
                  <c:v>122</c:v>
                </c:pt>
                <c:pt idx="21954">
                  <c:v>122.8</c:v>
                </c:pt>
                <c:pt idx="21955">
                  <c:v>122.1</c:v>
                </c:pt>
                <c:pt idx="21956">
                  <c:v>121.4</c:v>
                </c:pt>
                <c:pt idx="21957">
                  <c:v>122.5</c:v>
                </c:pt>
                <c:pt idx="21958">
                  <c:v>121.6</c:v>
                </c:pt>
                <c:pt idx="21959">
                  <c:v>121.2</c:v>
                </c:pt>
                <c:pt idx="21960">
                  <c:v>121.7</c:v>
                </c:pt>
                <c:pt idx="21961">
                  <c:v>122.2</c:v>
                </c:pt>
                <c:pt idx="21962">
                  <c:v>122.5</c:v>
                </c:pt>
                <c:pt idx="21963">
                  <c:v>123.3</c:v>
                </c:pt>
                <c:pt idx="21964">
                  <c:v>121.8</c:v>
                </c:pt>
                <c:pt idx="21965">
                  <c:v>121.9</c:v>
                </c:pt>
                <c:pt idx="21966">
                  <c:v>120.7</c:v>
                </c:pt>
                <c:pt idx="21967">
                  <c:v>123.1</c:v>
                </c:pt>
                <c:pt idx="21968">
                  <c:v>123.2</c:v>
                </c:pt>
                <c:pt idx="21969">
                  <c:v>121.8</c:v>
                </c:pt>
                <c:pt idx="21970">
                  <c:v>122.3</c:v>
                </c:pt>
                <c:pt idx="21971">
                  <c:v>122.2</c:v>
                </c:pt>
                <c:pt idx="21972">
                  <c:v>120</c:v>
                </c:pt>
                <c:pt idx="21973">
                  <c:v>121.5</c:v>
                </c:pt>
                <c:pt idx="21974">
                  <c:v>121.4</c:v>
                </c:pt>
                <c:pt idx="21975">
                  <c:v>121.2</c:v>
                </c:pt>
                <c:pt idx="21976">
                  <c:v>121.8</c:v>
                </c:pt>
                <c:pt idx="21977">
                  <c:v>122.2</c:v>
                </c:pt>
                <c:pt idx="21978">
                  <c:v>122</c:v>
                </c:pt>
                <c:pt idx="21979">
                  <c:v>121.5</c:v>
                </c:pt>
                <c:pt idx="21980">
                  <c:v>121.2</c:v>
                </c:pt>
                <c:pt idx="21981">
                  <c:v>121.8</c:v>
                </c:pt>
                <c:pt idx="21982">
                  <c:v>120.9</c:v>
                </c:pt>
                <c:pt idx="21983">
                  <c:v>121.3</c:v>
                </c:pt>
                <c:pt idx="21984">
                  <c:v>121.6</c:v>
                </c:pt>
                <c:pt idx="21985">
                  <c:v>121.3</c:v>
                </c:pt>
                <c:pt idx="21986">
                  <c:v>120</c:v>
                </c:pt>
                <c:pt idx="21987">
                  <c:v>123.1</c:v>
                </c:pt>
                <c:pt idx="21988">
                  <c:v>122.8</c:v>
                </c:pt>
                <c:pt idx="21989">
                  <c:v>120.6</c:v>
                </c:pt>
                <c:pt idx="21990">
                  <c:v>121.2</c:v>
                </c:pt>
                <c:pt idx="21991">
                  <c:v>121.1</c:v>
                </c:pt>
                <c:pt idx="21992">
                  <c:v>121.5</c:v>
                </c:pt>
                <c:pt idx="21993">
                  <c:v>122.3</c:v>
                </c:pt>
                <c:pt idx="21994">
                  <c:v>120.8</c:v>
                </c:pt>
                <c:pt idx="21995">
                  <c:v>121.3</c:v>
                </c:pt>
                <c:pt idx="21996">
                  <c:v>121.5</c:v>
                </c:pt>
                <c:pt idx="21997">
                  <c:v>121.4</c:v>
                </c:pt>
                <c:pt idx="21998">
                  <c:v>121.9</c:v>
                </c:pt>
                <c:pt idx="21999">
                  <c:v>120.9</c:v>
                </c:pt>
                <c:pt idx="22000">
                  <c:v>121.1</c:v>
                </c:pt>
                <c:pt idx="22001">
                  <c:v>120.8</c:v>
                </c:pt>
                <c:pt idx="22002">
                  <c:v>121.6</c:v>
                </c:pt>
                <c:pt idx="22003">
                  <c:v>121.4</c:v>
                </c:pt>
                <c:pt idx="22004">
                  <c:v>121.6</c:v>
                </c:pt>
                <c:pt idx="22005">
                  <c:v>120.4</c:v>
                </c:pt>
                <c:pt idx="22006">
                  <c:v>121.8</c:v>
                </c:pt>
                <c:pt idx="22007">
                  <c:v>122.1</c:v>
                </c:pt>
                <c:pt idx="22008">
                  <c:v>121.4</c:v>
                </c:pt>
                <c:pt idx="22009">
                  <c:v>121.8</c:v>
                </c:pt>
                <c:pt idx="22010">
                  <c:v>122.1</c:v>
                </c:pt>
                <c:pt idx="22011">
                  <c:v>120.6</c:v>
                </c:pt>
                <c:pt idx="22012">
                  <c:v>119.8</c:v>
                </c:pt>
                <c:pt idx="22013">
                  <c:v>120.6</c:v>
                </c:pt>
                <c:pt idx="22014">
                  <c:v>121.5</c:v>
                </c:pt>
                <c:pt idx="22015">
                  <c:v>121.6</c:v>
                </c:pt>
                <c:pt idx="22016">
                  <c:v>121.4</c:v>
                </c:pt>
                <c:pt idx="22017">
                  <c:v>121.2</c:v>
                </c:pt>
                <c:pt idx="22018">
                  <c:v>122.3</c:v>
                </c:pt>
                <c:pt idx="22019">
                  <c:v>121.3</c:v>
                </c:pt>
                <c:pt idx="22020">
                  <c:v>121.4</c:v>
                </c:pt>
                <c:pt idx="22021">
                  <c:v>120.9</c:v>
                </c:pt>
                <c:pt idx="22022">
                  <c:v>121.8</c:v>
                </c:pt>
                <c:pt idx="22023">
                  <c:v>121.1</c:v>
                </c:pt>
                <c:pt idx="22024">
                  <c:v>120.8</c:v>
                </c:pt>
                <c:pt idx="22025">
                  <c:v>122.5</c:v>
                </c:pt>
                <c:pt idx="22026">
                  <c:v>120.9</c:v>
                </c:pt>
                <c:pt idx="22027">
                  <c:v>121.3</c:v>
                </c:pt>
                <c:pt idx="22028">
                  <c:v>122.2</c:v>
                </c:pt>
                <c:pt idx="22029">
                  <c:v>121.7</c:v>
                </c:pt>
                <c:pt idx="22030">
                  <c:v>121.5</c:v>
                </c:pt>
                <c:pt idx="22031">
                  <c:v>121.5</c:v>
                </c:pt>
                <c:pt idx="22032">
                  <c:v>121.3</c:v>
                </c:pt>
                <c:pt idx="22033">
                  <c:v>121.7</c:v>
                </c:pt>
                <c:pt idx="22034">
                  <c:v>120.8</c:v>
                </c:pt>
                <c:pt idx="22035">
                  <c:v>119.9</c:v>
                </c:pt>
                <c:pt idx="22036">
                  <c:v>120.5</c:v>
                </c:pt>
                <c:pt idx="22037">
                  <c:v>120.8</c:v>
                </c:pt>
                <c:pt idx="22038">
                  <c:v>121.8</c:v>
                </c:pt>
                <c:pt idx="22039">
                  <c:v>121.9</c:v>
                </c:pt>
                <c:pt idx="22040">
                  <c:v>121.8</c:v>
                </c:pt>
                <c:pt idx="22041">
                  <c:v>121.5</c:v>
                </c:pt>
                <c:pt idx="22042">
                  <c:v>121.4</c:v>
                </c:pt>
                <c:pt idx="22043">
                  <c:v>121.2</c:v>
                </c:pt>
                <c:pt idx="22044">
                  <c:v>121.6</c:v>
                </c:pt>
                <c:pt idx="22045">
                  <c:v>120.2</c:v>
                </c:pt>
                <c:pt idx="22046">
                  <c:v>120.2</c:v>
                </c:pt>
                <c:pt idx="22047">
                  <c:v>122</c:v>
                </c:pt>
                <c:pt idx="22048">
                  <c:v>121.3</c:v>
                </c:pt>
                <c:pt idx="22049">
                  <c:v>121.5</c:v>
                </c:pt>
                <c:pt idx="22050">
                  <c:v>121.4</c:v>
                </c:pt>
                <c:pt idx="22051">
                  <c:v>121.1</c:v>
                </c:pt>
                <c:pt idx="22052">
                  <c:v>120.2</c:v>
                </c:pt>
                <c:pt idx="22053">
                  <c:v>120.4</c:v>
                </c:pt>
                <c:pt idx="22054">
                  <c:v>121.4</c:v>
                </c:pt>
                <c:pt idx="22055">
                  <c:v>120.5</c:v>
                </c:pt>
                <c:pt idx="22056">
                  <c:v>121</c:v>
                </c:pt>
                <c:pt idx="22057">
                  <c:v>121.1</c:v>
                </c:pt>
                <c:pt idx="22058">
                  <c:v>122.3</c:v>
                </c:pt>
                <c:pt idx="22059">
                  <c:v>120.7</c:v>
                </c:pt>
                <c:pt idx="22060">
                  <c:v>121.3</c:v>
                </c:pt>
                <c:pt idx="22061">
                  <c:v>121.3</c:v>
                </c:pt>
                <c:pt idx="22062">
                  <c:v>120.4</c:v>
                </c:pt>
                <c:pt idx="22063">
                  <c:v>121.6</c:v>
                </c:pt>
                <c:pt idx="22064">
                  <c:v>121.2</c:v>
                </c:pt>
                <c:pt idx="22065">
                  <c:v>120.6</c:v>
                </c:pt>
                <c:pt idx="22066">
                  <c:v>119.7</c:v>
                </c:pt>
                <c:pt idx="22067">
                  <c:v>120.4</c:v>
                </c:pt>
                <c:pt idx="22068">
                  <c:v>122.3</c:v>
                </c:pt>
                <c:pt idx="22069">
                  <c:v>121.4</c:v>
                </c:pt>
                <c:pt idx="22070">
                  <c:v>121.2</c:v>
                </c:pt>
                <c:pt idx="22071">
                  <c:v>121.2</c:v>
                </c:pt>
                <c:pt idx="22072">
                  <c:v>120.6</c:v>
                </c:pt>
                <c:pt idx="22073">
                  <c:v>120.5</c:v>
                </c:pt>
                <c:pt idx="22074">
                  <c:v>120.6</c:v>
                </c:pt>
                <c:pt idx="22075">
                  <c:v>120.4</c:v>
                </c:pt>
                <c:pt idx="22076">
                  <c:v>121</c:v>
                </c:pt>
                <c:pt idx="22077">
                  <c:v>122.4</c:v>
                </c:pt>
                <c:pt idx="22078">
                  <c:v>121.1</c:v>
                </c:pt>
                <c:pt idx="22079">
                  <c:v>121.1</c:v>
                </c:pt>
                <c:pt idx="22080">
                  <c:v>120.7</c:v>
                </c:pt>
                <c:pt idx="22081">
                  <c:v>121.4</c:v>
                </c:pt>
                <c:pt idx="22082">
                  <c:v>121.2</c:v>
                </c:pt>
                <c:pt idx="22083">
                  <c:v>120.6</c:v>
                </c:pt>
                <c:pt idx="22084">
                  <c:v>120.8</c:v>
                </c:pt>
                <c:pt idx="22085">
                  <c:v>120.8</c:v>
                </c:pt>
                <c:pt idx="22086">
                  <c:v>121.9</c:v>
                </c:pt>
                <c:pt idx="22087">
                  <c:v>121.1</c:v>
                </c:pt>
                <c:pt idx="22088">
                  <c:v>122.2</c:v>
                </c:pt>
                <c:pt idx="22089">
                  <c:v>121</c:v>
                </c:pt>
                <c:pt idx="22090">
                  <c:v>120.5</c:v>
                </c:pt>
                <c:pt idx="22091">
                  <c:v>119.9</c:v>
                </c:pt>
                <c:pt idx="22092">
                  <c:v>121.2</c:v>
                </c:pt>
                <c:pt idx="22093">
                  <c:v>119.3</c:v>
                </c:pt>
                <c:pt idx="22094">
                  <c:v>120.9</c:v>
                </c:pt>
                <c:pt idx="22095">
                  <c:v>121.7</c:v>
                </c:pt>
                <c:pt idx="22096">
                  <c:v>120.2</c:v>
                </c:pt>
                <c:pt idx="22097">
                  <c:v>121.4</c:v>
                </c:pt>
                <c:pt idx="22098">
                  <c:v>121.7</c:v>
                </c:pt>
                <c:pt idx="22099">
                  <c:v>121.6</c:v>
                </c:pt>
                <c:pt idx="22100">
                  <c:v>119.9</c:v>
                </c:pt>
                <c:pt idx="22101">
                  <c:v>120.9</c:v>
                </c:pt>
                <c:pt idx="22102">
                  <c:v>121.6</c:v>
                </c:pt>
                <c:pt idx="22103">
                  <c:v>121.1</c:v>
                </c:pt>
                <c:pt idx="22104">
                  <c:v>120.5</c:v>
                </c:pt>
                <c:pt idx="22105">
                  <c:v>121.3</c:v>
                </c:pt>
                <c:pt idx="22106">
                  <c:v>120.6</c:v>
                </c:pt>
                <c:pt idx="22107">
                  <c:v>121.2</c:v>
                </c:pt>
                <c:pt idx="22108">
                  <c:v>121.4</c:v>
                </c:pt>
                <c:pt idx="22109">
                  <c:v>121</c:v>
                </c:pt>
                <c:pt idx="22110">
                  <c:v>120.4</c:v>
                </c:pt>
                <c:pt idx="22111">
                  <c:v>121</c:v>
                </c:pt>
                <c:pt idx="22112">
                  <c:v>120.6</c:v>
                </c:pt>
                <c:pt idx="22113">
                  <c:v>121.3</c:v>
                </c:pt>
                <c:pt idx="22114">
                  <c:v>119.7</c:v>
                </c:pt>
                <c:pt idx="22115">
                  <c:v>121.1</c:v>
                </c:pt>
                <c:pt idx="22116">
                  <c:v>119.9</c:v>
                </c:pt>
                <c:pt idx="22117">
                  <c:v>122</c:v>
                </c:pt>
                <c:pt idx="22118">
                  <c:v>122.1</c:v>
                </c:pt>
                <c:pt idx="22119">
                  <c:v>121.7</c:v>
                </c:pt>
                <c:pt idx="22120">
                  <c:v>120.5</c:v>
                </c:pt>
                <c:pt idx="22121">
                  <c:v>122</c:v>
                </c:pt>
                <c:pt idx="22122">
                  <c:v>121.5</c:v>
                </c:pt>
                <c:pt idx="22123">
                  <c:v>120.2</c:v>
                </c:pt>
                <c:pt idx="22124">
                  <c:v>121</c:v>
                </c:pt>
                <c:pt idx="22125">
                  <c:v>120.5</c:v>
                </c:pt>
                <c:pt idx="22126">
                  <c:v>120.5</c:v>
                </c:pt>
                <c:pt idx="22127">
                  <c:v>121.4</c:v>
                </c:pt>
                <c:pt idx="22128">
                  <c:v>120.9</c:v>
                </c:pt>
                <c:pt idx="22129">
                  <c:v>119.9</c:v>
                </c:pt>
                <c:pt idx="22130">
                  <c:v>121.1</c:v>
                </c:pt>
                <c:pt idx="22131">
                  <c:v>120</c:v>
                </c:pt>
                <c:pt idx="22132">
                  <c:v>120.6</c:v>
                </c:pt>
                <c:pt idx="22133">
                  <c:v>121.6</c:v>
                </c:pt>
                <c:pt idx="22134">
                  <c:v>121.8</c:v>
                </c:pt>
                <c:pt idx="22135">
                  <c:v>120</c:v>
                </c:pt>
                <c:pt idx="22136">
                  <c:v>120.9</c:v>
                </c:pt>
                <c:pt idx="22137">
                  <c:v>120.9</c:v>
                </c:pt>
                <c:pt idx="22138">
                  <c:v>121.3</c:v>
                </c:pt>
                <c:pt idx="22139">
                  <c:v>121.7</c:v>
                </c:pt>
                <c:pt idx="22140">
                  <c:v>121.6</c:v>
                </c:pt>
                <c:pt idx="22141">
                  <c:v>121.8</c:v>
                </c:pt>
                <c:pt idx="22142">
                  <c:v>121.8</c:v>
                </c:pt>
                <c:pt idx="22143">
                  <c:v>120.2</c:v>
                </c:pt>
                <c:pt idx="22144">
                  <c:v>119.9</c:v>
                </c:pt>
                <c:pt idx="22145">
                  <c:v>120.7</c:v>
                </c:pt>
                <c:pt idx="22146">
                  <c:v>120.7</c:v>
                </c:pt>
                <c:pt idx="22147">
                  <c:v>121.2</c:v>
                </c:pt>
                <c:pt idx="22148">
                  <c:v>121.1</c:v>
                </c:pt>
                <c:pt idx="22149">
                  <c:v>122</c:v>
                </c:pt>
                <c:pt idx="22150">
                  <c:v>121.3</c:v>
                </c:pt>
                <c:pt idx="22151">
                  <c:v>120.6</c:v>
                </c:pt>
                <c:pt idx="22152">
                  <c:v>119.7</c:v>
                </c:pt>
                <c:pt idx="22153">
                  <c:v>121.3</c:v>
                </c:pt>
                <c:pt idx="22154">
                  <c:v>120.6</c:v>
                </c:pt>
                <c:pt idx="22155">
                  <c:v>121.2</c:v>
                </c:pt>
                <c:pt idx="22156">
                  <c:v>121.4</c:v>
                </c:pt>
                <c:pt idx="22157">
                  <c:v>121.4</c:v>
                </c:pt>
                <c:pt idx="22158">
                  <c:v>121.9</c:v>
                </c:pt>
                <c:pt idx="22159">
                  <c:v>119.7</c:v>
                </c:pt>
                <c:pt idx="22160">
                  <c:v>120.9</c:v>
                </c:pt>
                <c:pt idx="22161">
                  <c:v>121.6</c:v>
                </c:pt>
                <c:pt idx="22162">
                  <c:v>121.6</c:v>
                </c:pt>
                <c:pt idx="22163">
                  <c:v>120.5</c:v>
                </c:pt>
                <c:pt idx="22164">
                  <c:v>120.4</c:v>
                </c:pt>
                <c:pt idx="22165">
                  <c:v>120.9</c:v>
                </c:pt>
                <c:pt idx="22166">
                  <c:v>120.5</c:v>
                </c:pt>
                <c:pt idx="22167">
                  <c:v>121.7</c:v>
                </c:pt>
                <c:pt idx="22168">
                  <c:v>122</c:v>
                </c:pt>
                <c:pt idx="22169">
                  <c:v>121.2</c:v>
                </c:pt>
                <c:pt idx="22170">
                  <c:v>121.7</c:v>
                </c:pt>
                <c:pt idx="22171">
                  <c:v>122.8</c:v>
                </c:pt>
                <c:pt idx="22172">
                  <c:v>121.4</c:v>
                </c:pt>
                <c:pt idx="22173">
                  <c:v>121.2</c:v>
                </c:pt>
                <c:pt idx="22174">
                  <c:v>120.1</c:v>
                </c:pt>
                <c:pt idx="22175">
                  <c:v>120.2</c:v>
                </c:pt>
                <c:pt idx="22176">
                  <c:v>120.9</c:v>
                </c:pt>
                <c:pt idx="22177">
                  <c:v>121.5</c:v>
                </c:pt>
                <c:pt idx="22178">
                  <c:v>120.5</c:v>
                </c:pt>
                <c:pt idx="22179">
                  <c:v>120.6</c:v>
                </c:pt>
                <c:pt idx="22180">
                  <c:v>120.9</c:v>
                </c:pt>
                <c:pt idx="22181">
                  <c:v>121.2</c:v>
                </c:pt>
                <c:pt idx="22182">
                  <c:v>120.9</c:v>
                </c:pt>
                <c:pt idx="22183">
                  <c:v>120.7</c:v>
                </c:pt>
                <c:pt idx="22184">
                  <c:v>121.8</c:v>
                </c:pt>
                <c:pt idx="22185">
                  <c:v>120.4</c:v>
                </c:pt>
                <c:pt idx="22186">
                  <c:v>120.9</c:v>
                </c:pt>
                <c:pt idx="22187">
                  <c:v>120.4</c:v>
                </c:pt>
                <c:pt idx="22188">
                  <c:v>120.7</c:v>
                </c:pt>
                <c:pt idx="22189">
                  <c:v>120.2</c:v>
                </c:pt>
                <c:pt idx="22190">
                  <c:v>121.1</c:v>
                </c:pt>
                <c:pt idx="22191">
                  <c:v>120.9</c:v>
                </c:pt>
                <c:pt idx="22192">
                  <c:v>120.4</c:v>
                </c:pt>
                <c:pt idx="22193">
                  <c:v>121.8</c:v>
                </c:pt>
                <c:pt idx="22194">
                  <c:v>121.5</c:v>
                </c:pt>
                <c:pt idx="22195">
                  <c:v>120.9</c:v>
                </c:pt>
                <c:pt idx="22196">
                  <c:v>122</c:v>
                </c:pt>
                <c:pt idx="22197">
                  <c:v>120.8</c:v>
                </c:pt>
                <c:pt idx="22198">
                  <c:v>120.7</c:v>
                </c:pt>
                <c:pt idx="22199">
                  <c:v>121</c:v>
                </c:pt>
                <c:pt idx="22200">
                  <c:v>121.7</c:v>
                </c:pt>
                <c:pt idx="22201">
                  <c:v>121.9</c:v>
                </c:pt>
                <c:pt idx="22202">
                  <c:v>121.1</c:v>
                </c:pt>
                <c:pt idx="22203">
                  <c:v>119.9</c:v>
                </c:pt>
                <c:pt idx="22204">
                  <c:v>120.2</c:v>
                </c:pt>
                <c:pt idx="22205">
                  <c:v>120</c:v>
                </c:pt>
                <c:pt idx="22206">
                  <c:v>121.2</c:v>
                </c:pt>
                <c:pt idx="22207">
                  <c:v>120.8</c:v>
                </c:pt>
                <c:pt idx="22208">
                  <c:v>120.7</c:v>
                </c:pt>
                <c:pt idx="22209">
                  <c:v>120.9</c:v>
                </c:pt>
                <c:pt idx="22210">
                  <c:v>121.7</c:v>
                </c:pt>
                <c:pt idx="22211">
                  <c:v>121.1</c:v>
                </c:pt>
                <c:pt idx="22212">
                  <c:v>121.2</c:v>
                </c:pt>
                <c:pt idx="22213">
                  <c:v>120.5</c:v>
                </c:pt>
                <c:pt idx="22214">
                  <c:v>120</c:v>
                </c:pt>
                <c:pt idx="22215">
                  <c:v>119.7</c:v>
                </c:pt>
                <c:pt idx="22216">
                  <c:v>120.9</c:v>
                </c:pt>
                <c:pt idx="22217">
                  <c:v>121</c:v>
                </c:pt>
                <c:pt idx="22218">
                  <c:v>119.8</c:v>
                </c:pt>
                <c:pt idx="22219">
                  <c:v>120.9</c:v>
                </c:pt>
                <c:pt idx="22220">
                  <c:v>121</c:v>
                </c:pt>
                <c:pt idx="22221">
                  <c:v>121.4</c:v>
                </c:pt>
                <c:pt idx="22222">
                  <c:v>121</c:v>
                </c:pt>
                <c:pt idx="22223">
                  <c:v>120.2</c:v>
                </c:pt>
                <c:pt idx="22224">
                  <c:v>120.3</c:v>
                </c:pt>
                <c:pt idx="22225">
                  <c:v>121.6</c:v>
                </c:pt>
                <c:pt idx="22226">
                  <c:v>120.2</c:v>
                </c:pt>
                <c:pt idx="22227">
                  <c:v>120.9</c:v>
                </c:pt>
                <c:pt idx="22228">
                  <c:v>121.7</c:v>
                </c:pt>
                <c:pt idx="22229">
                  <c:v>120.6</c:v>
                </c:pt>
                <c:pt idx="22230">
                  <c:v>120.3</c:v>
                </c:pt>
                <c:pt idx="22231">
                  <c:v>121.4</c:v>
                </c:pt>
                <c:pt idx="22232">
                  <c:v>121.5</c:v>
                </c:pt>
                <c:pt idx="22233">
                  <c:v>121.1</c:v>
                </c:pt>
                <c:pt idx="22234">
                  <c:v>120.9</c:v>
                </c:pt>
                <c:pt idx="22235">
                  <c:v>120</c:v>
                </c:pt>
                <c:pt idx="22236">
                  <c:v>120.8</c:v>
                </c:pt>
                <c:pt idx="22237">
                  <c:v>120.8</c:v>
                </c:pt>
                <c:pt idx="22238">
                  <c:v>121</c:v>
                </c:pt>
                <c:pt idx="22239">
                  <c:v>120.5</c:v>
                </c:pt>
                <c:pt idx="22240">
                  <c:v>120.5</c:v>
                </c:pt>
                <c:pt idx="22241">
                  <c:v>121.3</c:v>
                </c:pt>
                <c:pt idx="22242">
                  <c:v>120.8</c:v>
                </c:pt>
                <c:pt idx="22243">
                  <c:v>119.8</c:v>
                </c:pt>
                <c:pt idx="22244">
                  <c:v>121</c:v>
                </c:pt>
                <c:pt idx="22245">
                  <c:v>121.1</c:v>
                </c:pt>
                <c:pt idx="22246">
                  <c:v>119.9</c:v>
                </c:pt>
                <c:pt idx="22247">
                  <c:v>120.7</c:v>
                </c:pt>
                <c:pt idx="22248">
                  <c:v>120.8</c:v>
                </c:pt>
                <c:pt idx="22249">
                  <c:v>122.1</c:v>
                </c:pt>
                <c:pt idx="22250">
                  <c:v>121.4</c:v>
                </c:pt>
                <c:pt idx="22251">
                  <c:v>120.6</c:v>
                </c:pt>
                <c:pt idx="22252">
                  <c:v>119.6</c:v>
                </c:pt>
                <c:pt idx="22253">
                  <c:v>120.2</c:v>
                </c:pt>
                <c:pt idx="22254">
                  <c:v>120</c:v>
                </c:pt>
                <c:pt idx="22255">
                  <c:v>120</c:v>
                </c:pt>
                <c:pt idx="22256">
                  <c:v>120.1</c:v>
                </c:pt>
                <c:pt idx="22257">
                  <c:v>121.5</c:v>
                </c:pt>
                <c:pt idx="22258">
                  <c:v>120.9</c:v>
                </c:pt>
                <c:pt idx="22259">
                  <c:v>120.2</c:v>
                </c:pt>
                <c:pt idx="22260">
                  <c:v>120.2</c:v>
                </c:pt>
                <c:pt idx="22261">
                  <c:v>120.1</c:v>
                </c:pt>
                <c:pt idx="22262">
                  <c:v>121.3</c:v>
                </c:pt>
                <c:pt idx="22263">
                  <c:v>120.2</c:v>
                </c:pt>
                <c:pt idx="22264">
                  <c:v>121.1</c:v>
                </c:pt>
                <c:pt idx="22265">
                  <c:v>120.9</c:v>
                </c:pt>
                <c:pt idx="22266">
                  <c:v>120.3</c:v>
                </c:pt>
                <c:pt idx="22267">
                  <c:v>119.6</c:v>
                </c:pt>
                <c:pt idx="22268">
                  <c:v>121.7</c:v>
                </c:pt>
                <c:pt idx="22269">
                  <c:v>120.2</c:v>
                </c:pt>
                <c:pt idx="22270">
                  <c:v>120.2</c:v>
                </c:pt>
                <c:pt idx="22271">
                  <c:v>121.4</c:v>
                </c:pt>
                <c:pt idx="22272">
                  <c:v>120.9</c:v>
                </c:pt>
                <c:pt idx="22273">
                  <c:v>119.2</c:v>
                </c:pt>
                <c:pt idx="22274">
                  <c:v>120.3</c:v>
                </c:pt>
                <c:pt idx="22275">
                  <c:v>120.4</c:v>
                </c:pt>
                <c:pt idx="22276">
                  <c:v>120.2</c:v>
                </c:pt>
                <c:pt idx="22277">
                  <c:v>120.7</c:v>
                </c:pt>
                <c:pt idx="22278">
                  <c:v>120.3</c:v>
                </c:pt>
                <c:pt idx="22279">
                  <c:v>121.5</c:v>
                </c:pt>
                <c:pt idx="22280">
                  <c:v>120.2</c:v>
                </c:pt>
                <c:pt idx="22281">
                  <c:v>121</c:v>
                </c:pt>
                <c:pt idx="22282">
                  <c:v>120.4</c:v>
                </c:pt>
                <c:pt idx="22283">
                  <c:v>119.5</c:v>
                </c:pt>
                <c:pt idx="22284">
                  <c:v>120.1</c:v>
                </c:pt>
                <c:pt idx="22285">
                  <c:v>120.9</c:v>
                </c:pt>
                <c:pt idx="22286">
                  <c:v>120.4</c:v>
                </c:pt>
                <c:pt idx="22287">
                  <c:v>119.3</c:v>
                </c:pt>
                <c:pt idx="22288">
                  <c:v>120.3</c:v>
                </c:pt>
                <c:pt idx="22289">
                  <c:v>120.5</c:v>
                </c:pt>
                <c:pt idx="22290">
                  <c:v>121.2</c:v>
                </c:pt>
                <c:pt idx="22291">
                  <c:v>120.3</c:v>
                </c:pt>
                <c:pt idx="22292">
                  <c:v>120.4</c:v>
                </c:pt>
                <c:pt idx="22293">
                  <c:v>121.5</c:v>
                </c:pt>
                <c:pt idx="22294">
                  <c:v>120</c:v>
                </c:pt>
                <c:pt idx="22295">
                  <c:v>120.6</c:v>
                </c:pt>
                <c:pt idx="22296">
                  <c:v>121.3</c:v>
                </c:pt>
                <c:pt idx="22297">
                  <c:v>119.6</c:v>
                </c:pt>
                <c:pt idx="22298">
                  <c:v>121.7</c:v>
                </c:pt>
                <c:pt idx="22299">
                  <c:v>121.2</c:v>
                </c:pt>
                <c:pt idx="22300">
                  <c:v>120.9</c:v>
                </c:pt>
                <c:pt idx="22301">
                  <c:v>121.2</c:v>
                </c:pt>
                <c:pt idx="22302">
                  <c:v>120.7</c:v>
                </c:pt>
                <c:pt idx="22303">
                  <c:v>119.9</c:v>
                </c:pt>
                <c:pt idx="22304">
                  <c:v>121.1</c:v>
                </c:pt>
                <c:pt idx="22305">
                  <c:v>119.3</c:v>
                </c:pt>
                <c:pt idx="22306">
                  <c:v>118.2</c:v>
                </c:pt>
                <c:pt idx="22307">
                  <c:v>120</c:v>
                </c:pt>
                <c:pt idx="22308">
                  <c:v>119.7</c:v>
                </c:pt>
                <c:pt idx="22309">
                  <c:v>121</c:v>
                </c:pt>
                <c:pt idx="22310">
                  <c:v>121.1</c:v>
                </c:pt>
                <c:pt idx="22311">
                  <c:v>120.8</c:v>
                </c:pt>
                <c:pt idx="22312">
                  <c:v>119.9</c:v>
                </c:pt>
                <c:pt idx="22313">
                  <c:v>120.7</c:v>
                </c:pt>
                <c:pt idx="22314">
                  <c:v>121.1</c:v>
                </c:pt>
                <c:pt idx="22315">
                  <c:v>119.4</c:v>
                </c:pt>
                <c:pt idx="22316">
                  <c:v>119.7</c:v>
                </c:pt>
                <c:pt idx="22317">
                  <c:v>120.2</c:v>
                </c:pt>
                <c:pt idx="22318">
                  <c:v>120.5</c:v>
                </c:pt>
                <c:pt idx="22319">
                  <c:v>121.7</c:v>
                </c:pt>
                <c:pt idx="22320">
                  <c:v>121.2</c:v>
                </c:pt>
                <c:pt idx="22321">
                  <c:v>121.5</c:v>
                </c:pt>
                <c:pt idx="22322">
                  <c:v>121</c:v>
                </c:pt>
                <c:pt idx="22323">
                  <c:v>121.6</c:v>
                </c:pt>
                <c:pt idx="22324">
                  <c:v>119.7</c:v>
                </c:pt>
                <c:pt idx="22325">
                  <c:v>120.5</c:v>
                </c:pt>
                <c:pt idx="22326">
                  <c:v>119.2</c:v>
                </c:pt>
                <c:pt idx="22327">
                  <c:v>121.2</c:v>
                </c:pt>
                <c:pt idx="22328">
                  <c:v>121.8</c:v>
                </c:pt>
                <c:pt idx="22329">
                  <c:v>121</c:v>
                </c:pt>
                <c:pt idx="22330">
                  <c:v>120.8</c:v>
                </c:pt>
                <c:pt idx="22331">
                  <c:v>120.9</c:v>
                </c:pt>
                <c:pt idx="22332">
                  <c:v>119.6</c:v>
                </c:pt>
                <c:pt idx="22333">
                  <c:v>120.8</c:v>
                </c:pt>
                <c:pt idx="22334">
                  <c:v>120.4</c:v>
                </c:pt>
                <c:pt idx="22335">
                  <c:v>120.5</c:v>
                </c:pt>
                <c:pt idx="22336">
                  <c:v>120.2</c:v>
                </c:pt>
                <c:pt idx="22337">
                  <c:v>119.7</c:v>
                </c:pt>
                <c:pt idx="22338">
                  <c:v>119.9</c:v>
                </c:pt>
                <c:pt idx="22339">
                  <c:v>120.3</c:v>
                </c:pt>
                <c:pt idx="22340">
                  <c:v>121</c:v>
                </c:pt>
                <c:pt idx="22341">
                  <c:v>120.7</c:v>
                </c:pt>
                <c:pt idx="22342">
                  <c:v>120.8</c:v>
                </c:pt>
                <c:pt idx="22343">
                  <c:v>120.9</c:v>
                </c:pt>
                <c:pt idx="22344">
                  <c:v>120.3</c:v>
                </c:pt>
                <c:pt idx="22345">
                  <c:v>120.1</c:v>
                </c:pt>
                <c:pt idx="22346">
                  <c:v>121.3</c:v>
                </c:pt>
                <c:pt idx="22347">
                  <c:v>120.1</c:v>
                </c:pt>
                <c:pt idx="22348">
                  <c:v>121.7</c:v>
                </c:pt>
                <c:pt idx="22349">
                  <c:v>120.4</c:v>
                </c:pt>
                <c:pt idx="22350">
                  <c:v>120.5</c:v>
                </c:pt>
                <c:pt idx="22351">
                  <c:v>121.1</c:v>
                </c:pt>
                <c:pt idx="22352">
                  <c:v>118.9</c:v>
                </c:pt>
                <c:pt idx="22353">
                  <c:v>120.3</c:v>
                </c:pt>
                <c:pt idx="22354">
                  <c:v>120.6</c:v>
                </c:pt>
                <c:pt idx="22355">
                  <c:v>121.3</c:v>
                </c:pt>
                <c:pt idx="22356">
                  <c:v>120.9</c:v>
                </c:pt>
                <c:pt idx="22357">
                  <c:v>121.6</c:v>
                </c:pt>
                <c:pt idx="22358">
                  <c:v>121.4</c:v>
                </c:pt>
                <c:pt idx="22359">
                  <c:v>120.3</c:v>
                </c:pt>
                <c:pt idx="22360">
                  <c:v>118.9</c:v>
                </c:pt>
                <c:pt idx="22361">
                  <c:v>120.9</c:v>
                </c:pt>
                <c:pt idx="22362">
                  <c:v>120.6</c:v>
                </c:pt>
                <c:pt idx="22363">
                  <c:v>120.2</c:v>
                </c:pt>
                <c:pt idx="22364">
                  <c:v>120.7</c:v>
                </c:pt>
                <c:pt idx="22365">
                  <c:v>119.8</c:v>
                </c:pt>
                <c:pt idx="22366">
                  <c:v>120.3</c:v>
                </c:pt>
                <c:pt idx="22367">
                  <c:v>120.4</c:v>
                </c:pt>
                <c:pt idx="22368">
                  <c:v>120.1</c:v>
                </c:pt>
                <c:pt idx="22369">
                  <c:v>120.4</c:v>
                </c:pt>
                <c:pt idx="22370">
                  <c:v>121.3</c:v>
                </c:pt>
                <c:pt idx="22371">
                  <c:v>121.6</c:v>
                </c:pt>
                <c:pt idx="22372">
                  <c:v>121</c:v>
                </c:pt>
                <c:pt idx="22373">
                  <c:v>121.3</c:v>
                </c:pt>
                <c:pt idx="22374">
                  <c:v>120.5</c:v>
                </c:pt>
                <c:pt idx="22375">
                  <c:v>120.4</c:v>
                </c:pt>
                <c:pt idx="22376">
                  <c:v>119.8</c:v>
                </c:pt>
                <c:pt idx="22377">
                  <c:v>119.9</c:v>
                </c:pt>
                <c:pt idx="22378">
                  <c:v>120.3</c:v>
                </c:pt>
                <c:pt idx="22379">
                  <c:v>120.6</c:v>
                </c:pt>
                <c:pt idx="22380">
                  <c:v>120.6</c:v>
                </c:pt>
                <c:pt idx="22381">
                  <c:v>120.2</c:v>
                </c:pt>
                <c:pt idx="22382">
                  <c:v>121.2</c:v>
                </c:pt>
                <c:pt idx="22383">
                  <c:v>119.8</c:v>
                </c:pt>
                <c:pt idx="22384">
                  <c:v>120.3</c:v>
                </c:pt>
                <c:pt idx="22385">
                  <c:v>121</c:v>
                </c:pt>
                <c:pt idx="22386">
                  <c:v>119.2</c:v>
                </c:pt>
                <c:pt idx="22387">
                  <c:v>120.1</c:v>
                </c:pt>
                <c:pt idx="22388">
                  <c:v>118.7</c:v>
                </c:pt>
                <c:pt idx="22389">
                  <c:v>120.3</c:v>
                </c:pt>
                <c:pt idx="22390">
                  <c:v>119.8</c:v>
                </c:pt>
                <c:pt idx="22391">
                  <c:v>119.3</c:v>
                </c:pt>
                <c:pt idx="22392">
                  <c:v>119.8</c:v>
                </c:pt>
                <c:pt idx="22393">
                  <c:v>119.2</c:v>
                </c:pt>
                <c:pt idx="22394">
                  <c:v>119.2</c:v>
                </c:pt>
                <c:pt idx="22395">
                  <c:v>119.1</c:v>
                </c:pt>
                <c:pt idx="22396">
                  <c:v>118.7</c:v>
                </c:pt>
                <c:pt idx="22397">
                  <c:v>118.4</c:v>
                </c:pt>
                <c:pt idx="22398">
                  <c:v>118.8</c:v>
                </c:pt>
                <c:pt idx="22399">
                  <c:v>119.9</c:v>
                </c:pt>
                <c:pt idx="22400">
                  <c:v>118.1</c:v>
                </c:pt>
                <c:pt idx="22401">
                  <c:v>118.6</c:v>
                </c:pt>
                <c:pt idx="22402">
                  <c:v>119.2</c:v>
                </c:pt>
                <c:pt idx="22403">
                  <c:v>118.8</c:v>
                </c:pt>
                <c:pt idx="22404">
                  <c:v>118.3</c:v>
                </c:pt>
                <c:pt idx="22405">
                  <c:v>119.6</c:v>
                </c:pt>
                <c:pt idx="22406">
                  <c:v>118.1</c:v>
                </c:pt>
                <c:pt idx="22407">
                  <c:v>117.6</c:v>
                </c:pt>
                <c:pt idx="22408">
                  <c:v>117.8</c:v>
                </c:pt>
                <c:pt idx="22409">
                  <c:v>118.5</c:v>
                </c:pt>
                <c:pt idx="22410">
                  <c:v>119.3</c:v>
                </c:pt>
                <c:pt idx="22411">
                  <c:v>118.8</c:v>
                </c:pt>
                <c:pt idx="22412">
                  <c:v>117.2</c:v>
                </c:pt>
                <c:pt idx="22413">
                  <c:v>117.7</c:v>
                </c:pt>
                <c:pt idx="22414">
                  <c:v>117.5</c:v>
                </c:pt>
                <c:pt idx="22415">
                  <c:v>118.1</c:v>
                </c:pt>
                <c:pt idx="22416">
                  <c:v>116.6</c:v>
                </c:pt>
                <c:pt idx="22417">
                  <c:v>117.8</c:v>
                </c:pt>
                <c:pt idx="22418">
                  <c:v>118.7</c:v>
                </c:pt>
                <c:pt idx="22419">
                  <c:v>117.1</c:v>
                </c:pt>
                <c:pt idx="22420">
                  <c:v>118.2</c:v>
                </c:pt>
                <c:pt idx="22421">
                  <c:v>117.9</c:v>
                </c:pt>
                <c:pt idx="22422">
                  <c:v>116.7</c:v>
                </c:pt>
                <c:pt idx="22423">
                  <c:v>118</c:v>
                </c:pt>
                <c:pt idx="22424">
                  <c:v>117.1</c:v>
                </c:pt>
                <c:pt idx="22425">
                  <c:v>118</c:v>
                </c:pt>
                <c:pt idx="22426">
                  <c:v>117.7</c:v>
                </c:pt>
                <c:pt idx="22427">
                  <c:v>118</c:v>
                </c:pt>
                <c:pt idx="22428">
                  <c:v>116.7</c:v>
                </c:pt>
                <c:pt idx="22429">
                  <c:v>116.7</c:v>
                </c:pt>
                <c:pt idx="22430">
                  <c:v>117.5</c:v>
                </c:pt>
                <c:pt idx="22431">
                  <c:v>115.6</c:v>
                </c:pt>
                <c:pt idx="22432">
                  <c:v>116</c:v>
                </c:pt>
                <c:pt idx="22433">
                  <c:v>115.9</c:v>
                </c:pt>
                <c:pt idx="22434">
                  <c:v>117.1</c:v>
                </c:pt>
                <c:pt idx="22435">
                  <c:v>117.1</c:v>
                </c:pt>
                <c:pt idx="22436">
                  <c:v>116.1</c:v>
                </c:pt>
                <c:pt idx="22437">
                  <c:v>118.6</c:v>
                </c:pt>
                <c:pt idx="22438">
                  <c:v>116.5</c:v>
                </c:pt>
                <c:pt idx="22439">
                  <c:v>116.7</c:v>
                </c:pt>
                <c:pt idx="22440">
                  <c:v>116.2</c:v>
                </c:pt>
                <c:pt idx="22441">
                  <c:v>116.5</c:v>
                </c:pt>
                <c:pt idx="22442">
                  <c:v>116.9</c:v>
                </c:pt>
                <c:pt idx="22443">
                  <c:v>116.6</c:v>
                </c:pt>
                <c:pt idx="22444">
                  <c:v>115.5</c:v>
                </c:pt>
                <c:pt idx="22445">
                  <c:v>116.1</c:v>
                </c:pt>
                <c:pt idx="22446">
                  <c:v>117</c:v>
                </c:pt>
                <c:pt idx="22447">
                  <c:v>116.5</c:v>
                </c:pt>
                <c:pt idx="22448">
                  <c:v>115.4</c:v>
                </c:pt>
                <c:pt idx="22449">
                  <c:v>115</c:v>
                </c:pt>
                <c:pt idx="22450">
                  <c:v>114.7</c:v>
                </c:pt>
                <c:pt idx="22451">
                  <c:v>114.3</c:v>
                </c:pt>
                <c:pt idx="22452">
                  <c:v>116.1</c:v>
                </c:pt>
                <c:pt idx="22453">
                  <c:v>116.6</c:v>
                </c:pt>
                <c:pt idx="22454">
                  <c:v>116.2</c:v>
                </c:pt>
                <c:pt idx="22455">
                  <c:v>116.2</c:v>
                </c:pt>
                <c:pt idx="22456">
                  <c:v>115.9</c:v>
                </c:pt>
                <c:pt idx="22457">
                  <c:v>117</c:v>
                </c:pt>
                <c:pt idx="22458">
                  <c:v>115.5</c:v>
                </c:pt>
                <c:pt idx="22459">
                  <c:v>116</c:v>
                </c:pt>
                <c:pt idx="22460">
                  <c:v>116.3</c:v>
                </c:pt>
                <c:pt idx="22461">
                  <c:v>115.4</c:v>
                </c:pt>
                <c:pt idx="22462">
                  <c:v>115.9</c:v>
                </c:pt>
                <c:pt idx="22463">
                  <c:v>116.6</c:v>
                </c:pt>
                <c:pt idx="22464">
                  <c:v>115.7</c:v>
                </c:pt>
                <c:pt idx="22465">
                  <c:v>115.5</c:v>
                </c:pt>
                <c:pt idx="22466">
                  <c:v>115.6</c:v>
                </c:pt>
                <c:pt idx="22467">
                  <c:v>115.2</c:v>
                </c:pt>
                <c:pt idx="22468">
                  <c:v>115.7</c:v>
                </c:pt>
                <c:pt idx="22469">
                  <c:v>117.4</c:v>
                </c:pt>
                <c:pt idx="22470">
                  <c:v>115.5</c:v>
                </c:pt>
                <c:pt idx="22471">
                  <c:v>116.1</c:v>
                </c:pt>
                <c:pt idx="22472">
                  <c:v>115.6</c:v>
                </c:pt>
                <c:pt idx="22473">
                  <c:v>115.6</c:v>
                </c:pt>
                <c:pt idx="22474">
                  <c:v>116.3</c:v>
                </c:pt>
                <c:pt idx="22475">
                  <c:v>115</c:v>
                </c:pt>
                <c:pt idx="22476">
                  <c:v>115.2</c:v>
                </c:pt>
                <c:pt idx="22477">
                  <c:v>115.6</c:v>
                </c:pt>
                <c:pt idx="22478">
                  <c:v>115.4</c:v>
                </c:pt>
                <c:pt idx="22479">
                  <c:v>115.9</c:v>
                </c:pt>
                <c:pt idx="22480">
                  <c:v>115.1</c:v>
                </c:pt>
                <c:pt idx="22481">
                  <c:v>114.4</c:v>
                </c:pt>
                <c:pt idx="22482">
                  <c:v>115.5</c:v>
                </c:pt>
                <c:pt idx="22483">
                  <c:v>115.4</c:v>
                </c:pt>
                <c:pt idx="22484">
                  <c:v>115.5</c:v>
                </c:pt>
                <c:pt idx="22485">
                  <c:v>114.6</c:v>
                </c:pt>
                <c:pt idx="22486">
                  <c:v>114.6</c:v>
                </c:pt>
                <c:pt idx="22487">
                  <c:v>115.8</c:v>
                </c:pt>
                <c:pt idx="22488">
                  <c:v>115.5</c:v>
                </c:pt>
                <c:pt idx="22489">
                  <c:v>116.1</c:v>
                </c:pt>
                <c:pt idx="22490">
                  <c:v>115.5</c:v>
                </c:pt>
                <c:pt idx="22491">
                  <c:v>114.9</c:v>
                </c:pt>
                <c:pt idx="22492">
                  <c:v>116.9</c:v>
                </c:pt>
                <c:pt idx="22493">
                  <c:v>115.6</c:v>
                </c:pt>
                <c:pt idx="22494">
                  <c:v>115.7</c:v>
                </c:pt>
                <c:pt idx="22495">
                  <c:v>115.3</c:v>
                </c:pt>
                <c:pt idx="22496">
                  <c:v>113.8</c:v>
                </c:pt>
                <c:pt idx="22497">
                  <c:v>114.6</c:v>
                </c:pt>
                <c:pt idx="22498">
                  <c:v>116.2</c:v>
                </c:pt>
                <c:pt idx="22499">
                  <c:v>115.9</c:v>
                </c:pt>
                <c:pt idx="22500">
                  <c:v>116.5</c:v>
                </c:pt>
                <c:pt idx="22501">
                  <c:v>115.4</c:v>
                </c:pt>
                <c:pt idx="22502">
                  <c:v>114.5</c:v>
                </c:pt>
                <c:pt idx="22503">
                  <c:v>114.6</c:v>
                </c:pt>
                <c:pt idx="22504">
                  <c:v>114.1</c:v>
                </c:pt>
                <c:pt idx="22505">
                  <c:v>115.2</c:v>
                </c:pt>
                <c:pt idx="22506">
                  <c:v>114</c:v>
                </c:pt>
                <c:pt idx="22507">
                  <c:v>114.1</c:v>
                </c:pt>
                <c:pt idx="22508">
                  <c:v>115.5</c:v>
                </c:pt>
                <c:pt idx="22509">
                  <c:v>115.6</c:v>
                </c:pt>
                <c:pt idx="22510">
                  <c:v>113.5</c:v>
                </c:pt>
                <c:pt idx="22511">
                  <c:v>115.3</c:v>
                </c:pt>
                <c:pt idx="22512">
                  <c:v>114.5</c:v>
                </c:pt>
                <c:pt idx="22513">
                  <c:v>115.9</c:v>
                </c:pt>
                <c:pt idx="22514">
                  <c:v>114.6</c:v>
                </c:pt>
                <c:pt idx="22515">
                  <c:v>114.6</c:v>
                </c:pt>
                <c:pt idx="22516">
                  <c:v>114.8</c:v>
                </c:pt>
                <c:pt idx="22517">
                  <c:v>115.3</c:v>
                </c:pt>
                <c:pt idx="22518">
                  <c:v>115.4</c:v>
                </c:pt>
                <c:pt idx="22519">
                  <c:v>115</c:v>
                </c:pt>
                <c:pt idx="22520">
                  <c:v>115.5</c:v>
                </c:pt>
                <c:pt idx="22521">
                  <c:v>115.4</c:v>
                </c:pt>
                <c:pt idx="22522">
                  <c:v>115</c:v>
                </c:pt>
                <c:pt idx="22523">
                  <c:v>114.6</c:v>
                </c:pt>
                <c:pt idx="22524">
                  <c:v>115.1</c:v>
                </c:pt>
                <c:pt idx="22525">
                  <c:v>114.4</c:v>
                </c:pt>
                <c:pt idx="22526">
                  <c:v>114.4</c:v>
                </c:pt>
                <c:pt idx="22527">
                  <c:v>114.6</c:v>
                </c:pt>
                <c:pt idx="22528">
                  <c:v>114.4</c:v>
                </c:pt>
                <c:pt idx="22529">
                  <c:v>115.4</c:v>
                </c:pt>
                <c:pt idx="22530">
                  <c:v>115.6</c:v>
                </c:pt>
                <c:pt idx="22531">
                  <c:v>115</c:v>
                </c:pt>
                <c:pt idx="22532">
                  <c:v>115.6</c:v>
                </c:pt>
                <c:pt idx="22533">
                  <c:v>115.2</c:v>
                </c:pt>
                <c:pt idx="22534">
                  <c:v>115.3</c:v>
                </c:pt>
                <c:pt idx="22535">
                  <c:v>114.4</c:v>
                </c:pt>
                <c:pt idx="22536">
                  <c:v>115</c:v>
                </c:pt>
                <c:pt idx="22537">
                  <c:v>114.6</c:v>
                </c:pt>
                <c:pt idx="22538">
                  <c:v>114.4</c:v>
                </c:pt>
                <c:pt idx="22539">
                  <c:v>114.6</c:v>
                </c:pt>
                <c:pt idx="22540">
                  <c:v>114.9</c:v>
                </c:pt>
                <c:pt idx="22541">
                  <c:v>115</c:v>
                </c:pt>
                <c:pt idx="22542">
                  <c:v>114.2</c:v>
                </c:pt>
                <c:pt idx="22543">
                  <c:v>115.7</c:v>
                </c:pt>
                <c:pt idx="22544">
                  <c:v>113.9</c:v>
                </c:pt>
                <c:pt idx="22545">
                  <c:v>114.5</c:v>
                </c:pt>
                <c:pt idx="22546">
                  <c:v>115.3</c:v>
                </c:pt>
                <c:pt idx="22547">
                  <c:v>115.9</c:v>
                </c:pt>
                <c:pt idx="22548">
                  <c:v>115.9</c:v>
                </c:pt>
                <c:pt idx="22549">
                  <c:v>115.6</c:v>
                </c:pt>
                <c:pt idx="22550">
                  <c:v>114.2</c:v>
                </c:pt>
                <c:pt idx="22551">
                  <c:v>114.7</c:v>
                </c:pt>
                <c:pt idx="22552">
                  <c:v>115.2</c:v>
                </c:pt>
                <c:pt idx="22553">
                  <c:v>114.7</c:v>
                </c:pt>
                <c:pt idx="22554">
                  <c:v>114.6</c:v>
                </c:pt>
                <c:pt idx="22555">
                  <c:v>114.4</c:v>
                </c:pt>
                <c:pt idx="22556">
                  <c:v>114.7</c:v>
                </c:pt>
                <c:pt idx="22557">
                  <c:v>114.4</c:v>
                </c:pt>
                <c:pt idx="22558">
                  <c:v>113.1</c:v>
                </c:pt>
                <c:pt idx="22559">
                  <c:v>115</c:v>
                </c:pt>
                <c:pt idx="22560">
                  <c:v>115.4</c:v>
                </c:pt>
                <c:pt idx="22561">
                  <c:v>115.6</c:v>
                </c:pt>
                <c:pt idx="22562">
                  <c:v>115.7</c:v>
                </c:pt>
                <c:pt idx="22563">
                  <c:v>114.2</c:v>
                </c:pt>
                <c:pt idx="22564">
                  <c:v>115.4</c:v>
                </c:pt>
                <c:pt idx="22565">
                  <c:v>114.2</c:v>
                </c:pt>
                <c:pt idx="22566">
                  <c:v>115</c:v>
                </c:pt>
                <c:pt idx="22567">
                  <c:v>115.3</c:v>
                </c:pt>
                <c:pt idx="22568">
                  <c:v>113.7</c:v>
                </c:pt>
                <c:pt idx="22569">
                  <c:v>115.1</c:v>
                </c:pt>
                <c:pt idx="22570">
                  <c:v>114.5</c:v>
                </c:pt>
                <c:pt idx="22571">
                  <c:v>114.6</c:v>
                </c:pt>
                <c:pt idx="22572">
                  <c:v>115.6</c:v>
                </c:pt>
                <c:pt idx="22573">
                  <c:v>114.3</c:v>
                </c:pt>
                <c:pt idx="22574">
                  <c:v>114.6</c:v>
                </c:pt>
                <c:pt idx="22575">
                  <c:v>115</c:v>
                </c:pt>
                <c:pt idx="22576">
                  <c:v>113.8</c:v>
                </c:pt>
                <c:pt idx="22577">
                  <c:v>115.8</c:v>
                </c:pt>
                <c:pt idx="22578">
                  <c:v>113.6</c:v>
                </c:pt>
                <c:pt idx="22579">
                  <c:v>115.1</c:v>
                </c:pt>
                <c:pt idx="22580">
                  <c:v>116.3</c:v>
                </c:pt>
                <c:pt idx="22581">
                  <c:v>116.3</c:v>
                </c:pt>
                <c:pt idx="22582">
                  <c:v>114.9</c:v>
                </c:pt>
                <c:pt idx="22583">
                  <c:v>114.7</c:v>
                </c:pt>
                <c:pt idx="22584">
                  <c:v>114.9</c:v>
                </c:pt>
                <c:pt idx="22585">
                  <c:v>115.3</c:v>
                </c:pt>
                <c:pt idx="22586">
                  <c:v>114.1</c:v>
                </c:pt>
                <c:pt idx="22587">
                  <c:v>112.9</c:v>
                </c:pt>
                <c:pt idx="22588">
                  <c:v>115.4</c:v>
                </c:pt>
                <c:pt idx="22589">
                  <c:v>114.3</c:v>
                </c:pt>
                <c:pt idx="22590">
                  <c:v>114.5</c:v>
                </c:pt>
                <c:pt idx="22591">
                  <c:v>115.8</c:v>
                </c:pt>
                <c:pt idx="22592">
                  <c:v>115.6</c:v>
                </c:pt>
                <c:pt idx="22593">
                  <c:v>113</c:v>
                </c:pt>
                <c:pt idx="22594">
                  <c:v>114.6</c:v>
                </c:pt>
                <c:pt idx="22595">
                  <c:v>113.6</c:v>
                </c:pt>
                <c:pt idx="22596">
                  <c:v>114.6</c:v>
                </c:pt>
                <c:pt idx="22597">
                  <c:v>113.7</c:v>
                </c:pt>
                <c:pt idx="22598">
                  <c:v>113.4</c:v>
                </c:pt>
                <c:pt idx="22599">
                  <c:v>114.6</c:v>
                </c:pt>
                <c:pt idx="22600">
                  <c:v>115.6</c:v>
                </c:pt>
                <c:pt idx="22601">
                  <c:v>116.3</c:v>
                </c:pt>
                <c:pt idx="22602">
                  <c:v>114.9</c:v>
                </c:pt>
                <c:pt idx="22603">
                  <c:v>114.7</c:v>
                </c:pt>
                <c:pt idx="22604">
                  <c:v>114.3</c:v>
                </c:pt>
                <c:pt idx="22605">
                  <c:v>114</c:v>
                </c:pt>
                <c:pt idx="22606">
                  <c:v>114</c:v>
                </c:pt>
                <c:pt idx="22607">
                  <c:v>114.8</c:v>
                </c:pt>
                <c:pt idx="22608">
                  <c:v>113.6</c:v>
                </c:pt>
                <c:pt idx="22609">
                  <c:v>115.3</c:v>
                </c:pt>
                <c:pt idx="22610">
                  <c:v>115</c:v>
                </c:pt>
                <c:pt idx="22611">
                  <c:v>114.2</c:v>
                </c:pt>
                <c:pt idx="22612">
                  <c:v>114</c:v>
                </c:pt>
                <c:pt idx="22613">
                  <c:v>112.9</c:v>
                </c:pt>
                <c:pt idx="22614">
                  <c:v>114.6</c:v>
                </c:pt>
                <c:pt idx="22615">
                  <c:v>113.9</c:v>
                </c:pt>
                <c:pt idx="22616">
                  <c:v>113.2</c:v>
                </c:pt>
                <c:pt idx="22617">
                  <c:v>113.1</c:v>
                </c:pt>
                <c:pt idx="22618">
                  <c:v>113.3</c:v>
                </c:pt>
                <c:pt idx="22619">
                  <c:v>113.7</c:v>
                </c:pt>
                <c:pt idx="22620">
                  <c:v>114.1</c:v>
                </c:pt>
                <c:pt idx="22621">
                  <c:v>114.4</c:v>
                </c:pt>
                <c:pt idx="22622">
                  <c:v>114</c:v>
                </c:pt>
                <c:pt idx="22623">
                  <c:v>115.1</c:v>
                </c:pt>
                <c:pt idx="22624">
                  <c:v>115.2</c:v>
                </c:pt>
                <c:pt idx="22625">
                  <c:v>113.8</c:v>
                </c:pt>
                <c:pt idx="22626">
                  <c:v>114.1</c:v>
                </c:pt>
                <c:pt idx="22627">
                  <c:v>114.8</c:v>
                </c:pt>
                <c:pt idx="22628">
                  <c:v>113.6</c:v>
                </c:pt>
                <c:pt idx="22629">
                  <c:v>114.1</c:v>
                </c:pt>
                <c:pt idx="22630">
                  <c:v>115</c:v>
                </c:pt>
                <c:pt idx="22631">
                  <c:v>113.9</c:v>
                </c:pt>
                <c:pt idx="22632">
                  <c:v>113.6</c:v>
                </c:pt>
                <c:pt idx="22633">
                  <c:v>114</c:v>
                </c:pt>
                <c:pt idx="22634">
                  <c:v>113.8</c:v>
                </c:pt>
                <c:pt idx="22635">
                  <c:v>113.8</c:v>
                </c:pt>
                <c:pt idx="22636">
                  <c:v>114.8</c:v>
                </c:pt>
                <c:pt idx="22637">
                  <c:v>113.3</c:v>
                </c:pt>
                <c:pt idx="22638">
                  <c:v>113.7</c:v>
                </c:pt>
                <c:pt idx="22639">
                  <c:v>115.3</c:v>
                </c:pt>
                <c:pt idx="22640">
                  <c:v>115.1</c:v>
                </c:pt>
                <c:pt idx="22641">
                  <c:v>113.9</c:v>
                </c:pt>
                <c:pt idx="22642">
                  <c:v>114.8</c:v>
                </c:pt>
                <c:pt idx="22643">
                  <c:v>116.1</c:v>
                </c:pt>
                <c:pt idx="22644">
                  <c:v>114.1</c:v>
                </c:pt>
                <c:pt idx="22645">
                  <c:v>114</c:v>
                </c:pt>
                <c:pt idx="22646">
                  <c:v>114.3</c:v>
                </c:pt>
                <c:pt idx="22647">
                  <c:v>114.6</c:v>
                </c:pt>
                <c:pt idx="22648">
                  <c:v>113.9</c:v>
                </c:pt>
                <c:pt idx="22649">
                  <c:v>113.6</c:v>
                </c:pt>
                <c:pt idx="22650">
                  <c:v>114</c:v>
                </c:pt>
                <c:pt idx="22651">
                  <c:v>115.3</c:v>
                </c:pt>
                <c:pt idx="22652">
                  <c:v>114.2</c:v>
                </c:pt>
                <c:pt idx="22653">
                  <c:v>114.6</c:v>
                </c:pt>
                <c:pt idx="22654">
                  <c:v>113.1</c:v>
                </c:pt>
                <c:pt idx="22655">
                  <c:v>115.5</c:v>
                </c:pt>
                <c:pt idx="22656">
                  <c:v>113.9</c:v>
                </c:pt>
                <c:pt idx="22657">
                  <c:v>114</c:v>
                </c:pt>
                <c:pt idx="22658">
                  <c:v>114</c:v>
                </c:pt>
                <c:pt idx="22659">
                  <c:v>113.1</c:v>
                </c:pt>
                <c:pt idx="22660">
                  <c:v>113.6</c:v>
                </c:pt>
                <c:pt idx="22661">
                  <c:v>114.1</c:v>
                </c:pt>
                <c:pt idx="22662">
                  <c:v>115</c:v>
                </c:pt>
                <c:pt idx="22663">
                  <c:v>113.4</c:v>
                </c:pt>
                <c:pt idx="22664">
                  <c:v>114.6</c:v>
                </c:pt>
                <c:pt idx="22665">
                  <c:v>114.6</c:v>
                </c:pt>
                <c:pt idx="22666">
                  <c:v>114.7</c:v>
                </c:pt>
                <c:pt idx="22667">
                  <c:v>113.8</c:v>
                </c:pt>
                <c:pt idx="22668">
                  <c:v>114.3</c:v>
                </c:pt>
                <c:pt idx="22669">
                  <c:v>114.4</c:v>
                </c:pt>
                <c:pt idx="22670">
                  <c:v>114.9</c:v>
                </c:pt>
                <c:pt idx="22671">
                  <c:v>115.4</c:v>
                </c:pt>
                <c:pt idx="22672">
                  <c:v>114.4</c:v>
                </c:pt>
                <c:pt idx="22673">
                  <c:v>114</c:v>
                </c:pt>
                <c:pt idx="22674">
                  <c:v>115.3</c:v>
                </c:pt>
                <c:pt idx="22675">
                  <c:v>114.4</c:v>
                </c:pt>
                <c:pt idx="22676">
                  <c:v>114.5</c:v>
                </c:pt>
                <c:pt idx="22677">
                  <c:v>114</c:v>
                </c:pt>
                <c:pt idx="22678">
                  <c:v>113.8</c:v>
                </c:pt>
                <c:pt idx="22679">
                  <c:v>114.4</c:v>
                </c:pt>
                <c:pt idx="22680">
                  <c:v>115.2</c:v>
                </c:pt>
                <c:pt idx="22681">
                  <c:v>114.6</c:v>
                </c:pt>
                <c:pt idx="22682">
                  <c:v>114.8</c:v>
                </c:pt>
                <c:pt idx="22683">
                  <c:v>113.2</c:v>
                </c:pt>
                <c:pt idx="22684">
                  <c:v>113.1</c:v>
                </c:pt>
                <c:pt idx="22685">
                  <c:v>113.2</c:v>
                </c:pt>
                <c:pt idx="22686">
                  <c:v>114</c:v>
                </c:pt>
                <c:pt idx="22687">
                  <c:v>113.3</c:v>
                </c:pt>
                <c:pt idx="22688">
                  <c:v>115.1</c:v>
                </c:pt>
                <c:pt idx="22689">
                  <c:v>114.9</c:v>
                </c:pt>
                <c:pt idx="22690">
                  <c:v>114.7</c:v>
                </c:pt>
                <c:pt idx="22691">
                  <c:v>115.4</c:v>
                </c:pt>
                <c:pt idx="22692">
                  <c:v>113</c:v>
                </c:pt>
                <c:pt idx="22693">
                  <c:v>114</c:v>
                </c:pt>
                <c:pt idx="22694">
                  <c:v>114.1</c:v>
                </c:pt>
                <c:pt idx="22695">
                  <c:v>113.6</c:v>
                </c:pt>
                <c:pt idx="22696">
                  <c:v>113.6</c:v>
                </c:pt>
                <c:pt idx="22697">
                  <c:v>114.3</c:v>
                </c:pt>
                <c:pt idx="22698">
                  <c:v>113.4</c:v>
                </c:pt>
                <c:pt idx="22699">
                  <c:v>114.4</c:v>
                </c:pt>
                <c:pt idx="22700">
                  <c:v>115.5</c:v>
                </c:pt>
                <c:pt idx="22701">
                  <c:v>114.2</c:v>
                </c:pt>
                <c:pt idx="22702">
                  <c:v>114.9</c:v>
                </c:pt>
                <c:pt idx="22703">
                  <c:v>114.1</c:v>
                </c:pt>
                <c:pt idx="22704">
                  <c:v>114.9</c:v>
                </c:pt>
                <c:pt idx="22705">
                  <c:v>114.2</c:v>
                </c:pt>
                <c:pt idx="22706">
                  <c:v>113.9</c:v>
                </c:pt>
                <c:pt idx="22707">
                  <c:v>114.2</c:v>
                </c:pt>
                <c:pt idx="22708">
                  <c:v>114.7</c:v>
                </c:pt>
                <c:pt idx="22709">
                  <c:v>114.1</c:v>
                </c:pt>
                <c:pt idx="22710">
                  <c:v>114.3</c:v>
                </c:pt>
                <c:pt idx="22711">
                  <c:v>113.6</c:v>
                </c:pt>
                <c:pt idx="22712">
                  <c:v>113.6</c:v>
                </c:pt>
                <c:pt idx="22713">
                  <c:v>114.2</c:v>
                </c:pt>
                <c:pt idx="22714">
                  <c:v>114.1</c:v>
                </c:pt>
                <c:pt idx="22715">
                  <c:v>113.3</c:v>
                </c:pt>
                <c:pt idx="22716">
                  <c:v>114.9</c:v>
                </c:pt>
                <c:pt idx="22717">
                  <c:v>115</c:v>
                </c:pt>
                <c:pt idx="22718">
                  <c:v>114.1</c:v>
                </c:pt>
                <c:pt idx="22719">
                  <c:v>115.1</c:v>
                </c:pt>
                <c:pt idx="22720">
                  <c:v>114.1</c:v>
                </c:pt>
                <c:pt idx="22721">
                  <c:v>112.8</c:v>
                </c:pt>
                <c:pt idx="22722">
                  <c:v>112.8</c:v>
                </c:pt>
                <c:pt idx="22723">
                  <c:v>115.2</c:v>
                </c:pt>
                <c:pt idx="22724">
                  <c:v>113.9</c:v>
                </c:pt>
                <c:pt idx="22725">
                  <c:v>115.1</c:v>
                </c:pt>
                <c:pt idx="22726">
                  <c:v>114.8</c:v>
                </c:pt>
                <c:pt idx="22727">
                  <c:v>114.9</c:v>
                </c:pt>
                <c:pt idx="22728">
                  <c:v>113.2</c:v>
                </c:pt>
                <c:pt idx="22729">
                  <c:v>114.8</c:v>
                </c:pt>
                <c:pt idx="22730">
                  <c:v>114.8</c:v>
                </c:pt>
                <c:pt idx="22731">
                  <c:v>113.1</c:v>
                </c:pt>
                <c:pt idx="22732">
                  <c:v>114.1</c:v>
                </c:pt>
                <c:pt idx="22733">
                  <c:v>115.6</c:v>
                </c:pt>
                <c:pt idx="22734">
                  <c:v>114.5</c:v>
                </c:pt>
                <c:pt idx="22735">
                  <c:v>114.1</c:v>
                </c:pt>
                <c:pt idx="22736">
                  <c:v>114.5</c:v>
                </c:pt>
                <c:pt idx="22737">
                  <c:v>113.6</c:v>
                </c:pt>
                <c:pt idx="22738">
                  <c:v>113.1</c:v>
                </c:pt>
                <c:pt idx="22739">
                  <c:v>114.4</c:v>
                </c:pt>
                <c:pt idx="22740">
                  <c:v>114.7</c:v>
                </c:pt>
                <c:pt idx="22741">
                  <c:v>113.5</c:v>
                </c:pt>
                <c:pt idx="22742">
                  <c:v>114</c:v>
                </c:pt>
                <c:pt idx="22743">
                  <c:v>114.7</c:v>
                </c:pt>
                <c:pt idx="22744">
                  <c:v>113</c:v>
                </c:pt>
                <c:pt idx="22745">
                  <c:v>115.4</c:v>
                </c:pt>
                <c:pt idx="22746">
                  <c:v>115</c:v>
                </c:pt>
                <c:pt idx="22747">
                  <c:v>113.3</c:v>
                </c:pt>
                <c:pt idx="22748">
                  <c:v>114</c:v>
                </c:pt>
                <c:pt idx="22749">
                  <c:v>114.4</c:v>
                </c:pt>
                <c:pt idx="22750">
                  <c:v>115.6</c:v>
                </c:pt>
                <c:pt idx="22751">
                  <c:v>113.3</c:v>
                </c:pt>
                <c:pt idx="22752">
                  <c:v>114.6</c:v>
                </c:pt>
                <c:pt idx="22753">
                  <c:v>114.3</c:v>
                </c:pt>
                <c:pt idx="22754">
                  <c:v>115</c:v>
                </c:pt>
                <c:pt idx="22755">
                  <c:v>114</c:v>
                </c:pt>
                <c:pt idx="22756">
                  <c:v>113.1</c:v>
                </c:pt>
                <c:pt idx="22757">
                  <c:v>114.7</c:v>
                </c:pt>
                <c:pt idx="22758">
                  <c:v>113.1</c:v>
                </c:pt>
                <c:pt idx="22759">
                  <c:v>114.8</c:v>
                </c:pt>
                <c:pt idx="22760">
                  <c:v>115.5</c:v>
                </c:pt>
                <c:pt idx="22761">
                  <c:v>114.5</c:v>
                </c:pt>
                <c:pt idx="22762">
                  <c:v>114.9</c:v>
                </c:pt>
                <c:pt idx="22763">
                  <c:v>115.4</c:v>
                </c:pt>
                <c:pt idx="22764">
                  <c:v>114.6</c:v>
                </c:pt>
                <c:pt idx="22765">
                  <c:v>114.1</c:v>
                </c:pt>
                <c:pt idx="22766">
                  <c:v>115.6</c:v>
                </c:pt>
                <c:pt idx="22767">
                  <c:v>114.9</c:v>
                </c:pt>
                <c:pt idx="22768">
                  <c:v>113.2</c:v>
                </c:pt>
                <c:pt idx="22769">
                  <c:v>113.7</c:v>
                </c:pt>
                <c:pt idx="22770">
                  <c:v>114.3</c:v>
                </c:pt>
                <c:pt idx="22771">
                  <c:v>115</c:v>
                </c:pt>
                <c:pt idx="22772">
                  <c:v>115.5</c:v>
                </c:pt>
                <c:pt idx="22773">
                  <c:v>113.9</c:v>
                </c:pt>
                <c:pt idx="22774">
                  <c:v>113.7</c:v>
                </c:pt>
                <c:pt idx="22775">
                  <c:v>114.2</c:v>
                </c:pt>
                <c:pt idx="22776">
                  <c:v>113.3</c:v>
                </c:pt>
                <c:pt idx="22777">
                  <c:v>114.5</c:v>
                </c:pt>
                <c:pt idx="22778">
                  <c:v>113.4</c:v>
                </c:pt>
                <c:pt idx="22779">
                  <c:v>114.7</c:v>
                </c:pt>
                <c:pt idx="22780">
                  <c:v>114.2</c:v>
                </c:pt>
                <c:pt idx="22781">
                  <c:v>115.1</c:v>
                </c:pt>
                <c:pt idx="22782">
                  <c:v>114.3</c:v>
                </c:pt>
                <c:pt idx="22783">
                  <c:v>114.1</c:v>
                </c:pt>
                <c:pt idx="22784">
                  <c:v>114.5</c:v>
                </c:pt>
                <c:pt idx="22785">
                  <c:v>115.1</c:v>
                </c:pt>
                <c:pt idx="22786">
                  <c:v>113.9</c:v>
                </c:pt>
                <c:pt idx="22787">
                  <c:v>114.5</c:v>
                </c:pt>
                <c:pt idx="22788">
                  <c:v>113.1</c:v>
                </c:pt>
                <c:pt idx="22789">
                  <c:v>113</c:v>
                </c:pt>
                <c:pt idx="22790">
                  <c:v>114.6</c:v>
                </c:pt>
                <c:pt idx="22791">
                  <c:v>115.4</c:v>
                </c:pt>
                <c:pt idx="22792">
                  <c:v>114.3</c:v>
                </c:pt>
                <c:pt idx="22793">
                  <c:v>113.7</c:v>
                </c:pt>
                <c:pt idx="22794">
                  <c:v>114.8</c:v>
                </c:pt>
                <c:pt idx="22795">
                  <c:v>114.3</c:v>
                </c:pt>
                <c:pt idx="22796">
                  <c:v>114.3</c:v>
                </c:pt>
                <c:pt idx="22797">
                  <c:v>115.3</c:v>
                </c:pt>
                <c:pt idx="22798">
                  <c:v>114.2</c:v>
                </c:pt>
                <c:pt idx="22799">
                  <c:v>115.7</c:v>
                </c:pt>
                <c:pt idx="22800">
                  <c:v>114.4</c:v>
                </c:pt>
                <c:pt idx="22801">
                  <c:v>114.8</c:v>
                </c:pt>
                <c:pt idx="22802">
                  <c:v>114</c:v>
                </c:pt>
                <c:pt idx="22803">
                  <c:v>114.1</c:v>
                </c:pt>
                <c:pt idx="22804">
                  <c:v>113.3</c:v>
                </c:pt>
                <c:pt idx="22805">
                  <c:v>114.8</c:v>
                </c:pt>
                <c:pt idx="22806">
                  <c:v>115</c:v>
                </c:pt>
                <c:pt idx="22807">
                  <c:v>114.2</c:v>
                </c:pt>
                <c:pt idx="22808">
                  <c:v>114.6</c:v>
                </c:pt>
                <c:pt idx="22809">
                  <c:v>113.9</c:v>
                </c:pt>
                <c:pt idx="22810">
                  <c:v>114.6</c:v>
                </c:pt>
                <c:pt idx="22811">
                  <c:v>114.3</c:v>
                </c:pt>
                <c:pt idx="22812">
                  <c:v>114.8</c:v>
                </c:pt>
                <c:pt idx="22813">
                  <c:v>114.2</c:v>
                </c:pt>
                <c:pt idx="22814">
                  <c:v>114.2</c:v>
                </c:pt>
                <c:pt idx="22815">
                  <c:v>114.5</c:v>
                </c:pt>
                <c:pt idx="22816">
                  <c:v>113.6</c:v>
                </c:pt>
                <c:pt idx="22817">
                  <c:v>114.5</c:v>
                </c:pt>
                <c:pt idx="22818">
                  <c:v>114.7</c:v>
                </c:pt>
                <c:pt idx="22819">
                  <c:v>114.8</c:v>
                </c:pt>
                <c:pt idx="22820">
                  <c:v>114.2</c:v>
                </c:pt>
                <c:pt idx="22821">
                  <c:v>115.3</c:v>
                </c:pt>
                <c:pt idx="22822">
                  <c:v>115.5</c:v>
                </c:pt>
                <c:pt idx="22823">
                  <c:v>114</c:v>
                </c:pt>
                <c:pt idx="22824">
                  <c:v>115</c:v>
                </c:pt>
                <c:pt idx="22825">
                  <c:v>113.7</c:v>
                </c:pt>
                <c:pt idx="22826">
                  <c:v>113.3</c:v>
                </c:pt>
                <c:pt idx="22827">
                  <c:v>114.5</c:v>
                </c:pt>
                <c:pt idx="22828">
                  <c:v>114.9</c:v>
                </c:pt>
                <c:pt idx="22829">
                  <c:v>113</c:v>
                </c:pt>
                <c:pt idx="22830">
                  <c:v>114.7</c:v>
                </c:pt>
                <c:pt idx="22831">
                  <c:v>114.5</c:v>
                </c:pt>
                <c:pt idx="22832">
                  <c:v>115.1</c:v>
                </c:pt>
                <c:pt idx="22833">
                  <c:v>114.3</c:v>
                </c:pt>
                <c:pt idx="22834">
                  <c:v>113.9</c:v>
                </c:pt>
                <c:pt idx="22835">
                  <c:v>115.1</c:v>
                </c:pt>
                <c:pt idx="22836">
                  <c:v>115.3</c:v>
                </c:pt>
                <c:pt idx="22837">
                  <c:v>114.7</c:v>
                </c:pt>
                <c:pt idx="22838">
                  <c:v>113.7</c:v>
                </c:pt>
                <c:pt idx="22839">
                  <c:v>114</c:v>
                </c:pt>
                <c:pt idx="22840">
                  <c:v>113.7</c:v>
                </c:pt>
                <c:pt idx="22841">
                  <c:v>113.9</c:v>
                </c:pt>
                <c:pt idx="22842">
                  <c:v>115.1</c:v>
                </c:pt>
                <c:pt idx="22843">
                  <c:v>114.3</c:v>
                </c:pt>
                <c:pt idx="22844">
                  <c:v>114.1</c:v>
                </c:pt>
                <c:pt idx="22845">
                  <c:v>115.2</c:v>
                </c:pt>
                <c:pt idx="22846">
                  <c:v>114.3</c:v>
                </c:pt>
                <c:pt idx="22847">
                  <c:v>114.6</c:v>
                </c:pt>
                <c:pt idx="22848">
                  <c:v>114.3</c:v>
                </c:pt>
                <c:pt idx="22849">
                  <c:v>113.1</c:v>
                </c:pt>
                <c:pt idx="22850">
                  <c:v>113.1</c:v>
                </c:pt>
                <c:pt idx="22851">
                  <c:v>115.4</c:v>
                </c:pt>
                <c:pt idx="22852">
                  <c:v>113.5</c:v>
                </c:pt>
                <c:pt idx="22853">
                  <c:v>113.8</c:v>
                </c:pt>
                <c:pt idx="22854">
                  <c:v>113</c:v>
                </c:pt>
                <c:pt idx="22855">
                  <c:v>114.8</c:v>
                </c:pt>
                <c:pt idx="22856">
                  <c:v>114.4</c:v>
                </c:pt>
                <c:pt idx="22857">
                  <c:v>112.4</c:v>
                </c:pt>
                <c:pt idx="22858">
                  <c:v>113.8</c:v>
                </c:pt>
                <c:pt idx="22859">
                  <c:v>114.5</c:v>
                </c:pt>
                <c:pt idx="22860">
                  <c:v>114.3</c:v>
                </c:pt>
                <c:pt idx="22861">
                  <c:v>113.8</c:v>
                </c:pt>
                <c:pt idx="22862">
                  <c:v>113.5</c:v>
                </c:pt>
                <c:pt idx="22863">
                  <c:v>114.5</c:v>
                </c:pt>
                <c:pt idx="22864">
                  <c:v>114.5</c:v>
                </c:pt>
                <c:pt idx="22865">
                  <c:v>114.9</c:v>
                </c:pt>
                <c:pt idx="22866">
                  <c:v>114.5</c:v>
                </c:pt>
                <c:pt idx="22867">
                  <c:v>113.3</c:v>
                </c:pt>
                <c:pt idx="22868">
                  <c:v>114</c:v>
                </c:pt>
                <c:pt idx="22869">
                  <c:v>115.1</c:v>
                </c:pt>
                <c:pt idx="22870">
                  <c:v>114</c:v>
                </c:pt>
                <c:pt idx="22871">
                  <c:v>114.3</c:v>
                </c:pt>
                <c:pt idx="22872">
                  <c:v>114.7</c:v>
                </c:pt>
                <c:pt idx="22873">
                  <c:v>115.5</c:v>
                </c:pt>
                <c:pt idx="22874">
                  <c:v>114</c:v>
                </c:pt>
                <c:pt idx="22875">
                  <c:v>113.6</c:v>
                </c:pt>
                <c:pt idx="22876">
                  <c:v>115.1</c:v>
                </c:pt>
                <c:pt idx="22877">
                  <c:v>115.9</c:v>
                </c:pt>
                <c:pt idx="22878">
                  <c:v>114.1</c:v>
                </c:pt>
                <c:pt idx="22879">
                  <c:v>113.6</c:v>
                </c:pt>
                <c:pt idx="22880">
                  <c:v>114.3</c:v>
                </c:pt>
                <c:pt idx="22881">
                  <c:v>113.7</c:v>
                </c:pt>
                <c:pt idx="22882">
                  <c:v>114.7</c:v>
                </c:pt>
                <c:pt idx="22883">
                  <c:v>114.4</c:v>
                </c:pt>
                <c:pt idx="22884">
                  <c:v>115.2</c:v>
                </c:pt>
                <c:pt idx="22885">
                  <c:v>114</c:v>
                </c:pt>
                <c:pt idx="22886">
                  <c:v>113.8</c:v>
                </c:pt>
                <c:pt idx="22887">
                  <c:v>113.5</c:v>
                </c:pt>
                <c:pt idx="22888">
                  <c:v>113.6</c:v>
                </c:pt>
                <c:pt idx="22889">
                  <c:v>114</c:v>
                </c:pt>
                <c:pt idx="22890">
                  <c:v>115.1</c:v>
                </c:pt>
                <c:pt idx="22891">
                  <c:v>114.5</c:v>
                </c:pt>
                <c:pt idx="22892">
                  <c:v>114.4</c:v>
                </c:pt>
                <c:pt idx="22893">
                  <c:v>115.8</c:v>
                </c:pt>
                <c:pt idx="22894">
                  <c:v>114.6</c:v>
                </c:pt>
                <c:pt idx="22895">
                  <c:v>114.2</c:v>
                </c:pt>
                <c:pt idx="22896">
                  <c:v>114.2</c:v>
                </c:pt>
                <c:pt idx="22897">
                  <c:v>115</c:v>
                </c:pt>
                <c:pt idx="22898">
                  <c:v>114.2</c:v>
                </c:pt>
                <c:pt idx="22899">
                  <c:v>114.4</c:v>
                </c:pt>
                <c:pt idx="22900">
                  <c:v>115.6</c:v>
                </c:pt>
                <c:pt idx="22901">
                  <c:v>113.7</c:v>
                </c:pt>
                <c:pt idx="22902">
                  <c:v>114.1</c:v>
                </c:pt>
                <c:pt idx="22903">
                  <c:v>115.1</c:v>
                </c:pt>
                <c:pt idx="22904">
                  <c:v>114</c:v>
                </c:pt>
                <c:pt idx="22905">
                  <c:v>114.4</c:v>
                </c:pt>
                <c:pt idx="22906">
                  <c:v>115</c:v>
                </c:pt>
                <c:pt idx="22907">
                  <c:v>114.9</c:v>
                </c:pt>
                <c:pt idx="22908">
                  <c:v>113</c:v>
                </c:pt>
                <c:pt idx="22909">
                  <c:v>113.8</c:v>
                </c:pt>
                <c:pt idx="22910">
                  <c:v>113.2</c:v>
                </c:pt>
                <c:pt idx="22911">
                  <c:v>115.6</c:v>
                </c:pt>
                <c:pt idx="22912">
                  <c:v>115.1</c:v>
                </c:pt>
                <c:pt idx="22913">
                  <c:v>115</c:v>
                </c:pt>
                <c:pt idx="22914">
                  <c:v>114.9</c:v>
                </c:pt>
                <c:pt idx="22915">
                  <c:v>112.2</c:v>
                </c:pt>
                <c:pt idx="22916">
                  <c:v>113.3</c:v>
                </c:pt>
                <c:pt idx="22917">
                  <c:v>115.1</c:v>
                </c:pt>
                <c:pt idx="22918">
                  <c:v>114.7</c:v>
                </c:pt>
                <c:pt idx="22919">
                  <c:v>113.5</c:v>
                </c:pt>
                <c:pt idx="22920">
                  <c:v>115.4</c:v>
                </c:pt>
                <c:pt idx="22921">
                  <c:v>114.2</c:v>
                </c:pt>
                <c:pt idx="22922">
                  <c:v>114.4</c:v>
                </c:pt>
                <c:pt idx="22923">
                  <c:v>114.2</c:v>
                </c:pt>
                <c:pt idx="22924">
                  <c:v>114.4</c:v>
                </c:pt>
                <c:pt idx="22925">
                  <c:v>112.3</c:v>
                </c:pt>
                <c:pt idx="22926">
                  <c:v>114.8</c:v>
                </c:pt>
                <c:pt idx="22927">
                  <c:v>114.4</c:v>
                </c:pt>
                <c:pt idx="22928">
                  <c:v>113.9</c:v>
                </c:pt>
                <c:pt idx="22929">
                  <c:v>115.2</c:v>
                </c:pt>
                <c:pt idx="22930">
                  <c:v>113.9</c:v>
                </c:pt>
                <c:pt idx="22931">
                  <c:v>114.4</c:v>
                </c:pt>
                <c:pt idx="22932">
                  <c:v>115.4</c:v>
                </c:pt>
                <c:pt idx="22933">
                  <c:v>115.2</c:v>
                </c:pt>
                <c:pt idx="22934">
                  <c:v>114.8</c:v>
                </c:pt>
                <c:pt idx="22935">
                  <c:v>113.8</c:v>
                </c:pt>
                <c:pt idx="22936">
                  <c:v>114.8</c:v>
                </c:pt>
                <c:pt idx="22937">
                  <c:v>112.5</c:v>
                </c:pt>
                <c:pt idx="22938">
                  <c:v>114.7</c:v>
                </c:pt>
                <c:pt idx="22939">
                  <c:v>114.1</c:v>
                </c:pt>
                <c:pt idx="22940">
                  <c:v>115.6</c:v>
                </c:pt>
                <c:pt idx="22941">
                  <c:v>113.8</c:v>
                </c:pt>
                <c:pt idx="22942">
                  <c:v>115.5</c:v>
                </c:pt>
                <c:pt idx="22943">
                  <c:v>115.5</c:v>
                </c:pt>
                <c:pt idx="22944">
                  <c:v>115.2</c:v>
                </c:pt>
                <c:pt idx="22945">
                  <c:v>114.2</c:v>
                </c:pt>
                <c:pt idx="22946">
                  <c:v>114.6</c:v>
                </c:pt>
                <c:pt idx="22947">
                  <c:v>114.3</c:v>
                </c:pt>
                <c:pt idx="22948">
                  <c:v>114.8</c:v>
                </c:pt>
                <c:pt idx="22949">
                  <c:v>113.4</c:v>
                </c:pt>
                <c:pt idx="22950">
                  <c:v>113.8</c:v>
                </c:pt>
                <c:pt idx="22951">
                  <c:v>115.1</c:v>
                </c:pt>
                <c:pt idx="22952">
                  <c:v>114.3</c:v>
                </c:pt>
                <c:pt idx="22953">
                  <c:v>113.9</c:v>
                </c:pt>
                <c:pt idx="22954">
                  <c:v>115.2</c:v>
                </c:pt>
                <c:pt idx="22955">
                  <c:v>114.6</c:v>
                </c:pt>
                <c:pt idx="22956">
                  <c:v>114.8</c:v>
                </c:pt>
                <c:pt idx="22957">
                  <c:v>114.9</c:v>
                </c:pt>
                <c:pt idx="22958">
                  <c:v>113.4</c:v>
                </c:pt>
                <c:pt idx="22959">
                  <c:v>114.8</c:v>
                </c:pt>
                <c:pt idx="22960">
                  <c:v>113.7</c:v>
                </c:pt>
                <c:pt idx="22961">
                  <c:v>113</c:v>
                </c:pt>
                <c:pt idx="22962">
                  <c:v>113.9</c:v>
                </c:pt>
                <c:pt idx="22963">
                  <c:v>113.5</c:v>
                </c:pt>
                <c:pt idx="22964">
                  <c:v>114.4</c:v>
                </c:pt>
                <c:pt idx="22965">
                  <c:v>113.8</c:v>
                </c:pt>
                <c:pt idx="22966">
                  <c:v>114.3</c:v>
                </c:pt>
                <c:pt idx="22967">
                  <c:v>113.4</c:v>
                </c:pt>
                <c:pt idx="22968">
                  <c:v>115</c:v>
                </c:pt>
                <c:pt idx="22969">
                  <c:v>114.1</c:v>
                </c:pt>
                <c:pt idx="22970">
                  <c:v>113.6</c:v>
                </c:pt>
                <c:pt idx="22971">
                  <c:v>114.8</c:v>
                </c:pt>
                <c:pt idx="22972">
                  <c:v>114.9</c:v>
                </c:pt>
                <c:pt idx="22973">
                  <c:v>113.7</c:v>
                </c:pt>
                <c:pt idx="22974">
                  <c:v>112.4</c:v>
                </c:pt>
                <c:pt idx="22975">
                  <c:v>113.7</c:v>
                </c:pt>
                <c:pt idx="22976">
                  <c:v>113.3</c:v>
                </c:pt>
                <c:pt idx="22977">
                  <c:v>115.2</c:v>
                </c:pt>
                <c:pt idx="22978">
                  <c:v>114.8</c:v>
                </c:pt>
                <c:pt idx="22979">
                  <c:v>114</c:v>
                </c:pt>
                <c:pt idx="22980">
                  <c:v>113.9</c:v>
                </c:pt>
                <c:pt idx="22981">
                  <c:v>113.5</c:v>
                </c:pt>
                <c:pt idx="22982">
                  <c:v>114.3</c:v>
                </c:pt>
                <c:pt idx="22983">
                  <c:v>114.4</c:v>
                </c:pt>
                <c:pt idx="22984">
                  <c:v>114.5</c:v>
                </c:pt>
                <c:pt idx="22985">
                  <c:v>114.9</c:v>
                </c:pt>
                <c:pt idx="22986">
                  <c:v>114.9</c:v>
                </c:pt>
                <c:pt idx="22987">
                  <c:v>114.1</c:v>
                </c:pt>
                <c:pt idx="22988">
                  <c:v>115.7</c:v>
                </c:pt>
                <c:pt idx="22989">
                  <c:v>114.3</c:v>
                </c:pt>
                <c:pt idx="22990">
                  <c:v>114.6</c:v>
                </c:pt>
                <c:pt idx="22991">
                  <c:v>113.6</c:v>
                </c:pt>
                <c:pt idx="22992">
                  <c:v>114.6</c:v>
                </c:pt>
                <c:pt idx="22993">
                  <c:v>113.4</c:v>
                </c:pt>
                <c:pt idx="22994">
                  <c:v>115.3</c:v>
                </c:pt>
                <c:pt idx="22995">
                  <c:v>113.3</c:v>
                </c:pt>
                <c:pt idx="22996">
                  <c:v>113.8</c:v>
                </c:pt>
                <c:pt idx="22997">
                  <c:v>113.3</c:v>
                </c:pt>
                <c:pt idx="22998">
                  <c:v>114.7</c:v>
                </c:pt>
                <c:pt idx="22999">
                  <c:v>114.1</c:v>
                </c:pt>
                <c:pt idx="23000">
                  <c:v>113.9</c:v>
                </c:pt>
                <c:pt idx="23001">
                  <c:v>114.4</c:v>
                </c:pt>
                <c:pt idx="23002">
                  <c:v>116.8</c:v>
                </c:pt>
                <c:pt idx="23003">
                  <c:v>114.3</c:v>
                </c:pt>
                <c:pt idx="23004">
                  <c:v>114.7</c:v>
                </c:pt>
                <c:pt idx="23005">
                  <c:v>113.8</c:v>
                </c:pt>
                <c:pt idx="23006">
                  <c:v>113.3</c:v>
                </c:pt>
                <c:pt idx="23007">
                  <c:v>114.5</c:v>
                </c:pt>
                <c:pt idx="23008">
                  <c:v>114.2</c:v>
                </c:pt>
                <c:pt idx="23009">
                  <c:v>113.5</c:v>
                </c:pt>
                <c:pt idx="23010">
                  <c:v>115.2</c:v>
                </c:pt>
                <c:pt idx="23011">
                  <c:v>114.4</c:v>
                </c:pt>
                <c:pt idx="23012">
                  <c:v>114.8</c:v>
                </c:pt>
                <c:pt idx="23013">
                  <c:v>114.1</c:v>
                </c:pt>
                <c:pt idx="23014">
                  <c:v>112.7</c:v>
                </c:pt>
                <c:pt idx="23015">
                  <c:v>115.2</c:v>
                </c:pt>
                <c:pt idx="23016">
                  <c:v>113.6</c:v>
                </c:pt>
                <c:pt idx="23017">
                  <c:v>113.9</c:v>
                </c:pt>
                <c:pt idx="23018">
                  <c:v>114.6</c:v>
                </c:pt>
                <c:pt idx="23019">
                  <c:v>112.8</c:v>
                </c:pt>
                <c:pt idx="23020">
                  <c:v>115</c:v>
                </c:pt>
                <c:pt idx="23021">
                  <c:v>115.1</c:v>
                </c:pt>
                <c:pt idx="23022">
                  <c:v>114</c:v>
                </c:pt>
                <c:pt idx="23023">
                  <c:v>113.7</c:v>
                </c:pt>
                <c:pt idx="23024">
                  <c:v>112.5</c:v>
                </c:pt>
                <c:pt idx="23025">
                  <c:v>114.2</c:v>
                </c:pt>
                <c:pt idx="23026">
                  <c:v>113.4</c:v>
                </c:pt>
                <c:pt idx="23027">
                  <c:v>113.9</c:v>
                </c:pt>
                <c:pt idx="23028">
                  <c:v>113.6</c:v>
                </c:pt>
                <c:pt idx="23029">
                  <c:v>114.1</c:v>
                </c:pt>
                <c:pt idx="23030">
                  <c:v>113.1</c:v>
                </c:pt>
                <c:pt idx="23031">
                  <c:v>114.2</c:v>
                </c:pt>
                <c:pt idx="23032">
                  <c:v>114.6</c:v>
                </c:pt>
                <c:pt idx="23033">
                  <c:v>114.4</c:v>
                </c:pt>
                <c:pt idx="23034">
                  <c:v>113.8</c:v>
                </c:pt>
                <c:pt idx="23035">
                  <c:v>114.2</c:v>
                </c:pt>
                <c:pt idx="23036">
                  <c:v>113.9</c:v>
                </c:pt>
                <c:pt idx="23037">
                  <c:v>114.4</c:v>
                </c:pt>
                <c:pt idx="23038">
                  <c:v>112.3</c:v>
                </c:pt>
                <c:pt idx="23039">
                  <c:v>113.2</c:v>
                </c:pt>
                <c:pt idx="23040">
                  <c:v>112.9</c:v>
                </c:pt>
                <c:pt idx="23041">
                  <c:v>113.6</c:v>
                </c:pt>
                <c:pt idx="23042">
                  <c:v>115.2</c:v>
                </c:pt>
                <c:pt idx="23043">
                  <c:v>114.4</c:v>
                </c:pt>
                <c:pt idx="23044">
                  <c:v>114</c:v>
                </c:pt>
                <c:pt idx="23045">
                  <c:v>113.3</c:v>
                </c:pt>
                <c:pt idx="23046">
                  <c:v>113.9</c:v>
                </c:pt>
                <c:pt idx="23047">
                  <c:v>113.8</c:v>
                </c:pt>
                <c:pt idx="23048">
                  <c:v>113.3</c:v>
                </c:pt>
                <c:pt idx="23049">
                  <c:v>113.1</c:v>
                </c:pt>
                <c:pt idx="23050">
                  <c:v>113.7</c:v>
                </c:pt>
                <c:pt idx="23051">
                  <c:v>113.7</c:v>
                </c:pt>
                <c:pt idx="23052">
                  <c:v>114.4</c:v>
                </c:pt>
                <c:pt idx="23053">
                  <c:v>112.7</c:v>
                </c:pt>
                <c:pt idx="23054">
                  <c:v>113.5</c:v>
                </c:pt>
                <c:pt idx="23055">
                  <c:v>113.3</c:v>
                </c:pt>
                <c:pt idx="23056">
                  <c:v>113.7</c:v>
                </c:pt>
                <c:pt idx="23057">
                  <c:v>113.9</c:v>
                </c:pt>
                <c:pt idx="23058">
                  <c:v>113.4</c:v>
                </c:pt>
                <c:pt idx="23059">
                  <c:v>112.9</c:v>
                </c:pt>
                <c:pt idx="23060">
                  <c:v>113</c:v>
                </c:pt>
                <c:pt idx="23061">
                  <c:v>114.1</c:v>
                </c:pt>
                <c:pt idx="23062">
                  <c:v>113.5</c:v>
                </c:pt>
                <c:pt idx="23063">
                  <c:v>113.9</c:v>
                </c:pt>
                <c:pt idx="23064">
                  <c:v>112.4</c:v>
                </c:pt>
                <c:pt idx="23065">
                  <c:v>113.5</c:v>
                </c:pt>
                <c:pt idx="23066">
                  <c:v>113.3</c:v>
                </c:pt>
                <c:pt idx="23067">
                  <c:v>113.1</c:v>
                </c:pt>
                <c:pt idx="23068">
                  <c:v>113.6</c:v>
                </c:pt>
                <c:pt idx="23069">
                  <c:v>113</c:v>
                </c:pt>
                <c:pt idx="23070">
                  <c:v>111.9</c:v>
                </c:pt>
                <c:pt idx="23071">
                  <c:v>114.5</c:v>
                </c:pt>
                <c:pt idx="23072">
                  <c:v>113.7</c:v>
                </c:pt>
                <c:pt idx="23073">
                  <c:v>112.8</c:v>
                </c:pt>
                <c:pt idx="23074">
                  <c:v>113.7</c:v>
                </c:pt>
                <c:pt idx="23075">
                  <c:v>111.9</c:v>
                </c:pt>
                <c:pt idx="23076">
                  <c:v>113.2</c:v>
                </c:pt>
                <c:pt idx="23077">
                  <c:v>114.2</c:v>
                </c:pt>
                <c:pt idx="23078">
                  <c:v>114.3</c:v>
                </c:pt>
                <c:pt idx="23079">
                  <c:v>112.9</c:v>
                </c:pt>
                <c:pt idx="23080">
                  <c:v>113.7</c:v>
                </c:pt>
                <c:pt idx="23081">
                  <c:v>113.6</c:v>
                </c:pt>
                <c:pt idx="23082">
                  <c:v>114.1</c:v>
                </c:pt>
                <c:pt idx="23083">
                  <c:v>113.3</c:v>
                </c:pt>
                <c:pt idx="23084">
                  <c:v>112.9</c:v>
                </c:pt>
                <c:pt idx="23085">
                  <c:v>113.4</c:v>
                </c:pt>
                <c:pt idx="23086">
                  <c:v>111.9</c:v>
                </c:pt>
                <c:pt idx="23087">
                  <c:v>111.8</c:v>
                </c:pt>
                <c:pt idx="23088">
                  <c:v>112.8</c:v>
                </c:pt>
                <c:pt idx="23089">
                  <c:v>112.7</c:v>
                </c:pt>
                <c:pt idx="23090">
                  <c:v>113.9</c:v>
                </c:pt>
                <c:pt idx="23091">
                  <c:v>114.1</c:v>
                </c:pt>
                <c:pt idx="23092">
                  <c:v>113.6</c:v>
                </c:pt>
                <c:pt idx="23093">
                  <c:v>113</c:v>
                </c:pt>
                <c:pt idx="23094">
                  <c:v>112.3</c:v>
                </c:pt>
                <c:pt idx="23095">
                  <c:v>112.4</c:v>
                </c:pt>
                <c:pt idx="23096">
                  <c:v>112.6</c:v>
                </c:pt>
                <c:pt idx="23097">
                  <c:v>113.5</c:v>
                </c:pt>
                <c:pt idx="23098">
                  <c:v>112.9</c:v>
                </c:pt>
                <c:pt idx="23099">
                  <c:v>112.3</c:v>
                </c:pt>
                <c:pt idx="23100">
                  <c:v>111.7</c:v>
                </c:pt>
                <c:pt idx="23101">
                  <c:v>112.3</c:v>
                </c:pt>
                <c:pt idx="23102">
                  <c:v>112.7</c:v>
                </c:pt>
                <c:pt idx="23103">
                  <c:v>114.3</c:v>
                </c:pt>
                <c:pt idx="23104">
                  <c:v>112.7</c:v>
                </c:pt>
                <c:pt idx="23105">
                  <c:v>113</c:v>
                </c:pt>
                <c:pt idx="23106">
                  <c:v>113.5</c:v>
                </c:pt>
                <c:pt idx="23107">
                  <c:v>113</c:v>
                </c:pt>
                <c:pt idx="23108">
                  <c:v>112.9</c:v>
                </c:pt>
                <c:pt idx="23109">
                  <c:v>113</c:v>
                </c:pt>
                <c:pt idx="23110">
                  <c:v>113.7</c:v>
                </c:pt>
                <c:pt idx="23111">
                  <c:v>114.6</c:v>
                </c:pt>
                <c:pt idx="23112">
                  <c:v>112.1</c:v>
                </c:pt>
                <c:pt idx="23113">
                  <c:v>113.4</c:v>
                </c:pt>
                <c:pt idx="23114">
                  <c:v>113.5</c:v>
                </c:pt>
                <c:pt idx="23115">
                  <c:v>112.1</c:v>
                </c:pt>
                <c:pt idx="23116">
                  <c:v>112.3</c:v>
                </c:pt>
                <c:pt idx="23117">
                  <c:v>112.2</c:v>
                </c:pt>
                <c:pt idx="23118">
                  <c:v>113</c:v>
                </c:pt>
                <c:pt idx="23119">
                  <c:v>112.8</c:v>
                </c:pt>
                <c:pt idx="23120">
                  <c:v>111.5</c:v>
                </c:pt>
                <c:pt idx="23121">
                  <c:v>113.4</c:v>
                </c:pt>
                <c:pt idx="23122">
                  <c:v>112.5</c:v>
                </c:pt>
                <c:pt idx="23123">
                  <c:v>113.8</c:v>
                </c:pt>
                <c:pt idx="23124">
                  <c:v>111.8</c:v>
                </c:pt>
                <c:pt idx="23125">
                  <c:v>113</c:v>
                </c:pt>
                <c:pt idx="23126">
                  <c:v>112.5</c:v>
                </c:pt>
                <c:pt idx="23127">
                  <c:v>113.5</c:v>
                </c:pt>
                <c:pt idx="23128">
                  <c:v>113.9</c:v>
                </c:pt>
                <c:pt idx="23129">
                  <c:v>112.1</c:v>
                </c:pt>
                <c:pt idx="23130">
                  <c:v>112.6</c:v>
                </c:pt>
                <c:pt idx="23131">
                  <c:v>112.9</c:v>
                </c:pt>
                <c:pt idx="23132">
                  <c:v>113.6</c:v>
                </c:pt>
                <c:pt idx="23133">
                  <c:v>113.6</c:v>
                </c:pt>
                <c:pt idx="23134">
                  <c:v>113.5</c:v>
                </c:pt>
                <c:pt idx="23135">
                  <c:v>112.9</c:v>
                </c:pt>
                <c:pt idx="23136">
                  <c:v>112</c:v>
                </c:pt>
                <c:pt idx="23137">
                  <c:v>112.3</c:v>
                </c:pt>
                <c:pt idx="23138">
                  <c:v>112.6</c:v>
                </c:pt>
                <c:pt idx="23139">
                  <c:v>113.6</c:v>
                </c:pt>
                <c:pt idx="23140">
                  <c:v>111.5</c:v>
                </c:pt>
                <c:pt idx="23141">
                  <c:v>114</c:v>
                </c:pt>
                <c:pt idx="23142">
                  <c:v>113.3</c:v>
                </c:pt>
                <c:pt idx="23143">
                  <c:v>114</c:v>
                </c:pt>
                <c:pt idx="23144">
                  <c:v>112.6</c:v>
                </c:pt>
                <c:pt idx="23145">
                  <c:v>112.9</c:v>
                </c:pt>
                <c:pt idx="23146">
                  <c:v>112.4</c:v>
                </c:pt>
                <c:pt idx="23147">
                  <c:v>112.4</c:v>
                </c:pt>
                <c:pt idx="23148">
                  <c:v>111.9</c:v>
                </c:pt>
                <c:pt idx="23149">
                  <c:v>113.1</c:v>
                </c:pt>
                <c:pt idx="23150">
                  <c:v>113.8</c:v>
                </c:pt>
                <c:pt idx="23151">
                  <c:v>112.4</c:v>
                </c:pt>
                <c:pt idx="23152">
                  <c:v>112.4</c:v>
                </c:pt>
                <c:pt idx="23153">
                  <c:v>113.4</c:v>
                </c:pt>
                <c:pt idx="23154">
                  <c:v>112.4</c:v>
                </c:pt>
                <c:pt idx="23155">
                  <c:v>110.7</c:v>
                </c:pt>
                <c:pt idx="23156">
                  <c:v>112.3</c:v>
                </c:pt>
                <c:pt idx="23157">
                  <c:v>113.6</c:v>
                </c:pt>
                <c:pt idx="23158">
                  <c:v>111.2</c:v>
                </c:pt>
                <c:pt idx="23159">
                  <c:v>113.8</c:v>
                </c:pt>
                <c:pt idx="23160">
                  <c:v>112.8</c:v>
                </c:pt>
                <c:pt idx="23161">
                  <c:v>112.5</c:v>
                </c:pt>
                <c:pt idx="23162">
                  <c:v>111.7</c:v>
                </c:pt>
                <c:pt idx="23163">
                  <c:v>112</c:v>
                </c:pt>
                <c:pt idx="23164">
                  <c:v>113.6</c:v>
                </c:pt>
                <c:pt idx="23165">
                  <c:v>113.6</c:v>
                </c:pt>
                <c:pt idx="23166">
                  <c:v>113.1</c:v>
                </c:pt>
                <c:pt idx="23167">
                  <c:v>112.1</c:v>
                </c:pt>
                <c:pt idx="23168">
                  <c:v>113.5</c:v>
                </c:pt>
                <c:pt idx="23169">
                  <c:v>111.7</c:v>
                </c:pt>
                <c:pt idx="23170">
                  <c:v>112.7</c:v>
                </c:pt>
                <c:pt idx="23171">
                  <c:v>112</c:v>
                </c:pt>
                <c:pt idx="23172">
                  <c:v>112.7</c:v>
                </c:pt>
                <c:pt idx="23173">
                  <c:v>111.5</c:v>
                </c:pt>
                <c:pt idx="23174">
                  <c:v>111.7</c:v>
                </c:pt>
                <c:pt idx="23175">
                  <c:v>111.8</c:v>
                </c:pt>
                <c:pt idx="23176">
                  <c:v>112.8</c:v>
                </c:pt>
                <c:pt idx="23177">
                  <c:v>113.6</c:v>
                </c:pt>
                <c:pt idx="23178">
                  <c:v>113.1</c:v>
                </c:pt>
                <c:pt idx="23179">
                  <c:v>113</c:v>
                </c:pt>
                <c:pt idx="23180">
                  <c:v>113.2</c:v>
                </c:pt>
                <c:pt idx="23181">
                  <c:v>113</c:v>
                </c:pt>
                <c:pt idx="23182">
                  <c:v>114.3</c:v>
                </c:pt>
                <c:pt idx="23183">
                  <c:v>112.8</c:v>
                </c:pt>
                <c:pt idx="23184">
                  <c:v>112.3</c:v>
                </c:pt>
                <c:pt idx="23185">
                  <c:v>113.8</c:v>
                </c:pt>
                <c:pt idx="23186">
                  <c:v>112.8</c:v>
                </c:pt>
                <c:pt idx="23187">
                  <c:v>112.9</c:v>
                </c:pt>
                <c:pt idx="23188">
                  <c:v>113.3</c:v>
                </c:pt>
                <c:pt idx="23189">
                  <c:v>113.2</c:v>
                </c:pt>
                <c:pt idx="23190">
                  <c:v>112.8</c:v>
                </c:pt>
                <c:pt idx="23191">
                  <c:v>112.6</c:v>
                </c:pt>
                <c:pt idx="23192">
                  <c:v>113.2</c:v>
                </c:pt>
                <c:pt idx="23193">
                  <c:v>112.6</c:v>
                </c:pt>
                <c:pt idx="23194">
                  <c:v>113.3</c:v>
                </c:pt>
                <c:pt idx="23195">
                  <c:v>112.8</c:v>
                </c:pt>
                <c:pt idx="23196">
                  <c:v>111.5</c:v>
                </c:pt>
                <c:pt idx="23197">
                  <c:v>111.9</c:v>
                </c:pt>
                <c:pt idx="23198">
                  <c:v>112.2</c:v>
                </c:pt>
                <c:pt idx="23199">
                  <c:v>113.3</c:v>
                </c:pt>
                <c:pt idx="23200">
                  <c:v>112.2</c:v>
                </c:pt>
                <c:pt idx="23201">
                  <c:v>113.6</c:v>
                </c:pt>
                <c:pt idx="23202">
                  <c:v>113</c:v>
                </c:pt>
                <c:pt idx="23203">
                  <c:v>112.4</c:v>
                </c:pt>
                <c:pt idx="23204">
                  <c:v>112.9</c:v>
                </c:pt>
                <c:pt idx="23205">
                  <c:v>113.4</c:v>
                </c:pt>
                <c:pt idx="23206">
                  <c:v>112.6</c:v>
                </c:pt>
                <c:pt idx="23207">
                  <c:v>112</c:v>
                </c:pt>
                <c:pt idx="23208">
                  <c:v>112.7</c:v>
                </c:pt>
                <c:pt idx="23209">
                  <c:v>111.2</c:v>
                </c:pt>
                <c:pt idx="23210">
                  <c:v>111.7</c:v>
                </c:pt>
                <c:pt idx="23211">
                  <c:v>112.3</c:v>
                </c:pt>
                <c:pt idx="23212">
                  <c:v>112.8</c:v>
                </c:pt>
                <c:pt idx="23213">
                  <c:v>113</c:v>
                </c:pt>
                <c:pt idx="23214">
                  <c:v>113</c:v>
                </c:pt>
                <c:pt idx="23215">
                  <c:v>113.8</c:v>
                </c:pt>
                <c:pt idx="23216">
                  <c:v>113.4</c:v>
                </c:pt>
                <c:pt idx="23217">
                  <c:v>112.9</c:v>
                </c:pt>
                <c:pt idx="23218">
                  <c:v>112.6</c:v>
                </c:pt>
                <c:pt idx="23219">
                  <c:v>114.1</c:v>
                </c:pt>
                <c:pt idx="23220">
                  <c:v>114.4</c:v>
                </c:pt>
                <c:pt idx="23221">
                  <c:v>113.3</c:v>
                </c:pt>
                <c:pt idx="23222">
                  <c:v>114.6</c:v>
                </c:pt>
                <c:pt idx="23223">
                  <c:v>113.8</c:v>
                </c:pt>
                <c:pt idx="23224">
                  <c:v>113.5</c:v>
                </c:pt>
                <c:pt idx="23225">
                  <c:v>113.1</c:v>
                </c:pt>
                <c:pt idx="23226">
                  <c:v>112.7</c:v>
                </c:pt>
                <c:pt idx="23227">
                  <c:v>113</c:v>
                </c:pt>
                <c:pt idx="23228">
                  <c:v>112.5</c:v>
                </c:pt>
                <c:pt idx="23229">
                  <c:v>113.8</c:v>
                </c:pt>
                <c:pt idx="23230">
                  <c:v>113.4</c:v>
                </c:pt>
                <c:pt idx="23231">
                  <c:v>112.7</c:v>
                </c:pt>
                <c:pt idx="23232">
                  <c:v>113.6</c:v>
                </c:pt>
                <c:pt idx="23233">
                  <c:v>113.1</c:v>
                </c:pt>
                <c:pt idx="23234">
                  <c:v>111.9</c:v>
                </c:pt>
                <c:pt idx="23235">
                  <c:v>111.8</c:v>
                </c:pt>
                <c:pt idx="23236">
                  <c:v>112.4</c:v>
                </c:pt>
                <c:pt idx="23237">
                  <c:v>112.7</c:v>
                </c:pt>
                <c:pt idx="23238">
                  <c:v>113.1</c:v>
                </c:pt>
                <c:pt idx="23239">
                  <c:v>112.1</c:v>
                </c:pt>
                <c:pt idx="23240">
                  <c:v>112.7</c:v>
                </c:pt>
                <c:pt idx="23241">
                  <c:v>113.4</c:v>
                </c:pt>
                <c:pt idx="23242">
                  <c:v>112.9</c:v>
                </c:pt>
                <c:pt idx="23243">
                  <c:v>112.8</c:v>
                </c:pt>
                <c:pt idx="23244">
                  <c:v>112.5</c:v>
                </c:pt>
                <c:pt idx="23245">
                  <c:v>111.6</c:v>
                </c:pt>
                <c:pt idx="23246">
                  <c:v>111.8</c:v>
                </c:pt>
                <c:pt idx="23247">
                  <c:v>113.2</c:v>
                </c:pt>
                <c:pt idx="23248">
                  <c:v>112.7</c:v>
                </c:pt>
                <c:pt idx="23249">
                  <c:v>112.9</c:v>
                </c:pt>
                <c:pt idx="23250">
                  <c:v>112</c:v>
                </c:pt>
                <c:pt idx="23251">
                  <c:v>113.6</c:v>
                </c:pt>
                <c:pt idx="23252">
                  <c:v>112.8</c:v>
                </c:pt>
                <c:pt idx="23253">
                  <c:v>112.9</c:v>
                </c:pt>
                <c:pt idx="23254">
                  <c:v>114.2</c:v>
                </c:pt>
                <c:pt idx="23255">
                  <c:v>113.3</c:v>
                </c:pt>
                <c:pt idx="23256">
                  <c:v>112.9</c:v>
                </c:pt>
                <c:pt idx="23257">
                  <c:v>113.3</c:v>
                </c:pt>
                <c:pt idx="23258">
                  <c:v>113.1</c:v>
                </c:pt>
                <c:pt idx="23259">
                  <c:v>113.5</c:v>
                </c:pt>
                <c:pt idx="23260">
                  <c:v>112.6</c:v>
                </c:pt>
                <c:pt idx="23261">
                  <c:v>114.5</c:v>
                </c:pt>
                <c:pt idx="23262">
                  <c:v>115.2</c:v>
                </c:pt>
                <c:pt idx="23263">
                  <c:v>113.4</c:v>
                </c:pt>
                <c:pt idx="23264">
                  <c:v>113.5</c:v>
                </c:pt>
                <c:pt idx="23265">
                  <c:v>112</c:v>
                </c:pt>
                <c:pt idx="23266">
                  <c:v>113.4</c:v>
                </c:pt>
                <c:pt idx="23267">
                  <c:v>113.5</c:v>
                </c:pt>
                <c:pt idx="23268">
                  <c:v>113.1</c:v>
                </c:pt>
                <c:pt idx="23269">
                  <c:v>112.1</c:v>
                </c:pt>
                <c:pt idx="23270">
                  <c:v>113.1</c:v>
                </c:pt>
                <c:pt idx="23271">
                  <c:v>112.6</c:v>
                </c:pt>
                <c:pt idx="23272">
                  <c:v>112.6</c:v>
                </c:pt>
                <c:pt idx="23273">
                  <c:v>113.5</c:v>
                </c:pt>
                <c:pt idx="23274">
                  <c:v>112.6</c:v>
                </c:pt>
                <c:pt idx="23275">
                  <c:v>112.5</c:v>
                </c:pt>
                <c:pt idx="23276">
                  <c:v>113.7</c:v>
                </c:pt>
                <c:pt idx="23277">
                  <c:v>114</c:v>
                </c:pt>
                <c:pt idx="23278">
                  <c:v>114.2</c:v>
                </c:pt>
                <c:pt idx="23279">
                  <c:v>113.5</c:v>
                </c:pt>
                <c:pt idx="23280">
                  <c:v>113.5</c:v>
                </c:pt>
                <c:pt idx="23281">
                  <c:v>113.5</c:v>
                </c:pt>
                <c:pt idx="23282">
                  <c:v>112.2</c:v>
                </c:pt>
                <c:pt idx="23283">
                  <c:v>114.3</c:v>
                </c:pt>
                <c:pt idx="23284">
                  <c:v>113.1</c:v>
                </c:pt>
                <c:pt idx="23285">
                  <c:v>112.6</c:v>
                </c:pt>
                <c:pt idx="23286">
                  <c:v>113</c:v>
                </c:pt>
                <c:pt idx="23287">
                  <c:v>114</c:v>
                </c:pt>
                <c:pt idx="23288">
                  <c:v>111.9</c:v>
                </c:pt>
                <c:pt idx="23289">
                  <c:v>113.3</c:v>
                </c:pt>
                <c:pt idx="23290">
                  <c:v>113.3</c:v>
                </c:pt>
                <c:pt idx="23291">
                  <c:v>112.2</c:v>
                </c:pt>
                <c:pt idx="23292">
                  <c:v>111.5</c:v>
                </c:pt>
                <c:pt idx="23293">
                  <c:v>113.1</c:v>
                </c:pt>
                <c:pt idx="23294">
                  <c:v>113.1</c:v>
                </c:pt>
                <c:pt idx="23295">
                  <c:v>111.7</c:v>
                </c:pt>
                <c:pt idx="23296">
                  <c:v>112.4</c:v>
                </c:pt>
                <c:pt idx="23297">
                  <c:v>112.2</c:v>
                </c:pt>
                <c:pt idx="23298">
                  <c:v>113.6</c:v>
                </c:pt>
                <c:pt idx="23299">
                  <c:v>113</c:v>
                </c:pt>
                <c:pt idx="23300">
                  <c:v>111.9</c:v>
                </c:pt>
                <c:pt idx="23301">
                  <c:v>112.4</c:v>
                </c:pt>
                <c:pt idx="23302">
                  <c:v>111.7</c:v>
                </c:pt>
                <c:pt idx="23303">
                  <c:v>112.7</c:v>
                </c:pt>
                <c:pt idx="23304">
                  <c:v>113.1</c:v>
                </c:pt>
                <c:pt idx="23305">
                  <c:v>113.1</c:v>
                </c:pt>
                <c:pt idx="23306">
                  <c:v>113.2</c:v>
                </c:pt>
                <c:pt idx="23307">
                  <c:v>111.7</c:v>
                </c:pt>
                <c:pt idx="23308">
                  <c:v>110.5</c:v>
                </c:pt>
                <c:pt idx="23309">
                  <c:v>112.4</c:v>
                </c:pt>
                <c:pt idx="23310">
                  <c:v>111.6</c:v>
                </c:pt>
                <c:pt idx="23311">
                  <c:v>111.5</c:v>
                </c:pt>
                <c:pt idx="23312">
                  <c:v>111.5</c:v>
                </c:pt>
                <c:pt idx="23313">
                  <c:v>111.1</c:v>
                </c:pt>
                <c:pt idx="23314">
                  <c:v>111.7</c:v>
                </c:pt>
                <c:pt idx="23315">
                  <c:v>111</c:v>
                </c:pt>
                <c:pt idx="23316">
                  <c:v>113.5</c:v>
                </c:pt>
                <c:pt idx="23317">
                  <c:v>111.9</c:v>
                </c:pt>
                <c:pt idx="23318">
                  <c:v>113.5</c:v>
                </c:pt>
                <c:pt idx="23319">
                  <c:v>112.6</c:v>
                </c:pt>
                <c:pt idx="23320">
                  <c:v>112.3</c:v>
                </c:pt>
                <c:pt idx="23321">
                  <c:v>111.1</c:v>
                </c:pt>
                <c:pt idx="23322">
                  <c:v>112</c:v>
                </c:pt>
                <c:pt idx="23323">
                  <c:v>111.7</c:v>
                </c:pt>
                <c:pt idx="23324">
                  <c:v>112.5</c:v>
                </c:pt>
                <c:pt idx="23325">
                  <c:v>112.3</c:v>
                </c:pt>
                <c:pt idx="23326">
                  <c:v>112.4</c:v>
                </c:pt>
                <c:pt idx="23327">
                  <c:v>112.1</c:v>
                </c:pt>
                <c:pt idx="23328">
                  <c:v>111.1</c:v>
                </c:pt>
                <c:pt idx="23329">
                  <c:v>111.8</c:v>
                </c:pt>
                <c:pt idx="23330">
                  <c:v>110.7</c:v>
                </c:pt>
                <c:pt idx="23331">
                  <c:v>111.7</c:v>
                </c:pt>
                <c:pt idx="23332">
                  <c:v>112.5</c:v>
                </c:pt>
                <c:pt idx="23333">
                  <c:v>111.9</c:v>
                </c:pt>
                <c:pt idx="23334">
                  <c:v>112.2</c:v>
                </c:pt>
                <c:pt idx="23335">
                  <c:v>111.6</c:v>
                </c:pt>
                <c:pt idx="23336">
                  <c:v>112.3</c:v>
                </c:pt>
                <c:pt idx="23337">
                  <c:v>111.3</c:v>
                </c:pt>
                <c:pt idx="23338">
                  <c:v>111.8</c:v>
                </c:pt>
                <c:pt idx="23339">
                  <c:v>112.5</c:v>
                </c:pt>
                <c:pt idx="23340">
                  <c:v>111.8</c:v>
                </c:pt>
                <c:pt idx="23341">
                  <c:v>111.5</c:v>
                </c:pt>
                <c:pt idx="23342">
                  <c:v>111.1</c:v>
                </c:pt>
                <c:pt idx="23343">
                  <c:v>112.9</c:v>
                </c:pt>
                <c:pt idx="23344">
                  <c:v>113.4</c:v>
                </c:pt>
                <c:pt idx="23345">
                  <c:v>112.9</c:v>
                </c:pt>
                <c:pt idx="23346">
                  <c:v>110.4</c:v>
                </c:pt>
                <c:pt idx="23347">
                  <c:v>110.8</c:v>
                </c:pt>
                <c:pt idx="23348">
                  <c:v>111.6</c:v>
                </c:pt>
                <c:pt idx="23349">
                  <c:v>109.4</c:v>
                </c:pt>
                <c:pt idx="23350">
                  <c:v>112.5</c:v>
                </c:pt>
                <c:pt idx="23351">
                  <c:v>111.8</c:v>
                </c:pt>
                <c:pt idx="23352">
                  <c:v>110.8</c:v>
                </c:pt>
                <c:pt idx="23353">
                  <c:v>112.6</c:v>
                </c:pt>
                <c:pt idx="23354">
                  <c:v>112.1</c:v>
                </c:pt>
                <c:pt idx="23355">
                  <c:v>111.7</c:v>
                </c:pt>
                <c:pt idx="23356">
                  <c:v>112.6</c:v>
                </c:pt>
                <c:pt idx="23357">
                  <c:v>112.8</c:v>
                </c:pt>
                <c:pt idx="23358">
                  <c:v>111.1</c:v>
                </c:pt>
                <c:pt idx="23359">
                  <c:v>112</c:v>
                </c:pt>
                <c:pt idx="23360">
                  <c:v>111.7</c:v>
                </c:pt>
                <c:pt idx="23361">
                  <c:v>112.2</c:v>
                </c:pt>
                <c:pt idx="23362">
                  <c:v>112.7</c:v>
                </c:pt>
                <c:pt idx="23363">
                  <c:v>113</c:v>
                </c:pt>
                <c:pt idx="23364">
                  <c:v>111.9</c:v>
                </c:pt>
                <c:pt idx="23365">
                  <c:v>112</c:v>
                </c:pt>
                <c:pt idx="23366">
                  <c:v>111.7</c:v>
                </c:pt>
                <c:pt idx="23367">
                  <c:v>111.8</c:v>
                </c:pt>
                <c:pt idx="23368">
                  <c:v>111.5</c:v>
                </c:pt>
                <c:pt idx="23369">
                  <c:v>112</c:v>
                </c:pt>
                <c:pt idx="23370">
                  <c:v>110.4</c:v>
                </c:pt>
                <c:pt idx="23371">
                  <c:v>111.7</c:v>
                </c:pt>
                <c:pt idx="23372">
                  <c:v>111.2</c:v>
                </c:pt>
                <c:pt idx="23373">
                  <c:v>111.1</c:v>
                </c:pt>
                <c:pt idx="23374">
                  <c:v>111.3</c:v>
                </c:pt>
                <c:pt idx="23375">
                  <c:v>111.1</c:v>
                </c:pt>
                <c:pt idx="23376">
                  <c:v>111.7</c:v>
                </c:pt>
                <c:pt idx="23377">
                  <c:v>109.9</c:v>
                </c:pt>
                <c:pt idx="23378">
                  <c:v>110.1</c:v>
                </c:pt>
                <c:pt idx="23379">
                  <c:v>109.3</c:v>
                </c:pt>
                <c:pt idx="23380">
                  <c:v>109.3</c:v>
                </c:pt>
                <c:pt idx="23381">
                  <c:v>110.1</c:v>
                </c:pt>
                <c:pt idx="23382">
                  <c:v>109.5</c:v>
                </c:pt>
                <c:pt idx="23383">
                  <c:v>110.1</c:v>
                </c:pt>
                <c:pt idx="23384">
                  <c:v>109.6</c:v>
                </c:pt>
                <c:pt idx="23385">
                  <c:v>110.2</c:v>
                </c:pt>
                <c:pt idx="23386">
                  <c:v>109.4</c:v>
                </c:pt>
                <c:pt idx="23387">
                  <c:v>108.4</c:v>
                </c:pt>
                <c:pt idx="23388">
                  <c:v>110.3</c:v>
                </c:pt>
                <c:pt idx="23389">
                  <c:v>111</c:v>
                </c:pt>
                <c:pt idx="23390">
                  <c:v>109.7</c:v>
                </c:pt>
                <c:pt idx="23391">
                  <c:v>111.4</c:v>
                </c:pt>
                <c:pt idx="23392">
                  <c:v>110.9</c:v>
                </c:pt>
                <c:pt idx="23393">
                  <c:v>109.5</c:v>
                </c:pt>
                <c:pt idx="23394">
                  <c:v>109.9</c:v>
                </c:pt>
                <c:pt idx="23395">
                  <c:v>110.7</c:v>
                </c:pt>
                <c:pt idx="23396">
                  <c:v>109.4</c:v>
                </c:pt>
                <c:pt idx="23397">
                  <c:v>109.6</c:v>
                </c:pt>
                <c:pt idx="23398">
                  <c:v>109.3</c:v>
                </c:pt>
                <c:pt idx="23399">
                  <c:v>109.2</c:v>
                </c:pt>
                <c:pt idx="23400">
                  <c:v>110.9</c:v>
                </c:pt>
                <c:pt idx="23401">
                  <c:v>111</c:v>
                </c:pt>
                <c:pt idx="23402">
                  <c:v>109.7</c:v>
                </c:pt>
                <c:pt idx="23403">
                  <c:v>109.7</c:v>
                </c:pt>
                <c:pt idx="23404">
                  <c:v>108.1</c:v>
                </c:pt>
                <c:pt idx="23405">
                  <c:v>109.3</c:v>
                </c:pt>
                <c:pt idx="23406">
                  <c:v>109.6</c:v>
                </c:pt>
                <c:pt idx="23407">
                  <c:v>108.7</c:v>
                </c:pt>
                <c:pt idx="23408">
                  <c:v>109.2</c:v>
                </c:pt>
                <c:pt idx="23409">
                  <c:v>108.9</c:v>
                </c:pt>
                <c:pt idx="23410">
                  <c:v>109.6</c:v>
                </c:pt>
                <c:pt idx="23411">
                  <c:v>109.4</c:v>
                </c:pt>
                <c:pt idx="23412">
                  <c:v>109.2</c:v>
                </c:pt>
                <c:pt idx="23413">
                  <c:v>109.7</c:v>
                </c:pt>
                <c:pt idx="23414">
                  <c:v>108.6</c:v>
                </c:pt>
                <c:pt idx="23415">
                  <c:v>109.2</c:v>
                </c:pt>
                <c:pt idx="23416">
                  <c:v>109.7</c:v>
                </c:pt>
                <c:pt idx="23417">
                  <c:v>109.4</c:v>
                </c:pt>
                <c:pt idx="23418">
                  <c:v>108.7</c:v>
                </c:pt>
                <c:pt idx="23419">
                  <c:v>109</c:v>
                </c:pt>
                <c:pt idx="23420">
                  <c:v>107.7</c:v>
                </c:pt>
                <c:pt idx="23421">
                  <c:v>108.4</c:v>
                </c:pt>
                <c:pt idx="23422">
                  <c:v>110</c:v>
                </c:pt>
                <c:pt idx="23423">
                  <c:v>109.4</c:v>
                </c:pt>
                <c:pt idx="23424">
                  <c:v>108.4</c:v>
                </c:pt>
                <c:pt idx="23425">
                  <c:v>108.7</c:v>
                </c:pt>
                <c:pt idx="23426">
                  <c:v>107.5</c:v>
                </c:pt>
                <c:pt idx="23427">
                  <c:v>108.2</c:v>
                </c:pt>
                <c:pt idx="23428">
                  <c:v>107.9</c:v>
                </c:pt>
                <c:pt idx="23429">
                  <c:v>108.8</c:v>
                </c:pt>
                <c:pt idx="23430">
                  <c:v>109.8</c:v>
                </c:pt>
                <c:pt idx="23431">
                  <c:v>108.9</c:v>
                </c:pt>
                <c:pt idx="23432">
                  <c:v>108.2</c:v>
                </c:pt>
                <c:pt idx="23433">
                  <c:v>108.3</c:v>
                </c:pt>
                <c:pt idx="23434">
                  <c:v>107.3</c:v>
                </c:pt>
                <c:pt idx="23435">
                  <c:v>106</c:v>
                </c:pt>
                <c:pt idx="23436">
                  <c:v>107.6</c:v>
                </c:pt>
                <c:pt idx="23437">
                  <c:v>108</c:v>
                </c:pt>
                <c:pt idx="23438">
                  <c:v>108.8</c:v>
                </c:pt>
                <c:pt idx="23439">
                  <c:v>107.5</c:v>
                </c:pt>
                <c:pt idx="23440">
                  <c:v>107.4</c:v>
                </c:pt>
                <c:pt idx="23441">
                  <c:v>108</c:v>
                </c:pt>
                <c:pt idx="23442">
                  <c:v>108.4</c:v>
                </c:pt>
                <c:pt idx="23443">
                  <c:v>107.6</c:v>
                </c:pt>
                <c:pt idx="23444">
                  <c:v>108.8</c:v>
                </c:pt>
                <c:pt idx="23445">
                  <c:v>109.9</c:v>
                </c:pt>
                <c:pt idx="23446">
                  <c:v>108.7</c:v>
                </c:pt>
                <c:pt idx="23447">
                  <c:v>108.2</c:v>
                </c:pt>
                <c:pt idx="23448">
                  <c:v>108.4</c:v>
                </c:pt>
                <c:pt idx="23449">
                  <c:v>108.6</c:v>
                </c:pt>
                <c:pt idx="23450">
                  <c:v>108.4</c:v>
                </c:pt>
                <c:pt idx="23451">
                  <c:v>108.7</c:v>
                </c:pt>
                <c:pt idx="23452">
                  <c:v>107.8</c:v>
                </c:pt>
                <c:pt idx="23453">
                  <c:v>107.6</c:v>
                </c:pt>
                <c:pt idx="23454">
                  <c:v>108.7</c:v>
                </c:pt>
                <c:pt idx="23455">
                  <c:v>108.1</c:v>
                </c:pt>
                <c:pt idx="23456">
                  <c:v>108.5</c:v>
                </c:pt>
                <c:pt idx="23457">
                  <c:v>108.1</c:v>
                </c:pt>
                <c:pt idx="23458">
                  <c:v>108.3</c:v>
                </c:pt>
                <c:pt idx="23459">
                  <c:v>108.5</c:v>
                </c:pt>
                <c:pt idx="23460">
                  <c:v>108.3</c:v>
                </c:pt>
                <c:pt idx="23461">
                  <c:v>109.3</c:v>
                </c:pt>
                <c:pt idx="23462">
                  <c:v>109.1</c:v>
                </c:pt>
                <c:pt idx="23463">
                  <c:v>108.4</c:v>
                </c:pt>
                <c:pt idx="23464">
                  <c:v>107.5</c:v>
                </c:pt>
                <c:pt idx="23465">
                  <c:v>106.9</c:v>
                </c:pt>
                <c:pt idx="23466">
                  <c:v>106.9</c:v>
                </c:pt>
                <c:pt idx="23467">
                  <c:v>107.2</c:v>
                </c:pt>
                <c:pt idx="23468">
                  <c:v>107.1</c:v>
                </c:pt>
                <c:pt idx="23469">
                  <c:v>105.5</c:v>
                </c:pt>
                <c:pt idx="23470">
                  <c:v>104.9</c:v>
                </c:pt>
                <c:pt idx="23471">
                  <c:v>105.1</c:v>
                </c:pt>
                <c:pt idx="23472">
                  <c:v>105.7</c:v>
                </c:pt>
                <c:pt idx="23473">
                  <c:v>106.1</c:v>
                </c:pt>
                <c:pt idx="23474">
                  <c:v>106.1</c:v>
                </c:pt>
                <c:pt idx="23475">
                  <c:v>105.4</c:v>
                </c:pt>
                <c:pt idx="23476">
                  <c:v>104.5</c:v>
                </c:pt>
                <c:pt idx="23477">
                  <c:v>104.5</c:v>
                </c:pt>
                <c:pt idx="23478">
                  <c:v>104.4</c:v>
                </c:pt>
                <c:pt idx="23479">
                  <c:v>104.2</c:v>
                </c:pt>
                <c:pt idx="23480">
                  <c:v>104.7</c:v>
                </c:pt>
                <c:pt idx="23481">
                  <c:v>105.1</c:v>
                </c:pt>
                <c:pt idx="23482">
                  <c:v>104.1</c:v>
                </c:pt>
                <c:pt idx="23483">
                  <c:v>105.3</c:v>
                </c:pt>
                <c:pt idx="23484">
                  <c:v>105.7</c:v>
                </c:pt>
                <c:pt idx="23485">
                  <c:v>104.3</c:v>
                </c:pt>
                <c:pt idx="23486">
                  <c:v>105.1</c:v>
                </c:pt>
                <c:pt idx="23487">
                  <c:v>105.6</c:v>
                </c:pt>
                <c:pt idx="23488">
                  <c:v>103.8</c:v>
                </c:pt>
                <c:pt idx="23489">
                  <c:v>104.7</c:v>
                </c:pt>
                <c:pt idx="23490">
                  <c:v>104.6</c:v>
                </c:pt>
                <c:pt idx="23491">
                  <c:v>104.1</c:v>
                </c:pt>
                <c:pt idx="23492">
                  <c:v>105.1</c:v>
                </c:pt>
                <c:pt idx="23493">
                  <c:v>103.7</c:v>
                </c:pt>
                <c:pt idx="23494">
                  <c:v>102.7</c:v>
                </c:pt>
                <c:pt idx="23495">
                  <c:v>102.6</c:v>
                </c:pt>
                <c:pt idx="23496">
                  <c:v>102.5</c:v>
                </c:pt>
                <c:pt idx="23497">
                  <c:v>103.8</c:v>
                </c:pt>
                <c:pt idx="23498">
                  <c:v>103</c:v>
                </c:pt>
                <c:pt idx="23499">
                  <c:v>104</c:v>
                </c:pt>
                <c:pt idx="23500">
                  <c:v>102.8</c:v>
                </c:pt>
                <c:pt idx="23501">
                  <c:v>103.8</c:v>
                </c:pt>
                <c:pt idx="23502">
                  <c:v>104.7</c:v>
                </c:pt>
                <c:pt idx="23503">
                  <c:v>105.9</c:v>
                </c:pt>
                <c:pt idx="23504">
                  <c:v>104.6</c:v>
                </c:pt>
                <c:pt idx="23505">
                  <c:v>104.3</c:v>
                </c:pt>
                <c:pt idx="23506">
                  <c:v>103.5</c:v>
                </c:pt>
                <c:pt idx="23507">
                  <c:v>105.4</c:v>
                </c:pt>
                <c:pt idx="23508">
                  <c:v>105.1</c:v>
                </c:pt>
                <c:pt idx="23509">
                  <c:v>103.8</c:v>
                </c:pt>
                <c:pt idx="23510">
                  <c:v>103.8</c:v>
                </c:pt>
                <c:pt idx="23511">
                  <c:v>102.9</c:v>
                </c:pt>
                <c:pt idx="23512">
                  <c:v>103.7</c:v>
                </c:pt>
                <c:pt idx="23513">
                  <c:v>103.3</c:v>
                </c:pt>
                <c:pt idx="23514">
                  <c:v>103.3</c:v>
                </c:pt>
                <c:pt idx="23515">
                  <c:v>103</c:v>
                </c:pt>
                <c:pt idx="23516">
                  <c:v>102.6</c:v>
                </c:pt>
                <c:pt idx="23517">
                  <c:v>102.1</c:v>
                </c:pt>
                <c:pt idx="23518">
                  <c:v>101.1</c:v>
                </c:pt>
                <c:pt idx="23519">
                  <c:v>103.2</c:v>
                </c:pt>
                <c:pt idx="23520">
                  <c:v>102.1</c:v>
                </c:pt>
                <c:pt idx="23521">
                  <c:v>103.1</c:v>
                </c:pt>
                <c:pt idx="23522">
                  <c:v>103</c:v>
                </c:pt>
                <c:pt idx="23523">
                  <c:v>102.8</c:v>
                </c:pt>
                <c:pt idx="23524">
                  <c:v>104.1</c:v>
                </c:pt>
                <c:pt idx="23525">
                  <c:v>103.7</c:v>
                </c:pt>
                <c:pt idx="23526">
                  <c:v>103.1</c:v>
                </c:pt>
                <c:pt idx="23527">
                  <c:v>102.5</c:v>
                </c:pt>
                <c:pt idx="23528">
                  <c:v>101.8</c:v>
                </c:pt>
                <c:pt idx="23529">
                  <c:v>103.6</c:v>
                </c:pt>
                <c:pt idx="23530">
                  <c:v>103.6</c:v>
                </c:pt>
                <c:pt idx="23531">
                  <c:v>104.1</c:v>
                </c:pt>
                <c:pt idx="23532">
                  <c:v>102.8</c:v>
                </c:pt>
                <c:pt idx="23533">
                  <c:v>103.6</c:v>
                </c:pt>
                <c:pt idx="23534">
                  <c:v>103.1</c:v>
                </c:pt>
                <c:pt idx="23535">
                  <c:v>103.3</c:v>
                </c:pt>
                <c:pt idx="23536">
                  <c:v>102.1</c:v>
                </c:pt>
                <c:pt idx="23537">
                  <c:v>101.1</c:v>
                </c:pt>
                <c:pt idx="23538">
                  <c:v>101.9</c:v>
                </c:pt>
                <c:pt idx="23539">
                  <c:v>102.9</c:v>
                </c:pt>
                <c:pt idx="23540">
                  <c:v>101.1</c:v>
                </c:pt>
                <c:pt idx="23541">
                  <c:v>102.6</c:v>
                </c:pt>
                <c:pt idx="23542">
                  <c:v>103.1</c:v>
                </c:pt>
                <c:pt idx="23543">
                  <c:v>101.4</c:v>
                </c:pt>
                <c:pt idx="23544">
                  <c:v>101.4</c:v>
                </c:pt>
                <c:pt idx="23545">
                  <c:v>101</c:v>
                </c:pt>
                <c:pt idx="23546">
                  <c:v>101.5</c:v>
                </c:pt>
                <c:pt idx="23547">
                  <c:v>101.4</c:v>
                </c:pt>
                <c:pt idx="23548">
                  <c:v>99.9</c:v>
                </c:pt>
                <c:pt idx="23549">
                  <c:v>99.9</c:v>
                </c:pt>
                <c:pt idx="23550">
                  <c:v>99.7</c:v>
                </c:pt>
                <c:pt idx="23551">
                  <c:v>101</c:v>
                </c:pt>
                <c:pt idx="23552">
                  <c:v>100.9</c:v>
                </c:pt>
                <c:pt idx="23553">
                  <c:v>101.1</c:v>
                </c:pt>
                <c:pt idx="23554">
                  <c:v>102.4</c:v>
                </c:pt>
                <c:pt idx="23555">
                  <c:v>102.7</c:v>
                </c:pt>
                <c:pt idx="23556">
                  <c:v>100.7</c:v>
                </c:pt>
                <c:pt idx="23557">
                  <c:v>99.9</c:v>
                </c:pt>
                <c:pt idx="23558">
                  <c:v>102.3</c:v>
                </c:pt>
                <c:pt idx="23559">
                  <c:v>101</c:v>
                </c:pt>
                <c:pt idx="23560">
                  <c:v>101.1</c:v>
                </c:pt>
                <c:pt idx="23561">
                  <c:v>100.9</c:v>
                </c:pt>
                <c:pt idx="23562">
                  <c:v>102.3</c:v>
                </c:pt>
                <c:pt idx="23563">
                  <c:v>102.3</c:v>
                </c:pt>
                <c:pt idx="23564">
                  <c:v>101.5</c:v>
                </c:pt>
                <c:pt idx="23565">
                  <c:v>100.6</c:v>
                </c:pt>
                <c:pt idx="23566">
                  <c:v>101.1</c:v>
                </c:pt>
                <c:pt idx="23567">
                  <c:v>99</c:v>
                </c:pt>
                <c:pt idx="23568">
                  <c:v>100.6</c:v>
                </c:pt>
                <c:pt idx="23569">
                  <c:v>101</c:v>
                </c:pt>
                <c:pt idx="23570">
                  <c:v>101.4</c:v>
                </c:pt>
                <c:pt idx="23571">
                  <c:v>100.8</c:v>
                </c:pt>
                <c:pt idx="23572">
                  <c:v>102.5</c:v>
                </c:pt>
                <c:pt idx="23573">
                  <c:v>101.3</c:v>
                </c:pt>
                <c:pt idx="23574">
                  <c:v>102.8</c:v>
                </c:pt>
                <c:pt idx="23575">
                  <c:v>103</c:v>
                </c:pt>
                <c:pt idx="23576">
                  <c:v>104</c:v>
                </c:pt>
                <c:pt idx="23577">
                  <c:v>103.2</c:v>
                </c:pt>
                <c:pt idx="23578">
                  <c:v>103.3</c:v>
                </c:pt>
                <c:pt idx="23579">
                  <c:v>102.2</c:v>
                </c:pt>
                <c:pt idx="23580">
                  <c:v>101.8</c:v>
                </c:pt>
                <c:pt idx="23581">
                  <c:v>100.6</c:v>
                </c:pt>
                <c:pt idx="23582">
                  <c:v>102.2</c:v>
                </c:pt>
                <c:pt idx="23583">
                  <c:v>100.8</c:v>
                </c:pt>
                <c:pt idx="23584">
                  <c:v>100.8</c:v>
                </c:pt>
                <c:pt idx="23585">
                  <c:v>100.8</c:v>
                </c:pt>
                <c:pt idx="23586">
                  <c:v>100</c:v>
                </c:pt>
                <c:pt idx="23587">
                  <c:v>100</c:v>
                </c:pt>
                <c:pt idx="23588">
                  <c:v>99.7</c:v>
                </c:pt>
                <c:pt idx="23589">
                  <c:v>100.2</c:v>
                </c:pt>
                <c:pt idx="23590">
                  <c:v>100.3</c:v>
                </c:pt>
                <c:pt idx="23591">
                  <c:v>100.3</c:v>
                </c:pt>
                <c:pt idx="23592">
                  <c:v>99.3</c:v>
                </c:pt>
                <c:pt idx="23593">
                  <c:v>99.4</c:v>
                </c:pt>
                <c:pt idx="23594">
                  <c:v>98.9</c:v>
                </c:pt>
                <c:pt idx="23595">
                  <c:v>99.7</c:v>
                </c:pt>
                <c:pt idx="23596">
                  <c:v>100.7</c:v>
                </c:pt>
                <c:pt idx="23597">
                  <c:v>100.9</c:v>
                </c:pt>
                <c:pt idx="23598">
                  <c:v>101</c:v>
                </c:pt>
                <c:pt idx="23599">
                  <c:v>100.7</c:v>
                </c:pt>
                <c:pt idx="23600">
                  <c:v>100.9</c:v>
                </c:pt>
                <c:pt idx="23601">
                  <c:v>99.9</c:v>
                </c:pt>
                <c:pt idx="23602">
                  <c:v>101.3</c:v>
                </c:pt>
                <c:pt idx="23603">
                  <c:v>101.5</c:v>
                </c:pt>
                <c:pt idx="23604">
                  <c:v>101.1</c:v>
                </c:pt>
                <c:pt idx="23605">
                  <c:v>100.2</c:v>
                </c:pt>
                <c:pt idx="23606">
                  <c:v>101.1</c:v>
                </c:pt>
                <c:pt idx="23607">
                  <c:v>100.8</c:v>
                </c:pt>
                <c:pt idx="23608">
                  <c:v>101.2</c:v>
                </c:pt>
                <c:pt idx="23609">
                  <c:v>102.1</c:v>
                </c:pt>
                <c:pt idx="23610">
                  <c:v>101.4</c:v>
                </c:pt>
                <c:pt idx="23611">
                  <c:v>102.5</c:v>
                </c:pt>
                <c:pt idx="23612">
                  <c:v>101.3</c:v>
                </c:pt>
                <c:pt idx="23613">
                  <c:v>102.3</c:v>
                </c:pt>
                <c:pt idx="23614">
                  <c:v>101</c:v>
                </c:pt>
                <c:pt idx="23615">
                  <c:v>102.1</c:v>
                </c:pt>
                <c:pt idx="23616">
                  <c:v>101.8</c:v>
                </c:pt>
                <c:pt idx="23617">
                  <c:v>99.9</c:v>
                </c:pt>
                <c:pt idx="23618">
                  <c:v>100.1</c:v>
                </c:pt>
                <c:pt idx="23619">
                  <c:v>102.9</c:v>
                </c:pt>
                <c:pt idx="23620">
                  <c:v>100.2</c:v>
                </c:pt>
                <c:pt idx="23621">
                  <c:v>100.8</c:v>
                </c:pt>
                <c:pt idx="23622">
                  <c:v>100.6</c:v>
                </c:pt>
                <c:pt idx="23623">
                  <c:v>100.4</c:v>
                </c:pt>
                <c:pt idx="23624">
                  <c:v>102.8</c:v>
                </c:pt>
                <c:pt idx="23625">
                  <c:v>103</c:v>
                </c:pt>
                <c:pt idx="23626">
                  <c:v>102.1</c:v>
                </c:pt>
                <c:pt idx="23627">
                  <c:v>100.2</c:v>
                </c:pt>
                <c:pt idx="23628">
                  <c:v>101.5</c:v>
                </c:pt>
                <c:pt idx="23629">
                  <c:v>101</c:v>
                </c:pt>
                <c:pt idx="23630">
                  <c:v>101</c:v>
                </c:pt>
                <c:pt idx="23631">
                  <c:v>99.9</c:v>
                </c:pt>
                <c:pt idx="23632">
                  <c:v>101.9</c:v>
                </c:pt>
                <c:pt idx="23633">
                  <c:v>101.3</c:v>
                </c:pt>
                <c:pt idx="23634">
                  <c:v>100.7</c:v>
                </c:pt>
                <c:pt idx="23635">
                  <c:v>100.9</c:v>
                </c:pt>
                <c:pt idx="23636">
                  <c:v>101.1</c:v>
                </c:pt>
                <c:pt idx="23637">
                  <c:v>102</c:v>
                </c:pt>
                <c:pt idx="23638">
                  <c:v>101.8</c:v>
                </c:pt>
                <c:pt idx="23639">
                  <c:v>100.5</c:v>
                </c:pt>
                <c:pt idx="23640">
                  <c:v>99.8</c:v>
                </c:pt>
                <c:pt idx="23641">
                  <c:v>100.2</c:v>
                </c:pt>
                <c:pt idx="23642">
                  <c:v>100.3</c:v>
                </c:pt>
                <c:pt idx="23643">
                  <c:v>100.1</c:v>
                </c:pt>
                <c:pt idx="23644">
                  <c:v>99.2</c:v>
                </c:pt>
                <c:pt idx="23645">
                  <c:v>101.2</c:v>
                </c:pt>
                <c:pt idx="23646">
                  <c:v>99.8</c:v>
                </c:pt>
                <c:pt idx="23647">
                  <c:v>101.3</c:v>
                </c:pt>
                <c:pt idx="23648">
                  <c:v>100.3</c:v>
                </c:pt>
                <c:pt idx="23649">
                  <c:v>102.2</c:v>
                </c:pt>
                <c:pt idx="23650">
                  <c:v>101.4</c:v>
                </c:pt>
                <c:pt idx="23651">
                  <c:v>100.2</c:v>
                </c:pt>
                <c:pt idx="23652">
                  <c:v>100.7</c:v>
                </c:pt>
                <c:pt idx="23653">
                  <c:v>101.4</c:v>
                </c:pt>
                <c:pt idx="23654">
                  <c:v>101.1</c:v>
                </c:pt>
                <c:pt idx="23655">
                  <c:v>102.9</c:v>
                </c:pt>
                <c:pt idx="23656">
                  <c:v>99.5</c:v>
                </c:pt>
                <c:pt idx="23657">
                  <c:v>103</c:v>
                </c:pt>
                <c:pt idx="23658">
                  <c:v>102.4</c:v>
                </c:pt>
                <c:pt idx="23659">
                  <c:v>101.7</c:v>
                </c:pt>
                <c:pt idx="23660">
                  <c:v>101.6</c:v>
                </c:pt>
                <c:pt idx="23661">
                  <c:v>101.9</c:v>
                </c:pt>
                <c:pt idx="23662">
                  <c:v>101.8</c:v>
                </c:pt>
                <c:pt idx="23663">
                  <c:v>102.6</c:v>
                </c:pt>
                <c:pt idx="23664">
                  <c:v>102.6</c:v>
                </c:pt>
                <c:pt idx="23665">
                  <c:v>102.5</c:v>
                </c:pt>
                <c:pt idx="23666">
                  <c:v>101.7</c:v>
                </c:pt>
                <c:pt idx="23667">
                  <c:v>102.6</c:v>
                </c:pt>
                <c:pt idx="23668">
                  <c:v>101.8</c:v>
                </c:pt>
                <c:pt idx="23669">
                  <c:v>103.1</c:v>
                </c:pt>
                <c:pt idx="23670">
                  <c:v>102.3</c:v>
                </c:pt>
                <c:pt idx="23671">
                  <c:v>101.8</c:v>
                </c:pt>
                <c:pt idx="23672">
                  <c:v>101.5</c:v>
                </c:pt>
                <c:pt idx="23673">
                  <c:v>100.5</c:v>
                </c:pt>
                <c:pt idx="23674">
                  <c:v>101.8</c:v>
                </c:pt>
                <c:pt idx="23675">
                  <c:v>101.6</c:v>
                </c:pt>
                <c:pt idx="23676">
                  <c:v>100.5</c:v>
                </c:pt>
                <c:pt idx="23677">
                  <c:v>99.5</c:v>
                </c:pt>
                <c:pt idx="23678">
                  <c:v>100.6</c:v>
                </c:pt>
                <c:pt idx="23679">
                  <c:v>100.4</c:v>
                </c:pt>
                <c:pt idx="23680">
                  <c:v>100.8</c:v>
                </c:pt>
                <c:pt idx="23681">
                  <c:v>101.6</c:v>
                </c:pt>
                <c:pt idx="23682">
                  <c:v>102.9</c:v>
                </c:pt>
                <c:pt idx="23683">
                  <c:v>103.3</c:v>
                </c:pt>
                <c:pt idx="23684">
                  <c:v>103.3</c:v>
                </c:pt>
                <c:pt idx="23685">
                  <c:v>103.2</c:v>
                </c:pt>
                <c:pt idx="23686">
                  <c:v>103</c:v>
                </c:pt>
                <c:pt idx="23687">
                  <c:v>103.3</c:v>
                </c:pt>
                <c:pt idx="23688">
                  <c:v>102.8</c:v>
                </c:pt>
                <c:pt idx="23689">
                  <c:v>102.5</c:v>
                </c:pt>
                <c:pt idx="23690">
                  <c:v>103.8</c:v>
                </c:pt>
                <c:pt idx="23691">
                  <c:v>104.7</c:v>
                </c:pt>
                <c:pt idx="23692">
                  <c:v>103.4</c:v>
                </c:pt>
                <c:pt idx="23693">
                  <c:v>104.3</c:v>
                </c:pt>
                <c:pt idx="23694">
                  <c:v>103.6</c:v>
                </c:pt>
                <c:pt idx="23695">
                  <c:v>104</c:v>
                </c:pt>
                <c:pt idx="23696">
                  <c:v>104.4</c:v>
                </c:pt>
                <c:pt idx="23697">
                  <c:v>103.5</c:v>
                </c:pt>
                <c:pt idx="23698">
                  <c:v>103.2</c:v>
                </c:pt>
                <c:pt idx="23699">
                  <c:v>102.8</c:v>
                </c:pt>
                <c:pt idx="23700">
                  <c:v>104.2</c:v>
                </c:pt>
                <c:pt idx="23701">
                  <c:v>102.8</c:v>
                </c:pt>
                <c:pt idx="23702">
                  <c:v>104</c:v>
                </c:pt>
                <c:pt idx="23703">
                  <c:v>103</c:v>
                </c:pt>
                <c:pt idx="23704">
                  <c:v>102.5</c:v>
                </c:pt>
                <c:pt idx="23705">
                  <c:v>100.1</c:v>
                </c:pt>
                <c:pt idx="23706">
                  <c:v>102.1</c:v>
                </c:pt>
                <c:pt idx="23707">
                  <c:v>100.8</c:v>
                </c:pt>
                <c:pt idx="23708">
                  <c:v>102.1</c:v>
                </c:pt>
                <c:pt idx="23709">
                  <c:v>101.4</c:v>
                </c:pt>
                <c:pt idx="23710">
                  <c:v>100.1</c:v>
                </c:pt>
                <c:pt idx="23711">
                  <c:v>101.5</c:v>
                </c:pt>
                <c:pt idx="23712">
                  <c:v>100.7</c:v>
                </c:pt>
                <c:pt idx="23713">
                  <c:v>102.5</c:v>
                </c:pt>
                <c:pt idx="23714">
                  <c:v>103.2</c:v>
                </c:pt>
                <c:pt idx="23715">
                  <c:v>102.1</c:v>
                </c:pt>
                <c:pt idx="23716">
                  <c:v>101.9</c:v>
                </c:pt>
                <c:pt idx="23717">
                  <c:v>102.5</c:v>
                </c:pt>
                <c:pt idx="23718">
                  <c:v>101.9</c:v>
                </c:pt>
                <c:pt idx="23719">
                  <c:v>102.6</c:v>
                </c:pt>
                <c:pt idx="23720">
                  <c:v>103.2</c:v>
                </c:pt>
                <c:pt idx="23721">
                  <c:v>103.4</c:v>
                </c:pt>
                <c:pt idx="23722">
                  <c:v>104</c:v>
                </c:pt>
                <c:pt idx="23723">
                  <c:v>104.5</c:v>
                </c:pt>
                <c:pt idx="23724">
                  <c:v>103.8</c:v>
                </c:pt>
                <c:pt idx="23725">
                  <c:v>103.6</c:v>
                </c:pt>
                <c:pt idx="23726">
                  <c:v>101.8</c:v>
                </c:pt>
                <c:pt idx="23727">
                  <c:v>103.7</c:v>
                </c:pt>
                <c:pt idx="23728">
                  <c:v>102.4</c:v>
                </c:pt>
                <c:pt idx="23729">
                  <c:v>102.4</c:v>
                </c:pt>
                <c:pt idx="23730">
                  <c:v>102.1</c:v>
                </c:pt>
                <c:pt idx="23731">
                  <c:v>102.4</c:v>
                </c:pt>
                <c:pt idx="23732">
                  <c:v>104.7</c:v>
                </c:pt>
                <c:pt idx="23733">
                  <c:v>103.4</c:v>
                </c:pt>
                <c:pt idx="23734">
                  <c:v>101.3</c:v>
                </c:pt>
                <c:pt idx="23735">
                  <c:v>101.6</c:v>
                </c:pt>
                <c:pt idx="23736">
                  <c:v>102.4</c:v>
                </c:pt>
                <c:pt idx="23737">
                  <c:v>102.9</c:v>
                </c:pt>
                <c:pt idx="23738">
                  <c:v>103.6</c:v>
                </c:pt>
                <c:pt idx="23739">
                  <c:v>101.6</c:v>
                </c:pt>
                <c:pt idx="23740">
                  <c:v>101.5</c:v>
                </c:pt>
                <c:pt idx="23741">
                  <c:v>102.9</c:v>
                </c:pt>
                <c:pt idx="23742">
                  <c:v>101.9</c:v>
                </c:pt>
                <c:pt idx="23743">
                  <c:v>100.2</c:v>
                </c:pt>
                <c:pt idx="23744">
                  <c:v>102.5</c:v>
                </c:pt>
                <c:pt idx="23745">
                  <c:v>101.6</c:v>
                </c:pt>
                <c:pt idx="23746">
                  <c:v>101.7</c:v>
                </c:pt>
                <c:pt idx="23747">
                  <c:v>102.9</c:v>
                </c:pt>
                <c:pt idx="23748">
                  <c:v>103.3</c:v>
                </c:pt>
                <c:pt idx="23749">
                  <c:v>103.3</c:v>
                </c:pt>
                <c:pt idx="23750">
                  <c:v>103.6</c:v>
                </c:pt>
                <c:pt idx="23751">
                  <c:v>102.8</c:v>
                </c:pt>
                <c:pt idx="23752">
                  <c:v>102.9</c:v>
                </c:pt>
                <c:pt idx="23753">
                  <c:v>103.5</c:v>
                </c:pt>
                <c:pt idx="23754">
                  <c:v>104.5</c:v>
                </c:pt>
                <c:pt idx="23755">
                  <c:v>103.8</c:v>
                </c:pt>
                <c:pt idx="23756">
                  <c:v>103.4</c:v>
                </c:pt>
                <c:pt idx="23757">
                  <c:v>104.5</c:v>
                </c:pt>
                <c:pt idx="23758">
                  <c:v>104.7</c:v>
                </c:pt>
                <c:pt idx="23759">
                  <c:v>105.3</c:v>
                </c:pt>
                <c:pt idx="23760">
                  <c:v>104.6</c:v>
                </c:pt>
                <c:pt idx="23761">
                  <c:v>104</c:v>
                </c:pt>
                <c:pt idx="23762">
                  <c:v>103.9</c:v>
                </c:pt>
                <c:pt idx="23763">
                  <c:v>104.3</c:v>
                </c:pt>
                <c:pt idx="23764">
                  <c:v>104.1</c:v>
                </c:pt>
                <c:pt idx="23765">
                  <c:v>103.9</c:v>
                </c:pt>
                <c:pt idx="23766">
                  <c:v>103</c:v>
                </c:pt>
                <c:pt idx="23767">
                  <c:v>103.8</c:v>
                </c:pt>
                <c:pt idx="23768">
                  <c:v>103.3</c:v>
                </c:pt>
                <c:pt idx="23769">
                  <c:v>103.3</c:v>
                </c:pt>
                <c:pt idx="23770">
                  <c:v>102.9</c:v>
                </c:pt>
                <c:pt idx="23771">
                  <c:v>102.4</c:v>
                </c:pt>
                <c:pt idx="23772">
                  <c:v>102</c:v>
                </c:pt>
                <c:pt idx="23773">
                  <c:v>100.8</c:v>
                </c:pt>
                <c:pt idx="23774">
                  <c:v>101.2</c:v>
                </c:pt>
                <c:pt idx="23775">
                  <c:v>102.3</c:v>
                </c:pt>
                <c:pt idx="23776">
                  <c:v>101.7</c:v>
                </c:pt>
                <c:pt idx="23777">
                  <c:v>101.3</c:v>
                </c:pt>
                <c:pt idx="23778">
                  <c:v>101.7</c:v>
                </c:pt>
                <c:pt idx="23779">
                  <c:v>101.4</c:v>
                </c:pt>
                <c:pt idx="23780">
                  <c:v>102.1</c:v>
                </c:pt>
                <c:pt idx="23781">
                  <c:v>102.3</c:v>
                </c:pt>
                <c:pt idx="23782">
                  <c:v>101.8</c:v>
                </c:pt>
                <c:pt idx="23783">
                  <c:v>101.5</c:v>
                </c:pt>
                <c:pt idx="23784">
                  <c:v>102.4</c:v>
                </c:pt>
                <c:pt idx="23785">
                  <c:v>102.8</c:v>
                </c:pt>
                <c:pt idx="23786">
                  <c:v>102.5</c:v>
                </c:pt>
                <c:pt idx="23787">
                  <c:v>102.3</c:v>
                </c:pt>
                <c:pt idx="23788">
                  <c:v>102.2</c:v>
                </c:pt>
                <c:pt idx="23789">
                  <c:v>103.9</c:v>
                </c:pt>
                <c:pt idx="23790">
                  <c:v>103.1</c:v>
                </c:pt>
                <c:pt idx="23791">
                  <c:v>102.8</c:v>
                </c:pt>
                <c:pt idx="23792">
                  <c:v>103.8</c:v>
                </c:pt>
                <c:pt idx="23793">
                  <c:v>104.2</c:v>
                </c:pt>
                <c:pt idx="23794">
                  <c:v>105.3</c:v>
                </c:pt>
                <c:pt idx="23795">
                  <c:v>105.2</c:v>
                </c:pt>
                <c:pt idx="23796">
                  <c:v>103.7</c:v>
                </c:pt>
                <c:pt idx="23797">
                  <c:v>104.6</c:v>
                </c:pt>
                <c:pt idx="23798">
                  <c:v>104.2</c:v>
                </c:pt>
                <c:pt idx="23799">
                  <c:v>103</c:v>
                </c:pt>
                <c:pt idx="23800">
                  <c:v>102.7</c:v>
                </c:pt>
                <c:pt idx="23801">
                  <c:v>103.8</c:v>
                </c:pt>
                <c:pt idx="23802">
                  <c:v>103.5</c:v>
                </c:pt>
                <c:pt idx="23803">
                  <c:v>104</c:v>
                </c:pt>
                <c:pt idx="23804">
                  <c:v>102.4</c:v>
                </c:pt>
                <c:pt idx="23805">
                  <c:v>103.3</c:v>
                </c:pt>
                <c:pt idx="23806">
                  <c:v>104</c:v>
                </c:pt>
                <c:pt idx="23807">
                  <c:v>102</c:v>
                </c:pt>
                <c:pt idx="23808">
                  <c:v>104.3</c:v>
                </c:pt>
                <c:pt idx="23809">
                  <c:v>102.5</c:v>
                </c:pt>
                <c:pt idx="23810">
                  <c:v>102.7</c:v>
                </c:pt>
                <c:pt idx="23811">
                  <c:v>103.5</c:v>
                </c:pt>
                <c:pt idx="23812">
                  <c:v>102.6</c:v>
                </c:pt>
                <c:pt idx="23813">
                  <c:v>103.6</c:v>
                </c:pt>
                <c:pt idx="23814">
                  <c:v>104.3</c:v>
                </c:pt>
                <c:pt idx="23815">
                  <c:v>101.8</c:v>
                </c:pt>
                <c:pt idx="23816">
                  <c:v>101.9</c:v>
                </c:pt>
                <c:pt idx="23817">
                  <c:v>102.8</c:v>
                </c:pt>
                <c:pt idx="23818">
                  <c:v>103.5</c:v>
                </c:pt>
                <c:pt idx="23819">
                  <c:v>102.8</c:v>
                </c:pt>
                <c:pt idx="23820">
                  <c:v>103.8</c:v>
                </c:pt>
                <c:pt idx="23821">
                  <c:v>102.2</c:v>
                </c:pt>
                <c:pt idx="23822">
                  <c:v>102.8</c:v>
                </c:pt>
                <c:pt idx="23823">
                  <c:v>103.7</c:v>
                </c:pt>
                <c:pt idx="23824">
                  <c:v>103.1</c:v>
                </c:pt>
                <c:pt idx="23825">
                  <c:v>104</c:v>
                </c:pt>
                <c:pt idx="23826">
                  <c:v>104.3</c:v>
                </c:pt>
                <c:pt idx="23827">
                  <c:v>106.2</c:v>
                </c:pt>
                <c:pt idx="23828">
                  <c:v>106</c:v>
                </c:pt>
                <c:pt idx="23829">
                  <c:v>106.1</c:v>
                </c:pt>
                <c:pt idx="23830">
                  <c:v>104.7</c:v>
                </c:pt>
                <c:pt idx="23831">
                  <c:v>105</c:v>
                </c:pt>
                <c:pt idx="23832">
                  <c:v>104.3</c:v>
                </c:pt>
                <c:pt idx="23833">
                  <c:v>105</c:v>
                </c:pt>
                <c:pt idx="23834">
                  <c:v>104.8</c:v>
                </c:pt>
                <c:pt idx="23835">
                  <c:v>104</c:v>
                </c:pt>
                <c:pt idx="23836">
                  <c:v>104.5</c:v>
                </c:pt>
                <c:pt idx="23837">
                  <c:v>103.6</c:v>
                </c:pt>
                <c:pt idx="23838">
                  <c:v>103.2</c:v>
                </c:pt>
                <c:pt idx="23839">
                  <c:v>104.1</c:v>
                </c:pt>
                <c:pt idx="23840">
                  <c:v>103.2</c:v>
                </c:pt>
                <c:pt idx="23841">
                  <c:v>104</c:v>
                </c:pt>
                <c:pt idx="23842">
                  <c:v>104.2</c:v>
                </c:pt>
                <c:pt idx="23843">
                  <c:v>103.1</c:v>
                </c:pt>
                <c:pt idx="23844">
                  <c:v>103</c:v>
                </c:pt>
                <c:pt idx="23845">
                  <c:v>102.5</c:v>
                </c:pt>
                <c:pt idx="23846">
                  <c:v>102.6</c:v>
                </c:pt>
                <c:pt idx="23847">
                  <c:v>101.5</c:v>
                </c:pt>
                <c:pt idx="23848">
                  <c:v>103.3</c:v>
                </c:pt>
                <c:pt idx="23849">
                  <c:v>102.4</c:v>
                </c:pt>
                <c:pt idx="23850">
                  <c:v>104</c:v>
                </c:pt>
                <c:pt idx="23851">
                  <c:v>103.6</c:v>
                </c:pt>
                <c:pt idx="23852">
                  <c:v>103.7</c:v>
                </c:pt>
                <c:pt idx="23853">
                  <c:v>104.1</c:v>
                </c:pt>
                <c:pt idx="23854">
                  <c:v>105.3</c:v>
                </c:pt>
                <c:pt idx="23855">
                  <c:v>104.1</c:v>
                </c:pt>
                <c:pt idx="23856">
                  <c:v>104.9</c:v>
                </c:pt>
                <c:pt idx="23857">
                  <c:v>104.6</c:v>
                </c:pt>
                <c:pt idx="23858">
                  <c:v>104.5</c:v>
                </c:pt>
                <c:pt idx="23859">
                  <c:v>103.5</c:v>
                </c:pt>
                <c:pt idx="23860">
                  <c:v>103</c:v>
                </c:pt>
                <c:pt idx="23861">
                  <c:v>103.7</c:v>
                </c:pt>
                <c:pt idx="23862">
                  <c:v>103</c:v>
                </c:pt>
                <c:pt idx="23863">
                  <c:v>105.4</c:v>
                </c:pt>
                <c:pt idx="23864">
                  <c:v>103.4</c:v>
                </c:pt>
                <c:pt idx="23865">
                  <c:v>103.8</c:v>
                </c:pt>
                <c:pt idx="23866">
                  <c:v>104.2</c:v>
                </c:pt>
                <c:pt idx="23867">
                  <c:v>105.3</c:v>
                </c:pt>
                <c:pt idx="23868">
                  <c:v>104.2</c:v>
                </c:pt>
                <c:pt idx="23869">
                  <c:v>104.3</c:v>
                </c:pt>
                <c:pt idx="23870">
                  <c:v>103.1</c:v>
                </c:pt>
                <c:pt idx="23871">
                  <c:v>103.3</c:v>
                </c:pt>
                <c:pt idx="23872">
                  <c:v>103.8</c:v>
                </c:pt>
                <c:pt idx="23873">
                  <c:v>103.6</c:v>
                </c:pt>
                <c:pt idx="23874">
                  <c:v>103.1</c:v>
                </c:pt>
                <c:pt idx="23875">
                  <c:v>104</c:v>
                </c:pt>
                <c:pt idx="23876">
                  <c:v>103.4</c:v>
                </c:pt>
                <c:pt idx="23877">
                  <c:v>103.4</c:v>
                </c:pt>
                <c:pt idx="23878">
                  <c:v>103.6</c:v>
                </c:pt>
                <c:pt idx="23879">
                  <c:v>102.6</c:v>
                </c:pt>
                <c:pt idx="23880">
                  <c:v>104.5</c:v>
                </c:pt>
                <c:pt idx="23881">
                  <c:v>104</c:v>
                </c:pt>
                <c:pt idx="23882">
                  <c:v>104.6</c:v>
                </c:pt>
                <c:pt idx="23883">
                  <c:v>105.6</c:v>
                </c:pt>
                <c:pt idx="23884">
                  <c:v>105.1</c:v>
                </c:pt>
                <c:pt idx="23885">
                  <c:v>106.3</c:v>
                </c:pt>
                <c:pt idx="23886">
                  <c:v>105.3</c:v>
                </c:pt>
                <c:pt idx="23887">
                  <c:v>104.5</c:v>
                </c:pt>
                <c:pt idx="23888">
                  <c:v>104.6</c:v>
                </c:pt>
                <c:pt idx="23889">
                  <c:v>104.1</c:v>
                </c:pt>
                <c:pt idx="23890">
                  <c:v>103.9</c:v>
                </c:pt>
                <c:pt idx="23891">
                  <c:v>105</c:v>
                </c:pt>
                <c:pt idx="23892">
                  <c:v>104.7</c:v>
                </c:pt>
                <c:pt idx="23893">
                  <c:v>104.8</c:v>
                </c:pt>
                <c:pt idx="23894">
                  <c:v>105.1</c:v>
                </c:pt>
                <c:pt idx="23895">
                  <c:v>103.5</c:v>
                </c:pt>
                <c:pt idx="23896">
                  <c:v>103.1</c:v>
                </c:pt>
                <c:pt idx="23897">
                  <c:v>103.5</c:v>
                </c:pt>
                <c:pt idx="23898">
                  <c:v>102.7</c:v>
                </c:pt>
                <c:pt idx="23899">
                  <c:v>103.5</c:v>
                </c:pt>
                <c:pt idx="23900">
                  <c:v>103.2</c:v>
                </c:pt>
                <c:pt idx="23901">
                  <c:v>103.2</c:v>
                </c:pt>
                <c:pt idx="23902">
                  <c:v>104.1</c:v>
                </c:pt>
                <c:pt idx="23903">
                  <c:v>104</c:v>
                </c:pt>
                <c:pt idx="23904">
                  <c:v>103.6</c:v>
                </c:pt>
                <c:pt idx="23905">
                  <c:v>102.8</c:v>
                </c:pt>
                <c:pt idx="23906">
                  <c:v>103.9</c:v>
                </c:pt>
                <c:pt idx="23907">
                  <c:v>104.7</c:v>
                </c:pt>
                <c:pt idx="23908">
                  <c:v>105.2</c:v>
                </c:pt>
                <c:pt idx="23909">
                  <c:v>104.9</c:v>
                </c:pt>
                <c:pt idx="23910">
                  <c:v>103</c:v>
                </c:pt>
                <c:pt idx="23911">
                  <c:v>102.9</c:v>
                </c:pt>
                <c:pt idx="23912">
                  <c:v>104.2</c:v>
                </c:pt>
                <c:pt idx="23913">
                  <c:v>104.5</c:v>
                </c:pt>
                <c:pt idx="23914">
                  <c:v>103.9</c:v>
                </c:pt>
                <c:pt idx="23915">
                  <c:v>103.5</c:v>
                </c:pt>
                <c:pt idx="23916">
                  <c:v>104.5</c:v>
                </c:pt>
                <c:pt idx="23917">
                  <c:v>103.6</c:v>
                </c:pt>
                <c:pt idx="23918">
                  <c:v>103.9</c:v>
                </c:pt>
                <c:pt idx="23919">
                  <c:v>104.9</c:v>
                </c:pt>
                <c:pt idx="23920">
                  <c:v>104.1</c:v>
                </c:pt>
                <c:pt idx="23921">
                  <c:v>104</c:v>
                </c:pt>
                <c:pt idx="23922">
                  <c:v>104.3</c:v>
                </c:pt>
                <c:pt idx="23923">
                  <c:v>104.9</c:v>
                </c:pt>
                <c:pt idx="23924">
                  <c:v>104.2</c:v>
                </c:pt>
                <c:pt idx="23925">
                  <c:v>105</c:v>
                </c:pt>
                <c:pt idx="23926">
                  <c:v>104.4</c:v>
                </c:pt>
                <c:pt idx="23927">
                  <c:v>105</c:v>
                </c:pt>
                <c:pt idx="23928">
                  <c:v>104.6</c:v>
                </c:pt>
                <c:pt idx="23929">
                  <c:v>104.4</c:v>
                </c:pt>
                <c:pt idx="23930">
                  <c:v>104.1</c:v>
                </c:pt>
                <c:pt idx="23931">
                  <c:v>103.2</c:v>
                </c:pt>
                <c:pt idx="23932">
                  <c:v>105</c:v>
                </c:pt>
                <c:pt idx="23933">
                  <c:v>105.7</c:v>
                </c:pt>
                <c:pt idx="23934">
                  <c:v>104.8</c:v>
                </c:pt>
                <c:pt idx="23935">
                  <c:v>106.4</c:v>
                </c:pt>
                <c:pt idx="23936">
                  <c:v>105.8</c:v>
                </c:pt>
                <c:pt idx="23937">
                  <c:v>107</c:v>
                </c:pt>
                <c:pt idx="23938">
                  <c:v>106.6</c:v>
                </c:pt>
                <c:pt idx="23939">
                  <c:v>106</c:v>
                </c:pt>
                <c:pt idx="23940">
                  <c:v>106.5</c:v>
                </c:pt>
                <c:pt idx="23941">
                  <c:v>105.9</c:v>
                </c:pt>
                <c:pt idx="23942">
                  <c:v>105.9</c:v>
                </c:pt>
                <c:pt idx="23943">
                  <c:v>106</c:v>
                </c:pt>
                <c:pt idx="23944">
                  <c:v>105</c:v>
                </c:pt>
                <c:pt idx="23945">
                  <c:v>107.2</c:v>
                </c:pt>
                <c:pt idx="23946">
                  <c:v>106</c:v>
                </c:pt>
                <c:pt idx="23947">
                  <c:v>107.6</c:v>
                </c:pt>
                <c:pt idx="23948">
                  <c:v>108.1</c:v>
                </c:pt>
                <c:pt idx="23949">
                  <c:v>106</c:v>
                </c:pt>
                <c:pt idx="23950">
                  <c:v>106.6</c:v>
                </c:pt>
                <c:pt idx="23951">
                  <c:v>106.6</c:v>
                </c:pt>
                <c:pt idx="23952">
                  <c:v>106.9</c:v>
                </c:pt>
                <c:pt idx="23953">
                  <c:v>107.6</c:v>
                </c:pt>
                <c:pt idx="23954">
                  <c:v>107</c:v>
                </c:pt>
                <c:pt idx="23955">
                  <c:v>107.7</c:v>
                </c:pt>
                <c:pt idx="23956">
                  <c:v>106.8</c:v>
                </c:pt>
                <c:pt idx="23957">
                  <c:v>107</c:v>
                </c:pt>
                <c:pt idx="23958">
                  <c:v>104.8</c:v>
                </c:pt>
                <c:pt idx="23959">
                  <c:v>104.9</c:v>
                </c:pt>
                <c:pt idx="23960">
                  <c:v>104.5</c:v>
                </c:pt>
                <c:pt idx="23961">
                  <c:v>104</c:v>
                </c:pt>
                <c:pt idx="23962">
                  <c:v>102.8</c:v>
                </c:pt>
                <c:pt idx="23963">
                  <c:v>104.3</c:v>
                </c:pt>
                <c:pt idx="23964">
                  <c:v>102.7</c:v>
                </c:pt>
                <c:pt idx="23965">
                  <c:v>104.2</c:v>
                </c:pt>
                <c:pt idx="23966">
                  <c:v>104.6</c:v>
                </c:pt>
                <c:pt idx="23967">
                  <c:v>104.2</c:v>
                </c:pt>
                <c:pt idx="23968">
                  <c:v>104.4</c:v>
                </c:pt>
                <c:pt idx="23969">
                  <c:v>104.6</c:v>
                </c:pt>
                <c:pt idx="23970">
                  <c:v>104.1</c:v>
                </c:pt>
                <c:pt idx="23971">
                  <c:v>106.6</c:v>
                </c:pt>
                <c:pt idx="23972">
                  <c:v>104.6</c:v>
                </c:pt>
                <c:pt idx="23973">
                  <c:v>105</c:v>
                </c:pt>
                <c:pt idx="23974">
                  <c:v>104.8</c:v>
                </c:pt>
                <c:pt idx="23975">
                  <c:v>105.4</c:v>
                </c:pt>
                <c:pt idx="23976">
                  <c:v>105.2</c:v>
                </c:pt>
                <c:pt idx="23977">
                  <c:v>105.2</c:v>
                </c:pt>
                <c:pt idx="23978">
                  <c:v>105.8</c:v>
                </c:pt>
                <c:pt idx="23979">
                  <c:v>106.5</c:v>
                </c:pt>
                <c:pt idx="23980">
                  <c:v>105.3</c:v>
                </c:pt>
                <c:pt idx="23981">
                  <c:v>106.7</c:v>
                </c:pt>
                <c:pt idx="23982">
                  <c:v>105.7</c:v>
                </c:pt>
                <c:pt idx="23983">
                  <c:v>105.7</c:v>
                </c:pt>
                <c:pt idx="23984">
                  <c:v>107.2</c:v>
                </c:pt>
                <c:pt idx="23985">
                  <c:v>105.6</c:v>
                </c:pt>
                <c:pt idx="23986">
                  <c:v>105.9</c:v>
                </c:pt>
                <c:pt idx="23987">
                  <c:v>105.6</c:v>
                </c:pt>
                <c:pt idx="23988">
                  <c:v>105.4</c:v>
                </c:pt>
                <c:pt idx="23989">
                  <c:v>105.1</c:v>
                </c:pt>
                <c:pt idx="23990">
                  <c:v>104.7</c:v>
                </c:pt>
                <c:pt idx="23991">
                  <c:v>105.8</c:v>
                </c:pt>
                <c:pt idx="23992">
                  <c:v>105.8</c:v>
                </c:pt>
                <c:pt idx="23993">
                  <c:v>106</c:v>
                </c:pt>
                <c:pt idx="23994">
                  <c:v>105.8</c:v>
                </c:pt>
                <c:pt idx="23995">
                  <c:v>106.1</c:v>
                </c:pt>
                <c:pt idx="23996">
                  <c:v>105.9</c:v>
                </c:pt>
                <c:pt idx="23997">
                  <c:v>105.9</c:v>
                </c:pt>
                <c:pt idx="23998">
                  <c:v>105.9</c:v>
                </c:pt>
                <c:pt idx="23999">
                  <c:v>106.4</c:v>
                </c:pt>
                <c:pt idx="24000">
                  <c:v>104.3</c:v>
                </c:pt>
                <c:pt idx="24001">
                  <c:v>105.3</c:v>
                </c:pt>
                <c:pt idx="24002">
                  <c:v>105.4</c:v>
                </c:pt>
                <c:pt idx="24003">
                  <c:v>106.5</c:v>
                </c:pt>
                <c:pt idx="24004">
                  <c:v>106.1</c:v>
                </c:pt>
                <c:pt idx="24005">
                  <c:v>105.8</c:v>
                </c:pt>
                <c:pt idx="24006">
                  <c:v>105.9</c:v>
                </c:pt>
                <c:pt idx="24007">
                  <c:v>105.2</c:v>
                </c:pt>
                <c:pt idx="24008">
                  <c:v>106.4</c:v>
                </c:pt>
                <c:pt idx="24009">
                  <c:v>107.1</c:v>
                </c:pt>
                <c:pt idx="24010">
                  <c:v>105.6</c:v>
                </c:pt>
                <c:pt idx="24011">
                  <c:v>105.8</c:v>
                </c:pt>
                <c:pt idx="24012">
                  <c:v>106.6</c:v>
                </c:pt>
                <c:pt idx="24013">
                  <c:v>106.4</c:v>
                </c:pt>
                <c:pt idx="24014">
                  <c:v>107</c:v>
                </c:pt>
                <c:pt idx="24015">
                  <c:v>106.1</c:v>
                </c:pt>
                <c:pt idx="24016">
                  <c:v>105.3</c:v>
                </c:pt>
                <c:pt idx="24017">
                  <c:v>106.1</c:v>
                </c:pt>
                <c:pt idx="24018">
                  <c:v>106.7</c:v>
                </c:pt>
                <c:pt idx="24019">
                  <c:v>107.4</c:v>
                </c:pt>
                <c:pt idx="24020">
                  <c:v>107.9</c:v>
                </c:pt>
                <c:pt idx="24021">
                  <c:v>107.8</c:v>
                </c:pt>
                <c:pt idx="24022">
                  <c:v>107.4</c:v>
                </c:pt>
                <c:pt idx="24023">
                  <c:v>107.6</c:v>
                </c:pt>
                <c:pt idx="24024">
                  <c:v>106.5</c:v>
                </c:pt>
                <c:pt idx="24025">
                  <c:v>106.6</c:v>
                </c:pt>
                <c:pt idx="24026">
                  <c:v>108.5</c:v>
                </c:pt>
                <c:pt idx="24027">
                  <c:v>106.5</c:v>
                </c:pt>
                <c:pt idx="24028">
                  <c:v>106.8</c:v>
                </c:pt>
                <c:pt idx="24029">
                  <c:v>106.3</c:v>
                </c:pt>
                <c:pt idx="24030">
                  <c:v>107.3</c:v>
                </c:pt>
                <c:pt idx="24031">
                  <c:v>106.6</c:v>
                </c:pt>
                <c:pt idx="24032">
                  <c:v>106</c:v>
                </c:pt>
                <c:pt idx="24033">
                  <c:v>105</c:v>
                </c:pt>
                <c:pt idx="24034">
                  <c:v>105.9</c:v>
                </c:pt>
                <c:pt idx="24035">
                  <c:v>106.6</c:v>
                </c:pt>
                <c:pt idx="24036">
                  <c:v>106.6</c:v>
                </c:pt>
                <c:pt idx="24037">
                  <c:v>106.4</c:v>
                </c:pt>
                <c:pt idx="24038">
                  <c:v>106.3</c:v>
                </c:pt>
                <c:pt idx="24039">
                  <c:v>106.8</c:v>
                </c:pt>
                <c:pt idx="24040">
                  <c:v>106</c:v>
                </c:pt>
                <c:pt idx="24041">
                  <c:v>107.8</c:v>
                </c:pt>
                <c:pt idx="24042">
                  <c:v>107.8</c:v>
                </c:pt>
                <c:pt idx="24043">
                  <c:v>107.7</c:v>
                </c:pt>
                <c:pt idx="24044">
                  <c:v>108.5</c:v>
                </c:pt>
                <c:pt idx="24045">
                  <c:v>108.4</c:v>
                </c:pt>
                <c:pt idx="24046">
                  <c:v>109.2</c:v>
                </c:pt>
                <c:pt idx="24047">
                  <c:v>107.9</c:v>
                </c:pt>
                <c:pt idx="24048">
                  <c:v>108.1</c:v>
                </c:pt>
                <c:pt idx="24049">
                  <c:v>108.5</c:v>
                </c:pt>
                <c:pt idx="24050">
                  <c:v>107.6</c:v>
                </c:pt>
                <c:pt idx="24051">
                  <c:v>108.8</c:v>
                </c:pt>
                <c:pt idx="24052">
                  <c:v>107.8</c:v>
                </c:pt>
                <c:pt idx="24053">
                  <c:v>108.4</c:v>
                </c:pt>
                <c:pt idx="24054">
                  <c:v>107.9</c:v>
                </c:pt>
                <c:pt idx="24055">
                  <c:v>107.2</c:v>
                </c:pt>
                <c:pt idx="24056">
                  <c:v>108.4</c:v>
                </c:pt>
                <c:pt idx="24057">
                  <c:v>108.6</c:v>
                </c:pt>
                <c:pt idx="24058">
                  <c:v>110.6</c:v>
                </c:pt>
                <c:pt idx="24059">
                  <c:v>107.4</c:v>
                </c:pt>
                <c:pt idx="24060">
                  <c:v>107.5</c:v>
                </c:pt>
                <c:pt idx="24061">
                  <c:v>109.2</c:v>
                </c:pt>
                <c:pt idx="24062">
                  <c:v>107.7</c:v>
                </c:pt>
                <c:pt idx="24063">
                  <c:v>105.8</c:v>
                </c:pt>
                <c:pt idx="24064">
                  <c:v>108.7</c:v>
                </c:pt>
                <c:pt idx="24065">
                  <c:v>107</c:v>
                </c:pt>
                <c:pt idx="24066">
                  <c:v>107.7</c:v>
                </c:pt>
                <c:pt idx="24067">
                  <c:v>108.5</c:v>
                </c:pt>
                <c:pt idx="24068">
                  <c:v>106.6</c:v>
                </c:pt>
                <c:pt idx="24069">
                  <c:v>107.6</c:v>
                </c:pt>
                <c:pt idx="24070">
                  <c:v>107.5</c:v>
                </c:pt>
                <c:pt idx="24071">
                  <c:v>107</c:v>
                </c:pt>
                <c:pt idx="24072">
                  <c:v>106.4</c:v>
                </c:pt>
                <c:pt idx="24073">
                  <c:v>106.5</c:v>
                </c:pt>
                <c:pt idx="24074">
                  <c:v>107.1</c:v>
                </c:pt>
                <c:pt idx="24075">
                  <c:v>107.3</c:v>
                </c:pt>
                <c:pt idx="24076">
                  <c:v>107.7</c:v>
                </c:pt>
                <c:pt idx="24077">
                  <c:v>106.5</c:v>
                </c:pt>
                <c:pt idx="24078">
                  <c:v>107</c:v>
                </c:pt>
                <c:pt idx="24079">
                  <c:v>106.2</c:v>
                </c:pt>
                <c:pt idx="24080">
                  <c:v>105.7</c:v>
                </c:pt>
                <c:pt idx="24081">
                  <c:v>105.8</c:v>
                </c:pt>
                <c:pt idx="24082">
                  <c:v>105.6</c:v>
                </c:pt>
                <c:pt idx="24083">
                  <c:v>105.4</c:v>
                </c:pt>
                <c:pt idx="24084">
                  <c:v>106.8</c:v>
                </c:pt>
                <c:pt idx="24085">
                  <c:v>106.1</c:v>
                </c:pt>
                <c:pt idx="24086">
                  <c:v>107.3</c:v>
                </c:pt>
                <c:pt idx="24087">
                  <c:v>106.3</c:v>
                </c:pt>
                <c:pt idx="24088">
                  <c:v>106.3</c:v>
                </c:pt>
                <c:pt idx="24089">
                  <c:v>106.6</c:v>
                </c:pt>
                <c:pt idx="24090">
                  <c:v>108.7</c:v>
                </c:pt>
                <c:pt idx="24091">
                  <c:v>109.5</c:v>
                </c:pt>
                <c:pt idx="24092">
                  <c:v>108.5</c:v>
                </c:pt>
                <c:pt idx="24093">
                  <c:v>108.9</c:v>
                </c:pt>
                <c:pt idx="24094">
                  <c:v>108.6</c:v>
                </c:pt>
                <c:pt idx="24095">
                  <c:v>110.2</c:v>
                </c:pt>
                <c:pt idx="24096">
                  <c:v>108.5</c:v>
                </c:pt>
                <c:pt idx="24097">
                  <c:v>109.8</c:v>
                </c:pt>
                <c:pt idx="24098">
                  <c:v>110.1</c:v>
                </c:pt>
                <c:pt idx="24099">
                  <c:v>108.6</c:v>
                </c:pt>
                <c:pt idx="24100">
                  <c:v>108.4</c:v>
                </c:pt>
                <c:pt idx="24101">
                  <c:v>109.8</c:v>
                </c:pt>
                <c:pt idx="24102">
                  <c:v>109.6</c:v>
                </c:pt>
                <c:pt idx="24103">
                  <c:v>110.7</c:v>
                </c:pt>
                <c:pt idx="24104">
                  <c:v>110.1</c:v>
                </c:pt>
                <c:pt idx="24105">
                  <c:v>111.2</c:v>
                </c:pt>
                <c:pt idx="24106">
                  <c:v>110.1</c:v>
                </c:pt>
                <c:pt idx="24107">
                  <c:v>110</c:v>
                </c:pt>
                <c:pt idx="24108">
                  <c:v>110.5</c:v>
                </c:pt>
                <c:pt idx="24109">
                  <c:v>109.1</c:v>
                </c:pt>
                <c:pt idx="24110">
                  <c:v>107.6</c:v>
                </c:pt>
                <c:pt idx="24111">
                  <c:v>107.4</c:v>
                </c:pt>
                <c:pt idx="24112">
                  <c:v>108</c:v>
                </c:pt>
                <c:pt idx="24113">
                  <c:v>107.6</c:v>
                </c:pt>
                <c:pt idx="24114">
                  <c:v>107.5</c:v>
                </c:pt>
                <c:pt idx="24115">
                  <c:v>106.5</c:v>
                </c:pt>
                <c:pt idx="24116">
                  <c:v>106.5</c:v>
                </c:pt>
                <c:pt idx="24117">
                  <c:v>106.9</c:v>
                </c:pt>
                <c:pt idx="24118">
                  <c:v>107.9</c:v>
                </c:pt>
                <c:pt idx="24119">
                  <c:v>108</c:v>
                </c:pt>
                <c:pt idx="24120">
                  <c:v>107.8</c:v>
                </c:pt>
                <c:pt idx="24121">
                  <c:v>108.8</c:v>
                </c:pt>
                <c:pt idx="24122">
                  <c:v>108.9</c:v>
                </c:pt>
                <c:pt idx="24123">
                  <c:v>108.5</c:v>
                </c:pt>
                <c:pt idx="24124">
                  <c:v>108.8</c:v>
                </c:pt>
                <c:pt idx="24125">
                  <c:v>110.7</c:v>
                </c:pt>
                <c:pt idx="24126">
                  <c:v>109.7</c:v>
                </c:pt>
                <c:pt idx="24127">
                  <c:v>109.3</c:v>
                </c:pt>
                <c:pt idx="24128">
                  <c:v>109.4</c:v>
                </c:pt>
                <c:pt idx="24129">
                  <c:v>108.9</c:v>
                </c:pt>
                <c:pt idx="24130">
                  <c:v>109.2</c:v>
                </c:pt>
                <c:pt idx="24131">
                  <c:v>108.4</c:v>
                </c:pt>
                <c:pt idx="24132">
                  <c:v>108.9</c:v>
                </c:pt>
                <c:pt idx="24133">
                  <c:v>106.5</c:v>
                </c:pt>
                <c:pt idx="24134">
                  <c:v>109.7</c:v>
                </c:pt>
                <c:pt idx="24135">
                  <c:v>108.1</c:v>
                </c:pt>
                <c:pt idx="24136">
                  <c:v>108.1</c:v>
                </c:pt>
                <c:pt idx="24137">
                  <c:v>106.8</c:v>
                </c:pt>
                <c:pt idx="24138">
                  <c:v>106.6</c:v>
                </c:pt>
                <c:pt idx="24139">
                  <c:v>106</c:v>
                </c:pt>
                <c:pt idx="24140">
                  <c:v>106.9</c:v>
                </c:pt>
                <c:pt idx="24141">
                  <c:v>105.9</c:v>
                </c:pt>
                <c:pt idx="24142">
                  <c:v>106.6</c:v>
                </c:pt>
                <c:pt idx="24143">
                  <c:v>105.4</c:v>
                </c:pt>
                <c:pt idx="24144">
                  <c:v>106.3</c:v>
                </c:pt>
                <c:pt idx="24145">
                  <c:v>106.1</c:v>
                </c:pt>
                <c:pt idx="24146">
                  <c:v>106.2</c:v>
                </c:pt>
                <c:pt idx="24147">
                  <c:v>106.7</c:v>
                </c:pt>
                <c:pt idx="24148">
                  <c:v>106.6</c:v>
                </c:pt>
                <c:pt idx="24149">
                  <c:v>107.4</c:v>
                </c:pt>
                <c:pt idx="24150">
                  <c:v>107.4</c:v>
                </c:pt>
                <c:pt idx="24151">
                  <c:v>108</c:v>
                </c:pt>
                <c:pt idx="24152">
                  <c:v>108.4</c:v>
                </c:pt>
                <c:pt idx="24153">
                  <c:v>108.9</c:v>
                </c:pt>
                <c:pt idx="24154">
                  <c:v>109</c:v>
                </c:pt>
                <c:pt idx="24155">
                  <c:v>111.3</c:v>
                </c:pt>
                <c:pt idx="24156">
                  <c:v>109.5</c:v>
                </c:pt>
                <c:pt idx="24157">
                  <c:v>109.3</c:v>
                </c:pt>
                <c:pt idx="24158">
                  <c:v>107.2</c:v>
                </c:pt>
                <c:pt idx="24159">
                  <c:v>108.1</c:v>
                </c:pt>
                <c:pt idx="24160">
                  <c:v>108.2</c:v>
                </c:pt>
                <c:pt idx="24161">
                  <c:v>110.7</c:v>
                </c:pt>
                <c:pt idx="24162">
                  <c:v>109.5</c:v>
                </c:pt>
                <c:pt idx="24163">
                  <c:v>107.6</c:v>
                </c:pt>
                <c:pt idx="24164">
                  <c:v>108.2</c:v>
                </c:pt>
                <c:pt idx="24165">
                  <c:v>108.7</c:v>
                </c:pt>
                <c:pt idx="24166">
                  <c:v>108.3</c:v>
                </c:pt>
                <c:pt idx="24167">
                  <c:v>107.5</c:v>
                </c:pt>
                <c:pt idx="24168">
                  <c:v>107.5</c:v>
                </c:pt>
                <c:pt idx="24169">
                  <c:v>108.4</c:v>
                </c:pt>
                <c:pt idx="24170">
                  <c:v>109.2</c:v>
                </c:pt>
                <c:pt idx="24171">
                  <c:v>108.6</c:v>
                </c:pt>
                <c:pt idx="24172">
                  <c:v>108.3</c:v>
                </c:pt>
                <c:pt idx="24173">
                  <c:v>108</c:v>
                </c:pt>
                <c:pt idx="24174">
                  <c:v>107.9</c:v>
                </c:pt>
                <c:pt idx="24175">
                  <c:v>108.3</c:v>
                </c:pt>
                <c:pt idx="24176">
                  <c:v>107</c:v>
                </c:pt>
                <c:pt idx="24177">
                  <c:v>107.8</c:v>
                </c:pt>
                <c:pt idx="24178">
                  <c:v>108.4</c:v>
                </c:pt>
                <c:pt idx="24179">
                  <c:v>108.4</c:v>
                </c:pt>
                <c:pt idx="24180">
                  <c:v>109.3</c:v>
                </c:pt>
                <c:pt idx="24181">
                  <c:v>109.1</c:v>
                </c:pt>
                <c:pt idx="24182">
                  <c:v>109.3</c:v>
                </c:pt>
                <c:pt idx="24183">
                  <c:v>110.8</c:v>
                </c:pt>
                <c:pt idx="24184">
                  <c:v>110.4</c:v>
                </c:pt>
                <c:pt idx="24185">
                  <c:v>109.8</c:v>
                </c:pt>
                <c:pt idx="24186">
                  <c:v>108.5</c:v>
                </c:pt>
                <c:pt idx="24187">
                  <c:v>109.9</c:v>
                </c:pt>
                <c:pt idx="24188">
                  <c:v>109.6</c:v>
                </c:pt>
                <c:pt idx="24189">
                  <c:v>110.5</c:v>
                </c:pt>
                <c:pt idx="24190">
                  <c:v>109.9</c:v>
                </c:pt>
                <c:pt idx="24191">
                  <c:v>109.5</c:v>
                </c:pt>
                <c:pt idx="24192">
                  <c:v>108.3</c:v>
                </c:pt>
                <c:pt idx="24193">
                  <c:v>108.3</c:v>
                </c:pt>
                <c:pt idx="24194">
                  <c:v>109</c:v>
                </c:pt>
                <c:pt idx="24195">
                  <c:v>107.7</c:v>
                </c:pt>
                <c:pt idx="24196">
                  <c:v>109</c:v>
                </c:pt>
                <c:pt idx="24197">
                  <c:v>108.1</c:v>
                </c:pt>
                <c:pt idx="24198">
                  <c:v>108.1</c:v>
                </c:pt>
                <c:pt idx="24199">
                  <c:v>107.7</c:v>
                </c:pt>
                <c:pt idx="24200">
                  <c:v>107.5</c:v>
                </c:pt>
                <c:pt idx="24201">
                  <c:v>108</c:v>
                </c:pt>
                <c:pt idx="24202">
                  <c:v>107.5</c:v>
                </c:pt>
                <c:pt idx="24203">
                  <c:v>109.2</c:v>
                </c:pt>
                <c:pt idx="24204">
                  <c:v>108.4</c:v>
                </c:pt>
                <c:pt idx="24205">
                  <c:v>108.8</c:v>
                </c:pt>
                <c:pt idx="24206">
                  <c:v>107.8</c:v>
                </c:pt>
                <c:pt idx="24207">
                  <c:v>110</c:v>
                </c:pt>
                <c:pt idx="24208">
                  <c:v>108</c:v>
                </c:pt>
                <c:pt idx="24209">
                  <c:v>109</c:v>
                </c:pt>
                <c:pt idx="24210">
                  <c:v>109.4</c:v>
                </c:pt>
                <c:pt idx="24211">
                  <c:v>108</c:v>
                </c:pt>
                <c:pt idx="24212">
                  <c:v>109</c:v>
                </c:pt>
                <c:pt idx="24213">
                  <c:v>110.1</c:v>
                </c:pt>
                <c:pt idx="24214">
                  <c:v>109.7</c:v>
                </c:pt>
                <c:pt idx="24215">
                  <c:v>111.3</c:v>
                </c:pt>
                <c:pt idx="24216">
                  <c:v>109.9</c:v>
                </c:pt>
                <c:pt idx="24217">
                  <c:v>109.4</c:v>
                </c:pt>
                <c:pt idx="24218">
                  <c:v>108.8</c:v>
                </c:pt>
                <c:pt idx="24219">
                  <c:v>108</c:v>
                </c:pt>
                <c:pt idx="24220">
                  <c:v>109.6</c:v>
                </c:pt>
                <c:pt idx="24221">
                  <c:v>109.1</c:v>
                </c:pt>
                <c:pt idx="24222">
                  <c:v>109.4</c:v>
                </c:pt>
                <c:pt idx="24223">
                  <c:v>108.9</c:v>
                </c:pt>
                <c:pt idx="24224">
                  <c:v>109.3</c:v>
                </c:pt>
                <c:pt idx="24225">
                  <c:v>109.6</c:v>
                </c:pt>
                <c:pt idx="24226">
                  <c:v>108.5</c:v>
                </c:pt>
                <c:pt idx="24227">
                  <c:v>107.4</c:v>
                </c:pt>
                <c:pt idx="24228">
                  <c:v>108.3</c:v>
                </c:pt>
                <c:pt idx="24229">
                  <c:v>108</c:v>
                </c:pt>
                <c:pt idx="24230">
                  <c:v>109.1</c:v>
                </c:pt>
                <c:pt idx="24231">
                  <c:v>108.7</c:v>
                </c:pt>
                <c:pt idx="24232">
                  <c:v>108.9</c:v>
                </c:pt>
                <c:pt idx="24233">
                  <c:v>109.6</c:v>
                </c:pt>
                <c:pt idx="24234">
                  <c:v>109.5</c:v>
                </c:pt>
                <c:pt idx="24235">
                  <c:v>109.1</c:v>
                </c:pt>
                <c:pt idx="24236">
                  <c:v>110.1</c:v>
                </c:pt>
                <c:pt idx="24237">
                  <c:v>111</c:v>
                </c:pt>
                <c:pt idx="24238">
                  <c:v>110</c:v>
                </c:pt>
                <c:pt idx="24239">
                  <c:v>112.1</c:v>
                </c:pt>
                <c:pt idx="24240">
                  <c:v>112.9</c:v>
                </c:pt>
                <c:pt idx="24241">
                  <c:v>110.8</c:v>
                </c:pt>
                <c:pt idx="24242">
                  <c:v>111.3</c:v>
                </c:pt>
                <c:pt idx="24243">
                  <c:v>111.1</c:v>
                </c:pt>
                <c:pt idx="24244">
                  <c:v>111.2</c:v>
                </c:pt>
                <c:pt idx="24245">
                  <c:v>110.9</c:v>
                </c:pt>
                <c:pt idx="24246">
                  <c:v>110.7</c:v>
                </c:pt>
                <c:pt idx="24247">
                  <c:v>111.4</c:v>
                </c:pt>
                <c:pt idx="24248">
                  <c:v>110.9</c:v>
                </c:pt>
                <c:pt idx="24249">
                  <c:v>110.8</c:v>
                </c:pt>
                <c:pt idx="24250">
                  <c:v>111</c:v>
                </c:pt>
                <c:pt idx="24251">
                  <c:v>110.4</c:v>
                </c:pt>
                <c:pt idx="24252">
                  <c:v>111.4</c:v>
                </c:pt>
                <c:pt idx="24253">
                  <c:v>111.7</c:v>
                </c:pt>
                <c:pt idx="24254">
                  <c:v>112.4</c:v>
                </c:pt>
                <c:pt idx="24255">
                  <c:v>111.6</c:v>
                </c:pt>
                <c:pt idx="24256">
                  <c:v>112.9</c:v>
                </c:pt>
                <c:pt idx="24257">
                  <c:v>112</c:v>
                </c:pt>
                <c:pt idx="24258">
                  <c:v>112.5</c:v>
                </c:pt>
                <c:pt idx="24259">
                  <c:v>111.7</c:v>
                </c:pt>
                <c:pt idx="24260">
                  <c:v>113.7</c:v>
                </c:pt>
                <c:pt idx="24261">
                  <c:v>112</c:v>
                </c:pt>
                <c:pt idx="24262">
                  <c:v>111.6</c:v>
                </c:pt>
                <c:pt idx="24263">
                  <c:v>110.3</c:v>
                </c:pt>
                <c:pt idx="24264">
                  <c:v>111.1</c:v>
                </c:pt>
                <c:pt idx="24265">
                  <c:v>112.4</c:v>
                </c:pt>
                <c:pt idx="24266">
                  <c:v>112.5</c:v>
                </c:pt>
                <c:pt idx="24267">
                  <c:v>111.3</c:v>
                </c:pt>
                <c:pt idx="24268">
                  <c:v>111.5</c:v>
                </c:pt>
                <c:pt idx="24269">
                  <c:v>110.3</c:v>
                </c:pt>
                <c:pt idx="24270">
                  <c:v>111.9</c:v>
                </c:pt>
                <c:pt idx="24271">
                  <c:v>111.1</c:v>
                </c:pt>
                <c:pt idx="24272">
                  <c:v>110.1</c:v>
                </c:pt>
                <c:pt idx="24273">
                  <c:v>110.9</c:v>
                </c:pt>
                <c:pt idx="24274">
                  <c:v>111</c:v>
                </c:pt>
                <c:pt idx="24275">
                  <c:v>113</c:v>
                </c:pt>
                <c:pt idx="24276">
                  <c:v>112.6</c:v>
                </c:pt>
                <c:pt idx="24277">
                  <c:v>112.3</c:v>
                </c:pt>
                <c:pt idx="24278">
                  <c:v>112.3</c:v>
                </c:pt>
                <c:pt idx="24279">
                  <c:v>112.2</c:v>
                </c:pt>
                <c:pt idx="24280">
                  <c:v>111.3</c:v>
                </c:pt>
                <c:pt idx="24281">
                  <c:v>112.6</c:v>
                </c:pt>
                <c:pt idx="24282">
                  <c:v>111.3</c:v>
                </c:pt>
                <c:pt idx="24283">
                  <c:v>113.2</c:v>
                </c:pt>
                <c:pt idx="24284">
                  <c:v>113.2</c:v>
                </c:pt>
                <c:pt idx="24285">
                  <c:v>113.7</c:v>
                </c:pt>
                <c:pt idx="24286">
                  <c:v>114.3</c:v>
                </c:pt>
                <c:pt idx="24287">
                  <c:v>115.8</c:v>
                </c:pt>
                <c:pt idx="24288">
                  <c:v>114.8</c:v>
                </c:pt>
                <c:pt idx="24289">
                  <c:v>113.2</c:v>
                </c:pt>
                <c:pt idx="24290">
                  <c:v>114</c:v>
                </c:pt>
                <c:pt idx="24291">
                  <c:v>114.1</c:v>
                </c:pt>
                <c:pt idx="24292">
                  <c:v>113.7</c:v>
                </c:pt>
                <c:pt idx="24293">
                  <c:v>114.1</c:v>
                </c:pt>
                <c:pt idx="24294">
                  <c:v>114.6</c:v>
                </c:pt>
                <c:pt idx="24295">
                  <c:v>114.7</c:v>
                </c:pt>
                <c:pt idx="24296">
                  <c:v>112.9</c:v>
                </c:pt>
                <c:pt idx="24297">
                  <c:v>113.3</c:v>
                </c:pt>
                <c:pt idx="24298">
                  <c:v>113.7</c:v>
                </c:pt>
                <c:pt idx="24299">
                  <c:v>114.8</c:v>
                </c:pt>
                <c:pt idx="24300">
                  <c:v>113.9</c:v>
                </c:pt>
                <c:pt idx="24301">
                  <c:v>113</c:v>
                </c:pt>
                <c:pt idx="24302">
                  <c:v>113.7</c:v>
                </c:pt>
                <c:pt idx="24303">
                  <c:v>115.1</c:v>
                </c:pt>
                <c:pt idx="24304">
                  <c:v>114.4</c:v>
                </c:pt>
                <c:pt idx="24305">
                  <c:v>113.1</c:v>
                </c:pt>
                <c:pt idx="24306">
                  <c:v>115.7</c:v>
                </c:pt>
                <c:pt idx="24307">
                  <c:v>114.2</c:v>
                </c:pt>
                <c:pt idx="24308">
                  <c:v>114.2</c:v>
                </c:pt>
                <c:pt idx="24309">
                  <c:v>113.5</c:v>
                </c:pt>
                <c:pt idx="24310">
                  <c:v>114.2</c:v>
                </c:pt>
                <c:pt idx="24311">
                  <c:v>113.2</c:v>
                </c:pt>
                <c:pt idx="24312">
                  <c:v>114.7</c:v>
                </c:pt>
                <c:pt idx="24313">
                  <c:v>114</c:v>
                </c:pt>
                <c:pt idx="24314">
                  <c:v>114.4</c:v>
                </c:pt>
                <c:pt idx="24315">
                  <c:v>114.9</c:v>
                </c:pt>
                <c:pt idx="24316">
                  <c:v>114</c:v>
                </c:pt>
                <c:pt idx="24317">
                  <c:v>113.8</c:v>
                </c:pt>
                <c:pt idx="24318">
                  <c:v>115.7</c:v>
                </c:pt>
                <c:pt idx="24319">
                  <c:v>114.4</c:v>
                </c:pt>
                <c:pt idx="24320">
                  <c:v>115.5</c:v>
                </c:pt>
                <c:pt idx="24321">
                  <c:v>115.6</c:v>
                </c:pt>
                <c:pt idx="24322">
                  <c:v>114.7</c:v>
                </c:pt>
                <c:pt idx="24323">
                  <c:v>114.1</c:v>
                </c:pt>
                <c:pt idx="24324">
                  <c:v>114.6</c:v>
                </c:pt>
                <c:pt idx="24325">
                  <c:v>114.8</c:v>
                </c:pt>
                <c:pt idx="24326">
                  <c:v>114.2</c:v>
                </c:pt>
                <c:pt idx="24327">
                  <c:v>113.4</c:v>
                </c:pt>
                <c:pt idx="24328">
                  <c:v>115.9</c:v>
                </c:pt>
                <c:pt idx="24329">
                  <c:v>113.4</c:v>
                </c:pt>
                <c:pt idx="24330">
                  <c:v>113.7</c:v>
                </c:pt>
                <c:pt idx="24331">
                  <c:v>113.3</c:v>
                </c:pt>
                <c:pt idx="24332">
                  <c:v>115</c:v>
                </c:pt>
                <c:pt idx="24333">
                  <c:v>114</c:v>
                </c:pt>
                <c:pt idx="24334">
                  <c:v>114.1</c:v>
                </c:pt>
                <c:pt idx="24335">
                  <c:v>114.1</c:v>
                </c:pt>
                <c:pt idx="24336">
                  <c:v>114.4</c:v>
                </c:pt>
                <c:pt idx="24337">
                  <c:v>113.1</c:v>
                </c:pt>
                <c:pt idx="24338">
                  <c:v>113</c:v>
                </c:pt>
                <c:pt idx="24339">
                  <c:v>112.7</c:v>
                </c:pt>
                <c:pt idx="24340">
                  <c:v>112.1</c:v>
                </c:pt>
                <c:pt idx="24341">
                  <c:v>111.3</c:v>
                </c:pt>
                <c:pt idx="24342">
                  <c:v>110.6</c:v>
                </c:pt>
                <c:pt idx="24343">
                  <c:v>110.1</c:v>
                </c:pt>
                <c:pt idx="24344">
                  <c:v>110.4</c:v>
                </c:pt>
                <c:pt idx="24345">
                  <c:v>110.6</c:v>
                </c:pt>
                <c:pt idx="24346">
                  <c:v>111</c:v>
                </c:pt>
                <c:pt idx="24347">
                  <c:v>110.6</c:v>
                </c:pt>
                <c:pt idx="24348">
                  <c:v>111</c:v>
                </c:pt>
                <c:pt idx="24349">
                  <c:v>109.9</c:v>
                </c:pt>
                <c:pt idx="24350">
                  <c:v>112.3</c:v>
                </c:pt>
                <c:pt idx="24351">
                  <c:v>112</c:v>
                </c:pt>
                <c:pt idx="24352">
                  <c:v>112</c:v>
                </c:pt>
                <c:pt idx="24353">
                  <c:v>112.1</c:v>
                </c:pt>
                <c:pt idx="24354">
                  <c:v>109.9</c:v>
                </c:pt>
                <c:pt idx="24355">
                  <c:v>110.8</c:v>
                </c:pt>
                <c:pt idx="24356">
                  <c:v>109.9</c:v>
                </c:pt>
                <c:pt idx="24357">
                  <c:v>109.6</c:v>
                </c:pt>
                <c:pt idx="24358">
                  <c:v>108.2</c:v>
                </c:pt>
                <c:pt idx="24359">
                  <c:v>110.2</c:v>
                </c:pt>
                <c:pt idx="24360">
                  <c:v>109.3</c:v>
                </c:pt>
                <c:pt idx="24361">
                  <c:v>108.8</c:v>
                </c:pt>
                <c:pt idx="24362">
                  <c:v>111.3</c:v>
                </c:pt>
                <c:pt idx="24363">
                  <c:v>111.2</c:v>
                </c:pt>
                <c:pt idx="24364">
                  <c:v>112.5</c:v>
                </c:pt>
                <c:pt idx="24365">
                  <c:v>110.9</c:v>
                </c:pt>
                <c:pt idx="24366">
                  <c:v>110.3</c:v>
                </c:pt>
                <c:pt idx="24367">
                  <c:v>109.7</c:v>
                </c:pt>
                <c:pt idx="24368">
                  <c:v>111.1</c:v>
                </c:pt>
                <c:pt idx="24369">
                  <c:v>110.4</c:v>
                </c:pt>
                <c:pt idx="24370">
                  <c:v>110.1</c:v>
                </c:pt>
                <c:pt idx="24371">
                  <c:v>110.4</c:v>
                </c:pt>
                <c:pt idx="24372">
                  <c:v>109.6</c:v>
                </c:pt>
                <c:pt idx="24373">
                  <c:v>112.5</c:v>
                </c:pt>
                <c:pt idx="24374">
                  <c:v>112.6</c:v>
                </c:pt>
                <c:pt idx="24375">
                  <c:v>113.7</c:v>
                </c:pt>
                <c:pt idx="24376">
                  <c:v>112.8</c:v>
                </c:pt>
                <c:pt idx="24377">
                  <c:v>112.9</c:v>
                </c:pt>
                <c:pt idx="24378">
                  <c:v>112</c:v>
                </c:pt>
                <c:pt idx="24379">
                  <c:v>112.3</c:v>
                </c:pt>
                <c:pt idx="24380">
                  <c:v>112</c:v>
                </c:pt>
                <c:pt idx="24381">
                  <c:v>112.2</c:v>
                </c:pt>
                <c:pt idx="24382">
                  <c:v>112.1</c:v>
                </c:pt>
                <c:pt idx="24383">
                  <c:v>111.3</c:v>
                </c:pt>
                <c:pt idx="24384">
                  <c:v>111.3</c:v>
                </c:pt>
                <c:pt idx="24385">
                  <c:v>112.1</c:v>
                </c:pt>
                <c:pt idx="24386">
                  <c:v>110.8</c:v>
                </c:pt>
                <c:pt idx="24387">
                  <c:v>111</c:v>
                </c:pt>
                <c:pt idx="24388">
                  <c:v>110.1</c:v>
                </c:pt>
                <c:pt idx="24389">
                  <c:v>110.8</c:v>
                </c:pt>
                <c:pt idx="24390">
                  <c:v>110.8</c:v>
                </c:pt>
                <c:pt idx="24391">
                  <c:v>110.8</c:v>
                </c:pt>
                <c:pt idx="24392">
                  <c:v>112.2</c:v>
                </c:pt>
                <c:pt idx="24393">
                  <c:v>112</c:v>
                </c:pt>
                <c:pt idx="24394">
                  <c:v>110.7</c:v>
                </c:pt>
                <c:pt idx="24395">
                  <c:v>110.9</c:v>
                </c:pt>
                <c:pt idx="24396">
                  <c:v>109.8</c:v>
                </c:pt>
                <c:pt idx="24397">
                  <c:v>111.4</c:v>
                </c:pt>
                <c:pt idx="24398">
                  <c:v>110.5</c:v>
                </c:pt>
                <c:pt idx="24399">
                  <c:v>108.6</c:v>
                </c:pt>
                <c:pt idx="24400">
                  <c:v>109.9</c:v>
                </c:pt>
                <c:pt idx="24401">
                  <c:v>110.1</c:v>
                </c:pt>
                <c:pt idx="24402">
                  <c:v>109.2</c:v>
                </c:pt>
                <c:pt idx="24403">
                  <c:v>108</c:v>
                </c:pt>
                <c:pt idx="24404">
                  <c:v>109.1</c:v>
                </c:pt>
                <c:pt idx="24405">
                  <c:v>108.4</c:v>
                </c:pt>
                <c:pt idx="24406">
                  <c:v>108.5</c:v>
                </c:pt>
                <c:pt idx="24407">
                  <c:v>108.3</c:v>
                </c:pt>
                <c:pt idx="24408">
                  <c:v>109.1</c:v>
                </c:pt>
                <c:pt idx="24409">
                  <c:v>108.6</c:v>
                </c:pt>
                <c:pt idx="24410">
                  <c:v>108.8</c:v>
                </c:pt>
                <c:pt idx="24411">
                  <c:v>109.2</c:v>
                </c:pt>
                <c:pt idx="24412">
                  <c:v>108.6</c:v>
                </c:pt>
                <c:pt idx="24413">
                  <c:v>110.4</c:v>
                </c:pt>
                <c:pt idx="24414">
                  <c:v>110.8</c:v>
                </c:pt>
                <c:pt idx="24415">
                  <c:v>109.5</c:v>
                </c:pt>
                <c:pt idx="24416">
                  <c:v>109</c:v>
                </c:pt>
                <c:pt idx="24417">
                  <c:v>109.8</c:v>
                </c:pt>
                <c:pt idx="24418">
                  <c:v>111.8</c:v>
                </c:pt>
                <c:pt idx="24419">
                  <c:v>110.2</c:v>
                </c:pt>
                <c:pt idx="24420">
                  <c:v>110</c:v>
                </c:pt>
                <c:pt idx="24421">
                  <c:v>111.6</c:v>
                </c:pt>
                <c:pt idx="24422">
                  <c:v>108.8</c:v>
                </c:pt>
                <c:pt idx="24423">
                  <c:v>111.7</c:v>
                </c:pt>
                <c:pt idx="24424">
                  <c:v>111.5</c:v>
                </c:pt>
                <c:pt idx="24425">
                  <c:v>110.4</c:v>
                </c:pt>
                <c:pt idx="24426">
                  <c:v>109.9</c:v>
                </c:pt>
                <c:pt idx="24427">
                  <c:v>112</c:v>
                </c:pt>
                <c:pt idx="24428">
                  <c:v>110.1</c:v>
                </c:pt>
                <c:pt idx="24429">
                  <c:v>108.9</c:v>
                </c:pt>
                <c:pt idx="24430">
                  <c:v>111.5</c:v>
                </c:pt>
                <c:pt idx="24431">
                  <c:v>111</c:v>
                </c:pt>
                <c:pt idx="24432">
                  <c:v>110.8</c:v>
                </c:pt>
                <c:pt idx="24433">
                  <c:v>110.9</c:v>
                </c:pt>
                <c:pt idx="24434">
                  <c:v>110.6</c:v>
                </c:pt>
                <c:pt idx="24435">
                  <c:v>110.2</c:v>
                </c:pt>
                <c:pt idx="24436">
                  <c:v>110.1</c:v>
                </c:pt>
                <c:pt idx="24437">
                  <c:v>109.9</c:v>
                </c:pt>
                <c:pt idx="24438">
                  <c:v>109.1</c:v>
                </c:pt>
                <c:pt idx="24439">
                  <c:v>109</c:v>
                </c:pt>
                <c:pt idx="24440">
                  <c:v>108.3</c:v>
                </c:pt>
                <c:pt idx="24441">
                  <c:v>109.3</c:v>
                </c:pt>
                <c:pt idx="24442">
                  <c:v>108.4</c:v>
                </c:pt>
                <c:pt idx="24443">
                  <c:v>108</c:v>
                </c:pt>
                <c:pt idx="24444">
                  <c:v>109.1</c:v>
                </c:pt>
                <c:pt idx="24445">
                  <c:v>110.6</c:v>
                </c:pt>
                <c:pt idx="24446">
                  <c:v>108.5</c:v>
                </c:pt>
                <c:pt idx="24447">
                  <c:v>110.4</c:v>
                </c:pt>
                <c:pt idx="24448">
                  <c:v>109.4</c:v>
                </c:pt>
                <c:pt idx="24449">
                  <c:v>109</c:v>
                </c:pt>
                <c:pt idx="24450">
                  <c:v>108.2</c:v>
                </c:pt>
                <c:pt idx="24451">
                  <c:v>109.3</c:v>
                </c:pt>
                <c:pt idx="24452">
                  <c:v>110</c:v>
                </c:pt>
                <c:pt idx="24453">
                  <c:v>109.4</c:v>
                </c:pt>
                <c:pt idx="24454">
                  <c:v>110.7</c:v>
                </c:pt>
                <c:pt idx="24455">
                  <c:v>109.8</c:v>
                </c:pt>
                <c:pt idx="24456">
                  <c:v>110.7</c:v>
                </c:pt>
                <c:pt idx="24457">
                  <c:v>111.7</c:v>
                </c:pt>
                <c:pt idx="24458">
                  <c:v>109.9</c:v>
                </c:pt>
                <c:pt idx="24459">
                  <c:v>113.1</c:v>
                </c:pt>
                <c:pt idx="24460">
                  <c:v>110.6</c:v>
                </c:pt>
                <c:pt idx="24461">
                  <c:v>112.2</c:v>
                </c:pt>
                <c:pt idx="24462">
                  <c:v>111.6</c:v>
                </c:pt>
                <c:pt idx="24463">
                  <c:v>112.5</c:v>
                </c:pt>
                <c:pt idx="24464">
                  <c:v>112.7</c:v>
                </c:pt>
                <c:pt idx="24465">
                  <c:v>111.3</c:v>
                </c:pt>
                <c:pt idx="24466">
                  <c:v>112</c:v>
                </c:pt>
                <c:pt idx="24467">
                  <c:v>110.6</c:v>
                </c:pt>
                <c:pt idx="24468">
                  <c:v>109.4</c:v>
                </c:pt>
                <c:pt idx="24469">
                  <c:v>109</c:v>
                </c:pt>
                <c:pt idx="24470">
                  <c:v>108.3</c:v>
                </c:pt>
                <c:pt idx="24471">
                  <c:v>108.7</c:v>
                </c:pt>
                <c:pt idx="24472">
                  <c:v>109.6</c:v>
                </c:pt>
                <c:pt idx="24473">
                  <c:v>109.5</c:v>
                </c:pt>
                <c:pt idx="24474">
                  <c:v>107.5</c:v>
                </c:pt>
                <c:pt idx="24475">
                  <c:v>107.5</c:v>
                </c:pt>
                <c:pt idx="24476">
                  <c:v>108.7</c:v>
                </c:pt>
                <c:pt idx="24477">
                  <c:v>108.9</c:v>
                </c:pt>
                <c:pt idx="24478">
                  <c:v>107.3</c:v>
                </c:pt>
                <c:pt idx="24479">
                  <c:v>110.1</c:v>
                </c:pt>
                <c:pt idx="24480">
                  <c:v>110.3</c:v>
                </c:pt>
                <c:pt idx="24481">
                  <c:v>110.4</c:v>
                </c:pt>
                <c:pt idx="24482">
                  <c:v>109.8</c:v>
                </c:pt>
                <c:pt idx="24483">
                  <c:v>109.6</c:v>
                </c:pt>
                <c:pt idx="24484">
                  <c:v>110.1</c:v>
                </c:pt>
                <c:pt idx="24485">
                  <c:v>109.8</c:v>
                </c:pt>
                <c:pt idx="24486">
                  <c:v>111</c:v>
                </c:pt>
                <c:pt idx="24487">
                  <c:v>109.2</c:v>
                </c:pt>
                <c:pt idx="24488">
                  <c:v>109.1</c:v>
                </c:pt>
                <c:pt idx="24489">
                  <c:v>108.6</c:v>
                </c:pt>
                <c:pt idx="24490">
                  <c:v>109</c:v>
                </c:pt>
                <c:pt idx="24491">
                  <c:v>109.3</c:v>
                </c:pt>
                <c:pt idx="24492">
                  <c:v>109.4</c:v>
                </c:pt>
                <c:pt idx="24493">
                  <c:v>109.5</c:v>
                </c:pt>
                <c:pt idx="24494">
                  <c:v>109.3</c:v>
                </c:pt>
                <c:pt idx="24495">
                  <c:v>109.8</c:v>
                </c:pt>
                <c:pt idx="24496">
                  <c:v>109</c:v>
                </c:pt>
                <c:pt idx="24497">
                  <c:v>111.4</c:v>
                </c:pt>
                <c:pt idx="24498">
                  <c:v>109.9</c:v>
                </c:pt>
                <c:pt idx="24499">
                  <c:v>110.3</c:v>
                </c:pt>
                <c:pt idx="24500">
                  <c:v>110.5</c:v>
                </c:pt>
                <c:pt idx="24501">
                  <c:v>108.8</c:v>
                </c:pt>
                <c:pt idx="24502">
                  <c:v>109.8</c:v>
                </c:pt>
                <c:pt idx="24503">
                  <c:v>109.7</c:v>
                </c:pt>
                <c:pt idx="24504">
                  <c:v>109.3</c:v>
                </c:pt>
                <c:pt idx="24505">
                  <c:v>109.9</c:v>
                </c:pt>
                <c:pt idx="24506">
                  <c:v>110.6</c:v>
                </c:pt>
                <c:pt idx="24507">
                  <c:v>110.2</c:v>
                </c:pt>
                <c:pt idx="24508">
                  <c:v>110.3</c:v>
                </c:pt>
                <c:pt idx="24509">
                  <c:v>109.3</c:v>
                </c:pt>
                <c:pt idx="24510">
                  <c:v>107.9</c:v>
                </c:pt>
                <c:pt idx="24511">
                  <c:v>108.5</c:v>
                </c:pt>
                <c:pt idx="24512">
                  <c:v>108.6</c:v>
                </c:pt>
                <c:pt idx="24513">
                  <c:v>107.4</c:v>
                </c:pt>
                <c:pt idx="24514">
                  <c:v>108.9</c:v>
                </c:pt>
                <c:pt idx="24515">
                  <c:v>109.2</c:v>
                </c:pt>
                <c:pt idx="24516">
                  <c:v>109.5</c:v>
                </c:pt>
                <c:pt idx="24517">
                  <c:v>109.5</c:v>
                </c:pt>
                <c:pt idx="24518">
                  <c:v>109.6</c:v>
                </c:pt>
                <c:pt idx="24519">
                  <c:v>109.2</c:v>
                </c:pt>
                <c:pt idx="24520">
                  <c:v>109.1</c:v>
                </c:pt>
                <c:pt idx="24521">
                  <c:v>110.7</c:v>
                </c:pt>
                <c:pt idx="24522">
                  <c:v>109.6</c:v>
                </c:pt>
                <c:pt idx="24523">
                  <c:v>109.3</c:v>
                </c:pt>
                <c:pt idx="24524">
                  <c:v>107.9</c:v>
                </c:pt>
                <c:pt idx="24525">
                  <c:v>111.5</c:v>
                </c:pt>
                <c:pt idx="24526">
                  <c:v>110.4</c:v>
                </c:pt>
                <c:pt idx="24527">
                  <c:v>109.7</c:v>
                </c:pt>
                <c:pt idx="24528">
                  <c:v>110.6</c:v>
                </c:pt>
                <c:pt idx="24529">
                  <c:v>110.2</c:v>
                </c:pt>
                <c:pt idx="24530">
                  <c:v>109.4</c:v>
                </c:pt>
                <c:pt idx="24531">
                  <c:v>111.2</c:v>
                </c:pt>
                <c:pt idx="24532">
                  <c:v>110.2</c:v>
                </c:pt>
                <c:pt idx="24533">
                  <c:v>110.4</c:v>
                </c:pt>
                <c:pt idx="24534">
                  <c:v>111.4</c:v>
                </c:pt>
                <c:pt idx="24535">
                  <c:v>111.4</c:v>
                </c:pt>
                <c:pt idx="24536">
                  <c:v>111.1</c:v>
                </c:pt>
                <c:pt idx="24537">
                  <c:v>111</c:v>
                </c:pt>
                <c:pt idx="24538">
                  <c:v>111.1</c:v>
                </c:pt>
                <c:pt idx="24539">
                  <c:v>111.3</c:v>
                </c:pt>
                <c:pt idx="24540">
                  <c:v>110.1</c:v>
                </c:pt>
                <c:pt idx="24541">
                  <c:v>110.1</c:v>
                </c:pt>
                <c:pt idx="24542">
                  <c:v>109.8</c:v>
                </c:pt>
                <c:pt idx="24543">
                  <c:v>110.2</c:v>
                </c:pt>
                <c:pt idx="24544">
                  <c:v>108.9</c:v>
                </c:pt>
                <c:pt idx="24545">
                  <c:v>109.8</c:v>
                </c:pt>
                <c:pt idx="24546">
                  <c:v>110.3</c:v>
                </c:pt>
                <c:pt idx="24547">
                  <c:v>110.3</c:v>
                </c:pt>
                <c:pt idx="24548">
                  <c:v>110.6</c:v>
                </c:pt>
                <c:pt idx="24549">
                  <c:v>111.2</c:v>
                </c:pt>
                <c:pt idx="24550">
                  <c:v>111.4</c:v>
                </c:pt>
                <c:pt idx="24551">
                  <c:v>111.4</c:v>
                </c:pt>
                <c:pt idx="24552">
                  <c:v>111.4</c:v>
                </c:pt>
                <c:pt idx="24553">
                  <c:v>112</c:v>
                </c:pt>
                <c:pt idx="24554">
                  <c:v>109.5</c:v>
                </c:pt>
                <c:pt idx="24555">
                  <c:v>111.2</c:v>
                </c:pt>
                <c:pt idx="24556">
                  <c:v>110.9</c:v>
                </c:pt>
                <c:pt idx="24557">
                  <c:v>110.3</c:v>
                </c:pt>
                <c:pt idx="24558">
                  <c:v>110</c:v>
                </c:pt>
                <c:pt idx="24559">
                  <c:v>112.4</c:v>
                </c:pt>
                <c:pt idx="24560">
                  <c:v>110.8</c:v>
                </c:pt>
                <c:pt idx="24561">
                  <c:v>111.4</c:v>
                </c:pt>
                <c:pt idx="24562">
                  <c:v>111.5</c:v>
                </c:pt>
                <c:pt idx="24563">
                  <c:v>110.9</c:v>
                </c:pt>
                <c:pt idx="24564">
                  <c:v>113.2</c:v>
                </c:pt>
                <c:pt idx="24565">
                  <c:v>111.9</c:v>
                </c:pt>
                <c:pt idx="24566">
                  <c:v>110.9</c:v>
                </c:pt>
                <c:pt idx="24567">
                  <c:v>112.5</c:v>
                </c:pt>
                <c:pt idx="24568">
                  <c:v>112</c:v>
                </c:pt>
                <c:pt idx="24569">
                  <c:v>110.8</c:v>
                </c:pt>
                <c:pt idx="24570">
                  <c:v>110.7</c:v>
                </c:pt>
                <c:pt idx="24571">
                  <c:v>111.3</c:v>
                </c:pt>
                <c:pt idx="24572">
                  <c:v>113.1</c:v>
                </c:pt>
                <c:pt idx="24573">
                  <c:v>110.9</c:v>
                </c:pt>
                <c:pt idx="24574">
                  <c:v>110.6</c:v>
                </c:pt>
                <c:pt idx="24575">
                  <c:v>110.8</c:v>
                </c:pt>
                <c:pt idx="24576">
                  <c:v>111.3</c:v>
                </c:pt>
                <c:pt idx="24577">
                  <c:v>112.6</c:v>
                </c:pt>
                <c:pt idx="24578">
                  <c:v>113.3</c:v>
                </c:pt>
                <c:pt idx="24579">
                  <c:v>111.7</c:v>
                </c:pt>
                <c:pt idx="24580">
                  <c:v>111.6</c:v>
                </c:pt>
                <c:pt idx="24581">
                  <c:v>111.2</c:v>
                </c:pt>
                <c:pt idx="24582">
                  <c:v>111.8</c:v>
                </c:pt>
                <c:pt idx="24583">
                  <c:v>111.2</c:v>
                </c:pt>
                <c:pt idx="24584">
                  <c:v>111.6</c:v>
                </c:pt>
                <c:pt idx="24585">
                  <c:v>112.6</c:v>
                </c:pt>
                <c:pt idx="24586">
                  <c:v>110.5</c:v>
                </c:pt>
                <c:pt idx="24587">
                  <c:v>110.4</c:v>
                </c:pt>
                <c:pt idx="24588">
                  <c:v>111.1</c:v>
                </c:pt>
                <c:pt idx="24589">
                  <c:v>111.6</c:v>
                </c:pt>
                <c:pt idx="24590">
                  <c:v>111.1</c:v>
                </c:pt>
                <c:pt idx="24591">
                  <c:v>111</c:v>
                </c:pt>
                <c:pt idx="24592">
                  <c:v>109.6</c:v>
                </c:pt>
                <c:pt idx="24593">
                  <c:v>108.8</c:v>
                </c:pt>
                <c:pt idx="24594">
                  <c:v>109.4</c:v>
                </c:pt>
                <c:pt idx="24595">
                  <c:v>108.9</c:v>
                </c:pt>
                <c:pt idx="24596">
                  <c:v>109.5</c:v>
                </c:pt>
                <c:pt idx="24597">
                  <c:v>110.4</c:v>
                </c:pt>
                <c:pt idx="24598">
                  <c:v>111.4</c:v>
                </c:pt>
                <c:pt idx="24599">
                  <c:v>110.4</c:v>
                </c:pt>
                <c:pt idx="24600">
                  <c:v>110.2</c:v>
                </c:pt>
                <c:pt idx="24601">
                  <c:v>111.1</c:v>
                </c:pt>
                <c:pt idx="24602">
                  <c:v>110.8</c:v>
                </c:pt>
                <c:pt idx="24603">
                  <c:v>112.5</c:v>
                </c:pt>
                <c:pt idx="24604">
                  <c:v>111.6</c:v>
                </c:pt>
                <c:pt idx="24605">
                  <c:v>111.5</c:v>
                </c:pt>
                <c:pt idx="24606">
                  <c:v>110.6</c:v>
                </c:pt>
                <c:pt idx="24607">
                  <c:v>111.2</c:v>
                </c:pt>
                <c:pt idx="24608">
                  <c:v>111</c:v>
                </c:pt>
                <c:pt idx="24609">
                  <c:v>110.6</c:v>
                </c:pt>
                <c:pt idx="24610">
                  <c:v>111.1</c:v>
                </c:pt>
                <c:pt idx="24611">
                  <c:v>110.5</c:v>
                </c:pt>
                <c:pt idx="24612">
                  <c:v>111.2</c:v>
                </c:pt>
                <c:pt idx="24613">
                  <c:v>111.1</c:v>
                </c:pt>
                <c:pt idx="24614">
                  <c:v>112.3</c:v>
                </c:pt>
                <c:pt idx="24615">
                  <c:v>112.3</c:v>
                </c:pt>
                <c:pt idx="24616">
                  <c:v>112.5</c:v>
                </c:pt>
                <c:pt idx="24617">
                  <c:v>109.9</c:v>
                </c:pt>
                <c:pt idx="24618">
                  <c:v>110.2</c:v>
                </c:pt>
                <c:pt idx="24619">
                  <c:v>110.3</c:v>
                </c:pt>
                <c:pt idx="24620">
                  <c:v>112.1</c:v>
                </c:pt>
                <c:pt idx="24621">
                  <c:v>110.9</c:v>
                </c:pt>
                <c:pt idx="24622">
                  <c:v>111.4</c:v>
                </c:pt>
                <c:pt idx="24623">
                  <c:v>110.5</c:v>
                </c:pt>
                <c:pt idx="24624">
                  <c:v>111.4</c:v>
                </c:pt>
                <c:pt idx="24625">
                  <c:v>111.9</c:v>
                </c:pt>
                <c:pt idx="24626">
                  <c:v>111.3</c:v>
                </c:pt>
                <c:pt idx="24627">
                  <c:v>110.7</c:v>
                </c:pt>
                <c:pt idx="24628">
                  <c:v>110.5</c:v>
                </c:pt>
                <c:pt idx="24629">
                  <c:v>110.9</c:v>
                </c:pt>
                <c:pt idx="24630">
                  <c:v>111.4</c:v>
                </c:pt>
                <c:pt idx="24631">
                  <c:v>110.4</c:v>
                </c:pt>
                <c:pt idx="24632">
                  <c:v>111.8</c:v>
                </c:pt>
                <c:pt idx="24633">
                  <c:v>111.3</c:v>
                </c:pt>
                <c:pt idx="24634">
                  <c:v>111.6</c:v>
                </c:pt>
                <c:pt idx="24635">
                  <c:v>111.2</c:v>
                </c:pt>
                <c:pt idx="24636">
                  <c:v>111.7</c:v>
                </c:pt>
                <c:pt idx="24637">
                  <c:v>110.4</c:v>
                </c:pt>
                <c:pt idx="24638">
                  <c:v>111.8</c:v>
                </c:pt>
                <c:pt idx="24639">
                  <c:v>112.7</c:v>
                </c:pt>
                <c:pt idx="24640">
                  <c:v>112.7</c:v>
                </c:pt>
                <c:pt idx="24641">
                  <c:v>111.7</c:v>
                </c:pt>
                <c:pt idx="24642">
                  <c:v>112.5</c:v>
                </c:pt>
                <c:pt idx="24643">
                  <c:v>112.8</c:v>
                </c:pt>
                <c:pt idx="24644">
                  <c:v>113.4</c:v>
                </c:pt>
                <c:pt idx="24645">
                  <c:v>114.2</c:v>
                </c:pt>
                <c:pt idx="24646">
                  <c:v>114.4</c:v>
                </c:pt>
                <c:pt idx="24647">
                  <c:v>113.7</c:v>
                </c:pt>
                <c:pt idx="24648">
                  <c:v>112.4</c:v>
                </c:pt>
                <c:pt idx="24649">
                  <c:v>112.9</c:v>
                </c:pt>
                <c:pt idx="24650">
                  <c:v>114.1</c:v>
                </c:pt>
                <c:pt idx="24651">
                  <c:v>114.1</c:v>
                </c:pt>
                <c:pt idx="24652">
                  <c:v>113.2</c:v>
                </c:pt>
                <c:pt idx="24653">
                  <c:v>113</c:v>
                </c:pt>
                <c:pt idx="24654">
                  <c:v>114</c:v>
                </c:pt>
                <c:pt idx="24655">
                  <c:v>114.3</c:v>
                </c:pt>
                <c:pt idx="24656">
                  <c:v>115.3</c:v>
                </c:pt>
                <c:pt idx="24657">
                  <c:v>114.7</c:v>
                </c:pt>
                <c:pt idx="24658">
                  <c:v>116.4</c:v>
                </c:pt>
                <c:pt idx="24659">
                  <c:v>114.2</c:v>
                </c:pt>
                <c:pt idx="24660">
                  <c:v>114</c:v>
                </c:pt>
                <c:pt idx="24661">
                  <c:v>113.4</c:v>
                </c:pt>
                <c:pt idx="24662">
                  <c:v>113.7</c:v>
                </c:pt>
                <c:pt idx="24663">
                  <c:v>112.8</c:v>
                </c:pt>
                <c:pt idx="24664">
                  <c:v>112.9</c:v>
                </c:pt>
                <c:pt idx="24665">
                  <c:v>114.2</c:v>
                </c:pt>
                <c:pt idx="24666">
                  <c:v>113.5</c:v>
                </c:pt>
                <c:pt idx="24667">
                  <c:v>113.7</c:v>
                </c:pt>
                <c:pt idx="24668">
                  <c:v>111.6</c:v>
                </c:pt>
                <c:pt idx="24669">
                  <c:v>112.2</c:v>
                </c:pt>
                <c:pt idx="24670">
                  <c:v>114</c:v>
                </c:pt>
                <c:pt idx="24671">
                  <c:v>112.4</c:v>
                </c:pt>
                <c:pt idx="24672">
                  <c:v>112.5</c:v>
                </c:pt>
                <c:pt idx="24673">
                  <c:v>113.3</c:v>
                </c:pt>
                <c:pt idx="24674">
                  <c:v>111.3</c:v>
                </c:pt>
                <c:pt idx="24675">
                  <c:v>112.4</c:v>
                </c:pt>
                <c:pt idx="24676">
                  <c:v>112.1</c:v>
                </c:pt>
                <c:pt idx="24677">
                  <c:v>113.1</c:v>
                </c:pt>
                <c:pt idx="24678">
                  <c:v>112.1</c:v>
                </c:pt>
                <c:pt idx="24679">
                  <c:v>113.8</c:v>
                </c:pt>
                <c:pt idx="24680">
                  <c:v>112.5</c:v>
                </c:pt>
                <c:pt idx="24681">
                  <c:v>113.3</c:v>
                </c:pt>
                <c:pt idx="24682">
                  <c:v>111.6</c:v>
                </c:pt>
                <c:pt idx="24683">
                  <c:v>113.7</c:v>
                </c:pt>
                <c:pt idx="24684">
                  <c:v>112.4</c:v>
                </c:pt>
                <c:pt idx="24685">
                  <c:v>112.9</c:v>
                </c:pt>
                <c:pt idx="24686">
                  <c:v>113.2</c:v>
                </c:pt>
                <c:pt idx="24687">
                  <c:v>114</c:v>
                </c:pt>
                <c:pt idx="24688">
                  <c:v>113</c:v>
                </c:pt>
                <c:pt idx="24689">
                  <c:v>114.8</c:v>
                </c:pt>
                <c:pt idx="24690">
                  <c:v>114.6</c:v>
                </c:pt>
                <c:pt idx="24691">
                  <c:v>114.8</c:v>
                </c:pt>
                <c:pt idx="24692">
                  <c:v>114</c:v>
                </c:pt>
                <c:pt idx="24693">
                  <c:v>115.1</c:v>
                </c:pt>
                <c:pt idx="24694">
                  <c:v>114.7</c:v>
                </c:pt>
                <c:pt idx="24695">
                  <c:v>116.2</c:v>
                </c:pt>
                <c:pt idx="24696">
                  <c:v>116.4</c:v>
                </c:pt>
                <c:pt idx="24697">
                  <c:v>116.7</c:v>
                </c:pt>
                <c:pt idx="24698">
                  <c:v>115.8</c:v>
                </c:pt>
                <c:pt idx="24699">
                  <c:v>115.2</c:v>
                </c:pt>
                <c:pt idx="24700">
                  <c:v>115</c:v>
                </c:pt>
                <c:pt idx="24701">
                  <c:v>117.4</c:v>
                </c:pt>
                <c:pt idx="24702">
                  <c:v>115.2</c:v>
                </c:pt>
                <c:pt idx="24703">
                  <c:v>115.8</c:v>
                </c:pt>
                <c:pt idx="24704">
                  <c:v>115.4</c:v>
                </c:pt>
                <c:pt idx="24705">
                  <c:v>115.7</c:v>
                </c:pt>
                <c:pt idx="24706">
                  <c:v>117.2</c:v>
                </c:pt>
                <c:pt idx="24707">
                  <c:v>115.5</c:v>
                </c:pt>
                <c:pt idx="24708">
                  <c:v>113</c:v>
                </c:pt>
                <c:pt idx="24709">
                  <c:v>116.5</c:v>
                </c:pt>
                <c:pt idx="24710">
                  <c:v>116.1</c:v>
                </c:pt>
                <c:pt idx="24711">
                  <c:v>115.5</c:v>
                </c:pt>
                <c:pt idx="24712">
                  <c:v>114.8</c:v>
                </c:pt>
                <c:pt idx="24713">
                  <c:v>114.8</c:v>
                </c:pt>
                <c:pt idx="24714">
                  <c:v>114.4</c:v>
                </c:pt>
                <c:pt idx="24715">
                  <c:v>114.9</c:v>
                </c:pt>
                <c:pt idx="24716">
                  <c:v>115.8</c:v>
                </c:pt>
                <c:pt idx="24717">
                  <c:v>114.6</c:v>
                </c:pt>
                <c:pt idx="24718">
                  <c:v>115.2</c:v>
                </c:pt>
                <c:pt idx="24719">
                  <c:v>116.2</c:v>
                </c:pt>
                <c:pt idx="24720">
                  <c:v>113.9</c:v>
                </c:pt>
                <c:pt idx="24721">
                  <c:v>114.8</c:v>
                </c:pt>
                <c:pt idx="24722">
                  <c:v>113.9</c:v>
                </c:pt>
                <c:pt idx="24723">
                  <c:v>114.1</c:v>
                </c:pt>
                <c:pt idx="24724">
                  <c:v>113.7</c:v>
                </c:pt>
                <c:pt idx="24725">
                  <c:v>113.4</c:v>
                </c:pt>
                <c:pt idx="24726">
                  <c:v>114.1</c:v>
                </c:pt>
                <c:pt idx="24727">
                  <c:v>113.8</c:v>
                </c:pt>
                <c:pt idx="24728">
                  <c:v>116.1</c:v>
                </c:pt>
                <c:pt idx="24729">
                  <c:v>115.8</c:v>
                </c:pt>
                <c:pt idx="24730">
                  <c:v>113.6</c:v>
                </c:pt>
                <c:pt idx="24731">
                  <c:v>115.8</c:v>
                </c:pt>
                <c:pt idx="24732">
                  <c:v>115.8</c:v>
                </c:pt>
                <c:pt idx="24733">
                  <c:v>116.5</c:v>
                </c:pt>
                <c:pt idx="24734">
                  <c:v>115.3</c:v>
                </c:pt>
                <c:pt idx="24735">
                  <c:v>115.6</c:v>
                </c:pt>
                <c:pt idx="24736">
                  <c:v>116.4</c:v>
                </c:pt>
                <c:pt idx="24737">
                  <c:v>115.5</c:v>
                </c:pt>
                <c:pt idx="24738">
                  <c:v>118.1</c:v>
                </c:pt>
                <c:pt idx="24739">
                  <c:v>116.6</c:v>
                </c:pt>
                <c:pt idx="24740">
                  <c:v>116.4</c:v>
                </c:pt>
                <c:pt idx="24741">
                  <c:v>115.8</c:v>
                </c:pt>
                <c:pt idx="24742">
                  <c:v>115.7</c:v>
                </c:pt>
                <c:pt idx="24743">
                  <c:v>115.7</c:v>
                </c:pt>
                <c:pt idx="24744">
                  <c:v>115.6</c:v>
                </c:pt>
                <c:pt idx="24745">
                  <c:v>116</c:v>
                </c:pt>
                <c:pt idx="24746">
                  <c:v>117.4</c:v>
                </c:pt>
                <c:pt idx="24747">
                  <c:v>116.9</c:v>
                </c:pt>
                <c:pt idx="24748">
                  <c:v>118</c:v>
                </c:pt>
                <c:pt idx="24749">
                  <c:v>117.9</c:v>
                </c:pt>
                <c:pt idx="24750">
                  <c:v>118.6</c:v>
                </c:pt>
                <c:pt idx="24751">
                  <c:v>116.5</c:v>
                </c:pt>
                <c:pt idx="24752">
                  <c:v>115.6</c:v>
                </c:pt>
                <c:pt idx="24753">
                  <c:v>117.9</c:v>
                </c:pt>
                <c:pt idx="24754">
                  <c:v>116.2</c:v>
                </c:pt>
                <c:pt idx="24755">
                  <c:v>117.2</c:v>
                </c:pt>
                <c:pt idx="24756">
                  <c:v>116.2</c:v>
                </c:pt>
                <c:pt idx="24757">
                  <c:v>118</c:v>
                </c:pt>
                <c:pt idx="24758">
                  <c:v>117.8</c:v>
                </c:pt>
                <c:pt idx="24759">
                  <c:v>116.3</c:v>
                </c:pt>
                <c:pt idx="24760">
                  <c:v>115</c:v>
                </c:pt>
                <c:pt idx="24761">
                  <c:v>116.4</c:v>
                </c:pt>
                <c:pt idx="24762">
                  <c:v>115.9</c:v>
                </c:pt>
                <c:pt idx="24763">
                  <c:v>116.1</c:v>
                </c:pt>
                <c:pt idx="24764">
                  <c:v>116.2</c:v>
                </c:pt>
                <c:pt idx="24765">
                  <c:v>114.7</c:v>
                </c:pt>
                <c:pt idx="24766">
                  <c:v>115.7</c:v>
                </c:pt>
                <c:pt idx="24767">
                  <c:v>115.5</c:v>
                </c:pt>
                <c:pt idx="24768">
                  <c:v>114.8</c:v>
                </c:pt>
                <c:pt idx="24769">
                  <c:v>114</c:v>
                </c:pt>
                <c:pt idx="24770">
                  <c:v>114.3</c:v>
                </c:pt>
                <c:pt idx="24771">
                  <c:v>115.6</c:v>
                </c:pt>
                <c:pt idx="24772">
                  <c:v>116.3</c:v>
                </c:pt>
                <c:pt idx="24773">
                  <c:v>114.9</c:v>
                </c:pt>
                <c:pt idx="24774">
                  <c:v>116.7</c:v>
                </c:pt>
                <c:pt idx="24775">
                  <c:v>114.5</c:v>
                </c:pt>
                <c:pt idx="24776">
                  <c:v>116.1</c:v>
                </c:pt>
                <c:pt idx="24777">
                  <c:v>115.1</c:v>
                </c:pt>
                <c:pt idx="24778">
                  <c:v>116</c:v>
                </c:pt>
                <c:pt idx="24779">
                  <c:v>116.1</c:v>
                </c:pt>
                <c:pt idx="24780">
                  <c:v>117.2</c:v>
                </c:pt>
                <c:pt idx="24781">
                  <c:v>115.4</c:v>
                </c:pt>
                <c:pt idx="24782">
                  <c:v>116.9</c:v>
                </c:pt>
                <c:pt idx="24783">
                  <c:v>115.8</c:v>
                </c:pt>
                <c:pt idx="24784">
                  <c:v>117.5</c:v>
                </c:pt>
                <c:pt idx="24785">
                  <c:v>116.6</c:v>
                </c:pt>
                <c:pt idx="24786">
                  <c:v>119.5</c:v>
                </c:pt>
                <c:pt idx="24787">
                  <c:v>116.4</c:v>
                </c:pt>
                <c:pt idx="24788">
                  <c:v>117.8</c:v>
                </c:pt>
                <c:pt idx="24789">
                  <c:v>115.6</c:v>
                </c:pt>
                <c:pt idx="24790">
                  <c:v>118.3</c:v>
                </c:pt>
                <c:pt idx="24791">
                  <c:v>117.7</c:v>
                </c:pt>
                <c:pt idx="24792">
                  <c:v>117.2</c:v>
                </c:pt>
                <c:pt idx="24793">
                  <c:v>116.5</c:v>
                </c:pt>
                <c:pt idx="24794">
                  <c:v>116.5</c:v>
                </c:pt>
                <c:pt idx="24795">
                  <c:v>115.9</c:v>
                </c:pt>
                <c:pt idx="24796">
                  <c:v>116.5</c:v>
                </c:pt>
                <c:pt idx="24797">
                  <c:v>116</c:v>
                </c:pt>
                <c:pt idx="24798">
                  <c:v>115.4</c:v>
                </c:pt>
                <c:pt idx="24799">
                  <c:v>116.4</c:v>
                </c:pt>
                <c:pt idx="24800">
                  <c:v>116.9</c:v>
                </c:pt>
                <c:pt idx="24801">
                  <c:v>116.4</c:v>
                </c:pt>
                <c:pt idx="24802">
                  <c:v>115.1</c:v>
                </c:pt>
                <c:pt idx="24803">
                  <c:v>114.9</c:v>
                </c:pt>
                <c:pt idx="24804">
                  <c:v>115.4</c:v>
                </c:pt>
                <c:pt idx="24805">
                  <c:v>116.4</c:v>
                </c:pt>
                <c:pt idx="24806">
                  <c:v>115.5</c:v>
                </c:pt>
                <c:pt idx="24807">
                  <c:v>116.3</c:v>
                </c:pt>
                <c:pt idx="24808">
                  <c:v>115.3</c:v>
                </c:pt>
                <c:pt idx="24809">
                  <c:v>115.3</c:v>
                </c:pt>
                <c:pt idx="24810">
                  <c:v>117.1</c:v>
                </c:pt>
                <c:pt idx="24811">
                  <c:v>117.5</c:v>
                </c:pt>
                <c:pt idx="24812">
                  <c:v>115.2</c:v>
                </c:pt>
                <c:pt idx="24813">
                  <c:v>116.1</c:v>
                </c:pt>
                <c:pt idx="24814">
                  <c:v>116.8</c:v>
                </c:pt>
                <c:pt idx="24815">
                  <c:v>117.3</c:v>
                </c:pt>
                <c:pt idx="24816">
                  <c:v>117.4</c:v>
                </c:pt>
                <c:pt idx="24817">
                  <c:v>116.7</c:v>
                </c:pt>
                <c:pt idx="24818">
                  <c:v>118.1</c:v>
                </c:pt>
                <c:pt idx="24819">
                  <c:v>116.8</c:v>
                </c:pt>
                <c:pt idx="24820">
                  <c:v>118.2</c:v>
                </c:pt>
                <c:pt idx="24821">
                  <c:v>117.8</c:v>
                </c:pt>
                <c:pt idx="24822">
                  <c:v>117.5</c:v>
                </c:pt>
                <c:pt idx="24823">
                  <c:v>116.3</c:v>
                </c:pt>
                <c:pt idx="24824">
                  <c:v>115.4</c:v>
                </c:pt>
                <c:pt idx="24825">
                  <c:v>116.9</c:v>
                </c:pt>
                <c:pt idx="24826">
                  <c:v>116.7</c:v>
                </c:pt>
                <c:pt idx="24827">
                  <c:v>116.9</c:v>
                </c:pt>
                <c:pt idx="24828">
                  <c:v>116.1</c:v>
                </c:pt>
                <c:pt idx="24829">
                  <c:v>116.6</c:v>
                </c:pt>
                <c:pt idx="24830">
                  <c:v>116.6</c:v>
                </c:pt>
                <c:pt idx="24831">
                  <c:v>116.3</c:v>
                </c:pt>
                <c:pt idx="24832">
                  <c:v>115.6</c:v>
                </c:pt>
                <c:pt idx="24833">
                  <c:v>116.6</c:v>
                </c:pt>
                <c:pt idx="24834">
                  <c:v>117.9</c:v>
                </c:pt>
                <c:pt idx="24835">
                  <c:v>117.3</c:v>
                </c:pt>
                <c:pt idx="24836">
                  <c:v>117</c:v>
                </c:pt>
                <c:pt idx="24837">
                  <c:v>118.2</c:v>
                </c:pt>
                <c:pt idx="24838">
                  <c:v>117.8</c:v>
                </c:pt>
                <c:pt idx="24839">
                  <c:v>118.2</c:v>
                </c:pt>
                <c:pt idx="24840">
                  <c:v>117.7</c:v>
                </c:pt>
                <c:pt idx="24841">
                  <c:v>117.4</c:v>
                </c:pt>
                <c:pt idx="24842">
                  <c:v>116.7</c:v>
                </c:pt>
                <c:pt idx="24843">
                  <c:v>117.4</c:v>
                </c:pt>
                <c:pt idx="24844">
                  <c:v>117.2</c:v>
                </c:pt>
                <c:pt idx="24845">
                  <c:v>119.3</c:v>
                </c:pt>
                <c:pt idx="24846">
                  <c:v>118.7</c:v>
                </c:pt>
                <c:pt idx="24847">
                  <c:v>119.3</c:v>
                </c:pt>
                <c:pt idx="24848">
                  <c:v>118.3</c:v>
                </c:pt>
                <c:pt idx="24849">
                  <c:v>121.3</c:v>
                </c:pt>
                <c:pt idx="24850">
                  <c:v>118.7</c:v>
                </c:pt>
                <c:pt idx="24851">
                  <c:v>119.2</c:v>
                </c:pt>
                <c:pt idx="24852">
                  <c:v>119.7</c:v>
                </c:pt>
                <c:pt idx="24853">
                  <c:v>118.9</c:v>
                </c:pt>
                <c:pt idx="24854">
                  <c:v>120</c:v>
                </c:pt>
                <c:pt idx="24855">
                  <c:v>118.8</c:v>
                </c:pt>
                <c:pt idx="24856">
                  <c:v>120</c:v>
                </c:pt>
                <c:pt idx="24857">
                  <c:v>118.3</c:v>
                </c:pt>
                <c:pt idx="24858">
                  <c:v>118</c:v>
                </c:pt>
                <c:pt idx="24859">
                  <c:v>118.3</c:v>
                </c:pt>
                <c:pt idx="24860">
                  <c:v>117</c:v>
                </c:pt>
                <c:pt idx="24861">
                  <c:v>118.2</c:v>
                </c:pt>
                <c:pt idx="24862">
                  <c:v>118.3</c:v>
                </c:pt>
                <c:pt idx="24863">
                  <c:v>117.4</c:v>
                </c:pt>
                <c:pt idx="24864">
                  <c:v>117.8</c:v>
                </c:pt>
                <c:pt idx="24865">
                  <c:v>117.1</c:v>
                </c:pt>
                <c:pt idx="24866">
                  <c:v>116.3</c:v>
                </c:pt>
                <c:pt idx="24867">
                  <c:v>116.9</c:v>
                </c:pt>
                <c:pt idx="24868">
                  <c:v>117.4</c:v>
                </c:pt>
                <c:pt idx="24869">
                  <c:v>118.6</c:v>
                </c:pt>
                <c:pt idx="24870">
                  <c:v>117.5</c:v>
                </c:pt>
                <c:pt idx="24871">
                  <c:v>119</c:v>
                </c:pt>
                <c:pt idx="24872">
                  <c:v>117.7</c:v>
                </c:pt>
                <c:pt idx="24873">
                  <c:v>118.2</c:v>
                </c:pt>
                <c:pt idx="24874">
                  <c:v>117.8</c:v>
                </c:pt>
                <c:pt idx="24875">
                  <c:v>118.1</c:v>
                </c:pt>
                <c:pt idx="24876">
                  <c:v>118.7</c:v>
                </c:pt>
                <c:pt idx="24877">
                  <c:v>118.1</c:v>
                </c:pt>
                <c:pt idx="24878">
                  <c:v>118.6</c:v>
                </c:pt>
                <c:pt idx="24879">
                  <c:v>117.5</c:v>
                </c:pt>
                <c:pt idx="24880">
                  <c:v>117.6</c:v>
                </c:pt>
                <c:pt idx="24881">
                  <c:v>117.6</c:v>
                </c:pt>
                <c:pt idx="24882">
                  <c:v>119</c:v>
                </c:pt>
                <c:pt idx="24883">
                  <c:v>118.4</c:v>
                </c:pt>
                <c:pt idx="24884">
                  <c:v>119.3</c:v>
                </c:pt>
                <c:pt idx="24885">
                  <c:v>119.7</c:v>
                </c:pt>
                <c:pt idx="24886">
                  <c:v>119.5</c:v>
                </c:pt>
                <c:pt idx="24887">
                  <c:v>118.7</c:v>
                </c:pt>
                <c:pt idx="24888">
                  <c:v>119.1</c:v>
                </c:pt>
                <c:pt idx="24889">
                  <c:v>119.6</c:v>
                </c:pt>
                <c:pt idx="24890">
                  <c:v>119.7</c:v>
                </c:pt>
                <c:pt idx="24891">
                  <c:v>121.2</c:v>
                </c:pt>
                <c:pt idx="24892">
                  <c:v>120.3</c:v>
                </c:pt>
                <c:pt idx="24893">
                  <c:v>119.1</c:v>
                </c:pt>
                <c:pt idx="24894">
                  <c:v>119.2</c:v>
                </c:pt>
                <c:pt idx="24895">
                  <c:v>118.9</c:v>
                </c:pt>
                <c:pt idx="24896">
                  <c:v>119.4</c:v>
                </c:pt>
                <c:pt idx="24897">
                  <c:v>119.3</c:v>
                </c:pt>
                <c:pt idx="24898">
                  <c:v>119.3</c:v>
                </c:pt>
                <c:pt idx="24899">
                  <c:v>119.2</c:v>
                </c:pt>
                <c:pt idx="24900">
                  <c:v>119.7</c:v>
                </c:pt>
                <c:pt idx="24901">
                  <c:v>120.5</c:v>
                </c:pt>
                <c:pt idx="24902">
                  <c:v>120.9</c:v>
                </c:pt>
                <c:pt idx="24903">
                  <c:v>119.9</c:v>
                </c:pt>
                <c:pt idx="24904">
                  <c:v>121</c:v>
                </c:pt>
                <c:pt idx="24905">
                  <c:v>120.8</c:v>
                </c:pt>
                <c:pt idx="24906">
                  <c:v>121.2</c:v>
                </c:pt>
                <c:pt idx="24907">
                  <c:v>121.1</c:v>
                </c:pt>
                <c:pt idx="24908">
                  <c:v>121</c:v>
                </c:pt>
                <c:pt idx="24909">
                  <c:v>120.3</c:v>
                </c:pt>
                <c:pt idx="24910">
                  <c:v>121.6</c:v>
                </c:pt>
                <c:pt idx="24911">
                  <c:v>122</c:v>
                </c:pt>
                <c:pt idx="24912">
                  <c:v>121.6</c:v>
                </c:pt>
                <c:pt idx="24913">
                  <c:v>120.9</c:v>
                </c:pt>
                <c:pt idx="24914">
                  <c:v>121.9</c:v>
                </c:pt>
                <c:pt idx="24915">
                  <c:v>119.6</c:v>
                </c:pt>
                <c:pt idx="24916">
                  <c:v>122.3</c:v>
                </c:pt>
                <c:pt idx="24917">
                  <c:v>121</c:v>
                </c:pt>
                <c:pt idx="24918">
                  <c:v>121</c:v>
                </c:pt>
                <c:pt idx="24919">
                  <c:v>122.2</c:v>
                </c:pt>
                <c:pt idx="24920">
                  <c:v>120.8</c:v>
                </c:pt>
                <c:pt idx="24921">
                  <c:v>119.7</c:v>
                </c:pt>
                <c:pt idx="24922">
                  <c:v>120.3</c:v>
                </c:pt>
                <c:pt idx="24923">
                  <c:v>120.2</c:v>
                </c:pt>
                <c:pt idx="24924">
                  <c:v>119.4</c:v>
                </c:pt>
                <c:pt idx="24925">
                  <c:v>120.9</c:v>
                </c:pt>
                <c:pt idx="24926">
                  <c:v>120.8</c:v>
                </c:pt>
                <c:pt idx="24927">
                  <c:v>120.8</c:v>
                </c:pt>
                <c:pt idx="24928">
                  <c:v>121.8</c:v>
                </c:pt>
                <c:pt idx="24929">
                  <c:v>121.6</c:v>
                </c:pt>
                <c:pt idx="24930">
                  <c:v>122.8</c:v>
                </c:pt>
                <c:pt idx="24931">
                  <c:v>121.4</c:v>
                </c:pt>
                <c:pt idx="24932">
                  <c:v>121.7</c:v>
                </c:pt>
                <c:pt idx="24933">
                  <c:v>121.2</c:v>
                </c:pt>
                <c:pt idx="24934">
                  <c:v>121.6</c:v>
                </c:pt>
                <c:pt idx="24935">
                  <c:v>120.6</c:v>
                </c:pt>
                <c:pt idx="24936">
                  <c:v>122.3</c:v>
                </c:pt>
                <c:pt idx="24937">
                  <c:v>120.4</c:v>
                </c:pt>
                <c:pt idx="24938">
                  <c:v>121</c:v>
                </c:pt>
                <c:pt idx="24939">
                  <c:v>120.4</c:v>
                </c:pt>
                <c:pt idx="24940">
                  <c:v>121.3</c:v>
                </c:pt>
                <c:pt idx="24941">
                  <c:v>121.3</c:v>
                </c:pt>
                <c:pt idx="24942">
                  <c:v>120.5</c:v>
                </c:pt>
                <c:pt idx="24943">
                  <c:v>121.3</c:v>
                </c:pt>
                <c:pt idx="24944">
                  <c:v>121.6</c:v>
                </c:pt>
                <c:pt idx="24945">
                  <c:v>120.5</c:v>
                </c:pt>
                <c:pt idx="24946">
                  <c:v>121.4</c:v>
                </c:pt>
                <c:pt idx="24947">
                  <c:v>121.3</c:v>
                </c:pt>
                <c:pt idx="24948">
                  <c:v>121.7</c:v>
                </c:pt>
                <c:pt idx="24949">
                  <c:v>120.2</c:v>
                </c:pt>
                <c:pt idx="24950">
                  <c:v>121.6</c:v>
                </c:pt>
                <c:pt idx="24951">
                  <c:v>122.6</c:v>
                </c:pt>
                <c:pt idx="24952">
                  <c:v>120.4</c:v>
                </c:pt>
                <c:pt idx="24953">
                  <c:v>121.4</c:v>
                </c:pt>
                <c:pt idx="24954">
                  <c:v>120.9</c:v>
                </c:pt>
                <c:pt idx="24955">
                  <c:v>120.9</c:v>
                </c:pt>
                <c:pt idx="24956">
                  <c:v>122.1</c:v>
                </c:pt>
                <c:pt idx="24957">
                  <c:v>121.3</c:v>
                </c:pt>
                <c:pt idx="24958">
                  <c:v>121</c:v>
                </c:pt>
                <c:pt idx="24959">
                  <c:v>122.4</c:v>
                </c:pt>
                <c:pt idx="24960">
                  <c:v>121.8</c:v>
                </c:pt>
                <c:pt idx="24961">
                  <c:v>121.3</c:v>
                </c:pt>
                <c:pt idx="24962">
                  <c:v>121.2</c:v>
                </c:pt>
                <c:pt idx="24963">
                  <c:v>120.4</c:v>
                </c:pt>
                <c:pt idx="24964">
                  <c:v>121</c:v>
                </c:pt>
                <c:pt idx="24965">
                  <c:v>121.8</c:v>
                </c:pt>
                <c:pt idx="24966">
                  <c:v>121</c:v>
                </c:pt>
                <c:pt idx="24967">
                  <c:v>121.3</c:v>
                </c:pt>
                <c:pt idx="24968">
                  <c:v>121.3</c:v>
                </c:pt>
                <c:pt idx="24969">
                  <c:v>120.7</c:v>
                </c:pt>
                <c:pt idx="24970">
                  <c:v>122.8</c:v>
                </c:pt>
                <c:pt idx="24971">
                  <c:v>123</c:v>
                </c:pt>
                <c:pt idx="24972">
                  <c:v>121.6</c:v>
                </c:pt>
                <c:pt idx="24973">
                  <c:v>121.7</c:v>
                </c:pt>
                <c:pt idx="24974">
                  <c:v>120.2</c:v>
                </c:pt>
                <c:pt idx="24975">
                  <c:v>121.4</c:v>
                </c:pt>
                <c:pt idx="24976">
                  <c:v>121.8</c:v>
                </c:pt>
                <c:pt idx="24977">
                  <c:v>122.8</c:v>
                </c:pt>
                <c:pt idx="24978">
                  <c:v>122.8</c:v>
                </c:pt>
                <c:pt idx="24979">
                  <c:v>122.4</c:v>
                </c:pt>
                <c:pt idx="24980">
                  <c:v>121.8</c:v>
                </c:pt>
                <c:pt idx="24981">
                  <c:v>122.2</c:v>
                </c:pt>
                <c:pt idx="24982">
                  <c:v>122.2</c:v>
                </c:pt>
                <c:pt idx="24983">
                  <c:v>121.6</c:v>
                </c:pt>
                <c:pt idx="24984">
                  <c:v>121.7</c:v>
                </c:pt>
                <c:pt idx="24985">
                  <c:v>121.7</c:v>
                </c:pt>
                <c:pt idx="24986">
                  <c:v>123.5</c:v>
                </c:pt>
                <c:pt idx="24987">
                  <c:v>123.1</c:v>
                </c:pt>
                <c:pt idx="24988">
                  <c:v>123.3</c:v>
                </c:pt>
                <c:pt idx="24989">
                  <c:v>122.1</c:v>
                </c:pt>
                <c:pt idx="24990">
                  <c:v>123.1</c:v>
                </c:pt>
                <c:pt idx="24991">
                  <c:v>123.2</c:v>
                </c:pt>
                <c:pt idx="24992">
                  <c:v>122.7</c:v>
                </c:pt>
                <c:pt idx="24993">
                  <c:v>123.1</c:v>
                </c:pt>
                <c:pt idx="24994">
                  <c:v>121.8</c:v>
                </c:pt>
                <c:pt idx="24995">
                  <c:v>122.2</c:v>
                </c:pt>
                <c:pt idx="24996">
                  <c:v>123.1</c:v>
                </c:pt>
                <c:pt idx="24997">
                  <c:v>123.3</c:v>
                </c:pt>
                <c:pt idx="24998">
                  <c:v>124</c:v>
                </c:pt>
                <c:pt idx="24999">
                  <c:v>121.8</c:v>
                </c:pt>
                <c:pt idx="25000">
                  <c:v>123.1</c:v>
                </c:pt>
                <c:pt idx="25001">
                  <c:v>122.6</c:v>
                </c:pt>
                <c:pt idx="25002">
                  <c:v>123.9</c:v>
                </c:pt>
                <c:pt idx="25003">
                  <c:v>123.3</c:v>
                </c:pt>
                <c:pt idx="25004">
                  <c:v>123.9</c:v>
                </c:pt>
                <c:pt idx="25005">
                  <c:v>122.6</c:v>
                </c:pt>
                <c:pt idx="25006">
                  <c:v>122.9</c:v>
                </c:pt>
                <c:pt idx="25007">
                  <c:v>124.1</c:v>
                </c:pt>
                <c:pt idx="25008">
                  <c:v>124.4</c:v>
                </c:pt>
                <c:pt idx="25009">
                  <c:v>122.6</c:v>
                </c:pt>
                <c:pt idx="25010">
                  <c:v>123.9</c:v>
                </c:pt>
                <c:pt idx="25011">
                  <c:v>123.4</c:v>
                </c:pt>
                <c:pt idx="25012">
                  <c:v>122.3</c:v>
                </c:pt>
                <c:pt idx="25013">
                  <c:v>123.3</c:v>
                </c:pt>
                <c:pt idx="25014">
                  <c:v>122.6</c:v>
                </c:pt>
                <c:pt idx="25015">
                  <c:v>123.3</c:v>
                </c:pt>
                <c:pt idx="25016">
                  <c:v>123.8</c:v>
                </c:pt>
                <c:pt idx="25017">
                  <c:v>123.8</c:v>
                </c:pt>
                <c:pt idx="25018">
                  <c:v>123.7</c:v>
                </c:pt>
                <c:pt idx="25019">
                  <c:v>123.2</c:v>
                </c:pt>
                <c:pt idx="25020">
                  <c:v>122</c:v>
                </c:pt>
                <c:pt idx="25021">
                  <c:v>122</c:v>
                </c:pt>
                <c:pt idx="25022">
                  <c:v>123.7</c:v>
                </c:pt>
                <c:pt idx="25023">
                  <c:v>124.5</c:v>
                </c:pt>
                <c:pt idx="25024">
                  <c:v>124.1</c:v>
                </c:pt>
                <c:pt idx="25025">
                  <c:v>123.3</c:v>
                </c:pt>
                <c:pt idx="25026">
                  <c:v>122.9</c:v>
                </c:pt>
                <c:pt idx="25027">
                  <c:v>123.4</c:v>
                </c:pt>
                <c:pt idx="25028">
                  <c:v>123.1</c:v>
                </c:pt>
                <c:pt idx="25029">
                  <c:v>122</c:v>
                </c:pt>
                <c:pt idx="25030">
                  <c:v>124.4</c:v>
                </c:pt>
                <c:pt idx="25031">
                  <c:v>123.8</c:v>
                </c:pt>
                <c:pt idx="25032">
                  <c:v>122.6</c:v>
                </c:pt>
                <c:pt idx="25033">
                  <c:v>123.4</c:v>
                </c:pt>
                <c:pt idx="25034">
                  <c:v>122.5</c:v>
                </c:pt>
                <c:pt idx="25035">
                  <c:v>123.8</c:v>
                </c:pt>
                <c:pt idx="25036">
                  <c:v>122.7</c:v>
                </c:pt>
                <c:pt idx="25037">
                  <c:v>123.4</c:v>
                </c:pt>
                <c:pt idx="25038">
                  <c:v>123.1</c:v>
                </c:pt>
                <c:pt idx="25039">
                  <c:v>123.4</c:v>
                </c:pt>
                <c:pt idx="25040">
                  <c:v>123.6</c:v>
                </c:pt>
                <c:pt idx="25041">
                  <c:v>123.3</c:v>
                </c:pt>
                <c:pt idx="25042">
                  <c:v>123.8</c:v>
                </c:pt>
                <c:pt idx="25043">
                  <c:v>122.8</c:v>
                </c:pt>
                <c:pt idx="25044">
                  <c:v>123.1</c:v>
                </c:pt>
                <c:pt idx="25045">
                  <c:v>123.7</c:v>
                </c:pt>
                <c:pt idx="25046">
                  <c:v>123.6</c:v>
                </c:pt>
                <c:pt idx="25047">
                  <c:v>122.4</c:v>
                </c:pt>
                <c:pt idx="25048">
                  <c:v>123.5</c:v>
                </c:pt>
                <c:pt idx="25049">
                  <c:v>123</c:v>
                </c:pt>
                <c:pt idx="25050">
                  <c:v>122.8</c:v>
                </c:pt>
                <c:pt idx="25051">
                  <c:v>122.5</c:v>
                </c:pt>
                <c:pt idx="25052">
                  <c:v>123.1</c:v>
                </c:pt>
                <c:pt idx="25053">
                  <c:v>121.5</c:v>
                </c:pt>
                <c:pt idx="25054">
                  <c:v>122.9</c:v>
                </c:pt>
                <c:pt idx="25055">
                  <c:v>123.1</c:v>
                </c:pt>
                <c:pt idx="25056">
                  <c:v>123.1</c:v>
                </c:pt>
                <c:pt idx="25057">
                  <c:v>124</c:v>
                </c:pt>
                <c:pt idx="25058">
                  <c:v>122.3</c:v>
                </c:pt>
                <c:pt idx="25059">
                  <c:v>122.7</c:v>
                </c:pt>
                <c:pt idx="25060">
                  <c:v>123.4</c:v>
                </c:pt>
                <c:pt idx="25061">
                  <c:v>121.3</c:v>
                </c:pt>
                <c:pt idx="25062">
                  <c:v>121</c:v>
                </c:pt>
                <c:pt idx="25063">
                  <c:v>121.5</c:v>
                </c:pt>
                <c:pt idx="25064">
                  <c:v>121.5</c:v>
                </c:pt>
                <c:pt idx="25065">
                  <c:v>120.9</c:v>
                </c:pt>
                <c:pt idx="25066">
                  <c:v>121.6</c:v>
                </c:pt>
                <c:pt idx="25067">
                  <c:v>124.1</c:v>
                </c:pt>
                <c:pt idx="25068">
                  <c:v>122</c:v>
                </c:pt>
                <c:pt idx="25069">
                  <c:v>123.7</c:v>
                </c:pt>
                <c:pt idx="25070">
                  <c:v>121.6</c:v>
                </c:pt>
                <c:pt idx="25071">
                  <c:v>123.9</c:v>
                </c:pt>
                <c:pt idx="25072">
                  <c:v>121</c:v>
                </c:pt>
                <c:pt idx="25073">
                  <c:v>123.6</c:v>
                </c:pt>
                <c:pt idx="25074">
                  <c:v>125.2</c:v>
                </c:pt>
                <c:pt idx="25075">
                  <c:v>123.8</c:v>
                </c:pt>
                <c:pt idx="25076">
                  <c:v>123.4</c:v>
                </c:pt>
                <c:pt idx="25077">
                  <c:v>123.7</c:v>
                </c:pt>
                <c:pt idx="25078">
                  <c:v>123.9</c:v>
                </c:pt>
                <c:pt idx="25079">
                  <c:v>123.8</c:v>
                </c:pt>
                <c:pt idx="25080">
                  <c:v>124</c:v>
                </c:pt>
                <c:pt idx="25081">
                  <c:v>124.1</c:v>
                </c:pt>
                <c:pt idx="25082">
                  <c:v>125.1</c:v>
                </c:pt>
                <c:pt idx="25083">
                  <c:v>124.2</c:v>
                </c:pt>
                <c:pt idx="25084">
                  <c:v>124.2</c:v>
                </c:pt>
                <c:pt idx="25085">
                  <c:v>124.5</c:v>
                </c:pt>
                <c:pt idx="25086">
                  <c:v>123.1</c:v>
                </c:pt>
                <c:pt idx="25087">
                  <c:v>121.6</c:v>
                </c:pt>
                <c:pt idx="25088">
                  <c:v>123.6</c:v>
                </c:pt>
                <c:pt idx="25089">
                  <c:v>123.5</c:v>
                </c:pt>
                <c:pt idx="25090">
                  <c:v>124.8</c:v>
                </c:pt>
                <c:pt idx="25091">
                  <c:v>124.9</c:v>
                </c:pt>
                <c:pt idx="25092">
                  <c:v>125.3</c:v>
                </c:pt>
                <c:pt idx="25093">
                  <c:v>124.4</c:v>
                </c:pt>
                <c:pt idx="25094">
                  <c:v>123.7</c:v>
                </c:pt>
                <c:pt idx="25095">
                  <c:v>125</c:v>
                </c:pt>
                <c:pt idx="25096">
                  <c:v>125</c:v>
                </c:pt>
                <c:pt idx="25097">
                  <c:v>125.2</c:v>
                </c:pt>
                <c:pt idx="25098">
                  <c:v>124.8</c:v>
                </c:pt>
                <c:pt idx="25099">
                  <c:v>125.4</c:v>
                </c:pt>
                <c:pt idx="25100">
                  <c:v>123.9</c:v>
                </c:pt>
                <c:pt idx="25101">
                  <c:v>123.7</c:v>
                </c:pt>
                <c:pt idx="25102">
                  <c:v>125.1</c:v>
                </c:pt>
                <c:pt idx="25103">
                  <c:v>123.9</c:v>
                </c:pt>
                <c:pt idx="25104">
                  <c:v>124</c:v>
                </c:pt>
                <c:pt idx="25105">
                  <c:v>124.6</c:v>
                </c:pt>
                <c:pt idx="25106">
                  <c:v>123.1</c:v>
                </c:pt>
                <c:pt idx="25107">
                  <c:v>122.9</c:v>
                </c:pt>
                <c:pt idx="25108">
                  <c:v>123.5</c:v>
                </c:pt>
                <c:pt idx="25109">
                  <c:v>123.2</c:v>
                </c:pt>
                <c:pt idx="25110">
                  <c:v>123.5</c:v>
                </c:pt>
                <c:pt idx="25111">
                  <c:v>124.3</c:v>
                </c:pt>
                <c:pt idx="25112">
                  <c:v>124.3</c:v>
                </c:pt>
                <c:pt idx="25113">
                  <c:v>123.3</c:v>
                </c:pt>
                <c:pt idx="25114">
                  <c:v>121.2</c:v>
                </c:pt>
                <c:pt idx="25115">
                  <c:v>124.2</c:v>
                </c:pt>
                <c:pt idx="25116">
                  <c:v>123.4</c:v>
                </c:pt>
                <c:pt idx="25117">
                  <c:v>123.7</c:v>
                </c:pt>
                <c:pt idx="25118">
                  <c:v>123.1</c:v>
                </c:pt>
                <c:pt idx="25119">
                  <c:v>124.1</c:v>
                </c:pt>
                <c:pt idx="25120">
                  <c:v>123.3</c:v>
                </c:pt>
                <c:pt idx="25121">
                  <c:v>121.8</c:v>
                </c:pt>
                <c:pt idx="25122">
                  <c:v>123.5</c:v>
                </c:pt>
                <c:pt idx="25123">
                  <c:v>123</c:v>
                </c:pt>
                <c:pt idx="25124">
                  <c:v>122.3</c:v>
                </c:pt>
                <c:pt idx="25125">
                  <c:v>122.1</c:v>
                </c:pt>
                <c:pt idx="25126">
                  <c:v>123.3</c:v>
                </c:pt>
                <c:pt idx="25127">
                  <c:v>123.7</c:v>
                </c:pt>
                <c:pt idx="25128">
                  <c:v>123.6</c:v>
                </c:pt>
                <c:pt idx="25129">
                  <c:v>122.4</c:v>
                </c:pt>
                <c:pt idx="25130">
                  <c:v>124</c:v>
                </c:pt>
                <c:pt idx="25131">
                  <c:v>122.5</c:v>
                </c:pt>
                <c:pt idx="25132">
                  <c:v>122.7</c:v>
                </c:pt>
                <c:pt idx="25133">
                  <c:v>121.1</c:v>
                </c:pt>
                <c:pt idx="25134">
                  <c:v>123.1</c:v>
                </c:pt>
                <c:pt idx="25135">
                  <c:v>123.2</c:v>
                </c:pt>
                <c:pt idx="25136">
                  <c:v>123.8</c:v>
                </c:pt>
                <c:pt idx="25137">
                  <c:v>124.3</c:v>
                </c:pt>
                <c:pt idx="25138">
                  <c:v>122.8</c:v>
                </c:pt>
                <c:pt idx="25139">
                  <c:v>122.3</c:v>
                </c:pt>
                <c:pt idx="25140">
                  <c:v>123.1</c:v>
                </c:pt>
                <c:pt idx="25141">
                  <c:v>122.5</c:v>
                </c:pt>
                <c:pt idx="25142">
                  <c:v>124.2</c:v>
                </c:pt>
                <c:pt idx="25143">
                  <c:v>123.4</c:v>
                </c:pt>
                <c:pt idx="25144">
                  <c:v>124.1</c:v>
                </c:pt>
                <c:pt idx="25145">
                  <c:v>123.4</c:v>
                </c:pt>
                <c:pt idx="25146">
                  <c:v>123.4</c:v>
                </c:pt>
                <c:pt idx="25147">
                  <c:v>123.1</c:v>
                </c:pt>
                <c:pt idx="25148">
                  <c:v>123.5</c:v>
                </c:pt>
                <c:pt idx="25149">
                  <c:v>123.7</c:v>
                </c:pt>
                <c:pt idx="25150">
                  <c:v>123.2</c:v>
                </c:pt>
                <c:pt idx="25151">
                  <c:v>121.5</c:v>
                </c:pt>
                <c:pt idx="25152">
                  <c:v>123.3</c:v>
                </c:pt>
                <c:pt idx="25153">
                  <c:v>122.6</c:v>
                </c:pt>
                <c:pt idx="25154">
                  <c:v>122</c:v>
                </c:pt>
                <c:pt idx="25155">
                  <c:v>121.6</c:v>
                </c:pt>
                <c:pt idx="25156">
                  <c:v>121.2</c:v>
                </c:pt>
                <c:pt idx="25157">
                  <c:v>121.7</c:v>
                </c:pt>
                <c:pt idx="25158">
                  <c:v>122.2</c:v>
                </c:pt>
                <c:pt idx="25159">
                  <c:v>122.6</c:v>
                </c:pt>
                <c:pt idx="25160">
                  <c:v>123.4</c:v>
                </c:pt>
                <c:pt idx="25161">
                  <c:v>122.1</c:v>
                </c:pt>
                <c:pt idx="25162">
                  <c:v>123</c:v>
                </c:pt>
                <c:pt idx="25163">
                  <c:v>123.6</c:v>
                </c:pt>
                <c:pt idx="25164">
                  <c:v>122.4</c:v>
                </c:pt>
                <c:pt idx="25165">
                  <c:v>123</c:v>
                </c:pt>
                <c:pt idx="25166">
                  <c:v>123.4</c:v>
                </c:pt>
                <c:pt idx="25167">
                  <c:v>124.2</c:v>
                </c:pt>
                <c:pt idx="25168">
                  <c:v>122.5</c:v>
                </c:pt>
                <c:pt idx="25169">
                  <c:v>124.6</c:v>
                </c:pt>
                <c:pt idx="25170">
                  <c:v>124.3</c:v>
                </c:pt>
                <c:pt idx="25171">
                  <c:v>124.8</c:v>
                </c:pt>
                <c:pt idx="25172">
                  <c:v>122.5</c:v>
                </c:pt>
                <c:pt idx="25173">
                  <c:v>122.1</c:v>
                </c:pt>
                <c:pt idx="25174">
                  <c:v>121.5</c:v>
                </c:pt>
                <c:pt idx="25175">
                  <c:v>123.3</c:v>
                </c:pt>
                <c:pt idx="25176">
                  <c:v>121.2</c:v>
                </c:pt>
                <c:pt idx="25177">
                  <c:v>120.7</c:v>
                </c:pt>
                <c:pt idx="25178">
                  <c:v>120.8</c:v>
                </c:pt>
                <c:pt idx="25179">
                  <c:v>119.6</c:v>
                </c:pt>
                <c:pt idx="25180">
                  <c:v>119.4</c:v>
                </c:pt>
                <c:pt idx="25181">
                  <c:v>119</c:v>
                </c:pt>
                <c:pt idx="25182">
                  <c:v>119.8</c:v>
                </c:pt>
                <c:pt idx="25183">
                  <c:v>119.2</c:v>
                </c:pt>
                <c:pt idx="25184">
                  <c:v>118.6</c:v>
                </c:pt>
                <c:pt idx="25185">
                  <c:v>120.4</c:v>
                </c:pt>
                <c:pt idx="25186">
                  <c:v>118.8</c:v>
                </c:pt>
                <c:pt idx="25187">
                  <c:v>119.2</c:v>
                </c:pt>
                <c:pt idx="25188">
                  <c:v>118.6</c:v>
                </c:pt>
                <c:pt idx="25189">
                  <c:v>119</c:v>
                </c:pt>
                <c:pt idx="25190">
                  <c:v>118.7</c:v>
                </c:pt>
                <c:pt idx="25191">
                  <c:v>118.5</c:v>
                </c:pt>
                <c:pt idx="25192">
                  <c:v>118.2</c:v>
                </c:pt>
                <c:pt idx="25193">
                  <c:v>118.1</c:v>
                </c:pt>
                <c:pt idx="25194">
                  <c:v>118.6</c:v>
                </c:pt>
                <c:pt idx="25195">
                  <c:v>119.2</c:v>
                </c:pt>
                <c:pt idx="25196">
                  <c:v>118.3</c:v>
                </c:pt>
                <c:pt idx="25197">
                  <c:v>119.6</c:v>
                </c:pt>
                <c:pt idx="25198">
                  <c:v>117.6</c:v>
                </c:pt>
                <c:pt idx="25199">
                  <c:v>119.8</c:v>
                </c:pt>
                <c:pt idx="25200">
                  <c:v>119.3</c:v>
                </c:pt>
                <c:pt idx="25201">
                  <c:v>119.9</c:v>
                </c:pt>
                <c:pt idx="25202">
                  <c:v>119.2</c:v>
                </c:pt>
                <c:pt idx="25203">
                  <c:v>120.4</c:v>
                </c:pt>
                <c:pt idx="25204">
                  <c:v>119.6</c:v>
                </c:pt>
                <c:pt idx="25205">
                  <c:v>119.8</c:v>
                </c:pt>
                <c:pt idx="25206">
                  <c:v>119.4</c:v>
                </c:pt>
                <c:pt idx="25207">
                  <c:v>120.2</c:v>
                </c:pt>
                <c:pt idx="25208">
                  <c:v>120.2</c:v>
                </c:pt>
                <c:pt idx="25209">
                  <c:v>120.7</c:v>
                </c:pt>
                <c:pt idx="25210">
                  <c:v>122</c:v>
                </c:pt>
                <c:pt idx="25211">
                  <c:v>121.1</c:v>
                </c:pt>
                <c:pt idx="25212">
                  <c:v>120.8</c:v>
                </c:pt>
                <c:pt idx="25213">
                  <c:v>121.4</c:v>
                </c:pt>
                <c:pt idx="25214">
                  <c:v>120.6</c:v>
                </c:pt>
                <c:pt idx="25215">
                  <c:v>121.7</c:v>
                </c:pt>
                <c:pt idx="25216">
                  <c:v>120.4</c:v>
                </c:pt>
                <c:pt idx="25217">
                  <c:v>120.3</c:v>
                </c:pt>
                <c:pt idx="25218">
                  <c:v>119.1</c:v>
                </c:pt>
                <c:pt idx="25219">
                  <c:v>120.4</c:v>
                </c:pt>
                <c:pt idx="25220">
                  <c:v>119.7</c:v>
                </c:pt>
                <c:pt idx="25221">
                  <c:v>120</c:v>
                </c:pt>
                <c:pt idx="25222">
                  <c:v>120.2</c:v>
                </c:pt>
                <c:pt idx="25223">
                  <c:v>122</c:v>
                </c:pt>
                <c:pt idx="25224">
                  <c:v>120.6</c:v>
                </c:pt>
                <c:pt idx="25225">
                  <c:v>121</c:v>
                </c:pt>
                <c:pt idx="25226">
                  <c:v>119.3</c:v>
                </c:pt>
                <c:pt idx="25227">
                  <c:v>121.1</c:v>
                </c:pt>
                <c:pt idx="25228">
                  <c:v>121.4</c:v>
                </c:pt>
                <c:pt idx="25229">
                  <c:v>121.5</c:v>
                </c:pt>
                <c:pt idx="25230">
                  <c:v>120.8</c:v>
                </c:pt>
                <c:pt idx="25231">
                  <c:v>121.3</c:v>
                </c:pt>
                <c:pt idx="25232">
                  <c:v>121.3</c:v>
                </c:pt>
                <c:pt idx="25233">
                  <c:v>121.5</c:v>
                </c:pt>
                <c:pt idx="25234">
                  <c:v>120.8</c:v>
                </c:pt>
                <c:pt idx="25235">
                  <c:v>120.5</c:v>
                </c:pt>
                <c:pt idx="25236">
                  <c:v>121.5</c:v>
                </c:pt>
                <c:pt idx="25237">
                  <c:v>121.5</c:v>
                </c:pt>
                <c:pt idx="25238">
                  <c:v>121.8</c:v>
                </c:pt>
                <c:pt idx="25239">
                  <c:v>120.7</c:v>
                </c:pt>
                <c:pt idx="25240">
                  <c:v>121.2</c:v>
                </c:pt>
                <c:pt idx="25241">
                  <c:v>120.9</c:v>
                </c:pt>
                <c:pt idx="25242">
                  <c:v>119.6</c:v>
                </c:pt>
                <c:pt idx="25243">
                  <c:v>120.2</c:v>
                </c:pt>
                <c:pt idx="25244">
                  <c:v>119.3</c:v>
                </c:pt>
                <c:pt idx="25245">
                  <c:v>117.8</c:v>
                </c:pt>
                <c:pt idx="25246">
                  <c:v>118.7</c:v>
                </c:pt>
                <c:pt idx="25247">
                  <c:v>117.5</c:v>
                </c:pt>
                <c:pt idx="25248">
                  <c:v>118</c:v>
                </c:pt>
                <c:pt idx="25249">
                  <c:v>116.9</c:v>
                </c:pt>
                <c:pt idx="25250">
                  <c:v>116.7</c:v>
                </c:pt>
                <c:pt idx="25251">
                  <c:v>118.3</c:v>
                </c:pt>
                <c:pt idx="25252">
                  <c:v>117.7</c:v>
                </c:pt>
                <c:pt idx="25253">
                  <c:v>117.8</c:v>
                </c:pt>
                <c:pt idx="25254">
                  <c:v>119</c:v>
                </c:pt>
                <c:pt idx="25255">
                  <c:v>119.6</c:v>
                </c:pt>
                <c:pt idx="25256">
                  <c:v>118.3</c:v>
                </c:pt>
                <c:pt idx="25257">
                  <c:v>118.5</c:v>
                </c:pt>
                <c:pt idx="25258">
                  <c:v>117.6</c:v>
                </c:pt>
                <c:pt idx="25259">
                  <c:v>119.5</c:v>
                </c:pt>
                <c:pt idx="25260">
                  <c:v>118.3</c:v>
                </c:pt>
                <c:pt idx="25261">
                  <c:v>119.5</c:v>
                </c:pt>
                <c:pt idx="25262">
                  <c:v>118.7</c:v>
                </c:pt>
                <c:pt idx="25263">
                  <c:v>118.5</c:v>
                </c:pt>
                <c:pt idx="25264">
                  <c:v>120.1</c:v>
                </c:pt>
                <c:pt idx="25265">
                  <c:v>118.8</c:v>
                </c:pt>
                <c:pt idx="25266">
                  <c:v>118.8</c:v>
                </c:pt>
                <c:pt idx="25267">
                  <c:v>118</c:v>
                </c:pt>
                <c:pt idx="25268">
                  <c:v>117.7</c:v>
                </c:pt>
                <c:pt idx="25269">
                  <c:v>118.5</c:v>
                </c:pt>
                <c:pt idx="25270">
                  <c:v>118</c:v>
                </c:pt>
                <c:pt idx="25271">
                  <c:v>118.2</c:v>
                </c:pt>
                <c:pt idx="25272">
                  <c:v>117.1</c:v>
                </c:pt>
                <c:pt idx="25273">
                  <c:v>116.3</c:v>
                </c:pt>
                <c:pt idx="25274">
                  <c:v>117</c:v>
                </c:pt>
                <c:pt idx="25275">
                  <c:v>119</c:v>
                </c:pt>
                <c:pt idx="25276">
                  <c:v>117.7</c:v>
                </c:pt>
                <c:pt idx="25277">
                  <c:v>118.4</c:v>
                </c:pt>
                <c:pt idx="25278">
                  <c:v>117.6</c:v>
                </c:pt>
                <c:pt idx="25279">
                  <c:v>119.2</c:v>
                </c:pt>
                <c:pt idx="25280">
                  <c:v>120.5</c:v>
                </c:pt>
                <c:pt idx="25281">
                  <c:v>120.4</c:v>
                </c:pt>
                <c:pt idx="25282">
                  <c:v>122</c:v>
                </c:pt>
                <c:pt idx="25283">
                  <c:v>120.9</c:v>
                </c:pt>
                <c:pt idx="25284">
                  <c:v>122.8</c:v>
                </c:pt>
                <c:pt idx="25285">
                  <c:v>120.8</c:v>
                </c:pt>
                <c:pt idx="25286">
                  <c:v>120.8</c:v>
                </c:pt>
                <c:pt idx="25287">
                  <c:v>121</c:v>
                </c:pt>
                <c:pt idx="25288">
                  <c:v>121.1</c:v>
                </c:pt>
                <c:pt idx="25289">
                  <c:v>122.2</c:v>
                </c:pt>
                <c:pt idx="25290">
                  <c:v>122.6</c:v>
                </c:pt>
                <c:pt idx="25291">
                  <c:v>122.4</c:v>
                </c:pt>
                <c:pt idx="25292">
                  <c:v>120.8</c:v>
                </c:pt>
                <c:pt idx="25293">
                  <c:v>123.4</c:v>
                </c:pt>
                <c:pt idx="25294">
                  <c:v>121.8</c:v>
                </c:pt>
                <c:pt idx="25295">
                  <c:v>122.4</c:v>
                </c:pt>
                <c:pt idx="25296">
                  <c:v>123.2</c:v>
                </c:pt>
                <c:pt idx="25297">
                  <c:v>121.6</c:v>
                </c:pt>
                <c:pt idx="25298">
                  <c:v>123.5</c:v>
                </c:pt>
                <c:pt idx="25299">
                  <c:v>123.1</c:v>
                </c:pt>
                <c:pt idx="25300">
                  <c:v>122.9</c:v>
                </c:pt>
                <c:pt idx="25301">
                  <c:v>123.8</c:v>
                </c:pt>
                <c:pt idx="25302">
                  <c:v>122.2</c:v>
                </c:pt>
                <c:pt idx="25303">
                  <c:v>122.7</c:v>
                </c:pt>
                <c:pt idx="25304">
                  <c:v>121.4</c:v>
                </c:pt>
                <c:pt idx="25305">
                  <c:v>121.5</c:v>
                </c:pt>
                <c:pt idx="25306">
                  <c:v>121.7</c:v>
                </c:pt>
                <c:pt idx="25307">
                  <c:v>120.6</c:v>
                </c:pt>
                <c:pt idx="25308">
                  <c:v>118.7</c:v>
                </c:pt>
                <c:pt idx="25309">
                  <c:v>119.8</c:v>
                </c:pt>
                <c:pt idx="25310">
                  <c:v>119</c:v>
                </c:pt>
                <c:pt idx="25311">
                  <c:v>118.2</c:v>
                </c:pt>
                <c:pt idx="25312">
                  <c:v>118.9</c:v>
                </c:pt>
                <c:pt idx="25313">
                  <c:v>119.2</c:v>
                </c:pt>
                <c:pt idx="25314">
                  <c:v>119</c:v>
                </c:pt>
                <c:pt idx="25315">
                  <c:v>117.9</c:v>
                </c:pt>
                <c:pt idx="25316">
                  <c:v>118.1</c:v>
                </c:pt>
                <c:pt idx="25317">
                  <c:v>118.8</c:v>
                </c:pt>
                <c:pt idx="25318">
                  <c:v>119.5</c:v>
                </c:pt>
                <c:pt idx="25319">
                  <c:v>119.6</c:v>
                </c:pt>
                <c:pt idx="25320">
                  <c:v>120.3</c:v>
                </c:pt>
                <c:pt idx="25321">
                  <c:v>119.3</c:v>
                </c:pt>
                <c:pt idx="25322">
                  <c:v>121.4</c:v>
                </c:pt>
                <c:pt idx="25323">
                  <c:v>120.3</c:v>
                </c:pt>
                <c:pt idx="25324">
                  <c:v>120.3</c:v>
                </c:pt>
                <c:pt idx="25325">
                  <c:v>122.7</c:v>
                </c:pt>
                <c:pt idx="25326">
                  <c:v>121.1</c:v>
                </c:pt>
                <c:pt idx="25327">
                  <c:v>122.3</c:v>
                </c:pt>
                <c:pt idx="25328">
                  <c:v>121.5</c:v>
                </c:pt>
                <c:pt idx="25329">
                  <c:v>122</c:v>
                </c:pt>
                <c:pt idx="25330">
                  <c:v>120.4</c:v>
                </c:pt>
                <c:pt idx="25331">
                  <c:v>122.9</c:v>
                </c:pt>
                <c:pt idx="25332">
                  <c:v>119.6</c:v>
                </c:pt>
                <c:pt idx="25333">
                  <c:v>120.1</c:v>
                </c:pt>
                <c:pt idx="25334">
                  <c:v>119.2</c:v>
                </c:pt>
                <c:pt idx="25335">
                  <c:v>120</c:v>
                </c:pt>
                <c:pt idx="25336">
                  <c:v>120.4</c:v>
                </c:pt>
                <c:pt idx="25337">
                  <c:v>119</c:v>
                </c:pt>
                <c:pt idx="25338">
                  <c:v>119</c:v>
                </c:pt>
                <c:pt idx="25339">
                  <c:v>119.1</c:v>
                </c:pt>
                <c:pt idx="25340">
                  <c:v>118.8</c:v>
                </c:pt>
                <c:pt idx="25341">
                  <c:v>119.4</c:v>
                </c:pt>
                <c:pt idx="25342">
                  <c:v>119</c:v>
                </c:pt>
                <c:pt idx="25343">
                  <c:v>120.2</c:v>
                </c:pt>
                <c:pt idx="25344">
                  <c:v>118.9</c:v>
                </c:pt>
                <c:pt idx="25345">
                  <c:v>118.5</c:v>
                </c:pt>
                <c:pt idx="25346">
                  <c:v>119.4</c:v>
                </c:pt>
                <c:pt idx="25347">
                  <c:v>120.4</c:v>
                </c:pt>
                <c:pt idx="25348">
                  <c:v>120.2</c:v>
                </c:pt>
                <c:pt idx="25349">
                  <c:v>120.1</c:v>
                </c:pt>
                <c:pt idx="25350">
                  <c:v>121.3</c:v>
                </c:pt>
                <c:pt idx="25351">
                  <c:v>120.9</c:v>
                </c:pt>
                <c:pt idx="25352">
                  <c:v>120.8</c:v>
                </c:pt>
                <c:pt idx="25353">
                  <c:v>121.5</c:v>
                </c:pt>
                <c:pt idx="25354">
                  <c:v>120.9</c:v>
                </c:pt>
                <c:pt idx="25355">
                  <c:v>121.6</c:v>
                </c:pt>
                <c:pt idx="25356">
                  <c:v>121.5</c:v>
                </c:pt>
                <c:pt idx="25357">
                  <c:v>122.5</c:v>
                </c:pt>
                <c:pt idx="25358">
                  <c:v>120.9</c:v>
                </c:pt>
                <c:pt idx="25359">
                  <c:v>121.2</c:v>
                </c:pt>
                <c:pt idx="25360">
                  <c:v>121.6</c:v>
                </c:pt>
                <c:pt idx="25361">
                  <c:v>122.6</c:v>
                </c:pt>
                <c:pt idx="25362">
                  <c:v>121.5</c:v>
                </c:pt>
                <c:pt idx="25363">
                  <c:v>121.3</c:v>
                </c:pt>
                <c:pt idx="25364">
                  <c:v>120.1</c:v>
                </c:pt>
                <c:pt idx="25365">
                  <c:v>120.3</c:v>
                </c:pt>
                <c:pt idx="25366">
                  <c:v>120.3</c:v>
                </c:pt>
                <c:pt idx="25367">
                  <c:v>121.1</c:v>
                </c:pt>
                <c:pt idx="25368">
                  <c:v>119.5</c:v>
                </c:pt>
                <c:pt idx="25369">
                  <c:v>120.8</c:v>
                </c:pt>
                <c:pt idx="25370">
                  <c:v>120.6</c:v>
                </c:pt>
                <c:pt idx="25371">
                  <c:v>118.9</c:v>
                </c:pt>
                <c:pt idx="25372">
                  <c:v>120.2</c:v>
                </c:pt>
                <c:pt idx="25373">
                  <c:v>120.3</c:v>
                </c:pt>
                <c:pt idx="25374">
                  <c:v>120.3</c:v>
                </c:pt>
                <c:pt idx="25375">
                  <c:v>120.1</c:v>
                </c:pt>
                <c:pt idx="25376">
                  <c:v>120.3</c:v>
                </c:pt>
                <c:pt idx="25377">
                  <c:v>121.5</c:v>
                </c:pt>
                <c:pt idx="25378">
                  <c:v>121</c:v>
                </c:pt>
                <c:pt idx="25379">
                  <c:v>120.8</c:v>
                </c:pt>
                <c:pt idx="25380">
                  <c:v>119.7</c:v>
                </c:pt>
                <c:pt idx="25381">
                  <c:v>121.2</c:v>
                </c:pt>
                <c:pt idx="25382">
                  <c:v>121.7</c:v>
                </c:pt>
                <c:pt idx="25383">
                  <c:v>121.2</c:v>
                </c:pt>
                <c:pt idx="25384">
                  <c:v>122</c:v>
                </c:pt>
                <c:pt idx="25385">
                  <c:v>121</c:v>
                </c:pt>
                <c:pt idx="25386">
                  <c:v>120.9</c:v>
                </c:pt>
                <c:pt idx="25387">
                  <c:v>121.2</c:v>
                </c:pt>
                <c:pt idx="25388">
                  <c:v>122.2</c:v>
                </c:pt>
                <c:pt idx="25389">
                  <c:v>121.9</c:v>
                </c:pt>
                <c:pt idx="25390">
                  <c:v>121</c:v>
                </c:pt>
                <c:pt idx="25391">
                  <c:v>121.7</c:v>
                </c:pt>
                <c:pt idx="25392">
                  <c:v>122.3</c:v>
                </c:pt>
                <c:pt idx="25393">
                  <c:v>122.9</c:v>
                </c:pt>
                <c:pt idx="25394">
                  <c:v>122.1</c:v>
                </c:pt>
                <c:pt idx="25395">
                  <c:v>121.4</c:v>
                </c:pt>
                <c:pt idx="25396">
                  <c:v>121.6</c:v>
                </c:pt>
                <c:pt idx="25397">
                  <c:v>122.1</c:v>
                </c:pt>
                <c:pt idx="25398">
                  <c:v>122.2</c:v>
                </c:pt>
                <c:pt idx="25399">
                  <c:v>121.2</c:v>
                </c:pt>
                <c:pt idx="25400">
                  <c:v>121.6</c:v>
                </c:pt>
                <c:pt idx="25401">
                  <c:v>122.7</c:v>
                </c:pt>
                <c:pt idx="25402">
                  <c:v>121.3</c:v>
                </c:pt>
                <c:pt idx="25403">
                  <c:v>120.5</c:v>
                </c:pt>
                <c:pt idx="25404">
                  <c:v>121.2</c:v>
                </c:pt>
                <c:pt idx="25405">
                  <c:v>121.8</c:v>
                </c:pt>
                <c:pt idx="25406">
                  <c:v>120.8</c:v>
                </c:pt>
                <c:pt idx="25407">
                  <c:v>122</c:v>
                </c:pt>
                <c:pt idx="25408">
                  <c:v>120.7</c:v>
                </c:pt>
                <c:pt idx="25409">
                  <c:v>120.2</c:v>
                </c:pt>
                <c:pt idx="25410">
                  <c:v>120.4</c:v>
                </c:pt>
                <c:pt idx="25411">
                  <c:v>121.3</c:v>
                </c:pt>
                <c:pt idx="25412">
                  <c:v>120.7</c:v>
                </c:pt>
                <c:pt idx="25413">
                  <c:v>121.6</c:v>
                </c:pt>
                <c:pt idx="25414">
                  <c:v>121.2</c:v>
                </c:pt>
                <c:pt idx="25415">
                  <c:v>121.8</c:v>
                </c:pt>
                <c:pt idx="25416">
                  <c:v>120</c:v>
                </c:pt>
                <c:pt idx="25417">
                  <c:v>121</c:v>
                </c:pt>
                <c:pt idx="25418">
                  <c:v>121.7</c:v>
                </c:pt>
                <c:pt idx="25419">
                  <c:v>121.2</c:v>
                </c:pt>
                <c:pt idx="25420">
                  <c:v>122.5</c:v>
                </c:pt>
                <c:pt idx="25421">
                  <c:v>120.8</c:v>
                </c:pt>
                <c:pt idx="25422">
                  <c:v>121.4</c:v>
                </c:pt>
                <c:pt idx="25423">
                  <c:v>122.4</c:v>
                </c:pt>
                <c:pt idx="25424">
                  <c:v>122.4</c:v>
                </c:pt>
                <c:pt idx="25425">
                  <c:v>122.4</c:v>
                </c:pt>
                <c:pt idx="25426">
                  <c:v>123.8</c:v>
                </c:pt>
                <c:pt idx="25427">
                  <c:v>122.5</c:v>
                </c:pt>
                <c:pt idx="25428">
                  <c:v>123.1</c:v>
                </c:pt>
                <c:pt idx="25429">
                  <c:v>123.4</c:v>
                </c:pt>
                <c:pt idx="25430">
                  <c:v>122.6</c:v>
                </c:pt>
                <c:pt idx="25431">
                  <c:v>122.2</c:v>
                </c:pt>
                <c:pt idx="25432">
                  <c:v>122.4</c:v>
                </c:pt>
                <c:pt idx="25433">
                  <c:v>121.7</c:v>
                </c:pt>
                <c:pt idx="25434">
                  <c:v>122.2</c:v>
                </c:pt>
                <c:pt idx="25435">
                  <c:v>120.9</c:v>
                </c:pt>
                <c:pt idx="25436">
                  <c:v>121.2</c:v>
                </c:pt>
                <c:pt idx="25437">
                  <c:v>120.4</c:v>
                </c:pt>
                <c:pt idx="25438">
                  <c:v>120.3</c:v>
                </c:pt>
                <c:pt idx="25439">
                  <c:v>121.6</c:v>
                </c:pt>
                <c:pt idx="25440">
                  <c:v>121.3</c:v>
                </c:pt>
                <c:pt idx="25441">
                  <c:v>121</c:v>
                </c:pt>
                <c:pt idx="25442">
                  <c:v>121.5</c:v>
                </c:pt>
                <c:pt idx="25443">
                  <c:v>122.3</c:v>
                </c:pt>
                <c:pt idx="25444">
                  <c:v>121.1</c:v>
                </c:pt>
                <c:pt idx="25445">
                  <c:v>119.9</c:v>
                </c:pt>
                <c:pt idx="25446">
                  <c:v>119.6</c:v>
                </c:pt>
                <c:pt idx="25447">
                  <c:v>119.4</c:v>
                </c:pt>
                <c:pt idx="25448">
                  <c:v>121</c:v>
                </c:pt>
                <c:pt idx="25449">
                  <c:v>120.7</c:v>
                </c:pt>
                <c:pt idx="25450">
                  <c:v>120.5</c:v>
                </c:pt>
                <c:pt idx="25451">
                  <c:v>120.6</c:v>
                </c:pt>
                <c:pt idx="25452">
                  <c:v>120.4</c:v>
                </c:pt>
                <c:pt idx="25453">
                  <c:v>120.5</c:v>
                </c:pt>
                <c:pt idx="25454">
                  <c:v>120.8</c:v>
                </c:pt>
                <c:pt idx="25455">
                  <c:v>122</c:v>
                </c:pt>
                <c:pt idx="25456">
                  <c:v>121.3</c:v>
                </c:pt>
                <c:pt idx="25457">
                  <c:v>122</c:v>
                </c:pt>
                <c:pt idx="25458">
                  <c:v>123.2</c:v>
                </c:pt>
                <c:pt idx="25459">
                  <c:v>122</c:v>
                </c:pt>
                <c:pt idx="25460">
                  <c:v>122.1</c:v>
                </c:pt>
                <c:pt idx="25461">
                  <c:v>122.2</c:v>
                </c:pt>
                <c:pt idx="25462">
                  <c:v>121.4</c:v>
                </c:pt>
                <c:pt idx="25463">
                  <c:v>120.9</c:v>
                </c:pt>
                <c:pt idx="25464">
                  <c:v>120.7</c:v>
                </c:pt>
                <c:pt idx="25465">
                  <c:v>121.4</c:v>
                </c:pt>
                <c:pt idx="25466">
                  <c:v>120.9</c:v>
                </c:pt>
                <c:pt idx="25467">
                  <c:v>120.2</c:v>
                </c:pt>
                <c:pt idx="25468">
                  <c:v>121.6</c:v>
                </c:pt>
                <c:pt idx="25469">
                  <c:v>121.1</c:v>
                </c:pt>
                <c:pt idx="25470">
                  <c:v>120.4</c:v>
                </c:pt>
                <c:pt idx="25471">
                  <c:v>120.5</c:v>
                </c:pt>
                <c:pt idx="25472">
                  <c:v>120.8</c:v>
                </c:pt>
                <c:pt idx="25473">
                  <c:v>118</c:v>
                </c:pt>
                <c:pt idx="25474">
                  <c:v>118.9</c:v>
                </c:pt>
                <c:pt idx="25475">
                  <c:v>120</c:v>
                </c:pt>
                <c:pt idx="25476">
                  <c:v>119.4</c:v>
                </c:pt>
                <c:pt idx="25477">
                  <c:v>119.2</c:v>
                </c:pt>
                <c:pt idx="25478">
                  <c:v>120.3</c:v>
                </c:pt>
                <c:pt idx="25479">
                  <c:v>120.7</c:v>
                </c:pt>
                <c:pt idx="25480">
                  <c:v>120.5</c:v>
                </c:pt>
                <c:pt idx="25481">
                  <c:v>119.9</c:v>
                </c:pt>
                <c:pt idx="25482">
                  <c:v>119.8</c:v>
                </c:pt>
                <c:pt idx="25483">
                  <c:v>119.5</c:v>
                </c:pt>
                <c:pt idx="25484">
                  <c:v>121.1</c:v>
                </c:pt>
                <c:pt idx="25485">
                  <c:v>121.2</c:v>
                </c:pt>
                <c:pt idx="25486">
                  <c:v>119.3</c:v>
                </c:pt>
                <c:pt idx="25487">
                  <c:v>120.6</c:v>
                </c:pt>
                <c:pt idx="25488">
                  <c:v>120.3</c:v>
                </c:pt>
                <c:pt idx="25489">
                  <c:v>120.2</c:v>
                </c:pt>
                <c:pt idx="25490">
                  <c:v>120</c:v>
                </c:pt>
                <c:pt idx="25491">
                  <c:v>120.5</c:v>
                </c:pt>
                <c:pt idx="25492">
                  <c:v>120.6</c:v>
                </c:pt>
                <c:pt idx="25493">
                  <c:v>119.8</c:v>
                </c:pt>
                <c:pt idx="25494">
                  <c:v>120.1</c:v>
                </c:pt>
                <c:pt idx="25495">
                  <c:v>118.5</c:v>
                </c:pt>
                <c:pt idx="25496">
                  <c:v>118.7</c:v>
                </c:pt>
                <c:pt idx="25497">
                  <c:v>118.2</c:v>
                </c:pt>
                <c:pt idx="25498">
                  <c:v>118.2</c:v>
                </c:pt>
                <c:pt idx="25499">
                  <c:v>118.3</c:v>
                </c:pt>
                <c:pt idx="25500">
                  <c:v>117.4</c:v>
                </c:pt>
                <c:pt idx="25501">
                  <c:v>117.3</c:v>
                </c:pt>
                <c:pt idx="25502">
                  <c:v>118</c:v>
                </c:pt>
                <c:pt idx="25503">
                  <c:v>118</c:v>
                </c:pt>
                <c:pt idx="25504">
                  <c:v>118.9</c:v>
                </c:pt>
                <c:pt idx="25505">
                  <c:v>117.9</c:v>
                </c:pt>
                <c:pt idx="25506">
                  <c:v>118.2</c:v>
                </c:pt>
                <c:pt idx="25507">
                  <c:v>117.4</c:v>
                </c:pt>
                <c:pt idx="25508">
                  <c:v>117.1</c:v>
                </c:pt>
                <c:pt idx="25509">
                  <c:v>118</c:v>
                </c:pt>
                <c:pt idx="25510">
                  <c:v>118.1</c:v>
                </c:pt>
                <c:pt idx="25511">
                  <c:v>116.9</c:v>
                </c:pt>
                <c:pt idx="25512">
                  <c:v>117.1</c:v>
                </c:pt>
                <c:pt idx="25513">
                  <c:v>117.3</c:v>
                </c:pt>
                <c:pt idx="25514">
                  <c:v>118.2</c:v>
                </c:pt>
                <c:pt idx="25515">
                  <c:v>117.1</c:v>
                </c:pt>
                <c:pt idx="25516">
                  <c:v>118.1</c:v>
                </c:pt>
                <c:pt idx="25517">
                  <c:v>117.6</c:v>
                </c:pt>
                <c:pt idx="25518">
                  <c:v>117.5</c:v>
                </c:pt>
                <c:pt idx="25519">
                  <c:v>117.9</c:v>
                </c:pt>
                <c:pt idx="25520">
                  <c:v>116.5</c:v>
                </c:pt>
                <c:pt idx="25521">
                  <c:v>115.8</c:v>
                </c:pt>
                <c:pt idx="25522">
                  <c:v>117.5</c:v>
                </c:pt>
                <c:pt idx="25523">
                  <c:v>118.3</c:v>
                </c:pt>
                <c:pt idx="25524">
                  <c:v>117.2</c:v>
                </c:pt>
                <c:pt idx="25525">
                  <c:v>117</c:v>
                </c:pt>
                <c:pt idx="25526">
                  <c:v>116.7</c:v>
                </c:pt>
                <c:pt idx="25527">
                  <c:v>117.2</c:v>
                </c:pt>
                <c:pt idx="25528">
                  <c:v>116.5</c:v>
                </c:pt>
                <c:pt idx="25529">
                  <c:v>116</c:v>
                </c:pt>
                <c:pt idx="25530">
                  <c:v>116</c:v>
                </c:pt>
                <c:pt idx="25531">
                  <c:v>115.8</c:v>
                </c:pt>
                <c:pt idx="25532">
                  <c:v>115.5</c:v>
                </c:pt>
                <c:pt idx="25533">
                  <c:v>115.7</c:v>
                </c:pt>
                <c:pt idx="25534">
                  <c:v>113.9</c:v>
                </c:pt>
                <c:pt idx="25535">
                  <c:v>114.5</c:v>
                </c:pt>
                <c:pt idx="25536">
                  <c:v>115.6</c:v>
                </c:pt>
                <c:pt idx="25537">
                  <c:v>116.2</c:v>
                </c:pt>
                <c:pt idx="25538">
                  <c:v>115.6</c:v>
                </c:pt>
                <c:pt idx="25539">
                  <c:v>113.8</c:v>
                </c:pt>
                <c:pt idx="25540">
                  <c:v>115.5</c:v>
                </c:pt>
                <c:pt idx="25541">
                  <c:v>114</c:v>
                </c:pt>
                <c:pt idx="25542">
                  <c:v>114.1</c:v>
                </c:pt>
                <c:pt idx="25543">
                  <c:v>115.2</c:v>
                </c:pt>
                <c:pt idx="25544">
                  <c:v>116.2</c:v>
                </c:pt>
                <c:pt idx="25545">
                  <c:v>117.3</c:v>
                </c:pt>
                <c:pt idx="25546">
                  <c:v>116.7</c:v>
                </c:pt>
                <c:pt idx="25547">
                  <c:v>117.3</c:v>
                </c:pt>
                <c:pt idx="25548">
                  <c:v>115.9</c:v>
                </c:pt>
                <c:pt idx="25549">
                  <c:v>117.6</c:v>
                </c:pt>
                <c:pt idx="25550">
                  <c:v>115.4</c:v>
                </c:pt>
                <c:pt idx="25551">
                  <c:v>116.8</c:v>
                </c:pt>
                <c:pt idx="25552">
                  <c:v>116.1</c:v>
                </c:pt>
                <c:pt idx="25553">
                  <c:v>116.8</c:v>
                </c:pt>
                <c:pt idx="25554">
                  <c:v>116.7</c:v>
                </c:pt>
                <c:pt idx="25555">
                  <c:v>115.5</c:v>
                </c:pt>
                <c:pt idx="25556">
                  <c:v>116.6</c:v>
                </c:pt>
                <c:pt idx="25557">
                  <c:v>115.9</c:v>
                </c:pt>
                <c:pt idx="25558">
                  <c:v>115</c:v>
                </c:pt>
                <c:pt idx="25559">
                  <c:v>115.8</c:v>
                </c:pt>
                <c:pt idx="25560">
                  <c:v>114.8</c:v>
                </c:pt>
                <c:pt idx="25561">
                  <c:v>115.3</c:v>
                </c:pt>
                <c:pt idx="25562">
                  <c:v>116.2</c:v>
                </c:pt>
                <c:pt idx="25563">
                  <c:v>116.9</c:v>
                </c:pt>
                <c:pt idx="25564">
                  <c:v>115.4</c:v>
                </c:pt>
                <c:pt idx="25565">
                  <c:v>115.8</c:v>
                </c:pt>
                <c:pt idx="25566">
                  <c:v>115.6</c:v>
                </c:pt>
                <c:pt idx="25567">
                  <c:v>115.5</c:v>
                </c:pt>
                <c:pt idx="25568">
                  <c:v>115.5</c:v>
                </c:pt>
                <c:pt idx="25569">
                  <c:v>115.8</c:v>
                </c:pt>
                <c:pt idx="25570">
                  <c:v>115.2</c:v>
                </c:pt>
                <c:pt idx="25571">
                  <c:v>117.4</c:v>
                </c:pt>
                <c:pt idx="25572">
                  <c:v>117.5</c:v>
                </c:pt>
                <c:pt idx="25573">
                  <c:v>117.4</c:v>
                </c:pt>
                <c:pt idx="25574">
                  <c:v>117.4</c:v>
                </c:pt>
                <c:pt idx="25575">
                  <c:v>117.7</c:v>
                </c:pt>
                <c:pt idx="25576">
                  <c:v>117.2</c:v>
                </c:pt>
                <c:pt idx="25577">
                  <c:v>118</c:v>
                </c:pt>
                <c:pt idx="25578">
                  <c:v>116.8</c:v>
                </c:pt>
                <c:pt idx="25579">
                  <c:v>117</c:v>
                </c:pt>
                <c:pt idx="25580">
                  <c:v>117.1</c:v>
                </c:pt>
                <c:pt idx="25581">
                  <c:v>117.6</c:v>
                </c:pt>
                <c:pt idx="25582">
                  <c:v>118</c:v>
                </c:pt>
                <c:pt idx="25583">
                  <c:v>116.8</c:v>
                </c:pt>
                <c:pt idx="25584">
                  <c:v>117</c:v>
                </c:pt>
                <c:pt idx="25585">
                  <c:v>116.6</c:v>
                </c:pt>
                <c:pt idx="25586">
                  <c:v>116.5</c:v>
                </c:pt>
                <c:pt idx="25587">
                  <c:v>115.6</c:v>
                </c:pt>
                <c:pt idx="25588">
                  <c:v>116.5</c:v>
                </c:pt>
                <c:pt idx="25589">
                  <c:v>115.7</c:v>
                </c:pt>
                <c:pt idx="25590">
                  <c:v>115.5</c:v>
                </c:pt>
                <c:pt idx="25591">
                  <c:v>115.4</c:v>
                </c:pt>
                <c:pt idx="25592">
                  <c:v>114.3</c:v>
                </c:pt>
                <c:pt idx="25593">
                  <c:v>114.8</c:v>
                </c:pt>
                <c:pt idx="25594">
                  <c:v>116</c:v>
                </c:pt>
                <c:pt idx="25595">
                  <c:v>114.8</c:v>
                </c:pt>
                <c:pt idx="25596">
                  <c:v>114</c:v>
                </c:pt>
                <c:pt idx="25597">
                  <c:v>114.5</c:v>
                </c:pt>
                <c:pt idx="25598">
                  <c:v>114.7</c:v>
                </c:pt>
                <c:pt idx="25599">
                  <c:v>115</c:v>
                </c:pt>
                <c:pt idx="25600">
                  <c:v>114</c:v>
                </c:pt>
                <c:pt idx="25601">
                  <c:v>113.9</c:v>
                </c:pt>
                <c:pt idx="25602">
                  <c:v>113.3</c:v>
                </c:pt>
                <c:pt idx="25603">
                  <c:v>114</c:v>
                </c:pt>
                <c:pt idx="25604">
                  <c:v>115.6</c:v>
                </c:pt>
                <c:pt idx="25605">
                  <c:v>115.1</c:v>
                </c:pt>
                <c:pt idx="25606">
                  <c:v>114.8</c:v>
                </c:pt>
                <c:pt idx="25607">
                  <c:v>115.7</c:v>
                </c:pt>
                <c:pt idx="25608">
                  <c:v>116.3</c:v>
                </c:pt>
                <c:pt idx="25609">
                  <c:v>117</c:v>
                </c:pt>
                <c:pt idx="25610">
                  <c:v>114.9</c:v>
                </c:pt>
                <c:pt idx="25611">
                  <c:v>115.9</c:v>
                </c:pt>
                <c:pt idx="25612">
                  <c:v>117</c:v>
                </c:pt>
                <c:pt idx="25613">
                  <c:v>115.9</c:v>
                </c:pt>
                <c:pt idx="25614">
                  <c:v>117.8</c:v>
                </c:pt>
                <c:pt idx="25615">
                  <c:v>115.9</c:v>
                </c:pt>
                <c:pt idx="25616">
                  <c:v>115.3</c:v>
                </c:pt>
                <c:pt idx="25617">
                  <c:v>115</c:v>
                </c:pt>
                <c:pt idx="25618">
                  <c:v>114.8</c:v>
                </c:pt>
                <c:pt idx="25619">
                  <c:v>115</c:v>
                </c:pt>
                <c:pt idx="25620">
                  <c:v>114.6</c:v>
                </c:pt>
                <c:pt idx="25621">
                  <c:v>115</c:v>
                </c:pt>
                <c:pt idx="25622">
                  <c:v>114.1</c:v>
                </c:pt>
                <c:pt idx="25623">
                  <c:v>113.5</c:v>
                </c:pt>
                <c:pt idx="25624">
                  <c:v>113.9</c:v>
                </c:pt>
                <c:pt idx="25625">
                  <c:v>115.2</c:v>
                </c:pt>
                <c:pt idx="25626">
                  <c:v>114.6</c:v>
                </c:pt>
                <c:pt idx="25627">
                  <c:v>114.3</c:v>
                </c:pt>
                <c:pt idx="25628">
                  <c:v>114.3</c:v>
                </c:pt>
                <c:pt idx="25629">
                  <c:v>115</c:v>
                </c:pt>
                <c:pt idx="25630">
                  <c:v>114.1</c:v>
                </c:pt>
                <c:pt idx="25631">
                  <c:v>114.9</c:v>
                </c:pt>
                <c:pt idx="25632">
                  <c:v>115.2</c:v>
                </c:pt>
                <c:pt idx="25633">
                  <c:v>116.2</c:v>
                </c:pt>
                <c:pt idx="25634">
                  <c:v>115.6</c:v>
                </c:pt>
                <c:pt idx="25635">
                  <c:v>116.8</c:v>
                </c:pt>
                <c:pt idx="25636">
                  <c:v>115.8</c:v>
                </c:pt>
                <c:pt idx="25637">
                  <c:v>115.7</c:v>
                </c:pt>
                <c:pt idx="25638">
                  <c:v>115.4</c:v>
                </c:pt>
                <c:pt idx="25639">
                  <c:v>116</c:v>
                </c:pt>
                <c:pt idx="25640">
                  <c:v>115.8</c:v>
                </c:pt>
                <c:pt idx="25641">
                  <c:v>116.8</c:v>
                </c:pt>
                <c:pt idx="25642">
                  <c:v>116.6</c:v>
                </c:pt>
                <c:pt idx="25643">
                  <c:v>116.2</c:v>
                </c:pt>
                <c:pt idx="25644">
                  <c:v>114.7</c:v>
                </c:pt>
                <c:pt idx="25645">
                  <c:v>114.7</c:v>
                </c:pt>
                <c:pt idx="25646">
                  <c:v>115</c:v>
                </c:pt>
                <c:pt idx="25647">
                  <c:v>114.6</c:v>
                </c:pt>
                <c:pt idx="25648">
                  <c:v>114.4</c:v>
                </c:pt>
                <c:pt idx="25649">
                  <c:v>114.3</c:v>
                </c:pt>
                <c:pt idx="25650">
                  <c:v>114.1</c:v>
                </c:pt>
                <c:pt idx="25651">
                  <c:v>113.4</c:v>
                </c:pt>
                <c:pt idx="25652">
                  <c:v>113.6</c:v>
                </c:pt>
                <c:pt idx="25653">
                  <c:v>113.8</c:v>
                </c:pt>
                <c:pt idx="25654">
                  <c:v>113.4</c:v>
                </c:pt>
                <c:pt idx="25655">
                  <c:v>113.5</c:v>
                </c:pt>
                <c:pt idx="25656">
                  <c:v>113.7</c:v>
                </c:pt>
                <c:pt idx="25657">
                  <c:v>114.2</c:v>
                </c:pt>
                <c:pt idx="25658">
                  <c:v>114.6</c:v>
                </c:pt>
                <c:pt idx="25659">
                  <c:v>113.3</c:v>
                </c:pt>
                <c:pt idx="25660">
                  <c:v>114.1</c:v>
                </c:pt>
                <c:pt idx="25661">
                  <c:v>113.7</c:v>
                </c:pt>
                <c:pt idx="25662">
                  <c:v>113.8</c:v>
                </c:pt>
                <c:pt idx="25663">
                  <c:v>114.2</c:v>
                </c:pt>
                <c:pt idx="25664">
                  <c:v>114.5</c:v>
                </c:pt>
                <c:pt idx="25665">
                  <c:v>115</c:v>
                </c:pt>
                <c:pt idx="25666">
                  <c:v>114.7</c:v>
                </c:pt>
                <c:pt idx="25667">
                  <c:v>114.6</c:v>
                </c:pt>
                <c:pt idx="25668">
                  <c:v>113.4</c:v>
                </c:pt>
                <c:pt idx="25669">
                  <c:v>114.7</c:v>
                </c:pt>
                <c:pt idx="25670">
                  <c:v>114.6</c:v>
                </c:pt>
                <c:pt idx="25671">
                  <c:v>113.6</c:v>
                </c:pt>
                <c:pt idx="25672">
                  <c:v>114.1</c:v>
                </c:pt>
                <c:pt idx="25673">
                  <c:v>114.3</c:v>
                </c:pt>
                <c:pt idx="25674">
                  <c:v>113.6</c:v>
                </c:pt>
                <c:pt idx="25675">
                  <c:v>114.7</c:v>
                </c:pt>
                <c:pt idx="25676">
                  <c:v>114.4</c:v>
                </c:pt>
                <c:pt idx="25677">
                  <c:v>115.2</c:v>
                </c:pt>
                <c:pt idx="25678">
                  <c:v>113.9</c:v>
                </c:pt>
                <c:pt idx="25679">
                  <c:v>115.2</c:v>
                </c:pt>
                <c:pt idx="25680">
                  <c:v>115.5</c:v>
                </c:pt>
                <c:pt idx="25681">
                  <c:v>114.4</c:v>
                </c:pt>
                <c:pt idx="25682">
                  <c:v>114.3</c:v>
                </c:pt>
                <c:pt idx="25683">
                  <c:v>114.6</c:v>
                </c:pt>
                <c:pt idx="25684">
                  <c:v>116.2</c:v>
                </c:pt>
                <c:pt idx="25685">
                  <c:v>115.5</c:v>
                </c:pt>
                <c:pt idx="25686">
                  <c:v>115.3</c:v>
                </c:pt>
                <c:pt idx="25687">
                  <c:v>115.4</c:v>
                </c:pt>
                <c:pt idx="25688">
                  <c:v>116.6</c:v>
                </c:pt>
                <c:pt idx="25689">
                  <c:v>116.6</c:v>
                </c:pt>
                <c:pt idx="25690">
                  <c:v>116.6</c:v>
                </c:pt>
                <c:pt idx="25691">
                  <c:v>118.1</c:v>
                </c:pt>
                <c:pt idx="25692">
                  <c:v>117.2</c:v>
                </c:pt>
                <c:pt idx="25693">
                  <c:v>118.5</c:v>
                </c:pt>
                <c:pt idx="25694">
                  <c:v>119</c:v>
                </c:pt>
                <c:pt idx="25695">
                  <c:v>118.8</c:v>
                </c:pt>
                <c:pt idx="25696">
                  <c:v>118.2</c:v>
                </c:pt>
                <c:pt idx="25697">
                  <c:v>118.6</c:v>
                </c:pt>
                <c:pt idx="25698">
                  <c:v>117.7</c:v>
                </c:pt>
                <c:pt idx="25699">
                  <c:v>117.4</c:v>
                </c:pt>
                <c:pt idx="25700">
                  <c:v>117.2</c:v>
                </c:pt>
                <c:pt idx="25701">
                  <c:v>117.6</c:v>
                </c:pt>
                <c:pt idx="25702">
                  <c:v>117.7</c:v>
                </c:pt>
                <c:pt idx="25703">
                  <c:v>117.1</c:v>
                </c:pt>
                <c:pt idx="25704">
                  <c:v>117.1</c:v>
                </c:pt>
                <c:pt idx="25705">
                  <c:v>117</c:v>
                </c:pt>
                <c:pt idx="25706">
                  <c:v>116.5</c:v>
                </c:pt>
                <c:pt idx="25707">
                  <c:v>116.5</c:v>
                </c:pt>
                <c:pt idx="25708">
                  <c:v>117.2</c:v>
                </c:pt>
                <c:pt idx="25709">
                  <c:v>117.4</c:v>
                </c:pt>
                <c:pt idx="25710">
                  <c:v>117.6</c:v>
                </c:pt>
                <c:pt idx="25711">
                  <c:v>116</c:v>
                </c:pt>
                <c:pt idx="25712">
                  <c:v>117.6</c:v>
                </c:pt>
                <c:pt idx="25713">
                  <c:v>117</c:v>
                </c:pt>
                <c:pt idx="25714">
                  <c:v>116.8</c:v>
                </c:pt>
                <c:pt idx="25715">
                  <c:v>117.4</c:v>
                </c:pt>
                <c:pt idx="25716">
                  <c:v>116.6</c:v>
                </c:pt>
                <c:pt idx="25717">
                  <c:v>114.9</c:v>
                </c:pt>
                <c:pt idx="25718">
                  <c:v>116.4</c:v>
                </c:pt>
                <c:pt idx="25719">
                  <c:v>115.5</c:v>
                </c:pt>
                <c:pt idx="25720">
                  <c:v>115.9</c:v>
                </c:pt>
                <c:pt idx="25721">
                  <c:v>116.4</c:v>
                </c:pt>
                <c:pt idx="25722">
                  <c:v>115.5</c:v>
                </c:pt>
                <c:pt idx="25723">
                  <c:v>115.7</c:v>
                </c:pt>
                <c:pt idx="25724">
                  <c:v>115.7</c:v>
                </c:pt>
                <c:pt idx="25725">
                  <c:v>115.7</c:v>
                </c:pt>
                <c:pt idx="25726">
                  <c:v>115.4</c:v>
                </c:pt>
                <c:pt idx="25727">
                  <c:v>115.9</c:v>
                </c:pt>
                <c:pt idx="25728">
                  <c:v>116.6</c:v>
                </c:pt>
                <c:pt idx="25729">
                  <c:v>117</c:v>
                </c:pt>
                <c:pt idx="25730">
                  <c:v>117</c:v>
                </c:pt>
                <c:pt idx="25731">
                  <c:v>116.1</c:v>
                </c:pt>
                <c:pt idx="25732">
                  <c:v>115.2</c:v>
                </c:pt>
                <c:pt idx="25733">
                  <c:v>116.2</c:v>
                </c:pt>
                <c:pt idx="25734">
                  <c:v>116.8</c:v>
                </c:pt>
                <c:pt idx="25735">
                  <c:v>116</c:v>
                </c:pt>
                <c:pt idx="25736">
                  <c:v>116.6</c:v>
                </c:pt>
                <c:pt idx="25737">
                  <c:v>116.2</c:v>
                </c:pt>
                <c:pt idx="25738">
                  <c:v>118.1</c:v>
                </c:pt>
                <c:pt idx="25739">
                  <c:v>115.6</c:v>
                </c:pt>
                <c:pt idx="25740">
                  <c:v>116.4</c:v>
                </c:pt>
                <c:pt idx="25741">
                  <c:v>117</c:v>
                </c:pt>
                <c:pt idx="25742">
                  <c:v>116.1</c:v>
                </c:pt>
                <c:pt idx="25743">
                  <c:v>114.3</c:v>
                </c:pt>
                <c:pt idx="25744">
                  <c:v>115.1</c:v>
                </c:pt>
                <c:pt idx="25745">
                  <c:v>115.3</c:v>
                </c:pt>
                <c:pt idx="25746">
                  <c:v>116.3</c:v>
                </c:pt>
                <c:pt idx="25747">
                  <c:v>116.3</c:v>
                </c:pt>
                <c:pt idx="25748">
                  <c:v>118.1</c:v>
                </c:pt>
                <c:pt idx="25749">
                  <c:v>117.1</c:v>
                </c:pt>
                <c:pt idx="25750">
                  <c:v>117.3</c:v>
                </c:pt>
                <c:pt idx="25751">
                  <c:v>116.2</c:v>
                </c:pt>
                <c:pt idx="25752">
                  <c:v>114.8</c:v>
                </c:pt>
                <c:pt idx="25753">
                  <c:v>115.9</c:v>
                </c:pt>
                <c:pt idx="25754">
                  <c:v>115.7</c:v>
                </c:pt>
                <c:pt idx="25755">
                  <c:v>116.8</c:v>
                </c:pt>
                <c:pt idx="25756">
                  <c:v>116.6</c:v>
                </c:pt>
                <c:pt idx="25757">
                  <c:v>116</c:v>
                </c:pt>
                <c:pt idx="25758">
                  <c:v>116.4</c:v>
                </c:pt>
                <c:pt idx="25759">
                  <c:v>115.7</c:v>
                </c:pt>
                <c:pt idx="25760">
                  <c:v>116.6</c:v>
                </c:pt>
                <c:pt idx="25761">
                  <c:v>116.4</c:v>
                </c:pt>
                <c:pt idx="25762">
                  <c:v>116.8</c:v>
                </c:pt>
                <c:pt idx="25763">
                  <c:v>116.8</c:v>
                </c:pt>
                <c:pt idx="25764">
                  <c:v>115.6</c:v>
                </c:pt>
                <c:pt idx="25765">
                  <c:v>115.9</c:v>
                </c:pt>
                <c:pt idx="25766">
                  <c:v>115.7</c:v>
                </c:pt>
                <c:pt idx="25767">
                  <c:v>117.1</c:v>
                </c:pt>
                <c:pt idx="25768">
                  <c:v>116.2</c:v>
                </c:pt>
                <c:pt idx="25769">
                  <c:v>115.6</c:v>
                </c:pt>
                <c:pt idx="25770">
                  <c:v>117.1</c:v>
                </c:pt>
                <c:pt idx="25771">
                  <c:v>115.8</c:v>
                </c:pt>
                <c:pt idx="25772">
                  <c:v>117</c:v>
                </c:pt>
                <c:pt idx="25773">
                  <c:v>115.8</c:v>
                </c:pt>
                <c:pt idx="25774">
                  <c:v>116.2</c:v>
                </c:pt>
                <c:pt idx="25775">
                  <c:v>115.7</c:v>
                </c:pt>
                <c:pt idx="25776">
                  <c:v>115.2</c:v>
                </c:pt>
                <c:pt idx="25777">
                  <c:v>116.4</c:v>
                </c:pt>
                <c:pt idx="25778">
                  <c:v>117.2</c:v>
                </c:pt>
                <c:pt idx="25779">
                  <c:v>117</c:v>
                </c:pt>
                <c:pt idx="25780">
                  <c:v>116.6</c:v>
                </c:pt>
                <c:pt idx="25781">
                  <c:v>117.1</c:v>
                </c:pt>
                <c:pt idx="25782">
                  <c:v>116.8</c:v>
                </c:pt>
                <c:pt idx="25783">
                  <c:v>118.4</c:v>
                </c:pt>
                <c:pt idx="25784">
                  <c:v>117.5</c:v>
                </c:pt>
                <c:pt idx="25785">
                  <c:v>116.9</c:v>
                </c:pt>
                <c:pt idx="25786">
                  <c:v>117.4</c:v>
                </c:pt>
                <c:pt idx="25787">
                  <c:v>117</c:v>
                </c:pt>
                <c:pt idx="25788">
                  <c:v>117.2</c:v>
                </c:pt>
                <c:pt idx="25789">
                  <c:v>116.7</c:v>
                </c:pt>
                <c:pt idx="25790">
                  <c:v>117.5</c:v>
                </c:pt>
                <c:pt idx="25791">
                  <c:v>117.3</c:v>
                </c:pt>
                <c:pt idx="25792">
                  <c:v>117.2</c:v>
                </c:pt>
                <c:pt idx="25793">
                  <c:v>117.5</c:v>
                </c:pt>
                <c:pt idx="25794">
                  <c:v>117.4</c:v>
                </c:pt>
                <c:pt idx="25795">
                  <c:v>117.1</c:v>
                </c:pt>
                <c:pt idx="25796">
                  <c:v>116.5</c:v>
                </c:pt>
                <c:pt idx="25797">
                  <c:v>115.8</c:v>
                </c:pt>
                <c:pt idx="25798">
                  <c:v>116.4</c:v>
                </c:pt>
                <c:pt idx="25799">
                  <c:v>118.4</c:v>
                </c:pt>
                <c:pt idx="25800">
                  <c:v>117.3</c:v>
                </c:pt>
                <c:pt idx="25801">
                  <c:v>117</c:v>
                </c:pt>
                <c:pt idx="25802">
                  <c:v>117.1</c:v>
                </c:pt>
                <c:pt idx="25803">
                  <c:v>116.9</c:v>
                </c:pt>
                <c:pt idx="25804">
                  <c:v>117.2</c:v>
                </c:pt>
                <c:pt idx="25805">
                  <c:v>117</c:v>
                </c:pt>
                <c:pt idx="25806">
                  <c:v>117</c:v>
                </c:pt>
                <c:pt idx="25807">
                  <c:v>117</c:v>
                </c:pt>
                <c:pt idx="25808">
                  <c:v>116.9</c:v>
                </c:pt>
                <c:pt idx="25809">
                  <c:v>117.5</c:v>
                </c:pt>
                <c:pt idx="25810">
                  <c:v>119.3</c:v>
                </c:pt>
                <c:pt idx="25811">
                  <c:v>117.6</c:v>
                </c:pt>
                <c:pt idx="25812">
                  <c:v>117.1</c:v>
                </c:pt>
                <c:pt idx="25813">
                  <c:v>116.8</c:v>
                </c:pt>
                <c:pt idx="25814">
                  <c:v>116.6</c:v>
                </c:pt>
                <c:pt idx="25815">
                  <c:v>117.6</c:v>
                </c:pt>
                <c:pt idx="25816">
                  <c:v>117.3</c:v>
                </c:pt>
                <c:pt idx="25817">
                  <c:v>117.3</c:v>
                </c:pt>
                <c:pt idx="25818">
                  <c:v>117.1</c:v>
                </c:pt>
                <c:pt idx="25819">
                  <c:v>118</c:v>
                </c:pt>
                <c:pt idx="25820">
                  <c:v>117.3</c:v>
                </c:pt>
                <c:pt idx="25821">
                  <c:v>117.9</c:v>
                </c:pt>
                <c:pt idx="25822">
                  <c:v>118.8</c:v>
                </c:pt>
                <c:pt idx="25823">
                  <c:v>117.4</c:v>
                </c:pt>
                <c:pt idx="25824">
                  <c:v>117.7</c:v>
                </c:pt>
                <c:pt idx="25825">
                  <c:v>117.2</c:v>
                </c:pt>
                <c:pt idx="25826">
                  <c:v>117.7</c:v>
                </c:pt>
                <c:pt idx="25827">
                  <c:v>117.4</c:v>
                </c:pt>
                <c:pt idx="25828">
                  <c:v>116.9</c:v>
                </c:pt>
                <c:pt idx="25829">
                  <c:v>117.3</c:v>
                </c:pt>
                <c:pt idx="25830">
                  <c:v>118</c:v>
                </c:pt>
                <c:pt idx="25831">
                  <c:v>118.5</c:v>
                </c:pt>
                <c:pt idx="25832">
                  <c:v>118.3</c:v>
                </c:pt>
                <c:pt idx="25833">
                  <c:v>116.8</c:v>
                </c:pt>
                <c:pt idx="25834">
                  <c:v>118.5</c:v>
                </c:pt>
                <c:pt idx="25835">
                  <c:v>117.8</c:v>
                </c:pt>
                <c:pt idx="25836">
                  <c:v>119.4</c:v>
                </c:pt>
                <c:pt idx="25837">
                  <c:v>117.6</c:v>
                </c:pt>
                <c:pt idx="25838">
                  <c:v>118</c:v>
                </c:pt>
                <c:pt idx="25839">
                  <c:v>117.8</c:v>
                </c:pt>
                <c:pt idx="25840">
                  <c:v>118.3</c:v>
                </c:pt>
                <c:pt idx="25841">
                  <c:v>117.2</c:v>
                </c:pt>
                <c:pt idx="25842">
                  <c:v>118.3</c:v>
                </c:pt>
                <c:pt idx="25843">
                  <c:v>118.1</c:v>
                </c:pt>
                <c:pt idx="25844">
                  <c:v>117.5</c:v>
                </c:pt>
                <c:pt idx="25845">
                  <c:v>117.9</c:v>
                </c:pt>
                <c:pt idx="25846">
                  <c:v>118.2</c:v>
                </c:pt>
                <c:pt idx="25847">
                  <c:v>118.2</c:v>
                </c:pt>
                <c:pt idx="25848">
                  <c:v>118.7</c:v>
                </c:pt>
                <c:pt idx="25849">
                  <c:v>118.8</c:v>
                </c:pt>
                <c:pt idx="25850">
                  <c:v>117.7</c:v>
                </c:pt>
                <c:pt idx="25851">
                  <c:v>116.9</c:v>
                </c:pt>
                <c:pt idx="25852">
                  <c:v>119.5</c:v>
                </c:pt>
                <c:pt idx="25853">
                  <c:v>118.6</c:v>
                </c:pt>
                <c:pt idx="25854">
                  <c:v>118.3</c:v>
                </c:pt>
                <c:pt idx="25855">
                  <c:v>118.3</c:v>
                </c:pt>
                <c:pt idx="25856">
                  <c:v>119</c:v>
                </c:pt>
                <c:pt idx="25857">
                  <c:v>118</c:v>
                </c:pt>
                <c:pt idx="25858">
                  <c:v>117.2</c:v>
                </c:pt>
                <c:pt idx="25859">
                  <c:v>118.9</c:v>
                </c:pt>
                <c:pt idx="25860">
                  <c:v>118.3</c:v>
                </c:pt>
                <c:pt idx="25861">
                  <c:v>119.5</c:v>
                </c:pt>
                <c:pt idx="25862">
                  <c:v>118.2</c:v>
                </c:pt>
                <c:pt idx="25863">
                  <c:v>119</c:v>
                </c:pt>
                <c:pt idx="25864">
                  <c:v>117.4</c:v>
                </c:pt>
                <c:pt idx="25865">
                  <c:v>118.2</c:v>
                </c:pt>
                <c:pt idx="25866">
                  <c:v>119.5</c:v>
                </c:pt>
                <c:pt idx="25867">
                  <c:v>118</c:v>
                </c:pt>
                <c:pt idx="25868">
                  <c:v>118.5</c:v>
                </c:pt>
                <c:pt idx="25869">
                  <c:v>119.2</c:v>
                </c:pt>
                <c:pt idx="25870">
                  <c:v>118.3</c:v>
                </c:pt>
                <c:pt idx="25871">
                  <c:v>118.8</c:v>
                </c:pt>
                <c:pt idx="25872">
                  <c:v>120.5</c:v>
                </c:pt>
                <c:pt idx="25873">
                  <c:v>120.5</c:v>
                </c:pt>
                <c:pt idx="25874">
                  <c:v>118.5</c:v>
                </c:pt>
                <c:pt idx="25875">
                  <c:v>119.3</c:v>
                </c:pt>
                <c:pt idx="25876">
                  <c:v>118.8</c:v>
                </c:pt>
                <c:pt idx="25877">
                  <c:v>118.1</c:v>
                </c:pt>
                <c:pt idx="25878">
                  <c:v>119.5</c:v>
                </c:pt>
                <c:pt idx="25879">
                  <c:v>119.5</c:v>
                </c:pt>
                <c:pt idx="25880">
                  <c:v>119.3</c:v>
                </c:pt>
                <c:pt idx="25881">
                  <c:v>119.6</c:v>
                </c:pt>
                <c:pt idx="25882">
                  <c:v>118.9</c:v>
                </c:pt>
                <c:pt idx="25883">
                  <c:v>119.2</c:v>
                </c:pt>
                <c:pt idx="25884">
                  <c:v>118.7</c:v>
                </c:pt>
                <c:pt idx="25885">
                  <c:v>119.3</c:v>
                </c:pt>
                <c:pt idx="25886">
                  <c:v>118.8</c:v>
                </c:pt>
                <c:pt idx="25887">
                  <c:v>118.3</c:v>
                </c:pt>
                <c:pt idx="25888">
                  <c:v>118.3</c:v>
                </c:pt>
                <c:pt idx="25889">
                  <c:v>119.6</c:v>
                </c:pt>
                <c:pt idx="25890">
                  <c:v>119</c:v>
                </c:pt>
                <c:pt idx="25891">
                  <c:v>119.9</c:v>
                </c:pt>
                <c:pt idx="25892">
                  <c:v>118.1</c:v>
                </c:pt>
                <c:pt idx="25893">
                  <c:v>118.8</c:v>
                </c:pt>
                <c:pt idx="25894">
                  <c:v>118.4</c:v>
                </c:pt>
                <c:pt idx="25895">
                  <c:v>117.8</c:v>
                </c:pt>
                <c:pt idx="25896">
                  <c:v>118.4</c:v>
                </c:pt>
                <c:pt idx="25897">
                  <c:v>117.4</c:v>
                </c:pt>
                <c:pt idx="25898">
                  <c:v>118.7</c:v>
                </c:pt>
                <c:pt idx="25899">
                  <c:v>118.3</c:v>
                </c:pt>
                <c:pt idx="25900">
                  <c:v>118.3</c:v>
                </c:pt>
                <c:pt idx="25901">
                  <c:v>117.7</c:v>
                </c:pt>
                <c:pt idx="25902">
                  <c:v>117.5</c:v>
                </c:pt>
                <c:pt idx="25903">
                  <c:v>118.3</c:v>
                </c:pt>
                <c:pt idx="25904">
                  <c:v>117.9</c:v>
                </c:pt>
                <c:pt idx="25905">
                  <c:v>118.8</c:v>
                </c:pt>
                <c:pt idx="25906">
                  <c:v>117.7</c:v>
                </c:pt>
                <c:pt idx="25907">
                  <c:v>117.4</c:v>
                </c:pt>
                <c:pt idx="25908">
                  <c:v>118.4</c:v>
                </c:pt>
                <c:pt idx="25909">
                  <c:v>119.2</c:v>
                </c:pt>
                <c:pt idx="25910">
                  <c:v>118.2</c:v>
                </c:pt>
                <c:pt idx="25911">
                  <c:v>119.1</c:v>
                </c:pt>
                <c:pt idx="25912">
                  <c:v>118.8</c:v>
                </c:pt>
                <c:pt idx="25913">
                  <c:v>118.9</c:v>
                </c:pt>
                <c:pt idx="25914">
                  <c:v>118.9</c:v>
                </c:pt>
                <c:pt idx="25915">
                  <c:v>118.9</c:v>
                </c:pt>
                <c:pt idx="25916">
                  <c:v>118.5</c:v>
                </c:pt>
                <c:pt idx="25917">
                  <c:v>117.9</c:v>
                </c:pt>
                <c:pt idx="25918">
                  <c:v>118.6</c:v>
                </c:pt>
                <c:pt idx="25919">
                  <c:v>119.6</c:v>
                </c:pt>
                <c:pt idx="25920">
                  <c:v>119.4</c:v>
                </c:pt>
                <c:pt idx="25921">
                  <c:v>119.2</c:v>
                </c:pt>
                <c:pt idx="25922">
                  <c:v>119.2</c:v>
                </c:pt>
                <c:pt idx="25923">
                  <c:v>118.6</c:v>
                </c:pt>
                <c:pt idx="25924">
                  <c:v>118</c:v>
                </c:pt>
                <c:pt idx="25925">
                  <c:v>119.6</c:v>
                </c:pt>
                <c:pt idx="25926">
                  <c:v>119.1</c:v>
                </c:pt>
                <c:pt idx="25927">
                  <c:v>118.8</c:v>
                </c:pt>
                <c:pt idx="25928">
                  <c:v>118.2</c:v>
                </c:pt>
                <c:pt idx="25929">
                  <c:v>120.1</c:v>
                </c:pt>
                <c:pt idx="25930">
                  <c:v>119.2</c:v>
                </c:pt>
                <c:pt idx="25931">
                  <c:v>119.5</c:v>
                </c:pt>
                <c:pt idx="25932">
                  <c:v>120</c:v>
                </c:pt>
                <c:pt idx="25933">
                  <c:v>119.6</c:v>
                </c:pt>
                <c:pt idx="25934">
                  <c:v>119.2</c:v>
                </c:pt>
                <c:pt idx="25935">
                  <c:v>119.3</c:v>
                </c:pt>
                <c:pt idx="25936">
                  <c:v>119.6</c:v>
                </c:pt>
                <c:pt idx="25937">
                  <c:v>118.9</c:v>
                </c:pt>
                <c:pt idx="25938">
                  <c:v>120.2</c:v>
                </c:pt>
                <c:pt idx="25939">
                  <c:v>119.7</c:v>
                </c:pt>
                <c:pt idx="25940">
                  <c:v>120</c:v>
                </c:pt>
                <c:pt idx="25941">
                  <c:v>119.5</c:v>
                </c:pt>
                <c:pt idx="25942">
                  <c:v>118.5</c:v>
                </c:pt>
                <c:pt idx="25943">
                  <c:v>118.4</c:v>
                </c:pt>
                <c:pt idx="25944">
                  <c:v>119.2</c:v>
                </c:pt>
                <c:pt idx="25945">
                  <c:v>119</c:v>
                </c:pt>
                <c:pt idx="25946">
                  <c:v>117.7</c:v>
                </c:pt>
                <c:pt idx="25947">
                  <c:v>118.5</c:v>
                </c:pt>
                <c:pt idx="25948">
                  <c:v>118.6</c:v>
                </c:pt>
                <c:pt idx="25949">
                  <c:v>119</c:v>
                </c:pt>
                <c:pt idx="25950">
                  <c:v>119.7</c:v>
                </c:pt>
                <c:pt idx="25951">
                  <c:v>119</c:v>
                </c:pt>
                <c:pt idx="25952">
                  <c:v>118.7</c:v>
                </c:pt>
                <c:pt idx="25953">
                  <c:v>117.9</c:v>
                </c:pt>
                <c:pt idx="25954">
                  <c:v>119.4</c:v>
                </c:pt>
                <c:pt idx="25955">
                  <c:v>119.1</c:v>
                </c:pt>
                <c:pt idx="25956">
                  <c:v>119.1</c:v>
                </c:pt>
                <c:pt idx="25957">
                  <c:v>119.4</c:v>
                </c:pt>
                <c:pt idx="25958">
                  <c:v>119</c:v>
                </c:pt>
                <c:pt idx="25959">
                  <c:v>119.2</c:v>
                </c:pt>
                <c:pt idx="25960">
                  <c:v>119.1</c:v>
                </c:pt>
                <c:pt idx="25961">
                  <c:v>119.4</c:v>
                </c:pt>
                <c:pt idx="25962">
                  <c:v>119.6</c:v>
                </c:pt>
                <c:pt idx="25963">
                  <c:v>118.6</c:v>
                </c:pt>
                <c:pt idx="25964">
                  <c:v>118.7</c:v>
                </c:pt>
                <c:pt idx="25965">
                  <c:v>118.8</c:v>
                </c:pt>
                <c:pt idx="25966">
                  <c:v>119.2</c:v>
                </c:pt>
                <c:pt idx="25967">
                  <c:v>119.8</c:v>
                </c:pt>
                <c:pt idx="25968">
                  <c:v>118.7</c:v>
                </c:pt>
                <c:pt idx="25969">
                  <c:v>118.8</c:v>
                </c:pt>
                <c:pt idx="25970">
                  <c:v>119.6</c:v>
                </c:pt>
                <c:pt idx="25971">
                  <c:v>118.9</c:v>
                </c:pt>
                <c:pt idx="25972">
                  <c:v>120.1</c:v>
                </c:pt>
                <c:pt idx="25973">
                  <c:v>118.1</c:v>
                </c:pt>
                <c:pt idx="25974">
                  <c:v>119.2</c:v>
                </c:pt>
                <c:pt idx="25975">
                  <c:v>119.3</c:v>
                </c:pt>
                <c:pt idx="25976">
                  <c:v>120.1</c:v>
                </c:pt>
                <c:pt idx="25977">
                  <c:v>119.2</c:v>
                </c:pt>
                <c:pt idx="25978">
                  <c:v>119.1</c:v>
                </c:pt>
                <c:pt idx="25979">
                  <c:v>119.1</c:v>
                </c:pt>
                <c:pt idx="25980">
                  <c:v>120</c:v>
                </c:pt>
                <c:pt idx="25981">
                  <c:v>119.2</c:v>
                </c:pt>
                <c:pt idx="25982">
                  <c:v>120.3</c:v>
                </c:pt>
                <c:pt idx="25983">
                  <c:v>121.1</c:v>
                </c:pt>
                <c:pt idx="25984">
                  <c:v>119.2</c:v>
                </c:pt>
                <c:pt idx="25985">
                  <c:v>119.1</c:v>
                </c:pt>
                <c:pt idx="25986">
                  <c:v>119.6</c:v>
                </c:pt>
                <c:pt idx="25987">
                  <c:v>120.6</c:v>
                </c:pt>
                <c:pt idx="25988">
                  <c:v>119.9</c:v>
                </c:pt>
                <c:pt idx="25989">
                  <c:v>120.1</c:v>
                </c:pt>
                <c:pt idx="25990">
                  <c:v>119.6</c:v>
                </c:pt>
                <c:pt idx="25991">
                  <c:v>120.2</c:v>
                </c:pt>
                <c:pt idx="25992">
                  <c:v>120.1</c:v>
                </c:pt>
                <c:pt idx="25993">
                  <c:v>119.6</c:v>
                </c:pt>
                <c:pt idx="25994">
                  <c:v>119.4</c:v>
                </c:pt>
                <c:pt idx="25995">
                  <c:v>119.9</c:v>
                </c:pt>
                <c:pt idx="25996">
                  <c:v>119.5</c:v>
                </c:pt>
                <c:pt idx="25997">
                  <c:v>120</c:v>
                </c:pt>
                <c:pt idx="25998">
                  <c:v>120</c:v>
                </c:pt>
                <c:pt idx="25999">
                  <c:v>118.9</c:v>
                </c:pt>
                <c:pt idx="26000">
                  <c:v>119.9</c:v>
                </c:pt>
                <c:pt idx="26001">
                  <c:v>119.5</c:v>
                </c:pt>
                <c:pt idx="26002">
                  <c:v>121.4</c:v>
                </c:pt>
                <c:pt idx="26003">
                  <c:v>120.9</c:v>
                </c:pt>
                <c:pt idx="26004">
                  <c:v>120.2</c:v>
                </c:pt>
                <c:pt idx="26005">
                  <c:v>119.8</c:v>
                </c:pt>
                <c:pt idx="26006">
                  <c:v>119.5</c:v>
                </c:pt>
                <c:pt idx="26007">
                  <c:v>119.9</c:v>
                </c:pt>
                <c:pt idx="26008">
                  <c:v>119.4</c:v>
                </c:pt>
                <c:pt idx="26009">
                  <c:v>121.3</c:v>
                </c:pt>
                <c:pt idx="26010">
                  <c:v>120.2</c:v>
                </c:pt>
                <c:pt idx="26011">
                  <c:v>120.4</c:v>
                </c:pt>
                <c:pt idx="26012">
                  <c:v>120.6</c:v>
                </c:pt>
                <c:pt idx="26013">
                  <c:v>120.6</c:v>
                </c:pt>
                <c:pt idx="26014">
                  <c:v>120.3</c:v>
                </c:pt>
                <c:pt idx="26015">
                  <c:v>121</c:v>
                </c:pt>
                <c:pt idx="26016">
                  <c:v>120.9</c:v>
                </c:pt>
                <c:pt idx="26017">
                  <c:v>120.3</c:v>
                </c:pt>
                <c:pt idx="26018">
                  <c:v>120.8</c:v>
                </c:pt>
                <c:pt idx="26019">
                  <c:v>120.5</c:v>
                </c:pt>
                <c:pt idx="26020">
                  <c:v>121.3</c:v>
                </c:pt>
                <c:pt idx="26021">
                  <c:v>119.7</c:v>
                </c:pt>
                <c:pt idx="26022">
                  <c:v>120.8</c:v>
                </c:pt>
                <c:pt idx="26023">
                  <c:v>119.8</c:v>
                </c:pt>
                <c:pt idx="26024">
                  <c:v>120.6</c:v>
                </c:pt>
                <c:pt idx="26025">
                  <c:v>121.2</c:v>
                </c:pt>
                <c:pt idx="26026">
                  <c:v>120</c:v>
                </c:pt>
                <c:pt idx="26027">
                  <c:v>121.3</c:v>
                </c:pt>
                <c:pt idx="26028">
                  <c:v>120.6</c:v>
                </c:pt>
                <c:pt idx="26029">
                  <c:v>121</c:v>
                </c:pt>
                <c:pt idx="26030">
                  <c:v>120.9</c:v>
                </c:pt>
                <c:pt idx="26031">
                  <c:v>121.6</c:v>
                </c:pt>
                <c:pt idx="26032">
                  <c:v>121.5</c:v>
                </c:pt>
                <c:pt idx="26033">
                  <c:v>121.2</c:v>
                </c:pt>
                <c:pt idx="26034">
                  <c:v>122.3</c:v>
                </c:pt>
                <c:pt idx="26035">
                  <c:v>121.3</c:v>
                </c:pt>
                <c:pt idx="26036">
                  <c:v>120.9</c:v>
                </c:pt>
                <c:pt idx="26037">
                  <c:v>121.2</c:v>
                </c:pt>
                <c:pt idx="26038">
                  <c:v>120.6</c:v>
                </c:pt>
                <c:pt idx="26039">
                  <c:v>121.1</c:v>
                </c:pt>
                <c:pt idx="26040">
                  <c:v>121.7</c:v>
                </c:pt>
                <c:pt idx="26041">
                  <c:v>121.1</c:v>
                </c:pt>
                <c:pt idx="26042">
                  <c:v>121.1</c:v>
                </c:pt>
                <c:pt idx="26043">
                  <c:v>121.8</c:v>
                </c:pt>
                <c:pt idx="26044">
                  <c:v>121.3</c:v>
                </c:pt>
                <c:pt idx="26045">
                  <c:v>120.6</c:v>
                </c:pt>
                <c:pt idx="26046">
                  <c:v>120.7</c:v>
                </c:pt>
                <c:pt idx="26047">
                  <c:v>120.8</c:v>
                </c:pt>
                <c:pt idx="26048">
                  <c:v>120.7</c:v>
                </c:pt>
                <c:pt idx="26049">
                  <c:v>121.4</c:v>
                </c:pt>
                <c:pt idx="26050">
                  <c:v>119.4</c:v>
                </c:pt>
                <c:pt idx="26051">
                  <c:v>120.4</c:v>
                </c:pt>
                <c:pt idx="26052">
                  <c:v>121.6</c:v>
                </c:pt>
                <c:pt idx="26053">
                  <c:v>120.8</c:v>
                </c:pt>
                <c:pt idx="26054">
                  <c:v>122.1</c:v>
                </c:pt>
                <c:pt idx="26055">
                  <c:v>121.6</c:v>
                </c:pt>
                <c:pt idx="26056">
                  <c:v>120.9</c:v>
                </c:pt>
                <c:pt idx="26057">
                  <c:v>120.1</c:v>
                </c:pt>
                <c:pt idx="26058">
                  <c:v>120.1</c:v>
                </c:pt>
                <c:pt idx="26059">
                  <c:v>121</c:v>
                </c:pt>
                <c:pt idx="26060">
                  <c:v>121.8</c:v>
                </c:pt>
                <c:pt idx="26061">
                  <c:v>121.9</c:v>
                </c:pt>
                <c:pt idx="26062">
                  <c:v>122</c:v>
                </c:pt>
                <c:pt idx="26063">
                  <c:v>121.6</c:v>
                </c:pt>
                <c:pt idx="26064">
                  <c:v>121.6</c:v>
                </c:pt>
                <c:pt idx="26065">
                  <c:v>121.6</c:v>
                </c:pt>
                <c:pt idx="26066">
                  <c:v>122.2</c:v>
                </c:pt>
                <c:pt idx="26067">
                  <c:v>120.9</c:v>
                </c:pt>
                <c:pt idx="26068">
                  <c:v>121.6</c:v>
                </c:pt>
                <c:pt idx="26069">
                  <c:v>121.8</c:v>
                </c:pt>
                <c:pt idx="26070">
                  <c:v>123.1</c:v>
                </c:pt>
                <c:pt idx="26071">
                  <c:v>123.5</c:v>
                </c:pt>
                <c:pt idx="26072">
                  <c:v>121.9</c:v>
                </c:pt>
                <c:pt idx="26073">
                  <c:v>121.9</c:v>
                </c:pt>
                <c:pt idx="26074">
                  <c:v>121.2</c:v>
                </c:pt>
                <c:pt idx="26075">
                  <c:v>121</c:v>
                </c:pt>
                <c:pt idx="26076">
                  <c:v>121</c:v>
                </c:pt>
                <c:pt idx="26077">
                  <c:v>122</c:v>
                </c:pt>
                <c:pt idx="26078">
                  <c:v>121.8</c:v>
                </c:pt>
                <c:pt idx="26079">
                  <c:v>120.6</c:v>
                </c:pt>
                <c:pt idx="26080">
                  <c:v>122.2</c:v>
                </c:pt>
                <c:pt idx="26081">
                  <c:v>122.9</c:v>
                </c:pt>
                <c:pt idx="26082">
                  <c:v>122.1</c:v>
                </c:pt>
                <c:pt idx="26083">
                  <c:v>121.5</c:v>
                </c:pt>
                <c:pt idx="26084">
                  <c:v>122.1</c:v>
                </c:pt>
                <c:pt idx="26085">
                  <c:v>122.7</c:v>
                </c:pt>
                <c:pt idx="26086">
                  <c:v>121.5</c:v>
                </c:pt>
                <c:pt idx="26087">
                  <c:v>121.2</c:v>
                </c:pt>
                <c:pt idx="26088">
                  <c:v>120.8</c:v>
                </c:pt>
                <c:pt idx="26089">
                  <c:v>121.3</c:v>
                </c:pt>
                <c:pt idx="26090">
                  <c:v>122.1</c:v>
                </c:pt>
                <c:pt idx="26091">
                  <c:v>122.1</c:v>
                </c:pt>
                <c:pt idx="26092">
                  <c:v>121.5</c:v>
                </c:pt>
                <c:pt idx="26093">
                  <c:v>121.2</c:v>
                </c:pt>
                <c:pt idx="26094">
                  <c:v>121.2</c:v>
                </c:pt>
                <c:pt idx="26095">
                  <c:v>121.8</c:v>
                </c:pt>
                <c:pt idx="26096">
                  <c:v>121.9</c:v>
                </c:pt>
                <c:pt idx="26097">
                  <c:v>123.1</c:v>
                </c:pt>
                <c:pt idx="26098">
                  <c:v>122.3</c:v>
                </c:pt>
                <c:pt idx="26099">
                  <c:v>122.7</c:v>
                </c:pt>
                <c:pt idx="26100">
                  <c:v>121.8</c:v>
                </c:pt>
                <c:pt idx="26101">
                  <c:v>122.6</c:v>
                </c:pt>
                <c:pt idx="26102">
                  <c:v>122.1</c:v>
                </c:pt>
                <c:pt idx="26103">
                  <c:v>121.3</c:v>
                </c:pt>
                <c:pt idx="26104">
                  <c:v>122</c:v>
                </c:pt>
                <c:pt idx="26105">
                  <c:v>122.7</c:v>
                </c:pt>
                <c:pt idx="26106">
                  <c:v>121.9</c:v>
                </c:pt>
                <c:pt idx="26107">
                  <c:v>122.2</c:v>
                </c:pt>
                <c:pt idx="26108">
                  <c:v>122.4</c:v>
                </c:pt>
                <c:pt idx="26109">
                  <c:v>121.7</c:v>
                </c:pt>
                <c:pt idx="26110">
                  <c:v>123.1</c:v>
                </c:pt>
                <c:pt idx="26111">
                  <c:v>122</c:v>
                </c:pt>
                <c:pt idx="26112">
                  <c:v>122.1</c:v>
                </c:pt>
                <c:pt idx="26113">
                  <c:v>121.9</c:v>
                </c:pt>
                <c:pt idx="26114">
                  <c:v>122.3</c:v>
                </c:pt>
                <c:pt idx="26115">
                  <c:v>121.8</c:v>
                </c:pt>
                <c:pt idx="26116">
                  <c:v>122.4</c:v>
                </c:pt>
                <c:pt idx="26117">
                  <c:v>121.4</c:v>
                </c:pt>
                <c:pt idx="26118">
                  <c:v>120.6</c:v>
                </c:pt>
                <c:pt idx="26119">
                  <c:v>121.4</c:v>
                </c:pt>
                <c:pt idx="26120">
                  <c:v>121.3</c:v>
                </c:pt>
                <c:pt idx="26121">
                  <c:v>122.5</c:v>
                </c:pt>
                <c:pt idx="26122">
                  <c:v>122.2</c:v>
                </c:pt>
                <c:pt idx="26123">
                  <c:v>122.5</c:v>
                </c:pt>
                <c:pt idx="26124">
                  <c:v>122.8</c:v>
                </c:pt>
                <c:pt idx="26125">
                  <c:v>121.6</c:v>
                </c:pt>
                <c:pt idx="26126">
                  <c:v>121</c:v>
                </c:pt>
                <c:pt idx="26127">
                  <c:v>122.1</c:v>
                </c:pt>
                <c:pt idx="26128">
                  <c:v>122.2</c:v>
                </c:pt>
                <c:pt idx="26129">
                  <c:v>123.2</c:v>
                </c:pt>
                <c:pt idx="26130">
                  <c:v>122.3</c:v>
                </c:pt>
                <c:pt idx="26131">
                  <c:v>123.7</c:v>
                </c:pt>
                <c:pt idx="26132">
                  <c:v>122.9</c:v>
                </c:pt>
                <c:pt idx="26133">
                  <c:v>122.9</c:v>
                </c:pt>
                <c:pt idx="26134">
                  <c:v>123</c:v>
                </c:pt>
                <c:pt idx="26135">
                  <c:v>122.4</c:v>
                </c:pt>
                <c:pt idx="26136">
                  <c:v>123</c:v>
                </c:pt>
                <c:pt idx="26137">
                  <c:v>122.7</c:v>
                </c:pt>
                <c:pt idx="26138">
                  <c:v>122.3</c:v>
                </c:pt>
                <c:pt idx="26139">
                  <c:v>122.6</c:v>
                </c:pt>
                <c:pt idx="26140">
                  <c:v>123.2</c:v>
                </c:pt>
                <c:pt idx="26141">
                  <c:v>123.2</c:v>
                </c:pt>
                <c:pt idx="26142">
                  <c:v>122.2</c:v>
                </c:pt>
                <c:pt idx="26143">
                  <c:v>122.3</c:v>
                </c:pt>
                <c:pt idx="26144">
                  <c:v>122.2</c:v>
                </c:pt>
                <c:pt idx="26145">
                  <c:v>123</c:v>
                </c:pt>
                <c:pt idx="26146">
                  <c:v>122.2</c:v>
                </c:pt>
                <c:pt idx="26147">
                  <c:v>121.6</c:v>
                </c:pt>
                <c:pt idx="26148">
                  <c:v>122.1</c:v>
                </c:pt>
                <c:pt idx="26149">
                  <c:v>123.8</c:v>
                </c:pt>
                <c:pt idx="26150">
                  <c:v>124</c:v>
                </c:pt>
                <c:pt idx="26151">
                  <c:v>122.5</c:v>
                </c:pt>
                <c:pt idx="26152">
                  <c:v>123</c:v>
                </c:pt>
                <c:pt idx="26153">
                  <c:v>123.9</c:v>
                </c:pt>
                <c:pt idx="26154">
                  <c:v>123.6</c:v>
                </c:pt>
                <c:pt idx="26155">
                  <c:v>122.1</c:v>
                </c:pt>
                <c:pt idx="26156">
                  <c:v>122.5</c:v>
                </c:pt>
                <c:pt idx="26157">
                  <c:v>124.1</c:v>
                </c:pt>
                <c:pt idx="26158">
                  <c:v>123</c:v>
                </c:pt>
                <c:pt idx="26159">
                  <c:v>122.4</c:v>
                </c:pt>
                <c:pt idx="26160">
                  <c:v>122.7</c:v>
                </c:pt>
                <c:pt idx="26161">
                  <c:v>123.4</c:v>
                </c:pt>
                <c:pt idx="26162">
                  <c:v>122.6</c:v>
                </c:pt>
                <c:pt idx="26163">
                  <c:v>121.6</c:v>
                </c:pt>
                <c:pt idx="26164">
                  <c:v>121.4</c:v>
                </c:pt>
                <c:pt idx="26165">
                  <c:v>122.4</c:v>
                </c:pt>
                <c:pt idx="26166">
                  <c:v>124.2</c:v>
                </c:pt>
                <c:pt idx="26167">
                  <c:v>122</c:v>
                </c:pt>
                <c:pt idx="26168">
                  <c:v>123.1</c:v>
                </c:pt>
                <c:pt idx="26169">
                  <c:v>122.8</c:v>
                </c:pt>
                <c:pt idx="26170">
                  <c:v>123.6</c:v>
                </c:pt>
                <c:pt idx="26171">
                  <c:v>122.3</c:v>
                </c:pt>
                <c:pt idx="26172">
                  <c:v>123.3</c:v>
                </c:pt>
                <c:pt idx="26173">
                  <c:v>123.6</c:v>
                </c:pt>
                <c:pt idx="26174">
                  <c:v>123.3</c:v>
                </c:pt>
                <c:pt idx="26175">
                  <c:v>124.1</c:v>
                </c:pt>
                <c:pt idx="26176">
                  <c:v>124.2</c:v>
                </c:pt>
                <c:pt idx="26177">
                  <c:v>122.8</c:v>
                </c:pt>
                <c:pt idx="26178">
                  <c:v>123.6</c:v>
                </c:pt>
                <c:pt idx="26179">
                  <c:v>123.1</c:v>
                </c:pt>
                <c:pt idx="26180">
                  <c:v>122.2</c:v>
                </c:pt>
                <c:pt idx="26181">
                  <c:v>123.7</c:v>
                </c:pt>
                <c:pt idx="26182">
                  <c:v>123.9</c:v>
                </c:pt>
                <c:pt idx="26183">
                  <c:v>124.6</c:v>
                </c:pt>
                <c:pt idx="26184">
                  <c:v>123.4</c:v>
                </c:pt>
                <c:pt idx="26185">
                  <c:v>123.1</c:v>
                </c:pt>
                <c:pt idx="26186">
                  <c:v>124.6</c:v>
                </c:pt>
                <c:pt idx="26187">
                  <c:v>124.2</c:v>
                </c:pt>
                <c:pt idx="26188">
                  <c:v>123.1</c:v>
                </c:pt>
                <c:pt idx="26189">
                  <c:v>123.2</c:v>
                </c:pt>
                <c:pt idx="26190">
                  <c:v>124</c:v>
                </c:pt>
                <c:pt idx="26191">
                  <c:v>122</c:v>
                </c:pt>
                <c:pt idx="26192">
                  <c:v>123.5</c:v>
                </c:pt>
                <c:pt idx="26193">
                  <c:v>124</c:v>
                </c:pt>
                <c:pt idx="26194">
                  <c:v>123.6</c:v>
                </c:pt>
                <c:pt idx="26195">
                  <c:v>123.4</c:v>
                </c:pt>
                <c:pt idx="26196">
                  <c:v>123.7</c:v>
                </c:pt>
                <c:pt idx="26197">
                  <c:v>122.4</c:v>
                </c:pt>
                <c:pt idx="26198">
                  <c:v>122.5</c:v>
                </c:pt>
                <c:pt idx="26199">
                  <c:v>124.1</c:v>
                </c:pt>
                <c:pt idx="26200">
                  <c:v>123.4</c:v>
                </c:pt>
                <c:pt idx="26201">
                  <c:v>123.5</c:v>
                </c:pt>
                <c:pt idx="26202">
                  <c:v>123.6</c:v>
                </c:pt>
                <c:pt idx="26203">
                  <c:v>124.5</c:v>
                </c:pt>
                <c:pt idx="26204">
                  <c:v>124.1</c:v>
                </c:pt>
                <c:pt idx="26205">
                  <c:v>123.1</c:v>
                </c:pt>
                <c:pt idx="26206">
                  <c:v>123.9</c:v>
                </c:pt>
                <c:pt idx="26207">
                  <c:v>123.9</c:v>
                </c:pt>
                <c:pt idx="26208">
                  <c:v>122.4</c:v>
                </c:pt>
                <c:pt idx="26209">
                  <c:v>123.5</c:v>
                </c:pt>
                <c:pt idx="26210">
                  <c:v>124</c:v>
                </c:pt>
                <c:pt idx="26211">
                  <c:v>123.6</c:v>
                </c:pt>
                <c:pt idx="26212">
                  <c:v>123.8</c:v>
                </c:pt>
                <c:pt idx="26213">
                  <c:v>123.5</c:v>
                </c:pt>
                <c:pt idx="26214">
                  <c:v>124.5</c:v>
                </c:pt>
                <c:pt idx="26215">
                  <c:v>123.6</c:v>
                </c:pt>
                <c:pt idx="26216">
                  <c:v>122.8</c:v>
                </c:pt>
                <c:pt idx="26217">
                  <c:v>123.8</c:v>
                </c:pt>
                <c:pt idx="26218">
                  <c:v>124.2</c:v>
                </c:pt>
                <c:pt idx="26219">
                  <c:v>123.2</c:v>
                </c:pt>
                <c:pt idx="26220">
                  <c:v>123.3</c:v>
                </c:pt>
                <c:pt idx="26221">
                  <c:v>124.4</c:v>
                </c:pt>
                <c:pt idx="26222">
                  <c:v>123.9</c:v>
                </c:pt>
                <c:pt idx="26223">
                  <c:v>122.7</c:v>
                </c:pt>
                <c:pt idx="26224">
                  <c:v>124</c:v>
                </c:pt>
                <c:pt idx="26225">
                  <c:v>123.3</c:v>
                </c:pt>
                <c:pt idx="26226">
                  <c:v>123.2</c:v>
                </c:pt>
                <c:pt idx="26227">
                  <c:v>123.3</c:v>
                </c:pt>
                <c:pt idx="26228">
                  <c:v>124.1</c:v>
                </c:pt>
                <c:pt idx="26229">
                  <c:v>124.4</c:v>
                </c:pt>
                <c:pt idx="26230">
                  <c:v>123.9</c:v>
                </c:pt>
                <c:pt idx="26231">
                  <c:v>123.8</c:v>
                </c:pt>
                <c:pt idx="26232">
                  <c:v>124</c:v>
                </c:pt>
                <c:pt idx="26233">
                  <c:v>123.4</c:v>
                </c:pt>
                <c:pt idx="26234">
                  <c:v>123.5</c:v>
                </c:pt>
                <c:pt idx="26235">
                  <c:v>123.3</c:v>
                </c:pt>
                <c:pt idx="26236">
                  <c:v>124.2</c:v>
                </c:pt>
                <c:pt idx="26237">
                  <c:v>123.5</c:v>
                </c:pt>
                <c:pt idx="26238">
                  <c:v>123.2</c:v>
                </c:pt>
                <c:pt idx="26239">
                  <c:v>123.8</c:v>
                </c:pt>
                <c:pt idx="26240">
                  <c:v>123.5</c:v>
                </c:pt>
                <c:pt idx="26241">
                  <c:v>125.3</c:v>
                </c:pt>
                <c:pt idx="26242">
                  <c:v>124.6</c:v>
                </c:pt>
                <c:pt idx="26243">
                  <c:v>124.6</c:v>
                </c:pt>
                <c:pt idx="26244">
                  <c:v>124.5</c:v>
                </c:pt>
                <c:pt idx="26245">
                  <c:v>124.5</c:v>
                </c:pt>
                <c:pt idx="26246">
                  <c:v>125.5</c:v>
                </c:pt>
                <c:pt idx="26247">
                  <c:v>125.3</c:v>
                </c:pt>
                <c:pt idx="26248">
                  <c:v>124.2</c:v>
                </c:pt>
                <c:pt idx="26249">
                  <c:v>124.4</c:v>
                </c:pt>
                <c:pt idx="26250">
                  <c:v>123.4</c:v>
                </c:pt>
                <c:pt idx="26251">
                  <c:v>124.9</c:v>
                </c:pt>
                <c:pt idx="26252">
                  <c:v>123.9</c:v>
                </c:pt>
                <c:pt idx="26253">
                  <c:v>125</c:v>
                </c:pt>
                <c:pt idx="26254">
                  <c:v>124.1</c:v>
                </c:pt>
                <c:pt idx="26255">
                  <c:v>125</c:v>
                </c:pt>
                <c:pt idx="26256">
                  <c:v>124.3</c:v>
                </c:pt>
                <c:pt idx="26257">
                  <c:v>125.3</c:v>
                </c:pt>
                <c:pt idx="26258">
                  <c:v>125.1</c:v>
                </c:pt>
                <c:pt idx="26259">
                  <c:v>124.9</c:v>
                </c:pt>
                <c:pt idx="26260">
                  <c:v>125.6</c:v>
                </c:pt>
                <c:pt idx="26261">
                  <c:v>124</c:v>
                </c:pt>
                <c:pt idx="26262">
                  <c:v>124.3</c:v>
                </c:pt>
                <c:pt idx="26263">
                  <c:v>123.4</c:v>
                </c:pt>
                <c:pt idx="26264">
                  <c:v>124.1</c:v>
                </c:pt>
                <c:pt idx="26265">
                  <c:v>124.2</c:v>
                </c:pt>
                <c:pt idx="26266">
                  <c:v>124.1</c:v>
                </c:pt>
                <c:pt idx="26267">
                  <c:v>124.4</c:v>
                </c:pt>
                <c:pt idx="26268">
                  <c:v>124.5</c:v>
                </c:pt>
                <c:pt idx="26269">
                  <c:v>124.4</c:v>
                </c:pt>
                <c:pt idx="26270">
                  <c:v>124.8</c:v>
                </c:pt>
                <c:pt idx="26271">
                  <c:v>124.5</c:v>
                </c:pt>
                <c:pt idx="26272">
                  <c:v>125</c:v>
                </c:pt>
                <c:pt idx="26273">
                  <c:v>123.7</c:v>
                </c:pt>
                <c:pt idx="26274">
                  <c:v>124.7</c:v>
                </c:pt>
                <c:pt idx="26275">
                  <c:v>124.8</c:v>
                </c:pt>
                <c:pt idx="26276">
                  <c:v>124.4</c:v>
                </c:pt>
                <c:pt idx="26277">
                  <c:v>124.5</c:v>
                </c:pt>
                <c:pt idx="26278">
                  <c:v>124.1</c:v>
                </c:pt>
                <c:pt idx="26279">
                  <c:v>125.1</c:v>
                </c:pt>
                <c:pt idx="26280">
                  <c:v>125.2</c:v>
                </c:pt>
                <c:pt idx="26281">
                  <c:v>125.6</c:v>
                </c:pt>
                <c:pt idx="26282">
                  <c:v>125.1</c:v>
                </c:pt>
                <c:pt idx="26283">
                  <c:v>125.4</c:v>
                </c:pt>
                <c:pt idx="26284">
                  <c:v>124.1</c:v>
                </c:pt>
                <c:pt idx="26285">
                  <c:v>124.5</c:v>
                </c:pt>
                <c:pt idx="26286">
                  <c:v>123.6</c:v>
                </c:pt>
                <c:pt idx="26287">
                  <c:v>123</c:v>
                </c:pt>
                <c:pt idx="26288">
                  <c:v>123.9</c:v>
                </c:pt>
                <c:pt idx="26289">
                  <c:v>124.4</c:v>
                </c:pt>
                <c:pt idx="26290">
                  <c:v>124.5</c:v>
                </c:pt>
                <c:pt idx="26291">
                  <c:v>124.7</c:v>
                </c:pt>
                <c:pt idx="26292">
                  <c:v>124.2</c:v>
                </c:pt>
                <c:pt idx="26293">
                  <c:v>124.9</c:v>
                </c:pt>
                <c:pt idx="26294">
                  <c:v>124.9</c:v>
                </c:pt>
                <c:pt idx="26295">
                  <c:v>125.8</c:v>
                </c:pt>
                <c:pt idx="26296">
                  <c:v>124</c:v>
                </c:pt>
                <c:pt idx="26297">
                  <c:v>125.2</c:v>
                </c:pt>
                <c:pt idx="26298">
                  <c:v>125.1</c:v>
                </c:pt>
                <c:pt idx="26299">
                  <c:v>125.6</c:v>
                </c:pt>
                <c:pt idx="26300">
                  <c:v>125.3</c:v>
                </c:pt>
                <c:pt idx="26301">
                  <c:v>124.8</c:v>
                </c:pt>
                <c:pt idx="26302">
                  <c:v>125.8</c:v>
                </c:pt>
                <c:pt idx="26303">
                  <c:v>125.6</c:v>
                </c:pt>
                <c:pt idx="26304">
                  <c:v>126.1</c:v>
                </c:pt>
                <c:pt idx="26305">
                  <c:v>125.2</c:v>
                </c:pt>
                <c:pt idx="26306">
                  <c:v>124.3</c:v>
                </c:pt>
                <c:pt idx="26307">
                  <c:v>125.1</c:v>
                </c:pt>
                <c:pt idx="26308">
                  <c:v>125.5</c:v>
                </c:pt>
                <c:pt idx="26309">
                  <c:v>124.6</c:v>
                </c:pt>
                <c:pt idx="26310">
                  <c:v>125.5</c:v>
                </c:pt>
                <c:pt idx="26311">
                  <c:v>125.7</c:v>
                </c:pt>
                <c:pt idx="26312">
                  <c:v>125.9</c:v>
                </c:pt>
                <c:pt idx="26313">
                  <c:v>125.3</c:v>
                </c:pt>
                <c:pt idx="26314">
                  <c:v>125.5</c:v>
                </c:pt>
                <c:pt idx="26315">
                  <c:v>126.1</c:v>
                </c:pt>
                <c:pt idx="26316">
                  <c:v>125</c:v>
                </c:pt>
                <c:pt idx="26317">
                  <c:v>123.9</c:v>
                </c:pt>
                <c:pt idx="26318">
                  <c:v>125.6</c:v>
                </c:pt>
                <c:pt idx="26319">
                  <c:v>125.2</c:v>
                </c:pt>
                <c:pt idx="26320">
                  <c:v>125.5</c:v>
                </c:pt>
                <c:pt idx="26321">
                  <c:v>125.7</c:v>
                </c:pt>
                <c:pt idx="26322">
                  <c:v>124.9</c:v>
                </c:pt>
                <c:pt idx="26323">
                  <c:v>126</c:v>
                </c:pt>
                <c:pt idx="26324">
                  <c:v>124.6</c:v>
                </c:pt>
                <c:pt idx="26325">
                  <c:v>124</c:v>
                </c:pt>
                <c:pt idx="26326">
                  <c:v>126</c:v>
                </c:pt>
                <c:pt idx="26327">
                  <c:v>124.1</c:v>
                </c:pt>
                <c:pt idx="26328">
                  <c:v>125.4</c:v>
                </c:pt>
                <c:pt idx="26329">
                  <c:v>125.9</c:v>
                </c:pt>
                <c:pt idx="26330">
                  <c:v>126.3</c:v>
                </c:pt>
                <c:pt idx="26331">
                  <c:v>125.8</c:v>
                </c:pt>
                <c:pt idx="26332">
                  <c:v>125.3</c:v>
                </c:pt>
                <c:pt idx="26333">
                  <c:v>125.7</c:v>
                </c:pt>
                <c:pt idx="26334">
                  <c:v>124.1</c:v>
                </c:pt>
                <c:pt idx="26335">
                  <c:v>124.6</c:v>
                </c:pt>
                <c:pt idx="26336">
                  <c:v>126.8</c:v>
                </c:pt>
                <c:pt idx="26337">
                  <c:v>126.1</c:v>
                </c:pt>
                <c:pt idx="26338">
                  <c:v>125.3</c:v>
                </c:pt>
                <c:pt idx="26339">
                  <c:v>124.3</c:v>
                </c:pt>
                <c:pt idx="26340">
                  <c:v>125.1</c:v>
                </c:pt>
                <c:pt idx="26341">
                  <c:v>123.9</c:v>
                </c:pt>
                <c:pt idx="26342">
                  <c:v>126.1</c:v>
                </c:pt>
                <c:pt idx="26343">
                  <c:v>126</c:v>
                </c:pt>
                <c:pt idx="26344">
                  <c:v>126.1</c:v>
                </c:pt>
                <c:pt idx="26345">
                  <c:v>124.7</c:v>
                </c:pt>
                <c:pt idx="26346">
                  <c:v>126.7</c:v>
                </c:pt>
                <c:pt idx="26347">
                  <c:v>126</c:v>
                </c:pt>
                <c:pt idx="26348">
                  <c:v>124.6</c:v>
                </c:pt>
                <c:pt idx="26349">
                  <c:v>125</c:v>
                </c:pt>
                <c:pt idx="26350">
                  <c:v>126</c:v>
                </c:pt>
                <c:pt idx="26351">
                  <c:v>126.4</c:v>
                </c:pt>
                <c:pt idx="26352">
                  <c:v>125.9</c:v>
                </c:pt>
                <c:pt idx="26353">
                  <c:v>125.3</c:v>
                </c:pt>
                <c:pt idx="26354">
                  <c:v>125.7</c:v>
                </c:pt>
                <c:pt idx="26355">
                  <c:v>124.7</c:v>
                </c:pt>
                <c:pt idx="26356">
                  <c:v>126.2</c:v>
                </c:pt>
                <c:pt idx="26357">
                  <c:v>125.7</c:v>
                </c:pt>
                <c:pt idx="26358">
                  <c:v>125.8</c:v>
                </c:pt>
                <c:pt idx="26359">
                  <c:v>124.9</c:v>
                </c:pt>
                <c:pt idx="26360">
                  <c:v>126.7</c:v>
                </c:pt>
                <c:pt idx="26361">
                  <c:v>125.5</c:v>
                </c:pt>
                <c:pt idx="26362">
                  <c:v>125.1</c:v>
                </c:pt>
                <c:pt idx="26363">
                  <c:v>126.1</c:v>
                </c:pt>
                <c:pt idx="26364">
                  <c:v>125.3</c:v>
                </c:pt>
                <c:pt idx="26365">
                  <c:v>126</c:v>
                </c:pt>
                <c:pt idx="26366">
                  <c:v>124.7</c:v>
                </c:pt>
                <c:pt idx="26367">
                  <c:v>126.4</c:v>
                </c:pt>
                <c:pt idx="26368">
                  <c:v>126.3</c:v>
                </c:pt>
                <c:pt idx="26369">
                  <c:v>126.4</c:v>
                </c:pt>
                <c:pt idx="26370">
                  <c:v>124.9</c:v>
                </c:pt>
                <c:pt idx="26371">
                  <c:v>125.8</c:v>
                </c:pt>
                <c:pt idx="26372">
                  <c:v>126.4</c:v>
                </c:pt>
                <c:pt idx="26373">
                  <c:v>125.3</c:v>
                </c:pt>
                <c:pt idx="26374">
                  <c:v>126.9</c:v>
                </c:pt>
                <c:pt idx="26375">
                  <c:v>125.8</c:v>
                </c:pt>
                <c:pt idx="26376">
                  <c:v>126.2</c:v>
                </c:pt>
                <c:pt idx="26377">
                  <c:v>124.3</c:v>
                </c:pt>
                <c:pt idx="26378">
                  <c:v>127</c:v>
                </c:pt>
                <c:pt idx="26379">
                  <c:v>125.2</c:v>
                </c:pt>
                <c:pt idx="26380">
                  <c:v>124.7</c:v>
                </c:pt>
                <c:pt idx="26381">
                  <c:v>126.7</c:v>
                </c:pt>
                <c:pt idx="26382">
                  <c:v>126.2</c:v>
                </c:pt>
                <c:pt idx="26383">
                  <c:v>124.9</c:v>
                </c:pt>
                <c:pt idx="26384">
                  <c:v>124.7</c:v>
                </c:pt>
                <c:pt idx="26385">
                  <c:v>126.4</c:v>
                </c:pt>
                <c:pt idx="26386">
                  <c:v>125.5</c:v>
                </c:pt>
                <c:pt idx="26387">
                  <c:v>125.3</c:v>
                </c:pt>
                <c:pt idx="26388">
                  <c:v>125.8</c:v>
                </c:pt>
                <c:pt idx="26389">
                  <c:v>126</c:v>
                </c:pt>
                <c:pt idx="26390">
                  <c:v>126.7</c:v>
                </c:pt>
                <c:pt idx="26391">
                  <c:v>125.7</c:v>
                </c:pt>
                <c:pt idx="26392">
                  <c:v>127.2</c:v>
                </c:pt>
                <c:pt idx="26393">
                  <c:v>125.8</c:v>
                </c:pt>
                <c:pt idx="26394">
                  <c:v>126.2</c:v>
                </c:pt>
                <c:pt idx="26395">
                  <c:v>125.1</c:v>
                </c:pt>
                <c:pt idx="26396">
                  <c:v>127</c:v>
                </c:pt>
                <c:pt idx="26397">
                  <c:v>126.5</c:v>
                </c:pt>
                <c:pt idx="26398">
                  <c:v>126.4</c:v>
                </c:pt>
                <c:pt idx="26399">
                  <c:v>126.5</c:v>
                </c:pt>
                <c:pt idx="26400">
                  <c:v>126.3</c:v>
                </c:pt>
                <c:pt idx="26401">
                  <c:v>125.3</c:v>
                </c:pt>
                <c:pt idx="26402">
                  <c:v>125.5</c:v>
                </c:pt>
                <c:pt idx="26403">
                  <c:v>126.5</c:v>
                </c:pt>
                <c:pt idx="26404">
                  <c:v>126.3</c:v>
                </c:pt>
                <c:pt idx="26405">
                  <c:v>126.9</c:v>
                </c:pt>
                <c:pt idx="26406">
                  <c:v>125.7</c:v>
                </c:pt>
                <c:pt idx="26407">
                  <c:v>126</c:v>
                </c:pt>
                <c:pt idx="26408">
                  <c:v>125.4</c:v>
                </c:pt>
                <c:pt idx="26409">
                  <c:v>125.4</c:v>
                </c:pt>
                <c:pt idx="26410">
                  <c:v>125.9</c:v>
                </c:pt>
                <c:pt idx="26411">
                  <c:v>124.8</c:v>
                </c:pt>
                <c:pt idx="26412">
                  <c:v>125.1</c:v>
                </c:pt>
                <c:pt idx="26413">
                  <c:v>125.8</c:v>
                </c:pt>
                <c:pt idx="26414">
                  <c:v>126</c:v>
                </c:pt>
                <c:pt idx="26415">
                  <c:v>124.7</c:v>
                </c:pt>
                <c:pt idx="26416">
                  <c:v>124.9</c:v>
                </c:pt>
                <c:pt idx="26417">
                  <c:v>125.9</c:v>
                </c:pt>
                <c:pt idx="26418">
                  <c:v>125.5</c:v>
                </c:pt>
                <c:pt idx="26419">
                  <c:v>127</c:v>
                </c:pt>
                <c:pt idx="26420">
                  <c:v>126.8</c:v>
                </c:pt>
                <c:pt idx="26421">
                  <c:v>127</c:v>
                </c:pt>
                <c:pt idx="26422">
                  <c:v>126.2</c:v>
                </c:pt>
                <c:pt idx="26423">
                  <c:v>125.6</c:v>
                </c:pt>
                <c:pt idx="26424">
                  <c:v>126.5</c:v>
                </c:pt>
                <c:pt idx="26425">
                  <c:v>125.4</c:v>
                </c:pt>
                <c:pt idx="26426">
                  <c:v>125.7</c:v>
                </c:pt>
                <c:pt idx="26427">
                  <c:v>126.4</c:v>
                </c:pt>
                <c:pt idx="26428">
                  <c:v>126.1</c:v>
                </c:pt>
                <c:pt idx="26429">
                  <c:v>125.7</c:v>
                </c:pt>
                <c:pt idx="26430">
                  <c:v>125.6</c:v>
                </c:pt>
                <c:pt idx="26431">
                  <c:v>126.3</c:v>
                </c:pt>
                <c:pt idx="26432">
                  <c:v>126.2</c:v>
                </c:pt>
                <c:pt idx="26433">
                  <c:v>127</c:v>
                </c:pt>
                <c:pt idx="26434">
                  <c:v>126.7</c:v>
                </c:pt>
                <c:pt idx="26435">
                  <c:v>126.3</c:v>
                </c:pt>
                <c:pt idx="26436">
                  <c:v>126</c:v>
                </c:pt>
                <c:pt idx="26437">
                  <c:v>124.7</c:v>
                </c:pt>
                <c:pt idx="26438">
                  <c:v>126.1</c:v>
                </c:pt>
                <c:pt idx="26439">
                  <c:v>125.5</c:v>
                </c:pt>
                <c:pt idx="26440">
                  <c:v>125.7</c:v>
                </c:pt>
                <c:pt idx="26441">
                  <c:v>126.2</c:v>
                </c:pt>
                <c:pt idx="26442">
                  <c:v>126.5</c:v>
                </c:pt>
                <c:pt idx="26443">
                  <c:v>125.9</c:v>
                </c:pt>
                <c:pt idx="26444">
                  <c:v>126.2</c:v>
                </c:pt>
                <c:pt idx="26445">
                  <c:v>126.2</c:v>
                </c:pt>
                <c:pt idx="26446">
                  <c:v>125.7</c:v>
                </c:pt>
                <c:pt idx="26447">
                  <c:v>125.6</c:v>
                </c:pt>
                <c:pt idx="26448">
                  <c:v>125.1</c:v>
                </c:pt>
                <c:pt idx="26449">
                  <c:v>125.4</c:v>
                </c:pt>
                <c:pt idx="26450">
                  <c:v>125.4</c:v>
                </c:pt>
                <c:pt idx="26451">
                  <c:v>125.8</c:v>
                </c:pt>
                <c:pt idx="26452">
                  <c:v>126.2</c:v>
                </c:pt>
                <c:pt idx="26453">
                  <c:v>126.3</c:v>
                </c:pt>
                <c:pt idx="26454">
                  <c:v>125.6</c:v>
                </c:pt>
                <c:pt idx="26455">
                  <c:v>125.5</c:v>
                </c:pt>
                <c:pt idx="26456">
                  <c:v>126.2</c:v>
                </c:pt>
                <c:pt idx="26457">
                  <c:v>125.6</c:v>
                </c:pt>
                <c:pt idx="26458">
                  <c:v>125.1</c:v>
                </c:pt>
                <c:pt idx="26459">
                  <c:v>125.8</c:v>
                </c:pt>
                <c:pt idx="26460">
                  <c:v>126.8</c:v>
                </c:pt>
                <c:pt idx="26461">
                  <c:v>126.7</c:v>
                </c:pt>
                <c:pt idx="26462">
                  <c:v>125.1</c:v>
                </c:pt>
                <c:pt idx="26463">
                  <c:v>127.1</c:v>
                </c:pt>
                <c:pt idx="26464">
                  <c:v>125.1</c:v>
                </c:pt>
                <c:pt idx="26465">
                  <c:v>126.4</c:v>
                </c:pt>
                <c:pt idx="26466">
                  <c:v>126.1</c:v>
                </c:pt>
                <c:pt idx="26467">
                  <c:v>124.4</c:v>
                </c:pt>
                <c:pt idx="26468">
                  <c:v>125.9</c:v>
                </c:pt>
                <c:pt idx="26469">
                  <c:v>128.30000000000001</c:v>
                </c:pt>
                <c:pt idx="26470">
                  <c:v>126.4</c:v>
                </c:pt>
                <c:pt idx="26471">
                  <c:v>126.8</c:v>
                </c:pt>
                <c:pt idx="26472">
                  <c:v>127.6</c:v>
                </c:pt>
                <c:pt idx="26473">
                  <c:v>127</c:v>
                </c:pt>
                <c:pt idx="26474">
                  <c:v>127</c:v>
                </c:pt>
                <c:pt idx="26475">
                  <c:v>127.2</c:v>
                </c:pt>
                <c:pt idx="26476">
                  <c:v>126.6</c:v>
                </c:pt>
                <c:pt idx="26477">
                  <c:v>127.3</c:v>
                </c:pt>
                <c:pt idx="26478">
                  <c:v>125.9</c:v>
                </c:pt>
                <c:pt idx="26479">
                  <c:v>127.2</c:v>
                </c:pt>
                <c:pt idx="26480">
                  <c:v>126.4</c:v>
                </c:pt>
                <c:pt idx="26481">
                  <c:v>127.4</c:v>
                </c:pt>
                <c:pt idx="26482">
                  <c:v>126.1</c:v>
                </c:pt>
                <c:pt idx="26483">
                  <c:v>126.4</c:v>
                </c:pt>
                <c:pt idx="26484">
                  <c:v>127.1</c:v>
                </c:pt>
                <c:pt idx="26485">
                  <c:v>125.7</c:v>
                </c:pt>
                <c:pt idx="26486">
                  <c:v>126.1</c:v>
                </c:pt>
                <c:pt idx="26487">
                  <c:v>126.2</c:v>
                </c:pt>
                <c:pt idx="26488">
                  <c:v>126.5</c:v>
                </c:pt>
                <c:pt idx="26489">
                  <c:v>126.7</c:v>
                </c:pt>
                <c:pt idx="26490">
                  <c:v>125.7</c:v>
                </c:pt>
                <c:pt idx="26491">
                  <c:v>127.8</c:v>
                </c:pt>
                <c:pt idx="26492">
                  <c:v>126.4</c:v>
                </c:pt>
                <c:pt idx="26493">
                  <c:v>126.1</c:v>
                </c:pt>
                <c:pt idx="26494">
                  <c:v>125.7</c:v>
                </c:pt>
                <c:pt idx="26495">
                  <c:v>126.3</c:v>
                </c:pt>
                <c:pt idx="26496">
                  <c:v>126.7</c:v>
                </c:pt>
                <c:pt idx="26497">
                  <c:v>125.8</c:v>
                </c:pt>
                <c:pt idx="26498">
                  <c:v>127.5</c:v>
                </c:pt>
                <c:pt idx="26499">
                  <c:v>126.5</c:v>
                </c:pt>
                <c:pt idx="26500">
                  <c:v>127.4</c:v>
                </c:pt>
                <c:pt idx="26501">
                  <c:v>126.7</c:v>
                </c:pt>
                <c:pt idx="26502">
                  <c:v>125.7</c:v>
                </c:pt>
                <c:pt idx="26503">
                  <c:v>125.2</c:v>
                </c:pt>
                <c:pt idx="26504">
                  <c:v>126.7</c:v>
                </c:pt>
                <c:pt idx="26505">
                  <c:v>127.2</c:v>
                </c:pt>
                <c:pt idx="26506">
                  <c:v>126</c:v>
                </c:pt>
                <c:pt idx="26507">
                  <c:v>125.7</c:v>
                </c:pt>
                <c:pt idx="26508">
                  <c:v>126</c:v>
                </c:pt>
                <c:pt idx="26509">
                  <c:v>125</c:v>
                </c:pt>
                <c:pt idx="26510">
                  <c:v>126.9</c:v>
                </c:pt>
                <c:pt idx="26511">
                  <c:v>125.5</c:v>
                </c:pt>
                <c:pt idx="26512">
                  <c:v>125.8</c:v>
                </c:pt>
                <c:pt idx="26513">
                  <c:v>127.3</c:v>
                </c:pt>
                <c:pt idx="26514">
                  <c:v>126.7</c:v>
                </c:pt>
                <c:pt idx="26515">
                  <c:v>126.9</c:v>
                </c:pt>
                <c:pt idx="26516">
                  <c:v>125.6</c:v>
                </c:pt>
                <c:pt idx="26517">
                  <c:v>126.8</c:v>
                </c:pt>
                <c:pt idx="26518">
                  <c:v>125.8</c:v>
                </c:pt>
                <c:pt idx="26519">
                  <c:v>126.5</c:v>
                </c:pt>
                <c:pt idx="26520">
                  <c:v>125.8</c:v>
                </c:pt>
                <c:pt idx="26521">
                  <c:v>127.6</c:v>
                </c:pt>
                <c:pt idx="26522">
                  <c:v>126.8</c:v>
                </c:pt>
                <c:pt idx="26523">
                  <c:v>126.2</c:v>
                </c:pt>
                <c:pt idx="26524">
                  <c:v>126.2</c:v>
                </c:pt>
                <c:pt idx="26525">
                  <c:v>126.8</c:v>
                </c:pt>
                <c:pt idx="26526">
                  <c:v>125.5</c:v>
                </c:pt>
                <c:pt idx="26527">
                  <c:v>125.7</c:v>
                </c:pt>
                <c:pt idx="26528">
                  <c:v>127.2</c:v>
                </c:pt>
                <c:pt idx="26529">
                  <c:v>127</c:v>
                </c:pt>
                <c:pt idx="26530">
                  <c:v>126</c:v>
                </c:pt>
                <c:pt idx="26531">
                  <c:v>126.5</c:v>
                </c:pt>
                <c:pt idx="26532">
                  <c:v>126.9</c:v>
                </c:pt>
                <c:pt idx="26533">
                  <c:v>127.1</c:v>
                </c:pt>
                <c:pt idx="26534">
                  <c:v>127.4</c:v>
                </c:pt>
                <c:pt idx="26535">
                  <c:v>127.3</c:v>
                </c:pt>
                <c:pt idx="26536">
                  <c:v>127.3</c:v>
                </c:pt>
                <c:pt idx="26537">
                  <c:v>127.2</c:v>
                </c:pt>
                <c:pt idx="26538">
                  <c:v>126.2</c:v>
                </c:pt>
                <c:pt idx="26539">
                  <c:v>126.1</c:v>
                </c:pt>
                <c:pt idx="26540">
                  <c:v>124.7</c:v>
                </c:pt>
                <c:pt idx="26541">
                  <c:v>128</c:v>
                </c:pt>
                <c:pt idx="26542">
                  <c:v>126.8</c:v>
                </c:pt>
                <c:pt idx="26543">
                  <c:v>127.6</c:v>
                </c:pt>
                <c:pt idx="26544">
                  <c:v>126.2</c:v>
                </c:pt>
                <c:pt idx="26545">
                  <c:v>127.3</c:v>
                </c:pt>
                <c:pt idx="26546">
                  <c:v>126.7</c:v>
                </c:pt>
                <c:pt idx="26547">
                  <c:v>126</c:v>
                </c:pt>
                <c:pt idx="26548">
                  <c:v>126.8</c:v>
                </c:pt>
                <c:pt idx="26549">
                  <c:v>126.2</c:v>
                </c:pt>
                <c:pt idx="26550">
                  <c:v>127</c:v>
                </c:pt>
                <c:pt idx="26551">
                  <c:v>127.7</c:v>
                </c:pt>
                <c:pt idx="26552">
                  <c:v>127.6</c:v>
                </c:pt>
                <c:pt idx="26553">
                  <c:v>126.9</c:v>
                </c:pt>
                <c:pt idx="26554">
                  <c:v>127.4</c:v>
                </c:pt>
                <c:pt idx="26555">
                  <c:v>127</c:v>
                </c:pt>
                <c:pt idx="26556">
                  <c:v>125.6</c:v>
                </c:pt>
                <c:pt idx="26557">
                  <c:v>126.3</c:v>
                </c:pt>
                <c:pt idx="26558">
                  <c:v>126.9</c:v>
                </c:pt>
                <c:pt idx="26559">
                  <c:v>127.1</c:v>
                </c:pt>
                <c:pt idx="26560">
                  <c:v>128.30000000000001</c:v>
                </c:pt>
                <c:pt idx="26561">
                  <c:v>127.3</c:v>
                </c:pt>
                <c:pt idx="26562">
                  <c:v>125.7</c:v>
                </c:pt>
                <c:pt idx="26563">
                  <c:v>127.5</c:v>
                </c:pt>
                <c:pt idx="26564">
                  <c:v>128.30000000000001</c:v>
                </c:pt>
                <c:pt idx="26565">
                  <c:v>127.7</c:v>
                </c:pt>
                <c:pt idx="26566">
                  <c:v>126.9</c:v>
                </c:pt>
                <c:pt idx="26567">
                  <c:v>127.5</c:v>
                </c:pt>
                <c:pt idx="26568">
                  <c:v>128.19999999999999</c:v>
                </c:pt>
                <c:pt idx="26569">
                  <c:v>127.4</c:v>
                </c:pt>
                <c:pt idx="26570">
                  <c:v>127.5</c:v>
                </c:pt>
                <c:pt idx="26571">
                  <c:v>127.1</c:v>
                </c:pt>
                <c:pt idx="26572">
                  <c:v>127.5</c:v>
                </c:pt>
                <c:pt idx="26573">
                  <c:v>127.8</c:v>
                </c:pt>
                <c:pt idx="26574">
                  <c:v>128.1</c:v>
                </c:pt>
                <c:pt idx="26575">
                  <c:v>127.1</c:v>
                </c:pt>
                <c:pt idx="26576">
                  <c:v>127.7</c:v>
                </c:pt>
                <c:pt idx="26577">
                  <c:v>126.8</c:v>
                </c:pt>
                <c:pt idx="26578">
                  <c:v>126.9</c:v>
                </c:pt>
                <c:pt idx="26579">
                  <c:v>127.5</c:v>
                </c:pt>
                <c:pt idx="26580">
                  <c:v>127.3</c:v>
                </c:pt>
                <c:pt idx="26581">
                  <c:v>128.1</c:v>
                </c:pt>
                <c:pt idx="26582">
                  <c:v>128.30000000000001</c:v>
                </c:pt>
                <c:pt idx="26583">
                  <c:v>127.5</c:v>
                </c:pt>
                <c:pt idx="26584">
                  <c:v>126.9</c:v>
                </c:pt>
                <c:pt idx="26585">
                  <c:v>127.6</c:v>
                </c:pt>
                <c:pt idx="26586">
                  <c:v>126.6</c:v>
                </c:pt>
                <c:pt idx="26587">
                  <c:v>126.7</c:v>
                </c:pt>
                <c:pt idx="26588">
                  <c:v>126.2</c:v>
                </c:pt>
                <c:pt idx="26589">
                  <c:v>127.6</c:v>
                </c:pt>
                <c:pt idx="26590">
                  <c:v>127.9</c:v>
                </c:pt>
                <c:pt idx="26591">
                  <c:v>129.1</c:v>
                </c:pt>
                <c:pt idx="26592">
                  <c:v>127.5</c:v>
                </c:pt>
                <c:pt idx="26593">
                  <c:v>126.8</c:v>
                </c:pt>
                <c:pt idx="26594">
                  <c:v>127.2</c:v>
                </c:pt>
                <c:pt idx="26595">
                  <c:v>128.80000000000001</c:v>
                </c:pt>
                <c:pt idx="26596">
                  <c:v>127.6</c:v>
                </c:pt>
                <c:pt idx="26597">
                  <c:v>127.2</c:v>
                </c:pt>
                <c:pt idx="26598">
                  <c:v>127.5</c:v>
                </c:pt>
                <c:pt idx="26599">
                  <c:v>128.6</c:v>
                </c:pt>
                <c:pt idx="26600">
                  <c:v>126.7</c:v>
                </c:pt>
                <c:pt idx="26601">
                  <c:v>127.1</c:v>
                </c:pt>
                <c:pt idx="26602">
                  <c:v>127.6</c:v>
                </c:pt>
                <c:pt idx="26603">
                  <c:v>127.9</c:v>
                </c:pt>
                <c:pt idx="26604">
                  <c:v>127.3</c:v>
                </c:pt>
                <c:pt idx="26605">
                  <c:v>128.30000000000001</c:v>
                </c:pt>
                <c:pt idx="26606">
                  <c:v>127.6</c:v>
                </c:pt>
                <c:pt idx="26607">
                  <c:v>129.4</c:v>
                </c:pt>
                <c:pt idx="26608">
                  <c:v>127.8</c:v>
                </c:pt>
                <c:pt idx="26609">
                  <c:v>127.2</c:v>
                </c:pt>
                <c:pt idx="26610">
                  <c:v>126.2</c:v>
                </c:pt>
                <c:pt idx="26611">
                  <c:v>128.6</c:v>
                </c:pt>
                <c:pt idx="26612">
                  <c:v>128.5</c:v>
                </c:pt>
                <c:pt idx="26613">
                  <c:v>128.6</c:v>
                </c:pt>
                <c:pt idx="26614">
                  <c:v>128.4</c:v>
                </c:pt>
                <c:pt idx="26615">
                  <c:v>127.5</c:v>
                </c:pt>
                <c:pt idx="26616">
                  <c:v>129.4</c:v>
                </c:pt>
                <c:pt idx="26617">
                  <c:v>127.9</c:v>
                </c:pt>
                <c:pt idx="26618">
                  <c:v>128.9</c:v>
                </c:pt>
                <c:pt idx="26619">
                  <c:v>127.9</c:v>
                </c:pt>
                <c:pt idx="26620">
                  <c:v>127.9</c:v>
                </c:pt>
                <c:pt idx="26621">
                  <c:v>128.4</c:v>
                </c:pt>
                <c:pt idx="26622">
                  <c:v>128.9</c:v>
                </c:pt>
                <c:pt idx="26623">
                  <c:v>127.9</c:v>
                </c:pt>
                <c:pt idx="26624">
                  <c:v>127.8</c:v>
                </c:pt>
                <c:pt idx="26625">
                  <c:v>128</c:v>
                </c:pt>
                <c:pt idx="26626">
                  <c:v>128.4</c:v>
                </c:pt>
                <c:pt idx="26627">
                  <c:v>127.7</c:v>
                </c:pt>
                <c:pt idx="26628">
                  <c:v>128.5</c:v>
                </c:pt>
                <c:pt idx="26629">
                  <c:v>129.19999999999999</c:v>
                </c:pt>
                <c:pt idx="26630">
                  <c:v>128.1</c:v>
                </c:pt>
                <c:pt idx="26631">
                  <c:v>128.19999999999999</c:v>
                </c:pt>
                <c:pt idx="26632">
                  <c:v>129.1</c:v>
                </c:pt>
                <c:pt idx="26633">
                  <c:v>126.7</c:v>
                </c:pt>
                <c:pt idx="26634">
                  <c:v>127.4</c:v>
                </c:pt>
                <c:pt idx="26635">
                  <c:v>128</c:v>
                </c:pt>
                <c:pt idx="26636">
                  <c:v>129.80000000000001</c:v>
                </c:pt>
                <c:pt idx="26637">
                  <c:v>128.4</c:v>
                </c:pt>
                <c:pt idx="26638">
                  <c:v>128.1</c:v>
                </c:pt>
                <c:pt idx="26639">
                  <c:v>127.7</c:v>
                </c:pt>
                <c:pt idx="26640">
                  <c:v>127.8</c:v>
                </c:pt>
                <c:pt idx="26641">
                  <c:v>128.5</c:v>
                </c:pt>
                <c:pt idx="26642">
                  <c:v>128.9</c:v>
                </c:pt>
                <c:pt idx="26643">
                  <c:v>129.5</c:v>
                </c:pt>
                <c:pt idx="26644">
                  <c:v>129.80000000000001</c:v>
                </c:pt>
                <c:pt idx="26645">
                  <c:v>127.7</c:v>
                </c:pt>
                <c:pt idx="26646">
                  <c:v>127.8</c:v>
                </c:pt>
                <c:pt idx="26647">
                  <c:v>128.19999999999999</c:v>
                </c:pt>
                <c:pt idx="26648">
                  <c:v>127.5</c:v>
                </c:pt>
                <c:pt idx="26649">
                  <c:v>128.80000000000001</c:v>
                </c:pt>
                <c:pt idx="26650">
                  <c:v>128.1</c:v>
                </c:pt>
                <c:pt idx="26651">
                  <c:v>129.9</c:v>
                </c:pt>
                <c:pt idx="26652">
                  <c:v>128.19999999999999</c:v>
                </c:pt>
                <c:pt idx="26653">
                  <c:v>127.5</c:v>
                </c:pt>
                <c:pt idx="26654">
                  <c:v>128.19999999999999</c:v>
                </c:pt>
                <c:pt idx="26655">
                  <c:v>127.9</c:v>
                </c:pt>
                <c:pt idx="26656">
                  <c:v>127.9</c:v>
                </c:pt>
                <c:pt idx="26657">
                  <c:v>128.4</c:v>
                </c:pt>
                <c:pt idx="26658">
                  <c:v>129.6</c:v>
                </c:pt>
                <c:pt idx="26659">
                  <c:v>129.19999999999999</c:v>
                </c:pt>
                <c:pt idx="26660">
                  <c:v>128</c:v>
                </c:pt>
                <c:pt idx="26661">
                  <c:v>129</c:v>
                </c:pt>
                <c:pt idx="26662">
                  <c:v>127.5</c:v>
                </c:pt>
                <c:pt idx="26663">
                  <c:v>128.69999999999999</c:v>
                </c:pt>
                <c:pt idx="26664">
                  <c:v>128.80000000000001</c:v>
                </c:pt>
                <c:pt idx="26665">
                  <c:v>128.5</c:v>
                </c:pt>
                <c:pt idx="26666">
                  <c:v>129.5</c:v>
                </c:pt>
                <c:pt idx="26667">
                  <c:v>130.1</c:v>
                </c:pt>
                <c:pt idx="26668">
                  <c:v>129.19999999999999</c:v>
                </c:pt>
                <c:pt idx="26669">
                  <c:v>128.19999999999999</c:v>
                </c:pt>
                <c:pt idx="26670">
                  <c:v>129.30000000000001</c:v>
                </c:pt>
                <c:pt idx="26671">
                  <c:v>128.9</c:v>
                </c:pt>
                <c:pt idx="26672">
                  <c:v>128.4</c:v>
                </c:pt>
                <c:pt idx="26673">
                  <c:v>129.4</c:v>
                </c:pt>
                <c:pt idx="26674">
                  <c:v>129.19999999999999</c:v>
                </c:pt>
                <c:pt idx="26675">
                  <c:v>129</c:v>
                </c:pt>
                <c:pt idx="26676">
                  <c:v>129.4</c:v>
                </c:pt>
                <c:pt idx="26677">
                  <c:v>129.9</c:v>
                </c:pt>
                <c:pt idx="26678">
                  <c:v>128.1</c:v>
                </c:pt>
                <c:pt idx="26679">
                  <c:v>127.9</c:v>
                </c:pt>
                <c:pt idx="26680">
                  <c:v>128.80000000000001</c:v>
                </c:pt>
                <c:pt idx="26681">
                  <c:v>129</c:v>
                </c:pt>
                <c:pt idx="26682">
                  <c:v>129.69999999999999</c:v>
                </c:pt>
                <c:pt idx="26683">
                  <c:v>129.69999999999999</c:v>
                </c:pt>
                <c:pt idx="26684">
                  <c:v>130.1</c:v>
                </c:pt>
                <c:pt idx="26685">
                  <c:v>129</c:v>
                </c:pt>
                <c:pt idx="26686">
                  <c:v>129.19999999999999</c:v>
                </c:pt>
                <c:pt idx="26687">
                  <c:v>129.19999999999999</c:v>
                </c:pt>
                <c:pt idx="26688">
                  <c:v>129.9</c:v>
                </c:pt>
                <c:pt idx="26689">
                  <c:v>129.30000000000001</c:v>
                </c:pt>
                <c:pt idx="26690">
                  <c:v>129.5</c:v>
                </c:pt>
                <c:pt idx="26691">
                  <c:v>130.19999999999999</c:v>
                </c:pt>
                <c:pt idx="26692">
                  <c:v>128.5</c:v>
                </c:pt>
                <c:pt idx="26693">
                  <c:v>129.69999999999999</c:v>
                </c:pt>
                <c:pt idx="26694">
                  <c:v>128</c:v>
                </c:pt>
                <c:pt idx="26695">
                  <c:v>127.8</c:v>
                </c:pt>
                <c:pt idx="26696">
                  <c:v>128.9</c:v>
                </c:pt>
                <c:pt idx="26697">
                  <c:v>129.6</c:v>
                </c:pt>
                <c:pt idx="26698">
                  <c:v>129.5</c:v>
                </c:pt>
                <c:pt idx="26699">
                  <c:v>129.4</c:v>
                </c:pt>
                <c:pt idx="26700">
                  <c:v>128.69999999999999</c:v>
                </c:pt>
                <c:pt idx="26701">
                  <c:v>129</c:v>
                </c:pt>
                <c:pt idx="26702">
                  <c:v>128.1</c:v>
                </c:pt>
                <c:pt idx="26703">
                  <c:v>128.80000000000001</c:v>
                </c:pt>
                <c:pt idx="26704">
                  <c:v>129</c:v>
                </c:pt>
                <c:pt idx="26705">
                  <c:v>129</c:v>
                </c:pt>
                <c:pt idx="26706">
                  <c:v>128.69999999999999</c:v>
                </c:pt>
                <c:pt idx="26707">
                  <c:v>128.4</c:v>
                </c:pt>
                <c:pt idx="26708">
                  <c:v>128.69999999999999</c:v>
                </c:pt>
                <c:pt idx="26709">
                  <c:v>128.30000000000001</c:v>
                </c:pt>
                <c:pt idx="26710">
                  <c:v>129.19999999999999</c:v>
                </c:pt>
                <c:pt idx="26711">
                  <c:v>128.30000000000001</c:v>
                </c:pt>
                <c:pt idx="26712">
                  <c:v>128.4</c:v>
                </c:pt>
                <c:pt idx="26713">
                  <c:v>128.4</c:v>
                </c:pt>
                <c:pt idx="26714">
                  <c:v>130.19999999999999</c:v>
                </c:pt>
                <c:pt idx="26715">
                  <c:v>129.9</c:v>
                </c:pt>
                <c:pt idx="26716">
                  <c:v>127.5</c:v>
                </c:pt>
                <c:pt idx="26717">
                  <c:v>129.5</c:v>
                </c:pt>
                <c:pt idx="26718">
                  <c:v>127.9</c:v>
                </c:pt>
                <c:pt idx="26719">
                  <c:v>128</c:v>
                </c:pt>
                <c:pt idx="26720">
                  <c:v>128.69999999999999</c:v>
                </c:pt>
                <c:pt idx="26721">
                  <c:v>128.9</c:v>
                </c:pt>
                <c:pt idx="26722">
                  <c:v>128.6</c:v>
                </c:pt>
                <c:pt idx="26723">
                  <c:v>129.30000000000001</c:v>
                </c:pt>
                <c:pt idx="26724">
                  <c:v>129.80000000000001</c:v>
                </c:pt>
                <c:pt idx="26725">
                  <c:v>129.19999999999999</c:v>
                </c:pt>
                <c:pt idx="26726">
                  <c:v>128.1</c:v>
                </c:pt>
                <c:pt idx="26727">
                  <c:v>129.1</c:v>
                </c:pt>
                <c:pt idx="26728">
                  <c:v>129</c:v>
                </c:pt>
                <c:pt idx="26729">
                  <c:v>129.80000000000001</c:v>
                </c:pt>
                <c:pt idx="26730">
                  <c:v>128.69999999999999</c:v>
                </c:pt>
                <c:pt idx="26731">
                  <c:v>128.1</c:v>
                </c:pt>
                <c:pt idx="26732">
                  <c:v>129.1</c:v>
                </c:pt>
                <c:pt idx="26733">
                  <c:v>129.30000000000001</c:v>
                </c:pt>
                <c:pt idx="26734">
                  <c:v>128.19999999999999</c:v>
                </c:pt>
                <c:pt idx="26735">
                  <c:v>129.30000000000001</c:v>
                </c:pt>
                <c:pt idx="26736">
                  <c:v>128.19999999999999</c:v>
                </c:pt>
                <c:pt idx="26737">
                  <c:v>128.9</c:v>
                </c:pt>
                <c:pt idx="26738">
                  <c:v>129.4</c:v>
                </c:pt>
                <c:pt idx="26739">
                  <c:v>129</c:v>
                </c:pt>
                <c:pt idx="26740">
                  <c:v>128</c:v>
                </c:pt>
                <c:pt idx="26741">
                  <c:v>128.6</c:v>
                </c:pt>
                <c:pt idx="26742">
                  <c:v>129.19999999999999</c:v>
                </c:pt>
                <c:pt idx="26743">
                  <c:v>129.69999999999999</c:v>
                </c:pt>
                <c:pt idx="26744">
                  <c:v>129.69999999999999</c:v>
                </c:pt>
                <c:pt idx="26745">
                  <c:v>129.80000000000001</c:v>
                </c:pt>
                <c:pt idx="26746">
                  <c:v>127.8</c:v>
                </c:pt>
                <c:pt idx="26747">
                  <c:v>129.4</c:v>
                </c:pt>
                <c:pt idx="26748">
                  <c:v>127.5</c:v>
                </c:pt>
                <c:pt idx="26749">
                  <c:v>127.8</c:v>
                </c:pt>
                <c:pt idx="26750">
                  <c:v>128.5</c:v>
                </c:pt>
                <c:pt idx="26751">
                  <c:v>127.9</c:v>
                </c:pt>
                <c:pt idx="26752">
                  <c:v>128.80000000000001</c:v>
                </c:pt>
                <c:pt idx="26753">
                  <c:v>129.6</c:v>
                </c:pt>
                <c:pt idx="26754">
                  <c:v>128.5</c:v>
                </c:pt>
                <c:pt idx="26755">
                  <c:v>127.8</c:v>
                </c:pt>
                <c:pt idx="26756">
                  <c:v>128.1</c:v>
                </c:pt>
                <c:pt idx="26757">
                  <c:v>128.30000000000001</c:v>
                </c:pt>
                <c:pt idx="26758">
                  <c:v>129.30000000000001</c:v>
                </c:pt>
                <c:pt idx="26759">
                  <c:v>128.9</c:v>
                </c:pt>
                <c:pt idx="26760">
                  <c:v>128.5</c:v>
                </c:pt>
                <c:pt idx="26761">
                  <c:v>128.19999999999999</c:v>
                </c:pt>
                <c:pt idx="26762">
                  <c:v>128.19999999999999</c:v>
                </c:pt>
                <c:pt idx="26763">
                  <c:v>127.9</c:v>
                </c:pt>
                <c:pt idx="26764">
                  <c:v>128.5</c:v>
                </c:pt>
                <c:pt idx="26765">
                  <c:v>129</c:v>
                </c:pt>
                <c:pt idx="26766">
                  <c:v>128.30000000000001</c:v>
                </c:pt>
                <c:pt idx="26767">
                  <c:v>127.9</c:v>
                </c:pt>
                <c:pt idx="26768">
                  <c:v>129</c:v>
                </c:pt>
                <c:pt idx="26769">
                  <c:v>128.6</c:v>
                </c:pt>
                <c:pt idx="26770">
                  <c:v>126.5</c:v>
                </c:pt>
                <c:pt idx="26771">
                  <c:v>128.5</c:v>
                </c:pt>
                <c:pt idx="26772">
                  <c:v>128.19999999999999</c:v>
                </c:pt>
                <c:pt idx="26773">
                  <c:v>128</c:v>
                </c:pt>
                <c:pt idx="26774">
                  <c:v>127.9</c:v>
                </c:pt>
                <c:pt idx="26775">
                  <c:v>128</c:v>
                </c:pt>
                <c:pt idx="26776">
                  <c:v>127.3</c:v>
                </c:pt>
                <c:pt idx="26777">
                  <c:v>127.5</c:v>
                </c:pt>
                <c:pt idx="26778">
                  <c:v>127.3</c:v>
                </c:pt>
                <c:pt idx="26779">
                  <c:v>128.30000000000001</c:v>
                </c:pt>
                <c:pt idx="26780">
                  <c:v>126.8</c:v>
                </c:pt>
                <c:pt idx="26781">
                  <c:v>126.2</c:v>
                </c:pt>
                <c:pt idx="26782">
                  <c:v>127.8</c:v>
                </c:pt>
                <c:pt idx="26783">
                  <c:v>127.2</c:v>
                </c:pt>
                <c:pt idx="26784">
                  <c:v>127.8</c:v>
                </c:pt>
                <c:pt idx="26785">
                  <c:v>128.6</c:v>
                </c:pt>
                <c:pt idx="26786">
                  <c:v>126.1</c:v>
                </c:pt>
                <c:pt idx="26787">
                  <c:v>127.9</c:v>
                </c:pt>
                <c:pt idx="26788">
                  <c:v>127.8</c:v>
                </c:pt>
                <c:pt idx="26789">
                  <c:v>127.2</c:v>
                </c:pt>
                <c:pt idx="26790">
                  <c:v>127.7</c:v>
                </c:pt>
                <c:pt idx="26791">
                  <c:v>128</c:v>
                </c:pt>
                <c:pt idx="26792">
                  <c:v>128.19999999999999</c:v>
                </c:pt>
                <c:pt idx="26793">
                  <c:v>127.5</c:v>
                </c:pt>
                <c:pt idx="26794">
                  <c:v>127.8</c:v>
                </c:pt>
                <c:pt idx="26795">
                  <c:v>127.4</c:v>
                </c:pt>
                <c:pt idx="26796">
                  <c:v>128</c:v>
                </c:pt>
                <c:pt idx="26797">
                  <c:v>126.9</c:v>
                </c:pt>
                <c:pt idx="26798">
                  <c:v>127.4</c:v>
                </c:pt>
                <c:pt idx="26799">
                  <c:v>127.1</c:v>
                </c:pt>
                <c:pt idx="26800">
                  <c:v>126.3</c:v>
                </c:pt>
                <c:pt idx="26801">
                  <c:v>127.6</c:v>
                </c:pt>
                <c:pt idx="26802">
                  <c:v>127.4</c:v>
                </c:pt>
                <c:pt idx="26803">
                  <c:v>127.2</c:v>
                </c:pt>
                <c:pt idx="26804">
                  <c:v>127.3</c:v>
                </c:pt>
                <c:pt idx="26805">
                  <c:v>127.7</c:v>
                </c:pt>
                <c:pt idx="26806">
                  <c:v>127.3</c:v>
                </c:pt>
                <c:pt idx="26807">
                  <c:v>126.5</c:v>
                </c:pt>
                <c:pt idx="26808">
                  <c:v>128</c:v>
                </c:pt>
                <c:pt idx="26809">
                  <c:v>127.3</c:v>
                </c:pt>
                <c:pt idx="26810">
                  <c:v>127.6</c:v>
                </c:pt>
                <c:pt idx="26811">
                  <c:v>127.1</c:v>
                </c:pt>
                <c:pt idx="26812">
                  <c:v>127.5</c:v>
                </c:pt>
                <c:pt idx="26813">
                  <c:v>128.6</c:v>
                </c:pt>
                <c:pt idx="26814">
                  <c:v>128.69999999999999</c:v>
                </c:pt>
                <c:pt idx="26815">
                  <c:v>128</c:v>
                </c:pt>
                <c:pt idx="26816">
                  <c:v>127.9</c:v>
                </c:pt>
                <c:pt idx="26817">
                  <c:v>126.8</c:v>
                </c:pt>
                <c:pt idx="26818">
                  <c:v>127.5</c:v>
                </c:pt>
                <c:pt idx="26819">
                  <c:v>127.7</c:v>
                </c:pt>
                <c:pt idx="26820">
                  <c:v>126.4</c:v>
                </c:pt>
                <c:pt idx="26821">
                  <c:v>128.69999999999999</c:v>
                </c:pt>
                <c:pt idx="26822">
                  <c:v>127.5</c:v>
                </c:pt>
                <c:pt idx="26823">
                  <c:v>126.5</c:v>
                </c:pt>
                <c:pt idx="26824">
                  <c:v>128</c:v>
                </c:pt>
                <c:pt idx="26825">
                  <c:v>127.9</c:v>
                </c:pt>
                <c:pt idx="26826">
                  <c:v>127.3</c:v>
                </c:pt>
                <c:pt idx="26827">
                  <c:v>126.4</c:v>
                </c:pt>
                <c:pt idx="26828">
                  <c:v>127.4</c:v>
                </c:pt>
                <c:pt idx="26829">
                  <c:v>128.5</c:v>
                </c:pt>
                <c:pt idx="26830">
                  <c:v>127.2</c:v>
                </c:pt>
                <c:pt idx="26831">
                  <c:v>127.5</c:v>
                </c:pt>
                <c:pt idx="26832">
                  <c:v>127.7</c:v>
                </c:pt>
                <c:pt idx="26833">
                  <c:v>128.9</c:v>
                </c:pt>
                <c:pt idx="26834">
                  <c:v>127.5</c:v>
                </c:pt>
                <c:pt idx="26835">
                  <c:v>128.19999999999999</c:v>
                </c:pt>
                <c:pt idx="26836">
                  <c:v>127.8</c:v>
                </c:pt>
                <c:pt idx="26837">
                  <c:v>128.4</c:v>
                </c:pt>
                <c:pt idx="26838">
                  <c:v>127.7</c:v>
                </c:pt>
                <c:pt idx="26839">
                  <c:v>128.19999999999999</c:v>
                </c:pt>
                <c:pt idx="26840">
                  <c:v>127.5</c:v>
                </c:pt>
                <c:pt idx="26841">
                  <c:v>127.8</c:v>
                </c:pt>
                <c:pt idx="26842">
                  <c:v>127.9</c:v>
                </c:pt>
                <c:pt idx="26843">
                  <c:v>127.7</c:v>
                </c:pt>
                <c:pt idx="26844">
                  <c:v>127.6</c:v>
                </c:pt>
                <c:pt idx="26845">
                  <c:v>129.30000000000001</c:v>
                </c:pt>
                <c:pt idx="26846">
                  <c:v>128.30000000000001</c:v>
                </c:pt>
                <c:pt idx="26847">
                  <c:v>127.8</c:v>
                </c:pt>
                <c:pt idx="26848">
                  <c:v>128.19999999999999</c:v>
                </c:pt>
                <c:pt idx="26849">
                  <c:v>127.7</c:v>
                </c:pt>
                <c:pt idx="26850">
                  <c:v>128.5</c:v>
                </c:pt>
                <c:pt idx="26851">
                  <c:v>127.5</c:v>
                </c:pt>
                <c:pt idx="26852">
                  <c:v>128.30000000000001</c:v>
                </c:pt>
                <c:pt idx="26853">
                  <c:v>128.9</c:v>
                </c:pt>
                <c:pt idx="26854">
                  <c:v>129</c:v>
                </c:pt>
                <c:pt idx="26855">
                  <c:v>128</c:v>
                </c:pt>
                <c:pt idx="26856">
                  <c:v>128.4</c:v>
                </c:pt>
                <c:pt idx="26857">
                  <c:v>127.5</c:v>
                </c:pt>
                <c:pt idx="26858">
                  <c:v>127.2</c:v>
                </c:pt>
                <c:pt idx="26859">
                  <c:v>127.1</c:v>
                </c:pt>
                <c:pt idx="26860">
                  <c:v>128.80000000000001</c:v>
                </c:pt>
                <c:pt idx="26861">
                  <c:v>128</c:v>
                </c:pt>
                <c:pt idx="26862">
                  <c:v>128.4</c:v>
                </c:pt>
                <c:pt idx="26863">
                  <c:v>127.7</c:v>
                </c:pt>
                <c:pt idx="26864">
                  <c:v>127.8</c:v>
                </c:pt>
                <c:pt idx="26865">
                  <c:v>127.8</c:v>
                </c:pt>
                <c:pt idx="26866">
                  <c:v>128</c:v>
                </c:pt>
                <c:pt idx="26867">
                  <c:v>128.80000000000001</c:v>
                </c:pt>
                <c:pt idx="26868">
                  <c:v>129</c:v>
                </c:pt>
                <c:pt idx="26869">
                  <c:v>128.30000000000001</c:v>
                </c:pt>
                <c:pt idx="26870">
                  <c:v>127.8</c:v>
                </c:pt>
                <c:pt idx="26871">
                  <c:v>128.9</c:v>
                </c:pt>
                <c:pt idx="26872">
                  <c:v>128.5</c:v>
                </c:pt>
                <c:pt idx="26873">
                  <c:v>128.1</c:v>
                </c:pt>
                <c:pt idx="26874">
                  <c:v>128.69999999999999</c:v>
                </c:pt>
                <c:pt idx="26875">
                  <c:v>127.6</c:v>
                </c:pt>
                <c:pt idx="26876">
                  <c:v>127.6</c:v>
                </c:pt>
                <c:pt idx="26877">
                  <c:v>128</c:v>
                </c:pt>
                <c:pt idx="26878">
                  <c:v>126.9</c:v>
                </c:pt>
                <c:pt idx="26879">
                  <c:v>129.1</c:v>
                </c:pt>
                <c:pt idx="26880">
                  <c:v>127.1</c:v>
                </c:pt>
                <c:pt idx="26881">
                  <c:v>129.19999999999999</c:v>
                </c:pt>
                <c:pt idx="26882">
                  <c:v>127.7</c:v>
                </c:pt>
                <c:pt idx="26883">
                  <c:v>128.30000000000001</c:v>
                </c:pt>
                <c:pt idx="26884">
                  <c:v>128.19999999999999</c:v>
                </c:pt>
                <c:pt idx="26885">
                  <c:v>128.6</c:v>
                </c:pt>
                <c:pt idx="26886">
                  <c:v>129.4</c:v>
                </c:pt>
                <c:pt idx="26887">
                  <c:v>128.69999999999999</c:v>
                </c:pt>
                <c:pt idx="26888">
                  <c:v>129.6</c:v>
                </c:pt>
                <c:pt idx="26889">
                  <c:v>129.4</c:v>
                </c:pt>
                <c:pt idx="26890">
                  <c:v>128.5</c:v>
                </c:pt>
                <c:pt idx="26891">
                  <c:v>127.7</c:v>
                </c:pt>
                <c:pt idx="26892">
                  <c:v>129.1</c:v>
                </c:pt>
                <c:pt idx="26893">
                  <c:v>129.19999999999999</c:v>
                </c:pt>
                <c:pt idx="26894">
                  <c:v>128.5</c:v>
                </c:pt>
                <c:pt idx="26895">
                  <c:v>128.9</c:v>
                </c:pt>
                <c:pt idx="26896">
                  <c:v>128.6</c:v>
                </c:pt>
                <c:pt idx="26897">
                  <c:v>129.4</c:v>
                </c:pt>
                <c:pt idx="26898">
                  <c:v>127.9</c:v>
                </c:pt>
                <c:pt idx="26899">
                  <c:v>128.4</c:v>
                </c:pt>
                <c:pt idx="26900">
                  <c:v>128.1</c:v>
                </c:pt>
                <c:pt idx="26901">
                  <c:v>127.9</c:v>
                </c:pt>
                <c:pt idx="26902">
                  <c:v>129</c:v>
                </c:pt>
                <c:pt idx="26903">
                  <c:v>127.9</c:v>
                </c:pt>
                <c:pt idx="26904">
                  <c:v>129.1</c:v>
                </c:pt>
                <c:pt idx="26905">
                  <c:v>127.5</c:v>
                </c:pt>
                <c:pt idx="26906">
                  <c:v>128.1</c:v>
                </c:pt>
                <c:pt idx="26907">
                  <c:v>128.19999999999999</c:v>
                </c:pt>
                <c:pt idx="26908">
                  <c:v>129.30000000000001</c:v>
                </c:pt>
                <c:pt idx="26909">
                  <c:v>128.4</c:v>
                </c:pt>
                <c:pt idx="26910">
                  <c:v>128.69999999999999</c:v>
                </c:pt>
                <c:pt idx="26911">
                  <c:v>127.8</c:v>
                </c:pt>
                <c:pt idx="26912">
                  <c:v>129.9</c:v>
                </c:pt>
                <c:pt idx="26913">
                  <c:v>129.5</c:v>
                </c:pt>
                <c:pt idx="26914">
                  <c:v>129.19999999999999</c:v>
                </c:pt>
                <c:pt idx="26915">
                  <c:v>128.69999999999999</c:v>
                </c:pt>
                <c:pt idx="26916">
                  <c:v>128.6</c:v>
                </c:pt>
                <c:pt idx="26917">
                  <c:v>129.4</c:v>
                </c:pt>
                <c:pt idx="26918">
                  <c:v>128.30000000000001</c:v>
                </c:pt>
                <c:pt idx="26919">
                  <c:v>128.9</c:v>
                </c:pt>
                <c:pt idx="26920">
                  <c:v>129.1</c:v>
                </c:pt>
                <c:pt idx="26921">
                  <c:v>129.6</c:v>
                </c:pt>
                <c:pt idx="26922">
                  <c:v>129.9</c:v>
                </c:pt>
                <c:pt idx="26923">
                  <c:v>129.80000000000001</c:v>
                </c:pt>
                <c:pt idx="26924">
                  <c:v>129</c:v>
                </c:pt>
                <c:pt idx="26925">
                  <c:v>129.1</c:v>
                </c:pt>
                <c:pt idx="26926">
                  <c:v>128.9</c:v>
                </c:pt>
                <c:pt idx="26927">
                  <c:v>129.80000000000001</c:v>
                </c:pt>
                <c:pt idx="26928">
                  <c:v>129.6</c:v>
                </c:pt>
                <c:pt idx="26929">
                  <c:v>127.8</c:v>
                </c:pt>
                <c:pt idx="26930">
                  <c:v>129.5</c:v>
                </c:pt>
                <c:pt idx="26931">
                  <c:v>129.1</c:v>
                </c:pt>
                <c:pt idx="26932">
                  <c:v>128.6</c:v>
                </c:pt>
                <c:pt idx="26933">
                  <c:v>129.6</c:v>
                </c:pt>
                <c:pt idx="26934">
                  <c:v>130</c:v>
                </c:pt>
                <c:pt idx="26935">
                  <c:v>128.6</c:v>
                </c:pt>
                <c:pt idx="26936">
                  <c:v>130.19999999999999</c:v>
                </c:pt>
                <c:pt idx="26937">
                  <c:v>128.19999999999999</c:v>
                </c:pt>
                <c:pt idx="26938">
                  <c:v>129.4</c:v>
                </c:pt>
                <c:pt idx="26939">
                  <c:v>129</c:v>
                </c:pt>
                <c:pt idx="26940">
                  <c:v>129.9</c:v>
                </c:pt>
                <c:pt idx="26941">
                  <c:v>128.69999999999999</c:v>
                </c:pt>
                <c:pt idx="26942">
                  <c:v>128</c:v>
                </c:pt>
                <c:pt idx="26943">
                  <c:v>129.69999999999999</c:v>
                </c:pt>
                <c:pt idx="26944">
                  <c:v>129.4</c:v>
                </c:pt>
                <c:pt idx="26945">
                  <c:v>128.4</c:v>
                </c:pt>
                <c:pt idx="26946">
                  <c:v>127.9</c:v>
                </c:pt>
                <c:pt idx="26947">
                  <c:v>128.69999999999999</c:v>
                </c:pt>
                <c:pt idx="26948">
                  <c:v>128.80000000000001</c:v>
                </c:pt>
                <c:pt idx="26949">
                  <c:v>129</c:v>
                </c:pt>
                <c:pt idx="26950">
                  <c:v>128.69999999999999</c:v>
                </c:pt>
                <c:pt idx="26951">
                  <c:v>127.7</c:v>
                </c:pt>
                <c:pt idx="26952">
                  <c:v>128.80000000000001</c:v>
                </c:pt>
                <c:pt idx="26953">
                  <c:v>127.6</c:v>
                </c:pt>
                <c:pt idx="26954">
                  <c:v>129.19999999999999</c:v>
                </c:pt>
                <c:pt idx="26955">
                  <c:v>127.3</c:v>
                </c:pt>
                <c:pt idx="26956">
                  <c:v>128.6</c:v>
                </c:pt>
                <c:pt idx="26957">
                  <c:v>128.4</c:v>
                </c:pt>
                <c:pt idx="26958">
                  <c:v>129.30000000000001</c:v>
                </c:pt>
                <c:pt idx="26959">
                  <c:v>128.19999999999999</c:v>
                </c:pt>
                <c:pt idx="26960">
                  <c:v>128.80000000000001</c:v>
                </c:pt>
                <c:pt idx="26961">
                  <c:v>130</c:v>
                </c:pt>
                <c:pt idx="26962">
                  <c:v>129.1</c:v>
                </c:pt>
                <c:pt idx="26963">
                  <c:v>128</c:v>
                </c:pt>
                <c:pt idx="26964">
                  <c:v>128.30000000000001</c:v>
                </c:pt>
                <c:pt idx="26965">
                  <c:v>128.9</c:v>
                </c:pt>
                <c:pt idx="26966">
                  <c:v>128.30000000000001</c:v>
                </c:pt>
                <c:pt idx="26967">
                  <c:v>128.5</c:v>
                </c:pt>
                <c:pt idx="26968">
                  <c:v>128</c:v>
                </c:pt>
                <c:pt idx="26969">
                  <c:v>128.6</c:v>
                </c:pt>
                <c:pt idx="26970">
                  <c:v>128.69999999999999</c:v>
                </c:pt>
                <c:pt idx="26971">
                  <c:v>128.4</c:v>
                </c:pt>
                <c:pt idx="26972">
                  <c:v>128.30000000000001</c:v>
                </c:pt>
                <c:pt idx="26973">
                  <c:v>129.4</c:v>
                </c:pt>
                <c:pt idx="26974">
                  <c:v>129.5</c:v>
                </c:pt>
                <c:pt idx="26975">
                  <c:v>128.6</c:v>
                </c:pt>
                <c:pt idx="26976">
                  <c:v>129.4</c:v>
                </c:pt>
                <c:pt idx="26977">
                  <c:v>129.80000000000001</c:v>
                </c:pt>
                <c:pt idx="26978">
                  <c:v>129.5</c:v>
                </c:pt>
                <c:pt idx="26979">
                  <c:v>130.1</c:v>
                </c:pt>
                <c:pt idx="26980">
                  <c:v>128.1</c:v>
                </c:pt>
                <c:pt idx="26981">
                  <c:v>129.1</c:v>
                </c:pt>
                <c:pt idx="26982">
                  <c:v>129.1</c:v>
                </c:pt>
                <c:pt idx="26983">
                  <c:v>127.9</c:v>
                </c:pt>
                <c:pt idx="26984">
                  <c:v>128.19999999999999</c:v>
                </c:pt>
                <c:pt idx="26985">
                  <c:v>129.30000000000001</c:v>
                </c:pt>
                <c:pt idx="26986">
                  <c:v>129.4</c:v>
                </c:pt>
                <c:pt idx="26987">
                  <c:v>129.69999999999999</c:v>
                </c:pt>
                <c:pt idx="26988">
                  <c:v>128.69999999999999</c:v>
                </c:pt>
                <c:pt idx="26989">
                  <c:v>128.6</c:v>
                </c:pt>
                <c:pt idx="26990">
                  <c:v>128.80000000000001</c:v>
                </c:pt>
                <c:pt idx="26991">
                  <c:v>129.30000000000001</c:v>
                </c:pt>
                <c:pt idx="26992">
                  <c:v>129.30000000000001</c:v>
                </c:pt>
                <c:pt idx="26993">
                  <c:v>129.5</c:v>
                </c:pt>
                <c:pt idx="26994">
                  <c:v>128.69999999999999</c:v>
                </c:pt>
                <c:pt idx="26995">
                  <c:v>130.1</c:v>
                </c:pt>
                <c:pt idx="26996">
                  <c:v>128.69999999999999</c:v>
                </c:pt>
                <c:pt idx="26997">
                  <c:v>128.4</c:v>
                </c:pt>
                <c:pt idx="26998">
                  <c:v>128.19999999999999</c:v>
                </c:pt>
                <c:pt idx="26999">
                  <c:v>128.4</c:v>
                </c:pt>
                <c:pt idx="27000">
                  <c:v>127.6</c:v>
                </c:pt>
                <c:pt idx="27001">
                  <c:v>127.9</c:v>
                </c:pt>
                <c:pt idx="27002">
                  <c:v>128</c:v>
                </c:pt>
                <c:pt idx="27003">
                  <c:v>128.30000000000001</c:v>
                </c:pt>
                <c:pt idx="27004">
                  <c:v>127.5</c:v>
                </c:pt>
                <c:pt idx="27005">
                  <c:v>129.6</c:v>
                </c:pt>
                <c:pt idx="27006">
                  <c:v>127.9</c:v>
                </c:pt>
                <c:pt idx="27007">
                  <c:v>129.1</c:v>
                </c:pt>
                <c:pt idx="27008">
                  <c:v>126.9</c:v>
                </c:pt>
                <c:pt idx="27009">
                  <c:v>128.4</c:v>
                </c:pt>
                <c:pt idx="27010">
                  <c:v>127.2</c:v>
                </c:pt>
                <c:pt idx="27011">
                  <c:v>127.2</c:v>
                </c:pt>
                <c:pt idx="27012">
                  <c:v>128.6</c:v>
                </c:pt>
                <c:pt idx="27013">
                  <c:v>128</c:v>
                </c:pt>
                <c:pt idx="27014">
                  <c:v>128.6</c:v>
                </c:pt>
                <c:pt idx="27015">
                  <c:v>128.5</c:v>
                </c:pt>
                <c:pt idx="27016">
                  <c:v>127.9</c:v>
                </c:pt>
                <c:pt idx="27017">
                  <c:v>128.19999999999999</c:v>
                </c:pt>
                <c:pt idx="27018">
                  <c:v>128</c:v>
                </c:pt>
                <c:pt idx="27019">
                  <c:v>127.7</c:v>
                </c:pt>
                <c:pt idx="27020">
                  <c:v>127.7</c:v>
                </c:pt>
                <c:pt idx="27021">
                  <c:v>127.4</c:v>
                </c:pt>
                <c:pt idx="27022">
                  <c:v>127.6</c:v>
                </c:pt>
                <c:pt idx="27023">
                  <c:v>128.5</c:v>
                </c:pt>
                <c:pt idx="27024">
                  <c:v>127.7</c:v>
                </c:pt>
                <c:pt idx="27025">
                  <c:v>127.3</c:v>
                </c:pt>
                <c:pt idx="27026">
                  <c:v>128</c:v>
                </c:pt>
                <c:pt idx="27027">
                  <c:v>127.6</c:v>
                </c:pt>
                <c:pt idx="27028">
                  <c:v>127.4</c:v>
                </c:pt>
                <c:pt idx="27029">
                  <c:v>128.30000000000001</c:v>
                </c:pt>
                <c:pt idx="27030">
                  <c:v>128</c:v>
                </c:pt>
                <c:pt idx="27031">
                  <c:v>126.5</c:v>
                </c:pt>
                <c:pt idx="27032">
                  <c:v>127.8</c:v>
                </c:pt>
                <c:pt idx="27033">
                  <c:v>129.5</c:v>
                </c:pt>
                <c:pt idx="27034">
                  <c:v>127.4</c:v>
                </c:pt>
                <c:pt idx="27035">
                  <c:v>128.30000000000001</c:v>
                </c:pt>
                <c:pt idx="27036">
                  <c:v>127.4</c:v>
                </c:pt>
                <c:pt idx="27037">
                  <c:v>126.9</c:v>
                </c:pt>
                <c:pt idx="27038">
                  <c:v>127.5</c:v>
                </c:pt>
                <c:pt idx="27039">
                  <c:v>127.8</c:v>
                </c:pt>
                <c:pt idx="27040">
                  <c:v>127</c:v>
                </c:pt>
                <c:pt idx="27041">
                  <c:v>127.9</c:v>
                </c:pt>
                <c:pt idx="27042">
                  <c:v>128</c:v>
                </c:pt>
                <c:pt idx="27043">
                  <c:v>127.1</c:v>
                </c:pt>
                <c:pt idx="27044">
                  <c:v>126.9</c:v>
                </c:pt>
                <c:pt idx="27045">
                  <c:v>126</c:v>
                </c:pt>
                <c:pt idx="27046">
                  <c:v>127.1</c:v>
                </c:pt>
                <c:pt idx="27047">
                  <c:v>127.1</c:v>
                </c:pt>
                <c:pt idx="27048">
                  <c:v>128</c:v>
                </c:pt>
                <c:pt idx="27049">
                  <c:v>126.8</c:v>
                </c:pt>
                <c:pt idx="27050">
                  <c:v>126.9</c:v>
                </c:pt>
                <c:pt idx="27051">
                  <c:v>127</c:v>
                </c:pt>
                <c:pt idx="27052">
                  <c:v>127.5</c:v>
                </c:pt>
                <c:pt idx="27053">
                  <c:v>126.9</c:v>
                </c:pt>
                <c:pt idx="27054">
                  <c:v>126.5</c:v>
                </c:pt>
                <c:pt idx="27055">
                  <c:v>126.8</c:v>
                </c:pt>
                <c:pt idx="27056">
                  <c:v>126.6</c:v>
                </c:pt>
                <c:pt idx="27057">
                  <c:v>127.6</c:v>
                </c:pt>
                <c:pt idx="27058">
                  <c:v>127.8</c:v>
                </c:pt>
                <c:pt idx="27059">
                  <c:v>127.7</c:v>
                </c:pt>
                <c:pt idx="27060">
                  <c:v>127.4</c:v>
                </c:pt>
                <c:pt idx="27061">
                  <c:v>127.2</c:v>
                </c:pt>
                <c:pt idx="27062">
                  <c:v>127.1</c:v>
                </c:pt>
                <c:pt idx="27063">
                  <c:v>127.1</c:v>
                </c:pt>
                <c:pt idx="27064">
                  <c:v>129.1</c:v>
                </c:pt>
                <c:pt idx="27065">
                  <c:v>129.80000000000001</c:v>
                </c:pt>
                <c:pt idx="27066">
                  <c:v>127.3</c:v>
                </c:pt>
                <c:pt idx="27067">
                  <c:v>127.2</c:v>
                </c:pt>
                <c:pt idx="27068">
                  <c:v>127.4</c:v>
                </c:pt>
                <c:pt idx="27069">
                  <c:v>127.6</c:v>
                </c:pt>
                <c:pt idx="27070">
                  <c:v>128.4</c:v>
                </c:pt>
                <c:pt idx="27071">
                  <c:v>128</c:v>
                </c:pt>
                <c:pt idx="27072">
                  <c:v>128.80000000000001</c:v>
                </c:pt>
                <c:pt idx="27073">
                  <c:v>127.8</c:v>
                </c:pt>
                <c:pt idx="27074">
                  <c:v>127.8</c:v>
                </c:pt>
                <c:pt idx="27075">
                  <c:v>127.7</c:v>
                </c:pt>
                <c:pt idx="27076">
                  <c:v>127.5</c:v>
                </c:pt>
                <c:pt idx="27077">
                  <c:v>127.2</c:v>
                </c:pt>
                <c:pt idx="27078">
                  <c:v>127.8</c:v>
                </c:pt>
                <c:pt idx="27079">
                  <c:v>127.6</c:v>
                </c:pt>
                <c:pt idx="27080">
                  <c:v>127.7</c:v>
                </c:pt>
                <c:pt idx="27081">
                  <c:v>127.9</c:v>
                </c:pt>
                <c:pt idx="27082">
                  <c:v>127.4</c:v>
                </c:pt>
                <c:pt idx="27083">
                  <c:v>127.8</c:v>
                </c:pt>
                <c:pt idx="27084">
                  <c:v>127.5</c:v>
                </c:pt>
                <c:pt idx="27085">
                  <c:v>127.6</c:v>
                </c:pt>
                <c:pt idx="27086">
                  <c:v>128.19999999999999</c:v>
                </c:pt>
                <c:pt idx="27087">
                  <c:v>126.8</c:v>
                </c:pt>
                <c:pt idx="27088">
                  <c:v>127.1</c:v>
                </c:pt>
                <c:pt idx="27089">
                  <c:v>127.5</c:v>
                </c:pt>
                <c:pt idx="27090">
                  <c:v>126.3</c:v>
                </c:pt>
                <c:pt idx="27091">
                  <c:v>127.3</c:v>
                </c:pt>
                <c:pt idx="27092">
                  <c:v>126.5</c:v>
                </c:pt>
                <c:pt idx="27093">
                  <c:v>127.9</c:v>
                </c:pt>
                <c:pt idx="27094">
                  <c:v>126.8</c:v>
                </c:pt>
                <c:pt idx="27095">
                  <c:v>127.4</c:v>
                </c:pt>
                <c:pt idx="27096">
                  <c:v>128.80000000000001</c:v>
                </c:pt>
                <c:pt idx="27097">
                  <c:v>127.1</c:v>
                </c:pt>
                <c:pt idx="27098">
                  <c:v>126.8</c:v>
                </c:pt>
                <c:pt idx="27099">
                  <c:v>127.5</c:v>
                </c:pt>
                <c:pt idx="27100">
                  <c:v>126.6</c:v>
                </c:pt>
                <c:pt idx="27101">
                  <c:v>125.4</c:v>
                </c:pt>
                <c:pt idx="27102">
                  <c:v>127.2</c:v>
                </c:pt>
                <c:pt idx="27103">
                  <c:v>127.1</c:v>
                </c:pt>
                <c:pt idx="27104">
                  <c:v>127.5</c:v>
                </c:pt>
                <c:pt idx="27105">
                  <c:v>127.2</c:v>
                </c:pt>
                <c:pt idx="27106">
                  <c:v>127.2</c:v>
                </c:pt>
                <c:pt idx="27107">
                  <c:v>126.2</c:v>
                </c:pt>
                <c:pt idx="27108">
                  <c:v>126.9</c:v>
                </c:pt>
                <c:pt idx="27109">
                  <c:v>125.7</c:v>
                </c:pt>
                <c:pt idx="27110">
                  <c:v>126.2</c:v>
                </c:pt>
                <c:pt idx="27111">
                  <c:v>128.1</c:v>
                </c:pt>
                <c:pt idx="27112">
                  <c:v>126.5</c:v>
                </c:pt>
                <c:pt idx="27113">
                  <c:v>128.30000000000001</c:v>
                </c:pt>
                <c:pt idx="27114">
                  <c:v>127.2</c:v>
                </c:pt>
                <c:pt idx="27115">
                  <c:v>127.6</c:v>
                </c:pt>
                <c:pt idx="27116">
                  <c:v>126.4</c:v>
                </c:pt>
                <c:pt idx="27117">
                  <c:v>126.6</c:v>
                </c:pt>
                <c:pt idx="27118">
                  <c:v>127.4</c:v>
                </c:pt>
                <c:pt idx="27119">
                  <c:v>127.9</c:v>
                </c:pt>
                <c:pt idx="27120">
                  <c:v>126.9</c:v>
                </c:pt>
                <c:pt idx="27121">
                  <c:v>125.3</c:v>
                </c:pt>
                <c:pt idx="27122">
                  <c:v>125.5</c:v>
                </c:pt>
                <c:pt idx="27123">
                  <c:v>126.4</c:v>
                </c:pt>
                <c:pt idx="27124">
                  <c:v>126.5</c:v>
                </c:pt>
                <c:pt idx="27125">
                  <c:v>126.1</c:v>
                </c:pt>
                <c:pt idx="27126">
                  <c:v>128.19999999999999</c:v>
                </c:pt>
                <c:pt idx="27127">
                  <c:v>126.6</c:v>
                </c:pt>
                <c:pt idx="27128">
                  <c:v>125.7</c:v>
                </c:pt>
                <c:pt idx="27129">
                  <c:v>125.3</c:v>
                </c:pt>
                <c:pt idx="27130">
                  <c:v>125.1</c:v>
                </c:pt>
                <c:pt idx="27131">
                  <c:v>126.4</c:v>
                </c:pt>
                <c:pt idx="27132">
                  <c:v>127.6</c:v>
                </c:pt>
                <c:pt idx="27133">
                  <c:v>128.1</c:v>
                </c:pt>
                <c:pt idx="27134">
                  <c:v>127.3</c:v>
                </c:pt>
                <c:pt idx="27135">
                  <c:v>127.6</c:v>
                </c:pt>
                <c:pt idx="27136">
                  <c:v>127.7</c:v>
                </c:pt>
                <c:pt idx="27137">
                  <c:v>126.9</c:v>
                </c:pt>
                <c:pt idx="27138">
                  <c:v>126.1</c:v>
                </c:pt>
                <c:pt idx="27139">
                  <c:v>126.5</c:v>
                </c:pt>
                <c:pt idx="27140">
                  <c:v>127.6</c:v>
                </c:pt>
                <c:pt idx="27141">
                  <c:v>127.2</c:v>
                </c:pt>
                <c:pt idx="27142">
                  <c:v>127.2</c:v>
                </c:pt>
                <c:pt idx="27143">
                  <c:v>127.8</c:v>
                </c:pt>
                <c:pt idx="27144">
                  <c:v>127.5</c:v>
                </c:pt>
                <c:pt idx="27145">
                  <c:v>127</c:v>
                </c:pt>
                <c:pt idx="27146">
                  <c:v>127.1</c:v>
                </c:pt>
                <c:pt idx="27147">
                  <c:v>126.9</c:v>
                </c:pt>
                <c:pt idx="27148">
                  <c:v>128.19999999999999</c:v>
                </c:pt>
                <c:pt idx="27149">
                  <c:v>126</c:v>
                </c:pt>
                <c:pt idx="27150">
                  <c:v>126</c:v>
                </c:pt>
                <c:pt idx="27151">
                  <c:v>125</c:v>
                </c:pt>
                <c:pt idx="27152">
                  <c:v>127.4</c:v>
                </c:pt>
                <c:pt idx="27153">
                  <c:v>127.6</c:v>
                </c:pt>
                <c:pt idx="27154">
                  <c:v>126.4</c:v>
                </c:pt>
                <c:pt idx="27155">
                  <c:v>125.5</c:v>
                </c:pt>
                <c:pt idx="27156">
                  <c:v>126.5</c:v>
                </c:pt>
                <c:pt idx="27157">
                  <c:v>125.1</c:v>
                </c:pt>
                <c:pt idx="27158">
                  <c:v>126.5</c:v>
                </c:pt>
                <c:pt idx="27159">
                  <c:v>125.7</c:v>
                </c:pt>
                <c:pt idx="27160">
                  <c:v>126</c:v>
                </c:pt>
                <c:pt idx="27161">
                  <c:v>126.9</c:v>
                </c:pt>
                <c:pt idx="27162">
                  <c:v>125.7</c:v>
                </c:pt>
                <c:pt idx="27163">
                  <c:v>125.8</c:v>
                </c:pt>
                <c:pt idx="27164">
                  <c:v>126.6</c:v>
                </c:pt>
                <c:pt idx="27165">
                  <c:v>127.7</c:v>
                </c:pt>
                <c:pt idx="27166">
                  <c:v>128.1</c:v>
                </c:pt>
                <c:pt idx="27167">
                  <c:v>127.1</c:v>
                </c:pt>
                <c:pt idx="27168">
                  <c:v>127.6</c:v>
                </c:pt>
                <c:pt idx="27169">
                  <c:v>126.6</c:v>
                </c:pt>
                <c:pt idx="27170">
                  <c:v>127.4</c:v>
                </c:pt>
                <c:pt idx="27171">
                  <c:v>127.4</c:v>
                </c:pt>
                <c:pt idx="27172">
                  <c:v>127.1</c:v>
                </c:pt>
                <c:pt idx="27173">
                  <c:v>126.9</c:v>
                </c:pt>
                <c:pt idx="27174">
                  <c:v>125.8</c:v>
                </c:pt>
                <c:pt idx="27175">
                  <c:v>126.3</c:v>
                </c:pt>
                <c:pt idx="27176">
                  <c:v>127</c:v>
                </c:pt>
                <c:pt idx="27177">
                  <c:v>126.9</c:v>
                </c:pt>
                <c:pt idx="27178">
                  <c:v>127.3</c:v>
                </c:pt>
                <c:pt idx="27179">
                  <c:v>127.3</c:v>
                </c:pt>
                <c:pt idx="27180">
                  <c:v>125.9</c:v>
                </c:pt>
                <c:pt idx="27181">
                  <c:v>127.3</c:v>
                </c:pt>
                <c:pt idx="27182">
                  <c:v>127.8</c:v>
                </c:pt>
                <c:pt idx="27183">
                  <c:v>127.2</c:v>
                </c:pt>
                <c:pt idx="27184">
                  <c:v>126.6</c:v>
                </c:pt>
                <c:pt idx="27185">
                  <c:v>126.4</c:v>
                </c:pt>
                <c:pt idx="27186">
                  <c:v>126.5</c:v>
                </c:pt>
                <c:pt idx="27187">
                  <c:v>126.3</c:v>
                </c:pt>
                <c:pt idx="27188">
                  <c:v>127</c:v>
                </c:pt>
                <c:pt idx="27189">
                  <c:v>126.8</c:v>
                </c:pt>
                <c:pt idx="27190">
                  <c:v>127.8</c:v>
                </c:pt>
                <c:pt idx="27191">
                  <c:v>127.4</c:v>
                </c:pt>
                <c:pt idx="27192">
                  <c:v>126.9</c:v>
                </c:pt>
                <c:pt idx="27193">
                  <c:v>127.9</c:v>
                </c:pt>
                <c:pt idx="27194">
                  <c:v>126.8</c:v>
                </c:pt>
                <c:pt idx="27195">
                  <c:v>126.8</c:v>
                </c:pt>
                <c:pt idx="27196">
                  <c:v>126.9</c:v>
                </c:pt>
                <c:pt idx="27197">
                  <c:v>127.3</c:v>
                </c:pt>
                <c:pt idx="27198">
                  <c:v>128.30000000000001</c:v>
                </c:pt>
                <c:pt idx="27199">
                  <c:v>127.6</c:v>
                </c:pt>
                <c:pt idx="27200">
                  <c:v>126.5</c:v>
                </c:pt>
                <c:pt idx="27201">
                  <c:v>127.9</c:v>
                </c:pt>
                <c:pt idx="27202">
                  <c:v>127</c:v>
                </c:pt>
                <c:pt idx="27203">
                  <c:v>126.9</c:v>
                </c:pt>
                <c:pt idx="27204">
                  <c:v>127.5</c:v>
                </c:pt>
                <c:pt idx="27205">
                  <c:v>127.6</c:v>
                </c:pt>
                <c:pt idx="27206">
                  <c:v>127.5</c:v>
                </c:pt>
                <c:pt idx="27207">
                  <c:v>128.30000000000001</c:v>
                </c:pt>
                <c:pt idx="27208">
                  <c:v>127.3</c:v>
                </c:pt>
                <c:pt idx="27209">
                  <c:v>126.3</c:v>
                </c:pt>
                <c:pt idx="27210">
                  <c:v>127.1</c:v>
                </c:pt>
                <c:pt idx="27211">
                  <c:v>127.6</c:v>
                </c:pt>
                <c:pt idx="27212">
                  <c:v>127.3</c:v>
                </c:pt>
                <c:pt idx="27213">
                  <c:v>128</c:v>
                </c:pt>
                <c:pt idx="27214">
                  <c:v>126.4</c:v>
                </c:pt>
                <c:pt idx="27215">
                  <c:v>127.3</c:v>
                </c:pt>
                <c:pt idx="27216">
                  <c:v>127.4</c:v>
                </c:pt>
                <c:pt idx="27217">
                  <c:v>128.30000000000001</c:v>
                </c:pt>
                <c:pt idx="27218">
                  <c:v>127.3</c:v>
                </c:pt>
                <c:pt idx="27219">
                  <c:v>126.9</c:v>
                </c:pt>
                <c:pt idx="27220">
                  <c:v>127.9</c:v>
                </c:pt>
                <c:pt idx="27221">
                  <c:v>127.5</c:v>
                </c:pt>
                <c:pt idx="27222">
                  <c:v>126.8</c:v>
                </c:pt>
                <c:pt idx="27223">
                  <c:v>128.1</c:v>
                </c:pt>
                <c:pt idx="27224">
                  <c:v>127.1</c:v>
                </c:pt>
                <c:pt idx="27225">
                  <c:v>127.4</c:v>
                </c:pt>
                <c:pt idx="27226">
                  <c:v>127.6</c:v>
                </c:pt>
                <c:pt idx="27227">
                  <c:v>127</c:v>
                </c:pt>
                <c:pt idx="27228">
                  <c:v>127.1</c:v>
                </c:pt>
                <c:pt idx="27229">
                  <c:v>127.1</c:v>
                </c:pt>
                <c:pt idx="27230">
                  <c:v>128</c:v>
                </c:pt>
                <c:pt idx="27231">
                  <c:v>127.1</c:v>
                </c:pt>
                <c:pt idx="27232">
                  <c:v>127.4</c:v>
                </c:pt>
                <c:pt idx="27233">
                  <c:v>127.8</c:v>
                </c:pt>
                <c:pt idx="27234">
                  <c:v>127.2</c:v>
                </c:pt>
                <c:pt idx="27235">
                  <c:v>126.7</c:v>
                </c:pt>
                <c:pt idx="27236">
                  <c:v>128.69999999999999</c:v>
                </c:pt>
                <c:pt idx="27237">
                  <c:v>127.6</c:v>
                </c:pt>
                <c:pt idx="27238">
                  <c:v>128.6</c:v>
                </c:pt>
                <c:pt idx="27239">
                  <c:v>127</c:v>
                </c:pt>
                <c:pt idx="27240">
                  <c:v>127.3</c:v>
                </c:pt>
                <c:pt idx="27241">
                  <c:v>126.6</c:v>
                </c:pt>
                <c:pt idx="27242">
                  <c:v>128.30000000000001</c:v>
                </c:pt>
                <c:pt idx="27243">
                  <c:v>128.19999999999999</c:v>
                </c:pt>
                <c:pt idx="27244">
                  <c:v>128.6</c:v>
                </c:pt>
                <c:pt idx="27245">
                  <c:v>125.8</c:v>
                </c:pt>
                <c:pt idx="27246">
                  <c:v>127.4</c:v>
                </c:pt>
                <c:pt idx="27247">
                  <c:v>126.3</c:v>
                </c:pt>
                <c:pt idx="27248">
                  <c:v>127.8</c:v>
                </c:pt>
                <c:pt idx="27249">
                  <c:v>127.3</c:v>
                </c:pt>
                <c:pt idx="27250">
                  <c:v>128</c:v>
                </c:pt>
                <c:pt idx="27251">
                  <c:v>126.8</c:v>
                </c:pt>
                <c:pt idx="27252">
                  <c:v>128.1</c:v>
                </c:pt>
                <c:pt idx="27253">
                  <c:v>128.69999999999999</c:v>
                </c:pt>
                <c:pt idx="27254">
                  <c:v>127.7</c:v>
                </c:pt>
                <c:pt idx="27255">
                  <c:v>126.4</c:v>
                </c:pt>
                <c:pt idx="27256">
                  <c:v>128.4</c:v>
                </c:pt>
                <c:pt idx="27257">
                  <c:v>127.2</c:v>
                </c:pt>
                <c:pt idx="27258">
                  <c:v>128.30000000000001</c:v>
                </c:pt>
                <c:pt idx="27259">
                  <c:v>126.8</c:v>
                </c:pt>
                <c:pt idx="27260">
                  <c:v>128.1</c:v>
                </c:pt>
                <c:pt idx="27261">
                  <c:v>128.6</c:v>
                </c:pt>
                <c:pt idx="27262">
                  <c:v>128.19999999999999</c:v>
                </c:pt>
                <c:pt idx="27263">
                  <c:v>129</c:v>
                </c:pt>
                <c:pt idx="27264">
                  <c:v>128.80000000000001</c:v>
                </c:pt>
                <c:pt idx="27265">
                  <c:v>128.1</c:v>
                </c:pt>
                <c:pt idx="27266">
                  <c:v>127.9</c:v>
                </c:pt>
                <c:pt idx="27267">
                  <c:v>127.5</c:v>
                </c:pt>
                <c:pt idx="27268">
                  <c:v>128.19999999999999</c:v>
                </c:pt>
                <c:pt idx="27269">
                  <c:v>127.6</c:v>
                </c:pt>
                <c:pt idx="27270">
                  <c:v>127.5</c:v>
                </c:pt>
                <c:pt idx="27271">
                  <c:v>129</c:v>
                </c:pt>
                <c:pt idx="27272">
                  <c:v>128.30000000000001</c:v>
                </c:pt>
                <c:pt idx="27273">
                  <c:v>127.4</c:v>
                </c:pt>
                <c:pt idx="27274">
                  <c:v>127.5</c:v>
                </c:pt>
                <c:pt idx="27275">
                  <c:v>128.6</c:v>
                </c:pt>
                <c:pt idx="27276">
                  <c:v>127.3</c:v>
                </c:pt>
                <c:pt idx="27277">
                  <c:v>128.80000000000001</c:v>
                </c:pt>
                <c:pt idx="27278">
                  <c:v>127</c:v>
                </c:pt>
                <c:pt idx="27279">
                  <c:v>127.3</c:v>
                </c:pt>
                <c:pt idx="27280">
                  <c:v>128.19999999999999</c:v>
                </c:pt>
                <c:pt idx="27281">
                  <c:v>127.8</c:v>
                </c:pt>
                <c:pt idx="27282">
                  <c:v>128.30000000000001</c:v>
                </c:pt>
                <c:pt idx="27283">
                  <c:v>128.9</c:v>
                </c:pt>
                <c:pt idx="27284">
                  <c:v>127.5</c:v>
                </c:pt>
                <c:pt idx="27285">
                  <c:v>128.69999999999999</c:v>
                </c:pt>
                <c:pt idx="27286">
                  <c:v>128.1</c:v>
                </c:pt>
                <c:pt idx="27287">
                  <c:v>127.1</c:v>
                </c:pt>
                <c:pt idx="27288">
                  <c:v>129.69999999999999</c:v>
                </c:pt>
                <c:pt idx="27289">
                  <c:v>127.2</c:v>
                </c:pt>
                <c:pt idx="27290">
                  <c:v>128.4</c:v>
                </c:pt>
                <c:pt idx="27291">
                  <c:v>127.5</c:v>
                </c:pt>
                <c:pt idx="27292">
                  <c:v>128.69999999999999</c:v>
                </c:pt>
                <c:pt idx="27293">
                  <c:v>126.3</c:v>
                </c:pt>
                <c:pt idx="27294">
                  <c:v>128.69999999999999</c:v>
                </c:pt>
                <c:pt idx="27295">
                  <c:v>127.2</c:v>
                </c:pt>
                <c:pt idx="27296">
                  <c:v>128</c:v>
                </c:pt>
                <c:pt idx="27297">
                  <c:v>127.9</c:v>
                </c:pt>
                <c:pt idx="27298">
                  <c:v>130.4</c:v>
                </c:pt>
                <c:pt idx="27299">
                  <c:v>128.4</c:v>
                </c:pt>
                <c:pt idx="27300">
                  <c:v>129.30000000000001</c:v>
                </c:pt>
                <c:pt idx="27301">
                  <c:v>127.6</c:v>
                </c:pt>
                <c:pt idx="27302">
                  <c:v>128.80000000000001</c:v>
                </c:pt>
                <c:pt idx="27303">
                  <c:v>129.80000000000001</c:v>
                </c:pt>
                <c:pt idx="27304">
                  <c:v>128.4</c:v>
                </c:pt>
                <c:pt idx="27305">
                  <c:v>128.6</c:v>
                </c:pt>
                <c:pt idx="27306">
                  <c:v>128.80000000000001</c:v>
                </c:pt>
                <c:pt idx="27307">
                  <c:v>129.1</c:v>
                </c:pt>
                <c:pt idx="27308">
                  <c:v>128.4</c:v>
                </c:pt>
                <c:pt idx="27309">
                  <c:v>127.8</c:v>
                </c:pt>
                <c:pt idx="27310">
                  <c:v>128.5</c:v>
                </c:pt>
                <c:pt idx="27311">
                  <c:v>128.6</c:v>
                </c:pt>
                <c:pt idx="27312">
                  <c:v>127.8</c:v>
                </c:pt>
                <c:pt idx="27313">
                  <c:v>127.4</c:v>
                </c:pt>
                <c:pt idx="27314">
                  <c:v>128.80000000000001</c:v>
                </c:pt>
                <c:pt idx="27315">
                  <c:v>128.80000000000001</c:v>
                </c:pt>
                <c:pt idx="27316">
                  <c:v>128.5</c:v>
                </c:pt>
                <c:pt idx="27317">
                  <c:v>128.69999999999999</c:v>
                </c:pt>
                <c:pt idx="27318">
                  <c:v>128.5</c:v>
                </c:pt>
                <c:pt idx="27319">
                  <c:v>127.4</c:v>
                </c:pt>
                <c:pt idx="27320">
                  <c:v>127.4</c:v>
                </c:pt>
                <c:pt idx="27321">
                  <c:v>128.4</c:v>
                </c:pt>
                <c:pt idx="27322">
                  <c:v>129.69999999999999</c:v>
                </c:pt>
                <c:pt idx="27323">
                  <c:v>127.6</c:v>
                </c:pt>
                <c:pt idx="27324">
                  <c:v>127.8</c:v>
                </c:pt>
                <c:pt idx="27325">
                  <c:v>128.4</c:v>
                </c:pt>
                <c:pt idx="27326">
                  <c:v>128.69999999999999</c:v>
                </c:pt>
                <c:pt idx="27327">
                  <c:v>129</c:v>
                </c:pt>
                <c:pt idx="27328">
                  <c:v>127.3</c:v>
                </c:pt>
                <c:pt idx="27329">
                  <c:v>128.69999999999999</c:v>
                </c:pt>
                <c:pt idx="27330">
                  <c:v>128</c:v>
                </c:pt>
                <c:pt idx="27331">
                  <c:v>129</c:v>
                </c:pt>
                <c:pt idx="27332">
                  <c:v>128.1</c:v>
                </c:pt>
                <c:pt idx="27333">
                  <c:v>129.5</c:v>
                </c:pt>
                <c:pt idx="27334">
                  <c:v>128.19999999999999</c:v>
                </c:pt>
                <c:pt idx="27335">
                  <c:v>129.5</c:v>
                </c:pt>
                <c:pt idx="27336">
                  <c:v>128.80000000000001</c:v>
                </c:pt>
                <c:pt idx="27337">
                  <c:v>129.4</c:v>
                </c:pt>
                <c:pt idx="27338">
                  <c:v>128.80000000000001</c:v>
                </c:pt>
                <c:pt idx="27339">
                  <c:v>129.30000000000001</c:v>
                </c:pt>
                <c:pt idx="27340">
                  <c:v>128.6</c:v>
                </c:pt>
                <c:pt idx="27341">
                  <c:v>128.5</c:v>
                </c:pt>
                <c:pt idx="27342">
                  <c:v>129</c:v>
                </c:pt>
                <c:pt idx="27343">
                  <c:v>129.4</c:v>
                </c:pt>
                <c:pt idx="27344">
                  <c:v>128.80000000000001</c:v>
                </c:pt>
                <c:pt idx="27345">
                  <c:v>128.69999999999999</c:v>
                </c:pt>
                <c:pt idx="27346">
                  <c:v>129.19999999999999</c:v>
                </c:pt>
                <c:pt idx="27347">
                  <c:v>128.5</c:v>
                </c:pt>
                <c:pt idx="27348">
                  <c:v>128.4</c:v>
                </c:pt>
                <c:pt idx="27349">
                  <c:v>129</c:v>
                </c:pt>
                <c:pt idx="27350">
                  <c:v>129</c:v>
                </c:pt>
                <c:pt idx="27351">
                  <c:v>128.69999999999999</c:v>
                </c:pt>
                <c:pt idx="27352">
                  <c:v>128.30000000000001</c:v>
                </c:pt>
                <c:pt idx="27353">
                  <c:v>129.19999999999999</c:v>
                </c:pt>
                <c:pt idx="27354">
                  <c:v>128.80000000000001</c:v>
                </c:pt>
                <c:pt idx="27355">
                  <c:v>127.6</c:v>
                </c:pt>
                <c:pt idx="27356">
                  <c:v>129.5</c:v>
                </c:pt>
                <c:pt idx="27357">
                  <c:v>128.80000000000001</c:v>
                </c:pt>
                <c:pt idx="27358">
                  <c:v>128.5</c:v>
                </c:pt>
                <c:pt idx="27359">
                  <c:v>128.5</c:v>
                </c:pt>
                <c:pt idx="27360">
                  <c:v>129.4</c:v>
                </c:pt>
                <c:pt idx="27361">
                  <c:v>129.4</c:v>
                </c:pt>
                <c:pt idx="27362">
                  <c:v>128.9</c:v>
                </c:pt>
                <c:pt idx="27363">
                  <c:v>129.6</c:v>
                </c:pt>
                <c:pt idx="27364">
                  <c:v>129.19999999999999</c:v>
                </c:pt>
                <c:pt idx="27365">
                  <c:v>129.6</c:v>
                </c:pt>
                <c:pt idx="27366">
                  <c:v>130</c:v>
                </c:pt>
                <c:pt idx="27367">
                  <c:v>130</c:v>
                </c:pt>
                <c:pt idx="27368">
                  <c:v>129.5</c:v>
                </c:pt>
                <c:pt idx="27369">
                  <c:v>128.80000000000001</c:v>
                </c:pt>
                <c:pt idx="27370">
                  <c:v>129.5</c:v>
                </c:pt>
                <c:pt idx="27371">
                  <c:v>130.19999999999999</c:v>
                </c:pt>
                <c:pt idx="27372">
                  <c:v>128.5</c:v>
                </c:pt>
                <c:pt idx="27373">
                  <c:v>127.8</c:v>
                </c:pt>
                <c:pt idx="27374">
                  <c:v>128.6</c:v>
                </c:pt>
                <c:pt idx="27375">
                  <c:v>128.9</c:v>
                </c:pt>
                <c:pt idx="27376">
                  <c:v>129.19999999999999</c:v>
                </c:pt>
                <c:pt idx="27377">
                  <c:v>129.80000000000001</c:v>
                </c:pt>
                <c:pt idx="27378">
                  <c:v>127.1</c:v>
                </c:pt>
                <c:pt idx="27379">
                  <c:v>129.1</c:v>
                </c:pt>
                <c:pt idx="27380">
                  <c:v>129.5</c:v>
                </c:pt>
                <c:pt idx="27381">
                  <c:v>128.6</c:v>
                </c:pt>
                <c:pt idx="27382">
                  <c:v>127.5</c:v>
                </c:pt>
                <c:pt idx="27383">
                  <c:v>127.4</c:v>
                </c:pt>
                <c:pt idx="27384">
                  <c:v>128.30000000000001</c:v>
                </c:pt>
                <c:pt idx="27385">
                  <c:v>130.5</c:v>
                </c:pt>
                <c:pt idx="27386">
                  <c:v>129.9</c:v>
                </c:pt>
                <c:pt idx="27387">
                  <c:v>130.6</c:v>
                </c:pt>
                <c:pt idx="27388">
                  <c:v>128.6</c:v>
                </c:pt>
                <c:pt idx="27389">
                  <c:v>129.1</c:v>
                </c:pt>
                <c:pt idx="27390">
                  <c:v>129</c:v>
                </c:pt>
                <c:pt idx="27391">
                  <c:v>127.5</c:v>
                </c:pt>
                <c:pt idx="27392">
                  <c:v>128.19999999999999</c:v>
                </c:pt>
                <c:pt idx="27393">
                  <c:v>129.19999999999999</c:v>
                </c:pt>
                <c:pt idx="27394">
                  <c:v>128.5</c:v>
                </c:pt>
                <c:pt idx="27395">
                  <c:v>128.5</c:v>
                </c:pt>
                <c:pt idx="27396">
                  <c:v>129.69999999999999</c:v>
                </c:pt>
                <c:pt idx="27397">
                  <c:v>129.5</c:v>
                </c:pt>
                <c:pt idx="27398">
                  <c:v>130</c:v>
                </c:pt>
                <c:pt idx="27399">
                  <c:v>129</c:v>
                </c:pt>
                <c:pt idx="27400">
                  <c:v>129.19999999999999</c:v>
                </c:pt>
                <c:pt idx="27401">
                  <c:v>129.69999999999999</c:v>
                </c:pt>
                <c:pt idx="27402">
                  <c:v>130.1</c:v>
                </c:pt>
                <c:pt idx="27403">
                  <c:v>129</c:v>
                </c:pt>
                <c:pt idx="27404">
                  <c:v>129.30000000000001</c:v>
                </c:pt>
                <c:pt idx="27405">
                  <c:v>129.4</c:v>
                </c:pt>
                <c:pt idx="27406">
                  <c:v>129.5</c:v>
                </c:pt>
                <c:pt idx="27407">
                  <c:v>128.4</c:v>
                </c:pt>
                <c:pt idx="27408">
                  <c:v>129.5</c:v>
                </c:pt>
                <c:pt idx="27409">
                  <c:v>129</c:v>
                </c:pt>
                <c:pt idx="27410">
                  <c:v>129.6</c:v>
                </c:pt>
                <c:pt idx="27411">
                  <c:v>127.9</c:v>
                </c:pt>
                <c:pt idx="27412">
                  <c:v>129.4</c:v>
                </c:pt>
                <c:pt idx="27413">
                  <c:v>129.19999999999999</c:v>
                </c:pt>
                <c:pt idx="27414">
                  <c:v>129.9</c:v>
                </c:pt>
                <c:pt idx="27415">
                  <c:v>129.6</c:v>
                </c:pt>
                <c:pt idx="27416">
                  <c:v>129</c:v>
                </c:pt>
                <c:pt idx="27417">
                  <c:v>129.80000000000001</c:v>
                </c:pt>
                <c:pt idx="27418">
                  <c:v>129.4</c:v>
                </c:pt>
                <c:pt idx="27419">
                  <c:v>129.4</c:v>
                </c:pt>
                <c:pt idx="27420">
                  <c:v>129.5</c:v>
                </c:pt>
                <c:pt idx="27421">
                  <c:v>128.9</c:v>
                </c:pt>
                <c:pt idx="27422">
                  <c:v>128.6</c:v>
                </c:pt>
                <c:pt idx="27423">
                  <c:v>128.19999999999999</c:v>
                </c:pt>
                <c:pt idx="27424">
                  <c:v>130.30000000000001</c:v>
                </c:pt>
                <c:pt idx="27425">
                  <c:v>129.69999999999999</c:v>
                </c:pt>
                <c:pt idx="27426">
                  <c:v>130</c:v>
                </c:pt>
                <c:pt idx="27427">
                  <c:v>129.9</c:v>
                </c:pt>
                <c:pt idx="27428">
                  <c:v>128.80000000000001</c:v>
                </c:pt>
                <c:pt idx="27429">
                  <c:v>129</c:v>
                </c:pt>
                <c:pt idx="27430">
                  <c:v>128.5</c:v>
                </c:pt>
                <c:pt idx="27431">
                  <c:v>128.69999999999999</c:v>
                </c:pt>
                <c:pt idx="27432">
                  <c:v>128.19999999999999</c:v>
                </c:pt>
                <c:pt idx="27433">
                  <c:v>128.1</c:v>
                </c:pt>
                <c:pt idx="27434">
                  <c:v>129.4</c:v>
                </c:pt>
                <c:pt idx="27435">
                  <c:v>128.69999999999999</c:v>
                </c:pt>
                <c:pt idx="27436">
                  <c:v>128.4</c:v>
                </c:pt>
                <c:pt idx="27437">
                  <c:v>129.4</c:v>
                </c:pt>
                <c:pt idx="27438">
                  <c:v>128.9</c:v>
                </c:pt>
                <c:pt idx="27439">
                  <c:v>127.7</c:v>
                </c:pt>
                <c:pt idx="27440">
                  <c:v>128.69999999999999</c:v>
                </c:pt>
                <c:pt idx="27441">
                  <c:v>129.80000000000001</c:v>
                </c:pt>
                <c:pt idx="27442">
                  <c:v>129.30000000000001</c:v>
                </c:pt>
                <c:pt idx="27443">
                  <c:v>129.69999999999999</c:v>
                </c:pt>
                <c:pt idx="27444">
                  <c:v>129</c:v>
                </c:pt>
                <c:pt idx="27445">
                  <c:v>128.6</c:v>
                </c:pt>
                <c:pt idx="27446">
                  <c:v>128.9</c:v>
                </c:pt>
                <c:pt idx="27447">
                  <c:v>129</c:v>
                </c:pt>
                <c:pt idx="27448">
                  <c:v>129.4</c:v>
                </c:pt>
                <c:pt idx="27449">
                  <c:v>127.8</c:v>
                </c:pt>
                <c:pt idx="27450">
                  <c:v>129</c:v>
                </c:pt>
                <c:pt idx="27451">
                  <c:v>128.19999999999999</c:v>
                </c:pt>
                <c:pt idx="27452">
                  <c:v>129.4</c:v>
                </c:pt>
                <c:pt idx="27453">
                  <c:v>128.9</c:v>
                </c:pt>
                <c:pt idx="27454">
                  <c:v>129.1</c:v>
                </c:pt>
                <c:pt idx="27455">
                  <c:v>129.5</c:v>
                </c:pt>
                <c:pt idx="27456">
                  <c:v>129</c:v>
                </c:pt>
                <c:pt idx="27457">
                  <c:v>129.5</c:v>
                </c:pt>
                <c:pt idx="27458">
                  <c:v>127</c:v>
                </c:pt>
                <c:pt idx="27459">
                  <c:v>128.4</c:v>
                </c:pt>
                <c:pt idx="27460">
                  <c:v>128.1</c:v>
                </c:pt>
                <c:pt idx="27461">
                  <c:v>127.9</c:v>
                </c:pt>
                <c:pt idx="27462">
                  <c:v>128.69999999999999</c:v>
                </c:pt>
                <c:pt idx="27463">
                  <c:v>129.30000000000001</c:v>
                </c:pt>
                <c:pt idx="27464">
                  <c:v>128.80000000000001</c:v>
                </c:pt>
                <c:pt idx="27465">
                  <c:v>129.6</c:v>
                </c:pt>
                <c:pt idx="27466">
                  <c:v>130.1</c:v>
                </c:pt>
                <c:pt idx="27467">
                  <c:v>127.6</c:v>
                </c:pt>
                <c:pt idx="27468">
                  <c:v>128.9</c:v>
                </c:pt>
                <c:pt idx="27469">
                  <c:v>129.19999999999999</c:v>
                </c:pt>
                <c:pt idx="27470">
                  <c:v>130.1</c:v>
                </c:pt>
                <c:pt idx="27471">
                  <c:v>128.9</c:v>
                </c:pt>
                <c:pt idx="27472">
                  <c:v>129.1</c:v>
                </c:pt>
                <c:pt idx="27473">
                  <c:v>129.1</c:v>
                </c:pt>
                <c:pt idx="27474">
                  <c:v>128.69999999999999</c:v>
                </c:pt>
                <c:pt idx="27475">
                  <c:v>128.5</c:v>
                </c:pt>
                <c:pt idx="27476">
                  <c:v>128.9</c:v>
                </c:pt>
                <c:pt idx="27477">
                  <c:v>129.69999999999999</c:v>
                </c:pt>
                <c:pt idx="27478">
                  <c:v>128.69999999999999</c:v>
                </c:pt>
                <c:pt idx="27479">
                  <c:v>129.80000000000001</c:v>
                </c:pt>
                <c:pt idx="27480">
                  <c:v>130.5</c:v>
                </c:pt>
                <c:pt idx="27481">
                  <c:v>129.6</c:v>
                </c:pt>
                <c:pt idx="27482">
                  <c:v>128.80000000000001</c:v>
                </c:pt>
                <c:pt idx="27483">
                  <c:v>129.1</c:v>
                </c:pt>
                <c:pt idx="27484">
                  <c:v>129.5</c:v>
                </c:pt>
                <c:pt idx="27485">
                  <c:v>128.6</c:v>
                </c:pt>
                <c:pt idx="27486">
                  <c:v>127.9</c:v>
                </c:pt>
                <c:pt idx="27487">
                  <c:v>129.30000000000001</c:v>
                </c:pt>
                <c:pt idx="27488">
                  <c:v>129.5</c:v>
                </c:pt>
                <c:pt idx="27489">
                  <c:v>128.5</c:v>
                </c:pt>
                <c:pt idx="27490">
                  <c:v>129.1</c:v>
                </c:pt>
                <c:pt idx="27491">
                  <c:v>130.1</c:v>
                </c:pt>
                <c:pt idx="27492">
                  <c:v>129.5</c:v>
                </c:pt>
                <c:pt idx="27493">
                  <c:v>128.69999999999999</c:v>
                </c:pt>
                <c:pt idx="27494">
                  <c:v>129.1</c:v>
                </c:pt>
                <c:pt idx="27495">
                  <c:v>129.9</c:v>
                </c:pt>
                <c:pt idx="27496">
                  <c:v>129.19999999999999</c:v>
                </c:pt>
                <c:pt idx="27497">
                  <c:v>129.9</c:v>
                </c:pt>
                <c:pt idx="27498">
                  <c:v>128.5</c:v>
                </c:pt>
                <c:pt idx="27499">
                  <c:v>129.80000000000001</c:v>
                </c:pt>
                <c:pt idx="27500">
                  <c:v>130</c:v>
                </c:pt>
                <c:pt idx="27501">
                  <c:v>129.6</c:v>
                </c:pt>
                <c:pt idx="27502">
                  <c:v>129.80000000000001</c:v>
                </c:pt>
                <c:pt idx="27503">
                  <c:v>128.6</c:v>
                </c:pt>
                <c:pt idx="27504">
                  <c:v>130.5</c:v>
                </c:pt>
                <c:pt idx="27505">
                  <c:v>129.69999999999999</c:v>
                </c:pt>
                <c:pt idx="27506">
                  <c:v>128.69999999999999</c:v>
                </c:pt>
                <c:pt idx="27507">
                  <c:v>129.80000000000001</c:v>
                </c:pt>
                <c:pt idx="27508">
                  <c:v>130.30000000000001</c:v>
                </c:pt>
                <c:pt idx="27509">
                  <c:v>130.1</c:v>
                </c:pt>
                <c:pt idx="27510">
                  <c:v>130.19999999999999</c:v>
                </c:pt>
                <c:pt idx="27511">
                  <c:v>130.1</c:v>
                </c:pt>
                <c:pt idx="27512">
                  <c:v>130</c:v>
                </c:pt>
                <c:pt idx="27513">
                  <c:v>129.69999999999999</c:v>
                </c:pt>
                <c:pt idx="27514">
                  <c:v>130.19999999999999</c:v>
                </c:pt>
                <c:pt idx="27515">
                  <c:v>129.69999999999999</c:v>
                </c:pt>
                <c:pt idx="27516">
                  <c:v>130.9</c:v>
                </c:pt>
                <c:pt idx="27517">
                  <c:v>129.1</c:v>
                </c:pt>
                <c:pt idx="27518">
                  <c:v>130</c:v>
                </c:pt>
                <c:pt idx="27519">
                  <c:v>129.69999999999999</c:v>
                </c:pt>
                <c:pt idx="27520">
                  <c:v>129.6</c:v>
                </c:pt>
                <c:pt idx="27521">
                  <c:v>131</c:v>
                </c:pt>
                <c:pt idx="27522">
                  <c:v>130.6</c:v>
                </c:pt>
                <c:pt idx="27523">
                  <c:v>129.69999999999999</c:v>
                </c:pt>
                <c:pt idx="27524">
                  <c:v>129.19999999999999</c:v>
                </c:pt>
                <c:pt idx="27525">
                  <c:v>130</c:v>
                </c:pt>
                <c:pt idx="27526">
                  <c:v>130.1</c:v>
                </c:pt>
                <c:pt idx="27527">
                  <c:v>129.6</c:v>
                </c:pt>
                <c:pt idx="27528">
                  <c:v>129</c:v>
                </c:pt>
                <c:pt idx="27529">
                  <c:v>130.5</c:v>
                </c:pt>
                <c:pt idx="27530">
                  <c:v>129.30000000000001</c:v>
                </c:pt>
                <c:pt idx="27531">
                  <c:v>130.1</c:v>
                </c:pt>
                <c:pt idx="27532">
                  <c:v>130</c:v>
                </c:pt>
                <c:pt idx="27533">
                  <c:v>129.4</c:v>
                </c:pt>
                <c:pt idx="27534">
                  <c:v>130.30000000000001</c:v>
                </c:pt>
                <c:pt idx="27535">
                  <c:v>132.1</c:v>
                </c:pt>
                <c:pt idx="27536">
                  <c:v>131.4</c:v>
                </c:pt>
                <c:pt idx="27537">
                  <c:v>130.69999999999999</c:v>
                </c:pt>
                <c:pt idx="27538">
                  <c:v>130.80000000000001</c:v>
                </c:pt>
                <c:pt idx="27539">
                  <c:v>130.6</c:v>
                </c:pt>
                <c:pt idx="27540">
                  <c:v>130</c:v>
                </c:pt>
                <c:pt idx="27541">
                  <c:v>129.6</c:v>
                </c:pt>
                <c:pt idx="27542">
                  <c:v>130.9</c:v>
                </c:pt>
                <c:pt idx="27543">
                  <c:v>131.19999999999999</c:v>
                </c:pt>
                <c:pt idx="27544">
                  <c:v>129.1</c:v>
                </c:pt>
                <c:pt idx="27545">
                  <c:v>131.5</c:v>
                </c:pt>
                <c:pt idx="27546">
                  <c:v>131.4</c:v>
                </c:pt>
                <c:pt idx="27547">
                  <c:v>130.6</c:v>
                </c:pt>
                <c:pt idx="27548">
                  <c:v>129.9</c:v>
                </c:pt>
                <c:pt idx="27549">
                  <c:v>130.4</c:v>
                </c:pt>
                <c:pt idx="27550">
                  <c:v>129.9</c:v>
                </c:pt>
                <c:pt idx="27551">
                  <c:v>130.5</c:v>
                </c:pt>
                <c:pt idx="27552">
                  <c:v>130.9</c:v>
                </c:pt>
                <c:pt idx="27553">
                  <c:v>130.80000000000001</c:v>
                </c:pt>
                <c:pt idx="27554">
                  <c:v>130.69999999999999</c:v>
                </c:pt>
                <c:pt idx="27555">
                  <c:v>131.6</c:v>
                </c:pt>
                <c:pt idx="27556">
                  <c:v>130.4</c:v>
                </c:pt>
                <c:pt idx="27557">
                  <c:v>130.69999999999999</c:v>
                </c:pt>
                <c:pt idx="27558">
                  <c:v>131.1</c:v>
                </c:pt>
                <c:pt idx="27559">
                  <c:v>129.9</c:v>
                </c:pt>
                <c:pt idx="27560">
                  <c:v>129.80000000000001</c:v>
                </c:pt>
                <c:pt idx="27561">
                  <c:v>129.69999999999999</c:v>
                </c:pt>
                <c:pt idx="27562">
                  <c:v>130.80000000000001</c:v>
                </c:pt>
                <c:pt idx="27563">
                  <c:v>129.4</c:v>
                </c:pt>
                <c:pt idx="27564">
                  <c:v>131</c:v>
                </c:pt>
                <c:pt idx="27565">
                  <c:v>130.1</c:v>
                </c:pt>
                <c:pt idx="27566">
                  <c:v>130.6</c:v>
                </c:pt>
                <c:pt idx="27567">
                  <c:v>130.4</c:v>
                </c:pt>
                <c:pt idx="27568">
                  <c:v>130</c:v>
                </c:pt>
                <c:pt idx="27569">
                  <c:v>129.69999999999999</c:v>
                </c:pt>
                <c:pt idx="27570">
                  <c:v>129.9</c:v>
                </c:pt>
                <c:pt idx="27571">
                  <c:v>129.5</c:v>
                </c:pt>
                <c:pt idx="27572">
                  <c:v>129.30000000000001</c:v>
                </c:pt>
                <c:pt idx="27573">
                  <c:v>129</c:v>
                </c:pt>
                <c:pt idx="27574">
                  <c:v>130.19999999999999</c:v>
                </c:pt>
                <c:pt idx="27575">
                  <c:v>130.5</c:v>
                </c:pt>
                <c:pt idx="27576">
                  <c:v>129.30000000000001</c:v>
                </c:pt>
                <c:pt idx="27577">
                  <c:v>130</c:v>
                </c:pt>
                <c:pt idx="27578">
                  <c:v>129.19999999999999</c:v>
                </c:pt>
                <c:pt idx="27579">
                  <c:v>130.19999999999999</c:v>
                </c:pt>
                <c:pt idx="27580">
                  <c:v>129.5</c:v>
                </c:pt>
                <c:pt idx="27581">
                  <c:v>130.69999999999999</c:v>
                </c:pt>
                <c:pt idx="27582">
                  <c:v>130.69999999999999</c:v>
                </c:pt>
                <c:pt idx="27583">
                  <c:v>130.5</c:v>
                </c:pt>
                <c:pt idx="27584">
                  <c:v>130.4</c:v>
                </c:pt>
                <c:pt idx="27585">
                  <c:v>130.1</c:v>
                </c:pt>
                <c:pt idx="27586">
                  <c:v>130.69999999999999</c:v>
                </c:pt>
                <c:pt idx="27587">
                  <c:v>129.6</c:v>
                </c:pt>
                <c:pt idx="27588">
                  <c:v>128.9</c:v>
                </c:pt>
                <c:pt idx="27589">
                  <c:v>130.6</c:v>
                </c:pt>
                <c:pt idx="27590">
                  <c:v>130.1</c:v>
                </c:pt>
                <c:pt idx="27591">
                  <c:v>131.30000000000001</c:v>
                </c:pt>
                <c:pt idx="27592">
                  <c:v>131.6</c:v>
                </c:pt>
                <c:pt idx="27593">
                  <c:v>130.6</c:v>
                </c:pt>
                <c:pt idx="27594">
                  <c:v>130.5</c:v>
                </c:pt>
                <c:pt idx="27595">
                  <c:v>129.69999999999999</c:v>
                </c:pt>
                <c:pt idx="27596">
                  <c:v>129.1</c:v>
                </c:pt>
                <c:pt idx="27597">
                  <c:v>130</c:v>
                </c:pt>
                <c:pt idx="27598">
                  <c:v>130.1</c:v>
                </c:pt>
                <c:pt idx="27599">
                  <c:v>130.69999999999999</c:v>
                </c:pt>
                <c:pt idx="27600">
                  <c:v>129.80000000000001</c:v>
                </c:pt>
                <c:pt idx="27601">
                  <c:v>129.9</c:v>
                </c:pt>
                <c:pt idx="27602">
                  <c:v>129</c:v>
                </c:pt>
                <c:pt idx="27603">
                  <c:v>131.5</c:v>
                </c:pt>
                <c:pt idx="27604">
                  <c:v>129.9</c:v>
                </c:pt>
                <c:pt idx="27605">
                  <c:v>129.4</c:v>
                </c:pt>
                <c:pt idx="27606">
                  <c:v>130.5</c:v>
                </c:pt>
                <c:pt idx="27607">
                  <c:v>129.4</c:v>
                </c:pt>
                <c:pt idx="27608">
                  <c:v>130.6</c:v>
                </c:pt>
                <c:pt idx="27609">
                  <c:v>130.1</c:v>
                </c:pt>
                <c:pt idx="27610">
                  <c:v>130.30000000000001</c:v>
                </c:pt>
                <c:pt idx="27611">
                  <c:v>129.4</c:v>
                </c:pt>
                <c:pt idx="27612">
                  <c:v>131.19999999999999</c:v>
                </c:pt>
                <c:pt idx="27613">
                  <c:v>129.19999999999999</c:v>
                </c:pt>
                <c:pt idx="27614">
                  <c:v>130.19999999999999</c:v>
                </c:pt>
                <c:pt idx="27615">
                  <c:v>130.69999999999999</c:v>
                </c:pt>
                <c:pt idx="27616">
                  <c:v>130</c:v>
                </c:pt>
                <c:pt idx="27617">
                  <c:v>131</c:v>
                </c:pt>
                <c:pt idx="27618">
                  <c:v>129.80000000000001</c:v>
                </c:pt>
                <c:pt idx="27619">
                  <c:v>130.5</c:v>
                </c:pt>
                <c:pt idx="27620">
                  <c:v>129.4</c:v>
                </c:pt>
                <c:pt idx="27621">
                  <c:v>129.5</c:v>
                </c:pt>
                <c:pt idx="27622">
                  <c:v>129.1</c:v>
                </c:pt>
                <c:pt idx="27623">
                  <c:v>129.69999999999999</c:v>
                </c:pt>
                <c:pt idx="27624">
                  <c:v>130.6</c:v>
                </c:pt>
                <c:pt idx="27625">
                  <c:v>128.30000000000001</c:v>
                </c:pt>
                <c:pt idx="27626">
                  <c:v>127.7</c:v>
                </c:pt>
                <c:pt idx="27627">
                  <c:v>127.8</c:v>
                </c:pt>
                <c:pt idx="27628">
                  <c:v>127.7</c:v>
                </c:pt>
                <c:pt idx="27629">
                  <c:v>127.4</c:v>
                </c:pt>
                <c:pt idx="27630">
                  <c:v>128.6</c:v>
                </c:pt>
                <c:pt idx="27631">
                  <c:v>128.19999999999999</c:v>
                </c:pt>
                <c:pt idx="27632">
                  <c:v>129</c:v>
                </c:pt>
                <c:pt idx="27633">
                  <c:v>128.4</c:v>
                </c:pt>
                <c:pt idx="27634">
                  <c:v>128.19999999999999</c:v>
                </c:pt>
                <c:pt idx="27635">
                  <c:v>129.1</c:v>
                </c:pt>
                <c:pt idx="27636">
                  <c:v>127.6</c:v>
                </c:pt>
                <c:pt idx="27637">
                  <c:v>128.19999999999999</c:v>
                </c:pt>
                <c:pt idx="27638">
                  <c:v>128.4</c:v>
                </c:pt>
                <c:pt idx="27639">
                  <c:v>127.8</c:v>
                </c:pt>
                <c:pt idx="27640">
                  <c:v>128.30000000000001</c:v>
                </c:pt>
                <c:pt idx="27641">
                  <c:v>127.3</c:v>
                </c:pt>
                <c:pt idx="27642">
                  <c:v>128.80000000000001</c:v>
                </c:pt>
                <c:pt idx="27643">
                  <c:v>127.6</c:v>
                </c:pt>
                <c:pt idx="27644">
                  <c:v>128.9</c:v>
                </c:pt>
                <c:pt idx="27645">
                  <c:v>128</c:v>
                </c:pt>
                <c:pt idx="27646">
                  <c:v>128.19999999999999</c:v>
                </c:pt>
                <c:pt idx="27647">
                  <c:v>129</c:v>
                </c:pt>
                <c:pt idx="27648">
                  <c:v>128</c:v>
                </c:pt>
                <c:pt idx="27649">
                  <c:v>128.1</c:v>
                </c:pt>
                <c:pt idx="27650">
                  <c:v>127.3</c:v>
                </c:pt>
                <c:pt idx="27651">
                  <c:v>127.3</c:v>
                </c:pt>
                <c:pt idx="27652">
                  <c:v>128.5</c:v>
                </c:pt>
                <c:pt idx="27653">
                  <c:v>128.19999999999999</c:v>
                </c:pt>
                <c:pt idx="27654">
                  <c:v>128.9</c:v>
                </c:pt>
                <c:pt idx="27655">
                  <c:v>128.1</c:v>
                </c:pt>
                <c:pt idx="27656">
                  <c:v>129.1</c:v>
                </c:pt>
                <c:pt idx="27657">
                  <c:v>127.9</c:v>
                </c:pt>
                <c:pt idx="27658">
                  <c:v>127.2</c:v>
                </c:pt>
                <c:pt idx="27659">
                  <c:v>127.6</c:v>
                </c:pt>
                <c:pt idx="27660">
                  <c:v>127.8</c:v>
                </c:pt>
                <c:pt idx="27661">
                  <c:v>129.80000000000001</c:v>
                </c:pt>
                <c:pt idx="27662">
                  <c:v>127.6</c:v>
                </c:pt>
                <c:pt idx="27663">
                  <c:v>128.5</c:v>
                </c:pt>
                <c:pt idx="27664">
                  <c:v>128.6</c:v>
                </c:pt>
                <c:pt idx="27665">
                  <c:v>128.6</c:v>
                </c:pt>
                <c:pt idx="27666">
                  <c:v>128.6</c:v>
                </c:pt>
                <c:pt idx="27667">
                  <c:v>129</c:v>
                </c:pt>
                <c:pt idx="27668">
                  <c:v>128.1</c:v>
                </c:pt>
                <c:pt idx="27669">
                  <c:v>127.8</c:v>
                </c:pt>
                <c:pt idx="27670">
                  <c:v>129.19999999999999</c:v>
                </c:pt>
                <c:pt idx="27671">
                  <c:v>129.80000000000001</c:v>
                </c:pt>
                <c:pt idx="27672">
                  <c:v>129.1</c:v>
                </c:pt>
                <c:pt idx="27673">
                  <c:v>129</c:v>
                </c:pt>
                <c:pt idx="27674">
                  <c:v>127.4</c:v>
                </c:pt>
                <c:pt idx="27675">
                  <c:v>128.6</c:v>
                </c:pt>
                <c:pt idx="27676">
                  <c:v>126.4</c:v>
                </c:pt>
                <c:pt idx="27677">
                  <c:v>128.9</c:v>
                </c:pt>
                <c:pt idx="27678">
                  <c:v>127.9</c:v>
                </c:pt>
                <c:pt idx="27679">
                  <c:v>128</c:v>
                </c:pt>
                <c:pt idx="27680">
                  <c:v>127.7</c:v>
                </c:pt>
                <c:pt idx="27681">
                  <c:v>127.5</c:v>
                </c:pt>
                <c:pt idx="27682">
                  <c:v>128.6</c:v>
                </c:pt>
                <c:pt idx="27683">
                  <c:v>127.5</c:v>
                </c:pt>
                <c:pt idx="27684">
                  <c:v>129.4</c:v>
                </c:pt>
                <c:pt idx="27685">
                  <c:v>128.5</c:v>
                </c:pt>
                <c:pt idx="27686">
                  <c:v>127.8</c:v>
                </c:pt>
                <c:pt idx="27687">
                  <c:v>128.1</c:v>
                </c:pt>
                <c:pt idx="27688">
                  <c:v>128.19999999999999</c:v>
                </c:pt>
                <c:pt idx="27689">
                  <c:v>128.4</c:v>
                </c:pt>
                <c:pt idx="27690">
                  <c:v>128.80000000000001</c:v>
                </c:pt>
                <c:pt idx="27691">
                  <c:v>129.4</c:v>
                </c:pt>
                <c:pt idx="27692">
                  <c:v>129.9</c:v>
                </c:pt>
                <c:pt idx="27693">
                  <c:v>129.6</c:v>
                </c:pt>
                <c:pt idx="27694">
                  <c:v>129.6</c:v>
                </c:pt>
                <c:pt idx="27695">
                  <c:v>129</c:v>
                </c:pt>
                <c:pt idx="27696">
                  <c:v>129.19999999999999</c:v>
                </c:pt>
                <c:pt idx="27697">
                  <c:v>128.30000000000001</c:v>
                </c:pt>
                <c:pt idx="27698">
                  <c:v>130.1</c:v>
                </c:pt>
                <c:pt idx="27699">
                  <c:v>129</c:v>
                </c:pt>
                <c:pt idx="27700">
                  <c:v>130</c:v>
                </c:pt>
                <c:pt idx="27701">
                  <c:v>129.30000000000001</c:v>
                </c:pt>
                <c:pt idx="27702">
                  <c:v>130.19999999999999</c:v>
                </c:pt>
                <c:pt idx="27703">
                  <c:v>129.6</c:v>
                </c:pt>
                <c:pt idx="27704">
                  <c:v>128.4</c:v>
                </c:pt>
                <c:pt idx="27705">
                  <c:v>129.6</c:v>
                </c:pt>
                <c:pt idx="27706">
                  <c:v>129.6</c:v>
                </c:pt>
                <c:pt idx="27707">
                  <c:v>129</c:v>
                </c:pt>
                <c:pt idx="27708">
                  <c:v>128.80000000000001</c:v>
                </c:pt>
                <c:pt idx="27709">
                  <c:v>129.1</c:v>
                </c:pt>
                <c:pt idx="27710">
                  <c:v>128.9</c:v>
                </c:pt>
                <c:pt idx="27711">
                  <c:v>129.6</c:v>
                </c:pt>
                <c:pt idx="27712">
                  <c:v>129.19999999999999</c:v>
                </c:pt>
                <c:pt idx="27713">
                  <c:v>128.19999999999999</c:v>
                </c:pt>
                <c:pt idx="27714">
                  <c:v>129.30000000000001</c:v>
                </c:pt>
                <c:pt idx="27715">
                  <c:v>128.30000000000001</c:v>
                </c:pt>
                <c:pt idx="27716">
                  <c:v>129.19999999999999</c:v>
                </c:pt>
                <c:pt idx="27717">
                  <c:v>128.80000000000001</c:v>
                </c:pt>
                <c:pt idx="27718">
                  <c:v>129.19999999999999</c:v>
                </c:pt>
                <c:pt idx="27719">
                  <c:v>128.69999999999999</c:v>
                </c:pt>
                <c:pt idx="27720">
                  <c:v>128.80000000000001</c:v>
                </c:pt>
                <c:pt idx="27721">
                  <c:v>128.69999999999999</c:v>
                </c:pt>
                <c:pt idx="27722">
                  <c:v>128.69999999999999</c:v>
                </c:pt>
                <c:pt idx="27723">
                  <c:v>128.1</c:v>
                </c:pt>
                <c:pt idx="27724">
                  <c:v>130</c:v>
                </c:pt>
                <c:pt idx="27725">
                  <c:v>128.9</c:v>
                </c:pt>
                <c:pt idx="27726">
                  <c:v>129.30000000000001</c:v>
                </c:pt>
                <c:pt idx="27727">
                  <c:v>130</c:v>
                </c:pt>
                <c:pt idx="27728">
                  <c:v>128.1</c:v>
                </c:pt>
                <c:pt idx="27729">
                  <c:v>129.1</c:v>
                </c:pt>
                <c:pt idx="27730">
                  <c:v>129.5</c:v>
                </c:pt>
                <c:pt idx="27731">
                  <c:v>128.5</c:v>
                </c:pt>
                <c:pt idx="27732">
                  <c:v>129.4</c:v>
                </c:pt>
                <c:pt idx="27733">
                  <c:v>128.9</c:v>
                </c:pt>
                <c:pt idx="27734">
                  <c:v>128.5</c:v>
                </c:pt>
                <c:pt idx="27735">
                  <c:v>128.6</c:v>
                </c:pt>
                <c:pt idx="27736">
                  <c:v>129.19999999999999</c:v>
                </c:pt>
                <c:pt idx="27737">
                  <c:v>128.30000000000001</c:v>
                </c:pt>
                <c:pt idx="27738">
                  <c:v>129.30000000000001</c:v>
                </c:pt>
                <c:pt idx="27739">
                  <c:v>128.5</c:v>
                </c:pt>
                <c:pt idx="27740">
                  <c:v>128.80000000000001</c:v>
                </c:pt>
                <c:pt idx="27741">
                  <c:v>127.7</c:v>
                </c:pt>
                <c:pt idx="27742">
                  <c:v>129.19999999999999</c:v>
                </c:pt>
                <c:pt idx="27743">
                  <c:v>128.6</c:v>
                </c:pt>
                <c:pt idx="27744">
                  <c:v>127.7</c:v>
                </c:pt>
                <c:pt idx="27745">
                  <c:v>129.30000000000001</c:v>
                </c:pt>
                <c:pt idx="27746">
                  <c:v>129.80000000000001</c:v>
                </c:pt>
                <c:pt idx="27747">
                  <c:v>130</c:v>
                </c:pt>
                <c:pt idx="27748">
                  <c:v>129.30000000000001</c:v>
                </c:pt>
                <c:pt idx="27749">
                  <c:v>128.1</c:v>
                </c:pt>
                <c:pt idx="27750">
                  <c:v>128.4</c:v>
                </c:pt>
                <c:pt idx="27751">
                  <c:v>130.1</c:v>
                </c:pt>
                <c:pt idx="27752">
                  <c:v>128.30000000000001</c:v>
                </c:pt>
                <c:pt idx="27753">
                  <c:v>128.6</c:v>
                </c:pt>
                <c:pt idx="27754">
                  <c:v>129.69999999999999</c:v>
                </c:pt>
                <c:pt idx="27755">
                  <c:v>129.69999999999999</c:v>
                </c:pt>
                <c:pt idx="27756">
                  <c:v>129.4</c:v>
                </c:pt>
                <c:pt idx="27757">
                  <c:v>129</c:v>
                </c:pt>
                <c:pt idx="27758">
                  <c:v>128.80000000000001</c:v>
                </c:pt>
                <c:pt idx="27759">
                  <c:v>128.1</c:v>
                </c:pt>
                <c:pt idx="27760">
                  <c:v>128.4</c:v>
                </c:pt>
                <c:pt idx="27761">
                  <c:v>128.80000000000001</c:v>
                </c:pt>
                <c:pt idx="27762">
                  <c:v>129.5</c:v>
                </c:pt>
                <c:pt idx="27763">
                  <c:v>129.4</c:v>
                </c:pt>
                <c:pt idx="27764">
                  <c:v>129</c:v>
                </c:pt>
                <c:pt idx="27765">
                  <c:v>130.19999999999999</c:v>
                </c:pt>
                <c:pt idx="27766">
                  <c:v>129.9</c:v>
                </c:pt>
                <c:pt idx="27767">
                  <c:v>129.1</c:v>
                </c:pt>
                <c:pt idx="27768">
                  <c:v>128.4</c:v>
                </c:pt>
                <c:pt idx="27769">
                  <c:v>128.6</c:v>
                </c:pt>
                <c:pt idx="27770">
                  <c:v>128.5</c:v>
                </c:pt>
                <c:pt idx="27771">
                  <c:v>130.69999999999999</c:v>
                </c:pt>
                <c:pt idx="27772">
                  <c:v>129</c:v>
                </c:pt>
                <c:pt idx="27773">
                  <c:v>128.6</c:v>
                </c:pt>
                <c:pt idx="27774">
                  <c:v>129.30000000000001</c:v>
                </c:pt>
                <c:pt idx="27775">
                  <c:v>128.69999999999999</c:v>
                </c:pt>
                <c:pt idx="27776">
                  <c:v>128.80000000000001</c:v>
                </c:pt>
                <c:pt idx="27777">
                  <c:v>129.30000000000001</c:v>
                </c:pt>
                <c:pt idx="27778">
                  <c:v>128.1</c:v>
                </c:pt>
                <c:pt idx="27779">
                  <c:v>129.30000000000001</c:v>
                </c:pt>
                <c:pt idx="27780">
                  <c:v>129.1</c:v>
                </c:pt>
                <c:pt idx="27781">
                  <c:v>129.69999999999999</c:v>
                </c:pt>
                <c:pt idx="27782">
                  <c:v>129.5</c:v>
                </c:pt>
                <c:pt idx="27783">
                  <c:v>128.80000000000001</c:v>
                </c:pt>
                <c:pt idx="27784">
                  <c:v>128.80000000000001</c:v>
                </c:pt>
                <c:pt idx="27785">
                  <c:v>129.9</c:v>
                </c:pt>
                <c:pt idx="27786">
                  <c:v>130.19999999999999</c:v>
                </c:pt>
                <c:pt idx="27787">
                  <c:v>130.5</c:v>
                </c:pt>
                <c:pt idx="27788">
                  <c:v>128.5</c:v>
                </c:pt>
                <c:pt idx="27789">
                  <c:v>129.1</c:v>
                </c:pt>
                <c:pt idx="27790">
                  <c:v>128.69999999999999</c:v>
                </c:pt>
                <c:pt idx="27791">
                  <c:v>129.1</c:v>
                </c:pt>
                <c:pt idx="27792">
                  <c:v>128.6</c:v>
                </c:pt>
                <c:pt idx="27793">
                  <c:v>129.69999999999999</c:v>
                </c:pt>
                <c:pt idx="27794">
                  <c:v>129.69999999999999</c:v>
                </c:pt>
                <c:pt idx="27795">
                  <c:v>130.1</c:v>
                </c:pt>
                <c:pt idx="27796">
                  <c:v>130.1</c:v>
                </c:pt>
                <c:pt idx="27797">
                  <c:v>129.5</c:v>
                </c:pt>
                <c:pt idx="27798">
                  <c:v>129.9</c:v>
                </c:pt>
                <c:pt idx="27799">
                  <c:v>129.1</c:v>
                </c:pt>
                <c:pt idx="27800">
                  <c:v>129.9</c:v>
                </c:pt>
                <c:pt idx="27801">
                  <c:v>129.5</c:v>
                </c:pt>
                <c:pt idx="27802">
                  <c:v>130</c:v>
                </c:pt>
                <c:pt idx="27803">
                  <c:v>129.69999999999999</c:v>
                </c:pt>
                <c:pt idx="27804">
                  <c:v>128.6</c:v>
                </c:pt>
                <c:pt idx="27805">
                  <c:v>128.69999999999999</c:v>
                </c:pt>
                <c:pt idx="27806">
                  <c:v>129.69999999999999</c:v>
                </c:pt>
                <c:pt idx="27807">
                  <c:v>130.19999999999999</c:v>
                </c:pt>
                <c:pt idx="27808">
                  <c:v>130</c:v>
                </c:pt>
                <c:pt idx="27809">
                  <c:v>129.6</c:v>
                </c:pt>
                <c:pt idx="27810">
                  <c:v>129.80000000000001</c:v>
                </c:pt>
                <c:pt idx="27811">
                  <c:v>129</c:v>
                </c:pt>
                <c:pt idx="27812">
                  <c:v>129</c:v>
                </c:pt>
                <c:pt idx="27813">
                  <c:v>129</c:v>
                </c:pt>
                <c:pt idx="27814">
                  <c:v>129.19999999999999</c:v>
                </c:pt>
                <c:pt idx="27815">
                  <c:v>129.19999999999999</c:v>
                </c:pt>
                <c:pt idx="27816">
                  <c:v>129.9</c:v>
                </c:pt>
                <c:pt idx="27817">
                  <c:v>130.9</c:v>
                </c:pt>
                <c:pt idx="27818">
                  <c:v>130.30000000000001</c:v>
                </c:pt>
                <c:pt idx="27819">
                  <c:v>131.4</c:v>
                </c:pt>
                <c:pt idx="27820">
                  <c:v>130.80000000000001</c:v>
                </c:pt>
                <c:pt idx="27821">
                  <c:v>129.9</c:v>
                </c:pt>
                <c:pt idx="27822">
                  <c:v>131.9</c:v>
                </c:pt>
                <c:pt idx="27823">
                  <c:v>129.19999999999999</c:v>
                </c:pt>
                <c:pt idx="27824">
                  <c:v>130.4</c:v>
                </c:pt>
                <c:pt idx="27825">
                  <c:v>131.1</c:v>
                </c:pt>
                <c:pt idx="27826">
                  <c:v>131</c:v>
                </c:pt>
                <c:pt idx="27827">
                  <c:v>131.19999999999999</c:v>
                </c:pt>
                <c:pt idx="27828">
                  <c:v>130.6</c:v>
                </c:pt>
                <c:pt idx="27829">
                  <c:v>131.30000000000001</c:v>
                </c:pt>
                <c:pt idx="27830">
                  <c:v>131.30000000000001</c:v>
                </c:pt>
                <c:pt idx="27831">
                  <c:v>130.19999999999999</c:v>
                </c:pt>
                <c:pt idx="27832">
                  <c:v>129.6</c:v>
                </c:pt>
                <c:pt idx="27833">
                  <c:v>129.6</c:v>
                </c:pt>
                <c:pt idx="27834">
                  <c:v>130.4</c:v>
                </c:pt>
                <c:pt idx="27835">
                  <c:v>131.6</c:v>
                </c:pt>
                <c:pt idx="27836">
                  <c:v>131.30000000000001</c:v>
                </c:pt>
                <c:pt idx="27837">
                  <c:v>131.19999999999999</c:v>
                </c:pt>
                <c:pt idx="27838">
                  <c:v>131.6</c:v>
                </c:pt>
                <c:pt idx="27839">
                  <c:v>130.4</c:v>
                </c:pt>
                <c:pt idx="27840">
                  <c:v>130.9</c:v>
                </c:pt>
                <c:pt idx="27841">
                  <c:v>130.6</c:v>
                </c:pt>
                <c:pt idx="27842">
                  <c:v>129.9</c:v>
                </c:pt>
                <c:pt idx="27843">
                  <c:v>130.4</c:v>
                </c:pt>
                <c:pt idx="27844">
                  <c:v>130.30000000000001</c:v>
                </c:pt>
                <c:pt idx="27845">
                  <c:v>131.80000000000001</c:v>
                </c:pt>
                <c:pt idx="27846">
                  <c:v>131.6</c:v>
                </c:pt>
                <c:pt idx="27847">
                  <c:v>130</c:v>
                </c:pt>
                <c:pt idx="27848">
                  <c:v>130.69999999999999</c:v>
                </c:pt>
                <c:pt idx="27849">
                  <c:v>129.9</c:v>
                </c:pt>
                <c:pt idx="27850">
                  <c:v>131.19999999999999</c:v>
                </c:pt>
                <c:pt idx="27851">
                  <c:v>130.1</c:v>
                </c:pt>
                <c:pt idx="27852">
                  <c:v>129.69999999999999</c:v>
                </c:pt>
                <c:pt idx="27853">
                  <c:v>130.9</c:v>
                </c:pt>
                <c:pt idx="27854">
                  <c:v>131.69999999999999</c:v>
                </c:pt>
                <c:pt idx="27855">
                  <c:v>130.80000000000001</c:v>
                </c:pt>
                <c:pt idx="27856">
                  <c:v>130.5</c:v>
                </c:pt>
                <c:pt idx="27857">
                  <c:v>131.4</c:v>
                </c:pt>
                <c:pt idx="27858">
                  <c:v>130.30000000000001</c:v>
                </c:pt>
                <c:pt idx="27859">
                  <c:v>130.19999999999999</c:v>
                </c:pt>
                <c:pt idx="27860">
                  <c:v>130.30000000000001</c:v>
                </c:pt>
                <c:pt idx="27861">
                  <c:v>130.5</c:v>
                </c:pt>
                <c:pt idx="27862">
                  <c:v>131</c:v>
                </c:pt>
                <c:pt idx="27863">
                  <c:v>130.80000000000001</c:v>
                </c:pt>
                <c:pt idx="27864">
                  <c:v>130.5</c:v>
                </c:pt>
                <c:pt idx="27865">
                  <c:v>132</c:v>
                </c:pt>
                <c:pt idx="27866">
                  <c:v>130.6</c:v>
                </c:pt>
                <c:pt idx="27867">
                  <c:v>129.19999999999999</c:v>
                </c:pt>
                <c:pt idx="27868">
                  <c:v>129.6</c:v>
                </c:pt>
                <c:pt idx="27869">
                  <c:v>131.4</c:v>
                </c:pt>
                <c:pt idx="27870">
                  <c:v>130.19999999999999</c:v>
                </c:pt>
                <c:pt idx="27871">
                  <c:v>131.4</c:v>
                </c:pt>
                <c:pt idx="27872">
                  <c:v>131.6</c:v>
                </c:pt>
                <c:pt idx="27873">
                  <c:v>131</c:v>
                </c:pt>
                <c:pt idx="27874">
                  <c:v>131.1</c:v>
                </c:pt>
                <c:pt idx="27875">
                  <c:v>131.19999999999999</c:v>
                </c:pt>
                <c:pt idx="27876">
                  <c:v>130.69999999999999</c:v>
                </c:pt>
                <c:pt idx="27877">
                  <c:v>131.19999999999999</c:v>
                </c:pt>
                <c:pt idx="27878">
                  <c:v>130.4</c:v>
                </c:pt>
                <c:pt idx="27879">
                  <c:v>130.1</c:v>
                </c:pt>
                <c:pt idx="27880">
                  <c:v>130.30000000000001</c:v>
                </c:pt>
                <c:pt idx="27881">
                  <c:v>130.30000000000001</c:v>
                </c:pt>
                <c:pt idx="27882">
                  <c:v>132.1</c:v>
                </c:pt>
                <c:pt idx="27883">
                  <c:v>130.9</c:v>
                </c:pt>
                <c:pt idx="27884">
                  <c:v>130.9</c:v>
                </c:pt>
                <c:pt idx="27885">
                  <c:v>132.6</c:v>
                </c:pt>
                <c:pt idx="27886">
                  <c:v>131.6</c:v>
                </c:pt>
                <c:pt idx="27887">
                  <c:v>131.9</c:v>
                </c:pt>
                <c:pt idx="27888">
                  <c:v>130.80000000000001</c:v>
                </c:pt>
                <c:pt idx="27889">
                  <c:v>131</c:v>
                </c:pt>
                <c:pt idx="27890">
                  <c:v>131.9</c:v>
                </c:pt>
                <c:pt idx="27891">
                  <c:v>131.4</c:v>
                </c:pt>
                <c:pt idx="27892">
                  <c:v>131.4</c:v>
                </c:pt>
                <c:pt idx="27893">
                  <c:v>130.69999999999999</c:v>
                </c:pt>
                <c:pt idx="27894">
                  <c:v>130.80000000000001</c:v>
                </c:pt>
                <c:pt idx="27895">
                  <c:v>130.80000000000001</c:v>
                </c:pt>
                <c:pt idx="27896">
                  <c:v>130.80000000000001</c:v>
                </c:pt>
                <c:pt idx="27897">
                  <c:v>130</c:v>
                </c:pt>
                <c:pt idx="27898">
                  <c:v>130</c:v>
                </c:pt>
                <c:pt idx="27899">
                  <c:v>130.5</c:v>
                </c:pt>
                <c:pt idx="27900">
                  <c:v>130.1</c:v>
                </c:pt>
                <c:pt idx="27901">
                  <c:v>130.80000000000001</c:v>
                </c:pt>
                <c:pt idx="27902">
                  <c:v>130.5</c:v>
                </c:pt>
                <c:pt idx="27903">
                  <c:v>130.4</c:v>
                </c:pt>
                <c:pt idx="27904">
                  <c:v>129.69999999999999</c:v>
                </c:pt>
                <c:pt idx="27905">
                  <c:v>129.6</c:v>
                </c:pt>
                <c:pt idx="27906">
                  <c:v>130.19999999999999</c:v>
                </c:pt>
                <c:pt idx="27907">
                  <c:v>130.9</c:v>
                </c:pt>
                <c:pt idx="27908">
                  <c:v>132.19999999999999</c:v>
                </c:pt>
                <c:pt idx="27909">
                  <c:v>130.69999999999999</c:v>
                </c:pt>
                <c:pt idx="27910">
                  <c:v>130.9</c:v>
                </c:pt>
                <c:pt idx="27911">
                  <c:v>131</c:v>
                </c:pt>
                <c:pt idx="27912">
                  <c:v>130.5</c:v>
                </c:pt>
                <c:pt idx="27913">
                  <c:v>130.9</c:v>
                </c:pt>
                <c:pt idx="27914">
                  <c:v>129.9</c:v>
                </c:pt>
                <c:pt idx="27915">
                  <c:v>131.69999999999999</c:v>
                </c:pt>
                <c:pt idx="27916">
                  <c:v>131</c:v>
                </c:pt>
                <c:pt idx="27917">
                  <c:v>130</c:v>
                </c:pt>
                <c:pt idx="27918">
                  <c:v>130.9</c:v>
                </c:pt>
                <c:pt idx="27919">
                  <c:v>130.1</c:v>
                </c:pt>
                <c:pt idx="27920">
                  <c:v>130.4</c:v>
                </c:pt>
                <c:pt idx="27921">
                  <c:v>129.1</c:v>
                </c:pt>
                <c:pt idx="27922">
                  <c:v>129.6</c:v>
                </c:pt>
                <c:pt idx="27923">
                  <c:v>129.6</c:v>
                </c:pt>
                <c:pt idx="27924">
                  <c:v>130.4</c:v>
                </c:pt>
                <c:pt idx="27925">
                  <c:v>130.69999999999999</c:v>
                </c:pt>
                <c:pt idx="27926">
                  <c:v>130</c:v>
                </c:pt>
                <c:pt idx="27927">
                  <c:v>131.1</c:v>
                </c:pt>
                <c:pt idx="27928">
                  <c:v>131.19999999999999</c:v>
                </c:pt>
                <c:pt idx="27929">
                  <c:v>129.80000000000001</c:v>
                </c:pt>
                <c:pt idx="27930">
                  <c:v>129.9</c:v>
                </c:pt>
                <c:pt idx="27931">
                  <c:v>130.9</c:v>
                </c:pt>
                <c:pt idx="27932">
                  <c:v>130.19999999999999</c:v>
                </c:pt>
                <c:pt idx="27933">
                  <c:v>130.80000000000001</c:v>
                </c:pt>
                <c:pt idx="27934">
                  <c:v>131.1</c:v>
                </c:pt>
                <c:pt idx="27935">
                  <c:v>129.6</c:v>
                </c:pt>
                <c:pt idx="27936">
                  <c:v>131.5</c:v>
                </c:pt>
                <c:pt idx="27937">
                  <c:v>130.69999999999999</c:v>
                </c:pt>
                <c:pt idx="27938">
                  <c:v>130.69999999999999</c:v>
                </c:pt>
                <c:pt idx="27939">
                  <c:v>131</c:v>
                </c:pt>
                <c:pt idx="27940">
                  <c:v>130.1</c:v>
                </c:pt>
                <c:pt idx="27941">
                  <c:v>130.1</c:v>
                </c:pt>
                <c:pt idx="27942">
                  <c:v>131.6</c:v>
                </c:pt>
                <c:pt idx="27943">
                  <c:v>130.9</c:v>
                </c:pt>
                <c:pt idx="27944">
                  <c:v>130.6</c:v>
                </c:pt>
                <c:pt idx="27945">
                  <c:v>131.6</c:v>
                </c:pt>
                <c:pt idx="27946">
                  <c:v>132</c:v>
                </c:pt>
                <c:pt idx="27947">
                  <c:v>132.30000000000001</c:v>
                </c:pt>
                <c:pt idx="27948">
                  <c:v>131.4</c:v>
                </c:pt>
                <c:pt idx="27949">
                  <c:v>131.30000000000001</c:v>
                </c:pt>
                <c:pt idx="27950">
                  <c:v>131.6</c:v>
                </c:pt>
                <c:pt idx="27951">
                  <c:v>131.6</c:v>
                </c:pt>
                <c:pt idx="27952">
                  <c:v>130.80000000000001</c:v>
                </c:pt>
                <c:pt idx="27953">
                  <c:v>132</c:v>
                </c:pt>
                <c:pt idx="27954">
                  <c:v>131.19999999999999</c:v>
                </c:pt>
                <c:pt idx="27955">
                  <c:v>132.19999999999999</c:v>
                </c:pt>
                <c:pt idx="27956">
                  <c:v>131.19999999999999</c:v>
                </c:pt>
                <c:pt idx="27957">
                  <c:v>131.5</c:v>
                </c:pt>
                <c:pt idx="27958">
                  <c:v>131.6</c:v>
                </c:pt>
                <c:pt idx="27959">
                  <c:v>130.9</c:v>
                </c:pt>
                <c:pt idx="27960">
                  <c:v>131</c:v>
                </c:pt>
                <c:pt idx="27961">
                  <c:v>131.1</c:v>
                </c:pt>
                <c:pt idx="27962">
                  <c:v>130.5</c:v>
                </c:pt>
                <c:pt idx="27963">
                  <c:v>132.4</c:v>
                </c:pt>
                <c:pt idx="27964">
                  <c:v>132.30000000000001</c:v>
                </c:pt>
                <c:pt idx="27965">
                  <c:v>130.6</c:v>
                </c:pt>
                <c:pt idx="27966">
                  <c:v>130.80000000000001</c:v>
                </c:pt>
                <c:pt idx="27967">
                  <c:v>130.5</c:v>
                </c:pt>
                <c:pt idx="27968">
                  <c:v>131.4</c:v>
                </c:pt>
                <c:pt idx="27969">
                  <c:v>131.9</c:v>
                </c:pt>
                <c:pt idx="27970">
                  <c:v>131.1</c:v>
                </c:pt>
                <c:pt idx="27971">
                  <c:v>131.80000000000001</c:v>
                </c:pt>
                <c:pt idx="27972">
                  <c:v>130.1</c:v>
                </c:pt>
                <c:pt idx="27973">
                  <c:v>131.19999999999999</c:v>
                </c:pt>
                <c:pt idx="27974">
                  <c:v>130.80000000000001</c:v>
                </c:pt>
                <c:pt idx="27975">
                  <c:v>129.69999999999999</c:v>
                </c:pt>
                <c:pt idx="27976">
                  <c:v>130.6</c:v>
                </c:pt>
                <c:pt idx="27977">
                  <c:v>131.5</c:v>
                </c:pt>
                <c:pt idx="27978">
                  <c:v>130.5</c:v>
                </c:pt>
                <c:pt idx="27979">
                  <c:v>131.30000000000001</c:v>
                </c:pt>
                <c:pt idx="27980">
                  <c:v>130.6</c:v>
                </c:pt>
                <c:pt idx="27981">
                  <c:v>131.1</c:v>
                </c:pt>
                <c:pt idx="27982">
                  <c:v>130.4</c:v>
                </c:pt>
                <c:pt idx="27983">
                  <c:v>129.30000000000001</c:v>
                </c:pt>
                <c:pt idx="27984">
                  <c:v>129.4</c:v>
                </c:pt>
                <c:pt idx="27985">
                  <c:v>130.6</c:v>
                </c:pt>
                <c:pt idx="27986">
                  <c:v>130.80000000000001</c:v>
                </c:pt>
                <c:pt idx="27987">
                  <c:v>130.5</c:v>
                </c:pt>
                <c:pt idx="27988">
                  <c:v>130.80000000000001</c:v>
                </c:pt>
                <c:pt idx="27989">
                  <c:v>130.1</c:v>
                </c:pt>
                <c:pt idx="27990">
                  <c:v>131</c:v>
                </c:pt>
                <c:pt idx="27991">
                  <c:v>130.5</c:v>
                </c:pt>
                <c:pt idx="27992">
                  <c:v>129.5</c:v>
                </c:pt>
                <c:pt idx="27993">
                  <c:v>130</c:v>
                </c:pt>
                <c:pt idx="27994">
                  <c:v>130.30000000000001</c:v>
                </c:pt>
                <c:pt idx="27995">
                  <c:v>131.1</c:v>
                </c:pt>
                <c:pt idx="27996">
                  <c:v>131.30000000000001</c:v>
                </c:pt>
                <c:pt idx="27997">
                  <c:v>130.9</c:v>
                </c:pt>
                <c:pt idx="27998">
                  <c:v>131.30000000000001</c:v>
                </c:pt>
                <c:pt idx="27999">
                  <c:v>129.5</c:v>
                </c:pt>
                <c:pt idx="28000">
                  <c:v>130.6</c:v>
                </c:pt>
                <c:pt idx="28001">
                  <c:v>130</c:v>
                </c:pt>
                <c:pt idx="28002">
                  <c:v>129.69999999999999</c:v>
                </c:pt>
                <c:pt idx="28003">
                  <c:v>129.69999999999999</c:v>
                </c:pt>
                <c:pt idx="28004">
                  <c:v>129.80000000000001</c:v>
                </c:pt>
                <c:pt idx="28005">
                  <c:v>130.30000000000001</c:v>
                </c:pt>
                <c:pt idx="28006">
                  <c:v>129.30000000000001</c:v>
                </c:pt>
                <c:pt idx="28007">
                  <c:v>132.1</c:v>
                </c:pt>
                <c:pt idx="28008">
                  <c:v>130.4</c:v>
                </c:pt>
                <c:pt idx="28009">
                  <c:v>131</c:v>
                </c:pt>
                <c:pt idx="28010">
                  <c:v>129.80000000000001</c:v>
                </c:pt>
                <c:pt idx="28011">
                  <c:v>130.9</c:v>
                </c:pt>
                <c:pt idx="28012">
                  <c:v>130.80000000000001</c:v>
                </c:pt>
                <c:pt idx="28013">
                  <c:v>130.80000000000001</c:v>
                </c:pt>
                <c:pt idx="28014">
                  <c:v>130.19999999999999</c:v>
                </c:pt>
                <c:pt idx="28015">
                  <c:v>132.1</c:v>
                </c:pt>
                <c:pt idx="28016">
                  <c:v>132.4</c:v>
                </c:pt>
                <c:pt idx="28017">
                  <c:v>131.4</c:v>
                </c:pt>
                <c:pt idx="28018">
                  <c:v>132</c:v>
                </c:pt>
                <c:pt idx="28019">
                  <c:v>131.19999999999999</c:v>
                </c:pt>
                <c:pt idx="28020">
                  <c:v>131.5</c:v>
                </c:pt>
                <c:pt idx="28021">
                  <c:v>131.9</c:v>
                </c:pt>
                <c:pt idx="28022">
                  <c:v>131.30000000000001</c:v>
                </c:pt>
                <c:pt idx="28023">
                  <c:v>132.30000000000001</c:v>
                </c:pt>
                <c:pt idx="28024">
                  <c:v>131.19999999999999</c:v>
                </c:pt>
                <c:pt idx="28025">
                  <c:v>131.19999999999999</c:v>
                </c:pt>
                <c:pt idx="28026">
                  <c:v>132.30000000000001</c:v>
                </c:pt>
                <c:pt idx="28027">
                  <c:v>131.69999999999999</c:v>
                </c:pt>
                <c:pt idx="28028">
                  <c:v>131.6</c:v>
                </c:pt>
                <c:pt idx="28029">
                  <c:v>131</c:v>
                </c:pt>
                <c:pt idx="28030">
                  <c:v>131.69999999999999</c:v>
                </c:pt>
                <c:pt idx="28031">
                  <c:v>131.6</c:v>
                </c:pt>
                <c:pt idx="28032">
                  <c:v>131.1</c:v>
                </c:pt>
                <c:pt idx="28033">
                  <c:v>132.30000000000001</c:v>
                </c:pt>
                <c:pt idx="28034">
                  <c:v>131.80000000000001</c:v>
                </c:pt>
                <c:pt idx="28035">
                  <c:v>133.5</c:v>
                </c:pt>
                <c:pt idx="28036">
                  <c:v>132.4</c:v>
                </c:pt>
                <c:pt idx="28037">
                  <c:v>131.80000000000001</c:v>
                </c:pt>
                <c:pt idx="28038">
                  <c:v>130.9</c:v>
                </c:pt>
                <c:pt idx="28039">
                  <c:v>131.4</c:v>
                </c:pt>
                <c:pt idx="28040">
                  <c:v>130.80000000000001</c:v>
                </c:pt>
                <c:pt idx="28041">
                  <c:v>131.69999999999999</c:v>
                </c:pt>
                <c:pt idx="28042">
                  <c:v>130.69999999999999</c:v>
                </c:pt>
                <c:pt idx="28043">
                  <c:v>131.19999999999999</c:v>
                </c:pt>
                <c:pt idx="28044">
                  <c:v>130.9</c:v>
                </c:pt>
                <c:pt idx="28045">
                  <c:v>130.6</c:v>
                </c:pt>
                <c:pt idx="28046">
                  <c:v>130.9</c:v>
                </c:pt>
                <c:pt idx="28047">
                  <c:v>131.19999999999999</c:v>
                </c:pt>
                <c:pt idx="28048">
                  <c:v>132.5</c:v>
                </c:pt>
                <c:pt idx="28049">
                  <c:v>129.9</c:v>
                </c:pt>
                <c:pt idx="28050">
                  <c:v>131</c:v>
                </c:pt>
                <c:pt idx="28051">
                  <c:v>131.30000000000001</c:v>
                </c:pt>
                <c:pt idx="28052">
                  <c:v>130.5</c:v>
                </c:pt>
                <c:pt idx="28053">
                  <c:v>131.1</c:v>
                </c:pt>
                <c:pt idx="28054">
                  <c:v>130.6</c:v>
                </c:pt>
                <c:pt idx="28055">
                  <c:v>131.19999999999999</c:v>
                </c:pt>
                <c:pt idx="28056">
                  <c:v>131.4</c:v>
                </c:pt>
                <c:pt idx="28057">
                  <c:v>131.19999999999999</c:v>
                </c:pt>
                <c:pt idx="28058">
                  <c:v>130.1</c:v>
                </c:pt>
                <c:pt idx="28059">
                  <c:v>130.6</c:v>
                </c:pt>
                <c:pt idx="28060">
                  <c:v>129.6</c:v>
                </c:pt>
                <c:pt idx="28061">
                  <c:v>130.6</c:v>
                </c:pt>
                <c:pt idx="28062">
                  <c:v>131.30000000000001</c:v>
                </c:pt>
                <c:pt idx="28063">
                  <c:v>129.6</c:v>
                </c:pt>
                <c:pt idx="28064">
                  <c:v>130.19999999999999</c:v>
                </c:pt>
                <c:pt idx="28065">
                  <c:v>131.1</c:v>
                </c:pt>
                <c:pt idx="28066">
                  <c:v>130.1</c:v>
                </c:pt>
                <c:pt idx="28067">
                  <c:v>130.80000000000001</c:v>
                </c:pt>
                <c:pt idx="28068">
                  <c:v>130.9</c:v>
                </c:pt>
                <c:pt idx="28069">
                  <c:v>130.5</c:v>
                </c:pt>
                <c:pt idx="28070">
                  <c:v>131.19999999999999</c:v>
                </c:pt>
                <c:pt idx="28071">
                  <c:v>131.1</c:v>
                </c:pt>
                <c:pt idx="28072">
                  <c:v>130.6</c:v>
                </c:pt>
                <c:pt idx="28073">
                  <c:v>130.80000000000001</c:v>
                </c:pt>
                <c:pt idx="28074">
                  <c:v>131.19999999999999</c:v>
                </c:pt>
                <c:pt idx="28075">
                  <c:v>130.80000000000001</c:v>
                </c:pt>
                <c:pt idx="28076">
                  <c:v>130.9</c:v>
                </c:pt>
                <c:pt idx="28077">
                  <c:v>132.1</c:v>
                </c:pt>
                <c:pt idx="28078">
                  <c:v>131.9</c:v>
                </c:pt>
                <c:pt idx="28079">
                  <c:v>131.19999999999999</c:v>
                </c:pt>
                <c:pt idx="28080">
                  <c:v>130.69999999999999</c:v>
                </c:pt>
                <c:pt idx="28081">
                  <c:v>130.5</c:v>
                </c:pt>
                <c:pt idx="28082">
                  <c:v>130.6</c:v>
                </c:pt>
                <c:pt idx="28083">
                  <c:v>131.30000000000001</c:v>
                </c:pt>
                <c:pt idx="28084">
                  <c:v>131.30000000000001</c:v>
                </c:pt>
                <c:pt idx="28085">
                  <c:v>131.19999999999999</c:v>
                </c:pt>
                <c:pt idx="28086">
                  <c:v>131.1</c:v>
                </c:pt>
                <c:pt idx="28087">
                  <c:v>131.80000000000001</c:v>
                </c:pt>
                <c:pt idx="28088">
                  <c:v>130.9</c:v>
                </c:pt>
                <c:pt idx="28089">
                  <c:v>131.4</c:v>
                </c:pt>
                <c:pt idx="28090">
                  <c:v>130.5</c:v>
                </c:pt>
                <c:pt idx="28091">
                  <c:v>132</c:v>
                </c:pt>
                <c:pt idx="28092">
                  <c:v>130.6</c:v>
                </c:pt>
                <c:pt idx="28093">
                  <c:v>131.80000000000001</c:v>
                </c:pt>
                <c:pt idx="28094">
                  <c:v>130.9</c:v>
                </c:pt>
                <c:pt idx="28095">
                  <c:v>130.80000000000001</c:v>
                </c:pt>
                <c:pt idx="28096">
                  <c:v>132.69999999999999</c:v>
                </c:pt>
                <c:pt idx="28097">
                  <c:v>132.5</c:v>
                </c:pt>
                <c:pt idx="28098">
                  <c:v>131</c:v>
                </c:pt>
                <c:pt idx="28099">
                  <c:v>131</c:v>
                </c:pt>
                <c:pt idx="28100">
                  <c:v>131.5</c:v>
                </c:pt>
                <c:pt idx="28101">
                  <c:v>131</c:v>
                </c:pt>
                <c:pt idx="28102">
                  <c:v>130.6</c:v>
                </c:pt>
                <c:pt idx="28103">
                  <c:v>130.69999999999999</c:v>
                </c:pt>
                <c:pt idx="28104">
                  <c:v>132.19999999999999</c:v>
                </c:pt>
                <c:pt idx="28105">
                  <c:v>131.5</c:v>
                </c:pt>
                <c:pt idx="28106">
                  <c:v>132</c:v>
                </c:pt>
                <c:pt idx="28107">
                  <c:v>132.19999999999999</c:v>
                </c:pt>
                <c:pt idx="28108">
                  <c:v>131.19999999999999</c:v>
                </c:pt>
                <c:pt idx="28109">
                  <c:v>130.80000000000001</c:v>
                </c:pt>
                <c:pt idx="28110">
                  <c:v>130.1</c:v>
                </c:pt>
                <c:pt idx="28111">
                  <c:v>132.1</c:v>
                </c:pt>
                <c:pt idx="28112">
                  <c:v>130.69999999999999</c:v>
                </c:pt>
                <c:pt idx="28113">
                  <c:v>131.4</c:v>
                </c:pt>
                <c:pt idx="28114">
                  <c:v>131</c:v>
                </c:pt>
                <c:pt idx="28115">
                  <c:v>131.6</c:v>
                </c:pt>
                <c:pt idx="28116">
                  <c:v>131.6</c:v>
                </c:pt>
                <c:pt idx="28117">
                  <c:v>130.69999999999999</c:v>
                </c:pt>
                <c:pt idx="28118">
                  <c:v>129.4</c:v>
                </c:pt>
                <c:pt idx="28119">
                  <c:v>133.1</c:v>
                </c:pt>
                <c:pt idx="28120">
                  <c:v>131</c:v>
                </c:pt>
                <c:pt idx="28121">
                  <c:v>131.80000000000001</c:v>
                </c:pt>
                <c:pt idx="28122">
                  <c:v>131.5</c:v>
                </c:pt>
                <c:pt idx="28123">
                  <c:v>129.1</c:v>
                </c:pt>
                <c:pt idx="28124">
                  <c:v>131.69999999999999</c:v>
                </c:pt>
                <c:pt idx="28125">
                  <c:v>130.19999999999999</c:v>
                </c:pt>
                <c:pt idx="28126">
                  <c:v>131.30000000000001</c:v>
                </c:pt>
                <c:pt idx="28127">
                  <c:v>129.9</c:v>
                </c:pt>
                <c:pt idx="28128">
                  <c:v>130.6</c:v>
                </c:pt>
                <c:pt idx="28129">
                  <c:v>130.1</c:v>
                </c:pt>
                <c:pt idx="28130">
                  <c:v>132.19999999999999</c:v>
                </c:pt>
                <c:pt idx="28131">
                  <c:v>131.1</c:v>
                </c:pt>
                <c:pt idx="28132">
                  <c:v>129.80000000000001</c:v>
                </c:pt>
                <c:pt idx="28133">
                  <c:v>131.5</c:v>
                </c:pt>
                <c:pt idx="28134">
                  <c:v>130.1</c:v>
                </c:pt>
                <c:pt idx="28135">
                  <c:v>128.80000000000001</c:v>
                </c:pt>
                <c:pt idx="28136">
                  <c:v>131.80000000000001</c:v>
                </c:pt>
                <c:pt idx="28137">
                  <c:v>131</c:v>
                </c:pt>
                <c:pt idx="28138">
                  <c:v>131.19999999999999</c:v>
                </c:pt>
                <c:pt idx="28139">
                  <c:v>130.9</c:v>
                </c:pt>
                <c:pt idx="28140">
                  <c:v>129.80000000000001</c:v>
                </c:pt>
                <c:pt idx="28141">
                  <c:v>131.1</c:v>
                </c:pt>
                <c:pt idx="28142">
                  <c:v>130.30000000000001</c:v>
                </c:pt>
                <c:pt idx="28143">
                  <c:v>130.9</c:v>
                </c:pt>
                <c:pt idx="28144">
                  <c:v>131</c:v>
                </c:pt>
                <c:pt idx="28145">
                  <c:v>130.9</c:v>
                </c:pt>
                <c:pt idx="28146">
                  <c:v>131.1</c:v>
                </c:pt>
                <c:pt idx="28147">
                  <c:v>132.19999999999999</c:v>
                </c:pt>
                <c:pt idx="28148">
                  <c:v>130.69999999999999</c:v>
                </c:pt>
                <c:pt idx="28149">
                  <c:v>132.69999999999999</c:v>
                </c:pt>
                <c:pt idx="28150">
                  <c:v>130.4</c:v>
                </c:pt>
                <c:pt idx="28151">
                  <c:v>131</c:v>
                </c:pt>
                <c:pt idx="28152">
                  <c:v>130.80000000000001</c:v>
                </c:pt>
                <c:pt idx="28153">
                  <c:v>131.80000000000001</c:v>
                </c:pt>
                <c:pt idx="28154">
                  <c:v>131.30000000000001</c:v>
                </c:pt>
                <c:pt idx="28155">
                  <c:v>131.19999999999999</c:v>
                </c:pt>
                <c:pt idx="28156">
                  <c:v>131.6</c:v>
                </c:pt>
                <c:pt idx="28157">
                  <c:v>130.69999999999999</c:v>
                </c:pt>
                <c:pt idx="28158">
                  <c:v>131.5</c:v>
                </c:pt>
                <c:pt idx="28159">
                  <c:v>132.1</c:v>
                </c:pt>
                <c:pt idx="28160">
                  <c:v>131.6</c:v>
                </c:pt>
                <c:pt idx="28161">
                  <c:v>131.5</c:v>
                </c:pt>
                <c:pt idx="28162">
                  <c:v>130.5</c:v>
                </c:pt>
                <c:pt idx="28163">
                  <c:v>130.6</c:v>
                </c:pt>
                <c:pt idx="28164">
                  <c:v>131.6</c:v>
                </c:pt>
                <c:pt idx="28165">
                  <c:v>130.4</c:v>
                </c:pt>
                <c:pt idx="28166">
                  <c:v>132.69999999999999</c:v>
                </c:pt>
                <c:pt idx="28167">
                  <c:v>132.1</c:v>
                </c:pt>
                <c:pt idx="28168">
                  <c:v>131.80000000000001</c:v>
                </c:pt>
                <c:pt idx="28169">
                  <c:v>130.69999999999999</c:v>
                </c:pt>
                <c:pt idx="28170">
                  <c:v>131.30000000000001</c:v>
                </c:pt>
                <c:pt idx="28171">
                  <c:v>131</c:v>
                </c:pt>
                <c:pt idx="28172">
                  <c:v>130</c:v>
                </c:pt>
                <c:pt idx="28173">
                  <c:v>131.6</c:v>
                </c:pt>
                <c:pt idx="28174">
                  <c:v>132.9</c:v>
                </c:pt>
                <c:pt idx="28175">
                  <c:v>132.19999999999999</c:v>
                </c:pt>
                <c:pt idx="28176">
                  <c:v>130.6</c:v>
                </c:pt>
                <c:pt idx="28177">
                  <c:v>131</c:v>
                </c:pt>
                <c:pt idx="28178">
                  <c:v>131.19999999999999</c:v>
                </c:pt>
                <c:pt idx="28179">
                  <c:v>131.4</c:v>
                </c:pt>
                <c:pt idx="28180">
                  <c:v>130.30000000000001</c:v>
                </c:pt>
                <c:pt idx="28181">
                  <c:v>130.1</c:v>
                </c:pt>
                <c:pt idx="28182">
                  <c:v>131.19999999999999</c:v>
                </c:pt>
                <c:pt idx="28183">
                  <c:v>130.4</c:v>
                </c:pt>
                <c:pt idx="28184">
                  <c:v>131.19999999999999</c:v>
                </c:pt>
                <c:pt idx="28185">
                  <c:v>130.30000000000001</c:v>
                </c:pt>
                <c:pt idx="28186">
                  <c:v>130.9</c:v>
                </c:pt>
                <c:pt idx="28187">
                  <c:v>129.9</c:v>
                </c:pt>
                <c:pt idx="28188">
                  <c:v>131.4</c:v>
                </c:pt>
                <c:pt idx="28189">
                  <c:v>130.4</c:v>
                </c:pt>
                <c:pt idx="28190">
                  <c:v>130.6</c:v>
                </c:pt>
                <c:pt idx="28191">
                  <c:v>130.5</c:v>
                </c:pt>
                <c:pt idx="28192">
                  <c:v>131.19999999999999</c:v>
                </c:pt>
                <c:pt idx="28193">
                  <c:v>130.6</c:v>
                </c:pt>
                <c:pt idx="28194">
                  <c:v>130.9</c:v>
                </c:pt>
                <c:pt idx="28195">
                  <c:v>130.19999999999999</c:v>
                </c:pt>
                <c:pt idx="28196">
                  <c:v>131.5</c:v>
                </c:pt>
                <c:pt idx="28197">
                  <c:v>131.19999999999999</c:v>
                </c:pt>
                <c:pt idx="28198">
                  <c:v>130.30000000000001</c:v>
                </c:pt>
                <c:pt idx="28199">
                  <c:v>130.69999999999999</c:v>
                </c:pt>
                <c:pt idx="28200">
                  <c:v>131.19999999999999</c:v>
                </c:pt>
                <c:pt idx="28201">
                  <c:v>131.1</c:v>
                </c:pt>
                <c:pt idx="28202">
                  <c:v>131.1</c:v>
                </c:pt>
                <c:pt idx="28203">
                  <c:v>131.1</c:v>
                </c:pt>
                <c:pt idx="28204">
                  <c:v>130.1</c:v>
                </c:pt>
                <c:pt idx="28205">
                  <c:v>130.6</c:v>
                </c:pt>
                <c:pt idx="28206">
                  <c:v>131.69999999999999</c:v>
                </c:pt>
                <c:pt idx="28207">
                  <c:v>130.69999999999999</c:v>
                </c:pt>
                <c:pt idx="28208">
                  <c:v>132.4</c:v>
                </c:pt>
                <c:pt idx="28209">
                  <c:v>132</c:v>
                </c:pt>
                <c:pt idx="28210">
                  <c:v>131.69999999999999</c:v>
                </c:pt>
                <c:pt idx="28211">
                  <c:v>129.9</c:v>
                </c:pt>
                <c:pt idx="28212">
                  <c:v>130.9</c:v>
                </c:pt>
                <c:pt idx="28213">
                  <c:v>129.4</c:v>
                </c:pt>
                <c:pt idx="28214">
                  <c:v>131.30000000000001</c:v>
                </c:pt>
                <c:pt idx="28215">
                  <c:v>131.4</c:v>
                </c:pt>
                <c:pt idx="28216">
                  <c:v>131.69999999999999</c:v>
                </c:pt>
                <c:pt idx="28217">
                  <c:v>131.9</c:v>
                </c:pt>
                <c:pt idx="28218">
                  <c:v>131.6</c:v>
                </c:pt>
                <c:pt idx="28219">
                  <c:v>132.4</c:v>
                </c:pt>
                <c:pt idx="28220">
                  <c:v>132</c:v>
                </c:pt>
                <c:pt idx="28221">
                  <c:v>132.30000000000001</c:v>
                </c:pt>
                <c:pt idx="28222">
                  <c:v>132.19999999999999</c:v>
                </c:pt>
                <c:pt idx="28223">
                  <c:v>132.6</c:v>
                </c:pt>
                <c:pt idx="28224">
                  <c:v>131.80000000000001</c:v>
                </c:pt>
                <c:pt idx="28225">
                  <c:v>132.6</c:v>
                </c:pt>
                <c:pt idx="28226">
                  <c:v>132.1</c:v>
                </c:pt>
                <c:pt idx="28227">
                  <c:v>131.6</c:v>
                </c:pt>
                <c:pt idx="28228">
                  <c:v>132</c:v>
                </c:pt>
                <c:pt idx="28229">
                  <c:v>132.5</c:v>
                </c:pt>
                <c:pt idx="28230">
                  <c:v>131.19999999999999</c:v>
                </c:pt>
                <c:pt idx="28231">
                  <c:v>131.80000000000001</c:v>
                </c:pt>
                <c:pt idx="28232">
                  <c:v>131.30000000000001</c:v>
                </c:pt>
                <c:pt idx="28233">
                  <c:v>132.30000000000001</c:v>
                </c:pt>
                <c:pt idx="28234">
                  <c:v>131.80000000000001</c:v>
                </c:pt>
                <c:pt idx="28235">
                  <c:v>130.4</c:v>
                </c:pt>
                <c:pt idx="28236">
                  <c:v>131.30000000000001</c:v>
                </c:pt>
                <c:pt idx="28237">
                  <c:v>132.4</c:v>
                </c:pt>
                <c:pt idx="28238">
                  <c:v>131.4</c:v>
                </c:pt>
                <c:pt idx="28239">
                  <c:v>131.30000000000001</c:v>
                </c:pt>
                <c:pt idx="28240">
                  <c:v>132.30000000000001</c:v>
                </c:pt>
                <c:pt idx="28241">
                  <c:v>130.19999999999999</c:v>
                </c:pt>
                <c:pt idx="28242">
                  <c:v>132.69999999999999</c:v>
                </c:pt>
                <c:pt idx="28243">
                  <c:v>132.4</c:v>
                </c:pt>
                <c:pt idx="28244">
                  <c:v>131.9</c:v>
                </c:pt>
                <c:pt idx="28245">
                  <c:v>130.19999999999999</c:v>
                </c:pt>
                <c:pt idx="28246">
                  <c:v>132.6</c:v>
                </c:pt>
                <c:pt idx="28247">
                  <c:v>132.30000000000001</c:v>
                </c:pt>
                <c:pt idx="28248">
                  <c:v>132.9</c:v>
                </c:pt>
                <c:pt idx="28249">
                  <c:v>132.6</c:v>
                </c:pt>
                <c:pt idx="28250">
                  <c:v>132.6</c:v>
                </c:pt>
                <c:pt idx="28251">
                  <c:v>132.1</c:v>
                </c:pt>
                <c:pt idx="28252">
                  <c:v>131.4</c:v>
                </c:pt>
                <c:pt idx="28253">
                  <c:v>132</c:v>
                </c:pt>
                <c:pt idx="28254">
                  <c:v>132.9</c:v>
                </c:pt>
                <c:pt idx="28255">
                  <c:v>130.4</c:v>
                </c:pt>
                <c:pt idx="28256">
                  <c:v>132.5</c:v>
                </c:pt>
                <c:pt idx="28257">
                  <c:v>133</c:v>
                </c:pt>
                <c:pt idx="28258">
                  <c:v>133.6</c:v>
                </c:pt>
                <c:pt idx="28259">
                  <c:v>131</c:v>
                </c:pt>
                <c:pt idx="28260">
                  <c:v>132</c:v>
                </c:pt>
                <c:pt idx="28261">
                  <c:v>132.30000000000001</c:v>
                </c:pt>
                <c:pt idx="28262">
                  <c:v>133.1</c:v>
                </c:pt>
                <c:pt idx="28263">
                  <c:v>131.5</c:v>
                </c:pt>
                <c:pt idx="28264">
                  <c:v>131.30000000000001</c:v>
                </c:pt>
                <c:pt idx="28265">
                  <c:v>132.5</c:v>
                </c:pt>
                <c:pt idx="28266">
                  <c:v>132.5</c:v>
                </c:pt>
                <c:pt idx="28267">
                  <c:v>132.69999999999999</c:v>
                </c:pt>
                <c:pt idx="28268">
                  <c:v>132.80000000000001</c:v>
                </c:pt>
                <c:pt idx="28269">
                  <c:v>131.30000000000001</c:v>
                </c:pt>
                <c:pt idx="28270">
                  <c:v>132.1</c:v>
                </c:pt>
                <c:pt idx="28271">
                  <c:v>132.80000000000001</c:v>
                </c:pt>
                <c:pt idx="28272">
                  <c:v>131.9</c:v>
                </c:pt>
                <c:pt idx="28273">
                  <c:v>131.69999999999999</c:v>
                </c:pt>
                <c:pt idx="28274">
                  <c:v>132.9</c:v>
                </c:pt>
                <c:pt idx="28275">
                  <c:v>132.80000000000001</c:v>
                </c:pt>
                <c:pt idx="28276">
                  <c:v>132.69999999999999</c:v>
                </c:pt>
                <c:pt idx="28277">
                  <c:v>132.5</c:v>
                </c:pt>
                <c:pt idx="28278">
                  <c:v>133.69999999999999</c:v>
                </c:pt>
                <c:pt idx="28279">
                  <c:v>132.4</c:v>
                </c:pt>
                <c:pt idx="28280">
                  <c:v>132</c:v>
                </c:pt>
                <c:pt idx="28281">
                  <c:v>132.6</c:v>
                </c:pt>
                <c:pt idx="28282">
                  <c:v>132.6</c:v>
                </c:pt>
                <c:pt idx="28283">
                  <c:v>132.9</c:v>
                </c:pt>
                <c:pt idx="28284">
                  <c:v>132</c:v>
                </c:pt>
                <c:pt idx="28285">
                  <c:v>132.4</c:v>
                </c:pt>
                <c:pt idx="28286">
                  <c:v>132.5</c:v>
                </c:pt>
                <c:pt idx="28287">
                  <c:v>132.30000000000001</c:v>
                </c:pt>
                <c:pt idx="28288">
                  <c:v>131.69999999999999</c:v>
                </c:pt>
                <c:pt idx="28289">
                  <c:v>133</c:v>
                </c:pt>
                <c:pt idx="28290">
                  <c:v>132.6</c:v>
                </c:pt>
                <c:pt idx="28291">
                  <c:v>132.6</c:v>
                </c:pt>
                <c:pt idx="28292">
                  <c:v>132.19999999999999</c:v>
                </c:pt>
                <c:pt idx="28293">
                  <c:v>132.9</c:v>
                </c:pt>
                <c:pt idx="28294">
                  <c:v>134</c:v>
                </c:pt>
                <c:pt idx="28295">
                  <c:v>133.19999999999999</c:v>
                </c:pt>
                <c:pt idx="28296">
                  <c:v>133</c:v>
                </c:pt>
                <c:pt idx="28297">
                  <c:v>131.80000000000001</c:v>
                </c:pt>
                <c:pt idx="28298">
                  <c:v>131.6</c:v>
                </c:pt>
                <c:pt idx="28299">
                  <c:v>133</c:v>
                </c:pt>
                <c:pt idx="28300">
                  <c:v>131.19999999999999</c:v>
                </c:pt>
                <c:pt idx="28301">
                  <c:v>131.69999999999999</c:v>
                </c:pt>
                <c:pt idx="28302">
                  <c:v>132.5</c:v>
                </c:pt>
                <c:pt idx="28303">
                  <c:v>130.30000000000001</c:v>
                </c:pt>
                <c:pt idx="28304">
                  <c:v>129.80000000000001</c:v>
                </c:pt>
                <c:pt idx="28305">
                  <c:v>131.80000000000001</c:v>
                </c:pt>
                <c:pt idx="28306">
                  <c:v>131.30000000000001</c:v>
                </c:pt>
                <c:pt idx="28307">
                  <c:v>131</c:v>
                </c:pt>
                <c:pt idx="28308">
                  <c:v>131.1</c:v>
                </c:pt>
                <c:pt idx="28309">
                  <c:v>129.69999999999999</c:v>
                </c:pt>
                <c:pt idx="28310">
                  <c:v>130.19999999999999</c:v>
                </c:pt>
                <c:pt idx="28311">
                  <c:v>131.19999999999999</c:v>
                </c:pt>
                <c:pt idx="28312">
                  <c:v>130.80000000000001</c:v>
                </c:pt>
                <c:pt idx="28313">
                  <c:v>130.5</c:v>
                </c:pt>
                <c:pt idx="28314">
                  <c:v>129.80000000000001</c:v>
                </c:pt>
                <c:pt idx="28315">
                  <c:v>129.30000000000001</c:v>
                </c:pt>
                <c:pt idx="28316">
                  <c:v>131.19999999999999</c:v>
                </c:pt>
                <c:pt idx="28317">
                  <c:v>130.5</c:v>
                </c:pt>
                <c:pt idx="28318">
                  <c:v>130.4</c:v>
                </c:pt>
                <c:pt idx="28319">
                  <c:v>130.4</c:v>
                </c:pt>
                <c:pt idx="28320">
                  <c:v>130.30000000000001</c:v>
                </c:pt>
                <c:pt idx="28321">
                  <c:v>130.5</c:v>
                </c:pt>
                <c:pt idx="28322">
                  <c:v>129.30000000000001</c:v>
                </c:pt>
                <c:pt idx="28323">
                  <c:v>129.1</c:v>
                </c:pt>
                <c:pt idx="28324">
                  <c:v>130.1</c:v>
                </c:pt>
                <c:pt idx="28325">
                  <c:v>129.5</c:v>
                </c:pt>
                <c:pt idx="28326">
                  <c:v>131.4</c:v>
                </c:pt>
                <c:pt idx="28327">
                  <c:v>130.9</c:v>
                </c:pt>
                <c:pt idx="28328">
                  <c:v>130.5</c:v>
                </c:pt>
                <c:pt idx="28329">
                  <c:v>129.69999999999999</c:v>
                </c:pt>
                <c:pt idx="28330">
                  <c:v>130.19999999999999</c:v>
                </c:pt>
                <c:pt idx="28331">
                  <c:v>129</c:v>
                </c:pt>
                <c:pt idx="28332">
                  <c:v>130.4</c:v>
                </c:pt>
                <c:pt idx="28333">
                  <c:v>129.9</c:v>
                </c:pt>
                <c:pt idx="28334">
                  <c:v>128.30000000000001</c:v>
                </c:pt>
                <c:pt idx="28335">
                  <c:v>130.30000000000001</c:v>
                </c:pt>
                <c:pt idx="28336">
                  <c:v>131.4</c:v>
                </c:pt>
                <c:pt idx="28337">
                  <c:v>128.9</c:v>
                </c:pt>
                <c:pt idx="28338">
                  <c:v>129.6</c:v>
                </c:pt>
                <c:pt idx="28339">
                  <c:v>129.1</c:v>
                </c:pt>
                <c:pt idx="28340">
                  <c:v>130</c:v>
                </c:pt>
                <c:pt idx="28341">
                  <c:v>130</c:v>
                </c:pt>
                <c:pt idx="28342">
                  <c:v>129.80000000000001</c:v>
                </c:pt>
                <c:pt idx="28343">
                  <c:v>130.4</c:v>
                </c:pt>
                <c:pt idx="28344">
                  <c:v>128.9</c:v>
                </c:pt>
                <c:pt idx="28345">
                  <c:v>128.80000000000001</c:v>
                </c:pt>
                <c:pt idx="28346">
                  <c:v>129.5</c:v>
                </c:pt>
                <c:pt idx="28347">
                  <c:v>127.4</c:v>
                </c:pt>
                <c:pt idx="28348">
                  <c:v>128.5</c:v>
                </c:pt>
                <c:pt idx="28349">
                  <c:v>129.5</c:v>
                </c:pt>
                <c:pt idx="28350">
                  <c:v>129.80000000000001</c:v>
                </c:pt>
                <c:pt idx="28351">
                  <c:v>130</c:v>
                </c:pt>
                <c:pt idx="28352">
                  <c:v>129.6</c:v>
                </c:pt>
                <c:pt idx="28353">
                  <c:v>128.80000000000001</c:v>
                </c:pt>
                <c:pt idx="28354">
                  <c:v>129.6</c:v>
                </c:pt>
                <c:pt idx="28355">
                  <c:v>128.30000000000001</c:v>
                </c:pt>
                <c:pt idx="28356">
                  <c:v>128.30000000000001</c:v>
                </c:pt>
              </c:numCache>
              <c:extLst xmlns:c15="http://schemas.microsoft.com/office/drawing/2012/chart"/>
            </c:numRef>
          </c:yVal>
          <c:smooth val="0"/>
          <c:extLst xmlns:c15="http://schemas.microsoft.com/office/drawing/2012/chart">
            <c:ext xmlns:c16="http://schemas.microsoft.com/office/drawing/2014/chart" uri="{C3380CC4-5D6E-409C-BE32-E72D297353CC}">
              <c16:uniqueId val="{00000000-53BA-45FF-849A-8D9A7DAFBBDB}"/>
            </c:ext>
          </c:extLst>
        </c:ser>
        <c:ser>
          <c:idx val="5"/>
          <c:order val="5"/>
          <c:tx>
            <c:v>CH4 november</c:v>
          </c:tx>
          <c:spPr>
            <a:ln w="28575" cap="rnd">
              <a:solidFill>
                <a:schemeClr val="tx2">
                  <a:lumMod val="60000"/>
                  <a:lumOff val="40000"/>
                </a:schemeClr>
              </a:solidFill>
              <a:round/>
            </a:ln>
            <a:effectLst/>
          </c:spPr>
          <c:marker>
            <c:symbol val="none"/>
          </c:marker>
          <c:xVal>
            <c:numRef>
              <c:f>'ventilation 2'!$A$2:$A$16049</c:f>
              <c:numCache>
                <c:formatCode>0.00</c:formatCode>
                <c:ptCount val="16048"/>
                <c:pt idx="0">
                  <c:v>0.56592592592592594</c:v>
                </c:pt>
                <c:pt idx="1">
                  <c:v>0.56616898148009098</c:v>
                </c:pt>
                <c:pt idx="2">
                  <c:v>0.56641203703425602</c:v>
                </c:pt>
                <c:pt idx="3">
                  <c:v>0.56665509259569702</c:v>
                </c:pt>
                <c:pt idx="4">
                  <c:v>0.56689814814986206</c:v>
                </c:pt>
                <c:pt idx="5">
                  <c:v>0.5671412037040271</c:v>
                </c:pt>
                <c:pt idx="6">
                  <c:v>0.56738425925819214</c:v>
                </c:pt>
                <c:pt idx="7">
                  <c:v>0.56762731481235718</c:v>
                </c:pt>
                <c:pt idx="8">
                  <c:v>0.56787037036652221</c:v>
                </c:pt>
                <c:pt idx="9">
                  <c:v>0.56811342592796321</c:v>
                </c:pt>
                <c:pt idx="10">
                  <c:v>0.56835648148212825</c:v>
                </c:pt>
                <c:pt idx="11">
                  <c:v>0.56859953703629329</c:v>
                </c:pt>
                <c:pt idx="12">
                  <c:v>0.56884259259045833</c:v>
                </c:pt>
                <c:pt idx="13">
                  <c:v>0.56908564814462337</c:v>
                </c:pt>
                <c:pt idx="14">
                  <c:v>0.56932870370606437</c:v>
                </c:pt>
                <c:pt idx="15">
                  <c:v>0.5695717592602294</c:v>
                </c:pt>
                <c:pt idx="16">
                  <c:v>0.56981481481439444</c:v>
                </c:pt>
                <c:pt idx="17">
                  <c:v>0.57005787036855948</c:v>
                </c:pt>
                <c:pt idx="18">
                  <c:v>0.57030092592272452</c:v>
                </c:pt>
                <c:pt idx="19">
                  <c:v>0.57055555555366921</c:v>
                </c:pt>
                <c:pt idx="20">
                  <c:v>0.57079861110783425</c:v>
                </c:pt>
                <c:pt idx="21">
                  <c:v>0.57104166666927525</c:v>
                </c:pt>
                <c:pt idx="22">
                  <c:v>0.57128472222344029</c:v>
                </c:pt>
                <c:pt idx="23">
                  <c:v>0.57152777777760533</c:v>
                </c:pt>
                <c:pt idx="24">
                  <c:v>0.57177083333177037</c:v>
                </c:pt>
                <c:pt idx="25">
                  <c:v>0.57201388888593541</c:v>
                </c:pt>
                <c:pt idx="26">
                  <c:v>0.5722569444473764</c:v>
                </c:pt>
                <c:pt idx="27">
                  <c:v>0.57250000000154144</c:v>
                </c:pt>
                <c:pt idx="28">
                  <c:v>0.57274305555570648</c:v>
                </c:pt>
                <c:pt idx="29">
                  <c:v>0.57298611110987152</c:v>
                </c:pt>
                <c:pt idx="30">
                  <c:v>0.57322916666403656</c:v>
                </c:pt>
                <c:pt idx="31">
                  <c:v>0.5734722222182016</c:v>
                </c:pt>
                <c:pt idx="32">
                  <c:v>0.5737152777796426</c:v>
                </c:pt>
                <c:pt idx="33">
                  <c:v>0.57395833333380764</c:v>
                </c:pt>
                <c:pt idx="34">
                  <c:v>0.57420138888797267</c:v>
                </c:pt>
                <c:pt idx="35">
                  <c:v>0.57444444444213771</c:v>
                </c:pt>
                <c:pt idx="36">
                  <c:v>0.57468749999630275</c:v>
                </c:pt>
                <c:pt idx="37">
                  <c:v>0.57493055555774375</c:v>
                </c:pt>
                <c:pt idx="38">
                  <c:v>0.57517361111190879</c:v>
                </c:pt>
                <c:pt idx="39">
                  <c:v>0.57541666666607383</c:v>
                </c:pt>
                <c:pt idx="40">
                  <c:v>0.57565972222023887</c:v>
                </c:pt>
                <c:pt idx="41">
                  <c:v>0.57590277777440391</c:v>
                </c:pt>
                <c:pt idx="42">
                  <c:v>0.5761458333358449</c:v>
                </c:pt>
                <c:pt idx="43">
                  <c:v>0.57638888889000994</c:v>
                </c:pt>
                <c:pt idx="44">
                  <c:v>0.57663194444417498</c:v>
                </c:pt>
                <c:pt idx="45">
                  <c:v>0.57687499999834002</c:v>
                </c:pt>
                <c:pt idx="46">
                  <c:v>0.57711805555250506</c:v>
                </c:pt>
                <c:pt idx="47">
                  <c:v>0.57736111111394606</c:v>
                </c:pt>
                <c:pt idx="48">
                  <c:v>0.5776041666681111</c:v>
                </c:pt>
                <c:pt idx="49">
                  <c:v>0.57784722222227614</c:v>
                </c:pt>
                <c:pt idx="50">
                  <c:v>0.57809027777644117</c:v>
                </c:pt>
                <c:pt idx="51">
                  <c:v>0.57833333333060621</c:v>
                </c:pt>
                <c:pt idx="52">
                  <c:v>0.57857638888477125</c:v>
                </c:pt>
                <c:pt idx="53">
                  <c:v>0.57881944444621225</c:v>
                </c:pt>
                <c:pt idx="54">
                  <c:v>0.57906250000037729</c:v>
                </c:pt>
                <c:pt idx="55">
                  <c:v>0.57930555555454233</c:v>
                </c:pt>
                <c:pt idx="56">
                  <c:v>0.57954861110870737</c:v>
                </c:pt>
                <c:pt idx="57">
                  <c:v>0.57979166666287241</c:v>
                </c:pt>
                <c:pt idx="58">
                  <c:v>0.5800347222243134</c:v>
                </c:pt>
                <c:pt idx="59">
                  <c:v>0.58027777777847844</c:v>
                </c:pt>
                <c:pt idx="60">
                  <c:v>0.58052083333264348</c:v>
                </c:pt>
                <c:pt idx="61">
                  <c:v>0.58076388888680852</c:v>
                </c:pt>
                <c:pt idx="62">
                  <c:v>0.58100694444097356</c:v>
                </c:pt>
                <c:pt idx="63">
                  <c:v>0.58125000000241456</c:v>
                </c:pt>
                <c:pt idx="64">
                  <c:v>0.5814930555565796</c:v>
                </c:pt>
                <c:pt idx="65">
                  <c:v>0.58173611111074464</c:v>
                </c:pt>
                <c:pt idx="66">
                  <c:v>0.58197916666490968</c:v>
                </c:pt>
                <c:pt idx="67">
                  <c:v>0.58223379629585437</c:v>
                </c:pt>
                <c:pt idx="68">
                  <c:v>0.58247685185001941</c:v>
                </c:pt>
                <c:pt idx="69">
                  <c:v>0.58271990740418445</c:v>
                </c:pt>
                <c:pt idx="70">
                  <c:v>0.58296296296562544</c:v>
                </c:pt>
                <c:pt idx="71">
                  <c:v>0.58320601851979048</c:v>
                </c:pt>
                <c:pt idx="72">
                  <c:v>0.58344907407395552</c:v>
                </c:pt>
                <c:pt idx="73">
                  <c:v>0.58369212962812056</c:v>
                </c:pt>
                <c:pt idx="74">
                  <c:v>0.5839351851822856</c:v>
                </c:pt>
                <c:pt idx="75">
                  <c:v>0.5841782407437266</c:v>
                </c:pt>
                <c:pt idx="76">
                  <c:v>0.58442129629789163</c:v>
                </c:pt>
                <c:pt idx="77">
                  <c:v>0.58466435185205667</c:v>
                </c:pt>
                <c:pt idx="78">
                  <c:v>0.58490740740622171</c:v>
                </c:pt>
                <c:pt idx="79">
                  <c:v>0.58515046296038675</c:v>
                </c:pt>
                <c:pt idx="80">
                  <c:v>0.58539351851455179</c:v>
                </c:pt>
                <c:pt idx="81">
                  <c:v>0.58563657407599279</c:v>
                </c:pt>
                <c:pt idx="82">
                  <c:v>0.58587962963015783</c:v>
                </c:pt>
                <c:pt idx="83">
                  <c:v>0.58612268518432287</c:v>
                </c:pt>
                <c:pt idx="84">
                  <c:v>0.58636574073848791</c:v>
                </c:pt>
                <c:pt idx="85">
                  <c:v>0.58660879629265295</c:v>
                </c:pt>
                <c:pt idx="86">
                  <c:v>0.58685185185409394</c:v>
                </c:pt>
                <c:pt idx="87">
                  <c:v>0.58709490740825898</c:v>
                </c:pt>
                <c:pt idx="88">
                  <c:v>0.58733796296242402</c:v>
                </c:pt>
                <c:pt idx="89">
                  <c:v>0.58758101851658906</c:v>
                </c:pt>
                <c:pt idx="90">
                  <c:v>0.5878240740707541</c:v>
                </c:pt>
                <c:pt idx="91">
                  <c:v>0.5880671296321951</c:v>
                </c:pt>
                <c:pt idx="92">
                  <c:v>0.58831018518636014</c:v>
                </c:pt>
                <c:pt idx="93">
                  <c:v>0.58855324074052517</c:v>
                </c:pt>
                <c:pt idx="94">
                  <c:v>0.58879629629469021</c:v>
                </c:pt>
                <c:pt idx="95">
                  <c:v>0.58903935184885525</c:v>
                </c:pt>
                <c:pt idx="96">
                  <c:v>0.58928240741029625</c:v>
                </c:pt>
                <c:pt idx="97">
                  <c:v>0.58952546296446129</c:v>
                </c:pt>
                <c:pt idx="98">
                  <c:v>0.58976851851862633</c:v>
                </c:pt>
                <c:pt idx="99">
                  <c:v>0.59001157407279137</c:v>
                </c:pt>
                <c:pt idx="100">
                  <c:v>0.59025462962695641</c:v>
                </c:pt>
                <c:pt idx="101">
                  <c:v>0.59049768518112145</c:v>
                </c:pt>
                <c:pt idx="102">
                  <c:v>0.59074074074256244</c:v>
                </c:pt>
                <c:pt idx="103">
                  <c:v>0.59098379629672748</c:v>
                </c:pt>
                <c:pt idx="104">
                  <c:v>0.59122685185089252</c:v>
                </c:pt>
                <c:pt idx="105">
                  <c:v>0.59146990740505756</c:v>
                </c:pt>
                <c:pt idx="106">
                  <c:v>0.5917129629592226</c:v>
                </c:pt>
                <c:pt idx="107">
                  <c:v>0.5919560185206636</c:v>
                </c:pt>
                <c:pt idx="108">
                  <c:v>0.59219907407482864</c:v>
                </c:pt>
                <c:pt idx="109">
                  <c:v>0.59244212962899367</c:v>
                </c:pt>
                <c:pt idx="110">
                  <c:v>0.59268518518315871</c:v>
                </c:pt>
                <c:pt idx="111">
                  <c:v>0.59292824073732375</c:v>
                </c:pt>
                <c:pt idx="112">
                  <c:v>0.59317129629876475</c:v>
                </c:pt>
                <c:pt idx="113">
                  <c:v>0.59341435185292979</c:v>
                </c:pt>
                <c:pt idx="114">
                  <c:v>0.59365740740709483</c:v>
                </c:pt>
                <c:pt idx="115">
                  <c:v>0.59391203703803952</c:v>
                </c:pt>
                <c:pt idx="116">
                  <c:v>0.59415509259220456</c:v>
                </c:pt>
                <c:pt idx="117">
                  <c:v>0.5943981481463696</c:v>
                </c:pt>
                <c:pt idx="118">
                  <c:v>0.59464120370053464</c:v>
                </c:pt>
                <c:pt idx="119">
                  <c:v>0.59488425926197563</c:v>
                </c:pt>
                <c:pt idx="120">
                  <c:v>0.59512731481614067</c:v>
                </c:pt>
                <c:pt idx="121">
                  <c:v>0.59537037037030571</c:v>
                </c:pt>
                <c:pt idx="122">
                  <c:v>0.59561342592447075</c:v>
                </c:pt>
                <c:pt idx="123">
                  <c:v>0.59585648147863579</c:v>
                </c:pt>
                <c:pt idx="124">
                  <c:v>0.59609953704007679</c:v>
                </c:pt>
                <c:pt idx="125">
                  <c:v>0.59634259259424183</c:v>
                </c:pt>
                <c:pt idx="126">
                  <c:v>0.59658564814840687</c:v>
                </c:pt>
                <c:pt idx="127">
                  <c:v>0.59682870370257191</c:v>
                </c:pt>
                <c:pt idx="128">
                  <c:v>0.59707175925673694</c:v>
                </c:pt>
                <c:pt idx="129">
                  <c:v>0.59731481481090198</c:v>
                </c:pt>
                <c:pt idx="130">
                  <c:v>0.59755787037234298</c:v>
                </c:pt>
                <c:pt idx="131">
                  <c:v>0.59780092592650802</c:v>
                </c:pt>
                <c:pt idx="132">
                  <c:v>0.59804398148067306</c:v>
                </c:pt>
                <c:pt idx="133">
                  <c:v>0.5982870370348381</c:v>
                </c:pt>
                <c:pt idx="134">
                  <c:v>0.59853009258900314</c:v>
                </c:pt>
                <c:pt idx="135">
                  <c:v>0.59877314815044413</c:v>
                </c:pt>
                <c:pt idx="136">
                  <c:v>0.59901620370460917</c:v>
                </c:pt>
                <c:pt idx="137">
                  <c:v>0.59925925925877421</c:v>
                </c:pt>
                <c:pt idx="138">
                  <c:v>0.59950231481293925</c:v>
                </c:pt>
                <c:pt idx="139">
                  <c:v>0.59974537036710429</c:v>
                </c:pt>
                <c:pt idx="140">
                  <c:v>0.59998842592854529</c:v>
                </c:pt>
                <c:pt idx="141">
                  <c:v>0.60023148148271033</c:v>
                </c:pt>
                <c:pt idx="142">
                  <c:v>0.60047453703687537</c:v>
                </c:pt>
                <c:pt idx="143">
                  <c:v>0.60071759259104041</c:v>
                </c:pt>
                <c:pt idx="144">
                  <c:v>0.60096064814520544</c:v>
                </c:pt>
                <c:pt idx="145">
                  <c:v>0.60120370370664644</c:v>
                </c:pt>
                <c:pt idx="146">
                  <c:v>0.60144675926081148</c:v>
                </c:pt>
                <c:pt idx="147">
                  <c:v>0.60168981481497652</c:v>
                </c:pt>
                <c:pt idx="148">
                  <c:v>0.60193287036914156</c:v>
                </c:pt>
                <c:pt idx="149">
                  <c:v>0.6021759259233066</c:v>
                </c:pt>
                <c:pt idx="150">
                  <c:v>0.60241898147747164</c:v>
                </c:pt>
                <c:pt idx="151">
                  <c:v>0.60266203703891263</c:v>
                </c:pt>
                <c:pt idx="152">
                  <c:v>0.60290509259307767</c:v>
                </c:pt>
                <c:pt idx="153">
                  <c:v>0.60314814814724271</c:v>
                </c:pt>
                <c:pt idx="154">
                  <c:v>0.60339120370140775</c:v>
                </c:pt>
                <c:pt idx="155">
                  <c:v>0.60363425925557279</c:v>
                </c:pt>
                <c:pt idx="156">
                  <c:v>0.60387731481701379</c:v>
                </c:pt>
                <c:pt idx="157">
                  <c:v>0.60412037037117883</c:v>
                </c:pt>
                <c:pt idx="158">
                  <c:v>0.60436342592534387</c:v>
                </c:pt>
                <c:pt idx="159">
                  <c:v>0.60460648147950891</c:v>
                </c:pt>
                <c:pt idx="160">
                  <c:v>0.60484953703367395</c:v>
                </c:pt>
                <c:pt idx="161">
                  <c:v>0.60509259259511494</c:v>
                </c:pt>
                <c:pt idx="162">
                  <c:v>0.60533564814927998</c:v>
                </c:pt>
                <c:pt idx="163">
                  <c:v>0.60559027778022467</c:v>
                </c:pt>
                <c:pt idx="164">
                  <c:v>0.60583333333438971</c:v>
                </c:pt>
                <c:pt idx="165">
                  <c:v>0.60607638888855475</c:v>
                </c:pt>
                <c:pt idx="166">
                  <c:v>0.60631944444271979</c:v>
                </c:pt>
                <c:pt idx="167">
                  <c:v>0.60656249999688483</c:v>
                </c:pt>
                <c:pt idx="168">
                  <c:v>0.60680555555832583</c:v>
                </c:pt>
                <c:pt idx="169">
                  <c:v>0.60704861111249087</c:v>
                </c:pt>
                <c:pt idx="170">
                  <c:v>0.6072916666666559</c:v>
                </c:pt>
                <c:pt idx="171">
                  <c:v>0.60753472222082094</c:v>
                </c:pt>
                <c:pt idx="172">
                  <c:v>0.60777777777498598</c:v>
                </c:pt>
                <c:pt idx="173">
                  <c:v>0.60802083333642698</c:v>
                </c:pt>
                <c:pt idx="174">
                  <c:v>0.60826388889059202</c:v>
                </c:pt>
                <c:pt idx="175">
                  <c:v>0.60850694444475706</c:v>
                </c:pt>
                <c:pt idx="176">
                  <c:v>0.6087499999989221</c:v>
                </c:pt>
                <c:pt idx="177">
                  <c:v>0.60899305555308714</c:v>
                </c:pt>
                <c:pt idx="178">
                  <c:v>0.60923611110725218</c:v>
                </c:pt>
                <c:pt idx="179">
                  <c:v>0.60947916666869317</c:v>
                </c:pt>
                <c:pt idx="180">
                  <c:v>0.60972222222285821</c:v>
                </c:pt>
                <c:pt idx="181">
                  <c:v>0.60996527777702325</c:v>
                </c:pt>
                <c:pt idx="182">
                  <c:v>0.61020833333118829</c:v>
                </c:pt>
                <c:pt idx="183">
                  <c:v>0.61045138888535333</c:v>
                </c:pt>
                <c:pt idx="184">
                  <c:v>0.61069444444679433</c:v>
                </c:pt>
                <c:pt idx="185">
                  <c:v>0.61093750000095937</c:v>
                </c:pt>
                <c:pt idx="186">
                  <c:v>0.61118055555512441</c:v>
                </c:pt>
                <c:pt idx="187">
                  <c:v>0.61142361110928944</c:v>
                </c:pt>
                <c:pt idx="188">
                  <c:v>0.61166666666345448</c:v>
                </c:pt>
                <c:pt idx="189">
                  <c:v>0.61190972222489548</c:v>
                </c:pt>
                <c:pt idx="190">
                  <c:v>0.61215277777906052</c:v>
                </c:pt>
                <c:pt idx="191">
                  <c:v>0.61239583333322556</c:v>
                </c:pt>
                <c:pt idx="192">
                  <c:v>0.6126388888873906</c:v>
                </c:pt>
                <c:pt idx="193">
                  <c:v>0.61288194444155564</c:v>
                </c:pt>
                <c:pt idx="194">
                  <c:v>0.61312500000299663</c:v>
                </c:pt>
                <c:pt idx="195">
                  <c:v>0.61336805555716167</c:v>
                </c:pt>
                <c:pt idx="196">
                  <c:v>0.61361111111132671</c:v>
                </c:pt>
                <c:pt idx="197">
                  <c:v>0.61385416666549175</c:v>
                </c:pt>
                <c:pt idx="198">
                  <c:v>0.61409722221965679</c:v>
                </c:pt>
                <c:pt idx="199">
                  <c:v>0.61434027777382183</c:v>
                </c:pt>
                <c:pt idx="200">
                  <c:v>0.61458333333526283</c:v>
                </c:pt>
                <c:pt idx="201">
                  <c:v>0.61482638888942787</c:v>
                </c:pt>
                <c:pt idx="202">
                  <c:v>0.61506944444359291</c:v>
                </c:pt>
                <c:pt idx="203">
                  <c:v>0.61531249999775794</c:v>
                </c:pt>
                <c:pt idx="204">
                  <c:v>0.61555555555192298</c:v>
                </c:pt>
                <c:pt idx="205">
                  <c:v>0.61579861111336398</c:v>
                </c:pt>
                <c:pt idx="206">
                  <c:v>0.61604166666752902</c:v>
                </c:pt>
                <c:pt idx="207">
                  <c:v>0.61628472222169406</c:v>
                </c:pt>
                <c:pt idx="208">
                  <c:v>0.6165277777758591</c:v>
                </c:pt>
                <c:pt idx="209">
                  <c:v>0.61677083333002414</c:v>
                </c:pt>
                <c:pt idx="210">
                  <c:v>0.61701388889146513</c:v>
                </c:pt>
                <c:pt idx="211">
                  <c:v>0.61726851851513387</c:v>
                </c:pt>
                <c:pt idx="212">
                  <c:v>0.61751157407657487</c:v>
                </c:pt>
                <c:pt idx="213">
                  <c:v>0.6177546296307399</c:v>
                </c:pt>
                <c:pt idx="214">
                  <c:v>0.61799768518490494</c:v>
                </c:pt>
                <c:pt idx="215">
                  <c:v>0.61824074073906998</c:v>
                </c:pt>
                <c:pt idx="216">
                  <c:v>0.61848379629323502</c:v>
                </c:pt>
                <c:pt idx="217">
                  <c:v>0.61872685185467602</c:v>
                </c:pt>
                <c:pt idx="218">
                  <c:v>0.61896990740884106</c:v>
                </c:pt>
                <c:pt idx="219">
                  <c:v>0.6192129629630061</c:v>
                </c:pt>
                <c:pt idx="220">
                  <c:v>0.61945601851717114</c:v>
                </c:pt>
                <c:pt idx="221">
                  <c:v>0.61969907407133618</c:v>
                </c:pt>
                <c:pt idx="222">
                  <c:v>0.61994212962550121</c:v>
                </c:pt>
                <c:pt idx="223">
                  <c:v>0.62018518518694221</c:v>
                </c:pt>
                <c:pt idx="224">
                  <c:v>0.62042824074110725</c:v>
                </c:pt>
                <c:pt idx="225">
                  <c:v>0.62067129629527229</c:v>
                </c:pt>
                <c:pt idx="226">
                  <c:v>0.62091435184943733</c:v>
                </c:pt>
                <c:pt idx="227">
                  <c:v>0.62115740740360237</c:v>
                </c:pt>
                <c:pt idx="228">
                  <c:v>0.62140046296504337</c:v>
                </c:pt>
                <c:pt idx="229">
                  <c:v>0.6216435185192084</c:v>
                </c:pt>
                <c:pt idx="230">
                  <c:v>0.62188657407337344</c:v>
                </c:pt>
                <c:pt idx="231">
                  <c:v>0.62212962962753848</c:v>
                </c:pt>
                <c:pt idx="232">
                  <c:v>0.62237268518170352</c:v>
                </c:pt>
                <c:pt idx="233">
                  <c:v>0.62261574074314452</c:v>
                </c:pt>
                <c:pt idx="234">
                  <c:v>0.62285879629730956</c:v>
                </c:pt>
                <c:pt idx="235">
                  <c:v>0.6231018518514746</c:v>
                </c:pt>
                <c:pt idx="236">
                  <c:v>0.62334490740563964</c:v>
                </c:pt>
                <c:pt idx="237">
                  <c:v>0.62358796295980468</c:v>
                </c:pt>
                <c:pt idx="238">
                  <c:v>0.62383101852124567</c:v>
                </c:pt>
                <c:pt idx="239">
                  <c:v>0.62407407407541071</c:v>
                </c:pt>
                <c:pt idx="240">
                  <c:v>0.62431712962957575</c:v>
                </c:pt>
                <c:pt idx="241">
                  <c:v>0.62456018518374079</c:v>
                </c:pt>
                <c:pt idx="242">
                  <c:v>0.62480324073790583</c:v>
                </c:pt>
                <c:pt idx="243">
                  <c:v>0.62504629629934683</c:v>
                </c:pt>
                <c:pt idx="244">
                  <c:v>0.62528935185351187</c:v>
                </c:pt>
                <c:pt idx="245">
                  <c:v>0.6255324074076769</c:v>
                </c:pt>
                <c:pt idx="246">
                  <c:v>0.62577546296184194</c:v>
                </c:pt>
                <c:pt idx="247">
                  <c:v>0.62601851851600698</c:v>
                </c:pt>
                <c:pt idx="248">
                  <c:v>0.62626157407017202</c:v>
                </c:pt>
                <c:pt idx="249">
                  <c:v>0.62650462963161302</c:v>
                </c:pt>
                <c:pt idx="250">
                  <c:v>0.62674768518577806</c:v>
                </c:pt>
                <c:pt idx="251">
                  <c:v>0.6269907407399431</c:v>
                </c:pt>
                <c:pt idx="252">
                  <c:v>0.62723379629410814</c:v>
                </c:pt>
                <c:pt idx="253">
                  <c:v>0.62747685184827318</c:v>
                </c:pt>
                <c:pt idx="254">
                  <c:v>0.62771990740971417</c:v>
                </c:pt>
                <c:pt idx="255">
                  <c:v>0.62796296296387921</c:v>
                </c:pt>
                <c:pt idx="256">
                  <c:v>0.62820601851804425</c:v>
                </c:pt>
                <c:pt idx="257">
                  <c:v>0.62844907407220929</c:v>
                </c:pt>
                <c:pt idx="258">
                  <c:v>0.62869212962637433</c:v>
                </c:pt>
                <c:pt idx="259">
                  <c:v>0.62894675925731902</c:v>
                </c:pt>
                <c:pt idx="260">
                  <c:v>0.62918981481148406</c:v>
                </c:pt>
                <c:pt idx="261">
                  <c:v>0.62943287037292506</c:v>
                </c:pt>
                <c:pt idx="262">
                  <c:v>0.6296759259270901</c:v>
                </c:pt>
                <c:pt idx="263">
                  <c:v>0.62991898148125514</c:v>
                </c:pt>
                <c:pt idx="264">
                  <c:v>0.63016203703542018</c:v>
                </c:pt>
                <c:pt idx="265">
                  <c:v>0.63040509258958521</c:v>
                </c:pt>
                <c:pt idx="266">
                  <c:v>0.63064814815102621</c:v>
                </c:pt>
                <c:pt idx="267">
                  <c:v>0.63089120370519125</c:v>
                </c:pt>
                <c:pt idx="268">
                  <c:v>0.63113425925935629</c:v>
                </c:pt>
                <c:pt idx="269">
                  <c:v>0.63137731481352133</c:v>
                </c:pt>
                <c:pt idx="270">
                  <c:v>0.63162037036768637</c:v>
                </c:pt>
                <c:pt idx="271">
                  <c:v>0.63186342592185141</c:v>
                </c:pt>
                <c:pt idx="272">
                  <c:v>0.6321064814832924</c:v>
                </c:pt>
                <c:pt idx="273">
                  <c:v>0.63234953703745744</c:v>
                </c:pt>
                <c:pt idx="274">
                  <c:v>0.63259259259162248</c:v>
                </c:pt>
                <c:pt idx="275">
                  <c:v>0.63283564814578752</c:v>
                </c:pt>
                <c:pt idx="276">
                  <c:v>0.63307870369995256</c:v>
                </c:pt>
                <c:pt idx="277">
                  <c:v>0.63332175926139356</c:v>
                </c:pt>
                <c:pt idx="278">
                  <c:v>0.6335648148155586</c:v>
                </c:pt>
                <c:pt idx="279">
                  <c:v>0.63380787036972364</c:v>
                </c:pt>
                <c:pt idx="280">
                  <c:v>0.63405092592388868</c:v>
                </c:pt>
                <c:pt idx="281">
                  <c:v>0.63429398147805371</c:v>
                </c:pt>
                <c:pt idx="282">
                  <c:v>0.63453703703949471</c:v>
                </c:pt>
                <c:pt idx="283">
                  <c:v>0.63478009259365975</c:v>
                </c:pt>
                <c:pt idx="284">
                  <c:v>0.63502314814782479</c:v>
                </c:pt>
                <c:pt idx="285">
                  <c:v>0.63526620370198983</c:v>
                </c:pt>
                <c:pt idx="286">
                  <c:v>0.63550925925615487</c:v>
                </c:pt>
                <c:pt idx="287">
                  <c:v>0.63575231481759586</c:v>
                </c:pt>
                <c:pt idx="288">
                  <c:v>0.6359953703717609</c:v>
                </c:pt>
                <c:pt idx="289">
                  <c:v>0.63623842592592594</c:v>
                </c:pt>
                <c:pt idx="290">
                  <c:v>0.63648148148009098</c:v>
                </c:pt>
                <c:pt idx="291">
                  <c:v>0.63672453703425602</c:v>
                </c:pt>
                <c:pt idx="292">
                  <c:v>0.63696759259569702</c:v>
                </c:pt>
                <c:pt idx="293">
                  <c:v>0.63721064814986206</c:v>
                </c:pt>
                <c:pt idx="294">
                  <c:v>0.6374537037040271</c:v>
                </c:pt>
                <c:pt idx="295">
                  <c:v>0.63769675925819214</c:v>
                </c:pt>
                <c:pt idx="296">
                  <c:v>0.63793981481235718</c:v>
                </c:pt>
                <c:pt idx="297">
                  <c:v>0.63818287036652221</c:v>
                </c:pt>
                <c:pt idx="298">
                  <c:v>0.63842592592796321</c:v>
                </c:pt>
                <c:pt idx="299">
                  <c:v>0.63866898148212825</c:v>
                </c:pt>
                <c:pt idx="300">
                  <c:v>0.63891203703629329</c:v>
                </c:pt>
                <c:pt idx="301">
                  <c:v>0.63915509259045833</c:v>
                </c:pt>
                <c:pt idx="302">
                  <c:v>0.63939814814462337</c:v>
                </c:pt>
                <c:pt idx="303">
                  <c:v>0.63964120370606437</c:v>
                </c:pt>
                <c:pt idx="304">
                  <c:v>0.6398842592602294</c:v>
                </c:pt>
                <c:pt idx="305">
                  <c:v>0.64012731481439444</c:v>
                </c:pt>
                <c:pt idx="306">
                  <c:v>0.64037037036855948</c:v>
                </c:pt>
                <c:pt idx="307">
                  <c:v>0.64061342592272452</c:v>
                </c:pt>
                <c:pt idx="308">
                  <c:v>0.64086805555366921</c:v>
                </c:pt>
                <c:pt idx="309">
                  <c:v>0.64111111110783425</c:v>
                </c:pt>
                <c:pt idx="310">
                  <c:v>0.64135416666927525</c:v>
                </c:pt>
                <c:pt idx="311">
                  <c:v>0.64159722222344029</c:v>
                </c:pt>
                <c:pt idx="312">
                  <c:v>0.64184027777760533</c:v>
                </c:pt>
                <c:pt idx="313">
                  <c:v>0.64208333333177037</c:v>
                </c:pt>
                <c:pt idx="314">
                  <c:v>0.64232638888593541</c:v>
                </c:pt>
                <c:pt idx="315">
                  <c:v>0.6425694444473764</c:v>
                </c:pt>
                <c:pt idx="316">
                  <c:v>0.64281250000154144</c:v>
                </c:pt>
                <c:pt idx="317">
                  <c:v>0.64305555555570648</c:v>
                </c:pt>
                <c:pt idx="318">
                  <c:v>0.64329861110987152</c:v>
                </c:pt>
                <c:pt idx="319">
                  <c:v>0.64354166666403656</c:v>
                </c:pt>
                <c:pt idx="320">
                  <c:v>0.6437847222182016</c:v>
                </c:pt>
                <c:pt idx="321">
                  <c:v>0.6440277777796426</c:v>
                </c:pt>
                <c:pt idx="322">
                  <c:v>0.64427083333380764</c:v>
                </c:pt>
                <c:pt idx="323">
                  <c:v>0.64451388888797267</c:v>
                </c:pt>
                <c:pt idx="324">
                  <c:v>0.64475694444213771</c:v>
                </c:pt>
                <c:pt idx="325">
                  <c:v>0.64499999999630275</c:v>
                </c:pt>
                <c:pt idx="326">
                  <c:v>0.64524305555774375</c:v>
                </c:pt>
                <c:pt idx="327">
                  <c:v>0.64548611111190879</c:v>
                </c:pt>
                <c:pt idx="328">
                  <c:v>0.64572916666607383</c:v>
                </c:pt>
                <c:pt idx="329">
                  <c:v>0.64597222222023887</c:v>
                </c:pt>
                <c:pt idx="330">
                  <c:v>0.64621527777440391</c:v>
                </c:pt>
                <c:pt idx="331">
                  <c:v>0.6464583333358449</c:v>
                </c:pt>
                <c:pt idx="332">
                  <c:v>0.64670138889000994</c:v>
                </c:pt>
                <c:pt idx="333">
                  <c:v>0.64694444444417498</c:v>
                </c:pt>
                <c:pt idx="334">
                  <c:v>0.64718749999834002</c:v>
                </c:pt>
                <c:pt idx="335">
                  <c:v>0.64743055555250506</c:v>
                </c:pt>
                <c:pt idx="336">
                  <c:v>0.64767361111394606</c:v>
                </c:pt>
                <c:pt idx="337">
                  <c:v>0.6479166666681111</c:v>
                </c:pt>
                <c:pt idx="338">
                  <c:v>0.64815972222227614</c:v>
                </c:pt>
                <c:pt idx="339">
                  <c:v>0.64840277777644117</c:v>
                </c:pt>
                <c:pt idx="340">
                  <c:v>0.64864583333060621</c:v>
                </c:pt>
                <c:pt idx="341">
                  <c:v>0.64888888888477125</c:v>
                </c:pt>
                <c:pt idx="342">
                  <c:v>0.64913194444621225</c:v>
                </c:pt>
                <c:pt idx="343">
                  <c:v>0.64937500000037729</c:v>
                </c:pt>
                <c:pt idx="344">
                  <c:v>0.64961805555454233</c:v>
                </c:pt>
                <c:pt idx="345">
                  <c:v>0.64986111110870737</c:v>
                </c:pt>
                <c:pt idx="346">
                  <c:v>0.65010416666287241</c:v>
                </c:pt>
                <c:pt idx="347">
                  <c:v>0.6503472222243134</c:v>
                </c:pt>
                <c:pt idx="348">
                  <c:v>0.65059027777847844</c:v>
                </c:pt>
                <c:pt idx="349">
                  <c:v>0.65083333333264348</c:v>
                </c:pt>
                <c:pt idx="350">
                  <c:v>0.65107638888680852</c:v>
                </c:pt>
                <c:pt idx="351">
                  <c:v>0.65131944444097356</c:v>
                </c:pt>
                <c:pt idx="352">
                  <c:v>0.65156250000241456</c:v>
                </c:pt>
                <c:pt idx="353">
                  <c:v>0.6518055555565796</c:v>
                </c:pt>
                <c:pt idx="354">
                  <c:v>0.65204861111074464</c:v>
                </c:pt>
                <c:pt idx="355">
                  <c:v>0.65229166666490968</c:v>
                </c:pt>
                <c:pt idx="356">
                  <c:v>0.65254629629585437</c:v>
                </c:pt>
                <c:pt idx="357">
                  <c:v>0.65278935185001941</c:v>
                </c:pt>
                <c:pt idx="358">
                  <c:v>0.65303240740418445</c:v>
                </c:pt>
                <c:pt idx="359">
                  <c:v>0.65327546296562544</c:v>
                </c:pt>
                <c:pt idx="360">
                  <c:v>0.65351851851979048</c:v>
                </c:pt>
                <c:pt idx="361">
                  <c:v>0.65376157407395552</c:v>
                </c:pt>
                <c:pt idx="362">
                  <c:v>0.65400462962812056</c:v>
                </c:pt>
                <c:pt idx="363">
                  <c:v>0.6542476851822856</c:v>
                </c:pt>
                <c:pt idx="364">
                  <c:v>0.6544907407437266</c:v>
                </c:pt>
                <c:pt idx="365">
                  <c:v>0.65473379629789163</c:v>
                </c:pt>
                <c:pt idx="366">
                  <c:v>0.65497685185205667</c:v>
                </c:pt>
                <c:pt idx="367">
                  <c:v>0.65521990740622171</c:v>
                </c:pt>
                <c:pt idx="368">
                  <c:v>0.65546296296038675</c:v>
                </c:pt>
                <c:pt idx="369">
                  <c:v>0.65570601851455179</c:v>
                </c:pt>
                <c:pt idx="370">
                  <c:v>0.65594907407599279</c:v>
                </c:pt>
                <c:pt idx="371">
                  <c:v>0.65619212963015783</c:v>
                </c:pt>
                <c:pt idx="372">
                  <c:v>0.65643518518432287</c:v>
                </c:pt>
                <c:pt idx="373">
                  <c:v>0.65667824073848791</c:v>
                </c:pt>
                <c:pt idx="374">
                  <c:v>0.65692129629265295</c:v>
                </c:pt>
                <c:pt idx="375">
                  <c:v>0.65716435185409394</c:v>
                </c:pt>
                <c:pt idx="376">
                  <c:v>0.65740740740825898</c:v>
                </c:pt>
                <c:pt idx="377">
                  <c:v>0.65765046296242402</c:v>
                </c:pt>
                <c:pt idx="378">
                  <c:v>0.65789351851658906</c:v>
                </c:pt>
                <c:pt idx="379">
                  <c:v>0.6581365740707541</c:v>
                </c:pt>
                <c:pt idx="380">
                  <c:v>0.6583796296321951</c:v>
                </c:pt>
                <c:pt idx="381">
                  <c:v>0.65862268518636014</c:v>
                </c:pt>
                <c:pt idx="382">
                  <c:v>0.65886574074052517</c:v>
                </c:pt>
                <c:pt idx="383">
                  <c:v>0.65910879629469021</c:v>
                </c:pt>
                <c:pt idx="384">
                  <c:v>0.65935185184885525</c:v>
                </c:pt>
                <c:pt idx="385">
                  <c:v>0.65959490741029625</c:v>
                </c:pt>
                <c:pt idx="386">
                  <c:v>0.65983796296446129</c:v>
                </c:pt>
                <c:pt idx="387">
                  <c:v>0.66008101851862633</c:v>
                </c:pt>
                <c:pt idx="388">
                  <c:v>0.66032407407279137</c:v>
                </c:pt>
                <c:pt idx="389">
                  <c:v>0.66056712962695641</c:v>
                </c:pt>
                <c:pt idx="390">
                  <c:v>0.66081018518112145</c:v>
                </c:pt>
                <c:pt idx="391">
                  <c:v>0.66105324074256244</c:v>
                </c:pt>
                <c:pt idx="392">
                  <c:v>0.66129629629672748</c:v>
                </c:pt>
                <c:pt idx="393">
                  <c:v>0.66153935185089252</c:v>
                </c:pt>
                <c:pt idx="394">
                  <c:v>0.66178240740505756</c:v>
                </c:pt>
                <c:pt idx="395">
                  <c:v>0.6620254629592226</c:v>
                </c:pt>
                <c:pt idx="396">
                  <c:v>0.6622685185206636</c:v>
                </c:pt>
                <c:pt idx="397">
                  <c:v>0.66251157407482864</c:v>
                </c:pt>
                <c:pt idx="398">
                  <c:v>0.66275462962899367</c:v>
                </c:pt>
                <c:pt idx="399">
                  <c:v>0.66299768518315871</c:v>
                </c:pt>
                <c:pt idx="400">
                  <c:v>0.66324074073732375</c:v>
                </c:pt>
                <c:pt idx="401">
                  <c:v>0.66348379629876475</c:v>
                </c:pt>
                <c:pt idx="402">
                  <c:v>0.66372685185292979</c:v>
                </c:pt>
                <c:pt idx="403">
                  <c:v>0.66396990740709483</c:v>
                </c:pt>
                <c:pt idx="404">
                  <c:v>0.66422453703803952</c:v>
                </c:pt>
                <c:pt idx="405">
                  <c:v>0.66446759259220456</c:v>
                </c:pt>
                <c:pt idx="406">
                  <c:v>0.6647106481463696</c:v>
                </c:pt>
                <c:pt idx="407">
                  <c:v>0.66495370370053464</c:v>
                </c:pt>
                <c:pt idx="408">
                  <c:v>0.66519675926197563</c:v>
                </c:pt>
                <c:pt idx="409">
                  <c:v>0.66543981481614067</c:v>
                </c:pt>
                <c:pt idx="410">
                  <c:v>0.66568287037030571</c:v>
                </c:pt>
                <c:pt idx="411">
                  <c:v>0.66592592592447075</c:v>
                </c:pt>
                <c:pt idx="412">
                  <c:v>0.66616898147863579</c:v>
                </c:pt>
                <c:pt idx="413">
                  <c:v>0.66641203704007679</c:v>
                </c:pt>
                <c:pt idx="414">
                  <c:v>0.66665509259424183</c:v>
                </c:pt>
                <c:pt idx="415">
                  <c:v>0.66689814814840687</c:v>
                </c:pt>
                <c:pt idx="416">
                  <c:v>0.66714120370257191</c:v>
                </c:pt>
                <c:pt idx="417">
                  <c:v>0.66738425925673694</c:v>
                </c:pt>
                <c:pt idx="418">
                  <c:v>0.66762731481090198</c:v>
                </c:pt>
                <c:pt idx="419">
                  <c:v>0.66787037037234298</c:v>
                </c:pt>
                <c:pt idx="420">
                  <c:v>0.66811342592650802</c:v>
                </c:pt>
                <c:pt idx="421">
                  <c:v>0.66835648148067306</c:v>
                </c:pt>
                <c:pt idx="422">
                  <c:v>0.6685995370348381</c:v>
                </c:pt>
                <c:pt idx="423">
                  <c:v>0.66884259258900314</c:v>
                </c:pt>
                <c:pt idx="424">
                  <c:v>0.66908564815044413</c:v>
                </c:pt>
                <c:pt idx="425">
                  <c:v>0.66932870370460917</c:v>
                </c:pt>
                <c:pt idx="426">
                  <c:v>0.66957175925877421</c:v>
                </c:pt>
                <c:pt idx="427">
                  <c:v>0.66981481481293925</c:v>
                </c:pt>
                <c:pt idx="428">
                  <c:v>0.67005787036710429</c:v>
                </c:pt>
                <c:pt idx="429">
                  <c:v>0.67030092592854529</c:v>
                </c:pt>
                <c:pt idx="430">
                  <c:v>0.67054398148271033</c:v>
                </c:pt>
                <c:pt idx="431">
                  <c:v>0.67078703703687537</c:v>
                </c:pt>
                <c:pt idx="432">
                  <c:v>0.67103009259104041</c:v>
                </c:pt>
                <c:pt idx="433">
                  <c:v>0.67127314814520544</c:v>
                </c:pt>
                <c:pt idx="434">
                  <c:v>0.67151620370664644</c:v>
                </c:pt>
                <c:pt idx="435">
                  <c:v>0.67175925926081148</c:v>
                </c:pt>
                <c:pt idx="436">
                  <c:v>0.67200231481497652</c:v>
                </c:pt>
                <c:pt idx="437">
                  <c:v>0.67224537036914156</c:v>
                </c:pt>
                <c:pt idx="438">
                  <c:v>0.6724884259233066</c:v>
                </c:pt>
                <c:pt idx="439">
                  <c:v>0.67273148147747164</c:v>
                </c:pt>
                <c:pt idx="440">
                  <c:v>0.67297453703891263</c:v>
                </c:pt>
                <c:pt idx="441">
                  <c:v>0.67321759259307767</c:v>
                </c:pt>
                <c:pt idx="442">
                  <c:v>0.67346064814724271</c:v>
                </c:pt>
                <c:pt idx="443">
                  <c:v>0.67370370370140775</c:v>
                </c:pt>
                <c:pt idx="444">
                  <c:v>0.67394675925557279</c:v>
                </c:pt>
                <c:pt idx="445">
                  <c:v>0.67418981481701379</c:v>
                </c:pt>
                <c:pt idx="446">
                  <c:v>0.67443287037117883</c:v>
                </c:pt>
                <c:pt idx="447">
                  <c:v>0.67467592592534387</c:v>
                </c:pt>
                <c:pt idx="448">
                  <c:v>0.67491898147950891</c:v>
                </c:pt>
                <c:pt idx="449">
                  <c:v>0.67516203703367395</c:v>
                </c:pt>
                <c:pt idx="450">
                  <c:v>0.67540509259511494</c:v>
                </c:pt>
                <c:pt idx="451">
                  <c:v>0.67564814814927998</c:v>
                </c:pt>
                <c:pt idx="452">
                  <c:v>0.67589120370344502</c:v>
                </c:pt>
                <c:pt idx="453">
                  <c:v>0.67614583333438971</c:v>
                </c:pt>
                <c:pt idx="454">
                  <c:v>0.67638888888855475</c:v>
                </c:pt>
                <c:pt idx="455">
                  <c:v>0.67663194444271979</c:v>
                </c:pt>
                <c:pt idx="456">
                  <c:v>0.67687499999688483</c:v>
                </c:pt>
                <c:pt idx="457">
                  <c:v>0.67711805555832583</c:v>
                </c:pt>
                <c:pt idx="458">
                  <c:v>0.67736111111249087</c:v>
                </c:pt>
                <c:pt idx="459">
                  <c:v>0.6776041666666559</c:v>
                </c:pt>
                <c:pt idx="460">
                  <c:v>0.67784722222082094</c:v>
                </c:pt>
                <c:pt idx="461">
                  <c:v>0.67809027777498598</c:v>
                </c:pt>
                <c:pt idx="462">
                  <c:v>0.67833333333642698</c:v>
                </c:pt>
                <c:pt idx="463">
                  <c:v>0.67857638889059202</c:v>
                </c:pt>
                <c:pt idx="464">
                  <c:v>0.67881944444475706</c:v>
                </c:pt>
                <c:pt idx="465">
                  <c:v>0.6790624999989221</c:v>
                </c:pt>
                <c:pt idx="466">
                  <c:v>0.67930555555308714</c:v>
                </c:pt>
                <c:pt idx="467">
                  <c:v>0.67954861110725218</c:v>
                </c:pt>
                <c:pt idx="468">
                  <c:v>0.67979166666869317</c:v>
                </c:pt>
                <c:pt idx="469">
                  <c:v>0.68003472222285821</c:v>
                </c:pt>
                <c:pt idx="470">
                  <c:v>0.68027777777702325</c:v>
                </c:pt>
                <c:pt idx="471">
                  <c:v>0.68052083333118829</c:v>
                </c:pt>
                <c:pt idx="472">
                  <c:v>0.68076388888535333</c:v>
                </c:pt>
                <c:pt idx="473">
                  <c:v>0.68100694444679433</c:v>
                </c:pt>
                <c:pt idx="474">
                  <c:v>0.68125000000095937</c:v>
                </c:pt>
                <c:pt idx="475">
                  <c:v>0.68149305555512441</c:v>
                </c:pt>
                <c:pt idx="476">
                  <c:v>0.68173611110928944</c:v>
                </c:pt>
                <c:pt idx="477">
                  <c:v>0.68197916666345448</c:v>
                </c:pt>
                <c:pt idx="478">
                  <c:v>0.68222222222489548</c:v>
                </c:pt>
                <c:pt idx="479">
                  <c:v>0.68246527777906052</c:v>
                </c:pt>
                <c:pt idx="480">
                  <c:v>0.68270833333322556</c:v>
                </c:pt>
                <c:pt idx="481">
                  <c:v>0.6829513888873906</c:v>
                </c:pt>
                <c:pt idx="482">
                  <c:v>0.68319444444155564</c:v>
                </c:pt>
                <c:pt idx="483">
                  <c:v>0.68343750000299663</c:v>
                </c:pt>
                <c:pt idx="484">
                  <c:v>0.68368055555716167</c:v>
                </c:pt>
                <c:pt idx="485">
                  <c:v>0.68392361111132671</c:v>
                </c:pt>
                <c:pt idx="486">
                  <c:v>0.68416666666549175</c:v>
                </c:pt>
                <c:pt idx="487">
                  <c:v>0.68440972221965679</c:v>
                </c:pt>
                <c:pt idx="488">
                  <c:v>0.68465277777382183</c:v>
                </c:pt>
                <c:pt idx="489">
                  <c:v>0.68489583333526283</c:v>
                </c:pt>
                <c:pt idx="490">
                  <c:v>0.68513888888942787</c:v>
                </c:pt>
                <c:pt idx="491">
                  <c:v>0.68538194444359291</c:v>
                </c:pt>
                <c:pt idx="492">
                  <c:v>0.68562499999775794</c:v>
                </c:pt>
                <c:pt idx="493">
                  <c:v>0.68586805555192298</c:v>
                </c:pt>
                <c:pt idx="494">
                  <c:v>0.68611111111336398</c:v>
                </c:pt>
                <c:pt idx="495">
                  <c:v>0.68635416666752902</c:v>
                </c:pt>
                <c:pt idx="496">
                  <c:v>0.68659722222169406</c:v>
                </c:pt>
                <c:pt idx="497">
                  <c:v>0.6868402777758591</c:v>
                </c:pt>
                <c:pt idx="498">
                  <c:v>0.68708333333002414</c:v>
                </c:pt>
                <c:pt idx="499">
                  <c:v>0.68732638889146513</c:v>
                </c:pt>
                <c:pt idx="500">
                  <c:v>0.68756944444563017</c:v>
                </c:pt>
                <c:pt idx="501">
                  <c:v>0.68782407407657487</c:v>
                </c:pt>
                <c:pt idx="502">
                  <c:v>0.6880671296307399</c:v>
                </c:pt>
                <c:pt idx="503">
                  <c:v>0.68831018518490494</c:v>
                </c:pt>
                <c:pt idx="504">
                  <c:v>0.68855324073906998</c:v>
                </c:pt>
                <c:pt idx="505">
                  <c:v>0.68879629629323502</c:v>
                </c:pt>
                <c:pt idx="506">
                  <c:v>0.68903935185467602</c:v>
                </c:pt>
                <c:pt idx="507">
                  <c:v>0.68928240740884106</c:v>
                </c:pt>
                <c:pt idx="508">
                  <c:v>0.6895254629630061</c:v>
                </c:pt>
                <c:pt idx="509">
                  <c:v>0.68976851851717114</c:v>
                </c:pt>
                <c:pt idx="510">
                  <c:v>0.69001157407133618</c:v>
                </c:pt>
                <c:pt idx="511">
                  <c:v>0.69025462962550121</c:v>
                </c:pt>
                <c:pt idx="512">
                  <c:v>0.69049768518694221</c:v>
                </c:pt>
                <c:pt idx="513">
                  <c:v>0.69074074074110725</c:v>
                </c:pt>
                <c:pt idx="514">
                  <c:v>0.69098379629527229</c:v>
                </c:pt>
                <c:pt idx="515">
                  <c:v>0.69122685184943733</c:v>
                </c:pt>
                <c:pt idx="516">
                  <c:v>0.69146990740360237</c:v>
                </c:pt>
                <c:pt idx="517">
                  <c:v>0.69171296296504337</c:v>
                </c:pt>
                <c:pt idx="518">
                  <c:v>0.6919560185192084</c:v>
                </c:pt>
                <c:pt idx="519">
                  <c:v>0.69219907407337344</c:v>
                </c:pt>
                <c:pt idx="520">
                  <c:v>0.69244212962753848</c:v>
                </c:pt>
                <c:pt idx="521">
                  <c:v>0.69268518518170352</c:v>
                </c:pt>
                <c:pt idx="522">
                  <c:v>0.69292824074314452</c:v>
                </c:pt>
                <c:pt idx="523">
                  <c:v>0.69317129629730956</c:v>
                </c:pt>
                <c:pt idx="524">
                  <c:v>0.6934143518514746</c:v>
                </c:pt>
                <c:pt idx="525">
                  <c:v>0.69365740740563964</c:v>
                </c:pt>
                <c:pt idx="526">
                  <c:v>0.69390046295980468</c:v>
                </c:pt>
                <c:pt idx="527">
                  <c:v>0.69414351852124567</c:v>
                </c:pt>
                <c:pt idx="528">
                  <c:v>0.69438657407541071</c:v>
                </c:pt>
                <c:pt idx="529">
                  <c:v>0.69462962962957575</c:v>
                </c:pt>
                <c:pt idx="530">
                  <c:v>0.69487268518374079</c:v>
                </c:pt>
                <c:pt idx="531">
                  <c:v>0.69511574073790583</c:v>
                </c:pt>
                <c:pt idx="532">
                  <c:v>0.69535879629934683</c:v>
                </c:pt>
                <c:pt idx="533">
                  <c:v>0.69560185185351187</c:v>
                </c:pt>
                <c:pt idx="534">
                  <c:v>0.6958449074076769</c:v>
                </c:pt>
                <c:pt idx="535">
                  <c:v>0.69608796296184194</c:v>
                </c:pt>
                <c:pt idx="536">
                  <c:v>0.69633101851600698</c:v>
                </c:pt>
                <c:pt idx="537">
                  <c:v>0.69657407407017202</c:v>
                </c:pt>
                <c:pt idx="538">
                  <c:v>0.69681712963161302</c:v>
                </c:pt>
                <c:pt idx="539">
                  <c:v>0.69706018518577806</c:v>
                </c:pt>
                <c:pt idx="540">
                  <c:v>0.6973032407399431</c:v>
                </c:pt>
                <c:pt idx="541">
                  <c:v>0.69754629629410814</c:v>
                </c:pt>
                <c:pt idx="542">
                  <c:v>0.69778935184827318</c:v>
                </c:pt>
                <c:pt idx="543">
                  <c:v>0.69803240740971417</c:v>
                </c:pt>
                <c:pt idx="544">
                  <c:v>0.69827546296387921</c:v>
                </c:pt>
                <c:pt idx="545">
                  <c:v>0.69851851851804425</c:v>
                </c:pt>
                <c:pt idx="546">
                  <c:v>0.69876157407220929</c:v>
                </c:pt>
                <c:pt idx="547">
                  <c:v>0.69900462962637433</c:v>
                </c:pt>
                <c:pt idx="548">
                  <c:v>0.69924768518781533</c:v>
                </c:pt>
                <c:pt idx="549">
                  <c:v>0.69949074074198037</c:v>
                </c:pt>
                <c:pt idx="550">
                  <c:v>0.69974537037292506</c:v>
                </c:pt>
                <c:pt idx="551">
                  <c:v>0.6999884259270901</c:v>
                </c:pt>
                <c:pt idx="552">
                  <c:v>0.70023148148125514</c:v>
                </c:pt>
                <c:pt idx="553">
                  <c:v>0.70047453703542018</c:v>
                </c:pt>
                <c:pt idx="554">
                  <c:v>0.70071759258958521</c:v>
                </c:pt>
                <c:pt idx="555">
                  <c:v>0.70096064815102621</c:v>
                </c:pt>
                <c:pt idx="556">
                  <c:v>0.70120370370519125</c:v>
                </c:pt>
                <c:pt idx="557">
                  <c:v>0.70144675925935629</c:v>
                </c:pt>
                <c:pt idx="558">
                  <c:v>0.70168981481352133</c:v>
                </c:pt>
                <c:pt idx="559">
                  <c:v>0.70193287036768637</c:v>
                </c:pt>
                <c:pt idx="560">
                  <c:v>0.70217592592185141</c:v>
                </c:pt>
                <c:pt idx="561">
                  <c:v>0.7024189814832924</c:v>
                </c:pt>
                <c:pt idx="562">
                  <c:v>0.70266203703745744</c:v>
                </c:pt>
                <c:pt idx="563">
                  <c:v>0.70290509259162248</c:v>
                </c:pt>
                <c:pt idx="564">
                  <c:v>0.70314814814578752</c:v>
                </c:pt>
                <c:pt idx="565">
                  <c:v>0.70339120369995256</c:v>
                </c:pt>
                <c:pt idx="566">
                  <c:v>0.70363425926139356</c:v>
                </c:pt>
                <c:pt idx="567">
                  <c:v>0.7038773148155586</c:v>
                </c:pt>
                <c:pt idx="568">
                  <c:v>0.70412037036972364</c:v>
                </c:pt>
                <c:pt idx="569">
                  <c:v>0.70436342592388868</c:v>
                </c:pt>
                <c:pt idx="570">
                  <c:v>0.70460648147805371</c:v>
                </c:pt>
                <c:pt idx="571">
                  <c:v>0.70484953703949471</c:v>
                </c:pt>
                <c:pt idx="572">
                  <c:v>0.70509259259365975</c:v>
                </c:pt>
                <c:pt idx="573">
                  <c:v>0.70533564814782479</c:v>
                </c:pt>
                <c:pt idx="574">
                  <c:v>0.70557870370198983</c:v>
                </c:pt>
                <c:pt idx="575">
                  <c:v>0.70582175925615487</c:v>
                </c:pt>
                <c:pt idx="576">
                  <c:v>0.70606481481759586</c:v>
                </c:pt>
                <c:pt idx="577">
                  <c:v>0.7063078703717609</c:v>
                </c:pt>
                <c:pt idx="578">
                  <c:v>0.70655092592592594</c:v>
                </c:pt>
                <c:pt idx="579">
                  <c:v>0.70679398148009098</c:v>
                </c:pt>
                <c:pt idx="580">
                  <c:v>0.70703703703425602</c:v>
                </c:pt>
                <c:pt idx="581">
                  <c:v>0.70728009259569702</c:v>
                </c:pt>
                <c:pt idx="582">
                  <c:v>0.70752314814986206</c:v>
                </c:pt>
                <c:pt idx="583">
                  <c:v>0.7077662037040271</c:v>
                </c:pt>
                <c:pt idx="584">
                  <c:v>0.70800925925819214</c:v>
                </c:pt>
                <c:pt idx="585">
                  <c:v>0.70825231481235718</c:v>
                </c:pt>
                <c:pt idx="586">
                  <c:v>0.70849537036652221</c:v>
                </c:pt>
                <c:pt idx="587">
                  <c:v>0.70873842592796321</c:v>
                </c:pt>
                <c:pt idx="588">
                  <c:v>0.70898148148212825</c:v>
                </c:pt>
                <c:pt idx="589">
                  <c:v>0.70922453703629329</c:v>
                </c:pt>
                <c:pt idx="590">
                  <c:v>0.70946759259045833</c:v>
                </c:pt>
                <c:pt idx="591">
                  <c:v>0.70971064814462337</c:v>
                </c:pt>
                <c:pt idx="592">
                  <c:v>0.70995370370606437</c:v>
                </c:pt>
                <c:pt idx="593">
                  <c:v>0.7101967592602294</c:v>
                </c:pt>
                <c:pt idx="594">
                  <c:v>0.71043981481439444</c:v>
                </c:pt>
                <c:pt idx="595">
                  <c:v>0.71068287036855948</c:v>
                </c:pt>
                <c:pt idx="596">
                  <c:v>0.71092592592272452</c:v>
                </c:pt>
                <c:pt idx="597">
                  <c:v>0.71116898148416552</c:v>
                </c:pt>
                <c:pt idx="598">
                  <c:v>0.71142361110783425</c:v>
                </c:pt>
                <c:pt idx="599">
                  <c:v>0.71166666666927525</c:v>
                </c:pt>
                <c:pt idx="600">
                  <c:v>0.71190972222344029</c:v>
                </c:pt>
                <c:pt idx="601">
                  <c:v>0.71215277777760533</c:v>
                </c:pt>
                <c:pt idx="602">
                  <c:v>0.71239583333177037</c:v>
                </c:pt>
                <c:pt idx="603">
                  <c:v>0.71263888888593541</c:v>
                </c:pt>
                <c:pt idx="604">
                  <c:v>0.7128819444473764</c:v>
                </c:pt>
                <c:pt idx="605">
                  <c:v>0.71312500000154144</c:v>
                </c:pt>
                <c:pt idx="606">
                  <c:v>0.71336805555570648</c:v>
                </c:pt>
                <c:pt idx="607">
                  <c:v>0.71361111110987152</c:v>
                </c:pt>
                <c:pt idx="608">
                  <c:v>0.71385416666403656</c:v>
                </c:pt>
                <c:pt idx="609">
                  <c:v>0.7140972222182016</c:v>
                </c:pt>
                <c:pt idx="610">
                  <c:v>0.7143402777796426</c:v>
                </c:pt>
                <c:pt idx="611">
                  <c:v>0.71458333333380764</c:v>
                </c:pt>
                <c:pt idx="612">
                  <c:v>0.71482638888797267</c:v>
                </c:pt>
                <c:pt idx="613">
                  <c:v>0.71506944444213771</c:v>
                </c:pt>
                <c:pt idx="614">
                  <c:v>0.71531249999630275</c:v>
                </c:pt>
                <c:pt idx="615">
                  <c:v>0.71555555555774375</c:v>
                </c:pt>
                <c:pt idx="616">
                  <c:v>0.71579861111190879</c:v>
                </c:pt>
                <c:pt idx="617">
                  <c:v>0.71604166666607383</c:v>
                </c:pt>
                <c:pt idx="618">
                  <c:v>0.71628472222023887</c:v>
                </c:pt>
                <c:pt idx="619">
                  <c:v>0.71652777777440391</c:v>
                </c:pt>
                <c:pt idx="620">
                  <c:v>0.7167708333358449</c:v>
                </c:pt>
                <c:pt idx="621">
                  <c:v>0.71701388889000994</c:v>
                </c:pt>
                <c:pt idx="622">
                  <c:v>0.71725694444417498</c:v>
                </c:pt>
                <c:pt idx="623">
                  <c:v>0.71749999999834002</c:v>
                </c:pt>
                <c:pt idx="624">
                  <c:v>0.71774305555250506</c:v>
                </c:pt>
                <c:pt idx="625">
                  <c:v>0.71798611111394606</c:v>
                </c:pt>
                <c:pt idx="626">
                  <c:v>0.7182291666681111</c:v>
                </c:pt>
                <c:pt idx="627">
                  <c:v>0.71847222222227614</c:v>
                </c:pt>
                <c:pt idx="628">
                  <c:v>0.71871527777644117</c:v>
                </c:pt>
                <c:pt idx="629">
                  <c:v>0.71895833333060621</c:v>
                </c:pt>
                <c:pt idx="630">
                  <c:v>0.71920138888477125</c:v>
                </c:pt>
                <c:pt idx="631">
                  <c:v>0.71944444444621225</c:v>
                </c:pt>
                <c:pt idx="632">
                  <c:v>0.71968750000037729</c:v>
                </c:pt>
                <c:pt idx="633">
                  <c:v>0.71993055555454233</c:v>
                </c:pt>
                <c:pt idx="634">
                  <c:v>0.72017361110870737</c:v>
                </c:pt>
                <c:pt idx="635">
                  <c:v>0.72041666666287241</c:v>
                </c:pt>
                <c:pt idx="636">
                  <c:v>0.7206597222243134</c:v>
                </c:pt>
                <c:pt idx="637">
                  <c:v>0.72090277777847844</c:v>
                </c:pt>
                <c:pt idx="638">
                  <c:v>0.72114583333264348</c:v>
                </c:pt>
                <c:pt idx="639">
                  <c:v>0.72138888888680852</c:v>
                </c:pt>
                <c:pt idx="640">
                  <c:v>0.72163194444097356</c:v>
                </c:pt>
                <c:pt idx="641">
                  <c:v>0.72187500000241456</c:v>
                </c:pt>
                <c:pt idx="642">
                  <c:v>0.7221180555565796</c:v>
                </c:pt>
                <c:pt idx="643">
                  <c:v>0.72236111111074464</c:v>
                </c:pt>
                <c:pt idx="644">
                  <c:v>0.72260416666490968</c:v>
                </c:pt>
                <c:pt idx="645">
                  <c:v>0.72284722221907471</c:v>
                </c:pt>
                <c:pt idx="646">
                  <c:v>0.72309027778051571</c:v>
                </c:pt>
                <c:pt idx="647">
                  <c:v>0.72334490740418445</c:v>
                </c:pt>
                <c:pt idx="648">
                  <c:v>0.72358796296562544</c:v>
                </c:pt>
                <c:pt idx="649">
                  <c:v>0.72383101851979048</c:v>
                </c:pt>
                <c:pt idx="650">
                  <c:v>0.72407407407395552</c:v>
                </c:pt>
                <c:pt idx="651">
                  <c:v>0.72431712962812056</c:v>
                </c:pt>
                <c:pt idx="652">
                  <c:v>0.7245601851822856</c:v>
                </c:pt>
                <c:pt idx="653">
                  <c:v>0.7248032407437266</c:v>
                </c:pt>
                <c:pt idx="654">
                  <c:v>0.72504629629789163</c:v>
                </c:pt>
                <c:pt idx="655">
                  <c:v>0.72528935185205667</c:v>
                </c:pt>
                <c:pt idx="656">
                  <c:v>0.72553240740622171</c:v>
                </c:pt>
                <c:pt idx="657">
                  <c:v>0.72577546296038675</c:v>
                </c:pt>
                <c:pt idx="658">
                  <c:v>0.72601851851455179</c:v>
                </c:pt>
                <c:pt idx="659">
                  <c:v>0.72626157407599279</c:v>
                </c:pt>
                <c:pt idx="660">
                  <c:v>0.72650462963015783</c:v>
                </c:pt>
                <c:pt idx="661">
                  <c:v>0.72674768518432287</c:v>
                </c:pt>
                <c:pt idx="662">
                  <c:v>0.72699074073848791</c:v>
                </c:pt>
                <c:pt idx="663">
                  <c:v>0.72723379629265295</c:v>
                </c:pt>
                <c:pt idx="664">
                  <c:v>0.72747685185409394</c:v>
                </c:pt>
                <c:pt idx="665">
                  <c:v>0.72771990740825898</c:v>
                </c:pt>
                <c:pt idx="666">
                  <c:v>0.72796296296242402</c:v>
                </c:pt>
                <c:pt idx="667">
                  <c:v>0.72820601851658906</c:v>
                </c:pt>
                <c:pt idx="668">
                  <c:v>0.7284490740707541</c:v>
                </c:pt>
                <c:pt idx="669">
                  <c:v>0.7286921296321951</c:v>
                </c:pt>
                <c:pt idx="670">
                  <c:v>0.72893518518636014</c:v>
                </c:pt>
                <c:pt idx="671">
                  <c:v>0.72917824074052517</c:v>
                </c:pt>
                <c:pt idx="672">
                  <c:v>0.72942129629469021</c:v>
                </c:pt>
                <c:pt idx="673">
                  <c:v>0.72966435184885525</c:v>
                </c:pt>
                <c:pt idx="674">
                  <c:v>0.72990740741029625</c:v>
                </c:pt>
                <c:pt idx="675">
                  <c:v>0.73015046296446129</c:v>
                </c:pt>
                <c:pt idx="676">
                  <c:v>0.73039351851862633</c:v>
                </c:pt>
                <c:pt idx="677">
                  <c:v>0.73063657407279137</c:v>
                </c:pt>
                <c:pt idx="678">
                  <c:v>0.73087962962695641</c:v>
                </c:pt>
                <c:pt idx="679">
                  <c:v>0.73112268518112145</c:v>
                </c:pt>
                <c:pt idx="680">
                  <c:v>0.73136574074256244</c:v>
                </c:pt>
                <c:pt idx="681">
                  <c:v>0.73160879629672748</c:v>
                </c:pt>
                <c:pt idx="682">
                  <c:v>0.73185185185089252</c:v>
                </c:pt>
                <c:pt idx="683">
                  <c:v>0.73209490740505756</c:v>
                </c:pt>
                <c:pt idx="684">
                  <c:v>0.7323379629592226</c:v>
                </c:pt>
                <c:pt idx="685">
                  <c:v>0.7325810185206636</c:v>
                </c:pt>
                <c:pt idx="686">
                  <c:v>0.73282407407482864</c:v>
                </c:pt>
                <c:pt idx="687">
                  <c:v>0.73306712962899367</c:v>
                </c:pt>
                <c:pt idx="688">
                  <c:v>0.73331018518315871</c:v>
                </c:pt>
                <c:pt idx="689">
                  <c:v>0.73355324073732375</c:v>
                </c:pt>
                <c:pt idx="690">
                  <c:v>0.73379629629876475</c:v>
                </c:pt>
                <c:pt idx="691">
                  <c:v>0.73403935185292979</c:v>
                </c:pt>
                <c:pt idx="692">
                  <c:v>0.73428240740709483</c:v>
                </c:pt>
                <c:pt idx="693">
                  <c:v>0.73452546296125987</c:v>
                </c:pt>
                <c:pt idx="694">
                  <c:v>0.73476851851542491</c:v>
                </c:pt>
                <c:pt idx="695">
                  <c:v>0.7350231481463696</c:v>
                </c:pt>
                <c:pt idx="696">
                  <c:v>0.73526620370053464</c:v>
                </c:pt>
                <c:pt idx="697">
                  <c:v>0.73550925926197563</c:v>
                </c:pt>
                <c:pt idx="698">
                  <c:v>0.73575231481614067</c:v>
                </c:pt>
                <c:pt idx="699">
                  <c:v>0.73599537037030571</c:v>
                </c:pt>
                <c:pt idx="700">
                  <c:v>0.73623842592447075</c:v>
                </c:pt>
                <c:pt idx="701">
                  <c:v>0.73648148147863579</c:v>
                </c:pt>
                <c:pt idx="702">
                  <c:v>0.73672453704007679</c:v>
                </c:pt>
                <c:pt idx="703">
                  <c:v>0.73696759259424183</c:v>
                </c:pt>
                <c:pt idx="704">
                  <c:v>0.73721064814840687</c:v>
                </c:pt>
                <c:pt idx="705">
                  <c:v>0.73745370370257191</c:v>
                </c:pt>
                <c:pt idx="706">
                  <c:v>0.73769675925673694</c:v>
                </c:pt>
                <c:pt idx="707">
                  <c:v>0.73793981481090198</c:v>
                </c:pt>
                <c:pt idx="708">
                  <c:v>0.73818287037234298</c:v>
                </c:pt>
                <c:pt idx="709">
                  <c:v>0.73842592592650802</c:v>
                </c:pt>
                <c:pt idx="710">
                  <c:v>0.73866898148067306</c:v>
                </c:pt>
                <c:pt idx="711">
                  <c:v>0.7389120370348381</c:v>
                </c:pt>
                <c:pt idx="712">
                  <c:v>0.73915509258900314</c:v>
                </c:pt>
                <c:pt idx="713">
                  <c:v>0.73939814815044413</c:v>
                </c:pt>
                <c:pt idx="714">
                  <c:v>0.73964120370460917</c:v>
                </c:pt>
                <c:pt idx="715">
                  <c:v>0.73988425925877421</c:v>
                </c:pt>
                <c:pt idx="716">
                  <c:v>0.74012731481293925</c:v>
                </c:pt>
                <c:pt idx="717">
                  <c:v>0.74037037036710429</c:v>
                </c:pt>
                <c:pt idx="718">
                  <c:v>0.74061342592854529</c:v>
                </c:pt>
                <c:pt idx="719">
                  <c:v>0.74085648148271033</c:v>
                </c:pt>
                <c:pt idx="720">
                  <c:v>0.74109953703687537</c:v>
                </c:pt>
                <c:pt idx="721">
                  <c:v>0.74134259259104041</c:v>
                </c:pt>
                <c:pt idx="722">
                  <c:v>0.74158564814520544</c:v>
                </c:pt>
                <c:pt idx="723">
                  <c:v>0.74182870370664644</c:v>
                </c:pt>
                <c:pt idx="724">
                  <c:v>0.74207175926081148</c:v>
                </c:pt>
                <c:pt idx="725">
                  <c:v>0.74231481481497652</c:v>
                </c:pt>
                <c:pt idx="726">
                  <c:v>0.74255787036914156</c:v>
                </c:pt>
                <c:pt idx="727">
                  <c:v>0.7428009259233066</c:v>
                </c:pt>
                <c:pt idx="728">
                  <c:v>0.74304398147747164</c:v>
                </c:pt>
                <c:pt idx="729">
                  <c:v>0.74328703703891263</c:v>
                </c:pt>
                <c:pt idx="730">
                  <c:v>0.74353009259307767</c:v>
                </c:pt>
                <c:pt idx="731">
                  <c:v>0.74377314814724271</c:v>
                </c:pt>
                <c:pt idx="732">
                  <c:v>0.74401620370140775</c:v>
                </c:pt>
                <c:pt idx="733">
                  <c:v>0.74425925925557279</c:v>
                </c:pt>
                <c:pt idx="734">
                  <c:v>0.74450231481701379</c:v>
                </c:pt>
                <c:pt idx="735">
                  <c:v>0.74474537037117883</c:v>
                </c:pt>
                <c:pt idx="736">
                  <c:v>0.74498842592534387</c:v>
                </c:pt>
                <c:pt idx="737">
                  <c:v>0.74523148147950891</c:v>
                </c:pt>
                <c:pt idx="738">
                  <c:v>0.74547453703367395</c:v>
                </c:pt>
                <c:pt idx="739">
                  <c:v>0.74571759259511494</c:v>
                </c:pt>
                <c:pt idx="740">
                  <c:v>0.74596064814927998</c:v>
                </c:pt>
                <c:pt idx="741">
                  <c:v>0.74620370370344502</c:v>
                </c:pt>
                <c:pt idx="742">
                  <c:v>0.74644675925761006</c:v>
                </c:pt>
                <c:pt idx="743">
                  <c:v>0.74670138888855475</c:v>
                </c:pt>
                <c:pt idx="744">
                  <c:v>0.74694444444271979</c:v>
                </c:pt>
                <c:pt idx="745">
                  <c:v>0.74718749999688483</c:v>
                </c:pt>
                <c:pt idx="746">
                  <c:v>0.74743055555832583</c:v>
                </c:pt>
                <c:pt idx="747">
                  <c:v>0.74767361111249087</c:v>
                </c:pt>
                <c:pt idx="748">
                  <c:v>0.7479166666666559</c:v>
                </c:pt>
                <c:pt idx="749">
                  <c:v>0.74815972222082094</c:v>
                </c:pt>
                <c:pt idx="750">
                  <c:v>0.74840277777498598</c:v>
                </c:pt>
                <c:pt idx="751">
                  <c:v>0.74864583333642698</c:v>
                </c:pt>
                <c:pt idx="752">
                  <c:v>0.74888888889059202</c:v>
                </c:pt>
                <c:pt idx="753">
                  <c:v>0.74913194444475706</c:v>
                </c:pt>
                <c:pt idx="754">
                  <c:v>0.7493749999989221</c:v>
                </c:pt>
                <c:pt idx="755">
                  <c:v>0.74961805555308714</c:v>
                </c:pt>
                <c:pt idx="756">
                  <c:v>0.74986111110725218</c:v>
                </c:pt>
                <c:pt idx="757">
                  <c:v>0.75010416666869317</c:v>
                </c:pt>
                <c:pt idx="758">
                  <c:v>0.75034722222285821</c:v>
                </c:pt>
                <c:pt idx="759">
                  <c:v>0.75059027777702325</c:v>
                </c:pt>
                <c:pt idx="760">
                  <c:v>0.75083333333118829</c:v>
                </c:pt>
                <c:pt idx="761">
                  <c:v>0.75107638888535333</c:v>
                </c:pt>
                <c:pt idx="762">
                  <c:v>0.75131944444679433</c:v>
                </c:pt>
                <c:pt idx="763">
                  <c:v>0.75156250000095937</c:v>
                </c:pt>
                <c:pt idx="764">
                  <c:v>0.75180555555512441</c:v>
                </c:pt>
                <c:pt idx="765">
                  <c:v>0.75204861110928944</c:v>
                </c:pt>
                <c:pt idx="766">
                  <c:v>0.75229166666345448</c:v>
                </c:pt>
                <c:pt idx="767">
                  <c:v>0.75253472222489548</c:v>
                </c:pt>
                <c:pt idx="768">
                  <c:v>0.75277777777906052</c:v>
                </c:pt>
                <c:pt idx="769">
                  <c:v>0.75302083333322556</c:v>
                </c:pt>
                <c:pt idx="770">
                  <c:v>0.7532638888873906</c:v>
                </c:pt>
                <c:pt idx="771">
                  <c:v>0.75350694444155564</c:v>
                </c:pt>
                <c:pt idx="772">
                  <c:v>0.75375000000299663</c:v>
                </c:pt>
                <c:pt idx="773">
                  <c:v>0.75399305555716167</c:v>
                </c:pt>
                <c:pt idx="774">
                  <c:v>0.75423611111132671</c:v>
                </c:pt>
                <c:pt idx="775">
                  <c:v>0.75447916666549175</c:v>
                </c:pt>
                <c:pt idx="776">
                  <c:v>0.75472222221965679</c:v>
                </c:pt>
                <c:pt idx="777">
                  <c:v>0.75496527777382183</c:v>
                </c:pt>
                <c:pt idx="778">
                  <c:v>0.75520833333526283</c:v>
                </c:pt>
                <c:pt idx="779">
                  <c:v>0.75545138888942787</c:v>
                </c:pt>
                <c:pt idx="780">
                  <c:v>0.75569444444359291</c:v>
                </c:pt>
                <c:pt idx="781">
                  <c:v>0.75593749999775794</c:v>
                </c:pt>
                <c:pt idx="782">
                  <c:v>0.75618055555192298</c:v>
                </c:pt>
                <c:pt idx="783">
                  <c:v>0.75642361111336398</c:v>
                </c:pt>
                <c:pt idx="784">
                  <c:v>0.75666666666752902</c:v>
                </c:pt>
                <c:pt idx="785">
                  <c:v>0.75690972222169406</c:v>
                </c:pt>
                <c:pt idx="786">
                  <c:v>0.7571527777758591</c:v>
                </c:pt>
                <c:pt idx="787">
                  <c:v>0.75739583333002414</c:v>
                </c:pt>
                <c:pt idx="788">
                  <c:v>0.75763888889146513</c:v>
                </c:pt>
                <c:pt idx="789">
                  <c:v>0.75788194444563017</c:v>
                </c:pt>
                <c:pt idx="790">
                  <c:v>0.75812499999979521</c:v>
                </c:pt>
                <c:pt idx="791">
                  <c:v>0.75836805555396025</c:v>
                </c:pt>
                <c:pt idx="792">
                  <c:v>0.75862268518490494</c:v>
                </c:pt>
                <c:pt idx="793">
                  <c:v>0.75886574073906998</c:v>
                </c:pt>
                <c:pt idx="794">
                  <c:v>0.75910879629323502</c:v>
                </c:pt>
                <c:pt idx="795">
                  <c:v>0.75935185185467602</c:v>
                </c:pt>
                <c:pt idx="796">
                  <c:v>0.75959490740884106</c:v>
                </c:pt>
                <c:pt idx="797">
                  <c:v>0.7598379629630061</c:v>
                </c:pt>
                <c:pt idx="798">
                  <c:v>0.76008101851717114</c:v>
                </c:pt>
                <c:pt idx="799">
                  <c:v>0.76032407407133618</c:v>
                </c:pt>
                <c:pt idx="800">
                  <c:v>0.76056712962550121</c:v>
                </c:pt>
                <c:pt idx="801">
                  <c:v>0.76081018518694221</c:v>
                </c:pt>
                <c:pt idx="802">
                  <c:v>0.76105324074110725</c:v>
                </c:pt>
                <c:pt idx="803">
                  <c:v>0.76129629629527229</c:v>
                </c:pt>
                <c:pt idx="804">
                  <c:v>0.76153935184943733</c:v>
                </c:pt>
                <c:pt idx="805">
                  <c:v>0.76178240740360237</c:v>
                </c:pt>
                <c:pt idx="806">
                  <c:v>0.76202546296504337</c:v>
                </c:pt>
                <c:pt idx="807">
                  <c:v>0.7622685185192084</c:v>
                </c:pt>
                <c:pt idx="808">
                  <c:v>0.76251157407337344</c:v>
                </c:pt>
                <c:pt idx="809">
                  <c:v>0.76275462962753848</c:v>
                </c:pt>
                <c:pt idx="810">
                  <c:v>0.76299768518170352</c:v>
                </c:pt>
                <c:pt idx="811">
                  <c:v>0.76324074074314452</c:v>
                </c:pt>
                <c:pt idx="812">
                  <c:v>0.76348379629730956</c:v>
                </c:pt>
                <c:pt idx="813">
                  <c:v>0.7637268518514746</c:v>
                </c:pt>
                <c:pt idx="814">
                  <c:v>0.76396990740563964</c:v>
                </c:pt>
                <c:pt idx="815">
                  <c:v>0.76421296295980468</c:v>
                </c:pt>
                <c:pt idx="816">
                  <c:v>0.76445601852124567</c:v>
                </c:pt>
                <c:pt idx="817">
                  <c:v>0.76469907407541071</c:v>
                </c:pt>
                <c:pt idx="818">
                  <c:v>0.76494212962957575</c:v>
                </c:pt>
                <c:pt idx="819">
                  <c:v>0.76518518518374079</c:v>
                </c:pt>
                <c:pt idx="820">
                  <c:v>0.76542824073790583</c:v>
                </c:pt>
                <c:pt idx="821">
                  <c:v>0.76567129629934683</c:v>
                </c:pt>
                <c:pt idx="822">
                  <c:v>0.76591435185351187</c:v>
                </c:pt>
                <c:pt idx="823">
                  <c:v>0.7661574074076769</c:v>
                </c:pt>
                <c:pt idx="824">
                  <c:v>0.76640046296184194</c:v>
                </c:pt>
                <c:pt idx="825">
                  <c:v>0.76664351851600698</c:v>
                </c:pt>
                <c:pt idx="826">
                  <c:v>0.76688657407017202</c:v>
                </c:pt>
                <c:pt idx="827">
                  <c:v>0.76712962963161302</c:v>
                </c:pt>
                <c:pt idx="828">
                  <c:v>0.76737268518577806</c:v>
                </c:pt>
                <c:pt idx="829">
                  <c:v>0.7676157407399431</c:v>
                </c:pt>
                <c:pt idx="830">
                  <c:v>0.76785879629410814</c:v>
                </c:pt>
                <c:pt idx="831">
                  <c:v>0.76810185184827318</c:v>
                </c:pt>
                <c:pt idx="832">
                  <c:v>0.76834490740971417</c:v>
                </c:pt>
                <c:pt idx="833">
                  <c:v>0.76858796296387921</c:v>
                </c:pt>
                <c:pt idx="834">
                  <c:v>0.76883101851804425</c:v>
                </c:pt>
                <c:pt idx="835">
                  <c:v>0.76907407407220929</c:v>
                </c:pt>
                <c:pt idx="836">
                  <c:v>0.76931712962637433</c:v>
                </c:pt>
                <c:pt idx="837">
                  <c:v>0.76956018518781533</c:v>
                </c:pt>
                <c:pt idx="838">
                  <c:v>0.76980324074198037</c:v>
                </c:pt>
                <c:pt idx="839">
                  <c:v>0.7700462962961454</c:v>
                </c:pt>
                <c:pt idx="840">
                  <c:v>0.7703009259270901</c:v>
                </c:pt>
                <c:pt idx="841">
                  <c:v>0.77054398148125514</c:v>
                </c:pt>
                <c:pt idx="842">
                  <c:v>0.77078703703542018</c:v>
                </c:pt>
                <c:pt idx="843">
                  <c:v>0.77103009258958521</c:v>
                </c:pt>
                <c:pt idx="844">
                  <c:v>0.77127314815102621</c:v>
                </c:pt>
                <c:pt idx="845">
                  <c:v>0.77151620370519125</c:v>
                </c:pt>
                <c:pt idx="846">
                  <c:v>0.77175925925935629</c:v>
                </c:pt>
                <c:pt idx="847">
                  <c:v>0.77200231481352133</c:v>
                </c:pt>
                <c:pt idx="848">
                  <c:v>0.77224537036768637</c:v>
                </c:pt>
                <c:pt idx="849">
                  <c:v>0.77248842592185141</c:v>
                </c:pt>
                <c:pt idx="850">
                  <c:v>0.7727314814832924</c:v>
                </c:pt>
                <c:pt idx="851">
                  <c:v>0.77297453703745744</c:v>
                </c:pt>
                <c:pt idx="852">
                  <c:v>0.77321759259162248</c:v>
                </c:pt>
                <c:pt idx="853">
                  <c:v>0.77346064814578752</c:v>
                </c:pt>
                <c:pt idx="854">
                  <c:v>0.77370370369995256</c:v>
                </c:pt>
                <c:pt idx="855">
                  <c:v>0.77394675926139356</c:v>
                </c:pt>
                <c:pt idx="856">
                  <c:v>0.7741898148155586</c:v>
                </c:pt>
                <c:pt idx="857">
                  <c:v>0.77443287036972364</c:v>
                </c:pt>
                <c:pt idx="858">
                  <c:v>0.77467592592388868</c:v>
                </c:pt>
                <c:pt idx="859">
                  <c:v>0.77491898147805371</c:v>
                </c:pt>
                <c:pt idx="860">
                  <c:v>0.77516203703949471</c:v>
                </c:pt>
                <c:pt idx="861">
                  <c:v>0.77540509259365975</c:v>
                </c:pt>
                <c:pt idx="862">
                  <c:v>0.77564814814782479</c:v>
                </c:pt>
                <c:pt idx="863">
                  <c:v>0.77589120370198983</c:v>
                </c:pt>
                <c:pt idx="864">
                  <c:v>0.77613425925615487</c:v>
                </c:pt>
                <c:pt idx="865">
                  <c:v>0.77637731481759586</c:v>
                </c:pt>
                <c:pt idx="866">
                  <c:v>0.7766203703717609</c:v>
                </c:pt>
                <c:pt idx="867">
                  <c:v>0.77686342592592594</c:v>
                </c:pt>
                <c:pt idx="868">
                  <c:v>0.77710648148009098</c:v>
                </c:pt>
                <c:pt idx="869">
                  <c:v>0.77734953703425602</c:v>
                </c:pt>
                <c:pt idx="870">
                  <c:v>0.77759259259569702</c:v>
                </c:pt>
                <c:pt idx="871">
                  <c:v>0.77783564814986206</c:v>
                </c:pt>
                <c:pt idx="872">
                  <c:v>0.7780787037040271</c:v>
                </c:pt>
                <c:pt idx="873">
                  <c:v>0.77832175925819214</c:v>
                </c:pt>
                <c:pt idx="874">
                  <c:v>0.77856481481235718</c:v>
                </c:pt>
                <c:pt idx="875">
                  <c:v>0.77880787036652221</c:v>
                </c:pt>
                <c:pt idx="876">
                  <c:v>0.77905092592796321</c:v>
                </c:pt>
                <c:pt idx="877">
                  <c:v>0.77929398148212825</c:v>
                </c:pt>
                <c:pt idx="878">
                  <c:v>0.77953703703629329</c:v>
                </c:pt>
                <c:pt idx="879">
                  <c:v>0.77978009259045833</c:v>
                </c:pt>
                <c:pt idx="880">
                  <c:v>0.78002314814462337</c:v>
                </c:pt>
                <c:pt idx="881">
                  <c:v>0.78026620370606437</c:v>
                </c:pt>
                <c:pt idx="882">
                  <c:v>0.7805092592602294</c:v>
                </c:pt>
                <c:pt idx="883">
                  <c:v>0.78075231481439444</c:v>
                </c:pt>
                <c:pt idx="884">
                  <c:v>0.78099537036855948</c:v>
                </c:pt>
                <c:pt idx="885">
                  <c:v>0.78123842592272452</c:v>
                </c:pt>
                <c:pt idx="886">
                  <c:v>0.78148148148416552</c:v>
                </c:pt>
                <c:pt idx="887">
                  <c:v>0.78172453703833056</c:v>
                </c:pt>
                <c:pt idx="888">
                  <c:v>0.7819675925924956</c:v>
                </c:pt>
                <c:pt idx="889">
                  <c:v>0.78222222222344029</c:v>
                </c:pt>
                <c:pt idx="890">
                  <c:v>0.78246527777760533</c:v>
                </c:pt>
                <c:pt idx="891">
                  <c:v>0.78270833333177037</c:v>
                </c:pt>
                <c:pt idx="892">
                  <c:v>0.78295138888593541</c:v>
                </c:pt>
                <c:pt idx="893">
                  <c:v>0.7831944444473764</c:v>
                </c:pt>
                <c:pt idx="894">
                  <c:v>0.78343750000154144</c:v>
                </c:pt>
                <c:pt idx="895">
                  <c:v>0.78368055555570648</c:v>
                </c:pt>
                <c:pt idx="896">
                  <c:v>0.78392361110987152</c:v>
                </c:pt>
                <c:pt idx="897">
                  <c:v>0.78416666666403656</c:v>
                </c:pt>
                <c:pt idx="898">
                  <c:v>0.7844097222182016</c:v>
                </c:pt>
                <c:pt idx="899">
                  <c:v>0.7846527777796426</c:v>
                </c:pt>
                <c:pt idx="900">
                  <c:v>0.78489583333380764</c:v>
                </c:pt>
                <c:pt idx="901">
                  <c:v>0.78513888888797267</c:v>
                </c:pt>
                <c:pt idx="902">
                  <c:v>0.78538194444213771</c:v>
                </c:pt>
                <c:pt idx="903">
                  <c:v>0.78562499999630275</c:v>
                </c:pt>
                <c:pt idx="904">
                  <c:v>0.78586805555774375</c:v>
                </c:pt>
                <c:pt idx="905">
                  <c:v>0.78611111111190879</c:v>
                </c:pt>
                <c:pt idx="906">
                  <c:v>0.78635416666607383</c:v>
                </c:pt>
                <c:pt idx="907">
                  <c:v>0.78659722222023887</c:v>
                </c:pt>
                <c:pt idx="908">
                  <c:v>0.78684027777440391</c:v>
                </c:pt>
                <c:pt idx="909">
                  <c:v>0.7870833333358449</c:v>
                </c:pt>
                <c:pt idx="910">
                  <c:v>0.78732638889000994</c:v>
                </c:pt>
                <c:pt idx="911">
                  <c:v>0.78756944444417498</c:v>
                </c:pt>
                <c:pt idx="912">
                  <c:v>0.78781249999834002</c:v>
                </c:pt>
                <c:pt idx="913">
                  <c:v>0.78805555555250506</c:v>
                </c:pt>
                <c:pt idx="914">
                  <c:v>0.78829861111394606</c:v>
                </c:pt>
                <c:pt idx="915">
                  <c:v>0.7885416666681111</c:v>
                </c:pt>
                <c:pt idx="916">
                  <c:v>0.78878472222227614</c:v>
                </c:pt>
                <c:pt idx="917">
                  <c:v>0.78902777777644117</c:v>
                </c:pt>
                <c:pt idx="918">
                  <c:v>0.78927083333060621</c:v>
                </c:pt>
                <c:pt idx="919">
                  <c:v>0.78951388888477125</c:v>
                </c:pt>
                <c:pt idx="920">
                  <c:v>0.78975694444621225</c:v>
                </c:pt>
                <c:pt idx="921">
                  <c:v>0.79000000000037729</c:v>
                </c:pt>
                <c:pt idx="922">
                  <c:v>0.79024305555454233</c:v>
                </c:pt>
                <c:pt idx="923">
                  <c:v>0.79048611110870737</c:v>
                </c:pt>
                <c:pt idx="924">
                  <c:v>0.79072916666287241</c:v>
                </c:pt>
                <c:pt idx="925">
                  <c:v>0.7909722222243134</c:v>
                </c:pt>
                <c:pt idx="926">
                  <c:v>0.79121527777847844</c:v>
                </c:pt>
                <c:pt idx="927">
                  <c:v>0.79145833333264348</c:v>
                </c:pt>
                <c:pt idx="928">
                  <c:v>0.79170138888680852</c:v>
                </c:pt>
                <c:pt idx="929">
                  <c:v>0.79194444444097356</c:v>
                </c:pt>
                <c:pt idx="930">
                  <c:v>0.79218750000241456</c:v>
                </c:pt>
                <c:pt idx="931">
                  <c:v>0.7924305555565796</c:v>
                </c:pt>
                <c:pt idx="932">
                  <c:v>0.79267361111074464</c:v>
                </c:pt>
                <c:pt idx="933">
                  <c:v>0.79291666666490968</c:v>
                </c:pt>
                <c:pt idx="934">
                  <c:v>0.79315972221907471</c:v>
                </c:pt>
                <c:pt idx="935">
                  <c:v>0.79340277778051571</c:v>
                </c:pt>
                <c:pt idx="936">
                  <c:v>0.79364583333468075</c:v>
                </c:pt>
                <c:pt idx="937">
                  <c:v>0.79388888888884579</c:v>
                </c:pt>
                <c:pt idx="938">
                  <c:v>0.79414351851979048</c:v>
                </c:pt>
                <c:pt idx="939">
                  <c:v>0.79438657407395552</c:v>
                </c:pt>
                <c:pt idx="940">
                  <c:v>0.79462962962812056</c:v>
                </c:pt>
                <c:pt idx="941">
                  <c:v>0.7948726851822856</c:v>
                </c:pt>
                <c:pt idx="942">
                  <c:v>0.7951157407437266</c:v>
                </c:pt>
                <c:pt idx="943">
                  <c:v>0.79535879629789163</c:v>
                </c:pt>
                <c:pt idx="944">
                  <c:v>0.79560185185205667</c:v>
                </c:pt>
                <c:pt idx="945">
                  <c:v>0.79584490740622171</c:v>
                </c:pt>
                <c:pt idx="946">
                  <c:v>0.79608796296038675</c:v>
                </c:pt>
                <c:pt idx="947">
                  <c:v>0.79633101851455179</c:v>
                </c:pt>
                <c:pt idx="948">
                  <c:v>0.79657407407599279</c:v>
                </c:pt>
                <c:pt idx="949">
                  <c:v>0.79681712963015783</c:v>
                </c:pt>
                <c:pt idx="950">
                  <c:v>0.79706018518432287</c:v>
                </c:pt>
                <c:pt idx="951">
                  <c:v>0.79730324073848791</c:v>
                </c:pt>
                <c:pt idx="952">
                  <c:v>0.79754629629265295</c:v>
                </c:pt>
                <c:pt idx="953">
                  <c:v>0.79778935185409394</c:v>
                </c:pt>
                <c:pt idx="954">
                  <c:v>0.79803240740825898</c:v>
                </c:pt>
                <c:pt idx="955">
                  <c:v>0.79827546296242402</c:v>
                </c:pt>
                <c:pt idx="956">
                  <c:v>0.79851851851658906</c:v>
                </c:pt>
                <c:pt idx="957">
                  <c:v>0.7987615740707541</c:v>
                </c:pt>
                <c:pt idx="958">
                  <c:v>0.7990046296321951</c:v>
                </c:pt>
                <c:pt idx="959">
                  <c:v>0.79924768518636014</c:v>
                </c:pt>
                <c:pt idx="960">
                  <c:v>0.79949074074052517</c:v>
                </c:pt>
                <c:pt idx="961">
                  <c:v>0.79973379629469021</c:v>
                </c:pt>
                <c:pt idx="962">
                  <c:v>0.79997685184885525</c:v>
                </c:pt>
                <c:pt idx="963">
                  <c:v>0.80021990741029625</c:v>
                </c:pt>
                <c:pt idx="964">
                  <c:v>0.80046296296446129</c:v>
                </c:pt>
                <c:pt idx="965">
                  <c:v>0.80070601851862633</c:v>
                </c:pt>
                <c:pt idx="966">
                  <c:v>0.80094907407279137</c:v>
                </c:pt>
                <c:pt idx="967">
                  <c:v>0.80119212962695641</c:v>
                </c:pt>
                <c:pt idx="968">
                  <c:v>0.80143518518112145</c:v>
                </c:pt>
                <c:pt idx="969">
                  <c:v>0.80167824074256244</c:v>
                </c:pt>
                <c:pt idx="970">
                  <c:v>0.80192129629672748</c:v>
                </c:pt>
                <c:pt idx="971">
                  <c:v>0.80216435185089252</c:v>
                </c:pt>
                <c:pt idx="972">
                  <c:v>0.80240740740505756</c:v>
                </c:pt>
                <c:pt idx="973">
                  <c:v>0.8026504629592226</c:v>
                </c:pt>
                <c:pt idx="974">
                  <c:v>0.8028935185206636</c:v>
                </c:pt>
                <c:pt idx="975">
                  <c:v>0.80313657407482864</c:v>
                </c:pt>
                <c:pt idx="976">
                  <c:v>0.80337962962899367</c:v>
                </c:pt>
                <c:pt idx="977">
                  <c:v>0.80362268518315871</c:v>
                </c:pt>
                <c:pt idx="978">
                  <c:v>0.80386574073732375</c:v>
                </c:pt>
                <c:pt idx="979">
                  <c:v>0.80410879629876475</c:v>
                </c:pt>
                <c:pt idx="980">
                  <c:v>0.80435185185292979</c:v>
                </c:pt>
                <c:pt idx="981">
                  <c:v>0.80459490740709483</c:v>
                </c:pt>
                <c:pt idx="982">
                  <c:v>0.80483796296125987</c:v>
                </c:pt>
                <c:pt idx="983">
                  <c:v>0.80508101851542491</c:v>
                </c:pt>
                <c:pt idx="984">
                  <c:v>0.8053240740768659</c:v>
                </c:pt>
                <c:pt idx="985">
                  <c:v>0.80556712963103094</c:v>
                </c:pt>
                <c:pt idx="986">
                  <c:v>0.80582175926197563</c:v>
                </c:pt>
                <c:pt idx="987">
                  <c:v>0.80606481481614067</c:v>
                </c:pt>
                <c:pt idx="988">
                  <c:v>0.80630787037030571</c:v>
                </c:pt>
                <c:pt idx="989">
                  <c:v>0.80655092592447075</c:v>
                </c:pt>
                <c:pt idx="990">
                  <c:v>0.80679398147863579</c:v>
                </c:pt>
                <c:pt idx="991">
                  <c:v>0.80703703704007679</c:v>
                </c:pt>
                <c:pt idx="992">
                  <c:v>0.80728009259424183</c:v>
                </c:pt>
                <c:pt idx="993">
                  <c:v>0.80752314814840687</c:v>
                </c:pt>
                <c:pt idx="994">
                  <c:v>0.80776620370257191</c:v>
                </c:pt>
                <c:pt idx="995">
                  <c:v>0.80800925925673694</c:v>
                </c:pt>
                <c:pt idx="996">
                  <c:v>0.80825231481090198</c:v>
                </c:pt>
                <c:pt idx="997">
                  <c:v>0.80849537037234298</c:v>
                </c:pt>
                <c:pt idx="998">
                  <c:v>0.80873842592650802</c:v>
                </c:pt>
                <c:pt idx="999">
                  <c:v>0.80898148148067306</c:v>
                </c:pt>
                <c:pt idx="1000">
                  <c:v>0.8092245370348381</c:v>
                </c:pt>
                <c:pt idx="1001">
                  <c:v>0.80946759258900314</c:v>
                </c:pt>
                <c:pt idx="1002">
                  <c:v>0.80971064815044413</c:v>
                </c:pt>
                <c:pt idx="1003">
                  <c:v>0.80995370370460917</c:v>
                </c:pt>
                <c:pt idx="1004">
                  <c:v>0.81019675925877421</c:v>
                </c:pt>
                <c:pt idx="1005">
                  <c:v>0.81043981481293925</c:v>
                </c:pt>
                <c:pt idx="1006">
                  <c:v>0.81068287036710429</c:v>
                </c:pt>
                <c:pt idx="1007">
                  <c:v>0.81092592592854529</c:v>
                </c:pt>
                <c:pt idx="1008">
                  <c:v>0.81116898148271033</c:v>
                </c:pt>
                <c:pt idx="1009">
                  <c:v>0.81141203703687537</c:v>
                </c:pt>
                <c:pt idx="1010">
                  <c:v>0.81165509259104041</c:v>
                </c:pt>
                <c:pt idx="1011">
                  <c:v>0.81189814814520544</c:v>
                </c:pt>
                <c:pt idx="1012">
                  <c:v>0.81214120370664644</c:v>
                </c:pt>
                <c:pt idx="1013">
                  <c:v>0.81238425926081148</c:v>
                </c:pt>
                <c:pt idx="1014">
                  <c:v>0.81262731481497652</c:v>
                </c:pt>
                <c:pt idx="1015">
                  <c:v>0.81287037036914156</c:v>
                </c:pt>
                <c:pt idx="1016">
                  <c:v>0.8131134259233066</c:v>
                </c:pt>
                <c:pt idx="1017">
                  <c:v>0.81335648147747164</c:v>
                </c:pt>
                <c:pt idx="1018">
                  <c:v>0.81359953703891263</c:v>
                </c:pt>
                <c:pt idx="1019">
                  <c:v>0.81384259259307767</c:v>
                </c:pt>
                <c:pt idx="1020">
                  <c:v>0.81408564814724271</c:v>
                </c:pt>
                <c:pt idx="1021">
                  <c:v>0.81432870370140775</c:v>
                </c:pt>
                <c:pt idx="1022">
                  <c:v>0.81457175925557279</c:v>
                </c:pt>
                <c:pt idx="1023">
                  <c:v>0.81481481481701379</c:v>
                </c:pt>
                <c:pt idx="1024">
                  <c:v>0.81505787037117883</c:v>
                </c:pt>
                <c:pt idx="1025">
                  <c:v>0.81530092592534387</c:v>
                </c:pt>
                <c:pt idx="1026">
                  <c:v>0.81554398147950891</c:v>
                </c:pt>
                <c:pt idx="1027">
                  <c:v>0.81578703703367395</c:v>
                </c:pt>
                <c:pt idx="1028">
                  <c:v>0.81603009259511494</c:v>
                </c:pt>
                <c:pt idx="1029">
                  <c:v>0.81627314814927998</c:v>
                </c:pt>
                <c:pt idx="1030">
                  <c:v>0.81651620370344502</c:v>
                </c:pt>
                <c:pt idx="1031">
                  <c:v>0.81675925925761006</c:v>
                </c:pt>
                <c:pt idx="1032">
                  <c:v>0.8170023148117751</c:v>
                </c:pt>
                <c:pt idx="1033">
                  <c:v>0.8172453703732161</c:v>
                </c:pt>
                <c:pt idx="1034">
                  <c:v>0.81748842592738113</c:v>
                </c:pt>
                <c:pt idx="1035">
                  <c:v>0.81774305555832583</c:v>
                </c:pt>
                <c:pt idx="1036">
                  <c:v>0.81798611111249087</c:v>
                </c:pt>
                <c:pt idx="1037">
                  <c:v>0.8182291666666559</c:v>
                </c:pt>
                <c:pt idx="1038">
                  <c:v>0.81847222222082094</c:v>
                </c:pt>
                <c:pt idx="1039">
                  <c:v>0.81871527777498598</c:v>
                </c:pt>
                <c:pt idx="1040">
                  <c:v>0.81895833333642698</c:v>
                </c:pt>
                <c:pt idx="1041">
                  <c:v>0.81920138889059202</c:v>
                </c:pt>
                <c:pt idx="1042">
                  <c:v>0.81944444444475706</c:v>
                </c:pt>
                <c:pt idx="1043">
                  <c:v>0.8196874999989221</c:v>
                </c:pt>
                <c:pt idx="1044">
                  <c:v>0.81993055555308714</c:v>
                </c:pt>
                <c:pt idx="1045">
                  <c:v>0.82017361110725218</c:v>
                </c:pt>
                <c:pt idx="1046">
                  <c:v>0.82041666666869317</c:v>
                </c:pt>
                <c:pt idx="1047">
                  <c:v>0.82065972222285821</c:v>
                </c:pt>
                <c:pt idx="1048">
                  <c:v>0.82090277777702325</c:v>
                </c:pt>
                <c:pt idx="1049">
                  <c:v>0.82114583333118829</c:v>
                </c:pt>
                <c:pt idx="1050">
                  <c:v>0.82138888888535333</c:v>
                </c:pt>
                <c:pt idx="1051">
                  <c:v>0.82163194444679433</c:v>
                </c:pt>
                <c:pt idx="1052">
                  <c:v>0.82187500000095937</c:v>
                </c:pt>
                <c:pt idx="1053">
                  <c:v>0.82211805555512441</c:v>
                </c:pt>
                <c:pt idx="1054">
                  <c:v>0.82236111110928944</c:v>
                </c:pt>
                <c:pt idx="1055">
                  <c:v>0.82260416666345448</c:v>
                </c:pt>
                <c:pt idx="1056">
                  <c:v>0.82284722222489548</c:v>
                </c:pt>
                <c:pt idx="1057">
                  <c:v>0.82309027777906052</c:v>
                </c:pt>
                <c:pt idx="1058">
                  <c:v>0.82333333333322556</c:v>
                </c:pt>
                <c:pt idx="1059">
                  <c:v>0.8235763888873906</c:v>
                </c:pt>
                <c:pt idx="1060">
                  <c:v>0.82381944444155564</c:v>
                </c:pt>
                <c:pt idx="1061">
                  <c:v>0.82406250000299663</c:v>
                </c:pt>
                <c:pt idx="1062">
                  <c:v>0.82430555555716167</c:v>
                </c:pt>
                <c:pt idx="1063">
                  <c:v>0.82454861111132671</c:v>
                </c:pt>
                <c:pt idx="1064">
                  <c:v>0.82479166666549175</c:v>
                </c:pt>
                <c:pt idx="1065">
                  <c:v>0.82503472221965679</c:v>
                </c:pt>
                <c:pt idx="1066">
                  <c:v>0.82527777777382183</c:v>
                </c:pt>
                <c:pt idx="1067">
                  <c:v>0.82552083333526283</c:v>
                </c:pt>
                <c:pt idx="1068">
                  <c:v>0.82576388888942787</c:v>
                </c:pt>
                <c:pt idx="1069">
                  <c:v>0.82600694444359291</c:v>
                </c:pt>
                <c:pt idx="1070">
                  <c:v>0.82624999999775794</c:v>
                </c:pt>
                <c:pt idx="1071">
                  <c:v>0.82649305555192298</c:v>
                </c:pt>
                <c:pt idx="1072">
                  <c:v>0.82673611111336398</c:v>
                </c:pt>
                <c:pt idx="1073">
                  <c:v>0.82697916666752902</c:v>
                </c:pt>
                <c:pt idx="1074">
                  <c:v>0.82722222222169406</c:v>
                </c:pt>
                <c:pt idx="1075">
                  <c:v>0.8274652777758591</c:v>
                </c:pt>
                <c:pt idx="1076">
                  <c:v>0.82770833333002414</c:v>
                </c:pt>
                <c:pt idx="1077">
                  <c:v>0.82795138889146513</c:v>
                </c:pt>
                <c:pt idx="1078">
                  <c:v>0.82819444444563017</c:v>
                </c:pt>
                <c:pt idx="1079">
                  <c:v>0.82843749999979521</c:v>
                </c:pt>
                <c:pt idx="1080">
                  <c:v>0.82868055555396025</c:v>
                </c:pt>
                <c:pt idx="1081">
                  <c:v>0.82892361110812529</c:v>
                </c:pt>
                <c:pt idx="1082">
                  <c:v>0.82916666666956629</c:v>
                </c:pt>
                <c:pt idx="1083">
                  <c:v>0.82942129629323502</c:v>
                </c:pt>
                <c:pt idx="1084">
                  <c:v>0.82966435185467602</c:v>
                </c:pt>
                <c:pt idx="1085">
                  <c:v>0.82990740740884106</c:v>
                </c:pt>
                <c:pt idx="1086">
                  <c:v>0.8301504629630061</c:v>
                </c:pt>
                <c:pt idx="1087">
                  <c:v>0.83039351851717114</c:v>
                </c:pt>
                <c:pt idx="1088">
                  <c:v>0.83063657407133618</c:v>
                </c:pt>
                <c:pt idx="1089">
                  <c:v>0.83087962962550121</c:v>
                </c:pt>
                <c:pt idx="1090">
                  <c:v>0.83112268518694221</c:v>
                </c:pt>
                <c:pt idx="1091">
                  <c:v>0.83136574074110725</c:v>
                </c:pt>
                <c:pt idx="1092">
                  <c:v>0.83160879629527229</c:v>
                </c:pt>
                <c:pt idx="1093">
                  <c:v>0.83185185184943733</c:v>
                </c:pt>
                <c:pt idx="1094">
                  <c:v>0.83209490740360237</c:v>
                </c:pt>
                <c:pt idx="1095">
                  <c:v>0.83233796296504337</c:v>
                </c:pt>
                <c:pt idx="1096">
                  <c:v>0.8325810185192084</c:v>
                </c:pt>
                <c:pt idx="1097">
                  <c:v>0.83282407407337344</c:v>
                </c:pt>
                <c:pt idx="1098">
                  <c:v>0.83306712962753848</c:v>
                </c:pt>
                <c:pt idx="1099">
                  <c:v>0.83331018518170352</c:v>
                </c:pt>
                <c:pt idx="1100">
                  <c:v>0.83355324074314452</c:v>
                </c:pt>
                <c:pt idx="1101">
                  <c:v>0.83379629629730956</c:v>
                </c:pt>
                <c:pt idx="1102">
                  <c:v>0.8340393518514746</c:v>
                </c:pt>
                <c:pt idx="1103">
                  <c:v>0.83428240740563964</c:v>
                </c:pt>
                <c:pt idx="1104">
                  <c:v>0.83452546295980468</c:v>
                </c:pt>
                <c:pt idx="1105">
                  <c:v>0.83476851852124567</c:v>
                </c:pt>
                <c:pt idx="1106">
                  <c:v>0.83501157407541071</c:v>
                </c:pt>
                <c:pt idx="1107">
                  <c:v>0.83525462962957575</c:v>
                </c:pt>
                <c:pt idx="1108">
                  <c:v>0.83549768518374079</c:v>
                </c:pt>
                <c:pt idx="1109">
                  <c:v>0.83574074073790583</c:v>
                </c:pt>
                <c:pt idx="1110">
                  <c:v>0.83598379629934683</c:v>
                </c:pt>
                <c:pt idx="1111">
                  <c:v>0.83622685185351187</c:v>
                </c:pt>
                <c:pt idx="1112">
                  <c:v>0.8364699074076769</c:v>
                </c:pt>
                <c:pt idx="1113">
                  <c:v>0.83671296296184194</c:v>
                </c:pt>
                <c:pt idx="1114">
                  <c:v>0.83695601851600698</c:v>
                </c:pt>
                <c:pt idx="1115">
                  <c:v>0.83719907407017202</c:v>
                </c:pt>
                <c:pt idx="1116">
                  <c:v>0.83744212963161302</c:v>
                </c:pt>
                <c:pt idx="1117">
                  <c:v>0.83768518518577806</c:v>
                </c:pt>
                <c:pt idx="1118">
                  <c:v>0.8379282407399431</c:v>
                </c:pt>
                <c:pt idx="1119">
                  <c:v>0.83817129629410814</c:v>
                </c:pt>
                <c:pt idx="1120">
                  <c:v>0.83841435184827318</c:v>
                </c:pt>
                <c:pt idx="1121">
                  <c:v>0.83865740740971417</c:v>
                </c:pt>
                <c:pt idx="1122">
                  <c:v>0.83890046296387921</c:v>
                </c:pt>
                <c:pt idx="1123">
                  <c:v>0.83914351851804425</c:v>
                </c:pt>
                <c:pt idx="1124">
                  <c:v>0.83938657407220929</c:v>
                </c:pt>
                <c:pt idx="1125">
                  <c:v>0.83962962962637433</c:v>
                </c:pt>
                <c:pt idx="1126">
                  <c:v>0.83987268518781533</c:v>
                </c:pt>
                <c:pt idx="1127">
                  <c:v>0.84011574074198037</c:v>
                </c:pt>
                <c:pt idx="1128">
                  <c:v>0.8403587962961454</c:v>
                </c:pt>
                <c:pt idx="1129">
                  <c:v>0.84060185185031044</c:v>
                </c:pt>
                <c:pt idx="1130">
                  <c:v>0.84084490740447548</c:v>
                </c:pt>
                <c:pt idx="1131">
                  <c:v>0.84108796296591648</c:v>
                </c:pt>
                <c:pt idx="1132">
                  <c:v>0.84134259258958521</c:v>
                </c:pt>
                <c:pt idx="1133">
                  <c:v>0.84158564815102621</c:v>
                </c:pt>
                <c:pt idx="1134">
                  <c:v>0.84182870370519125</c:v>
                </c:pt>
                <c:pt idx="1135">
                  <c:v>0.84207175925935629</c:v>
                </c:pt>
                <c:pt idx="1136">
                  <c:v>0.84231481481352133</c:v>
                </c:pt>
                <c:pt idx="1137">
                  <c:v>0.84255787036768637</c:v>
                </c:pt>
                <c:pt idx="1138">
                  <c:v>0.84280092592185141</c:v>
                </c:pt>
                <c:pt idx="1139">
                  <c:v>0.8430439814832924</c:v>
                </c:pt>
                <c:pt idx="1140">
                  <c:v>0.84328703703745744</c:v>
                </c:pt>
                <c:pt idx="1141">
                  <c:v>0.84353009259162248</c:v>
                </c:pt>
                <c:pt idx="1142">
                  <c:v>0.84377314814578752</c:v>
                </c:pt>
                <c:pt idx="1143">
                  <c:v>0.84401620369995256</c:v>
                </c:pt>
                <c:pt idx="1144">
                  <c:v>0.84425925926139356</c:v>
                </c:pt>
                <c:pt idx="1145">
                  <c:v>0.8445023148155586</c:v>
                </c:pt>
                <c:pt idx="1146">
                  <c:v>0.84474537036972364</c:v>
                </c:pt>
                <c:pt idx="1147">
                  <c:v>0.84498842592388868</c:v>
                </c:pt>
                <c:pt idx="1148">
                  <c:v>0.84523148147805371</c:v>
                </c:pt>
                <c:pt idx="1149">
                  <c:v>0.84547453703949471</c:v>
                </c:pt>
                <c:pt idx="1150">
                  <c:v>0.84571759259365975</c:v>
                </c:pt>
                <c:pt idx="1151">
                  <c:v>0.84596064814782479</c:v>
                </c:pt>
                <c:pt idx="1152">
                  <c:v>0.84620370370198983</c:v>
                </c:pt>
                <c:pt idx="1153">
                  <c:v>0.84644675925615487</c:v>
                </c:pt>
                <c:pt idx="1154">
                  <c:v>0.84668981481759586</c:v>
                </c:pt>
                <c:pt idx="1155">
                  <c:v>0.8469328703717609</c:v>
                </c:pt>
                <c:pt idx="1156">
                  <c:v>0.84717592592592594</c:v>
                </c:pt>
                <c:pt idx="1157">
                  <c:v>0.84741898148009098</c:v>
                </c:pt>
                <c:pt idx="1158">
                  <c:v>0.84766203703425602</c:v>
                </c:pt>
                <c:pt idx="1159">
                  <c:v>0.84790509259569702</c:v>
                </c:pt>
                <c:pt idx="1160">
                  <c:v>0.84814814814986206</c:v>
                </c:pt>
                <c:pt idx="1161">
                  <c:v>0.8483912037040271</c:v>
                </c:pt>
                <c:pt idx="1162">
                  <c:v>0.84863425925819214</c:v>
                </c:pt>
                <c:pt idx="1163">
                  <c:v>0.84887731481235718</c:v>
                </c:pt>
                <c:pt idx="1164">
                  <c:v>0.84912037036652221</c:v>
                </c:pt>
                <c:pt idx="1165">
                  <c:v>0.84936342592796321</c:v>
                </c:pt>
                <c:pt idx="1166">
                  <c:v>0.84960648148212825</c:v>
                </c:pt>
                <c:pt idx="1167">
                  <c:v>0.84984953703629329</c:v>
                </c:pt>
                <c:pt idx="1168">
                  <c:v>0.85009259259045833</c:v>
                </c:pt>
                <c:pt idx="1169">
                  <c:v>0.85033564814462337</c:v>
                </c:pt>
                <c:pt idx="1170">
                  <c:v>0.85057870370606437</c:v>
                </c:pt>
                <c:pt idx="1171">
                  <c:v>0.8508217592602294</c:v>
                </c:pt>
                <c:pt idx="1172">
                  <c:v>0.85106481481439444</c:v>
                </c:pt>
                <c:pt idx="1173">
                  <c:v>0.85130787036855948</c:v>
                </c:pt>
                <c:pt idx="1174">
                  <c:v>0.85155092592272452</c:v>
                </c:pt>
                <c:pt idx="1175">
                  <c:v>0.85179398148416552</c:v>
                </c:pt>
                <c:pt idx="1176">
                  <c:v>0.85203703703833056</c:v>
                </c:pt>
                <c:pt idx="1177">
                  <c:v>0.8522800925924956</c:v>
                </c:pt>
                <c:pt idx="1178">
                  <c:v>0.85252314814666064</c:v>
                </c:pt>
                <c:pt idx="1179">
                  <c:v>0.85276620370082568</c:v>
                </c:pt>
                <c:pt idx="1180">
                  <c:v>0.85302083333177037</c:v>
                </c:pt>
                <c:pt idx="1181">
                  <c:v>0.85326388888593541</c:v>
                </c:pt>
                <c:pt idx="1182">
                  <c:v>0.8535069444473764</c:v>
                </c:pt>
                <c:pt idx="1183">
                  <c:v>0.85375000000154144</c:v>
                </c:pt>
                <c:pt idx="1184">
                  <c:v>0.85399305555570648</c:v>
                </c:pt>
                <c:pt idx="1185">
                  <c:v>0.85423611110987152</c:v>
                </c:pt>
                <c:pt idx="1186">
                  <c:v>0.85447916666403656</c:v>
                </c:pt>
                <c:pt idx="1187">
                  <c:v>0.8547222222182016</c:v>
                </c:pt>
                <c:pt idx="1188">
                  <c:v>0.8549652777796426</c:v>
                </c:pt>
                <c:pt idx="1189">
                  <c:v>0.85520833333380764</c:v>
                </c:pt>
                <c:pt idx="1190">
                  <c:v>0.85545138888797267</c:v>
                </c:pt>
                <c:pt idx="1191">
                  <c:v>0.85569444444213771</c:v>
                </c:pt>
                <c:pt idx="1192">
                  <c:v>0.85593749999630275</c:v>
                </c:pt>
                <c:pt idx="1193">
                  <c:v>0.85618055555774375</c:v>
                </c:pt>
                <c:pt idx="1194">
                  <c:v>0.85642361111190879</c:v>
                </c:pt>
                <c:pt idx="1195">
                  <c:v>0.85666666666607383</c:v>
                </c:pt>
                <c:pt idx="1196">
                  <c:v>0.85690972222023887</c:v>
                </c:pt>
                <c:pt idx="1197">
                  <c:v>0.85715277777440391</c:v>
                </c:pt>
                <c:pt idx="1198">
                  <c:v>0.8573958333358449</c:v>
                </c:pt>
                <c:pt idx="1199">
                  <c:v>0.85763888889000994</c:v>
                </c:pt>
                <c:pt idx="1200">
                  <c:v>0.85788194444417498</c:v>
                </c:pt>
                <c:pt idx="1201">
                  <c:v>0.85812499999834002</c:v>
                </c:pt>
                <c:pt idx="1202">
                  <c:v>0.85836805555250506</c:v>
                </c:pt>
                <c:pt idx="1203">
                  <c:v>0.85861111111394606</c:v>
                </c:pt>
                <c:pt idx="1204">
                  <c:v>0.8588541666681111</c:v>
                </c:pt>
                <c:pt idx="1205">
                  <c:v>0.85909722222227614</c:v>
                </c:pt>
                <c:pt idx="1206">
                  <c:v>0.85934027777644117</c:v>
                </c:pt>
                <c:pt idx="1207">
                  <c:v>0.85958333333060621</c:v>
                </c:pt>
                <c:pt idx="1208">
                  <c:v>0.85982638888477125</c:v>
                </c:pt>
                <c:pt idx="1209">
                  <c:v>0.86006944444621225</c:v>
                </c:pt>
                <c:pt idx="1210">
                  <c:v>0.86031250000037729</c:v>
                </c:pt>
                <c:pt idx="1211">
                  <c:v>0.86055555555454233</c:v>
                </c:pt>
                <c:pt idx="1212">
                  <c:v>0.86079861110870737</c:v>
                </c:pt>
                <c:pt idx="1213">
                  <c:v>0.86104166666287241</c:v>
                </c:pt>
                <c:pt idx="1214">
                  <c:v>0.8612847222243134</c:v>
                </c:pt>
                <c:pt idx="1215">
                  <c:v>0.86152777777847844</c:v>
                </c:pt>
                <c:pt idx="1216">
                  <c:v>0.86177083333264348</c:v>
                </c:pt>
                <c:pt idx="1217">
                  <c:v>0.86201388888680852</c:v>
                </c:pt>
                <c:pt idx="1218">
                  <c:v>0.86225694444097356</c:v>
                </c:pt>
                <c:pt idx="1219">
                  <c:v>0.86250000000241456</c:v>
                </c:pt>
                <c:pt idx="1220">
                  <c:v>0.8627430555565796</c:v>
                </c:pt>
                <c:pt idx="1221">
                  <c:v>0.86298611111074464</c:v>
                </c:pt>
                <c:pt idx="1222">
                  <c:v>0.86322916666490968</c:v>
                </c:pt>
                <c:pt idx="1223">
                  <c:v>0.86347222221907471</c:v>
                </c:pt>
                <c:pt idx="1224">
                  <c:v>0.86371527778051571</c:v>
                </c:pt>
                <c:pt idx="1225">
                  <c:v>0.86395833333468075</c:v>
                </c:pt>
                <c:pt idx="1226">
                  <c:v>0.86420138888884579</c:v>
                </c:pt>
                <c:pt idx="1227">
                  <c:v>0.86444444444301083</c:v>
                </c:pt>
                <c:pt idx="1228">
                  <c:v>0.86468749999717587</c:v>
                </c:pt>
                <c:pt idx="1229">
                  <c:v>0.86494212962812056</c:v>
                </c:pt>
                <c:pt idx="1230">
                  <c:v>0.8651851851822856</c:v>
                </c:pt>
                <c:pt idx="1231">
                  <c:v>0.8654282407437266</c:v>
                </c:pt>
                <c:pt idx="1232">
                  <c:v>0.86567129629789163</c:v>
                </c:pt>
                <c:pt idx="1233">
                  <c:v>0.86591435185205667</c:v>
                </c:pt>
                <c:pt idx="1234">
                  <c:v>0.86615740740622171</c:v>
                </c:pt>
                <c:pt idx="1235">
                  <c:v>0.86640046296038675</c:v>
                </c:pt>
                <c:pt idx="1236">
                  <c:v>0.86664351851455179</c:v>
                </c:pt>
                <c:pt idx="1237">
                  <c:v>0.86688657407599279</c:v>
                </c:pt>
                <c:pt idx="1238">
                  <c:v>0.86712962963015783</c:v>
                </c:pt>
                <c:pt idx="1239">
                  <c:v>0.86737268518432287</c:v>
                </c:pt>
                <c:pt idx="1240">
                  <c:v>0.86761574073848791</c:v>
                </c:pt>
                <c:pt idx="1241">
                  <c:v>0.86785879629265295</c:v>
                </c:pt>
                <c:pt idx="1242">
                  <c:v>0.86810185185409394</c:v>
                </c:pt>
                <c:pt idx="1243">
                  <c:v>0.86834490740825898</c:v>
                </c:pt>
                <c:pt idx="1244">
                  <c:v>0.86858796296242402</c:v>
                </c:pt>
                <c:pt idx="1245">
                  <c:v>0.86883101851658906</c:v>
                </c:pt>
                <c:pt idx="1246">
                  <c:v>0.8690740740707541</c:v>
                </c:pt>
                <c:pt idx="1247">
                  <c:v>0.8693171296321951</c:v>
                </c:pt>
                <c:pt idx="1248">
                  <c:v>0.86956018518636014</c:v>
                </c:pt>
                <c:pt idx="1249">
                  <c:v>0.86980324074052517</c:v>
                </c:pt>
                <c:pt idx="1250">
                  <c:v>0.87004629629469021</c:v>
                </c:pt>
                <c:pt idx="1251">
                  <c:v>0.87028935184885525</c:v>
                </c:pt>
                <c:pt idx="1252">
                  <c:v>0.87053240741029625</c:v>
                </c:pt>
                <c:pt idx="1253">
                  <c:v>0.87077546296446129</c:v>
                </c:pt>
                <c:pt idx="1254">
                  <c:v>0.87101851851862633</c:v>
                </c:pt>
                <c:pt idx="1255">
                  <c:v>0.87126157407279137</c:v>
                </c:pt>
                <c:pt idx="1256">
                  <c:v>0.87150462962695641</c:v>
                </c:pt>
                <c:pt idx="1257">
                  <c:v>0.87174768518112145</c:v>
                </c:pt>
                <c:pt idx="1258">
                  <c:v>0.87199074074256244</c:v>
                </c:pt>
                <c:pt idx="1259">
                  <c:v>0.87223379629672748</c:v>
                </c:pt>
                <c:pt idx="1260">
                  <c:v>0.87247685185089252</c:v>
                </c:pt>
                <c:pt idx="1261">
                  <c:v>0.87271990740505756</c:v>
                </c:pt>
                <c:pt idx="1262">
                  <c:v>0.8729629629592226</c:v>
                </c:pt>
                <c:pt idx="1263">
                  <c:v>0.8732060185206636</c:v>
                </c:pt>
                <c:pt idx="1264">
                  <c:v>0.87344907407482864</c:v>
                </c:pt>
                <c:pt idx="1265">
                  <c:v>0.87369212962899367</c:v>
                </c:pt>
                <c:pt idx="1266">
                  <c:v>0.87393518518315871</c:v>
                </c:pt>
                <c:pt idx="1267">
                  <c:v>0.87417824073732375</c:v>
                </c:pt>
                <c:pt idx="1268">
                  <c:v>0.87442129629876475</c:v>
                </c:pt>
                <c:pt idx="1269">
                  <c:v>0.87466435185292979</c:v>
                </c:pt>
                <c:pt idx="1270">
                  <c:v>0.87490740740709483</c:v>
                </c:pt>
                <c:pt idx="1271">
                  <c:v>0.87515046296125987</c:v>
                </c:pt>
                <c:pt idx="1272">
                  <c:v>0.87539351851542491</c:v>
                </c:pt>
                <c:pt idx="1273">
                  <c:v>0.8756365740768659</c:v>
                </c:pt>
                <c:pt idx="1274">
                  <c:v>0.87587962963103094</c:v>
                </c:pt>
                <c:pt idx="1275">
                  <c:v>0.87612268518519598</c:v>
                </c:pt>
                <c:pt idx="1276">
                  <c:v>0.87636574073936102</c:v>
                </c:pt>
                <c:pt idx="1277">
                  <c:v>0.87662037037030571</c:v>
                </c:pt>
                <c:pt idx="1278">
                  <c:v>0.87686342592447075</c:v>
                </c:pt>
                <c:pt idx="1279">
                  <c:v>0.87710648147863579</c:v>
                </c:pt>
                <c:pt idx="1280">
                  <c:v>0.87734953704007679</c:v>
                </c:pt>
                <c:pt idx="1281">
                  <c:v>0.87759259259424183</c:v>
                </c:pt>
                <c:pt idx="1282">
                  <c:v>0.87783564814840687</c:v>
                </c:pt>
                <c:pt idx="1283">
                  <c:v>0.87807870370257191</c:v>
                </c:pt>
                <c:pt idx="1284">
                  <c:v>0.87832175925673694</c:v>
                </c:pt>
                <c:pt idx="1285">
                  <c:v>0.87856481481090198</c:v>
                </c:pt>
                <c:pt idx="1286">
                  <c:v>0.87880787037234298</c:v>
                </c:pt>
                <c:pt idx="1287">
                  <c:v>0.87905092592650802</c:v>
                </c:pt>
                <c:pt idx="1288">
                  <c:v>0.87929398148067306</c:v>
                </c:pt>
                <c:pt idx="1289">
                  <c:v>0.8795370370348381</c:v>
                </c:pt>
                <c:pt idx="1290">
                  <c:v>0.87978009258900314</c:v>
                </c:pt>
                <c:pt idx="1291">
                  <c:v>0.88002314815044413</c:v>
                </c:pt>
                <c:pt idx="1292">
                  <c:v>0.88026620370460917</c:v>
                </c:pt>
                <c:pt idx="1293">
                  <c:v>0.88050925925877421</c:v>
                </c:pt>
                <c:pt idx="1294">
                  <c:v>0.88075231481293925</c:v>
                </c:pt>
                <c:pt idx="1295">
                  <c:v>0.88099537036710429</c:v>
                </c:pt>
                <c:pt idx="1296">
                  <c:v>0.88123842592854529</c:v>
                </c:pt>
                <c:pt idx="1297">
                  <c:v>0.88148148148271033</c:v>
                </c:pt>
                <c:pt idx="1298">
                  <c:v>0.88172453703687537</c:v>
                </c:pt>
                <c:pt idx="1299">
                  <c:v>0.88196759259104041</c:v>
                </c:pt>
                <c:pt idx="1300">
                  <c:v>0.88221064814520544</c:v>
                </c:pt>
                <c:pt idx="1301">
                  <c:v>0.88245370370664644</c:v>
                </c:pt>
                <c:pt idx="1302">
                  <c:v>0.88269675926081148</c:v>
                </c:pt>
                <c:pt idx="1303">
                  <c:v>0.88293981481497652</c:v>
                </c:pt>
                <c:pt idx="1304">
                  <c:v>0.88318287036914156</c:v>
                </c:pt>
                <c:pt idx="1305">
                  <c:v>0.8834259259233066</c:v>
                </c:pt>
                <c:pt idx="1306">
                  <c:v>0.88366898147747164</c:v>
                </c:pt>
                <c:pt idx="1307">
                  <c:v>0.88391203703891263</c:v>
                </c:pt>
                <c:pt idx="1308">
                  <c:v>0.88415509259307767</c:v>
                </c:pt>
                <c:pt idx="1309">
                  <c:v>0.88439814814724271</c:v>
                </c:pt>
                <c:pt idx="1310">
                  <c:v>0.88464120370140775</c:v>
                </c:pt>
                <c:pt idx="1311">
                  <c:v>0.88488425925557279</c:v>
                </c:pt>
                <c:pt idx="1312">
                  <c:v>0.88512731481701379</c:v>
                </c:pt>
                <c:pt idx="1313">
                  <c:v>0.88537037037117883</c:v>
                </c:pt>
                <c:pt idx="1314">
                  <c:v>0.88561342592534387</c:v>
                </c:pt>
                <c:pt idx="1315">
                  <c:v>0.88585648147950891</c:v>
                </c:pt>
                <c:pt idx="1316">
                  <c:v>0.88609953703367395</c:v>
                </c:pt>
                <c:pt idx="1317">
                  <c:v>0.88634259259511494</c:v>
                </c:pt>
                <c:pt idx="1318">
                  <c:v>0.88658564814927998</c:v>
                </c:pt>
                <c:pt idx="1319">
                  <c:v>0.88682870370344502</c:v>
                </c:pt>
                <c:pt idx="1320">
                  <c:v>0.88707175925761006</c:v>
                </c:pt>
                <c:pt idx="1321">
                  <c:v>0.8873148148117751</c:v>
                </c:pt>
                <c:pt idx="1322">
                  <c:v>0.8875578703732161</c:v>
                </c:pt>
                <c:pt idx="1323">
                  <c:v>0.88780092592738113</c:v>
                </c:pt>
                <c:pt idx="1324">
                  <c:v>0.88804398148154617</c:v>
                </c:pt>
                <c:pt idx="1325">
                  <c:v>0.88829861111249087</c:v>
                </c:pt>
                <c:pt idx="1326">
                  <c:v>0.8885416666666559</c:v>
                </c:pt>
                <c:pt idx="1327">
                  <c:v>0.88878472222082094</c:v>
                </c:pt>
                <c:pt idx="1328">
                  <c:v>0.88902777777498598</c:v>
                </c:pt>
                <c:pt idx="1329">
                  <c:v>0.88927083333642698</c:v>
                </c:pt>
                <c:pt idx="1330">
                  <c:v>0.88951388889059202</c:v>
                </c:pt>
                <c:pt idx="1331">
                  <c:v>0.88975694444475706</c:v>
                </c:pt>
                <c:pt idx="1332">
                  <c:v>0.8899999999989221</c:v>
                </c:pt>
                <c:pt idx="1333">
                  <c:v>0.89024305555308714</c:v>
                </c:pt>
                <c:pt idx="1334">
                  <c:v>0.89048611110725218</c:v>
                </c:pt>
                <c:pt idx="1335">
                  <c:v>0.89072916666869317</c:v>
                </c:pt>
                <c:pt idx="1336">
                  <c:v>0.89097222222285821</c:v>
                </c:pt>
                <c:pt idx="1337">
                  <c:v>0.89121527777702325</c:v>
                </c:pt>
                <c:pt idx="1338">
                  <c:v>0.89145833333118829</c:v>
                </c:pt>
                <c:pt idx="1339">
                  <c:v>0.89170138888535333</c:v>
                </c:pt>
                <c:pt idx="1340">
                  <c:v>0.89194444444679433</c:v>
                </c:pt>
                <c:pt idx="1341">
                  <c:v>0.89218750000095937</c:v>
                </c:pt>
                <c:pt idx="1342">
                  <c:v>0.89243055555512441</c:v>
                </c:pt>
                <c:pt idx="1343">
                  <c:v>0.89267361110928944</c:v>
                </c:pt>
                <c:pt idx="1344">
                  <c:v>0.89291666666345448</c:v>
                </c:pt>
                <c:pt idx="1345">
                  <c:v>0.89315972222489548</c:v>
                </c:pt>
                <c:pt idx="1346">
                  <c:v>0.89340277777906052</c:v>
                </c:pt>
                <c:pt idx="1347">
                  <c:v>0.89364583333322556</c:v>
                </c:pt>
                <c:pt idx="1348">
                  <c:v>0.8938888888873906</c:v>
                </c:pt>
                <c:pt idx="1349">
                  <c:v>0.89413194444155564</c:v>
                </c:pt>
                <c:pt idx="1350">
                  <c:v>0.89437500000299663</c:v>
                </c:pt>
                <c:pt idx="1351">
                  <c:v>0.89461805555716167</c:v>
                </c:pt>
                <c:pt idx="1352">
                  <c:v>0.89486111111132671</c:v>
                </c:pt>
                <c:pt idx="1353">
                  <c:v>0.89510416666549175</c:v>
                </c:pt>
                <c:pt idx="1354">
                  <c:v>0.89534722221965679</c:v>
                </c:pt>
                <c:pt idx="1355">
                  <c:v>0.89559027777382183</c:v>
                </c:pt>
                <c:pt idx="1356">
                  <c:v>0.89583333333526283</c:v>
                </c:pt>
                <c:pt idx="1357">
                  <c:v>0.89607638888942787</c:v>
                </c:pt>
                <c:pt idx="1358">
                  <c:v>0.89631944444359291</c:v>
                </c:pt>
                <c:pt idx="1359">
                  <c:v>0.89656249999775794</c:v>
                </c:pt>
                <c:pt idx="1360">
                  <c:v>0.89680555555192298</c:v>
                </c:pt>
                <c:pt idx="1361">
                  <c:v>0.89704861111336398</c:v>
                </c:pt>
                <c:pt idx="1362">
                  <c:v>0.89729166666752902</c:v>
                </c:pt>
                <c:pt idx="1363">
                  <c:v>0.89753472222169406</c:v>
                </c:pt>
                <c:pt idx="1364">
                  <c:v>0.8977777777758591</c:v>
                </c:pt>
                <c:pt idx="1365">
                  <c:v>0.89802083333002414</c:v>
                </c:pt>
                <c:pt idx="1366">
                  <c:v>0.89826388889146513</c:v>
                </c:pt>
                <c:pt idx="1367">
                  <c:v>0.89850694444563017</c:v>
                </c:pt>
                <c:pt idx="1368">
                  <c:v>0.89874999999979521</c:v>
                </c:pt>
                <c:pt idx="1369">
                  <c:v>0.89899305555396025</c:v>
                </c:pt>
                <c:pt idx="1370">
                  <c:v>0.89923611110812529</c:v>
                </c:pt>
                <c:pt idx="1371">
                  <c:v>0.89947916666956629</c:v>
                </c:pt>
                <c:pt idx="1372">
                  <c:v>0.89972222222373133</c:v>
                </c:pt>
                <c:pt idx="1373">
                  <c:v>0.89996527777789637</c:v>
                </c:pt>
                <c:pt idx="1374">
                  <c:v>0.90021990740884106</c:v>
                </c:pt>
                <c:pt idx="1375">
                  <c:v>0.9004629629630061</c:v>
                </c:pt>
                <c:pt idx="1376">
                  <c:v>0.90070601851717114</c:v>
                </c:pt>
                <c:pt idx="1377">
                  <c:v>0.90094907407133618</c:v>
                </c:pt>
                <c:pt idx="1378">
                  <c:v>0.90119212962550121</c:v>
                </c:pt>
                <c:pt idx="1379">
                  <c:v>0.90143518518694221</c:v>
                </c:pt>
                <c:pt idx="1380">
                  <c:v>0.90167824074110725</c:v>
                </c:pt>
                <c:pt idx="1381">
                  <c:v>0.90192129629527229</c:v>
                </c:pt>
                <c:pt idx="1382">
                  <c:v>0.90216435184943733</c:v>
                </c:pt>
                <c:pt idx="1383">
                  <c:v>0.90240740740360237</c:v>
                </c:pt>
                <c:pt idx="1384">
                  <c:v>0.90265046296504337</c:v>
                </c:pt>
                <c:pt idx="1385">
                  <c:v>0.9028935185192084</c:v>
                </c:pt>
                <c:pt idx="1386">
                  <c:v>0.90313657407337344</c:v>
                </c:pt>
                <c:pt idx="1387">
                  <c:v>0.90337962962753848</c:v>
                </c:pt>
                <c:pt idx="1388">
                  <c:v>0.90362268518170352</c:v>
                </c:pt>
                <c:pt idx="1389">
                  <c:v>0.90386574074314452</c:v>
                </c:pt>
                <c:pt idx="1390">
                  <c:v>0.90410879629730956</c:v>
                </c:pt>
                <c:pt idx="1391">
                  <c:v>0.9043518518514746</c:v>
                </c:pt>
                <c:pt idx="1392">
                  <c:v>0.90459490740563964</c:v>
                </c:pt>
                <c:pt idx="1393">
                  <c:v>0.90483796295980468</c:v>
                </c:pt>
                <c:pt idx="1394">
                  <c:v>0.90508101852124567</c:v>
                </c:pt>
                <c:pt idx="1395">
                  <c:v>0.90532407407541071</c:v>
                </c:pt>
                <c:pt idx="1396">
                  <c:v>0.90556712962957575</c:v>
                </c:pt>
                <c:pt idx="1397">
                  <c:v>0.90581018518374079</c:v>
                </c:pt>
                <c:pt idx="1398">
                  <c:v>0.90605324073790583</c:v>
                </c:pt>
                <c:pt idx="1399">
                  <c:v>0.90629629629934683</c:v>
                </c:pt>
                <c:pt idx="1400">
                  <c:v>0.90653935185351187</c:v>
                </c:pt>
                <c:pt idx="1401">
                  <c:v>0.9067824074076769</c:v>
                </c:pt>
                <c:pt idx="1402">
                  <c:v>0.90702546296184194</c:v>
                </c:pt>
                <c:pt idx="1403">
                  <c:v>0.90726851851600698</c:v>
                </c:pt>
                <c:pt idx="1404">
                  <c:v>0.90751157407017202</c:v>
                </c:pt>
                <c:pt idx="1405">
                  <c:v>0.90775462963161302</c:v>
                </c:pt>
                <c:pt idx="1406">
                  <c:v>0.90799768518577806</c:v>
                </c:pt>
                <c:pt idx="1407">
                  <c:v>0.9082407407399431</c:v>
                </c:pt>
                <c:pt idx="1408">
                  <c:v>0.90848379629410814</c:v>
                </c:pt>
                <c:pt idx="1409">
                  <c:v>0.90872685184827318</c:v>
                </c:pt>
                <c:pt idx="1410">
                  <c:v>0.90896990740971417</c:v>
                </c:pt>
                <c:pt idx="1411">
                  <c:v>0.90921296296387921</c:v>
                </c:pt>
                <c:pt idx="1412">
                  <c:v>0.90945601851804425</c:v>
                </c:pt>
                <c:pt idx="1413">
                  <c:v>0.90969907407220929</c:v>
                </c:pt>
                <c:pt idx="1414">
                  <c:v>0.90994212962637433</c:v>
                </c:pt>
                <c:pt idx="1415">
                  <c:v>0.91018518518781533</c:v>
                </c:pt>
                <c:pt idx="1416">
                  <c:v>0.91042824074198037</c:v>
                </c:pt>
                <c:pt idx="1417">
                  <c:v>0.9106712962961454</c:v>
                </c:pt>
                <c:pt idx="1418">
                  <c:v>0.91091435185031044</c:v>
                </c:pt>
                <c:pt idx="1419">
                  <c:v>0.91115740740447548</c:v>
                </c:pt>
                <c:pt idx="1420">
                  <c:v>0.91140046296591648</c:v>
                </c:pt>
                <c:pt idx="1421">
                  <c:v>0.91164351852008152</c:v>
                </c:pt>
                <c:pt idx="1422">
                  <c:v>0.91188657407424656</c:v>
                </c:pt>
                <c:pt idx="1423">
                  <c:v>0.91214120370519125</c:v>
                </c:pt>
                <c:pt idx="1424">
                  <c:v>0.91238425925935629</c:v>
                </c:pt>
                <c:pt idx="1425">
                  <c:v>0.91262731481352133</c:v>
                </c:pt>
                <c:pt idx="1426">
                  <c:v>0.91287037036768637</c:v>
                </c:pt>
                <c:pt idx="1427">
                  <c:v>0.91311342592185141</c:v>
                </c:pt>
                <c:pt idx="1428">
                  <c:v>0.9133564814832924</c:v>
                </c:pt>
                <c:pt idx="1429">
                  <c:v>0.91359953703745744</c:v>
                </c:pt>
                <c:pt idx="1430">
                  <c:v>0.91384259259162248</c:v>
                </c:pt>
                <c:pt idx="1431">
                  <c:v>0.91408564814578752</c:v>
                </c:pt>
                <c:pt idx="1432">
                  <c:v>0.91432870369995256</c:v>
                </c:pt>
                <c:pt idx="1433">
                  <c:v>0.91457175926139356</c:v>
                </c:pt>
                <c:pt idx="1434">
                  <c:v>0.9148148148155586</c:v>
                </c:pt>
                <c:pt idx="1435">
                  <c:v>0.91505787036972364</c:v>
                </c:pt>
                <c:pt idx="1436">
                  <c:v>0.91530092592388868</c:v>
                </c:pt>
                <c:pt idx="1437">
                  <c:v>0.91554398147805371</c:v>
                </c:pt>
                <c:pt idx="1438">
                  <c:v>0.91578703703949471</c:v>
                </c:pt>
                <c:pt idx="1439">
                  <c:v>0.91603009259365975</c:v>
                </c:pt>
                <c:pt idx="1440">
                  <c:v>0.91627314814782479</c:v>
                </c:pt>
                <c:pt idx="1441">
                  <c:v>0.91651620370198983</c:v>
                </c:pt>
                <c:pt idx="1442">
                  <c:v>0.91675925925615487</c:v>
                </c:pt>
                <c:pt idx="1443">
                  <c:v>0.91700231481759586</c:v>
                </c:pt>
                <c:pt idx="1444">
                  <c:v>0.9172453703717609</c:v>
                </c:pt>
                <c:pt idx="1445">
                  <c:v>0.91748842592592594</c:v>
                </c:pt>
                <c:pt idx="1446">
                  <c:v>0.91773148148009098</c:v>
                </c:pt>
                <c:pt idx="1447">
                  <c:v>0.91797453703425602</c:v>
                </c:pt>
                <c:pt idx="1448">
                  <c:v>0.91821759259569702</c:v>
                </c:pt>
                <c:pt idx="1449">
                  <c:v>0.91846064814986206</c:v>
                </c:pt>
                <c:pt idx="1450">
                  <c:v>0.9187037037040271</c:v>
                </c:pt>
                <c:pt idx="1451">
                  <c:v>0.91894675925819214</c:v>
                </c:pt>
                <c:pt idx="1452">
                  <c:v>0.91918981481235718</c:v>
                </c:pt>
                <c:pt idx="1453">
                  <c:v>0.91943287036652221</c:v>
                </c:pt>
                <c:pt idx="1454">
                  <c:v>0.91967592592796321</c:v>
                </c:pt>
                <c:pt idx="1455">
                  <c:v>0.91991898148212825</c:v>
                </c:pt>
                <c:pt idx="1456">
                  <c:v>0.92016203703629329</c:v>
                </c:pt>
                <c:pt idx="1457">
                  <c:v>0.92040509259045833</c:v>
                </c:pt>
                <c:pt idx="1458">
                  <c:v>0.92064814814462337</c:v>
                </c:pt>
                <c:pt idx="1459">
                  <c:v>0.92089120370606437</c:v>
                </c:pt>
                <c:pt idx="1460">
                  <c:v>0.9211342592602294</c:v>
                </c:pt>
                <c:pt idx="1461">
                  <c:v>0.92137731481439444</c:v>
                </c:pt>
                <c:pt idx="1462">
                  <c:v>0.92162037036855948</c:v>
                </c:pt>
                <c:pt idx="1463">
                  <c:v>0.92186342592272452</c:v>
                </c:pt>
                <c:pt idx="1464">
                  <c:v>0.92210648148416552</c:v>
                </c:pt>
                <c:pt idx="1465">
                  <c:v>0.92234953703833056</c:v>
                </c:pt>
                <c:pt idx="1466">
                  <c:v>0.9225925925924956</c:v>
                </c:pt>
                <c:pt idx="1467">
                  <c:v>0.92283564814666064</c:v>
                </c:pt>
                <c:pt idx="1468">
                  <c:v>0.92307870370082568</c:v>
                </c:pt>
                <c:pt idx="1469">
                  <c:v>0.92332175926226667</c:v>
                </c:pt>
                <c:pt idx="1470">
                  <c:v>0.92356481481643171</c:v>
                </c:pt>
                <c:pt idx="1471">
                  <c:v>0.9238194444473764</c:v>
                </c:pt>
                <c:pt idx="1472">
                  <c:v>0.92406250000154144</c:v>
                </c:pt>
                <c:pt idx="1473">
                  <c:v>0.92430555555570648</c:v>
                </c:pt>
                <c:pt idx="1474">
                  <c:v>0.92454861110987152</c:v>
                </c:pt>
                <c:pt idx="1475">
                  <c:v>0.92479166666403656</c:v>
                </c:pt>
                <c:pt idx="1476">
                  <c:v>0.9250347222182016</c:v>
                </c:pt>
                <c:pt idx="1477">
                  <c:v>0.9252777777796426</c:v>
                </c:pt>
                <c:pt idx="1478">
                  <c:v>0.92552083333380764</c:v>
                </c:pt>
                <c:pt idx="1479">
                  <c:v>0.92576388888797267</c:v>
                </c:pt>
                <c:pt idx="1480">
                  <c:v>0.92600694444213771</c:v>
                </c:pt>
                <c:pt idx="1481">
                  <c:v>0.92624999999630275</c:v>
                </c:pt>
                <c:pt idx="1482">
                  <c:v>0.92649305555774375</c:v>
                </c:pt>
                <c:pt idx="1483">
                  <c:v>0.92673611111190879</c:v>
                </c:pt>
                <c:pt idx="1484">
                  <c:v>0.92697916666607383</c:v>
                </c:pt>
                <c:pt idx="1485">
                  <c:v>0.92722222222023887</c:v>
                </c:pt>
                <c:pt idx="1486">
                  <c:v>0.92746527777440391</c:v>
                </c:pt>
                <c:pt idx="1487">
                  <c:v>0.9277083333358449</c:v>
                </c:pt>
                <c:pt idx="1488">
                  <c:v>0.92795138889000994</c:v>
                </c:pt>
                <c:pt idx="1489">
                  <c:v>0.92819444444417498</c:v>
                </c:pt>
                <c:pt idx="1490">
                  <c:v>0.92843749999834002</c:v>
                </c:pt>
                <c:pt idx="1491">
                  <c:v>0.92868055555250506</c:v>
                </c:pt>
                <c:pt idx="1492">
                  <c:v>0.92892361111394606</c:v>
                </c:pt>
                <c:pt idx="1493">
                  <c:v>0.9291666666681111</c:v>
                </c:pt>
                <c:pt idx="1494">
                  <c:v>0.92940972222227614</c:v>
                </c:pt>
                <c:pt idx="1495">
                  <c:v>0.92965277777644117</c:v>
                </c:pt>
                <c:pt idx="1496">
                  <c:v>0.92989583333060621</c:v>
                </c:pt>
                <c:pt idx="1497">
                  <c:v>0.93013888888477125</c:v>
                </c:pt>
                <c:pt idx="1498">
                  <c:v>0.93038194444621225</c:v>
                </c:pt>
                <c:pt idx="1499">
                  <c:v>0.93062500000037729</c:v>
                </c:pt>
                <c:pt idx="1500">
                  <c:v>0.93086805555454233</c:v>
                </c:pt>
                <c:pt idx="1501">
                  <c:v>0.93111111110870737</c:v>
                </c:pt>
                <c:pt idx="1502">
                  <c:v>0.93135416666287241</c:v>
                </c:pt>
                <c:pt idx="1503">
                  <c:v>0.9315972222243134</c:v>
                </c:pt>
                <c:pt idx="1504">
                  <c:v>0.93184027777847844</c:v>
                </c:pt>
                <c:pt idx="1505">
                  <c:v>0.93208333333264348</c:v>
                </c:pt>
                <c:pt idx="1506">
                  <c:v>0.93232638888680852</c:v>
                </c:pt>
                <c:pt idx="1507">
                  <c:v>0.93256944444097356</c:v>
                </c:pt>
                <c:pt idx="1508">
                  <c:v>0.93281250000241456</c:v>
                </c:pt>
                <c:pt idx="1509">
                  <c:v>0.9330555555565796</c:v>
                </c:pt>
                <c:pt idx="1510">
                  <c:v>0.93329861111074464</c:v>
                </c:pt>
                <c:pt idx="1511">
                  <c:v>0.93354166666490968</c:v>
                </c:pt>
                <c:pt idx="1512">
                  <c:v>0.93378472221907471</c:v>
                </c:pt>
                <c:pt idx="1513">
                  <c:v>0.93402777778051571</c:v>
                </c:pt>
                <c:pt idx="1514">
                  <c:v>0.93427083333468075</c:v>
                </c:pt>
                <c:pt idx="1515">
                  <c:v>0.93451388888884579</c:v>
                </c:pt>
                <c:pt idx="1516">
                  <c:v>0.93475694444301083</c:v>
                </c:pt>
                <c:pt idx="1517">
                  <c:v>0.93499999999717587</c:v>
                </c:pt>
                <c:pt idx="1518">
                  <c:v>0.93524305555861686</c:v>
                </c:pt>
                <c:pt idx="1519">
                  <c:v>0.9354861111127819</c:v>
                </c:pt>
                <c:pt idx="1520">
                  <c:v>0.9357407407437266</c:v>
                </c:pt>
                <c:pt idx="1521">
                  <c:v>0.93598379629789163</c:v>
                </c:pt>
                <c:pt idx="1522">
                  <c:v>0.93622685185205667</c:v>
                </c:pt>
                <c:pt idx="1523">
                  <c:v>0.93646990740622171</c:v>
                </c:pt>
                <c:pt idx="1524">
                  <c:v>0.93671296296038675</c:v>
                </c:pt>
                <c:pt idx="1525">
                  <c:v>0.93695601851455179</c:v>
                </c:pt>
                <c:pt idx="1526">
                  <c:v>0.93719907407599279</c:v>
                </c:pt>
                <c:pt idx="1527">
                  <c:v>0.93744212963015783</c:v>
                </c:pt>
                <c:pt idx="1528">
                  <c:v>0.93768518518432287</c:v>
                </c:pt>
                <c:pt idx="1529">
                  <c:v>0.93792824073848791</c:v>
                </c:pt>
                <c:pt idx="1530">
                  <c:v>0.93817129629265295</c:v>
                </c:pt>
                <c:pt idx="1531">
                  <c:v>0.93841435185409394</c:v>
                </c:pt>
                <c:pt idx="1532">
                  <c:v>0.93865740740825898</c:v>
                </c:pt>
                <c:pt idx="1533">
                  <c:v>0.93890046296242402</c:v>
                </c:pt>
                <c:pt idx="1534">
                  <c:v>0.93914351851658906</c:v>
                </c:pt>
                <c:pt idx="1535">
                  <c:v>0.9393865740707541</c:v>
                </c:pt>
                <c:pt idx="1536">
                  <c:v>0.9396296296321951</c:v>
                </c:pt>
                <c:pt idx="1537">
                  <c:v>0.93987268518636014</c:v>
                </c:pt>
                <c:pt idx="1538">
                  <c:v>0.94011574074052517</c:v>
                </c:pt>
                <c:pt idx="1539">
                  <c:v>0.94035879629469021</c:v>
                </c:pt>
                <c:pt idx="1540">
                  <c:v>0.94060185184885525</c:v>
                </c:pt>
                <c:pt idx="1541">
                  <c:v>0.94084490741029625</c:v>
                </c:pt>
                <c:pt idx="1542">
                  <c:v>0.94108796296446129</c:v>
                </c:pt>
                <c:pt idx="1543">
                  <c:v>0.94133101851862633</c:v>
                </c:pt>
                <c:pt idx="1544">
                  <c:v>0.94157407407279137</c:v>
                </c:pt>
                <c:pt idx="1545">
                  <c:v>0.94181712962695641</c:v>
                </c:pt>
                <c:pt idx="1546">
                  <c:v>0.94206018518112145</c:v>
                </c:pt>
                <c:pt idx="1547">
                  <c:v>0.94230324074256244</c:v>
                </c:pt>
                <c:pt idx="1548">
                  <c:v>0.94254629629672748</c:v>
                </c:pt>
                <c:pt idx="1549">
                  <c:v>0.94278935185089252</c:v>
                </c:pt>
                <c:pt idx="1550">
                  <c:v>0.94303240740505756</c:v>
                </c:pt>
                <c:pt idx="1551">
                  <c:v>0.9432754629592226</c:v>
                </c:pt>
                <c:pt idx="1552">
                  <c:v>0.9435185185206636</c:v>
                </c:pt>
                <c:pt idx="1553">
                  <c:v>0.94376157407482864</c:v>
                </c:pt>
                <c:pt idx="1554">
                  <c:v>0.94400462962899367</c:v>
                </c:pt>
                <c:pt idx="1555">
                  <c:v>0.94424768518315871</c:v>
                </c:pt>
                <c:pt idx="1556">
                  <c:v>0.94449074073732375</c:v>
                </c:pt>
                <c:pt idx="1557">
                  <c:v>0.94473379629876475</c:v>
                </c:pt>
                <c:pt idx="1558">
                  <c:v>0.94497685185292979</c:v>
                </c:pt>
                <c:pt idx="1559">
                  <c:v>0.94521990740709483</c:v>
                </c:pt>
                <c:pt idx="1560">
                  <c:v>0.94546296296125987</c:v>
                </c:pt>
                <c:pt idx="1561">
                  <c:v>0.94570601851542491</c:v>
                </c:pt>
                <c:pt idx="1562">
                  <c:v>0.9459490740768659</c:v>
                </c:pt>
                <c:pt idx="1563">
                  <c:v>0.94619212963103094</c:v>
                </c:pt>
                <c:pt idx="1564">
                  <c:v>0.94643518518519598</c:v>
                </c:pt>
                <c:pt idx="1565">
                  <c:v>0.94667824073936102</c:v>
                </c:pt>
                <c:pt idx="1566">
                  <c:v>0.94692129629352606</c:v>
                </c:pt>
                <c:pt idx="1567">
                  <c:v>0.94716435185496706</c:v>
                </c:pt>
                <c:pt idx="1568">
                  <c:v>0.94741898147863579</c:v>
                </c:pt>
                <c:pt idx="1569">
                  <c:v>0.94766203704007679</c:v>
                </c:pt>
                <c:pt idx="1570">
                  <c:v>0.94790509259424183</c:v>
                </c:pt>
                <c:pt idx="1571">
                  <c:v>0.94814814814840687</c:v>
                </c:pt>
                <c:pt idx="1572">
                  <c:v>0.94839120370257191</c:v>
                </c:pt>
                <c:pt idx="1573">
                  <c:v>0.94863425925673694</c:v>
                </c:pt>
                <c:pt idx="1574">
                  <c:v>0.94887731481090198</c:v>
                </c:pt>
                <c:pt idx="1575">
                  <c:v>0.94912037037234298</c:v>
                </c:pt>
                <c:pt idx="1576">
                  <c:v>0.94936342592650802</c:v>
                </c:pt>
                <c:pt idx="1577">
                  <c:v>0.94960648148067306</c:v>
                </c:pt>
                <c:pt idx="1578">
                  <c:v>0.9498495370348381</c:v>
                </c:pt>
                <c:pt idx="1579">
                  <c:v>0.95009259258900314</c:v>
                </c:pt>
                <c:pt idx="1580">
                  <c:v>0.95033564815044413</c:v>
                </c:pt>
                <c:pt idx="1581">
                  <c:v>0.95057870370460917</c:v>
                </c:pt>
                <c:pt idx="1582">
                  <c:v>0.95082175925877421</c:v>
                </c:pt>
                <c:pt idx="1583">
                  <c:v>0.95106481481293925</c:v>
                </c:pt>
                <c:pt idx="1584">
                  <c:v>0.95130787036710429</c:v>
                </c:pt>
                <c:pt idx="1585">
                  <c:v>0.95155092592854529</c:v>
                </c:pt>
                <c:pt idx="1586">
                  <c:v>0.95179398148271033</c:v>
                </c:pt>
                <c:pt idx="1587">
                  <c:v>0.95203703703687537</c:v>
                </c:pt>
                <c:pt idx="1588">
                  <c:v>0.95228009259104041</c:v>
                </c:pt>
                <c:pt idx="1589">
                  <c:v>0.95252314814520544</c:v>
                </c:pt>
                <c:pt idx="1590">
                  <c:v>0.95276620370664644</c:v>
                </c:pt>
                <c:pt idx="1591">
                  <c:v>0.95300925926081148</c:v>
                </c:pt>
                <c:pt idx="1592">
                  <c:v>0.95325231481497652</c:v>
                </c:pt>
                <c:pt idx="1593">
                  <c:v>0.95349537036914156</c:v>
                </c:pt>
                <c:pt idx="1594">
                  <c:v>0.9537384259233066</c:v>
                </c:pt>
                <c:pt idx="1595">
                  <c:v>0.95398148147747164</c:v>
                </c:pt>
                <c:pt idx="1596">
                  <c:v>0.95422453703891263</c:v>
                </c:pt>
                <c:pt idx="1597">
                  <c:v>0.95446759259307767</c:v>
                </c:pt>
                <c:pt idx="1598">
                  <c:v>0.95471064814724271</c:v>
                </c:pt>
                <c:pt idx="1599">
                  <c:v>0.95495370370140775</c:v>
                </c:pt>
                <c:pt idx="1600">
                  <c:v>0.95519675925557279</c:v>
                </c:pt>
                <c:pt idx="1601">
                  <c:v>0.95543981481701379</c:v>
                </c:pt>
                <c:pt idx="1602">
                  <c:v>0.95568287037117883</c:v>
                </c:pt>
                <c:pt idx="1603">
                  <c:v>0.95592592592534387</c:v>
                </c:pt>
                <c:pt idx="1604">
                  <c:v>0.95616898147950891</c:v>
                </c:pt>
                <c:pt idx="1605">
                  <c:v>0.95641203703367395</c:v>
                </c:pt>
                <c:pt idx="1606">
                  <c:v>0.95665509259511494</c:v>
                </c:pt>
                <c:pt idx="1607">
                  <c:v>0.95689814814927998</c:v>
                </c:pt>
                <c:pt idx="1608">
                  <c:v>0.95714120370344502</c:v>
                </c:pt>
                <c:pt idx="1609">
                  <c:v>0.95738425925761006</c:v>
                </c:pt>
                <c:pt idx="1610">
                  <c:v>0.9576273148117751</c:v>
                </c:pt>
                <c:pt idx="1611">
                  <c:v>0.9578703703732161</c:v>
                </c:pt>
                <c:pt idx="1612">
                  <c:v>0.95811342592738113</c:v>
                </c:pt>
                <c:pt idx="1613">
                  <c:v>0.95835648148154617</c:v>
                </c:pt>
                <c:pt idx="1614">
                  <c:v>0.95859953703571121</c:v>
                </c:pt>
                <c:pt idx="1615">
                  <c:v>0.95884259258987625</c:v>
                </c:pt>
                <c:pt idx="1616">
                  <c:v>0.95908564814404129</c:v>
                </c:pt>
                <c:pt idx="1617">
                  <c:v>0.95934027777498598</c:v>
                </c:pt>
                <c:pt idx="1618">
                  <c:v>0.95958333333642698</c:v>
                </c:pt>
                <c:pt idx="1619">
                  <c:v>0.95982638889059202</c:v>
                </c:pt>
                <c:pt idx="1620">
                  <c:v>0.96006944444475706</c:v>
                </c:pt>
                <c:pt idx="1621">
                  <c:v>0.9603124999989221</c:v>
                </c:pt>
                <c:pt idx="1622">
                  <c:v>0.96055555555308714</c:v>
                </c:pt>
                <c:pt idx="1623">
                  <c:v>0.96079861110725218</c:v>
                </c:pt>
                <c:pt idx="1624">
                  <c:v>0.96104166666869317</c:v>
                </c:pt>
                <c:pt idx="1625">
                  <c:v>0.96128472222285821</c:v>
                </c:pt>
                <c:pt idx="1626">
                  <c:v>0.96152777777702325</c:v>
                </c:pt>
                <c:pt idx="1627">
                  <c:v>0.96177083333118829</c:v>
                </c:pt>
                <c:pt idx="1628">
                  <c:v>0.96201388888535333</c:v>
                </c:pt>
                <c:pt idx="1629">
                  <c:v>0.96225694444679433</c:v>
                </c:pt>
                <c:pt idx="1630">
                  <c:v>0.96250000000095937</c:v>
                </c:pt>
                <c:pt idx="1631">
                  <c:v>0.96274305555512441</c:v>
                </c:pt>
                <c:pt idx="1632">
                  <c:v>0.96298611110928944</c:v>
                </c:pt>
                <c:pt idx="1633">
                  <c:v>0.96322916666345448</c:v>
                </c:pt>
                <c:pt idx="1634">
                  <c:v>0.96347222222489548</c:v>
                </c:pt>
                <c:pt idx="1635">
                  <c:v>0.96371527777906052</c:v>
                </c:pt>
                <c:pt idx="1636">
                  <c:v>0.96395833333322556</c:v>
                </c:pt>
                <c:pt idx="1637">
                  <c:v>0.9642013888873906</c:v>
                </c:pt>
                <c:pt idx="1638">
                  <c:v>0.96444444444155564</c:v>
                </c:pt>
                <c:pt idx="1639">
                  <c:v>0.96468750000299663</c:v>
                </c:pt>
                <c:pt idx="1640">
                  <c:v>0.96493055555716167</c:v>
                </c:pt>
                <c:pt idx="1641">
                  <c:v>0.96517361111132671</c:v>
                </c:pt>
                <c:pt idx="1642">
                  <c:v>0.96541666666549175</c:v>
                </c:pt>
                <c:pt idx="1643">
                  <c:v>0.96565972221965679</c:v>
                </c:pt>
                <c:pt idx="1644">
                  <c:v>0.96590277777382183</c:v>
                </c:pt>
                <c:pt idx="1645">
                  <c:v>0.96614583333526283</c:v>
                </c:pt>
                <c:pt idx="1646">
                  <c:v>0.96638888888942787</c:v>
                </c:pt>
                <c:pt idx="1647">
                  <c:v>0.96663194444359291</c:v>
                </c:pt>
                <c:pt idx="1648">
                  <c:v>0.96687499999775794</c:v>
                </c:pt>
                <c:pt idx="1649">
                  <c:v>0.96711805555192298</c:v>
                </c:pt>
                <c:pt idx="1650">
                  <c:v>0.96736111111336398</c:v>
                </c:pt>
                <c:pt idx="1651">
                  <c:v>0.96760416666752902</c:v>
                </c:pt>
                <c:pt idx="1652">
                  <c:v>0.96784722222169406</c:v>
                </c:pt>
                <c:pt idx="1653">
                  <c:v>0.9680902777758591</c:v>
                </c:pt>
                <c:pt idx="1654">
                  <c:v>0.96833333333002414</c:v>
                </c:pt>
                <c:pt idx="1655">
                  <c:v>0.96857638889146513</c:v>
                </c:pt>
                <c:pt idx="1656">
                  <c:v>0.96881944444563017</c:v>
                </c:pt>
                <c:pt idx="1657">
                  <c:v>0.96906249999979521</c:v>
                </c:pt>
                <c:pt idx="1658">
                  <c:v>0.96930555555396025</c:v>
                </c:pt>
                <c:pt idx="1659">
                  <c:v>0.96954861110812529</c:v>
                </c:pt>
                <c:pt idx="1660">
                  <c:v>0.96979166666956629</c:v>
                </c:pt>
                <c:pt idx="1661">
                  <c:v>0.97003472222373133</c:v>
                </c:pt>
                <c:pt idx="1662">
                  <c:v>0.97027777777789637</c:v>
                </c:pt>
                <c:pt idx="1663">
                  <c:v>0.97052083333206141</c:v>
                </c:pt>
                <c:pt idx="1664">
                  <c:v>0.97076388888622644</c:v>
                </c:pt>
                <c:pt idx="1665">
                  <c:v>0.97101851851717114</c:v>
                </c:pt>
                <c:pt idx="1666">
                  <c:v>0.97126157407133618</c:v>
                </c:pt>
                <c:pt idx="1667">
                  <c:v>0.97150462962550121</c:v>
                </c:pt>
                <c:pt idx="1668">
                  <c:v>0.97174768518694221</c:v>
                </c:pt>
                <c:pt idx="1669">
                  <c:v>0.97199074074110725</c:v>
                </c:pt>
                <c:pt idx="1670">
                  <c:v>0.97223379629527229</c:v>
                </c:pt>
                <c:pt idx="1671">
                  <c:v>0.97247685184943733</c:v>
                </c:pt>
                <c:pt idx="1672">
                  <c:v>0.97271990740360237</c:v>
                </c:pt>
                <c:pt idx="1673">
                  <c:v>0.97296296296504337</c:v>
                </c:pt>
                <c:pt idx="1674">
                  <c:v>0.9732060185192084</c:v>
                </c:pt>
                <c:pt idx="1675">
                  <c:v>0.97344907407337344</c:v>
                </c:pt>
                <c:pt idx="1676">
                  <c:v>0.97369212962753848</c:v>
                </c:pt>
                <c:pt idx="1677">
                  <c:v>0.97393518518170352</c:v>
                </c:pt>
                <c:pt idx="1678">
                  <c:v>0.97417824074314452</c:v>
                </c:pt>
                <c:pt idx="1679">
                  <c:v>0.97442129629730956</c:v>
                </c:pt>
                <c:pt idx="1680">
                  <c:v>0.9746643518514746</c:v>
                </c:pt>
                <c:pt idx="1681">
                  <c:v>0.97490740740563964</c:v>
                </c:pt>
                <c:pt idx="1682">
                  <c:v>0.97515046295980468</c:v>
                </c:pt>
                <c:pt idx="1683">
                  <c:v>0.97539351852124567</c:v>
                </c:pt>
                <c:pt idx="1684">
                  <c:v>0.97563657407541071</c:v>
                </c:pt>
                <c:pt idx="1685">
                  <c:v>0.97587962962957575</c:v>
                </c:pt>
                <c:pt idx="1686">
                  <c:v>0.97612268518374079</c:v>
                </c:pt>
                <c:pt idx="1687">
                  <c:v>0.97636574073790583</c:v>
                </c:pt>
                <c:pt idx="1688">
                  <c:v>0.97660879629934683</c:v>
                </c:pt>
                <c:pt idx="1689">
                  <c:v>0.97685185185351187</c:v>
                </c:pt>
                <c:pt idx="1690">
                  <c:v>0.9770949074076769</c:v>
                </c:pt>
                <c:pt idx="1691">
                  <c:v>0.97733796296184194</c:v>
                </c:pt>
                <c:pt idx="1692">
                  <c:v>0.97758101851600698</c:v>
                </c:pt>
                <c:pt idx="1693">
                  <c:v>0.97782407407017202</c:v>
                </c:pt>
                <c:pt idx="1694">
                  <c:v>0.97806712963161302</c:v>
                </c:pt>
                <c:pt idx="1695">
                  <c:v>0.97831018518577806</c:v>
                </c:pt>
                <c:pt idx="1696">
                  <c:v>0.9785532407399431</c:v>
                </c:pt>
                <c:pt idx="1697">
                  <c:v>0.97879629629410814</c:v>
                </c:pt>
                <c:pt idx="1698">
                  <c:v>0.97903935184827318</c:v>
                </c:pt>
                <c:pt idx="1699">
                  <c:v>0.97928240740971417</c:v>
                </c:pt>
                <c:pt idx="1700">
                  <c:v>0.97952546296387921</c:v>
                </c:pt>
                <c:pt idx="1701">
                  <c:v>0.97976851851804425</c:v>
                </c:pt>
                <c:pt idx="1702">
                  <c:v>0.98001157407220929</c:v>
                </c:pt>
                <c:pt idx="1703">
                  <c:v>0.98025462962637433</c:v>
                </c:pt>
                <c:pt idx="1704">
                  <c:v>0.98049768518781533</c:v>
                </c:pt>
                <c:pt idx="1705">
                  <c:v>0.98074074074198037</c:v>
                </c:pt>
                <c:pt idx="1706">
                  <c:v>0.9809837962961454</c:v>
                </c:pt>
                <c:pt idx="1707">
                  <c:v>0.98122685185031044</c:v>
                </c:pt>
                <c:pt idx="1708">
                  <c:v>0.98146990740447548</c:v>
                </c:pt>
                <c:pt idx="1709">
                  <c:v>0.98171296296591648</c:v>
                </c:pt>
                <c:pt idx="1710">
                  <c:v>0.98195601852008152</c:v>
                </c:pt>
                <c:pt idx="1711">
                  <c:v>0.98219907407424656</c:v>
                </c:pt>
                <c:pt idx="1712">
                  <c:v>0.9824421296284116</c:v>
                </c:pt>
                <c:pt idx="1713">
                  <c:v>0.98268518518257664</c:v>
                </c:pt>
                <c:pt idx="1714">
                  <c:v>0.98293981481352133</c:v>
                </c:pt>
                <c:pt idx="1715">
                  <c:v>0.98318287036768637</c:v>
                </c:pt>
                <c:pt idx="1716">
                  <c:v>0.98342592592185141</c:v>
                </c:pt>
                <c:pt idx="1717">
                  <c:v>0.9836689814832924</c:v>
                </c:pt>
                <c:pt idx="1718">
                  <c:v>0.98391203703745744</c:v>
                </c:pt>
                <c:pt idx="1719">
                  <c:v>0.98415509259162248</c:v>
                </c:pt>
                <c:pt idx="1720">
                  <c:v>0.98439814814578752</c:v>
                </c:pt>
                <c:pt idx="1721">
                  <c:v>0.98464120369995256</c:v>
                </c:pt>
                <c:pt idx="1722">
                  <c:v>0.98488425926139356</c:v>
                </c:pt>
                <c:pt idx="1723">
                  <c:v>0.9851273148155586</c:v>
                </c:pt>
                <c:pt idx="1724">
                  <c:v>0.98537037036972364</c:v>
                </c:pt>
                <c:pt idx="1725">
                  <c:v>0.98561342592388868</c:v>
                </c:pt>
                <c:pt idx="1726">
                  <c:v>0.98585648147805371</c:v>
                </c:pt>
                <c:pt idx="1727">
                  <c:v>0.98609953703949471</c:v>
                </c:pt>
                <c:pt idx="1728">
                  <c:v>0.98634259259365975</c:v>
                </c:pt>
                <c:pt idx="1729">
                  <c:v>0.98658564814782479</c:v>
                </c:pt>
                <c:pt idx="1730">
                  <c:v>0.98682870370198983</c:v>
                </c:pt>
                <c:pt idx="1731">
                  <c:v>0.98707175925615487</c:v>
                </c:pt>
                <c:pt idx="1732">
                  <c:v>0.98731481481759586</c:v>
                </c:pt>
                <c:pt idx="1733">
                  <c:v>0.9875578703717609</c:v>
                </c:pt>
                <c:pt idx="1734">
                  <c:v>0.98780092592592594</c:v>
                </c:pt>
                <c:pt idx="1735">
                  <c:v>0.98804398148009098</c:v>
                </c:pt>
                <c:pt idx="1736">
                  <c:v>0.98828703703425602</c:v>
                </c:pt>
                <c:pt idx="1737">
                  <c:v>0.98853009259569702</c:v>
                </c:pt>
                <c:pt idx="1738">
                  <c:v>0.98877314814986206</c:v>
                </c:pt>
                <c:pt idx="1739">
                  <c:v>0.9890162037040271</c:v>
                </c:pt>
                <c:pt idx="1740">
                  <c:v>0.98925925925819214</c:v>
                </c:pt>
                <c:pt idx="1741">
                  <c:v>0.98950231481235718</c:v>
                </c:pt>
                <c:pt idx="1742">
                  <c:v>0.98974537036652221</c:v>
                </c:pt>
                <c:pt idx="1743">
                  <c:v>0.98998842592796321</c:v>
                </c:pt>
                <c:pt idx="1744">
                  <c:v>0.99023148148212825</c:v>
                </c:pt>
                <c:pt idx="1745">
                  <c:v>0.99047453703629329</c:v>
                </c:pt>
                <c:pt idx="1746">
                  <c:v>0.99071759259045833</c:v>
                </c:pt>
                <c:pt idx="1747">
                  <c:v>0.99096064814462337</c:v>
                </c:pt>
                <c:pt idx="1748">
                  <c:v>0.99120370370606437</c:v>
                </c:pt>
                <c:pt idx="1749">
                  <c:v>0.9914467592602294</c:v>
                </c:pt>
                <c:pt idx="1750">
                  <c:v>0.99168981481439444</c:v>
                </c:pt>
                <c:pt idx="1751">
                  <c:v>0.99193287036855948</c:v>
                </c:pt>
                <c:pt idx="1752">
                  <c:v>0.99217592592272452</c:v>
                </c:pt>
                <c:pt idx="1753">
                  <c:v>0.99241898148416552</c:v>
                </c:pt>
                <c:pt idx="1754">
                  <c:v>0.99266203703833056</c:v>
                </c:pt>
                <c:pt idx="1755">
                  <c:v>0.9929050925924956</c:v>
                </c:pt>
                <c:pt idx="1756">
                  <c:v>0.99314814814666064</c:v>
                </c:pt>
                <c:pt idx="1757">
                  <c:v>0.99339120370082568</c:v>
                </c:pt>
                <c:pt idx="1758">
                  <c:v>0.99363425926226667</c:v>
                </c:pt>
                <c:pt idx="1759">
                  <c:v>0.99387731481643171</c:v>
                </c:pt>
                <c:pt idx="1760">
                  <c:v>0.99412037037059675</c:v>
                </c:pt>
                <c:pt idx="1761">
                  <c:v>0.99436342592476179</c:v>
                </c:pt>
                <c:pt idx="1762">
                  <c:v>0.99461805555570648</c:v>
                </c:pt>
                <c:pt idx="1763">
                  <c:v>0.99486111110987152</c:v>
                </c:pt>
                <c:pt idx="1764">
                  <c:v>0.99510416666403656</c:v>
                </c:pt>
                <c:pt idx="1765">
                  <c:v>0.9953472222182016</c:v>
                </c:pt>
                <c:pt idx="1766">
                  <c:v>0.9955902777796426</c:v>
                </c:pt>
                <c:pt idx="1767">
                  <c:v>0.99583333333380764</c:v>
                </c:pt>
                <c:pt idx="1768">
                  <c:v>0.99607638888797267</c:v>
                </c:pt>
                <c:pt idx="1769">
                  <c:v>0.99631944444213771</c:v>
                </c:pt>
                <c:pt idx="1770">
                  <c:v>0.99656249999630275</c:v>
                </c:pt>
                <c:pt idx="1771">
                  <c:v>0.99680555555774375</c:v>
                </c:pt>
                <c:pt idx="1772">
                  <c:v>0.99704861111190879</c:v>
                </c:pt>
                <c:pt idx="1773">
                  <c:v>0.99729166666607383</c:v>
                </c:pt>
                <c:pt idx="1774">
                  <c:v>0.99753472222023887</c:v>
                </c:pt>
                <c:pt idx="1775">
                  <c:v>0.99777777777440391</c:v>
                </c:pt>
                <c:pt idx="1776">
                  <c:v>0.9980208333358449</c:v>
                </c:pt>
                <c:pt idx="1777">
                  <c:v>0.99826388889000994</c:v>
                </c:pt>
                <c:pt idx="1778">
                  <c:v>0.99850694444417498</c:v>
                </c:pt>
                <c:pt idx="1779">
                  <c:v>0.99874999999834002</c:v>
                </c:pt>
                <c:pt idx="1780">
                  <c:v>0.99899305555250506</c:v>
                </c:pt>
                <c:pt idx="1781">
                  <c:v>0.99923611111394606</c:v>
                </c:pt>
                <c:pt idx="1782">
                  <c:v>0.9994791666681111</c:v>
                </c:pt>
                <c:pt idx="1783">
                  <c:v>0.99972222222227614</c:v>
                </c:pt>
                <c:pt idx="1784">
                  <c:v>0.99996527777644117</c:v>
                </c:pt>
                <c:pt idx="1785">
                  <c:v>1.0002083333306062</c:v>
                </c:pt>
                <c:pt idx="1786">
                  <c:v>1.0004513888847713</c:v>
                </c:pt>
                <c:pt idx="1787">
                  <c:v>1.0006944444462123</c:v>
                </c:pt>
                <c:pt idx="1788">
                  <c:v>1.0009375000003773</c:v>
                </c:pt>
                <c:pt idx="1789">
                  <c:v>1.0011805555545423</c:v>
                </c:pt>
                <c:pt idx="1790">
                  <c:v>1.0014236111087074</c:v>
                </c:pt>
                <c:pt idx="1791">
                  <c:v>1.0016666666628724</c:v>
                </c:pt>
                <c:pt idx="1792">
                  <c:v>1.0019097222243134</c:v>
                </c:pt>
                <c:pt idx="1793">
                  <c:v>1.0021527777784784</c:v>
                </c:pt>
                <c:pt idx="1794">
                  <c:v>1.0023958333326435</c:v>
                </c:pt>
                <c:pt idx="1795">
                  <c:v>1.0026388888868085</c:v>
                </c:pt>
                <c:pt idx="1796">
                  <c:v>1.0028819444409736</c:v>
                </c:pt>
                <c:pt idx="1797">
                  <c:v>1.0031250000024146</c:v>
                </c:pt>
                <c:pt idx="1798">
                  <c:v>1.0033680555565796</c:v>
                </c:pt>
                <c:pt idx="1799">
                  <c:v>1.0036111111107446</c:v>
                </c:pt>
                <c:pt idx="1800">
                  <c:v>1.0038541666649097</c:v>
                </c:pt>
                <c:pt idx="1801">
                  <c:v>1.0040972222190747</c:v>
                </c:pt>
                <c:pt idx="1802">
                  <c:v>1.0043402777805157</c:v>
                </c:pt>
                <c:pt idx="1803">
                  <c:v>1.0045833333346808</c:v>
                </c:pt>
                <c:pt idx="1804">
                  <c:v>1.0048263888888458</c:v>
                </c:pt>
                <c:pt idx="1805">
                  <c:v>1.0050694444430108</c:v>
                </c:pt>
                <c:pt idx="1806">
                  <c:v>1.0053124999971759</c:v>
                </c:pt>
                <c:pt idx="1807">
                  <c:v>1.0055555555586169</c:v>
                </c:pt>
                <c:pt idx="1808">
                  <c:v>1.0057986111127819</c:v>
                </c:pt>
                <c:pt idx="1809">
                  <c:v>1.0060416666669469</c:v>
                </c:pt>
                <c:pt idx="1810">
                  <c:v>1.006284722221112</c:v>
                </c:pt>
                <c:pt idx="1811">
                  <c:v>1.0065393518520567</c:v>
                </c:pt>
                <c:pt idx="1812">
                  <c:v>1.0067824074062217</c:v>
                </c:pt>
                <c:pt idx="1813">
                  <c:v>1.0070254629603868</c:v>
                </c:pt>
                <c:pt idx="1814">
                  <c:v>1.0072685185145518</c:v>
                </c:pt>
                <c:pt idx="1815">
                  <c:v>1.0075115740759928</c:v>
                </c:pt>
                <c:pt idx="1816">
                  <c:v>1.0077546296301578</c:v>
                </c:pt>
                <c:pt idx="1817">
                  <c:v>1.0079976851843229</c:v>
                </c:pt>
                <c:pt idx="1818">
                  <c:v>1.0082407407384879</c:v>
                </c:pt>
                <c:pt idx="1819">
                  <c:v>1.0084837962926529</c:v>
                </c:pt>
                <c:pt idx="1820">
                  <c:v>1.0087268518540939</c:v>
                </c:pt>
                <c:pt idx="1821">
                  <c:v>1.008969907408259</c:v>
                </c:pt>
                <c:pt idx="1822">
                  <c:v>1.009212962962424</c:v>
                </c:pt>
                <c:pt idx="1823">
                  <c:v>1.0094560185165891</c:v>
                </c:pt>
                <c:pt idx="1824">
                  <c:v>1.0096990740707541</c:v>
                </c:pt>
                <c:pt idx="1825">
                  <c:v>1.0099421296321951</c:v>
                </c:pt>
                <c:pt idx="1826">
                  <c:v>1.0101851851863601</c:v>
                </c:pt>
                <c:pt idx="1827">
                  <c:v>1.0104282407405252</c:v>
                </c:pt>
                <c:pt idx="1828">
                  <c:v>1.0106712962946902</c:v>
                </c:pt>
                <c:pt idx="1829">
                  <c:v>1.0109143518488553</c:v>
                </c:pt>
                <c:pt idx="1830">
                  <c:v>1.0111574074102962</c:v>
                </c:pt>
                <c:pt idx="1831">
                  <c:v>1.0114004629644613</c:v>
                </c:pt>
                <c:pt idx="1832">
                  <c:v>1.0116435185186263</c:v>
                </c:pt>
                <c:pt idx="1833">
                  <c:v>1.0118865740727914</c:v>
                </c:pt>
                <c:pt idx="1834">
                  <c:v>1.0121296296269564</c:v>
                </c:pt>
                <c:pt idx="1835">
                  <c:v>1.0123726851811214</c:v>
                </c:pt>
                <c:pt idx="1836">
                  <c:v>1.0126157407425624</c:v>
                </c:pt>
                <c:pt idx="1837">
                  <c:v>1.0128587962967275</c:v>
                </c:pt>
                <c:pt idx="1838">
                  <c:v>1.0131018518508925</c:v>
                </c:pt>
                <c:pt idx="1839">
                  <c:v>1.0133449074050576</c:v>
                </c:pt>
                <c:pt idx="1840">
                  <c:v>1.0135879629592226</c:v>
                </c:pt>
                <c:pt idx="1841">
                  <c:v>1.0138310185206636</c:v>
                </c:pt>
                <c:pt idx="1842">
                  <c:v>1.0140740740748286</c:v>
                </c:pt>
                <c:pt idx="1843">
                  <c:v>1.0143171296289937</c:v>
                </c:pt>
                <c:pt idx="1844">
                  <c:v>1.0145601851831587</c:v>
                </c:pt>
                <c:pt idx="1845">
                  <c:v>1.0148032407373238</c:v>
                </c:pt>
                <c:pt idx="1846">
                  <c:v>1.0150462962987647</c:v>
                </c:pt>
                <c:pt idx="1847">
                  <c:v>1.0152893518529298</c:v>
                </c:pt>
                <c:pt idx="1848">
                  <c:v>1.0155324074070948</c:v>
                </c:pt>
                <c:pt idx="1849">
                  <c:v>1.0157754629612599</c:v>
                </c:pt>
                <c:pt idx="1850">
                  <c:v>1.0160185185154249</c:v>
                </c:pt>
                <c:pt idx="1851">
                  <c:v>1.0162615740768659</c:v>
                </c:pt>
                <c:pt idx="1852">
                  <c:v>1.0165046296310309</c:v>
                </c:pt>
                <c:pt idx="1853">
                  <c:v>1.016747685185196</c:v>
                </c:pt>
                <c:pt idx="1854">
                  <c:v>1.016990740739361</c:v>
                </c:pt>
                <c:pt idx="1855">
                  <c:v>1.0172337962935261</c:v>
                </c:pt>
                <c:pt idx="1856">
                  <c:v>1.0174768518549671</c:v>
                </c:pt>
                <c:pt idx="1857">
                  <c:v>1.0177199074091321</c:v>
                </c:pt>
                <c:pt idx="1858">
                  <c:v>1.0179629629632971</c:v>
                </c:pt>
                <c:pt idx="1859">
                  <c:v>1.0182175925942418</c:v>
                </c:pt>
                <c:pt idx="1860">
                  <c:v>1.0184606481484069</c:v>
                </c:pt>
                <c:pt idx="1861">
                  <c:v>1.0187037037025719</c:v>
                </c:pt>
                <c:pt idx="1862">
                  <c:v>1.0189467592567369</c:v>
                </c:pt>
                <c:pt idx="1863">
                  <c:v>1.019189814810902</c:v>
                </c:pt>
                <c:pt idx="1864">
                  <c:v>1.019432870372343</c:v>
                </c:pt>
                <c:pt idx="1865">
                  <c:v>1.019675925926508</c:v>
                </c:pt>
                <c:pt idx="1866">
                  <c:v>1.0199189814806731</c:v>
                </c:pt>
                <c:pt idx="1867">
                  <c:v>1.0201620370348381</c:v>
                </c:pt>
                <c:pt idx="1868">
                  <c:v>1.0204050925890031</c:v>
                </c:pt>
                <c:pt idx="1869">
                  <c:v>1.0206481481504441</c:v>
                </c:pt>
                <c:pt idx="1870">
                  <c:v>1.0208912037046092</c:v>
                </c:pt>
                <c:pt idx="1871">
                  <c:v>1.0211342592587742</c:v>
                </c:pt>
                <c:pt idx="1872">
                  <c:v>1.0213773148129393</c:v>
                </c:pt>
                <c:pt idx="1873">
                  <c:v>1.0216203703671043</c:v>
                </c:pt>
                <c:pt idx="1874">
                  <c:v>1.0218634259285453</c:v>
                </c:pt>
                <c:pt idx="1875">
                  <c:v>1.0221064814827103</c:v>
                </c:pt>
                <c:pt idx="1876">
                  <c:v>1.0223495370368754</c:v>
                </c:pt>
                <c:pt idx="1877">
                  <c:v>1.0225925925910404</c:v>
                </c:pt>
                <c:pt idx="1878">
                  <c:v>1.0228356481452054</c:v>
                </c:pt>
                <c:pt idx="1879">
                  <c:v>1.0230787037066464</c:v>
                </c:pt>
                <c:pt idx="1880">
                  <c:v>1.0233217592608115</c:v>
                </c:pt>
                <c:pt idx="1881">
                  <c:v>1.0235648148149765</c:v>
                </c:pt>
                <c:pt idx="1882">
                  <c:v>1.0238078703691416</c:v>
                </c:pt>
                <c:pt idx="1883">
                  <c:v>1.0240509259233066</c:v>
                </c:pt>
                <c:pt idx="1884">
                  <c:v>1.0242939814774716</c:v>
                </c:pt>
                <c:pt idx="1885">
                  <c:v>1.0245370370389126</c:v>
                </c:pt>
                <c:pt idx="1886">
                  <c:v>1.0247800925930777</c:v>
                </c:pt>
                <c:pt idx="1887">
                  <c:v>1.0250231481472427</c:v>
                </c:pt>
                <c:pt idx="1888">
                  <c:v>1.0252662037014078</c:v>
                </c:pt>
                <c:pt idx="1889">
                  <c:v>1.0255092592555728</c:v>
                </c:pt>
                <c:pt idx="1890">
                  <c:v>1.0257523148170138</c:v>
                </c:pt>
                <c:pt idx="1891">
                  <c:v>1.0259953703711788</c:v>
                </c:pt>
                <c:pt idx="1892">
                  <c:v>1.0262384259253439</c:v>
                </c:pt>
                <c:pt idx="1893">
                  <c:v>1.0264814814795089</c:v>
                </c:pt>
                <c:pt idx="1894">
                  <c:v>1.0267245370336739</c:v>
                </c:pt>
                <c:pt idx="1895">
                  <c:v>1.0269675925951149</c:v>
                </c:pt>
                <c:pt idx="1896">
                  <c:v>1.02721064814928</c:v>
                </c:pt>
                <c:pt idx="1897">
                  <c:v>1.027453703703445</c:v>
                </c:pt>
                <c:pt idx="1898">
                  <c:v>1.0276967592576101</c:v>
                </c:pt>
                <c:pt idx="1899">
                  <c:v>1.0279398148117751</c:v>
                </c:pt>
                <c:pt idx="1900">
                  <c:v>1.0281828703732161</c:v>
                </c:pt>
                <c:pt idx="1901">
                  <c:v>1.0284259259273811</c:v>
                </c:pt>
                <c:pt idx="1902">
                  <c:v>1.0286689814815462</c:v>
                </c:pt>
                <c:pt idx="1903">
                  <c:v>1.0289120370357112</c:v>
                </c:pt>
                <c:pt idx="1904">
                  <c:v>1.0291550925898763</c:v>
                </c:pt>
                <c:pt idx="1905">
                  <c:v>1.0293981481440413</c:v>
                </c:pt>
                <c:pt idx="1906">
                  <c:v>1.0296412037054823</c:v>
                </c:pt>
                <c:pt idx="1907">
                  <c:v>1.029895833336427</c:v>
                </c:pt>
                <c:pt idx="1908">
                  <c:v>1.030138888890592</c:v>
                </c:pt>
                <c:pt idx="1909">
                  <c:v>1.0303819444447571</c:v>
                </c:pt>
                <c:pt idx="1910">
                  <c:v>1.0306249999989221</c:v>
                </c:pt>
                <c:pt idx="1911">
                  <c:v>1.0308680555530871</c:v>
                </c:pt>
                <c:pt idx="1912">
                  <c:v>1.0311111111072522</c:v>
                </c:pt>
                <c:pt idx="1913">
                  <c:v>1.0313541666686932</c:v>
                </c:pt>
                <c:pt idx="1914">
                  <c:v>1.0315972222228582</c:v>
                </c:pt>
                <c:pt idx="1915">
                  <c:v>1.0318402777770233</c:v>
                </c:pt>
                <c:pt idx="1916">
                  <c:v>1.0320833333311883</c:v>
                </c:pt>
                <c:pt idx="1917">
                  <c:v>1.0323263888853533</c:v>
                </c:pt>
                <c:pt idx="1918">
                  <c:v>1.0325694444467943</c:v>
                </c:pt>
                <c:pt idx="1919">
                  <c:v>1.0328125000009594</c:v>
                </c:pt>
                <c:pt idx="1920">
                  <c:v>1.0330555555551244</c:v>
                </c:pt>
                <c:pt idx="1921">
                  <c:v>1.0332986111092894</c:v>
                </c:pt>
                <c:pt idx="1922">
                  <c:v>1.0335416666634545</c:v>
                </c:pt>
                <c:pt idx="1923">
                  <c:v>1.0337847222248955</c:v>
                </c:pt>
                <c:pt idx="1924">
                  <c:v>1.0340277777790605</c:v>
                </c:pt>
                <c:pt idx="1925">
                  <c:v>1.0342708333332256</c:v>
                </c:pt>
                <c:pt idx="1926">
                  <c:v>1.0345138888873906</c:v>
                </c:pt>
                <c:pt idx="1927">
                  <c:v>1.0347569444415556</c:v>
                </c:pt>
                <c:pt idx="1928">
                  <c:v>1.0350000000029966</c:v>
                </c:pt>
                <c:pt idx="1929">
                  <c:v>1.0352430555571617</c:v>
                </c:pt>
                <c:pt idx="1930">
                  <c:v>1.0354861111113267</c:v>
                </c:pt>
                <c:pt idx="1931">
                  <c:v>1.0357291666654918</c:v>
                </c:pt>
                <c:pt idx="1932">
                  <c:v>1.0359722222196568</c:v>
                </c:pt>
                <c:pt idx="1933">
                  <c:v>1.0362152777738218</c:v>
                </c:pt>
                <c:pt idx="1934">
                  <c:v>1.0364583333352628</c:v>
                </c:pt>
                <c:pt idx="1935">
                  <c:v>1.0367013888894279</c:v>
                </c:pt>
                <c:pt idx="1936">
                  <c:v>1.0369444444435929</c:v>
                </c:pt>
                <c:pt idx="1937">
                  <c:v>1.0371874999977579</c:v>
                </c:pt>
                <c:pt idx="1938">
                  <c:v>1.037430555551923</c:v>
                </c:pt>
                <c:pt idx="1939">
                  <c:v>1.037673611113364</c:v>
                </c:pt>
                <c:pt idx="1940">
                  <c:v>1.037916666667529</c:v>
                </c:pt>
                <c:pt idx="1941">
                  <c:v>1.0381597222216941</c:v>
                </c:pt>
                <c:pt idx="1942">
                  <c:v>1.0384027777758591</c:v>
                </c:pt>
                <c:pt idx="1943">
                  <c:v>1.0386458333300241</c:v>
                </c:pt>
                <c:pt idx="1944">
                  <c:v>1.0388888888914651</c:v>
                </c:pt>
                <c:pt idx="1945">
                  <c:v>1.0391319444456302</c:v>
                </c:pt>
                <c:pt idx="1946">
                  <c:v>1.0393749999997952</c:v>
                </c:pt>
                <c:pt idx="1947">
                  <c:v>1.0396180555539603</c:v>
                </c:pt>
                <c:pt idx="1948">
                  <c:v>1.0398611111081253</c:v>
                </c:pt>
                <c:pt idx="1949">
                  <c:v>1.0401041666695663</c:v>
                </c:pt>
                <c:pt idx="1950">
                  <c:v>1.0403472222237313</c:v>
                </c:pt>
                <c:pt idx="1951">
                  <c:v>1.0405902777778964</c:v>
                </c:pt>
                <c:pt idx="1952">
                  <c:v>1.0408333333320614</c:v>
                </c:pt>
                <c:pt idx="1953">
                  <c:v>1.0410763888862264</c:v>
                </c:pt>
                <c:pt idx="1954">
                  <c:v>1.0413194444403915</c:v>
                </c:pt>
                <c:pt idx="1955">
                  <c:v>1.0415625000018325</c:v>
                </c:pt>
                <c:pt idx="1956">
                  <c:v>1.0418171296255012</c:v>
                </c:pt>
                <c:pt idx="1957">
                  <c:v>1.0420601851869422</c:v>
                </c:pt>
                <c:pt idx="1958">
                  <c:v>1.0423032407411073</c:v>
                </c:pt>
                <c:pt idx="1959">
                  <c:v>1.0425462962952723</c:v>
                </c:pt>
                <c:pt idx="1960">
                  <c:v>1.0427893518494373</c:v>
                </c:pt>
                <c:pt idx="1961">
                  <c:v>1.0430324074036024</c:v>
                </c:pt>
                <c:pt idx="1962">
                  <c:v>1.0432754629650434</c:v>
                </c:pt>
                <c:pt idx="1963">
                  <c:v>1.0435185185192084</c:v>
                </c:pt>
                <c:pt idx="1964">
                  <c:v>1.0437615740733734</c:v>
                </c:pt>
                <c:pt idx="1965">
                  <c:v>1.0440046296275385</c:v>
                </c:pt>
                <c:pt idx="1966">
                  <c:v>1.0442476851817035</c:v>
                </c:pt>
                <c:pt idx="1967">
                  <c:v>1.0444907407431445</c:v>
                </c:pt>
                <c:pt idx="1968">
                  <c:v>1.0447337962973096</c:v>
                </c:pt>
                <c:pt idx="1969">
                  <c:v>1.0449768518514746</c:v>
                </c:pt>
                <c:pt idx="1970">
                  <c:v>1.0452199074056396</c:v>
                </c:pt>
                <c:pt idx="1971">
                  <c:v>1.0454629629598047</c:v>
                </c:pt>
                <c:pt idx="1972">
                  <c:v>1.0457060185212457</c:v>
                </c:pt>
                <c:pt idx="1973">
                  <c:v>1.0459490740754107</c:v>
                </c:pt>
                <c:pt idx="1974">
                  <c:v>1.0461921296295758</c:v>
                </c:pt>
                <c:pt idx="1975">
                  <c:v>1.0464351851837408</c:v>
                </c:pt>
                <c:pt idx="1976">
                  <c:v>1.0466782407379058</c:v>
                </c:pt>
                <c:pt idx="1977">
                  <c:v>1.0469212962993468</c:v>
                </c:pt>
                <c:pt idx="1978">
                  <c:v>1.0471643518535119</c:v>
                </c:pt>
                <c:pt idx="1979">
                  <c:v>1.0474074074076769</c:v>
                </c:pt>
                <c:pt idx="1980">
                  <c:v>1.0476504629618419</c:v>
                </c:pt>
                <c:pt idx="1981">
                  <c:v>1.047893518516007</c:v>
                </c:pt>
                <c:pt idx="1982">
                  <c:v>1.048136574070172</c:v>
                </c:pt>
                <c:pt idx="1983">
                  <c:v>1.048379629631613</c:v>
                </c:pt>
                <c:pt idx="1984">
                  <c:v>1.0486226851857781</c:v>
                </c:pt>
                <c:pt idx="1985">
                  <c:v>1.0488657407399431</c:v>
                </c:pt>
                <c:pt idx="1986">
                  <c:v>1.0491087962941081</c:v>
                </c:pt>
                <c:pt idx="1987">
                  <c:v>1.0493518518482732</c:v>
                </c:pt>
                <c:pt idx="1988">
                  <c:v>1.0495949074097142</c:v>
                </c:pt>
                <c:pt idx="1989">
                  <c:v>1.0498379629638792</c:v>
                </c:pt>
                <c:pt idx="1990">
                  <c:v>1.0500810185180443</c:v>
                </c:pt>
                <c:pt idx="1991">
                  <c:v>1.0503240740722093</c:v>
                </c:pt>
                <c:pt idx="1992">
                  <c:v>1.0505671296263743</c:v>
                </c:pt>
                <c:pt idx="1993">
                  <c:v>1.0508101851878153</c:v>
                </c:pt>
                <c:pt idx="1994">
                  <c:v>1.0510532407419804</c:v>
                </c:pt>
                <c:pt idx="1995">
                  <c:v>1.0512962962961454</c:v>
                </c:pt>
                <c:pt idx="1996">
                  <c:v>1.0515393518503104</c:v>
                </c:pt>
                <c:pt idx="1997">
                  <c:v>1.0517824074044755</c:v>
                </c:pt>
                <c:pt idx="1998">
                  <c:v>1.0520254629659165</c:v>
                </c:pt>
                <c:pt idx="1999">
                  <c:v>1.0522685185200815</c:v>
                </c:pt>
                <c:pt idx="2000">
                  <c:v>1.0525115740742466</c:v>
                </c:pt>
                <c:pt idx="2001">
                  <c:v>1.0527546296284116</c:v>
                </c:pt>
                <c:pt idx="2002">
                  <c:v>1.0529976851825766</c:v>
                </c:pt>
                <c:pt idx="2003">
                  <c:v>1.0532407407367417</c:v>
                </c:pt>
                <c:pt idx="2004">
                  <c:v>1.0534837962981827</c:v>
                </c:pt>
                <c:pt idx="2005">
                  <c:v>1.0537384259218514</c:v>
                </c:pt>
                <c:pt idx="2006">
                  <c:v>1.0539814814832924</c:v>
                </c:pt>
                <c:pt idx="2007">
                  <c:v>1.0542245370374574</c:v>
                </c:pt>
                <c:pt idx="2008">
                  <c:v>1.0544675925916225</c:v>
                </c:pt>
                <c:pt idx="2009">
                  <c:v>1.0547106481457875</c:v>
                </c:pt>
                <c:pt idx="2010">
                  <c:v>1.0549537036999526</c:v>
                </c:pt>
                <c:pt idx="2011">
                  <c:v>1.0551967592613936</c:v>
                </c:pt>
                <c:pt idx="2012">
                  <c:v>1.0554398148155586</c:v>
                </c:pt>
                <c:pt idx="2013">
                  <c:v>1.0556828703697236</c:v>
                </c:pt>
                <c:pt idx="2014">
                  <c:v>1.0559259259238887</c:v>
                </c:pt>
                <c:pt idx="2015">
                  <c:v>1.0561689814780537</c:v>
                </c:pt>
                <c:pt idx="2016">
                  <c:v>1.0564120370394947</c:v>
                </c:pt>
                <c:pt idx="2017">
                  <c:v>1.0566550925936598</c:v>
                </c:pt>
                <c:pt idx="2018">
                  <c:v>1.0568981481478248</c:v>
                </c:pt>
                <c:pt idx="2019">
                  <c:v>1.0571412037019898</c:v>
                </c:pt>
                <c:pt idx="2020">
                  <c:v>1.0573842592561549</c:v>
                </c:pt>
                <c:pt idx="2021">
                  <c:v>1.0576273148175959</c:v>
                </c:pt>
                <c:pt idx="2022">
                  <c:v>1.0578703703717609</c:v>
                </c:pt>
                <c:pt idx="2023">
                  <c:v>1.0581134259259259</c:v>
                </c:pt>
                <c:pt idx="2024">
                  <c:v>1.058356481480091</c:v>
                </c:pt>
                <c:pt idx="2025">
                  <c:v>1.058599537034256</c:v>
                </c:pt>
                <c:pt idx="2026">
                  <c:v>1.058842592595697</c:v>
                </c:pt>
                <c:pt idx="2027">
                  <c:v>1.0590856481498621</c:v>
                </c:pt>
                <c:pt idx="2028">
                  <c:v>1.0593287037040271</c:v>
                </c:pt>
                <c:pt idx="2029">
                  <c:v>1.0595717592581921</c:v>
                </c:pt>
                <c:pt idx="2030">
                  <c:v>1.0598148148123572</c:v>
                </c:pt>
                <c:pt idx="2031">
                  <c:v>1.0600578703665222</c:v>
                </c:pt>
                <c:pt idx="2032">
                  <c:v>1.0603009259279632</c:v>
                </c:pt>
                <c:pt idx="2033">
                  <c:v>1.0605439814821283</c:v>
                </c:pt>
                <c:pt idx="2034">
                  <c:v>1.0607870370362933</c:v>
                </c:pt>
                <c:pt idx="2035">
                  <c:v>1.0610300925904583</c:v>
                </c:pt>
                <c:pt idx="2036">
                  <c:v>1.0612731481446234</c:v>
                </c:pt>
                <c:pt idx="2037">
                  <c:v>1.0615162037060644</c:v>
                </c:pt>
                <c:pt idx="2038">
                  <c:v>1.0617592592602294</c:v>
                </c:pt>
                <c:pt idx="2039">
                  <c:v>1.0620023148143944</c:v>
                </c:pt>
                <c:pt idx="2040">
                  <c:v>1.0622453703685595</c:v>
                </c:pt>
                <c:pt idx="2041">
                  <c:v>1.0624884259227245</c:v>
                </c:pt>
                <c:pt idx="2042">
                  <c:v>1.0627314814841655</c:v>
                </c:pt>
                <c:pt idx="2043">
                  <c:v>1.0629745370383306</c:v>
                </c:pt>
                <c:pt idx="2044">
                  <c:v>1.0632175925924956</c:v>
                </c:pt>
                <c:pt idx="2045">
                  <c:v>1.0634606481466606</c:v>
                </c:pt>
                <c:pt idx="2046">
                  <c:v>1.0637037037008257</c:v>
                </c:pt>
                <c:pt idx="2047">
                  <c:v>1.0639467592622667</c:v>
                </c:pt>
                <c:pt idx="2048">
                  <c:v>1.0641898148164317</c:v>
                </c:pt>
                <c:pt idx="2049">
                  <c:v>1.0644328703705968</c:v>
                </c:pt>
                <c:pt idx="2050">
                  <c:v>1.0646759259247618</c:v>
                </c:pt>
                <c:pt idx="2051">
                  <c:v>1.0649189814789268</c:v>
                </c:pt>
                <c:pt idx="2052">
                  <c:v>1.0651620370330919</c:v>
                </c:pt>
                <c:pt idx="2053">
                  <c:v>1.0654166666640366</c:v>
                </c:pt>
                <c:pt idx="2054">
                  <c:v>1.0656597222182016</c:v>
                </c:pt>
                <c:pt idx="2055">
                  <c:v>1.0659027777796426</c:v>
                </c:pt>
                <c:pt idx="2056">
                  <c:v>1.0661458333338076</c:v>
                </c:pt>
                <c:pt idx="2057">
                  <c:v>1.0663888888879727</c:v>
                </c:pt>
                <c:pt idx="2058">
                  <c:v>1.0666319444421377</c:v>
                </c:pt>
                <c:pt idx="2059">
                  <c:v>1.0668749999963028</c:v>
                </c:pt>
                <c:pt idx="2060">
                  <c:v>1.0671180555577437</c:v>
                </c:pt>
                <c:pt idx="2061">
                  <c:v>1.0673611111119088</c:v>
                </c:pt>
                <c:pt idx="2062">
                  <c:v>1.0676041666660738</c:v>
                </c:pt>
                <c:pt idx="2063">
                  <c:v>1.0678472222202389</c:v>
                </c:pt>
                <c:pt idx="2064">
                  <c:v>1.0680902777744039</c:v>
                </c:pt>
                <c:pt idx="2065">
                  <c:v>1.0683333333358449</c:v>
                </c:pt>
                <c:pt idx="2066">
                  <c:v>1.0685763888900099</c:v>
                </c:pt>
                <c:pt idx="2067">
                  <c:v>1.068819444444175</c:v>
                </c:pt>
                <c:pt idx="2068">
                  <c:v>1.06906249999834</c:v>
                </c:pt>
                <c:pt idx="2069">
                  <c:v>1.0693055555525051</c:v>
                </c:pt>
                <c:pt idx="2070">
                  <c:v>1.0695486111139461</c:v>
                </c:pt>
                <c:pt idx="2071">
                  <c:v>1.0697916666681111</c:v>
                </c:pt>
                <c:pt idx="2072">
                  <c:v>1.0700347222222761</c:v>
                </c:pt>
                <c:pt idx="2073">
                  <c:v>1.0702777777764412</c:v>
                </c:pt>
                <c:pt idx="2074">
                  <c:v>1.0705208333306062</c:v>
                </c:pt>
                <c:pt idx="2075">
                  <c:v>1.0707638888847713</c:v>
                </c:pt>
                <c:pt idx="2076">
                  <c:v>1.0710069444462123</c:v>
                </c:pt>
                <c:pt idx="2077">
                  <c:v>1.0712500000003773</c:v>
                </c:pt>
                <c:pt idx="2078">
                  <c:v>1.0714930555545423</c:v>
                </c:pt>
                <c:pt idx="2079">
                  <c:v>1.0717361111087074</c:v>
                </c:pt>
                <c:pt idx="2080">
                  <c:v>1.0719791666628724</c:v>
                </c:pt>
                <c:pt idx="2081">
                  <c:v>1.0722222222243134</c:v>
                </c:pt>
                <c:pt idx="2082">
                  <c:v>1.0724652777784784</c:v>
                </c:pt>
                <c:pt idx="2083">
                  <c:v>1.0727083333326435</c:v>
                </c:pt>
                <c:pt idx="2084">
                  <c:v>1.0729513888868085</c:v>
                </c:pt>
                <c:pt idx="2085">
                  <c:v>1.0731944444409736</c:v>
                </c:pt>
                <c:pt idx="2086">
                  <c:v>1.0734375000024146</c:v>
                </c:pt>
                <c:pt idx="2087">
                  <c:v>1.0736805555565796</c:v>
                </c:pt>
                <c:pt idx="2088">
                  <c:v>1.0739236111107446</c:v>
                </c:pt>
                <c:pt idx="2089">
                  <c:v>1.0741666666649097</c:v>
                </c:pt>
                <c:pt idx="2090">
                  <c:v>1.0744097222190747</c:v>
                </c:pt>
                <c:pt idx="2091">
                  <c:v>1.0746527777805157</c:v>
                </c:pt>
                <c:pt idx="2092">
                  <c:v>1.0748958333346808</c:v>
                </c:pt>
                <c:pt idx="2093">
                  <c:v>1.0751388888888458</c:v>
                </c:pt>
                <c:pt idx="2094">
                  <c:v>1.0753819444430108</c:v>
                </c:pt>
                <c:pt idx="2095">
                  <c:v>1.0756249999971759</c:v>
                </c:pt>
                <c:pt idx="2096">
                  <c:v>1.0758680555586169</c:v>
                </c:pt>
                <c:pt idx="2097">
                  <c:v>1.0761111111127819</c:v>
                </c:pt>
                <c:pt idx="2098">
                  <c:v>1.0763541666669469</c:v>
                </c:pt>
                <c:pt idx="2099">
                  <c:v>1.076597222221112</c:v>
                </c:pt>
                <c:pt idx="2100">
                  <c:v>1.076840277775277</c:v>
                </c:pt>
                <c:pt idx="2101">
                  <c:v>1.0770833333294421</c:v>
                </c:pt>
                <c:pt idx="2102">
                  <c:v>1.0773379629603868</c:v>
                </c:pt>
                <c:pt idx="2103">
                  <c:v>1.0775810185145518</c:v>
                </c:pt>
                <c:pt idx="2104">
                  <c:v>1.0778240740759928</c:v>
                </c:pt>
                <c:pt idx="2105">
                  <c:v>1.0780671296301578</c:v>
                </c:pt>
                <c:pt idx="2106">
                  <c:v>1.0783101851843229</c:v>
                </c:pt>
                <c:pt idx="2107">
                  <c:v>1.0785532407384879</c:v>
                </c:pt>
                <c:pt idx="2108">
                  <c:v>1.0787962962926529</c:v>
                </c:pt>
                <c:pt idx="2109">
                  <c:v>1.0790393518540939</c:v>
                </c:pt>
                <c:pt idx="2110">
                  <c:v>1.079282407408259</c:v>
                </c:pt>
                <c:pt idx="2111">
                  <c:v>1.079525462962424</c:v>
                </c:pt>
                <c:pt idx="2112">
                  <c:v>1.0797685185165891</c:v>
                </c:pt>
                <c:pt idx="2113">
                  <c:v>1.0800115740707541</c:v>
                </c:pt>
                <c:pt idx="2114">
                  <c:v>1.0802546296321951</c:v>
                </c:pt>
                <c:pt idx="2115">
                  <c:v>1.0804976851863601</c:v>
                </c:pt>
                <c:pt idx="2116">
                  <c:v>1.0807407407405252</c:v>
                </c:pt>
                <c:pt idx="2117">
                  <c:v>1.0809837962946902</c:v>
                </c:pt>
                <c:pt idx="2118">
                  <c:v>1.0812268518488553</c:v>
                </c:pt>
                <c:pt idx="2119">
                  <c:v>1.0814699074102962</c:v>
                </c:pt>
                <c:pt idx="2120">
                  <c:v>1.0817129629644613</c:v>
                </c:pt>
                <c:pt idx="2121">
                  <c:v>1.0819560185186263</c:v>
                </c:pt>
                <c:pt idx="2122">
                  <c:v>1.0821990740727914</c:v>
                </c:pt>
                <c:pt idx="2123">
                  <c:v>1.0824421296269564</c:v>
                </c:pt>
                <c:pt idx="2124">
                  <c:v>1.0826851851811214</c:v>
                </c:pt>
                <c:pt idx="2125">
                  <c:v>1.0829282407425624</c:v>
                </c:pt>
                <c:pt idx="2126">
                  <c:v>1.0831712962967275</c:v>
                </c:pt>
                <c:pt idx="2127">
                  <c:v>1.0834143518508925</c:v>
                </c:pt>
                <c:pt idx="2128">
                  <c:v>1.0836574074050576</c:v>
                </c:pt>
                <c:pt idx="2129">
                  <c:v>1.0839004629592226</c:v>
                </c:pt>
                <c:pt idx="2130">
                  <c:v>1.0841435185206636</c:v>
                </c:pt>
                <c:pt idx="2131">
                  <c:v>1.0843865740748286</c:v>
                </c:pt>
                <c:pt idx="2132">
                  <c:v>1.0846296296289937</c:v>
                </c:pt>
                <c:pt idx="2133">
                  <c:v>1.0848726851831587</c:v>
                </c:pt>
                <c:pt idx="2134">
                  <c:v>1.0851157407373238</c:v>
                </c:pt>
                <c:pt idx="2135">
                  <c:v>1.0853587962987647</c:v>
                </c:pt>
                <c:pt idx="2136">
                  <c:v>1.0856018518529298</c:v>
                </c:pt>
                <c:pt idx="2137">
                  <c:v>1.0858449074070948</c:v>
                </c:pt>
                <c:pt idx="2138">
                  <c:v>1.0860879629612599</c:v>
                </c:pt>
                <c:pt idx="2139">
                  <c:v>1.0863310185154249</c:v>
                </c:pt>
                <c:pt idx="2140">
                  <c:v>1.0865740740768659</c:v>
                </c:pt>
                <c:pt idx="2141">
                  <c:v>1.0868171296310309</c:v>
                </c:pt>
                <c:pt idx="2142">
                  <c:v>1.087060185185196</c:v>
                </c:pt>
                <c:pt idx="2143">
                  <c:v>1.087303240739361</c:v>
                </c:pt>
                <c:pt idx="2144">
                  <c:v>1.0875462962935261</c:v>
                </c:pt>
                <c:pt idx="2145">
                  <c:v>1.0877893518549671</c:v>
                </c:pt>
                <c:pt idx="2146">
                  <c:v>1.0880324074091321</c:v>
                </c:pt>
                <c:pt idx="2147">
                  <c:v>1.0882754629632971</c:v>
                </c:pt>
                <c:pt idx="2148">
                  <c:v>1.0885185185174622</c:v>
                </c:pt>
                <c:pt idx="2149">
                  <c:v>1.0887615740716272</c:v>
                </c:pt>
                <c:pt idx="2150">
                  <c:v>1.0890162037025719</c:v>
                </c:pt>
                <c:pt idx="2151">
                  <c:v>1.0892592592567369</c:v>
                </c:pt>
                <c:pt idx="2152">
                  <c:v>1.089502314810902</c:v>
                </c:pt>
                <c:pt idx="2153">
                  <c:v>1.089745370372343</c:v>
                </c:pt>
                <c:pt idx="2154">
                  <c:v>1.089988425926508</c:v>
                </c:pt>
                <c:pt idx="2155">
                  <c:v>1.0902314814806731</c:v>
                </c:pt>
                <c:pt idx="2156">
                  <c:v>1.0904745370348381</c:v>
                </c:pt>
                <c:pt idx="2157">
                  <c:v>1.0907175925890031</c:v>
                </c:pt>
                <c:pt idx="2158">
                  <c:v>1.0909606481504441</c:v>
                </c:pt>
                <c:pt idx="2159">
                  <c:v>1.0912037037046092</c:v>
                </c:pt>
                <c:pt idx="2160">
                  <c:v>1.0914467592587742</c:v>
                </c:pt>
                <c:pt idx="2161">
                  <c:v>1.0916898148129393</c:v>
                </c:pt>
                <c:pt idx="2162">
                  <c:v>1.0919328703671043</c:v>
                </c:pt>
                <c:pt idx="2163">
                  <c:v>1.0921759259285453</c:v>
                </c:pt>
                <c:pt idx="2164">
                  <c:v>1.0924189814827103</c:v>
                </c:pt>
                <c:pt idx="2165">
                  <c:v>1.0926620370368754</c:v>
                </c:pt>
                <c:pt idx="2166">
                  <c:v>1.0929050925910404</c:v>
                </c:pt>
                <c:pt idx="2167">
                  <c:v>1.0931481481452054</c:v>
                </c:pt>
                <c:pt idx="2168">
                  <c:v>1.0933912037066464</c:v>
                </c:pt>
                <c:pt idx="2169">
                  <c:v>1.0936342592608115</c:v>
                </c:pt>
                <c:pt idx="2170">
                  <c:v>1.0938773148149765</c:v>
                </c:pt>
                <c:pt idx="2171">
                  <c:v>1.0941203703691416</c:v>
                </c:pt>
                <c:pt idx="2172">
                  <c:v>1.0943634259233066</c:v>
                </c:pt>
                <c:pt idx="2173">
                  <c:v>1.0946064814774716</c:v>
                </c:pt>
                <c:pt idx="2174">
                  <c:v>1.0948495370389126</c:v>
                </c:pt>
                <c:pt idx="2175">
                  <c:v>1.0950925925930777</c:v>
                </c:pt>
                <c:pt idx="2176">
                  <c:v>1.0953356481472427</c:v>
                </c:pt>
                <c:pt idx="2177">
                  <c:v>1.0955787037014078</c:v>
                </c:pt>
                <c:pt idx="2178">
                  <c:v>1.0958217592555728</c:v>
                </c:pt>
                <c:pt idx="2179">
                  <c:v>1.0960648148170138</c:v>
                </c:pt>
                <c:pt idx="2180">
                  <c:v>1.0963078703711788</c:v>
                </c:pt>
                <c:pt idx="2181">
                  <c:v>1.0965509259253439</c:v>
                </c:pt>
                <c:pt idx="2182">
                  <c:v>1.0967939814795089</c:v>
                </c:pt>
                <c:pt idx="2183">
                  <c:v>1.0970370370336739</c:v>
                </c:pt>
                <c:pt idx="2184">
                  <c:v>1.0972800925951149</c:v>
                </c:pt>
                <c:pt idx="2185">
                  <c:v>1.09752314814928</c:v>
                </c:pt>
                <c:pt idx="2186">
                  <c:v>1.097766203703445</c:v>
                </c:pt>
                <c:pt idx="2187">
                  <c:v>1.0980092592576101</c:v>
                </c:pt>
                <c:pt idx="2188">
                  <c:v>1.0982523148117751</c:v>
                </c:pt>
                <c:pt idx="2189">
                  <c:v>1.0984953703732161</c:v>
                </c:pt>
                <c:pt idx="2190">
                  <c:v>1.0987384259273811</c:v>
                </c:pt>
                <c:pt idx="2191">
                  <c:v>1.0989814814815462</c:v>
                </c:pt>
                <c:pt idx="2192">
                  <c:v>1.0992245370357112</c:v>
                </c:pt>
                <c:pt idx="2193">
                  <c:v>1.0994675925898763</c:v>
                </c:pt>
                <c:pt idx="2194">
                  <c:v>1.0997106481440413</c:v>
                </c:pt>
                <c:pt idx="2195">
                  <c:v>1.0999537037054823</c:v>
                </c:pt>
                <c:pt idx="2196">
                  <c:v>1.1001967592596473</c:v>
                </c:pt>
                <c:pt idx="2197">
                  <c:v>1.1004398148138124</c:v>
                </c:pt>
                <c:pt idx="2198">
                  <c:v>1.1006828703679774</c:v>
                </c:pt>
                <c:pt idx="2199">
                  <c:v>1.1009374999989221</c:v>
                </c:pt>
                <c:pt idx="2200">
                  <c:v>1.1011805555530871</c:v>
                </c:pt>
                <c:pt idx="2201">
                  <c:v>1.1014236111072522</c:v>
                </c:pt>
                <c:pt idx="2202">
                  <c:v>1.1016666666686932</c:v>
                </c:pt>
                <c:pt idx="2203">
                  <c:v>1.1019097222228582</c:v>
                </c:pt>
                <c:pt idx="2204">
                  <c:v>1.1021527777770233</c:v>
                </c:pt>
                <c:pt idx="2205">
                  <c:v>1.1023958333311883</c:v>
                </c:pt>
                <c:pt idx="2206">
                  <c:v>1.1026388888853533</c:v>
                </c:pt>
                <c:pt idx="2207">
                  <c:v>1.1028819444467943</c:v>
                </c:pt>
                <c:pt idx="2208">
                  <c:v>1.1031250000009594</c:v>
                </c:pt>
                <c:pt idx="2209">
                  <c:v>1.1033680555551244</c:v>
                </c:pt>
                <c:pt idx="2210">
                  <c:v>1.1036111111092894</c:v>
                </c:pt>
                <c:pt idx="2211">
                  <c:v>1.1038541666634545</c:v>
                </c:pt>
                <c:pt idx="2212">
                  <c:v>1.1040972222248955</c:v>
                </c:pt>
                <c:pt idx="2213">
                  <c:v>1.1043402777790605</c:v>
                </c:pt>
                <c:pt idx="2214">
                  <c:v>1.1045833333332256</c:v>
                </c:pt>
                <c:pt idx="2215">
                  <c:v>1.1048263888873906</c:v>
                </c:pt>
                <c:pt idx="2216">
                  <c:v>1.1050694444415556</c:v>
                </c:pt>
                <c:pt idx="2217">
                  <c:v>1.1053125000029966</c:v>
                </c:pt>
                <c:pt idx="2218">
                  <c:v>1.1055555555571617</c:v>
                </c:pt>
                <c:pt idx="2219">
                  <c:v>1.1057986111113267</c:v>
                </c:pt>
                <c:pt idx="2220">
                  <c:v>1.1060416666654918</c:v>
                </c:pt>
                <c:pt idx="2221">
                  <c:v>1.1062847222196568</c:v>
                </c:pt>
                <c:pt idx="2222">
                  <c:v>1.1065277777738218</c:v>
                </c:pt>
                <c:pt idx="2223">
                  <c:v>1.1067708333352628</c:v>
                </c:pt>
                <c:pt idx="2224">
                  <c:v>1.1070138888894279</c:v>
                </c:pt>
                <c:pt idx="2225">
                  <c:v>1.1072569444435929</c:v>
                </c:pt>
                <c:pt idx="2226">
                  <c:v>1.1074999999977579</c:v>
                </c:pt>
                <c:pt idx="2227">
                  <c:v>1.107743055551923</c:v>
                </c:pt>
                <c:pt idx="2228">
                  <c:v>1.107986111113364</c:v>
                </c:pt>
                <c:pt idx="2229">
                  <c:v>1.108229166667529</c:v>
                </c:pt>
                <c:pt idx="2230">
                  <c:v>1.1084722222216941</c:v>
                </c:pt>
                <c:pt idx="2231">
                  <c:v>1.1087152777758591</c:v>
                </c:pt>
                <c:pt idx="2232">
                  <c:v>1.1089583333300241</c:v>
                </c:pt>
                <c:pt idx="2233">
                  <c:v>1.1092013888914651</c:v>
                </c:pt>
                <c:pt idx="2234">
                  <c:v>1.1094444444456302</c:v>
                </c:pt>
                <c:pt idx="2235">
                  <c:v>1.1096874999997952</c:v>
                </c:pt>
                <c:pt idx="2236">
                  <c:v>1.1099305555539603</c:v>
                </c:pt>
                <c:pt idx="2237">
                  <c:v>1.1101736111081253</c:v>
                </c:pt>
                <c:pt idx="2238">
                  <c:v>1.1104166666695663</c:v>
                </c:pt>
                <c:pt idx="2239">
                  <c:v>1.1106597222237313</c:v>
                </c:pt>
                <c:pt idx="2240">
                  <c:v>1.1109027777778964</c:v>
                </c:pt>
                <c:pt idx="2241">
                  <c:v>1.1111458333320614</c:v>
                </c:pt>
                <c:pt idx="2242">
                  <c:v>1.1113888888862264</c:v>
                </c:pt>
                <c:pt idx="2243">
                  <c:v>1.1116319444403915</c:v>
                </c:pt>
                <c:pt idx="2244">
                  <c:v>1.1118750000018325</c:v>
                </c:pt>
                <c:pt idx="2245">
                  <c:v>1.1121180555559975</c:v>
                </c:pt>
                <c:pt idx="2246">
                  <c:v>1.1123611111101626</c:v>
                </c:pt>
                <c:pt idx="2247">
                  <c:v>1.1126157407411073</c:v>
                </c:pt>
                <c:pt idx="2248">
                  <c:v>1.1128587962952723</c:v>
                </c:pt>
                <c:pt idx="2249">
                  <c:v>1.1131018518494373</c:v>
                </c:pt>
                <c:pt idx="2250">
                  <c:v>1.1133449074036024</c:v>
                </c:pt>
                <c:pt idx="2251">
                  <c:v>1.1135879629650434</c:v>
                </c:pt>
                <c:pt idx="2252">
                  <c:v>1.1138310185192084</c:v>
                </c:pt>
                <c:pt idx="2253">
                  <c:v>1.1140740740733734</c:v>
                </c:pt>
                <c:pt idx="2254">
                  <c:v>1.1143171296275385</c:v>
                </c:pt>
                <c:pt idx="2255">
                  <c:v>1.1145601851817035</c:v>
                </c:pt>
                <c:pt idx="2256">
                  <c:v>1.1148032407431445</c:v>
                </c:pt>
                <c:pt idx="2257">
                  <c:v>1.1150462962973096</c:v>
                </c:pt>
                <c:pt idx="2258">
                  <c:v>1.1152893518514746</c:v>
                </c:pt>
                <c:pt idx="2259">
                  <c:v>1.1155324074056396</c:v>
                </c:pt>
                <c:pt idx="2260">
                  <c:v>1.1157754629598047</c:v>
                </c:pt>
                <c:pt idx="2261">
                  <c:v>1.1160185185212457</c:v>
                </c:pt>
                <c:pt idx="2262">
                  <c:v>1.1162615740754107</c:v>
                </c:pt>
                <c:pt idx="2263">
                  <c:v>1.1165046296295758</c:v>
                </c:pt>
                <c:pt idx="2264">
                  <c:v>1.1167476851837408</c:v>
                </c:pt>
                <c:pt idx="2265">
                  <c:v>1.1169907407379058</c:v>
                </c:pt>
                <c:pt idx="2266">
                  <c:v>1.1172337962993468</c:v>
                </c:pt>
                <c:pt idx="2267">
                  <c:v>1.1174768518535119</c:v>
                </c:pt>
                <c:pt idx="2268">
                  <c:v>1.1177199074076769</c:v>
                </c:pt>
                <c:pt idx="2269">
                  <c:v>1.1179629629618419</c:v>
                </c:pt>
                <c:pt idx="2270">
                  <c:v>1.118206018516007</c:v>
                </c:pt>
                <c:pt idx="2271">
                  <c:v>1.118449074070172</c:v>
                </c:pt>
                <c:pt idx="2272">
                  <c:v>1.118692129631613</c:v>
                </c:pt>
                <c:pt idx="2273">
                  <c:v>1.1189351851857781</c:v>
                </c:pt>
                <c:pt idx="2274">
                  <c:v>1.1191782407399431</c:v>
                </c:pt>
                <c:pt idx="2275">
                  <c:v>1.1194212962941081</c:v>
                </c:pt>
                <c:pt idx="2276">
                  <c:v>1.1196643518482732</c:v>
                </c:pt>
                <c:pt idx="2277">
                  <c:v>1.1199074074097142</c:v>
                </c:pt>
                <c:pt idx="2278">
                  <c:v>1.1201504629638792</c:v>
                </c:pt>
                <c:pt idx="2279">
                  <c:v>1.1203935185180443</c:v>
                </c:pt>
                <c:pt idx="2280">
                  <c:v>1.1206365740722093</c:v>
                </c:pt>
                <c:pt idx="2281">
                  <c:v>1.1208796296263743</c:v>
                </c:pt>
                <c:pt idx="2282">
                  <c:v>1.1211226851878153</c:v>
                </c:pt>
                <c:pt idx="2283">
                  <c:v>1.1213657407419804</c:v>
                </c:pt>
                <c:pt idx="2284">
                  <c:v>1.1216087962961454</c:v>
                </c:pt>
                <c:pt idx="2285">
                  <c:v>1.1218518518503104</c:v>
                </c:pt>
                <c:pt idx="2286">
                  <c:v>1.1220949074044755</c:v>
                </c:pt>
                <c:pt idx="2287">
                  <c:v>1.1223379629659165</c:v>
                </c:pt>
                <c:pt idx="2288">
                  <c:v>1.1225810185200815</c:v>
                </c:pt>
                <c:pt idx="2289">
                  <c:v>1.1228240740742466</c:v>
                </c:pt>
                <c:pt idx="2290">
                  <c:v>1.1230671296284116</c:v>
                </c:pt>
                <c:pt idx="2291">
                  <c:v>1.1233101851825766</c:v>
                </c:pt>
                <c:pt idx="2292">
                  <c:v>1.1235532407367417</c:v>
                </c:pt>
                <c:pt idx="2293">
                  <c:v>1.1237962962981827</c:v>
                </c:pt>
                <c:pt idx="2294">
                  <c:v>1.1240393518523477</c:v>
                </c:pt>
                <c:pt idx="2295">
                  <c:v>1.1242824074065128</c:v>
                </c:pt>
                <c:pt idx="2296">
                  <c:v>1.1245370370374574</c:v>
                </c:pt>
                <c:pt idx="2297">
                  <c:v>1.1247800925916225</c:v>
                </c:pt>
                <c:pt idx="2298">
                  <c:v>1.1250231481457875</c:v>
                </c:pt>
                <c:pt idx="2299">
                  <c:v>1.1252662036999526</c:v>
                </c:pt>
                <c:pt idx="2300">
                  <c:v>1.1255092592613936</c:v>
                </c:pt>
                <c:pt idx="2301">
                  <c:v>1.1257523148155586</c:v>
                </c:pt>
                <c:pt idx="2302">
                  <c:v>1.1259953703697236</c:v>
                </c:pt>
                <c:pt idx="2303">
                  <c:v>1.1262384259238887</c:v>
                </c:pt>
                <c:pt idx="2304">
                  <c:v>1.1264814814780537</c:v>
                </c:pt>
                <c:pt idx="2305">
                  <c:v>1.1267245370394947</c:v>
                </c:pt>
                <c:pt idx="2306">
                  <c:v>1.1269675925936598</c:v>
                </c:pt>
                <c:pt idx="2307">
                  <c:v>1.1272106481478248</c:v>
                </c:pt>
                <c:pt idx="2308">
                  <c:v>1.1274537037019898</c:v>
                </c:pt>
                <c:pt idx="2309">
                  <c:v>1.1276967592561549</c:v>
                </c:pt>
                <c:pt idx="2310">
                  <c:v>1.1279398148175959</c:v>
                </c:pt>
                <c:pt idx="2311">
                  <c:v>1.1281828703717609</c:v>
                </c:pt>
                <c:pt idx="2312">
                  <c:v>1.1284259259259259</c:v>
                </c:pt>
                <c:pt idx="2313">
                  <c:v>1.128668981480091</c:v>
                </c:pt>
                <c:pt idx="2314">
                  <c:v>1.128912037034256</c:v>
                </c:pt>
                <c:pt idx="2315">
                  <c:v>1.129155092595697</c:v>
                </c:pt>
                <c:pt idx="2316">
                  <c:v>1.1293981481498621</c:v>
                </c:pt>
                <c:pt idx="2317">
                  <c:v>1.1296412037040271</c:v>
                </c:pt>
                <c:pt idx="2318">
                  <c:v>1.1298842592581921</c:v>
                </c:pt>
                <c:pt idx="2319">
                  <c:v>1.1301273148123572</c:v>
                </c:pt>
                <c:pt idx="2320">
                  <c:v>1.1303703703665222</c:v>
                </c:pt>
                <c:pt idx="2321">
                  <c:v>1.1306134259279632</c:v>
                </c:pt>
                <c:pt idx="2322">
                  <c:v>1.1308564814821283</c:v>
                </c:pt>
                <c:pt idx="2323">
                  <c:v>1.1310995370362933</c:v>
                </c:pt>
                <c:pt idx="2324">
                  <c:v>1.1313425925904583</c:v>
                </c:pt>
                <c:pt idx="2325">
                  <c:v>1.1315856481446234</c:v>
                </c:pt>
                <c:pt idx="2326">
                  <c:v>1.1318287037060644</c:v>
                </c:pt>
                <c:pt idx="2327">
                  <c:v>1.1320717592602294</c:v>
                </c:pt>
                <c:pt idx="2328">
                  <c:v>1.1323148148143944</c:v>
                </c:pt>
                <c:pt idx="2329">
                  <c:v>1.1325578703685595</c:v>
                </c:pt>
                <c:pt idx="2330">
                  <c:v>1.1328009259227245</c:v>
                </c:pt>
                <c:pt idx="2331">
                  <c:v>1.1330439814841655</c:v>
                </c:pt>
                <c:pt idx="2332">
                  <c:v>1.1332870370383306</c:v>
                </c:pt>
                <c:pt idx="2333">
                  <c:v>1.1335300925924956</c:v>
                </c:pt>
                <c:pt idx="2334">
                  <c:v>1.1337731481466606</c:v>
                </c:pt>
                <c:pt idx="2335">
                  <c:v>1.1340162037008257</c:v>
                </c:pt>
                <c:pt idx="2336">
                  <c:v>1.1342592592622667</c:v>
                </c:pt>
                <c:pt idx="2337">
                  <c:v>1.1345023148164317</c:v>
                </c:pt>
                <c:pt idx="2338">
                  <c:v>1.1347453703705968</c:v>
                </c:pt>
                <c:pt idx="2339">
                  <c:v>1.1349884259247618</c:v>
                </c:pt>
                <c:pt idx="2340">
                  <c:v>1.1352314814789268</c:v>
                </c:pt>
                <c:pt idx="2341">
                  <c:v>1.1354745370330919</c:v>
                </c:pt>
                <c:pt idx="2342">
                  <c:v>1.1357175925945329</c:v>
                </c:pt>
                <c:pt idx="2343">
                  <c:v>1.1359606481486979</c:v>
                </c:pt>
                <c:pt idx="2344">
                  <c:v>1.1362152777796426</c:v>
                </c:pt>
                <c:pt idx="2345">
                  <c:v>1.1364583333338076</c:v>
                </c:pt>
                <c:pt idx="2346">
                  <c:v>1.1367013888879727</c:v>
                </c:pt>
                <c:pt idx="2347">
                  <c:v>1.1369444444421377</c:v>
                </c:pt>
                <c:pt idx="2348">
                  <c:v>1.1371874999963028</c:v>
                </c:pt>
                <c:pt idx="2349">
                  <c:v>1.1374305555577437</c:v>
                </c:pt>
                <c:pt idx="2350">
                  <c:v>1.1376736111119088</c:v>
                </c:pt>
                <c:pt idx="2351">
                  <c:v>1.1379166666660738</c:v>
                </c:pt>
                <c:pt idx="2352">
                  <c:v>1.1381597222202389</c:v>
                </c:pt>
                <c:pt idx="2353">
                  <c:v>1.1384027777744039</c:v>
                </c:pt>
                <c:pt idx="2354">
                  <c:v>1.1386458333358449</c:v>
                </c:pt>
                <c:pt idx="2355">
                  <c:v>1.1388888888900099</c:v>
                </c:pt>
                <c:pt idx="2356">
                  <c:v>1.139131944444175</c:v>
                </c:pt>
                <c:pt idx="2357">
                  <c:v>1.13937499999834</c:v>
                </c:pt>
                <c:pt idx="2358">
                  <c:v>1.1396180555525051</c:v>
                </c:pt>
                <c:pt idx="2359">
                  <c:v>1.1398611111139461</c:v>
                </c:pt>
                <c:pt idx="2360">
                  <c:v>1.1401041666681111</c:v>
                </c:pt>
                <c:pt idx="2361">
                  <c:v>1.1403472222222761</c:v>
                </c:pt>
                <c:pt idx="2362">
                  <c:v>1.1405902777764412</c:v>
                </c:pt>
                <c:pt idx="2363">
                  <c:v>1.1408333333306062</c:v>
                </c:pt>
                <c:pt idx="2364">
                  <c:v>1.1410763888847713</c:v>
                </c:pt>
                <c:pt idx="2365">
                  <c:v>1.1413194444462123</c:v>
                </c:pt>
                <c:pt idx="2366">
                  <c:v>1.1415625000003773</c:v>
                </c:pt>
                <c:pt idx="2367">
                  <c:v>1.1418055555545423</c:v>
                </c:pt>
                <c:pt idx="2368">
                  <c:v>1.1420486111087074</c:v>
                </c:pt>
                <c:pt idx="2369">
                  <c:v>1.1422916666628724</c:v>
                </c:pt>
                <c:pt idx="2370">
                  <c:v>1.1425347222243134</c:v>
                </c:pt>
                <c:pt idx="2371">
                  <c:v>1.1427777777784784</c:v>
                </c:pt>
                <c:pt idx="2372">
                  <c:v>1.1430208333326435</c:v>
                </c:pt>
                <c:pt idx="2373">
                  <c:v>1.1432638888868085</c:v>
                </c:pt>
                <c:pt idx="2374">
                  <c:v>1.1435069444409736</c:v>
                </c:pt>
                <c:pt idx="2375">
                  <c:v>1.1437500000024146</c:v>
                </c:pt>
                <c:pt idx="2376">
                  <c:v>1.1439930555565796</c:v>
                </c:pt>
                <c:pt idx="2377">
                  <c:v>1.1442361111107446</c:v>
                </c:pt>
                <c:pt idx="2378">
                  <c:v>1.1444791666649097</c:v>
                </c:pt>
                <c:pt idx="2379">
                  <c:v>1.1447222222190747</c:v>
                </c:pt>
                <c:pt idx="2380">
                  <c:v>1.1449652777805157</c:v>
                </c:pt>
                <c:pt idx="2381">
                  <c:v>1.1452083333346808</c:v>
                </c:pt>
                <c:pt idx="2382">
                  <c:v>1.1454513888888458</c:v>
                </c:pt>
                <c:pt idx="2383">
                  <c:v>1.1456944444430108</c:v>
                </c:pt>
                <c:pt idx="2384">
                  <c:v>1.1459374999971759</c:v>
                </c:pt>
                <c:pt idx="2385">
                  <c:v>1.1461805555586169</c:v>
                </c:pt>
                <c:pt idx="2386">
                  <c:v>1.1464236111127819</c:v>
                </c:pt>
                <c:pt idx="2387">
                  <c:v>1.1466666666669469</c:v>
                </c:pt>
                <c:pt idx="2388">
                  <c:v>1.146909722221112</c:v>
                </c:pt>
                <c:pt idx="2389">
                  <c:v>1.147152777775277</c:v>
                </c:pt>
                <c:pt idx="2390">
                  <c:v>1.1473958333294421</c:v>
                </c:pt>
                <c:pt idx="2391">
                  <c:v>1.1476388888908831</c:v>
                </c:pt>
                <c:pt idx="2392">
                  <c:v>1.1478819444450481</c:v>
                </c:pt>
                <c:pt idx="2393">
                  <c:v>1.1481365740759928</c:v>
                </c:pt>
                <c:pt idx="2394">
                  <c:v>1.1483796296301578</c:v>
                </c:pt>
                <c:pt idx="2395">
                  <c:v>1.1486226851843229</c:v>
                </c:pt>
                <c:pt idx="2396">
                  <c:v>1.1488657407384879</c:v>
                </c:pt>
                <c:pt idx="2397">
                  <c:v>1.1491087962926529</c:v>
                </c:pt>
                <c:pt idx="2398">
                  <c:v>1.1493518518540939</c:v>
                </c:pt>
                <c:pt idx="2399">
                  <c:v>1.149594907408259</c:v>
                </c:pt>
                <c:pt idx="2400">
                  <c:v>1.149837962962424</c:v>
                </c:pt>
                <c:pt idx="2401">
                  <c:v>1.1500810185165891</c:v>
                </c:pt>
                <c:pt idx="2402">
                  <c:v>1.1503240740707541</c:v>
                </c:pt>
                <c:pt idx="2403">
                  <c:v>1.1505671296321951</c:v>
                </c:pt>
                <c:pt idx="2404">
                  <c:v>1.1508101851863601</c:v>
                </c:pt>
                <c:pt idx="2405">
                  <c:v>1.1510532407405252</c:v>
                </c:pt>
                <c:pt idx="2406">
                  <c:v>1.1512962962946902</c:v>
                </c:pt>
                <c:pt idx="2407">
                  <c:v>1.1515393518488553</c:v>
                </c:pt>
                <c:pt idx="2408">
                  <c:v>1.1517824074102962</c:v>
                </c:pt>
                <c:pt idx="2409">
                  <c:v>1.1520254629644613</c:v>
                </c:pt>
                <c:pt idx="2410">
                  <c:v>1.1522685185186263</c:v>
                </c:pt>
                <c:pt idx="2411">
                  <c:v>1.1525115740727914</c:v>
                </c:pt>
                <c:pt idx="2412">
                  <c:v>1.1527546296269564</c:v>
                </c:pt>
                <c:pt idx="2413">
                  <c:v>1.1529976851811214</c:v>
                </c:pt>
                <c:pt idx="2414">
                  <c:v>1.1532407407425624</c:v>
                </c:pt>
                <c:pt idx="2415">
                  <c:v>1.1534837962967275</c:v>
                </c:pt>
                <c:pt idx="2416">
                  <c:v>1.1537268518508925</c:v>
                </c:pt>
                <c:pt idx="2417">
                  <c:v>1.1539699074050576</c:v>
                </c:pt>
                <c:pt idx="2418">
                  <c:v>1.1542129629592226</c:v>
                </c:pt>
                <c:pt idx="2419">
                  <c:v>1.1544560185206636</c:v>
                </c:pt>
                <c:pt idx="2420">
                  <c:v>1.1546990740748286</c:v>
                </c:pt>
                <c:pt idx="2421">
                  <c:v>1.1549421296289937</c:v>
                </c:pt>
                <c:pt idx="2422">
                  <c:v>1.1551851851831587</c:v>
                </c:pt>
                <c:pt idx="2423">
                  <c:v>1.1554282407373238</c:v>
                </c:pt>
                <c:pt idx="2424">
                  <c:v>1.1556712962987647</c:v>
                </c:pt>
                <c:pt idx="2425">
                  <c:v>1.1559143518529298</c:v>
                </c:pt>
                <c:pt idx="2426">
                  <c:v>1.1561574074070948</c:v>
                </c:pt>
                <c:pt idx="2427">
                  <c:v>1.1564004629612599</c:v>
                </c:pt>
                <c:pt idx="2428">
                  <c:v>1.1566435185154249</c:v>
                </c:pt>
                <c:pt idx="2429">
                  <c:v>1.1568865740768659</c:v>
                </c:pt>
                <c:pt idx="2430">
                  <c:v>1.1571296296310309</c:v>
                </c:pt>
                <c:pt idx="2431">
                  <c:v>1.157372685185196</c:v>
                </c:pt>
                <c:pt idx="2432">
                  <c:v>1.157615740739361</c:v>
                </c:pt>
                <c:pt idx="2433">
                  <c:v>1.1578587962935261</c:v>
                </c:pt>
                <c:pt idx="2434">
                  <c:v>1.1581018518549671</c:v>
                </c:pt>
                <c:pt idx="2435">
                  <c:v>1.1583449074091321</c:v>
                </c:pt>
                <c:pt idx="2436">
                  <c:v>1.1585879629632971</c:v>
                </c:pt>
                <c:pt idx="2437">
                  <c:v>1.1588310185174622</c:v>
                </c:pt>
                <c:pt idx="2438">
                  <c:v>1.1590740740716272</c:v>
                </c:pt>
                <c:pt idx="2439">
                  <c:v>1.1593171296257923</c:v>
                </c:pt>
                <c:pt idx="2440">
                  <c:v>1.1595601851872332</c:v>
                </c:pt>
                <c:pt idx="2441">
                  <c:v>1.159814814810902</c:v>
                </c:pt>
                <c:pt idx="2442">
                  <c:v>1.160057870372343</c:v>
                </c:pt>
                <c:pt idx="2443">
                  <c:v>1.160300925926508</c:v>
                </c:pt>
                <c:pt idx="2444">
                  <c:v>1.1605439814806731</c:v>
                </c:pt>
                <c:pt idx="2445">
                  <c:v>1.1607870370348381</c:v>
                </c:pt>
                <c:pt idx="2446">
                  <c:v>1.1610300925890031</c:v>
                </c:pt>
                <c:pt idx="2447">
                  <c:v>1.1612731481504441</c:v>
                </c:pt>
                <c:pt idx="2448">
                  <c:v>1.1615162037046092</c:v>
                </c:pt>
                <c:pt idx="2449">
                  <c:v>1.1617592592587742</c:v>
                </c:pt>
                <c:pt idx="2450">
                  <c:v>1.1620023148129393</c:v>
                </c:pt>
                <c:pt idx="2451">
                  <c:v>1.1622453703671043</c:v>
                </c:pt>
                <c:pt idx="2452">
                  <c:v>1.1624884259285453</c:v>
                </c:pt>
                <c:pt idx="2453">
                  <c:v>1.1627314814827103</c:v>
                </c:pt>
                <c:pt idx="2454">
                  <c:v>1.1629745370368754</c:v>
                </c:pt>
                <c:pt idx="2455">
                  <c:v>1.1632175925910404</c:v>
                </c:pt>
                <c:pt idx="2456">
                  <c:v>1.1634606481452054</c:v>
                </c:pt>
                <c:pt idx="2457">
                  <c:v>1.1637037037066464</c:v>
                </c:pt>
                <c:pt idx="2458">
                  <c:v>1.1639467592608115</c:v>
                </c:pt>
                <c:pt idx="2459">
                  <c:v>1.1641898148149765</c:v>
                </c:pt>
                <c:pt idx="2460">
                  <c:v>1.1644328703691416</c:v>
                </c:pt>
                <c:pt idx="2461">
                  <c:v>1.1646759259233066</c:v>
                </c:pt>
                <c:pt idx="2462">
                  <c:v>1.1649189814774716</c:v>
                </c:pt>
                <c:pt idx="2463">
                  <c:v>1.1651620370389126</c:v>
                </c:pt>
                <c:pt idx="2464">
                  <c:v>1.1654050925930777</c:v>
                </c:pt>
                <c:pt idx="2465">
                  <c:v>1.1656481481472427</c:v>
                </c:pt>
                <c:pt idx="2466">
                  <c:v>1.1658912037014078</c:v>
                </c:pt>
                <c:pt idx="2467">
                  <c:v>1.1661342592555728</c:v>
                </c:pt>
                <c:pt idx="2468">
                  <c:v>1.1663773148170138</c:v>
                </c:pt>
                <c:pt idx="2469">
                  <c:v>1.1666203703711788</c:v>
                </c:pt>
                <c:pt idx="2470">
                  <c:v>1.1668634259253439</c:v>
                </c:pt>
                <c:pt idx="2471">
                  <c:v>1.1671064814795089</c:v>
                </c:pt>
                <c:pt idx="2472">
                  <c:v>1.1673495370336739</c:v>
                </c:pt>
                <c:pt idx="2473">
                  <c:v>1.1675925925951149</c:v>
                </c:pt>
                <c:pt idx="2474">
                  <c:v>1.16783564814928</c:v>
                </c:pt>
                <c:pt idx="2475">
                  <c:v>1.168078703703445</c:v>
                </c:pt>
                <c:pt idx="2476">
                  <c:v>1.1683217592576101</c:v>
                </c:pt>
                <c:pt idx="2477">
                  <c:v>1.1685648148117751</c:v>
                </c:pt>
                <c:pt idx="2478">
                  <c:v>1.1688078703732161</c:v>
                </c:pt>
                <c:pt idx="2479">
                  <c:v>1.1690509259273811</c:v>
                </c:pt>
                <c:pt idx="2480">
                  <c:v>1.1692939814815462</c:v>
                </c:pt>
                <c:pt idx="2481">
                  <c:v>1.1695370370357112</c:v>
                </c:pt>
                <c:pt idx="2482">
                  <c:v>1.1697800925898763</c:v>
                </c:pt>
                <c:pt idx="2483">
                  <c:v>1.1700231481440413</c:v>
                </c:pt>
                <c:pt idx="2484">
                  <c:v>1.1702662037054823</c:v>
                </c:pt>
                <c:pt idx="2485">
                  <c:v>1.1705092592596473</c:v>
                </c:pt>
                <c:pt idx="2486">
                  <c:v>1.1707523148138124</c:v>
                </c:pt>
                <c:pt idx="2487">
                  <c:v>1.1709953703679774</c:v>
                </c:pt>
                <c:pt idx="2488">
                  <c:v>1.1712384259221424</c:v>
                </c:pt>
                <c:pt idx="2489">
                  <c:v>1.1714930555530871</c:v>
                </c:pt>
                <c:pt idx="2490">
                  <c:v>1.1717361111072522</c:v>
                </c:pt>
                <c:pt idx="2491">
                  <c:v>1.1719791666686932</c:v>
                </c:pt>
                <c:pt idx="2492">
                  <c:v>1.1722222222228582</c:v>
                </c:pt>
                <c:pt idx="2493">
                  <c:v>1.1724652777770233</c:v>
                </c:pt>
                <c:pt idx="2494">
                  <c:v>1.1727083333311883</c:v>
                </c:pt>
                <c:pt idx="2495">
                  <c:v>1.1729513888853533</c:v>
                </c:pt>
                <c:pt idx="2496">
                  <c:v>1.1731944444467943</c:v>
                </c:pt>
                <c:pt idx="2497">
                  <c:v>1.1734375000009594</c:v>
                </c:pt>
                <c:pt idx="2498">
                  <c:v>1.1736805555551244</c:v>
                </c:pt>
                <c:pt idx="2499">
                  <c:v>1.1739236111092894</c:v>
                </c:pt>
                <c:pt idx="2500">
                  <c:v>1.1741666666634545</c:v>
                </c:pt>
                <c:pt idx="2501">
                  <c:v>1.1744097222248955</c:v>
                </c:pt>
                <c:pt idx="2502">
                  <c:v>1.1746527777790605</c:v>
                </c:pt>
                <c:pt idx="2503">
                  <c:v>1.1748958333332256</c:v>
                </c:pt>
                <c:pt idx="2504">
                  <c:v>1.1751388888873906</c:v>
                </c:pt>
                <c:pt idx="2505">
                  <c:v>1.1753819444415556</c:v>
                </c:pt>
                <c:pt idx="2506">
                  <c:v>1.1756250000029966</c:v>
                </c:pt>
                <c:pt idx="2507">
                  <c:v>1.1758680555571617</c:v>
                </c:pt>
                <c:pt idx="2508">
                  <c:v>1.1761111111113267</c:v>
                </c:pt>
                <c:pt idx="2509">
                  <c:v>1.1763541666654918</c:v>
                </c:pt>
                <c:pt idx="2510">
                  <c:v>1.1765972222196568</c:v>
                </c:pt>
                <c:pt idx="2511">
                  <c:v>1.1768402777738218</c:v>
                </c:pt>
                <c:pt idx="2512">
                  <c:v>1.1770833333352628</c:v>
                </c:pt>
                <c:pt idx="2513">
                  <c:v>1.1773263888894279</c:v>
                </c:pt>
                <c:pt idx="2514">
                  <c:v>1.1775694444435929</c:v>
                </c:pt>
                <c:pt idx="2515">
                  <c:v>1.1778124999977579</c:v>
                </c:pt>
                <c:pt idx="2516">
                  <c:v>1.178055555551923</c:v>
                </c:pt>
                <c:pt idx="2517">
                  <c:v>1.178298611113364</c:v>
                </c:pt>
                <c:pt idx="2518">
                  <c:v>1.178541666667529</c:v>
                </c:pt>
                <c:pt idx="2519">
                  <c:v>1.1787847222216941</c:v>
                </c:pt>
                <c:pt idx="2520">
                  <c:v>1.1790277777758591</c:v>
                </c:pt>
                <c:pt idx="2521">
                  <c:v>1.1792708333300241</c:v>
                </c:pt>
                <c:pt idx="2522">
                  <c:v>1.1795138888914651</c:v>
                </c:pt>
                <c:pt idx="2523">
                  <c:v>1.1797569444456302</c:v>
                </c:pt>
                <c:pt idx="2524">
                  <c:v>1.1799999999997952</c:v>
                </c:pt>
                <c:pt idx="2525">
                  <c:v>1.1802430555539603</c:v>
                </c:pt>
                <c:pt idx="2526">
                  <c:v>1.1804861111081253</c:v>
                </c:pt>
                <c:pt idx="2527">
                  <c:v>1.1807291666695663</c:v>
                </c:pt>
                <c:pt idx="2528">
                  <c:v>1.1809722222237313</c:v>
                </c:pt>
                <c:pt idx="2529">
                  <c:v>1.1812152777778964</c:v>
                </c:pt>
                <c:pt idx="2530">
                  <c:v>1.1814583333320614</c:v>
                </c:pt>
                <c:pt idx="2531">
                  <c:v>1.1817013888862264</c:v>
                </c:pt>
                <c:pt idx="2532">
                  <c:v>1.1819444444403915</c:v>
                </c:pt>
                <c:pt idx="2533">
                  <c:v>1.1821875000018325</c:v>
                </c:pt>
                <c:pt idx="2534">
                  <c:v>1.1824305555559975</c:v>
                </c:pt>
                <c:pt idx="2535">
                  <c:v>1.1826736111101626</c:v>
                </c:pt>
                <c:pt idx="2536">
                  <c:v>1.1829166666643276</c:v>
                </c:pt>
                <c:pt idx="2537">
                  <c:v>1.1831597222184926</c:v>
                </c:pt>
                <c:pt idx="2538">
                  <c:v>1.1834143518494373</c:v>
                </c:pt>
                <c:pt idx="2539">
                  <c:v>1.1836574074036024</c:v>
                </c:pt>
                <c:pt idx="2540">
                  <c:v>1.1839004629650434</c:v>
                </c:pt>
                <c:pt idx="2541">
                  <c:v>1.1841435185192084</c:v>
                </c:pt>
                <c:pt idx="2542">
                  <c:v>1.1843865740733734</c:v>
                </c:pt>
                <c:pt idx="2543">
                  <c:v>1.1846296296275385</c:v>
                </c:pt>
                <c:pt idx="2544">
                  <c:v>1.1848726851817035</c:v>
                </c:pt>
                <c:pt idx="2545">
                  <c:v>1.1851157407431445</c:v>
                </c:pt>
                <c:pt idx="2546">
                  <c:v>1.1853587962973096</c:v>
                </c:pt>
                <c:pt idx="2547">
                  <c:v>1.1856018518514746</c:v>
                </c:pt>
                <c:pt idx="2548">
                  <c:v>1.1858449074056396</c:v>
                </c:pt>
                <c:pt idx="2549">
                  <c:v>1.1860879629598047</c:v>
                </c:pt>
                <c:pt idx="2550">
                  <c:v>1.1863310185212457</c:v>
                </c:pt>
                <c:pt idx="2551">
                  <c:v>1.1865740740754107</c:v>
                </c:pt>
                <c:pt idx="2552">
                  <c:v>1.1868171296295758</c:v>
                </c:pt>
                <c:pt idx="2553">
                  <c:v>1.1870601851837408</c:v>
                </c:pt>
                <c:pt idx="2554">
                  <c:v>1.1873032407379058</c:v>
                </c:pt>
                <c:pt idx="2555">
                  <c:v>1.1875462962993468</c:v>
                </c:pt>
                <c:pt idx="2556">
                  <c:v>1.1877893518535119</c:v>
                </c:pt>
                <c:pt idx="2557">
                  <c:v>1.1880324074076769</c:v>
                </c:pt>
                <c:pt idx="2558">
                  <c:v>1.1882754629618419</c:v>
                </c:pt>
                <c:pt idx="2559">
                  <c:v>1.188518518516007</c:v>
                </c:pt>
                <c:pt idx="2560">
                  <c:v>1.188761574070172</c:v>
                </c:pt>
                <c:pt idx="2561">
                  <c:v>1.189004629631613</c:v>
                </c:pt>
                <c:pt idx="2562">
                  <c:v>1.1892476851857781</c:v>
                </c:pt>
                <c:pt idx="2563">
                  <c:v>1.1894907407399431</c:v>
                </c:pt>
                <c:pt idx="2564">
                  <c:v>1.1897337962941081</c:v>
                </c:pt>
                <c:pt idx="2565">
                  <c:v>1.1899768518482732</c:v>
                </c:pt>
                <c:pt idx="2566">
                  <c:v>1.1902199074097142</c:v>
                </c:pt>
                <c:pt idx="2567">
                  <c:v>1.1904629629638792</c:v>
                </c:pt>
                <c:pt idx="2568">
                  <c:v>1.1907060185180443</c:v>
                </c:pt>
                <c:pt idx="2569">
                  <c:v>1.1909490740722093</c:v>
                </c:pt>
                <c:pt idx="2570">
                  <c:v>1.1911921296263743</c:v>
                </c:pt>
                <c:pt idx="2571">
                  <c:v>1.1914351851878153</c:v>
                </c:pt>
                <c:pt idx="2572">
                  <c:v>1.1916782407419804</c:v>
                </c:pt>
                <c:pt idx="2573">
                  <c:v>1.1919212962961454</c:v>
                </c:pt>
                <c:pt idx="2574">
                  <c:v>1.1921643518503104</c:v>
                </c:pt>
                <c:pt idx="2575">
                  <c:v>1.1924074074044755</c:v>
                </c:pt>
                <c:pt idx="2576">
                  <c:v>1.1926504629659165</c:v>
                </c:pt>
                <c:pt idx="2577">
                  <c:v>1.1928935185200815</c:v>
                </c:pt>
                <c:pt idx="2578">
                  <c:v>1.1931365740742466</c:v>
                </c:pt>
                <c:pt idx="2579">
                  <c:v>1.1933796296284116</c:v>
                </c:pt>
                <c:pt idx="2580">
                  <c:v>1.1936226851825766</c:v>
                </c:pt>
                <c:pt idx="2581">
                  <c:v>1.1938657407367417</c:v>
                </c:pt>
                <c:pt idx="2582">
                  <c:v>1.1941087962981827</c:v>
                </c:pt>
                <c:pt idx="2583">
                  <c:v>1.1943518518523477</c:v>
                </c:pt>
                <c:pt idx="2584">
                  <c:v>1.1945949074065128</c:v>
                </c:pt>
                <c:pt idx="2585">
                  <c:v>1.1948379629606778</c:v>
                </c:pt>
                <c:pt idx="2586">
                  <c:v>1.1950810185148428</c:v>
                </c:pt>
                <c:pt idx="2587">
                  <c:v>1.1953356481457875</c:v>
                </c:pt>
                <c:pt idx="2588">
                  <c:v>1.1955787036999526</c:v>
                </c:pt>
                <c:pt idx="2589">
                  <c:v>1.1958217592613936</c:v>
                </c:pt>
                <c:pt idx="2590">
                  <c:v>1.1960648148155586</c:v>
                </c:pt>
                <c:pt idx="2591">
                  <c:v>1.1963078703697236</c:v>
                </c:pt>
                <c:pt idx="2592">
                  <c:v>1.1965509259238887</c:v>
                </c:pt>
                <c:pt idx="2593">
                  <c:v>1.1967939814780537</c:v>
                </c:pt>
                <c:pt idx="2594">
                  <c:v>1.1970370370394947</c:v>
                </c:pt>
                <c:pt idx="2595">
                  <c:v>1.1972800925936598</c:v>
                </c:pt>
                <c:pt idx="2596">
                  <c:v>1.1975231481478248</c:v>
                </c:pt>
                <c:pt idx="2597">
                  <c:v>1.1977662037019898</c:v>
                </c:pt>
                <c:pt idx="2598">
                  <c:v>1.1980092592561549</c:v>
                </c:pt>
                <c:pt idx="2599">
                  <c:v>1.1982523148175959</c:v>
                </c:pt>
                <c:pt idx="2600">
                  <c:v>1.1984953703717609</c:v>
                </c:pt>
                <c:pt idx="2601">
                  <c:v>1.1987384259259259</c:v>
                </c:pt>
                <c:pt idx="2602">
                  <c:v>1.198981481480091</c:v>
                </c:pt>
                <c:pt idx="2603">
                  <c:v>1.199224537034256</c:v>
                </c:pt>
                <c:pt idx="2604">
                  <c:v>1.199467592595697</c:v>
                </c:pt>
                <c:pt idx="2605">
                  <c:v>1.1997106481498621</c:v>
                </c:pt>
                <c:pt idx="2606">
                  <c:v>1.1999537037040271</c:v>
                </c:pt>
                <c:pt idx="2607">
                  <c:v>1.2001967592581921</c:v>
                </c:pt>
                <c:pt idx="2608">
                  <c:v>1.2004398148123572</c:v>
                </c:pt>
                <c:pt idx="2609">
                  <c:v>1.2006828703665222</c:v>
                </c:pt>
                <c:pt idx="2610">
                  <c:v>1.2009259259279632</c:v>
                </c:pt>
                <c:pt idx="2611">
                  <c:v>1.2011689814821283</c:v>
                </c:pt>
                <c:pt idx="2612">
                  <c:v>1.2014120370362933</c:v>
                </c:pt>
                <c:pt idx="2613">
                  <c:v>1.2016550925904583</c:v>
                </c:pt>
                <c:pt idx="2614">
                  <c:v>1.2018981481446234</c:v>
                </c:pt>
                <c:pt idx="2615">
                  <c:v>1.2021412037060644</c:v>
                </c:pt>
                <c:pt idx="2616">
                  <c:v>1.2023842592602294</c:v>
                </c:pt>
                <c:pt idx="2617">
                  <c:v>1.2026273148143944</c:v>
                </c:pt>
                <c:pt idx="2618">
                  <c:v>1.2028703703685595</c:v>
                </c:pt>
                <c:pt idx="2619">
                  <c:v>1.2031134259227245</c:v>
                </c:pt>
                <c:pt idx="2620">
                  <c:v>1.2033564814841655</c:v>
                </c:pt>
                <c:pt idx="2621">
                  <c:v>1.2035995370383306</c:v>
                </c:pt>
                <c:pt idx="2622">
                  <c:v>1.2038425925924956</c:v>
                </c:pt>
                <c:pt idx="2623">
                  <c:v>1.2040856481466606</c:v>
                </c:pt>
                <c:pt idx="2624">
                  <c:v>1.2043287037008257</c:v>
                </c:pt>
                <c:pt idx="2625">
                  <c:v>1.2045717592622667</c:v>
                </c:pt>
                <c:pt idx="2626">
                  <c:v>1.2048148148164317</c:v>
                </c:pt>
                <c:pt idx="2627">
                  <c:v>1.2050578703705968</c:v>
                </c:pt>
                <c:pt idx="2628">
                  <c:v>1.2053009259247618</c:v>
                </c:pt>
                <c:pt idx="2629">
                  <c:v>1.2055439814789268</c:v>
                </c:pt>
                <c:pt idx="2630">
                  <c:v>1.2057870370330919</c:v>
                </c:pt>
                <c:pt idx="2631">
                  <c:v>1.2060300925945329</c:v>
                </c:pt>
                <c:pt idx="2632">
                  <c:v>1.2062731481486979</c:v>
                </c:pt>
                <c:pt idx="2633">
                  <c:v>1.2065162037028629</c:v>
                </c:pt>
                <c:pt idx="2634">
                  <c:v>1.206759259257028</c:v>
                </c:pt>
                <c:pt idx="2635">
                  <c:v>1.2070138888879727</c:v>
                </c:pt>
                <c:pt idx="2636">
                  <c:v>1.2072569444421377</c:v>
                </c:pt>
                <c:pt idx="2637">
                  <c:v>1.2074999999963028</c:v>
                </c:pt>
                <c:pt idx="2638">
                  <c:v>1.2077430555577437</c:v>
                </c:pt>
                <c:pt idx="2639">
                  <c:v>1.2079861111119088</c:v>
                </c:pt>
                <c:pt idx="2640">
                  <c:v>1.2082291666660738</c:v>
                </c:pt>
                <c:pt idx="2641">
                  <c:v>1.2084722222202389</c:v>
                </c:pt>
                <c:pt idx="2642">
                  <c:v>1.2087152777744039</c:v>
                </c:pt>
                <c:pt idx="2643">
                  <c:v>1.2089583333358449</c:v>
                </c:pt>
                <c:pt idx="2644">
                  <c:v>1.2092013888900099</c:v>
                </c:pt>
                <c:pt idx="2645">
                  <c:v>1.209444444444175</c:v>
                </c:pt>
                <c:pt idx="2646">
                  <c:v>1.20968749999834</c:v>
                </c:pt>
                <c:pt idx="2647">
                  <c:v>1.2099305555525051</c:v>
                </c:pt>
                <c:pt idx="2648">
                  <c:v>1.2101736111139461</c:v>
                </c:pt>
                <c:pt idx="2649">
                  <c:v>1.2104166666681111</c:v>
                </c:pt>
                <c:pt idx="2650">
                  <c:v>1.2106597222222761</c:v>
                </c:pt>
                <c:pt idx="2651">
                  <c:v>1.2109027777764412</c:v>
                </c:pt>
                <c:pt idx="2652">
                  <c:v>1.2111458333306062</c:v>
                </c:pt>
                <c:pt idx="2653">
                  <c:v>1.2113888888847713</c:v>
                </c:pt>
                <c:pt idx="2654">
                  <c:v>1.2116319444462123</c:v>
                </c:pt>
                <c:pt idx="2655">
                  <c:v>1.2118750000003773</c:v>
                </c:pt>
                <c:pt idx="2656">
                  <c:v>1.2121180555545423</c:v>
                </c:pt>
                <c:pt idx="2657">
                  <c:v>1.2123611111087074</c:v>
                </c:pt>
                <c:pt idx="2658">
                  <c:v>1.2126041666628724</c:v>
                </c:pt>
                <c:pt idx="2659">
                  <c:v>1.2128472222243134</c:v>
                </c:pt>
                <c:pt idx="2660">
                  <c:v>1.2130902777784784</c:v>
                </c:pt>
                <c:pt idx="2661">
                  <c:v>1.2133333333326435</c:v>
                </c:pt>
                <c:pt idx="2662">
                  <c:v>1.2135763888868085</c:v>
                </c:pt>
                <c:pt idx="2663">
                  <c:v>1.2138194444409736</c:v>
                </c:pt>
                <c:pt idx="2664">
                  <c:v>1.2140625000024146</c:v>
                </c:pt>
                <c:pt idx="2665">
                  <c:v>1.2143055555565796</c:v>
                </c:pt>
                <c:pt idx="2666">
                  <c:v>1.2145486111107446</c:v>
                </c:pt>
                <c:pt idx="2667">
                  <c:v>1.2147916666649097</c:v>
                </c:pt>
                <c:pt idx="2668">
                  <c:v>1.2150347222190747</c:v>
                </c:pt>
                <c:pt idx="2669">
                  <c:v>1.2152777777805157</c:v>
                </c:pt>
                <c:pt idx="2670">
                  <c:v>1.2155208333346808</c:v>
                </c:pt>
                <c:pt idx="2671">
                  <c:v>1.2157638888888458</c:v>
                </c:pt>
                <c:pt idx="2672">
                  <c:v>1.2160069444430108</c:v>
                </c:pt>
                <c:pt idx="2673">
                  <c:v>1.2162499999971759</c:v>
                </c:pt>
                <c:pt idx="2674">
                  <c:v>1.2164930555586169</c:v>
                </c:pt>
                <c:pt idx="2675">
                  <c:v>1.2167361111127819</c:v>
                </c:pt>
                <c:pt idx="2676">
                  <c:v>1.2169791666669469</c:v>
                </c:pt>
                <c:pt idx="2677">
                  <c:v>1.217222222221112</c:v>
                </c:pt>
                <c:pt idx="2678">
                  <c:v>1.217465277775277</c:v>
                </c:pt>
                <c:pt idx="2679">
                  <c:v>1.2177083333294421</c:v>
                </c:pt>
                <c:pt idx="2680">
                  <c:v>1.2179513888908831</c:v>
                </c:pt>
                <c:pt idx="2681">
                  <c:v>1.2181944444450481</c:v>
                </c:pt>
                <c:pt idx="2682">
                  <c:v>1.2184374999992131</c:v>
                </c:pt>
                <c:pt idx="2683">
                  <c:v>1.2186805555533782</c:v>
                </c:pt>
                <c:pt idx="2684">
                  <c:v>1.2189351851843229</c:v>
                </c:pt>
                <c:pt idx="2685">
                  <c:v>1.2191782407384879</c:v>
                </c:pt>
                <c:pt idx="2686">
                  <c:v>1.2194212962926529</c:v>
                </c:pt>
                <c:pt idx="2687">
                  <c:v>1.2196643518540939</c:v>
                </c:pt>
                <c:pt idx="2688">
                  <c:v>1.219907407408259</c:v>
                </c:pt>
                <c:pt idx="2689">
                  <c:v>1.220150462962424</c:v>
                </c:pt>
                <c:pt idx="2690">
                  <c:v>1.2203935185165891</c:v>
                </c:pt>
                <c:pt idx="2691">
                  <c:v>1.2206365740707541</c:v>
                </c:pt>
                <c:pt idx="2692">
                  <c:v>1.2208796296321951</c:v>
                </c:pt>
                <c:pt idx="2693">
                  <c:v>1.2211226851863601</c:v>
                </c:pt>
                <c:pt idx="2694">
                  <c:v>1.2213657407405252</c:v>
                </c:pt>
                <c:pt idx="2695">
                  <c:v>1.2216087962946902</c:v>
                </c:pt>
                <c:pt idx="2696">
                  <c:v>1.2218518518488553</c:v>
                </c:pt>
                <c:pt idx="2697">
                  <c:v>1.2220949074102962</c:v>
                </c:pt>
                <c:pt idx="2698">
                  <c:v>1.2223379629644613</c:v>
                </c:pt>
                <c:pt idx="2699">
                  <c:v>1.2225810185186263</c:v>
                </c:pt>
                <c:pt idx="2700">
                  <c:v>1.2228240740727914</c:v>
                </c:pt>
                <c:pt idx="2701">
                  <c:v>1.2230671296269564</c:v>
                </c:pt>
                <c:pt idx="2702">
                  <c:v>1.2233101851811214</c:v>
                </c:pt>
                <c:pt idx="2703">
                  <c:v>1.2235532407425624</c:v>
                </c:pt>
                <c:pt idx="2704">
                  <c:v>1.2237962962967275</c:v>
                </c:pt>
                <c:pt idx="2705">
                  <c:v>1.2240393518508925</c:v>
                </c:pt>
                <c:pt idx="2706">
                  <c:v>1.2242824074050576</c:v>
                </c:pt>
                <c:pt idx="2707">
                  <c:v>1.2245254629592226</c:v>
                </c:pt>
                <c:pt idx="2708">
                  <c:v>1.2247685185206636</c:v>
                </c:pt>
                <c:pt idx="2709">
                  <c:v>1.2250115740748286</c:v>
                </c:pt>
                <c:pt idx="2710">
                  <c:v>1.2252546296289937</c:v>
                </c:pt>
                <c:pt idx="2711">
                  <c:v>1.2254976851831587</c:v>
                </c:pt>
                <c:pt idx="2712">
                  <c:v>1.2257407407373238</c:v>
                </c:pt>
                <c:pt idx="2713">
                  <c:v>1.2259837962987647</c:v>
                </c:pt>
                <c:pt idx="2714">
                  <c:v>1.2262268518529298</c:v>
                </c:pt>
                <c:pt idx="2715">
                  <c:v>1.2264699074070948</c:v>
                </c:pt>
                <c:pt idx="2716">
                  <c:v>1.2267129629612599</c:v>
                </c:pt>
                <c:pt idx="2717">
                  <c:v>1.2269560185154249</c:v>
                </c:pt>
                <c:pt idx="2718">
                  <c:v>1.2271990740768659</c:v>
                </c:pt>
                <c:pt idx="2719">
                  <c:v>1.2274421296310309</c:v>
                </c:pt>
                <c:pt idx="2720">
                  <c:v>1.227685185185196</c:v>
                </c:pt>
                <c:pt idx="2721">
                  <c:v>1.227928240739361</c:v>
                </c:pt>
                <c:pt idx="2722">
                  <c:v>1.2281712962935261</c:v>
                </c:pt>
                <c:pt idx="2723">
                  <c:v>1.2284143518549671</c:v>
                </c:pt>
                <c:pt idx="2724">
                  <c:v>1.2286574074091321</c:v>
                </c:pt>
                <c:pt idx="2725">
                  <c:v>1.2289004629632971</c:v>
                </c:pt>
                <c:pt idx="2726">
                  <c:v>1.2291435185174622</c:v>
                </c:pt>
                <c:pt idx="2727">
                  <c:v>1.2293865740716272</c:v>
                </c:pt>
                <c:pt idx="2728">
                  <c:v>1.2296296296257923</c:v>
                </c:pt>
                <c:pt idx="2729">
                  <c:v>1.2298726851872332</c:v>
                </c:pt>
                <c:pt idx="2730">
                  <c:v>1.2301157407413983</c:v>
                </c:pt>
                <c:pt idx="2731">
                  <c:v>1.2303587962955633</c:v>
                </c:pt>
                <c:pt idx="2732">
                  <c:v>1.230613425926508</c:v>
                </c:pt>
                <c:pt idx="2733">
                  <c:v>1.2308564814806731</c:v>
                </c:pt>
                <c:pt idx="2734">
                  <c:v>1.2310995370348381</c:v>
                </c:pt>
                <c:pt idx="2735">
                  <c:v>1.2313425925890031</c:v>
                </c:pt>
                <c:pt idx="2736">
                  <c:v>1.2315856481504441</c:v>
                </c:pt>
                <c:pt idx="2737">
                  <c:v>1.2318287037046092</c:v>
                </c:pt>
                <c:pt idx="2738">
                  <c:v>1.2320717592587742</c:v>
                </c:pt>
                <c:pt idx="2739">
                  <c:v>1.2323148148129393</c:v>
                </c:pt>
                <c:pt idx="2740">
                  <c:v>1.2325578703671043</c:v>
                </c:pt>
                <c:pt idx="2741">
                  <c:v>1.2328009259285453</c:v>
                </c:pt>
                <c:pt idx="2742">
                  <c:v>1.2330439814827103</c:v>
                </c:pt>
                <c:pt idx="2743">
                  <c:v>1.2332870370368754</c:v>
                </c:pt>
                <c:pt idx="2744">
                  <c:v>1.2335300925910404</c:v>
                </c:pt>
                <c:pt idx="2745">
                  <c:v>1.2337731481452054</c:v>
                </c:pt>
                <c:pt idx="2746">
                  <c:v>1.2340162037066464</c:v>
                </c:pt>
                <c:pt idx="2747">
                  <c:v>1.2342592592608115</c:v>
                </c:pt>
                <c:pt idx="2748">
                  <c:v>1.2345023148149765</c:v>
                </c:pt>
                <c:pt idx="2749">
                  <c:v>1.2347453703691416</c:v>
                </c:pt>
                <c:pt idx="2750">
                  <c:v>1.2349884259233066</c:v>
                </c:pt>
                <c:pt idx="2751">
                  <c:v>1.2352314814774716</c:v>
                </c:pt>
                <c:pt idx="2752">
                  <c:v>1.2354745370389126</c:v>
                </c:pt>
                <c:pt idx="2753">
                  <c:v>1.2357175925930777</c:v>
                </c:pt>
                <c:pt idx="2754">
                  <c:v>1.2359606481472427</c:v>
                </c:pt>
                <c:pt idx="2755">
                  <c:v>1.2362037037014078</c:v>
                </c:pt>
                <c:pt idx="2756">
                  <c:v>1.2364467592555728</c:v>
                </c:pt>
                <c:pt idx="2757">
                  <c:v>1.2366898148170138</c:v>
                </c:pt>
                <c:pt idx="2758">
                  <c:v>1.2369328703711788</c:v>
                </c:pt>
                <c:pt idx="2759">
                  <c:v>1.2371759259253439</c:v>
                </c:pt>
                <c:pt idx="2760">
                  <c:v>1.2374189814795089</c:v>
                </c:pt>
                <c:pt idx="2761">
                  <c:v>1.2376620370336739</c:v>
                </c:pt>
                <c:pt idx="2762">
                  <c:v>1.2379050925951149</c:v>
                </c:pt>
                <c:pt idx="2763">
                  <c:v>1.23814814814928</c:v>
                </c:pt>
                <c:pt idx="2764">
                  <c:v>1.238391203703445</c:v>
                </c:pt>
                <c:pt idx="2765">
                  <c:v>1.2386342592576101</c:v>
                </c:pt>
                <c:pt idx="2766">
                  <c:v>1.2388773148117751</c:v>
                </c:pt>
                <c:pt idx="2767">
                  <c:v>1.2391203703732161</c:v>
                </c:pt>
                <c:pt idx="2768">
                  <c:v>1.2393634259273811</c:v>
                </c:pt>
                <c:pt idx="2769">
                  <c:v>1.2396064814815462</c:v>
                </c:pt>
                <c:pt idx="2770">
                  <c:v>1.2398495370357112</c:v>
                </c:pt>
                <c:pt idx="2771">
                  <c:v>1.2400925925898763</c:v>
                </c:pt>
                <c:pt idx="2772">
                  <c:v>1.2403356481440413</c:v>
                </c:pt>
                <c:pt idx="2773">
                  <c:v>1.2405787037054823</c:v>
                </c:pt>
                <c:pt idx="2774">
                  <c:v>1.2408217592596473</c:v>
                </c:pt>
                <c:pt idx="2775">
                  <c:v>1.2410648148138124</c:v>
                </c:pt>
                <c:pt idx="2776">
                  <c:v>1.2413078703679774</c:v>
                </c:pt>
                <c:pt idx="2777">
                  <c:v>1.2415509259221424</c:v>
                </c:pt>
                <c:pt idx="2778">
                  <c:v>1.2417939814835834</c:v>
                </c:pt>
                <c:pt idx="2779">
                  <c:v>1.2420370370377485</c:v>
                </c:pt>
                <c:pt idx="2780">
                  <c:v>1.2422800925919135</c:v>
                </c:pt>
                <c:pt idx="2781">
                  <c:v>1.2425347222228582</c:v>
                </c:pt>
                <c:pt idx="2782">
                  <c:v>1.2427777777770233</c:v>
                </c:pt>
                <c:pt idx="2783">
                  <c:v>1.2430208333311883</c:v>
                </c:pt>
                <c:pt idx="2784">
                  <c:v>1.2432638888853533</c:v>
                </c:pt>
                <c:pt idx="2785">
                  <c:v>1.2435069444467943</c:v>
                </c:pt>
                <c:pt idx="2786">
                  <c:v>1.2437500000009594</c:v>
                </c:pt>
                <c:pt idx="2787">
                  <c:v>1.2439930555551244</c:v>
                </c:pt>
                <c:pt idx="2788">
                  <c:v>1.2442361111092894</c:v>
                </c:pt>
                <c:pt idx="2789">
                  <c:v>1.2444791666634545</c:v>
                </c:pt>
                <c:pt idx="2790">
                  <c:v>1.2447222222248955</c:v>
                </c:pt>
                <c:pt idx="2791">
                  <c:v>1.2449652777790605</c:v>
                </c:pt>
                <c:pt idx="2792">
                  <c:v>1.2452083333332256</c:v>
                </c:pt>
                <c:pt idx="2793">
                  <c:v>1.2454513888873906</c:v>
                </c:pt>
                <c:pt idx="2794">
                  <c:v>1.2456944444415556</c:v>
                </c:pt>
                <c:pt idx="2795">
                  <c:v>1.2459375000029966</c:v>
                </c:pt>
                <c:pt idx="2796">
                  <c:v>1.2461805555571617</c:v>
                </c:pt>
                <c:pt idx="2797">
                  <c:v>1.2464236111113267</c:v>
                </c:pt>
                <c:pt idx="2798">
                  <c:v>1.2466666666654918</c:v>
                </c:pt>
                <c:pt idx="2799">
                  <c:v>1.2469097222196568</c:v>
                </c:pt>
                <c:pt idx="2800">
                  <c:v>1.2471527777738218</c:v>
                </c:pt>
                <c:pt idx="2801">
                  <c:v>1.2473958333352628</c:v>
                </c:pt>
                <c:pt idx="2802">
                  <c:v>1.2476388888894279</c:v>
                </c:pt>
                <c:pt idx="2803">
                  <c:v>1.2478819444435929</c:v>
                </c:pt>
                <c:pt idx="2804">
                  <c:v>1.2481249999977579</c:v>
                </c:pt>
                <c:pt idx="2805">
                  <c:v>1.248368055551923</c:v>
                </c:pt>
                <c:pt idx="2806">
                  <c:v>1.248611111113364</c:v>
                </c:pt>
                <c:pt idx="2807">
                  <c:v>1.248854166667529</c:v>
                </c:pt>
                <c:pt idx="2808">
                  <c:v>1.2490972222216941</c:v>
                </c:pt>
                <c:pt idx="2809">
                  <c:v>1.2493402777758591</c:v>
                </c:pt>
                <c:pt idx="2810">
                  <c:v>1.2495833333300241</c:v>
                </c:pt>
                <c:pt idx="2811">
                  <c:v>1.2498263888914651</c:v>
                </c:pt>
                <c:pt idx="2812">
                  <c:v>1.2500694444456302</c:v>
                </c:pt>
                <c:pt idx="2813">
                  <c:v>1.2503124999997952</c:v>
                </c:pt>
                <c:pt idx="2814">
                  <c:v>1.2505555555539603</c:v>
                </c:pt>
                <c:pt idx="2815">
                  <c:v>1.2507986111081253</c:v>
                </c:pt>
                <c:pt idx="2816">
                  <c:v>1.2510416666695663</c:v>
                </c:pt>
                <c:pt idx="2817">
                  <c:v>1.2512847222237313</c:v>
                </c:pt>
                <c:pt idx="2818">
                  <c:v>1.2515277777778964</c:v>
                </c:pt>
                <c:pt idx="2819">
                  <c:v>1.2517708333320614</c:v>
                </c:pt>
                <c:pt idx="2820">
                  <c:v>1.2520138888862264</c:v>
                </c:pt>
                <c:pt idx="2821">
                  <c:v>1.2522569444403915</c:v>
                </c:pt>
                <c:pt idx="2822">
                  <c:v>1.2525000000018325</c:v>
                </c:pt>
                <c:pt idx="2823">
                  <c:v>1.2527430555559975</c:v>
                </c:pt>
                <c:pt idx="2824">
                  <c:v>1.2529861111101626</c:v>
                </c:pt>
                <c:pt idx="2825">
                  <c:v>1.2532291666643276</c:v>
                </c:pt>
                <c:pt idx="2826">
                  <c:v>1.2534722222184926</c:v>
                </c:pt>
                <c:pt idx="2827">
                  <c:v>1.2537152777799336</c:v>
                </c:pt>
                <c:pt idx="2828">
                  <c:v>1.2539583333340987</c:v>
                </c:pt>
                <c:pt idx="2829">
                  <c:v>1.2542129629650434</c:v>
                </c:pt>
                <c:pt idx="2830">
                  <c:v>1.2544560185192084</c:v>
                </c:pt>
                <c:pt idx="2831">
                  <c:v>1.2546990740733734</c:v>
                </c:pt>
                <c:pt idx="2832">
                  <c:v>1.2549421296275385</c:v>
                </c:pt>
                <c:pt idx="2833">
                  <c:v>1.2551851851817035</c:v>
                </c:pt>
                <c:pt idx="2834">
                  <c:v>1.2554282407431445</c:v>
                </c:pt>
                <c:pt idx="2835">
                  <c:v>1.2556712962973096</c:v>
                </c:pt>
                <c:pt idx="2836">
                  <c:v>1.2559143518514746</c:v>
                </c:pt>
                <c:pt idx="2837">
                  <c:v>1.2561574074056396</c:v>
                </c:pt>
                <c:pt idx="2838">
                  <c:v>1.2564004629598047</c:v>
                </c:pt>
                <c:pt idx="2839">
                  <c:v>1.2566435185212457</c:v>
                </c:pt>
                <c:pt idx="2840">
                  <c:v>1.2568865740754107</c:v>
                </c:pt>
                <c:pt idx="2841">
                  <c:v>1.2571296296295758</c:v>
                </c:pt>
                <c:pt idx="2842">
                  <c:v>1.2573726851837408</c:v>
                </c:pt>
                <c:pt idx="2843">
                  <c:v>1.2576157407379058</c:v>
                </c:pt>
                <c:pt idx="2844">
                  <c:v>1.2578587962993468</c:v>
                </c:pt>
                <c:pt idx="2845">
                  <c:v>1.2581018518535119</c:v>
                </c:pt>
                <c:pt idx="2846">
                  <c:v>1.2583449074076769</c:v>
                </c:pt>
                <c:pt idx="2847">
                  <c:v>1.2585879629618419</c:v>
                </c:pt>
                <c:pt idx="2848">
                  <c:v>1.258831018516007</c:v>
                </c:pt>
                <c:pt idx="2849">
                  <c:v>1.259074074070172</c:v>
                </c:pt>
                <c:pt idx="2850">
                  <c:v>1.259317129631613</c:v>
                </c:pt>
                <c:pt idx="2851">
                  <c:v>1.2595601851857781</c:v>
                </c:pt>
                <c:pt idx="2852">
                  <c:v>1.2598032407399431</c:v>
                </c:pt>
                <c:pt idx="2853">
                  <c:v>1.2600462962941081</c:v>
                </c:pt>
                <c:pt idx="2854">
                  <c:v>1.2602893518482732</c:v>
                </c:pt>
                <c:pt idx="2855">
                  <c:v>1.2605324074097142</c:v>
                </c:pt>
                <c:pt idx="2856">
                  <c:v>1.2607754629638792</c:v>
                </c:pt>
                <c:pt idx="2857">
                  <c:v>1.2610185185180443</c:v>
                </c:pt>
                <c:pt idx="2858">
                  <c:v>1.2612615740722093</c:v>
                </c:pt>
                <c:pt idx="2859">
                  <c:v>1.2615046296263743</c:v>
                </c:pt>
                <c:pt idx="2860">
                  <c:v>1.2617476851878153</c:v>
                </c:pt>
                <c:pt idx="2861">
                  <c:v>1.2619907407419804</c:v>
                </c:pt>
                <c:pt idx="2862">
                  <c:v>1.2622337962961454</c:v>
                </c:pt>
                <c:pt idx="2863">
                  <c:v>1.2624768518503104</c:v>
                </c:pt>
                <c:pt idx="2864">
                  <c:v>1.2627199074044755</c:v>
                </c:pt>
                <c:pt idx="2865">
                  <c:v>1.2629629629659165</c:v>
                </c:pt>
                <c:pt idx="2866">
                  <c:v>1.2632060185200815</c:v>
                </c:pt>
                <c:pt idx="2867">
                  <c:v>1.2634490740742466</c:v>
                </c:pt>
                <c:pt idx="2868">
                  <c:v>1.2636921296284116</c:v>
                </c:pt>
                <c:pt idx="2869">
                  <c:v>1.2639351851825766</c:v>
                </c:pt>
                <c:pt idx="2870">
                  <c:v>1.2641782407367417</c:v>
                </c:pt>
                <c:pt idx="2871">
                  <c:v>1.2644212962981827</c:v>
                </c:pt>
                <c:pt idx="2872">
                  <c:v>1.2646643518523477</c:v>
                </c:pt>
                <c:pt idx="2873">
                  <c:v>1.2649074074065128</c:v>
                </c:pt>
                <c:pt idx="2874">
                  <c:v>1.2651504629606778</c:v>
                </c:pt>
                <c:pt idx="2875">
                  <c:v>1.2653935185148428</c:v>
                </c:pt>
                <c:pt idx="2876">
                  <c:v>1.2656365740762838</c:v>
                </c:pt>
                <c:pt idx="2877">
                  <c:v>1.2658796296304489</c:v>
                </c:pt>
                <c:pt idx="2878">
                  <c:v>1.2661342592613936</c:v>
                </c:pt>
                <c:pt idx="2879">
                  <c:v>1.2663773148155586</c:v>
                </c:pt>
                <c:pt idx="2880">
                  <c:v>1.2666203703697236</c:v>
                </c:pt>
                <c:pt idx="2881">
                  <c:v>1.2668634259238887</c:v>
                </c:pt>
                <c:pt idx="2882">
                  <c:v>1.2671064814780537</c:v>
                </c:pt>
                <c:pt idx="2883">
                  <c:v>1.2673495370394947</c:v>
                </c:pt>
                <c:pt idx="2884">
                  <c:v>1.2675925925936598</c:v>
                </c:pt>
                <c:pt idx="2885">
                  <c:v>1.2678356481478248</c:v>
                </c:pt>
                <c:pt idx="2886">
                  <c:v>1.2680787037019898</c:v>
                </c:pt>
                <c:pt idx="2887">
                  <c:v>1.2683217592561549</c:v>
                </c:pt>
                <c:pt idx="2888">
                  <c:v>1.2685648148175959</c:v>
                </c:pt>
                <c:pt idx="2889">
                  <c:v>1.2688078703717609</c:v>
                </c:pt>
                <c:pt idx="2890">
                  <c:v>1.2690509259259259</c:v>
                </c:pt>
                <c:pt idx="2891">
                  <c:v>1.269293981480091</c:v>
                </c:pt>
                <c:pt idx="2892">
                  <c:v>1.269537037034256</c:v>
                </c:pt>
                <c:pt idx="2893">
                  <c:v>1.269780092595697</c:v>
                </c:pt>
                <c:pt idx="2894">
                  <c:v>1.2700231481498621</c:v>
                </c:pt>
                <c:pt idx="2895">
                  <c:v>1.2702662037040271</c:v>
                </c:pt>
                <c:pt idx="2896">
                  <c:v>1.2705092592581921</c:v>
                </c:pt>
                <c:pt idx="2897">
                  <c:v>1.2707523148123572</c:v>
                </c:pt>
                <c:pt idx="2898">
                  <c:v>1.2709953703665222</c:v>
                </c:pt>
                <c:pt idx="2899">
                  <c:v>1.2712384259279632</c:v>
                </c:pt>
                <c:pt idx="2900">
                  <c:v>1.2714814814821283</c:v>
                </c:pt>
                <c:pt idx="2901">
                  <c:v>1.2717245370362933</c:v>
                </c:pt>
                <c:pt idx="2902">
                  <c:v>1.2719675925904583</c:v>
                </c:pt>
                <c:pt idx="2903">
                  <c:v>1.2722106481446234</c:v>
                </c:pt>
                <c:pt idx="2904">
                  <c:v>1.2724537037060644</c:v>
                </c:pt>
                <c:pt idx="2905">
                  <c:v>1.2726967592602294</c:v>
                </c:pt>
                <c:pt idx="2906">
                  <c:v>1.2729398148143944</c:v>
                </c:pt>
                <c:pt idx="2907">
                  <c:v>1.2731828703685595</c:v>
                </c:pt>
                <c:pt idx="2908">
                  <c:v>1.2734259259227245</c:v>
                </c:pt>
                <c:pt idx="2909">
                  <c:v>1.2736689814841655</c:v>
                </c:pt>
                <c:pt idx="2910">
                  <c:v>1.2739120370383306</c:v>
                </c:pt>
                <c:pt idx="2911">
                  <c:v>1.2741550925924956</c:v>
                </c:pt>
                <c:pt idx="2912">
                  <c:v>1.2743981481466606</c:v>
                </c:pt>
                <c:pt idx="2913">
                  <c:v>1.2746412037008257</c:v>
                </c:pt>
                <c:pt idx="2914">
                  <c:v>1.2748842592622667</c:v>
                </c:pt>
                <c:pt idx="2915">
                  <c:v>1.2751273148164317</c:v>
                </c:pt>
                <c:pt idx="2916">
                  <c:v>1.2753703703705968</c:v>
                </c:pt>
                <c:pt idx="2917">
                  <c:v>1.2756134259247618</c:v>
                </c:pt>
                <c:pt idx="2918">
                  <c:v>1.2758564814789268</c:v>
                </c:pt>
                <c:pt idx="2919">
                  <c:v>1.2760995370330919</c:v>
                </c:pt>
                <c:pt idx="2920">
                  <c:v>1.2763425925945329</c:v>
                </c:pt>
                <c:pt idx="2921">
                  <c:v>1.2765856481486979</c:v>
                </c:pt>
                <c:pt idx="2922">
                  <c:v>1.2768287037028629</c:v>
                </c:pt>
                <c:pt idx="2923">
                  <c:v>1.277071759257028</c:v>
                </c:pt>
                <c:pt idx="2924">
                  <c:v>1.277314814811193</c:v>
                </c:pt>
                <c:pt idx="2925">
                  <c:v>1.277557870372634</c:v>
                </c:pt>
                <c:pt idx="2926">
                  <c:v>1.2778124999963028</c:v>
                </c:pt>
                <c:pt idx="2927">
                  <c:v>1.2780555555577437</c:v>
                </c:pt>
                <c:pt idx="2928">
                  <c:v>1.2782986111119088</c:v>
                </c:pt>
                <c:pt idx="2929">
                  <c:v>1.2785416666660738</c:v>
                </c:pt>
                <c:pt idx="2930">
                  <c:v>1.2787847222202389</c:v>
                </c:pt>
                <c:pt idx="2931">
                  <c:v>1.2790277777744039</c:v>
                </c:pt>
                <c:pt idx="2932">
                  <c:v>1.2792708333358449</c:v>
                </c:pt>
                <c:pt idx="2933">
                  <c:v>1.2795138888900099</c:v>
                </c:pt>
                <c:pt idx="2934">
                  <c:v>1.279756944444175</c:v>
                </c:pt>
                <c:pt idx="2935">
                  <c:v>1.27999999999834</c:v>
                </c:pt>
                <c:pt idx="2936">
                  <c:v>1.2802430555525051</c:v>
                </c:pt>
                <c:pt idx="2937">
                  <c:v>1.2804861111139461</c:v>
                </c:pt>
                <c:pt idx="2938">
                  <c:v>1.2807291666681111</c:v>
                </c:pt>
                <c:pt idx="2939">
                  <c:v>1.2809722222222761</c:v>
                </c:pt>
                <c:pt idx="2940">
                  <c:v>1.2812152777764412</c:v>
                </c:pt>
                <c:pt idx="2941">
                  <c:v>1.2814583333306062</c:v>
                </c:pt>
                <c:pt idx="2942">
                  <c:v>1.2817013888847713</c:v>
                </c:pt>
                <c:pt idx="2943">
                  <c:v>1.2819444444462123</c:v>
                </c:pt>
                <c:pt idx="2944">
                  <c:v>1.2821875000003773</c:v>
                </c:pt>
                <c:pt idx="2945">
                  <c:v>1.2824305555545423</c:v>
                </c:pt>
                <c:pt idx="2946">
                  <c:v>1.2826736111087074</c:v>
                </c:pt>
                <c:pt idx="2947">
                  <c:v>1.2829166666628724</c:v>
                </c:pt>
                <c:pt idx="2948">
                  <c:v>1.2831597222243134</c:v>
                </c:pt>
                <c:pt idx="2949">
                  <c:v>1.2834027777784784</c:v>
                </c:pt>
                <c:pt idx="2950">
                  <c:v>1.2836458333326435</c:v>
                </c:pt>
                <c:pt idx="2951">
                  <c:v>1.2838888888868085</c:v>
                </c:pt>
                <c:pt idx="2952">
                  <c:v>1.2841319444409736</c:v>
                </c:pt>
                <c:pt idx="2953">
                  <c:v>1.2843750000024146</c:v>
                </c:pt>
                <c:pt idx="2954">
                  <c:v>1.2846180555565796</c:v>
                </c:pt>
                <c:pt idx="2955">
                  <c:v>1.2848611111107446</c:v>
                </c:pt>
                <c:pt idx="2956">
                  <c:v>1.2851041666649097</c:v>
                </c:pt>
                <c:pt idx="2957">
                  <c:v>1.2853472222190747</c:v>
                </c:pt>
                <c:pt idx="2958">
                  <c:v>1.2855902777805157</c:v>
                </c:pt>
                <c:pt idx="2959">
                  <c:v>1.2858333333346808</c:v>
                </c:pt>
                <c:pt idx="2960">
                  <c:v>1.2860763888888458</c:v>
                </c:pt>
                <c:pt idx="2961">
                  <c:v>1.2863194444430108</c:v>
                </c:pt>
                <c:pt idx="2962">
                  <c:v>1.2865624999971759</c:v>
                </c:pt>
                <c:pt idx="2963">
                  <c:v>1.2868055555586169</c:v>
                </c:pt>
                <c:pt idx="2964">
                  <c:v>1.2870486111127819</c:v>
                </c:pt>
                <c:pt idx="2965">
                  <c:v>1.2872916666669469</c:v>
                </c:pt>
                <c:pt idx="2966">
                  <c:v>1.287534722221112</c:v>
                </c:pt>
                <c:pt idx="2967">
                  <c:v>1.287777777775277</c:v>
                </c:pt>
                <c:pt idx="2968">
                  <c:v>1.2880208333294421</c:v>
                </c:pt>
                <c:pt idx="2969">
                  <c:v>1.2882638888908831</c:v>
                </c:pt>
                <c:pt idx="2970">
                  <c:v>1.2885069444450481</c:v>
                </c:pt>
                <c:pt idx="2971">
                  <c:v>1.2887499999992131</c:v>
                </c:pt>
                <c:pt idx="2972">
                  <c:v>1.2889930555533782</c:v>
                </c:pt>
                <c:pt idx="2973">
                  <c:v>1.2892361111075432</c:v>
                </c:pt>
                <c:pt idx="2974">
                  <c:v>1.2894791666689842</c:v>
                </c:pt>
                <c:pt idx="2975">
                  <c:v>1.2897337962926529</c:v>
                </c:pt>
                <c:pt idx="2976">
                  <c:v>1.2899768518540939</c:v>
                </c:pt>
                <c:pt idx="2977">
                  <c:v>1.290219907408259</c:v>
                </c:pt>
                <c:pt idx="2978">
                  <c:v>1.290462962962424</c:v>
                </c:pt>
                <c:pt idx="2979">
                  <c:v>1.2907060185165891</c:v>
                </c:pt>
                <c:pt idx="2980">
                  <c:v>1.2909490740707541</c:v>
                </c:pt>
                <c:pt idx="2981">
                  <c:v>1.2911921296321951</c:v>
                </c:pt>
                <c:pt idx="2982">
                  <c:v>1.2914351851863601</c:v>
                </c:pt>
                <c:pt idx="2983">
                  <c:v>1.2916782407405252</c:v>
                </c:pt>
                <c:pt idx="2984">
                  <c:v>1.2919212962946902</c:v>
                </c:pt>
                <c:pt idx="2985">
                  <c:v>1.2921643518488553</c:v>
                </c:pt>
                <c:pt idx="2986">
                  <c:v>1.2924074074102962</c:v>
                </c:pt>
                <c:pt idx="2987">
                  <c:v>1.2926504629644613</c:v>
                </c:pt>
                <c:pt idx="2988">
                  <c:v>1.2928935185186263</c:v>
                </c:pt>
                <c:pt idx="2989">
                  <c:v>1.2931365740727914</c:v>
                </c:pt>
                <c:pt idx="2990">
                  <c:v>1.2933796296269564</c:v>
                </c:pt>
                <c:pt idx="2991">
                  <c:v>1.2936226851811214</c:v>
                </c:pt>
                <c:pt idx="2992">
                  <c:v>1.2938657407425624</c:v>
                </c:pt>
                <c:pt idx="2993">
                  <c:v>1.2941087962967275</c:v>
                </c:pt>
                <c:pt idx="2994">
                  <c:v>1.2943518518508925</c:v>
                </c:pt>
                <c:pt idx="2995">
                  <c:v>1.2945949074050576</c:v>
                </c:pt>
                <c:pt idx="2996">
                  <c:v>1.2948379629592226</c:v>
                </c:pt>
                <c:pt idx="2997">
                  <c:v>1.2950810185206636</c:v>
                </c:pt>
                <c:pt idx="2998">
                  <c:v>1.2953240740748286</c:v>
                </c:pt>
                <c:pt idx="2999">
                  <c:v>1.2955671296289937</c:v>
                </c:pt>
                <c:pt idx="3000">
                  <c:v>1.2958101851831587</c:v>
                </c:pt>
                <c:pt idx="3001">
                  <c:v>1.2960532407373238</c:v>
                </c:pt>
                <c:pt idx="3002">
                  <c:v>1.2962962962987647</c:v>
                </c:pt>
                <c:pt idx="3003">
                  <c:v>1.2965393518529298</c:v>
                </c:pt>
                <c:pt idx="3004">
                  <c:v>1.2967824074070948</c:v>
                </c:pt>
                <c:pt idx="3005">
                  <c:v>1.2970254629612599</c:v>
                </c:pt>
                <c:pt idx="3006">
                  <c:v>1.2972685185154249</c:v>
                </c:pt>
                <c:pt idx="3007">
                  <c:v>1.2975115740768659</c:v>
                </c:pt>
                <c:pt idx="3008">
                  <c:v>1.2977546296310309</c:v>
                </c:pt>
                <c:pt idx="3009">
                  <c:v>1.297997685185196</c:v>
                </c:pt>
                <c:pt idx="3010">
                  <c:v>1.298240740739361</c:v>
                </c:pt>
                <c:pt idx="3011">
                  <c:v>1.2984837962935261</c:v>
                </c:pt>
                <c:pt idx="3012">
                  <c:v>1.2987268518549671</c:v>
                </c:pt>
                <c:pt idx="3013">
                  <c:v>1.2989699074091321</c:v>
                </c:pt>
                <c:pt idx="3014">
                  <c:v>1.2992129629632971</c:v>
                </c:pt>
                <c:pt idx="3015">
                  <c:v>1.2994560185174622</c:v>
                </c:pt>
                <c:pt idx="3016">
                  <c:v>1.2996990740716272</c:v>
                </c:pt>
                <c:pt idx="3017">
                  <c:v>1.2999421296257923</c:v>
                </c:pt>
                <c:pt idx="3018">
                  <c:v>1.3001851851872332</c:v>
                </c:pt>
                <c:pt idx="3019">
                  <c:v>1.3004282407413983</c:v>
                </c:pt>
                <c:pt idx="3020">
                  <c:v>1.3006712962955633</c:v>
                </c:pt>
                <c:pt idx="3021">
                  <c:v>1.3009143518497284</c:v>
                </c:pt>
                <c:pt idx="3022">
                  <c:v>1.3011574074038934</c:v>
                </c:pt>
                <c:pt idx="3023">
                  <c:v>1.3014120370348381</c:v>
                </c:pt>
                <c:pt idx="3024">
                  <c:v>1.3016550925890031</c:v>
                </c:pt>
                <c:pt idx="3025">
                  <c:v>1.3018981481504441</c:v>
                </c:pt>
                <c:pt idx="3026">
                  <c:v>1.3021412037046092</c:v>
                </c:pt>
                <c:pt idx="3027">
                  <c:v>1.3023842592587742</c:v>
                </c:pt>
                <c:pt idx="3028">
                  <c:v>1.3026273148129393</c:v>
                </c:pt>
                <c:pt idx="3029">
                  <c:v>1.3028703703671043</c:v>
                </c:pt>
                <c:pt idx="3030">
                  <c:v>1.3031134259285453</c:v>
                </c:pt>
                <c:pt idx="3031">
                  <c:v>1.3033564814827103</c:v>
                </c:pt>
                <c:pt idx="3032">
                  <c:v>1.3035995370368754</c:v>
                </c:pt>
                <c:pt idx="3033">
                  <c:v>1.3038425925910404</c:v>
                </c:pt>
                <c:pt idx="3034">
                  <c:v>1.3040856481452054</c:v>
                </c:pt>
                <c:pt idx="3035">
                  <c:v>1.3043287037066464</c:v>
                </c:pt>
                <c:pt idx="3036">
                  <c:v>1.3045717592608115</c:v>
                </c:pt>
                <c:pt idx="3037">
                  <c:v>1.3048148148149765</c:v>
                </c:pt>
                <c:pt idx="3038">
                  <c:v>1.3050578703691416</c:v>
                </c:pt>
                <c:pt idx="3039">
                  <c:v>1.3053009259233066</c:v>
                </c:pt>
                <c:pt idx="3040">
                  <c:v>1.3055439814774716</c:v>
                </c:pt>
                <c:pt idx="3041">
                  <c:v>1.3057870370389126</c:v>
                </c:pt>
                <c:pt idx="3042">
                  <c:v>1.3060300925930777</c:v>
                </c:pt>
                <c:pt idx="3043">
                  <c:v>1.3062731481472427</c:v>
                </c:pt>
                <c:pt idx="3044">
                  <c:v>1.3065162037014078</c:v>
                </c:pt>
                <c:pt idx="3045">
                  <c:v>1.3067592592555728</c:v>
                </c:pt>
                <c:pt idx="3046">
                  <c:v>1.3070023148170138</c:v>
                </c:pt>
                <c:pt idx="3047">
                  <c:v>1.3072453703711788</c:v>
                </c:pt>
                <c:pt idx="3048">
                  <c:v>1.3074884259253439</c:v>
                </c:pt>
                <c:pt idx="3049">
                  <c:v>1.3077314814795089</c:v>
                </c:pt>
                <c:pt idx="3050">
                  <c:v>1.3079745370336739</c:v>
                </c:pt>
                <c:pt idx="3051">
                  <c:v>1.3082175925951149</c:v>
                </c:pt>
                <c:pt idx="3052">
                  <c:v>1.30846064814928</c:v>
                </c:pt>
                <c:pt idx="3053">
                  <c:v>1.308703703703445</c:v>
                </c:pt>
                <c:pt idx="3054">
                  <c:v>1.3089467592576101</c:v>
                </c:pt>
                <c:pt idx="3055">
                  <c:v>1.3091898148117751</c:v>
                </c:pt>
                <c:pt idx="3056">
                  <c:v>1.3094328703732161</c:v>
                </c:pt>
                <c:pt idx="3057">
                  <c:v>1.3096759259273811</c:v>
                </c:pt>
                <c:pt idx="3058">
                  <c:v>1.3099189814815462</c:v>
                </c:pt>
                <c:pt idx="3059">
                  <c:v>1.3101620370357112</c:v>
                </c:pt>
                <c:pt idx="3060">
                  <c:v>1.3104050925898763</c:v>
                </c:pt>
                <c:pt idx="3061">
                  <c:v>1.3106481481440413</c:v>
                </c:pt>
                <c:pt idx="3062">
                  <c:v>1.3108912037054823</c:v>
                </c:pt>
                <c:pt idx="3063">
                  <c:v>1.3111342592596473</c:v>
                </c:pt>
                <c:pt idx="3064">
                  <c:v>1.3113773148138124</c:v>
                </c:pt>
                <c:pt idx="3065">
                  <c:v>1.3116203703679774</c:v>
                </c:pt>
                <c:pt idx="3066">
                  <c:v>1.3118634259221424</c:v>
                </c:pt>
                <c:pt idx="3067">
                  <c:v>1.3121064814835834</c:v>
                </c:pt>
                <c:pt idx="3068">
                  <c:v>1.3123495370377485</c:v>
                </c:pt>
                <c:pt idx="3069">
                  <c:v>1.3125925925919135</c:v>
                </c:pt>
                <c:pt idx="3070">
                  <c:v>1.3128356481460786</c:v>
                </c:pt>
                <c:pt idx="3071">
                  <c:v>1.3130902777770233</c:v>
                </c:pt>
                <c:pt idx="3072">
                  <c:v>1.3133333333311883</c:v>
                </c:pt>
                <c:pt idx="3073">
                  <c:v>1.3135763888853533</c:v>
                </c:pt>
                <c:pt idx="3074">
                  <c:v>1.3138194444467943</c:v>
                </c:pt>
                <c:pt idx="3075">
                  <c:v>1.3140625000009594</c:v>
                </c:pt>
                <c:pt idx="3076">
                  <c:v>1.3143055555551244</c:v>
                </c:pt>
                <c:pt idx="3077">
                  <c:v>1.3145486111092894</c:v>
                </c:pt>
                <c:pt idx="3078">
                  <c:v>1.3147916666634545</c:v>
                </c:pt>
                <c:pt idx="3079">
                  <c:v>1.3150347222248955</c:v>
                </c:pt>
                <c:pt idx="3080">
                  <c:v>1.3152777777790605</c:v>
                </c:pt>
                <c:pt idx="3081">
                  <c:v>1.3155208333332256</c:v>
                </c:pt>
                <c:pt idx="3082">
                  <c:v>1.3157638888873906</c:v>
                </c:pt>
                <c:pt idx="3083">
                  <c:v>1.3160069444415556</c:v>
                </c:pt>
                <c:pt idx="3084">
                  <c:v>1.3162500000029966</c:v>
                </c:pt>
                <c:pt idx="3085">
                  <c:v>1.3164930555571617</c:v>
                </c:pt>
                <c:pt idx="3086">
                  <c:v>1.3167361111113267</c:v>
                </c:pt>
                <c:pt idx="3087">
                  <c:v>1.3169791666654918</c:v>
                </c:pt>
                <c:pt idx="3088">
                  <c:v>1.3172222222196568</c:v>
                </c:pt>
                <c:pt idx="3089">
                  <c:v>1.3174652777738218</c:v>
                </c:pt>
                <c:pt idx="3090">
                  <c:v>1.3177083333352628</c:v>
                </c:pt>
                <c:pt idx="3091">
                  <c:v>1.3179513888894279</c:v>
                </c:pt>
                <c:pt idx="3092">
                  <c:v>1.3181944444435929</c:v>
                </c:pt>
                <c:pt idx="3093">
                  <c:v>1.3184374999977579</c:v>
                </c:pt>
                <c:pt idx="3094">
                  <c:v>1.318680555551923</c:v>
                </c:pt>
                <c:pt idx="3095">
                  <c:v>1.318923611113364</c:v>
                </c:pt>
                <c:pt idx="3096">
                  <c:v>1.319166666667529</c:v>
                </c:pt>
                <c:pt idx="3097">
                  <c:v>1.3194097222216941</c:v>
                </c:pt>
                <c:pt idx="3098">
                  <c:v>1.3196527777758591</c:v>
                </c:pt>
                <c:pt idx="3099">
                  <c:v>1.3198958333300241</c:v>
                </c:pt>
                <c:pt idx="3100">
                  <c:v>1.3201388888914651</c:v>
                </c:pt>
                <c:pt idx="3101">
                  <c:v>1.3203819444456302</c:v>
                </c:pt>
                <c:pt idx="3102">
                  <c:v>1.3206249999997952</c:v>
                </c:pt>
                <c:pt idx="3103">
                  <c:v>1.3208680555539603</c:v>
                </c:pt>
                <c:pt idx="3104">
                  <c:v>1.3211111111081253</c:v>
                </c:pt>
                <c:pt idx="3105">
                  <c:v>1.3213541666695663</c:v>
                </c:pt>
                <c:pt idx="3106">
                  <c:v>1.3215972222237313</c:v>
                </c:pt>
                <c:pt idx="3107">
                  <c:v>1.3218402777778964</c:v>
                </c:pt>
                <c:pt idx="3108">
                  <c:v>1.3220833333320614</c:v>
                </c:pt>
                <c:pt idx="3109">
                  <c:v>1.3223263888862264</c:v>
                </c:pt>
                <c:pt idx="3110">
                  <c:v>1.3225694444403915</c:v>
                </c:pt>
                <c:pt idx="3111">
                  <c:v>1.3228125000018325</c:v>
                </c:pt>
                <c:pt idx="3112">
                  <c:v>1.3230555555559975</c:v>
                </c:pt>
                <c:pt idx="3113">
                  <c:v>1.3232986111101626</c:v>
                </c:pt>
                <c:pt idx="3114">
                  <c:v>1.3235416666643276</c:v>
                </c:pt>
                <c:pt idx="3115">
                  <c:v>1.3237847222184926</c:v>
                </c:pt>
                <c:pt idx="3116">
                  <c:v>1.3240277777799336</c:v>
                </c:pt>
                <c:pt idx="3117">
                  <c:v>1.3242708333340987</c:v>
                </c:pt>
                <c:pt idx="3118">
                  <c:v>1.3245138888882637</c:v>
                </c:pt>
                <c:pt idx="3119">
                  <c:v>1.3247569444424288</c:v>
                </c:pt>
                <c:pt idx="3120">
                  <c:v>1.3250115740733734</c:v>
                </c:pt>
                <c:pt idx="3121">
                  <c:v>1.3252546296275385</c:v>
                </c:pt>
                <c:pt idx="3122">
                  <c:v>1.3254976851817035</c:v>
                </c:pt>
                <c:pt idx="3123">
                  <c:v>1.3257407407431445</c:v>
                </c:pt>
                <c:pt idx="3124">
                  <c:v>1.3259837962973096</c:v>
                </c:pt>
                <c:pt idx="3125">
                  <c:v>1.3262268518514746</c:v>
                </c:pt>
                <c:pt idx="3126">
                  <c:v>1.3264699074056396</c:v>
                </c:pt>
                <c:pt idx="3127">
                  <c:v>1.3267129629598047</c:v>
                </c:pt>
                <c:pt idx="3128">
                  <c:v>1.3269560185212457</c:v>
                </c:pt>
                <c:pt idx="3129">
                  <c:v>1.3271990740754107</c:v>
                </c:pt>
                <c:pt idx="3130">
                  <c:v>1.3274421296295758</c:v>
                </c:pt>
                <c:pt idx="3131">
                  <c:v>1.3276851851837408</c:v>
                </c:pt>
                <c:pt idx="3132">
                  <c:v>1.3279282407379058</c:v>
                </c:pt>
                <c:pt idx="3133">
                  <c:v>1.3281712962993468</c:v>
                </c:pt>
                <c:pt idx="3134">
                  <c:v>1.3284143518535119</c:v>
                </c:pt>
                <c:pt idx="3135">
                  <c:v>1.3286574074076769</c:v>
                </c:pt>
                <c:pt idx="3136">
                  <c:v>1.3289004629618419</c:v>
                </c:pt>
                <c:pt idx="3137">
                  <c:v>1.329143518516007</c:v>
                </c:pt>
                <c:pt idx="3138">
                  <c:v>1.329386574070172</c:v>
                </c:pt>
                <c:pt idx="3139">
                  <c:v>1.329629629631613</c:v>
                </c:pt>
                <c:pt idx="3140">
                  <c:v>1.3298726851857781</c:v>
                </c:pt>
                <c:pt idx="3141">
                  <c:v>1.3301157407399431</c:v>
                </c:pt>
                <c:pt idx="3142">
                  <c:v>1.3303587962941081</c:v>
                </c:pt>
                <c:pt idx="3143">
                  <c:v>1.3306018518482732</c:v>
                </c:pt>
                <c:pt idx="3144">
                  <c:v>1.3308449074097142</c:v>
                </c:pt>
                <c:pt idx="3145">
                  <c:v>1.3310879629638792</c:v>
                </c:pt>
                <c:pt idx="3146">
                  <c:v>1.3313310185180443</c:v>
                </c:pt>
                <c:pt idx="3147">
                  <c:v>1.3315740740722093</c:v>
                </c:pt>
                <c:pt idx="3148">
                  <c:v>1.3318171296263743</c:v>
                </c:pt>
                <c:pt idx="3149">
                  <c:v>1.3320601851878153</c:v>
                </c:pt>
                <c:pt idx="3150">
                  <c:v>1.3323032407419804</c:v>
                </c:pt>
                <c:pt idx="3151">
                  <c:v>1.3325462962961454</c:v>
                </c:pt>
                <c:pt idx="3152">
                  <c:v>1.3327893518503104</c:v>
                </c:pt>
                <c:pt idx="3153">
                  <c:v>1.3330324074044755</c:v>
                </c:pt>
                <c:pt idx="3154">
                  <c:v>1.3332754629659165</c:v>
                </c:pt>
                <c:pt idx="3155">
                  <c:v>1.3335185185200815</c:v>
                </c:pt>
                <c:pt idx="3156">
                  <c:v>1.3337615740742466</c:v>
                </c:pt>
                <c:pt idx="3157">
                  <c:v>1.3340046296284116</c:v>
                </c:pt>
                <c:pt idx="3158">
                  <c:v>1.3342476851825766</c:v>
                </c:pt>
                <c:pt idx="3159">
                  <c:v>1.3344907407367417</c:v>
                </c:pt>
                <c:pt idx="3160">
                  <c:v>1.3347337962981827</c:v>
                </c:pt>
                <c:pt idx="3161">
                  <c:v>1.3349768518523477</c:v>
                </c:pt>
                <c:pt idx="3162">
                  <c:v>1.3352199074065128</c:v>
                </c:pt>
                <c:pt idx="3163">
                  <c:v>1.3354629629606778</c:v>
                </c:pt>
                <c:pt idx="3164">
                  <c:v>1.3357060185148428</c:v>
                </c:pt>
                <c:pt idx="3165">
                  <c:v>1.3359490740762838</c:v>
                </c:pt>
                <c:pt idx="3166">
                  <c:v>1.3361921296304489</c:v>
                </c:pt>
                <c:pt idx="3167">
                  <c:v>1.3364351851846139</c:v>
                </c:pt>
                <c:pt idx="3168">
                  <c:v>1.3366898148155586</c:v>
                </c:pt>
                <c:pt idx="3169">
                  <c:v>1.3369328703697236</c:v>
                </c:pt>
                <c:pt idx="3170">
                  <c:v>1.3371759259238887</c:v>
                </c:pt>
                <c:pt idx="3171">
                  <c:v>1.3374189814780537</c:v>
                </c:pt>
                <c:pt idx="3172">
                  <c:v>1.3376620370394947</c:v>
                </c:pt>
                <c:pt idx="3173">
                  <c:v>1.3379050925936598</c:v>
                </c:pt>
                <c:pt idx="3174">
                  <c:v>1.3381481481478248</c:v>
                </c:pt>
                <c:pt idx="3175">
                  <c:v>1.3383912037019898</c:v>
                </c:pt>
                <c:pt idx="3176">
                  <c:v>1.3386342592561549</c:v>
                </c:pt>
                <c:pt idx="3177">
                  <c:v>1.3388773148175959</c:v>
                </c:pt>
                <c:pt idx="3178">
                  <c:v>1.3391203703717609</c:v>
                </c:pt>
                <c:pt idx="3179">
                  <c:v>1.3393634259259259</c:v>
                </c:pt>
                <c:pt idx="3180">
                  <c:v>1.339606481480091</c:v>
                </c:pt>
                <c:pt idx="3181">
                  <c:v>1.339849537034256</c:v>
                </c:pt>
                <c:pt idx="3182">
                  <c:v>1.340092592595697</c:v>
                </c:pt>
                <c:pt idx="3183">
                  <c:v>1.3403356481498621</c:v>
                </c:pt>
                <c:pt idx="3184">
                  <c:v>1.3405787037040271</c:v>
                </c:pt>
                <c:pt idx="3185">
                  <c:v>1.3408217592581921</c:v>
                </c:pt>
                <c:pt idx="3186">
                  <c:v>1.3410648148123572</c:v>
                </c:pt>
                <c:pt idx="3187">
                  <c:v>1.3413078703665222</c:v>
                </c:pt>
                <c:pt idx="3188">
                  <c:v>1.3415509259279632</c:v>
                </c:pt>
                <c:pt idx="3189">
                  <c:v>1.3417939814821283</c:v>
                </c:pt>
                <c:pt idx="3190">
                  <c:v>1.3420370370362933</c:v>
                </c:pt>
                <c:pt idx="3191">
                  <c:v>1.3422800925904583</c:v>
                </c:pt>
                <c:pt idx="3192">
                  <c:v>1.3425231481446234</c:v>
                </c:pt>
                <c:pt idx="3193">
                  <c:v>1.3427662037060644</c:v>
                </c:pt>
                <c:pt idx="3194">
                  <c:v>1.3430092592602294</c:v>
                </c:pt>
                <c:pt idx="3195">
                  <c:v>1.3432523148143944</c:v>
                </c:pt>
                <c:pt idx="3196">
                  <c:v>1.3434953703685595</c:v>
                </c:pt>
                <c:pt idx="3197">
                  <c:v>1.3437384259227245</c:v>
                </c:pt>
                <c:pt idx="3198">
                  <c:v>1.3439814814841655</c:v>
                </c:pt>
                <c:pt idx="3199">
                  <c:v>1.3442245370383306</c:v>
                </c:pt>
                <c:pt idx="3200">
                  <c:v>1.3444675925924956</c:v>
                </c:pt>
                <c:pt idx="3201">
                  <c:v>1.3447106481466606</c:v>
                </c:pt>
                <c:pt idx="3202">
                  <c:v>1.3449537037008257</c:v>
                </c:pt>
                <c:pt idx="3203">
                  <c:v>1.3451967592622667</c:v>
                </c:pt>
                <c:pt idx="3204">
                  <c:v>1.3454398148164317</c:v>
                </c:pt>
                <c:pt idx="3205">
                  <c:v>1.3456828703705968</c:v>
                </c:pt>
                <c:pt idx="3206">
                  <c:v>1.3459259259247618</c:v>
                </c:pt>
                <c:pt idx="3207">
                  <c:v>1.3461689814789268</c:v>
                </c:pt>
                <c:pt idx="3208">
                  <c:v>1.3464120370330919</c:v>
                </c:pt>
                <c:pt idx="3209">
                  <c:v>1.3466550925945329</c:v>
                </c:pt>
                <c:pt idx="3210">
                  <c:v>1.3468981481486979</c:v>
                </c:pt>
                <c:pt idx="3211">
                  <c:v>1.3471412037028629</c:v>
                </c:pt>
                <c:pt idx="3212">
                  <c:v>1.347384259257028</c:v>
                </c:pt>
                <c:pt idx="3213">
                  <c:v>1.347627314811193</c:v>
                </c:pt>
                <c:pt idx="3214">
                  <c:v>1.347870370372634</c:v>
                </c:pt>
                <c:pt idx="3215">
                  <c:v>1.3481134259267991</c:v>
                </c:pt>
                <c:pt idx="3216">
                  <c:v>1.3483564814809641</c:v>
                </c:pt>
                <c:pt idx="3217">
                  <c:v>1.3486111111119088</c:v>
                </c:pt>
                <c:pt idx="3218">
                  <c:v>1.3488541666660738</c:v>
                </c:pt>
                <c:pt idx="3219">
                  <c:v>1.3490972222202389</c:v>
                </c:pt>
                <c:pt idx="3220">
                  <c:v>1.3493402777744039</c:v>
                </c:pt>
                <c:pt idx="3221">
                  <c:v>1.3495833333358449</c:v>
                </c:pt>
                <c:pt idx="3222">
                  <c:v>1.3498263888900099</c:v>
                </c:pt>
                <c:pt idx="3223">
                  <c:v>1.350069444444175</c:v>
                </c:pt>
                <c:pt idx="3224">
                  <c:v>1.35031249999834</c:v>
                </c:pt>
                <c:pt idx="3225">
                  <c:v>1.3505555555525051</c:v>
                </c:pt>
                <c:pt idx="3226">
                  <c:v>1.3507986111139461</c:v>
                </c:pt>
                <c:pt idx="3227">
                  <c:v>1.3510416666681111</c:v>
                </c:pt>
                <c:pt idx="3228">
                  <c:v>1.3512847222222761</c:v>
                </c:pt>
                <c:pt idx="3229">
                  <c:v>1.3515277777764412</c:v>
                </c:pt>
                <c:pt idx="3230">
                  <c:v>1.3517708333306062</c:v>
                </c:pt>
                <c:pt idx="3231">
                  <c:v>1.3520138888847713</c:v>
                </c:pt>
                <c:pt idx="3232">
                  <c:v>1.3522569444462123</c:v>
                </c:pt>
                <c:pt idx="3233">
                  <c:v>1.3525000000003773</c:v>
                </c:pt>
                <c:pt idx="3234">
                  <c:v>1.3527430555545423</c:v>
                </c:pt>
                <c:pt idx="3235">
                  <c:v>1.3529861111087074</c:v>
                </c:pt>
                <c:pt idx="3236">
                  <c:v>1.3532291666628724</c:v>
                </c:pt>
                <c:pt idx="3237">
                  <c:v>1.3534722222243134</c:v>
                </c:pt>
                <c:pt idx="3238">
                  <c:v>1.3537152777784784</c:v>
                </c:pt>
                <c:pt idx="3239">
                  <c:v>1.3539583333326435</c:v>
                </c:pt>
                <c:pt idx="3240">
                  <c:v>1.3542013888868085</c:v>
                </c:pt>
                <c:pt idx="3241">
                  <c:v>1.3544444444409736</c:v>
                </c:pt>
                <c:pt idx="3242">
                  <c:v>1.3546875000024146</c:v>
                </c:pt>
                <c:pt idx="3243">
                  <c:v>1.3549305555565796</c:v>
                </c:pt>
                <c:pt idx="3244">
                  <c:v>1.3551736111107446</c:v>
                </c:pt>
                <c:pt idx="3245">
                  <c:v>1.3554166666649097</c:v>
                </c:pt>
                <c:pt idx="3246">
                  <c:v>1.3556597222190747</c:v>
                </c:pt>
                <c:pt idx="3247">
                  <c:v>1.3559027777805157</c:v>
                </c:pt>
                <c:pt idx="3248">
                  <c:v>1.3561458333346808</c:v>
                </c:pt>
                <c:pt idx="3249">
                  <c:v>1.3563888888888458</c:v>
                </c:pt>
                <c:pt idx="3250">
                  <c:v>1.3566319444430108</c:v>
                </c:pt>
                <c:pt idx="3251">
                  <c:v>1.3568749999971759</c:v>
                </c:pt>
                <c:pt idx="3252">
                  <c:v>1.3571180555586169</c:v>
                </c:pt>
                <c:pt idx="3253">
                  <c:v>1.3573611111127819</c:v>
                </c:pt>
                <c:pt idx="3254">
                  <c:v>1.3576041666669469</c:v>
                </c:pt>
                <c:pt idx="3255">
                  <c:v>1.357847222221112</c:v>
                </c:pt>
                <c:pt idx="3256">
                  <c:v>1.358090277775277</c:v>
                </c:pt>
                <c:pt idx="3257">
                  <c:v>1.3583333333294421</c:v>
                </c:pt>
                <c:pt idx="3258">
                  <c:v>1.3585763888908831</c:v>
                </c:pt>
                <c:pt idx="3259">
                  <c:v>1.3588194444450481</c:v>
                </c:pt>
                <c:pt idx="3260">
                  <c:v>1.3590624999992131</c:v>
                </c:pt>
                <c:pt idx="3261">
                  <c:v>1.3593055555533782</c:v>
                </c:pt>
                <c:pt idx="3262">
                  <c:v>1.3595486111075432</c:v>
                </c:pt>
                <c:pt idx="3263">
                  <c:v>1.3597916666689842</c:v>
                </c:pt>
                <c:pt idx="3264">
                  <c:v>1.3600347222231493</c:v>
                </c:pt>
                <c:pt idx="3265">
                  <c:v>1.3602777777773143</c:v>
                </c:pt>
                <c:pt idx="3266">
                  <c:v>1.360532407408259</c:v>
                </c:pt>
                <c:pt idx="3267">
                  <c:v>1.360775462962424</c:v>
                </c:pt>
                <c:pt idx="3268">
                  <c:v>1.3610185185165891</c:v>
                </c:pt>
                <c:pt idx="3269">
                  <c:v>1.3612615740707541</c:v>
                </c:pt>
                <c:pt idx="3270">
                  <c:v>1.3615046296321951</c:v>
                </c:pt>
                <c:pt idx="3271">
                  <c:v>1.3617476851863601</c:v>
                </c:pt>
                <c:pt idx="3272">
                  <c:v>1.3619907407405252</c:v>
                </c:pt>
                <c:pt idx="3273">
                  <c:v>1.3622337962946902</c:v>
                </c:pt>
                <c:pt idx="3274">
                  <c:v>1.3624768518488553</c:v>
                </c:pt>
                <c:pt idx="3275">
                  <c:v>1.3627199074102962</c:v>
                </c:pt>
                <c:pt idx="3276">
                  <c:v>1.3629629629644613</c:v>
                </c:pt>
                <c:pt idx="3277">
                  <c:v>1.3632060185186263</c:v>
                </c:pt>
                <c:pt idx="3278">
                  <c:v>1.3634490740727914</c:v>
                </c:pt>
                <c:pt idx="3279">
                  <c:v>1.3636921296269564</c:v>
                </c:pt>
                <c:pt idx="3280">
                  <c:v>1.3639351851811214</c:v>
                </c:pt>
                <c:pt idx="3281">
                  <c:v>1.3641782407425624</c:v>
                </c:pt>
                <c:pt idx="3282">
                  <c:v>1.3644212962967275</c:v>
                </c:pt>
                <c:pt idx="3283">
                  <c:v>1.3646643518508925</c:v>
                </c:pt>
                <c:pt idx="3284">
                  <c:v>1.3649074074050576</c:v>
                </c:pt>
                <c:pt idx="3285">
                  <c:v>1.3651504629592226</c:v>
                </c:pt>
                <c:pt idx="3286">
                  <c:v>1.3653935185206636</c:v>
                </c:pt>
                <c:pt idx="3287">
                  <c:v>1.3656365740748286</c:v>
                </c:pt>
                <c:pt idx="3288">
                  <c:v>1.3658796296289937</c:v>
                </c:pt>
                <c:pt idx="3289">
                  <c:v>1.3661226851831587</c:v>
                </c:pt>
                <c:pt idx="3290">
                  <c:v>1.3663657407373238</c:v>
                </c:pt>
                <c:pt idx="3291">
                  <c:v>1.3666087962987647</c:v>
                </c:pt>
                <c:pt idx="3292">
                  <c:v>1.3668518518529298</c:v>
                </c:pt>
                <c:pt idx="3293">
                  <c:v>1.3670949074070948</c:v>
                </c:pt>
                <c:pt idx="3294">
                  <c:v>1.3673379629612599</c:v>
                </c:pt>
                <c:pt idx="3295">
                  <c:v>1.3675810185154249</c:v>
                </c:pt>
                <c:pt idx="3296">
                  <c:v>1.3678240740768659</c:v>
                </c:pt>
                <c:pt idx="3297">
                  <c:v>1.3680671296310309</c:v>
                </c:pt>
                <c:pt idx="3298">
                  <c:v>1.368310185185196</c:v>
                </c:pt>
                <c:pt idx="3299">
                  <c:v>1.368553240739361</c:v>
                </c:pt>
                <c:pt idx="3300">
                  <c:v>1.3687962962935261</c:v>
                </c:pt>
                <c:pt idx="3301">
                  <c:v>1.3690393518549671</c:v>
                </c:pt>
                <c:pt idx="3302">
                  <c:v>1.3692824074091321</c:v>
                </c:pt>
                <c:pt idx="3303">
                  <c:v>1.3695254629632971</c:v>
                </c:pt>
                <c:pt idx="3304">
                  <c:v>1.3697685185174622</c:v>
                </c:pt>
                <c:pt idx="3305">
                  <c:v>1.3700115740716272</c:v>
                </c:pt>
                <c:pt idx="3306">
                  <c:v>1.3702546296257923</c:v>
                </c:pt>
                <c:pt idx="3307">
                  <c:v>1.3704976851872332</c:v>
                </c:pt>
                <c:pt idx="3308">
                  <c:v>1.3707407407413983</c:v>
                </c:pt>
                <c:pt idx="3309">
                  <c:v>1.3709837962955633</c:v>
                </c:pt>
                <c:pt idx="3310">
                  <c:v>1.3712268518497284</c:v>
                </c:pt>
                <c:pt idx="3311">
                  <c:v>1.3714699074038934</c:v>
                </c:pt>
                <c:pt idx="3312">
                  <c:v>1.3717129629653344</c:v>
                </c:pt>
                <c:pt idx="3313">
                  <c:v>1.3719560185194994</c:v>
                </c:pt>
                <c:pt idx="3314">
                  <c:v>1.3722106481504441</c:v>
                </c:pt>
                <c:pt idx="3315">
                  <c:v>1.3724537037046092</c:v>
                </c:pt>
                <c:pt idx="3316">
                  <c:v>1.3726967592587742</c:v>
                </c:pt>
                <c:pt idx="3317">
                  <c:v>1.3729398148129393</c:v>
                </c:pt>
                <c:pt idx="3318">
                  <c:v>1.3731828703671043</c:v>
                </c:pt>
                <c:pt idx="3319">
                  <c:v>1.3734259259285453</c:v>
                </c:pt>
                <c:pt idx="3320">
                  <c:v>1.3736689814827103</c:v>
                </c:pt>
                <c:pt idx="3321">
                  <c:v>1.3739120370368754</c:v>
                </c:pt>
                <c:pt idx="3322">
                  <c:v>1.3741550925910404</c:v>
                </c:pt>
                <c:pt idx="3323">
                  <c:v>1.3743981481452054</c:v>
                </c:pt>
                <c:pt idx="3324">
                  <c:v>1.3746412037066464</c:v>
                </c:pt>
                <c:pt idx="3325">
                  <c:v>1.3748842592608115</c:v>
                </c:pt>
                <c:pt idx="3326">
                  <c:v>1.3751273148149765</c:v>
                </c:pt>
                <c:pt idx="3327">
                  <c:v>1.3753703703691416</c:v>
                </c:pt>
                <c:pt idx="3328">
                  <c:v>1.3756134259233066</c:v>
                </c:pt>
                <c:pt idx="3329">
                  <c:v>1.3758564814774716</c:v>
                </c:pt>
                <c:pt idx="3330">
                  <c:v>1.3760995370389126</c:v>
                </c:pt>
                <c:pt idx="3331">
                  <c:v>1.3763425925930777</c:v>
                </c:pt>
                <c:pt idx="3332">
                  <c:v>1.3765856481472427</c:v>
                </c:pt>
                <c:pt idx="3333">
                  <c:v>1.3768287037014078</c:v>
                </c:pt>
                <c:pt idx="3334">
                  <c:v>1.3770717592555728</c:v>
                </c:pt>
                <c:pt idx="3335">
                  <c:v>1.3773148148170138</c:v>
                </c:pt>
                <c:pt idx="3336">
                  <c:v>1.3775578703711788</c:v>
                </c:pt>
                <c:pt idx="3337">
                  <c:v>1.3778009259253439</c:v>
                </c:pt>
                <c:pt idx="3338">
                  <c:v>1.3780439814795089</c:v>
                </c:pt>
                <c:pt idx="3339">
                  <c:v>1.3782870370336739</c:v>
                </c:pt>
                <c:pt idx="3340">
                  <c:v>1.3785300925951149</c:v>
                </c:pt>
                <c:pt idx="3341">
                  <c:v>1.37877314814928</c:v>
                </c:pt>
                <c:pt idx="3342">
                  <c:v>1.379016203703445</c:v>
                </c:pt>
                <c:pt idx="3343">
                  <c:v>1.3792592592576101</c:v>
                </c:pt>
                <c:pt idx="3344">
                  <c:v>1.3795023148117751</c:v>
                </c:pt>
                <c:pt idx="3345">
                  <c:v>1.3797453703732161</c:v>
                </c:pt>
                <c:pt idx="3346">
                  <c:v>1.3799884259273811</c:v>
                </c:pt>
                <c:pt idx="3347">
                  <c:v>1.3802314814815462</c:v>
                </c:pt>
                <c:pt idx="3348">
                  <c:v>1.3804745370357112</c:v>
                </c:pt>
                <c:pt idx="3349">
                  <c:v>1.3807175925898763</c:v>
                </c:pt>
                <c:pt idx="3350">
                  <c:v>1.3809606481440413</c:v>
                </c:pt>
                <c:pt idx="3351">
                  <c:v>1.3812037037054823</c:v>
                </c:pt>
                <c:pt idx="3352">
                  <c:v>1.3814467592596473</c:v>
                </c:pt>
                <c:pt idx="3353">
                  <c:v>1.3816898148138124</c:v>
                </c:pt>
                <c:pt idx="3354">
                  <c:v>1.3819328703679774</c:v>
                </c:pt>
                <c:pt idx="3355">
                  <c:v>1.3821759259221424</c:v>
                </c:pt>
                <c:pt idx="3356">
                  <c:v>1.3824189814835834</c:v>
                </c:pt>
                <c:pt idx="3357">
                  <c:v>1.3826620370377485</c:v>
                </c:pt>
                <c:pt idx="3358">
                  <c:v>1.3829050925919135</c:v>
                </c:pt>
                <c:pt idx="3359">
                  <c:v>1.3831481481460786</c:v>
                </c:pt>
                <c:pt idx="3360">
                  <c:v>1.3833912037002436</c:v>
                </c:pt>
                <c:pt idx="3361">
                  <c:v>1.3836342592616846</c:v>
                </c:pt>
                <c:pt idx="3362">
                  <c:v>1.3838773148158496</c:v>
                </c:pt>
                <c:pt idx="3363">
                  <c:v>1.3841319444467943</c:v>
                </c:pt>
                <c:pt idx="3364">
                  <c:v>1.3843750000009594</c:v>
                </c:pt>
                <c:pt idx="3365">
                  <c:v>1.3846180555551244</c:v>
                </c:pt>
                <c:pt idx="3366">
                  <c:v>1.3848611111092894</c:v>
                </c:pt>
                <c:pt idx="3367">
                  <c:v>1.3851041666634545</c:v>
                </c:pt>
                <c:pt idx="3368">
                  <c:v>1.3853472222248955</c:v>
                </c:pt>
                <c:pt idx="3369">
                  <c:v>1.3855902777790605</c:v>
                </c:pt>
                <c:pt idx="3370">
                  <c:v>1.3858333333332256</c:v>
                </c:pt>
                <c:pt idx="3371">
                  <c:v>1.3860763888873906</c:v>
                </c:pt>
                <c:pt idx="3372">
                  <c:v>1.3863194444415556</c:v>
                </c:pt>
                <c:pt idx="3373">
                  <c:v>1.3865625000029966</c:v>
                </c:pt>
                <c:pt idx="3374">
                  <c:v>1.3868055555571617</c:v>
                </c:pt>
                <c:pt idx="3375">
                  <c:v>1.3870486111113267</c:v>
                </c:pt>
                <c:pt idx="3376">
                  <c:v>1.3872916666654918</c:v>
                </c:pt>
                <c:pt idx="3377">
                  <c:v>1.3875347222196568</c:v>
                </c:pt>
                <c:pt idx="3378">
                  <c:v>1.3877777777738218</c:v>
                </c:pt>
                <c:pt idx="3379">
                  <c:v>1.3880208333352628</c:v>
                </c:pt>
                <c:pt idx="3380">
                  <c:v>1.3882638888894279</c:v>
                </c:pt>
                <c:pt idx="3381">
                  <c:v>1.3885069444435929</c:v>
                </c:pt>
                <c:pt idx="3382">
                  <c:v>1.3887499999977579</c:v>
                </c:pt>
                <c:pt idx="3383">
                  <c:v>1.388993055551923</c:v>
                </c:pt>
                <c:pt idx="3384">
                  <c:v>1.389236111113364</c:v>
                </c:pt>
                <c:pt idx="3385">
                  <c:v>1.389479166667529</c:v>
                </c:pt>
                <c:pt idx="3386">
                  <c:v>1.3897222222216941</c:v>
                </c:pt>
                <c:pt idx="3387">
                  <c:v>1.3899652777758591</c:v>
                </c:pt>
                <c:pt idx="3388">
                  <c:v>1.3902083333300241</c:v>
                </c:pt>
                <c:pt idx="3389">
                  <c:v>1.3904513888914651</c:v>
                </c:pt>
                <c:pt idx="3390">
                  <c:v>1.3906944444456302</c:v>
                </c:pt>
                <c:pt idx="3391">
                  <c:v>1.3909374999997952</c:v>
                </c:pt>
                <c:pt idx="3392">
                  <c:v>1.3911805555539603</c:v>
                </c:pt>
                <c:pt idx="3393">
                  <c:v>1.3914236111081253</c:v>
                </c:pt>
                <c:pt idx="3394">
                  <c:v>1.3916666666695663</c:v>
                </c:pt>
                <c:pt idx="3395">
                  <c:v>1.3919097222237313</c:v>
                </c:pt>
                <c:pt idx="3396">
                  <c:v>1.3921527777778964</c:v>
                </c:pt>
                <c:pt idx="3397">
                  <c:v>1.3923958333320614</c:v>
                </c:pt>
                <c:pt idx="3398">
                  <c:v>1.3926388888862264</c:v>
                </c:pt>
                <c:pt idx="3399">
                  <c:v>1.3928819444403915</c:v>
                </c:pt>
                <c:pt idx="3400">
                  <c:v>1.3931250000018325</c:v>
                </c:pt>
                <c:pt idx="3401">
                  <c:v>1.3933680555559975</c:v>
                </c:pt>
                <c:pt idx="3402">
                  <c:v>1.3936111111101626</c:v>
                </c:pt>
                <c:pt idx="3403">
                  <c:v>1.3938541666643276</c:v>
                </c:pt>
                <c:pt idx="3404">
                  <c:v>1.3940972222184926</c:v>
                </c:pt>
                <c:pt idx="3405">
                  <c:v>1.3943402777799336</c:v>
                </c:pt>
                <c:pt idx="3406">
                  <c:v>1.3945833333340987</c:v>
                </c:pt>
                <c:pt idx="3407">
                  <c:v>1.3948263888882637</c:v>
                </c:pt>
                <c:pt idx="3408">
                  <c:v>1.3950694444424288</c:v>
                </c:pt>
                <c:pt idx="3409">
                  <c:v>1.3953124999965938</c:v>
                </c:pt>
                <c:pt idx="3410">
                  <c:v>1.3955555555580348</c:v>
                </c:pt>
                <c:pt idx="3411">
                  <c:v>1.3958101851817035</c:v>
                </c:pt>
                <c:pt idx="3412">
                  <c:v>1.3960532407431445</c:v>
                </c:pt>
                <c:pt idx="3413">
                  <c:v>1.3962962962973096</c:v>
                </c:pt>
                <c:pt idx="3414">
                  <c:v>1.3965393518514746</c:v>
                </c:pt>
                <c:pt idx="3415">
                  <c:v>1.3967824074056396</c:v>
                </c:pt>
                <c:pt idx="3416">
                  <c:v>1.3970254629598047</c:v>
                </c:pt>
                <c:pt idx="3417">
                  <c:v>1.3972685185212457</c:v>
                </c:pt>
                <c:pt idx="3418">
                  <c:v>1.3975115740754107</c:v>
                </c:pt>
                <c:pt idx="3419">
                  <c:v>1.3977546296295758</c:v>
                </c:pt>
                <c:pt idx="3420">
                  <c:v>1.3979976851837408</c:v>
                </c:pt>
                <c:pt idx="3421">
                  <c:v>1.3982407407379058</c:v>
                </c:pt>
                <c:pt idx="3422">
                  <c:v>1.3984837962993468</c:v>
                </c:pt>
                <c:pt idx="3423">
                  <c:v>1.3987268518535119</c:v>
                </c:pt>
                <c:pt idx="3424">
                  <c:v>1.3989699074076769</c:v>
                </c:pt>
                <c:pt idx="3425">
                  <c:v>1.3992129629618419</c:v>
                </c:pt>
                <c:pt idx="3426">
                  <c:v>1.399456018516007</c:v>
                </c:pt>
                <c:pt idx="3427">
                  <c:v>1.399699074070172</c:v>
                </c:pt>
                <c:pt idx="3428">
                  <c:v>1.399942129631613</c:v>
                </c:pt>
                <c:pt idx="3429">
                  <c:v>1.4001851851857781</c:v>
                </c:pt>
                <c:pt idx="3430">
                  <c:v>1.4004282407399431</c:v>
                </c:pt>
                <c:pt idx="3431">
                  <c:v>1.4006712962941081</c:v>
                </c:pt>
                <c:pt idx="3432">
                  <c:v>1.4009143518482732</c:v>
                </c:pt>
                <c:pt idx="3433">
                  <c:v>1.4011574074097142</c:v>
                </c:pt>
                <c:pt idx="3434">
                  <c:v>1.4014004629638792</c:v>
                </c:pt>
                <c:pt idx="3435">
                  <c:v>1.4016435185180443</c:v>
                </c:pt>
                <c:pt idx="3436">
                  <c:v>1.4018865740722093</c:v>
                </c:pt>
                <c:pt idx="3437">
                  <c:v>1.4021296296263743</c:v>
                </c:pt>
                <c:pt idx="3438">
                  <c:v>1.4023726851878153</c:v>
                </c:pt>
                <c:pt idx="3439">
                  <c:v>1.4026157407419804</c:v>
                </c:pt>
                <c:pt idx="3440">
                  <c:v>1.4028587962961454</c:v>
                </c:pt>
                <c:pt idx="3441">
                  <c:v>1.4031018518503104</c:v>
                </c:pt>
                <c:pt idx="3442">
                  <c:v>1.4033449074044755</c:v>
                </c:pt>
                <c:pt idx="3443">
                  <c:v>1.4035879629659165</c:v>
                </c:pt>
                <c:pt idx="3444">
                  <c:v>1.4038310185200815</c:v>
                </c:pt>
                <c:pt idx="3445">
                  <c:v>1.4040740740742466</c:v>
                </c:pt>
                <c:pt idx="3446">
                  <c:v>1.4043171296284116</c:v>
                </c:pt>
                <c:pt idx="3447">
                  <c:v>1.4045601851825766</c:v>
                </c:pt>
                <c:pt idx="3448">
                  <c:v>1.4048032407367417</c:v>
                </c:pt>
                <c:pt idx="3449">
                  <c:v>1.4050462962981827</c:v>
                </c:pt>
                <c:pt idx="3450">
                  <c:v>1.4052893518523477</c:v>
                </c:pt>
                <c:pt idx="3451">
                  <c:v>1.4055324074065128</c:v>
                </c:pt>
                <c:pt idx="3452">
                  <c:v>1.4057754629606778</c:v>
                </c:pt>
                <c:pt idx="3453">
                  <c:v>1.4060185185148428</c:v>
                </c:pt>
                <c:pt idx="3454">
                  <c:v>1.4062615740762838</c:v>
                </c:pt>
                <c:pt idx="3455">
                  <c:v>1.4065046296304489</c:v>
                </c:pt>
                <c:pt idx="3456">
                  <c:v>1.4067476851846139</c:v>
                </c:pt>
                <c:pt idx="3457">
                  <c:v>1.4069907407387789</c:v>
                </c:pt>
                <c:pt idx="3458">
                  <c:v>1.407233796292944</c:v>
                </c:pt>
                <c:pt idx="3459">
                  <c:v>1.407476851854385</c:v>
                </c:pt>
                <c:pt idx="3460">
                  <c:v>1.4077314814780537</c:v>
                </c:pt>
                <c:pt idx="3461">
                  <c:v>1.4079745370394947</c:v>
                </c:pt>
                <c:pt idx="3462">
                  <c:v>1.4082175925936598</c:v>
                </c:pt>
                <c:pt idx="3463">
                  <c:v>1.4084606481478248</c:v>
                </c:pt>
                <c:pt idx="3464">
                  <c:v>1.4087037037019898</c:v>
                </c:pt>
                <c:pt idx="3465">
                  <c:v>1.4089467592561549</c:v>
                </c:pt>
                <c:pt idx="3466">
                  <c:v>1.4091898148175959</c:v>
                </c:pt>
                <c:pt idx="3467">
                  <c:v>1.4094328703717609</c:v>
                </c:pt>
                <c:pt idx="3468">
                  <c:v>1.4096759259259259</c:v>
                </c:pt>
                <c:pt idx="3469">
                  <c:v>1.409918981480091</c:v>
                </c:pt>
                <c:pt idx="3470">
                  <c:v>1.410162037034256</c:v>
                </c:pt>
                <c:pt idx="3471">
                  <c:v>1.410405092595697</c:v>
                </c:pt>
                <c:pt idx="3472">
                  <c:v>1.4106481481498621</c:v>
                </c:pt>
                <c:pt idx="3473">
                  <c:v>1.4108912037040271</c:v>
                </c:pt>
                <c:pt idx="3474">
                  <c:v>1.4111342592581921</c:v>
                </c:pt>
                <c:pt idx="3475">
                  <c:v>1.4113773148123572</c:v>
                </c:pt>
                <c:pt idx="3476">
                  <c:v>1.4116203703665222</c:v>
                </c:pt>
                <c:pt idx="3477">
                  <c:v>1.4118634259279632</c:v>
                </c:pt>
                <c:pt idx="3478">
                  <c:v>1.4121064814821283</c:v>
                </c:pt>
                <c:pt idx="3479">
                  <c:v>1.4123495370362933</c:v>
                </c:pt>
                <c:pt idx="3480">
                  <c:v>1.4125925925904583</c:v>
                </c:pt>
                <c:pt idx="3481">
                  <c:v>1.4128356481446234</c:v>
                </c:pt>
                <c:pt idx="3482">
                  <c:v>1.4130787037060644</c:v>
                </c:pt>
                <c:pt idx="3483">
                  <c:v>1.4133217592602294</c:v>
                </c:pt>
                <c:pt idx="3484">
                  <c:v>1.4135648148143944</c:v>
                </c:pt>
                <c:pt idx="3485">
                  <c:v>1.4138078703685595</c:v>
                </c:pt>
                <c:pt idx="3486">
                  <c:v>1.4140509259227245</c:v>
                </c:pt>
                <c:pt idx="3487">
                  <c:v>1.4142939814841655</c:v>
                </c:pt>
                <c:pt idx="3488">
                  <c:v>1.4145370370383306</c:v>
                </c:pt>
                <c:pt idx="3489">
                  <c:v>1.4147800925924956</c:v>
                </c:pt>
                <c:pt idx="3490">
                  <c:v>1.4150231481466606</c:v>
                </c:pt>
                <c:pt idx="3491">
                  <c:v>1.4152662037008257</c:v>
                </c:pt>
                <c:pt idx="3492">
                  <c:v>1.4155092592622667</c:v>
                </c:pt>
                <c:pt idx="3493">
                  <c:v>1.4157523148164317</c:v>
                </c:pt>
                <c:pt idx="3494">
                  <c:v>1.4159953703705968</c:v>
                </c:pt>
                <c:pt idx="3495">
                  <c:v>1.4162384259247618</c:v>
                </c:pt>
                <c:pt idx="3496">
                  <c:v>1.4164814814789268</c:v>
                </c:pt>
                <c:pt idx="3497">
                  <c:v>1.4167245370330919</c:v>
                </c:pt>
                <c:pt idx="3498">
                  <c:v>1.4169675925945329</c:v>
                </c:pt>
                <c:pt idx="3499">
                  <c:v>1.4172106481486979</c:v>
                </c:pt>
                <c:pt idx="3500">
                  <c:v>1.4174537037028629</c:v>
                </c:pt>
                <c:pt idx="3501">
                  <c:v>1.417696759257028</c:v>
                </c:pt>
                <c:pt idx="3502">
                  <c:v>1.417939814811193</c:v>
                </c:pt>
                <c:pt idx="3503">
                  <c:v>1.418182870372634</c:v>
                </c:pt>
                <c:pt idx="3504">
                  <c:v>1.4184259259267991</c:v>
                </c:pt>
                <c:pt idx="3505">
                  <c:v>1.4186689814809641</c:v>
                </c:pt>
                <c:pt idx="3506">
                  <c:v>1.4189120370351291</c:v>
                </c:pt>
                <c:pt idx="3507">
                  <c:v>1.4191550925892942</c:v>
                </c:pt>
                <c:pt idx="3508">
                  <c:v>1.4194097222202389</c:v>
                </c:pt>
                <c:pt idx="3509">
                  <c:v>1.4196527777744039</c:v>
                </c:pt>
                <c:pt idx="3510">
                  <c:v>1.4198958333358449</c:v>
                </c:pt>
                <c:pt idx="3511">
                  <c:v>1.4201388888900099</c:v>
                </c:pt>
                <c:pt idx="3512">
                  <c:v>1.420381944444175</c:v>
                </c:pt>
                <c:pt idx="3513">
                  <c:v>1.42062499999834</c:v>
                </c:pt>
                <c:pt idx="3514">
                  <c:v>1.4208680555525051</c:v>
                </c:pt>
                <c:pt idx="3515">
                  <c:v>1.4211111111139461</c:v>
                </c:pt>
                <c:pt idx="3516">
                  <c:v>1.4213541666681111</c:v>
                </c:pt>
                <c:pt idx="3517">
                  <c:v>1.4215972222222761</c:v>
                </c:pt>
                <c:pt idx="3518">
                  <c:v>1.4218402777764412</c:v>
                </c:pt>
                <c:pt idx="3519">
                  <c:v>1.4220833333306062</c:v>
                </c:pt>
                <c:pt idx="3520">
                  <c:v>1.4223263888847713</c:v>
                </c:pt>
                <c:pt idx="3521">
                  <c:v>1.4225694444462123</c:v>
                </c:pt>
                <c:pt idx="3522">
                  <c:v>1.4228125000003773</c:v>
                </c:pt>
                <c:pt idx="3523">
                  <c:v>1.4230555555545423</c:v>
                </c:pt>
                <c:pt idx="3524">
                  <c:v>1.4232986111087074</c:v>
                </c:pt>
                <c:pt idx="3525">
                  <c:v>1.4235416666628724</c:v>
                </c:pt>
                <c:pt idx="3526">
                  <c:v>1.4237847222243134</c:v>
                </c:pt>
                <c:pt idx="3527">
                  <c:v>1.4240277777784784</c:v>
                </c:pt>
                <c:pt idx="3528">
                  <c:v>1.4242708333326435</c:v>
                </c:pt>
                <c:pt idx="3529">
                  <c:v>1.4245138888868085</c:v>
                </c:pt>
                <c:pt idx="3530">
                  <c:v>1.4247569444409736</c:v>
                </c:pt>
                <c:pt idx="3531">
                  <c:v>1.4250000000024146</c:v>
                </c:pt>
                <c:pt idx="3532">
                  <c:v>1.4252430555565796</c:v>
                </c:pt>
                <c:pt idx="3533">
                  <c:v>1.4254861111107446</c:v>
                </c:pt>
                <c:pt idx="3534">
                  <c:v>1.4257291666649097</c:v>
                </c:pt>
                <c:pt idx="3535">
                  <c:v>1.4259722222190747</c:v>
                </c:pt>
                <c:pt idx="3536">
                  <c:v>1.4262152777805157</c:v>
                </c:pt>
                <c:pt idx="3537">
                  <c:v>1.4264583333346808</c:v>
                </c:pt>
                <c:pt idx="3538">
                  <c:v>1.4267013888888458</c:v>
                </c:pt>
                <c:pt idx="3539">
                  <c:v>1.4269444444430108</c:v>
                </c:pt>
                <c:pt idx="3540">
                  <c:v>1.4271874999971759</c:v>
                </c:pt>
                <c:pt idx="3541">
                  <c:v>1.4274305555586169</c:v>
                </c:pt>
                <c:pt idx="3542">
                  <c:v>1.4276736111127819</c:v>
                </c:pt>
                <c:pt idx="3543">
                  <c:v>1.4279166666669469</c:v>
                </c:pt>
                <c:pt idx="3544">
                  <c:v>1.428159722221112</c:v>
                </c:pt>
                <c:pt idx="3545">
                  <c:v>1.428402777775277</c:v>
                </c:pt>
                <c:pt idx="3546">
                  <c:v>1.4286458333294421</c:v>
                </c:pt>
                <c:pt idx="3547">
                  <c:v>1.4288888888908831</c:v>
                </c:pt>
                <c:pt idx="3548">
                  <c:v>1.4291319444450481</c:v>
                </c:pt>
                <c:pt idx="3549">
                  <c:v>1.4293749999992131</c:v>
                </c:pt>
                <c:pt idx="3550">
                  <c:v>1.4296180555533782</c:v>
                </c:pt>
                <c:pt idx="3551">
                  <c:v>1.4298611111075432</c:v>
                </c:pt>
                <c:pt idx="3552">
                  <c:v>1.4301041666689842</c:v>
                </c:pt>
                <c:pt idx="3553">
                  <c:v>1.4303472222231493</c:v>
                </c:pt>
                <c:pt idx="3554">
                  <c:v>1.4305902777773143</c:v>
                </c:pt>
                <c:pt idx="3555">
                  <c:v>1.4308333333314793</c:v>
                </c:pt>
                <c:pt idx="3556">
                  <c:v>1.4310763888856444</c:v>
                </c:pt>
                <c:pt idx="3557">
                  <c:v>1.4313310185165891</c:v>
                </c:pt>
                <c:pt idx="3558">
                  <c:v>1.4315740740707541</c:v>
                </c:pt>
                <c:pt idx="3559">
                  <c:v>1.4318171296321951</c:v>
                </c:pt>
                <c:pt idx="3560">
                  <c:v>1.4320601851863601</c:v>
                </c:pt>
                <c:pt idx="3561">
                  <c:v>1.4323032407405252</c:v>
                </c:pt>
                <c:pt idx="3562">
                  <c:v>1.4325462962946902</c:v>
                </c:pt>
                <c:pt idx="3563">
                  <c:v>1.4327893518488553</c:v>
                </c:pt>
                <c:pt idx="3564">
                  <c:v>1.4330324074102962</c:v>
                </c:pt>
                <c:pt idx="3565">
                  <c:v>1.4332754629644613</c:v>
                </c:pt>
                <c:pt idx="3566">
                  <c:v>1.4335185185186263</c:v>
                </c:pt>
                <c:pt idx="3567">
                  <c:v>1.4337615740727914</c:v>
                </c:pt>
                <c:pt idx="3568">
                  <c:v>1.4340046296269564</c:v>
                </c:pt>
                <c:pt idx="3569">
                  <c:v>1.4342476851811214</c:v>
                </c:pt>
                <c:pt idx="3570">
                  <c:v>1.4344907407425624</c:v>
                </c:pt>
                <c:pt idx="3571">
                  <c:v>1.4347337962967275</c:v>
                </c:pt>
                <c:pt idx="3572">
                  <c:v>1.4349768518508925</c:v>
                </c:pt>
                <c:pt idx="3573">
                  <c:v>1.4352199074050576</c:v>
                </c:pt>
                <c:pt idx="3574">
                  <c:v>1.4354629629592226</c:v>
                </c:pt>
                <c:pt idx="3575">
                  <c:v>1.4357060185206636</c:v>
                </c:pt>
                <c:pt idx="3576">
                  <c:v>1.4359490740748286</c:v>
                </c:pt>
                <c:pt idx="3577">
                  <c:v>1.4361921296289937</c:v>
                </c:pt>
                <c:pt idx="3578">
                  <c:v>1.4364351851831587</c:v>
                </c:pt>
                <c:pt idx="3579">
                  <c:v>1.4366782407373238</c:v>
                </c:pt>
                <c:pt idx="3580">
                  <c:v>1.4369212962987647</c:v>
                </c:pt>
                <c:pt idx="3581">
                  <c:v>1.4371643518529298</c:v>
                </c:pt>
                <c:pt idx="3582">
                  <c:v>1.4374074074070948</c:v>
                </c:pt>
                <c:pt idx="3583">
                  <c:v>1.4376504629612599</c:v>
                </c:pt>
                <c:pt idx="3584">
                  <c:v>1.4378935185154249</c:v>
                </c:pt>
                <c:pt idx="3585">
                  <c:v>1.4381365740768659</c:v>
                </c:pt>
                <c:pt idx="3586">
                  <c:v>1.4383796296310309</c:v>
                </c:pt>
                <c:pt idx="3587">
                  <c:v>1.438622685185196</c:v>
                </c:pt>
                <c:pt idx="3588">
                  <c:v>1.438865740739361</c:v>
                </c:pt>
                <c:pt idx="3589">
                  <c:v>1.4391087962935261</c:v>
                </c:pt>
                <c:pt idx="3590">
                  <c:v>1.4393518518549671</c:v>
                </c:pt>
                <c:pt idx="3591">
                  <c:v>1.4395949074091321</c:v>
                </c:pt>
                <c:pt idx="3592">
                  <c:v>1.4398379629632971</c:v>
                </c:pt>
                <c:pt idx="3593">
                  <c:v>1.4400810185174622</c:v>
                </c:pt>
                <c:pt idx="3594">
                  <c:v>1.4403240740716272</c:v>
                </c:pt>
                <c:pt idx="3595">
                  <c:v>1.4405671296257923</c:v>
                </c:pt>
                <c:pt idx="3596">
                  <c:v>1.4408101851872332</c:v>
                </c:pt>
                <c:pt idx="3597">
                  <c:v>1.4410532407413983</c:v>
                </c:pt>
                <c:pt idx="3598">
                  <c:v>1.4412962962955633</c:v>
                </c:pt>
                <c:pt idx="3599">
                  <c:v>1.4415393518497284</c:v>
                </c:pt>
                <c:pt idx="3600">
                  <c:v>1.4417824074038934</c:v>
                </c:pt>
                <c:pt idx="3601">
                  <c:v>1.4420254629653344</c:v>
                </c:pt>
                <c:pt idx="3602">
                  <c:v>1.4422685185194994</c:v>
                </c:pt>
                <c:pt idx="3603">
                  <c:v>1.4425115740736645</c:v>
                </c:pt>
                <c:pt idx="3604">
                  <c:v>1.4427546296278295</c:v>
                </c:pt>
                <c:pt idx="3605">
                  <c:v>1.4430092592587742</c:v>
                </c:pt>
                <c:pt idx="3606">
                  <c:v>1.4432523148129393</c:v>
                </c:pt>
                <c:pt idx="3607">
                  <c:v>1.4434953703671043</c:v>
                </c:pt>
                <c:pt idx="3608">
                  <c:v>1.4437384259285453</c:v>
                </c:pt>
                <c:pt idx="3609">
                  <c:v>1.4439814814827103</c:v>
                </c:pt>
                <c:pt idx="3610">
                  <c:v>1.4442245370368754</c:v>
                </c:pt>
                <c:pt idx="3611">
                  <c:v>1.4444675925910404</c:v>
                </c:pt>
                <c:pt idx="3612">
                  <c:v>1.4447106481452054</c:v>
                </c:pt>
                <c:pt idx="3613">
                  <c:v>1.4449537037066464</c:v>
                </c:pt>
                <c:pt idx="3614">
                  <c:v>1.4451967592608115</c:v>
                </c:pt>
                <c:pt idx="3615">
                  <c:v>1.4454398148149765</c:v>
                </c:pt>
                <c:pt idx="3616">
                  <c:v>1.4456828703691416</c:v>
                </c:pt>
                <c:pt idx="3617">
                  <c:v>1.4459259259233066</c:v>
                </c:pt>
                <c:pt idx="3618">
                  <c:v>1.4461689814774716</c:v>
                </c:pt>
                <c:pt idx="3619">
                  <c:v>1.4464120370389126</c:v>
                </c:pt>
                <c:pt idx="3620">
                  <c:v>1.4466550925930777</c:v>
                </c:pt>
                <c:pt idx="3621">
                  <c:v>1.4468981481472427</c:v>
                </c:pt>
                <c:pt idx="3622">
                  <c:v>1.4471412037014078</c:v>
                </c:pt>
                <c:pt idx="3623">
                  <c:v>1.4473842592555728</c:v>
                </c:pt>
                <c:pt idx="3624">
                  <c:v>1.4476273148170138</c:v>
                </c:pt>
                <c:pt idx="3625">
                  <c:v>1.4478703703711788</c:v>
                </c:pt>
                <c:pt idx="3626">
                  <c:v>1.4481134259253439</c:v>
                </c:pt>
                <c:pt idx="3627">
                  <c:v>1.4483564814795089</c:v>
                </c:pt>
                <c:pt idx="3628">
                  <c:v>1.4485995370336739</c:v>
                </c:pt>
                <c:pt idx="3629">
                  <c:v>1.4488425925951149</c:v>
                </c:pt>
                <c:pt idx="3630">
                  <c:v>1.44908564814928</c:v>
                </c:pt>
                <c:pt idx="3631">
                  <c:v>1.449328703703445</c:v>
                </c:pt>
                <c:pt idx="3632">
                  <c:v>1.4495717592576101</c:v>
                </c:pt>
                <c:pt idx="3633">
                  <c:v>1.4498148148117751</c:v>
                </c:pt>
                <c:pt idx="3634">
                  <c:v>1.4500578703732161</c:v>
                </c:pt>
                <c:pt idx="3635">
                  <c:v>1.4503009259273811</c:v>
                </c:pt>
                <c:pt idx="3636">
                  <c:v>1.4505439814815462</c:v>
                </c:pt>
                <c:pt idx="3637">
                  <c:v>1.4507870370357112</c:v>
                </c:pt>
                <c:pt idx="3638">
                  <c:v>1.4510300925898763</c:v>
                </c:pt>
                <c:pt idx="3639">
                  <c:v>1.4512731481440413</c:v>
                </c:pt>
                <c:pt idx="3640">
                  <c:v>1.4515162037054823</c:v>
                </c:pt>
                <c:pt idx="3641">
                  <c:v>1.4517592592596473</c:v>
                </c:pt>
                <c:pt idx="3642">
                  <c:v>1.4520023148138124</c:v>
                </c:pt>
                <c:pt idx="3643">
                  <c:v>1.4522453703679774</c:v>
                </c:pt>
                <c:pt idx="3644">
                  <c:v>1.4524884259221424</c:v>
                </c:pt>
                <c:pt idx="3645">
                  <c:v>1.4527314814835834</c:v>
                </c:pt>
                <c:pt idx="3646">
                  <c:v>1.4529745370377485</c:v>
                </c:pt>
                <c:pt idx="3647">
                  <c:v>1.4532175925919135</c:v>
                </c:pt>
                <c:pt idx="3648">
                  <c:v>1.4534606481460786</c:v>
                </c:pt>
                <c:pt idx="3649">
                  <c:v>1.4537037037002436</c:v>
                </c:pt>
                <c:pt idx="3650">
                  <c:v>1.4539467592616846</c:v>
                </c:pt>
                <c:pt idx="3651">
                  <c:v>1.4541898148158496</c:v>
                </c:pt>
                <c:pt idx="3652">
                  <c:v>1.4544328703700147</c:v>
                </c:pt>
                <c:pt idx="3653">
                  <c:v>1.4546759259241797</c:v>
                </c:pt>
                <c:pt idx="3654">
                  <c:v>1.4549305555551244</c:v>
                </c:pt>
                <c:pt idx="3655">
                  <c:v>1.4551736111092894</c:v>
                </c:pt>
                <c:pt idx="3656">
                  <c:v>1.4554166666634545</c:v>
                </c:pt>
                <c:pt idx="3657">
                  <c:v>1.4556597222248955</c:v>
                </c:pt>
                <c:pt idx="3658">
                  <c:v>1.4559027777790605</c:v>
                </c:pt>
                <c:pt idx="3659">
                  <c:v>1.4561458333332256</c:v>
                </c:pt>
                <c:pt idx="3660">
                  <c:v>1.4563888888873906</c:v>
                </c:pt>
                <c:pt idx="3661">
                  <c:v>1.4566319444415556</c:v>
                </c:pt>
                <c:pt idx="3662">
                  <c:v>1.4568750000029966</c:v>
                </c:pt>
                <c:pt idx="3663">
                  <c:v>1.4571180555571617</c:v>
                </c:pt>
                <c:pt idx="3664">
                  <c:v>1.4573611111113267</c:v>
                </c:pt>
                <c:pt idx="3665">
                  <c:v>1.4576041666654918</c:v>
                </c:pt>
                <c:pt idx="3666">
                  <c:v>1.4578472222196568</c:v>
                </c:pt>
                <c:pt idx="3667">
                  <c:v>1.4580902777738218</c:v>
                </c:pt>
                <c:pt idx="3668">
                  <c:v>1.4583333333352628</c:v>
                </c:pt>
                <c:pt idx="3669">
                  <c:v>1.4585763888894279</c:v>
                </c:pt>
                <c:pt idx="3670">
                  <c:v>1.4588194444435929</c:v>
                </c:pt>
                <c:pt idx="3671">
                  <c:v>1.4590624999977579</c:v>
                </c:pt>
                <c:pt idx="3672">
                  <c:v>1.459305555551923</c:v>
                </c:pt>
                <c:pt idx="3673">
                  <c:v>1.459548611113364</c:v>
                </c:pt>
                <c:pt idx="3674">
                  <c:v>1.459791666667529</c:v>
                </c:pt>
                <c:pt idx="3675">
                  <c:v>1.4600347222216941</c:v>
                </c:pt>
                <c:pt idx="3676">
                  <c:v>1.4602777777758591</c:v>
                </c:pt>
                <c:pt idx="3677">
                  <c:v>1.4605208333300241</c:v>
                </c:pt>
                <c:pt idx="3678">
                  <c:v>1.4607638888914651</c:v>
                </c:pt>
                <c:pt idx="3679">
                  <c:v>1.4610069444456302</c:v>
                </c:pt>
                <c:pt idx="3680">
                  <c:v>1.4612499999997952</c:v>
                </c:pt>
                <c:pt idx="3681">
                  <c:v>1.4614930555539603</c:v>
                </c:pt>
                <c:pt idx="3682">
                  <c:v>1.4617361111081253</c:v>
                </c:pt>
                <c:pt idx="3683">
                  <c:v>1.4619791666695663</c:v>
                </c:pt>
                <c:pt idx="3684">
                  <c:v>1.4622222222237313</c:v>
                </c:pt>
                <c:pt idx="3685">
                  <c:v>1.4624652777778964</c:v>
                </c:pt>
                <c:pt idx="3686">
                  <c:v>1.4627083333320614</c:v>
                </c:pt>
                <c:pt idx="3687">
                  <c:v>1.4629513888862264</c:v>
                </c:pt>
                <c:pt idx="3688">
                  <c:v>1.4631944444403915</c:v>
                </c:pt>
                <c:pt idx="3689">
                  <c:v>1.4634375000018325</c:v>
                </c:pt>
                <c:pt idx="3690">
                  <c:v>1.4636805555559975</c:v>
                </c:pt>
                <c:pt idx="3691">
                  <c:v>1.4639236111101626</c:v>
                </c:pt>
                <c:pt idx="3692">
                  <c:v>1.4641666666643276</c:v>
                </c:pt>
                <c:pt idx="3693">
                  <c:v>1.4644097222184926</c:v>
                </c:pt>
                <c:pt idx="3694">
                  <c:v>1.4646527777799336</c:v>
                </c:pt>
                <c:pt idx="3695">
                  <c:v>1.4648958333340987</c:v>
                </c:pt>
                <c:pt idx="3696">
                  <c:v>1.4651388888882637</c:v>
                </c:pt>
                <c:pt idx="3697">
                  <c:v>1.4653819444424288</c:v>
                </c:pt>
                <c:pt idx="3698">
                  <c:v>1.4656249999965938</c:v>
                </c:pt>
                <c:pt idx="3699">
                  <c:v>1.4658680555580348</c:v>
                </c:pt>
                <c:pt idx="3700">
                  <c:v>1.4661111111121998</c:v>
                </c:pt>
                <c:pt idx="3701">
                  <c:v>1.4663541666663649</c:v>
                </c:pt>
                <c:pt idx="3702">
                  <c:v>1.4666087962973096</c:v>
                </c:pt>
                <c:pt idx="3703">
                  <c:v>1.4668518518514746</c:v>
                </c:pt>
                <c:pt idx="3704">
                  <c:v>1.4670949074056396</c:v>
                </c:pt>
                <c:pt idx="3705">
                  <c:v>1.4673379629598047</c:v>
                </c:pt>
                <c:pt idx="3706">
                  <c:v>1.4675810185212457</c:v>
                </c:pt>
                <c:pt idx="3707">
                  <c:v>1.4678240740754107</c:v>
                </c:pt>
                <c:pt idx="3708">
                  <c:v>1.4680671296295758</c:v>
                </c:pt>
                <c:pt idx="3709">
                  <c:v>1.4683101851837408</c:v>
                </c:pt>
                <c:pt idx="3710">
                  <c:v>1.4685532407379058</c:v>
                </c:pt>
                <c:pt idx="3711">
                  <c:v>1.4687962962993468</c:v>
                </c:pt>
                <c:pt idx="3712">
                  <c:v>1.4690393518535119</c:v>
                </c:pt>
                <c:pt idx="3713">
                  <c:v>1.4692824074076769</c:v>
                </c:pt>
                <c:pt idx="3714">
                  <c:v>1.4695254629618419</c:v>
                </c:pt>
                <c:pt idx="3715">
                  <c:v>1.469768518516007</c:v>
                </c:pt>
                <c:pt idx="3716">
                  <c:v>1.470011574070172</c:v>
                </c:pt>
                <c:pt idx="3717">
                  <c:v>1.470254629631613</c:v>
                </c:pt>
                <c:pt idx="3718">
                  <c:v>1.4704976851857781</c:v>
                </c:pt>
                <c:pt idx="3719">
                  <c:v>1.4707407407399431</c:v>
                </c:pt>
                <c:pt idx="3720">
                  <c:v>1.4709837962941081</c:v>
                </c:pt>
                <c:pt idx="3721">
                  <c:v>1.4712268518482732</c:v>
                </c:pt>
                <c:pt idx="3722">
                  <c:v>1.4714699074097142</c:v>
                </c:pt>
                <c:pt idx="3723">
                  <c:v>1.4717129629638792</c:v>
                </c:pt>
                <c:pt idx="3724">
                  <c:v>1.4719560185180443</c:v>
                </c:pt>
                <c:pt idx="3725">
                  <c:v>1.4721990740722093</c:v>
                </c:pt>
                <c:pt idx="3726">
                  <c:v>1.4724421296263743</c:v>
                </c:pt>
                <c:pt idx="3727">
                  <c:v>1.4726851851878153</c:v>
                </c:pt>
                <c:pt idx="3728">
                  <c:v>1.4729282407419804</c:v>
                </c:pt>
                <c:pt idx="3729">
                  <c:v>1.4731712962961454</c:v>
                </c:pt>
                <c:pt idx="3730">
                  <c:v>1.4734143518503104</c:v>
                </c:pt>
                <c:pt idx="3731">
                  <c:v>1.4736574074044755</c:v>
                </c:pt>
                <c:pt idx="3732">
                  <c:v>1.4739004629659165</c:v>
                </c:pt>
                <c:pt idx="3733">
                  <c:v>1.4741435185200815</c:v>
                </c:pt>
                <c:pt idx="3734">
                  <c:v>1.4743865740742466</c:v>
                </c:pt>
                <c:pt idx="3735">
                  <c:v>1.4746296296284116</c:v>
                </c:pt>
                <c:pt idx="3736">
                  <c:v>1.4748726851825766</c:v>
                </c:pt>
                <c:pt idx="3737">
                  <c:v>1.4751157407367417</c:v>
                </c:pt>
                <c:pt idx="3738">
                  <c:v>1.4753587962981827</c:v>
                </c:pt>
                <c:pt idx="3739">
                  <c:v>1.4756018518523477</c:v>
                </c:pt>
                <c:pt idx="3740">
                  <c:v>1.4758449074065128</c:v>
                </c:pt>
                <c:pt idx="3741">
                  <c:v>1.4760879629606778</c:v>
                </c:pt>
                <c:pt idx="3742">
                  <c:v>1.4763310185148428</c:v>
                </c:pt>
                <c:pt idx="3743">
                  <c:v>1.4765740740762838</c:v>
                </c:pt>
                <c:pt idx="3744">
                  <c:v>1.4768171296304489</c:v>
                </c:pt>
                <c:pt idx="3745">
                  <c:v>1.4770601851846139</c:v>
                </c:pt>
                <c:pt idx="3746">
                  <c:v>1.4773032407387789</c:v>
                </c:pt>
                <c:pt idx="3747">
                  <c:v>1.477546296292944</c:v>
                </c:pt>
                <c:pt idx="3748">
                  <c:v>1.477789351854385</c:v>
                </c:pt>
                <c:pt idx="3749">
                  <c:v>1.47803240740855</c:v>
                </c:pt>
                <c:pt idx="3750">
                  <c:v>1.4782870370394947</c:v>
                </c:pt>
                <c:pt idx="3751">
                  <c:v>1.4785300925936598</c:v>
                </c:pt>
                <c:pt idx="3752">
                  <c:v>1.4787731481478248</c:v>
                </c:pt>
                <c:pt idx="3753">
                  <c:v>1.4790162037019898</c:v>
                </c:pt>
                <c:pt idx="3754">
                  <c:v>1.4792592592561549</c:v>
                </c:pt>
                <c:pt idx="3755">
                  <c:v>1.4795023148175959</c:v>
                </c:pt>
                <c:pt idx="3756">
                  <c:v>1.4797453703717609</c:v>
                </c:pt>
                <c:pt idx="3757">
                  <c:v>1.4799884259259259</c:v>
                </c:pt>
                <c:pt idx="3758">
                  <c:v>1.480231481480091</c:v>
                </c:pt>
                <c:pt idx="3759">
                  <c:v>1.480474537034256</c:v>
                </c:pt>
                <c:pt idx="3760">
                  <c:v>1.480717592595697</c:v>
                </c:pt>
                <c:pt idx="3761">
                  <c:v>1.4809606481498621</c:v>
                </c:pt>
                <c:pt idx="3762">
                  <c:v>1.4812037037040271</c:v>
                </c:pt>
                <c:pt idx="3763">
                  <c:v>1.4814467592581921</c:v>
                </c:pt>
                <c:pt idx="3764">
                  <c:v>1.4816898148123572</c:v>
                </c:pt>
                <c:pt idx="3765">
                  <c:v>1.4819328703665222</c:v>
                </c:pt>
                <c:pt idx="3766">
                  <c:v>1.4821759259279632</c:v>
                </c:pt>
                <c:pt idx="3767">
                  <c:v>1.4824189814821283</c:v>
                </c:pt>
                <c:pt idx="3768">
                  <c:v>1.4826620370362933</c:v>
                </c:pt>
                <c:pt idx="3769">
                  <c:v>1.4829050925904583</c:v>
                </c:pt>
                <c:pt idx="3770">
                  <c:v>1.4831481481446234</c:v>
                </c:pt>
                <c:pt idx="3771">
                  <c:v>1.4833912037060644</c:v>
                </c:pt>
                <c:pt idx="3772">
                  <c:v>1.4836342592602294</c:v>
                </c:pt>
                <c:pt idx="3773">
                  <c:v>1.4838773148143944</c:v>
                </c:pt>
                <c:pt idx="3774">
                  <c:v>1.4841203703685595</c:v>
                </c:pt>
                <c:pt idx="3775">
                  <c:v>1.4843634259227245</c:v>
                </c:pt>
                <c:pt idx="3776">
                  <c:v>1.4846064814841655</c:v>
                </c:pt>
                <c:pt idx="3777">
                  <c:v>1.4848495370383306</c:v>
                </c:pt>
                <c:pt idx="3778">
                  <c:v>1.4850925925924956</c:v>
                </c:pt>
                <c:pt idx="3779">
                  <c:v>1.4853356481466606</c:v>
                </c:pt>
                <c:pt idx="3780">
                  <c:v>1.4855787037008257</c:v>
                </c:pt>
                <c:pt idx="3781">
                  <c:v>1.4858217592622667</c:v>
                </c:pt>
                <c:pt idx="3782">
                  <c:v>1.4860648148164317</c:v>
                </c:pt>
                <c:pt idx="3783">
                  <c:v>1.4863078703705968</c:v>
                </c:pt>
                <c:pt idx="3784">
                  <c:v>1.4865509259247618</c:v>
                </c:pt>
                <c:pt idx="3785">
                  <c:v>1.4867939814789268</c:v>
                </c:pt>
                <c:pt idx="3786">
                  <c:v>1.4870370370330919</c:v>
                </c:pt>
                <c:pt idx="3787">
                  <c:v>1.4872800925945329</c:v>
                </c:pt>
                <c:pt idx="3788">
                  <c:v>1.4875231481486979</c:v>
                </c:pt>
                <c:pt idx="3789">
                  <c:v>1.4877662037028629</c:v>
                </c:pt>
                <c:pt idx="3790">
                  <c:v>1.488009259257028</c:v>
                </c:pt>
                <c:pt idx="3791">
                  <c:v>1.488252314811193</c:v>
                </c:pt>
                <c:pt idx="3792">
                  <c:v>1.488495370372634</c:v>
                </c:pt>
                <c:pt idx="3793">
                  <c:v>1.4887384259267991</c:v>
                </c:pt>
                <c:pt idx="3794">
                  <c:v>1.4889814814809641</c:v>
                </c:pt>
                <c:pt idx="3795">
                  <c:v>1.4892245370351291</c:v>
                </c:pt>
                <c:pt idx="3796">
                  <c:v>1.4894675925892942</c:v>
                </c:pt>
                <c:pt idx="3797">
                  <c:v>1.4897106481507352</c:v>
                </c:pt>
                <c:pt idx="3798">
                  <c:v>1.4899537037049002</c:v>
                </c:pt>
                <c:pt idx="3799">
                  <c:v>1.4902083333358449</c:v>
                </c:pt>
                <c:pt idx="3800">
                  <c:v>1.4904513888900099</c:v>
                </c:pt>
                <c:pt idx="3801">
                  <c:v>1.490694444444175</c:v>
                </c:pt>
                <c:pt idx="3802">
                  <c:v>1.49093749999834</c:v>
                </c:pt>
                <c:pt idx="3803">
                  <c:v>1.4911805555525051</c:v>
                </c:pt>
                <c:pt idx="3804">
                  <c:v>1.4914236111139461</c:v>
                </c:pt>
                <c:pt idx="3805">
                  <c:v>1.4916666666681111</c:v>
                </c:pt>
                <c:pt idx="3806">
                  <c:v>1.4919097222222761</c:v>
                </c:pt>
                <c:pt idx="3807">
                  <c:v>1.4921527777764412</c:v>
                </c:pt>
                <c:pt idx="3808">
                  <c:v>1.4923958333306062</c:v>
                </c:pt>
                <c:pt idx="3809">
                  <c:v>1.4926388888847713</c:v>
                </c:pt>
                <c:pt idx="3810">
                  <c:v>1.4928819444462123</c:v>
                </c:pt>
                <c:pt idx="3811">
                  <c:v>1.4931250000003773</c:v>
                </c:pt>
                <c:pt idx="3812">
                  <c:v>1.4933680555545423</c:v>
                </c:pt>
                <c:pt idx="3813">
                  <c:v>1.4936111111087074</c:v>
                </c:pt>
                <c:pt idx="3814">
                  <c:v>1.4938541666628724</c:v>
                </c:pt>
                <c:pt idx="3815">
                  <c:v>1.4940972222243134</c:v>
                </c:pt>
                <c:pt idx="3816">
                  <c:v>1.4943402777784784</c:v>
                </c:pt>
                <c:pt idx="3817">
                  <c:v>1.4945833333326435</c:v>
                </c:pt>
                <c:pt idx="3818">
                  <c:v>1.4948263888868085</c:v>
                </c:pt>
                <c:pt idx="3819">
                  <c:v>1.4950694444409736</c:v>
                </c:pt>
                <c:pt idx="3820">
                  <c:v>1.4953125000024146</c:v>
                </c:pt>
                <c:pt idx="3821">
                  <c:v>1.4955555555565796</c:v>
                </c:pt>
                <c:pt idx="3822">
                  <c:v>1.4957986111107446</c:v>
                </c:pt>
                <c:pt idx="3823">
                  <c:v>1.4960416666649097</c:v>
                </c:pt>
                <c:pt idx="3824">
                  <c:v>1.4962847222190747</c:v>
                </c:pt>
                <c:pt idx="3825">
                  <c:v>1.4965277777805157</c:v>
                </c:pt>
                <c:pt idx="3826">
                  <c:v>1.4967708333346808</c:v>
                </c:pt>
                <c:pt idx="3827">
                  <c:v>1.4970138888888458</c:v>
                </c:pt>
                <c:pt idx="3828">
                  <c:v>1.4972569444430108</c:v>
                </c:pt>
                <c:pt idx="3829">
                  <c:v>1.4974999999971759</c:v>
                </c:pt>
                <c:pt idx="3830">
                  <c:v>1.4977430555586169</c:v>
                </c:pt>
                <c:pt idx="3831">
                  <c:v>1.4979861111127819</c:v>
                </c:pt>
                <c:pt idx="3832">
                  <c:v>1.4982291666669469</c:v>
                </c:pt>
                <c:pt idx="3833">
                  <c:v>1.498472222221112</c:v>
                </c:pt>
                <c:pt idx="3834">
                  <c:v>1.498715277775277</c:v>
                </c:pt>
                <c:pt idx="3835">
                  <c:v>1.4989583333294421</c:v>
                </c:pt>
                <c:pt idx="3836">
                  <c:v>1.4992013888908831</c:v>
                </c:pt>
                <c:pt idx="3837">
                  <c:v>1.4994444444450481</c:v>
                </c:pt>
                <c:pt idx="3838">
                  <c:v>1.4996874999992131</c:v>
                </c:pt>
                <c:pt idx="3839">
                  <c:v>1.4999305555533782</c:v>
                </c:pt>
                <c:pt idx="3840">
                  <c:v>1.5001736111075432</c:v>
                </c:pt>
                <c:pt idx="3841">
                  <c:v>1.5004166666689842</c:v>
                </c:pt>
                <c:pt idx="3842">
                  <c:v>1.5006597222231493</c:v>
                </c:pt>
                <c:pt idx="3843">
                  <c:v>1.5009027777773143</c:v>
                </c:pt>
                <c:pt idx="3844">
                  <c:v>1.5011458333314793</c:v>
                </c:pt>
                <c:pt idx="3845">
                  <c:v>1.5013888888856444</c:v>
                </c:pt>
                <c:pt idx="3846">
                  <c:v>1.5016319444470854</c:v>
                </c:pt>
                <c:pt idx="3847">
                  <c:v>1.5018750000012504</c:v>
                </c:pt>
                <c:pt idx="3848">
                  <c:v>1.5021296296321951</c:v>
                </c:pt>
                <c:pt idx="3849">
                  <c:v>1.5023726851863601</c:v>
                </c:pt>
                <c:pt idx="3850">
                  <c:v>1.5026157407405252</c:v>
                </c:pt>
                <c:pt idx="3851">
                  <c:v>1.5028587962946902</c:v>
                </c:pt>
                <c:pt idx="3852">
                  <c:v>1.5031018518488553</c:v>
                </c:pt>
                <c:pt idx="3853">
                  <c:v>1.5033449074102962</c:v>
                </c:pt>
                <c:pt idx="3854">
                  <c:v>1.5035879629644613</c:v>
                </c:pt>
                <c:pt idx="3855">
                  <c:v>1.5038310185186263</c:v>
                </c:pt>
                <c:pt idx="3856">
                  <c:v>1.5040740740727914</c:v>
                </c:pt>
                <c:pt idx="3857">
                  <c:v>1.5043171296269564</c:v>
                </c:pt>
                <c:pt idx="3858">
                  <c:v>1.5045601851811214</c:v>
                </c:pt>
                <c:pt idx="3859">
                  <c:v>1.5048032407425624</c:v>
                </c:pt>
                <c:pt idx="3860">
                  <c:v>1.5050462962967275</c:v>
                </c:pt>
                <c:pt idx="3861">
                  <c:v>1.5052893518508925</c:v>
                </c:pt>
                <c:pt idx="3862">
                  <c:v>1.5055324074050576</c:v>
                </c:pt>
                <c:pt idx="3863">
                  <c:v>1.5057754629592226</c:v>
                </c:pt>
                <c:pt idx="3864">
                  <c:v>1.5060185185206636</c:v>
                </c:pt>
                <c:pt idx="3865">
                  <c:v>1.5062615740748286</c:v>
                </c:pt>
                <c:pt idx="3866">
                  <c:v>1.5065046296289937</c:v>
                </c:pt>
                <c:pt idx="3867">
                  <c:v>1.5067476851831587</c:v>
                </c:pt>
                <c:pt idx="3868">
                  <c:v>1.5069907407373238</c:v>
                </c:pt>
                <c:pt idx="3869">
                  <c:v>1.5072337962987647</c:v>
                </c:pt>
                <c:pt idx="3870">
                  <c:v>1.5074768518529298</c:v>
                </c:pt>
                <c:pt idx="3871">
                  <c:v>1.5077199074070948</c:v>
                </c:pt>
                <c:pt idx="3872">
                  <c:v>1.5079629629612599</c:v>
                </c:pt>
                <c:pt idx="3873">
                  <c:v>1.5082060185154249</c:v>
                </c:pt>
                <c:pt idx="3874">
                  <c:v>1.5084490740768659</c:v>
                </c:pt>
                <c:pt idx="3875">
                  <c:v>1.5086921296310309</c:v>
                </c:pt>
                <c:pt idx="3876">
                  <c:v>1.508935185185196</c:v>
                </c:pt>
                <c:pt idx="3877">
                  <c:v>1.509178240739361</c:v>
                </c:pt>
                <c:pt idx="3878">
                  <c:v>1.5094212962935261</c:v>
                </c:pt>
                <c:pt idx="3879">
                  <c:v>1.5096643518549671</c:v>
                </c:pt>
                <c:pt idx="3880">
                  <c:v>1.5099074074091321</c:v>
                </c:pt>
                <c:pt idx="3881">
                  <c:v>1.5101504629632971</c:v>
                </c:pt>
                <c:pt idx="3882">
                  <c:v>1.5103935185174622</c:v>
                </c:pt>
                <c:pt idx="3883">
                  <c:v>1.5106365740716272</c:v>
                </c:pt>
                <c:pt idx="3884">
                  <c:v>1.5108796296257923</c:v>
                </c:pt>
                <c:pt idx="3885">
                  <c:v>1.5111226851872332</c:v>
                </c:pt>
                <c:pt idx="3886">
                  <c:v>1.5113657407413983</c:v>
                </c:pt>
                <c:pt idx="3887">
                  <c:v>1.5116087962955633</c:v>
                </c:pt>
                <c:pt idx="3888">
                  <c:v>1.5118518518497284</c:v>
                </c:pt>
                <c:pt idx="3889">
                  <c:v>1.5120949074038934</c:v>
                </c:pt>
                <c:pt idx="3890">
                  <c:v>1.5123379629653344</c:v>
                </c:pt>
                <c:pt idx="3891">
                  <c:v>1.5125810185194994</c:v>
                </c:pt>
                <c:pt idx="3892">
                  <c:v>1.5128240740736645</c:v>
                </c:pt>
                <c:pt idx="3893">
                  <c:v>1.5130671296278295</c:v>
                </c:pt>
                <c:pt idx="3894">
                  <c:v>1.5133101851819946</c:v>
                </c:pt>
                <c:pt idx="3895">
                  <c:v>1.5135532407434356</c:v>
                </c:pt>
                <c:pt idx="3896">
                  <c:v>1.5138078703671043</c:v>
                </c:pt>
                <c:pt idx="3897">
                  <c:v>1.5140509259285453</c:v>
                </c:pt>
                <c:pt idx="3898">
                  <c:v>1.5142939814827103</c:v>
                </c:pt>
                <c:pt idx="3899">
                  <c:v>1.5145370370368754</c:v>
                </c:pt>
                <c:pt idx="3900">
                  <c:v>1.5147800925910404</c:v>
                </c:pt>
                <c:pt idx="3901">
                  <c:v>1.5150231481452054</c:v>
                </c:pt>
                <c:pt idx="3902">
                  <c:v>1.5152662037066464</c:v>
                </c:pt>
                <c:pt idx="3903">
                  <c:v>1.5155092592608115</c:v>
                </c:pt>
                <c:pt idx="3904">
                  <c:v>1.5157523148149765</c:v>
                </c:pt>
                <c:pt idx="3905">
                  <c:v>1.5159953703691416</c:v>
                </c:pt>
                <c:pt idx="3906">
                  <c:v>1.5162384259233066</c:v>
                </c:pt>
                <c:pt idx="3907">
                  <c:v>1.5164814814774716</c:v>
                </c:pt>
                <c:pt idx="3908">
                  <c:v>1.5167245370389126</c:v>
                </c:pt>
                <c:pt idx="3909">
                  <c:v>1.5169675925930777</c:v>
                </c:pt>
                <c:pt idx="3910">
                  <c:v>1.5172106481472427</c:v>
                </c:pt>
                <c:pt idx="3911">
                  <c:v>1.5174537037014078</c:v>
                </c:pt>
                <c:pt idx="3912">
                  <c:v>1.5176967592555728</c:v>
                </c:pt>
                <c:pt idx="3913">
                  <c:v>1.5179398148170138</c:v>
                </c:pt>
                <c:pt idx="3914">
                  <c:v>1.5181828703711788</c:v>
                </c:pt>
                <c:pt idx="3915">
                  <c:v>1.5184259259253439</c:v>
                </c:pt>
                <c:pt idx="3916">
                  <c:v>1.5186689814795089</c:v>
                </c:pt>
                <c:pt idx="3917">
                  <c:v>1.5189120370336739</c:v>
                </c:pt>
                <c:pt idx="3918">
                  <c:v>1.5191550925951149</c:v>
                </c:pt>
                <c:pt idx="3919">
                  <c:v>1.51939814814928</c:v>
                </c:pt>
                <c:pt idx="3920">
                  <c:v>1.519641203703445</c:v>
                </c:pt>
                <c:pt idx="3921">
                  <c:v>1.5198842592576101</c:v>
                </c:pt>
                <c:pt idx="3922">
                  <c:v>1.5201273148117751</c:v>
                </c:pt>
                <c:pt idx="3923">
                  <c:v>1.5203703703732161</c:v>
                </c:pt>
                <c:pt idx="3924">
                  <c:v>1.5206134259273811</c:v>
                </c:pt>
                <c:pt idx="3925">
                  <c:v>1.5208564814815462</c:v>
                </c:pt>
                <c:pt idx="3926">
                  <c:v>1.5210995370357112</c:v>
                </c:pt>
                <c:pt idx="3927">
                  <c:v>1.5213425925898763</c:v>
                </c:pt>
                <c:pt idx="3928">
                  <c:v>1.5215856481440413</c:v>
                </c:pt>
                <c:pt idx="3929">
                  <c:v>1.5218287037054823</c:v>
                </c:pt>
                <c:pt idx="3930">
                  <c:v>1.5220717592596473</c:v>
                </c:pt>
                <c:pt idx="3931">
                  <c:v>1.5223148148138124</c:v>
                </c:pt>
                <c:pt idx="3932">
                  <c:v>1.5225578703679774</c:v>
                </c:pt>
                <c:pt idx="3933">
                  <c:v>1.5228009259221424</c:v>
                </c:pt>
                <c:pt idx="3934">
                  <c:v>1.5230439814835834</c:v>
                </c:pt>
                <c:pt idx="3935">
                  <c:v>1.5232870370377485</c:v>
                </c:pt>
                <c:pt idx="3936">
                  <c:v>1.5235300925919135</c:v>
                </c:pt>
                <c:pt idx="3937">
                  <c:v>1.5237731481460786</c:v>
                </c:pt>
                <c:pt idx="3938">
                  <c:v>1.5240162037002436</c:v>
                </c:pt>
                <c:pt idx="3939">
                  <c:v>1.5242592592616846</c:v>
                </c:pt>
                <c:pt idx="3940">
                  <c:v>1.5245023148158496</c:v>
                </c:pt>
                <c:pt idx="3941">
                  <c:v>1.5247453703700147</c:v>
                </c:pt>
                <c:pt idx="3942">
                  <c:v>1.5249884259241797</c:v>
                </c:pt>
                <c:pt idx="3943">
                  <c:v>1.5252314814783448</c:v>
                </c:pt>
                <c:pt idx="3944">
                  <c:v>1.5254745370397857</c:v>
                </c:pt>
                <c:pt idx="3945">
                  <c:v>1.5257291666634545</c:v>
                </c:pt>
                <c:pt idx="3946">
                  <c:v>1.5259722222248955</c:v>
                </c:pt>
                <c:pt idx="3947">
                  <c:v>1.5262152777790605</c:v>
                </c:pt>
                <c:pt idx="3948">
                  <c:v>1.5264583333332256</c:v>
                </c:pt>
                <c:pt idx="3949">
                  <c:v>1.5267013888873906</c:v>
                </c:pt>
                <c:pt idx="3950">
                  <c:v>1.5269444444415556</c:v>
                </c:pt>
                <c:pt idx="3951">
                  <c:v>1.5271875000029966</c:v>
                </c:pt>
                <c:pt idx="3952">
                  <c:v>1.5274305555571617</c:v>
                </c:pt>
                <c:pt idx="3953">
                  <c:v>1.5276736111113267</c:v>
                </c:pt>
                <c:pt idx="3954">
                  <c:v>1.5279166666654918</c:v>
                </c:pt>
                <c:pt idx="3955">
                  <c:v>1.5281597222196568</c:v>
                </c:pt>
                <c:pt idx="3956">
                  <c:v>1.5284027777738218</c:v>
                </c:pt>
                <c:pt idx="3957">
                  <c:v>1.5286458333352628</c:v>
                </c:pt>
                <c:pt idx="3958">
                  <c:v>1.5288888888894279</c:v>
                </c:pt>
                <c:pt idx="3959">
                  <c:v>1.5291319444435929</c:v>
                </c:pt>
                <c:pt idx="3960">
                  <c:v>1.5293749999977579</c:v>
                </c:pt>
                <c:pt idx="3961">
                  <c:v>1.529618055551923</c:v>
                </c:pt>
                <c:pt idx="3962">
                  <c:v>1.529861111113364</c:v>
                </c:pt>
                <c:pt idx="3963">
                  <c:v>1.530104166667529</c:v>
                </c:pt>
                <c:pt idx="3964">
                  <c:v>1.5303472222216941</c:v>
                </c:pt>
                <c:pt idx="3965">
                  <c:v>1.5305902777758591</c:v>
                </c:pt>
                <c:pt idx="3966">
                  <c:v>1.5308333333300241</c:v>
                </c:pt>
                <c:pt idx="3967">
                  <c:v>1.5310763888914651</c:v>
                </c:pt>
                <c:pt idx="3968">
                  <c:v>1.5313194444456302</c:v>
                </c:pt>
                <c:pt idx="3969">
                  <c:v>1.5315624999997952</c:v>
                </c:pt>
                <c:pt idx="3970">
                  <c:v>1.5318055555539603</c:v>
                </c:pt>
                <c:pt idx="3971">
                  <c:v>1.5320486111081253</c:v>
                </c:pt>
                <c:pt idx="3972">
                  <c:v>1.5322916666695663</c:v>
                </c:pt>
                <c:pt idx="3973">
                  <c:v>1.5325347222237313</c:v>
                </c:pt>
                <c:pt idx="3974">
                  <c:v>1.5327777777778964</c:v>
                </c:pt>
                <c:pt idx="3975">
                  <c:v>1.5330208333320614</c:v>
                </c:pt>
                <c:pt idx="3976">
                  <c:v>1.5332638888862264</c:v>
                </c:pt>
                <c:pt idx="3977">
                  <c:v>1.5335069444403915</c:v>
                </c:pt>
                <c:pt idx="3978">
                  <c:v>1.5337500000018325</c:v>
                </c:pt>
                <c:pt idx="3979">
                  <c:v>1.5339930555559975</c:v>
                </c:pt>
                <c:pt idx="3980">
                  <c:v>1.5342361111101626</c:v>
                </c:pt>
                <c:pt idx="3981">
                  <c:v>1.5344791666643276</c:v>
                </c:pt>
                <c:pt idx="3982">
                  <c:v>1.5347222222184926</c:v>
                </c:pt>
                <c:pt idx="3983">
                  <c:v>1.5349652777799336</c:v>
                </c:pt>
                <c:pt idx="3984">
                  <c:v>1.5352083333340987</c:v>
                </c:pt>
                <c:pt idx="3985">
                  <c:v>1.5354513888882637</c:v>
                </c:pt>
                <c:pt idx="3986">
                  <c:v>1.5356944444424288</c:v>
                </c:pt>
                <c:pt idx="3987">
                  <c:v>1.5359374999965938</c:v>
                </c:pt>
                <c:pt idx="3988">
                  <c:v>1.5361805555580348</c:v>
                </c:pt>
                <c:pt idx="3989">
                  <c:v>1.5364236111121998</c:v>
                </c:pt>
                <c:pt idx="3990">
                  <c:v>1.5366666666663649</c:v>
                </c:pt>
                <c:pt idx="3991">
                  <c:v>1.5369097222205299</c:v>
                </c:pt>
                <c:pt idx="3992">
                  <c:v>1.5371527777746949</c:v>
                </c:pt>
                <c:pt idx="3993">
                  <c:v>1.5374074074056396</c:v>
                </c:pt>
                <c:pt idx="3994">
                  <c:v>1.5376504629598047</c:v>
                </c:pt>
                <c:pt idx="3995">
                  <c:v>1.5378935185212457</c:v>
                </c:pt>
                <c:pt idx="3996">
                  <c:v>1.5381365740754107</c:v>
                </c:pt>
                <c:pt idx="3997">
                  <c:v>1.5383796296295758</c:v>
                </c:pt>
                <c:pt idx="3998">
                  <c:v>1.5386226851837408</c:v>
                </c:pt>
                <c:pt idx="3999">
                  <c:v>1.5388657407379058</c:v>
                </c:pt>
                <c:pt idx="4000">
                  <c:v>1.5391087962993468</c:v>
                </c:pt>
                <c:pt idx="4001">
                  <c:v>1.5393518518535119</c:v>
                </c:pt>
                <c:pt idx="4002">
                  <c:v>1.5395949074076769</c:v>
                </c:pt>
                <c:pt idx="4003">
                  <c:v>1.5398379629618419</c:v>
                </c:pt>
                <c:pt idx="4004">
                  <c:v>1.540081018516007</c:v>
                </c:pt>
                <c:pt idx="4005">
                  <c:v>1.540324074070172</c:v>
                </c:pt>
                <c:pt idx="4006">
                  <c:v>1.540567129631613</c:v>
                </c:pt>
                <c:pt idx="4007">
                  <c:v>1.5408101851857781</c:v>
                </c:pt>
                <c:pt idx="4008">
                  <c:v>1.5410532407399431</c:v>
                </c:pt>
                <c:pt idx="4009">
                  <c:v>1.5412962962941081</c:v>
                </c:pt>
                <c:pt idx="4010">
                  <c:v>1.5415393518482732</c:v>
                </c:pt>
                <c:pt idx="4011">
                  <c:v>1.5417824074097142</c:v>
                </c:pt>
                <c:pt idx="4012">
                  <c:v>1.5420254629638792</c:v>
                </c:pt>
                <c:pt idx="4013">
                  <c:v>1.5422685185180443</c:v>
                </c:pt>
                <c:pt idx="4014">
                  <c:v>1.5425115740722093</c:v>
                </c:pt>
                <c:pt idx="4015">
                  <c:v>1.5427546296263743</c:v>
                </c:pt>
                <c:pt idx="4016">
                  <c:v>1.5429976851878153</c:v>
                </c:pt>
                <c:pt idx="4017">
                  <c:v>1.5432407407419804</c:v>
                </c:pt>
                <c:pt idx="4018">
                  <c:v>1.5434837962961454</c:v>
                </c:pt>
                <c:pt idx="4019">
                  <c:v>1.5437268518503104</c:v>
                </c:pt>
                <c:pt idx="4020">
                  <c:v>1.5439699074044755</c:v>
                </c:pt>
                <c:pt idx="4021">
                  <c:v>1.5442129629659165</c:v>
                </c:pt>
                <c:pt idx="4022">
                  <c:v>1.5444560185200815</c:v>
                </c:pt>
                <c:pt idx="4023">
                  <c:v>1.5446990740742466</c:v>
                </c:pt>
                <c:pt idx="4024">
                  <c:v>1.5449421296284116</c:v>
                </c:pt>
                <c:pt idx="4025">
                  <c:v>1.5451851851825766</c:v>
                </c:pt>
                <c:pt idx="4026">
                  <c:v>1.5454282407367417</c:v>
                </c:pt>
                <c:pt idx="4027">
                  <c:v>1.5456712962981827</c:v>
                </c:pt>
                <c:pt idx="4028">
                  <c:v>1.5459143518523477</c:v>
                </c:pt>
                <c:pt idx="4029">
                  <c:v>1.5461574074065128</c:v>
                </c:pt>
                <c:pt idx="4030">
                  <c:v>1.5464004629606778</c:v>
                </c:pt>
                <c:pt idx="4031">
                  <c:v>1.5466435185148428</c:v>
                </c:pt>
                <c:pt idx="4032">
                  <c:v>1.5468865740762838</c:v>
                </c:pt>
                <c:pt idx="4033">
                  <c:v>1.5471296296304489</c:v>
                </c:pt>
                <c:pt idx="4034">
                  <c:v>1.5473726851846139</c:v>
                </c:pt>
                <c:pt idx="4035">
                  <c:v>1.5476157407387789</c:v>
                </c:pt>
                <c:pt idx="4036">
                  <c:v>1.547858796292944</c:v>
                </c:pt>
                <c:pt idx="4037">
                  <c:v>1.548101851854385</c:v>
                </c:pt>
                <c:pt idx="4038">
                  <c:v>1.54834490740855</c:v>
                </c:pt>
                <c:pt idx="4039">
                  <c:v>1.5485879629627151</c:v>
                </c:pt>
                <c:pt idx="4040">
                  <c:v>1.5488310185168801</c:v>
                </c:pt>
                <c:pt idx="4041">
                  <c:v>1.5490740740710451</c:v>
                </c:pt>
                <c:pt idx="4042">
                  <c:v>1.5493287037019898</c:v>
                </c:pt>
                <c:pt idx="4043">
                  <c:v>1.5495717592561549</c:v>
                </c:pt>
                <c:pt idx="4044">
                  <c:v>1.5498148148175959</c:v>
                </c:pt>
                <c:pt idx="4045">
                  <c:v>1.5500578703717609</c:v>
                </c:pt>
                <c:pt idx="4046">
                  <c:v>1.5503009259259259</c:v>
                </c:pt>
                <c:pt idx="4047">
                  <c:v>1.550543981480091</c:v>
                </c:pt>
                <c:pt idx="4048">
                  <c:v>1.550787037034256</c:v>
                </c:pt>
                <c:pt idx="4049">
                  <c:v>1.551030092595697</c:v>
                </c:pt>
                <c:pt idx="4050">
                  <c:v>1.5512731481498621</c:v>
                </c:pt>
                <c:pt idx="4051">
                  <c:v>1.5515162037040271</c:v>
                </c:pt>
                <c:pt idx="4052">
                  <c:v>1.5517592592581921</c:v>
                </c:pt>
                <c:pt idx="4053">
                  <c:v>1.5520023148123572</c:v>
                </c:pt>
                <c:pt idx="4054">
                  <c:v>1.5522453703665222</c:v>
                </c:pt>
                <c:pt idx="4055">
                  <c:v>1.5524884259279632</c:v>
                </c:pt>
                <c:pt idx="4056">
                  <c:v>1.5527314814821283</c:v>
                </c:pt>
                <c:pt idx="4057">
                  <c:v>1.5529745370362933</c:v>
                </c:pt>
                <c:pt idx="4058">
                  <c:v>1.5532175925904583</c:v>
                </c:pt>
                <c:pt idx="4059">
                  <c:v>1.5534606481446234</c:v>
                </c:pt>
                <c:pt idx="4060">
                  <c:v>1.5537037037060644</c:v>
                </c:pt>
                <c:pt idx="4061">
                  <c:v>1.5539467592602294</c:v>
                </c:pt>
                <c:pt idx="4062">
                  <c:v>1.5541898148143944</c:v>
                </c:pt>
                <c:pt idx="4063">
                  <c:v>1.5544328703685595</c:v>
                </c:pt>
                <c:pt idx="4064">
                  <c:v>1.5546759259227245</c:v>
                </c:pt>
                <c:pt idx="4065">
                  <c:v>1.5549189814841655</c:v>
                </c:pt>
                <c:pt idx="4066">
                  <c:v>1.5551620370383306</c:v>
                </c:pt>
                <c:pt idx="4067">
                  <c:v>1.5554050925924956</c:v>
                </c:pt>
                <c:pt idx="4068">
                  <c:v>1.5556481481466606</c:v>
                </c:pt>
                <c:pt idx="4069">
                  <c:v>1.5558912037008257</c:v>
                </c:pt>
                <c:pt idx="4070">
                  <c:v>1.5561342592622667</c:v>
                </c:pt>
                <c:pt idx="4071">
                  <c:v>1.5563773148164317</c:v>
                </c:pt>
                <c:pt idx="4072">
                  <c:v>1.5566203703705968</c:v>
                </c:pt>
                <c:pt idx="4073">
                  <c:v>1.5568634259247618</c:v>
                </c:pt>
                <c:pt idx="4074">
                  <c:v>1.5571064814789268</c:v>
                </c:pt>
                <c:pt idx="4075">
                  <c:v>1.5573495370330919</c:v>
                </c:pt>
                <c:pt idx="4076">
                  <c:v>1.5575925925945329</c:v>
                </c:pt>
                <c:pt idx="4077">
                  <c:v>1.5578356481486979</c:v>
                </c:pt>
                <c:pt idx="4078">
                  <c:v>1.5580787037028629</c:v>
                </c:pt>
                <c:pt idx="4079">
                  <c:v>1.558321759257028</c:v>
                </c:pt>
                <c:pt idx="4080">
                  <c:v>1.558564814811193</c:v>
                </c:pt>
                <c:pt idx="4081">
                  <c:v>1.558807870372634</c:v>
                </c:pt>
                <c:pt idx="4082">
                  <c:v>1.5590509259267991</c:v>
                </c:pt>
                <c:pt idx="4083">
                  <c:v>1.5592939814809641</c:v>
                </c:pt>
                <c:pt idx="4084">
                  <c:v>1.5595370370351291</c:v>
                </c:pt>
                <c:pt idx="4085">
                  <c:v>1.5597800925892942</c:v>
                </c:pt>
                <c:pt idx="4086">
                  <c:v>1.5600231481507352</c:v>
                </c:pt>
                <c:pt idx="4087">
                  <c:v>1.5602662037049002</c:v>
                </c:pt>
                <c:pt idx="4088">
                  <c:v>1.5605092592590653</c:v>
                </c:pt>
                <c:pt idx="4089">
                  <c:v>1.5607523148132303</c:v>
                </c:pt>
                <c:pt idx="4090">
                  <c:v>1.561006944444175</c:v>
                </c:pt>
                <c:pt idx="4091">
                  <c:v>1.56124999999834</c:v>
                </c:pt>
                <c:pt idx="4092">
                  <c:v>1.5614930555525051</c:v>
                </c:pt>
                <c:pt idx="4093">
                  <c:v>1.5617361111139461</c:v>
                </c:pt>
                <c:pt idx="4094">
                  <c:v>1.5619791666681111</c:v>
                </c:pt>
                <c:pt idx="4095">
                  <c:v>1.5622222222222761</c:v>
                </c:pt>
                <c:pt idx="4096">
                  <c:v>1.5624652777764412</c:v>
                </c:pt>
                <c:pt idx="4097">
                  <c:v>1.5627083333306062</c:v>
                </c:pt>
                <c:pt idx="4098">
                  <c:v>1.5629513888847713</c:v>
                </c:pt>
                <c:pt idx="4099">
                  <c:v>1.5631944444462123</c:v>
                </c:pt>
                <c:pt idx="4100">
                  <c:v>1.5634375000003773</c:v>
                </c:pt>
                <c:pt idx="4101">
                  <c:v>1.5636805555545423</c:v>
                </c:pt>
                <c:pt idx="4102">
                  <c:v>1.5639236111087074</c:v>
                </c:pt>
                <c:pt idx="4103">
                  <c:v>1.5641666666628724</c:v>
                </c:pt>
                <c:pt idx="4104">
                  <c:v>1.5644097222243134</c:v>
                </c:pt>
                <c:pt idx="4105">
                  <c:v>1.5646527777784784</c:v>
                </c:pt>
                <c:pt idx="4106">
                  <c:v>1.5648958333326435</c:v>
                </c:pt>
                <c:pt idx="4107">
                  <c:v>1.5651388888868085</c:v>
                </c:pt>
                <c:pt idx="4108">
                  <c:v>1.5653819444409736</c:v>
                </c:pt>
                <c:pt idx="4109">
                  <c:v>1.5656250000024146</c:v>
                </c:pt>
                <c:pt idx="4110">
                  <c:v>1.5658680555565796</c:v>
                </c:pt>
                <c:pt idx="4111">
                  <c:v>1.5661111111107446</c:v>
                </c:pt>
                <c:pt idx="4112">
                  <c:v>1.5663541666649097</c:v>
                </c:pt>
                <c:pt idx="4113">
                  <c:v>1.5665972222190747</c:v>
                </c:pt>
                <c:pt idx="4114">
                  <c:v>1.5668402777805157</c:v>
                </c:pt>
                <c:pt idx="4115">
                  <c:v>1.5670833333346808</c:v>
                </c:pt>
                <c:pt idx="4116">
                  <c:v>1.5673263888888458</c:v>
                </c:pt>
                <c:pt idx="4117">
                  <c:v>1.5675694444430108</c:v>
                </c:pt>
                <c:pt idx="4118">
                  <c:v>1.5678124999971759</c:v>
                </c:pt>
                <c:pt idx="4119">
                  <c:v>1.5680555555586169</c:v>
                </c:pt>
                <c:pt idx="4120">
                  <c:v>1.5682986111127819</c:v>
                </c:pt>
                <c:pt idx="4121">
                  <c:v>1.5685416666669469</c:v>
                </c:pt>
                <c:pt idx="4122">
                  <c:v>1.568784722221112</c:v>
                </c:pt>
                <c:pt idx="4123">
                  <c:v>1.569027777775277</c:v>
                </c:pt>
                <c:pt idx="4124">
                  <c:v>1.5692708333294421</c:v>
                </c:pt>
                <c:pt idx="4125">
                  <c:v>1.5695138888908831</c:v>
                </c:pt>
                <c:pt idx="4126">
                  <c:v>1.5697569444450481</c:v>
                </c:pt>
                <c:pt idx="4127">
                  <c:v>1.5699999999992131</c:v>
                </c:pt>
                <c:pt idx="4128">
                  <c:v>1.5702430555533782</c:v>
                </c:pt>
                <c:pt idx="4129">
                  <c:v>1.5704861111075432</c:v>
                </c:pt>
                <c:pt idx="4130">
                  <c:v>1.5707291666689842</c:v>
                </c:pt>
                <c:pt idx="4131">
                  <c:v>1.5709722222231493</c:v>
                </c:pt>
                <c:pt idx="4132">
                  <c:v>1.5712152777773143</c:v>
                </c:pt>
                <c:pt idx="4133">
                  <c:v>1.5714583333314793</c:v>
                </c:pt>
                <c:pt idx="4134">
                  <c:v>1.5717013888856444</c:v>
                </c:pt>
                <c:pt idx="4135">
                  <c:v>1.5719444444470854</c:v>
                </c:pt>
                <c:pt idx="4136">
                  <c:v>1.5721875000012504</c:v>
                </c:pt>
                <c:pt idx="4137">
                  <c:v>1.5724305555554154</c:v>
                </c:pt>
                <c:pt idx="4138">
                  <c:v>1.5726736111095805</c:v>
                </c:pt>
                <c:pt idx="4139">
                  <c:v>1.5729282407405252</c:v>
                </c:pt>
                <c:pt idx="4140">
                  <c:v>1.5731712962946902</c:v>
                </c:pt>
                <c:pt idx="4141">
                  <c:v>1.5734143518488553</c:v>
                </c:pt>
                <c:pt idx="4142">
                  <c:v>1.5736574074102962</c:v>
                </c:pt>
                <c:pt idx="4143">
                  <c:v>1.5739004629644613</c:v>
                </c:pt>
                <c:pt idx="4144">
                  <c:v>1.5741435185186263</c:v>
                </c:pt>
                <c:pt idx="4145">
                  <c:v>1.5743865740727914</c:v>
                </c:pt>
                <c:pt idx="4146">
                  <c:v>1.5746296296269564</c:v>
                </c:pt>
                <c:pt idx="4147">
                  <c:v>1.5748726851811214</c:v>
                </c:pt>
                <c:pt idx="4148">
                  <c:v>1.5751157407425624</c:v>
                </c:pt>
                <c:pt idx="4149">
                  <c:v>1.5753587962967275</c:v>
                </c:pt>
                <c:pt idx="4150">
                  <c:v>1.5756018518508925</c:v>
                </c:pt>
                <c:pt idx="4151">
                  <c:v>1.5758449074050576</c:v>
                </c:pt>
                <c:pt idx="4152">
                  <c:v>1.5760879629592226</c:v>
                </c:pt>
                <c:pt idx="4153">
                  <c:v>1.5763310185206636</c:v>
                </c:pt>
                <c:pt idx="4154">
                  <c:v>1.5765740740748286</c:v>
                </c:pt>
                <c:pt idx="4155">
                  <c:v>1.5768171296289937</c:v>
                </c:pt>
                <c:pt idx="4156">
                  <c:v>1.5770601851831587</c:v>
                </c:pt>
                <c:pt idx="4157">
                  <c:v>1.5773032407373238</c:v>
                </c:pt>
                <c:pt idx="4158">
                  <c:v>1.5775462962987647</c:v>
                </c:pt>
                <c:pt idx="4159">
                  <c:v>1.5777893518529298</c:v>
                </c:pt>
                <c:pt idx="4160">
                  <c:v>1.5780324074070948</c:v>
                </c:pt>
                <c:pt idx="4161">
                  <c:v>1.5782754629612599</c:v>
                </c:pt>
                <c:pt idx="4162">
                  <c:v>1.5785185185154249</c:v>
                </c:pt>
                <c:pt idx="4163">
                  <c:v>1.5787615740768659</c:v>
                </c:pt>
                <c:pt idx="4164">
                  <c:v>1.5790046296310309</c:v>
                </c:pt>
                <c:pt idx="4165">
                  <c:v>1.579247685185196</c:v>
                </c:pt>
                <c:pt idx="4166">
                  <c:v>1.579490740739361</c:v>
                </c:pt>
                <c:pt idx="4167">
                  <c:v>1.5797337962935261</c:v>
                </c:pt>
                <c:pt idx="4168">
                  <c:v>1.5799768518549671</c:v>
                </c:pt>
                <c:pt idx="4169">
                  <c:v>1.5802199074091321</c:v>
                </c:pt>
                <c:pt idx="4170">
                  <c:v>1.5804629629632971</c:v>
                </c:pt>
                <c:pt idx="4171">
                  <c:v>1.5807060185174622</c:v>
                </c:pt>
                <c:pt idx="4172">
                  <c:v>1.5809490740716272</c:v>
                </c:pt>
                <c:pt idx="4173">
                  <c:v>1.5811921296257923</c:v>
                </c:pt>
                <c:pt idx="4174">
                  <c:v>1.5814351851872332</c:v>
                </c:pt>
                <c:pt idx="4175">
                  <c:v>1.5816782407413983</c:v>
                </c:pt>
                <c:pt idx="4176">
                  <c:v>1.5819212962955633</c:v>
                </c:pt>
                <c:pt idx="4177">
                  <c:v>1.5821643518497284</c:v>
                </c:pt>
                <c:pt idx="4178">
                  <c:v>1.5824074074038934</c:v>
                </c:pt>
                <c:pt idx="4179">
                  <c:v>1.5826504629653344</c:v>
                </c:pt>
                <c:pt idx="4180">
                  <c:v>1.5828935185194994</c:v>
                </c:pt>
                <c:pt idx="4181">
                  <c:v>1.5831365740736645</c:v>
                </c:pt>
                <c:pt idx="4182">
                  <c:v>1.5833796296278295</c:v>
                </c:pt>
                <c:pt idx="4183">
                  <c:v>1.5836226851819946</c:v>
                </c:pt>
                <c:pt idx="4184">
                  <c:v>1.5838657407434356</c:v>
                </c:pt>
                <c:pt idx="4185">
                  <c:v>1.5841087962976006</c:v>
                </c:pt>
                <c:pt idx="4186">
                  <c:v>1.5843518518517656</c:v>
                </c:pt>
                <c:pt idx="4187">
                  <c:v>1.5845949074059307</c:v>
                </c:pt>
                <c:pt idx="4188">
                  <c:v>1.5848495370368754</c:v>
                </c:pt>
                <c:pt idx="4189">
                  <c:v>1.5850925925910404</c:v>
                </c:pt>
                <c:pt idx="4190">
                  <c:v>1.5853356481452054</c:v>
                </c:pt>
                <c:pt idx="4191">
                  <c:v>1.5855787037066464</c:v>
                </c:pt>
                <c:pt idx="4192">
                  <c:v>1.5858217592608115</c:v>
                </c:pt>
                <c:pt idx="4193">
                  <c:v>1.5860648148149765</c:v>
                </c:pt>
                <c:pt idx="4194">
                  <c:v>1.5863078703691416</c:v>
                </c:pt>
                <c:pt idx="4195">
                  <c:v>1.5865509259233066</c:v>
                </c:pt>
                <c:pt idx="4196">
                  <c:v>1.5867939814774716</c:v>
                </c:pt>
                <c:pt idx="4197">
                  <c:v>1.5870370370389126</c:v>
                </c:pt>
                <c:pt idx="4198">
                  <c:v>1.5872800925930777</c:v>
                </c:pt>
                <c:pt idx="4199">
                  <c:v>1.5875231481472427</c:v>
                </c:pt>
                <c:pt idx="4200">
                  <c:v>1.5877662037014078</c:v>
                </c:pt>
                <c:pt idx="4201">
                  <c:v>1.5880092592555728</c:v>
                </c:pt>
                <c:pt idx="4202">
                  <c:v>1.5882523148170138</c:v>
                </c:pt>
                <c:pt idx="4203">
                  <c:v>1.5884953703711788</c:v>
                </c:pt>
                <c:pt idx="4204">
                  <c:v>1.5887384259253439</c:v>
                </c:pt>
                <c:pt idx="4205">
                  <c:v>1.5889814814795089</c:v>
                </c:pt>
                <c:pt idx="4206">
                  <c:v>1.5892245370336739</c:v>
                </c:pt>
                <c:pt idx="4207">
                  <c:v>1.5894675925951149</c:v>
                </c:pt>
                <c:pt idx="4208">
                  <c:v>1.58971064814928</c:v>
                </c:pt>
                <c:pt idx="4209">
                  <c:v>1.589953703703445</c:v>
                </c:pt>
                <c:pt idx="4210">
                  <c:v>1.5901967592576101</c:v>
                </c:pt>
                <c:pt idx="4211">
                  <c:v>1.5904398148117751</c:v>
                </c:pt>
                <c:pt idx="4212">
                  <c:v>1.5906828703732161</c:v>
                </c:pt>
                <c:pt idx="4213">
                  <c:v>1.5909259259273811</c:v>
                </c:pt>
                <c:pt idx="4214">
                  <c:v>1.5911689814815462</c:v>
                </c:pt>
                <c:pt idx="4215">
                  <c:v>1.5914120370357112</c:v>
                </c:pt>
                <c:pt idx="4216">
                  <c:v>1.5916550925898763</c:v>
                </c:pt>
                <c:pt idx="4217">
                  <c:v>1.5918981481440413</c:v>
                </c:pt>
                <c:pt idx="4218">
                  <c:v>1.5921412037054823</c:v>
                </c:pt>
                <c:pt idx="4219">
                  <c:v>1.5923842592596473</c:v>
                </c:pt>
                <c:pt idx="4220">
                  <c:v>1.5926273148138124</c:v>
                </c:pt>
                <c:pt idx="4221">
                  <c:v>1.5928703703679774</c:v>
                </c:pt>
                <c:pt idx="4222">
                  <c:v>1.5931134259221424</c:v>
                </c:pt>
                <c:pt idx="4223">
                  <c:v>1.5933564814835834</c:v>
                </c:pt>
                <c:pt idx="4224">
                  <c:v>1.5935995370377485</c:v>
                </c:pt>
                <c:pt idx="4225">
                  <c:v>1.5938425925919135</c:v>
                </c:pt>
                <c:pt idx="4226">
                  <c:v>1.5940856481460786</c:v>
                </c:pt>
                <c:pt idx="4227">
                  <c:v>1.5943287037002436</c:v>
                </c:pt>
                <c:pt idx="4228">
                  <c:v>1.5945717592616846</c:v>
                </c:pt>
                <c:pt idx="4229">
                  <c:v>1.5948148148158496</c:v>
                </c:pt>
                <c:pt idx="4230">
                  <c:v>1.5950578703700147</c:v>
                </c:pt>
                <c:pt idx="4231">
                  <c:v>1.5953009259241797</c:v>
                </c:pt>
                <c:pt idx="4232">
                  <c:v>1.5955439814783448</c:v>
                </c:pt>
                <c:pt idx="4233">
                  <c:v>1.5957870370397857</c:v>
                </c:pt>
                <c:pt idx="4234">
                  <c:v>1.5960300925939508</c:v>
                </c:pt>
                <c:pt idx="4235">
                  <c:v>1.5962731481481158</c:v>
                </c:pt>
                <c:pt idx="4236">
                  <c:v>1.5965277777790605</c:v>
                </c:pt>
                <c:pt idx="4237">
                  <c:v>1.5967708333332256</c:v>
                </c:pt>
                <c:pt idx="4238">
                  <c:v>1.5970138888873906</c:v>
                </c:pt>
                <c:pt idx="4239">
                  <c:v>1.5972569444415556</c:v>
                </c:pt>
                <c:pt idx="4240">
                  <c:v>1.5975000000029966</c:v>
                </c:pt>
                <c:pt idx="4241">
                  <c:v>1.5977430555571617</c:v>
                </c:pt>
                <c:pt idx="4242">
                  <c:v>1.5979861111113267</c:v>
                </c:pt>
                <c:pt idx="4243">
                  <c:v>1.5982291666654918</c:v>
                </c:pt>
                <c:pt idx="4244">
                  <c:v>1.5984722222196568</c:v>
                </c:pt>
                <c:pt idx="4245">
                  <c:v>1.5987152777738218</c:v>
                </c:pt>
                <c:pt idx="4246">
                  <c:v>1.5989583333352628</c:v>
                </c:pt>
                <c:pt idx="4247">
                  <c:v>1.5992013888894279</c:v>
                </c:pt>
                <c:pt idx="4248">
                  <c:v>1.5994444444435929</c:v>
                </c:pt>
                <c:pt idx="4249">
                  <c:v>1.5996874999977579</c:v>
                </c:pt>
                <c:pt idx="4250">
                  <c:v>1.599930555551923</c:v>
                </c:pt>
                <c:pt idx="4251">
                  <c:v>1.600173611113364</c:v>
                </c:pt>
                <c:pt idx="4252">
                  <c:v>1.600416666667529</c:v>
                </c:pt>
                <c:pt idx="4253">
                  <c:v>1.6006597222216941</c:v>
                </c:pt>
                <c:pt idx="4254">
                  <c:v>1.6009027777758591</c:v>
                </c:pt>
                <c:pt idx="4255">
                  <c:v>1.6011458333300241</c:v>
                </c:pt>
                <c:pt idx="4256">
                  <c:v>1.6013888888914651</c:v>
                </c:pt>
                <c:pt idx="4257">
                  <c:v>1.6016319444456302</c:v>
                </c:pt>
                <c:pt idx="4258">
                  <c:v>1.6018749999997952</c:v>
                </c:pt>
                <c:pt idx="4259">
                  <c:v>1.6021180555539603</c:v>
                </c:pt>
                <c:pt idx="4260">
                  <c:v>1.6023611111081253</c:v>
                </c:pt>
                <c:pt idx="4261">
                  <c:v>1.6026041666695663</c:v>
                </c:pt>
                <c:pt idx="4262">
                  <c:v>1.6028472222237313</c:v>
                </c:pt>
                <c:pt idx="4263">
                  <c:v>1.6030902777778964</c:v>
                </c:pt>
                <c:pt idx="4264">
                  <c:v>1.6033333333320614</c:v>
                </c:pt>
                <c:pt idx="4265">
                  <c:v>1.6035763888862264</c:v>
                </c:pt>
                <c:pt idx="4266">
                  <c:v>1.6038194444403915</c:v>
                </c:pt>
                <c:pt idx="4267">
                  <c:v>1.6040625000018325</c:v>
                </c:pt>
                <c:pt idx="4268">
                  <c:v>1.6043055555559975</c:v>
                </c:pt>
                <c:pt idx="4269">
                  <c:v>1.6045486111101626</c:v>
                </c:pt>
                <c:pt idx="4270">
                  <c:v>1.6047916666643276</c:v>
                </c:pt>
                <c:pt idx="4271">
                  <c:v>1.6050347222184926</c:v>
                </c:pt>
                <c:pt idx="4272">
                  <c:v>1.6052777777799336</c:v>
                </c:pt>
                <c:pt idx="4273">
                  <c:v>1.6055208333340987</c:v>
                </c:pt>
                <c:pt idx="4274">
                  <c:v>1.6057638888882637</c:v>
                </c:pt>
                <c:pt idx="4275">
                  <c:v>1.6060069444424288</c:v>
                </c:pt>
                <c:pt idx="4276">
                  <c:v>1.6062499999965938</c:v>
                </c:pt>
                <c:pt idx="4277">
                  <c:v>1.6064930555580348</c:v>
                </c:pt>
                <c:pt idx="4278">
                  <c:v>1.6067361111121998</c:v>
                </c:pt>
                <c:pt idx="4279">
                  <c:v>1.6069791666663649</c:v>
                </c:pt>
                <c:pt idx="4280">
                  <c:v>1.6072222222205299</c:v>
                </c:pt>
                <c:pt idx="4281">
                  <c:v>1.6074652777746949</c:v>
                </c:pt>
                <c:pt idx="4282">
                  <c:v>1.6077083333361359</c:v>
                </c:pt>
                <c:pt idx="4283">
                  <c:v>1.607951388890301</c:v>
                </c:pt>
                <c:pt idx="4284">
                  <c:v>1.6082060185212457</c:v>
                </c:pt>
                <c:pt idx="4285">
                  <c:v>1.6084490740754107</c:v>
                </c:pt>
                <c:pt idx="4286">
                  <c:v>1.6086921296295758</c:v>
                </c:pt>
                <c:pt idx="4287">
                  <c:v>1.6089351851837408</c:v>
                </c:pt>
                <c:pt idx="4288">
                  <c:v>1.6091782407379058</c:v>
                </c:pt>
                <c:pt idx="4289">
                  <c:v>1.6094212962993468</c:v>
                </c:pt>
                <c:pt idx="4290">
                  <c:v>1.6096643518535119</c:v>
                </c:pt>
                <c:pt idx="4291">
                  <c:v>1.6099074074076769</c:v>
                </c:pt>
                <c:pt idx="4292">
                  <c:v>1.6101504629618419</c:v>
                </c:pt>
                <c:pt idx="4293">
                  <c:v>1.610393518516007</c:v>
                </c:pt>
                <c:pt idx="4294">
                  <c:v>1.610636574070172</c:v>
                </c:pt>
                <c:pt idx="4295">
                  <c:v>1.610879629631613</c:v>
                </c:pt>
                <c:pt idx="4296">
                  <c:v>1.6111226851857781</c:v>
                </c:pt>
                <c:pt idx="4297">
                  <c:v>1.6113657407399431</c:v>
                </c:pt>
                <c:pt idx="4298">
                  <c:v>1.6116087962941081</c:v>
                </c:pt>
                <c:pt idx="4299">
                  <c:v>1.6118518518482732</c:v>
                </c:pt>
                <c:pt idx="4300">
                  <c:v>1.6120949074097142</c:v>
                </c:pt>
                <c:pt idx="4301">
                  <c:v>1.6123379629638792</c:v>
                </c:pt>
                <c:pt idx="4302">
                  <c:v>1.6125810185180443</c:v>
                </c:pt>
                <c:pt idx="4303">
                  <c:v>1.6128240740722093</c:v>
                </c:pt>
                <c:pt idx="4304">
                  <c:v>1.6130671296263743</c:v>
                </c:pt>
                <c:pt idx="4305">
                  <c:v>1.6133101851878153</c:v>
                </c:pt>
                <c:pt idx="4306">
                  <c:v>1.6135532407419804</c:v>
                </c:pt>
                <c:pt idx="4307">
                  <c:v>1.6137962962961454</c:v>
                </c:pt>
                <c:pt idx="4308">
                  <c:v>1.6140393518503104</c:v>
                </c:pt>
                <c:pt idx="4309">
                  <c:v>1.6142824074044755</c:v>
                </c:pt>
                <c:pt idx="4310">
                  <c:v>1.6145254629659165</c:v>
                </c:pt>
                <c:pt idx="4311">
                  <c:v>1.6147685185200815</c:v>
                </c:pt>
                <c:pt idx="4312">
                  <c:v>1.6150115740742466</c:v>
                </c:pt>
                <c:pt idx="4313">
                  <c:v>1.6152546296284116</c:v>
                </c:pt>
                <c:pt idx="4314">
                  <c:v>1.6154976851825766</c:v>
                </c:pt>
                <c:pt idx="4315">
                  <c:v>1.6157407407367417</c:v>
                </c:pt>
                <c:pt idx="4316">
                  <c:v>1.6159837962981827</c:v>
                </c:pt>
                <c:pt idx="4317">
                  <c:v>1.6162268518523477</c:v>
                </c:pt>
                <c:pt idx="4318">
                  <c:v>1.6164699074065128</c:v>
                </c:pt>
                <c:pt idx="4319">
                  <c:v>1.6167129629606778</c:v>
                </c:pt>
                <c:pt idx="4320">
                  <c:v>1.6169560185148428</c:v>
                </c:pt>
                <c:pt idx="4321">
                  <c:v>1.6171990740762838</c:v>
                </c:pt>
                <c:pt idx="4322">
                  <c:v>1.6174421296304489</c:v>
                </c:pt>
                <c:pt idx="4323">
                  <c:v>1.6176851851846139</c:v>
                </c:pt>
                <c:pt idx="4324">
                  <c:v>1.6179282407387789</c:v>
                </c:pt>
                <c:pt idx="4325">
                  <c:v>1.618171296292944</c:v>
                </c:pt>
                <c:pt idx="4326">
                  <c:v>1.618414351854385</c:v>
                </c:pt>
                <c:pt idx="4327">
                  <c:v>1.61865740740855</c:v>
                </c:pt>
                <c:pt idx="4328">
                  <c:v>1.6189004629627151</c:v>
                </c:pt>
                <c:pt idx="4329">
                  <c:v>1.6191435185168801</c:v>
                </c:pt>
                <c:pt idx="4330">
                  <c:v>1.6193865740710451</c:v>
                </c:pt>
                <c:pt idx="4331">
                  <c:v>1.6196296296324861</c:v>
                </c:pt>
                <c:pt idx="4332">
                  <c:v>1.6198726851866512</c:v>
                </c:pt>
                <c:pt idx="4333">
                  <c:v>1.6201273148175959</c:v>
                </c:pt>
                <c:pt idx="4334">
                  <c:v>1.6203703703717609</c:v>
                </c:pt>
                <c:pt idx="4335">
                  <c:v>1.6206134259259259</c:v>
                </c:pt>
                <c:pt idx="4336">
                  <c:v>1.620856481480091</c:v>
                </c:pt>
                <c:pt idx="4337">
                  <c:v>1.621099537034256</c:v>
                </c:pt>
                <c:pt idx="4338">
                  <c:v>1.621342592595697</c:v>
                </c:pt>
                <c:pt idx="4339">
                  <c:v>1.6215856481498621</c:v>
                </c:pt>
                <c:pt idx="4340">
                  <c:v>1.6218287037040271</c:v>
                </c:pt>
                <c:pt idx="4341">
                  <c:v>1.6220717592581921</c:v>
                </c:pt>
                <c:pt idx="4342">
                  <c:v>1.6223148148123572</c:v>
                </c:pt>
                <c:pt idx="4343">
                  <c:v>1.6225578703665222</c:v>
                </c:pt>
                <c:pt idx="4344">
                  <c:v>1.6228009259279632</c:v>
                </c:pt>
                <c:pt idx="4345">
                  <c:v>1.6230439814821283</c:v>
                </c:pt>
                <c:pt idx="4346">
                  <c:v>1.6232870370362933</c:v>
                </c:pt>
                <c:pt idx="4347">
                  <c:v>1.6235300925904583</c:v>
                </c:pt>
                <c:pt idx="4348">
                  <c:v>1.6237731481446234</c:v>
                </c:pt>
                <c:pt idx="4349">
                  <c:v>1.6240162037060644</c:v>
                </c:pt>
                <c:pt idx="4350">
                  <c:v>1.6242592592602294</c:v>
                </c:pt>
                <c:pt idx="4351">
                  <c:v>1.6245023148143944</c:v>
                </c:pt>
                <c:pt idx="4352">
                  <c:v>1.6247453703685595</c:v>
                </c:pt>
                <c:pt idx="4353">
                  <c:v>1.6249884259227245</c:v>
                </c:pt>
                <c:pt idx="4354">
                  <c:v>1.6252314814841655</c:v>
                </c:pt>
                <c:pt idx="4355">
                  <c:v>1.6254745370383306</c:v>
                </c:pt>
                <c:pt idx="4356">
                  <c:v>1.6257175925924956</c:v>
                </c:pt>
                <c:pt idx="4357">
                  <c:v>1.6259606481466606</c:v>
                </c:pt>
                <c:pt idx="4358">
                  <c:v>1.6262037037008257</c:v>
                </c:pt>
                <c:pt idx="4359">
                  <c:v>1.6264467592622667</c:v>
                </c:pt>
                <c:pt idx="4360">
                  <c:v>1.6266898148164317</c:v>
                </c:pt>
                <c:pt idx="4361">
                  <c:v>1.6269328703705968</c:v>
                </c:pt>
                <c:pt idx="4362">
                  <c:v>1.6271759259247618</c:v>
                </c:pt>
                <c:pt idx="4363">
                  <c:v>1.6274189814789268</c:v>
                </c:pt>
                <c:pt idx="4364">
                  <c:v>1.6276620370330919</c:v>
                </c:pt>
                <c:pt idx="4365">
                  <c:v>1.6279050925945329</c:v>
                </c:pt>
                <c:pt idx="4366">
                  <c:v>1.6281481481486979</c:v>
                </c:pt>
                <c:pt idx="4367">
                  <c:v>1.6283912037028629</c:v>
                </c:pt>
                <c:pt idx="4368">
                  <c:v>1.628634259257028</c:v>
                </c:pt>
                <c:pt idx="4369">
                  <c:v>1.628877314811193</c:v>
                </c:pt>
                <c:pt idx="4370">
                  <c:v>1.629120370372634</c:v>
                </c:pt>
                <c:pt idx="4371">
                  <c:v>1.6293634259267991</c:v>
                </c:pt>
                <c:pt idx="4372">
                  <c:v>1.6296064814809641</c:v>
                </c:pt>
                <c:pt idx="4373">
                  <c:v>1.6298495370351291</c:v>
                </c:pt>
                <c:pt idx="4374">
                  <c:v>1.6300925925892942</c:v>
                </c:pt>
                <c:pt idx="4375">
                  <c:v>1.6303356481507352</c:v>
                </c:pt>
                <c:pt idx="4376">
                  <c:v>1.6305787037049002</c:v>
                </c:pt>
                <c:pt idx="4377">
                  <c:v>1.6308217592590653</c:v>
                </c:pt>
                <c:pt idx="4378">
                  <c:v>1.6310648148132303</c:v>
                </c:pt>
                <c:pt idx="4379">
                  <c:v>1.6313078703673953</c:v>
                </c:pt>
                <c:pt idx="4380">
                  <c:v>1.6315509259288363</c:v>
                </c:pt>
                <c:pt idx="4381">
                  <c:v>1.6318055555525051</c:v>
                </c:pt>
                <c:pt idx="4382">
                  <c:v>1.6320486111139461</c:v>
                </c:pt>
                <c:pt idx="4383">
                  <c:v>1.6322916666681111</c:v>
                </c:pt>
                <c:pt idx="4384">
                  <c:v>1.6325347222222761</c:v>
                </c:pt>
                <c:pt idx="4385">
                  <c:v>1.6327777777764412</c:v>
                </c:pt>
                <c:pt idx="4386">
                  <c:v>1.6330208333306062</c:v>
                </c:pt>
                <c:pt idx="4387">
                  <c:v>1.6332638888847713</c:v>
                </c:pt>
                <c:pt idx="4388">
                  <c:v>1.6335069444462123</c:v>
                </c:pt>
                <c:pt idx="4389">
                  <c:v>1.6337500000003773</c:v>
                </c:pt>
                <c:pt idx="4390">
                  <c:v>1.6339930555545423</c:v>
                </c:pt>
                <c:pt idx="4391">
                  <c:v>1.6342361111087074</c:v>
                </c:pt>
                <c:pt idx="4392">
                  <c:v>1.6344791666628724</c:v>
                </c:pt>
                <c:pt idx="4393">
                  <c:v>1.6347222222243134</c:v>
                </c:pt>
                <c:pt idx="4394">
                  <c:v>1.6349652777784784</c:v>
                </c:pt>
                <c:pt idx="4395">
                  <c:v>1.6352083333326435</c:v>
                </c:pt>
                <c:pt idx="4396">
                  <c:v>1.6354513888868085</c:v>
                </c:pt>
                <c:pt idx="4397">
                  <c:v>1.6356944444409736</c:v>
                </c:pt>
                <c:pt idx="4398">
                  <c:v>1.6359375000024146</c:v>
                </c:pt>
                <c:pt idx="4399">
                  <c:v>1.6361805555565796</c:v>
                </c:pt>
                <c:pt idx="4400">
                  <c:v>1.6364236111107446</c:v>
                </c:pt>
                <c:pt idx="4401">
                  <c:v>1.6366666666649097</c:v>
                </c:pt>
                <c:pt idx="4402">
                  <c:v>1.6369097222190747</c:v>
                </c:pt>
                <c:pt idx="4403">
                  <c:v>1.6371527777805157</c:v>
                </c:pt>
                <c:pt idx="4404">
                  <c:v>1.6373958333346808</c:v>
                </c:pt>
                <c:pt idx="4405">
                  <c:v>1.6376388888888458</c:v>
                </c:pt>
                <c:pt idx="4406">
                  <c:v>1.6378819444430108</c:v>
                </c:pt>
                <c:pt idx="4407">
                  <c:v>1.6381249999971759</c:v>
                </c:pt>
                <c:pt idx="4408">
                  <c:v>1.6383680555586169</c:v>
                </c:pt>
                <c:pt idx="4409">
                  <c:v>1.6386111111127819</c:v>
                </c:pt>
                <c:pt idx="4410">
                  <c:v>1.6388541666669469</c:v>
                </c:pt>
                <c:pt idx="4411">
                  <c:v>1.639097222221112</c:v>
                </c:pt>
                <c:pt idx="4412">
                  <c:v>1.639340277775277</c:v>
                </c:pt>
                <c:pt idx="4413">
                  <c:v>1.6395833333294421</c:v>
                </c:pt>
                <c:pt idx="4414">
                  <c:v>1.6398263888908831</c:v>
                </c:pt>
                <c:pt idx="4415">
                  <c:v>1.6400694444450481</c:v>
                </c:pt>
                <c:pt idx="4416">
                  <c:v>1.6403124999992131</c:v>
                </c:pt>
                <c:pt idx="4417">
                  <c:v>1.6405555555533782</c:v>
                </c:pt>
                <c:pt idx="4418">
                  <c:v>1.6407986111075432</c:v>
                </c:pt>
                <c:pt idx="4419">
                  <c:v>1.6410416666689842</c:v>
                </c:pt>
                <c:pt idx="4420">
                  <c:v>1.6412847222231493</c:v>
                </c:pt>
                <c:pt idx="4421">
                  <c:v>1.6415277777773143</c:v>
                </c:pt>
                <c:pt idx="4422">
                  <c:v>1.6417708333314793</c:v>
                </c:pt>
                <c:pt idx="4423">
                  <c:v>1.6420138888856444</c:v>
                </c:pt>
                <c:pt idx="4424">
                  <c:v>1.6422569444470854</c:v>
                </c:pt>
                <c:pt idx="4425">
                  <c:v>1.6425000000012504</c:v>
                </c:pt>
                <c:pt idx="4426">
                  <c:v>1.6427430555554154</c:v>
                </c:pt>
                <c:pt idx="4427">
                  <c:v>1.6429861111095805</c:v>
                </c:pt>
                <c:pt idx="4428">
                  <c:v>1.6432291666637455</c:v>
                </c:pt>
                <c:pt idx="4429">
                  <c:v>1.6434722222251865</c:v>
                </c:pt>
                <c:pt idx="4430">
                  <c:v>1.6437268518488553</c:v>
                </c:pt>
                <c:pt idx="4431">
                  <c:v>1.6439699074102962</c:v>
                </c:pt>
                <c:pt idx="4432">
                  <c:v>1.6442129629644613</c:v>
                </c:pt>
                <c:pt idx="4433">
                  <c:v>1.6444560185186263</c:v>
                </c:pt>
                <c:pt idx="4434">
                  <c:v>1.6446990740727914</c:v>
                </c:pt>
                <c:pt idx="4435">
                  <c:v>1.6449421296269564</c:v>
                </c:pt>
                <c:pt idx="4436">
                  <c:v>1.6451851851811214</c:v>
                </c:pt>
                <c:pt idx="4437">
                  <c:v>1.6454282407425624</c:v>
                </c:pt>
                <c:pt idx="4438">
                  <c:v>1.6456712962967275</c:v>
                </c:pt>
                <c:pt idx="4439">
                  <c:v>1.6459143518508925</c:v>
                </c:pt>
                <c:pt idx="4440">
                  <c:v>1.6461574074050576</c:v>
                </c:pt>
                <c:pt idx="4441">
                  <c:v>1.6464004629592226</c:v>
                </c:pt>
                <c:pt idx="4442">
                  <c:v>1.6466435185206636</c:v>
                </c:pt>
                <c:pt idx="4443">
                  <c:v>1.6468865740748286</c:v>
                </c:pt>
                <c:pt idx="4444">
                  <c:v>1.6471296296289937</c:v>
                </c:pt>
                <c:pt idx="4445">
                  <c:v>1.6473726851831587</c:v>
                </c:pt>
                <c:pt idx="4446">
                  <c:v>1.6476157407373238</c:v>
                </c:pt>
                <c:pt idx="4447">
                  <c:v>1.6478587962987647</c:v>
                </c:pt>
                <c:pt idx="4448">
                  <c:v>1.6481018518529298</c:v>
                </c:pt>
                <c:pt idx="4449">
                  <c:v>1.6483449074070948</c:v>
                </c:pt>
                <c:pt idx="4450">
                  <c:v>1.6485879629612599</c:v>
                </c:pt>
                <c:pt idx="4451">
                  <c:v>1.6488310185154249</c:v>
                </c:pt>
                <c:pt idx="4452">
                  <c:v>1.6490740740768659</c:v>
                </c:pt>
                <c:pt idx="4453">
                  <c:v>1.6493171296310309</c:v>
                </c:pt>
                <c:pt idx="4454">
                  <c:v>1.649560185185196</c:v>
                </c:pt>
                <c:pt idx="4455">
                  <c:v>1.649803240739361</c:v>
                </c:pt>
                <c:pt idx="4456">
                  <c:v>1.6500462962935261</c:v>
                </c:pt>
                <c:pt idx="4457">
                  <c:v>1.6502893518549671</c:v>
                </c:pt>
                <c:pt idx="4458">
                  <c:v>1.6505324074091321</c:v>
                </c:pt>
                <c:pt idx="4459">
                  <c:v>1.6507754629632971</c:v>
                </c:pt>
                <c:pt idx="4460">
                  <c:v>1.6510185185174622</c:v>
                </c:pt>
                <c:pt idx="4461">
                  <c:v>1.6512615740716272</c:v>
                </c:pt>
                <c:pt idx="4462">
                  <c:v>1.6515046296257923</c:v>
                </c:pt>
                <c:pt idx="4463">
                  <c:v>1.6517476851872332</c:v>
                </c:pt>
                <c:pt idx="4464">
                  <c:v>1.6519907407413983</c:v>
                </c:pt>
                <c:pt idx="4465">
                  <c:v>1.6522337962955633</c:v>
                </c:pt>
                <c:pt idx="4466">
                  <c:v>1.6524768518497284</c:v>
                </c:pt>
                <c:pt idx="4467">
                  <c:v>1.6527199074038934</c:v>
                </c:pt>
                <c:pt idx="4468">
                  <c:v>1.6529629629653344</c:v>
                </c:pt>
                <c:pt idx="4469">
                  <c:v>1.6532060185194994</c:v>
                </c:pt>
                <c:pt idx="4470">
                  <c:v>1.6534490740736645</c:v>
                </c:pt>
                <c:pt idx="4471">
                  <c:v>1.6536921296278295</c:v>
                </c:pt>
                <c:pt idx="4472">
                  <c:v>1.6539351851819946</c:v>
                </c:pt>
                <c:pt idx="4473">
                  <c:v>1.6541782407434356</c:v>
                </c:pt>
                <c:pt idx="4474">
                  <c:v>1.6544212962976006</c:v>
                </c:pt>
                <c:pt idx="4475">
                  <c:v>1.6546643518517656</c:v>
                </c:pt>
                <c:pt idx="4476">
                  <c:v>1.6549074074059307</c:v>
                </c:pt>
                <c:pt idx="4477">
                  <c:v>1.6551504629600957</c:v>
                </c:pt>
                <c:pt idx="4478">
                  <c:v>1.6553935185215367</c:v>
                </c:pt>
                <c:pt idx="4479">
                  <c:v>1.6556481481452054</c:v>
                </c:pt>
                <c:pt idx="4480">
                  <c:v>1.6558912037066464</c:v>
                </c:pt>
                <c:pt idx="4481">
                  <c:v>1.6561342592608115</c:v>
                </c:pt>
                <c:pt idx="4482">
                  <c:v>1.6563773148149765</c:v>
                </c:pt>
                <c:pt idx="4483">
                  <c:v>1.6566203703691416</c:v>
                </c:pt>
                <c:pt idx="4484">
                  <c:v>1.6568634259233066</c:v>
                </c:pt>
                <c:pt idx="4485">
                  <c:v>1.6571064814774716</c:v>
                </c:pt>
                <c:pt idx="4486">
                  <c:v>1.6573495370389126</c:v>
                </c:pt>
                <c:pt idx="4487">
                  <c:v>1.6575925925930777</c:v>
                </c:pt>
                <c:pt idx="4488">
                  <c:v>1.6578356481472427</c:v>
                </c:pt>
                <c:pt idx="4489">
                  <c:v>1.6580787037014078</c:v>
                </c:pt>
                <c:pt idx="4490">
                  <c:v>1.6583217592555728</c:v>
                </c:pt>
                <c:pt idx="4491">
                  <c:v>1.6585648148170138</c:v>
                </c:pt>
                <c:pt idx="4492">
                  <c:v>1.6588078703711788</c:v>
                </c:pt>
                <c:pt idx="4493">
                  <c:v>1.6590509259253439</c:v>
                </c:pt>
                <c:pt idx="4494">
                  <c:v>1.6592939814795089</c:v>
                </c:pt>
                <c:pt idx="4495">
                  <c:v>1.6595370370336739</c:v>
                </c:pt>
                <c:pt idx="4496">
                  <c:v>1.6597800925951149</c:v>
                </c:pt>
                <c:pt idx="4497">
                  <c:v>1.66002314814928</c:v>
                </c:pt>
                <c:pt idx="4498">
                  <c:v>1.660266203703445</c:v>
                </c:pt>
                <c:pt idx="4499">
                  <c:v>1.6605092592576101</c:v>
                </c:pt>
                <c:pt idx="4500">
                  <c:v>1.6607523148117751</c:v>
                </c:pt>
                <c:pt idx="4501">
                  <c:v>1.6609953703732161</c:v>
                </c:pt>
                <c:pt idx="4502">
                  <c:v>1.6612384259273811</c:v>
                </c:pt>
                <c:pt idx="4503">
                  <c:v>1.6614814814815462</c:v>
                </c:pt>
                <c:pt idx="4504">
                  <c:v>1.6617245370357112</c:v>
                </c:pt>
                <c:pt idx="4505">
                  <c:v>1.6619675925898763</c:v>
                </c:pt>
                <c:pt idx="4506">
                  <c:v>1.6622106481440413</c:v>
                </c:pt>
                <c:pt idx="4507">
                  <c:v>1.6624537037054823</c:v>
                </c:pt>
                <c:pt idx="4508">
                  <c:v>1.6626967592596473</c:v>
                </c:pt>
                <c:pt idx="4509">
                  <c:v>1.6629398148138124</c:v>
                </c:pt>
                <c:pt idx="4510">
                  <c:v>1.6631828703679774</c:v>
                </c:pt>
                <c:pt idx="4511">
                  <c:v>1.6634259259221424</c:v>
                </c:pt>
                <c:pt idx="4512">
                  <c:v>1.6636689814835834</c:v>
                </c:pt>
                <c:pt idx="4513">
                  <c:v>1.6639120370377485</c:v>
                </c:pt>
                <c:pt idx="4514">
                  <c:v>1.6641550925919135</c:v>
                </c:pt>
                <c:pt idx="4515">
                  <c:v>1.6643981481460786</c:v>
                </c:pt>
                <c:pt idx="4516">
                  <c:v>1.6646412037002436</c:v>
                </c:pt>
                <c:pt idx="4517">
                  <c:v>1.6648842592616846</c:v>
                </c:pt>
                <c:pt idx="4518">
                  <c:v>1.6651273148158496</c:v>
                </c:pt>
                <c:pt idx="4519">
                  <c:v>1.6653703703700147</c:v>
                </c:pt>
                <c:pt idx="4520">
                  <c:v>1.6656134259241797</c:v>
                </c:pt>
                <c:pt idx="4521">
                  <c:v>1.6658564814783448</c:v>
                </c:pt>
                <c:pt idx="4522">
                  <c:v>1.6660995370397857</c:v>
                </c:pt>
                <c:pt idx="4523">
                  <c:v>1.6663425925939508</c:v>
                </c:pt>
                <c:pt idx="4524">
                  <c:v>1.6665856481481158</c:v>
                </c:pt>
                <c:pt idx="4525">
                  <c:v>1.6668287037022809</c:v>
                </c:pt>
                <c:pt idx="4526">
                  <c:v>1.6670717592564459</c:v>
                </c:pt>
                <c:pt idx="4527">
                  <c:v>1.6673263888873906</c:v>
                </c:pt>
                <c:pt idx="4528">
                  <c:v>1.6675694444415556</c:v>
                </c:pt>
                <c:pt idx="4529">
                  <c:v>1.6678125000029966</c:v>
                </c:pt>
                <c:pt idx="4530">
                  <c:v>1.6680555555571617</c:v>
                </c:pt>
                <c:pt idx="4531">
                  <c:v>1.6682986111113267</c:v>
                </c:pt>
                <c:pt idx="4532">
                  <c:v>1.6685416666654918</c:v>
                </c:pt>
                <c:pt idx="4533">
                  <c:v>1.6687847222196568</c:v>
                </c:pt>
                <c:pt idx="4534">
                  <c:v>1.6690277777738218</c:v>
                </c:pt>
                <c:pt idx="4535">
                  <c:v>1.6692708333352628</c:v>
                </c:pt>
                <c:pt idx="4536">
                  <c:v>1.6695138888894279</c:v>
                </c:pt>
                <c:pt idx="4537">
                  <c:v>1.6697569444435929</c:v>
                </c:pt>
                <c:pt idx="4538">
                  <c:v>1.6699999999977579</c:v>
                </c:pt>
                <c:pt idx="4539">
                  <c:v>1.670243055551923</c:v>
                </c:pt>
                <c:pt idx="4540">
                  <c:v>1.670486111113364</c:v>
                </c:pt>
                <c:pt idx="4541">
                  <c:v>1.670729166667529</c:v>
                </c:pt>
                <c:pt idx="4542">
                  <c:v>1.6709722222216941</c:v>
                </c:pt>
                <c:pt idx="4543">
                  <c:v>1.6712152777758591</c:v>
                </c:pt>
                <c:pt idx="4544">
                  <c:v>1.6714583333300241</c:v>
                </c:pt>
                <c:pt idx="4545">
                  <c:v>1.6717013888914651</c:v>
                </c:pt>
                <c:pt idx="4546">
                  <c:v>1.6719444444456302</c:v>
                </c:pt>
                <c:pt idx="4547">
                  <c:v>1.6721874999997952</c:v>
                </c:pt>
                <c:pt idx="4548">
                  <c:v>1.6724305555539603</c:v>
                </c:pt>
                <c:pt idx="4549">
                  <c:v>1.6726736111081253</c:v>
                </c:pt>
                <c:pt idx="4550">
                  <c:v>1.6729166666695663</c:v>
                </c:pt>
                <c:pt idx="4551">
                  <c:v>1.6731597222237313</c:v>
                </c:pt>
                <c:pt idx="4552">
                  <c:v>1.6734027777778964</c:v>
                </c:pt>
                <c:pt idx="4553">
                  <c:v>1.6736458333320614</c:v>
                </c:pt>
                <c:pt idx="4554">
                  <c:v>1.6738888888862264</c:v>
                </c:pt>
                <c:pt idx="4555">
                  <c:v>1.6741319444403915</c:v>
                </c:pt>
                <c:pt idx="4556">
                  <c:v>1.6743750000018325</c:v>
                </c:pt>
                <c:pt idx="4557">
                  <c:v>1.6746180555559975</c:v>
                </c:pt>
                <c:pt idx="4558">
                  <c:v>1.6748611111101626</c:v>
                </c:pt>
                <c:pt idx="4559">
                  <c:v>1.6751041666643276</c:v>
                </c:pt>
                <c:pt idx="4560">
                  <c:v>1.6753472222184926</c:v>
                </c:pt>
                <c:pt idx="4561">
                  <c:v>1.6755902777799336</c:v>
                </c:pt>
                <c:pt idx="4562">
                  <c:v>1.6758333333340987</c:v>
                </c:pt>
                <c:pt idx="4563">
                  <c:v>1.6760763888882637</c:v>
                </c:pt>
                <c:pt idx="4564">
                  <c:v>1.6763194444424288</c:v>
                </c:pt>
                <c:pt idx="4565">
                  <c:v>1.6765624999965938</c:v>
                </c:pt>
                <c:pt idx="4566">
                  <c:v>1.6768055555580348</c:v>
                </c:pt>
                <c:pt idx="4567">
                  <c:v>1.6770486111121998</c:v>
                </c:pt>
                <c:pt idx="4568">
                  <c:v>1.6772916666663649</c:v>
                </c:pt>
                <c:pt idx="4569">
                  <c:v>1.6775347222205299</c:v>
                </c:pt>
                <c:pt idx="4570">
                  <c:v>1.6777777777746949</c:v>
                </c:pt>
                <c:pt idx="4571">
                  <c:v>1.6780208333361359</c:v>
                </c:pt>
                <c:pt idx="4572">
                  <c:v>1.678263888890301</c:v>
                </c:pt>
                <c:pt idx="4573">
                  <c:v>1.678506944444466</c:v>
                </c:pt>
                <c:pt idx="4574">
                  <c:v>1.6787499999986311</c:v>
                </c:pt>
                <c:pt idx="4575">
                  <c:v>1.6789930555527961</c:v>
                </c:pt>
                <c:pt idx="4576">
                  <c:v>1.6792476851837408</c:v>
                </c:pt>
                <c:pt idx="4577">
                  <c:v>1.6794907407379058</c:v>
                </c:pt>
                <c:pt idx="4578">
                  <c:v>1.6797337962993468</c:v>
                </c:pt>
                <c:pt idx="4579">
                  <c:v>1.6799768518535119</c:v>
                </c:pt>
                <c:pt idx="4580">
                  <c:v>1.6802199074076769</c:v>
                </c:pt>
                <c:pt idx="4581">
                  <c:v>1.6804629629618419</c:v>
                </c:pt>
                <c:pt idx="4582">
                  <c:v>1.680706018516007</c:v>
                </c:pt>
                <c:pt idx="4583">
                  <c:v>1.680949074070172</c:v>
                </c:pt>
                <c:pt idx="4584">
                  <c:v>1.681192129631613</c:v>
                </c:pt>
                <c:pt idx="4585">
                  <c:v>1.6814351851857781</c:v>
                </c:pt>
                <c:pt idx="4586">
                  <c:v>1.6816782407399431</c:v>
                </c:pt>
                <c:pt idx="4587">
                  <c:v>1.6819212962941081</c:v>
                </c:pt>
                <c:pt idx="4588">
                  <c:v>1.6821643518482732</c:v>
                </c:pt>
                <c:pt idx="4589">
                  <c:v>1.6824074074097142</c:v>
                </c:pt>
                <c:pt idx="4590">
                  <c:v>1.6826504629638792</c:v>
                </c:pt>
                <c:pt idx="4591">
                  <c:v>1.6828935185180443</c:v>
                </c:pt>
                <c:pt idx="4592">
                  <c:v>1.6831365740722093</c:v>
                </c:pt>
                <c:pt idx="4593">
                  <c:v>1.6833796296263743</c:v>
                </c:pt>
                <c:pt idx="4594">
                  <c:v>1.6836226851878153</c:v>
                </c:pt>
                <c:pt idx="4595">
                  <c:v>1.6838657407419804</c:v>
                </c:pt>
                <c:pt idx="4596">
                  <c:v>1.6841087962961454</c:v>
                </c:pt>
                <c:pt idx="4597">
                  <c:v>1.6843518518503104</c:v>
                </c:pt>
                <c:pt idx="4598">
                  <c:v>1.6845949074044755</c:v>
                </c:pt>
                <c:pt idx="4599">
                  <c:v>1.6848379629659165</c:v>
                </c:pt>
                <c:pt idx="4600">
                  <c:v>1.6850810185200815</c:v>
                </c:pt>
                <c:pt idx="4601">
                  <c:v>1.6853240740742466</c:v>
                </c:pt>
                <c:pt idx="4602">
                  <c:v>1.6855671296284116</c:v>
                </c:pt>
                <c:pt idx="4603">
                  <c:v>1.6858101851825766</c:v>
                </c:pt>
                <c:pt idx="4604">
                  <c:v>1.6860532407367417</c:v>
                </c:pt>
                <c:pt idx="4605">
                  <c:v>1.6862962962981827</c:v>
                </c:pt>
                <c:pt idx="4606">
                  <c:v>1.6865393518523477</c:v>
                </c:pt>
                <c:pt idx="4607">
                  <c:v>1.6867824074065128</c:v>
                </c:pt>
                <c:pt idx="4608">
                  <c:v>1.6870254629606778</c:v>
                </c:pt>
                <c:pt idx="4609">
                  <c:v>1.6872685185148428</c:v>
                </c:pt>
                <c:pt idx="4610">
                  <c:v>1.6875115740762838</c:v>
                </c:pt>
                <c:pt idx="4611">
                  <c:v>1.6877546296304489</c:v>
                </c:pt>
                <c:pt idx="4612">
                  <c:v>1.6879976851846139</c:v>
                </c:pt>
                <c:pt idx="4613">
                  <c:v>1.6882407407387789</c:v>
                </c:pt>
                <c:pt idx="4614">
                  <c:v>1.688483796292944</c:v>
                </c:pt>
                <c:pt idx="4615">
                  <c:v>1.688726851854385</c:v>
                </c:pt>
                <c:pt idx="4616">
                  <c:v>1.68896990740855</c:v>
                </c:pt>
                <c:pt idx="4617">
                  <c:v>1.6892129629627151</c:v>
                </c:pt>
                <c:pt idx="4618">
                  <c:v>1.6894560185168801</c:v>
                </c:pt>
                <c:pt idx="4619">
                  <c:v>1.6896990740710451</c:v>
                </c:pt>
                <c:pt idx="4620">
                  <c:v>1.6899421296324861</c:v>
                </c:pt>
                <c:pt idx="4621">
                  <c:v>1.6901851851866512</c:v>
                </c:pt>
                <c:pt idx="4622">
                  <c:v>1.6904282407408162</c:v>
                </c:pt>
                <c:pt idx="4623">
                  <c:v>1.6906712962949813</c:v>
                </c:pt>
                <c:pt idx="4624">
                  <c:v>1.6909259259259259</c:v>
                </c:pt>
                <c:pt idx="4625">
                  <c:v>1.691168981480091</c:v>
                </c:pt>
                <c:pt idx="4626">
                  <c:v>1.691412037034256</c:v>
                </c:pt>
                <c:pt idx="4627">
                  <c:v>1.691655092595697</c:v>
                </c:pt>
                <c:pt idx="4628">
                  <c:v>1.6918981481498621</c:v>
                </c:pt>
                <c:pt idx="4629">
                  <c:v>1.6921412037040271</c:v>
                </c:pt>
                <c:pt idx="4630">
                  <c:v>1.6923842592581921</c:v>
                </c:pt>
                <c:pt idx="4631">
                  <c:v>1.6926273148123572</c:v>
                </c:pt>
                <c:pt idx="4632">
                  <c:v>1.6928703703665222</c:v>
                </c:pt>
                <c:pt idx="4633">
                  <c:v>1.6931134259279632</c:v>
                </c:pt>
                <c:pt idx="4634">
                  <c:v>1.6933564814821283</c:v>
                </c:pt>
                <c:pt idx="4635">
                  <c:v>1.6935995370362933</c:v>
                </c:pt>
                <c:pt idx="4636">
                  <c:v>1.6938425925904583</c:v>
                </c:pt>
                <c:pt idx="4637">
                  <c:v>1.6940856481446234</c:v>
                </c:pt>
                <c:pt idx="4638">
                  <c:v>1.6943287037060644</c:v>
                </c:pt>
                <c:pt idx="4639">
                  <c:v>1.6945717592602294</c:v>
                </c:pt>
                <c:pt idx="4640">
                  <c:v>1.6948148148143944</c:v>
                </c:pt>
                <c:pt idx="4641">
                  <c:v>1.6950578703685595</c:v>
                </c:pt>
                <c:pt idx="4642">
                  <c:v>1.6953009259227245</c:v>
                </c:pt>
                <c:pt idx="4643">
                  <c:v>1.6955439814841655</c:v>
                </c:pt>
                <c:pt idx="4644">
                  <c:v>1.6957870370383306</c:v>
                </c:pt>
                <c:pt idx="4645">
                  <c:v>1.6960300925924956</c:v>
                </c:pt>
                <c:pt idx="4646">
                  <c:v>1.6962731481466606</c:v>
                </c:pt>
                <c:pt idx="4647">
                  <c:v>1.6965162037008257</c:v>
                </c:pt>
                <c:pt idx="4648">
                  <c:v>1.6967592592622667</c:v>
                </c:pt>
                <c:pt idx="4649">
                  <c:v>1.6970023148164317</c:v>
                </c:pt>
                <c:pt idx="4650">
                  <c:v>1.6972453703705968</c:v>
                </c:pt>
                <c:pt idx="4651">
                  <c:v>1.6974884259247618</c:v>
                </c:pt>
                <c:pt idx="4652">
                  <c:v>1.6977314814789268</c:v>
                </c:pt>
                <c:pt idx="4653">
                  <c:v>1.6979745370330919</c:v>
                </c:pt>
                <c:pt idx="4654">
                  <c:v>1.6982175925945329</c:v>
                </c:pt>
                <c:pt idx="4655">
                  <c:v>1.6984606481486979</c:v>
                </c:pt>
                <c:pt idx="4656">
                  <c:v>1.6987037037028629</c:v>
                </c:pt>
                <c:pt idx="4657">
                  <c:v>1.698946759257028</c:v>
                </c:pt>
                <c:pt idx="4658">
                  <c:v>1.699189814811193</c:v>
                </c:pt>
                <c:pt idx="4659">
                  <c:v>1.699432870372634</c:v>
                </c:pt>
                <c:pt idx="4660">
                  <c:v>1.6996759259267991</c:v>
                </c:pt>
                <c:pt idx="4661">
                  <c:v>1.6999189814809641</c:v>
                </c:pt>
                <c:pt idx="4662">
                  <c:v>1.7001620370351291</c:v>
                </c:pt>
                <c:pt idx="4663">
                  <c:v>1.7004050925892942</c:v>
                </c:pt>
                <c:pt idx="4664">
                  <c:v>1.7006481481507352</c:v>
                </c:pt>
                <c:pt idx="4665">
                  <c:v>1.7008912037049002</c:v>
                </c:pt>
                <c:pt idx="4666">
                  <c:v>1.7011342592590653</c:v>
                </c:pt>
                <c:pt idx="4667">
                  <c:v>1.7013773148132303</c:v>
                </c:pt>
                <c:pt idx="4668">
                  <c:v>1.7016203703673953</c:v>
                </c:pt>
                <c:pt idx="4669">
                  <c:v>1.7018634259288363</c:v>
                </c:pt>
                <c:pt idx="4670">
                  <c:v>1.7021064814830014</c:v>
                </c:pt>
                <c:pt idx="4671">
                  <c:v>1.7023495370371664</c:v>
                </c:pt>
                <c:pt idx="4672">
                  <c:v>1.7025925925913314</c:v>
                </c:pt>
                <c:pt idx="4673">
                  <c:v>1.7028472222222761</c:v>
                </c:pt>
                <c:pt idx="4674">
                  <c:v>1.7030902777764412</c:v>
                </c:pt>
                <c:pt idx="4675">
                  <c:v>1.7033333333306062</c:v>
                </c:pt>
                <c:pt idx="4676">
                  <c:v>1.7035763888847713</c:v>
                </c:pt>
                <c:pt idx="4677">
                  <c:v>1.7038194444462123</c:v>
                </c:pt>
                <c:pt idx="4678">
                  <c:v>1.7040625000003773</c:v>
                </c:pt>
                <c:pt idx="4679">
                  <c:v>1.7043055555545423</c:v>
                </c:pt>
                <c:pt idx="4680">
                  <c:v>1.7045486111087074</c:v>
                </c:pt>
                <c:pt idx="4681">
                  <c:v>1.7047916666628724</c:v>
                </c:pt>
                <c:pt idx="4682">
                  <c:v>1.7050347222243134</c:v>
                </c:pt>
                <c:pt idx="4683">
                  <c:v>1.7052777777784784</c:v>
                </c:pt>
                <c:pt idx="4684">
                  <c:v>1.7055208333326435</c:v>
                </c:pt>
                <c:pt idx="4685">
                  <c:v>1.7057638888868085</c:v>
                </c:pt>
                <c:pt idx="4686">
                  <c:v>1.7060069444409736</c:v>
                </c:pt>
                <c:pt idx="4687">
                  <c:v>1.7062500000024146</c:v>
                </c:pt>
                <c:pt idx="4688">
                  <c:v>1.7064930555565796</c:v>
                </c:pt>
                <c:pt idx="4689">
                  <c:v>1.7067361111107446</c:v>
                </c:pt>
                <c:pt idx="4690">
                  <c:v>1.7069791666649097</c:v>
                </c:pt>
                <c:pt idx="4691">
                  <c:v>1.7072222222190747</c:v>
                </c:pt>
                <c:pt idx="4692">
                  <c:v>1.7074652777805157</c:v>
                </c:pt>
                <c:pt idx="4693">
                  <c:v>1.7077083333346808</c:v>
                </c:pt>
                <c:pt idx="4694">
                  <c:v>1.7079513888888458</c:v>
                </c:pt>
                <c:pt idx="4695">
                  <c:v>1.7081944444430108</c:v>
                </c:pt>
                <c:pt idx="4696">
                  <c:v>1.7084374999971759</c:v>
                </c:pt>
                <c:pt idx="4697">
                  <c:v>1.7086805555586169</c:v>
                </c:pt>
                <c:pt idx="4698">
                  <c:v>1.7089236111127819</c:v>
                </c:pt>
                <c:pt idx="4699">
                  <c:v>1.7091666666669469</c:v>
                </c:pt>
                <c:pt idx="4700">
                  <c:v>1.709409722221112</c:v>
                </c:pt>
                <c:pt idx="4701">
                  <c:v>1.709652777775277</c:v>
                </c:pt>
                <c:pt idx="4702">
                  <c:v>1.7098958333294421</c:v>
                </c:pt>
                <c:pt idx="4703">
                  <c:v>1.7101388888908831</c:v>
                </c:pt>
                <c:pt idx="4704">
                  <c:v>1.7103819444450481</c:v>
                </c:pt>
                <c:pt idx="4705">
                  <c:v>1.7106249999992131</c:v>
                </c:pt>
                <c:pt idx="4706">
                  <c:v>1.7108680555533782</c:v>
                </c:pt>
                <c:pt idx="4707">
                  <c:v>1.7111111111075432</c:v>
                </c:pt>
                <c:pt idx="4708">
                  <c:v>1.7113541666689842</c:v>
                </c:pt>
                <c:pt idx="4709">
                  <c:v>1.7115972222231493</c:v>
                </c:pt>
                <c:pt idx="4710">
                  <c:v>1.7118402777773143</c:v>
                </c:pt>
                <c:pt idx="4711">
                  <c:v>1.7120833333314793</c:v>
                </c:pt>
                <c:pt idx="4712">
                  <c:v>1.7123263888856444</c:v>
                </c:pt>
                <c:pt idx="4713">
                  <c:v>1.7125694444470854</c:v>
                </c:pt>
                <c:pt idx="4714">
                  <c:v>1.7128125000012504</c:v>
                </c:pt>
                <c:pt idx="4715">
                  <c:v>1.7130555555554154</c:v>
                </c:pt>
                <c:pt idx="4716">
                  <c:v>1.7132986111095805</c:v>
                </c:pt>
                <c:pt idx="4717">
                  <c:v>1.7135416666637455</c:v>
                </c:pt>
                <c:pt idx="4718">
                  <c:v>1.7137847222251865</c:v>
                </c:pt>
                <c:pt idx="4719">
                  <c:v>1.7140277777793516</c:v>
                </c:pt>
                <c:pt idx="4720">
                  <c:v>1.7142708333335166</c:v>
                </c:pt>
                <c:pt idx="4721">
                  <c:v>1.7145254629644613</c:v>
                </c:pt>
                <c:pt idx="4722">
                  <c:v>1.7147685185186263</c:v>
                </c:pt>
                <c:pt idx="4723">
                  <c:v>1.7150115740727914</c:v>
                </c:pt>
                <c:pt idx="4724">
                  <c:v>1.7152546296269564</c:v>
                </c:pt>
                <c:pt idx="4725">
                  <c:v>1.7154976851811214</c:v>
                </c:pt>
                <c:pt idx="4726">
                  <c:v>1.7157407407425624</c:v>
                </c:pt>
                <c:pt idx="4727">
                  <c:v>1.7159837962967275</c:v>
                </c:pt>
                <c:pt idx="4728">
                  <c:v>1.7162268518508925</c:v>
                </c:pt>
                <c:pt idx="4729">
                  <c:v>1.7164699074050576</c:v>
                </c:pt>
                <c:pt idx="4730">
                  <c:v>1.7167129629592226</c:v>
                </c:pt>
                <c:pt idx="4731">
                  <c:v>1.7169560185206636</c:v>
                </c:pt>
                <c:pt idx="4732">
                  <c:v>1.7171990740748286</c:v>
                </c:pt>
                <c:pt idx="4733">
                  <c:v>1.7174421296289937</c:v>
                </c:pt>
                <c:pt idx="4734">
                  <c:v>1.7176851851831587</c:v>
                </c:pt>
                <c:pt idx="4735">
                  <c:v>1.7179282407373238</c:v>
                </c:pt>
                <c:pt idx="4736">
                  <c:v>1.7181712962987647</c:v>
                </c:pt>
                <c:pt idx="4737">
                  <c:v>1.7184143518529298</c:v>
                </c:pt>
                <c:pt idx="4738">
                  <c:v>1.7186574074070948</c:v>
                </c:pt>
                <c:pt idx="4739">
                  <c:v>1.7189004629612599</c:v>
                </c:pt>
                <c:pt idx="4740">
                  <c:v>1.7191435185154249</c:v>
                </c:pt>
                <c:pt idx="4741">
                  <c:v>1.7193865740768659</c:v>
                </c:pt>
                <c:pt idx="4742">
                  <c:v>1.7196296296310309</c:v>
                </c:pt>
                <c:pt idx="4743">
                  <c:v>1.719872685185196</c:v>
                </c:pt>
                <c:pt idx="4744">
                  <c:v>1.720115740739361</c:v>
                </c:pt>
                <c:pt idx="4745">
                  <c:v>1.7203587962935261</c:v>
                </c:pt>
                <c:pt idx="4746">
                  <c:v>1.7206018518549671</c:v>
                </c:pt>
                <c:pt idx="4747">
                  <c:v>1.7208449074091321</c:v>
                </c:pt>
                <c:pt idx="4748">
                  <c:v>1.7210879629632971</c:v>
                </c:pt>
                <c:pt idx="4749">
                  <c:v>1.7213310185174622</c:v>
                </c:pt>
                <c:pt idx="4750">
                  <c:v>1.7215740740716272</c:v>
                </c:pt>
                <c:pt idx="4751">
                  <c:v>1.7218171296257923</c:v>
                </c:pt>
                <c:pt idx="4752">
                  <c:v>1.7220601851872332</c:v>
                </c:pt>
                <c:pt idx="4753">
                  <c:v>1.7223032407413983</c:v>
                </c:pt>
                <c:pt idx="4754">
                  <c:v>1.7225462962955633</c:v>
                </c:pt>
                <c:pt idx="4755">
                  <c:v>1.7227893518497284</c:v>
                </c:pt>
                <c:pt idx="4756">
                  <c:v>1.7230324074038934</c:v>
                </c:pt>
                <c:pt idx="4757">
                  <c:v>1.7232754629653344</c:v>
                </c:pt>
                <c:pt idx="4758">
                  <c:v>1.7235185185194994</c:v>
                </c:pt>
                <c:pt idx="4759">
                  <c:v>1.7237615740736645</c:v>
                </c:pt>
                <c:pt idx="4760">
                  <c:v>1.7240046296278295</c:v>
                </c:pt>
                <c:pt idx="4761">
                  <c:v>1.7242476851819946</c:v>
                </c:pt>
                <c:pt idx="4762">
                  <c:v>1.7244907407434356</c:v>
                </c:pt>
                <c:pt idx="4763">
                  <c:v>1.7247337962976006</c:v>
                </c:pt>
                <c:pt idx="4764">
                  <c:v>1.7249768518517656</c:v>
                </c:pt>
                <c:pt idx="4765">
                  <c:v>1.7252199074059307</c:v>
                </c:pt>
                <c:pt idx="4766">
                  <c:v>1.7254629629600957</c:v>
                </c:pt>
                <c:pt idx="4767">
                  <c:v>1.7257060185215367</c:v>
                </c:pt>
                <c:pt idx="4768">
                  <c:v>1.7259490740757018</c:v>
                </c:pt>
                <c:pt idx="4769">
                  <c:v>1.7261921296298668</c:v>
                </c:pt>
                <c:pt idx="4770">
                  <c:v>1.7264467592608115</c:v>
                </c:pt>
                <c:pt idx="4771">
                  <c:v>1.7266898148149765</c:v>
                </c:pt>
                <c:pt idx="4772">
                  <c:v>1.7269328703691416</c:v>
                </c:pt>
                <c:pt idx="4773">
                  <c:v>1.7271759259233066</c:v>
                </c:pt>
                <c:pt idx="4774">
                  <c:v>1.7274189814774716</c:v>
                </c:pt>
                <c:pt idx="4775">
                  <c:v>1.7276620370389126</c:v>
                </c:pt>
                <c:pt idx="4776">
                  <c:v>1.7279050925930777</c:v>
                </c:pt>
                <c:pt idx="4777">
                  <c:v>1.7281481481472427</c:v>
                </c:pt>
                <c:pt idx="4778">
                  <c:v>1.7283912037014078</c:v>
                </c:pt>
                <c:pt idx="4779">
                  <c:v>1.7286342592555728</c:v>
                </c:pt>
                <c:pt idx="4780">
                  <c:v>1.7288773148170138</c:v>
                </c:pt>
                <c:pt idx="4781">
                  <c:v>1.7291203703711788</c:v>
                </c:pt>
                <c:pt idx="4782">
                  <c:v>1.7293634259253439</c:v>
                </c:pt>
                <c:pt idx="4783">
                  <c:v>1.7296064814795089</c:v>
                </c:pt>
                <c:pt idx="4784">
                  <c:v>1.7298495370336739</c:v>
                </c:pt>
                <c:pt idx="4785">
                  <c:v>1.7300925925951149</c:v>
                </c:pt>
                <c:pt idx="4786">
                  <c:v>1.73033564814928</c:v>
                </c:pt>
                <c:pt idx="4787">
                  <c:v>1.730578703703445</c:v>
                </c:pt>
                <c:pt idx="4788">
                  <c:v>1.7308217592576101</c:v>
                </c:pt>
                <c:pt idx="4789">
                  <c:v>1.7310648148117751</c:v>
                </c:pt>
                <c:pt idx="4790">
                  <c:v>1.7313078703732161</c:v>
                </c:pt>
                <c:pt idx="4791">
                  <c:v>1.7315509259273811</c:v>
                </c:pt>
                <c:pt idx="4792">
                  <c:v>1.7317939814815462</c:v>
                </c:pt>
                <c:pt idx="4793">
                  <c:v>1.7320370370357112</c:v>
                </c:pt>
                <c:pt idx="4794">
                  <c:v>1.7322800925898763</c:v>
                </c:pt>
                <c:pt idx="4795">
                  <c:v>1.7325231481440413</c:v>
                </c:pt>
                <c:pt idx="4796">
                  <c:v>1.7327662037054823</c:v>
                </c:pt>
                <c:pt idx="4797">
                  <c:v>1.7330092592596473</c:v>
                </c:pt>
                <c:pt idx="4798">
                  <c:v>1.7332523148138124</c:v>
                </c:pt>
                <c:pt idx="4799">
                  <c:v>1.7334953703679774</c:v>
                </c:pt>
                <c:pt idx="4800">
                  <c:v>1.7337384259221424</c:v>
                </c:pt>
                <c:pt idx="4801">
                  <c:v>1.7339814814835834</c:v>
                </c:pt>
                <c:pt idx="4802">
                  <c:v>1.7342245370377485</c:v>
                </c:pt>
                <c:pt idx="4803">
                  <c:v>1.7344675925919135</c:v>
                </c:pt>
                <c:pt idx="4804">
                  <c:v>1.7347106481460786</c:v>
                </c:pt>
                <c:pt idx="4805">
                  <c:v>1.7349537037002436</c:v>
                </c:pt>
                <c:pt idx="4806">
                  <c:v>1.7351967592616846</c:v>
                </c:pt>
                <c:pt idx="4807">
                  <c:v>1.7354398148158496</c:v>
                </c:pt>
                <c:pt idx="4808">
                  <c:v>1.7356828703700147</c:v>
                </c:pt>
                <c:pt idx="4809">
                  <c:v>1.7359259259241797</c:v>
                </c:pt>
                <c:pt idx="4810">
                  <c:v>1.7361689814783448</c:v>
                </c:pt>
                <c:pt idx="4811">
                  <c:v>1.7364120370397857</c:v>
                </c:pt>
                <c:pt idx="4812">
                  <c:v>1.7366550925939508</c:v>
                </c:pt>
                <c:pt idx="4813">
                  <c:v>1.7368981481481158</c:v>
                </c:pt>
                <c:pt idx="4814">
                  <c:v>1.7371412037022809</c:v>
                </c:pt>
                <c:pt idx="4815">
                  <c:v>1.7373842592564459</c:v>
                </c:pt>
                <c:pt idx="4816">
                  <c:v>1.7376273148178869</c:v>
                </c:pt>
                <c:pt idx="4817">
                  <c:v>1.7378703703720519</c:v>
                </c:pt>
                <c:pt idx="4818">
                  <c:v>1.7381250000029966</c:v>
                </c:pt>
                <c:pt idx="4819">
                  <c:v>1.7383680555571617</c:v>
                </c:pt>
                <c:pt idx="4820">
                  <c:v>1.7386111111113267</c:v>
                </c:pt>
                <c:pt idx="4821">
                  <c:v>1.7388541666654918</c:v>
                </c:pt>
                <c:pt idx="4822">
                  <c:v>1.7390972222196568</c:v>
                </c:pt>
                <c:pt idx="4823">
                  <c:v>1.7393402777738218</c:v>
                </c:pt>
                <c:pt idx="4824">
                  <c:v>1.7395833333352628</c:v>
                </c:pt>
                <c:pt idx="4825">
                  <c:v>1.7398263888894279</c:v>
                </c:pt>
                <c:pt idx="4826">
                  <c:v>1.7400694444435929</c:v>
                </c:pt>
                <c:pt idx="4827">
                  <c:v>1.7403124999977579</c:v>
                </c:pt>
                <c:pt idx="4828">
                  <c:v>1.740555555551923</c:v>
                </c:pt>
                <c:pt idx="4829">
                  <c:v>1.740798611113364</c:v>
                </c:pt>
                <c:pt idx="4830">
                  <c:v>1.741041666667529</c:v>
                </c:pt>
                <c:pt idx="4831">
                  <c:v>1.7412847222216941</c:v>
                </c:pt>
                <c:pt idx="4832">
                  <c:v>1.7415277777758591</c:v>
                </c:pt>
                <c:pt idx="4833">
                  <c:v>1.7417708333300241</c:v>
                </c:pt>
                <c:pt idx="4834">
                  <c:v>1.7420138888914651</c:v>
                </c:pt>
                <c:pt idx="4835">
                  <c:v>1.7422569444456302</c:v>
                </c:pt>
                <c:pt idx="4836">
                  <c:v>1.7424999999997952</c:v>
                </c:pt>
                <c:pt idx="4837">
                  <c:v>1.7427430555539603</c:v>
                </c:pt>
                <c:pt idx="4838">
                  <c:v>1.7429861111081253</c:v>
                </c:pt>
                <c:pt idx="4839">
                  <c:v>1.7432291666695663</c:v>
                </c:pt>
                <c:pt idx="4840">
                  <c:v>1.7434722222237313</c:v>
                </c:pt>
                <c:pt idx="4841">
                  <c:v>1.7437152777778964</c:v>
                </c:pt>
                <c:pt idx="4842">
                  <c:v>1.7439583333320614</c:v>
                </c:pt>
                <c:pt idx="4843">
                  <c:v>1.7442013888862264</c:v>
                </c:pt>
                <c:pt idx="4844">
                  <c:v>1.7444444444403915</c:v>
                </c:pt>
                <c:pt idx="4845">
                  <c:v>1.7446875000018325</c:v>
                </c:pt>
                <c:pt idx="4846">
                  <c:v>1.7449305555559975</c:v>
                </c:pt>
                <c:pt idx="4847">
                  <c:v>1.7451736111101626</c:v>
                </c:pt>
                <c:pt idx="4848">
                  <c:v>1.7454166666643276</c:v>
                </c:pt>
                <c:pt idx="4849">
                  <c:v>1.7456597222184926</c:v>
                </c:pt>
                <c:pt idx="4850">
                  <c:v>1.7459027777799336</c:v>
                </c:pt>
                <c:pt idx="4851">
                  <c:v>1.7461458333340987</c:v>
                </c:pt>
                <c:pt idx="4852">
                  <c:v>1.7463888888882637</c:v>
                </c:pt>
                <c:pt idx="4853">
                  <c:v>1.7466319444424288</c:v>
                </c:pt>
                <c:pt idx="4854">
                  <c:v>1.7468749999965938</c:v>
                </c:pt>
                <c:pt idx="4855">
                  <c:v>1.7471180555580348</c:v>
                </c:pt>
                <c:pt idx="4856">
                  <c:v>1.7473611111121998</c:v>
                </c:pt>
                <c:pt idx="4857">
                  <c:v>1.7476041666663649</c:v>
                </c:pt>
                <c:pt idx="4858">
                  <c:v>1.7478472222205299</c:v>
                </c:pt>
                <c:pt idx="4859">
                  <c:v>1.7480902777746949</c:v>
                </c:pt>
                <c:pt idx="4860">
                  <c:v>1.7483333333361359</c:v>
                </c:pt>
                <c:pt idx="4861">
                  <c:v>1.748576388890301</c:v>
                </c:pt>
                <c:pt idx="4862">
                  <c:v>1.748819444444466</c:v>
                </c:pt>
                <c:pt idx="4863">
                  <c:v>1.7490624999986311</c:v>
                </c:pt>
                <c:pt idx="4864">
                  <c:v>1.7493055555527961</c:v>
                </c:pt>
                <c:pt idx="4865">
                  <c:v>1.7495486111142371</c:v>
                </c:pt>
                <c:pt idx="4866">
                  <c:v>1.7497916666684021</c:v>
                </c:pt>
                <c:pt idx="4867">
                  <c:v>1.7500462962993468</c:v>
                </c:pt>
                <c:pt idx="4868">
                  <c:v>1.7502893518535119</c:v>
                </c:pt>
                <c:pt idx="4869">
                  <c:v>1.7505324074076769</c:v>
                </c:pt>
                <c:pt idx="4870">
                  <c:v>1.7507754629618419</c:v>
                </c:pt>
                <c:pt idx="4871">
                  <c:v>1.751018518516007</c:v>
                </c:pt>
                <c:pt idx="4872">
                  <c:v>1.751261574070172</c:v>
                </c:pt>
                <c:pt idx="4873">
                  <c:v>1.751504629631613</c:v>
                </c:pt>
                <c:pt idx="4874">
                  <c:v>1.7517476851857781</c:v>
                </c:pt>
                <c:pt idx="4875">
                  <c:v>1.7519907407399431</c:v>
                </c:pt>
                <c:pt idx="4876">
                  <c:v>1.7522337962941081</c:v>
                </c:pt>
                <c:pt idx="4877">
                  <c:v>1.7524768518482732</c:v>
                </c:pt>
                <c:pt idx="4878">
                  <c:v>1.7527199074097142</c:v>
                </c:pt>
                <c:pt idx="4879">
                  <c:v>1.7529629629638792</c:v>
                </c:pt>
                <c:pt idx="4880">
                  <c:v>1.7532060185180443</c:v>
                </c:pt>
                <c:pt idx="4881">
                  <c:v>1.7534490740722093</c:v>
                </c:pt>
                <c:pt idx="4882">
                  <c:v>1.7536921296263743</c:v>
                </c:pt>
                <c:pt idx="4883">
                  <c:v>1.7539351851878153</c:v>
                </c:pt>
                <c:pt idx="4884">
                  <c:v>1.7541782407419804</c:v>
                </c:pt>
                <c:pt idx="4885">
                  <c:v>1.7544212962961454</c:v>
                </c:pt>
                <c:pt idx="4886">
                  <c:v>1.7546643518503104</c:v>
                </c:pt>
                <c:pt idx="4887">
                  <c:v>1.7549074074044755</c:v>
                </c:pt>
                <c:pt idx="4888">
                  <c:v>1.7551504629659165</c:v>
                </c:pt>
                <c:pt idx="4889">
                  <c:v>1.7553935185200815</c:v>
                </c:pt>
                <c:pt idx="4890">
                  <c:v>1.7556365740742466</c:v>
                </c:pt>
                <c:pt idx="4891">
                  <c:v>1.7558796296284116</c:v>
                </c:pt>
                <c:pt idx="4892">
                  <c:v>1.7561226851825766</c:v>
                </c:pt>
                <c:pt idx="4893">
                  <c:v>1.7563657407367417</c:v>
                </c:pt>
                <c:pt idx="4894">
                  <c:v>1.7566087962981827</c:v>
                </c:pt>
                <c:pt idx="4895">
                  <c:v>1.7568518518523477</c:v>
                </c:pt>
                <c:pt idx="4896">
                  <c:v>1.7570949074065128</c:v>
                </c:pt>
                <c:pt idx="4897">
                  <c:v>1.7573379629606778</c:v>
                </c:pt>
                <c:pt idx="4898">
                  <c:v>1.7575810185148428</c:v>
                </c:pt>
                <c:pt idx="4899">
                  <c:v>1.7578240740762838</c:v>
                </c:pt>
                <c:pt idx="4900">
                  <c:v>1.7580671296304489</c:v>
                </c:pt>
                <c:pt idx="4901">
                  <c:v>1.7583101851846139</c:v>
                </c:pt>
                <c:pt idx="4902">
                  <c:v>1.7585532407387789</c:v>
                </c:pt>
                <c:pt idx="4903">
                  <c:v>1.758796296292944</c:v>
                </c:pt>
                <c:pt idx="4904">
                  <c:v>1.759039351854385</c:v>
                </c:pt>
                <c:pt idx="4905">
                  <c:v>1.75928240740855</c:v>
                </c:pt>
                <c:pt idx="4906">
                  <c:v>1.7595254629627151</c:v>
                </c:pt>
                <c:pt idx="4907">
                  <c:v>1.7597685185168801</c:v>
                </c:pt>
                <c:pt idx="4908">
                  <c:v>1.7600115740710451</c:v>
                </c:pt>
                <c:pt idx="4909">
                  <c:v>1.7602546296324861</c:v>
                </c:pt>
                <c:pt idx="4910">
                  <c:v>1.7604976851866512</c:v>
                </c:pt>
                <c:pt idx="4911">
                  <c:v>1.7607407407408162</c:v>
                </c:pt>
                <c:pt idx="4912">
                  <c:v>1.7609837962949813</c:v>
                </c:pt>
                <c:pt idx="4913">
                  <c:v>1.7612268518491463</c:v>
                </c:pt>
                <c:pt idx="4914">
                  <c:v>1.7614699074033113</c:v>
                </c:pt>
                <c:pt idx="4915">
                  <c:v>1.761724537034256</c:v>
                </c:pt>
                <c:pt idx="4916">
                  <c:v>1.761967592595697</c:v>
                </c:pt>
                <c:pt idx="4917">
                  <c:v>1.7622106481498621</c:v>
                </c:pt>
                <c:pt idx="4918">
                  <c:v>1.7624537037040271</c:v>
                </c:pt>
                <c:pt idx="4919">
                  <c:v>1.7626967592581921</c:v>
                </c:pt>
                <c:pt idx="4920">
                  <c:v>1.7629398148123572</c:v>
                </c:pt>
                <c:pt idx="4921">
                  <c:v>1.7631828703665222</c:v>
                </c:pt>
                <c:pt idx="4922">
                  <c:v>1.7634259259279632</c:v>
                </c:pt>
                <c:pt idx="4923">
                  <c:v>1.7636689814821283</c:v>
                </c:pt>
                <c:pt idx="4924">
                  <c:v>1.7639120370362933</c:v>
                </c:pt>
                <c:pt idx="4925">
                  <c:v>1.7641550925904583</c:v>
                </c:pt>
                <c:pt idx="4926">
                  <c:v>1.7643981481446234</c:v>
                </c:pt>
                <c:pt idx="4927">
                  <c:v>1.7646412037060644</c:v>
                </c:pt>
                <c:pt idx="4928">
                  <c:v>1.7648842592602294</c:v>
                </c:pt>
                <c:pt idx="4929">
                  <c:v>1.7651273148143944</c:v>
                </c:pt>
                <c:pt idx="4930">
                  <c:v>1.7653703703685595</c:v>
                </c:pt>
                <c:pt idx="4931">
                  <c:v>1.7656134259227245</c:v>
                </c:pt>
                <c:pt idx="4932">
                  <c:v>1.7658564814841655</c:v>
                </c:pt>
                <c:pt idx="4933">
                  <c:v>1.7660995370383306</c:v>
                </c:pt>
                <c:pt idx="4934">
                  <c:v>1.7663425925924956</c:v>
                </c:pt>
                <c:pt idx="4935">
                  <c:v>1.7665856481466606</c:v>
                </c:pt>
                <c:pt idx="4936">
                  <c:v>1.7668287037008257</c:v>
                </c:pt>
                <c:pt idx="4937">
                  <c:v>1.7670717592622667</c:v>
                </c:pt>
                <c:pt idx="4938">
                  <c:v>1.7673148148164317</c:v>
                </c:pt>
                <c:pt idx="4939">
                  <c:v>1.7675578703705968</c:v>
                </c:pt>
                <c:pt idx="4940">
                  <c:v>1.7678009259247618</c:v>
                </c:pt>
                <c:pt idx="4941">
                  <c:v>1.7680439814789268</c:v>
                </c:pt>
                <c:pt idx="4942">
                  <c:v>1.7682870370330919</c:v>
                </c:pt>
                <c:pt idx="4943">
                  <c:v>1.7685300925945329</c:v>
                </c:pt>
                <c:pt idx="4944">
                  <c:v>1.7687731481486979</c:v>
                </c:pt>
                <c:pt idx="4945">
                  <c:v>1.7690162037028629</c:v>
                </c:pt>
                <c:pt idx="4946">
                  <c:v>1.769259259257028</c:v>
                </c:pt>
                <c:pt idx="4947">
                  <c:v>1.769502314811193</c:v>
                </c:pt>
                <c:pt idx="4948">
                  <c:v>1.769745370372634</c:v>
                </c:pt>
                <c:pt idx="4949">
                  <c:v>1.7699884259267991</c:v>
                </c:pt>
                <c:pt idx="4950">
                  <c:v>1.7702314814809641</c:v>
                </c:pt>
                <c:pt idx="4951">
                  <c:v>1.7704745370351291</c:v>
                </c:pt>
                <c:pt idx="4952">
                  <c:v>1.7707175925892942</c:v>
                </c:pt>
                <c:pt idx="4953">
                  <c:v>1.7709606481507352</c:v>
                </c:pt>
                <c:pt idx="4954">
                  <c:v>1.7712037037049002</c:v>
                </c:pt>
                <c:pt idx="4955">
                  <c:v>1.7714467592590653</c:v>
                </c:pt>
                <c:pt idx="4956">
                  <c:v>1.7716898148132303</c:v>
                </c:pt>
                <c:pt idx="4957">
                  <c:v>1.7719328703673953</c:v>
                </c:pt>
                <c:pt idx="4958">
                  <c:v>1.7721759259288363</c:v>
                </c:pt>
                <c:pt idx="4959">
                  <c:v>1.7724189814830014</c:v>
                </c:pt>
                <c:pt idx="4960">
                  <c:v>1.7726620370371664</c:v>
                </c:pt>
                <c:pt idx="4961">
                  <c:v>1.7729050925913314</c:v>
                </c:pt>
                <c:pt idx="4962">
                  <c:v>1.7731481481454965</c:v>
                </c:pt>
                <c:pt idx="4963">
                  <c:v>1.7733912036996615</c:v>
                </c:pt>
                <c:pt idx="4964">
                  <c:v>1.7736458333306062</c:v>
                </c:pt>
                <c:pt idx="4965">
                  <c:v>1.7738888888847713</c:v>
                </c:pt>
                <c:pt idx="4966">
                  <c:v>1.7741319444462123</c:v>
                </c:pt>
                <c:pt idx="4967">
                  <c:v>1.7743750000003773</c:v>
                </c:pt>
                <c:pt idx="4968">
                  <c:v>1.7746180555545423</c:v>
                </c:pt>
                <c:pt idx="4969">
                  <c:v>1.7748611111087074</c:v>
                </c:pt>
                <c:pt idx="4970">
                  <c:v>1.7751041666628724</c:v>
                </c:pt>
                <c:pt idx="4971">
                  <c:v>1.7753472222243134</c:v>
                </c:pt>
                <c:pt idx="4972">
                  <c:v>1.7755902777784784</c:v>
                </c:pt>
                <c:pt idx="4973">
                  <c:v>1.7758333333326435</c:v>
                </c:pt>
                <c:pt idx="4974">
                  <c:v>1.7760763888868085</c:v>
                </c:pt>
                <c:pt idx="4975">
                  <c:v>1.7763194444409736</c:v>
                </c:pt>
                <c:pt idx="4976">
                  <c:v>1.7765625000024146</c:v>
                </c:pt>
                <c:pt idx="4977">
                  <c:v>1.7768055555565796</c:v>
                </c:pt>
                <c:pt idx="4978">
                  <c:v>1.7770486111107446</c:v>
                </c:pt>
                <c:pt idx="4979">
                  <c:v>1.7772916666649097</c:v>
                </c:pt>
                <c:pt idx="4980">
                  <c:v>1.7775347222190747</c:v>
                </c:pt>
                <c:pt idx="4981">
                  <c:v>1.7777777777805157</c:v>
                </c:pt>
                <c:pt idx="4982">
                  <c:v>1.7780208333346808</c:v>
                </c:pt>
                <c:pt idx="4983">
                  <c:v>1.7782638888888458</c:v>
                </c:pt>
                <c:pt idx="4984">
                  <c:v>1.7785069444430108</c:v>
                </c:pt>
                <c:pt idx="4985">
                  <c:v>1.7787499999971759</c:v>
                </c:pt>
                <c:pt idx="4986">
                  <c:v>1.7789930555586169</c:v>
                </c:pt>
                <c:pt idx="4987">
                  <c:v>1.7792361111127819</c:v>
                </c:pt>
                <c:pt idx="4988">
                  <c:v>1.7794791666669469</c:v>
                </c:pt>
                <c:pt idx="4989">
                  <c:v>1.779722222221112</c:v>
                </c:pt>
                <c:pt idx="4990">
                  <c:v>1.779965277775277</c:v>
                </c:pt>
                <c:pt idx="4991">
                  <c:v>1.7802083333294421</c:v>
                </c:pt>
                <c:pt idx="4992">
                  <c:v>1.7804513888908831</c:v>
                </c:pt>
                <c:pt idx="4993">
                  <c:v>1.7806944444450481</c:v>
                </c:pt>
                <c:pt idx="4994">
                  <c:v>1.7809374999992131</c:v>
                </c:pt>
                <c:pt idx="4995">
                  <c:v>1.7811805555533782</c:v>
                </c:pt>
                <c:pt idx="4996">
                  <c:v>1.7814236111075432</c:v>
                </c:pt>
                <c:pt idx="4997">
                  <c:v>1.7816666666689842</c:v>
                </c:pt>
                <c:pt idx="4998">
                  <c:v>1.7819097222231493</c:v>
                </c:pt>
                <c:pt idx="4999">
                  <c:v>1.7821527777773143</c:v>
                </c:pt>
                <c:pt idx="5000">
                  <c:v>1.7823958333314793</c:v>
                </c:pt>
                <c:pt idx="5001">
                  <c:v>1.7826388888856444</c:v>
                </c:pt>
                <c:pt idx="5002">
                  <c:v>1.7828819444470854</c:v>
                </c:pt>
                <c:pt idx="5003">
                  <c:v>1.7831250000012504</c:v>
                </c:pt>
                <c:pt idx="5004">
                  <c:v>1.7833680555554154</c:v>
                </c:pt>
                <c:pt idx="5005">
                  <c:v>1.7836111111095805</c:v>
                </c:pt>
                <c:pt idx="5006">
                  <c:v>1.7838541666637455</c:v>
                </c:pt>
                <c:pt idx="5007">
                  <c:v>1.7840972222251865</c:v>
                </c:pt>
                <c:pt idx="5008">
                  <c:v>1.7843402777793516</c:v>
                </c:pt>
                <c:pt idx="5009">
                  <c:v>1.7845833333335166</c:v>
                </c:pt>
                <c:pt idx="5010">
                  <c:v>1.7848263888876816</c:v>
                </c:pt>
                <c:pt idx="5011">
                  <c:v>1.7850694444418467</c:v>
                </c:pt>
                <c:pt idx="5012">
                  <c:v>1.7853240740727914</c:v>
                </c:pt>
                <c:pt idx="5013">
                  <c:v>1.7855671296269564</c:v>
                </c:pt>
                <c:pt idx="5014">
                  <c:v>1.7858101851811214</c:v>
                </c:pt>
                <c:pt idx="5015">
                  <c:v>1.7860532407425624</c:v>
                </c:pt>
                <c:pt idx="5016">
                  <c:v>1.7862962962967275</c:v>
                </c:pt>
                <c:pt idx="5017">
                  <c:v>1.7865393518508925</c:v>
                </c:pt>
                <c:pt idx="5018">
                  <c:v>1.7867824074050576</c:v>
                </c:pt>
                <c:pt idx="5019">
                  <c:v>1.7870254629592226</c:v>
                </c:pt>
                <c:pt idx="5020">
                  <c:v>1.7872685185206636</c:v>
                </c:pt>
                <c:pt idx="5021">
                  <c:v>1.7875115740748286</c:v>
                </c:pt>
                <c:pt idx="5022">
                  <c:v>1.7877546296289937</c:v>
                </c:pt>
                <c:pt idx="5023">
                  <c:v>1.7879976851831587</c:v>
                </c:pt>
                <c:pt idx="5024">
                  <c:v>1.7882407407373238</c:v>
                </c:pt>
                <c:pt idx="5025">
                  <c:v>1.7884837962987647</c:v>
                </c:pt>
                <c:pt idx="5026">
                  <c:v>1.7887268518529298</c:v>
                </c:pt>
                <c:pt idx="5027">
                  <c:v>1.7889699074070948</c:v>
                </c:pt>
                <c:pt idx="5028">
                  <c:v>1.7892129629612599</c:v>
                </c:pt>
                <c:pt idx="5029">
                  <c:v>1.7894560185154249</c:v>
                </c:pt>
                <c:pt idx="5030">
                  <c:v>1.7896990740768659</c:v>
                </c:pt>
                <c:pt idx="5031">
                  <c:v>1.7899421296310309</c:v>
                </c:pt>
                <c:pt idx="5032">
                  <c:v>1.790185185185196</c:v>
                </c:pt>
                <c:pt idx="5033">
                  <c:v>1.790428240739361</c:v>
                </c:pt>
                <c:pt idx="5034">
                  <c:v>1.7906712962935261</c:v>
                </c:pt>
                <c:pt idx="5035">
                  <c:v>1.7909143518549671</c:v>
                </c:pt>
                <c:pt idx="5036">
                  <c:v>1.7911574074091321</c:v>
                </c:pt>
                <c:pt idx="5037">
                  <c:v>1.7914004629632971</c:v>
                </c:pt>
                <c:pt idx="5038">
                  <c:v>1.7916435185174622</c:v>
                </c:pt>
                <c:pt idx="5039">
                  <c:v>1.7918865740716272</c:v>
                </c:pt>
                <c:pt idx="5040">
                  <c:v>1.7921296296257923</c:v>
                </c:pt>
                <c:pt idx="5041">
                  <c:v>1.7923726851872332</c:v>
                </c:pt>
                <c:pt idx="5042">
                  <c:v>1.7926157407413983</c:v>
                </c:pt>
                <c:pt idx="5043">
                  <c:v>1.7928587962955633</c:v>
                </c:pt>
                <c:pt idx="5044">
                  <c:v>1.7931018518497284</c:v>
                </c:pt>
                <c:pt idx="5045">
                  <c:v>1.7933449074038934</c:v>
                </c:pt>
                <c:pt idx="5046">
                  <c:v>1.7935879629653344</c:v>
                </c:pt>
                <c:pt idx="5047">
                  <c:v>1.7938310185194994</c:v>
                </c:pt>
                <c:pt idx="5048">
                  <c:v>1.7940740740736645</c:v>
                </c:pt>
                <c:pt idx="5049">
                  <c:v>1.7943171296278295</c:v>
                </c:pt>
                <c:pt idx="5050">
                  <c:v>1.7945601851819946</c:v>
                </c:pt>
                <c:pt idx="5051">
                  <c:v>1.7948032407434356</c:v>
                </c:pt>
                <c:pt idx="5052">
                  <c:v>1.7950462962976006</c:v>
                </c:pt>
                <c:pt idx="5053">
                  <c:v>1.7952893518517656</c:v>
                </c:pt>
                <c:pt idx="5054">
                  <c:v>1.7955324074059307</c:v>
                </c:pt>
                <c:pt idx="5055">
                  <c:v>1.7957754629600957</c:v>
                </c:pt>
                <c:pt idx="5056">
                  <c:v>1.7960185185215367</c:v>
                </c:pt>
                <c:pt idx="5057">
                  <c:v>1.7962615740757018</c:v>
                </c:pt>
                <c:pt idx="5058">
                  <c:v>1.7965046296298668</c:v>
                </c:pt>
                <c:pt idx="5059">
                  <c:v>1.7967476851840318</c:v>
                </c:pt>
                <c:pt idx="5060">
                  <c:v>1.7969907407381969</c:v>
                </c:pt>
                <c:pt idx="5061">
                  <c:v>1.7972453703691416</c:v>
                </c:pt>
                <c:pt idx="5062">
                  <c:v>1.7974884259233066</c:v>
                </c:pt>
                <c:pt idx="5063">
                  <c:v>1.7977314814774716</c:v>
                </c:pt>
                <c:pt idx="5064">
                  <c:v>1.7979745370389126</c:v>
                </c:pt>
                <c:pt idx="5065">
                  <c:v>1.7982175925930777</c:v>
                </c:pt>
                <c:pt idx="5066">
                  <c:v>1.7984606481472427</c:v>
                </c:pt>
                <c:pt idx="5067">
                  <c:v>1.7987037037014078</c:v>
                </c:pt>
                <c:pt idx="5068">
                  <c:v>1.7989467592555728</c:v>
                </c:pt>
                <c:pt idx="5069">
                  <c:v>1.7991898148170138</c:v>
                </c:pt>
                <c:pt idx="5070">
                  <c:v>1.7994328703711788</c:v>
                </c:pt>
                <c:pt idx="5071">
                  <c:v>1.7996759259253439</c:v>
                </c:pt>
                <c:pt idx="5072">
                  <c:v>1.7999189814795089</c:v>
                </c:pt>
                <c:pt idx="5073">
                  <c:v>1.8001620370336739</c:v>
                </c:pt>
                <c:pt idx="5074">
                  <c:v>1.8004050925951149</c:v>
                </c:pt>
                <c:pt idx="5075">
                  <c:v>1.80064814814928</c:v>
                </c:pt>
                <c:pt idx="5076">
                  <c:v>1.800891203703445</c:v>
                </c:pt>
                <c:pt idx="5077">
                  <c:v>1.8011342592576101</c:v>
                </c:pt>
                <c:pt idx="5078">
                  <c:v>1.8013773148117751</c:v>
                </c:pt>
                <c:pt idx="5079">
                  <c:v>1.8016203703732161</c:v>
                </c:pt>
                <c:pt idx="5080">
                  <c:v>1.8018634259273811</c:v>
                </c:pt>
                <c:pt idx="5081">
                  <c:v>1.8021064814815462</c:v>
                </c:pt>
                <c:pt idx="5082">
                  <c:v>1.8023495370357112</c:v>
                </c:pt>
                <c:pt idx="5083">
                  <c:v>1.8025925925898763</c:v>
                </c:pt>
                <c:pt idx="5084">
                  <c:v>1.8028356481440413</c:v>
                </c:pt>
                <c:pt idx="5085">
                  <c:v>1.8030787037054823</c:v>
                </c:pt>
                <c:pt idx="5086">
                  <c:v>1.8033217592596473</c:v>
                </c:pt>
                <c:pt idx="5087">
                  <c:v>1.8035648148138124</c:v>
                </c:pt>
                <c:pt idx="5088">
                  <c:v>1.8038078703679774</c:v>
                </c:pt>
                <c:pt idx="5089">
                  <c:v>1.8040509259221424</c:v>
                </c:pt>
                <c:pt idx="5090">
                  <c:v>1.8042939814835834</c:v>
                </c:pt>
                <c:pt idx="5091">
                  <c:v>1.8045370370377485</c:v>
                </c:pt>
                <c:pt idx="5092">
                  <c:v>1.8047800925919135</c:v>
                </c:pt>
                <c:pt idx="5093">
                  <c:v>1.8050231481460786</c:v>
                </c:pt>
                <c:pt idx="5094">
                  <c:v>1.8052662037002436</c:v>
                </c:pt>
                <c:pt idx="5095">
                  <c:v>1.8055092592616846</c:v>
                </c:pt>
                <c:pt idx="5096">
                  <c:v>1.8057523148158496</c:v>
                </c:pt>
                <c:pt idx="5097">
                  <c:v>1.8059953703700147</c:v>
                </c:pt>
                <c:pt idx="5098">
                  <c:v>1.8062384259241797</c:v>
                </c:pt>
                <c:pt idx="5099">
                  <c:v>1.8064814814783448</c:v>
                </c:pt>
                <c:pt idx="5100">
                  <c:v>1.8067245370397857</c:v>
                </c:pt>
                <c:pt idx="5101">
                  <c:v>1.8069675925939508</c:v>
                </c:pt>
                <c:pt idx="5102">
                  <c:v>1.8072106481481158</c:v>
                </c:pt>
                <c:pt idx="5103">
                  <c:v>1.8074537037022809</c:v>
                </c:pt>
                <c:pt idx="5104">
                  <c:v>1.8076967592564459</c:v>
                </c:pt>
                <c:pt idx="5105">
                  <c:v>1.8079398148178869</c:v>
                </c:pt>
                <c:pt idx="5106">
                  <c:v>1.8081828703720519</c:v>
                </c:pt>
                <c:pt idx="5107">
                  <c:v>1.808425925926217</c:v>
                </c:pt>
                <c:pt idx="5108">
                  <c:v>1.808668981480382</c:v>
                </c:pt>
                <c:pt idx="5109">
                  <c:v>1.8089120370345471</c:v>
                </c:pt>
                <c:pt idx="5110">
                  <c:v>1.8091666666654918</c:v>
                </c:pt>
                <c:pt idx="5111">
                  <c:v>1.8094097222196568</c:v>
                </c:pt>
                <c:pt idx="5112">
                  <c:v>1.8096527777738218</c:v>
                </c:pt>
                <c:pt idx="5113">
                  <c:v>1.8098958333352628</c:v>
                </c:pt>
                <c:pt idx="5114">
                  <c:v>1.8101388888894279</c:v>
                </c:pt>
                <c:pt idx="5115">
                  <c:v>1.8103819444435929</c:v>
                </c:pt>
                <c:pt idx="5116">
                  <c:v>1.8106249999977579</c:v>
                </c:pt>
                <c:pt idx="5117">
                  <c:v>1.810868055551923</c:v>
                </c:pt>
                <c:pt idx="5118">
                  <c:v>1.811111111113364</c:v>
                </c:pt>
                <c:pt idx="5119">
                  <c:v>1.811354166667529</c:v>
                </c:pt>
                <c:pt idx="5120">
                  <c:v>1.8115972222216941</c:v>
                </c:pt>
                <c:pt idx="5121">
                  <c:v>1.8118402777758591</c:v>
                </c:pt>
                <c:pt idx="5122">
                  <c:v>1.8120833333300241</c:v>
                </c:pt>
                <c:pt idx="5123">
                  <c:v>1.8123263888914651</c:v>
                </c:pt>
                <c:pt idx="5124">
                  <c:v>1.8125694444456302</c:v>
                </c:pt>
                <c:pt idx="5125">
                  <c:v>1.8128124999997952</c:v>
                </c:pt>
                <c:pt idx="5126">
                  <c:v>1.8130555555539603</c:v>
                </c:pt>
                <c:pt idx="5127">
                  <c:v>1.8132986111081253</c:v>
                </c:pt>
                <c:pt idx="5128">
                  <c:v>1.8135416666695663</c:v>
                </c:pt>
                <c:pt idx="5129">
                  <c:v>1.8137847222237313</c:v>
                </c:pt>
                <c:pt idx="5130">
                  <c:v>1.8140277777778964</c:v>
                </c:pt>
                <c:pt idx="5131">
                  <c:v>1.8142708333320614</c:v>
                </c:pt>
                <c:pt idx="5132">
                  <c:v>1.8145138888862264</c:v>
                </c:pt>
                <c:pt idx="5133">
                  <c:v>1.8147569444403915</c:v>
                </c:pt>
                <c:pt idx="5134">
                  <c:v>1.8150000000018325</c:v>
                </c:pt>
                <c:pt idx="5135">
                  <c:v>1.8152430555559975</c:v>
                </c:pt>
                <c:pt idx="5136">
                  <c:v>1.8154861111101626</c:v>
                </c:pt>
                <c:pt idx="5137">
                  <c:v>1.8157291666643276</c:v>
                </c:pt>
                <c:pt idx="5138">
                  <c:v>1.8159722222184926</c:v>
                </c:pt>
                <c:pt idx="5139">
                  <c:v>1.8162152777799336</c:v>
                </c:pt>
                <c:pt idx="5140">
                  <c:v>1.8164583333340987</c:v>
                </c:pt>
                <c:pt idx="5141">
                  <c:v>1.8167013888882637</c:v>
                </c:pt>
                <c:pt idx="5142">
                  <c:v>1.8169444444424288</c:v>
                </c:pt>
                <c:pt idx="5143">
                  <c:v>1.8171874999965938</c:v>
                </c:pt>
                <c:pt idx="5144">
                  <c:v>1.8174305555580348</c:v>
                </c:pt>
                <c:pt idx="5145">
                  <c:v>1.8176736111121998</c:v>
                </c:pt>
                <c:pt idx="5146">
                  <c:v>1.8179166666663649</c:v>
                </c:pt>
                <c:pt idx="5147">
                  <c:v>1.8181597222205299</c:v>
                </c:pt>
                <c:pt idx="5148">
                  <c:v>1.8184027777746949</c:v>
                </c:pt>
                <c:pt idx="5149">
                  <c:v>1.8186458333361359</c:v>
                </c:pt>
                <c:pt idx="5150">
                  <c:v>1.818888888890301</c:v>
                </c:pt>
                <c:pt idx="5151">
                  <c:v>1.819131944444466</c:v>
                </c:pt>
                <c:pt idx="5152">
                  <c:v>1.8193749999986311</c:v>
                </c:pt>
                <c:pt idx="5153">
                  <c:v>1.8196180555527961</c:v>
                </c:pt>
                <c:pt idx="5154">
                  <c:v>1.8198611111142371</c:v>
                </c:pt>
                <c:pt idx="5155">
                  <c:v>1.8201041666684021</c:v>
                </c:pt>
                <c:pt idx="5156">
                  <c:v>1.8203472222225672</c:v>
                </c:pt>
                <c:pt idx="5157">
                  <c:v>1.8205902777767322</c:v>
                </c:pt>
                <c:pt idx="5158">
                  <c:v>1.8208449074076769</c:v>
                </c:pt>
                <c:pt idx="5159">
                  <c:v>1.8210879629618419</c:v>
                </c:pt>
                <c:pt idx="5160">
                  <c:v>1.821331018516007</c:v>
                </c:pt>
                <c:pt idx="5161">
                  <c:v>1.821574074070172</c:v>
                </c:pt>
                <c:pt idx="5162">
                  <c:v>1.821817129631613</c:v>
                </c:pt>
                <c:pt idx="5163">
                  <c:v>1.8220601851857781</c:v>
                </c:pt>
                <c:pt idx="5164">
                  <c:v>1.8223032407399431</c:v>
                </c:pt>
                <c:pt idx="5165">
                  <c:v>1.8225462962941081</c:v>
                </c:pt>
                <c:pt idx="5166">
                  <c:v>1.8227893518482732</c:v>
                </c:pt>
                <c:pt idx="5167">
                  <c:v>1.8230324074097142</c:v>
                </c:pt>
                <c:pt idx="5168">
                  <c:v>1.8232754629638792</c:v>
                </c:pt>
                <c:pt idx="5169">
                  <c:v>1.8235185185180443</c:v>
                </c:pt>
                <c:pt idx="5170">
                  <c:v>1.8237615740722093</c:v>
                </c:pt>
                <c:pt idx="5171">
                  <c:v>1.8240046296263743</c:v>
                </c:pt>
                <c:pt idx="5172">
                  <c:v>1.8242476851878153</c:v>
                </c:pt>
                <c:pt idx="5173">
                  <c:v>1.8244907407419804</c:v>
                </c:pt>
                <c:pt idx="5174">
                  <c:v>1.8247337962961454</c:v>
                </c:pt>
                <c:pt idx="5175">
                  <c:v>1.8249768518503104</c:v>
                </c:pt>
                <c:pt idx="5176">
                  <c:v>1.8252199074044755</c:v>
                </c:pt>
                <c:pt idx="5177">
                  <c:v>1.8254629629659165</c:v>
                </c:pt>
                <c:pt idx="5178">
                  <c:v>1.8257060185200815</c:v>
                </c:pt>
                <c:pt idx="5179">
                  <c:v>1.8259490740742466</c:v>
                </c:pt>
                <c:pt idx="5180">
                  <c:v>1.8261921296284116</c:v>
                </c:pt>
                <c:pt idx="5181">
                  <c:v>1.8264351851825766</c:v>
                </c:pt>
                <c:pt idx="5182">
                  <c:v>1.8266782407367417</c:v>
                </c:pt>
                <c:pt idx="5183">
                  <c:v>1.8269212962981827</c:v>
                </c:pt>
                <c:pt idx="5184">
                  <c:v>1.8271643518523477</c:v>
                </c:pt>
                <c:pt idx="5185">
                  <c:v>1.8274074074065128</c:v>
                </c:pt>
                <c:pt idx="5186">
                  <c:v>1.8276504629606778</c:v>
                </c:pt>
                <c:pt idx="5187">
                  <c:v>1.8278935185148428</c:v>
                </c:pt>
                <c:pt idx="5188">
                  <c:v>1.8281365740762838</c:v>
                </c:pt>
                <c:pt idx="5189">
                  <c:v>1.8283796296304489</c:v>
                </c:pt>
                <c:pt idx="5190">
                  <c:v>1.8286226851846139</c:v>
                </c:pt>
                <c:pt idx="5191">
                  <c:v>1.8288657407387789</c:v>
                </c:pt>
                <c:pt idx="5192">
                  <c:v>1.829108796292944</c:v>
                </c:pt>
                <c:pt idx="5193">
                  <c:v>1.829351851854385</c:v>
                </c:pt>
                <c:pt idx="5194">
                  <c:v>1.82959490740855</c:v>
                </c:pt>
                <c:pt idx="5195">
                  <c:v>1.8298379629627151</c:v>
                </c:pt>
                <c:pt idx="5196">
                  <c:v>1.8300810185168801</c:v>
                </c:pt>
                <c:pt idx="5197">
                  <c:v>1.8303240740710451</c:v>
                </c:pt>
                <c:pt idx="5198">
                  <c:v>1.8305671296324861</c:v>
                </c:pt>
                <c:pt idx="5199">
                  <c:v>1.8308101851866512</c:v>
                </c:pt>
                <c:pt idx="5200">
                  <c:v>1.8310532407408162</c:v>
                </c:pt>
                <c:pt idx="5201">
                  <c:v>1.8312962962949813</c:v>
                </c:pt>
                <c:pt idx="5202">
                  <c:v>1.8315393518491463</c:v>
                </c:pt>
                <c:pt idx="5203">
                  <c:v>1.8317824074033113</c:v>
                </c:pt>
                <c:pt idx="5204">
                  <c:v>1.8320254629647523</c:v>
                </c:pt>
                <c:pt idx="5205">
                  <c:v>1.8322685185189174</c:v>
                </c:pt>
                <c:pt idx="5206">
                  <c:v>1.8325115740730824</c:v>
                </c:pt>
                <c:pt idx="5207">
                  <c:v>1.8327662037040271</c:v>
                </c:pt>
                <c:pt idx="5208">
                  <c:v>1.8330092592581921</c:v>
                </c:pt>
                <c:pt idx="5209">
                  <c:v>1.8332523148123572</c:v>
                </c:pt>
                <c:pt idx="5210">
                  <c:v>1.8334953703665222</c:v>
                </c:pt>
                <c:pt idx="5211">
                  <c:v>1.8337384259279632</c:v>
                </c:pt>
                <c:pt idx="5212">
                  <c:v>1.8339814814821283</c:v>
                </c:pt>
                <c:pt idx="5213">
                  <c:v>1.8342245370362933</c:v>
                </c:pt>
                <c:pt idx="5214">
                  <c:v>1.8344675925904583</c:v>
                </c:pt>
                <c:pt idx="5215">
                  <c:v>1.8347106481446234</c:v>
                </c:pt>
                <c:pt idx="5216">
                  <c:v>1.8349537037060644</c:v>
                </c:pt>
                <c:pt idx="5217">
                  <c:v>1.8351967592602294</c:v>
                </c:pt>
                <c:pt idx="5218">
                  <c:v>1.8354398148143944</c:v>
                </c:pt>
                <c:pt idx="5219">
                  <c:v>1.8356828703685595</c:v>
                </c:pt>
                <c:pt idx="5220">
                  <c:v>1.8359259259227245</c:v>
                </c:pt>
                <c:pt idx="5221">
                  <c:v>1.8361689814841655</c:v>
                </c:pt>
                <c:pt idx="5222">
                  <c:v>1.8364120370383306</c:v>
                </c:pt>
                <c:pt idx="5223">
                  <c:v>1.8366550925924956</c:v>
                </c:pt>
                <c:pt idx="5224">
                  <c:v>1.8368981481466606</c:v>
                </c:pt>
                <c:pt idx="5225">
                  <c:v>1.8371412037008257</c:v>
                </c:pt>
                <c:pt idx="5226">
                  <c:v>1.8373842592622667</c:v>
                </c:pt>
                <c:pt idx="5227">
                  <c:v>1.8376273148164317</c:v>
                </c:pt>
                <c:pt idx="5228">
                  <c:v>1.8378703703705968</c:v>
                </c:pt>
                <c:pt idx="5229">
                  <c:v>1.8381134259247618</c:v>
                </c:pt>
                <c:pt idx="5230">
                  <c:v>1.8383564814789268</c:v>
                </c:pt>
                <c:pt idx="5231">
                  <c:v>1.8385995370330919</c:v>
                </c:pt>
                <c:pt idx="5232">
                  <c:v>1.8388425925945329</c:v>
                </c:pt>
                <c:pt idx="5233">
                  <c:v>1.8390856481486979</c:v>
                </c:pt>
                <c:pt idx="5234">
                  <c:v>1.8393287037028629</c:v>
                </c:pt>
                <c:pt idx="5235">
                  <c:v>1.839571759257028</c:v>
                </c:pt>
                <c:pt idx="5236">
                  <c:v>1.839814814811193</c:v>
                </c:pt>
                <c:pt idx="5237">
                  <c:v>1.840057870372634</c:v>
                </c:pt>
                <c:pt idx="5238">
                  <c:v>1.8403009259267991</c:v>
                </c:pt>
                <c:pt idx="5239">
                  <c:v>1.8405439814809641</c:v>
                </c:pt>
                <c:pt idx="5240">
                  <c:v>1.8407870370351291</c:v>
                </c:pt>
                <c:pt idx="5241">
                  <c:v>1.8410300925892942</c:v>
                </c:pt>
                <c:pt idx="5242">
                  <c:v>1.8412731481507352</c:v>
                </c:pt>
                <c:pt idx="5243">
                  <c:v>1.8415162037049002</c:v>
                </c:pt>
                <c:pt idx="5244">
                  <c:v>1.8417592592590653</c:v>
                </c:pt>
                <c:pt idx="5245">
                  <c:v>1.8420023148132303</c:v>
                </c:pt>
                <c:pt idx="5246">
                  <c:v>1.8422453703673953</c:v>
                </c:pt>
                <c:pt idx="5247">
                  <c:v>1.8424884259288363</c:v>
                </c:pt>
                <c:pt idx="5248">
                  <c:v>1.8427314814830014</c:v>
                </c:pt>
                <c:pt idx="5249">
                  <c:v>1.8429745370371664</c:v>
                </c:pt>
                <c:pt idx="5250">
                  <c:v>1.8432175925913314</c:v>
                </c:pt>
                <c:pt idx="5251">
                  <c:v>1.8434606481454965</c:v>
                </c:pt>
                <c:pt idx="5252">
                  <c:v>1.8437037036996615</c:v>
                </c:pt>
                <c:pt idx="5253">
                  <c:v>1.8439467592611025</c:v>
                </c:pt>
                <c:pt idx="5254">
                  <c:v>1.8441898148152676</c:v>
                </c:pt>
                <c:pt idx="5255">
                  <c:v>1.8444444444462123</c:v>
                </c:pt>
                <c:pt idx="5256">
                  <c:v>1.8446875000003773</c:v>
                </c:pt>
                <c:pt idx="5257">
                  <c:v>1.8449305555545423</c:v>
                </c:pt>
                <c:pt idx="5258">
                  <c:v>1.8451736111087074</c:v>
                </c:pt>
                <c:pt idx="5259">
                  <c:v>1.8454166666628724</c:v>
                </c:pt>
                <c:pt idx="5260">
                  <c:v>1.8456597222243134</c:v>
                </c:pt>
                <c:pt idx="5261">
                  <c:v>1.8459027777784784</c:v>
                </c:pt>
                <c:pt idx="5262">
                  <c:v>1.8461458333326435</c:v>
                </c:pt>
                <c:pt idx="5263">
                  <c:v>1.8463888888868085</c:v>
                </c:pt>
                <c:pt idx="5264">
                  <c:v>1.8466319444409736</c:v>
                </c:pt>
                <c:pt idx="5265">
                  <c:v>1.8468750000024146</c:v>
                </c:pt>
                <c:pt idx="5266">
                  <c:v>1.8471180555565796</c:v>
                </c:pt>
                <c:pt idx="5267">
                  <c:v>1.8473611111107446</c:v>
                </c:pt>
                <c:pt idx="5268">
                  <c:v>1.8476041666649097</c:v>
                </c:pt>
                <c:pt idx="5269">
                  <c:v>1.8478472222190747</c:v>
                </c:pt>
                <c:pt idx="5270">
                  <c:v>1.8480902777805157</c:v>
                </c:pt>
                <c:pt idx="5271">
                  <c:v>1.8483333333346808</c:v>
                </c:pt>
                <c:pt idx="5272">
                  <c:v>1.8485763888888458</c:v>
                </c:pt>
                <c:pt idx="5273">
                  <c:v>1.8488194444430108</c:v>
                </c:pt>
                <c:pt idx="5274">
                  <c:v>1.8490624999971759</c:v>
                </c:pt>
                <c:pt idx="5275">
                  <c:v>1.8493055555586169</c:v>
                </c:pt>
                <c:pt idx="5276">
                  <c:v>1.8495486111127819</c:v>
                </c:pt>
                <c:pt idx="5277">
                  <c:v>1.8497916666669469</c:v>
                </c:pt>
                <c:pt idx="5278">
                  <c:v>1.850034722221112</c:v>
                </c:pt>
                <c:pt idx="5279">
                  <c:v>1.850277777775277</c:v>
                </c:pt>
                <c:pt idx="5280">
                  <c:v>1.8505208333294421</c:v>
                </c:pt>
                <c:pt idx="5281">
                  <c:v>1.8507638888908831</c:v>
                </c:pt>
                <c:pt idx="5282">
                  <c:v>1.8510069444450481</c:v>
                </c:pt>
                <c:pt idx="5283">
                  <c:v>1.8512499999992131</c:v>
                </c:pt>
                <c:pt idx="5284">
                  <c:v>1.8514930555533782</c:v>
                </c:pt>
                <c:pt idx="5285">
                  <c:v>1.8517361111075432</c:v>
                </c:pt>
                <c:pt idx="5286">
                  <c:v>1.8519791666689842</c:v>
                </c:pt>
                <c:pt idx="5287">
                  <c:v>1.8522222222231493</c:v>
                </c:pt>
                <c:pt idx="5288">
                  <c:v>1.8524652777773143</c:v>
                </c:pt>
                <c:pt idx="5289">
                  <c:v>1.8527083333314793</c:v>
                </c:pt>
                <c:pt idx="5290">
                  <c:v>1.8529513888856444</c:v>
                </c:pt>
                <c:pt idx="5291">
                  <c:v>1.8531944444470854</c:v>
                </c:pt>
                <c:pt idx="5292">
                  <c:v>1.8534375000012504</c:v>
                </c:pt>
                <c:pt idx="5293">
                  <c:v>1.8536805555554154</c:v>
                </c:pt>
                <c:pt idx="5294">
                  <c:v>1.8539236111095805</c:v>
                </c:pt>
                <c:pt idx="5295">
                  <c:v>1.8541666666637455</c:v>
                </c:pt>
                <c:pt idx="5296">
                  <c:v>1.8544097222251865</c:v>
                </c:pt>
                <c:pt idx="5297">
                  <c:v>1.8546527777793516</c:v>
                </c:pt>
                <c:pt idx="5298">
                  <c:v>1.8548958333335166</c:v>
                </c:pt>
                <c:pt idx="5299">
                  <c:v>1.8551388888876816</c:v>
                </c:pt>
                <c:pt idx="5300">
                  <c:v>1.8553819444418467</c:v>
                </c:pt>
                <c:pt idx="5301">
                  <c:v>1.8556249999960117</c:v>
                </c:pt>
                <c:pt idx="5302">
                  <c:v>1.8558680555574527</c:v>
                </c:pt>
                <c:pt idx="5303">
                  <c:v>1.8561111111116178</c:v>
                </c:pt>
                <c:pt idx="5304">
                  <c:v>1.8563657407425624</c:v>
                </c:pt>
                <c:pt idx="5305">
                  <c:v>1.8566087962967275</c:v>
                </c:pt>
                <c:pt idx="5306">
                  <c:v>1.8568518518508925</c:v>
                </c:pt>
                <c:pt idx="5307">
                  <c:v>1.8570949074050576</c:v>
                </c:pt>
                <c:pt idx="5308">
                  <c:v>1.8573379629592226</c:v>
                </c:pt>
                <c:pt idx="5309">
                  <c:v>1.8575810185206636</c:v>
                </c:pt>
                <c:pt idx="5310">
                  <c:v>1.8578240740748286</c:v>
                </c:pt>
                <c:pt idx="5311">
                  <c:v>1.8580671296289937</c:v>
                </c:pt>
                <c:pt idx="5312">
                  <c:v>1.8583101851831587</c:v>
                </c:pt>
                <c:pt idx="5313">
                  <c:v>1.8585532407373238</c:v>
                </c:pt>
                <c:pt idx="5314">
                  <c:v>1.8587962962987647</c:v>
                </c:pt>
                <c:pt idx="5315">
                  <c:v>1.8590393518529298</c:v>
                </c:pt>
                <c:pt idx="5316">
                  <c:v>1.8592824074070948</c:v>
                </c:pt>
                <c:pt idx="5317">
                  <c:v>1.8595254629612599</c:v>
                </c:pt>
                <c:pt idx="5318">
                  <c:v>1.8597685185154249</c:v>
                </c:pt>
                <c:pt idx="5319">
                  <c:v>1.8600115740768659</c:v>
                </c:pt>
                <c:pt idx="5320">
                  <c:v>1.8602546296310309</c:v>
                </c:pt>
                <c:pt idx="5321">
                  <c:v>1.860497685185196</c:v>
                </c:pt>
                <c:pt idx="5322">
                  <c:v>1.860740740739361</c:v>
                </c:pt>
                <c:pt idx="5323">
                  <c:v>1.8609837962935261</c:v>
                </c:pt>
                <c:pt idx="5324">
                  <c:v>1.8612268518549671</c:v>
                </c:pt>
                <c:pt idx="5325">
                  <c:v>1.8614699074091321</c:v>
                </c:pt>
                <c:pt idx="5326">
                  <c:v>1.8617129629632971</c:v>
                </c:pt>
                <c:pt idx="5327">
                  <c:v>1.8619560185174622</c:v>
                </c:pt>
                <c:pt idx="5328">
                  <c:v>1.8621990740716272</c:v>
                </c:pt>
                <c:pt idx="5329">
                  <c:v>1.8624421296257923</c:v>
                </c:pt>
                <c:pt idx="5330">
                  <c:v>1.8626851851872332</c:v>
                </c:pt>
                <c:pt idx="5331">
                  <c:v>1.8629282407413983</c:v>
                </c:pt>
                <c:pt idx="5332">
                  <c:v>1.8631712962955633</c:v>
                </c:pt>
                <c:pt idx="5333">
                  <c:v>1.8634143518497284</c:v>
                </c:pt>
                <c:pt idx="5334">
                  <c:v>1.8636574074038934</c:v>
                </c:pt>
                <c:pt idx="5335">
                  <c:v>1.8639004629653344</c:v>
                </c:pt>
                <c:pt idx="5336">
                  <c:v>1.8641435185194994</c:v>
                </c:pt>
                <c:pt idx="5337">
                  <c:v>1.8643865740736645</c:v>
                </c:pt>
                <c:pt idx="5338">
                  <c:v>1.8646296296278295</c:v>
                </c:pt>
                <c:pt idx="5339">
                  <c:v>1.8648726851819946</c:v>
                </c:pt>
                <c:pt idx="5340">
                  <c:v>1.8651157407434356</c:v>
                </c:pt>
                <c:pt idx="5341">
                  <c:v>1.8653587962976006</c:v>
                </c:pt>
                <c:pt idx="5342">
                  <c:v>1.8656018518517656</c:v>
                </c:pt>
                <c:pt idx="5343">
                  <c:v>1.8658449074059307</c:v>
                </c:pt>
                <c:pt idx="5344">
                  <c:v>1.8660879629600957</c:v>
                </c:pt>
                <c:pt idx="5345">
                  <c:v>1.8663310185215367</c:v>
                </c:pt>
                <c:pt idx="5346">
                  <c:v>1.8665740740757018</c:v>
                </c:pt>
                <c:pt idx="5347">
                  <c:v>1.8668171296298668</c:v>
                </c:pt>
                <c:pt idx="5348">
                  <c:v>1.8670601851840318</c:v>
                </c:pt>
                <c:pt idx="5349">
                  <c:v>1.8673032407381969</c:v>
                </c:pt>
                <c:pt idx="5350">
                  <c:v>1.8675462962923619</c:v>
                </c:pt>
                <c:pt idx="5351">
                  <c:v>1.8677893518538029</c:v>
                </c:pt>
                <c:pt idx="5352">
                  <c:v>1.8680439814774716</c:v>
                </c:pt>
                <c:pt idx="5353">
                  <c:v>1.8682870370389126</c:v>
                </c:pt>
                <c:pt idx="5354">
                  <c:v>1.8685300925930777</c:v>
                </c:pt>
                <c:pt idx="5355">
                  <c:v>1.8687731481472427</c:v>
                </c:pt>
                <c:pt idx="5356">
                  <c:v>1.8690162037014078</c:v>
                </c:pt>
                <c:pt idx="5357">
                  <c:v>1.8692592592555728</c:v>
                </c:pt>
                <c:pt idx="5358">
                  <c:v>1.8695023148170138</c:v>
                </c:pt>
                <c:pt idx="5359">
                  <c:v>1.8697453703711788</c:v>
                </c:pt>
                <c:pt idx="5360">
                  <c:v>1.8699884259253439</c:v>
                </c:pt>
                <c:pt idx="5361">
                  <c:v>1.8702314814795089</c:v>
                </c:pt>
                <c:pt idx="5362">
                  <c:v>1.8704745370336739</c:v>
                </c:pt>
                <c:pt idx="5363">
                  <c:v>1.8707175925951149</c:v>
                </c:pt>
                <c:pt idx="5364">
                  <c:v>1.87096064814928</c:v>
                </c:pt>
                <c:pt idx="5365">
                  <c:v>1.871203703703445</c:v>
                </c:pt>
                <c:pt idx="5366">
                  <c:v>1.8714467592576101</c:v>
                </c:pt>
                <c:pt idx="5367">
                  <c:v>1.8716898148117751</c:v>
                </c:pt>
                <c:pt idx="5368">
                  <c:v>1.8719328703732161</c:v>
                </c:pt>
                <c:pt idx="5369">
                  <c:v>1.8721759259273811</c:v>
                </c:pt>
                <c:pt idx="5370">
                  <c:v>1.8724189814815462</c:v>
                </c:pt>
                <c:pt idx="5371">
                  <c:v>1.8726620370357112</c:v>
                </c:pt>
                <c:pt idx="5372">
                  <c:v>1.8729050925898763</c:v>
                </c:pt>
                <c:pt idx="5373">
                  <c:v>1.8731481481440413</c:v>
                </c:pt>
                <c:pt idx="5374">
                  <c:v>1.8733912037054823</c:v>
                </c:pt>
                <c:pt idx="5375">
                  <c:v>1.8736342592596473</c:v>
                </c:pt>
                <c:pt idx="5376">
                  <c:v>1.8738773148138124</c:v>
                </c:pt>
                <c:pt idx="5377">
                  <c:v>1.8741203703679774</c:v>
                </c:pt>
                <c:pt idx="5378">
                  <c:v>1.8743634259221424</c:v>
                </c:pt>
                <c:pt idx="5379">
                  <c:v>1.8746064814835834</c:v>
                </c:pt>
                <c:pt idx="5380">
                  <c:v>1.8748495370377485</c:v>
                </c:pt>
                <c:pt idx="5381">
                  <c:v>1.8750925925919135</c:v>
                </c:pt>
                <c:pt idx="5382">
                  <c:v>1.8753356481460786</c:v>
                </c:pt>
                <c:pt idx="5383">
                  <c:v>1.8755787037002436</c:v>
                </c:pt>
                <c:pt idx="5384">
                  <c:v>1.8758217592616846</c:v>
                </c:pt>
                <c:pt idx="5385">
                  <c:v>1.8760648148158496</c:v>
                </c:pt>
                <c:pt idx="5386">
                  <c:v>1.8763078703700147</c:v>
                </c:pt>
                <c:pt idx="5387">
                  <c:v>1.8765509259241797</c:v>
                </c:pt>
                <c:pt idx="5388">
                  <c:v>1.8767939814783448</c:v>
                </c:pt>
                <c:pt idx="5389">
                  <c:v>1.8770370370397857</c:v>
                </c:pt>
                <c:pt idx="5390">
                  <c:v>1.8772800925939508</c:v>
                </c:pt>
                <c:pt idx="5391">
                  <c:v>1.8775231481481158</c:v>
                </c:pt>
                <c:pt idx="5392">
                  <c:v>1.8777662037022809</c:v>
                </c:pt>
                <c:pt idx="5393">
                  <c:v>1.8780092592564459</c:v>
                </c:pt>
                <c:pt idx="5394">
                  <c:v>1.8782523148178869</c:v>
                </c:pt>
                <c:pt idx="5395">
                  <c:v>1.8784953703720519</c:v>
                </c:pt>
                <c:pt idx="5396">
                  <c:v>1.878738425926217</c:v>
                </c:pt>
                <c:pt idx="5397">
                  <c:v>1.878981481480382</c:v>
                </c:pt>
                <c:pt idx="5398">
                  <c:v>1.8792245370345471</c:v>
                </c:pt>
                <c:pt idx="5399">
                  <c:v>1.8794675925887121</c:v>
                </c:pt>
                <c:pt idx="5400">
                  <c:v>1.8797106481501531</c:v>
                </c:pt>
                <c:pt idx="5401">
                  <c:v>1.8799652777738218</c:v>
                </c:pt>
                <c:pt idx="5402">
                  <c:v>1.8802083333352628</c:v>
                </c:pt>
                <c:pt idx="5403">
                  <c:v>1.8804513888894279</c:v>
                </c:pt>
                <c:pt idx="5404">
                  <c:v>1.8806944444435929</c:v>
                </c:pt>
                <c:pt idx="5405">
                  <c:v>1.8809374999977579</c:v>
                </c:pt>
                <c:pt idx="5406">
                  <c:v>1.881180555551923</c:v>
                </c:pt>
                <c:pt idx="5407">
                  <c:v>1.881423611113364</c:v>
                </c:pt>
                <c:pt idx="5408">
                  <c:v>1.881666666667529</c:v>
                </c:pt>
                <c:pt idx="5409">
                  <c:v>1.8819097222216941</c:v>
                </c:pt>
                <c:pt idx="5410">
                  <c:v>1.8821527777758591</c:v>
                </c:pt>
                <c:pt idx="5411">
                  <c:v>1.8823958333300241</c:v>
                </c:pt>
                <c:pt idx="5412">
                  <c:v>1.8826388888914651</c:v>
                </c:pt>
                <c:pt idx="5413">
                  <c:v>1.8828819444456302</c:v>
                </c:pt>
                <c:pt idx="5414">
                  <c:v>1.8831249999997952</c:v>
                </c:pt>
                <c:pt idx="5415">
                  <c:v>1.8833680555539603</c:v>
                </c:pt>
                <c:pt idx="5416">
                  <c:v>1.8836111111081253</c:v>
                </c:pt>
                <c:pt idx="5417">
                  <c:v>1.8838541666695663</c:v>
                </c:pt>
                <c:pt idx="5418">
                  <c:v>1.8840972222237313</c:v>
                </c:pt>
                <c:pt idx="5419">
                  <c:v>1.8843402777778964</c:v>
                </c:pt>
                <c:pt idx="5420">
                  <c:v>1.8845833333320614</c:v>
                </c:pt>
                <c:pt idx="5421">
                  <c:v>1.8848263888862264</c:v>
                </c:pt>
                <c:pt idx="5422">
                  <c:v>1.8850694444403915</c:v>
                </c:pt>
                <c:pt idx="5423">
                  <c:v>1.8853125000018325</c:v>
                </c:pt>
                <c:pt idx="5424">
                  <c:v>1.8855555555559975</c:v>
                </c:pt>
                <c:pt idx="5425">
                  <c:v>1.8857986111101626</c:v>
                </c:pt>
                <c:pt idx="5426">
                  <c:v>1.8860416666643276</c:v>
                </c:pt>
                <c:pt idx="5427">
                  <c:v>1.8862847222184926</c:v>
                </c:pt>
                <c:pt idx="5428">
                  <c:v>1.8865277777799336</c:v>
                </c:pt>
                <c:pt idx="5429">
                  <c:v>1.8867708333340987</c:v>
                </c:pt>
                <c:pt idx="5430">
                  <c:v>1.8870138888882637</c:v>
                </c:pt>
                <c:pt idx="5431">
                  <c:v>1.8872569444424288</c:v>
                </c:pt>
                <c:pt idx="5432">
                  <c:v>1.8874999999965938</c:v>
                </c:pt>
                <c:pt idx="5433">
                  <c:v>1.8877430555580348</c:v>
                </c:pt>
                <c:pt idx="5434">
                  <c:v>1.8879861111121998</c:v>
                </c:pt>
                <c:pt idx="5435">
                  <c:v>1.8882291666663649</c:v>
                </c:pt>
                <c:pt idx="5436">
                  <c:v>1.8884722222205299</c:v>
                </c:pt>
                <c:pt idx="5437">
                  <c:v>1.8887152777746949</c:v>
                </c:pt>
                <c:pt idx="5438">
                  <c:v>1.8889583333361359</c:v>
                </c:pt>
                <c:pt idx="5439">
                  <c:v>1.889201388890301</c:v>
                </c:pt>
                <c:pt idx="5440">
                  <c:v>1.889444444444466</c:v>
                </c:pt>
                <c:pt idx="5441">
                  <c:v>1.8896874999986311</c:v>
                </c:pt>
                <c:pt idx="5442">
                  <c:v>1.8899305555527961</c:v>
                </c:pt>
                <c:pt idx="5443">
                  <c:v>1.8901736111142371</c:v>
                </c:pt>
                <c:pt idx="5444">
                  <c:v>1.8904166666684021</c:v>
                </c:pt>
                <c:pt idx="5445">
                  <c:v>1.8906597222225672</c:v>
                </c:pt>
                <c:pt idx="5446">
                  <c:v>1.8909027777767322</c:v>
                </c:pt>
                <c:pt idx="5447">
                  <c:v>1.8911458333308973</c:v>
                </c:pt>
                <c:pt idx="5448">
                  <c:v>1.8913888888850623</c:v>
                </c:pt>
                <c:pt idx="5449">
                  <c:v>1.891643518516007</c:v>
                </c:pt>
                <c:pt idx="5450">
                  <c:v>1.891886574070172</c:v>
                </c:pt>
                <c:pt idx="5451">
                  <c:v>1.892129629631613</c:v>
                </c:pt>
                <c:pt idx="5452">
                  <c:v>1.8923726851857781</c:v>
                </c:pt>
                <c:pt idx="5453">
                  <c:v>1.8926157407399431</c:v>
                </c:pt>
                <c:pt idx="5454">
                  <c:v>1.8928587962941081</c:v>
                </c:pt>
                <c:pt idx="5455">
                  <c:v>1.8931018518482732</c:v>
                </c:pt>
                <c:pt idx="5456">
                  <c:v>1.8933449074097142</c:v>
                </c:pt>
                <c:pt idx="5457">
                  <c:v>1.8935879629638792</c:v>
                </c:pt>
                <c:pt idx="5458">
                  <c:v>1.8938310185180443</c:v>
                </c:pt>
                <c:pt idx="5459">
                  <c:v>1.8940740740722093</c:v>
                </c:pt>
                <c:pt idx="5460">
                  <c:v>1.8943171296263743</c:v>
                </c:pt>
                <c:pt idx="5461">
                  <c:v>1.8945601851878153</c:v>
                </c:pt>
                <c:pt idx="5462">
                  <c:v>1.8948032407419804</c:v>
                </c:pt>
                <c:pt idx="5463">
                  <c:v>1.8950462962961454</c:v>
                </c:pt>
                <c:pt idx="5464">
                  <c:v>1.8952893518503104</c:v>
                </c:pt>
                <c:pt idx="5465">
                  <c:v>1.8955324074044755</c:v>
                </c:pt>
                <c:pt idx="5466">
                  <c:v>1.8957754629659165</c:v>
                </c:pt>
                <c:pt idx="5467">
                  <c:v>1.8960185185200815</c:v>
                </c:pt>
                <c:pt idx="5468">
                  <c:v>1.8962615740742466</c:v>
                </c:pt>
                <c:pt idx="5469">
                  <c:v>1.8965046296284116</c:v>
                </c:pt>
                <c:pt idx="5470">
                  <c:v>1.8967476851825766</c:v>
                </c:pt>
                <c:pt idx="5471">
                  <c:v>1.8969907407367417</c:v>
                </c:pt>
                <c:pt idx="5472">
                  <c:v>1.8972337962981827</c:v>
                </c:pt>
                <c:pt idx="5473">
                  <c:v>1.8974768518523477</c:v>
                </c:pt>
                <c:pt idx="5474">
                  <c:v>1.8977199074065128</c:v>
                </c:pt>
                <c:pt idx="5475">
                  <c:v>1.8979629629606778</c:v>
                </c:pt>
                <c:pt idx="5476">
                  <c:v>1.8982060185148428</c:v>
                </c:pt>
                <c:pt idx="5477">
                  <c:v>1.8984490740762838</c:v>
                </c:pt>
                <c:pt idx="5478">
                  <c:v>1.8986921296304489</c:v>
                </c:pt>
                <c:pt idx="5479">
                  <c:v>1.8989351851846139</c:v>
                </c:pt>
                <c:pt idx="5480">
                  <c:v>1.8991782407387789</c:v>
                </c:pt>
                <c:pt idx="5481">
                  <c:v>1.899421296292944</c:v>
                </c:pt>
                <c:pt idx="5482">
                  <c:v>1.899664351854385</c:v>
                </c:pt>
                <c:pt idx="5483">
                  <c:v>1.89990740740855</c:v>
                </c:pt>
                <c:pt idx="5484">
                  <c:v>1.9001504629627151</c:v>
                </c:pt>
                <c:pt idx="5485">
                  <c:v>1.9003935185168801</c:v>
                </c:pt>
                <c:pt idx="5486">
                  <c:v>1.9006365740710451</c:v>
                </c:pt>
                <c:pt idx="5487">
                  <c:v>1.9008796296324861</c:v>
                </c:pt>
                <c:pt idx="5488">
                  <c:v>1.9011226851866512</c:v>
                </c:pt>
                <c:pt idx="5489">
                  <c:v>1.9013657407408162</c:v>
                </c:pt>
                <c:pt idx="5490">
                  <c:v>1.9016087962949813</c:v>
                </c:pt>
                <c:pt idx="5491">
                  <c:v>1.9018518518491463</c:v>
                </c:pt>
                <c:pt idx="5492">
                  <c:v>1.9020949074033113</c:v>
                </c:pt>
                <c:pt idx="5493">
                  <c:v>1.9023379629647523</c:v>
                </c:pt>
                <c:pt idx="5494">
                  <c:v>1.9025810185189174</c:v>
                </c:pt>
                <c:pt idx="5495">
                  <c:v>1.9028240740730824</c:v>
                </c:pt>
                <c:pt idx="5496">
                  <c:v>1.9030671296272474</c:v>
                </c:pt>
                <c:pt idx="5497">
                  <c:v>1.9033217592581921</c:v>
                </c:pt>
                <c:pt idx="5498">
                  <c:v>1.9035648148123572</c:v>
                </c:pt>
                <c:pt idx="5499">
                  <c:v>1.9038078703665222</c:v>
                </c:pt>
                <c:pt idx="5500">
                  <c:v>1.9040509259279632</c:v>
                </c:pt>
                <c:pt idx="5501">
                  <c:v>1.9042939814821283</c:v>
                </c:pt>
                <c:pt idx="5502">
                  <c:v>1.9045370370362933</c:v>
                </c:pt>
                <c:pt idx="5503">
                  <c:v>1.9047800925904583</c:v>
                </c:pt>
                <c:pt idx="5504">
                  <c:v>1.9050231481446234</c:v>
                </c:pt>
                <c:pt idx="5505">
                  <c:v>1.9052662037060644</c:v>
                </c:pt>
                <c:pt idx="5506">
                  <c:v>1.9055092592602294</c:v>
                </c:pt>
                <c:pt idx="5507">
                  <c:v>1.9057523148143944</c:v>
                </c:pt>
                <c:pt idx="5508">
                  <c:v>1.9059953703685595</c:v>
                </c:pt>
                <c:pt idx="5509">
                  <c:v>1.9062384259227245</c:v>
                </c:pt>
                <c:pt idx="5510">
                  <c:v>1.9064814814841655</c:v>
                </c:pt>
                <c:pt idx="5511">
                  <c:v>1.9067245370383306</c:v>
                </c:pt>
                <c:pt idx="5512">
                  <c:v>1.9069675925924956</c:v>
                </c:pt>
                <c:pt idx="5513">
                  <c:v>1.9072106481466606</c:v>
                </c:pt>
                <c:pt idx="5514">
                  <c:v>1.9074537037008257</c:v>
                </c:pt>
                <c:pt idx="5515">
                  <c:v>1.9076967592622667</c:v>
                </c:pt>
                <c:pt idx="5516">
                  <c:v>1.9079398148164317</c:v>
                </c:pt>
                <c:pt idx="5517">
                  <c:v>1.9081828703705968</c:v>
                </c:pt>
                <c:pt idx="5518">
                  <c:v>1.9084259259247618</c:v>
                </c:pt>
                <c:pt idx="5519">
                  <c:v>1.9086689814789268</c:v>
                </c:pt>
                <c:pt idx="5520">
                  <c:v>1.9089120370330919</c:v>
                </c:pt>
                <c:pt idx="5521">
                  <c:v>1.9091550925945329</c:v>
                </c:pt>
                <c:pt idx="5522">
                  <c:v>1.9093981481486979</c:v>
                </c:pt>
                <c:pt idx="5523">
                  <c:v>1.9096412037028629</c:v>
                </c:pt>
                <c:pt idx="5524">
                  <c:v>1.909884259257028</c:v>
                </c:pt>
                <c:pt idx="5525">
                  <c:v>1.910127314811193</c:v>
                </c:pt>
                <c:pt idx="5526">
                  <c:v>1.910370370372634</c:v>
                </c:pt>
                <c:pt idx="5527">
                  <c:v>1.9106134259267991</c:v>
                </c:pt>
                <c:pt idx="5528">
                  <c:v>1.9108564814809641</c:v>
                </c:pt>
                <c:pt idx="5529">
                  <c:v>1.9110995370351291</c:v>
                </c:pt>
                <c:pt idx="5530">
                  <c:v>1.9113425925892942</c:v>
                </c:pt>
                <c:pt idx="5531">
                  <c:v>1.9115856481507352</c:v>
                </c:pt>
                <c:pt idx="5532">
                  <c:v>1.9118287037049002</c:v>
                </c:pt>
                <c:pt idx="5533">
                  <c:v>1.9120717592590653</c:v>
                </c:pt>
                <c:pt idx="5534">
                  <c:v>1.9123148148132303</c:v>
                </c:pt>
                <c:pt idx="5535">
                  <c:v>1.9125578703673953</c:v>
                </c:pt>
                <c:pt idx="5536">
                  <c:v>1.9128009259288363</c:v>
                </c:pt>
                <c:pt idx="5537">
                  <c:v>1.9130439814830014</c:v>
                </c:pt>
                <c:pt idx="5538">
                  <c:v>1.9132870370371664</c:v>
                </c:pt>
                <c:pt idx="5539">
                  <c:v>1.9135300925913314</c:v>
                </c:pt>
                <c:pt idx="5540">
                  <c:v>1.9137731481454965</c:v>
                </c:pt>
                <c:pt idx="5541">
                  <c:v>1.9140162036996615</c:v>
                </c:pt>
                <c:pt idx="5542">
                  <c:v>1.9142592592611025</c:v>
                </c:pt>
                <c:pt idx="5543">
                  <c:v>1.9145023148152676</c:v>
                </c:pt>
                <c:pt idx="5544">
                  <c:v>1.9147453703694326</c:v>
                </c:pt>
                <c:pt idx="5545">
                  <c:v>1.9149884259235976</c:v>
                </c:pt>
                <c:pt idx="5546">
                  <c:v>1.9152430555545423</c:v>
                </c:pt>
                <c:pt idx="5547">
                  <c:v>1.9154861111087074</c:v>
                </c:pt>
                <c:pt idx="5548">
                  <c:v>1.9157291666628724</c:v>
                </c:pt>
                <c:pt idx="5549">
                  <c:v>1.9159722222243134</c:v>
                </c:pt>
                <c:pt idx="5550">
                  <c:v>1.9162152777784784</c:v>
                </c:pt>
                <c:pt idx="5551">
                  <c:v>1.9164583333326435</c:v>
                </c:pt>
                <c:pt idx="5552">
                  <c:v>1.9167013888868085</c:v>
                </c:pt>
                <c:pt idx="5553">
                  <c:v>1.9169444444409736</c:v>
                </c:pt>
                <c:pt idx="5554">
                  <c:v>1.9171875000024146</c:v>
                </c:pt>
                <c:pt idx="5555">
                  <c:v>1.9174305555565796</c:v>
                </c:pt>
                <c:pt idx="5556">
                  <c:v>1.9176736111107446</c:v>
                </c:pt>
                <c:pt idx="5557">
                  <c:v>1.9179166666649097</c:v>
                </c:pt>
                <c:pt idx="5558">
                  <c:v>1.9181597222190747</c:v>
                </c:pt>
                <c:pt idx="5559">
                  <c:v>1.9184027777805157</c:v>
                </c:pt>
                <c:pt idx="5560">
                  <c:v>1.9186458333346808</c:v>
                </c:pt>
                <c:pt idx="5561">
                  <c:v>1.9188888888888458</c:v>
                </c:pt>
                <c:pt idx="5562">
                  <c:v>1.9191319444430108</c:v>
                </c:pt>
                <c:pt idx="5563">
                  <c:v>1.9193749999971759</c:v>
                </c:pt>
                <c:pt idx="5564">
                  <c:v>1.9196180555586169</c:v>
                </c:pt>
                <c:pt idx="5565">
                  <c:v>1.9198611111127819</c:v>
                </c:pt>
                <c:pt idx="5566">
                  <c:v>1.9201041666669469</c:v>
                </c:pt>
                <c:pt idx="5567">
                  <c:v>1.920347222221112</c:v>
                </c:pt>
                <c:pt idx="5568">
                  <c:v>1.920590277775277</c:v>
                </c:pt>
                <c:pt idx="5569">
                  <c:v>1.9208333333294421</c:v>
                </c:pt>
                <c:pt idx="5570">
                  <c:v>1.9210763888908831</c:v>
                </c:pt>
                <c:pt idx="5571">
                  <c:v>1.9213194444450481</c:v>
                </c:pt>
                <c:pt idx="5572">
                  <c:v>1.9215624999992131</c:v>
                </c:pt>
                <c:pt idx="5573">
                  <c:v>1.9218055555533782</c:v>
                </c:pt>
                <c:pt idx="5574">
                  <c:v>1.9220486111075432</c:v>
                </c:pt>
                <c:pt idx="5575">
                  <c:v>1.9222916666689842</c:v>
                </c:pt>
                <c:pt idx="5576">
                  <c:v>1.9225347222231493</c:v>
                </c:pt>
                <c:pt idx="5577">
                  <c:v>1.9227777777773143</c:v>
                </c:pt>
                <c:pt idx="5578">
                  <c:v>1.9230208333314793</c:v>
                </c:pt>
                <c:pt idx="5579">
                  <c:v>1.9232638888856444</c:v>
                </c:pt>
                <c:pt idx="5580">
                  <c:v>1.9235069444470854</c:v>
                </c:pt>
                <c:pt idx="5581">
                  <c:v>1.9237500000012504</c:v>
                </c:pt>
                <c:pt idx="5582">
                  <c:v>1.9239930555554154</c:v>
                </c:pt>
                <c:pt idx="5583">
                  <c:v>1.9242361111095805</c:v>
                </c:pt>
                <c:pt idx="5584">
                  <c:v>1.9244791666637455</c:v>
                </c:pt>
                <c:pt idx="5585">
                  <c:v>1.9247222222251865</c:v>
                </c:pt>
                <c:pt idx="5586">
                  <c:v>1.9249652777793516</c:v>
                </c:pt>
                <c:pt idx="5587">
                  <c:v>1.9252083333335166</c:v>
                </c:pt>
                <c:pt idx="5588">
                  <c:v>1.9254513888876816</c:v>
                </c:pt>
                <c:pt idx="5589">
                  <c:v>1.9256944444418467</c:v>
                </c:pt>
                <c:pt idx="5590">
                  <c:v>1.9259374999960117</c:v>
                </c:pt>
                <c:pt idx="5591">
                  <c:v>1.9261805555574527</c:v>
                </c:pt>
                <c:pt idx="5592">
                  <c:v>1.9264236111116178</c:v>
                </c:pt>
                <c:pt idx="5593">
                  <c:v>1.9266666666657828</c:v>
                </c:pt>
                <c:pt idx="5594">
                  <c:v>1.9269212962967275</c:v>
                </c:pt>
                <c:pt idx="5595">
                  <c:v>1.9271643518508925</c:v>
                </c:pt>
                <c:pt idx="5596">
                  <c:v>1.9274074074050576</c:v>
                </c:pt>
                <c:pt idx="5597">
                  <c:v>1.9276504629592226</c:v>
                </c:pt>
                <c:pt idx="5598">
                  <c:v>1.9278935185206636</c:v>
                </c:pt>
                <c:pt idx="5599">
                  <c:v>1.9281365740748286</c:v>
                </c:pt>
                <c:pt idx="5600">
                  <c:v>1.9283796296289937</c:v>
                </c:pt>
                <c:pt idx="5601">
                  <c:v>1.9286226851831587</c:v>
                </c:pt>
                <c:pt idx="5602">
                  <c:v>1.9288657407373238</c:v>
                </c:pt>
                <c:pt idx="5603">
                  <c:v>1.9291087962987647</c:v>
                </c:pt>
                <c:pt idx="5604">
                  <c:v>1.9293518518529298</c:v>
                </c:pt>
                <c:pt idx="5605">
                  <c:v>1.9295949074070948</c:v>
                </c:pt>
                <c:pt idx="5606">
                  <c:v>1.9298379629612599</c:v>
                </c:pt>
                <c:pt idx="5607">
                  <c:v>1.9300810185154249</c:v>
                </c:pt>
                <c:pt idx="5608">
                  <c:v>1.9303240740768659</c:v>
                </c:pt>
                <c:pt idx="5609">
                  <c:v>1.9305671296310309</c:v>
                </c:pt>
                <c:pt idx="5610">
                  <c:v>1.930810185185196</c:v>
                </c:pt>
                <c:pt idx="5611">
                  <c:v>1.931053240739361</c:v>
                </c:pt>
                <c:pt idx="5612">
                  <c:v>1.9312962962935261</c:v>
                </c:pt>
                <c:pt idx="5613">
                  <c:v>1.9315393518549671</c:v>
                </c:pt>
                <c:pt idx="5614">
                  <c:v>1.9317824074091321</c:v>
                </c:pt>
                <c:pt idx="5615">
                  <c:v>1.9320254629632971</c:v>
                </c:pt>
                <c:pt idx="5616">
                  <c:v>1.9322685185174622</c:v>
                </c:pt>
                <c:pt idx="5617">
                  <c:v>1.9325115740716272</c:v>
                </c:pt>
                <c:pt idx="5618">
                  <c:v>1.9327546296257923</c:v>
                </c:pt>
                <c:pt idx="5619">
                  <c:v>1.9329976851872332</c:v>
                </c:pt>
                <c:pt idx="5620">
                  <c:v>1.9332407407413983</c:v>
                </c:pt>
                <c:pt idx="5621">
                  <c:v>1.9334837962955633</c:v>
                </c:pt>
                <c:pt idx="5622">
                  <c:v>1.9337268518497284</c:v>
                </c:pt>
                <c:pt idx="5623">
                  <c:v>1.9339699074038934</c:v>
                </c:pt>
                <c:pt idx="5624">
                  <c:v>1.9342129629653344</c:v>
                </c:pt>
                <c:pt idx="5625">
                  <c:v>1.9344560185194994</c:v>
                </c:pt>
                <c:pt idx="5626">
                  <c:v>1.9346990740736645</c:v>
                </c:pt>
                <c:pt idx="5627">
                  <c:v>1.9349421296278295</c:v>
                </c:pt>
                <c:pt idx="5628">
                  <c:v>1.9351851851819946</c:v>
                </c:pt>
                <c:pt idx="5629">
                  <c:v>1.9354282407434356</c:v>
                </c:pt>
                <c:pt idx="5630">
                  <c:v>1.9356712962976006</c:v>
                </c:pt>
                <c:pt idx="5631">
                  <c:v>1.9359143518517656</c:v>
                </c:pt>
                <c:pt idx="5632">
                  <c:v>1.9361574074059307</c:v>
                </c:pt>
                <c:pt idx="5633">
                  <c:v>1.9364004629600957</c:v>
                </c:pt>
                <c:pt idx="5634">
                  <c:v>1.9366435185215367</c:v>
                </c:pt>
                <c:pt idx="5635">
                  <c:v>1.9368865740757018</c:v>
                </c:pt>
                <c:pt idx="5636">
                  <c:v>1.9371296296298668</c:v>
                </c:pt>
                <c:pt idx="5637">
                  <c:v>1.9373726851840318</c:v>
                </c:pt>
                <c:pt idx="5638">
                  <c:v>1.9376157407381969</c:v>
                </c:pt>
                <c:pt idx="5639">
                  <c:v>1.9378587962923619</c:v>
                </c:pt>
                <c:pt idx="5640">
                  <c:v>1.9381018518538029</c:v>
                </c:pt>
                <c:pt idx="5641">
                  <c:v>1.9383449074079679</c:v>
                </c:pt>
                <c:pt idx="5642">
                  <c:v>1.938587962962133</c:v>
                </c:pt>
                <c:pt idx="5643">
                  <c:v>1.9388425925930777</c:v>
                </c:pt>
                <c:pt idx="5644">
                  <c:v>1.9390856481472427</c:v>
                </c:pt>
                <c:pt idx="5645">
                  <c:v>1.9393287037014078</c:v>
                </c:pt>
                <c:pt idx="5646">
                  <c:v>1.9395717592555728</c:v>
                </c:pt>
                <c:pt idx="5647">
                  <c:v>1.9398148148170138</c:v>
                </c:pt>
                <c:pt idx="5648">
                  <c:v>1.9400578703711788</c:v>
                </c:pt>
                <c:pt idx="5649">
                  <c:v>1.9403009259253439</c:v>
                </c:pt>
                <c:pt idx="5650">
                  <c:v>1.9405439814795089</c:v>
                </c:pt>
                <c:pt idx="5651">
                  <c:v>1.9407870370336739</c:v>
                </c:pt>
                <c:pt idx="5652">
                  <c:v>1.9410300925951149</c:v>
                </c:pt>
                <c:pt idx="5653">
                  <c:v>1.94127314814928</c:v>
                </c:pt>
                <c:pt idx="5654">
                  <c:v>1.941516203703445</c:v>
                </c:pt>
                <c:pt idx="5655">
                  <c:v>1.9417592592576101</c:v>
                </c:pt>
                <c:pt idx="5656">
                  <c:v>1.9420023148117751</c:v>
                </c:pt>
                <c:pt idx="5657">
                  <c:v>1.9422453703732161</c:v>
                </c:pt>
                <c:pt idx="5658">
                  <c:v>1.9424884259273811</c:v>
                </c:pt>
                <c:pt idx="5659">
                  <c:v>1.9427314814815462</c:v>
                </c:pt>
                <c:pt idx="5660">
                  <c:v>1.9429745370357112</c:v>
                </c:pt>
                <c:pt idx="5661">
                  <c:v>1.9432175925898763</c:v>
                </c:pt>
                <c:pt idx="5662">
                  <c:v>1.9434606481440413</c:v>
                </c:pt>
                <c:pt idx="5663">
                  <c:v>1.9437037037054823</c:v>
                </c:pt>
                <c:pt idx="5664">
                  <c:v>1.9439467592596473</c:v>
                </c:pt>
                <c:pt idx="5665">
                  <c:v>1.9441898148138124</c:v>
                </c:pt>
                <c:pt idx="5666">
                  <c:v>1.9444328703679774</c:v>
                </c:pt>
                <c:pt idx="5667">
                  <c:v>1.9446759259221424</c:v>
                </c:pt>
                <c:pt idx="5668">
                  <c:v>1.9449189814835834</c:v>
                </c:pt>
                <c:pt idx="5669">
                  <c:v>1.9451620370377485</c:v>
                </c:pt>
                <c:pt idx="5670">
                  <c:v>1.9454050925919135</c:v>
                </c:pt>
                <c:pt idx="5671">
                  <c:v>1.9456481481460786</c:v>
                </c:pt>
                <c:pt idx="5672">
                  <c:v>1.9458912037002436</c:v>
                </c:pt>
                <c:pt idx="5673">
                  <c:v>1.9461342592616846</c:v>
                </c:pt>
                <c:pt idx="5674">
                  <c:v>1.9463773148158496</c:v>
                </c:pt>
                <c:pt idx="5675">
                  <c:v>1.9466203703700147</c:v>
                </c:pt>
                <c:pt idx="5676">
                  <c:v>1.9468634259241797</c:v>
                </c:pt>
                <c:pt idx="5677">
                  <c:v>1.9471064814783448</c:v>
                </c:pt>
                <c:pt idx="5678">
                  <c:v>1.9473495370397857</c:v>
                </c:pt>
                <c:pt idx="5679">
                  <c:v>1.9475925925939508</c:v>
                </c:pt>
                <c:pt idx="5680">
                  <c:v>1.9478356481481158</c:v>
                </c:pt>
                <c:pt idx="5681">
                  <c:v>1.9480787037022809</c:v>
                </c:pt>
                <c:pt idx="5682">
                  <c:v>1.9483217592564459</c:v>
                </c:pt>
                <c:pt idx="5683">
                  <c:v>1.9485648148178869</c:v>
                </c:pt>
                <c:pt idx="5684">
                  <c:v>1.9488078703720519</c:v>
                </c:pt>
                <c:pt idx="5685">
                  <c:v>1.949050925926217</c:v>
                </c:pt>
                <c:pt idx="5686">
                  <c:v>1.949293981480382</c:v>
                </c:pt>
                <c:pt idx="5687">
                  <c:v>1.9495370370345471</c:v>
                </c:pt>
                <c:pt idx="5688">
                  <c:v>1.9497800925887121</c:v>
                </c:pt>
                <c:pt idx="5689">
                  <c:v>1.9500231481501531</c:v>
                </c:pt>
                <c:pt idx="5690">
                  <c:v>1.9502662037043181</c:v>
                </c:pt>
                <c:pt idx="5691">
                  <c:v>1.9505092592584832</c:v>
                </c:pt>
                <c:pt idx="5692">
                  <c:v>1.9507638888894279</c:v>
                </c:pt>
                <c:pt idx="5693">
                  <c:v>1.9510069444435929</c:v>
                </c:pt>
                <c:pt idx="5694">
                  <c:v>1.9512499999977579</c:v>
                </c:pt>
                <c:pt idx="5695">
                  <c:v>1.951493055551923</c:v>
                </c:pt>
                <c:pt idx="5696">
                  <c:v>1.951736111113364</c:v>
                </c:pt>
                <c:pt idx="5697">
                  <c:v>1.951979166667529</c:v>
                </c:pt>
                <c:pt idx="5698">
                  <c:v>1.9522222222216941</c:v>
                </c:pt>
                <c:pt idx="5699">
                  <c:v>1.9524652777758591</c:v>
                </c:pt>
                <c:pt idx="5700">
                  <c:v>1.9527083333300241</c:v>
                </c:pt>
                <c:pt idx="5701">
                  <c:v>1.9529513888914651</c:v>
                </c:pt>
                <c:pt idx="5702">
                  <c:v>1.9531944444456302</c:v>
                </c:pt>
                <c:pt idx="5703">
                  <c:v>1.9534374999997952</c:v>
                </c:pt>
                <c:pt idx="5704">
                  <c:v>1.9536805555539603</c:v>
                </c:pt>
                <c:pt idx="5705">
                  <c:v>1.9539236111081253</c:v>
                </c:pt>
                <c:pt idx="5706">
                  <c:v>1.9541666666695663</c:v>
                </c:pt>
                <c:pt idx="5707">
                  <c:v>1.9544097222237313</c:v>
                </c:pt>
                <c:pt idx="5708">
                  <c:v>1.9546527777778964</c:v>
                </c:pt>
                <c:pt idx="5709">
                  <c:v>1.9548958333320614</c:v>
                </c:pt>
                <c:pt idx="5710">
                  <c:v>1.9551388888862264</c:v>
                </c:pt>
                <c:pt idx="5711">
                  <c:v>1.9553819444403915</c:v>
                </c:pt>
                <c:pt idx="5712">
                  <c:v>1.9556250000018325</c:v>
                </c:pt>
                <c:pt idx="5713">
                  <c:v>1.9558680555559975</c:v>
                </c:pt>
                <c:pt idx="5714">
                  <c:v>1.9561111111101626</c:v>
                </c:pt>
                <c:pt idx="5715">
                  <c:v>1.9563541666643276</c:v>
                </c:pt>
                <c:pt idx="5716">
                  <c:v>1.9565972222184926</c:v>
                </c:pt>
                <c:pt idx="5717">
                  <c:v>1.9568402777799336</c:v>
                </c:pt>
                <c:pt idx="5718">
                  <c:v>1.9570833333340987</c:v>
                </c:pt>
                <c:pt idx="5719">
                  <c:v>1.9573263888882637</c:v>
                </c:pt>
                <c:pt idx="5720">
                  <c:v>1.9575694444424288</c:v>
                </c:pt>
                <c:pt idx="5721">
                  <c:v>1.9578124999965938</c:v>
                </c:pt>
                <c:pt idx="5722">
                  <c:v>1.9580555555580348</c:v>
                </c:pt>
                <c:pt idx="5723">
                  <c:v>1.9582986111121998</c:v>
                </c:pt>
                <c:pt idx="5724">
                  <c:v>1.9585416666663649</c:v>
                </c:pt>
                <c:pt idx="5725">
                  <c:v>1.9587847222205299</c:v>
                </c:pt>
                <c:pt idx="5726">
                  <c:v>1.9590277777746949</c:v>
                </c:pt>
                <c:pt idx="5727">
                  <c:v>1.9592708333361359</c:v>
                </c:pt>
                <c:pt idx="5728">
                  <c:v>1.959513888890301</c:v>
                </c:pt>
                <c:pt idx="5729">
                  <c:v>1.959756944444466</c:v>
                </c:pt>
                <c:pt idx="5730">
                  <c:v>1.9599999999986311</c:v>
                </c:pt>
                <c:pt idx="5731">
                  <c:v>1.9602430555527961</c:v>
                </c:pt>
                <c:pt idx="5732">
                  <c:v>1.9604861111142371</c:v>
                </c:pt>
                <c:pt idx="5733">
                  <c:v>1.9607291666684021</c:v>
                </c:pt>
                <c:pt idx="5734">
                  <c:v>1.9609722222225672</c:v>
                </c:pt>
                <c:pt idx="5735">
                  <c:v>1.9612152777767322</c:v>
                </c:pt>
                <c:pt idx="5736">
                  <c:v>1.9614583333308973</c:v>
                </c:pt>
                <c:pt idx="5737">
                  <c:v>1.9617013888850623</c:v>
                </c:pt>
                <c:pt idx="5738">
                  <c:v>1.9619444444465033</c:v>
                </c:pt>
                <c:pt idx="5739">
                  <c:v>1.9621875000006683</c:v>
                </c:pt>
                <c:pt idx="5740">
                  <c:v>1.962442129631613</c:v>
                </c:pt>
                <c:pt idx="5741">
                  <c:v>1.9626851851857781</c:v>
                </c:pt>
                <c:pt idx="5742">
                  <c:v>1.9629282407399431</c:v>
                </c:pt>
                <c:pt idx="5743">
                  <c:v>1.9631712962941081</c:v>
                </c:pt>
                <c:pt idx="5744">
                  <c:v>1.9634143518482732</c:v>
                </c:pt>
                <c:pt idx="5745">
                  <c:v>1.9636574074097142</c:v>
                </c:pt>
                <c:pt idx="5746">
                  <c:v>1.9639004629638792</c:v>
                </c:pt>
                <c:pt idx="5747">
                  <c:v>1.9641435185180443</c:v>
                </c:pt>
                <c:pt idx="5748">
                  <c:v>1.9643865740722093</c:v>
                </c:pt>
                <c:pt idx="5749">
                  <c:v>1.9646296296263743</c:v>
                </c:pt>
                <c:pt idx="5750">
                  <c:v>1.9648726851878153</c:v>
                </c:pt>
                <c:pt idx="5751">
                  <c:v>1.9651157407419804</c:v>
                </c:pt>
                <c:pt idx="5752">
                  <c:v>1.9653587962961454</c:v>
                </c:pt>
                <c:pt idx="5753">
                  <c:v>1.9656018518503104</c:v>
                </c:pt>
                <c:pt idx="5754">
                  <c:v>1.9658449074044755</c:v>
                </c:pt>
                <c:pt idx="5755">
                  <c:v>1.9660879629659165</c:v>
                </c:pt>
                <c:pt idx="5756">
                  <c:v>1.9663310185200815</c:v>
                </c:pt>
                <c:pt idx="5757">
                  <c:v>1.9665740740742466</c:v>
                </c:pt>
                <c:pt idx="5758">
                  <c:v>1.9668171296284116</c:v>
                </c:pt>
                <c:pt idx="5759">
                  <c:v>1.9670601851825766</c:v>
                </c:pt>
                <c:pt idx="5760">
                  <c:v>1.9673032407367417</c:v>
                </c:pt>
                <c:pt idx="5761">
                  <c:v>1.9675462962981827</c:v>
                </c:pt>
                <c:pt idx="5762">
                  <c:v>1.9677893518523477</c:v>
                </c:pt>
                <c:pt idx="5763">
                  <c:v>1.9680324074065128</c:v>
                </c:pt>
                <c:pt idx="5764">
                  <c:v>1.9682754629606778</c:v>
                </c:pt>
                <c:pt idx="5765">
                  <c:v>1.9685185185148428</c:v>
                </c:pt>
                <c:pt idx="5766">
                  <c:v>1.9687615740762838</c:v>
                </c:pt>
                <c:pt idx="5767">
                  <c:v>1.9690046296304489</c:v>
                </c:pt>
                <c:pt idx="5768">
                  <c:v>1.9692476851846139</c:v>
                </c:pt>
                <c:pt idx="5769">
                  <c:v>1.9694907407387789</c:v>
                </c:pt>
                <c:pt idx="5770">
                  <c:v>1.969733796292944</c:v>
                </c:pt>
                <c:pt idx="5771">
                  <c:v>1.969976851854385</c:v>
                </c:pt>
                <c:pt idx="5772">
                  <c:v>1.97021990740855</c:v>
                </c:pt>
                <c:pt idx="5773">
                  <c:v>1.9704629629627151</c:v>
                </c:pt>
                <c:pt idx="5774">
                  <c:v>1.9707060185168801</c:v>
                </c:pt>
                <c:pt idx="5775">
                  <c:v>1.9709490740710451</c:v>
                </c:pt>
                <c:pt idx="5776">
                  <c:v>1.9711921296324861</c:v>
                </c:pt>
                <c:pt idx="5777">
                  <c:v>1.9714351851866512</c:v>
                </c:pt>
                <c:pt idx="5778">
                  <c:v>1.9716782407408162</c:v>
                </c:pt>
                <c:pt idx="5779">
                  <c:v>1.9719212962949813</c:v>
                </c:pt>
                <c:pt idx="5780">
                  <c:v>1.9721643518491463</c:v>
                </c:pt>
                <c:pt idx="5781">
                  <c:v>1.9724074074033113</c:v>
                </c:pt>
                <c:pt idx="5782">
                  <c:v>1.9726504629647523</c:v>
                </c:pt>
                <c:pt idx="5783">
                  <c:v>1.9728935185189174</c:v>
                </c:pt>
                <c:pt idx="5784">
                  <c:v>1.9731365740730824</c:v>
                </c:pt>
                <c:pt idx="5785">
                  <c:v>1.9733796296272474</c:v>
                </c:pt>
                <c:pt idx="5786">
                  <c:v>1.9736226851814125</c:v>
                </c:pt>
                <c:pt idx="5787">
                  <c:v>1.9738657407428535</c:v>
                </c:pt>
                <c:pt idx="5788">
                  <c:v>1.9741203703665222</c:v>
                </c:pt>
                <c:pt idx="5789">
                  <c:v>1.9743634259279632</c:v>
                </c:pt>
                <c:pt idx="5790">
                  <c:v>1.9746064814821283</c:v>
                </c:pt>
                <c:pt idx="5791">
                  <c:v>1.9748495370362933</c:v>
                </c:pt>
                <c:pt idx="5792">
                  <c:v>1.9750925925904583</c:v>
                </c:pt>
                <c:pt idx="5793">
                  <c:v>1.9753356481446234</c:v>
                </c:pt>
                <c:pt idx="5794">
                  <c:v>1.9755787037060644</c:v>
                </c:pt>
                <c:pt idx="5795">
                  <c:v>1.9758217592602294</c:v>
                </c:pt>
                <c:pt idx="5796">
                  <c:v>1.9760648148143944</c:v>
                </c:pt>
                <c:pt idx="5797">
                  <c:v>1.9763078703685595</c:v>
                </c:pt>
                <c:pt idx="5798">
                  <c:v>1.9765509259227245</c:v>
                </c:pt>
                <c:pt idx="5799">
                  <c:v>1.9767939814841655</c:v>
                </c:pt>
                <c:pt idx="5800">
                  <c:v>1.9770370370383306</c:v>
                </c:pt>
                <c:pt idx="5801">
                  <c:v>1.9772800925924956</c:v>
                </c:pt>
                <c:pt idx="5802">
                  <c:v>1.9775231481466606</c:v>
                </c:pt>
                <c:pt idx="5803">
                  <c:v>1.9777662037008257</c:v>
                </c:pt>
                <c:pt idx="5804">
                  <c:v>1.9780092592622667</c:v>
                </c:pt>
                <c:pt idx="5805">
                  <c:v>1.9782523148164317</c:v>
                </c:pt>
                <c:pt idx="5806">
                  <c:v>1.9784953703705968</c:v>
                </c:pt>
                <c:pt idx="5807">
                  <c:v>1.9787384259247618</c:v>
                </c:pt>
                <c:pt idx="5808">
                  <c:v>1.9789814814789268</c:v>
                </c:pt>
                <c:pt idx="5809">
                  <c:v>1.9792245370330919</c:v>
                </c:pt>
                <c:pt idx="5810">
                  <c:v>1.9794675925945329</c:v>
                </c:pt>
                <c:pt idx="5811">
                  <c:v>1.9797106481486979</c:v>
                </c:pt>
                <c:pt idx="5812">
                  <c:v>1.9799537037028629</c:v>
                </c:pt>
                <c:pt idx="5813">
                  <c:v>1.980196759257028</c:v>
                </c:pt>
                <c:pt idx="5814">
                  <c:v>1.980439814811193</c:v>
                </c:pt>
                <c:pt idx="5815">
                  <c:v>1.980682870372634</c:v>
                </c:pt>
                <c:pt idx="5816">
                  <c:v>1.9809259259267991</c:v>
                </c:pt>
                <c:pt idx="5817">
                  <c:v>1.9811689814809641</c:v>
                </c:pt>
                <c:pt idx="5818">
                  <c:v>1.9814120370351291</c:v>
                </c:pt>
                <c:pt idx="5819">
                  <c:v>1.9816550925892942</c:v>
                </c:pt>
                <c:pt idx="5820">
                  <c:v>1.9818981481507352</c:v>
                </c:pt>
                <c:pt idx="5821">
                  <c:v>1.9821412037049002</c:v>
                </c:pt>
                <c:pt idx="5822">
                  <c:v>1.9823842592590653</c:v>
                </c:pt>
                <c:pt idx="5823">
                  <c:v>1.9826273148132303</c:v>
                </c:pt>
                <c:pt idx="5824">
                  <c:v>1.9828703703673953</c:v>
                </c:pt>
                <c:pt idx="5825">
                  <c:v>1.9831134259288363</c:v>
                </c:pt>
                <c:pt idx="5826">
                  <c:v>1.9833564814830014</c:v>
                </c:pt>
                <c:pt idx="5827">
                  <c:v>1.9835995370371664</c:v>
                </c:pt>
                <c:pt idx="5828">
                  <c:v>1.9838425925913314</c:v>
                </c:pt>
                <c:pt idx="5829">
                  <c:v>1.9840856481454965</c:v>
                </c:pt>
                <c:pt idx="5830">
                  <c:v>1.9843287036996615</c:v>
                </c:pt>
                <c:pt idx="5831">
                  <c:v>1.9845717592611025</c:v>
                </c:pt>
                <c:pt idx="5832">
                  <c:v>1.9848148148152676</c:v>
                </c:pt>
                <c:pt idx="5833">
                  <c:v>1.9850578703694326</c:v>
                </c:pt>
                <c:pt idx="5834">
                  <c:v>1.9853009259235976</c:v>
                </c:pt>
                <c:pt idx="5835">
                  <c:v>1.9855439814777627</c:v>
                </c:pt>
                <c:pt idx="5836">
                  <c:v>1.9857870370392037</c:v>
                </c:pt>
                <c:pt idx="5837">
                  <c:v>1.9860416666628724</c:v>
                </c:pt>
                <c:pt idx="5838">
                  <c:v>1.9862847222243134</c:v>
                </c:pt>
                <c:pt idx="5839">
                  <c:v>1.9865277777784784</c:v>
                </c:pt>
                <c:pt idx="5840">
                  <c:v>1.9867708333326435</c:v>
                </c:pt>
                <c:pt idx="5841">
                  <c:v>1.9870138888868085</c:v>
                </c:pt>
                <c:pt idx="5842">
                  <c:v>1.9872569444409736</c:v>
                </c:pt>
                <c:pt idx="5843">
                  <c:v>1.9875000000024146</c:v>
                </c:pt>
                <c:pt idx="5844">
                  <c:v>1.9877430555565796</c:v>
                </c:pt>
                <c:pt idx="5845">
                  <c:v>1.9879861111107446</c:v>
                </c:pt>
                <c:pt idx="5846">
                  <c:v>1.9882291666649097</c:v>
                </c:pt>
                <c:pt idx="5847">
                  <c:v>1.9884722222190747</c:v>
                </c:pt>
                <c:pt idx="5848">
                  <c:v>1.9887152777805157</c:v>
                </c:pt>
                <c:pt idx="5849">
                  <c:v>1.9889583333346808</c:v>
                </c:pt>
                <c:pt idx="5850">
                  <c:v>1.9892013888888458</c:v>
                </c:pt>
                <c:pt idx="5851">
                  <c:v>1.9894444444430108</c:v>
                </c:pt>
                <c:pt idx="5852">
                  <c:v>1.9896874999971759</c:v>
                </c:pt>
                <c:pt idx="5853">
                  <c:v>1.9899305555586169</c:v>
                </c:pt>
                <c:pt idx="5854">
                  <c:v>1.9901736111127819</c:v>
                </c:pt>
                <c:pt idx="5855">
                  <c:v>1.9904166666669469</c:v>
                </c:pt>
                <c:pt idx="5856">
                  <c:v>1.990659722221112</c:v>
                </c:pt>
                <c:pt idx="5857">
                  <c:v>1.990902777775277</c:v>
                </c:pt>
                <c:pt idx="5858">
                  <c:v>1.9911458333294421</c:v>
                </c:pt>
                <c:pt idx="5859">
                  <c:v>1.9913888888908831</c:v>
                </c:pt>
                <c:pt idx="5860">
                  <c:v>1.9916319444450481</c:v>
                </c:pt>
                <c:pt idx="5861">
                  <c:v>1.9918749999992131</c:v>
                </c:pt>
                <c:pt idx="5862">
                  <c:v>1.9921180555533782</c:v>
                </c:pt>
                <c:pt idx="5863">
                  <c:v>1.9923611111075432</c:v>
                </c:pt>
                <c:pt idx="5864">
                  <c:v>1.9926041666689842</c:v>
                </c:pt>
                <c:pt idx="5865">
                  <c:v>1.9928472222231493</c:v>
                </c:pt>
                <c:pt idx="5866">
                  <c:v>1.9930902777773143</c:v>
                </c:pt>
                <c:pt idx="5867">
                  <c:v>1.9933333333314793</c:v>
                </c:pt>
                <c:pt idx="5868">
                  <c:v>1.9935763888856444</c:v>
                </c:pt>
                <c:pt idx="5869">
                  <c:v>1.9938194444470854</c:v>
                </c:pt>
                <c:pt idx="5870">
                  <c:v>1.9940625000012504</c:v>
                </c:pt>
                <c:pt idx="5871">
                  <c:v>1.9943055555554154</c:v>
                </c:pt>
                <c:pt idx="5872">
                  <c:v>1.9945486111095805</c:v>
                </c:pt>
                <c:pt idx="5873">
                  <c:v>1.9947916666637455</c:v>
                </c:pt>
                <c:pt idx="5874">
                  <c:v>1.9950347222251865</c:v>
                </c:pt>
                <c:pt idx="5875">
                  <c:v>1.9952777777793516</c:v>
                </c:pt>
                <c:pt idx="5876">
                  <c:v>1.9955208333335166</c:v>
                </c:pt>
                <c:pt idx="5877">
                  <c:v>1.9957638888876816</c:v>
                </c:pt>
                <c:pt idx="5878">
                  <c:v>1.9960069444418467</c:v>
                </c:pt>
                <c:pt idx="5879">
                  <c:v>1.9962499999960117</c:v>
                </c:pt>
                <c:pt idx="5880">
                  <c:v>1.9964930555574527</c:v>
                </c:pt>
                <c:pt idx="5881">
                  <c:v>1.9967361111116178</c:v>
                </c:pt>
                <c:pt idx="5882">
                  <c:v>1.9969791666657828</c:v>
                </c:pt>
                <c:pt idx="5883">
                  <c:v>1.9972222222199478</c:v>
                </c:pt>
                <c:pt idx="5884">
                  <c:v>1.9974652777741129</c:v>
                </c:pt>
                <c:pt idx="5885">
                  <c:v>1.9977199074050576</c:v>
                </c:pt>
                <c:pt idx="5886">
                  <c:v>1.9979629629592226</c:v>
                </c:pt>
                <c:pt idx="5887">
                  <c:v>1.9982060185206636</c:v>
                </c:pt>
                <c:pt idx="5888">
                  <c:v>1.9984490740748286</c:v>
                </c:pt>
                <c:pt idx="5889">
                  <c:v>1.9986921296289937</c:v>
                </c:pt>
                <c:pt idx="5890">
                  <c:v>1.9989351851831587</c:v>
                </c:pt>
                <c:pt idx="5891">
                  <c:v>1.9991782407373238</c:v>
                </c:pt>
                <c:pt idx="5892">
                  <c:v>1.9994212962987647</c:v>
                </c:pt>
                <c:pt idx="5893">
                  <c:v>1.9996643518529298</c:v>
                </c:pt>
                <c:pt idx="5894">
                  <c:v>1.9999074074070948</c:v>
                </c:pt>
                <c:pt idx="5895">
                  <c:v>2.0001504629612601</c:v>
                </c:pt>
                <c:pt idx="5896">
                  <c:v>2.0003935185154251</c:v>
                </c:pt>
                <c:pt idx="5897">
                  <c:v>2.0006365740768661</c:v>
                </c:pt>
                <c:pt idx="5898">
                  <c:v>2.0008796296310312</c:v>
                </c:pt>
                <c:pt idx="5899">
                  <c:v>2.0011226851851962</c:v>
                </c:pt>
                <c:pt idx="5900">
                  <c:v>2.0013657407393612</c:v>
                </c:pt>
                <c:pt idx="5901">
                  <c:v>2.0016087962935263</c:v>
                </c:pt>
                <c:pt idx="5902">
                  <c:v>2.0018518518549673</c:v>
                </c:pt>
                <c:pt idx="5903">
                  <c:v>2.0020949074091323</c:v>
                </c:pt>
                <c:pt idx="5904">
                  <c:v>2.0023379629632974</c:v>
                </c:pt>
                <c:pt idx="5905">
                  <c:v>2.0025810185174624</c:v>
                </c:pt>
                <c:pt idx="5906">
                  <c:v>2.0028240740716274</c:v>
                </c:pt>
                <c:pt idx="5907">
                  <c:v>2.0030671296257925</c:v>
                </c:pt>
                <c:pt idx="5908">
                  <c:v>2.0033101851872335</c:v>
                </c:pt>
                <c:pt idx="5909">
                  <c:v>2.0035532407413985</c:v>
                </c:pt>
                <c:pt idx="5910">
                  <c:v>2.0037962962955636</c:v>
                </c:pt>
                <c:pt idx="5911">
                  <c:v>2.0040393518497286</c:v>
                </c:pt>
                <c:pt idx="5912">
                  <c:v>2.0042824074038936</c:v>
                </c:pt>
                <c:pt idx="5913">
                  <c:v>2.0045254629653346</c:v>
                </c:pt>
                <c:pt idx="5914">
                  <c:v>2.0047685185194997</c:v>
                </c:pt>
                <c:pt idx="5915">
                  <c:v>2.0050115740736647</c:v>
                </c:pt>
                <c:pt idx="5916">
                  <c:v>2.0052546296278297</c:v>
                </c:pt>
                <c:pt idx="5917">
                  <c:v>2.0054976851819948</c:v>
                </c:pt>
                <c:pt idx="5918">
                  <c:v>2.0057407407434358</c:v>
                </c:pt>
                <c:pt idx="5919">
                  <c:v>2.0059837962976008</c:v>
                </c:pt>
                <c:pt idx="5920">
                  <c:v>2.0062268518517659</c:v>
                </c:pt>
                <c:pt idx="5921">
                  <c:v>2.0064699074059309</c:v>
                </c:pt>
                <c:pt idx="5922">
                  <c:v>2.0067129629600959</c:v>
                </c:pt>
                <c:pt idx="5923">
                  <c:v>2.0069560185215369</c:v>
                </c:pt>
                <c:pt idx="5924">
                  <c:v>2.007199074075702</c:v>
                </c:pt>
                <c:pt idx="5925">
                  <c:v>2.007442129629867</c:v>
                </c:pt>
                <c:pt idx="5926">
                  <c:v>2.0076851851840321</c:v>
                </c:pt>
                <c:pt idx="5927">
                  <c:v>2.0079282407381971</c:v>
                </c:pt>
                <c:pt idx="5928">
                  <c:v>2.0081712962923621</c:v>
                </c:pt>
                <c:pt idx="5929">
                  <c:v>2.0084143518538031</c:v>
                </c:pt>
                <c:pt idx="5930">
                  <c:v>2.0086574074079682</c:v>
                </c:pt>
                <c:pt idx="5931">
                  <c:v>2.0089004629621332</c:v>
                </c:pt>
                <c:pt idx="5932">
                  <c:v>2.0091435185162982</c:v>
                </c:pt>
                <c:pt idx="5933">
                  <c:v>2.0093865740704633</c:v>
                </c:pt>
                <c:pt idx="5934">
                  <c:v>2.009641203701408</c:v>
                </c:pt>
                <c:pt idx="5935">
                  <c:v>2.009884259255573</c:v>
                </c:pt>
                <c:pt idx="5936">
                  <c:v>2.010127314817014</c:v>
                </c:pt>
                <c:pt idx="5937">
                  <c:v>2.010370370371179</c:v>
                </c:pt>
                <c:pt idx="5938">
                  <c:v>2.0106134259253441</c:v>
                </c:pt>
                <c:pt idx="5939">
                  <c:v>2.0108564814795091</c:v>
                </c:pt>
                <c:pt idx="5940">
                  <c:v>2.0110995370336742</c:v>
                </c:pt>
                <c:pt idx="5941">
                  <c:v>2.0113425925951152</c:v>
                </c:pt>
                <c:pt idx="5942">
                  <c:v>2.0115856481492802</c:v>
                </c:pt>
                <c:pt idx="5943">
                  <c:v>2.0118287037034452</c:v>
                </c:pt>
                <c:pt idx="5944">
                  <c:v>2.0120717592576103</c:v>
                </c:pt>
                <c:pt idx="5945">
                  <c:v>2.0123148148117753</c:v>
                </c:pt>
                <c:pt idx="5946">
                  <c:v>2.0125578703732163</c:v>
                </c:pt>
                <c:pt idx="5947">
                  <c:v>2.0128009259273814</c:v>
                </c:pt>
                <c:pt idx="5948">
                  <c:v>2.0130439814815464</c:v>
                </c:pt>
                <c:pt idx="5949">
                  <c:v>2.0132870370357114</c:v>
                </c:pt>
                <c:pt idx="5950">
                  <c:v>2.0135300925898765</c:v>
                </c:pt>
                <c:pt idx="5951">
                  <c:v>2.0137731481440415</c:v>
                </c:pt>
                <c:pt idx="5952">
                  <c:v>2.0140162037054825</c:v>
                </c:pt>
                <c:pt idx="5953">
                  <c:v>2.0142592592596475</c:v>
                </c:pt>
                <c:pt idx="5954">
                  <c:v>2.0145023148138126</c:v>
                </c:pt>
                <c:pt idx="5955">
                  <c:v>2.0147453703679776</c:v>
                </c:pt>
                <c:pt idx="5956">
                  <c:v>2.0149884259221427</c:v>
                </c:pt>
                <c:pt idx="5957">
                  <c:v>2.0152314814835837</c:v>
                </c:pt>
                <c:pt idx="5958">
                  <c:v>2.0154745370377487</c:v>
                </c:pt>
                <c:pt idx="5959">
                  <c:v>2.0157175925919137</c:v>
                </c:pt>
                <c:pt idx="5960">
                  <c:v>2.0159606481460788</c:v>
                </c:pt>
                <c:pt idx="5961">
                  <c:v>2.0162037037002438</c:v>
                </c:pt>
                <c:pt idx="5962">
                  <c:v>2.0164467592616848</c:v>
                </c:pt>
                <c:pt idx="5963">
                  <c:v>2.0166898148158499</c:v>
                </c:pt>
                <c:pt idx="5964">
                  <c:v>2.0169328703700149</c:v>
                </c:pt>
                <c:pt idx="5965">
                  <c:v>2.0171759259241799</c:v>
                </c:pt>
                <c:pt idx="5966">
                  <c:v>2.017418981478345</c:v>
                </c:pt>
                <c:pt idx="5967">
                  <c:v>2.017662037039786</c:v>
                </c:pt>
                <c:pt idx="5968">
                  <c:v>2.017905092593951</c:v>
                </c:pt>
                <c:pt idx="5969">
                  <c:v>2.0181481481481161</c:v>
                </c:pt>
                <c:pt idx="5970">
                  <c:v>2.0183912037022811</c:v>
                </c:pt>
                <c:pt idx="5971">
                  <c:v>2.0186342592564461</c:v>
                </c:pt>
                <c:pt idx="5972">
                  <c:v>2.0188773148178871</c:v>
                </c:pt>
                <c:pt idx="5973">
                  <c:v>2.0191203703720522</c:v>
                </c:pt>
                <c:pt idx="5974">
                  <c:v>2.0193634259262172</c:v>
                </c:pt>
                <c:pt idx="5975">
                  <c:v>2.0196064814803822</c:v>
                </c:pt>
                <c:pt idx="5976">
                  <c:v>2.0198495370345473</c:v>
                </c:pt>
                <c:pt idx="5977">
                  <c:v>2.0200925925887123</c:v>
                </c:pt>
                <c:pt idx="5978">
                  <c:v>2.0203356481501533</c:v>
                </c:pt>
                <c:pt idx="5979">
                  <c:v>2.0205787037043184</c:v>
                </c:pt>
                <c:pt idx="5980">
                  <c:v>2.0208217592584834</c:v>
                </c:pt>
                <c:pt idx="5981">
                  <c:v>2.0210648148126484</c:v>
                </c:pt>
                <c:pt idx="5982">
                  <c:v>2.0213194444435931</c:v>
                </c:pt>
                <c:pt idx="5983">
                  <c:v>2.0215624999977582</c:v>
                </c:pt>
                <c:pt idx="5984">
                  <c:v>2.0218055555519232</c:v>
                </c:pt>
                <c:pt idx="5985">
                  <c:v>2.0220486111133642</c:v>
                </c:pt>
                <c:pt idx="5986">
                  <c:v>2.0222916666675292</c:v>
                </c:pt>
                <c:pt idx="5987">
                  <c:v>2.0225347222216943</c:v>
                </c:pt>
                <c:pt idx="5988">
                  <c:v>2.0227777777758593</c:v>
                </c:pt>
                <c:pt idx="5989">
                  <c:v>2.0230208333300244</c:v>
                </c:pt>
                <c:pt idx="5990">
                  <c:v>2.0232638888914654</c:v>
                </c:pt>
                <c:pt idx="5991">
                  <c:v>2.0235069444456304</c:v>
                </c:pt>
                <c:pt idx="5992">
                  <c:v>2.0237499999997954</c:v>
                </c:pt>
                <c:pt idx="5993">
                  <c:v>2.0239930555539605</c:v>
                </c:pt>
                <c:pt idx="5994">
                  <c:v>2.0242361111081255</c:v>
                </c:pt>
                <c:pt idx="5995">
                  <c:v>2.0244791666695665</c:v>
                </c:pt>
                <c:pt idx="5996">
                  <c:v>2.0247222222237315</c:v>
                </c:pt>
                <c:pt idx="5997">
                  <c:v>2.0249652777778966</c:v>
                </c:pt>
                <c:pt idx="5998">
                  <c:v>2.0252083333320616</c:v>
                </c:pt>
                <c:pt idx="5999">
                  <c:v>2.0254513888862267</c:v>
                </c:pt>
                <c:pt idx="6000">
                  <c:v>2.0256944444403917</c:v>
                </c:pt>
                <c:pt idx="6001">
                  <c:v>2.0259375000018327</c:v>
                </c:pt>
                <c:pt idx="6002">
                  <c:v>2.0261805555559977</c:v>
                </c:pt>
                <c:pt idx="6003">
                  <c:v>2.0264236111101628</c:v>
                </c:pt>
                <c:pt idx="6004">
                  <c:v>2.0266666666643278</c:v>
                </c:pt>
                <c:pt idx="6005">
                  <c:v>2.0269097222184929</c:v>
                </c:pt>
                <c:pt idx="6006">
                  <c:v>2.0271527777799339</c:v>
                </c:pt>
                <c:pt idx="6007">
                  <c:v>2.0273958333340989</c:v>
                </c:pt>
                <c:pt idx="6008">
                  <c:v>2.0276388888882639</c:v>
                </c:pt>
                <c:pt idx="6009">
                  <c:v>2.027881944442429</c:v>
                </c:pt>
                <c:pt idx="6010">
                  <c:v>2.028124999996594</c:v>
                </c:pt>
                <c:pt idx="6011">
                  <c:v>2.028368055558035</c:v>
                </c:pt>
                <c:pt idx="6012">
                  <c:v>2.0286111111122</c:v>
                </c:pt>
                <c:pt idx="6013">
                  <c:v>2.0288541666663651</c:v>
                </c:pt>
                <c:pt idx="6014">
                  <c:v>2.0290972222205301</c:v>
                </c:pt>
                <c:pt idx="6015">
                  <c:v>2.0293402777746952</c:v>
                </c:pt>
                <c:pt idx="6016">
                  <c:v>2.0295833333361362</c:v>
                </c:pt>
                <c:pt idx="6017">
                  <c:v>2.0298263888903012</c:v>
                </c:pt>
                <c:pt idx="6018">
                  <c:v>2.0300694444444662</c:v>
                </c:pt>
                <c:pt idx="6019">
                  <c:v>2.0303124999986313</c:v>
                </c:pt>
                <c:pt idx="6020">
                  <c:v>2.0305555555527963</c:v>
                </c:pt>
                <c:pt idx="6021">
                  <c:v>2.0307986111142373</c:v>
                </c:pt>
                <c:pt idx="6022">
                  <c:v>2.0310416666684024</c:v>
                </c:pt>
                <c:pt idx="6023">
                  <c:v>2.0312847222225674</c:v>
                </c:pt>
                <c:pt idx="6024">
                  <c:v>2.0315277777767324</c:v>
                </c:pt>
                <c:pt idx="6025">
                  <c:v>2.0317708333308975</c:v>
                </c:pt>
                <c:pt idx="6026">
                  <c:v>2.0320138888850625</c:v>
                </c:pt>
                <c:pt idx="6027">
                  <c:v>2.0322569444465035</c:v>
                </c:pt>
                <c:pt idx="6028">
                  <c:v>2.0325000000006685</c:v>
                </c:pt>
                <c:pt idx="6029">
                  <c:v>2.0327430555548336</c:v>
                </c:pt>
                <c:pt idx="6030">
                  <c:v>2.0329861111089986</c:v>
                </c:pt>
                <c:pt idx="6031">
                  <c:v>2.0332407407399433</c:v>
                </c:pt>
                <c:pt idx="6032">
                  <c:v>2.0334837962941084</c:v>
                </c:pt>
                <c:pt idx="6033">
                  <c:v>2.0337268518482734</c:v>
                </c:pt>
                <c:pt idx="6034">
                  <c:v>2.0339699074097144</c:v>
                </c:pt>
                <c:pt idx="6035">
                  <c:v>2.0342129629638794</c:v>
                </c:pt>
                <c:pt idx="6036">
                  <c:v>2.0344560185180445</c:v>
                </c:pt>
                <c:pt idx="6037">
                  <c:v>2.0346990740722095</c:v>
                </c:pt>
                <c:pt idx="6038">
                  <c:v>2.0349421296263746</c:v>
                </c:pt>
                <c:pt idx="6039">
                  <c:v>2.0351851851878155</c:v>
                </c:pt>
                <c:pt idx="6040">
                  <c:v>2.0354282407419806</c:v>
                </c:pt>
                <c:pt idx="6041">
                  <c:v>2.0356712962961456</c:v>
                </c:pt>
                <c:pt idx="6042">
                  <c:v>2.0359143518503107</c:v>
                </c:pt>
                <c:pt idx="6043">
                  <c:v>2.0361574074044757</c:v>
                </c:pt>
                <c:pt idx="6044">
                  <c:v>2.0364004629659167</c:v>
                </c:pt>
                <c:pt idx="6045">
                  <c:v>2.0366435185200817</c:v>
                </c:pt>
                <c:pt idx="6046">
                  <c:v>2.0368865740742468</c:v>
                </c:pt>
                <c:pt idx="6047">
                  <c:v>2.0371296296284118</c:v>
                </c:pt>
                <c:pt idx="6048">
                  <c:v>2.0373726851825769</c:v>
                </c:pt>
                <c:pt idx="6049">
                  <c:v>2.0376157407367419</c:v>
                </c:pt>
                <c:pt idx="6050">
                  <c:v>2.0378587962981829</c:v>
                </c:pt>
                <c:pt idx="6051">
                  <c:v>2.0381018518523479</c:v>
                </c:pt>
                <c:pt idx="6052">
                  <c:v>2.038344907406513</c:v>
                </c:pt>
                <c:pt idx="6053">
                  <c:v>2.038587962960678</c:v>
                </c:pt>
                <c:pt idx="6054">
                  <c:v>2.0388310185148431</c:v>
                </c:pt>
                <c:pt idx="6055">
                  <c:v>2.039074074076284</c:v>
                </c:pt>
                <c:pt idx="6056">
                  <c:v>2.0393171296304491</c:v>
                </c:pt>
                <c:pt idx="6057">
                  <c:v>2.0395601851846141</c:v>
                </c:pt>
                <c:pt idx="6058">
                  <c:v>2.0398032407387792</c:v>
                </c:pt>
                <c:pt idx="6059">
                  <c:v>2.0400462962929442</c:v>
                </c:pt>
                <c:pt idx="6060">
                  <c:v>2.0402893518543852</c:v>
                </c:pt>
                <c:pt idx="6061">
                  <c:v>2.0405324074085502</c:v>
                </c:pt>
                <c:pt idx="6062">
                  <c:v>2.0407754629627153</c:v>
                </c:pt>
                <c:pt idx="6063">
                  <c:v>2.0410185185168803</c:v>
                </c:pt>
                <c:pt idx="6064">
                  <c:v>2.0412615740710454</c:v>
                </c:pt>
                <c:pt idx="6065">
                  <c:v>2.0415046296324864</c:v>
                </c:pt>
                <c:pt idx="6066">
                  <c:v>2.0417476851866514</c:v>
                </c:pt>
                <c:pt idx="6067">
                  <c:v>2.0419907407408164</c:v>
                </c:pt>
                <c:pt idx="6068">
                  <c:v>2.0422337962949815</c:v>
                </c:pt>
                <c:pt idx="6069">
                  <c:v>2.0424768518491465</c:v>
                </c:pt>
                <c:pt idx="6070">
                  <c:v>2.0427199074033116</c:v>
                </c:pt>
                <c:pt idx="6071">
                  <c:v>2.0429629629647525</c:v>
                </c:pt>
                <c:pt idx="6072">
                  <c:v>2.0432060185189176</c:v>
                </c:pt>
                <c:pt idx="6073">
                  <c:v>2.0434490740730826</c:v>
                </c:pt>
                <c:pt idx="6074">
                  <c:v>2.0436921296272477</c:v>
                </c:pt>
                <c:pt idx="6075">
                  <c:v>2.0439351851814127</c:v>
                </c:pt>
                <c:pt idx="6076">
                  <c:v>2.0441782407428537</c:v>
                </c:pt>
                <c:pt idx="6077">
                  <c:v>2.0444212962970187</c:v>
                </c:pt>
                <c:pt idx="6078">
                  <c:v>2.0446643518511838</c:v>
                </c:pt>
                <c:pt idx="6079">
                  <c:v>2.0449189814821285</c:v>
                </c:pt>
                <c:pt idx="6080">
                  <c:v>2.0451620370362935</c:v>
                </c:pt>
                <c:pt idx="6081">
                  <c:v>2.0454050925904586</c:v>
                </c:pt>
                <c:pt idx="6082">
                  <c:v>2.0456481481446236</c:v>
                </c:pt>
                <c:pt idx="6083">
                  <c:v>2.0458912037060646</c:v>
                </c:pt>
                <c:pt idx="6084">
                  <c:v>2.0461342592602296</c:v>
                </c:pt>
                <c:pt idx="6085">
                  <c:v>2.0463773148143947</c:v>
                </c:pt>
                <c:pt idx="6086">
                  <c:v>2.0466203703685597</c:v>
                </c:pt>
                <c:pt idx="6087">
                  <c:v>2.0468634259227247</c:v>
                </c:pt>
                <c:pt idx="6088">
                  <c:v>2.0471064814841657</c:v>
                </c:pt>
                <c:pt idx="6089">
                  <c:v>2.0473495370383308</c:v>
                </c:pt>
                <c:pt idx="6090">
                  <c:v>2.0475925925924958</c:v>
                </c:pt>
                <c:pt idx="6091">
                  <c:v>2.0478356481466609</c:v>
                </c:pt>
                <c:pt idx="6092">
                  <c:v>2.0480787037008259</c:v>
                </c:pt>
                <c:pt idx="6093">
                  <c:v>2.0483217592622669</c:v>
                </c:pt>
                <c:pt idx="6094">
                  <c:v>2.0485648148164319</c:v>
                </c:pt>
                <c:pt idx="6095">
                  <c:v>2.048807870370597</c:v>
                </c:pt>
                <c:pt idx="6096">
                  <c:v>2.049050925924762</c:v>
                </c:pt>
                <c:pt idx="6097">
                  <c:v>2.0492939814789271</c:v>
                </c:pt>
                <c:pt idx="6098">
                  <c:v>2.0495370370330921</c:v>
                </c:pt>
                <c:pt idx="6099">
                  <c:v>2.0497800925945331</c:v>
                </c:pt>
                <c:pt idx="6100">
                  <c:v>2.0500231481486981</c:v>
                </c:pt>
                <c:pt idx="6101">
                  <c:v>2.0502662037028632</c:v>
                </c:pt>
                <c:pt idx="6102">
                  <c:v>2.0505092592570282</c:v>
                </c:pt>
                <c:pt idx="6103">
                  <c:v>2.0507523148111932</c:v>
                </c:pt>
                <c:pt idx="6104">
                  <c:v>2.0509953703726342</c:v>
                </c:pt>
                <c:pt idx="6105">
                  <c:v>2.0512384259267993</c:v>
                </c:pt>
                <c:pt idx="6106">
                  <c:v>2.0514814814809643</c:v>
                </c:pt>
                <c:pt idx="6107">
                  <c:v>2.0517245370351294</c:v>
                </c:pt>
                <c:pt idx="6108">
                  <c:v>2.0519675925892944</c:v>
                </c:pt>
                <c:pt idx="6109">
                  <c:v>2.0522106481507354</c:v>
                </c:pt>
                <c:pt idx="6110">
                  <c:v>2.0524537037049004</c:v>
                </c:pt>
                <c:pt idx="6111">
                  <c:v>2.0526967592590655</c:v>
                </c:pt>
                <c:pt idx="6112">
                  <c:v>2.0529398148132305</c:v>
                </c:pt>
                <c:pt idx="6113">
                  <c:v>2.0531828703673956</c:v>
                </c:pt>
                <c:pt idx="6114">
                  <c:v>2.0534259259288365</c:v>
                </c:pt>
                <c:pt idx="6115">
                  <c:v>2.0536689814830016</c:v>
                </c:pt>
                <c:pt idx="6116">
                  <c:v>2.0539120370371666</c:v>
                </c:pt>
                <c:pt idx="6117">
                  <c:v>2.0541550925913317</c:v>
                </c:pt>
                <c:pt idx="6118">
                  <c:v>2.0543981481454967</c:v>
                </c:pt>
                <c:pt idx="6119">
                  <c:v>2.0546412036996617</c:v>
                </c:pt>
                <c:pt idx="6120">
                  <c:v>2.0548842592611027</c:v>
                </c:pt>
                <c:pt idx="6121">
                  <c:v>2.0551273148152678</c:v>
                </c:pt>
                <c:pt idx="6122">
                  <c:v>2.0553703703694328</c:v>
                </c:pt>
                <c:pt idx="6123">
                  <c:v>2.0556134259235979</c:v>
                </c:pt>
                <c:pt idx="6124">
                  <c:v>2.0558564814777629</c:v>
                </c:pt>
                <c:pt idx="6125">
                  <c:v>2.0560995370392039</c:v>
                </c:pt>
                <c:pt idx="6126">
                  <c:v>2.0563425925933689</c:v>
                </c:pt>
                <c:pt idx="6127">
                  <c:v>2.0565972222243136</c:v>
                </c:pt>
                <c:pt idx="6128">
                  <c:v>2.0568402777784787</c:v>
                </c:pt>
                <c:pt idx="6129">
                  <c:v>2.0570833333326437</c:v>
                </c:pt>
                <c:pt idx="6130">
                  <c:v>2.0573263888868087</c:v>
                </c:pt>
                <c:pt idx="6131">
                  <c:v>2.0575694444409738</c:v>
                </c:pt>
                <c:pt idx="6132">
                  <c:v>2.0578125000024148</c:v>
                </c:pt>
                <c:pt idx="6133">
                  <c:v>2.0580555555565798</c:v>
                </c:pt>
                <c:pt idx="6134">
                  <c:v>2.0582986111107449</c:v>
                </c:pt>
                <c:pt idx="6135">
                  <c:v>2.0585416666649099</c:v>
                </c:pt>
                <c:pt idx="6136">
                  <c:v>2.0587847222190749</c:v>
                </c:pt>
                <c:pt idx="6137">
                  <c:v>2.0590277777805159</c:v>
                </c:pt>
                <c:pt idx="6138">
                  <c:v>2.059270833334681</c:v>
                </c:pt>
                <c:pt idx="6139">
                  <c:v>2.059513888888846</c:v>
                </c:pt>
                <c:pt idx="6140">
                  <c:v>2.0597569444430111</c:v>
                </c:pt>
                <c:pt idx="6141">
                  <c:v>2.0599999999971761</c:v>
                </c:pt>
                <c:pt idx="6142">
                  <c:v>2.0602430555586171</c:v>
                </c:pt>
                <c:pt idx="6143">
                  <c:v>2.0604861111127821</c:v>
                </c:pt>
                <c:pt idx="6144">
                  <c:v>2.0607291666669472</c:v>
                </c:pt>
                <c:pt idx="6145">
                  <c:v>2.0609722222211122</c:v>
                </c:pt>
                <c:pt idx="6146">
                  <c:v>2.0612152777752772</c:v>
                </c:pt>
                <c:pt idx="6147">
                  <c:v>2.0614583333294423</c:v>
                </c:pt>
                <c:pt idx="6148">
                  <c:v>2.0617013888908833</c:v>
                </c:pt>
                <c:pt idx="6149">
                  <c:v>2.0619444444450483</c:v>
                </c:pt>
                <c:pt idx="6150">
                  <c:v>2.0621874999992134</c:v>
                </c:pt>
                <c:pt idx="6151">
                  <c:v>2.0624305555533784</c:v>
                </c:pt>
                <c:pt idx="6152">
                  <c:v>2.0626736111075434</c:v>
                </c:pt>
                <c:pt idx="6153">
                  <c:v>2.0629166666689844</c:v>
                </c:pt>
                <c:pt idx="6154">
                  <c:v>2.0631597222231495</c:v>
                </c:pt>
                <c:pt idx="6155">
                  <c:v>2.0634027777773145</c:v>
                </c:pt>
                <c:pt idx="6156">
                  <c:v>2.0636458333314796</c:v>
                </c:pt>
                <c:pt idx="6157">
                  <c:v>2.0638888888856446</c:v>
                </c:pt>
                <c:pt idx="6158">
                  <c:v>2.0641319444470856</c:v>
                </c:pt>
                <c:pt idx="6159">
                  <c:v>2.0643750000012506</c:v>
                </c:pt>
                <c:pt idx="6160">
                  <c:v>2.0646180555554157</c:v>
                </c:pt>
                <c:pt idx="6161">
                  <c:v>2.0648611111095807</c:v>
                </c:pt>
                <c:pt idx="6162">
                  <c:v>2.0651041666637457</c:v>
                </c:pt>
                <c:pt idx="6163">
                  <c:v>2.0653472222251867</c:v>
                </c:pt>
                <c:pt idx="6164">
                  <c:v>2.0655902777793518</c:v>
                </c:pt>
                <c:pt idx="6165">
                  <c:v>2.0658333333335168</c:v>
                </c:pt>
                <c:pt idx="6166">
                  <c:v>2.0660763888876819</c:v>
                </c:pt>
                <c:pt idx="6167">
                  <c:v>2.0663194444418469</c:v>
                </c:pt>
                <c:pt idx="6168">
                  <c:v>2.0665624999960119</c:v>
                </c:pt>
                <c:pt idx="6169">
                  <c:v>2.0668055555574529</c:v>
                </c:pt>
                <c:pt idx="6170">
                  <c:v>2.067048611111618</c:v>
                </c:pt>
                <c:pt idx="6171">
                  <c:v>2.067291666665783</c:v>
                </c:pt>
                <c:pt idx="6172">
                  <c:v>2.0675347222199481</c:v>
                </c:pt>
                <c:pt idx="6173">
                  <c:v>2.0677777777741131</c:v>
                </c:pt>
                <c:pt idx="6174">
                  <c:v>2.0680208333355541</c:v>
                </c:pt>
                <c:pt idx="6175">
                  <c:v>2.0682638888897191</c:v>
                </c:pt>
                <c:pt idx="6176">
                  <c:v>2.0685185185206638</c:v>
                </c:pt>
                <c:pt idx="6177">
                  <c:v>2.0687615740748289</c:v>
                </c:pt>
                <c:pt idx="6178">
                  <c:v>2.0690046296289939</c:v>
                </c:pt>
                <c:pt idx="6179">
                  <c:v>2.0692476851831589</c:v>
                </c:pt>
                <c:pt idx="6180">
                  <c:v>2.069490740737324</c:v>
                </c:pt>
                <c:pt idx="6181">
                  <c:v>2.069733796298765</c:v>
                </c:pt>
                <c:pt idx="6182">
                  <c:v>2.06997685185293</c:v>
                </c:pt>
                <c:pt idx="6183">
                  <c:v>2.0702199074070951</c:v>
                </c:pt>
                <c:pt idx="6184">
                  <c:v>2.0704629629612601</c:v>
                </c:pt>
                <c:pt idx="6185">
                  <c:v>2.0707060185154251</c:v>
                </c:pt>
                <c:pt idx="6186">
                  <c:v>2.0709490740768661</c:v>
                </c:pt>
                <c:pt idx="6187">
                  <c:v>2.0711921296310312</c:v>
                </c:pt>
                <c:pt idx="6188">
                  <c:v>2.0714351851851962</c:v>
                </c:pt>
                <c:pt idx="6189">
                  <c:v>2.0716782407393612</c:v>
                </c:pt>
                <c:pt idx="6190">
                  <c:v>2.0719212962935263</c:v>
                </c:pt>
                <c:pt idx="6191">
                  <c:v>2.0721643518549673</c:v>
                </c:pt>
                <c:pt idx="6192">
                  <c:v>2.0724074074091323</c:v>
                </c:pt>
                <c:pt idx="6193">
                  <c:v>2.0726504629632974</c:v>
                </c:pt>
                <c:pt idx="6194">
                  <c:v>2.0728935185174624</c:v>
                </c:pt>
                <c:pt idx="6195">
                  <c:v>2.0731365740716274</c:v>
                </c:pt>
                <c:pt idx="6196">
                  <c:v>2.0733796296257925</c:v>
                </c:pt>
                <c:pt idx="6197">
                  <c:v>2.0736226851872335</c:v>
                </c:pt>
                <c:pt idx="6198">
                  <c:v>2.0738657407413985</c:v>
                </c:pt>
                <c:pt idx="6199">
                  <c:v>2.0741087962955636</c:v>
                </c:pt>
                <c:pt idx="6200">
                  <c:v>2.0743518518497286</c:v>
                </c:pt>
                <c:pt idx="6201">
                  <c:v>2.0745949074038936</c:v>
                </c:pt>
                <c:pt idx="6202">
                  <c:v>2.0748379629653346</c:v>
                </c:pt>
                <c:pt idx="6203">
                  <c:v>2.0750810185194997</c:v>
                </c:pt>
                <c:pt idx="6204">
                  <c:v>2.0753240740736647</c:v>
                </c:pt>
                <c:pt idx="6205">
                  <c:v>2.0755671296278297</c:v>
                </c:pt>
                <c:pt idx="6206">
                  <c:v>2.0758101851819948</c:v>
                </c:pt>
                <c:pt idx="6207">
                  <c:v>2.0760532407434358</c:v>
                </c:pt>
                <c:pt idx="6208">
                  <c:v>2.0762962962976008</c:v>
                </c:pt>
                <c:pt idx="6209">
                  <c:v>2.0765393518517659</c:v>
                </c:pt>
                <c:pt idx="6210">
                  <c:v>2.0767824074059309</c:v>
                </c:pt>
                <c:pt idx="6211">
                  <c:v>2.0770254629600959</c:v>
                </c:pt>
                <c:pt idx="6212">
                  <c:v>2.0772685185215369</c:v>
                </c:pt>
                <c:pt idx="6213">
                  <c:v>2.077511574075702</c:v>
                </c:pt>
                <c:pt idx="6214">
                  <c:v>2.077754629629867</c:v>
                </c:pt>
                <c:pt idx="6215">
                  <c:v>2.0779976851840321</c:v>
                </c:pt>
                <c:pt idx="6216">
                  <c:v>2.0782407407381971</c:v>
                </c:pt>
                <c:pt idx="6217">
                  <c:v>2.0784837962923621</c:v>
                </c:pt>
                <c:pt idx="6218">
                  <c:v>2.0787268518538031</c:v>
                </c:pt>
                <c:pt idx="6219">
                  <c:v>2.0789699074079682</c:v>
                </c:pt>
                <c:pt idx="6220">
                  <c:v>2.0792129629621332</c:v>
                </c:pt>
                <c:pt idx="6221">
                  <c:v>2.0794560185162982</c:v>
                </c:pt>
                <c:pt idx="6222">
                  <c:v>2.0796990740704633</c:v>
                </c:pt>
                <c:pt idx="6223">
                  <c:v>2.0799421296319043</c:v>
                </c:pt>
                <c:pt idx="6224">
                  <c:v>2.080196759255573</c:v>
                </c:pt>
                <c:pt idx="6225">
                  <c:v>2.080439814817014</c:v>
                </c:pt>
                <c:pt idx="6226">
                  <c:v>2.080682870371179</c:v>
                </c:pt>
                <c:pt idx="6227">
                  <c:v>2.0809259259253441</c:v>
                </c:pt>
                <c:pt idx="6228">
                  <c:v>2.0811689814795091</c:v>
                </c:pt>
                <c:pt idx="6229">
                  <c:v>2.0814120370336742</c:v>
                </c:pt>
                <c:pt idx="6230">
                  <c:v>2.0816550925951152</c:v>
                </c:pt>
                <c:pt idx="6231">
                  <c:v>2.0818981481492802</c:v>
                </c:pt>
                <c:pt idx="6232">
                  <c:v>2.0821412037034452</c:v>
                </c:pt>
                <c:pt idx="6233">
                  <c:v>2.0823842592576103</c:v>
                </c:pt>
                <c:pt idx="6234">
                  <c:v>2.0826273148117753</c:v>
                </c:pt>
                <c:pt idx="6235">
                  <c:v>2.0828703703732163</c:v>
                </c:pt>
                <c:pt idx="6236">
                  <c:v>2.0831134259273814</c:v>
                </c:pt>
                <c:pt idx="6237">
                  <c:v>2.0833564814815464</c:v>
                </c:pt>
                <c:pt idx="6238">
                  <c:v>2.0835995370357114</c:v>
                </c:pt>
                <c:pt idx="6239">
                  <c:v>2.0838425925898765</c:v>
                </c:pt>
                <c:pt idx="6240">
                  <c:v>2.0840856481440415</c:v>
                </c:pt>
                <c:pt idx="6241">
                  <c:v>2.0843287037054825</c:v>
                </c:pt>
                <c:pt idx="6242">
                  <c:v>2.0845717592596475</c:v>
                </c:pt>
                <c:pt idx="6243">
                  <c:v>2.0848148148138126</c:v>
                </c:pt>
                <c:pt idx="6244">
                  <c:v>2.0850578703679776</c:v>
                </c:pt>
                <c:pt idx="6245">
                  <c:v>2.0853009259221427</c:v>
                </c:pt>
                <c:pt idx="6246">
                  <c:v>2.0855439814835837</c:v>
                </c:pt>
                <c:pt idx="6247">
                  <c:v>2.0857870370377487</c:v>
                </c:pt>
                <c:pt idx="6248">
                  <c:v>2.0860300925919137</c:v>
                </c:pt>
                <c:pt idx="6249">
                  <c:v>2.0862731481460788</c:v>
                </c:pt>
                <c:pt idx="6250">
                  <c:v>2.0865162037002438</c:v>
                </c:pt>
                <c:pt idx="6251">
                  <c:v>2.0867592592616848</c:v>
                </c:pt>
                <c:pt idx="6252">
                  <c:v>2.0870023148158499</c:v>
                </c:pt>
                <c:pt idx="6253">
                  <c:v>2.0872453703700149</c:v>
                </c:pt>
                <c:pt idx="6254">
                  <c:v>2.0874884259241799</c:v>
                </c:pt>
                <c:pt idx="6255">
                  <c:v>2.087731481478345</c:v>
                </c:pt>
                <c:pt idx="6256">
                  <c:v>2.087974537039786</c:v>
                </c:pt>
                <c:pt idx="6257">
                  <c:v>2.088217592593951</c:v>
                </c:pt>
                <c:pt idx="6258">
                  <c:v>2.0884606481481161</c:v>
                </c:pt>
                <c:pt idx="6259">
                  <c:v>2.0887037037022811</c:v>
                </c:pt>
                <c:pt idx="6260">
                  <c:v>2.0889467592564461</c:v>
                </c:pt>
                <c:pt idx="6261">
                  <c:v>2.0891898148178871</c:v>
                </c:pt>
                <c:pt idx="6262">
                  <c:v>2.0894328703720522</c:v>
                </c:pt>
                <c:pt idx="6263">
                  <c:v>2.0896759259262172</c:v>
                </c:pt>
                <c:pt idx="6264">
                  <c:v>2.0899189814803822</c:v>
                </c:pt>
                <c:pt idx="6265">
                  <c:v>2.0901620370345473</c:v>
                </c:pt>
                <c:pt idx="6266">
                  <c:v>2.0904050925887123</c:v>
                </c:pt>
                <c:pt idx="6267">
                  <c:v>2.0906481481501533</c:v>
                </c:pt>
                <c:pt idx="6268">
                  <c:v>2.0908912037043184</c:v>
                </c:pt>
                <c:pt idx="6269">
                  <c:v>2.0911342592584834</c:v>
                </c:pt>
                <c:pt idx="6270">
                  <c:v>2.0913773148126484</c:v>
                </c:pt>
                <c:pt idx="6271">
                  <c:v>2.0916203703668135</c:v>
                </c:pt>
                <c:pt idx="6272">
                  <c:v>2.0918634259282545</c:v>
                </c:pt>
                <c:pt idx="6273">
                  <c:v>2.0921180555519232</c:v>
                </c:pt>
                <c:pt idx="6274">
                  <c:v>2.0923611111133642</c:v>
                </c:pt>
                <c:pt idx="6275">
                  <c:v>2.0926041666675292</c:v>
                </c:pt>
                <c:pt idx="6276">
                  <c:v>2.0928472222216943</c:v>
                </c:pt>
                <c:pt idx="6277">
                  <c:v>2.0930902777758593</c:v>
                </c:pt>
                <c:pt idx="6278">
                  <c:v>2.0933333333300244</c:v>
                </c:pt>
                <c:pt idx="6279">
                  <c:v>2.0935763888914654</c:v>
                </c:pt>
                <c:pt idx="6280">
                  <c:v>2.0938194444456304</c:v>
                </c:pt>
                <c:pt idx="6281">
                  <c:v>2.0940624999997954</c:v>
                </c:pt>
                <c:pt idx="6282">
                  <c:v>2.0943055555539605</c:v>
                </c:pt>
                <c:pt idx="6283">
                  <c:v>2.0945486111081255</c:v>
                </c:pt>
                <c:pt idx="6284">
                  <c:v>2.0947916666695665</c:v>
                </c:pt>
                <c:pt idx="6285">
                  <c:v>2.0950347222237315</c:v>
                </c:pt>
                <c:pt idx="6286">
                  <c:v>2.0952777777778966</c:v>
                </c:pt>
                <c:pt idx="6287">
                  <c:v>2.0955208333320616</c:v>
                </c:pt>
                <c:pt idx="6288">
                  <c:v>2.0957638888862267</c:v>
                </c:pt>
                <c:pt idx="6289">
                  <c:v>2.0960069444403917</c:v>
                </c:pt>
                <c:pt idx="6290">
                  <c:v>2.0962500000018327</c:v>
                </c:pt>
                <c:pt idx="6291">
                  <c:v>2.0964930555559977</c:v>
                </c:pt>
                <c:pt idx="6292">
                  <c:v>2.0967361111101628</c:v>
                </c:pt>
                <c:pt idx="6293">
                  <c:v>2.0969791666643278</c:v>
                </c:pt>
                <c:pt idx="6294">
                  <c:v>2.0972222222184929</c:v>
                </c:pt>
                <c:pt idx="6295">
                  <c:v>2.0974652777799339</c:v>
                </c:pt>
                <c:pt idx="6296">
                  <c:v>2.0977083333340989</c:v>
                </c:pt>
                <c:pt idx="6297">
                  <c:v>2.0979513888882639</c:v>
                </c:pt>
                <c:pt idx="6298">
                  <c:v>2.098194444442429</c:v>
                </c:pt>
                <c:pt idx="6299">
                  <c:v>2.098437499996594</c:v>
                </c:pt>
                <c:pt idx="6300">
                  <c:v>2.098680555558035</c:v>
                </c:pt>
                <c:pt idx="6301">
                  <c:v>2.0989236111122</c:v>
                </c:pt>
                <c:pt idx="6302">
                  <c:v>2.0991666666663651</c:v>
                </c:pt>
                <c:pt idx="6303">
                  <c:v>2.0994097222205301</c:v>
                </c:pt>
                <c:pt idx="6304">
                  <c:v>2.0996527777746952</c:v>
                </c:pt>
                <c:pt idx="6305">
                  <c:v>2.0998958333361362</c:v>
                </c:pt>
                <c:pt idx="6306">
                  <c:v>2.1001388888903012</c:v>
                </c:pt>
                <c:pt idx="6307">
                  <c:v>2.1003819444444662</c:v>
                </c:pt>
                <c:pt idx="6308">
                  <c:v>2.1006249999986313</c:v>
                </c:pt>
                <c:pt idx="6309">
                  <c:v>2.1008680555527963</c:v>
                </c:pt>
                <c:pt idx="6310">
                  <c:v>2.1011111111142373</c:v>
                </c:pt>
                <c:pt idx="6311">
                  <c:v>2.1013541666684024</c:v>
                </c:pt>
                <c:pt idx="6312">
                  <c:v>2.1015972222225674</c:v>
                </c:pt>
                <c:pt idx="6313">
                  <c:v>2.1018402777767324</c:v>
                </c:pt>
                <c:pt idx="6314">
                  <c:v>2.1020833333308975</c:v>
                </c:pt>
                <c:pt idx="6315">
                  <c:v>2.1023263888850625</c:v>
                </c:pt>
                <c:pt idx="6316">
                  <c:v>2.1025694444465035</c:v>
                </c:pt>
                <c:pt idx="6317">
                  <c:v>2.1028125000006685</c:v>
                </c:pt>
                <c:pt idx="6318">
                  <c:v>2.1030555555548336</c:v>
                </c:pt>
                <c:pt idx="6319">
                  <c:v>2.1032986111089986</c:v>
                </c:pt>
                <c:pt idx="6320">
                  <c:v>2.1035416666631637</c:v>
                </c:pt>
                <c:pt idx="6321">
                  <c:v>2.1037962962941084</c:v>
                </c:pt>
                <c:pt idx="6322">
                  <c:v>2.1040393518482734</c:v>
                </c:pt>
                <c:pt idx="6323">
                  <c:v>2.1042824074097144</c:v>
                </c:pt>
                <c:pt idx="6324">
                  <c:v>2.1045254629638794</c:v>
                </c:pt>
                <c:pt idx="6325">
                  <c:v>2.1047685185180445</c:v>
                </c:pt>
                <c:pt idx="6326">
                  <c:v>2.1050115740722095</c:v>
                </c:pt>
                <c:pt idx="6327">
                  <c:v>2.1052546296263746</c:v>
                </c:pt>
                <c:pt idx="6328">
                  <c:v>2.1054976851878155</c:v>
                </c:pt>
                <c:pt idx="6329">
                  <c:v>2.1057407407419806</c:v>
                </c:pt>
                <c:pt idx="6330">
                  <c:v>2.1059837962961456</c:v>
                </c:pt>
                <c:pt idx="6331">
                  <c:v>2.1062268518503107</c:v>
                </c:pt>
                <c:pt idx="6332">
                  <c:v>2.1064699074044757</c:v>
                </c:pt>
                <c:pt idx="6333">
                  <c:v>2.1067129629659167</c:v>
                </c:pt>
                <c:pt idx="6334">
                  <c:v>2.1069560185200817</c:v>
                </c:pt>
                <c:pt idx="6335">
                  <c:v>2.1071990740742468</c:v>
                </c:pt>
                <c:pt idx="6336">
                  <c:v>2.1074421296284118</c:v>
                </c:pt>
                <c:pt idx="6337">
                  <c:v>2.1076851851825769</c:v>
                </c:pt>
                <c:pt idx="6338">
                  <c:v>2.1079282407367419</c:v>
                </c:pt>
                <c:pt idx="6339">
                  <c:v>2.1081712962981829</c:v>
                </c:pt>
                <c:pt idx="6340">
                  <c:v>2.1084143518523479</c:v>
                </c:pt>
                <c:pt idx="6341">
                  <c:v>2.108657407406513</c:v>
                </c:pt>
                <c:pt idx="6342">
                  <c:v>2.108900462960678</c:v>
                </c:pt>
                <c:pt idx="6343">
                  <c:v>2.1091435185148431</c:v>
                </c:pt>
                <c:pt idx="6344">
                  <c:v>2.109386574076284</c:v>
                </c:pt>
                <c:pt idx="6345">
                  <c:v>2.1096296296304491</c:v>
                </c:pt>
                <c:pt idx="6346">
                  <c:v>2.1098726851846141</c:v>
                </c:pt>
                <c:pt idx="6347">
                  <c:v>2.1101157407387792</c:v>
                </c:pt>
                <c:pt idx="6348">
                  <c:v>2.1103587962929442</c:v>
                </c:pt>
                <c:pt idx="6349">
                  <c:v>2.1106018518543852</c:v>
                </c:pt>
                <c:pt idx="6350">
                  <c:v>2.1108449074085502</c:v>
                </c:pt>
                <c:pt idx="6351">
                  <c:v>2.1110879629627153</c:v>
                </c:pt>
                <c:pt idx="6352">
                  <c:v>2.1113310185168803</c:v>
                </c:pt>
                <c:pt idx="6353">
                  <c:v>2.1115740740710454</c:v>
                </c:pt>
                <c:pt idx="6354">
                  <c:v>2.1118171296324864</c:v>
                </c:pt>
                <c:pt idx="6355">
                  <c:v>2.1120601851866514</c:v>
                </c:pt>
                <c:pt idx="6356">
                  <c:v>2.1123032407408164</c:v>
                </c:pt>
                <c:pt idx="6357">
                  <c:v>2.1125462962949815</c:v>
                </c:pt>
                <c:pt idx="6358">
                  <c:v>2.1127893518491465</c:v>
                </c:pt>
                <c:pt idx="6359">
                  <c:v>2.1130324074033116</c:v>
                </c:pt>
                <c:pt idx="6360">
                  <c:v>2.1132754629647525</c:v>
                </c:pt>
                <c:pt idx="6361">
                  <c:v>2.1135185185189176</c:v>
                </c:pt>
                <c:pt idx="6362">
                  <c:v>2.1137615740730826</c:v>
                </c:pt>
                <c:pt idx="6363">
                  <c:v>2.1140046296272477</c:v>
                </c:pt>
                <c:pt idx="6364">
                  <c:v>2.1142476851814127</c:v>
                </c:pt>
                <c:pt idx="6365">
                  <c:v>2.1144907407428537</c:v>
                </c:pt>
                <c:pt idx="6366">
                  <c:v>2.1147337962970187</c:v>
                </c:pt>
                <c:pt idx="6367">
                  <c:v>2.1149768518511838</c:v>
                </c:pt>
                <c:pt idx="6368">
                  <c:v>2.1152199074053488</c:v>
                </c:pt>
                <c:pt idx="6369">
                  <c:v>2.1154629629595139</c:v>
                </c:pt>
                <c:pt idx="6370">
                  <c:v>2.1157175925904586</c:v>
                </c:pt>
                <c:pt idx="6371">
                  <c:v>2.1159606481446236</c:v>
                </c:pt>
                <c:pt idx="6372">
                  <c:v>2.1162037037060646</c:v>
                </c:pt>
                <c:pt idx="6373">
                  <c:v>2.1164467592602296</c:v>
                </c:pt>
                <c:pt idx="6374">
                  <c:v>2.1166898148143947</c:v>
                </c:pt>
                <c:pt idx="6375">
                  <c:v>2.1169328703685597</c:v>
                </c:pt>
                <c:pt idx="6376">
                  <c:v>2.1171759259227247</c:v>
                </c:pt>
                <c:pt idx="6377">
                  <c:v>2.1174189814841657</c:v>
                </c:pt>
                <c:pt idx="6378">
                  <c:v>2.1176620370383308</c:v>
                </c:pt>
                <c:pt idx="6379">
                  <c:v>2.1179050925924958</c:v>
                </c:pt>
                <c:pt idx="6380">
                  <c:v>2.1181481481466609</c:v>
                </c:pt>
                <c:pt idx="6381">
                  <c:v>2.1183912037008259</c:v>
                </c:pt>
                <c:pt idx="6382">
                  <c:v>2.1186342592622669</c:v>
                </c:pt>
                <c:pt idx="6383">
                  <c:v>2.1188773148164319</c:v>
                </c:pt>
                <c:pt idx="6384">
                  <c:v>2.119120370370597</c:v>
                </c:pt>
                <c:pt idx="6385">
                  <c:v>2.119363425924762</c:v>
                </c:pt>
                <c:pt idx="6386">
                  <c:v>2.1196064814789271</c:v>
                </c:pt>
                <c:pt idx="6387">
                  <c:v>2.1198495370330921</c:v>
                </c:pt>
                <c:pt idx="6388">
                  <c:v>2.1200925925945331</c:v>
                </c:pt>
                <c:pt idx="6389">
                  <c:v>2.1203356481486981</c:v>
                </c:pt>
                <c:pt idx="6390">
                  <c:v>2.1205787037028632</c:v>
                </c:pt>
                <c:pt idx="6391">
                  <c:v>2.1208217592570282</c:v>
                </c:pt>
                <c:pt idx="6392">
                  <c:v>2.1210648148111932</c:v>
                </c:pt>
                <c:pt idx="6393">
                  <c:v>2.1213078703726342</c:v>
                </c:pt>
                <c:pt idx="6394">
                  <c:v>2.1215509259267993</c:v>
                </c:pt>
                <c:pt idx="6395">
                  <c:v>2.1217939814809643</c:v>
                </c:pt>
                <c:pt idx="6396">
                  <c:v>2.1220370370351294</c:v>
                </c:pt>
                <c:pt idx="6397">
                  <c:v>2.1222800925892944</c:v>
                </c:pt>
                <c:pt idx="6398">
                  <c:v>2.1225231481507354</c:v>
                </c:pt>
                <c:pt idx="6399">
                  <c:v>2.1227662037049004</c:v>
                </c:pt>
                <c:pt idx="6400">
                  <c:v>2.1230092592590655</c:v>
                </c:pt>
                <c:pt idx="6401">
                  <c:v>2.1232523148132305</c:v>
                </c:pt>
                <c:pt idx="6402">
                  <c:v>2.1234953703673956</c:v>
                </c:pt>
                <c:pt idx="6403">
                  <c:v>2.1237384259288365</c:v>
                </c:pt>
                <c:pt idx="6404">
                  <c:v>2.1239814814830016</c:v>
                </c:pt>
                <c:pt idx="6405">
                  <c:v>2.1242245370371666</c:v>
                </c:pt>
                <c:pt idx="6406">
                  <c:v>2.1244675925913317</c:v>
                </c:pt>
                <c:pt idx="6407">
                  <c:v>2.1247106481454967</c:v>
                </c:pt>
                <c:pt idx="6408">
                  <c:v>2.1249537036996617</c:v>
                </c:pt>
                <c:pt idx="6409">
                  <c:v>2.1251967592611027</c:v>
                </c:pt>
                <c:pt idx="6410">
                  <c:v>2.1254398148152678</c:v>
                </c:pt>
                <c:pt idx="6411">
                  <c:v>2.1256828703694328</c:v>
                </c:pt>
                <c:pt idx="6412">
                  <c:v>2.1259259259235979</c:v>
                </c:pt>
                <c:pt idx="6413">
                  <c:v>2.1261689814777629</c:v>
                </c:pt>
                <c:pt idx="6414">
                  <c:v>2.1264120370392039</c:v>
                </c:pt>
                <c:pt idx="6415">
                  <c:v>2.1266550925933689</c:v>
                </c:pt>
                <c:pt idx="6416">
                  <c:v>2.126898148147534</c:v>
                </c:pt>
                <c:pt idx="6417">
                  <c:v>2.127141203701699</c:v>
                </c:pt>
                <c:pt idx="6418">
                  <c:v>2.1273958333326437</c:v>
                </c:pt>
                <c:pt idx="6419">
                  <c:v>2.1276388888868087</c:v>
                </c:pt>
                <c:pt idx="6420">
                  <c:v>2.1278819444409738</c:v>
                </c:pt>
                <c:pt idx="6421">
                  <c:v>2.1281250000024148</c:v>
                </c:pt>
                <c:pt idx="6422">
                  <c:v>2.1283680555565798</c:v>
                </c:pt>
                <c:pt idx="6423">
                  <c:v>2.1286111111107449</c:v>
                </c:pt>
                <c:pt idx="6424">
                  <c:v>2.1288541666649099</c:v>
                </c:pt>
                <c:pt idx="6425">
                  <c:v>2.1290972222190749</c:v>
                </c:pt>
                <c:pt idx="6426">
                  <c:v>2.1293402777805159</c:v>
                </c:pt>
                <c:pt idx="6427">
                  <c:v>2.129583333334681</c:v>
                </c:pt>
                <c:pt idx="6428">
                  <c:v>2.129826388888846</c:v>
                </c:pt>
                <c:pt idx="6429">
                  <c:v>2.1300694444430111</c:v>
                </c:pt>
                <c:pt idx="6430">
                  <c:v>2.1303124999971761</c:v>
                </c:pt>
                <c:pt idx="6431">
                  <c:v>2.1305555555586171</c:v>
                </c:pt>
                <c:pt idx="6432">
                  <c:v>2.1307986111127821</c:v>
                </c:pt>
                <c:pt idx="6433">
                  <c:v>2.1310416666669472</c:v>
                </c:pt>
                <c:pt idx="6434">
                  <c:v>2.1312847222211122</c:v>
                </c:pt>
                <c:pt idx="6435">
                  <c:v>2.1315277777752772</c:v>
                </c:pt>
                <c:pt idx="6436">
                  <c:v>2.1317708333294423</c:v>
                </c:pt>
                <c:pt idx="6437">
                  <c:v>2.1320138888908833</c:v>
                </c:pt>
                <c:pt idx="6438">
                  <c:v>2.1322569444450483</c:v>
                </c:pt>
                <c:pt idx="6439">
                  <c:v>2.1324999999992134</c:v>
                </c:pt>
                <c:pt idx="6440">
                  <c:v>2.1327430555533784</c:v>
                </c:pt>
                <c:pt idx="6441">
                  <c:v>2.1329861111075434</c:v>
                </c:pt>
                <c:pt idx="6442">
                  <c:v>2.1332291666689844</c:v>
                </c:pt>
                <c:pt idx="6443">
                  <c:v>2.1334722222231495</c:v>
                </c:pt>
                <c:pt idx="6444">
                  <c:v>2.1337152777773145</c:v>
                </c:pt>
                <c:pt idx="6445">
                  <c:v>2.1339583333314796</c:v>
                </c:pt>
                <c:pt idx="6446">
                  <c:v>2.1342013888856446</c:v>
                </c:pt>
                <c:pt idx="6447">
                  <c:v>2.1344444444470856</c:v>
                </c:pt>
                <c:pt idx="6448">
                  <c:v>2.1346875000012506</c:v>
                </c:pt>
                <c:pt idx="6449">
                  <c:v>2.1349305555554157</c:v>
                </c:pt>
                <c:pt idx="6450">
                  <c:v>2.1351736111095807</c:v>
                </c:pt>
                <c:pt idx="6451">
                  <c:v>2.1354166666637457</c:v>
                </c:pt>
                <c:pt idx="6452">
                  <c:v>2.1356597222251867</c:v>
                </c:pt>
                <c:pt idx="6453">
                  <c:v>2.1359027777793518</c:v>
                </c:pt>
                <c:pt idx="6454">
                  <c:v>2.1361458333335168</c:v>
                </c:pt>
                <c:pt idx="6455">
                  <c:v>2.1363888888876819</c:v>
                </c:pt>
                <c:pt idx="6456">
                  <c:v>2.1366319444418469</c:v>
                </c:pt>
                <c:pt idx="6457">
                  <c:v>2.1368749999960119</c:v>
                </c:pt>
                <c:pt idx="6458">
                  <c:v>2.1371180555574529</c:v>
                </c:pt>
                <c:pt idx="6459">
                  <c:v>2.137361111111618</c:v>
                </c:pt>
                <c:pt idx="6460">
                  <c:v>2.137604166665783</c:v>
                </c:pt>
                <c:pt idx="6461">
                  <c:v>2.1378472222199481</c:v>
                </c:pt>
                <c:pt idx="6462">
                  <c:v>2.1380902777741131</c:v>
                </c:pt>
                <c:pt idx="6463">
                  <c:v>2.1383333333355541</c:v>
                </c:pt>
                <c:pt idx="6464">
                  <c:v>2.1385763888897191</c:v>
                </c:pt>
                <c:pt idx="6465">
                  <c:v>2.1388194444438842</c:v>
                </c:pt>
                <c:pt idx="6466">
                  <c:v>2.1390740740748289</c:v>
                </c:pt>
                <c:pt idx="6467">
                  <c:v>2.1393171296289939</c:v>
                </c:pt>
                <c:pt idx="6468">
                  <c:v>2.1395601851831589</c:v>
                </c:pt>
                <c:pt idx="6469">
                  <c:v>2.139803240737324</c:v>
                </c:pt>
                <c:pt idx="6470">
                  <c:v>2.140046296298765</c:v>
                </c:pt>
                <c:pt idx="6471">
                  <c:v>2.14028935185293</c:v>
                </c:pt>
                <c:pt idx="6472">
                  <c:v>2.1405324074070951</c:v>
                </c:pt>
                <c:pt idx="6473">
                  <c:v>2.1407754629612601</c:v>
                </c:pt>
                <c:pt idx="6474">
                  <c:v>2.1410185185154251</c:v>
                </c:pt>
                <c:pt idx="6475">
                  <c:v>2.1412615740768661</c:v>
                </c:pt>
                <c:pt idx="6476">
                  <c:v>2.1415046296310312</c:v>
                </c:pt>
                <c:pt idx="6477">
                  <c:v>2.1417476851851962</c:v>
                </c:pt>
                <c:pt idx="6478">
                  <c:v>2.1419907407393612</c:v>
                </c:pt>
                <c:pt idx="6479">
                  <c:v>2.1422337962935263</c:v>
                </c:pt>
                <c:pt idx="6480">
                  <c:v>2.1424768518549673</c:v>
                </c:pt>
                <c:pt idx="6481">
                  <c:v>2.1427199074091323</c:v>
                </c:pt>
                <c:pt idx="6482">
                  <c:v>2.1429629629632974</c:v>
                </c:pt>
                <c:pt idx="6483">
                  <c:v>2.1432060185174624</c:v>
                </c:pt>
                <c:pt idx="6484">
                  <c:v>2.1434490740716274</c:v>
                </c:pt>
                <c:pt idx="6485">
                  <c:v>2.1436921296257925</c:v>
                </c:pt>
                <c:pt idx="6486">
                  <c:v>2.1439351851872335</c:v>
                </c:pt>
                <c:pt idx="6487">
                  <c:v>2.1441782407413985</c:v>
                </c:pt>
                <c:pt idx="6488">
                  <c:v>2.1444212962955636</c:v>
                </c:pt>
                <c:pt idx="6489">
                  <c:v>2.1446643518497286</c:v>
                </c:pt>
                <c:pt idx="6490">
                  <c:v>2.1449074074038936</c:v>
                </c:pt>
                <c:pt idx="6491">
                  <c:v>2.1451504629653346</c:v>
                </c:pt>
                <c:pt idx="6492">
                  <c:v>2.1453935185194997</c:v>
                </c:pt>
                <c:pt idx="6493">
                  <c:v>2.1456365740736647</c:v>
                </c:pt>
                <c:pt idx="6494">
                  <c:v>2.1458796296278297</c:v>
                </c:pt>
                <c:pt idx="6495">
                  <c:v>2.1461226851819948</c:v>
                </c:pt>
                <c:pt idx="6496">
                  <c:v>2.1463657407434358</c:v>
                </c:pt>
                <c:pt idx="6497">
                  <c:v>2.1466087962976008</c:v>
                </c:pt>
                <c:pt idx="6498">
                  <c:v>2.1468518518517659</c:v>
                </c:pt>
                <c:pt idx="6499">
                  <c:v>2.1470949074059309</c:v>
                </c:pt>
                <c:pt idx="6500">
                  <c:v>2.1473379629600959</c:v>
                </c:pt>
                <c:pt idx="6501">
                  <c:v>2.1475810185215369</c:v>
                </c:pt>
                <c:pt idx="6502">
                  <c:v>2.147824074075702</c:v>
                </c:pt>
                <c:pt idx="6503">
                  <c:v>2.148067129629867</c:v>
                </c:pt>
                <c:pt idx="6504">
                  <c:v>2.1483101851840321</c:v>
                </c:pt>
                <c:pt idx="6505">
                  <c:v>2.1485532407381971</c:v>
                </c:pt>
                <c:pt idx="6506">
                  <c:v>2.1487962962923621</c:v>
                </c:pt>
                <c:pt idx="6507">
                  <c:v>2.1490393518538031</c:v>
                </c:pt>
                <c:pt idx="6508">
                  <c:v>2.1492824074079682</c:v>
                </c:pt>
                <c:pt idx="6509">
                  <c:v>2.1495254629621332</c:v>
                </c:pt>
                <c:pt idx="6510">
                  <c:v>2.1497685185162982</c:v>
                </c:pt>
                <c:pt idx="6511">
                  <c:v>2.1500115740704633</c:v>
                </c:pt>
                <c:pt idx="6512">
                  <c:v>2.1502546296319043</c:v>
                </c:pt>
                <c:pt idx="6513">
                  <c:v>2.1504976851860693</c:v>
                </c:pt>
                <c:pt idx="6514">
                  <c:v>2.1507407407402344</c:v>
                </c:pt>
                <c:pt idx="6515">
                  <c:v>2.150995370371179</c:v>
                </c:pt>
                <c:pt idx="6516">
                  <c:v>2.1512384259253441</c:v>
                </c:pt>
                <c:pt idx="6517">
                  <c:v>2.1514814814795091</c:v>
                </c:pt>
                <c:pt idx="6518">
                  <c:v>2.1517245370336742</c:v>
                </c:pt>
                <c:pt idx="6519">
                  <c:v>2.1519675925951152</c:v>
                </c:pt>
                <c:pt idx="6520">
                  <c:v>2.1522106481492802</c:v>
                </c:pt>
                <c:pt idx="6521">
                  <c:v>2.1524537037034452</c:v>
                </c:pt>
                <c:pt idx="6522">
                  <c:v>2.1526967592576103</c:v>
                </c:pt>
                <c:pt idx="6523">
                  <c:v>2.1529398148117753</c:v>
                </c:pt>
                <c:pt idx="6524">
                  <c:v>2.1531828703732163</c:v>
                </c:pt>
                <c:pt idx="6525">
                  <c:v>2.1534259259273814</c:v>
                </c:pt>
                <c:pt idx="6526">
                  <c:v>2.1536689814815464</c:v>
                </c:pt>
                <c:pt idx="6527">
                  <c:v>2.1539120370357114</c:v>
                </c:pt>
                <c:pt idx="6528">
                  <c:v>2.1541550925898765</c:v>
                </c:pt>
                <c:pt idx="6529">
                  <c:v>2.1543981481440415</c:v>
                </c:pt>
                <c:pt idx="6530">
                  <c:v>2.1546412037054825</c:v>
                </c:pt>
                <c:pt idx="6531">
                  <c:v>2.1548842592596475</c:v>
                </c:pt>
                <c:pt idx="6532">
                  <c:v>2.1551273148138126</c:v>
                </c:pt>
                <c:pt idx="6533">
                  <c:v>2.1553703703679776</c:v>
                </c:pt>
                <c:pt idx="6534">
                  <c:v>2.1556134259221427</c:v>
                </c:pt>
                <c:pt idx="6535">
                  <c:v>2.1558564814835837</c:v>
                </c:pt>
                <c:pt idx="6536">
                  <c:v>2.1560995370377487</c:v>
                </c:pt>
                <c:pt idx="6537">
                  <c:v>2.1563425925919137</c:v>
                </c:pt>
                <c:pt idx="6538">
                  <c:v>2.1565856481460788</c:v>
                </c:pt>
                <c:pt idx="6539">
                  <c:v>2.1568287037002438</c:v>
                </c:pt>
                <c:pt idx="6540">
                  <c:v>2.1570717592616848</c:v>
                </c:pt>
                <c:pt idx="6541">
                  <c:v>2.1573148148158499</c:v>
                </c:pt>
                <c:pt idx="6542">
                  <c:v>2.1575578703700149</c:v>
                </c:pt>
                <c:pt idx="6543">
                  <c:v>2.1578009259241799</c:v>
                </c:pt>
                <c:pt idx="6544">
                  <c:v>2.158043981478345</c:v>
                </c:pt>
                <c:pt idx="6545">
                  <c:v>2.158287037039786</c:v>
                </c:pt>
                <c:pt idx="6546">
                  <c:v>2.158530092593951</c:v>
                </c:pt>
                <c:pt idx="6547">
                  <c:v>2.1587731481481161</c:v>
                </c:pt>
                <c:pt idx="6548">
                  <c:v>2.1590162037022811</c:v>
                </c:pt>
                <c:pt idx="6549">
                  <c:v>2.1592592592564461</c:v>
                </c:pt>
                <c:pt idx="6550">
                  <c:v>2.1595023148178871</c:v>
                </c:pt>
                <c:pt idx="6551">
                  <c:v>2.1597453703720522</c:v>
                </c:pt>
                <c:pt idx="6552">
                  <c:v>2.1599884259262172</c:v>
                </c:pt>
                <c:pt idx="6553">
                  <c:v>2.1602314814803822</c:v>
                </c:pt>
                <c:pt idx="6554">
                  <c:v>2.1604745370345473</c:v>
                </c:pt>
                <c:pt idx="6555">
                  <c:v>2.1607175925887123</c:v>
                </c:pt>
                <c:pt idx="6556">
                  <c:v>2.1609606481501533</c:v>
                </c:pt>
                <c:pt idx="6557">
                  <c:v>2.1612037037043184</c:v>
                </c:pt>
                <c:pt idx="6558">
                  <c:v>2.1614467592584834</c:v>
                </c:pt>
                <c:pt idx="6559">
                  <c:v>2.1616898148126484</c:v>
                </c:pt>
                <c:pt idx="6560">
                  <c:v>2.1619328703668135</c:v>
                </c:pt>
                <c:pt idx="6561">
                  <c:v>2.1621759259282545</c:v>
                </c:pt>
                <c:pt idx="6562">
                  <c:v>2.1624189814824195</c:v>
                </c:pt>
                <c:pt idx="6563">
                  <c:v>2.1626736111133642</c:v>
                </c:pt>
                <c:pt idx="6564">
                  <c:v>2.1629166666675292</c:v>
                </c:pt>
                <c:pt idx="6565">
                  <c:v>2.1631597222216943</c:v>
                </c:pt>
                <c:pt idx="6566">
                  <c:v>2.1634027777758593</c:v>
                </c:pt>
                <c:pt idx="6567">
                  <c:v>2.1636458333300244</c:v>
                </c:pt>
                <c:pt idx="6568">
                  <c:v>2.1638888888914654</c:v>
                </c:pt>
                <c:pt idx="6569">
                  <c:v>2.1641319444456304</c:v>
                </c:pt>
                <c:pt idx="6570">
                  <c:v>2.1643749999997954</c:v>
                </c:pt>
                <c:pt idx="6571">
                  <c:v>2.1646180555539605</c:v>
                </c:pt>
                <c:pt idx="6572">
                  <c:v>2.1648611111081255</c:v>
                </c:pt>
                <c:pt idx="6573">
                  <c:v>2.1651041666695665</c:v>
                </c:pt>
                <c:pt idx="6574">
                  <c:v>2.1653472222237315</c:v>
                </c:pt>
                <c:pt idx="6575">
                  <c:v>2.1655902777778966</c:v>
                </c:pt>
                <c:pt idx="6576">
                  <c:v>2.1658333333320616</c:v>
                </c:pt>
                <c:pt idx="6577">
                  <c:v>2.1660763888862267</c:v>
                </c:pt>
                <c:pt idx="6578">
                  <c:v>2.1663194444403917</c:v>
                </c:pt>
                <c:pt idx="6579">
                  <c:v>2.1665625000018327</c:v>
                </c:pt>
                <c:pt idx="6580">
                  <c:v>2.1668055555559977</c:v>
                </c:pt>
                <c:pt idx="6581">
                  <c:v>2.1670486111101628</c:v>
                </c:pt>
                <c:pt idx="6582">
                  <c:v>2.1672916666643278</c:v>
                </c:pt>
                <c:pt idx="6583">
                  <c:v>2.1675347222184929</c:v>
                </c:pt>
                <c:pt idx="6584">
                  <c:v>2.1677777777799339</c:v>
                </c:pt>
                <c:pt idx="6585">
                  <c:v>2.1680208333340989</c:v>
                </c:pt>
                <c:pt idx="6586">
                  <c:v>2.1682638888882639</c:v>
                </c:pt>
                <c:pt idx="6587">
                  <c:v>2.168506944442429</c:v>
                </c:pt>
                <c:pt idx="6588">
                  <c:v>2.168749999996594</c:v>
                </c:pt>
                <c:pt idx="6589">
                  <c:v>2.168993055558035</c:v>
                </c:pt>
                <c:pt idx="6590">
                  <c:v>2.1692361111122</c:v>
                </c:pt>
                <c:pt idx="6591">
                  <c:v>2.1694791666663651</c:v>
                </c:pt>
                <c:pt idx="6592">
                  <c:v>2.1697222222205301</c:v>
                </c:pt>
                <c:pt idx="6593">
                  <c:v>2.1699652777746952</c:v>
                </c:pt>
                <c:pt idx="6594">
                  <c:v>2.1702083333361362</c:v>
                </c:pt>
                <c:pt idx="6595">
                  <c:v>2.1704513888903012</c:v>
                </c:pt>
                <c:pt idx="6596">
                  <c:v>2.1706944444444662</c:v>
                </c:pt>
                <c:pt idx="6597">
                  <c:v>2.1709374999986313</c:v>
                </c:pt>
                <c:pt idx="6598">
                  <c:v>2.1711805555527963</c:v>
                </c:pt>
                <c:pt idx="6599">
                  <c:v>2.1714236111142373</c:v>
                </c:pt>
                <c:pt idx="6600">
                  <c:v>2.1716666666684024</c:v>
                </c:pt>
                <c:pt idx="6601">
                  <c:v>2.1719097222225674</c:v>
                </c:pt>
                <c:pt idx="6602">
                  <c:v>2.1721527777767324</c:v>
                </c:pt>
                <c:pt idx="6603">
                  <c:v>2.1723958333308975</c:v>
                </c:pt>
                <c:pt idx="6604">
                  <c:v>2.1726388888850625</c:v>
                </c:pt>
                <c:pt idx="6605">
                  <c:v>2.1728819444465035</c:v>
                </c:pt>
                <c:pt idx="6606">
                  <c:v>2.1731250000006685</c:v>
                </c:pt>
                <c:pt idx="6607">
                  <c:v>2.1733680555548336</c:v>
                </c:pt>
                <c:pt idx="6608">
                  <c:v>2.1736111111089986</c:v>
                </c:pt>
                <c:pt idx="6609">
                  <c:v>2.1738541666631637</c:v>
                </c:pt>
                <c:pt idx="6610">
                  <c:v>2.1740972222246047</c:v>
                </c:pt>
                <c:pt idx="6611">
                  <c:v>2.1743402777787697</c:v>
                </c:pt>
                <c:pt idx="6612">
                  <c:v>2.1745949074097144</c:v>
                </c:pt>
                <c:pt idx="6613">
                  <c:v>2.1748379629638794</c:v>
                </c:pt>
                <c:pt idx="6614">
                  <c:v>2.1750810185180445</c:v>
                </c:pt>
                <c:pt idx="6615">
                  <c:v>2.1753240740722095</c:v>
                </c:pt>
                <c:pt idx="6616">
                  <c:v>2.1755671296263746</c:v>
                </c:pt>
                <c:pt idx="6617">
                  <c:v>2.1758101851878155</c:v>
                </c:pt>
                <c:pt idx="6618">
                  <c:v>2.1760532407419806</c:v>
                </c:pt>
                <c:pt idx="6619">
                  <c:v>2.1762962962961456</c:v>
                </c:pt>
                <c:pt idx="6620">
                  <c:v>2.1765393518503107</c:v>
                </c:pt>
                <c:pt idx="6621">
                  <c:v>2.1767824074044757</c:v>
                </c:pt>
                <c:pt idx="6622">
                  <c:v>2.1770254629659167</c:v>
                </c:pt>
                <c:pt idx="6623">
                  <c:v>2.1772685185200817</c:v>
                </c:pt>
                <c:pt idx="6624">
                  <c:v>2.1775115740742468</c:v>
                </c:pt>
                <c:pt idx="6625">
                  <c:v>2.1777546296284118</c:v>
                </c:pt>
                <c:pt idx="6626">
                  <c:v>2.1779976851825769</c:v>
                </c:pt>
                <c:pt idx="6627">
                  <c:v>2.1782407407367419</c:v>
                </c:pt>
                <c:pt idx="6628">
                  <c:v>2.1784837962981829</c:v>
                </c:pt>
                <c:pt idx="6629">
                  <c:v>2.1787268518523479</c:v>
                </c:pt>
                <c:pt idx="6630">
                  <c:v>2.178969907406513</c:v>
                </c:pt>
                <c:pt idx="6631">
                  <c:v>2.179212962960678</c:v>
                </c:pt>
                <c:pt idx="6632">
                  <c:v>2.1794560185148431</c:v>
                </c:pt>
                <c:pt idx="6633">
                  <c:v>2.179699074076284</c:v>
                </c:pt>
                <c:pt idx="6634">
                  <c:v>2.1799421296304491</c:v>
                </c:pt>
                <c:pt idx="6635">
                  <c:v>2.1801851851846141</c:v>
                </c:pt>
                <c:pt idx="6636">
                  <c:v>2.1804282407387792</c:v>
                </c:pt>
                <c:pt idx="6637">
                  <c:v>2.1806712962929442</c:v>
                </c:pt>
                <c:pt idx="6638">
                  <c:v>2.1809143518543852</c:v>
                </c:pt>
                <c:pt idx="6639">
                  <c:v>2.1811574074085502</c:v>
                </c:pt>
                <c:pt idx="6640">
                  <c:v>2.1814004629627153</c:v>
                </c:pt>
                <c:pt idx="6641">
                  <c:v>2.1816435185168803</c:v>
                </c:pt>
                <c:pt idx="6642">
                  <c:v>2.1818865740710454</c:v>
                </c:pt>
                <c:pt idx="6643">
                  <c:v>2.1821296296324864</c:v>
                </c:pt>
                <c:pt idx="6644">
                  <c:v>2.1823726851866514</c:v>
                </c:pt>
                <c:pt idx="6645">
                  <c:v>2.1826157407408164</c:v>
                </c:pt>
                <c:pt idx="6646">
                  <c:v>2.1828587962949815</c:v>
                </c:pt>
                <c:pt idx="6647">
                  <c:v>2.1831018518491465</c:v>
                </c:pt>
                <c:pt idx="6648">
                  <c:v>2.1833449074033116</c:v>
                </c:pt>
                <c:pt idx="6649">
                  <c:v>2.1835879629647525</c:v>
                </c:pt>
                <c:pt idx="6650">
                  <c:v>2.1838310185189176</c:v>
                </c:pt>
                <c:pt idx="6651">
                  <c:v>2.1840740740730826</c:v>
                </c:pt>
                <c:pt idx="6652">
                  <c:v>2.1843171296272477</c:v>
                </c:pt>
                <c:pt idx="6653">
                  <c:v>2.1845601851814127</c:v>
                </c:pt>
                <c:pt idx="6654">
                  <c:v>2.1848032407428537</c:v>
                </c:pt>
                <c:pt idx="6655">
                  <c:v>2.1850462962970187</c:v>
                </c:pt>
                <c:pt idx="6656">
                  <c:v>2.1852893518511838</c:v>
                </c:pt>
                <c:pt idx="6657">
                  <c:v>2.1855324074053488</c:v>
                </c:pt>
                <c:pt idx="6658">
                  <c:v>2.1857754629595139</c:v>
                </c:pt>
                <c:pt idx="6659">
                  <c:v>2.1860185185209549</c:v>
                </c:pt>
                <c:pt idx="6660">
                  <c:v>2.1862731481446236</c:v>
                </c:pt>
                <c:pt idx="6661">
                  <c:v>2.1865162037060646</c:v>
                </c:pt>
                <c:pt idx="6662">
                  <c:v>2.1867592592602296</c:v>
                </c:pt>
                <c:pt idx="6663">
                  <c:v>2.1870023148143947</c:v>
                </c:pt>
                <c:pt idx="6664">
                  <c:v>2.1872453703685597</c:v>
                </c:pt>
                <c:pt idx="6665">
                  <c:v>2.1874884259227247</c:v>
                </c:pt>
                <c:pt idx="6666">
                  <c:v>2.1877314814841657</c:v>
                </c:pt>
                <c:pt idx="6667">
                  <c:v>2.1879745370383308</c:v>
                </c:pt>
                <c:pt idx="6668">
                  <c:v>2.1882175925924958</c:v>
                </c:pt>
                <c:pt idx="6669">
                  <c:v>2.1884606481466609</c:v>
                </c:pt>
                <c:pt idx="6670">
                  <c:v>2.1887037037008259</c:v>
                </c:pt>
                <c:pt idx="6671">
                  <c:v>2.1889467592622669</c:v>
                </c:pt>
                <c:pt idx="6672">
                  <c:v>2.1891898148164319</c:v>
                </c:pt>
                <c:pt idx="6673">
                  <c:v>2.189432870370597</c:v>
                </c:pt>
                <c:pt idx="6674">
                  <c:v>2.189675925924762</c:v>
                </c:pt>
                <c:pt idx="6675">
                  <c:v>2.1899189814789271</c:v>
                </c:pt>
                <c:pt idx="6676">
                  <c:v>2.1901620370330921</c:v>
                </c:pt>
                <c:pt idx="6677">
                  <c:v>2.1904050925945331</c:v>
                </c:pt>
                <c:pt idx="6678">
                  <c:v>2.1906481481486981</c:v>
                </c:pt>
                <c:pt idx="6679">
                  <c:v>2.1908912037028632</c:v>
                </c:pt>
                <c:pt idx="6680">
                  <c:v>2.1911342592570282</c:v>
                </c:pt>
                <c:pt idx="6681">
                  <c:v>2.1913773148111932</c:v>
                </c:pt>
                <c:pt idx="6682">
                  <c:v>2.1916203703726342</c:v>
                </c:pt>
                <c:pt idx="6683">
                  <c:v>2.1918634259267993</c:v>
                </c:pt>
                <c:pt idx="6684">
                  <c:v>2.1921064814809643</c:v>
                </c:pt>
                <c:pt idx="6685">
                  <c:v>2.1923495370351294</c:v>
                </c:pt>
                <c:pt idx="6686">
                  <c:v>2.1925925925892944</c:v>
                </c:pt>
                <c:pt idx="6687">
                  <c:v>2.1928356481507354</c:v>
                </c:pt>
                <c:pt idx="6688">
                  <c:v>2.1930787037049004</c:v>
                </c:pt>
                <c:pt idx="6689">
                  <c:v>2.1933217592590655</c:v>
                </c:pt>
                <c:pt idx="6690">
                  <c:v>2.1935648148132305</c:v>
                </c:pt>
                <c:pt idx="6691">
                  <c:v>2.1938078703673956</c:v>
                </c:pt>
                <c:pt idx="6692">
                  <c:v>2.1940509259288365</c:v>
                </c:pt>
                <c:pt idx="6693">
                  <c:v>2.1942939814830016</c:v>
                </c:pt>
                <c:pt idx="6694">
                  <c:v>2.1945370370371666</c:v>
                </c:pt>
                <c:pt idx="6695">
                  <c:v>2.1947800925913317</c:v>
                </c:pt>
                <c:pt idx="6696">
                  <c:v>2.1950231481454967</c:v>
                </c:pt>
                <c:pt idx="6697">
                  <c:v>2.1952662036996617</c:v>
                </c:pt>
                <c:pt idx="6698">
                  <c:v>2.1955092592611027</c:v>
                </c:pt>
                <c:pt idx="6699">
                  <c:v>2.1957523148152678</c:v>
                </c:pt>
                <c:pt idx="6700">
                  <c:v>2.1959953703694328</c:v>
                </c:pt>
                <c:pt idx="6701">
                  <c:v>2.1962384259235979</c:v>
                </c:pt>
                <c:pt idx="6702">
                  <c:v>2.1964814814777629</c:v>
                </c:pt>
                <c:pt idx="6703">
                  <c:v>2.1967245370392039</c:v>
                </c:pt>
                <c:pt idx="6704">
                  <c:v>2.1969675925933689</c:v>
                </c:pt>
                <c:pt idx="6705">
                  <c:v>2.197210648147534</c:v>
                </c:pt>
                <c:pt idx="6706">
                  <c:v>2.197453703701699</c:v>
                </c:pt>
                <c:pt idx="6707">
                  <c:v>2.1976967592558641</c:v>
                </c:pt>
                <c:pt idx="6708">
                  <c:v>2.1979513888868087</c:v>
                </c:pt>
                <c:pt idx="6709">
                  <c:v>2.1981944444409738</c:v>
                </c:pt>
                <c:pt idx="6710">
                  <c:v>2.1984375000024148</c:v>
                </c:pt>
                <c:pt idx="6711">
                  <c:v>2.1986805555565798</c:v>
                </c:pt>
                <c:pt idx="6712">
                  <c:v>2.1989236111107449</c:v>
                </c:pt>
                <c:pt idx="6713">
                  <c:v>2.1991666666649099</c:v>
                </c:pt>
                <c:pt idx="6714">
                  <c:v>2.1994097222190749</c:v>
                </c:pt>
                <c:pt idx="6715">
                  <c:v>2.1996527777805159</c:v>
                </c:pt>
                <c:pt idx="6716">
                  <c:v>2.199895833334681</c:v>
                </c:pt>
                <c:pt idx="6717">
                  <c:v>2.200138888888846</c:v>
                </c:pt>
                <c:pt idx="6718">
                  <c:v>2.2003819444430111</c:v>
                </c:pt>
                <c:pt idx="6719">
                  <c:v>2.2006249999971761</c:v>
                </c:pt>
                <c:pt idx="6720">
                  <c:v>2.2008680555586171</c:v>
                </c:pt>
                <c:pt idx="6721">
                  <c:v>2.2011111111127821</c:v>
                </c:pt>
                <c:pt idx="6722">
                  <c:v>2.2013541666669472</c:v>
                </c:pt>
                <c:pt idx="6723">
                  <c:v>2.2015972222211122</c:v>
                </c:pt>
                <c:pt idx="6724">
                  <c:v>2.2018402777752772</c:v>
                </c:pt>
                <c:pt idx="6725">
                  <c:v>2.2020833333294423</c:v>
                </c:pt>
                <c:pt idx="6726">
                  <c:v>2.2023263888908833</c:v>
                </c:pt>
                <c:pt idx="6727">
                  <c:v>2.2025694444450483</c:v>
                </c:pt>
                <c:pt idx="6728">
                  <c:v>2.2028124999992134</c:v>
                </c:pt>
                <c:pt idx="6729">
                  <c:v>2.2030555555533784</c:v>
                </c:pt>
                <c:pt idx="6730">
                  <c:v>2.2032986111075434</c:v>
                </c:pt>
                <c:pt idx="6731">
                  <c:v>2.2035416666689844</c:v>
                </c:pt>
                <c:pt idx="6732">
                  <c:v>2.2037847222231495</c:v>
                </c:pt>
                <c:pt idx="6733">
                  <c:v>2.2040277777773145</c:v>
                </c:pt>
                <c:pt idx="6734">
                  <c:v>2.2042708333314796</c:v>
                </c:pt>
                <c:pt idx="6735">
                  <c:v>2.2045138888856446</c:v>
                </c:pt>
                <c:pt idx="6736">
                  <c:v>2.2047569444470856</c:v>
                </c:pt>
                <c:pt idx="6737">
                  <c:v>2.2050000000012506</c:v>
                </c:pt>
                <c:pt idx="6738">
                  <c:v>2.2052430555554157</c:v>
                </c:pt>
                <c:pt idx="6739">
                  <c:v>2.2054861111095807</c:v>
                </c:pt>
                <c:pt idx="6740">
                  <c:v>2.2057291666637457</c:v>
                </c:pt>
                <c:pt idx="6741">
                  <c:v>2.2059722222251867</c:v>
                </c:pt>
                <c:pt idx="6742">
                  <c:v>2.2062152777793518</c:v>
                </c:pt>
                <c:pt idx="6743">
                  <c:v>2.2064583333335168</c:v>
                </c:pt>
                <c:pt idx="6744">
                  <c:v>2.2067013888876819</c:v>
                </c:pt>
                <c:pt idx="6745">
                  <c:v>2.2069444444418469</c:v>
                </c:pt>
                <c:pt idx="6746">
                  <c:v>2.2071874999960119</c:v>
                </c:pt>
                <c:pt idx="6747">
                  <c:v>2.2074305555574529</c:v>
                </c:pt>
                <c:pt idx="6748">
                  <c:v>2.207673611111618</c:v>
                </c:pt>
                <c:pt idx="6749">
                  <c:v>2.207916666665783</c:v>
                </c:pt>
                <c:pt idx="6750">
                  <c:v>2.2081597222199481</c:v>
                </c:pt>
                <c:pt idx="6751">
                  <c:v>2.2084027777741131</c:v>
                </c:pt>
                <c:pt idx="6752">
                  <c:v>2.2086458333355541</c:v>
                </c:pt>
                <c:pt idx="6753">
                  <c:v>2.2088888888897191</c:v>
                </c:pt>
                <c:pt idx="6754">
                  <c:v>2.2091319444438842</c:v>
                </c:pt>
                <c:pt idx="6755">
                  <c:v>2.2093749999980492</c:v>
                </c:pt>
                <c:pt idx="6756">
                  <c:v>2.2096180555522142</c:v>
                </c:pt>
                <c:pt idx="6757">
                  <c:v>2.2098726851831589</c:v>
                </c:pt>
                <c:pt idx="6758">
                  <c:v>2.210115740737324</c:v>
                </c:pt>
                <c:pt idx="6759">
                  <c:v>2.210358796298765</c:v>
                </c:pt>
                <c:pt idx="6760">
                  <c:v>2.21060185185293</c:v>
                </c:pt>
                <c:pt idx="6761">
                  <c:v>2.2108449074070951</c:v>
                </c:pt>
                <c:pt idx="6762">
                  <c:v>2.2110879629612601</c:v>
                </c:pt>
                <c:pt idx="6763">
                  <c:v>2.2113310185154251</c:v>
                </c:pt>
                <c:pt idx="6764">
                  <c:v>2.2115740740768661</c:v>
                </c:pt>
                <c:pt idx="6765">
                  <c:v>2.2118171296310312</c:v>
                </c:pt>
                <c:pt idx="6766">
                  <c:v>2.2120601851851962</c:v>
                </c:pt>
                <c:pt idx="6767">
                  <c:v>2.2123032407393612</c:v>
                </c:pt>
                <c:pt idx="6768">
                  <c:v>2.2125462962935263</c:v>
                </c:pt>
                <c:pt idx="6769">
                  <c:v>2.2127893518549673</c:v>
                </c:pt>
                <c:pt idx="6770">
                  <c:v>2.2130324074091323</c:v>
                </c:pt>
                <c:pt idx="6771">
                  <c:v>2.2132754629632974</c:v>
                </c:pt>
                <c:pt idx="6772">
                  <c:v>2.2135185185174624</c:v>
                </c:pt>
                <c:pt idx="6773">
                  <c:v>2.2137615740716274</c:v>
                </c:pt>
                <c:pt idx="6774">
                  <c:v>2.2140046296257925</c:v>
                </c:pt>
                <c:pt idx="6775">
                  <c:v>2.2142476851872335</c:v>
                </c:pt>
                <c:pt idx="6776">
                  <c:v>2.2144907407413985</c:v>
                </c:pt>
                <c:pt idx="6777">
                  <c:v>2.2147337962955636</c:v>
                </c:pt>
                <c:pt idx="6778">
                  <c:v>2.2149768518497286</c:v>
                </c:pt>
                <c:pt idx="6779">
                  <c:v>2.2152199074038936</c:v>
                </c:pt>
                <c:pt idx="6780">
                  <c:v>2.2154629629653346</c:v>
                </c:pt>
                <c:pt idx="6781">
                  <c:v>2.2157060185194997</c:v>
                </c:pt>
                <c:pt idx="6782">
                  <c:v>2.2159490740736647</c:v>
                </c:pt>
                <c:pt idx="6783">
                  <c:v>2.2161921296278297</c:v>
                </c:pt>
                <c:pt idx="6784">
                  <c:v>2.2164351851819948</c:v>
                </c:pt>
                <c:pt idx="6785">
                  <c:v>2.2166782407434358</c:v>
                </c:pt>
                <c:pt idx="6786">
                  <c:v>2.2169212962976008</c:v>
                </c:pt>
                <c:pt idx="6787">
                  <c:v>2.2171643518517659</c:v>
                </c:pt>
                <c:pt idx="6788">
                  <c:v>2.2174074074059309</c:v>
                </c:pt>
                <c:pt idx="6789">
                  <c:v>2.2176504629600959</c:v>
                </c:pt>
                <c:pt idx="6790">
                  <c:v>2.2178935185215369</c:v>
                </c:pt>
                <c:pt idx="6791">
                  <c:v>2.218136574075702</c:v>
                </c:pt>
                <c:pt idx="6792">
                  <c:v>2.218379629629867</c:v>
                </c:pt>
                <c:pt idx="6793">
                  <c:v>2.2186226851840321</c:v>
                </c:pt>
                <c:pt idx="6794">
                  <c:v>2.2188657407381971</c:v>
                </c:pt>
                <c:pt idx="6795">
                  <c:v>2.2191087962923621</c:v>
                </c:pt>
                <c:pt idx="6796">
                  <c:v>2.2193518518538031</c:v>
                </c:pt>
                <c:pt idx="6797">
                  <c:v>2.2195949074079682</c:v>
                </c:pt>
                <c:pt idx="6798">
                  <c:v>2.2198379629621332</c:v>
                </c:pt>
                <c:pt idx="6799">
                  <c:v>2.2200810185162982</c:v>
                </c:pt>
                <c:pt idx="6800">
                  <c:v>2.2203240740704633</c:v>
                </c:pt>
                <c:pt idx="6801">
                  <c:v>2.2205671296319043</c:v>
                </c:pt>
                <c:pt idx="6802">
                  <c:v>2.2208101851860693</c:v>
                </c:pt>
                <c:pt idx="6803">
                  <c:v>2.2210532407402344</c:v>
                </c:pt>
                <c:pt idx="6804">
                  <c:v>2.2212962962943994</c:v>
                </c:pt>
                <c:pt idx="6805">
                  <c:v>2.2215509259253441</c:v>
                </c:pt>
                <c:pt idx="6806">
                  <c:v>2.2217939814795091</c:v>
                </c:pt>
                <c:pt idx="6807">
                  <c:v>2.2220370370336742</c:v>
                </c:pt>
                <c:pt idx="6808">
                  <c:v>2.2222800925951152</c:v>
                </c:pt>
                <c:pt idx="6809">
                  <c:v>2.2225231481492802</c:v>
                </c:pt>
                <c:pt idx="6810">
                  <c:v>2.2227662037034452</c:v>
                </c:pt>
                <c:pt idx="6811">
                  <c:v>2.2230092592576103</c:v>
                </c:pt>
                <c:pt idx="6812">
                  <c:v>2.2232523148117753</c:v>
                </c:pt>
                <c:pt idx="6813">
                  <c:v>2.2234953703732163</c:v>
                </c:pt>
                <c:pt idx="6814">
                  <c:v>2.2237384259273814</c:v>
                </c:pt>
                <c:pt idx="6815">
                  <c:v>2.2239814814815464</c:v>
                </c:pt>
                <c:pt idx="6816">
                  <c:v>2.2242245370357114</c:v>
                </c:pt>
                <c:pt idx="6817">
                  <c:v>2.2244675925898765</c:v>
                </c:pt>
                <c:pt idx="6818">
                  <c:v>2.2247106481440415</c:v>
                </c:pt>
                <c:pt idx="6819">
                  <c:v>2.2249537037054825</c:v>
                </c:pt>
                <c:pt idx="6820">
                  <c:v>2.2251967592596475</c:v>
                </c:pt>
                <c:pt idx="6821">
                  <c:v>2.2254398148138126</c:v>
                </c:pt>
                <c:pt idx="6822">
                  <c:v>2.2256828703679776</c:v>
                </c:pt>
                <c:pt idx="6823">
                  <c:v>2.2259259259221427</c:v>
                </c:pt>
                <c:pt idx="6824">
                  <c:v>2.2261689814835837</c:v>
                </c:pt>
                <c:pt idx="6825">
                  <c:v>2.2264120370377487</c:v>
                </c:pt>
                <c:pt idx="6826">
                  <c:v>2.2266550925919137</c:v>
                </c:pt>
                <c:pt idx="6827">
                  <c:v>2.2268981481460788</c:v>
                </c:pt>
                <c:pt idx="6828">
                  <c:v>2.2271412037002438</c:v>
                </c:pt>
                <c:pt idx="6829">
                  <c:v>2.2273842592616848</c:v>
                </c:pt>
                <c:pt idx="6830">
                  <c:v>2.2276273148158499</c:v>
                </c:pt>
                <c:pt idx="6831">
                  <c:v>2.2278703703700149</c:v>
                </c:pt>
                <c:pt idx="6832">
                  <c:v>2.2281134259241799</c:v>
                </c:pt>
                <c:pt idx="6833">
                  <c:v>2.228356481478345</c:v>
                </c:pt>
                <c:pt idx="6834">
                  <c:v>2.228599537039786</c:v>
                </c:pt>
                <c:pt idx="6835">
                  <c:v>2.228842592593951</c:v>
                </c:pt>
                <c:pt idx="6836">
                  <c:v>2.2290856481481161</c:v>
                </c:pt>
                <c:pt idx="6837">
                  <c:v>2.2293287037022811</c:v>
                </c:pt>
                <c:pt idx="6838">
                  <c:v>2.2295717592564461</c:v>
                </c:pt>
                <c:pt idx="6839">
                  <c:v>2.2298148148178871</c:v>
                </c:pt>
                <c:pt idx="6840">
                  <c:v>2.2300578703720522</c:v>
                </c:pt>
                <c:pt idx="6841">
                  <c:v>2.2303009259262172</c:v>
                </c:pt>
                <c:pt idx="6842">
                  <c:v>2.2305439814803822</c:v>
                </c:pt>
                <c:pt idx="6843">
                  <c:v>2.2307870370345473</c:v>
                </c:pt>
                <c:pt idx="6844">
                  <c:v>2.2310300925887123</c:v>
                </c:pt>
                <c:pt idx="6845">
                  <c:v>2.2312731481501533</c:v>
                </c:pt>
                <c:pt idx="6846">
                  <c:v>2.2315162037043184</c:v>
                </c:pt>
                <c:pt idx="6847">
                  <c:v>2.2317592592584834</c:v>
                </c:pt>
                <c:pt idx="6848">
                  <c:v>2.2320023148126484</c:v>
                </c:pt>
                <c:pt idx="6849">
                  <c:v>2.2322453703668135</c:v>
                </c:pt>
                <c:pt idx="6850">
                  <c:v>2.2324884259282545</c:v>
                </c:pt>
                <c:pt idx="6851">
                  <c:v>2.2327314814824195</c:v>
                </c:pt>
                <c:pt idx="6852">
                  <c:v>2.2329745370365846</c:v>
                </c:pt>
                <c:pt idx="6853">
                  <c:v>2.2332175925907496</c:v>
                </c:pt>
                <c:pt idx="6854">
                  <c:v>2.2334722222216943</c:v>
                </c:pt>
                <c:pt idx="6855">
                  <c:v>2.2337152777758593</c:v>
                </c:pt>
                <c:pt idx="6856">
                  <c:v>2.2339583333300244</c:v>
                </c:pt>
                <c:pt idx="6857">
                  <c:v>2.2342013888914654</c:v>
                </c:pt>
                <c:pt idx="6858">
                  <c:v>2.2344444444456304</c:v>
                </c:pt>
                <c:pt idx="6859">
                  <c:v>2.2346874999997954</c:v>
                </c:pt>
                <c:pt idx="6860">
                  <c:v>2.2349305555539605</c:v>
                </c:pt>
                <c:pt idx="6861">
                  <c:v>2.2351736111081255</c:v>
                </c:pt>
                <c:pt idx="6862">
                  <c:v>2.2354166666695665</c:v>
                </c:pt>
                <c:pt idx="6863">
                  <c:v>2.2356597222237315</c:v>
                </c:pt>
                <c:pt idx="6864">
                  <c:v>2.2359027777778966</c:v>
                </c:pt>
                <c:pt idx="6865">
                  <c:v>2.2361458333320616</c:v>
                </c:pt>
                <c:pt idx="6866">
                  <c:v>2.2363888888862267</c:v>
                </c:pt>
                <c:pt idx="6867">
                  <c:v>2.2366319444403917</c:v>
                </c:pt>
                <c:pt idx="6868">
                  <c:v>2.2368750000018327</c:v>
                </c:pt>
                <c:pt idx="6869">
                  <c:v>2.2371180555559977</c:v>
                </c:pt>
                <c:pt idx="6870">
                  <c:v>2.2373611111101628</c:v>
                </c:pt>
                <c:pt idx="6871">
                  <c:v>2.2376041666643278</c:v>
                </c:pt>
                <c:pt idx="6872">
                  <c:v>2.2378472222184929</c:v>
                </c:pt>
                <c:pt idx="6873">
                  <c:v>2.2380902777799339</c:v>
                </c:pt>
                <c:pt idx="6874">
                  <c:v>2.2383333333340989</c:v>
                </c:pt>
                <c:pt idx="6875">
                  <c:v>2.2385763888882639</c:v>
                </c:pt>
                <c:pt idx="6876">
                  <c:v>2.238819444442429</c:v>
                </c:pt>
                <c:pt idx="6877">
                  <c:v>2.239062499996594</c:v>
                </c:pt>
                <c:pt idx="6878">
                  <c:v>2.239305555558035</c:v>
                </c:pt>
                <c:pt idx="6879">
                  <c:v>2.2395486111122</c:v>
                </c:pt>
                <c:pt idx="6880">
                  <c:v>2.2397916666663651</c:v>
                </c:pt>
                <c:pt idx="6881">
                  <c:v>2.2400347222205301</c:v>
                </c:pt>
                <c:pt idx="6882">
                  <c:v>2.2402777777746952</c:v>
                </c:pt>
                <c:pt idx="6883">
                  <c:v>2.2405208333361362</c:v>
                </c:pt>
                <c:pt idx="6884">
                  <c:v>2.2407638888903012</c:v>
                </c:pt>
                <c:pt idx="6885">
                  <c:v>2.2410069444444662</c:v>
                </c:pt>
                <c:pt idx="6886">
                  <c:v>2.2412499999986313</c:v>
                </c:pt>
                <c:pt idx="6887">
                  <c:v>2.2414930555527963</c:v>
                </c:pt>
                <c:pt idx="6888">
                  <c:v>2.2417361111142373</c:v>
                </c:pt>
                <c:pt idx="6889">
                  <c:v>2.2419791666684024</c:v>
                </c:pt>
                <c:pt idx="6890">
                  <c:v>2.2422222222225674</c:v>
                </c:pt>
                <c:pt idx="6891">
                  <c:v>2.2424652777767324</c:v>
                </c:pt>
                <c:pt idx="6892">
                  <c:v>2.2427083333308975</c:v>
                </c:pt>
                <c:pt idx="6893">
                  <c:v>2.2429513888850625</c:v>
                </c:pt>
                <c:pt idx="6894">
                  <c:v>2.2431944444465035</c:v>
                </c:pt>
                <c:pt idx="6895">
                  <c:v>2.2434375000006685</c:v>
                </c:pt>
                <c:pt idx="6896">
                  <c:v>2.2436805555548336</c:v>
                </c:pt>
                <c:pt idx="6897">
                  <c:v>2.2439236111089986</c:v>
                </c:pt>
                <c:pt idx="6898">
                  <c:v>2.2441666666631637</c:v>
                </c:pt>
                <c:pt idx="6899">
                  <c:v>2.2444097222246047</c:v>
                </c:pt>
                <c:pt idx="6900">
                  <c:v>2.2446527777787697</c:v>
                </c:pt>
                <c:pt idx="6901">
                  <c:v>2.2448958333329347</c:v>
                </c:pt>
                <c:pt idx="6902">
                  <c:v>2.2451504629638794</c:v>
                </c:pt>
                <c:pt idx="6903">
                  <c:v>2.2453935185180445</c:v>
                </c:pt>
                <c:pt idx="6904">
                  <c:v>2.2456365740722095</c:v>
                </c:pt>
                <c:pt idx="6905">
                  <c:v>2.2458796296263746</c:v>
                </c:pt>
                <c:pt idx="6906">
                  <c:v>2.2461226851878155</c:v>
                </c:pt>
                <c:pt idx="6907">
                  <c:v>2.2463657407419806</c:v>
                </c:pt>
                <c:pt idx="6908">
                  <c:v>2.2466087962961456</c:v>
                </c:pt>
                <c:pt idx="6909">
                  <c:v>2.2468518518503107</c:v>
                </c:pt>
                <c:pt idx="6910">
                  <c:v>2.2470949074044757</c:v>
                </c:pt>
                <c:pt idx="6911">
                  <c:v>2.2473379629659167</c:v>
                </c:pt>
                <c:pt idx="6912">
                  <c:v>2.2475810185200817</c:v>
                </c:pt>
                <c:pt idx="6913">
                  <c:v>2.2478240740742468</c:v>
                </c:pt>
                <c:pt idx="6914">
                  <c:v>2.2480671296284118</c:v>
                </c:pt>
                <c:pt idx="6915">
                  <c:v>2.2483101851825769</c:v>
                </c:pt>
                <c:pt idx="6916">
                  <c:v>2.2485532407367419</c:v>
                </c:pt>
                <c:pt idx="6917">
                  <c:v>2.2487962962981829</c:v>
                </c:pt>
                <c:pt idx="6918">
                  <c:v>2.2490393518523479</c:v>
                </c:pt>
                <c:pt idx="6919">
                  <c:v>2.249282407406513</c:v>
                </c:pt>
                <c:pt idx="6920">
                  <c:v>2.249525462960678</c:v>
                </c:pt>
                <c:pt idx="6921">
                  <c:v>2.2497685185148431</c:v>
                </c:pt>
                <c:pt idx="6922">
                  <c:v>2.250011574076284</c:v>
                </c:pt>
                <c:pt idx="6923">
                  <c:v>2.2502546296304491</c:v>
                </c:pt>
                <c:pt idx="6924">
                  <c:v>2.2504976851846141</c:v>
                </c:pt>
                <c:pt idx="6925">
                  <c:v>2.2507407407387792</c:v>
                </c:pt>
                <c:pt idx="6926">
                  <c:v>2.2509837962929442</c:v>
                </c:pt>
                <c:pt idx="6927">
                  <c:v>2.2512268518543852</c:v>
                </c:pt>
                <c:pt idx="6928">
                  <c:v>2.2514699074085502</c:v>
                </c:pt>
                <c:pt idx="6929">
                  <c:v>2.2517129629627153</c:v>
                </c:pt>
                <c:pt idx="6930">
                  <c:v>2.2519560185168803</c:v>
                </c:pt>
                <c:pt idx="6931">
                  <c:v>2.2521990740710454</c:v>
                </c:pt>
                <c:pt idx="6932">
                  <c:v>2.2524421296324864</c:v>
                </c:pt>
                <c:pt idx="6933">
                  <c:v>2.2526851851866514</c:v>
                </c:pt>
                <c:pt idx="6934">
                  <c:v>2.2529282407408164</c:v>
                </c:pt>
                <c:pt idx="6935">
                  <c:v>2.2531712962949815</c:v>
                </c:pt>
                <c:pt idx="6936">
                  <c:v>2.2534143518491465</c:v>
                </c:pt>
                <c:pt idx="6937">
                  <c:v>2.2536574074033116</c:v>
                </c:pt>
                <c:pt idx="6938">
                  <c:v>2.2539004629647525</c:v>
                </c:pt>
                <c:pt idx="6939">
                  <c:v>2.2541435185189176</c:v>
                </c:pt>
                <c:pt idx="6940">
                  <c:v>2.2543865740730826</c:v>
                </c:pt>
                <c:pt idx="6941">
                  <c:v>2.2546296296272477</c:v>
                </c:pt>
                <c:pt idx="6942">
                  <c:v>2.2548726851814127</c:v>
                </c:pt>
                <c:pt idx="6943">
                  <c:v>2.2551157407428537</c:v>
                </c:pt>
                <c:pt idx="6944">
                  <c:v>2.2553587962970187</c:v>
                </c:pt>
                <c:pt idx="6945">
                  <c:v>2.2556018518511838</c:v>
                </c:pt>
                <c:pt idx="6946">
                  <c:v>2.2558449074053488</c:v>
                </c:pt>
                <c:pt idx="6947">
                  <c:v>2.2560879629595139</c:v>
                </c:pt>
                <c:pt idx="6948">
                  <c:v>2.2563310185209549</c:v>
                </c:pt>
                <c:pt idx="6949">
                  <c:v>2.2565740740751199</c:v>
                </c:pt>
                <c:pt idx="6950">
                  <c:v>2.2568287037060646</c:v>
                </c:pt>
                <c:pt idx="6951">
                  <c:v>2.2570717592602296</c:v>
                </c:pt>
                <c:pt idx="6952">
                  <c:v>2.2573148148143947</c:v>
                </c:pt>
                <c:pt idx="6953">
                  <c:v>2.2575578703685597</c:v>
                </c:pt>
                <c:pt idx="6954">
                  <c:v>2.2578009259227247</c:v>
                </c:pt>
                <c:pt idx="6955">
                  <c:v>2.2580439814841657</c:v>
                </c:pt>
                <c:pt idx="6956">
                  <c:v>2.2582870370383308</c:v>
                </c:pt>
                <c:pt idx="6957">
                  <c:v>2.2585300925924958</c:v>
                </c:pt>
                <c:pt idx="6958">
                  <c:v>2.2587731481466609</c:v>
                </c:pt>
                <c:pt idx="6959">
                  <c:v>2.2590162037008259</c:v>
                </c:pt>
                <c:pt idx="6960">
                  <c:v>2.2592592592622669</c:v>
                </c:pt>
                <c:pt idx="6961">
                  <c:v>2.2595023148164319</c:v>
                </c:pt>
                <c:pt idx="6962">
                  <c:v>2.259745370370597</c:v>
                </c:pt>
                <c:pt idx="6963">
                  <c:v>2.259988425924762</c:v>
                </c:pt>
                <c:pt idx="6964">
                  <c:v>2.2602314814789271</c:v>
                </c:pt>
                <c:pt idx="6965">
                  <c:v>2.2604745370330921</c:v>
                </c:pt>
                <c:pt idx="6966">
                  <c:v>2.2607175925945331</c:v>
                </c:pt>
                <c:pt idx="6967">
                  <c:v>2.2609606481486981</c:v>
                </c:pt>
                <c:pt idx="6968">
                  <c:v>2.2612037037028632</c:v>
                </c:pt>
                <c:pt idx="6969">
                  <c:v>2.2614467592570282</c:v>
                </c:pt>
                <c:pt idx="6970">
                  <c:v>2.2616898148111932</c:v>
                </c:pt>
                <c:pt idx="6971">
                  <c:v>2.2619328703726342</c:v>
                </c:pt>
                <c:pt idx="6972">
                  <c:v>2.2621759259267993</c:v>
                </c:pt>
                <c:pt idx="6973">
                  <c:v>2.2624189814809643</c:v>
                </c:pt>
                <c:pt idx="6974">
                  <c:v>2.2626620370351294</c:v>
                </c:pt>
                <c:pt idx="6975">
                  <c:v>2.2629050925892944</c:v>
                </c:pt>
                <c:pt idx="6976">
                  <c:v>2.2631481481507354</c:v>
                </c:pt>
                <c:pt idx="6977">
                  <c:v>2.2633912037049004</c:v>
                </c:pt>
                <c:pt idx="6978">
                  <c:v>2.2636342592590655</c:v>
                </c:pt>
                <c:pt idx="6979">
                  <c:v>2.2638773148132305</c:v>
                </c:pt>
                <c:pt idx="6980">
                  <c:v>2.2641203703673956</c:v>
                </c:pt>
                <c:pt idx="6981">
                  <c:v>2.2643634259288365</c:v>
                </c:pt>
                <c:pt idx="6982">
                  <c:v>2.2646064814830016</c:v>
                </c:pt>
                <c:pt idx="6983">
                  <c:v>2.2648495370371666</c:v>
                </c:pt>
                <c:pt idx="6984">
                  <c:v>2.2650925925913317</c:v>
                </c:pt>
                <c:pt idx="6985">
                  <c:v>2.2653356481454967</c:v>
                </c:pt>
                <c:pt idx="6986">
                  <c:v>2.2655787036996617</c:v>
                </c:pt>
                <c:pt idx="6987">
                  <c:v>2.2658217592611027</c:v>
                </c:pt>
                <c:pt idx="6988">
                  <c:v>2.2660648148152678</c:v>
                </c:pt>
                <c:pt idx="6989">
                  <c:v>2.2663078703694328</c:v>
                </c:pt>
                <c:pt idx="6990">
                  <c:v>2.2665509259235979</c:v>
                </c:pt>
                <c:pt idx="6991">
                  <c:v>2.2667939814777629</c:v>
                </c:pt>
                <c:pt idx="6992">
                  <c:v>2.2670370370392039</c:v>
                </c:pt>
                <c:pt idx="6993">
                  <c:v>2.2672800925933689</c:v>
                </c:pt>
                <c:pt idx="6994">
                  <c:v>2.267523148147534</c:v>
                </c:pt>
                <c:pt idx="6995">
                  <c:v>2.267766203701699</c:v>
                </c:pt>
                <c:pt idx="6996">
                  <c:v>2.2680092592558641</c:v>
                </c:pt>
                <c:pt idx="6997">
                  <c:v>2.268252314817305</c:v>
                </c:pt>
                <c:pt idx="6998">
                  <c:v>2.2684953703714701</c:v>
                </c:pt>
                <c:pt idx="6999">
                  <c:v>2.2687500000024148</c:v>
                </c:pt>
                <c:pt idx="7000">
                  <c:v>2.2689930555565798</c:v>
                </c:pt>
                <c:pt idx="7001">
                  <c:v>2.2692361111107449</c:v>
                </c:pt>
                <c:pt idx="7002">
                  <c:v>2.2694791666649099</c:v>
                </c:pt>
                <c:pt idx="7003">
                  <c:v>2.2697222222190749</c:v>
                </c:pt>
                <c:pt idx="7004">
                  <c:v>2.2699652777805159</c:v>
                </c:pt>
                <c:pt idx="7005">
                  <c:v>2.270208333334681</c:v>
                </c:pt>
                <c:pt idx="7006">
                  <c:v>2.270451388888846</c:v>
                </c:pt>
                <c:pt idx="7007">
                  <c:v>2.2706944444430111</c:v>
                </c:pt>
                <c:pt idx="7008">
                  <c:v>2.2709374999971761</c:v>
                </c:pt>
                <c:pt idx="7009">
                  <c:v>2.2711805555586171</c:v>
                </c:pt>
                <c:pt idx="7010">
                  <c:v>2.2714236111127821</c:v>
                </c:pt>
                <c:pt idx="7011">
                  <c:v>2.2716666666669472</c:v>
                </c:pt>
                <c:pt idx="7012">
                  <c:v>2.2719097222211122</c:v>
                </c:pt>
                <c:pt idx="7013">
                  <c:v>2.2721527777752772</c:v>
                </c:pt>
                <c:pt idx="7014">
                  <c:v>2.2723958333294423</c:v>
                </c:pt>
                <c:pt idx="7015">
                  <c:v>2.2726388888908833</c:v>
                </c:pt>
                <c:pt idx="7016">
                  <c:v>2.2728819444450483</c:v>
                </c:pt>
                <c:pt idx="7017">
                  <c:v>2.2731249999992134</c:v>
                </c:pt>
                <c:pt idx="7018">
                  <c:v>2.2733680555533784</c:v>
                </c:pt>
                <c:pt idx="7019">
                  <c:v>2.2736111111075434</c:v>
                </c:pt>
                <c:pt idx="7020">
                  <c:v>2.2738541666689844</c:v>
                </c:pt>
                <c:pt idx="7021">
                  <c:v>2.2740972222231495</c:v>
                </c:pt>
                <c:pt idx="7022">
                  <c:v>2.2743402777773145</c:v>
                </c:pt>
                <c:pt idx="7023">
                  <c:v>2.2745833333314796</c:v>
                </c:pt>
                <c:pt idx="7024">
                  <c:v>2.2748263888856446</c:v>
                </c:pt>
                <c:pt idx="7025">
                  <c:v>2.2750694444470856</c:v>
                </c:pt>
                <c:pt idx="7026">
                  <c:v>2.2753125000012506</c:v>
                </c:pt>
                <c:pt idx="7027">
                  <c:v>2.2755555555554157</c:v>
                </c:pt>
                <c:pt idx="7028">
                  <c:v>2.2757986111095807</c:v>
                </c:pt>
                <c:pt idx="7029">
                  <c:v>2.2760416666637457</c:v>
                </c:pt>
                <c:pt idx="7030">
                  <c:v>2.2762847222251867</c:v>
                </c:pt>
                <c:pt idx="7031">
                  <c:v>2.2765277777793518</c:v>
                </c:pt>
                <c:pt idx="7032">
                  <c:v>2.2767708333335168</c:v>
                </c:pt>
                <c:pt idx="7033">
                  <c:v>2.2770138888876819</c:v>
                </c:pt>
                <c:pt idx="7034">
                  <c:v>2.2772569444418469</c:v>
                </c:pt>
                <c:pt idx="7035">
                  <c:v>2.2774999999960119</c:v>
                </c:pt>
                <c:pt idx="7036">
                  <c:v>2.2777430555574529</c:v>
                </c:pt>
                <c:pt idx="7037">
                  <c:v>2.277986111111618</c:v>
                </c:pt>
                <c:pt idx="7038">
                  <c:v>2.278229166665783</c:v>
                </c:pt>
                <c:pt idx="7039">
                  <c:v>2.2784722222199481</c:v>
                </c:pt>
                <c:pt idx="7040">
                  <c:v>2.2787152777741131</c:v>
                </c:pt>
                <c:pt idx="7041">
                  <c:v>2.2789583333355541</c:v>
                </c:pt>
                <c:pt idx="7042">
                  <c:v>2.2792013888897191</c:v>
                </c:pt>
                <c:pt idx="7043">
                  <c:v>2.2794444444438842</c:v>
                </c:pt>
                <c:pt idx="7044">
                  <c:v>2.2796874999980492</c:v>
                </c:pt>
                <c:pt idx="7045">
                  <c:v>2.2799305555522142</c:v>
                </c:pt>
                <c:pt idx="7046">
                  <c:v>2.2801736111136552</c:v>
                </c:pt>
                <c:pt idx="7047">
                  <c:v>2.280428240737324</c:v>
                </c:pt>
                <c:pt idx="7048">
                  <c:v>2.280671296298765</c:v>
                </c:pt>
                <c:pt idx="7049">
                  <c:v>2.28091435185293</c:v>
                </c:pt>
                <c:pt idx="7050">
                  <c:v>2.2811574074070951</c:v>
                </c:pt>
                <c:pt idx="7051">
                  <c:v>2.2814004629612601</c:v>
                </c:pt>
                <c:pt idx="7052">
                  <c:v>2.2816435185154251</c:v>
                </c:pt>
                <c:pt idx="7053">
                  <c:v>2.2818865740768661</c:v>
                </c:pt>
                <c:pt idx="7054">
                  <c:v>2.2821296296310312</c:v>
                </c:pt>
                <c:pt idx="7055">
                  <c:v>2.2823726851851962</c:v>
                </c:pt>
                <c:pt idx="7056">
                  <c:v>2.2826157407393612</c:v>
                </c:pt>
                <c:pt idx="7057">
                  <c:v>2.2828587962935263</c:v>
                </c:pt>
                <c:pt idx="7058">
                  <c:v>2.2831018518549673</c:v>
                </c:pt>
                <c:pt idx="7059">
                  <c:v>2.2833449074091323</c:v>
                </c:pt>
                <c:pt idx="7060">
                  <c:v>2.2835879629632974</c:v>
                </c:pt>
                <c:pt idx="7061">
                  <c:v>2.2838310185174624</c:v>
                </c:pt>
                <c:pt idx="7062">
                  <c:v>2.2840740740716274</c:v>
                </c:pt>
                <c:pt idx="7063">
                  <c:v>2.2843171296257925</c:v>
                </c:pt>
                <c:pt idx="7064">
                  <c:v>2.2845601851872335</c:v>
                </c:pt>
                <c:pt idx="7065">
                  <c:v>2.2848032407413985</c:v>
                </c:pt>
                <c:pt idx="7066">
                  <c:v>2.2850462962955636</c:v>
                </c:pt>
                <c:pt idx="7067">
                  <c:v>2.2852893518497286</c:v>
                </c:pt>
                <c:pt idx="7068">
                  <c:v>2.2855324074038936</c:v>
                </c:pt>
                <c:pt idx="7069">
                  <c:v>2.2857754629653346</c:v>
                </c:pt>
                <c:pt idx="7070">
                  <c:v>2.2860185185194997</c:v>
                </c:pt>
                <c:pt idx="7071">
                  <c:v>2.2862615740736647</c:v>
                </c:pt>
                <c:pt idx="7072">
                  <c:v>2.2865046296278297</c:v>
                </c:pt>
                <c:pt idx="7073">
                  <c:v>2.2867476851819948</c:v>
                </c:pt>
                <c:pt idx="7074">
                  <c:v>2.2869907407434358</c:v>
                </c:pt>
                <c:pt idx="7075">
                  <c:v>2.2872337962976008</c:v>
                </c:pt>
                <c:pt idx="7076">
                  <c:v>2.2874768518517659</c:v>
                </c:pt>
                <c:pt idx="7077">
                  <c:v>2.2877199074059309</c:v>
                </c:pt>
                <c:pt idx="7078">
                  <c:v>2.2879629629600959</c:v>
                </c:pt>
                <c:pt idx="7079">
                  <c:v>2.2882060185215369</c:v>
                </c:pt>
                <c:pt idx="7080">
                  <c:v>2.288449074075702</c:v>
                </c:pt>
                <c:pt idx="7081">
                  <c:v>2.288692129629867</c:v>
                </c:pt>
                <c:pt idx="7082">
                  <c:v>2.2889351851840321</c:v>
                </c:pt>
                <c:pt idx="7083">
                  <c:v>2.2891782407381971</c:v>
                </c:pt>
                <c:pt idx="7084">
                  <c:v>2.2894212962923621</c:v>
                </c:pt>
                <c:pt idx="7085">
                  <c:v>2.2896643518538031</c:v>
                </c:pt>
                <c:pt idx="7086">
                  <c:v>2.2899074074079682</c:v>
                </c:pt>
                <c:pt idx="7087">
                  <c:v>2.2901504629621332</c:v>
                </c:pt>
                <c:pt idx="7088">
                  <c:v>2.2903935185162982</c:v>
                </c:pt>
                <c:pt idx="7089">
                  <c:v>2.2906365740704633</c:v>
                </c:pt>
                <c:pt idx="7090">
                  <c:v>2.2908796296319043</c:v>
                </c:pt>
                <c:pt idx="7091">
                  <c:v>2.2911226851860693</c:v>
                </c:pt>
                <c:pt idx="7092">
                  <c:v>2.2913657407402344</c:v>
                </c:pt>
                <c:pt idx="7093">
                  <c:v>2.2916087962943994</c:v>
                </c:pt>
                <c:pt idx="7094">
                  <c:v>2.2918518518485644</c:v>
                </c:pt>
                <c:pt idx="7095">
                  <c:v>2.2920949074100054</c:v>
                </c:pt>
                <c:pt idx="7096">
                  <c:v>2.2923495370336742</c:v>
                </c:pt>
                <c:pt idx="7097">
                  <c:v>2.2925925925951152</c:v>
                </c:pt>
                <c:pt idx="7098">
                  <c:v>2.2928356481492802</c:v>
                </c:pt>
                <c:pt idx="7099">
                  <c:v>2.2930787037034452</c:v>
                </c:pt>
                <c:pt idx="7100">
                  <c:v>2.2933217592576103</c:v>
                </c:pt>
                <c:pt idx="7101">
                  <c:v>2.2935648148117753</c:v>
                </c:pt>
                <c:pt idx="7102">
                  <c:v>2.2938078703732163</c:v>
                </c:pt>
                <c:pt idx="7103">
                  <c:v>2.2940509259273814</c:v>
                </c:pt>
                <c:pt idx="7104">
                  <c:v>2.2942939814815464</c:v>
                </c:pt>
                <c:pt idx="7105">
                  <c:v>2.2945370370357114</c:v>
                </c:pt>
                <c:pt idx="7106">
                  <c:v>2.2947800925898765</c:v>
                </c:pt>
                <c:pt idx="7107">
                  <c:v>2.2950231481440415</c:v>
                </c:pt>
                <c:pt idx="7108">
                  <c:v>2.2952662037054825</c:v>
                </c:pt>
                <c:pt idx="7109">
                  <c:v>2.2955092592596475</c:v>
                </c:pt>
                <c:pt idx="7110">
                  <c:v>2.2957523148138126</c:v>
                </c:pt>
                <c:pt idx="7111">
                  <c:v>2.2959953703679776</c:v>
                </c:pt>
                <c:pt idx="7112">
                  <c:v>2.2962384259221427</c:v>
                </c:pt>
                <c:pt idx="7113">
                  <c:v>2.2964814814835837</c:v>
                </c:pt>
                <c:pt idx="7114">
                  <c:v>2.2967245370377487</c:v>
                </c:pt>
                <c:pt idx="7115">
                  <c:v>2.2969675925919137</c:v>
                </c:pt>
                <c:pt idx="7116">
                  <c:v>2.2972106481460788</c:v>
                </c:pt>
                <c:pt idx="7117">
                  <c:v>2.2974537037002438</c:v>
                </c:pt>
                <c:pt idx="7118">
                  <c:v>2.2976967592616848</c:v>
                </c:pt>
                <c:pt idx="7119">
                  <c:v>2.2979398148158499</c:v>
                </c:pt>
                <c:pt idx="7120">
                  <c:v>2.2981828703700149</c:v>
                </c:pt>
                <c:pt idx="7121">
                  <c:v>2.2984259259241799</c:v>
                </c:pt>
                <c:pt idx="7122">
                  <c:v>2.298668981478345</c:v>
                </c:pt>
                <c:pt idx="7123">
                  <c:v>2.298912037039786</c:v>
                </c:pt>
                <c:pt idx="7124">
                  <c:v>2.299155092593951</c:v>
                </c:pt>
                <c:pt idx="7125">
                  <c:v>2.2993981481481161</c:v>
                </c:pt>
                <c:pt idx="7126">
                  <c:v>2.2996412037022811</c:v>
                </c:pt>
                <c:pt idx="7127">
                  <c:v>2.2998842592564461</c:v>
                </c:pt>
                <c:pt idx="7128">
                  <c:v>2.3001273148178871</c:v>
                </c:pt>
                <c:pt idx="7129">
                  <c:v>2.3003703703720522</c:v>
                </c:pt>
                <c:pt idx="7130">
                  <c:v>2.3006134259262172</c:v>
                </c:pt>
                <c:pt idx="7131">
                  <c:v>2.3008564814803822</c:v>
                </c:pt>
                <c:pt idx="7132">
                  <c:v>2.3010995370345473</c:v>
                </c:pt>
                <c:pt idx="7133">
                  <c:v>2.3013425925887123</c:v>
                </c:pt>
                <c:pt idx="7134">
                  <c:v>2.3015856481501533</c:v>
                </c:pt>
                <c:pt idx="7135">
                  <c:v>2.3018287037043184</c:v>
                </c:pt>
                <c:pt idx="7136">
                  <c:v>2.3020717592584834</c:v>
                </c:pt>
                <c:pt idx="7137">
                  <c:v>2.3023148148126484</c:v>
                </c:pt>
                <c:pt idx="7138">
                  <c:v>2.3025578703668135</c:v>
                </c:pt>
                <c:pt idx="7139">
                  <c:v>2.3028009259282545</c:v>
                </c:pt>
                <c:pt idx="7140">
                  <c:v>2.3030439814824195</c:v>
                </c:pt>
                <c:pt idx="7141">
                  <c:v>2.3032870370365846</c:v>
                </c:pt>
                <c:pt idx="7142">
                  <c:v>2.3035300925907496</c:v>
                </c:pt>
                <c:pt idx="7143">
                  <c:v>2.3037731481449146</c:v>
                </c:pt>
                <c:pt idx="7144">
                  <c:v>2.3040277777758593</c:v>
                </c:pt>
                <c:pt idx="7145">
                  <c:v>2.3042708333300244</c:v>
                </c:pt>
                <c:pt idx="7146">
                  <c:v>2.3045138888914654</c:v>
                </c:pt>
                <c:pt idx="7147">
                  <c:v>2.3047569444456304</c:v>
                </c:pt>
                <c:pt idx="7148">
                  <c:v>2.3049999999997954</c:v>
                </c:pt>
                <c:pt idx="7149">
                  <c:v>2.3052430555539605</c:v>
                </c:pt>
                <c:pt idx="7150">
                  <c:v>2.3054861111081255</c:v>
                </c:pt>
                <c:pt idx="7151">
                  <c:v>2.3057291666695665</c:v>
                </c:pt>
                <c:pt idx="7152">
                  <c:v>2.3059722222237315</c:v>
                </c:pt>
                <c:pt idx="7153">
                  <c:v>2.3062152777778966</c:v>
                </c:pt>
                <c:pt idx="7154">
                  <c:v>2.3064583333320616</c:v>
                </c:pt>
                <c:pt idx="7155">
                  <c:v>2.3067013888862267</c:v>
                </c:pt>
                <c:pt idx="7156">
                  <c:v>2.3069444444403917</c:v>
                </c:pt>
                <c:pt idx="7157">
                  <c:v>2.3071875000018327</c:v>
                </c:pt>
                <c:pt idx="7158">
                  <c:v>2.3074305555559977</c:v>
                </c:pt>
                <c:pt idx="7159">
                  <c:v>2.3076736111101628</c:v>
                </c:pt>
                <c:pt idx="7160">
                  <c:v>2.3079166666643278</c:v>
                </c:pt>
                <c:pt idx="7161">
                  <c:v>2.3081597222184929</c:v>
                </c:pt>
                <c:pt idx="7162">
                  <c:v>2.3084027777799339</c:v>
                </c:pt>
                <c:pt idx="7163">
                  <c:v>2.3086458333340989</c:v>
                </c:pt>
                <c:pt idx="7164">
                  <c:v>2.3088888888882639</c:v>
                </c:pt>
                <c:pt idx="7165">
                  <c:v>2.309131944442429</c:v>
                </c:pt>
                <c:pt idx="7166">
                  <c:v>2.309374999996594</c:v>
                </c:pt>
                <c:pt idx="7167">
                  <c:v>2.309618055558035</c:v>
                </c:pt>
                <c:pt idx="7168">
                  <c:v>2.3098611111122</c:v>
                </c:pt>
                <c:pt idx="7169">
                  <c:v>2.3101041666663651</c:v>
                </c:pt>
                <c:pt idx="7170">
                  <c:v>2.3103472222205301</c:v>
                </c:pt>
                <c:pt idx="7171">
                  <c:v>2.3105902777746952</c:v>
                </c:pt>
                <c:pt idx="7172">
                  <c:v>2.3108333333361362</c:v>
                </c:pt>
                <c:pt idx="7173">
                  <c:v>2.3110763888903012</c:v>
                </c:pt>
                <c:pt idx="7174">
                  <c:v>2.3113194444444662</c:v>
                </c:pt>
                <c:pt idx="7175">
                  <c:v>2.3115624999986313</c:v>
                </c:pt>
                <c:pt idx="7176">
                  <c:v>2.3118055555527963</c:v>
                </c:pt>
                <c:pt idx="7177">
                  <c:v>2.3120486111142373</c:v>
                </c:pt>
                <c:pt idx="7178">
                  <c:v>2.3122916666684024</c:v>
                </c:pt>
                <c:pt idx="7179">
                  <c:v>2.3125347222225674</c:v>
                </c:pt>
                <c:pt idx="7180">
                  <c:v>2.3127777777767324</c:v>
                </c:pt>
                <c:pt idx="7181">
                  <c:v>2.3130208333308975</c:v>
                </c:pt>
                <c:pt idx="7182">
                  <c:v>2.3132638888850625</c:v>
                </c:pt>
                <c:pt idx="7183">
                  <c:v>2.3135069444465035</c:v>
                </c:pt>
                <c:pt idx="7184">
                  <c:v>2.3137500000006685</c:v>
                </c:pt>
                <c:pt idx="7185">
                  <c:v>2.3139930555548336</c:v>
                </c:pt>
                <c:pt idx="7186">
                  <c:v>2.3142361111089986</c:v>
                </c:pt>
                <c:pt idx="7187">
                  <c:v>2.3144791666631637</c:v>
                </c:pt>
                <c:pt idx="7188">
                  <c:v>2.3147222222246047</c:v>
                </c:pt>
                <c:pt idx="7189">
                  <c:v>2.3149652777787697</c:v>
                </c:pt>
                <c:pt idx="7190">
                  <c:v>2.3152083333329347</c:v>
                </c:pt>
                <c:pt idx="7191">
                  <c:v>2.3154513888870998</c:v>
                </c:pt>
                <c:pt idx="7192">
                  <c:v>2.3157060185180445</c:v>
                </c:pt>
                <c:pt idx="7193">
                  <c:v>2.3159490740722095</c:v>
                </c:pt>
                <c:pt idx="7194">
                  <c:v>2.3161921296263746</c:v>
                </c:pt>
                <c:pt idx="7195">
                  <c:v>2.3164351851878155</c:v>
                </c:pt>
                <c:pt idx="7196">
                  <c:v>2.3166782407419806</c:v>
                </c:pt>
                <c:pt idx="7197">
                  <c:v>2.3169212962961456</c:v>
                </c:pt>
                <c:pt idx="7198">
                  <c:v>2.3171643518503107</c:v>
                </c:pt>
                <c:pt idx="7199">
                  <c:v>2.3174074074044757</c:v>
                </c:pt>
                <c:pt idx="7200">
                  <c:v>2.3176504629659167</c:v>
                </c:pt>
                <c:pt idx="7201">
                  <c:v>2.3178935185200817</c:v>
                </c:pt>
                <c:pt idx="7202">
                  <c:v>2.3181365740742468</c:v>
                </c:pt>
                <c:pt idx="7203">
                  <c:v>2.3183796296284118</c:v>
                </c:pt>
                <c:pt idx="7204">
                  <c:v>2.3186226851825769</c:v>
                </c:pt>
                <c:pt idx="7205">
                  <c:v>2.3188657407367419</c:v>
                </c:pt>
                <c:pt idx="7206">
                  <c:v>2.3191087962981829</c:v>
                </c:pt>
                <c:pt idx="7207">
                  <c:v>2.3193518518523479</c:v>
                </c:pt>
                <c:pt idx="7208">
                  <c:v>2.319594907406513</c:v>
                </c:pt>
                <c:pt idx="7209">
                  <c:v>2.319837962960678</c:v>
                </c:pt>
                <c:pt idx="7210">
                  <c:v>2.3200810185148431</c:v>
                </c:pt>
                <c:pt idx="7211">
                  <c:v>2.320324074076284</c:v>
                </c:pt>
                <c:pt idx="7212">
                  <c:v>2.3205671296304491</c:v>
                </c:pt>
                <c:pt idx="7213">
                  <c:v>2.3208101851846141</c:v>
                </c:pt>
                <c:pt idx="7214">
                  <c:v>2.3210532407387792</c:v>
                </c:pt>
                <c:pt idx="7215">
                  <c:v>2.3212962962929442</c:v>
                </c:pt>
                <c:pt idx="7216">
                  <c:v>2.3215393518543852</c:v>
                </c:pt>
                <c:pt idx="7217">
                  <c:v>2.3217824074085502</c:v>
                </c:pt>
                <c:pt idx="7218">
                  <c:v>2.3220254629627153</c:v>
                </c:pt>
                <c:pt idx="7219">
                  <c:v>2.3222685185168803</c:v>
                </c:pt>
                <c:pt idx="7220">
                  <c:v>2.3225115740710454</c:v>
                </c:pt>
                <c:pt idx="7221">
                  <c:v>2.3227546296324864</c:v>
                </c:pt>
                <c:pt idx="7222">
                  <c:v>2.3229976851866514</c:v>
                </c:pt>
                <c:pt idx="7223">
                  <c:v>2.3232407407408164</c:v>
                </c:pt>
                <c:pt idx="7224">
                  <c:v>2.3234837962949815</c:v>
                </c:pt>
                <c:pt idx="7225">
                  <c:v>2.3237268518491465</c:v>
                </c:pt>
                <c:pt idx="7226">
                  <c:v>2.3239699074033116</c:v>
                </c:pt>
                <c:pt idx="7227">
                  <c:v>2.3242129629647525</c:v>
                </c:pt>
                <c:pt idx="7228">
                  <c:v>2.3244560185189176</c:v>
                </c:pt>
                <c:pt idx="7229">
                  <c:v>2.3246990740730826</c:v>
                </c:pt>
                <c:pt idx="7230">
                  <c:v>2.3249421296272477</c:v>
                </c:pt>
                <c:pt idx="7231">
                  <c:v>2.3251851851814127</c:v>
                </c:pt>
                <c:pt idx="7232">
                  <c:v>2.3254282407428537</c:v>
                </c:pt>
                <c:pt idx="7233">
                  <c:v>2.3256712962970187</c:v>
                </c:pt>
                <c:pt idx="7234">
                  <c:v>2.3259143518511838</c:v>
                </c:pt>
                <c:pt idx="7235">
                  <c:v>2.3261574074053488</c:v>
                </c:pt>
                <c:pt idx="7236">
                  <c:v>2.3264004629595139</c:v>
                </c:pt>
                <c:pt idx="7237">
                  <c:v>2.3266435185209549</c:v>
                </c:pt>
                <c:pt idx="7238">
                  <c:v>2.3268865740751199</c:v>
                </c:pt>
                <c:pt idx="7239">
                  <c:v>2.3271296296292849</c:v>
                </c:pt>
                <c:pt idx="7240">
                  <c:v>2.32737268518345</c:v>
                </c:pt>
                <c:pt idx="7241">
                  <c:v>2.3276273148143947</c:v>
                </c:pt>
                <c:pt idx="7242">
                  <c:v>2.3278703703685597</c:v>
                </c:pt>
                <c:pt idx="7243">
                  <c:v>2.3281134259227247</c:v>
                </c:pt>
                <c:pt idx="7244">
                  <c:v>2.3283564814841657</c:v>
                </c:pt>
                <c:pt idx="7245">
                  <c:v>2.3285995370383308</c:v>
                </c:pt>
                <c:pt idx="7246">
                  <c:v>2.3288425925924958</c:v>
                </c:pt>
                <c:pt idx="7247">
                  <c:v>2.3290856481466609</c:v>
                </c:pt>
                <c:pt idx="7248">
                  <c:v>2.3293287037008259</c:v>
                </c:pt>
                <c:pt idx="7249">
                  <c:v>2.3295717592622669</c:v>
                </c:pt>
                <c:pt idx="7250">
                  <c:v>2.3298148148164319</c:v>
                </c:pt>
                <c:pt idx="7251">
                  <c:v>2.330057870370597</c:v>
                </c:pt>
                <c:pt idx="7252">
                  <c:v>2.330300925924762</c:v>
                </c:pt>
                <c:pt idx="7253">
                  <c:v>2.3305439814789271</c:v>
                </c:pt>
                <c:pt idx="7254">
                  <c:v>2.3307870370330921</c:v>
                </c:pt>
                <c:pt idx="7255">
                  <c:v>2.3310300925945331</c:v>
                </c:pt>
                <c:pt idx="7256">
                  <c:v>2.3312731481486981</c:v>
                </c:pt>
                <c:pt idx="7257">
                  <c:v>2.3315162037028632</c:v>
                </c:pt>
                <c:pt idx="7258">
                  <c:v>2.3317592592570282</c:v>
                </c:pt>
                <c:pt idx="7259">
                  <c:v>2.3320023148111932</c:v>
                </c:pt>
                <c:pt idx="7260">
                  <c:v>2.3322453703726342</c:v>
                </c:pt>
                <c:pt idx="7261">
                  <c:v>2.3324884259267993</c:v>
                </c:pt>
                <c:pt idx="7262">
                  <c:v>2.3327314814809643</c:v>
                </c:pt>
                <c:pt idx="7263">
                  <c:v>2.3329745370351294</c:v>
                </c:pt>
                <c:pt idx="7264">
                  <c:v>2.3332175925892944</c:v>
                </c:pt>
                <c:pt idx="7265">
                  <c:v>2.3334606481507354</c:v>
                </c:pt>
                <c:pt idx="7266">
                  <c:v>2.3337037037049004</c:v>
                </c:pt>
                <c:pt idx="7267">
                  <c:v>2.3339467592590655</c:v>
                </c:pt>
                <c:pt idx="7268">
                  <c:v>2.3341898148132305</c:v>
                </c:pt>
                <c:pt idx="7269">
                  <c:v>2.3344328703673956</c:v>
                </c:pt>
                <c:pt idx="7270">
                  <c:v>2.3346759259288365</c:v>
                </c:pt>
                <c:pt idx="7271">
                  <c:v>2.3349189814830016</c:v>
                </c:pt>
                <c:pt idx="7272">
                  <c:v>2.3351620370371666</c:v>
                </c:pt>
                <c:pt idx="7273">
                  <c:v>2.3354050925913317</c:v>
                </c:pt>
                <c:pt idx="7274">
                  <c:v>2.3356481481454967</c:v>
                </c:pt>
                <c:pt idx="7275">
                  <c:v>2.3358912036996617</c:v>
                </c:pt>
                <c:pt idx="7276">
                  <c:v>2.3361342592611027</c:v>
                </c:pt>
                <c:pt idx="7277">
                  <c:v>2.3363773148152678</c:v>
                </c:pt>
                <c:pt idx="7278">
                  <c:v>2.3366203703694328</c:v>
                </c:pt>
                <c:pt idx="7279">
                  <c:v>2.3368634259235979</c:v>
                </c:pt>
                <c:pt idx="7280">
                  <c:v>2.3371064814777629</c:v>
                </c:pt>
                <c:pt idx="7281">
                  <c:v>2.3373495370392039</c:v>
                </c:pt>
                <c:pt idx="7282">
                  <c:v>2.3375925925933689</c:v>
                </c:pt>
                <c:pt idx="7283">
                  <c:v>2.337835648147534</c:v>
                </c:pt>
                <c:pt idx="7284">
                  <c:v>2.338078703701699</c:v>
                </c:pt>
                <c:pt idx="7285">
                  <c:v>2.3383217592558641</c:v>
                </c:pt>
                <c:pt idx="7286">
                  <c:v>2.338564814817305</c:v>
                </c:pt>
                <c:pt idx="7287">
                  <c:v>2.3388078703714701</c:v>
                </c:pt>
                <c:pt idx="7288">
                  <c:v>2.3390509259256351</c:v>
                </c:pt>
                <c:pt idx="7289">
                  <c:v>2.3393055555565798</c:v>
                </c:pt>
                <c:pt idx="7290">
                  <c:v>2.3395486111107449</c:v>
                </c:pt>
                <c:pt idx="7291">
                  <c:v>2.3397916666649099</c:v>
                </c:pt>
                <c:pt idx="7292">
                  <c:v>2.3400347222190749</c:v>
                </c:pt>
                <c:pt idx="7293">
                  <c:v>2.3402777777805159</c:v>
                </c:pt>
                <c:pt idx="7294">
                  <c:v>2.340520833334681</c:v>
                </c:pt>
                <c:pt idx="7295">
                  <c:v>2.340763888888846</c:v>
                </c:pt>
                <c:pt idx="7296">
                  <c:v>2.3410069444430111</c:v>
                </c:pt>
                <c:pt idx="7297">
                  <c:v>2.3412499999971761</c:v>
                </c:pt>
                <c:pt idx="7298">
                  <c:v>2.3414930555586171</c:v>
                </c:pt>
                <c:pt idx="7299">
                  <c:v>2.3417361111127821</c:v>
                </c:pt>
                <c:pt idx="7300">
                  <c:v>2.3419791666669472</c:v>
                </c:pt>
                <c:pt idx="7301">
                  <c:v>2.3422222222211122</c:v>
                </c:pt>
                <c:pt idx="7302">
                  <c:v>2.3424652777752772</c:v>
                </c:pt>
                <c:pt idx="7303">
                  <c:v>2.3427083333294423</c:v>
                </c:pt>
                <c:pt idx="7304">
                  <c:v>2.3429513888908833</c:v>
                </c:pt>
                <c:pt idx="7305">
                  <c:v>2.3431944444450483</c:v>
                </c:pt>
                <c:pt idx="7306">
                  <c:v>2.3434374999992134</c:v>
                </c:pt>
                <c:pt idx="7307">
                  <c:v>2.3436805555533784</c:v>
                </c:pt>
                <c:pt idx="7308">
                  <c:v>2.3439236111075434</c:v>
                </c:pt>
                <c:pt idx="7309">
                  <c:v>2.3441666666689844</c:v>
                </c:pt>
                <c:pt idx="7310">
                  <c:v>2.3444097222231495</c:v>
                </c:pt>
                <c:pt idx="7311">
                  <c:v>2.3446527777773145</c:v>
                </c:pt>
                <c:pt idx="7312">
                  <c:v>2.3448958333314796</c:v>
                </c:pt>
                <c:pt idx="7313">
                  <c:v>2.3451388888856446</c:v>
                </c:pt>
                <c:pt idx="7314">
                  <c:v>2.3453819444470856</c:v>
                </c:pt>
                <c:pt idx="7315">
                  <c:v>2.3456250000012506</c:v>
                </c:pt>
                <c:pt idx="7316">
                  <c:v>2.3458680555554157</c:v>
                </c:pt>
                <c:pt idx="7317">
                  <c:v>2.3461111111095807</c:v>
                </c:pt>
                <c:pt idx="7318">
                  <c:v>2.3463541666637457</c:v>
                </c:pt>
                <c:pt idx="7319">
                  <c:v>2.3465972222251867</c:v>
                </c:pt>
                <c:pt idx="7320">
                  <c:v>2.3468402777793518</c:v>
                </c:pt>
                <c:pt idx="7321">
                  <c:v>2.3470833333335168</c:v>
                </c:pt>
                <c:pt idx="7322">
                  <c:v>2.3473263888876819</c:v>
                </c:pt>
                <c:pt idx="7323">
                  <c:v>2.3475694444418469</c:v>
                </c:pt>
                <c:pt idx="7324">
                  <c:v>2.3478124999960119</c:v>
                </c:pt>
                <c:pt idx="7325">
                  <c:v>2.3480555555574529</c:v>
                </c:pt>
                <c:pt idx="7326">
                  <c:v>2.348298611111618</c:v>
                </c:pt>
                <c:pt idx="7327">
                  <c:v>2.348541666665783</c:v>
                </c:pt>
                <c:pt idx="7328">
                  <c:v>2.3487847222199481</c:v>
                </c:pt>
                <c:pt idx="7329">
                  <c:v>2.3490277777741131</c:v>
                </c:pt>
                <c:pt idx="7330">
                  <c:v>2.3492708333355541</c:v>
                </c:pt>
                <c:pt idx="7331">
                  <c:v>2.3495138888897191</c:v>
                </c:pt>
                <c:pt idx="7332">
                  <c:v>2.3497569444438842</c:v>
                </c:pt>
                <c:pt idx="7333">
                  <c:v>2.3499999999980492</c:v>
                </c:pt>
                <c:pt idx="7334">
                  <c:v>2.3502430555522142</c:v>
                </c:pt>
                <c:pt idx="7335">
                  <c:v>2.3504861111136552</c:v>
                </c:pt>
                <c:pt idx="7336">
                  <c:v>2.3507291666678203</c:v>
                </c:pt>
                <c:pt idx="7337">
                  <c:v>2.3509722222219853</c:v>
                </c:pt>
                <c:pt idx="7338">
                  <c:v>2.35122685185293</c:v>
                </c:pt>
                <c:pt idx="7339">
                  <c:v>2.3514699074070951</c:v>
                </c:pt>
                <c:pt idx="7340">
                  <c:v>2.3517129629612601</c:v>
                </c:pt>
                <c:pt idx="7341">
                  <c:v>2.3519560185154251</c:v>
                </c:pt>
                <c:pt idx="7342">
                  <c:v>2.3521990740768661</c:v>
                </c:pt>
                <c:pt idx="7343">
                  <c:v>2.3524421296310312</c:v>
                </c:pt>
                <c:pt idx="7344">
                  <c:v>2.3526851851851962</c:v>
                </c:pt>
                <c:pt idx="7345">
                  <c:v>2.3529282407393612</c:v>
                </c:pt>
                <c:pt idx="7346">
                  <c:v>2.3531712962935263</c:v>
                </c:pt>
                <c:pt idx="7347">
                  <c:v>2.3534143518549673</c:v>
                </c:pt>
                <c:pt idx="7348">
                  <c:v>2.3536574074091323</c:v>
                </c:pt>
                <c:pt idx="7349">
                  <c:v>2.3539004629632974</c:v>
                </c:pt>
                <c:pt idx="7350">
                  <c:v>2.3541435185174624</c:v>
                </c:pt>
                <c:pt idx="7351">
                  <c:v>2.3543865740716274</c:v>
                </c:pt>
                <c:pt idx="7352">
                  <c:v>2.3546296296257925</c:v>
                </c:pt>
                <c:pt idx="7353">
                  <c:v>2.3548726851872335</c:v>
                </c:pt>
                <c:pt idx="7354">
                  <c:v>2.3551157407413985</c:v>
                </c:pt>
                <c:pt idx="7355">
                  <c:v>2.3553587962955636</c:v>
                </c:pt>
                <c:pt idx="7356">
                  <c:v>2.3556018518497286</c:v>
                </c:pt>
                <c:pt idx="7357">
                  <c:v>2.3558449074038936</c:v>
                </c:pt>
                <c:pt idx="7358">
                  <c:v>2.3560879629653346</c:v>
                </c:pt>
                <c:pt idx="7359">
                  <c:v>2.3563310185194997</c:v>
                </c:pt>
                <c:pt idx="7360">
                  <c:v>2.3565740740736647</c:v>
                </c:pt>
                <c:pt idx="7361">
                  <c:v>2.3568171296278297</c:v>
                </c:pt>
                <c:pt idx="7362">
                  <c:v>2.3570601851819948</c:v>
                </c:pt>
                <c:pt idx="7363">
                  <c:v>2.3573032407434358</c:v>
                </c:pt>
                <c:pt idx="7364">
                  <c:v>2.3575462962976008</c:v>
                </c:pt>
                <c:pt idx="7365">
                  <c:v>2.3577893518517659</c:v>
                </c:pt>
                <c:pt idx="7366">
                  <c:v>2.3580324074059309</c:v>
                </c:pt>
                <c:pt idx="7367">
                  <c:v>2.3582754629600959</c:v>
                </c:pt>
                <c:pt idx="7368">
                  <c:v>2.3585185185215369</c:v>
                </c:pt>
                <c:pt idx="7369">
                  <c:v>2.358761574075702</c:v>
                </c:pt>
                <c:pt idx="7370">
                  <c:v>2.359004629629867</c:v>
                </c:pt>
                <c:pt idx="7371">
                  <c:v>2.3592476851840321</c:v>
                </c:pt>
                <c:pt idx="7372">
                  <c:v>2.3594907407381971</c:v>
                </c:pt>
                <c:pt idx="7373">
                  <c:v>2.3597337962923621</c:v>
                </c:pt>
                <c:pt idx="7374">
                  <c:v>2.3599768518538031</c:v>
                </c:pt>
                <c:pt idx="7375">
                  <c:v>2.3602199074079682</c:v>
                </c:pt>
                <c:pt idx="7376">
                  <c:v>2.3604629629621332</c:v>
                </c:pt>
                <c:pt idx="7377">
                  <c:v>2.3607060185162982</c:v>
                </c:pt>
                <c:pt idx="7378">
                  <c:v>2.3609490740704633</c:v>
                </c:pt>
                <c:pt idx="7379">
                  <c:v>2.3611921296319043</c:v>
                </c:pt>
                <c:pt idx="7380">
                  <c:v>2.3614351851860693</c:v>
                </c:pt>
                <c:pt idx="7381">
                  <c:v>2.3616782407402344</c:v>
                </c:pt>
                <c:pt idx="7382">
                  <c:v>2.3619212962943994</c:v>
                </c:pt>
                <c:pt idx="7383">
                  <c:v>2.3621643518485644</c:v>
                </c:pt>
                <c:pt idx="7384">
                  <c:v>2.3624074074100054</c:v>
                </c:pt>
                <c:pt idx="7385">
                  <c:v>2.3626504629641705</c:v>
                </c:pt>
                <c:pt idx="7386">
                  <c:v>2.3629050925951152</c:v>
                </c:pt>
                <c:pt idx="7387">
                  <c:v>2.3631481481492802</c:v>
                </c:pt>
                <c:pt idx="7388">
                  <c:v>2.3633912037034452</c:v>
                </c:pt>
                <c:pt idx="7389">
                  <c:v>2.3636342592576103</c:v>
                </c:pt>
                <c:pt idx="7390">
                  <c:v>2.3638773148117753</c:v>
                </c:pt>
                <c:pt idx="7391">
                  <c:v>2.3641203703732163</c:v>
                </c:pt>
                <c:pt idx="7392">
                  <c:v>2.3643634259273814</c:v>
                </c:pt>
                <c:pt idx="7393">
                  <c:v>2.3646064814815464</c:v>
                </c:pt>
                <c:pt idx="7394">
                  <c:v>2.3648495370357114</c:v>
                </c:pt>
                <c:pt idx="7395">
                  <c:v>2.3650925925898765</c:v>
                </c:pt>
                <c:pt idx="7396">
                  <c:v>2.3653356481440415</c:v>
                </c:pt>
                <c:pt idx="7397">
                  <c:v>2.3655787037054825</c:v>
                </c:pt>
                <c:pt idx="7398">
                  <c:v>2.3658217592596475</c:v>
                </c:pt>
                <c:pt idx="7399">
                  <c:v>2.3660648148138126</c:v>
                </c:pt>
                <c:pt idx="7400">
                  <c:v>2.3663078703679776</c:v>
                </c:pt>
                <c:pt idx="7401">
                  <c:v>2.3665509259221427</c:v>
                </c:pt>
                <c:pt idx="7402">
                  <c:v>2.3667939814835837</c:v>
                </c:pt>
                <c:pt idx="7403">
                  <c:v>2.3670370370377487</c:v>
                </c:pt>
                <c:pt idx="7404">
                  <c:v>2.3672800925919137</c:v>
                </c:pt>
                <c:pt idx="7405">
                  <c:v>2.3675231481460788</c:v>
                </c:pt>
                <c:pt idx="7406">
                  <c:v>2.3677662037002438</c:v>
                </c:pt>
                <c:pt idx="7407">
                  <c:v>2.3680092592616848</c:v>
                </c:pt>
                <c:pt idx="7408">
                  <c:v>2.3682523148158499</c:v>
                </c:pt>
                <c:pt idx="7409">
                  <c:v>2.3684953703700149</c:v>
                </c:pt>
                <c:pt idx="7410">
                  <c:v>2.3687384259241799</c:v>
                </c:pt>
                <c:pt idx="7411">
                  <c:v>2.368981481478345</c:v>
                </c:pt>
                <c:pt idx="7412">
                  <c:v>2.369224537039786</c:v>
                </c:pt>
                <c:pt idx="7413">
                  <c:v>2.369467592593951</c:v>
                </c:pt>
                <c:pt idx="7414">
                  <c:v>2.3697106481481161</c:v>
                </c:pt>
                <c:pt idx="7415">
                  <c:v>2.3699537037022811</c:v>
                </c:pt>
                <c:pt idx="7416">
                  <c:v>2.3701967592564461</c:v>
                </c:pt>
                <c:pt idx="7417">
                  <c:v>2.3704398148178871</c:v>
                </c:pt>
                <c:pt idx="7418">
                  <c:v>2.3706828703720522</c:v>
                </c:pt>
                <c:pt idx="7419">
                  <c:v>2.3709259259262172</c:v>
                </c:pt>
                <c:pt idx="7420">
                  <c:v>2.3711689814803822</c:v>
                </c:pt>
                <c:pt idx="7421">
                  <c:v>2.3714120370345473</c:v>
                </c:pt>
                <c:pt idx="7422">
                  <c:v>2.3716550925887123</c:v>
                </c:pt>
                <c:pt idx="7423">
                  <c:v>2.3718981481501533</c:v>
                </c:pt>
                <c:pt idx="7424">
                  <c:v>2.3721412037043184</c:v>
                </c:pt>
                <c:pt idx="7425">
                  <c:v>2.3723842592584834</c:v>
                </c:pt>
                <c:pt idx="7426">
                  <c:v>2.3726273148126484</c:v>
                </c:pt>
                <c:pt idx="7427">
                  <c:v>2.3728703703668135</c:v>
                </c:pt>
                <c:pt idx="7428">
                  <c:v>2.3731134259282545</c:v>
                </c:pt>
                <c:pt idx="7429">
                  <c:v>2.3733564814824195</c:v>
                </c:pt>
                <c:pt idx="7430">
                  <c:v>2.3735995370365846</c:v>
                </c:pt>
                <c:pt idx="7431">
                  <c:v>2.3738425925907496</c:v>
                </c:pt>
                <c:pt idx="7432">
                  <c:v>2.3740856481449146</c:v>
                </c:pt>
                <c:pt idx="7433">
                  <c:v>2.3743287037063556</c:v>
                </c:pt>
                <c:pt idx="7434">
                  <c:v>2.3745717592605207</c:v>
                </c:pt>
                <c:pt idx="7435">
                  <c:v>2.3748263888914654</c:v>
                </c:pt>
                <c:pt idx="7436">
                  <c:v>2.3750694444456304</c:v>
                </c:pt>
                <c:pt idx="7437">
                  <c:v>2.3753124999997954</c:v>
                </c:pt>
                <c:pt idx="7438">
                  <c:v>2.3755555555539605</c:v>
                </c:pt>
                <c:pt idx="7439">
                  <c:v>2.3757986111081255</c:v>
                </c:pt>
                <c:pt idx="7440">
                  <c:v>2.3760416666695665</c:v>
                </c:pt>
                <c:pt idx="7441">
                  <c:v>2.3762847222237315</c:v>
                </c:pt>
                <c:pt idx="7442">
                  <c:v>2.3765277777778966</c:v>
                </c:pt>
                <c:pt idx="7443">
                  <c:v>2.3767708333320616</c:v>
                </c:pt>
                <c:pt idx="7444">
                  <c:v>2.3770138888862267</c:v>
                </c:pt>
                <c:pt idx="7445">
                  <c:v>2.3772569444403917</c:v>
                </c:pt>
                <c:pt idx="7446">
                  <c:v>2.3775000000018327</c:v>
                </c:pt>
                <c:pt idx="7447">
                  <c:v>2.3777430555559977</c:v>
                </c:pt>
                <c:pt idx="7448">
                  <c:v>2.3779861111101628</c:v>
                </c:pt>
                <c:pt idx="7449">
                  <c:v>2.3782291666643278</c:v>
                </c:pt>
                <c:pt idx="7450">
                  <c:v>2.3784722222184929</c:v>
                </c:pt>
                <c:pt idx="7451">
                  <c:v>2.3787152777799339</c:v>
                </c:pt>
                <c:pt idx="7452">
                  <c:v>2.3789583333340989</c:v>
                </c:pt>
                <c:pt idx="7453">
                  <c:v>2.3792013888882639</c:v>
                </c:pt>
                <c:pt idx="7454">
                  <c:v>2.379444444442429</c:v>
                </c:pt>
                <c:pt idx="7455">
                  <c:v>2.379687499996594</c:v>
                </c:pt>
                <c:pt idx="7456">
                  <c:v>2.379930555558035</c:v>
                </c:pt>
                <c:pt idx="7457">
                  <c:v>2.3801736111122</c:v>
                </c:pt>
                <c:pt idx="7458">
                  <c:v>2.3804166666663651</c:v>
                </c:pt>
                <c:pt idx="7459">
                  <c:v>2.3806597222205301</c:v>
                </c:pt>
                <c:pt idx="7460">
                  <c:v>2.3809027777746952</c:v>
                </c:pt>
                <c:pt idx="7461">
                  <c:v>2.3811458333361362</c:v>
                </c:pt>
                <c:pt idx="7462">
                  <c:v>2.3813888888903012</c:v>
                </c:pt>
                <c:pt idx="7463">
                  <c:v>2.3816319444444662</c:v>
                </c:pt>
                <c:pt idx="7464">
                  <c:v>2.3818749999986313</c:v>
                </c:pt>
                <c:pt idx="7465">
                  <c:v>2.3821180555527963</c:v>
                </c:pt>
                <c:pt idx="7466">
                  <c:v>2.3823611111142373</c:v>
                </c:pt>
                <c:pt idx="7467">
                  <c:v>2.3826041666684024</c:v>
                </c:pt>
                <c:pt idx="7468">
                  <c:v>2.3828472222225674</c:v>
                </c:pt>
                <c:pt idx="7469">
                  <c:v>2.3830902777767324</c:v>
                </c:pt>
                <c:pt idx="7470">
                  <c:v>2.3833333333308975</c:v>
                </c:pt>
                <c:pt idx="7471">
                  <c:v>2.3835763888850625</c:v>
                </c:pt>
                <c:pt idx="7472">
                  <c:v>2.3838194444465035</c:v>
                </c:pt>
                <c:pt idx="7473">
                  <c:v>2.3840625000006685</c:v>
                </c:pt>
                <c:pt idx="7474">
                  <c:v>2.3843055555548336</c:v>
                </c:pt>
                <c:pt idx="7475">
                  <c:v>2.3845486111089986</c:v>
                </c:pt>
                <c:pt idx="7476">
                  <c:v>2.3847916666631637</c:v>
                </c:pt>
                <c:pt idx="7477">
                  <c:v>2.3850347222246047</c:v>
                </c:pt>
                <c:pt idx="7478">
                  <c:v>2.3852777777787697</c:v>
                </c:pt>
                <c:pt idx="7479">
                  <c:v>2.3855208333329347</c:v>
                </c:pt>
                <c:pt idx="7480">
                  <c:v>2.3857638888870998</c:v>
                </c:pt>
                <c:pt idx="7481">
                  <c:v>2.3860069444412648</c:v>
                </c:pt>
                <c:pt idx="7482">
                  <c:v>2.3862500000027058</c:v>
                </c:pt>
                <c:pt idx="7483">
                  <c:v>2.3865046296263746</c:v>
                </c:pt>
                <c:pt idx="7484">
                  <c:v>2.3867476851878155</c:v>
                </c:pt>
                <c:pt idx="7485">
                  <c:v>2.3869907407419806</c:v>
                </c:pt>
                <c:pt idx="7486">
                  <c:v>2.3872337962961456</c:v>
                </c:pt>
                <c:pt idx="7487">
                  <c:v>2.3874768518503107</c:v>
                </c:pt>
                <c:pt idx="7488">
                  <c:v>2.3877199074044757</c:v>
                </c:pt>
                <c:pt idx="7489">
                  <c:v>2.3879629629659167</c:v>
                </c:pt>
                <c:pt idx="7490">
                  <c:v>2.3882060185200817</c:v>
                </c:pt>
                <c:pt idx="7491">
                  <c:v>2.3884490740742468</c:v>
                </c:pt>
                <c:pt idx="7492">
                  <c:v>2.3886921296284118</c:v>
                </c:pt>
                <c:pt idx="7493">
                  <c:v>2.3889351851825769</c:v>
                </c:pt>
                <c:pt idx="7494">
                  <c:v>2.3891782407367419</c:v>
                </c:pt>
                <c:pt idx="7495">
                  <c:v>2.3894212962981829</c:v>
                </c:pt>
                <c:pt idx="7496">
                  <c:v>2.3896643518523479</c:v>
                </c:pt>
                <c:pt idx="7497">
                  <c:v>2.389907407406513</c:v>
                </c:pt>
                <c:pt idx="7498">
                  <c:v>2.390150462960678</c:v>
                </c:pt>
                <c:pt idx="7499">
                  <c:v>2.3903935185148431</c:v>
                </c:pt>
                <c:pt idx="7500">
                  <c:v>2.390636574076284</c:v>
                </c:pt>
                <c:pt idx="7501">
                  <c:v>2.3908796296304491</c:v>
                </c:pt>
                <c:pt idx="7502">
                  <c:v>2.3911226851846141</c:v>
                </c:pt>
                <c:pt idx="7503">
                  <c:v>2.3913657407387792</c:v>
                </c:pt>
                <c:pt idx="7504">
                  <c:v>2.3916087962929442</c:v>
                </c:pt>
                <c:pt idx="7505">
                  <c:v>2.3918518518543852</c:v>
                </c:pt>
                <c:pt idx="7506">
                  <c:v>2.3920949074085502</c:v>
                </c:pt>
                <c:pt idx="7507">
                  <c:v>2.3923379629627153</c:v>
                </c:pt>
                <c:pt idx="7508">
                  <c:v>2.3925810185168803</c:v>
                </c:pt>
                <c:pt idx="7509">
                  <c:v>2.3928240740710454</c:v>
                </c:pt>
                <c:pt idx="7510">
                  <c:v>2.3930671296324864</c:v>
                </c:pt>
                <c:pt idx="7511">
                  <c:v>2.3933101851866514</c:v>
                </c:pt>
                <c:pt idx="7512">
                  <c:v>2.3935532407408164</c:v>
                </c:pt>
                <c:pt idx="7513">
                  <c:v>2.3937962962949815</c:v>
                </c:pt>
                <c:pt idx="7514">
                  <c:v>2.3940393518491465</c:v>
                </c:pt>
                <c:pt idx="7515">
                  <c:v>2.3942824074033116</c:v>
                </c:pt>
                <c:pt idx="7516">
                  <c:v>2.3945254629647525</c:v>
                </c:pt>
                <c:pt idx="7517">
                  <c:v>2.3947685185189176</c:v>
                </c:pt>
                <c:pt idx="7518">
                  <c:v>2.3950115740730826</c:v>
                </c:pt>
                <c:pt idx="7519">
                  <c:v>2.3952546296272477</c:v>
                </c:pt>
                <c:pt idx="7520">
                  <c:v>2.3954976851814127</c:v>
                </c:pt>
                <c:pt idx="7521">
                  <c:v>2.3957407407428537</c:v>
                </c:pt>
                <c:pt idx="7522">
                  <c:v>2.3959837962970187</c:v>
                </c:pt>
                <c:pt idx="7523">
                  <c:v>2.3962268518511838</c:v>
                </c:pt>
                <c:pt idx="7524">
                  <c:v>2.3964699074053488</c:v>
                </c:pt>
                <c:pt idx="7525">
                  <c:v>2.3967129629595139</c:v>
                </c:pt>
                <c:pt idx="7526">
                  <c:v>2.3969560185209549</c:v>
                </c:pt>
                <c:pt idx="7527">
                  <c:v>2.3971990740751199</c:v>
                </c:pt>
                <c:pt idx="7528">
                  <c:v>2.3974421296292849</c:v>
                </c:pt>
                <c:pt idx="7529">
                  <c:v>2.39768518518345</c:v>
                </c:pt>
                <c:pt idx="7530">
                  <c:v>2.397928240737615</c:v>
                </c:pt>
                <c:pt idx="7531">
                  <c:v>2.3981828703685597</c:v>
                </c:pt>
                <c:pt idx="7532">
                  <c:v>2.3984259259227247</c:v>
                </c:pt>
                <c:pt idx="7533">
                  <c:v>2.3986689814841657</c:v>
                </c:pt>
                <c:pt idx="7534">
                  <c:v>2.3989120370383308</c:v>
                </c:pt>
                <c:pt idx="7535">
                  <c:v>2.3991550925924958</c:v>
                </c:pt>
                <c:pt idx="7536">
                  <c:v>2.3993981481466609</c:v>
                </c:pt>
                <c:pt idx="7537">
                  <c:v>2.3996412037008259</c:v>
                </c:pt>
                <c:pt idx="7538">
                  <c:v>2.3998842592622669</c:v>
                </c:pt>
                <c:pt idx="7539">
                  <c:v>2.4001273148164319</c:v>
                </c:pt>
                <c:pt idx="7540">
                  <c:v>2.400370370370597</c:v>
                </c:pt>
                <c:pt idx="7541">
                  <c:v>2.400613425924762</c:v>
                </c:pt>
                <c:pt idx="7542">
                  <c:v>2.4008564814789271</c:v>
                </c:pt>
                <c:pt idx="7543">
                  <c:v>2.4010995370330921</c:v>
                </c:pt>
                <c:pt idx="7544">
                  <c:v>2.4013425925945331</c:v>
                </c:pt>
                <c:pt idx="7545">
                  <c:v>2.4015856481486981</c:v>
                </c:pt>
                <c:pt idx="7546">
                  <c:v>2.4018287037028632</c:v>
                </c:pt>
                <c:pt idx="7547">
                  <c:v>2.4020717592570282</c:v>
                </c:pt>
                <c:pt idx="7548">
                  <c:v>2.4023148148111932</c:v>
                </c:pt>
                <c:pt idx="7549">
                  <c:v>2.4025578703726342</c:v>
                </c:pt>
                <c:pt idx="7550">
                  <c:v>2.4028009259267993</c:v>
                </c:pt>
                <c:pt idx="7551">
                  <c:v>2.4030439814809643</c:v>
                </c:pt>
                <c:pt idx="7552">
                  <c:v>2.4032870370351294</c:v>
                </c:pt>
                <c:pt idx="7553">
                  <c:v>2.4035300925892944</c:v>
                </c:pt>
                <c:pt idx="7554">
                  <c:v>2.4037731481507354</c:v>
                </c:pt>
                <c:pt idx="7555">
                  <c:v>2.4040162037049004</c:v>
                </c:pt>
                <c:pt idx="7556">
                  <c:v>2.4042592592590655</c:v>
                </c:pt>
                <c:pt idx="7557">
                  <c:v>2.4045023148132305</c:v>
                </c:pt>
                <c:pt idx="7558">
                  <c:v>2.4047453703673956</c:v>
                </c:pt>
                <c:pt idx="7559">
                  <c:v>2.4049884259288365</c:v>
                </c:pt>
                <c:pt idx="7560">
                  <c:v>2.4052314814830016</c:v>
                </c:pt>
                <c:pt idx="7561">
                  <c:v>2.4054745370371666</c:v>
                </c:pt>
                <c:pt idx="7562">
                  <c:v>2.4057175925913317</c:v>
                </c:pt>
                <c:pt idx="7563">
                  <c:v>2.4059606481454967</c:v>
                </c:pt>
                <c:pt idx="7564">
                  <c:v>2.4062037036996617</c:v>
                </c:pt>
                <c:pt idx="7565">
                  <c:v>2.4064467592611027</c:v>
                </c:pt>
                <c:pt idx="7566">
                  <c:v>2.4066898148152678</c:v>
                </c:pt>
                <c:pt idx="7567">
                  <c:v>2.4069328703694328</c:v>
                </c:pt>
                <c:pt idx="7568">
                  <c:v>2.4071759259235979</c:v>
                </c:pt>
                <c:pt idx="7569">
                  <c:v>2.4074189814777629</c:v>
                </c:pt>
                <c:pt idx="7570">
                  <c:v>2.4076620370392039</c:v>
                </c:pt>
                <c:pt idx="7571">
                  <c:v>2.4079050925933689</c:v>
                </c:pt>
                <c:pt idx="7572">
                  <c:v>2.408148148147534</c:v>
                </c:pt>
                <c:pt idx="7573">
                  <c:v>2.408391203701699</c:v>
                </c:pt>
                <c:pt idx="7574">
                  <c:v>2.4086342592558641</c:v>
                </c:pt>
                <c:pt idx="7575">
                  <c:v>2.408877314817305</c:v>
                </c:pt>
                <c:pt idx="7576">
                  <c:v>2.4091203703714701</c:v>
                </c:pt>
                <c:pt idx="7577">
                  <c:v>2.4093634259256351</c:v>
                </c:pt>
                <c:pt idx="7578">
                  <c:v>2.4096064814798002</c:v>
                </c:pt>
                <c:pt idx="7579">
                  <c:v>2.4098495370339652</c:v>
                </c:pt>
                <c:pt idx="7580">
                  <c:v>2.4101041666649099</c:v>
                </c:pt>
                <c:pt idx="7581">
                  <c:v>2.4103472222190749</c:v>
                </c:pt>
                <c:pt idx="7582">
                  <c:v>2.4105902777805159</c:v>
                </c:pt>
                <c:pt idx="7583">
                  <c:v>2.410833333334681</c:v>
                </c:pt>
                <c:pt idx="7584">
                  <c:v>2.411076388888846</c:v>
                </c:pt>
                <c:pt idx="7585">
                  <c:v>2.4113194444430111</c:v>
                </c:pt>
                <c:pt idx="7586">
                  <c:v>2.4115624999971761</c:v>
                </c:pt>
                <c:pt idx="7587">
                  <c:v>2.4118055555586171</c:v>
                </c:pt>
                <c:pt idx="7588">
                  <c:v>2.4120486111127821</c:v>
                </c:pt>
                <c:pt idx="7589">
                  <c:v>2.4122916666669472</c:v>
                </c:pt>
                <c:pt idx="7590">
                  <c:v>2.4125347222211122</c:v>
                </c:pt>
                <c:pt idx="7591">
                  <c:v>2.4127777777752772</c:v>
                </c:pt>
                <c:pt idx="7592">
                  <c:v>2.4130208333294423</c:v>
                </c:pt>
                <c:pt idx="7593">
                  <c:v>2.4132638888908833</c:v>
                </c:pt>
                <c:pt idx="7594">
                  <c:v>2.4135069444450483</c:v>
                </c:pt>
                <c:pt idx="7595">
                  <c:v>2.4137499999992134</c:v>
                </c:pt>
                <c:pt idx="7596">
                  <c:v>2.4139930555533784</c:v>
                </c:pt>
                <c:pt idx="7597">
                  <c:v>2.4142361111075434</c:v>
                </c:pt>
                <c:pt idx="7598">
                  <c:v>2.4144791666689844</c:v>
                </c:pt>
                <c:pt idx="7599">
                  <c:v>2.4147222222231495</c:v>
                </c:pt>
                <c:pt idx="7600">
                  <c:v>2.4149652777773145</c:v>
                </c:pt>
                <c:pt idx="7601">
                  <c:v>2.4152083333314796</c:v>
                </c:pt>
                <c:pt idx="7602">
                  <c:v>2.4154513888856446</c:v>
                </c:pt>
                <c:pt idx="7603">
                  <c:v>2.4156944444470856</c:v>
                </c:pt>
                <c:pt idx="7604">
                  <c:v>2.4159375000012506</c:v>
                </c:pt>
                <c:pt idx="7605">
                  <c:v>2.4161805555554157</c:v>
                </c:pt>
                <c:pt idx="7606">
                  <c:v>2.4164236111095807</c:v>
                </c:pt>
                <c:pt idx="7607">
                  <c:v>2.4166666666637457</c:v>
                </c:pt>
                <c:pt idx="7608">
                  <c:v>2.4169097222251867</c:v>
                </c:pt>
                <c:pt idx="7609">
                  <c:v>2.4171527777793518</c:v>
                </c:pt>
                <c:pt idx="7610">
                  <c:v>2.4173958333335168</c:v>
                </c:pt>
                <c:pt idx="7611">
                  <c:v>2.4176388888876819</c:v>
                </c:pt>
                <c:pt idx="7612">
                  <c:v>2.4178819444418469</c:v>
                </c:pt>
                <c:pt idx="7613">
                  <c:v>2.4181249999960119</c:v>
                </c:pt>
                <c:pt idx="7614">
                  <c:v>2.4183680555574529</c:v>
                </c:pt>
                <c:pt idx="7615">
                  <c:v>2.418611111111618</c:v>
                </c:pt>
                <c:pt idx="7616">
                  <c:v>2.418854166665783</c:v>
                </c:pt>
                <c:pt idx="7617">
                  <c:v>2.4190972222199481</c:v>
                </c:pt>
                <c:pt idx="7618">
                  <c:v>2.4193402777741131</c:v>
                </c:pt>
                <c:pt idx="7619">
                  <c:v>2.4195833333355541</c:v>
                </c:pt>
                <c:pt idx="7620">
                  <c:v>2.4198263888897191</c:v>
                </c:pt>
                <c:pt idx="7621">
                  <c:v>2.4200694444438842</c:v>
                </c:pt>
                <c:pt idx="7622">
                  <c:v>2.4203124999980492</c:v>
                </c:pt>
                <c:pt idx="7623">
                  <c:v>2.4205555555522142</c:v>
                </c:pt>
                <c:pt idx="7624">
                  <c:v>2.4207986111136552</c:v>
                </c:pt>
                <c:pt idx="7625">
                  <c:v>2.4210416666678203</c:v>
                </c:pt>
                <c:pt idx="7626">
                  <c:v>2.4212847222219853</c:v>
                </c:pt>
                <c:pt idx="7627">
                  <c:v>2.4215277777761504</c:v>
                </c:pt>
                <c:pt idx="7628">
                  <c:v>2.4217824074070951</c:v>
                </c:pt>
                <c:pt idx="7629">
                  <c:v>2.4220254629612601</c:v>
                </c:pt>
                <c:pt idx="7630">
                  <c:v>2.4222685185154251</c:v>
                </c:pt>
                <c:pt idx="7631">
                  <c:v>2.4225115740768661</c:v>
                </c:pt>
                <c:pt idx="7632">
                  <c:v>2.4227546296310312</c:v>
                </c:pt>
                <c:pt idx="7633">
                  <c:v>2.4229976851851962</c:v>
                </c:pt>
                <c:pt idx="7634">
                  <c:v>2.4232407407393612</c:v>
                </c:pt>
                <c:pt idx="7635">
                  <c:v>2.4234837962935263</c:v>
                </c:pt>
                <c:pt idx="7636">
                  <c:v>2.4237268518549673</c:v>
                </c:pt>
                <c:pt idx="7637">
                  <c:v>2.4239699074091323</c:v>
                </c:pt>
                <c:pt idx="7638">
                  <c:v>2.4242129629632974</c:v>
                </c:pt>
                <c:pt idx="7639">
                  <c:v>2.4244560185174624</c:v>
                </c:pt>
                <c:pt idx="7640">
                  <c:v>2.4246990740716274</c:v>
                </c:pt>
                <c:pt idx="7641">
                  <c:v>2.4249421296257925</c:v>
                </c:pt>
                <c:pt idx="7642">
                  <c:v>2.4251851851872335</c:v>
                </c:pt>
                <c:pt idx="7643">
                  <c:v>2.4254282407413985</c:v>
                </c:pt>
                <c:pt idx="7644">
                  <c:v>2.4256712962955636</c:v>
                </c:pt>
                <c:pt idx="7645">
                  <c:v>2.4259143518497286</c:v>
                </c:pt>
                <c:pt idx="7646">
                  <c:v>2.4261574074038936</c:v>
                </c:pt>
                <c:pt idx="7647">
                  <c:v>2.4264004629653346</c:v>
                </c:pt>
                <c:pt idx="7648">
                  <c:v>2.4266435185194997</c:v>
                </c:pt>
                <c:pt idx="7649">
                  <c:v>2.4268865740736647</c:v>
                </c:pt>
                <c:pt idx="7650">
                  <c:v>2.4271296296278297</c:v>
                </c:pt>
                <c:pt idx="7651">
                  <c:v>2.4273726851819948</c:v>
                </c:pt>
                <c:pt idx="7652">
                  <c:v>2.4276157407434358</c:v>
                </c:pt>
                <c:pt idx="7653">
                  <c:v>2.4278587962976008</c:v>
                </c:pt>
                <c:pt idx="7654">
                  <c:v>2.4281018518517659</c:v>
                </c:pt>
                <c:pt idx="7655">
                  <c:v>2.4283449074059309</c:v>
                </c:pt>
                <c:pt idx="7656">
                  <c:v>2.4285879629600959</c:v>
                </c:pt>
                <c:pt idx="7657">
                  <c:v>2.4288310185215369</c:v>
                </c:pt>
                <c:pt idx="7658">
                  <c:v>2.429074074075702</c:v>
                </c:pt>
                <c:pt idx="7659">
                  <c:v>2.429317129629867</c:v>
                </c:pt>
                <c:pt idx="7660">
                  <c:v>2.4295601851840321</c:v>
                </c:pt>
                <c:pt idx="7661">
                  <c:v>2.4298032407381971</c:v>
                </c:pt>
                <c:pt idx="7662">
                  <c:v>2.4300462962923621</c:v>
                </c:pt>
                <c:pt idx="7663">
                  <c:v>2.4302893518538031</c:v>
                </c:pt>
                <c:pt idx="7664">
                  <c:v>2.4305324074079682</c:v>
                </c:pt>
                <c:pt idx="7665">
                  <c:v>2.4307754629621332</c:v>
                </c:pt>
                <c:pt idx="7666">
                  <c:v>2.4310185185162982</c:v>
                </c:pt>
                <c:pt idx="7667">
                  <c:v>2.4312615740704633</c:v>
                </c:pt>
                <c:pt idx="7668">
                  <c:v>2.4315046296319043</c:v>
                </c:pt>
                <c:pt idx="7669">
                  <c:v>2.4317476851860693</c:v>
                </c:pt>
                <c:pt idx="7670">
                  <c:v>2.4319907407402344</c:v>
                </c:pt>
                <c:pt idx="7671">
                  <c:v>2.4322337962943994</c:v>
                </c:pt>
                <c:pt idx="7672">
                  <c:v>2.4324768518485644</c:v>
                </c:pt>
                <c:pt idx="7673">
                  <c:v>2.4327199074100054</c:v>
                </c:pt>
                <c:pt idx="7674">
                  <c:v>2.4329629629641705</c:v>
                </c:pt>
                <c:pt idx="7675">
                  <c:v>2.4332060185183355</c:v>
                </c:pt>
                <c:pt idx="7676">
                  <c:v>2.4334606481492802</c:v>
                </c:pt>
                <c:pt idx="7677">
                  <c:v>2.4337037037034452</c:v>
                </c:pt>
                <c:pt idx="7678">
                  <c:v>2.4339467592576103</c:v>
                </c:pt>
                <c:pt idx="7679">
                  <c:v>2.4341898148117753</c:v>
                </c:pt>
                <c:pt idx="7680">
                  <c:v>2.4344328703732163</c:v>
                </c:pt>
                <c:pt idx="7681">
                  <c:v>2.4346759259273814</c:v>
                </c:pt>
                <c:pt idx="7682">
                  <c:v>2.4349189814815464</c:v>
                </c:pt>
                <c:pt idx="7683">
                  <c:v>2.4351620370357114</c:v>
                </c:pt>
                <c:pt idx="7684">
                  <c:v>2.4354050925898765</c:v>
                </c:pt>
                <c:pt idx="7685">
                  <c:v>2.4356481481440415</c:v>
                </c:pt>
                <c:pt idx="7686">
                  <c:v>2.4358912037054825</c:v>
                </c:pt>
                <c:pt idx="7687">
                  <c:v>2.4361342592596475</c:v>
                </c:pt>
                <c:pt idx="7688">
                  <c:v>2.4363773148138126</c:v>
                </c:pt>
                <c:pt idx="7689">
                  <c:v>2.4366203703679776</c:v>
                </c:pt>
                <c:pt idx="7690">
                  <c:v>2.4368634259221427</c:v>
                </c:pt>
                <c:pt idx="7691">
                  <c:v>2.4371064814835837</c:v>
                </c:pt>
                <c:pt idx="7692">
                  <c:v>2.4373495370377487</c:v>
                </c:pt>
                <c:pt idx="7693">
                  <c:v>2.4375925925919137</c:v>
                </c:pt>
                <c:pt idx="7694">
                  <c:v>2.4378356481460788</c:v>
                </c:pt>
                <c:pt idx="7695">
                  <c:v>2.4380787037002438</c:v>
                </c:pt>
                <c:pt idx="7696">
                  <c:v>2.4383217592616848</c:v>
                </c:pt>
                <c:pt idx="7697">
                  <c:v>2.4385648148158499</c:v>
                </c:pt>
                <c:pt idx="7698">
                  <c:v>2.4388078703700149</c:v>
                </c:pt>
                <c:pt idx="7699">
                  <c:v>2.4390509259241799</c:v>
                </c:pt>
                <c:pt idx="7700">
                  <c:v>2.439293981478345</c:v>
                </c:pt>
                <c:pt idx="7701">
                  <c:v>2.439537037039786</c:v>
                </c:pt>
                <c:pt idx="7702">
                  <c:v>2.439780092593951</c:v>
                </c:pt>
                <c:pt idx="7703">
                  <c:v>2.4400231481481161</c:v>
                </c:pt>
                <c:pt idx="7704">
                  <c:v>2.4402662037022811</c:v>
                </c:pt>
                <c:pt idx="7705">
                  <c:v>2.4405092592564461</c:v>
                </c:pt>
                <c:pt idx="7706">
                  <c:v>2.4407523148178871</c:v>
                </c:pt>
                <c:pt idx="7707">
                  <c:v>2.4409953703720522</c:v>
                </c:pt>
                <c:pt idx="7708">
                  <c:v>2.4412384259262172</c:v>
                </c:pt>
                <c:pt idx="7709">
                  <c:v>2.4414814814803822</c:v>
                </c:pt>
                <c:pt idx="7710">
                  <c:v>2.4417245370345473</c:v>
                </c:pt>
                <c:pt idx="7711">
                  <c:v>2.4419675925887123</c:v>
                </c:pt>
                <c:pt idx="7712">
                  <c:v>2.4422106481501533</c:v>
                </c:pt>
                <c:pt idx="7713">
                  <c:v>2.4424537037043184</c:v>
                </c:pt>
                <c:pt idx="7714">
                  <c:v>2.4426967592584834</c:v>
                </c:pt>
                <c:pt idx="7715">
                  <c:v>2.4429398148126484</c:v>
                </c:pt>
                <c:pt idx="7716">
                  <c:v>2.4431828703668135</c:v>
                </c:pt>
                <c:pt idx="7717">
                  <c:v>2.4434259259282545</c:v>
                </c:pt>
                <c:pt idx="7718">
                  <c:v>2.4436689814824195</c:v>
                </c:pt>
                <c:pt idx="7719">
                  <c:v>2.4439120370365846</c:v>
                </c:pt>
                <c:pt idx="7720">
                  <c:v>2.4441550925907496</c:v>
                </c:pt>
                <c:pt idx="7721">
                  <c:v>2.4443981481449146</c:v>
                </c:pt>
                <c:pt idx="7722">
                  <c:v>2.4446412037063556</c:v>
                </c:pt>
                <c:pt idx="7723">
                  <c:v>2.4448842592605207</c:v>
                </c:pt>
                <c:pt idx="7724">
                  <c:v>2.4451273148146857</c:v>
                </c:pt>
                <c:pt idx="7725">
                  <c:v>2.4453819444456304</c:v>
                </c:pt>
                <c:pt idx="7726">
                  <c:v>2.4456249999997954</c:v>
                </c:pt>
                <c:pt idx="7727">
                  <c:v>2.4458680555539605</c:v>
                </c:pt>
                <c:pt idx="7728">
                  <c:v>2.4461111111081255</c:v>
                </c:pt>
                <c:pt idx="7729">
                  <c:v>2.4463541666695665</c:v>
                </c:pt>
                <c:pt idx="7730">
                  <c:v>2.4465972222237315</c:v>
                </c:pt>
                <c:pt idx="7731">
                  <c:v>2.4468402777778966</c:v>
                </c:pt>
                <c:pt idx="7732">
                  <c:v>2.4470833333320616</c:v>
                </c:pt>
                <c:pt idx="7733">
                  <c:v>2.4473263888862267</c:v>
                </c:pt>
                <c:pt idx="7734">
                  <c:v>2.4475694444403917</c:v>
                </c:pt>
                <c:pt idx="7735">
                  <c:v>2.4478125000018327</c:v>
                </c:pt>
                <c:pt idx="7736">
                  <c:v>2.4480555555559977</c:v>
                </c:pt>
                <c:pt idx="7737">
                  <c:v>2.4482986111101628</c:v>
                </c:pt>
                <c:pt idx="7738">
                  <c:v>2.4485416666643278</c:v>
                </c:pt>
                <c:pt idx="7739">
                  <c:v>2.4487847222184929</c:v>
                </c:pt>
                <c:pt idx="7740">
                  <c:v>2.4490277777799339</c:v>
                </c:pt>
                <c:pt idx="7741">
                  <c:v>2.4492708333340989</c:v>
                </c:pt>
                <c:pt idx="7742">
                  <c:v>2.4495138888882639</c:v>
                </c:pt>
                <c:pt idx="7743">
                  <c:v>2.449756944442429</c:v>
                </c:pt>
                <c:pt idx="7744">
                  <c:v>2.449999999996594</c:v>
                </c:pt>
                <c:pt idx="7745">
                  <c:v>2.450243055558035</c:v>
                </c:pt>
                <c:pt idx="7746">
                  <c:v>2.4504861111122</c:v>
                </c:pt>
                <c:pt idx="7747">
                  <c:v>2.4507291666663651</c:v>
                </c:pt>
                <c:pt idx="7748">
                  <c:v>2.4509722222205301</c:v>
                </c:pt>
                <c:pt idx="7749">
                  <c:v>2.4512152777746952</c:v>
                </c:pt>
                <c:pt idx="7750">
                  <c:v>2.4514583333361362</c:v>
                </c:pt>
                <c:pt idx="7751">
                  <c:v>2.4517013888903012</c:v>
                </c:pt>
                <c:pt idx="7752">
                  <c:v>2.4519444444444662</c:v>
                </c:pt>
                <c:pt idx="7753">
                  <c:v>2.4521874999986313</c:v>
                </c:pt>
                <c:pt idx="7754">
                  <c:v>2.4524305555527963</c:v>
                </c:pt>
                <c:pt idx="7755">
                  <c:v>2.4526736111142373</c:v>
                </c:pt>
                <c:pt idx="7756">
                  <c:v>2.4529166666684024</c:v>
                </c:pt>
                <c:pt idx="7757">
                  <c:v>2.4531597222225674</c:v>
                </c:pt>
                <c:pt idx="7758">
                  <c:v>2.4534027777767324</c:v>
                </c:pt>
                <c:pt idx="7759">
                  <c:v>2.4536458333308975</c:v>
                </c:pt>
                <c:pt idx="7760">
                  <c:v>2.4538888888850625</c:v>
                </c:pt>
                <c:pt idx="7761">
                  <c:v>2.4541319444465035</c:v>
                </c:pt>
                <c:pt idx="7762">
                  <c:v>2.4543750000006685</c:v>
                </c:pt>
                <c:pt idx="7763">
                  <c:v>2.4546180555548336</c:v>
                </c:pt>
                <c:pt idx="7764">
                  <c:v>2.4548611111089986</c:v>
                </c:pt>
                <c:pt idx="7765">
                  <c:v>2.4551041666631637</c:v>
                </c:pt>
                <c:pt idx="7766">
                  <c:v>2.4553472222246047</c:v>
                </c:pt>
                <c:pt idx="7767">
                  <c:v>2.4555902777787697</c:v>
                </c:pt>
                <c:pt idx="7768">
                  <c:v>2.4558333333329347</c:v>
                </c:pt>
                <c:pt idx="7769">
                  <c:v>2.4560763888870998</c:v>
                </c:pt>
                <c:pt idx="7770">
                  <c:v>2.4563194444412648</c:v>
                </c:pt>
                <c:pt idx="7771">
                  <c:v>2.4565625000027058</c:v>
                </c:pt>
                <c:pt idx="7772">
                  <c:v>2.4568055555568709</c:v>
                </c:pt>
                <c:pt idx="7773">
                  <c:v>2.4570601851878155</c:v>
                </c:pt>
                <c:pt idx="7774">
                  <c:v>2.4573032407419806</c:v>
                </c:pt>
                <c:pt idx="7775">
                  <c:v>2.4575462962961456</c:v>
                </c:pt>
                <c:pt idx="7776">
                  <c:v>2.4577893518503107</c:v>
                </c:pt>
                <c:pt idx="7777">
                  <c:v>2.4580324074044757</c:v>
                </c:pt>
                <c:pt idx="7778">
                  <c:v>2.4582754629659167</c:v>
                </c:pt>
                <c:pt idx="7779">
                  <c:v>2.4585185185200817</c:v>
                </c:pt>
                <c:pt idx="7780">
                  <c:v>2.4587615740742468</c:v>
                </c:pt>
                <c:pt idx="7781">
                  <c:v>2.4590046296284118</c:v>
                </c:pt>
                <c:pt idx="7782">
                  <c:v>2.4592476851825769</c:v>
                </c:pt>
                <c:pt idx="7783">
                  <c:v>2.4594907407367419</c:v>
                </c:pt>
                <c:pt idx="7784">
                  <c:v>2.4597337962981829</c:v>
                </c:pt>
                <c:pt idx="7785">
                  <c:v>2.4599768518523479</c:v>
                </c:pt>
                <c:pt idx="7786">
                  <c:v>2.460219907406513</c:v>
                </c:pt>
                <c:pt idx="7787">
                  <c:v>2.460462962960678</c:v>
                </c:pt>
                <c:pt idx="7788">
                  <c:v>2.4607060185148431</c:v>
                </c:pt>
                <c:pt idx="7789">
                  <c:v>2.460949074076284</c:v>
                </c:pt>
                <c:pt idx="7790">
                  <c:v>2.4611921296304491</c:v>
                </c:pt>
                <c:pt idx="7791">
                  <c:v>2.4614351851846141</c:v>
                </c:pt>
                <c:pt idx="7792">
                  <c:v>2.4616782407387792</c:v>
                </c:pt>
                <c:pt idx="7793">
                  <c:v>2.4619212962929442</c:v>
                </c:pt>
                <c:pt idx="7794">
                  <c:v>2.4621643518543852</c:v>
                </c:pt>
                <c:pt idx="7795">
                  <c:v>2.4624074074085502</c:v>
                </c:pt>
                <c:pt idx="7796">
                  <c:v>2.4626504629627153</c:v>
                </c:pt>
                <c:pt idx="7797">
                  <c:v>2.4628935185168803</c:v>
                </c:pt>
                <c:pt idx="7798">
                  <c:v>2.4631365740710454</c:v>
                </c:pt>
                <c:pt idx="7799">
                  <c:v>2.4633796296324864</c:v>
                </c:pt>
                <c:pt idx="7800">
                  <c:v>2.4636226851866514</c:v>
                </c:pt>
                <c:pt idx="7801">
                  <c:v>2.4638657407408164</c:v>
                </c:pt>
                <c:pt idx="7802">
                  <c:v>2.4641087962949815</c:v>
                </c:pt>
                <c:pt idx="7803">
                  <c:v>2.4643518518491465</c:v>
                </c:pt>
                <c:pt idx="7804">
                  <c:v>2.4645949074033116</c:v>
                </c:pt>
                <c:pt idx="7805">
                  <c:v>2.4648379629647525</c:v>
                </c:pt>
                <c:pt idx="7806">
                  <c:v>2.4650810185189176</c:v>
                </c:pt>
                <c:pt idx="7807">
                  <c:v>2.4653240740730826</c:v>
                </c:pt>
                <c:pt idx="7808">
                  <c:v>2.4655671296272477</c:v>
                </c:pt>
                <c:pt idx="7809">
                  <c:v>2.4658101851814127</c:v>
                </c:pt>
                <c:pt idx="7810">
                  <c:v>2.4660532407428537</c:v>
                </c:pt>
                <c:pt idx="7811">
                  <c:v>2.4662962962970187</c:v>
                </c:pt>
                <c:pt idx="7812">
                  <c:v>2.4665393518511838</c:v>
                </c:pt>
                <c:pt idx="7813">
                  <c:v>2.4667824074053488</c:v>
                </c:pt>
                <c:pt idx="7814">
                  <c:v>2.4670254629595139</c:v>
                </c:pt>
                <c:pt idx="7815">
                  <c:v>2.4672685185209549</c:v>
                </c:pt>
                <c:pt idx="7816">
                  <c:v>2.4675115740751199</c:v>
                </c:pt>
                <c:pt idx="7817">
                  <c:v>2.4677546296292849</c:v>
                </c:pt>
                <c:pt idx="7818">
                  <c:v>2.46799768518345</c:v>
                </c:pt>
                <c:pt idx="7819">
                  <c:v>2.468240740737615</c:v>
                </c:pt>
                <c:pt idx="7820">
                  <c:v>2.468483796299056</c:v>
                </c:pt>
                <c:pt idx="7821">
                  <c:v>2.4687384259227247</c:v>
                </c:pt>
                <c:pt idx="7822">
                  <c:v>2.4689814814841657</c:v>
                </c:pt>
                <c:pt idx="7823">
                  <c:v>2.4692245370383308</c:v>
                </c:pt>
                <c:pt idx="7824">
                  <c:v>2.4694675925924958</c:v>
                </c:pt>
                <c:pt idx="7825">
                  <c:v>2.4697106481466609</c:v>
                </c:pt>
                <c:pt idx="7826">
                  <c:v>2.4699537037008259</c:v>
                </c:pt>
                <c:pt idx="7827">
                  <c:v>2.4701967592622669</c:v>
                </c:pt>
                <c:pt idx="7828">
                  <c:v>2.4704398148164319</c:v>
                </c:pt>
                <c:pt idx="7829">
                  <c:v>2.470682870370597</c:v>
                </c:pt>
                <c:pt idx="7830">
                  <c:v>2.470925925924762</c:v>
                </c:pt>
                <c:pt idx="7831">
                  <c:v>2.4711689814789271</c:v>
                </c:pt>
                <c:pt idx="7832">
                  <c:v>2.4714120370330921</c:v>
                </c:pt>
                <c:pt idx="7833">
                  <c:v>2.4716550925945331</c:v>
                </c:pt>
                <c:pt idx="7834">
                  <c:v>2.4718981481486981</c:v>
                </c:pt>
                <c:pt idx="7835">
                  <c:v>2.4721412037028632</c:v>
                </c:pt>
                <c:pt idx="7836">
                  <c:v>2.4723842592570282</c:v>
                </c:pt>
                <c:pt idx="7837">
                  <c:v>2.4726273148111932</c:v>
                </c:pt>
                <c:pt idx="7838">
                  <c:v>2.4728703703726342</c:v>
                </c:pt>
                <c:pt idx="7839">
                  <c:v>2.4731134259267993</c:v>
                </c:pt>
                <c:pt idx="7840">
                  <c:v>2.4733564814809643</c:v>
                </c:pt>
                <c:pt idx="7841">
                  <c:v>2.4735995370351294</c:v>
                </c:pt>
                <c:pt idx="7842">
                  <c:v>2.4738425925892944</c:v>
                </c:pt>
                <c:pt idx="7843">
                  <c:v>2.4740856481507354</c:v>
                </c:pt>
                <c:pt idx="7844">
                  <c:v>2.4743287037049004</c:v>
                </c:pt>
                <c:pt idx="7845">
                  <c:v>2.4745717592590655</c:v>
                </c:pt>
                <c:pt idx="7846">
                  <c:v>2.4748148148132305</c:v>
                </c:pt>
                <c:pt idx="7847">
                  <c:v>2.4750578703673956</c:v>
                </c:pt>
                <c:pt idx="7848">
                  <c:v>2.4753009259288365</c:v>
                </c:pt>
                <c:pt idx="7849">
                  <c:v>2.4755439814830016</c:v>
                </c:pt>
                <c:pt idx="7850">
                  <c:v>2.4757870370371666</c:v>
                </c:pt>
                <c:pt idx="7851">
                  <c:v>2.4760300925913317</c:v>
                </c:pt>
                <c:pt idx="7852">
                  <c:v>2.4762731481454967</c:v>
                </c:pt>
                <c:pt idx="7853">
                  <c:v>2.4765162036996617</c:v>
                </c:pt>
                <c:pt idx="7854">
                  <c:v>2.4767592592611027</c:v>
                </c:pt>
                <c:pt idx="7855">
                  <c:v>2.4770023148152678</c:v>
                </c:pt>
                <c:pt idx="7856">
                  <c:v>2.4772453703694328</c:v>
                </c:pt>
                <c:pt idx="7857">
                  <c:v>2.4774884259235979</c:v>
                </c:pt>
                <c:pt idx="7858">
                  <c:v>2.4777314814777629</c:v>
                </c:pt>
                <c:pt idx="7859">
                  <c:v>2.4779745370392039</c:v>
                </c:pt>
                <c:pt idx="7860">
                  <c:v>2.4782175925933689</c:v>
                </c:pt>
                <c:pt idx="7861">
                  <c:v>2.478460648147534</c:v>
                </c:pt>
                <c:pt idx="7862">
                  <c:v>2.478703703701699</c:v>
                </c:pt>
                <c:pt idx="7863">
                  <c:v>2.4789467592558641</c:v>
                </c:pt>
                <c:pt idx="7864">
                  <c:v>2.479189814817305</c:v>
                </c:pt>
                <c:pt idx="7865">
                  <c:v>2.4794328703714701</c:v>
                </c:pt>
                <c:pt idx="7866">
                  <c:v>2.4796759259256351</c:v>
                </c:pt>
                <c:pt idx="7867">
                  <c:v>2.4799189814798002</c:v>
                </c:pt>
                <c:pt idx="7868">
                  <c:v>2.4801620370339652</c:v>
                </c:pt>
                <c:pt idx="7869">
                  <c:v>2.4804050925954062</c:v>
                </c:pt>
                <c:pt idx="7870">
                  <c:v>2.4806597222190749</c:v>
                </c:pt>
                <c:pt idx="7871">
                  <c:v>2.4809027777805159</c:v>
                </c:pt>
                <c:pt idx="7872">
                  <c:v>2.481145833334681</c:v>
                </c:pt>
                <c:pt idx="7873">
                  <c:v>2.481388888888846</c:v>
                </c:pt>
                <c:pt idx="7874">
                  <c:v>2.4816319444430111</c:v>
                </c:pt>
                <c:pt idx="7875">
                  <c:v>2.4818749999971761</c:v>
                </c:pt>
                <c:pt idx="7876">
                  <c:v>2.4821180555586171</c:v>
                </c:pt>
                <c:pt idx="7877">
                  <c:v>2.4823611111127821</c:v>
                </c:pt>
                <c:pt idx="7878">
                  <c:v>2.4826041666669472</c:v>
                </c:pt>
                <c:pt idx="7879">
                  <c:v>2.4828472222211122</c:v>
                </c:pt>
                <c:pt idx="7880">
                  <c:v>2.4830902777752772</c:v>
                </c:pt>
                <c:pt idx="7881">
                  <c:v>2.4833333333294423</c:v>
                </c:pt>
                <c:pt idx="7882">
                  <c:v>2.4835763888908833</c:v>
                </c:pt>
                <c:pt idx="7883">
                  <c:v>2.4838194444450483</c:v>
                </c:pt>
                <c:pt idx="7884">
                  <c:v>2.4840624999992134</c:v>
                </c:pt>
                <c:pt idx="7885">
                  <c:v>2.4843055555533784</c:v>
                </c:pt>
                <c:pt idx="7886">
                  <c:v>2.4845486111075434</c:v>
                </c:pt>
                <c:pt idx="7887">
                  <c:v>2.4847916666689844</c:v>
                </c:pt>
                <c:pt idx="7888">
                  <c:v>2.4850347222231495</c:v>
                </c:pt>
                <c:pt idx="7889">
                  <c:v>2.4852777777773145</c:v>
                </c:pt>
                <c:pt idx="7890">
                  <c:v>2.4855208333314796</c:v>
                </c:pt>
                <c:pt idx="7891">
                  <c:v>2.4857638888856446</c:v>
                </c:pt>
                <c:pt idx="7892">
                  <c:v>2.4860069444470856</c:v>
                </c:pt>
                <c:pt idx="7893">
                  <c:v>2.4862500000012506</c:v>
                </c:pt>
                <c:pt idx="7894">
                  <c:v>2.4864930555554157</c:v>
                </c:pt>
                <c:pt idx="7895">
                  <c:v>2.4867361111095807</c:v>
                </c:pt>
                <c:pt idx="7896">
                  <c:v>2.4869791666637457</c:v>
                </c:pt>
                <c:pt idx="7897">
                  <c:v>2.4872222222251867</c:v>
                </c:pt>
                <c:pt idx="7898">
                  <c:v>2.4874652777793518</c:v>
                </c:pt>
                <c:pt idx="7899">
                  <c:v>2.4877083333335168</c:v>
                </c:pt>
                <c:pt idx="7900">
                  <c:v>2.4879513888876819</c:v>
                </c:pt>
                <c:pt idx="7901">
                  <c:v>2.4881944444418469</c:v>
                </c:pt>
                <c:pt idx="7902">
                  <c:v>2.4884374999960119</c:v>
                </c:pt>
                <c:pt idx="7903">
                  <c:v>2.4886805555574529</c:v>
                </c:pt>
                <c:pt idx="7904">
                  <c:v>2.488923611111618</c:v>
                </c:pt>
                <c:pt idx="7905">
                  <c:v>2.489166666665783</c:v>
                </c:pt>
                <c:pt idx="7906">
                  <c:v>2.4894097222199481</c:v>
                </c:pt>
                <c:pt idx="7907">
                  <c:v>2.4896527777741131</c:v>
                </c:pt>
                <c:pt idx="7908">
                  <c:v>2.4898958333355541</c:v>
                </c:pt>
                <c:pt idx="7909">
                  <c:v>2.4901388888897191</c:v>
                </c:pt>
                <c:pt idx="7910">
                  <c:v>2.4903819444438842</c:v>
                </c:pt>
                <c:pt idx="7911">
                  <c:v>2.4906249999980492</c:v>
                </c:pt>
                <c:pt idx="7912">
                  <c:v>2.4908680555522142</c:v>
                </c:pt>
                <c:pt idx="7913">
                  <c:v>2.4911111111136552</c:v>
                </c:pt>
                <c:pt idx="7914">
                  <c:v>2.4913541666678203</c:v>
                </c:pt>
                <c:pt idx="7915">
                  <c:v>2.4915972222219853</c:v>
                </c:pt>
                <c:pt idx="7916">
                  <c:v>2.4918402777761504</c:v>
                </c:pt>
                <c:pt idx="7917">
                  <c:v>2.4920833333303154</c:v>
                </c:pt>
                <c:pt idx="7918">
                  <c:v>2.4923263888917564</c:v>
                </c:pt>
                <c:pt idx="7919">
                  <c:v>2.4925810185154251</c:v>
                </c:pt>
                <c:pt idx="7920">
                  <c:v>2.4928240740768661</c:v>
                </c:pt>
                <c:pt idx="7921">
                  <c:v>2.4930671296310312</c:v>
                </c:pt>
                <c:pt idx="7922">
                  <c:v>2.4933101851851962</c:v>
                </c:pt>
                <c:pt idx="7923">
                  <c:v>2.4935532407393612</c:v>
                </c:pt>
                <c:pt idx="7924">
                  <c:v>2.4937962962935263</c:v>
                </c:pt>
                <c:pt idx="7925">
                  <c:v>2.4940393518549673</c:v>
                </c:pt>
                <c:pt idx="7926">
                  <c:v>2.4942824074091323</c:v>
                </c:pt>
                <c:pt idx="7927">
                  <c:v>2.4945254629632974</c:v>
                </c:pt>
                <c:pt idx="7928">
                  <c:v>2.4947685185174624</c:v>
                </c:pt>
                <c:pt idx="7929">
                  <c:v>2.4950115740716274</c:v>
                </c:pt>
                <c:pt idx="7930">
                  <c:v>2.4952546296257925</c:v>
                </c:pt>
                <c:pt idx="7931">
                  <c:v>2.4954976851872335</c:v>
                </c:pt>
                <c:pt idx="7932">
                  <c:v>2.4957407407413985</c:v>
                </c:pt>
                <c:pt idx="7933">
                  <c:v>2.4959837962955636</c:v>
                </c:pt>
                <c:pt idx="7934">
                  <c:v>2.4962268518497286</c:v>
                </c:pt>
                <c:pt idx="7935">
                  <c:v>2.4964699074038936</c:v>
                </c:pt>
                <c:pt idx="7936">
                  <c:v>2.4967129629653346</c:v>
                </c:pt>
                <c:pt idx="7937">
                  <c:v>2.4969560185194997</c:v>
                </c:pt>
                <c:pt idx="7938">
                  <c:v>2.4971990740736647</c:v>
                </c:pt>
                <c:pt idx="7939">
                  <c:v>2.4974421296278297</c:v>
                </c:pt>
                <c:pt idx="7940">
                  <c:v>2.4976851851819948</c:v>
                </c:pt>
                <c:pt idx="7941">
                  <c:v>2.4979282407434358</c:v>
                </c:pt>
                <c:pt idx="7942">
                  <c:v>2.4981712962976008</c:v>
                </c:pt>
                <c:pt idx="7943">
                  <c:v>2.4984143518517659</c:v>
                </c:pt>
                <c:pt idx="7944">
                  <c:v>2.4986574074059309</c:v>
                </c:pt>
                <c:pt idx="7945">
                  <c:v>2.4989004629600959</c:v>
                </c:pt>
                <c:pt idx="7946">
                  <c:v>2.4991435185215369</c:v>
                </c:pt>
                <c:pt idx="7947">
                  <c:v>2.499386574075702</c:v>
                </c:pt>
                <c:pt idx="7948">
                  <c:v>2.499629629629867</c:v>
                </c:pt>
                <c:pt idx="7949">
                  <c:v>2.4998726851840321</c:v>
                </c:pt>
                <c:pt idx="7950">
                  <c:v>2.5001157407381971</c:v>
                </c:pt>
                <c:pt idx="7951">
                  <c:v>2.5003587962923621</c:v>
                </c:pt>
                <c:pt idx="7952">
                  <c:v>2.5006018518538031</c:v>
                </c:pt>
                <c:pt idx="7953">
                  <c:v>2.5008449074079682</c:v>
                </c:pt>
                <c:pt idx="7954">
                  <c:v>2.5010879629621332</c:v>
                </c:pt>
                <c:pt idx="7955">
                  <c:v>2.5013310185162982</c:v>
                </c:pt>
                <c:pt idx="7956">
                  <c:v>2.5015740740704633</c:v>
                </c:pt>
                <c:pt idx="7957">
                  <c:v>2.5018171296319043</c:v>
                </c:pt>
                <c:pt idx="7958">
                  <c:v>2.5020601851860693</c:v>
                </c:pt>
                <c:pt idx="7959">
                  <c:v>2.5023032407402344</c:v>
                </c:pt>
                <c:pt idx="7960">
                  <c:v>2.5025462962943994</c:v>
                </c:pt>
                <c:pt idx="7961">
                  <c:v>2.5027893518485644</c:v>
                </c:pt>
                <c:pt idx="7962">
                  <c:v>2.5030324074100054</c:v>
                </c:pt>
                <c:pt idx="7963">
                  <c:v>2.5032754629641705</c:v>
                </c:pt>
                <c:pt idx="7964">
                  <c:v>2.5035185185183355</c:v>
                </c:pt>
                <c:pt idx="7965">
                  <c:v>2.5037615740725006</c:v>
                </c:pt>
                <c:pt idx="7966">
                  <c:v>2.5040046296266656</c:v>
                </c:pt>
                <c:pt idx="7967">
                  <c:v>2.5042592592576103</c:v>
                </c:pt>
                <c:pt idx="7968">
                  <c:v>2.5045023148117753</c:v>
                </c:pt>
                <c:pt idx="7969">
                  <c:v>2.5047453703732163</c:v>
                </c:pt>
                <c:pt idx="7970">
                  <c:v>2.5049884259273814</c:v>
                </c:pt>
                <c:pt idx="7971">
                  <c:v>2.5052314814815464</c:v>
                </c:pt>
                <c:pt idx="7972">
                  <c:v>2.5054745370357114</c:v>
                </c:pt>
                <c:pt idx="7973">
                  <c:v>2.5057175925898765</c:v>
                </c:pt>
                <c:pt idx="7974">
                  <c:v>2.5059606481440415</c:v>
                </c:pt>
                <c:pt idx="7975">
                  <c:v>2.5062037037054825</c:v>
                </c:pt>
                <c:pt idx="7976">
                  <c:v>2.5064467592596475</c:v>
                </c:pt>
                <c:pt idx="7977">
                  <c:v>2.5066898148138126</c:v>
                </c:pt>
                <c:pt idx="7978">
                  <c:v>2.5069328703679776</c:v>
                </c:pt>
                <c:pt idx="7979">
                  <c:v>2.5071759259221427</c:v>
                </c:pt>
                <c:pt idx="7980">
                  <c:v>2.5074189814835837</c:v>
                </c:pt>
                <c:pt idx="7981">
                  <c:v>2.5076620370377487</c:v>
                </c:pt>
                <c:pt idx="7982">
                  <c:v>2.5079050925919137</c:v>
                </c:pt>
                <c:pt idx="7983">
                  <c:v>2.5081481481460788</c:v>
                </c:pt>
                <c:pt idx="7984">
                  <c:v>2.5083912037002438</c:v>
                </c:pt>
                <c:pt idx="7985">
                  <c:v>2.5086342592616848</c:v>
                </c:pt>
                <c:pt idx="7986">
                  <c:v>2.5088773148158499</c:v>
                </c:pt>
                <c:pt idx="7987">
                  <c:v>2.5091203703700149</c:v>
                </c:pt>
                <c:pt idx="7988">
                  <c:v>2.5093634259241799</c:v>
                </c:pt>
                <c:pt idx="7989">
                  <c:v>2.509606481478345</c:v>
                </c:pt>
                <c:pt idx="7990">
                  <c:v>2.509849537039786</c:v>
                </c:pt>
                <c:pt idx="7991">
                  <c:v>2.510092592593951</c:v>
                </c:pt>
                <c:pt idx="7992">
                  <c:v>2.5103356481481161</c:v>
                </c:pt>
                <c:pt idx="7993">
                  <c:v>2.5105787037022811</c:v>
                </c:pt>
                <c:pt idx="7994">
                  <c:v>2.5108217592564461</c:v>
                </c:pt>
                <c:pt idx="7995">
                  <c:v>2.5110648148178871</c:v>
                </c:pt>
                <c:pt idx="7996">
                  <c:v>2.5113078703720522</c:v>
                </c:pt>
                <c:pt idx="7997">
                  <c:v>2.5115509259262172</c:v>
                </c:pt>
                <c:pt idx="7998">
                  <c:v>2.5117939814803822</c:v>
                </c:pt>
                <c:pt idx="7999">
                  <c:v>2.5120370370345473</c:v>
                </c:pt>
                <c:pt idx="8000">
                  <c:v>2.5122800925887123</c:v>
                </c:pt>
                <c:pt idx="8001">
                  <c:v>2.5125231481501533</c:v>
                </c:pt>
                <c:pt idx="8002">
                  <c:v>2.5127662037043184</c:v>
                </c:pt>
                <c:pt idx="8003">
                  <c:v>2.5130092592584834</c:v>
                </c:pt>
                <c:pt idx="8004">
                  <c:v>2.5132523148126484</c:v>
                </c:pt>
                <c:pt idx="8005">
                  <c:v>2.5134953703668135</c:v>
                </c:pt>
                <c:pt idx="8006">
                  <c:v>2.5137384259282545</c:v>
                </c:pt>
                <c:pt idx="8007">
                  <c:v>2.5139814814824195</c:v>
                </c:pt>
                <c:pt idx="8008">
                  <c:v>2.5142245370365846</c:v>
                </c:pt>
                <c:pt idx="8009">
                  <c:v>2.5144675925907496</c:v>
                </c:pt>
                <c:pt idx="8010">
                  <c:v>2.5147106481449146</c:v>
                </c:pt>
                <c:pt idx="8011">
                  <c:v>2.5149537037063556</c:v>
                </c:pt>
                <c:pt idx="8012">
                  <c:v>2.5151967592605207</c:v>
                </c:pt>
                <c:pt idx="8013">
                  <c:v>2.5154398148146857</c:v>
                </c:pt>
                <c:pt idx="8014">
                  <c:v>2.5156828703688507</c:v>
                </c:pt>
                <c:pt idx="8015">
                  <c:v>2.5159374999997954</c:v>
                </c:pt>
                <c:pt idx="8016">
                  <c:v>2.5161805555539605</c:v>
                </c:pt>
                <c:pt idx="8017">
                  <c:v>2.5164236111081255</c:v>
                </c:pt>
                <c:pt idx="8018">
                  <c:v>2.5166666666695665</c:v>
                </c:pt>
                <c:pt idx="8019">
                  <c:v>2.5169097222237315</c:v>
                </c:pt>
                <c:pt idx="8020">
                  <c:v>2.5171527777778966</c:v>
                </c:pt>
                <c:pt idx="8021">
                  <c:v>2.5173958333320616</c:v>
                </c:pt>
                <c:pt idx="8022">
                  <c:v>2.5176388888862267</c:v>
                </c:pt>
                <c:pt idx="8023">
                  <c:v>2.5178819444403917</c:v>
                </c:pt>
                <c:pt idx="8024">
                  <c:v>2.5181250000018327</c:v>
                </c:pt>
                <c:pt idx="8025">
                  <c:v>2.5183680555559977</c:v>
                </c:pt>
                <c:pt idx="8026">
                  <c:v>2.5186111111101628</c:v>
                </c:pt>
                <c:pt idx="8027">
                  <c:v>2.5188541666643278</c:v>
                </c:pt>
                <c:pt idx="8028">
                  <c:v>2.5190972222184929</c:v>
                </c:pt>
                <c:pt idx="8029">
                  <c:v>2.5193402777799339</c:v>
                </c:pt>
                <c:pt idx="8030">
                  <c:v>2.5195833333340989</c:v>
                </c:pt>
                <c:pt idx="8031">
                  <c:v>2.5198263888882639</c:v>
                </c:pt>
                <c:pt idx="8032">
                  <c:v>2.520069444442429</c:v>
                </c:pt>
                <c:pt idx="8033">
                  <c:v>2.520312499996594</c:v>
                </c:pt>
                <c:pt idx="8034">
                  <c:v>2.520555555558035</c:v>
                </c:pt>
                <c:pt idx="8035">
                  <c:v>2.5207986111122</c:v>
                </c:pt>
                <c:pt idx="8036">
                  <c:v>2.5210416666663651</c:v>
                </c:pt>
                <c:pt idx="8037">
                  <c:v>2.5212847222205301</c:v>
                </c:pt>
                <c:pt idx="8038">
                  <c:v>2.5215277777746952</c:v>
                </c:pt>
                <c:pt idx="8039">
                  <c:v>2.5217708333361362</c:v>
                </c:pt>
                <c:pt idx="8040">
                  <c:v>2.5220138888903012</c:v>
                </c:pt>
                <c:pt idx="8041">
                  <c:v>2.5222569444444662</c:v>
                </c:pt>
                <c:pt idx="8042">
                  <c:v>2.5224999999986313</c:v>
                </c:pt>
                <c:pt idx="8043">
                  <c:v>2.5227430555527963</c:v>
                </c:pt>
                <c:pt idx="8044">
                  <c:v>2.5229861111142373</c:v>
                </c:pt>
                <c:pt idx="8045">
                  <c:v>2.5232291666684024</c:v>
                </c:pt>
                <c:pt idx="8046">
                  <c:v>2.5234722222225674</c:v>
                </c:pt>
                <c:pt idx="8047">
                  <c:v>2.5237152777767324</c:v>
                </c:pt>
                <c:pt idx="8048">
                  <c:v>2.5239583333308975</c:v>
                </c:pt>
                <c:pt idx="8049">
                  <c:v>2.5242013888850625</c:v>
                </c:pt>
                <c:pt idx="8050">
                  <c:v>2.5244444444465035</c:v>
                </c:pt>
                <c:pt idx="8051">
                  <c:v>2.5246875000006685</c:v>
                </c:pt>
                <c:pt idx="8052">
                  <c:v>2.5249305555548336</c:v>
                </c:pt>
                <c:pt idx="8053">
                  <c:v>2.5251736111089986</c:v>
                </c:pt>
                <c:pt idx="8054">
                  <c:v>2.5254166666631637</c:v>
                </c:pt>
                <c:pt idx="8055">
                  <c:v>2.5256597222246047</c:v>
                </c:pt>
                <c:pt idx="8056">
                  <c:v>2.5259027777787697</c:v>
                </c:pt>
                <c:pt idx="8057">
                  <c:v>2.5261458333329347</c:v>
                </c:pt>
                <c:pt idx="8058">
                  <c:v>2.5263888888870998</c:v>
                </c:pt>
                <c:pt idx="8059">
                  <c:v>2.5266319444412648</c:v>
                </c:pt>
                <c:pt idx="8060">
                  <c:v>2.5268750000027058</c:v>
                </c:pt>
                <c:pt idx="8061">
                  <c:v>2.5271180555568709</c:v>
                </c:pt>
                <c:pt idx="8062">
                  <c:v>2.5273611111110359</c:v>
                </c:pt>
                <c:pt idx="8063">
                  <c:v>2.5276157407419806</c:v>
                </c:pt>
                <c:pt idx="8064">
                  <c:v>2.5278587962961456</c:v>
                </c:pt>
                <c:pt idx="8065">
                  <c:v>2.5281018518503107</c:v>
                </c:pt>
                <c:pt idx="8066">
                  <c:v>2.5283449074044757</c:v>
                </c:pt>
                <c:pt idx="8067">
                  <c:v>2.5285879629659167</c:v>
                </c:pt>
                <c:pt idx="8068">
                  <c:v>2.5288310185200817</c:v>
                </c:pt>
                <c:pt idx="8069">
                  <c:v>2.5290740740742468</c:v>
                </c:pt>
                <c:pt idx="8070">
                  <c:v>2.5293171296284118</c:v>
                </c:pt>
                <c:pt idx="8071">
                  <c:v>2.5295601851825769</c:v>
                </c:pt>
                <c:pt idx="8072">
                  <c:v>2.5298032407367419</c:v>
                </c:pt>
                <c:pt idx="8073">
                  <c:v>2.5300462962981829</c:v>
                </c:pt>
                <c:pt idx="8074">
                  <c:v>2.5302893518523479</c:v>
                </c:pt>
                <c:pt idx="8075">
                  <c:v>2.530532407406513</c:v>
                </c:pt>
                <c:pt idx="8076">
                  <c:v>2.530775462960678</c:v>
                </c:pt>
                <c:pt idx="8077">
                  <c:v>2.5310185185148431</c:v>
                </c:pt>
                <c:pt idx="8078">
                  <c:v>2.531261574076284</c:v>
                </c:pt>
                <c:pt idx="8079">
                  <c:v>2.5315046296304491</c:v>
                </c:pt>
                <c:pt idx="8080">
                  <c:v>2.5317476851846141</c:v>
                </c:pt>
                <c:pt idx="8081">
                  <c:v>2.5319907407387792</c:v>
                </c:pt>
                <c:pt idx="8082">
                  <c:v>2.5322337962929442</c:v>
                </c:pt>
                <c:pt idx="8083">
                  <c:v>2.5324768518543852</c:v>
                </c:pt>
                <c:pt idx="8084">
                  <c:v>2.5327199074085502</c:v>
                </c:pt>
                <c:pt idx="8085">
                  <c:v>2.5329629629627153</c:v>
                </c:pt>
                <c:pt idx="8086">
                  <c:v>2.5332060185168803</c:v>
                </c:pt>
                <c:pt idx="8087">
                  <c:v>2.5334490740710454</c:v>
                </c:pt>
                <c:pt idx="8088">
                  <c:v>2.5336921296324864</c:v>
                </c:pt>
                <c:pt idx="8089">
                  <c:v>2.5339351851866514</c:v>
                </c:pt>
                <c:pt idx="8090">
                  <c:v>2.5341782407408164</c:v>
                </c:pt>
                <c:pt idx="8091">
                  <c:v>2.5344212962949815</c:v>
                </c:pt>
                <c:pt idx="8092">
                  <c:v>2.5346643518491465</c:v>
                </c:pt>
                <c:pt idx="8093">
                  <c:v>2.5349074074033116</c:v>
                </c:pt>
                <c:pt idx="8094">
                  <c:v>2.5351504629647525</c:v>
                </c:pt>
                <c:pt idx="8095">
                  <c:v>2.5353935185189176</c:v>
                </c:pt>
                <c:pt idx="8096">
                  <c:v>2.5356365740730826</c:v>
                </c:pt>
                <c:pt idx="8097">
                  <c:v>2.5358796296272477</c:v>
                </c:pt>
                <c:pt idx="8098">
                  <c:v>2.5361226851814127</c:v>
                </c:pt>
                <c:pt idx="8099">
                  <c:v>2.5363657407428537</c:v>
                </c:pt>
                <c:pt idx="8100">
                  <c:v>2.5366087962970187</c:v>
                </c:pt>
                <c:pt idx="8101">
                  <c:v>2.5368518518511838</c:v>
                </c:pt>
                <c:pt idx="8102">
                  <c:v>2.5370949074053488</c:v>
                </c:pt>
                <c:pt idx="8103">
                  <c:v>2.5373379629595139</c:v>
                </c:pt>
                <c:pt idx="8104">
                  <c:v>2.5375810185209549</c:v>
                </c:pt>
                <c:pt idx="8105">
                  <c:v>2.5378240740751199</c:v>
                </c:pt>
                <c:pt idx="8106">
                  <c:v>2.5380671296292849</c:v>
                </c:pt>
                <c:pt idx="8107">
                  <c:v>2.53831018518345</c:v>
                </c:pt>
                <c:pt idx="8108">
                  <c:v>2.538553240737615</c:v>
                </c:pt>
                <c:pt idx="8109">
                  <c:v>2.538796296299056</c:v>
                </c:pt>
                <c:pt idx="8110">
                  <c:v>2.539039351853221</c:v>
                </c:pt>
                <c:pt idx="8111">
                  <c:v>2.5392824074073861</c:v>
                </c:pt>
                <c:pt idx="8112">
                  <c:v>2.5395370370383308</c:v>
                </c:pt>
                <c:pt idx="8113">
                  <c:v>2.5397800925924958</c:v>
                </c:pt>
                <c:pt idx="8114">
                  <c:v>2.5400231481466609</c:v>
                </c:pt>
                <c:pt idx="8115">
                  <c:v>2.5402662037008259</c:v>
                </c:pt>
                <c:pt idx="8116">
                  <c:v>2.5405092592622669</c:v>
                </c:pt>
                <c:pt idx="8117">
                  <c:v>2.5407523148164319</c:v>
                </c:pt>
                <c:pt idx="8118">
                  <c:v>2.540995370370597</c:v>
                </c:pt>
                <c:pt idx="8119">
                  <c:v>2.541238425924762</c:v>
                </c:pt>
                <c:pt idx="8120">
                  <c:v>2.5414814814789271</c:v>
                </c:pt>
                <c:pt idx="8121">
                  <c:v>2.5417245370330921</c:v>
                </c:pt>
                <c:pt idx="8122">
                  <c:v>2.5419675925945331</c:v>
                </c:pt>
                <c:pt idx="8123">
                  <c:v>2.5422106481486981</c:v>
                </c:pt>
                <c:pt idx="8124">
                  <c:v>2.5424537037028632</c:v>
                </c:pt>
                <c:pt idx="8125">
                  <c:v>2.5426967592570282</c:v>
                </c:pt>
                <c:pt idx="8126">
                  <c:v>2.5429398148111932</c:v>
                </c:pt>
                <c:pt idx="8127">
                  <c:v>2.5431828703726342</c:v>
                </c:pt>
                <c:pt idx="8128">
                  <c:v>2.5434259259267993</c:v>
                </c:pt>
                <c:pt idx="8129">
                  <c:v>2.5436689814809643</c:v>
                </c:pt>
                <c:pt idx="8130">
                  <c:v>2.5439120370351294</c:v>
                </c:pt>
                <c:pt idx="8131">
                  <c:v>2.5441550925892944</c:v>
                </c:pt>
                <c:pt idx="8132">
                  <c:v>2.5443981481507354</c:v>
                </c:pt>
                <c:pt idx="8133">
                  <c:v>2.5446412037049004</c:v>
                </c:pt>
                <c:pt idx="8134">
                  <c:v>2.5448842592590655</c:v>
                </c:pt>
                <c:pt idx="8135">
                  <c:v>2.5451273148132305</c:v>
                </c:pt>
                <c:pt idx="8136">
                  <c:v>2.5453703703673956</c:v>
                </c:pt>
                <c:pt idx="8137">
                  <c:v>2.5456134259288365</c:v>
                </c:pt>
                <c:pt idx="8138">
                  <c:v>2.5458564814830016</c:v>
                </c:pt>
                <c:pt idx="8139">
                  <c:v>2.5460995370371666</c:v>
                </c:pt>
                <c:pt idx="8140">
                  <c:v>2.5463425925913317</c:v>
                </c:pt>
                <c:pt idx="8141">
                  <c:v>2.5465856481454967</c:v>
                </c:pt>
                <c:pt idx="8142">
                  <c:v>2.5468287036996617</c:v>
                </c:pt>
                <c:pt idx="8143">
                  <c:v>2.5470717592611027</c:v>
                </c:pt>
                <c:pt idx="8144">
                  <c:v>2.5473148148152678</c:v>
                </c:pt>
                <c:pt idx="8145">
                  <c:v>2.5475578703694328</c:v>
                </c:pt>
                <c:pt idx="8146">
                  <c:v>2.5478009259235979</c:v>
                </c:pt>
                <c:pt idx="8147">
                  <c:v>2.5480439814777629</c:v>
                </c:pt>
                <c:pt idx="8148">
                  <c:v>2.5482870370392039</c:v>
                </c:pt>
                <c:pt idx="8149">
                  <c:v>2.5485300925933689</c:v>
                </c:pt>
                <c:pt idx="8150">
                  <c:v>2.548773148147534</c:v>
                </c:pt>
                <c:pt idx="8151">
                  <c:v>2.549016203701699</c:v>
                </c:pt>
                <c:pt idx="8152">
                  <c:v>2.5492592592558641</c:v>
                </c:pt>
                <c:pt idx="8153">
                  <c:v>2.549502314817305</c:v>
                </c:pt>
                <c:pt idx="8154">
                  <c:v>2.5497453703714701</c:v>
                </c:pt>
                <c:pt idx="8155">
                  <c:v>2.5499884259256351</c:v>
                </c:pt>
                <c:pt idx="8156">
                  <c:v>2.5502314814798002</c:v>
                </c:pt>
                <c:pt idx="8157">
                  <c:v>2.5504745370339652</c:v>
                </c:pt>
                <c:pt idx="8158">
                  <c:v>2.5507175925954062</c:v>
                </c:pt>
                <c:pt idx="8159">
                  <c:v>2.5509606481495712</c:v>
                </c:pt>
                <c:pt idx="8160">
                  <c:v>2.5512037037037363</c:v>
                </c:pt>
                <c:pt idx="8161">
                  <c:v>2.551458333334681</c:v>
                </c:pt>
                <c:pt idx="8162">
                  <c:v>2.551701388888846</c:v>
                </c:pt>
                <c:pt idx="8163">
                  <c:v>2.5519444444430111</c:v>
                </c:pt>
                <c:pt idx="8164">
                  <c:v>2.5521874999971761</c:v>
                </c:pt>
                <c:pt idx="8165">
                  <c:v>2.5524305555586171</c:v>
                </c:pt>
                <c:pt idx="8166">
                  <c:v>2.5526736111127821</c:v>
                </c:pt>
                <c:pt idx="8167">
                  <c:v>2.5529166666669472</c:v>
                </c:pt>
                <c:pt idx="8168">
                  <c:v>2.5531597222211122</c:v>
                </c:pt>
                <c:pt idx="8169">
                  <c:v>2.5534027777752772</c:v>
                </c:pt>
                <c:pt idx="8170">
                  <c:v>2.5536458333294423</c:v>
                </c:pt>
                <c:pt idx="8171">
                  <c:v>2.5538888888908833</c:v>
                </c:pt>
                <c:pt idx="8172">
                  <c:v>2.5541319444450483</c:v>
                </c:pt>
                <c:pt idx="8173">
                  <c:v>2.5543749999992134</c:v>
                </c:pt>
                <c:pt idx="8174">
                  <c:v>2.5546180555533784</c:v>
                </c:pt>
                <c:pt idx="8175">
                  <c:v>2.5548611111075434</c:v>
                </c:pt>
                <c:pt idx="8176">
                  <c:v>2.5551041666689844</c:v>
                </c:pt>
                <c:pt idx="8177">
                  <c:v>2.5553472222231495</c:v>
                </c:pt>
                <c:pt idx="8178">
                  <c:v>2.5555902777773145</c:v>
                </c:pt>
                <c:pt idx="8179">
                  <c:v>2.5558333333314796</c:v>
                </c:pt>
                <c:pt idx="8180">
                  <c:v>2.5560763888856446</c:v>
                </c:pt>
                <c:pt idx="8181">
                  <c:v>2.5563194444470856</c:v>
                </c:pt>
                <c:pt idx="8182">
                  <c:v>2.5565625000012506</c:v>
                </c:pt>
                <c:pt idx="8183">
                  <c:v>2.5568055555554157</c:v>
                </c:pt>
                <c:pt idx="8184">
                  <c:v>2.5570486111095807</c:v>
                </c:pt>
                <c:pt idx="8185">
                  <c:v>2.5572916666637457</c:v>
                </c:pt>
                <c:pt idx="8186">
                  <c:v>2.5575347222251867</c:v>
                </c:pt>
                <c:pt idx="8187">
                  <c:v>2.5577777777793518</c:v>
                </c:pt>
                <c:pt idx="8188">
                  <c:v>2.5580208333335168</c:v>
                </c:pt>
                <c:pt idx="8189">
                  <c:v>2.5582638888876819</c:v>
                </c:pt>
                <c:pt idx="8190">
                  <c:v>2.5585069444418469</c:v>
                </c:pt>
                <c:pt idx="8191">
                  <c:v>2.5587499999960119</c:v>
                </c:pt>
                <c:pt idx="8192">
                  <c:v>2.5589930555574529</c:v>
                </c:pt>
                <c:pt idx="8193">
                  <c:v>2.559236111111618</c:v>
                </c:pt>
                <c:pt idx="8194">
                  <c:v>2.559479166665783</c:v>
                </c:pt>
                <c:pt idx="8195">
                  <c:v>2.5597222222199481</c:v>
                </c:pt>
                <c:pt idx="8196">
                  <c:v>2.5599652777741131</c:v>
                </c:pt>
                <c:pt idx="8197">
                  <c:v>2.5602083333355541</c:v>
                </c:pt>
                <c:pt idx="8198">
                  <c:v>2.5604513888897191</c:v>
                </c:pt>
                <c:pt idx="8199">
                  <c:v>2.5606944444438842</c:v>
                </c:pt>
                <c:pt idx="8200">
                  <c:v>2.5609374999980492</c:v>
                </c:pt>
                <c:pt idx="8201">
                  <c:v>2.5611805555522142</c:v>
                </c:pt>
                <c:pt idx="8202">
                  <c:v>2.5614236111136552</c:v>
                </c:pt>
                <c:pt idx="8203">
                  <c:v>2.5616666666678203</c:v>
                </c:pt>
                <c:pt idx="8204">
                  <c:v>2.5619097222219853</c:v>
                </c:pt>
                <c:pt idx="8205">
                  <c:v>2.5621527777761504</c:v>
                </c:pt>
                <c:pt idx="8206">
                  <c:v>2.5623958333303154</c:v>
                </c:pt>
                <c:pt idx="8207">
                  <c:v>2.5626388888917564</c:v>
                </c:pt>
                <c:pt idx="8208">
                  <c:v>2.5628819444459214</c:v>
                </c:pt>
                <c:pt idx="8209">
                  <c:v>2.5631365740768661</c:v>
                </c:pt>
                <c:pt idx="8210">
                  <c:v>2.5633796296310312</c:v>
                </c:pt>
                <c:pt idx="8211">
                  <c:v>2.5636226851851962</c:v>
                </c:pt>
                <c:pt idx="8212">
                  <c:v>2.5638657407393612</c:v>
                </c:pt>
                <c:pt idx="8213">
                  <c:v>2.5641087962935263</c:v>
                </c:pt>
                <c:pt idx="8214">
                  <c:v>2.5643518518549673</c:v>
                </c:pt>
                <c:pt idx="8215">
                  <c:v>2.5645949074091323</c:v>
                </c:pt>
                <c:pt idx="8216">
                  <c:v>2.5648379629632974</c:v>
                </c:pt>
                <c:pt idx="8217">
                  <c:v>2.5650810185174624</c:v>
                </c:pt>
                <c:pt idx="8218">
                  <c:v>2.5653240740716274</c:v>
                </c:pt>
                <c:pt idx="8219">
                  <c:v>2.5655671296257925</c:v>
                </c:pt>
                <c:pt idx="8220">
                  <c:v>2.5658101851872335</c:v>
                </c:pt>
                <c:pt idx="8221">
                  <c:v>2.5660532407413985</c:v>
                </c:pt>
                <c:pt idx="8222">
                  <c:v>2.5662962962955636</c:v>
                </c:pt>
                <c:pt idx="8223">
                  <c:v>2.5665393518497286</c:v>
                </c:pt>
                <c:pt idx="8224">
                  <c:v>2.5667824074038936</c:v>
                </c:pt>
                <c:pt idx="8225">
                  <c:v>2.5670254629653346</c:v>
                </c:pt>
                <c:pt idx="8226">
                  <c:v>2.5672685185194997</c:v>
                </c:pt>
                <c:pt idx="8227">
                  <c:v>2.5675115740736647</c:v>
                </c:pt>
                <c:pt idx="8228">
                  <c:v>2.5677546296278297</c:v>
                </c:pt>
                <c:pt idx="8229">
                  <c:v>2.5679976851819948</c:v>
                </c:pt>
                <c:pt idx="8230">
                  <c:v>2.5682407407434358</c:v>
                </c:pt>
                <c:pt idx="8231">
                  <c:v>2.5684837962976008</c:v>
                </c:pt>
                <c:pt idx="8232">
                  <c:v>2.5687268518517659</c:v>
                </c:pt>
                <c:pt idx="8233">
                  <c:v>2.5689699074059309</c:v>
                </c:pt>
                <c:pt idx="8234">
                  <c:v>2.5692129629600959</c:v>
                </c:pt>
                <c:pt idx="8235">
                  <c:v>2.5694560185215369</c:v>
                </c:pt>
                <c:pt idx="8236">
                  <c:v>2.569699074075702</c:v>
                </c:pt>
                <c:pt idx="8237">
                  <c:v>2.569942129629867</c:v>
                </c:pt>
                <c:pt idx="8238">
                  <c:v>2.5701851851840321</c:v>
                </c:pt>
                <c:pt idx="8239">
                  <c:v>2.5704282407381971</c:v>
                </c:pt>
                <c:pt idx="8240">
                  <c:v>2.5706712962923621</c:v>
                </c:pt>
                <c:pt idx="8241">
                  <c:v>2.5709143518538031</c:v>
                </c:pt>
                <c:pt idx="8242">
                  <c:v>2.5711574074079682</c:v>
                </c:pt>
                <c:pt idx="8243">
                  <c:v>2.5714004629621332</c:v>
                </c:pt>
                <c:pt idx="8244">
                  <c:v>2.5716435185162982</c:v>
                </c:pt>
                <c:pt idx="8245">
                  <c:v>2.5718865740704633</c:v>
                </c:pt>
                <c:pt idx="8246">
                  <c:v>2.5721296296319043</c:v>
                </c:pt>
                <c:pt idx="8247">
                  <c:v>2.5723726851860693</c:v>
                </c:pt>
                <c:pt idx="8248">
                  <c:v>2.5726157407402344</c:v>
                </c:pt>
                <c:pt idx="8249">
                  <c:v>2.5728587962943994</c:v>
                </c:pt>
                <c:pt idx="8250">
                  <c:v>2.5731018518485644</c:v>
                </c:pt>
                <c:pt idx="8251">
                  <c:v>2.5733449074100054</c:v>
                </c:pt>
                <c:pt idx="8252">
                  <c:v>2.5735879629641705</c:v>
                </c:pt>
                <c:pt idx="8253">
                  <c:v>2.5738310185183355</c:v>
                </c:pt>
                <c:pt idx="8254">
                  <c:v>2.5740740740725006</c:v>
                </c:pt>
                <c:pt idx="8255">
                  <c:v>2.5743171296266656</c:v>
                </c:pt>
                <c:pt idx="8256">
                  <c:v>2.5745601851881066</c:v>
                </c:pt>
                <c:pt idx="8257">
                  <c:v>2.5748148148117753</c:v>
                </c:pt>
                <c:pt idx="8258">
                  <c:v>2.5750578703732163</c:v>
                </c:pt>
                <c:pt idx="8259">
                  <c:v>2.5753009259273814</c:v>
                </c:pt>
                <c:pt idx="8260">
                  <c:v>2.5755439814815464</c:v>
                </c:pt>
                <c:pt idx="8261">
                  <c:v>2.5757870370357114</c:v>
                </c:pt>
                <c:pt idx="8262">
                  <c:v>2.5760300925898765</c:v>
                </c:pt>
                <c:pt idx="8263">
                  <c:v>2.5762731481440415</c:v>
                </c:pt>
                <c:pt idx="8264">
                  <c:v>2.5765162037054825</c:v>
                </c:pt>
                <c:pt idx="8265">
                  <c:v>2.5767592592596475</c:v>
                </c:pt>
                <c:pt idx="8266">
                  <c:v>2.5770023148138126</c:v>
                </c:pt>
                <c:pt idx="8267">
                  <c:v>2.5772453703679776</c:v>
                </c:pt>
                <c:pt idx="8268">
                  <c:v>2.5774884259221427</c:v>
                </c:pt>
                <c:pt idx="8269">
                  <c:v>2.5777314814835837</c:v>
                </c:pt>
                <c:pt idx="8270">
                  <c:v>2.5779745370377487</c:v>
                </c:pt>
                <c:pt idx="8271">
                  <c:v>2.5782175925919137</c:v>
                </c:pt>
                <c:pt idx="8272">
                  <c:v>2.5784606481460788</c:v>
                </c:pt>
                <c:pt idx="8273">
                  <c:v>2.5787037037002438</c:v>
                </c:pt>
                <c:pt idx="8274">
                  <c:v>2.5789467592616848</c:v>
                </c:pt>
                <c:pt idx="8275">
                  <c:v>2.5791898148158499</c:v>
                </c:pt>
                <c:pt idx="8276">
                  <c:v>2.5794328703700149</c:v>
                </c:pt>
                <c:pt idx="8277">
                  <c:v>2.5796759259241799</c:v>
                </c:pt>
                <c:pt idx="8278">
                  <c:v>2.579918981478345</c:v>
                </c:pt>
                <c:pt idx="8279">
                  <c:v>2.580162037039786</c:v>
                </c:pt>
                <c:pt idx="8280">
                  <c:v>2.580405092593951</c:v>
                </c:pt>
                <c:pt idx="8281">
                  <c:v>2.5806481481481161</c:v>
                </c:pt>
                <c:pt idx="8282">
                  <c:v>2.5808912037022811</c:v>
                </c:pt>
                <c:pt idx="8283">
                  <c:v>2.5811342592564461</c:v>
                </c:pt>
                <c:pt idx="8284">
                  <c:v>2.5813773148178871</c:v>
                </c:pt>
                <c:pt idx="8285">
                  <c:v>2.5816203703720522</c:v>
                </c:pt>
                <c:pt idx="8286">
                  <c:v>2.5818634259262172</c:v>
                </c:pt>
                <c:pt idx="8287">
                  <c:v>2.5821064814803822</c:v>
                </c:pt>
                <c:pt idx="8288">
                  <c:v>2.5823495370345473</c:v>
                </c:pt>
                <c:pt idx="8289">
                  <c:v>2.5825925925887123</c:v>
                </c:pt>
                <c:pt idx="8290">
                  <c:v>2.5828356481501533</c:v>
                </c:pt>
                <c:pt idx="8291">
                  <c:v>2.5830787037043184</c:v>
                </c:pt>
                <c:pt idx="8292">
                  <c:v>2.5833217592584834</c:v>
                </c:pt>
                <c:pt idx="8293">
                  <c:v>2.5835648148126484</c:v>
                </c:pt>
                <c:pt idx="8294">
                  <c:v>2.5838078703668135</c:v>
                </c:pt>
                <c:pt idx="8295">
                  <c:v>2.5840509259282545</c:v>
                </c:pt>
                <c:pt idx="8296">
                  <c:v>2.5842939814824195</c:v>
                </c:pt>
                <c:pt idx="8297">
                  <c:v>2.5845370370365846</c:v>
                </c:pt>
                <c:pt idx="8298">
                  <c:v>2.5847800925907496</c:v>
                </c:pt>
                <c:pt idx="8299">
                  <c:v>2.5850231481449146</c:v>
                </c:pt>
                <c:pt idx="8300">
                  <c:v>2.5852662037063556</c:v>
                </c:pt>
                <c:pt idx="8301">
                  <c:v>2.5855092592605207</c:v>
                </c:pt>
                <c:pt idx="8302">
                  <c:v>2.5857523148146857</c:v>
                </c:pt>
                <c:pt idx="8303">
                  <c:v>2.5859953703688507</c:v>
                </c:pt>
                <c:pt idx="8304">
                  <c:v>2.5862384259230158</c:v>
                </c:pt>
                <c:pt idx="8305">
                  <c:v>2.5864814814844568</c:v>
                </c:pt>
                <c:pt idx="8306">
                  <c:v>2.5867361111081255</c:v>
                </c:pt>
                <c:pt idx="8307">
                  <c:v>2.5869791666695665</c:v>
                </c:pt>
                <c:pt idx="8308">
                  <c:v>2.5872222222237315</c:v>
                </c:pt>
                <c:pt idx="8309">
                  <c:v>2.5874652777778966</c:v>
                </c:pt>
                <c:pt idx="8310">
                  <c:v>2.5877083333320616</c:v>
                </c:pt>
                <c:pt idx="8311">
                  <c:v>2.5879513888862267</c:v>
                </c:pt>
                <c:pt idx="8312">
                  <c:v>2.5881944444403917</c:v>
                </c:pt>
                <c:pt idx="8313">
                  <c:v>2.5884375000018327</c:v>
                </c:pt>
                <c:pt idx="8314">
                  <c:v>2.5886805555559977</c:v>
                </c:pt>
                <c:pt idx="8315">
                  <c:v>2.5889236111101628</c:v>
                </c:pt>
                <c:pt idx="8316">
                  <c:v>2.5891666666643278</c:v>
                </c:pt>
                <c:pt idx="8317">
                  <c:v>2.5894097222184929</c:v>
                </c:pt>
                <c:pt idx="8318">
                  <c:v>2.5896527777799339</c:v>
                </c:pt>
                <c:pt idx="8319">
                  <c:v>2.5898958333340989</c:v>
                </c:pt>
                <c:pt idx="8320">
                  <c:v>2.5901388888882639</c:v>
                </c:pt>
                <c:pt idx="8321">
                  <c:v>2.590381944442429</c:v>
                </c:pt>
                <c:pt idx="8322">
                  <c:v>2.590624999996594</c:v>
                </c:pt>
                <c:pt idx="8323">
                  <c:v>2.590868055558035</c:v>
                </c:pt>
                <c:pt idx="8324">
                  <c:v>2.5911111111122</c:v>
                </c:pt>
                <c:pt idx="8325">
                  <c:v>2.5913541666663651</c:v>
                </c:pt>
                <c:pt idx="8326">
                  <c:v>2.5915972222205301</c:v>
                </c:pt>
                <c:pt idx="8327">
                  <c:v>2.5918402777746952</c:v>
                </c:pt>
                <c:pt idx="8328">
                  <c:v>2.5920833333361362</c:v>
                </c:pt>
                <c:pt idx="8329">
                  <c:v>2.5923263888903012</c:v>
                </c:pt>
                <c:pt idx="8330">
                  <c:v>2.5925694444444662</c:v>
                </c:pt>
                <c:pt idx="8331">
                  <c:v>2.5928124999986313</c:v>
                </c:pt>
                <c:pt idx="8332">
                  <c:v>2.5930555555527963</c:v>
                </c:pt>
                <c:pt idx="8333">
                  <c:v>2.5932986111142373</c:v>
                </c:pt>
                <c:pt idx="8334">
                  <c:v>2.5935416666684024</c:v>
                </c:pt>
                <c:pt idx="8335">
                  <c:v>2.5937847222225674</c:v>
                </c:pt>
                <c:pt idx="8336">
                  <c:v>2.5940277777767324</c:v>
                </c:pt>
                <c:pt idx="8337">
                  <c:v>2.5942708333308975</c:v>
                </c:pt>
                <c:pt idx="8338">
                  <c:v>2.5945138888850625</c:v>
                </c:pt>
                <c:pt idx="8339">
                  <c:v>2.5947569444465035</c:v>
                </c:pt>
                <c:pt idx="8340">
                  <c:v>2.5950000000006685</c:v>
                </c:pt>
                <c:pt idx="8341">
                  <c:v>2.5952430555548336</c:v>
                </c:pt>
                <c:pt idx="8342">
                  <c:v>2.5954861111089986</c:v>
                </c:pt>
                <c:pt idx="8343">
                  <c:v>2.5957291666631637</c:v>
                </c:pt>
                <c:pt idx="8344">
                  <c:v>2.5959722222246047</c:v>
                </c:pt>
                <c:pt idx="8345">
                  <c:v>2.5962152777787697</c:v>
                </c:pt>
                <c:pt idx="8346">
                  <c:v>2.5964583333329347</c:v>
                </c:pt>
                <c:pt idx="8347">
                  <c:v>2.5967013888870998</c:v>
                </c:pt>
                <c:pt idx="8348">
                  <c:v>2.5969444444412648</c:v>
                </c:pt>
                <c:pt idx="8349">
                  <c:v>2.5971875000027058</c:v>
                </c:pt>
                <c:pt idx="8350">
                  <c:v>2.5974305555568709</c:v>
                </c:pt>
                <c:pt idx="8351">
                  <c:v>2.5976736111110359</c:v>
                </c:pt>
                <c:pt idx="8352">
                  <c:v>2.5979166666652009</c:v>
                </c:pt>
                <c:pt idx="8353">
                  <c:v>2.598159722219366</c:v>
                </c:pt>
                <c:pt idx="8354">
                  <c:v>2.5984143518503107</c:v>
                </c:pt>
                <c:pt idx="8355">
                  <c:v>2.5986574074044757</c:v>
                </c:pt>
                <c:pt idx="8356">
                  <c:v>2.5989004629659167</c:v>
                </c:pt>
                <c:pt idx="8357">
                  <c:v>2.5991435185200817</c:v>
                </c:pt>
                <c:pt idx="8358">
                  <c:v>2.5993865740742468</c:v>
                </c:pt>
                <c:pt idx="8359">
                  <c:v>2.5996296296284118</c:v>
                </c:pt>
                <c:pt idx="8360">
                  <c:v>2.5998726851825769</c:v>
                </c:pt>
                <c:pt idx="8361">
                  <c:v>2.6001157407367419</c:v>
                </c:pt>
                <c:pt idx="8362">
                  <c:v>2.6003587962981829</c:v>
                </c:pt>
                <c:pt idx="8363">
                  <c:v>2.6006018518523479</c:v>
                </c:pt>
                <c:pt idx="8364">
                  <c:v>2.600844907406513</c:v>
                </c:pt>
                <c:pt idx="8365">
                  <c:v>2.601087962960678</c:v>
                </c:pt>
                <c:pt idx="8366">
                  <c:v>2.6013310185148431</c:v>
                </c:pt>
                <c:pt idx="8367">
                  <c:v>2.601574074076284</c:v>
                </c:pt>
                <c:pt idx="8368">
                  <c:v>2.6018171296304491</c:v>
                </c:pt>
                <c:pt idx="8369">
                  <c:v>2.6020601851846141</c:v>
                </c:pt>
                <c:pt idx="8370">
                  <c:v>2.6023032407387792</c:v>
                </c:pt>
                <c:pt idx="8371">
                  <c:v>2.6025462962929442</c:v>
                </c:pt>
                <c:pt idx="8372">
                  <c:v>2.6027893518543852</c:v>
                </c:pt>
                <c:pt idx="8373">
                  <c:v>2.6030324074085502</c:v>
                </c:pt>
                <c:pt idx="8374">
                  <c:v>2.6032754629627153</c:v>
                </c:pt>
                <c:pt idx="8375">
                  <c:v>2.6035185185168803</c:v>
                </c:pt>
                <c:pt idx="8376">
                  <c:v>2.6037615740710454</c:v>
                </c:pt>
                <c:pt idx="8377">
                  <c:v>2.6040046296324864</c:v>
                </c:pt>
                <c:pt idx="8378">
                  <c:v>2.6042476851866514</c:v>
                </c:pt>
                <c:pt idx="8379">
                  <c:v>2.6044907407408164</c:v>
                </c:pt>
                <c:pt idx="8380">
                  <c:v>2.6047337962949815</c:v>
                </c:pt>
                <c:pt idx="8381">
                  <c:v>2.6049768518491465</c:v>
                </c:pt>
                <c:pt idx="8382">
                  <c:v>2.6052199074033116</c:v>
                </c:pt>
                <c:pt idx="8383">
                  <c:v>2.6054629629647525</c:v>
                </c:pt>
                <c:pt idx="8384">
                  <c:v>2.6057060185189176</c:v>
                </c:pt>
                <c:pt idx="8385">
                  <c:v>2.6059490740730826</c:v>
                </c:pt>
                <c:pt idx="8386">
                  <c:v>2.6061921296272477</c:v>
                </c:pt>
                <c:pt idx="8387">
                  <c:v>2.6064351851814127</c:v>
                </c:pt>
                <c:pt idx="8388">
                  <c:v>2.6066782407428537</c:v>
                </c:pt>
                <c:pt idx="8389">
                  <c:v>2.6069212962970187</c:v>
                </c:pt>
                <c:pt idx="8390">
                  <c:v>2.6071643518511838</c:v>
                </c:pt>
                <c:pt idx="8391">
                  <c:v>2.6074074074053488</c:v>
                </c:pt>
                <c:pt idx="8392">
                  <c:v>2.6076504629595139</c:v>
                </c:pt>
                <c:pt idx="8393">
                  <c:v>2.6078935185209549</c:v>
                </c:pt>
                <c:pt idx="8394">
                  <c:v>2.6081365740751199</c:v>
                </c:pt>
                <c:pt idx="8395">
                  <c:v>2.6083796296292849</c:v>
                </c:pt>
                <c:pt idx="8396">
                  <c:v>2.60862268518345</c:v>
                </c:pt>
                <c:pt idx="8397">
                  <c:v>2.608865740737615</c:v>
                </c:pt>
                <c:pt idx="8398">
                  <c:v>2.609108796299056</c:v>
                </c:pt>
                <c:pt idx="8399">
                  <c:v>2.609351851853221</c:v>
                </c:pt>
                <c:pt idx="8400">
                  <c:v>2.6095949074073861</c:v>
                </c:pt>
                <c:pt idx="8401">
                  <c:v>2.6098379629615511</c:v>
                </c:pt>
                <c:pt idx="8402">
                  <c:v>2.6100925925924958</c:v>
                </c:pt>
                <c:pt idx="8403">
                  <c:v>2.6103356481466609</c:v>
                </c:pt>
                <c:pt idx="8404">
                  <c:v>2.6105787037008259</c:v>
                </c:pt>
                <c:pt idx="8405">
                  <c:v>2.6108217592622669</c:v>
                </c:pt>
                <c:pt idx="8406">
                  <c:v>2.6110648148164319</c:v>
                </c:pt>
                <c:pt idx="8407">
                  <c:v>2.611307870370597</c:v>
                </c:pt>
                <c:pt idx="8408">
                  <c:v>2.611550925924762</c:v>
                </c:pt>
                <c:pt idx="8409">
                  <c:v>2.6117939814789271</c:v>
                </c:pt>
                <c:pt idx="8410">
                  <c:v>2.6120370370330921</c:v>
                </c:pt>
                <c:pt idx="8411">
                  <c:v>2.6122800925945331</c:v>
                </c:pt>
                <c:pt idx="8412">
                  <c:v>2.6125231481486981</c:v>
                </c:pt>
                <c:pt idx="8413">
                  <c:v>2.6127662037028632</c:v>
                </c:pt>
                <c:pt idx="8414">
                  <c:v>2.6130092592570282</c:v>
                </c:pt>
                <c:pt idx="8415">
                  <c:v>2.6132523148111932</c:v>
                </c:pt>
                <c:pt idx="8416">
                  <c:v>2.6134953703726342</c:v>
                </c:pt>
                <c:pt idx="8417">
                  <c:v>2.6137384259267993</c:v>
                </c:pt>
                <c:pt idx="8418">
                  <c:v>2.6139814814809643</c:v>
                </c:pt>
                <c:pt idx="8419">
                  <c:v>2.6142245370351294</c:v>
                </c:pt>
                <c:pt idx="8420">
                  <c:v>2.6144675925892944</c:v>
                </c:pt>
                <c:pt idx="8421">
                  <c:v>2.6147106481507354</c:v>
                </c:pt>
                <c:pt idx="8422">
                  <c:v>2.6149537037049004</c:v>
                </c:pt>
                <c:pt idx="8423">
                  <c:v>2.6151967592590655</c:v>
                </c:pt>
                <c:pt idx="8424">
                  <c:v>2.6154398148132305</c:v>
                </c:pt>
                <c:pt idx="8425">
                  <c:v>2.6156828703673956</c:v>
                </c:pt>
                <c:pt idx="8426">
                  <c:v>2.6159259259288365</c:v>
                </c:pt>
                <c:pt idx="8427">
                  <c:v>2.6161689814830016</c:v>
                </c:pt>
                <c:pt idx="8428">
                  <c:v>2.6164120370371666</c:v>
                </c:pt>
                <c:pt idx="8429">
                  <c:v>2.6166550925913317</c:v>
                </c:pt>
                <c:pt idx="8430">
                  <c:v>2.6168981481454967</c:v>
                </c:pt>
                <c:pt idx="8431">
                  <c:v>2.6171412036996617</c:v>
                </c:pt>
                <c:pt idx="8432">
                  <c:v>2.6173842592611027</c:v>
                </c:pt>
                <c:pt idx="8433">
                  <c:v>2.6176273148152678</c:v>
                </c:pt>
                <c:pt idx="8434">
                  <c:v>2.6178703703694328</c:v>
                </c:pt>
                <c:pt idx="8435">
                  <c:v>2.6181134259235979</c:v>
                </c:pt>
                <c:pt idx="8436">
                  <c:v>2.6183564814777629</c:v>
                </c:pt>
                <c:pt idx="8437">
                  <c:v>2.6185995370392039</c:v>
                </c:pt>
                <c:pt idx="8438">
                  <c:v>2.6188425925933689</c:v>
                </c:pt>
                <c:pt idx="8439">
                  <c:v>2.619085648147534</c:v>
                </c:pt>
                <c:pt idx="8440">
                  <c:v>2.619328703701699</c:v>
                </c:pt>
                <c:pt idx="8441">
                  <c:v>2.6195717592558641</c:v>
                </c:pt>
                <c:pt idx="8442">
                  <c:v>2.619814814817305</c:v>
                </c:pt>
                <c:pt idx="8443">
                  <c:v>2.6200578703714701</c:v>
                </c:pt>
                <c:pt idx="8444">
                  <c:v>2.6203009259256351</c:v>
                </c:pt>
                <c:pt idx="8445">
                  <c:v>2.6205439814798002</c:v>
                </c:pt>
                <c:pt idx="8446">
                  <c:v>2.6207870370339652</c:v>
                </c:pt>
                <c:pt idx="8447">
                  <c:v>2.6210300925954062</c:v>
                </c:pt>
                <c:pt idx="8448">
                  <c:v>2.6212731481495712</c:v>
                </c:pt>
                <c:pt idx="8449">
                  <c:v>2.6215162037037363</c:v>
                </c:pt>
                <c:pt idx="8450">
                  <c:v>2.6217592592579013</c:v>
                </c:pt>
                <c:pt idx="8451">
                  <c:v>2.622013888888846</c:v>
                </c:pt>
                <c:pt idx="8452">
                  <c:v>2.6222569444430111</c:v>
                </c:pt>
                <c:pt idx="8453">
                  <c:v>2.6224999999971761</c:v>
                </c:pt>
                <c:pt idx="8454">
                  <c:v>2.6227430555586171</c:v>
                </c:pt>
                <c:pt idx="8455">
                  <c:v>2.6229861111127821</c:v>
                </c:pt>
                <c:pt idx="8456">
                  <c:v>2.6232291666669472</c:v>
                </c:pt>
                <c:pt idx="8457">
                  <c:v>2.6234722222211122</c:v>
                </c:pt>
                <c:pt idx="8458">
                  <c:v>2.6237152777752772</c:v>
                </c:pt>
                <c:pt idx="8459">
                  <c:v>2.6239583333294423</c:v>
                </c:pt>
                <c:pt idx="8460">
                  <c:v>2.6242013888908833</c:v>
                </c:pt>
                <c:pt idx="8461">
                  <c:v>2.6244444444450483</c:v>
                </c:pt>
                <c:pt idx="8462">
                  <c:v>2.6246874999992134</c:v>
                </c:pt>
                <c:pt idx="8463">
                  <c:v>2.6249305555533784</c:v>
                </c:pt>
                <c:pt idx="8464">
                  <c:v>2.6251736111075434</c:v>
                </c:pt>
                <c:pt idx="8465">
                  <c:v>2.6254166666689844</c:v>
                </c:pt>
                <c:pt idx="8466">
                  <c:v>2.6256597222231495</c:v>
                </c:pt>
                <c:pt idx="8467">
                  <c:v>2.6259027777773145</c:v>
                </c:pt>
                <c:pt idx="8468">
                  <c:v>2.6261458333314796</c:v>
                </c:pt>
                <c:pt idx="8469">
                  <c:v>2.6263888888856446</c:v>
                </c:pt>
                <c:pt idx="8470">
                  <c:v>2.6266319444470856</c:v>
                </c:pt>
                <c:pt idx="8471">
                  <c:v>2.6268750000012506</c:v>
                </c:pt>
                <c:pt idx="8472">
                  <c:v>2.6271180555554157</c:v>
                </c:pt>
                <c:pt idx="8473">
                  <c:v>2.6273611111095807</c:v>
                </c:pt>
                <c:pt idx="8474">
                  <c:v>2.6276041666637457</c:v>
                </c:pt>
                <c:pt idx="8475">
                  <c:v>2.6278472222251867</c:v>
                </c:pt>
                <c:pt idx="8476">
                  <c:v>2.6280902777793518</c:v>
                </c:pt>
                <c:pt idx="8477">
                  <c:v>2.6283333333335168</c:v>
                </c:pt>
                <c:pt idx="8478">
                  <c:v>2.6285763888876819</c:v>
                </c:pt>
                <c:pt idx="8479">
                  <c:v>2.6288194444418469</c:v>
                </c:pt>
                <c:pt idx="8480">
                  <c:v>2.6290624999960119</c:v>
                </c:pt>
                <c:pt idx="8481">
                  <c:v>2.6293055555574529</c:v>
                </c:pt>
                <c:pt idx="8482">
                  <c:v>2.629548611111618</c:v>
                </c:pt>
                <c:pt idx="8483">
                  <c:v>2.629791666665783</c:v>
                </c:pt>
                <c:pt idx="8484">
                  <c:v>2.6300347222199481</c:v>
                </c:pt>
                <c:pt idx="8485">
                  <c:v>2.6302777777741131</c:v>
                </c:pt>
                <c:pt idx="8486">
                  <c:v>2.6305208333355541</c:v>
                </c:pt>
                <c:pt idx="8487">
                  <c:v>2.6307638888897191</c:v>
                </c:pt>
                <c:pt idx="8488">
                  <c:v>2.6310069444438842</c:v>
                </c:pt>
                <c:pt idx="8489">
                  <c:v>2.6312499999980492</c:v>
                </c:pt>
                <c:pt idx="8490">
                  <c:v>2.6314930555522142</c:v>
                </c:pt>
                <c:pt idx="8491">
                  <c:v>2.6317361111136552</c:v>
                </c:pt>
                <c:pt idx="8492">
                  <c:v>2.6319791666678203</c:v>
                </c:pt>
                <c:pt idx="8493">
                  <c:v>2.6322222222219853</c:v>
                </c:pt>
                <c:pt idx="8494">
                  <c:v>2.6324652777761504</c:v>
                </c:pt>
                <c:pt idx="8495">
                  <c:v>2.6327083333303154</c:v>
                </c:pt>
                <c:pt idx="8496">
                  <c:v>2.6329513888917564</c:v>
                </c:pt>
                <c:pt idx="8497">
                  <c:v>2.6331944444459214</c:v>
                </c:pt>
                <c:pt idx="8498">
                  <c:v>2.6334375000000865</c:v>
                </c:pt>
                <c:pt idx="8499">
                  <c:v>2.6336921296310312</c:v>
                </c:pt>
                <c:pt idx="8500">
                  <c:v>2.6339351851851962</c:v>
                </c:pt>
                <c:pt idx="8501">
                  <c:v>2.6341782407393612</c:v>
                </c:pt>
                <c:pt idx="8502">
                  <c:v>2.6344212962935263</c:v>
                </c:pt>
                <c:pt idx="8503">
                  <c:v>2.6346643518549673</c:v>
                </c:pt>
                <c:pt idx="8504">
                  <c:v>2.6349074074091323</c:v>
                </c:pt>
                <c:pt idx="8505">
                  <c:v>2.6351504629632974</c:v>
                </c:pt>
                <c:pt idx="8506">
                  <c:v>2.6353935185174624</c:v>
                </c:pt>
                <c:pt idx="8507">
                  <c:v>2.6356365740716274</c:v>
                </c:pt>
                <c:pt idx="8508">
                  <c:v>2.6358796296257925</c:v>
                </c:pt>
                <c:pt idx="8509">
                  <c:v>2.6361226851872335</c:v>
                </c:pt>
                <c:pt idx="8510">
                  <c:v>2.6363657407413985</c:v>
                </c:pt>
                <c:pt idx="8511">
                  <c:v>2.6366087962955636</c:v>
                </c:pt>
                <c:pt idx="8512">
                  <c:v>2.6368518518497286</c:v>
                </c:pt>
                <c:pt idx="8513">
                  <c:v>2.6370949074038936</c:v>
                </c:pt>
                <c:pt idx="8514">
                  <c:v>2.6373379629653346</c:v>
                </c:pt>
                <c:pt idx="8515">
                  <c:v>2.6375810185194997</c:v>
                </c:pt>
                <c:pt idx="8516">
                  <c:v>2.6378240740736647</c:v>
                </c:pt>
                <c:pt idx="8517">
                  <c:v>2.6380671296278297</c:v>
                </c:pt>
                <c:pt idx="8518">
                  <c:v>2.6383101851819948</c:v>
                </c:pt>
                <c:pt idx="8519">
                  <c:v>2.6385532407434358</c:v>
                </c:pt>
                <c:pt idx="8520">
                  <c:v>2.6387962962976008</c:v>
                </c:pt>
                <c:pt idx="8521">
                  <c:v>2.6390393518517659</c:v>
                </c:pt>
                <c:pt idx="8522">
                  <c:v>2.6392824074059309</c:v>
                </c:pt>
                <c:pt idx="8523">
                  <c:v>2.6395254629600959</c:v>
                </c:pt>
                <c:pt idx="8524">
                  <c:v>2.6397685185215369</c:v>
                </c:pt>
                <c:pt idx="8525">
                  <c:v>2.640011574075702</c:v>
                </c:pt>
                <c:pt idx="8526">
                  <c:v>2.640254629629867</c:v>
                </c:pt>
                <c:pt idx="8527">
                  <c:v>2.6404976851840321</c:v>
                </c:pt>
                <c:pt idx="8528">
                  <c:v>2.6407407407381971</c:v>
                </c:pt>
                <c:pt idx="8529">
                  <c:v>2.6409837962923621</c:v>
                </c:pt>
                <c:pt idx="8530">
                  <c:v>2.6412268518538031</c:v>
                </c:pt>
                <c:pt idx="8531">
                  <c:v>2.6414699074079682</c:v>
                </c:pt>
                <c:pt idx="8532">
                  <c:v>2.6417129629621332</c:v>
                </c:pt>
                <c:pt idx="8533">
                  <c:v>2.6419560185162982</c:v>
                </c:pt>
                <c:pt idx="8534">
                  <c:v>2.6421990740704633</c:v>
                </c:pt>
                <c:pt idx="8535">
                  <c:v>2.6424421296319043</c:v>
                </c:pt>
                <c:pt idx="8536">
                  <c:v>2.6426851851860693</c:v>
                </c:pt>
                <c:pt idx="8537">
                  <c:v>2.6429282407402344</c:v>
                </c:pt>
                <c:pt idx="8538">
                  <c:v>2.6431712962943994</c:v>
                </c:pt>
                <c:pt idx="8539">
                  <c:v>2.6434143518485644</c:v>
                </c:pt>
                <c:pt idx="8540">
                  <c:v>2.6436574074100054</c:v>
                </c:pt>
                <c:pt idx="8541">
                  <c:v>2.6439004629641705</c:v>
                </c:pt>
                <c:pt idx="8542">
                  <c:v>2.6441435185183355</c:v>
                </c:pt>
                <c:pt idx="8543">
                  <c:v>2.6443865740725006</c:v>
                </c:pt>
                <c:pt idx="8544">
                  <c:v>2.6446296296266656</c:v>
                </c:pt>
                <c:pt idx="8545">
                  <c:v>2.6448726851881066</c:v>
                </c:pt>
                <c:pt idx="8546">
                  <c:v>2.6451157407422716</c:v>
                </c:pt>
                <c:pt idx="8547">
                  <c:v>2.6453587962964367</c:v>
                </c:pt>
                <c:pt idx="8548">
                  <c:v>2.6456134259273814</c:v>
                </c:pt>
                <c:pt idx="8549">
                  <c:v>2.6458564814815464</c:v>
                </c:pt>
                <c:pt idx="8550">
                  <c:v>2.6460995370357114</c:v>
                </c:pt>
                <c:pt idx="8551">
                  <c:v>2.6463425925898765</c:v>
                </c:pt>
                <c:pt idx="8552">
                  <c:v>2.6465856481440415</c:v>
                </c:pt>
                <c:pt idx="8553">
                  <c:v>2.6468287037054825</c:v>
                </c:pt>
                <c:pt idx="8554">
                  <c:v>2.6470717592596475</c:v>
                </c:pt>
                <c:pt idx="8555">
                  <c:v>2.6473148148138126</c:v>
                </c:pt>
                <c:pt idx="8556">
                  <c:v>2.6475578703679776</c:v>
                </c:pt>
                <c:pt idx="8557">
                  <c:v>2.6478009259221427</c:v>
                </c:pt>
                <c:pt idx="8558">
                  <c:v>2.6480439814835837</c:v>
                </c:pt>
                <c:pt idx="8559">
                  <c:v>2.6482870370377487</c:v>
                </c:pt>
                <c:pt idx="8560">
                  <c:v>2.6485300925919137</c:v>
                </c:pt>
                <c:pt idx="8561">
                  <c:v>2.6487731481460788</c:v>
                </c:pt>
                <c:pt idx="8562">
                  <c:v>2.6490162037002438</c:v>
                </c:pt>
                <c:pt idx="8563">
                  <c:v>2.6492592592616848</c:v>
                </c:pt>
                <c:pt idx="8564">
                  <c:v>2.6495023148158499</c:v>
                </c:pt>
                <c:pt idx="8565">
                  <c:v>2.6497453703700149</c:v>
                </c:pt>
                <c:pt idx="8566">
                  <c:v>2.6499884259241799</c:v>
                </c:pt>
                <c:pt idx="8567">
                  <c:v>2.650231481478345</c:v>
                </c:pt>
                <c:pt idx="8568">
                  <c:v>2.650474537039786</c:v>
                </c:pt>
                <c:pt idx="8569">
                  <c:v>2.650717592593951</c:v>
                </c:pt>
                <c:pt idx="8570">
                  <c:v>2.6509606481481161</c:v>
                </c:pt>
                <c:pt idx="8571">
                  <c:v>2.6512037037022811</c:v>
                </c:pt>
                <c:pt idx="8572">
                  <c:v>2.6514467592564461</c:v>
                </c:pt>
                <c:pt idx="8573">
                  <c:v>2.6516898148178871</c:v>
                </c:pt>
                <c:pt idx="8574">
                  <c:v>2.6519328703720522</c:v>
                </c:pt>
                <c:pt idx="8575">
                  <c:v>2.6521759259262172</c:v>
                </c:pt>
                <c:pt idx="8576">
                  <c:v>2.6524189814803822</c:v>
                </c:pt>
                <c:pt idx="8577">
                  <c:v>2.6526620370345473</c:v>
                </c:pt>
                <c:pt idx="8578">
                  <c:v>2.6529050925887123</c:v>
                </c:pt>
                <c:pt idx="8579">
                  <c:v>2.6531481481501533</c:v>
                </c:pt>
                <c:pt idx="8580">
                  <c:v>2.6533912037043184</c:v>
                </c:pt>
                <c:pt idx="8581">
                  <c:v>2.6536342592584834</c:v>
                </c:pt>
                <c:pt idx="8582">
                  <c:v>2.6538773148126484</c:v>
                </c:pt>
                <c:pt idx="8583">
                  <c:v>2.6541203703668135</c:v>
                </c:pt>
                <c:pt idx="8584">
                  <c:v>2.6543634259282545</c:v>
                </c:pt>
                <c:pt idx="8585">
                  <c:v>2.6546064814824195</c:v>
                </c:pt>
                <c:pt idx="8586">
                  <c:v>2.6548495370365846</c:v>
                </c:pt>
                <c:pt idx="8587">
                  <c:v>2.6550925925907496</c:v>
                </c:pt>
                <c:pt idx="8588">
                  <c:v>2.6553356481449146</c:v>
                </c:pt>
                <c:pt idx="8589">
                  <c:v>2.6555787037063556</c:v>
                </c:pt>
                <c:pt idx="8590">
                  <c:v>2.6558217592605207</c:v>
                </c:pt>
                <c:pt idx="8591">
                  <c:v>2.6560648148146857</c:v>
                </c:pt>
                <c:pt idx="8592">
                  <c:v>2.6563078703688507</c:v>
                </c:pt>
                <c:pt idx="8593">
                  <c:v>2.6565509259230158</c:v>
                </c:pt>
                <c:pt idx="8594">
                  <c:v>2.6567939814844568</c:v>
                </c:pt>
                <c:pt idx="8595">
                  <c:v>2.6570370370386218</c:v>
                </c:pt>
                <c:pt idx="8596">
                  <c:v>2.6572916666695665</c:v>
                </c:pt>
                <c:pt idx="8597">
                  <c:v>2.6575347222237315</c:v>
                </c:pt>
                <c:pt idx="8598">
                  <c:v>2.6577777777778966</c:v>
                </c:pt>
                <c:pt idx="8599">
                  <c:v>2.6580208333320616</c:v>
                </c:pt>
                <c:pt idx="8600">
                  <c:v>2.6582638888862267</c:v>
                </c:pt>
                <c:pt idx="8601">
                  <c:v>2.6585069444403917</c:v>
                </c:pt>
                <c:pt idx="8602">
                  <c:v>2.6587500000018327</c:v>
                </c:pt>
                <c:pt idx="8603">
                  <c:v>2.6589930555559977</c:v>
                </c:pt>
                <c:pt idx="8604">
                  <c:v>2.6592361111101628</c:v>
                </c:pt>
                <c:pt idx="8605">
                  <c:v>2.6594791666643278</c:v>
                </c:pt>
                <c:pt idx="8606">
                  <c:v>2.6597222222184929</c:v>
                </c:pt>
                <c:pt idx="8607">
                  <c:v>2.6599652777799339</c:v>
                </c:pt>
                <c:pt idx="8608">
                  <c:v>2.6602083333340989</c:v>
                </c:pt>
                <c:pt idx="8609">
                  <c:v>2.6604513888882639</c:v>
                </c:pt>
                <c:pt idx="8610">
                  <c:v>2.660694444442429</c:v>
                </c:pt>
                <c:pt idx="8611">
                  <c:v>2.660937499996594</c:v>
                </c:pt>
                <c:pt idx="8612">
                  <c:v>2.661180555558035</c:v>
                </c:pt>
                <c:pt idx="8613">
                  <c:v>2.6614236111122</c:v>
                </c:pt>
                <c:pt idx="8614">
                  <c:v>2.6616666666663651</c:v>
                </c:pt>
                <c:pt idx="8615">
                  <c:v>2.6619097222205301</c:v>
                </c:pt>
                <c:pt idx="8616">
                  <c:v>2.6621527777746952</c:v>
                </c:pt>
                <c:pt idx="8617">
                  <c:v>2.6623958333361362</c:v>
                </c:pt>
                <c:pt idx="8618">
                  <c:v>2.6626388888903012</c:v>
                </c:pt>
                <c:pt idx="8619">
                  <c:v>2.6628819444444662</c:v>
                </c:pt>
                <c:pt idx="8620">
                  <c:v>2.6631249999986313</c:v>
                </c:pt>
                <c:pt idx="8621">
                  <c:v>2.6633680555527963</c:v>
                </c:pt>
                <c:pt idx="8622">
                  <c:v>2.6636111111142373</c:v>
                </c:pt>
                <c:pt idx="8623">
                  <c:v>2.6638541666684024</c:v>
                </c:pt>
                <c:pt idx="8624">
                  <c:v>2.6640972222225674</c:v>
                </c:pt>
                <c:pt idx="8625">
                  <c:v>2.6643402777767324</c:v>
                </c:pt>
                <c:pt idx="8626">
                  <c:v>2.6645833333308975</c:v>
                </c:pt>
                <c:pt idx="8627">
                  <c:v>2.6648263888850625</c:v>
                </c:pt>
                <c:pt idx="8628">
                  <c:v>2.6650694444465035</c:v>
                </c:pt>
                <c:pt idx="8629">
                  <c:v>2.6653125000006685</c:v>
                </c:pt>
                <c:pt idx="8630">
                  <c:v>2.6655555555548336</c:v>
                </c:pt>
                <c:pt idx="8631">
                  <c:v>2.6657986111089986</c:v>
                </c:pt>
                <c:pt idx="8632">
                  <c:v>2.6660416666631637</c:v>
                </c:pt>
                <c:pt idx="8633">
                  <c:v>2.6662847222246047</c:v>
                </c:pt>
                <c:pt idx="8634">
                  <c:v>2.6665277777787697</c:v>
                </c:pt>
                <c:pt idx="8635">
                  <c:v>2.6667708333329347</c:v>
                </c:pt>
                <c:pt idx="8636">
                  <c:v>2.6670138888870998</c:v>
                </c:pt>
                <c:pt idx="8637">
                  <c:v>2.6672569444412648</c:v>
                </c:pt>
                <c:pt idx="8638">
                  <c:v>2.6675000000027058</c:v>
                </c:pt>
                <c:pt idx="8639">
                  <c:v>2.6677430555568709</c:v>
                </c:pt>
                <c:pt idx="8640">
                  <c:v>2.6679861111110359</c:v>
                </c:pt>
                <c:pt idx="8641">
                  <c:v>2.6682291666652009</c:v>
                </c:pt>
                <c:pt idx="8642">
                  <c:v>2.668472222219366</c:v>
                </c:pt>
                <c:pt idx="8643">
                  <c:v>2.668715277780807</c:v>
                </c:pt>
                <c:pt idx="8644">
                  <c:v>2.6689699074044757</c:v>
                </c:pt>
                <c:pt idx="8645">
                  <c:v>2.6692129629659167</c:v>
                </c:pt>
                <c:pt idx="8646">
                  <c:v>2.6694560185200817</c:v>
                </c:pt>
                <c:pt idx="8647">
                  <c:v>2.6696990740742468</c:v>
                </c:pt>
                <c:pt idx="8648">
                  <c:v>2.6699421296284118</c:v>
                </c:pt>
                <c:pt idx="8649">
                  <c:v>2.6701851851825769</c:v>
                </c:pt>
                <c:pt idx="8650">
                  <c:v>2.6704282407367419</c:v>
                </c:pt>
                <c:pt idx="8651">
                  <c:v>2.6706712962981829</c:v>
                </c:pt>
                <c:pt idx="8652">
                  <c:v>2.6709143518523479</c:v>
                </c:pt>
                <c:pt idx="8653">
                  <c:v>2.671157407406513</c:v>
                </c:pt>
                <c:pt idx="8654">
                  <c:v>2.671400462960678</c:v>
                </c:pt>
                <c:pt idx="8655">
                  <c:v>2.6716435185148431</c:v>
                </c:pt>
                <c:pt idx="8656">
                  <c:v>2.671886574076284</c:v>
                </c:pt>
                <c:pt idx="8657">
                  <c:v>2.6721296296304491</c:v>
                </c:pt>
                <c:pt idx="8658">
                  <c:v>2.6723726851846141</c:v>
                </c:pt>
                <c:pt idx="8659">
                  <c:v>2.6726157407387792</c:v>
                </c:pt>
                <c:pt idx="8660">
                  <c:v>2.6728587962929442</c:v>
                </c:pt>
                <c:pt idx="8661">
                  <c:v>2.6731018518543852</c:v>
                </c:pt>
                <c:pt idx="8662">
                  <c:v>2.6733449074085502</c:v>
                </c:pt>
                <c:pt idx="8663">
                  <c:v>2.6735879629627153</c:v>
                </c:pt>
                <c:pt idx="8664">
                  <c:v>2.6738310185168803</c:v>
                </c:pt>
                <c:pt idx="8665">
                  <c:v>2.6740740740710454</c:v>
                </c:pt>
                <c:pt idx="8666">
                  <c:v>2.6743171296324864</c:v>
                </c:pt>
                <c:pt idx="8667">
                  <c:v>2.6745601851866514</c:v>
                </c:pt>
                <c:pt idx="8668">
                  <c:v>2.6748032407408164</c:v>
                </c:pt>
                <c:pt idx="8669">
                  <c:v>2.6750462962949815</c:v>
                </c:pt>
                <c:pt idx="8670">
                  <c:v>2.6752893518491465</c:v>
                </c:pt>
                <c:pt idx="8671">
                  <c:v>2.6755324074033116</c:v>
                </c:pt>
                <c:pt idx="8672">
                  <c:v>2.6757754629647525</c:v>
                </c:pt>
                <c:pt idx="8673">
                  <c:v>2.6760185185189176</c:v>
                </c:pt>
                <c:pt idx="8674">
                  <c:v>2.6762615740730826</c:v>
                </c:pt>
                <c:pt idx="8675">
                  <c:v>2.6765046296272477</c:v>
                </c:pt>
                <c:pt idx="8676">
                  <c:v>2.6767476851814127</c:v>
                </c:pt>
                <c:pt idx="8677">
                  <c:v>2.6769907407428537</c:v>
                </c:pt>
                <c:pt idx="8678">
                  <c:v>2.6772337962970187</c:v>
                </c:pt>
                <c:pt idx="8679">
                  <c:v>2.6774768518511838</c:v>
                </c:pt>
                <c:pt idx="8680">
                  <c:v>2.6777199074053488</c:v>
                </c:pt>
                <c:pt idx="8681">
                  <c:v>2.6779629629595139</c:v>
                </c:pt>
                <c:pt idx="8682">
                  <c:v>2.6782060185209549</c:v>
                </c:pt>
                <c:pt idx="8683">
                  <c:v>2.6784490740751199</c:v>
                </c:pt>
                <c:pt idx="8684">
                  <c:v>2.6786921296292849</c:v>
                </c:pt>
                <c:pt idx="8685">
                  <c:v>2.67893518518345</c:v>
                </c:pt>
                <c:pt idx="8686">
                  <c:v>2.679178240737615</c:v>
                </c:pt>
                <c:pt idx="8687">
                  <c:v>2.679421296299056</c:v>
                </c:pt>
                <c:pt idx="8688">
                  <c:v>2.679664351853221</c:v>
                </c:pt>
                <c:pt idx="8689">
                  <c:v>2.6799074074073861</c:v>
                </c:pt>
                <c:pt idx="8690">
                  <c:v>2.6801504629615511</c:v>
                </c:pt>
                <c:pt idx="8691">
                  <c:v>2.6803935185157162</c:v>
                </c:pt>
                <c:pt idx="8692">
                  <c:v>2.6806365740771572</c:v>
                </c:pt>
                <c:pt idx="8693">
                  <c:v>2.6808912037008259</c:v>
                </c:pt>
                <c:pt idx="8694">
                  <c:v>2.6811342592622669</c:v>
                </c:pt>
                <c:pt idx="8695">
                  <c:v>2.6813773148164319</c:v>
                </c:pt>
                <c:pt idx="8696">
                  <c:v>2.681620370370597</c:v>
                </c:pt>
                <c:pt idx="8697">
                  <c:v>2.681863425924762</c:v>
                </c:pt>
                <c:pt idx="8698">
                  <c:v>2.6821064814789271</c:v>
                </c:pt>
                <c:pt idx="8699">
                  <c:v>2.6823495370330921</c:v>
                </c:pt>
                <c:pt idx="8700">
                  <c:v>2.6825925925945331</c:v>
                </c:pt>
                <c:pt idx="8701">
                  <c:v>2.6828356481486981</c:v>
                </c:pt>
                <c:pt idx="8702">
                  <c:v>2.6830787037028632</c:v>
                </c:pt>
                <c:pt idx="8703">
                  <c:v>2.6833217592570282</c:v>
                </c:pt>
                <c:pt idx="8704">
                  <c:v>2.6835648148111932</c:v>
                </c:pt>
                <c:pt idx="8705">
                  <c:v>2.6838078703726342</c:v>
                </c:pt>
                <c:pt idx="8706">
                  <c:v>2.6840509259267993</c:v>
                </c:pt>
                <c:pt idx="8707">
                  <c:v>2.6842939814809643</c:v>
                </c:pt>
                <c:pt idx="8708">
                  <c:v>2.6845370370351294</c:v>
                </c:pt>
                <c:pt idx="8709">
                  <c:v>2.6847800925892944</c:v>
                </c:pt>
                <c:pt idx="8710">
                  <c:v>2.6850231481507354</c:v>
                </c:pt>
                <c:pt idx="8711">
                  <c:v>2.6852662037049004</c:v>
                </c:pt>
                <c:pt idx="8712">
                  <c:v>2.6855092592590655</c:v>
                </c:pt>
                <c:pt idx="8713">
                  <c:v>2.6857523148132305</c:v>
                </c:pt>
                <c:pt idx="8714">
                  <c:v>2.6859953703673956</c:v>
                </c:pt>
                <c:pt idx="8715">
                  <c:v>2.6862384259288365</c:v>
                </c:pt>
                <c:pt idx="8716">
                  <c:v>2.6864814814830016</c:v>
                </c:pt>
                <c:pt idx="8717">
                  <c:v>2.6867245370371666</c:v>
                </c:pt>
                <c:pt idx="8718">
                  <c:v>2.6869675925913317</c:v>
                </c:pt>
                <c:pt idx="8719">
                  <c:v>2.6872106481454967</c:v>
                </c:pt>
                <c:pt idx="8720">
                  <c:v>2.6874537036996617</c:v>
                </c:pt>
                <c:pt idx="8721">
                  <c:v>2.6876967592611027</c:v>
                </c:pt>
                <c:pt idx="8722">
                  <c:v>2.6879398148152678</c:v>
                </c:pt>
                <c:pt idx="8723">
                  <c:v>2.6881828703694328</c:v>
                </c:pt>
                <c:pt idx="8724">
                  <c:v>2.6884259259235979</c:v>
                </c:pt>
                <c:pt idx="8725">
                  <c:v>2.6886689814777629</c:v>
                </c:pt>
                <c:pt idx="8726">
                  <c:v>2.6889120370392039</c:v>
                </c:pt>
                <c:pt idx="8727">
                  <c:v>2.6891550925933689</c:v>
                </c:pt>
                <c:pt idx="8728">
                  <c:v>2.689398148147534</c:v>
                </c:pt>
                <c:pt idx="8729">
                  <c:v>2.689641203701699</c:v>
                </c:pt>
                <c:pt idx="8730">
                  <c:v>2.6898842592558641</c:v>
                </c:pt>
                <c:pt idx="8731">
                  <c:v>2.690127314817305</c:v>
                </c:pt>
                <c:pt idx="8732">
                  <c:v>2.6903703703714701</c:v>
                </c:pt>
                <c:pt idx="8733">
                  <c:v>2.6906134259256351</c:v>
                </c:pt>
                <c:pt idx="8734">
                  <c:v>2.6908564814798002</c:v>
                </c:pt>
                <c:pt idx="8735">
                  <c:v>2.6910995370339652</c:v>
                </c:pt>
                <c:pt idx="8736">
                  <c:v>2.6913425925954062</c:v>
                </c:pt>
                <c:pt idx="8737">
                  <c:v>2.6915856481495712</c:v>
                </c:pt>
                <c:pt idx="8738">
                  <c:v>2.6918287037037363</c:v>
                </c:pt>
                <c:pt idx="8739">
                  <c:v>2.6920717592579013</c:v>
                </c:pt>
                <c:pt idx="8740">
                  <c:v>2.6923148148120664</c:v>
                </c:pt>
                <c:pt idx="8741">
                  <c:v>2.6925578703735074</c:v>
                </c:pt>
                <c:pt idx="8742">
                  <c:v>2.6928124999971761</c:v>
                </c:pt>
                <c:pt idx="8743">
                  <c:v>2.6930555555586171</c:v>
                </c:pt>
                <c:pt idx="8744">
                  <c:v>2.6932986111127821</c:v>
                </c:pt>
                <c:pt idx="8745">
                  <c:v>2.6935416666669472</c:v>
                </c:pt>
                <c:pt idx="8746">
                  <c:v>2.6937847222211122</c:v>
                </c:pt>
                <c:pt idx="8747">
                  <c:v>2.6940277777752772</c:v>
                </c:pt>
                <c:pt idx="8748">
                  <c:v>2.6942708333294423</c:v>
                </c:pt>
                <c:pt idx="8749">
                  <c:v>2.6945138888908833</c:v>
                </c:pt>
                <c:pt idx="8750">
                  <c:v>2.6947569444450483</c:v>
                </c:pt>
                <c:pt idx="8751">
                  <c:v>2.6949999999992134</c:v>
                </c:pt>
                <c:pt idx="8752">
                  <c:v>2.6952430555533784</c:v>
                </c:pt>
                <c:pt idx="8753">
                  <c:v>2.6954861111075434</c:v>
                </c:pt>
                <c:pt idx="8754">
                  <c:v>2.6957291666689844</c:v>
                </c:pt>
                <c:pt idx="8755">
                  <c:v>2.6959722222231495</c:v>
                </c:pt>
                <c:pt idx="8756">
                  <c:v>2.6962152777773145</c:v>
                </c:pt>
                <c:pt idx="8757">
                  <c:v>2.6964583333314796</c:v>
                </c:pt>
                <c:pt idx="8758">
                  <c:v>2.6967013888856446</c:v>
                </c:pt>
                <c:pt idx="8759">
                  <c:v>2.6969444444470856</c:v>
                </c:pt>
                <c:pt idx="8760">
                  <c:v>2.6971875000012506</c:v>
                </c:pt>
                <c:pt idx="8761">
                  <c:v>2.6974305555554157</c:v>
                </c:pt>
                <c:pt idx="8762">
                  <c:v>2.6976736111095807</c:v>
                </c:pt>
                <c:pt idx="8763">
                  <c:v>2.6979166666637457</c:v>
                </c:pt>
                <c:pt idx="8764">
                  <c:v>2.6981597222251867</c:v>
                </c:pt>
                <c:pt idx="8765">
                  <c:v>2.6984027777793518</c:v>
                </c:pt>
                <c:pt idx="8766">
                  <c:v>2.6986458333335168</c:v>
                </c:pt>
                <c:pt idx="8767">
                  <c:v>2.6988888888876819</c:v>
                </c:pt>
                <c:pt idx="8768">
                  <c:v>2.6991319444418469</c:v>
                </c:pt>
                <c:pt idx="8769">
                  <c:v>2.6993749999960119</c:v>
                </c:pt>
                <c:pt idx="8770">
                  <c:v>2.6996180555574529</c:v>
                </c:pt>
                <c:pt idx="8771">
                  <c:v>2.699861111111618</c:v>
                </c:pt>
                <c:pt idx="8772">
                  <c:v>2.700104166665783</c:v>
                </c:pt>
                <c:pt idx="8773">
                  <c:v>2.7003472222199481</c:v>
                </c:pt>
                <c:pt idx="8774">
                  <c:v>2.7005902777741131</c:v>
                </c:pt>
                <c:pt idx="8775">
                  <c:v>2.7008333333355541</c:v>
                </c:pt>
                <c:pt idx="8776">
                  <c:v>2.7010763888897191</c:v>
                </c:pt>
                <c:pt idx="8777">
                  <c:v>2.7013194444438842</c:v>
                </c:pt>
                <c:pt idx="8778">
                  <c:v>2.7015624999980492</c:v>
                </c:pt>
                <c:pt idx="8779">
                  <c:v>2.7018055555522142</c:v>
                </c:pt>
                <c:pt idx="8780">
                  <c:v>2.7020486111136552</c:v>
                </c:pt>
                <c:pt idx="8781">
                  <c:v>2.7022916666678203</c:v>
                </c:pt>
                <c:pt idx="8782">
                  <c:v>2.7025347222219853</c:v>
                </c:pt>
                <c:pt idx="8783">
                  <c:v>2.7027777777761504</c:v>
                </c:pt>
                <c:pt idx="8784">
                  <c:v>2.7030208333303154</c:v>
                </c:pt>
                <c:pt idx="8785">
                  <c:v>2.7032638888917564</c:v>
                </c:pt>
                <c:pt idx="8786">
                  <c:v>2.7035069444459214</c:v>
                </c:pt>
                <c:pt idx="8787">
                  <c:v>2.7037500000000865</c:v>
                </c:pt>
                <c:pt idx="8788">
                  <c:v>2.7039930555542515</c:v>
                </c:pt>
                <c:pt idx="8789">
                  <c:v>2.7042361111084166</c:v>
                </c:pt>
                <c:pt idx="8790">
                  <c:v>2.7044907407393612</c:v>
                </c:pt>
                <c:pt idx="8791">
                  <c:v>2.7047337962935263</c:v>
                </c:pt>
                <c:pt idx="8792">
                  <c:v>2.7049768518549673</c:v>
                </c:pt>
                <c:pt idx="8793">
                  <c:v>2.7052199074091323</c:v>
                </c:pt>
                <c:pt idx="8794">
                  <c:v>2.7054629629632974</c:v>
                </c:pt>
                <c:pt idx="8795">
                  <c:v>2.7057060185174624</c:v>
                </c:pt>
                <c:pt idx="8796">
                  <c:v>2.7059490740716274</c:v>
                </c:pt>
                <c:pt idx="8797">
                  <c:v>2.7061921296257925</c:v>
                </c:pt>
                <c:pt idx="8798">
                  <c:v>2.7064351851872335</c:v>
                </c:pt>
                <c:pt idx="8799">
                  <c:v>2.7066782407413985</c:v>
                </c:pt>
                <c:pt idx="8800">
                  <c:v>2.7069212962955636</c:v>
                </c:pt>
                <c:pt idx="8801">
                  <c:v>2.7071643518497286</c:v>
                </c:pt>
                <c:pt idx="8802">
                  <c:v>2.7074074074038936</c:v>
                </c:pt>
                <c:pt idx="8803">
                  <c:v>2.7076504629653346</c:v>
                </c:pt>
                <c:pt idx="8804">
                  <c:v>2.7078935185194997</c:v>
                </c:pt>
                <c:pt idx="8805">
                  <c:v>2.7081365740736647</c:v>
                </c:pt>
                <c:pt idx="8806">
                  <c:v>2.7083796296278297</c:v>
                </c:pt>
                <c:pt idx="8807">
                  <c:v>2.7086226851819948</c:v>
                </c:pt>
                <c:pt idx="8808">
                  <c:v>2.7088657407434358</c:v>
                </c:pt>
                <c:pt idx="8809">
                  <c:v>2.7091087962976008</c:v>
                </c:pt>
                <c:pt idx="8810">
                  <c:v>2.7093518518517659</c:v>
                </c:pt>
                <c:pt idx="8811">
                  <c:v>2.7095949074059309</c:v>
                </c:pt>
                <c:pt idx="8812">
                  <c:v>2.7098379629600959</c:v>
                </c:pt>
                <c:pt idx="8813">
                  <c:v>2.7100810185215369</c:v>
                </c:pt>
                <c:pt idx="8814">
                  <c:v>2.710324074075702</c:v>
                </c:pt>
                <c:pt idx="8815">
                  <c:v>2.710567129629867</c:v>
                </c:pt>
                <c:pt idx="8816">
                  <c:v>2.7108101851840321</c:v>
                </c:pt>
                <c:pt idx="8817">
                  <c:v>2.7110532407381971</c:v>
                </c:pt>
                <c:pt idx="8818">
                  <c:v>2.7112962962923621</c:v>
                </c:pt>
                <c:pt idx="8819">
                  <c:v>2.7115393518538031</c:v>
                </c:pt>
                <c:pt idx="8820">
                  <c:v>2.7117824074079682</c:v>
                </c:pt>
                <c:pt idx="8821">
                  <c:v>2.7120254629621332</c:v>
                </c:pt>
                <c:pt idx="8822">
                  <c:v>2.7122685185162982</c:v>
                </c:pt>
                <c:pt idx="8823">
                  <c:v>2.7125115740704633</c:v>
                </c:pt>
                <c:pt idx="8824">
                  <c:v>2.7127546296319043</c:v>
                </c:pt>
                <c:pt idx="8825">
                  <c:v>2.7129976851860693</c:v>
                </c:pt>
                <c:pt idx="8826">
                  <c:v>2.7132407407402344</c:v>
                </c:pt>
                <c:pt idx="8827">
                  <c:v>2.7134837962943994</c:v>
                </c:pt>
                <c:pt idx="8828">
                  <c:v>2.7137268518485644</c:v>
                </c:pt>
                <c:pt idx="8829">
                  <c:v>2.7139699074100054</c:v>
                </c:pt>
                <c:pt idx="8830">
                  <c:v>2.7142129629641705</c:v>
                </c:pt>
                <c:pt idx="8831">
                  <c:v>2.7144560185183355</c:v>
                </c:pt>
                <c:pt idx="8832">
                  <c:v>2.7146990740725006</c:v>
                </c:pt>
                <c:pt idx="8833">
                  <c:v>2.7149421296266656</c:v>
                </c:pt>
                <c:pt idx="8834">
                  <c:v>2.7151851851881066</c:v>
                </c:pt>
                <c:pt idx="8835">
                  <c:v>2.7154282407422716</c:v>
                </c:pt>
                <c:pt idx="8836">
                  <c:v>2.7156712962964367</c:v>
                </c:pt>
                <c:pt idx="8837">
                  <c:v>2.7159143518506017</c:v>
                </c:pt>
                <c:pt idx="8838">
                  <c:v>2.7161689814815464</c:v>
                </c:pt>
                <c:pt idx="8839">
                  <c:v>2.7164120370357114</c:v>
                </c:pt>
                <c:pt idx="8840">
                  <c:v>2.7166550925898765</c:v>
                </c:pt>
                <c:pt idx="8841">
                  <c:v>2.7168981481440415</c:v>
                </c:pt>
                <c:pt idx="8842">
                  <c:v>2.7171412037054825</c:v>
                </c:pt>
                <c:pt idx="8843">
                  <c:v>2.7173842592596475</c:v>
                </c:pt>
                <c:pt idx="8844">
                  <c:v>2.7176273148138126</c:v>
                </c:pt>
                <c:pt idx="8845">
                  <c:v>2.7178703703679776</c:v>
                </c:pt>
                <c:pt idx="8846">
                  <c:v>2.7181134259221427</c:v>
                </c:pt>
                <c:pt idx="8847">
                  <c:v>2.7183564814835837</c:v>
                </c:pt>
                <c:pt idx="8848">
                  <c:v>2.7185995370377487</c:v>
                </c:pt>
                <c:pt idx="8849">
                  <c:v>2.7188425925919137</c:v>
                </c:pt>
                <c:pt idx="8850">
                  <c:v>2.7190856481460788</c:v>
                </c:pt>
                <c:pt idx="8851">
                  <c:v>2.7193287037002438</c:v>
                </c:pt>
                <c:pt idx="8852">
                  <c:v>2.7195717592616848</c:v>
                </c:pt>
                <c:pt idx="8853">
                  <c:v>2.7198148148158499</c:v>
                </c:pt>
                <c:pt idx="8854">
                  <c:v>2.7200578703700149</c:v>
                </c:pt>
                <c:pt idx="8855">
                  <c:v>2.7203009259241799</c:v>
                </c:pt>
                <c:pt idx="8856">
                  <c:v>2.720543981478345</c:v>
                </c:pt>
                <c:pt idx="8857">
                  <c:v>2.720787037039786</c:v>
                </c:pt>
                <c:pt idx="8858">
                  <c:v>2.721030092593951</c:v>
                </c:pt>
                <c:pt idx="8859">
                  <c:v>2.7212731481481161</c:v>
                </c:pt>
                <c:pt idx="8860">
                  <c:v>2.7215162037022811</c:v>
                </c:pt>
                <c:pt idx="8861">
                  <c:v>2.7217592592564461</c:v>
                </c:pt>
                <c:pt idx="8862">
                  <c:v>2.7220023148178871</c:v>
                </c:pt>
                <c:pt idx="8863">
                  <c:v>2.7222453703720522</c:v>
                </c:pt>
                <c:pt idx="8864">
                  <c:v>2.7224884259262172</c:v>
                </c:pt>
                <c:pt idx="8865">
                  <c:v>2.7227314814803822</c:v>
                </c:pt>
                <c:pt idx="8866">
                  <c:v>2.7229745370345473</c:v>
                </c:pt>
                <c:pt idx="8867">
                  <c:v>2.7232175925887123</c:v>
                </c:pt>
                <c:pt idx="8868">
                  <c:v>2.7234606481501533</c:v>
                </c:pt>
                <c:pt idx="8869">
                  <c:v>2.7237037037043184</c:v>
                </c:pt>
                <c:pt idx="8870">
                  <c:v>2.7239467592584834</c:v>
                </c:pt>
                <c:pt idx="8871">
                  <c:v>2.7241898148126484</c:v>
                </c:pt>
                <c:pt idx="8872">
                  <c:v>2.7244328703668135</c:v>
                </c:pt>
                <c:pt idx="8873">
                  <c:v>2.7246759259282545</c:v>
                </c:pt>
                <c:pt idx="8874">
                  <c:v>2.7249189814824195</c:v>
                </c:pt>
                <c:pt idx="8875">
                  <c:v>2.7251620370365846</c:v>
                </c:pt>
                <c:pt idx="8876">
                  <c:v>2.7254050925907496</c:v>
                </c:pt>
                <c:pt idx="8877">
                  <c:v>2.7256481481449146</c:v>
                </c:pt>
                <c:pt idx="8878">
                  <c:v>2.7258912037063556</c:v>
                </c:pt>
                <c:pt idx="8879">
                  <c:v>2.7261342592605207</c:v>
                </c:pt>
                <c:pt idx="8880">
                  <c:v>2.7263773148146857</c:v>
                </c:pt>
                <c:pt idx="8881">
                  <c:v>2.7266203703688507</c:v>
                </c:pt>
                <c:pt idx="8882">
                  <c:v>2.7268634259230158</c:v>
                </c:pt>
                <c:pt idx="8883">
                  <c:v>2.7271064814844568</c:v>
                </c:pt>
                <c:pt idx="8884">
                  <c:v>2.7273495370386218</c:v>
                </c:pt>
                <c:pt idx="8885">
                  <c:v>2.7275925925927869</c:v>
                </c:pt>
                <c:pt idx="8886">
                  <c:v>2.7278356481469519</c:v>
                </c:pt>
                <c:pt idx="8887">
                  <c:v>2.7280902777778966</c:v>
                </c:pt>
                <c:pt idx="8888">
                  <c:v>2.7283333333320616</c:v>
                </c:pt>
                <c:pt idx="8889">
                  <c:v>2.7285763888862267</c:v>
                </c:pt>
                <c:pt idx="8890">
                  <c:v>2.7288194444403917</c:v>
                </c:pt>
                <c:pt idx="8891">
                  <c:v>2.7290625000018327</c:v>
                </c:pt>
                <c:pt idx="8892">
                  <c:v>2.7293055555559977</c:v>
                </c:pt>
                <c:pt idx="8893">
                  <c:v>2.7295486111101628</c:v>
                </c:pt>
                <c:pt idx="8894">
                  <c:v>2.7297916666643278</c:v>
                </c:pt>
                <c:pt idx="8895">
                  <c:v>2.7300347222184929</c:v>
                </c:pt>
                <c:pt idx="8896">
                  <c:v>2.7302777777799339</c:v>
                </c:pt>
                <c:pt idx="8897">
                  <c:v>2.7305208333340989</c:v>
                </c:pt>
                <c:pt idx="8898">
                  <c:v>2.7307638888882639</c:v>
                </c:pt>
                <c:pt idx="8899">
                  <c:v>2.731006944442429</c:v>
                </c:pt>
                <c:pt idx="8900">
                  <c:v>2.731249999996594</c:v>
                </c:pt>
                <c:pt idx="8901">
                  <c:v>2.731493055558035</c:v>
                </c:pt>
                <c:pt idx="8902">
                  <c:v>2.7317361111122</c:v>
                </c:pt>
                <c:pt idx="8903">
                  <c:v>2.7319791666663651</c:v>
                </c:pt>
                <c:pt idx="8904">
                  <c:v>2.7322222222205301</c:v>
                </c:pt>
                <c:pt idx="8905">
                  <c:v>2.7324652777746952</c:v>
                </c:pt>
                <c:pt idx="8906">
                  <c:v>2.7327083333361362</c:v>
                </c:pt>
                <c:pt idx="8907">
                  <c:v>2.7329513888903012</c:v>
                </c:pt>
                <c:pt idx="8908">
                  <c:v>2.7331944444444662</c:v>
                </c:pt>
                <c:pt idx="8909">
                  <c:v>2.7334374999986313</c:v>
                </c:pt>
                <c:pt idx="8910">
                  <c:v>2.7336805555527963</c:v>
                </c:pt>
                <c:pt idx="8911">
                  <c:v>2.7339236111142373</c:v>
                </c:pt>
                <c:pt idx="8912">
                  <c:v>2.7341666666684024</c:v>
                </c:pt>
                <c:pt idx="8913">
                  <c:v>2.7344097222225674</c:v>
                </c:pt>
                <c:pt idx="8914">
                  <c:v>2.7346527777767324</c:v>
                </c:pt>
                <c:pt idx="8915">
                  <c:v>2.7348958333308975</c:v>
                </c:pt>
                <c:pt idx="8916">
                  <c:v>2.7351388888850625</c:v>
                </c:pt>
                <c:pt idx="8917">
                  <c:v>2.7353819444465035</c:v>
                </c:pt>
                <c:pt idx="8918">
                  <c:v>2.7356250000006685</c:v>
                </c:pt>
                <c:pt idx="8919">
                  <c:v>2.7358680555548336</c:v>
                </c:pt>
                <c:pt idx="8920">
                  <c:v>2.7361111111089986</c:v>
                </c:pt>
                <c:pt idx="8921">
                  <c:v>2.7363541666631637</c:v>
                </c:pt>
                <c:pt idx="8922">
                  <c:v>2.7365972222246047</c:v>
                </c:pt>
                <c:pt idx="8923">
                  <c:v>2.7368402777787697</c:v>
                </c:pt>
                <c:pt idx="8924">
                  <c:v>2.7370833333329347</c:v>
                </c:pt>
                <c:pt idx="8925">
                  <c:v>2.7373263888870998</c:v>
                </c:pt>
                <c:pt idx="8926">
                  <c:v>2.7375694444412648</c:v>
                </c:pt>
                <c:pt idx="8927">
                  <c:v>2.7378125000027058</c:v>
                </c:pt>
                <c:pt idx="8928">
                  <c:v>2.7380555555568709</c:v>
                </c:pt>
                <c:pt idx="8929">
                  <c:v>2.7382986111110359</c:v>
                </c:pt>
                <c:pt idx="8930">
                  <c:v>2.7385416666652009</c:v>
                </c:pt>
                <c:pt idx="8931">
                  <c:v>2.738784722219366</c:v>
                </c:pt>
                <c:pt idx="8932">
                  <c:v>2.739027777780807</c:v>
                </c:pt>
                <c:pt idx="8933">
                  <c:v>2.739270833334972</c:v>
                </c:pt>
                <c:pt idx="8934">
                  <c:v>2.739513888889137</c:v>
                </c:pt>
                <c:pt idx="8935">
                  <c:v>2.7397685185200817</c:v>
                </c:pt>
                <c:pt idx="8936">
                  <c:v>2.7400115740742468</c:v>
                </c:pt>
                <c:pt idx="8937">
                  <c:v>2.7402546296284118</c:v>
                </c:pt>
                <c:pt idx="8938">
                  <c:v>2.7404976851825769</c:v>
                </c:pt>
                <c:pt idx="8939">
                  <c:v>2.7407407407367419</c:v>
                </c:pt>
                <c:pt idx="8940">
                  <c:v>2.7409837962981829</c:v>
                </c:pt>
                <c:pt idx="8941">
                  <c:v>2.7412268518523479</c:v>
                </c:pt>
                <c:pt idx="8942">
                  <c:v>2.741469907406513</c:v>
                </c:pt>
                <c:pt idx="8943">
                  <c:v>2.741712962960678</c:v>
                </c:pt>
                <c:pt idx="8944">
                  <c:v>2.7419560185148431</c:v>
                </c:pt>
                <c:pt idx="8945">
                  <c:v>2.742199074076284</c:v>
                </c:pt>
                <c:pt idx="8946">
                  <c:v>2.7424421296304491</c:v>
                </c:pt>
                <c:pt idx="8947">
                  <c:v>2.7426851851846141</c:v>
                </c:pt>
                <c:pt idx="8948">
                  <c:v>2.7429282407387792</c:v>
                </c:pt>
                <c:pt idx="8949">
                  <c:v>2.7431712962929442</c:v>
                </c:pt>
                <c:pt idx="8950">
                  <c:v>2.7434143518543852</c:v>
                </c:pt>
                <c:pt idx="8951">
                  <c:v>2.7436574074085502</c:v>
                </c:pt>
                <c:pt idx="8952">
                  <c:v>2.7439004629627153</c:v>
                </c:pt>
                <c:pt idx="8953">
                  <c:v>2.7441435185168803</c:v>
                </c:pt>
                <c:pt idx="8954">
                  <c:v>2.7443865740710454</c:v>
                </c:pt>
                <c:pt idx="8955">
                  <c:v>2.7446296296324864</c:v>
                </c:pt>
                <c:pt idx="8956">
                  <c:v>2.7448726851866514</c:v>
                </c:pt>
                <c:pt idx="8957">
                  <c:v>2.7451157407408164</c:v>
                </c:pt>
                <c:pt idx="8958">
                  <c:v>2.7453587962949815</c:v>
                </c:pt>
                <c:pt idx="8959">
                  <c:v>2.7456018518491465</c:v>
                </c:pt>
                <c:pt idx="8960">
                  <c:v>2.7458449074033116</c:v>
                </c:pt>
                <c:pt idx="8961">
                  <c:v>2.7460879629647525</c:v>
                </c:pt>
                <c:pt idx="8962">
                  <c:v>2.7463310185189176</c:v>
                </c:pt>
                <c:pt idx="8963">
                  <c:v>2.7465740740730826</c:v>
                </c:pt>
                <c:pt idx="8964">
                  <c:v>2.7468171296272477</c:v>
                </c:pt>
                <c:pt idx="8965">
                  <c:v>2.7470601851814127</c:v>
                </c:pt>
                <c:pt idx="8966">
                  <c:v>2.7473032407428537</c:v>
                </c:pt>
                <c:pt idx="8967">
                  <c:v>2.7475462962970187</c:v>
                </c:pt>
                <c:pt idx="8968">
                  <c:v>2.7477893518511838</c:v>
                </c:pt>
                <c:pt idx="8969">
                  <c:v>2.7480324074053488</c:v>
                </c:pt>
                <c:pt idx="8970">
                  <c:v>2.7482754629595139</c:v>
                </c:pt>
                <c:pt idx="8971">
                  <c:v>2.7485185185209549</c:v>
                </c:pt>
                <c:pt idx="8972">
                  <c:v>2.7487615740751199</c:v>
                </c:pt>
                <c:pt idx="8973">
                  <c:v>2.7490046296292849</c:v>
                </c:pt>
                <c:pt idx="8974">
                  <c:v>2.74924768518345</c:v>
                </c:pt>
                <c:pt idx="8975">
                  <c:v>2.749490740737615</c:v>
                </c:pt>
                <c:pt idx="8976">
                  <c:v>2.749733796299056</c:v>
                </c:pt>
                <c:pt idx="8977">
                  <c:v>2.749976851853221</c:v>
                </c:pt>
                <c:pt idx="8978">
                  <c:v>2.7502199074073861</c:v>
                </c:pt>
                <c:pt idx="8979">
                  <c:v>2.7504629629615511</c:v>
                </c:pt>
                <c:pt idx="8980">
                  <c:v>2.7507060185157162</c:v>
                </c:pt>
                <c:pt idx="8981">
                  <c:v>2.7509490740771572</c:v>
                </c:pt>
                <c:pt idx="8982">
                  <c:v>2.7511921296313222</c:v>
                </c:pt>
                <c:pt idx="8983">
                  <c:v>2.7514351851854872</c:v>
                </c:pt>
                <c:pt idx="8984">
                  <c:v>2.7516898148164319</c:v>
                </c:pt>
                <c:pt idx="8985">
                  <c:v>2.751932870370597</c:v>
                </c:pt>
                <c:pt idx="8986">
                  <c:v>2.752175925924762</c:v>
                </c:pt>
                <c:pt idx="8987">
                  <c:v>2.7524189814789271</c:v>
                </c:pt>
                <c:pt idx="8988">
                  <c:v>2.7526620370330921</c:v>
                </c:pt>
                <c:pt idx="8989">
                  <c:v>2.7529050925945331</c:v>
                </c:pt>
                <c:pt idx="8990">
                  <c:v>2.7531481481486981</c:v>
                </c:pt>
                <c:pt idx="8991">
                  <c:v>2.7533912037028632</c:v>
                </c:pt>
                <c:pt idx="8992">
                  <c:v>2.7536342592570282</c:v>
                </c:pt>
                <c:pt idx="8993">
                  <c:v>2.7538773148111932</c:v>
                </c:pt>
                <c:pt idx="8994">
                  <c:v>2.7541203703726342</c:v>
                </c:pt>
                <c:pt idx="8995">
                  <c:v>2.7543634259267993</c:v>
                </c:pt>
                <c:pt idx="8996">
                  <c:v>2.7546064814809643</c:v>
                </c:pt>
                <c:pt idx="8997">
                  <c:v>2.7548495370351294</c:v>
                </c:pt>
                <c:pt idx="8998">
                  <c:v>2.7550925925892944</c:v>
                </c:pt>
                <c:pt idx="8999">
                  <c:v>2.7553356481507354</c:v>
                </c:pt>
                <c:pt idx="9000">
                  <c:v>2.7555787037049004</c:v>
                </c:pt>
                <c:pt idx="9001">
                  <c:v>2.7558217592590655</c:v>
                </c:pt>
                <c:pt idx="9002">
                  <c:v>2.7560648148132305</c:v>
                </c:pt>
                <c:pt idx="9003">
                  <c:v>2.7563078703673956</c:v>
                </c:pt>
                <c:pt idx="9004">
                  <c:v>2.7565509259288365</c:v>
                </c:pt>
                <c:pt idx="9005">
                  <c:v>2.7567939814830016</c:v>
                </c:pt>
                <c:pt idx="9006">
                  <c:v>2.7570370370371666</c:v>
                </c:pt>
                <c:pt idx="9007">
                  <c:v>2.7572800925913317</c:v>
                </c:pt>
                <c:pt idx="9008">
                  <c:v>2.7575231481454967</c:v>
                </c:pt>
                <c:pt idx="9009">
                  <c:v>2.7577662036996617</c:v>
                </c:pt>
                <c:pt idx="9010">
                  <c:v>2.7580092592611027</c:v>
                </c:pt>
                <c:pt idx="9011">
                  <c:v>2.7582523148152678</c:v>
                </c:pt>
                <c:pt idx="9012">
                  <c:v>2.7584953703694328</c:v>
                </c:pt>
                <c:pt idx="9013">
                  <c:v>2.7587384259235979</c:v>
                </c:pt>
                <c:pt idx="9014">
                  <c:v>2.7589814814777629</c:v>
                </c:pt>
                <c:pt idx="9015">
                  <c:v>2.7592245370392039</c:v>
                </c:pt>
                <c:pt idx="9016">
                  <c:v>2.7594675925933689</c:v>
                </c:pt>
                <c:pt idx="9017">
                  <c:v>2.759710648147534</c:v>
                </c:pt>
                <c:pt idx="9018">
                  <c:v>2.759953703701699</c:v>
                </c:pt>
                <c:pt idx="9019">
                  <c:v>2.7601967592558641</c:v>
                </c:pt>
                <c:pt idx="9020">
                  <c:v>2.760439814817305</c:v>
                </c:pt>
                <c:pt idx="9021">
                  <c:v>2.7606828703714701</c:v>
                </c:pt>
                <c:pt idx="9022">
                  <c:v>2.7609259259256351</c:v>
                </c:pt>
                <c:pt idx="9023">
                  <c:v>2.7611689814798002</c:v>
                </c:pt>
                <c:pt idx="9024">
                  <c:v>2.7614120370339652</c:v>
                </c:pt>
                <c:pt idx="9025">
                  <c:v>2.7616550925954062</c:v>
                </c:pt>
                <c:pt idx="9026">
                  <c:v>2.7618981481495712</c:v>
                </c:pt>
                <c:pt idx="9027">
                  <c:v>2.7621412037037363</c:v>
                </c:pt>
                <c:pt idx="9028">
                  <c:v>2.7623842592579013</c:v>
                </c:pt>
                <c:pt idx="9029">
                  <c:v>2.7626273148120664</c:v>
                </c:pt>
                <c:pt idx="9030">
                  <c:v>2.7628703703735074</c:v>
                </c:pt>
                <c:pt idx="9031">
                  <c:v>2.7631134259276724</c:v>
                </c:pt>
                <c:pt idx="9032">
                  <c:v>2.7633680555586171</c:v>
                </c:pt>
                <c:pt idx="9033">
                  <c:v>2.7636111111127821</c:v>
                </c:pt>
                <c:pt idx="9034">
                  <c:v>2.7638541666669472</c:v>
                </c:pt>
                <c:pt idx="9035">
                  <c:v>2.7640972222211122</c:v>
                </c:pt>
                <c:pt idx="9036">
                  <c:v>2.7643402777752772</c:v>
                </c:pt>
                <c:pt idx="9037">
                  <c:v>2.7645833333294423</c:v>
                </c:pt>
                <c:pt idx="9038">
                  <c:v>2.7648263888908833</c:v>
                </c:pt>
                <c:pt idx="9039">
                  <c:v>2.7650694444450483</c:v>
                </c:pt>
                <c:pt idx="9040">
                  <c:v>2.7653124999992134</c:v>
                </c:pt>
                <c:pt idx="9041">
                  <c:v>2.7655555555533784</c:v>
                </c:pt>
                <c:pt idx="9042">
                  <c:v>2.7657986111075434</c:v>
                </c:pt>
                <c:pt idx="9043">
                  <c:v>2.7660416666689844</c:v>
                </c:pt>
                <c:pt idx="9044">
                  <c:v>2.7662847222231495</c:v>
                </c:pt>
                <c:pt idx="9045">
                  <c:v>2.7665277777773145</c:v>
                </c:pt>
                <c:pt idx="9046">
                  <c:v>2.7667708333314796</c:v>
                </c:pt>
                <c:pt idx="9047">
                  <c:v>2.7670138888856446</c:v>
                </c:pt>
                <c:pt idx="9048">
                  <c:v>2.7672569444470856</c:v>
                </c:pt>
                <c:pt idx="9049">
                  <c:v>2.7675000000012506</c:v>
                </c:pt>
                <c:pt idx="9050">
                  <c:v>2.7677430555554157</c:v>
                </c:pt>
                <c:pt idx="9051">
                  <c:v>2.7679861111095807</c:v>
                </c:pt>
                <c:pt idx="9052">
                  <c:v>2.7682291666637457</c:v>
                </c:pt>
                <c:pt idx="9053">
                  <c:v>2.7684722222251867</c:v>
                </c:pt>
                <c:pt idx="9054">
                  <c:v>2.7687152777793518</c:v>
                </c:pt>
                <c:pt idx="9055">
                  <c:v>2.7689583333335168</c:v>
                </c:pt>
                <c:pt idx="9056">
                  <c:v>2.7692013888876819</c:v>
                </c:pt>
                <c:pt idx="9057">
                  <c:v>2.7694444444418469</c:v>
                </c:pt>
                <c:pt idx="9058">
                  <c:v>2.7696874999960119</c:v>
                </c:pt>
                <c:pt idx="9059">
                  <c:v>2.7699305555574529</c:v>
                </c:pt>
                <c:pt idx="9060">
                  <c:v>2.770173611111618</c:v>
                </c:pt>
                <c:pt idx="9061">
                  <c:v>2.770416666665783</c:v>
                </c:pt>
                <c:pt idx="9062">
                  <c:v>2.7706597222199481</c:v>
                </c:pt>
                <c:pt idx="9063">
                  <c:v>2.7709027777741131</c:v>
                </c:pt>
                <c:pt idx="9064">
                  <c:v>2.7711458333355541</c:v>
                </c:pt>
                <c:pt idx="9065">
                  <c:v>2.7713888888897191</c:v>
                </c:pt>
                <c:pt idx="9066">
                  <c:v>2.7716319444438842</c:v>
                </c:pt>
                <c:pt idx="9067">
                  <c:v>2.7718749999980492</c:v>
                </c:pt>
                <c:pt idx="9068">
                  <c:v>2.7721180555522142</c:v>
                </c:pt>
                <c:pt idx="9069">
                  <c:v>2.7723611111136552</c:v>
                </c:pt>
                <c:pt idx="9070">
                  <c:v>2.7726041666678203</c:v>
                </c:pt>
                <c:pt idx="9071">
                  <c:v>2.7728472222219853</c:v>
                </c:pt>
                <c:pt idx="9072">
                  <c:v>2.7730902777761504</c:v>
                </c:pt>
                <c:pt idx="9073">
                  <c:v>2.7733333333303154</c:v>
                </c:pt>
                <c:pt idx="9074">
                  <c:v>2.7735763888917564</c:v>
                </c:pt>
                <c:pt idx="9075">
                  <c:v>2.7738194444459214</c:v>
                </c:pt>
                <c:pt idx="9076">
                  <c:v>2.7740625000000865</c:v>
                </c:pt>
                <c:pt idx="9077">
                  <c:v>2.7743055555542515</c:v>
                </c:pt>
                <c:pt idx="9078">
                  <c:v>2.7745486111084166</c:v>
                </c:pt>
                <c:pt idx="9079">
                  <c:v>2.7747916666625816</c:v>
                </c:pt>
                <c:pt idx="9080">
                  <c:v>2.7750462962935263</c:v>
                </c:pt>
                <c:pt idx="9081">
                  <c:v>2.7752893518549673</c:v>
                </c:pt>
                <c:pt idx="9082">
                  <c:v>2.7755324074091323</c:v>
                </c:pt>
                <c:pt idx="9083">
                  <c:v>2.7757754629632974</c:v>
                </c:pt>
                <c:pt idx="9084">
                  <c:v>2.7760185185174624</c:v>
                </c:pt>
                <c:pt idx="9085">
                  <c:v>2.7762615740716274</c:v>
                </c:pt>
                <c:pt idx="9086">
                  <c:v>2.7765046296257925</c:v>
                </c:pt>
                <c:pt idx="9087">
                  <c:v>2.7767476851872335</c:v>
                </c:pt>
                <c:pt idx="9088">
                  <c:v>2.7769907407413985</c:v>
                </c:pt>
                <c:pt idx="9089">
                  <c:v>2.7772337962955636</c:v>
                </c:pt>
                <c:pt idx="9090">
                  <c:v>2.7774768518497286</c:v>
                </c:pt>
                <c:pt idx="9091">
                  <c:v>2.7777199074038936</c:v>
                </c:pt>
                <c:pt idx="9092">
                  <c:v>2.7779629629653346</c:v>
                </c:pt>
                <c:pt idx="9093">
                  <c:v>2.7782060185194997</c:v>
                </c:pt>
                <c:pt idx="9094">
                  <c:v>2.7784490740736647</c:v>
                </c:pt>
                <c:pt idx="9095">
                  <c:v>2.7786921296278297</c:v>
                </c:pt>
                <c:pt idx="9096">
                  <c:v>2.7789351851819948</c:v>
                </c:pt>
                <c:pt idx="9097">
                  <c:v>2.7791782407434358</c:v>
                </c:pt>
                <c:pt idx="9098">
                  <c:v>2.7794212962976008</c:v>
                </c:pt>
                <c:pt idx="9099">
                  <c:v>2.7796643518517659</c:v>
                </c:pt>
                <c:pt idx="9100">
                  <c:v>2.7799074074059309</c:v>
                </c:pt>
                <c:pt idx="9101">
                  <c:v>2.7801504629600959</c:v>
                </c:pt>
                <c:pt idx="9102">
                  <c:v>2.7803935185215369</c:v>
                </c:pt>
                <c:pt idx="9103">
                  <c:v>2.780636574075702</c:v>
                </c:pt>
                <c:pt idx="9104">
                  <c:v>2.780879629629867</c:v>
                </c:pt>
                <c:pt idx="9105">
                  <c:v>2.7811226851840321</c:v>
                </c:pt>
                <c:pt idx="9106">
                  <c:v>2.7813657407381971</c:v>
                </c:pt>
                <c:pt idx="9107">
                  <c:v>2.7816087962923621</c:v>
                </c:pt>
                <c:pt idx="9108">
                  <c:v>2.7818518518538031</c:v>
                </c:pt>
                <c:pt idx="9109">
                  <c:v>2.7820949074079682</c:v>
                </c:pt>
                <c:pt idx="9110">
                  <c:v>2.7823379629621332</c:v>
                </c:pt>
                <c:pt idx="9111">
                  <c:v>2.7825810185162982</c:v>
                </c:pt>
                <c:pt idx="9112">
                  <c:v>2.7828240740704633</c:v>
                </c:pt>
                <c:pt idx="9113">
                  <c:v>2.7830671296319043</c:v>
                </c:pt>
                <c:pt idx="9114">
                  <c:v>2.7833101851860693</c:v>
                </c:pt>
                <c:pt idx="9115">
                  <c:v>2.7835532407402344</c:v>
                </c:pt>
                <c:pt idx="9116">
                  <c:v>2.7837962962943994</c:v>
                </c:pt>
                <c:pt idx="9117">
                  <c:v>2.7840393518485644</c:v>
                </c:pt>
                <c:pt idx="9118">
                  <c:v>2.7842824074100054</c:v>
                </c:pt>
                <c:pt idx="9119">
                  <c:v>2.7845254629641705</c:v>
                </c:pt>
                <c:pt idx="9120">
                  <c:v>2.7847685185183355</c:v>
                </c:pt>
                <c:pt idx="9121">
                  <c:v>2.7850115740725006</c:v>
                </c:pt>
                <c:pt idx="9122">
                  <c:v>2.7852546296266656</c:v>
                </c:pt>
                <c:pt idx="9123">
                  <c:v>2.7854976851881066</c:v>
                </c:pt>
                <c:pt idx="9124">
                  <c:v>2.7857407407422716</c:v>
                </c:pt>
                <c:pt idx="9125">
                  <c:v>2.7859837962964367</c:v>
                </c:pt>
                <c:pt idx="9126">
                  <c:v>2.7862268518506017</c:v>
                </c:pt>
                <c:pt idx="9127">
                  <c:v>2.7864699074047667</c:v>
                </c:pt>
                <c:pt idx="9128">
                  <c:v>2.7867129629589318</c:v>
                </c:pt>
                <c:pt idx="9129">
                  <c:v>2.7869675925898765</c:v>
                </c:pt>
                <c:pt idx="9130">
                  <c:v>2.7872106481440415</c:v>
                </c:pt>
                <c:pt idx="9131">
                  <c:v>2.7874537037054825</c:v>
                </c:pt>
                <c:pt idx="9132">
                  <c:v>2.7876967592596475</c:v>
                </c:pt>
                <c:pt idx="9133">
                  <c:v>2.7879398148138126</c:v>
                </c:pt>
                <c:pt idx="9134">
                  <c:v>2.7881828703679776</c:v>
                </c:pt>
                <c:pt idx="9135">
                  <c:v>2.7884259259221427</c:v>
                </c:pt>
                <c:pt idx="9136">
                  <c:v>2.7886689814835837</c:v>
                </c:pt>
                <c:pt idx="9137">
                  <c:v>2.7889120370377487</c:v>
                </c:pt>
                <c:pt idx="9138">
                  <c:v>2.7891550925919137</c:v>
                </c:pt>
                <c:pt idx="9139">
                  <c:v>2.7893981481460788</c:v>
                </c:pt>
                <c:pt idx="9140">
                  <c:v>2.7896412037002438</c:v>
                </c:pt>
                <c:pt idx="9141">
                  <c:v>2.7898842592616848</c:v>
                </c:pt>
                <c:pt idx="9142">
                  <c:v>2.7901273148158499</c:v>
                </c:pt>
                <c:pt idx="9143">
                  <c:v>2.7903703703700149</c:v>
                </c:pt>
                <c:pt idx="9144">
                  <c:v>2.7906134259241799</c:v>
                </c:pt>
                <c:pt idx="9145">
                  <c:v>2.790856481478345</c:v>
                </c:pt>
                <c:pt idx="9146">
                  <c:v>2.791099537039786</c:v>
                </c:pt>
                <c:pt idx="9147">
                  <c:v>2.791342592593951</c:v>
                </c:pt>
                <c:pt idx="9148">
                  <c:v>2.7915856481481161</c:v>
                </c:pt>
                <c:pt idx="9149">
                  <c:v>2.7918287037022811</c:v>
                </c:pt>
                <c:pt idx="9150">
                  <c:v>2.7920717592564461</c:v>
                </c:pt>
                <c:pt idx="9151">
                  <c:v>2.7923148148178871</c:v>
                </c:pt>
                <c:pt idx="9152">
                  <c:v>2.7925578703720522</c:v>
                </c:pt>
                <c:pt idx="9153">
                  <c:v>2.7928009259262172</c:v>
                </c:pt>
                <c:pt idx="9154">
                  <c:v>2.7930439814803822</c:v>
                </c:pt>
                <c:pt idx="9155">
                  <c:v>2.7932870370345473</c:v>
                </c:pt>
                <c:pt idx="9156">
                  <c:v>2.7935300925887123</c:v>
                </c:pt>
                <c:pt idx="9157">
                  <c:v>2.7937731481501533</c:v>
                </c:pt>
                <c:pt idx="9158">
                  <c:v>2.7940162037043184</c:v>
                </c:pt>
                <c:pt idx="9159">
                  <c:v>2.7942592592584834</c:v>
                </c:pt>
                <c:pt idx="9160">
                  <c:v>2.7945023148126484</c:v>
                </c:pt>
                <c:pt idx="9161">
                  <c:v>2.7947453703668135</c:v>
                </c:pt>
                <c:pt idx="9162">
                  <c:v>2.7949884259282545</c:v>
                </c:pt>
                <c:pt idx="9163">
                  <c:v>2.7952314814824195</c:v>
                </c:pt>
                <c:pt idx="9164">
                  <c:v>2.7954745370365846</c:v>
                </c:pt>
                <c:pt idx="9165">
                  <c:v>2.7957175925907496</c:v>
                </c:pt>
                <c:pt idx="9166">
                  <c:v>2.7959606481449146</c:v>
                </c:pt>
                <c:pt idx="9167">
                  <c:v>2.7962037037063556</c:v>
                </c:pt>
                <c:pt idx="9168">
                  <c:v>2.7964467592605207</c:v>
                </c:pt>
                <c:pt idx="9169">
                  <c:v>2.7966898148146857</c:v>
                </c:pt>
                <c:pt idx="9170">
                  <c:v>2.7969328703688507</c:v>
                </c:pt>
                <c:pt idx="9171">
                  <c:v>2.7971759259230158</c:v>
                </c:pt>
                <c:pt idx="9172">
                  <c:v>2.7974189814844568</c:v>
                </c:pt>
                <c:pt idx="9173">
                  <c:v>2.7976620370386218</c:v>
                </c:pt>
                <c:pt idx="9174">
                  <c:v>2.7979050925927869</c:v>
                </c:pt>
                <c:pt idx="9175">
                  <c:v>2.7981481481469519</c:v>
                </c:pt>
                <c:pt idx="9176">
                  <c:v>2.7983912037011169</c:v>
                </c:pt>
                <c:pt idx="9177">
                  <c:v>2.7986458333320616</c:v>
                </c:pt>
                <c:pt idx="9178">
                  <c:v>2.7988888888862267</c:v>
                </c:pt>
                <c:pt idx="9179">
                  <c:v>2.7991319444403917</c:v>
                </c:pt>
                <c:pt idx="9180">
                  <c:v>2.7993750000018327</c:v>
                </c:pt>
                <c:pt idx="9181">
                  <c:v>2.7996180555559977</c:v>
                </c:pt>
                <c:pt idx="9182">
                  <c:v>2.7998611111101628</c:v>
                </c:pt>
                <c:pt idx="9183">
                  <c:v>2.8001041666643278</c:v>
                </c:pt>
                <c:pt idx="9184">
                  <c:v>2.8003472222184929</c:v>
                </c:pt>
                <c:pt idx="9185">
                  <c:v>2.8005902777799339</c:v>
                </c:pt>
                <c:pt idx="9186">
                  <c:v>2.8008333333340989</c:v>
                </c:pt>
                <c:pt idx="9187">
                  <c:v>2.8010763888882639</c:v>
                </c:pt>
                <c:pt idx="9188">
                  <c:v>2.801319444442429</c:v>
                </c:pt>
                <c:pt idx="9189">
                  <c:v>2.801562499996594</c:v>
                </c:pt>
                <c:pt idx="9190">
                  <c:v>2.801805555558035</c:v>
                </c:pt>
                <c:pt idx="9191">
                  <c:v>2.8020486111122</c:v>
                </c:pt>
                <c:pt idx="9192">
                  <c:v>2.8022916666663651</c:v>
                </c:pt>
                <c:pt idx="9193">
                  <c:v>2.8025347222205301</c:v>
                </c:pt>
                <c:pt idx="9194">
                  <c:v>2.8027777777746952</c:v>
                </c:pt>
                <c:pt idx="9195">
                  <c:v>2.8030208333361362</c:v>
                </c:pt>
                <c:pt idx="9196">
                  <c:v>2.8032638888903012</c:v>
                </c:pt>
                <c:pt idx="9197">
                  <c:v>2.8035069444444662</c:v>
                </c:pt>
                <c:pt idx="9198">
                  <c:v>2.8037499999986313</c:v>
                </c:pt>
                <c:pt idx="9199">
                  <c:v>2.8039930555527963</c:v>
                </c:pt>
                <c:pt idx="9200">
                  <c:v>2.8042361111142373</c:v>
                </c:pt>
                <c:pt idx="9201">
                  <c:v>2.8044791666684024</c:v>
                </c:pt>
                <c:pt idx="9202">
                  <c:v>2.8047222222225674</c:v>
                </c:pt>
                <c:pt idx="9203">
                  <c:v>2.8049652777767324</c:v>
                </c:pt>
                <c:pt idx="9204">
                  <c:v>2.8052083333308975</c:v>
                </c:pt>
                <c:pt idx="9205">
                  <c:v>2.8054513888850625</c:v>
                </c:pt>
                <c:pt idx="9206">
                  <c:v>2.8056944444465035</c:v>
                </c:pt>
                <c:pt idx="9207">
                  <c:v>2.8059375000006685</c:v>
                </c:pt>
                <c:pt idx="9208">
                  <c:v>2.8061805555548336</c:v>
                </c:pt>
                <c:pt idx="9209">
                  <c:v>2.8064236111089986</c:v>
                </c:pt>
                <c:pt idx="9210">
                  <c:v>2.8066666666631637</c:v>
                </c:pt>
                <c:pt idx="9211">
                  <c:v>2.8069097222246047</c:v>
                </c:pt>
                <c:pt idx="9212">
                  <c:v>2.8071527777787697</c:v>
                </c:pt>
                <c:pt idx="9213">
                  <c:v>2.8073958333329347</c:v>
                </c:pt>
                <c:pt idx="9214">
                  <c:v>2.8076388888870998</c:v>
                </c:pt>
                <c:pt idx="9215">
                  <c:v>2.8078819444412648</c:v>
                </c:pt>
                <c:pt idx="9216">
                  <c:v>2.8081250000027058</c:v>
                </c:pt>
                <c:pt idx="9217">
                  <c:v>2.8083680555568709</c:v>
                </c:pt>
                <c:pt idx="9218">
                  <c:v>2.8086111111110359</c:v>
                </c:pt>
                <c:pt idx="9219">
                  <c:v>2.8088541666652009</c:v>
                </c:pt>
                <c:pt idx="9220">
                  <c:v>2.809097222219366</c:v>
                </c:pt>
                <c:pt idx="9221">
                  <c:v>2.809340277780807</c:v>
                </c:pt>
                <c:pt idx="9222">
                  <c:v>2.809583333334972</c:v>
                </c:pt>
                <c:pt idx="9223">
                  <c:v>2.809826388889137</c:v>
                </c:pt>
                <c:pt idx="9224">
                  <c:v>2.8100694444433021</c:v>
                </c:pt>
                <c:pt idx="9225">
                  <c:v>2.8103124999974671</c:v>
                </c:pt>
                <c:pt idx="9226">
                  <c:v>2.8105671296284118</c:v>
                </c:pt>
                <c:pt idx="9227">
                  <c:v>2.8108101851825769</c:v>
                </c:pt>
                <c:pt idx="9228">
                  <c:v>2.8110532407367419</c:v>
                </c:pt>
                <c:pt idx="9229">
                  <c:v>2.8112962962981829</c:v>
                </c:pt>
                <c:pt idx="9230">
                  <c:v>2.8115393518523479</c:v>
                </c:pt>
                <c:pt idx="9231">
                  <c:v>2.811782407406513</c:v>
                </c:pt>
                <c:pt idx="9232">
                  <c:v>2.812025462960678</c:v>
                </c:pt>
                <c:pt idx="9233">
                  <c:v>2.8122685185148431</c:v>
                </c:pt>
                <c:pt idx="9234">
                  <c:v>2.812511574076284</c:v>
                </c:pt>
                <c:pt idx="9235">
                  <c:v>2.8127546296304491</c:v>
                </c:pt>
                <c:pt idx="9236">
                  <c:v>2.8129976851846141</c:v>
                </c:pt>
                <c:pt idx="9237">
                  <c:v>2.8132407407387792</c:v>
                </c:pt>
                <c:pt idx="9238">
                  <c:v>2.8134837962929442</c:v>
                </c:pt>
                <c:pt idx="9239">
                  <c:v>2.8137268518543852</c:v>
                </c:pt>
                <c:pt idx="9240">
                  <c:v>2.8139699074085502</c:v>
                </c:pt>
                <c:pt idx="9241">
                  <c:v>2.8142129629627153</c:v>
                </c:pt>
                <c:pt idx="9242">
                  <c:v>2.8144560185168803</c:v>
                </c:pt>
                <c:pt idx="9243">
                  <c:v>2.8146990740710454</c:v>
                </c:pt>
                <c:pt idx="9244">
                  <c:v>2.8149421296324864</c:v>
                </c:pt>
                <c:pt idx="9245">
                  <c:v>2.8151851851866514</c:v>
                </c:pt>
                <c:pt idx="9246">
                  <c:v>2.8154282407408164</c:v>
                </c:pt>
                <c:pt idx="9247">
                  <c:v>2.8156712962949815</c:v>
                </c:pt>
                <c:pt idx="9248">
                  <c:v>2.8159143518491465</c:v>
                </c:pt>
                <c:pt idx="9249">
                  <c:v>2.8161574074033116</c:v>
                </c:pt>
                <c:pt idx="9250">
                  <c:v>2.8164004629647525</c:v>
                </c:pt>
                <c:pt idx="9251">
                  <c:v>2.8166435185189176</c:v>
                </c:pt>
                <c:pt idx="9252">
                  <c:v>2.8168865740730826</c:v>
                </c:pt>
                <c:pt idx="9253">
                  <c:v>2.8171296296272477</c:v>
                </c:pt>
                <c:pt idx="9254">
                  <c:v>2.8173726851814127</c:v>
                </c:pt>
                <c:pt idx="9255">
                  <c:v>2.8176157407428537</c:v>
                </c:pt>
                <c:pt idx="9256">
                  <c:v>2.8178587962970187</c:v>
                </c:pt>
                <c:pt idx="9257">
                  <c:v>2.8181018518511838</c:v>
                </c:pt>
                <c:pt idx="9258">
                  <c:v>2.8183449074053488</c:v>
                </c:pt>
                <c:pt idx="9259">
                  <c:v>2.8185879629595139</c:v>
                </c:pt>
                <c:pt idx="9260">
                  <c:v>2.8188310185209549</c:v>
                </c:pt>
                <c:pt idx="9261">
                  <c:v>2.8190740740751199</c:v>
                </c:pt>
                <c:pt idx="9262">
                  <c:v>2.8193171296292849</c:v>
                </c:pt>
                <c:pt idx="9263">
                  <c:v>2.81956018518345</c:v>
                </c:pt>
                <c:pt idx="9264">
                  <c:v>2.819803240737615</c:v>
                </c:pt>
                <c:pt idx="9265">
                  <c:v>2.820046296299056</c:v>
                </c:pt>
                <c:pt idx="9266">
                  <c:v>2.820289351853221</c:v>
                </c:pt>
                <c:pt idx="9267">
                  <c:v>2.8205324074073861</c:v>
                </c:pt>
                <c:pt idx="9268">
                  <c:v>2.8207754629615511</c:v>
                </c:pt>
                <c:pt idx="9269">
                  <c:v>2.8210185185157162</c:v>
                </c:pt>
                <c:pt idx="9270">
                  <c:v>2.8212615740771572</c:v>
                </c:pt>
                <c:pt idx="9271">
                  <c:v>2.8215046296313222</c:v>
                </c:pt>
                <c:pt idx="9272">
                  <c:v>2.8217476851854872</c:v>
                </c:pt>
                <c:pt idx="9273">
                  <c:v>2.8219907407396523</c:v>
                </c:pt>
                <c:pt idx="9274">
                  <c:v>2.822245370370597</c:v>
                </c:pt>
                <c:pt idx="9275">
                  <c:v>2.822488425924762</c:v>
                </c:pt>
                <c:pt idx="9276">
                  <c:v>2.8227314814789271</c:v>
                </c:pt>
                <c:pt idx="9277">
                  <c:v>2.8229745370330921</c:v>
                </c:pt>
                <c:pt idx="9278">
                  <c:v>2.8232175925945331</c:v>
                </c:pt>
                <c:pt idx="9279">
                  <c:v>2.8234606481486981</c:v>
                </c:pt>
                <c:pt idx="9280">
                  <c:v>2.8237037037028632</c:v>
                </c:pt>
                <c:pt idx="9281">
                  <c:v>2.8239467592570282</c:v>
                </c:pt>
                <c:pt idx="9282">
                  <c:v>2.8241898148111932</c:v>
                </c:pt>
                <c:pt idx="9283">
                  <c:v>2.8244328703726342</c:v>
                </c:pt>
                <c:pt idx="9284">
                  <c:v>2.8246759259267993</c:v>
                </c:pt>
                <c:pt idx="9285">
                  <c:v>2.8249189814809643</c:v>
                </c:pt>
                <c:pt idx="9286">
                  <c:v>2.8251620370351294</c:v>
                </c:pt>
                <c:pt idx="9287">
                  <c:v>2.8254050925892944</c:v>
                </c:pt>
                <c:pt idx="9288">
                  <c:v>2.8256481481507354</c:v>
                </c:pt>
                <c:pt idx="9289">
                  <c:v>2.8258912037049004</c:v>
                </c:pt>
                <c:pt idx="9290">
                  <c:v>2.8261342592590655</c:v>
                </c:pt>
                <c:pt idx="9291">
                  <c:v>2.8263773148132305</c:v>
                </c:pt>
                <c:pt idx="9292">
                  <c:v>2.8266203703673956</c:v>
                </c:pt>
                <c:pt idx="9293">
                  <c:v>2.8268634259288365</c:v>
                </c:pt>
                <c:pt idx="9294">
                  <c:v>2.8271064814830016</c:v>
                </c:pt>
                <c:pt idx="9295">
                  <c:v>2.8273495370371666</c:v>
                </c:pt>
                <c:pt idx="9296">
                  <c:v>2.8275925925913317</c:v>
                </c:pt>
                <c:pt idx="9297">
                  <c:v>2.8278356481454967</c:v>
                </c:pt>
                <c:pt idx="9298">
                  <c:v>2.8280787036996617</c:v>
                </c:pt>
                <c:pt idx="9299">
                  <c:v>2.8283217592611027</c:v>
                </c:pt>
                <c:pt idx="9300">
                  <c:v>2.8285648148152678</c:v>
                </c:pt>
                <c:pt idx="9301">
                  <c:v>2.8288078703694328</c:v>
                </c:pt>
                <c:pt idx="9302">
                  <c:v>2.8290509259235979</c:v>
                </c:pt>
                <c:pt idx="9303">
                  <c:v>2.8292939814777629</c:v>
                </c:pt>
                <c:pt idx="9304">
                  <c:v>2.8295370370392039</c:v>
                </c:pt>
                <c:pt idx="9305">
                  <c:v>2.8297800925933689</c:v>
                </c:pt>
                <c:pt idx="9306">
                  <c:v>2.830023148147534</c:v>
                </c:pt>
                <c:pt idx="9307">
                  <c:v>2.830266203701699</c:v>
                </c:pt>
                <c:pt idx="9308">
                  <c:v>2.8305092592558641</c:v>
                </c:pt>
                <c:pt idx="9309">
                  <c:v>2.830752314817305</c:v>
                </c:pt>
                <c:pt idx="9310">
                  <c:v>2.8309953703714701</c:v>
                </c:pt>
                <c:pt idx="9311">
                  <c:v>2.8312384259256351</c:v>
                </c:pt>
                <c:pt idx="9312">
                  <c:v>2.8314814814798002</c:v>
                </c:pt>
                <c:pt idx="9313">
                  <c:v>2.8317245370339652</c:v>
                </c:pt>
                <c:pt idx="9314">
                  <c:v>2.8319675925954062</c:v>
                </c:pt>
                <c:pt idx="9315">
                  <c:v>2.8322106481495712</c:v>
                </c:pt>
                <c:pt idx="9316">
                  <c:v>2.8324537037037363</c:v>
                </c:pt>
                <c:pt idx="9317">
                  <c:v>2.8326967592579013</c:v>
                </c:pt>
                <c:pt idx="9318">
                  <c:v>2.8329398148120664</c:v>
                </c:pt>
                <c:pt idx="9319">
                  <c:v>2.8331828703735074</c:v>
                </c:pt>
                <c:pt idx="9320">
                  <c:v>2.8334259259276724</c:v>
                </c:pt>
                <c:pt idx="9321">
                  <c:v>2.8336689814818374</c:v>
                </c:pt>
                <c:pt idx="9322">
                  <c:v>2.8339120370360025</c:v>
                </c:pt>
                <c:pt idx="9323">
                  <c:v>2.8341666666669472</c:v>
                </c:pt>
                <c:pt idx="9324">
                  <c:v>2.8344097222211122</c:v>
                </c:pt>
                <c:pt idx="9325">
                  <c:v>2.8346527777752772</c:v>
                </c:pt>
                <c:pt idx="9326">
                  <c:v>2.8348958333294423</c:v>
                </c:pt>
                <c:pt idx="9327">
                  <c:v>2.8351388888908833</c:v>
                </c:pt>
                <c:pt idx="9328">
                  <c:v>2.8353819444450483</c:v>
                </c:pt>
                <c:pt idx="9329">
                  <c:v>2.8356249999992134</c:v>
                </c:pt>
                <c:pt idx="9330">
                  <c:v>2.8358680555533784</c:v>
                </c:pt>
                <c:pt idx="9331">
                  <c:v>2.8361111111075434</c:v>
                </c:pt>
                <c:pt idx="9332">
                  <c:v>2.8363541666689844</c:v>
                </c:pt>
                <c:pt idx="9333">
                  <c:v>2.8365972222231495</c:v>
                </c:pt>
                <c:pt idx="9334">
                  <c:v>2.8368402777773145</c:v>
                </c:pt>
                <c:pt idx="9335">
                  <c:v>2.8370833333314796</c:v>
                </c:pt>
                <c:pt idx="9336">
                  <c:v>2.8373263888856446</c:v>
                </c:pt>
                <c:pt idx="9337">
                  <c:v>2.8375694444470856</c:v>
                </c:pt>
                <c:pt idx="9338">
                  <c:v>2.8378125000012506</c:v>
                </c:pt>
                <c:pt idx="9339">
                  <c:v>2.8380555555554157</c:v>
                </c:pt>
                <c:pt idx="9340">
                  <c:v>2.8382986111095807</c:v>
                </c:pt>
                <c:pt idx="9341">
                  <c:v>2.8385416666637457</c:v>
                </c:pt>
                <c:pt idx="9342">
                  <c:v>2.8387847222251867</c:v>
                </c:pt>
                <c:pt idx="9343">
                  <c:v>2.8390277777793518</c:v>
                </c:pt>
                <c:pt idx="9344">
                  <c:v>2.8392708333335168</c:v>
                </c:pt>
                <c:pt idx="9345">
                  <c:v>2.8395138888876819</c:v>
                </c:pt>
                <c:pt idx="9346">
                  <c:v>2.8397569444418469</c:v>
                </c:pt>
                <c:pt idx="9347">
                  <c:v>2.8399999999960119</c:v>
                </c:pt>
                <c:pt idx="9348">
                  <c:v>2.8402430555574529</c:v>
                </c:pt>
                <c:pt idx="9349">
                  <c:v>2.840486111111618</c:v>
                </c:pt>
                <c:pt idx="9350">
                  <c:v>2.840729166665783</c:v>
                </c:pt>
                <c:pt idx="9351">
                  <c:v>2.8409722222199481</c:v>
                </c:pt>
                <c:pt idx="9352">
                  <c:v>2.8412152777741131</c:v>
                </c:pt>
                <c:pt idx="9353">
                  <c:v>2.8414583333355541</c:v>
                </c:pt>
                <c:pt idx="9354">
                  <c:v>2.8417013888897191</c:v>
                </c:pt>
                <c:pt idx="9355">
                  <c:v>2.8419444444438842</c:v>
                </c:pt>
                <c:pt idx="9356">
                  <c:v>2.8421874999980492</c:v>
                </c:pt>
                <c:pt idx="9357">
                  <c:v>2.8424305555522142</c:v>
                </c:pt>
                <c:pt idx="9358">
                  <c:v>2.8426736111136552</c:v>
                </c:pt>
                <c:pt idx="9359">
                  <c:v>2.8429166666678203</c:v>
                </c:pt>
                <c:pt idx="9360">
                  <c:v>2.8431597222219853</c:v>
                </c:pt>
                <c:pt idx="9361">
                  <c:v>2.8434027777761504</c:v>
                </c:pt>
                <c:pt idx="9362">
                  <c:v>2.8436458333303154</c:v>
                </c:pt>
                <c:pt idx="9363">
                  <c:v>2.8438888888917564</c:v>
                </c:pt>
                <c:pt idx="9364">
                  <c:v>2.8441319444459214</c:v>
                </c:pt>
                <c:pt idx="9365">
                  <c:v>2.8443750000000865</c:v>
                </c:pt>
                <c:pt idx="9366">
                  <c:v>2.8446180555542515</c:v>
                </c:pt>
                <c:pt idx="9367">
                  <c:v>2.8448611111084166</c:v>
                </c:pt>
                <c:pt idx="9368">
                  <c:v>2.8451041666625816</c:v>
                </c:pt>
                <c:pt idx="9369">
                  <c:v>2.8453472222240226</c:v>
                </c:pt>
                <c:pt idx="9370">
                  <c:v>2.8455902777781876</c:v>
                </c:pt>
                <c:pt idx="9371">
                  <c:v>2.8458449074091323</c:v>
                </c:pt>
                <c:pt idx="9372">
                  <c:v>2.8460879629632974</c:v>
                </c:pt>
                <c:pt idx="9373">
                  <c:v>2.8463310185174624</c:v>
                </c:pt>
                <c:pt idx="9374">
                  <c:v>2.8465740740716274</c:v>
                </c:pt>
                <c:pt idx="9375">
                  <c:v>2.8468171296257925</c:v>
                </c:pt>
                <c:pt idx="9376">
                  <c:v>2.8470601851872335</c:v>
                </c:pt>
                <c:pt idx="9377">
                  <c:v>2.8473032407413985</c:v>
                </c:pt>
                <c:pt idx="9378">
                  <c:v>2.8475462962955636</c:v>
                </c:pt>
                <c:pt idx="9379">
                  <c:v>2.8477893518497286</c:v>
                </c:pt>
                <c:pt idx="9380">
                  <c:v>2.8480324074038936</c:v>
                </c:pt>
                <c:pt idx="9381">
                  <c:v>2.8482754629653346</c:v>
                </c:pt>
                <c:pt idx="9382">
                  <c:v>2.8485185185194997</c:v>
                </c:pt>
                <c:pt idx="9383">
                  <c:v>2.8487615740736647</c:v>
                </c:pt>
                <c:pt idx="9384">
                  <c:v>2.8490046296278297</c:v>
                </c:pt>
                <c:pt idx="9385">
                  <c:v>2.8492476851819948</c:v>
                </c:pt>
                <c:pt idx="9386">
                  <c:v>2.8494907407434358</c:v>
                </c:pt>
                <c:pt idx="9387">
                  <c:v>2.8497337962976008</c:v>
                </c:pt>
                <c:pt idx="9388">
                  <c:v>2.8499768518517659</c:v>
                </c:pt>
                <c:pt idx="9389">
                  <c:v>2.8502199074059309</c:v>
                </c:pt>
                <c:pt idx="9390">
                  <c:v>2.8504629629600959</c:v>
                </c:pt>
                <c:pt idx="9391">
                  <c:v>2.8507060185215369</c:v>
                </c:pt>
                <c:pt idx="9392">
                  <c:v>2.850949074075702</c:v>
                </c:pt>
                <c:pt idx="9393">
                  <c:v>2.851192129629867</c:v>
                </c:pt>
                <c:pt idx="9394">
                  <c:v>2.8514351851840321</c:v>
                </c:pt>
                <c:pt idx="9395">
                  <c:v>2.8516782407381971</c:v>
                </c:pt>
                <c:pt idx="9396">
                  <c:v>2.8519212962923621</c:v>
                </c:pt>
                <c:pt idx="9397">
                  <c:v>2.8521643518538031</c:v>
                </c:pt>
                <c:pt idx="9398">
                  <c:v>2.8524074074079682</c:v>
                </c:pt>
                <c:pt idx="9399">
                  <c:v>2.8526504629621332</c:v>
                </c:pt>
                <c:pt idx="9400">
                  <c:v>2.8528935185162982</c:v>
                </c:pt>
                <c:pt idx="9401">
                  <c:v>2.8531365740704633</c:v>
                </c:pt>
                <c:pt idx="9402">
                  <c:v>2.8533796296319043</c:v>
                </c:pt>
                <c:pt idx="9403">
                  <c:v>2.8536226851860693</c:v>
                </c:pt>
                <c:pt idx="9404">
                  <c:v>2.8538657407402344</c:v>
                </c:pt>
                <c:pt idx="9405">
                  <c:v>2.8541087962943994</c:v>
                </c:pt>
                <c:pt idx="9406">
                  <c:v>2.8543518518485644</c:v>
                </c:pt>
                <c:pt idx="9407">
                  <c:v>2.8545949074100054</c:v>
                </c:pt>
                <c:pt idx="9408">
                  <c:v>2.8548379629641705</c:v>
                </c:pt>
                <c:pt idx="9409">
                  <c:v>2.8550810185183355</c:v>
                </c:pt>
                <c:pt idx="9410">
                  <c:v>2.8553240740725006</c:v>
                </c:pt>
                <c:pt idx="9411">
                  <c:v>2.8555671296266656</c:v>
                </c:pt>
                <c:pt idx="9412">
                  <c:v>2.8558101851881066</c:v>
                </c:pt>
                <c:pt idx="9413">
                  <c:v>2.8560532407422716</c:v>
                </c:pt>
                <c:pt idx="9414">
                  <c:v>2.8562962962964367</c:v>
                </c:pt>
                <c:pt idx="9415">
                  <c:v>2.8565393518506017</c:v>
                </c:pt>
                <c:pt idx="9416">
                  <c:v>2.8567824074047667</c:v>
                </c:pt>
                <c:pt idx="9417">
                  <c:v>2.8570254629589318</c:v>
                </c:pt>
                <c:pt idx="9418">
                  <c:v>2.8572685185203728</c:v>
                </c:pt>
                <c:pt idx="9419">
                  <c:v>2.8575231481440415</c:v>
                </c:pt>
                <c:pt idx="9420">
                  <c:v>2.8577662037054825</c:v>
                </c:pt>
                <c:pt idx="9421">
                  <c:v>2.8580092592596475</c:v>
                </c:pt>
                <c:pt idx="9422">
                  <c:v>2.8582523148138126</c:v>
                </c:pt>
                <c:pt idx="9423">
                  <c:v>2.8584953703679776</c:v>
                </c:pt>
                <c:pt idx="9424">
                  <c:v>2.8587384259221427</c:v>
                </c:pt>
                <c:pt idx="9425">
                  <c:v>2.8589814814835837</c:v>
                </c:pt>
                <c:pt idx="9426">
                  <c:v>2.8592245370377487</c:v>
                </c:pt>
                <c:pt idx="9427">
                  <c:v>2.8594675925919137</c:v>
                </c:pt>
                <c:pt idx="9428">
                  <c:v>2.8597106481460788</c:v>
                </c:pt>
                <c:pt idx="9429">
                  <c:v>2.8599537037002438</c:v>
                </c:pt>
                <c:pt idx="9430">
                  <c:v>2.8601967592616848</c:v>
                </c:pt>
                <c:pt idx="9431">
                  <c:v>2.8604398148158499</c:v>
                </c:pt>
                <c:pt idx="9432">
                  <c:v>2.8606828703700149</c:v>
                </c:pt>
                <c:pt idx="9433">
                  <c:v>2.8609259259241799</c:v>
                </c:pt>
                <c:pt idx="9434">
                  <c:v>2.861168981478345</c:v>
                </c:pt>
                <c:pt idx="9435">
                  <c:v>2.861412037039786</c:v>
                </c:pt>
                <c:pt idx="9436">
                  <c:v>2.861655092593951</c:v>
                </c:pt>
                <c:pt idx="9437">
                  <c:v>2.8618981481481161</c:v>
                </c:pt>
                <c:pt idx="9438">
                  <c:v>2.8621412037022811</c:v>
                </c:pt>
                <c:pt idx="9439">
                  <c:v>2.8623842592564461</c:v>
                </c:pt>
                <c:pt idx="9440">
                  <c:v>2.8626273148178871</c:v>
                </c:pt>
                <c:pt idx="9441">
                  <c:v>2.8628703703720522</c:v>
                </c:pt>
                <c:pt idx="9442">
                  <c:v>2.8631134259262172</c:v>
                </c:pt>
                <c:pt idx="9443">
                  <c:v>2.8633564814803822</c:v>
                </c:pt>
                <c:pt idx="9444">
                  <c:v>2.8635995370345473</c:v>
                </c:pt>
                <c:pt idx="9445">
                  <c:v>2.8638425925887123</c:v>
                </c:pt>
                <c:pt idx="9446">
                  <c:v>2.8640856481501533</c:v>
                </c:pt>
                <c:pt idx="9447">
                  <c:v>2.8643287037043184</c:v>
                </c:pt>
                <c:pt idx="9448">
                  <c:v>2.8645717592584834</c:v>
                </c:pt>
                <c:pt idx="9449">
                  <c:v>2.8648148148126484</c:v>
                </c:pt>
                <c:pt idx="9450">
                  <c:v>2.8650578703668135</c:v>
                </c:pt>
                <c:pt idx="9451">
                  <c:v>2.8653009259282545</c:v>
                </c:pt>
                <c:pt idx="9452">
                  <c:v>2.8655439814824195</c:v>
                </c:pt>
                <c:pt idx="9453">
                  <c:v>2.8657870370365846</c:v>
                </c:pt>
                <c:pt idx="9454">
                  <c:v>2.8660300925907496</c:v>
                </c:pt>
                <c:pt idx="9455">
                  <c:v>2.8662731481449146</c:v>
                </c:pt>
                <c:pt idx="9456">
                  <c:v>2.8665162037063556</c:v>
                </c:pt>
                <c:pt idx="9457">
                  <c:v>2.8667592592605207</c:v>
                </c:pt>
                <c:pt idx="9458">
                  <c:v>2.8670023148146857</c:v>
                </c:pt>
                <c:pt idx="9459">
                  <c:v>2.8672453703688507</c:v>
                </c:pt>
                <c:pt idx="9460">
                  <c:v>2.8674884259230158</c:v>
                </c:pt>
                <c:pt idx="9461">
                  <c:v>2.8677314814844568</c:v>
                </c:pt>
                <c:pt idx="9462">
                  <c:v>2.8679745370386218</c:v>
                </c:pt>
                <c:pt idx="9463">
                  <c:v>2.8682175925927869</c:v>
                </c:pt>
                <c:pt idx="9464">
                  <c:v>2.8684606481469519</c:v>
                </c:pt>
                <c:pt idx="9465">
                  <c:v>2.8687037037011169</c:v>
                </c:pt>
                <c:pt idx="9466">
                  <c:v>2.868946759255282</c:v>
                </c:pt>
                <c:pt idx="9467">
                  <c:v>2.869189814816723</c:v>
                </c:pt>
                <c:pt idx="9468">
                  <c:v>2.8694444444403917</c:v>
                </c:pt>
                <c:pt idx="9469">
                  <c:v>2.8696875000018327</c:v>
                </c:pt>
                <c:pt idx="9470">
                  <c:v>2.8699305555559977</c:v>
                </c:pt>
                <c:pt idx="9471">
                  <c:v>2.8701736111101628</c:v>
                </c:pt>
                <c:pt idx="9472">
                  <c:v>2.8704166666643278</c:v>
                </c:pt>
                <c:pt idx="9473">
                  <c:v>2.8706597222184929</c:v>
                </c:pt>
                <c:pt idx="9474">
                  <c:v>2.8709027777799339</c:v>
                </c:pt>
                <c:pt idx="9475">
                  <c:v>2.8711458333340989</c:v>
                </c:pt>
                <c:pt idx="9476">
                  <c:v>2.8713888888882639</c:v>
                </c:pt>
                <c:pt idx="9477">
                  <c:v>2.871631944442429</c:v>
                </c:pt>
                <c:pt idx="9478">
                  <c:v>2.871874999996594</c:v>
                </c:pt>
                <c:pt idx="9479">
                  <c:v>2.872118055558035</c:v>
                </c:pt>
                <c:pt idx="9480">
                  <c:v>2.8723611111122</c:v>
                </c:pt>
                <c:pt idx="9481">
                  <c:v>2.8726041666663651</c:v>
                </c:pt>
                <c:pt idx="9482">
                  <c:v>2.8728472222205301</c:v>
                </c:pt>
                <c:pt idx="9483">
                  <c:v>2.8730902777746952</c:v>
                </c:pt>
                <c:pt idx="9484">
                  <c:v>2.8733333333361362</c:v>
                </c:pt>
                <c:pt idx="9485">
                  <c:v>2.8735763888903012</c:v>
                </c:pt>
                <c:pt idx="9486">
                  <c:v>2.8738194444444662</c:v>
                </c:pt>
                <c:pt idx="9487">
                  <c:v>2.8740624999986313</c:v>
                </c:pt>
                <c:pt idx="9488">
                  <c:v>2.8743055555527963</c:v>
                </c:pt>
                <c:pt idx="9489">
                  <c:v>2.8745486111142373</c:v>
                </c:pt>
                <c:pt idx="9490">
                  <c:v>2.8747916666684024</c:v>
                </c:pt>
                <c:pt idx="9491">
                  <c:v>2.8750347222225674</c:v>
                </c:pt>
                <c:pt idx="9492">
                  <c:v>2.8752777777767324</c:v>
                </c:pt>
                <c:pt idx="9493">
                  <c:v>2.8755208333308975</c:v>
                </c:pt>
                <c:pt idx="9494">
                  <c:v>2.8757638888850625</c:v>
                </c:pt>
                <c:pt idx="9495">
                  <c:v>2.8760069444465035</c:v>
                </c:pt>
                <c:pt idx="9496">
                  <c:v>2.8762500000006685</c:v>
                </c:pt>
                <c:pt idx="9497">
                  <c:v>2.8764930555548336</c:v>
                </c:pt>
                <c:pt idx="9498">
                  <c:v>2.8767361111089986</c:v>
                </c:pt>
                <c:pt idx="9499">
                  <c:v>2.8769791666631637</c:v>
                </c:pt>
                <c:pt idx="9500">
                  <c:v>2.8772222222246047</c:v>
                </c:pt>
                <c:pt idx="9501">
                  <c:v>2.8774652777787697</c:v>
                </c:pt>
                <c:pt idx="9502">
                  <c:v>2.8777083333329347</c:v>
                </c:pt>
                <c:pt idx="9503">
                  <c:v>2.8779513888870998</c:v>
                </c:pt>
                <c:pt idx="9504">
                  <c:v>2.8781944444412648</c:v>
                </c:pt>
                <c:pt idx="9505">
                  <c:v>2.8784375000027058</c:v>
                </c:pt>
                <c:pt idx="9506">
                  <c:v>2.8786805555568709</c:v>
                </c:pt>
                <c:pt idx="9507">
                  <c:v>2.8789236111110359</c:v>
                </c:pt>
                <c:pt idx="9508">
                  <c:v>2.8791666666652009</c:v>
                </c:pt>
                <c:pt idx="9509">
                  <c:v>2.879409722219366</c:v>
                </c:pt>
                <c:pt idx="9510">
                  <c:v>2.879652777780807</c:v>
                </c:pt>
                <c:pt idx="9511">
                  <c:v>2.879895833334972</c:v>
                </c:pt>
                <c:pt idx="9512">
                  <c:v>2.880138888889137</c:v>
                </c:pt>
                <c:pt idx="9513">
                  <c:v>2.8803819444433021</c:v>
                </c:pt>
                <c:pt idx="9514">
                  <c:v>2.8806249999974671</c:v>
                </c:pt>
                <c:pt idx="9515">
                  <c:v>2.8808680555516322</c:v>
                </c:pt>
                <c:pt idx="9516">
                  <c:v>2.8811226851825769</c:v>
                </c:pt>
                <c:pt idx="9517">
                  <c:v>2.8813657407367419</c:v>
                </c:pt>
                <c:pt idx="9518">
                  <c:v>2.8816087962981829</c:v>
                </c:pt>
                <c:pt idx="9519">
                  <c:v>2.8818518518523479</c:v>
                </c:pt>
                <c:pt idx="9520">
                  <c:v>2.882094907406513</c:v>
                </c:pt>
                <c:pt idx="9521">
                  <c:v>2.882337962960678</c:v>
                </c:pt>
                <c:pt idx="9522">
                  <c:v>2.8825810185148431</c:v>
                </c:pt>
                <c:pt idx="9523">
                  <c:v>2.882824074076284</c:v>
                </c:pt>
                <c:pt idx="9524">
                  <c:v>2.8830671296304491</c:v>
                </c:pt>
                <c:pt idx="9525">
                  <c:v>2.8833101851846141</c:v>
                </c:pt>
                <c:pt idx="9526">
                  <c:v>2.8835532407387792</c:v>
                </c:pt>
                <c:pt idx="9527">
                  <c:v>2.8837962962929442</c:v>
                </c:pt>
                <c:pt idx="9528">
                  <c:v>2.8840393518543852</c:v>
                </c:pt>
                <c:pt idx="9529">
                  <c:v>2.8842824074085502</c:v>
                </c:pt>
                <c:pt idx="9530">
                  <c:v>2.8845254629627153</c:v>
                </c:pt>
                <c:pt idx="9531">
                  <c:v>2.8847685185168803</c:v>
                </c:pt>
                <c:pt idx="9532">
                  <c:v>2.8850115740710454</c:v>
                </c:pt>
                <c:pt idx="9533">
                  <c:v>2.8852546296324864</c:v>
                </c:pt>
                <c:pt idx="9534">
                  <c:v>2.8854976851866514</c:v>
                </c:pt>
                <c:pt idx="9535">
                  <c:v>2.8857407407408164</c:v>
                </c:pt>
                <c:pt idx="9536">
                  <c:v>2.8859837962949815</c:v>
                </c:pt>
                <c:pt idx="9537">
                  <c:v>2.8862268518491465</c:v>
                </c:pt>
                <c:pt idx="9538">
                  <c:v>2.8864699074033116</c:v>
                </c:pt>
                <c:pt idx="9539">
                  <c:v>2.8867129629647525</c:v>
                </c:pt>
                <c:pt idx="9540">
                  <c:v>2.8869560185189176</c:v>
                </c:pt>
                <c:pt idx="9541">
                  <c:v>2.8871990740730826</c:v>
                </c:pt>
                <c:pt idx="9542">
                  <c:v>2.8874421296272477</c:v>
                </c:pt>
                <c:pt idx="9543">
                  <c:v>2.8876851851814127</c:v>
                </c:pt>
                <c:pt idx="9544">
                  <c:v>2.8879282407428537</c:v>
                </c:pt>
                <c:pt idx="9545">
                  <c:v>2.8881712962970187</c:v>
                </c:pt>
                <c:pt idx="9546">
                  <c:v>2.8884143518511838</c:v>
                </c:pt>
                <c:pt idx="9547">
                  <c:v>2.8886574074053488</c:v>
                </c:pt>
                <c:pt idx="9548">
                  <c:v>2.8889004629595139</c:v>
                </c:pt>
                <c:pt idx="9549">
                  <c:v>2.8891435185209549</c:v>
                </c:pt>
                <c:pt idx="9550">
                  <c:v>2.8893865740751199</c:v>
                </c:pt>
                <c:pt idx="9551">
                  <c:v>2.8896296296292849</c:v>
                </c:pt>
                <c:pt idx="9552">
                  <c:v>2.88987268518345</c:v>
                </c:pt>
                <c:pt idx="9553">
                  <c:v>2.890115740737615</c:v>
                </c:pt>
                <c:pt idx="9554">
                  <c:v>2.890358796299056</c:v>
                </c:pt>
                <c:pt idx="9555">
                  <c:v>2.890601851853221</c:v>
                </c:pt>
                <c:pt idx="9556">
                  <c:v>2.8908449074073861</c:v>
                </c:pt>
                <c:pt idx="9557">
                  <c:v>2.8910879629615511</c:v>
                </c:pt>
                <c:pt idx="9558">
                  <c:v>2.8913310185157162</c:v>
                </c:pt>
                <c:pt idx="9559">
                  <c:v>2.8915740740771572</c:v>
                </c:pt>
                <c:pt idx="9560">
                  <c:v>2.8918171296313222</c:v>
                </c:pt>
                <c:pt idx="9561">
                  <c:v>2.8920601851854872</c:v>
                </c:pt>
                <c:pt idx="9562">
                  <c:v>2.8923032407396523</c:v>
                </c:pt>
                <c:pt idx="9563">
                  <c:v>2.8925462962938173</c:v>
                </c:pt>
                <c:pt idx="9564">
                  <c:v>2.8927893518479824</c:v>
                </c:pt>
                <c:pt idx="9565">
                  <c:v>2.8930439814789271</c:v>
                </c:pt>
                <c:pt idx="9566">
                  <c:v>2.8932870370330921</c:v>
                </c:pt>
                <c:pt idx="9567">
                  <c:v>2.8935300925945331</c:v>
                </c:pt>
                <c:pt idx="9568">
                  <c:v>2.8937731481486981</c:v>
                </c:pt>
                <c:pt idx="9569">
                  <c:v>2.8940162037028632</c:v>
                </c:pt>
                <c:pt idx="9570">
                  <c:v>2.8942592592570282</c:v>
                </c:pt>
                <c:pt idx="9571">
                  <c:v>2.8945023148111932</c:v>
                </c:pt>
                <c:pt idx="9572">
                  <c:v>2.8947453703726342</c:v>
                </c:pt>
                <c:pt idx="9573">
                  <c:v>2.8949884259267993</c:v>
                </c:pt>
                <c:pt idx="9574">
                  <c:v>2.8952314814809643</c:v>
                </c:pt>
                <c:pt idx="9575">
                  <c:v>2.8954745370351294</c:v>
                </c:pt>
                <c:pt idx="9576">
                  <c:v>2.8957175925892944</c:v>
                </c:pt>
                <c:pt idx="9577">
                  <c:v>2.8959606481507354</c:v>
                </c:pt>
                <c:pt idx="9578">
                  <c:v>2.8962037037049004</c:v>
                </c:pt>
                <c:pt idx="9579">
                  <c:v>2.8964467592590655</c:v>
                </c:pt>
                <c:pt idx="9580">
                  <c:v>2.8966898148132305</c:v>
                </c:pt>
                <c:pt idx="9581">
                  <c:v>2.8969328703673956</c:v>
                </c:pt>
                <c:pt idx="9582">
                  <c:v>2.8971759259288365</c:v>
                </c:pt>
                <c:pt idx="9583">
                  <c:v>2.8974189814830016</c:v>
                </c:pt>
                <c:pt idx="9584">
                  <c:v>2.8976620370371666</c:v>
                </c:pt>
                <c:pt idx="9585">
                  <c:v>2.8979050925913317</c:v>
                </c:pt>
                <c:pt idx="9586">
                  <c:v>2.8981481481454967</c:v>
                </c:pt>
                <c:pt idx="9587">
                  <c:v>2.8983912036996617</c:v>
                </c:pt>
                <c:pt idx="9588">
                  <c:v>2.8986342592611027</c:v>
                </c:pt>
                <c:pt idx="9589">
                  <c:v>2.8988773148152678</c:v>
                </c:pt>
                <c:pt idx="9590">
                  <c:v>2.8991203703694328</c:v>
                </c:pt>
                <c:pt idx="9591">
                  <c:v>2.8993634259235979</c:v>
                </c:pt>
                <c:pt idx="9592">
                  <c:v>2.8996064814777629</c:v>
                </c:pt>
                <c:pt idx="9593">
                  <c:v>2.8998495370392039</c:v>
                </c:pt>
                <c:pt idx="9594">
                  <c:v>2.9000925925933689</c:v>
                </c:pt>
                <c:pt idx="9595">
                  <c:v>2.900335648147534</c:v>
                </c:pt>
                <c:pt idx="9596">
                  <c:v>2.900578703701699</c:v>
                </c:pt>
                <c:pt idx="9597">
                  <c:v>2.9008217592558641</c:v>
                </c:pt>
                <c:pt idx="9598">
                  <c:v>2.901064814817305</c:v>
                </c:pt>
                <c:pt idx="9599">
                  <c:v>2.9013078703714701</c:v>
                </c:pt>
                <c:pt idx="9600">
                  <c:v>2.9015509259256351</c:v>
                </c:pt>
                <c:pt idx="9601">
                  <c:v>2.9017939814798002</c:v>
                </c:pt>
                <c:pt idx="9602">
                  <c:v>2.9020370370339652</c:v>
                </c:pt>
                <c:pt idx="9603">
                  <c:v>2.9022800925954062</c:v>
                </c:pt>
                <c:pt idx="9604">
                  <c:v>2.9025231481495712</c:v>
                </c:pt>
                <c:pt idx="9605">
                  <c:v>2.9027662037037363</c:v>
                </c:pt>
                <c:pt idx="9606">
                  <c:v>2.9030092592579013</c:v>
                </c:pt>
                <c:pt idx="9607">
                  <c:v>2.9032523148120664</c:v>
                </c:pt>
                <c:pt idx="9608">
                  <c:v>2.9034953703735074</c:v>
                </c:pt>
                <c:pt idx="9609">
                  <c:v>2.9037384259276724</c:v>
                </c:pt>
                <c:pt idx="9610">
                  <c:v>2.9039814814818374</c:v>
                </c:pt>
                <c:pt idx="9611">
                  <c:v>2.9042245370360025</c:v>
                </c:pt>
                <c:pt idx="9612">
                  <c:v>2.9044675925901675</c:v>
                </c:pt>
                <c:pt idx="9613">
                  <c:v>2.9047222222211122</c:v>
                </c:pt>
                <c:pt idx="9614">
                  <c:v>2.9049652777752772</c:v>
                </c:pt>
                <c:pt idx="9615">
                  <c:v>2.9052083333294423</c:v>
                </c:pt>
                <c:pt idx="9616">
                  <c:v>2.9054513888908833</c:v>
                </c:pt>
                <c:pt idx="9617">
                  <c:v>2.9056944444450483</c:v>
                </c:pt>
                <c:pt idx="9618">
                  <c:v>2.9059374999992134</c:v>
                </c:pt>
                <c:pt idx="9619">
                  <c:v>2.9061805555533784</c:v>
                </c:pt>
                <c:pt idx="9620">
                  <c:v>2.9064236111075434</c:v>
                </c:pt>
                <c:pt idx="9621">
                  <c:v>2.9066666666689844</c:v>
                </c:pt>
                <c:pt idx="9622">
                  <c:v>2.9069097222231495</c:v>
                </c:pt>
                <c:pt idx="9623">
                  <c:v>2.9071527777773145</c:v>
                </c:pt>
                <c:pt idx="9624">
                  <c:v>2.9073958333314796</c:v>
                </c:pt>
                <c:pt idx="9625">
                  <c:v>2.9076388888856446</c:v>
                </c:pt>
                <c:pt idx="9626">
                  <c:v>2.9078819444470856</c:v>
                </c:pt>
                <c:pt idx="9627">
                  <c:v>2.9081250000012506</c:v>
                </c:pt>
                <c:pt idx="9628">
                  <c:v>2.9083680555554157</c:v>
                </c:pt>
                <c:pt idx="9629">
                  <c:v>2.9086111111095807</c:v>
                </c:pt>
                <c:pt idx="9630">
                  <c:v>2.9088541666637457</c:v>
                </c:pt>
                <c:pt idx="9631">
                  <c:v>2.9090972222251867</c:v>
                </c:pt>
                <c:pt idx="9632">
                  <c:v>2.9093402777793518</c:v>
                </c:pt>
                <c:pt idx="9633">
                  <c:v>2.9095833333335168</c:v>
                </c:pt>
                <c:pt idx="9634">
                  <c:v>2.9098263888876819</c:v>
                </c:pt>
                <c:pt idx="9635">
                  <c:v>2.9100694444418469</c:v>
                </c:pt>
                <c:pt idx="9636">
                  <c:v>2.9103124999960119</c:v>
                </c:pt>
                <c:pt idx="9637">
                  <c:v>2.9105555555574529</c:v>
                </c:pt>
                <c:pt idx="9638">
                  <c:v>2.910798611111618</c:v>
                </c:pt>
                <c:pt idx="9639">
                  <c:v>2.911041666665783</c:v>
                </c:pt>
                <c:pt idx="9640">
                  <c:v>2.9112847222199481</c:v>
                </c:pt>
                <c:pt idx="9641">
                  <c:v>2.9115277777741131</c:v>
                </c:pt>
                <c:pt idx="9642">
                  <c:v>2.9117708333355541</c:v>
                </c:pt>
                <c:pt idx="9643">
                  <c:v>2.9120138888897191</c:v>
                </c:pt>
                <c:pt idx="9644">
                  <c:v>2.9122569444438842</c:v>
                </c:pt>
                <c:pt idx="9645">
                  <c:v>2.9124999999980492</c:v>
                </c:pt>
                <c:pt idx="9646">
                  <c:v>2.9127430555522142</c:v>
                </c:pt>
                <c:pt idx="9647">
                  <c:v>2.9129861111136552</c:v>
                </c:pt>
                <c:pt idx="9648">
                  <c:v>2.9132291666678203</c:v>
                </c:pt>
                <c:pt idx="9649">
                  <c:v>2.9134722222219853</c:v>
                </c:pt>
                <c:pt idx="9650">
                  <c:v>2.9137152777761504</c:v>
                </c:pt>
                <c:pt idx="9651">
                  <c:v>2.9139583333303154</c:v>
                </c:pt>
                <c:pt idx="9652">
                  <c:v>2.9142013888917564</c:v>
                </c:pt>
                <c:pt idx="9653">
                  <c:v>2.9144444444459214</c:v>
                </c:pt>
                <c:pt idx="9654">
                  <c:v>2.9146875000000865</c:v>
                </c:pt>
                <c:pt idx="9655">
                  <c:v>2.9149305555542515</c:v>
                </c:pt>
                <c:pt idx="9656">
                  <c:v>2.9151736111084166</c:v>
                </c:pt>
                <c:pt idx="9657">
                  <c:v>2.9154166666625816</c:v>
                </c:pt>
                <c:pt idx="9658">
                  <c:v>2.9156597222240226</c:v>
                </c:pt>
                <c:pt idx="9659">
                  <c:v>2.9159027777781876</c:v>
                </c:pt>
                <c:pt idx="9660">
                  <c:v>2.9161458333323527</c:v>
                </c:pt>
                <c:pt idx="9661">
                  <c:v>2.9163888888865177</c:v>
                </c:pt>
                <c:pt idx="9662">
                  <c:v>2.9166435185174624</c:v>
                </c:pt>
                <c:pt idx="9663">
                  <c:v>2.9168865740716274</c:v>
                </c:pt>
                <c:pt idx="9664">
                  <c:v>2.9171296296257925</c:v>
                </c:pt>
                <c:pt idx="9665">
                  <c:v>2.9173726851872335</c:v>
                </c:pt>
                <c:pt idx="9666">
                  <c:v>2.9176157407413985</c:v>
                </c:pt>
                <c:pt idx="9667">
                  <c:v>2.9178587962955636</c:v>
                </c:pt>
                <c:pt idx="9668">
                  <c:v>2.9181018518497286</c:v>
                </c:pt>
                <c:pt idx="9669">
                  <c:v>2.9183449074038936</c:v>
                </c:pt>
                <c:pt idx="9670">
                  <c:v>2.9185879629653346</c:v>
                </c:pt>
                <c:pt idx="9671">
                  <c:v>2.9188310185194997</c:v>
                </c:pt>
                <c:pt idx="9672">
                  <c:v>2.9190740740736647</c:v>
                </c:pt>
                <c:pt idx="9673">
                  <c:v>2.9193171296278297</c:v>
                </c:pt>
                <c:pt idx="9674">
                  <c:v>2.9195601851819948</c:v>
                </c:pt>
                <c:pt idx="9675">
                  <c:v>2.9198032407434358</c:v>
                </c:pt>
                <c:pt idx="9676">
                  <c:v>2.9200462962976008</c:v>
                </c:pt>
                <c:pt idx="9677">
                  <c:v>2.9202893518517659</c:v>
                </c:pt>
                <c:pt idx="9678">
                  <c:v>2.9205324074059309</c:v>
                </c:pt>
                <c:pt idx="9679">
                  <c:v>2.9207754629600959</c:v>
                </c:pt>
                <c:pt idx="9680">
                  <c:v>2.9210185185215369</c:v>
                </c:pt>
                <c:pt idx="9681">
                  <c:v>2.921261574075702</c:v>
                </c:pt>
                <c:pt idx="9682">
                  <c:v>2.921504629629867</c:v>
                </c:pt>
                <c:pt idx="9683">
                  <c:v>2.9217476851840321</c:v>
                </c:pt>
                <c:pt idx="9684">
                  <c:v>2.9219907407381971</c:v>
                </c:pt>
                <c:pt idx="9685">
                  <c:v>2.9222337962923621</c:v>
                </c:pt>
                <c:pt idx="9686">
                  <c:v>2.9224768518538031</c:v>
                </c:pt>
                <c:pt idx="9687">
                  <c:v>2.9227199074079682</c:v>
                </c:pt>
                <c:pt idx="9688">
                  <c:v>2.9229629629621332</c:v>
                </c:pt>
                <c:pt idx="9689">
                  <c:v>2.9232060185162982</c:v>
                </c:pt>
                <c:pt idx="9690">
                  <c:v>2.9234490740704633</c:v>
                </c:pt>
                <c:pt idx="9691">
                  <c:v>2.9236921296319043</c:v>
                </c:pt>
                <c:pt idx="9692">
                  <c:v>2.9239351851860693</c:v>
                </c:pt>
                <c:pt idx="9693">
                  <c:v>2.9241782407402344</c:v>
                </c:pt>
                <c:pt idx="9694">
                  <c:v>2.9244212962943994</c:v>
                </c:pt>
                <c:pt idx="9695">
                  <c:v>2.9246643518485644</c:v>
                </c:pt>
                <c:pt idx="9696">
                  <c:v>2.9249074074100054</c:v>
                </c:pt>
                <c:pt idx="9697">
                  <c:v>2.9251504629641705</c:v>
                </c:pt>
                <c:pt idx="9698">
                  <c:v>2.9253935185183355</c:v>
                </c:pt>
                <c:pt idx="9699">
                  <c:v>2.9256365740725006</c:v>
                </c:pt>
                <c:pt idx="9700">
                  <c:v>2.9258796296266656</c:v>
                </c:pt>
                <c:pt idx="9701">
                  <c:v>2.9261226851881066</c:v>
                </c:pt>
                <c:pt idx="9702">
                  <c:v>2.9263657407422716</c:v>
                </c:pt>
                <c:pt idx="9703">
                  <c:v>2.9266087962964367</c:v>
                </c:pt>
                <c:pt idx="9704">
                  <c:v>2.9268518518506017</c:v>
                </c:pt>
                <c:pt idx="9705">
                  <c:v>2.9270949074047667</c:v>
                </c:pt>
                <c:pt idx="9706">
                  <c:v>2.9273379629589318</c:v>
                </c:pt>
                <c:pt idx="9707">
                  <c:v>2.9275810185203728</c:v>
                </c:pt>
                <c:pt idx="9708">
                  <c:v>2.9278240740745378</c:v>
                </c:pt>
                <c:pt idx="9709">
                  <c:v>2.9280671296287029</c:v>
                </c:pt>
                <c:pt idx="9710">
                  <c:v>2.9283217592596475</c:v>
                </c:pt>
                <c:pt idx="9711">
                  <c:v>2.9285648148138126</c:v>
                </c:pt>
                <c:pt idx="9712">
                  <c:v>2.9288078703679776</c:v>
                </c:pt>
                <c:pt idx="9713">
                  <c:v>2.9290509259221427</c:v>
                </c:pt>
                <c:pt idx="9714">
                  <c:v>2.9292939814835837</c:v>
                </c:pt>
                <c:pt idx="9715">
                  <c:v>2.9295370370377487</c:v>
                </c:pt>
                <c:pt idx="9716">
                  <c:v>2.9297800925919137</c:v>
                </c:pt>
                <c:pt idx="9717">
                  <c:v>2.9300231481460788</c:v>
                </c:pt>
                <c:pt idx="9718">
                  <c:v>2.9302662037002438</c:v>
                </c:pt>
                <c:pt idx="9719">
                  <c:v>2.9305092592616848</c:v>
                </c:pt>
                <c:pt idx="9720">
                  <c:v>2.9307523148158499</c:v>
                </c:pt>
                <c:pt idx="9721">
                  <c:v>2.9309953703700149</c:v>
                </c:pt>
                <c:pt idx="9722">
                  <c:v>2.9312384259241799</c:v>
                </c:pt>
                <c:pt idx="9723">
                  <c:v>2.931481481478345</c:v>
                </c:pt>
                <c:pt idx="9724">
                  <c:v>2.931724537039786</c:v>
                </c:pt>
                <c:pt idx="9725">
                  <c:v>2.931967592593951</c:v>
                </c:pt>
                <c:pt idx="9726">
                  <c:v>2.9322106481481161</c:v>
                </c:pt>
                <c:pt idx="9727">
                  <c:v>2.9324537037022811</c:v>
                </c:pt>
                <c:pt idx="9728">
                  <c:v>2.9326967592564461</c:v>
                </c:pt>
                <c:pt idx="9729">
                  <c:v>2.9329398148178871</c:v>
                </c:pt>
                <c:pt idx="9730">
                  <c:v>2.9331828703720522</c:v>
                </c:pt>
                <c:pt idx="9731">
                  <c:v>2.9334259259262172</c:v>
                </c:pt>
                <c:pt idx="9732">
                  <c:v>2.9336689814803822</c:v>
                </c:pt>
                <c:pt idx="9733">
                  <c:v>2.9339120370345473</c:v>
                </c:pt>
                <c:pt idx="9734">
                  <c:v>2.9341550925887123</c:v>
                </c:pt>
                <c:pt idx="9735">
                  <c:v>2.9343981481501533</c:v>
                </c:pt>
                <c:pt idx="9736">
                  <c:v>2.9346412037043184</c:v>
                </c:pt>
                <c:pt idx="9737">
                  <c:v>2.9348842592584834</c:v>
                </c:pt>
                <c:pt idx="9738">
                  <c:v>2.9351273148126484</c:v>
                </c:pt>
                <c:pt idx="9739">
                  <c:v>2.9353703703668135</c:v>
                </c:pt>
                <c:pt idx="9740">
                  <c:v>2.9356134259282545</c:v>
                </c:pt>
                <c:pt idx="9741">
                  <c:v>2.9358564814824195</c:v>
                </c:pt>
                <c:pt idx="9742">
                  <c:v>2.9360995370365846</c:v>
                </c:pt>
                <c:pt idx="9743">
                  <c:v>2.9363425925907496</c:v>
                </c:pt>
                <c:pt idx="9744">
                  <c:v>2.9365856481449146</c:v>
                </c:pt>
                <c:pt idx="9745">
                  <c:v>2.9368287037063556</c:v>
                </c:pt>
                <c:pt idx="9746">
                  <c:v>2.9370717592605207</c:v>
                </c:pt>
                <c:pt idx="9747">
                  <c:v>2.9373148148146857</c:v>
                </c:pt>
                <c:pt idx="9748">
                  <c:v>2.9375578703688507</c:v>
                </c:pt>
                <c:pt idx="9749">
                  <c:v>2.9378009259230158</c:v>
                </c:pt>
                <c:pt idx="9750">
                  <c:v>2.9380439814844568</c:v>
                </c:pt>
                <c:pt idx="9751">
                  <c:v>2.9382870370386218</c:v>
                </c:pt>
                <c:pt idx="9752">
                  <c:v>2.9385300925927869</c:v>
                </c:pt>
                <c:pt idx="9753">
                  <c:v>2.9387731481469519</c:v>
                </c:pt>
                <c:pt idx="9754">
                  <c:v>2.9390162037011169</c:v>
                </c:pt>
                <c:pt idx="9755">
                  <c:v>2.939259259255282</c:v>
                </c:pt>
                <c:pt idx="9756">
                  <c:v>2.939502314816723</c:v>
                </c:pt>
                <c:pt idx="9757">
                  <c:v>2.939745370370888</c:v>
                </c:pt>
                <c:pt idx="9758">
                  <c:v>2.9400000000018327</c:v>
                </c:pt>
                <c:pt idx="9759">
                  <c:v>2.9402430555559977</c:v>
                </c:pt>
                <c:pt idx="9760">
                  <c:v>2.9404861111101628</c:v>
                </c:pt>
                <c:pt idx="9761">
                  <c:v>2.9407291666643278</c:v>
                </c:pt>
                <c:pt idx="9762">
                  <c:v>2.9409722222184929</c:v>
                </c:pt>
                <c:pt idx="9763">
                  <c:v>2.9412152777799339</c:v>
                </c:pt>
                <c:pt idx="9764">
                  <c:v>2.9414583333340989</c:v>
                </c:pt>
                <c:pt idx="9765">
                  <c:v>2.9417013888882639</c:v>
                </c:pt>
                <c:pt idx="9766">
                  <c:v>2.941944444442429</c:v>
                </c:pt>
                <c:pt idx="9767">
                  <c:v>2.942187499996594</c:v>
                </c:pt>
                <c:pt idx="9768">
                  <c:v>2.942430555558035</c:v>
                </c:pt>
                <c:pt idx="9769">
                  <c:v>2.9426736111122</c:v>
                </c:pt>
                <c:pt idx="9770">
                  <c:v>2.9429166666663651</c:v>
                </c:pt>
                <c:pt idx="9771">
                  <c:v>2.9431597222205301</c:v>
                </c:pt>
                <c:pt idx="9772">
                  <c:v>2.9434027777746952</c:v>
                </c:pt>
                <c:pt idx="9773">
                  <c:v>2.9436458333361362</c:v>
                </c:pt>
                <c:pt idx="9774">
                  <c:v>2.9438888888903012</c:v>
                </c:pt>
                <c:pt idx="9775">
                  <c:v>2.9441319444444662</c:v>
                </c:pt>
                <c:pt idx="9776">
                  <c:v>2.9443749999986313</c:v>
                </c:pt>
                <c:pt idx="9777">
                  <c:v>2.9446180555527963</c:v>
                </c:pt>
                <c:pt idx="9778">
                  <c:v>2.9448611111142373</c:v>
                </c:pt>
                <c:pt idx="9779">
                  <c:v>2.9451041666684024</c:v>
                </c:pt>
                <c:pt idx="9780">
                  <c:v>2.9453472222225674</c:v>
                </c:pt>
                <c:pt idx="9781">
                  <c:v>2.9455902777767324</c:v>
                </c:pt>
                <c:pt idx="9782">
                  <c:v>2.9458333333308975</c:v>
                </c:pt>
                <c:pt idx="9783">
                  <c:v>2.9460763888850625</c:v>
                </c:pt>
                <c:pt idx="9784">
                  <c:v>2.9463194444465035</c:v>
                </c:pt>
                <c:pt idx="9785">
                  <c:v>2.9465625000006685</c:v>
                </c:pt>
                <c:pt idx="9786">
                  <c:v>2.9468055555548336</c:v>
                </c:pt>
                <c:pt idx="9787">
                  <c:v>2.9470486111089986</c:v>
                </c:pt>
                <c:pt idx="9788">
                  <c:v>2.9472916666631637</c:v>
                </c:pt>
                <c:pt idx="9789">
                  <c:v>2.9475347222246047</c:v>
                </c:pt>
                <c:pt idx="9790">
                  <c:v>2.9477777777787697</c:v>
                </c:pt>
                <c:pt idx="9791">
                  <c:v>2.9480208333329347</c:v>
                </c:pt>
                <c:pt idx="9792">
                  <c:v>2.9482638888870998</c:v>
                </c:pt>
                <c:pt idx="9793">
                  <c:v>2.9485069444412648</c:v>
                </c:pt>
                <c:pt idx="9794">
                  <c:v>2.9487500000027058</c:v>
                </c:pt>
                <c:pt idx="9795">
                  <c:v>2.9489930555568709</c:v>
                </c:pt>
                <c:pt idx="9796">
                  <c:v>2.9492361111110359</c:v>
                </c:pt>
                <c:pt idx="9797">
                  <c:v>2.9494791666652009</c:v>
                </c:pt>
                <c:pt idx="9798">
                  <c:v>2.949722222219366</c:v>
                </c:pt>
                <c:pt idx="9799">
                  <c:v>2.949965277780807</c:v>
                </c:pt>
                <c:pt idx="9800">
                  <c:v>2.950208333334972</c:v>
                </c:pt>
                <c:pt idx="9801">
                  <c:v>2.950451388889137</c:v>
                </c:pt>
                <c:pt idx="9802">
                  <c:v>2.9506944444433021</c:v>
                </c:pt>
                <c:pt idx="9803">
                  <c:v>2.9509374999974671</c:v>
                </c:pt>
                <c:pt idx="9804">
                  <c:v>2.9511805555516322</c:v>
                </c:pt>
                <c:pt idx="9805">
                  <c:v>2.9514236111130732</c:v>
                </c:pt>
                <c:pt idx="9806">
                  <c:v>2.9516666666672382</c:v>
                </c:pt>
                <c:pt idx="9807">
                  <c:v>2.9519212962981829</c:v>
                </c:pt>
                <c:pt idx="9808">
                  <c:v>2.9521643518523479</c:v>
                </c:pt>
                <c:pt idx="9809">
                  <c:v>2.952407407406513</c:v>
                </c:pt>
                <c:pt idx="9810">
                  <c:v>2.952650462960678</c:v>
                </c:pt>
                <c:pt idx="9811">
                  <c:v>2.9528935185148431</c:v>
                </c:pt>
                <c:pt idx="9812">
                  <c:v>2.953136574076284</c:v>
                </c:pt>
                <c:pt idx="9813">
                  <c:v>2.9533796296304491</c:v>
                </c:pt>
                <c:pt idx="9814">
                  <c:v>2.9536226851846141</c:v>
                </c:pt>
                <c:pt idx="9815">
                  <c:v>2.9538657407387792</c:v>
                </c:pt>
                <c:pt idx="9816">
                  <c:v>2.9541087962929442</c:v>
                </c:pt>
                <c:pt idx="9817">
                  <c:v>2.9543518518543852</c:v>
                </c:pt>
                <c:pt idx="9818">
                  <c:v>2.9545949074085502</c:v>
                </c:pt>
                <c:pt idx="9819">
                  <c:v>2.9548379629627153</c:v>
                </c:pt>
                <c:pt idx="9820">
                  <c:v>2.9550810185168803</c:v>
                </c:pt>
                <c:pt idx="9821">
                  <c:v>2.9553240740710454</c:v>
                </c:pt>
                <c:pt idx="9822">
                  <c:v>2.9555671296324864</c:v>
                </c:pt>
                <c:pt idx="9823">
                  <c:v>2.9558101851866514</c:v>
                </c:pt>
                <c:pt idx="9824">
                  <c:v>2.9560532407408164</c:v>
                </c:pt>
                <c:pt idx="9825">
                  <c:v>2.9562962962949815</c:v>
                </c:pt>
                <c:pt idx="9826">
                  <c:v>2.9565393518491465</c:v>
                </c:pt>
                <c:pt idx="9827">
                  <c:v>2.9567824074033116</c:v>
                </c:pt>
                <c:pt idx="9828">
                  <c:v>2.9570254629647525</c:v>
                </c:pt>
                <c:pt idx="9829">
                  <c:v>2.9572685185189176</c:v>
                </c:pt>
                <c:pt idx="9830">
                  <c:v>2.9575115740730826</c:v>
                </c:pt>
                <c:pt idx="9831">
                  <c:v>2.9577546296272477</c:v>
                </c:pt>
                <c:pt idx="9832">
                  <c:v>2.9579976851814127</c:v>
                </c:pt>
                <c:pt idx="9833">
                  <c:v>2.9582407407428537</c:v>
                </c:pt>
                <c:pt idx="9834">
                  <c:v>2.9584837962970187</c:v>
                </c:pt>
                <c:pt idx="9835">
                  <c:v>2.9587268518511838</c:v>
                </c:pt>
                <c:pt idx="9836">
                  <c:v>2.9589699074053488</c:v>
                </c:pt>
                <c:pt idx="9837">
                  <c:v>2.9592129629595139</c:v>
                </c:pt>
                <c:pt idx="9838">
                  <c:v>2.9594560185209549</c:v>
                </c:pt>
                <c:pt idx="9839">
                  <c:v>2.9596990740751199</c:v>
                </c:pt>
                <c:pt idx="9840">
                  <c:v>2.9599421296292849</c:v>
                </c:pt>
                <c:pt idx="9841">
                  <c:v>2.96018518518345</c:v>
                </c:pt>
                <c:pt idx="9842">
                  <c:v>2.960428240737615</c:v>
                </c:pt>
                <c:pt idx="9843">
                  <c:v>2.960671296299056</c:v>
                </c:pt>
                <c:pt idx="9844">
                  <c:v>2.960914351853221</c:v>
                </c:pt>
                <c:pt idx="9845">
                  <c:v>2.9611574074073861</c:v>
                </c:pt>
                <c:pt idx="9846">
                  <c:v>2.9614004629615511</c:v>
                </c:pt>
                <c:pt idx="9847">
                  <c:v>2.9616435185157162</c:v>
                </c:pt>
                <c:pt idx="9848">
                  <c:v>2.9618865740771572</c:v>
                </c:pt>
                <c:pt idx="9849">
                  <c:v>2.9621296296313222</c:v>
                </c:pt>
                <c:pt idx="9850">
                  <c:v>2.9623726851854872</c:v>
                </c:pt>
                <c:pt idx="9851">
                  <c:v>2.9626157407396523</c:v>
                </c:pt>
                <c:pt idx="9852">
                  <c:v>2.9628587962938173</c:v>
                </c:pt>
                <c:pt idx="9853">
                  <c:v>2.9631018518479824</c:v>
                </c:pt>
                <c:pt idx="9854">
                  <c:v>2.9633449074094234</c:v>
                </c:pt>
                <c:pt idx="9855">
                  <c:v>2.9635995370330921</c:v>
                </c:pt>
                <c:pt idx="9856">
                  <c:v>2.9638425925945331</c:v>
                </c:pt>
                <c:pt idx="9857">
                  <c:v>2.9640856481486981</c:v>
                </c:pt>
                <c:pt idx="9858">
                  <c:v>2.9643287037028632</c:v>
                </c:pt>
                <c:pt idx="9859">
                  <c:v>2.9645717592570282</c:v>
                </c:pt>
                <c:pt idx="9860">
                  <c:v>2.9648148148111932</c:v>
                </c:pt>
                <c:pt idx="9861">
                  <c:v>2.9650578703726342</c:v>
                </c:pt>
                <c:pt idx="9862">
                  <c:v>2.9653009259267993</c:v>
                </c:pt>
                <c:pt idx="9863">
                  <c:v>2.9655439814809643</c:v>
                </c:pt>
                <c:pt idx="9864">
                  <c:v>2.9657870370351294</c:v>
                </c:pt>
                <c:pt idx="9865">
                  <c:v>2.9660300925892944</c:v>
                </c:pt>
                <c:pt idx="9866">
                  <c:v>2.9662731481507354</c:v>
                </c:pt>
                <c:pt idx="9867">
                  <c:v>2.9665162037049004</c:v>
                </c:pt>
                <c:pt idx="9868">
                  <c:v>2.9667592592590655</c:v>
                </c:pt>
                <c:pt idx="9869">
                  <c:v>2.9670023148132305</c:v>
                </c:pt>
                <c:pt idx="9870">
                  <c:v>2.9672453703673956</c:v>
                </c:pt>
                <c:pt idx="9871">
                  <c:v>2.9674884259288365</c:v>
                </c:pt>
                <c:pt idx="9872">
                  <c:v>2.9677314814830016</c:v>
                </c:pt>
                <c:pt idx="9873">
                  <c:v>2.9679745370371666</c:v>
                </c:pt>
                <c:pt idx="9874">
                  <c:v>2.9682175925913317</c:v>
                </c:pt>
                <c:pt idx="9875">
                  <c:v>2.9684606481454967</c:v>
                </c:pt>
                <c:pt idx="9876">
                  <c:v>2.9687037036996617</c:v>
                </c:pt>
                <c:pt idx="9877">
                  <c:v>2.9689467592611027</c:v>
                </c:pt>
                <c:pt idx="9878">
                  <c:v>2.9691898148152678</c:v>
                </c:pt>
                <c:pt idx="9879">
                  <c:v>2.9694328703694328</c:v>
                </c:pt>
                <c:pt idx="9880">
                  <c:v>2.9696759259235979</c:v>
                </c:pt>
                <c:pt idx="9881">
                  <c:v>2.9699189814777629</c:v>
                </c:pt>
                <c:pt idx="9882">
                  <c:v>2.9701620370392039</c:v>
                </c:pt>
                <c:pt idx="9883">
                  <c:v>2.9704050925933689</c:v>
                </c:pt>
                <c:pt idx="9884">
                  <c:v>2.970648148147534</c:v>
                </c:pt>
                <c:pt idx="9885">
                  <c:v>2.970891203701699</c:v>
                </c:pt>
                <c:pt idx="9886">
                  <c:v>2.9711342592558641</c:v>
                </c:pt>
                <c:pt idx="9887">
                  <c:v>2.971377314817305</c:v>
                </c:pt>
                <c:pt idx="9888">
                  <c:v>2.9716203703714701</c:v>
                </c:pt>
                <c:pt idx="9889">
                  <c:v>2.9718634259256351</c:v>
                </c:pt>
                <c:pt idx="9890">
                  <c:v>2.9721064814798002</c:v>
                </c:pt>
                <c:pt idx="9891">
                  <c:v>2.9723495370339652</c:v>
                </c:pt>
                <c:pt idx="9892">
                  <c:v>2.9725925925954062</c:v>
                </c:pt>
                <c:pt idx="9893">
                  <c:v>2.9728356481495712</c:v>
                </c:pt>
                <c:pt idx="9894">
                  <c:v>2.9730787037037363</c:v>
                </c:pt>
                <c:pt idx="9895">
                  <c:v>2.9733217592579013</c:v>
                </c:pt>
                <c:pt idx="9896">
                  <c:v>2.9735648148120664</c:v>
                </c:pt>
                <c:pt idx="9897">
                  <c:v>2.9738078703735074</c:v>
                </c:pt>
                <c:pt idx="9898">
                  <c:v>2.9740509259276724</c:v>
                </c:pt>
                <c:pt idx="9899">
                  <c:v>2.9742939814818374</c:v>
                </c:pt>
                <c:pt idx="9900">
                  <c:v>2.9745370370360025</c:v>
                </c:pt>
                <c:pt idx="9901">
                  <c:v>2.9747800925901675</c:v>
                </c:pt>
                <c:pt idx="9902">
                  <c:v>2.9750231481443326</c:v>
                </c:pt>
                <c:pt idx="9903">
                  <c:v>2.9752662037057735</c:v>
                </c:pt>
                <c:pt idx="9904">
                  <c:v>2.9755208333294423</c:v>
                </c:pt>
                <c:pt idx="9905">
                  <c:v>2.9757638888908833</c:v>
                </c:pt>
                <c:pt idx="9906">
                  <c:v>2.9760069444450483</c:v>
                </c:pt>
                <c:pt idx="9907">
                  <c:v>2.9762499999992134</c:v>
                </c:pt>
                <c:pt idx="9908">
                  <c:v>2.9764930555533784</c:v>
                </c:pt>
                <c:pt idx="9909">
                  <c:v>2.9767361111075434</c:v>
                </c:pt>
                <c:pt idx="9910">
                  <c:v>2.9769791666689844</c:v>
                </c:pt>
                <c:pt idx="9911">
                  <c:v>2.9772222222231495</c:v>
                </c:pt>
                <c:pt idx="9912">
                  <c:v>2.9774652777773145</c:v>
                </c:pt>
                <c:pt idx="9913">
                  <c:v>2.9777083333314796</c:v>
                </c:pt>
                <c:pt idx="9914">
                  <c:v>2.9779513888856446</c:v>
                </c:pt>
                <c:pt idx="9915">
                  <c:v>2.9781944444470856</c:v>
                </c:pt>
                <c:pt idx="9916">
                  <c:v>2.9784375000012506</c:v>
                </c:pt>
                <c:pt idx="9917">
                  <c:v>2.9786805555554157</c:v>
                </c:pt>
                <c:pt idx="9918">
                  <c:v>2.9789236111095807</c:v>
                </c:pt>
                <c:pt idx="9919">
                  <c:v>2.9791666666637457</c:v>
                </c:pt>
                <c:pt idx="9920">
                  <c:v>2.9794097222251867</c:v>
                </c:pt>
                <c:pt idx="9921">
                  <c:v>2.9796527777793518</c:v>
                </c:pt>
                <c:pt idx="9922">
                  <c:v>2.9798958333335168</c:v>
                </c:pt>
                <c:pt idx="9923">
                  <c:v>2.9801388888876819</c:v>
                </c:pt>
                <c:pt idx="9924">
                  <c:v>2.9803819444418469</c:v>
                </c:pt>
                <c:pt idx="9925">
                  <c:v>2.9806249999960119</c:v>
                </c:pt>
                <c:pt idx="9926">
                  <c:v>2.9808680555574529</c:v>
                </c:pt>
                <c:pt idx="9927">
                  <c:v>2.981111111111618</c:v>
                </c:pt>
                <c:pt idx="9928">
                  <c:v>2.981354166665783</c:v>
                </c:pt>
                <c:pt idx="9929">
                  <c:v>2.9815972222199481</c:v>
                </c:pt>
                <c:pt idx="9930">
                  <c:v>2.9818402777741131</c:v>
                </c:pt>
                <c:pt idx="9931">
                  <c:v>2.9820833333355541</c:v>
                </c:pt>
                <c:pt idx="9932">
                  <c:v>2.9823263888897191</c:v>
                </c:pt>
                <c:pt idx="9933">
                  <c:v>2.9825694444438842</c:v>
                </c:pt>
                <c:pt idx="9934">
                  <c:v>2.9828124999980492</c:v>
                </c:pt>
                <c:pt idx="9935">
                  <c:v>2.9830555555522142</c:v>
                </c:pt>
                <c:pt idx="9936">
                  <c:v>2.9832986111136552</c:v>
                </c:pt>
                <c:pt idx="9937">
                  <c:v>2.9835416666678203</c:v>
                </c:pt>
                <c:pt idx="9938">
                  <c:v>2.9837847222219853</c:v>
                </c:pt>
                <c:pt idx="9939">
                  <c:v>2.9840277777761504</c:v>
                </c:pt>
                <c:pt idx="9940">
                  <c:v>2.9842708333303154</c:v>
                </c:pt>
                <c:pt idx="9941">
                  <c:v>2.9845138888917564</c:v>
                </c:pt>
                <c:pt idx="9942">
                  <c:v>2.9847569444459214</c:v>
                </c:pt>
                <c:pt idx="9943">
                  <c:v>2.9850000000000865</c:v>
                </c:pt>
                <c:pt idx="9944">
                  <c:v>2.9852430555542515</c:v>
                </c:pt>
                <c:pt idx="9945">
                  <c:v>2.9854861111084166</c:v>
                </c:pt>
                <c:pt idx="9946">
                  <c:v>2.9857291666625816</c:v>
                </c:pt>
                <c:pt idx="9947">
                  <c:v>2.9859722222240226</c:v>
                </c:pt>
                <c:pt idx="9948">
                  <c:v>2.9862152777781876</c:v>
                </c:pt>
                <c:pt idx="9949">
                  <c:v>2.9864583333323527</c:v>
                </c:pt>
                <c:pt idx="9950">
                  <c:v>2.9867013888865177</c:v>
                </c:pt>
                <c:pt idx="9951">
                  <c:v>2.9869444444406827</c:v>
                </c:pt>
                <c:pt idx="9952">
                  <c:v>2.9871990740716274</c:v>
                </c:pt>
                <c:pt idx="9953">
                  <c:v>2.9874421296257925</c:v>
                </c:pt>
                <c:pt idx="9954">
                  <c:v>2.9876851851872335</c:v>
                </c:pt>
                <c:pt idx="9955">
                  <c:v>2.9879282407413985</c:v>
                </c:pt>
                <c:pt idx="9956">
                  <c:v>2.9881712962955636</c:v>
                </c:pt>
                <c:pt idx="9957">
                  <c:v>2.9884143518497286</c:v>
                </c:pt>
                <c:pt idx="9958">
                  <c:v>2.9886574074038936</c:v>
                </c:pt>
                <c:pt idx="9959">
                  <c:v>2.9889004629653346</c:v>
                </c:pt>
                <c:pt idx="9960">
                  <c:v>2.9891435185194997</c:v>
                </c:pt>
                <c:pt idx="9961">
                  <c:v>2.9893865740736647</c:v>
                </c:pt>
                <c:pt idx="9962">
                  <c:v>2.9896296296278297</c:v>
                </c:pt>
                <c:pt idx="9963">
                  <c:v>2.9898726851819948</c:v>
                </c:pt>
                <c:pt idx="9964">
                  <c:v>2.9901157407434358</c:v>
                </c:pt>
                <c:pt idx="9965">
                  <c:v>2.9903587962976008</c:v>
                </c:pt>
                <c:pt idx="9966">
                  <c:v>2.9906018518517659</c:v>
                </c:pt>
                <c:pt idx="9967">
                  <c:v>2.9908449074059309</c:v>
                </c:pt>
                <c:pt idx="9968">
                  <c:v>2.9910879629600959</c:v>
                </c:pt>
                <c:pt idx="9969">
                  <c:v>2.9913310185215369</c:v>
                </c:pt>
                <c:pt idx="9970">
                  <c:v>2.991574074075702</c:v>
                </c:pt>
                <c:pt idx="9971">
                  <c:v>2.991817129629867</c:v>
                </c:pt>
                <c:pt idx="9972">
                  <c:v>2.9920601851840321</c:v>
                </c:pt>
                <c:pt idx="9973">
                  <c:v>2.9923032407381971</c:v>
                </c:pt>
                <c:pt idx="9974">
                  <c:v>2.9925462962923621</c:v>
                </c:pt>
                <c:pt idx="9975">
                  <c:v>2.9927893518538031</c:v>
                </c:pt>
                <c:pt idx="9976">
                  <c:v>2.9930324074079682</c:v>
                </c:pt>
                <c:pt idx="9977">
                  <c:v>2.9932754629621332</c:v>
                </c:pt>
                <c:pt idx="9978">
                  <c:v>2.9935185185162982</c:v>
                </c:pt>
                <c:pt idx="9979">
                  <c:v>2.9937615740704633</c:v>
                </c:pt>
                <c:pt idx="9980">
                  <c:v>2.9940046296319043</c:v>
                </c:pt>
                <c:pt idx="9981">
                  <c:v>2.9942476851860693</c:v>
                </c:pt>
                <c:pt idx="9982">
                  <c:v>2.9944907407402344</c:v>
                </c:pt>
                <c:pt idx="9983">
                  <c:v>2.9947337962943994</c:v>
                </c:pt>
                <c:pt idx="9984">
                  <c:v>2.9949768518485644</c:v>
                </c:pt>
                <c:pt idx="9985">
                  <c:v>2.9952199074100054</c:v>
                </c:pt>
                <c:pt idx="9986">
                  <c:v>2.9954629629641705</c:v>
                </c:pt>
                <c:pt idx="9987">
                  <c:v>2.9957060185183355</c:v>
                </c:pt>
                <c:pt idx="9988">
                  <c:v>2.9959490740725006</c:v>
                </c:pt>
                <c:pt idx="9989">
                  <c:v>2.9961921296266656</c:v>
                </c:pt>
                <c:pt idx="9990">
                  <c:v>2.9964351851881066</c:v>
                </c:pt>
                <c:pt idx="9991">
                  <c:v>2.9966782407422716</c:v>
                </c:pt>
                <c:pt idx="9992">
                  <c:v>2.9969212962964367</c:v>
                </c:pt>
                <c:pt idx="9993">
                  <c:v>2.9971643518506017</c:v>
                </c:pt>
                <c:pt idx="9994">
                  <c:v>2.9974074074047667</c:v>
                </c:pt>
                <c:pt idx="9995">
                  <c:v>2.9976504629589318</c:v>
                </c:pt>
                <c:pt idx="9996">
                  <c:v>2.9978935185203728</c:v>
                </c:pt>
                <c:pt idx="9997">
                  <c:v>2.9981365740745378</c:v>
                </c:pt>
                <c:pt idx="9998">
                  <c:v>2.9983796296287029</c:v>
                </c:pt>
                <c:pt idx="9999">
                  <c:v>2.9986226851828679</c:v>
                </c:pt>
                <c:pt idx="10000">
                  <c:v>2.9988657407370329</c:v>
                </c:pt>
                <c:pt idx="10001">
                  <c:v>2.9991203703679776</c:v>
                </c:pt>
                <c:pt idx="10002">
                  <c:v>2.9993634259221427</c:v>
                </c:pt>
                <c:pt idx="10003">
                  <c:v>2.9996064814835837</c:v>
                </c:pt>
                <c:pt idx="10004">
                  <c:v>2.9998495370377487</c:v>
                </c:pt>
                <c:pt idx="10005">
                  <c:v>3.0000925925919137</c:v>
                </c:pt>
                <c:pt idx="10006">
                  <c:v>3.0003356481460788</c:v>
                </c:pt>
                <c:pt idx="10007">
                  <c:v>3.0005787037002438</c:v>
                </c:pt>
                <c:pt idx="10008">
                  <c:v>3.0008217592616848</c:v>
                </c:pt>
                <c:pt idx="10009">
                  <c:v>3.0010648148158499</c:v>
                </c:pt>
                <c:pt idx="10010">
                  <c:v>3.0013078703700149</c:v>
                </c:pt>
                <c:pt idx="10011">
                  <c:v>3.0015509259241799</c:v>
                </c:pt>
                <c:pt idx="10012">
                  <c:v>3.001793981478345</c:v>
                </c:pt>
                <c:pt idx="10013">
                  <c:v>3.002037037039786</c:v>
                </c:pt>
                <c:pt idx="10014">
                  <c:v>3.002280092593951</c:v>
                </c:pt>
                <c:pt idx="10015">
                  <c:v>3.0025231481481161</c:v>
                </c:pt>
                <c:pt idx="10016">
                  <c:v>3.0027662037022811</c:v>
                </c:pt>
                <c:pt idx="10017">
                  <c:v>3.0030092592564461</c:v>
                </c:pt>
                <c:pt idx="10018">
                  <c:v>3.0032523148178871</c:v>
                </c:pt>
                <c:pt idx="10019">
                  <c:v>3.0034953703720522</c:v>
                </c:pt>
                <c:pt idx="10020">
                  <c:v>3.0037384259262172</c:v>
                </c:pt>
                <c:pt idx="10021">
                  <c:v>3.0039814814803822</c:v>
                </c:pt>
                <c:pt idx="10022">
                  <c:v>3.0042245370345473</c:v>
                </c:pt>
                <c:pt idx="10023">
                  <c:v>3.0044675925887123</c:v>
                </c:pt>
                <c:pt idx="10024">
                  <c:v>3.0047106481501533</c:v>
                </c:pt>
                <c:pt idx="10025">
                  <c:v>3.0049537037043184</c:v>
                </c:pt>
                <c:pt idx="10026">
                  <c:v>3.0051967592584834</c:v>
                </c:pt>
                <c:pt idx="10027">
                  <c:v>3.0054398148126484</c:v>
                </c:pt>
                <c:pt idx="10028">
                  <c:v>3.0056828703668135</c:v>
                </c:pt>
                <c:pt idx="10029">
                  <c:v>3.0059259259282545</c:v>
                </c:pt>
                <c:pt idx="10030">
                  <c:v>3.0061689814824195</c:v>
                </c:pt>
                <c:pt idx="10031">
                  <c:v>3.0064120370365846</c:v>
                </c:pt>
                <c:pt idx="10032">
                  <c:v>3.0066550925907496</c:v>
                </c:pt>
                <c:pt idx="10033">
                  <c:v>3.0068981481449146</c:v>
                </c:pt>
                <c:pt idx="10034">
                  <c:v>3.0071412037063556</c:v>
                </c:pt>
                <c:pt idx="10035">
                  <c:v>3.0073842592605207</c:v>
                </c:pt>
                <c:pt idx="10036">
                  <c:v>3.0076273148146857</c:v>
                </c:pt>
                <c:pt idx="10037">
                  <c:v>3.0078703703688507</c:v>
                </c:pt>
                <c:pt idx="10038">
                  <c:v>3.0081134259230158</c:v>
                </c:pt>
                <c:pt idx="10039">
                  <c:v>3.0083564814844568</c:v>
                </c:pt>
                <c:pt idx="10040">
                  <c:v>3.0085995370386218</c:v>
                </c:pt>
                <c:pt idx="10041">
                  <c:v>3.0088425925927869</c:v>
                </c:pt>
                <c:pt idx="10042">
                  <c:v>3.0090856481469519</c:v>
                </c:pt>
                <c:pt idx="10043">
                  <c:v>3.0093287037011169</c:v>
                </c:pt>
                <c:pt idx="10044">
                  <c:v>3.009571759255282</c:v>
                </c:pt>
                <c:pt idx="10045">
                  <c:v>3.009814814816723</c:v>
                </c:pt>
                <c:pt idx="10046">
                  <c:v>3.010057870370888</c:v>
                </c:pt>
                <c:pt idx="10047">
                  <c:v>3.0103009259250531</c:v>
                </c:pt>
                <c:pt idx="10048">
                  <c:v>3.0105439814792181</c:v>
                </c:pt>
                <c:pt idx="10049">
                  <c:v>3.0107986111101628</c:v>
                </c:pt>
                <c:pt idx="10050">
                  <c:v>3.0110416666643278</c:v>
                </c:pt>
                <c:pt idx="10051">
                  <c:v>3.0112847222184929</c:v>
                </c:pt>
                <c:pt idx="10052">
                  <c:v>3.0115277777799339</c:v>
                </c:pt>
                <c:pt idx="10053">
                  <c:v>3.0117708333340989</c:v>
                </c:pt>
                <c:pt idx="10054">
                  <c:v>3.0120138888882639</c:v>
                </c:pt>
                <c:pt idx="10055">
                  <c:v>3.012256944442429</c:v>
                </c:pt>
                <c:pt idx="10056">
                  <c:v>3.012499999996594</c:v>
                </c:pt>
                <c:pt idx="10057">
                  <c:v>3.012743055558035</c:v>
                </c:pt>
                <c:pt idx="10058">
                  <c:v>3.0129861111122</c:v>
                </c:pt>
                <c:pt idx="10059">
                  <c:v>3.0132291666663651</c:v>
                </c:pt>
                <c:pt idx="10060">
                  <c:v>3.0134722222205301</c:v>
                </c:pt>
                <c:pt idx="10061">
                  <c:v>3.0137152777746952</c:v>
                </c:pt>
                <c:pt idx="10062">
                  <c:v>3.0139583333361362</c:v>
                </c:pt>
                <c:pt idx="10063">
                  <c:v>3.0142013888903012</c:v>
                </c:pt>
                <c:pt idx="10064">
                  <c:v>3.0144444444444662</c:v>
                </c:pt>
                <c:pt idx="10065">
                  <c:v>3.0146874999986313</c:v>
                </c:pt>
                <c:pt idx="10066">
                  <c:v>3.0149305555527963</c:v>
                </c:pt>
                <c:pt idx="10067">
                  <c:v>3.0151736111142373</c:v>
                </c:pt>
                <c:pt idx="10068">
                  <c:v>3.0154166666684024</c:v>
                </c:pt>
                <c:pt idx="10069">
                  <c:v>3.0156597222225674</c:v>
                </c:pt>
                <c:pt idx="10070">
                  <c:v>3.0159027777767324</c:v>
                </c:pt>
                <c:pt idx="10071">
                  <c:v>3.0161458333308975</c:v>
                </c:pt>
                <c:pt idx="10072">
                  <c:v>3.0163888888850625</c:v>
                </c:pt>
                <c:pt idx="10073">
                  <c:v>3.0166319444465035</c:v>
                </c:pt>
                <c:pt idx="10074">
                  <c:v>3.0168750000006685</c:v>
                </c:pt>
                <c:pt idx="10075">
                  <c:v>3.0171180555548336</c:v>
                </c:pt>
                <c:pt idx="10076">
                  <c:v>3.0173611111089986</c:v>
                </c:pt>
                <c:pt idx="10077">
                  <c:v>3.0176041666631637</c:v>
                </c:pt>
                <c:pt idx="10078">
                  <c:v>3.0178472222246047</c:v>
                </c:pt>
                <c:pt idx="10079">
                  <c:v>3.0180902777787697</c:v>
                </c:pt>
                <c:pt idx="10080">
                  <c:v>3.0183333333329347</c:v>
                </c:pt>
                <c:pt idx="10081">
                  <c:v>3.0185763888870998</c:v>
                </c:pt>
                <c:pt idx="10082">
                  <c:v>3.0188194444412648</c:v>
                </c:pt>
                <c:pt idx="10083">
                  <c:v>3.0190625000027058</c:v>
                </c:pt>
                <c:pt idx="10084">
                  <c:v>3.0193055555568709</c:v>
                </c:pt>
                <c:pt idx="10085">
                  <c:v>3.0195486111110359</c:v>
                </c:pt>
                <c:pt idx="10086">
                  <c:v>3.0197916666652009</c:v>
                </c:pt>
                <c:pt idx="10087">
                  <c:v>3.020034722219366</c:v>
                </c:pt>
                <c:pt idx="10088">
                  <c:v>3.020277777780807</c:v>
                </c:pt>
                <c:pt idx="10089">
                  <c:v>3.020520833334972</c:v>
                </c:pt>
                <c:pt idx="10090">
                  <c:v>3.020763888889137</c:v>
                </c:pt>
                <c:pt idx="10091">
                  <c:v>3.0210069444433021</c:v>
                </c:pt>
                <c:pt idx="10092">
                  <c:v>3.0212499999974671</c:v>
                </c:pt>
                <c:pt idx="10093">
                  <c:v>3.0214930555516322</c:v>
                </c:pt>
                <c:pt idx="10094">
                  <c:v>3.0217361111130732</c:v>
                </c:pt>
                <c:pt idx="10095">
                  <c:v>3.0219791666672382</c:v>
                </c:pt>
                <c:pt idx="10096">
                  <c:v>3.0222222222214032</c:v>
                </c:pt>
                <c:pt idx="10097">
                  <c:v>3.0224768518523479</c:v>
                </c:pt>
                <c:pt idx="10098">
                  <c:v>3.022719907406513</c:v>
                </c:pt>
                <c:pt idx="10099">
                  <c:v>3.022962962960678</c:v>
                </c:pt>
                <c:pt idx="10100">
                  <c:v>3.0232060185148431</c:v>
                </c:pt>
                <c:pt idx="10101">
                  <c:v>3.023449074076284</c:v>
                </c:pt>
                <c:pt idx="10102">
                  <c:v>3.0236921296304491</c:v>
                </c:pt>
                <c:pt idx="10103">
                  <c:v>3.0239351851846141</c:v>
                </c:pt>
                <c:pt idx="10104">
                  <c:v>3.0241782407387792</c:v>
                </c:pt>
                <c:pt idx="10105">
                  <c:v>3.0244212962929442</c:v>
                </c:pt>
                <c:pt idx="10106">
                  <c:v>3.0246643518543852</c:v>
                </c:pt>
                <c:pt idx="10107">
                  <c:v>3.0249074074085502</c:v>
                </c:pt>
                <c:pt idx="10108">
                  <c:v>3.0251504629627153</c:v>
                </c:pt>
                <c:pt idx="10109">
                  <c:v>3.0253935185168803</c:v>
                </c:pt>
                <c:pt idx="10110">
                  <c:v>3.0256365740710454</c:v>
                </c:pt>
                <c:pt idx="10111">
                  <c:v>3.0258796296324864</c:v>
                </c:pt>
                <c:pt idx="10112">
                  <c:v>3.0261226851866514</c:v>
                </c:pt>
                <c:pt idx="10113">
                  <c:v>3.0263657407408164</c:v>
                </c:pt>
                <c:pt idx="10114">
                  <c:v>3.0266087962949815</c:v>
                </c:pt>
                <c:pt idx="10115">
                  <c:v>3.0268518518491465</c:v>
                </c:pt>
                <c:pt idx="10116">
                  <c:v>3.0270949074033116</c:v>
                </c:pt>
                <c:pt idx="10117">
                  <c:v>3.0273379629647525</c:v>
                </c:pt>
                <c:pt idx="10118">
                  <c:v>3.0275810185189176</c:v>
                </c:pt>
                <c:pt idx="10119">
                  <c:v>3.0278240740730826</c:v>
                </c:pt>
                <c:pt idx="10120">
                  <c:v>3.0280671296272477</c:v>
                </c:pt>
                <c:pt idx="10121">
                  <c:v>3.0283101851814127</c:v>
                </c:pt>
                <c:pt idx="10122">
                  <c:v>3.0285532407428537</c:v>
                </c:pt>
                <c:pt idx="10123">
                  <c:v>3.0287962962970187</c:v>
                </c:pt>
                <c:pt idx="10124">
                  <c:v>3.0290393518511838</c:v>
                </c:pt>
                <c:pt idx="10125">
                  <c:v>3.0292824074053488</c:v>
                </c:pt>
                <c:pt idx="10126">
                  <c:v>3.0295254629595139</c:v>
                </c:pt>
                <c:pt idx="10127">
                  <c:v>3.0297685185209549</c:v>
                </c:pt>
                <c:pt idx="10128">
                  <c:v>3.0300115740751199</c:v>
                </c:pt>
                <c:pt idx="10129">
                  <c:v>3.0302546296292849</c:v>
                </c:pt>
                <c:pt idx="10130">
                  <c:v>3.03049768518345</c:v>
                </c:pt>
                <c:pt idx="10131">
                  <c:v>3.030740740737615</c:v>
                </c:pt>
                <c:pt idx="10132">
                  <c:v>3.030983796299056</c:v>
                </c:pt>
                <c:pt idx="10133">
                  <c:v>3.031226851853221</c:v>
                </c:pt>
                <c:pt idx="10134">
                  <c:v>3.0314699074073861</c:v>
                </c:pt>
                <c:pt idx="10135">
                  <c:v>3.0317129629615511</c:v>
                </c:pt>
                <c:pt idx="10136">
                  <c:v>3.0319560185157162</c:v>
                </c:pt>
                <c:pt idx="10137">
                  <c:v>3.0321990740771572</c:v>
                </c:pt>
                <c:pt idx="10138">
                  <c:v>3.0324421296313222</c:v>
                </c:pt>
                <c:pt idx="10139">
                  <c:v>3.0326851851854872</c:v>
                </c:pt>
                <c:pt idx="10140">
                  <c:v>3.0329282407396523</c:v>
                </c:pt>
                <c:pt idx="10141">
                  <c:v>3.0331712962938173</c:v>
                </c:pt>
                <c:pt idx="10142">
                  <c:v>3.0334143518479824</c:v>
                </c:pt>
                <c:pt idx="10143">
                  <c:v>3.0336574074094234</c:v>
                </c:pt>
                <c:pt idx="10144">
                  <c:v>3.0339004629635884</c:v>
                </c:pt>
                <c:pt idx="10145">
                  <c:v>3.0341435185177534</c:v>
                </c:pt>
                <c:pt idx="10146">
                  <c:v>3.0343981481486981</c:v>
                </c:pt>
                <c:pt idx="10147">
                  <c:v>3.0346412037028632</c:v>
                </c:pt>
                <c:pt idx="10148">
                  <c:v>3.0348842592570282</c:v>
                </c:pt>
                <c:pt idx="10149">
                  <c:v>3.0351273148111932</c:v>
                </c:pt>
                <c:pt idx="10150">
                  <c:v>3.0353703703726342</c:v>
                </c:pt>
                <c:pt idx="10151">
                  <c:v>3.0356134259267993</c:v>
                </c:pt>
                <c:pt idx="10152">
                  <c:v>3.0358564814809643</c:v>
                </c:pt>
                <c:pt idx="10153">
                  <c:v>3.0360995370351294</c:v>
                </c:pt>
                <c:pt idx="10154">
                  <c:v>3.0363425925892944</c:v>
                </c:pt>
                <c:pt idx="10155">
                  <c:v>3.0365856481507354</c:v>
                </c:pt>
                <c:pt idx="10156">
                  <c:v>3.0368287037049004</c:v>
                </c:pt>
                <c:pt idx="10157">
                  <c:v>3.0370717592590655</c:v>
                </c:pt>
                <c:pt idx="10158">
                  <c:v>3.0373148148132305</c:v>
                </c:pt>
                <c:pt idx="10159">
                  <c:v>3.0375578703673956</c:v>
                </c:pt>
                <c:pt idx="10160">
                  <c:v>3.0378009259288365</c:v>
                </c:pt>
                <c:pt idx="10161">
                  <c:v>3.0380439814830016</c:v>
                </c:pt>
                <c:pt idx="10162">
                  <c:v>3.0382870370371666</c:v>
                </c:pt>
                <c:pt idx="10163">
                  <c:v>3.0385300925913317</c:v>
                </c:pt>
                <c:pt idx="10164">
                  <c:v>3.0387731481454967</c:v>
                </c:pt>
                <c:pt idx="10165">
                  <c:v>3.0390162036996617</c:v>
                </c:pt>
                <c:pt idx="10166">
                  <c:v>3.0392592592611027</c:v>
                </c:pt>
                <c:pt idx="10167">
                  <c:v>3.0395023148152678</c:v>
                </c:pt>
                <c:pt idx="10168">
                  <c:v>3.0397453703694328</c:v>
                </c:pt>
                <c:pt idx="10169">
                  <c:v>3.0399884259235979</c:v>
                </c:pt>
                <c:pt idx="10170">
                  <c:v>3.0402314814777629</c:v>
                </c:pt>
                <c:pt idx="10171">
                  <c:v>3.0404745370392039</c:v>
                </c:pt>
                <c:pt idx="10172">
                  <c:v>3.0407175925933689</c:v>
                </c:pt>
                <c:pt idx="10173">
                  <c:v>3.040960648147534</c:v>
                </c:pt>
                <c:pt idx="10174">
                  <c:v>3.041203703701699</c:v>
                </c:pt>
                <c:pt idx="10175">
                  <c:v>3.0414467592558641</c:v>
                </c:pt>
                <c:pt idx="10176">
                  <c:v>3.041689814817305</c:v>
                </c:pt>
                <c:pt idx="10177">
                  <c:v>3.0419328703714701</c:v>
                </c:pt>
                <c:pt idx="10178">
                  <c:v>3.0421759259256351</c:v>
                </c:pt>
                <c:pt idx="10179">
                  <c:v>3.0424189814798002</c:v>
                </c:pt>
                <c:pt idx="10180">
                  <c:v>3.0426620370339652</c:v>
                </c:pt>
                <c:pt idx="10181">
                  <c:v>3.0429050925954062</c:v>
                </c:pt>
                <c:pt idx="10182">
                  <c:v>3.0431481481495712</c:v>
                </c:pt>
                <c:pt idx="10183">
                  <c:v>3.0433912037037363</c:v>
                </c:pt>
                <c:pt idx="10184">
                  <c:v>3.0436342592579013</c:v>
                </c:pt>
                <c:pt idx="10185">
                  <c:v>3.0438773148120664</c:v>
                </c:pt>
                <c:pt idx="10186">
                  <c:v>3.0441203703735074</c:v>
                </c:pt>
                <c:pt idx="10187">
                  <c:v>3.0443634259276724</c:v>
                </c:pt>
                <c:pt idx="10188">
                  <c:v>3.0446064814818374</c:v>
                </c:pt>
                <c:pt idx="10189">
                  <c:v>3.0448495370360025</c:v>
                </c:pt>
                <c:pt idx="10190">
                  <c:v>3.0450925925901675</c:v>
                </c:pt>
                <c:pt idx="10191">
                  <c:v>3.0453356481443326</c:v>
                </c:pt>
                <c:pt idx="10192">
                  <c:v>3.0455787037057735</c:v>
                </c:pt>
                <c:pt idx="10193">
                  <c:v>3.0458217592599386</c:v>
                </c:pt>
                <c:pt idx="10194">
                  <c:v>3.0460763888908833</c:v>
                </c:pt>
                <c:pt idx="10195">
                  <c:v>3.0463194444450483</c:v>
                </c:pt>
                <c:pt idx="10196">
                  <c:v>3.0465624999992134</c:v>
                </c:pt>
                <c:pt idx="10197">
                  <c:v>3.0468055555533784</c:v>
                </c:pt>
                <c:pt idx="10198">
                  <c:v>3.0470486111075434</c:v>
                </c:pt>
                <c:pt idx="10199">
                  <c:v>3.0472916666689844</c:v>
                </c:pt>
                <c:pt idx="10200">
                  <c:v>3.0475347222231495</c:v>
                </c:pt>
                <c:pt idx="10201">
                  <c:v>3.0477777777773145</c:v>
                </c:pt>
                <c:pt idx="10202">
                  <c:v>3.0480208333314796</c:v>
                </c:pt>
                <c:pt idx="10203">
                  <c:v>3.0482638888856446</c:v>
                </c:pt>
                <c:pt idx="10204">
                  <c:v>3.0485069444470856</c:v>
                </c:pt>
                <c:pt idx="10205">
                  <c:v>3.0487500000012506</c:v>
                </c:pt>
                <c:pt idx="10206">
                  <c:v>3.0489930555554157</c:v>
                </c:pt>
                <c:pt idx="10207">
                  <c:v>3.0492361111095807</c:v>
                </c:pt>
                <c:pt idx="10208">
                  <c:v>3.0494791666637457</c:v>
                </c:pt>
                <c:pt idx="10209">
                  <c:v>3.0497222222251867</c:v>
                </c:pt>
                <c:pt idx="10210">
                  <c:v>3.0499652777793518</c:v>
                </c:pt>
                <c:pt idx="10211">
                  <c:v>3.0502083333335168</c:v>
                </c:pt>
                <c:pt idx="10212">
                  <c:v>3.0504513888876819</c:v>
                </c:pt>
                <c:pt idx="10213">
                  <c:v>3.0506944444418469</c:v>
                </c:pt>
                <c:pt idx="10214">
                  <c:v>3.0509374999960119</c:v>
                </c:pt>
                <c:pt idx="10215">
                  <c:v>3.0511805555574529</c:v>
                </c:pt>
                <c:pt idx="10216">
                  <c:v>3.051423611111618</c:v>
                </c:pt>
                <c:pt idx="10217">
                  <c:v>3.051666666665783</c:v>
                </c:pt>
                <c:pt idx="10218">
                  <c:v>3.0519097222199481</c:v>
                </c:pt>
                <c:pt idx="10219">
                  <c:v>3.0521527777741131</c:v>
                </c:pt>
                <c:pt idx="10220">
                  <c:v>3.0523958333355541</c:v>
                </c:pt>
                <c:pt idx="10221">
                  <c:v>3.0526388888897191</c:v>
                </c:pt>
                <c:pt idx="10222">
                  <c:v>3.0528819444438842</c:v>
                </c:pt>
                <c:pt idx="10223">
                  <c:v>3.0531249999980492</c:v>
                </c:pt>
                <c:pt idx="10224">
                  <c:v>3.0533680555522142</c:v>
                </c:pt>
                <c:pt idx="10225">
                  <c:v>3.0536111111136552</c:v>
                </c:pt>
                <c:pt idx="10226">
                  <c:v>3.0538541666678203</c:v>
                </c:pt>
                <c:pt idx="10227">
                  <c:v>3.0540972222219853</c:v>
                </c:pt>
                <c:pt idx="10228">
                  <c:v>3.0543402777761504</c:v>
                </c:pt>
                <c:pt idx="10229">
                  <c:v>3.0545833333303154</c:v>
                </c:pt>
                <c:pt idx="10230">
                  <c:v>3.0548263888917564</c:v>
                </c:pt>
                <c:pt idx="10231">
                  <c:v>3.0550694444459214</c:v>
                </c:pt>
                <c:pt idx="10232">
                  <c:v>3.0553125000000865</c:v>
                </c:pt>
                <c:pt idx="10233">
                  <c:v>3.0555555555542515</c:v>
                </c:pt>
                <c:pt idx="10234">
                  <c:v>3.0557986111084166</c:v>
                </c:pt>
                <c:pt idx="10235">
                  <c:v>3.0560416666625816</c:v>
                </c:pt>
                <c:pt idx="10236">
                  <c:v>3.0562847222240226</c:v>
                </c:pt>
                <c:pt idx="10237">
                  <c:v>3.0565277777781876</c:v>
                </c:pt>
                <c:pt idx="10238">
                  <c:v>3.0567708333323527</c:v>
                </c:pt>
                <c:pt idx="10239">
                  <c:v>3.0570138888865177</c:v>
                </c:pt>
                <c:pt idx="10240">
                  <c:v>3.0572569444406827</c:v>
                </c:pt>
                <c:pt idx="10241">
                  <c:v>3.0575000000021237</c:v>
                </c:pt>
                <c:pt idx="10242">
                  <c:v>3.0577430555562888</c:v>
                </c:pt>
                <c:pt idx="10243">
                  <c:v>3.0579976851872335</c:v>
                </c:pt>
                <c:pt idx="10244">
                  <c:v>3.0582407407413985</c:v>
                </c:pt>
                <c:pt idx="10245">
                  <c:v>3.0584837962955636</c:v>
                </c:pt>
                <c:pt idx="10246">
                  <c:v>3.0587268518497286</c:v>
                </c:pt>
                <c:pt idx="10247">
                  <c:v>3.0589699074038936</c:v>
                </c:pt>
                <c:pt idx="10248">
                  <c:v>3.0592129629653346</c:v>
                </c:pt>
                <c:pt idx="10249">
                  <c:v>3.0594560185194997</c:v>
                </c:pt>
                <c:pt idx="10250">
                  <c:v>3.0596990740736647</c:v>
                </c:pt>
                <c:pt idx="10251">
                  <c:v>3.0599421296278297</c:v>
                </c:pt>
                <c:pt idx="10252">
                  <c:v>3.0601851851819948</c:v>
                </c:pt>
                <c:pt idx="10253">
                  <c:v>3.0604282407434358</c:v>
                </c:pt>
                <c:pt idx="10254">
                  <c:v>3.0606712962976008</c:v>
                </c:pt>
                <c:pt idx="10255">
                  <c:v>3.0609143518517659</c:v>
                </c:pt>
                <c:pt idx="10256">
                  <c:v>3.0611574074059309</c:v>
                </c:pt>
                <c:pt idx="10257">
                  <c:v>3.0614004629600959</c:v>
                </c:pt>
                <c:pt idx="10258">
                  <c:v>3.0616435185215369</c:v>
                </c:pt>
                <c:pt idx="10259">
                  <c:v>3.061886574075702</c:v>
                </c:pt>
                <c:pt idx="10260">
                  <c:v>3.062129629629867</c:v>
                </c:pt>
                <c:pt idx="10261">
                  <c:v>3.0623726851840321</c:v>
                </c:pt>
                <c:pt idx="10262">
                  <c:v>3.0626157407381971</c:v>
                </c:pt>
                <c:pt idx="10263">
                  <c:v>3.0628587962923621</c:v>
                </c:pt>
                <c:pt idx="10264">
                  <c:v>3.0631018518538031</c:v>
                </c:pt>
                <c:pt idx="10265">
                  <c:v>3.0633449074079682</c:v>
                </c:pt>
                <c:pt idx="10266">
                  <c:v>3.0635879629621332</c:v>
                </c:pt>
                <c:pt idx="10267">
                  <c:v>3.0638310185162982</c:v>
                </c:pt>
                <c:pt idx="10268">
                  <c:v>3.0640740740704633</c:v>
                </c:pt>
                <c:pt idx="10269">
                  <c:v>3.0643171296319043</c:v>
                </c:pt>
                <c:pt idx="10270">
                  <c:v>3.0645601851860693</c:v>
                </c:pt>
                <c:pt idx="10271">
                  <c:v>3.0648032407402344</c:v>
                </c:pt>
                <c:pt idx="10272">
                  <c:v>3.0650462962943994</c:v>
                </c:pt>
                <c:pt idx="10273">
                  <c:v>3.0652893518485644</c:v>
                </c:pt>
                <c:pt idx="10274">
                  <c:v>3.0655324074100054</c:v>
                </c:pt>
                <c:pt idx="10275">
                  <c:v>3.0657754629641705</c:v>
                </c:pt>
                <c:pt idx="10276">
                  <c:v>3.0660185185183355</c:v>
                </c:pt>
                <c:pt idx="10277">
                  <c:v>3.0662615740725006</c:v>
                </c:pt>
                <c:pt idx="10278">
                  <c:v>3.0665046296266656</c:v>
                </c:pt>
                <c:pt idx="10279">
                  <c:v>3.0667476851881066</c:v>
                </c:pt>
                <c:pt idx="10280">
                  <c:v>3.0669907407422716</c:v>
                </c:pt>
                <c:pt idx="10281">
                  <c:v>3.0672337962964367</c:v>
                </c:pt>
                <c:pt idx="10282">
                  <c:v>3.0674768518506017</c:v>
                </c:pt>
                <c:pt idx="10283">
                  <c:v>3.0677199074047667</c:v>
                </c:pt>
                <c:pt idx="10284">
                  <c:v>3.0679629629589318</c:v>
                </c:pt>
                <c:pt idx="10285">
                  <c:v>3.0682060185203728</c:v>
                </c:pt>
                <c:pt idx="10286">
                  <c:v>3.0684490740745378</c:v>
                </c:pt>
                <c:pt idx="10287">
                  <c:v>3.0686921296287029</c:v>
                </c:pt>
                <c:pt idx="10288">
                  <c:v>3.0689351851828679</c:v>
                </c:pt>
                <c:pt idx="10289">
                  <c:v>3.0691782407370329</c:v>
                </c:pt>
                <c:pt idx="10290">
                  <c:v>3.0694212962984739</c:v>
                </c:pt>
                <c:pt idx="10291">
                  <c:v>3.0696759259221427</c:v>
                </c:pt>
                <c:pt idx="10292">
                  <c:v>3.0699189814835837</c:v>
                </c:pt>
                <c:pt idx="10293">
                  <c:v>3.0701620370377487</c:v>
                </c:pt>
                <c:pt idx="10294">
                  <c:v>3.0704050925919137</c:v>
                </c:pt>
                <c:pt idx="10295">
                  <c:v>3.0706481481460788</c:v>
                </c:pt>
                <c:pt idx="10296">
                  <c:v>3.0708912037002438</c:v>
                </c:pt>
                <c:pt idx="10297">
                  <c:v>3.0711342592616848</c:v>
                </c:pt>
                <c:pt idx="10298">
                  <c:v>3.0713773148158499</c:v>
                </c:pt>
                <c:pt idx="10299">
                  <c:v>3.0716203703700149</c:v>
                </c:pt>
                <c:pt idx="10300">
                  <c:v>3.0718634259241799</c:v>
                </c:pt>
                <c:pt idx="10301">
                  <c:v>3.072106481478345</c:v>
                </c:pt>
                <c:pt idx="10302">
                  <c:v>3.072349537039786</c:v>
                </c:pt>
                <c:pt idx="10303">
                  <c:v>3.072592592593951</c:v>
                </c:pt>
                <c:pt idx="10304">
                  <c:v>3.0728356481481161</c:v>
                </c:pt>
                <c:pt idx="10305">
                  <c:v>3.0730787037022811</c:v>
                </c:pt>
                <c:pt idx="10306">
                  <c:v>3.0733217592564461</c:v>
                </c:pt>
                <c:pt idx="10307">
                  <c:v>3.0735648148178871</c:v>
                </c:pt>
                <c:pt idx="10308">
                  <c:v>3.0738078703720522</c:v>
                </c:pt>
                <c:pt idx="10309">
                  <c:v>3.0740509259262172</c:v>
                </c:pt>
                <c:pt idx="10310">
                  <c:v>3.0742939814803822</c:v>
                </c:pt>
                <c:pt idx="10311">
                  <c:v>3.0745370370345473</c:v>
                </c:pt>
                <c:pt idx="10312">
                  <c:v>3.0747800925887123</c:v>
                </c:pt>
                <c:pt idx="10313">
                  <c:v>3.0750231481501533</c:v>
                </c:pt>
                <c:pt idx="10314">
                  <c:v>3.0752662037043184</c:v>
                </c:pt>
                <c:pt idx="10315">
                  <c:v>3.0755092592584834</c:v>
                </c:pt>
                <c:pt idx="10316">
                  <c:v>3.0757523148126484</c:v>
                </c:pt>
                <c:pt idx="10317">
                  <c:v>3.0759953703668135</c:v>
                </c:pt>
                <c:pt idx="10318">
                  <c:v>3.0762384259282545</c:v>
                </c:pt>
                <c:pt idx="10319">
                  <c:v>3.0764814814824195</c:v>
                </c:pt>
                <c:pt idx="10320">
                  <c:v>3.0767245370365846</c:v>
                </c:pt>
                <c:pt idx="10321">
                  <c:v>3.0769675925907496</c:v>
                </c:pt>
                <c:pt idx="10322">
                  <c:v>3.0772106481449146</c:v>
                </c:pt>
                <c:pt idx="10323">
                  <c:v>3.0774537037063556</c:v>
                </c:pt>
                <c:pt idx="10324">
                  <c:v>3.0776967592605207</c:v>
                </c:pt>
                <c:pt idx="10325">
                  <c:v>3.0779398148146857</c:v>
                </c:pt>
                <c:pt idx="10326">
                  <c:v>3.0781828703688507</c:v>
                </c:pt>
                <c:pt idx="10327">
                  <c:v>3.0784259259230158</c:v>
                </c:pt>
                <c:pt idx="10328">
                  <c:v>3.0786689814844568</c:v>
                </c:pt>
                <c:pt idx="10329">
                  <c:v>3.0789120370386218</c:v>
                </c:pt>
                <c:pt idx="10330">
                  <c:v>3.0791550925927869</c:v>
                </c:pt>
                <c:pt idx="10331">
                  <c:v>3.0793981481469519</c:v>
                </c:pt>
                <c:pt idx="10332">
                  <c:v>3.0796412037011169</c:v>
                </c:pt>
                <c:pt idx="10333">
                  <c:v>3.079884259255282</c:v>
                </c:pt>
                <c:pt idx="10334">
                  <c:v>3.080127314816723</c:v>
                </c:pt>
                <c:pt idx="10335">
                  <c:v>3.080370370370888</c:v>
                </c:pt>
                <c:pt idx="10336">
                  <c:v>3.0806134259250531</c:v>
                </c:pt>
                <c:pt idx="10337">
                  <c:v>3.0808564814792181</c:v>
                </c:pt>
                <c:pt idx="10338">
                  <c:v>3.0810995370333831</c:v>
                </c:pt>
                <c:pt idx="10339">
                  <c:v>3.0813541666643278</c:v>
                </c:pt>
                <c:pt idx="10340">
                  <c:v>3.0815972222184929</c:v>
                </c:pt>
                <c:pt idx="10341">
                  <c:v>3.0818402777799339</c:v>
                </c:pt>
                <c:pt idx="10342">
                  <c:v>3.0820833333340989</c:v>
                </c:pt>
                <c:pt idx="10343">
                  <c:v>3.0823263888882639</c:v>
                </c:pt>
                <c:pt idx="10344">
                  <c:v>3.082569444442429</c:v>
                </c:pt>
                <c:pt idx="10345">
                  <c:v>3.082812499996594</c:v>
                </c:pt>
                <c:pt idx="10346">
                  <c:v>3.083055555558035</c:v>
                </c:pt>
                <c:pt idx="10347">
                  <c:v>3.0832986111122</c:v>
                </c:pt>
                <c:pt idx="10348">
                  <c:v>3.0835416666663651</c:v>
                </c:pt>
                <c:pt idx="10349">
                  <c:v>3.0837847222205301</c:v>
                </c:pt>
                <c:pt idx="10350">
                  <c:v>3.0840277777746952</c:v>
                </c:pt>
                <c:pt idx="10351">
                  <c:v>3.0842708333361362</c:v>
                </c:pt>
                <c:pt idx="10352">
                  <c:v>3.0845138888903012</c:v>
                </c:pt>
                <c:pt idx="10353">
                  <c:v>3.0847569444444662</c:v>
                </c:pt>
                <c:pt idx="10354">
                  <c:v>3.0849999999986313</c:v>
                </c:pt>
                <c:pt idx="10355">
                  <c:v>3.0852430555527963</c:v>
                </c:pt>
                <c:pt idx="10356">
                  <c:v>3.0854861111142373</c:v>
                </c:pt>
                <c:pt idx="10357">
                  <c:v>3.0857291666684024</c:v>
                </c:pt>
                <c:pt idx="10358">
                  <c:v>3.0859722222225674</c:v>
                </c:pt>
                <c:pt idx="10359">
                  <c:v>3.0862152777767324</c:v>
                </c:pt>
                <c:pt idx="10360">
                  <c:v>3.0864583333308975</c:v>
                </c:pt>
                <c:pt idx="10361">
                  <c:v>3.0867013888850625</c:v>
                </c:pt>
                <c:pt idx="10362">
                  <c:v>3.0869444444465035</c:v>
                </c:pt>
                <c:pt idx="10363">
                  <c:v>3.0871875000006685</c:v>
                </c:pt>
                <c:pt idx="10364">
                  <c:v>3.0874305555548336</c:v>
                </c:pt>
                <c:pt idx="10365">
                  <c:v>3.0876736111089986</c:v>
                </c:pt>
                <c:pt idx="10366">
                  <c:v>3.0879166666631637</c:v>
                </c:pt>
                <c:pt idx="10367">
                  <c:v>3.0881597222246047</c:v>
                </c:pt>
                <c:pt idx="10368">
                  <c:v>3.0884027777787697</c:v>
                </c:pt>
                <c:pt idx="10369">
                  <c:v>3.0886458333329347</c:v>
                </c:pt>
                <c:pt idx="10370">
                  <c:v>3.0888888888870998</c:v>
                </c:pt>
                <c:pt idx="10371">
                  <c:v>3.0891319444412648</c:v>
                </c:pt>
                <c:pt idx="10372">
                  <c:v>3.0893750000027058</c:v>
                </c:pt>
                <c:pt idx="10373">
                  <c:v>3.0896180555568709</c:v>
                </c:pt>
                <c:pt idx="10374">
                  <c:v>3.0898611111110359</c:v>
                </c:pt>
                <c:pt idx="10375">
                  <c:v>3.0901041666652009</c:v>
                </c:pt>
                <c:pt idx="10376">
                  <c:v>3.090347222219366</c:v>
                </c:pt>
                <c:pt idx="10377">
                  <c:v>3.090590277780807</c:v>
                </c:pt>
                <c:pt idx="10378">
                  <c:v>3.090833333334972</c:v>
                </c:pt>
                <c:pt idx="10379">
                  <c:v>3.091076388889137</c:v>
                </c:pt>
                <c:pt idx="10380">
                  <c:v>3.0913194444433021</c:v>
                </c:pt>
                <c:pt idx="10381">
                  <c:v>3.0915624999974671</c:v>
                </c:pt>
                <c:pt idx="10382">
                  <c:v>3.0918055555516322</c:v>
                </c:pt>
                <c:pt idx="10383">
                  <c:v>3.0920486111130732</c:v>
                </c:pt>
                <c:pt idx="10384">
                  <c:v>3.0922916666672382</c:v>
                </c:pt>
                <c:pt idx="10385">
                  <c:v>3.0925347222214032</c:v>
                </c:pt>
                <c:pt idx="10386">
                  <c:v>3.0927777777755683</c:v>
                </c:pt>
                <c:pt idx="10387">
                  <c:v>3.0930208333297333</c:v>
                </c:pt>
                <c:pt idx="10388">
                  <c:v>3.093275462960678</c:v>
                </c:pt>
                <c:pt idx="10389">
                  <c:v>3.0935185185148431</c:v>
                </c:pt>
                <c:pt idx="10390">
                  <c:v>3.093761574076284</c:v>
                </c:pt>
                <c:pt idx="10391">
                  <c:v>3.0940046296304491</c:v>
                </c:pt>
                <c:pt idx="10392">
                  <c:v>3.0942476851846141</c:v>
                </c:pt>
                <c:pt idx="10393">
                  <c:v>3.0944907407387792</c:v>
                </c:pt>
                <c:pt idx="10394">
                  <c:v>3.0947337962929442</c:v>
                </c:pt>
                <c:pt idx="10395">
                  <c:v>3.0949768518543852</c:v>
                </c:pt>
                <c:pt idx="10396">
                  <c:v>3.0952199074085502</c:v>
                </c:pt>
                <c:pt idx="10397">
                  <c:v>3.0954629629627153</c:v>
                </c:pt>
                <c:pt idx="10398">
                  <c:v>3.0957060185168803</c:v>
                </c:pt>
                <c:pt idx="10399">
                  <c:v>3.0959490740710454</c:v>
                </c:pt>
                <c:pt idx="10400">
                  <c:v>3.0961921296324864</c:v>
                </c:pt>
                <c:pt idx="10401">
                  <c:v>3.0964351851866514</c:v>
                </c:pt>
                <c:pt idx="10402">
                  <c:v>3.0966782407408164</c:v>
                </c:pt>
                <c:pt idx="10403">
                  <c:v>3.0969212962949815</c:v>
                </c:pt>
                <c:pt idx="10404">
                  <c:v>3.0971643518491465</c:v>
                </c:pt>
                <c:pt idx="10405">
                  <c:v>3.0974074074033116</c:v>
                </c:pt>
                <c:pt idx="10406">
                  <c:v>3.0976504629647525</c:v>
                </c:pt>
                <c:pt idx="10407">
                  <c:v>3.0978935185189176</c:v>
                </c:pt>
                <c:pt idx="10408">
                  <c:v>3.0981365740730826</c:v>
                </c:pt>
                <c:pt idx="10409">
                  <c:v>3.0983796296272477</c:v>
                </c:pt>
                <c:pt idx="10410">
                  <c:v>3.0986226851814127</c:v>
                </c:pt>
                <c:pt idx="10411">
                  <c:v>3.0988657407428537</c:v>
                </c:pt>
                <c:pt idx="10412">
                  <c:v>3.0991087962970187</c:v>
                </c:pt>
                <c:pt idx="10413">
                  <c:v>3.0993518518511838</c:v>
                </c:pt>
                <c:pt idx="10414">
                  <c:v>3.0995949074053488</c:v>
                </c:pt>
                <c:pt idx="10415">
                  <c:v>3.0998379629595139</c:v>
                </c:pt>
                <c:pt idx="10416">
                  <c:v>3.1000810185209549</c:v>
                </c:pt>
                <c:pt idx="10417">
                  <c:v>3.1003240740751199</c:v>
                </c:pt>
                <c:pt idx="10418">
                  <c:v>3.1005671296292849</c:v>
                </c:pt>
                <c:pt idx="10419">
                  <c:v>3.10081018518345</c:v>
                </c:pt>
                <c:pt idx="10420">
                  <c:v>3.101053240737615</c:v>
                </c:pt>
                <c:pt idx="10421">
                  <c:v>3.101296296299056</c:v>
                </c:pt>
                <c:pt idx="10422">
                  <c:v>3.101539351853221</c:v>
                </c:pt>
                <c:pt idx="10423">
                  <c:v>3.1017824074073861</c:v>
                </c:pt>
                <c:pt idx="10424">
                  <c:v>3.1020254629615511</c:v>
                </c:pt>
                <c:pt idx="10425">
                  <c:v>3.1022685185157162</c:v>
                </c:pt>
                <c:pt idx="10426">
                  <c:v>3.1025115740771572</c:v>
                </c:pt>
                <c:pt idx="10427">
                  <c:v>3.1027546296313222</c:v>
                </c:pt>
                <c:pt idx="10428">
                  <c:v>3.1029976851854872</c:v>
                </c:pt>
                <c:pt idx="10429">
                  <c:v>3.1032407407396523</c:v>
                </c:pt>
                <c:pt idx="10430">
                  <c:v>3.1034837962938173</c:v>
                </c:pt>
                <c:pt idx="10431">
                  <c:v>3.1037268518479824</c:v>
                </c:pt>
                <c:pt idx="10432">
                  <c:v>3.1039699074094234</c:v>
                </c:pt>
                <c:pt idx="10433">
                  <c:v>3.1042129629635884</c:v>
                </c:pt>
                <c:pt idx="10434">
                  <c:v>3.1044560185177534</c:v>
                </c:pt>
                <c:pt idx="10435">
                  <c:v>3.1046990740719185</c:v>
                </c:pt>
                <c:pt idx="10436">
                  <c:v>3.1049537037028632</c:v>
                </c:pt>
                <c:pt idx="10437">
                  <c:v>3.1051967592570282</c:v>
                </c:pt>
                <c:pt idx="10438">
                  <c:v>3.1054398148111932</c:v>
                </c:pt>
                <c:pt idx="10439">
                  <c:v>3.1056828703726342</c:v>
                </c:pt>
                <c:pt idx="10440">
                  <c:v>3.1059259259267993</c:v>
                </c:pt>
                <c:pt idx="10441">
                  <c:v>3.1061689814809643</c:v>
                </c:pt>
                <c:pt idx="10442">
                  <c:v>3.1064120370351294</c:v>
                </c:pt>
                <c:pt idx="10443">
                  <c:v>3.1066550925892944</c:v>
                </c:pt>
                <c:pt idx="10444">
                  <c:v>3.1068981481507354</c:v>
                </c:pt>
                <c:pt idx="10445">
                  <c:v>3.1071412037049004</c:v>
                </c:pt>
                <c:pt idx="10446">
                  <c:v>3.1073842592590655</c:v>
                </c:pt>
                <c:pt idx="10447">
                  <c:v>3.1076273148132305</c:v>
                </c:pt>
                <c:pt idx="10448">
                  <c:v>3.1078703703673956</c:v>
                </c:pt>
                <c:pt idx="10449">
                  <c:v>3.1081134259288365</c:v>
                </c:pt>
                <c:pt idx="10450">
                  <c:v>3.1083564814830016</c:v>
                </c:pt>
                <c:pt idx="10451">
                  <c:v>3.1085995370371666</c:v>
                </c:pt>
                <c:pt idx="10452">
                  <c:v>3.1088425925913317</c:v>
                </c:pt>
                <c:pt idx="10453">
                  <c:v>3.1090856481454967</c:v>
                </c:pt>
                <c:pt idx="10454">
                  <c:v>3.1093287036996617</c:v>
                </c:pt>
                <c:pt idx="10455">
                  <c:v>3.1095717592611027</c:v>
                </c:pt>
                <c:pt idx="10456">
                  <c:v>3.1098148148152678</c:v>
                </c:pt>
                <c:pt idx="10457">
                  <c:v>3.1100578703694328</c:v>
                </c:pt>
                <c:pt idx="10458">
                  <c:v>3.1103009259235979</c:v>
                </c:pt>
                <c:pt idx="10459">
                  <c:v>3.1105439814777629</c:v>
                </c:pt>
                <c:pt idx="10460">
                  <c:v>3.1107870370392039</c:v>
                </c:pt>
                <c:pt idx="10461">
                  <c:v>3.1110300925933689</c:v>
                </c:pt>
                <c:pt idx="10462">
                  <c:v>3.111273148147534</c:v>
                </c:pt>
                <c:pt idx="10463">
                  <c:v>3.111516203701699</c:v>
                </c:pt>
                <c:pt idx="10464">
                  <c:v>3.1117592592558641</c:v>
                </c:pt>
                <c:pt idx="10465">
                  <c:v>3.112002314817305</c:v>
                </c:pt>
                <c:pt idx="10466">
                  <c:v>3.1122453703714701</c:v>
                </c:pt>
                <c:pt idx="10467">
                  <c:v>3.1124884259256351</c:v>
                </c:pt>
                <c:pt idx="10468">
                  <c:v>3.1127314814798002</c:v>
                </c:pt>
                <c:pt idx="10469">
                  <c:v>3.1129745370339652</c:v>
                </c:pt>
                <c:pt idx="10470">
                  <c:v>3.1132175925954062</c:v>
                </c:pt>
                <c:pt idx="10471">
                  <c:v>3.1134606481495712</c:v>
                </c:pt>
                <c:pt idx="10472">
                  <c:v>3.1137037037037363</c:v>
                </c:pt>
                <c:pt idx="10473">
                  <c:v>3.1139467592579013</c:v>
                </c:pt>
                <c:pt idx="10474">
                  <c:v>3.1141898148120664</c:v>
                </c:pt>
                <c:pt idx="10475">
                  <c:v>3.1144328703735074</c:v>
                </c:pt>
                <c:pt idx="10476">
                  <c:v>3.1146759259276724</c:v>
                </c:pt>
                <c:pt idx="10477">
                  <c:v>3.1149189814818374</c:v>
                </c:pt>
                <c:pt idx="10478">
                  <c:v>3.1151620370360025</c:v>
                </c:pt>
                <c:pt idx="10479">
                  <c:v>3.1154050925901675</c:v>
                </c:pt>
                <c:pt idx="10480">
                  <c:v>3.1156481481443326</c:v>
                </c:pt>
                <c:pt idx="10481">
                  <c:v>3.1158912037057735</c:v>
                </c:pt>
                <c:pt idx="10482">
                  <c:v>3.1161342592599386</c:v>
                </c:pt>
                <c:pt idx="10483">
                  <c:v>3.1163773148141036</c:v>
                </c:pt>
                <c:pt idx="10484">
                  <c:v>3.1166203703682687</c:v>
                </c:pt>
                <c:pt idx="10485">
                  <c:v>3.1168749999992134</c:v>
                </c:pt>
                <c:pt idx="10486">
                  <c:v>3.1171180555533784</c:v>
                </c:pt>
                <c:pt idx="10487">
                  <c:v>3.1173611111075434</c:v>
                </c:pt>
                <c:pt idx="10488">
                  <c:v>3.1176041666689844</c:v>
                </c:pt>
                <c:pt idx="10489">
                  <c:v>3.1178472222231495</c:v>
                </c:pt>
                <c:pt idx="10490">
                  <c:v>3.1180902777773145</c:v>
                </c:pt>
                <c:pt idx="10491">
                  <c:v>3.1183333333314796</c:v>
                </c:pt>
                <c:pt idx="10492">
                  <c:v>3.1185763888856446</c:v>
                </c:pt>
                <c:pt idx="10493">
                  <c:v>3.1188194444470856</c:v>
                </c:pt>
                <c:pt idx="10494">
                  <c:v>3.1190625000012506</c:v>
                </c:pt>
                <c:pt idx="10495">
                  <c:v>3.1193055555554157</c:v>
                </c:pt>
                <c:pt idx="10496">
                  <c:v>3.1195486111095807</c:v>
                </c:pt>
                <c:pt idx="10497">
                  <c:v>3.1197916666637457</c:v>
                </c:pt>
                <c:pt idx="10498">
                  <c:v>3.1200347222251867</c:v>
                </c:pt>
                <c:pt idx="10499">
                  <c:v>3.1202777777793518</c:v>
                </c:pt>
                <c:pt idx="10500">
                  <c:v>3.1205208333335168</c:v>
                </c:pt>
                <c:pt idx="10501">
                  <c:v>3.1207638888876819</c:v>
                </c:pt>
                <c:pt idx="10502">
                  <c:v>3.1210069444418469</c:v>
                </c:pt>
                <c:pt idx="10503">
                  <c:v>3.1212499999960119</c:v>
                </c:pt>
                <c:pt idx="10504">
                  <c:v>3.1214930555574529</c:v>
                </c:pt>
                <c:pt idx="10505">
                  <c:v>3.121736111111618</c:v>
                </c:pt>
                <c:pt idx="10506">
                  <c:v>3.121979166665783</c:v>
                </c:pt>
                <c:pt idx="10507">
                  <c:v>3.1222222222199481</c:v>
                </c:pt>
                <c:pt idx="10508">
                  <c:v>3.1224652777741131</c:v>
                </c:pt>
                <c:pt idx="10509">
                  <c:v>3.1227083333355541</c:v>
                </c:pt>
                <c:pt idx="10510">
                  <c:v>3.1229513888897191</c:v>
                </c:pt>
                <c:pt idx="10511">
                  <c:v>3.1231944444438842</c:v>
                </c:pt>
                <c:pt idx="10512">
                  <c:v>3.1234374999980492</c:v>
                </c:pt>
                <c:pt idx="10513">
                  <c:v>3.1236805555522142</c:v>
                </c:pt>
                <c:pt idx="10514">
                  <c:v>3.1239236111136552</c:v>
                </c:pt>
                <c:pt idx="10515">
                  <c:v>3.1241666666678203</c:v>
                </c:pt>
                <c:pt idx="10516">
                  <c:v>3.1244097222219853</c:v>
                </c:pt>
                <c:pt idx="10517">
                  <c:v>3.1246527777761504</c:v>
                </c:pt>
                <c:pt idx="10518">
                  <c:v>3.1248958333303154</c:v>
                </c:pt>
                <c:pt idx="10519">
                  <c:v>3.1251388888917564</c:v>
                </c:pt>
                <c:pt idx="10520">
                  <c:v>3.1253819444459214</c:v>
                </c:pt>
                <c:pt idx="10521">
                  <c:v>3.1256250000000865</c:v>
                </c:pt>
                <c:pt idx="10522">
                  <c:v>3.1258680555542515</c:v>
                </c:pt>
                <c:pt idx="10523">
                  <c:v>3.1261111111084166</c:v>
                </c:pt>
                <c:pt idx="10524">
                  <c:v>3.1263541666625816</c:v>
                </c:pt>
                <c:pt idx="10525">
                  <c:v>3.1265972222240226</c:v>
                </c:pt>
                <c:pt idx="10526">
                  <c:v>3.1268402777781876</c:v>
                </c:pt>
                <c:pt idx="10527">
                  <c:v>3.1270833333323527</c:v>
                </c:pt>
                <c:pt idx="10528">
                  <c:v>3.1273263888865177</c:v>
                </c:pt>
                <c:pt idx="10529">
                  <c:v>3.1275694444406827</c:v>
                </c:pt>
                <c:pt idx="10530">
                  <c:v>3.1278125000021237</c:v>
                </c:pt>
                <c:pt idx="10531">
                  <c:v>3.1280555555562888</c:v>
                </c:pt>
                <c:pt idx="10532">
                  <c:v>3.1282986111104538</c:v>
                </c:pt>
                <c:pt idx="10533">
                  <c:v>3.1285532407413985</c:v>
                </c:pt>
                <c:pt idx="10534">
                  <c:v>3.1287962962955636</c:v>
                </c:pt>
                <c:pt idx="10535">
                  <c:v>3.1290393518497286</c:v>
                </c:pt>
                <c:pt idx="10536">
                  <c:v>3.1292824074038936</c:v>
                </c:pt>
                <c:pt idx="10537">
                  <c:v>3.1295254629653346</c:v>
                </c:pt>
                <c:pt idx="10538">
                  <c:v>3.1297685185194997</c:v>
                </c:pt>
                <c:pt idx="10539">
                  <c:v>3.1300115740736647</c:v>
                </c:pt>
                <c:pt idx="10540">
                  <c:v>3.1302546296278297</c:v>
                </c:pt>
                <c:pt idx="10541">
                  <c:v>3.1304976851819948</c:v>
                </c:pt>
                <c:pt idx="10542">
                  <c:v>3.1307407407434358</c:v>
                </c:pt>
                <c:pt idx="10543">
                  <c:v>3.1309837962976008</c:v>
                </c:pt>
                <c:pt idx="10544">
                  <c:v>3.1312268518517659</c:v>
                </c:pt>
                <c:pt idx="10545">
                  <c:v>3.1314699074059309</c:v>
                </c:pt>
                <c:pt idx="10546">
                  <c:v>3.1317129629600959</c:v>
                </c:pt>
                <c:pt idx="10547">
                  <c:v>3.1319560185215369</c:v>
                </c:pt>
                <c:pt idx="10548">
                  <c:v>3.132199074075702</c:v>
                </c:pt>
                <c:pt idx="10549">
                  <c:v>3.132442129629867</c:v>
                </c:pt>
                <c:pt idx="10550">
                  <c:v>3.1326851851840321</c:v>
                </c:pt>
                <c:pt idx="10551">
                  <c:v>3.1329282407381971</c:v>
                </c:pt>
                <c:pt idx="10552">
                  <c:v>3.1331712962923621</c:v>
                </c:pt>
                <c:pt idx="10553">
                  <c:v>3.1334143518538031</c:v>
                </c:pt>
                <c:pt idx="10554">
                  <c:v>3.1336574074079682</c:v>
                </c:pt>
                <c:pt idx="10555">
                  <c:v>3.1339004629621332</c:v>
                </c:pt>
                <c:pt idx="10556">
                  <c:v>3.1341435185162982</c:v>
                </c:pt>
                <c:pt idx="10557">
                  <c:v>3.1343865740704633</c:v>
                </c:pt>
                <c:pt idx="10558">
                  <c:v>3.1346296296319043</c:v>
                </c:pt>
                <c:pt idx="10559">
                  <c:v>3.1348726851860693</c:v>
                </c:pt>
                <c:pt idx="10560">
                  <c:v>3.1351157407402344</c:v>
                </c:pt>
                <c:pt idx="10561">
                  <c:v>3.1353587962943994</c:v>
                </c:pt>
                <c:pt idx="10562">
                  <c:v>3.1356018518485644</c:v>
                </c:pt>
                <c:pt idx="10563">
                  <c:v>3.1358449074100054</c:v>
                </c:pt>
                <c:pt idx="10564">
                  <c:v>3.1360879629641705</c:v>
                </c:pt>
                <c:pt idx="10565">
                  <c:v>3.1363310185183355</c:v>
                </c:pt>
                <c:pt idx="10566">
                  <c:v>3.1365740740725006</c:v>
                </c:pt>
                <c:pt idx="10567">
                  <c:v>3.1368171296266656</c:v>
                </c:pt>
                <c:pt idx="10568">
                  <c:v>3.1370601851881066</c:v>
                </c:pt>
                <c:pt idx="10569">
                  <c:v>3.1373032407422716</c:v>
                </c:pt>
                <c:pt idx="10570">
                  <c:v>3.1375462962964367</c:v>
                </c:pt>
                <c:pt idx="10571">
                  <c:v>3.1377893518506017</c:v>
                </c:pt>
                <c:pt idx="10572">
                  <c:v>3.1380324074047667</c:v>
                </c:pt>
                <c:pt idx="10573">
                  <c:v>3.1382754629589318</c:v>
                </c:pt>
                <c:pt idx="10574">
                  <c:v>3.1385185185203728</c:v>
                </c:pt>
                <c:pt idx="10575">
                  <c:v>3.1387615740745378</c:v>
                </c:pt>
                <c:pt idx="10576">
                  <c:v>3.1390046296287029</c:v>
                </c:pt>
                <c:pt idx="10577">
                  <c:v>3.1392476851828679</c:v>
                </c:pt>
                <c:pt idx="10578">
                  <c:v>3.1394907407370329</c:v>
                </c:pt>
                <c:pt idx="10579">
                  <c:v>3.1397337962984739</c:v>
                </c:pt>
                <c:pt idx="10580">
                  <c:v>3.139976851852639</c:v>
                </c:pt>
                <c:pt idx="10581">
                  <c:v>3.140219907406804</c:v>
                </c:pt>
                <c:pt idx="10582">
                  <c:v>3.1404745370377487</c:v>
                </c:pt>
                <c:pt idx="10583">
                  <c:v>3.1407175925919137</c:v>
                </c:pt>
                <c:pt idx="10584">
                  <c:v>3.1409606481460788</c:v>
                </c:pt>
                <c:pt idx="10585">
                  <c:v>3.1412037037002438</c:v>
                </c:pt>
                <c:pt idx="10586">
                  <c:v>3.1414467592616848</c:v>
                </c:pt>
                <c:pt idx="10587">
                  <c:v>3.1416898148158499</c:v>
                </c:pt>
                <c:pt idx="10588">
                  <c:v>3.1419328703700149</c:v>
                </c:pt>
                <c:pt idx="10589">
                  <c:v>3.1421759259241799</c:v>
                </c:pt>
                <c:pt idx="10590">
                  <c:v>3.142418981478345</c:v>
                </c:pt>
                <c:pt idx="10591">
                  <c:v>3.142662037039786</c:v>
                </c:pt>
                <c:pt idx="10592">
                  <c:v>3.142905092593951</c:v>
                </c:pt>
                <c:pt idx="10593">
                  <c:v>3.1431481481481161</c:v>
                </c:pt>
                <c:pt idx="10594">
                  <c:v>3.1433912037022811</c:v>
                </c:pt>
                <c:pt idx="10595">
                  <c:v>3.1436342592564461</c:v>
                </c:pt>
                <c:pt idx="10596">
                  <c:v>3.1438773148178871</c:v>
                </c:pt>
                <c:pt idx="10597">
                  <c:v>3.1441203703720522</c:v>
                </c:pt>
                <c:pt idx="10598">
                  <c:v>3.1443634259262172</c:v>
                </c:pt>
                <c:pt idx="10599">
                  <c:v>3.1446064814803822</c:v>
                </c:pt>
                <c:pt idx="10600">
                  <c:v>3.1448495370345473</c:v>
                </c:pt>
                <c:pt idx="10601">
                  <c:v>3.1450925925887123</c:v>
                </c:pt>
                <c:pt idx="10602">
                  <c:v>3.1453356481501533</c:v>
                </c:pt>
                <c:pt idx="10603">
                  <c:v>3.1455787037043184</c:v>
                </c:pt>
                <c:pt idx="10604">
                  <c:v>3.1458217592584834</c:v>
                </c:pt>
                <c:pt idx="10605">
                  <c:v>3.1460648148126484</c:v>
                </c:pt>
                <c:pt idx="10606">
                  <c:v>3.1463078703668135</c:v>
                </c:pt>
                <c:pt idx="10607">
                  <c:v>3.1465509259282545</c:v>
                </c:pt>
                <c:pt idx="10608">
                  <c:v>3.1467939814824195</c:v>
                </c:pt>
                <c:pt idx="10609">
                  <c:v>3.1470370370365846</c:v>
                </c:pt>
                <c:pt idx="10610">
                  <c:v>3.1472800925907496</c:v>
                </c:pt>
                <c:pt idx="10611">
                  <c:v>3.1475231481449146</c:v>
                </c:pt>
                <c:pt idx="10612">
                  <c:v>3.1477662037063556</c:v>
                </c:pt>
                <c:pt idx="10613">
                  <c:v>3.1480092592605207</c:v>
                </c:pt>
                <c:pt idx="10614">
                  <c:v>3.1482523148146857</c:v>
                </c:pt>
                <c:pt idx="10615">
                  <c:v>3.1484953703688507</c:v>
                </c:pt>
                <c:pt idx="10616">
                  <c:v>3.1487384259230158</c:v>
                </c:pt>
                <c:pt idx="10617">
                  <c:v>3.1489814814844568</c:v>
                </c:pt>
                <c:pt idx="10618">
                  <c:v>3.1492245370386218</c:v>
                </c:pt>
                <c:pt idx="10619">
                  <c:v>3.1494675925927869</c:v>
                </c:pt>
                <c:pt idx="10620">
                  <c:v>3.1497106481469519</c:v>
                </c:pt>
                <c:pt idx="10621">
                  <c:v>3.1499537037011169</c:v>
                </c:pt>
                <c:pt idx="10622">
                  <c:v>3.150196759255282</c:v>
                </c:pt>
                <c:pt idx="10623">
                  <c:v>3.150439814816723</c:v>
                </c:pt>
                <c:pt idx="10624">
                  <c:v>3.150682870370888</c:v>
                </c:pt>
                <c:pt idx="10625">
                  <c:v>3.1509259259250531</c:v>
                </c:pt>
                <c:pt idx="10626">
                  <c:v>3.1511689814792181</c:v>
                </c:pt>
                <c:pt idx="10627">
                  <c:v>3.1514120370333831</c:v>
                </c:pt>
                <c:pt idx="10628">
                  <c:v>3.1516550925948241</c:v>
                </c:pt>
                <c:pt idx="10629">
                  <c:v>3.1518981481489892</c:v>
                </c:pt>
                <c:pt idx="10630">
                  <c:v>3.1521527777799339</c:v>
                </c:pt>
                <c:pt idx="10631">
                  <c:v>3.1523958333340989</c:v>
                </c:pt>
                <c:pt idx="10632">
                  <c:v>3.1526388888882639</c:v>
                </c:pt>
                <c:pt idx="10633">
                  <c:v>3.152881944442429</c:v>
                </c:pt>
                <c:pt idx="10634">
                  <c:v>3.153124999996594</c:v>
                </c:pt>
                <c:pt idx="10635">
                  <c:v>3.153368055558035</c:v>
                </c:pt>
                <c:pt idx="10636">
                  <c:v>3.1536111111122</c:v>
                </c:pt>
                <c:pt idx="10637">
                  <c:v>3.1538541666663651</c:v>
                </c:pt>
                <c:pt idx="10638">
                  <c:v>3.1540972222205301</c:v>
                </c:pt>
                <c:pt idx="10639">
                  <c:v>3.1543402777746952</c:v>
                </c:pt>
                <c:pt idx="10640">
                  <c:v>3.1545833333361362</c:v>
                </c:pt>
                <c:pt idx="10641">
                  <c:v>3.1548263888903012</c:v>
                </c:pt>
                <c:pt idx="10642">
                  <c:v>3.1550694444444662</c:v>
                </c:pt>
                <c:pt idx="10643">
                  <c:v>3.1553124999986313</c:v>
                </c:pt>
                <c:pt idx="10644">
                  <c:v>3.1555555555527963</c:v>
                </c:pt>
                <c:pt idx="10645">
                  <c:v>3.1557986111142373</c:v>
                </c:pt>
                <c:pt idx="10646">
                  <c:v>3.1560416666684024</c:v>
                </c:pt>
                <c:pt idx="10647">
                  <c:v>3.1562847222225674</c:v>
                </c:pt>
                <c:pt idx="10648">
                  <c:v>3.1565277777767324</c:v>
                </c:pt>
                <c:pt idx="10649">
                  <c:v>3.1567708333308975</c:v>
                </c:pt>
                <c:pt idx="10650">
                  <c:v>3.1570138888850625</c:v>
                </c:pt>
                <c:pt idx="10651">
                  <c:v>3.1572569444465035</c:v>
                </c:pt>
                <c:pt idx="10652">
                  <c:v>3.1575000000006685</c:v>
                </c:pt>
                <c:pt idx="10653">
                  <c:v>3.1577430555548336</c:v>
                </c:pt>
                <c:pt idx="10654">
                  <c:v>3.1579861111089986</c:v>
                </c:pt>
                <c:pt idx="10655">
                  <c:v>3.1582291666631637</c:v>
                </c:pt>
                <c:pt idx="10656">
                  <c:v>3.1584722222246047</c:v>
                </c:pt>
                <c:pt idx="10657">
                  <c:v>3.1587152777787697</c:v>
                </c:pt>
                <c:pt idx="10658">
                  <c:v>3.1589583333329347</c:v>
                </c:pt>
                <c:pt idx="10659">
                  <c:v>3.1592013888870998</c:v>
                </c:pt>
                <c:pt idx="10660">
                  <c:v>3.1594444444412648</c:v>
                </c:pt>
                <c:pt idx="10661">
                  <c:v>3.1596875000027058</c:v>
                </c:pt>
                <c:pt idx="10662">
                  <c:v>3.1599305555568709</c:v>
                </c:pt>
                <c:pt idx="10663">
                  <c:v>3.1601736111110359</c:v>
                </c:pt>
                <c:pt idx="10664">
                  <c:v>3.1604166666652009</c:v>
                </c:pt>
                <c:pt idx="10665">
                  <c:v>3.160659722219366</c:v>
                </c:pt>
                <c:pt idx="10666">
                  <c:v>3.160902777780807</c:v>
                </c:pt>
                <c:pt idx="10667">
                  <c:v>3.161145833334972</c:v>
                </c:pt>
                <c:pt idx="10668">
                  <c:v>3.161388888889137</c:v>
                </c:pt>
                <c:pt idx="10669">
                  <c:v>3.1616319444433021</c:v>
                </c:pt>
                <c:pt idx="10670">
                  <c:v>3.1618749999974671</c:v>
                </c:pt>
                <c:pt idx="10671">
                  <c:v>3.1621180555516322</c:v>
                </c:pt>
                <c:pt idx="10672">
                  <c:v>3.1623611111130732</c:v>
                </c:pt>
                <c:pt idx="10673">
                  <c:v>3.1626041666672382</c:v>
                </c:pt>
                <c:pt idx="10674">
                  <c:v>3.1628472222214032</c:v>
                </c:pt>
                <c:pt idx="10675">
                  <c:v>3.1630902777755683</c:v>
                </c:pt>
                <c:pt idx="10676">
                  <c:v>3.1633333333297333</c:v>
                </c:pt>
                <c:pt idx="10677">
                  <c:v>3.1635763888911743</c:v>
                </c:pt>
                <c:pt idx="10678">
                  <c:v>3.1638194444453394</c:v>
                </c:pt>
                <c:pt idx="10679">
                  <c:v>3.164074074076284</c:v>
                </c:pt>
                <c:pt idx="10680">
                  <c:v>3.1643171296304491</c:v>
                </c:pt>
                <c:pt idx="10681">
                  <c:v>3.1645601851846141</c:v>
                </c:pt>
                <c:pt idx="10682">
                  <c:v>3.1648032407387792</c:v>
                </c:pt>
                <c:pt idx="10683">
                  <c:v>3.1650462962929442</c:v>
                </c:pt>
                <c:pt idx="10684">
                  <c:v>3.1652893518543852</c:v>
                </c:pt>
                <c:pt idx="10685">
                  <c:v>3.1655324074085502</c:v>
                </c:pt>
                <c:pt idx="10686">
                  <c:v>3.1657754629627153</c:v>
                </c:pt>
                <c:pt idx="10687">
                  <c:v>3.1660185185168803</c:v>
                </c:pt>
                <c:pt idx="10688">
                  <c:v>3.1662615740710454</c:v>
                </c:pt>
                <c:pt idx="10689">
                  <c:v>3.1665046296324864</c:v>
                </c:pt>
                <c:pt idx="10690">
                  <c:v>3.1667476851866514</c:v>
                </c:pt>
                <c:pt idx="10691">
                  <c:v>3.1669907407408164</c:v>
                </c:pt>
                <c:pt idx="10692">
                  <c:v>3.1672337962949815</c:v>
                </c:pt>
                <c:pt idx="10693">
                  <c:v>3.1674768518491465</c:v>
                </c:pt>
                <c:pt idx="10694">
                  <c:v>3.1677199074033116</c:v>
                </c:pt>
                <c:pt idx="10695">
                  <c:v>3.1679629629647525</c:v>
                </c:pt>
                <c:pt idx="10696">
                  <c:v>3.1682060185189176</c:v>
                </c:pt>
                <c:pt idx="10697">
                  <c:v>3.1684490740730826</c:v>
                </c:pt>
                <c:pt idx="10698">
                  <c:v>3.1686921296272477</c:v>
                </c:pt>
                <c:pt idx="10699">
                  <c:v>3.1689351851814127</c:v>
                </c:pt>
                <c:pt idx="10700">
                  <c:v>3.1691782407428537</c:v>
                </c:pt>
                <c:pt idx="10701">
                  <c:v>3.1694212962970187</c:v>
                </c:pt>
                <c:pt idx="10702">
                  <c:v>3.1696643518511838</c:v>
                </c:pt>
                <c:pt idx="10703">
                  <c:v>3.1699074074053488</c:v>
                </c:pt>
                <c:pt idx="10704">
                  <c:v>3.1701504629595139</c:v>
                </c:pt>
                <c:pt idx="10705">
                  <c:v>3.1703935185209549</c:v>
                </c:pt>
                <c:pt idx="10706">
                  <c:v>3.1706365740751199</c:v>
                </c:pt>
                <c:pt idx="10707">
                  <c:v>3.1708796296292849</c:v>
                </c:pt>
                <c:pt idx="10708">
                  <c:v>3.17112268518345</c:v>
                </c:pt>
                <c:pt idx="10709">
                  <c:v>3.171365740737615</c:v>
                </c:pt>
                <c:pt idx="10710">
                  <c:v>3.171608796299056</c:v>
                </c:pt>
                <c:pt idx="10711">
                  <c:v>3.171851851853221</c:v>
                </c:pt>
                <c:pt idx="10712">
                  <c:v>3.1720949074073861</c:v>
                </c:pt>
                <c:pt idx="10713">
                  <c:v>3.1723379629615511</c:v>
                </c:pt>
                <c:pt idx="10714">
                  <c:v>3.1725810185157162</c:v>
                </c:pt>
                <c:pt idx="10715">
                  <c:v>3.1728240740771572</c:v>
                </c:pt>
                <c:pt idx="10716">
                  <c:v>3.1730671296313222</c:v>
                </c:pt>
                <c:pt idx="10717">
                  <c:v>3.1733101851854872</c:v>
                </c:pt>
                <c:pt idx="10718">
                  <c:v>3.1735532407396523</c:v>
                </c:pt>
                <c:pt idx="10719">
                  <c:v>3.1737962962938173</c:v>
                </c:pt>
                <c:pt idx="10720">
                  <c:v>3.1740393518479824</c:v>
                </c:pt>
                <c:pt idx="10721">
                  <c:v>3.1742824074094234</c:v>
                </c:pt>
                <c:pt idx="10722">
                  <c:v>3.1745254629635884</c:v>
                </c:pt>
                <c:pt idx="10723">
                  <c:v>3.1747685185177534</c:v>
                </c:pt>
                <c:pt idx="10724">
                  <c:v>3.1750115740719185</c:v>
                </c:pt>
                <c:pt idx="10725">
                  <c:v>3.1752546296260835</c:v>
                </c:pt>
                <c:pt idx="10726">
                  <c:v>3.1754976851875245</c:v>
                </c:pt>
                <c:pt idx="10727">
                  <c:v>3.1757523148111932</c:v>
                </c:pt>
                <c:pt idx="10728">
                  <c:v>3.1759953703726342</c:v>
                </c:pt>
                <c:pt idx="10729">
                  <c:v>3.1762384259267993</c:v>
                </c:pt>
                <c:pt idx="10730">
                  <c:v>3.1764814814809643</c:v>
                </c:pt>
                <c:pt idx="10731">
                  <c:v>3.1767245370351294</c:v>
                </c:pt>
                <c:pt idx="10732">
                  <c:v>3.1769675925892944</c:v>
                </c:pt>
                <c:pt idx="10733">
                  <c:v>3.1772106481507354</c:v>
                </c:pt>
                <c:pt idx="10734">
                  <c:v>3.1774537037049004</c:v>
                </c:pt>
                <c:pt idx="10735">
                  <c:v>3.1776967592590655</c:v>
                </c:pt>
                <c:pt idx="10736">
                  <c:v>3.1779398148132305</c:v>
                </c:pt>
                <c:pt idx="10737">
                  <c:v>3.1781828703673956</c:v>
                </c:pt>
                <c:pt idx="10738">
                  <c:v>3.1784259259288365</c:v>
                </c:pt>
                <c:pt idx="10739">
                  <c:v>3.1786689814830016</c:v>
                </c:pt>
                <c:pt idx="10740">
                  <c:v>3.1789120370371666</c:v>
                </c:pt>
                <c:pt idx="10741">
                  <c:v>3.1791550925913317</c:v>
                </c:pt>
                <c:pt idx="10742">
                  <c:v>3.1793981481454967</c:v>
                </c:pt>
                <c:pt idx="10743">
                  <c:v>3.1796412036996617</c:v>
                </c:pt>
                <c:pt idx="10744">
                  <c:v>3.1798842592611027</c:v>
                </c:pt>
                <c:pt idx="10745">
                  <c:v>3.1801273148152678</c:v>
                </c:pt>
                <c:pt idx="10746">
                  <c:v>3.1803703703694328</c:v>
                </c:pt>
                <c:pt idx="10747">
                  <c:v>3.1806134259235979</c:v>
                </c:pt>
                <c:pt idx="10748">
                  <c:v>3.1808564814777629</c:v>
                </c:pt>
                <c:pt idx="10749">
                  <c:v>3.1810995370392039</c:v>
                </c:pt>
                <c:pt idx="10750">
                  <c:v>3.1813425925933689</c:v>
                </c:pt>
                <c:pt idx="10751">
                  <c:v>3.181585648147534</c:v>
                </c:pt>
                <c:pt idx="10752">
                  <c:v>3.181828703701699</c:v>
                </c:pt>
                <c:pt idx="10753">
                  <c:v>3.1820717592558641</c:v>
                </c:pt>
                <c:pt idx="10754">
                  <c:v>3.182314814817305</c:v>
                </c:pt>
                <c:pt idx="10755">
                  <c:v>3.1825578703714701</c:v>
                </c:pt>
                <c:pt idx="10756">
                  <c:v>3.1828009259256351</c:v>
                </c:pt>
                <c:pt idx="10757">
                  <c:v>3.1830439814798002</c:v>
                </c:pt>
                <c:pt idx="10758">
                  <c:v>3.1832870370339652</c:v>
                </c:pt>
                <c:pt idx="10759">
                  <c:v>3.1835300925954062</c:v>
                </c:pt>
                <c:pt idx="10760">
                  <c:v>3.1837731481495712</c:v>
                </c:pt>
                <c:pt idx="10761">
                  <c:v>3.1840162037037363</c:v>
                </c:pt>
                <c:pt idx="10762">
                  <c:v>3.1842592592579013</c:v>
                </c:pt>
                <c:pt idx="10763">
                  <c:v>3.1845023148120664</c:v>
                </c:pt>
                <c:pt idx="10764">
                  <c:v>3.1847453703735074</c:v>
                </c:pt>
                <c:pt idx="10765">
                  <c:v>3.1849884259276724</c:v>
                </c:pt>
                <c:pt idx="10766">
                  <c:v>3.1852314814818374</c:v>
                </c:pt>
                <c:pt idx="10767">
                  <c:v>3.1854745370360025</c:v>
                </c:pt>
                <c:pt idx="10768">
                  <c:v>3.1857175925901675</c:v>
                </c:pt>
                <c:pt idx="10769">
                  <c:v>3.1859606481443326</c:v>
                </c:pt>
                <c:pt idx="10770">
                  <c:v>3.1862037037057735</c:v>
                </c:pt>
                <c:pt idx="10771">
                  <c:v>3.1864467592599386</c:v>
                </c:pt>
                <c:pt idx="10772">
                  <c:v>3.1866898148141036</c:v>
                </c:pt>
                <c:pt idx="10773">
                  <c:v>3.1869328703682687</c:v>
                </c:pt>
                <c:pt idx="10774">
                  <c:v>3.1871759259224337</c:v>
                </c:pt>
                <c:pt idx="10775">
                  <c:v>3.1874305555533784</c:v>
                </c:pt>
                <c:pt idx="10776">
                  <c:v>3.1876736111075434</c:v>
                </c:pt>
                <c:pt idx="10777">
                  <c:v>3.1879166666689844</c:v>
                </c:pt>
                <c:pt idx="10778">
                  <c:v>3.1881597222231495</c:v>
                </c:pt>
                <c:pt idx="10779">
                  <c:v>3.1884027777773145</c:v>
                </c:pt>
                <c:pt idx="10780">
                  <c:v>3.1886458333314796</c:v>
                </c:pt>
                <c:pt idx="10781">
                  <c:v>3.1888888888856446</c:v>
                </c:pt>
                <c:pt idx="10782">
                  <c:v>3.1891319444470856</c:v>
                </c:pt>
                <c:pt idx="10783">
                  <c:v>3.1893750000012506</c:v>
                </c:pt>
                <c:pt idx="10784">
                  <c:v>3.1896180555554157</c:v>
                </c:pt>
                <c:pt idx="10785">
                  <c:v>3.1898611111095807</c:v>
                </c:pt>
                <c:pt idx="10786">
                  <c:v>3.1901041666637457</c:v>
                </c:pt>
                <c:pt idx="10787">
                  <c:v>3.1903472222251867</c:v>
                </c:pt>
                <c:pt idx="10788">
                  <c:v>3.1905902777793518</c:v>
                </c:pt>
                <c:pt idx="10789">
                  <c:v>3.1908333333335168</c:v>
                </c:pt>
                <c:pt idx="10790">
                  <c:v>3.1910763888876819</c:v>
                </c:pt>
                <c:pt idx="10791">
                  <c:v>3.1913194444418469</c:v>
                </c:pt>
                <c:pt idx="10792">
                  <c:v>3.1915624999960119</c:v>
                </c:pt>
                <c:pt idx="10793">
                  <c:v>3.1918055555574529</c:v>
                </c:pt>
                <c:pt idx="10794">
                  <c:v>3.192048611111618</c:v>
                </c:pt>
                <c:pt idx="10795">
                  <c:v>3.192291666665783</c:v>
                </c:pt>
                <c:pt idx="10796">
                  <c:v>3.1925347222199481</c:v>
                </c:pt>
                <c:pt idx="10797">
                  <c:v>3.1927777777741131</c:v>
                </c:pt>
                <c:pt idx="10798">
                  <c:v>3.1930208333355541</c:v>
                </c:pt>
                <c:pt idx="10799">
                  <c:v>3.1932638888897191</c:v>
                </c:pt>
                <c:pt idx="10800">
                  <c:v>3.1935069444438842</c:v>
                </c:pt>
                <c:pt idx="10801">
                  <c:v>3.1937499999980492</c:v>
                </c:pt>
                <c:pt idx="10802">
                  <c:v>3.1939930555522142</c:v>
                </c:pt>
                <c:pt idx="10803">
                  <c:v>3.1942361111136552</c:v>
                </c:pt>
                <c:pt idx="10804">
                  <c:v>3.1944791666678203</c:v>
                </c:pt>
                <c:pt idx="10805">
                  <c:v>3.1947222222219853</c:v>
                </c:pt>
                <c:pt idx="10806">
                  <c:v>3.1949652777761504</c:v>
                </c:pt>
                <c:pt idx="10807">
                  <c:v>3.1952083333303154</c:v>
                </c:pt>
                <c:pt idx="10808">
                  <c:v>3.1954513888917564</c:v>
                </c:pt>
                <c:pt idx="10809">
                  <c:v>3.1956944444459214</c:v>
                </c:pt>
                <c:pt idx="10810">
                  <c:v>3.1959375000000865</c:v>
                </c:pt>
                <c:pt idx="10811">
                  <c:v>3.1961805555542515</c:v>
                </c:pt>
                <c:pt idx="10812">
                  <c:v>3.1964236111084166</c:v>
                </c:pt>
                <c:pt idx="10813">
                  <c:v>3.1966666666625816</c:v>
                </c:pt>
                <c:pt idx="10814">
                  <c:v>3.1969097222240226</c:v>
                </c:pt>
                <c:pt idx="10815">
                  <c:v>3.1971527777781876</c:v>
                </c:pt>
                <c:pt idx="10816">
                  <c:v>3.1973958333323527</c:v>
                </c:pt>
                <c:pt idx="10817">
                  <c:v>3.1976388888865177</c:v>
                </c:pt>
                <c:pt idx="10818">
                  <c:v>3.1978819444406827</c:v>
                </c:pt>
                <c:pt idx="10819">
                  <c:v>3.1981250000021237</c:v>
                </c:pt>
                <c:pt idx="10820">
                  <c:v>3.1983680555562888</c:v>
                </c:pt>
                <c:pt idx="10821">
                  <c:v>3.1986111111104538</c:v>
                </c:pt>
                <c:pt idx="10822">
                  <c:v>3.1988541666646189</c:v>
                </c:pt>
                <c:pt idx="10823">
                  <c:v>3.1990972222187839</c:v>
                </c:pt>
                <c:pt idx="10824">
                  <c:v>3.1993518518497286</c:v>
                </c:pt>
                <c:pt idx="10825">
                  <c:v>3.1995949074038936</c:v>
                </c:pt>
                <c:pt idx="10826">
                  <c:v>3.1998379629653346</c:v>
                </c:pt>
                <c:pt idx="10827">
                  <c:v>3.2000810185194997</c:v>
                </c:pt>
                <c:pt idx="10828">
                  <c:v>3.2003240740736647</c:v>
                </c:pt>
                <c:pt idx="10829">
                  <c:v>3.2005671296278297</c:v>
                </c:pt>
                <c:pt idx="10830">
                  <c:v>3.2008101851819948</c:v>
                </c:pt>
                <c:pt idx="10831">
                  <c:v>3.2010532407434358</c:v>
                </c:pt>
                <c:pt idx="10832">
                  <c:v>3.2012962962976008</c:v>
                </c:pt>
                <c:pt idx="10833">
                  <c:v>3.2015393518517659</c:v>
                </c:pt>
                <c:pt idx="10834">
                  <c:v>3.2017824074059309</c:v>
                </c:pt>
                <c:pt idx="10835">
                  <c:v>3.2020254629600959</c:v>
                </c:pt>
                <c:pt idx="10836">
                  <c:v>3.2022685185215369</c:v>
                </c:pt>
                <c:pt idx="10837">
                  <c:v>3.202511574075702</c:v>
                </c:pt>
                <c:pt idx="10838">
                  <c:v>3.202754629629867</c:v>
                </c:pt>
                <c:pt idx="10839">
                  <c:v>3.2029976851840321</c:v>
                </c:pt>
                <c:pt idx="10840">
                  <c:v>3.2032407407381971</c:v>
                </c:pt>
                <c:pt idx="10841">
                  <c:v>3.2034837962923621</c:v>
                </c:pt>
                <c:pt idx="10842">
                  <c:v>3.2037268518538031</c:v>
                </c:pt>
                <c:pt idx="10843">
                  <c:v>3.2039699074079682</c:v>
                </c:pt>
                <c:pt idx="10844">
                  <c:v>3.2042129629621332</c:v>
                </c:pt>
                <c:pt idx="10845">
                  <c:v>3.2044560185162982</c:v>
                </c:pt>
                <c:pt idx="10846">
                  <c:v>3.2046990740704633</c:v>
                </c:pt>
                <c:pt idx="10847">
                  <c:v>3.2049421296319043</c:v>
                </c:pt>
                <c:pt idx="10848">
                  <c:v>3.2051851851860693</c:v>
                </c:pt>
                <c:pt idx="10849">
                  <c:v>3.2054282407402344</c:v>
                </c:pt>
                <c:pt idx="10850">
                  <c:v>3.2056712962943994</c:v>
                </c:pt>
                <c:pt idx="10851">
                  <c:v>3.2059143518485644</c:v>
                </c:pt>
                <c:pt idx="10852">
                  <c:v>3.2061574074100054</c:v>
                </c:pt>
                <c:pt idx="10853">
                  <c:v>3.2064004629641705</c:v>
                </c:pt>
                <c:pt idx="10854">
                  <c:v>3.2066435185183355</c:v>
                </c:pt>
                <c:pt idx="10855">
                  <c:v>3.2068865740725006</c:v>
                </c:pt>
                <c:pt idx="10856">
                  <c:v>3.2071296296266656</c:v>
                </c:pt>
                <c:pt idx="10857">
                  <c:v>3.2073726851881066</c:v>
                </c:pt>
                <c:pt idx="10858">
                  <c:v>3.2076157407422716</c:v>
                </c:pt>
                <c:pt idx="10859">
                  <c:v>3.2078587962964367</c:v>
                </c:pt>
                <c:pt idx="10860">
                  <c:v>3.2081018518506017</c:v>
                </c:pt>
                <c:pt idx="10861">
                  <c:v>3.2083449074047667</c:v>
                </c:pt>
                <c:pt idx="10862">
                  <c:v>3.2085879629589318</c:v>
                </c:pt>
                <c:pt idx="10863">
                  <c:v>3.2088310185203728</c:v>
                </c:pt>
                <c:pt idx="10864">
                  <c:v>3.2090740740745378</c:v>
                </c:pt>
                <c:pt idx="10865">
                  <c:v>3.2093171296287029</c:v>
                </c:pt>
                <c:pt idx="10866">
                  <c:v>3.2095601851828679</c:v>
                </c:pt>
                <c:pt idx="10867">
                  <c:v>3.2098032407370329</c:v>
                </c:pt>
                <c:pt idx="10868">
                  <c:v>3.2100462962984739</c:v>
                </c:pt>
                <c:pt idx="10869">
                  <c:v>3.210289351852639</c:v>
                </c:pt>
                <c:pt idx="10870">
                  <c:v>3.210532407406804</c:v>
                </c:pt>
                <c:pt idx="10871">
                  <c:v>3.2107754629609691</c:v>
                </c:pt>
                <c:pt idx="10872">
                  <c:v>3.2110300925919137</c:v>
                </c:pt>
                <c:pt idx="10873">
                  <c:v>3.2112731481460788</c:v>
                </c:pt>
                <c:pt idx="10874">
                  <c:v>3.2115162037002438</c:v>
                </c:pt>
                <c:pt idx="10875">
                  <c:v>3.2117592592616848</c:v>
                </c:pt>
                <c:pt idx="10876">
                  <c:v>3.2120023148158499</c:v>
                </c:pt>
                <c:pt idx="10877">
                  <c:v>3.2122453703700149</c:v>
                </c:pt>
                <c:pt idx="10878">
                  <c:v>3.2124884259241799</c:v>
                </c:pt>
                <c:pt idx="10879">
                  <c:v>3.212731481478345</c:v>
                </c:pt>
                <c:pt idx="10880">
                  <c:v>3.212974537039786</c:v>
                </c:pt>
                <c:pt idx="10881">
                  <c:v>3.213217592593951</c:v>
                </c:pt>
                <c:pt idx="10882">
                  <c:v>3.2134606481481161</c:v>
                </c:pt>
                <c:pt idx="10883">
                  <c:v>3.2137037037022811</c:v>
                </c:pt>
                <c:pt idx="10884">
                  <c:v>3.2139467592564461</c:v>
                </c:pt>
                <c:pt idx="10885">
                  <c:v>3.2141898148178871</c:v>
                </c:pt>
                <c:pt idx="10886">
                  <c:v>3.2144328703720522</c:v>
                </c:pt>
                <c:pt idx="10887">
                  <c:v>3.2146759259262172</c:v>
                </c:pt>
                <c:pt idx="10888">
                  <c:v>3.2149189814803822</c:v>
                </c:pt>
                <c:pt idx="10889">
                  <c:v>3.2151620370345473</c:v>
                </c:pt>
                <c:pt idx="10890">
                  <c:v>3.2154050925887123</c:v>
                </c:pt>
                <c:pt idx="10891">
                  <c:v>3.2156481481501533</c:v>
                </c:pt>
                <c:pt idx="10892">
                  <c:v>3.2158912037043184</c:v>
                </c:pt>
                <c:pt idx="10893">
                  <c:v>3.2161342592584834</c:v>
                </c:pt>
                <c:pt idx="10894">
                  <c:v>3.2163773148126484</c:v>
                </c:pt>
                <c:pt idx="10895">
                  <c:v>3.2166203703668135</c:v>
                </c:pt>
                <c:pt idx="10896">
                  <c:v>3.2168634259282545</c:v>
                </c:pt>
                <c:pt idx="10897">
                  <c:v>3.2171064814824195</c:v>
                </c:pt>
                <c:pt idx="10898">
                  <c:v>3.2173495370365846</c:v>
                </c:pt>
                <c:pt idx="10899">
                  <c:v>3.2175925925907496</c:v>
                </c:pt>
                <c:pt idx="10900">
                  <c:v>3.2178356481449146</c:v>
                </c:pt>
                <c:pt idx="10901">
                  <c:v>3.2180787037063556</c:v>
                </c:pt>
                <c:pt idx="10902">
                  <c:v>3.2183217592605207</c:v>
                </c:pt>
                <c:pt idx="10903">
                  <c:v>3.2185648148146857</c:v>
                </c:pt>
                <c:pt idx="10904">
                  <c:v>3.2188078703688507</c:v>
                </c:pt>
                <c:pt idx="10905">
                  <c:v>3.2190509259230158</c:v>
                </c:pt>
                <c:pt idx="10906">
                  <c:v>3.2192939814844568</c:v>
                </c:pt>
                <c:pt idx="10907">
                  <c:v>3.2195370370386218</c:v>
                </c:pt>
                <c:pt idx="10908">
                  <c:v>3.2197800925927869</c:v>
                </c:pt>
                <c:pt idx="10909">
                  <c:v>3.2200231481469519</c:v>
                </c:pt>
                <c:pt idx="10910">
                  <c:v>3.2202662037011169</c:v>
                </c:pt>
                <c:pt idx="10911">
                  <c:v>3.220509259255282</c:v>
                </c:pt>
                <c:pt idx="10912">
                  <c:v>3.220752314816723</c:v>
                </c:pt>
                <c:pt idx="10913">
                  <c:v>3.220995370370888</c:v>
                </c:pt>
                <c:pt idx="10914">
                  <c:v>3.2212384259250531</c:v>
                </c:pt>
                <c:pt idx="10915">
                  <c:v>3.2214814814792181</c:v>
                </c:pt>
                <c:pt idx="10916">
                  <c:v>3.2217245370333831</c:v>
                </c:pt>
                <c:pt idx="10917">
                  <c:v>3.2219675925948241</c:v>
                </c:pt>
                <c:pt idx="10918">
                  <c:v>3.2222106481489892</c:v>
                </c:pt>
                <c:pt idx="10919">
                  <c:v>3.2224537037031542</c:v>
                </c:pt>
                <c:pt idx="10920">
                  <c:v>3.2227083333340989</c:v>
                </c:pt>
                <c:pt idx="10921">
                  <c:v>3.2229513888882639</c:v>
                </c:pt>
                <c:pt idx="10922">
                  <c:v>3.223194444442429</c:v>
                </c:pt>
                <c:pt idx="10923">
                  <c:v>3.223437499996594</c:v>
                </c:pt>
                <c:pt idx="10924">
                  <c:v>3.223680555558035</c:v>
                </c:pt>
                <c:pt idx="10925">
                  <c:v>3.2239236111122</c:v>
                </c:pt>
                <c:pt idx="10926">
                  <c:v>3.2241666666663651</c:v>
                </c:pt>
                <c:pt idx="10927">
                  <c:v>3.2244097222205301</c:v>
                </c:pt>
                <c:pt idx="10928">
                  <c:v>3.2246527777746952</c:v>
                </c:pt>
                <c:pt idx="10929">
                  <c:v>3.2248958333361362</c:v>
                </c:pt>
                <c:pt idx="10930">
                  <c:v>3.2251388888903012</c:v>
                </c:pt>
                <c:pt idx="10931">
                  <c:v>3.2253819444444662</c:v>
                </c:pt>
                <c:pt idx="10932">
                  <c:v>3.2256249999986313</c:v>
                </c:pt>
                <c:pt idx="10933">
                  <c:v>3.2258680555527963</c:v>
                </c:pt>
                <c:pt idx="10934">
                  <c:v>3.2261111111142373</c:v>
                </c:pt>
                <c:pt idx="10935">
                  <c:v>3.2263541666684024</c:v>
                </c:pt>
                <c:pt idx="10936">
                  <c:v>3.2265972222225674</c:v>
                </c:pt>
                <c:pt idx="10937">
                  <c:v>3.2268402777767324</c:v>
                </c:pt>
                <c:pt idx="10938">
                  <c:v>3.2270833333308975</c:v>
                </c:pt>
                <c:pt idx="10939">
                  <c:v>3.2273263888850625</c:v>
                </c:pt>
                <c:pt idx="10940">
                  <c:v>3.2275694444465035</c:v>
                </c:pt>
                <c:pt idx="10941">
                  <c:v>3.2278125000006685</c:v>
                </c:pt>
                <c:pt idx="10942">
                  <c:v>3.2280555555548336</c:v>
                </c:pt>
                <c:pt idx="10943">
                  <c:v>3.2282986111089986</c:v>
                </c:pt>
                <c:pt idx="10944">
                  <c:v>3.2285416666631637</c:v>
                </c:pt>
                <c:pt idx="10945">
                  <c:v>3.2287847222246047</c:v>
                </c:pt>
                <c:pt idx="10946">
                  <c:v>3.2290277777787697</c:v>
                </c:pt>
                <c:pt idx="10947">
                  <c:v>3.2292708333329347</c:v>
                </c:pt>
                <c:pt idx="10948">
                  <c:v>3.2295138888870998</c:v>
                </c:pt>
                <c:pt idx="10949">
                  <c:v>3.2297569444412648</c:v>
                </c:pt>
                <c:pt idx="10950">
                  <c:v>3.2300000000027058</c:v>
                </c:pt>
                <c:pt idx="10951">
                  <c:v>3.2302430555568709</c:v>
                </c:pt>
                <c:pt idx="10952">
                  <c:v>3.2304861111110359</c:v>
                </c:pt>
                <c:pt idx="10953">
                  <c:v>3.2307291666652009</c:v>
                </c:pt>
                <c:pt idx="10954">
                  <c:v>3.230972222219366</c:v>
                </c:pt>
                <c:pt idx="10955">
                  <c:v>3.231215277780807</c:v>
                </c:pt>
                <c:pt idx="10956">
                  <c:v>3.231458333334972</c:v>
                </c:pt>
                <c:pt idx="10957">
                  <c:v>3.231701388889137</c:v>
                </c:pt>
                <c:pt idx="10958">
                  <c:v>3.2319444444433021</c:v>
                </c:pt>
                <c:pt idx="10959">
                  <c:v>3.2321874999974671</c:v>
                </c:pt>
                <c:pt idx="10960">
                  <c:v>3.2324305555516322</c:v>
                </c:pt>
                <c:pt idx="10961">
                  <c:v>3.2326736111130732</c:v>
                </c:pt>
                <c:pt idx="10962">
                  <c:v>3.2329166666672382</c:v>
                </c:pt>
                <c:pt idx="10963">
                  <c:v>3.2331597222214032</c:v>
                </c:pt>
                <c:pt idx="10964">
                  <c:v>3.2334027777755683</c:v>
                </c:pt>
                <c:pt idx="10965">
                  <c:v>3.2336458333297333</c:v>
                </c:pt>
                <c:pt idx="10966">
                  <c:v>3.2338888888911743</c:v>
                </c:pt>
                <c:pt idx="10967">
                  <c:v>3.2341319444453394</c:v>
                </c:pt>
                <c:pt idx="10968">
                  <c:v>3.2343749999995044</c:v>
                </c:pt>
                <c:pt idx="10969">
                  <c:v>3.2346296296304491</c:v>
                </c:pt>
                <c:pt idx="10970">
                  <c:v>3.2348726851846141</c:v>
                </c:pt>
                <c:pt idx="10971">
                  <c:v>3.2351157407387792</c:v>
                </c:pt>
                <c:pt idx="10972">
                  <c:v>3.2353587962929442</c:v>
                </c:pt>
                <c:pt idx="10973">
                  <c:v>3.2356018518543852</c:v>
                </c:pt>
                <c:pt idx="10974">
                  <c:v>3.2358449074085502</c:v>
                </c:pt>
                <c:pt idx="10975">
                  <c:v>3.2360879629627153</c:v>
                </c:pt>
                <c:pt idx="10976">
                  <c:v>3.2363310185168803</c:v>
                </c:pt>
                <c:pt idx="10977">
                  <c:v>3.2365740740710454</c:v>
                </c:pt>
                <c:pt idx="10978">
                  <c:v>3.2368171296324864</c:v>
                </c:pt>
                <c:pt idx="10979">
                  <c:v>3.2370601851866514</c:v>
                </c:pt>
                <c:pt idx="10980">
                  <c:v>3.2373032407408164</c:v>
                </c:pt>
                <c:pt idx="10981">
                  <c:v>3.2375462962949815</c:v>
                </c:pt>
                <c:pt idx="10982">
                  <c:v>3.2377893518491465</c:v>
                </c:pt>
                <c:pt idx="10983">
                  <c:v>3.2380324074033116</c:v>
                </c:pt>
                <c:pt idx="10984">
                  <c:v>3.2382754629647525</c:v>
                </c:pt>
                <c:pt idx="10985">
                  <c:v>3.2385185185189176</c:v>
                </c:pt>
                <c:pt idx="10986">
                  <c:v>3.2387615740730826</c:v>
                </c:pt>
                <c:pt idx="10987">
                  <c:v>3.2390046296272477</c:v>
                </c:pt>
                <c:pt idx="10988">
                  <c:v>3.2392476851814127</c:v>
                </c:pt>
                <c:pt idx="10989">
                  <c:v>3.2394907407428537</c:v>
                </c:pt>
                <c:pt idx="10990">
                  <c:v>3.2397337962970187</c:v>
                </c:pt>
                <c:pt idx="10991">
                  <c:v>3.2399768518511838</c:v>
                </c:pt>
                <c:pt idx="10992">
                  <c:v>3.2402199074053488</c:v>
                </c:pt>
                <c:pt idx="10993">
                  <c:v>3.2404629629595139</c:v>
                </c:pt>
                <c:pt idx="10994">
                  <c:v>3.2407060185209549</c:v>
                </c:pt>
                <c:pt idx="10995">
                  <c:v>3.2409490740751199</c:v>
                </c:pt>
                <c:pt idx="10996">
                  <c:v>3.2411921296292849</c:v>
                </c:pt>
                <c:pt idx="10997">
                  <c:v>3.24143518518345</c:v>
                </c:pt>
                <c:pt idx="10998">
                  <c:v>3.241678240737615</c:v>
                </c:pt>
                <c:pt idx="10999">
                  <c:v>3.241921296299056</c:v>
                </c:pt>
                <c:pt idx="11000">
                  <c:v>3.242164351853221</c:v>
                </c:pt>
                <c:pt idx="11001">
                  <c:v>3.2424074074073861</c:v>
                </c:pt>
                <c:pt idx="11002">
                  <c:v>3.2426504629615511</c:v>
                </c:pt>
                <c:pt idx="11003">
                  <c:v>3.2428935185157162</c:v>
                </c:pt>
                <c:pt idx="11004">
                  <c:v>3.2431365740771572</c:v>
                </c:pt>
                <c:pt idx="11005">
                  <c:v>3.2433796296313222</c:v>
                </c:pt>
                <c:pt idx="11006">
                  <c:v>3.2436226851854872</c:v>
                </c:pt>
                <c:pt idx="11007">
                  <c:v>3.2438657407396523</c:v>
                </c:pt>
                <c:pt idx="11008">
                  <c:v>3.2441087962938173</c:v>
                </c:pt>
                <c:pt idx="11009">
                  <c:v>3.2443518518479824</c:v>
                </c:pt>
                <c:pt idx="11010">
                  <c:v>3.2445949074094234</c:v>
                </c:pt>
                <c:pt idx="11011">
                  <c:v>3.2448379629635884</c:v>
                </c:pt>
                <c:pt idx="11012">
                  <c:v>3.2450810185177534</c:v>
                </c:pt>
                <c:pt idx="11013">
                  <c:v>3.2453240740719185</c:v>
                </c:pt>
                <c:pt idx="11014">
                  <c:v>3.2455671296260835</c:v>
                </c:pt>
                <c:pt idx="11015">
                  <c:v>3.2458101851875245</c:v>
                </c:pt>
                <c:pt idx="11016">
                  <c:v>3.2460532407416895</c:v>
                </c:pt>
                <c:pt idx="11017">
                  <c:v>3.2463078703726342</c:v>
                </c:pt>
                <c:pt idx="11018">
                  <c:v>3.2465509259267993</c:v>
                </c:pt>
                <c:pt idx="11019">
                  <c:v>3.2467939814809643</c:v>
                </c:pt>
                <c:pt idx="11020">
                  <c:v>3.2470370370351294</c:v>
                </c:pt>
                <c:pt idx="11021">
                  <c:v>3.2472800925892944</c:v>
                </c:pt>
                <c:pt idx="11022">
                  <c:v>3.2475231481507354</c:v>
                </c:pt>
                <c:pt idx="11023">
                  <c:v>3.2477662037049004</c:v>
                </c:pt>
                <c:pt idx="11024">
                  <c:v>3.2480092592590655</c:v>
                </c:pt>
                <c:pt idx="11025">
                  <c:v>3.2482523148132305</c:v>
                </c:pt>
                <c:pt idx="11026">
                  <c:v>3.2484953703673956</c:v>
                </c:pt>
                <c:pt idx="11027">
                  <c:v>3.2487384259288365</c:v>
                </c:pt>
                <c:pt idx="11028">
                  <c:v>3.2489814814830016</c:v>
                </c:pt>
                <c:pt idx="11029">
                  <c:v>3.2492245370371666</c:v>
                </c:pt>
                <c:pt idx="11030">
                  <c:v>3.2494675925913317</c:v>
                </c:pt>
                <c:pt idx="11031">
                  <c:v>3.2497106481454967</c:v>
                </c:pt>
                <c:pt idx="11032">
                  <c:v>3.2499537036996617</c:v>
                </c:pt>
                <c:pt idx="11033">
                  <c:v>3.2501967592611027</c:v>
                </c:pt>
                <c:pt idx="11034">
                  <c:v>3.2504398148152678</c:v>
                </c:pt>
                <c:pt idx="11035">
                  <c:v>3.2506828703694328</c:v>
                </c:pt>
                <c:pt idx="11036">
                  <c:v>3.2509259259235979</c:v>
                </c:pt>
                <c:pt idx="11037">
                  <c:v>3.2511689814777629</c:v>
                </c:pt>
                <c:pt idx="11038">
                  <c:v>3.2514120370392039</c:v>
                </c:pt>
                <c:pt idx="11039">
                  <c:v>3.2516550925933689</c:v>
                </c:pt>
                <c:pt idx="11040">
                  <c:v>3.251898148147534</c:v>
                </c:pt>
                <c:pt idx="11041">
                  <c:v>3.252141203701699</c:v>
                </c:pt>
                <c:pt idx="11042">
                  <c:v>3.2523842592558641</c:v>
                </c:pt>
                <c:pt idx="11043">
                  <c:v>3.252627314817305</c:v>
                </c:pt>
                <c:pt idx="11044">
                  <c:v>3.2528703703714701</c:v>
                </c:pt>
                <c:pt idx="11045">
                  <c:v>3.2531134259256351</c:v>
                </c:pt>
                <c:pt idx="11046">
                  <c:v>3.2533564814798002</c:v>
                </c:pt>
                <c:pt idx="11047">
                  <c:v>3.2535995370339652</c:v>
                </c:pt>
                <c:pt idx="11048">
                  <c:v>3.2538425925954062</c:v>
                </c:pt>
                <c:pt idx="11049">
                  <c:v>3.2540856481495712</c:v>
                </c:pt>
                <c:pt idx="11050">
                  <c:v>3.2543287037037363</c:v>
                </c:pt>
                <c:pt idx="11051">
                  <c:v>3.2545717592579013</c:v>
                </c:pt>
                <c:pt idx="11052">
                  <c:v>3.2548148148120664</c:v>
                </c:pt>
                <c:pt idx="11053">
                  <c:v>3.2550578703735074</c:v>
                </c:pt>
                <c:pt idx="11054">
                  <c:v>3.2553009259276724</c:v>
                </c:pt>
                <c:pt idx="11055">
                  <c:v>3.2555439814818374</c:v>
                </c:pt>
                <c:pt idx="11056">
                  <c:v>3.2557870370360025</c:v>
                </c:pt>
                <c:pt idx="11057">
                  <c:v>3.2560300925901675</c:v>
                </c:pt>
                <c:pt idx="11058">
                  <c:v>3.2562731481443326</c:v>
                </c:pt>
                <c:pt idx="11059">
                  <c:v>3.2565162037057735</c:v>
                </c:pt>
                <c:pt idx="11060">
                  <c:v>3.2567592592599386</c:v>
                </c:pt>
                <c:pt idx="11061">
                  <c:v>3.2570023148141036</c:v>
                </c:pt>
                <c:pt idx="11062">
                  <c:v>3.2572453703682687</c:v>
                </c:pt>
                <c:pt idx="11063">
                  <c:v>3.2574884259224337</c:v>
                </c:pt>
                <c:pt idx="11064">
                  <c:v>3.2577314814838747</c:v>
                </c:pt>
                <c:pt idx="11065">
                  <c:v>3.2579745370380397</c:v>
                </c:pt>
                <c:pt idx="11066">
                  <c:v>3.2582291666689844</c:v>
                </c:pt>
                <c:pt idx="11067">
                  <c:v>3.2584722222231495</c:v>
                </c:pt>
                <c:pt idx="11068">
                  <c:v>3.2587152777773145</c:v>
                </c:pt>
                <c:pt idx="11069">
                  <c:v>3.2589583333314796</c:v>
                </c:pt>
                <c:pt idx="11070">
                  <c:v>3.2592013888856446</c:v>
                </c:pt>
                <c:pt idx="11071">
                  <c:v>3.2594444444470856</c:v>
                </c:pt>
                <c:pt idx="11072">
                  <c:v>3.2596875000012506</c:v>
                </c:pt>
                <c:pt idx="11073">
                  <c:v>3.2599305555554157</c:v>
                </c:pt>
                <c:pt idx="11074">
                  <c:v>3.2601736111095807</c:v>
                </c:pt>
                <c:pt idx="11075">
                  <c:v>3.2604166666637457</c:v>
                </c:pt>
                <c:pt idx="11076">
                  <c:v>3.2606597222251867</c:v>
                </c:pt>
                <c:pt idx="11077">
                  <c:v>3.2609027777793518</c:v>
                </c:pt>
                <c:pt idx="11078">
                  <c:v>3.2611458333335168</c:v>
                </c:pt>
                <c:pt idx="11079">
                  <c:v>3.2613888888876819</c:v>
                </c:pt>
                <c:pt idx="11080">
                  <c:v>3.2616319444418469</c:v>
                </c:pt>
                <c:pt idx="11081">
                  <c:v>3.2618749999960119</c:v>
                </c:pt>
                <c:pt idx="11082">
                  <c:v>3.2621180555574529</c:v>
                </c:pt>
                <c:pt idx="11083">
                  <c:v>3.262361111111618</c:v>
                </c:pt>
                <c:pt idx="11084">
                  <c:v>3.262604166665783</c:v>
                </c:pt>
                <c:pt idx="11085">
                  <c:v>3.2628472222199481</c:v>
                </c:pt>
                <c:pt idx="11086">
                  <c:v>3.2630902777741131</c:v>
                </c:pt>
                <c:pt idx="11087">
                  <c:v>3.2633333333355541</c:v>
                </c:pt>
                <c:pt idx="11088">
                  <c:v>3.2635763888897191</c:v>
                </c:pt>
                <c:pt idx="11089">
                  <c:v>3.2638194444438842</c:v>
                </c:pt>
                <c:pt idx="11090">
                  <c:v>3.2640624999980492</c:v>
                </c:pt>
                <c:pt idx="11091">
                  <c:v>3.2643055555522142</c:v>
                </c:pt>
                <c:pt idx="11092">
                  <c:v>3.2645486111136552</c:v>
                </c:pt>
                <c:pt idx="11093">
                  <c:v>3.2647916666678203</c:v>
                </c:pt>
                <c:pt idx="11094">
                  <c:v>3.2650347222219853</c:v>
                </c:pt>
                <c:pt idx="11095">
                  <c:v>3.2652777777761504</c:v>
                </c:pt>
                <c:pt idx="11096">
                  <c:v>3.2655208333303154</c:v>
                </c:pt>
                <c:pt idx="11097">
                  <c:v>3.2657638888917564</c:v>
                </c:pt>
                <c:pt idx="11098">
                  <c:v>3.2660069444459214</c:v>
                </c:pt>
                <c:pt idx="11099">
                  <c:v>3.2662500000000865</c:v>
                </c:pt>
                <c:pt idx="11100">
                  <c:v>3.2664930555542515</c:v>
                </c:pt>
                <c:pt idx="11101">
                  <c:v>3.2667361111084166</c:v>
                </c:pt>
                <c:pt idx="11102">
                  <c:v>3.2669791666625816</c:v>
                </c:pt>
                <c:pt idx="11103">
                  <c:v>3.2672222222240226</c:v>
                </c:pt>
                <c:pt idx="11104">
                  <c:v>3.2674652777781876</c:v>
                </c:pt>
                <c:pt idx="11105">
                  <c:v>3.2677083333323527</c:v>
                </c:pt>
                <c:pt idx="11106">
                  <c:v>3.2679513888865177</c:v>
                </c:pt>
                <c:pt idx="11107">
                  <c:v>3.2681944444406827</c:v>
                </c:pt>
                <c:pt idx="11108">
                  <c:v>3.2684375000021237</c:v>
                </c:pt>
                <c:pt idx="11109">
                  <c:v>3.2686805555562888</c:v>
                </c:pt>
                <c:pt idx="11110">
                  <c:v>3.2689236111104538</c:v>
                </c:pt>
                <c:pt idx="11111">
                  <c:v>3.2691666666646189</c:v>
                </c:pt>
                <c:pt idx="11112">
                  <c:v>3.2694097222187839</c:v>
                </c:pt>
                <c:pt idx="11113">
                  <c:v>3.2696527777802249</c:v>
                </c:pt>
                <c:pt idx="11114">
                  <c:v>3.2699074074038936</c:v>
                </c:pt>
                <c:pt idx="11115">
                  <c:v>3.2701504629653346</c:v>
                </c:pt>
                <c:pt idx="11116">
                  <c:v>3.2703935185194997</c:v>
                </c:pt>
                <c:pt idx="11117">
                  <c:v>3.2706365740736647</c:v>
                </c:pt>
                <c:pt idx="11118">
                  <c:v>3.2708796296278297</c:v>
                </c:pt>
                <c:pt idx="11119">
                  <c:v>3.2711226851819948</c:v>
                </c:pt>
                <c:pt idx="11120">
                  <c:v>3.2713657407434358</c:v>
                </c:pt>
                <c:pt idx="11121">
                  <c:v>3.2716087962976008</c:v>
                </c:pt>
                <c:pt idx="11122">
                  <c:v>3.2718518518517659</c:v>
                </c:pt>
                <c:pt idx="11123">
                  <c:v>3.2720949074059309</c:v>
                </c:pt>
                <c:pt idx="11124">
                  <c:v>3.2723379629600959</c:v>
                </c:pt>
                <c:pt idx="11125">
                  <c:v>3.2725810185215369</c:v>
                </c:pt>
                <c:pt idx="11126">
                  <c:v>3.272824074075702</c:v>
                </c:pt>
                <c:pt idx="11127">
                  <c:v>3.273067129629867</c:v>
                </c:pt>
                <c:pt idx="11128">
                  <c:v>3.2733101851840321</c:v>
                </c:pt>
                <c:pt idx="11129">
                  <c:v>3.2735532407381971</c:v>
                </c:pt>
                <c:pt idx="11130">
                  <c:v>3.2737962962923621</c:v>
                </c:pt>
                <c:pt idx="11131">
                  <c:v>3.2740393518538031</c:v>
                </c:pt>
                <c:pt idx="11132">
                  <c:v>3.2742824074079682</c:v>
                </c:pt>
                <c:pt idx="11133">
                  <c:v>3.2745254629621332</c:v>
                </c:pt>
                <c:pt idx="11134">
                  <c:v>3.2747685185162982</c:v>
                </c:pt>
                <c:pt idx="11135">
                  <c:v>3.2750115740704633</c:v>
                </c:pt>
                <c:pt idx="11136">
                  <c:v>3.2752546296319043</c:v>
                </c:pt>
                <c:pt idx="11137">
                  <c:v>3.2754976851860693</c:v>
                </c:pt>
                <c:pt idx="11138">
                  <c:v>3.2757407407402344</c:v>
                </c:pt>
                <c:pt idx="11139">
                  <c:v>3.2759837962943994</c:v>
                </c:pt>
                <c:pt idx="11140">
                  <c:v>3.2762268518485644</c:v>
                </c:pt>
                <c:pt idx="11141">
                  <c:v>3.2764699074100054</c:v>
                </c:pt>
                <c:pt idx="11142">
                  <c:v>3.2767129629641705</c:v>
                </c:pt>
                <c:pt idx="11143">
                  <c:v>3.2769560185183355</c:v>
                </c:pt>
                <c:pt idx="11144">
                  <c:v>3.2771990740725006</c:v>
                </c:pt>
                <c:pt idx="11145">
                  <c:v>3.2774421296266656</c:v>
                </c:pt>
                <c:pt idx="11146">
                  <c:v>3.2776851851881066</c:v>
                </c:pt>
                <c:pt idx="11147">
                  <c:v>3.2779282407422716</c:v>
                </c:pt>
                <c:pt idx="11148">
                  <c:v>3.2781712962964367</c:v>
                </c:pt>
                <c:pt idx="11149">
                  <c:v>3.2784143518506017</c:v>
                </c:pt>
                <c:pt idx="11150">
                  <c:v>3.2786574074047667</c:v>
                </c:pt>
                <c:pt idx="11151">
                  <c:v>3.2789004629589318</c:v>
                </c:pt>
                <c:pt idx="11152">
                  <c:v>3.2791435185203728</c:v>
                </c:pt>
                <c:pt idx="11153">
                  <c:v>3.2793865740745378</c:v>
                </c:pt>
                <c:pt idx="11154">
                  <c:v>3.2796296296287029</c:v>
                </c:pt>
                <c:pt idx="11155">
                  <c:v>3.2798726851828679</c:v>
                </c:pt>
                <c:pt idx="11156">
                  <c:v>3.2801157407370329</c:v>
                </c:pt>
                <c:pt idx="11157">
                  <c:v>3.2803587962984739</c:v>
                </c:pt>
                <c:pt idx="11158">
                  <c:v>3.280601851852639</c:v>
                </c:pt>
                <c:pt idx="11159">
                  <c:v>3.280844907406804</c:v>
                </c:pt>
                <c:pt idx="11160">
                  <c:v>3.2810879629609691</c:v>
                </c:pt>
                <c:pt idx="11161">
                  <c:v>3.2813310185151341</c:v>
                </c:pt>
                <c:pt idx="11162">
                  <c:v>3.2815856481460788</c:v>
                </c:pt>
                <c:pt idx="11163">
                  <c:v>3.2818287037002438</c:v>
                </c:pt>
                <c:pt idx="11164">
                  <c:v>3.2820717592616848</c:v>
                </c:pt>
                <c:pt idx="11165">
                  <c:v>3.2823148148158499</c:v>
                </c:pt>
                <c:pt idx="11166">
                  <c:v>3.2825578703700149</c:v>
                </c:pt>
                <c:pt idx="11167">
                  <c:v>3.2828009259241799</c:v>
                </c:pt>
                <c:pt idx="11168">
                  <c:v>3.283043981478345</c:v>
                </c:pt>
                <c:pt idx="11169">
                  <c:v>3.283287037039786</c:v>
                </c:pt>
                <c:pt idx="11170">
                  <c:v>3.283530092593951</c:v>
                </c:pt>
                <c:pt idx="11171">
                  <c:v>3.2837731481481161</c:v>
                </c:pt>
                <c:pt idx="11172">
                  <c:v>3.2840162037022811</c:v>
                </c:pt>
                <c:pt idx="11173">
                  <c:v>3.2842592592564461</c:v>
                </c:pt>
                <c:pt idx="11174">
                  <c:v>3.2845023148178871</c:v>
                </c:pt>
                <c:pt idx="11175">
                  <c:v>3.2847453703720522</c:v>
                </c:pt>
                <c:pt idx="11176">
                  <c:v>3.2849884259262172</c:v>
                </c:pt>
                <c:pt idx="11177">
                  <c:v>3.2852314814803822</c:v>
                </c:pt>
                <c:pt idx="11178">
                  <c:v>3.2854745370345473</c:v>
                </c:pt>
                <c:pt idx="11179">
                  <c:v>3.2857175925887123</c:v>
                </c:pt>
                <c:pt idx="11180">
                  <c:v>3.2859606481501533</c:v>
                </c:pt>
                <c:pt idx="11181">
                  <c:v>3.2862037037043184</c:v>
                </c:pt>
                <c:pt idx="11182">
                  <c:v>3.2864467592584834</c:v>
                </c:pt>
                <c:pt idx="11183">
                  <c:v>3.2866898148126484</c:v>
                </c:pt>
                <c:pt idx="11184">
                  <c:v>3.2869328703668135</c:v>
                </c:pt>
                <c:pt idx="11185">
                  <c:v>3.2871759259282545</c:v>
                </c:pt>
                <c:pt idx="11186">
                  <c:v>3.2874189814824195</c:v>
                </c:pt>
                <c:pt idx="11187">
                  <c:v>3.2876620370365846</c:v>
                </c:pt>
                <c:pt idx="11188">
                  <c:v>3.2879050925907496</c:v>
                </c:pt>
                <c:pt idx="11189">
                  <c:v>3.2881481481449146</c:v>
                </c:pt>
                <c:pt idx="11190">
                  <c:v>3.2883912037063556</c:v>
                </c:pt>
                <c:pt idx="11191">
                  <c:v>3.2886342592605207</c:v>
                </c:pt>
                <c:pt idx="11192">
                  <c:v>3.2888773148146857</c:v>
                </c:pt>
                <c:pt idx="11193">
                  <c:v>3.2891203703688507</c:v>
                </c:pt>
                <c:pt idx="11194">
                  <c:v>3.2893634259230158</c:v>
                </c:pt>
                <c:pt idx="11195">
                  <c:v>3.2896064814844568</c:v>
                </c:pt>
                <c:pt idx="11196">
                  <c:v>3.2898495370386218</c:v>
                </c:pt>
                <c:pt idx="11197">
                  <c:v>3.2900925925927869</c:v>
                </c:pt>
                <c:pt idx="11198">
                  <c:v>3.2903356481469519</c:v>
                </c:pt>
                <c:pt idx="11199">
                  <c:v>3.2905787037011169</c:v>
                </c:pt>
                <c:pt idx="11200">
                  <c:v>3.290821759255282</c:v>
                </c:pt>
                <c:pt idx="11201">
                  <c:v>3.291064814816723</c:v>
                </c:pt>
                <c:pt idx="11202">
                  <c:v>3.291307870370888</c:v>
                </c:pt>
                <c:pt idx="11203">
                  <c:v>3.2915509259250531</c:v>
                </c:pt>
                <c:pt idx="11204">
                  <c:v>3.2917939814792181</c:v>
                </c:pt>
                <c:pt idx="11205">
                  <c:v>3.2920370370333831</c:v>
                </c:pt>
                <c:pt idx="11206">
                  <c:v>3.2922800925948241</c:v>
                </c:pt>
                <c:pt idx="11207">
                  <c:v>3.2925231481489892</c:v>
                </c:pt>
                <c:pt idx="11208">
                  <c:v>3.2927662037031542</c:v>
                </c:pt>
                <c:pt idx="11209">
                  <c:v>3.2930092592573192</c:v>
                </c:pt>
                <c:pt idx="11210">
                  <c:v>3.2932523148114843</c:v>
                </c:pt>
                <c:pt idx="11211">
                  <c:v>3.293506944442429</c:v>
                </c:pt>
                <c:pt idx="11212">
                  <c:v>3.293749999996594</c:v>
                </c:pt>
                <c:pt idx="11213">
                  <c:v>3.293993055558035</c:v>
                </c:pt>
                <c:pt idx="11214">
                  <c:v>3.2942361111122</c:v>
                </c:pt>
                <c:pt idx="11215">
                  <c:v>3.2944791666663651</c:v>
                </c:pt>
                <c:pt idx="11216">
                  <c:v>3.2947222222205301</c:v>
                </c:pt>
                <c:pt idx="11217">
                  <c:v>3.2949652777746952</c:v>
                </c:pt>
                <c:pt idx="11218">
                  <c:v>3.2952083333361362</c:v>
                </c:pt>
                <c:pt idx="11219">
                  <c:v>3.2954513888903012</c:v>
                </c:pt>
                <c:pt idx="11220">
                  <c:v>3.2956944444444662</c:v>
                </c:pt>
                <c:pt idx="11221">
                  <c:v>3.2959374999986313</c:v>
                </c:pt>
                <c:pt idx="11222">
                  <c:v>3.2961805555527963</c:v>
                </c:pt>
                <c:pt idx="11223">
                  <c:v>3.2964236111142373</c:v>
                </c:pt>
                <c:pt idx="11224">
                  <c:v>3.2966666666684024</c:v>
                </c:pt>
                <c:pt idx="11225">
                  <c:v>3.2969097222225674</c:v>
                </c:pt>
                <c:pt idx="11226">
                  <c:v>3.2971527777767324</c:v>
                </c:pt>
                <c:pt idx="11227">
                  <c:v>3.2973958333308975</c:v>
                </c:pt>
                <c:pt idx="11228">
                  <c:v>3.2976388888850625</c:v>
                </c:pt>
                <c:pt idx="11229">
                  <c:v>3.2978819444465035</c:v>
                </c:pt>
                <c:pt idx="11230">
                  <c:v>3.2981250000006685</c:v>
                </c:pt>
                <c:pt idx="11231">
                  <c:v>3.2983680555548336</c:v>
                </c:pt>
                <c:pt idx="11232">
                  <c:v>3.2986111111089986</c:v>
                </c:pt>
                <c:pt idx="11233">
                  <c:v>3.2988541666631637</c:v>
                </c:pt>
                <c:pt idx="11234">
                  <c:v>3.2990972222246047</c:v>
                </c:pt>
                <c:pt idx="11235">
                  <c:v>3.2993402777787697</c:v>
                </c:pt>
                <c:pt idx="11236">
                  <c:v>3.2995833333329347</c:v>
                </c:pt>
                <c:pt idx="11237">
                  <c:v>3.2998263888870998</c:v>
                </c:pt>
                <c:pt idx="11238">
                  <c:v>3.3000694444412648</c:v>
                </c:pt>
                <c:pt idx="11239">
                  <c:v>3.3003125000027058</c:v>
                </c:pt>
                <c:pt idx="11240">
                  <c:v>3.3005555555568709</c:v>
                </c:pt>
                <c:pt idx="11241">
                  <c:v>3.3007986111110359</c:v>
                </c:pt>
                <c:pt idx="11242">
                  <c:v>3.3010416666652009</c:v>
                </c:pt>
                <c:pt idx="11243">
                  <c:v>3.301284722219366</c:v>
                </c:pt>
                <c:pt idx="11244">
                  <c:v>3.301527777780807</c:v>
                </c:pt>
                <c:pt idx="11245">
                  <c:v>3.301770833334972</c:v>
                </c:pt>
                <c:pt idx="11246">
                  <c:v>3.302013888889137</c:v>
                </c:pt>
                <c:pt idx="11247">
                  <c:v>3.3022569444433021</c:v>
                </c:pt>
                <c:pt idx="11248">
                  <c:v>3.3024999999974671</c:v>
                </c:pt>
                <c:pt idx="11249">
                  <c:v>3.3027430555516322</c:v>
                </c:pt>
                <c:pt idx="11250">
                  <c:v>3.3029861111130732</c:v>
                </c:pt>
                <c:pt idx="11251">
                  <c:v>3.3032291666672382</c:v>
                </c:pt>
                <c:pt idx="11252">
                  <c:v>3.3034722222214032</c:v>
                </c:pt>
                <c:pt idx="11253">
                  <c:v>3.3037152777755683</c:v>
                </c:pt>
                <c:pt idx="11254">
                  <c:v>3.3039583333297333</c:v>
                </c:pt>
                <c:pt idx="11255">
                  <c:v>3.3042013888911743</c:v>
                </c:pt>
                <c:pt idx="11256">
                  <c:v>3.3044444444453394</c:v>
                </c:pt>
                <c:pt idx="11257">
                  <c:v>3.3046874999995044</c:v>
                </c:pt>
                <c:pt idx="11258">
                  <c:v>3.3049305555536694</c:v>
                </c:pt>
                <c:pt idx="11259">
                  <c:v>3.3051851851846141</c:v>
                </c:pt>
                <c:pt idx="11260">
                  <c:v>3.3054282407387792</c:v>
                </c:pt>
                <c:pt idx="11261">
                  <c:v>3.3056712962929442</c:v>
                </c:pt>
                <c:pt idx="11262">
                  <c:v>3.3059143518543852</c:v>
                </c:pt>
                <c:pt idx="11263">
                  <c:v>3.3061574074085502</c:v>
                </c:pt>
                <c:pt idx="11264">
                  <c:v>3.3064004629627153</c:v>
                </c:pt>
                <c:pt idx="11265">
                  <c:v>3.3066435185168803</c:v>
                </c:pt>
                <c:pt idx="11266">
                  <c:v>3.3068865740710454</c:v>
                </c:pt>
                <c:pt idx="11267">
                  <c:v>3.3071296296324864</c:v>
                </c:pt>
                <c:pt idx="11268">
                  <c:v>3.3073726851866514</c:v>
                </c:pt>
                <c:pt idx="11269">
                  <c:v>3.3076157407408164</c:v>
                </c:pt>
                <c:pt idx="11270">
                  <c:v>3.3078587962949815</c:v>
                </c:pt>
                <c:pt idx="11271">
                  <c:v>3.3081018518491465</c:v>
                </c:pt>
                <c:pt idx="11272">
                  <c:v>3.3083449074033116</c:v>
                </c:pt>
                <c:pt idx="11273">
                  <c:v>3.3085879629647525</c:v>
                </c:pt>
                <c:pt idx="11274">
                  <c:v>3.3088310185189176</c:v>
                </c:pt>
                <c:pt idx="11275">
                  <c:v>3.3090740740730826</c:v>
                </c:pt>
                <c:pt idx="11276">
                  <c:v>3.3093171296272477</c:v>
                </c:pt>
                <c:pt idx="11277">
                  <c:v>3.3095601851814127</c:v>
                </c:pt>
                <c:pt idx="11278">
                  <c:v>3.3098032407428537</c:v>
                </c:pt>
                <c:pt idx="11279">
                  <c:v>3.3100462962970187</c:v>
                </c:pt>
                <c:pt idx="11280">
                  <c:v>3.3102893518511838</c:v>
                </c:pt>
                <c:pt idx="11281">
                  <c:v>3.3105324074053488</c:v>
                </c:pt>
                <c:pt idx="11282">
                  <c:v>3.3107754629595139</c:v>
                </c:pt>
                <c:pt idx="11283">
                  <c:v>3.3110185185209549</c:v>
                </c:pt>
                <c:pt idx="11284">
                  <c:v>3.3112615740751199</c:v>
                </c:pt>
                <c:pt idx="11285">
                  <c:v>3.3115046296292849</c:v>
                </c:pt>
                <c:pt idx="11286">
                  <c:v>3.31174768518345</c:v>
                </c:pt>
                <c:pt idx="11287">
                  <c:v>3.311990740737615</c:v>
                </c:pt>
                <c:pt idx="11288">
                  <c:v>3.312233796299056</c:v>
                </c:pt>
                <c:pt idx="11289">
                  <c:v>3.312476851853221</c:v>
                </c:pt>
                <c:pt idx="11290">
                  <c:v>3.3127199074073861</c:v>
                </c:pt>
                <c:pt idx="11291">
                  <c:v>3.3129629629615511</c:v>
                </c:pt>
                <c:pt idx="11292">
                  <c:v>3.3132060185157162</c:v>
                </c:pt>
                <c:pt idx="11293">
                  <c:v>3.3134490740771572</c:v>
                </c:pt>
                <c:pt idx="11294">
                  <c:v>3.3136921296313222</c:v>
                </c:pt>
                <c:pt idx="11295">
                  <c:v>3.3139351851854872</c:v>
                </c:pt>
                <c:pt idx="11296">
                  <c:v>3.3141782407396523</c:v>
                </c:pt>
                <c:pt idx="11297">
                  <c:v>3.3144212962938173</c:v>
                </c:pt>
                <c:pt idx="11298">
                  <c:v>3.3146643518479824</c:v>
                </c:pt>
                <c:pt idx="11299">
                  <c:v>3.3149074074094234</c:v>
                </c:pt>
                <c:pt idx="11300">
                  <c:v>3.3151504629635884</c:v>
                </c:pt>
                <c:pt idx="11301">
                  <c:v>3.3153935185177534</c:v>
                </c:pt>
                <c:pt idx="11302">
                  <c:v>3.3156365740719185</c:v>
                </c:pt>
                <c:pt idx="11303">
                  <c:v>3.3158796296260835</c:v>
                </c:pt>
                <c:pt idx="11304">
                  <c:v>3.3161226851875245</c:v>
                </c:pt>
                <c:pt idx="11305">
                  <c:v>3.3163657407416895</c:v>
                </c:pt>
                <c:pt idx="11306">
                  <c:v>3.3166087962958546</c:v>
                </c:pt>
                <c:pt idx="11307">
                  <c:v>3.3168518518500196</c:v>
                </c:pt>
                <c:pt idx="11308">
                  <c:v>3.3171064814809643</c:v>
                </c:pt>
                <c:pt idx="11309">
                  <c:v>3.3173495370351294</c:v>
                </c:pt>
                <c:pt idx="11310">
                  <c:v>3.3175925925892944</c:v>
                </c:pt>
                <c:pt idx="11311">
                  <c:v>3.3178356481507354</c:v>
                </c:pt>
                <c:pt idx="11312">
                  <c:v>3.3180787037049004</c:v>
                </c:pt>
                <c:pt idx="11313">
                  <c:v>3.3183217592590655</c:v>
                </c:pt>
                <c:pt idx="11314">
                  <c:v>3.3185648148132305</c:v>
                </c:pt>
                <c:pt idx="11315">
                  <c:v>3.3188078703673956</c:v>
                </c:pt>
                <c:pt idx="11316">
                  <c:v>3.3190509259288365</c:v>
                </c:pt>
                <c:pt idx="11317">
                  <c:v>3.3192939814830016</c:v>
                </c:pt>
                <c:pt idx="11318">
                  <c:v>3.3195370370371666</c:v>
                </c:pt>
                <c:pt idx="11319">
                  <c:v>3.3197800925913317</c:v>
                </c:pt>
                <c:pt idx="11320">
                  <c:v>3.3200231481454967</c:v>
                </c:pt>
                <c:pt idx="11321">
                  <c:v>3.3202662036996617</c:v>
                </c:pt>
                <c:pt idx="11322">
                  <c:v>3.3205092592611027</c:v>
                </c:pt>
                <c:pt idx="11323">
                  <c:v>3.3207523148152678</c:v>
                </c:pt>
                <c:pt idx="11324">
                  <c:v>3.3209953703694328</c:v>
                </c:pt>
                <c:pt idx="11325">
                  <c:v>3.3212384259235979</c:v>
                </c:pt>
                <c:pt idx="11326">
                  <c:v>3.3214814814777629</c:v>
                </c:pt>
                <c:pt idx="11327">
                  <c:v>3.3217245370392039</c:v>
                </c:pt>
                <c:pt idx="11328">
                  <c:v>3.3219675925933689</c:v>
                </c:pt>
                <c:pt idx="11329">
                  <c:v>3.322210648147534</c:v>
                </c:pt>
                <c:pt idx="11330">
                  <c:v>3.322453703701699</c:v>
                </c:pt>
                <c:pt idx="11331">
                  <c:v>3.3226967592558641</c:v>
                </c:pt>
                <c:pt idx="11332">
                  <c:v>3.322939814817305</c:v>
                </c:pt>
                <c:pt idx="11333">
                  <c:v>3.3231828703714701</c:v>
                </c:pt>
                <c:pt idx="11334">
                  <c:v>3.3234259259256351</c:v>
                </c:pt>
                <c:pt idx="11335">
                  <c:v>3.3236689814798002</c:v>
                </c:pt>
                <c:pt idx="11336">
                  <c:v>3.3239120370339652</c:v>
                </c:pt>
                <c:pt idx="11337">
                  <c:v>3.3241550925954062</c:v>
                </c:pt>
                <c:pt idx="11338">
                  <c:v>3.3243981481495712</c:v>
                </c:pt>
                <c:pt idx="11339">
                  <c:v>3.3246412037037363</c:v>
                </c:pt>
                <c:pt idx="11340">
                  <c:v>3.3248842592579013</c:v>
                </c:pt>
                <c:pt idx="11341">
                  <c:v>3.3251273148120664</c:v>
                </c:pt>
                <c:pt idx="11342">
                  <c:v>3.3253703703735074</c:v>
                </c:pt>
                <c:pt idx="11343">
                  <c:v>3.3256134259276724</c:v>
                </c:pt>
                <c:pt idx="11344">
                  <c:v>3.3258564814818374</c:v>
                </c:pt>
                <c:pt idx="11345">
                  <c:v>3.3260995370360025</c:v>
                </c:pt>
                <c:pt idx="11346">
                  <c:v>3.3263425925901675</c:v>
                </c:pt>
                <c:pt idx="11347">
                  <c:v>3.3265856481443326</c:v>
                </c:pt>
                <c:pt idx="11348">
                  <c:v>3.3268287037057735</c:v>
                </c:pt>
                <c:pt idx="11349">
                  <c:v>3.3270717592599386</c:v>
                </c:pt>
                <c:pt idx="11350">
                  <c:v>3.3273148148141036</c:v>
                </c:pt>
                <c:pt idx="11351">
                  <c:v>3.3275578703682687</c:v>
                </c:pt>
                <c:pt idx="11352">
                  <c:v>3.3278009259224337</c:v>
                </c:pt>
                <c:pt idx="11353">
                  <c:v>3.3280439814838747</c:v>
                </c:pt>
                <c:pt idx="11354">
                  <c:v>3.3282870370380397</c:v>
                </c:pt>
                <c:pt idx="11355">
                  <c:v>3.3285300925922048</c:v>
                </c:pt>
                <c:pt idx="11356">
                  <c:v>3.3287847222231495</c:v>
                </c:pt>
                <c:pt idx="11357">
                  <c:v>3.3290277777773145</c:v>
                </c:pt>
                <c:pt idx="11358">
                  <c:v>3.3292708333314796</c:v>
                </c:pt>
                <c:pt idx="11359">
                  <c:v>3.3295138888856446</c:v>
                </c:pt>
                <c:pt idx="11360">
                  <c:v>3.3297569444470856</c:v>
                </c:pt>
                <c:pt idx="11361">
                  <c:v>3.3300000000012506</c:v>
                </c:pt>
                <c:pt idx="11362">
                  <c:v>3.3302430555554157</c:v>
                </c:pt>
                <c:pt idx="11363">
                  <c:v>3.3304861111095807</c:v>
                </c:pt>
                <c:pt idx="11364">
                  <c:v>3.3307291666637457</c:v>
                </c:pt>
                <c:pt idx="11365">
                  <c:v>3.3309722222251867</c:v>
                </c:pt>
                <c:pt idx="11366">
                  <c:v>3.3312152777793518</c:v>
                </c:pt>
                <c:pt idx="11367">
                  <c:v>3.3314583333335168</c:v>
                </c:pt>
                <c:pt idx="11368">
                  <c:v>3.3317013888876819</c:v>
                </c:pt>
                <c:pt idx="11369">
                  <c:v>3.3319444444418469</c:v>
                </c:pt>
                <c:pt idx="11370">
                  <c:v>3.3321874999960119</c:v>
                </c:pt>
                <c:pt idx="11371">
                  <c:v>3.3324305555574529</c:v>
                </c:pt>
                <c:pt idx="11372">
                  <c:v>3.332673611111618</c:v>
                </c:pt>
                <c:pt idx="11373">
                  <c:v>3.332916666665783</c:v>
                </c:pt>
                <c:pt idx="11374">
                  <c:v>3.3331597222199481</c:v>
                </c:pt>
                <c:pt idx="11375">
                  <c:v>3.3334027777741131</c:v>
                </c:pt>
                <c:pt idx="11376">
                  <c:v>3.3336458333355541</c:v>
                </c:pt>
                <c:pt idx="11377">
                  <c:v>3.3338888888897191</c:v>
                </c:pt>
                <c:pt idx="11378">
                  <c:v>3.3341319444438842</c:v>
                </c:pt>
                <c:pt idx="11379">
                  <c:v>3.3343749999980492</c:v>
                </c:pt>
                <c:pt idx="11380">
                  <c:v>3.3346180555522142</c:v>
                </c:pt>
                <c:pt idx="11381">
                  <c:v>3.3348611111136552</c:v>
                </c:pt>
                <c:pt idx="11382">
                  <c:v>3.3351041666678203</c:v>
                </c:pt>
                <c:pt idx="11383">
                  <c:v>3.3353472222219853</c:v>
                </c:pt>
                <c:pt idx="11384">
                  <c:v>3.3355902777761504</c:v>
                </c:pt>
                <c:pt idx="11385">
                  <c:v>3.3358333333303154</c:v>
                </c:pt>
                <c:pt idx="11386">
                  <c:v>3.3360763888917564</c:v>
                </c:pt>
                <c:pt idx="11387">
                  <c:v>3.3363194444459214</c:v>
                </c:pt>
                <c:pt idx="11388">
                  <c:v>3.3365625000000865</c:v>
                </c:pt>
                <c:pt idx="11389">
                  <c:v>3.3368055555542515</c:v>
                </c:pt>
                <c:pt idx="11390">
                  <c:v>3.3370486111084166</c:v>
                </c:pt>
                <c:pt idx="11391">
                  <c:v>3.3372916666625816</c:v>
                </c:pt>
                <c:pt idx="11392">
                  <c:v>3.3375347222240226</c:v>
                </c:pt>
                <c:pt idx="11393">
                  <c:v>3.3377777777781876</c:v>
                </c:pt>
                <c:pt idx="11394">
                  <c:v>3.3380208333323527</c:v>
                </c:pt>
                <c:pt idx="11395">
                  <c:v>3.3382638888865177</c:v>
                </c:pt>
                <c:pt idx="11396">
                  <c:v>3.3385069444406827</c:v>
                </c:pt>
                <c:pt idx="11397">
                  <c:v>3.3387500000021237</c:v>
                </c:pt>
                <c:pt idx="11398">
                  <c:v>3.3389930555562888</c:v>
                </c:pt>
                <c:pt idx="11399">
                  <c:v>3.3392361111104538</c:v>
                </c:pt>
                <c:pt idx="11400">
                  <c:v>3.3394791666646189</c:v>
                </c:pt>
                <c:pt idx="11401">
                  <c:v>3.3397222222187839</c:v>
                </c:pt>
                <c:pt idx="11402">
                  <c:v>3.3399652777802249</c:v>
                </c:pt>
                <c:pt idx="11403">
                  <c:v>3.3402083333343899</c:v>
                </c:pt>
                <c:pt idx="11404">
                  <c:v>3.3404629629653346</c:v>
                </c:pt>
                <c:pt idx="11405">
                  <c:v>3.3407060185194997</c:v>
                </c:pt>
                <c:pt idx="11406">
                  <c:v>3.3409490740736647</c:v>
                </c:pt>
                <c:pt idx="11407">
                  <c:v>3.3411921296278297</c:v>
                </c:pt>
                <c:pt idx="11408">
                  <c:v>3.3414351851819948</c:v>
                </c:pt>
                <c:pt idx="11409">
                  <c:v>3.3416782407434358</c:v>
                </c:pt>
                <c:pt idx="11410">
                  <c:v>3.3419212962976008</c:v>
                </c:pt>
                <c:pt idx="11411">
                  <c:v>3.3421643518517659</c:v>
                </c:pt>
                <c:pt idx="11412">
                  <c:v>3.3424074074059309</c:v>
                </c:pt>
                <c:pt idx="11413">
                  <c:v>3.3426504629600959</c:v>
                </c:pt>
                <c:pt idx="11414">
                  <c:v>3.3428935185215369</c:v>
                </c:pt>
                <c:pt idx="11415">
                  <c:v>3.343136574075702</c:v>
                </c:pt>
                <c:pt idx="11416">
                  <c:v>3.343379629629867</c:v>
                </c:pt>
                <c:pt idx="11417">
                  <c:v>3.3436226851840321</c:v>
                </c:pt>
                <c:pt idx="11418">
                  <c:v>3.3438657407381971</c:v>
                </c:pt>
                <c:pt idx="11419">
                  <c:v>3.3441087962923621</c:v>
                </c:pt>
                <c:pt idx="11420">
                  <c:v>3.3443518518538031</c:v>
                </c:pt>
                <c:pt idx="11421">
                  <c:v>3.3445949074079682</c:v>
                </c:pt>
                <c:pt idx="11422">
                  <c:v>3.3448379629621332</c:v>
                </c:pt>
                <c:pt idx="11423">
                  <c:v>3.3450810185162982</c:v>
                </c:pt>
                <c:pt idx="11424">
                  <c:v>3.3453240740704633</c:v>
                </c:pt>
                <c:pt idx="11425">
                  <c:v>3.3455671296319043</c:v>
                </c:pt>
                <c:pt idx="11426">
                  <c:v>3.3458101851860693</c:v>
                </c:pt>
                <c:pt idx="11427">
                  <c:v>3.3460532407402344</c:v>
                </c:pt>
                <c:pt idx="11428">
                  <c:v>3.3462962962943994</c:v>
                </c:pt>
                <c:pt idx="11429">
                  <c:v>3.3465393518485644</c:v>
                </c:pt>
                <c:pt idx="11430">
                  <c:v>3.3467824074100054</c:v>
                </c:pt>
                <c:pt idx="11431">
                  <c:v>3.3470254629641705</c:v>
                </c:pt>
                <c:pt idx="11432">
                  <c:v>3.3472685185183355</c:v>
                </c:pt>
                <c:pt idx="11433">
                  <c:v>3.3475115740725006</c:v>
                </c:pt>
                <c:pt idx="11434">
                  <c:v>3.3477546296266656</c:v>
                </c:pt>
                <c:pt idx="11435">
                  <c:v>3.3479976851881066</c:v>
                </c:pt>
                <c:pt idx="11436">
                  <c:v>3.3482407407422716</c:v>
                </c:pt>
                <c:pt idx="11437">
                  <c:v>3.3484837962964367</c:v>
                </c:pt>
                <c:pt idx="11438">
                  <c:v>3.3487268518506017</c:v>
                </c:pt>
                <c:pt idx="11439">
                  <c:v>3.3489699074047667</c:v>
                </c:pt>
                <c:pt idx="11440">
                  <c:v>3.3492129629589318</c:v>
                </c:pt>
                <c:pt idx="11441">
                  <c:v>3.3494560185203728</c:v>
                </c:pt>
                <c:pt idx="11442">
                  <c:v>3.3496990740745378</c:v>
                </c:pt>
                <c:pt idx="11443">
                  <c:v>3.3499421296287029</c:v>
                </c:pt>
                <c:pt idx="11444">
                  <c:v>3.3501851851828679</c:v>
                </c:pt>
                <c:pt idx="11445">
                  <c:v>3.3504282407370329</c:v>
                </c:pt>
                <c:pt idx="11446">
                  <c:v>3.3506712962984739</c:v>
                </c:pt>
                <c:pt idx="11447">
                  <c:v>3.350914351852639</c:v>
                </c:pt>
                <c:pt idx="11448">
                  <c:v>3.351157407406804</c:v>
                </c:pt>
                <c:pt idx="11449">
                  <c:v>3.3514004629609691</c:v>
                </c:pt>
                <c:pt idx="11450">
                  <c:v>3.3516435185151341</c:v>
                </c:pt>
                <c:pt idx="11451">
                  <c:v>3.3518865740765751</c:v>
                </c:pt>
                <c:pt idx="11452">
                  <c:v>3.3521296296307401</c:v>
                </c:pt>
                <c:pt idx="11453">
                  <c:v>3.3523842592616848</c:v>
                </c:pt>
                <c:pt idx="11454">
                  <c:v>3.3526273148158499</c:v>
                </c:pt>
                <c:pt idx="11455">
                  <c:v>3.3528703703700149</c:v>
                </c:pt>
                <c:pt idx="11456">
                  <c:v>3.3531134259241799</c:v>
                </c:pt>
                <c:pt idx="11457">
                  <c:v>3.353356481478345</c:v>
                </c:pt>
                <c:pt idx="11458">
                  <c:v>3.353599537039786</c:v>
                </c:pt>
                <c:pt idx="11459">
                  <c:v>3.353842592593951</c:v>
                </c:pt>
                <c:pt idx="11460">
                  <c:v>3.3540856481481161</c:v>
                </c:pt>
                <c:pt idx="11461">
                  <c:v>3.3543287037022811</c:v>
                </c:pt>
                <c:pt idx="11462">
                  <c:v>3.3545717592564461</c:v>
                </c:pt>
                <c:pt idx="11463">
                  <c:v>3.3548148148178871</c:v>
                </c:pt>
                <c:pt idx="11464">
                  <c:v>3.3550578703720522</c:v>
                </c:pt>
                <c:pt idx="11465">
                  <c:v>3.3553009259262172</c:v>
                </c:pt>
                <c:pt idx="11466">
                  <c:v>3.3555439814803822</c:v>
                </c:pt>
                <c:pt idx="11467">
                  <c:v>3.3557870370345473</c:v>
                </c:pt>
                <c:pt idx="11468">
                  <c:v>3.3560300925887123</c:v>
                </c:pt>
                <c:pt idx="11469">
                  <c:v>3.3562731481501533</c:v>
                </c:pt>
                <c:pt idx="11470">
                  <c:v>3.3565162037043184</c:v>
                </c:pt>
                <c:pt idx="11471">
                  <c:v>3.3567592592584834</c:v>
                </c:pt>
                <c:pt idx="11472">
                  <c:v>3.3570023148126484</c:v>
                </c:pt>
                <c:pt idx="11473">
                  <c:v>3.3572453703668135</c:v>
                </c:pt>
                <c:pt idx="11474">
                  <c:v>3.3574884259282545</c:v>
                </c:pt>
                <c:pt idx="11475">
                  <c:v>3.3577314814824195</c:v>
                </c:pt>
                <c:pt idx="11476">
                  <c:v>3.3579745370365846</c:v>
                </c:pt>
                <c:pt idx="11477">
                  <c:v>3.3582175925907496</c:v>
                </c:pt>
                <c:pt idx="11478">
                  <c:v>3.3584606481449146</c:v>
                </c:pt>
                <c:pt idx="11479">
                  <c:v>3.3587037037063556</c:v>
                </c:pt>
                <c:pt idx="11480">
                  <c:v>3.3589467592605207</c:v>
                </c:pt>
                <c:pt idx="11481">
                  <c:v>3.3591898148146857</c:v>
                </c:pt>
                <c:pt idx="11482">
                  <c:v>3.3594328703688507</c:v>
                </c:pt>
                <c:pt idx="11483">
                  <c:v>3.3596759259230158</c:v>
                </c:pt>
                <c:pt idx="11484">
                  <c:v>3.3599189814844568</c:v>
                </c:pt>
                <c:pt idx="11485">
                  <c:v>3.3601620370386218</c:v>
                </c:pt>
                <c:pt idx="11486">
                  <c:v>3.3604050925927869</c:v>
                </c:pt>
                <c:pt idx="11487">
                  <c:v>3.3606481481469519</c:v>
                </c:pt>
                <c:pt idx="11488">
                  <c:v>3.3608912037011169</c:v>
                </c:pt>
                <c:pt idx="11489">
                  <c:v>3.361134259255282</c:v>
                </c:pt>
                <c:pt idx="11490">
                  <c:v>3.361377314816723</c:v>
                </c:pt>
                <c:pt idx="11491">
                  <c:v>3.361620370370888</c:v>
                </c:pt>
                <c:pt idx="11492">
                  <c:v>3.3618634259250531</c:v>
                </c:pt>
                <c:pt idx="11493">
                  <c:v>3.3621064814792181</c:v>
                </c:pt>
                <c:pt idx="11494">
                  <c:v>3.3623495370333831</c:v>
                </c:pt>
                <c:pt idx="11495">
                  <c:v>3.3625925925948241</c:v>
                </c:pt>
                <c:pt idx="11496">
                  <c:v>3.3628356481489892</c:v>
                </c:pt>
                <c:pt idx="11497">
                  <c:v>3.3630787037031542</c:v>
                </c:pt>
                <c:pt idx="11498">
                  <c:v>3.3633217592573192</c:v>
                </c:pt>
                <c:pt idx="11499">
                  <c:v>3.3635648148114843</c:v>
                </c:pt>
                <c:pt idx="11500">
                  <c:v>3.3638078703729253</c:v>
                </c:pt>
                <c:pt idx="11501">
                  <c:v>3.364062499996594</c:v>
                </c:pt>
                <c:pt idx="11502">
                  <c:v>3.364305555558035</c:v>
                </c:pt>
                <c:pt idx="11503">
                  <c:v>3.3645486111122</c:v>
                </c:pt>
                <c:pt idx="11504">
                  <c:v>3.3647916666663651</c:v>
                </c:pt>
                <c:pt idx="11505">
                  <c:v>3.3650347222205301</c:v>
                </c:pt>
                <c:pt idx="11506">
                  <c:v>3.3652777777746952</c:v>
                </c:pt>
                <c:pt idx="11507">
                  <c:v>3.3655208333361362</c:v>
                </c:pt>
                <c:pt idx="11508">
                  <c:v>3.3657638888903012</c:v>
                </c:pt>
                <c:pt idx="11509">
                  <c:v>3.3660069444444662</c:v>
                </c:pt>
                <c:pt idx="11510">
                  <c:v>3.3662499999986313</c:v>
                </c:pt>
                <c:pt idx="11511">
                  <c:v>3.3664930555527963</c:v>
                </c:pt>
                <c:pt idx="11512">
                  <c:v>3.3667361111142373</c:v>
                </c:pt>
                <c:pt idx="11513">
                  <c:v>3.3669791666684024</c:v>
                </c:pt>
                <c:pt idx="11514">
                  <c:v>3.3672222222225674</c:v>
                </c:pt>
                <c:pt idx="11515">
                  <c:v>3.3674652777767324</c:v>
                </c:pt>
                <c:pt idx="11516">
                  <c:v>3.3677083333308975</c:v>
                </c:pt>
                <c:pt idx="11517">
                  <c:v>3.3679513888850625</c:v>
                </c:pt>
                <c:pt idx="11518">
                  <c:v>3.3681944444465035</c:v>
                </c:pt>
                <c:pt idx="11519">
                  <c:v>3.3684375000006685</c:v>
                </c:pt>
                <c:pt idx="11520">
                  <c:v>3.3686805555548336</c:v>
                </c:pt>
                <c:pt idx="11521">
                  <c:v>3.3689236111089986</c:v>
                </c:pt>
                <c:pt idx="11522">
                  <c:v>3.3691666666631637</c:v>
                </c:pt>
                <c:pt idx="11523">
                  <c:v>3.3694097222246047</c:v>
                </c:pt>
                <c:pt idx="11524">
                  <c:v>3.3696527777787697</c:v>
                </c:pt>
                <c:pt idx="11525">
                  <c:v>3.3698958333329347</c:v>
                </c:pt>
                <c:pt idx="11526">
                  <c:v>3.3701388888870998</c:v>
                </c:pt>
                <c:pt idx="11527">
                  <c:v>3.3703819444412648</c:v>
                </c:pt>
                <c:pt idx="11528">
                  <c:v>3.3706250000027058</c:v>
                </c:pt>
                <c:pt idx="11529">
                  <c:v>3.3708680555568709</c:v>
                </c:pt>
                <c:pt idx="11530">
                  <c:v>3.3711111111110359</c:v>
                </c:pt>
                <c:pt idx="11531">
                  <c:v>3.3713541666652009</c:v>
                </c:pt>
                <c:pt idx="11532">
                  <c:v>3.371597222219366</c:v>
                </c:pt>
                <c:pt idx="11533">
                  <c:v>3.371840277780807</c:v>
                </c:pt>
                <c:pt idx="11534">
                  <c:v>3.372083333334972</c:v>
                </c:pt>
                <c:pt idx="11535">
                  <c:v>3.372326388889137</c:v>
                </c:pt>
                <c:pt idx="11536">
                  <c:v>3.3725694444433021</c:v>
                </c:pt>
                <c:pt idx="11537">
                  <c:v>3.3728124999974671</c:v>
                </c:pt>
                <c:pt idx="11538">
                  <c:v>3.3730555555516322</c:v>
                </c:pt>
                <c:pt idx="11539">
                  <c:v>3.3732986111130732</c:v>
                </c:pt>
                <c:pt idx="11540">
                  <c:v>3.3735416666672382</c:v>
                </c:pt>
                <c:pt idx="11541">
                  <c:v>3.3737847222214032</c:v>
                </c:pt>
                <c:pt idx="11542">
                  <c:v>3.3740277777755683</c:v>
                </c:pt>
                <c:pt idx="11543">
                  <c:v>3.3742708333297333</c:v>
                </c:pt>
                <c:pt idx="11544">
                  <c:v>3.3745138888911743</c:v>
                </c:pt>
                <c:pt idx="11545">
                  <c:v>3.3747569444453394</c:v>
                </c:pt>
                <c:pt idx="11546">
                  <c:v>3.3749999999995044</c:v>
                </c:pt>
                <c:pt idx="11547">
                  <c:v>3.3752430555536694</c:v>
                </c:pt>
                <c:pt idx="11548">
                  <c:v>3.3754861111078345</c:v>
                </c:pt>
                <c:pt idx="11549">
                  <c:v>3.3757291666692755</c:v>
                </c:pt>
                <c:pt idx="11550">
                  <c:v>3.3759837962929442</c:v>
                </c:pt>
                <c:pt idx="11551">
                  <c:v>3.3762268518543852</c:v>
                </c:pt>
                <c:pt idx="11552">
                  <c:v>3.3764699074085502</c:v>
                </c:pt>
                <c:pt idx="11553">
                  <c:v>3.3767129629627153</c:v>
                </c:pt>
                <c:pt idx="11554">
                  <c:v>3.3769560185168803</c:v>
                </c:pt>
                <c:pt idx="11555">
                  <c:v>3.3771990740710454</c:v>
                </c:pt>
                <c:pt idx="11556">
                  <c:v>3.3774421296324864</c:v>
                </c:pt>
                <c:pt idx="11557">
                  <c:v>3.3776851851866514</c:v>
                </c:pt>
                <c:pt idx="11558">
                  <c:v>3.3779282407408164</c:v>
                </c:pt>
                <c:pt idx="11559">
                  <c:v>3.3781712962949815</c:v>
                </c:pt>
                <c:pt idx="11560">
                  <c:v>3.3784143518491465</c:v>
                </c:pt>
                <c:pt idx="11561">
                  <c:v>3.3786574074033116</c:v>
                </c:pt>
                <c:pt idx="11562">
                  <c:v>3.3789004629647525</c:v>
                </c:pt>
                <c:pt idx="11563">
                  <c:v>3.3791435185189176</c:v>
                </c:pt>
                <c:pt idx="11564">
                  <c:v>3.3793865740730826</c:v>
                </c:pt>
                <c:pt idx="11565">
                  <c:v>3.3796296296272477</c:v>
                </c:pt>
                <c:pt idx="11566">
                  <c:v>3.3798726851814127</c:v>
                </c:pt>
                <c:pt idx="11567">
                  <c:v>3.3801157407428537</c:v>
                </c:pt>
                <c:pt idx="11568">
                  <c:v>3.3803587962970187</c:v>
                </c:pt>
                <c:pt idx="11569">
                  <c:v>3.3806018518511838</c:v>
                </c:pt>
                <c:pt idx="11570">
                  <c:v>3.3808449074053488</c:v>
                </c:pt>
                <c:pt idx="11571">
                  <c:v>3.3810879629595139</c:v>
                </c:pt>
                <c:pt idx="11572">
                  <c:v>3.3813310185209549</c:v>
                </c:pt>
                <c:pt idx="11573">
                  <c:v>3.3815740740751199</c:v>
                </c:pt>
                <c:pt idx="11574">
                  <c:v>3.3818171296292849</c:v>
                </c:pt>
                <c:pt idx="11575">
                  <c:v>3.38206018518345</c:v>
                </c:pt>
                <c:pt idx="11576">
                  <c:v>3.382303240737615</c:v>
                </c:pt>
                <c:pt idx="11577">
                  <c:v>3.382546296299056</c:v>
                </c:pt>
                <c:pt idx="11578">
                  <c:v>3.382789351853221</c:v>
                </c:pt>
                <c:pt idx="11579">
                  <c:v>3.3830324074073861</c:v>
                </c:pt>
                <c:pt idx="11580">
                  <c:v>3.3832754629615511</c:v>
                </c:pt>
                <c:pt idx="11581">
                  <c:v>3.3835185185157162</c:v>
                </c:pt>
                <c:pt idx="11582">
                  <c:v>3.3837615740771572</c:v>
                </c:pt>
                <c:pt idx="11583">
                  <c:v>3.3840046296313222</c:v>
                </c:pt>
                <c:pt idx="11584">
                  <c:v>3.3842476851854872</c:v>
                </c:pt>
                <c:pt idx="11585">
                  <c:v>3.3844907407396523</c:v>
                </c:pt>
                <c:pt idx="11586">
                  <c:v>3.3847337962938173</c:v>
                </c:pt>
                <c:pt idx="11587">
                  <c:v>3.3849768518479824</c:v>
                </c:pt>
                <c:pt idx="11588">
                  <c:v>3.3852199074094234</c:v>
                </c:pt>
                <c:pt idx="11589">
                  <c:v>3.3854629629635884</c:v>
                </c:pt>
                <c:pt idx="11590">
                  <c:v>3.3857060185177534</c:v>
                </c:pt>
                <c:pt idx="11591">
                  <c:v>3.3859490740719185</c:v>
                </c:pt>
                <c:pt idx="11592">
                  <c:v>3.3861921296260835</c:v>
                </c:pt>
                <c:pt idx="11593">
                  <c:v>3.3864351851875245</c:v>
                </c:pt>
                <c:pt idx="11594">
                  <c:v>3.3866782407416895</c:v>
                </c:pt>
                <c:pt idx="11595">
                  <c:v>3.3869212962958546</c:v>
                </c:pt>
                <c:pt idx="11596">
                  <c:v>3.3871643518500196</c:v>
                </c:pt>
                <c:pt idx="11597">
                  <c:v>3.3874074074041847</c:v>
                </c:pt>
                <c:pt idx="11598">
                  <c:v>3.3876620370351294</c:v>
                </c:pt>
                <c:pt idx="11599">
                  <c:v>3.3879050925892944</c:v>
                </c:pt>
                <c:pt idx="11600">
                  <c:v>3.3881481481507354</c:v>
                </c:pt>
                <c:pt idx="11601">
                  <c:v>3.3883912037049004</c:v>
                </c:pt>
                <c:pt idx="11602">
                  <c:v>3.3886342592590655</c:v>
                </c:pt>
                <c:pt idx="11603">
                  <c:v>3.3888773148132305</c:v>
                </c:pt>
                <c:pt idx="11604">
                  <c:v>3.3891203703673956</c:v>
                </c:pt>
                <c:pt idx="11605">
                  <c:v>3.3893634259288365</c:v>
                </c:pt>
                <c:pt idx="11606">
                  <c:v>3.3896064814830016</c:v>
                </c:pt>
                <c:pt idx="11607">
                  <c:v>3.3898495370371666</c:v>
                </c:pt>
                <c:pt idx="11608">
                  <c:v>3.3900925925913317</c:v>
                </c:pt>
                <c:pt idx="11609">
                  <c:v>3.3903356481454967</c:v>
                </c:pt>
                <c:pt idx="11610">
                  <c:v>3.3905787036996617</c:v>
                </c:pt>
                <c:pt idx="11611">
                  <c:v>3.3908217592611027</c:v>
                </c:pt>
                <c:pt idx="11612">
                  <c:v>3.3910648148152678</c:v>
                </c:pt>
                <c:pt idx="11613">
                  <c:v>3.3913078703694328</c:v>
                </c:pt>
                <c:pt idx="11614">
                  <c:v>3.3915509259235979</c:v>
                </c:pt>
                <c:pt idx="11615">
                  <c:v>3.3917939814777629</c:v>
                </c:pt>
                <c:pt idx="11616">
                  <c:v>3.3920370370392039</c:v>
                </c:pt>
                <c:pt idx="11617">
                  <c:v>3.3922800925933689</c:v>
                </c:pt>
                <c:pt idx="11618">
                  <c:v>3.392523148147534</c:v>
                </c:pt>
                <c:pt idx="11619">
                  <c:v>3.392766203701699</c:v>
                </c:pt>
                <c:pt idx="11620">
                  <c:v>3.3930092592558641</c:v>
                </c:pt>
                <c:pt idx="11621">
                  <c:v>3.393252314817305</c:v>
                </c:pt>
                <c:pt idx="11622">
                  <c:v>3.3934953703714701</c:v>
                </c:pt>
                <c:pt idx="11623">
                  <c:v>3.3937384259256351</c:v>
                </c:pt>
                <c:pt idx="11624">
                  <c:v>3.3939814814798002</c:v>
                </c:pt>
                <c:pt idx="11625">
                  <c:v>3.3942245370339652</c:v>
                </c:pt>
                <c:pt idx="11626">
                  <c:v>3.3944675925954062</c:v>
                </c:pt>
                <c:pt idx="11627">
                  <c:v>3.3947106481495712</c:v>
                </c:pt>
                <c:pt idx="11628">
                  <c:v>3.3949537037037363</c:v>
                </c:pt>
                <c:pt idx="11629">
                  <c:v>3.3951967592579013</c:v>
                </c:pt>
                <c:pt idx="11630">
                  <c:v>3.3954398148120664</c:v>
                </c:pt>
                <c:pt idx="11631">
                  <c:v>3.3956828703735074</c:v>
                </c:pt>
                <c:pt idx="11632">
                  <c:v>3.3959259259276724</c:v>
                </c:pt>
                <c:pt idx="11633">
                  <c:v>3.3961689814818374</c:v>
                </c:pt>
                <c:pt idx="11634">
                  <c:v>3.3964120370360025</c:v>
                </c:pt>
                <c:pt idx="11635">
                  <c:v>3.3966550925901675</c:v>
                </c:pt>
                <c:pt idx="11636">
                  <c:v>3.3968981481443326</c:v>
                </c:pt>
                <c:pt idx="11637">
                  <c:v>3.3971412037057735</c:v>
                </c:pt>
                <c:pt idx="11638">
                  <c:v>3.3973842592599386</c:v>
                </c:pt>
                <c:pt idx="11639">
                  <c:v>3.3976273148141036</c:v>
                </c:pt>
                <c:pt idx="11640">
                  <c:v>3.3978703703682687</c:v>
                </c:pt>
                <c:pt idx="11641">
                  <c:v>3.3981134259224337</c:v>
                </c:pt>
                <c:pt idx="11642">
                  <c:v>3.3983564814838747</c:v>
                </c:pt>
                <c:pt idx="11643">
                  <c:v>3.3985995370380397</c:v>
                </c:pt>
                <c:pt idx="11644">
                  <c:v>3.3988425925922048</c:v>
                </c:pt>
                <c:pt idx="11645">
                  <c:v>3.3990856481463698</c:v>
                </c:pt>
                <c:pt idx="11646">
                  <c:v>3.3993402777773145</c:v>
                </c:pt>
                <c:pt idx="11647">
                  <c:v>3.3995833333314796</c:v>
                </c:pt>
                <c:pt idx="11648">
                  <c:v>3.3998263888856446</c:v>
                </c:pt>
                <c:pt idx="11649">
                  <c:v>3.4000694444470856</c:v>
                </c:pt>
                <c:pt idx="11650">
                  <c:v>3.4003125000012506</c:v>
                </c:pt>
                <c:pt idx="11651">
                  <c:v>3.4005555555554157</c:v>
                </c:pt>
                <c:pt idx="11652">
                  <c:v>3.4007986111095807</c:v>
                </c:pt>
                <c:pt idx="11653">
                  <c:v>3.4010416666637457</c:v>
                </c:pt>
                <c:pt idx="11654">
                  <c:v>3.4012847222251867</c:v>
                </c:pt>
                <c:pt idx="11655">
                  <c:v>3.4015277777793518</c:v>
                </c:pt>
                <c:pt idx="11656">
                  <c:v>3.4017708333335168</c:v>
                </c:pt>
                <c:pt idx="11657">
                  <c:v>3.4020138888876819</c:v>
                </c:pt>
                <c:pt idx="11658">
                  <c:v>3.4022569444418469</c:v>
                </c:pt>
                <c:pt idx="11659">
                  <c:v>3.4024999999960119</c:v>
                </c:pt>
                <c:pt idx="11660">
                  <c:v>3.4027430555574529</c:v>
                </c:pt>
                <c:pt idx="11661">
                  <c:v>3.402986111111618</c:v>
                </c:pt>
                <c:pt idx="11662">
                  <c:v>3.403229166665783</c:v>
                </c:pt>
                <c:pt idx="11663">
                  <c:v>3.4034722222199481</c:v>
                </c:pt>
                <c:pt idx="11664">
                  <c:v>3.4037152777741131</c:v>
                </c:pt>
                <c:pt idx="11665">
                  <c:v>3.4039583333355541</c:v>
                </c:pt>
                <c:pt idx="11666">
                  <c:v>3.4042013888897191</c:v>
                </c:pt>
                <c:pt idx="11667">
                  <c:v>3.4044444444438842</c:v>
                </c:pt>
                <c:pt idx="11668">
                  <c:v>3.4046874999980492</c:v>
                </c:pt>
                <c:pt idx="11669">
                  <c:v>3.4049305555522142</c:v>
                </c:pt>
                <c:pt idx="11670">
                  <c:v>3.4051736111136552</c:v>
                </c:pt>
                <c:pt idx="11671">
                  <c:v>3.4054166666678203</c:v>
                </c:pt>
                <c:pt idx="11672">
                  <c:v>3.4056597222219853</c:v>
                </c:pt>
                <c:pt idx="11673">
                  <c:v>3.4059027777761504</c:v>
                </c:pt>
                <c:pt idx="11674">
                  <c:v>3.4061458333303154</c:v>
                </c:pt>
                <c:pt idx="11675">
                  <c:v>3.4063888888917564</c:v>
                </c:pt>
                <c:pt idx="11676">
                  <c:v>3.4066319444459214</c:v>
                </c:pt>
                <c:pt idx="11677">
                  <c:v>3.4068750000000865</c:v>
                </c:pt>
                <c:pt idx="11678">
                  <c:v>3.4071180555542515</c:v>
                </c:pt>
                <c:pt idx="11679">
                  <c:v>3.4073611111084166</c:v>
                </c:pt>
                <c:pt idx="11680">
                  <c:v>3.4076041666625816</c:v>
                </c:pt>
                <c:pt idx="11681">
                  <c:v>3.4078472222240226</c:v>
                </c:pt>
                <c:pt idx="11682">
                  <c:v>3.4080902777781876</c:v>
                </c:pt>
                <c:pt idx="11683">
                  <c:v>3.4083333333323527</c:v>
                </c:pt>
                <c:pt idx="11684">
                  <c:v>3.4085763888865177</c:v>
                </c:pt>
                <c:pt idx="11685">
                  <c:v>3.4088194444406827</c:v>
                </c:pt>
                <c:pt idx="11686">
                  <c:v>3.4090625000021237</c:v>
                </c:pt>
                <c:pt idx="11687">
                  <c:v>3.4093055555562888</c:v>
                </c:pt>
                <c:pt idx="11688">
                  <c:v>3.4095486111104538</c:v>
                </c:pt>
                <c:pt idx="11689">
                  <c:v>3.4097916666646189</c:v>
                </c:pt>
                <c:pt idx="11690">
                  <c:v>3.4100347222187839</c:v>
                </c:pt>
                <c:pt idx="11691">
                  <c:v>3.4102777777802249</c:v>
                </c:pt>
                <c:pt idx="11692">
                  <c:v>3.4105208333343899</c:v>
                </c:pt>
                <c:pt idx="11693">
                  <c:v>3.410763888888555</c:v>
                </c:pt>
                <c:pt idx="11694">
                  <c:v>3.41100694444272</c:v>
                </c:pt>
                <c:pt idx="11695">
                  <c:v>3.4112615740736647</c:v>
                </c:pt>
                <c:pt idx="11696">
                  <c:v>3.4115046296278297</c:v>
                </c:pt>
                <c:pt idx="11697">
                  <c:v>3.4117476851819948</c:v>
                </c:pt>
                <c:pt idx="11698">
                  <c:v>3.4119907407434358</c:v>
                </c:pt>
                <c:pt idx="11699">
                  <c:v>3.4122337962976008</c:v>
                </c:pt>
                <c:pt idx="11700">
                  <c:v>3.4124768518517659</c:v>
                </c:pt>
                <c:pt idx="11701">
                  <c:v>3.4127199074059309</c:v>
                </c:pt>
                <c:pt idx="11702">
                  <c:v>3.4129629629600959</c:v>
                </c:pt>
                <c:pt idx="11703">
                  <c:v>3.4132060185215369</c:v>
                </c:pt>
                <c:pt idx="11704">
                  <c:v>3.413449074075702</c:v>
                </c:pt>
                <c:pt idx="11705">
                  <c:v>3.413692129629867</c:v>
                </c:pt>
                <c:pt idx="11706">
                  <c:v>3.4139351851840321</c:v>
                </c:pt>
                <c:pt idx="11707">
                  <c:v>3.4141782407381971</c:v>
                </c:pt>
                <c:pt idx="11708">
                  <c:v>3.4144212962923621</c:v>
                </c:pt>
                <c:pt idx="11709">
                  <c:v>3.4146643518538031</c:v>
                </c:pt>
                <c:pt idx="11710">
                  <c:v>3.4149074074079682</c:v>
                </c:pt>
                <c:pt idx="11711">
                  <c:v>3.4151504629621332</c:v>
                </c:pt>
                <c:pt idx="11712">
                  <c:v>3.4153935185162982</c:v>
                </c:pt>
                <c:pt idx="11713">
                  <c:v>3.4156365740704633</c:v>
                </c:pt>
                <c:pt idx="11714">
                  <c:v>3.4158796296319043</c:v>
                </c:pt>
                <c:pt idx="11715">
                  <c:v>3.4161226851860693</c:v>
                </c:pt>
                <c:pt idx="11716">
                  <c:v>3.4163657407402344</c:v>
                </c:pt>
                <c:pt idx="11717">
                  <c:v>3.4166087962943994</c:v>
                </c:pt>
                <c:pt idx="11718">
                  <c:v>3.4168518518485644</c:v>
                </c:pt>
                <c:pt idx="11719">
                  <c:v>3.4170949074100054</c:v>
                </c:pt>
                <c:pt idx="11720">
                  <c:v>3.4173379629641705</c:v>
                </c:pt>
                <c:pt idx="11721">
                  <c:v>3.4175810185183355</c:v>
                </c:pt>
                <c:pt idx="11722">
                  <c:v>3.4178240740725006</c:v>
                </c:pt>
                <c:pt idx="11723">
                  <c:v>3.4180671296266656</c:v>
                </c:pt>
                <c:pt idx="11724">
                  <c:v>3.4183101851881066</c:v>
                </c:pt>
                <c:pt idx="11725">
                  <c:v>3.4185532407422716</c:v>
                </c:pt>
                <c:pt idx="11726">
                  <c:v>3.4187962962964367</c:v>
                </c:pt>
                <c:pt idx="11727">
                  <c:v>3.4190393518506017</c:v>
                </c:pt>
                <c:pt idx="11728">
                  <c:v>3.4192824074047667</c:v>
                </c:pt>
                <c:pt idx="11729">
                  <c:v>3.4195254629589318</c:v>
                </c:pt>
                <c:pt idx="11730">
                  <c:v>3.4197685185203728</c:v>
                </c:pt>
                <c:pt idx="11731">
                  <c:v>3.4200115740745378</c:v>
                </c:pt>
                <c:pt idx="11732">
                  <c:v>3.4202546296287029</c:v>
                </c:pt>
                <c:pt idx="11733">
                  <c:v>3.4204976851828679</c:v>
                </c:pt>
                <c:pt idx="11734">
                  <c:v>3.4207407407370329</c:v>
                </c:pt>
                <c:pt idx="11735">
                  <c:v>3.4209837962984739</c:v>
                </c:pt>
                <c:pt idx="11736">
                  <c:v>3.421226851852639</c:v>
                </c:pt>
                <c:pt idx="11737">
                  <c:v>3.421469907406804</c:v>
                </c:pt>
                <c:pt idx="11738">
                  <c:v>3.4217129629609691</c:v>
                </c:pt>
                <c:pt idx="11739">
                  <c:v>3.4219560185151341</c:v>
                </c:pt>
                <c:pt idx="11740">
                  <c:v>3.4221990740765751</c:v>
                </c:pt>
                <c:pt idx="11741">
                  <c:v>3.4224421296307401</c:v>
                </c:pt>
                <c:pt idx="11742">
                  <c:v>3.4226851851849052</c:v>
                </c:pt>
                <c:pt idx="11743">
                  <c:v>3.4229398148158499</c:v>
                </c:pt>
                <c:pt idx="11744">
                  <c:v>3.4231828703700149</c:v>
                </c:pt>
                <c:pt idx="11745">
                  <c:v>3.4234259259241799</c:v>
                </c:pt>
                <c:pt idx="11746">
                  <c:v>3.423668981478345</c:v>
                </c:pt>
                <c:pt idx="11747">
                  <c:v>3.423912037039786</c:v>
                </c:pt>
                <c:pt idx="11748">
                  <c:v>3.424155092593951</c:v>
                </c:pt>
                <c:pt idx="11749">
                  <c:v>3.4243981481481161</c:v>
                </c:pt>
                <c:pt idx="11750">
                  <c:v>3.4246412037022811</c:v>
                </c:pt>
                <c:pt idx="11751">
                  <c:v>3.4248842592564461</c:v>
                </c:pt>
                <c:pt idx="11752">
                  <c:v>3.4251273148178871</c:v>
                </c:pt>
                <c:pt idx="11753">
                  <c:v>3.4253703703720522</c:v>
                </c:pt>
                <c:pt idx="11754">
                  <c:v>3.4256134259262172</c:v>
                </c:pt>
                <c:pt idx="11755">
                  <c:v>3.4258564814803822</c:v>
                </c:pt>
                <c:pt idx="11756">
                  <c:v>3.4260995370345473</c:v>
                </c:pt>
                <c:pt idx="11757">
                  <c:v>3.4263425925887123</c:v>
                </c:pt>
                <c:pt idx="11758">
                  <c:v>3.4265856481501533</c:v>
                </c:pt>
                <c:pt idx="11759">
                  <c:v>3.4268287037043184</c:v>
                </c:pt>
                <c:pt idx="11760">
                  <c:v>3.4270717592584834</c:v>
                </c:pt>
                <c:pt idx="11761">
                  <c:v>3.4273148148126484</c:v>
                </c:pt>
                <c:pt idx="11762">
                  <c:v>3.4275578703668135</c:v>
                </c:pt>
                <c:pt idx="11763">
                  <c:v>3.4278009259282545</c:v>
                </c:pt>
                <c:pt idx="11764">
                  <c:v>3.4280439814824195</c:v>
                </c:pt>
                <c:pt idx="11765">
                  <c:v>3.4282870370365846</c:v>
                </c:pt>
                <c:pt idx="11766">
                  <c:v>3.4285300925907496</c:v>
                </c:pt>
                <c:pt idx="11767">
                  <c:v>3.4287731481449146</c:v>
                </c:pt>
                <c:pt idx="11768">
                  <c:v>3.4290162037063556</c:v>
                </c:pt>
                <c:pt idx="11769">
                  <c:v>3.4292592592605207</c:v>
                </c:pt>
                <c:pt idx="11770">
                  <c:v>3.4295023148146857</c:v>
                </c:pt>
                <c:pt idx="11771">
                  <c:v>3.4297453703688507</c:v>
                </c:pt>
                <c:pt idx="11772">
                  <c:v>3.4299884259230158</c:v>
                </c:pt>
                <c:pt idx="11773">
                  <c:v>3.4302314814844568</c:v>
                </c:pt>
                <c:pt idx="11774">
                  <c:v>3.4304745370386218</c:v>
                </c:pt>
                <c:pt idx="11775">
                  <c:v>3.4307175925927869</c:v>
                </c:pt>
                <c:pt idx="11776">
                  <c:v>3.4309606481469519</c:v>
                </c:pt>
                <c:pt idx="11777">
                  <c:v>3.4312037037011169</c:v>
                </c:pt>
                <c:pt idx="11778">
                  <c:v>3.431446759255282</c:v>
                </c:pt>
                <c:pt idx="11779">
                  <c:v>3.431689814816723</c:v>
                </c:pt>
                <c:pt idx="11780">
                  <c:v>3.431932870370888</c:v>
                </c:pt>
                <c:pt idx="11781">
                  <c:v>3.4321759259250531</c:v>
                </c:pt>
                <c:pt idx="11782">
                  <c:v>3.4324189814792181</c:v>
                </c:pt>
                <c:pt idx="11783">
                  <c:v>3.4326620370333831</c:v>
                </c:pt>
                <c:pt idx="11784">
                  <c:v>3.4329050925948241</c:v>
                </c:pt>
                <c:pt idx="11785">
                  <c:v>3.4331481481489892</c:v>
                </c:pt>
                <c:pt idx="11786">
                  <c:v>3.4333912037031542</c:v>
                </c:pt>
                <c:pt idx="11787">
                  <c:v>3.4336342592573192</c:v>
                </c:pt>
                <c:pt idx="11788">
                  <c:v>3.4338773148114843</c:v>
                </c:pt>
                <c:pt idx="11789">
                  <c:v>3.4341203703729253</c:v>
                </c:pt>
                <c:pt idx="11790">
                  <c:v>3.4343634259270903</c:v>
                </c:pt>
                <c:pt idx="11791">
                  <c:v>3.4346064814812554</c:v>
                </c:pt>
                <c:pt idx="11792">
                  <c:v>3.4348611111122</c:v>
                </c:pt>
                <c:pt idx="11793">
                  <c:v>3.4351041666663651</c:v>
                </c:pt>
                <c:pt idx="11794">
                  <c:v>3.4353472222205301</c:v>
                </c:pt>
                <c:pt idx="11795">
                  <c:v>3.4355902777746952</c:v>
                </c:pt>
                <c:pt idx="11796">
                  <c:v>3.4358333333361362</c:v>
                </c:pt>
                <c:pt idx="11797">
                  <c:v>3.4360763888903012</c:v>
                </c:pt>
                <c:pt idx="11798">
                  <c:v>3.4363194444444662</c:v>
                </c:pt>
                <c:pt idx="11799">
                  <c:v>3.4365624999986313</c:v>
                </c:pt>
                <c:pt idx="11800">
                  <c:v>3.4368055555527963</c:v>
                </c:pt>
                <c:pt idx="11801">
                  <c:v>3.4370486111142373</c:v>
                </c:pt>
                <c:pt idx="11802">
                  <c:v>3.4372916666684024</c:v>
                </c:pt>
                <c:pt idx="11803">
                  <c:v>3.4375347222225674</c:v>
                </c:pt>
                <c:pt idx="11804">
                  <c:v>3.4377777777767324</c:v>
                </c:pt>
                <c:pt idx="11805">
                  <c:v>3.4380208333308975</c:v>
                </c:pt>
                <c:pt idx="11806">
                  <c:v>3.4382638888850625</c:v>
                </c:pt>
                <c:pt idx="11807">
                  <c:v>3.4385069444465035</c:v>
                </c:pt>
                <c:pt idx="11808">
                  <c:v>3.4387500000006685</c:v>
                </c:pt>
                <c:pt idx="11809">
                  <c:v>3.4389930555548336</c:v>
                </c:pt>
                <c:pt idx="11810">
                  <c:v>3.4392361111089986</c:v>
                </c:pt>
                <c:pt idx="11811">
                  <c:v>3.4394791666631637</c:v>
                </c:pt>
                <c:pt idx="11812">
                  <c:v>3.4397222222246047</c:v>
                </c:pt>
                <c:pt idx="11813">
                  <c:v>3.4399652777787697</c:v>
                </c:pt>
                <c:pt idx="11814">
                  <c:v>3.4402083333329347</c:v>
                </c:pt>
                <c:pt idx="11815">
                  <c:v>3.4404513888870998</c:v>
                </c:pt>
                <c:pt idx="11816">
                  <c:v>3.4406944444412648</c:v>
                </c:pt>
                <c:pt idx="11817">
                  <c:v>3.4409375000027058</c:v>
                </c:pt>
                <c:pt idx="11818">
                  <c:v>3.4411805555568709</c:v>
                </c:pt>
                <c:pt idx="11819">
                  <c:v>3.4414236111110359</c:v>
                </c:pt>
                <c:pt idx="11820">
                  <c:v>3.4416666666652009</c:v>
                </c:pt>
                <c:pt idx="11821">
                  <c:v>3.441909722219366</c:v>
                </c:pt>
                <c:pt idx="11822">
                  <c:v>3.442152777780807</c:v>
                </c:pt>
                <c:pt idx="11823">
                  <c:v>3.442395833334972</c:v>
                </c:pt>
                <c:pt idx="11824">
                  <c:v>3.442638888889137</c:v>
                </c:pt>
                <c:pt idx="11825">
                  <c:v>3.4428819444433021</c:v>
                </c:pt>
                <c:pt idx="11826">
                  <c:v>3.4431249999974671</c:v>
                </c:pt>
                <c:pt idx="11827">
                  <c:v>3.4433680555516322</c:v>
                </c:pt>
                <c:pt idx="11828">
                  <c:v>3.4436111111130732</c:v>
                </c:pt>
                <c:pt idx="11829">
                  <c:v>3.4438541666672382</c:v>
                </c:pt>
                <c:pt idx="11830">
                  <c:v>3.4440972222214032</c:v>
                </c:pt>
                <c:pt idx="11831">
                  <c:v>3.4443402777755683</c:v>
                </c:pt>
                <c:pt idx="11832">
                  <c:v>3.4445833333297333</c:v>
                </c:pt>
                <c:pt idx="11833">
                  <c:v>3.4448263888911743</c:v>
                </c:pt>
                <c:pt idx="11834">
                  <c:v>3.4450694444453394</c:v>
                </c:pt>
                <c:pt idx="11835">
                  <c:v>3.4453124999995044</c:v>
                </c:pt>
                <c:pt idx="11836">
                  <c:v>3.4455555555536694</c:v>
                </c:pt>
                <c:pt idx="11837">
                  <c:v>3.4457986111078345</c:v>
                </c:pt>
                <c:pt idx="11838">
                  <c:v>3.4460416666692755</c:v>
                </c:pt>
                <c:pt idx="11839">
                  <c:v>3.4462847222234405</c:v>
                </c:pt>
                <c:pt idx="11840">
                  <c:v>3.4465393518543852</c:v>
                </c:pt>
                <c:pt idx="11841">
                  <c:v>3.4467824074085502</c:v>
                </c:pt>
                <c:pt idx="11842">
                  <c:v>3.4470254629627153</c:v>
                </c:pt>
                <c:pt idx="11843">
                  <c:v>3.4472685185168803</c:v>
                </c:pt>
                <c:pt idx="11844">
                  <c:v>3.4475115740710454</c:v>
                </c:pt>
                <c:pt idx="11845">
                  <c:v>3.4477546296324864</c:v>
                </c:pt>
                <c:pt idx="11846">
                  <c:v>3.4479976851866514</c:v>
                </c:pt>
                <c:pt idx="11847">
                  <c:v>3.4482407407408164</c:v>
                </c:pt>
                <c:pt idx="11848">
                  <c:v>3.4484837962949815</c:v>
                </c:pt>
                <c:pt idx="11849">
                  <c:v>3.4487268518491465</c:v>
                </c:pt>
                <c:pt idx="11850">
                  <c:v>3.4489699074033116</c:v>
                </c:pt>
                <c:pt idx="11851">
                  <c:v>3.4492129629647525</c:v>
                </c:pt>
                <c:pt idx="11852">
                  <c:v>3.4494560185189176</c:v>
                </c:pt>
                <c:pt idx="11853">
                  <c:v>3.4496990740730826</c:v>
                </c:pt>
                <c:pt idx="11854">
                  <c:v>3.4499421296272477</c:v>
                </c:pt>
                <c:pt idx="11855">
                  <c:v>3.4501851851814127</c:v>
                </c:pt>
                <c:pt idx="11856">
                  <c:v>3.4504282407428537</c:v>
                </c:pt>
                <c:pt idx="11857">
                  <c:v>3.4506712962970187</c:v>
                </c:pt>
                <c:pt idx="11858">
                  <c:v>3.4509143518511838</c:v>
                </c:pt>
                <c:pt idx="11859">
                  <c:v>3.4511574074053488</c:v>
                </c:pt>
                <c:pt idx="11860">
                  <c:v>3.4514004629595139</c:v>
                </c:pt>
                <c:pt idx="11861">
                  <c:v>3.4516435185209549</c:v>
                </c:pt>
                <c:pt idx="11862">
                  <c:v>3.4518865740751199</c:v>
                </c:pt>
                <c:pt idx="11863">
                  <c:v>3.4521296296292849</c:v>
                </c:pt>
                <c:pt idx="11864">
                  <c:v>3.45237268518345</c:v>
                </c:pt>
                <c:pt idx="11865">
                  <c:v>3.452615740737615</c:v>
                </c:pt>
                <c:pt idx="11866">
                  <c:v>3.452858796299056</c:v>
                </c:pt>
                <c:pt idx="11867">
                  <c:v>3.453101851853221</c:v>
                </c:pt>
                <c:pt idx="11868">
                  <c:v>3.4533449074073861</c:v>
                </c:pt>
                <c:pt idx="11869">
                  <c:v>3.4535879629615511</c:v>
                </c:pt>
                <c:pt idx="11870">
                  <c:v>3.4538310185157162</c:v>
                </c:pt>
                <c:pt idx="11871">
                  <c:v>3.4540740740771572</c:v>
                </c:pt>
                <c:pt idx="11872">
                  <c:v>3.4543171296313222</c:v>
                </c:pt>
                <c:pt idx="11873">
                  <c:v>3.4545601851854872</c:v>
                </c:pt>
                <c:pt idx="11874">
                  <c:v>3.4548032407396523</c:v>
                </c:pt>
                <c:pt idx="11875">
                  <c:v>3.4550462962938173</c:v>
                </c:pt>
                <c:pt idx="11876">
                  <c:v>3.4552893518479824</c:v>
                </c:pt>
                <c:pt idx="11877">
                  <c:v>3.4555324074094234</c:v>
                </c:pt>
                <c:pt idx="11878">
                  <c:v>3.4557754629635884</c:v>
                </c:pt>
                <c:pt idx="11879">
                  <c:v>3.4560185185177534</c:v>
                </c:pt>
                <c:pt idx="11880">
                  <c:v>3.4562615740719185</c:v>
                </c:pt>
                <c:pt idx="11881">
                  <c:v>3.4565046296260835</c:v>
                </c:pt>
                <c:pt idx="11882">
                  <c:v>3.4567476851875245</c:v>
                </c:pt>
                <c:pt idx="11883">
                  <c:v>3.4569907407416895</c:v>
                </c:pt>
                <c:pt idx="11884">
                  <c:v>3.4572337962958546</c:v>
                </c:pt>
                <c:pt idx="11885">
                  <c:v>3.4574768518500196</c:v>
                </c:pt>
                <c:pt idx="11886">
                  <c:v>3.4577199074041847</c:v>
                </c:pt>
                <c:pt idx="11887">
                  <c:v>3.4579629629656257</c:v>
                </c:pt>
                <c:pt idx="11888">
                  <c:v>3.4582175925892944</c:v>
                </c:pt>
                <c:pt idx="11889">
                  <c:v>3.4584606481507354</c:v>
                </c:pt>
                <c:pt idx="11890">
                  <c:v>3.4587037037049004</c:v>
                </c:pt>
                <c:pt idx="11891">
                  <c:v>3.4589467592590655</c:v>
                </c:pt>
                <c:pt idx="11892">
                  <c:v>3.4591898148132305</c:v>
                </c:pt>
                <c:pt idx="11893">
                  <c:v>3.4594328703673956</c:v>
                </c:pt>
                <c:pt idx="11894">
                  <c:v>3.4596759259288365</c:v>
                </c:pt>
                <c:pt idx="11895">
                  <c:v>3.4599189814830016</c:v>
                </c:pt>
                <c:pt idx="11896">
                  <c:v>3.4601620370371666</c:v>
                </c:pt>
                <c:pt idx="11897">
                  <c:v>3.4604050925913317</c:v>
                </c:pt>
                <c:pt idx="11898">
                  <c:v>3.4606481481454967</c:v>
                </c:pt>
                <c:pt idx="11899">
                  <c:v>3.4608912036996617</c:v>
                </c:pt>
                <c:pt idx="11900">
                  <c:v>3.4611342592611027</c:v>
                </c:pt>
                <c:pt idx="11901">
                  <c:v>3.4613773148152678</c:v>
                </c:pt>
                <c:pt idx="11902">
                  <c:v>3.4616203703694328</c:v>
                </c:pt>
                <c:pt idx="11903">
                  <c:v>3.4618634259235979</c:v>
                </c:pt>
                <c:pt idx="11904">
                  <c:v>3.4621064814777629</c:v>
                </c:pt>
                <c:pt idx="11905">
                  <c:v>3.4623495370392039</c:v>
                </c:pt>
                <c:pt idx="11906">
                  <c:v>3.4625925925933689</c:v>
                </c:pt>
                <c:pt idx="11907">
                  <c:v>3.462835648147534</c:v>
                </c:pt>
                <c:pt idx="11908">
                  <c:v>3.463078703701699</c:v>
                </c:pt>
                <c:pt idx="11909">
                  <c:v>3.4633217592558641</c:v>
                </c:pt>
                <c:pt idx="11910">
                  <c:v>3.463564814817305</c:v>
                </c:pt>
                <c:pt idx="11911">
                  <c:v>3.4638078703714701</c:v>
                </c:pt>
                <c:pt idx="11912">
                  <c:v>3.4640509259256351</c:v>
                </c:pt>
                <c:pt idx="11913">
                  <c:v>3.4642939814798002</c:v>
                </c:pt>
                <c:pt idx="11914">
                  <c:v>3.4645370370339652</c:v>
                </c:pt>
                <c:pt idx="11915">
                  <c:v>3.4647800925954062</c:v>
                </c:pt>
                <c:pt idx="11916">
                  <c:v>3.4650231481495712</c:v>
                </c:pt>
                <c:pt idx="11917">
                  <c:v>3.4652662037037363</c:v>
                </c:pt>
                <c:pt idx="11918">
                  <c:v>3.4655092592579013</c:v>
                </c:pt>
                <c:pt idx="11919">
                  <c:v>3.4657523148120664</c:v>
                </c:pt>
                <c:pt idx="11920">
                  <c:v>3.4659953703735074</c:v>
                </c:pt>
                <c:pt idx="11921">
                  <c:v>3.4662384259276724</c:v>
                </c:pt>
                <c:pt idx="11922">
                  <c:v>3.4664814814818374</c:v>
                </c:pt>
                <c:pt idx="11923">
                  <c:v>3.4667245370360025</c:v>
                </c:pt>
                <c:pt idx="11924">
                  <c:v>3.4669675925901675</c:v>
                </c:pt>
                <c:pt idx="11925">
                  <c:v>3.4672106481443326</c:v>
                </c:pt>
                <c:pt idx="11926">
                  <c:v>3.4674537037057735</c:v>
                </c:pt>
                <c:pt idx="11927">
                  <c:v>3.4676967592599386</c:v>
                </c:pt>
                <c:pt idx="11928">
                  <c:v>3.4679398148141036</c:v>
                </c:pt>
                <c:pt idx="11929">
                  <c:v>3.4681828703682687</c:v>
                </c:pt>
                <c:pt idx="11930">
                  <c:v>3.4684259259224337</c:v>
                </c:pt>
                <c:pt idx="11931">
                  <c:v>3.4686689814838747</c:v>
                </c:pt>
                <c:pt idx="11932">
                  <c:v>3.4689120370380397</c:v>
                </c:pt>
                <c:pt idx="11933">
                  <c:v>3.4691550925922048</c:v>
                </c:pt>
                <c:pt idx="11934">
                  <c:v>3.4693981481463698</c:v>
                </c:pt>
                <c:pt idx="11935">
                  <c:v>3.4696412037005349</c:v>
                </c:pt>
                <c:pt idx="11936">
                  <c:v>3.4698958333314796</c:v>
                </c:pt>
                <c:pt idx="11937">
                  <c:v>3.4701388888856446</c:v>
                </c:pt>
                <c:pt idx="11938">
                  <c:v>3.4703819444470856</c:v>
                </c:pt>
                <c:pt idx="11939">
                  <c:v>3.4706250000012506</c:v>
                </c:pt>
                <c:pt idx="11940">
                  <c:v>3.4708680555554157</c:v>
                </c:pt>
                <c:pt idx="11941">
                  <c:v>3.4711111111095807</c:v>
                </c:pt>
                <c:pt idx="11942">
                  <c:v>3.4713541666637457</c:v>
                </c:pt>
                <c:pt idx="11943">
                  <c:v>3.4715972222251867</c:v>
                </c:pt>
                <c:pt idx="11944">
                  <c:v>3.4718402777793518</c:v>
                </c:pt>
                <c:pt idx="11945">
                  <c:v>3.4720833333335168</c:v>
                </c:pt>
                <c:pt idx="11946">
                  <c:v>3.4723263888876819</c:v>
                </c:pt>
                <c:pt idx="11947">
                  <c:v>3.4725694444418469</c:v>
                </c:pt>
                <c:pt idx="11948">
                  <c:v>3.4728124999960119</c:v>
                </c:pt>
                <c:pt idx="11949">
                  <c:v>3.4730555555574529</c:v>
                </c:pt>
                <c:pt idx="11950">
                  <c:v>3.473298611111618</c:v>
                </c:pt>
                <c:pt idx="11951">
                  <c:v>3.473541666665783</c:v>
                </c:pt>
                <c:pt idx="11952">
                  <c:v>3.4737847222199481</c:v>
                </c:pt>
                <c:pt idx="11953">
                  <c:v>3.4740277777741131</c:v>
                </c:pt>
                <c:pt idx="11954">
                  <c:v>3.4742708333355541</c:v>
                </c:pt>
                <c:pt idx="11955">
                  <c:v>3.4745138888897191</c:v>
                </c:pt>
                <c:pt idx="11956">
                  <c:v>3.4747569444438842</c:v>
                </c:pt>
                <c:pt idx="11957">
                  <c:v>3.4749999999980492</c:v>
                </c:pt>
                <c:pt idx="11958">
                  <c:v>3.4752430555522142</c:v>
                </c:pt>
                <c:pt idx="11959">
                  <c:v>3.4754861111136552</c:v>
                </c:pt>
                <c:pt idx="11960">
                  <c:v>3.4757291666678203</c:v>
                </c:pt>
                <c:pt idx="11961">
                  <c:v>3.4759722222219853</c:v>
                </c:pt>
                <c:pt idx="11962">
                  <c:v>3.4762152777761504</c:v>
                </c:pt>
                <c:pt idx="11963">
                  <c:v>3.4764583333303154</c:v>
                </c:pt>
                <c:pt idx="11964">
                  <c:v>3.4767013888917564</c:v>
                </c:pt>
                <c:pt idx="11965">
                  <c:v>3.4769444444459214</c:v>
                </c:pt>
                <c:pt idx="11966">
                  <c:v>3.4771875000000865</c:v>
                </c:pt>
                <c:pt idx="11967">
                  <c:v>3.4774305555542515</c:v>
                </c:pt>
                <c:pt idx="11968">
                  <c:v>3.4776736111084166</c:v>
                </c:pt>
                <c:pt idx="11969">
                  <c:v>3.4779166666625816</c:v>
                </c:pt>
                <c:pt idx="11970">
                  <c:v>3.4781597222240226</c:v>
                </c:pt>
                <c:pt idx="11971">
                  <c:v>3.4784027777781876</c:v>
                </c:pt>
                <c:pt idx="11972">
                  <c:v>3.4786458333323527</c:v>
                </c:pt>
                <c:pt idx="11973">
                  <c:v>3.4788888888865177</c:v>
                </c:pt>
                <c:pt idx="11974">
                  <c:v>3.4791319444406827</c:v>
                </c:pt>
                <c:pt idx="11975">
                  <c:v>3.4793750000021237</c:v>
                </c:pt>
                <c:pt idx="11976">
                  <c:v>3.4796180555562888</c:v>
                </c:pt>
                <c:pt idx="11977">
                  <c:v>3.4798611111104538</c:v>
                </c:pt>
                <c:pt idx="11978">
                  <c:v>3.4801041666646189</c:v>
                </c:pt>
                <c:pt idx="11979">
                  <c:v>3.4803472222187839</c:v>
                </c:pt>
                <c:pt idx="11980">
                  <c:v>3.4805902777802249</c:v>
                </c:pt>
                <c:pt idx="11981">
                  <c:v>3.4808333333343899</c:v>
                </c:pt>
                <c:pt idx="11982">
                  <c:v>3.481076388888555</c:v>
                </c:pt>
                <c:pt idx="11983">
                  <c:v>3.48131944444272</c:v>
                </c:pt>
                <c:pt idx="11984">
                  <c:v>3.4815624999968851</c:v>
                </c:pt>
                <c:pt idx="11985">
                  <c:v>3.4818171296278297</c:v>
                </c:pt>
                <c:pt idx="11986">
                  <c:v>3.4820601851819948</c:v>
                </c:pt>
                <c:pt idx="11987">
                  <c:v>3.4823032407434358</c:v>
                </c:pt>
                <c:pt idx="11988">
                  <c:v>3.4825462962976008</c:v>
                </c:pt>
                <c:pt idx="11989">
                  <c:v>3.4827893518517659</c:v>
                </c:pt>
                <c:pt idx="11990">
                  <c:v>3.4830324074059309</c:v>
                </c:pt>
                <c:pt idx="11991">
                  <c:v>3.4832754629600959</c:v>
                </c:pt>
                <c:pt idx="11992">
                  <c:v>3.4835185185215369</c:v>
                </c:pt>
                <c:pt idx="11993">
                  <c:v>3.483761574075702</c:v>
                </c:pt>
                <c:pt idx="11994">
                  <c:v>3.484004629629867</c:v>
                </c:pt>
                <c:pt idx="11995">
                  <c:v>3.4842476851840321</c:v>
                </c:pt>
                <c:pt idx="11996">
                  <c:v>3.4844907407381971</c:v>
                </c:pt>
                <c:pt idx="11997">
                  <c:v>3.4847337962923621</c:v>
                </c:pt>
                <c:pt idx="11998">
                  <c:v>3.4849768518538031</c:v>
                </c:pt>
                <c:pt idx="11999">
                  <c:v>3.4852199074079682</c:v>
                </c:pt>
                <c:pt idx="12000">
                  <c:v>3.4854629629621332</c:v>
                </c:pt>
                <c:pt idx="12001">
                  <c:v>3.4857060185162982</c:v>
                </c:pt>
                <c:pt idx="12002">
                  <c:v>3.4859490740704633</c:v>
                </c:pt>
                <c:pt idx="12003">
                  <c:v>3.4861921296319043</c:v>
                </c:pt>
                <c:pt idx="12004">
                  <c:v>3.4864351851860693</c:v>
                </c:pt>
                <c:pt idx="12005">
                  <c:v>3.4866782407402344</c:v>
                </c:pt>
                <c:pt idx="12006">
                  <c:v>3.4869212962943994</c:v>
                </c:pt>
                <c:pt idx="12007">
                  <c:v>3.4871643518485644</c:v>
                </c:pt>
                <c:pt idx="12008">
                  <c:v>3.4874074074100054</c:v>
                </c:pt>
                <c:pt idx="12009">
                  <c:v>3.4876504629641705</c:v>
                </c:pt>
                <c:pt idx="12010">
                  <c:v>3.4878935185183355</c:v>
                </c:pt>
                <c:pt idx="12011">
                  <c:v>3.4881365740725006</c:v>
                </c:pt>
                <c:pt idx="12012">
                  <c:v>3.4883796296266656</c:v>
                </c:pt>
                <c:pt idx="12013">
                  <c:v>3.4886226851881066</c:v>
                </c:pt>
                <c:pt idx="12014">
                  <c:v>3.4888657407422716</c:v>
                </c:pt>
                <c:pt idx="12015">
                  <c:v>3.4891087962964367</c:v>
                </c:pt>
                <c:pt idx="12016">
                  <c:v>3.4893518518506017</c:v>
                </c:pt>
                <c:pt idx="12017">
                  <c:v>3.4895949074047667</c:v>
                </c:pt>
                <c:pt idx="12018">
                  <c:v>3.4898379629589318</c:v>
                </c:pt>
                <c:pt idx="12019">
                  <c:v>3.4900810185203728</c:v>
                </c:pt>
                <c:pt idx="12020">
                  <c:v>3.4903240740745378</c:v>
                </c:pt>
                <c:pt idx="12021">
                  <c:v>3.4905671296287029</c:v>
                </c:pt>
                <c:pt idx="12022">
                  <c:v>3.4908101851828679</c:v>
                </c:pt>
                <c:pt idx="12023">
                  <c:v>3.4910532407370329</c:v>
                </c:pt>
                <c:pt idx="12024">
                  <c:v>3.4912962962984739</c:v>
                </c:pt>
                <c:pt idx="12025">
                  <c:v>3.491539351852639</c:v>
                </c:pt>
                <c:pt idx="12026">
                  <c:v>3.491782407406804</c:v>
                </c:pt>
                <c:pt idx="12027">
                  <c:v>3.4920254629609691</c:v>
                </c:pt>
                <c:pt idx="12028">
                  <c:v>3.4922685185151341</c:v>
                </c:pt>
                <c:pt idx="12029">
                  <c:v>3.4925115740765751</c:v>
                </c:pt>
                <c:pt idx="12030">
                  <c:v>3.4927546296307401</c:v>
                </c:pt>
                <c:pt idx="12031">
                  <c:v>3.4929976851849052</c:v>
                </c:pt>
                <c:pt idx="12032">
                  <c:v>3.4932407407390702</c:v>
                </c:pt>
                <c:pt idx="12033">
                  <c:v>3.4934953703700149</c:v>
                </c:pt>
                <c:pt idx="12034">
                  <c:v>3.4937384259241799</c:v>
                </c:pt>
                <c:pt idx="12035">
                  <c:v>3.493981481478345</c:v>
                </c:pt>
                <c:pt idx="12036">
                  <c:v>3.494224537039786</c:v>
                </c:pt>
                <c:pt idx="12037">
                  <c:v>3.494467592593951</c:v>
                </c:pt>
                <c:pt idx="12038">
                  <c:v>3.4947106481481161</c:v>
                </c:pt>
                <c:pt idx="12039">
                  <c:v>3.4949537037022811</c:v>
                </c:pt>
                <c:pt idx="12040">
                  <c:v>3.4951967592564461</c:v>
                </c:pt>
                <c:pt idx="12041">
                  <c:v>3.4954398148178871</c:v>
                </c:pt>
                <c:pt idx="12042">
                  <c:v>3.4956828703720522</c:v>
                </c:pt>
                <c:pt idx="12043">
                  <c:v>3.4959259259262172</c:v>
                </c:pt>
                <c:pt idx="12044">
                  <c:v>3.4961689814803822</c:v>
                </c:pt>
                <c:pt idx="12045">
                  <c:v>3.4964120370345473</c:v>
                </c:pt>
                <c:pt idx="12046">
                  <c:v>3.4966550925887123</c:v>
                </c:pt>
                <c:pt idx="12047">
                  <c:v>3.4968981481501533</c:v>
                </c:pt>
                <c:pt idx="12048">
                  <c:v>3.4971412037043184</c:v>
                </c:pt>
                <c:pt idx="12049">
                  <c:v>3.4973842592584834</c:v>
                </c:pt>
                <c:pt idx="12050">
                  <c:v>3.4976273148126484</c:v>
                </c:pt>
                <c:pt idx="12051">
                  <c:v>3.4978703703668135</c:v>
                </c:pt>
                <c:pt idx="12052">
                  <c:v>3.4981134259282545</c:v>
                </c:pt>
                <c:pt idx="12053">
                  <c:v>3.4983564814824195</c:v>
                </c:pt>
                <c:pt idx="12054">
                  <c:v>3.4985995370365846</c:v>
                </c:pt>
                <c:pt idx="12055">
                  <c:v>3.4988425925907496</c:v>
                </c:pt>
                <c:pt idx="12056">
                  <c:v>3.4990856481449146</c:v>
                </c:pt>
                <c:pt idx="12057">
                  <c:v>3.4993287037063556</c:v>
                </c:pt>
                <c:pt idx="12058">
                  <c:v>3.4995717592605207</c:v>
                </c:pt>
                <c:pt idx="12059">
                  <c:v>3.4998148148146857</c:v>
                </c:pt>
                <c:pt idx="12060">
                  <c:v>3.5000578703688507</c:v>
                </c:pt>
                <c:pt idx="12061">
                  <c:v>3.5003009259230158</c:v>
                </c:pt>
                <c:pt idx="12062">
                  <c:v>3.5005439814844568</c:v>
                </c:pt>
                <c:pt idx="12063">
                  <c:v>3.5007870370386218</c:v>
                </c:pt>
                <c:pt idx="12064">
                  <c:v>3.5010300925927869</c:v>
                </c:pt>
                <c:pt idx="12065">
                  <c:v>3.5012731481469519</c:v>
                </c:pt>
                <c:pt idx="12066">
                  <c:v>3.5015162037011169</c:v>
                </c:pt>
                <c:pt idx="12067">
                  <c:v>3.501759259255282</c:v>
                </c:pt>
                <c:pt idx="12068">
                  <c:v>3.502002314816723</c:v>
                </c:pt>
                <c:pt idx="12069">
                  <c:v>3.502245370370888</c:v>
                </c:pt>
                <c:pt idx="12070">
                  <c:v>3.5024884259250531</c:v>
                </c:pt>
                <c:pt idx="12071">
                  <c:v>3.5027314814792181</c:v>
                </c:pt>
                <c:pt idx="12072">
                  <c:v>3.5029745370333831</c:v>
                </c:pt>
                <c:pt idx="12073">
                  <c:v>3.5032175925948241</c:v>
                </c:pt>
                <c:pt idx="12074">
                  <c:v>3.5034606481489892</c:v>
                </c:pt>
                <c:pt idx="12075">
                  <c:v>3.5037037037031542</c:v>
                </c:pt>
                <c:pt idx="12076">
                  <c:v>3.5039467592573192</c:v>
                </c:pt>
                <c:pt idx="12077">
                  <c:v>3.5041898148114843</c:v>
                </c:pt>
                <c:pt idx="12078">
                  <c:v>3.5044328703729253</c:v>
                </c:pt>
                <c:pt idx="12079">
                  <c:v>3.5046759259270903</c:v>
                </c:pt>
                <c:pt idx="12080">
                  <c:v>3.5049189814812554</c:v>
                </c:pt>
                <c:pt idx="12081">
                  <c:v>3.5051620370354204</c:v>
                </c:pt>
                <c:pt idx="12082">
                  <c:v>3.5054166666663651</c:v>
                </c:pt>
                <c:pt idx="12083">
                  <c:v>3.5056597222205301</c:v>
                </c:pt>
                <c:pt idx="12084">
                  <c:v>3.5059027777746952</c:v>
                </c:pt>
                <c:pt idx="12085">
                  <c:v>3.5061458333361362</c:v>
                </c:pt>
                <c:pt idx="12086">
                  <c:v>3.5063888888903012</c:v>
                </c:pt>
                <c:pt idx="12087">
                  <c:v>3.5066319444444662</c:v>
                </c:pt>
                <c:pt idx="12088">
                  <c:v>3.5068749999986313</c:v>
                </c:pt>
                <c:pt idx="12089">
                  <c:v>3.5071180555527963</c:v>
                </c:pt>
                <c:pt idx="12090">
                  <c:v>3.5073611111142373</c:v>
                </c:pt>
                <c:pt idx="12091">
                  <c:v>3.5076041666684024</c:v>
                </c:pt>
                <c:pt idx="12092">
                  <c:v>3.5078472222225674</c:v>
                </c:pt>
                <c:pt idx="12093">
                  <c:v>3.5080902777767324</c:v>
                </c:pt>
                <c:pt idx="12094">
                  <c:v>3.5083333333308975</c:v>
                </c:pt>
                <c:pt idx="12095">
                  <c:v>3.5085763888850625</c:v>
                </c:pt>
                <c:pt idx="12096">
                  <c:v>3.5088194444465035</c:v>
                </c:pt>
                <c:pt idx="12097">
                  <c:v>3.5090625000006685</c:v>
                </c:pt>
                <c:pt idx="12098">
                  <c:v>3.5093055555548336</c:v>
                </c:pt>
                <c:pt idx="12099">
                  <c:v>3.5095486111089986</c:v>
                </c:pt>
                <c:pt idx="12100">
                  <c:v>3.5097916666631637</c:v>
                </c:pt>
                <c:pt idx="12101">
                  <c:v>3.5100347222246047</c:v>
                </c:pt>
                <c:pt idx="12102">
                  <c:v>3.5102777777787697</c:v>
                </c:pt>
                <c:pt idx="12103">
                  <c:v>3.5105208333329347</c:v>
                </c:pt>
                <c:pt idx="12104">
                  <c:v>3.5107638888870998</c:v>
                </c:pt>
                <c:pt idx="12105">
                  <c:v>3.5110069444412648</c:v>
                </c:pt>
                <c:pt idx="12106">
                  <c:v>3.5112500000027058</c:v>
                </c:pt>
                <c:pt idx="12107">
                  <c:v>3.5114930555568709</c:v>
                </c:pt>
                <c:pt idx="12108">
                  <c:v>3.5117361111110359</c:v>
                </c:pt>
                <c:pt idx="12109">
                  <c:v>3.5119791666652009</c:v>
                </c:pt>
                <c:pt idx="12110">
                  <c:v>3.512222222219366</c:v>
                </c:pt>
                <c:pt idx="12111">
                  <c:v>3.512465277780807</c:v>
                </c:pt>
                <c:pt idx="12112">
                  <c:v>3.512708333334972</c:v>
                </c:pt>
                <c:pt idx="12113">
                  <c:v>3.512951388889137</c:v>
                </c:pt>
                <c:pt idx="12114">
                  <c:v>3.5131944444433021</c:v>
                </c:pt>
                <c:pt idx="12115">
                  <c:v>3.5134374999974671</c:v>
                </c:pt>
                <c:pt idx="12116">
                  <c:v>3.5136805555516322</c:v>
                </c:pt>
                <c:pt idx="12117">
                  <c:v>3.5139236111130732</c:v>
                </c:pt>
                <c:pt idx="12118">
                  <c:v>3.5141666666672382</c:v>
                </c:pt>
                <c:pt idx="12119">
                  <c:v>3.5144097222214032</c:v>
                </c:pt>
                <c:pt idx="12120">
                  <c:v>3.5146527777755683</c:v>
                </c:pt>
                <c:pt idx="12121">
                  <c:v>3.5148958333297333</c:v>
                </c:pt>
                <c:pt idx="12122">
                  <c:v>3.5151388888911743</c:v>
                </c:pt>
                <c:pt idx="12123">
                  <c:v>3.5153819444453394</c:v>
                </c:pt>
                <c:pt idx="12124">
                  <c:v>3.5156249999995044</c:v>
                </c:pt>
                <c:pt idx="12125">
                  <c:v>3.5158680555536694</c:v>
                </c:pt>
                <c:pt idx="12126">
                  <c:v>3.5161111111078345</c:v>
                </c:pt>
                <c:pt idx="12127">
                  <c:v>3.5163541666692755</c:v>
                </c:pt>
                <c:pt idx="12128">
                  <c:v>3.5165972222234405</c:v>
                </c:pt>
                <c:pt idx="12129">
                  <c:v>3.5168402777776056</c:v>
                </c:pt>
                <c:pt idx="12130">
                  <c:v>3.5170949074085502</c:v>
                </c:pt>
                <c:pt idx="12131">
                  <c:v>3.5173379629627153</c:v>
                </c:pt>
                <c:pt idx="12132">
                  <c:v>3.5175810185168803</c:v>
                </c:pt>
                <c:pt idx="12133">
                  <c:v>3.5178240740710454</c:v>
                </c:pt>
                <c:pt idx="12134">
                  <c:v>3.5180671296324864</c:v>
                </c:pt>
                <c:pt idx="12135">
                  <c:v>3.5183101851866514</c:v>
                </c:pt>
                <c:pt idx="12136">
                  <c:v>3.5185532407408164</c:v>
                </c:pt>
                <c:pt idx="12137">
                  <c:v>3.5187962962949815</c:v>
                </c:pt>
                <c:pt idx="12138">
                  <c:v>3.5190393518491465</c:v>
                </c:pt>
                <c:pt idx="12139">
                  <c:v>3.5192824074033116</c:v>
                </c:pt>
                <c:pt idx="12140">
                  <c:v>3.5195254629647525</c:v>
                </c:pt>
                <c:pt idx="12141">
                  <c:v>3.5197685185189176</c:v>
                </c:pt>
                <c:pt idx="12142">
                  <c:v>3.5200115740730826</c:v>
                </c:pt>
                <c:pt idx="12143">
                  <c:v>3.5202546296272477</c:v>
                </c:pt>
                <c:pt idx="12144">
                  <c:v>3.5204976851814127</c:v>
                </c:pt>
                <c:pt idx="12145">
                  <c:v>3.5207407407428537</c:v>
                </c:pt>
                <c:pt idx="12146">
                  <c:v>3.5209837962970187</c:v>
                </c:pt>
                <c:pt idx="12147">
                  <c:v>3.5212268518511838</c:v>
                </c:pt>
                <c:pt idx="12148">
                  <c:v>3.5214699074053488</c:v>
                </c:pt>
                <c:pt idx="12149">
                  <c:v>3.5217129629595139</c:v>
                </c:pt>
                <c:pt idx="12150">
                  <c:v>3.5219560185209549</c:v>
                </c:pt>
                <c:pt idx="12151">
                  <c:v>3.5221990740751199</c:v>
                </c:pt>
                <c:pt idx="12152">
                  <c:v>3.5224421296292849</c:v>
                </c:pt>
                <c:pt idx="12153">
                  <c:v>3.52268518518345</c:v>
                </c:pt>
                <c:pt idx="12154">
                  <c:v>3.522928240737615</c:v>
                </c:pt>
                <c:pt idx="12155">
                  <c:v>3.523171296299056</c:v>
                </c:pt>
                <c:pt idx="12156">
                  <c:v>3.523414351853221</c:v>
                </c:pt>
                <c:pt idx="12157">
                  <c:v>3.5236574074073861</c:v>
                </c:pt>
                <c:pt idx="12158">
                  <c:v>3.5239004629615511</c:v>
                </c:pt>
                <c:pt idx="12159">
                  <c:v>3.5241435185157162</c:v>
                </c:pt>
                <c:pt idx="12160">
                  <c:v>3.5243865740771572</c:v>
                </c:pt>
                <c:pt idx="12161">
                  <c:v>3.5246296296313222</c:v>
                </c:pt>
                <c:pt idx="12162">
                  <c:v>3.5248726851854872</c:v>
                </c:pt>
                <c:pt idx="12163">
                  <c:v>3.5251157407396523</c:v>
                </c:pt>
                <c:pt idx="12164">
                  <c:v>3.5253587962938173</c:v>
                </c:pt>
                <c:pt idx="12165">
                  <c:v>3.5256018518479824</c:v>
                </c:pt>
                <c:pt idx="12166">
                  <c:v>3.5258449074094234</c:v>
                </c:pt>
                <c:pt idx="12167">
                  <c:v>3.5260879629635884</c:v>
                </c:pt>
                <c:pt idx="12168">
                  <c:v>3.5263310185177534</c:v>
                </c:pt>
                <c:pt idx="12169">
                  <c:v>3.5265740740719185</c:v>
                </c:pt>
                <c:pt idx="12170">
                  <c:v>3.5268171296260835</c:v>
                </c:pt>
                <c:pt idx="12171">
                  <c:v>3.5270601851875245</c:v>
                </c:pt>
                <c:pt idx="12172">
                  <c:v>3.5273032407416895</c:v>
                </c:pt>
                <c:pt idx="12173">
                  <c:v>3.5275462962958546</c:v>
                </c:pt>
                <c:pt idx="12174">
                  <c:v>3.5277893518500196</c:v>
                </c:pt>
                <c:pt idx="12175">
                  <c:v>3.5280324074041847</c:v>
                </c:pt>
                <c:pt idx="12176">
                  <c:v>3.5282754629656257</c:v>
                </c:pt>
                <c:pt idx="12177">
                  <c:v>3.5285185185197907</c:v>
                </c:pt>
                <c:pt idx="12178">
                  <c:v>3.5287731481507354</c:v>
                </c:pt>
                <c:pt idx="12179">
                  <c:v>3.5290162037049004</c:v>
                </c:pt>
                <c:pt idx="12180">
                  <c:v>3.5292592592590655</c:v>
                </c:pt>
                <c:pt idx="12181">
                  <c:v>3.5295023148132305</c:v>
                </c:pt>
                <c:pt idx="12182">
                  <c:v>3.5297453703673956</c:v>
                </c:pt>
                <c:pt idx="12183">
                  <c:v>3.5299884259288365</c:v>
                </c:pt>
                <c:pt idx="12184">
                  <c:v>3.5302314814830016</c:v>
                </c:pt>
                <c:pt idx="12185">
                  <c:v>3.5304745370371666</c:v>
                </c:pt>
                <c:pt idx="12186">
                  <c:v>3.5307175925913317</c:v>
                </c:pt>
                <c:pt idx="12187">
                  <c:v>3.5309606481454967</c:v>
                </c:pt>
                <c:pt idx="12188">
                  <c:v>3.5312037036996617</c:v>
                </c:pt>
                <c:pt idx="12189">
                  <c:v>3.5314467592611027</c:v>
                </c:pt>
                <c:pt idx="12190">
                  <c:v>3.5316898148152678</c:v>
                </c:pt>
                <c:pt idx="12191">
                  <c:v>3.5319328703694328</c:v>
                </c:pt>
                <c:pt idx="12192">
                  <c:v>3.5321759259235979</c:v>
                </c:pt>
                <c:pt idx="12193">
                  <c:v>3.5324189814777629</c:v>
                </c:pt>
                <c:pt idx="12194">
                  <c:v>3.5326620370392039</c:v>
                </c:pt>
                <c:pt idx="12195">
                  <c:v>3.5329050925933689</c:v>
                </c:pt>
                <c:pt idx="12196">
                  <c:v>3.533148148147534</c:v>
                </c:pt>
                <c:pt idx="12197">
                  <c:v>3.533391203701699</c:v>
                </c:pt>
                <c:pt idx="12198">
                  <c:v>3.5336342592558641</c:v>
                </c:pt>
                <c:pt idx="12199">
                  <c:v>3.533877314817305</c:v>
                </c:pt>
                <c:pt idx="12200">
                  <c:v>3.5341203703714701</c:v>
                </c:pt>
                <c:pt idx="12201">
                  <c:v>3.5343634259256351</c:v>
                </c:pt>
                <c:pt idx="12202">
                  <c:v>3.5346064814798002</c:v>
                </c:pt>
                <c:pt idx="12203">
                  <c:v>3.5348495370339652</c:v>
                </c:pt>
                <c:pt idx="12204">
                  <c:v>3.5350925925954062</c:v>
                </c:pt>
                <c:pt idx="12205">
                  <c:v>3.5353356481495712</c:v>
                </c:pt>
                <c:pt idx="12206">
                  <c:v>3.5355787037037363</c:v>
                </c:pt>
                <c:pt idx="12207">
                  <c:v>3.5358217592579013</c:v>
                </c:pt>
                <c:pt idx="12208">
                  <c:v>3.5360648148120664</c:v>
                </c:pt>
                <c:pt idx="12209">
                  <c:v>3.5363078703735074</c:v>
                </c:pt>
                <c:pt idx="12210">
                  <c:v>3.5365509259276724</c:v>
                </c:pt>
                <c:pt idx="12211">
                  <c:v>3.5367939814818374</c:v>
                </c:pt>
                <c:pt idx="12212">
                  <c:v>3.5370370370360025</c:v>
                </c:pt>
                <c:pt idx="12213">
                  <c:v>3.5372800925901675</c:v>
                </c:pt>
                <c:pt idx="12214">
                  <c:v>3.5375231481443326</c:v>
                </c:pt>
                <c:pt idx="12215">
                  <c:v>3.5377662037057735</c:v>
                </c:pt>
                <c:pt idx="12216">
                  <c:v>3.5380092592599386</c:v>
                </c:pt>
                <c:pt idx="12217">
                  <c:v>3.5382523148141036</c:v>
                </c:pt>
                <c:pt idx="12218">
                  <c:v>3.5384953703682687</c:v>
                </c:pt>
                <c:pt idx="12219">
                  <c:v>3.5387384259224337</c:v>
                </c:pt>
                <c:pt idx="12220">
                  <c:v>3.5389814814838747</c:v>
                </c:pt>
                <c:pt idx="12221">
                  <c:v>3.5392245370380397</c:v>
                </c:pt>
                <c:pt idx="12222">
                  <c:v>3.5394675925922048</c:v>
                </c:pt>
                <c:pt idx="12223">
                  <c:v>3.5397106481463698</c:v>
                </c:pt>
                <c:pt idx="12224">
                  <c:v>3.5399537037005349</c:v>
                </c:pt>
                <c:pt idx="12225">
                  <c:v>3.5401967592619759</c:v>
                </c:pt>
                <c:pt idx="12226">
                  <c:v>3.5404398148161409</c:v>
                </c:pt>
                <c:pt idx="12227">
                  <c:v>3.5406944444470856</c:v>
                </c:pt>
                <c:pt idx="12228">
                  <c:v>3.5409375000012506</c:v>
                </c:pt>
                <c:pt idx="12229">
                  <c:v>3.5411805555554157</c:v>
                </c:pt>
                <c:pt idx="12230">
                  <c:v>3.5414236111095807</c:v>
                </c:pt>
                <c:pt idx="12231">
                  <c:v>3.5416666666637457</c:v>
                </c:pt>
                <c:pt idx="12232">
                  <c:v>3.5419097222251867</c:v>
                </c:pt>
                <c:pt idx="12233">
                  <c:v>3.5421527777793518</c:v>
                </c:pt>
                <c:pt idx="12234">
                  <c:v>3.5423958333335168</c:v>
                </c:pt>
                <c:pt idx="12235">
                  <c:v>3.5426388888876819</c:v>
                </c:pt>
                <c:pt idx="12236">
                  <c:v>3.5428819444418469</c:v>
                </c:pt>
                <c:pt idx="12237">
                  <c:v>3.5431249999960119</c:v>
                </c:pt>
                <c:pt idx="12238">
                  <c:v>3.5433680555574529</c:v>
                </c:pt>
                <c:pt idx="12239">
                  <c:v>3.543611111111618</c:v>
                </c:pt>
                <c:pt idx="12240">
                  <c:v>3.543854166665783</c:v>
                </c:pt>
                <c:pt idx="12241">
                  <c:v>3.5440972222199481</c:v>
                </c:pt>
                <c:pt idx="12242">
                  <c:v>3.5443402777741131</c:v>
                </c:pt>
                <c:pt idx="12243">
                  <c:v>3.5445833333355541</c:v>
                </c:pt>
                <c:pt idx="12244">
                  <c:v>3.5448263888897191</c:v>
                </c:pt>
                <c:pt idx="12245">
                  <c:v>3.5450694444438842</c:v>
                </c:pt>
                <c:pt idx="12246">
                  <c:v>3.5453124999980492</c:v>
                </c:pt>
                <c:pt idx="12247">
                  <c:v>3.5455555555522142</c:v>
                </c:pt>
                <c:pt idx="12248">
                  <c:v>3.5457986111136552</c:v>
                </c:pt>
                <c:pt idx="12249">
                  <c:v>3.5460416666678203</c:v>
                </c:pt>
                <c:pt idx="12250">
                  <c:v>3.5462847222219853</c:v>
                </c:pt>
                <c:pt idx="12251">
                  <c:v>3.5465277777761504</c:v>
                </c:pt>
                <c:pt idx="12252">
                  <c:v>3.5467708333303154</c:v>
                </c:pt>
                <c:pt idx="12253">
                  <c:v>3.5470138888917564</c:v>
                </c:pt>
                <c:pt idx="12254">
                  <c:v>3.5472569444459214</c:v>
                </c:pt>
                <c:pt idx="12255">
                  <c:v>3.5475000000000865</c:v>
                </c:pt>
                <c:pt idx="12256">
                  <c:v>3.5477430555542515</c:v>
                </c:pt>
                <c:pt idx="12257">
                  <c:v>3.5479861111084166</c:v>
                </c:pt>
                <c:pt idx="12258">
                  <c:v>3.5482291666625816</c:v>
                </c:pt>
                <c:pt idx="12259">
                  <c:v>3.5484722222240226</c:v>
                </c:pt>
                <c:pt idx="12260">
                  <c:v>3.5487152777781876</c:v>
                </c:pt>
                <c:pt idx="12261">
                  <c:v>3.5489583333323527</c:v>
                </c:pt>
                <c:pt idx="12262">
                  <c:v>3.5492013888865177</c:v>
                </c:pt>
                <c:pt idx="12263">
                  <c:v>3.5494444444406827</c:v>
                </c:pt>
                <c:pt idx="12264">
                  <c:v>3.5496875000021237</c:v>
                </c:pt>
                <c:pt idx="12265">
                  <c:v>3.5499305555562888</c:v>
                </c:pt>
                <c:pt idx="12266">
                  <c:v>3.5501736111104538</c:v>
                </c:pt>
                <c:pt idx="12267">
                  <c:v>3.5504166666646189</c:v>
                </c:pt>
                <c:pt idx="12268">
                  <c:v>3.5506597222187839</c:v>
                </c:pt>
                <c:pt idx="12269">
                  <c:v>3.5509027777802249</c:v>
                </c:pt>
                <c:pt idx="12270">
                  <c:v>3.5511458333343899</c:v>
                </c:pt>
                <c:pt idx="12271">
                  <c:v>3.551388888888555</c:v>
                </c:pt>
                <c:pt idx="12272">
                  <c:v>3.55163194444272</c:v>
                </c:pt>
                <c:pt idx="12273">
                  <c:v>3.5518749999968851</c:v>
                </c:pt>
                <c:pt idx="12274">
                  <c:v>3.552118055558326</c:v>
                </c:pt>
                <c:pt idx="12275">
                  <c:v>3.5523726851819948</c:v>
                </c:pt>
                <c:pt idx="12276">
                  <c:v>3.5526157407434358</c:v>
                </c:pt>
                <c:pt idx="12277">
                  <c:v>3.5528587962976008</c:v>
                </c:pt>
                <c:pt idx="12278">
                  <c:v>3.5531018518517659</c:v>
                </c:pt>
                <c:pt idx="12279">
                  <c:v>3.5533449074059309</c:v>
                </c:pt>
                <c:pt idx="12280">
                  <c:v>3.5535879629600959</c:v>
                </c:pt>
                <c:pt idx="12281">
                  <c:v>3.5538310185215369</c:v>
                </c:pt>
                <c:pt idx="12282">
                  <c:v>3.554074074075702</c:v>
                </c:pt>
                <c:pt idx="12283">
                  <c:v>3.554317129629867</c:v>
                </c:pt>
                <c:pt idx="12284">
                  <c:v>3.5545601851840321</c:v>
                </c:pt>
                <c:pt idx="12285">
                  <c:v>3.5548032407381971</c:v>
                </c:pt>
                <c:pt idx="12286">
                  <c:v>3.5550462962923621</c:v>
                </c:pt>
                <c:pt idx="12287">
                  <c:v>3.5552893518538031</c:v>
                </c:pt>
                <c:pt idx="12288">
                  <c:v>3.5555324074079682</c:v>
                </c:pt>
                <c:pt idx="12289">
                  <c:v>3.5557754629621332</c:v>
                </c:pt>
                <c:pt idx="12290">
                  <c:v>3.5560185185162982</c:v>
                </c:pt>
                <c:pt idx="12291">
                  <c:v>3.5562615740704633</c:v>
                </c:pt>
                <c:pt idx="12292">
                  <c:v>3.5565046296319043</c:v>
                </c:pt>
                <c:pt idx="12293">
                  <c:v>3.5567476851860693</c:v>
                </c:pt>
                <c:pt idx="12294">
                  <c:v>3.5569907407402344</c:v>
                </c:pt>
                <c:pt idx="12295">
                  <c:v>3.5572337962943994</c:v>
                </c:pt>
                <c:pt idx="12296">
                  <c:v>3.5574768518485644</c:v>
                </c:pt>
                <c:pt idx="12297">
                  <c:v>3.5577199074100054</c:v>
                </c:pt>
                <c:pt idx="12298">
                  <c:v>3.5579629629641705</c:v>
                </c:pt>
                <c:pt idx="12299">
                  <c:v>3.5582060185183355</c:v>
                </c:pt>
                <c:pt idx="12300">
                  <c:v>3.5584490740725006</c:v>
                </c:pt>
                <c:pt idx="12301">
                  <c:v>3.5586921296266656</c:v>
                </c:pt>
                <c:pt idx="12302">
                  <c:v>3.5589351851881066</c:v>
                </c:pt>
                <c:pt idx="12303">
                  <c:v>3.5591782407422716</c:v>
                </c:pt>
                <c:pt idx="12304">
                  <c:v>3.5594212962964367</c:v>
                </c:pt>
                <c:pt idx="12305">
                  <c:v>3.5596643518506017</c:v>
                </c:pt>
                <c:pt idx="12306">
                  <c:v>3.5599074074047667</c:v>
                </c:pt>
                <c:pt idx="12307">
                  <c:v>3.5601504629589318</c:v>
                </c:pt>
                <c:pt idx="12308">
                  <c:v>3.5603935185203728</c:v>
                </c:pt>
                <c:pt idx="12309">
                  <c:v>3.5606365740745378</c:v>
                </c:pt>
                <c:pt idx="12310">
                  <c:v>3.5608796296287029</c:v>
                </c:pt>
                <c:pt idx="12311">
                  <c:v>3.5611226851828679</c:v>
                </c:pt>
                <c:pt idx="12312">
                  <c:v>3.5613657407370329</c:v>
                </c:pt>
                <c:pt idx="12313">
                  <c:v>3.5616087962984739</c:v>
                </c:pt>
                <c:pt idx="12314">
                  <c:v>3.561851851852639</c:v>
                </c:pt>
                <c:pt idx="12315">
                  <c:v>3.562094907406804</c:v>
                </c:pt>
                <c:pt idx="12316">
                  <c:v>3.5623379629609691</c:v>
                </c:pt>
                <c:pt idx="12317">
                  <c:v>3.5625810185151341</c:v>
                </c:pt>
                <c:pt idx="12318">
                  <c:v>3.5628240740765751</c:v>
                </c:pt>
                <c:pt idx="12319">
                  <c:v>3.5630671296307401</c:v>
                </c:pt>
                <c:pt idx="12320">
                  <c:v>3.5633101851849052</c:v>
                </c:pt>
                <c:pt idx="12321">
                  <c:v>3.5635532407390702</c:v>
                </c:pt>
                <c:pt idx="12322">
                  <c:v>3.5637962962932352</c:v>
                </c:pt>
                <c:pt idx="12323">
                  <c:v>3.5640393518546762</c:v>
                </c:pt>
                <c:pt idx="12324">
                  <c:v>3.564293981478345</c:v>
                </c:pt>
                <c:pt idx="12325">
                  <c:v>3.564537037039786</c:v>
                </c:pt>
                <c:pt idx="12326">
                  <c:v>3.564780092593951</c:v>
                </c:pt>
                <c:pt idx="12327">
                  <c:v>3.5650231481481161</c:v>
                </c:pt>
                <c:pt idx="12328">
                  <c:v>3.5652662037022811</c:v>
                </c:pt>
                <c:pt idx="12329">
                  <c:v>3.5655092592564461</c:v>
                </c:pt>
                <c:pt idx="12330">
                  <c:v>3.5657523148178871</c:v>
                </c:pt>
                <c:pt idx="12331">
                  <c:v>3.5659953703720522</c:v>
                </c:pt>
                <c:pt idx="12332">
                  <c:v>3.5662384259262172</c:v>
                </c:pt>
                <c:pt idx="12333">
                  <c:v>3.5664814814803822</c:v>
                </c:pt>
                <c:pt idx="12334">
                  <c:v>3.5667245370345473</c:v>
                </c:pt>
                <c:pt idx="12335">
                  <c:v>3.5669675925887123</c:v>
                </c:pt>
                <c:pt idx="12336">
                  <c:v>3.5672106481501533</c:v>
                </c:pt>
                <c:pt idx="12337">
                  <c:v>3.5674537037043184</c:v>
                </c:pt>
                <c:pt idx="12338">
                  <c:v>3.5676967592584834</c:v>
                </c:pt>
                <c:pt idx="12339">
                  <c:v>3.5679398148126484</c:v>
                </c:pt>
                <c:pt idx="12340">
                  <c:v>3.5681828703668135</c:v>
                </c:pt>
                <c:pt idx="12341">
                  <c:v>3.5684259259282545</c:v>
                </c:pt>
                <c:pt idx="12342">
                  <c:v>3.5686689814824195</c:v>
                </c:pt>
                <c:pt idx="12343">
                  <c:v>3.5689120370365846</c:v>
                </c:pt>
                <c:pt idx="12344">
                  <c:v>3.5691550925907496</c:v>
                </c:pt>
                <c:pt idx="12345">
                  <c:v>3.5693981481449146</c:v>
                </c:pt>
                <c:pt idx="12346">
                  <c:v>3.5696412037063556</c:v>
                </c:pt>
                <c:pt idx="12347">
                  <c:v>3.5698842592605207</c:v>
                </c:pt>
                <c:pt idx="12348">
                  <c:v>3.5701273148146857</c:v>
                </c:pt>
                <c:pt idx="12349">
                  <c:v>3.5703703703688507</c:v>
                </c:pt>
                <c:pt idx="12350">
                  <c:v>3.5706134259230158</c:v>
                </c:pt>
                <c:pt idx="12351">
                  <c:v>3.5708564814844568</c:v>
                </c:pt>
                <c:pt idx="12352">
                  <c:v>3.5710995370386218</c:v>
                </c:pt>
                <c:pt idx="12353">
                  <c:v>3.5713425925927869</c:v>
                </c:pt>
                <c:pt idx="12354">
                  <c:v>3.5715856481469519</c:v>
                </c:pt>
                <c:pt idx="12355">
                  <c:v>3.5718287037011169</c:v>
                </c:pt>
                <c:pt idx="12356">
                  <c:v>3.572071759255282</c:v>
                </c:pt>
                <c:pt idx="12357">
                  <c:v>3.572314814816723</c:v>
                </c:pt>
                <c:pt idx="12358">
                  <c:v>3.572557870370888</c:v>
                </c:pt>
                <c:pt idx="12359">
                  <c:v>3.5728009259250531</c:v>
                </c:pt>
                <c:pt idx="12360">
                  <c:v>3.5730439814792181</c:v>
                </c:pt>
                <c:pt idx="12361">
                  <c:v>3.5732870370333831</c:v>
                </c:pt>
                <c:pt idx="12362">
                  <c:v>3.5735300925948241</c:v>
                </c:pt>
                <c:pt idx="12363">
                  <c:v>3.5737731481489892</c:v>
                </c:pt>
                <c:pt idx="12364">
                  <c:v>3.5740162037031542</c:v>
                </c:pt>
                <c:pt idx="12365">
                  <c:v>3.5742592592573192</c:v>
                </c:pt>
                <c:pt idx="12366">
                  <c:v>3.5745023148114843</c:v>
                </c:pt>
                <c:pt idx="12367">
                  <c:v>3.5747453703729253</c:v>
                </c:pt>
                <c:pt idx="12368">
                  <c:v>3.5749884259270903</c:v>
                </c:pt>
                <c:pt idx="12369">
                  <c:v>3.5752314814812554</c:v>
                </c:pt>
                <c:pt idx="12370">
                  <c:v>3.5754745370354204</c:v>
                </c:pt>
                <c:pt idx="12371">
                  <c:v>3.5757175925895854</c:v>
                </c:pt>
                <c:pt idx="12372">
                  <c:v>3.5759722222205301</c:v>
                </c:pt>
                <c:pt idx="12373">
                  <c:v>3.5762152777746952</c:v>
                </c:pt>
                <c:pt idx="12374">
                  <c:v>3.5764583333361362</c:v>
                </c:pt>
                <c:pt idx="12375">
                  <c:v>3.5767013888903012</c:v>
                </c:pt>
                <c:pt idx="12376">
                  <c:v>3.5769444444444662</c:v>
                </c:pt>
                <c:pt idx="12377">
                  <c:v>3.5771874999986313</c:v>
                </c:pt>
                <c:pt idx="12378">
                  <c:v>3.5774305555527963</c:v>
                </c:pt>
                <c:pt idx="12379">
                  <c:v>3.5776736111142373</c:v>
                </c:pt>
                <c:pt idx="12380">
                  <c:v>3.5779166666684024</c:v>
                </c:pt>
                <c:pt idx="12381">
                  <c:v>3.5781597222225674</c:v>
                </c:pt>
                <c:pt idx="12382">
                  <c:v>3.5784027777767324</c:v>
                </c:pt>
                <c:pt idx="12383">
                  <c:v>3.5786458333308975</c:v>
                </c:pt>
                <c:pt idx="12384">
                  <c:v>3.5788888888850625</c:v>
                </c:pt>
                <c:pt idx="12385">
                  <c:v>3.5791319444465035</c:v>
                </c:pt>
                <c:pt idx="12386">
                  <c:v>3.5793750000006685</c:v>
                </c:pt>
                <c:pt idx="12387">
                  <c:v>3.5796180555548336</c:v>
                </c:pt>
                <c:pt idx="12388">
                  <c:v>3.5798611111089986</c:v>
                </c:pt>
                <c:pt idx="12389">
                  <c:v>3.5801041666631637</c:v>
                </c:pt>
                <c:pt idx="12390">
                  <c:v>3.5803472222246047</c:v>
                </c:pt>
                <c:pt idx="12391">
                  <c:v>3.5805902777787697</c:v>
                </c:pt>
                <c:pt idx="12392">
                  <c:v>3.5808333333329347</c:v>
                </c:pt>
                <c:pt idx="12393">
                  <c:v>3.5810763888870998</c:v>
                </c:pt>
                <c:pt idx="12394">
                  <c:v>3.5813194444412648</c:v>
                </c:pt>
                <c:pt idx="12395">
                  <c:v>3.5815625000027058</c:v>
                </c:pt>
                <c:pt idx="12396">
                  <c:v>3.5818055555568709</c:v>
                </c:pt>
                <c:pt idx="12397">
                  <c:v>3.5820486111110359</c:v>
                </c:pt>
                <c:pt idx="12398">
                  <c:v>3.5822916666652009</c:v>
                </c:pt>
                <c:pt idx="12399">
                  <c:v>3.582534722219366</c:v>
                </c:pt>
                <c:pt idx="12400">
                  <c:v>3.582777777780807</c:v>
                </c:pt>
                <c:pt idx="12401">
                  <c:v>3.583020833334972</c:v>
                </c:pt>
                <c:pt idx="12402">
                  <c:v>3.583263888889137</c:v>
                </c:pt>
                <c:pt idx="12403">
                  <c:v>3.5835069444433021</c:v>
                </c:pt>
                <c:pt idx="12404">
                  <c:v>3.5837499999974671</c:v>
                </c:pt>
                <c:pt idx="12405">
                  <c:v>3.5839930555516322</c:v>
                </c:pt>
                <c:pt idx="12406">
                  <c:v>3.5842361111130732</c:v>
                </c:pt>
                <c:pt idx="12407">
                  <c:v>3.5844791666672382</c:v>
                </c:pt>
                <c:pt idx="12408">
                  <c:v>3.5847222222214032</c:v>
                </c:pt>
                <c:pt idx="12409">
                  <c:v>3.5849652777755683</c:v>
                </c:pt>
                <c:pt idx="12410">
                  <c:v>3.5852083333297333</c:v>
                </c:pt>
                <c:pt idx="12411">
                  <c:v>3.5854513888911743</c:v>
                </c:pt>
                <c:pt idx="12412">
                  <c:v>3.5856944444453394</c:v>
                </c:pt>
                <c:pt idx="12413">
                  <c:v>3.5859374999995044</c:v>
                </c:pt>
                <c:pt idx="12414">
                  <c:v>3.5861805555536694</c:v>
                </c:pt>
                <c:pt idx="12415">
                  <c:v>3.5864236111078345</c:v>
                </c:pt>
                <c:pt idx="12416">
                  <c:v>3.5866666666692755</c:v>
                </c:pt>
                <c:pt idx="12417">
                  <c:v>3.5869097222234405</c:v>
                </c:pt>
                <c:pt idx="12418">
                  <c:v>3.5871527777776056</c:v>
                </c:pt>
                <c:pt idx="12419">
                  <c:v>3.5873958333317706</c:v>
                </c:pt>
                <c:pt idx="12420">
                  <c:v>3.5876504629627153</c:v>
                </c:pt>
                <c:pt idx="12421">
                  <c:v>3.5878935185168803</c:v>
                </c:pt>
                <c:pt idx="12422">
                  <c:v>3.5881365740710454</c:v>
                </c:pt>
                <c:pt idx="12423">
                  <c:v>3.5883796296324864</c:v>
                </c:pt>
                <c:pt idx="12424">
                  <c:v>3.5886226851866514</c:v>
                </c:pt>
                <c:pt idx="12425">
                  <c:v>3.5888657407408164</c:v>
                </c:pt>
                <c:pt idx="12426">
                  <c:v>3.5891087962949815</c:v>
                </c:pt>
                <c:pt idx="12427">
                  <c:v>3.5893518518491465</c:v>
                </c:pt>
                <c:pt idx="12428">
                  <c:v>3.5895949074033116</c:v>
                </c:pt>
                <c:pt idx="12429">
                  <c:v>3.5898379629647525</c:v>
                </c:pt>
                <c:pt idx="12430">
                  <c:v>3.5900810185189176</c:v>
                </c:pt>
                <c:pt idx="12431">
                  <c:v>3.5903240740730826</c:v>
                </c:pt>
                <c:pt idx="12432">
                  <c:v>3.5905671296272477</c:v>
                </c:pt>
                <c:pt idx="12433">
                  <c:v>3.5908101851814127</c:v>
                </c:pt>
                <c:pt idx="12434">
                  <c:v>3.5910532407428537</c:v>
                </c:pt>
                <c:pt idx="12435">
                  <c:v>3.5912962962970187</c:v>
                </c:pt>
                <c:pt idx="12436">
                  <c:v>3.5915393518511838</c:v>
                </c:pt>
                <c:pt idx="12437">
                  <c:v>3.5917824074053488</c:v>
                </c:pt>
                <c:pt idx="12438">
                  <c:v>3.5920254629595139</c:v>
                </c:pt>
                <c:pt idx="12439">
                  <c:v>3.5922685185209549</c:v>
                </c:pt>
                <c:pt idx="12440">
                  <c:v>3.5925115740751199</c:v>
                </c:pt>
                <c:pt idx="12441">
                  <c:v>3.5927546296292849</c:v>
                </c:pt>
                <c:pt idx="12442">
                  <c:v>3.59299768518345</c:v>
                </c:pt>
                <c:pt idx="12443">
                  <c:v>3.593240740737615</c:v>
                </c:pt>
                <c:pt idx="12444">
                  <c:v>3.593483796299056</c:v>
                </c:pt>
                <c:pt idx="12445">
                  <c:v>3.593726851853221</c:v>
                </c:pt>
                <c:pt idx="12446">
                  <c:v>3.5939699074073861</c:v>
                </c:pt>
                <c:pt idx="12447">
                  <c:v>3.5942129629615511</c:v>
                </c:pt>
                <c:pt idx="12448">
                  <c:v>3.5944560185157162</c:v>
                </c:pt>
                <c:pt idx="12449">
                  <c:v>3.5946990740771572</c:v>
                </c:pt>
                <c:pt idx="12450">
                  <c:v>3.5949421296313222</c:v>
                </c:pt>
                <c:pt idx="12451">
                  <c:v>3.5951851851854872</c:v>
                </c:pt>
                <c:pt idx="12452">
                  <c:v>3.5954282407396523</c:v>
                </c:pt>
                <c:pt idx="12453">
                  <c:v>3.5956712962938173</c:v>
                </c:pt>
                <c:pt idx="12454">
                  <c:v>3.5959143518479824</c:v>
                </c:pt>
                <c:pt idx="12455">
                  <c:v>3.5961574074094234</c:v>
                </c:pt>
                <c:pt idx="12456">
                  <c:v>3.5964004629635884</c:v>
                </c:pt>
                <c:pt idx="12457">
                  <c:v>3.5966435185177534</c:v>
                </c:pt>
                <c:pt idx="12458">
                  <c:v>3.5968865740719185</c:v>
                </c:pt>
                <c:pt idx="12459">
                  <c:v>3.5971296296260835</c:v>
                </c:pt>
                <c:pt idx="12460">
                  <c:v>3.5973726851875245</c:v>
                </c:pt>
                <c:pt idx="12461">
                  <c:v>3.5976157407416895</c:v>
                </c:pt>
                <c:pt idx="12462">
                  <c:v>3.5978587962958546</c:v>
                </c:pt>
                <c:pt idx="12463">
                  <c:v>3.5981018518500196</c:v>
                </c:pt>
                <c:pt idx="12464">
                  <c:v>3.5983449074041847</c:v>
                </c:pt>
                <c:pt idx="12465">
                  <c:v>3.5985879629656257</c:v>
                </c:pt>
                <c:pt idx="12466">
                  <c:v>3.5988310185197907</c:v>
                </c:pt>
                <c:pt idx="12467">
                  <c:v>3.5990740740739557</c:v>
                </c:pt>
                <c:pt idx="12468">
                  <c:v>3.5993171296281208</c:v>
                </c:pt>
                <c:pt idx="12469">
                  <c:v>3.5995717592590655</c:v>
                </c:pt>
                <c:pt idx="12470">
                  <c:v>3.5998148148132305</c:v>
                </c:pt>
                <c:pt idx="12471">
                  <c:v>3.6000578703673956</c:v>
                </c:pt>
                <c:pt idx="12472">
                  <c:v>3.6003009259288365</c:v>
                </c:pt>
                <c:pt idx="12473">
                  <c:v>3.6005439814830016</c:v>
                </c:pt>
                <c:pt idx="12474">
                  <c:v>3.6007870370371666</c:v>
                </c:pt>
                <c:pt idx="12475">
                  <c:v>3.6010300925913317</c:v>
                </c:pt>
                <c:pt idx="12476">
                  <c:v>3.6012731481454967</c:v>
                </c:pt>
                <c:pt idx="12477">
                  <c:v>3.6015162036996617</c:v>
                </c:pt>
                <c:pt idx="12478">
                  <c:v>3.6017592592611027</c:v>
                </c:pt>
                <c:pt idx="12479">
                  <c:v>3.6020023148152678</c:v>
                </c:pt>
                <c:pt idx="12480">
                  <c:v>3.6022453703694328</c:v>
                </c:pt>
                <c:pt idx="12481">
                  <c:v>3.6024884259235979</c:v>
                </c:pt>
                <c:pt idx="12482">
                  <c:v>3.6027314814777629</c:v>
                </c:pt>
                <c:pt idx="12483">
                  <c:v>3.6029745370392039</c:v>
                </c:pt>
                <c:pt idx="12484">
                  <c:v>3.6032175925933689</c:v>
                </c:pt>
                <c:pt idx="12485">
                  <c:v>3.603460648147534</c:v>
                </c:pt>
                <c:pt idx="12486">
                  <c:v>3.603703703701699</c:v>
                </c:pt>
                <c:pt idx="12487">
                  <c:v>3.6039467592558641</c:v>
                </c:pt>
                <c:pt idx="12488">
                  <c:v>3.604189814817305</c:v>
                </c:pt>
                <c:pt idx="12489">
                  <c:v>3.6044328703714701</c:v>
                </c:pt>
                <c:pt idx="12490">
                  <c:v>3.6046759259256351</c:v>
                </c:pt>
                <c:pt idx="12491">
                  <c:v>3.6049189814798002</c:v>
                </c:pt>
                <c:pt idx="12492">
                  <c:v>3.6051620370339652</c:v>
                </c:pt>
                <c:pt idx="12493">
                  <c:v>3.6054050925954062</c:v>
                </c:pt>
                <c:pt idx="12494">
                  <c:v>3.6056481481495712</c:v>
                </c:pt>
                <c:pt idx="12495">
                  <c:v>3.6058912037037363</c:v>
                </c:pt>
                <c:pt idx="12496">
                  <c:v>3.6061342592579013</c:v>
                </c:pt>
                <c:pt idx="12497">
                  <c:v>3.6063773148120664</c:v>
                </c:pt>
                <c:pt idx="12498">
                  <c:v>3.6066203703735074</c:v>
                </c:pt>
                <c:pt idx="12499">
                  <c:v>3.6068634259276724</c:v>
                </c:pt>
                <c:pt idx="12500">
                  <c:v>3.6071064814818374</c:v>
                </c:pt>
                <c:pt idx="12501">
                  <c:v>3.6073495370360025</c:v>
                </c:pt>
                <c:pt idx="12502">
                  <c:v>3.6075925925901675</c:v>
                </c:pt>
                <c:pt idx="12503">
                  <c:v>3.6078356481443326</c:v>
                </c:pt>
                <c:pt idx="12504">
                  <c:v>3.6080787037057735</c:v>
                </c:pt>
                <c:pt idx="12505">
                  <c:v>3.6083217592599386</c:v>
                </c:pt>
                <c:pt idx="12506">
                  <c:v>3.6085648148141036</c:v>
                </c:pt>
                <c:pt idx="12507">
                  <c:v>3.6088078703682687</c:v>
                </c:pt>
                <c:pt idx="12508">
                  <c:v>3.6090509259224337</c:v>
                </c:pt>
                <c:pt idx="12509">
                  <c:v>3.6092939814838747</c:v>
                </c:pt>
                <c:pt idx="12510">
                  <c:v>3.6095370370380397</c:v>
                </c:pt>
                <c:pt idx="12511">
                  <c:v>3.6097800925922048</c:v>
                </c:pt>
                <c:pt idx="12512">
                  <c:v>3.6100231481463698</c:v>
                </c:pt>
                <c:pt idx="12513">
                  <c:v>3.6102662037005349</c:v>
                </c:pt>
                <c:pt idx="12514">
                  <c:v>3.6105092592619759</c:v>
                </c:pt>
                <c:pt idx="12515">
                  <c:v>3.6107523148161409</c:v>
                </c:pt>
                <c:pt idx="12516">
                  <c:v>3.6109953703703059</c:v>
                </c:pt>
                <c:pt idx="12517">
                  <c:v>3.6112500000012506</c:v>
                </c:pt>
                <c:pt idx="12518">
                  <c:v>3.6114930555554157</c:v>
                </c:pt>
                <c:pt idx="12519">
                  <c:v>3.6117361111095807</c:v>
                </c:pt>
                <c:pt idx="12520">
                  <c:v>3.6119791666637457</c:v>
                </c:pt>
                <c:pt idx="12521">
                  <c:v>3.6122222222251867</c:v>
                </c:pt>
                <c:pt idx="12522">
                  <c:v>3.6124652777793518</c:v>
                </c:pt>
                <c:pt idx="12523">
                  <c:v>3.6127083333335168</c:v>
                </c:pt>
                <c:pt idx="12524">
                  <c:v>3.6129513888876819</c:v>
                </c:pt>
                <c:pt idx="12525">
                  <c:v>3.6131944444418469</c:v>
                </c:pt>
                <c:pt idx="12526">
                  <c:v>3.6134374999960119</c:v>
                </c:pt>
                <c:pt idx="12527">
                  <c:v>3.6136805555574529</c:v>
                </c:pt>
                <c:pt idx="12528">
                  <c:v>3.613923611111618</c:v>
                </c:pt>
                <c:pt idx="12529">
                  <c:v>3.614166666665783</c:v>
                </c:pt>
                <c:pt idx="12530">
                  <c:v>3.6144097222199481</c:v>
                </c:pt>
                <c:pt idx="12531">
                  <c:v>3.6146527777741131</c:v>
                </c:pt>
                <c:pt idx="12532">
                  <c:v>3.6148958333355541</c:v>
                </c:pt>
                <c:pt idx="12533">
                  <c:v>3.6151388888897191</c:v>
                </c:pt>
                <c:pt idx="12534">
                  <c:v>3.6153819444438842</c:v>
                </c:pt>
                <c:pt idx="12535">
                  <c:v>3.6156249999980492</c:v>
                </c:pt>
                <c:pt idx="12536">
                  <c:v>3.6158680555522142</c:v>
                </c:pt>
                <c:pt idx="12537">
                  <c:v>3.6161111111136552</c:v>
                </c:pt>
                <c:pt idx="12538">
                  <c:v>3.6163541666678203</c:v>
                </c:pt>
                <c:pt idx="12539">
                  <c:v>3.6165972222219853</c:v>
                </c:pt>
                <c:pt idx="12540">
                  <c:v>3.6168402777761504</c:v>
                </c:pt>
                <c:pt idx="12541">
                  <c:v>3.6170833333303154</c:v>
                </c:pt>
                <c:pt idx="12542">
                  <c:v>3.6173263888917564</c:v>
                </c:pt>
                <c:pt idx="12543">
                  <c:v>3.6175694444459214</c:v>
                </c:pt>
                <c:pt idx="12544">
                  <c:v>3.6178125000000865</c:v>
                </c:pt>
                <c:pt idx="12545">
                  <c:v>3.6180555555542515</c:v>
                </c:pt>
                <c:pt idx="12546">
                  <c:v>3.6182986111084166</c:v>
                </c:pt>
                <c:pt idx="12547">
                  <c:v>3.6185416666625816</c:v>
                </c:pt>
                <c:pt idx="12548">
                  <c:v>3.6187847222240226</c:v>
                </c:pt>
                <c:pt idx="12549">
                  <c:v>3.6190277777781876</c:v>
                </c:pt>
                <c:pt idx="12550">
                  <c:v>3.6192708333323527</c:v>
                </c:pt>
                <c:pt idx="12551">
                  <c:v>3.6195138888865177</c:v>
                </c:pt>
                <c:pt idx="12552">
                  <c:v>3.6197569444406827</c:v>
                </c:pt>
                <c:pt idx="12553">
                  <c:v>3.6200000000021237</c:v>
                </c:pt>
                <c:pt idx="12554">
                  <c:v>3.6202430555562888</c:v>
                </c:pt>
                <c:pt idx="12555">
                  <c:v>3.6204861111104538</c:v>
                </c:pt>
                <c:pt idx="12556">
                  <c:v>3.6207291666646189</c:v>
                </c:pt>
                <c:pt idx="12557">
                  <c:v>3.6209722222187839</c:v>
                </c:pt>
                <c:pt idx="12558">
                  <c:v>3.6212152777802249</c:v>
                </c:pt>
                <c:pt idx="12559">
                  <c:v>3.6214583333343899</c:v>
                </c:pt>
                <c:pt idx="12560">
                  <c:v>3.621701388888555</c:v>
                </c:pt>
                <c:pt idx="12561">
                  <c:v>3.62194444444272</c:v>
                </c:pt>
                <c:pt idx="12562">
                  <c:v>3.6221874999968851</c:v>
                </c:pt>
                <c:pt idx="12563">
                  <c:v>3.622430555558326</c:v>
                </c:pt>
                <c:pt idx="12564">
                  <c:v>3.6226736111124911</c:v>
                </c:pt>
                <c:pt idx="12565">
                  <c:v>3.6229166666666561</c:v>
                </c:pt>
                <c:pt idx="12566">
                  <c:v>3.6231712962976008</c:v>
                </c:pt>
                <c:pt idx="12567">
                  <c:v>3.6234143518517659</c:v>
                </c:pt>
                <c:pt idx="12568">
                  <c:v>3.6236574074059309</c:v>
                </c:pt>
                <c:pt idx="12569">
                  <c:v>3.6239004629600959</c:v>
                </c:pt>
                <c:pt idx="12570">
                  <c:v>3.6241435185215369</c:v>
                </c:pt>
                <c:pt idx="12571">
                  <c:v>3.624386574075702</c:v>
                </c:pt>
                <c:pt idx="12572">
                  <c:v>3.624629629629867</c:v>
                </c:pt>
                <c:pt idx="12573">
                  <c:v>3.6248726851840321</c:v>
                </c:pt>
                <c:pt idx="12574">
                  <c:v>3.6251157407381971</c:v>
                </c:pt>
                <c:pt idx="12575">
                  <c:v>3.6253587962923621</c:v>
                </c:pt>
                <c:pt idx="12576">
                  <c:v>3.6256018518538031</c:v>
                </c:pt>
                <c:pt idx="12577">
                  <c:v>3.6258449074079682</c:v>
                </c:pt>
                <c:pt idx="12578">
                  <c:v>3.6260879629621332</c:v>
                </c:pt>
                <c:pt idx="12579">
                  <c:v>3.6263310185162982</c:v>
                </c:pt>
                <c:pt idx="12580">
                  <c:v>3.6265740740704633</c:v>
                </c:pt>
                <c:pt idx="12581">
                  <c:v>3.6268171296319043</c:v>
                </c:pt>
                <c:pt idx="12582">
                  <c:v>3.6270601851860693</c:v>
                </c:pt>
                <c:pt idx="12583">
                  <c:v>3.6273032407402344</c:v>
                </c:pt>
                <c:pt idx="12584">
                  <c:v>3.6275462962943994</c:v>
                </c:pt>
                <c:pt idx="12585">
                  <c:v>3.6277893518485644</c:v>
                </c:pt>
                <c:pt idx="12586">
                  <c:v>3.6280324074100054</c:v>
                </c:pt>
                <c:pt idx="12587">
                  <c:v>3.6282754629641705</c:v>
                </c:pt>
                <c:pt idx="12588">
                  <c:v>3.6285185185183355</c:v>
                </c:pt>
                <c:pt idx="12589">
                  <c:v>3.6287615740725006</c:v>
                </c:pt>
                <c:pt idx="12590">
                  <c:v>3.6290046296266656</c:v>
                </c:pt>
                <c:pt idx="12591">
                  <c:v>3.6292476851881066</c:v>
                </c:pt>
                <c:pt idx="12592">
                  <c:v>3.6294907407422716</c:v>
                </c:pt>
                <c:pt idx="12593">
                  <c:v>3.6297337962964367</c:v>
                </c:pt>
                <c:pt idx="12594">
                  <c:v>3.6299768518506017</c:v>
                </c:pt>
                <c:pt idx="12595">
                  <c:v>3.6302199074047667</c:v>
                </c:pt>
                <c:pt idx="12596">
                  <c:v>3.6304629629589318</c:v>
                </c:pt>
                <c:pt idx="12597">
                  <c:v>3.6307060185203728</c:v>
                </c:pt>
                <c:pt idx="12598">
                  <c:v>3.6309490740745378</c:v>
                </c:pt>
                <c:pt idx="12599">
                  <c:v>3.6311921296287029</c:v>
                </c:pt>
                <c:pt idx="12600">
                  <c:v>3.6314351851828679</c:v>
                </c:pt>
                <c:pt idx="12601">
                  <c:v>3.6316782407370329</c:v>
                </c:pt>
                <c:pt idx="12602">
                  <c:v>3.6319212962984739</c:v>
                </c:pt>
                <c:pt idx="12603">
                  <c:v>3.632164351852639</c:v>
                </c:pt>
                <c:pt idx="12604">
                  <c:v>3.632407407406804</c:v>
                </c:pt>
                <c:pt idx="12605">
                  <c:v>3.6326504629609691</c:v>
                </c:pt>
                <c:pt idx="12606">
                  <c:v>3.6328935185151341</c:v>
                </c:pt>
                <c:pt idx="12607">
                  <c:v>3.6331365740765751</c:v>
                </c:pt>
                <c:pt idx="12608">
                  <c:v>3.6333796296307401</c:v>
                </c:pt>
                <c:pt idx="12609">
                  <c:v>3.6336226851849052</c:v>
                </c:pt>
                <c:pt idx="12610">
                  <c:v>3.6338657407390702</c:v>
                </c:pt>
                <c:pt idx="12611">
                  <c:v>3.6341087962932352</c:v>
                </c:pt>
                <c:pt idx="12612">
                  <c:v>3.6343518518546762</c:v>
                </c:pt>
                <c:pt idx="12613">
                  <c:v>3.6345949074088413</c:v>
                </c:pt>
                <c:pt idx="12614">
                  <c:v>3.634849537039786</c:v>
                </c:pt>
                <c:pt idx="12615">
                  <c:v>3.635092592593951</c:v>
                </c:pt>
                <c:pt idx="12616">
                  <c:v>3.6353356481481161</c:v>
                </c:pt>
                <c:pt idx="12617">
                  <c:v>3.6355787037022811</c:v>
                </c:pt>
                <c:pt idx="12618">
                  <c:v>3.6358217592564461</c:v>
                </c:pt>
                <c:pt idx="12619">
                  <c:v>3.6360648148178871</c:v>
                </c:pt>
                <c:pt idx="12620">
                  <c:v>3.6363078703720522</c:v>
                </c:pt>
                <c:pt idx="12621">
                  <c:v>3.6365509259262172</c:v>
                </c:pt>
                <c:pt idx="12622">
                  <c:v>3.6367939814803822</c:v>
                </c:pt>
                <c:pt idx="12623">
                  <c:v>3.6370370370345473</c:v>
                </c:pt>
                <c:pt idx="12624">
                  <c:v>3.6372800925887123</c:v>
                </c:pt>
                <c:pt idx="12625">
                  <c:v>3.6375231481501533</c:v>
                </c:pt>
                <c:pt idx="12626">
                  <c:v>3.6377662037043184</c:v>
                </c:pt>
                <c:pt idx="12627">
                  <c:v>3.6380092592584834</c:v>
                </c:pt>
                <c:pt idx="12628">
                  <c:v>3.6382523148126484</c:v>
                </c:pt>
                <c:pt idx="12629">
                  <c:v>3.6384953703668135</c:v>
                </c:pt>
                <c:pt idx="12630">
                  <c:v>3.6387384259282545</c:v>
                </c:pt>
                <c:pt idx="12631">
                  <c:v>3.6389814814824195</c:v>
                </c:pt>
                <c:pt idx="12632">
                  <c:v>3.6392245370365846</c:v>
                </c:pt>
                <c:pt idx="12633">
                  <c:v>3.6394675925907496</c:v>
                </c:pt>
                <c:pt idx="12634">
                  <c:v>3.6397106481449146</c:v>
                </c:pt>
                <c:pt idx="12635">
                  <c:v>3.6399537037063556</c:v>
                </c:pt>
                <c:pt idx="12636">
                  <c:v>3.6401967592605207</c:v>
                </c:pt>
                <c:pt idx="12637">
                  <c:v>3.6404398148146857</c:v>
                </c:pt>
                <c:pt idx="12638">
                  <c:v>3.6406828703688507</c:v>
                </c:pt>
                <c:pt idx="12639">
                  <c:v>3.6409259259230158</c:v>
                </c:pt>
                <c:pt idx="12640">
                  <c:v>3.6411689814844568</c:v>
                </c:pt>
                <c:pt idx="12641">
                  <c:v>3.6414120370386218</c:v>
                </c:pt>
                <c:pt idx="12642">
                  <c:v>3.6416550925927869</c:v>
                </c:pt>
                <c:pt idx="12643">
                  <c:v>3.6418981481469519</c:v>
                </c:pt>
                <c:pt idx="12644">
                  <c:v>3.6421412037011169</c:v>
                </c:pt>
                <c:pt idx="12645">
                  <c:v>3.642384259255282</c:v>
                </c:pt>
                <c:pt idx="12646">
                  <c:v>3.642627314816723</c:v>
                </c:pt>
                <c:pt idx="12647">
                  <c:v>3.642870370370888</c:v>
                </c:pt>
                <c:pt idx="12648">
                  <c:v>3.6431134259250531</c:v>
                </c:pt>
                <c:pt idx="12649">
                  <c:v>3.6433564814792181</c:v>
                </c:pt>
                <c:pt idx="12650">
                  <c:v>3.6435995370333831</c:v>
                </c:pt>
                <c:pt idx="12651">
                  <c:v>3.6438425925948241</c:v>
                </c:pt>
                <c:pt idx="12652">
                  <c:v>3.6440856481489892</c:v>
                </c:pt>
                <c:pt idx="12653">
                  <c:v>3.6443287037031542</c:v>
                </c:pt>
                <c:pt idx="12654">
                  <c:v>3.6445717592573192</c:v>
                </c:pt>
                <c:pt idx="12655">
                  <c:v>3.6448148148114843</c:v>
                </c:pt>
                <c:pt idx="12656">
                  <c:v>3.6450578703729253</c:v>
                </c:pt>
                <c:pt idx="12657">
                  <c:v>3.6453009259270903</c:v>
                </c:pt>
                <c:pt idx="12658">
                  <c:v>3.6455439814812554</c:v>
                </c:pt>
                <c:pt idx="12659">
                  <c:v>3.6457870370354204</c:v>
                </c:pt>
                <c:pt idx="12660">
                  <c:v>3.6460300925895854</c:v>
                </c:pt>
                <c:pt idx="12661">
                  <c:v>3.6462731481510264</c:v>
                </c:pt>
                <c:pt idx="12662">
                  <c:v>3.6465162037051915</c:v>
                </c:pt>
                <c:pt idx="12663">
                  <c:v>3.6467708333361362</c:v>
                </c:pt>
                <c:pt idx="12664">
                  <c:v>3.6470138888903012</c:v>
                </c:pt>
                <c:pt idx="12665">
                  <c:v>3.6472569444444662</c:v>
                </c:pt>
                <c:pt idx="12666">
                  <c:v>3.6474999999986313</c:v>
                </c:pt>
                <c:pt idx="12667">
                  <c:v>3.6477430555527963</c:v>
                </c:pt>
                <c:pt idx="12668">
                  <c:v>3.6479861111142373</c:v>
                </c:pt>
                <c:pt idx="12669">
                  <c:v>3.6482291666684024</c:v>
                </c:pt>
                <c:pt idx="12670">
                  <c:v>3.6484722222225674</c:v>
                </c:pt>
                <c:pt idx="12671">
                  <c:v>3.6487152777767324</c:v>
                </c:pt>
                <c:pt idx="12672">
                  <c:v>3.6489583333308975</c:v>
                </c:pt>
                <c:pt idx="12673">
                  <c:v>3.6492013888850625</c:v>
                </c:pt>
                <c:pt idx="12674">
                  <c:v>3.6494444444465035</c:v>
                </c:pt>
                <c:pt idx="12675">
                  <c:v>3.6496875000006685</c:v>
                </c:pt>
                <c:pt idx="12676">
                  <c:v>3.6499305555548336</c:v>
                </c:pt>
                <c:pt idx="12677">
                  <c:v>3.6501736111089986</c:v>
                </c:pt>
                <c:pt idx="12678">
                  <c:v>3.6504166666631637</c:v>
                </c:pt>
                <c:pt idx="12679">
                  <c:v>3.6506597222246047</c:v>
                </c:pt>
                <c:pt idx="12680">
                  <c:v>3.6509027777787697</c:v>
                </c:pt>
                <c:pt idx="12681">
                  <c:v>3.6511458333329347</c:v>
                </c:pt>
                <c:pt idx="12682">
                  <c:v>3.6513888888870998</c:v>
                </c:pt>
                <c:pt idx="12683">
                  <c:v>3.6516319444412648</c:v>
                </c:pt>
                <c:pt idx="12684">
                  <c:v>3.6518750000027058</c:v>
                </c:pt>
                <c:pt idx="12685">
                  <c:v>3.6521180555568709</c:v>
                </c:pt>
                <c:pt idx="12686">
                  <c:v>3.6523611111110359</c:v>
                </c:pt>
                <c:pt idx="12687">
                  <c:v>3.6526041666652009</c:v>
                </c:pt>
                <c:pt idx="12688">
                  <c:v>3.652847222219366</c:v>
                </c:pt>
                <c:pt idx="12689">
                  <c:v>3.653090277780807</c:v>
                </c:pt>
                <c:pt idx="12690">
                  <c:v>3.653333333334972</c:v>
                </c:pt>
                <c:pt idx="12691">
                  <c:v>3.653576388889137</c:v>
                </c:pt>
                <c:pt idx="12692">
                  <c:v>3.6538194444433021</c:v>
                </c:pt>
                <c:pt idx="12693">
                  <c:v>3.6540624999974671</c:v>
                </c:pt>
                <c:pt idx="12694">
                  <c:v>3.6543055555516322</c:v>
                </c:pt>
                <c:pt idx="12695">
                  <c:v>3.6545486111130732</c:v>
                </c:pt>
                <c:pt idx="12696">
                  <c:v>3.6547916666672382</c:v>
                </c:pt>
                <c:pt idx="12697">
                  <c:v>3.6550347222214032</c:v>
                </c:pt>
                <c:pt idx="12698">
                  <c:v>3.6552777777755683</c:v>
                </c:pt>
                <c:pt idx="12699">
                  <c:v>3.6555208333297333</c:v>
                </c:pt>
                <c:pt idx="12700">
                  <c:v>3.6557638888911743</c:v>
                </c:pt>
                <c:pt idx="12701">
                  <c:v>3.6560069444453394</c:v>
                </c:pt>
                <c:pt idx="12702">
                  <c:v>3.6562499999995044</c:v>
                </c:pt>
                <c:pt idx="12703">
                  <c:v>3.6564930555536694</c:v>
                </c:pt>
                <c:pt idx="12704">
                  <c:v>3.6567361111078345</c:v>
                </c:pt>
                <c:pt idx="12705">
                  <c:v>3.6569791666692755</c:v>
                </c:pt>
                <c:pt idx="12706">
                  <c:v>3.6572222222234405</c:v>
                </c:pt>
                <c:pt idx="12707">
                  <c:v>3.6574652777776056</c:v>
                </c:pt>
                <c:pt idx="12708">
                  <c:v>3.6577083333317706</c:v>
                </c:pt>
                <c:pt idx="12709">
                  <c:v>3.6579513888859356</c:v>
                </c:pt>
                <c:pt idx="12710">
                  <c:v>3.6581944444473766</c:v>
                </c:pt>
                <c:pt idx="12711">
                  <c:v>3.6584490740710454</c:v>
                </c:pt>
                <c:pt idx="12712">
                  <c:v>3.6586921296324864</c:v>
                </c:pt>
                <c:pt idx="12713">
                  <c:v>3.6589351851866514</c:v>
                </c:pt>
                <c:pt idx="12714">
                  <c:v>3.6591782407408164</c:v>
                </c:pt>
                <c:pt idx="12715">
                  <c:v>3.6594212962949815</c:v>
                </c:pt>
                <c:pt idx="12716">
                  <c:v>3.6596643518491465</c:v>
                </c:pt>
                <c:pt idx="12717">
                  <c:v>3.6599074074033116</c:v>
                </c:pt>
                <c:pt idx="12718">
                  <c:v>3.6601504629647525</c:v>
                </c:pt>
                <c:pt idx="12719">
                  <c:v>3.6603935185189176</c:v>
                </c:pt>
                <c:pt idx="12720">
                  <c:v>3.6606365740730826</c:v>
                </c:pt>
                <c:pt idx="12721">
                  <c:v>3.6608796296272477</c:v>
                </c:pt>
                <c:pt idx="12722">
                  <c:v>3.6611226851814127</c:v>
                </c:pt>
                <c:pt idx="12723">
                  <c:v>3.6613657407428537</c:v>
                </c:pt>
                <c:pt idx="12724">
                  <c:v>3.6616087962970187</c:v>
                </c:pt>
                <c:pt idx="12725">
                  <c:v>3.6618518518511838</c:v>
                </c:pt>
                <c:pt idx="12726">
                  <c:v>3.6620949074053488</c:v>
                </c:pt>
                <c:pt idx="12727">
                  <c:v>3.6623379629595139</c:v>
                </c:pt>
                <c:pt idx="12728">
                  <c:v>3.6625810185209549</c:v>
                </c:pt>
                <c:pt idx="12729">
                  <c:v>3.6628240740751199</c:v>
                </c:pt>
                <c:pt idx="12730">
                  <c:v>3.6630671296292849</c:v>
                </c:pt>
                <c:pt idx="12731">
                  <c:v>3.66331018518345</c:v>
                </c:pt>
                <c:pt idx="12732">
                  <c:v>3.663553240737615</c:v>
                </c:pt>
                <c:pt idx="12733">
                  <c:v>3.663796296299056</c:v>
                </c:pt>
                <c:pt idx="12734">
                  <c:v>3.664039351853221</c:v>
                </c:pt>
                <c:pt idx="12735">
                  <c:v>3.6642824074073861</c:v>
                </c:pt>
                <c:pt idx="12736">
                  <c:v>3.6645254629615511</c:v>
                </c:pt>
                <c:pt idx="12737">
                  <c:v>3.6647685185157162</c:v>
                </c:pt>
                <c:pt idx="12738">
                  <c:v>3.6650115740771572</c:v>
                </c:pt>
                <c:pt idx="12739">
                  <c:v>3.6652546296313222</c:v>
                </c:pt>
                <c:pt idx="12740">
                  <c:v>3.6654976851854872</c:v>
                </c:pt>
                <c:pt idx="12741">
                  <c:v>3.6657407407396523</c:v>
                </c:pt>
                <c:pt idx="12742">
                  <c:v>3.6659837962938173</c:v>
                </c:pt>
                <c:pt idx="12743">
                  <c:v>3.6662268518479824</c:v>
                </c:pt>
                <c:pt idx="12744">
                  <c:v>3.6664699074094234</c:v>
                </c:pt>
                <c:pt idx="12745">
                  <c:v>3.6667129629635884</c:v>
                </c:pt>
                <c:pt idx="12746">
                  <c:v>3.6669560185177534</c:v>
                </c:pt>
                <c:pt idx="12747">
                  <c:v>3.6671990740719185</c:v>
                </c:pt>
                <c:pt idx="12748">
                  <c:v>3.6674421296260835</c:v>
                </c:pt>
                <c:pt idx="12749">
                  <c:v>3.6676851851875245</c:v>
                </c:pt>
                <c:pt idx="12750">
                  <c:v>3.6679282407416895</c:v>
                </c:pt>
                <c:pt idx="12751">
                  <c:v>3.6681712962958546</c:v>
                </c:pt>
                <c:pt idx="12752">
                  <c:v>3.6684143518500196</c:v>
                </c:pt>
                <c:pt idx="12753">
                  <c:v>3.6686574074041847</c:v>
                </c:pt>
                <c:pt idx="12754">
                  <c:v>3.6689004629656257</c:v>
                </c:pt>
                <c:pt idx="12755">
                  <c:v>3.6691435185197907</c:v>
                </c:pt>
                <c:pt idx="12756">
                  <c:v>3.6693865740739557</c:v>
                </c:pt>
                <c:pt idx="12757">
                  <c:v>3.6696296296281208</c:v>
                </c:pt>
                <c:pt idx="12758">
                  <c:v>3.6698726851822858</c:v>
                </c:pt>
                <c:pt idx="12759">
                  <c:v>3.6701273148132305</c:v>
                </c:pt>
                <c:pt idx="12760">
                  <c:v>3.6703703703673956</c:v>
                </c:pt>
                <c:pt idx="12761">
                  <c:v>3.6706134259288365</c:v>
                </c:pt>
                <c:pt idx="12762">
                  <c:v>3.6708564814830016</c:v>
                </c:pt>
                <c:pt idx="12763">
                  <c:v>3.6710995370371666</c:v>
                </c:pt>
                <c:pt idx="12764">
                  <c:v>3.6713425925913317</c:v>
                </c:pt>
                <c:pt idx="12765">
                  <c:v>3.6715856481454967</c:v>
                </c:pt>
                <c:pt idx="12766">
                  <c:v>3.6718287036996617</c:v>
                </c:pt>
                <c:pt idx="12767">
                  <c:v>3.6720717592611027</c:v>
                </c:pt>
                <c:pt idx="12768">
                  <c:v>3.6723148148152678</c:v>
                </c:pt>
                <c:pt idx="12769">
                  <c:v>3.6725578703694328</c:v>
                </c:pt>
                <c:pt idx="12770">
                  <c:v>3.6728009259235979</c:v>
                </c:pt>
                <c:pt idx="12771">
                  <c:v>3.6730439814777629</c:v>
                </c:pt>
                <c:pt idx="12772">
                  <c:v>3.6732870370392039</c:v>
                </c:pt>
                <c:pt idx="12773">
                  <c:v>3.6735300925933689</c:v>
                </c:pt>
                <c:pt idx="12774">
                  <c:v>3.673773148147534</c:v>
                </c:pt>
                <c:pt idx="12775">
                  <c:v>3.674016203701699</c:v>
                </c:pt>
                <c:pt idx="12776">
                  <c:v>3.6742592592558641</c:v>
                </c:pt>
                <c:pt idx="12777">
                  <c:v>3.674502314817305</c:v>
                </c:pt>
                <c:pt idx="12778">
                  <c:v>3.6747453703714701</c:v>
                </c:pt>
                <c:pt idx="12779">
                  <c:v>3.6749884259256351</c:v>
                </c:pt>
                <c:pt idx="12780">
                  <c:v>3.6752314814798002</c:v>
                </c:pt>
                <c:pt idx="12781">
                  <c:v>3.6754745370339652</c:v>
                </c:pt>
                <c:pt idx="12782">
                  <c:v>3.6757175925954062</c:v>
                </c:pt>
                <c:pt idx="12783">
                  <c:v>3.6759606481495712</c:v>
                </c:pt>
                <c:pt idx="12784">
                  <c:v>3.6762037037037363</c:v>
                </c:pt>
                <c:pt idx="12785">
                  <c:v>3.6764467592579013</c:v>
                </c:pt>
                <c:pt idx="12786">
                  <c:v>3.6766898148120664</c:v>
                </c:pt>
                <c:pt idx="12787">
                  <c:v>3.6769328703735074</c:v>
                </c:pt>
                <c:pt idx="12788">
                  <c:v>3.6771759259276724</c:v>
                </c:pt>
                <c:pt idx="12789">
                  <c:v>3.6774189814818374</c:v>
                </c:pt>
                <c:pt idx="12790">
                  <c:v>3.6776620370360025</c:v>
                </c:pt>
                <c:pt idx="12791">
                  <c:v>3.6779050925901675</c:v>
                </c:pt>
                <c:pt idx="12792">
                  <c:v>3.6781481481443326</c:v>
                </c:pt>
                <c:pt idx="12793">
                  <c:v>3.6783912037057735</c:v>
                </c:pt>
                <c:pt idx="12794">
                  <c:v>3.6786342592599386</c:v>
                </c:pt>
                <c:pt idx="12795">
                  <c:v>3.6788773148141036</c:v>
                </c:pt>
                <c:pt idx="12796">
                  <c:v>3.6791203703682687</c:v>
                </c:pt>
                <c:pt idx="12797">
                  <c:v>3.6793634259224337</c:v>
                </c:pt>
                <c:pt idx="12798">
                  <c:v>3.6796064814838747</c:v>
                </c:pt>
                <c:pt idx="12799">
                  <c:v>3.6798495370380397</c:v>
                </c:pt>
                <c:pt idx="12800">
                  <c:v>3.6800925925922048</c:v>
                </c:pt>
                <c:pt idx="12801">
                  <c:v>3.6803356481463698</c:v>
                </c:pt>
                <c:pt idx="12802">
                  <c:v>3.6805787037005349</c:v>
                </c:pt>
                <c:pt idx="12803">
                  <c:v>3.6808217592619759</c:v>
                </c:pt>
                <c:pt idx="12804">
                  <c:v>3.6810648148161409</c:v>
                </c:pt>
                <c:pt idx="12805">
                  <c:v>3.6813078703703059</c:v>
                </c:pt>
                <c:pt idx="12806">
                  <c:v>3.681550925924471</c:v>
                </c:pt>
                <c:pt idx="12807">
                  <c:v>3.681793981478636</c:v>
                </c:pt>
                <c:pt idx="12808">
                  <c:v>3.6820486111095807</c:v>
                </c:pt>
                <c:pt idx="12809">
                  <c:v>3.6822916666637457</c:v>
                </c:pt>
                <c:pt idx="12810">
                  <c:v>3.6825347222251867</c:v>
                </c:pt>
                <c:pt idx="12811">
                  <c:v>3.6827777777793518</c:v>
                </c:pt>
                <c:pt idx="12812">
                  <c:v>3.6830208333335168</c:v>
                </c:pt>
                <c:pt idx="12813">
                  <c:v>3.6832638888876819</c:v>
                </c:pt>
                <c:pt idx="12814">
                  <c:v>3.6835069444418469</c:v>
                </c:pt>
                <c:pt idx="12815">
                  <c:v>3.6837499999960119</c:v>
                </c:pt>
                <c:pt idx="12816">
                  <c:v>3.6839930555574529</c:v>
                </c:pt>
                <c:pt idx="12817">
                  <c:v>3.684236111111618</c:v>
                </c:pt>
                <c:pt idx="12818">
                  <c:v>3.684479166665783</c:v>
                </c:pt>
                <c:pt idx="12819">
                  <c:v>3.6847222222199481</c:v>
                </c:pt>
                <c:pt idx="12820">
                  <c:v>3.6849652777741131</c:v>
                </c:pt>
                <c:pt idx="12821">
                  <c:v>3.6852083333355541</c:v>
                </c:pt>
                <c:pt idx="12822">
                  <c:v>3.6854513888897191</c:v>
                </c:pt>
                <c:pt idx="12823">
                  <c:v>3.6856944444438842</c:v>
                </c:pt>
                <c:pt idx="12824">
                  <c:v>3.6859374999980492</c:v>
                </c:pt>
                <c:pt idx="12825">
                  <c:v>3.6861805555522142</c:v>
                </c:pt>
                <c:pt idx="12826">
                  <c:v>3.6864236111136552</c:v>
                </c:pt>
                <c:pt idx="12827">
                  <c:v>3.6866666666678203</c:v>
                </c:pt>
                <c:pt idx="12828">
                  <c:v>3.6869097222219853</c:v>
                </c:pt>
                <c:pt idx="12829">
                  <c:v>3.6871527777761504</c:v>
                </c:pt>
                <c:pt idx="12830">
                  <c:v>3.6873958333303154</c:v>
                </c:pt>
                <c:pt idx="12831">
                  <c:v>3.6876388888917564</c:v>
                </c:pt>
                <c:pt idx="12832">
                  <c:v>3.6878819444459214</c:v>
                </c:pt>
                <c:pt idx="12833">
                  <c:v>3.6881250000000865</c:v>
                </c:pt>
                <c:pt idx="12834">
                  <c:v>3.6883680555542515</c:v>
                </c:pt>
                <c:pt idx="12835">
                  <c:v>3.6886111111084166</c:v>
                </c:pt>
                <c:pt idx="12836">
                  <c:v>3.6888541666625816</c:v>
                </c:pt>
                <c:pt idx="12837">
                  <c:v>3.6890972222240226</c:v>
                </c:pt>
                <c:pt idx="12838">
                  <c:v>3.6893402777781876</c:v>
                </c:pt>
                <c:pt idx="12839">
                  <c:v>3.6895833333323527</c:v>
                </c:pt>
                <c:pt idx="12840">
                  <c:v>3.6898263888865177</c:v>
                </c:pt>
                <c:pt idx="12841">
                  <c:v>3.6900694444406827</c:v>
                </c:pt>
                <c:pt idx="12842">
                  <c:v>3.6903125000021237</c:v>
                </c:pt>
                <c:pt idx="12843">
                  <c:v>3.6905555555562888</c:v>
                </c:pt>
                <c:pt idx="12844">
                  <c:v>3.6907986111104538</c:v>
                </c:pt>
                <c:pt idx="12845">
                  <c:v>3.6910416666646189</c:v>
                </c:pt>
                <c:pt idx="12846">
                  <c:v>3.6912847222187839</c:v>
                </c:pt>
                <c:pt idx="12847">
                  <c:v>3.6915277777802249</c:v>
                </c:pt>
                <c:pt idx="12848">
                  <c:v>3.6917708333343899</c:v>
                </c:pt>
                <c:pt idx="12849">
                  <c:v>3.692013888888555</c:v>
                </c:pt>
                <c:pt idx="12850">
                  <c:v>3.69225694444272</c:v>
                </c:pt>
                <c:pt idx="12851">
                  <c:v>3.6924999999968851</c:v>
                </c:pt>
                <c:pt idx="12852">
                  <c:v>3.692743055558326</c:v>
                </c:pt>
                <c:pt idx="12853">
                  <c:v>3.6929861111124911</c:v>
                </c:pt>
                <c:pt idx="12854">
                  <c:v>3.6932291666666561</c:v>
                </c:pt>
                <c:pt idx="12855">
                  <c:v>3.6934722222208212</c:v>
                </c:pt>
                <c:pt idx="12856">
                  <c:v>3.6937268518517659</c:v>
                </c:pt>
                <c:pt idx="12857">
                  <c:v>3.6939699074059309</c:v>
                </c:pt>
                <c:pt idx="12858">
                  <c:v>3.6942129629600959</c:v>
                </c:pt>
                <c:pt idx="12859">
                  <c:v>3.6944560185215369</c:v>
                </c:pt>
                <c:pt idx="12860">
                  <c:v>3.694699074075702</c:v>
                </c:pt>
                <c:pt idx="12861">
                  <c:v>3.694942129629867</c:v>
                </c:pt>
                <c:pt idx="12862">
                  <c:v>3.6951851851840321</c:v>
                </c:pt>
                <c:pt idx="12863">
                  <c:v>3.6954282407381971</c:v>
                </c:pt>
                <c:pt idx="12864">
                  <c:v>3.6956712962923621</c:v>
                </c:pt>
                <c:pt idx="12865">
                  <c:v>3.6959143518538031</c:v>
                </c:pt>
                <c:pt idx="12866">
                  <c:v>3.6961574074079682</c:v>
                </c:pt>
                <c:pt idx="12867">
                  <c:v>3.6964004629621332</c:v>
                </c:pt>
                <c:pt idx="12868">
                  <c:v>3.6966435185162982</c:v>
                </c:pt>
                <c:pt idx="12869">
                  <c:v>3.6968865740704633</c:v>
                </c:pt>
                <c:pt idx="12870">
                  <c:v>3.6971296296319043</c:v>
                </c:pt>
                <c:pt idx="12871">
                  <c:v>3.6973726851860693</c:v>
                </c:pt>
                <c:pt idx="12872">
                  <c:v>3.6976157407402344</c:v>
                </c:pt>
                <c:pt idx="12873">
                  <c:v>3.6978587962943994</c:v>
                </c:pt>
                <c:pt idx="12874">
                  <c:v>3.6981018518485644</c:v>
                </c:pt>
                <c:pt idx="12875">
                  <c:v>3.6983449074100054</c:v>
                </c:pt>
                <c:pt idx="12876">
                  <c:v>3.6985879629641705</c:v>
                </c:pt>
                <c:pt idx="12877">
                  <c:v>3.6988310185183355</c:v>
                </c:pt>
                <c:pt idx="12878">
                  <c:v>3.6990740740725006</c:v>
                </c:pt>
                <c:pt idx="12879">
                  <c:v>3.6993171296266656</c:v>
                </c:pt>
                <c:pt idx="12880">
                  <c:v>3.6995601851881066</c:v>
                </c:pt>
                <c:pt idx="12881">
                  <c:v>3.6998032407422716</c:v>
                </c:pt>
                <c:pt idx="12882">
                  <c:v>3.7000462962964367</c:v>
                </c:pt>
                <c:pt idx="12883">
                  <c:v>3.7002893518506017</c:v>
                </c:pt>
                <c:pt idx="12884">
                  <c:v>3.7005324074047667</c:v>
                </c:pt>
                <c:pt idx="12885">
                  <c:v>3.7007754629589318</c:v>
                </c:pt>
                <c:pt idx="12886">
                  <c:v>3.7010185185203728</c:v>
                </c:pt>
                <c:pt idx="12887">
                  <c:v>3.7012615740745378</c:v>
                </c:pt>
                <c:pt idx="12888">
                  <c:v>3.7015046296287029</c:v>
                </c:pt>
                <c:pt idx="12889">
                  <c:v>3.7017476851828679</c:v>
                </c:pt>
                <c:pt idx="12890">
                  <c:v>3.7019907407370329</c:v>
                </c:pt>
                <c:pt idx="12891">
                  <c:v>3.7022337962984739</c:v>
                </c:pt>
                <c:pt idx="12892">
                  <c:v>3.702476851852639</c:v>
                </c:pt>
                <c:pt idx="12893">
                  <c:v>3.702719907406804</c:v>
                </c:pt>
                <c:pt idx="12894">
                  <c:v>3.7029629629609691</c:v>
                </c:pt>
                <c:pt idx="12895">
                  <c:v>3.7032060185151341</c:v>
                </c:pt>
                <c:pt idx="12896">
                  <c:v>3.7034490740765751</c:v>
                </c:pt>
                <c:pt idx="12897">
                  <c:v>3.7036921296307401</c:v>
                </c:pt>
                <c:pt idx="12898">
                  <c:v>3.7039351851849052</c:v>
                </c:pt>
                <c:pt idx="12899">
                  <c:v>3.7041782407390702</c:v>
                </c:pt>
                <c:pt idx="12900">
                  <c:v>3.7044212962932352</c:v>
                </c:pt>
                <c:pt idx="12901">
                  <c:v>3.7046643518546762</c:v>
                </c:pt>
                <c:pt idx="12902">
                  <c:v>3.7049074074088413</c:v>
                </c:pt>
                <c:pt idx="12903">
                  <c:v>3.7051504629630063</c:v>
                </c:pt>
                <c:pt idx="12904">
                  <c:v>3.7053935185171714</c:v>
                </c:pt>
                <c:pt idx="12905">
                  <c:v>3.7056481481481161</c:v>
                </c:pt>
                <c:pt idx="12906">
                  <c:v>3.7058912037022811</c:v>
                </c:pt>
                <c:pt idx="12907">
                  <c:v>3.7061342592564461</c:v>
                </c:pt>
                <c:pt idx="12908">
                  <c:v>3.7063773148178871</c:v>
                </c:pt>
                <c:pt idx="12909">
                  <c:v>3.7066203703720522</c:v>
                </c:pt>
                <c:pt idx="12910">
                  <c:v>3.7068634259262172</c:v>
                </c:pt>
                <c:pt idx="12911">
                  <c:v>3.7071064814803822</c:v>
                </c:pt>
                <c:pt idx="12912">
                  <c:v>3.7073495370345473</c:v>
                </c:pt>
                <c:pt idx="12913">
                  <c:v>3.7075925925887123</c:v>
                </c:pt>
                <c:pt idx="12914">
                  <c:v>3.7078356481501533</c:v>
                </c:pt>
                <c:pt idx="12915">
                  <c:v>3.7080787037043184</c:v>
                </c:pt>
                <c:pt idx="12916">
                  <c:v>3.7083217592584834</c:v>
                </c:pt>
                <c:pt idx="12917">
                  <c:v>3.7085648148126484</c:v>
                </c:pt>
                <c:pt idx="12918">
                  <c:v>3.7088078703668135</c:v>
                </c:pt>
                <c:pt idx="12919">
                  <c:v>3.7090509259282545</c:v>
                </c:pt>
                <c:pt idx="12920">
                  <c:v>3.7092939814824195</c:v>
                </c:pt>
                <c:pt idx="12921">
                  <c:v>3.7095370370365846</c:v>
                </c:pt>
                <c:pt idx="12922">
                  <c:v>3.7097800925907496</c:v>
                </c:pt>
                <c:pt idx="12923">
                  <c:v>3.7100231481449146</c:v>
                </c:pt>
                <c:pt idx="12924">
                  <c:v>3.7102662037063556</c:v>
                </c:pt>
                <c:pt idx="12925">
                  <c:v>3.7105092592605207</c:v>
                </c:pt>
                <c:pt idx="12926">
                  <c:v>3.7107523148146857</c:v>
                </c:pt>
                <c:pt idx="12927">
                  <c:v>3.7109953703688507</c:v>
                </c:pt>
                <c:pt idx="12928">
                  <c:v>3.7112384259230158</c:v>
                </c:pt>
                <c:pt idx="12929">
                  <c:v>3.7114814814844568</c:v>
                </c:pt>
                <c:pt idx="12930">
                  <c:v>3.7117245370386218</c:v>
                </c:pt>
                <c:pt idx="12931">
                  <c:v>3.7119675925927869</c:v>
                </c:pt>
                <c:pt idx="12932">
                  <c:v>3.7122106481469519</c:v>
                </c:pt>
                <c:pt idx="12933">
                  <c:v>3.7124537037011169</c:v>
                </c:pt>
                <c:pt idx="12934">
                  <c:v>3.712696759255282</c:v>
                </c:pt>
                <c:pt idx="12935">
                  <c:v>3.712939814816723</c:v>
                </c:pt>
                <c:pt idx="12936">
                  <c:v>3.713182870370888</c:v>
                </c:pt>
                <c:pt idx="12937">
                  <c:v>3.7134259259250531</c:v>
                </c:pt>
                <c:pt idx="12938">
                  <c:v>3.7136689814792181</c:v>
                </c:pt>
                <c:pt idx="12939">
                  <c:v>3.7139120370333831</c:v>
                </c:pt>
                <c:pt idx="12940">
                  <c:v>3.7141550925948241</c:v>
                </c:pt>
                <c:pt idx="12941">
                  <c:v>3.7143981481489892</c:v>
                </c:pt>
                <c:pt idx="12942">
                  <c:v>3.7146412037031542</c:v>
                </c:pt>
                <c:pt idx="12943">
                  <c:v>3.7148842592573192</c:v>
                </c:pt>
                <c:pt idx="12944">
                  <c:v>3.7151273148114843</c:v>
                </c:pt>
                <c:pt idx="12945">
                  <c:v>3.7153703703729253</c:v>
                </c:pt>
                <c:pt idx="12946">
                  <c:v>3.7156134259270903</c:v>
                </c:pt>
                <c:pt idx="12947">
                  <c:v>3.7158564814812554</c:v>
                </c:pt>
                <c:pt idx="12948">
                  <c:v>3.7160995370354204</c:v>
                </c:pt>
                <c:pt idx="12949">
                  <c:v>3.7163425925895854</c:v>
                </c:pt>
                <c:pt idx="12950">
                  <c:v>3.7165856481510264</c:v>
                </c:pt>
                <c:pt idx="12951">
                  <c:v>3.7168287037051915</c:v>
                </c:pt>
                <c:pt idx="12952">
                  <c:v>3.7170717592593565</c:v>
                </c:pt>
                <c:pt idx="12953">
                  <c:v>3.7173263888903012</c:v>
                </c:pt>
                <c:pt idx="12954">
                  <c:v>3.7175694444444662</c:v>
                </c:pt>
                <c:pt idx="12955">
                  <c:v>3.7178124999986313</c:v>
                </c:pt>
                <c:pt idx="12956">
                  <c:v>3.7180555555527963</c:v>
                </c:pt>
                <c:pt idx="12957">
                  <c:v>3.7182986111142373</c:v>
                </c:pt>
                <c:pt idx="12958">
                  <c:v>3.7185416666684024</c:v>
                </c:pt>
                <c:pt idx="12959">
                  <c:v>3.7187847222225674</c:v>
                </c:pt>
                <c:pt idx="12960">
                  <c:v>3.7190277777767324</c:v>
                </c:pt>
                <c:pt idx="12961">
                  <c:v>3.7192708333308975</c:v>
                </c:pt>
                <c:pt idx="12962">
                  <c:v>3.7195138888850625</c:v>
                </c:pt>
                <c:pt idx="12963">
                  <c:v>3.7197569444465035</c:v>
                </c:pt>
                <c:pt idx="12964">
                  <c:v>3.7200000000006685</c:v>
                </c:pt>
                <c:pt idx="12965">
                  <c:v>3.7202430555548336</c:v>
                </c:pt>
                <c:pt idx="12966">
                  <c:v>3.7204861111089986</c:v>
                </c:pt>
                <c:pt idx="12967">
                  <c:v>3.7207291666631637</c:v>
                </c:pt>
                <c:pt idx="12968">
                  <c:v>3.7209722222246047</c:v>
                </c:pt>
                <c:pt idx="12969">
                  <c:v>3.7212152777787697</c:v>
                </c:pt>
                <c:pt idx="12970">
                  <c:v>3.7214583333329347</c:v>
                </c:pt>
                <c:pt idx="12971">
                  <c:v>3.7217013888870998</c:v>
                </c:pt>
                <c:pt idx="12972">
                  <c:v>3.7219444444412648</c:v>
                </c:pt>
                <c:pt idx="12973">
                  <c:v>3.7221875000027058</c:v>
                </c:pt>
                <c:pt idx="12974">
                  <c:v>3.7224305555568709</c:v>
                </c:pt>
                <c:pt idx="12975">
                  <c:v>3.7226736111110359</c:v>
                </c:pt>
                <c:pt idx="12976">
                  <c:v>3.7229166666652009</c:v>
                </c:pt>
                <c:pt idx="12977">
                  <c:v>3.723159722219366</c:v>
                </c:pt>
                <c:pt idx="12978">
                  <c:v>3.723402777780807</c:v>
                </c:pt>
                <c:pt idx="12979">
                  <c:v>3.723645833334972</c:v>
                </c:pt>
                <c:pt idx="12980">
                  <c:v>3.723888888889137</c:v>
                </c:pt>
                <c:pt idx="12981">
                  <c:v>3.7241319444433021</c:v>
                </c:pt>
                <c:pt idx="12982">
                  <c:v>3.7243749999974671</c:v>
                </c:pt>
                <c:pt idx="12983">
                  <c:v>3.7246180555516322</c:v>
                </c:pt>
                <c:pt idx="12984">
                  <c:v>3.7248611111130732</c:v>
                </c:pt>
                <c:pt idx="12985">
                  <c:v>3.7251041666672382</c:v>
                </c:pt>
                <c:pt idx="12986">
                  <c:v>3.7253472222214032</c:v>
                </c:pt>
                <c:pt idx="12987">
                  <c:v>3.7255902777755683</c:v>
                </c:pt>
                <c:pt idx="12988">
                  <c:v>3.7258333333297333</c:v>
                </c:pt>
                <c:pt idx="12989">
                  <c:v>3.7260763888911743</c:v>
                </c:pt>
                <c:pt idx="12990">
                  <c:v>3.7263194444453394</c:v>
                </c:pt>
                <c:pt idx="12991">
                  <c:v>3.7265624999995044</c:v>
                </c:pt>
                <c:pt idx="12992">
                  <c:v>3.7268055555536694</c:v>
                </c:pt>
                <c:pt idx="12993">
                  <c:v>3.7270486111078345</c:v>
                </c:pt>
                <c:pt idx="12994">
                  <c:v>3.7272916666692755</c:v>
                </c:pt>
                <c:pt idx="12995">
                  <c:v>3.7275347222234405</c:v>
                </c:pt>
                <c:pt idx="12996">
                  <c:v>3.7277777777776056</c:v>
                </c:pt>
                <c:pt idx="12997">
                  <c:v>3.7280208333317706</c:v>
                </c:pt>
                <c:pt idx="12998">
                  <c:v>3.7282638888859356</c:v>
                </c:pt>
                <c:pt idx="12999">
                  <c:v>3.7285069444473766</c:v>
                </c:pt>
                <c:pt idx="13000">
                  <c:v>3.7287500000015417</c:v>
                </c:pt>
                <c:pt idx="13001">
                  <c:v>3.7290046296324864</c:v>
                </c:pt>
                <c:pt idx="13002">
                  <c:v>3.7292476851866514</c:v>
                </c:pt>
                <c:pt idx="13003">
                  <c:v>3.7294907407408164</c:v>
                </c:pt>
                <c:pt idx="13004">
                  <c:v>3.7297337962949815</c:v>
                </c:pt>
                <c:pt idx="13005">
                  <c:v>3.7299768518491465</c:v>
                </c:pt>
                <c:pt idx="13006">
                  <c:v>3.7302199074033116</c:v>
                </c:pt>
                <c:pt idx="13007">
                  <c:v>3.7304629629647525</c:v>
                </c:pt>
                <c:pt idx="13008">
                  <c:v>3.7307060185189176</c:v>
                </c:pt>
                <c:pt idx="13009">
                  <c:v>3.7309490740730826</c:v>
                </c:pt>
                <c:pt idx="13010">
                  <c:v>3.7311921296272477</c:v>
                </c:pt>
                <c:pt idx="13011">
                  <c:v>3.7314351851814127</c:v>
                </c:pt>
                <c:pt idx="13012">
                  <c:v>3.7316782407428537</c:v>
                </c:pt>
                <c:pt idx="13013">
                  <c:v>3.7319212962970187</c:v>
                </c:pt>
                <c:pt idx="13014">
                  <c:v>3.7321643518511838</c:v>
                </c:pt>
                <c:pt idx="13015">
                  <c:v>3.7324074074053488</c:v>
                </c:pt>
                <c:pt idx="13016">
                  <c:v>3.7326504629595139</c:v>
                </c:pt>
                <c:pt idx="13017">
                  <c:v>3.7328935185209549</c:v>
                </c:pt>
                <c:pt idx="13018">
                  <c:v>3.7331365740751199</c:v>
                </c:pt>
                <c:pt idx="13019">
                  <c:v>3.7333796296292849</c:v>
                </c:pt>
                <c:pt idx="13020">
                  <c:v>3.73362268518345</c:v>
                </c:pt>
                <c:pt idx="13021">
                  <c:v>3.733865740737615</c:v>
                </c:pt>
                <c:pt idx="13022">
                  <c:v>3.734108796299056</c:v>
                </c:pt>
                <c:pt idx="13023">
                  <c:v>3.734351851853221</c:v>
                </c:pt>
                <c:pt idx="13024">
                  <c:v>3.7345949074073861</c:v>
                </c:pt>
                <c:pt idx="13025">
                  <c:v>3.7348379629615511</c:v>
                </c:pt>
                <c:pt idx="13026">
                  <c:v>3.7350810185157162</c:v>
                </c:pt>
                <c:pt idx="13027">
                  <c:v>3.7353240740771572</c:v>
                </c:pt>
                <c:pt idx="13028">
                  <c:v>3.7355671296313222</c:v>
                </c:pt>
                <c:pt idx="13029">
                  <c:v>3.7358101851854872</c:v>
                </c:pt>
                <c:pt idx="13030">
                  <c:v>3.7360532407396523</c:v>
                </c:pt>
                <c:pt idx="13031">
                  <c:v>3.7362962962938173</c:v>
                </c:pt>
                <c:pt idx="13032">
                  <c:v>3.7365393518479824</c:v>
                </c:pt>
                <c:pt idx="13033">
                  <c:v>3.7367824074094234</c:v>
                </c:pt>
                <c:pt idx="13034">
                  <c:v>3.7370254629635884</c:v>
                </c:pt>
                <c:pt idx="13035">
                  <c:v>3.7372685185177534</c:v>
                </c:pt>
                <c:pt idx="13036">
                  <c:v>3.7375115740719185</c:v>
                </c:pt>
                <c:pt idx="13037">
                  <c:v>3.7377546296260835</c:v>
                </c:pt>
                <c:pt idx="13038">
                  <c:v>3.7379976851875245</c:v>
                </c:pt>
                <c:pt idx="13039">
                  <c:v>3.7382407407416895</c:v>
                </c:pt>
                <c:pt idx="13040">
                  <c:v>3.7384837962958546</c:v>
                </c:pt>
                <c:pt idx="13041">
                  <c:v>3.7387268518500196</c:v>
                </c:pt>
                <c:pt idx="13042">
                  <c:v>3.7389699074041847</c:v>
                </c:pt>
                <c:pt idx="13043">
                  <c:v>3.7392129629656257</c:v>
                </c:pt>
                <c:pt idx="13044">
                  <c:v>3.7394560185197907</c:v>
                </c:pt>
                <c:pt idx="13045">
                  <c:v>3.7396990740739557</c:v>
                </c:pt>
                <c:pt idx="13046">
                  <c:v>3.7399421296281208</c:v>
                </c:pt>
                <c:pt idx="13047">
                  <c:v>3.7401851851822858</c:v>
                </c:pt>
                <c:pt idx="13048">
                  <c:v>3.7404282407437268</c:v>
                </c:pt>
                <c:pt idx="13049">
                  <c:v>3.7406712962978919</c:v>
                </c:pt>
                <c:pt idx="13050">
                  <c:v>3.7409259259288365</c:v>
                </c:pt>
                <c:pt idx="13051">
                  <c:v>3.7411689814830016</c:v>
                </c:pt>
                <c:pt idx="13052">
                  <c:v>3.7414120370371666</c:v>
                </c:pt>
                <c:pt idx="13053">
                  <c:v>3.7416550925913317</c:v>
                </c:pt>
                <c:pt idx="13054">
                  <c:v>3.7418981481454967</c:v>
                </c:pt>
                <c:pt idx="13055">
                  <c:v>3.7421412036996617</c:v>
                </c:pt>
                <c:pt idx="13056">
                  <c:v>3.7423842592611027</c:v>
                </c:pt>
                <c:pt idx="13057">
                  <c:v>3.7426273148152678</c:v>
                </c:pt>
                <c:pt idx="13058">
                  <c:v>3.7428703703694328</c:v>
                </c:pt>
                <c:pt idx="13059">
                  <c:v>3.7431134259235979</c:v>
                </c:pt>
                <c:pt idx="13060">
                  <c:v>3.7433564814777629</c:v>
                </c:pt>
                <c:pt idx="13061">
                  <c:v>3.7435995370392039</c:v>
                </c:pt>
                <c:pt idx="13062">
                  <c:v>3.7438425925933689</c:v>
                </c:pt>
                <c:pt idx="13063">
                  <c:v>3.744085648147534</c:v>
                </c:pt>
                <c:pt idx="13064">
                  <c:v>3.744328703701699</c:v>
                </c:pt>
                <c:pt idx="13065">
                  <c:v>3.7445717592558641</c:v>
                </c:pt>
                <c:pt idx="13066">
                  <c:v>3.744814814817305</c:v>
                </c:pt>
                <c:pt idx="13067">
                  <c:v>3.7450578703714701</c:v>
                </c:pt>
                <c:pt idx="13068">
                  <c:v>3.7453009259256351</c:v>
                </c:pt>
                <c:pt idx="13069">
                  <c:v>3.7455439814798002</c:v>
                </c:pt>
                <c:pt idx="13070">
                  <c:v>3.7457870370339652</c:v>
                </c:pt>
                <c:pt idx="13071">
                  <c:v>3.7460300925954062</c:v>
                </c:pt>
                <c:pt idx="13072">
                  <c:v>3.7462731481495712</c:v>
                </c:pt>
                <c:pt idx="13073">
                  <c:v>3.7465162037037363</c:v>
                </c:pt>
                <c:pt idx="13074">
                  <c:v>3.7467592592579013</c:v>
                </c:pt>
                <c:pt idx="13075">
                  <c:v>3.7470023148120664</c:v>
                </c:pt>
                <c:pt idx="13076">
                  <c:v>3.7472453703735074</c:v>
                </c:pt>
                <c:pt idx="13077">
                  <c:v>3.7474884259276724</c:v>
                </c:pt>
                <c:pt idx="13078">
                  <c:v>3.7477314814818374</c:v>
                </c:pt>
                <c:pt idx="13079">
                  <c:v>3.7479745370360025</c:v>
                </c:pt>
                <c:pt idx="13080">
                  <c:v>3.7482175925901675</c:v>
                </c:pt>
                <c:pt idx="13081">
                  <c:v>3.7484606481443326</c:v>
                </c:pt>
                <c:pt idx="13082">
                  <c:v>3.7487037037057735</c:v>
                </c:pt>
                <c:pt idx="13083">
                  <c:v>3.7489467592599386</c:v>
                </c:pt>
                <c:pt idx="13084">
                  <c:v>3.7491898148141036</c:v>
                </c:pt>
                <c:pt idx="13085">
                  <c:v>3.7494328703682687</c:v>
                </c:pt>
                <c:pt idx="13086">
                  <c:v>3.7496759259224337</c:v>
                </c:pt>
                <c:pt idx="13087">
                  <c:v>3.7499189814838747</c:v>
                </c:pt>
                <c:pt idx="13088">
                  <c:v>3.7501620370380397</c:v>
                </c:pt>
                <c:pt idx="13089">
                  <c:v>3.7504050925922048</c:v>
                </c:pt>
                <c:pt idx="13090">
                  <c:v>3.7506481481463698</c:v>
                </c:pt>
                <c:pt idx="13091">
                  <c:v>3.7508912037005349</c:v>
                </c:pt>
                <c:pt idx="13092">
                  <c:v>3.7511342592619759</c:v>
                </c:pt>
                <c:pt idx="13093">
                  <c:v>3.7513773148161409</c:v>
                </c:pt>
                <c:pt idx="13094">
                  <c:v>3.7516203703703059</c:v>
                </c:pt>
                <c:pt idx="13095">
                  <c:v>3.751863425924471</c:v>
                </c:pt>
                <c:pt idx="13096">
                  <c:v>3.752106481478636</c:v>
                </c:pt>
                <c:pt idx="13097">
                  <c:v>3.752349537040077</c:v>
                </c:pt>
                <c:pt idx="13098">
                  <c:v>3.7526041666637457</c:v>
                </c:pt>
                <c:pt idx="13099">
                  <c:v>3.7528472222251867</c:v>
                </c:pt>
                <c:pt idx="13100">
                  <c:v>3.7530902777793518</c:v>
                </c:pt>
                <c:pt idx="13101">
                  <c:v>3.7533333333335168</c:v>
                </c:pt>
                <c:pt idx="13102">
                  <c:v>3.7535763888876819</c:v>
                </c:pt>
                <c:pt idx="13103">
                  <c:v>3.7538194444418469</c:v>
                </c:pt>
                <c:pt idx="13104">
                  <c:v>3.7540624999960119</c:v>
                </c:pt>
                <c:pt idx="13105">
                  <c:v>3.7543055555574529</c:v>
                </c:pt>
                <c:pt idx="13106">
                  <c:v>3.754548611111618</c:v>
                </c:pt>
                <c:pt idx="13107">
                  <c:v>3.754791666665783</c:v>
                </c:pt>
                <c:pt idx="13108">
                  <c:v>3.7550347222199481</c:v>
                </c:pt>
                <c:pt idx="13109">
                  <c:v>3.7552777777741131</c:v>
                </c:pt>
                <c:pt idx="13110">
                  <c:v>3.7555208333355541</c:v>
                </c:pt>
                <c:pt idx="13111">
                  <c:v>3.7557638888897191</c:v>
                </c:pt>
                <c:pt idx="13112">
                  <c:v>3.7560069444438842</c:v>
                </c:pt>
                <c:pt idx="13113">
                  <c:v>3.7562499999980492</c:v>
                </c:pt>
                <c:pt idx="13114">
                  <c:v>3.7564930555522142</c:v>
                </c:pt>
                <c:pt idx="13115">
                  <c:v>3.7567361111136552</c:v>
                </c:pt>
                <c:pt idx="13116">
                  <c:v>3.7569791666678203</c:v>
                </c:pt>
                <c:pt idx="13117">
                  <c:v>3.7572222222219853</c:v>
                </c:pt>
                <c:pt idx="13118">
                  <c:v>3.7574652777761504</c:v>
                </c:pt>
                <c:pt idx="13119">
                  <c:v>3.7577083333303154</c:v>
                </c:pt>
                <c:pt idx="13120">
                  <c:v>3.7579513888917564</c:v>
                </c:pt>
                <c:pt idx="13121">
                  <c:v>3.7581944444459214</c:v>
                </c:pt>
                <c:pt idx="13122">
                  <c:v>3.7584375000000865</c:v>
                </c:pt>
                <c:pt idx="13123">
                  <c:v>3.7586805555542515</c:v>
                </c:pt>
                <c:pt idx="13124">
                  <c:v>3.7589236111084166</c:v>
                </c:pt>
                <c:pt idx="13125">
                  <c:v>3.7591666666625816</c:v>
                </c:pt>
                <c:pt idx="13126">
                  <c:v>3.7594097222240226</c:v>
                </c:pt>
                <c:pt idx="13127">
                  <c:v>3.7596527777781876</c:v>
                </c:pt>
                <c:pt idx="13128">
                  <c:v>3.7598958333323527</c:v>
                </c:pt>
                <c:pt idx="13129">
                  <c:v>3.7601388888865177</c:v>
                </c:pt>
                <c:pt idx="13130">
                  <c:v>3.7603819444406827</c:v>
                </c:pt>
                <c:pt idx="13131">
                  <c:v>3.7606250000021237</c:v>
                </c:pt>
                <c:pt idx="13132">
                  <c:v>3.7608680555562888</c:v>
                </c:pt>
                <c:pt idx="13133">
                  <c:v>3.7611111111104538</c:v>
                </c:pt>
                <c:pt idx="13134">
                  <c:v>3.7613541666646189</c:v>
                </c:pt>
                <c:pt idx="13135">
                  <c:v>3.7615972222187839</c:v>
                </c:pt>
                <c:pt idx="13136">
                  <c:v>3.7618402777802249</c:v>
                </c:pt>
                <c:pt idx="13137">
                  <c:v>3.7620833333343899</c:v>
                </c:pt>
                <c:pt idx="13138">
                  <c:v>3.762326388888555</c:v>
                </c:pt>
                <c:pt idx="13139">
                  <c:v>3.76256944444272</c:v>
                </c:pt>
                <c:pt idx="13140">
                  <c:v>3.7628124999968851</c:v>
                </c:pt>
                <c:pt idx="13141">
                  <c:v>3.763055555558326</c:v>
                </c:pt>
                <c:pt idx="13142">
                  <c:v>3.7632986111124911</c:v>
                </c:pt>
                <c:pt idx="13143">
                  <c:v>3.7635416666666561</c:v>
                </c:pt>
                <c:pt idx="13144">
                  <c:v>3.7637847222208212</c:v>
                </c:pt>
                <c:pt idx="13145">
                  <c:v>3.7640277777749862</c:v>
                </c:pt>
                <c:pt idx="13146">
                  <c:v>3.7642708333364272</c:v>
                </c:pt>
                <c:pt idx="13147">
                  <c:v>3.7645254629600959</c:v>
                </c:pt>
                <c:pt idx="13148">
                  <c:v>3.7647685185215369</c:v>
                </c:pt>
                <c:pt idx="13149">
                  <c:v>3.765011574075702</c:v>
                </c:pt>
                <c:pt idx="13150">
                  <c:v>3.765254629629867</c:v>
                </c:pt>
                <c:pt idx="13151">
                  <c:v>3.7654976851840321</c:v>
                </c:pt>
                <c:pt idx="13152">
                  <c:v>3.7657407407381971</c:v>
                </c:pt>
                <c:pt idx="13153">
                  <c:v>3.7659837962923621</c:v>
                </c:pt>
                <c:pt idx="13154">
                  <c:v>3.7662268518538031</c:v>
                </c:pt>
                <c:pt idx="13155">
                  <c:v>3.7664699074079682</c:v>
                </c:pt>
                <c:pt idx="13156">
                  <c:v>3.7667129629621332</c:v>
                </c:pt>
                <c:pt idx="13157">
                  <c:v>3.7669560185162982</c:v>
                </c:pt>
                <c:pt idx="13158">
                  <c:v>3.7671990740704633</c:v>
                </c:pt>
                <c:pt idx="13159">
                  <c:v>3.7674421296319043</c:v>
                </c:pt>
                <c:pt idx="13160">
                  <c:v>3.7676851851860693</c:v>
                </c:pt>
                <c:pt idx="13161">
                  <c:v>3.7679282407402344</c:v>
                </c:pt>
                <c:pt idx="13162">
                  <c:v>3.7681712962943994</c:v>
                </c:pt>
                <c:pt idx="13163">
                  <c:v>3.7684143518485644</c:v>
                </c:pt>
                <c:pt idx="13164">
                  <c:v>3.7686574074100054</c:v>
                </c:pt>
                <c:pt idx="13165">
                  <c:v>3.7689004629641705</c:v>
                </c:pt>
                <c:pt idx="13166">
                  <c:v>3.7691435185183355</c:v>
                </c:pt>
                <c:pt idx="13167">
                  <c:v>3.7693865740725006</c:v>
                </c:pt>
                <c:pt idx="13168">
                  <c:v>3.7696296296266656</c:v>
                </c:pt>
                <c:pt idx="13169">
                  <c:v>3.7698726851881066</c:v>
                </c:pt>
                <c:pt idx="13170">
                  <c:v>3.7701157407422716</c:v>
                </c:pt>
                <c:pt idx="13171">
                  <c:v>3.7703587962964367</c:v>
                </c:pt>
                <c:pt idx="13172">
                  <c:v>3.7706018518506017</c:v>
                </c:pt>
                <c:pt idx="13173">
                  <c:v>3.7708449074047667</c:v>
                </c:pt>
                <c:pt idx="13174">
                  <c:v>3.7710879629589318</c:v>
                </c:pt>
                <c:pt idx="13175">
                  <c:v>3.7713310185203728</c:v>
                </c:pt>
                <c:pt idx="13176">
                  <c:v>3.7715740740745378</c:v>
                </c:pt>
                <c:pt idx="13177">
                  <c:v>3.7718171296287029</c:v>
                </c:pt>
                <c:pt idx="13178">
                  <c:v>3.7720601851828679</c:v>
                </c:pt>
                <c:pt idx="13179">
                  <c:v>3.7723032407370329</c:v>
                </c:pt>
                <c:pt idx="13180">
                  <c:v>3.7725462962984739</c:v>
                </c:pt>
                <c:pt idx="13181">
                  <c:v>3.772789351852639</c:v>
                </c:pt>
                <c:pt idx="13182">
                  <c:v>3.773032407406804</c:v>
                </c:pt>
                <c:pt idx="13183">
                  <c:v>3.7732754629609691</c:v>
                </c:pt>
                <c:pt idx="13184">
                  <c:v>3.7735185185151341</c:v>
                </c:pt>
                <c:pt idx="13185">
                  <c:v>3.7737615740765751</c:v>
                </c:pt>
                <c:pt idx="13186">
                  <c:v>3.7740046296307401</c:v>
                </c:pt>
                <c:pt idx="13187">
                  <c:v>3.7742476851849052</c:v>
                </c:pt>
                <c:pt idx="13188">
                  <c:v>3.7744907407390702</c:v>
                </c:pt>
                <c:pt idx="13189">
                  <c:v>3.7747337962932352</c:v>
                </c:pt>
                <c:pt idx="13190">
                  <c:v>3.7749768518546762</c:v>
                </c:pt>
                <c:pt idx="13191">
                  <c:v>3.7752199074088413</c:v>
                </c:pt>
                <c:pt idx="13192">
                  <c:v>3.7754629629630063</c:v>
                </c:pt>
                <c:pt idx="13193">
                  <c:v>3.7757060185171714</c:v>
                </c:pt>
                <c:pt idx="13194">
                  <c:v>3.7759490740713364</c:v>
                </c:pt>
                <c:pt idx="13195">
                  <c:v>3.7762037037022811</c:v>
                </c:pt>
                <c:pt idx="13196">
                  <c:v>3.7764467592564461</c:v>
                </c:pt>
                <c:pt idx="13197">
                  <c:v>3.7766898148178871</c:v>
                </c:pt>
                <c:pt idx="13198">
                  <c:v>3.7769328703720522</c:v>
                </c:pt>
                <c:pt idx="13199">
                  <c:v>3.7771759259262172</c:v>
                </c:pt>
                <c:pt idx="13200">
                  <c:v>3.7774189814803822</c:v>
                </c:pt>
                <c:pt idx="13201">
                  <c:v>3.7776620370345473</c:v>
                </c:pt>
                <c:pt idx="13202">
                  <c:v>3.7779050925887123</c:v>
                </c:pt>
                <c:pt idx="13203">
                  <c:v>3.7781481481501533</c:v>
                </c:pt>
                <c:pt idx="13204">
                  <c:v>3.7783912037043184</c:v>
                </c:pt>
                <c:pt idx="13205">
                  <c:v>3.7786342592584834</c:v>
                </c:pt>
                <c:pt idx="13206">
                  <c:v>3.7788773148126484</c:v>
                </c:pt>
                <c:pt idx="13207">
                  <c:v>3.7791203703668135</c:v>
                </c:pt>
                <c:pt idx="13208">
                  <c:v>3.7793634259282545</c:v>
                </c:pt>
                <c:pt idx="13209">
                  <c:v>3.7796064814824195</c:v>
                </c:pt>
                <c:pt idx="13210">
                  <c:v>3.7798495370365846</c:v>
                </c:pt>
                <c:pt idx="13211">
                  <c:v>3.7800925925907496</c:v>
                </c:pt>
                <c:pt idx="13212">
                  <c:v>3.7803356481449146</c:v>
                </c:pt>
                <c:pt idx="13213">
                  <c:v>3.7805787037063556</c:v>
                </c:pt>
                <c:pt idx="13214">
                  <c:v>3.7808217592605207</c:v>
                </c:pt>
                <c:pt idx="13215">
                  <c:v>3.7810648148146857</c:v>
                </c:pt>
                <c:pt idx="13216">
                  <c:v>3.7813078703688507</c:v>
                </c:pt>
                <c:pt idx="13217">
                  <c:v>3.7815509259230158</c:v>
                </c:pt>
                <c:pt idx="13218">
                  <c:v>3.7817939814844568</c:v>
                </c:pt>
                <c:pt idx="13219">
                  <c:v>3.7820370370386218</c:v>
                </c:pt>
                <c:pt idx="13220">
                  <c:v>3.7822800925927869</c:v>
                </c:pt>
                <c:pt idx="13221">
                  <c:v>3.7825231481469519</c:v>
                </c:pt>
                <c:pt idx="13222">
                  <c:v>3.7827662037011169</c:v>
                </c:pt>
                <c:pt idx="13223">
                  <c:v>3.783009259255282</c:v>
                </c:pt>
                <c:pt idx="13224">
                  <c:v>3.783252314816723</c:v>
                </c:pt>
                <c:pt idx="13225">
                  <c:v>3.783495370370888</c:v>
                </c:pt>
                <c:pt idx="13226">
                  <c:v>3.7837384259250531</c:v>
                </c:pt>
                <c:pt idx="13227">
                  <c:v>3.7839814814792181</c:v>
                </c:pt>
                <c:pt idx="13228">
                  <c:v>3.7842245370333831</c:v>
                </c:pt>
                <c:pt idx="13229">
                  <c:v>3.7844675925948241</c:v>
                </c:pt>
                <c:pt idx="13230">
                  <c:v>3.7847106481489892</c:v>
                </c:pt>
                <c:pt idx="13231">
                  <c:v>3.7849537037031542</c:v>
                </c:pt>
                <c:pt idx="13232">
                  <c:v>3.7851967592573192</c:v>
                </c:pt>
                <c:pt idx="13233">
                  <c:v>3.7854398148114843</c:v>
                </c:pt>
                <c:pt idx="13234">
                  <c:v>3.7856828703729253</c:v>
                </c:pt>
                <c:pt idx="13235">
                  <c:v>3.7859259259270903</c:v>
                </c:pt>
                <c:pt idx="13236">
                  <c:v>3.7861689814812554</c:v>
                </c:pt>
                <c:pt idx="13237">
                  <c:v>3.7864120370354204</c:v>
                </c:pt>
                <c:pt idx="13238">
                  <c:v>3.7866550925895854</c:v>
                </c:pt>
                <c:pt idx="13239">
                  <c:v>3.7868981481510264</c:v>
                </c:pt>
                <c:pt idx="13240">
                  <c:v>3.7871412037051915</c:v>
                </c:pt>
                <c:pt idx="13241">
                  <c:v>3.7873842592593565</c:v>
                </c:pt>
                <c:pt idx="13242">
                  <c:v>3.7876273148135216</c:v>
                </c:pt>
                <c:pt idx="13243">
                  <c:v>3.7878819444444662</c:v>
                </c:pt>
                <c:pt idx="13244">
                  <c:v>3.7881249999986313</c:v>
                </c:pt>
                <c:pt idx="13245">
                  <c:v>3.7883680555527963</c:v>
                </c:pt>
                <c:pt idx="13246">
                  <c:v>3.7886111111142373</c:v>
                </c:pt>
                <c:pt idx="13247">
                  <c:v>3.7888541666684024</c:v>
                </c:pt>
                <c:pt idx="13248">
                  <c:v>3.7890972222225674</c:v>
                </c:pt>
                <c:pt idx="13249">
                  <c:v>3.7893402777767324</c:v>
                </c:pt>
                <c:pt idx="13250">
                  <c:v>3.7895833333308975</c:v>
                </c:pt>
                <c:pt idx="13251">
                  <c:v>3.7898263888850625</c:v>
                </c:pt>
                <c:pt idx="13252">
                  <c:v>3.7900694444465035</c:v>
                </c:pt>
                <c:pt idx="13253">
                  <c:v>3.7903125000006685</c:v>
                </c:pt>
                <c:pt idx="13254">
                  <c:v>3.7905555555548336</c:v>
                </c:pt>
                <c:pt idx="13255">
                  <c:v>3.7907986111089986</c:v>
                </c:pt>
                <c:pt idx="13256">
                  <c:v>3.7910416666631637</c:v>
                </c:pt>
                <c:pt idx="13257">
                  <c:v>3.7912847222246047</c:v>
                </c:pt>
                <c:pt idx="13258">
                  <c:v>3.7915277777787697</c:v>
                </c:pt>
                <c:pt idx="13259">
                  <c:v>3.7917708333329347</c:v>
                </c:pt>
                <c:pt idx="13260">
                  <c:v>3.7920138888870998</c:v>
                </c:pt>
                <c:pt idx="13261">
                  <c:v>3.7922569444412648</c:v>
                </c:pt>
                <c:pt idx="13262">
                  <c:v>3.7925000000027058</c:v>
                </c:pt>
                <c:pt idx="13263">
                  <c:v>3.7927430555568709</c:v>
                </c:pt>
                <c:pt idx="13264">
                  <c:v>3.7929861111110359</c:v>
                </c:pt>
                <c:pt idx="13265">
                  <c:v>3.7932291666652009</c:v>
                </c:pt>
                <c:pt idx="13266">
                  <c:v>3.793472222219366</c:v>
                </c:pt>
                <c:pt idx="13267">
                  <c:v>3.793715277780807</c:v>
                </c:pt>
                <c:pt idx="13268">
                  <c:v>3.793958333334972</c:v>
                </c:pt>
                <c:pt idx="13269">
                  <c:v>3.794201388889137</c:v>
                </c:pt>
                <c:pt idx="13270">
                  <c:v>3.7944444444433021</c:v>
                </c:pt>
                <c:pt idx="13271">
                  <c:v>3.7946874999974671</c:v>
                </c:pt>
                <c:pt idx="13272">
                  <c:v>3.7949305555516322</c:v>
                </c:pt>
                <c:pt idx="13273">
                  <c:v>3.7951736111130732</c:v>
                </c:pt>
                <c:pt idx="13274">
                  <c:v>3.7954166666672382</c:v>
                </c:pt>
                <c:pt idx="13275">
                  <c:v>3.7956597222214032</c:v>
                </c:pt>
                <c:pt idx="13276">
                  <c:v>3.7959027777755683</c:v>
                </c:pt>
                <c:pt idx="13277">
                  <c:v>3.7961458333297333</c:v>
                </c:pt>
                <c:pt idx="13278">
                  <c:v>3.7963888888911743</c:v>
                </c:pt>
                <c:pt idx="13279">
                  <c:v>3.7966319444453394</c:v>
                </c:pt>
                <c:pt idx="13280">
                  <c:v>3.7968749999995044</c:v>
                </c:pt>
                <c:pt idx="13281">
                  <c:v>3.7971180555536694</c:v>
                </c:pt>
                <c:pt idx="13282">
                  <c:v>3.7973611111078345</c:v>
                </c:pt>
                <c:pt idx="13283">
                  <c:v>3.7976041666692755</c:v>
                </c:pt>
                <c:pt idx="13284">
                  <c:v>3.7978472222234405</c:v>
                </c:pt>
                <c:pt idx="13285">
                  <c:v>3.7980902777776056</c:v>
                </c:pt>
                <c:pt idx="13286">
                  <c:v>3.7983333333317706</c:v>
                </c:pt>
                <c:pt idx="13287">
                  <c:v>3.7985763888859356</c:v>
                </c:pt>
                <c:pt idx="13288">
                  <c:v>3.7988194444473766</c:v>
                </c:pt>
                <c:pt idx="13289">
                  <c:v>3.7990625000015417</c:v>
                </c:pt>
                <c:pt idx="13290">
                  <c:v>3.7993055555557067</c:v>
                </c:pt>
                <c:pt idx="13291">
                  <c:v>3.7995486111098717</c:v>
                </c:pt>
                <c:pt idx="13292">
                  <c:v>3.7998032407408164</c:v>
                </c:pt>
                <c:pt idx="13293">
                  <c:v>3.8000462962949815</c:v>
                </c:pt>
                <c:pt idx="13294">
                  <c:v>3.8002893518491465</c:v>
                </c:pt>
                <c:pt idx="13295">
                  <c:v>3.8005324074033116</c:v>
                </c:pt>
                <c:pt idx="13296">
                  <c:v>3.8007754629647525</c:v>
                </c:pt>
                <c:pt idx="13297">
                  <c:v>3.8010185185189176</c:v>
                </c:pt>
                <c:pt idx="13298">
                  <c:v>3.8012615740730826</c:v>
                </c:pt>
                <c:pt idx="13299">
                  <c:v>3.8015046296272477</c:v>
                </c:pt>
                <c:pt idx="13300">
                  <c:v>3.8017476851814127</c:v>
                </c:pt>
                <c:pt idx="13301">
                  <c:v>3.8019907407428537</c:v>
                </c:pt>
                <c:pt idx="13302">
                  <c:v>3.8022337962970187</c:v>
                </c:pt>
                <c:pt idx="13303">
                  <c:v>3.8024768518511838</c:v>
                </c:pt>
                <c:pt idx="13304">
                  <c:v>3.8027199074053488</c:v>
                </c:pt>
                <c:pt idx="13305">
                  <c:v>3.8029629629595139</c:v>
                </c:pt>
                <c:pt idx="13306">
                  <c:v>3.8032060185209549</c:v>
                </c:pt>
                <c:pt idx="13307">
                  <c:v>3.8034490740751199</c:v>
                </c:pt>
                <c:pt idx="13308">
                  <c:v>3.8036921296292849</c:v>
                </c:pt>
                <c:pt idx="13309">
                  <c:v>3.80393518518345</c:v>
                </c:pt>
                <c:pt idx="13310">
                  <c:v>3.804178240737615</c:v>
                </c:pt>
                <c:pt idx="13311">
                  <c:v>3.804421296299056</c:v>
                </c:pt>
                <c:pt idx="13312">
                  <c:v>3.804664351853221</c:v>
                </c:pt>
                <c:pt idx="13313">
                  <c:v>3.8049074074073861</c:v>
                </c:pt>
                <c:pt idx="13314">
                  <c:v>3.8051504629615511</c:v>
                </c:pt>
                <c:pt idx="13315">
                  <c:v>3.8053935185157162</c:v>
                </c:pt>
                <c:pt idx="13316">
                  <c:v>3.8056365740771572</c:v>
                </c:pt>
                <c:pt idx="13317">
                  <c:v>3.8058796296313222</c:v>
                </c:pt>
                <c:pt idx="13318">
                  <c:v>3.8061226851854872</c:v>
                </c:pt>
                <c:pt idx="13319">
                  <c:v>3.8063657407396523</c:v>
                </c:pt>
                <c:pt idx="13320">
                  <c:v>3.8066087962938173</c:v>
                </c:pt>
                <c:pt idx="13321">
                  <c:v>3.8068518518479824</c:v>
                </c:pt>
                <c:pt idx="13322">
                  <c:v>3.8070949074094234</c:v>
                </c:pt>
                <c:pt idx="13323">
                  <c:v>3.8073379629635884</c:v>
                </c:pt>
                <c:pt idx="13324">
                  <c:v>3.8075810185177534</c:v>
                </c:pt>
                <c:pt idx="13325">
                  <c:v>3.8078240740719185</c:v>
                </c:pt>
                <c:pt idx="13326">
                  <c:v>3.8080671296260835</c:v>
                </c:pt>
                <c:pt idx="13327">
                  <c:v>3.8083101851875245</c:v>
                </c:pt>
                <c:pt idx="13328">
                  <c:v>3.8085532407416895</c:v>
                </c:pt>
                <c:pt idx="13329">
                  <c:v>3.8087962962958546</c:v>
                </c:pt>
                <c:pt idx="13330">
                  <c:v>3.8090393518500196</c:v>
                </c:pt>
                <c:pt idx="13331">
                  <c:v>3.8092824074041847</c:v>
                </c:pt>
                <c:pt idx="13332">
                  <c:v>3.8095254629656257</c:v>
                </c:pt>
                <c:pt idx="13333">
                  <c:v>3.8097685185197907</c:v>
                </c:pt>
                <c:pt idx="13334">
                  <c:v>3.8100115740739557</c:v>
                </c:pt>
                <c:pt idx="13335">
                  <c:v>3.8102546296281208</c:v>
                </c:pt>
                <c:pt idx="13336">
                  <c:v>3.8104976851822858</c:v>
                </c:pt>
                <c:pt idx="13337">
                  <c:v>3.8107407407437268</c:v>
                </c:pt>
                <c:pt idx="13338">
                  <c:v>3.8109837962978919</c:v>
                </c:pt>
                <c:pt idx="13339">
                  <c:v>3.8112268518520569</c:v>
                </c:pt>
                <c:pt idx="13340">
                  <c:v>3.8114814814830016</c:v>
                </c:pt>
                <c:pt idx="13341">
                  <c:v>3.8117245370371666</c:v>
                </c:pt>
                <c:pt idx="13342">
                  <c:v>3.8119675925913317</c:v>
                </c:pt>
                <c:pt idx="13343">
                  <c:v>3.8122106481454967</c:v>
                </c:pt>
                <c:pt idx="13344">
                  <c:v>3.8124537036996617</c:v>
                </c:pt>
                <c:pt idx="13345">
                  <c:v>3.8126967592611027</c:v>
                </c:pt>
                <c:pt idx="13346">
                  <c:v>3.8129398148152678</c:v>
                </c:pt>
                <c:pt idx="13347">
                  <c:v>3.8131828703694328</c:v>
                </c:pt>
                <c:pt idx="13348">
                  <c:v>3.8134259259235979</c:v>
                </c:pt>
                <c:pt idx="13349">
                  <c:v>3.8136689814777629</c:v>
                </c:pt>
                <c:pt idx="13350">
                  <c:v>3.8139120370392039</c:v>
                </c:pt>
                <c:pt idx="13351">
                  <c:v>3.8141550925933689</c:v>
                </c:pt>
                <c:pt idx="13352">
                  <c:v>3.814398148147534</c:v>
                </c:pt>
                <c:pt idx="13353">
                  <c:v>3.814641203701699</c:v>
                </c:pt>
                <c:pt idx="13354">
                  <c:v>3.8148842592558641</c:v>
                </c:pt>
                <c:pt idx="13355">
                  <c:v>3.815127314817305</c:v>
                </c:pt>
                <c:pt idx="13356">
                  <c:v>3.8153703703714701</c:v>
                </c:pt>
                <c:pt idx="13357">
                  <c:v>3.8156134259256351</c:v>
                </c:pt>
                <c:pt idx="13358">
                  <c:v>3.8158564814798002</c:v>
                </c:pt>
                <c:pt idx="13359">
                  <c:v>3.8160995370339652</c:v>
                </c:pt>
                <c:pt idx="13360">
                  <c:v>3.8163425925954062</c:v>
                </c:pt>
                <c:pt idx="13361">
                  <c:v>3.8165856481495712</c:v>
                </c:pt>
                <c:pt idx="13362">
                  <c:v>3.8168287037037363</c:v>
                </c:pt>
                <c:pt idx="13363">
                  <c:v>3.8170717592579013</c:v>
                </c:pt>
                <c:pt idx="13364">
                  <c:v>3.8173148148120664</c:v>
                </c:pt>
                <c:pt idx="13365">
                  <c:v>3.8175578703735074</c:v>
                </c:pt>
                <c:pt idx="13366">
                  <c:v>3.8178009259276724</c:v>
                </c:pt>
                <c:pt idx="13367">
                  <c:v>3.8180439814818374</c:v>
                </c:pt>
                <c:pt idx="13368">
                  <c:v>3.8182870370360025</c:v>
                </c:pt>
                <c:pt idx="13369">
                  <c:v>3.8185300925901675</c:v>
                </c:pt>
                <c:pt idx="13370">
                  <c:v>3.8187731481443326</c:v>
                </c:pt>
                <c:pt idx="13371">
                  <c:v>3.8190162037057735</c:v>
                </c:pt>
                <c:pt idx="13372">
                  <c:v>3.8192592592599386</c:v>
                </c:pt>
                <c:pt idx="13373">
                  <c:v>3.8195023148141036</c:v>
                </c:pt>
                <c:pt idx="13374">
                  <c:v>3.8197453703682687</c:v>
                </c:pt>
                <c:pt idx="13375">
                  <c:v>3.8199884259224337</c:v>
                </c:pt>
                <c:pt idx="13376">
                  <c:v>3.8202314814838747</c:v>
                </c:pt>
                <c:pt idx="13377">
                  <c:v>3.8204745370380397</c:v>
                </c:pt>
                <c:pt idx="13378">
                  <c:v>3.8207175925922048</c:v>
                </c:pt>
                <c:pt idx="13379">
                  <c:v>3.8209606481463698</c:v>
                </c:pt>
                <c:pt idx="13380">
                  <c:v>3.8212037037005349</c:v>
                </c:pt>
                <c:pt idx="13381">
                  <c:v>3.8214467592619759</c:v>
                </c:pt>
                <c:pt idx="13382">
                  <c:v>3.8216898148161409</c:v>
                </c:pt>
                <c:pt idx="13383">
                  <c:v>3.8219328703703059</c:v>
                </c:pt>
                <c:pt idx="13384">
                  <c:v>3.822175925924471</c:v>
                </c:pt>
                <c:pt idx="13385">
                  <c:v>3.822418981478636</c:v>
                </c:pt>
                <c:pt idx="13386">
                  <c:v>3.822662037040077</c:v>
                </c:pt>
                <c:pt idx="13387">
                  <c:v>3.822905092594242</c:v>
                </c:pt>
                <c:pt idx="13388">
                  <c:v>3.8231481481484071</c:v>
                </c:pt>
                <c:pt idx="13389">
                  <c:v>3.8234027777793518</c:v>
                </c:pt>
                <c:pt idx="13390">
                  <c:v>3.8236458333335168</c:v>
                </c:pt>
                <c:pt idx="13391">
                  <c:v>3.8238888888876819</c:v>
                </c:pt>
                <c:pt idx="13392">
                  <c:v>3.8241319444418469</c:v>
                </c:pt>
                <c:pt idx="13393">
                  <c:v>3.8243749999960119</c:v>
                </c:pt>
                <c:pt idx="13394">
                  <c:v>3.8246180555574529</c:v>
                </c:pt>
                <c:pt idx="13395">
                  <c:v>3.824861111111618</c:v>
                </c:pt>
                <c:pt idx="13396">
                  <c:v>3.825104166665783</c:v>
                </c:pt>
                <c:pt idx="13397">
                  <c:v>3.8253472222199481</c:v>
                </c:pt>
                <c:pt idx="13398">
                  <c:v>3.8255902777741131</c:v>
                </c:pt>
                <c:pt idx="13399">
                  <c:v>3.8258333333355541</c:v>
                </c:pt>
                <c:pt idx="13400">
                  <c:v>3.8260763888897191</c:v>
                </c:pt>
                <c:pt idx="13401">
                  <c:v>3.8263194444438842</c:v>
                </c:pt>
                <c:pt idx="13402">
                  <c:v>3.8265624999980492</c:v>
                </c:pt>
                <c:pt idx="13403">
                  <c:v>3.8268055555522142</c:v>
                </c:pt>
                <c:pt idx="13404">
                  <c:v>3.8270486111136552</c:v>
                </c:pt>
                <c:pt idx="13405">
                  <c:v>3.8272916666678203</c:v>
                </c:pt>
                <c:pt idx="13406">
                  <c:v>3.8275347222219853</c:v>
                </c:pt>
                <c:pt idx="13407">
                  <c:v>3.8277777777761504</c:v>
                </c:pt>
                <c:pt idx="13408">
                  <c:v>3.8280208333303154</c:v>
                </c:pt>
                <c:pt idx="13409">
                  <c:v>3.8282638888917564</c:v>
                </c:pt>
                <c:pt idx="13410">
                  <c:v>3.8285069444459214</c:v>
                </c:pt>
                <c:pt idx="13411">
                  <c:v>3.8287500000000865</c:v>
                </c:pt>
                <c:pt idx="13412">
                  <c:v>3.8289930555542515</c:v>
                </c:pt>
                <c:pt idx="13413">
                  <c:v>3.8292361111084166</c:v>
                </c:pt>
                <c:pt idx="13414">
                  <c:v>3.8294791666625816</c:v>
                </c:pt>
                <c:pt idx="13415">
                  <c:v>3.8297222222240226</c:v>
                </c:pt>
                <c:pt idx="13416">
                  <c:v>3.8299652777781876</c:v>
                </c:pt>
                <c:pt idx="13417">
                  <c:v>3.8302083333323527</c:v>
                </c:pt>
                <c:pt idx="13418">
                  <c:v>3.8304513888865177</c:v>
                </c:pt>
                <c:pt idx="13419">
                  <c:v>3.8306944444406827</c:v>
                </c:pt>
                <c:pt idx="13420">
                  <c:v>3.8309375000021237</c:v>
                </c:pt>
                <c:pt idx="13421">
                  <c:v>3.8311805555562888</c:v>
                </c:pt>
                <c:pt idx="13422">
                  <c:v>3.8314236111104538</c:v>
                </c:pt>
                <c:pt idx="13423">
                  <c:v>3.8316666666646189</c:v>
                </c:pt>
                <c:pt idx="13424">
                  <c:v>3.8319097222187839</c:v>
                </c:pt>
                <c:pt idx="13425">
                  <c:v>3.8321527777802249</c:v>
                </c:pt>
                <c:pt idx="13426">
                  <c:v>3.8323958333343899</c:v>
                </c:pt>
                <c:pt idx="13427">
                  <c:v>3.832638888888555</c:v>
                </c:pt>
                <c:pt idx="13428">
                  <c:v>3.83288194444272</c:v>
                </c:pt>
                <c:pt idx="13429">
                  <c:v>3.8331249999968851</c:v>
                </c:pt>
                <c:pt idx="13430">
                  <c:v>3.833368055558326</c:v>
                </c:pt>
                <c:pt idx="13431">
                  <c:v>3.8336111111124911</c:v>
                </c:pt>
                <c:pt idx="13432">
                  <c:v>3.8338541666666561</c:v>
                </c:pt>
                <c:pt idx="13433">
                  <c:v>3.8340972222208212</c:v>
                </c:pt>
                <c:pt idx="13434">
                  <c:v>3.8343402777749862</c:v>
                </c:pt>
                <c:pt idx="13435">
                  <c:v>3.8345833333364272</c:v>
                </c:pt>
                <c:pt idx="13436">
                  <c:v>3.8348263888905922</c:v>
                </c:pt>
                <c:pt idx="13437">
                  <c:v>3.8350810185215369</c:v>
                </c:pt>
                <c:pt idx="13438">
                  <c:v>3.835324074075702</c:v>
                </c:pt>
                <c:pt idx="13439">
                  <c:v>3.835567129629867</c:v>
                </c:pt>
                <c:pt idx="13440">
                  <c:v>3.8358101851840321</c:v>
                </c:pt>
                <c:pt idx="13441">
                  <c:v>3.8360532407381971</c:v>
                </c:pt>
                <c:pt idx="13442">
                  <c:v>3.8362962962923621</c:v>
                </c:pt>
                <c:pt idx="13443">
                  <c:v>3.8365393518538031</c:v>
                </c:pt>
                <c:pt idx="13444">
                  <c:v>3.8367824074079682</c:v>
                </c:pt>
                <c:pt idx="13445">
                  <c:v>3.8370254629621332</c:v>
                </c:pt>
                <c:pt idx="13446">
                  <c:v>3.8372685185162982</c:v>
                </c:pt>
                <c:pt idx="13447">
                  <c:v>3.8375115740704633</c:v>
                </c:pt>
                <c:pt idx="13448">
                  <c:v>3.8377546296319043</c:v>
                </c:pt>
                <c:pt idx="13449">
                  <c:v>3.8379976851860693</c:v>
                </c:pt>
                <c:pt idx="13450">
                  <c:v>3.8382407407402344</c:v>
                </c:pt>
                <c:pt idx="13451">
                  <c:v>3.8384837962943994</c:v>
                </c:pt>
                <c:pt idx="13452">
                  <c:v>3.8387268518485644</c:v>
                </c:pt>
                <c:pt idx="13453">
                  <c:v>3.8389699074100054</c:v>
                </c:pt>
                <c:pt idx="13454">
                  <c:v>3.8392129629641705</c:v>
                </c:pt>
                <c:pt idx="13455">
                  <c:v>3.8394560185183355</c:v>
                </c:pt>
                <c:pt idx="13456">
                  <c:v>3.8396990740725006</c:v>
                </c:pt>
                <c:pt idx="13457">
                  <c:v>3.8399421296266656</c:v>
                </c:pt>
                <c:pt idx="13458">
                  <c:v>3.8401851851881066</c:v>
                </c:pt>
                <c:pt idx="13459">
                  <c:v>3.8404282407422716</c:v>
                </c:pt>
                <c:pt idx="13460">
                  <c:v>3.8406712962964367</c:v>
                </c:pt>
                <c:pt idx="13461">
                  <c:v>3.8409143518506017</c:v>
                </c:pt>
                <c:pt idx="13462">
                  <c:v>3.8411574074047667</c:v>
                </c:pt>
                <c:pt idx="13463">
                  <c:v>3.8414004629589318</c:v>
                </c:pt>
                <c:pt idx="13464">
                  <c:v>3.8416435185203728</c:v>
                </c:pt>
                <c:pt idx="13465">
                  <c:v>3.8418865740745378</c:v>
                </c:pt>
                <c:pt idx="13466">
                  <c:v>3.8421296296287029</c:v>
                </c:pt>
                <c:pt idx="13467">
                  <c:v>3.8423726851828679</c:v>
                </c:pt>
                <c:pt idx="13468">
                  <c:v>3.8426157407370329</c:v>
                </c:pt>
                <c:pt idx="13469">
                  <c:v>3.8428587962984739</c:v>
                </c:pt>
                <c:pt idx="13470">
                  <c:v>3.843101851852639</c:v>
                </c:pt>
                <c:pt idx="13471">
                  <c:v>3.843344907406804</c:v>
                </c:pt>
                <c:pt idx="13472">
                  <c:v>3.8435879629609691</c:v>
                </c:pt>
                <c:pt idx="13473">
                  <c:v>3.8438310185151341</c:v>
                </c:pt>
                <c:pt idx="13474">
                  <c:v>3.8440740740765751</c:v>
                </c:pt>
                <c:pt idx="13475">
                  <c:v>3.8443171296307401</c:v>
                </c:pt>
                <c:pt idx="13476">
                  <c:v>3.8445601851849052</c:v>
                </c:pt>
                <c:pt idx="13477">
                  <c:v>3.8448032407390702</c:v>
                </c:pt>
                <c:pt idx="13478">
                  <c:v>3.8450462962932352</c:v>
                </c:pt>
                <c:pt idx="13479">
                  <c:v>3.8452893518546762</c:v>
                </c:pt>
                <c:pt idx="13480">
                  <c:v>3.8455324074088413</c:v>
                </c:pt>
                <c:pt idx="13481">
                  <c:v>3.8457754629630063</c:v>
                </c:pt>
                <c:pt idx="13482">
                  <c:v>3.8460185185171714</c:v>
                </c:pt>
                <c:pt idx="13483">
                  <c:v>3.8462615740713364</c:v>
                </c:pt>
                <c:pt idx="13484">
                  <c:v>3.8465046296255014</c:v>
                </c:pt>
                <c:pt idx="13485">
                  <c:v>3.8467476851869424</c:v>
                </c:pt>
                <c:pt idx="13486">
                  <c:v>3.8470023148178871</c:v>
                </c:pt>
                <c:pt idx="13487">
                  <c:v>3.8472453703720522</c:v>
                </c:pt>
                <c:pt idx="13488">
                  <c:v>3.8474884259262172</c:v>
                </c:pt>
                <c:pt idx="13489">
                  <c:v>3.8477314814803822</c:v>
                </c:pt>
                <c:pt idx="13490">
                  <c:v>3.8479745370345473</c:v>
                </c:pt>
                <c:pt idx="13491">
                  <c:v>3.8482175925887123</c:v>
                </c:pt>
                <c:pt idx="13492">
                  <c:v>3.8484606481501533</c:v>
                </c:pt>
                <c:pt idx="13493">
                  <c:v>3.8487037037043184</c:v>
                </c:pt>
                <c:pt idx="13494">
                  <c:v>3.8489467592584834</c:v>
                </c:pt>
                <c:pt idx="13495">
                  <c:v>3.8491898148126484</c:v>
                </c:pt>
                <c:pt idx="13496">
                  <c:v>3.8494328703668135</c:v>
                </c:pt>
                <c:pt idx="13497">
                  <c:v>3.8496759259282545</c:v>
                </c:pt>
                <c:pt idx="13498">
                  <c:v>3.8499189814824195</c:v>
                </c:pt>
                <c:pt idx="13499">
                  <c:v>3.8501620370365846</c:v>
                </c:pt>
                <c:pt idx="13500">
                  <c:v>3.8504050925907496</c:v>
                </c:pt>
                <c:pt idx="13501">
                  <c:v>3.8506481481449146</c:v>
                </c:pt>
                <c:pt idx="13502">
                  <c:v>3.8508912037063556</c:v>
                </c:pt>
                <c:pt idx="13503">
                  <c:v>3.8511342592605207</c:v>
                </c:pt>
                <c:pt idx="13504">
                  <c:v>3.8513773148146857</c:v>
                </c:pt>
                <c:pt idx="13505">
                  <c:v>3.8516203703688507</c:v>
                </c:pt>
                <c:pt idx="13506">
                  <c:v>3.8518634259230158</c:v>
                </c:pt>
                <c:pt idx="13507">
                  <c:v>3.8521064814844568</c:v>
                </c:pt>
                <c:pt idx="13508">
                  <c:v>3.8523495370386218</c:v>
                </c:pt>
                <c:pt idx="13509">
                  <c:v>3.8525925925927869</c:v>
                </c:pt>
                <c:pt idx="13510">
                  <c:v>3.8528356481469519</c:v>
                </c:pt>
                <c:pt idx="13511">
                  <c:v>3.8530787037011169</c:v>
                </c:pt>
                <c:pt idx="13512">
                  <c:v>3.853321759255282</c:v>
                </c:pt>
                <c:pt idx="13513">
                  <c:v>3.853564814816723</c:v>
                </c:pt>
                <c:pt idx="13514">
                  <c:v>3.853807870370888</c:v>
                </c:pt>
                <c:pt idx="13515">
                  <c:v>3.8540509259250531</c:v>
                </c:pt>
                <c:pt idx="13516">
                  <c:v>3.8542939814792181</c:v>
                </c:pt>
                <c:pt idx="13517">
                  <c:v>3.8545370370333831</c:v>
                </c:pt>
                <c:pt idx="13518">
                  <c:v>3.8547800925948241</c:v>
                </c:pt>
                <c:pt idx="13519">
                  <c:v>3.8550231481489892</c:v>
                </c:pt>
                <c:pt idx="13520">
                  <c:v>3.8552662037031542</c:v>
                </c:pt>
                <c:pt idx="13521">
                  <c:v>3.8555092592573192</c:v>
                </c:pt>
                <c:pt idx="13522">
                  <c:v>3.8557523148114843</c:v>
                </c:pt>
                <c:pt idx="13523">
                  <c:v>3.8559953703729253</c:v>
                </c:pt>
                <c:pt idx="13524">
                  <c:v>3.8562384259270903</c:v>
                </c:pt>
                <c:pt idx="13525">
                  <c:v>3.8564814814812554</c:v>
                </c:pt>
                <c:pt idx="13526">
                  <c:v>3.8567245370354204</c:v>
                </c:pt>
                <c:pt idx="13527">
                  <c:v>3.8569675925895854</c:v>
                </c:pt>
                <c:pt idx="13528">
                  <c:v>3.8572106481510264</c:v>
                </c:pt>
                <c:pt idx="13529">
                  <c:v>3.8574537037051915</c:v>
                </c:pt>
                <c:pt idx="13530">
                  <c:v>3.8576967592593565</c:v>
                </c:pt>
                <c:pt idx="13531">
                  <c:v>3.8579398148135216</c:v>
                </c:pt>
                <c:pt idx="13532">
                  <c:v>3.8581828703676866</c:v>
                </c:pt>
                <c:pt idx="13533">
                  <c:v>3.8584259259218516</c:v>
                </c:pt>
                <c:pt idx="13534">
                  <c:v>3.8586805555527963</c:v>
                </c:pt>
                <c:pt idx="13535">
                  <c:v>3.8589236111142373</c:v>
                </c:pt>
                <c:pt idx="13536">
                  <c:v>3.8591666666684024</c:v>
                </c:pt>
                <c:pt idx="13537">
                  <c:v>3.8594097222225674</c:v>
                </c:pt>
                <c:pt idx="13538">
                  <c:v>3.8596527777767324</c:v>
                </c:pt>
                <c:pt idx="13539">
                  <c:v>3.8598958333308975</c:v>
                </c:pt>
                <c:pt idx="13540">
                  <c:v>3.8601388888850625</c:v>
                </c:pt>
                <c:pt idx="13541">
                  <c:v>3.8603819444465035</c:v>
                </c:pt>
                <c:pt idx="13542">
                  <c:v>3.8606250000006685</c:v>
                </c:pt>
                <c:pt idx="13543">
                  <c:v>3.8608680555548336</c:v>
                </c:pt>
                <c:pt idx="13544">
                  <c:v>3.8611111111089986</c:v>
                </c:pt>
                <c:pt idx="13545">
                  <c:v>3.8613541666631637</c:v>
                </c:pt>
                <c:pt idx="13546">
                  <c:v>3.8615972222246047</c:v>
                </c:pt>
                <c:pt idx="13547">
                  <c:v>3.8618402777787697</c:v>
                </c:pt>
                <c:pt idx="13548">
                  <c:v>3.8620833333329347</c:v>
                </c:pt>
                <c:pt idx="13549">
                  <c:v>3.8623263888870998</c:v>
                </c:pt>
                <c:pt idx="13550">
                  <c:v>3.8625694444412648</c:v>
                </c:pt>
                <c:pt idx="13551">
                  <c:v>3.8628125000027058</c:v>
                </c:pt>
                <c:pt idx="13552">
                  <c:v>3.8630555555568709</c:v>
                </c:pt>
                <c:pt idx="13553">
                  <c:v>3.8632986111110359</c:v>
                </c:pt>
                <c:pt idx="13554">
                  <c:v>3.8635416666652009</c:v>
                </c:pt>
                <c:pt idx="13555">
                  <c:v>3.863784722219366</c:v>
                </c:pt>
                <c:pt idx="13556">
                  <c:v>3.864027777780807</c:v>
                </c:pt>
                <c:pt idx="13557">
                  <c:v>3.864270833334972</c:v>
                </c:pt>
                <c:pt idx="13558">
                  <c:v>3.864513888889137</c:v>
                </c:pt>
                <c:pt idx="13559">
                  <c:v>3.8647569444433021</c:v>
                </c:pt>
                <c:pt idx="13560">
                  <c:v>3.8649999999974671</c:v>
                </c:pt>
                <c:pt idx="13561">
                  <c:v>3.8652430555516322</c:v>
                </c:pt>
                <c:pt idx="13562">
                  <c:v>3.8654861111130732</c:v>
                </c:pt>
                <c:pt idx="13563">
                  <c:v>3.8657291666672382</c:v>
                </c:pt>
                <c:pt idx="13564">
                  <c:v>3.8659722222214032</c:v>
                </c:pt>
                <c:pt idx="13565">
                  <c:v>3.8662152777755683</c:v>
                </c:pt>
                <c:pt idx="13566">
                  <c:v>3.8664583333297333</c:v>
                </c:pt>
                <c:pt idx="13567">
                  <c:v>3.8667013888911743</c:v>
                </c:pt>
                <c:pt idx="13568">
                  <c:v>3.8669444444453394</c:v>
                </c:pt>
                <c:pt idx="13569">
                  <c:v>3.8671874999995044</c:v>
                </c:pt>
                <c:pt idx="13570">
                  <c:v>3.8674305555536694</c:v>
                </c:pt>
                <c:pt idx="13571">
                  <c:v>3.8676736111078345</c:v>
                </c:pt>
                <c:pt idx="13572">
                  <c:v>3.8679166666692755</c:v>
                </c:pt>
                <c:pt idx="13573">
                  <c:v>3.8681597222234405</c:v>
                </c:pt>
                <c:pt idx="13574">
                  <c:v>3.8684027777776056</c:v>
                </c:pt>
                <c:pt idx="13575">
                  <c:v>3.8686458333317706</c:v>
                </c:pt>
                <c:pt idx="13576">
                  <c:v>3.8688888888859356</c:v>
                </c:pt>
                <c:pt idx="13577">
                  <c:v>3.8691319444473766</c:v>
                </c:pt>
                <c:pt idx="13578">
                  <c:v>3.8693750000015417</c:v>
                </c:pt>
                <c:pt idx="13579">
                  <c:v>3.8696180555557067</c:v>
                </c:pt>
                <c:pt idx="13580">
                  <c:v>3.8698611111098717</c:v>
                </c:pt>
                <c:pt idx="13581">
                  <c:v>3.8701041666640368</c:v>
                </c:pt>
                <c:pt idx="13582">
                  <c:v>3.8703587962949815</c:v>
                </c:pt>
                <c:pt idx="13583">
                  <c:v>3.8706018518491465</c:v>
                </c:pt>
                <c:pt idx="13584">
                  <c:v>3.8708449074033116</c:v>
                </c:pt>
                <c:pt idx="13585">
                  <c:v>3.8710879629647525</c:v>
                </c:pt>
                <c:pt idx="13586">
                  <c:v>3.8713310185189176</c:v>
                </c:pt>
                <c:pt idx="13587">
                  <c:v>3.8715740740730826</c:v>
                </c:pt>
                <c:pt idx="13588">
                  <c:v>3.8718171296272477</c:v>
                </c:pt>
                <c:pt idx="13589">
                  <c:v>3.8720601851814127</c:v>
                </c:pt>
                <c:pt idx="13590">
                  <c:v>3.8723032407428537</c:v>
                </c:pt>
                <c:pt idx="13591">
                  <c:v>3.8725462962970187</c:v>
                </c:pt>
                <c:pt idx="13592">
                  <c:v>3.8727893518511838</c:v>
                </c:pt>
                <c:pt idx="13593">
                  <c:v>3.8730324074053488</c:v>
                </c:pt>
                <c:pt idx="13594">
                  <c:v>3.8732754629595139</c:v>
                </c:pt>
                <c:pt idx="13595">
                  <c:v>3.8735185185209549</c:v>
                </c:pt>
                <c:pt idx="13596">
                  <c:v>3.8737615740751199</c:v>
                </c:pt>
                <c:pt idx="13597">
                  <c:v>3.8740046296292849</c:v>
                </c:pt>
                <c:pt idx="13598">
                  <c:v>3.87424768518345</c:v>
                </c:pt>
                <c:pt idx="13599">
                  <c:v>3.874490740737615</c:v>
                </c:pt>
                <c:pt idx="13600">
                  <c:v>3.874733796299056</c:v>
                </c:pt>
                <c:pt idx="13601">
                  <c:v>3.874976851853221</c:v>
                </c:pt>
                <c:pt idx="13602">
                  <c:v>3.8752199074073861</c:v>
                </c:pt>
                <c:pt idx="13603">
                  <c:v>3.8754629629615511</c:v>
                </c:pt>
                <c:pt idx="13604">
                  <c:v>3.8757060185157162</c:v>
                </c:pt>
                <c:pt idx="13605">
                  <c:v>3.8759490740771572</c:v>
                </c:pt>
                <c:pt idx="13606">
                  <c:v>3.8761921296313222</c:v>
                </c:pt>
                <c:pt idx="13607">
                  <c:v>3.8764351851854872</c:v>
                </c:pt>
                <c:pt idx="13608">
                  <c:v>3.8766782407396523</c:v>
                </c:pt>
                <c:pt idx="13609">
                  <c:v>3.8769212962938173</c:v>
                </c:pt>
                <c:pt idx="13610">
                  <c:v>3.8771643518479824</c:v>
                </c:pt>
                <c:pt idx="13611">
                  <c:v>3.8774074074094234</c:v>
                </c:pt>
                <c:pt idx="13612">
                  <c:v>3.8776504629635884</c:v>
                </c:pt>
                <c:pt idx="13613">
                  <c:v>3.8778935185177534</c:v>
                </c:pt>
                <c:pt idx="13614">
                  <c:v>3.8781365740719185</c:v>
                </c:pt>
                <c:pt idx="13615">
                  <c:v>3.8783796296260835</c:v>
                </c:pt>
                <c:pt idx="13616">
                  <c:v>3.8786226851875245</c:v>
                </c:pt>
                <c:pt idx="13617">
                  <c:v>3.8788657407416895</c:v>
                </c:pt>
                <c:pt idx="13618">
                  <c:v>3.8791087962958546</c:v>
                </c:pt>
                <c:pt idx="13619">
                  <c:v>3.8793518518500196</c:v>
                </c:pt>
                <c:pt idx="13620">
                  <c:v>3.8795949074041847</c:v>
                </c:pt>
                <c:pt idx="13621">
                  <c:v>3.8798379629656257</c:v>
                </c:pt>
                <c:pt idx="13622">
                  <c:v>3.8800810185197907</c:v>
                </c:pt>
                <c:pt idx="13623">
                  <c:v>3.8803240740739557</c:v>
                </c:pt>
                <c:pt idx="13624">
                  <c:v>3.8805671296281208</c:v>
                </c:pt>
                <c:pt idx="13625">
                  <c:v>3.8808101851822858</c:v>
                </c:pt>
                <c:pt idx="13626">
                  <c:v>3.8810532407437268</c:v>
                </c:pt>
                <c:pt idx="13627">
                  <c:v>3.8812962962978919</c:v>
                </c:pt>
                <c:pt idx="13628">
                  <c:v>3.8815393518520569</c:v>
                </c:pt>
                <c:pt idx="13629">
                  <c:v>3.8817824074062219</c:v>
                </c:pt>
                <c:pt idx="13630">
                  <c:v>3.882025462960387</c:v>
                </c:pt>
                <c:pt idx="13631">
                  <c:v>3.8822800925913317</c:v>
                </c:pt>
                <c:pt idx="13632">
                  <c:v>3.8825231481454967</c:v>
                </c:pt>
                <c:pt idx="13633">
                  <c:v>3.8827662036996617</c:v>
                </c:pt>
                <c:pt idx="13634">
                  <c:v>3.8830092592611027</c:v>
                </c:pt>
                <c:pt idx="13635">
                  <c:v>3.8832523148152678</c:v>
                </c:pt>
                <c:pt idx="13636">
                  <c:v>3.8834953703694328</c:v>
                </c:pt>
                <c:pt idx="13637">
                  <c:v>3.8837384259235979</c:v>
                </c:pt>
                <c:pt idx="13638">
                  <c:v>3.8839814814777629</c:v>
                </c:pt>
                <c:pt idx="13639">
                  <c:v>3.8842245370392039</c:v>
                </c:pt>
                <c:pt idx="13640">
                  <c:v>3.8844675925933689</c:v>
                </c:pt>
                <c:pt idx="13641">
                  <c:v>3.884710648147534</c:v>
                </c:pt>
                <c:pt idx="13642">
                  <c:v>3.884953703701699</c:v>
                </c:pt>
                <c:pt idx="13643">
                  <c:v>3.8851967592558641</c:v>
                </c:pt>
                <c:pt idx="13644">
                  <c:v>3.885439814817305</c:v>
                </c:pt>
                <c:pt idx="13645">
                  <c:v>3.8856828703714701</c:v>
                </c:pt>
                <c:pt idx="13646">
                  <c:v>3.8859259259256351</c:v>
                </c:pt>
                <c:pt idx="13647">
                  <c:v>3.8861689814798002</c:v>
                </c:pt>
                <c:pt idx="13648">
                  <c:v>3.8864120370339652</c:v>
                </c:pt>
                <c:pt idx="13649">
                  <c:v>3.8866550925954062</c:v>
                </c:pt>
                <c:pt idx="13650">
                  <c:v>3.8868981481495712</c:v>
                </c:pt>
                <c:pt idx="13651">
                  <c:v>3.8871412037037363</c:v>
                </c:pt>
                <c:pt idx="13652">
                  <c:v>3.8873842592579013</c:v>
                </c:pt>
                <c:pt idx="13653">
                  <c:v>3.8876273148120664</c:v>
                </c:pt>
                <c:pt idx="13654">
                  <c:v>3.8878703703735074</c:v>
                </c:pt>
                <c:pt idx="13655">
                  <c:v>3.8881134259276724</c:v>
                </c:pt>
                <c:pt idx="13656">
                  <c:v>3.8883564814818374</c:v>
                </c:pt>
                <c:pt idx="13657">
                  <c:v>3.8885995370360025</c:v>
                </c:pt>
                <c:pt idx="13658">
                  <c:v>3.8888425925901675</c:v>
                </c:pt>
                <c:pt idx="13659">
                  <c:v>3.8890856481443326</c:v>
                </c:pt>
                <c:pt idx="13660">
                  <c:v>3.8893287037057735</c:v>
                </c:pt>
                <c:pt idx="13661">
                  <c:v>3.8895717592599386</c:v>
                </c:pt>
                <c:pt idx="13662">
                  <c:v>3.8898148148141036</c:v>
                </c:pt>
                <c:pt idx="13663">
                  <c:v>3.8900578703682687</c:v>
                </c:pt>
                <c:pt idx="13664">
                  <c:v>3.8903009259224337</c:v>
                </c:pt>
                <c:pt idx="13665">
                  <c:v>3.8905439814838747</c:v>
                </c:pt>
                <c:pt idx="13666">
                  <c:v>3.8907870370380397</c:v>
                </c:pt>
                <c:pt idx="13667">
                  <c:v>3.8910300925922048</c:v>
                </c:pt>
                <c:pt idx="13668">
                  <c:v>3.8912731481463698</c:v>
                </c:pt>
                <c:pt idx="13669">
                  <c:v>3.8915162037005349</c:v>
                </c:pt>
                <c:pt idx="13670">
                  <c:v>3.8917592592619759</c:v>
                </c:pt>
                <c:pt idx="13671">
                  <c:v>3.8920023148161409</c:v>
                </c:pt>
                <c:pt idx="13672">
                  <c:v>3.8922453703703059</c:v>
                </c:pt>
                <c:pt idx="13673">
                  <c:v>3.892488425924471</c:v>
                </c:pt>
                <c:pt idx="13674">
                  <c:v>3.892731481478636</c:v>
                </c:pt>
                <c:pt idx="13675">
                  <c:v>3.892974537040077</c:v>
                </c:pt>
                <c:pt idx="13676">
                  <c:v>3.893217592594242</c:v>
                </c:pt>
                <c:pt idx="13677">
                  <c:v>3.8934606481484071</c:v>
                </c:pt>
                <c:pt idx="13678">
                  <c:v>3.8937037037025721</c:v>
                </c:pt>
                <c:pt idx="13679">
                  <c:v>3.8939583333335168</c:v>
                </c:pt>
                <c:pt idx="13680">
                  <c:v>3.8942013888876819</c:v>
                </c:pt>
                <c:pt idx="13681">
                  <c:v>3.8944444444418469</c:v>
                </c:pt>
                <c:pt idx="13682">
                  <c:v>3.8946874999960119</c:v>
                </c:pt>
                <c:pt idx="13683">
                  <c:v>3.8949305555574529</c:v>
                </c:pt>
                <c:pt idx="13684">
                  <c:v>3.895173611111618</c:v>
                </c:pt>
                <c:pt idx="13685">
                  <c:v>3.895416666665783</c:v>
                </c:pt>
                <c:pt idx="13686">
                  <c:v>3.8956597222199481</c:v>
                </c:pt>
                <c:pt idx="13687">
                  <c:v>3.8959027777741131</c:v>
                </c:pt>
                <c:pt idx="13688">
                  <c:v>3.8961458333355541</c:v>
                </c:pt>
                <c:pt idx="13689">
                  <c:v>3.8963888888897191</c:v>
                </c:pt>
                <c:pt idx="13690">
                  <c:v>3.8966319444438842</c:v>
                </c:pt>
                <c:pt idx="13691">
                  <c:v>3.8968749999980492</c:v>
                </c:pt>
                <c:pt idx="13692">
                  <c:v>3.8971180555522142</c:v>
                </c:pt>
                <c:pt idx="13693">
                  <c:v>3.8973611111136552</c:v>
                </c:pt>
                <c:pt idx="13694">
                  <c:v>3.8976041666678203</c:v>
                </c:pt>
                <c:pt idx="13695">
                  <c:v>3.8978472222219853</c:v>
                </c:pt>
                <c:pt idx="13696">
                  <c:v>3.8980902777761504</c:v>
                </c:pt>
                <c:pt idx="13697">
                  <c:v>3.8983333333303154</c:v>
                </c:pt>
                <c:pt idx="13698">
                  <c:v>3.8985763888917564</c:v>
                </c:pt>
                <c:pt idx="13699">
                  <c:v>3.8988194444459214</c:v>
                </c:pt>
                <c:pt idx="13700">
                  <c:v>3.8990625000000865</c:v>
                </c:pt>
                <c:pt idx="13701">
                  <c:v>3.8993055555542515</c:v>
                </c:pt>
                <c:pt idx="13702">
                  <c:v>3.8995486111084166</c:v>
                </c:pt>
                <c:pt idx="13703">
                  <c:v>3.8997916666625816</c:v>
                </c:pt>
                <c:pt idx="13704">
                  <c:v>3.9000347222240226</c:v>
                </c:pt>
                <c:pt idx="13705">
                  <c:v>3.9002777777781876</c:v>
                </c:pt>
                <c:pt idx="13706">
                  <c:v>3.9005208333323527</c:v>
                </c:pt>
                <c:pt idx="13707">
                  <c:v>3.9007638888865177</c:v>
                </c:pt>
                <c:pt idx="13708">
                  <c:v>3.9010069444406827</c:v>
                </c:pt>
                <c:pt idx="13709">
                  <c:v>3.9012500000021237</c:v>
                </c:pt>
                <c:pt idx="13710">
                  <c:v>3.9014930555562888</c:v>
                </c:pt>
                <c:pt idx="13711">
                  <c:v>3.9017361111104538</c:v>
                </c:pt>
                <c:pt idx="13712">
                  <c:v>3.9019791666646189</c:v>
                </c:pt>
                <c:pt idx="13713">
                  <c:v>3.9022222222187839</c:v>
                </c:pt>
                <c:pt idx="13714">
                  <c:v>3.9024652777802249</c:v>
                </c:pt>
                <c:pt idx="13715">
                  <c:v>3.9027083333343899</c:v>
                </c:pt>
                <c:pt idx="13716">
                  <c:v>3.902951388888555</c:v>
                </c:pt>
                <c:pt idx="13717">
                  <c:v>3.90319444444272</c:v>
                </c:pt>
                <c:pt idx="13718">
                  <c:v>3.9034374999968851</c:v>
                </c:pt>
                <c:pt idx="13719">
                  <c:v>3.903680555558326</c:v>
                </c:pt>
                <c:pt idx="13720">
                  <c:v>3.9039236111124911</c:v>
                </c:pt>
                <c:pt idx="13721">
                  <c:v>3.9041666666666561</c:v>
                </c:pt>
                <c:pt idx="13722">
                  <c:v>3.9044097222208212</c:v>
                </c:pt>
                <c:pt idx="13723">
                  <c:v>3.9046527777749862</c:v>
                </c:pt>
                <c:pt idx="13724">
                  <c:v>3.9048958333364272</c:v>
                </c:pt>
                <c:pt idx="13725">
                  <c:v>3.9051388888905922</c:v>
                </c:pt>
                <c:pt idx="13726">
                  <c:v>3.9053819444447573</c:v>
                </c:pt>
                <c:pt idx="13727">
                  <c:v>3.9056249999989223</c:v>
                </c:pt>
                <c:pt idx="13728">
                  <c:v>3.905879629629867</c:v>
                </c:pt>
                <c:pt idx="13729">
                  <c:v>3.9061226851840321</c:v>
                </c:pt>
                <c:pt idx="13730">
                  <c:v>3.9063657407381971</c:v>
                </c:pt>
                <c:pt idx="13731">
                  <c:v>3.9066087962923621</c:v>
                </c:pt>
                <c:pt idx="13732">
                  <c:v>3.9068518518538031</c:v>
                </c:pt>
                <c:pt idx="13733">
                  <c:v>3.9070949074079682</c:v>
                </c:pt>
                <c:pt idx="13734">
                  <c:v>3.9073379629621332</c:v>
                </c:pt>
                <c:pt idx="13735">
                  <c:v>3.9075810185162982</c:v>
                </c:pt>
                <c:pt idx="13736">
                  <c:v>3.9078240740704633</c:v>
                </c:pt>
                <c:pt idx="13737">
                  <c:v>3.9080671296319043</c:v>
                </c:pt>
                <c:pt idx="13738">
                  <c:v>3.9083101851860693</c:v>
                </c:pt>
                <c:pt idx="13739">
                  <c:v>3.9085532407402344</c:v>
                </c:pt>
                <c:pt idx="13740">
                  <c:v>3.9087962962943994</c:v>
                </c:pt>
                <c:pt idx="13741">
                  <c:v>3.9090393518485644</c:v>
                </c:pt>
                <c:pt idx="13742">
                  <c:v>3.9092824074100054</c:v>
                </c:pt>
                <c:pt idx="13743">
                  <c:v>3.9095254629641705</c:v>
                </c:pt>
                <c:pt idx="13744">
                  <c:v>3.9097685185183355</c:v>
                </c:pt>
                <c:pt idx="13745">
                  <c:v>3.9100115740725006</c:v>
                </c:pt>
                <c:pt idx="13746">
                  <c:v>3.9102546296266656</c:v>
                </c:pt>
                <c:pt idx="13747">
                  <c:v>3.9104976851881066</c:v>
                </c:pt>
                <c:pt idx="13748">
                  <c:v>3.9107407407422716</c:v>
                </c:pt>
                <c:pt idx="13749">
                  <c:v>3.9109837962964367</c:v>
                </c:pt>
                <c:pt idx="13750">
                  <c:v>3.9112268518506017</c:v>
                </c:pt>
                <c:pt idx="13751">
                  <c:v>3.9114699074047667</c:v>
                </c:pt>
                <c:pt idx="13752">
                  <c:v>3.9117129629589318</c:v>
                </c:pt>
                <c:pt idx="13753">
                  <c:v>3.9119560185203728</c:v>
                </c:pt>
                <c:pt idx="13754">
                  <c:v>3.9121990740745378</c:v>
                </c:pt>
                <c:pt idx="13755">
                  <c:v>3.9124421296287029</c:v>
                </c:pt>
                <c:pt idx="13756">
                  <c:v>3.9126851851828679</c:v>
                </c:pt>
                <c:pt idx="13757">
                  <c:v>3.9129282407370329</c:v>
                </c:pt>
                <c:pt idx="13758">
                  <c:v>3.9131712962984739</c:v>
                </c:pt>
                <c:pt idx="13759">
                  <c:v>3.913414351852639</c:v>
                </c:pt>
                <c:pt idx="13760">
                  <c:v>3.913657407406804</c:v>
                </c:pt>
                <c:pt idx="13761">
                  <c:v>3.9139004629609691</c:v>
                </c:pt>
                <c:pt idx="13762">
                  <c:v>3.9141435185151341</c:v>
                </c:pt>
                <c:pt idx="13763">
                  <c:v>3.9143865740765751</c:v>
                </c:pt>
                <c:pt idx="13764">
                  <c:v>3.9146296296307401</c:v>
                </c:pt>
                <c:pt idx="13765">
                  <c:v>3.9148726851849052</c:v>
                </c:pt>
                <c:pt idx="13766">
                  <c:v>3.9151157407390702</c:v>
                </c:pt>
                <c:pt idx="13767">
                  <c:v>3.9153587962932352</c:v>
                </c:pt>
                <c:pt idx="13768">
                  <c:v>3.9156018518546762</c:v>
                </c:pt>
                <c:pt idx="13769">
                  <c:v>3.9158449074088413</c:v>
                </c:pt>
                <c:pt idx="13770">
                  <c:v>3.9160879629630063</c:v>
                </c:pt>
                <c:pt idx="13771">
                  <c:v>3.9163310185171714</c:v>
                </c:pt>
                <c:pt idx="13772">
                  <c:v>3.9165740740713364</c:v>
                </c:pt>
                <c:pt idx="13773">
                  <c:v>3.9168171296255014</c:v>
                </c:pt>
                <c:pt idx="13774">
                  <c:v>3.9170601851869424</c:v>
                </c:pt>
                <c:pt idx="13775">
                  <c:v>3.9173032407411075</c:v>
                </c:pt>
                <c:pt idx="13776">
                  <c:v>3.9175578703720522</c:v>
                </c:pt>
                <c:pt idx="13777">
                  <c:v>3.9178009259262172</c:v>
                </c:pt>
                <c:pt idx="13778">
                  <c:v>3.9180439814803822</c:v>
                </c:pt>
                <c:pt idx="13779">
                  <c:v>3.9182870370345473</c:v>
                </c:pt>
                <c:pt idx="13780">
                  <c:v>3.9185300925887123</c:v>
                </c:pt>
                <c:pt idx="13781">
                  <c:v>3.9187731481501533</c:v>
                </c:pt>
                <c:pt idx="13782">
                  <c:v>3.9190162037043184</c:v>
                </c:pt>
                <c:pt idx="13783">
                  <c:v>3.9192592592584834</c:v>
                </c:pt>
                <c:pt idx="13784">
                  <c:v>3.9195023148126484</c:v>
                </c:pt>
                <c:pt idx="13785">
                  <c:v>3.9197453703668135</c:v>
                </c:pt>
                <c:pt idx="13786">
                  <c:v>3.9199884259282545</c:v>
                </c:pt>
                <c:pt idx="13787">
                  <c:v>3.9202314814824195</c:v>
                </c:pt>
                <c:pt idx="13788">
                  <c:v>3.9204745370365846</c:v>
                </c:pt>
                <c:pt idx="13789">
                  <c:v>3.9207175925907496</c:v>
                </c:pt>
                <c:pt idx="13790">
                  <c:v>3.9209606481449146</c:v>
                </c:pt>
                <c:pt idx="13791">
                  <c:v>3.9212037037063556</c:v>
                </c:pt>
                <c:pt idx="13792">
                  <c:v>3.9214467592605207</c:v>
                </c:pt>
                <c:pt idx="13793">
                  <c:v>3.9216898148146857</c:v>
                </c:pt>
                <c:pt idx="13794">
                  <c:v>3.9219328703688507</c:v>
                </c:pt>
                <c:pt idx="13795">
                  <c:v>3.9221759259230158</c:v>
                </c:pt>
                <c:pt idx="13796">
                  <c:v>3.9224189814844568</c:v>
                </c:pt>
                <c:pt idx="13797">
                  <c:v>3.9226620370386218</c:v>
                </c:pt>
                <c:pt idx="13798">
                  <c:v>3.9229050925927869</c:v>
                </c:pt>
                <c:pt idx="13799">
                  <c:v>3.9231481481469519</c:v>
                </c:pt>
                <c:pt idx="13800">
                  <c:v>3.9233912037011169</c:v>
                </c:pt>
                <c:pt idx="13801">
                  <c:v>3.923634259255282</c:v>
                </c:pt>
                <c:pt idx="13802">
                  <c:v>3.923877314816723</c:v>
                </c:pt>
                <c:pt idx="13803">
                  <c:v>3.924120370370888</c:v>
                </c:pt>
                <c:pt idx="13804">
                  <c:v>3.9243634259250531</c:v>
                </c:pt>
                <c:pt idx="13805">
                  <c:v>3.9246064814792181</c:v>
                </c:pt>
                <c:pt idx="13806">
                  <c:v>3.9248495370333831</c:v>
                </c:pt>
                <c:pt idx="13807">
                  <c:v>3.9250925925948241</c:v>
                </c:pt>
                <c:pt idx="13808">
                  <c:v>3.9253356481489892</c:v>
                </c:pt>
                <c:pt idx="13809">
                  <c:v>3.9255787037031542</c:v>
                </c:pt>
                <c:pt idx="13810">
                  <c:v>3.9258217592573192</c:v>
                </c:pt>
                <c:pt idx="13811">
                  <c:v>3.9260648148114843</c:v>
                </c:pt>
                <c:pt idx="13812">
                  <c:v>3.9263078703729253</c:v>
                </c:pt>
                <c:pt idx="13813">
                  <c:v>3.9265509259270903</c:v>
                </c:pt>
                <c:pt idx="13814">
                  <c:v>3.9267939814812554</c:v>
                </c:pt>
                <c:pt idx="13815">
                  <c:v>3.9270370370354204</c:v>
                </c:pt>
                <c:pt idx="13816">
                  <c:v>3.9272800925895854</c:v>
                </c:pt>
                <c:pt idx="13817">
                  <c:v>3.9275231481510264</c:v>
                </c:pt>
                <c:pt idx="13818">
                  <c:v>3.9277662037051915</c:v>
                </c:pt>
                <c:pt idx="13819">
                  <c:v>3.9280092592593565</c:v>
                </c:pt>
                <c:pt idx="13820">
                  <c:v>3.9282523148135216</c:v>
                </c:pt>
                <c:pt idx="13821">
                  <c:v>3.9284953703676866</c:v>
                </c:pt>
                <c:pt idx="13822">
                  <c:v>3.9287384259218516</c:v>
                </c:pt>
                <c:pt idx="13823">
                  <c:v>3.9289814814832926</c:v>
                </c:pt>
                <c:pt idx="13824">
                  <c:v>3.9292361111142373</c:v>
                </c:pt>
                <c:pt idx="13825">
                  <c:v>3.9294791666684024</c:v>
                </c:pt>
                <c:pt idx="13826">
                  <c:v>3.9297222222225674</c:v>
                </c:pt>
                <c:pt idx="13827">
                  <c:v>3.9299652777767324</c:v>
                </c:pt>
                <c:pt idx="13828">
                  <c:v>3.9302083333308975</c:v>
                </c:pt>
                <c:pt idx="13829">
                  <c:v>3.9304513888850625</c:v>
                </c:pt>
                <c:pt idx="13830">
                  <c:v>3.9306944444465035</c:v>
                </c:pt>
                <c:pt idx="13831">
                  <c:v>3.9309375000006685</c:v>
                </c:pt>
                <c:pt idx="13832">
                  <c:v>3.9311805555548336</c:v>
                </c:pt>
                <c:pt idx="13833">
                  <c:v>3.9314236111089986</c:v>
                </c:pt>
                <c:pt idx="13834">
                  <c:v>3.9316666666631637</c:v>
                </c:pt>
                <c:pt idx="13835">
                  <c:v>3.9319097222246047</c:v>
                </c:pt>
                <c:pt idx="13836">
                  <c:v>3.9321527777787697</c:v>
                </c:pt>
                <c:pt idx="13837">
                  <c:v>3.9323958333329347</c:v>
                </c:pt>
                <c:pt idx="13838">
                  <c:v>3.9326388888870998</c:v>
                </c:pt>
                <c:pt idx="13839">
                  <c:v>3.9328819444412648</c:v>
                </c:pt>
                <c:pt idx="13840">
                  <c:v>3.9331250000027058</c:v>
                </c:pt>
                <c:pt idx="13841">
                  <c:v>3.9333680555568709</c:v>
                </c:pt>
                <c:pt idx="13842">
                  <c:v>3.9336111111110359</c:v>
                </c:pt>
                <c:pt idx="13843">
                  <c:v>3.9338541666652009</c:v>
                </c:pt>
                <c:pt idx="13844">
                  <c:v>3.934097222219366</c:v>
                </c:pt>
                <c:pt idx="13845">
                  <c:v>3.934340277780807</c:v>
                </c:pt>
                <c:pt idx="13846">
                  <c:v>3.934583333334972</c:v>
                </c:pt>
                <c:pt idx="13847">
                  <c:v>3.934826388889137</c:v>
                </c:pt>
                <c:pt idx="13848">
                  <c:v>3.9350694444433021</c:v>
                </c:pt>
                <c:pt idx="13849">
                  <c:v>3.9353124999974671</c:v>
                </c:pt>
                <c:pt idx="13850">
                  <c:v>3.9355555555516322</c:v>
                </c:pt>
                <c:pt idx="13851">
                  <c:v>3.9357986111130732</c:v>
                </c:pt>
                <c:pt idx="13852">
                  <c:v>3.9360416666672382</c:v>
                </c:pt>
                <c:pt idx="13853">
                  <c:v>3.9362847222214032</c:v>
                </c:pt>
                <c:pt idx="13854">
                  <c:v>3.9365277777755683</c:v>
                </c:pt>
                <c:pt idx="13855">
                  <c:v>3.9367708333297333</c:v>
                </c:pt>
                <c:pt idx="13856">
                  <c:v>3.9370138888911743</c:v>
                </c:pt>
                <c:pt idx="13857">
                  <c:v>3.9372569444453394</c:v>
                </c:pt>
                <c:pt idx="13858">
                  <c:v>3.9374999999995044</c:v>
                </c:pt>
                <c:pt idx="13859">
                  <c:v>3.9377430555536694</c:v>
                </c:pt>
                <c:pt idx="13860">
                  <c:v>3.9379861111078345</c:v>
                </c:pt>
                <c:pt idx="13861">
                  <c:v>3.9382291666692755</c:v>
                </c:pt>
                <c:pt idx="13862">
                  <c:v>3.9384722222234405</c:v>
                </c:pt>
                <c:pt idx="13863">
                  <c:v>3.9387152777776056</c:v>
                </c:pt>
                <c:pt idx="13864">
                  <c:v>3.9389583333317706</c:v>
                </c:pt>
                <c:pt idx="13865">
                  <c:v>3.9392013888859356</c:v>
                </c:pt>
                <c:pt idx="13866">
                  <c:v>3.9394444444473766</c:v>
                </c:pt>
                <c:pt idx="13867">
                  <c:v>3.9396875000015417</c:v>
                </c:pt>
                <c:pt idx="13868">
                  <c:v>3.9399305555557067</c:v>
                </c:pt>
                <c:pt idx="13869">
                  <c:v>3.9401736111098717</c:v>
                </c:pt>
                <c:pt idx="13870">
                  <c:v>3.9404166666640368</c:v>
                </c:pt>
                <c:pt idx="13871">
                  <c:v>3.9406597222182018</c:v>
                </c:pt>
                <c:pt idx="13872">
                  <c:v>3.9409027777796428</c:v>
                </c:pt>
                <c:pt idx="13873">
                  <c:v>3.9411574074033116</c:v>
                </c:pt>
                <c:pt idx="13874">
                  <c:v>3.9414004629647525</c:v>
                </c:pt>
                <c:pt idx="13875">
                  <c:v>3.9416435185189176</c:v>
                </c:pt>
                <c:pt idx="13876">
                  <c:v>3.9418865740730826</c:v>
                </c:pt>
                <c:pt idx="13877">
                  <c:v>3.9421296296272477</c:v>
                </c:pt>
                <c:pt idx="13878">
                  <c:v>3.9423726851814127</c:v>
                </c:pt>
                <c:pt idx="13879">
                  <c:v>3.9426157407428537</c:v>
                </c:pt>
                <c:pt idx="13880">
                  <c:v>3.9428587962970187</c:v>
                </c:pt>
                <c:pt idx="13881">
                  <c:v>3.9431018518511838</c:v>
                </c:pt>
                <c:pt idx="13882">
                  <c:v>3.9433449074053488</c:v>
                </c:pt>
                <c:pt idx="13883">
                  <c:v>3.9435879629595139</c:v>
                </c:pt>
                <c:pt idx="13884">
                  <c:v>3.9438310185209549</c:v>
                </c:pt>
                <c:pt idx="13885">
                  <c:v>3.9440740740751199</c:v>
                </c:pt>
                <c:pt idx="13886">
                  <c:v>3.9443171296292849</c:v>
                </c:pt>
                <c:pt idx="13887">
                  <c:v>3.94456018518345</c:v>
                </c:pt>
                <c:pt idx="13888">
                  <c:v>3.944803240737615</c:v>
                </c:pt>
                <c:pt idx="13889">
                  <c:v>3.945046296299056</c:v>
                </c:pt>
                <c:pt idx="13890">
                  <c:v>3.945289351853221</c:v>
                </c:pt>
                <c:pt idx="13891">
                  <c:v>3.9455324074073861</c:v>
                </c:pt>
                <c:pt idx="13892">
                  <c:v>3.9457754629615511</c:v>
                </c:pt>
                <c:pt idx="13893">
                  <c:v>3.9460185185157162</c:v>
                </c:pt>
                <c:pt idx="13894">
                  <c:v>3.9462615740771572</c:v>
                </c:pt>
                <c:pt idx="13895">
                  <c:v>3.9465046296313222</c:v>
                </c:pt>
                <c:pt idx="13896">
                  <c:v>3.9467476851854872</c:v>
                </c:pt>
                <c:pt idx="13897">
                  <c:v>3.9469907407396523</c:v>
                </c:pt>
                <c:pt idx="13898">
                  <c:v>3.9472337962938173</c:v>
                </c:pt>
                <c:pt idx="13899">
                  <c:v>3.9474768518479824</c:v>
                </c:pt>
                <c:pt idx="13900">
                  <c:v>3.9477199074094234</c:v>
                </c:pt>
                <c:pt idx="13901">
                  <c:v>3.9479629629635884</c:v>
                </c:pt>
                <c:pt idx="13902">
                  <c:v>3.9482060185177534</c:v>
                </c:pt>
                <c:pt idx="13903">
                  <c:v>3.9484490740719185</c:v>
                </c:pt>
                <c:pt idx="13904">
                  <c:v>3.9486921296260835</c:v>
                </c:pt>
                <c:pt idx="13905">
                  <c:v>3.9489351851875245</c:v>
                </c:pt>
                <c:pt idx="13906">
                  <c:v>3.9491782407416895</c:v>
                </c:pt>
                <c:pt idx="13907">
                  <c:v>3.9494212962958546</c:v>
                </c:pt>
                <c:pt idx="13908">
                  <c:v>3.9496643518500196</c:v>
                </c:pt>
                <c:pt idx="13909">
                  <c:v>3.9499074074041847</c:v>
                </c:pt>
                <c:pt idx="13910">
                  <c:v>3.9501504629656257</c:v>
                </c:pt>
                <c:pt idx="13911">
                  <c:v>3.9503935185197907</c:v>
                </c:pt>
                <c:pt idx="13912">
                  <c:v>3.9506365740739557</c:v>
                </c:pt>
                <c:pt idx="13913">
                  <c:v>3.9508796296281208</c:v>
                </c:pt>
                <c:pt idx="13914">
                  <c:v>3.9511226851822858</c:v>
                </c:pt>
                <c:pt idx="13915">
                  <c:v>3.9513657407437268</c:v>
                </c:pt>
                <c:pt idx="13916">
                  <c:v>3.9516087962978919</c:v>
                </c:pt>
                <c:pt idx="13917">
                  <c:v>3.9518518518520569</c:v>
                </c:pt>
                <c:pt idx="13918">
                  <c:v>3.9520949074062219</c:v>
                </c:pt>
                <c:pt idx="13919">
                  <c:v>3.952337962960387</c:v>
                </c:pt>
                <c:pt idx="13920">
                  <c:v>3.952581018514552</c:v>
                </c:pt>
                <c:pt idx="13921">
                  <c:v>3.9528356481454967</c:v>
                </c:pt>
                <c:pt idx="13922">
                  <c:v>3.9530787036996617</c:v>
                </c:pt>
                <c:pt idx="13923">
                  <c:v>3.9533217592611027</c:v>
                </c:pt>
                <c:pt idx="13924">
                  <c:v>3.9535648148152678</c:v>
                </c:pt>
                <c:pt idx="13925">
                  <c:v>3.9538078703694328</c:v>
                </c:pt>
                <c:pt idx="13926">
                  <c:v>3.9540509259235979</c:v>
                </c:pt>
                <c:pt idx="13927">
                  <c:v>3.9542939814777629</c:v>
                </c:pt>
                <c:pt idx="13928">
                  <c:v>3.9545370370392039</c:v>
                </c:pt>
                <c:pt idx="13929">
                  <c:v>3.9547800925933689</c:v>
                </c:pt>
                <c:pt idx="13930">
                  <c:v>3.955023148147534</c:v>
                </c:pt>
                <c:pt idx="13931">
                  <c:v>3.955266203701699</c:v>
                </c:pt>
                <c:pt idx="13932">
                  <c:v>3.9555092592558641</c:v>
                </c:pt>
                <c:pt idx="13933">
                  <c:v>3.955752314817305</c:v>
                </c:pt>
                <c:pt idx="13934">
                  <c:v>3.9559953703714701</c:v>
                </c:pt>
                <c:pt idx="13935">
                  <c:v>3.9562384259256351</c:v>
                </c:pt>
                <c:pt idx="13936">
                  <c:v>3.9564814814798002</c:v>
                </c:pt>
                <c:pt idx="13937">
                  <c:v>3.9567245370339652</c:v>
                </c:pt>
                <c:pt idx="13938">
                  <c:v>3.9569675925954062</c:v>
                </c:pt>
                <c:pt idx="13939">
                  <c:v>3.9572106481495712</c:v>
                </c:pt>
                <c:pt idx="13940">
                  <c:v>3.9574537037037363</c:v>
                </c:pt>
                <c:pt idx="13941">
                  <c:v>3.9576967592579013</c:v>
                </c:pt>
                <c:pt idx="13942">
                  <c:v>3.9579398148120664</c:v>
                </c:pt>
                <c:pt idx="13943">
                  <c:v>3.9581828703735074</c:v>
                </c:pt>
                <c:pt idx="13944">
                  <c:v>3.9584259259276724</c:v>
                </c:pt>
                <c:pt idx="13945">
                  <c:v>3.9586689814818374</c:v>
                </c:pt>
                <c:pt idx="13946">
                  <c:v>3.9589120370360025</c:v>
                </c:pt>
                <c:pt idx="13947">
                  <c:v>3.9591550925901675</c:v>
                </c:pt>
                <c:pt idx="13948">
                  <c:v>3.9593981481443326</c:v>
                </c:pt>
                <c:pt idx="13949">
                  <c:v>3.9596412037057735</c:v>
                </c:pt>
                <c:pt idx="13950">
                  <c:v>3.9598842592599386</c:v>
                </c:pt>
                <c:pt idx="13951">
                  <c:v>3.9601273148141036</c:v>
                </c:pt>
                <c:pt idx="13952">
                  <c:v>3.9603703703682687</c:v>
                </c:pt>
                <c:pt idx="13953">
                  <c:v>3.9606134259224337</c:v>
                </c:pt>
                <c:pt idx="13954">
                  <c:v>3.9608564814838747</c:v>
                </c:pt>
                <c:pt idx="13955">
                  <c:v>3.9610995370380397</c:v>
                </c:pt>
                <c:pt idx="13956">
                  <c:v>3.9613425925922048</c:v>
                </c:pt>
                <c:pt idx="13957">
                  <c:v>3.9615856481463698</c:v>
                </c:pt>
                <c:pt idx="13958">
                  <c:v>3.9618287037005349</c:v>
                </c:pt>
                <c:pt idx="13959">
                  <c:v>3.9620717592619759</c:v>
                </c:pt>
                <c:pt idx="13960">
                  <c:v>3.9623148148161409</c:v>
                </c:pt>
                <c:pt idx="13961">
                  <c:v>3.9625578703703059</c:v>
                </c:pt>
                <c:pt idx="13962">
                  <c:v>3.962800925924471</c:v>
                </c:pt>
                <c:pt idx="13963">
                  <c:v>3.963043981478636</c:v>
                </c:pt>
                <c:pt idx="13964">
                  <c:v>3.963287037040077</c:v>
                </c:pt>
                <c:pt idx="13965">
                  <c:v>3.963530092594242</c:v>
                </c:pt>
                <c:pt idx="13966">
                  <c:v>3.9637731481484071</c:v>
                </c:pt>
                <c:pt idx="13967">
                  <c:v>3.9640162037025721</c:v>
                </c:pt>
                <c:pt idx="13968">
                  <c:v>3.9642592592567372</c:v>
                </c:pt>
                <c:pt idx="13969">
                  <c:v>3.9645138888876819</c:v>
                </c:pt>
                <c:pt idx="13970">
                  <c:v>3.9647569444418469</c:v>
                </c:pt>
                <c:pt idx="13971">
                  <c:v>3.9649999999960119</c:v>
                </c:pt>
                <c:pt idx="13972">
                  <c:v>3.9652430555574529</c:v>
                </c:pt>
                <c:pt idx="13973">
                  <c:v>3.965486111111618</c:v>
                </c:pt>
                <c:pt idx="13974">
                  <c:v>3.965729166665783</c:v>
                </c:pt>
                <c:pt idx="13975">
                  <c:v>3.9659722222199481</c:v>
                </c:pt>
                <c:pt idx="13976">
                  <c:v>3.9662152777741131</c:v>
                </c:pt>
                <c:pt idx="13977">
                  <c:v>3.9664583333355541</c:v>
                </c:pt>
                <c:pt idx="13978">
                  <c:v>3.9667013888897191</c:v>
                </c:pt>
                <c:pt idx="13979">
                  <c:v>3.9669444444438842</c:v>
                </c:pt>
                <c:pt idx="13980">
                  <c:v>3.9671874999980492</c:v>
                </c:pt>
                <c:pt idx="13981">
                  <c:v>3.9674305555522142</c:v>
                </c:pt>
                <c:pt idx="13982">
                  <c:v>3.9676736111136552</c:v>
                </c:pt>
                <c:pt idx="13983">
                  <c:v>3.9679166666678203</c:v>
                </c:pt>
                <c:pt idx="13984">
                  <c:v>3.9681597222219853</c:v>
                </c:pt>
                <c:pt idx="13985">
                  <c:v>3.9684027777761504</c:v>
                </c:pt>
                <c:pt idx="13986">
                  <c:v>3.9686458333303154</c:v>
                </c:pt>
                <c:pt idx="13987">
                  <c:v>3.9688888888917564</c:v>
                </c:pt>
                <c:pt idx="13988">
                  <c:v>3.9691319444459214</c:v>
                </c:pt>
                <c:pt idx="13989">
                  <c:v>3.9693750000000865</c:v>
                </c:pt>
                <c:pt idx="13990">
                  <c:v>3.9696180555542515</c:v>
                </c:pt>
                <c:pt idx="13991">
                  <c:v>3.9698611111084166</c:v>
                </c:pt>
                <c:pt idx="13992">
                  <c:v>3.9701041666625816</c:v>
                </c:pt>
                <c:pt idx="13993">
                  <c:v>3.9703472222240226</c:v>
                </c:pt>
                <c:pt idx="13994">
                  <c:v>3.9705902777781876</c:v>
                </c:pt>
                <c:pt idx="13995">
                  <c:v>3.9708333333323527</c:v>
                </c:pt>
                <c:pt idx="13996">
                  <c:v>3.9710763888865177</c:v>
                </c:pt>
                <c:pt idx="13997">
                  <c:v>3.9713194444406827</c:v>
                </c:pt>
                <c:pt idx="13998">
                  <c:v>3.9715625000021237</c:v>
                </c:pt>
                <c:pt idx="13999">
                  <c:v>3.9718055555562888</c:v>
                </c:pt>
                <c:pt idx="14000">
                  <c:v>3.9720486111104538</c:v>
                </c:pt>
                <c:pt idx="14001">
                  <c:v>3.9722916666646189</c:v>
                </c:pt>
                <c:pt idx="14002">
                  <c:v>3.9725347222187839</c:v>
                </c:pt>
                <c:pt idx="14003">
                  <c:v>3.9727777777802249</c:v>
                </c:pt>
                <c:pt idx="14004">
                  <c:v>3.9730208333343899</c:v>
                </c:pt>
                <c:pt idx="14005">
                  <c:v>3.973263888888555</c:v>
                </c:pt>
                <c:pt idx="14006">
                  <c:v>3.97350694444272</c:v>
                </c:pt>
                <c:pt idx="14007">
                  <c:v>3.9737499999968851</c:v>
                </c:pt>
                <c:pt idx="14008">
                  <c:v>3.973993055558326</c:v>
                </c:pt>
                <c:pt idx="14009">
                  <c:v>3.9742361111124911</c:v>
                </c:pt>
                <c:pt idx="14010">
                  <c:v>3.9744791666666561</c:v>
                </c:pt>
                <c:pt idx="14011">
                  <c:v>3.9747222222208212</c:v>
                </c:pt>
                <c:pt idx="14012">
                  <c:v>3.9749652777749862</c:v>
                </c:pt>
                <c:pt idx="14013">
                  <c:v>3.9752083333364272</c:v>
                </c:pt>
                <c:pt idx="14014">
                  <c:v>3.9754513888905922</c:v>
                </c:pt>
                <c:pt idx="14015">
                  <c:v>3.9756944444447573</c:v>
                </c:pt>
                <c:pt idx="14016">
                  <c:v>3.9759374999989223</c:v>
                </c:pt>
                <c:pt idx="14017">
                  <c:v>3.9761805555530874</c:v>
                </c:pt>
                <c:pt idx="14018">
                  <c:v>3.9764351851840321</c:v>
                </c:pt>
                <c:pt idx="14019">
                  <c:v>3.9766782407381971</c:v>
                </c:pt>
                <c:pt idx="14020">
                  <c:v>3.9769212962923621</c:v>
                </c:pt>
                <c:pt idx="14021">
                  <c:v>3.9771643518538031</c:v>
                </c:pt>
                <c:pt idx="14022">
                  <c:v>3.9774074074079682</c:v>
                </c:pt>
                <c:pt idx="14023">
                  <c:v>3.9776504629621332</c:v>
                </c:pt>
                <c:pt idx="14024">
                  <c:v>3.9778935185162982</c:v>
                </c:pt>
                <c:pt idx="14025">
                  <c:v>3.9781365740704633</c:v>
                </c:pt>
                <c:pt idx="14026">
                  <c:v>3.9783796296319043</c:v>
                </c:pt>
                <c:pt idx="14027">
                  <c:v>3.9786226851860693</c:v>
                </c:pt>
                <c:pt idx="14028">
                  <c:v>3.9788657407402344</c:v>
                </c:pt>
                <c:pt idx="14029">
                  <c:v>3.9791087962943994</c:v>
                </c:pt>
                <c:pt idx="14030">
                  <c:v>3.9793518518485644</c:v>
                </c:pt>
                <c:pt idx="14031">
                  <c:v>3.9795949074100054</c:v>
                </c:pt>
                <c:pt idx="14032">
                  <c:v>3.9798379629641705</c:v>
                </c:pt>
                <c:pt idx="14033">
                  <c:v>3.9800810185183355</c:v>
                </c:pt>
                <c:pt idx="14034">
                  <c:v>3.9803240740725006</c:v>
                </c:pt>
                <c:pt idx="14035">
                  <c:v>3.9805671296266656</c:v>
                </c:pt>
                <c:pt idx="14036">
                  <c:v>3.9808101851881066</c:v>
                </c:pt>
                <c:pt idx="14037">
                  <c:v>3.9810532407422716</c:v>
                </c:pt>
                <c:pt idx="14038">
                  <c:v>3.9812962962964367</c:v>
                </c:pt>
                <c:pt idx="14039">
                  <c:v>3.9815393518506017</c:v>
                </c:pt>
                <c:pt idx="14040">
                  <c:v>3.9817824074047667</c:v>
                </c:pt>
                <c:pt idx="14041">
                  <c:v>3.9820254629589318</c:v>
                </c:pt>
                <c:pt idx="14042">
                  <c:v>3.9822685185203728</c:v>
                </c:pt>
                <c:pt idx="14043">
                  <c:v>3.9825115740745378</c:v>
                </c:pt>
                <c:pt idx="14044">
                  <c:v>3.9827546296287029</c:v>
                </c:pt>
                <c:pt idx="14045">
                  <c:v>3.9829976851828679</c:v>
                </c:pt>
                <c:pt idx="14046">
                  <c:v>3.9832407407370329</c:v>
                </c:pt>
                <c:pt idx="14047">
                  <c:v>3.9834837962984739</c:v>
                </c:pt>
                <c:pt idx="14048">
                  <c:v>3.983726851852639</c:v>
                </c:pt>
                <c:pt idx="14049">
                  <c:v>3.983969907406804</c:v>
                </c:pt>
                <c:pt idx="14050">
                  <c:v>3.9842129629609691</c:v>
                </c:pt>
                <c:pt idx="14051">
                  <c:v>3.9844560185151341</c:v>
                </c:pt>
                <c:pt idx="14052">
                  <c:v>3.9846990740765751</c:v>
                </c:pt>
                <c:pt idx="14053">
                  <c:v>3.9849421296307401</c:v>
                </c:pt>
                <c:pt idx="14054">
                  <c:v>3.9851851851849052</c:v>
                </c:pt>
                <c:pt idx="14055">
                  <c:v>3.9854282407390702</c:v>
                </c:pt>
                <c:pt idx="14056">
                  <c:v>3.9856712962932352</c:v>
                </c:pt>
                <c:pt idx="14057">
                  <c:v>3.9859143518546762</c:v>
                </c:pt>
                <c:pt idx="14058">
                  <c:v>3.9861574074088413</c:v>
                </c:pt>
                <c:pt idx="14059">
                  <c:v>3.9864004629630063</c:v>
                </c:pt>
                <c:pt idx="14060">
                  <c:v>3.9866435185171714</c:v>
                </c:pt>
                <c:pt idx="14061">
                  <c:v>3.9868865740713364</c:v>
                </c:pt>
                <c:pt idx="14062">
                  <c:v>3.9871296296255014</c:v>
                </c:pt>
                <c:pt idx="14063">
                  <c:v>3.9873726851869424</c:v>
                </c:pt>
                <c:pt idx="14064">
                  <c:v>3.9876157407411075</c:v>
                </c:pt>
                <c:pt idx="14065">
                  <c:v>3.9878587962952725</c:v>
                </c:pt>
                <c:pt idx="14066">
                  <c:v>3.9881134259262172</c:v>
                </c:pt>
                <c:pt idx="14067">
                  <c:v>3.9883564814803822</c:v>
                </c:pt>
                <c:pt idx="14068">
                  <c:v>3.9885995370345473</c:v>
                </c:pt>
                <c:pt idx="14069">
                  <c:v>3.9888425925887123</c:v>
                </c:pt>
                <c:pt idx="14070">
                  <c:v>3.9890856481501533</c:v>
                </c:pt>
                <c:pt idx="14071">
                  <c:v>3.9893287037043184</c:v>
                </c:pt>
                <c:pt idx="14072">
                  <c:v>3.9895717592584834</c:v>
                </c:pt>
                <c:pt idx="14073">
                  <c:v>3.9898148148126484</c:v>
                </c:pt>
                <c:pt idx="14074">
                  <c:v>3.9900578703668135</c:v>
                </c:pt>
                <c:pt idx="14075">
                  <c:v>3.9903009259282545</c:v>
                </c:pt>
                <c:pt idx="14076">
                  <c:v>3.9905439814824195</c:v>
                </c:pt>
                <c:pt idx="14077">
                  <c:v>3.9907870370365846</c:v>
                </c:pt>
                <c:pt idx="14078">
                  <c:v>3.9910300925907496</c:v>
                </c:pt>
                <c:pt idx="14079">
                  <c:v>3.9912731481449146</c:v>
                </c:pt>
                <c:pt idx="14080">
                  <c:v>3.9915162037063556</c:v>
                </c:pt>
                <c:pt idx="14081">
                  <c:v>3.9917592592605207</c:v>
                </c:pt>
                <c:pt idx="14082">
                  <c:v>3.9920023148146857</c:v>
                </c:pt>
                <c:pt idx="14083">
                  <c:v>3.9922453703688507</c:v>
                </c:pt>
                <c:pt idx="14084">
                  <c:v>3.9924884259230158</c:v>
                </c:pt>
                <c:pt idx="14085">
                  <c:v>3.9927314814844568</c:v>
                </c:pt>
                <c:pt idx="14086">
                  <c:v>3.9929745370386218</c:v>
                </c:pt>
                <c:pt idx="14087">
                  <c:v>3.9932175925927869</c:v>
                </c:pt>
                <c:pt idx="14088">
                  <c:v>3.9934606481469519</c:v>
                </c:pt>
                <c:pt idx="14089">
                  <c:v>3.9937037037011169</c:v>
                </c:pt>
                <c:pt idx="14090">
                  <c:v>3.993946759255282</c:v>
                </c:pt>
                <c:pt idx="14091">
                  <c:v>3.994189814816723</c:v>
                </c:pt>
                <c:pt idx="14092">
                  <c:v>3.994432870370888</c:v>
                </c:pt>
                <c:pt idx="14093">
                  <c:v>3.9946759259250531</c:v>
                </c:pt>
                <c:pt idx="14094">
                  <c:v>3.9949189814792181</c:v>
                </c:pt>
                <c:pt idx="14095">
                  <c:v>3.9951620370333831</c:v>
                </c:pt>
                <c:pt idx="14096">
                  <c:v>3.9954050925948241</c:v>
                </c:pt>
                <c:pt idx="14097">
                  <c:v>3.9956481481489892</c:v>
                </c:pt>
                <c:pt idx="14098">
                  <c:v>3.9958912037031542</c:v>
                </c:pt>
                <c:pt idx="14099">
                  <c:v>3.9961342592573192</c:v>
                </c:pt>
                <c:pt idx="14100">
                  <c:v>3.9963773148114843</c:v>
                </c:pt>
                <c:pt idx="14101">
                  <c:v>3.9966203703729253</c:v>
                </c:pt>
                <c:pt idx="14102">
                  <c:v>3.9968634259270903</c:v>
                </c:pt>
                <c:pt idx="14103">
                  <c:v>3.9971064814812554</c:v>
                </c:pt>
                <c:pt idx="14104">
                  <c:v>3.9973495370354204</c:v>
                </c:pt>
                <c:pt idx="14105">
                  <c:v>3.9975925925895854</c:v>
                </c:pt>
                <c:pt idx="14106">
                  <c:v>3.9978356481510264</c:v>
                </c:pt>
                <c:pt idx="14107">
                  <c:v>3.9980787037051915</c:v>
                </c:pt>
                <c:pt idx="14108">
                  <c:v>3.9983217592593565</c:v>
                </c:pt>
                <c:pt idx="14109">
                  <c:v>3.9985648148135216</c:v>
                </c:pt>
                <c:pt idx="14110">
                  <c:v>3.9988078703676866</c:v>
                </c:pt>
                <c:pt idx="14111">
                  <c:v>3.9990509259218516</c:v>
                </c:pt>
                <c:pt idx="14112">
                  <c:v>3.9992939814832926</c:v>
                </c:pt>
                <c:pt idx="14113">
                  <c:v>3.9995370370374577</c:v>
                </c:pt>
                <c:pt idx="14114">
                  <c:v>3.9997800925916227</c:v>
                </c:pt>
                <c:pt idx="14115">
                  <c:v>4.0000347222225674</c:v>
                </c:pt>
                <c:pt idx="14116">
                  <c:v>4.0002777777767324</c:v>
                </c:pt>
                <c:pt idx="14117">
                  <c:v>4.0005208333308975</c:v>
                </c:pt>
                <c:pt idx="14118">
                  <c:v>4.0007638888850625</c:v>
                </c:pt>
                <c:pt idx="14119">
                  <c:v>4.0010069444465035</c:v>
                </c:pt>
                <c:pt idx="14120">
                  <c:v>4.0012500000006685</c:v>
                </c:pt>
                <c:pt idx="14121">
                  <c:v>4.0014930555548336</c:v>
                </c:pt>
                <c:pt idx="14122">
                  <c:v>4.0017361111089986</c:v>
                </c:pt>
                <c:pt idx="14123">
                  <c:v>4.0019791666631637</c:v>
                </c:pt>
                <c:pt idx="14124">
                  <c:v>4.0022222222246047</c:v>
                </c:pt>
                <c:pt idx="14125">
                  <c:v>4.0024652777787697</c:v>
                </c:pt>
                <c:pt idx="14126">
                  <c:v>4.0027083333329347</c:v>
                </c:pt>
                <c:pt idx="14127">
                  <c:v>4.0029513888870998</c:v>
                </c:pt>
                <c:pt idx="14128">
                  <c:v>4.0031944444412648</c:v>
                </c:pt>
                <c:pt idx="14129">
                  <c:v>4.0034375000027058</c:v>
                </c:pt>
                <c:pt idx="14130">
                  <c:v>4.0036805555568709</c:v>
                </c:pt>
                <c:pt idx="14131">
                  <c:v>4.0039236111110359</c:v>
                </c:pt>
                <c:pt idx="14132">
                  <c:v>4.0041666666652009</c:v>
                </c:pt>
                <c:pt idx="14133">
                  <c:v>4.004409722219366</c:v>
                </c:pt>
                <c:pt idx="14134">
                  <c:v>4.004652777780807</c:v>
                </c:pt>
                <c:pt idx="14135">
                  <c:v>4.004895833334972</c:v>
                </c:pt>
                <c:pt idx="14136">
                  <c:v>4.005138888889137</c:v>
                </c:pt>
                <c:pt idx="14137">
                  <c:v>4.0053819444433021</c:v>
                </c:pt>
                <c:pt idx="14138">
                  <c:v>4.0056249999974671</c:v>
                </c:pt>
                <c:pt idx="14139">
                  <c:v>4.0058680555516322</c:v>
                </c:pt>
                <c:pt idx="14140">
                  <c:v>4.0061111111130732</c:v>
                </c:pt>
                <c:pt idx="14141">
                  <c:v>4.0063541666672382</c:v>
                </c:pt>
                <c:pt idx="14142">
                  <c:v>4.0065972222214032</c:v>
                </c:pt>
                <c:pt idx="14143">
                  <c:v>4.0068402777755683</c:v>
                </c:pt>
                <c:pt idx="14144">
                  <c:v>4.0070833333297333</c:v>
                </c:pt>
                <c:pt idx="14145">
                  <c:v>4.0073263888911743</c:v>
                </c:pt>
                <c:pt idx="14146">
                  <c:v>4.0075694444453394</c:v>
                </c:pt>
                <c:pt idx="14147">
                  <c:v>4.0078124999995044</c:v>
                </c:pt>
                <c:pt idx="14148">
                  <c:v>4.0080555555536694</c:v>
                </c:pt>
                <c:pt idx="14149">
                  <c:v>4.0082986111078345</c:v>
                </c:pt>
                <c:pt idx="14150">
                  <c:v>4.0085416666692755</c:v>
                </c:pt>
                <c:pt idx="14151">
                  <c:v>4.0087847222234405</c:v>
                </c:pt>
                <c:pt idx="14152">
                  <c:v>4.0090277777776056</c:v>
                </c:pt>
                <c:pt idx="14153">
                  <c:v>4.0092708333317706</c:v>
                </c:pt>
                <c:pt idx="14154">
                  <c:v>4.0095138888859356</c:v>
                </c:pt>
                <c:pt idx="14155">
                  <c:v>4.0097569444473766</c:v>
                </c:pt>
                <c:pt idx="14156">
                  <c:v>4.0100000000015417</c:v>
                </c:pt>
                <c:pt idx="14157">
                  <c:v>4.0102430555557067</c:v>
                </c:pt>
                <c:pt idx="14158">
                  <c:v>4.0104861111098717</c:v>
                </c:pt>
                <c:pt idx="14159">
                  <c:v>4.0107291666640368</c:v>
                </c:pt>
                <c:pt idx="14160">
                  <c:v>4.0109722222182018</c:v>
                </c:pt>
                <c:pt idx="14161">
                  <c:v>4.0112152777796428</c:v>
                </c:pt>
                <c:pt idx="14162">
                  <c:v>4.0114583333338079</c:v>
                </c:pt>
                <c:pt idx="14163">
                  <c:v>4.0117129629647525</c:v>
                </c:pt>
                <c:pt idx="14164">
                  <c:v>4.0119560185189176</c:v>
                </c:pt>
                <c:pt idx="14165">
                  <c:v>4.0121990740730826</c:v>
                </c:pt>
                <c:pt idx="14166">
                  <c:v>4.0124421296272477</c:v>
                </c:pt>
                <c:pt idx="14167">
                  <c:v>4.0126851851814127</c:v>
                </c:pt>
                <c:pt idx="14168">
                  <c:v>4.0129282407428537</c:v>
                </c:pt>
                <c:pt idx="14169">
                  <c:v>4.0131712962970187</c:v>
                </c:pt>
                <c:pt idx="14170">
                  <c:v>4.0134143518511838</c:v>
                </c:pt>
                <c:pt idx="14171">
                  <c:v>4.0136574074053488</c:v>
                </c:pt>
                <c:pt idx="14172">
                  <c:v>4.0139004629595139</c:v>
                </c:pt>
                <c:pt idx="14173">
                  <c:v>4.0141435185209549</c:v>
                </c:pt>
                <c:pt idx="14174">
                  <c:v>4.0143865740751199</c:v>
                </c:pt>
                <c:pt idx="14175">
                  <c:v>4.0146296296292849</c:v>
                </c:pt>
                <c:pt idx="14176">
                  <c:v>4.01487268518345</c:v>
                </c:pt>
                <c:pt idx="14177">
                  <c:v>4.015115740737615</c:v>
                </c:pt>
                <c:pt idx="14178">
                  <c:v>4.015358796299056</c:v>
                </c:pt>
                <c:pt idx="14179">
                  <c:v>4.015601851853221</c:v>
                </c:pt>
                <c:pt idx="14180">
                  <c:v>4.0158449074073861</c:v>
                </c:pt>
                <c:pt idx="14181">
                  <c:v>4.0160879629615511</c:v>
                </c:pt>
                <c:pt idx="14182">
                  <c:v>4.0163310185157162</c:v>
                </c:pt>
                <c:pt idx="14183">
                  <c:v>4.0165740740771572</c:v>
                </c:pt>
                <c:pt idx="14184">
                  <c:v>4.0168171296313222</c:v>
                </c:pt>
                <c:pt idx="14185">
                  <c:v>4.0170601851854872</c:v>
                </c:pt>
                <c:pt idx="14186">
                  <c:v>4.0173032407396523</c:v>
                </c:pt>
                <c:pt idx="14187">
                  <c:v>4.0175462962938173</c:v>
                </c:pt>
                <c:pt idx="14188">
                  <c:v>4.0177893518479824</c:v>
                </c:pt>
                <c:pt idx="14189">
                  <c:v>4.0180324074094234</c:v>
                </c:pt>
                <c:pt idx="14190">
                  <c:v>4.0182754629635884</c:v>
                </c:pt>
                <c:pt idx="14191">
                  <c:v>4.0185185185177534</c:v>
                </c:pt>
                <c:pt idx="14192">
                  <c:v>4.0187615740719185</c:v>
                </c:pt>
                <c:pt idx="14193">
                  <c:v>4.0190046296260835</c:v>
                </c:pt>
                <c:pt idx="14194">
                  <c:v>4.0192476851875245</c:v>
                </c:pt>
                <c:pt idx="14195">
                  <c:v>4.0194907407416895</c:v>
                </c:pt>
                <c:pt idx="14196">
                  <c:v>4.0197337962958546</c:v>
                </c:pt>
                <c:pt idx="14197">
                  <c:v>4.0199768518500196</c:v>
                </c:pt>
                <c:pt idx="14198">
                  <c:v>4.0202199074041847</c:v>
                </c:pt>
                <c:pt idx="14199">
                  <c:v>4.0204629629656257</c:v>
                </c:pt>
                <c:pt idx="14200">
                  <c:v>4.0207060185197907</c:v>
                </c:pt>
                <c:pt idx="14201">
                  <c:v>4.0209490740739557</c:v>
                </c:pt>
                <c:pt idx="14202">
                  <c:v>4.0211921296281208</c:v>
                </c:pt>
                <c:pt idx="14203">
                  <c:v>4.0214351851822858</c:v>
                </c:pt>
                <c:pt idx="14204">
                  <c:v>4.0216782407437268</c:v>
                </c:pt>
                <c:pt idx="14205">
                  <c:v>4.0219212962978919</c:v>
                </c:pt>
                <c:pt idx="14206">
                  <c:v>4.0221643518520569</c:v>
                </c:pt>
                <c:pt idx="14207">
                  <c:v>4.0224074074062219</c:v>
                </c:pt>
                <c:pt idx="14208">
                  <c:v>4.022650462960387</c:v>
                </c:pt>
                <c:pt idx="14209">
                  <c:v>4.022893518514552</c:v>
                </c:pt>
                <c:pt idx="14210">
                  <c:v>4.023136574075993</c:v>
                </c:pt>
                <c:pt idx="14211">
                  <c:v>4.0233912036996617</c:v>
                </c:pt>
                <c:pt idx="14212">
                  <c:v>4.0236342592611027</c:v>
                </c:pt>
                <c:pt idx="14213">
                  <c:v>4.0238773148152678</c:v>
                </c:pt>
                <c:pt idx="14214">
                  <c:v>4.0241203703694328</c:v>
                </c:pt>
                <c:pt idx="14215">
                  <c:v>4.0243634259235979</c:v>
                </c:pt>
                <c:pt idx="14216">
                  <c:v>4.0246064814777629</c:v>
                </c:pt>
                <c:pt idx="14217">
                  <c:v>4.0248495370392039</c:v>
                </c:pt>
                <c:pt idx="14218">
                  <c:v>4.0250925925933689</c:v>
                </c:pt>
                <c:pt idx="14219">
                  <c:v>4.025335648147534</c:v>
                </c:pt>
                <c:pt idx="14220">
                  <c:v>4.025578703701699</c:v>
                </c:pt>
                <c:pt idx="14221">
                  <c:v>4.0258217592558641</c:v>
                </c:pt>
                <c:pt idx="14222">
                  <c:v>4.026064814817305</c:v>
                </c:pt>
                <c:pt idx="14223">
                  <c:v>4.0263078703714701</c:v>
                </c:pt>
                <c:pt idx="14224">
                  <c:v>4.0265509259256351</c:v>
                </c:pt>
                <c:pt idx="14225">
                  <c:v>4.0267939814798002</c:v>
                </c:pt>
                <c:pt idx="14226">
                  <c:v>4.0270370370339652</c:v>
                </c:pt>
                <c:pt idx="14227">
                  <c:v>4.0272800925954062</c:v>
                </c:pt>
                <c:pt idx="14228">
                  <c:v>4.0275231481495712</c:v>
                </c:pt>
                <c:pt idx="14229">
                  <c:v>4.0277662037037363</c:v>
                </c:pt>
                <c:pt idx="14230">
                  <c:v>4.0280092592579013</c:v>
                </c:pt>
                <c:pt idx="14231">
                  <c:v>4.0282523148120664</c:v>
                </c:pt>
                <c:pt idx="14232">
                  <c:v>4.0284953703735074</c:v>
                </c:pt>
                <c:pt idx="14233">
                  <c:v>4.0287384259276724</c:v>
                </c:pt>
                <c:pt idx="14234">
                  <c:v>4.0289814814818374</c:v>
                </c:pt>
                <c:pt idx="14235">
                  <c:v>4.0292245370360025</c:v>
                </c:pt>
                <c:pt idx="14236">
                  <c:v>4.0294675925901675</c:v>
                </c:pt>
                <c:pt idx="14237">
                  <c:v>4.0297106481443326</c:v>
                </c:pt>
                <c:pt idx="14238">
                  <c:v>4.0299537037057735</c:v>
                </c:pt>
                <c:pt idx="14239">
                  <c:v>4.0301967592599386</c:v>
                </c:pt>
                <c:pt idx="14240">
                  <c:v>4.0304398148141036</c:v>
                </c:pt>
                <c:pt idx="14241">
                  <c:v>4.0306828703682687</c:v>
                </c:pt>
                <c:pt idx="14242">
                  <c:v>4.0309259259224337</c:v>
                </c:pt>
                <c:pt idx="14243">
                  <c:v>4.0311689814838747</c:v>
                </c:pt>
                <c:pt idx="14244">
                  <c:v>4.0314120370380397</c:v>
                </c:pt>
                <c:pt idx="14245">
                  <c:v>4.0316550925922048</c:v>
                </c:pt>
                <c:pt idx="14246">
                  <c:v>4.0318981481463698</c:v>
                </c:pt>
                <c:pt idx="14247">
                  <c:v>4.0321412037005349</c:v>
                </c:pt>
                <c:pt idx="14248">
                  <c:v>4.0323842592619759</c:v>
                </c:pt>
                <c:pt idx="14249">
                  <c:v>4.0326273148161409</c:v>
                </c:pt>
                <c:pt idx="14250">
                  <c:v>4.0328703703703059</c:v>
                </c:pt>
                <c:pt idx="14251">
                  <c:v>4.033113425924471</c:v>
                </c:pt>
                <c:pt idx="14252">
                  <c:v>4.033356481478636</c:v>
                </c:pt>
                <c:pt idx="14253">
                  <c:v>4.033599537040077</c:v>
                </c:pt>
                <c:pt idx="14254">
                  <c:v>4.033842592594242</c:v>
                </c:pt>
                <c:pt idx="14255">
                  <c:v>4.0340856481484071</c:v>
                </c:pt>
                <c:pt idx="14256">
                  <c:v>4.0343287037025721</c:v>
                </c:pt>
                <c:pt idx="14257">
                  <c:v>4.0345717592567372</c:v>
                </c:pt>
                <c:pt idx="14258">
                  <c:v>4.0348148148109022</c:v>
                </c:pt>
                <c:pt idx="14259">
                  <c:v>4.0350578703723432</c:v>
                </c:pt>
                <c:pt idx="14260">
                  <c:v>4.0353124999960119</c:v>
                </c:pt>
                <c:pt idx="14261">
                  <c:v>4.0355555555574529</c:v>
                </c:pt>
                <c:pt idx="14262">
                  <c:v>4.035798611111618</c:v>
                </c:pt>
                <c:pt idx="14263">
                  <c:v>4.036041666665783</c:v>
                </c:pt>
                <c:pt idx="14264">
                  <c:v>4.0362847222199481</c:v>
                </c:pt>
                <c:pt idx="14265">
                  <c:v>4.0365277777741131</c:v>
                </c:pt>
                <c:pt idx="14266">
                  <c:v>4.0367708333355541</c:v>
                </c:pt>
                <c:pt idx="14267">
                  <c:v>4.0370138888897191</c:v>
                </c:pt>
                <c:pt idx="14268">
                  <c:v>4.0372569444438842</c:v>
                </c:pt>
                <c:pt idx="14269">
                  <c:v>4.0374999999980492</c:v>
                </c:pt>
                <c:pt idx="14270">
                  <c:v>4.0377430555522142</c:v>
                </c:pt>
                <c:pt idx="14271">
                  <c:v>4.0379861111136552</c:v>
                </c:pt>
                <c:pt idx="14272">
                  <c:v>4.0382291666678203</c:v>
                </c:pt>
                <c:pt idx="14273">
                  <c:v>4.0384722222219853</c:v>
                </c:pt>
                <c:pt idx="14274">
                  <c:v>4.0387152777761504</c:v>
                </c:pt>
                <c:pt idx="14275">
                  <c:v>4.0389583333303154</c:v>
                </c:pt>
                <c:pt idx="14276">
                  <c:v>4.0392013888917564</c:v>
                </c:pt>
                <c:pt idx="14277">
                  <c:v>4.0394444444459214</c:v>
                </c:pt>
                <c:pt idx="14278">
                  <c:v>4.0396875000000865</c:v>
                </c:pt>
                <c:pt idx="14279">
                  <c:v>4.0399305555542515</c:v>
                </c:pt>
                <c:pt idx="14280">
                  <c:v>4.0401736111084166</c:v>
                </c:pt>
                <c:pt idx="14281">
                  <c:v>4.0404166666625816</c:v>
                </c:pt>
                <c:pt idx="14282">
                  <c:v>4.0406597222240226</c:v>
                </c:pt>
                <c:pt idx="14283">
                  <c:v>4.0409027777781876</c:v>
                </c:pt>
                <c:pt idx="14284">
                  <c:v>4.0411458333323527</c:v>
                </c:pt>
                <c:pt idx="14285">
                  <c:v>4.0413888888865177</c:v>
                </c:pt>
                <c:pt idx="14286">
                  <c:v>4.0416319444406827</c:v>
                </c:pt>
                <c:pt idx="14287">
                  <c:v>4.0418750000021237</c:v>
                </c:pt>
                <c:pt idx="14288">
                  <c:v>4.0421180555562888</c:v>
                </c:pt>
                <c:pt idx="14289">
                  <c:v>4.0423611111104538</c:v>
                </c:pt>
                <c:pt idx="14290">
                  <c:v>4.0426041666646189</c:v>
                </c:pt>
                <c:pt idx="14291">
                  <c:v>4.0428472222187839</c:v>
                </c:pt>
                <c:pt idx="14292">
                  <c:v>4.0430902777802249</c:v>
                </c:pt>
                <c:pt idx="14293">
                  <c:v>4.0433333333343899</c:v>
                </c:pt>
                <c:pt idx="14294">
                  <c:v>4.043576388888555</c:v>
                </c:pt>
                <c:pt idx="14295">
                  <c:v>4.04381944444272</c:v>
                </c:pt>
                <c:pt idx="14296">
                  <c:v>4.0440624999968851</c:v>
                </c:pt>
                <c:pt idx="14297">
                  <c:v>4.044305555558326</c:v>
                </c:pt>
                <c:pt idx="14298">
                  <c:v>4.0445486111124911</c:v>
                </c:pt>
                <c:pt idx="14299">
                  <c:v>4.0447916666666561</c:v>
                </c:pt>
                <c:pt idx="14300">
                  <c:v>4.0450347222208212</c:v>
                </c:pt>
                <c:pt idx="14301">
                  <c:v>4.0452777777749862</c:v>
                </c:pt>
                <c:pt idx="14302">
                  <c:v>4.0455208333364272</c:v>
                </c:pt>
                <c:pt idx="14303">
                  <c:v>4.0457638888905922</c:v>
                </c:pt>
                <c:pt idx="14304">
                  <c:v>4.0460069444447573</c:v>
                </c:pt>
                <c:pt idx="14305">
                  <c:v>4.0462499999989223</c:v>
                </c:pt>
                <c:pt idx="14306">
                  <c:v>4.0464930555530874</c:v>
                </c:pt>
                <c:pt idx="14307">
                  <c:v>4.0467361111072524</c:v>
                </c:pt>
                <c:pt idx="14308">
                  <c:v>4.0469907407381971</c:v>
                </c:pt>
                <c:pt idx="14309">
                  <c:v>4.0472337962923621</c:v>
                </c:pt>
                <c:pt idx="14310">
                  <c:v>4.0474768518538031</c:v>
                </c:pt>
                <c:pt idx="14311">
                  <c:v>4.0477199074079682</c:v>
                </c:pt>
                <c:pt idx="14312">
                  <c:v>4.0479629629621332</c:v>
                </c:pt>
                <c:pt idx="14313">
                  <c:v>4.0482060185162982</c:v>
                </c:pt>
                <c:pt idx="14314">
                  <c:v>4.0484490740704633</c:v>
                </c:pt>
                <c:pt idx="14315">
                  <c:v>4.0486921296319043</c:v>
                </c:pt>
                <c:pt idx="14316">
                  <c:v>4.0489351851860693</c:v>
                </c:pt>
                <c:pt idx="14317">
                  <c:v>4.0491782407402344</c:v>
                </c:pt>
                <c:pt idx="14318">
                  <c:v>4.0494212962943994</c:v>
                </c:pt>
                <c:pt idx="14319">
                  <c:v>4.0496643518485644</c:v>
                </c:pt>
                <c:pt idx="14320">
                  <c:v>4.0499074074100054</c:v>
                </c:pt>
                <c:pt idx="14321">
                  <c:v>4.0501504629641705</c:v>
                </c:pt>
                <c:pt idx="14322">
                  <c:v>4.0503935185183355</c:v>
                </c:pt>
                <c:pt idx="14323">
                  <c:v>4.0506365740725006</c:v>
                </c:pt>
                <c:pt idx="14324">
                  <c:v>4.0508796296266656</c:v>
                </c:pt>
                <c:pt idx="14325">
                  <c:v>4.0511226851881066</c:v>
                </c:pt>
                <c:pt idx="14326">
                  <c:v>4.0513657407422716</c:v>
                </c:pt>
                <c:pt idx="14327">
                  <c:v>4.0516087962964367</c:v>
                </c:pt>
                <c:pt idx="14328">
                  <c:v>4.0518518518506017</c:v>
                </c:pt>
                <c:pt idx="14329">
                  <c:v>4.0520949074047667</c:v>
                </c:pt>
                <c:pt idx="14330">
                  <c:v>4.0523379629589318</c:v>
                </c:pt>
                <c:pt idx="14331">
                  <c:v>4.0525810185203728</c:v>
                </c:pt>
                <c:pt idx="14332">
                  <c:v>4.0528240740745378</c:v>
                </c:pt>
                <c:pt idx="14333">
                  <c:v>4.0530671296287029</c:v>
                </c:pt>
                <c:pt idx="14334">
                  <c:v>4.0533101851828679</c:v>
                </c:pt>
                <c:pt idx="14335">
                  <c:v>4.0535532407370329</c:v>
                </c:pt>
                <c:pt idx="14336">
                  <c:v>4.0537962962984739</c:v>
                </c:pt>
                <c:pt idx="14337">
                  <c:v>4.054039351852639</c:v>
                </c:pt>
                <c:pt idx="14338">
                  <c:v>4.054282407406804</c:v>
                </c:pt>
                <c:pt idx="14339">
                  <c:v>4.0545254629609691</c:v>
                </c:pt>
                <c:pt idx="14340">
                  <c:v>4.0547685185151341</c:v>
                </c:pt>
                <c:pt idx="14341">
                  <c:v>4.0550115740765751</c:v>
                </c:pt>
                <c:pt idx="14342">
                  <c:v>4.0552546296307401</c:v>
                </c:pt>
                <c:pt idx="14343">
                  <c:v>4.0554976851849052</c:v>
                </c:pt>
                <c:pt idx="14344">
                  <c:v>4.0557407407390702</c:v>
                </c:pt>
                <c:pt idx="14345">
                  <c:v>4.0559837962932352</c:v>
                </c:pt>
                <c:pt idx="14346">
                  <c:v>4.0562268518546762</c:v>
                </c:pt>
                <c:pt idx="14347">
                  <c:v>4.0564699074088413</c:v>
                </c:pt>
                <c:pt idx="14348">
                  <c:v>4.0567129629630063</c:v>
                </c:pt>
                <c:pt idx="14349">
                  <c:v>4.0569560185171714</c:v>
                </c:pt>
                <c:pt idx="14350">
                  <c:v>4.0571990740713364</c:v>
                </c:pt>
                <c:pt idx="14351">
                  <c:v>4.0574421296255014</c:v>
                </c:pt>
                <c:pt idx="14352">
                  <c:v>4.0576851851869424</c:v>
                </c:pt>
                <c:pt idx="14353">
                  <c:v>4.0579282407411075</c:v>
                </c:pt>
                <c:pt idx="14354">
                  <c:v>4.0581712962952725</c:v>
                </c:pt>
                <c:pt idx="14355">
                  <c:v>4.0584143518494376</c:v>
                </c:pt>
                <c:pt idx="14356">
                  <c:v>4.0586689814803822</c:v>
                </c:pt>
                <c:pt idx="14357">
                  <c:v>4.0589120370345473</c:v>
                </c:pt>
                <c:pt idx="14358">
                  <c:v>4.0591550925887123</c:v>
                </c:pt>
                <c:pt idx="14359">
                  <c:v>4.0593981481501533</c:v>
                </c:pt>
                <c:pt idx="14360">
                  <c:v>4.0596412037043184</c:v>
                </c:pt>
                <c:pt idx="14361">
                  <c:v>4.0598842592584834</c:v>
                </c:pt>
                <c:pt idx="14362">
                  <c:v>4.0601273148126484</c:v>
                </c:pt>
                <c:pt idx="14363">
                  <c:v>4.0603703703668135</c:v>
                </c:pt>
                <c:pt idx="14364">
                  <c:v>4.0606134259282545</c:v>
                </c:pt>
                <c:pt idx="14365">
                  <c:v>4.0608564814824195</c:v>
                </c:pt>
                <c:pt idx="14366">
                  <c:v>4.0610995370365846</c:v>
                </c:pt>
                <c:pt idx="14367">
                  <c:v>4.0613425925907496</c:v>
                </c:pt>
                <c:pt idx="14368">
                  <c:v>4.0615856481449146</c:v>
                </c:pt>
                <c:pt idx="14369">
                  <c:v>4.0618287037063556</c:v>
                </c:pt>
                <c:pt idx="14370">
                  <c:v>4.0620717592605207</c:v>
                </c:pt>
                <c:pt idx="14371">
                  <c:v>4.0623148148146857</c:v>
                </c:pt>
                <c:pt idx="14372">
                  <c:v>4.0625578703688507</c:v>
                </c:pt>
                <c:pt idx="14373">
                  <c:v>4.0628009259230158</c:v>
                </c:pt>
                <c:pt idx="14374">
                  <c:v>4.0630439814844568</c:v>
                </c:pt>
                <c:pt idx="14375">
                  <c:v>4.0632870370386218</c:v>
                </c:pt>
                <c:pt idx="14376">
                  <c:v>4.0635300925927869</c:v>
                </c:pt>
                <c:pt idx="14377">
                  <c:v>4.0637731481469519</c:v>
                </c:pt>
                <c:pt idx="14378">
                  <c:v>4.0640162037011169</c:v>
                </c:pt>
                <c:pt idx="14379">
                  <c:v>4.064259259255282</c:v>
                </c:pt>
                <c:pt idx="14380">
                  <c:v>4.064502314816723</c:v>
                </c:pt>
                <c:pt idx="14381">
                  <c:v>4.064745370370888</c:v>
                </c:pt>
                <c:pt idx="14382">
                  <c:v>4.0649884259250531</c:v>
                </c:pt>
                <c:pt idx="14383">
                  <c:v>4.0652314814792181</c:v>
                </c:pt>
                <c:pt idx="14384">
                  <c:v>4.0654745370333831</c:v>
                </c:pt>
                <c:pt idx="14385">
                  <c:v>4.0657175925948241</c:v>
                </c:pt>
                <c:pt idx="14386">
                  <c:v>4.0659606481489892</c:v>
                </c:pt>
                <c:pt idx="14387">
                  <c:v>4.0662037037031542</c:v>
                </c:pt>
                <c:pt idx="14388">
                  <c:v>4.0664467592573192</c:v>
                </c:pt>
                <c:pt idx="14389">
                  <c:v>4.0666898148114843</c:v>
                </c:pt>
                <c:pt idx="14390">
                  <c:v>4.0669328703729253</c:v>
                </c:pt>
                <c:pt idx="14391">
                  <c:v>4.0671759259270903</c:v>
                </c:pt>
                <c:pt idx="14392">
                  <c:v>4.0674189814812554</c:v>
                </c:pt>
                <c:pt idx="14393">
                  <c:v>4.0676620370354204</c:v>
                </c:pt>
                <c:pt idx="14394">
                  <c:v>4.0679050925895854</c:v>
                </c:pt>
                <c:pt idx="14395">
                  <c:v>4.0681481481510264</c:v>
                </c:pt>
                <c:pt idx="14396">
                  <c:v>4.0683912037051915</c:v>
                </c:pt>
                <c:pt idx="14397">
                  <c:v>4.0686342592593565</c:v>
                </c:pt>
                <c:pt idx="14398">
                  <c:v>4.0688773148135216</c:v>
                </c:pt>
                <c:pt idx="14399">
                  <c:v>4.0691203703676866</c:v>
                </c:pt>
                <c:pt idx="14400">
                  <c:v>4.0693634259218516</c:v>
                </c:pt>
                <c:pt idx="14401">
                  <c:v>4.0696064814832926</c:v>
                </c:pt>
                <c:pt idx="14402">
                  <c:v>4.0698495370374577</c:v>
                </c:pt>
                <c:pt idx="14403">
                  <c:v>4.0700925925916227</c:v>
                </c:pt>
                <c:pt idx="14404">
                  <c:v>4.0703356481457877</c:v>
                </c:pt>
                <c:pt idx="14405">
                  <c:v>4.0705902777767324</c:v>
                </c:pt>
                <c:pt idx="14406">
                  <c:v>4.0708333333308975</c:v>
                </c:pt>
                <c:pt idx="14407">
                  <c:v>4.0710763888850625</c:v>
                </c:pt>
                <c:pt idx="14408">
                  <c:v>4.0713194444465035</c:v>
                </c:pt>
                <c:pt idx="14409">
                  <c:v>4.0715625000006685</c:v>
                </c:pt>
                <c:pt idx="14410">
                  <c:v>4.0718055555548336</c:v>
                </c:pt>
                <c:pt idx="14411">
                  <c:v>4.0720486111089986</c:v>
                </c:pt>
                <c:pt idx="14412">
                  <c:v>4.0722916666631637</c:v>
                </c:pt>
                <c:pt idx="14413">
                  <c:v>4.0725347222246047</c:v>
                </c:pt>
                <c:pt idx="14414">
                  <c:v>4.0727777777787697</c:v>
                </c:pt>
                <c:pt idx="14415">
                  <c:v>4.0730208333329347</c:v>
                </c:pt>
                <c:pt idx="14416">
                  <c:v>4.0732638888870998</c:v>
                </c:pt>
                <c:pt idx="14417">
                  <c:v>4.0735069444412648</c:v>
                </c:pt>
                <c:pt idx="14418">
                  <c:v>4.0737500000027058</c:v>
                </c:pt>
                <c:pt idx="14419">
                  <c:v>4.0739930555568709</c:v>
                </c:pt>
                <c:pt idx="14420">
                  <c:v>4.0742361111110359</c:v>
                </c:pt>
                <c:pt idx="14421">
                  <c:v>4.0744791666652009</c:v>
                </c:pt>
                <c:pt idx="14422">
                  <c:v>4.074722222219366</c:v>
                </c:pt>
                <c:pt idx="14423">
                  <c:v>4.074965277780807</c:v>
                </c:pt>
                <c:pt idx="14424">
                  <c:v>4.075208333334972</c:v>
                </c:pt>
                <c:pt idx="14425">
                  <c:v>4.075451388889137</c:v>
                </c:pt>
                <c:pt idx="14426">
                  <c:v>4.0756944444433021</c:v>
                </c:pt>
                <c:pt idx="14427">
                  <c:v>4.0759374999974671</c:v>
                </c:pt>
                <c:pt idx="14428">
                  <c:v>4.0761805555516322</c:v>
                </c:pt>
                <c:pt idx="14429">
                  <c:v>4.0764236111130732</c:v>
                </c:pt>
                <c:pt idx="14430">
                  <c:v>4.0766666666672382</c:v>
                </c:pt>
                <c:pt idx="14431">
                  <c:v>4.0769097222214032</c:v>
                </c:pt>
                <c:pt idx="14432">
                  <c:v>4.0771527777755683</c:v>
                </c:pt>
                <c:pt idx="14433">
                  <c:v>4.0773958333297333</c:v>
                </c:pt>
                <c:pt idx="14434">
                  <c:v>4.0776388888911743</c:v>
                </c:pt>
                <c:pt idx="14435">
                  <c:v>4.0778819444453394</c:v>
                </c:pt>
                <c:pt idx="14436">
                  <c:v>4.0781249999995044</c:v>
                </c:pt>
                <c:pt idx="14437">
                  <c:v>4.0783680555536694</c:v>
                </c:pt>
                <c:pt idx="14438">
                  <c:v>4.0786111111078345</c:v>
                </c:pt>
                <c:pt idx="14439">
                  <c:v>4.0788541666692755</c:v>
                </c:pt>
                <c:pt idx="14440">
                  <c:v>4.0790972222234405</c:v>
                </c:pt>
                <c:pt idx="14441">
                  <c:v>4.0793402777776056</c:v>
                </c:pt>
                <c:pt idx="14442">
                  <c:v>4.0795833333317706</c:v>
                </c:pt>
                <c:pt idx="14443">
                  <c:v>4.0798263888859356</c:v>
                </c:pt>
                <c:pt idx="14444">
                  <c:v>4.0800694444473766</c:v>
                </c:pt>
                <c:pt idx="14445">
                  <c:v>4.0803125000015417</c:v>
                </c:pt>
                <c:pt idx="14446">
                  <c:v>4.0805555555557067</c:v>
                </c:pt>
                <c:pt idx="14447">
                  <c:v>4.0807986111098717</c:v>
                </c:pt>
                <c:pt idx="14448">
                  <c:v>4.0810416666640368</c:v>
                </c:pt>
                <c:pt idx="14449">
                  <c:v>4.0812847222182018</c:v>
                </c:pt>
                <c:pt idx="14450">
                  <c:v>4.0815277777796428</c:v>
                </c:pt>
                <c:pt idx="14451">
                  <c:v>4.0817708333338079</c:v>
                </c:pt>
                <c:pt idx="14452">
                  <c:v>4.0820138888879729</c:v>
                </c:pt>
                <c:pt idx="14453">
                  <c:v>4.0822685185189176</c:v>
                </c:pt>
                <c:pt idx="14454">
                  <c:v>4.0825115740730826</c:v>
                </c:pt>
                <c:pt idx="14455">
                  <c:v>4.0827546296272477</c:v>
                </c:pt>
                <c:pt idx="14456">
                  <c:v>4.0829976851814127</c:v>
                </c:pt>
                <c:pt idx="14457">
                  <c:v>4.0832407407428537</c:v>
                </c:pt>
                <c:pt idx="14458">
                  <c:v>4.0834837962970187</c:v>
                </c:pt>
                <c:pt idx="14459">
                  <c:v>4.0837268518511838</c:v>
                </c:pt>
                <c:pt idx="14460">
                  <c:v>4.0839699074053488</c:v>
                </c:pt>
                <c:pt idx="14461">
                  <c:v>4.0842129629595139</c:v>
                </c:pt>
                <c:pt idx="14462">
                  <c:v>4.0844560185209549</c:v>
                </c:pt>
                <c:pt idx="14463">
                  <c:v>4.0846990740751199</c:v>
                </c:pt>
                <c:pt idx="14464">
                  <c:v>4.0849421296292849</c:v>
                </c:pt>
                <c:pt idx="14465">
                  <c:v>4.08518518518345</c:v>
                </c:pt>
                <c:pt idx="14466">
                  <c:v>4.085428240737615</c:v>
                </c:pt>
                <c:pt idx="14467">
                  <c:v>4.085671296299056</c:v>
                </c:pt>
                <c:pt idx="14468">
                  <c:v>4.085914351853221</c:v>
                </c:pt>
                <c:pt idx="14469">
                  <c:v>4.0861574074073861</c:v>
                </c:pt>
                <c:pt idx="14470">
                  <c:v>4.0864004629615511</c:v>
                </c:pt>
                <c:pt idx="14471">
                  <c:v>4.0866435185157162</c:v>
                </c:pt>
                <c:pt idx="14472">
                  <c:v>4.0868865740771572</c:v>
                </c:pt>
                <c:pt idx="14473">
                  <c:v>4.0871296296313222</c:v>
                </c:pt>
                <c:pt idx="14474">
                  <c:v>4.0873726851854872</c:v>
                </c:pt>
                <c:pt idx="14475">
                  <c:v>4.0876157407396523</c:v>
                </c:pt>
                <c:pt idx="14476">
                  <c:v>4.0878587962938173</c:v>
                </c:pt>
                <c:pt idx="14477">
                  <c:v>4.0881018518479824</c:v>
                </c:pt>
                <c:pt idx="14478">
                  <c:v>4.0883449074094234</c:v>
                </c:pt>
                <c:pt idx="14479">
                  <c:v>4.0885879629635884</c:v>
                </c:pt>
                <c:pt idx="14480">
                  <c:v>4.0888310185177534</c:v>
                </c:pt>
                <c:pt idx="14481">
                  <c:v>4.0890740740719185</c:v>
                </c:pt>
                <c:pt idx="14482">
                  <c:v>4.0893171296260835</c:v>
                </c:pt>
                <c:pt idx="14483">
                  <c:v>4.0895601851875245</c:v>
                </c:pt>
                <c:pt idx="14484">
                  <c:v>4.0898032407416895</c:v>
                </c:pt>
                <c:pt idx="14485">
                  <c:v>4.0900462962958546</c:v>
                </c:pt>
                <c:pt idx="14486">
                  <c:v>4.0902893518500196</c:v>
                </c:pt>
                <c:pt idx="14487">
                  <c:v>4.0905324074041847</c:v>
                </c:pt>
                <c:pt idx="14488">
                  <c:v>4.0907754629656257</c:v>
                </c:pt>
                <c:pt idx="14489">
                  <c:v>4.0910185185197907</c:v>
                </c:pt>
                <c:pt idx="14490">
                  <c:v>4.0912615740739557</c:v>
                </c:pt>
                <c:pt idx="14491">
                  <c:v>4.0915046296281208</c:v>
                </c:pt>
                <c:pt idx="14492">
                  <c:v>4.0917476851822858</c:v>
                </c:pt>
                <c:pt idx="14493">
                  <c:v>4.0919907407437268</c:v>
                </c:pt>
                <c:pt idx="14494">
                  <c:v>4.0922337962978919</c:v>
                </c:pt>
                <c:pt idx="14495">
                  <c:v>4.0924768518520569</c:v>
                </c:pt>
                <c:pt idx="14496">
                  <c:v>4.0927199074062219</c:v>
                </c:pt>
                <c:pt idx="14497">
                  <c:v>4.092962962960387</c:v>
                </c:pt>
                <c:pt idx="14498">
                  <c:v>4.093206018514552</c:v>
                </c:pt>
                <c:pt idx="14499">
                  <c:v>4.093449074075993</c:v>
                </c:pt>
                <c:pt idx="14500">
                  <c:v>4.093692129630158</c:v>
                </c:pt>
                <c:pt idx="14501">
                  <c:v>4.0939467592611027</c:v>
                </c:pt>
                <c:pt idx="14502">
                  <c:v>4.0941898148152678</c:v>
                </c:pt>
                <c:pt idx="14503">
                  <c:v>4.0944328703694328</c:v>
                </c:pt>
                <c:pt idx="14504">
                  <c:v>4.0946759259235979</c:v>
                </c:pt>
                <c:pt idx="14505">
                  <c:v>4.0949189814777629</c:v>
                </c:pt>
                <c:pt idx="14506">
                  <c:v>4.0951620370392039</c:v>
                </c:pt>
                <c:pt idx="14507">
                  <c:v>4.0954050925933689</c:v>
                </c:pt>
                <c:pt idx="14508">
                  <c:v>4.095648148147534</c:v>
                </c:pt>
                <c:pt idx="14509">
                  <c:v>4.095891203701699</c:v>
                </c:pt>
                <c:pt idx="14510">
                  <c:v>4.0961342592558641</c:v>
                </c:pt>
                <c:pt idx="14511">
                  <c:v>4.096377314817305</c:v>
                </c:pt>
                <c:pt idx="14512">
                  <c:v>4.0966203703714701</c:v>
                </c:pt>
                <c:pt idx="14513">
                  <c:v>4.0968634259256351</c:v>
                </c:pt>
                <c:pt idx="14514">
                  <c:v>4.0971064814798002</c:v>
                </c:pt>
                <c:pt idx="14515">
                  <c:v>4.0973495370339652</c:v>
                </c:pt>
                <c:pt idx="14516">
                  <c:v>4.0975925925954062</c:v>
                </c:pt>
                <c:pt idx="14517">
                  <c:v>4.0978356481495712</c:v>
                </c:pt>
                <c:pt idx="14518">
                  <c:v>4.0980787037037363</c:v>
                </c:pt>
                <c:pt idx="14519">
                  <c:v>4.0983217592579013</c:v>
                </c:pt>
                <c:pt idx="14520">
                  <c:v>4.0985648148120664</c:v>
                </c:pt>
                <c:pt idx="14521">
                  <c:v>4.0988078703735074</c:v>
                </c:pt>
                <c:pt idx="14522">
                  <c:v>4.0990509259276724</c:v>
                </c:pt>
                <c:pt idx="14523">
                  <c:v>4.0992939814818374</c:v>
                </c:pt>
                <c:pt idx="14524">
                  <c:v>4.0995370370360025</c:v>
                </c:pt>
                <c:pt idx="14525">
                  <c:v>4.0997800925901675</c:v>
                </c:pt>
                <c:pt idx="14526">
                  <c:v>4.1000231481443326</c:v>
                </c:pt>
                <c:pt idx="14527">
                  <c:v>4.1002662037057735</c:v>
                </c:pt>
                <c:pt idx="14528">
                  <c:v>4.1005092592599386</c:v>
                </c:pt>
                <c:pt idx="14529">
                  <c:v>4.1007523148141036</c:v>
                </c:pt>
                <c:pt idx="14530">
                  <c:v>4.1009953703682687</c:v>
                </c:pt>
                <c:pt idx="14531">
                  <c:v>4.1012384259224337</c:v>
                </c:pt>
                <c:pt idx="14532">
                  <c:v>4.1014814814838747</c:v>
                </c:pt>
                <c:pt idx="14533">
                  <c:v>4.1017245370380397</c:v>
                </c:pt>
                <c:pt idx="14534">
                  <c:v>4.1019675925922048</c:v>
                </c:pt>
                <c:pt idx="14535">
                  <c:v>4.1022106481463698</c:v>
                </c:pt>
                <c:pt idx="14536">
                  <c:v>4.1024537037005349</c:v>
                </c:pt>
                <c:pt idx="14537">
                  <c:v>4.1026967592619759</c:v>
                </c:pt>
                <c:pt idx="14538">
                  <c:v>4.1029398148161409</c:v>
                </c:pt>
                <c:pt idx="14539">
                  <c:v>4.1031828703703059</c:v>
                </c:pt>
                <c:pt idx="14540">
                  <c:v>4.103425925924471</c:v>
                </c:pt>
                <c:pt idx="14541">
                  <c:v>4.103668981478636</c:v>
                </c:pt>
                <c:pt idx="14542">
                  <c:v>4.103912037040077</c:v>
                </c:pt>
                <c:pt idx="14543">
                  <c:v>4.104155092594242</c:v>
                </c:pt>
                <c:pt idx="14544">
                  <c:v>4.1043981481484071</c:v>
                </c:pt>
                <c:pt idx="14545">
                  <c:v>4.1046412037025721</c:v>
                </c:pt>
                <c:pt idx="14546">
                  <c:v>4.1048842592567372</c:v>
                </c:pt>
                <c:pt idx="14547">
                  <c:v>4.1051273148109022</c:v>
                </c:pt>
                <c:pt idx="14548">
                  <c:v>4.1053703703723432</c:v>
                </c:pt>
                <c:pt idx="14549">
                  <c:v>4.1056134259265082</c:v>
                </c:pt>
                <c:pt idx="14550">
                  <c:v>4.1058680555574529</c:v>
                </c:pt>
                <c:pt idx="14551">
                  <c:v>4.106111111111618</c:v>
                </c:pt>
                <c:pt idx="14552">
                  <c:v>4.106354166665783</c:v>
                </c:pt>
                <c:pt idx="14553">
                  <c:v>4.1065972222199481</c:v>
                </c:pt>
                <c:pt idx="14554">
                  <c:v>4.1068402777741131</c:v>
                </c:pt>
                <c:pt idx="14555">
                  <c:v>4.1070833333355541</c:v>
                </c:pt>
                <c:pt idx="14556">
                  <c:v>4.1073263888897191</c:v>
                </c:pt>
                <c:pt idx="14557">
                  <c:v>4.1075694444438842</c:v>
                </c:pt>
                <c:pt idx="14558">
                  <c:v>4.1078124999980492</c:v>
                </c:pt>
                <c:pt idx="14559">
                  <c:v>4.1080555555522142</c:v>
                </c:pt>
                <c:pt idx="14560">
                  <c:v>4.1082986111136552</c:v>
                </c:pt>
                <c:pt idx="14561">
                  <c:v>4.1085416666678203</c:v>
                </c:pt>
                <c:pt idx="14562">
                  <c:v>4.1087847222219853</c:v>
                </c:pt>
                <c:pt idx="14563">
                  <c:v>4.1090277777761504</c:v>
                </c:pt>
                <c:pt idx="14564">
                  <c:v>4.1092708333303154</c:v>
                </c:pt>
                <c:pt idx="14565">
                  <c:v>4.1095138888917564</c:v>
                </c:pt>
                <c:pt idx="14566">
                  <c:v>4.1097569444459214</c:v>
                </c:pt>
                <c:pt idx="14567">
                  <c:v>4.1100000000000865</c:v>
                </c:pt>
                <c:pt idx="14568">
                  <c:v>4.1102430555542515</c:v>
                </c:pt>
                <c:pt idx="14569">
                  <c:v>4.1104861111084166</c:v>
                </c:pt>
                <c:pt idx="14570">
                  <c:v>4.1107291666625816</c:v>
                </c:pt>
                <c:pt idx="14571">
                  <c:v>4.1109722222240226</c:v>
                </c:pt>
                <c:pt idx="14572">
                  <c:v>4.1112152777781876</c:v>
                </c:pt>
                <c:pt idx="14573">
                  <c:v>4.1114583333323527</c:v>
                </c:pt>
                <c:pt idx="14574">
                  <c:v>4.1117013888865177</c:v>
                </c:pt>
                <c:pt idx="14575">
                  <c:v>4.1119444444406827</c:v>
                </c:pt>
                <c:pt idx="14576">
                  <c:v>4.1121875000021237</c:v>
                </c:pt>
                <c:pt idx="14577">
                  <c:v>4.1124305555562888</c:v>
                </c:pt>
                <c:pt idx="14578">
                  <c:v>4.1126736111104538</c:v>
                </c:pt>
                <c:pt idx="14579">
                  <c:v>4.1129166666646189</c:v>
                </c:pt>
                <c:pt idx="14580">
                  <c:v>4.1131597222187839</c:v>
                </c:pt>
                <c:pt idx="14581">
                  <c:v>4.1134027777802249</c:v>
                </c:pt>
                <c:pt idx="14582">
                  <c:v>4.1136458333343899</c:v>
                </c:pt>
                <c:pt idx="14583">
                  <c:v>4.113888888888555</c:v>
                </c:pt>
                <c:pt idx="14584">
                  <c:v>4.11413194444272</c:v>
                </c:pt>
                <c:pt idx="14585">
                  <c:v>4.1143749999968851</c:v>
                </c:pt>
                <c:pt idx="14586">
                  <c:v>4.114618055558326</c:v>
                </c:pt>
                <c:pt idx="14587">
                  <c:v>4.1148611111124911</c:v>
                </c:pt>
                <c:pt idx="14588">
                  <c:v>4.1151041666666561</c:v>
                </c:pt>
                <c:pt idx="14589">
                  <c:v>4.1153472222208212</c:v>
                </c:pt>
                <c:pt idx="14590">
                  <c:v>4.1155902777749862</c:v>
                </c:pt>
                <c:pt idx="14591">
                  <c:v>4.1158333333364272</c:v>
                </c:pt>
                <c:pt idx="14592">
                  <c:v>4.1160763888905922</c:v>
                </c:pt>
                <c:pt idx="14593">
                  <c:v>4.1163194444447573</c:v>
                </c:pt>
                <c:pt idx="14594">
                  <c:v>4.1165624999989223</c:v>
                </c:pt>
                <c:pt idx="14595">
                  <c:v>4.1168055555530874</c:v>
                </c:pt>
                <c:pt idx="14596">
                  <c:v>4.1170486111072524</c:v>
                </c:pt>
                <c:pt idx="14597">
                  <c:v>4.1172916666686934</c:v>
                </c:pt>
                <c:pt idx="14598">
                  <c:v>4.1175462962923621</c:v>
                </c:pt>
                <c:pt idx="14599">
                  <c:v>4.1177893518538031</c:v>
                </c:pt>
                <c:pt idx="14600">
                  <c:v>4.1180324074079682</c:v>
                </c:pt>
                <c:pt idx="14601">
                  <c:v>4.1182754629621332</c:v>
                </c:pt>
                <c:pt idx="14602">
                  <c:v>4.1185185185162982</c:v>
                </c:pt>
                <c:pt idx="14603">
                  <c:v>4.1187615740704633</c:v>
                </c:pt>
                <c:pt idx="14604">
                  <c:v>4.1190046296319043</c:v>
                </c:pt>
                <c:pt idx="14605">
                  <c:v>4.1192476851860693</c:v>
                </c:pt>
                <c:pt idx="14606">
                  <c:v>4.1194907407402344</c:v>
                </c:pt>
                <c:pt idx="14607">
                  <c:v>4.1197337962943994</c:v>
                </c:pt>
                <c:pt idx="14608">
                  <c:v>4.1199768518485644</c:v>
                </c:pt>
                <c:pt idx="14609">
                  <c:v>4.1202199074100054</c:v>
                </c:pt>
                <c:pt idx="14610">
                  <c:v>4.1204629629641705</c:v>
                </c:pt>
                <c:pt idx="14611">
                  <c:v>4.1207060185183355</c:v>
                </c:pt>
                <c:pt idx="14612">
                  <c:v>4.1209490740725006</c:v>
                </c:pt>
                <c:pt idx="14613">
                  <c:v>4.1211921296266656</c:v>
                </c:pt>
                <c:pt idx="14614">
                  <c:v>4.1214351851881066</c:v>
                </c:pt>
                <c:pt idx="14615">
                  <c:v>4.1216782407422716</c:v>
                </c:pt>
                <c:pt idx="14616">
                  <c:v>4.1219212962964367</c:v>
                </c:pt>
                <c:pt idx="14617">
                  <c:v>4.1221643518506017</c:v>
                </c:pt>
                <c:pt idx="14618">
                  <c:v>4.1224074074047667</c:v>
                </c:pt>
                <c:pt idx="14619">
                  <c:v>4.1226504629589318</c:v>
                </c:pt>
                <c:pt idx="14620">
                  <c:v>4.1228935185203728</c:v>
                </c:pt>
                <c:pt idx="14621">
                  <c:v>4.1231365740745378</c:v>
                </c:pt>
                <c:pt idx="14622">
                  <c:v>4.1233796296287029</c:v>
                </c:pt>
                <c:pt idx="14623">
                  <c:v>4.1236226851828679</c:v>
                </c:pt>
                <c:pt idx="14624">
                  <c:v>4.1238657407370329</c:v>
                </c:pt>
                <c:pt idx="14625">
                  <c:v>4.1241087962984739</c:v>
                </c:pt>
                <c:pt idx="14626">
                  <c:v>4.124351851852639</c:v>
                </c:pt>
                <c:pt idx="14627">
                  <c:v>4.124594907406804</c:v>
                </c:pt>
                <c:pt idx="14628">
                  <c:v>4.1248379629609691</c:v>
                </c:pt>
                <c:pt idx="14629">
                  <c:v>4.1250810185151341</c:v>
                </c:pt>
                <c:pt idx="14630">
                  <c:v>4.1253240740765751</c:v>
                </c:pt>
                <c:pt idx="14631">
                  <c:v>4.1255671296307401</c:v>
                </c:pt>
                <c:pt idx="14632">
                  <c:v>4.1258101851849052</c:v>
                </c:pt>
                <c:pt idx="14633">
                  <c:v>4.1260532407390702</c:v>
                </c:pt>
                <c:pt idx="14634">
                  <c:v>4.1262962962932352</c:v>
                </c:pt>
                <c:pt idx="14635">
                  <c:v>4.1265393518546762</c:v>
                </c:pt>
                <c:pt idx="14636">
                  <c:v>4.1267824074088413</c:v>
                </c:pt>
                <c:pt idx="14637">
                  <c:v>4.1270254629630063</c:v>
                </c:pt>
                <c:pt idx="14638">
                  <c:v>4.1272685185171714</c:v>
                </c:pt>
                <c:pt idx="14639">
                  <c:v>4.1275115740713364</c:v>
                </c:pt>
                <c:pt idx="14640">
                  <c:v>4.1277546296255014</c:v>
                </c:pt>
                <c:pt idx="14641">
                  <c:v>4.1279976851869424</c:v>
                </c:pt>
                <c:pt idx="14642">
                  <c:v>4.1282407407411075</c:v>
                </c:pt>
                <c:pt idx="14643">
                  <c:v>4.1284837962952725</c:v>
                </c:pt>
                <c:pt idx="14644">
                  <c:v>4.1287268518494376</c:v>
                </c:pt>
                <c:pt idx="14645">
                  <c:v>4.1289699074036026</c:v>
                </c:pt>
                <c:pt idx="14646">
                  <c:v>4.1292245370345473</c:v>
                </c:pt>
                <c:pt idx="14647">
                  <c:v>4.1294675925887123</c:v>
                </c:pt>
                <c:pt idx="14648">
                  <c:v>4.1297106481501533</c:v>
                </c:pt>
                <c:pt idx="14649">
                  <c:v>4.1299537037043184</c:v>
                </c:pt>
                <c:pt idx="14650">
                  <c:v>4.1301967592584834</c:v>
                </c:pt>
                <c:pt idx="14651">
                  <c:v>4.1304398148126484</c:v>
                </c:pt>
                <c:pt idx="14652">
                  <c:v>4.1306828703668135</c:v>
                </c:pt>
                <c:pt idx="14653">
                  <c:v>4.1309259259282545</c:v>
                </c:pt>
                <c:pt idx="14654">
                  <c:v>4.1311689814824195</c:v>
                </c:pt>
                <c:pt idx="14655">
                  <c:v>4.1314120370365846</c:v>
                </c:pt>
                <c:pt idx="14656">
                  <c:v>4.1316550925907496</c:v>
                </c:pt>
                <c:pt idx="14657">
                  <c:v>4.1318981481449146</c:v>
                </c:pt>
                <c:pt idx="14658">
                  <c:v>4.1321412037063556</c:v>
                </c:pt>
                <c:pt idx="14659">
                  <c:v>4.1323842592605207</c:v>
                </c:pt>
                <c:pt idx="14660">
                  <c:v>4.1326273148146857</c:v>
                </c:pt>
                <c:pt idx="14661">
                  <c:v>4.1328703703688507</c:v>
                </c:pt>
                <c:pt idx="14662">
                  <c:v>4.1331134259230158</c:v>
                </c:pt>
                <c:pt idx="14663">
                  <c:v>4.1333564814844568</c:v>
                </c:pt>
                <c:pt idx="14664">
                  <c:v>4.1335995370386218</c:v>
                </c:pt>
                <c:pt idx="14665">
                  <c:v>4.1338425925927869</c:v>
                </c:pt>
                <c:pt idx="14666">
                  <c:v>4.1340856481469519</c:v>
                </c:pt>
                <c:pt idx="14667">
                  <c:v>4.1343287037011169</c:v>
                </c:pt>
                <c:pt idx="14668">
                  <c:v>4.134571759255282</c:v>
                </c:pt>
                <c:pt idx="14669">
                  <c:v>4.134814814816723</c:v>
                </c:pt>
                <c:pt idx="14670">
                  <c:v>4.135057870370888</c:v>
                </c:pt>
                <c:pt idx="14671">
                  <c:v>4.1353009259250531</c:v>
                </c:pt>
                <c:pt idx="14672">
                  <c:v>4.1355439814792181</c:v>
                </c:pt>
                <c:pt idx="14673">
                  <c:v>4.1357870370333831</c:v>
                </c:pt>
                <c:pt idx="14674">
                  <c:v>4.1360300925948241</c:v>
                </c:pt>
                <c:pt idx="14675">
                  <c:v>4.1362731481489892</c:v>
                </c:pt>
                <c:pt idx="14676">
                  <c:v>4.1365162037031542</c:v>
                </c:pt>
                <c:pt idx="14677">
                  <c:v>4.1367592592573192</c:v>
                </c:pt>
                <c:pt idx="14678">
                  <c:v>4.1370023148114843</c:v>
                </c:pt>
                <c:pt idx="14679">
                  <c:v>4.1372453703729253</c:v>
                </c:pt>
                <c:pt idx="14680">
                  <c:v>4.1374884259270903</c:v>
                </c:pt>
                <c:pt idx="14681">
                  <c:v>4.1377314814812554</c:v>
                </c:pt>
                <c:pt idx="14682">
                  <c:v>4.1379745370354204</c:v>
                </c:pt>
                <c:pt idx="14683">
                  <c:v>4.1382175925895854</c:v>
                </c:pt>
                <c:pt idx="14684">
                  <c:v>4.1384606481510264</c:v>
                </c:pt>
                <c:pt idx="14685">
                  <c:v>4.1387037037051915</c:v>
                </c:pt>
                <c:pt idx="14686">
                  <c:v>4.1389467592593565</c:v>
                </c:pt>
                <c:pt idx="14687">
                  <c:v>4.1391898148135216</c:v>
                </c:pt>
                <c:pt idx="14688">
                  <c:v>4.1394328703676866</c:v>
                </c:pt>
                <c:pt idx="14689">
                  <c:v>4.1396759259218516</c:v>
                </c:pt>
                <c:pt idx="14690">
                  <c:v>4.1399189814832926</c:v>
                </c:pt>
                <c:pt idx="14691">
                  <c:v>4.1401620370374577</c:v>
                </c:pt>
                <c:pt idx="14692">
                  <c:v>4.1404050925916227</c:v>
                </c:pt>
                <c:pt idx="14693">
                  <c:v>4.1406481481457877</c:v>
                </c:pt>
                <c:pt idx="14694">
                  <c:v>4.1408912036999528</c:v>
                </c:pt>
                <c:pt idx="14695">
                  <c:v>4.1411458333308975</c:v>
                </c:pt>
                <c:pt idx="14696">
                  <c:v>4.1413888888850625</c:v>
                </c:pt>
                <c:pt idx="14697">
                  <c:v>4.1416319444465035</c:v>
                </c:pt>
                <c:pt idx="14698">
                  <c:v>4.1418750000006685</c:v>
                </c:pt>
                <c:pt idx="14699">
                  <c:v>4.1421180555548336</c:v>
                </c:pt>
                <c:pt idx="14700">
                  <c:v>4.1423611111089986</c:v>
                </c:pt>
                <c:pt idx="14701">
                  <c:v>4.1426041666631637</c:v>
                </c:pt>
                <c:pt idx="14702">
                  <c:v>4.1428472222246047</c:v>
                </c:pt>
                <c:pt idx="14703">
                  <c:v>4.1430902777787697</c:v>
                </c:pt>
                <c:pt idx="14704">
                  <c:v>4.1433333333329347</c:v>
                </c:pt>
                <c:pt idx="14705">
                  <c:v>4.1435763888870998</c:v>
                </c:pt>
                <c:pt idx="14706">
                  <c:v>4.1438194444412648</c:v>
                </c:pt>
                <c:pt idx="14707">
                  <c:v>4.1440625000027058</c:v>
                </c:pt>
                <c:pt idx="14708">
                  <c:v>4.1443055555568709</c:v>
                </c:pt>
                <c:pt idx="14709">
                  <c:v>4.1445486111110359</c:v>
                </c:pt>
                <c:pt idx="14710">
                  <c:v>4.1447916666652009</c:v>
                </c:pt>
                <c:pt idx="14711">
                  <c:v>4.145034722219366</c:v>
                </c:pt>
                <c:pt idx="14712">
                  <c:v>4.145277777780807</c:v>
                </c:pt>
                <c:pt idx="14713">
                  <c:v>4.145520833334972</c:v>
                </c:pt>
                <c:pt idx="14714">
                  <c:v>4.145763888889137</c:v>
                </c:pt>
                <c:pt idx="14715">
                  <c:v>4.1460069444433021</c:v>
                </c:pt>
                <c:pt idx="14716">
                  <c:v>4.1462499999974671</c:v>
                </c:pt>
                <c:pt idx="14717">
                  <c:v>4.1464930555516322</c:v>
                </c:pt>
                <c:pt idx="14718">
                  <c:v>4.1467361111130732</c:v>
                </c:pt>
                <c:pt idx="14719">
                  <c:v>4.1469791666672382</c:v>
                </c:pt>
                <c:pt idx="14720">
                  <c:v>4.1472222222214032</c:v>
                </c:pt>
                <c:pt idx="14721">
                  <c:v>4.1474652777755683</c:v>
                </c:pt>
                <c:pt idx="14722">
                  <c:v>4.1477083333297333</c:v>
                </c:pt>
                <c:pt idx="14723">
                  <c:v>4.1479513888911743</c:v>
                </c:pt>
                <c:pt idx="14724">
                  <c:v>4.1481944444453394</c:v>
                </c:pt>
                <c:pt idx="14725">
                  <c:v>4.1484374999995044</c:v>
                </c:pt>
                <c:pt idx="14726">
                  <c:v>4.1486805555536694</c:v>
                </c:pt>
                <c:pt idx="14727">
                  <c:v>4.1489236111078345</c:v>
                </c:pt>
                <c:pt idx="14728">
                  <c:v>4.1491666666692755</c:v>
                </c:pt>
                <c:pt idx="14729">
                  <c:v>4.1494097222234405</c:v>
                </c:pt>
                <c:pt idx="14730">
                  <c:v>4.1496527777776056</c:v>
                </c:pt>
                <c:pt idx="14731">
                  <c:v>4.1498958333317706</c:v>
                </c:pt>
                <c:pt idx="14732">
                  <c:v>4.1501388888859356</c:v>
                </c:pt>
                <c:pt idx="14733">
                  <c:v>4.1503819444473766</c:v>
                </c:pt>
                <c:pt idx="14734">
                  <c:v>4.1506250000015417</c:v>
                </c:pt>
                <c:pt idx="14735">
                  <c:v>4.1508680555557067</c:v>
                </c:pt>
                <c:pt idx="14736">
                  <c:v>4.1511111111098717</c:v>
                </c:pt>
                <c:pt idx="14737">
                  <c:v>4.1513541666640368</c:v>
                </c:pt>
                <c:pt idx="14738">
                  <c:v>4.1515972222182018</c:v>
                </c:pt>
                <c:pt idx="14739">
                  <c:v>4.1518402777796428</c:v>
                </c:pt>
                <c:pt idx="14740">
                  <c:v>4.1520833333338079</c:v>
                </c:pt>
                <c:pt idx="14741">
                  <c:v>4.1523263888879729</c:v>
                </c:pt>
                <c:pt idx="14742">
                  <c:v>4.1525694444421379</c:v>
                </c:pt>
                <c:pt idx="14743">
                  <c:v>4.1528240740730826</c:v>
                </c:pt>
                <c:pt idx="14744">
                  <c:v>4.1530671296272477</c:v>
                </c:pt>
                <c:pt idx="14745">
                  <c:v>4.1533101851814127</c:v>
                </c:pt>
                <c:pt idx="14746">
                  <c:v>4.1535532407428537</c:v>
                </c:pt>
                <c:pt idx="14747">
                  <c:v>4.1537962962970187</c:v>
                </c:pt>
                <c:pt idx="14748">
                  <c:v>4.1540393518511838</c:v>
                </c:pt>
                <c:pt idx="14749">
                  <c:v>4.1542824074053488</c:v>
                </c:pt>
                <c:pt idx="14750">
                  <c:v>4.1545254629595139</c:v>
                </c:pt>
                <c:pt idx="14751">
                  <c:v>4.1547685185209549</c:v>
                </c:pt>
                <c:pt idx="14752">
                  <c:v>4.1550115740751199</c:v>
                </c:pt>
                <c:pt idx="14753">
                  <c:v>4.1552546296292849</c:v>
                </c:pt>
                <c:pt idx="14754">
                  <c:v>4.15549768518345</c:v>
                </c:pt>
                <c:pt idx="14755">
                  <c:v>4.155740740737615</c:v>
                </c:pt>
                <c:pt idx="14756">
                  <c:v>4.155983796299056</c:v>
                </c:pt>
                <c:pt idx="14757">
                  <c:v>4.156226851853221</c:v>
                </c:pt>
                <c:pt idx="14758">
                  <c:v>4.1564699074073861</c:v>
                </c:pt>
                <c:pt idx="14759">
                  <c:v>4.1567129629615511</c:v>
                </c:pt>
                <c:pt idx="14760">
                  <c:v>4.1569560185157162</c:v>
                </c:pt>
                <c:pt idx="14761">
                  <c:v>4.1571990740771572</c:v>
                </c:pt>
                <c:pt idx="14762">
                  <c:v>4.1574421296313222</c:v>
                </c:pt>
                <c:pt idx="14763">
                  <c:v>4.1576851851854872</c:v>
                </c:pt>
                <c:pt idx="14764">
                  <c:v>4.1579282407396523</c:v>
                </c:pt>
                <c:pt idx="14765">
                  <c:v>4.1581712962938173</c:v>
                </c:pt>
                <c:pt idx="14766">
                  <c:v>4.1584143518479824</c:v>
                </c:pt>
                <c:pt idx="14767">
                  <c:v>4.1586574074094234</c:v>
                </c:pt>
                <c:pt idx="14768">
                  <c:v>4.1589004629635884</c:v>
                </c:pt>
                <c:pt idx="14769">
                  <c:v>4.1591435185177534</c:v>
                </c:pt>
                <c:pt idx="14770">
                  <c:v>4.1593865740719185</c:v>
                </c:pt>
                <c:pt idx="14771">
                  <c:v>4.1596296296260835</c:v>
                </c:pt>
                <c:pt idx="14772">
                  <c:v>4.1598726851875245</c:v>
                </c:pt>
                <c:pt idx="14773">
                  <c:v>4.1601157407416895</c:v>
                </c:pt>
                <c:pt idx="14774">
                  <c:v>4.1603587962958546</c:v>
                </c:pt>
                <c:pt idx="14775">
                  <c:v>4.1606018518500196</c:v>
                </c:pt>
                <c:pt idx="14776">
                  <c:v>4.1608449074041847</c:v>
                </c:pt>
                <c:pt idx="14777">
                  <c:v>4.1610879629656257</c:v>
                </c:pt>
                <c:pt idx="14778">
                  <c:v>4.1613310185197907</c:v>
                </c:pt>
                <c:pt idx="14779">
                  <c:v>4.1615740740739557</c:v>
                </c:pt>
                <c:pt idx="14780">
                  <c:v>4.1618171296281208</c:v>
                </c:pt>
                <c:pt idx="14781">
                  <c:v>4.1620601851822858</c:v>
                </c:pt>
                <c:pt idx="14782">
                  <c:v>4.1623032407437268</c:v>
                </c:pt>
                <c:pt idx="14783">
                  <c:v>4.1625462962978919</c:v>
                </c:pt>
                <c:pt idx="14784">
                  <c:v>4.1627893518520569</c:v>
                </c:pt>
                <c:pt idx="14785">
                  <c:v>4.1630324074062219</c:v>
                </c:pt>
                <c:pt idx="14786">
                  <c:v>4.163275462960387</c:v>
                </c:pt>
                <c:pt idx="14787">
                  <c:v>4.163518518514552</c:v>
                </c:pt>
                <c:pt idx="14788">
                  <c:v>4.163761574075993</c:v>
                </c:pt>
                <c:pt idx="14789">
                  <c:v>4.164004629630158</c:v>
                </c:pt>
                <c:pt idx="14790">
                  <c:v>4.1642476851843231</c:v>
                </c:pt>
                <c:pt idx="14791">
                  <c:v>4.1644907407384881</c:v>
                </c:pt>
                <c:pt idx="14792">
                  <c:v>4.1647453703694328</c:v>
                </c:pt>
                <c:pt idx="14793">
                  <c:v>4.1649884259235979</c:v>
                </c:pt>
                <c:pt idx="14794">
                  <c:v>4.1652314814777629</c:v>
                </c:pt>
                <c:pt idx="14795">
                  <c:v>4.1654745370392039</c:v>
                </c:pt>
                <c:pt idx="14796">
                  <c:v>4.1657175925933689</c:v>
                </c:pt>
                <c:pt idx="14797">
                  <c:v>4.165960648147534</c:v>
                </c:pt>
                <c:pt idx="14798">
                  <c:v>4.166203703701699</c:v>
                </c:pt>
                <c:pt idx="14799">
                  <c:v>4.1664467592558641</c:v>
                </c:pt>
                <c:pt idx="14800">
                  <c:v>4.166689814817305</c:v>
                </c:pt>
                <c:pt idx="14801">
                  <c:v>4.1669328703714701</c:v>
                </c:pt>
                <c:pt idx="14802">
                  <c:v>4.1671759259256351</c:v>
                </c:pt>
                <c:pt idx="14803">
                  <c:v>4.1674189814798002</c:v>
                </c:pt>
                <c:pt idx="14804">
                  <c:v>4.1676620370339652</c:v>
                </c:pt>
                <c:pt idx="14805">
                  <c:v>4.1679050925954062</c:v>
                </c:pt>
                <c:pt idx="14806">
                  <c:v>4.1681481481495712</c:v>
                </c:pt>
                <c:pt idx="14807">
                  <c:v>4.1683912037037363</c:v>
                </c:pt>
                <c:pt idx="14808">
                  <c:v>4.1686342592579013</c:v>
                </c:pt>
                <c:pt idx="14809">
                  <c:v>4.1688773148120664</c:v>
                </c:pt>
                <c:pt idx="14810">
                  <c:v>4.1691203703735074</c:v>
                </c:pt>
                <c:pt idx="14811">
                  <c:v>4.1693634259276724</c:v>
                </c:pt>
                <c:pt idx="14812">
                  <c:v>4.1696064814818374</c:v>
                </c:pt>
                <c:pt idx="14813">
                  <c:v>4.1698495370360025</c:v>
                </c:pt>
                <c:pt idx="14814">
                  <c:v>4.1700925925901675</c:v>
                </c:pt>
                <c:pt idx="14815">
                  <c:v>4.1703356481443326</c:v>
                </c:pt>
                <c:pt idx="14816">
                  <c:v>4.1705787037057735</c:v>
                </c:pt>
                <c:pt idx="14817">
                  <c:v>4.1708217592599386</c:v>
                </c:pt>
                <c:pt idx="14818">
                  <c:v>4.1710648148141036</c:v>
                </c:pt>
                <c:pt idx="14819">
                  <c:v>4.1713078703682687</c:v>
                </c:pt>
                <c:pt idx="14820">
                  <c:v>4.1715509259224337</c:v>
                </c:pt>
                <c:pt idx="14821">
                  <c:v>4.1717939814838747</c:v>
                </c:pt>
                <c:pt idx="14822">
                  <c:v>4.1720370370380397</c:v>
                </c:pt>
                <c:pt idx="14823">
                  <c:v>4.1722800925922048</c:v>
                </c:pt>
                <c:pt idx="14824">
                  <c:v>4.1725231481463698</c:v>
                </c:pt>
                <c:pt idx="14825">
                  <c:v>4.1727662037005349</c:v>
                </c:pt>
                <c:pt idx="14826">
                  <c:v>4.1730092592619759</c:v>
                </c:pt>
                <c:pt idx="14827">
                  <c:v>4.1732523148161409</c:v>
                </c:pt>
                <c:pt idx="14828">
                  <c:v>4.1734953703703059</c:v>
                </c:pt>
                <c:pt idx="14829">
                  <c:v>4.173738425924471</c:v>
                </c:pt>
                <c:pt idx="14830">
                  <c:v>4.173981481478636</c:v>
                </c:pt>
                <c:pt idx="14831">
                  <c:v>4.174224537040077</c:v>
                </c:pt>
                <c:pt idx="14832">
                  <c:v>4.174467592594242</c:v>
                </c:pt>
                <c:pt idx="14833">
                  <c:v>4.1747106481484071</c:v>
                </c:pt>
                <c:pt idx="14834">
                  <c:v>4.1749537037025721</c:v>
                </c:pt>
                <c:pt idx="14835">
                  <c:v>4.1751967592567372</c:v>
                </c:pt>
                <c:pt idx="14836">
                  <c:v>4.1754398148109022</c:v>
                </c:pt>
                <c:pt idx="14837">
                  <c:v>4.1756828703723432</c:v>
                </c:pt>
                <c:pt idx="14838">
                  <c:v>4.1759259259265082</c:v>
                </c:pt>
                <c:pt idx="14839">
                  <c:v>4.1761689814806733</c:v>
                </c:pt>
                <c:pt idx="14840">
                  <c:v>4.176423611111618</c:v>
                </c:pt>
                <c:pt idx="14841">
                  <c:v>4.176666666665783</c:v>
                </c:pt>
                <c:pt idx="14842">
                  <c:v>4.1769097222199481</c:v>
                </c:pt>
                <c:pt idx="14843">
                  <c:v>4.1771527777741131</c:v>
                </c:pt>
                <c:pt idx="14844">
                  <c:v>4.1773958333355541</c:v>
                </c:pt>
                <c:pt idx="14845">
                  <c:v>4.1776388888897191</c:v>
                </c:pt>
                <c:pt idx="14846">
                  <c:v>4.1778819444438842</c:v>
                </c:pt>
                <c:pt idx="14847">
                  <c:v>4.1781249999980492</c:v>
                </c:pt>
                <c:pt idx="14848">
                  <c:v>4.1783680555522142</c:v>
                </c:pt>
                <c:pt idx="14849">
                  <c:v>4.1786111111136552</c:v>
                </c:pt>
                <c:pt idx="14850">
                  <c:v>4.1788541666678203</c:v>
                </c:pt>
                <c:pt idx="14851">
                  <c:v>4.1790972222219853</c:v>
                </c:pt>
                <c:pt idx="14852">
                  <c:v>4.1793402777761504</c:v>
                </c:pt>
                <c:pt idx="14853">
                  <c:v>4.1795833333303154</c:v>
                </c:pt>
                <c:pt idx="14854">
                  <c:v>4.1798263888917564</c:v>
                </c:pt>
                <c:pt idx="14855">
                  <c:v>4.1800694444459214</c:v>
                </c:pt>
                <c:pt idx="14856">
                  <c:v>4.1803125000000865</c:v>
                </c:pt>
                <c:pt idx="14857">
                  <c:v>4.1805555555542515</c:v>
                </c:pt>
                <c:pt idx="14858">
                  <c:v>4.1807986111084166</c:v>
                </c:pt>
                <c:pt idx="14859">
                  <c:v>4.1810416666625816</c:v>
                </c:pt>
                <c:pt idx="14860">
                  <c:v>4.1812847222240226</c:v>
                </c:pt>
                <c:pt idx="14861">
                  <c:v>4.1815277777781876</c:v>
                </c:pt>
                <c:pt idx="14862">
                  <c:v>4.1817708333323527</c:v>
                </c:pt>
                <c:pt idx="14863">
                  <c:v>4.1820138888865177</c:v>
                </c:pt>
                <c:pt idx="14864">
                  <c:v>4.1822569444406827</c:v>
                </c:pt>
                <c:pt idx="14865">
                  <c:v>4.1825000000021237</c:v>
                </c:pt>
                <c:pt idx="14866">
                  <c:v>4.1827430555562888</c:v>
                </c:pt>
                <c:pt idx="14867">
                  <c:v>4.1829861111104538</c:v>
                </c:pt>
                <c:pt idx="14868">
                  <c:v>4.1832291666646189</c:v>
                </c:pt>
                <c:pt idx="14869">
                  <c:v>4.1834722222187839</c:v>
                </c:pt>
                <c:pt idx="14870">
                  <c:v>4.1837152777802249</c:v>
                </c:pt>
                <c:pt idx="14871">
                  <c:v>4.1839583333343899</c:v>
                </c:pt>
                <c:pt idx="14872">
                  <c:v>4.184201388888555</c:v>
                </c:pt>
                <c:pt idx="14873">
                  <c:v>4.18444444444272</c:v>
                </c:pt>
                <c:pt idx="14874">
                  <c:v>4.1846874999968851</c:v>
                </c:pt>
                <c:pt idx="14875">
                  <c:v>4.184930555558326</c:v>
                </c:pt>
                <c:pt idx="14876">
                  <c:v>4.1851736111124911</c:v>
                </c:pt>
                <c:pt idx="14877">
                  <c:v>4.1854166666666561</c:v>
                </c:pt>
                <c:pt idx="14878">
                  <c:v>4.1856597222208212</c:v>
                </c:pt>
                <c:pt idx="14879">
                  <c:v>4.1859027777749862</c:v>
                </c:pt>
                <c:pt idx="14880">
                  <c:v>4.1861458333364272</c:v>
                </c:pt>
                <c:pt idx="14881">
                  <c:v>4.1863888888905922</c:v>
                </c:pt>
                <c:pt idx="14882">
                  <c:v>4.1866319444447573</c:v>
                </c:pt>
                <c:pt idx="14883">
                  <c:v>4.1868749999989223</c:v>
                </c:pt>
                <c:pt idx="14884">
                  <c:v>4.1871180555530874</c:v>
                </c:pt>
                <c:pt idx="14885">
                  <c:v>4.1873611111072524</c:v>
                </c:pt>
                <c:pt idx="14886">
                  <c:v>4.1876041666686934</c:v>
                </c:pt>
                <c:pt idx="14887">
                  <c:v>4.1878472222228584</c:v>
                </c:pt>
                <c:pt idx="14888">
                  <c:v>4.1881018518538031</c:v>
                </c:pt>
                <c:pt idx="14889">
                  <c:v>4.1883449074079682</c:v>
                </c:pt>
                <c:pt idx="14890">
                  <c:v>4.1885879629621332</c:v>
                </c:pt>
                <c:pt idx="14891">
                  <c:v>4.1888310185162982</c:v>
                </c:pt>
                <c:pt idx="14892">
                  <c:v>4.1890740740704633</c:v>
                </c:pt>
                <c:pt idx="14893">
                  <c:v>4.1893171296319043</c:v>
                </c:pt>
                <c:pt idx="14894">
                  <c:v>4.1895601851860693</c:v>
                </c:pt>
                <c:pt idx="14895">
                  <c:v>4.1898032407402344</c:v>
                </c:pt>
                <c:pt idx="14896">
                  <c:v>4.1900462962943994</c:v>
                </c:pt>
                <c:pt idx="14897">
                  <c:v>4.1902893518485644</c:v>
                </c:pt>
                <c:pt idx="14898">
                  <c:v>4.1905324074100054</c:v>
                </c:pt>
                <c:pt idx="14899">
                  <c:v>4.1907754629641705</c:v>
                </c:pt>
                <c:pt idx="14900">
                  <c:v>4.1910185185183355</c:v>
                </c:pt>
                <c:pt idx="14901">
                  <c:v>4.1912615740725006</c:v>
                </c:pt>
                <c:pt idx="14902">
                  <c:v>4.1915046296266656</c:v>
                </c:pt>
                <c:pt idx="14903">
                  <c:v>4.1917476851881066</c:v>
                </c:pt>
                <c:pt idx="14904">
                  <c:v>4.1919907407422716</c:v>
                </c:pt>
                <c:pt idx="14905">
                  <c:v>4.1922337962964367</c:v>
                </c:pt>
                <c:pt idx="14906">
                  <c:v>4.1924768518506017</c:v>
                </c:pt>
                <c:pt idx="14907">
                  <c:v>4.1927199074047667</c:v>
                </c:pt>
                <c:pt idx="14908">
                  <c:v>4.1929629629589318</c:v>
                </c:pt>
                <c:pt idx="14909">
                  <c:v>4.1932060185203728</c:v>
                </c:pt>
                <c:pt idx="14910">
                  <c:v>4.1934490740745378</c:v>
                </c:pt>
                <c:pt idx="14911">
                  <c:v>4.1936921296287029</c:v>
                </c:pt>
                <c:pt idx="14912">
                  <c:v>4.1939351851828679</c:v>
                </c:pt>
                <c:pt idx="14913">
                  <c:v>4.1941782407370329</c:v>
                </c:pt>
                <c:pt idx="14914">
                  <c:v>4.1944212962984739</c:v>
                </c:pt>
                <c:pt idx="14915">
                  <c:v>4.194664351852639</c:v>
                </c:pt>
                <c:pt idx="14916">
                  <c:v>4.194907407406804</c:v>
                </c:pt>
                <c:pt idx="14917">
                  <c:v>4.1951504629609691</c:v>
                </c:pt>
                <c:pt idx="14918">
                  <c:v>4.1953935185151341</c:v>
                </c:pt>
                <c:pt idx="14919">
                  <c:v>4.1956365740765751</c:v>
                </c:pt>
                <c:pt idx="14920">
                  <c:v>4.1958796296307401</c:v>
                </c:pt>
                <c:pt idx="14921">
                  <c:v>4.1961226851849052</c:v>
                </c:pt>
                <c:pt idx="14922">
                  <c:v>4.1963657407390702</c:v>
                </c:pt>
                <c:pt idx="14923">
                  <c:v>4.1966087962932352</c:v>
                </c:pt>
                <c:pt idx="14924">
                  <c:v>4.1968518518546762</c:v>
                </c:pt>
                <c:pt idx="14925">
                  <c:v>4.1970949074088413</c:v>
                </c:pt>
                <c:pt idx="14926">
                  <c:v>4.1973379629630063</c:v>
                </c:pt>
                <c:pt idx="14927">
                  <c:v>4.1975810185171714</c:v>
                </c:pt>
                <c:pt idx="14928">
                  <c:v>4.1978240740713364</c:v>
                </c:pt>
                <c:pt idx="14929">
                  <c:v>4.1980671296255014</c:v>
                </c:pt>
                <c:pt idx="14930">
                  <c:v>4.1983101851869424</c:v>
                </c:pt>
                <c:pt idx="14931">
                  <c:v>4.1985532407411075</c:v>
                </c:pt>
                <c:pt idx="14932">
                  <c:v>4.1987962962952725</c:v>
                </c:pt>
                <c:pt idx="14933">
                  <c:v>4.1990393518494376</c:v>
                </c:pt>
                <c:pt idx="14934">
                  <c:v>4.1992824074036026</c:v>
                </c:pt>
                <c:pt idx="14935">
                  <c:v>4.1995254629650436</c:v>
                </c:pt>
                <c:pt idx="14936">
                  <c:v>4.1997685185192086</c:v>
                </c:pt>
                <c:pt idx="14937">
                  <c:v>4.2000231481501533</c:v>
                </c:pt>
                <c:pt idx="14938">
                  <c:v>4.2002662037043184</c:v>
                </c:pt>
                <c:pt idx="14939">
                  <c:v>4.2005092592584834</c:v>
                </c:pt>
                <c:pt idx="14940">
                  <c:v>4.2007523148126484</c:v>
                </c:pt>
                <c:pt idx="14941">
                  <c:v>4.2009953703668135</c:v>
                </c:pt>
                <c:pt idx="14942">
                  <c:v>4.2012384259282545</c:v>
                </c:pt>
                <c:pt idx="14943">
                  <c:v>4.2014814814824195</c:v>
                </c:pt>
                <c:pt idx="14944">
                  <c:v>4.2017245370365846</c:v>
                </c:pt>
                <c:pt idx="14945">
                  <c:v>4.2019675925907496</c:v>
                </c:pt>
                <c:pt idx="14946">
                  <c:v>4.2022106481449146</c:v>
                </c:pt>
                <c:pt idx="14947">
                  <c:v>4.2024537037063556</c:v>
                </c:pt>
                <c:pt idx="14948">
                  <c:v>4.2026967592605207</c:v>
                </c:pt>
                <c:pt idx="14949">
                  <c:v>4.2029398148146857</c:v>
                </c:pt>
                <c:pt idx="14950">
                  <c:v>4.2031828703688507</c:v>
                </c:pt>
                <c:pt idx="14951">
                  <c:v>4.2034259259230158</c:v>
                </c:pt>
                <c:pt idx="14952">
                  <c:v>4.2036689814844568</c:v>
                </c:pt>
                <c:pt idx="14953">
                  <c:v>4.2039120370386218</c:v>
                </c:pt>
                <c:pt idx="14954">
                  <c:v>4.2041550925927869</c:v>
                </c:pt>
                <c:pt idx="14955">
                  <c:v>4.2043981481469519</c:v>
                </c:pt>
                <c:pt idx="14956">
                  <c:v>4.2046412037011169</c:v>
                </c:pt>
                <c:pt idx="14957">
                  <c:v>4.204884259255282</c:v>
                </c:pt>
                <c:pt idx="14958">
                  <c:v>4.205127314816723</c:v>
                </c:pt>
                <c:pt idx="14959">
                  <c:v>4.205370370370888</c:v>
                </c:pt>
                <c:pt idx="14960">
                  <c:v>4.2056134259250531</c:v>
                </c:pt>
                <c:pt idx="14961">
                  <c:v>4.2058564814792181</c:v>
                </c:pt>
                <c:pt idx="14962">
                  <c:v>4.2060995370333831</c:v>
                </c:pt>
                <c:pt idx="14963">
                  <c:v>4.2063425925948241</c:v>
                </c:pt>
                <c:pt idx="14964">
                  <c:v>4.2065856481489892</c:v>
                </c:pt>
                <c:pt idx="14965">
                  <c:v>4.2068287037031542</c:v>
                </c:pt>
                <c:pt idx="14966">
                  <c:v>4.2070717592573192</c:v>
                </c:pt>
                <c:pt idx="14967">
                  <c:v>4.2073148148114843</c:v>
                </c:pt>
                <c:pt idx="14968">
                  <c:v>4.2075578703729253</c:v>
                </c:pt>
                <c:pt idx="14969">
                  <c:v>4.2078009259270903</c:v>
                </c:pt>
                <c:pt idx="14970">
                  <c:v>4.2080439814812554</c:v>
                </c:pt>
                <c:pt idx="14971">
                  <c:v>4.2082870370354204</c:v>
                </c:pt>
                <c:pt idx="14972">
                  <c:v>4.2085300925895854</c:v>
                </c:pt>
                <c:pt idx="14973">
                  <c:v>4.2087731481510264</c:v>
                </c:pt>
                <c:pt idx="14974">
                  <c:v>4.2090162037051915</c:v>
                </c:pt>
                <c:pt idx="14975">
                  <c:v>4.2092592592593565</c:v>
                </c:pt>
                <c:pt idx="14976">
                  <c:v>4.2095023148135216</c:v>
                </c:pt>
                <c:pt idx="14977">
                  <c:v>4.2097453703676866</c:v>
                </c:pt>
                <c:pt idx="14978">
                  <c:v>4.2099884259218516</c:v>
                </c:pt>
                <c:pt idx="14979">
                  <c:v>4.2102314814832926</c:v>
                </c:pt>
                <c:pt idx="14980">
                  <c:v>4.2104745370374577</c:v>
                </c:pt>
                <c:pt idx="14981">
                  <c:v>4.2107175925916227</c:v>
                </c:pt>
                <c:pt idx="14982">
                  <c:v>4.2109606481457877</c:v>
                </c:pt>
                <c:pt idx="14983">
                  <c:v>4.2112037036999528</c:v>
                </c:pt>
                <c:pt idx="14984">
                  <c:v>4.2114467592613938</c:v>
                </c:pt>
                <c:pt idx="14985">
                  <c:v>4.2117013888850625</c:v>
                </c:pt>
                <c:pt idx="14986">
                  <c:v>4.2119444444465035</c:v>
                </c:pt>
                <c:pt idx="14987">
                  <c:v>4.2121875000006685</c:v>
                </c:pt>
                <c:pt idx="14988">
                  <c:v>4.2124305555548336</c:v>
                </c:pt>
                <c:pt idx="14989">
                  <c:v>4.2126736111089986</c:v>
                </c:pt>
                <c:pt idx="14990">
                  <c:v>4.2129166666631637</c:v>
                </c:pt>
                <c:pt idx="14991">
                  <c:v>4.2131597222246047</c:v>
                </c:pt>
                <c:pt idx="14992">
                  <c:v>4.2134027777787697</c:v>
                </c:pt>
                <c:pt idx="14993">
                  <c:v>4.2136458333329347</c:v>
                </c:pt>
                <c:pt idx="14994">
                  <c:v>4.2138888888870998</c:v>
                </c:pt>
                <c:pt idx="14995">
                  <c:v>4.2141319444412648</c:v>
                </c:pt>
                <c:pt idx="14996">
                  <c:v>4.2143750000027058</c:v>
                </c:pt>
                <c:pt idx="14997">
                  <c:v>4.2146180555568709</c:v>
                </c:pt>
                <c:pt idx="14998">
                  <c:v>4.2148611111110359</c:v>
                </c:pt>
                <c:pt idx="14999">
                  <c:v>4.2151041666652009</c:v>
                </c:pt>
                <c:pt idx="15000">
                  <c:v>4.215347222219366</c:v>
                </c:pt>
                <c:pt idx="15001">
                  <c:v>4.215590277780807</c:v>
                </c:pt>
                <c:pt idx="15002">
                  <c:v>4.215833333334972</c:v>
                </c:pt>
                <c:pt idx="15003">
                  <c:v>4.216076388889137</c:v>
                </c:pt>
                <c:pt idx="15004">
                  <c:v>4.2163194444433021</c:v>
                </c:pt>
                <c:pt idx="15005">
                  <c:v>4.2165624999974671</c:v>
                </c:pt>
                <c:pt idx="15006">
                  <c:v>4.2168055555516322</c:v>
                </c:pt>
                <c:pt idx="15007">
                  <c:v>4.2170486111130732</c:v>
                </c:pt>
                <c:pt idx="15008">
                  <c:v>4.2172916666672382</c:v>
                </c:pt>
                <c:pt idx="15009">
                  <c:v>4.2175347222214032</c:v>
                </c:pt>
                <c:pt idx="15010">
                  <c:v>4.2177777777755683</c:v>
                </c:pt>
                <c:pt idx="15011">
                  <c:v>4.2180208333297333</c:v>
                </c:pt>
                <c:pt idx="15012">
                  <c:v>4.2182638888911743</c:v>
                </c:pt>
                <c:pt idx="15013">
                  <c:v>4.2185069444453394</c:v>
                </c:pt>
                <c:pt idx="15014">
                  <c:v>4.2187499999995044</c:v>
                </c:pt>
                <c:pt idx="15015">
                  <c:v>4.2189930555536694</c:v>
                </c:pt>
                <c:pt idx="15016">
                  <c:v>4.2192361111078345</c:v>
                </c:pt>
                <c:pt idx="15017">
                  <c:v>4.2194791666692755</c:v>
                </c:pt>
                <c:pt idx="15018">
                  <c:v>4.2197222222234405</c:v>
                </c:pt>
                <c:pt idx="15019">
                  <c:v>4.2199652777776056</c:v>
                </c:pt>
                <c:pt idx="15020">
                  <c:v>4.2202083333317706</c:v>
                </c:pt>
                <c:pt idx="15021">
                  <c:v>4.2204513888859356</c:v>
                </c:pt>
                <c:pt idx="15022">
                  <c:v>4.2206944444473766</c:v>
                </c:pt>
                <c:pt idx="15023">
                  <c:v>4.2209375000015417</c:v>
                </c:pt>
                <c:pt idx="15024">
                  <c:v>4.2211805555557067</c:v>
                </c:pt>
                <c:pt idx="15025">
                  <c:v>4.2214236111098717</c:v>
                </c:pt>
                <c:pt idx="15026">
                  <c:v>4.2216666666640368</c:v>
                </c:pt>
                <c:pt idx="15027">
                  <c:v>4.2219097222182018</c:v>
                </c:pt>
                <c:pt idx="15028">
                  <c:v>4.2221527777796428</c:v>
                </c:pt>
                <c:pt idx="15029">
                  <c:v>4.2223958333338079</c:v>
                </c:pt>
                <c:pt idx="15030">
                  <c:v>4.2226388888879729</c:v>
                </c:pt>
                <c:pt idx="15031">
                  <c:v>4.2228819444421379</c:v>
                </c:pt>
                <c:pt idx="15032">
                  <c:v>4.223124999996303</c:v>
                </c:pt>
                <c:pt idx="15033">
                  <c:v>4.2233796296272477</c:v>
                </c:pt>
                <c:pt idx="15034">
                  <c:v>4.2236226851814127</c:v>
                </c:pt>
                <c:pt idx="15035">
                  <c:v>4.2238657407428537</c:v>
                </c:pt>
                <c:pt idx="15036">
                  <c:v>4.2241087962970187</c:v>
                </c:pt>
                <c:pt idx="15037">
                  <c:v>4.2243518518511838</c:v>
                </c:pt>
                <c:pt idx="15038">
                  <c:v>4.2245949074053488</c:v>
                </c:pt>
                <c:pt idx="15039">
                  <c:v>4.2248379629595139</c:v>
                </c:pt>
                <c:pt idx="15040">
                  <c:v>4.2250810185209549</c:v>
                </c:pt>
                <c:pt idx="15041">
                  <c:v>4.2253240740751199</c:v>
                </c:pt>
                <c:pt idx="15042">
                  <c:v>4.2255671296292849</c:v>
                </c:pt>
                <c:pt idx="15043">
                  <c:v>4.22581018518345</c:v>
                </c:pt>
                <c:pt idx="15044">
                  <c:v>4.226053240737615</c:v>
                </c:pt>
                <c:pt idx="15045">
                  <c:v>4.226296296299056</c:v>
                </c:pt>
                <c:pt idx="15046">
                  <c:v>4.226539351853221</c:v>
                </c:pt>
                <c:pt idx="15047">
                  <c:v>4.2267824074073861</c:v>
                </c:pt>
                <c:pt idx="15048">
                  <c:v>4.2270254629615511</c:v>
                </c:pt>
                <c:pt idx="15049">
                  <c:v>4.2272685185157162</c:v>
                </c:pt>
                <c:pt idx="15050">
                  <c:v>4.2275115740771572</c:v>
                </c:pt>
                <c:pt idx="15051">
                  <c:v>4.2277546296313222</c:v>
                </c:pt>
                <c:pt idx="15052">
                  <c:v>4.2279976851854872</c:v>
                </c:pt>
                <c:pt idx="15053">
                  <c:v>4.2282407407396523</c:v>
                </c:pt>
                <c:pt idx="15054">
                  <c:v>4.2284837962938173</c:v>
                </c:pt>
                <c:pt idx="15055">
                  <c:v>4.2287268518479824</c:v>
                </c:pt>
                <c:pt idx="15056">
                  <c:v>4.2289699074094234</c:v>
                </c:pt>
                <c:pt idx="15057">
                  <c:v>4.2292129629635884</c:v>
                </c:pt>
                <c:pt idx="15058">
                  <c:v>4.2294560185177534</c:v>
                </c:pt>
                <c:pt idx="15059">
                  <c:v>4.2296990740719185</c:v>
                </c:pt>
                <c:pt idx="15060">
                  <c:v>4.2299421296260835</c:v>
                </c:pt>
                <c:pt idx="15061">
                  <c:v>4.2301851851875245</c:v>
                </c:pt>
                <c:pt idx="15062">
                  <c:v>4.2304282407416895</c:v>
                </c:pt>
                <c:pt idx="15063">
                  <c:v>4.2306712962958546</c:v>
                </c:pt>
                <c:pt idx="15064">
                  <c:v>4.2309143518500196</c:v>
                </c:pt>
                <c:pt idx="15065">
                  <c:v>4.2311574074041847</c:v>
                </c:pt>
                <c:pt idx="15066">
                  <c:v>4.2314004629656257</c:v>
                </c:pt>
                <c:pt idx="15067">
                  <c:v>4.2316435185197907</c:v>
                </c:pt>
                <c:pt idx="15068">
                  <c:v>4.2318865740739557</c:v>
                </c:pt>
                <c:pt idx="15069">
                  <c:v>4.2321296296281208</c:v>
                </c:pt>
                <c:pt idx="15070">
                  <c:v>4.2323726851822858</c:v>
                </c:pt>
                <c:pt idx="15071">
                  <c:v>4.2326157407437268</c:v>
                </c:pt>
                <c:pt idx="15072">
                  <c:v>4.2328587962978919</c:v>
                </c:pt>
                <c:pt idx="15073">
                  <c:v>4.2331018518520569</c:v>
                </c:pt>
                <c:pt idx="15074">
                  <c:v>4.2333449074062219</c:v>
                </c:pt>
                <c:pt idx="15075">
                  <c:v>4.233587962960387</c:v>
                </c:pt>
                <c:pt idx="15076">
                  <c:v>4.233831018514552</c:v>
                </c:pt>
                <c:pt idx="15077">
                  <c:v>4.234074074075993</c:v>
                </c:pt>
                <c:pt idx="15078">
                  <c:v>4.234317129630158</c:v>
                </c:pt>
                <c:pt idx="15079">
                  <c:v>4.2345601851843231</c:v>
                </c:pt>
                <c:pt idx="15080">
                  <c:v>4.2348032407384881</c:v>
                </c:pt>
                <c:pt idx="15081">
                  <c:v>4.2350462962926532</c:v>
                </c:pt>
                <c:pt idx="15082">
                  <c:v>4.2353009259235979</c:v>
                </c:pt>
                <c:pt idx="15083">
                  <c:v>4.2355439814777629</c:v>
                </c:pt>
                <c:pt idx="15084">
                  <c:v>4.2357870370392039</c:v>
                </c:pt>
                <c:pt idx="15085">
                  <c:v>4.2360300925933689</c:v>
                </c:pt>
                <c:pt idx="15086">
                  <c:v>4.236273148147534</c:v>
                </c:pt>
                <c:pt idx="15087">
                  <c:v>4.236516203701699</c:v>
                </c:pt>
                <c:pt idx="15088">
                  <c:v>4.2367592592558641</c:v>
                </c:pt>
                <c:pt idx="15089">
                  <c:v>4.237002314817305</c:v>
                </c:pt>
                <c:pt idx="15090">
                  <c:v>4.2372453703714701</c:v>
                </c:pt>
                <c:pt idx="15091">
                  <c:v>4.2374884259256351</c:v>
                </c:pt>
                <c:pt idx="15092">
                  <c:v>4.2377314814798002</c:v>
                </c:pt>
                <c:pt idx="15093">
                  <c:v>4.2379745370339652</c:v>
                </c:pt>
                <c:pt idx="15094">
                  <c:v>4.2382175925954062</c:v>
                </c:pt>
                <c:pt idx="15095">
                  <c:v>4.2384606481495712</c:v>
                </c:pt>
                <c:pt idx="15096">
                  <c:v>4.2387037037037363</c:v>
                </c:pt>
                <c:pt idx="15097">
                  <c:v>4.2389467592579013</c:v>
                </c:pt>
                <c:pt idx="15098">
                  <c:v>4.2391898148120664</c:v>
                </c:pt>
                <c:pt idx="15099">
                  <c:v>4.2394328703735074</c:v>
                </c:pt>
                <c:pt idx="15100">
                  <c:v>4.2396759259276724</c:v>
                </c:pt>
                <c:pt idx="15101">
                  <c:v>4.2399189814818374</c:v>
                </c:pt>
                <c:pt idx="15102">
                  <c:v>4.2401620370360025</c:v>
                </c:pt>
                <c:pt idx="15103">
                  <c:v>4.2404050925901675</c:v>
                </c:pt>
                <c:pt idx="15104">
                  <c:v>4.2406481481443326</c:v>
                </c:pt>
                <c:pt idx="15105">
                  <c:v>4.2408912037057735</c:v>
                </c:pt>
                <c:pt idx="15106">
                  <c:v>4.2411342592599386</c:v>
                </c:pt>
                <c:pt idx="15107">
                  <c:v>4.2413773148141036</c:v>
                </c:pt>
                <c:pt idx="15108">
                  <c:v>4.2416203703682687</c:v>
                </c:pt>
                <c:pt idx="15109">
                  <c:v>4.2418634259224337</c:v>
                </c:pt>
                <c:pt idx="15110">
                  <c:v>4.2421064814838747</c:v>
                </c:pt>
                <c:pt idx="15111">
                  <c:v>4.2423495370380397</c:v>
                </c:pt>
                <c:pt idx="15112">
                  <c:v>4.2425925925922048</c:v>
                </c:pt>
                <c:pt idx="15113">
                  <c:v>4.2428356481463698</c:v>
                </c:pt>
                <c:pt idx="15114">
                  <c:v>4.2430787037005349</c:v>
                </c:pt>
                <c:pt idx="15115">
                  <c:v>4.2433217592619759</c:v>
                </c:pt>
                <c:pt idx="15116">
                  <c:v>4.2435648148161409</c:v>
                </c:pt>
                <c:pt idx="15117">
                  <c:v>4.2438078703703059</c:v>
                </c:pt>
                <c:pt idx="15118">
                  <c:v>4.244050925924471</c:v>
                </c:pt>
                <c:pt idx="15119">
                  <c:v>4.244293981478636</c:v>
                </c:pt>
                <c:pt idx="15120">
                  <c:v>4.244537037040077</c:v>
                </c:pt>
                <c:pt idx="15121">
                  <c:v>4.244780092594242</c:v>
                </c:pt>
                <c:pt idx="15122">
                  <c:v>4.2450231481484071</c:v>
                </c:pt>
                <c:pt idx="15123">
                  <c:v>4.2452662037025721</c:v>
                </c:pt>
                <c:pt idx="15124">
                  <c:v>4.2455092592567372</c:v>
                </c:pt>
                <c:pt idx="15125">
                  <c:v>4.2457523148109022</c:v>
                </c:pt>
                <c:pt idx="15126">
                  <c:v>4.2459953703723432</c:v>
                </c:pt>
                <c:pt idx="15127">
                  <c:v>4.2462384259265082</c:v>
                </c:pt>
                <c:pt idx="15128">
                  <c:v>4.2464814814806733</c:v>
                </c:pt>
                <c:pt idx="15129">
                  <c:v>4.2467245370348383</c:v>
                </c:pt>
                <c:pt idx="15130">
                  <c:v>4.246979166665783</c:v>
                </c:pt>
                <c:pt idx="15131">
                  <c:v>4.2472222222199481</c:v>
                </c:pt>
                <c:pt idx="15132">
                  <c:v>4.2474652777741131</c:v>
                </c:pt>
                <c:pt idx="15133">
                  <c:v>4.2477083333355541</c:v>
                </c:pt>
                <c:pt idx="15134">
                  <c:v>4.2479513888897191</c:v>
                </c:pt>
                <c:pt idx="15135">
                  <c:v>4.2481944444438842</c:v>
                </c:pt>
                <c:pt idx="15136">
                  <c:v>4.2484374999980492</c:v>
                </c:pt>
                <c:pt idx="15137">
                  <c:v>4.2486805555522142</c:v>
                </c:pt>
                <c:pt idx="15138">
                  <c:v>4.2489236111136552</c:v>
                </c:pt>
                <c:pt idx="15139">
                  <c:v>4.2491666666678203</c:v>
                </c:pt>
                <c:pt idx="15140">
                  <c:v>4.2494097222219853</c:v>
                </c:pt>
                <c:pt idx="15141">
                  <c:v>4.2496527777761504</c:v>
                </c:pt>
                <c:pt idx="15142">
                  <c:v>4.2498958333303154</c:v>
                </c:pt>
                <c:pt idx="15143">
                  <c:v>4.2501388888917564</c:v>
                </c:pt>
                <c:pt idx="15144">
                  <c:v>4.2503819444459214</c:v>
                </c:pt>
                <c:pt idx="15145">
                  <c:v>4.2506250000000865</c:v>
                </c:pt>
                <c:pt idx="15146">
                  <c:v>4.2508680555542515</c:v>
                </c:pt>
                <c:pt idx="15147">
                  <c:v>4.2511111111084166</c:v>
                </c:pt>
                <c:pt idx="15148">
                  <c:v>4.2513541666625816</c:v>
                </c:pt>
                <c:pt idx="15149">
                  <c:v>4.2515972222240226</c:v>
                </c:pt>
                <c:pt idx="15150">
                  <c:v>4.2518402777781876</c:v>
                </c:pt>
                <c:pt idx="15151">
                  <c:v>4.2520833333323527</c:v>
                </c:pt>
                <c:pt idx="15152">
                  <c:v>4.2523263888865177</c:v>
                </c:pt>
                <c:pt idx="15153">
                  <c:v>4.2525694444406827</c:v>
                </c:pt>
                <c:pt idx="15154">
                  <c:v>4.2528125000021237</c:v>
                </c:pt>
                <c:pt idx="15155">
                  <c:v>4.2530555555562888</c:v>
                </c:pt>
                <c:pt idx="15156">
                  <c:v>4.2532986111104538</c:v>
                </c:pt>
                <c:pt idx="15157">
                  <c:v>4.2535416666646189</c:v>
                </c:pt>
                <c:pt idx="15158">
                  <c:v>4.2537847222187839</c:v>
                </c:pt>
                <c:pt idx="15159">
                  <c:v>4.2540277777802249</c:v>
                </c:pt>
                <c:pt idx="15160">
                  <c:v>4.2542708333343899</c:v>
                </c:pt>
                <c:pt idx="15161">
                  <c:v>4.254513888888555</c:v>
                </c:pt>
                <c:pt idx="15162">
                  <c:v>4.25475694444272</c:v>
                </c:pt>
                <c:pt idx="15163">
                  <c:v>4.2549999999968851</c:v>
                </c:pt>
                <c:pt idx="15164">
                  <c:v>4.255243055558326</c:v>
                </c:pt>
                <c:pt idx="15165">
                  <c:v>4.2554861111124911</c:v>
                </c:pt>
                <c:pt idx="15166">
                  <c:v>4.2557291666666561</c:v>
                </c:pt>
                <c:pt idx="15167">
                  <c:v>4.2559722222208212</c:v>
                </c:pt>
                <c:pt idx="15168">
                  <c:v>4.2562152777749862</c:v>
                </c:pt>
                <c:pt idx="15169">
                  <c:v>4.2564583333364272</c:v>
                </c:pt>
                <c:pt idx="15170">
                  <c:v>4.2567013888905922</c:v>
                </c:pt>
                <c:pt idx="15171">
                  <c:v>4.2569444444447573</c:v>
                </c:pt>
                <c:pt idx="15172">
                  <c:v>4.2571874999989223</c:v>
                </c:pt>
                <c:pt idx="15173">
                  <c:v>4.2574305555530874</c:v>
                </c:pt>
                <c:pt idx="15174">
                  <c:v>4.2576736111072524</c:v>
                </c:pt>
                <c:pt idx="15175">
                  <c:v>4.2579166666686934</c:v>
                </c:pt>
                <c:pt idx="15176">
                  <c:v>4.2581597222228584</c:v>
                </c:pt>
                <c:pt idx="15177">
                  <c:v>4.2584027777770235</c:v>
                </c:pt>
                <c:pt idx="15178">
                  <c:v>4.2586458333311885</c:v>
                </c:pt>
                <c:pt idx="15179">
                  <c:v>4.2589004629621332</c:v>
                </c:pt>
                <c:pt idx="15180">
                  <c:v>4.2591435185162982</c:v>
                </c:pt>
                <c:pt idx="15181">
                  <c:v>4.2593865740704633</c:v>
                </c:pt>
                <c:pt idx="15182">
                  <c:v>4.2596296296319043</c:v>
                </c:pt>
                <c:pt idx="15183">
                  <c:v>4.2598726851860693</c:v>
                </c:pt>
                <c:pt idx="15184">
                  <c:v>4.2601157407402344</c:v>
                </c:pt>
                <c:pt idx="15185">
                  <c:v>4.2603587962943994</c:v>
                </c:pt>
                <c:pt idx="15186">
                  <c:v>4.2606018518485644</c:v>
                </c:pt>
                <c:pt idx="15187">
                  <c:v>4.2608449074100054</c:v>
                </c:pt>
                <c:pt idx="15188">
                  <c:v>4.2610879629641705</c:v>
                </c:pt>
                <c:pt idx="15189">
                  <c:v>4.2613310185183355</c:v>
                </c:pt>
                <c:pt idx="15190">
                  <c:v>4.2615740740725006</c:v>
                </c:pt>
                <c:pt idx="15191">
                  <c:v>4.2618171296266656</c:v>
                </c:pt>
                <c:pt idx="15192">
                  <c:v>4.2620601851881066</c:v>
                </c:pt>
                <c:pt idx="15193">
                  <c:v>4.2623032407422716</c:v>
                </c:pt>
                <c:pt idx="15194">
                  <c:v>4.2625462962964367</c:v>
                </c:pt>
                <c:pt idx="15195">
                  <c:v>4.2627893518506017</c:v>
                </c:pt>
                <c:pt idx="15196">
                  <c:v>4.2630324074047667</c:v>
                </c:pt>
                <c:pt idx="15197">
                  <c:v>4.2632754629589318</c:v>
                </c:pt>
                <c:pt idx="15198">
                  <c:v>4.2635185185203728</c:v>
                </c:pt>
                <c:pt idx="15199">
                  <c:v>4.2637615740745378</c:v>
                </c:pt>
                <c:pt idx="15200">
                  <c:v>4.2640046296287029</c:v>
                </c:pt>
                <c:pt idx="15201">
                  <c:v>4.2642476851828679</c:v>
                </c:pt>
                <c:pt idx="15202">
                  <c:v>4.2644907407370329</c:v>
                </c:pt>
                <c:pt idx="15203">
                  <c:v>4.2647337962984739</c:v>
                </c:pt>
                <c:pt idx="15204">
                  <c:v>4.264976851852639</c:v>
                </c:pt>
                <c:pt idx="15205">
                  <c:v>4.265219907406804</c:v>
                </c:pt>
                <c:pt idx="15206">
                  <c:v>4.2654629629609691</c:v>
                </c:pt>
                <c:pt idx="15207">
                  <c:v>4.2657060185151341</c:v>
                </c:pt>
                <c:pt idx="15208">
                  <c:v>4.2659490740765751</c:v>
                </c:pt>
                <c:pt idx="15209">
                  <c:v>4.2661921296307401</c:v>
                </c:pt>
                <c:pt idx="15210">
                  <c:v>4.2664351851849052</c:v>
                </c:pt>
                <c:pt idx="15211">
                  <c:v>4.2666782407390702</c:v>
                </c:pt>
                <c:pt idx="15212">
                  <c:v>4.2669212962932352</c:v>
                </c:pt>
                <c:pt idx="15213">
                  <c:v>4.2671643518546762</c:v>
                </c:pt>
                <c:pt idx="15214">
                  <c:v>4.2674074074088413</c:v>
                </c:pt>
                <c:pt idx="15215">
                  <c:v>4.2676504629630063</c:v>
                </c:pt>
                <c:pt idx="15216">
                  <c:v>4.2678935185171714</c:v>
                </c:pt>
                <c:pt idx="15217">
                  <c:v>4.2681365740713364</c:v>
                </c:pt>
                <c:pt idx="15218">
                  <c:v>4.2683796296255014</c:v>
                </c:pt>
                <c:pt idx="15219">
                  <c:v>4.2686226851869424</c:v>
                </c:pt>
                <c:pt idx="15220">
                  <c:v>4.2688657407411075</c:v>
                </c:pt>
                <c:pt idx="15221">
                  <c:v>4.2691087962952725</c:v>
                </c:pt>
                <c:pt idx="15222">
                  <c:v>4.2693518518494376</c:v>
                </c:pt>
                <c:pt idx="15223">
                  <c:v>4.2695949074036026</c:v>
                </c:pt>
                <c:pt idx="15224">
                  <c:v>4.2698379629650436</c:v>
                </c:pt>
                <c:pt idx="15225">
                  <c:v>4.2700810185192086</c:v>
                </c:pt>
                <c:pt idx="15226">
                  <c:v>4.2703240740733737</c:v>
                </c:pt>
                <c:pt idx="15227">
                  <c:v>4.2705787037043184</c:v>
                </c:pt>
                <c:pt idx="15228">
                  <c:v>4.2708217592584834</c:v>
                </c:pt>
                <c:pt idx="15229">
                  <c:v>4.2710648148126484</c:v>
                </c:pt>
                <c:pt idx="15230">
                  <c:v>4.2713078703668135</c:v>
                </c:pt>
                <c:pt idx="15231">
                  <c:v>4.2715509259282545</c:v>
                </c:pt>
                <c:pt idx="15232">
                  <c:v>4.2717939814824195</c:v>
                </c:pt>
                <c:pt idx="15233">
                  <c:v>4.2720370370365846</c:v>
                </c:pt>
                <c:pt idx="15234">
                  <c:v>4.2722800925907496</c:v>
                </c:pt>
                <c:pt idx="15235">
                  <c:v>4.2725231481449146</c:v>
                </c:pt>
                <c:pt idx="15236">
                  <c:v>4.2727662037063556</c:v>
                </c:pt>
                <c:pt idx="15237">
                  <c:v>4.2730092592605207</c:v>
                </c:pt>
                <c:pt idx="15238">
                  <c:v>4.2732523148146857</c:v>
                </c:pt>
                <c:pt idx="15239">
                  <c:v>4.2734953703688507</c:v>
                </c:pt>
                <c:pt idx="15240">
                  <c:v>4.2737384259230158</c:v>
                </c:pt>
                <c:pt idx="15241">
                  <c:v>4.2739814814844568</c:v>
                </c:pt>
                <c:pt idx="15242">
                  <c:v>4.2742245370386218</c:v>
                </c:pt>
                <c:pt idx="15243">
                  <c:v>4.2744675925927869</c:v>
                </c:pt>
                <c:pt idx="15244">
                  <c:v>4.2747106481469519</c:v>
                </c:pt>
                <c:pt idx="15245">
                  <c:v>4.2749537037011169</c:v>
                </c:pt>
                <c:pt idx="15246">
                  <c:v>4.275196759255282</c:v>
                </c:pt>
                <c:pt idx="15247">
                  <c:v>4.275439814816723</c:v>
                </c:pt>
                <c:pt idx="15248">
                  <c:v>4.275682870370888</c:v>
                </c:pt>
                <c:pt idx="15249">
                  <c:v>4.2759259259250531</c:v>
                </c:pt>
                <c:pt idx="15250">
                  <c:v>4.2761689814792181</c:v>
                </c:pt>
                <c:pt idx="15251">
                  <c:v>4.2764120370333831</c:v>
                </c:pt>
                <c:pt idx="15252">
                  <c:v>4.2766550925948241</c:v>
                </c:pt>
                <c:pt idx="15253">
                  <c:v>4.2768981481489892</c:v>
                </c:pt>
                <c:pt idx="15254">
                  <c:v>4.2771412037031542</c:v>
                </c:pt>
                <c:pt idx="15255">
                  <c:v>4.2773842592573192</c:v>
                </c:pt>
                <c:pt idx="15256">
                  <c:v>4.2776273148114843</c:v>
                </c:pt>
                <c:pt idx="15257">
                  <c:v>4.2778703703729253</c:v>
                </c:pt>
                <c:pt idx="15258">
                  <c:v>4.2781134259270903</c:v>
                </c:pt>
                <c:pt idx="15259">
                  <c:v>4.2783564814812554</c:v>
                </c:pt>
                <c:pt idx="15260">
                  <c:v>4.2785995370354204</c:v>
                </c:pt>
                <c:pt idx="15261">
                  <c:v>4.2788425925895854</c:v>
                </c:pt>
                <c:pt idx="15262">
                  <c:v>4.2790856481510264</c:v>
                </c:pt>
                <c:pt idx="15263">
                  <c:v>4.2793287037051915</c:v>
                </c:pt>
                <c:pt idx="15264">
                  <c:v>4.2795717592593565</c:v>
                </c:pt>
                <c:pt idx="15265">
                  <c:v>4.2798148148135216</c:v>
                </c:pt>
                <c:pt idx="15266">
                  <c:v>4.2800578703676866</c:v>
                </c:pt>
                <c:pt idx="15267">
                  <c:v>4.2803009259218516</c:v>
                </c:pt>
                <c:pt idx="15268">
                  <c:v>4.2805439814832926</c:v>
                </c:pt>
                <c:pt idx="15269">
                  <c:v>4.2807870370374577</c:v>
                </c:pt>
                <c:pt idx="15270">
                  <c:v>4.2810300925916227</c:v>
                </c:pt>
                <c:pt idx="15271">
                  <c:v>4.2812731481457877</c:v>
                </c:pt>
                <c:pt idx="15272">
                  <c:v>4.2815162036999528</c:v>
                </c:pt>
                <c:pt idx="15273">
                  <c:v>4.2817592592613938</c:v>
                </c:pt>
                <c:pt idx="15274">
                  <c:v>4.2820023148155588</c:v>
                </c:pt>
                <c:pt idx="15275">
                  <c:v>4.2822569444465035</c:v>
                </c:pt>
                <c:pt idx="15276">
                  <c:v>4.2825000000006685</c:v>
                </c:pt>
                <c:pt idx="15277">
                  <c:v>4.2827430555548336</c:v>
                </c:pt>
                <c:pt idx="15278">
                  <c:v>4.2829861111089986</c:v>
                </c:pt>
                <c:pt idx="15279">
                  <c:v>4.2832291666631637</c:v>
                </c:pt>
                <c:pt idx="15280">
                  <c:v>4.2834722222246047</c:v>
                </c:pt>
                <c:pt idx="15281">
                  <c:v>4.2837152777787697</c:v>
                </c:pt>
                <c:pt idx="15282">
                  <c:v>4.2839583333329347</c:v>
                </c:pt>
                <c:pt idx="15283">
                  <c:v>4.2842013888870998</c:v>
                </c:pt>
                <c:pt idx="15284">
                  <c:v>4.2844444444412648</c:v>
                </c:pt>
                <c:pt idx="15285">
                  <c:v>4.2846875000027058</c:v>
                </c:pt>
                <c:pt idx="15286">
                  <c:v>4.2849305555568709</c:v>
                </c:pt>
                <c:pt idx="15287">
                  <c:v>4.2851736111110359</c:v>
                </c:pt>
                <c:pt idx="15288">
                  <c:v>4.2854166666652009</c:v>
                </c:pt>
                <c:pt idx="15289">
                  <c:v>4.285659722219366</c:v>
                </c:pt>
                <c:pt idx="15290">
                  <c:v>4.285902777780807</c:v>
                </c:pt>
                <c:pt idx="15291">
                  <c:v>4.286145833334972</c:v>
                </c:pt>
                <c:pt idx="15292">
                  <c:v>4.286388888889137</c:v>
                </c:pt>
                <c:pt idx="15293">
                  <c:v>4.2866319444433021</c:v>
                </c:pt>
                <c:pt idx="15294">
                  <c:v>4.2868749999974671</c:v>
                </c:pt>
                <c:pt idx="15295">
                  <c:v>4.2871180555516322</c:v>
                </c:pt>
                <c:pt idx="15296">
                  <c:v>4.2873611111130732</c:v>
                </c:pt>
                <c:pt idx="15297">
                  <c:v>4.2876041666672382</c:v>
                </c:pt>
                <c:pt idx="15298">
                  <c:v>4.2878472222214032</c:v>
                </c:pt>
                <c:pt idx="15299">
                  <c:v>4.2880902777755683</c:v>
                </c:pt>
                <c:pt idx="15300">
                  <c:v>4.2883333333297333</c:v>
                </c:pt>
                <c:pt idx="15301">
                  <c:v>4.2885763888911743</c:v>
                </c:pt>
                <c:pt idx="15302">
                  <c:v>4.2888194444453394</c:v>
                </c:pt>
                <c:pt idx="15303">
                  <c:v>4.2890624999995044</c:v>
                </c:pt>
                <c:pt idx="15304">
                  <c:v>4.2893055555536694</c:v>
                </c:pt>
                <c:pt idx="15305">
                  <c:v>4.2895486111078345</c:v>
                </c:pt>
                <c:pt idx="15306">
                  <c:v>4.2897916666692755</c:v>
                </c:pt>
                <c:pt idx="15307">
                  <c:v>4.2900347222234405</c:v>
                </c:pt>
                <c:pt idx="15308">
                  <c:v>4.2902777777776056</c:v>
                </c:pt>
                <c:pt idx="15309">
                  <c:v>4.2905208333317706</c:v>
                </c:pt>
                <c:pt idx="15310">
                  <c:v>4.2907638888859356</c:v>
                </c:pt>
                <c:pt idx="15311">
                  <c:v>4.2910069444473766</c:v>
                </c:pt>
                <c:pt idx="15312">
                  <c:v>4.2912500000015417</c:v>
                </c:pt>
                <c:pt idx="15313">
                  <c:v>4.2914930555557067</c:v>
                </c:pt>
                <c:pt idx="15314">
                  <c:v>4.2917361111098717</c:v>
                </c:pt>
                <c:pt idx="15315">
                  <c:v>4.2919791666640368</c:v>
                </c:pt>
                <c:pt idx="15316">
                  <c:v>4.2922222222182018</c:v>
                </c:pt>
                <c:pt idx="15317">
                  <c:v>4.2924652777796428</c:v>
                </c:pt>
                <c:pt idx="15318">
                  <c:v>4.2927083333338079</c:v>
                </c:pt>
                <c:pt idx="15319">
                  <c:v>4.2929513888879729</c:v>
                </c:pt>
                <c:pt idx="15320">
                  <c:v>4.2931944444421379</c:v>
                </c:pt>
                <c:pt idx="15321">
                  <c:v>4.293437499996303</c:v>
                </c:pt>
                <c:pt idx="15322">
                  <c:v>4.293680555557744</c:v>
                </c:pt>
                <c:pt idx="15323">
                  <c:v>4.2939351851814127</c:v>
                </c:pt>
                <c:pt idx="15324">
                  <c:v>4.2941782407428537</c:v>
                </c:pt>
                <c:pt idx="15325">
                  <c:v>4.2944212962970187</c:v>
                </c:pt>
                <c:pt idx="15326">
                  <c:v>4.2946643518511838</c:v>
                </c:pt>
                <c:pt idx="15327">
                  <c:v>4.2949074074053488</c:v>
                </c:pt>
                <c:pt idx="15328">
                  <c:v>4.2951504629595139</c:v>
                </c:pt>
                <c:pt idx="15329">
                  <c:v>4.2953935185209549</c:v>
                </c:pt>
                <c:pt idx="15330">
                  <c:v>4.2956365740751199</c:v>
                </c:pt>
                <c:pt idx="15331">
                  <c:v>4.2958796296292849</c:v>
                </c:pt>
                <c:pt idx="15332">
                  <c:v>4.29612268518345</c:v>
                </c:pt>
                <c:pt idx="15333">
                  <c:v>4.296365740737615</c:v>
                </c:pt>
                <c:pt idx="15334">
                  <c:v>4.296608796299056</c:v>
                </c:pt>
                <c:pt idx="15335">
                  <c:v>4.296851851853221</c:v>
                </c:pt>
                <c:pt idx="15336">
                  <c:v>4.2970949074073861</c:v>
                </c:pt>
                <c:pt idx="15337">
                  <c:v>4.2973379629615511</c:v>
                </c:pt>
                <c:pt idx="15338">
                  <c:v>4.2975810185157162</c:v>
                </c:pt>
                <c:pt idx="15339">
                  <c:v>4.2978240740771572</c:v>
                </c:pt>
                <c:pt idx="15340">
                  <c:v>4.2980671296313222</c:v>
                </c:pt>
                <c:pt idx="15341">
                  <c:v>4.2983101851854872</c:v>
                </c:pt>
                <c:pt idx="15342">
                  <c:v>4.2985532407396523</c:v>
                </c:pt>
                <c:pt idx="15343">
                  <c:v>4.2987962962938173</c:v>
                </c:pt>
                <c:pt idx="15344">
                  <c:v>4.2990393518479824</c:v>
                </c:pt>
                <c:pt idx="15345">
                  <c:v>4.2992824074094234</c:v>
                </c:pt>
                <c:pt idx="15346">
                  <c:v>4.2995254629635884</c:v>
                </c:pt>
                <c:pt idx="15347">
                  <c:v>4.2997685185177534</c:v>
                </c:pt>
                <c:pt idx="15348">
                  <c:v>4.3000115740719185</c:v>
                </c:pt>
                <c:pt idx="15349">
                  <c:v>4.3002546296260835</c:v>
                </c:pt>
                <c:pt idx="15350">
                  <c:v>4.3004976851875245</c:v>
                </c:pt>
                <c:pt idx="15351">
                  <c:v>4.3007407407416895</c:v>
                </c:pt>
                <c:pt idx="15352">
                  <c:v>4.3009837962958546</c:v>
                </c:pt>
                <c:pt idx="15353">
                  <c:v>4.3012268518500196</c:v>
                </c:pt>
                <c:pt idx="15354">
                  <c:v>4.3014699074041847</c:v>
                </c:pt>
                <c:pt idx="15355">
                  <c:v>4.3017129629656257</c:v>
                </c:pt>
                <c:pt idx="15356">
                  <c:v>4.3019560185197907</c:v>
                </c:pt>
                <c:pt idx="15357">
                  <c:v>4.3021990740739557</c:v>
                </c:pt>
                <c:pt idx="15358">
                  <c:v>4.3024421296281208</c:v>
                </c:pt>
                <c:pt idx="15359">
                  <c:v>4.3026851851822858</c:v>
                </c:pt>
                <c:pt idx="15360">
                  <c:v>4.3029282407437268</c:v>
                </c:pt>
                <c:pt idx="15361">
                  <c:v>4.3031712962978919</c:v>
                </c:pt>
                <c:pt idx="15362">
                  <c:v>4.3034143518520569</c:v>
                </c:pt>
                <c:pt idx="15363">
                  <c:v>4.3036574074062219</c:v>
                </c:pt>
                <c:pt idx="15364">
                  <c:v>4.303900462960387</c:v>
                </c:pt>
                <c:pt idx="15365">
                  <c:v>4.304143518514552</c:v>
                </c:pt>
                <c:pt idx="15366">
                  <c:v>4.304386574075993</c:v>
                </c:pt>
                <c:pt idx="15367">
                  <c:v>4.304629629630158</c:v>
                </c:pt>
                <c:pt idx="15368">
                  <c:v>4.3048726851843231</c:v>
                </c:pt>
                <c:pt idx="15369">
                  <c:v>4.3051157407384881</c:v>
                </c:pt>
                <c:pt idx="15370">
                  <c:v>4.3053587962926532</c:v>
                </c:pt>
                <c:pt idx="15371">
                  <c:v>4.3056018518540942</c:v>
                </c:pt>
                <c:pt idx="15372">
                  <c:v>4.3058564814777629</c:v>
                </c:pt>
                <c:pt idx="15373">
                  <c:v>4.3060995370392039</c:v>
                </c:pt>
                <c:pt idx="15374">
                  <c:v>4.3063425925933689</c:v>
                </c:pt>
                <c:pt idx="15375">
                  <c:v>4.306585648147534</c:v>
                </c:pt>
                <c:pt idx="15376">
                  <c:v>4.306828703701699</c:v>
                </c:pt>
                <c:pt idx="15377">
                  <c:v>4.3070717592558641</c:v>
                </c:pt>
                <c:pt idx="15378">
                  <c:v>4.307314814817305</c:v>
                </c:pt>
                <c:pt idx="15379">
                  <c:v>4.3075578703714701</c:v>
                </c:pt>
                <c:pt idx="15380">
                  <c:v>4.3078009259256351</c:v>
                </c:pt>
                <c:pt idx="15381">
                  <c:v>4.3080439814798002</c:v>
                </c:pt>
                <c:pt idx="15382">
                  <c:v>4.3082870370339652</c:v>
                </c:pt>
                <c:pt idx="15383">
                  <c:v>4.3085300925954062</c:v>
                </c:pt>
                <c:pt idx="15384">
                  <c:v>4.3087731481495712</c:v>
                </c:pt>
                <c:pt idx="15385">
                  <c:v>4.3090162037037363</c:v>
                </c:pt>
                <c:pt idx="15386">
                  <c:v>4.3092592592579013</c:v>
                </c:pt>
                <c:pt idx="15387">
                  <c:v>4.3095023148120664</c:v>
                </c:pt>
                <c:pt idx="15388">
                  <c:v>4.3097453703735074</c:v>
                </c:pt>
                <c:pt idx="15389">
                  <c:v>4.3099884259276724</c:v>
                </c:pt>
                <c:pt idx="15390">
                  <c:v>4.3102314814818374</c:v>
                </c:pt>
                <c:pt idx="15391">
                  <c:v>4.3104745370360025</c:v>
                </c:pt>
                <c:pt idx="15392">
                  <c:v>4.3107175925901675</c:v>
                </c:pt>
                <c:pt idx="15393">
                  <c:v>4.3109606481443326</c:v>
                </c:pt>
                <c:pt idx="15394">
                  <c:v>4.3112037037057735</c:v>
                </c:pt>
                <c:pt idx="15395">
                  <c:v>4.3114467592599386</c:v>
                </c:pt>
                <c:pt idx="15396">
                  <c:v>4.3116898148141036</c:v>
                </c:pt>
                <c:pt idx="15397">
                  <c:v>4.3119328703682687</c:v>
                </c:pt>
                <c:pt idx="15398">
                  <c:v>4.3121759259224337</c:v>
                </c:pt>
                <c:pt idx="15399">
                  <c:v>4.3124189814838747</c:v>
                </c:pt>
                <c:pt idx="15400">
                  <c:v>4.3126620370380397</c:v>
                </c:pt>
                <c:pt idx="15401">
                  <c:v>4.3129050925922048</c:v>
                </c:pt>
                <c:pt idx="15402">
                  <c:v>4.3131481481463698</c:v>
                </c:pt>
                <c:pt idx="15403">
                  <c:v>4.3133912037005349</c:v>
                </c:pt>
                <c:pt idx="15404">
                  <c:v>4.3136342592619759</c:v>
                </c:pt>
                <c:pt idx="15405">
                  <c:v>4.3138773148161409</c:v>
                </c:pt>
                <c:pt idx="15406">
                  <c:v>4.3141203703703059</c:v>
                </c:pt>
                <c:pt idx="15407">
                  <c:v>4.314363425924471</c:v>
                </c:pt>
                <c:pt idx="15408">
                  <c:v>4.314606481478636</c:v>
                </c:pt>
                <c:pt idx="15409">
                  <c:v>4.314849537040077</c:v>
                </c:pt>
                <c:pt idx="15410">
                  <c:v>4.315092592594242</c:v>
                </c:pt>
                <c:pt idx="15411">
                  <c:v>4.3153356481484071</c:v>
                </c:pt>
                <c:pt idx="15412">
                  <c:v>4.3155787037025721</c:v>
                </c:pt>
                <c:pt idx="15413">
                  <c:v>4.3158217592567372</c:v>
                </c:pt>
                <c:pt idx="15414">
                  <c:v>4.3160648148109022</c:v>
                </c:pt>
                <c:pt idx="15415">
                  <c:v>4.3163078703723432</c:v>
                </c:pt>
                <c:pt idx="15416">
                  <c:v>4.3165509259265082</c:v>
                </c:pt>
                <c:pt idx="15417">
                  <c:v>4.3167939814806733</c:v>
                </c:pt>
                <c:pt idx="15418">
                  <c:v>4.3170370370348383</c:v>
                </c:pt>
                <c:pt idx="15419">
                  <c:v>4.3172800925890034</c:v>
                </c:pt>
                <c:pt idx="15420">
                  <c:v>4.3175231481504444</c:v>
                </c:pt>
                <c:pt idx="15421">
                  <c:v>4.3177777777741131</c:v>
                </c:pt>
                <c:pt idx="15422">
                  <c:v>4.3180208333355541</c:v>
                </c:pt>
                <c:pt idx="15423">
                  <c:v>4.3182638888897191</c:v>
                </c:pt>
                <c:pt idx="15424">
                  <c:v>4.3185069444438842</c:v>
                </c:pt>
                <c:pt idx="15425">
                  <c:v>4.3187499999980492</c:v>
                </c:pt>
                <c:pt idx="15426">
                  <c:v>4.3189930555522142</c:v>
                </c:pt>
                <c:pt idx="15427">
                  <c:v>4.3192361111136552</c:v>
                </c:pt>
                <c:pt idx="15428">
                  <c:v>4.3194791666678203</c:v>
                </c:pt>
                <c:pt idx="15429">
                  <c:v>4.3197222222219853</c:v>
                </c:pt>
                <c:pt idx="15430">
                  <c:v>4.3199652777761504</c:v>
                </c:pt>
                <c:pt idx="15431">
                  <c:v>4.3202083333303154</c:v>
                </c:pt>
                <c:pt idx="15432">
                  <c:v>4.3204513888917564</c:v>
                </c:pt>
                <c:pt idx="15433">
                  <c:v>4.3206944444459214</c:v>
                </c:pt>
                <c:pt idx="15434">
                  <c:v>4.3209375000000865</c:v>
                </c:pt>
                <c:pt idx="15435">
                  <c:v>4.3211805555542515</c:v>
                </c:pt>
                <c:pt idx="15436">
                  <c:v>4.3214236111084166</c:v>
                </c:pt>
                <c:pt idx="15437">
                  <c:v>4.3216666666625816</c:v>
                </c:pt>
                <c:pt idx="15438">
                  <c:v>4.3219097222240226</c:v>
                </c:pt>
                <c:pt idx="15439">
                  <c:v>4.3221527777781876</c:v>
                </c:pt>
                <c:pt idx="15440">
                  <c:v>4.3223958333323527</c:v>
                </c:pt>
                <c:pt idx="15441">
                  <c:v>4.3226388888865177</c:v>
                </c:pt>
                <c:pt idx="15442">
                  <c:v>4.3228819444406827</c:v>
                </c:pt>
                <c:pt idx="15443">
                  <c:v>4.3231250000021237</c:v>
                </c:pt>
                <c:pt idx="15444">
                  <c:v>4.3233680555562888</c:v>
                </c:pt>
                <c:pt idx="15445">
                  <c:v>4.3236111111104538</c:v>
                </c:pt>
                <c:pt idx="15446">
                  <c:v>4.3238541666646189</c:v>
                </c:pt>
                <c:pt idx="15447">
                  <c:v>4.3240972222187839</c:v>
                </c:pt>
                <c:pt idx="15448">
                  <c:v>4.3243402777802249</c:v>
                </c:pt>
                <c:pt idx="15449">
                  <c:v>4.3245833333343899</c:v>
                </c:pt>
                <c:pt idx="15450">
                  <c:v>4.324826388888555</c:v>
                </c:pt>
                <c:pt idx="15451">
                  <c:v>4.32506944444272</c:v>
                </c:pt>
                <c:pt idx="15452">
                  <c:v>4.3253124999968851</c:v>
                </c:pt>
                <c:pt idx="15453">
                  <c:v>4.325555555558326</c:v>
                </c:pt>
                <c:pt idx="15454">
                  <c:v>4.3257986111124911</c:v>
                </c:pt>
                <c:pt idx="15455">
                  <c:v>4.3260416666666561</c:v>
                </c:pt>
                <c:pt idx="15456">
                  <c:v>4.3262847222208212</c:v>
                </c:pt>
                <c:pt idx="15457">
                  <c:v>4.3265277777749862</c:v>
                </c:pt>
                <c:pt idx="15458">
                  <c:v>4.3267708333364272</c:v>
                </c:pt>
                <c:pt idx="15459">
                  <c:v>4.3270138888905922</c:v>
                </c:pt>
                <c:pt idx="15460">
                  <c:v>4.3272569444447573</c:v>
                </c:pt>
                <c:pt idx="15461">
                  <c:v>4.3274999999989223</c:v>
                </c:pt>
                <c:pt idx="15462">
                  <c:v>4.3277430555530874</c:v>
                </c:pt>
                <c:pt idx="15463">
                  <c:v>4.3279861111072524</c:v>
                </c:pt>
                <c:pt idx="15464">
                  <c:v>4.3282291666686934</c:v>
                </c:pt>
                <c:pt idx="15465">
                  <c:v>4.3284722222228584</c:v>
                </c:pt>
                <c:pt idx="15466">
                  <c:v>4.3287152777770235</c:v>
                </c:pt>
                <c:pt idx="15467">
                  <c:v>4.3289583333311885</c:v>
                </c:pt>
                <c:pt idx="15468">
                  <c:v>4.3292129629621332</c:v>
                </c:pt>
                <c:pt idx="15469">
                  <c:v>4.3294560185162982</c:v>
                </c:pt>
                <c:pt idx="15470">
                  <c:v>4.3296990740704633</c:v>
                </c:pt>
                <c:pt idx="15471">
                  <c:v>4.3299421296319043</c:v>
                </c:pt>
                <c:pt idx="15472">
                  <c:v>4.3301851851860693</c:v>
                </c:pt>
                <c:pt idx="15473">
                  <c:v>4.3304282407402344</c:v>
                </c:pt>
                <c:pt idx="15474">
                  <c:v>4.3306712962943994</c:v>
                </c:pt>
                <c:pt idx="15475">
                  <c:v>4.3309143518485644</c:v>
                </c:pt>
                <c:pt idx="15476">
                  <c:v>4.3311574074100054</c:v>
                </c:pt>
                <c:pt idx="15477">
                  <c:v>4.3314004629641705</c:v>
                </c:pt>
                <c:pt idx="15478">
                  <c:v>4.3316435185183355</c:v>
                </c:pt>
                <c:pt idx="15479">
                  <c:v>4.3318865740725006</c:v>
                </c:pt>
                <c:pt idx="15480">
                  <c:v>4.3321296296266656</c:v>
                </c:pt>
                <c:pt idx="15481">
                  <c:v>4.3323726851881066</c:v>
                </c:pt>
                <c:pt idx="15482">
                  <c:v>4.3326157407422716</c:v>
                </c:pt>
                <c:pt idx="15483">
                  <c:v>4.3328587962964367</c:v>
                </c:pt>
                <c:pt idx="15484">
                  <c:v>4.3331018518506017</c:v>
                </c:pt>
                <c:pt idx="15485">
                  <c:v>4.3333449074047667</c:v>
                </c:pt>
                <c:pt idx="15486">
                  <c:v>4.3335879629589318</c:v>
                </c:pt>
                <c:pt idx="15487">
                  <c:v>4.3338310185203728</c:v>
                </c:pt>
                <c:pt idx="15488">
                  <c:v>4.3340740740745378</c:v>
                </c:pt>
                <c:pt idx="15489">
                  <c:v>4.3343171296287029</c:v>
                </c:pt>
                <c:pt idx="15490">
                  <c:v>4.3345601851828679</c:v>
                </c:pt>
                <c:pt idx="15491">
                  <c:v>4.3348032407370329</c:v>
                </c:pt>
                <c:pt idx="15492">
                  <c:v>4.3350462962984739</c:v>
                </c:pt>
                <c:pt idx="15493">
                  <c:v>4.335289351852639</c:v>
                </c:pt>
                <c:pt idx="15494">
                  <c:v>4.335532407406804</c:v>
                </c:pt>
                <c:pt idx="15495">
                  <c:v>4.3357754629609691</c:v>
                </c:pt>
                <c:pt idx="15496">
                  <c:v>4.3360185185151341</c:v>
                </c:pt>
                <c:pt idx="15497">
                  <c:v>4.3362615740765751</c:v>
                </c:pt>
                <c:pt idx="15498">
                  <c:v>4.3365046296307401</c:v>
                </c:pt>
                <c:pt idx="15499">
                  <c:v>4.3367476851849052</c:v>
                </c:pt>
                <c:pt idx="15500">
                  <c:v>4.3369907407390702</c:v>
                </c:pt>
                <c:pt idx="15501">
                  <c:v>4.3372337962932352</c:v>
                </c:pt>
                <c:pt idx="15502">
                  <c:v>4.3374768518546762</c:v>
                </c:pt>
                <c:pt idx="15503">
                  <c:v>4.3377199074088413</c:v>
                </c:pt>
                <c:pt idx="15504">
                  <c:v>4.3379629629630063</c:v>
                </c:pt>
                <c:pt idx="15505">
                  <c:v>4.3382060185171714</c:v>
                </c:pt>
                <c:pt idx="15506">
                  <c:v>4.3384490740713364</c:v>
                </c:pt>
                <c:pt idx="15507">
                  <c:v>4.3386921296255014</c:v>
                </c:pt>
                <c:pt idx="15508">
                  <c:v>4.3389351851869424</c:v>
                </c:pt>
                <c:pt idx="15509">
                  <c:v>4.3391782407411075</c:v>
                </c:pt>
                <c:pt idx="15510">
                  <c:v>4.3394212962952725</c:v>
                </c:pt>
                <c:pt idx="15511">
                  <c:v>4.3396643518494376</c:v>
                </c:pt>
                <c:pt idx="15512">
                  <c:v>4.3399074074036026</c:v>
                </c:pt>
                <c:pt idx="15513">
                  <c:v>4.3401504629650436</c:v>
                </c:pt>
                <c:pt idx="15514">
                  <c:v>4.3403935185192086</c:v>
                </c:pt>
                <c:pt idx="15515">
                  <c:v>4.3406365740733737</c:v>
                </c:pt>
                <c:pt idx="15516">
                  <c:v>4.3408796296275387</c:v>
                </c:pt>
                <c:pt idx="15517">
                  <c:v>4.3411342592584834</c:v>
                </c:pt>
                <c:pt idx="15518">
                  <c:v>4.3413773148126484</c:v>
                </c:pt>
                <c:pt idx="15519">
                  <c:v>4.3416203703668135</c:v>
                </c:pt>
                <c:pt idx="15520">
                  <c:v>4.3418634259282545</c:v>
                </c:pt>
                <c:pt idx="15521">
                  <c:v>4.3421064814824195</c:v>
                </c:pt>
                <c:pt idx="15522">
                  <c:v>4.3423495370365846</c:v>
                </c:pt>
                <c:pt idx="15523">
                  <c:v>4.3425925925907496</c:v>
                </c:pt>
                <c:pt idx="15524">
                  <c:v>4.3428356481449146</c:v>
                </c:pt>
                <c:pt idx="15525">
                  <c:v>4.3430787037063556</c:v>
                </c:pt>
                <c:pt idx="15526">
                  <c:v>4.3433217592605207</c:v>
                </c:pt>
                <c:pt idx="15527">
                  <c:v>4.3435648148146857</c:v>
                </c:pt>
                <c:pt idx="15528">
                  <c:v>4.3438078703688507</c:v>
                </c:pt>
                <c:pt idx="15529">
                  <c:v>4.3440509259230158</c:v>
                </c:pt>
                <c:pt idx="15530">
                  <c:v>4.3442939814844568</c:v>
                </c:pt>
                <c:pt idx="15531">
                  <c:v>4.3445370370386218</c:v>
                </c:pt>
                <c:pt idx="15532">
                  <c:v>4.3447800925927869</c:v>
                </c:pt>
                <c:pt idx="15533">
                  <c:v>4.3450231481469519</c:v>
                </c:pt>
                <c:pt idx="15534">
                  <c:v>4.3452662037011169</c:v>
                </c:pt>
                <c:pt idx="15535">
                  <c:v>4.345509259255282</c:v>
                </c:pt>
                <c:pt idx="15536">
                  <c:v>4.345752314816723</c:v>
                </c:pt>
                <c:pt idx="15537">
                  <c:v>4.345995370370888</c:v>
                </c:pt>
                <c:pt idx="15538">
                  <c:v>4.3462384259250531</c:v>
                </c:pt>
                <c:pt idx="15539">
                  <c:v>4.3464814814792181</c:v>
                </c:pt>
                <c:pt idx="15540">
                  <c:v>4.3467245370333831</c:v>
                </c:pt>
                <c:pt idx="15541">
                  <c:v>4.3469675925948241</c:v>
                </c:pt>
                <c:pt idx="15542">
                  <c:v>4.3472106481489892</c:v>
                </c:pt>
                <c:pt idx="15543">
                  <c:v>4.3474537037031542</c:v>
                </c:pt>
                <c:pt idx="15544">
                  <c:v>4.3476967592573192</c:v>
                </c:pt>
                <c:pt idx="15545">
                  <c:v>4.3479398148114843</c:v>
                </c:pt>
                <c:pt idx="15546">
                  <c:v>4.3481828703729253</c:v>
                </c:pt>
                <c:pt idx="15547">
                  <c:v>4.3484259259270903</c:v>
                </c:pt>
                <c:pt idx="15548">
                  <c:v>4.3486689814812554</c:v>
                </c:pt>
                <c:pt idx="15549">
                  <c:v>4.3489120370354204</c:v>
                </c:pt>
                <c:pt idx="15550">
                  <c:v>4.3491550925895854</c:v>
                </c:pt>
                <c:pt idx="15551">
                  <c:v>4.3493981481510264</c:v>
                </c:pt>
                <c:pt idx="15552">
                  <c:v>4.3496412037051915</c:v>
                </c:pt>
                <c:pt idx="15553">
                  <c:v>4.3498842592593565</c:v>
                </c:pt>
                <c:pt idx="15554">
                  <c:v>4.3501273148135216</c:v>
                </c:pt>
                <c:pt idx="15555">
                  <c:v>4.3503703703676866</c:v>
                </c:pt>
                <c:pt idx="15556">
                  <c:v>4.3506134259218516</c:v>
                </c:pt>
                <c:pt idx="15557">
                  <c:v>4.3508564814832926</c:v>
                </c:pt>
                <c:pt idx="15558">
                  <c:v>4.3510995370374577</c:v>
                </c:pt>
                <c:pt idx="15559">
                  <c:v>4.3513425925916227</c:v>
                </c:pt>
                <c:pt idx="15560">
                  <c:v>4.3515856481457877</c:v>
                </c:pt>
                <c:pt idx="15561">
                  <c:v>4.3518287036999528</c:v>
                </c:pt>
                <c:pt idx="15562">
                  <c:v>4.3520717592613938</c:v>
                </c:pt>
                <c:pt idx="15563">
                  <c:v>4.3523148148155588</c:v>
                </c:pt>
                <c:pt idx="15564">
                  <c:v>4.3525578703697239</c:v>
                </c:pt>
                <c:pt idx="15565">
                  <c:v>4.3528125000006685</c:v>
                </c:pt>
                <c:pt idx="15566">
                  <c:v>4.3530555555548336</c:v>
                </c:pt>
                <c:pt idx="15567">
                  <c:v>4.3532986111089986</c:v>
                </c:pt>
                <c:pt idx="15568">
                  <c:v>4.3535416666631637</c:v>
                </c:pt>
                <c:pt idx="15569">
                  <c:v>4.3537847222246047</c:v>
                </c:pt>
                <c:pt idx="15570">
                  <c:v>4.3540277777787697</c:v>
                </c:pt>
                <c:pt idx="15571">
                  <c:v>4.3542708333329347</c:v>
                </c:pt>
                <c:pt idx="15572">
                  <c:v>4.3545138888870998</c:v>
                </c:pt>
                <c:pt idx="15573">
                  <c:v>4.3547569444412648</c:v>
                </c:pt>
                <c:pt idx="15574">
                  <c:v>4.3550000000027058</c:v>
                </c:pt>
                <c:pt idx="15575">
                  <c:v>4.3552430555568709</c:v>
                </c:pt>
                <c:pt idx="15576">
                  <c:v>4.3554861111110359</c:v>
                </c:pt>
                <c:pt idx="15577">
                  <c:v>4.3557291666652009</c:v>
                </c:pt>
                <c:pt idx="15578">
                  <c:v>4.355972222219366</c:v>
                </c:pt>
                <c:pt idx="15579">
                  <c:v>4.356215277780807</c:v>
                </c:pt>
                <c:pt idx="15580">
                  <c:v>4.356458333334972</c:v>
                </c:pt>
                <c:pt idx="15581">
                  <c:v>4.356701388889137</c:v>
                </c:pt>
                <c:pt idx="15582">
                  <c:v>4.3569444444433021</c:v>
                </c:pt>
                <c:pt idx="15583">
                  <c:v>4.3571874999974671</c:v>
                </c:pt>
                <c:pt idx="15584">
                  <c:v>4.3574305555516322</c:v>
                </c:pt>
                <c:pt idx="15585">
                  <c:v>4.3576736111130732</c:v>
                </c:pt>
                <c:pt idx="15586">
                  <c:v>4.3579166666672382</c:v>
                </c:pt>
                <c:pt idx="15587">
                  <c:v>4.3581597222214032</c:v>
                </c:pt>
                <c:pt idx="15588">
                  <c:v>4.3584027777755683</c:v>
                </c:pt>
                <c:pt idx="15589">
                  <c:v>4.3586458333297333</c:v>
                </c:pt>
                <c:pt idx="15590">
                  <c:v>4.3588888888911743</c:v>
                </c:pt>
                <c:pt idx="15591">
                  <c:v>4.3591319444453394</c:v>
                </c:pt>
                <c:pt idx="15592">
                  <c:v>4.3593749999995044</c:v>
                </c:pt>
                <c:pt idx="15593">
                  <c:v>4.3596180555536694</c:v>
                </c:pt>
                <c:pt idx="15594">
                  <c:v>4.3598611111078345</c:v>
                </c:pt>
                <c:pt idx="15595">
                  <c:v>4.3601041666692755</c:v>
                </c:pt>
                <c:pt idx="15596">
                  <c:v>4.3603472222234405</c:v>
                </c:pt>
                <c:pt idx="15597">
                  <c:v>4.3605902777776056</c:v>
                </c:pt>
                <c:pt idx="15598">
                  <c:v>4.3608333333317706</c:v>
                </c:pt>
                <c:pt idx="15599">
                  <c:v>4.3610763888859356</c:v>
                </c:pt>
                <c:pt idx="15600">
                  <c:v>4.3613194444473766</c:v>
                </c:pt>
                <c:pt idx="15601">
                  <c:v>4.3615625000015417</c:v>
                </c:pt>
                <c:pt idx="15602">
                  <c:v>4.3618055555557067</c:v>
                </c:pt>
                <c:pt idx="15603">
                  <c:v>4.3620486111098717</c:v>
                </c:pt>
                <c:pt idx="15604">
                  <c:v>4.3622916666640368</c:v>
                </c:pt>
                <c:pt idx="15605">
                  <c:v>4.3625347222182018</c:v>
                </c:pt>
                <c:pt idx="15606">
                  <c:v>4.3627777777796428</c:v>
                </c:pt>
                <c:pt idx="15607">
                  <c:v>4.3630208333338079</c:v>
                </c:pt>
                <c:pt idx="15608">
                  <c:v>4.3632638888879729</c:v>
                </c:pt>
                <c:pt idx="15609">
                  <c:v>4.3635069444421379</c:v>
                </c:pt>
                <c:pt idx="15610">
                  <c:v>4.363749999996303</c:v>
                </c:pt>
                <c:pt idx="15611">
                  <c:v>4.363993055557744</c:v>
                </c:pt>
                <c:pt idx="15612">
                  <c:v>4.364236111111909</c:v>
                </c:pt>
                <c:pt idx="15613">
                  <c:v>4.3644791666660741</c:v>
                </c:pt>
                <c:pt idx="15614">
                  <c:v>4.3647337962970187</c:v>
                </c:pt>
                <c:pt idx="15615">
                  <c:v>4.3649768518511838</c:v>
                </c:pt>
                <c:pt idx="15616">
                  <c:v>4.3652199074053488</c:v>
                </c:pt>
                <c:pt idx="15617">
                  <c:v>4.3654629629595139</c:v>
                </c:pt>
                <c:pt idx="15618">
                  <c:v>4.3657060185209549</c:v>
                </c:pt>
                <c:pt idx="15619">
                  <c:v>4.3659490740751199</c:v>
                </c:pt>
                <c:pt idx="15620">
                  <c:v>4.3661921296292849</c:v>
                </c:pt>
                <c:pt idx="15621">
                  <c:v>4.36643518518345</c:v>
                </c:pt>
                <c:pt idx="15622">
                  <c:v>4.366678240737615</c:v>
                </c:pt>
                <c:pt idx="15623">
                  <c:v>4.366921296299056</c:v>
                </c:pt>
                <c:pt idx="15624">
                  <c:v>4.367164351853221</c:v>
                </c:pt>
                <c:pt idx="15625">
                  <c:v>4.3674074074073861</c:v>
                </c:pt>
                <c:pt idx="15626">
                  <c:v>4.3676504629615511</c:v>
                </c:pt>
                <c:pt idx="15627">
                  <c:v>4.3678935185157162</c:v>
                </c:pt>
                <c:pt idx="15628">
                  <c:v>4.3681365740771572</c:v>
                </c:pt>
                <c:pt idx="15629">
                  <c:v>4.3683796296313222</c:v>
                </c:pt>
                <c:pt idx="15630">
                  <c:v>4.3686226851854872</c:v>
                </c:pt>
                <c:pt idx="15631">
                  <c:v>4.3688657407396523</c:v>
                </c:pt>
                <c:pt idx="15632">
                  <c:v>4.3691087962938173</c:v>
                </c:pt>
                <c:pt idx="15633">
                  <c:v>4.3693518518479824</c:v>
                </c:pt>
                <c:pt idx="15634">
                  <c:v>4.3695949074094234</c:v>
                </c:pt>
                <c:pt idx="15635">
                  <c:v>4.3698379629635884</c:v>
                </c:pt>
                <c:pt idx="15636">
                  <c:v>4.3700810185177534</c:v>
                </c:pt>
                <c:pt idx="15637">
                  <c:v>4.3703240740719185</c:v>
                </c:pt>
                <c:pt idx="15638">
                  <c:v>4.3705671296260835</c:v>
                </c:pt>
                <c:pt idx="15639">
                  <c:v>4.3708101851875245</c:v>
                </c:pt>
                <c:pt idx="15640">
                  <c:v>4.3710532407416895</c:v>
                </c:pt>
                <c:pt idx="15641">
                  <c:v>4.3712962962958546</c:v>
                </c:pt>
                <c:pt idx="15642">
                  <c:v>4.3715393518500196</c:v>
                </c:pt>
                <c:pt idx="15643">
                  <c:v>4.3717824074041847</c:v>
                </c:pt>
                <c:pt idx="15644">
                  <c:v>4.3720254629656257</c:v>
                </c:pt>
                <c:pt idx="15645">
                  <c:v>4.3722685185197907</c:v>
                </c:pt>
                <c:pt idx="15646">
                  <c:v>4.3725115740739557</c:v>
                </c:pt>
                <c:pt idx="15647">
                  <c:v>4.3727546296281208</c:v>
                </c:pt>
                <c:pt idx="15648">
                  <c:v>4.3729976851822858</c:v>
                </c:pt>
                <c:pt idx="15649">
                  <c:v>4.3732407407437268</c:v>
                </c:pt>
                <c:pt idx="15650">
                  <c:v>4.3734837962978919</c:v>
                </c:pt>
                <c:pt idx="15651">
                  <c:v>4.3737268518520569</c:v>
                </c:pt>
                <c:pt idx="15652">
                  <c:v>4.3739699074062219</c:v>
                </c:pt>
                <c:pt idx="15653">
                  <c:v>4.374212962960387</c:v>
                </c:pt>
                <c:pt idx="15654">
                  <c:v>4.374456018514552</c:v>
                </c:pt>
                <c:pt idx="15655">
                  <c:v>4.374699074075993</c:v>
                </c:pt>
                <c:pt idx="15656">
                  <c:v>4.374942129630158</c:v>
                </c:pt>
                <c:pt idx="15657">
                  <c:v>4.3751851851843231</c:v>
                </c:pt>
                <c:pt idx="15658">
                  <c:v>4.3754282407384881</c:v>
                </c:pt>
                <c:pt idx="15659">
                  <c:v>4.3756712962926532</c:v>
                </c:pt>
                <c:pt idx="15660">
                  <c:v>4.3759143518540942</c:v>
                </c:pt>
                <c:pt idx="15661">
                  <c:v>4.3761574074082592</c:v>
                </c:pt>
                <c:pt idx="15662">
                  <c:v>4.3764120370392039</c:v>
                </c:pt>
                <c:pt idx="15663">
                  <c:v>4.3766550925933689</c:v>
                </c:pt>
                <c:pt idx="15664">
                  <c:v>4.376898148147534</c:v>
                </c:pt>
                <c:pt idx="15665">
                  <c:v>4.377141203701699</c:v>
                </c:pt>
                <c:pt idx="15666">
                  <c:v>4.3773842592558641</c:v>
                </c:pt>
                <c:pt idx="15667">
                  <c:v>4.377627314817305</c:v>
                </c:pt>
                <c:pt idx="15668">
                  <c:v>4.3778703703714701</c:v>
                </c:pt>
                <c:pt idx="15669">
                  <c:v>4.3781134259256351</c:v>
                </c:pt>
                <c:pt idx="15670">
                  <c:v>4.3783564814798002</c:v>
                </c:pt>
                <c:pt idx="15671">
                  <c:v>4.3785995370339652</c:v>
                </c:pt>
                <c:pt idx="15672">
                  <c:v>4.3788425925954062</c:v>
                </c:pt>
                <c:pt idx="15673">
                  <c:v>4.3790856481495712</c:v>
                </c:pt>
                <c:pt idx="15674">
                  <c:v>4.3793287037037363</c:v>
                </c:pt>
                <c:pt idx="15675">
                  <c:v>4.3795717592579013</c:v>
                </c:pt>
                <c:pt idx="15676">
                  <c:v>4.3798148148120664</c:v>
                </c:pt>
                <c:pt idx="15677">
                  <c:v>4.3800578703735074</c:v>
                </c:pt>
                <c:pt idx="15678">
                  <c:v>4.3803009259276724</c:v>
                </c:pt>
                <c:pt idx="15679">
                  <c:v>4.3805439814818374</c:v>
                </c:pt>
                <c:pt idx="15680">
                  <c:v>4.3807870370360025</c:v>
                </c:pt>
                <c:pt idx="15681">
                  <c:v>4.3810300925901675</c:v>
                </c:pt>
                <c:pt idx="15682">
                  <c:v>4.3812731481443326</c:v>
                </c:pt>
                <c:pt idx="15683">
                  <c:v>4.3815162037057735</c:v>
                </c:pt>
                <c:pt idx="15684">
                  <c:v>4.3817592592599386</c:v>
                </c:pt>
                <c:pt idx="15685">
                  <c:v>4.3820023148141036</c:v>
                </c:pt>
                <c:pt idx="15686">
                  <c:v>4.3822453703682687</c:v>
                </c:pt>
                <c:pt idx="15687">
                  <c:v>4.3824884259224337</c:v>
                </c:pt>
                <c:pt idx="15688">
                  <c:v>4.3827314814838747</c:v>
                </c:pt>
                <c:pt idx="15689">
                  <c:v>4.3829745370380397</c:v>
                </c:pt>
                <c:pt idx="15690">
                  <c:v>4.3832175925922048</c:v>
                </c:pt>
                <c:pt idx="15691">
                  <c:v>4.3834606481463698</c:v>
                </c:pt>
                <c:pt idx="15692">
                  <c:v>4.3837037037005349</c:v>
                </c:pt>
                <c:pt idx="15693">
                  <c:v>4.3839467592619759</c:v>
                </c:pt>
                <c:pt idx="15694">
                  <c:v>4.3841898148161409</c:v>
                </c:pt>
                <c:pt idx="15695">
                  <c:v>4.3844328703703059</c:v>
                </c:pt>
                <c:pt idx="15696">
                  <c:v>4.384675925924471</c:v>
                </c:pt>
                <c:pt idx="15697">
                  <c:v>4.384918981478636</c:v>
                </c:pt>
                <c:pt idx="15698">
                  <c:v>4.385162037040077</c:v>
                </c:pt>
                <c:pt idx="15699">
                  <c:v>4.385405092594242</c:v>
                </c:pt>
                <c:pt idx="15700">
                  <c:v>4.3856481481484071</c:v>
                </c:pt>
                <c:pt idx="15701">
                  <c:v>4.3858912037025721</c:v>
                </c:pt>
                <c:pt idx="15702">
                  <c:v>4.3861342592567372</c:v>
                </c:pt>
                <c:pt idx="15703">
                  <c:v>4.3863773148109022</c:v>
                </c:pt>
                <c:pt idx="15704">
                  <c:v>4.3866203703723432</c:v>
                </c:pt>
                <c:pt idx="15705">
                  <c:v>4.3868634259265082</c:v>
                </c:pt>
                <c:pt idx="15706">
                  <c:v>4.3871064814806733</c:v>
                </c:pt>
                <c:pt idx="15707">
                  <c:v>4.3873495370348383</c:v>
                </c:pt>
                <c:pt idx="15708">
                  <c:v>4.3875925925890034</c:v>
                </c:pt>
                <c:pt idx="15709">
                  <c:v>4.3878356481504444</c:v>
                </c:pt>
                <c:pt idx="15710">
                  <c:v>4.3880902777741131</c:v>
                </c:pt>
                <c:pt idx="15711">
                  <c:v>4.3883333333355541</c:v>
                </c:pt>
                <c:pt idx="15712">
                  <c:v>4.3885763888897191</c:v>
                </c:pt>
                <c:pt idx="15713">
                  <c:v>4.3888194444438842</c:v>
                </c:pt>
                <c:pt idx="15714">
                  <c:v>4.3890624999980492</c:v>
                </c:pt>
                <c:pt idx="15715">
                  <c:v>4.3893055555522142</c:v>
                </c:pt>
                <c:pt idx="15716">
                  <c:v>4.3895486111136552</c:v>
                </c:pt>
                <c:pt idx="15717">
                  <c:v>4.3897916666678203</c:v>
                </c:pt>
                <c:pt idx="15718">
                  <c:v>4.3900347222219853</c:v>
                </c:pt>
                <c:pt idx="15719">
                  <c:v>4.3902777777761504</c:v>
                </c:pt>
                <c:pt idx="15720">
                  <c:v>4.3905208333303154</c:v>
                </c:pt>
                <c:pt idx="15721">
                  <c:v>4.3907638888917564</c:v>
                </c:pt>
                <c:pt idx="15722">
                  <c:v>4.3910069444459214</c:v>
                </c:pt>
                <c:pt idx="15723">
                  <c:v>4.3912500000000865</c:v>
                </c:pt>
                <c:pt idx="15724">
                  <c:v>4.3914930555542515</c:v>
                </c:pt>
                <c:pt idx="15725">
                  <c:v>4.3917361111084166</c:v>
                </c:pt>
                <c:pt idx="15726">
                  <c:v>4.3919791666625816</c:v>
                </c:pt>
                <c:pt idx="15727">
                  <c:v>4.3922222222240226</c:v>
                </c:pt>
                <c:pt idx="15728">
                  <c:v>4.3924652777781876</c:v>
                </c:pt>
                <c:pt idx="15729">
                  <c:v>4.3927083333323527</c:v>
                </c:pt>
                <c:pt idx="15730">
                  <c:v>4.3929513888865177</c:v>
                </c:pt>
                <c:pt idx="15731">
                  <c:v>4.3931944444406827</c:v>
                </c:pt>
                <c:pt idx="15732">
                  <c:v>4.3934375000021237</c:v>
                </c:pt>
                <c:pt idx="15733">
                  <c:v>4.3936805555562888</c:v>
                </c:pt>
                <c:pt idx="15734">
                  <c:v>4.3939236111104538</c:v>
                </c:pt>
                <c:pt idx="15735">
                  <c:v>4.3941666666646189</c:v>
                </c:pt>
                <c:pt idx="15736">
                  <c:v>4.3944097222187839</c:v>
                </c:pt>
                <c:pt idx="15737">
                  <c:v>4.3946527777802249</c:v>
                </c:pt>
                <c:pt idx="15738">
                  <c:v>4.3948958333343899</c:v>
                </c:pt>
                <c:pt idx="15739">
                  <c:v>4.395138888888555</c:v>
                </c:pt>
                <c:pt idx="15740">
                  <c:v>4.39538194444272</c:v>
                </c:pt>
                <c:pt idx="15741">
                  <c:v>4.3956249999968851</c:v>
                </c:pt>
                <c:pt idx="15742">
                  <c:v>4.395868055558326</c:v>
                </c:pt>
                <c:pt idx="15743">
                  <c:v>4.3961111111124911</c:v>
                </c:pt>
                <c:pt idx="15744">
                  <c:v>4.3963541666666561</c:v>
                </c:pt>
                <c:pt idx="15745">
                  <c:v>4.3965972222208212</c:v>
                </c:pt>
                <c:pt idx="15746">
                  <c:v>4.3968402777749862</c:v>
                </c:pt>
                <c:pt idx="15747">
                  <c:v>4.3970833333364272</c:v>
                </c:pt>
                <c:pt idx="15748">
                  <c:v>4.3973263888905922</c:v>
                </c:pt>
                <c:pt idx="15749">
                  <c:v>4.3975694444447573</c:v>
                </c:pt>
                <c:pt idx="15750">
                  <c:v>4.3978124999989223</c:v>
                </c:pt>
                <c:pt idx="15751">
                  <c:v>4.3980555555530874</c:v>
                </c:pt>
                <c:pt idx="15752">
                  <c:v>4.3982986111072524</c:v>
                </c:pt>
                <c:pt idx="15753">
                  <c:v>4.3985416666686934</c:v>
                </c:pt>
                <c:pt idx="15754">
                  <c:v>4.3987847222228584</c:v>
                </c:pt>
                <c:pt idx="15755">
                  <c:v>4.3990277777770235</c:v>
                </c:pt>
                <c:pt idx="15756">
                  <c:v>4.3992708333311885</c:v>
                </c:pt>
                <c:pt idx="15757">
                  <c:v>4.3995138888853536</c:v>
                </c:pt>
                <c:pt idx="15758">
                  <c:v>4.3997569444467945</c:v>
                </c:pt>
                <c:pt idx="15759">
                  <c:v>4.4000115740704633</c:v>
                </c:pt>
                <c:pt idx="15760">
                  <c:v>4.4002546296319043</c:v>
                </c:pt>
                <c:pt idx="15761">
                  <c:v>4.4004976851860693</c:v>
                </c:pt>
                <c:pt idx="15762">
                  <c:v>4.4007407407402344</c:v>
                </c:pt>
                <c:pt idx="15763">
                  <c:v>4.4009837962943994</c:v>
                </c:pt>
                <c:pt idx="15764">
                  <c:v>4.4012268518485644</c:v>
                </c:pt>
                <c:pt idx="15765">
                  <c:v>4.4014699074100054</c:v>
                </c:pt>
                <c:pt idx="15766">
                  <c:v>4.4017129629641705</c:v>
                </c:pt>
                <c:pt idx="15767">
                  <c:v>4.4019560185183355</c:v>
                </c:pt>
                <c:pt idx="15768">
                  <c:v>4.4021990740725006</c:v>
                </c:pt>
                <c:pt idx="15769">
                  <c:v>4.4024421296266656</c:v>
                </c:pt>
                <c:pt idx="15770">
                  <c:v>4.4026851851881066</c:v>
                </c:pt>
                <c:pt idx="15771">
                  <c:v>4.4029282407422716</c:v>
                </c:pt>
                <c:pt idx="15772">
                  <c:v>4.4031712962964367</c:v>
                </c:pt>
                <c:pt idx="15773">
                  <c:v>4.4034143518506017</c:v>
                </c:pt>
                <c:pt idx="15774">
                  <c:v>4.4036574074047667</c:v>
                </c:pt>
                <c:pt idx="15775">
                  <c:v>4.4039004629589318</c:v>
                </c:pt>
                <c:pt idx="15776">
                  <c:v>4.4041435185203728</c:v>
                </c:pt>
                <c:pt idx="15777">
                  <c:v>4.4043865740745378</c:v>
                </c:pt>
                <c:pt idx="15778">
                  <c:v>4.4046296296287029</c:v>
                </c:pt>
                <c:pt idx="15779">
                  <c:v>4.4048726851828679</c:v>
                </c:pt>
                <c:pt idx="15780">
                  <c:v>4.4051157407370329</c:v>
                </c:pt>
                <c:pt idx="15781">
                  <c:v>4.4053587962984739</c:v>
                </c:pt>
                <c:pt idx="15782">
                  <c:v>4.405601851852639</c:v>
                </c:pt>
                <c:pt idx="15783">
                  <c:v>4.405844907406804</c:v>
                </c:pt>
                <c:pt idx="15784">
                  <c:v>4.4060879629609691</c:v>
                </c:pt>
                <c:pt idx="15785">
                  <c:v>4.4063310185151341</c:v>
                </c:pt>
                <c:pt idx="15786">
                  <c:v>4.4065740740765751</c:v>
                </c:pt>
                <c:pt idx="15787">
                  <c:v>4.4068171296307401</c:v>
                </c:pt>
                <c:pt idx="15788">
                  <c:v>4.4070601851849052</c:v>
                </c:pt>
                <c:pt idx="15789">
                  <c:v>4.4073032407390702</c:v>
                </c:pt>
                <c:pt idx="15790">
                  <c:v>4.4075462962932352</c:v>
                </c:pt>
                <c:pt idx="15791">
                  <c:v>4.4077893518546762</c:v>
                </c:pt>
                <c:pt idx="15792">
                  <c:v>4.4080324074088413</c:v>
                </c:pt>
                <c:pt idx="15793">
                  <c:v>4.4082754629630063</c:v>
                </c:pt>
                <c:pt idx="15794">
                  <c:v>4.4085185185171714</c:v>
                </c:pt>
                <c:pt idx="15795">
                  <c:v>4.4087615740713364</c:v>
                </c:pt>
                <c:pt idx="15796">
                  <c:v>4.4090046296255014</c:v>
                </c:pt>
                <c:pt idx="15797">
                  <c:v>4.4092476851869424</c:v>
                </c:pt>
                <c:pt idx="15798">
                  <c:v>4.4094907407411075</c:v>
                </c:pt>
                <c:pt idx="15799">
                  <c:v>4.4097337962952725</c:v>
                </c:pt>
                <c:pt idx="15800">
                  <c:v>4.4099768518494376</c:v>
                </c:pt>
                <c:pt idx="15801">
                  <c:v>4.4102199074036026</c:v>
                </c:pt>
                <c:pt idx="15802">
                  <c:v>4.4104629629650436</c:v>
                </c:pt>
                <c:pt idx="15803">
                  <c:v>4.4107060185192086</c:v>
                </c:pt>
                <c:pt idx="15804">
                  <c:v>4.4109490740733737</c:v>
                </c:pt>
                <c:pt idx="15805">
                  <c:v>4.4111921296275387</c:v>
                </c:pt>
                <c:pt idx="15806">
                  <c:v>4.4114351851817037</c:v>
                </c:pt>
                <c:pt idx="15807">
                  <c:v>4.4116898148126484</c:v>
                </c:pt>
                <c:pt idx="15808">
                  <c:v>4.4119328703668135</c:v>
                </c:pt>
                <c:pt idx="15809">
                  <c:v>4.4121759259282545</c:v>
                </c:pt>
                <c:pt idx="15810">
                  <c:v>4.4124189814824195</c:v>
                </c:pt>
                <c:pt idx="15811">
                  <c:v>4.4126620370365846</c:v>
                </c:pt>
                <c:pt idx="15812">
                  <c:v>4.4129050925907496</c:v>
                </c:pt>
                <c:pt idx="15813">
                  <c:v>4.4131481481449146</c:v>
                </c:pt>
                <c:pt idx="15814">
                  <c:v>4.4133912037063556</c:v>
                </c:pt>
                <c:pt idx="15815">
                  <c:v>4.4136342592605207</c:v>
                </c:pt>
                <c:pt idx="15816">
                  <c:v>4.4138773148146857</c:v>
                </c:pt>
                <c:pt idx="15817">
                  <c:v>4.4141203703688507</c:v>
                </c:pt>
                <c:pt idx="15818">
                  <c:v>4.4143634259230158</c:v>
                </c:pt>
                <c:pt idx="15819">
                  <c:v>4.4146064814844568</c:v>
                </c:pt>
                <c:pt idx="15820">
                  <c:v>4.4148495370386218</c:v>
                </c:pt>
                <c:pt idx="15821">
                  <c:v>4.4150925925927869</c:v>
                </c:pt>
                <c:pt idx="15822">
                  <c:v>4.4153356481469519</c:v>
                </c:pt>
                <c:pt idx="15823">
                  <c:v>4.4155787037011169</c:v>
                </c:pt>
                <c:pt idx="15824">
                  <c:v>4.415821759255282</c:v>
                </c:pt>
                <c:pt idx="15825">
                  <c:v>4.416064814816723</c:v>
                </c:pt>
                <c:pt idx="15826">
                  <c:v>4.416307870370888</c:v>
                </c:pt>
                <c:pt idx="15827">
                  <c:v>4.4165509259250531</c:v>
                </c:pt>
                <c:pt idx="15828">
                  <c:v>4.4167939814792181</c:v>
                </c:pt>
                <c:pt idx="15829">
                  <c:v>4.4170370370333831</c:v>
                </c:pt>
                <c:pt idx="15830">
                  <c:v>4.4172800925948241</c:v>
                </c:pt>
                <c:pt idx="15831">
                  <c:v>4.4175231481489892</c:v>
                </c:pt>
                <c:pt idx="15832">
                  <c:v>4.4177662037031542</c:v>
                </c:pt>
                <c:pt idx="15833">
                  <c:v>4.4180092592573192</c:v>
                </c:pt>
                <c:pt idx="15834">
                  <c:v>4.4182523148114843</c:v>
                </c:pt>
                <c:pt idx="15835">
                  <c:v>4.4184953703729253</c:v>
                </c:pt>
                <c:pt idx="15836">
                  <c:v>4.4187384259270903</c:v>
                </c:pt>
                <c:pt idx="15837">
                  <c:v>4.4189814814812554</c:v>
                </c:pt>
                <c:pt idx="15838">
                  <c:v>4.4192245370354204</c:v>
                </c:pt>
                <c:pt idx="15839">
                  <c:v>4.4194675925895854</c:v>
                </c:pt>
                <c:pt idx="15840">
                  <c:v>4.4197106481510264</c:v>
                </c:pt>
                <c:pt idx="15841">
                  <c:v>4.4199537037051915</c:v>
                </c:pt>
                <c:pt idx="15842">
                  <c:v>4.4201967592593565</c:v>
                </c:pt>
                <c:pt idx="15843">
                  <c:v>4.4204398148135216</c:v>
                </c:pt>
                <c:pt idx="15844">
                  <c:v>4.4206828703676866</c:v>
                </c:pt>
                <c:pt idx="15845">
                  <c:v>4.4209259259218516</c:v>
                </c:pt>
                <c:pt idx="15846">
                  <c:v>4.4211689814832926</c:v>
                </c:pt>
                <c:pt idx="15847">
                  <c:v>4.4214120370374577</c:v>
                </c:pt>
                <c:pt idx="15848">
                  <c:v>4.4216550925916227</c:v>
                </c:pt>
                <c:pt idx="15849">
                  <c:v>4.4218981481457877</c:v>
                </c:pt>
                <c:pt idx="15850">
                  <c:v>4.4221412036999528</c:v>
                </c:pt>
                <c:pt idx="15851">
                  <c:v>4.4223842592613938</c:v>
                </c:pt>
                <c:pt idx="15852">
                  <c:v>4.4226273148155588</c:v>
                </c:pt>
                <c:pt idx="15853">
                  <c:v>4.4228703703697239</c:v>
                </c:pt>
                <c:pt idx="15854">
                  <c:v>4.4231134259238889</c:v>
                </c:pt>
                <c:pt idx="15855">
                  <c:v>4.4233564814780539</c:v>
                </c:pt>
                <c:pt idx="15856">
                  <c:v>4.4236111111089986</c:v>
                </c:pt>
                <c:pt idx="15857">
                  <c:v>4.4238541666631637</c:v>
                </c:pt>
                <c:pt idx="15858">
                  <c:v>4.4240972222246047</c:v>
                </c:pt>
                <c:pt idx="15859">
                  <c:v>4.4243402777787697</c:v>
                </c:pt>
                <c:pt idx="15860">
                  <c:v>4.4245833333329347</c:v>
                </c:pt>
                <c:pt idx="15861">
                  <c:v>4.4248263888870998</c:v>
                </c:pt>
                <c:pt idx="15862">
                  <c:v>4.4250694444412648</c:v>
                </c:pt>
                <c:pt idx="15863">
                  <c:v>4.4253125000027058</c:v>
                </c:pt>
                <c:pt idx="15864">
                  <c:v>4.4255555555568709</c:v>
                </c:pt>
                <c:pt idx="15865">
                  <c:v>4.4257986111110359</c:v>
                </c:pt>
                <c:pt idx="15866">
                  <c:v>4.4260416666652009</c:v>
                </c:pt>
                <c:pt idx="15867">
                  <c:v>4.426284722219366</c:v>
                </c:pt>
                <c:pt idx="15868">
                  <c:v>4.426527777780807</c:v>
                </c:pt>
                <c:pt idx="15869">
                  <c:v>4.426770833334972</c:v>
                </c:pt>
                <c:pt idx="15870">
                  <c:v>4.427013888889137</c:v>
                </c:pt>
                <c:pt idx="15871">
                  <c:v>4.4272569444433021</c:v>
                </c:pt>
                <c:pt idx="15872">
                  <c:v>4.4274999999974671</c:v>
                </c:pt>
                <c:pt idx="15873">
                  <c:v>4.4277430555516322</c:v>
                </c:pt>
                <c:pt idx="15874">
                  <c:v>4.4279861111130732</c:v>
                </c:pt>
                <c:pt idx="15875">
                  <c:v>4.4282291666672382</c:v>
                </c:pt>
                <c:pt idx="15876">
                  <c:v>4.4284722222214032</c:v>
                </c:pt>
                <c:pt idx="15877">
                  <c:v>4.4287152777755683</c:v>
                </c:pt>
                <c:pt idx="15878">
                  <c:v>4.4289583333297333</c:v>
                </c:pt>
                <c:pt idx="15879">
                  <c:v>4.4292013888911743</c:v>
                </c:pt>
                <c:pt idx="15880">
                  <c:v>4.4294444444453394</c:v>
                </c:pt>
                <c:pt idx="15881">
                  <c:v>4.4296874999995044</c:v>
                </c:pt>
                <c:pt idx="15882">
                  <c:v>4.4299305555536694</c:v>
                </c:pt>
                <c:pt idx="15883">
                  <c:v>4.4301736111078345</c:v>
                </c:pt>
                <c:pt idx="15884">
                  <c:v>4.4304166666692755</c:v>
                </c:pt>
                <c:pt idx="15885">
                  <c:v>4.4306597222234405</c:v>
                </c:pt>
                <c:pt idx="15886">
                  <c:v>4.4309027777776056</c:v>
                </c:pt>
                <c:pt idx="15887">
                  <c:v>4.4311458333317706</c:v>
                </c:pt>
                <c:pt idx="15888">
                  <c:v>4.4313888888859356</c:v>
                </c:pt>
                <c:pt idx="15889">
                  <c:v>4.4316319444473766</c:v>
                </c:pt>
                <c:pt idx="15890">
                  <c:v>4.4318750000015417</c:v>
                </c:pt>
                <c:pt idx="15891">
                  <c:v>4.4321180555557067</c:v>
                </c:pt>
                <c:pt idx="15892">
                  <c:v>4.4323611111098717</c:v>
                </c:pt>
                <c:pt idx="15893">
                  <c:v>4.4326041666640368</c:v>
                </c:pt>
                <c:pt idx="15894">
                  <c:v>4.4328472222182018</c:v>
                </c:pt>
                <c:pt idx="15895">
                  <c:v>4.4330902777796428</c:v>
                </c:pt>
                <c:pt idx="15896">
                  <c:v>4.4333333333338079</c:v>
                </c:pt>
                <c:pt idx="15897">
                  <c:v>4.4335763888879729</c:v>
                </c:pt>
                <c:pt idx="15898">
                  <c:v>4.4338194444421379</c:v>
                </c:pt>
                <c:pt idx="15899">
                  <c:v>4.434062499996303</c:v>
                </c:pt>
                <c:pt idx="15900">
                  <c:v>4.434305555557744</c:v>
                </c:pt>
                <c:pt idx="15901">
                  <c:v>4.434548611111909</c:v>
                </c:pt>
                <c:pt idx="15902">
                  <c:v>4.4347916666660741</c:v>
                </c:pt>
                <c:pt idx="15903">
                  <c:v>4.4350347222202391</c:v>
                </c:pt>
                <c:pt idx="15904">
                  <c:v>4.4352893518511838</c:v>
                </c:pt>
                <c:pt idx="15905">
                  <c:v>4.4355324074053488</c:v>
                </c:pt>
                <c:pt idx="15906">
                  <c:v>4.4357754629595139</c:v>
                </c:pt>
                <c:pt idx="15907">
                  <c:v>4.4360185185209549</c:v>
                </c:pt>
                <c:pt idx="15908">
                  <c:v>4.4362615740751199</c:v>
                </c:pt>
                <c:pt idx="15909">
                  <c:v>4.4365046296292849</c:v>
                </c:pt>
                <c:pt idx="15910">
                  <c:v>4.43674768518345</c:v>
                </c:pt>
                <c:pt idx="15911">
                  <c:v>4.436990740737615</c:v>
                </c:pt>
                <c:pt idx="15912">
                  <c:v>4.437233796299056</c:v>
                </c:pt>
                <c:pt idx="15913">
                  <c:v>4.437476851853221</c:v>
                </c:pt>
                <c:pt idx="15914">
                  <c:v>4.4377199074073861</c:v>
                </c:pt>
                <c:pt idx="15915">
                  <c:v>4.4379629629615511</c:v>
                </c:pt>
                <c:pt idx="15916">
                  <c:v>4.4382060185157162</c:v>
                </c:pt>
                <c:pt idx="15917">
                  <c:v>4.4384490740771572</c:v>
                </c:pt>
                <c:pt idx="15918">
                  <c:v>4.4386921296313222</c:v>
                </c:pt>
                <c:pt idx="15919">
                  <c:v>4.4389351851854872</c:v>
                </c:pt>
                <c:pt idx="15920">
                  <c:v>4.4391782407396523</c:v>
                </c:pt>
                <c:pt idx="15921">
                  <c:v>4.4394212962938173</c:v>
                </c:pt>
                <c:pt idx="15922">
                  <c:v>4.4396643518479824</c:v>
                </c:pt>
                <c:pt idx="15923">
                  <c:v>4.4399074074094234</c:v>
                </c:pt>
                <c:pt idx="15924">
                  <c:v>4.4401504629635884</c:v>
                </c:pt>
                <c:pt idx="15925">
                  <c:v>4.4403935185177534</c:v>
                </c:pt>
                <c:pt idx="15926">
                  <c:v>4.4406365740719185</c:v>
                </c:pt>
                <c:pt idx="15927">
                  <c:v>4.4408796296260835</c:v>
                </c:pt>
                <c:pt idx="15928">
                  <c:v>4.4411226851875245</c:v>
                </c:pt>
                <c:pt idx="15929">
                  <c:v>4.4413657407416895</c:v>
                </c:pt>
                <c:pt idx="15930">
                  <c:v>4.4416087962958546</c:v>
                </c:pt>
                <c:pt idx="15931">
                  <c:v>4.4418518518500196</c:v>
                </c:pt>
                <c:pt idx="15932">
                  <c:v>4.4420949074041847</c:v>
                </c:pt>
                <c:pt idx="15933">
                  <c:v>4.4423379629656257</c:v>
                </c:pt>
                <c:pt idx="15934">
                  <c:v>4.4425810185197907</c:v>
                </c:pt>
                <c:pt idx="15935">
                  <c:v>4.4428240740739557</c:v>
                </c:pt>
                <c:pt idx="15936">
                  <c:v>4.4430671296281208</c:v>
                </c:pt>
                <c:pt idx="15937">
                  <c:v>4.4433101851822858</c:v>
                </c:pt>
                <c:pt idx="15938">
                  <c:v>4.4435532407437268</c:v>
                </c:pt>
                <c:pt idx="15939">
                  <c:v>4.4437962962978919</c:v>
                </c:pt>
                <c:pt idx="15940">
                  <c:v>4.4440393518520569</c:v>
                </c:pt>
                <c:pt idx="15941">
                  <c:v>4.4442824074062219</c:v>
                </c:pt>
                <c:pt idx="15942">
                  <c:v>4.444525462960387</c:v>
                </c:pt>
                <c:pt idx="15943">
                  <c:v>4.444768518514552</c:v>
                </c:pt>
                <c:pt idx="15944">
                  <c:v>4.445011574075993</c:v>
                </c:pt>
                <c:pt idx="15945">
                  <c:v>4.445254629630158</c:v>
                </c:pt>
                <c:pt idx="15946">
                  <c:v>4.4454976851843231</c:v>
                </c:pt>
                <c:pt idx="15947">
                  <c:v>4.4457407407384881</c:v>
                </c:pt>
                <c:pt idx="15948">
                  <c:v>4.4459837962926532</c:v>
                </c:pt>
                <c:pt idx="15949">
                  <c:v>4.4462268518540942</c:v>
                </c:pt>
                <c:pt idx="15950">
                  <c:v>4.4464699074082592</c:v>
                </c:pt>
                <c:pt idx="15951">
                  <c:v>4.4467129629624242</c:v>
                </c:pt>
                <c:pt idx="15952">
                  <c:v>4.4469560185165893</c:v>
                </c:pt>
                <c:pt idx="15953">
                  <c:v>4.447210648147534</c:v>
                </c:pt>
                <c:pt idx="15954">
                  <c:v>4.447453703701699</c:v>
                </c:pt>
                <c:pt idx="15955">
                  <c:v>4.4476967592558641</c:v>
                </c:pt>
                <c:pt idx="15956">
                  <c:v>4.447939814817305</c:v>
                </c:pt>
                <c:pt idx="15957">
                  <c:v>4.4481828703714701</c:v>
                </c:pt>
                <c:pt idx="15958">
                  <c:v>4.4484259259256351</c:v>
                </c:pt>
                <c:pt idx="15959">
                  <c:v>4.4486689814798002</c:v>
                </c:pt>
                <c:pt idx="15960">
                  <c:v>4.4489120370339652</c:v>
                </c:pt>
                <c:pt idx="15961">
                  <c:v>4.4491550925954062</c:v>
                </c:pt>
                <c:pt idx="15962">
                  <c:v>4.4493981481495712</c:v>
                </c:pt>
                <c:pt idx="15963">
                  <c:v>4.4496412037037363</c:v>
                </c:pt>
                <c:pt idx="15964">
                  <c:v>4.4498842592579013</c:v>
                </c:pt>
                <c:pt idx="15965">
                  <c:v>4.4501273148120664</c:v>
                </c:pt>
                <c:pt idx="15966">
                  <c:v>4.4503703703735074</c:v>
                </c:pt>
                <c:pt idx="15967">
                  <c:v>4.4506134259276724</c:v>
                </c:pt>
                <c:pt idx="15968">
                  <c:v>4.4508564814818374</c:v>
                </c:pt>
                <c:pt idx="15969">
                  <c:v>4.4510995370360025</c:v>
                </c:pt>
                <c:pt idx="15970">
                  <c:v>4.4513425925901675</c:v>
                </c:pt>
                <c:pt idx="15971">
                  <c:v>4.4515856481443326</c:v>
                </c:pt>
                <c:pt idx="15972">
                  <c:v>4.4518287037057735</c:v>
                </c:pt>
                <c:pt idx="15973">
                  <c:v>4.4520717592599386</c:v>
                </c:pt>
                <c:pt idx="15974">
                  <c:v>4.4523148148141036</c:v>
                </c:pt>
                <c:pt idx="15975">
                  <c:v>4.4525578703682687</c:v>
                </c:pt>
                <c:pt idx="15976">
                  <c:v>4.4528009259224337</c:v>
                </c:pt>
                <c:pt idx="15977">
                  <c:v>4.4530439814838747</c:v>
                </c:pt>
                <c:pt idx="15978">
                  <c:v>4.4532870370380397</c:v>
                </c:pt>
                <c:pt idx="15979">
                  <c:v>4.4535300925922048</c:v>
                </c:pt>
                <c:pt idx="15980">
                  <c:v>4.4537731481463698</c:v>
                </c:pt>
                <c:pt idx="15981">
                  <c:v>4.4540162037005349</c:v>
                </c:pt>
                <c:pt idx="15982">
                  <c:v>4.4542592592619759</c:v>
                </c:pt>
                <c:pt idx="15983">
                  <c:v>4.4545023148161409</c:v>
                </c:pt>
                <c:pt idx="15984">
                  <c:v>4.4547453703703059</c:v>
                </c:pt>
                <c:pt idx="15985">
                  <c:v>4.454988425924471</c:v>
                </c:pt>
                <c:pt idx="15986">
                  <c:v>4.455231481478636</c:v>
                </c:pt>
                <c:pt idx="15987">
                  <c:v>4.455474537040077</c:v>
                </c:pt>
                <c:pt idx="15988">
                  <c:v>4.455717592594242</c:v>
                </c:pt>
                <c:pt idx="15989">
                  <c:v>4.4559606481484071</c:v>
                </c:pt>
                <c:pt idx="15990">
                  <c:v>4.4562037037025721</c:v>
                </c:pt>
                <c:pt idx="15991">
                  <c:v>4.4564467592567372</c:v>
                </c:pt>
                <c:pt idx="15992">
                  <c:v>4.4566898148109022</c:v>
                </c:pt>
                <c:pt idx="15993">
                  <c:v>4.4569328703723432</c:v>
                </c:pt>
                <c:pt idx="15994">
                  <c:v>4.4571759259265082</c:v>
                </c:pt>
                <c:pt idx="15995">
                  <c:v>4.4574189814806733</c:v>
                </c:pt>
                <c:pt idx="15996">
                  <c:v>4.4576620370348383</c:v>
                </c:pt>
                <c:pt idx="15997">
                  <c:v>4.4579050925890034</c:v>
                </c:pt>
                <c:pt idx="15998">
                  <c:v>4.4581481481504444</c:v>
                </c:pt>
                <c:pt idx="15999">
                  <c:v>4.4583912037046094</c:v>
                </c:pt>
                <c:pt idx="16000">
                  <c:v>4.4586342592587744</c:v>
                </c:pt>
                <c:pt idx="16001">
                  <c:v>4.4588888888897191</c:v>
                </c:pt>
                <c:pt idx="16002">
                  <c:v>4.4591319444438842</c:v>
                </c:pt>
                <c:pt idx="16003">
                  <c:v>4.4593749999980492</c:v>
                </c:pt>
                <c:pt idx="16004">
                  <c:v>4.4596180555522142</c:v>
                </c:pt>
                <c:pt idx="16005">
                  <c:v>4.4598611111136552</c:v>
                </c:pt>
                <c:pt idx="16006">
                  <c:v>4.4601041666678203</c:v>
                </c:pt>
                <c:pt idx="16007">
                  <c:v>4.4603472222219853</c:v>
                </c:pt>
                <c:pt idx="16008">
                  <c:v>4.4605902777761504</c:v>
                </c:pt>
                <c:pt idx="16009">
                  <c:v>4.4608333333303154</c:v>
                </c:pt>
                <c:pt idx="16010">
                  <c:v>4.4610763888917564</c:v>
                </c:pt>
                <c:pt idx="16011">
                  <c:v>4.4613194444459214</c:v>
                </c:pt>
                <c:pt idx="16012">
                  <c:v>4.4615625000000865</c:v>
                </c:pt>
                <c:pt idx="16013">
                  <c:v>4.4618055555542515</c:v>
                </c:pt>
                <c:pt idx="16014">
                  <c:v>4.4620486111084166</c:v>
                </c:pt>
                <c:pt idx="16015">
                  <c:v>4.4622916666625816</c:v>
                </c:pt>
                <c:pt idx="16016">
                  <c:v>4.4625347222240226</c:v>
                </c:pt>
                <c:pt idx="16017">
                  <c:v>4.4627777777781876</c:v>
                </c:pt>
                <c:pt idx="16018">
                  <c:v>4.4630208333323527</c:v>
                </c:pt>
                <c:pt idx="16019">
                  <c:v>4.4632638888865177</c:v>
                </c:pt>
                <c:pt idx="16020">
                  <c:v>4.4635069444406827</c:v>
                </c:pt>
                <c:pt idx="16021">
                  <c:v>4.4637500000021237</c:v>
                </c:pt>
                <c:pt idx="16022">
                  <c:v>4.4639930555562888</c:v>
                </c:pt>
                <c:pt idx="16023">
                  <c:v>4.4642361111104538</c:v>
                </c:pt>
                <c:pt idx="16024">
                  <c:v>4.4644791666646189</c:v>
                </c:pt>
                <c:pt idx="16025">
                  <c:v>4.4647222222187839</c:v>
                </c:pt>
                <c:pt idx="16026">
                  <c:v>4.4649652777802249</c:v>
                </c:pt>
                <c:pt idx="16027">
                  <c:v>4.4652083333343899</c:v>
                </c:pt>
                <c:pt idx="16028">
                  <c:v>4.465451388888555</c:v>
                </c:pt>
                <c:pt idx="16029">
                  <c:v>4.46569444444272</c:v>
                </c:pt>
                <c:pt idx="16030">
                  <c:v>4.4659374999968851</c:v>
                </c:pt>
                <c:pt idx="16031">
                  <c:v>4.466180555558326</c:v>
                </c:pt>
                <c:pt idx="16032">
                  <c:v>4.4664236111124911</c:v>
                </c:pt>
                <c:pt idx="16033">
                  <c:v>4.4666666666666561</c:v>
                </c:pt>
                <c:pt idx="16034">
                  <c:v>4.4669097222208212</c:v>
                </c:pt>
                <c:pt idx="16035">
                  <c:v>4.4671527777749862</c:v>
                </c:pt>
                <c:pt idx="16036">
                  <c:v>4.4673958333364272</c:v>
                </c:pt>
                <c:pt idx="16037">
                  <c:v>4.4676388888905922</c:v>
                </c:pt>
                <c:pt idx="16038">
                  <c:v>4.4678819444447573</c:v>
                </c:pt>
                <c:pt idx="16039">
                  <c:v>4.4681249999989223</c:v>
                </c:pt>
                <c:pt idx="16040">
                  <c:v>4.4683680555530874</c:v>
                </c:pt>
                <c:pt idx="16041">
                  <c:v>4.4686111111072524</c:v>
                </c:pt>
                <c:pt idx="16042">
                  <c:v>4.4688541666686934</c:v>
                </c:pt>
                <c:pt idx="16043">
                  <c:v>4.4690972222228584</c:v>
                </c:pt>
                <c:pt idx="16044">
                  <c:v>4.4693402777770235</c:v>
                </c:pt>
                <c:pt idx="16045">
                  <c:v>4.4695833333311885</c:v>
                </c:pt>
                <c:pt idx="16046">
                  <c:v>4.4698263888853536</c:v>
                </c:pt>
                <c:pt idx="16047">
                  <c:v>4.4700694444467945</c:v>
                </c:pt>
              </c:numCache>
              <c:extLst xmlns:c15="http://schemas.microsoft.com/office/drawing/2012/chart"/>
            </c:numRef>
          </c:xVal>
          <c:yVal>
            <c:numRef>
              <c:f>'ventilation 2'!$H$2:$H$16049</c:f>
              <c:numCache>
                <c:formatCode>General</c:formatCode>
                <c:ptCount val="16048"/>
                <c:pt idx="0">
                  <c:v>241.4</c:v>
                </c:pt>
                <c:pt idx="1">
                  <c:v>243.2</c:v>
                </c:pt>
                <c:pt idx="2">
                  <c:v>242.7</c:v>
                </c:pt>
                <c:pt idx="3">
                  <c:v>244.3</c:v>
                </c:pt>
                <c:pt idx="4">
                  <c:v>245.5</c:v>
                </c:pt>
                <c:pt idx="5">
                  <c:v>240.8</c:v>
                </c:pt>
                <c:pt idx="6">
                  <c:v>243.1</c:v>
                </c:pt>
                <c:pt idx="7">
                  <c:v>245.5</c:v>
                </c:pt>
                <c:pt idx="8">
                  <c:v>240.2</c:v>
                </c:pt>
                <c:pt idx="9">
                  <c:v>246.1</c:v>
                </c:pt>
                <c:pt idx="10">
                  <c:v>247.7</c:v>
                </c:pt>
                <c:pt idx="11">
                  <c:v>243.5</c:v>
                </c:pt>
                <c:pt idx="12">
                  <c:v>244.9</c:v>
                </c:pt>
                <c:pt idx="13">
                  <c:v>248.1</c:v>
                </c:pt>
                <c:pt idx="14">
                  <c:v>245.6</c:v>
                </c:pt>
                <c:pt idx="15">
                  <c:v>247.1</c:v>
                </c:pt>
                <c:pt idx="16">
                  <c:v>243.4</c:v>
                </c:pt>
                <c:pt idx="17">
                  <c:v>245.8</c:v>
                </c:pt>
                <c:pt idx="18">
                  <c:v>242.3</c:v>
                </c:pt>
                <c:pt idx="19">
                  <c:v>246</c:v>
                </c:pt>
                <c:pt idx="20">
                  <c:v>241.1</c:v>
                </c:pt>
                <c:pt idx="21">
                  <c:v>241.9</c:v>
                </c:pt>
                <c:pt idx="22">
                  <c:v>243.5</c:v>
                </c:pt>
                <c:pt idx="23">
                  <c:v>243.3</c:v>
                </c:pt>
                <c:pt idx="24">
                  <c:v>246.1</c:v>
                </c:pt>
                <c:pt idx="25">
                  <c:v>244.3</c:v>
                </c:pt>
                <c:pt idx="26">
                  <c:v>243</c:v>
                </c:pt>
                <c:pt idx="27">
                  <c:v>245.4</c:v>
                </c:pt>
                <c:pt idx="28">
                  <c:v>241.5</c:v>
                </c:pt>
                <c:pt idx="29">
                  <c:v>243.3</c:v>
                </c:pt>
                <c:pt idx="30">
                  <c:v>240</c:v>
                </c:pt>
                <c:pt idx="31">
                  <c:v>242.4</c:v>
                </c:pt>
                <c:pt idx="32">
                  <c:v>239.1</c:v>
                </c:pt>
                <c:pt idx="33">
                  <c:v>241</c:v>
                </c:pt>
                <c:pt idx="34">
                  <c:v>242</c:v>
                </c:pt>
                <c:pt idx="35">
                  <c:v>242.9</c:v>
                </c:pt>
                <c:pt idx="36">
                  <c:v>241.7</c:v>
                </c:pt>
                <c:pt idx="37">
                  <c:v>241.4</c:v>
                </c:pt>
                <c:pt idx="38">
                  <c:v>241.5</c:v>
                </c:pt>
                <c:pt idx="39">
                  <c:v>244.8</c:v>
                </c:pt>
                <c:pt idx="40">
                  <c:v>241.3</c:v>
                </c:pt>
                <c:pt idx="41">
                  <c:v>241.8</c:v>
                </c:pt>
                <c:pt idx="42">
                  <c:v>243.6</c:v>
                </c:pt>
                <c:pt idx="43">
                  <c:v>241.2</c:v>
                </c:pt>
                <c:pt idx="44">
                  <c:v>244.1</c:v>
                </c:pt>
                <c:pt idx="45">
                  <c:v>242.1</c:v>
                </c:pt>
                <c:pt idx="46">
                  <c:v>244.1</c:v>
                </c:pt>
                <c:pt idx="47">
                  <c:v>239.7</c:v>
                </c:pt>
                <c:pt idx="48">
                  <c:v>246.8</c:v>
                </c:pt>
                <c:pt idx="49">
                  <c:v>240.4</c:v>
                </c:pt>
                <c:pt idx="50">
                  <c:v>243.7</c:v>
                </c:pt>
                <c:pt idx="51">
                  <c:v>240.7</c:v>
                </c:pt>
                <c:pt idx="52">
                  <c:v>240.7</c:v>
                </c:pt>
                <c:pt idx="53">
                  <c:v>245.5</c:v>
                </c:pt>
                <c:pt idx="54">
                  <c:v>244.7</c:v>
                </c:pt>
                <c:pt idx="55">
                  <c:v>246.7</c:v>
                </c:pt>
                <c:pt idx="56">
                  <c:v>245.4</c:v>
                </c:pt>
                <c:pt idx="57">
                  <c:v>244.8</c:v>
                </c:pt>
                <c:pt idx="58">
                  <c:v>244.6</c:v>
                </c:pt>
                <c:pt idx="59">
                  <c:v>245.9</c:v>
                </c:pt>
                <c:pt idx="60">
                  <c:v>246.2</c:v>
                </c:pt>
                <c:pt idx="61">
                  <c:v>241.1</c:v>
                </c:pt>
                <c:pt idx="62">
                  <c:v>240.7</c:v>
                </c:pt>
                <c:pt idx="63">
                  <c:v>239.6</c:v>
                </c:pt>
                <c:pt idx="64">
                  <c:v>246.4</c:v>
                </c:pt>
                <c:pt idx="65">
                  <c:v>244.7</c:v>
                </c:pt>
                <c:pt idx="66">
                  <c:v>246.3</c:v>
                </c:pt>
                <c:pt idx="67">
                  <c:v>242.6</c:v>
                </c:pt>
                <c:pt idx="68">
                  <c:v>244.1</c:v>
                </c:pt>
                <c:pt idx="69">
                  <c:v>243.5</c:v>
                </c:pt>
                <c:pt idx="70">
                  <c:v>242.4</c:v>
                </c:pt>
                <c:pt idx="71">
                  <c:v>245</c:v>
                </c:pt>
                <c:pt idx="72">
                  <c:v>242.7</c:v>
                </c:pt>
                <c:pt idx="73">
                  <c:v>245.1</c:v>
                </c:pt>
                <c:pt idx="74">
                  <c:v>242.3</c:v>
                </c:pt>
                <c:pt idx="75">
                  <c:v>245.7</c:v>
                </c:pt>
                <c:pt idx="76">
                  <c:v>241.3</c:v>
                </c:pt>
                <c:pt idx="77">
                  <c:v>246.6</c:v>
                </c:pt>
                <c:pt idx="78">
                  <c:v>246.3</c:v>
                </c:pt>
                <c:pt idx="79">
                  <c:v>246.7</c:v>
                </c:pt>
                <c:pt idx="80">
                  <c:v>245.1</c:v>
                </c:pt>
                <c:pt idx="81">
                  <c:v>244.3</c:v>
                </c:pt>
                <c:pt idx="82">
                  <c:v>247</c:v>
                </c:pt>
                <c:pt idx="83">
                  <c:v>243.6</c:v>
                </c:pt>
                <c:pt idx="84">
                  <c:v>243.7</c:v>
                </c:pt>
                <c:pt idx="85">
                  <c:v>244.5</c:v>
                </c:pt>
                <c:pt idx="86">
                  <c:v>245.1</c:v>
                </c:pt>
                <c:pt idx="87">
                  <c:v>245.7</c:v>
                </c:pt>
                <c:pt idx="88">
                  <c:v>244.8</c:v>
                </c:pt>
                <c:pt idx="89">
                  <c:v>248.6</c:v>
                </c:pt>
                <c:pt idx="90">
                  <c:v>241.8</c:v>
                </c:pt>
                <c:pt idx="91">
                  <c:v>247.3</c:v>
                </c:pt>
                <c:pt idx="92">
                  <c:v>246.7</c:v>
                </c:pt>
                <c:pt idx="93">
                  <c:v>243.2</c:v>
                </c:pt>
                <c:pt idx="94">
                  <c:v>245.2</c:v>
                </c:pt>
                <c:pt idx="95">
                  <c:v>243.2</c:v>
                </c:pt>
                <c:pt idx="96">
                  <c:v>244.5</c:v>
                </c:pt>
                <c:pt idx="97">
                  <c:v>247.6</c:v>
                </c:pt>
                <c:pt idx="98">
                  <c:v>242.2</c:v>
                </c:pt>
                <c:pt idx="99">
                  <c:v>246</c:v>
                </c:pt>
                <c:pt idx="100">
                  <c:v>244.4</c:v>
                </c:pt>
                <c:pt idx="101">
                  <c:v>247</c:v>
                </c:pt>
                <c:pt idx="102">
                  <c:v>241.4</c:v>
                </c:pt>
                <c:pt idx="103">
                  <c:v>246.5</c:v>
                </c:pt>
                <c:pt idx="104">
                  <c:v>245.4</c:v>
                </c:pt>
                <c:pt idx="105">
                  <c:v>245.4</c:v>
                </c:pt>
                <c:pt idx="106">
                  <c:v>245.2</c:v>
                </c:pt>
                <c:pt idx="107">
                  <c:v>242.7</c:v>
                </c:pt>
                <c:pt idx="108">
                  <c:v>245.9</c:v>
                </c:pt>
                <c:pt idx="109">
                  <c:v>245.3</c:v>
                </c:pt>
                <c:pt idx="110">
                  <c:v>244.1</c:v>
                </c:pt>
                <c:pt idx="111">
                  <c:v>241.7</c:v>
                </c:pt>
                <c:pt idx="112">
                  <c:v>247.1</c:v>
                </c:pt>
                <c:pt idx="113">
                  <c:v>248.2</c:v>
                </c:pt>
                <c:pt idx="114">
                  <c:v>246.7</c:v>
                </c:pt>
                <c:pt idx="115">
                  <c:v>245.9</c:v>
                </c:pt>
                <c:pt idx="116">
                  <c:v>243.1</c:v>
                </c:pt>
                <c:pt idx="117">
                  <c:v>246.6</c:v>
                </c:pt>
                <c:pt idx="118">
                  <c:v>243</c:v>
                </c:pt>
                <c:pt idx="119">
                  <c:v>248</c:v>
                </c:pt>
                <c:pt idx="120">
                  <c:v>251</c:v>
                </c:pt>
                <c:pt idx="121">
                  <c:v>243.9</c:v>
                </c:pt>
                <c:pt idx="122">
                  <c:v>246.5</c:v>
                </c:pt>
                <c:pt idx="123">
                  <c:v>243.8</c:v>
                </c:pt>
                <c:pt idx="124">
                  <c:v>248.3</c:v>
                </c:pt>
                <c:pt idx="125">
                  <c:v>248.7</c:v>
                </c:pt>
                <c:pt idx="126">
                  <c:v>247.8</c:v>
                </c:pt>
                <c:pt idx="127">
                  <c:v>244.9</c:v>
                </c:pt>
                <c:pt idx="128">
                  <c:v>244.3</c:v>
                </c:pt>
                <c:pt idx="129">
                  <c:v>244.8</c:v>
                </c:pt>
                <c:pt idx="130">
                  <c:v>245.8</c:v>
                </c:pt>
                <c:pt idx="131">
                  <c:v>245.4</c:v>
                </c:pt>
                <c:pt idx="132">
                  <c:v>244.6</c:v>
                </c:pt>
                <c:pt idx="133">
                  <c:v>247.5</c:v>
                </c:pt>
                <c:pt idx="134">
                  <c:v>244.9</c:v>
                </c:pt>
                <c:pt idx="135">
                  <c:v>245.5</c:v>
                </c:pt>
                <c:pt idx="136">
                  <c:v>243.7</c:v>
                </c:pt>
                <c:pt idx="137">
                  <c:v>242</c:v>
                </c:pt>
                <c:pt idx="138">
                  <c:v>244.1</c:v>
                </c:pt>
                <c:pt idx="139">
                  <c:v>245</c:v>
                </c:pt>
                <c:pt idx="140">
                  <c:v>241.5</c:v>
                </c:pt>
                <c:pt idx="141">
                  <c:v>241.6</c:v>
                </c:pt>
                <c:pt idx="142">
                  <c:v>239.3</c:v>
                </c:pt>
                <c:pt idx="143">
                  <c:v>236.8</c:v>
                </c:pt>
                <c:pt idx="144">
                  <c:v>242.5</c:v>
                </c:pt>
                <c:pt idx="145">
                  <c:v>243.5</c:v>
                </c:pt>
                <c:pt idx="146">
                  <c:v>242</c:v>
                </c:pt>
                <c:pt idx="147">
                  <c:v>241</c:v>
                </c:pt>
                <c:pt idx="148">
                  <c:v>238.7</c:v>
                </c:pt>
                <c:pt idx="149">
                  <c:v>241.5</c:v>
                </c:pt>
                <c:pt idx="150">
                  <c:v>240</c:v>
                </c:pt>
                <c:pt idx="151">
                  <c:v>240.1</c:v>
                </c:pt>
                <c:pt idx="152">
                  <c:v>239.4</c:v>
                </c:pt>
                <c:pt idx="153">
                  <c:v>238.8</c:v>
                </c:pt>
                <c:pt idx="154">
                  <c:v>241.5</c:v>
                </c:pt>
                <c:pt idx="155">
                  <c:v>238.9</c:v>
                </c:pt>
                <c:pt idx="156">
                  <c:v>240.2</c:v>
                </c:pt>
                <c:pt idx="157">
                  <c:v>238.8</c:v>
                </c:pt>
                <c:pt idx="158">
                  <c:v>238.5</c:v>
                </c:pt>
                <c:pt idx="159">
                  <c:v>242.5</c:v>
                </c:pt>
                <c:pt idx="160">
                  <c:v>238.9</c:v>
                </c:pt>
                <c:pt idx="161">
                  <c:v>239.2</c:v>
                </c:pt>
                <c:pt idx="162">
                  <c:v>241.8</c:v>
                </c:pt>
                <c:pt idx="163">
                  <c:v>239.7</c:v>
                </c:pt>
                <c:pt idx="164">
                  <c:v>238</c:v>
                </c:pt>
                <c:pt idx="165">
                  <c:v>238.6</c:v>
                </c:pt>
                <c:pt idx="166">
                  <c:v>240.7</c:v>
                </c:pt>
                <c:pt idx="167">
                  <c:v>241.3</c:v>
                </c:pt>
                <c:pt idx="168">
                  <c:v>239.1</c:v>
                </c:pt>
                <c:pt idx="169">
                  <c:v>239.4</c:v>
                </c:pt>
                <c:pt idx="170">
                  <c:v>243</c:v>
                </c:pt>
                <c:pt idx="171">
                  <c:v>235.7</c:v>
                </c:pt>
                <c:pt idx="172">
                  <c:v>242.9</c:v>
                </c:pt>
                <c:pt idx="173">
                  <c:v>243.9</c:v>
                </c:pt>
                <c:pt idx="174">
                  <c:v>236</c:v>
                </c:pt>
                <c:pt idx="175">
                  <c:v>242.2</c:v>
                </c:pt>
                <c:pt idx="176">
                  <c:v>239.3</c:v>
                </c:pt>
                <c:pt idx="177">
                  <c:v>239.9</c:v>
                </c:pt>
                <c:pt idx="178">
                  <c:v>243.9</c:v>
                </c:pt>
                <c:pt idx="179">
                  <c:v>240.8</c:v>
                </c:pt>
                <c:pt idx="180">
                  <c:v>240.9</c:v>
                </c:pt>
                <c:pt idx="181">
                  <c:v>241.1</c:v>
                </c:pt>
                <c:pt idx="182">
                  <c:v>238.8</c:v>
                </c:pt>
                <c:pt idx="183">
                  <c:v>235.3</c:v>
                </c:pt>
                <c:pt idx="184">
                  <c:v>240</c:v>
                </c:pt>
                <c:pt idx="185">
                  <c:v>237.6</c:v>
                </c:pt>
                <c:pt idx="186">
                  <c:v>242</c:v>
                </c:pt>
                <c:pt idx="187">
                  <c:v>239.2</c:v>
                </c:pt>
                <c:pt idx="188">
                  <c:v>238.5</c:v>
                </c:pt>
                <c:pt idx="189">
                  <c:v>240.4</c:v>
                </c:pt>
                <c:pt idx="190">
                  <c:v>240.2</c:v>
                </c:pt>
                <c:pt idx="191">
                  <c:v>237.6</c:v>
                </c:pt>
                <c:pt idx="192">
                  <c:v>239.7</c:v>
                </c:pt>
                <c:pt idx="193">
                  <c:v>238.8</c:v>
                </c:pt>
                <c:pt idx="194">
                  <c:v>234.7</c:v>
                </c:pt>
                <c:pt idx="195">
                  <c:v>233.9</c:v>
                </c:pt>
                <c:pt idx="196">
                  <c:v>232.4</c:v>
                </c:pt>
                <c:pt idx="197">
                  <c:v>238</c:v>
                </c:pt>
                <c:pt idx="198">
                  <c:v>234.1</c:v>
                </c:pt>
                <c:pt idx="199">
                  <c:v>238</c:v>
                </c:pt>
                <c:pt idx="200">
                  <c:v>236.9</c:v>
                </c:pt>
                <c:pt idx="201">
                  <c:v>235</c:v>
                </c:pt>
                <c:pt idx="202">
                  <c:v>237.4</c:v>
                </c:pt>
                <c:pt idx="203">
                  <c:v>236.2</c:v>
                </c:pt>
                <c:pt idx="204">
                  <c:v>235.1</c:v>
                </c:pt>
                <c:pt idx="205">
                  <c:v>238.3</c:v>
                </c:pt>
                <c:pt idx="206">
                  <c:v>235.4</c:v>
                </c:pt>
                <c:pt idx="207">
                  <c:v>238</c:v>
                </c:pt>
                <c:pt idx="208">
                  <c:v>233.8</c:v>
                </c:pt>
                <c:pt idx="209">
                  <c:v>235.2</c:v>
                </c:pt>
                <c:pt idx="210">
                  <c:v>235.3</c:v>
                </c:pt>
                <c:pt idx="211">
                  <c:v>235.8</c:v>
                </c:pt>
                <c:pt idx="212">
                  <c:v>234.1</c:v>
                </c:pt>
                <c:pt idx="213">
                  <c:v>239.5</c:v>
                </c:pt>
                <c:pt idx="214">
                  <c:v>233.7</c:v>
                </c:pt>
                <c:pt idx="215">
                  <c:v>234.4</c:v>
                </c:pt>
                <c:pt idx="216">
                  <c:v>233.6</c:v>
                </c:pt>
                <c:pt idx="217">
                  <c:v>235.4</c:v>
                </c:pt>
                <c:pt idx="218">
                  <c:v>237</c:v>
                </c:pt>
                <c:pt idx="219">
                  <c:v>238.9</c:v>
                </c:pt>
                <c:pt idx="220">
                  <c:v>235</c:v>
                </c:pt>
                <c:pt idx="221">
                  <c:v>232.5</c:v>
                </c:pt>
                <c:pt idx="222">
                  <c:v>237</c:v>
                </c:pt>
                <c:pt idx="223">
                  <c:v>229.7</c:v>
                </c:pt>
                <c:pt idx="224">
                  <c:v>231.4</c:v>
                </c:pt>
                <c:pt idx="225">
                  <c:v>232.2</c:v>
                </c:pt>
                <c:pt idx="226">
                  <c:v>234.9</c:v>
                </c:pt>
                <c:pt idx="227">
                  <c:v>237.7</c:v>
                </c:pt>
                <c:pt idx="228">
                  <c:v>231.6</c:v>
                </c:pt>
                <c:pt idx="229">
                  <c:v>230.4</c:v>
                </c:pt>
                <c:pt idx="230">
                  <c:v>231.8</c:v>
                </c:pt>
                <c:pt idx="231">
                  <c:v>235.1</c:v>
                </c:pt>
                <c:pt idx="232">
                  <c:v>234.2</c:v>
                </c:pt>
                <c:pt idx="233">
                  <c:v>233.1</c:v>
                </c:pt>
                <c:pt idx="234">
                  <c:v>234.2</c:v>
                </c:pt>
                <c:pt idx="235">
                  <c:v>230.6</c:v>
                </c:pt>
                <c:pt idx="236">
                  <c:v>233.4</c:v>
                </c:pt>
                <c:pt idx="237">
                  <c:v>227.5</c:v>
                </c:pt>
                <c:pt idx="238">
                  <c:v>229</c:v>
                </c:pt>
                <c:pt idx="239">
                  <c:v>231.3</c:v>
                </c:pt>
                <c:pt idx="240">
                  <c:v>230.4</c:v>
                </c:pt>
                <c:pt idx="241">
                  <c:v>230.3</c:v>
                </c:pt>
                <c:pt idx="242">
                  <c:v>235.9</c:v>
                </c:pt>
                <c:pt idx="243">
                  <c:v>231.8</c:v>
                </c:pt>
                <c:pt idx="244">
                  <c:v>230.5</c:v>
                </c:pt>
                <c:pt idx="245">
                  <c:v>229.3</c:v>
                </c:pt>
                <c:pt idx="246">
                  <c:v>230.6</c:v>
                </c:pt>
                <c:pt idx="247">
                  <c:v>231.9</c:v>
                </c:pt>
                <c:pt idx="248">
                  <c:v>233.7</c:v>
                </c:pt>
                <c:pt idx="249">
                  <c:v>229.8</c:v>
                </c:pt>
                <c:pt idx="250">
                  <c:v>227.3</c:v>
                </c:pt>
                <c:pt idx="251">
                  <c:v>231.3</c:v>
                </c:pt>
                <c:pt idx="252">
                  <c:v>229.1</c:v>
                </c:pt>
                <c:pt idx="253">
                  <c:v>228.7</c:v>
                </c:pt>
                <c:pt idx="254">
                  <c:v>228.7</c:v>
                </c:pt>
                <c:pt idx="255">
                  <c:v>230</c:v>
                </c:pt>
                <c:pt idx="256">
                  <c:v>232.7</c:v>
                </c:pt>
                <c:pt idx="257">
                  <c:v>227.3</c:v>
                </c:pt>
                <c:pt idx="258">
                  <c:v>235.6</c:v>
                </c:pt>
                <c:pt idx="259">
                  <c:v>225.9</c:v>
                </c:pt>
                <c:pt idx="260">
                  <c:v>228.2</c:v>
                </c:pt>
                <c:pt idx="261">
                  <c:v>229</c:v>
                </c:pt>
                <c:pt idx="262">
                  <c:v>230.5</c:v>
                </c:pt>
                <c:pt idx="263">
                  <c:v>228.5</c:v>
                </c:pt>
                <c:pt idx="264">
                  <c:v>227.5</c:v>
                </c:pt>
                <c:pt idx="265">
                  <c:v>226.3</c:v>
                </c:pt>
                <c:pt idx="266">
                  <c:v>228.9</c:v>
                </c:pt>
                <c:pt idx="267">
                  <c:v>228.9</c:v>
                </c:pt>
                <c:pt idx="268">
                  <c:v>230.9</c:v>
                </c:pt>
                <c:pt idx="269">
                  <c:v>228.2</c:v>
                </c:pt>
                <c:pt idx="270">
                  <c:v>230.8</c:v>
                </c:pt>
                <c:pt idx="271">
                  <c:v>229.7</c:v>
                </c:pt>
                <c:pt idx="272">
                  <c:v>227.9</c:v>
                </c:pt>
                <c:pt idx="273">
                  <c:v>226</c:v>
                </c:pt>
                <c:pt idx="274">
                  <c:v>230.8</c:v>
                </c:pt>
                <c:pt idx="275">
                  <c:v>229</c:v>
                </c:pt>
                <c:pt idx="276">
                  <c:v>229.1</c:v>
                </c:pt>
                <c:pt idx="277">
                  <c:v>225.5</c:v>
                </c:pt>
                <c:pt idx="278">
                  <c:v>228.8</c:v>
                </c:pt>
                <c:pt idx="279">
                  <c:v>224</c:v>
                </c:pt>
                <c:pt idx="280">
                  <c:v>228</c:v>
                </c:pt>
                <c:pt idx="281">
                  <c:v>231.2</c:v>
                </c:pt>
                <c:pt idx="282">
                  <c:v>228.6</c:v>
                </c:pt>
                <c:pt idx="283">
                  <c:v>228</c:v>
                </c:pt>
                <c:pt idx="284">
                  <c:v>228.7</c:v>
                </c:pt>
                <c:pt idx="285">
                  <c:v>232.1</c:v>
                </c:pt>
                <c:pt idx="286">
                  <c:v>227.5</c:v>
                </c:pt>
                <c:pt idx="287">
                  <c:v>225.1</c:v>
                </c:pt>
                <c:pt idx="288">
                  <c:v>229.5</c:v>
                </c:pt>
                <c:pt idx="289">
                  <c:v>223.2</c:v>
                </c:pt>
                <c:pt idx="290">
                  <c:v>224.7</c:v>
                </c:pt>
                <c:pt idx="291">
                  <c:v>220.8</c:v>
                </c:pt>
                <c:pt idx="292">
                  <c:v>221.5</c:v>
                </c:pt>
                <c:pt idx="293">
                  <c:v>226.8</c:v>
                </c:pt>
                <c:pt idx="294">
                  <c:v>227.1</c:v>
                </c:pt>
                <c:pt idx="295">
                  <c:v>227.5</c:v>
                </c:pt>
                <c:pt idx="296">
                  <c:v>226.2</c:v>
                </c:pt>
                <c:pt idx="297">
                  <c:v>227.1</c:v>
                </c:pt>
                <c:pt idx="298">
                  <c:v>226.7</c:v>
                </c:pt>
                <c:pt idx="299">
                  <c:v>225</c:v>
                </c:pt>
                <c:pt idx="300">
                  <c:v>226.9</c:v>
                </c:pt>
                <c:pt idx="301">
                  <c:v>217.2</c:v>
                </c:pt>
                <c:pt idx="302">
                  <c:v>225.7</c:v>
                </c:pt>
                <c:pt idx="303">
                  <c:v>225.6</c:v>
                </c:pt>
                <c:pt idx="304">
                  <c:v>223</c:v>
                </c:pt>
                <c:pt idx="305">
                  <c:v>223.5</c:v>
                </c:pt>
                <c:pt idx="306">
                  <c:v>224.3</c:v>
                </c:pt>
                <c:pt idx="307">
                  <c:v>219.2</c:v>
                </c:pt>
                <c:pt idx="308">
                  <c:v>223.2</c:v>
                </c:pt>
                <c:pt idx="309">
                  <c:v>225.4</c:v>
                </c:pt>
                <c:pt idx="310">
                  <c:v>223.2</c:v>
                </c:pt>
                <c:pt idx="311">
                  <c:v>222.3</c:v>
                </c:pt>
                <c:pt idx="312">
                  <c:v>224.1</c:v>
                </c:pt>
                <c:pt idx="313">
                  <c:v>219.6</c:v>
                </c:pt>
                <c:pt idx="314">
                  <c:v>218.3</c:v>
                </c:pt>
                <c:pt idx="315">
                  <c:v>223.2</c:v>
                </c:pt>
                <c:pt idx="316">
                  <c:v>218.4</c:v>
                </c:pt>
                <c:pt idx="317">
                  <c:v>224</c:v>
                </c:pt>
                <c:pt idx="318">
                  <c:v>217.6</c:v>
                </c:pt>
                <c:pt idx="319">
                  <c:v>220.5</c:v>
                </c:pt>
                <c:pt idx="320">
                  <c:v>221.5</c:v>
                </c:pt>
                <c:pt idx="321">
                  <c:v>219.5</c:v>
                </c:pt>
                <c:pt idx="322">
                  <c:v>223.6</c:v>
                </c:pt>
                <c:pt idx="323">
                  <c:v>219.1</c:v>
                </c:pt>
                <c:pt idx="324">
                  <c:v>216.2</c:v>
                </c:pt>
                <c:pt idx="325">
                  <c:v>221.3</c:v>
                </c:pt>
                <c:pt idx="326">
                  <c:v>215.6</c:v>
                </c:pt>
                <c:pt idx="327">
                  <c:v>223.6</c:v>
                </c:pt>
                <c:pt idx="328">
                  <c:v>215.2</c:v>
                </c:pt>
                <c:pt idx="329">
                  <c:v>219.2</c:v>
                </c:pt>
                <c:pt idx="330">
                  <c:v>219.9</c:v>
                </c:pt>
                <c:pt idx="331">
                  <c:v>218.6</c:v>
                </c:pt>
                <c:pt idx="332">
                  <c:v>218.8</c:v>
                </c:pt>
                <c:pt idx="333">
                  <c:v>221.4</c:v>
                </c:pt>
                <c:pt idx="334">
                  <c:v>216.6</c:v>
                </c:pt>
                <c:pt idx="335">
                  <c:v>220.6</c:v>
                </c:pt>
                <c:pt idx="336">
                  <c:v>218.4</c:v>
                </c:pt>
                <c:pt idx="337">
                  <c:v>217.1</c:v>
                </c:pt>
                <c:pt idx="338">
                  <c:v>216.6</c:v>
                </c:pt>
                <c:pt idx="339">
                  <c:v>219.8</c:v>
                </c:pt>
                <c:pt idx="340">
                  <c:v>220</c:v>
                </c:pt>
                <c:pt idx="341">
                  <c:v>221.4</c:v>
                </c:pt>
                <c:pt idx="342">
                  <c:v>217.7</c:v>
                </c:pt>
                <c:pt idx="343">
                  <c:v>221.7</c:v>
                </c:pt>
                <c:pt idx="344">
                  <c:v>221.4</c:v>
                </c:pt>
                <c:pt idx="345">
                  <c:v>220.4</c:v>
                </c:pt>
                <c:pt idx="346">
                  <c:v>221.8</c:v>
                </c:pt>
                <c:pt idx="347">
                  <c:v>218.3</c:v>
                </c:pt>
                <c:pt idx="348">
                  <c:v>218.8</c:v>
                </c:pt>
                <c:pt idx="349">
                  <c:v>219.9</c:v>
                </c:pt>
                <c:pt idx="350">
                  <c:v>216.8</c:v>
                </c:pt>
                <c:pt idx="351">
                  <c:v>218.3</c:v>
                </c:pt>
                <c:pt idx="352">
                  <c:v>219.1</c:v>
                </c:pt>
                <c:pt idx="353">
                  <c:v>216.4</c:v>
                </c:pt>
                <c:pt idx="354">
                  <c:v>215</c:v>
                </c:pt>
                <c:pt idx="355">
                  <c:v>213.3</c:v>
                </c:pt>
                <c:pt idx="356">
                  <c:v>223.3</c:v>
                </c:pt>
                <c:pt idx="357">
                  <c:v>218.3</c:v>
                </c:pt>
                <c:pt idx="358">
                  <c:v>217.4</c:v>
                </c:pt>
                <c:pt idx="359">
                  <c:v>215.6</c:v>
                </c:pt>
                <c:pt idx="360">
                  <c:v>215.5</c:v>
                </c:pt>
                <c:pt idx="361">
                  <c:v>212.1</c:v>
                </c:pt>
                <c:pt idx="362">
                  <c:v>210.5</c:v>
                </c:pt>
                <c:pt idx="363">
                  <c:v>212.4</c:v>
                </c:pt>
                <c:pt idx="364">
                  <c:v>215.8</c:v>
                </c:pt>
                <c:pt idx="365">
                  <c:v>211.6</c:v>
                </c:pt>
                <c:pt idx="366">
                  <c:v>215.2</c:v>
                </c:pt>
                <c:pt idx="367">
                  <c:v>213.3</c:v>
                </c:pt>
                <c:pt idx="368">
                  <c:v>216.8</c:v>
                </c:pt>
                <c:pt idx="369">
                  <c:v>209.8</c:v>
                </c:pt>
                <c:pt idx="370">
                  <c:v>210.4</c:v>
                </c:pt>
                <c:pt idx="371">
                  <c:v>209.7</c:v>
                </c:pt>
                <c:pt idx="372">
                  <c:v>210.2</c:v>
                </c:pt>
                <c:pt idx="373">
                  <c:v>214.7</c:v>
                </c:pt>
                <c:pt idx="374">
                  <c:v>208.3</c:v>
                </c:pt>
                <c:pt idx="375">
                  <c:v>208.1</c:v>
                </c:pt>
                <c:pt idx="376">
                  <c:v>209.2</c:v>
                </c:pt>
                <c:pt idx="377">
                  <c:v>207.8</c:v>
                </c:pt>
                <c:pt idx="378">
                  <c:v>206.3</c:v>
                </c:pt>
                <c:pt idx="379">
                  <c:v>207.5</c:v>
                </c:pt>
                <c:pt idx="380">
                  <c:v>206.7</c:v>
                </c:pt>
                <c:pt idx="381">
                  <c:v>205.9</c:v>
                </c:pt>
                <c:pt idx="382">
                  <c:v>205.9</c:v>
                </c:pt>
                <c:pt idx="383">
                  <c:v>206.6</c:v>
                </c:pt>
                <c:pt idx="384">
                  <c:v>206.2</c:v>
                </c:pt>
                <c:pt idx="385">
                  <c:v>208.3</c:v>
                </c:pt>
                <c:pt idx="386">
                  <c:v>203.6</c:v>
                </c:pt>
                <c:pt idx="387">
                  <c:v>201.7</c:v>
                </c:pt>
                <c:pt idx="388">
                  <c:v>205.6</c:v>
                </c:pt>
                <c:pt idx="389">
                  <c:v>206.2</c:v>
                </c:pt>
                <c:pt idx="390">
                  <c:v>205.9</c:v>
                </c:pt>
                <c:pt idx="391">
                  <c:v>207.7</c:v>
                </c:pt>
                <c:pt idx="392">
                  <c:v>205.2</c:v>
                </c:pt>
                <c:pt idx="393">
                  <c:v>204.7</c:v>
                </c:pt>
                <c:pt idx="394">
                  <c:v>206.7</c:v>
                </c:pt>
                <c:pt idx="395">
                  <c:v>207.2</c:v>
                </c:pt>
                <c:pt idx="396">
                  <c:v>209.2</c:v>
                </c:pt>
                <c:pt idx="397">
                  <c:v>208</c:v>
                </c:pt>
                <c:pt idx="398">
                  <c:v>206.3</c:v>
                </c:pt>
                <c:pt idx="399">
                  <c:v>207.4</c:v>
                </c:pt>
                <c:pt idx="400">
                  <c:v>203.7</c:v>
                </c:pt>
                <c:pt idx="401">
                  <c:v>203.2</c:v>
                </c:pt>
                <c:pt idx="402">
                  <c:v>206.2</c:v>
                </c:pt>
                <c:pt idx="403">
                  <c:v>208.9</c:v>
                </c:pt>
                <c:pt idx="404">
                  <c:v>206.3</c:v>
                </c:pt>
                <c:pt idx="405">
                  <c:v>206.7</c:v>
                </c:pt>
                <c:pt idx="406">
                  <c:v>208.7</c:v>
                </c:pt>
                <c:pt idx="407">
                  <c:v>206.3</c:v>
                </c:pt>
                <c:pt idx="408">
                  <c:v>209.7</c:v>
                </c:pt>
                <c:pt idx="409">
                  <c:v>208.4</c:v>
                </c:pt>
                <c:pt idx="410">
                  <c:v>206.3</c:v>
                </c:pt>
                <c:pt idx="411">
                  <c:v>205.1</c:v>
                </c:pt>
                <c:pt idx="412">
                  <c:v>201.2</c:v>
                </c:pt>
                <c:pt idx="413">
                  <c:v>202.8</c:v>
                </c:pt>
                <c:pt idx="414">
                  <c:v>205.1</c:v>
                </c:pt>
                <c:pt idx="415">
                  <c:v>205.3</c:v>
                </c:pt>
                <c:pt idx="416">
                  <c:v>200.6</c:v>
                </c:pt>
                <c:pt idx="417">
                  <c:v>205.6</c:v>
                </c:pt>
                <c:pt idx="418">
                  <c:v>201.8</c:v>
                </c:pt>
                <c:pt idx="419">
                  <c:v>204.7</c:v>
                </c:pt>
                <c:pt idx="420">
                  <c:v>205.5</c:v>
                </c:pt>
                <c:pt idx="421">
                  <c:v>207.9</c:v>
                </c:pt>
                <c:pt idx="422">
                  <c:v>199.7</c:v>
                </c:pt>
                <c:pt idx="423">
                  <c:v>201.5</c:v>
                </c:pt>
                <c:pt idx="424">
                  <c:v>195.9</c:v>
                </c:pt>
                <c:pt idx="425">
                  <c:v>201.5</c:v>
                </c:pt>
                <c:pt idx="426">
                  <c:v>203.5</c:v>
                </c:pt>
                <c:pt idx="427">
                  <c:v>204.2</c:v>
                </c:pt>
                <c:pt idx="428">
                  <c:v>201.8</c:v>
                </c:pt>
                <c:pt idx="429">
                  <c:v>200.1</c:v>
                </c:pt>
                <c:pt idx="430">
                  <c:v>202.3</c:v>
                </c:pt>
                <c:pt idx="431">
                  <c:v>196.5</c:v>
                </c:pt>
                <c:pt idx="432">
                  <c:v>199.1</c:v>
                </c:pt>
                <c:pt idx="433">
                  <c:v>201.3</c:v>
                </c:pt>
                <c:pt idx="434">
                  <c:v>198.3</c:v>
                </c:pt>
                <c:pt idx="435">
                  <c:v>200.6</c:v>
                </c:pt>
                <c:pt idx="436">
                  <c:v>200.9</c:v>
                </c:pt>
                <c:pt idx="437">
                  <c:v>199.3</c:v>
                </c:pt>
                <c:pt idx="438">
                  <c:v>199.5</c:v>
                </c:pt>
                <c:pt idx="439">
                  <c:v>197.9</c:v>
                </c:pt>
                <c:pt idx="440">
                  <c:v>197.2</c:v>
                </c:pt>
                <c:pt idx="441">
                  <c:v>201.9</c:v>
                </c:pt>
                <c:pt idx="442">
                  <c:v>201.7</c:v>
                </c:pt>
                <c:pt idx="443">
                  <c:v>206.5</c:v>
                </c:pt>
                <c:pt idx="444">
                  <c:v>199.9</c:v>
                </c:pt>
                <c:pt idx="445">
                  <c:v>202.4</c:v>
                </c:pt>
                <c:pt idx="446">
                  <c:v>202.6</c:v>
                </c:pt>
                <c:pt idx="447">
                  <c:v>203.8</c:v>
                </c:pt>
                <c:pt idx="448">
                  <c:v>203.7</c:v>
                </c:pt>
                <c:pt idx="449">
                  <c:v>200.9</c:v>
                </c:pt>
                <c:pt idx="450">
                  <c:v>205.2</c:v>
                </c:pt>
                <c:pt idx="451">
                  <c:v>198</c:v>
                </c:pt>
                <c:pt idx="452">
                  <c:v>200.1</c:v>
                </c:pt>
                <c:pt idx="453">
                  <c:v>201.7</c:v>
                </c:pt>
                <c:pt idx="454">
                  <c:v>200.5</c:v>
                </c:pt>
                <c:pt idx="455">
                  <c:v>201.3</c:v>
                </c:pt>
                <c:pt idx="456">
                  <c:v>202.3</c:v>
                </c:pt>
                <c:pt idx="457">
                  <c:v>204.2</c:v>
                </c:pt>
                <c:pt idx="458">
                  <c:v>201.5</c:v>
                </c:pt>
                <c:pt idx="459">
                  <c:v>198.8</c:v>
                </c:pt>
                <c:pt idx="460">
                  <c:v>198.4</c:v>
                </c:pt>
                <c:pt idx="461">
                  <c:v>201.3</c:v>
                </c:pt>
                <c:pt idx="462">
                  <c:v>199.6</c:v>
                </c:pt>
                <c:pt idx="463">
                  <c:v>199.4</c:v>
                </c:pt>
                <c:pt idx="464">
                  <c:v>198.6</c:v>
                </c:pt>
                <c:pt idx="465">
                  <c:v>200.3</c:v>
                </c:pt>
                <c:pt idx="466">
                  <c:v>197.4</c:v>
                </c:pt>
                <c:pt idx="467">
                  <c:v>198.4</c:v>
                </c:pt>
                <c:pt idx="468">
                  <c:v>196</c:v>
                </c:pt>
                <c:pt idx="469">
                  <c:v>195.8</c:v>
                </c:pt>
                <c:pt idx="470">
                  <c:v>195.3</c:v>
                </c:pt>
                <c:pt idx="471">
                  <c:v>194.4</c:v>
                </c:pt>
                <c:pt idx="472">
                  <c:v>194.1</c:v>
                </c:pt>
                <c:pt idx="473">
                  <c:v>194.5</c:v>
                </c:pt>
                <c:pt idx="474">
                  <c:v>196.2</c:v>
                </c:pt>
                <c:pt idx="475">
                  <c:v>190.9</c:v>
                </c:pt>
                <c:pt idx="476">
                  <c:v>197.9</c:v>
                </c:pt>
                <c:pt idx="477">
                  <c:v>191.6</c:v>
                </c:pt>
                <c:pt idx="478">
                  <c:v>191.6</c:v>
                </c:pt>
                <c:pt idx="479">
                  <c:v>192.1</c:v>
                </c:pt>
                <c:pt idx="480">
                  <c:v>191.9</c:v>
                </c:pt>
                <c:pt idx="481">
                  <c:v>193.7</c:v>
                </c:pt>
                <c:pt idx="482">
                  <c:v>192</c:v>
                </c:pt>
                <c:pt idx="483">
                  <c:v>190.1</c:v>
                </c:pt>
                <c:pt idx="484">
                  <c:v>190.4</c:v>
                </c:pt>
                <c:pt idx="485">
                  <c:v>190.4</c:v>
                </c:pt>
                <c:pt idx="486">
                  <c:v>189.9</c:v>
                </c:pt>
                <c:pt idx="487">
                  <c:v>192.1</c:v>
                </c:pt>
                <c:pt idx="488">
                  <c:v>193.6</c:v>
                </c:pt>
                <c:pt idx="489">
                  <c:v>189</c:v>
                </c:pt>
                <c:pt idx="490">
                  <c:v>189.5</c:v>
                </c:pt>
                <c:pt idx="491">
                  <c:v>191.6</c:v>
                </c:pt>
                <c:pt idx="492">
                  <c:v>191.4</c:v>
                </c:pt>
                <c:pt idx="493">
                  <c:v>192.7</c:v>
                </c:pt>
                <c:pt idx="494">
                  <c:v>190.1</c:v>
                </c:pt>
                <c:pt idx="495">
                  <c:v>191</c:v>
                </c:pt>
                <c:pt idx="496">
                  <c:v>192.5</c:v>
                </c:pt>
                <c:pt idx="497">
                  <c:v>190.9</c:v>
                </c:pt>
                <c:pt idx="498">
                  <c:v>192.2</c:v>
                </c:pt>
                <c:pt idx="499">
                  <c:v>192.2</c:v>
                </c:pt>
                <c:pt idx="500">
                  <c:v>192.5</c:v>
                </c:pt>
                <c:pt idx="501">
                  <c:v>195.7</c:v>
                </c:pt>
                <c:pt idx="502">
                  <c:v>192</c:v>
                </c:pt>
                <c:pt idx="503">
                  <c:v>196.1</c:v>
                </c:pt>
                <c:pt idx="504">
                  <c:v>193.7</c:v>
                </c:pt>
                <c:pt idx="505">
                  <c:v>194.1</c:v>
                </c:pt>
                <c:pt idx="506">
                  <c:v>196</c:v>
                </c:pt>
                <c:pt idx="507">
                  <c:v>195</c:v>
                </c:pt>
                <c:pt idx="508">
                  <c:v>196.3</c:v>
                </c:pt>
                <c:pt idx="509">
                  <c:v>192.2</c:v>
                </c:pt>
                <c:pt idx="510">
                  <c:v>195.8</c:v>
                </c:pt>
                <c:pt idx="511">
                  <c:v>194.8</c:v>
                </c:pt>
                <c:pt idx="512">
                  <c:v>192.5</c:v>
                </c:pt>
                <c:pt idx="513">
                  <c:v>194.3</c:v>
                </c:pt>
                <c:pt idx="514">
                  <c:v>194.6</c:v>
                </c:pt>
                <c:pt idx="515">
                  <c:v>194.3</c:v>
                </c:pt>
                <c:pt idx="516">
                  <c:v>193.5</c:v>
                </c:pt>
                <c:pt idx="517">
                  <c:v>194.3</c:v>
                </c:pt>
                <c:pt idx="518">
                  <c:v>193.6</c:v>
                </c:pt>
                <c:pt idx="519">
                  <c:v>190.9</c:v>
                </c:pt>
                <c:pt idx="520">
                  <c:v>193.2</c:v>
                </c:pt>
                <c:pt idx="521">
                  <c:v>190.3</c:v>
                </c:pt>
                <c:pt idx="522">
                  <c:v>189.3</c:v>
                </c:pt>
                <c:pt idx="523">
                  <c:v>190.7</c:v>
                </c:pt>
                <c:pt idx="524">
                  <c:v>189.7</c:v>
                </c:pt>
                <c:pt idx="525">
                  <c:v>190.4</c:v>
                </c:pt>
                <c:pt idx="526">
                  <c:v>191.1</c:v>
                </c:pt>
                <c:pt idx="527">
                  <c:v>191.5</c:v>
                </c:pt>
                <c:pt idx="528">
                  <c:v>191.9</c:v>
                </c:pt>
                <c:pt idx="529">
                  <c:v>189.2</c:v>
                </c:pt>
                <c:pt idx="530">
                  <c:v>189.9</c:v>
                </c:pt>
                <c:pt idx="531">
                  <c:v>190</c:v>
                </c:pt>
                <c:pt idx="532">
                  <c:v>191.7</c:v>
                </c:pt>
                <c:pt idx="533">
                  <c:v>191.7</c:v>
                </c:pt>
                <c:pt idx="534">
                  <c:v>189.8</c:v>
                </c:pt>
                <c:pt idx="535">
                  <c:v>188.4</c:v>
                </c:pt>
                <c:pt idx="536">
                  <c:v>190.4</c:v>
                </c:pt>
                <c:pt idx="537">
                  <c:v>192.3</c:v>
                </c:pt>
                <c:pt idx="538">
                  <c:v>191</c:v>
                </c:pt>
                <c:pt idx="539">
                  <c:v>190.9</c:v>
                </c:pt>
                <c:pt idx="540">
                  <c:v>192.9</c:v>
                </c:pt>
                <c:pt idx="541">
                  <c:v>192.5</c:v>
                </c:pt>
                <c:pt idx="542">
                  <c:v>195</c:v>
                </c:pt>
                <c:pt idx="543">
                  <c:v>192.5</c:v>
                </c:pt>
                <c:pt idx="544">
                  <c:v>191.9</c:v>
                </c:pt>
                <c:pt idx="545">
                  <c:v>188.7</c:v>
                </c:pt>
                <c:pt idx="546">
                  <c:v>194.1</c:v>
                </c:pt>
                <c:pt idx="547">
                  <c:v>193.2</c:v>
                </c:pt>
                <c:pt idx="548">
                  <c:v>191.4</c:v>
                </c:pt>
                <c:pt idx="549">
                  <c:v>191.7</c:v>
                </c:pt>
                <c:pt idx="550">
                  <c:v>192.6</c:v>
                </c:pt>
                <c:pt idx="551">
                  <c:v>190.8</c:v>
                </c:pt>
                <c:pt idx="552">
                  <c:v>191.7</c:v>
                </c:pt>
                <c:pt idx="553">
                  <c:v>191.6</c:v>
                </c:pt>
                <c:pt idx="554">
                  <c:v>191.6</c:v>
                </c:pt>
                <c:pt idx="555">
                  <c:v>189</c:v>
                </c:pt>
                <c:pt idx="556">
                  <c:v>190.2</c:v>
                </c:pt>
                <c:pt idx="557">
                  <c:v>192.2</c:v>
                </c:pt>
                <c:pt idx="558">
                  <c:v>192.8</c:v>
                </c:pt>
                <c:pt idx="559">
                  <c:v>192.4</c:v>
                </c:pt>
                <c:pt idx="560">
                  <c:v>190.4</c:v>
                </c:pt>
                <c:pt idx="561">
                  <c:v>192.4</c:v>
                </c:pt>
                <c:pt idx="562">
                  <c:v>190.6</c:v>
                </c:pt>
                <c:pt idx="563">
                  <c:v>194.2</c:v>
                </c:pt>
                <c:pt idx="564">
                  <c:v>192</c:v>
                </c:pt>
                <c:pt idx="565">
                  <c:v>190.3</c:v>
                </c:pt>
                <c:pt idx="566">
                  <c:v>190.6</c:v>
                </c:pt>
                <c:pt idx="567">
                  <c:v>194.5</c:v>
                </c:pt>
                <c:pt idx="568">
                  <c:v>191</c:v>
                </c:pt>
                <c:pt idx="569">
                  <c:v>190.3</c:v>
                </c:pt>
                <c:pt idx="570">
                  <c:v>191.9</c:v>
                </c:pt>
                <c:pt idx="571">
                  <c:v>192.6</c:v>
                </c:pt>
                <c:pt idx="572">
                  <c:v>190.3</c:v>
                </c:pt>
                <c:pt idx="573">
                  <c:v>192.1</c:v>
                </c:pt>
                <c:pt idx="574">
                  <c:v>189.5</c:v>
                </c:pt>
                <c:pt idx="575">
                  <c:v>195.6</c:v>
                </c:pt>
                <c:pt idx="576">
                  <c:v>190.3</c:v>
                </c:pt>
                <c:pt idx="577">
                  <c:v>191.2</c:v>
                </c:pt>
                <c:pt idx="578">
                  <c:v>189.9</c:v>
                </c:pt>
                <c:pt idx="579">
                  <c:v>190.7</c:v>
                </c:pt>
                <c:pt idx="580">
                  <c:v>190</c:v>
                </c:pt>
                <c:pt idx="581">
                  <c:v>192.1</c:v>
                </c:pt>
                <c:pt idx="582">
                  <c:v>188.6</c:v>
                </c:pt>
                <c:pt idx="583">
                  <c:v>190.9</c:v>
                </c:pt>
                <c:pt idx="584">
                  <c:v>186.6</c:v>
                </c:pt>
                <c:pt idx="585">
                  <c:v>190.4</c:v>
                </c:pt>
                <c:pt idx="586">
                  <c:v>191.7</c:v>
                </c:pt>
                <c:pt idx="587">
                  <c:v>189.7</c:v>
                </c:pt>
                <c:pt idx="588">
                  <c:v>192.1</c:v>
                </c:pt>
                <c:pt idx="589">
                  <c:v>190.2</c:v>
                </c:pt>
                <c:pt idx="590">
                  <c:v>190.8</c:v>
                </c:pt>
                <c:pt idx="591">
                  <c:v>191.2</c:v>
                </c:pt>
                <c:pt idx="592">
                  <c:v>189.4</c:v>
                </c:pt>
                <c:pt idx="593">
                  <c:v>193.9</c:v>
                </c:pt>
                <c:pt idx="594">
                  <c:v>190.1</c:v>
                </c:pt>
                <c:pt idx="595">
                  <c:v>189.8</c:v>
                </c:pt>
                <c:pt idx="596">
                  <c:v>190.5</c:v>
                </c:pt>
                <c:pt idx="597">
                  <c:v>190.4</c:v>
                </c:pt>
                <c:pt idx="598">
                  <c:v>188.7</c:v>
                </c:pt>
                <c:pt idx="599">
                  <c:v>192.6</c:v>
                </c:pt>
                <c:pt idx="600">
                  <c:v>188.5</c:v>
                </c:pt>
                <c:pt idx="601">
                  <c:v>191.4</c:v>
                </c:pt>
                <c:pt idx="602">
                  <c:v>190.7</c:v>
                </c:pt>
                <c:pt idx="603">
                  <c:v>190.6</c:v>
                </c:pt>
                <c:pt idx="604">
                  <c:v>189.8</c:v>
                </c:pt>
                <c:pt idx="605">
                  <c:v>191</c:v>
                </c:pt>
                <c:pt idx="606">
                  <c:v>189.5</c:v>
                </c:pt>
                <c:pt idx="607">
                  <c:v>191.4</c:v>
                </c:pt>
                <c:pt idx="608">
                  <c:v>193.1</c:v>
                </c:pt>
                <c:pt idx="609">
                  <c:v>188.6</c:v>
                </c:pt>
                <c:pt idx="610">
                  <c:v>188.9</c:v>
                </c:pt>
                <c:pt idx="611">
                  <c:v>188.6</c:v>
                </c:pt>
                <c:pt idx="612">
                  <c:v>191</c:v>
                </c:pt>
                <c:pt idx="613">
                  <c:v>187.7</c:v>
                </c:pt>
                <c:pt idx="614">
                  <c:v>188.4</c:v>
                </c:pt>
                <c:pt idx="615">
                  <c:v>188.7</c:v>
                </c:pt>
                <c:pt idx="616">
                  <c:v>189.2</c:v>
                </c:pt>
                <c:pt idx="617">
                  <c:v>188.6</c:v>
                </c:pt>
                <c:pt idx="618">
                  <c:v>190.3</c:v>
                </c:pt>
                <c:pt idx="619">
                  <c:v>189.6</c:v>
                </c:pt>
                <c:pt idx="620">
                  <c:v>189.4</c:v>
                </c:pt>
                <c:pt idx="621">
                  <c:v>190.9</c:v>
                </c:pt>
                <c:pt idx="622">
                  <c:v>189.7</c:v>
                </c:pt>
                <c:pt idx="623">
                  <c:v>187.7</c:v>
                </c:pt>
                <c:pt idx="624">
                  <c:v>190.4</c:v>
                </c:pt>
                <c:pt idx="625">
                  <c:v>187.2</c:v>
                </c:pt>
                <c:pt idx="626">
                  <c:v>191.8</c:v>
                </c:pt>
                <c:pt idx="627">
                  <c:v>188</c:v>
                </c:pt>
                <c:pt idx="628">
                  <c:v>190.2</c:v>
                </c:pt>
                <c:pt idx="629">
                  <c:v>191.4</c:v>
                </c:pt>
                <c:pt idx="630">
                  <c:v>189.4</c:v>
                </c:pt>
                <c:pt idx="631">
                  <c:v>186.9</c:v>
                </c:pt>
                <c:pt idx="632">
                  <c:v>188.2</c:v>
                </c:pt>
                <c:pt idx="633">
                  <c:v>186.5</c:v>
                </c:pt>
                <c:pt idx="634">
                  <c:v>188.1</c:v>
                </c:pt>
                <c:pt idx="635">
                  <c:v>185.3</c:v>
                </c:pt>
                <c:pt idx="636">
                  <c:v>190.7</c:v>
                </c:pt>
                <c:pt idx="637">
                  <c:v>188.3</c:v>
                </c:pt>
                <c:pt idx="638">
                  <c:v>186.2</c:v>
                </c:pt>
                <c:pt idx="639">
                  <c:v>185.7</c:v>
                </c:pt>
                <c:pt idx="640">
                  <c:v>186.4</c:v>
                </c:pt>
                <c:pt idx="641">
                  <c:v>184.8</c:v>
                </c:pt>
                <c:pt idx="642">
                  <c:v>187.4</c:v>
                </c:pt>
                <c:pt idx="643">
                  <c:v>188.3</c:v>
                </c:pt>
                <c:pt idx="644">
                  <c:v>188.7</c:v>
                </c:pt>
                <c:pt idx="645">
                  <c:v>187.9</c:v>
                </c:pt>
                <c:pt idx="646">
                  <c:v>189.6</c:v>
                </c:pt>
                <c:pt idx="647">
                  <c:v>191.3</c:v>
                </c:pt>
                <c:pt idx="648">
                  <c:v>187.4</c:v>
                </c:pt>
                <c:pt idx="649">
                  <c:v>192</c:v>
                </c:pt>
                <c:pt idx="650">
                  <c:v>187.3</c:v>
                </c:pt>
                <c:pt idx="651">
                  <c:v>187.3</c:v>
                </c:pt>
                <c:pt idx="652">
                  <c:v>186.2</c:v>
                </c:pt>
                <c:pt idx="653">
                  <c:v>189.1</c:v>
                </c:pt>
                <c:pt idx="654">
                  <c:v>185.9</c:v>
                </c:pt>
                <c:pt idx="655">
                  <c:v>187.1</c:v>
                </c:pt>
                <c:pt idx="656">
                  <c:v>186.2</c:v>
                </c:pt>
                <c:pt idx="657">
                  <c:v>189.8</c:v>
                </c:pt>
                <c:pt idx="658">
                  <c:v>188.7</c:v>
                </c:pt>
                <c:pt idx="659">
                  <c:v>188.5</c:v>
                </c:pt>
                <c:pt idx="660">
                  <c:v>190.4</c:v>
                </c:pt>
                <c:pt idx="661">
                  <c:v>188.5</c:v>
                </c:pt>
                <c:pt idx="662">
                  <c:v>189.5</c:v>
                </c:pt>
                <c:pt idx="663">
                  <c:v>188.6</c:v>
                </c:pt>
                <c:pt idx="664">
                  <c:v>187.5</c:v>
                </c:pt>
                <c:pt idx="665">
                  <c:v>185.1</c:v>
                </c:pt>
                <c:pt idx="666">
                  <c:v>186.2</c:v>
                </c:pt>
                <c:pt idx="667">
                  <c:v>187.5</c:v>
                </c:pt>
                <c:pt idx="668">
                  <c:v>189.4</c:v>
                </c:pt>
                <c:pt idx="669">
                  <c:v>190.2</c:v>
                </c:pt>
                <c:pt idx="670">
                  <c:v>187.7</c:v>
                </c:pt>
                <c:pt idx="671">
                  <c:v>187.4</c:v>
                </c:pt>
                <c:pt idx="672">
                  <c:v>189</c:v>
                </c:pt>
                <c:pt idx="673">
                  <c:v>186.9</c:v>
                </c:pt>
                <c:pt idx="674">
                  <c:v>188.8</c:v>
                </c:pt>
                <c:pt idx="675">
                  <c:v>187.1</c:v>
                </c:pt>
                <c:pt idx="676">
                  <c:v>187.5</c:v>
                </c:pt>
                <c:pt idx="677">
                  <c:v>189.8</c:v>
                </c:pt>
                <c:pt idx="678">
                  <c:v>187.3</c:v>
                </c:pt>
                <c:pt idx="679">
                  <c:v>189.1</c:v>
                </c:pt>
                <c:pt idx="680">
                  <c:v>187.8</c:v>
                </c:pt>
                <c:pt idx="681">
                  <c:v>186.1</c:v>
                </c:pt>
                <c:pt idx="682">
                  <c:v>188.1</c:v>
                </c:pt>
                <c:pt idx="683">
                  <c:v>185.2</c:v>
                </c:pt>
                <c:pt idx="684">
                  <c:v>186.2</c:v>
                </c:pt>
                <c:pt idx="685">
                  <c:v>186.9</c:v>
                </c:pt>
                <c:pt idx="686">
                  <c:v>188.2</c:v>
                </c:pt>
                <c:pt idx="687">
                  <c:v>184.4</c:v>
                </c:pt>
                <c:pt idx="688">
                  <c:v>186.5</c:v>
                </c:pt>
                <c:pt idx="689">
                  <c:v>185.1</c:v>
                </c:pt>
                <c:pt idx="690">
                  <c:v>185.6</c:v>
                </c:pt>
                <c:pt idx="691">
                  <c:v>186.3</c:v>
                </c:pt>
                <c:pt idx="692">
                  <c:v>186.9</c:v>
                </c:pt>
                <c:pt idx="693">
                  <c:v>185.3</c:v>
                </c:pt>
                <c:pt idx="694">
                  <c:v>186.5</c:v>
                </c:pt>
                <c:pt idx="695">
                  <c:v>187.9</c:v>
                </c:pt>
                <c:pt idx="696">
                  <c:v>187.6</c:v>
                </c:pt>
                <c:pt idx="697">
                  <c:v>185.6</c:v>
                </c:pt>
                <c:pt idx="698">
                  <c:v>185.2</c:v>
                </c:pt>
                <c:pt idx="699">
                  <c:v>185.1</c:v>
                </c:pt>
                <c:pt idx="700">
                  <c:v>186.7</c:v>
                </c:pt>
                <c:pt idx="701">
                  <c:v>186.5</c:v>
                </c:pt>
                <c:pt idx="702">
                  <c:v>187.5</c:v>
                </c:pt>
                <c:pt idx="703">
                  <c:v>189.2</c:v>
                </c:pt>
                <c:pt idx="704">
                  <c:v>187.8</c:v>
                </c:pt>
                <c:pt idx="705">
                  <c:v>189</c:v>
                </c:pt>
                <c:pt idx="706">
                  <c:v>188.3</c:v>
                </c:pt>
                <c:pt idx="707">
                  <c:v>184.6</c:v>
                </c:pt>
                <c:pt idx="708">
                  <c:v>187.5</c:v>
                </c:pt>
                <c:pt idx="709">
                  <c:v>186</c:v>
                </c:pt>
                <c:pt idx="710">
                  <c:v>184.3</c:v>
                </c:pt>
                <c:pt idx="711">
                  <c:v>187.7</c:v>
                </c:pt>
                <c:pt idx="712">
                  <c:v>186.9</c:v>
                </c:pt>
                <c:pt idx="713">
                  <c:v>186.5</c:v>
                </c:pt>
                <c:pt idx="714">
                  <c:v>186.4</c:v>
                </c:pt>
                <c:pt idx="715">
                  <c:v>188.6</c:v>
                </c:pt>
                <c:pt idx="716">
                  <c:v>186.7</c:v>
                </c:pt>
                <c:pt idx="717">
                  <c:v>186.8</c:v>
                </c:pt>
                <c:pt idx="718">
                  <c:v>191.2</c:v>
                </c:pt>
                <c:pt idx="719">
                  <c:v>188.3</c:v>
                </c:pt>
                <c:pt idx="720">
                  <c:v>189.7</c:v>
                </c:pt>
                <c:pt idx="721">
                  <c:v>185.2</c:v>
                </c:pt>
                <c:pt idx="722">
                  <c:v>186.3</c:v>
                </c:pt>
                <c:pt idx="723">
                  <c:v>188.5</c:v>
                </c:pt>
                <c:pt idx="724">
                  <c:v>188</c:v>
                </c:pt>
                <c:pt idx="725">
                  <c:v>186.6</c:v>
                </c:pt>
                <c:pt idx="726">
                  <c:v>187.7</c:v>
                </c:pt>
                <c:pt idx="727">
                  <c:v>188.2</c:v>
                </c:pt>
                <c:pt idx="728">
                  <c:v>186.1</c:v>
                </c:pt>
                <c:pt idx="729">
                  <c:v>187.6</c:v>
                </c:pt>
                <c:pt idx="730">
                  <c:v>187.7</c:v>
                </c:pt>
                <c:pt idx="731">
                  <c:v>186.1</c:v>
                </c:pt>
                <c:pt idx="732">
                  <c:v>189.2</c:v>
                </c:pt>
                <c:pt idx="733">
                  <c:v>187.6</c:v>
                </c:pt>
                <c:pt idx="734">
                  <c:v>187.2</c:v>
                </c:pt>
                <c:pt idx="735">
                  <c:v>187.1</c:v>
                </c:pt>
                <c:pt idx="736">
                  <c:v>184.9</c:v>
                </c:pt>
                <c:pt idx="737">
                  <c:v>186.4</c:v>
                </c:pt>
                <c:pt idx="738">
                  <c:v>188.7</c:v>
                </c:pt>
                <c:pt idx="739">
                  <c:v>187.6</c:v>
                </c:pt>
                <c:pt idx="740">
                  <c:v>187.8</c:v>
                </c:pt>
                <c:pt idx="741">
                  <c:v>185.9</c:v>
                </c:pt>
                <c:pt idx="742">
                  <c:v>187.3</c:v>
                </c:pt>
                <c:pt idx="743">
                  <c:v>187.6</c:v>
                </c:pt>
                <c:pt idx="744">
                  <c:v>187.8</c:v>
                </c:pt>
                <c:pt idx="745">
                  <c:v>185.9</c:v>
                </c:pt>
                <c:pt idx="746">
                  <c:v>188.2</c:v>
                </c:pt>
                <c:pt idx="747">
                  <c:v>187.1</c:v>
                </c:pt>
                <c:pt idx="748">
                  <c:v>187.2</c:v>
                </c:pt>
                <c:pt idx="749">
                  <c:v>188.2</c:v>
                </c:pt>
                <c:pt idx="750">
                  <c:v>188.9</c:v>
                </c:pt>
                <c:pt idx="751">
                  <c:v>188.5</c:v>
                </c:pt>
                <c:pt idx="752">
                  <c:v>188.1</c:v>
                </c:pt>
                <c:pt idx="753">
                  <c:v>187.6</c:v>
                </c:pt>
                <c:pt idx="754">
                  <c:v>187.4</c:v>
                </c:pt>
                <c:pt idx="755">
                  <c:v>189.1</c:v>
                </c:pt>
                <c:pt idx="756">
                  <c:v>187</c:v>
                </c:pt>
                <c:pt idx="757">
                  <c:v>187.9</c:v>
                </c:pt>
                <c:pt idx="758">
                  <c:v>188.3</c:v>
                </c:pt>
                <c:pt idx="759">
                  <c:v>190.5</c:v>
                </c:pt>
                <c:pt idx="760">
                  <c:v>189.5</c:v>
                </c:pt>
                <c:pt idx="761">
                  <c:v>190.1</c:v>
                </c:pt>
                <c:pt idx="762">
                  <c:v>187</c:v>
                </c:pt>
                <c:pt idx="763">
                  <c:v>187.3</c:v>
                </c:pt>
                <c:pt idx="764">
                  <c:v>187.2</c:v>
                </c:pt>
                <c:pt idx="765">
                  <c:v>189</c:v>
                </c:pt>
                <c:pt idx="766">
                  <c:v>188</c:v>
                </c:pt>
                <c:pt idx="767">
                  <c:v>187</c:v>
                </c:pt>
                <c:pt idx="768">
                  <c:v>187.8</c:v>
                </c:pt>
                <c:pt idx="769">
                  <c:v>191.7</c:v>
                </c:pt>
                <c:pt idx="770">
                  <c:v>191.3</c:v>
                </c:pt>
                <c:pt idx="771">
                  <c:v>190.7</c:v>
                </c:pt>
                <c:pt idx="772">
                  <c:v>188</c:v>
                </c:pt>
                <c:pt idx="773">
                  <c:v>186.1</c:v>
                </c:pt>
                <c:pt idx="774">
                  <c:v>188.7</c:v>
                </c:pt>
                <c:pt idx="775">
                  <c:v>191.3</c:v>
                </c:pt>
                <c:pt idx="776">
                  <c:v>187.3</c:v>
                </c:pt>
                <c:pt idx="777">
                  <c:v>191.1</c:v>
                </c:pt>
                <c:pt idx="778">
                  <c:v>189.1</c:v>
                </c:pt>
                <c:pt idx="779">
                  <c:v>190.3</c:v>
                </c:pt>
                <c:pt idx="780">
                  <c:v>190.8</c:v>
                </c:pt>
                <c:pt idx="781">
                  <c:v>189.4</c:v>
                </c:pt>
                <c:pt idx="782">
                  <c:v>190</c:v>
                </c:pt>
                <c:pt idx="783">
                  <c:v>190.3</c:v>
                </c:pt>
                <c:pt idx="784">
                  <c:v>190.6</c:v>
                </c:pt>
                <c:pt idx="785">
                  <c:v>188.7</c:v>
                </c:pt>
                <c:pt idx="786">
                  <c:v>192.2</c:v>
                </c:pt>
                <c:pt idx="787">
                  <c:v>190.1</c:v>
                </c:pt>
                <c:pt idx="788">
                  <c:v>190.5</c:v>
                </c:pt>
                <c:pt idx="789">
                  <c:v>188.6</c:v>
                </c:pt>
                <c:pt idx="790">
                  <c:v>193.7</c:v>
                </c:pt>
                <c:pt idx="791">
                  <c:v>190.1</c:v>
                </c:pt>
                <c:pt idx="792">
                  <c:v>190.4</c:v>
                </c:pt>
                <c:pt idx="793">
                  <c:v>190.3</c:v>
                </c:pt>
                <c:pt idx="794">
                  <c:v>189.6</c:v>
                </c:pt>
                <c:pt idx="795">
                  <c:v>189.9</c:v>
                </c:pt>
                <c:pt idx="796">
                  <c:v>190.5</c:v>
                </c:pt>
                <c:pt idx="797">
                  <c:v>189.3</c:v>
                </c:pt>
                <c:pt idx="798">
                  <c:v>191.8</c:v>
                </c:pt>
                <c:pt idx="799">
                  <c:v>191.4</c:v>
                </c:pt>
                <c:pt idx="800">
                  <c:v>192.1</c:v>
                </c:pt>
                <c:pt idx="801">
                  <c:v>189.7</c:v>
                </c:pt>
                <c:pt idx="802">
                  <c:v>191.9</c:v>
                </c:pt>
                <c:pt idx="803">
                  <c:v>191.7</c:v>
                </c:pt>
                <c:pt idx="804">
                  <c:v>190.5</c:v>
                </c:pt>
                <c:pt idx="805">
                  <c:v>193.1</c:v>
                </c:pt>
                <c:pt idx="806">
                  <c:v>192.6</c:v>
                </c:pt>
                <c:pt idx="807">
                  <c:v>192</c:v>
                </c:pt>
                <c:pt idx="808">
                  <c:v>194.4</c:v>
                </c:pt>
                <c:pt idx="809">
                  <c:v>190.1</c:v>
                </c:pt>
                <c:pt idx="810">
                  <c:v>192.7</c:v>
                </c:pt>
                <c:pt idx="811">
                  <c:v>192.7</c:v>
                </c:pt>
                <c:pt idx="812">
                  <c:v>192.2</c:v>
                </c:pt>
                <c:pt idx="813">
                  <c:v>191.3</c:v>
                </c:pt>
                <c:pt idx="814">
                  <c:v>191.1</c:v>
                </c:pt>
                <c:pt idx="815">
                  <c:v>191.6</c:v>
                </c:pt>
                <c:pt idx="816">
                  <c:v>192.1</c:v>
                </c:pt>
                <c:pt idx="817">
                  <c:v>190.5</c:v>
                </c:pt>
                <c:pt idx="818">
                  <c:v>192.7</c:v>
                </c:pt>
                <c:pt idx="819">
                  <c:v>192</c:v>
                </c:pt>
                <c:pt idx="820">
                  <c:v>192.6</c:v>
                </c:pt>
                <c:pt idx="821">
                  <c:v>193</c:v>
                </c:pt>
                <c:pt idx="822">
                  <c:v>189.9</c:v>
                </c:pt>
                <c:pt idx="823">
                  <c:v>191.3</c:v>
                </c:pt>
                <c:pt idx="824">
                  <c:v>190.6</c:v>
                </c:pt>
                <c:pt idx="825">
                  <c:v>190.2</c:v>
                </c:pt>
                <c:pt idx="826">
                  <c:v>191.2</c:v>
                </c:pt>
                <c:pt idx="827">
                  <c:v>191.1</c:v>
                </c:pt>
                <c:pt idx="828">
                  <c:v>190.7</c:v>
                </c:pt>
                <c:pt idx="829">
                  <c:v>191.8</c:v>
                </c:pt>
                <c:pt idx="830">
                  <c:v>192.6</c:v>
                </c:pt>
                <c:pt idx="831">
                  <c:v>194.9</c:v>
                </c:pt>
                <c:pt idx="832">
                  <c:v>192.4</c:v>
                </c:pt>
                <c:pt idx="833">
                  <c:v>196.3</c:v>
                </c:pt>
                <c:pt idx="834">
                  <c:v>193.8</c:v>
                </c:pt>
                <c:pt idx="835">
                  <c:v>191.1</c:v>
                </c:pt>
                <c:pt idx="836">
                  <c:v>191.5</c:v>
                </c:pt>
                <c:pt idx="837">
                  <c:v>192.5</c:v>
                </c:pt>
                <c:pt idx="838">
                  <c:v>192.6</c:v>
                </c:pt>
                <c:pt idx="839">
                  <c:v>191.4</c:v>
                </c:pt>
                <c:pt idx="840">
                  <c:v>193</c:v>
                </c:pt>
                <c:pt idx="841">
                  <c:v>193.7</c:v>
                </c:pt>
                <c:pt idx="842">
                  <c:v>193.3</c:v>
                </c:pt>
                <c:pt idx="843">
                  <c:v>188.5</c:v>
                </c:pt>
                <c:pt idx="844">
                  <c:v>191.5</c:v>
                </c:pt>
                <c:pt idx="845">
                  <c:v>190.2</c:v>
                </c:pt>
                <c:pt idx="846">
                  <c:v>192.6</c:v>
                </c:pt>
                <c:pt idx="847">
                  <c:v>193.7</c:v>
                </c:pt>
                <c:pt idx="848">
                  <c:v>191.3</c:v>
                </c:pt>
                <c:pt idx="849">
                  <c:v>191.6</c:v>
                </c:pt>
                <c:pt idx="850">
                  <c:v>196</c:v>
                </c:pt>
                <c:pt idx="851">
                  <c:v>192.4</c:v>
                </c:pt>
                <c:pt idx="852">
                  <c:v>189.9</c:v>
                </c:pt>
                <c:pt idx="853">
                  <c:v>193.2</c:v>
                </c:pt>
                <c:pt idx="854">
                  <c:v>192.1</c:v>
                </c:pt>
                <c:pt idx="855">
                  <c:v>194.2</c:v>
                </c:pt>
                <c:pt idx="856">
                  <c:v>191.9</c:v>
                </c:pt>
                <c:pt idx="857">
                  <c:v>195.2</c:v>
                </c:pt>
                <c:pt idx="858">
                  <c:v>189.4</c:v>
                </c:pt>
                <c:pt idx="859">
                  <c:v>193.3</c:v>
                </c:pt>
                <c:pt idx="860">
                  <c:v>191.5</c:v>
                </c:pt>
                <c:pt idx="861">
                  <c:v>191</c:v>
                </c:pt>
                <c:pt idx="862">
                  <c:v>192.9</c:v>
                </c:pt>
                <c:pt idx="863">
                  <c:v>192.4</c:v>
                </c:pt>
                <c:pt idx="864">
                  <c:v>190.9</c:v>
                </c:pt>
                <c:pt idx="865">
                  <c:v>193.6</c:v>
                </c:pt>
                <c:pt idx="866">
                  <c:v>191.5</c:v>
                </c:pt>
                <c:pt idx="867">
                  <c:v>191.1</c:v>
                </c:pt>
                <c:pt idx="868">
                  <c:v>193.5</c:v>
                </c:pt>
                <c:pt idx="869">
                  <c:v>192.8</c:v>
                </c:pt>
                <c:pt idx="870">
                  <c:v>192.5</c:v>
                </c:pt>
                <c:pt idx="871">
                  <c:v>193.8</c:v>
                </c:pt>
                <c:pt idx="872">
                  <c:v>193.3</c:v>
                </c:pt>
                <c:pt idx="873">
                  <c:v>193.4</c:v>
                </c:pt>
                <c:pt idx="874">
                  <c:v>194.6</c:v>
                </c:pt>
                <c:pt idx="875">
                  <c:v>193.4</c:v>
                </c:pt>
                <c:pt idx="876">
                  <c:v>193</c:v>
                </c:pt>
                <c:pt idx="877">
                  <c:v>191.6</c:v>
                </c:pt>
                <c:pt idx="878">
                  <c:v>193.2</c:v>
                </c:pt>
                <c:pt idx="879">
                  <c:v>192.5</c:v>
                </c:pt>
                <c:pt idx="880">
                  <c:v>191.2</c:v>
                </c:pt>
                <c:pt idx="881">
                  <c:v>192.3</c:v>
                </c:pt>
                <c:pt idx="882">
                  <c:v>192.3</c:v>
                </c:pt>
                <c:pt idx="883">
                  <c:v>191.6</c:v>
                </c:pt>
                <c:pt idx="884">
                  <c:v>190.3</c:v>
                </c:pt>
                <c:pt idx="885">
                  <c:v>192.2</c:v>
                </c:pt>
                <c:pt idx="886">
                  <c:v>191.5</c:v>
                </c:pt>
                <c:pt idx="887">
                  <c:v>191.9</c:v>
                </c:pt>
                <c:pt idx="888">
                  <c:v>191.3</c:v>
                </c:pt>
                <c:pt idx="889">
                  <c:v>193.4</c:v>
                </c:pt>
                <c:pt idx="890">
                  <c:v>193.4</c:v>
                </c:pt>
                <c:pt idx="891">
                  <c:v>193</c:v>
                </c:pt>
                <c:pt idx="892">
                  <c:v>191.1</c:v>
                </c:pt>
                <c:pt idx="893">
                  <c:v>192.5</c:v>
                </c:pt>
                <c:pt idx="894">
                  <c:v>188.9</c:v>
                </c:pt>
                <c:pt idx="895">
                  <c:v>192.7</c:v>
                </c:pt>
                <c:pt idx="896">
                  <c:v>192.8</c:v>
                </c:pt>
                <c:pt idx="897">
                  <c:v>193.7</c:v>
                </c:pt>
                <c:pt idx="898">
                  <c:v>192.2</c:v>
                </c:pt>
                <c:pt idx="899">
                  <c:v>190.4</c:v>
                </c:pt>
                <c:pt idx="900">
                  <c:v>193.6</c:v>
                </c:pt>
                <c:pt idx="901">
                  <c:v>193.9</c:v>
                </c:pt>
                <c:pt idx="902">
                  <c:v>194</c:v>
                </c:pt>
                <c:pt idx="903">
                  <c:v>190.6</c:v>
                </c:pt>
                <c:pt idx="904">
                  <c:v>192.8</c:v>
                </c:pt>
                <c:pt idx="905">
                  <c:v>191.9</c:v>
                </c:pt>
                <c:pt idx="906">
                  <c:v>193.1</c:v>
                </c:pt>
                <c:pt idx="907">
                  <c:v>194.9</c:v>
                </c:pt>
                <c:pt idx="908">
                  <c:v>193.8</c:v>
                </c:pt>
                <c:pt idx="909">
                  <c:v>194.1</c:v>
                </c:pt>
                <c:pt idx="910">
                  <c:v>192.9</c:v>
                </c:pt>
                <c:pt idx="911">
                  <c:v>192.1</c:v>
                </c:pt>
                <c:pt idx="912">
                  <c:v>192.6</c:v>
                </c:pt>
                <c:pt idx="913">
                  <c:v>191.9</c:v>
                </c:pt>
                <c:pt idx="914">
                  <c:v>195</c:v>
                </c:pt>
                <c:pt idx="915">
                  <c:v>194.7</c:v>
                </c:pt>
                <c:pt idx="916">
                  <c:v>190.2</c:v>
                </c:pt>
                <c:pt idx="917">
                  <c:v>194.8</c:v>
                </c:pt>
                <c:pt idx="918">
                  <c:v>192.7</c:v>
                </c:pt>
                <c:pt idx="919">
                  <c:v>194.9</c:v>
                </c:pt>
                <c:pt idx="920">
                  <c:v>192.3</c:v>
                </c:pt>
                <c:pt idx="921">
                  <c:v>195.4</c:v>
                </c:pt>
                <c:pt idx="922">
                  <c:v>196.7</c:v>
                </c:pt>
                <c:pt idx="923">
                  <c:v>191.6</c:v>
                </c:pt>
                <c:pt idx="924">
                  <c:v>192.4</c:v>
                </c:pt>
                <c:pt idx="925">
                  <c:v>193.2</c:v>
                </c:pt>
                <c:pt idx="926">
                  <c:v>194.3</c:v>
                </c:pt>
                <c:pt idx="927">
                  <c:v>194.8</c:v>
                </c:pt>
                <c:pt idx="928">
                  <c:v>191.4</c:v>
                </c:pt>
                <c:pt idx="929">
                  <c:v>194.3</c:v>
                </c:pt>
                <c:pt idx="930">
                  <c:v>195</c:v>
                </c:pt>
                <c:pt idx="931">
                  <c:v>196.2</c:v>
                </c:pt>
                <c:pt idx="932">
                  <c:v>195.4</c:v>
                </c:pt>
                <c:pt idx="933">
                  <c:v>194.3</c:v>
                </c:pt>
                <c:pt idx="934">
                  <c:v>192.7</c:v>
                </c:pt>
                <c:pt idx="935">
                  <c:v>195.9</c:v>
                </c:pt>
                <c:pt idx="936">
                  <c:v>192.5</c:v>
                </c:pt>
                <c:pt idx="937">
                  <c:v>194.1</c:v>
                </c:pt>
                <c:pt idx="938">
                  <c:v>195</c:v>
                </c:pt>
                <c:pt idx="939">
                  <c:v>193.7</c:v>
                </c:pt>
                <c:pt idx="940">
                  <c:v>191.3</c:v>
                </c:pt>
                <c:pt idx="941">
                  <c:v>193.8</c:v>
                </c:pt>
                <c:pt idx="942">
                  <c:v>192.9</c:v>
                </c:pt>
                <c:pt idx="943">
                  <c:v>194.1</c:v>
                </c:pt>
                <c:pt idx="944">
                  <c:v>194.7</c:v>
                </c:pt>
                <c:pt idx="945">
                  <c:v>193.9</c:v>
                </c:pt>
                <c:pt idx="946">
                  <c:v>196.2</c:v>
                </c:pt>
                <c:pt idx="947">
                  <c:v>197.9</c:v>
                </c:pt>
                <c:pt idx="948">
                  <c:v>198.3</c:v>
                </c:pt>
                <c:pt idx="949">
                  <c:v>192.3</c:v>
                </c:pt>
                <c:pt idx="950">
                  <c:v>196.4</c:v>
                </c:pt>
                <c:pt idx="951">
                  <c:v>194.1</c:v>
                </c:pt>
                <c:pt idx="952">
                  <c:v>196.9</c:v>
                </c:pt>
                <c:pt idx="953">
                  <c:v>194.5</c:v>
                </c:pt>
                <c:pt idx="954">
                  <c:v>196.7</c:v>
                </c:pt>
                <c:pt idx="955">
                  <c:v>193.7</c:v>
                </c:pt>
                <c:pt idx="956">
                  <c:v>195.4</c:v>
                </c:pt>
                <c:pt idx="957">
                  <c:v>195.7</c:v>
                </c:pt>
                <c:pt idx="958">
                  <c:v>196.9</c:v>
                </c:pt>
                <c:pt idx="959">
                  <c:v>195.5</c:v>
                </c:pt>
                <c:pt idx="960">
                  <c:v>194.2</c:v>
                </c:pt>
                <c:pt idx="961">
                  <c:v>195.3</c:v>
                </c:pt>
                <c:pt idx="962">
                  <c:v>196.8</c:v>
                </c:pt>
                <c:pt idx="963">
                  <c:v>194.1</c:v>
                </c:pt>
                <c:pt idx="964">
                  <c:v>195.4</c:v>
                </c:pt>
                <c:pt idx="965">
                  <c:v>195.9</c:v>
                </c:pt>
                <c:pt idx="966">
                  <c:v>196.8</c:v>
                </c:pt>
                <c:pt idx="967">
                  <c:v>197.7</c:v>
                </c:pt>
                <c:pt idx="968">
                  <c:v>196.4</c:v>
                </c:pt>
                <c:pt idx="969">
                  <c:v>195.1</c:v>
                </c:pt>
                <c:pt idx="970">
                  <c:v>197</c:v>
                </c:pt>
                <c:pt idx="971">
                  <c:v>198.1</c:v>
                </c:pt>
                <c:pt idx="972">
                  <c:v>194.6</c:v>
                </c:pt>
                <c:pt idx="973">
                  <c:v>194.8</c:v>
                </c:pt>
                <c:pt idx="974">
                  <c:v>197.2</c:v>
                </c:pt>
                <c:pt idx="975">
                  <c:v>197.1</c:v>
                </c:pt>
                <c:pt idx="976">
                  <c:v>198.6</c:v>
                </c:pt>
                <c:pt idx="977">
                  <c:v>200.4</c:v>
                </c:pt>
                <c:pt idx="978">
                  <c:v>197.2</c:v>
                </c:pt>
                <c:pt idx="979">
                  <c:v>197.5</c:v>
                </c:pt>
                <c:pt idx="980">
                  <c:v>197</c:v>
                </c:pt>
                <c:pt idx="981">
                  <c:v>197.6</c:v>
                </c:pt>
                <c:pt idx="982">
                  <c:v>197.9</c:v>
                </c:pt>
                <c:pt idx="983">
                  <c:v>194.9</c:v>
                </c:pt>
                <c:pt idx="984">
                  <c:v>194.9</c:v>
                </c:pt>
                <c:pt idx="985">
                  <c:v>196.1</c:v>
                </c:pt>
                <c:pt idx="986">
                  <c:v>196.9</c:v>
                </c:pt>
                <c:pt idx="987">
                  <c:v>197.9</c:v>
                </c:pt>
                <c:pt idx="988">
                  <c:v>197.6</c:v>
                </c:pt>
                <c:pt idx="989">
                  <c:v>196.2</c:v>
                </c:pt>
                <c:pt idx="990">
                  <c:v>196.5</c:v>
                </c:pt>
                <c:pt idx="991">
                  <c:v>197</c:v>
                </c:pt>
                <c:pt idx="992">
                  <c:v>196</c:v>
                </c:pt>
                <c:pt idx="993">
                  <c:v>194.2</c:v>
                </c:pt>
                <c:pt idx="994">
                  <c:v>198.9</c:v>
                </c:pt>
                <c:pt idx="995">
                  <c:v>195.9</c:v>
                </c:pt>
                <c:pt idx="996">
                  <c:v>197.4</c:v>
                </c:pt>
                <c:pt idx="997">
                  <c:v>195.2</c:v>
                </c:pt>
                <c:pt idx="998">
                  <c:v>198.3</c:v>
                </c:pt>
                <c:pt idx="999">
                  <c:v>196.3</c:v>
                </c:pt>
                <c:pt idx="1000">
                  <c:v>196.9</c:v>
                </c:pt>
                <c:pt idx="1001">
                  <c:v>197.8</c:v>
                </c:pt>
                <c:pt idx="1002">
                  <c:v>198.2</c:v>
                </c:pt>
                <c:pt idx="1003">
                  <c:v>196.8</c:v>
                </c:pt>
                <c:pt idx="1004">
                  <c:v>199.9</c:v>
                </c:pt>
                <c:pt idx="1005">
                  <c:v>200</c:v>
                </c:pt>
                <c:pt idx="1006">
                  <c:v>197.8</c:v>
                </c:pt>
                <c:pt idx="1007">
                  <c:v>199.9</c:v>
                </c:pt>
                <c:pt idx="1008">
                  <c:v>200</c:v>
                </c:pt>
                <c:pt idx="1009">
                  <c:v>198.9</c:v>
                </c:pt>
                <c:pt idx="1010">
                  <c:v>198.8</c:v>
                </c:pt>
                <c:pt idx="1011">
                  <c:v>199.8</c:v>
                </c:pt>
                <c:pt idx="1012">
                  <c:v>198.4</c:v>
                </c:pt>
                <c:pt idx="1013">
                  <c:v>198.5</c:v>
                </c:pt>
                <c:pt idx="1014">
                  <c:v>199</c:v>
                </c:pt>
                <c:pt idx="1015">
                  <c:v>199.2</c:v>
                </c:pt>
                <c:pt idx="1016">
                  <c:v>200.6</c:v>
                </c:pt>
                <c:pt idx="1017">
                  <c:v>201.3</c:v>
                </c:pt>
                <c:pt idx="1018">
                  <c:v>200.7</c:v>
                </c:pt>
                <c:pt idx="1019">
                  <c:v>199.3</c:v>
                </c:pt>
                <c:pt idx="1020">
                  <c:v>200.5</c:v>
                </c:pt>
                <c:pt idx="1021">
                  <c:v>197.1</c:v>
                </c:pt>
                <c:pt idx="1022">
                  <c:v>199.3</c:v>
                </c:pt>
                <c:pt idx="1023">
                  <c:v>201.3</c:v>
                </c:pt>
                <c:pt idx="1024">
                  <c:v>197.4</c:v>
                </c:pt>
                <c:pt idx="1025">
                  <c:v>200</c:v>
                </c:pt>
                <c:pt idx="1026">
                  <c:v>198.5</c:v>
                </c:pt>
                <c:pt idx="1027">
                  <c:v>198.2</c:v>
                </c:pt>
                <c:pt idx="1028">
                  <c:v>197.4</c:v>
                </c:pt>
                <c:pt idx="1029">
                  <c:v>197.9</c:v>
                </c:pt>
                <c:pt idx="1030">
                  <c:v>198.9</c:v>
                </c:pt>
                <c:pt idx="1031">
                  <c:v>199.6</c:v>
                </c:pt>
                <c:pt idx="1032">
                  <c:v>197.9</c:v>
                </c:pt>
                <c:pt idx="1033">
                  <c:v>199.7</c:v>
                </c:pt>
                <c:pt idx="1034">
                  <c:v>199.1</c:v>
                </c:pt>
                <c:pt idx="1035">
                  <c:v>202.2</c:v>
                </c:pt>
                <c:pt idx="1036">
                  <c:v>199.9</c:v>
                </c:pt>
                <c:pt idx="1037">
                  <c:v>198.9</c:v>
                </c:pt>
                <c:pt idx="1038">
                  <c:v>202.1</c:v>
                </c:pt>
                <c:pt idx="1039">
                  <c:v>199.5</c:v>
                </c:pt>
                <c:pt idx="1040">
                  <c:v>197.4</c:v>
                </c:pt>
                <c:pt idx="1041">
                  <c:v>198.1</c:v>
                </c:pt>
                <c:pt idx="1042">
                  <c:v>202.7</c:v>
                </c:pt>
                <c:pt idx="1043">
                  <c:v>199.5</c:v>
                </c:pt>
                <c:pt idx="1044">
                  <c:v>201.4</c:v>
                </c:pt>
                <c:pt idx="1045">
                  <c:v>200.3</c:v>
                </c:pt>
                <c:pt idx="1046">
                  <c:v>199.7</c:v>
                </c:pt>
                <c:pt idx="1047">
                  <c:v>201.5</c:v>
                </c:pt>
                <c:pt idx="1048">
                  <c:v>204.6</c:v>
                </c:pt>
                <c:pt idx="1049">
                  <c:v>197.7</c:v>
                </c:pt>
                <c:pt idx="1050">
                  <c:v>202.8</c:v>
                </c:pt>
                <c:pt idx="1051">
                  <c:v>200.6</c:v>
                </c:pt>
                <c:pt idx="1052">
                  <c:v>201.7</c:v>
                </c:pt>
                <c:pt idx="1053">
                  <c:v>199.6</c:v>
                </c:pt>
                <c:pt idx="1054">
                  <c:v>200.6</c:v>
                </c:pt>
                <c:pt idx="1055">
                  <c:v>203.5</c:v>
                </c:pt>
                <c:pt idx="1056">
                  <c:v>205.9</c:v>
                </c:pt>
                <c:pt idx="1057">
                  <c:v>200.9</c:v>
                </c:pt>
                <c:pt idx="1058">
                  <c:v>199.5</c:v>
                </c:pt>
                <c:pt idx="1059">
                  <c:v>199.8</c:v>
                </c:pt>
                <c:pt idx="1060">
                  <c:v>201</c:v>
                </c:pt>
                <c:pt idx="1061">
                  <c:v>200.8</c:v>
                </c:pt>
                <c:pt idx="1062">
                  <c:v>200.3</c:v>
                </c:pt>
                <c:pt idx="1063">
                  <c:v>200.8</c:v>
                </c:pt>
                <c:pt idx="1064">
                  <c:v>199.7</c:v>
                </c:pt>
                <c:pt idx="1065">
                  <c:v>201.4</c:v>
                </c:pt>
                <c:pt idx="1066">
                  <c:v>200.3</c:v>
                </c:pt>
                <c:pt idx="1067">
                  <c:v>202.1</c:v>
                </c:pt>
                <c:pt idx="1068">
                  <c:v>203.6</c:v>
                </c:pt>
                <c:pt idx="1069">
                  <c:v>202</c:v>
                </c:pt>
                <c:pt idx="1070">
                  <c:v>202.8</c:v>
                </c:pt>
                <c:pt idx="1071">
                  <c:v>201.9</c:v>
                </c:pt>
                <c:pt idx="1072">
                  <c:v>201.3</c:v>
                </c:pt>
                <c:pt idx="1073">
                  <c:v>201.3</c:v>
                </c:pt>
                <c:pt idx="1074">
                  <c:v>201.2</c:v>
                </c:pt>
                <c:pt idx="1075">
                  <c:v>197.9</c:v>
                </c:pt>
                <c:pt idx="1076">
                  <c:v>201.3</c:v>
                </c:pt>
                <c:pt idx="1077">
                  <c:v>201.7</c:v>
                </c:pt>
                <c:pt idx="1078">
                  <c:v>202.6</c:v>
                </c:pt>
                <c:pt idx="1079">
                  <c:v>202.6</c:v>
                </c:pt>
                <c:pt idx="1080">
                  <c:v>199.7</c:v>
                </c:pt>
                <c:pt idx="1081">
                  <c:v>202</c:v>
                </c:pt>
                <c:pt idx="1082">
                  <c:v>200.1</c:v>
                </c:pt>
                <c:pt idx="1083">
                  <c:v>202.9</c:v>
                </c:pt>
                <c:pt idx="1084">
                  <c:v>203.8</c:v>
                </c:pt>
                <c:pt idx="1085">
                  <c:v>203.5</c:v>
                </c:pt>
                <c:pt idx="1086">
                  <c:v>202.2</c:v>
                </c:pt>
                <c:pt idx="1087">
                  <c:v>201.5</c:v>
                </c:pt>
                <c:pt idx="1088">
                  <c:v>201.2</c:v>
                </c:pt>
                <c:pt idx="1089">
                  <c:v>203</c:v>
                </c:pt>
                <c:pt idx="1090">
                  <c:v>202.6</c:v>
                </c:pt>
                <c:pt idx="1091">
                  <c:v>202.7</c:v>
                </c:pt>
                <c:pt idx="1092">
                  <c:v>202.5</c:v>
                </c:pt>
                <c:pt idx="1093">
                  <c:v>204.6</c:v>
                </c:pt>
                <c:pt idx="1094">
                  <c:v>202.9</c:v>
                </c:pt>
                <c:pt idx="1095">
                  <c:v>203</c:v>
                </c:pt>
                <c:pt idx="1096">
                  <c:v>205</c:v>
                </c:pt>
                <c:pt idx="1097">
                  <c:v>206.5</c:v>
                </c:pt>
                <c:pt idx="1098">
                  <c:v>204.4</c:v>
                </c:pt>
                <c:pt idx="1099">
                  <c:v>200.6</c:v>
                </c:pt>
                <c:pt idx="1100">
                  <c:v>207.2</c:v>
                </c:pt>
                <c:pt idx="1101">
                  <c:v>201.9</c:v>
                </c:pt>
                <c:pt idx="1102">
                  <c:v>203.4</c:v>
                </c:pt>
                <c:pt idx="1103">
                  <c:v>205.8</c:v>
                </c:pt>
                <c:pt idx="1104">
                  <c:v>204.1</c:v>
                </c:pt>
                <c:pt idx="1105">
                  <c:v>203.9</c:v>
                </c:pt>
                <c:pt idx="1106">
                  <c:v>203.4</c:v>
                </c:pt>
                <c:pt idx="1107">
                  <c:v>202.7</c:v>
                </c:pt>
                <c:pt idx="1108">
                  <c:v>201.1</c:v>
                </c:pt>
                <c:pt idx="1109">
                  <c:v>204.1</c:v>
                </c:pt>
                <c:pt idx="1110">
                  <c:v>206</c:v>
                </c:pt>
                <c:pt idx="1111">
                  <c:v>205.4</c:v>
                </c:pt>
                <c:pt idx="1112">
                  <c:v>200.6</c:v>
                </c:pt>
                <c:pt idx="1113">
                  <c:v>204.5</c:v>
                </c:pt>
                <c:pt idx="1114">
                  <c:v>204.8</c:v>
                </c:pt>
                <c:pt idx="1115">
                  <c:v>205.1</c:v>
                </c:pt>
                <c:pt idx="1116">
                  <c:v>205.6</c:v>
                </c:pt>
                <c:pt idx="1117">
                  <c:v>204.2</c:v>
                </c:pt>
                <c:pt idx="1118">
                  <c:v>207.1</c:v>
                </c:pt>
                <c:pt idx="1119">
                  <c:v>207.7</c:v>
                </c:pt>
                <c:pt idx="1120">
                  <c:v>208.4</c:v>
                </c:pt>
                <c:pt idx="1121">
                  <c:v>202.5</c:v>
                </c:pt>
                <c:pt idx="1122">
                  <c:v>202.1</c:v>
                </c:pt>
                <c:pt idx="1123">
                  <c:v>202.4</c:v>
                </c:pt>
                <c:pt idx="1124">
                  <c:v>203.1</c:v>
                </c:pt>
                <c:pt idx="1125">
                  <c:v>206</c:v>
                </c:pt>
                <c:pt idx="1126">
                  <c:v>205.1</c:v>
                </c:pt>
                <c:pt idx="1127">
                  <c:v>206.7</c:v>
                </c:pt>
                <c:pt idx="1128">
                  <c:v>204.9</c:v>
                </c:pt>
                <c:pt idx="1129">
                  <c:v>204.9</c:v>
                </c:pt>
                <c:pt idx="1130">
                  <c:v>203.7</c:v>
                </c:pt>
                <c:pt idx="1131">
                  <c:v>203.9</c:v>
                </c:pt>
                <c:pt idx="1132">
                  <c:v>206</c:v>
                </c:pt>
                <c:pt idx="1133">
                  <c:v>203.3</c:v>
                </c:pt>
                <c:pt idx="1134">
                  <c:v>205</c:v>
                </c:pt>
                <c:pt idx="1135">
                  <c:v>202.8</c:v>
                </c:pt>
                <c:pt idx="1136">
                  <c:v>204.4</c:v>
                </c:pt>
                <c:pt idx="1137">
                  <c:v>205.1</c:v>
                </c:pt>
                <c:pt idx="1138">
                  <c:v>205.5</c:v>
                </c:pt>
                <c:pt idx="1139">
                  <c:v>205.5</c:v>
                </c:pt>
                <c:pt idx="1140">
                  <c:v>205.6</c:v>
                </c:pt>
                <c:pt idx="1141">
                  <c:v>205.6</c:v>
                </c:pt>
                <c:pt idx="1142">
                  <c:v>204.5</c:v>
                </c:pt>
                <c:pt idx="1143">
                  <c:v>204.8</c:v>
                </c:pt>
                <c:pt idx="1144">
                  <c:v>205.9</c:v>
                </c:pt>
                <c:pt idx="1145">
                  <c:v>205.7</c:v>
                </c:pt>
                <c:pt idx="1146">
                  <c:v>207</c:v>
                </c:pt>
                <c:pt idx="1147">
                  <c:v>207.4</c:v>
                </c:pt>
                <c:pt idx="1148">
                  <c:v>205.7</c:v>
                </c:pt>
                <c:pt idx="1149">
                  <c:v>203.4</c:v>
                </c:pt>
                <c:pt idx="1150">
                  <c:v>203.8</c:v>
                </c:pt>
                <c:pt idx="1151">
                  <c:v>205.9</c:v>
                </c:pt>
                <c:pt idx="1152">
                  <c:v>206.2</c:v>
                </c:pt>
                <c:pt idx="1153">
                  <c:v>208.3</c:v>
                </c:pt>
                <c:pt idx="1154">
                  <c:v>201.4</c:v>
                </c:pt>
                <c:pt idx="1155">
                  <c:v>202.4</c:v>
                </c:pt>
                <c:pt idx="1156">
                  <c:v>204.4</c:v>
                </c:pt>
                <c:pt idx="1157">
                  <c:v>204.1</c:v>
                </c:pt>
                <c:pt idx="1158">
                  <c:v>204.8</c:v>
                </c:pt>
                <c:pt idx="1159">
                  <c:v>202.4</c:v>
                </c:pt>
                <c:pt idx="1160">
                  <c:v>208.3</c:v>
                </c:pt>
                <c:pt idx="1161">
                  <c:v>205.6</c:v>
                </c:pt>
                <c:pt idx="1162">
                  <c:v>206.6</c:v>
                </c:pt>
                <c:pt idx="1163">
                  <c:v>208</c:v>
                </c:pt>
                <c:pt idx="1164">
                  <c:v>206.4</c:v>
                </c:pt>
                <c:pt idx="1165">
                  <c:v>204.7</c:v>
                </c:pt>
                <c:pt idx="1166">
                  <c:v>203.1</c:v>
                </c:pt>
                <c:pt idx="1167">
                  <c:v>204.3</c:v>
                </c:pt>
                <c:pt idx="1168">
                  <c:v>205.8</c:v>
                </c:pt>
                <c:pt idx="1169">
                  <c:v>204.9</c:v>
                </c:pt>
                <c:pt idx="1170">
                  <c:v>205.9</c:v>
                </c:pt>
                <c:pt idx="1171">
                  <c:v>204.4</c:v>
                </c:pt>
                <c:pt idx="1172">
                  <c:v>207.2</c:v>
                </c:pt>
                <c:pt idx="1173">
                  <c:v>204.9</c:v>
                </c:pt>
                <c:pt idx="1174">
                  <c:v>205.4</c:v>
                </c:pt>
                <c:pt idx="1175">
                  <c:v>203.6</c:v>
                </c:pt>
                <c:pt idx="1176">
                  <c:v>205.5</c:v>
                </c:pt>
                <c:pt idx="1177">
                  <c:v>205.3</c:v>
                </c:pt>
                <c:pt idx="1178">
                  <c:v>206.3</c:v>
                </c:pt>
                <c:pt idx="1179">
                  <c:v>204.1</c:v>
                </c:pt>
                <c:pt idx="1180">
                  <c:v>202.9</c:v>
                </c:pt>
                <c:pt idx="1181">
                  <c:v>202.8</c:v>
                </c:pt>
                <c:pt idx="1182">
                  <c:v>209.2</c:v>
                </c:pt>
                <c:pt idx="1183">
                  <c:v>204.6</c:v>
                </c:pt>
                <c:pt idx="1184">
                  <c:v>208</c:v>
                </c:pt>
                <c:pt idx="1185">
                  <c:v>205.8</c:v>
                </c:pt>
                <c:pt idx="1186">
                  <c:v>204.2</c:v>
                </c:pt>
                <c:pt idx="1187">
                  <c:v>203.6</c:v>
                </c:pt>
                <c:pt idx="1188">
                  <c:v>206.3</c:v>
                </c:pt>
                <c:pt idx="1189">
                  <c:v>208.2</c:v>
                </c:pt>
                <c:pt idx="1190">
                  <c:v>205.2</c:v>
                </c:pt>
                <c:pt idx="1191">
                  <c:v>206.7</c:v>
                </c:pt>
                <c:pt idx="1192">
                  <c:v>204.6</c:v>
                </c:pt>
                <c:pt idx="1193">
                  <c:v>204.2</c:v>
                </c:pt>
                <c:pt idx="1194">
                  <c:v>207.3</c:v>
                </c:pt>
                <c:pt idx="1195">
                  <c:v>208</c:v>
                </c:pt>
                <c:pt idx="1196">
                  <c:v>205.8</c:v>
                </c:pt>
                <c:pt idx="1197">
                  <c:v>206.9</c:v>
                </c:pt>
                <c:pt idx="1198">
                  <c:v>205.7</c:v>
                </c:pt>
                <c:pt idx="1199">
                  <c:v>205.4</c:v>
                </c:pt>
                <c:pt idx="1200">
                  <c:v>204.3</c:v>
                </c:pt>
                <c:pt idx="1201">
                  <c:v>208</c:v>
                </c:pt>
                <c:pt idx="1202">
                  <c:v>206.6</c:v>
                </c:pt>
                <c:pt idx="1203">
                  <c:v>203.3</c:v>
                </c:pt>
                <c:pt idx="1204">
                  <c:v>205.7</c:v>
                </c:pt>
                <c:pt idx="1205">
                  <c:v>206.4</c:v>
                </c:pt>
                <c:pt idx="1206">
                  <c:v>209.1</c:v>
                </c:pt>
                <c:pt idx="1207">
                  <c:v>204.7</c:v>
                </c:pt>
                <c:pt idx="1208">
                  <c:v>204.6</c:v>
                </c:pt>
                <c:pt idx="1209">
                  <c:v>201.9</c:v>
                </c:pt>
                <c:pt idx="1210">
                  <c:v>204</c:v>
                </c:pt>
                <c:pt idx="1211">
                  <c:v>204.9</c:v>
                </c:pt>
                <c:pt idx="1212">
                  <c:v>205.7</c:v>
                </c:pt>
                <c:pt idx="1213">
                  <c:v>206.6</c:v>
                </c:pt>
                <c:pt idx="1214">
                  <c:v>204.7</c:v>
                </c:pt>
                <c:pt idx="1215">
                  <c:v>205</c:v>
                </c:pt>
                <c:pt idx="1216">
                  <c:v>209.4</c:v>
                </c:pt>
                <c:pt idx="1217">
                  <c:v>203.6</c:v>
                </c:pt>
                <c:pt idx="1218">
                  <c:v>206.3</c:v>
                </c:pt>
                <c:pt idx="1219">
                  <c:v>205.6</c:v>
                </c:pt>
                <c:pt idx="1220">
                  <c:v>205.8</c:v>
                </c:pt>
                <c:pt idx="1221">
                  <c:v>205.8</c:v>
                </c:pt>
                <c:pt idx="1222">
                  <c:v>207.2</c:v>
                </c:pt>
                <c:pt idx="1223">
                  <c:v>208.5</c:v>
                </c:pt>
                <c:pt idx="1224">
                  <c:v>203.8</c:v>
                </c:pt>
                <c:pt idx="1225">
                  <c:v>208.9</c:v>
                </c:pt>
                <c:pt idx="1226">
                  <c:v>206.6</c:v>
                </c:pt>
                <c:pt idx="1227">
                  <c:v>202.8</c:v>
                </c:pt>
                <c:pt idx="1228">
                  <c:v>207.8</c:v>
                </c:pt>
                <c:pt idx="1229">
                  <c:v>206.6</c:v>
                </c:pt>
                <c:pt idx="1230">
                  <c:v>205.3</c:v>
                </c:pt>
                <c:pt idx="1231">
                  <c:v>206.6</c:v>
                </c:pt>
                <c:pt idx="1232">
                  <c:v>206.7</c:v>
                </c:pt>
                <c:pt idx="1233">
                  <c:v>207.4</c:v>
                </c:pt>
                <c:pt idx="1234">
                  <c:v>206</c:v>
                </c:pt>
                <c:pt idx="1235">
                  <c:v>209</c:v>
                </c:pt>
                <c:pt idx="1236">
                  <c:v>208.2</c:v>
                </c:pt>
                <c:pt idx="1237">
                  <c:v>207</c:v>
                </c:pt>
                <c:pt idx="1238">
                  <c:v>209.7</c:v>
                </c:pt>
                <c:pt idx="1239">
                  <c:v>205.3</c:v>
                </c:pt>
                <c:pt idx="1240">
                  <c:v>207.8</c:v>
                </c:pt>
                <c:pt idx="1241">
                  <c:v>207.3</c:v>
                </c:pt>
                <c:pt idx="1242">
                  <c:v>207</c:v>
                </c:pt>
                <c:pt idx="1243">
                  <c:v>206.8</c:v>
                </c:pt>
                <c:pt idx="1244">
                  <c:v>206.6</c:v>
                </c:pt>
                <c:pt idx="1245">
                  <c:v>209.5</c:v>
                </c:pt>
                <c:pt idx="1246">
                  <c:v>207.4</c:v>
                </c:pt>
                <c:pt idx="1247">
                  <c:v>209.6</c:v>
                </c:pt>
                <c:pt idx="1248">
                  <c:v>208.5</c:v>
                </c:pt>
                <c:pt idx="1249">
                  <c:v>206.7</c:v>
                </c:pt>
                <c:pt idx="1250">
                  <c:v>210.2</c:v>
                </c:pt>
                <c:pt idx="1251">
                  <c:v>206.4</c:v>
                </c:pt>
                <c:pt idx="1252">
                  <c:v>209.9</c:v>
                </c:pt>
                <c:pt idx="1253">
                  <c:v>207.4</c:v>
                </c:pt>
                <c:pt idx="1254">
                  <c:v>208.4</c:v>
                </c:pt>
                <c:pt idx="1255">
                  <c:v>208.3</c:v>
                </c:pt>
                <c:pt idx="1256">
                  <c:v>207.9</c:v>
                </c:pt>
                <c:pt idx="1257">
                  <c:v>209</c:v>
                </c:pt>
                <c:pt idx="1258">
                  <c:v>206.7</c:v>
                </c:pt>
                <c:pt idx="1259">
                  <c:v>210.9</c:v>
                </c:pt>
                <c:pt idx="1260">
                  <c:v>206.9</c:v>
                </c:pt>
                <c:pt idx="1261">
                  <c:v>208.8</c:v>
                </c:pt>
                <c:pt idx="1262">
                  <c:v>208.4</c:v>
                </c:pt>
                <c:pt idx="1263">
                  <c:v>205.3</c:v>
                </c:pt>
                <c:pt idx="1264">
                  <c:v>207.9</c:v>
                </c:pt>
                <c:pt idx="1265">
                  <c:v>208.8</c:v>
                </c:pt>
                <c:pt idx="1266">
                  <c:v>208.2</c:v>
                </c:pt>
                <c:pt idx="1267">
                  <c:v>208.8</c:v>
                </c:pt>
                <c:pt idx="1268">
                  <c:v>207.5</c:v>
                </c:pt>
                <c:pt idx="1269">
                  <c:v>209.8</c:v>
                </c:pt>
                <c:pt idx="1270">
                  <c:v>210</c:v>
                </c:pt>
                <c:pt idx="1271">
                  <c:v>207.8</c:v>
                </c:pt>
                <c:pt idx="1272">
                  <c:v>207.7</c:v>
                </c:pt>
                <c:pt idx="1273">
                  <c:v>206</c:v>
                </c:pt>
                <c:pt idx="1274">
                  <c:v>209</c:v>
                </c:pt>
                <c:pt idx="1275">
                  <c:v>206.3</c:v>
                </c:pt>
                <c:pt idx="1276">
                  <c:v>203.5</c:v>
                </c:pt>
                <c:pt idx="1277">
                  <c:v>208.3</c:v>
                </c:pt>
                <c:pt idx="1278">
                  <c:v>208.3</c:v>
                </c:pt>
                <c:pt idx="1279">
                  <c:v>210.1</c:v>
                </c:pt>
                <c:pt idx="1280">
                  <c:v>210.2</c:v>
                </c:pt>
                <c:pt idx="1281">
                  <c:v>211.1</c:v>
                </c:pt>
                <c:pt idx="1282">
                  <c:v>207.6</c:v>
                </c:pt>
                <c:pt idx="1283">
                  <c:v>208.2</c:v>
                </c:pt>
                <c:pt idx="1284">
                  <c:v>210.3</c:v>
                </c:pt>
                <c:pt idx="1285">
                  <c:v>208.8</c:v>
                </c:pt>
                <c:pt idx="1286">
                  <c:v>210.5</c:v>
                </c:pt>
                <c:pt idx="1287">
                  <c:v>208.2</c:v>
                </c:pt>
                <c:pt idx="1288">
                  <c:v>210</c:v>
                </c:pt>
                <c:pt idx="1289">
                  <c:v>208.8</c:v>
                </c:pt>
                <c:pt idx="1290">
                  <c:v>208.8</c:v>
                </c:pt>
                <c:pt idx="1291">
                  <c:v>210.4</c:v>
                </c:pt>
                <c:pt idx="1292">
                  <c:v>210.5</c:v>
                </c:pt>
                <c:pt idx="1293">
                  <c:v>209.9</c:v>
                </c:pt>
                <c:pt idx="1294">
                  <c:v>209.5</c:v>
                </c:pt>
                <c:pt idx="1295">
                  <c:v>210.2</c:v>
                </c:pt>
                <c:pt idx="1296">
                  <c:v>212</c:v>
                </c:pt>
                <c:pt idx="1297">
                  <c:v>209.6</c:v>
                </c:pt>
                <c:pt idx="1298">
                  <c:v>210.6</c:v>
                </c:pt>
                <c:pt idx="1299">
                  <c:v>208.5</c:v>
                </c:pt>
                <c:pt idx="1300">
                  <c:v>211.4</c:v>
                </c:pt>
                <c:pt idx="1301">
                  <c:v>210.7</c:v>
                </c:pt>
                <c:pt idx="1302">
                  <c:v>210.3</c:v>
                </c:pt>
                <c:pt idx="1303">
                  <c:v>209.7</c:v>
                </c:pt>
                <c:pt idx="1304">
                  <c:v>206.7</c:v>
                </c:pt>
                <c:pt idx="1305">
                  <c:v>211.8</c:v>
                </c:pt>
                <c:pt idx="1306">
                  <c:v>209.2</c:v>
                </c:pt>
                <c:pt idx="1307">
                  <c:v>211.2</c:v>
                </c:pt>
                <c:pt idx="1308">
                  <c:v>210.4</c:v>
                </c:pt>
                <c:pt idx="1309">
                  <c:v>212.6</c:v>
                </c:pt>
                <c:pt idx="1310">
                  <c:v>211.4</c:v>
                </c:pt>
                <c:pt idx="1311">
                  <c:v>214.1</c:v>
                </c:pt>
                <c:pt idx="1312">
                  <c:v>211.6</c:v>
                </c:pt>
                <c:pt idx="1313">
                  <c:v>210.5</c:v>
                </c:pt>
                <c:pt idx="1314">
                  <c:v>209.6</c:v>
                </c:pt>
                <c:pt idx="1315">
                  <c:v>209.6</c:v>
                </c:pt>
                <c:pt idx="1316">
                  <c:v>209.3</c:v>
                </c:pt>
                <c:pt idx="1317">
                  <c:v>210.9</c:v>
                </c:pt>
                <c:pt idx="1318">
                  <c:v>210.4</c:v>
                </c:pt>
                <c:pt idx="1319">
                  <c:v>211.8</c:v>
                </c:pt>
                <c:pt idx="1320">
                  <c:v>209.9</c:v>
                </c:pt>
                <c:pt idx="1321">
                  <c:v>209.9</c:v>
                </c:pt>
                <c:pt idx="1322">
                  <c:v>212.3</c:v>
                </c:pt>
                <c:pt idx="1323">
                  <c:v>213.5</c:v>
                </c:pt>
                <c:pt idx="1324">
                  <c:v>209.7</c:v>
                </c:pt>
                <c:pt idx="1325">
                  <c:v>210.5</c:v>
                </c:pt>
                <c:pt idx="1326">
                  <c:v>210.3</c:v>
                </c:pt>
                <c:pt idx="1327">
                  <c:v>211.1</c:v>
                </c:pt>
                <c:pt idx="1328">
                  <c:v>210</c:v>
                </c:pt>
                <c:pt idx="1329">
                  <c:v>211.4</c:v>
                </c:pt>
                <c:pt idx="1330">
                  <c:v>212.3</c:v>
                </c:pt>
                <c:pt idx="1331">
                  <c:v>212.9</c:v>
                </c:pt>
                <c:pt idx="1332">
                  <c:v>209.8</c:v>
                </c:pt>
                <c:pt idx="1333">
                  <c:v>211.4</c:v>
                </c:pt>
                <c:pt idx="1334">
                  <c:v>209.9</c:v>
                </c:pt>
                <c:pt idx="1335">
                  <c:v>208.8</c:v>
                </c:pt>
                <c:pt idx="1336">
                  <c:v>212.6</c:v>
                </c:pt>
                <c:pt idx="1337">
                  <c:v>212.3</c:v>
                </c:pt>
                <c:pt idx="1338">
                  <c:v>213.9</c:v>
                </c:pt>
                <c:pt idx="1339">
                  <c:v>211.5</c:v>
                </c:pt>
                <c:pt idx="1340">
                  <c:v>213.2</c:v>
                </c:pt>
                <c:pt idx="1341">
                  <c:v>212.5</c:v>
                </c:pt>
                <c:pt idx="1342">
                  <c:v>210.4</c:v>
                </c:pt>
                <c:pt idx="1343">
                  <c:v>213.7</c:v>
                </c:pt>
                <c:pt idx="1344">
                  <c:v>208.9</c:v>
                </c:pt>
                <c:pt idx="1345">
                  <c:v>209.9</c:v>
                </c:pt>
                <c:pt idx="1346">
                  <c:v>212.6</c:v>
                </c:pt>
                <c:pt idx="1347">
                  <c:v>210.3</c:v>
                </c:pt>
                <c:pt idx="1348">
                  <c:v>213.9</c:v>
                </c:pt>
                <c:pt idx="1349">
                  <c:v>211.4</c:v>
                </c:pt>
                <c:pt idx="1350">
                  <c:v>211.7</c:v>
                </c:pt>
                <c:pt idx="1351">
                  <c:v>211.1</c:v>
                </c:pt>
                <c:pt idx="1352">
                  <c:v>214</c:v>
                </c:pt>
                <c:pt idx="1353">
                  <c:v>208</c:v>
                </c:pt>
                <c:pt idx="1354">
                  <c:v>211.8</c:v>
                </c:pt>
                <c:pt idx="1355">
                  <c:v>211</c:v>
                </c:pt>
                <c:pt idx="1356">
                  <c:v>212.2</c:v>
                </c:pt>
                <c:pt idx="1357">
                  <c:v>210.6</c:v>
                </c:pt>
                <c:pt idx="1358">
                  <c:v>211.8</c:v>
                </c:pt>
                <c:pt idx="1359">
                  <c:v>213.1</c:v>
                </c:pt>
                <c:pt idx="1360">
                  <c:v>212.4</c:v>
                </c:pt>
                <c:pt idx="1361">
                  <c:v>213.2</c:v>
                </c:pt>
                <c:pt idx="1362">
                  <c:v>213.7</c:v>
                </c:pt>
                <c:pt idx="1363">
                  <c:v>216.3</c:v>
                </c:pt>
                <c:pt idx="1364">
                  <c:v>211.9</c:v>
                </c:pt>
                <c:pt idx="1365">
                  <c:v>213</c:v>
                </c:pt>
                <c:pt idx="1366">
                  <c:v>214</c:v>
                </c:pt>
                <c:pt idx="1367">
                  <c:v>210.2</c:v>
                </c:pt>
                <c:pt idx="1368">
                  <c:v>213</c:v>
                </c:pt>
                <c:pt idx="1369">
                  <c:v>212.6</c:v>
                </c:pt>
                <c:pt idx="1370">
                  <c:v>214.9</c:v>
                </c:pt>
                <c:pt idx="1371">
                  <c:v>213.4</c:v>
                </c:pt>
                <c:pt idx="1372">
                  <c:v>212.2</c:v>
                </c:pt>
                <c:pt idx="1373">
                  <c:v>214.6</c:v>
                </c:pt>
                <c:pt idx="1374">
                  <c:v>214.1</c:v>
                </c:pt>
                <c:pt idx="1375">
                  <c:v>213.2</c:v>
                </c:pt>
                <c:pt idx="1376">
                  <c:v>213.1</c:v>
                </c:pt>
                <c:pt idx="1377">
                  <c:v>213.4</c:v>
                </c:pt>
                <c:pt idx="1378">
                  <c:v>210.1</c:v>
                </c:pt>
                <c:pt idx="1379">
                  <c:v>213.9</c:v>
                </c:pt>
                <c:pt idx="1380">
                  <c:v>214.9</c:v>
                </c:pt>
                <c:pt idx="1381">
                  <c:v>210.8</c:v>
                </c:pt>
                <c:pt idx="1382">
                  <c:v>214.3</c:v>
                </c:pt>
                <c:pt idx="1383">
                  <c:v>210.9</c:v>
                </c:pt>
                <c:pt idx="1384">
                  <c:v>214.7</c:v>
                </c:pt>
                <c:pt idx="1385">
                  <c:v>214.8</c:v>
                </c:pt>
                <c:pt idx="1386">
                  <c:v>211.6</c:v>
                </c:pt>
                <c:pt idx="1387">
                  <c:v>214</c:v>
                </c:pt>
                <c:pt idx="1388">
                  <c:v>214.6</c:v>
                </c:pt>
                <c:pt idx="1389">
                  <c:v>216.1</c:v>
                </c:pt>
                <c:pt idx="1390">
                  <c:v>213.4</c:v>
                </c:pt>
                <c:pt idx="1391">
                  <c:v>213.9</c:v>
                </c:pt>
                <c:pt idx="1392">
                  <c:v>215</c:v>
                </c:pt>
                <c:pt idx="1393">
                  <c:v>214.3</c:v>
                </c:pt>
                <c:pt idx="1394">
                  <c:v>213.8</c:v>
                </c:pt>
                <c:pt idx="1395">
                  <c:v>213.5</c:v>
                </c:pt>
                <c:pt idx="1396">
                  <c:v>213</c:v>
                </c:pt>
                <c:pt idx="1397">
                  <c:v>216.3</c:v>
                </c:pt>
                <c:pt idx="1398">
                  <c:v>216.7</c:v>
                </c:pt>
                <c:pt idx="1399">
                  <c:v>214</c:v>
                </c:pt>
                <c:pt idx="1400">
                  <c:v>214</c:v>
                </c:pt>
                <c:pt idx="1401">
                  <c:v>215.4</c:v>
                </c:pt>
                <c:pt idx="1402">
                  <c:v>214.6</c:v>
                </c:pt>
                <c:pt idx="1403">
                  <c:v>215</c:v>
                </c:pt>
                <c:pt idx="1404">
                  <c:v>215.7</c:v>
                </c:pt>
                <c:pt idx="1405">
                  <c:v>213.3</c:v>
                </c:pt>
                <c:pt idx="1406">
                  <c:v>213.8</c:v>
                </c:pt>
                <c:pt idx="1407">
                  <c:v>217.9</c:v>
                </c:pt>
                <c:pt idx="1408">
                  <c:v>213</c:v>
                </c:pt>
                <c:pt idx="1409">
                  <c:v>215.3</c:v>
                </c:pt>
                <c:pt idx="1410">
                  <c:v>214</c:v>
                </c:pt>
                <c:pt idx="1411">
                  <c:v>214.9</c:v>
                </c:pt>
                <c:pt idx="1412">
                  <c:v>218.6</c:v>
                </c:pt>
                <c:pt idx="1413">
                  <c:v>219.1</c:v>
                </c:pt>
                <c:pt idx="1414">
                  <c:v>215.4</c:v>
                </c:pt>
                <c:pt idx="1415">
                  <c:v>215.7</c:v>
                </c:pt>
                <c:pt idx="1416">
                  <c:v>213.9</c:v>
                </c:pt>
                <c:pt idx="1417">
                  <c:v>216.4</c:v>
                </c:pt>
                <c:pt idx="1418">
                  <c:v>214.5</c:v>
                </c:pt>
                <c:pt idx="1419">
                  <c:v>216</c:v>
                </c:pt>
                <c:pt idx="1420">
                  <c:v>217.2</c:v>
                </c:pt>
                <c:pt idx="1421">
                  <c:v>214</c:v>
                </c:pt>
                <c:pt idx="1422">
                  <c:v>217.5</c:v>
                </c:pt>
                <c:pt idx="1423">
                  <c:v>213.6</c:v>
                </c:pt>
                <c:pt idx="1424">
                  <c:v>216.4</c:v>
                </c:pt>
                <c:pt idx="1425">
                  <c:v>217.8</c:v>
                </c:pt>
                <c:pt idx="1426">
                  <c:v>215</c:v>
                </c:pt>
                <c:pt idx="1427">
                  <c:v>215.5</c:v>
                </c:pt>
                <c:pt idx="1428">
                  <c:v>217.2</c:v>
                </c:pt>
                <c:pt idx="1429">
                  <c:v>216.2</c:v>
                </c:pt>
                <c:pt idx="1430">
                  <c:v>217</c:v>
                </c:pt>
                <c:pt idx="1431">
                  <c:v>213.2</c:v>
                </c:pt>
                <c:pt idx="1432">
                  <c:v>215.9</c:v>
                </c:pt>
                <c:pt idx="1433">
                  <c:v>215.1</c:v>
                </c:pt>
                <c:pt idx="1434">
                  <c:v>214.5</c:v>
                </c:pt>
                <c:pt idx="1435">
                  <c:v>215.8</c:v>
                </c:pt>
                <c:pt idx="1436">
                  <c:v>216.6</c:v>
                </c:pt>
                <c:pt idx="1437">
                  <c:v>214.9</c:v>
                </c:pt>
                <c:pt idx="1438">
                  <c:v>215.9</c:v>
                </c:pt>
                <c:pt idx="1439">
                  <c:v>216.5</c:v>
                </c:pt>
                <c:pt idx="1440">
                  <c:v>216.9</c:v>
                </c:pt>
                <c:pt idx="1441">
                  <c:v>216.7</c:v>
                </c:pt>
                <c:pt idx="1442">
                  <c:v>219.1</c:v>
                </c:pt>
                <c:pt idx="1443">
                  <c:v>213.8</c:v>
                </c:pt>
                <c:pt idx="1444">
                  <c:v>215.3</c:v>
                </c:pt>
                <c:pt idx="1445">
                  <c:v>217.5</c:v>
                </c:pt>
                <c:pt idx="1446">
                  <c:v>214.4</c:v>
                </c:pt>
                <c:pt idx="1447">
                  <c:v>218.4</c:v>
                </c:pt>
                <c:pt idx="1448">
                  <c:v>217.4</c:v>
                </c:pt>
                <c:pt idx="1449">
                  <c:v>217.3</c:v>
                </c:pt>
                <c:pt idx="1450">
                  <c:v>215.9</c:v>
                </c:pt>
                <c:pt idx="1451">
                  <c:v>218.1</c:v>
                </c:pt>
                <c:pt idx="1452">
                  <c:v>214.4</c:v>
                </c:pt>
                <c:pt idx="1453">
                  <c:v>214.6</c:v>
                </c:pt>
                <c:pt idx="1454">
                  <c:v>218.6</c:v>
                </c:pt>
                <c:pt idx="1455">
                  <c:v>216.4</c:v>
                </c:pt>
                <c:pt idx="1456">
                  <c:v>215.4</c:v>
                </c:pt>
                <c:pt idx="1457">
                  <c:v>220.1</c:v>
                </c:pt>
                <c:pt idx="1458">
                  <c:v>215.6</c:v>
                </c:pt>
                <c:pt idx="1459">
                  <c:v>216.1</c:v>
                </c:pt>
                <c:pt idx="1460">
                  <c:v>217.2</c:v>
                </c:pt>
                <c:pt idx="1461">
                  <c:v>217</c:v>
                </c:pt>
                <c:pt idx="1462">
                  <c:v>217.1</c:v>
                </c:pt>
                <c:pt idx="1463">
                  <c:v>217.6</c:v>
                </c:pt>
                <c:pt idx="1464">
                  <c:v>217.7</c:v>
                </c:pt>
                <c:pt idx="1465">
                  <c:v>216.2</c:v>
                </c:pt>
                <c:pt idx="1466">
                  <c:v>219.7</c:v>
                </c:pt>
                <c:pt idx="1467">
                  <c:v>216.7</c:v>
                </c:pt>
                <c:pt idx="1468">
                  <c:v>218.6</c:v>
                </c:pt>
                <c:pt idx="1469">
                  <c:v>217.5</c:v>
                </c:pt>
                <c:pt idx="1470">
                  <c:v>218.5</c:v>
                </c:pt>
                <c:pt idx="1471">
                  <c:v>219.7</c:v>
                </c:pt>
                <c:pt idx="1472">
                  <c:v>219.2</c:v>
                </c:pt>
                <c:pt idx="1473">
                  <c:v>219.3</c:v>
                </c:pt>
                <c:pt idx="1474">
                  <c:v>216.1</c:v>
                </c:pt>
                <c:pt idx="1475">
                  <c:v>220.2</c:v>
                </c:pt>
                <c:pt idx="1476">
                  <c:v>216.1</c:v>
                </c:pt>
                <c:pt idx="1477">
                  <c:v>222.2</c:v>
                </c:pt>
                <c:pt idx="1478">
                  <c:v>217.1</c:v>
                </c:pt>
                <c:pt idx="1479">
                  <c:v>218.2</c:v>
                </c:pt>
                <c:pt idx="1480">
                  <c:v>218.1</c:v>
                </c:pt>
                <c:pt idx="1481">
                  <c:v>218.8</c:v>
                </c:pt>
                <c:pt idx="1482">
                  <c:v>220.1</c:v>
                </c:pt>
                <c:pt idx="1483">
                  <c:v>218.8</c:v>
                </c:pt>
                <c:pt idx="1484">
                  <c:v>217.8</c:v>
                </c:pt>
                <c:pt idx="1485">
                  <c:v>218.2</c:v>
                </c:pt>
                <c:pt idx="1486">
                  <c:v>215.7</c:v>
                </c:pt>
                <c:pt idx="1487">
                  <c:v>220.5</c:v>
                </c:pt>
                <c:pt idx="1488">
                  <c:v>218.5</c:v>
                </c:pt>
                <c:pt idx="1489">
                  <c:v>216.5</c:v>
                </c:pt>
                <c:pt idx="1490">
                  <c:v>217</c:v>
                </c:pt>
                <c:pt idx="1491">
                  <c:v>217.7</c:v>
                </c:pt>
                <c:pt idx="1492">
                  <c:v>218.3</c:v>
                </c:pt>
                <c:pt idx="1493">
                  <c:v>218.6</c:v>
                </c:pt>
                <c:pt idx="1494">
                  <c:v>219</c:v>
                </c:pt>
                <c:pt idx="1495">
                  <c:v>218</c:v>
                </c:pt>
                <c:pt idx="1496">
                  <c:v>216.7</c:v>
                </c:pt>
                <c:pt idx="1497">
                  <c:v>216.5</c:v>
                </c:pt>
                <c:pt idx="1498">
                  <c:v>216.3</c:v>
                </c:pt>
                <c:pt idx="1499">
                  <c:v>218.5</c:v>
                </c:pt>
                <c:pt idx="1500">
                  <c:v>219.2</c:v>
                </c:pt>
                <c:pt idx="1501">
                  <c:v>217.3</c:v>
                </c:pt>
                <c:pt idx="1502">
                  <c:v>219.5</c:v>
                </c:pt>
                <c:pt idx="1503">
                  <c:v>219.3</c:v>
                </c:pt>
                <c:pt idx="1504">
                  <c:v>220.5</c:v>
                </c:pt>
                <c:pt idx="1505">
                  <c:v>217.8</c:v>
                </c:pt>
                <c:pt idx="1506">
                  <c:v>217.2</c:v>
                </c:pt>
                <c:pt idx="1507">
                  <c:v>218</c:v>
                </c:pt>
                <c:pt idx="1508">
                  <c:v>220.2</c:v>
                </c:pt>
                <c:pt idx="1509">
                  <c:v>218</c:v>
                </c:pt>
                <c:pt idx="1510">
                  <c:v>217.8</c:v>
                </c:pt>
                <c:pt idx="1511">
                  <c:v>219.4</c:v>
                </c:pt>
                <c:pt idx="1512">
                  <c:v>221.5</c:v>
                </c:pt>
                <c:pt idx="1513">
                  <c:v>219.9</c:v>
                </c:pt>
                <c:pt idx="1514">
                  <c:v>218.6</c:v>
                </c:pt>
                <c:pt idx="1515">
                  <c:v>217.7</c:v>
                </c:pt>
                <c:pt idx="1516">
                  <c:v>218.7</c:v>
                </c:pt>
                <c:pt idx="1517">
                  <c:v>220.6</c:v>
                </c:pt>
                <c:pt idx="1518">
                  <c:v>219.7</c:v>
                </c:pt>
                <c:pt idx="1519">
                  <c:v>218.5</c:v>
                </c:pt>
                <c:pt idx="1520">
                  <c:v>217.4</c:v>
                </c:pt>
                <c:pt idx="1521">
                  <c:v>216</c:v>
                </c:pt>
                <c:pt idx="1522">
                  <c:v>219.8</c:v>
                </c:pt>
                <c:pt idx="1523">
                  <c:v>219.4</c:v>
                </c:pt>
                <c:pt idx="1524">
                  <c:v>218.5</c:v>
                </c:pt>
                <c:pt idx="1525">
                  <c:v>218.6</c:v>
                </c:pt>
                <c:pt idx="1526">
                  <c:v>219.9</c:v>
                </c:pt>
                <c:pt idx="1527">
                  <c:v>218.6</c:v>
                </c:pt>
                <c:pt idx="1528">
                  <c:v>220.3</c:v>
                </c:pt>
                <c:pt idx="1529">
                  <c:v>218.3</c:v>
                </c:pt>
                <c:pt idx="1530">
                  <c:v>217.6</c:v>
                </c:pt>
                <c:pt idx="1531">
                  <c:v>217.2</c:v>
                </c:pt>
                <c:pt idx="1532">
                  <c:v>216.1</c:v>
                </c:pt>
                <c:pt idx="1533">
                  <c:v>219.6</c:v>
                </c:pt>
                <c:pt idx="1534">
                  <c:v>218.7</c:v>
                </c:pt>
                <c:pt idx="1535">
                  <c:v>219.5</c:v>
                </c:pt>
                <c:pt idx="1536">
                  <c:v>219.5</c:v>
                </c:pt>
                <c:pt idx="1537">
                  <c:v>218.9</c:v>
                </c:pt>
                <c:pt idx="1538">
                  <c:v>218.2</c:v>
                </c:pt>
                <c:pt idx="1539">
                  <c:v>219.1</c:v>
                </c:pt>
                <c:pt idx="1540">
                  <c:v>219.9</c:v>
                </c:pt>
                <c:pt idx="1541">
                  <c:v>220.8</c:v>
                </c:pt>
                <c:pt idx="1542">
                  <c:v>219.9</c:v>
                </c:pt>
                <c:pt idx="1543">
                  <c:v>221</c:v>
                </c:pt>
                <c:pt idx="1544">
                  <c:v>220.1</c:v>
                </c:pt>
                <c:pt idx="1545">
                  <c:v>219.3</c:v>
                </c:pt>
                <c:pt idx="1546">
                  <c:v>218.5</c:v>
                </c:pt>
                <c:pt idx="1547">
                  <c:v>218.3</c:v>
                </c:pt>
                <c:pt idx="1548">
                  <c:v>218.2</c:v>
                </c:pt>
                <c:pt idx="1549">
                  <c:v>220</c:v>
                </c:pt>
                <c:pt idx="1550">
                  <c:v>219.1</c:v>
                </c:pt>
                <c:pt idx="1551">
                  <c:v>217.8</c:v>
                </c:pt>
                <c:pt idx="1552">
                  <c:v>217.7</c:v>
                </c:pt>
                <c:pt idx="1553">
                  <c:v>217.9</c:v>
                </c:pt>
                <c:pt idx="1554">
                  <c:v>220.7</c:v>
                </c:pt>
                <c:pt idx="1555">
                  <c:v>220.3</c:v>
                </c:pt>
                <c:pt idx="1556">
                  <c:v>219.7</c:v>
                </c:pt>
                <c:pt idx="1557">
                  <c:v>221.7</c:v>
                </c:pt>
                <c:pt idx="1558">
                  <c:v>221.9</c:v>
                </c:pt>
                <c:pt idx="1559">
                  <c:v>220.5</c:v>
                </c:pt>
                <c:pt idx="1560">
                  <c:v>217</c:v>
                </c:pt>
                <c:pt idx="1561">
                  <c:v>222.4</c:v>
                </c:pt>
                <c:pt idx="1562">
                  <c:v>218</c:v>
                </c:pt>
                <c:pt idx="1563">
                  <c:v>220.4</c:v>
                </c:pt>
                <c:pt idx="1564">
                  <c:v>218.8</c:v>
                </c:pt>
                <c:pt idx="1565">
                  <c:v>219.4</c:v>
                </c:pt>
                <c:pt idx="1566">
                  <c:v>222.4</c:v>
                </c:pt>
                <c:pt idx="1567">
                  <c:v>218</c:v>
                </c:pt>
                <c:pt idx="1568">
                  <c:v>218.2</c:v>
                </c:pt>
                <c:pt idx="1569">
                  <c:v>220.3</c:v>
                </c:pt>
                <c:pt idx="1570">
                  <c:v>219.3</c:v>
                </c:pt>
                <c:pt idx="1571">
                  <c:v>219.4</c:v>
                </c:pt>
                <c:pt idx="1572">
                  <c:v>219.7</c:v>
                </c:pt>
                <c:pt idx="1573">
                  <c:v>219.6</c:v>
                </c:pt>
                <c:pt idx="1574">
                  <c:v>219</c:v>
                </c:pt>
                <c:pt idx="1575">
                  <c:v>220.3</c:v>
                </c:pt>
                <c:pt idx="1576">
                  <c:v>219.6</c:v>
                </c:pt>
                <c:pt idx="1577">
                  <c:v>218.5</c:v>
                </c:pt>
                <c:pt idx="1578">
                  <c:v>216.1</c:v>
                </c:pt>
                <c:pt idx="1579">
                  <c:v>219.1</c:v>
                </c:pt>
                <c:pt idx="1580">
                  <c:v>217.8</c:v>
                </c:pt>
                <c:pt idx="1581">
                  <c:v>218.1</c:v>
                </c:pt>
                <c:pt idx="1582">
                  <c:v>220.6</c:v>
                </c:pt>
                <c:pt idx="1583">
                  <c:v>219.7</c:v>
                </c:pt>
                <c:pt idx="1584">
                  <c:v>218.3</c:v>
                </c:pt>
                <c:pt idx="1585">
                  <c:v>216.7</c:v>
                </c:pt>
                <c:pt idx="1586">
                  <c:v>217.6</c:v>
                </c:pt>
                <c:pt idx="1587">
                  <c:v>219.1</c:v>
                </c:pt>
                <c:pt idx="1588">
                  <c:v>218.9</c:v>
                </c:pt>
                <c:pt idx="1589">
                  <c:v>219.4</c:v>
                </c:pt>
                <c:pt idx="1590">
                  <c:v>221</c:v>
                </c:pt>
                <c:pt idx="1591">
                  <c:v>218.7</c:v>
                </c:pt>
                <c:pt idx="1592">
                  <c:v>217.5</c:v>
                </c:pt>
                <c:pt idx="1593">
                  <c:v>222</c:v>
                </c:pt>
                <c:pt idx="1594">
                  <c:v>221.7</c:v>
                </c:pt>
                <c:pt idx="1595">
                  <c:v>218</c:v>
                </c:pt>
                <c:pt idx="1596">
                  <c:v>218.8</c:v>
                </c:pt>
                <c:pt idx="1597">
                  <c:v>218.6</c:v>
                </c:pt>
                <c:pt idx="1598">
                  <c:v>219.6</c:v>
                </c:pt>
                <c:pt idx="1599">
                  <c:v>220.7</c:v>
                </c:pt>
                <c:pt idx="1600">
                  <c:v>219.9</c:v>
                </c:pt>
                <c:pt idx="1601">
                  <c:v>220.8</c:v>
                </c:pt>
                <c:pt idx="1602">
                  <c:v>217.7</c:v>
                </c:pt>
                <c:pt idx="1603">
                  <c:v>219.2</c:v>
                </c:pt>
                <c:pt idx="1604">
                  <c:v>220.1</c:v>
                </c:pt>
                <c:pt idx="1605">
                  <c:v>218</c:v>
                </c:pt>
                <c:pt idx="1606">
                  <c:v>218.2</c:v>
                </c:pt>
                <c:pt idx="1607">
                  <c:v>216.3</c:v>
                </c:pt>
                <c:pt idx="1608">
                  <c:v>217.3</c:v>
                </c:pt>
                <c:pt idx="1609">
                  <c:v>219.5</c:v>
                </c:pt>
                <c:pt idx="1610">
                  <c:v>219.7</c:v>
                </c:pt>
                <c:pt idx="1611">
                  <c:v>220.4</c:v>
                </c:pt>
                <c:pt idx="1612">
                  <c:v>220.6</c:v>
                </c:pt>
                <c:pt idx="1613">
                  <c:v>218.7</c:v>
                </c:pt>
                <c:pt idx="1614">
                  <c:v>220.3</c:v>
                </c:pt>
                <c:pt idx="1615">
                  <c:v>221.5</c:v>
                </c:pt>
                <c:pt idx="1616">
                  <c:v>220.3</c:v>
                </c:pt>
                <c:pt idx="1617">
                  <c:v>219.3</c:v>
                </c:pt>
                <c:pt idx="1618">
                  <c:v>218.1</c:v>
                </c:pt>
                <c:pt idx="1619">
                  <c:v>220.6</c:v>
                </c:pt>
                <c:pt idx="1620">
                  <c:v>220.8</c:v>
                </c:pt>
                <c:pt idx="1621">
                  <c:v>219.9</c:v>
                </c:pt>
                <c:pt idx="1622">
                  <c:v>217.9</c:v>
                </c:pt>
                <c:pt idx="1623">
                  <c:v>221.2</c:v>
                </c:pt>
                <c:pt idx="1624">
                  <c:v>218.5</c:v>
                </c:pt>
                <c:pt idx="1625">
                  <c:v>219.1</c:v>
                </c:pt>
                <c:pt idx="1626">
                  <c:v>219.1</c:v>
                </c:pt>
                <c:pt idx="1627">
                  <c:v>217.2</c:v>
                </c:pt>
                <c:pt idx="1628">
                  <c:v>220.2</c:v>
                </c:pt>
                <c:pt idx="1629">
                  <c:v>220.1</c:v>
                </c:pt>
                <c:pt idx="1630">
                  <c:v>217.7</c:v>
                </c:pt>
                <c:pt idx="1631">
                  <c:v>218.9</c:v>
                </c:pt>
                <c:pt idx="1632">
                  <c:v>221.1</c:v>
                </c:pt>
                <c:pt idx="1633">
                  <c:v>218.1</c:v>
                </c:pt>
                <c:pt idx="1634">
                  <c:v>219.6</c:v>
                </c:pt>
                <c:pt idx="1635">
                  <c:v>220.3</c:v>
                </c:pt>
                <c:pt idx="1636">
                  <c:v>218.2</c:v>
                </c:pt>
                <c:pt idx="1637">
                  <c:v>218.7</c:v>
                </c:pt>
                <c:pt idx="1638">
                  <c:v>221</c:v>
                </c:pt>
                <c:pt idx="1639">
                  <c:v>220.3</c:v>
                </c:pt>
                <c:pt idx="1640">
                  <c:v>221.5</c:v>
                </c:pt>
                <c:pt idx="1641">
                  <c:v>221.3</c:v>
                </c:pt>
                <c:pt idx="1642">
                  <c:v>218.2</c:v>
                </c:pt>
                <c:pt idx="1643">
                  <c:v>218.4</c:v>
                </c:pt>
                <c:pt idx="1644">
                  <c:v>220.8</c:v>
                </c:pt>
                <c:pt idx="1645">
                  <c:v>218.6</c:v>
                </c:pt>
                <c:pt idx="1646">
                  <c:v>217.8</c:v>
                </c:pt>
                <c:pt idx="1647">
                  <c:v>222.9</c:v>
                </c:pt>
                <c:pt idx="1648">
                  <c:v>221.1</c:v>
                </c:pt>
                <c:pt idx="1649">
                  <c:v>220.7</c:v>
                </c:pt>
                <c:pt idx="1650">
                  <c:v>219.4</c:v>
                </c:pt>
                <c:pt idx="1651">
                  <c:v>222</c:v>
                </c:pt>
                <c:pt idx="1652">
                  <c:v>220.5</c:v>
                </c:pt>
                <c:pt idx="1653">
                  <c:v>221.3</c:v>
                </c:pt>
                <c:pt idx="1654">
                  <c:v>218.1</c:v>
                </c:pt>
                <c:pt idx="1655">
                  <c:v>219.8</c:v>
                </c:pt>
                <c:pt idx="1656">
                  <c:v>221.2</c:v>
                </c:pt>
                <c:pt idx="1657">
                  <c:v>217.4</c:v>
                </c:pt>
                <c:pt idx="1658">
                  <c:v>217.5</c:v>
                </c:pt>
                <c:pt idx="1659">
                  <c:v>220</c:v>
                </c:pt>
                <c:pt idx="1660">
                  <c:v>219</c:v>
                </c:pt>
                <c:pt idx="1661">
                  <c:v>220.2</c:v>
                </c:pt>
                <c:pt idx="1662">
                  <c:v>220.1</c:v>
                </c:pt>
                <c:pt idx="1663">
                  <c:v>221.1</c:v>
                </c:pt>
                <c:pt idx="1664">
                  <c:v>220.6</c:v>
                </c:pt>
                <c:pt idx="1665">
                  <c:v>220.4</c:v>
                </c:pt>
                <c:pt idx="1666">
                  <c:v>219.2</c:v>
                </c:pt>
                <c:pt idx="1667">
                  <c:v>218.5</c:v>
                </c:pt>
                <c:pt idx="1668">
                  <c:v>219.8</c:v>
                </c:pt>
                <c:pt idx="1669">
                  <c:v>220.5</c:v>
                </c:pt>
                <c:pt idx="1670">
                  <c:v>220.7</c:v>
                </c:pt>
                <c:pt idx="1671">
                  <c:v>221.4</c:v>
                </c:pt>
                <c:pt idx="1672">
                  <c:v>220.4</c:v>
                </c:pt>
                <c:pt idx="1673">
                  <c:v>221.4</c:v>
                </c:pt>
                <c:pt idx="1674">
                  <c:v>220</c:v>
                </c:pt>
                <c:pt idx="1675">
                  <c:v>220</c:v>
                </c:pt>
                <c:pt idx="1676">
                  <c:v>221.3</c:v>
                </c:pt>
                <c:pt idx="1677">
                  <c:v>220.7</c:v>
                </c:pt>
                <c:pt idx="1678">
                  <c:v>216.9</c:v>
                </c:pt>
                <c:pt idx="1679">
                  <c:v>218</c:v>
                </c:pt>
                <c:pt idx="1680">
                  <c:v>220.6</c:v>
                </c:pt>
                <c:pt idx="1681">
                  <c:v>219.9</c:v>
                </c:pt>
                <c:pt idx="1682">
                  <c:v>219.3</c:v>
                </c:pt>
                <c:pt idx="1683">
                  <c:v>222.1</c:v>
                </c:pt>
                <c:pt idx="1684">
                  <c:v>218.2</c:v>
                </c:pt>
                <c:pt idx="1685">
                  <c:v>221.4</c:v>
                </c:pt>
                <c:pt idx="1686">
                  <c:v>222</c:v>
                </c:pt>
                <c:pt idx="1687">
                  <c:v>218.7</c:v>
                </c:pt>
                <c:pt idx="1688">
                  <c:v>224.5</c:v>
                </c:pt>
                <c:pt idx="1689">
                  <c:v>219.1</c:v>
                </c:pt>
                <c:pt idx="1690">
                  <c:v>221.7</c:v>
                </c:pt>
                <c:pt idx="1691">
                  <c:v>220.8</c:v>
                </c:pt>
                <c:pt idx="1692">
                  <c:v>221</c:v>
                </c:pt>
                <c:pt idx="1693">
                  <c:v>218</c:v>
                </c:pt>
                <c:pt idx="1694">
                  <c:v>220.7</c:v>
                </c:pt>
                <c:pt idx="1695">
                  <c:v>220.4</c:v>
                </c:pt>
                <c:pt idx="1696">
                  <c:v>220.5</c:v>
                </c:pt>
                <c:pt idx="1697">
                  <c:v>220.9</c:v>
                </c:pt>
                <c:pt idx="1698">
                  <c:v>222.8</c:v>
                </c:pt>
                <c:pt idx="1699">
                  <c:v>220.7</c:v>
                </c:pt>
                <c:pt idx="1700">
                  <c:v>222.3</c:v>
                </c:pt>
                <c:pt idx="1701">
                  <c:v>223.5</c:v>
                </c:pt>
                <c:pt idx="1702">
                  <c:v>221.6</c:v>
                </c:pt>
                <c:pt idx="1703">
                  <c:v>222.2</c:v>
                </c:pt>
                <c:pt idx="1704">
                  <c:v>224.3</c:v>
                </c:pt>
                <c:pt idx="1705">
                  <c:v>221.9</c:v>
                </c:pt>
                <c:pt idx="1706">
                  <c:v>223.2</c:v>
                </c:pt>
                <c:pt idx="1707">
                  <c:v>221.5</c:v>
                </c:pt>
                <c:pt idx="1708">
                  <c:v>220.1</c:v>
                </c:pt>
                <c:pt idx="1709">
                  <c:v>225.5</c:v>
                </c:pt>
                <c:pt idx="1710">
                  <c:v>222.6</c:v>
                </c:pt>
                <c:pt idx="1711">
                  <c:v>220.8</c:v>
                </c:pt>
                <c:pt idx="1712">
                  <c:v>222.4</c:v>
                </c:pt>
                <c:pt idx="1713">
                  <c:v>223.1</c:v>
                </c:pt>
                <c:pt idx="1714">
                  <c:v>222.3</c:v>
                </c:pt>
                <c:pt idx="1715">
                  <c:v>221.7</c:v>
                </c:pt>
                <c:pt idx="1716">
                  <c:v>223.5</c:v>
                </c:pt>
                <c:pt idx="1717">
                  <c:v>219.6</c:v>
                </c:pt>
                <c:pt idx="1718">
                  <c:v>225.2</c:v>
                </c:pt>
                <c:pt idx="1719">
                  <c:v>223.1</c:v>
                </c:pt>
                <c:pt idx="1720">
                  <c:v>222.4</c:v>
                </c:pt>
                <c:pt idx="1721">
                  <c:v>220.8</c:v>
                </c:pt>
                <c:pt idx="1722">
                  <c:v>221.4</c:v>
                </c:pt>
                <c:pt idx="1723">
                  <c:v>221.9</c:v>
                </c:pt>
                <c:pt idx="1724">
                  <c:v>222.6</c:v>
                </c:pt>
                <c:pt idx="1725">
                  <c:v>222.8</c:v>
                </c:pt>
                <c:pt idx="1726">
                  <c:v>219.8</c:v>
                </c:pt>
                <c:pt idx="1727">
                  <c:v>218.9</c:v>
                </c:pt>
                <c:pt idx="1728">
                  <c:v>222.1</c:v>
                </c:pt>
                <c:pt idx="1729">
                  <c:v>222.4</c:v>
                </c:pt>
                <c:pt idx="1730">
                  <c:v>222.3</c:v>
                </c:pt>
                <c:pt idx="1731">
                  <c:v>223.3</c:v>
                </c:pt>
                <c:pt idx="1732">
                  <c:v>222.2</c:v>
                </c:pt>
                <c:pt idx="1733">
                  <c:v>223.5</c:v>
                </c:pt>
                <c:pt idx="1734">
                  <c:v>223.1</c:v>
                </c:pt>
                <c:pt idx="1735">
                  <c:v>221.9</c:v>
                </c:pt>
                <c:pt idx="1736">
                  <c:v>220.9</c:v>
                </c:pt>
                <c:pt idx="1737">
                  <c:v>225</c:v>
                </c:pt>
                <c:pt idx="1738">
                  <c:v>222.6</c:v>
                </c:pt>
                <c:pt idx="1739">
                  <c:v>221.8</c:v>
                </c:pt>
                <c:pt idx="1740">
                  <c:v>221.8</c:v>
                </c:pt>
                <c:pt idx="1741">
                  <c:v>222.3</c:v>
                </c:pt>
                <c:pt idx="1742">
                  <c:v>221.5</c:v>
                </c:pt>
                <c:pt idx="1743">
                  <c:v>224.9</c:v>
                </c:pt>
                <c:pt idx="1744">
                  <c:v>222.1</c:v>
                </c:pt>
                <c:pt idx="1745">
                  <c:v>223.3</c:v>
                </c:pt>
                <c:pt idx="1746">
                  <c:v>221.4</c:v>
                </c:pt>
                <c:pt idx="1747">
                  <c:v>221.1</c:v>
                </c:pt>
                <c:pt idx="1748">
                  <c:v>222.5</c:v>
                </c:pt>
                <c:pt idx="1749">
                  <c:v>220.6</c:v>
                </c:pt>
                <c:pt idx="1750">
                  <c:v>223.7</c:v>
                </c:pt>
                <c:pt idx="1751">
                  <c:v>222</c:v>
                </c:pt>
                <c:pt idx="1752">
                  <c:v>221.2</c:v>
                </c:pt>
                <c:pt idx="1753">
                  <c:v>221.5</c:v>
                </c:pt>
                <c:pt idx="1754">
                  <c:v>220.5</c:v>
                </c:pt>
                <c:pt idx="1755">
                  <c:v>222.5</c:v>
                </c:pt>
                <c:pt idx="1756">
                  <c:v>224.3</c:v>
                </c:pt>
                <c:pt idx="1757">
                  <c:v>222.1</c:v>
                </c:pt>
                <c:pt idx="1758">
                  <c:v>223</c:v>
                </c:pt>
                <c:pt idx="1759">
                  <c:v>224.7</c:v>
                </c:pt>
                <c:pt idx="1760">
                  <c:v>222.1</c:v>
                </c:pt>
                <c:pt idx="1761">
                  <c:v>224.2</c:v>
                </c:pt>
                <c:pt idx="1762">
                  <c:v>223.5</c:v>
                </c:pt>
                <c:pt idx="1763">
                  <c:v>221.9</c:v>
                </c:pt>
                <c:pt idx="1764">
                  <c:v>221.5</c:v>
                </c:pt>
                <c:pt idx="1765">
                  <c:v>223.1</c:v>
                </c:pt>
                <c:pt idx="1766">
                  <c:v>223.2</c:v>
                </c:pt>
                <c:pt idx="1767">
                  <c:v>221.4</c:v>
                </c:pt>
                <c:pt idx="1768">
                  <c:v>223.2</c:v>
                </c:pt>
                <c:pt idx="1769">
                  <c:v>223.3</c:v>
                </c:pt>
                <c:pt idx="1770">
                  <c:v>223.7</c:v>
                </c:pt>
                <c:pt idx="1771">
                  <c:v>221.3</c:v>
                </c:pt>
                <c:pt idx="1772">
                  <c:v>224.5</c:v>
                </c:pt>
                <c:pt idx="1773">
                  <c:v>221.6</c:v>
                </c:pt>
                <c:pt idx="1774">
                  <c:v>224.1</c:v>
                </c:pt>
                <c:pt idx="1775">
                  <c:v>222.2</c:v>
                </c:pt>
                <c:pt idx="1776">
                  <c:v>223.2</c:v>
                </c:pt>
                <c:pt idx="1777">
                  <c:v>222.4</c:v>
                </c:pt>
                <c:pt idx="1778">
                  <c:v>221.7</c:v>
                </c:pt>
                <c:pt idx="1779">
                  <c:v>227.1</c:v>
                </c:pt>
                <c:pt idx="1780">
                  <c:v>223.3</c:v>
                </c:pt>
                <c:pt idx="1781">
                  <c:v>224.1</c:v>
                </c:pt>
                <c:pt idx="1782">
                  <c:v>224.7</c:v>
                </c:pt>
                <c:pt idx="1783">
                  <c:v>222.3</c:v>
                </c:pt>
                <c:pt idx="1784">
                  <c:v>222.2</c:v>
                </c:pt>
                <c:pt idx="1785">
                  <c:v>223.7</c:v>
                </c:pt>
                <c:pt idx="1786">
                  <c:v>221</c:v>
                </c:pt>
                <c:pt idx="1787">
                  <c:v>224.7</c:v>
                </c:pt>
                <c:pt idx="1788">
                  <c:v>222.9</c:v>
                </c:pt>
                <c:pt idx="1789">
                  <c:v>222.1</c:v>
                </c:pt>
                <c:pt idx="1790">
                  <c:v>222.3</c:v>
                </c:pt>
                <c:pt idx="1791">
                  <c:v>226.2</c:v>
                </c:pt>
                <c:pt idx="1792">
                  <c:v>224.6</c:v>
                </c:pt>
                <c:pt idx="1793">
                  <c:v>222.2</c:v>
                </c:pt>
                <c:pt idx="1794">
                  <c:v>222.1</c:v>
                </c:pt>
                <c:pt idx="1795">
                  <c:v>224.1</c:v>
                </c:pt>
                <c:pt idx="1796">
                  <c:v>222.9</c:v>
                </c:pt>
                <c:pt idx="1797">
                  <c:v>221.9</c:v>
                </c:pt>
                <c:pt idx="1798">
                  <c:v>223.5</c:v>
                </c:pt>
                <c:pt idx="1799">
                  <c:v>222.5</c:v>
                </c:pt>
                <c:pt idx="1800">
                  <c:v>225</c:v>
                </c:pt>
                <c:pt idx="1801">
                  <c:v>220.6</c:v>
                </c:pt>
                <c:pt idx="1802">
                  <c:v>221.5</c:v>
                </c:pt>
                <c:pt idx="1803">
                  <c:v>221.3</c:v>
                </c:pt>
                <c:pt idx="1804">
                  <c:v>222.1</c:v>
                </c:pt>
                <c:pt idx="1805">
                  <c:v>223.8</c:v>
                </c:pt>
                <c:pt idx="1806">
                  <c:v>220.1</c:v>
                </c:pt>
                <c:pt idx="1807">
                  <c:v>222.5</c:v>
                </c:pt>
                <c:pt idx="1808">
                  <c:v>224.4</c:v>
                </c:pt>
                <c:pt idx="1809">
                  <c:v>222</c:v>
                </c:pt>
                <c:pt idx="1810">
                  <c:v>221.8</c:v>
                </c:pt>
                <c:pt idx="1811">
                  <c:v>222.8</c:v>
                </c:pt>
                <c:pt idx="1812">
                  <c:v>221.6</c:v>
                </c:pt>
                <c:pt idx="1813">
                  <c:v>223.6</c:v>
                </c:pt>
                <c:pt idx="1814">
                  <c:v>221.7</c:v>
                </c:pt>
                <c:pt idx="1815">
                  <c:v>222.4</c:v>
                </c:pt>
                <c:pt idx="1816">
                  <c:v>225.4</c:v>
                </c:pt>
                <c:pt idx="1817">
                  <c:v>225.5</c:v>
                </c:pt>
                <c:pt idx="1818">
                  <c:v>224.7</c:v>
                </c:pt>
                <c:pt idx="1819">
                  <c:v>221.9</c:v>
                </c:pt>
                <c:pt idx="1820">
                  <c:v>222.6</c:v>
                </c:pt>
                <c:pt idx="1821">
                  <c:v>224.3</c:v>
                </c:pt>
                <c:pt idx="1822">
                  <c:v>222.9</c:v>
                </c:pt>
                <c:pt idx="1823">
                  <c:v>223.9</c:v>
                </c:pt>
                <c:pt idx="1824">
                  <c:v>224.2</c:v>
                </c:pt>
                <c:pt idx="1825">
                  <c:v>222.7</c:v>
                </c:pt>
                <c:pt idx="1826">
                  <c:v>224</c:v>
                </c:pt>
                <c:pt idx="1827">
                  <c:v>221.7</c:v>
                </c:pt>
                <c:pt idx="1828">
                  <c:v>220.9</c:v>
                </c:pt>
                <c:pt idx="1829">
                  <c:v>221.3</c:v>
                </c:pt>
                <c:pt idx="1830">
                  <c:v>223.5</c:v>
                </c:pt>
                <c:pt idx="1831">
                  <c:v>223.1</c:v>
                </c:pt>
                <c:pt idx="1832">
                  <c:v>224.5</c:v>
                </c:pt>
                <c:pt idx="1833">
                  <c:v>225.1</c:v>
                </c:pt>
                <c:pt idx="1834">
                  <c:v>222.2</c:v>
                </c:pt>
                <c:pt idx="1835">
                  <c:v>221.3</c:v>
                </c:pt>
                <c:pt idx="1836">
                  <c:v>223.8</c:v>
                </c:pt>
                <c:pt idx="1837">
                  <c:v>223.8</c:v>
                </c:pt>
                <c:pt idx="1838">
                  <c:v>221.9</c:v>
                </c:pt>
                <c:pt idx="1839">
                  <c:v>223.1</c:v>
                </c:pt>
                <c:pt idx="1840">
                  <c:v>224</c:v>
                </c:pt>
                <c:pt idx="1841">
                  <c:v>221.7</c:v>
                </c:pt>
                <c:pt idx="1842">
                  <c:v>222.5</c:v>
                </c:pt>
                <c:pt idx="1843">
                  <c:v>222.9</c:v>
                </c:pt>
                <c:pt idx="1844">
                  <c:v>224.5</c:v>
                </c:pt>
                <c:pt idx="1845">
                  <c:v>224.5</c:v>
                </c:pt>
                <c:pt idx="1846">
                  <c:v>221.7</c:v>
                </c:pt>
                <c:pt idx="1847">
                  <c:v>223.3</c:v>
                </c:pt>
                <c:pt idx="1848">
                  <c:v>220.7</c:v>
                </c:pt>
                <c:pt idx="1849">
                  <c:v>222.3</c:v>
                </c:pt>
                <c:pt idx="1850">
                  <c:v>225.6</c:v>
                </c:pt>
                <c:pt idx="1851">
                  <c:v>224.7</c:v>
                </c:pt>
                <c:pt idx="1852">
                  <c:v>223.3</c:v>
                </c:pt>
                <c:pt idx="1853">
                  <c:v>222.9</c:v>
                </c:pt>
                <c:pt idx="1854">
                  <c:v>220.7</c:v>
                </c:pt>
                <c:pt idx="1855">
                  <c:v>225.2</c:v>
                </c:pt>
                <c:pt idx="1856">
                  <c:v>222.4</c:v>
                </c:pt>
                <c:pt idx="1857">
                  <c:v>223.9</c:v>
                </c:pt>
                <c:pt idx="1858">
                  <c:v>222.8</c:v>
                </c:pt>
                <c:pt idx="1859">
                  <c:v>223.7</c:v>
                </c:pt>
                <c:pt idx="1860">
                  <c:v>223</c:v>
                </c:pt>
                <c:pt idx="1861">
                  <c:v>223.9</c:v>
                </c:pt>
                <c:pt idx="1862">
                  <c:v>223.1</c:v>
                </c:pt>
                <c:pt idx="1863">
                  <c:v>223.9</c:v>
                </c:pt>
                <c:pt idx="1864">
                  <c:v>222.2</c:v>
                </c:pt>
                <c:pt idx="1865">
                  <c:v>223.7</c:v>
                </c:pt>
                <c:pt idx="1866">
                  <c:v>225.1</c:v>
                </c:pt>
                <c:pt idx="1867">
                  <c:v>221.7</c:v>
                </c:pt>
                <c:pt idx="1868">
                  <c:v>224.2</c:v>
                </c:pt>
                <c:pt idx="1869">
                  <c:v>223.7</c:v>
                </c:pt>
                <c:pt idx="1870">
                  <c:v>223.4</c:v>
                </c:pt>
                <c:pt idx="1871">
                  <c:v>223.8</c:v>
                </c:pt>
                <c:pt idx="1872">
                  <c:v>225.1</c:v>
                </c:pt>
                <c:pt idx="1873">
                  <c:v>226.7</c:v>
                </c:pt>
                <c:pt idx="1874">
                  <c:v>223.4</c:v>
                </c:pt>
                <c:pt idx="1875">
                  <c:v>223.9</c:v>
                </c:pt>
                <c:pt idx="1876">
                  <c:v>224.5</c:v>
                </c:pt>
                <c:pt idx="1877">
                  <c:v>224.1</c:v>
                </c:pt>
                <c:pt idx="1878">
                  <c:v>223</c:v>
                </c:pt>
                <c:pt idx="1879">
                  <c:v>224</c:v>
                </c:pt>
                <c:pt idx="1880">
                  <c:v>224.7</c:v>
                </c:pt>
                <c:pt idx="1881">
                  <c:v>223.1</c:v>
                </c:pt>
                <c:pt idx="1882">
                  <c:v>222.7</c:v>
                </c:pt>
                <c:pt idx="1883">
                  <c:v>227.1</c:v>
                </c:pt>
                <c:pt idx="1884">
                  <c:v>223.7</c:v>
                </c:pt>
                <c:pt idx="1885">
                  <c:v>225.4</c:v>
                </c:pt>
                <c:pt idx="1886">
                  <c:v>226.2</c:v>
                </c:pt>
                <c:pt idx="1887">
                  <c:v>227</c:v>
                </c:pt>
                <c:pt idx="1888">
                  <c:v>224.5</c:v>
                </c:pt>
                <c:pt idx="1889">
                  <c:v>225.1</c:v>
                </c:pt>
                <c:pt idx="1890">
                  <c:v>226.8</c:v>
                </c:pt>
                <c:pt idx="1891">
                  <c:v>224</c:v>
                </c:pt>
                <c:pt idx="1892">
                  <c:v>225.3</c:v>
                </c:pt>
                <c:pt idx="1893">
                  <c:v>224.2</c:v>
                </c:pt>
                <c:pt idx="1894">
                  <c:v>226.2</c:v>
                </c:pt>
                <c:pt idx="1895">
                  <c:v>222.5</c:v>
                </c:pt>
                <c:pt idx="1896">
                  <c:v>223.9</c:v>
                </c:pt>
                <c:pt idx="1897">
                  <c:v>223.7</c:v>
                </c:pt>
                <c:pt idx="1898">
                  <c:v>223.8</c:v>
                </c:pt>
                <c:pt idx="1899">
                  <c:v>228.9</c:v>
                </c:pt>
                <c:pt idx="1900">
                  <c:v>223.1</c:v>
                </c:pt>
                <c:pt idx="1901">
                  <c:v>224.7</c:v>
                </c:pt>
                <c:pt idx="1902">
                  <c:v>226.9</c:v>
                </c:pt>
                <c:pt idx="1903">
                  <c:v>224.7</c:v>
                </c:pt>
                <c:pt idx="1904">
                  <c:v>224.7</c:v>
                </c:pt>
                <c:pt idx="1905">
                  <c:v>224.1</c:v>
                </c:pt>
                <c:pt idx="1906">
                  <c:v>224.1</c:v>
                </c:pt>
                <c:pt idx="1907">
                  <c:v>224.2</c:v>
                </c:pt>
                <c:pt idx="1908">
                  <c:v>223</c:v>
                </c:pt>
                <c:pt idx="1909">
                  <c:v>225.2</c:v>
                </c:pt>
                <c:pt idx="1910">
                  <c:v>224</c:v>
                </c:pt>
                <c:pt idx="1911">
                  <c:v>228.5</c:v>
                </c:pt>
                <c:pt idx="1912">
                  <c:v>223.4</c:v>
                </c:pt>
                <c:pt idx="1913">
                  <c:v>223.9</c:v>
                </c:pt>
                <c:pt idx="1914">
                  <c:v>223.2</c:v>
                </c:pt>
                <c:pt idx="1915">
                  <c:v>222.7</c:v>
                </c:pt>
                <c:pt idx="1916">
                  <c:v>223.4</c:v>
                </c:pt>
                <c:pt idx="1917">
                  <c:v>223.8</c:v>
                </c:pt>
                <c:pt idx="1918">
                  <c:v>224.8</c:v>
                </c:pt>
                <c:pt idx="1919">
                  <c:v>223.2</c:v>
                </c:pt>
                <c:pt idx="1920">
                  <c:v>226.4</c:v>
                </c:pt>
                <c:pt idx="1921">
                  <c:v>225.3</c:v>
                </c:pt>
                <c:pt idx="1922">
                  <c:v>227.4</c:v>
                </c:pt>
                <c:pt idx="1923">
                  <c:v>224.1</c:v>
                </c:pt>
                <c:pt idx="1924">
                  <c:v>224.4</c:v>
                </c:pt>
                <c:pt idx="1925">
                  <c:v>223.5</c:v>
                </c:pt>
                <c:pt idx="1926">
                  <c:v>224</c:v>
                </c:pt>
                <c:pt idx="1927">
                  <c:v>224.9</c:v>
                </c:pt>
                <c:pt idx="1928">
                  <c:v>224.8</c:v>
                </c:pt>
                <c:pt idx="1929">
                  <c:v>223.9</c:v>
                </c:pt>
                <c:pt idx="1930">
                  <c:v>224.2</c:v>
                </c:pt>
                <c:pt idx="1931">
                  <c:v>229</c:v>
                </c:pt>
                <c:pt idx="1932">
                  <c:v>227.1</c:v>
                </c:pt>
                <c:pt idx="1933">
                  <c:v>226.6</c:v>
                </c:pt>
                <c:pt idx="1934">
                  <c:v>224.2</c:v>
                </c:pt>
                <c:pt idx="1935">
                  <c:v>223.7</c:v>
                </c:pt>
                <c:pt idx="1936">
                  <c:v>223.4</c:v>
                </c:pt>
                <c:pt idx="1937">
                  <c:v>226.2</c:v>
                </c:pt>
                <c:pt idx="1938">
                  <c:v>222.5</c:v>
                </c:pt>
                <c:pt idx="1939">
                  <c:v>225.1</c:v>
                </c:pt>
                <c:pt idx="1940">
                  <c:v>222.2</c:v>
                </c:pt>
                <c:pt idx="1941">
                  <c:v>224.7</c:v>
                </c:pt>
                <c:pt idx="1942">
                  <c:v>224.7</c:v>
                </c:pt>
                <c:pt idx="1943">
                  <c:v>226.7</c:v>
                </c:pt>
                <c:pt idx="1944">
                  <c:v>223.3</c:v>
                </c:pt>
                <c:pt idx="1945">
                  <c:v>226.3</c:v>
                </c:pt>
                <c:pt idx="1946">
                  <c:v>224</c:v>
                </c:pt>
                <c:pt idx="1947">
                  <c:v>224.1</c:v>
                </c:pt>
                <c:pt idx="1948">
                  <c:v>225.7</c:v>
                </c:pt>
                <c:pt idx="1949">
                  <c:v>224.8</c:v>
                </c:pt>
                <c:pt idx="1950">
                  <c:v>224.5</c:v>
                </c:pt>
                <c:pt idx="1951">
                  <c:v>226</c:v>
                </c:pt>
                <c:pt idx="1952">
                  <c:v>224.7</c:v>
                </c:pt>
                <c:pt idx="1953">
                  <c:v>223.9</c:v>
                </c:pt>
                <c:pt idx="1954">
                  <c:v>226.3</c:v>
                </c:pt>
                <c:pt idx="1955">
                  <c:v>223.2</c:v>
                </c:pt>
                <c:pt idx="1956">
                  <c:v>221.4</c:v>
                </c:pt>
                <c:pt idx="1957">
                  <c:v>224.7</c:v>
                </c:pt>
                <c:pt idx="1958">
                  <c:v>222.6</c:v>
                </c:pt>
                <c:pt idx="1959">
                  <c:v>223.1</c:v>
                </c:pt>
                <c:pt idx="1960">
                  <c:v>223.7</c:v>
                </c:pt>
                <c:pt idx="1961">
                  <c:v>223.6</c:v>
                </c:pt>
                <c:pt idx="1962">
                  <c:v>226.6</c:v>
                </c:pt>
                <c:pt idx="1963">
                  <c:v>223.9</c:v>
                </c:pt>
                <c:pt idx="1964">
                  <c:v>227.3</c:v>
                </c:pt>
                <c:pt idx="1965">
                  <c:v>224.7</c:v>
                </c:pt>
                <c:pt idx="1966">
                  <c:v>225.1</c:v>
                </c:pt>
                <c:pt idx="1967">
                  <c:v>224</c:v>
                </c:pt>
                <c:pt idx="1968">
                  <c:v>224.1</c:v>
                </c:pt>
                <c:pt idx="1969">
                  <c:v>221.9</c:v>
                </c:pt>
                <c:pt idx="1970">
                  <c:v>222.7</c:v>
                </c:pt>
                <c:pt idx="1971">
                  <c:v>225.7</c:v>
                </c:pt>
                <c:pt idx="1972">
                  <c:v>224.6</c:v>
                </c:pt>
                <c:pt idx="1973">
                  <c:v>224.2</c:v>
                </c:pt>
                <c:pt idx="1974">
                  <c:v>224.6</c:v>
                </c:pt>
                <c:pt idx="1975">
                  <c:v>223.7</c:v>
                </c:pt>
                <c:pt idx="1976">
                  <c:v>224.5</c:v>
                </c:pt>
                <c:pt idx="1977">
                  <c:v>224.1</c:v>
                </c:pt>
                <c:pt idx="1978">
                  <c:v>225.2</c:v>
                </c:pt>
                <c:pt idx="1979">
                  <c:v>223.9</c:v>
                </c:pt>
                <c:pt idx="1980">
                  <c:v>222.5</c:v>
                </c:pt>
                <c:pt idx="1981">
                  <c:v>226.8</c:v>
                </c:pt>
                <c:pt idx="1982">
                  <c:v>225.6</c:v>
                </c:pt>
                <c:pt idx="1983">
                  <c:v>221.9</c:v>
                </c:pt>
                <c:pt idx="1984">
                  <c:v>223.9</c:v>
                </c:pt>
                <c:pt idx="1985">
                  <c:v>223.1</c:v>
                </c:pt>
                <c:pt idx="1986">
                  <c:v>224.7</c:v>
                </c:pt>
                <c:pt idx="1987">
                  <c:v>224</c:v>
                </c:pt>
                <c:pt idx="1988">
                  <c:v>223.6</c:v>
                </c:pt>
                <c:pt idx="1989">
                  <c:v>223.2</c:v>
                </c:pt>
                <c:pt idx="1990">
                  <c:v>224.9</c:v>
                </c:pt>
                <c:pt idx="1991">
                  <c:v>223.7</c:v>
                </c:pt>
                <c:pt idx="1992">
                  <c:v>226.3</c:v>
                </c:pt>
                <c:pt idx="1993">
                  <c:v>224</c:v>
                </c:pt>
                <c:pt idx="1994">
                  <c:v>226.8</c:v>
                </c:pt>
                <c:pt idx="1995">
                  <c:v>226.1</c:v>
                </c:pt>
                <c:pt idx="1996">
                  <c:v>225.4</c:v>
                </c:pt>
                <c:pt idx="1997">
                  <c:v>221.4</c:v>
                </c:pt>
                <c:pt idx="1998">
                  <c:v>223.2</c:v>
                </c:pt>
                <c:pt idx="1999">
                  <c:v>223.9</c:v>
                </c:pt>
                <c:pt idx="2000">
                  <c:v>224</c:v>
                </c:pt>
                <c:pt idx="2001">
                  <c:v>224.9</c:v>
                </c:pt>
                <c:pt idx="2002">
                  <c:v>222.8</c:v>
                </c:pt>
                <c:pt idx="2003">
                  <c:v>224</c:v>
                </c:pt>
                <c:pt idx="2004">
                  <c:v>224.3</c:v>
                </c:pt>
                <c:pt idx="2005">
                  <c:v>223.7</c:v>
                </c:pt>
                <c:pt idx="2006">
                  <c:v>223.5</c:v>
                </c:pt>
                <c:pt idx="2007">
                  <c:v>223.9</c:v>
                </c:pt>
                <c:pt idx="2008">
                  <c:v>224.1</c:v>
                </c:pt>
                <c:pt idx="2009">
                  <c:v>226.8</c:v>
                </c:pt>
                <c:pt idx="2010">
                  <c:v>224.5</c:v>
                </c:pt>
                <c:pt idx="2011">
                  <c:v>224.8</c:v>
                </c:pt>
                <c:pt idx="2012">
                  <c:v>222.7</c:v>
                </c:pt>
                <c:pt idx="2013">
                  <c:v>222.3</c:v>
                </c:pt>
                <c:pt idx="2014">
                  <c:v>226.2</c:v>
                </c:pt>
                <c:pt idx="2015">
                  <c:v>225.5</c:v>
                </c:pt>
                <c:pt idx="2016">
                  <c:v>222.9</c:v>
                </c:pt>
                <c:pt idx="2017">
                  <c:v>223.1</c:v>
                </c:pt>
                <c:pt idx="2018">
                  <c:v>227.2</c:v>
                </c:pt>
                <c:pt idx="2019">
                  <c:v>223.1</c:v>
                </c:pt>
                <c:pt idx="2020">
                  <c:v>227.5</c:v>
                </c:pt>
                <c:pt idx="2021">
                  <c:v>225.5</c:v>
                </c:pt>
                <c:pt idx="2022">
                  <c:v>224.8</c:v>
                </c:pt>
                <c:pt idx="2023">
                  <c:v>227.3</c:v>
                </c:pt>
                <c:pt idx="2024">
                  <c:v>223.1</c:v>
                </c:pt>
                <c:pt idx="2025">
                  <c:v>225.2</c:v>
                </c:pt>
                <c:pt idx="2026">
                  <c:v>223.1</c:v>
                </c:pt>
                <c:pt idx="2027">
                  <c:v>225</c:v>
                </c:pt>
                <c:pt idx="2028">
                  <c:v>227.1</c:v>
                </c:pt>
                <c:pt idx="2029">
                  <c:v>227.1</c:v>
                </c:pt>
                <c:pt idx="2030">
                  <c:v>225.2</c:v>
                </c:pt>
                <c:pt idx="2031">
                  <c:v>226.3</c:v>
                </c:pt>
                <c:pt idx="2032">
                  <c:v>224.7</c:v>
                </c:pt>
                <c:pt idx="2033">
                  <c:v>223.6</c:v>
                </c:pt>
                <c:pt idx="2034">
                  <c:v>225.4</c:v>
                </c:pt>
                <c:pt idx="2035">
                  <c:v>226.7</c:v>
                </c:pt>
                <c:pt idx="2036">
                  <c:v>226.1</c:v>
                </c:pt>
                <c:pt idx="2037">
                  <c:v>225.8</c:v>
                </c:pt>
                <c:pt idx="2038">
                  <c:v>226.8</c:v>
                </c:pt>
                <c:pt idx="2039">
                  <c:v>223.6</c:v>
                </c:pt>
                <c:pt idx="2040">
                  <c:v>225.7</c:v>
                </c:pt>
                <c:pt idx="2041">
                  <c:v>227.3</c:v>
                </c:pt>
                <c:pt idx="2042">
                  <c:v>226.2</c:v>
                </c:pt>
                <c:pt idx="2043">
                  <c:v>225.1</c:v>
                </c:pt>
                <c:pt idx="2044">
                  <c:v>225.5</c:v>
                </c:pt>
                <c:pt idx="2045">
                  <c:v>224.5</c:v>
                </c:pt>
                <c:pt idx="2046">
                  <c:v>225.4</c:v>
                </c:pt>
                <c:pt idx="2047">
                  <c:v>225.9</c:v>
                </c:pt>
                <c:pt idx="2048">
                  <c:v>227.3</c:v>
                </c:pt>
                <c:pt idx="2049">
                  <c:v>225.8</c:v>
                </c:pt>
                <c:pt idx="2050">
                  <c:v>224.6</c:v>
                </c:pt>
                <c:pt idx="2051">
                  <c:v>226.5</c:v>
                </c:pt>
                <c:pt idx="2052">
                  <c:v>226.7</c:v>
                </c:pt>
                <c:pt idx="2053">
                  <c:v>228</c:v>
                </c:pt>
                <c:pt idx="2054">
                  <c:v>223.5</c:v>
                </c:pt>
                <c:pt idx="2055">
                  <c:v>225.6</c:v>
                </c:pt>
                <c:pt idx="2056">
                  <c:v>226.1</c:v>
                </c:pt>
                <c:pt idx="2057">
                  <c:v>224.8</c:v>
                </c:pt>
                <c:pt idx="2058">
                  <c:v>225.3</c:v>
                </c:pt>
                <c:pt idx="2059">
                  <c:v>224.1</c:v>
                </c:pt>
                <c:pt idx="2060">
                  <c:v>227.6</c:v>
                </c:pt>
                <c:pt idx="2061">
                  <c:v>225.7</c:v>
                </c:pt>
                <c:pt idx="2062">
                  <c:v>223.2</c:v>
                </c:pt>
                <c:pt idx="2063">
                  <c:v>224.4</c:v>
                </c:pt>
                <c:pt idx="2064">
                  <c:v>227.1</c:v>
                </c:pt>
                <c:pt idx="2065">
                  <c:v>223.3</c:v>
                </c:pt>
                <c:pt idx="2066">
                  <c:v>225.5</c:v>
                </c:pt>
                <c:pt idx="2067">
                  <c:v>223.4</c:v>
                </c:pt>
                <c:pt idx="2068">
                  <c:v>225.9</c:v>
                </c:pt>
                <c:pt idx="2069">
                  <c:v>223.9</c:v>
                </c:pt>
                <c:pt idx="2070">
                  <c:v>227.7</c:v>
                </c:pt>
                <c:pt idx="2071">
                  <c:v>227.4</c:v>
                </c:pt>
                <c:pt idx="2072">
                  <c:v>225.9</c:v>
                </c:pt>
                <c:pt idx="2073">
                  <c:v>230</c:v>
                </c:pt>
                <c:pt idx="2074">
                  <c:v>227.8</c:v>
                </c:pt>
                <c:pt idx="2075">
                  <c:v>226.1</c:v>
                </c:pt>
                <c:pt idx="2076">
                  <c:v>225.9</c:v>
                </c:pt>
                <c:pt idx="2077">
                  <c:v>226.2</c:v>
                </c:pt>
                <c:pt idx="2078">
                  <c:v>226.9</c:v>
                </c:pt>
                <c:pt idx="2079">
                  <c:v>225.8</c:v>
                </c:pt>
                <c:pt idx="2080">
                  <c:v>225.3</c:v>
                </c:pt>
                <c:pt idx="2081">
                  <c:v>226.3</c:v>
                </c:pt>
                <c:pt idx="2082">
                  <c:v>225.5</c:v>
                </c:pt>
                <c:pt idx="2083">
                  <c:v>231.2</c:v>
                </c:pt>
                <c:pt idx="2084">
                  <c:v>224.1</c:v>
                </c:pt>
                <c:pt idx="2085">
                  <c:v>226.3</c:v>
                </c:pt>
                <c:pt idx="2086">
                  <c:v>226.5</c:v>
                </c:pt>
                <c:pt idx="2087">
                  <c:v>225.9</c:v>
                </c:pt>
                <c:pt idx="2088">
                  <c:v>225.4</c:v>
                </c:pt>
                <c:pt idx="2089">
                  <c:v>226</c:v>
                </c:pt>
                <c:pt idx="2090">
                  <c:v>225.5</c:v>
                </c:pt>
                <c:pt idx="2091">
                  <c:v>226.9</c:v>
                </c:pt>
                <c:pt idx="2092">
                  <c:v>227.8</c:v>
                </c:pt>
                <c:pt idx="2093">
                  <c:v>230.1</c:v>
                </c:pt>
                <c:pt idx="2094">
                  <c:v>228.8</c:v>
                </c:pt>
                <c:pt idx="2095">
                  <c:v>225.4</c:v>
                </c:pt>
                <c:pt idx="2096">
                  <c:v>227.8</c:v>
                </c:pt>
                <c:pt idx="2097">
                  <c:v>224</c:v>
                </c:pt>
                <c:pt idx="2098">
                  <c:v>226.9</c:v>
                </c:pt>
                <c:pt idx="2099">
                  <c:v>226.9</c:v>
                </c:pt>
                <c:pt idx="2100">
                  <c:v>228.2</c:v>
                </c:pt>
                <c:pt idx="2101">
                  <c:v>227</c:v>
                </c:pt>
                <c:pt idx="2102">
                  <c:v>226.5</c:v>
                </c:pt>
                <c:pt idx="2103">
                  <c:v>227.3</c:v>
                </c:pt>
                <c:pt idx="2104">
                  <c:v>228</c:v>
                </c:pt>
                <c:pt idx="2105">
                  <c:v>225.4</c:v>
                </c:pt>
                <c:pt idx="2106">
                  <c:v>227.2</c:v>
                </c:pt>
                <c:pt idx="2107">
                  <c:v>228.7</c:v>
                </c:pt>
                <c:pt idx="2108">
                  <c:v>228.3</c:v>
                </c:pt>
                <c:pt idx="2109">
                  <c:v>227.6</c:v>
                </c:pt>
                <c:pt idx="2110">
                  <c:v>227.9</c:v>
                </c:pt>
                <c:pt idx="2111">
                  <c:v>229.5</c:v>
                </c:pt>
                <c:pt idx="2112">
                  <c:v>226.1</c:v>
                </c:pt>
                <c:pt idx="2113">
                  <c:v>226.6</c:v>
                </c:pt>
                <c:pt idx="2114">
                  <c:v>227.2</c:v>
                </c:pt>
                <c:pt idx="2115">
                  <c:v>226.3</c:v>
                </c:pt>
                <c:pt idx="2116">
                  <c:v>228.2</c:v>
                </c:pt>
                <c:pt idx="2117">
                  <c:v>227.2</c:v>
                </c:pt>
                <c:pt idx="2118">
                  <c:v>228</c:v>
                </c:pt>
                <c:pt idx="2119">
                  <c:v>227.8</c:v>
                </c:pt>
                <c:pt idx="2120">
                  <c:v>226.6</c:v>
                </c:pt>
                <c:pt idx="2121">
                  <c:v>227.1</c:v>
                </c:pt>
                <c:pt idx="2122">
                  <c:v>228.3</c:v>
                </c:pt>
                <c:pt idx="2123">
                  <c:v>228.9</c:v>
                </c:pt>
                <c:pt idx="2124">
                  <c:v>226.4</c:v>
                </c:pt>
                <c:pt idx="2125">
                  <c:v>227.6</c:v>
                </c:pt>
                <c:pt idx="2126">
                  <c:v>225.9</c:v>
                </c:pt>
                <c:pt idx="2127">
                  <c:v>225.2</c:v>
                </c:pt>
                <c:pt idx="2128">
                  <c:v>226.6</c:v>
                </c:pt>
                <c:pt idx="2129">
                  <c:v>226.6</c:v>
                </c:pt>
                <c:pt idx="2130">
                  <c:v>227.2</c:v>
                </c:pt>
                <c:pt idx="2131">
                  <c:v>225.4</c:v>
                </c:pt>
                <c:pt idx="2132">
                  <c:v>227.6</c:v>
                </c:pt>
                <c:pt idx="2133">
                  <c:v>227.3</c:v>
                </c:pt>
                <c:pt idx="2134">
                  <c:v>228.5</c:v>
                </c:pt>
                <c:pt idx="2135">
                  <c:v>227.9</c:v>
                </c:pt>
                <c:pt idx="2136">
                  <c:v>228.2</c:v>
                </c:pt>
                <c:pt idx="2137">
                  <c:v>227.6</c:v>
                </c:pt>
                <c:pt idx="2138">
                  <c:v>228.2</c:v>
                </c:pt>
                <c:pt idx="2139">
                  <c:v>226.7</c:v>
                </c:pt>
                <c:pt idx="2140">
                  <c:v>227</c:v>
                </c:pt>
                <c:pt idx="2141">
                  <c:v>226.8</c:v>
                </c:pt>
                <c:pt idx="2142">
                  <c:v>226.1</c:v>
                </c:pt>
                <c:pt idx="2143">
                  <c:v>227.3</c:v>
                </c:pt>
                <c:pt idx="2144">
                  <c:v>226</c:v>
                </c:pt>
                <c:pt idx="2145">
                  <c:v>225.6</c:v>
                </c:pt>
                <c:pt idx="2146">
                  <c:v>224</c:v>
                </c:pt>
                <c:pt idx="2147">
                  <c:v>225.4</c:v>
                </c:pt>
                <c:pt idx="2148">
                  <c:v>228.6</c:v>
                </c:pt>
                <c:pt idx="2149">
                  <c:v>227.6</c:v>
                </c:pt>
                <c:pt idx="2150">
                  <c:v>227.1</c:v>
                </c:pt>
                <c:pt idx="2151">
                  <c:v>226.6</c:v>
                </c:pt>
                <c:pt idx="2152">
                  <c:v>228</c:v>
                </c:pt>
                <c:pt idx="2153">
                  <c:v>228.4</c:v>
                </c:pt>
                <c:pt idx="2154">
                  <c:v>227.8</c:v>
                </c:pt>
                <c:pt idx="2155">
                  <c:v>227.2</c:v>
                </c:pt>
                <c:pt idx="2156">
                  <c:v>226.2</c:v>
                </c:pt>
                <c:pt idx="2157">
                  <c:v>228.6</c:v>
                </c:pt>
                <c:pt idx="2158">
                  <c:v>227.5</c:v>
                </c:pt>
                <c:pt idx="2159">
                  <c:v>229.6</c:v>
                </c:pt>
                <c:pt idx="2160">
                  <c:v>228.3</c:v>
                </c:pt>
                <c:pt idx="2161">
                  <c:v>228.6</c:v>
                </c:pt>
                <c:pt idx="2162">
                  <c:v>225.4</c:v>
                </c:pt>
                <c:pt idx="2163">
                  <c:v>226.2</c:v>
                </c:pt>
                <c:pt idx="2164">
                  <c:v>228</c:v>
                </c:pt>
                <c:pt idx="2165">
                  <c:v>226.6</c:v>
                </c:pt>
                <c:pt idx="2166">
                  <c:v>227.2</c:v>
                </c:pt>
                <c:pt idx="2167">
                  <c:v>225.7</c:v>
                </c:pt>
                <c:pt idx="2168">
                  <c:v>227.4</c:v>
                </c:pt>
                <c:pt idx="2169">
                  <c:v>227.6</c:v>
                </c:pt>
                <c:pt idx="2170">
                  <c:v>228.1</c:v>
                </c:pt>
                <c:pt idx="2171">
                  <c:v>226.6</c:v>
                </c:pt>
                <c:pt idx="2172">
                  <c:v>227.8</c:v>
                </c:pt>
                <c:pt idx="2173">
                  <c:v>228.1</c:v>
                </c:pt>
                <c:pt idx="2174">
                  <c:v>228.6</c:v>
                </c:pt>
                <c:pt idx="2175">
                  <c:v>226.1</c:v>
                </c:pt>
                <c:pt idx="2176">
                  <c:v>227.6</c:v>
                </c:pt>
                <c:pt idx="2177">
                  <c:v>228.6</c:v>
                </c:pt>
                <c:pt idx="2178">
                  <c:v>226.3</c:v>
                </c:pt>
                <c:pt idx="2179">
                  <c:v>228.6</c:v>
                </c:pt>
                <c:pt idx="2180">
                  <c:v>228.9</c:v>
                </c:pt>
                <c:pt idx="2181">
                  <c:v>226.2</c:v>
                </c:pt>
                <c:pt idx="2182">
                  <c:v>228.3</c:v>
                </c:pt>
                <c:pt idx="2183">
                  <c:v>226.5</c:v>
                </c:pt>
                <c:pt idx="2184">
                  <c:v>226.7</c:v>
                </c:pt>
                <c:pt idx="2185">
                  <c:v>225.6</c:v>
                </c:pt>
                <c:pt idx="2186">
                  <c:v>228</c:v>
                </c:pt>
                <c:pt idx="2187">
                  <c:v>229.9</c:v>
                </c:pt>
                <c:pt idx="2188">
                  <c:v>226.8</c:v>
                </c:pt>
                <c:pt idx="2189">
                  <c:v>230.6</c:v>
                </c:pt>
                <c:pt idx="2190">
                  <c:v>230.9</c:v>
                </c:pt>
                <c:pt idx="2191">
                  <c:v>226.5</c:v>
                </c:pt>
                <c:pt idx="2192">
                  <c:v>229.8</c:v>
                </c:pt>
                <c:pt idx="2193">
                  <c:v>228.2</c:v>
                </c:pt>
                <c:pt idx="2194">
                  <c:v>227.1</c:v>
                </c:pt>
                <c:pt idx="2195">
                  <c:v>227.7</c:v>
                </c:pt>
                <c:pt idx="2196">
                  <c:v>229.4</c:v>
                </c:pt>
                <c:pt idx="2197">
                  <c:v>228.9</c:v>
                </c:pt>
                <c:pt idx="2198">
                  <c:v>229.8</c:v>
                </c:pt>
                <c:pt idx="2199">
                  <c:v>229</c:v>
                </c:pt>
                <c:pt idx="2200">
                  <c:v>230.4</c:v>
                </c:pt>
                <c:pt idx="2201">
                  <c:v>230.7</c:v>
                </c:pt>
                <c:pt idx="2202">
                  <c:v>227.4</c:v>
                </c:pt>
                <c:pt idx="2203">
                  <c:v>231.5</c:v>
                </c:pt>
                <c:pt idx="2204">
                  <c:v>227.2</c:v>
                </c:pt>
                <c:pt idx="2205">
                  <c:v>227</c:v>
                </c:pt>
                <c:pt idx="2206">
                  <c:v>228.1</c:v>
                </c:pt>
                <c:pt idx="2207">
                  <c:v>227</c:v>
                </c:pt>
                <c:pt idx="2208">
                  <c:v>224.2</c:v>
                </c:pt>
                <c:pt idx="2209">
                  <c:v>227.2</c:v>
                </c:pt>
                <c:pt idx="2210">
                  <c:v>228.3</c:v>
                </c:pt>
                <c:pt idx="2211">
                  <c:v>229</c:v>
                </c:pt>
                <c:pt idx="2212">
                  <c:v>227.2</c:v>
                </c:pt>
                <c:pt idx="2213">
                  <c:v>226.9</c:v>
                </c:pt>
                <c:pt idx="2214">
                  <c:v>228.9</c:v>
                </c:pt>
                <c:pt idx="2215">
                  <c:v>227.8</c:v>
                </c:pt>
                <c:pt idx="2216">
                  <c:v>229.9</c:v>
                </c:pt>
                <c:pt idx="2217">
                  <c:v>227.2</c:v>
                </c:pt>
                <c:pt idx="2218">
                  <c:v>228.9</c:v>
                </c:pt>
                <c:pt idx="2219">
                  <c:v>227.5</c:v>
                </c:pt>
                <c:pt idx="2220">
                  <c:v>228.3</c:v>
                </c:pt>
                <c:pt idx="2221">
                  <c:v>228.6</c:v>
                </c:pt>
                <c:pt idx="2222">
                  <c:v>229.4</c:v>
                </c:pt>
                <c:pt idx="2223">
                  <c:v>227.6</c:v>
                </c:pt>
                <c:pt idx="2224">
                  <c:v>227.6</c:v>
                </c:pt>
                <c:pt idx="2225">
                  <c:v>229.5</c:v>
                </c:pt>
                <c:pt idx="2226">
                  <c:v>231.3</c:v>
                </c:pt>
                <c:pt idx="2227">
                  <c:v>231</c:v>
                </c:pt>
                <c:pt idx="2228">
                  <c:v>230.3</c:v>
                </c:pt>
                <c:pt idx="2229">
                  <c:v>228.4</c:v>
                </c:pt>
                <c:pt idx="2230">
                  <c:v>230.5</c:v>
                </c:pt>
                <c:pt idx="2231">
                  <c:v>224.1</c:v>
                </c:pt>
                <c:pt idx="2232">
                  <c:v>228.6</c:v>
                </c:pt>
                <c:pt idx="2233">
                  <c:v>227.9</c:v>
                </c:pt>
                <c:pt idx="2234">
                  <c:v>227.7</c:v>
                </c:pt>
                <c:pt idx="2235">
                  <c:v>227.8</c:v>
                </c:pt>
                <c:pt idx="2236">
                  <c:v>227.8</c:v>
                </c:pt>
                <c:pt idx="2237">
                  <c:v>226.2</c:v>
                </c:pt>
                <c:pt idx="2238">
                  <c:v>227.7</c:v>
                </c:pt>
                <c:pt idx="2239">
                  <c:v>228.2</c:v>
                </c:pt>
                <c:pt idx="2240">
                  <c:v>229.4</c:v>
                </c:pt>
                <c:pt idx="2241">
                  <c:v>228</c:v>
                </c:pt>
                <c:pt idx="2242">
                  <c:v>226.7</c:v>
                </c:pt>
                <c:pt idx="2243">
                  <c:v>229.8</c:v>
                </c:pt>
                <c:pt idx="2244">
                  <c:v>227</c:v>
                </c:pt>
                <c:pt idx="2245">
                  <c:v>227</c:v>
                </c:pt>
                <c:pt idx="2246">
                  <c:v>227.7</c:v>
                </c:pt>
                <c:pt idx="2247">
                  <c:v>225.2</c:v>
                </c:pt>
                <c:pt idx="2248">
                  <c:v>231.3</c:v>
                </c:pt>
                <c:pt idx="2249">
                  <c:v>226.3</c:v>
                </c:pt>
                <c:pt idx="2250">
                  <c:v>229.3</c:v>
                </c:pt>
                <c:pt idx="2251">
                  <c:v>228.3</c:v>
                </c:pt>
                <c:pt idx="2252">
                  <c:v>228.6</c:v>
                </c:pt>
                <c:pt idx="2253">
                  <c:v>226.9</c:v>
                </c:pt>
                <c:pt idx="2254">
                  <c:v>225.9</c:v>
                </c:pt>
                <c:pt idx="2255">
                  <c:v>229.2</c:v>
                </c:pt>
                <c:pt idx="2256">
                  <c:v>225.4</c:v>
                </c:pt>
                <c:pt idx="2257">
                  <c:v>229.8</c:v>
                </c:pt>
                <c:pt idx="2258">
                  <c:v>226.2</c:v>
                </c:pt>
                <c:pt idx="2259">
                  <c:v>227.3</c:v>
                </c:pt>
                <c:pt idx="2260">
                  <c:v>228.2</c:v>
                </c:pt>
                <c:pt idx="2261">
                  <c:v>227.3</c:v>
                </c:pt>
                <c:pt idx="2262">
                  <c:v>228.2</c:v>
                </c:pt>
                <c:pt idx="2263">
                  <c:v>227.3</c:v>
                </c:pt>
                <c:pt idx="2264">
                  <c:v>226.7</c:v>
                </c:pt>
                <c:pt idx="2265">
                  <c:v>228.3</c:v>
                </c:pt>
                <c:pt idx="2266">
                  <c:v>228.5</c:v>
                </c:pt>
                <c:pt idx="2267">
                  <c:v>230.2</c:v>
                </c:pt>
                <c:pt idx="2268">
                  <c:v>228.2</c:v>
                </c:pt>
                <c:pt idx="2269">
                  <c:v>228.3</c:v>
                </c:pt>
                <c:pt idx="2270">
                  <c:v>227</c:v>
                </c:pt>
                <c:pt idx="2271">
                  <c:v>230.4</c:v>
                </c:pt>
                <c:pt idx="2272">
                  <c:v>228.8</c:v>
                </c:pt>
                <c:pt idx="2273">
                  <c:v>228.1</c:v>
                </c:pt>
                <c:pt idx="2274">
                  <c:v>226.8</c:v>
                </c:pt>
                <c:pt idx="2275">
                  <c:v>228.6</c:v>
                </c:pt>
                <c:pt idx="2276">
                  <c:v>226.7</c:v>
                </c:pt>
                <c:pt idx="2277">
                  <c:v>227.8</c:v>
                </c:pt>
                <c:pt idx="2278">
                  <c:v>228.9</c:v>
                </c:pt>
                <c:pt idx="2279">
                  <c:v>229.5</c:v>
                </c:pt>
                <c:pt idx="2280">
                  <c:v>228.9</c:v>
                </c:pt>
                <c:pt idx="2281">
                  <c:v>228.6</c:v>
                </c:pt>
                <c:pt idx="2282">
                  <c:v>230</c:v>
                </c:pt>
                <c:pt idx="2283">
                  <c:v>227.2</c:v>
                </c:pt>
                <c:pt idx="2284">
                  <c:v>229.1</c:v>
                </c:pt>
                <c:pt idx="2285">
                  <c:v>228</c:v>
                </c:pt>
                <c:pt idx="2286">
                  <c:v>230</c:v>
                </c:pt>
                <c:pt idx="2287">
                  <c:v>227</c:v>
                </c:pt>
                <c:pt idx="2288">
                  <c:v>226</c:v>
                </c:pt>
                <c:pt idx="2289">
                  <c:v>227.6</c:v>
                </c:pt>
                <c:pt idx="2290">
                  <c:v>228.2</c:v>
                </c:pt>
                <c:pt idx="2291">
                  <c:v>227.3</c:v>
                </c:pt>
                <c:pt idx="2292">
                  <c:v>229.1</c:v>
                </c:pt>
                <c:pt idx="2293">
                  <c:v>227.3</c:v>
                </c:pt>
                <c:pt idx="2294">
                  <c:v>231.3</c:v>
                </c:pt>
                <c:pt idx="2295">
                  <c:v>224.8</c:v>
                </c:pt>
                <c:pt idx="2296">
                  <c:v>228.1</c:v>
                </c:pt>
                <c:pt idx="2297">
                  <c:v>227.3</c:v>
                </c:pt>
                <c:pt idx="2298">
                  <c:v>228.6</c:v>
                </c:pt>
                <c:pt idx="2299">
                  <c:v>227</c:v>
                </c:pt>
                <c:pt idx="2300">
                  <c:v>228.7</c:v>
                </c:pt>
                <c:pt idx="2301">
                  <c:v>231.3</c:v>
                </c:pt>
                <c:pt idx="2302">
                  <c:v>228.3</c:v>
                </c:pt>
                <c:pt idx="2303">
                  <c:v>230</c:v>
                </c:pt>
                <c:pt idx="2304">
                  <c:v>230.9</c:v>
                </c:pt>
                <c:pt idx="2305">
                  <c:v>228.2</c:v>
                </c:pt>
                <c:pt idx="2306">
                  <c:v>231.2</c:v>
                </c:pt>
                <c:pt idx="2307">
                  <c:v>229.3</c:v>
                </c:pt>
                <c:pt idx="2308">
                  <c:v>226.9</c:v>
                </c:pt>
                <c:pt idx="2309">
                  <c:v>230</c:v>
                </c:pt>
                <c:pt idx="2310">
                  <c:v>230.2</c:v>
                </c:pt>
                <c:pt idx="2311">
                  <c:v>230.5</c:v>
                </c:pt>
                <c:pt idx="2312">
                  <c:v>230.4</c:v>
                </c:pt>
                <c:pt idx="2313">
                  <c:v>230.6</c:v>
                </c:pt>
                <c:pt idx="2314">
                  <c:v>228.9</c:v>
                </c:pt>
                <c:pt idx="2315">
                  <c:v>230.3</c:v>
                </c:pt>
                <c:pt idx="2316">
                  <c:v>229.6</c:v>
                </c:pt>
                <c:pt idx="2317">
                  <c:v>229.1</c:v>
                </c:pt>
                <c:pt idx="2318">
                  <c:v>230.4</c:v>
                </c:pt>
                <c:pt idx="2319">
                  <c:v>228.5</c:v>
                </c:pt>
                <c:pt idx="2320">
                  <c:v>230.2</c:v>
                </c:pt>
                <c:pt idx="2321">
                  <c:v>227.7</c:v>
                </c:pt>
                <c:pt idx="2322">
                  <c:v>230.7</c:v>
                </c:pt>
                <c:pt idx="2323">
                  <c:v>230.9</c:v>
                </c:pt>
                <c:pt idx="2324">
                  <c:v>226.6</c:v>
                </c:pt>
                <c:pt idx="2325">
                  <c:v>228.9</c:v>
                </c:pt>
                <c:pt idx="2326">
                  <c:v>230.6</c:v>
                </c:pt>
                <c:pt idx="2327">
                  <c:v>229.4</c:v>
                </c:pt>
                <c:pt idx="2328">
                  <c:v>229.2</c:v>
                </c:pt>
                <c:pt idx="2329">
                  <c:v>229.8</c:v>
                </c:pt>
                <c:pt idx="2330">
                  <c:v>235.4</c:v>
                </c:pt>
                <c:pt idx="2331">
                  <c:v>226.3</c:v>
                </c:pt>
                <c:pt idx="2332">
                  <c:v>229.9</c:v>
                </c:pt>
                <c:pt idx="2333">
                  <c:v>230.2</c:v>
                </c:pt>
                <c:pt idx="2334">
                  <c:v>230.7</c:v>
                </c:pt>
                <c:pt idx="2335">
                  <c:v>232</c:v>
                </c:pt>
                <c:pt idx="2336">
                  <c:v>227.2</c:v>
                </c:pt>
                <c:pt idx="2337">
                  <c:v>230.5</c:v>
                </c:pt>
                <c:pt idx="2338">
                  <c:v>228.3</c:v>
                </c:pt>
                <c:pt idx="2339">
                  <c:v>234</c:v>
                </c:pt>
                <c:pt idx="2340">
                  <c:v>229.4</c:v>
                </c:pt>
                <c:pt idx="2341">
                  <c:v>229.7</c:v>
                </c:pt>
                <c:pt idx="2342">
                  <c:v>230.9</c:v>
                </c:pt>
                <c:pt idx="2343">
                  <c:v>231</c:v>
                </c:pt>
                <c:pt idx="2344">
                  <c:v>232.3</c:v>
                </c:pt>
                <c:pt idx="2345">
                  <c:v>231.2</c:v>
                </c:pt>
                <c:pt idx="2346">
                  <c:v>230.1</c:v>
                </c:pt>
                <c:pt idx="2347">
                  <c:v>228.2</c:v>
                </c:pt>
                <c:pt idx="2348">
                  <c:v>230.9</c:v>
                </c:pt>
                <c:pt idx="2349">
                  <c:v>231.2</c:v>
                </c:pt>
                <c:pt idx="2350">
                  <c:v>230.2</c:v>
                </c:pt>
                <c:pt idx="2351">
                  <c:v>228.5</c:v>
                </c:pt>
                <c:pt idx="2352">
                  <c:v>230.4</c:v>
                </c:pt>
                <c:pt idx="2353">
                  <c:v>229.9</c:v>
                </c:pt>
                <c:pt idx="2354">
                  <c:v>229.9</c:v>
                </c:pt>
                <c:pt idx="2355">
                  <c:v>228.5</c:v>
                </c:pt>
                <c:pt idx="2356">
                  <c:v>231.2</c:v>
                </c:pt>
                <c:pt idx="2357">
                  <c:v>231.9</c:v>
                </c:pt>
                <c:pt idx="2358">
                  <c:v>229.6</c:v>
                </c:pt>
                <c:pt idx="2359">
                  <c:v>232.7</c:v>
                </c:pt>
                <c:pt idx="2360">
                  <c:v>229.8</c:v>
                </c:pt>
                <c:pt idx="2361">
                  <c:v>231</c:v>
                </c:pt>
                <c:pt idx="2362">
                  <c:v>230.2</c:v>
                </c:pt>
                <c:pt idx="2363">
                  <c:v>230.7</c:v>
                </c:pt>
                <c:pt idx="2364">
                  <c:v>230.7</c:v>
                </c:pt>
                <c:pt idx="2365">
                  <c:v>231.7</c:v>
                </c:pt>
                <c:pt idx="2366">
                  <c:v>232.1</c:v>
                </c:pt>
                <c:pt idx="2367">
                  <c:v>230.8</c:v>
                </c:pt>
                <c:pt idx="2368">
                  <c:v>230.9</c:v>
                </c:pt>
                <c:pt idx="2369">
                  <c:v>229.6</c:v>
                </c:pt>
                <c:pt idx="2370">
                  <c:v>231.2</c:v>
                </c:pt>
                <c:pt idx="2371">
                  <c:v>232.1</c:v>
                </c:pt>
                <c:pt idx="2372">
                  <c:v>232.8</c:v>
                </c:pt>
                <c:pt idx="2373">
                  <c:v>228.9</c:v>
                </c:pt>
                <c:pt idx="2374">
                  <c:v>235.5</c:v>
                </c:pt>
                <c:pt idx="2375">
                  <c:v>232</c:v>
                </c:pt>
                <c:pt idx="2376">
                  <c:v>228.9</c:v>
                </c:pt>
                <c:pt idx="2377">
                  <c:v>234.3</c:v>
                </c:pt>
                <c:pt idx="2378">
                  <c:v>230.3</c:v>
                </c:pt>
                <c:pt idx="2379">
                  <c:v>232.5</c:v>
                </c:pt>
                <c:pt idx="2380">
                  <c:v>229.3</c:v>
                </c:pt>
                <c:pt idx="2381">
                  <c:v>229.3</c:v>
                </c:pt>
                <c:pt idx="2382">
                  <c:v>230.6</c:v>
                </c:pt>
                <c:pt idx="2383">
                  <c:v>230.4</c:v>
                </c:pt>
                <c:pt idx="2384">
                  <c:v>233.2</c:v>
                </c:pt>
                <c:pt idx="2385">
                  <c:v>230.2</c:v>
                </c:pt>
                <c:pt idx="2386">
                  <c:v>231.1</c:v>
                </c:pt>
                <c:pt idx="2387">
                  <c:v>230</c:v>
                </c:pt>
                <c:pt idx="2388">
                  <c:v>232.1</c:v>
                </c:pt>
                <c:pt idx="2389">
                  <c:v>229.5</c:v>
                </c:pt>
                <c:pt idx="2390">
                  <c:v>230.2</c:v>
                </c:pt>
                <c:pt idx="2391">
                  <c:v>230.8</c:v>
                </c:pt>
                <c:pt idx="2392">
                  <c:v>230.3</c:v>
                </c:pt>
                <c:pt idx="2393">
                  <c:v>229.8</c:v>
                </c:pt>
                <c:pt idx="2394">
                  <c:v>229.3</c:v>
                </c:pt>
                <c:pt idx="2395">
                  <c:v>232.9</c:v>
                </c:pt>
                <c:pt idx="2396">
                  <c:v>229.7</c:v>
                </c:pt>
                <c:pt idx="2397">
                  <c:v>232.3</c:v>
                </c:pt>
                <c:pt idx="2398">
                  <c:v>233</c:v>
                </c:pt>
                <c:pt idx="2399">
                  <c:v>233.1</c:v>
                </c:pt>
                <c:pt idx="2400">
                  <c:v>233.8</c:v>
                </c:pt>
                <c:pt idx="2401">
                  <c:v>234.5</c:v>
                </c:pt>
                <c:pt idx="2402">
                  <c:v>229.6</c:v>
                </c:pt>
                <c:pt idx="2403">
                  <c:v>233.7</c:v>
                </c:pt>
                <c:pt idx="2404">
                  <c:v>232.6</c:v>
                </c:pt>
                <c:pt idx="2405">
                  <c:v>233.7</c:v>
                </c:pt>
                <c:pt idx="2406">
                  <c:v>232</c:v>
                </c:pt>
                <c:pt idx="2407">
                  <c:v>229.5</c:v>
                </c:pt>
                <c:pt idx="2408">
                  <c:v>230.1</c:v>
                </c:pt>
                <c:pt idx="2409">
                  <c:v>231.1</c:v>
                </c:pt>
                <c:pt idx="2410">
                  <c:v>228.6</c:v>
                </c:pt>
                <c:pt idx="2411">
                  <c:v>232.5</c:v>
                </c:pt>
                <c:pt idx="2412">
                  <c:v>233.3</c:v>
                </c:pt>
                <c:pt idx="2413">
                  <c:v>232.4</c:v>
                </c:pt>
                <c:pt idx="2414">
                  <c:v>231.8</c:v>
                </c:pt>
                <c:pt idx="2415">
                  <c:v>230.8</c:v>
                </c:pt>
                <c:pt idx="2416">
                  <c:v>231.7</c:v>
                </c:pt>
                <c:pt idx="2417">
                  <c:v>228.5</c:v>
                </c:pt>
                <c:pt idx="2418">
                  <c:v>231.5</c:v>
                </c:pt>
                <c:pt idx="2419">
                  <c:v>231.2</c:v>
                </c:pt>
                <c:pt idx="2420">
                  <c:v>230.2</c:v>
                </c:pt>
                <c:pt idx="2421">
                  <c:v>233</c:v>
                </c:pt>
                <c:pt idx="2422">
                  <c:v>231.9</c:v>
                </c:pt>
                <c:pt idx="2423">
                  <c:v>230.2</c:v>
                </c:pt>
                <c:pt idx="2424">
                  <c:v>232.3</c:v>
                </c:pt>
                <c:pt idx="2425">
                  <c:v>231.7</c:v>
                </c:pt>
                <c:pt idx="2426">
                  <c:v>230.9</c:v>
                </c:pt>
                <c:pt idx="2427">
                  <c:v>231.5</c:v>
                </c:pt>
                <c:pt idx="2428">
                  <c:v>231.1</c:v>
                </c:pt>
                <c:pt idx="2429">
                  <c:v>230.3</c:v>
                </c:pt>
                <c:pt idx="2430">
                  <c:v>231.2</c:v>
                </c:pt>
                <c:pt idx="2431">
                  <c:v>235.1</c:v>
                </c:pt>
                <c:pt idx="2432">
                  <c:v>231.6</c:v>
                </c:pt>
                <c:pt idx="2433">
                  <c:v>231.2</c:v>
                </c:pt>
                <c:pt idx="2434">
                  <c:v>231.6</c:v>
                </c:pt>
                <c:pt idx="2435">
                  <c:v>231.5</c:v>
                </c:pt>
                <c:pt idx="2436">
                  <c:v>233.1</c:v>
                </c:pt>
                <c:pt idx="2437">
                  <c:v>231.9</c:v>
                </c:pt>
                <c:pt idx="2438">
                  <c:v>229.3</c:v>
                </c:pt>
                <c:pt idx="2439">
                  <c:v>228.8</c:v>
                </c:pt>
                <c:pt idx="2440">
                  <c:v>229.7</c:v>
                </c:pt>
                <c:pt idx="2441">
                  <c:v>232.2</c:v>
                </c:pt>
                <c:pt idx="2442">
                  <c:v>231.4</c:v>
                </c:pt>
                <c:pt idx="2443">
                  <c:v>231.8</c:v>
                </c:pt>
                <c:pt idx="2444">
                  <c:v>233</c:v>
                </c:pt>
                <c:pt idx="2445">
                  <c:v>231.9</c:v>
                </c:pt>
                <c:pt idx="2446">
                  <c:v>233.8</c:v>
                </c:pt>
                <c:pt idx="2447">
                  <c:v>229.3</c:v>
                </c:pt>
                <c:pt idx="2448">
                  <c:v>232.1</c:v>
                </c:pt>
                <c:pt idx="2449">
                  <c:v>230</c:v>
                </c:pt>
                <c:pt idx="2450">
                  <c:v>232.5</c:v>
                </c:pt>
                <c:pt idx="2451">
                  <c:v>231.4</c:v>
                </c:pt>
                <c:pt idx="2452">
                  <c:v>232.6</c:v>
                </c:pt>
                <c:pt idx="2453">
                  <c:v>231.2</c:v>
                </c:pt>
                <c:pt idx="2454">
                  <c:v>232.2</c:v>
                </c:pt>
                <c:pt idx="2455">
                  <c:v>231.6</c:v>
                </c:pt>
                <c:pt idx="2456">
                  <c:v>230.5</c:v>
                </c:pt>
                <c:pt idx="2457">
                  <c:v>231.8</c:v>
                </c:pt>
                <c:pt idx="2458">
                  <c:v>231.2</c:v>
                </c:pt>
                <c:pt idx="2459">
                  <c:v>229.7</c:v>
                </c:pt>
                <c:pt idx="2460">
                  <c:v>231.2</c:v>
                </c:pt>
                <c:pt idx="2461">
                  <c:v>232.5</c:v>
                </c:pt>
                <c:pt idx="2462">
                  <c:v>233.8</c:v>
                </c:pt>
                <c:pt idx="2463">
                  <c:v>232.9</c:v>
                </c:pt>
                <c:pt idx="2464">
                  <c:v>232.6</c:v>
                </c:pt>
                <c:pt idx="2465">
                  <c:v>233.4</c:v>
                </c:pt>
                <c:pt idx="2466">
                  <c:v>231.5</c:v>
                </c:pt>
                <c:pt idx="2467">
                  <c:v>231.6</c:v>
                </c:pt>
                <c:pt idx="2468">
                  <c:v>229.7</c:v>
                </c:pt>
                <c:pt idx="2469">
                  <c:v>231.9</c:v>
                </c:pt>
                <c:pt idx="2470">
                  <c:v>229.9</c:v>
                </c:pt>
                <c:pt idx="2471">
                  <c:v>232.7</c:v>
                </c:pt>
                <c:pt idx="2472">
                  <c:v>230.3</c:v>
                </c:pt>
                <c:pt idx="2473">
                  <c:v>232.7</c:v>
                </c:pt>
                <c:pt idx="2474">
                  <c:v>231.8</c:v>
                </c:pt>
                <c:pt idx="2475">
                  <c:v>232.8</c:v>
                </c:pt>
                <c:pt idx="2476">
                  <c:v>231</c:v>
                </c:pt>
                <c:pt idx="2477">
                  <c:v>231.8</c:v>
                </c:pt>
                <c:pt idx="2478">
                  <c:v>231.6</c:v>
                </c:pt>
                <c:pt idx="2479">
                  <c:v>231.6</c:v>
                </c:pt>
                <c:pt idx="2480">
                  <c:v>233.9</c:v>
                </c:pt>
                <c:pt idx="2481">
                  <c:v>231.7</c:v>
                </c:pt>
                <c:pt idx="2482">
                  <c:v>231.8</c:v>
                </c:pt>
                <c:pt idx="2483">
                  <c:v>233.1</c:v>
                </c:pt>
                <c:pt idx="2484">
                  <c:v>232.2</c:v>
                </c:pt>
                <c:pt idx="2485">
                  <c:v>231.6</c:v>
                </c:pt>
                <c:pt idx="2486">
                  <c:v>232.3</c:v>
                </c:pt>
                <c:pt idx="2487">
                  <c:v>229</c:v>
                </c:pt>
                <c:pt idx="2488">
                  <c:v>234.4</c:v>
                </c:pt>
                <c:pt idx="2489">
                  <c:v>231.1</c:v>
                </c:pt>
                <c:pt idx="2490">
                  <c:v>231.4</c:v>
                </c:pt>
                <c:pt idx="2491">
                  <c:v>232</c:v>
                </c:pt>
                <c:pt idx="2492">
                  <c:v>231.1</c:v>
                </c:pt>
                <c:pt idx="2493">
                  <c:v>231.9</c:v>
                </c:pt>
                <c:pt idx="2494">
                  <c:v>231.8</c:v>
                </c:pt>
                <c:pt idx="2495">
                  <c:v>233.8</c:v>
                </c:pt>
                <c:pt idx="2496">
                  <c:v>232.4</c:v>
                </c:pt>
                <c:pt idx="2497">
                  <c:v>231.9</c:v>
                </c:pt>
                <c:pt idx="2498">
                  <c:v>233</c:v>
                </c:pt>
                <c:pt idx="2499">
                  <c:v>233.4</c:v>
                </c:pt>
                <c:pt idx="2500">
                  <c:v>233.7</c:v>
                </c:pt>
                <c:pt idx="2501">
                  <c:v>232.8</c:v>
                </c:pt>
                <c:pt idx="2502">
                  <c:v>235.8</c:v>
                </c:pt>
                <c:pt idx="2503">
                  <c:v>232.5</c:v>
                </c:pt>
                <c:pt idx="2504">
                  <c:v>233.1</c:v>
                </c:pt>
                <c:pt idx="2505">
                  <c:v>234.1</c:v>
                </c:pt>
                <c:pt idx="2506">
                  <c:v>233.1</c:v>
                </c:pt>
                <c:pt idx="2507">
                  <c:v>234.4</c:v>
                </c:pt>
                <c:pt idx="2508">
                  <c:v>234.1</c:v>
                </c:pt>
                <c:pt idx="2509">
                  <c:v>230.9</c:v>
                </c:pt>
                <c:pt idx="2510">
                  <c:v>234</c:v>
                </c:pt>
                <c:pt idx="2511">
                  <c:v>234.4</c:v>
                </c:pt>
                <c:pt idx="2512">
                  <c:v>232</c:v>
                </c:pt>
                <c:pt idx="2513">
                  <c:v>233.9</c:v>
                </c:pt>
                <c:pt idx="2514">
                  <c:v>232.6</c:v>
                </c:pt>
                <c:pt idx="2515">
                  <c:v>233.1</c:v>
                </c:pt>
                <c:pt idx="2516">
                  <c:v>231.1</c:v>
                </c:pt>
                <c:pt idx="2517">
                  <c:v>233.3</c:v>
                </c:pt>
                <c:pt idx="2518">
                  <c:v>232.2</c:v>
                </c:pt>
                <c:pt idx="2519">
                  <c:v>232.3</c:v>
                </c:pt>
                <c:pt idx="2520">
                  <c:v>233.4</c:v>
                </c:pt>
                <c:pt idx="2521">
                  <c:v>230.5</c:v>
                </c:pt>
                <c:pt idx="2522">
                  <c:v>233.7</c:v>
                </c:pt>
                <c:pt idx="2523">
                  <c:v>234.2</c:v>
                </c:pt>
                <c:pt idx="2524">
                  <c:v>233.5</c:v>
                </c:pt>
                <c:pt idx="2525">
                  <c:v>232.7</c:v>
                </c:pt>
                <c:pt idx="2526">
                  <c:v>232.2</c:v>
                </c:pt>
                <c:pt idx="2527">
                  <c:v>232.1</c:v>
                </c:pt>
                <c:pt idx="2528">
                  <c:v>231.6</c:v>
                </c:pt>
                <c:pt idx="2529">
                  <c:v>230.3</c:v>
                </c:pt>
                <c:pt idx="2530">
                  <c:v>232.7</c:v>
                </c:pt>
                <c:pt idx="2531">
                  <c:v>232.7</c:v>
                </c:pt>
                <c:pt idx="2532">
                  <c:v>232.6</c:v>
                </c:pt>
                <c:pt idx="2533">
                  <c:v>233.1</c:v>
                </c:pt>
                <c:pt idx="2534">
                  <c:v>230.1</c:v>
                </c:pt>
                <c:pt idx="2535">
                  <c:v>231.6</c:v>
                </c:pt>
                <c:pt idx="2536">
                  <c:v>230.4</c:v>
                </c:pt>
                <c:pt idx="2537">
                  <c:v>229.7</c:v>
                </c:pt>
                <c:pt idx="2538">
                  <c:v>232.9</c:v>
                </c:pt>
                <c:pt idx="2539">
                  <c:v>232.6</c:v>
                </c:pt>
                <c:pt idx="2540">
                  <c:v>231.4</c:v>
                </c:pt>
                <c:pt idx="2541">
                  <c:v>231.1</c:v>
                </c:pt>
                <c:pt idx="2542">
                  <c:v>230.8</c:v>
                </c:pt>
                <c:pt idx="2543">
                  <c:v>232.5</c:v>
                </c:pt>
                <c:pt idx="2544">
                  <c:v>230.9</c:v>
                </c:pt>
                <c:pt idx="2545">
                  <c:v>232.7</c:v>
                </c:pt>
                <c:pt idx="2546">
                  <c:v>231.4</c:v>
                </c:pt>
                <c:pt idx="2547">
                  <c:v>230.4</c:v>
                </c:pt>
                <c:pt idx="2548">
                  <c:v>233.8</c:v>
                </c:pt>
                <c:pt idx="2549">
                  <c:v>233.1</c:v>
                </c:pt>
                <c:pt idx="2550">
                  <c:v>232.2</c:v>
                </c:pt>
                <c:pt idx="2551">
                  <c:v>230.7</c:v>
                </c:pt>
                <c:pt idx="2552">
                  <c:v>233.4</c:v>
                </c:pt>
                <c:pt idx="2553">
                  <c:v>231.4</c:v>
                </c:pt>
                <c:pt idx="2554">
                  <c:v>232.2</c:v>
                </c:pt>
                <c:pt idx="2555">
                  <c:v>232.7</c:v>
                </c:pt>
                <c:pt idx="2556">
                  <c:v>234.9</c:v>
                </c:pt>
                <c:pt idx="2557">
                  <c:v>231.8</c:v>
                </c:pt>
                <c:pt idx="2558">
                  <c:v>233.6</c:v>
                </c:pt>
                <c:pt idx="2559">
                  <c:v>230.5</c:v>
                </c:pt>
                <c:pt idx="2560">
                  <c:v>235.6</c:v>
                </c:pt>
                <c:pt idx="2561">
                  <c:v>233.1</c:v>
                </c:pt>
                <c:pt idx="2562">
                  <c:v>232.9</c:v>
                </c:pt>
                <c:pt idx="2563">
                  <c:v>233.2</c:v>
                </c:pt>
                <c:pt idx="2564">
                  <c:v>232.3</c:v>
                </c:pt>
                <c:pt idx="2565">
                  <c:v>234.4</c:v>
                </c:pt>
                <c:pt idx="2566">
                  <c:v>231.3</c:v>
                </c:pt>
                <c:pt idx="2567">
                  <c:v>233</c:v>
                </c:pt>
                <c:pt idx="2568">
                  <c:v>231.9</c:v>
                </c:pt>
                <c:pt idx="2569">
                  <c:v>231.2</c:v>
                </c:pt>
                <c:pt idx="2570">
                  <c:v>234.6</c:v>
                </c:pt>
                <c:pt idx="2571">
                  <c:v>231.3</c:v>
                </c:pt>
                <c:pt idx="2572">
                  <c:v>233.2</c:v>
                </c:pt>
                <c:pt idx="2573">
                  <c:v>235.4</c:v>
                </c:pt>
                <c:pt idx="2574">
                  <c:v>234.4</c:v>
                </c:pt>
                <c:pt idx="2575">
                  <c:v>233.7</c:v>
                </c:pt>
                <c:pt idx="2576">
                  <c:v>233.8</c:v>
                </c:pt>
                <c:pt idx="2577">
                  <c:v>231.9</c:v>
                </c:pt>
                <c:pt idx="2578">
                  <c:v>232.5</c:v>
                </c:pt>
                <c:pt idx="2579">
                  <c:v>232.6</c:v>
                </c:pt>
                <c:pt idx="2580">
                  <c:v>232.7</c:v>
                </c:pt>
                <c:pt idx="2581">
                  <c:v>231.9</c:v>
                </c:pt>
                <c:pt idx="2582">
                  <c:v>233.8</c:v>
                </c:pt>
                <c:pt idx="2583">
                  <c:v>229.8</c:v>
                </c:pt>
                <c:pt idx="2584">
                  <c:v>233.7</c:v>
                </c:pt>
                <c:pt idx="2585">
                  <c:v>233</c:v>
                </c:pt>
                <c:pt idx="2586">
                  <c:v>230.9</c:v>
                </c:pt>
                <c:pt idx="2587">
                  <c:v>234.7</c:v>
                </c:pt>
                <c:pt idx="2588">
                  <c:v>230.7</c:v>
                </c:pt>
                <c:pt idx="2589">
                  <c:v>233.4</c:v>
                </c:pt>
                <c:pt idx="2590">
                  <c:v>232</c:v>
                </c:pt>
                <c:pt idx="2591">
                  <c:v>233.8</c:v>
                </c:pt>
                <c:pt idx="2592">
                  <c:v>234.1</c:v>
                </c:pt>
                <c:pt idx="2593">
                  <c:v>233.5</c:v>
                </c:pt>
                <c:pt idx="2594">
                  <c:v>232</c:v>
                </c:pt>
                <c:pt idx="2595">
                  <c:v>234.6</c:v>
                </c:pt>
                <c:pt idx="2596">
                  <c:v>231.7</c:v>
                </c:pt>
                <c:pt idx="2597">
                  <c:v>233.2</c:v>
                </c:pt>
                <c:pt idx="2598">
                  <c:v>237.7</c:v>
                </c:pt>
                <c:pt idx="2599">
                  <c:v>233.1</c:v>
                </c:pt>
                <c:pt idx="2600">
                  <c:v>232.8</c:v>
                </c:pt>
                <c:pt idx="2601">
                  <c:v>232.2</c:v>
                </c:pt>
                <c:pt idx="2602">
                  <c:v>232.6</c:v>
                </c:pt>
                <c:pt idx="2603">
                  <c:v>234.7</c:v>
                </c:pt>
                <c:pt idx="2604">
                  <c:v>233.3</c:v>
                </c:pt>
                <c:pt idx="2605">
                  <c:v>234.1</c:v>
                </c:pt>
                <c:pt idx="2606">
                  <c:v>232.3</c:v>
                </c:pt>
                <c:pt idx="2607">
                  <c:v>234.3</c:v>
                </c:pt>
                <c:pt idx="2608">
                  <c:v>231.7</c:v>
                </c:pt>
                <c:pt idx="2609">
                  <c:v>235.2</c:v>
                </c:pt>
                <c:pt idx="2610">
                  <c:v>233.4</c:v>
                </c:pt>
                <c:pt idx="2611">
                  <c:v>234.2</c:v>
                </c:pt>
                <c:pt idx="2612">
                  <c:v>233</c:v>
                </c:pt>
                <c:pt idx="2613">
                  <c:v>235</c:v>
                </c:pt>
                <c:pt idx="2614">
                  <c:v>232.4</c:v>
                </c:pt>
                <c:pt idx="2615">
                  <c:v>232.9</c:v>
                </c:pt>
                <c:pt idx="2616">
                  <c:v>233.5</c:v>
                </c:pt>
                <c:pt idx="2617">
                  <c:v>233.7</c:v>
                </c:pt>
                <c:pt idx="2618">
                  <c:v>233.9</c:v>
                </c:pt>
                <c:pt idx="2619">
                  <c:v>232.1</c:v>
                </c:pt>
                <c:pt idx="2620">
                  <c:v>233</c:v>
                </c:pt>
                <c:pt idx="2621">
                  <c:v>231.9</c:v>
                </c:pt>
                <c:pt idx="2622">
                  <c:v>233.8</c:v>
                </c:pt>
                <c:pt idx="2623">
                  <c:v>234</c:v>
                </c:pt>
                <c:pt idx="2624">
                  <c:v>230.4</c:v>
                </c:pt>
                <c:pt idx="2625">
                  <c:v>232.1</c:v>
                </c:pt>
                <c:pt idx="2626">
                  <c:v>233.5</c:v>
                </c:pt>
                <c:pt idx="2627">
                  <c:v>233</c:v>
                </c:pt>
                <c:pt idx="2628">
                  <c:v>233.9</c:v>
                </c:pt>
                <c:pt idx="2629">
                  <c:v>233.9</c:v>
                </c:pt>
                <c:pt idx="2630">
                  <c:v>232.2</c:v>
                </c:pt>
                <c:pt idx="2631">
                  <c:v>235.1</c:v>
                </c:pt>
                <c:pt idx="2632">
                  <c:v>229.2</c:v>
                </c:pt>
                <c:pt idx="2633">
                  <c:v>232.4</c:v>
                </c:pt>
                <c:pt idx="2634">
                  <c:v>230.8</c:v>
                </c:pt>
                <c:pt idx="2635">
                  <c:v>232.5</c:v>
                </c:pt>
                <c:pt idx="2636">
                  <c:v>231.9</c:v>
                </c:pt>
                <c:pt idx="2637">
                  <c:v>232.7</c:v>
                </c:pt>
                <c:pt idx="2638">
                  <c:v>235.5</c:v>
                </c:pt>
                <c:pt idx="2639">
                  <c:v>232.9</c:v>
                </c:pt>
                <c:pt idx="2640">
                  <c:v>231.9</c:v>
                </c:pt>
                <c:pt idx="2641">
                  <c:v>234.8</c:v>
                </c:pt>
                <c:pt idx="2642">
                  <c:v>231.3</c:v>
                </c:pt>
                <c:pt idx="2643">
                  <c:v>232.7</c:v>
                </c:pt>
                <c:pt idx="2644">
                  <c:v>235.7</c:v>
                </c:pt>
                <c:pt idx="2645">
                  <c:v>235.4</c:v>
                </c:pt>
                <c:pt idx="2646">
                  <c:v>233.7</c:v>
                </c:pt>
                <c:pt idx="2647">
                  <c:v>232.5</c:v>
                </c:pt>
                <c:pt idx="2648">
                  <c:v>233.7</c:v>
                </c:pt>
                <c:pt idx="2649">
                  <c:v>232.9</c:v>
                </c:pt>
                <c:pt idx="2650">
                  <c:v>233.6</c:v>
                </c:pt>
                <c:pt idx="2651">
                  <c:v>233.6</c:v>
                </c:pt>
                <c:pt idx="2652">
                  <c:v>235.2</c:v>
                </c:pt>
                <c:pt idx="2653">
                  <c:v>234</c:v>
                </c:pt>
                <c:pt idx="2654">
                  <c:v>232.7</c:v>
                </c:pt>
                <c:pt idx="2655">
                  <c:v>234.6</c:v>
                </c:pt>
                <c:pt idx="2656">
                  <c:v>232.6</c:v>
                </c:pt>
                <c:pt idx="2657">
                  <c:v>230.5</c:v>
                </c:pt>
                <c:pt idx="2658">
                  <c:v>232.4</c:v>
                </c:pt>
                <c:pt idx="2659">
                  <c:v>231.7</c:v>
                </c:pt>
                <c:pt idx="2660">
                  <c:v>232.3</c:v>
                </c:pt>
                <c:pt idx="2661">
                  <c:v>234</c:v>
                </c:pt>
                <c:pt idx="2662">
                  <c:v>234.2</c:v>
                </c:pt>
                <c:pt idx="2663">
                  <c:v>232.8</c:v>
                </c:pt>
                <c:pt idx="2664">
                  <c:v>235</c:v>
                </c:pt>
                <c:pt idx="2665">
                  <c:v>233.6</c:v>
                </c:pt>
                <c:pt idx="2666">
                  <c:v>234.2</c:v>
                </c:pt>
                <c:pt idx="2667">
                  <c:v>235</c:v>
                </c:pt>
                <c:pt idx="2668">
                  <c:v>234.2</c:v>
                </c:pt>
                <c:pt idx="2669">
                  <c:v>233.6</c:v>
                </c:pt>
                <c:pt idx="2670">
                  <c:v>232.5</c:v>
                </c:pt>
                <c:pt idx="2671">
                  <c:v>232.8</c:v>
                </c:pt>
                <c:pt idx="2672">
                  <c:v>234.6</c:v>
                </c:pt>
                <c:pt idx="2673">
                  <c:v>232.4</c:v>
                </c:pt>
                <c:pt idx="2674">
                  <c:v>236.1</c:v>
                </c:pt>
                <c:pt idx="2675">
                  <c:v>234.7</c:v>
                </c:pt>
                <c:pt idx="2676">
                  <c:v>232.6</c:v>
                </c:pt>
                <c:pt idx="2677">
                  <c:v>231.2</c:v>
                </c:pt>
                <c:pt idx="2678">
                  <c:v>236.6</c:v>
                </c:pt>
                <c:pt idx="2679">
                  <c:v>231.5</c:v>
                </c:pt>
                <c:pt idx="2680">
                  <c:v>234.3</c:v>
                </c:pt>
                <c:pt idx="2681">
                  <c:v>232.5</c:v>
                </c:pt>
                <c:pt idx="2682">
                  <c:v>236.6</c:v>
                </c:pt>
                <c:pt idx="2683">
                  <c:v>232.3</c:v>
                </c:pt>
                <c:pt idx="2684">
                  <c:v>233.9</c:v>
                </c:pt>
                <c:pt idx="2685">
                  <c:v>232.1</c:v>
                </c:pt>
                <c:pt idx="2686">
                  <c:v>234</c:v>
                </c:pt>
                <c:pt idx="2687">
                  <c:v>235.2</c:v>
                </c:pt>
                <c:pt idx="2688">
                  <c:v>233.1</c:v>
                </c:pt>
                <c:pt idx="2689">
                  <c:v>237.2</c:v>
                </c:pt>
                <c:pt idx="2690">
                  <c:v>233.3</c:v>
                </c:pt>
                <c:pt idx="2691">
                  <c:v>231.4</c:v>
                </c:pt>
                <c:pt idx="2692">
                  <c:v>234.6</c:v>
                </c:pt>
                <c:pt idx="2693">
                  <c:v>234.6</c:v>
                </c:pt>
                <c:pt idx="2694">
                  <c:v>236.1</c:v>
                </c:pt>
                <c:pt idx="2695">
                  <c:v>233.1</c:v>
                </c:pt>
                <c:pt idx="2696">
                  <c:v>235.3</c:v>
                </c:pt>
                <c:pt idx="2697">
                  <c:v>234.6</c:v>
                </c:pt>
                <c:pt idx="2698">
                  <c:v>236.3</c:v>
                </c:pt>
                <c:pt idx="2699">
                  <c:v>234.1</c:v>
                </c:pt>
                <c:pt idx="2700">
                  <c:v>233.4</c:v>
                </c:pt>
                <c:pt idx="2701">
                  <c:v>233.4</c:v>
                </c:pt>
                <c:pt idx="2702">
                  <c:v>233</c:v>
                </c:pt>
                <c:pt idx="2703">
                  <c:v>234.9</c:v>
                </c:pt>
                <c:pt idx="2704">
                  <c:v>231.7</c:v>
                </c:pt>
                <c:pt idx="2705">
                  <c:v>233.3</c:v>
                </c:pt>
                <c:pt idx="2706">
                  <c:v>234.7</c:v>
                </c:pt>
                <c:pt idx="2707">
                  <c:v>234.8</c:v>
                </c:pt>
                <c:pt idx="2708">
                  <c:v>231.5</c:v>
                </c:pt>
                <c:pt idx="2709">
                  <c:v>233.5</c:v>
                </c:pt>
                <c:pt idx="2710">
                  <c:v>232.7</c:v>
                </c:pt>
                <c:pt idx="2711">
                  <c:v>233</c:v>
                </c:pt>
                <c:pt idx="2712">
                  <c:v>234.3</c:v>
                </c:pt>
                <c:pt idx="2713">
                  <c:v>233.2</c:v>
                </c:pt>
                <c:pt idx="2714">
                  <c:v>235.4</c:v>
                </c:pt>
                <c:pt idx="2715">
                  <c:v>233.6</c:v>
                </c:pt>
                <c:pt idx="2716">
                  <c:v>233.1</c:v>
                </c:pt>
                <c:pt idx="2717">
                  <c:v>231.2</c:v>
                </c:pt>
                <c:pt idx="2718">
                  <c:v>231.8</c:v>
                </c:pt>
                <c:pt idx="2719">
                  <c:v>230.4</c:v>
                </c:pt>
                <c:pt idx="2720">
                  <c:v>234.3</c:v>
                </c:pt>
                <c:pt idx="2721">
                  <c:v>231.6</c:v>
                </c:pt>
                <c:pt idx="2722">
                  <c:v>233.1</c:v>
                </c:pt>
                <c:pt idx="2723">
                  <c:v>232.2</c:v>
                </c:pt>
                <c:pt idx="2724">
                  <c:v>233.3</c:v>
                </c:pt>
                <c:pt idx="2725">
                  <c:v>236.7</c:v>
                </c:pt>
                <c:pt idx="2726">
                  <c:v>234.9</c:v>
                </c:pt>
                <c:pt idx="2727">
                  <c:v>232.2</c:v>
                </c:pt>
                <c:pt idx="2728">
                  <c:v>230.8</c:v>
                </c:pt>
                <c:pt idx="2729">
                  <c:v>232.2</c:v>
                </c:pt>
                <c:pt idx="2730">
                  <c:v>234.3</c:v>
                </c:pt>
                <c:pt idx="2731">
                  <c:v>231.7</c:v>
                </c:pt>
                <c:pt idx="2732">
                  <c:v>232.8</c:v>
                </c:pt>
                <c:pt idx="2733">
                  <c:v>233.5</c:v>
                </c:pt>
                <c:pt idx="2734">
                  <c:v>236.8</c:v>
                </c:pt>
                <c:pt idx="2735">
                  <c:v>234.7</c:v>
                </c:pt>
                <c:pt idx="2736">
                  <c:v>231.6</c:v>
                </c:pt>
                <c:pt idx="2737">
                  <c:v>236.6</c:v>
                </c:pt>
                <c:pt idx="2738">
                  <c:v>232.5</c:v>
                </c:pt>
                <c:pt idx="2739">
                  <c:v>234.7</c:v>
                </c:pt>
                <c:pt idx="2740">
                  <c:v>232.5</c:v>
                </c:pt>
                <c:pt idx="2741">
                  <c:v>234.5</c:v>
                </c:pt>
                <c:pt idx="2742">
                  <c:v>231.5</c:v>
                </c:pt>
                <c:pt idx="2743">
                  <c:v>230.9</c:v>
                </c:pt>
                <c:pt idx="2744">
                  <c:v>232.8</c:v>
                </c:pt>
                <c:pt idx="2745">
                  <c:v>234.4</c:v>
                </c:pt>
                <c:pt idx="2746">
                  <c:v>232.1</c:v>
                </c:pt>
                <c:pt idx="2747">
                  <c:v>232.6</c:v>
                </c:pt>
                <c:pt idx="2748">
                  <c:v>234.3</c:v>
                </c:pt>
                <c:pt idx="2749">
                  <c:v>234.4</c:v>
                </c:pt>
                <c:pt idx="2750">
                  <c:v>233.6</c:v>
                </c:pt>
                <c:pt idx="2751">
                  <c:v>230.6</c:v>
                </c:pt>
                <c:pt idx="2752">
                  <c:v>237.4</c:v>
                </c:pt>
                <c:pt idx="2753">
                  <c:v>233.8</c:v>
                </c:pt>
                <c:pt idx="2754">
                  <c:v>234.6</c:v>
                </c:pt>
                <c:pt idx="2755">
                  <c:v>236.2</c:v>
                </c:pt>
                <c:pt idx="2756">
                  <c:v>232.3</c:v>
                </c:pt>
                <c:pt idx="2757">
                  <c:v>231.9</c:v>
                </c:pt>
                <c:pt idx="2758">
                  <c:v>233.1</c:v>
                </c:pt>
                <c:pt idx="2759">
                  <c:v>234.2</c:v>
                </c:pt>
                <c:pt idx="2760">
                  <c:v>232.1</c:v>
                </c:pt>
                <c:pt idx="2761">
                  <c:v>231.2</c:v>
                </c:pt>
                <c:pt idx="2762">
                  <c:v>233.3</c:v>
                </c:pt>
                <c:pt idx="2763">
                  <c:v>234.9</c:v>
                </c:pt>
                <c:pt idx="2764">
                  <c:v>233.1</c:v>
                </c:pt>
                <c:pt idx="2765">
                  <c:v>234.9</c:v>
                </c:pt>
                <c:pt idx="2766">
                  <c:v>234.1</c:v>
                </c:pt>
                <c:pt idx="2767">
                  <c:v>236.2</c:v>
                </c:pt>
                <c:pt idx="2768">
                  <c:v>232.1</c:v>
                </c:pt>
                <c:pt idx="2769">
                  <c:v>233.2</c:v>
                </c:pt>
                <c:pt idx="2770">
                  <c:v>233.9</c:v>
                </c:pt>
                <c:pt idx="2771">
                  <c:v>235.1</c:v>
                </c:pt>
                <c:pt idx="2772">
                  <c:v>232.2</c:v>
                </c:pt>
                <c:pt idx="2773">
                  <c:v>230.3</c:v>
                </c:pt>
                <c:pt idx="2774">
                  <c:v>234</c:v>
                </c:pt>
                <c:pt idx="2775">
                  <c:v>231.7</c:v>
                </c:pt>
                <c:pt idx="2776">
                  <c:v>236.3</c:v>
                </c:pt>
                <c:pt idx="2777">
                  <c:v>233.3</c:v>
                </c:pt>
                <c:pt idx="2778">
                  <c:v>234</c:v>
                </c:pt>
                <c:pt idx="2779">
                  <c:v>234.6</c:v>
                </c:pt>
                <c:pt idx="2780">
                  <c:v>233.2</c:v>
                </c:pt>
                <c:pt idx="2781">
                  <c:v>231.3</c:v>
                </c:pt>
                <c:pt idx="2782">
                  <c:v>229.5</c:v>
                </c:pt>
                <c:pt idx="2783">
                  <c:v>233.2</c:v>
                </c:pt>
                <c:pt idx="2784">
                  <c:v>233.7</c:v>
                </c:pt>
                <c:pt idx="2785">
                  <c:v>232.8</c:v>
                </c:pt>
                <c:pt idx="2786">
                  <c:v>233.4</c:v>
                </c:pt>
                <c:pt idx="2787">
                  <c:v>234</c:v>
                </c:pt>
                <c:pt idx="2788">
                  <c:v>233</c:v>
                </c:pt>
                <c:pt idx="2789">
                  <c:v>231.4</c:v>
                </c:pt>
                <c:pt idx="2790">
                  <c:v>236.8</c:v>
                </c:pt>
                <c:pt idx="2791">
                  <c:v>232.7</c:v>
                </c:pt>
                <c:pt idx="2792">
                  <c:v>235.7</c:v>
                </c:pt>
                <c:pt idx="2793">
                  <c:v>233.9</c:v>
                </c:pt>
                <c:pt idx="2794">
                  <c:v>229.9</c:v>
                </c:pt>
                <c:pt idx="2795">
                  <c:v>236.3</c:v>
                </c:pt>
                <c:pt idx="2796">
                  <c:v>233.3</c:v>
                </c:pt>
                <c:pt idx="2797">
                  <c:v>230.9</c:v>
                </c:pt>
                <c:pt idx="2798">
                  <c:v>233.1</c:v>
                </c:pt>
                <c:pt idx="2799">
                  <c:v>235</c:v>
                </c:pt>
                <c:pt idx="2800">
                  <c:v>232.1</c:v>
                </c:pt>
                <c:pt idx="2801">
                  <c:v>234.4</c:v>
                </c:pt>
                <c:pt idx="2802">
                  <c:v>232.3</c:v>
                </c:pt>
                <c:pt idx="2803">
                  <c:v>230.8</c:v>
                </c:pt>
                <c:pt idx="2804">
                  <c:v>234</c:v>
                </c:pt>
                <c:pt idx="2805">
                  <c:v>234</c:v>
                </c:pt>
                <c:pt idx="2806">
                  <c:v>236.1</c:v>
                </c:pt>
                <c:pt idx="2807">
                  <c:v>232.2</c:v>
                </c:pt>
                <c:pt idx="2808">
                  <c:v>235.6</c:v>
                </c:pt>
                <c:pt idx="2809">
                  <c:v>233.2</c:v>
                </c:pt>
                <c:pt idx="2810">
                  <c:v>231.7</c:v>
                </c:pt>
                <c:pt idx="2811">
                  <c:v>233.5</c:v>
                </c:pt>
                <c:pt idx="2812">
                  <c:v>232.7</c:v>
                </c:pt>
                <c:pt idx="2813">
                  <c:v>235.7</c:v>
                </c:pt>
                <c:pt idx="2814">
                  <c:v>232.5</c:v>
                </c:pt>
                <c:pt idx="2815">
                  <c:v>231.8</c:v>
                </c:pt>
                <c:pt idx="2816">
                  <c:v>234.5</c:v>
                </c:pt>
                <c:pt idx="2817">
                  <c:v>231.5</c:v>
                </c:pt>
                <c:pt idx="2818">
                  <c:v>233.9</c:v>
                </c:pt>
                <c:pt idx="2819">
                  <c:v>235.4</c:v>
                </c:pt>
                <c:pt idx="2820">
                  <c:v>234.7</c:v>
                </c:pt>
                <c:pt idx="2821">
                  <c:v>236.1</c:v>
                </c:pt>
                <c:pt idx="2822">
                  <c:v>234.6</c:v>
                </c:pt>
                <c:pt idx="2823">
                  <c:v>233.7</c:v>
                </c:pt>
                <c:pt idx="2824">
                  <c:v>231.7</c:v>
                </c:pt>
                <c:pt idx="2825">
                  <c:v>234.1</c:v>
                </c:pt>
                <c:pt idx="2826">
                  <c:v>232.8</c:v>
                </c:pt>
                <c:pt idx="2827">
                  <c:v>235.1</c:v>
                </c:pt>
                <c:pt idx="2828">
                  <c:v>234.2</c:v>
                </c:pt>
                <c:pt idx="2829">
                  <c:v>233.6</c:v>
                </c:pt>
                <c:pt idx="2830">
                  <c:v>232.7</c:v>
                </c:pt>
                <c:pt idx="2831">
                  <c:v>236.3</c:v>
                </c:pt>
                <c:pt idx="2832">
                  <c:v>234.1</c:v>
                </c:pt>
                <c:pt idx="2833">
                  <c:v>234.7</c:v>
                </c:pt>
                <c:pt idx="2834">
                  <c:v>235.4</c:v>
                </c:pt>
                <c:pt idx="2835">
                  <c:v>232.3</c:v>
                </c:pt>
                <c:pt idx="2836">
                  <c:v>233.6</c:v>
                </c:pt>
                <c:pt idx="2837">
                  <c:v>234</c:v>
                </c:pt>
                <c:pt idx="2838">
                  <c:v>234.6</c:v>
                </c:pt>
                <c:pt idx="2839">
                  <c:v>234.3</c:v>
                </c:pt>
                <c:pt idx="2840">
                  <c:v>235.4</c:v>
                </c:pt>
                <c:pt idx="2841">
                  <c:v>233.2</c:v>
                </c:pt>
                <c:pt idx="2842">
                  <c:v>234.1</c:v>
                </c:pt>
                <c:pt idx="2843">
                  <c:v>236</c:v>
                </c:pt>
                <c:pt idx="2844">
                  <c:v>235.2</c:v>
                </c:pt>
                <c:pt idx="2845">
                  <c:v>233.4</c:v>
                </c:pt>
                <c:pt idx="2846">
                  <c:v>235.2</c:v>
                </c:pt>
                <c:pt idx="2847">
                  <c:v>234.5</c:v>
                </c:pt>
                <c:pt idx="2848">
                  <c:v>234</c:v>
                </c:pt>
                <c:pt idx="2849">
                  <c:v>231.6</c:v>
                </c:pt>
                <c:pt idx="2850">
                  <c:v>233.5</c:v>
                </c:pt>
                <c:pt idx="2851">
                  <c:v>232.8</c:v>
                </c:pt>
                <c:pt idx="2852">
                  <c:v>235.6</c:v>
                </c:pt>
                <c:pt idx="2853">
                  <c:v>235.6</c:v>
                </c:pt>
                <c:pt idx="2854">
                  <c:v>235.4</c:v>
                </c:pt>
                <c:pt idx="2855">
                  <c:v>233.2</c:v>
                </c:pt>
                <c:pt idx="2856">
                  <c:v>235.6</c:v>
                </c:pt>
                <c:pt idx="2857">
                  <c:v>234.6</c:v>
                </c:pt>
                <c:pt idx="2858">
                  <c:v>232.6</c:v>
                </c:pt>
                <c:pt idx="2859">
                  <c:v>231.4</c:v>
                </c:pt>
                <c:pt idx="2860">
                  <c:v>232.4</c:v>
                </c:pt>
                <c:pt idx="2861">
                  <c:v>236.4</c:v>
                </c:pt>
                <c:pt idx="2862">
                  <c:v>232.7</c:v>
                </c:pt>
                <c:pt idx="2863">
                  <c:v>230.8</c:v>
                </c:pt>
                <c:pt idx="2864">
                  <c:v>233.6</c:v>
                </c:pt>
                <c:pt idx="2865">
                  <c:v>235</c:v>
                </c:pt>
                <c:pt idx="2866">
                  <c:v>236</c:v>
                </c:pt>
                <c:pt idx="2867">
                  <c:v>233.2</c:v>
                </c:pt>
                <c:pt idx="2868">
                  <c:v>232.9</c:v>
                </c:pt>
                <c:pt idx="2869">
                  <c:v>234.6</c:v>
                </c:pt>
                <c:pt idx="2870">
                  <c:v>235.3</c:v>
                </c:pt>
                <c:pt idx="2871">
                  <c:v>233</c:v>
                </c:pt>
                <c:pt idx="2872">
                  <c:v>234</c:v>
                </c:pt>
                <c:pt idx="2873">
                  <c:v>235.4</c:v>
                </c:pt>
                <c:pt idx="2874">
                  <c:v>234.5</c:v>
                </c:pt>
                <c:pt idx="2875">
                  <c:v>234.2</c:v>
                </c:pt>
                <c:pt idx="2876">
                  <c:v>234.1</c:v>
                </c:pt>
                <c:pt idx="2877">
                  <c:v>237.2</c:v>
                </c:pt>
                <c:pt idx="2878">
                  <c:v>233.1</c:v>
                </c:pt>
                <c:pt idx="2879">
                  <c:v>233.5</c:v>
                </c:pt>
                <c:pt idx="2880">
                  <c:v>235</c:v>
                </c:pt>
                <c:pt idx="2881">
                  <c:v>234.3</c:v>
                </c:pt>
                <c:pt idx="2882">
                  <c:v>233.8</c:v>
                </c:pt>
                <c:pt idx="2883">
                  <c:v>231.9</c:v>
                </c:pt>
                <c:pt idx="2884">
                  <c:v>232.8</c:v>
                </c:pt>
                <c:pt idx="2885">
                  <c:v>233.7</c:v>
                </c:pt>
                <c:pt idx="2886">
                  <c:v>233.6</c:v>
                </c:pt>
                <c:pt idx="2887">
                  <c:v>233.9</c:v>
                </c:pt>
                <c:pt idx="2888">
                  <c:v>234.9</c:v>
                </c:pt>
                <c:pt idx="2889">
                  <c:v>233</c:v>
                </c:pt>
                <c:pt idx="2890">
                  <c:v>233.6</c:v>
                </c:pt>
                <c:pt idx="2891">
                  <c:v>233.7</c:v>
                </c:pt>
                <c:pt idx="2892">
                  <c:v>231.5</c:v>
                </c:pt>
                <c:pt idx="2893">
                  <c:v>235</c:v>
                </c:pt>
                <c:pt idx="2894">
                  <c:v>232.9</c:v>
                </c:pt>
                <c:pt idx="2895">
                  <c:v>234.4</c:v>
                </c:pt>
                <c:pt idx="2896">
                  <c:v>234.7</c:v>
                </c:pt>
                <c:pt idx="2897">
                  <c:v>229.9</c:v>
                </c:pt>
                <c:pt idx="2898">
                  <c:v>234.3</c:v>
                </c:pt>
                <c:pt idx="2899">
                  <c:v>233</c:v>
                </c:pt>
                <c:pt idx="2900">
                  <c:v>232.5</c:v>
                </c:pt>
                <c:pt idx="2901">
                  <c:v>235</c:v>
                </c:pt>
                <c:pt idx="2902">
                  <c:v>234</c:v>
                </c:pt>
                <c:pt idx="2903">
                  <c:v>235.2</c:v>
                </c:pt>
                <c:pt idx="2904">
                  <c:v>235.1</c:v>
                </c:pt>
                <c:pt idx="2905">
                  <c:v>229.9</c:v>
                </c:pt>
                <c:pt idx="2906">
                  <c:v>233</c:v>
                </c:pt>
                <c:pt idx="2907">
                  <c:v>231</c:v>
                </c:pt>
                <c:pt idx="2908">
                  <c:v>233.6</c:v>
                </c:pt>
                <c:pt idx="2909">
                  <c:v>231.6</c:v>
                </c:pt>
                <c:pt idx="2910">
                  <c:v>230.6</c:v>
                </c:pt>
                <c:pt idx="2911">
                  <c:v>232.8</c:v>
                </c:pt>
                <c:pt idx="2912">
                  <c:v>232.3</c:v>
                </c:pt>
                <c:pt idx="2913">
                  <c:v>234.5</c:v>
                </c:pt>
                <c:pt idx="2914">
                  <c:v>233</c:v>
                </c:pt>
                <c:pt idx="2915">
                  <c:v>234.3</c:v>
                </c:pt>
                <c:pt idx="2916">
                  <c:v>230.1</c:v>
                </c:pt>
                <c:pt idx="2917">
                  <c:v>233.2</c:v>
                </c:pt>
                <c:pt idx="2918">
                  <c:v>233.3</c:v>
                </c:pt>
                <c:pt idx="2919">
                  <c:v>231.6</c:v>
                </c:pt>
                <c:pt idx="2920">
                  <c:v>233.5</c:v>
                </c:pt>
                <c:pt idx="2921">
                  <c:v>234.5</c:v>
                </c:pt>
                <c:pt idx="2922">
                  <c:v>230.6</c:v>
                </c:pt>
                <c:pt idx="2923">
                  <c:v>231</c:v>
                </c:pt>
                <c:pt idx="2924">
                  <c:v>233.3</c:v>
                </c:pt>
                <c:pt idx="2925">
                  <c:v>231.7</c:v>
                </c:pt>
                <c:pt idx="2926">
                  <c:v>233.4</c:v>
                </c:pt>
                <c:pt idx="2927">
                  <c:v>233.3</c:v>
                </c:pt>
                <c:pt idx="2928">
                  <c:v>232.3</c:v>
                </c:pt>
                <c:pt idx="2929">
                  <c:v>234.6</c:v>
                </c:pt>
                <c:pt idx="2930">
                  <c:v>231.8</c:v>
                </c:pt>
                <c:pt idx="2931">
                  <c:v>233</c:v>
                </c:pt>
                <c:pt idx="2932">
                  <c:v>231.2</c:v>
                </c:pt>
                <c:pt idx="2933">
                  <c:v>233.3</c:v>
                </c:pt>
                <c:pt idx="2934">
                  <c:v>233.9</c:v>
                </c:pt>
                <c:pt idx="2935">
                  <c:v>231.2</c:v>
                </c:pt>
                <c:pt idx="2936">
                  <c:v>234.3</c:v>
                </c:pt>
                <c:pt idx="2937">
                  <c:v>234</c:v>
                </c:pt>
                <c:pt idx="2938">
                  <c:v>234.1</c:v>
                </c:pt>
                <c:pt idx="2939">
                  <c:v>233.6</c:v>
                </c:pt>
                <c:pt idx="2940">
                  <c:v>232.4</c:v>
                </c:pt>
                <c:pt idx="2941">
                  <c:v>233.8</c:v>
                </c:pt>
                <c:pt idx="2942">
                  <c:v>229.7</c:v>
                </c:pt>
                <c:pt idx="2943">
                  <c:v>235</c:v>
                </c:pt>
                <c:pt idx="2944">
                  <c:v>231.7</c:v>
                </c:pt>
                <c:pt idx="2945">
                  <c:v>232.1</c:v>
                </c:pt>
                <c:pt idx="2946">
                  <c:v>233.4</c:v>
                </c:pt>
                <c:pt idx="2947">
                  <c:v>233.6</c:v>
                </c:pt>
                <c:pt idx="2948">
                  <c:v>233.4</c:v>
                </c:pt>
                <c:pt idx="2949">
                  <c:v>234.4</c:v>
                </c:pt>
                <c:pt idx="2950">
                  <c:v>232.5</c:v>
                </c:pt>
                <c:pt idx="2951">
                  <c:v>234.2</c:v>
                </c:pt>
                <c:pt idx="2952">
                  <c:v>235</c:v>
                </c:pt>
                <c:pt idx="2953">
                  <c:v>234.1</c:v>
                </c:pt>
                <c:pt idx="2954">
                  <c:v>234.8</c:v>
                </c:pt>
                <c:pt idx="2955">
                  <c:v>234.5</c:v>
                </c:pt>
                <c:pt idx="2956">
                  <c:v>234.3</c:v>
                </c:pt>
                <c:pt idx="2957">
                  <c:v>233.2</c:v>
                </c:pt>
                <c:pt idx="2958">
                  <c:v>232.9</c:v>
                </c:pt>
                <c:pt idx="2959">
                  <c:v>233.1</c:v>
                </c:pt>
                <c:pt idx="2960">
                  <c:v>233.5</c:v>
                </c:pt>
                <c:pt idx="2961">
                  <c:v>236.9</c:v>
                </c:pt>
                <c:pt idx="2962">
                  <c:v>232.9</c:v>
                </c:pt>
                <c:pt idx="2963">
                  <c:v>234.6</c:v>
                </c:pt>
                <c:pt idx="2964">
                  <c:v>233.6</c:v>
                </c:pt>
                <c:pt idx="2965">
                  <c:v>234.9</c:v>
                </c:pt>
                <c:pt idx="2966">
                  <c:v>233.3</c:v>
                </c:pt>
                <c:pt idx="2967">
                  <c:v>236</c:v>
                </c:pt>
                <c:pt idx="2968">
                  <c:v>234.2</c:v>
                </c:pt>
                <c:pt idx="2969">
                  <c:v>237.5</c:v>
                </c:pt>
                <c:pt idx="2970">
                  <c:v>234.5</c:v>
                </c:pt>
                <c:pt idx="2971">
                  <c:v>232.4</c:v>
                </c:pt>
                <c:pt idx="2972">
                  <c:v>232.3</c:v>
                </c:pt>
                <c:pt idx="2973">
                  <c:v>233.2</c:v>
                </c:pt>
                <c:pt idx="2974">
                  <c:v>234.8</c:v>
                </c:pt>
                <c:pt idx="2975">
                  <c:v>235</c:v>
                </c:pt>
                <c:pt idx="2976">
                  <c:v>232.5</c:v>
                </c:pt>
                <c:pt idx="2977">
                  <c:v>237</c:v>
                </c:pt>
                <c:pt idx="2978">
                  <c:v>234.4</c:v>
                </c:pt>
                <c:pt idx="2979">
                  <c:v>232.6</c:v>
                </c:pt>
                <c:pt idx="2980">
                  <c:v>234.6</c:v>
                </c:pt>
                <c:pt idx="2981">
                  <c:v>233.4</c:v>
                </c:pt>
                <c:pt idx="2982">
                  <c:v>233.4</c:v>
                </c:pt>
                <c:pt idx="2983">
                  <c:v>234.5</c:v>
                </c:pt>
                <c:pt idx="2984">
                  <c:v>232.7</c:v>
                </c:pt>
                <c:pt idx="2985">
                  <c:v>233.6</c:v>
                </c:pt>
                <c:pt idx="2986">
                  <c:v>233.5</c:v>
                </c:pt>
                <c:pt idx="2987">
                  <c:v>233.3</c:v>
                </c:pt>
                <c:pt idx="2988">
                  <c:v>234.4</c:v>
                </c:pt>
                <c:pt idx="2989">
                  <c:v>234.7</c:v>
                </c:pt>
                <c:pt idx="2990">
                  <c:v>234.9</c:v>
                </c:pt>
                <c:pt idx="2991">
                  <c:v>233.1</c:v>
                </c:pt>
                <c:pt idx="2992">
                  <c:v>235</c:v>
                </c:pt>
                <c:pt idx="2993">
                  <c:v>236.8</c:v>
                </c:pt>
                <c:pt idx="2994">
                  <c:v>237.7</c:v>
                </c:pt>
                <c:pt idx="2995">
                  <c:v>233.8</c:v>
                </c:pt>
                <c:pt idx="2996">
                  <c:v>235.8</c:v>
                </c:pt>
                <c:pt idx="2997">
                  <c:v>231.5</c:v>
                </c:pt>
                <c:pt idx="2998">
                  <c:v>233.7</c:v>
                </c:pt>
                <c:pt idx="2999">
                  <c:v>236.3</c:v>
                </c:pt>
                <c:pt idx="3000">
                  <c:v>233.6</c:v>
                </c:pt>
                <c:pt idx="3001">
                  <c:v>236.5</c:v>
                </c:pt>
                <c:pt idx="3002">
                  <c:v>232.5</c:v>
                </c:pt>
                <c:pt idx="3003">
                  <c:v>235.6</c:v>
                </c:pt>
                <c:pt idx="3004">
                  <c:v>234.3</c:v>
                </c:pt>
                <c:pt idx="3005">
                  <c:v>234.6</c:v>
                </c:pt>
                <c:pt idx="3006">
                  <c:v>233.7</c:v>
                </c:pt>
                <c:pt idx="3007">
                  <c:v>235</c:v>
                </c:pt>
                <c:pt idx="3008">
                  <c:v>231.6</c:v>
                </c:pt>
                <c:pt idx="3009">
                  <c:v>234.4</c:v>
                </c:pt>
                <c:pt idx="3010">
                  <c:v>233.2</c:v>
                </c:pt>
                <c:pt idx="3011">
                  <c:v>233.9</c:v>
                </c:pt>
                <c:pt idx="3012">
                  <c:v>233.4</c:v>
                </c:pt>
                <c:pt idx="3013">
                  <c:v>233.8</c:v>
                </c:pt>
                <c:pt idx="3014">
                  <c:v>234.8</c:v>
                </c:pt>
                <c:pt idx="3015">
                  <c:v>231.9</c:v>
                </c:pt>
                <c:pt idx="3016">
                  <c:v>234.2</c:v>
                </c:pt>
                <c:pt idx="3017">
                  <c:v>231.7</c:v>
                </c:pt>
                <c:pt idx="3018">
                  <c:v>233.8</c:v>
                </c:pt>
                <c:pt idx="3019">
                  <c:v>236.2</c:v>
                </c:pt>
                <c:pt idx="3020">
                  <c:v>231.7</c:v>
                </c:pt>
                <c:pt idx="3021">
                  <c:v>234.8</c:v>
                </c:pt>
                <c:pt idx="3022">
                  <c:v>236.1</c:v>
                </c:pt>
                <c:pt idx="3023">
                  <c:v>236.5</c:v>
                </c:pt>
                <c:pt idx="3024">
                  <c:v>236.2</c:v>
                </c:pt>
                <c:pt idx="3025">
                  <c:v>234.3</c:v>
                </c:pt>
                <c:pt idx="3026">
                  <c:v>235.2</c:v>
                </c:pt>
                <c:pt idx="3027">
                  <c:v>234.7</c:v>
                </c:pt>
                <c:pt idx="3028">
                  <c:v>233.9</c:v>
                </c:pt>
                <c:pt idx="3029">
                  <c:v>236.2</c:v>
                </c:pt>
                <c:pt idx="3030">
                  <c:v>234.1</c:v>
                </c:pt>
                <c:pt idx="3031">
                  <c:v>232.4</c:v>
                </c:pt>
                <c:pt idx="3032">
                  <c:v>233.2</c:v>
                </c:pt>
                <c:pt idx="3033">
                  <c:v>232.2</c:v>
                </c:pt>
                <c:pt idx="3034">
                  <c:v>235.8</c:v>
                </c:pt>
                <c:pt idx="3035">
                  <c:v>235.3</c:v>
                </c:pt>
                <c:pt idx="3036">
                  <c:v>234.2</c:v>
                </c:pt>
                <c:pt idx="3037">
                  <c:v>239.1</c:v>
                </c:pt>
                <c:pt idx="3038">
                  <c:v>233.5</c:v>
                </c:pt>
                <c:pt idx="3039">
                  <c:v>235.7</c:v>
                </c:pt>
                <c:pt idx="3040">
                  <c:v>234.3</c:v>
                </c:pt>
                <c:pt idx="3041">
                  <c:v>233.7</c:v>
                </c:pt>
                <c:pt idx="3042">
                  <c:v>235.3</c:v>
                </c:pt>
                <c:pt idx="3043">
                  <c:v>232.2</c:v>
                </c:pt>
                <c:pt idx="3044">
                  <c:v>234.9</c:v>
                </c:pt>
                <c:pt idx="3045">
                  <c:v>236.2</c:v>
                </c:pt>
                <c:pt idx="3046">
                  <c:v>236.3</c:v>
                </c:pt>
                <c:pt idx="3047">
                  <c:v>235.5</c:v>
                </c:pt>
                <c:pt idx="3048">
                  <c:v>235.8</c:v>
                </c:pt>
                <c:pt idx="3049">
                  <c:v>234.3</c:v>
                </c:pt>
                <c:pt idx="3050">
                  <c:v>234.2</c:v>
                </c:pt>
                <c:pt idx="3051">
                  <c:v>233.4</c:v>
                </c:pt>
                <c:pt idx="3052">
                  <c:v>235.5</c:v>
                </c:pt>
                <c:pt idx="3053">
                  <c:v>234.8</c:v>
                </c:pt>
                <c:pt idx="3054">
                  <c:v>234</c:v>
                </c:pt>
                <c:pt idx="3055">
                  <c:v>234.1</c:v>
                </c:pt>
                <c:pt idx="3056">
                  <c:v>237.9</c:v>
                </c:pt>
                <c:pt idx="3057">
                  <c:v>236.2</c:v>
                </c:pt>
                <c:pt idx="3058">
                  <c:v>233.1</c:v>
                </c:pt>
                <c:pt idx="3059">
                  <c:v>232.2</c:v>
                </c:pt>
                <c:pt idx="3060">
                  <c:v>230.6</c:v>
                </c:pt>
                <c:pt idx="3061">
                  <c:v>234.8</c:v>
                </c:pt>
                <c:pt idx="3062">
                  <c:v>234.9</c:v>
                </c:pt>
                <c:pt idx="3063">
                  <c:v>233.3</c:v>
                </c:pt>
                <c:pt idx="3064">
                  <c:v>234.8</c:v>
                </c:pt>
                <c:pt idx="3065">
                  <c:v>235.8</c:v>
                </c:pt>
                <c:pt idx="3066">
                  <c:v>234.5</c:v>
                </c:pt>
                <c:pt idx="3067">
                  <c:v>232.2</c:v>
                </c:pt>
                <c:pt idx="3068">
                  <c:v>233.5</c:v>
                </c:pt>
                <c:pt idx="3069">
                  <c:v>233.9</c:v>
                </c:pt>
                <c:pt idx="3070">
                  <c:v>233.7</c:v>
                </c:pt>
                <c:pt idx="3071">
                  <c:v>232.7</c:v>
                </c:pt>
                <c:pt idx="3072">
                  <c:v>232.4</c:v>
                </c:pt>
                <c:pt idx="3073">
                  <c:v>233.5</c:v>
                </c:pt>
                <c:pt idx="3074">
                  <c:v>234.1</c:v>
                </c:pt>
                <c:pt idx="3075">
                  <c:v>234.6</c:v>
                </c:pt>
                <c:pt idx="3076">
                  <c:v>234.5</c:v>
                </c:pt>
                <c:pt idx="3077">
                  <c:v>231</c:v>
                </c:pt>
                <c:pt idx="3078">
                  <c:v>232.7</c:v>
                </c:pt>
                <c:pt idx="3079">
                  <c:v>234.9</c:v>
                </c:pt>
                <c:pt idx="3080">
                  <c:v>231.9</c:v>
                </c:pt>
                <c:pt idx="3081">
                  <c:v>232.8</c:v>
                </c:pt>
                <c:pt idx="3082">
                  <c:v>230.4</c:v>
                </c:pt>
                <c:pt idx="3083">
                  <c:v>235.3</c:v>
                </c:pt>
                <c:pt idx="3084">
                  <c:v>230.2</c:v>
                </c:pt>
                <c:pt idx="3085">
                  <c:v>232.8</c:v>
                </c:pt>
                <c:pt idx="3086">
                  <c:v>234.8</c:v>
                </c:pt>
                <c:pt idx="3087">
                  <c:v>232.9</c:v>
                </c:pt>
                <c:pt idx="3088">
                  <c:v>232.2</c:v>
                </c:pt>
                <c:pt idx="3089">
                  <c:v>235.1</c:v>
                </c:pt>
                <c:pt idx="3090">
                  <c:v>232.2</c:v>
                </c:pt>
                <c:pt idx="3091">
                  <c:v>233.7</c:v>
                </c:pt>
                <c:pt idx="3092">
                  <c:v>234</c:v>
                </c:pt>
                <c:pt idx="3093">
                  <c:v>232.9</c:v>
                </c:pt>
                <c:pt idx="3094">
                  <c:v>231.9</c:v>
                </c:pt>
                <c:pt idx="3095">
                  <c:v>230.5</c:v>
                </c:pt>
                <c:pt idx="3096">
                  <c:v>233</c:v>
                </c:pt>
                <c:pt idx="3097">
                  <c:v>235.9</c:v>
                </c:pt>
                <c:pt idx="3098">
                  <c:v>234.7</c:v>
                </c:pt>
                <c:pt idx="3099">
                  <c:v>234.9</c:v>
                </c:pt>
                <c:pt idx="3100">
                  <c:v>234.8</c:v>
                </c:pt>
                <c:pt idx="3101">
                  <c:v>233.4</c:v>
                </c:pt>
                <c:pt idx="3102">
                  <c:v>235.1</c:v>
                </c:pt>
                <c:pt idx="3103">
                  <c:v>234.1</c:v>
                </c:pt>
                <c:pt idx="3104">
                  <c:v>232.4</c:v>
                </c:pt>
                <c:pt idx="3105">
                  <c:v>232.5</c:v>
                </c:pt>
                <c:pt idx="3106">
                  <c:v>234.7</c:v>
                </c:pt>
                <c:pt idx="3107">
                  <c:v>230.4</c:v>
                </c:pt>
                <c:pt idx="3108">
                  <c:v>232.5</c:v>
                </c:pt>
                <c:pt idx="3109">
                  <c:v>234.9</c:v>
                </c:pt>
                <c:pt idx="3110">
                  <c:v>232.5</c:v>
                </c:pt>
                <c:pt idx="3111">
                  <c:v>231.3</c:v>
                </c:pt>
                <c:pt idx="3112">
                  <c:v>232.7</c:v>
                </c:pt>
                <c:pt idx="3113">
                  <c:v>234.8</c:v>
                </c:pt>
                <c:pt idx="3114">
                  <c:v>230.6</c:v>
                </c:pt>
                <c:pt idx="3115">
                  <c:v>235.1</c:v>
                </c:pt>
                <c:pt idx="3116">
                  <c:v>235.1</c:v>
                </c:pt>
                <c:pt idx="3117">
                  <c:v>234.3</c:v>
                </c:pt>
                <c:pt idx="3118">
                  <c:v>234.3</c:v>
                </c:pt>
                <c:pt idx="3119">
                  <c:v>233.7</c:v>
                </c:pt>
                <c:pt idx="3120">
                  <c:v>234.6</c:v>
                </c:pt>
                <c:pt idx="3121">
                  <c:v>230.9</c:v>
                </c:pt>
                <c:pt idx="3122">
                  <c:v>232</c:v>
                </c:pt>
                <c:pt idx="3123">
                  <c:v>231.7</c:v>
                </c:pt>
                <c:pt idx="3124">
                  <c:v>235.3</c:v>
                </c:pt>
                <c:pt idx="3125">
                  <c:v>233.7</c:v>
                </c:pt>
                <c:pt idx="3126">
                  <c:v>233.8</c:v>
                </c:pt>
                <c:pt idx="3127">
                  <c:v>234.5</c:v>
                </c:pt>
                <c:pt idx="3128">
                  <c:v>233.3</c:v>
                </c:pt>
                <c:pt idx="3129">
                  <c:v>233.7</c:v>
                </c:pt>
                <c:pt idx="3130">
                  <c:v>232.6</c:v>
                </c:pt>
                <c:pt idx="3131">
                  <c:v>231.7</c:v>
                </c:pt>
                <c:pt idx="3132">
                  <c:v>232</c:v>
                </c:pt>
                <c:pt idx="3133">
                  <c:v>233.1</c:v>
                </c:pt>
                <c:pt idx="3134">
                  <c:v>232</c:v>
                </c:pt>
                <c:pt idx="3135">
                  <c:v>231.1</c:v>
                </c:pt>
                <c:pt idx="3136">
                  <c:v>232.3</c:v>
                </c:pt>
                <c:pt idx="3137">
                  <c:v>232.7</c:v>
                </c:pt>
                <c:pt idx="3138">
                  <c:v>234.7</c:v>
                </c:pt>
                <c:pt idx="3139">
                  <c:v>232.4</c:v>
                </c:pt>
                <c:pt idx="3140">
                  <c:v>231.3</c:v>
                </c:pt>
                <c:pt idx="3141">
                  <c:v>232.5</c:v>
                </c:pt>
                <c:pt idx="3142">
                  <c:v>235.5</c:v>
                </c:pt>
                <c:pt idx="3143">
                  <c:v>232.2</c:v>
                </c:pt>
                <c:pt idx="3144">
                  <c:v>235</c:v>
                </c:pt>
                <c:pt idx="3145">
                  <c:v>234.8</c:v>
                </c:pt>
                <c:pt idx="3146">
                  <c:v>233.7</c:v>
                </c:pt>
                <c:pt idx="3147">
                  <c:v>232.8</c:v>
                </c:pt>
                <c:pt idx="3148">
                  <c:v>230.3</c:v>
                </c:pt>
                <c:pt idx="3149">
                  <c:v>230.7</c:v>
                </c:pt>
                <c:pt idx="3150">
                  <c:v>231</c:v>
                </c:pt>
                <c:pt idx="3151">
                  <c:v>233.3</c:v>
                </c:pt>
                <c:pt idx="3152">
                  <c:v>234.1</c:v>
                </c:pt>
                <c:pt idx="3153">
                  <c:v>232.2</c:v>
                </c:pt>
                <c:pt idx="3154">
                  <c:v>232</c:v>
                </c:pt>
                <c:pt idx="3155">
                  <c:v>229.8</c:v>
                </c:pt>
                <c:pt idx="3156">
                  <c:v>232.5</c:v>
                </c:pt>
                <c:pt idx="3157">
                  <c:v>230</c:v>
                </c:pt>
                <c:pt idx="3158">
                  <c:v>232.9</c:v>
                </c:pt>
                <c:pt idx="3159">
                  <c:v>230.8</c:v>
                </c:pt>
                <c:pt idx="3160">
                  <c:v>229.1</c:v>
                </c:pt>
                <c:pt idx="3161">
                  <c:v>231</c:v>
                </c:pt>
                <c:pt idx="3162">
                  <c:v>231.9</c:v>
                </c:pt>
                <c:pt idx="3163">
                  <c:v>232.9</c:v>
                </c:pt>
                <c:pt idx="3164">
                  <c:v>232.2</c:v>
                </c:pt>
                <c:pt idx="3165">
                  <c:v>231.5</c:v>
                </c:pt>
                <c:pt idx="3166">
                  <c:v>234.2</c:v>
                </c:pt>
                <c:pt idx="3167">
                  <c:v>232.2</c:v>
                </c:pt>
                <c:pt idx="3168">
                  <c:v>232.7</c:v>
                </c:pt>
                <c:pt idx="3169">
                  <c:v>234</c:v>
                </c:pt>
                <c:pt idx="3170">
                  <c:v>230</c:v>
                </c:pt>
                <c:pt idx="3171">
                  <c:v>233.3</c:v>
                </c:pt>
                <c:pt idx="3172">
                  <c:v>235.6</c:v>
                </c:pt>
                <c:pt idx="3173">
                  <c:v>232.9</c:v>
                </c:pt>
                <c:pt idx="3174">
                  <c:v>231.2</c:v>
                </c:pt>
                <c:pt idx="3175">
                  <c:v>231.2</c:v>
                </c:pt>
                <c:pt idx="3176">
                  <c:v>231.8</c:v>
                </c:pt>
                <c:pt idx="3177">
                  <c:v>232.4</c:v>
                </c:pt>
                <c:pt idx="3178">
                  <c:v>231.6</c:v>
                </c:pt>
                <c:pt idx="3179">
                  <c:v>230.1</c:v>
                </c:pt>
                <c:pt idx="3180">
                  <c:v>231.4</c:v>
                </c:pt>
                <c:pt idx="3181">
                  <c:v>227.5</c:v>
                </c:pt>
                <c:pt idx="3182">
                  <c:v>232.6</c:v>
                </c:pt>
                <c:pt idx="3183">
                  <c:v>231</c:v>
                </c:pt>
                <c:pt idx="3184">
                  <c:v>232.9</c:v>
                </c:pt>
                <c:pt idx="3185">
                  <c:v>230.6</c:v>
                </c:pt>
                <c:pt idx="3186">
                  <c:v>233.8</c:v>
                </c:pt>
                <c:pt idx="3187">
                  <c:v>231</c:v>
                </c:pt>
                <c:pt idx="3188">
                  <c:v>229</c:v>
                </c:pt>
                <c:pt idx="3189">
                  <c:v>229.6</c:v>
                </c:pt>
                <c:pt idx="3190">
                  <c:v>228.6</c:v>
                </c:pt>
                <c:pt idx="3191">
                  <c:v>229.3</c:v>
                </c:pt>
                <c:pt idx="3192">
                  <c:v>228.8</c:v>
                </c:pt>
                <c:pt idx="3193">
                  <c:v>229.2</c:v>
                </c:pt>
                <c:pt idx="3194">
                  <c:v>232.6</c:v>
                </c:pt>
                <c:pt idx="3195">
                  <c:v>230.4</c:v>
                </c:pt>
                <c:pt idx="3196">
                  <c:v>231.6</c:v>
                </c:pt>
                <c:pt idx="3197">
                  <c:v>232.8</c:v>
                </c:pt>
                <c:pt idx="3198">
                  <c:v>232.3</c:v>
                </c:pt>
                <c:pt idx="3199">
                  <c:v>232.6</c:v>
                </c:pt>
                <c:pt idx="3200">
                  <c:v>230.4</c:v>
                </c:pt>
                <c:pt idx="3201">
                  <c:v>232.6</c:v>
                </c:pt>
                <c:pt idx="3202">
                  <c:v>230.8</c:v>
                </c:pt>
                <c:pt idx="3203">
                  <c:v>230.6</c:v>
                </c:pt>
                <c:pt idx="3204">
                  <c:v>230.8</c:v>
                </c:pt>
                <c:pt idx="3205">
                  <c:v>230.8</c:v>
                </c:pt>
                <c:pt idx="3206">
                  <c:v>227.2</c:v>
                </c:pt>
                <c:pt idx="3207">
                  <c:v>229</c:v>
                </c:pt>
                <c:pt idx="3208">
                  <c:v>231</c:v>
                </c:pt>
                <c:pt idx="3209">
                  <c:v>227.4</c:v>
                </c:pt>
                <c:pt idx="3210">
                  <c:v>229.7</c:v>
                </c:pt>
                <c:pt idx="3211">
                  <c:v>230.4</c:v>
                </c:pt>
                <c:pt idx="3212">
                  <c:v>230.1</c:v>
                </c:pt>
                <c:pt idx="3213">
                  <c:v>229.9</c:v>
                </c:pt>
                <c:pt idx="3214">
                  <c:v>229.6</c:v>
                </c:pt>
                <c:pt idx="3215">
                  <c:v>227.7</c:v>
                </c:pt>
                <c:pt idx="3216">
                  <c:v>230.1</c:v>
                </c:pt>
                <c:pt idx="3217">
                  <c:v>224.8</c:v>
                </c:pt>
                <c:pt idx="3218">
                  <c:v>227.3</c:v>
                </c:pt>
                <c:pt idx="3219">
                  <c:v>228.6</c:v>
                </c:pt>
                <c:pt idx="3220">
                  <c:v>225.6</c:v>
                </c:pt>
                <c:pt idx="3221">
                  <c:v>225.7</c:v>
                </c:pt>
                <c:pt idx="3222">
                  <c:v>227.1</c:v>
                </c:pt>
                <c:pt idx="3223">
                  <c:v>225.3</c:v>
                </c:pt>
                <c:pt idx="3224">
                  <c:v>226.6</c:v>
                </c:pt>
                <c:pt idx="3225">
                  <c:v>223.7</c:v>
                </c:pt>
                <c:pt idx="3226">
                  <c:v>225.1</c:v>
                </c:pt>
                <c:pt idx="3227">
                  <c:v>225.8</c:v>
                </c:pt>
                <c:pt idx="3228">
                  <c:v>225.9</c:v>
                </c:pt>
                <c:pt idx="3229">
                  <c:v>224.3</c:v>
                </c:pt>
                <c:pt idx="3230">
                  <c:v>224.2</c:v>
                </c:pt>
                <c:pt idx="3231">
                  <c:v>226</c:v>
                </c:pt>
                <c:pt idx="3232">
                  <c:v>227.8</c:v>
                </c:pt>
                <c:pt idx="3233">
                  <c:v>225.5</c:v>
                </c:pt>
                <c:pt idx="3234">
                  <c:v>226.1</c:v>
                </c:pt>
                <c:pt idx="3235">
                  <c:v>225.1</c:v>
                </c:pt>
                <c:pt idx="3236">
                  <c:v>224.3</c:v>
                </c:pt>
                <c:pt idx="3237">
                  <c:v>222.5</c:v>
                </c:pt>
                <c:pt idx="3238">
                  <c:v>225.2</c:v>
                </c:pt>
                <c:pt idx="3239">
                  <c:v>223.4</c:v>
                </c:pt>
                <c:pt idx="3240">
                  <c:v>222.5</c:v>
                </c:pt>
                <c:pt idx="3241">
                  <c:v>221.5</c:v>
                </c:pt>
                <c:pt idx="3242">
                  <c:v>221.2</c:v>
                </c:pt>
                <c:pt idx="3243">
                  <c:v>221.5</c:v>
                </c:pt>
                <c:pt idx="3244">
                  <c:v>220.4</c:v>
                </c:pt>
                <c:pt idx="3245">
                  <c:v>222.8</c:v>
                </c:pt>
                <c:pt idx="3246">
                  <c:v>220.2</c:v>
                </c:pt>
                <c:pt idx="3247">
                  <c:v>221.9</c:v>
                </c:pt>
                <c:pt idx="3248">
                  <c:v>221.7</c:v>
                </c:pt>
                <c:pt idx="3249">
                  <c:v>221.5</c:v>
                </c:pt>
                <c:pt idx="3250">
                  <c:v>222.6</c:v>
                </c:pt>
                <c:pt idx="3251">
                  <c:v>223</c:v>
                </c:pt>
                <c:pt idx="3252">
                  <c:v>220.2</c:v>
                </c:pt>
                <c:pt idx="3253">
                  <c:v>223.3</c:v>
                </c:pt>
                <c:pt idx="3254">
                  <c:v>224.2</c:v>
                </c:pt>
                <c:pt idx="3255">
                  <c:v>219.4</c:v>
                </c:pt>
                <c:pt idx="3256">
                  <c:v>218.6</c:v>
                </c:pt>
                <c:pt idx="3257">
                  <c:v>219.2</c:v>
                </c:pt>
                <c:pt idx="3258">
                  <c:v>220.3</c:v>
                </c:pt>
                <c:pt idx="3259">
                  <c:v>218.5</c:v>
                </c:pt>
                <c:pt idx="3260">
                  <c:v>220</c:v>
                </c:pt>
                <c:pt idx="3261">
                  <c:v>218</c:v>
                </c:pt>
                <c:pt idx="3262">
                  <c:v>216.6</c:v>
                </c:pt>
                <c:pt idx="3263">
                  <c:v>218</c:v>
                </c:pt>
                <c:pt idx="3264">
                  <c:v>217.1</c:v>
                </c:pt>
                <c:pt idx="3265">
                  <c:v>216.7</c:v>
                </c:pt>
                <c:pt idx="3266">
                  <c:v>215.9</c:v>
                </c:pt>
                <c:pt idx="3267">
                  <c:v>216.1</c:v>
                </c:pt>
                <c:pt idx="3268">
                  <c:v>215.9</c:v>
                </c:pt>
                <c:pt idx="3269">
                  <c:v>215</c:v>
                </c:pt>
                <c:pt idx="3270">
                  <c:v>215.7</c:v>
                </c:pt>
                <c:pt idx="3271">
                  <c:v>214.2</c:v>
                </c:pt>
                <c:pt idx="3272">
                  <c:v>214.3</c:v>
                </c:pt>
                <c:pt idx="3273">
                  <c:v>215.9</c:v>
                </c:pt>
                <c:pt idx="3274">
                  <c:v>215.7</c:v>
                </c:pt>
                <c:pt idx="3275">
                  <c:v>215</c:v>
                </c:pt>
                <c:pt idx="3276">
                  <c:v>214.2</c:v>
                </c:pt>
                <c:pt idx="3277">
                  <c:v>215.7</c:v>
                </c:pt>
                <c:pt idx="3278">
                  <c:v>218</c:v>
                </c:pt>
                <c:pt idx="3279">
                  <c:v>213.2</c:v>
                </c:pt>
                <c:pt idx="3280">
                  <c:v>218.5</c:v>
                </c:pt>
                <c:pt idx="3281">
                  <c:v>217.8</c:v>
                </c:pt>
                <c:pt idx="3282">
                  <c:v>215.4</c:v>
                </c:pt>
                <c:pt idx="3283">
                  <c:v>214.8</c:v>
                </c:pt>
                <c:pt idx="3284">
                  <c:v>217</c:v>
                </c:pt>
                <c:pt idx="3285">
                  <c:v>219.1</c:v>
                </c:pt>
                <c:pt idx="3286">
                  <c:v>214.1</c:v>
                </c:pt>
                <c:pt idx="3287">
                  <c:v>213.8</c:v>
                </c:pt>
                <c:pt idx="3288">
                  <c:v>216.8</c:v>
                </c:pt>
                <c:pt idx="3289">
                  <c:v>213.6</c:v>
                </c:pt>
                <c:pt idx="3290">
                  <c:v>213.5</c:v>
                </c:pt>
                <c:pt idx="3291">
                  <c:v>214.4</c:v>
                </c:pt>
                <c:pt idx="3292">
                  <c:v>214.3</c:v>
                </c:pt>
                <c:pt idx="3293">
                  <c:v>218.1</c:v>
                </c:pt>
                <c:pt idx="3294">
                  <c:v>213</c:v>
                </c:pt>
                <c:pt idx="3295">
                  <c:v>213.9</c:v>
                </c:pt>
                <c:pt idx="3296">
                  <c:v>216.5</c:v>
                </c:pt>
                <c:pt idx="3297">
                  <c:v>214.6</c:v>
                </c:pt>
                <c:pt idx="3298">
                  <c:v>214.6</c:v>
                </c:pt>
                <c:pt idx="3299">
                  <c:v>214.8</c:v>
                </c:pt>
                <c:pt idx="3300">
                  <c:v>212.9</c:v>
                </c:pt>
                <c:pt idx="3301">
                  <c:v>214.5</c:v>
                </c:pt>
                <c:pt idx="3302">
                  <c:v>211</c:v>
                </c:pt>
                <c:pt idx="3303">
                  <c:v>214.6</c:v>
                </c:pt>
                <c:pt idx="3304">
                  <c:v>213.4</c:v>
                </c:pt>
                <c:pt idx="3305">
                  <c:v>213</c:v>
                </c:pt>
                <c:pt idx="3306">
                  <c:v>213.1</c:v>
                </c:pt>
                <c:pt idx="3307">
                  <c:v>215.9</c:v>
                </c:pt>
                <c:pt idx="3308">
                  <c:v>213.5</c:v>
                </c:pt>
                <c:pt idx="3309">
                  <c:v>213.3</c:v>
                </c:pt>
                <c:pt idx="3310">
                  <c:v>212.1</c:v>
                </c:pt>
                <c:pt idx="3311">
                  <c:v>213.4</c:v>
                </c:pt>
                <c:pt idx="3312">
                  <c:v>210.6</c:v>
                </c:pt>
                <c:pt idx="3313">
                  <c:v>208.7</c:v>
                </c:pt>
                <c:pt idx="3314">
                  <c:v>213.5</c:v>
                </c:pt>
                <c:pt idx="3315">
                  <c:v>212</c:v>
                </c:pt>
                <c:pt idx="3316">
                  <c:v>213.6</c:v>
                </c:pt>
                <c:pt idx="3317">
                  <c:v>212.9</c:v>
                </c:pt>
                <c:pt idx="3318">
                  <c:v>212.8</c:v>
                </c:pt>
                <c:pt idx="3319">
                  <c:v>211.2</c:v>
                </c:pt>
                <c:pt idx="3320">
                  <c:v>213.2</c:v>
                </c:pt>
                <c:pt idx="3321">
                  <c:v>212.4</c:v>
                </c:pt>
                <c:pt idx="3322">
                  <c:v>212.3</c:v>
                </c:pt>
                <c:pt idx="3323">
                  <c:v>212.1</c:v>
                </c:pt>
                <c:pt idx="3324">
                  <c:v>214</c:v>
                </c:pt>
                <c:pt idx="3325">
                  <c:v>212.7</c:v>
                </c:pt>
                <c:pt idx="3326">
                  <c:v>212.8</c:v>
                </c:pt>
                <c:pt idx="3327">
                  <c:v>210.8</c:v>
                </c:pt>
                <c:pt idx="3328">
                  <c:v>210.4</c:v>
                </c:pt>
                <c:pt idx="3329">
                  <c:v>211.8</c:v>
                </c:pt>
                <c:pt idx="3330">
                  <c:v>209.5</c:v>
                </c:pt>
                <c:pt idx="3331">
                  <c:v>208.9</c:v>
                </c:pt>
                <c:pt idx="3332">
                  <c:v>208.4</c:v>
                </c:pt>
                <c:pt idx="3333">
                  <c:v>208.2</c:v>
                </c:pt>
                <c:pt idx="3334">
                  <c:v>212</c:v>
                </c:pt>
                <c:pt idx="3335">
                  <c:v>209.6</c:v>
                </c:pt>
                <c:pt idx="3336">
                  <c:v>208.1</c:v>
                </c:pt>
                <c:pt idx="3337">
                  <c:v>209.6</c:v>
                </c:pt>
                <c:pt idx="3338">
                  <c:v>205.4</c:v>
                </c:pt>
                <c:pt idx="3339">
                  <c:v>212.6</c:v>
                </c:pt>
                <c:pt idx="3340">
                  <c:v>208.7</c:v>
                </c:pt>
                <c:pt idx="3341">
                  <c:v>209</c:v>
                </c:pt>
                <c:pt idx="3342">
                  <c:v>211.6</c:v>
                </c:pt>
                <c:pt idx="3343">
                  <c:v>211.5</c:v>
                </c:pt>
                <c:pt idx="3344">
                  <c:v>211.3</c:v>
                </c:pt>
                <c:pt idx="3345">
                  <c:v>212.6</c:v>
                </c:pt>
                <c:pt idx="3346">
                  <c:v>210.1</c:v>
                </c:pt>
                <c:pt idx="3347">
                  <c:v>211.5</c:v>
                </c:pt>
                <c:pt idx="3348">
                  <c:v>212.9</c:v>
                </c:pt>
                <c:pt idx="3349">
                  <c:v>212.1</c:v>
                </c:pt>
                <c:pt idx="3350">
                  <c:v>212.5</c:v>
                </c:pt>
                <c:pt idx="3351">
                  <c:v>209.6</c:v>
                </c:pt>
                <c:pt idx="3352">
                  <c:v>213.3</c:v>
                </c:pt>
                <c:pt idx="3353">
                  <c:v>211.8</c:v>
                </c:pt>
                <c:pt idx="3354">
                  <c:v>211.6</c:v>
                </c:pt>
                <c:pt idx="3355">
                  <c:v>212.8</c:v>
                </c:pt>
                <c:pt idx="3356">
                  <c:v>212.9</c:v>
                </c:pt>
                <c:pt idx="3357">
                  <c:v>215.9</c:v>
                </c:pt>
                <c:pt idx="3358">
                  <c:v>210.6</c:v>
                </c:pt>
                <c:pt idx="3359">
                  <c:v>217.6</c:v>
                </c:pt>
                <c:pt idx="3360">
                  <c:v>210.7</c:v>
                </c:pt>
                <c:pt idx="3361">
                  <c:v>209.5</c:v>
                </c:pt>
                <c:pt idx="3362">
                  <c:v>211</c:v>
                </c:pt>
                <c:pt idx="3363">
                  <c:v>212.7</c:v>
                </c:pt>
                <c:pt idx="3364">
                  <c:v>212.5</c:v>
                </c:pt>
                <c:pt idx="3365">
                  <c:v>210.4</c:v>
                </c:pt>
                <c:pt idx="3366">
                  <c:v>212.6</c:v>
                </c:pt>
                <c:pt idx="3367">
                  <c:v>210.7</c:v>
                </c:pt>
                <c:pt idx="3368">
                  <c:v>212.4</c:v>
                </c:pt>
                <c:pt idx="3369">
                  <c:v>209.3</c:v>
                </c:pt>
                <c:pt idx="3370">
                  <c:v>211.8</c:v>
                </c:pt>
                <c:pt idx="3371">
                  <c:v>208.1</c:v>
                </c:pt>
                <c:pt idx="3372">
                  <c:v>211.7</c:v>
                </c:pt>
                <c:pt idx="3373">
                  <c:v>208.4</c:v>
                </c:pt>
                <c:pt idx="3374">
                  <c:v>210.3</c:v>
                </c:pt>
                <c:pt idx="3375">
                  <c:v>210.3</c:v>
                </c:pt>
                <c:pt idx="3376">
                  <c:v>209</c:v>
                </c:pt>
                <c:pt idx="3377">
                  <c:v>210.2</c:v>
                </c:pt>
                <c:pt idx="3378">
                  <c:v>209</c:v>
                </c:pt>
                <c:pt idx="3379">
                  <c:v>211.5</c:v>
                </c:pt>
                <c:pt idx="3380">
                  <c:v>211.8</c:v>
                </c:pt>
                <c:pt idx="3381">
                  <c:v>213.9</c:v>
                </c:pt>
                <c:pt idx="3382">
                  <c:v>211.7</c:v>
                </c:pt>
                <c:pt idx="3383">
                  <c:v>211.9</c:v>
                </c:pt>
                <c:pt idx="3384">
                  <c:v>213.1</c:v>
                </c:pt>
                <c:pt idx="3385">
                  <c:v>212.4</c:v>
                </c:pt>
                <c:pt idx="3386">
                  <c:v>210.8</c:v>
                </c:pt>
                <c:pt idx="3387">
                  <c:v>211.3</c:v>
                </c:pt>
                <c:pt idx="3388">
                  <c:v>210.4</c:v>
                </c:pt>
                <c:pt idx="3389">
                  <c:v>211.3</c:v>
                </c:pt>
                <c:pt idx="3390">
                  <c:v>212.9</c:v>
                </c:pt>
                <c:pt idx="3391">
                  <c:v>211.6</c:v>
                </c:pt>
                <c:pt idx="3392">
                  <c:v>211.9</c:v>
                </c:pt>
                <c:pt idx="3393">
                  <c:v>208.9</c:v>
                </c:pt>
                <c:pt idx="3394">
                  <c:v>210.2</c:v>
                </c:pt>
                <c:pt idx="3395">
                  <c:v>211.1</c:v>
                </c:pt>
                <c:pt idx="3396">
                  <c:v>209.6</c:v>
                </c:pt>
                <c:pt idx="3397">
                  <c:v>211.3</c:v>
                </c:pt>
                <c:pt idx="3398">
                  <c:v>209.9</c:v>
                </c:pt>
                <c:pt idx="3399">
                  <c:v>211.8</c:v>
                </c:pt>
                <c:pt idx="3400">
                  <c:v>211.5</c:v>
                </c:pt>
                <c:pt idx="3401">
                  <c:v>209.1</c:v>
                </c:pt>
                <c:pt idx="3402">
                  <c:v>209.1</c:v>
                </c:pt>
                <c:pt idx="3403">
                  <c:v>209</c:v>
                </c:pt>
                <c:pt idx="3404">
                  <c:v>208</c:v>
                </c:pt>
                <c:pt idx="3405">
                  <c:v>209.2</c:v>
                </c:pt>
                <c:pt idx="3406">
                  <c:v>210.6</c:v>
                </c:pt>
                <c:pt idx="3407">
                  <c:v>208.1</c:v>
                </c:pt>
                <c:pt idx="3408">
                  <c:v>205.5</c:v>
                </c:pt>
                <c:pt idx="3409">
                  <c:v>207.5</c:v>
                </c:pt>
                <c:pt idx="3410">
                  <c:v>207.3</c:v>
                </c:pt>
                <c:pt idx="3411">
                  <c:v>206.7</c:v>
                </c:pt>
                <c:pt idx="3412">
                  <c:v>206</c:v>
                </c:pt>
                <c:pt idx="3413">
                  <c:v>207.8</c:v>
                </c:pt>
                <c:pt idx="3414">
                  <c:v>204</c:v>
                </c:pt>
                <c:pt idx="3415">
                  <c:v>205.9</c:v>
                </c:pt>
                <c:pt idx="3416">
                  <c:v>203</c:v>
                </c:pt>
                <c:pt idx="3417">
                  <c:v>205.5</c:v>
                </c:pt>
                <c:pt idx="3418">
                  <c:v>205.4</c:v>
                </c:pt>
                <c:pt idx="3419">
                  <c:v>206.8</c:v>
                </c:pt>
                <c:pt idx="3420">
                  <c:v>203.7</c:v>
                </c:pt>
                <c:pt idx="3421">
                  <c:v>203.6</c:v>
                </c:pt>
                <c:pt idx="3422">
                  <c:v>202.1</c:v>
                </c:pt>
                <c:pt idx="3423">
                  <c:v>201.9</c:v>
                </c:pt>
                <c:pt idx="3424">
                  <c:v>201.8</c:v>
                </c:pt>
                <c:pt idx="3425">
                  <c:v>200.9</c:v>
                </c:pt>
                <c:pt idx="3426">
                  <c:v>201</c:v>
                </c:pt>
                <c:pt idx="3427">
                  <c:v>203.6</c:v>
                </c:pt>
                <c:pt idx="3428">
                  <c:v>204.6</c:v>
                </c:pt>
                <c:pt idx="3429">
                  <c:v>203.3</c:v>
                </c:pt>
                <c:pt idx="3430">
                  <c:v>205.4</c:v>
                </c:pt>
                <c:pt idx="3431">
                  <c:v>205.7</c:v>
                </c:pt>
                <c:pt idx="3432">
                  <c:v>204.8</c:v>
                </c:pt>
                <c:pt idx="3433">
                  <c:v>204.7</c:v>
                </c:pt>
                <c:pt idx="3434">
                  <c:v>207.1</c:v>
                </c:pt>
                <c:pt idx="3435">
                  <c:v>202.7</c:v>
                </c:pt>
                <c:pt idx="3436">
                  <c:v>203.5</c:v>
                </c:pt>
                <c:pt idx="3437">
                  <c:v>205</c:v>
                </c:pt>
                <c:pt idx="3438">
                  <c:v>202.9</c:v>
                </c:pt>
                <c:pt idx="3439">
                  <c:v>203.4</c:v>
                </c:pt>
                <c:pt idx="3440">
                  <c:v>202.9</c:v>
                </c:pt>
                <c:pt idx="3441">
                  <c:v>201.2</c:v>
                </c:pt>
                <c:pt idx="3442">
                  <c:v>201.8</c:v>
                </c:pt>
                <c:pt idx="3443">
                  <c:v>202.3</c:v>
                </c:pt>
                <c:pt idx="3444">
                  <c:v>202.4</c:v>
                </c:pt>
                <c:pt idx="3445">
                  <c:v>199.2</c:v>
                </c:pt>
                <c:pt idx="3446">
                  <c:v>201.5</c:v>
                </c:pt>
                <c:pt idx="3447">
                  <c:v>202.9</c:v>
                </c:pt>
                <c:pt idx="3448">
                  <c:v>201.9</c:v>
                </c:pt>
                <c:pt idx="3449">
                  <c:v>197.4</c:v>
                </c:pt>
                <c:pt idx="3450">
                  <c:v>198.9</c:v>
                </c:pt>
                <c:pt idx="3451">
                  <c:v>197.8</c:v>
                </c:pt>
                <c:pt idx="3452">
                  <c:v>197.7</c:v>
                </c:pt>
                <c:pt idx="3453">
                  <c:v>199.4</c:v>
                </c:pt>
                <c:pt idx="3454">
                  <c:v>199.8</c:v>
                </c:pt>
                <c:pt idx="3455">
                  <c:v>199.5</c:v>
                </c:pt>
                <c:pt idx="3456">
                  <c:v>201.6</c:v>
                </c:pt>
                <c:pt idx="3457">
                  <c:v>205.6</c:v>
                </c:pt>
                <c:pt idx="3458">
                  <c:v>204.7</c:v>
                </c:pt>
                <c:pt idx="3459">
                  <c:v>209.8</c:v>
                </c:pt>
                <c:pt idx="3460">
                  <c:v>207.6</c:v>
                </c:pt>
                <c:pt idx="3461">
                  <c:v>209</c:v>
                </c:pt>
                <c:pt idx="3462">
                  <c:v>207.6</c:v>
                </c:pt>
                <c:pt idx="3463">
                  <c:v>208.9</c:v>
                </c:pt>
                <c:pt idx="3464">
                  <c:v>207</c:v>
                </c:pt>
                <c:pt idx="3465">
                  <c:v>206.3</c:v>
                </c:pt>
                <c:pt idx="3466">
                  <c:v>211</c:v>
                </c:pt>
                <c:pt idx="3467">
                  <c:v>207.3</c:v>
                </c:pt>
                <c:pt idx="3468">
                  <c:v>208.4</c:v>
                </c:pt>
                <c:pt idx="3469">
                  <c:v>206.5</c:v>
                </c:pt>
                <c:pt idx="3470">
                  <c:v>208.2</c:v>
                </c:pt>
                <c:pt idx="3471">
                  <c:v>208.1</c:v>
                </c:pt>
                <c:pt idx="3472">
                  <c:v>207.4</c:v>
                </c:pt>
                <c:pt idx="3473">
                  <c:v>208.3</c:v>
                </c:pt>
                <c:pt idx="3474">
                  <c:v>208.1</c:v>
                </c:pt>
                <c:pt idx="3475">
                  <c:v>206.8</c:v>
                </c:pt>
                <c:pt idx="3476">
                  <c:v>207.2</c:v>
                </c:pt>
                <c:pt idx="3477">
                  <c:v>210.3</c:v>
                </c:pt>
                <c:pt idx="3478">
                  <c:v>205.3</c:v>
                </c:pt>
                <c:pt idx="3479">
                  <c:v>207.3</c:v>
                </c:pt>
                <c:pt idx="3480">
                  <c:v>208.9</c:v>
                </c:pt>
                <c:pt idx="3481">
                  <c:v>210.1</c:v>
                </c:pt>
                <c:pt idx="3482">
                  <c:v>209.9</c:v>
                </c:pt>
                <c:pt idx="3483">
                  <c:v>207.9</c:v>
                </c:pt>
                <c:pt idx="3484">
                  <c:v>210.4</c:v>
                </c:pt>
                <c:pt idx="3485">
                  <c:v>208.5</c:v>
                </c:pt>
                <c:pt idx="3486">
                  <c:v>209.3</c:v>
                </c:pt>
                <c:pt idx="3487">
                  <c:v>211.1</c:v>
                </c:pt>
                <c:pt idx="3488">
                  <c:v>210.4</c:v>
                </c:pt>
                <c:pt idx="3489">
                  <c:v>210.2</c:v>
                </c:pt>
                <c:pt idx="3490">
                  <c:v>209.8</c:v>
                </c:pt>
                <c:pt idx="3491">
                  <c:v>211.9</c:v>
                </c:pt>
                <c:pt idx="3492">
                  <c:v>206</c:v>
                </c:pt>
                <c:pt idx="3493">
                  <c:v>207</c:v>
                </c:pt>
                <c:pt idx="3494">
                  <c:v>209.5</c:v>
                </c:pt>
                <c:pt idx="3495">
                  <c:v>212.5</c:v>
                </c:pt>
                <c:pt idx="3496">
                  <c:v>208.5</c:v>
                </c:pt>
                <c:pt idx="3497">
                  <c:v>210.2</c:v>
                </c:pt>
                <c:pt idx="3498">
                  <c:v>209.8</c:v>
                </c:pt>
                <c:pt idx="3499">
                  <c:v>210.3</c:v>
                </c:pt>
                <c:pt idx="3500">
                  <c:v>209.7</c:v>
                </c:pt>
                <c:pt idx="3501">
                  <c:v>208.2</c:v>
                </c:pt>
                <c:pt idx="3502">
                  <c:v>207.9</c:v>
                </c:pt>
                <c:pt idx="3503">
                  <c:v>209.4</c:v>
                </c:pt>
                <c:pt idx="3504">
                  <c:v>211</c:v>
                </c:pt>
                <c:pt idx="3505">
                  <c:v>212.3</c:v>
                </c:pt>
                <c:pt idx="3506">
                  <c:v>206.5</c:v>
                </c:pt>
                <c:pt idx="3507">
                  <c:v>211.5</c:v>
                </c:pt>
                <c:pt idx="3508">
                  <c:v>209.3</c:v>
                </c:pt>
                <c:pt idx="3509">
                  <c:v>211.8</c:v>
                </c:pt>
                <c:pt idx="3510">
                  <c:v>208.7</c:v>
                </c:pt>
                <c:pt idx="3511">
                  <c:v>209.8</c:v>
                </c:pt>
                <c:pt idx="3512">
                  <c:v>208.1</c:v>
                </c:pt>
                <c:pt idx="3513">
                  <c:v>211</c:v>
                </c:pt>
                <c:pt idx="3514">
                  <c:v>210.1</c:v>
                </c:pt>
                <c:pt idx="3515">
                  <c:v>208.4</c:v>
                </c:pt>
                <c:pt idx="3516">
                  <c:v>210.6</c:v>
                </c:pt>
                <c:pt idx="3517">
                  <c:v>209.4</c:v>
                </c:pt>
                <c:pt idx="3518">
                  <c:v>209.5</c:v>
                </c:pt>
                <c:pt idx="3519">
                  <c:v>210</c:v>
                </c:pt>
                <c:pt idx="3520">
                  <c:v>210</c:v>
                </c:pt>
                <c:pt idx="3521">
                  <c:v>209</c:v>
                </c:pt>
                <c:pt idx="3522">
                  <c:v>208.1</c:v>
                </c:pt>
                <c:pt idx="3523">
                  <c:v>210.4</c:v>
                </c:pt>
                <c:pt idx="3524">
                  <c:v>209.8</c:v>
                </c:pt>
                <c:pt idx="3525">
                  <c:v>210.2</c:v>
                </c:pt>
                <c:pt idx="3526">
                  <c:v>208.6</c:v>
                </c:pt>
                <c:pt idx="3527">
                  <c:v>209.5</c:v>
                </c:pt>
                <c:pt idx="3528">
                  <c:v>209.7</c:v>
                </c:pt>
                <c:pt idx="3529">
                  <c:v>210.1</c:v>
                </c:pt>
                <c:pt idx="3530">
                  <c:v>211.1</c:v>
                </c:pt>
                <c:pt idx="3531">
                  <c:v>208.4</c:v>
                </c:pt>
                <c:pt idx="3532">
                  <c:v>210</c:v>
                </c:pt>
                <c:pt idx="3533">
                  <c:v>210.2</c:v>
                </c:pt>
                <c:pt idx="3534">
                  <c:v>210.1</c:v>
                </c:pt>
                <c:pt idx="3535">
                  <c:v>213.8</c:v>
                </c:pt>
                <c:pt idx="3536">
                  <c:v>209.3</c:v>
                </c:pt>
                <c:pt idx="3537">
                  <c:v>209.6</c:v>
                </c:pt>
                <c:pt idx="3538">
                  <c:v>210.2</c:v>
                </c:pt>
                <c:pt idx="3539">
                  <c:v>210.1</c:v>
                </c:pt>
                <c:pt idx="3540">
                  <c:v>209.1</c:v>
                </c:pt>
                <c:pt idx="3541">
                  <c:v>210</c:v>
                </c:pt>
                <c:pt idx="3542">
                  <c:v>211</c:v>
                </c:pt>
                <c:pt idx="3543">
                  <c:v>208.8</c:v>
                </c:pt>
                <c:pt idx="3544">
                  <c:v>211.4</c:v>
                </c:pt>
                <c:pt idx="3545">
                  <c:v>210.8</c:v>
                </c:pt>
                <c:pt idx="3546">
                  <c:v>209.7</c:v>
                </c:pt>
                <c:pt idx="3547">
                  <c:v>210.9</c:v>
                </c:pt>
                <c:pt idx="3548">
                  <c:v>213.3</c:v>
                </c:pt>
                <c:pt idx="3549">
                  <c:v>213.4</c:v>
                </c:pt>
                <c:pt idx="3550">
                  <c:v>210.5</c:v>
                </c:pt>
                <c:pt idx="3551">
                  <c:v>212.1</c:v>
                </c:pt>
                <c:pt idx="3552">
                  <c:v>211</c:v>
                </c:pt>
                <c:pt idx="3553">
                  <c:v>209.5</c:v>
                </c:pt>
                <c:pt idx="3554">
                  <c:v>209.9</c:v>
                </c:pt>
                <c:pt idx="3555">
                  <c:v>208.8</c:v>
                </c:pt>
                <c:pt idx="3556">
                  <c:v>210.7</c:v>
                </c:pt>
                <c:pt idx="3557">
                  <c:v>211.4</c:v>
                </c:pt>
                <c:pt idx="3558">
                  <c:v>209.2</c:v>
                </c:pt>
                <c:pt idx="3559">
                  <c:v>210.6</c:v>
                </c:pt>
                <c:pt idx="3560">
                  <c:v>209</c:v>
                </c:pt>
                <c:pt idx="3561">
                  <c:v>209.6</c:v>
                </c:pt>
                <c:pt idx="3562">
                  <c:v>209.3</c:v>
                </c:pt>
                <c:pt idx="3563">
                  <c:v>213.3</c:v>
                </c:pt>
                <c:pt idx="3564">
                  <c:v>209.9</c:v>
                </c:pt>
                <c:pt idx="3565">
                  <c:v>210.5</c:v>
                </c:pt>
                <c:pt idx="3566">
                  <c:v>210.9</c:v>
                </c:pt>
                <c:pt idx="3567">
                  <c:v>210.3</c:v>
                </c:pt>
                <c:pt idx="3568">
                  <c:v>211</c:v>
                </c:pt>
                <c:pt idx="3569">
                  <c:v>211.6</c:v>
                </c:pt>
                <c:pt idx="3570">
                  <c:v>211.6</c:v>
                </c:pt>
                <c:pt idx="3571">
                  <c:v>211</c:v>
                </c:pt>
                <c:pt idx="3572">
                  <c:v>208</c:v>
                </c:pt>
                <c:pt idx="3573">
                  <c:v>209.8</c:v>
                </c:pt>
                <c:pt idx="3574">
                  <c:v>208.3</c:v>
                </c:pt>
                <c:pt idx="3575">
                  <c:v>210.3</c:v>
                </c:pt>
                <c:pt idx="3576">
                  <c:v>209.6</c:v>
                </c:pt>
                <c:pt idx="3577">
                  <c:v>211.2</c:v>
                </c:pt>
                <c:pt idx="3578">
                  <c:v>211</c:v>
                </c:pt>
                <c:pt idx="3579">
                  <c:v>207.4</c:v>
                </c:pt>
                <c:pt idx="3580">
                  <c:v>211.3</c:v>
                </c:pt>
                <c:pt idx="3581">
                  <c:v>210.9</c:v>
                </c:pt>
                <c:pt idx="3582">
                  <c:v>209.8</c:v>
                </c:pt>
                <c:pt idx="3583">
                  <c:v>209.9</c:v>
                </c:pt>
                <c:pt idx="3584">
                  <c:v>209.2</c:v>
                </c:pt>
                <c:pt idx="3585">
                  <c:v>212.3</c:v>
                </c:pt>
                <c:pt idx="3586">
                  <c:v>212.1</c:v>
                </c:pt>
                <c:pt idx="3587">
                  <c:v>209.9</c:v>
                </c:pt>
                <c:pt idx="3588">
                  <c:v>210.3</c:v>
                </c:pt>
                <c:pt idx="3589">
                  <c:v>208.5</c:v>
                </c:pt>
                <c:pt idx="3590">
                  <c:v>206.7</c:v>
                </c:pt>
                <c:pt idx="3591">
                  <c:v>209.9</c:v>
                </c:pt>
                <c:pt idx="3592">
                  <c:v>207.7</c:v>
                </c:pt>
                <c:pt idx="3593">
                  <c:v>208</c:v>
                </c:pt>
                <c:pt idx="3594">
                  <c:v>210</c:v>
                </c:pt>
                <c:pt idx="3595">
                  <c:v>211.2</c:v>
                </c:pt>
                <c:pt idx="3596">
                  <c:v>213.2</c:v>
                </c:pt>
                <c:pt idx="3597">
                  <c:v>206.9</c:v>
                </c:pt>
                <c:pt idx="3598">
                  <c:v>209.9</c:v>
                </c:pt>
                <c:pt idx="3599">
                  <c:v>210.6</c:v>
                </c:pt>
                <c:pt idx="3600">
                  <c:v>210.1</c:v>
                </c:pt>
                <c:pt idx="3601">
                  <c:v>207.8</c:v>
                </c:pt>
                <c:pt idx="3602">
                  <c:v>211.9</c:v>
                </c:pt>
                <c:pt idx="3603">
                  <c:v>209.9</c:v>
                </c:pt>
                <c:pt idx="3604">
                  <c:v>210.8</c:v>
                </c:pt>
                <c:pt idx="3605">
                  <c:v>210.1</c:v>
                </c:pt>
                <c:pt idx="3606">
                  <c:v>209.8</c:v>
                </c:pt>
                <c:pt idx="3607">
                  <c:v>208.9</c:v>
                </c:pt>
                <c:pt idx="3608">
                  <c:v>207.5</c:v>
                </c:pt>
                <c:pt idx="3609">
                  <c:v>208.1</c:v>
                </c:pt>
                <c:pt idx="3610">
                  <c:v>206.1</c:v>
                </c:pt>
                <c:pt idx="3611">
                  <c:v>210.3</c:v>
                </c:pt>
                <c:pt idx="3612">
                  <c:v>205.8</c:v>
                </c:pt>
                <c:pt idx="3613">
                  <c:v>207.9</c:v>
                </c:pt>
                <c:pt idx="3614">
                  <c:v>205.2</c:v>
                </c:pt>
                <c:pt idx="3615">
                  <c:v>208.2</c:v>
                </c:pt>
                <c:pt idx="3616">
                  <c:v>208.6</c:v>
                </c:pt>
                <c:pt idx="3617">
                  <c:v>208.1</c:v>
                </c:pt>
                <c:pt idx="3618">
                  <c:v>206.3</c:v>
                </c:pt>
                <c:pt idx="3619">
                  <c:v>208.8</c:v>
                </c:pt>
                <c:pt idx="3620">
                  <c:v>209.7</c:v>
                </c:pt>
                <c:pt idx="3621">
                  <c:v>205.4</c:v>
                </c:pt>
                <c:pt idx="3622">
                  <c:v>209.3</c:v>
                </c:pt>
                <c:pt idx="3623">
                  <c:v>208.7</c:v>
                </c:pt>
                <c:pt idx="3624">
                  <c:v>207.6</c:v>
                </c:pt>
                <c:pt idx="3625">
                  <c:v>206.4</c:v>
                </c:pt>
                <c:pt idx="3626">
                  <c:v>206.5</c:v>
                </c:pt>
                <c:pt idx="3627">
                  <c:v>209.8</c:v>
                </c:pt>
                <c:pt idx="3628">
                  <c:v>207.6</c:v>
                </c:pt>
                <c:pt idx="3629">
                  <c:v>208.3</c:v>
                </c:pt>
                <c:pt idx="3630">
                  <c:v>207.5</c:v>
                </c:pt>
                <c:pt idx="3631">
                  <c:v>206.3</c:v>
                </c:pt>
                <c:pt idx="3632">
                  <c:v>204.8</c:v>
                </c:pt>
                <c:pt idx="3633">
                  <c:v>207</c:v>
                </c:pt>
                <c:pt idx="3634">
                  <c:v>207.4</c:v>
                </c:pt>
                <c:pt idx="3635">
                  <c:v>209.4</c:v>
                </c:pt>
                <c:pt idx="3636">
                  <c:v>203.1</c:v>
                </c:pt>
                <c:pt idx="3637">
                  <c:v>205.8</c:v>
                </c:pt>
                <c:pt idx="3638">
                  <c:v>203.6</c:v>
                </c:pt>
                <c:pt idx="3639">
                  <c:v>203.7</c:v>
                </c:pt>
                <c:pt idx="3640">
                  <c:v>204.6</c:v>
                </c:pt>
                <c:pt idx="3641">
                  <c:v>203.1</c:v>
                </c:pt>
                <c:pt idx="3642">
                  <c:v>204.5</c:v>
                </c:pt>
                <c:pt idx="3643">
                  <c:v>202.8</c:v>
                </c:pt>
                <c:pt idx="3644">
                  <c:v>199.5</c:v>
                </c:pt>
                <c:pt idx="3645">
                  <c:v>201.2</c:v>
                </c:pt>
                <c:pt idx="3646">
                  <c:v>203.8</c:v>
                </c:pt>
                <c:pt idx="3647">
                  <c:v>203</c:v>
                </c:pt>
                <c:pt idx="3648">
                  <c:v>203.2</c:v>
                </c:pt>
                <c:pt idx="3649">
                  <c:v>201.2</c:v>
                </c:pt>
                <c:pt idx="3650">
                  <c:v>199.3</c:v>
                </c:pt>
                <c:pt idx="3651">
                  <c:v>200</c:v>
                </c:pt>
                <c:pt idx="3652">
                  <c:v>198.5</c:v>
                </c:pt>
                <c:pt idx="3653">
                  <c:v>198</c:v>
                </c:pt>
                <c:pt idx="3654">
                  <c:v>197.5</c:v>
                </c:pt>
                <c:pt idx="3655">
                  <c:v>201.1</c:v>
                </c:pt>
                <c:pt idx="3656">
                  <c:v>198</c:v>
                </c:pt>
                <c:pt idx="3657">
                  <c:v>196.4</c:v>
                </c:pt>
                <c:pt idx="3658">
                  <c:v>197.3</c:v>
                </c:pt>
                <c:pt idx="3659">
                  <c:v>199.1</c:v>
                </c:pt>
                <c:pt idx="3660">
                  <c:v>196.4</c:v>
                </c:pt>
                <c:pt idx="3661">
                  <c:v>200.6</c:v>
                </c:pt>
                <c:pt idx="3662">
                  <c:v>198.8</c:v>
                </c:pt>
                <c:pt idx="3663">
                  <c:v>201.6</c:v>
                </c:pt>
                <c:pt idx="3664">
                  <c:v>200</c:v>
                </c:pt>
                <c:pt idx="3665">
                  <c:v>199.9</c:v>
                </c:pt>
                <c:pt idx="3666">
                  <c:v>204.9</c:v>
                </c:pt>
                <c:pt idx="3667">
                  <c:v>202</c:v>
                </c:pt>
                <c:pt idx="3668">
                  <c:v>199.8</c:v>
                </c:pt>
                <c:pt idx="3669">
                  <c:v>199.3</c:v>
                </c:pt>
                <c:pt idx="3670">
                  <c:v>199</c:v>
                </c:pt>
                <c:pt idx="3671">
                  <c:v>201.8</c:v>
                </c:pt>
                <c:pt idx="3672">
                  <c:v>199.2</c:v>
                </c:pt>
                <c:pt idx="3673">
                  <c:v>199.6</c:v>
                </c:pt>
                <c:pt idx="3674">
                  <c:v>200.5</c:v>
                </c:pt>
                <c:pt idx="3675">
                  <c:v>200</c:v>
                </c:pt>
                <c:pt idx="3676">
                  <c:v>201</c:v>
                </c:pt>
                <c:pt idx="3677">
                  <c:v>201</c:v>
                </c:pt>
                <c:pt idx="3678">
                  <c:v>198.3</c:v>
                </c:pt>
                <c:pt idx="3679">
                  <c:v>199.3</c:v>
                </c:pt>
                <c:pt idx="3680">
                  <c:v>200.3</c:v>
                </c:pt>
                <c:pt idx="3681">
                  <c:v>201.6</c:v>
                </c:pt>
                <c:pt idx="3682">
                  <c:v>197.7</c:v>
                </c:pt>
                <c:pt idx="3683">
                  <c:v>197.2</c:v>
                </c:pt>
                <c:pt idx="3684">
                  <c:v>200.6</c:v>
                </c:pt>
                <c:pt idx="3685">
                  <c:v>201.1</c:v>
                </c:pt>
                <c:pt idx="3686">
                  <c:v>200.5</c:v>
                </c:pt>
                <c:pt idx="3687">
                  <c:v>198.9</c:v>
                </c:pt>
                <c:pt idx="3688">
                  <c:v>200.6</c:v>
                </c:pt>
                <c:pt idx="3689">
                  <c:v>197.3</c:v>
                </c:pt>
                <c:pt idx="3690">
                  <c:v>199.5</c:v>
                </c:pt>
                <c:pt idx="3691">
                  <c:v>197.7</c:v>
                </c:pt>
                <c:pt idx="3692">
                  <c:v>198.1</c:v>
                </c:pt>
                <c:pt idx="3693">
                  <c:v>194</c:v>
                </c:pt>
                <c:pt idx="3694">
                  <c:v>196.5</c:v>
                </c:pt>
                <c:pt idx="3695">
                  <c:v>193.9</c:v>
                </c:pt>
                <c:pt idx="3696">
                  <c:v>193.9</c:v>
                </c:pt>
                <c:pt idx="3697">
                  <c:v>196.7</c:v>
                </c:pt>
                <c:pt idx="3698">
                  <c:v>194.2</c:v>
                </c:pt>
                <c:pt idx="3699">
                  <c:v>196.2</c:v>
                </c:pt>
                <c:pt idx="3700">
                  <c:v>197.1</c:v>
                </c:pt>
                <c:pt idx="3701">
                  <c:v>195.1</c:v>
                </c:pt>
                <c:pt idx="3702">
                  <c:v>197.9</c:v>
                </c:pt>
                <c:pt idx="3703">
                  <c:v>199.6</c:v>
                </c:pt>
                <c:pt idx="3704">
                  <c:v>198.6</c:v>
                </c:pt>
                <c:pt idx="3705">
                  <c:v>203.3</c:v>
                </c:pt>
                <c:pt idx="3706">
                  <c:v>200.5</c:v>
                </c:pt>
                <c:pt idx="3707">
                  <c:v>200.9</c:v>
                </c:pt>
                <c:pt idx="3708">
                  <c:v>198.9</c:v>
                </c:pt>
                <c:pt idx="3709">
                  <c:v>199.2</c:v>
                </c:pt>
                <c:pt idx="3710">
                  <c:v>197.9</c:v>
                </c:pt>
                <c:pt idx="3711">
                  <c:v>198.4</c:v>
                </c:pt>
                <c:pt idx="3712">
                  <c:v>199.1</c:v>
                </c:pt>
                <c:pt idx="3713">
                  <c:v>196.8</c:v>
                </c:pt>
                <c:pt idx="3714">
                  <c:v>195.2</c:v>
                </c:pt>
                <c:pt idx="3715">
                  <c:v>199.8</c:v>
                </c:pt>
                <c:pt idx="3716">
                  <c:v>199.2</c:v>
                </c:pt>
                <c:pt idx="3717">
                  <c:v>196.5</c:v>
                </c:pt>
                <c:pt idx="3718">
                  <c:v>199.1</c:v>
                </c:pt>
                <c:pt idx="3719">
                  <c:v>199.9</c:v>
                </c:pt>
                <c:pt idx="3720">
                  <c:v>199.5</c:v>
                </c:pt>
                <c:pt idx="3721">
                  <c:v>197</c:v>
                </c:pt>
                <c:pt idx="3722">
                  <c:v>198</c:v>
                </c:pt>
                <c:pt idx="3723">
                  <c:v>195.6</c:v>
                </c:pt>
                <c:pt idx="3724">
                  <c:v>199.7</c:v>
                </c:pt>
                <c:pt idx="3725">
                  <c:v>198.4</c:v>
                </c:pt>
                <c:pt idx="3726">
                  <c:v>199.2</c:v>
                </c:pt>
                <c:pt idx="3727">
                  <c:v>198.3</c:v>
                </c:pt>
                <c:pt idx="3728">
                  <c:v>199.3</c:v>
                </c:pt>
                <c:pt idx="3729">
                  <c:v>198.6</c:v>
                </c:pt>
                <c:pt idx="3730">
                  <c:v>193.9</c:v>
                </c:pt>
                <c:pt idx="3731">
                  <c:v>195.7</c:v>
                </c:pt>
                <c:pt idx="3732">
                  <c:v>193.7</c:v>
                </c:pt>
                <c:pt idx="3733">
                  <c:v>197.5</c:v>
                </c:pt>
                <c:pt idx="3734">
                  <c:v>196.3</c:v>
                </c:pt>
                <c:pt idx="3735">
                  <c:v>196.8</c:v>
                </c:pt>
                <c:pt idx="3736">
                  <c:v>199</c:v>
                </c:pt>
                <c:pt idx="3737">
                  <c:v>200.7</c:v>
                </c:pt>
                <c:pt idx="3738">
                  <c:v>199.5</c:v>
                </c:pt>
                <c:pt idx="3739">
                  <c:v>202.7</c:v>
                </c:pt>
                <c:pt idx="3740">
                  <c:v>201.1</c:v>
                </c:pt>
                <c:pt idx="3741">
                  <c:v>206.3</c:v>
                </c:pt>
                <c:pt idx="3742">
                  <c:v>205.5</c:v>
                </c:pt>
                <c:pt idx="3743">
                  <c:v>202.5</c:v>
                </c:pt>
                <c:pt idx="3744">
                  <c:v>202.5</c:v>
                </c:pt>
                <c:pt idx="3745">
                  <c:v>201.4</c:v>
                </c:pt>
                <c:pt idx="3746">
                  <c:v>200.5</c:v>
                </c:pt>
                <c:pt idx="3747">
                  <c:v>200.4</c:v>
                </c:pt>
                <c:pt idx="3748">
                  <c:v>201.5</c:v>
                </c:pt>
                <c:pt idx="3749">
                  <c:v>201.7</c:v>
                </c:pt>
                <c:pt idx="3750">
                  <c:v>202.6</c:v>
                </c:pt>
                <c:pt idx="3751">
                  <c:v>200.9</c:v>
                </c:pt>
                <c:pt idx="3752">
                  <c:v>201.6</c:v>
                </c:pt>
                <c:pt idx="3753">
                  <c:v>201.8</c:v>
                </c:pt>
                <c:pt idx="3754">
                  <c:v>201.9</c:v>
                </c:pt>
                <c:pt idx="3755">
                  <c:v>202.8</c:v>
                </c:pt>
                <c:pt idx="3756">
                  <c:v>200.9</c:v>
                </c:pt>
                <c:pt idx="3757">
                  <c:v>200.7</c:v>
                </c:pt>
                <c:pt idx="3758">
                  <c:v>201</c:v>
                </c:pt>
                <c:pt idx="3759">
                  <c:v>200.4</c:v>
                </c:pt>
                <c:pt idx="3760">
                  <c:v>200.7</c:v>
                </c:pt>
                <c:pt idx="3761">
                  <c:v>199</c:v>
                </c:pt>
                <c:pt idx="3762">
                  <c:v>198.5</c:v>
                </c:pt>
                <c:pt idx="3763">
                  <c:v>200.6</c:v>
                </c:pt>
                <c:pt idx="3764">
                  <c:v>200.1</c:v>
                </c:pt>
                <c:pt idx="3765">
                  <c:v>200.8</c:v>
                </c:pt>
                <c:pt idx="3766">
                  <c:v>199.3</c:v>
                </c:pt>
                <c:pt idx="3767">
                  <c:v>199.5</c:v>
                </c:pt>
                <c:pt idx="3768">
                  <c:v>200</c:v>
                </c:pt>
                <c:pt idx="3769">
                  <c:v>195.1</c:v>
                </c:pt>
                <c:pt idx="3770">
                  <c:v>196.6</c:v>
                </c:pt>
                <c:pt idx="3771">
                  <c:v>196.7</c:v>
                </c:pt>
                <c:pt idx="3772">
                  <c:v>201.5</c:v>
                </c:pt>
                <c:pt idx="3773">
                  <c:v>201.1</c:v>
                </c:pt>
                <c:pt idx="3774">
                  <c:v>202.2</c:v>
                </c:pt>
                <c:pt idx="3775">
                  <c:v>203.3</c:v>
                </c:pt>
                <c:pt idx="3776">
                  <c:v>200.9</c:v>
                </c:pt>
                <c:pt idx="3777">
                  <c:v>197.5</c:v>
                </c:pt>
                <c:pt idx="3778">
                  <c:v>199.1</c:v>
                </c:pt>
                <c:pt idx="3779">
                  <c:v>202.8</c:v>
                </c:pt>
                <c:pt idx="3780">
                  <c:v>201.3</c:v>
                </c:pt>
                <c:pt idx="3781">
                  <c:v>198.5</c:v>
                </c:pt>
                <c:pt idx="3782">
                  <c:v>199.2</c:v>
                </c:pt>
                <c:pt idx="3783">
                  <c:v>197.3</c:v>
                </c:pt>
                <c:pt idx="3784">
                  <c:v>200.3</c:v>
                </c:pt>
                <c:pt idx="3785">
                  <c:v>197.3</c:v>
                </c:pt>
                <c:pt idx="3786">
                  <c:v>198.7</c:v>
                </c:pt>
                <c:pt idx="3787">
                  <c:v>197.8</c:v>
                </c:pt>
                <c:pt idx="3788">
                  <c:v>199.3</c:v>
                </c:pt>
                <c:pt idx="3789">
                  <c:v>199.4</c:v>
                </c:pt>
                <c:pt idx="3790">
                  <c:v>199.2</c:v>
                </c:pt>
                <c:pt idx="3791">
                  <c:v>197.3</c:v>
                </c:pt>
                <c:pt idx="3792">
                  <c:v>200.5</c:v>
                </c:pt>
                <c:pt idx="3793">
                  <c:v>202.1</c:v>
                </c:pt>
                <c:pt idx="3794">
                  <c:v>199</c:v>
                </c:pt>
                <c:pt idx="3795">
                  <c:v>198.8</c:v>
                </c:pt>
                <c:pt idx="3796">
                  <c:v>197.6</c:v>
                </c:pt>
                <c:pt idx="3797">
                  <c:v>200.2</c:v>
                </c:pt>
                <c:pt idx="3798">
                  <c:v>198.3</c:v>
                </c:pt>
                <c:pt idx="3799">
                  <c:v>198.6</c:v>
                </c:pt>
                <c:pt idx="3800">
                  <c:v>200.3</c:v>
                </c:pt>
                <c:pt idx="3801">
                  <c:v>201.9</c:v>
                </c:pt>
                <c:pt idx="3802">
                  <c:v>201</c:v>
                </c:pt>
                <c:pt idx="3803">
                  <c:v>203.5</c:v>
                </c:pt>
                <c:pt idx="3804">
                  <c:v>201.8</c:v>
                </c:pt>
                <c:pt idx="3805">
                  <c:v>204.1</c:v>
                </c:pt>
                <c:pt idx="3806">
                  <c:v>202.6</c:v>
                </c:pt>
                <c:pt idx="3807">
                  <c:v>202.4</c:v>
                </c:pt>
                <c:pt idx="3808">
                  <c:v>202.7</c:v>
                </c:pt>
                <c:pt idx="3809">
                  <c:v>203.6</c:v>
                </c:pt>
                <c:pt idx="3810">
                  <c:v>201.6</c:v>
                </c:pt>
                <c:pt idx="3811">
                  <c:v>201.2</c:v>
                </c:pt>
                <c:pt idx="3812">
                  <c:v>202.4</c:v>
                </c:pt>
                <c:pt idx="3813">
                  <c:v>202.7</c:v>
                </c:pt>
                <c:pt idx="3814">
                  <c:v>203.4</c:v>
                </c:pt>
                <c:pt idx="3815">
                  <c:v>205.8</c:v>
                </c:pt>
                <c:pt idx="3816">
                  <c:v>204.3</c:v>
                </c:pt>
                <c:pt idx="3817">
                  <c:v>208.6</c:v>
                </c:pt>
                <c:pt idx="3818">
                  <c:v>205</c:v>
                </c:pt>
                <c:pt idx="3819">
                  <c:v>206.5</c:v>
                </c:pt>
                <c:pt idx="3820">
                  <c:v>203.2</c:v>
                </c:pt>
                <c:pt idx="3821">
                  <c:v>203.4</c:v>
                </c:pt>
                <c:pt idx="3822">
                  <c:v>205</c:v>
                </c:pt>
                <c:pt idx="3823">
                  <c:v>202.4</c:v>
                </c:pt>
                <c:pt idx="3824">
                  <c:v>203.2</c:v>
                </c:pt>
                <c:pt idx="3825">
                  <c:v>203.2</c:v>
                </c:pt>
                <c:pt idx="3826">
                  <c:v>204.1</c:v>
                </c:pt>
                <c:pt idx="3827">
                  <c:v>202.7</c:v>
                </c:pt>
                <c:pt idx="3828">
                  <c:v>201.8</c:v>
                </c:pt>
                <c:pt idx="3829">
                  <c:v>201</c:v>
                </c:pt>
                <c:pt idx="3830">
                  <c:v>200.2</c:v>
                </c:pt>
                <c:pt idx="3831">
                  <c:v>199.8</c:v>
                </c:pt>
                <c:pt idx="3832">
                  <c:v>199.2</c:v>
                </c:pt>
                <c:pt idx="3833">
                  <c:v>196.6</c:v>
                </c:pt>
                <c:pt idx="3834">
                  <c:v>195.8</c:v>
                </c:pt>
                <c:pt idx="3835">
                  <c:v>198.3</c:v>
                </c:pt>
                <c:pt idx="3836">
                  <c:v>200.8</c:v>
                </c:pt>
                <c:pt idx="3837">
                  <c:v>199.5</c:v>
                </c:pt>
                <c:pt idx="3838">
                  <c:v>198.5</c:v>
                </c:pt>
                <c:pt idx="3839">
                  <c:v>198.3</c:v>
                </c:pt>
                <c:pt idx="3840">
                  <c:v>196.9</c:v>
                </c:pt>
                <c:pt idx="3841">
                  <c:v>196.8</c:v>
                </c:pt>
                <c:pt idx="3842">
                  <c:v>195.4</c:v>
                </c:pt>
                <c:pt idx="3843">
                  <c:v>198.5</c:v>
                </c:pt>
                <c:pt idx="3844">
                  <c:v>197.3</c:v>
                </c:pt>
                <c:pt idx="3845">
                  <c:v>196.8</c:v>
                </c:pt>
                <c:pt idx="3846">
                  <c:v>195.5</c:v>
                </c:pt>
                <c:pt idx="3847">
                  <c:v>197.5</c:v>
                </c:pt>
                <c:pt idx="3848">
                  <c:v>194.8</c:v>
                </c:pt>
                <c:pt idx="3849">
                  <c:v>198.4</c:v>
                </c:pt>
                <c:pt idx="3850">
                  <c:v>196.4</c:v>
                </c:pt>
                <c:pt idx="3851">
                  <c:v>197.7</c:v>
                </c:pt>
                <c:pt idx="3852">
                  <c:v>196.3</c:v>
                </c:pt>
                <c:pt idx="3853">
                  <c:v>195.9</c:v>
                </c:pt>
                <c:pt idx="3854">
                  <c:v>198.1</c:v>
                </c:pt>
                <c:pt idx="3855">
                  <c:v>196</c:v>
                </c:pt>
                <c:pt idx="3856">
                  <c:v>195.6</c:v>
                </c:pt>
                <c:pt idx="3857">
                  <c:v>196.6</c:v>
                </c:pt>
                <c:pt idx="3858">
                  <c:v>195.3</c:v>
                </c:pt>
                <c:pt idx="3859">
                  <c:v>196.8</c:v>
                </c:pt>
                <c:pt idx="3860">
                  <c:v>195.9</c:v>
                </c:pt>
                <c:pt idx="3861">
                  <c:v>197.5</c:v>
                </c:pt>
                <c:pt idx="3862">
                  <c:v>197.3</c:v>
                </c:pt>
                <c:pt idx="3863">
                  <c:v>191.8</c:v>
                </c:pt>
                <c:pt idx="3864">
                  <c:v>194.9</c:v>
                </c:pt>
                <c:pt idx="3865">
                  <c:v>195.8</c:v>
                </c:pt>
                <c:pt idx="3866">
                  <c:v>196.4</c:v>
                </c:pt>
                <c:pt idx="3867">
                  <c:v>192</c:v>
                </c:pt>
                <c:pt idx="3868">
                  <c:v>194.4</c:v>
                </c:pt>
                <c:pt idx="3869">
                  <c:v>195</c:v>
                </c:pt>
                <c:pt idx="3870">
                  <c:v>192.6</c:v>
                </c:pt>
                <c:pt idx="3871">
                  <c:v>193.8</c:v>
                </c:pt>
                <c:pt idx="3872">
                  <c:v>189.9</c:v>
                </c:pt>
                <c:pt idx="3873">
                  <c:v>191.6</c:v>
                </c:pt>
                <c:pt idx="3874">
                  <c:v>190.6</c:v>
                </c:pt>
                <c:pt idx="3875">
                  <c:v>193.2</c:v>
                </c:pt>
                <c:pt idx="3876">
                  <c:v>193.7</c:v>
                </c:pt>
                <c:pt idx="3877">
                  <c:v>193.2</c:v>
                </c:pt>
                <c:pt idx="3878">
                  <c:v>195.5</c:v>
                </c:pt>
                <c:pt idx="3879">
                  <c:v>195.1</c:v>
                </c:pt>
                <c:pt idx="3880">
                  <c:v>193.8</c:v>
                </c:pt>
                <c:pt idx="3881">
                  <c:v>190.8</c:v>
                </c:pt>
                <c:pt idx="3882">
                  <c:v>193</c:v>
                </c:pt>
                <c:pt idx="3883">
                  <c:v>193.5</c:v>
                </c:pt>
                <c:pt idx="3884">
                  <c:v>194</c:v>
                </c:pt>
                <c:pt idx="3885">
                  <c:v>189.3</c:v>
                </c:pt>
                <c:pt idx="3886">
                  <c:v>193.4</c:v>
                </c:pt>
                <c:pt idx="3887">
                  <c:v>193.3</c:v>
                </c:pt>
                <c:pt idx="3888">
                  <c:v>195.3</c:v>
                </c:pt>
                <c:pt idx="3889">
                  <c:v>190.9</c:v>
                </c:pt>
                <c:pt idx="3890">
                  <c:v>196.3</c:v>
                </c:pt>
                <c:pt idx="3891">
                  <c:v>189.9</c:v>
                </c:pt>
                <c:pt idx="3892">
                  <c:v>192.1</c:v>
                </c:pt>
                <c:pt idx="3893">
                  <c:v>194.4</c:v>
                </c:pt>
                <c:pt idx="3894">
                  <c:v>194.8</c:v>
                </c:pt>
                <c:pt idx="3895">
                  <c:v>194.3</c:v>
                </c:pt>
                <c:pt idx="3896">
                  <c:v>195</c:v>
                </c:pt>
                <c:pt idx="3897">
                  <c:v>196.3</c:v>
                </c:pt>
                <c:pt idx="3898">
                  <c:v>194.2</c:v>
                </c:pt>
                <c:pt idx="3899">
                  <c:v>192.1</c:v>
                </c:pt>
                <c:pt idx="3900">
                  <c:v>195.7</c:v>
                </c:pt>
                <c:pt idx="3901">
                  <c:v>192.7</c:v>
                </c:pt>
                <c:pt idx="3902">
                  <c:v>194.2</c:v>
                </c:pt>
                <c:pt idx="3903">
                  <c:v>191.5</c:v>
                </c:pt>
                <c:pt idx="3904">
                  <c:v>191.3</c:v>
                </c:pt>
                <c:pt idx="3905">
                  <c:v>192.1</c:v>
                </c:pt>
                <c:pt idx="3906">
                  <c:v>191.4</c:v>
                </c:pt>
                <c:pt idx="3907">
                  <c:v>191.8</c:v>
                </c:pt>
                <c:pt idx="3908">
                  <c:v>194.1</c:v>
                </c:pt>
                <c:pt idx="3909">
                  <c:v>193.3</c:v>
                </c:pt>
                <c:pt idx="3910">
                  <c:v>193.2</c:v>
                </c:pt>
                <c:pt idx="3911">
                  <c:v>193.8</c:v>
                </c:pt>
                <c:pt idx="3912">
                  <c:v>191.9</c:v>
                </c:pt>
                <c:pt idx="3913">
                  <c:v>192.2</c:v>
                </c:pt>
                <c:pt idx="3914">
                  <c:v>191.3</c:v>
                </c:pt>
                <c:pt idx="3915">
                  <c:v>191.4</c:v>
                </c:pt>
                <c:pt idx="3916">
                  <c:v>187.6</c:v>
                </c:pt>
                <c:pt idx="3917">
                  <c:v>188.3</c:v>
                </c:pt>
                <c:pt idx="3918">
                  <c:v>186.9</c:v>
                </c:pt>
                <c:pt idx="3919">
                  <c:v>186.3</c:v>
                </c:pt>
                <c:pt idx="3920">
                  <c:v>187.2</c:v>
                </c:pt>
                <c:pt idx="3921">
                  <c:v>185.8</c:v>
                </c:pt>
                <c:pt idx="3922">
                  <c:v>188.9</c:v>
                </c:pt>
                <c:pt idx="3923">
                  <c:v>189.2</c:v>
                </c:pt>
                <c:pt idx="3924">
                  <c:v>193.8</c:v>
                </c:pt>
                <c:pt idx="3925">
                  <c:v>189.3</c:v>
                </c:pt>
                <c:pt idx="3926">
                  <c:v>191</c:v>
                </c:pt>
                <c:pt idx="3927">
                  <c:v>192.2</c:v>
                </c:pt>
                <c:pt idx="3928">
                  <c:v>192.1</c:v>
                </c:pt>
                <c:pt idx="3929">
                  <c:v>191.6</c:v>
                </c:pt>
                <c:pt idx="3930">
                  <c:v>191</c:v>
                </c:pt>
                <c:pt idx="3931">
                  <c:v>188.8</c:v>
                </c:pt>
                <c:pt idx="3932">
                  <c:v>189.3</c:v>
                </c:pt>
                <c:pt idx="3933">
                  <c:v>187.3</c:v>
                </c:pt>
                <c:pt idx="3934">
                  <c:v>188.8</c:v>
                </c:pt>
                <c:pt idx="3935">
                  <c:v>190.5</c:v>
                </c:pt>
                <c:pt idx="3936">
                  <c:v>189.9</c:v>
                </c:pt>
                <c:pt idx="3937">
                  <c:v>189.4</c:v>
                </c:pt>
                <c:pt idx="3938">
                  <c:v>189.6</c:v>
                </c:pt>
                <c:pt idx="3939">
                  <c:v>189.4</c:v>
                </c:pt>
                <c:pt idx="3940">
                  <c:v>188.2</c:v>
                </c:pt>
                <c:pt idx="3941">
                  <c:v>192.7</c:v>
                </c:pt>
                <c:pt idx="3942">
                  <c:v>190.7</c:v>
                </c:pt>
                <c:pt idx="3943">
                  <c:v>190.9</c:v>
                </c:pt>
                <c:pt idx="3944">
                  <c:v>192.5</c:v>
                </c:pt>
                <c:pt idx="3945">
                  <c:v>191.5</c:v>
                </c:pt>
                <c:pt idx="3946">
                  <c:v>189.4</c:v>
                </c:pt>
                <c:pt idx="3947">
                  <c:v>188</c:v>
                </c:pt>
                <c:pt idx="3948">
                  <c:v>188.4</c:v>
                </c:pt>
                <c:pt idx="3949">
                  <c:v>190.6</c:v>
                </c:pt>
                <c:pt idx="3950">
                  <c:v>187.5</c:v>
                </c:pt>
                <c:pt idx="3951">
                  <c:v>190.1</c:v>
                </c:pt>
                <c:pt idx="3952">
                  <c:v>187.5</c:v>
                </c:pt>
                <c:pt idx="3953">
                  <c:v>187.3</c:v>
                </c:pt>
                <c:pt idx="3954">
                  <c:v>185.1</c:v>
                </c:pt>
                <c:pt idx="3955">
                  <c:v>186.7</c:v>
                </c:pt>
                <c:pt idx="3956">
                  <c:v>185.2</c:v>
                </c:pt>
                <c:pt idx="3957">
                  <c:v>186.5</c:v>
                </c:pt>
                <c:pt idx="3958">
                  <c:v>186.7</c:v>
                </c:pt>
                <c:pt idx="3959">
                  <c:v>186.4</c:v>
                </c:pt>
                <c:pt idx="3960">
                  <c:v>189</c:v>
                </c:pt>
                <c:pt idx="3961">
                  <c:v>186.1</c:v>
                </c:pt>
                <c:pt idx="3962">
                  <c:v>189.5</c:v>
                </c:pt>
                <c:pt idx="3963">
                  <c:v>187.3</c:v>
                </c:pt>
                <c:pt idx="3964">
                  <c:v>185.9</c:v>
                </c:pt>
                <c:pt idx="3965">
                  <c:v>187.2</c:v>
                </c:pt>
                <c:pt idx="3966">
                  <c:v>188.8</c:v>
                </c:pt>
                <c:pt idx="3967">
                  <c:v>185.5</c:v>
                </c:pt>
                <c:pt idx="3968">
                  <c:v>186.9</c:v>
                </c:pt>
                <c:pt idx="3969">
                  <c:v>186.2</c:v>
                </c:pt>
                <c:pt idx="3970">
                  <c:v>187.1</c:v>
                </c:pt>
                <c:pt idx="3971">
                  <c:v>187.3</c:v>
                </c:pt>
                <c:pt idx="3972">
                  <c:v>184.3</c:v>
                </c:pt>
                <c:pt idx="3973">
                  <c:v>186.4</c:v>
                </c:pt>
                <c:pt idx="3974">
                  <c:v>187.7</c:v>
                </c:pt>
                <c:pt idx="3975">
                  <c:v>189.6</c:v>
                </c:pt>
                <c:pt idx="3976">
                  <c:v>186.1</c:v>
                </c:pt>
                <c:pt idx="3977">
                  <c:v>189.6</c:v>
                </c:pt>
                <c:pt idx="3978">
                  <c:v>186.4</c:v>
                </c:pt>
                <c:pt idx="3979">
                  <c:v>185.6</c:v>
                </c:pt>
                <c:pt idx="3980">
                  <c:v>188.4</c:v>
                </c:pt>
                <c:pt idx="3981">
                  <c:v>183</c:v>
                </c:pt>
                <c:pt idx="3982">
                  <c:v>185.6</c:v>
                </c:pt>
                <c:pt idx="3983">
                  <c:v>186.1</c:v>
                </c:pt>
                <c:pt idx="3984">
                  <c:v>186.5</c:v>
                </c:pt>
                <c:pt idx="3985">
                  <c:v>187.1</c:v>
                </c:pt>
                <c:pt idx="3986">
                  <c:v>186.4</c:v>
                </c:pt>
                <c:pt idx="3987">
                  <c:v>187.7</c:v>
                </c:pt>
                <c:pt idx="3988">
                  <c:v>185.4</c:v>
                </c:pt>
                <c:pt idx="3989">
                  <c:v>185</c:v>
                </c:pt>
                <c:pt idx="3990">
                  <c:v>185.4</c:v>
                </c:pt>
                <c:pt idx="3991">
                  <c:v>185.9</c:v>
                </c:pt>
                <c:pt idx="3992">
                  <c:v>184.8</c:v>
                </c:pt>
                <c:pt idx="3993">
                  <c:v>187.9</c:v>
                </c:pt>
                <c:pt idx="3994">
                  <c:v>185.1</c:v>
                </c:pt>
                <c:pt idx="3995">
                  <c:v>185</c:v>
                </c:pt>
                <c:pt idx="3996">
                  <c:v>189</c:v>
                </c:pt>
                <c:pt idx="3997">
                  <c:v>186.6</c:v>
                </c:pt>
                <c:pt idx="3998">
                  <c:v>188.8</c:v>
                </c:pt>
                <c:pt idx="3999">
                  <c:v>186.1</c:v>
                </c:pt>
                <c:pt idx="4000">
                  <c:v>185.7</c:v>
                </c:pt>
                <c:pt idx="4001">
                  <c:v>189</c:v>
                </c:pt>
                <c:pt idx="4002">
                  <c:v>184.8</c:v>
                </c:pt>
                <c:pt idx="4003">
                  <c:v>185.6</c:v>
                </c:pt>
                <c:pt idx="4004">
                  <c:v>190.2</c:v>
                </c:pt>
                <c:pt idx="4005">
                  <c:v>188</c:v>
                </c:pt>
                <c:pt idx="4006">
                  <c:v>187.1</c:v>
                </c:pt>
                <c:pt idx="4007">
                  <c:v>189.3</c:v>
                </c:pt>
                <c:pt idx="4008">
                  <c:v>187.1</c:v>
                </c:pt>
                <c:pt idx="4009">
                  <c:v>187.1</c:v>
                </c:pt>
                <c:pt idx="4010">
                  <c:v>186.2</c:v>
                </c:pt>
                <c:pt idx="4011">
                  <c:v>189.6</c:v>
                </c:pt>
                <c:pt idx="4012">
                  <c:v>188.7</c:v>
                </c:pt>
                <c:pt idx="4013">
                  <c:v>188</c:v>
                </c:pt>
                <c:pt idx="4014">
                  <c:v>189</c:v>
                </c:pt>
                <c:pt idx="4015">
                  <c:v>188.1</c:v>
                </c:pt>
                <c:pt idx="4016">
                  <c:v>186.7</c:v>
                </c:pt>
                <c:pt idx="4017">
                  <c:v>189.3</c:v>
                </c:pt>
                <c:pt idx="4018">
                  <c:v>189</c:v>
                </c:pt>
                <c:pt idx="4019">
                  <c:v>191.2</c:v>
                </c:pt>
                <c:pt idx="4020">
                  <c:v>189.2</c:v>
                </c:pt>
                <c:pt idx="4021">
                  <c:v>185.5</c:v>
                </c:pt>
                <c:pt idx="4022">
                  <c:v>187.8</c:v>
                </c:pt>
                <c:pt idx="4023">
                  <c:v>188.4</c:v>
                </c:pt>
                <c:pt idx="4024">
                  <c:v>188.8</c:v>
                </c:pt>
                <c:pt idx="4025">
                  <c:v>188.1</c:v>
                </c:pt>
                <c:pt idx="4026">
                  <c:v>189.2</c:v>
                </c:pt>
                <c:pt idx="4027">
                  <c:v>189.9</c:v>
                </c:pt>
                <c:pt idx="4028">
                  <c:v>189.7</c:v>
                </c:pt>
                <c:pt idx="4029">
                  <c:v>188.7</c:v>
                </c:pt>
                <c:pt idx="4030">
                  <c:v>189.1</c:v>
                </c:pt>
                <c:pt idx="4031">
                  <c:v>188.1</c:v>
                </c:pt>
                <c:pt idx="4032">
                  <c:v>190.8</c:v>
                </c:pt>
                <c:pt idx="4033">
                  <c:v>193.5</c:v>
                </c:pt>
                <c:pt idx="4034">
                  <c:v>189.3</c:v>
                </c:pt>
                <c:pt idx="4035">
                  <c:v>190.5</c:v>
                </c:pt>
                <c:pt idx="4036">
                  <c:v>190.9</c:v>
                </c:pt>
                <c:pt idx="4037">
                  <c:v>191.1</c:v>
                </c:pt>
                <c:pt idx="4038">
                  <c:v>192.3</c:v>
                </c:pt>
                <c:pt idx="4039">
                  <c:v>187.8</c:v>
                </c:pt>
                <c:pt idx="4040">
                  <c:v>188.3</c:v>
                </c:pt>
                <c:pt idx="4041">
                  <c:v>189.2</c:v>
                </c:pt>
                <c:pt idx="4042">
                  <c:v>188.3</c:v>
                </c:pt>
                <c:pt idx="4043">
                  <c:v>187.8</c:v>
                </c:pt>
                <c:pt idx="4044">
                  <c:v>191.3</c:v>
                </c:pt>
                <c:pt idx="4045">
                  <c:v>187.5</c:v>
                </c:pt>
                <c:pt idx="4046">
                  <c:v>189.7</c:v>
                </c:pt>
                <c:pt idx="4047">
                  <c:v>192.8</c:v>
                </c:pt>
                <c:pt idx="4048">
                  <c:v>191.4</c:v>
                </c:pt>
                <c:pt idx="4049">
                  <c:v>189.5</c:v>
                </c:pt>
                <c:pt idx="4050">
                  <c:v>189.6</c:v>
                </c:pt>
                <c:pt idx="4051">
                  <c:v>191</c:v>
                </c:pt>
                <c:pt idx="4052">
                  <c:v>188.4</c:v>
                </c:pt>
                <c:pt idx="4053">
                  <c:v>191.5</c:v>
                </c:pt>
                <c:pt idx="4054">
                  <c:v>189.7</c:v>
                </c:pt>
                <c:pt idx="4055">
                  <c:v>192.5</c:v>
                </c:pt>
                <c:pt idx="4056">
                  <c:v>190.7</c:v>
                </c:pt>
                <c:pt idx="4057">
                  <c:v>189.3</c:v>
                </c:pt>
                <c:pt idx="4058">
                  <c:v>191.1</c:v>
                </c:pt>
                <c:pt idx="4059">
                  <c:v>189.3</c:v>
                </c:pt>
                <c:pt idx="4060">
                  <c:v>190.9</c:v>
                </c:pt>
                <c:pt idx="4061">
                  <c:v>192.8</c:v>
                </c:pt>
                <c:pt idx="4062">
                  <c:v>191.1</c:v>
                </c:pt>
                <c:pt idx="4063">
                  <c:v>189.4</c:v>
                </c:pt>
                <c:pt idx="4064">
                  <c:v>191.4</c:v>
                </c:pt>
                <c:pt idx="4065">
                  <c:v>188.7</c:v>
                </c:pt>
                <c:pt idx="4066">
                  <c:v>190.9</c:v>
                </c:pt>
                <c:pt idx="4067">
                  <c:v>188.2</c:v>
                </c:pt>
                <c:pt idx="4068">
                  <c:v>191.3</c:v>
                </c:pt>
                <c:pt idx="4069">
                  <c:v>190</c:v>
                </c:pt>
                <c:pt idx="4070">
                  <c:v>190.8</c:v>
                </c:pt>
                <c:pt idx="4071">
                  <c:v>190.4</c:v>
                </c:pt>
                <c:pt idx="4072">
                  <c:v>192.4</c:v>
                </c:pt>
                <c:pt idx="4073">
                  <c:v>190.7</c:v>
                </c:pt>
                <c:pt idx="4074">
                  <c:v>188.4</c:v>
                </c:pt>
                <c:pt idx="4075">
                  <c:v>191</c:v>
                </c:pt>
                <c:pt idx="4076">
                  <c:v>191</c:v>
                </c:pt>
                <c:pt idx="4077">
                  <c:v>189.2</c:v>
                </c:pt>
                <c:pt idx="4078">
                  <c:v>191.1</c:v>
                </c:pt>
                <c:pt idx="4079">
                  <c:v>190.7</c:v>
                </c:pt>
                <c:pt idx="4080">
                  <c:v>189.5</c:v>
                </c:pt>
                <c:pt idx="4081">
                  <c:v>189.7</c:v>
                </c:pt>
                <c:pt idx="4082">
                  <c:v>189.5</c:v>
                </c:pt>
                <c:pt idx="4083">
                  <c:v>190.4</c:v>
                </c:pt>
                <c:pt idx="4084">
                  <c:v>192</c:v>
                </c:pt>
                <c:pt idx="4085">
                  <c:v>192.4</c:v>
                </c:pt>
                <c:pt idx="4086">
                  <c:v>190.1</c:v>
                </c:pt>
                <c:pt idx="4087">
                  <c:v>190.2</c:v>
                </c:pt>
                <c:pt idx="4088">
                  <c:v>192.7</c:v>
                </c:pt>
                <c:pt idx="4089">
                  <c:v>191.2</c:v>
                </c:pt>
                <c:pt idx="4090">
                  <c:v>193.3</c:v>
                </c:pt>
                <c:pt idx="4091">
                  <c:v>194</c:v>
                </c:pt>
                <c:pt idx="4092">
                  <c:v>192.9</c:v>
                </c:pt>
                <c:pt idx="4093">
                  <c:v>192.3</c:v>
                </c:pt>
                <c:pt idx="4094">
                  <c:v>194.6</c:v>
                </c:pt>
                <c:pt idx="4095">
                  <c:v>190</c:v>
                </c:pt>
                <c:pt idx="4096">
                  <c:v>191</c:v>
                </c:pt>
                <c:pt idx="4097">
                  <c:v>193.5</c:v>
                </c:pt>
                <c:pt idx="4098">
                  <c:v>192.9</c:v>
                </c:pt>
                <c:pt idx="4099">
                  <c:v>192.1</c:v>
                </c:pt>
                <c:pt idx="4100">
                  <c:v>191.8</c:v>
                </c:pt>
                <c:pt idx="4101">
                  <c:v>192.6</c:v>
                </c:pt>
                <c:pt idx="4102">
                  <c:v>190.5</c:v>
                </c:pt>
                <c:pt idx="4103">
                  <c:v>193.3</c:v>
                </c:pt>
                <c:pt idx="4104">
                  <c:v>192.6</c:v>
                </c:pt>
                <c:pt idx="4105">
                  <c:v>192.3</c:v>
                </c:pt>
                <c:pt idx="4106">
                  <c:v>191</c:v>
                </c:pt>
                <c:pt idx="4107">
                  <c:v>193.3</c:v>
                </c:pt>
                <c:pt idx="4108">
                  <c:v>192.6</c:v>
                </c:pt>
                <c:pt idx="4109">
                  <c:v>192.3</c:v>
                </c:pt>
                <c:pt idx="4110">
                  <c:v>193.5</c:v>
                </c:pt>
                <c:pt idx="4111">
                  <c:v>192.8</c:v>
                </c:pt>
                <c:pt idx="4112">
                  <c:v>194.5</c:v>
                </c:pt>
                <c:pt idx="4113">
                  <c:v>193.1</c:v>
                </c:pt>
                <c:pt idx="4114">
                  <c:v>192.3</c:v>
                </c:pt>
                <c:pt idx="4115">
                  <c:v>191.2</c:v>
                </c:pt>
                <c:pt idx="4116">
                  <c:v>193.4</c:v>
                </c:pt>
                <c:pt idx="4117">
                  <c:v>190.3</c:v>
                </c:pt>
                <c:pt idx="4118">
                  <c:v>191.4</c:v>
                </c:pt>
                <c:pt idx="4119">
                  <c:v>191.5</c:v>
                </c:pt>
                <c:pt idx="4120">
                  <c:v>192</c:v>
                </c:pt>
                <c:pt idx="4121">
                  <c:v>192.2</c:v>
                </c:pt>
                <c:pt idx="4122">
                  <c:v>190.4</c:v>
                </c:pt>
                <c:pt idx="4123">
                  <c:v>193</c:v>
                </c:pt>
                <c:pt idx="4124">
                  <c:v>190.9</c:v>
                </c:pt>
                <c:pt idx="4125">
                  <c:v>190.1</c:v>
                </c:pt>
                <c:pt idx="4126">
                  <c:v>188.6</c:v>
                </c:pt>
                <c:pt idx="4127">
                  <c:v>191.8</c:v>
                </c:pt>
                <c:pt idx="4128">
                  <c:v>191.7</c:v>
                </c:pt>
                <c:pt idx="4129">
                  <c:v>191.3</c:v>
                </c:pt>
                <c:pt idx="4130">
                  <c:v>191.5</c:v>
                </c:pt>
                <c:pt idx="4131">
                  <c:v>189</c:v>
                </c:pt>
                <c:pt idx="4132">
                  <c:v>190.8</c:v>
                </c:pt>
                <c:pt idx="4133">
                  <c:v>192.1</c:v>
                </c:pt>
                <c:pt idx="4134">
                  <c:v>191.6</c:v>
                </c:pt>
                <c:pt idx="4135">
                  <c:v>188.1</c:v>
                </c:pt>
                <c:pt idx="4136">
                  <c:v>189.4</c:v>
                </c:pt>
                <c:pt idx="4137">
                  <c:v>189.4</c:v>
                </c:pt>
                <c:pt idx="4138">
                  <c:v>190.7</c:v>
                </c:pt>
                <c:pt idx="4139">
                  <c:v>191.2</c:v>
                </c:pt>
                <c:pt idx="4140">
                  <c:v>191.5</c:v>
                </c:pt>
                <c:pt idx="4141">
                  <c:v>191.8</c:v>
                </c:pt>
                <c:pt idx="4142">
                  <c:v>192.6</c:v>
                </c:pt>
                <c:pt idx="4143">
                  <c:v>189.9</c:v>
                </c:pt>
                <c:pt idx="4144">
                  <c:v>190.4</c:v>
                </c:pt>
                <c:pt idx="4145">
                  <c:v>188</c:v>
                </c:pt>
                <c:pt idx="4146">
                  <c:v>186.6</c:v>
                </c:pt>
                <c:pt idx="4147">
                  <c:v>187.5</c:v>
                </c:pt>
                <c:pt idx="4148">
                  <c:v>183.7</c:v>
                </c:pt>
                <c:pt idx="4149">
                  <c:v>188.5</c:v>
                </c:pt>
                <c:pt idx="4150">
                  <c:v>186.2</c:v>
                </c:pt>
                <c:pt idx="4151">
                  <c:v>186.5</c:v>
                </c:pt>
                <c:pt idx="4152">
                  <c:v>187.2</c:v>
                </c:pt>
                <c:pt idx="4153">
                  <c:v>184.8</c:v>
                </c:pt>
                <c:pt idx="4154">
                  <c:v>185.1</c:v>
                </c:pt>
                <c:pt idx="4155">
                  <c:v>183.9</c:v>
                </c:pt>
                <c:pt idx="4156">
                  <c:v>185.1</c:v>
                </c:pt>
                <c:pt idx="4157">
                  <c:v>186.5</c:v>
                </c:pt>
                <c:pt idx="4158">
                  <c:v>184.6</c:v>
                </c:pt>
                <c:pt idx="4159">
                  <c:v>185.3</c:v>
                </c:pt>
                <c:pt idx="4160">
                  <c:v>185</c:v>
                </c:pt>
                <c:pt idx="4161">
                  <c:v>180.7</c:v>
                </c:pt>
                <c:pt idx="4162">
                  <c:v>182.4</c:v>
                </c:pt>
                <c:pt idx="4163">
                  <c:v>183</c:v>
                </c:pt>
                <c:pt idx="4164">
                  <c:v>183.7</c:v>
                </c:pt>
                <c:pt idx="4165">
                  <c:v>182.8</c:v>
                </c:pt>
                <c:pt idx="4166">
                  <c:v>182.5</c:v>
                </c:pt>
                <c:pt idx="4167">
                  <c:v>184.3</c:v>
                </c:pt>
                <c:pt idx="4168">
                  <c:v>183</c:v>
                </c:pt>
                <c:pt idx="4169">
                  <c:v>186.6</c:v>
                </c:pt>
                <c:pt idx="4170">
                  <c:v>184.2</c:v>
                </c:pt>
                <c:pt idx="4171">
                  <c:v>184</c:v>
                </c:pt>
                <c:pt idx="4172">
                  <c:v>184.2</c:v>
                </c:pt>
                <c:pt idx="4173">
                  <c:v>182.5</c:v>
                </c:pt>
                <c:pt idx="4174">
                  <c:v>184.9</c:v>
                </c:pt>
                <c:pt idx="4175">
                  <c:v>183.7</c:v>
                </c:pt>
                <c:pt idx="4176">
                  <c:v>185.9</c:v>
                </c:pt>
                <c:pt idx="4177">
                  <c:v>186.1</c:v>
                </c:pt>
                <c:pt idx="4178">
                  <c:v>186.5</c:v>
                </c:pt>
                <c:pt idx="4179">
                  <c:v>184</c:v>
                </c:pt>
                <c:pt idx="4180">
                  <c:v>187.5</c:v>
                </c:pt>
                <c:pt idx="4181">
                  <c:v>186</c:v>
                </c:pt>
                <c:pt idx="4182">
                  <c:v>185</c:v>
                </c:pt>
                <c:pt idx="4183">
                  <c:v>181.2</c:v>
                </c:pt>
                <c:pt idx="4184">
                  <c:v>182.6</c:v>
                </c:pt>
                <c:pt idx="4185">
                  <c:v>184.7</c:v>
                </c:pt>
                <c:pt idx="4186">
                  <c:v>182.2</c:v>
                </c:pt>
                <c:pt idx="4187">
                  <c:v>184.3</c:v>
                </c:pt>
                <c:pt idx="4188">
                  <c:v>185.2</c:v>
                </c:pt>
                <c:pt idx="4189">
                  <c:v>182.7</c:v>
                </c:pt>
                <c:pt idx="4190">
                  <c:v>182</c:v>
                </c:pt>
                <c:pt idx="4191">
                  <c:v>184.4</c:v>
                </c:pt>
                <c:pt idx="4192">
                  <c:v>184.7</c:v>
                </c:pt>
                <c:pt idx="4193">
                  <c:v>181.7</c:v>
                </c:pt>
                <c:pt idx="4194">
                  <c:v>184.1</c:v>
                </c:pt>
                <c:pt idx="4195">
                  <c:v>186.6</c:v>
                </c:pt>
                <c:pt idx="4196">
                  <c:v>186.4</c:v>
                </c:pt>
                <c:pt idx="4197">
                  <c:v>184.6</c:v>
                </c:pt>
                <c:pt idx="4198">
                  <c:v>188</c:v>
                </c:pt>
                <c:pt idx="4199">
                  <c:v>187.6</c:v>
                </c:pt>
                <c:pt idx="4200">
                  <c:v>186.5</c:v>
                </c:pt>
                <c:pt idx="4201">
                  <c:v>183.8</c:v>
                </c:pt>
                <c:pt idx="4202">
                  <c:v>185.9</c:v>
                </c:pt>
                <c:pt idx="4203">
                  <c:v>186.6</c:v>
                </c:pt>
                <c:pt idx="4204">
                  <c:v>185.3</c:v>
                </c:pt>
                <c:pt idx="4205">
                  <c:v>185.4</c:v>
                </c:pt>
                <c:pt idx="4206">
                  <c:v>186.6</c:v>
                </c:pt>
                <c:pt idx="4207">
                  <c:v>187.5</c:v>
                </c:pt>
                <c:pt idx="4208">
                  <c:v>185.4</c:v>
                </c:pt>
                <c:pt idx="4209">
                  <c:v>188.5</c:v>
                </c:pt>
                <c:pt idx="4210">
                  <c:v>187</c:v>
                </c:pt>
                <c:pt idx="4211">
                  <c:v>188.6</c:v>
                </c:pt>
                <c:pt idx="4212">
                  <c:v>187.5</c:v>
                </c:pt>
                <c:pt idx="4213">
                  <c:v>186</c:v>
                </c:pt>
                <c:pt idx="4214">
                  <c:v>187.3</c:v>
                </c:pt>
                <c:pt idx="4215">
                  <c:v>187.7</c:v>
                </c:pt>
                <c:pt idx="4216">
                  <c:v>187.5</c:v>
                </c:pt>
                <c:pt idx="4217">
                  <c:v>187.8</c:v>
                </c:pt>
                <c:pt idx="4218">
                  <c:v>187.3</c:v>
                </c:pt>
                <c:pt idx="4219">
                  <c:v>186.6</c:v>
                </c:pt>
                <c:pt idx="4220">
                  <c:v>188.2</c:v>
                </c:pt>
                <c:pt idx="4221">
                  <c:v>186.3</c:v>
                </c:pt>
                <c:pt idx="4222">
                  <c:v>189.7</c:v>
                </c:pt>
                <c:pt idx="4223">
                  <c:v>187.3</c:v>
                </c:pt>
                <c:pt idx="4224">
                  <c:v>184.6</c:v>
                </c:pt>
                <c:pt idx="4225">
                  <c:v>185.3</c:v>
                </c:pt>
                <c:pt idx="4226">
                  <c:v>185.1</c:v>
                </c:pt>
                <c:pt idx="4227">
                  <c:v>188.7</c:v>
                </c:pt>
                <c:pt idx="4228">
                  <c:v>185</c:v>
                </c:pt>
                <c:pt idx="4229">
                  <c:v>187.4</c:v>
                </c:pt>
                <c:pt idx="4230">
                  <c:v>186.5</c:v>
                </c:pt>
                <c:pt idx="4231">
                  <c:v>186.5</c:v>
                </c:pt>
                <c:pt idx="4232">
                  <c:v>185.4</c:v>
                </c:pt>
                <c:pt idx="4233">
                  <c:v>181</c:v>
                </c:pt>
                <c:pt idx="4234">
                  <c:v>184.2</c:v>
                </c:pt>
                <c:pt idx="4235">
                  <c:v>184.1</c:v>
                </c:pt>
                <c:pt idx="4236">
                  <c:v>186</c:v>
                </c:pt>
                <c:pt idx="4237">
                  <c:v>185.3</c:v>
                </c:pt>
                <c:pt idx="4238">
                  <c:v>184.9</c:v>
                </c:pt>
                <c:pt idx="4239">
                  <c:v>185.9</c:v>
                </c:pt>
                <c:pt idx="4240">
                  <c:v>186.6</c:v>
                </c:pt>
                <c:pt idx="4241">
                  <c:v>185.4</c:v>
                </c:pt>
                <c:pt idx="4242">
                  <c:v>182.6</c:v>
                </c:pt>
                <c:pt idx="4243">
                  <c:v>186.3</c:v>
                </c:pt>
                <c:pt idx="4244">
                  <c:v>185.3</c:v>
                </c:pt>
                <c:pt idx="4245">
                  <c:v>183.7</c:v>
                </c:pt>
                <c:pt idx="4246">
                  <c:v>183.8</c:v>
                </c:pt>
                <c:pt idx="4247">
                  <c:v>183.7</c:v>
                </c:pt>
                <c:pt idx="4248">
                  <c:v>185.3</c:v>
                </c:pt>
                <c:pt idx="4249">
                  <c:v>183.1</c:v>
                </c:pt>
                <c:pt idx="4250">
                  <c:v>186.1</c:v>
                </c:pt>
                <c:pt idx="4251">
                  <c:v>183.8</c:v>
                </c:pt>
                <c:pt idx="4252">
                  <c:v>185.6</c:v>
                </c:pt>
                <c:pt idx="4253">
                  <c:v>184.4</c:v>
                </c:pt>
                <c:pt idx="4254">
                  <c:v>185.7</c:v>
                </c:pt>
                <c:pt idx="4255">
                  <c:v>182.5</c:v>
                </c:pt>
                <c:pt idx="4256">
                  <c:v>184.7</c:v>
                </c:pt>
                <c:pt idx="4257">
                  <c:v>184.2</c:v>
                </c:pt>
                <c:pt idx="4258">
                  <c:v>186.3</c:v>
                </c:pt>
                <c:pt idx="4259">
                  <c:v>185.7</c:v>
                </c:pt>
                <c:pt idx="4260">
                  <c:v>183.2</c:v>
                </c:pt>
                <c:pt idx="4261">
                  <c:v>184.2</c:v>
                </c:pt>
                <c:pt idx="4262">
                  <c:v>185.2</c:v>
                </c:pt>
                <c:pt idx="4263">
                  <c:v>183.6</c:v>
                </c:pt>
                <c:pt idx="4264">
                  <c:v>183.5</c:v>
                </c:pt>
                <c:pt idx="4265">
                  <c:v>185.1</c:v>
                </c:pt>
                <c:pt idx="4266">
                  <c:v>183.5</c:v>
                </c:pt>
                <c:pt idx="4267">
                  <c:v>183.6</c:v>
                </c:pt>
                <c:pt idx="4268">
                  <c:v>186.8</c:v>
                </c:pt>
                <c:pt idx="4269">
                  <c:v>182.9</c:v>
                </c:pt>
                <c:pt idx="4270">
                  <c:v>182.7</c:v>
                </c:pt>
                <c:pt idx="4271">
                  <c:v>183.5</c:v>
                </c:pt>
                <c:pt idx="4272">
                  <c:v>183.2</c:v>
                </c:pt>
                <c:pt idx="4273">
                  <c:v>184.7</c:v>
                </c:pt>
                <c:pt idx="4274">
                  <c:v>181</c:v>
                </c:pt>
                <c:pt idx="4275">
                  <c:v>176.2</c:v>
                </c:pt>
                <c:pt idx="4276">
                  <c:v>179</c:v>
                </c:pt>
                <c:pt idx="4277">
                  <c:v>179.4</c:v>
                </c:pt>
                <c:pt idx="4278">
                  <c:v>181.5</c:v>
                </c:pt>
                <c:pt idx="4279">
                  <c:v>181.8</c:v>
                </c:pt>
                <c:pt idx="4280">
                  <c:v>184</c:v>
                </c:pt>
                <c:pt idx="4281">
                  <c:v>181.5</c:v>
                </c:pt>
                <c:pt idx="4282">
                  <c:v>182.8</c:v>
                </c:pt>
                <c:pt idx="4283">
                  <c:v>180.3</c:v>
                </c:pt>
                <c:pt idx="4284">
                  <c:v>180.2</c:v>
                </c:pt>
                <c:pt idx="4285">
                  <c:v>179.9</c:v>
                </c:pt>
                <c:pt idx="4286">
                  <c:v>183.4</c:v>
                </c:pt>
                <c:pt idx="4287">
                  <c:v>179.6</c:v>
                </c:pt>
                <c:pt idx="4288">
                  <c:v>184.3</c:v>
                </c:pt>
                <c:pt idx="4289">
                  <c:v>180</c:v>
                </c:pt>
                <c:pt idx="4290">
                  <c:v>181.7</c:v>
                </c:pt>
                <c:pt idx="4291">
                  <c:v>181</c:v>
                </c:pt>
                <c:pt idx="4292">
                  <c:v>182.2</c:v>
                </c:pt>
                <c:pt idx="4293">
                  <c:v>179.9</c:v>
                </c:pt>
                <c:pt idx="4294">
                  <c:v>180.5</c:v>
                </c:pt>
                <c:pt idx="4295">
                  <c:v>180.6</c:v>
                </c:pt>
                <c:pt idx="4296">
                  <c:v>179.4</c:v>
                </c:pt>
                <c:pt idx="4297">
                  <c:v>182.6</c:v>
                </c:pt>
                <c:pt idx="4298">
                  <c:v>180.4</c:v>
                </c:pt>
                <c:pt idx="4299">
                  <c:v>183.1</c:v>
                </c:pt>
                <c:pt idx="4300">
                  <c:v>178.1</c:v>
                </c:pt>
                <c:pt idx="4301">
                  <c:v>180.1</c:v>
                </c:pt>
                <c:pt idx="4302">
                  <c:v>183.1</c:v>
                </c:pt>
                <c:pt idx="4303">
                  <c:v>181.5</c:v>
                </c:pt>
                <c:pt idx="4304">
                  <c:v>180.4</c:v>
                </c:pt>
                <c:pt idx="4305">
                  <c:v>179.7</c:v>
                </c:pt>
                <c:pt idx="4306">
                  <c:v>178.4</c:v>
                </c:pt>
                <c:pt idx="4307">
                  <c:v>180.1</c:v>
                </c:pt>
                <c:pt idx="4308">
                  <c:v>182.2</c:v>
                </c:pt>
                <c:pt idx="4309">
                  <c:v>180.1</c:v>
                </c:pt>
                <c:pt idx="4310">
                  <c:v>178.1</c:v>
                </c:pt>
                <c:pt idx="4311">
                  <c:v>178.2</c:v>
                </c:pt>
                <c:pt idx="4312">
                  <c:v>176.5</c:v>
                </c:pt>
                <c:pt idx="4313">
                  <c:v>178.3</c:v>
                </c:pt>
                <c:pt idx="4314">
                  <c:v>177.2</c:v>
                </c:pt>
                <c:pt idx="4315">
                  <c:v>179</c:v>
                </c:pt>
                <c:pt idx="4316">
                  <c:v>178.6</c:v>
                </c:pt>
                <c:pt idx="4317">
                  <c:v>179.1</c:v>
                </c:pt>
                <c:pt idx="4318">
                  <c:v>179.4</c:v>
                </c:pt>
                <c:pt idx="4319">
                  <c:v>176.4</c:v>
                </c:pt>
                <c:pt idx="4320">
                  <c:v>176.6</c:v>
                </c:pt>
                <c:pt idx="4321">
                  <c:v>178</c:v>
                </c:pt>
                <c:pt idx="4322">
                  <c:v>179.8</c:v>
                </c:pt>
                <c:pt idx="4323">
                  <c:v>178.7</c:v>
                </c:pt>
                <c:pt idx="4324">
                  <c:v>178.7</c:v>
                </c:pt>
                <c:pt idx="4325">
                  <c:v>176.5</c:v>
                </c:pt>
                <c:pt idx="4326">
                  <c:v>177.3</c:v>
                </c:pt>
                <c:pt idx="4327">
                  <c:v>179.7</c:v>
                </c:pt>
                <c:pt idx="4328">
                  <c:v>177.3</c:v>
                </c:pt>
                <c:pt idx="4329">
                  <c:v>175.8</c:v>
                </c:pt>
                <c:pt idx="4330">
                  <c:v>176.3</c:v>
                </c:pt>
                <c:pt idx="4331">
                  <c:v>178.6</c:v>
                </c:pt>
                <c:pt idx="4332">
                  <c:v>176.6</c:v>
                </c:pt>
                <c:pt idx="4333">
                  <c:v>176.4</c:v>
                </c:pt>
                <c:pt idx="4334">
                  <c:v>174</c:v>
                </c:pt>
                <c:pt idx="4335">
                  <c:v>174.2</c:v>
                </c:pt>
                <c:pt idx="4336">
                  <c:v>174.1</c:v>
                </c:pt>
                <c:pt idx="4337">
                  <c:v>179.5</c:v>
                </c:pt>
                <c:pt idx="4338">
                  <c:v>173.3</c:v>
                </c:pt>
                <c:pt idx="4339">
                  <c:v>175.1</c:v>
                </c:pt>
                <c:pt idx="4340">
                  <c:v>181.6</c:v>
                </c:pt>
                <c:pt idx="4341">
                  <c:v>180.4</c:v>
                </c:pt>
                <c:pt idx="4342">
                  <c:v>179</c:v>
                </c:pt>
                <c:pt idx="4343">
                  <c:v>180</c:v>
                </c:pt>
                <c:pt idx="4344">
                  <c:v>180.4</c:v>
                </c:pt>
                <c:pt idx="4345">
                  <c:v>177.8</c:v>
                </c:pt>
                <c:pt idx="4346">
                  <c:v>178.5</c:v>
                </c:pt>
                <c:pt idx="4347">
                  <c:v>177.1</c:v>
                </c:pt>
                <c:pt idx="4348">
                  <c:v>179.1</c:v>
                </c:pt>
                <c:pt idx="4349">
                  <c:v>179.4</c:v>
                </c:pt>
                <c:pt idx="4350">
                  <c:v>176.8</c:v>
                </c:pt>
                <c:pt idx="4351">
                  <c:v>178.4</c:v>
                </c:pt>
                <c:pt idx="4352">
                  <c:v>176.5</c:v>
                </c:pt>
                <c:pt idx="4353">
                  <c:v>175</c:v>
                </c:pt>
                <c:pt idx="4354">
                  <c:v>178.1</c:v>
                </c:pt>
                <c:pt idx="4355">
                  <c:v>178.1</c:v>
                </c:pt>
                <c:pt idx="4356">
                  <c:v>180.2</c:v>
                </c:pt>
                <c:pt idx="4357">
                  <c:v>178.8</c:v>
                </c:pt>
                <c:pt idx="4358">
                  <c:v>180.4</c:v>
                </c:pt>
                <c:pt idx="4359">
                  <c:v>182.9</c:v>
                </c:pt>
                <c:pt idx="4360">
                  <c:v>181.9</c:v>
                </c:pt>
                <c:pt idx="4361">
                  <c:v>181.8</c:v>
                </c:pt>
                <c:pt idx="4362">
                  <c:v>183.4</c:v>
                </c:pt>
                <c:pt idx="4363">
                  <c:v>180.9</c:v>
                </c:pt>
                <c:pt idx="4364">
                  <c:v>182.5</c:v>
                </c:pt>
                <c:pt idx="4365">
                  <c:v>180.7</c:v>
                </c:pt>
                <c:pt idx="4366">
                  <c:v>182.5</c:v>
                </c:pt>
                <c:pt idx="4367">
                  <c:v>183.8</c:v>
                </c:pt>
                <c:pt idx="4368">
                  <c:v>181.2</c:v>
                </c:pt>
                <c:pt idx="4369">
                  <c:v>177.1</c:v>
                </c:pt>
                <c:pt idx="4370">
                  <c:v>178.5</c:v>
                </c:pt>
                <c:pt idx="4371">
                  <c:v>178.9</c:v>
                </c:pt>
                <c:pt idx="4372">
                  <c:v>180.3</c:v>
                </c:pt>
                <c:pt idx="4373">
                  <c:v>179.7</c:v>
                </c:pt>
                <c:pt idx="4374">
                  <c:v>179.9</c:v>
                </c:pt>
                <c:pt idx="4375">
                  <c:v>181.1</c:v>
                </c:pt>
                <c:pt idx="4376">
                  <c:v>182.5</c:v>
                </c:pt>
                <c:pt idx="4377">
                  <c:v>181.9</c:v>
                </c:pt>
                <c:pt idx="4378">
                  <c:v>184.1</c:v>
                </c:pt>
                <c:pt idx="4379">
                  <c:v>179.1</c:v>
                </c:pt>
                <c:pt idx="4380">
                  <c:v>180.3</c:v>
                </c:pt>
                <c:pt idx="4381">
                  <c:v>179.3</c:v>
                </c:pt>
                <c:pt idx="4382">
                  <c:v>180.1</c:v>
                </c:pt>
                <c:pt idx="4383">
                  <c:v>181.2</c:v>
                </c:pt>
                <c:pt idx="4384">
                  <c:v>177.9</c:v>
                </c:pt>
                <c:pt idx="4385">
                  <c:v>178.7</c:v>
                </c:pt>
                <c:pt idx="4386">
                  <c:v>179.9</c:v>
                </c:pt>
                <c:pt idx="4387">
                  <c:v>177.7</c:v>
                </c:pt>
                <c:pt idx="4388">
                  <c:v>182</c:v>
                </c:pt>
                <c:pt idx="4389">
                  <c:v>179.5</c:v>
                </c:pt>
                <c:pt idx="4390">
                  <c:v>181.5</c:v>
                </c:pt>
                <c:pt idx="4391">
                  <c:v>182.7</c:v>
                </c:pt>
                <c:pt idx="4392">
                  <c:v>180.5</c:v>
                </c:pt>
                <c:pt idx="4393">
                  <c:v>178.6</c:v>
                </c:pt>
                <c:pt idx="4394">
                  <c:v>181.5</c:v>
                </c:pt>
                <c:pt idx="4395">
                  <c:v>178.1</c:v>
                </c:pt>
                <c:pt idx="4396">
                  <c:v>179</c:v>
                </c:pt>
                <c:pt idx="4397">
                  <c:v>179.1</c:v>
                </c:pt>
                <c:pt idx="4398">
                  <c:v>180.2</c:v>
                </c:pt>
                <c:pt idx="4399">
                  <c:v>177.9</c:v>
                </c:pt>
                <c:pt idx="4400">
                  <c:v>174.2</c:v>
                </c:pt>
                <c:pt idx="4401">
                  <c:v>175.1</c:v>
                </c:pt>
                <c:pt idx="4402">
                  <c:v>173.7</c:v>
                </c:pt>
                <c:pt idx="4403">
                  <c:v>175</c:v>
                </c:pt>
                <c:pt idx="4404">
                  <c:v>173.8</c:v>
                </c:pt>
                <c:pt idx="4405">
                  <c:v>174.2</c:v>
                </c:pt>
                <c:pt idx="4406">
                  <c:v>172</c:v>
                </c:pt>
                <c:pt idx="4407">
                  <c:v>172.7</c:v>
                </c:pt>
                <c:pt idx="4408">
                  <c:v>175</c:v>
                </c:pt>
                <c:pt idx="4409">
                  <c:v>174.8</c:v>
                </c:pt>
                <c:pt idx="4410">
                  <c:v>176.2</c:v>
                </c:pt>
                <c:pt idx="4411">
                  <c:v>176</c:v>
                </c:pt>
                <c:pt idx="4412">
                  <c:v>176.8</c:v>
                </c:pt>
                <c:pt idx="4413">
                  <c:v>176.2</c:v>
                </c:pt>
                <c:pt idx="4414">
                  <c:v>178.3</c:v>
                </c:pt>
                <c:pt idx="4415">
                  <c:v>174.2</c:v>
                </c:pt>
                <c:pt idx="4416">
                  <c:v>175.4</c:v>
                </c:pt>
                <c:pt idx="4417">
                  <c:v>175.6</c:v>
                </c:pt>
                <c:pt idx="4418">
                  <c:v>174.8</c:v>
                </c:pt>
                <c:pt idx="4419">
                  <c:v>173</c:v>
                </c:pt>
                <c:pt idx="4420">
                  <c:v>173.7</c:v>
                </c:pt>
                <c:pt idx="4421">
                  <c:v>175</c:v>
                </c:pt>
                <c:pt idx="4422">
                  <c:v>172.1</c:v>
                </c:pt>
                <c:pt idx="4423">
                  <c:v>171</c:v>
                </c:pt>
                <c:pt idx="4424">
                  <c:v>169.4</c:v>
                </c:pt>
                <c:pt idx="4425">
                  <c:v>171.6</c:v>
                </c:pt>
                <c:pt idx="4426">
                  <c:v>172.4</c:v>
                </c:pt>
                <c:pt idx="4427">
                  <c:v>173.3</c:v>
                </c:pt>
                <c:pt idx="4428">
                  <c:v>174.5</c:v>
                </c:pt>
                <c:pt idx="4429">
                  <c:v>174.7</c:v>
                </c:pt>
                <c:pt idx="4430">
                  <c:v>176.2</c:v>
                </c:pt>
                <c:pt idx="4431">
                  <c:v>176.4</c:v>
                </c:pt>
                <c:pt idx="4432">
                  <c:v>178.6</c:v>
                </c:pt>
                <c:pt idx="4433">
                  <c:v>177</c:v>
                </c:pt>
                <c:pt idx="4434">
                  <c:v>178.1</c:v>
                </c:pt>
                <c:pt idx="4435">
                  <c:v>175.7</c:v>
                </c:pt>
                <c:pt idx="4436">
                  <c:v>174.1</c:v>
                </c:pt>
                <c:pt idx="4437">
                  <c:v>178.3</c:v>
                </c:pt>
                <c:pt idx="4438">
                  <c:v>177.2</c:v>
                </c:pt>
                <c:pt idx="4439">
                  <c:v>175.9</c:v>
                </c:pt>
                <c:pt idx="4440">
                  <c:v>174.4</c:v>
                </c:pt>
                <c:pt idx="4441">
                  <c:v>177.9</c:v>
                </c:pt>
                <c:pt idx="4442">
                  <c:v>175.5</c:v>
                </c:pt>
                <c:pt idx="4443">
                  <c:v>176.3</c:v>
                </c:pt>
                <c:pt idx="4444">
                  <c:v>177.1</c:v>
                </c:pt>
                <c:pt idx="4445">
                  <c:v>177.2</c:v>
                </c:pt>
                <c:pt idx="4446">
                  <c:v>176.4</c:v>
                </c:pt>
                <c:pt idx="4447">
                  <c:v>178.4</c:v>
                </c:pt>
                <c:pt idx="4448">
                  <c:v>177.6</c:v>
                </c:pt>
                <c:pt idx="4449">
                  <c:v>174.4</c:v>
                </c:pt>
                <c:pt idx="4450">
                  <c:v>177</c:v>
                </c:pt>
                <c:pt idx="4451">
                  <c:v>179</c:v>
                </c:pt>
                <c:pt idx="4452">
                  <c:v>179.7</c:v>
                </c:pt>
                <c:pt idx="4453">
                  <c:v>173.1</c:v>
                </c:pt>
                <c:pt idx="4454">
                  <c:v>177.3</c:v>
                </c:pt>
                <c:pt idx="4455">
                  <c:v>178.1</c:v>
                </c:pt>
                <c:pt idx="4456">
                  <c:v>178.5</c:v>
                </c:pt>
                <c:pt idx="4457">
                  <c:v>179.5</c:v>
                </c:pt>
                <c:pt idx="4458">
                  <c:v>179.9</c:v>
                </c:pt>
                <c:pt idx="4459">
                  <c:v>176</c:v>
                </c:pt>
                <c:pt idx="4460">
                  <c:v>176.2</c:v>
                </c:pt>
                <c:pt idx="4461">
                  <c:v>176.9</c:v>
                </c:pt>
                <c:pt idx="4462">
                  <c:v>177</c:v>
                </c:pt>
                <c:pt idx="4463">
                  <c:v>175.2</c:v>
                </c:pt>
                <c:pt idx="4464">
                  <c:v>175.8</c:v>
                </c:pt>
                <c:pt idx="4465">
                  <c:v>174.7</c:v>
                </c:pt>
                <c:pt idx="4466">
                  <c:v>173.8</c:v>
                </c:pt>
                <c:pt idx="4467">
                  <c:v>175</c:v>
                </c:pt>
                <c:pt idx="4468">
                  <c:v>170.9</c:v>
                </c:pt>
                <c:pt idx="4469">
                  <c:v>171.5</c:v>
                </c:pt>
                <c:pt idx="4470">
                  <c:v>172.5</c:v>
                </c:pt>
                <c:pt idx="4471">
                  <c:v>170.9</c:v>
                </c:pt>
                <c:pt idx="4472">
                  <c:v>170.2</c:v>
                </c:pt>
                <c:pt idx="4473">
                  <c:v>168</c:v>
                </c:pt>
                <c:pt idx="4474">
                  <c:v>169.7</c:v>
                </c:pt>
                <c:pt idx="4475">
                  <c:v>168.7</c:v>
                </c:pt>
                <c:pt idx="4476">
                  <c:v>171.6</c:v>
                </c:pt>
                <c:pt idx="4477">
                  <c:v>169.6</c:v>
                </c:pt>
                <c:pt idx="4478">
                  <c:v>170.1</c:v>
                </c:pt>
                <c:pt idx="4479">
                  <c:v>173.1</c:v>
                </c:pt>
                <c:pt idx="4480">
                  <c:v>174.2</c:v>
                </c:pt>
                <c:pt idx="4481">
                  <c:v>174.3</c:v>
                </c:pt>
                <c:pt idx="4482">
                  <c:v>172.9</c:v>
                </c:pt>
                <c:pt idx="4483">
                  <c:v>176.2</c:v>
                </c:pt>
                <c:pt idx="4484">
                  <c:v>176.7</c:v>
                </c:pt>
                <c:pt idx="4485">
                  <c:v>174.2</c:v>
                </c:pt>
                <c:pt idx="4486">
                  <c:v>176.8</c:v>
                </c:pt>
                <c:pt idx="4487">
                  <c:v>174.7</c:v>
                </c:pt>
                <c:pt idx="4488">
                  <c:v>176.6</c:v>
                </c:pt>
                <c:pt idx="4489">
                  <c:v>174.7</c:v>
                </c:pt>
                <c:pt idx="4490">
                  <c:v>175.7</c:v>
                </c:pt>
                <c:pt idx="4491">
                  <c:v>175.3</c:v>
                </c:pt>
                <c:pt idx="4492">
                  <c:v>174</c:v>
                </c:pt>
                <c:pt idx="4493">
                  <c:v>172</c:v>
                </c:pt>
                <c:pt idx="4494">
                  <c:v>174.8</c:v>
                </c:pt>
                <c:pt idx="4495">
                  <c:v>175.6</c:v>
                </c:pt>
                <c:pt idx="4496">
                  <c:v>177.2</c:v>
                </c:pt>
                <c:pt idx="4497">
                  <c:v>178.3</c:v>
                </c:pt>
                <c:pt idx="4498">
                  <c:v>177.2</c:v>
                </c:pt>
                <c:pt idx="4499">
                  <c:v>178.3</c:v>
                </c:pt>
                <c:pt idx="4500">
                  <c:v>176.6</c:v>
                </c:pt>
                <c:pt idx="4501">
                  <c:v>176.7</c:v>
                </c:pt>
                <c:pt idx="4502">
                  <c:v>176.6</c:v>
                </c:pt>
                <c:pt idx="4503">
                  <c:v>178</c:v>
                </c:pt>
                <c:pt idx="4504">
                  <c:v>175.6</c:v>
                </c:pt>
                <c:pt idx="4505">
                  <c:v>177.5</c:v>
                </c:pt>
                <c:pt idx="4506">
                  <c:v>176.2</c:v>
                </c:pt>
                <c:pt idx="4507">
                  <c:v>172.4</c:v>
                </c:pt>
                <c:pt idx="4508">
                  <c:v>176.2</c:v>
                </c:pt>
                <c:pt idx="4509">
                  <c:v>176.7</c:v>
                </c:pt>
                <c:pt idx="4510">
                  <c:v>174.7</c:v>
                </c:pt>
                <c:pt idx="4511">
                  <c:v>172.9</c:v>
                </c:pt>
                <c:pt idx="4512">
                  <c:v>174.7</c:v>
                </c:pt>
                <c:pt idx="4513">
                  <c:v>172.3</c:v>
                </c:pt>
                <c:pt idx="4514">
                  <c:v>174.2</c:v>
                </c:pt>
                <c:pt idx="4515">
                  <c:v>174.4</c:v>
                </c:pt>
                <c:pt idx="4516">
                  <c:v>172.7</c:v>
                </c:pt>
                <c:pt idx="4517">
                  <c:v>171.2</c:v>
                </c:pt>
                <c:pt idx="4518">
                  <c:v>170.5</c:v>
                </c:pt>
                <c:pt idx="4519">
                  <c:v>175.3</c:v>
                </c:pt>
                <c:pt idx="4520">
                  <c:v>170.7</c:v>
                </c:pt>
                <c:pt idx="4521">
                  <c:v>173.2</c:v>
                </c:pt>
                <c:pt idx="4522">
                  <c:v>172.3</c:v>
                </c:pt>
                <c:pt idx="4523">
                  <c:v>173.4</c:v>
                </c:pt>
                <c:pt idx="4524">
                  <c:v>172.2</c:v>
                </c:pt>
                <c:pt idx="4525">
                  <c:v>175.1</c:v>
                </c:pt>
                <c:pt idx="4526">
                  <c:v>173.2</c:v>
                </c:pt>
                <c:pt idx="4527">
                  <c:v>176.8</c:v>
                </c:pt>
                <c:pt idx="4528">
                  <c:v>174</c:v>
                </c:pt>
                <c:pt idx="4529">
                  <c:v>177.1</c:v>
                </c:pt>
                <c:pt idx="4530">
                  <c:v>176.3</c:v>
                </c:pt>
                <c:pt idx="4531">
                  <c:v>176</c:v>
                </c:pt>
                <c:pt idx="4532">
                  <c:v>179</c:v>
                </c:pt>
                <c:pt idx="4533">
                  <c:v>178</c:v>
                </c:pt>
                <c:pt idx="4534">
                  <c:v>175.7</c:v>
                </c:pt>
                <c:pt idx="4535">
                  <c:v>174.5</c:v>
                </c:pt>
                <c:pt idx="4536">
                  <c:v>174.8</c:v>
                </c:pt>
                <c:pt idx="4537">
                  <c:v>172.8</c:v>
                </c:pt>
                <c:pt idx="4538">
                  <c:v>173</c:v>
                </c:pt>
                <c:pt idx="4539">
                  <c:v>174.3</c:v>
                </c:pt>
                <c:pt idx="4540">
                  <c:v>173.1</c:v>
                </c:pt>
                <c:pt idx="4541">
                  <c:v>173</c:v>
                </c:pt>
                <c:pt idx="4542">
                  <c:v>175.6</c:v>
                </c:pt>
                <c:pt idx="4543">
                  <c:v>173.4</c:v>
                </c:pt>
                <c:pt idx="4544">
                  <c:v>175.3</c:v>
                </c:pt>
                <c:pt idx="4545">
                  <c:v>175.2</c:v>
                </c:pt>
                <c:pt idx="4546">
                  <c:v>179.8</c:v>
                </c:pt>
                <c:pt idx="4547">
                  <c:v>178.3</c:v>
                </c:pt>
                <c:pt idx="4548">
                  <c:v>176.5</c:v>
                </c:pt>
                <c:pt idx="4549">
                  <c:v>177.3</c:v>
                </c:pt>
                <c:pt idx="4550">
                  <c:v>177.5</c:v>
                </c:pt>
                <c:pt idx="4551">
                  <c:v>176.9</c:v>
                </c:pt>
                <c:pt idx="4552">
                  <c:v>173.9</c:v>
                </c:pt>
                <c:pt idx="4553">
                  <c:v>176</c:v>
                </c:pt>
                <c:pt idx="4554">
                  <c:v>177.6</c:v>
                </c:pt>
                <c:pt idx="4555">
                  <c:v>179.1</c:v>
                </c:pt>
                <c:pt idx="4556">
                  <c:v>179</c:v>
                </c:pt>
                <c:pt idx="4557">
                  <c:v>178.9</c:v>
                </c:pt>
                <c:pt idx="4558">
                  <c:v>178.5</c:v>
                </c:pt>
                <c:pt idx="4559">
                  <c:v>177.2</c:v>
                </c:pt>
                <c:pt idx="4560">
                  <c:v>176</c:v>
                </c:pt>
                <c:pt idx="4561">
                  <c:v>178.4</c:v>
                </c:pt>
                <c:pt idx="4562">
                  <c:v>176.5</c:v>
                </c:pt>
                <c:pt idx="4563">
                  <c:v>176.6</c:v>
                </c:pt>
                <c:pt idx="4564">
                  <c:v>174.6</c:v>
                </c:pt>
                <c:pt idx="4565">
                  <c:v>175.2</c:v>
                </c:pt>
                <c:pt idx="4566">
                  <c:v>174.9</c:v>
                </c:pt>
                <c:pt idx="4567">
                  <c:v>172</c:v>
                </c:pt>
                <c:pt idx="4568">
                  <c:v>178</c:v>
                </c:pt>
                <c:pt idx="4569">
                  <c:v>175.2</c:v>
                </c:pt>
                <c:pt idx="4570">
                  <c:v>175.9</c:v>
                </c:pt>
                <c:pt idx="4571">
                  <c:v>180.2</c:v>
                </c:pt>
                <c:pt idx="4572">
                  <c:v>176.3</c:v>
                </c:pt>
                <c:pt idx="4573">
                  <c:v>178.4</c:v>
                </c:pt>
                <c:pt idx="4574">
                  <c:v>177.6</c:v>
                </c:pt>
                <c:pt idx="4575">
                  <c:v>181.3</c:v>
                </c:pt>
                <c:pt idx="4576">
                  <c:v>174.4</c:v>
                </c:pt>
                <c:pt idx="4577">
                  <c:v>178.4</c:v>
                </c:pt>
                <c:pt idx="4578">
                  <c:v>180.6</c:v>
                </c:pt>
                <c:pt idx="4579">
                  <c:v>179.2</c:v>
                </c:pt>
                <c:pt idx="4580">
                  <c:v>177.4</c:v>
                </c:pt>
                <c:pt idx="4581">
                  <c:v>177.5</c:v>
                </c:pt>
                <c:pt idx="4582">
                  <c:v>176.6</c:v>
                </c:pt>
                <c:pt idx="4583">
                  <c:v>175.8</c:v>
                </c:pt>
                <c:pt idx="4584">
                  <c:v>177.6</c:v>
                </c:pt>
                <c:pt idx="4585">
                  <c:v>175.9</c:v>
                </c:pt>
                <c:pt idx="4586">
                  <c:v>175.5</c:v>
                </c:pt>
                <c:pt idx="4587">
                  <c:v>176.1</c:v>
                </c:pt>
                <c:pt idx="4588">
                  <c:v>177</c:v>
                </c:pt>
                <c:pt idx="4589">
                  <c:v>178.4</c:v>
                </c:pt>
                <c:pt idx="4590">
                  <c:v>174.9</c:v>
                </c:pt>
                <c:pt idx="4591">
                  <c:v>177.4</c:v>
                </c:pt>
                <c:pt idx="4592">
                  <c:v>176.1</c:v>
                </c:pt>
                <c:pt idx="4593">
                  <c:v>177.9</c:v>
                </c:pt>
                <c:pt idx="4594">
                  <c:v>175.8</c:v>
                </c:pt>
                <c:pt idx="4595">
                  <c:v>174.2</c:v>
                </c:pt>
                <c:pt idx="4596">
                  <c:v>176.2</c:v>
                </c:pt>
                <c:pt idx="4597">
                  <c:v>174.6</c:v>
                </c:pt>
                <c:pt idx="4598">
                  <c:v>176.3</c:v>
                </c:pt>
                <c:pt idx="4599">
                  <c:v>176.9</c:v>
                </c:pt>
                <c:pt idx="4600">
                  <c:v>176.3</c:v>
                </c:pt>
                <c:pt idx="4601">
                  <c:v>179.6</c:v>
                </c:pt>
                <c:pt idx="4602">
                  <c:v>179</c:v>
                </c:pt>
                <c:pt idx="4603">
                  <c:v>177.8</c:v>
                </c:pt>
                <c:pt idx="4604">
                  <c:v>179.3</c:v>
                </c:pt>
                <c:pt idx="4605">
                  <c:v>176.2</c:v>
                </c:pt>
                <c:pt idx="4606">
                  <c:v>177.6</c:v>
                </c:pt>
                <c:pt idx="4607">
                  <c:v>179.3</c:v>
                </c:pt>
                <c:pt idx="4608">
                  <c:v>181</c:v>
                </c:pt>
                <c:pt idx="4609">
                  <c:v>180.2</c:v>
                </c:pt>
                <c:pt idx="4610">
                  <c:v>179.7</c:v>
                </c:pt>
                <c:pt idx="4611">
                  <c:v>184</c:v>
                </c:pt>
                <c:pt idx="4612">
                  <c:v>180.5</c:v>
                </c:pt>
                <c:pt idx="4613">
                  <c:v>182.1</c:v>
                </c:pt>
                <c:pt idx="4614">
                  <c:v>181.9</c:v>
                </c:pt>
                <c:pt idx="4615">
                  <c:v>182.1</c:v>
                </c:pt>
                <c:pt idx="4616">
                  <c:v>180.9</c:v>
                </c:pt>
                <c:pt idx="4617">
                  <c:v>183.3</c:v>
                </c:pt>
                <c:pt idx="4618">
                  <c:v>181.6</c:v>
                </c:pt>
                <c:pt idx="4619">
                  <c:v>179</c:v>
                </c:pt>
                <c:pt idx="4620">
                  <c:v>180.7</c:v>
                </c:pt>
                <c:pt idx="4621">
                  <c:v>180.7</c:v>
                </c:pt>
                <c:pt idx="4622">
                  <c:v>183.5</c:v>
                </c:pt>
                <c:pt idx="4623">
                  <c:v>181.1</c:v>
                </c:pt>
                <c:pt idx="4624">
                  <c:v>180.5</c:v>
                </c:pt>
                <c:pt idx="4625">
                  <c:v>180.7</c:v>
                </c:pt>
                <c:pt idx="4626">
                  <c:v>183.9</c:v>
                </c:pt>
                <c:pt idx="4627">
                  <c:v>183.6</c:v>
                </c:pt>
                <c:pt idx="4628">
                  <c:v>182.4</c:v>
                </c:pt>
                <c:pt idx="4629">
                  <c:v>183.2</c:v>
                </c:pt>
                <c:pt idx="4630">
                  <c:v>182.8</c:v>
                </c:pt>
                <c:pt idx="4631">
                  <c:v>184.3</c:v>
                </c:pt>
                <c:pt idx="4632">
                  <c:v>182.4</c:v>
                </c:pt>
                <c:pt idx="4633">
                  <c:v>182.9</c:v>
                </c:pt>
                <c:pt idx="4634">
                  <c:v>180.9</c:v>
                </c:pt>
                <c:pt idx="4635">
                  <c:v>183.4</c:v>
                </c:pt>
                <c:pt idx="4636">
                  <c:v>182.3</c:v>
                </c:pt>
                <c:pt idx="4637">
                  <c:v>180.2</c:v>
                </c:pt>
                <c:pt idx="4638">
                  <c:v>183.5</c:v>
                </c:pt>
                <c:pt idx="4639">
                  <c:v>182.3</c:v>
                </c:pt>
                <c:pt idx="4640">
                  <c:v>183</c:v>
                </c:pt>
                <c:pt idx="4641">
                  <c:v>181.2</c:v>
                </c:pt>
                <c:pt idx="4642">
                  <c:v>180.1</c:v>
                </c:pt>
                <c:pt idx="4643">
                  <c:v>182.4</c:v>
                </c:pt>
                <c:pt idx="4644">
                  <c:v>180.9</c:v>
                </c:pt>
                <c:pt idx="4645">
                  <c:v>182.3</c:v>
                </c:pt>
                <c:pt idx="4646">
                  <c:v>183.2</c:v>
                </c:pt>
                <c:pt idx="4647">
                  <c:v>184.5</c:v>
                </c:pt>
                <c:pt idx="4648">
                  <c:v>180.6</c:v>
                </c:pt>
                <c:pt idx="4649">
                  <c:v>182.9</c:v>
                </c:pt>
                <c:pt idx="4650">
                  <c:v>184</c:v>
                </c:pt>
                <c:pt idx="4651">
                  <c:v>181.9</c:v>
                </c:pt>
                <c:pt idx="4652">
                  <c:v>182.4</c:v>
                </c:pt>
                <c:pt idx="4653">
                  <c:v>183.2</c:v>
                </c:pt>
                <c:pt idx="4654">
                  <c:v>183.6</c:v>
                </c:pt>
                <c:pt idx="4655">
                  <c:v>184.9</c:v>
                </c:pt>
                <c:pt idx="4656">
                  <c:v>184.9</c:v>
                </c:pt>
                <c:pt idx="4657">
                  <c:v>183.4</c:v>
                </c:pt>
                <c:pt idx="4658">
                  <c:v>185.1</c:v>
                </c:pt>
                <c:pt idx="4659">
                  <c:v>184.7</c:v>
                </c:pt>
                <c:pt idx="4660">
                  <c:v>184.1</c:v>
                </c:pt>
                <c:pt idx="4661">
                  <c:v>184.5</c:v>
                </c:pt>
                <c:pt idx="4662">
                  <c:v>186.3</c:v>
                </c:pt>
                <c:pt idx="4663">
                  <c:v>183.1</c:v>
                </c:pt>
                <c:pt idx="4664">
                  <c:v>185.8</c:v>
                </c:pt>
                <c:pt idx="4665">
                  <c:v>186.3</c:v>
                </c:pt>
                <c:pt idx="4666">
                  <c:v>183.3</c:v>
                </c:pt>
                <c:pt idx="4667">
                  <c:v>186.6</c:v>
                </c:pt>
                <c:pt idx="4668">
                  <c:v>186</c:v>
                </c:pt>
                <c:pt idx="4669">
                  <c:v>189.6</c:v>
                </c:pt>
                <c:pt idx="4670">
                  <c:v>185.3</c:v>
                </c:pt>
                <c:pt idx="4671">
                  <c:v>188.7</c:v>
                </c:pt>
                <c:pt idx="4672">
                  <c:v>186.3</c:v>
                </c:pt>
                <c:pt idx="4673">
                  <c:v>185.4</c:v>
                </c:pt>
                <c:pt idx="4674">
                  <c:v>186.3</c:v>
                </c:pt>
                <c:pt idx="4675">
                  <c:v>188.3</c:v>
                </c:pt>
                <c:pt idx="4676">
                  <c:v>187.4</c:v>
                </c:pt>
                <c:pt idx="4677">
                  <c:v>183.1</c:v>
                </c:pt>
                <c:pt idx="4678">
                  <c:v>186.2</c:v>
                </c:pt>
                <c:pt idx="4679">
                  <c:v>185.4</c:v>
                </c:pt>
                <c:pt idx="4680">
                  <c:v>186.2</c:v>
                </c:pt>
                <c:pt idx="4681">
                  <c:v>183.6</c:v>
                </c:pt>
                <c:pt idx="4682">
                  <c:v>187.3</c:v>
                </c:pt>
                <c:pt idx="4683">
                  <c:v>186.3</c:v>
                </c:pt>
                <c:pt idx="4684">
                  <c:v>184.6</c:v>
                </c:pt>
                <c:pt idx="4685">
                  <c:v>183.9</c:v>
                </c:pt>
                <c:pt idx="4686">
                  <c:v>186.4</c:v>
                </c:pt>
                <c:pt idx="4687">
                  <c:v>184</c:v>
                </c:pt>
                <c:pt idx="4688">
                  <c:v>185.4</c:v>
                </c:pt>
                <c:pt idx="4689">
                  <c:v>186.6</c:v>
                </c:pt>
                <c:pt idx="4690">
                  <c:v>186.4</c:v>
                </c:pt>
                <c:pt idx="4691">
                  <c:v>186.8</c:v>
                </c:pt>
                <c:pt idx="4692">
                  <c:v>185.5</c:v>
                </c:pt>
                <c:pt idx="4693">
                  <c:v>185</c:v>
                </c:pt>
                <c:pt idx="4694">
                  <c:v>186.5</c:v>
                </c:pt>
                <c:pt idx="4695">
                  <c:v>186.8</c:v>
                </c:pt>
                <c:pt idx="4696">
                  <c:v>185.5</c:v>
                </c:pt>
                <c:pt idx="4697">
                  <c:v>185.9</c:v>
                </c:pt>
                <c:pt idx="4698">
                  <c:v>187.2</c:v>
                </c:pt>
                <c:pt idx="4699">
                  <c:v>184.5</c:v>
                </c:pt>
                <c:pt idx="4700">
                  <c:v>187.1</c:v>
                </c:pt>
                <c:pt idx="4701">
                  <c:v>184.6</c:v>
                </c:pt>
                <c:pt idx="4702">
                  <c:v>187.8</c:v>
                </c:pt>
                <c:pt idx="4703">
                  <c:v>186.3</c:v>
                </c:pt>
                <c:pt idx="4704">
                  <c:v>185.9</c:v>
                </c:pt>
                <c:pt idx="4705">
                  <c:v>185.2</c:v>
                </c:pt>
                <c:pt idx="4706">
                  <c:v>185.8</c:v>
                </c:pt>
                <c:pt idx="4707">
                  <c:v>186.2</c:v>
                </c:pt>
                <c:pt idx="4708">
                  <c:v>186.9</c:v>
                </c:pt>
                <c:pt idx="4709">
                  <c:v>187.5</c:v>
                </c:pt>
                <c:pt idx="4710">
                  <c:v>185.8</c:v>
                </c:pt>
                <c:pt idx="4711">
                  <c:v>185.5</c:v>
                </c:pt>
                <c:pt idx="4712">
                  <c:v>184.8</c:v>
                </c:pt>
                <c:pt idx="4713">
                  <c:v>185.5</c:v>
                </c:pt>
                <c:pt idx="4714">
                  <c:v>186.1</c:v>
                </c:pt>
                <c:pt idx="4715">
                  <c:v>184.8</c:v>
                </c:pt>
                <c:pt idx="4716">
                  <c:v>183.2</c:v>
                </c:pt>
                <c:pt idx="4717">
                  <c:v>184.6</c:v>
                </c:pt>
                <c:pt idx="4718">
                  <c:v>187.6</c:v>
                </c:pt>
                <c:pt idx="4719">
                  <c:v>187</c:v>
                </c:pt>
                <c:pt idx="4720">
                  <c:v>184.4</c:v>
                </c:pt>
                <c:pt idx="4721">
                  <c:v>185.3</c:v>
                </c:pt>
                <c:pt idx="4722">
                  <c:v>187.1</c:v>
                </c:pt>
                <c:pt idx="4723">
                  <c:v>184.4</c:v>
                </c:pt>
                <c:pt idx="4724">
                  <c:v>188.1</c:v>
                </c:pt>
                <c:pt idx="4725">
                  <c:v>186</c:v>
                </c:pt>
                <c:pt idx="4726">
                  <c:v>185</c:v>
                </c:pt>
                <c:pt idx="4727">
                  <c:v>185.2</c:v>
                </c:pt>
                <c:pt idx="4728">
                  <c:v>186</c:v>
                </c:pt>
                <c:pt idx="4729">
                  <c:v>187.2</c:v>
                </c:pt>
                <c:pt idx="4730">
                  <c:v>185.1</c:v>
                </c:pt>
                <c:pt idx="4731">
                  <c:v>185.3</c:v>
                </c:pt>
                <c:pt idx="4732">
                  <c:v>189</c:v>
                </c:pt>
                <c:pt idx="4733">
                  <c:v>187</c:v>
                </c:pt>
                <c:pt idx="4734">
                  <c:v>184.8</c:v>
                </c:pt>
                <c:pt idx="4735">
                  <c:v>186.8</c:v>
                </c:pt>
                <c:pt idx="4736">
                  <c:v>186.1</c:v>
                </c:pt>
                <c:pt idx="4737">
                  <c:v>186.8</c:v>
                </c:pt>
                <c:pt idx="4738">
                  <c:v>184.6</c:v>
                </c:pt>
                <c:pt idx="4739">
                  <c:v>184.6</c:v>
                </c:pt>
                <c:pt idx="4740">
                  <c:v>187</c:v>
                </c:pt>
                <c:pt idx="4741">
                  <c:v>185.5</c:v>
                </c:pt>
                <c:pt idx="4742">
                  <c:v>187.8</c:v>
                </c:pt>
                <c:pt idx="4743">
                  <c:v>185.1</c:v>
                </c:pt>
                <c:pt idx="4744">
                  <c:v>186.5</c:v>
                </c:pt>
                <c:pt idx="4745">
                  <c:v>188.1</c:v>
                </c:pt>
                <c:pt idx="4746">
                  <c:v>186.9</c:v>
                </c:pt>
                <c:pt idx="4747">
                  <c:v>186.9</c:v>
                </c:pt>
                <c:pt idx="4748">
                  <c:v>189.1</c:v>
                </c:pt>
                <c:pt idx="4749">
                  <c:v>188</c:v>
                </c:pt>
                <c:pt idx="4750">
                  <c:v>188.3</c:v>
                </c:pt>
                <c:pt idx="4751">
                  <c:v>187.1</c:v>
                </c:pt>
                <c:pt idx="4752">
                  <c:v>187.5</c:v>
                </c:pt>
                <c:pt idx="4753">
                  <c:v>187.8</c:v>
                </c:pt>
                <c:pt idx="4754">
                  <c:v>187.5</c:v>
                </c:pt>
                <c:pt idx="4755">
                  <c:v>190.4</c:v>
                </c:pt>
                <c:pt idx="4756">
                  <c:v>187.5</c:v>
                </c:pt>
                <c:pt idx="4757">
                  <c:v>185.9</c:v>
                </c:pt>
                <c:pt idx="4758">
                  <c:v>188.5</c:v>
                </c:pt>
                <c:pt idx="4759">
                  <c:v>186.4</c:v>
                </c:pt>
                <c:pt idx="4760">
                  <c:v>188.9</c:v>
                </c:pt>
                <c:pt idx="4761">
                  <c:v>187.7</c:v>
                </c:pt>
                <c:pt idx="4762">
                  <c:v>190.1</c:v>
                </c:pt>
                <c:pt idx="4763">
                  <c:v>184.9</c:v>
                </c:pt>
                <c:pt idx="4764">
                  <c:v>188.9</c:v>
                </c:pt>
                <c:pt idx="4765">
                  <c:v>187.2</c:v>
                </c:pt>
                <c:pt idx="4766">
                  <c:v>187.3</c:v>
                </c:pt>
                <c:pt idx="4767">
                  <c:v>189</c:v>
                </c:pt>
                <c:pt idx="4768">
                  <c:v>185.5</c:v>
                </c:pt>
                <c:pt idx="4769">
                  <c:v>190.8</c:v>
                </c:pt>
                <c:pt idx="4770">
                  <c:v>189.9</c:v>
                </c:pt>
                <c:pt idx="4771">
                  <c:v>186.5</c:v>
                </c:pt>
                <c:pt idx="4772">
                  <c:v>187.4</c:v>
                </c:pt>
                <c:pt idx="4773">
                  <c:v>182.5</c:v>
                </c:pt>
                <c:pt idx="4774">
                  <c:v>188.5</c:v>
                </c:pt>
                <c:pt idx="4775">
                  <c:v>186.3</c:v>
                </c:pt>
                <c:pt idx="4776">
                  <c:v>189.4</c:v>
                </c:pt>
                <c:pt idx="4777">
                  <c:v>185.1</c:v>
                </c:pt>
                <c:pt idx="4778">
                  <c:v>186.2</c:v>
                </c:pt>
                <c:pt idx="4779">
                  <c:v>188.1</c:v>
                </c:pt>
                <c:pt idx="4780">
                  <c:v>188.1</c:v>
                </c:pt>
                <c:pt idx="4781">
                  <c:v>187.2</c:v>
                </c:pt>
                <c:pt idx="4782">
                  <c:v>187.8</c:v>
                </c:pt>
                <c:pt idx="4783">
                  <c:v>188</c:v>
                </c:pt>
                <c:pt idx="4784">
                  <c:v>185.6</c:v>
                </c:pt>
                <c:pt idx="4785">
                  <c:v>187.7</c:v>
                </c:pt>
                <c:pt idx="4786">
                  <c:v>185.6</c:v>
                </c:pt>
                <c:pt idx="4787">
                  <c:v>184.6</c:v>
                </c:pt>
                <c:pt idx="4788">
                  <c:v>186.4</c:v>
                </c:pt>
                <c:pt idx="4789">
                  <c:v>187.2</c:v>
                </c:pt>
                <c:pt idx="4790">
                  <c:v>188.1</c:v>
                </c:pt>
                <c:pt idx="4791">
                  <c:v>187.3</c:v>
                </c:pt>
                <c:pt idx="4792">
                  <c:v>185.1</c:v>
                </c:pt>
                <c:pt idx="4793">
                  <c:v>186.7</c:v>
                </c:pt>
                <c:pt idx="4794">
                  <c:v>186.2</c:v>
                </c:pt>
                <c:pt idx="4795">
                  <c:v>186.4</c:v>
                </c:pt>
                <c:pt idx="4796">
                  <c:v>185.3</c:v>
                </c:pt>
                <c:pt idx="4797">
                  <c:v>186</c:v>
                </c:pt>
                <c:pt idx="4798">
                  <c:v>185.9</c:v>
                </c:pt>
                <c:pt idx="4799">
                  <c:v>186.7</c:v>
                </c:pt>
                <c:pt idx="4800">
                  <c:v>187.3</c:v>
                </c:pt>
                <c:pt idx="4801">
                  <c:v>186.1</c:v>
                </c:pt>
                <c:pt idx="4802">
                  <c:v>189.3</c:v>
                </c:pt>
                <c:pt idx="4803">
                  <c:v>185.7</c:v>
                </c:pt>
                <c:pt idx="4804">
                  <c:v>186.1</c:v>
                </c:pt>
                <c:pt idx="4805">
                  <c:v>186.2</c:v>
                </c:pt>
                <c:pt idx="4806">
                  <c:v>186.6</c:v>
                </c:pt>
                <c:pt idx="4807">
                  <c:v>186.3</c:v>
                </c:pt>
                <c:pt idx="4808">
                  <c:v>188.7</c:v>
                </c:pt>
                <c:pt idx="4809">
                  <c:v>188.3</c:v>
                </c:pt>
                <c:pt idx="4810">
                  <c:v>189.4</c:v>
                </c:pt>
                <c:pt idx="4811">
                  <c:v>186.6</c:v>
                </c:pt>
                <c:pt idx="4812">
                  <c:v>189.6</c:v>
                </c:pt>
                <c:pt idx="4813">
                  <c:v>187.3</c:v>
                </c:pt>
                <c:pt idx="4814">
                  <c:v>186.4</c:v>
                </c:pt>
                <c:pt idx="4815">
                  <c:v>188.8</c:v>
                </c:pt>
                <c:pt idx="4816">
                  <c:v>189</c:v>
                </c:pt>
                <c:pt idx="4817">
                  <c:v>186.2</c:v>
                </c:pt>
                <c:pt idx="4818">
                  <c:v>186.5</c:v>
                </c:pt>
                <c:pt idx="4819">
                  <c:v>185.8</c:v>
                </c:pt>
                <c:pt idx="4820">
                  <c:v>185</c:v>
                </c:pt>
                <c:pt idx="4821">
                  <c:v>185.6</c:v>
                </c:pt>
                <c:pt idx="4822">
                  <c:v>187</c:v>
                </c:pt>
                <c:pt idx="4823">
                  <c:v>188.1</c:v>
                </c:pt>
                <c:pt idx="4824">
                  <c:v>186.5</c:v>
                </c:pt>
                <c:pt idx="4825">
                  <c:v>186.6</c:v>
                </c:pt>
                <c:pt idx="4826">
                  <c:v>184.7</c:v>
                </c:pt>
                <c:pt idx="4827">
                  <c:v>190</c:v>
                </c:pt>
                <c:pt idx="4828">
                  <c:v>188.3</c:v>
                </c:pt>
                <c:pt idx="4829">
                  <c:v>185.7</c:v>
                </c:pt>
                <c:pt idx="4830">
                  <c:v>188.2</c:v>
                </c:pt>
                <c:pt idx="4831">
                  <c:v>186.5</c:v>
                </c:pt>
                <c:pt idx="4832">
                  <c:v>190.7</c:v>
                </c:pt>
                <c:pt idx="4833">
                  <c:v>187.2</c:v>
                </c:pt>
                <c:pt idx="4834">
                  <c:v>189.9</c:v>
                </c:pt>
                <c:pt idx="4835">
                  <c:v>185.9</c:v>
                </c:pt>
                <c:pt idx="4836">
                  <c:v>188.3</c:v>
                </c:pt>
                <c:pt idx="4837">
                  <c:v>188.7</c:v>
                </c:pt>
                <c:pt idx="4838">
                  <c:v>187.7</c:v>
                </c:pt>
                <c:pt idx="4839">
                  <c:v>189.4</c:v>
                </c:pt>
                <c:pt idx="4840">
                  <c:v>188.2</c:v>
                </c:pt>
                <c:pt idx="4841">
                  <c:v>188.6</c:v>
                </c:pt>
                <c:pt idx="4842">
                  <c:v>188.4</c:v>
                </c:pt>
                <c:pt idx="4843">
                  <c:v>192.2</c:v>
                </c:pt>
                <c:pt idx="4844">
                  <c:v>185.5</c:v>
                </c:pt>
                <c:pt idx="4845">
                  <c:v>187.9</c:v>
                </c:pt>
                <c:pt idx="4846">
                  <c:v>186.8</c:v>
                </c:pt>
                <c:pt idx="4847">
                  <c:v>189.6</c:v>
                </c:pt>
                <c:pt idx="4848">
                  <c:v>189.8</c:v>
                </c:pt>
                <c:pt idx="4849">
                  <c:v>190.7</c:v>
                </c:pt>
                <c:pt idx="4850">
                  <c:v>188.2</c:v>
                </c:pt>
                <c:pt idx="4851">
                  <c:v>185</c:v>
                </c:pt>
                <c:pt idx="4852">
                  <c:v>189.3</c:v>
                </c:pt>
                <c:pt idx="4853">
                  <c:v>189.6</c:v>
                </c:pt>
                <c:pt idx="4854">
                  <c:v>189.6</c:v>
                </c:pt>
                <c:pt idx="4855">
                  <c:v>185.5</c:v>
                </c:pt>
                <c:pt idx="4856">
                  <c:v>190.1</c:v>
                </c:pt>
                <c:pt idx="4857">
                  <c:v>187.3</c:v>
                </c:pt>
                <c:pt idx="4858">
                  <c:v>186.5</c:v>
                </c:pt>
                <c:pt idx="4859">
                  <c:v>189.1</c:v>
                </c:pt>
                <c:pt idx="4860">
                  <c:v>188.9</c:v>
                </c:pt>
                <c:pt idx="4861">
                  <c:v>188.4</c:v>
                </c:pt>
                <c:pt idx="4862">
                  <c:v>187.6</c:v>
                </c:pt>
                <c:pt idx="4863">
                  <c:v>187.8</c:v>
                </c:pt>
                <c:pt idx="4864">
                  <c:v>188.5</c:v>
                </c:pt>
                <c:pt idx="4865">
                  <c:v>189.9</c:v>
                </c:pt>
                <c:pt idx="4866">
                  <c:v>188.4</c:v>
                </c:pt>
                <c:pt idx="4867">
                  <c:v>188.8</c:v>
                </c:pt>
                <c:pt idx="4868">
                  <c:v>185</c:v>
                </c:pt>
                <c:pt idx="4869">
                  <c:v>189</c:v>
                </c:pt>
                <c:pt idx="4870">
                  <c:v>187.9</c:v>
                </c:pt>
                <c:pt idx="4871">
                  <c:v>187.6</c:v>
                </c:pt>
                <c:pt idx="4872">
                  <c:v>188.2</c:v>
                </c:pt>
                <c:pt idx="4873">
                  <c:v>189</c:v>
                </c:pt>
                <c:pt idx="4874">
                  <c:v>187.5</c:v>
                </c:pt>
                <c:pt idx="4875">
                  <c:v>186.9</c:v>
                </c:pt>
                <c:pt idx="4876">
                  <c:v>186.3</c:v>
                </c:pt>
                <c:pt idx="4877">
                  <c:v>186.5</c:v>
                </c:pt>
                <c:pt idx="4878">
                  <c:v>189.6</c:v>
                </c:pt>
                <c:pt idx="4879">
                  <c:v>185.3</c:v>
                </c:pt>
                <c:pt idx="4880">
                  <c:v>189.9</c:v>
                </c:pt>
                <c:pt idx="4881">
                  <c:v>188.2</c:v>
                </c:pt>
                <c:pt idx="4882">
                  <c:v>186.8</c:v>
                </c:pt>
                <c:pt idx="4883">
                  <c:v>186.7</c:v>
                </c:pt>
                <c:pt idx="4884">
                  <c:v>187.8</c:v>
                </c:pt>
                <c:pt idx="4885">
                  <c:v>187.7</c:v>
                </c:pt>
                <c:pt idx="4886">
                  <c:v>187.4</c:v>
                </c:pt>
                <c:pt idx="4887">
                  <c:v>186.2</c:v>
                </c:pt>
                <c:pt idx="4888">
                  <c:v>185.4</c:v>
                </c:pt>
                <c:pt idx="4889">
                  <c:v>190</c:v>
                </c:pt>
                <c:pt idx="4890">
                  <c:v>188.5</c:v>
                </c:pt>
                <c:pt idx="4891">
                  <c:v>187.1</c:v>
                </c:pt>
                <c:pt idx="4892">
                  <c:v>190.8</c:v>
                </c:pt>
                <c:pt idx="4893">
                  <c:v>189.6</c:v>
                </c:pt>
                <c:pt idx="4894">
                  <c:v>187.8</c:v>
                </c:pt>
                <c:pt idx="4895">
                  <c:v>185.6</c:v>
                </c:pt>
                <c:pt idx="4896">
                  <c:v>190.1</c:v>
                </c:pt>
                <c:pt idx="4897">
                  <c:v>188.2</c:v>
                </c:pt>
                <c:pt idx="4898">
                  <c:v>186.7</c:v>
                </c:pt>
                <c:pt idx="4899">
                  <c:v>189.3</c:v>
                </c:pt>
                <c:pt idx="4900">
                  <c:v>189.9</c:v>
                </c:pt>
                <c:pt idx="4901">
                  <c:v>189.5</c:v>
                </c:pt>
                <c:pt idx="4902">
                  <c:v>190.1</c:v>
                </c:pt>
                <c:pt idx="4903">
                  <c:v>188.5</c:v>
                </c:pt>
                <c:pt idx="4904">
                  <c:v>189.2</c:v>
                </c:pt>
                <c:pt idx="4905">
                  <c:v>186.5</c:v>
                </c:pt>
                <c:pt idx="4906">
                  <c:v>187.7</c:v>
                </c:pt>
                <c:pt idx="4907">
                  <c:v>192.3</c:v>
                </c:pt>
                <c:pt idx="4908">
                  <c:v>186.8</c:v>
                </c:pt>
                <c:pt idx="4909">
                  <c:v>188.1</c:v>
                </c:pt>
                <c:pt idx="4910">
                  <c:v>188.7</c:v>
                </c:pt>
                <c:pt idx="4911">
                  <c:v>189.3</c:v>
                </c:pt>
                <c:pt idx="4912">
                  <c:v>189.2</c:v>
                </c:pt>
                <c:pt idx="4913">
                  <c:v>189.2</c:v>
                </c:pt>
                <c:pt idx="4914">
                  <c:v>190.1</c:v>
                </c:pt>
                <c:pt idx="4915">
                  <c:v>187.8</c:v>
                </c:pt>
                <c:pt idx="4916">
                  <c:v>193.1</c:v>
                </c:pt>
                <c:pt idx="4917">
                  <c:v>188.5</c:v>
                </c:pt>
                <c:pt idx="4918">
                  <c:v>193.2</c:v>
                </c:pt>
                <c:pt idx="4919">
                  <c:v>188.9</c:v>
                </c:pt>
                <c:pt idx="4920">
                  <c:v>189.6</c:v>
                </c:pt>
                <c:pt idx="4921">
                  <c:v>191.5</c:v>
                </c:pt>
                <c:pt idx="4922">
                  <c:v>191</c:v>
                </c:pt>
                <c:pt idx="4923">
                  <c:v>188.3</c:v>
                </c:pt>
                <c:pt idx="4924">
                  <c:v>190.5</c:v>
                </c:pt>
                <c:pt idx="4925">
                  <c:v>188.6</c:v>
                </c:pt>
                <c:pt idx="4926">
                  <c:v>188.9</c:v>
                </c:pt>
                <c:pt idx="4927">
                  <c:v>190.2</c:v>
                </c:pt>
                <c:pt idx="4928">
                  <c:v>186.4</c:v>
                </c:pt>
                <c:pt idx="4929">
                  <c:v>188.4</c:v>
                </c:pt>
                <c:pt idx="4930">
                  <c:v>191.1</c:v>
                </c:pt>
                <c:pt idx="4931">
                  <c:v>191.2</c:v>
                </c:pt>
                <c:pt idx="4932">
                  <c:v>188.2</c:v>
                </c:pt>
                <c:pt idx="4933">
                  <c:v>188.8</c:v>
                </c:pt>
                <c:pt idx="4934">
                  <c:v>190.2</c:v>
                </c:pt>
                <c:pt idx="4935">
                  <c:v>188.2</c:v>
                </c:pt>
                <c:pt idx="4936">
                  <c:v>191.9</c:v>
                </c:pt>
                <c:pt idx="4937">
                  <c:v>187.2</c:v>
                </c:pt>
                <c:pt idx="4938">
                  <c:v>190.5</c:v>
                </c:pt>
                <c:pt idx="4939">
                  <c:v>189.6</c:v>
                </c:pt>
                <c:pt idx="4940">
                  <c:v>189.3</c:v>
                </c:pt>
                <c:pt idx="4941">
                  <c:v>189.2</c:v>
                </c:pt>
                <c:pt idx="4942">
                  <c:v>186.6</c:v>
                </c:pt>
                <c:pt idx="4943">
                  <c:v>188.7</c:v>
                </c:pt>
                <c:pt idx="4944">
                  <c:v>189.1</c:v>
                </c:pt>
                <c:pt idx="4945">
                  <c:v>186.9</c:v>
                </c:pt>
                <c:pt idx="4946">
                  <c:v>188.2</c:v>
                </c:pt>
                <c:pt idx="4947">
                  <c:v>189.1</c:v>
                </c:pt>
                <c:pt idx="4948">
                  <c:v>187.9</c:v>
                </c:pt>
                <c:pt idx="4949">
                  <c:v>188.4</c:v>
                </c:pt>
                <c:pt idx="4950">
                  <c:v>189.1</c:v>
                </c:pt>
                <c:pt idx="4951">
                  <c:v>188.5</c:v>
                </c:pt>
                <c:pt idx="4952">
                  <c:v>186.3</c:v>
                </c:pt>
                <c:pt idx="4953">
                  <c:v>186.3</c:v>
                </c:pt>
                <c:pt idx="4954">
                  <c:v>190.1</c:v>
                </c:pt>
                <c:pt idx="4955">
                  <c:v>188.7</c:v>
                </c:pt>
                <c:pt idx="4956">
                  <c:v>184.9</c:v>
                </c:pt>
                <c:pt idx="4957">
                  <c:v>189</c:v>
                </c:pt>
                <c:pt idx="4958">
                  <c:v>186.9</c:v>
                </c:pt>
                <c:pt idx="4959">
                  <c:v>188.9</c:v>
                </c:pt>
                <c:pt idx="4960">
                  <c:v>188.4</c:v>
                </c:pt>
                <c:pt idx="4961">
                  <c:v>187.9</c:v>
                </c:pt>
                <c:pt idx="4962">
                  <c:v>186.9</c:v>
                </c:pt>
                <c:pt idx="4963">
                  <c:v>188.5</c:v>
                </c:pt>
                <c:pt idx="4964">
                  <c:v>191</c:v>
                </c:pt>
                <c:pt idx="4965">
                  <c:v>186.4</c:v>
                </c:pt>
                <c:pt idx="4966">
                  <c:v>190.3</c:v>
                </c:pt>
                <c:pt idx="4967">
                  <c:v>187.8</c:v>
                </c:pt>
                <c:pt idx="4968">
                  <c:v>188.1</c:v>
                </c:pt>
                <c:pt idx="4969">
                  <c:v>190</c:v>
                </c:pt>
                <c:pt idx="4970">
                  <c:v>188.2</c:v>
                </c:pt>
                <c:pt idx="4971">
                  <c:v>189</c:v>
                </c:pt>
                <c:pt idx="4972">
                  <c:v>184.5</c:v>
                </c:pt>
                <c:pt idx="4973">
                  <c:v>187.3</c:v>
                </c:pt>
                <c:pt idx="4974">
                  <c:v>189</c:v>
                </c:pt>
                <c:pt idx="4975">
                  <c:v>189.8</c:v>
                </c:pt>
                <c:pt idx="4976">
                  <c:v>189.7</c:v>
                </c:pt>
                <c:pt idx="4977">
                  <c:v>186.2</c:v>
                </c:pt>
                <c:pt idx="4978">
                  <c:v>189.4</c:v>
                </c:pt>
                <c:pt idx="4979">
                  <c:v>189.3</c:v>
                </c:pt>
                <c:pt idx="4980">
                  <c:v>189.1</c:v>
                </c:pt>
                <c:pt idx="4981">
                  <c:v>186.7</c:v>
                </c:pt>
                <c:pt idx="4982">
                  <c:v>188.1</c:v>
                </c:pt>
                <c:pt idx="4983">
                  <c:v>189</c:v>
                </c:pt>
                <c:pt idx="4984">
                  <c:v>190.4</c:v>
                </c:pt>
                <c:pt idx="4985">
                  <c:v>188.4</c:v>
                </c:pt>
                <c:pt idx="4986">
                  <c:v>191.3</c:v>
                </c:pt>
                <c:pt idx="4987">
                  <c:v>189.3</c:v>
                </c:pt>
                <c:pt idx="4988">
                  <c:v>191.4</c:v>
                </c:pt>
                <c:pt idx="4989">
                  <c:v>191</c:v>
                </c:pt>
                <c:pt idx="4990">
                  <c:v>190.2</c:v>
                </c:pt>
                <c:pt idx="4991">
                  <c:v>190.9</c:v>
                </c:pt>
                <c:pt idx="4992">
                  <c:v>185.9</c:v>
                </c:pt>
                <c:pt idx="4993">
                  <c:v>189.7</c:v>
                </c:pt>
                <c:pt idx="4994">
                  <c:v>188.9</c:v>
                </c:pt>
                <c:pt idx="4995">
                  <c:v>189.2</c:v>
                </c:pt>
                <c:pt idx="4996">
                  <c:v>187.2</c:v>
                </c:pt>
                <c:pt idx="4997">
                  <c:v>188.1</c:v>
                </c:pt>
                <c:pt idx="4998">
                  <c:v>189.4</c:v>
                </c:pt>
                <c:pt idx="4999">
                  <c:v>185.8</c:v>
                </c:pt>
                <c:pt idx="5000">
                  <c:v>187.3</c:v>
                </c:pt>
                <c:pt idx="5001">
                  <c:v>186.1</c:v>
                </c:pt>
                <c:pt idx="5002">
                  <c:v>188.2</c:v>
                </c:pt>
                <c:pt idx="5003">
                  <c:v>185.4</c:v>
                </c:pt>
                <c:pt idx="5004">
                  <c:v>185.3</c:v>
                </c:pt>
                <c:pt idx="5005">
                  <c:v>190</c:v>
                </c:pt>
                <c:pt idx="5006">
                  <c:v>186.8</c:v>
                </c:pt>
                <c:pt idx="5007">
                  <c:v>187.9</c:v>
                </c:pt>
                <c:pt idx="5008">
                  <c:v>186.7</c:v>
                </c:pt>
                <c:pt idx="5009">
                  <c:v>192.2</c:v>
                </c:pt>
                <c:pt idx="5010">
                  <c:v>185.9</c:v>
                </c:pt>
                <c:pt idx="5011">
                  <c:v>188</c:v>
                </c:pt>
                <c:pt idx="5012">
                  <c:v>187.6</c:v>
                </c:pt>
                <c:pt idx="5013">
                  <c:v>189.5</c:v>
                </c:pt>
                <c:pt idx="5014">
                  <c:v>187.8</c:v>
                </c:pt>
                <c:pt idx="5015">
                  <c:v>187.5</c:v>
                </c:pt>
                <c:pt idx="5016">
                  <c:v>188</c:v>
                </c:pt>
                <c:pt idx="5017">
                  <c:v>187</c:v>
                </c:pt>
                <c:pt idx="5018">
                  <c:v>188.4</c:v>
                </c:pt>
                <c:pt idx="5019">
                  <c:v>185.3</c:v>
                </c:pt>
                <c:pt idx="5020">
                  <c:v>189.5</c:v>
                </c:pt>
                <c:pt idx="5021">
                  <c:v>188.9</c:v>
                </c:pt>
                <c:pt idx="5022">
                  <c:v>189.4</c:v>
                </c:pt>
                <c:pt idx="5023">
                  <c:v>190</c:v>
                </c:pt>
                <c:pt idx="5024">
                  <c:v>188.6</c:v>
                </c:pt>
                <c:pt idx="5025">
                  <c:v>187.5</c:v>
                </c:pt>
                <c:pt idx="5026">
                  <c:v>190.1</c:v>
                </c:pt>
                <c:pt idx="5027">
                  <c:v>186.7</c:v>
                </c:pt>
                <c:pt idx="5028">
                  <c:v>187</c:v>
                </c:pt>
                <c:pt idx="5029">
                  <c:v>186.9</c:v>
                </c:pt>
                <c:pt idx="5030">
                  <c:v>187.4</c:v>
                </c:pt>
                <c:pt idx="5031">
                  <c:v>188.7</c:v>
                </c:pt>
                <c:pt idx="5032">
                  <c:v>191.4</c:v>
                </c:pt>
                <c:pt idx="5033">
                  <c:v>187.4</c:v>
                </c:pt>
                <c:pt idx="5034">
                  <c:v>188.4</c:v>
                </c:pt>
                <c:pt idx="5035">
                  <c:v>188.6</c:v>
                </c:pt>
                <c:pt idx="5036">
                  <c:v>188.9</c:v>
                </c:pt>
                <c:pt idx="5037">
                  <c:v>189.2</c:v>
                </c:pt>
                <c:pt idx="5038">
                  <c:v>191.2</c:v>
                </c:pt>
                <c:pt idx="5039">
                  <c:v>188.4</c:v>
                </c:pt>
                <c:pt idx="5040">
                  <c:v>188.2</c:v>
                </c:pt>
                <c:pt idx="5041">
                  <c:v>189.2</c:v>
                </c:pt>
                <c:pt idx="5042">
                  <c:v>190.2</c:v>
                </c:pt>
                <c:pt idx="5043">
                  <c:v>188.1</c:v>
                </c:pt>
                <c:pt idx="5044">
                  <c:v>187.8</c:v>
                </c:pt>
                <c:pt idx="5045">
                  <c:v>189.2</c:v>
                </c:pt>
                <c:pt idx="5046">
                  <c:v>188.3</c:v>
                </c:pt>
                <c:pt idx="5047">
                  <c:v>185.9</c:v>
                </c:pt>
                <c:pt idx="5048">
                  <c:v>188.2</c:v>
                </c:pt>
                <c:pt idx="5049">
                  <c:v>186.5</c:v>
                </c:pt>
                <c:pt idx="5050">
                  <c:v>188.7</c:v>
                </c:pt>
                <c:pt idx="5051">
                  <c:v>184</c:v>
                </c:pt>
                <c:pt idx="5052">
                  <c:v>189.2</c:v>
                </c:pt>
                <c:pt idx="5053">
                  <c:v>189.1</c:v>
                </c:pt>
                <c:pt idx="5054">
                  <c:v>189.2</c:v>
                </c:pt>
                <c:pt idx="5055">
                  <c:v>188.4</c:v>
                </c:pt>
                <c:pt idx="5056">
                  <c:v>190.6</c:v>
                </c:pt>
                <c:pt idx="5057">
                  <c:v>188.3</c:v>
                </c:pt>
                <c:pt idx="5058">
                  <c:v>187.7</c:v>
                </c:pt>
                <c:pt idx="5059">
                  <c:v>187.7</c:v>
                </c:pt>
                <c:pt idx="5060">
                  <c:v>190.8</c:v>
                </c:pt>
                <c:pt idx="5061">
                  <c:v>190.7</c:v>
                </c:pt>
                <c:pt idx="5062">
                  <c:v>189.7</c:v>
                </c:pt>
                <c:pt idx="5063">
                  <c:v>187.4</c:v>
                </c:pt>
                <c:pt idx="5064">
                  <c:v>190.4</c:v>
                </c:pt>
                <c:pt idx="5065">
                  <c:v>189.2</c:v>
                </c:pt>
                <c:pt idx="5066">
                  <c:v>191</c:v>
                </c:pt>
                <c:pt idx="5067">
                  <c:v>189.5</c:v>
                </c:pt>
                <c:pt idx="5068">
                  <c:v>186.7</c:v>
                </c:pt>
                <c:pt idx="5069">
                  <c:v>186.7</c:v>
                </c:pt>
                <c:pt idx="5070">
                  <c:v>188.5</c:v>
                </c:pt>
                <c:pt idx="5071">
                  <c:v>191.7</c:v>
                </c:pt>
                <c:pt idx="5072">
                  <c:v>190</c:v>
                </c:pt>
                <c:pt idx="5073">
                  <c:v>191</c:v>
                </c:pt>
                <c:pt idx="5074">
                  <c:v>188.8</c:v>
                </c:pt>
                <c:pt idx="5075">
                  <c:v>191</c:v>
                </c:pt>
                <c:pt idx="5076">
                  <c:v>187.1</c:v>
                </c:pt>
                <c:pt idx="5077">
                  <c:v>189.7</c:v>
                </c:pt>
                <c:pt idx="5078">
                  <c:v>188.6</c:v>
                </c:pt>
                <c:pt idx="5079">
                  <c:v>188.6</c:v>
                </c:pt>
                <c:pt idx="5080">
                  <c:v>189.3</c:v>
                </c:pt>
                <c:pt idx="5081">
                  <c:v>189.3</c:v>
                </c:pt>
                <c:pt idx="5082">
                  <c:v>186.1</c:v>
                </c:pt>
                <c:pt idx="5083">
                  <c:v>189.7</c:v>
                </c:pt>
                <c:pt idx="5084">
                  <c:v>189</c:v>
                </c:pt>
                <c:pt idx="5085">
                  <c:v>191.2</c:v>
                </c:pt>
                <c:pt idx="5086">
                  <c:v>188.6</c:v>
                </c:pt>
                <c:pt idx="5087">
                  <c:v>189.6</c:v>
                </c:pt>
                <c:pt idx="5088">
                  <c:v>188.2</c:v>
                </c:pt>
                <c:pt idx="5089">
                  <c:v>188.7</c:v>
                </c:pt>
                <c:pt idx="5090">
                  <c:v>188.8</c:v>
                </c:pt>
                <c:pt idx="5091">
                  <c:v>190</c:v>
                </c:pt>
                <c:pt idx="5092">
                  <c:v>191.1</c:v>
                </c:pt>
                <c:pt idx="5093">
                  <c:v>186.4</c:v>
                </c:pt>
                <c:pt idx="5094">
                  <c:v>188.7</c:v>
                </c:pt>
                <c:pt idx="5095">
                  <c:v>189.8</c:v>
                </c:pt>
                <c:pt idx="5096">
                  <c:v>190.5</c:v>
                </c:pt>
                <c:pt idx="5097">
                  <c:v>189.2</c:v>
                </c:pt>
                <c:pt idx="5098">
                  <c:v>188.9</c:v>
                </c:pt>
                <c:pt idx="5099">
                  <c:v>190.2</c:v>
                </c:pt>
                <c:pt idx="5100">
                  <c:v>192.2</c:v>
                </c:pt>
                <c:pt idx="5101">
                  <c:v>188</c:v>
                </c:pt>
                <c:pt idx="5102">
                  <c:v>191</c:v>
                </c:pt>
                <c:pt idx="5103">
                  <c:v>188.5</c:v>
                </c:pt>
                <c:pt idx="5104">
                  <c:v>188.5</c:v>
                </c:pt>
                <c:pt idx="5105">
                  <c:v>190.9</c:v>
                </c:pt>
                <c:pt idx="5106">
                  <c:v>187.2</c:v>
                </c:pt>
                <c:pt idx="5107">
                  <c:v>191.7</c:v>
                </c:pt>
                <c:pt idx="5108">
                  <c:v>191.1</c:v>
                </c:pt>
                <c:pt idx="5109">
                  <c:v>186.3</c:v>
                </c:pt>
                <c:pt idx="5110">
                  <c:v>191.2</c:v>
                </c:pt>
                <c:pt idx="5111">
                  <c:v>191.2</c:v>
                </c:pt>
                <c:pt idx="5112">
                  <c:v>192.6</c:v>
                </c:pt>
                <c:pt idx="5113">
                  <c:v>191.2</c:v>
                </c:pt>
                <c:pt idx="5114">
                  <c:v>192.5</c:v>
                </c:pt>
                <c:pt idx="5115">
                  <c:v>186.8</c:v>
                </c:pt>
                <c:pt idx="5116">
                  <c:v>186.8</c:v>
                </c:pt>
                <c:pt idx="5117">
                  <c:v>187.6</c:v>
                </c:pt>
                <c:pt idx="5118">
                  <c:v>190.7</c:v>
                </c:pt>
                <c:pt idx="5119">
                  <c:v>189.3</c:v>
                </c:pt>
                <c:pt idx="5120">
                  <c:v>187.8</c:v>
                </c:pt>
                <c:pt idx="5121">
                  <c:v>189.4</c:v>
                </c:pt>
                <c:pt idx="5122">
                  <c:v>188.6</c:v>
                </c:pt>
                <c:pt idx="5123">
                  <c:v>189.9</c:v>
                </c:pt>
                <c:pt idx="5124">
                  <c:v>189.9</c:v>
                </c:pt>
                <c:pt idx="5125">
                  <c:v>189.9</c:v>
                </c:pt>
                <c:pt idx="5126">
                  <c:v>191.5</c:v>
                </c:pt>
                <c:pt idx="5127">
                  <c:v>190.8</c:v>
                </c:pt>
                <c:pt idx="5128">
                  <c:v>191.2</c:v>
                </c:pt>
                <c:pt idx="5129">
                  <c:v>191.1</c:v>
                </c:pt>
                <c:pt idx="5130">
                  <c:v>191.5</c:v>
                </c:pt>
                <c:pt idx="5131">
                  <c:v>189.3</c:v>
                </c:pt>
                <c:pt idx="5132">
                  <c:v>189.8</c:v>
                </c:pt>
                <c:pt idx="5133">
                  <c:v>190.4</c:v>
                </c:pt>
                <c:pt idx="5134">
                  <c:v>191.4</c:v>
                </c:pt>
                <c:pt idx="5135">
                  <c:v>188.7</c:v>
                </c:pt>
                <c:pt idx="5136">
                  <c:v>191.8</c:v>
                </c:pt>
                <c:pt idx="5137">
                  <c:v>188.2</c:v>
                </c:pt>
                <c:pt idx="5138">
                  <c:v>189.3</c:v>
                </c:pt>
                <c:pt idx="5139">
                  <c:v>187.8</c:v>
                </c:pt>
                <c:pt idx="5140">
                  <c:v>191.8</c:v>
                </c:pt>
                <c:pt idx="5141">
                  <c:v>187.8</c:v>
                </c:pt>
                <c:pt idx="5142">
                  <c:v>189.1</c:v>
                </c:pt>
                <c:pt idx="5143">
                  <c:v>190.3</c:v>
                </c:pt>
                <c:pt idx="5144">
                  <c:v>188.8</c:v>
                </c:pt>
                <c:pt idx="5145">
                  <c:v>189.5</c:v>
                </c:pt>
                <c:pt idx="5146">
                  <c:v>190.1</c:v>
                </c:pt>
                <c:pt idx="5147">
                  <c:v>194.4</c:v>
                </c:pt>
                <c:pt idx="5148">
                  <c:v>190.4</c:v>
                </c:pt>
                <c:pt idx="5149">
                  <c:v>190.4</c:v>
                </c:pt>
                <c:pt idx="5150">
                  <c:v>187.8</c:v>
                </c:pt>
                <c:pt idx="5151">
                  <c:v>188</c:v>
                </c:pt>
                <c:pt idx="5152">
                  <c:v>189.7</c:v>
                </c:pt>
                <c:pt idx="5153">
                  <c:v>188.1</c:v>
                </c:pt>
                <c:pt idx="5154">
                  <c:v>188.3</c:v>
                </c:pt>
                <c:pt idx="5155">
                  <c:v>190</c:v>
                </c:pt>
                <c:pt idx="5156">
                  <c:v>191.4</c:v>
                </c:pt>
                <c:pt idx="5157">
                  <c:v>192.7</c:v>
                </c:pt>
                <c:pt idx="5158">
                  <c:v>189</c:v>
                </c:pt>
                <c:pt idx="5159">
                  <c:v>189.8</c:v>
                </c:pt>
                <c:pt idx="5160">
                  <c:v>187.8</c:v>
                </c:pt>
                <c:pt idx="5161">
                  <c:v>191.2</c:v>
                </c:pt>
                <c:pt idx="5162">
                  <c:v>190.3</c:v>
                </c:pt>
                <c:pt idx="5163">
                  <c:v>192.9</c:v>
                </c:pt>
                <c:pt idx="5164">
                  <c:v>191.1</c:v>
                </c:pt>
                <c:pt idx="5165">
                  <c:v>190.1</c:v>
                </c:pt>
                <c:pt idx="5166">
                  <c:v>188.3</c:v>
                </c:pt>
                <c:pt idx="5167">
                  <c:v>187.9</c:v>
                </c:pt>
                <c:pt idx="5168">
                  <c:v>187.9</c:v>
                </c:pt>
                <c:pt idx="5169">
                  <c:v>191.7</c:v>
                </c:pt>
                <c:pt idx="5170">
                  <c:v>189.1</c:v>
                </c:pt>
                <c:pt idx="5171">
                  <c:v>192.3</c:v>
                </c:pt>
                <c:pt idx="5172">
                  <c:v>189.7</c:v>
                </c:pt>
                <c:pt idx="5173">
                  <c:v>190.3</c:v>
                </c:pt>
                <c:pt idx="5174">
                  <c:v>191.2</c:v>
                </c:pt>
                <c:pt idx="5175">
                  <c:v>187.2</c:v>
                </c:pt>
                <c:pt idx="5176">
                  <c:v>191.8</c:v>
                </c:pt>
                <c:pt idx="5177">
                  <c:v>190</c:v>
                </c:pt>
                <c:pt idx="5178">
                  <c:v>187.5</c:v>
                </c:pt>
                <c:pt idx="5179">
                  <c:v>191.8</c:v>
                </c:pt>
                <c:pt idx="5180">
                  <c:v>189.1</c:v>
                </c:pt>
                <c:pt idx="5181">
                  <c:v>191.3</c:v>
                </c:pt>
                <c:pt idx="5182">
                  <c:v>190.3</c:v>
                </c:pt>
                <c:pt idx="5183">
                  <c:v>191</c:v>
                </c:pt>
                <c:pt idx="5184">
                  <c:v>189.1</c:v>
                </c:pt>
                <c:pt idx="5185">
                  <c:v>190.9</c:v>
                </c:pt>
                <c:pt idx="5186">
                  <c:v>189.2</c:v>
                </c:pt>
                <c:pt idx="5187">
                  <c:v>191.2</c:v>
                </c:pt>
                <c:pt idx="5188">
                  <c:v>189</c:v>
                </c:pt>
                <c:pt idx="5189">
                  <c:v>190.5</c:v>
                </c:pt>
                <c:pt idx="5190">
                  <c:v>186.8</c:v>
                </c:pt>
                <c:pt idx="5191">
                  <c:v>187.4</c:v>
                </c:pt>
                <c:pt idx="5192">
                  <c:v>190.3</c:v>
                </c:pt>
                <c:pt idx="5193">
                  <c:v>190.2</c:v>
                </c:pt>
                <c:pt idx="5194">
                  <c:v>188.4</c:v>
                </c:pt>
                <c:pt idx="5195">
                  <c:v>189.4</c:v>
                </c:pt>
                <c:pt idx="5196">
                  <c:v>189.3</c:v>
                </c:pt>
                <c:pt idx="5197">
                  <c:v>188.9</c:v>
                </c:pt>
                <c:pt idx="5198">
                  <c:v>190.2</c:v>
                </c:pt>
                <c:pt idx="5199">
                  <c:v>189.2</c:v>
                </c:pt>
                <c:pt idx="5200">
                  <c:v>190</c:v>
                </c:pt>
                <c:pt idx="5201">
                  <c:v>191.1</c:v>
                </c:pt>
                <c:pt idx="5202">
                  <c:v>191.3</c:v>
                </c:pt>
                <c:pt idx="5203">
                  <c:v>191.1</c:v>
                </c:pt>
                <c:pt idx="5204">
                  <c:v>187.5</c:v>
                </c:pt>
                <c:pt idx="5205">
                  <c:v>190.5</c:v>
                </c:pt>
                <c:pt idx="5206">
                  <c:v>192</c:v>
                </c:pt>
                <c:pt idx="5207">
                  <c:v>190</c:v>
                </c:pt>
                <c:pt idx="5208">
                  <c:v>187.9</c:v>
                </c:pt>
                <c:pt idx="5209">
                  <c:v>192.2</c:v>
                </c:pt>
                <c:pt idx="5210">
                  <c:v>190.6</c:v>
                </c:pt>
                <c:pt idx="5211">
                  <c:v>187.5</c:v>
                </c:pt>
                <c:pt idx="5212">
                  <c:v>186.9</c:v>
                </c:pt>
                <c:pt idx="5213">
                  <c:v>189.8</c:v>
                </c:pt>
                <c:pt idx="5214">
                  <c:v>193.4</c:v>
                </c:pt>
                <c:pt idx="5215">
                  <c:v>192.2</c:v>
                </c:pt>
                <c:pt idx="5216">
                  <c:v>190.5</c:v>
                </c:pt>
                <c:pt idx="5217">
                  <c:v>192.8</c:v>
                </c:pt>
                <c:pt idx="5218">
                  <c:v>191.8</c:v>
                </c:pt>
                <c:pt idx="5219">
                  <c:v>189.8</c:v>
                </c:pt>
                <c:pt idx="5220">
                  <c:v>194</c:v>
                </c:pt>
                <c:pt idx="5221">
                  <c:v>190.9</c:v>
                </c:pt>
                <c:pt idx="5222">
                  <c:v>189.8</c:v>
                </c:pt>
                <c:pt idx="5223">
                  <c:v>190.5</c:v>
                </c:pt>
                <c:pt idx="5224">
                  <c:v>191</c:v>
                </c:pt>
                <c:pt idx="5225">
                  <c:v>190.8</c:v>
                </c:pt>
                <c:pt idx="5226">
                  <c:v>192.9</c:v>
                </c:pt>
                <c:pt idx="5227">
                  <c:v>193.6</c:v>
                </c:pt>
                <c:pt idx="5228">
                  <c:v>190.2</c:v>
                </c:pt>
                <c:pt idx="5229">
                  <c:v>191.9</c:v>
                </c:pt>
                <c:pt idx="5230">
                  <c:v>189.8</c:v>
                </c:pt>
                <c:pt idx="5231">
                  <c:v>194.3</c:v>
                </c:pt>
                <c:pt idx="5232">
                  <c:v>190.1</c:v>
                </c:pt>
                <c:pt idx="5233">
                  <c:v>193.4</c:v>
                </c:pt>
                <c:pt idx="5234">
                  <c:v>191</c:v>
                </c:pt>
                <c:pt idx="5235">
                  <c:v>193</c:v>
                </c:pt>
                <c:pt idx="5236">
                  <c:v>191.9</c:v>
                </c:pt>
                <c:pt idx="5237">
                  <c:v>190.5</c:v>
                </c:pt>
                <c:pt idx="5238">
                  <c:v>190.3</c:v>
                </c:pt>
                <c:pt idx="5239">
                  <c:v>189.7</c:v>
                </c:pt>
                <c:pt idx="5240">
                  <c:v>188.7</c:v>
                </c:pt>
                <c:pt idx="5241">
                  <c:v>189.1</c:v>
                </c:pt>
                <c:pt idx="5242">
                  <c:v>191.1</c:v>
                </c:pt>
                <c:pt idx="5243">
                  <c:v>192</c:v>
                </c:pt>
                <c:pt idx="5244">
                  <c:v>192.1</c:v>
                </c:pt>
                <c:pt idx="5245">
                  <c:v>189.4</c:v>
                </c:pt>
                <c:pt idx="5246">
                  <c:v>189.4</c:v>
                </c:pt>
                <c:pt idx="5247">
                  <c:v>189.1</c:v>
                </c:pt>
                <c:pt idx="5248">
                  <c:v>192.8</c:v>
                </c:pt>
                <c:pt idx="5249">
                  <c:v>191.1</c:v>
                </c:pt>
                <c:pt idx="5250">
                  <c:v>188.3</c:v>
                </c:pt>
                <c:pt idx="5251">
                  <c:v>189.1</c:v>
                </c:pt>
                <c:pt idx="5252">
                  <c:v>192.3</c:v>
                </c:pt>
                <c:pt idx="5253">
                  <c:v>189.7</c:v>
                </c:pt>
                <c:pt idx="5254">
                  <c:v>190.5</c:v>
                </c:pt>
                <c:pt idx="5255">
                  <c:v>188.3</c:v>
                </c:pt>
                <c:pt idx="5256">
                  <c:v>189.7</c:v>
                </c:pt>
                <c:pt idx="5257">
                  <c:v>187</c:v>
                </c:pt>
                <c:pt idx="5258">
                  <c:v>190</c:v>
                </c:pt>
                <c:pt idx="5259">
                  <c:v>191.6</c:v>
                </c:pt>
                <c:pt idx="5260">
                  <c:v>190</c:v>
                </c:pt>
                <c:pt idx="5261">
                  <c:v>190.7</c:v>
                </c:pt>
                <c:pt idx="5262">
                  <c:v>189.6</c:v>
                </c:pt>
                <c:pt idx="5263">
                  <c:v>190.9</c:v>
                </c:pt>
                <c:pt idx="5264">
                  <c:v>189.7</c:v>
                </c:pt>
                <c:pt idx="5265">
                  <c:v>192.4</c:v>
                </c:pt>
                <c:pt idx="5266">
                  <c:v>191.6</c:v>
                </c:pt>
                <c:pt idx="5267">
                  <c:v>191</c:v>
                </c:pt>
                <c:pt idx="5268">
                  <c:v>187.4</c:v>
                </c:pt>
                <c:pt idx="5269">
                  <c:v>189.4</c:v>
                </c:pt>
                <c:pt idx="5270">
                  <c:v>191.2</c:v>
                </c:pt>
                <c:pt idx="5271">
                  <c:v>193</c:v>
                </c:pt>
                <c:pt idx="5272">
                  <c:v>189.4</c:v>
                </c:pt>
                <c:pt idx="5273">
                  <c:v>192.3</c:v>
                </c:pt>
                <c:pt idx="5274">
                  <c:v>187.8</c:v>
                </c:pt>
                <c:pt idx="5275">
                  <c:v>189.2</c:v>
                </c:pt>
                <c:pt idx="5276">
                  <c:v>190.8</c:v>
                </c:pt>
                <c:pt idx="5277">
                  <c:v>190.8</c:v>
                </c:pt>
                <c:pt idx="5278">
                  <c:v>189.7</c:v>
                </c:pt>
                <c:pt idx="5279">
                  <c:v>193</c:v>
                </c:pt>
                <c:pt idx="5280">
                  <c:v>188.7</c:v>
                </c:pt>
                <c:pt idx="5281">
                  <c:v>190</c:v>
                </c:pt>
                <c:pt idx="5282">
                  <c:v>192.5</c:v>
                </c:pt>
                <c:pt idx="5283">
                  <c:v>191.7</c:v>
                </c:pt>
                <c:pt idx="5284">
                  <c:v>188.5</c:v>
                </c:pt>
                <c:pt idx="5285">
                  <c:v>192.6</c:v>
                </c:pt>
                <c:pt idx="5286">
                  <c:v>190.9</c:v>
                </c:pt>
                <c:pt idx="5287">
                  <c:v>190.3</c:v>
                </c:pt>
                <c:pt idx="5288">
                  <c:v>189.4</c:v>
                </c:pt>
                <c:pt idx="5289">
                  <c:v>193.6</c:v>
                </c:pt>
                <c:pt idx="5290">
                  <c:v>192.2</c:v>
                </c:pt>
                <c:pt idx="5291">
                  <c:v>193.1</c:v>
                </c:pt>
                <c:pt idx="5292">
                  <c:v>187.3</c:v>
                </c:pt>
                <c:pt idx="5293">
                  <c:v>192.7</c:v>
                </c:pt>
                <c:pt idx="5294">
                  <c:v>193.3</c:v>
                </c:pt>
                <c:pt idx="5295">
                  <c:v>191.3</c:v>
                </c:pt>
                <c:pt idx="5296">
                  <c:v>191.1</c:v>
                </c:pt>
                <c:pt idx="5297">
                  <c:v>192.4</c:v>
                </c:pt>
                <c:pt idx="5298">
                  <c:v>189.9</c:v>
                </c:pt>
                <c:pt idx="5299">
                  <c:v>191.4</c:v>
                </c:pt>
                <c:pt idx="5300">
                  <c:v>191.2</c:v>
                </c:pt>
                <c:pt idx="5301">
                  <c:v>193.1</c:v>
                </c:pt>
                <c:pt idx="5302">
                  <c:v>190.2</c:v>
                </c:pt>
                <c:pt idx="5303">
                  <c:v>191.4</c:v>
                </c:pt>
                <c:pt idx="5304">
                  <c:v>189.9</c:v>
                </c:pt>
                <c:pt idx="5305">
                  <c:v>192.9</c:v>
                </c:pt>
                <c:pt idx="5306">
                  <c:v>189.9</c:v>
                </c:pt>
                <c:pt idx="5307">
                  <c:v>191.1</c:v>
                </c:pt>
                <c:pt idx="5308">
                  <c:v>190.9</c:v>
                </c:pt>
                <c:pt idx="5309">
                  <c:v>190.8</c:v>
                </c:pt>
                <c:pt idx="5310">
                  <c:v>189.8</c:v>
                </c:pt>
                <c:pt idx="5311">
                  <c:v>191.3</c:v>
                </c:pt>
                <c:pt idx="5312">
                  <c:v>191.2</c:v>
                </c:pt>
                <c:pt idx="5313">
                  <c:v>192.2</c:v>
                </c:pt>
                <c:pt idx="5314">
                  <c:v>191.2</c:v>
                </c:pt>
                <c:pt idx="5315">
                  <c:v>193.9</c:v>
                </c:pt>
                <c:pt idx="5316">
                  <c:v>191</c:v>
                </c:pt>
                <c:pt idx="5317">
                  <c:v>192.7</c:v>
                </c:pt>
                <c:pt idx="5318">
                  <c:v>192.9</c:v>
                </c:pt>
                <c:pt idx="5319">
                  <c:v>192.1</c:v>
                </c:pt>
                <c:pt idx="5320">
                  <c:v>191.6</c:v>
                </c:pt>
                <c:pt idx="5321">
                  <c:v>193.6</c:v>
                </c:pt>
                <c:pt idx="5322">
                  <c:v>190.3</c:v>
                </c:pt>
                <c:pt idx="5323">
                  <c:v>192.6</c:v>
                </c:pt>
                <c:pt idx="5324">
                  <c:v>192.4</c:v>
                </c:pt>
                <c:pt idx="5325">
                  <c:v>190.6</c:v>
                </c:pt>
                <c:pt idx="5326">
                  <c:v>192.3</c:v>
                </c:pt>
                <c:pt idx="5327">
                  <c:v>192.2</c:v>
                </c:pt>
                <c:pt idx="5328">
                  <c:v>191.7</c:v>
                </c:pt>
                <c:pt idx="5329">
                  <c:v>194.5</c:v>
                </c:pt>
                <c:pt idx="5330">
                  <c:v>191.6</c:v>
                </c:pt>
                <c:pt idx="5331">
                  <c:v>194.3</c:v>
                </c:pt>
                <c:pt idx="5332">
                  <c:v>190.4</c:v>
                </c:pt>
                <c:pt idx="5333">
                  <c:v>194.5</c:v>
                </c:pt>
                <c:pt idx="5334">
                  <c:v>191.6</c:v>
                </c:pt>
                <c:pt idx="5335">
                  <c:v>194.3</c:v>
                </c:pt>
                <c:pt idx="5336">
                  <c:v>194.3</c:v>
                </c:pt>
                <c:pt idx="5337">
                  <c:v>193</c:v>
                </c:pt>
                <c:pt idx="5338">
                  <c:v>191.2</c:v>
                </c:pt>
                <c:pt idx="5339">
                  <c:v>194.6</c:v>
                </c:pt>
                <c:pt idx="5340">
                  <c:v>193.4</c:v>
                </c:pt>
                <c:pt idx="5341">
                  <c:v>194.6</c:v>
                </c:pt>
                <c:pt idx="5342">
                  <c:v>190.4</c:v>
                </c:pt>
                <c:pt idx="5343">
                  <c:v>193.3</c:v>
                </c:pt>
                <c:pt idx="5344">
                  <c:v>191.9</c:v>
                </c:pt>
                <c:pt idx="5345">
                  <c:v>190.4</c:v>
                </c:pt>
                <c:pt idx="5346">
                  <c:v>191.2</c:v>
                </c:pt>
                <c:pt idx="5347">
                  <c:v>193.2</c:v>
                </c:pt>
                <c:pt idx="5348">
                  <c:v>190.4</c:v>
                </c:pt>
                <c:pt idx="5349">
                  <c:v>190.9</c:v>
                </c:pt>
                <c:pt idx="5350">
                  <c:v>191.9</c:v>
                </c:pt>
                <c:pt idx="5351">
                  <c:v>193</c:v>
                </c:pt>
                <c:pt idx="5352">
                  <c:v>191.6</c:v>
                </c:pt>
                <c:pt idx="5353">
                  <c:v>193.2</c:v>
                </c:pt>
                <c:pt idx="5354">
                  <c:v>195.2</c:v>
                </c:pt>
                <c:pt idx="5355">
                  <c:v>190.8</c:v>
                </c:pt>
                <c:pt idx="5356">
                  <c:v>192.9</c:v>
                </c:pt>
                <c:pt idx="5357">
                  <c:v>194.9</c:v>
                </c:pt>
                <c:pt idx="5358">
                  <c:v>192.4</c:v>
                </c:pt>
                <c:pt idx="5359">
                  <c:v>189.8</c:v>
                </c:pt>
                <c:pt idx="5360">
                  <c:v>193.9</c:v>
                </c:pt>
                <c:pt idx="5361">
                  <c:v>195.4</c:v>
                </c:pt>
                <c:pt idx="5362">
                  <c:v>191.5</c:v>
                </c:pt>
                <c:pt idx="5363">
                  <c:v>191.6</c:v>
                </c:pt>
                <c:pt idx="5364">
                  <c:v>192.2</c:v>
                </c:pt>
                <c:pt idx="5365">
                  <c:v>191.2</c:v>
                </c:pt>
                <c:pt idx="5366">
                  <c:v>193.8</c:v>
                </c:pt>
                <c:pt idx="5367">
                  <c:v>191.7</c:v>
                </c:pt>
                <c:pt idx="5368">
                  <c:v>194.1</c:v>
                </c:pt>
                <c:pt idx="5369">
                  <c:v>191.2</c:v>
                </c:pt>
                <c:pt idx="5370">
                  <c:v>191.3</c:v>
                </c:pt>
                <c:pt idx="5371">
                  <c:v>191</c:v>
                </c:pt>
                <c:pt idx="5372">
                  <c:v>192.6</c:v>
                </c:pt>
                <c:pt idx="5373">
                  <c:v>190.9</c:v>
                </c:pt>
                <c:pt idx="5374">
                  <c:v>191.3</c:v>
                </c:pt>
                <c:pt idx="5375">
                  <c:v>192.4</c:v>
                </c:pt>
                <c:pt idx="5376">
                  <c:v>192.4</c:v>
                </c:pt>
                <c:pt idx="5377">
                  <c:v>191.2</c:v>
                </c:pt>
                <c:pt idx="5378">
                  <c:v>194.5</c:v>
                </c:pt>
                <c:pt idx="5379">
                  <c:v>191.2</c:v>
                </c:pt>
                <c:pt idx="5380">
                  <c:v>194.2</c:v>
                </c:pt>
                <c:pt idx="5381">
                  <c:v>190.7</c:v>
                </c:pt>
                <c:pt idx="5382">
                  <c:v>193.1</c:v>
                </c:pt>
                <c:pt idx="5383">
                  <c:v>193.2</c:v>
                </c:pt>
                <c:pt idx="5384">
                  <c:v>193.6</c:v>
                </c:pt>
                <c:pt idx="5385">
                  <c:v>191.1</c:v>
                </c:pt>
                <c:pt idx="5386">
                  <c:v>193.3</c:v>
                </c:pt>
                <c:pt idx="5387">
                  <c:v>193.3</c:v>
                </c:pt>
                <c:pt idx="5388">
                  <c:v>192.3</c:v>
                </c:pt>
                <c:pt idx="5389">
                  <c:v>192.4</c:v>
                </c:pt>
                <c:pt idx="5390">
                  <c:v>197.6</c:v>
                </c:pt>
                <c:pt idx="5391">
                  <c:v>190.2</c:v>
                </c:pt>
                <c:pt idx="5392">
                  <c:v>191.7</c:v>
                </c:pt>
                <c:pt idx="5393">
                  <c:v>192.7</c:v>
                </c:pt>
                <c:pt idx="5394">
                  <c:v>192.8</c:v>
                </c:pt>
                <c:pt idx="5395">
                  <c:v>191.8</c:v>
                </c:pt>
                <c:pt idx="5396">
                  <c:v>194.4</c:v>
                </c:pt>
                <c:pt idx="5397">
                  <c:v>189.7</c:v>
                </c:pt>
                <c:pt idx="5398">
                  <c:v>194.9</c:v>
                </c:pt>
                <c:pt idx="5399">
                  <c:v>191.8</c:v>
                </c:pt>
                <c:pt idx="5400">
                  <c:v>192</c:v>
                </c:pt>
                <c:pt idx="5401">
                  <c:v>192.5</c:v>
                </c:pt>
                <c:pt idx="5402">
                  <c:v>193.4</c:v>
                </c:pt>
                <c:pt idx="5403">
                  <c:v>193.8</c:v>
                </c:pt>
                <c:pt idx="5404">
                  <c:v>197</c:v>
                </c:pt>
                <c:pt idx="5405">
                  <c:v>192.4</c:v>
                </c:pt>
                <c:pt idx="5406">
                  <c:v>195.5</c:v>
                </c:pt>
                <c:pt idx="5407">
                  <c:v>194.6</c:v>
                </c:pt>
                <c:pt idx="5408">
                  <c:v>192.7</c:v>
                </c:pt>
                <c:pt idx="5409">
                  <c:v>191.1</c:v>
                </c:pt>
                <c:pt idx="5410">
                  <c:v>194.9</c:v>
                </c:pt>
                <c:pt idx="5411">
                  <c:v>193.8</c:v>
                </c:pt>
                <c:pt idx="5412">
                  <c:v>195.4</c:v>
                </c:pt>
                <c:pt idx="5413">
                  <c:v>194.9</c:v>
                </c:pt>
                <c:pt idx="5414">
                  <c:v>194.8</c:v>
                </c:pt>
                <c:pt idx="5415">
                  <c:v>192.7</c:v>
                </c:pt>
                <c:pt idx="5416">
                  <c:v>195.2</c:v>
                </c:pt>
                <c:pt idx="5417">
                  <c:v>188.4</c:v>
                </c:pt>
                <c:pt idx="5418">
                  <c:v>194.2</c:v>
                </c:pt>
                <c:pt idx="5419">
                  <c:v>192.2</c:v>
                </c:pt>
                <c:pt idx="5420">
                  <c:v>196</c:v>
                </c:pt>
                <c:pt idx="5421">
                  <c:v>192.5</c:v>
                </c:pt>
                <c:pt idx="5422">
                  <c:v>194.1</c:v>
                </c:pt>
                <c:pt idx="5423">
                  <c:v>193</c:v>
                </c:pt>
                <c:pt idx="5424">
                  <c:v>194.2</c:v>
                </c:pt>
                <c:pt idx="5425">
                  <c:v>190.8</c:v>
                </c:pt>
                <c:pt idx="5426">
                  <c:v>194.6</c:v>
                </c:pt>
                <c:pt idx="5427">
                  <c:v>192.2</c:v>
                </c:pt>
                <c:pt idx="5428">
                  <c:v>194.5</c:v>
                </c:pt>
                <c:pt idx="5429">
                  <c:v>192.4</c:v>
                </c:pt>
                <c:pt idx="5430">
                  <c:v>193.2</c:v>
                </c:pt>
                <c:pt idx="5431">
                  <c:v>192</c:v>
                </c:pt>
                <c:pt idx="5432">
                  <c:v>195</c:v>
                </c:pt>
                <c:pt idx="5433">
                  <c:v>193.8</c:v>
                </c:pt>
                <c:pt idx="5434">
                  <c:v>192.5</c:v>
                </c:pt>
                <c:pt idx="5435">
                  <c:v>196.3</c:v>
                </c:pt>
                <c:pt idx="5436">
                  <c:v>192.3</c:v>
                </c:pt>
                <c:pt idx="5437">
                  <c:v>194.1</c:v>
                </c:pt>
                <c:pt idx="5438">
                  <c:v>194.4</c:v>
                </c:pt>
                <c:pt idx="5439">
                  <c:v>193.1</c:v>
                </c:pt>
                <c:pt idx="5440">
                  <c:v>193.8</c:v>
                </c:pt>
                <c:pt idx="5441">
                  <c:v>193.3</c:v>
                </c:pt>
                <c:pt idx="5442">
                  <c:v>193.9</c:v>
                </c:pt>
                <c:pt idx="5443">
                  <c:v>191.7</c:v>
                </c:pt>
                <c:pt idx="5444">
                  <c:v>194.7</c:v>
                </c:pt>
                <c:pt idx="5445">
                  <c:v>194.3</c:v>
                </c:pt>
                <c:pt idx="5446">
                  <c:v>193.8</c:v>
                </c:pt>
                <c:pt idx="5447">
                  <c:v>193.4</c:v>
                </c:pt>
                <c:pt idx="5448">
                  <c:v>197.4</c:v>
                </c:pt>
                <c:pt idx="5449">
                  <c:v>193.3</c:v>
                </c:pt>
                <c:pt idx="5450">
                  <c:v>191.7</c:v>
                </c:pt>
                <c:pt idx="5451">
                  <c:v>192.2</c:v>
                </c:pt>
                <c:pt idx="5452">
                  <c:v>195.3</c:v>
                </c:pt>
                <c:pt idx="5453">
                  <c:v>194.2</c:v>
                </c:pt>
                <c:pt idx="5454">
                  <c:v>192.1</c:v>
                </c:pt>
                <c:pt idx="5455">
                  <c:v>192.6</c:v>
                </c:pt>
                <c:pt idx="5456">
                  <c:v>192.9</c:v>
                </c:pt>
                <c:pt idx="5457">
                  <c:v>196.1</c:v>
                </c:pt>
                <c:pt idx="5458">
                  <c:v>193.9</c:v>
                </c:pt>
                <c:pt idx="5459">
                  <c:v>193</c:v>
                </c:pt>
                <c:pt idx="5460">
                  <c:v>194.7</c:v>
                </c:pt>
                <c:pt idx="5461">
                  <c:v>191.9</c:v>
                </c:pt>
                <c:pt idx="5462">
                  <c:v>194</c:v>
                </c:pt>
                <c:pt idx="5463">
                  <c:v>197.4</c:v>
                </c:pt>
                <c:pt idx="5464">
                  <c:v>192.6</c:v>
                </c:pt>
                <c:pt idx="5465">
                  <c:v>193.7</c:v>
                </c:pt>
                <c:pt idx="5466">
                  <c:v>193.5</c:v>
                </c:pt>
                <c:pt idx="5467">
                  <c:v>192.8</c:v>
                </c:pt>
                <c:pt idx="5468">
                  <c:v>191.4</c:v>
                </c:pt>
                <c:pt idx="5469">
                  <c:v>194.6</c:v>
                </c:pt>
                <c:pt idx="5470">
                  <c:v>191.2</c:v>
                </c:pt>
                <c:pt idx="5471">
                  <c:v>196.7</c:v>
                </c:pt>
                <c:pt idx="5472">
                  <c:v>195.7</c:v>
                </c:pt>
                <c:pt idx="5473">
                  <c:v>193.1</c:v>
                </c:pt>
                <c:pt idx="5474">
                  <c:v>193.1</c:v>
                </c:pt>
                <c:pt idx="5475">
                  <c:v>195.1</c:v>
                </c:pt>
                <c:pt idx="5476">
                  <c:v>194.7</c:v>
                </c:pt>
                <c:pt idx="5477">
                  <c:v>194.4</c:v>
                </c:pt>
                <c:pt idx="5478">
                  <c:v>194.4</c:v>
                </c:pt>
                <c:pt idx="5479">
                  <c:v>194.5</c:v>
                </c:pt>
                <c:pt idx="5480">
                  <c:v>192.9</c:v>
                </c:pt>
                <c:pt idx="5481">
                  <c:v>193</c:v>
                </c:pt>
                <c:pt idx="5482">
                  <c:v>194.3</c:v>
                </c:pt>
                <c:pt idx="5483">
                  <c:v>194.2</c:v>
                </c:pt>
                <c:pt idx="5484">
                  <c:v>193.9</c:v>
                </c:pt>
                <c:pt idx="5485">
                  <c:v>192.6</c:v>
                </c:pt>
                <c:pt idx="5486">
                  <c:v>193.3</c:v>
                </c:pt>
                <c:pt idx="5487">
                  <c:v>192</c:v>
                </c:pt>
                <c:pt idx="5488">
                  <c:v>194.2</c:v>
                </c:pt>
                <c:pt idx="5489">
                  <c:v>191.1</c:v>
                </c:pt>
                <c:pt idx="5490">
                  <c:v>193.2</c:v>
                </c:pt>
                <c:pt idx="5491">
                  <c:v>191.6</c:v>
                </c:pt>
                <c:pt idx="5492">
                  <c:v>193.6</c:v>
                </c:pt>
                <c:pt idx="5493">
                  <c:v>192.1</c:v>
                </c:pt>
                <c:pt idx="5494">
                  <c:v>197</c:v>
                </c:pt>
                <c:pt idx="5495">
                  <c:v>193.8</c:v>
                </c:pt>
                <c:pt idx="5496">
                  <c:v>192.7</c:v>
                </c:pt>
                <c:pt idx="5497">
                  <c:v>194.1</c:v>
                </c:pt>
                <c:pt idx="5498">
                  <c:v>193.3</c:v>
                </c:pt>
                <c:pt idx="5499">
                  <c:v>192.2</c:v>
                </c:pt>
                <c:pt idx="5500">
                  <c:v>189.8</c:v>
                </c:pt>
                <c:pt idx="5501">
                  <c:v>194.9</c:v>
                </c:pt>
                <c:pt idx="5502">
                  <c:v>193.4</c:v>
                </c:pt>
                <c:pt idx="5503">
                  <c:v>194.1</c:v>
                </c:pt>
                <c:pt idx="5504">
                  <c:v>193.8</c:v>
                </c:pt>
                <c:pt idx="5505">
                  <c:v>194.8</c:v>
                </c:pt>
                <c:pt idx="5506">
                  <c:v>192</c:v>
                </c:pt>
                <c:pt idx="5507">
                  <c:v>197.2</c:v>
                </c:pt>
                <c:pt idx="5508">
                  <c:v>195</c:v>
                </c:pt>
                <c:pt idx="5509">
                  <c:v>196</c:v>
                </c:pt>
                <c:pt idx="5510">
                  <c:v>192.2</c:v>
                </c:pt>
                <c:pt idx="5511">
                  <c:v>193.1</c:v>
                </c:pt>
                <c:pt idx="5512">
                  <c:v>194.1</c:v>
                </c:pt>
                <c:pt idx="5513">
                  <c:v>192.4</c:v>
                </c:pt>
                <c:pt idx="5514">
                  <c:v>196.4</c:v>
                </c:pt>
                <c:pt idx="5515">
                  <c:v>191.8</c:v>
                </c:pt>
                <c:pt idx="5516">
                  <c:v>193.6</c:v>
                </c:pt>
                <c:pt idx="5517">
                  <c:v>194.4</c:v>
                </c:pt>
                <c:pt idx="5518">
                  <c:v>194.8</c:v>
                </c:pt>
                <c:pt idx="5519">
                  <c:v>191.8</c:v>
                </c:pt>
                <c:pt idx="5520">
                  <c:v>196.2</c:v>
                </c:pt>
                <c:pt idx="5521">
                  <c:v>190.2</c:v>
                </c:pt>
                <c:pt idx="5522">
                  <c:v>193.4</c:v>
                </c:pt>
                <c:pt idx="5523">
                  <c:v>196.2</c:v>
                </c:pt>
                <c:pt idx="5524">
                  <c:v>196.8</c:v>
                </c:pt>
                <c:pt idx="5525">
                  <c:v>193.6</c:v>
                </c:pt>
                <c:pt idx="5526">
                  <c:v>193.2</c:v>
                </c:pt>
                <c:pt idx="5527">
                  <c:v>194.9</c:v>
                </c:pt>
                <c:pt idx="5528">
                  <c:v>191.4</c:v>
                </c:pt>
                <c:pt idx="5529">
                  <c:v>192.5</c:v>
                </c:pt>
                <c:pt idx="5530">
                  <c:v>192</c:v>
                </c:pt>
                <c:pt idx="5531">
                  <c:v>191.1</c:v>
                </c:pt>
                <c:pt idx="5532">
                  <c:v>192.5</c:v>
                </c:pt>
                <c:pt idx="5533">
                  <c:v>196.2</c:v>
                </c:pt>
                <c:pt idx="5534">
                  <c:v>192.8</c:v>
                </c:pt>
                <c:pt idx="5535">
                  <c:v>193.6</c:v>
                </c:pt>
                <c:pt idx="5536">
                  <c:v>193.6</c:v>
                </c:pt>
                <c:pt idx="5537">
                  <c:v>192.7</c:v>
                </c:pt>
                <c:pt idx="5538">
                  <c:v>193.6</c:v>
                </c:pt>
                <c:pt idx="5539">
                  <c:v>195.9</c:v>
                </c:pt>
                <c:pt idx="5540">
                  <c:v>193.3</c:v>
                </c:pt>
                <c:pt idx="5541">
                  <c:v>192.3</c:v>
                </c:pt>
                <c:pt idx="5542">
                  <c:v>195.4</c:v>
                </c:pt>
                <c:pt idx="5543">
                  <c:v>194</c:v>
                </c:pt>
                <c:pt idx="5544">
                  <c:v>194.3</c:v>
                </c:pt>
                <c:pt idx="5545">
                  <c:v>193.7</c:v>
                </c:pt>
                <c:pt idx="5546">
                  <c:v>195.1</c:v>
                </c:pt>
                <c:pt idx="5547">
                  <c:v>191.8</c:v>
                </c:pt>
                <c:pt idx="5548">
                  <c:v>194.2</c:v>
                </c:pt>
                <c:pt idx="5549">
                  <c:v>194.5</c:v>
                </c:pt>
                <c:pt idx="5550">
                  <c:v>194.4</c:v>
                </c:pt>
                <c:pt idx="5551">
                  <c:v>195.1</c:v>
                </c:pt>
                <c:pt idx="5552">
                  <c:v>194.3</c:v>
                </c:pt>
                <c:pt idx="5553">
                  <c:v>195.2</c:v>
                </c:pt>
                <c:pt idx="5554">
                  <c:v>194.5</c:v>
                </c:pt>
                <c:pt idx="5555">
                  <c:v>196.7</c:v>
                </c:pt>
                <c:pt idx="5556">
                  <c:v>194.1</c:v>
                </c:pt>
                <c:pt idx="5557">
                  <c:v>193.6</c:v>
                </c:pt>
                <c:pt idx="5558">
                  <c:v>192.9</c:v>
                </c:pt>
                <c:pt idx="5559">
                  <c:v>195.1</c:v>
                </c:pt>
                <c:pt idx="5560">
                  <c:v>192.5</c:v>
                </c:pt>
                <c:pt idx="5561">
                  <c:v>193.4</c:v>
                </c:pt>
                <c:pt idx="5562">
                  <c:v>196</c:v>
                </c:pt>
                <c:pt idx="5563">
                  <c:v>196.4</c:v>
                </c:pt>
                <c:pt idx="5564">
                  <c:v>197</c:v>
                </c:pt>
                <c:pt idx="5565">
                  <c:v>194.3</c:v>
                </c:pt>
                <c:pt idx="5566">
                  <c:v>195.6</c:v>
                </c:pt>
                <c:pt idx="5567">
                  <c:v>194.2</c:v>
                </c:pt>
                <c:pt idx="5568">
                  <c:v>196.1</c:v>
                </c:pt>
                <c:pt idx="5569">
                  <c:v>192.7</c:v>
                </c:pt>
                <c:pt idx="5570">
                  <c:v>192.9</c:v>
                </c:pt>
                <c:pt idx="5571">
                  <c:v>192.5</c:v>
                </c:pt>
                <c:pt idx="5572">
                  <c:v>192.3</c:v>
                </c:pt>
                <c:pt idx="5573">
                  <c:v>194.8</c:v>
                </c:pt>
                <c:pt idx="5574">
                  <c:v>193.3</c:v>
                </c:pt>
                <c:pt idx="5575">
                  <c:v>193.1</c:v>
                </c:pt>
                <c:pt idx="5576">
                  <c:v>195</c:v>
                </c:pt>
                <c:pt idx="5577">
                  <c:v>194</c:v>
                </c:pt>
                <c:pt idx="5578">
                  <c:v>194.3</c:v>
                </c:pt>
                <c:pt idx="5579">
                  <c:v>194.4</c:v>
                </c:pt>
                <c:pt idx="5580">
                  <c:v>193.7</c:v>
                </c:pt>
                <c:pt idx="5581">
                  <c:v>194.4</c:v>
                </c:pt>
                <c:pt idx="5582">
                  <c:v>192.5</c:v>
                </c:pt>
                <c:pt idx="5583">
                  <c:v>192.9</c:v>
                </c:pt>
                <c:pt idx="5584">
                  <c:v>193.9</c:v>
                </c:pt>
                <c:pt idx="5585">
                  <c:v>192.4</c:v>
                </c:pt>
                <c:pt idx="5586">
                  <c:v>196.7</c:v>
                </c:pt>
                <c:pt idx="5587">
                  <c:v>194.2</c:v>
                </c:pt>
                <c:pt idx="5588">
                  <c:v>194.2</c:v>
                </c:pt>
                <c:pt idx="5589">
                  <c:v>195.5</c:v>
                </c:pt>
                <c:pt idx="5590">
                  <c:v>194.4</c:v>
                </c:pt>
                <c:pt idx="5591">
                  <c:v>197</c:v>
                </c:pt>
                <c:pt idx="5592">
                  <c:v>195.5</c:v>
                </c:pt>
                <c:pt idx="5593">
                  <c:v>194.2</c:v>
                </c:pt>
                <c:pt idx="5594">
                  <c:v>192.9</c:v>
                </c:pt>
                <c:pt idx="5595">
                  <c:v>192.2</c:v>
                </c:pt>
                <c:pt idx="5596">
                  <c:v>195.3</c:v>
                </c:pt>
                <c:pt idx="5597">
                  <c:v>195.3</c:v>
                </c:pt>
                <c:pt idx="5598">
                  <c:v>193.9</c:v>
                </c:pt>
                <c:pt idx="5599">
                  <c:v>193.7</c:v>
                </c:pt>
                <c:pt idx="5600">
                  <c:v>193.7</c:v>
                </c:pt>
                <c:pt idx="5601">
                  <c:v>195.6</c:v>
                </c:pt>
                <c:pt idx="5602">
                  <c:v>194.6</c:v>
                </c:pt>
                <c:pt idx="5603">
                  <c:v>192.8</c:v>
                </c:pt>
                <c:pt idx="5604">
                  <c:v>196.6</c:v>
                </c:pt>
                <c:pt idx="5605">
                  <c:v>194.1</c:v>
                </c:pt>
                <c:pt idx="5606">
                  <c:v>193.2</c:v>
                </c:pt>
                <c:pt idx="5607">
                  <c:v>194.6</c:v>
                </c:pt>
                <c:pt idx="5608">
                  <c:v>192.6</c:v>
                </c:pt>
                <c:pt idx="5609">
                  <c:v>193.4</c:v>
                </c:pt>
                <c:pt idx="5610">
                  <c:v>192.4</c:v>
                </c:pt>
                <c:pt idx="5611">
                  <c:v>193.5</c:v>
                </c:pt>
                <c:pt idx="5612">
                  <c:v>194.4</c:v>
                </c:pt>
                <c:pt idx="5613">
                  <c:v>196</c:v>
                </c:pt>
                <c:pt idx="5614">
                  <c:v>193.1</c:v>
                </c:pt>
                <c:pt idx="5615">
                  <c:v>194.7</c:v>
                </c:pt>
                <c:pt idx="5616">
                  <c:v>193.9</c:v>
                </c:pt>
                <c:pt idx="5617">
                  <c:v>194</c:v>
                </c:pt>
                <c:pt idx="5618">
                  <c:v>194.2</c:v>
                </c:pt>
                <c:pt idx="5619">
                  <c:v>194.3</c:v>
                </c:pt>
                <c:pt idx="5620">
                  <c:v>195.4</c:v>
                </c:pt>
                <c:pt idx="5621">
                  <c:v>194.8</c:v>
                </c:pt>
                <c:pt idx="5622">
                  <c:v>195.4</c:v>
                </c:pt>
                <c:pt idx="5623">
                  <c:v>192.2</c:v>
                </c:pt>
                <c:pt idx="5624">
                  <c:v>194.6</c:v>
                </c:pt>
                <c:pt idx="5625">
                  <c:v>194</c:v>
                </c:pt>
                <c:pt idx="5626">
                  <c:v>195.6</c:v>
                </c:pt>
                <c:pt idx="5627">
                  <c:v>194.6</c:v>
                </c:pt>
                <c:pt idx="5628">
                  <c:v>196.3</c:v>
                </c:pt>
                <c:pt idx="5629">
                  <c:v>193.7</c:v>
                </c:pt>
                <c:pt idx="5630">
                  <c:v>195.4</c:v>
                </c:pt>
                <c:pt idx="5631">
                  <c:v>194.4</c:v>
                </c:pt>
                <c:pt idx="5632">
                  <c:v>194.2</c:v>
                </c:pt>
                <c:pt idx="5633">
                  <c:v>195.1</c:v>
                </c:pt>
                <c:pt idx="5634">
                  <c:v>193.5</c:v>
                </c:pt>
                <c:pt idx="5635">
                  <c:v>194</c:v>
                </c:pt>
                <c:pt idx="5636">
                  <c:v>194.2</c:v>
                </c:pt>
                <c:pt idx="5637">
                  <c:v>194.9</c:v>
                </c:pt>
                <c:pt idx="5638">
                  <c:v>195.1</c:v>
                </c:pt>
                <c:pt idx="5639">
                  <c:v>192.7</c:v>
                </c:pt>
                <c:pt idx="5640">
                  <c:v>195.5</c:v>
                </c:pt>
                <c:pt idx="5641">
                  <c:v>196.9</c:v>
                </c:pt>
                <c:pt idx="5642">
                  <c:v>194.8</c:v>
                </c:pt>
                <c:pt idx="5643">
                  <c:v>196.2</c:v>
                </c:pt>
                <c:pt idx="5644">
                  <c:v>195.4</c:v>
                </c:pt>
                <c:pt idx="5645">
                  <c:v>194</c:v>
                </c:pt>
                <c:pt idx="5646">
                  <c:v>194.3</c:v>
                </c:pt>
                <c:pt idx="5647">
                  <c:v>194.8</c:v>
                </c:pt>
                <c:pt idx="5648">
                  <c:v>196.8</c:v>
                </c:pt>
                <c:pt idx="5649">
                  <c:v>192.1</c:v>
                </c:pt>
                <c:pt idx="5650">
                  <c:v>194.4</c:v>
                </c:pt>
                <c:pt idx="5651">
                  <c:v>193.2</c:v>
                </c:pt>
                <c:pt idx="5652">
                  <c:v>195.6</c:v>
                </c:pt>
                <c:pt idx="5653">
                  <c:v>192.8</c:v>
                </c:pt>
                <c:pt idx="5654">
                  <c:v>193.2</c:v>
                </c:pt>
                <c:pt idx="5655">
                  <c:v>192.3</c:v>
                </c:pt>
                <c:pt idx="5656">
                  <c:v>198.1</c:v>
                </c:pt>
                <c:pt idx="5657">
                  <c:v>191.9</c:v>
                </c:pt>
                <c:pt idx="5658">
                  <c:v>191.5</c:v>
                </c:pt>
                <c:pt idx="5659">
                  <c:v>193.8</c:v>
                </c:pt>
                <c:pt idx="5660">
                  <c:v>192.3</c:v>
                </c:pt>
                <c:pt idx="5661">
                  <c:v>192.4</c:v>
                </c:pt>
                <c:pt idx="5662">
                  <c:v>194.6</c:v>
                </c:pt>
                <c:pt idx="5663">
                  <c:v>194.8</c:v>
                </c:pt>
                <c:pt idx="5664">
                  <c:v>194</c:v>
                </c:pt>
                <c:pt idx="5665">
                  <c:v>192.3</c:v>
                </c:pt>
                <c:pt idx="5666">
                  <c:v>195</c:v>
                </c:pt>
                <c:pt idx="5667">
                  <c:v>190</c:v>
                </c:pt>
                <c:pt idx="5668">
                  <c:v>191.3</c:v>
                </c:pt>
                <c:pt idx="5669">
                  <c:v>193.3</c:v>
                </c:pt>
                <c:pt idx="5670">
                  <c:v>194.5</c:v>
                </c:pt>
                <c:pt idx="5671">
                  <c:v>194.5</c:v>
                </c:pt>
                <c:pt idx="5672">
                  <c:v>193.6</c:v>
                </c:pt>
                <c:pt idx="5673">
                  <c:v>191.6</c:v>
                </c:pt>
                <c:pt idx="5674">
                  <c:v>192.9</c:v>
                </c:pt>
                <c:pt idx="5675">
                  <c:v>192.3</c:v>
                </c:pt>
                <c:pt idx="5676">
                  <c:v>190.7</c:v>
                </c:pt>
                <c:pt idx="5677">
                  <c:v>194.7</c:v>
                </c:pt>
                <c:pt idx="5678">
                  <c:v>192.6</c:v>
                </c:pt>
                <c:pt idx="5679">
                  <c:v>196.4</c:v>
                </c:pt>
                <c:pt idx="5680">
                  <c:v>192.3</c:v>
                </c:pt>
                <c:pt idx="5681">
                  <c:v>193.6</c:v>
                </c:pt>
                <c:pt idx="5682">
                  <c:v>193.2</c:v>
                </c:pt>
                <c:pt idx="5683">
                  <c:v>193.1</c:v>
                </c:pt>
                <c:pt idx="5684">
                  <c:v>195.2</c:v>
                </c:pt>
                <c:pt idx="5685">
                  <c:v>193.2</c:v>
                </c:pt>
                <c:pt idx="5686">
                  <c:v>194.1</c:v>
                </c:pt>
                <c:pt idx="5687">
                  <c:v>197</c:v>
                </c:pt>
                <c:pt idx="5688">
                  <c:v>191.8</c:v>
                </c:pt>
                <c:pt idx="5689">
                  <c:v>190.6</c:v>
                </c:pt>
                <c:pt idx="5690">
                  <c:v>196.4</c:v>
                </c:pt>
                <c:pt idx="5691">
                  <c:v>194.1</c:v>
                </c:pt>
                <c:pt idx="5692">
                  <c:v>193.8</c:v>
                </c:pt>
                <c:pt idx="5693">
                  <c:v>194.4</c:v>
                </c:pt>
                <c:pt idx="5694">
                  <c:v>196.1</c:v>
                </c:pt>
                <c:pt idx="5695">
                  <c:v>193.4</c:v>
                </c:pt>
                <c:pt idx="5696">
                  <c:v>194.5</c:v>
                </c:pt>
                <c:pt idx="5697">
                  <c:v>191.2</c:v>
                </c:pt>
                <c:pt idx="5698">
                  <c:v>193.1</c:v>
                </c:pt>
                <c:pt idx="5699">
                  <c:v>192.6</c:v>
                </c:pt>
                <c:pt idx="5700">
                  <c:v>192.3</c:v>
                </c:pt>
                <c:pt idx="5701">
                  <c:v>195.9</c:v>
                </c:pt>
                <c:pt idx="5702">
                  <c:v>191</c:v>
                </c:pt>
                <c:pt idx="5703">
                  <c:v>194.2</c:v>
                </c:pt>
                <c:pt idx="5704">
                  <c:v>192.5</c:v>
                </c:pt>
                <c:pt idx="5705">
                  <c:v>193.8</c:v>
                </c:pt>
                <c:pt idx="5706">
                  <c:v>196.4</c:v>
                </c:pt>
                <c:pt idx="5707">
                  <c:v>194.4</c:v>
                </c:pt>
                <c:pt idx="5708">
                  <c:v>193.9</c:v>
                </c:pt>
                <c:pt idx="5709">
                  <c:v>192.9</c:v>
                </c:pt>
                <c:pt idx="5710">
                  <c:v>194.2</c:v>
                </c:pt>
                <c:pt idx="5711">
                  <c:v>193.6</c:v>
                </c:pt>
                <c:pt idx="5712">
                  <c:v>193.9</c:v>
                </c:pt>
                <c:pt idx="5713">
                  <c:v>196.4</c:v>
                </c:pt>
                <c:pt idx="5714">
                  <c:v>196.3</c:v>
                </c:pt>
                <c:pt idx="5715">
                  <c:v>189.7</c:v>
                </c:pt>
                <c:pt idx="5716">
                  <c:v>192.6</c:v>
                </c:pt>
                <c:pt idx="5717">
                  <c:v>192.5</c:v>
                </c:pt>
                <c:pt idx="5718">
                  <c:v>193</c:v>
                </c:pt>
                <c:pt idx="5719">
                  <c:v>194.6</c:v>
                </c:pt>
                <c:pt idx="5720">
                  <c:v>195</c:v>
                </c:pt>
                <c:pt idx="5721">
                  <c:v>195.8</c:v>
                </c:pt>
                <c:pt idx="5722">
                  <c:v>193.7</c:v>
                </c:pt>
                <c:pt idx="5723">
                  <c:v>193.5</c:v>
                </c:pt>
                <c:pt idx="5724">
                  <c:v>194.7</c:v>
                </c:pt>
                <c:pt idx="5725">
                  <c:v>195.8</c:v>
                </c:pt>
                <c:pt idx="5726">
                  <c:v>191.7</c:v>
                </c:pt>
                <c:pt idx="5727">
                  <c:v>194.1</c:v>
                </c:pt>
                <c:pt idx="5728">
                  <c:v>194.2</c:v>
                </c:pt>
                <c:pt idx="5729">
                  <c:v>191.1</c:v>
                </c:pt>
                <c:pt idx="5730">
                  <c:v>194.5</c:v>
                </c:pt>
                <c:pt idx="5731">
                  <c:v>192.6</c:v>
                </c:pt>
                <c:pt idx="5732">
                  <c:v>193.8</c:v>
                </c:pt>
                <c:pt idx="5733">
                  <c:v>193.2</c:v>
                </c:pt>
                <c:pt idx="5734">
                  <c:v>194.7</c:v>
                </c:pt>
                <c:pt idx="5735">
                  <c:v>192.8</c:v>
                </c:pt>
                <c:pt idx="5736">
                  <c:v>194.5</c:v>
                </c:pt>
                <c:pt idx="5737">
                  <c:v>192.9</c:v>
                </c:pt>
                <c:pt idx="5738">
                  <c:v>191.1</c:v>
                </c:pt>
                <c:pt idx="5739">
                  <c:v>191.6</c:v>
                </c:pt>
                <c:pt idx="5740">
                  <c:v>191.1</c:v>
                </c:pt>
                <c:pt idx="5741">
                  <c:v>195.3</c:v>
                </c:pt>
                <c:pt idx="5742">
                  <c:v>196</c:v>
                </c:pt>
                <c:pt idx="5743">
                  <c:v>193.3</c:v>
                </c:pt>
                <c:pt idx="5744">
                  <c:v>192.8</c:v>
                </c:pt>
                <c:pt idx="5745">
                  <c:v>191.7</c:v>
                </c:pt>
                <c:pt idx="5746">
                  <c:v>194.6</c:v>
                </c:pt>
                <c:pt idx="5747">
                  <c:v>191.4</c:v>
                </c:pt>
                <c:pt idx="5748">
                  <c:v>191.1</c:v>
                </c:pt>
                <c:pt idx="5749">
                  <c:v>191</c:v>
                </c:pt>
                <c:pt idx="5750">
                  <c:v>191.2</c:v>
                </c:pt>
                <c:pt idx="5751">
                  <c:v>196</c:v>
                </c:pt>
                <c:pt idx="5752">
                  <c:v>191.1</c:v>
                </c:pt>
                <c:pt idx="5753">
                  <c:v>196.2</c:v>
                </c:pt>
                <c:pt idx="5754">
                  <c:v>193.4</c:v>
                </c:pt>
                <c:pt idx="5755">
                  <c:v>193</c:v>
                </c:pt>
                <c:pt idx="5756">
                  <c:v>194.2</c:v>
                </c:pt>
                <c:pt idx="5757">
                  <c:v>195.2</c:v>
                </c:pt>
                <c:pt idx="5758">
                  <c:v>194.3</c:v>
                </c:pt>
                <c:pt idx="5759">
                  <c:v>190.1</c:v>
                </c:pt>
                <c:pt idx="5760">
                  <c:v>192.5</c:v>
                </c:pt>
                <c:pt idx="5761">
                  <c:v>192.6</c:v>
                </c:pt>
                <c:pt idx="5762">
                  <c:v>191.8</c:v>
                </c:pt>
                <c:pt idx="5763">
                  <c:v>194.1</c:v>
                </c:pt>
                <c:pt idx="5764">
                  <c:v>196.2</c:v>
                </c:pt>
                <c:pt idx="5765">
                  <c:v>192.6</c:v>
                </c:pt>
                <c:pt idx="5766">
                  <c:v>195</c:v>
                </c:pt>
                <c:pt idx="5767">
                  <c:v>194.7</c:v>
                </c:pt>
                <c:pt idx="5768">
                  <c:v>192.6</c:v>
                </c:pt>
                <c:pt idx="5769">
                  <c:v>195</c:v>
                </c:pt>
                <c:pt idx="5770">
                  <c:v>195.5</c:v>
                </c:pt>
                <c:pt idx="5771">
                  <c:v>195.3</c:v>
                </c:pt>
                <c:pt idx="5772">
                  <c:v>196</c:v>
                </c:pt>
                <c:pt idx="5773">
                  <c:v>194.7</c:v>
                </c:pt>
                <c:pt idx="5774">
                  <c:v>193.8</c:v>
                </c:pt>
                <c:pt idx="5775">
                  <c:v>193</c:v>
                </c:pt>
                <c:pt idx="5776">
                  <c:v>194.5</c:v>
                </c:pt>
                <c:pt idx="5777">
                  <c:v>195.7</c:v>
                </c:pt>
                <c:pt idx="5778">
                  <c:v>195</c:v>
                </c:pt>
                <c:pt idx="5779">
                  <c:v>193.8</c:v>
                </c:pt>
                <c:pt idx="5780">
                  <c:v>193.6</c:v>
                </c:pt>
                <c:pt idx="5781">
                  <c:v>193.3</c:v>
                </c:pt>
                <c:pt idx="5782">
                  <c:v>196.9</c:v>
                </c:pt>
                <c:pt idx="5783">
                  <c:v>195.3</c:v>
                </c:pt>
                <c:pt idx="5784">
                  <c:v>193.6</c:v>
                </c:pt>
                <c:pt idx="5785">
                  <c:v>194.1</c:v>
                </c:pt>
                <c:pt idx="5786">
                  <c:v>192.5</c:v>
                </c:pt>
                <c:pt idx="5787">
                  <c:v>197</c:v>
                </c:pt>
                <c:pt idx="5788">
                  <c:v>193.5</c:v>
                </c:pt>
                <c:pt idx="5789">
                  <c:v>194.9</c:v>
                </c:pt>
                <c:pt idx="5790">
                  <c:v>190.1</c:v>
                </c:pt>
                <c:pt idx="5791">
                  <c:v>191.3</c:v>
                </c:pt>
                <c:pt idx="5792">
                  <c:v>195.7</c:v>
                </c:pt>
                <c:pt idx="5793">
                  <c:v>192.5</c:v>
                </c:pt>
                <c:pt idx="5794">
                  <c:v>192</c:v>
                </c:pt>
                <c:pt idx="5795">
                  <c:v>197.3</c:v>
                </c:pt>
                <c:pt idx="5796">
                  <c:v>192.2</c:v>
                </c:pt>
                <c:pt idx="5797">
                  <c:v>192</c:v>
                </c:pt>
                <c:pt idx="5798">
                  <c:v>192.1</c:v>
                </c:pt>
                <c:pt idx="5799">
                  <c:v>190.1</c:v>
                </c:pt>
                <c:pt idx="5800">
                  <c:v>191.2</c:v>
                </c:pt>
                <c:pt idx="5801">
                  <c:v>193.6</c:v>
                </c:pt>
                <c:pt idx="5802">
                  <c:v>194.3</c:v>
                </c:pt>
                <c:pt idx="5803">
                  <c:v>193.6</c:v>
                </c:pt>
                <c:pt idx="5804">
                  <c:v>193.3</c:v>
                </c:pt>
                <c:pt idx="5805">
                  <c:v>192.6</c:v>
                </c:pt>
                <c:pt idx="5806">
                  <c:v>195.8</c:v>
                </c:pt>
                <c:pt idx="5807">
                  <c:v>192.3</c:v>
                </c:pt>
                <c:pt idx="5808">
                  <c:v>191.1</c:v>
                </c:pt>
                <c:pt idx="5809">
                  <c:v>192</c:v>
                </c:pt>
                <c:pt idx="5810">
                  <c:v>191.2</c:v>
                </c:pt>
                <c:pt idx="5811">
                  <c:v>189.4</c:v>
                </c:pt>
                <c:pt idx="5812">
                  <c:v>192.4</c:v>
                </c:pt>
                <c:pt idx="5813">
                  <c:v>192</c:v>
                </c:pt>
                <c:pt idx="5814">
                  <c:v>194.5</c:v>
                </c:pt>
                <c:pt idx="5815">
                  <c:v>192.6</c:v>
                </c:pt>
                <c:pt idx="5816">
                  <c:v>191.6</c:v>
                </c:pt>
                <c:pt idx="5817">
                  <c:v>189</c:v>
                </c:pt>
                <c:pt idx="5818">
                  <c:v>190.6</c:v>
                </c:pt>
                <c:pt idx="5819">
                  <c:v>194.3</c:v>
                </c:pt>
                <c:pt idx="5820">
                  <c:v>193.7</c:v>
                </c:pt>
                <c:pt idx="5821">
                  <c:v>192.2</c:v>
                </c:pt>
                <c:pt idx="5822">
                  <c:v>193.5</c:v>
                </c:pt>
                <c:pt idx="5823">
                  <c:v>194</c:v>
                </c:pt>
                <c:pt idx="5824">
                  <c:v>192.3</c:v>
                </c:pt>
                <c:pt idx="5825">
                  <c:v>195.1</c:v>
                </c:pt>
                <c:pt idx="5826">
                  <c:v>193.3</c:v>
                </c:pt>
                <c:pt idx="5827">
                  <c:v>192.6</c:v>
                </c:pt>
                <c:pt idx="5828">
                  <c:v>191.6</c:v>
                </c:pt>
                <c:pt idx="5829">
                  <c:v>189.5</c:v>
                </c:pt>
                <c:pt idx="5830">
                  <c:v>192.3</c:v>
                </c:pt>
                <c:pt idx="5831">
                  <c:v>193.9</c:v>
                </c:pt>
                <c:pt idx="5832">
                  <c:v>190.5</c:v>
                </c:pt>
                <c:pt idx="5833">
                  <c:v>194.4</c:v>
                </c:pt>
                <c:pt idx="5834">
                  <c:v>193.5</c:v>
                </c:pt>
                <c:pt idx="5835">
                  <c:v>194.8</c:v>
                </c:pt>
                <c:pt idx="5836">
                  <c:v>195.4</c:v>
                </c:pt>
                <c:pt idx="5837">
                  <c:v>195.2</c:v>
                </c:pt>
                <c:pt idx="5838">
                  <c:v>192.6</c:v>
                </c:pt>
                <c:pt idx="5839">
                  <c:v>192.2</c:v>
                </c:pt>
                <c:pt idx="5840">
                  <c:v>194.1</c:v>
                </c:pt>
                <c:pt idx="5841">
                  <c:v>193.3</c:v>
                </c:pt>
                <c:pt idx="5842">
                  <c:v>190.1</c:v>
                </c:pt>
                <c:pt idx="5843">
                  <c:v>191.9</c:v>
                </c:pt>
                <c:pt idx="5844">
                  <c:v>194.6</c:v>
                </c:pt>
                <c:pt idx="5845">
                  <c:v>190</c:v>
                </c:pt>
                <c:pt idx="5846">
                  <c:v>192.4</c:v>
                </c:pt>
                <c:pt idx="5847">
                  <c:v>194.3</c:v>
                </c:pt>
                <c:pt idx="5848">
                  <c:v>191</c:v>
                </c:pt>
                <c:pt idx="5849">
                  <c:v>191.1</c:v>
                </c:pt>
                <c:pt idx="5850">
                  <c:v>191.3</c:v>
                </c:pt>
                <c:pt idx="5851">
                  <c:v>195.9</c:v>
                </c:pt>
                <c:pt idx="5852">
                  <c:v>190.6</c:v>
                </c:pt>
                <c:pt idx="5853">
                  <c:v>191.1</c:v>
                </c:pt>
                <c:pt idx="5854">
                  <c:v>191.5</c:v>
                </c:pt>
                <c:pt idx="5855">
                  <c:v>190.4</c:v>
                </c:pt>
                <c:pt idx="5856">
                  <c:v>189.1</c:v>
                </c:pt>
                <c:pt idx="5857">
                  <c:v>189.7</c:v>
                </c:pt>
                <c:pt idx="5858">
                  <c:v>190.6</c:v>
                </c:pt>
                <c:pt idx="5859">
                  <c:v>194.2</c:v>
                </c:pt>
                <c:pt idx="5860">
                  <c:v>192.3</c:v>
                </c:pt>
                <c:pt idx="5861">
                  <c:v>191.9</c:v>
                </c:pt>
                <c:pt idx="5862">
                  <c:v>191.9</c:v>
                </c:pt>
                <c:pt idx="5863">
                  <c:v>191.9</c:v>
                </c:pt>
                <c:pt idx="5864">
                  <c:v>195.4</c:v>
                </c:pt>
                <c:pt idx="5865">
                  <c:v>193</c:v>
                </c:pt>
                <c:pt idx="5866">
                  <c:v>191.4</c:v>
                </c:pt>
                <c:pt idx="5867">
                  <c:v>194.2</c:v>
                </c:pt>
                <c:pt idx="5868">
                  <c:v>192.8</c:v>
                </c:pt>
                <c:pt idx="5869">
                  <c:v>192.5</c:v>
                </c:pt>
                <c:pt idx="5870">
                  <c:v>193.1</c:v>
                </c:pt>
                <c:pt idx="5871">
                  <c:v>193.4</c:v>
                </c:pt>
                <c:pt idx="5872">
                  <c:v>190.1</c:v>
                </c:pt>
                <c:pt idx="5873">
                  <c:v>191.6</c:v>
                </c:pt>
                <c:pt idx="5874">
                  <c:v>191.5</c:v>
                </c:pt>
                <c:pt idx="5875">
                  <c:v>190.7</c:v>
                </c:pt>
                <c:pt idx="5876">
                  <c:v>192.5</c:v>
                </c:pt>
                <c:pt idx="5877">
                  <c:v>190.6</c:v>
                </c:pt>
                <c:pt idx="5878">
                  <c:v>192.5</c:v>
                </c:pt>
                <c:pt idx="5879">
                  <c:v>192</c:v>
                </c:pt>
                <c:pt idx="5880">
                  <c:v>193</c:v>
                </c:pt>
                <c:pt idx="5881">
                  <c:v>190.7</c:v>
                </c:pt>
                <c:pt idx="5882">
                  <c:v>192</c:v>
                </c:pt>
                <c:pt idx="5883">
                  <c:v>193.3</c:v>
                </c:pt>
                <c:pt idx="5884">
                  <c:v>193</c:v>
                </c:pt>
                <c:pt idx="5885">
                  <c:v>193.4</c:v>
                </c:pt>
                <c:pt idx="5886">
                  <c:v>190.4</c:v>
                </c:pt>
                <c:pt idx="5887">
                  <c:v>193.4</c:v>
                </c:pt>
                <c:pt idx="5888">
                  <c:v>190.4</c:v>
                </c:pt>
                <c:pt idx="5889">
                  <c:v>192.1</c:v>
                </c:pt>
                <c:pt idx="5890">
                  <c:v>191.9</c:v>
                </c:pt>
                <c:pt idx="5891">
                  <c:v>190.2</c:v>
                </c:pt>
                <c:pt idx="5892">
                  <c:v>191.8</c:v>
                </c:pt>
                <c:pt idx="5893">
                  <c:v>193.7</c:v>
                </c:pt>
                <c:pt idx="5894">
                  <c:v>189.9</c:v>
                </c:pt>
                <c:pt idx="5895">
                  <c:v>190.3</c:v>
                </c:pt>
                <c:pt idx="5896">
                  <c:v>193.6</c:v>
                </c:pt>
                <c:pt idx="5897">
                  <c:v>191.3</c:v>
                </c:pt>
                <c:pt idx="5898">
                  <c:v>194.2</c:v>
                </c:pt>
                <c:pt idx="5899">
                  <c:v>191.5</c:v>
                </c:pt>
                <c:pt idx="5900">
                  <c:v>193.5</c:v>
                </c:pt>
                <c:pt idx="5901">
                  <c:v>192</c:v>
                </c:pt>
                <c:pt idx="5902">
                  <c:v>193.4</c:v>
                </c:pt>
                <c:pt idx="5903">
                  <c:v>192</c:v>
                </c:pt>
                <c:pt idx="5904">
                  <c:v>190</c:v>
                </c:pt>
                <c:pt idx="5905">
                  <c:v>190.2</c:v>
                </c:pt>
                <c:pt idx="5906">
                  <c:v>192.2</c:v>
                </c:pt>
                <c:pt idx="5907">
                  <c:v>189.6</c:v>
                </c:pt>
                <c:pt idx="5908">
                  <c:v>192</c:v>
                </c:pt>
                <c:pt idx="5909">
                  <c:v>193.2</c:v>
                </c:pt>
                <c:pt idx="5910">
                  <c:v>191.1</c:v>
                </c:pt>
                <c:pt idx="5911">
                  <c:v>192.3</c:v>
                </c:pt>
                <c:pt idx="5912">
                  <c:v>191.9</c:v>
                </c:pt>
                <c:pt idx="5913">
                  <c:v>195.4</c:v>
                </c:pt>
                <c:pt idx="5914">
                  <c:v>192.8</c:v>
                </c:pt>
                <c:pt idx="5915">
                  <c:v>192.8</c:v>
                </c:pt>
                <c:pt idx="5916">
                  <c:v>191.6</c:v>
                </c:pt>
                <c:pt idx="5917">
                  <c:v>192.1</c:v>
                </c:pt>
                <c:pt idx="5918">
                  <c:v>193.3</c:v>
                </c:pt>
                <c:pt idx="5919">
                  <c:v>191</c:v>
                </c:pt>
                <c:pt idx="5920">
                  <c:v>191.4</c:v>
                </c:pt>
                <c:pt idx="5921">
                  <c:v>193.6</c:v>
                </c:pt>
                <c:pt idx="5922">
                  <c:v>193.5</c:v>
                </c:pt>
                <c:pt idx="5923">
                  <c:v>193.5</c:v>
                </c:pt>
                <c:pt idx="5924">
                  <c:v>192.4</c:v>
                </c:pt>
                <c:pt idx="5925">
                  <c:v>192.5</c:v>
                </c:pt>
                <c:pt idx="5926">
                  <c:v>193.3</c:v>
                </c:pt>
                <c:pt idx="5927">
                  <c:v>192.1</c:v>
                </c:pt>
                <c:pt idx="5928">
                  <c:v>188.3</c:v>
                </c:pt>
                <c:pt idx="5929">
                  <c:v>194.5</c:v>
                </c:pt>
                <c:pt idx="5930">
                  <c:v>190.5</c:v>
                </c:pt>
                <c:pt idx="5931">
                  <c:v>192.9</c:v>
                </c:pt>
                <c:pt idx="5932">
                  <c:v>191.3</c:v>
                </c:pt>
                <c:pt idx="5933">
                  <c:v>193.6</c:v>
                </c:pt>
                <c:pt idx="5934">
                  <c:v>193.3</c:v>
                </c:pt>
                <c:pt idx="5935">
                  <c:v>191.9</c:v>
                </c:pt>
                <c:pt idx="5936">
                  <c:v>190.4</c:v>
                </c:pt>
                <c:pt idx="5937">
                  <c:v>192.9</c:v>
                </c:pt>
                <c:pt idx="5938">
                  <c:v>188.6</c:v>
                </c:pt>
                <c:pt idx="5939">
                  <c:v>193.2</c:v>
                </c:pt>
                <c:pt idx="5940">
                  <c:v>191</c:v>
                </c:pt>
                <c:pt idx="5941">
                  <c:v>191.4</c:v>
                </c:pt>
                <c:pt idx="5942">
                  <c:v>192.4</c:v>
                </c:pt>
                <c:pt idx="5943">
                  <c:v>190.3</c:v>
                </c:pt>
                <c:pt idx="5944">
                  <c:v>194.7</c:v>
                </c:pt>
                <c:pt idx="5945">
                  <c:v>191.8</c:v>
                </c:pt>
                <c:pt idx="5946">
                  <c:v>194.1</c:v>
                </c:pt>
                <c:pt idx="5947">
                  <c:v>193.2</c:v>
                </c:pt>
                <c:pt idx="5948">
                  <c:v>191.1</c:v>
                </c:pt>
                <c:pt idx="5949">
                  <c:v>193</c:v>
                </c:pt>
                <c:pt idx="5950">
                  <c:v>193.4</c:v>
                </c:pt>
                <c:pt idx="5951">
                  <c:v>191.3</c:v>
                </c:pt>
                <c:pt idx="5952">
                  <c:v>192.7</c:v>
                </c:pt>
                <c:pt idx="5953">
                  <c:v>196.1</c:v>
                </c:pt>
                <c:pt idx="5954">
                  <c:v>191.1</c:v>
                </c:pt>
                <c:pt idx="5955">
                  <c:v>192.6</c:v>
                </c:pt>
                <c:pt idx="5956">
                  <c:v>191.3</c:v>
                </c:pt>
                <c:pt idx="5957">
                  <c:v>195.8</c:v>
                </c:pt>
                <c:pt idx="5958">
                  <c:v>190.7</c:v>
                </c:pt>
                <c:pt idx="5959">
                  <c:v>194</c:v>
                </c:pt>
                <c:pt idx="5960">
                  <c:v>191.3</c:v>
                </c:pt>
                <c:pt idx="5961">
                  <c:v>190.8</c:v>
                </c:pt>
                <c:pt idx="5962">
                  <c:v>193.3</c:v>
                </c:pt>
                <c:pt idx="5963">
                  <c:v>193</c:v>
                </c:pt>
                <c:pt idx="5964">
                  <c:v>193.2</c:v>
                </c:pt>
                <c:pt idx="5965">
                  <c:v>191.5</c:v>
                </c:pt>
                <c:pt idx="5966">
                  <c:v>194.4</c:v>
                </c:pt>
                <c:pt idx="5967">
                  <c:v>191.9</c:v>
                </c:pt>
                <c:pt idx="5968">
                  <c:v>189.7</c:v>
                </c:pt>
                <c:pt idx="5969">
                  <c:v>189.9</c:v>
                </c:pt>
                <c:pt idx="5970">
                  <c:v>192.6</c:v>
                </c:pt>
                <c:pt idx="5971">
                  <c:v>191</c:v>
                </c:pt>
                <c:pt idx="5972">
                  <c:v>190.2</c:v>
                </c:pt>
                <c:pt idx="5973">
                  <c:v>193.6</c:v>
                </c:pt>
                <c:pt idx="5974">
                  <c:v>191.1</c:v>
                </c:pt>
                <c:pt idx="5975">
                  <c:v>190.5</c:v>
                </c:pt>
                <c:pt idx="5976">
                  <c:v>188.3</c:v>
                </c:pt>
                <c:pt idx="5977">
                  <c:v>192.8</c:v>
                </c:pt>
                <c:pt idx="5978">
                  <c:v>190.5</c:v>
                </c:pt>
                <c:pt idx="5979">
                  <c:v>191</c:v>
                </c:pt>
                <c:pt idx="5980">
                  <c:v>192.8</c:v>
                </c:pt>
                <c:pt idx="5981">
                  <c:v>192</c:v>
                </c:pt>
                <c:pt idx="5982">
                  <c:v>192.1</c:v>
                </c:pt>
                <c:pt idx="5983">
                  <c:v>188.8</c:v>
                </c:pt>
                <c:pt idx="5984">
                  <c:v>190.2</c:v>
                </c:pt>
                <c:pt idx="5985">
                  <c:v>190.6</c:v>
                </c:pt>
                <c:pt idx="5986">
                  <c:v>190.6</c:v>
                </c:pt>
                <c:pt idx="5987">
                  <c:v>191</c:v>
                </c:pt>
                <c:pt idx="5988">
                  <c:v>189.5</c:v>
                </c:pt>
                <c:pt idx="5989">
                  <c:v>188.4</c:v>
                </c:pt>
                <c:pt idx="5990">
                  <c:v>192.6</c:v>
                </c:pt>
                <c:pt idx="5991">
                  <c:v>191</c:v>
                </c:pt>
                <c:pt idx="5992">
                  <c:v>189</c:v>
                </c:pt>
                <c:pt idx="5993">
                  <c:v>191.8</c:v>
                </c:pt>
                <c:pt idx="5994">
                  <c:v>194.3</c:v>
                </c:pt>
                <c:pt idx="5995">
                  <c:v>193.5</c:v>
                </c:pt>
                <c:pt idx="5996">
                  <c:v>191.9</c:v>
                </c:pt>
                <c:pt idx="5997">
                  <c:v>191.1</c:v>
                </c:pt>
                <c:pt idx="5998">
                  <c:v>192.3</c:v>
                </c:pt>
                <c:pt idx="5999">
                  <c:v>191</c:v>
                </c:pt>
                <c:pt idx="6000">
                  <c:v>190.7</c:v>
                </c:pt>
                <c:pt idx="6001">
                  <c:v>192.2</c:v>
                </c:pt>
                <c:pt idx="6002">
                  <c:v>190.8</c:v>
                </c:pt>
                <c:pt idx="6003">
                  <c:v>193.1</c:v>
                </c:pt>
                <c:pt idx="6004">
                  <c:v>189.9</c:v>
                </c:pt>
                <c:pt idx="6005">
                  <c:v>189.9</c:v>
                </c:pt>
                <c:pt idx="6006">
                  <c:v>191.3</c:v>
                </c:pt>
                <c:pt idx="6007">
                  <c:v>193.2</c:v>
                </c:pt>
                <c:pt idx="6008">
                  <c:v>189.9</c:v>
                </c:pt>
                <c:pt idx="6009">
                  <c:v>189.4</c:v>
                </c:pt>
                <c:pt idx="6010">
                  <c:v>193.9</c:v>
                </c:pt>
                <c:pt idx="6011">
                  <c:v>190.5</c:v>
                </c:pt>
                <c:pt idx="6012">
                  <c:v>190.6</c:v>
                </c:pt>
                <c:pt idx="6013">
                  <c:v>192.2</c:v>
                </c:pt>
                <c:pt idx="6014">
                  <c:v>195.5</c:v>
                </c:pt>
                <c:pt idx="6015">
                  <c:v>191.1</c:v>
                </c:pt>
                <c:pt idx="6016">
                  <c:v>191.8</c:v>
                </c:pt>
                <c:pt idx="6017">
                  <c:v>189</c:v>
                </c:pt>
                <c:pt idx="6018">
                  <c:v>192.8</c:v>
                </c:pt>
                <c:pt idx="6019">
                  <c:v>192</c:v>
                </c:pt>
                <c:pt idx="6020">
                  <c:v>190.7</c:v>
                </c:pt>
                <c:pt idx="6021">
                  <c:v>189.8</c:v>
                </c:pt>
                <c:pt idx="6022">
                  <c:v>193.7</c:v>
                </c:pt>
                <c:pt idx="6023">
                  <c:v>191.1</c:v>
                </c:pt>
                <c:pt idx="6024">
                  <c:v>194.3</c:v>
                </c:pt>
                <c:pt idx="6025">
                  <c:v>193.1</c:v>
                </c:pt>
                <c:pt idx="6026">
                  <c:v>192.4</c:v>
                </c:pt>
                <c:pt idx="6027">
                  <c:v>193.5</c:v>
                </c:pt>
                <c:pt idx="6028">
                  <c:v>191.5</c:v>
                </c:pt>
                <c:pt idx="6029">
                  <c:v>191.5</c:v>
                </c:pt>
                <c:pt idx="6030">
                  <c:v>190.5</c:v>
                </c:pt>
                <c:pt idx="6031">
                  <c:v>191.5</c:v>
                </c:pt>
                <c:pt idx="6032">
                  <c:v>190.9</c:v>
                </c:pt>
                <c:pt idx="6033">
                  <c:v>190</c:v>
                </c:pt>
                <c:pt idx="6034">
                  <c:v>189.4</c:v>
                </c:pt>
                <c:pt idx="6035">
                  <c:v>194</c:v>
                </c:pt>
                <c:pt idx="6036">
                  <c:v>188.9</c:v>
                </c:pt>
                <c:pt idx="6037">
                  <c:v>189.7</c:v>
                </c:pt>
                <c:pt idx="6038">
                  <c:v>190.3</c:v>
                </c:pt>
                <c:pt idx="6039">
                  <c:v>188.8</c:v>
                </c:pt>
                <c:pt idx="6040">
                  <c:v>188.7</c:v>
                </c:pt>
                <c:pt idx="6041">
                  <c:v>189.8</c:v>
                </c:pt>
                <c:pt idx="6042">
                  <c:v>190.9</c:v>
                </c:pt>
                <c:pt idx="6043">
                  <c:v>191.2</c:v>
                </c:pt>
                <c:pt idx="6044">
                  <c:v>192.1</c:v>
                </c:pt>
                <c:pt idx="6045">
                  <c:v>190.6</c:v>
                </c:pt>
                <c:pt idx="6046">
                  <c:v>189.4</c:v>
                </c:pt>
                <c:pt idx="6047">
                  <c:v>190.4</c:v>
                </c:pt>
                <c:pt idx="6048">
                  <c:v>190.8</c:v>
                </c:pt>
                <c:pt idx="6049">
                  <c:v>189.5</c:v>
                </c:pt>
                <c:pt idx="6050">
                  <c:v>194.1</c:v>
                </c:pt>
                <c:pt idx="6051">
                  <c:v>190.9</c:v>
                </c:pt>
                <c:pt idx="6052">
                  <c:v>192.8</c:v>
                </c:pt>
                <c:pt idx="6053">
                  <c:v>189.9</c:v>
                </c:pt>
                <c:pt idx="6054">
                  <c:v>191.1</c:v>
                </c:pt>
                <c:pt idx="6055">
                  <c:v>192.2</c:v>
                </c:pt>
                <c:pt idx="6056">
                  <c:v>189</c:v>
                </c:pt>
                <c:pt idx="6057">
                  <c:v>190.9</c:v>
                </c:pt>
                <c:pt idx="6058">
                  <c:v>191.8</c:v>
                </c:pt>
                <c:pt idx="6059">
                  <c:v>190.4</c:v>
                </c:pt>
                <c:pt idx="6060">
                  <c:v>190.7</c:v>
                </c:pt>
                <c:pt idx="6061">
                  <c:v>191.5</c:v>
                </c:pt>
                <c:pt idx="6062">
                  <c:v>191.3</c:v>
                </c:pt>
                <c:pt idx="6063">
                  <c:v>192.7</c:v>
                </c:pt>
                <c:pt idx="6064">
                  <c:v>189.5</c:v>
                </c:pt>
                <c:pt idx="6065">
                  <c:v>191.7</c:v>
                </c:pt>
                <c:pt idx="6066">
                  <c:v>186.1</c:v>
                </c:pt>
                <c:pt idx="6067">
                  <c:v>191.8</c:v>
                </c:pt>
                <c:pt idx="6068">
                  <c:v>189.2</c:v>
                </c:pt>
                <c:pt idx="6069">
                  <c:v>189.5</c:v>
                </c:pt>
                <c:pt idx="6070">
                  <c:v>191.9</c:v>
                </c:pt>
                <c:pt idx="6071">
                  <c:v>189.2</c:v>
                </c:pt>
                <c:pt idx="6072">
                  <c:v>190.7</c:v>
                </c:pt>
                <c:pt idx="6073">
                  <c:v>188.5</c:v>
                </c:pt>
                <c:pt idx="6074">
                  <c:v>190</c:v>
                </c:pt>
                <c:pt idx="6075">
                  <c:v>192.9</c:v>
                </c:pt>
                <c:pt idx="6076">
                  <c:v>191.8</c:v>
                </c:pt>
                <c:pt idx="6077">
                  <c:v>190.2</c:v>
                </c:pt>
                <c:pt idx="6078">
                  <c:v>189</c:v>
                </c:pt>
                <c:pt idx="6079">
                  <c:v>191.6</c:v>
                </c:pt>
                <c:pt idx="6080">
                  <c:v>191.2</c:v>
                </c:pt>
                <c:pt idx="6081">
                  <c:v>188.6</c:v>
                </c:pt>
                <c:pt idx="6082">
                  <c:v>189.3</c:v>
                </c:pt>
                <c:pt idx="6083">
                  <c:v>192.5</c:v>
                </c:pt>
                <c:pt idx="6084">
                  <c:v>187.6</c:v>
                </c:pt>
                <c:pt idx="6085">
                  <c:v>194</c:v>
                </c:pt>
                <c:pt idx="6086">
                  <c:v>189.4</c:v>
                </c:pt>
                <c:pt idx="6087">
                  <c:v>193.2</c:v>
                </c:pt>
                <c:pt idx="6088">
                  <c:v>192.4</c:v>
                </c:pt>
                <c:pt idx="6089">
                  <c:v>193.2</c:v>
                </c:pt>
                <c:pt idx="6090">
                  <c:v>191.1</c:v>
                </c:pt>
                <c:pt idx="6091">
                  <c:v>189.4</c:v>
                </c:pt>
                <c:pt idx="6092">
                  <c:v>192</c:v>
                </c:pt>
                <c:pt idx="6093">
                  <c:v>190.1</c:v>
                </c:pt>
                <c:pt idx="6094">
                  <c:v>188.3</c:v>
                </c:pt>
                <c:pt idx="6095">
                  <c:v>191.5</c:v>
                </c:pt>
                <c:pt idx="6096">
                  <c:v>192.6</c:v>
                </c:pt>
                <c:pt idx="6097">
                  <c:v>191.2</c:v>
                </c:pt>
                <c:pt idx="6098">
                  <c:v>185.7</c:v>
                </c:pt>
                <c:pt idx="6099">
                  <c:v>189.3</c:v>
                </c:pt>
                <c:pt idx="6100">
                  <c:v>191.2</c:v>
                </c:pt>
                <c:pt idx="6101">
                  <c:v>190.2</c:v>
                </c:pt>
                <c:pt idx="6102">
                  <c:v>189.2</c:v>
                </c:pt>
                <c:pt idx="6103">
                  <c:v>189.2</c:v>
                </c:pt>
                <c:pt idx="6104">
                  <c:v>190.6</c:v>
                </c:pt>
                <c:pt idx="6105">
                  <c:v>190.6</c:v>
                </c:pt>
                <c:pt idx="6106">
                  <c:v>190.1</c:v>
                </c:pt>
                <c:pt idx="6107">
                  <c:v>191.8</c:v>
                </c:pt>
                <c:pt idx="6108">
                  <c:v>190.7</c:v>
                </c:pt>
                <c:pt idx="6109">
                  <c:v>190.9</c:v>
                </c:pt>
                <c:pt idx="6110">
                  <c:v>189.5</c:v>
                </c:pt>
                <c:pt idx="6111">
                  <c:v>186.6</c:v>
                </c:pt>
                <c:pt idx="6112">
                  <c:v>189.3</c:v>
                </c:pt>
                <c:pt idx="6113">
                  <c:v>191.5</c:v>
                </c:pt>
                <c:pt idx="6114">
                  <c:v>191.7</c:v>
                </c:pt>
                <c:pt idx="6115">
                  <c:v>192.5</c:v>
                </c:pt>
                <c:pt idx="6116">
                  <c:v>189.9</c:v>
                </c:pt>
                <c:pt idx="6117">
                  <c:v>189.9</c:v>
                </c:pt>
                <c:pt idx="6118">
                  <c:v>191.1</c:v>
                </c:pt>
                <c:pt idx="6119">
                  <c:v>189.1</c:v>
                </c:pt>
                <c:pt idx="6120">
                  <c:v>190.1</c:v>
                </c:pt>
                <c:pt idx="6121">
                  <c:v>189.7</c:v>
                </c:pt>
                <c:pt idx="6122">
                  <c:v>191.5</c:v>
                </c:pt>
                <c:pt idx="6123">
                  <c:v>191</c:v>
                </c:pt>
                <c:pt idx="6124">
                  <c:v>190.3</c:v>
                </c:pt>
                <c:pt idx="6125">
                  <c:v>192.8</c:v>
                </c:pt>
                <c:pt idx="6126">
                  <c:v>191</c:v>
                </c:pt>
                <c:pt idx="6127">
                  <c:v>190.8</c:v>
                </c:pt>
                <c:pt idx="6128">
                  <c:v>188.1</c:v>
                </c:pt>
                <c:pt idx="6129">
                  <c:v>188.8</c:v>
                </c:pt>
                <c:pt idx="6130">
                  <c:v>187.2</c:v>
                </c:pt>
                <c:pt idx="6131">
                  <c:v>188.3</c:v>
                </c:pt>
                <c:pt idx="6132">
                  <c:v>188.8</c:v>
                </c:pt>
                <c:pt idx="6133">
                  <c:v>188.8</c:v>
                </c:pt>
                <c:pt idx="6134">
                  <c:v>186.9</c:v>
                </c:pt>
                <c:pt idx="6135">
                  <c:v>192.3</c:v>
                </c:pt>
                <c:pt idx="6136">
                  <c:v>188.6</c:v>
                </c:pt>
                <c:pt idx="6137">
                  <c:v>188.9</c:v>
                </c:pt>
                <c:pt idx="6138">
                  <c:v>192.3</c:v>
                </c:pt>
                <c:pt idx="6139">
                  <c:v>189.1</c:v>
                </c:pt>
                <c:pt idx="6140">
                  <c:v>191.8</c:v>
                </c:pt>
                <c:pt idx="6141">
                  <c:v>189.7</c:v>
                </c:pt>
                <c:pt idx="6142">
                  <c:v>194.9</c:v>
                </c:pt>
                <c:pt idx="6143">
                  <c:v>189.9</c:v>
                </c:pt>
                <c:pt idx="6144">
                  <c:v>188.9</c:v>
                </c:pt>
                <c:pt idx="6145">
                  <c:v>187.9</c:v>
                </c:pt>
                <c:pt idx="6146">
                  <c:v>189</c:v>
                </c:pt>
                <c:pt idx="6147">
                  <c:v>190.6</c:v>
                </c:pt>
                <c:pt idx="6148">
                  <c:v>188.3</c:v>
                </c:pt>
                <c:pt idx="6149">
                  <c:v>190.7</c:v>
                </c:pt>
                <c:pt idx="6150">
                  <c:v>187.5</c:v>
                </c:pt>
                <c:pt idx="6151">
                  <c:v>190.3</c:v>
                </c:pt>
                <c:pt idx="6152">
                  <c:v>194</c:v>
                </c:pt>
                <c:pt idx="6153">
                  <c:v>189.8</c:v>
                </c:pt>
                <c:pt idx="6154">
                  <c:v>189</c:v>
                </c:pt>
                <c:pt idx="6155">
                  <c:v>192.1</c:v>
                </c:pt>
                <c:pt idx="6156">
                  <c:v>189.7</c:v>
                </c:pt>
                <c:pt idx="6157">
                  <c:v>189.4</c:v>
                </c:pt>
                <c:pt idx="6158">
                  <c:v>195.8</c:v>
                </c:pt>
                <c:pt idx="6159">
                  <c:v>190.6</c:v>
                </c:pt>
                <c:pt idx="6160">
                  <c:v>191.2</c:v>
                </c:pt>
                <c:pt idx="6161">
                  <c:v>187.3</c:v>
                </c:pt>
                <c:pt idx="6162">
                  <c:v>190.6</c:v>
                </c:pt>
                <c:pt idx="6163">
                  <c:v>192.7</c:v>
                </c:pt>
                <c:pt idx="6164">
                  <c:v>189.6</c:v>
                </c:pt>
                <c:pt idx="6165">
                  <c:v>187.6</c:v>
                </c:pt>
                <c:pt idx="6166">
                  <c:v>191.3</c:v>
                </c:pt>
                <c:pt idx="6167">
                  <c:v>189.9</c:v>
                </c:pt>
                <c:pt idx="6168">
                  <c:v>189.5</c:v>
                </c:pt>
                <c:pt idx="6169">
                  <c:v>189.8</c:v>
                </c:pt>
                <c:pt idx="6170">
                  <c:v>187.8</c:v>
                </c:pt>
                <c:pt idx="6171">
                  <c:v>188</c:v>
                </c:pt>
                <c:pt idx="6172">
                  <c:v>188.1</c:v>
                </c:pt>
                <c:pt idx="6173">
                  <c:v>188.6</c:v>
                </c:pt>
                <c:pt idx="6174">
                  <c:v>189.3</c:v>
                </c:pt>
                <c:pt idx="6175">
                  <c:v>189.8</c:v>
                </c:pt>
                <c:pt idx="6176">
                  <c:v>190.3</c:v>
                </c:pt>
                <c:pt idx="6177">
                  <c:v>188.4</c:v>
                </c:pt>
                <c:pt idx="6178">
                  <c:v>188.1</c:v>
                </c:pt>
                <c:pt idx="6179">
                  <c:v>190.1</c:v>
                </c:pt>
                <c:pt idx="6180">
                  <c:v>193.2</c:v>
                </c:pt>
                <c:pt idx="6181">
                  <c:v>190.8</c:v>
                </c:pt>
                <c:pt idx="6182">
                  <c:v>189.9</c:v>
                </c:pt>
                <c:pt idx="6183">
                  <c:v>192.2</c:v>
                </c:pt>
                <c:pt idx="6184">
                  <c:v>190.9</c:v>
                </c:pt>
                <c:pt idx="6185">
                  <c:v>188.7</c:v>
                </c:pt>
                <c:pt idx="6186">
                  <c:v>191.5</c:v>
                </c:pt>
                <c:pt idx="6187">
                  <c:v>186.5</c:v>
                </c:pt>
                <c:pt idx="6188">
                  <c:v>188.6</c:v>
                </c:pt>
                <c:pt idx="6189">
                  <c:v>194.5</c:v>
                </c:pt>
                <c:pt idx="6190">
                  <c:v>189.7</c:v>
                </c:pt>
                <c:pt idx="6191">
                  <c:v>190.8</c:v>
                </c:pt>
                <c:pt idx="6192">
                  <c:v>192</c:v>
                </c:pt>
                <c:pt idx="6193">
                  <c:v>191.6</c:v>
                </c:pt>
                <c:pt idx="6194">
                  <c:v>190.4</c:v>
                </c:pt>
                <c:pt idx="6195">
                  <c:v>188.7</c:v>
                </c:pt>
                <c:pt idx="6196">
                  <c:v>189.7</c:v>
                </c:pt>
                <c:pt idx="6197">
                  <c:v>193.8</c:v>
                </c:pt>
                <c:pt idx="6198">
                  <c:v>189.1</c:v>
                </c:pt>
                <c:pt idx="6199">
                  <c:v>189.6</c:v>
                </c:pt>
                <c:pt idx="6200">
                  <c:v>189.6</c:v>
                </c:pt>
                <c:pt idx="6201">
                  <c:v>193.1</c:v>
                </c:pt>
                <c:pt idx="6202">
                  <c:v>190.9</c:v>
                </c:pt>
                <c:pt idx="6203">
                  <c:v>193.5</c:v>
                </c:pt>
                <c:pt idx="6204">
                  <c:v>191.4</c:v>
                </c:pt>
                <c:pt idx="6205">
                  <c:v>191.9</c:v>
                </c:pt>
                <c:pt idx="6206">
                  <c:v>190.7</c:v>
                </c:pt>
                <c:pt idx="6207">
                  <c:v>191.8</c:v>
                </c:pt>
                <c:pt idx="6208">
                  <c:v>190.9</c:v>
                </c:pt>
                <c:pt idx="6209">
                  <c:v>189.9</c:v>
                </c:pt>
                <c:pt idx="6210">
                  <c:v>189.6</c:v>
                </c:pt>
                <c:pt idx="6211">
                  <c:v>188.5</c:v>
                </c:pt>
                <c:pt idx="6212">
                  <c:v>188.6</c:v>
                </c:pt>
                <c:pt idx="6213">
                  <c:v>190.2</c:v>
                </c:pt>
                <c:pt idx="6214">
                  <c:v>193.1</c:v>
                </c:pt>
                <c:pt idx="6215">
                  <c:v>189.2</c:v>
                </c:pt>
                <c:pt idx="6216">
                  <c:v>189.2</c:v>
                </c:pt>
                <c:pt idx="6217">
                  <c:v>191.1</c:v>
                </c:pt>
                <c:pt idx="6218">
                  <c:v>191</c:v>
                </c:pt>
                <c:pt idx="6219">
                  <c:v>190.6</c:v>
                </c:pt>
                <c:pt idx="6220">
                  <c:v>191.1</c:v>
                </c:pt>
                <c:pt idx="6221">
                  <c:v>192.8</c:v>
                </c:pt>
                <c:pt idx="6222">
                  <c:v>189.3</c:v>
                </c:pt>
                <c:pt idx="6223">
                  <c:v>188.9</c:v>
                </c:pt>
                <c:pt idx="6224">
                  <c:v>188.9</c:v>
                </c:pt>
                <c:pt idx="6225">
                  <c:v>189.1</c:v>
                </c:pt>
                <c:pt idx="6226">
                  <c:v>191.9</c:v>
                </c:pt>
                <c:pt idx="6227">
                  <c:v>189.9</c:v>
                </c:pt>
                <c:pt idx="6228">
                  <c:v>190.4</c:v>
                </c:pt>
                <c:pt idx="6229">
                  <c:v>189.9</c:v>
                </c:pt>
                <c:pt idx="6230">
                  <c:v>190.5</c:v>
                </c:pt>
                <c:pt idx="6231">
                  <c:v>190.9</c:v>
                </c:pt>
                <c:pt idx="6232">
                  <c:v>190.4</c:v>
                </c:pt>
                <c:pt idx="6233">
                  <c:v>188.1</c:v>
                </c:pt>
                <c:pt idx="6234">
                  <c:v>191</c:v>
                </c:pt>
                <c:pt idx="6235">
                  <c:v>189.6</c:v>
                </c:pt>
                <c:pt idx="6236">
                  <c:v>189.2</c:v>
                </c:pt>
                <c:pt idx="6237">
                  <c:v>191</c:v>
                </c:pt>
                <c:pt idx="6238">
                  <c:v>191.6</c:v>
                </c:pt>
                <c:pt idx="6239">
                  <c:v>190.5</c:v>
                </c:pt>
                <c:pt idx="6240">
                  <c:v>189.7</c:v>
                </c:pt>
                <c:pt idx="6241">
                  <c:v>191.5</c:v>
                </c:pt>
                <c:pt idx="6242">
                  <c:v>190</c:v>
                </c:pt>
                <c:pt idx="6243">
                  <c:v>188.9</c:v>
                </c:pt>
                <c:pt idx="6244">
                  <c:v>193.6</c:v>
                </c:pt>
                <c:pt idx="6245">
                  <c:v>190.2</c:v>
                </c:pt>
                <c:pt idx="6246">
                  <c:v>192.4</c:v>
                </c:pt>
                <c:pt idx="6247">
                  <c:v>189.2</c:v>
                </c:pt>
                <c:pt idx="6248">
                  <c:v>192.9</c:v>
                </c:pt>
                <c:pt idx="6249">
                  <c:v>191.4</c:v>
                </c:pt>
                <c:pt idx="6250">
                  <c:v>189.8</c:v>
                </c:pt>
                <c:pt idx="6251">
                  <c:v>193.2</c:v>
                </c:pt>
                <c:pt idx="6252">
                  <c:v>190.5</c:v>
                </c:pt>
                <c:pt idx="6253">
                  <c:v>191</c:v>
                </c:pt>
                <c:pt idx="6254">
                  <c:v>191.6</c:v>
                </c:pt>
                <c:pt idx="6255">
                  <c:v>190.8</c:v>
                </c:pt>
                <c:pt idx="6256">
                  <c:v>193.3</c:v>
                </c:pt>
                <c:pt idx="6257">
                  <c:v>190.9</c:v>
                </c:pt>
                <c:pt idx="6258">
                  <c:v>193.2</c:v>
                </c:pt>
                <c:pt idx="6259">
                  <c:v>188.8</c:v>
                </c:pt>
                <c:pt idx="6260">
                  <c:v>190.6</c:v>
                </c:pt>
                <c:pt idx="6261">
                  <c:v>190.1</c:v>
                </c:pt>
                <c:pt idx="6262">
                  <c:v>190.1</c:v>
                </c:pt>
                <c:pt idx="6263">
                  <c:v>191.4</c:v>
                </c:pt>
                <c:pt idx="6264">
                  <c:v>188.9</c:v>
                </c:pt>
                <c:pt idx="6265">
                  <c:v>190.1</c:v>
                </c:pt>
                <c:pt idx="6266">
                  <c:v>193.6</c:v>
                </c:pt>
                <c:pt idx="6267">
                  <c:v>192.7</c:v>
                </c:pt>
                <c:pt idx="6268">
                  <c:v>191.3</c:v>
                </c:pt>
                <c:pt idx="6269">
                  <c:v>193.2</c:v>
                </c:pt>
                <c:pt idx="6270">
                  <c:v>192.4</c:v>
                </c:pt>
                <c:pt idx="6271">
                  <c:v>190.1</c:v>
                </c:pt>
                <c:pt idx="6272">
                  <c:v>189.3</c:v>
                </c:pt>
                <c:pt idx="6273">
                  <c:v>191.7</c:v>
                </c:pt>
                <c:pt idx="6274">
                  <c:v>193.6</c:v>
                </c:pt>
                <c:pt idx="6275">
                  <c:v>191</c:v>
                </c:pt>
                <c:pt idx="6276">
                  <c:v>190</c:v>
                </c:pt>
                <c:pt idx="6277">
                  <c:v>192.3</c:v>
                </c:pt>
                <c:pt idx="6278">
                  <c:v>190.3</c:v>
                </c:pt>
                <c:pt idx="6279">
                  <c:v>190.3</c:v>
                </c:pt>
                <c:pt idx="6280">
                  <c:v>189.3</c:v>
                </c:pt>
                <c:pt idx="6281">
                  <c:v>190.5</c:v>
                </c:pt>
                <c:pt idx="6282">
                  <c:v>189.2</c:v>
                </c:pt>
                <c:pt idx="6283">
                  <c:v>190.3</c:v>
                </c:pt>
                <c:pt idx="6284">
                  <c:v>191.4</c:v>
                </c:pt>
                <c:pt idx="6285">
                  <c:v>192.6</c:v>
                </c:pt>
                <c:pt idx="6286">
                  <c:v>193.9</c:v>
                </c:pt>
                <c:pt idx="6287">
                  <c:v>193.1</c:v>
                </c:pt>
                <c:pt idx="6288">
                  <c:v>192.4</c:v>
                </c:pt>
                <c:pt idx="6289">
                  <c:v>190.7</c:v>
                </c:pt>
                <c:pt idx="6290">
                  <c:v>194.2</c:v>
                </c:pt>
                <c:pt idx="6291">
                  <c:v>192.2</c:v>
                </c:pt>
                <c:pt idx="6292">
                  <c:v>191.1</c:v>
                </c:pt>
                <c:pt idx="6293">
                  <c:v>193.3</c:v>
                </c:pt>
                <c:pt idx="6294">
                  <c:v>191.4</c:v>
                </c:pt>
                <c:pt idx="6295">
                  <c:v>189.3</c:v>
                </c:pt>
                <c:pt idx="6296">
                  <c:v>190.3</c:v>
                </c:pt>
                <c:pt idx="6297">
                  <c:v>188.3</c:v>
                </c:pt>
                <c:pt idx="6298">
                  <c:v>193.1</c:v>
                </c:pt>
                <c:pt idx="6299">
                  <c:v>188.9</c:v>
                </c:pt>
                <c:pt idx="6300">
                  <c:v>191.2</c:v>
                </c:pt>
                <c:pt idx="6301">
                  <c:v>186.1</c:v>
                </c:pt>
                <c:pt idx="6302">
                  <c:v>190.2</c:v>
                </c:pt>
                <c:pt idx="6303">
                  <c:v>190.2</c:v>
                </c:pt>
                <c:pt idx="6304">
                  <c:v>190</c:v>
                </c:pt>
                <c:pt idx="6305">
                  <c:v>191.2</c:v>
                </c:pt>
                <c:pt idx="6306">
                  <c:v>192.9</c:v>
                </c:pt>
                <c:pt idx="6307">
                  <c:v>189.7</c:v>
                </c:pt>
                <c:pt idx="6308">
                  <c:v>187.1</c:v>
                </c:pt>
                <c:pt idx="6309">
                  <c:v>191.7</c:v>
                </c:pt>
                <c:pt idx="6310">
                  <c:v>192</c:v>
                </c:pt>
                <c:pt idx="6311">
                  <c:v>187.6</c:v>
                </c:pt>
                <c:pt idx="6312">
                  <c:v>190.5</c:v>
                </c:pt>
                <c:pt idx="6313">
                  <c:v>190</c:v>
                </c:pt>
                <c:pt idx="6314">
                  <c:v>190.2</c:v>
                </c:pt>
                <c:pt idx="6315">
                  <c:v>192.8</c:v>
                </c:pt>
                <c:pt idx="6316">
                  <c:v>189.9</c:v>
                </c:pt>
                <c:pt idx="6317">
                  <c:v>190.6</c:v>
                </c:pt>
                <c:pt idx="6318">
                  <c:v>191.6</c:v>
                </c:pt>
                <c:pt idx="6319">
                  <c:v>192.2</c:v>
                </c:pt>
                <c:pt idx="6320">
                  <c:v>189.2</c:v>
                </c:pt>
                <c:pt idx="6321">
                  <c:v>190.6</c:v>
                </c:pt>
                <c:pt idx="6322">
                  <c:v>191.5</c:v>
                </c:pt>
                <c:pt idx="6323">
                  <c:v>190.9</c:v>
                </c:pt>
                <c:pt idx="6324">
                  <c:v>190.8</c:v>
                </c:pt>
                <c:pt idx="6325">
                  <c:v>190.8</c:v>
                </c:pt>
                <c:pt idx="6326">
                  <c:v>191</c:v>
                </c:pt>
                <c:pt idx="6327">
                  <c:v>189.3</c:v>
                </c:pt>
                <c:pt idx="6328">
                  <c:v>191.6</c:v>
                </c:pt>
                <c:pt idx="6329">
                  <c:v>189.8</c:v>
                </c:pt>
                <c:pt idx="6330">
                  <c:v>189.5</c:v>
                </c:pt>
                <c:pt idx="6331">
                  <c:v>189.3</c:v>
                </c:pt>
                <c:pt idx="6332">
                  <c:v>193.4</c:v>
                </c:pt>
                <c:pt idx="6333">
                  <c:v>188.2</c:v>
                </c:pt>
                <c:pt idx="6334">
                  <c:v>190.5</c:v>
                </c:pt>
                <c:pt idx="6335">
                  <c:v>189.3</c:v>
                </c:pt>
                <c:pt idx="6336">
                  <c:v>190.2</c:v>
                </c:pt>
                <c:pt idx="6337">
                  <c:v>188.5</c:v>
                </c:pt>
                <c:pt idx="6338">
                  <c:v>189.2</c:v>
                </c:pt>
                <c:pt idx="6339">
                  <c:v>190.6</c:v>
                </c:pt>
                <c:pt idx="6340">
                  <c:v>190.9</c:v>
                </c:pt>
                <c:pt idx="6341">
                  <c:v>189</c:v>
                </c:pt>
                <c:pt idx="6342">
                  <c:v>191.2</c:v>
                </c:pt>
                <c:pt idx="6343">
                  <c:v>189.1</c:v>
                </c:pt>
                <c:pt idx="6344">
                  <c:v>191</c:v>
                </c:pt>
                <c:pt idx="6345">
                  <c:v>188.4</c:v>
                </c:pt>
                <c:pt idx="6346">
                  <c:v>188.7</c:v>
                </c:pt>
                <c:pt idx="6347">
                  <c:v>189</c:v>
                </c:pt>
                <c:pt idx="6348">
                  <c:v>190</c:v>
                </c:pt>
                <c:pt idx="6349">
                  <c:v>189.3</c:v>
                </c:pt>
                <c:pt idx="6350">
                  <c:v>190.5</c:v>
                </c:pt>
                <c:pt idx="6351">
                  <c:v>188.2</c:v>
                </c:pt>
                <c:pt idx="6352">
                  <c:v>190.3</c:v>
                </c:pt>
                <c:pt idx="6353">
                  <c:v>189.7</c:v>
                </c:pt>
                <c:pt idx="6354">
                  <c:v>189.2</c:v>
                </c:pt>
                <c:pt idx="6355">
                  <c:v>191.1</c:v>
                </c:pt>
                <c:pt idx="6356">
                  <c:v>190.9</c:v>
                </c:pt>
                <c:pt idx="6357">
                  <c:v>190.5</c:v>
                </c:pt>
                <c:pt idx="6358">
                  <c:v>188.5</c:v>
                </c:pt>
                <c:pt idx="6359">
                  <c:v>189.6</c:v>
                </c:pt>
                <c:pt idx="6360">
                  <c:v>191.1</c:v>
                </c:pt>
                <c:pt idx="6361">
                  <c:v>186.8</c:v>
                </c:pt>
                <c:pt idx="6362">
                  <c:v>189.1</c:v>
                </c:pt>
                <c:pt idx="6363">
                  <c:v>189.3</c:v>
                </c:pt>
                <c:pt idx="6364">
                  <c:v>187.9</c:v>
                </c:pt>
                <c:pt idx="6365">
                  <c:v>192.8</c:v>
                </c:pt>
                <c:pt idx="6366">
                  <c:v>189.3</c:v>
                </c:pt>
                <c:pt idx="6367">
                  <c:v>186.6</c:v>
                </c:pt>
                <c:pt idx="6368">
                  <c:v>189.4</c:v>
                </c:pt>
                <c:pt idx="6369">
                  <c:v>189.1</c:v>
                </c:pt>
                <c:pt idx="6370">
                  <c:v>187</c:v>
                </c:pt>
                <c:pt idx="6371">
                  <c:v>190.5</c:v>
                </c:pt>
                <c:pt idx="6372">
                  <c:v>189.5</c:v>
                </c:pt>
                <c:pt idx="6373">
                  <c:v>191.2</c:v>
                </c:pt>
                <c:pt idx="6374">
                  <c:v>187.5</c:v>
                </c:pt>
                <c:pt idx="6375">
                  <c:v>189.5</c:v>
                </c:pt>
                <c:pt idx="6376">
                  <c:v>187.1</c:v>
                </c:pt>
                <c:pt idx="6377">
                  <c:v>189.5</c:v>
                </c:pt>
                <c:pt idx="6378">
                  <c:v>186.9</c:v>
                </c:pt>
                <c:pt idx="6379">
                  <c:v>190</c:v>
                </c:pt>
                <c:pt idx="6380">
                  <c:v>190.4</c:v>
                </c:pt>
                <c:pt idx="6381">
                  <c:v>188</c:v>
                </c:pt>
                <c:pt idx="6382">
                  <c:v>190.3</c:v>
                </c:pt>
                <c:pt idx="6383">
                  <c:v>188.4</c:v>
                </c:pt>
                <c:pt idx="6384">
                  <c:v>188.3</c:v>
                </c:pt>
                <c:pt idx="6385">
                  <c:v>188</c:v>
                </c:pt>
                <c:pt idx="6386">
                  <c:v>189.2</c:v>
                </c:pt>
                <c:pt idx="6387">
                  <c:v>189.8</c:v>
                </c:pt>
                <c:pt idx="6388">
                  <c:v>187.4</c:v>
                </c:pt>
                <c:pt idx="6389">
                  <c:v>193.3</c:v>
                </c:pt>
                <c:pt idx="6390">
                  <c:v>188</c:v>
                </c:pt>
                <c:pt idx="6391">
                  <c:v>186.6</c:v>
                </c:pt>
                <c:pt idx="6392">
                  <c:v>187.4</c:v>
                </c:pt>
                <c:pt idx="6393">
                  <c:v>189.9</c:v>
                </c:pt>
                <c:pt idx="6394">
                  <c:v>190.2</c:v>
                </c:pt>
                <c:pt idx="6395">
                  <c:v>186.3</c:v>
                </c:pt>
                <c:pt idx="6396">
                  <c:v>188.8</c:v>
                </c:pt>
                <c:pt idx="6397">
                  <c:v>189.7</c:v>
                </c:pt>
                <c:pt idx="6398">
                  <c:v>189.5</c:v>
                </c:pt>
                <c:pt idx="6399">
                  <c:v>185.7</c:v>
                </c:pt>
                <c:pt idx="6400">
                  <c:v>189.2</c:v>
                </c:pt>
                <c:pt idx="6401">
                  <c:v>189.6</c:v>
                </c:pt>
                <c:pt idx="6402">
                  <c:v>188.1</c:v>
                </c:pt>
                <c:pt idx="6403">
                  <c:v>189.8</c:v>
                </c:pt>
                <c:pt idx="6404">
                  <c:v>189.8</c:v>
                </c:pt>
                <c:pt idx="6405">
                  <c:v>189.9</c:v>
                </c:pt>
                <c:pt idx="6406">
                  <c:v>188.9</c:v>
                </c:pt>
                <c:pt idx="6407">
                  <c:v>188.7</c:v>
                </c:pt>
                <c:pt idx="6408">
                  <c:v>186.5</c:v>
                </c:pt>
                <c:pt idx="6409">
                  <c:v>188.6</c:v>
                </c:pt>
                <c:pt idx="6410">
                  <c:v>190.3</c:v>
                </c:pt>
                <c:pt idx="6411">
                  <c:v>189.8</c:v>
                </c:pt>
                <c:pt idx="6412">
                  <c:v>191.9</c:v>
                </c:pt>
                <c:pt idx="6413">
                  <c:v>189.3</c:v>
                </c:pt>
                <c:pt idx="6414">
                  <c:v>192.5</c:v>
                </c:pt>
                <c:pt idx="6415">
                  <c:v>189.4</c:v>
                </c:pt>
                <c:pt idx="6416">
                  <c:v>190.4</c:v>
                </c:pt>
                <c:pt idx="6417">
                  <c:v>188.3</c:v>
                </c:pt>
                <c:pt idx="6418">
                  <c:v>189.4</c:v>
                </c:pt>
                <c:pt idx="6419">
                  <c:v>189.5</c:v>
                </c:pt>
                <c:pt idx="6420">
                  <c:v>189.5</c:v>
                </c:pt>
                <c:pt idx="6421">
                  <c:v>189.2</c:v>
                </c:pt>
                <c:pt idx="6422">
                  <c:v>189.5</c:v>
                </c:pt>
                <c:pt idx="6423">
                  <c:v>189</c:v>
                </c:pt>
                <c:pt idx="6424">
                  <c:v>188.5</c:v>
                </c:pt>
                <c:pt idx="6425">
                  <c:v>188.4</c:v>
                </c:pt>
                <c:pt idx="6426">
                  <c:v>191.2</c:v>
                </c:pt>
                <c:pt idx="6427">
                  <c:v>189.3</c:v>
                </c:pt>
                <c:pt idx="6428">
                  <c:v>192.1</c:v>
                </c:pt>
                <c:pt idx="6429">
                  <c:v>188.9</c:v>
                </c:pt>
                <c:pt idx="6430">
                  <c:v>185.7</c:v>
                </c:pt>
                <c:pt idx="6431">
                  <c:v>189.6</c:v>
                </c:pt>
                <c:pt idx="6432">
                  <c:v>187.2</c:v>
                </c:pt>
                <c:pt idx="6433">
                  <c:v>188.8</c:v>
                </c:pt>
                <c:pt idx="6434">
                  <c:v>187.9</c:v>
                </c:pt>
                <c:pt idx="6435">
                  <c:v>190.9</c:v>
                </c:pt>
                <c:pt idx="6436">
                  <c:v>188.2</c:v>
                </c:pt>
                <c:pt idx="6437">
                  <c:v>189.9</c:v>
                </c:pt>
                <c:pt idx="6438">
                  <c:v>188.9</c:v>
                </c:pt>
                <c:pt idx="6439">
                  <c:v>190.8</c:v>
                </c:pt>
                <c:pt idx="6440">
                  <c:v>187.8</c:v>
                </c:pt>
                <c:pt idx="6441">
                  <c:v>190</c:v>
                </c:pt>
                <c:pt idx="6442">
                  <c:v>191.3</c:v>
                </c:pt>
                <c:pt idx="6443">
                  <c:v>189</c:v>
                </c:pt>
                <c:pt idx="6444">
                  <c:v>187.7</c:v>
                </c:pt>
                <c:pt idx="6445">
                  <c:v>187.9</c:v>
                </c:pt>
                <c:pt idx="6446">
                  <c:v>189.2</c:v>
                </c:pt>
                <c:pt idx="6447">
                  <c:v>188.4</c:v>
                </c:pt>
                <c:pt idx="6448">
                  <c:v>188.3</c:v>
                </c:pt>
                <c:pt idx="6449">
                  <c:v>188.1</c:v>
                </c:pt>
                <c:pt idx="6450">
                  <c:v>188.2</c:v>
                </c:pt>
                <c:pt idx="6451">
                  <c:v>188.5</c:v>
                </c:pt>
                <c:pt idx="6452">
                  <c:v>186.9</c:v>
                </c:pt>
                <c:pt idx="6453">
                  <c:v>187.4</c:v>
                </c:pt>
                <c:pt idx="6454">
                  <c:v>190.1</c:v>
                </c:pt>
                <c:pt idx="6455">
                  <c:v>186.8</c:v>
                </c:pt>
                <c:pt idx="6456">
                  <c:v>189.2</c:v>
                </c:pt>
                <c:pt idx="6457">
                  <c:v>190</c:v>
                </c:pt>
                <c:pt idx="6458">
                  <c:v>187.6</c:v>
                </c:pt>
                <c:pt idx="6459">
                  <c:v>187.6</c:v>
                </c:pt>
                <c:pt idx="6460">
                  <c:v>185.5</c:v>
                </c:pt>
                <c:pt idx="6461">
                  <c:v>185.7</c:v>
                </c:pt>
                <c:pt idx="6462">
                  <c:v>188.4</c:v>
                </c:pt>
                <c:pt idx="6463">
                  <c:v>188.5</c:v>
                </c:pt>
                <c:pt idx="6464">
                  <c:v>191</c:v>
                </c:pt>
                <c:pt idx="6465">
                  <c:v>189.2</c:v>
                </c:pt>
                <c:pt idx="6466">
                  <c:v>189.4</c:v>
                </c:pt>
                <c:pt idx="6467">
                  <c:v>188.3</c:v>
                </c:pt>
                <c:pt idx="6468">
                  <c:v>188.4</c:v>
                </c:pt>
                <c:pt idx="6469">
                  <c:v>191.4</c:v>
                </c:pt>
                <c:pt idx="6470">
                  <c:v>188.5</c:v>
                </c:pt>
                <c:pt idx="6471">
                  <c:v>191.1</c:v>
                </c:pt>
                <c:pt idx="6472">
                  <c:v>188.5</c:v>
                </c:pt>
                <c:pt idx="6473">
                  <c:v>189.9</c:v>
                </c:pt>
                <c:pt idx="6474">
                  <c:v>190.4</c:v>
                </c:pt>
                <c:pt idx="6475">
                  <c:v>185.2</c:v>
                </c:pt>
                <c:pt idx="6476">
                  <c:v>187.2</c:v>
                </c:pt>
                <c:pt idx="6477">
                  <c:v>185.6</c:v>
                </c:pt>
                <c:pt idx="6478">
                  <c:v>191</c:v>
                </c:pt>
                <c:pt idx="6479">
                  <c:v>188.4</c:v>
                </c:pt>
                <c:pt idx="6480">
                  <c:v>188.8</c:v>
                </c:pt>
                <c:pt idx="6481">
                  <c:v>189.2</c:v>
                </c:pt>
                <c:pt idx="6482">
                  <c:v>189.1</c:v>
                </c:pt>
                <c:pt idx="6483">
                  <c:v>186.1</c:v>
                </c:pt>
                <c:pt idx="6484">
                  <c:v>187.7</c:v>
                </c:pt>
                <c:pt idx="6485">
                  <c:v>186.4</c:v>
                </c:pt>
                <c:pt idx="6486">
                  <c:v>185.8</c:v>
                </c:pt>
                <c:pt idx="6487">
                  <c:v>185.5</c:v>
                </c:pt>
                <c:pt idx="6488">
                  <c:v>188.7</c:v>
                </c:pt>
                <c:pt idx="6489">
                  <c:v>191.1</c:v>
                </c:pt>
                <c:pt idx="6490">
                  <c:v>186.6</c:v>
                </c:pt>
                <c:pt idx="6491">
                  <c:v>187.5</c:v>
                </c:pt>
                <c:pt idx="6492">
                  <c:v>185.1</c:v>
                </c:pt>
                <c:pt idx="6493">
                  <c:v>188.3</c:v>
                </c:pt>
                <c:pt idx="6494">
                  <c:v>188.8</c:v>
                </c:pt>
                <c:pt idx="6495">
                  <c:v>189.4</c:v>
                </c:pt>
                <c:pt idx="6496">
                  <c:v>188.5</c:v>
                </c:pt>
                <c:pt idx="6497">
                  <c:v>192.2</c:v>
                </c:pt>
                <c:pt idx="6498">
                  <c:v>187.4</c:v>
                </c:pt>
                <c:pt idx="6499">
                  <c:v>188.6</c:v>
                </c:pt>
                <c:pt idx="6500">
                  <c:v>189.5</c:v>
                </c:pt>
                <c:pt idx="6501">
                  <c:v>187.1</c:v>
                </c:pt>
                <c:pt idx="6502">
                  <c:v>188</c:v>
                </c:pt>
                <c:pt idx="6503">
                  <c:v>188</c:v>
                </c:pt>
                <c:pt idx="6504">
                  <c:v>190.1</c:v>
                </c:pt>
                <c:pt idx="6505">
                  <c:v>192.3</c:v>
                </c:pt>
                <c:pt idx="6506">
                  <c:v>189.6</c:v>
                </c:pt>
                <c:pt idx="6507">
                  <c:v>192.2</c:v>
                </c:pt>
                <c:pt idx="6508">
                  <c:v>188.9</c:v>
                </c:pt>
                <c:pt idx="6509">
                  <c:v>189.2</c:v>
                </c:pt>
                <c:pt idx="6510">
                  <c:v>191.3</c:v>
                </c:pt>
                <c:pt idx="6511">
                  <c:v>190.4</c:v>
                </c:pt>
                <c:pt idx="6512">
                  <c:v>188.1</c:v>
                </c:pt>
                <c:pt idx="6513">
                  <c:v>188.7</c:v>
                </c:pt>
                <c:pt idx="6514">
                  <c:v>190.3</c:v>
                </c:pt>
                <c:pt idx="6515">
                  <c:v>188.5</c:v>
                </c:pt>
                <c:pt idx="6516">
                  <c:v>186.7</c:v>
                </c:pt>
                <c:pt idx="6517">
                  <c:v>189</c:v>
                </c:pt>
                <c:pt idx="6518">
                  <c:v>190.1</c:v>
                </c:pt>
                <c:pt idx="6519">
                  <c:v>188.2</c:v>
                </c:pt>
                <c:pt idx="6520">
                  <c:v>187.2</c:v>
                </c:pt>
                <c:pt idx="6521">
                  <c:v>188.2</c:v>
                </c:pt>
                <c:pt idx="6522">
                  <c:v>189.2</c:v>
                </c:pt>
                <c:pt idx="6523">
                  <c:v>189.9</c:v>
                </c:pt>
                <c:pt idx="6524">
                  <c:v>188.3</c:v>
                </c:pt>
                <c:pt idx="6525">
                  <c:v>190.3</c:v>
                </c:pt>
                <c:pt idx="6526">
                  <c:v>188.3</c:v>
                </c:pt>
                <c:pt idx="6527">
                  <c:v>188.7</c:v>
                </c:pt>
                <c:pt idx="6528">
                  <c:v>186.7</c:v>
                </c:pt>
                <c:pt idx="6529">
                  <c:v>190.2</c:v>
                </c:pt>
                <c:pt idx="6530">
                  <c:v>187.4</c:v>
                </c:pt>
                <c:pt idx="6531">
                  <c:v>187.5</c:v>
                </c:pt>
                <c:pt idx="6532">
                  <c:v>186.9</c:v>
                </c:pt>
                <c:pt idx="6533">
                  <c:v>188.3</c:v>
                </c:pt>
                <c:pt idx="6534">
                  <c:v>190.7</c:v>
                </c:pt>
                <c:pt idx="6535">
                  <c:v>188.2</c:v>
                </c:pt>
                <c:pt idx="6536">
                  <c:v>186.9</c:v>
                </c:pt>
                <c:pt idx="6537">
                  <c:v>191.1</c:v>
                </c:pt>
                <c:pt idx="6538">
                  <c:v>191.6</c:v>
                </c:pt>
                <c:pt idx="6539">
                  <c:v>190.5</c:v>
                </c:pt>
                <c:pt idx="6540">
                  <c:v>190.4</c:v>
                </c:pt>
                <c:pt idx="6541">
                  <c:v>190.2</c:v>
                </c:pt>
                <c:pt idx="6542">
                  <c:v>187.2</c:v>
                </c:pt>
                <c:pt idx="6543">
                  <c:v>187.8</c:v>
                </c:pt>
                <c:pt idx="6544">
                  <c:v>188.6</c:v>
                </c:pt>
                <c:pt idx="6545">
                  <c:v>192.2</c:v>
                </c:pt>
                <c:pt idx="6546">
                  <c:v>188.9</c:v>
                </c:pt>
                <c:pt idx="6547">
                  <c:v>188.6</c:v>
                </c:pt>
                <c:pt idx="6548">
                  <c:v>190.6</c:v>
                </c:pt>
                <c:pt idx="6549">
                  <c:v>189.7</c:v>
                </c:pt>
                <c:pt idx="6550">
                  <c:v>189.4</c:v>
                </c:pt>
                <c:pt idx="6551">
                  <c:v>188.1</c:v>
                </c:pt>
                <c:pt idx="6552">
                  <c:v>188.4</c:v>
                </c:pt>
                <c:pt idx="6553">
                  <c:v>188.6</c:v>
                </c:pt>
                <c:pt idx="6554">
                  <c:v>190.4</c:v>
                </c:pt>
                <c:pt idx="6555">
                  <c:v>187.8</c:v>
                </c:pt>
                <c:pt idx="6556">
                  <c:v>188.2</c:v>
                </c:pt>
                <c:pt idx="6557">
                  <c:v>190</c:v>
                </c:pt>
                <c:pt idx="6558">
                  <c:v>189.3</c:v>
                </c:pt>
                <c:pt idx="6559">
                  <c:v>193.8</c:v>
                </c:pt>
                <c:pt idx="6560">
                  <c:v>186.9</c:v>
                </c:pt>
                <c:pt idx="6561">
                  <c:v>190.3</c:v>
                </c:pt>
                <c:pt idx="6562">
                  <c:v>190.3</c:v>
                </c:pt>
                <c:pt idx="6563">
                  <c:v>186.6</c:v>
                </c:pt>
                <c:pt idx="6564">
                  <c:v>188</c:v>
                </c:pt>
                <c:pt idx="6565">
                  <c:v>189</c:v>
                </c:pt>
                <c:pt idx="6566">
                  <c:v>189.1</c:v>
                </c:pt>
                <c:pt idx="6567">
                  <c:v>187.6</c:v>
                </c:pt>
                <c:pt idx="6568">
                  <c:v>187.3</c:v>
                </c:pt>
                <c:pt idx="6569">
                  <c:v>190.9</c:v>
                </c:pt>
                <c:pt idx="6570">
                  <c:v>188.3</c:v>
                </c:pt>
                <c:pt idx="6571">
                  <c:v>189.4</c:v>
                </c:pt>
                <c:pt idx="6572">
                  <c:v>187.9</c:v>
                </c:pt>
                <c:pt idx="6573">
                  <c:v>188</c:v>
                </c:pt>
                <c:pt idx="6574">
                  <c:v>187.9</c:v>
                </c:pt>
                <c:pt idx="6575">
                  <c:v>188.1</c:v>
                </c:pt>
                <c:pt idx="6576">
                  <c:v>189.5</c:v>
                </c:pt>
                <c:pt idx="6577">
                  <c:v>188.7</c:v>
                </c:pt>
                <c:pt idx="6578">
                  <c:v>187</c:v>
                </c:pt>
                <c:pt idx="6579">
                  <c:v>188.4</c:v>
                </c:pt>
                <c:pt idx="6580">
                  <c:v>189.6</c:v>
                </c:pt>
                <c:pt idx="6581">
                  <c:v>191.1</c:v>
                </c:pt>
                <c:pt idx="6582">
                  <c:v>189.3</c:v>
                </c:pt>
                <c:pt idx="6583">
                  <c:v>188.1</c:v>
                </c:pt>
                <c:pt idx="6584">
                  <c:v>189.4</c:v>
                </c:pt>
                <c:pt idx="6585">
                  <c:v>190.2</c:v>
                </c:pt>
                <c:pt idx="6586">
                  <c:v>188.5</c:v>
                </c:pt>
                <c:pt idx="6587">
                  <c:v>185.2</c:v>
                </c:pt>
                <c:pt idx="6588">
                  <c:v>186.3</c:v>
                </c:pt>
                <c:pt idx="6589">
                  <c:v>187.9</c:v>
                </c:pt>
                <c:pt idx="6590">
                  <c:v>186.3</c:v>
                </c:pt>
                <c:pt idx="6591">
                  <c:v>188.1</c:v>
                </c:pt>
                <c:pt idx="6592">
                  <c:v>187.4</c:v>
                </c:pt>
                <c:pt idx="6593">
                  <c:v>189.8</c:v>
                </c:pt>
                <c:pt idx="6594">
                  <c:v>187.5</c:v>
                </c:pt>
                <c:pt idx="6595">
                  <c:v>186.8</c:v>
                </c:pt>
                <c:pt idx="6596">
                  <c:v>186.6</c:v>
                </c:pt>
                <c:pt idx="6597">
                  <c:v>187.7</c:v>
                </c:pt>
                <c:pt idx="6598">
                  <c:v>188.4</c:v>
                </c:pt>
                <c:pt idx="6599">
                  <c:v>187.1</c:v>
                </c:pt>
                <c:pt idx="6600">
                  <c:v>187.4</c:v>
                </c:pt>
                <c:pt idx="6601">
                  <c:v>184.8</c:v>
                </c:pt>
                <c:pt idx="6602">
                  <c:v>185.7</c:v>
                </c:pt>
                <c:pt idx="6603">
                  <c:v>188</c:v>
                </c:pt>
                <c:pt idx="6604">
                  <c:v>188.7</c:v>
                </c:pt>
                <c:pt idx="6605">
                  <c:v>185</c:v>
                </c:pt>
                <c:pt idx="6606">
                  <c:v>188</c:v>
                </c:pt>
                <c:pt idx="6607">
                  <c:v>185.8</c:v>
                </c:pt>
                <c:pt idx="6608">
                  <c:v>187.2</c:v>
                </c:pt>
                <c:pt idx="6609">
                  <c:v>187.1</c:v>
                </c:pt>
                <c:pt idx="6610">
                  <c:v>188.4</c:v>
                </c:pt>
                <c:pt idx="6611">
                  <c:v>188.3</c:v>
                </c:pt>
                <c:pt idx="6612">
                  <c:v>188.2</c:v>
                </c:pt>
                <c:pt idx="6613">
                  <c:v>187.9</c:v>
                </c:pt>
                <c:pt idx="6614">
                  <c:v>189.5</c:v>
                </c:pt>
                <c:pt idx="6615">
                  <c:v>184.3</c:v>
                </c:pt>
                <c:pt idx="6616">
                  <c:v>191.3</c:v>
                </c:pt>
                <c:pt idx="6617">
                  <c:v>187.1</c:v>
                </c:pt>
                <c:pt idx="6618">
                  <c:v>189.5</c:v>
                </c:pt>
                <c:pt idx="6619">
                  <c:v>187.1</c:v>
                </c:pt>
                <c:pt idx="6620">
                  <c:v>187.7</c:v>
                </c:pt>
                <c:pt idx="6621">
                  <c:v>187.8</c:v>
                </c:pt>
                <c:pt idx="6622">
                  <c:v>193.2</c:v>
                </c:pt>
                <c:pt idx="6623">
                  <c:v>187.4</c:v>
                </c:pt>
                <c:pt idx="6624">
                  <c:v>188.2</c:v>
                </c:pt>
                <c:pt idx="6625">
                  <c:v>188.9</c:v>
                </c:pt>
                <c:pt idx="6626">
                  <c:v>189.3</c:v>
                </c:pt>
                <c:pt idx="6627">
                  <c:v>186.6</c:v>
                </c:pt>
                <c:pt idx="6628">
                  <c:v>185.5</c:v>
                </c:pt>
                <c:pt idx="6629">
                  <c:v>190.8</c:v>
                </c:pt>
                <c:pt idx="6630">
                  <c:v>186.7</c:v>
                </c:pt>
                <c:pt idx="6631">
                  <c:v>185.2</c:v>
                </c:pt>
                <c:pt idx="6632">
                  <c:v>188.7</c:v>
                </c:pt>
                <c:pt idx="6633">
                  <c:v>186.8</c:v>
                </c:pt>
                <c:pt idx="6634">
                  <c:v>189.1</c:v>
                </c:pt>
                <c:pt idx="6635">
                  <c:v>187.6</c:v>
                </c:pt>
                <c:pt idx="6636">
                  <c:v>186.9</c:v>
                </c:pt>
                <c:pt idx="6637">
                  <c:v>186.7</c:v>
                </c:pt>
                <c:pt idx="6638">
                  <c:v>187.1</c:v>
                </c:pt>
                <c:pt idx="6639">
                  <c:v>189.3</c:v>
                </c:pt>
                <c:pt idx="6640">
                  <c:v>189.4</c:v>
                </c:pt>
                <c:pt idx="6641">
                  <c:v>185.2</c:v>
                </c:pt>
                <c:pt idx="6642">
                  <c:v>190.3</c:v>
                </c:pt>
                <c:pt idx="6643">
                  <c:v>189.1</c:v>
                </c:pt>
                <c:pt idx="6644">
                  <c:v>187.8</c:v>
                </c:pt>
                <c:pt idx="6645">
                  <c:v>187.6</c:v>
                </c:pt>
                <c:pt idx="6646">
                  <c:v>185.9</c:v>
                </c:pt>
                <c:pt idx="6647">
                  <c:v>187.3</c:v>
                </c:pt>
                <c:pt idx="6648">
                  <c:v>184.7</c:v>
                </c:pt>
                <c:pt idx="6649">
                  <c:v>187.8</c:v>
                </c:pt>
                <c:pt idx="6650">
                  <c:v>186.6</c:v>
                </c:pt>
                <c:pt idx="6651">
                  <c:v>192</c:v>
                </c:pt>
                <c:pt idx="6652">
                  <c:v>186.6</c:v>
                </c:pt>
                <c:pt idx="6653">
                  <c:v>188.1</c:v>
                </c:pt>
                <c:pt idx="6654">
                  <c:v>187.6</c:v>
                </c:pt>
                <c:pt idx="6655">
                  <c:v>190.2</c:v>
                </c:pt>
                <c:pt idx="6656">
                  <c:v>185.5</c:v>
                </c:pt>
                <c:pt idx="6657">
                  <c:v>188.5</c:v>
                </c:pt>
                <c:pt idx="6658">
                  <c:v>187.5</c:v>
                </c:pt>
                <c:pt idx="6659">
                  <c:v>188</c:v>
                </c:pt>
                <c:pt idx="6660">
                  <c:v>188.3</c:v>
                </c:pt>
                <c:pt idx="6661">
                  <c:v>188.8</c:v>
                </c:pt>
                <c:pt idx="6662">
                  <c:v>186.2</c:v>
                </c:pt>
                <c:pt idx="6663">
                  <c:v>186.9</c:v>
                </c:pt>
                <c:pt idx="6664">
                  <c:v>188.9</c:v>
                </c:pt>
                <c:pt idx="6665">
                  <c:v>190.4</c:v>
                </c:pt>
                <c:pt idx="6666">
                  <c:v>188.7</c:v>
                </c:pt>
                <c:pt idx="6667">
                  <c:v>187.2</c:v>
                </c:pt>
                <c:pt idx="6668">
                  <c:v>188.6</c:v>
                </c:pt>
                <c:pt idx="6669">
                  <c:v>188.3</c:v>
                </c:pt>
                <c:pt idx="6670">
                  <c:v>188.3</c:v>
                </c:pt>
                <c:pt idx="6671">
                  <c:v>187</c:v>
                </c:pt>
                <c:pt idx="6672">
                  <c:v>190.6</c:v>
                </c:pt>
                <c:pt idx="6673">
                  <c:v>189</c:v>
                </c:pt>
                <c:pt idx="6674">
                  <c:v>188.3</c:v>
                </c:pt>
                <c:pt idx="6675">
                  <c:v>189.2</c:v>
                </c:pt>
                <c:pt idx="6676">
                  <c:v>187.5</c:v>
                </c:pt>
                <c:pt idx="6677">
                  <c:v>187.6</c:v>
                </c:pt>
                <c:pt idx="6678">
                  <c:v>189.3</c:v>
                </c:pt>
                <c:pt idx="6679">
                  <c:v>190.5</c:v>
                </c:pt>
                <c:pt idx="6680">
                  <c:v>186.5</c:v>
                </c:pt>
                <c:pt idx="6681">
                  <c:v>186</c:v>
                </c:pt>
                <c:pt idx="6682">
                  <c:v>190</c:v>
                </c:pt>
                <c:pt idx="6683">
                  <c:v>187.1</c:v>
                </c:pt>
                <c:pt idx="6684">
                  <c:v>187.8</c:v>
                </c:pt>
                <c:pt idx="6685">
                  <c:v>187.9</c:v>
                </c:pt>
                <c:pt idx="6686">
                  <c:v>187.6</c:v>
                </c:pt>
                <c:pt idx="6687">
                  <c:v>188.1</c:v>
                </c:pt>
                <c:pt idx="6688">
                  <c:v>185.5</c:v>
                </c:pt>
                <c:pt idx="6689">
                  <c:v>184.7</c:v>
                </c:pt>
                <c:pt idx="6690">
                  <c:v>184.7</c:v>
                </c:pt>
                <c:pt idx="6691">
                  <c:v>186.2</c:v>
                </c:pt>
                <c:pt idx="6692">
                  <c:v>186.3</c:v>
                </c:pt>
                <c:pt idx="6693">
                  <c:v>188.4</c:v>
                </c:pt>
                <c:pt idx="6694">
                  <c:v>187.9</c:v>
                </c:pt>
                <c:pt idx="6695">
                  <c:v>184.8</c:v>
                </c:pt>
                <c:pt idx="6696">
                  <c:v>187.1</c:v>
                </c:pt>
                <c:pt idx="6697">
                  <c:v>189.4</c:v>
                </c:pt>
                <c:pt idx="6698">
                  <c:v>190.3</c:v>
                </c:pt>
                <c:pt idx="6699">
                  <c:v>189.4</c:v>
                </c:pt>
                <c:pt idx="6700">
                  <c:v>187.1</c:v>
                </c:pt>
                <c:pt idx="6701">
                  <c:v>189.5</c:v>
                </c:pt>
                <c:pt idx="6702">
                  <c:v>187.8</c:v>
                </c:pt>
                <c:pt idx="6703">
                  <c:v>190</c:v>
                </c:pt>
                <c:pt idx="6704">
                  <c:v>185.6</c:v>
                </c:pt>
                <c:pt idx="6705">
                  <c:v>186.8</c:v>
                </c:pt>
                <c:pt idx="6706">
                  <c:v>189</c:v>
                </c:pt>
                <c:pt idx="6707">
                  <c:v>187</c:v>
                </c:pt>
                <c:pt idx="6708">
                  <c:v>186</c:v>
                </c:pt>
                <c:pt idx="6709">
                  <c:v>187.3</c:v>
                </c:pt>
                <c:pt idx="6710">
                  <c:v>189.6</c:v>
                </c:pt>
                <c:pt idx="6711">
                  <c:v>187.7</c:v>
                </c:pt>
                <c:pt idx="6712">
                  <c:v>192.8</c:v>
                </c:pt>
                <c:pt idx="6713">
                  <c:v>183.6</c:v>
                </c:pt>
                <c:pt idx="6714">
                  <c:v>187.5</c:v>
                </c:pt>
                <c:pt idx="6715">
                  <c:v>188.3</c:v>
                </c:pt>
                <c:pt idx="6716">
                  <c:v>189.7</c:v>
                </c:pt>
                <c:pt idx="6717">
                  <c:v>185.5</c:v>
                </c:pt>
                <c:pt idx="6718">
                  <c:v>187.9</c:v>
                </c:pt>
                <c:pt idx="6719">
                  <c:v>188</c:v>
                </c:pt>
                <c:pt idx="6720">
                  <c:v>187.5</c:v>
                </c:pt>
                <c:pt idx="6721">
                  <c:v>186.8</c:v>
                </c:pt>
                <c:pt idx="6722">
                  <c:v>189.6</c:v>
                </c:pt>
                <c:pt idx="6723">
                  <c:v>187.1</c:v>
                </c:pt>
                <c:pt idx="6724">
                  <c:v>186.6</c:v>
                </c:pt>
                <c:pt idx="6725">
                  <c:v>187.6</c:v>
                </c:pt>
                <c:pt idx="6726">
                  <c:v>187.8</c:v>
                </c:pt>
                <c:pt idx="6727">
                  <c:v>186.9</c:v>
                </c:pt>
                <c:pt idx="6728">
                  <c:v>187.7</c:v>
                </c:pt>
                <c:pt idx="6729">
                  <c:v>186.9</c:v>
                </c:pt>
                <c:pt idx="6730">
                  <c:v>187.6</c:v>
                </c:pt>
                <c:pt idx="6731">
                  <c:v>186.7</c:v>
                </c:pt>
                <c:pt idx="6732">
                  <c:v>188.5</c:v>
                </c:pt>
                <c:pt idx="6733">
                  <c:v>188.4</c:v>
                </c:pt>
                <c:pt idx="6734">
                  <c:v>188.7</c:v>
                </c:pt>
                <c:pt idx="6735">
                  <c:v>187.4</c:v>
                </c:pt>
                <c:pt idx="6736">
                  <c:v>190.2</c:v>
                </c:pt>
                <c:pt idx="6737">
                  <c:v>189.2</c:v>
                </c:pt>
                <c:pt idx="6738">
                  <c:v>187.6</c:v>
                </c:pt>
                <c:pt idx="6739">
                  <c:v>187.6</c:v>
                </c:pt>
                <c:pt idx="6740">
                  <c:v>186.7</c:v>
                </c:pt>
                <c:pt idx="6741">
                  <c:v>187.2</c:v>
                </c:pt>
                <c:pt idx="6742">
                  <c:v>187.5</c:v>
                </c:pt>
                <c:pt idx="6743">
                  <c:v>188.5</c:v>
                </c:pt>
                <c:pt idx="6744">
                  <c:v>188.6</c:v>
                </c:pt>
                <c:pt idx="6745">
                  <c:v>186.2</c:v>
                </c:pt>
                <c:pt idx="6746">
                  <c:v>185.3</c:v>
                </c:pt>
                <c:pt idx="6747">
                  <c:v>187.7</c:v>
                </c:pt>
                <c:pt idx="6748">
                  <c:v>184.7</c:v>
                </c:pt>
                <c:pt idx="6749">
                  <c:v>186.8</c:v>
                </c:pt>
                <c:pt idx="6750">
                  <c:v>186.2</c:v>
                </c:pt>
                <c:pt idx="6751">
                  <c:v>185.6</c:v>
                </c:pt>
                <c:pt idx="6752">
                  <c:v>187.1</c:v>
                </c:pt>
                <c:pt idx="6753">
                  <c:v>186.5</c:v>
                </c:pt>
                <c:pt idx="6754">
                  <c:v>188.5</c:v>
                </c:pt>
                <c:pt idx="6755">
                  <c:v>185.5</c:v>
                </c:pt>
                <c:pt idx="6756">
                  <c:v>187.2</c:v>
                </c:pt>
                <c:pt idx="6757">
                  <c:v>185.1</c:v>
                </c:pt>
                <c:pt idx="6758">
                  <c:v>188</c:v>
                </c:pt>
                <c:pt idx="6759">
                  <c:v>184.7</c:v>
                </c:pt>
                <c:pt idx="6760">
                  <c:v>186.3</c:v>
                </c:pt>
                <c:pt idx="6761">
                  <c:v>186.3</c:v>
                </c:pt>
                <c:pt idx="6762">
                  <c:v>189</c:v>
                </c:pt>
                <c:pt idx="6763">
                  <c:v>186.8</c:v>
                </c:pt>
                <c:pt idx="6764">
                  <c:v>183.5</c:v>
                </c:pt>
                <c:pt idx="6765">
                  <c:v>187.8</c:v>
                </c:pt>
                <c:pt idx="6766">
                  <c:v>188</c:v>
                </c:pt>
                <c:pt idx="6767">
                  <c:v>185.6</c:v>
                </c:pt>
                <c:pt idx="6768">
                  <c:v>187.3</c:v>
                </c:pt>
                <c:pt idx="6769">
                  <c:v>185.2</c:v>
                </c:pt>
                <c:pt idx="6770">
                  <c:v>186.2</c:v>
                </c:pt>
                <c:pt idx="6771">
                  <c:v>187.8</c:v>
                </c:pt>
                <c:pt idx="6772">
                  <c:v>187.3</c:v>
                </c:pt>
                <c:pt idx="6773">
                  <c:v>185.6</c:v>
                </c:pt>
                <c:pt idx="6774">
                  <c:v>188</c:v>
                </c:pt>
                <c:pt idx="6775">
                  <c:v>186.7</c:v>
                </c:pt>
                <c:pt idx="6776">
                  <c:v>184.6</c:v>
                </c:pt>
                <c:pt idx="6777">
                  <c:v>185.4</c:v>
                </c:pt>
                <c:pt idx="6778">
                  <c:v>188.6</c:v>
                </c:pt>
                <c:pt idx="6779">
                  <c:v>185.7</c:v>
                </c:pt>
                <c:pt idx="6780">
                  <c:v>187.4</c:v>
                </c:pt>
                <c:pt idx="6781">
                  <c:v>189.3</c:v>
                </c:pt>
                <c:pt idx="6782">
                  <c:v>183.3</c:v>
                </c:pt>
                <c:pt idx="6783">
                  <c:v>187.8</c:v>
                </c:pt>
                <c:pt idx="6784">
                  <c:v>186.7</c:v>
                </c:pt>
                <c:pt idx="6785">
                  <c:v>187.9</c:v>
                </c:pt>
                <c:pt idx="6786">
                  <c:v>187.8</c:v>
                </c:pt>
                <c:pt idx="6787">
                  <c:v>186.4</c:v>
                </c:pt>
                <c:pt idx="6788">
                  <c:v>184.7</c:v>
                </c:pt>
                <c:pt idx="6789">
                  <c:v>185.1</c:v>
                </c:pt>
                <c:pt idx="6790">
                  <c:v>185</c:v>
                </c:pt>
                <c:pt idx="6791">
                  <c:v>189.8</c:v>
                </c:pt>
                <c:pt idx="6792">
                  <c:v>181.1</c:v>
                </c:pt>
                <c:pt idx="6793">
                  <c:v>187.8</c:v>
                </c:pt>
                <c:pt idx="6794">
                  <c:v>187.5</c:v>
                </c:pt>
                <c:pt idx="6795">
                  <c:v>185.6</c:v>
                </c:pt>
                <c:pt idx="6796">
                  <c:v>185</c:v>
                </c:pt>
                <c:pt idx="6797">
                  <c:v>190</c:v>
                </c:pt>
                <c:pt idx="6798">
                  <c:v>187</c:v>
                </c:pt>
                <c:pt idx="6799">
                  <c:v>188.9</c:v>
                </c:pt>
                <c:pt idx="6800">
                  <c:v>186.5</c:v>
                </c:pt>
                <c:pt idx="6801">
                  <c:v>183.7</c:v>
                </c:pt>
                <c:pt idx="6802">
                  <c:v>188.5</c:v>
                </c:pt>
                <c:pt idx="6803">
                  <c:v>186.3</c:v>
                </c:pt>
                <c:pt idx="6804">
                  <c:v>186.7</c:v>
                </c:pt>
                <c:pt idx="6805">
                  <c:v>185.4</c:v>
                </c:pt>
                <c:pt idx="6806">
                  <c:v>189.8</c:v>
                </c:pt>
                <c:pt idx="6807">
                  <c:v>186.6</c:v>
                </c:pt>
                <c:pt idx="6808">
                  <c:v>186.2</c:v>
                </c:pt>
                <c:pt idx="6809">
                  <c:v>185.1</c:v>
                </c:pt>
                <c:pt idx="6810">
                  <c:v>185.5</c:v>
                </c:pt>
                <c:pt idx="6811">
                  <c:v>186.8</c:v>
                </c:pt>
                <c:pt idx="6812">
                  <c:v>184</c:v>
                </c:pt>
                <c:pt idx="6813">
                  <c:v>185.3</c:v>
                </c:pt>
                <c:pt idx="6814">
                  <c:v>186.5</c:v>
                </c:pt>
                <c:pt idx="6815">
                  <c:v>188</c:v>
                </c:pt>
                <c:pt idx="6816">
                  <c:v>189.5</c:v>
                </c:pt>
                <c:pt idx="6817">
                  <c:v>186.3</c:v>
                </c:pt>
                <c:pt idx="6818">
                  <c:v>186.3</c:v>
                </c:pt>
                <c:pt idx="6819">
                  <c:v>188.5</c:v>
                </c:pt>
                <c:pt idx="6820">
                  <c:v>187.5</c:v>
                </c:pt>
                <c:pt idx="6821">
                  <c:v>187.6</c:v>
                </c:pt>
                <c:pt idx="6822">
                  <c:v>190.1</c:v>
                </c:pt>
                <c:pt idx="6823">
                  <c:v>185.4</c:v>
                </c:pt>
                <c:pt idx="6824">
                  <c:v>186.4</c:v>
                </c:pt>
                <c:pt idx="6825">
                  <c:v>188.2</c:v>
                </c:pt>
                <c:pt idx="6826">
                  <c:v>186.3</c:v>
                </c:pt>
                <c:pt idx="6827">
                  <c:v>185.9</c:v>
                </c:pt>
                <c:pt idx="6828">
                  <c:v>185</c:v>
                </c:pt>
                <c:pt idx="6829">
                  <c:v>186.7</c:v>
                </c:pt>
                <c:pt idx="6830">
                  <c:v>185</c:v>
                </c:pt>
                <c:pt idx="6831">
                  <c:v>187.8</c:v>
                </c:pt>
                <c:pt idx="6832">
                  <c:v>185.5</c:v>
                </c:pt>
                <c:pt idx="6833">
                  <c:v>184.8</c:v>
                </c:pt>
                <c:pt idx="6834">
                  <c:v>184</c:v>
                </c:pt>
                <c:pt idx="6835">
                  <c:v>188.2</c:v>
                </c:pt>
                <c:pt idx="6836">
                  <c:v>186.4</c:v>
                </c:pt>
                <c:pt idx="6837">
                  <c:v>185</c:v>
                </c:pt>
                <c:pt idx="6838">
                  <c:v>187.8</c:v>
                </c:pt>
                <c:pt idx="6839">
                  <c:v>184.9</c:v>
                </c:pt>
                <c:pt idx="6840">
                  <c:v>185.1</c:v>
                </c:pt>
                <c:pt idx="6841">
                  <c:v>184.4</c:v>
                </c:pt>
                <c:pt idx="6842">
                  <c:v>185.1</c:v>
                </c:pt>
                <c:pt idx="6843">
                  <c:v>186.1</c:v>
                </c:pt>
                <c:pt idx="6844">
                  <c:v>185.6</c:v>
                </c:pt>
                <c:pt idx="6845">
                  <c:v>186.6</c:v>
                </c:pt>
                <c:pt idx="6846">
                  <c:v>184.8</c:v>
                </c:pt>
                <c:pt idx="6847">
                  <c:v>186.8</c:v>
                </c:pt>
                <c:pt idx="6848">
                  <c:v>186.6</c:v>
                </c:pt>
                <c:pt idx="6849">
                  <c:v>184.6</c:v>
                </c:pt>
                <c:pt idx="6850">
                  <c:v>188.7</c:v>
                </c:pt>
                <c:pt idx="6851">
                  <c:v>187.8</c:v>
                </c:pt>
                <c:pt idx="6852">
                  <c:v>184.5</c:v>
                </c:pt>
                <c:pt idx="6853">
                  <c:v>186.4</c:v>
                </c:pt>
                <c:pt idx="6854">
                  <c:v>184.1</c:v>
                </c:pt>
                <c:pt idx="6855">
                  <c:v>187.6</c:v>
                </c:pt>
                <c:pt idx="6856">
                  <c:v>185.7</c:v>
                </c:pt>
                <c:pt idx="6857">
                  <c:v>184.6</c:v>
                </c:pt>
                <c:pt idx="6858">
                  <c:v>188.6</c:v>
                </c:pt>
                <c:pt idx="6859">
                  <c:v>187.4</c:v>
                </c:pt>
                <c:pt idx="6860">
                  <c:v>183</c:v>
                </c:pt>
                <c:pt idx="6861">
                  <c:v>183.8</c:v>
                </c:pt>
                <c:pt idx="6862">
                  <c:v>186.2</c:v>
                </c:pt>
                <c:pt idx="6863">
                  <c:v>186</c:v>
                </c:pt>
                <c:pt idx="6864">
                  <c:v>185.8</c:v>
                </c:pt>
                <c:pt idx="6865">
                  <c:v>187.6</c:v>
                </c:pt>
                <c:pt idx="6866">
                  <c:v>188.9</c:v>
                </c:pt>
                <c:pt idx="6867">
                  <c:v>184.1</c:v>
                </c:pt>
                <c:pt idx="6868">
                  <c:v>188.8</c:v>
                </c:pt>
                <c:pt idx="6869">
                  <c:v>184.3</c:v>
                </c:pt>
                <c:pt idx="6870">
                  <c:v>188.5</c:v>
                </c:pt>
                <c:pt idx="6871">
                  <c:v>187.1</c:v>
                </c:pt>
                <c:pt idx="6872">
                  <c:v>185.3</c:v>
                </c:pt>
                <c:pt idx="6873">
                  <c:v>186.7</c:v>
                </c:pt>
                <c:pt idx="6874">
                  <c:v>186.9</c:v>
                </c:pt>
                <c:pt idx="6875">
                  <c:v>189.3</c:v>
                </c:pt>
                <c:pt idx="6876">
                  <c:v>184</c:v>
                </c:pt>
                <c:pt idx="6877">
                  <c:v>185.7</c:v>
                </c:pt>
                <c:pt idx="6878">
                  <c:v>187.1</c:v>
                </c:pt>
                <c:pt idx="6879">
                  <c:v>187.5</c:v>
                </c:pt>
                <c:pt idx="6880">
                  <c:v>188.7</c:v>
                </c:pt>
                <c:pt idx="6881">
                  <c:v>183.7</c:v>
                </c:pt>
                <c:pt idx="6882">
                  <c:v>186.5</c:v>
                </c:pt>
                <c:pt idx="6883">
                  <c:v>187</c:v>
                </c:pt>
                <c:pt idx="6884">
                  <c:v>187.3</c:v>
                </c:pt>
                <c:pt idx="6885">
                  <c:v>185.3</c:v>
                </c:pt>
                <c:pt idx="6886">
                  <c:v>187</c:v>
                </c:pt>
                <c:pt idx="6887">
                  <c:v>185.3</c:v>
                </c:pt>
                <c:pt idx="6888">
                  <c:v>186.2</c:v>
                </c:pt>
                <c:pt idx="6889">
                  <c:v>186</c:v>
                </c:pt>
                <c:pt idx="6890">
                  <c:v>187.2</c:v>
                </c:pt>
                <c:pt idx="6891">
                  <c:v>186.7</c:v>
                </c:pt>
                <c:pt idx="6892">
                  <c:v>185.4</c:v>
                </c:pt>
                <c:pt idx="6893">
                  <c:v>187.7</c:v>
                </c:pt>
                <c:pt idx="6894">
                  <c:v>185.6</c:v>
                </c:pt>
                <c:pt idx="6895">
                  <c:v>187.4</c:v>
                </c:pt>
                <c:pt idx="6896">
                  <c:v>188.4</c:v>
                </c:pt>
                <c:pt idx="6897">
                  <c:v>187.4</c:v>
                </c:pt>
                <c:pt idx="6898">
                  <c:v>185.7</c:v>
                </c:pt>
                <c:pt idx="6899">
                  <c:v>188.9</c:v>
                </c:pt>
                <c:pt idx="6900">
                  <c:v>184</c:v>
                </c:pt>
                <c:pt idx="6901">
                  <c:v>188.4</c:v>
                </c:pt>
                <c:pt idx="6902">
                  <c:v>187.9</c:v>
                </c:pt>
                <c:pt idx="6903">
                  <c:v>188.8</c:v>
                </c:pt>
                <c:pt idx="6904">
                  <c:v>184.1</c:v>
                </c:pt>
                <c:pt idx="6905">
                  <c:v>187.2</c:v>
                </c:pt>
                <c:pt idx="6906">
                  <c:v>186.1</c:v>
                </c:pt>
                <c:pt idx="6907">
                  <c:v>189</c:v>
                </c:pt>
                <c:pt idx="6908">
                  <c:v>184.9</c:v>
                </c:pt>
                <c:pt idx="6909">
                  <c:v>187.3</c:v>
                </c:pt>
                <c:pt idx="6910">
                  <c:v>185.2</c:v>
                </c:pt>
                <c:pt idx="6911">
                  <c:v>187.6</c:v>
                </c:pt>
                <c:pt idx="6912">
                  <c:v>187.8</c:v>
                </c:pt>
                <c:pt idx="6913">
                  <c:v>183</c:v>
                </c:pt>
                <c:pt idx="6914">
                  <c:v>185.9</c:v>
                </c:pt>
                <c:pt idx="6915">
                  <c:v>185.7</c:v>
                </c:pt>
                <c:pt idx="6916">
                  <c:v>186.4</c:v>
                </c:pt>
                <c:pt idx="6917">
                  <c:v>184.9</c:v>
                </c:pt>
                <c:pt idx="6918">
                  <c:v>184.9</c:v>
                </c:pt>
                <c:pt idx="6919">
                  <c:v>185.5</c:v>
                </c:pt>
                <c:pt idx="6920">
                  <c:v>185.2</c:v>
                </c:pt>
                <c:pt idx="6921">
                  <c:v>186.4</c:v>
                </c:pt>
                <c:pt idx="6922">
                  <c:v>185.3</c:v>
                </c:pt>
                <c:pt idx="6923">
                  <c:v>187.3</c:v>
                </c:pt>
                <c:pt idx="6924">
                  <c:v>185.1</c:v>
                </c:pt>
                <c:pt idx="6925">
                  <c:v>188</c:v>
                </c:pt>
                <c:pt idx="6926">
                  <c:v>183.9</c:v>
                </c:pt>
                <c:pt idx="6927">
                  <c:v>186.2</c:v>
                </c:pt>
                <c:pt idx="6928">
                  <c:v>185.6</c:v>
                </c:pt>
                <c:pt idx="6929">
                  <c:v>188.1</c:v>
                </c:pt>
                <c:pt idx="6930">
                  <c:v>185.1</c:v>
                </c:pt>
                <c:pt idx="6931">
                  <c:v>186</c:v>
                </c:pt>
                <c:pt idx="6932">
                  <c:v>187.7</c:v>
                </c:pt>
                <c:pt idx="6933">
                  <c:v>184.7</c:v>
                </c:pt>
                <c:pt idx="6934">
                  <c:v>186.6</c:v>
                </c:pt>
                <c:pt idx="6935">
                  <c:v>187.2</c:v>
                </c:pt>
                <c:pt idx="6936">
                  <c:v>185.7</c:v>
                </c:pt>
                <c:pt idx="6937">
                  <c:v>189.2</c:v>
                </c:pt>
                <c:pt idx="6938">
                  <c:v>185.3</c:v>
                </c:pt>
                <c:pt idx="6939">
                  <c:v>186.6</c:v>
                </c:pt>
                <c:pt idx="6940">
                  <c:v>187.1</c:v>
                </c:pt>
                <c:pt idx="6941">
                  <c:v>186.5</c:v>
                </c:pt>
                <c:pt idx="6942">
                  <c:v>183.7</c:v>
                </c:pt>
                <c:pt idx="6943">
                  <c:v>184.9</c:v>
                </c:pt>
                <c:pt idx="6944">
                  <c:v>185</c:v>
                </c:pt>
                <c:pt idx="6945">
                  <c:v>187.2</c:v>
                </c:pt>
                <c:pt idx="6946">
                  <c:v>185.9</c:v>
                </c:pt>
                <c:pt idx="6947">
                  <c:v>185.5</c:v>
                </c:pt>
                <c:pt idx="6948">
                  <c:v>185.8</c:v>
                </c:pt>
                <c:pt idx="6949">
                  <c:v>184.6</c:v>
                </c:pt>
                <c:pt idx="6950">
                  <c:v>185.7</c:v>
                </c:pt>
                <c:pt idx="6951">
                  <c:v>187.1</c:v>
                </c:pt>
                <c:pt idx="6952">
                  <c:v>186.1</c:v>
                </c:pt>
                <c:pt idx="6953">
                  <c:v>188.6</c:v>
                </c:pt>
                <c:pt idx="6954">
                  <c:v>185.5</c:v>
                </c:pt>
                <c:pt idx="6955">
                  <c:v>187.4</c:v>
                </c:pt>
                <c:pt idx="6956">
                  <c:v>185.3</c:v>
                </c:pt>
                <c:pt idx="6957">
                  <c:v>185.9</c:v>
                </c:pt>
                <c:pt idx="6958">
                  <c:v>185.7</c:v>
                </c:pt>
                <c:pt idx="6959">
                  <c:v>185.9</c:v>
                </c:pt>
                <c:pt idx="6960">
                  <c:v>185.9</c:v>
                </c:pt>
                <c:pt idx="6961">
                  <c:v>185.8</c:v>
                </c:pt>
                <c:pt idx="6962">
                  <c:v>187.4</c:v>
                </c:pt>
                <c:pt idx="6963">
                  <c:v>186.3</c:v>
                </c:pt>
                <c:pt idx="6964">
                  <c:v>184.7</c:v>
                </c:pt>
                <c:pt idx="6965">
                  <c:v>184.8</c:v>
                </c:pt>
                <c:pt idx="6966">
                  <c:v>187.2</c:v>
                </c:pt>
                <c:pt idx="6967">
                  <c:v>184.1</c:v>
                </c:pt>
                <c:pt idx="6968">
                  <c:v>188.3</c:v>
                </c:pt>
                <c:pt idx="6969">
                  <c:v>185.9</c:v>
                </c:pt>
                <c:pt idx="6970">
                  <c:v>184.4</c:v>
                </c:pt>
                <c:pt idx="6971">
                  <c:v>187.6</c:v>
                </c:pt>
                <c:pt idx="6972">
                  <c:v>185.9</c:v>
                </c:pt>
                <c:pt idx="6973">
                  <c:v>185</c:v>
                </c:pt>
                <c:pt idx="6974">
                  <c:v>186.4</c:v>
                </c:pt>
                <c:pt idx="6975">
                  <c:v>186.3</c:v>
                </c:pt>
                <c:pt idx="6976">
                  <c:v>184.3</c:v>
                </c:pt>
                <c:pt idx="6977">
                  <c:v>186.2</c:v>
                </c:pt>
                <c:pt idx="6978">
                  <c:v>187.2</c:v>
                </c:pt>
                <c:pt idx="6979">
                  <c:v>185.2</c:v>
                </c:pt>
                <c:pt idx="6980">
                  <c:v>187.7</c:v>
                </c:pt>
                <c:pt idx="6981">
                  <c:v>187.4</c:v>
                </c:pt>
                <c:pt idx="6982">
                  <c:v>187.4</c:v>
                </c:pt>
                <c:pt idx="6983">
                  <c:v>188.3</c:v>
                </c:pt>
                <c:pt idx="6984">
                  <c:v>186.4</c:v>
                </c:pt>
                <c:pt idx="6985">
                  <c:v>184.1</c:v>
                </c:pt>
                <c:pt idx="6986">
                  <c:v>184.3</c:v>
                </c:pt>
                <c:pt idx="6987">
                  <c:v>187.6</c:v>
                </c:pt>
                <c:pt idx="6988">
                  <c:v>187</c:v>
                </c:pt>
                <c:pt idx="6989">
                  <c:v>184.9</c:v>
                </c:pt>
                <c:pt idx="6990">
                  <c:v>186.1</c:v>
                </c:pt>
                <c:pt idx="6991">
                  <c:v>187.8</c:v>
                </c:pt>
                <c:pt idx="6992">
                  <c:v>185.9</c:v>
                </c:pt>
                <c:pt idx="6993">
                  <c:v>186.6</c:v>
                </c:pt>
                <c:pt idx="6994">
                  <c:v>184.2</c:v>
                </c:pt>
                <c:pt idx="6995">
                  <c:v>185.7</c:v>
                </c:pt>
                <c:pt idx="6996">
                  <c:v>185.3</c:v>
                </c:pt>
                <c:pt idx="6997">
                  <c:v>184.6</c:v>
                </c:pt>
                <c:pt idx="6998">
                  <c:v>187.3</c:v>
                </c:pt>
                <c:pt idx="6999">
                  <c:v>188.2</c:v>
                </c:pt>
                <c:pt idx="7000">
                  <c:v>188.3</c:v>
                </c:pt>
                <c:pt idx="7001">
                  <c:v>184.6</c:v>
                </c:pt>
                <c:pt idx="7002">
                  <c:v>186.1</c:v>
                </c:pt>
                <c:pt idx="7003">
                  <c:v>186.1</c:v>
                </c:pt>
                <c:pt idx="7004">
                  <c:v>184.8</c:v>
                </c:pt>
                <c:pt idx="7005">
                  <c:v>185.9</c:v>
                </c:pt>
                <c:pt idx="7006">
                  <c:v>182.7</c:v>
                </c:pt>
                <c:pt idx="7007">
                  <c:v>185.8</c:v>
                </c:pt>
                <c:pt idx="7008">
                  <c:v>186.2</c:v>
                </c:pt>
                <c:pt idx="7009">
                  <c:v>186.4</c:v>
                </c:pt>
                <c:pt idx="7010">
                  <c:v>185.7</c:v>
                </c:pt>
                <c:pt idx="7011">
                  <c:v>182.5</c:v>
                </c:pt>
                <c:pt idx="7012">
                  <c:v>184.3</c:v>
                </c:pt>
                <c:pt idx="7013">
                  <c:v>185</c:v>
                </c:pt>
                <c:pt idx="7014">
                  <c:v>181.9</c:v>
                </c:pt>
                <c:pt idx="7015">
                  <c:v>188</c:v>
                </c:pt>
                <c:pt idx="7016">
                  <c:v>185.1</c:v>
                </c:pt>
                <c:pt idx="7017">
                  <c:v>186.6</c:v>
                </c:pt>
                <c:pt idx="7018">
                  <c:v>184.4</c:v>
                </c:pt>
                <c:pt idx="7019">
                  <c:v>182.8</c:v>
                </c:pt>
                <c:pt idx="7020">
                  <c:v>185.8</c:v>
                </c:pt>
                <c:pt idx="7021">
                  <c:v>184.8</c:v>
                </c:pt>
                <c:pt idx="7022">
                  <c:v>183.9</c:v>
                </c:pt>
                <c:pt idx="7023">
                  <c:v>183.9</c:v>
                </c:pt>
                <c:pt idx="7024">
                  <c:v>186.3</c:v>
                </c:pt>
                <c:pt idx="7025">
                  <c:v>185.7</c:v>
                </c:pt>
                <c:pt idx="7026">
                  <c:v>185</c:v>
                </c:pt>
                <c:pt idx="7027">
                  <c:v>185.1</c:v>
                </c:pt>
                <c:pt idx="7028">
                  <c:v>184.3</c:v>
                </c:pt>
                <c:pt idx="7029">
                  <c:v>185.6</c:v>
                </c:pt>
                <c:pt idx="7030">
                  <c:v>180.7</c:v>
                </c:pt>
                <c:pt idx="7031">
                  <c:v>184</c:v>
                </c:pt>
                <c:pt idx="7032">
                  <c:v>184</c:v>
                </c:pt>
                <c:pt idx="7033">
                  <c:v>185</c:v>
                </c:pt>
                <c:pt idx="7034">
                  <c:v>186.6</c:v>
                </c:pt>
                <c:pt idx="7035">
                  <c:v>185</c:v>
                </c:pt>
                <c:pt idx="7036">
                  <c:v>185.6</c:v>
                </c:pt>
                <c:pt idx="7037">
                  <c:v>185.2</c:v>
                </c:pt>
                <c:pt idx="7038">
                  <c:v>186.1</c:v>
                </c:pt>
                <c:pt idx="7039">
                  <c:v>183.5</c:v>
                </c:pt>
                <c:pt idx="7040">
                  <c:v>180.8</c:v>
                </c:pt>
                <c:pt idx="7041">
                  <c:v>185.9</c:v>
                </c:pt>
                <c:pt idx="7042">
                  <c:v>187.3</c:v>
                </c:pt>
                <c:pt idx="7043">
                  <c:v>182.7</c:v>
                </c:pt>
                <c:pt idx="7044">
                  <c:v>186</c:v>
                </c:pt>
                <c:pt idx="7045">
                  <c:v>186.6</c:v>
                </c:pt>
                <c:pt idx="7046">
                  <c:v>184.7</c:v>
                </c:pt>
                <c:pt idx="7047">
                  <c:v>187.2</c:v>
                </c:pt>
                <c:pt idx="7048">
                  <c:v>189.8</c:v>
                </c:pt>
                <c:pt idx="7049">
                  <c:v>185</c:v>
                </c:pt>
                <c:pt idx="7050">
                  <c:v>186.9</c:v>
                </c:pt>
                <c:pt idx="7051">
                  <c:v>184.7</c:v>
                </c:pt>
                <c:pt idx="7052">
                  <c:v>184.5</c:v>
                </c:pt>
                <c:pt idx="7053">
                  <c:v>187.5</c:v>
                </c:pt>
                <c:pt idx="7054">
                  <c:v>184.2</c:v>
                </c:pt>
                <c:pt idx="7055">
                  <c:v>185.5</c:v>
                </c:pt>
                <c:pt idx="7056">
                  <c:v>186.3</c:v>
                </c:pt>
                <c:pt idx="7057">
                  <c:v>185.6</c:v>
                </c:pt>
                <c:pt idx="7058">
                  <c:v>185.7</c:v>
                </c:pt>
                <c:pt idx="7059">
                  <c:v>184.2</c:v>
                </c:pt>
                <c:pt idx="7060">
                  <c:v>184.2</c:v>
                </c:pt>
                <c:pt idx="7061">
                  <c:v>187.4</c:v>
                </c:pt>
                <c:pt idx="7062">
                  <c:v>186.3</c:v>
                </c:pt>
                <c:pt idx="7063">
                  <c:v>187.2</c:v>
                </c:pt>
                <c:pt idx="7064">
                  <c:v>186.7</c:v>
                </c:pt>
                <c:pt idx="7065">
                  <c:v>188</c:v>
                </c:pt>
                <c:pt idx="7066">
                  <c:v>184.1</c:v>
                </c:pt>
                <c:pt idx="7067">
                  <c:v>187.5</c:v>
                </c:pt>
                <c:pt idx="7068">
                  <c:v>185.7</c:v>
                </c:pt>
                <c:pt idx="7069">
                  <c:v>188.6</c:v>
                </c:pt>
                <c:pt idx="7070">
                  <c:v>187.8</c:v>
                </c:pt>
                <c:pt idx="7071">
                  <c:v>183.6</c:v>
                </c:pt>
                <c:pt idx="7072">
                  <c:v>185.1</c:v>
                </c:pt>
                <c:pt idx="7073">
                  <c:v>185.3</c:v>
                </c:pt>
                <c:pt idx="7074">
                  <c:v>188.8</c:v>
                </c:pt>
                <c:pt idx="7075">
                  <c:v>186.6</c:v>
                </c:pt>
                <c:pt idx="7076">
                  <c:v>185.3</c:v>
                </c:pt>
                <c:pt idx="7077">
                  <c:v>187.8</c:v>
                </c:pt>
                <c:pt idx="7078">
                  <c:v>187.1</c:v>
                </c:pt>
                <c:pt idx="7079">
                  <c:v>184.1</c:v>
                </c:pt>
                <c:pt idx="7080">
                  <c:v>184.2</c:v>
                </c:pt>
                <c:pt idx="7081">
                  <c:v>187.3</c:v>
                </c:pt>
                <c:pt idx="7082">
                  <c:v>183.8</c:v>
                </c:pt>
                <c:pt idx="7083">
                  <c:v>184.4</c:v>
                </c:pt>
                <c:pt idx="7084">
                  <c:v>186.8</c:v>
                </c:pt>
                <c:pt idx="7085">
                  <c:v>187</c:v>
                </c:pt>
                <c:pt idx="7086">
                  <c:v>184.2</c:v>
                </c:pt>
                <c:pt idx="7087">
                  <c:v>184.6</c:v>
                </c:pt>
                <c:pt idx="7088">
                  <c:v>186.1</c:v>
                </c:pt>
                <c:pt idx="7089">
                  <c:v>183.2</c:v>
                </c:pt>
                <c:pt idx="7090">
                  <c:v>187.2</c:v>
                </c:pt>
                <c:pt idx="7091">
                  <c:v>184.8</c:v>
                </c:pt>
                <c:pt idx="7092">
                  <c:v>183.7</c:v>
                </c:pt>
                <c:pt idx="7093">
                  <c:v>188.1</c:v>
                </c:pt>
                <c:pt idx="7094">
                  <c:v>182.3</c:v>
                </c:pt>
                <c:pt idx="7095">
                  <c:v>187.6</c:v>
                </c:pt>
                <c:pt idx="7096">
                  <c:v>186.6</c:v>
                </c:pt>
                <c:pt idx="7097">
                  <c:v>186</c:v>
                </c:pt>
                <c:pt idx="7098">
                  <c:v>186.2</c:v>
                </c:pt>
                <c:pt idx="7099">
                  <c:v>187.1</c:v>
                </c:pt>
                <c:pt idx="7100">
                  <c:v>184.5</c:v>
                </c:pt>
                <c:pt idx="7101">
                  <c:v>186</c:v>
                </c:pt>
                <c:pt idx="7102">
                  <c:v>189.6</c:v>
                </c:pt>
                <c:pt idx="7103">
                  <c:v>184.8</c:v>
                </c:pt>
                <c:pt idx="7104">
                  <c:v>185</c:v>
                </c:pt>
                <c:pt idx="7105">
                  <c:v>184.3</c:v>
                </c:pt>
                <c:pt idx="7106">
                  <c:v>182</c:v>
                </c:pt>
                <c:pt idx="7107">
                  <c:v>189.1</c:v>
                </c:pt>
                <c:pt idx="7108">
                  <c:v>185</c:v>
                </c:pt>
                <c:pt idx="7109">
                  <c:v>185.6</c:v>
                </c:pt>
                <c:pt idx="7110">
                  <c:v>187.1</c:v>
                </c:pt>
                <c:pt idx="7111">
                  <c:v>185.2</c:v>
                </c:pt>
                <c:pt idx="7112">
                  <c:v>188.2</c:v>
                </c:pt>
                <c:pt idx="7113">
                  <c:v>183.1</c:v>
                </c:pt>
                <c:pt idx="7114">
                  <c:v>188.4</c:v>
                </c:pt>
                <c:pt idx="7115">
                  <c:v>185.7</c:v>
                </c:pt>
                <c:pt idx="7116">
                  <c:v>183.3</c:v>
                </c:pt>
                <c:pt idx="7117">
                  <c:v>186.7</c:v>
                </c:pt>
                <c:pt idx="7118">
                  <c:v>188</c:v>
                </c:pt>
                <c:pt idx="7119">
                  <c:v>185.9</c:v>
                </c:pt>
                <c:pt idx="7120">
                  <c:v>185.6</c:v>
                </c:pt>
                <c:pt idx="7121">
                  <c:v>188.2</c:v>
                </c:pt>
                <c:pt idx="7122">
                  <c:v>184</c:v>
                </c:pt>
                <c:pt idx="7123">
                  <c:v>184.2</c:v>
                </c:pt>
                <c:pt idx="7124">
                  <c:v>187.3</c:v>
                </c:pt>
                <c:pt idx="7125">
                  <c:v>184</c:v>
                </c:pt>
                <c:pt idx="7126">
                  <c:v>185.4</c:v>
                </c:pt>
                <c:pt idx="7127">
                  <c:v>187.3</c:v>
                </c:pt>
                <c:pt idx="7128">
                  <c:v>186.2</c:v>
                </c:pt>
                <c:pt idx="7129">
                  <c:v>185</c:v>
                </c:pt>
                <c:pt idx="7130">
                  <c:v>185.3</c:v>
                </c:pt>
                <c:pt idx="7131">
                  <c:v>187.3</c:v>
                </c:pt>
                <c:pt idx="7132">
                  <c:v>183.7</c:v>
                </c:pt>
                <c:pt idx="7133">
                  <c:v>186.2</c:v>
                </c:pt>
                <c:pt idx="7134">
                  <c:v>187.5</c:v>
                </c:pt>
                <c:pt idx="7135">
                  <c:v>186</c:v>
                </c:pt>
                <c:pt idx="7136">
                  <c:v>188.7</c:v>
                </c:pt>
                <c:pt idx="7137">
                  <c:v>183.9</c:v>
                </c:pt>
                <c:pt idx="7138">
                  <c:v>183.9</c:v>
                </c:pt>
                <c:pt idx="7139">
                  <c:v>185.6</c:v>
                </c:pt>
                <c:pt idx="7140">
                  <c:v>185.9</c:v>
                </c:pt>
                <c:pt idx="7141">
                  <c:v>186.3</c:v>
                </c:pt>
                <c:pt idx="7142">
                  <c:v>187.2</c:v>
                </c:pt>
                <c:pt idx="7143">
                  <c:v>188.5</c:v>
                </c:pt>
                <c:pt idx="7144">
                  <c:v>184.2</c:v>
                </c:pt>
                <c:pt idx="7145">
                  <c:v>191.1</c:v>
                </c:pt>
                <c:pt idx="7146">
                  <c:v>183</c:v>
                </c:pt>
                <c:pt idx="7147">
                  <c:v>187.8</c:v>
                </c:pt>
                <c:pt idx="7148">
                  <c:v>186.7</c:v>
                </c:pt>
                <c:pt idx="7149">
                  <c:v>184.7</c:v>
                </c:pt>
                <c:pt idx="7150">
                  <c:v>185.6</c:v>
                </c:pt>
                <c:pt idx="7151">
                  <c:v>186.1</c:v>
                </c:pt>
                <c:pt idx="7152">
                  <c:v>188.2</c:v>
                </c:pt>
                <c:pt idx="7153">
                  <c:v>186.1</c:v>
                </c:pt>
                <c:pt idx="7154">
                  <c:v>184.9</c:v>
                </c:pt>
                <c:pt idx="7155">
                  <c:v>188</c:v>
                </c:pt>
                <c:pt idx="7156">
                  <c:v>186.1</c:v>
                </c:pt>
                <c:pt idx="7157">
                  <c:v>185.6</c:v>
                </c:pt>
                <c:pt idx="7158">
                  <c:v>184.8</c:v>
                </c:pt>
                <c:pt idx="7159">
                  <c:v>189.7</c:v>
                </c:pt>
                <c:pt idx="7160">
                  <c:v>186.4</c:v>
                </c:pt>
                <c:pt idx="7161">
                  <c:v>185.3</c:v>
                </c:pt>
                <c:pt idx="7162">
                  <c:v>186.5</c:v>
                </c:pt>
                <c:pt idx="7163">
                  <c:v>189.1</c:v>
                </c:pt>
                <c:pt idx="7164">
                  <c:v>189.9</c:v>
                </c:pt>
                <c:pt idx="7165">
                  <c:v>184.9</c:v>
                </c:pt>
                <c:pt idx="7166">
                  <c:v>187.4</c:v>
                </c:pt>
                <c:pt idx="7167">
                  <c:v>185.7</c:v>
                </c:pt>
                <c:pt idx="7168">
                  <c:v>184.2</c:v>
                </c:pt>
                <c:pt idx="7169">
                  <c:v>188.1</c:v>
                </c:pt>
                <c:pt idx="7170">
                  <c:v>184.8</c:v>
                </c:pt>
                <c:pt idx="7171">
                  <c:v>187.7</c:v>
                </c:pt>
                <c:pt idx="7172">
                  <c:v>183.1</c:v>
                </c:pt>
                <c:pt idx="7173">
                  <c:v>189.1</c:v>
                </c:pt>
                <c:pt idx="7174">
                  <c:v>184.9</c:v>
                </c:pt>
                <c:pt idx="7175">
                  <c:v>187</c:v>
                </c:pt>
                <c:pt idx="7176">
                  <c:v>187.8</c:v>
                </c:pt>
                <c:pt idx="7177">
                  <c:v>183.8</c:v>
                </c:pt>
                <c:pt idx="7178">
                  <c:v>185.9</c:v>
                </c:pt>
                <c:pt idx="7179">
                  <c:v>185.9</c:v>
                </c:pt>
                <c:pt idx="7180">
                  <c:v>188.5</c:v>
                </c:pt>
                <c:pt idx="7181">
                  <c:v>185.3</c:v>
                </c:pt>
                <c:pt idx="7182">
                  <c:v>188.4</c:v>
                </c:pt>
                <c:pt idx="7183">
                  <c:v>184.8</c:v>
                </c:pt>
                <c:pt idx="7184">
                  <c:v>186.4</c:v>
                </c:pt>
                <c:pt idx="7185">
                  <c:v>186.3</c:v>
                </c:pt>
                <c:pt idx="7186">
                  <c:v>185.6</c:v>
                </c:pt>
                <c:pt idx="7187">
                  <c:v>186.9</c:v>
                </c:pt>
                <c:pt idx="7188">
                  <c:v>186.8</c:v>
                </c:pt>
                <c:pt idx="7189">
                  <c:v>190</c:v>
                </c:pt>
                <c:pt idx="7190">
                  <c:v>185.5</c:v>
                </c:pt>
                <c:pt idx="7191">
                  <c:v>185.5</c:v>
                </c:pt>
                <c:pt idx="7192">
                  <c:v>184.9</c:v>
                </c:pt>
                <c:pt idx="7193">
                  <c:v>186.8</c:v>
                </c:pt>
                <c:pt idx="7194">
                  <c:v>183.6</c:v>
                </c:pt>
                <c:pt idx="7195">
                  <c:v>188.1</c:v>
                </c:pt>
                <c:pt idx="7196">
                  <c:v>189.5</c:v>
                </c:pt>
                <c:pt idx="7197">
                  <c:v>184.7</c:v>
                </c:pt>
                <c:pt idx="7198">
                  <c:v>188.4</c:v>
                </c:pt>
                <c:pt idx="7199">
                  <c:v>185</c:v>
                </c:pt>
                <c:pt idx="7200">
                  <c:v>185.8</c:v>
                </c:pt>
                <c:pt idx="7201">
                  <c:v>185.7</c:v>
                </c:pt>
                <c:pt idx="7202">
                  <c:v>185</c:v>
                </c:pt>
                <c:pt idx="7203">
                  <c:v>184.7</c:v>
                </c:pt>
                <c:pt idx="7204">
                  <c:v>181.9</c:v>
                </c:pt>
                <c:pt idx="7205">
                  <c:v>185.5</c:v>
                </c:pt>
                <c:pt idx="7206">
                  <c:v>188.6</c:v>
                </c:pt>
                <c:pt idx="7207">
                  <c:v>187.3</c:v>
                </c:pt>
                <c:pt idx="7208">
                  <c:v>190.9</c:v>
                </c:pt>
                <c:pt idx="7209">
                  <c:v>189.4</c:v>
                </c:pt>
                <c:pt idx="7210">
                  <c:v>182.5</c:v>
                </c:pt>
                <c:pt idx="7211">
                  <c:v>184.7</c:v>
                </c:pt>
                <c:pt idx="7212">
                  <c:v>187.1</c:v>
                </c:pt>
                <c:pt idx="7213">
                  <c:v>188.7</c:v>
                </c:pt>
                <c:pt idx="7214">
                  <c:v>186.2</c:v>
                </c:pt>
                <c:pt idx="7215">
                  <c:v>188.7</c:v>
                </c:pt>
                <c:pt idx="7216">
                  <c:v>189.1</c:v>
                </c:pt>
                <c:pt idx="7217">
                  <c:v>187.3</c:v>
                </c:pt>
                <c:pt idx="7218">
                  <c:v>187.2</c:v>
                </c:pt>
                <c:pt idx="7219">
                  <c:v>187.8</c:v>
                </c:pt>
                <c:pt idx="7220">
                  <c:v>189</c:v>
                </c:pt>
                <c:pt idx="7221">
                  <c:v>185.6</c:v>
                </c:pt>
                <c:pt idx="7222">
                  <c:v>184.6</c:v>
                </c:pt>
                <c:pt idx="7223">
                  <c:v>184.3</c:v>
                </c:pt>
                <c:pt idx="7224">
                  <c:v>184.9</c:v>
                </c:pt>
                <c:pt idx="7225">
                  <c:v>185.7</c:v>
                </c:pt>
                <c:pt idx="7226">
                  <c:v>186.4</c:v>
                </c:pt>
                <c:pt idx="7227">
                  <c:v>185.4</c:v>
                </c:pt>
                <c:pt idx="7228">
                  <c:v>185</c:v>
                </c:pt>
                <c:pt idx="7229">
                  <c:v>187.6</c:v>
                </c:pt>
                <c:pt idx="7230">
                  <c:v>186.6</c:v>
                </c:pt>
                <c:pt idx="7231">
                  <c:v>185.2</c:v>
                </c:pt>
                <c:pt idx="7232">
                  <c:v>187.3</c:v>
                </c:pt>
                <c:pt idx="7233">
                  <c:v>186.6</c:v>
                </c:pt>
                <c:pt idx="7234">
                  <c:v>185.6</c:v>
                </c:pt>
                <c:pt idx="7235">
                  <c:v>188.3</c:v>
                </c:pt>
                <c:pt idx="7236">
                  <c:v>181.7</c:v>
                </c:pt>
                <c:pt idx="7237">
                  <c:v>184.6</c:v>
                </c:pt>
                <c:pt idx="7238">
                  <c:v>187.6</c:v>
                </c:pt>
                <c:pt idx="7239">
                  <c:v>185.3</c:v>
                </c:pt>
                <c:pt idx="7240">
                  <c:v>188.2</c:v>
                </c:pt>
                <c:pt idx="7241">
                  <c:v>186.5</c:v>
                </c:pt>
                <c:pt idx="7242">
                  <c:v>185.9</c:v>
                </c:pt>
                <c:pt idx="7243">
                  <c:v>186.1</c:v>
                </c:pt>
                <c:pt idx="7244">
                  <c:v>185.5</c:v>
                </c:pt>
                <c:pt idx="7245">
                  <c:v>187.1</c:v>
                </c:pt>
                <c:pt idx="7246">
                  <c:v>190</c:v>
                </c:pt>
                <c:pt idx="7247">
                  <c:v>186.3</c:v>
                </c:pt>
                <c:pt idx="7248">
                  <c:v>185.2</c:v>
                </c:pt>
                <c:pt idx="7249">
                  <c:v>184.7</c:v>
                </c:pt>
                <c:pt idx="7250">
                  <c:v>188.1</c:v>
                </c:pt>
                <c:pt idx="7251">
                  <c:v>184</c:v>
                </c:pt>
                <c:pt idx="7252">
                  <c:v>185.9</c:v>
                </c:pt>
                <c:pt idx="7253">
                  <c:v>185.1</c:v>
                </c:pt>
                <c:pt idx="7254">
                  <c:v>186.7</c:v>
                </c:pt>
                <c:pt idx="7255">
                  <c:v>184.1</c:v>
                </c:pt>
                <c:pt idx="7256">
                  <c:v>186.6</c:v>
                </c:pt>
                <c:pt idx="7257">
                  <c:v>185.6</c:v>
                </c:pt>
                <c:pt idx="7258">
                  <c:v>187.8</c:v>
                </c:pt>
                <c:pt idx="7259">
                  <c:v>184</c:v>
                </c:pt>
                <c:pt idx="7260">
                  <c:v>188.3</c:v>
                </c:pt>
                <c:pt idx="7261">
                  <c:v>187.8</c:v>
                </c:pt>
                <c:pt idx="7262">
                  <c:v>186.9</c:v>
                </c:pt>
                <c:pt idx="7263">
                  <c:v>185.2</c:v>
                </c:pt>
                <c:pt idx="7264">
                  <c:v>185.8</c:v>
                </c:pt>
                <c:pt idx="7265">
                  <c:v>185.4</c:v>
                </c:pt>
                <c:pt idx="7266">
                  <c:v>184.8</c:v>
                </c:pt>
                <c:pt idx="7267">
                  <c:v>185.1</c:v>
                </c:pt>
                <c:pt idx="7268">
                  <c:v>185.9</c:v>
                </c:pt>
                <c:pt idx="7269">
                  <c:v>184.2</c:v>
                </c:pt>
                <c:pt idx="7270">
                  <c:v>184.6</c:v>
                </c:pt>
                <c:pt idx="7271">
                  <c:v>184.2</c:v>
                </c:pt>
                <c:pt idx="7272">
                  <c:v>185.6</c:v>
                </c:pt>
                <c:pt idx="7273">
                  <c:v>183.1</c:v>
                </c:pt>
                <c:pt idx="7274">
                  <c:v>184.6</c:v>
                </c:pt>
                <c:pt idx="7275">
                  <c:v>183.2</c:v>
                </c:pt>
                <c:pt idx="7276">
                  <c:v>185.5</c:v>
                </c:pt>
                <c:pt idx="7277">
                  <c:v>187.3</c:v>
                </c:pt>
                <c:pt idx="7278">
                  <c:v>184</c:v>
                </c:pt>
                <c:pt idx="7279">
                  <c:v>189.1</c:v>
                </c:pt>
                <c:pt idx="7280">
                  <c:v>183.9</c:v>
                </c:pt>
                <c:pt idx="7281">
                  <c:v>183.4</c:v>
                </c:pt>
                <c:pt idx="7282">
                  <c:v>186</c:v>
                </c:pt>
                <c:pt idx="7283">
                  <c:v>183.3</c:v>
                </c:pt>
                <c:pt idx="7284">
                  <c:v>184.8</c:v>
                </c:pt>
                <c:pt idx="7285">
                  <c:v>182.5</c:v>
                </c:pt>
                <c:pt idx="7286">
                  <c:v>184.5</c:v>
                </c:pt>
                <c:pt idx="7287">
                  <c:v>185.3</c:v>
                </c:pt>
                <c:pt idx="7288">
                  <c:v>187.9</c:v>
                </c:pt>
                <c:pt idx="7289">
                  <c:v>184.3</c:v>
                </c:pt>
                <c:pt idx="7290">
                  <c:v>185.1</c:v>
                </c:pt>
                <c:pt idx="7291">
                  <c:v>183</c:v>
                </c:pt>
                <c:pt idx="7292">
                  <c:v>184.3</c:v>
                </c:pt>
                <c:pt idx="7293">
                  <c:v>186.7</c:v>
                </c:pt>
                <c:pt idx="7294">
                  <c:v>186.2</c:v>
                </c:pt>
                <c:pt idx="7295">
                  <c:v>187.1</c:v>
                </c:pt>
                <c:pt idx="7296">
                  <c:v>185.5</c:v>
                </c:pt>
                <c:pt idx="7297">
                  <c:v>185.6</c:v>
                </c:pt>
                <c:pt idx="7298">
                  <c:v>184.9</c:v>
                </c:pt>
                <c:pt idx="7299">
                  <c:v>184.6</c:v>
                </c:pt>
                <c:pt idx="7300">
                  <c:v>184.3</c:v>
                </c:pt>
                <c:pt idx="7301">
                  <c:v>184.7</c:v>
                </c:pt>
                <c:pt idx="7302">
                  <c:v>184.9</c:v>
                </c:pt>
                <c:pt idx="7303">
                  <c:v>184.6</c:v>
                </c:pt>
                <c:pt idx="7304">
                  <c:v>186.5</c:v>
                </c:pt>
                <c:pt idx="7305">
                  <c:v>182.8</c:v>
                </c:pt>
                <c:pt idx="7306">
                  <c:v>187.8</c:v>
                </c:pt>
                <c:pt idx="7307">
                  <c:v>183.8</c:v>
                </c:pt>
                <c:pt idx="7308">
                  <c:v>185.3</c:v>
                </c:pt>
                <c:pt idx="7309">
                  <c:v>184</c:v>
                </c:pt>
                <c:pt idx="7310">
                  <c:v>185.3</c:v>
                </c:pt>
                <c:pt idx="7311">
                  <c:v>186.8</c:v>
                </c:pt>
                <c:pt idx="7312">
                  <c:v>183.4</c:v>
                </c:pt>
                <c:pt idx="7313">
                  <c:v>181.6</c:v>
                </c:pt>
                <c:pt idx="7314">
                  <c:v>183.7</c:v>
                </c:pt>
                <c:pt idx="7315">
                  <c:v>188.5</c:v>
                </c:pt>
                <c:pt idx="7316">
                  <c:v>185.2</c:v>
                </c:pt>
                <c:pt idx="7317">
                  <c:v>184.4</c:v>
                </c:pt>
                <c:pt idx="7318">
                  <c:v>185</c:v>
                </c:pt>
                <c:pt idx="7319">
                  <c:v>185.9</c:v>
                </c:pt>
                <c:pt idx="7320">
                  <c:v>185.1</c:v>
                </c:pt>
                <c:pt idx="7321">
                  <c:v>187</c:v>
                </c:pt>
                <c:pt idx="7322">
                  <c:v>183.9</c:v>
                </c:pt>
                <c:pt idx="7323">
                  <c:v>183.5</c:v>
                </c:pt>
                <c:pt idx="7324">
                  <c:v>181.9</c:v>
                </c:pt>
                <c:pt idx="7325">
                  <c:v>184.8</c:v>
                </c:pt>
                <c:pt idx="7326">
                  <c:v>183.6</c:v>
                </c:pt>
                <c:pt idx="7327">
                  <c:v>185.1</c:v>
                </c:pt>
                <c:pt idx="7328">
                  <c:v>186.6</c:v>
                </c:pt>
                <c:pt idx="7329">
                  <c:v>185.9</c:v>
                </c:pt>
                <c:pt idx="7330">
                  <c:v>186.6</c:v>
                </c:pt>
                <c:pt idx="7331">
                  <c:v>187.3</c:v>
                </c:pt>
                <c:pt idx="7332">
                  <c:v>185.7</c:v>
                </c:pt>
                <c:pt idx="7333">
                  <c:v>184.8</c:v>
                </c:pt>
                <c:pt idx="7334">
                  <c:v>184.9</c:v>
                </c:pt>
                <c:pt idx="7335">
                  <c:v>181.7</c:v>
                </c:pt>
                <c:pt idx="7336">
                  <c:v>183.9</c:v>
                </c:pt>
                <c:pt idx="7337">
                  <c:v>186.1</c:v>
                </c:pt>
                <c:pt idx="7338">
                  <c:v>183.6</c:v>
                </c:pt>
                <c:pt idx="7339">
                  <c:v>186.9</c:v>
                </c:pt>
                <c:pt idx="7340">
                  <c:v>182.1</c:v>
                </c:pt>
                <c:pt idx="7341">
                  <c:v>184.9</c:v>
                </c:pt>
                <c:pt idx="7342">
                  <c:v>189.8</c:v>
                </c:pt>
                <c:pt idx="7343">
                  <c:v>186.7</c:v>
                </c:pt>
                <c:pt idx="7344">
                  <c:v>186.1</c:v>
                </c:pt>
                <c:pt idx="7345">
                  <c:v>183.2</c:v>
                </c:pt>
                <c:pt idx="7346">
                  <c:v>185.3</c:v>
                </c:pt>
                <c:pt idx="7347">
                  <c:v>188.7</c:v>
                </c:pt>
                <c:pt idx="7348">
                  <c:v>183.6</c:v>
                </c:pt>
                <c:pt idx="7349">
                  <c:v>183.6</c:v>
                </c:pt>
                <c:pt idx="7350">
                  <c:v>184.3</c:v>
                </c:pt>
                <c:pt idx="7351">
                  <c:v>185.5</c:v>
                </c:pt>
                <c:pt idx="7352">
                  <c:v>182.5</c:v>
                </c:pt>
                <c:pt idx="7353">
                  <c:v>184.1</c:v>
                </c:pt>
                <c:pt idx="7354">
                  <c:v>184</c:v>
                </c:pt>
                <c:pt idx="7355">
                  <c:v>188.3</c:v>
                </c:pt>
                <c:pt idx="7356">
                  <c:v>186.4</c:v>
                </c:pt>
                <c:pt idx="7357">
                  <c:v>185.6</c:v>
                </c:pt>
                <c:pt idx="7358">
                  <c:v>185.3</c:v>
                </c:pt>
                <c:pt idx="7359">
                  <c:v>184.3</c:v>
                </c:pt>
                <c:pt idx="7360">
                  <c:v>187.2</c:v>
                </c:pt>
                <c:pt idx="7361">
                  <c:v>183.8</c:v>
                </c:pt>
                <c:pt idx="7362">
                  <c:v>185.4</c:v>
                </c:pt>
                <c:pt idx="7363">
                  <c:v>183.9</c:v>
                </c:pt>
                <c:pt idx="7364">
                  <c:v>186.3</c:v>
                </c:pt>
                <c:pt idx="7365">
                  <c:v>182.9</c:v>
                </c:pt>
                <c:pt idx="7366">
                  <c:v>182.6</c:v>
                </c:pt>
                <c:pt idx="7367">
                  <c:v>184</c:v>
                </c:pt>
                <c:pt idx="7368">
                  <c:v>186.8</c:v>
                </c:pt>
                <c:pt idx="7369">
                  <c:v>186</c:v>
                </c:pt>
                <c:pt idx="7370">
                  <c:v>183.2</c:v>
                </c:pt>
                <c:pt idx="7371">
                  <c:v>184.5</c:v>
                </c:pt>
                <c:pt idx="7372">
                  <c:v>184.1</c:v>
                </c:pt>
                <c:pt idx="7373">
                  <c:v>185.6</c:v>
                </c:pt>
                <c:pt idx="7374">
                  <c:v>185.9</c:v>
                </c:pt>
                <c:pt idx="7375">
                  <c:v>185.5</c:v>
                </c:pt>
                <c:pt idx="7376">
                  <c:v>186.3</c:v>
                </c:pt>
                <c:pt idx="7377">
                  <c:v>182.1</c:v>
                </c:pt>
                <c:pt idx="7378">
                  <c:v>185.3</c:v>
                </c:pt>
                <c:pt idx="7379">
                  <c:v>186.7</c:v>
                </c:pt>
                <c:pt idx="7380">
                  <c:v>184.1</c:v>
                </c:pt>
                <c:pt idx="7381">
                  <c:v>186.9</c:v>
                </c:pt>
                <c:pt idx="7382">
                  <c:v>180.7</c:v>
                </c:pt>
                <c:pt idx="7383">
                  <c:v>185.8</c:v>
                </c:pt>
                <c:pt idx="7384">
                  <c:v>187.1</c:v>
                </c:pt>
                <c:pt idx="7385">
                  <c:v>181.6</c:v>
                </c:pt>
                <c:pt idx="7386">
                  <c:v>184.7</c:v>
                </c:pt>
                <c:pt idx="7387">
                  <c:v>184.7</c:v>
                </c:pt>
                <c:pt idx="7388">
                  <c:v>184.6</c:v>
                </c:pt>
                <c:pt idx="7389">
                  <c:v>185.8</c:v>
                </c:pt>
                <c:pt idx="7390">
                  <c:v>185.1</c:v>
                </c:pt>
                <c:pt idx="7391">
                  <c:v>184.2</c:v>
                </c:pt>
                <c:pt idx="7392">
                  <c:v>186.9</c:v>
                </c:pt>
                <c:pt idx="7393">
                  <c:v>184.8</c:v>
                </c:pt>
                <c:pt idx="7394">
                  <c:v>186</c:v>
                </c:pt>
                <c:pt idx="7395">
                  <c:v>188</c:v>
                </c:pt>
                <c:pt idx="7396">
                  <c:v>184.5</c:v>
                </c:pt>
                <c:pt idx="7397">
                  <c:v>183.7</c:v>
                </c:pt>
                <c:pt idx="7398">
                  <c:v>186.9</c:v>
                </c:pt>
                <c:pt idx="7399">
                  <c:v>186.8</c:v>
                </c:pt>
                <c:pt idx="7400">
                  <c:v>186.3</c:v>
                </c:pt>
                <c:pt idx="7401">
                  <c:v>187.7</c:v>
                </c:pt>
                <c:pt idx="7402">
                  <c:v>183.1</c:v>
                </c:pt>
                <c:pt idx="7403">
                  <c:v>186.1</c:v>
                </c:pt>
                <c:pt idx="7404">
                  <c:v>183.4</c:v>
                </c:pt>
                <c:pt idx="7405">
                  <c:v>188.4</c:v>
                </c:pt>
                <c:pt idx="7406">
                  <c:v>186</c:v>
                </c:pt>
                <c:pt idx="7407">
                  <c:v>184.5</c:v>
                </c:pt>
                <c:pt idx="7408">
                  <c:v>183.9</c:v>
                </c:pt>
                <c:pt idx="7409">
                  <c:v>184.8</c:v>
                </c:pt>
                <c:pt idx="7410">
                  <c:v>186.1</c:v>
                </c:pt>
                <c:pt idx="7411">
                  <c:v>185.6</c:v>
                </c:pt>
                <c:pt idx="7412">
                  <c:v>184.3</c:v>
                </c:pt>
                <c:pt idx="7413">
                  <c:v>186.1</c:v>
                </c:pt>
                <c:pt idx="7414">
                  <c:v>183.8</c:v>
                </c:pt>
                <c:pt idx="7415">
                  <c:v>185.6</c:v>
                </c:pt>
                <c:pt idx="7416">
                  <c:v>183.7</c:v>
                </c:pt>
                <c:pt idx="7417">
                  <c:v>181.2</c:v>
                </c:pt>
                <c:pt idx="7418">
                  <c:v>185.7</c:v>
                </c:pt>
                <c:pt idx="7419">
                  <c:v>185.2</c:v>
                </c:pt>
                <c:pt idx="7420">
                  <c:v>185.6</c:v>
                </c:pt>
                <c:pt idx="7421">
                  <c:v>183.6</c:v>
                </c:pt>
                <c:pt idx="7422">
                  <c:v>182.1</c:v>
                </c:pt>
                <c:pt idx="7423">
                  <c:v>185.7</c:v>
                </c:pt>
                <c:pt idx="7424">
                  <c:v>181.2</c:v>
                </c:pt>
                <c:pt idx="7425">
                  <c:v>185</c:v>
                </c:pt>
                <c:pt idx="7426">
                  <c:v>185.2</c:v>
                </c:pt>
                <c:pt idx="7427">
                  <c:v>186.2</c:v>
                </c:pt>
                <c:pt idx="7428">
                  <c:v>186.3</c:v>
                </c:pt>
                <c:pt idx="7429">
                  <c:v>182.2</c:v>
                </c:pt>
                <c:pt idx="7430">
                  <c:v>184.1</c:v>
                </c:pt>
                <c:pt idx="7431">
                  <c:v>183.3</c:v>
                </c:pt>
                <c:pt idx="7432">
                  <c:v>184.1</c:v>
                </c:pt>
                <c:pt idx="7433">
                  <c:v>183.8</c:v>
                </c:pt>
                <c:pt idx="7434">
                  <c:v>181</c:v>
                </c:pt>
                <c:pt idx="7435">
                  <c:v>184.9</c:v>
                </c:pt>
                <c:pt idx="7436">
                  <c:v>184.5</c:v>
                </c:pt>
                <c:pt idx="7437">
                  <c:v>184.8</c:v>
                </c:pt>
                <c:pt idx="7438">
                  <c:v>186.6</c:v>
                </c:pt>
                <c:pt idx="7439">
                  <c:v>184.8</c:v>
                </c:pt>
                <c:pt idx="7440">
                  <c:v>182.3</c:v>
                </c:pt>
                <c:pt idx="7441">
                  <c:v>184.6</c:v>
                </c:pt>
                <c:pt idx="7442">
                  <c:v>184.1</c:v>
                </c:pt>
                <c:pt idx="7443">
                  <c:v>185.1</c:v>
                </c:pt>
                <c:pt idx="7444">
                  <c:v>183</c:v>
                </c:pt>
                <c:pt idx="7445">
                  <c:v>183.3</c:v>
                </c:pt>
                <c:pt idx="7446">
                  <c:v>185.1</c:v>
                </c:pt>
                <c:pt idx="7447">
                  <c:v>184.8</c:v>
                </c:pt>
                <c:pt idx="7448">
                  <c:v>182.7</c:v>
                </c:pt>
                <c:pt idx="7449">
                  <c:v>184</c:v>
                </c:pt>
                <c:pt idx="7450">
                  <c:v>185.3</c:v>
                </c:pt>
                <c:pt idx="7451">
                  <c:v>184.1</c:v>
                </c:pt>
                <c:pt idx="7452">
                  <c:v>184.1</c:v>
                </c:pt>
                <c:pt idx="7453">
                  <c:v>186.2</c:v>
                </c:pt>
                <c:pt idx="7454">
                  <c:v>183.3</c:v>
                </c:pt>
                <c:pt idx="7455">
                  <c:v>182.8</c:v>
                </c:pt>
                <c:pt idx="7456">
                  <c:v>184.2</c:v>
                </c:pt>
                <c:pt idx="7457">
                  <c:v>185.6</c:v>
                </c:pt>
                <c:pt idx="7458">
                  <c:v>185.1</c:v>
                </c:pt>
                <c:pt idx="7459">
                  <c:v>184.8</c:v>
                </c:pt>
                <c:pt idx="7460">
                  <c:v>182.1</c:v>
                </c:pt>
                <c:pt idx="7461">
                  <c:v>182.2</c:v>
                </c:pt>
                <c:pt idx="7462">
                  <c:v>184.9</c:v>
                </c:pt>
                <c:pt idx="7463">
                  <c:v>182.5</c:v>
                </c:pt>
                <c:pt idx="7464">
                  <c:v>183.9</c:v>
                </c:pt>
                <c:pt idx="7465">
                  <c:v>182.9</c:v>
                </c:pt>
                <c:pt idx="7466">
                  <c:v>183.6</c:v>
                </c:pt>
                <c:pt idx="7467">
                  <c:v>182.7</c:v>
                </c:pt>
                <c:pt idx="7468">
                  <c:v>183.6</c:v>
                </c:pt>
                <c:pt idx="7469">
                  <c:v>184</c:v>
                </c:pt>
                <c:pt idx="7470">
                  <c:v>183.1</c:v>
                </c:pt>
                <c:pt idx="7471">
                  <c:v>182</c:v>
                </c:pt>
                <c:pt idx="7472">
                  <c:v>184.7</c:v>
                </c:pt>
                <c:pt idx="7473">
                  <c:v>184.5</c:v>
                </c:pt>
                <c:pt idx="7474">
                  <c:v>184.2</c:v>
                </c:pt>
                <c:pt idx="7475">
                  <c:v>182.5</c:v>
                </c:pt>
                <c:pt idx="7476">
                  <c:v>184</c:v>
                </c:pt>
                <c:pt idx="7477">
                  <c:v>183.4</c:v>
                </c:pt>
                <c:pt idx="7478">
                  <c:v>184.2</c:v>
                </c:pt>
                <c:pt idx="7479">
                  <c:v>185.6</c:v>
                </c:pt>
                <c:pt idx="7480">
                  <c:v>183.9</c:v>
                </c:pt>
                <c:pt idx="7481">
                  <c:v>184.7</c:v>
                </c:pt>
                <c:pt idx="7482">
                  <c:v>184.4</c:v>
                </c:pt>
                <c:pt idx="7483">
                  <c:v>182.9</c:v>
                </c:pt>
                <c:pt idx="7484">
                  <c:v>184.1</c:v>
                </c:pt>
                <c:pt idx="7485">
                  <c:v>183.6</c:v>
                </c:pt>
                <c:pt idx="7486">
                  <c:v>184.3</c:v>
                </c:pt>
                <c:pt idx="7487">
                  <c:v>185.7</c:v>
                </c:pt>
                <c:pt idx="7488">
                  <c:v>185.2</c:v>
                </c:pt>
                <c:pt idx="7489">
                  <c:v>181.9</c:v>
                </c:pt>
                <c:pt idx="7490">
                  <c:v>183</c:v>
                </c:pt>
                <c:pt idx="7491">
                  <c:v>184.6</c:v>
                </c:pt>
                <c:pt idx="7492">
                  <c:v>186.3</c:v>
                </c:pt>
                <c:pt idx="7493">
                  <c:v>184.1</c:v>
                </c:pt>
                <c:pt idx="7494">
                  <c:v>184.2</c:v>
                </c:pt>
                <c:pt idx="7495">
                  <c:v>180.7</c:v>
                </c:pt>
                <c:pt idx="7496">
                  <c:v>184.4</c:v>
                </c:pt>
                <c:pt idx="7497">
                  <c:v>185.1</c:v>
                </c:pt>
                <c:pt idx="7498">
                  <c:v>184.5</c:v>
                </c:pt>
                <c:pt idx="7499">
                  <c:v>187.7</c:v>
                </c:pt>
                <c:pt idx="7500">
                  <c:v>181.5</c:v>
                </c:pt>
                <c:pt idx="7501">
                  <c:v>183</c:v>
                </c:pt>
                <c:pt idx="7502">
                  <c:v>185</c:v>
                </c:pt>
                <c:pt idx="7503">
                  <c:v>183.4</c:v>
                </c:pt>
                <c:pt idx="7504">
                  <c:v>180.2</c:v>
                </c:pt>
                <c:pt idx="7505">
                  <c:v>181.3</c:v>
                </c:pt>
                <c:pt idx="7506">
                  <c:v>181</c:v>
                </c:pt>
                <c:pt idx="7507">
                  <c:v>185.4</c:v>
                </c:pt>
                <c:pt idx="7508">
                  <c:v>182.6</c:v>
                </c:pt>
                <c:pt idx="7509">
                  <c:v>184.5</c:v>
                </c:pt>
                <c:pt idx="7510">
                  <c:v>183.1</c:v>
                </c:pt>
                <c:pt idx="7511">
                  <c:v>183.7</c:v>
                </c:pt>
                <c:pt idx="7512">
                  <c:v>181.8</c:v>
                </c:pt>
                <c:pt idx="7513">
                  <c:v>180.5</c:v>
                </c:pt>
                <c:pt idx="7514">
                  <c:v>182.7</c:v>
                </c:pt>
                <c:pt idx="7515">
                  <c:v>183.5</c:v>
                </c:pt>
                <c:pt idx="7516">
                  <c:v>186</c:v>
                </c:pt>
                <c:pt idx="7517">
                  <c:v>183.7</c:v>
                </c:pt>
                <c:pt idx="7518">
                  <c:v>184.3</c:v>
                </c:pt>
                <c:pt idx="7519">
                  <c:v>183.2</c:v>
                </c:pt>
                <c:pt idx="7520">
                  <c:v>184.4</c:v>
                </c:pt>
                <c:pt idx="7521">
                  <c:v>183.1</c:v>
                </c:pt>
                <c:pt idx="7522">
                  <c:v>184.3</c:v>
                </c:pt>
                <c:pt idx="7523">
                  <c:v>182.6</c:v>
                </c:pt>
                <c:pt idx="7524">
                  <c:v>186.6</c:v>
                </c:pt>
                <c:pt idx="7525">
                  <c:v>183.2</c:v>
                </c:pt>
                <c:pt idx="7526">
                  <c:v>185.3</c:v>
                </c:pt>
                <c:pt idx="7527">
                  <c:v>184.1</c:v>
                </c:pt>
                <c:pt idx="7528">
                  <c:v>184.4</c:v>
                </c:pt>
                <c:pt idx="7529">
                  <c:v>183.8</c:v>
                </c:pt>
                <c:pt idx="7530">
                  <c:v>185.7</c:v>
                </c:pt>
                <c:pt idx="7531">
                  <c:v>186.9</c:v>
                </c:pt>
                <c:pt idx="7532">
                  <c:v>183.4</c:v>
                </c:pt>
                <c:pt idx="7533">
                  <c:v>180.4</c:v>
                </c:pt>
                <c:pt idx="7534">
                  <c:v>185.8</c:v>
                </c:pt>
                <c:pt idx="7535">
                  <c:v>185.7</c:v>
                </c:pt>
                <c:pt idx="7536">
                  <c:v>182.4</c:v>
                </c:pt>
                <c:pt idx="7537">
                  <c:v>184.9</c:v>
                </c:pt>
                <c:pt idx="7538">
                  <c:v>181.7</c:v>
                </c:pt>
                <c:pt idx="7539">
                  <c:v>186.8</c:v>
                </c:pt>
                <c:pt idx="7540">
                  <c:v>184.7</c:v>
                </c:pt>
                <c:pt idx="7541">
                  <c:v>183.6</c:v>
                </c:pt>
                <c:pt idx="7542">
                  <c:v>182.3</c:v>
                </c:pt>
                <c:pt idx="7543">
                  <c:v>183.8</c:v>
                </c:pt>
                <c:pt idx="7544">
                  <c:v>184.8</c:v>
                </c:pt>
                <c:pt idx="7545">
                  <c:v>181.1</c:v>
                </c:pt>
                <c:pt idx="7546">
                  <c:v>186.4</c:v>
                </c:pt>
                <c:pt idx="7547">
                  <c:v>185</c:v>
                </c:pt>
                <c:pt idx="7548">
                  <c:v>182.7</c:v>
                </c:pt>
                <c:pt idx="7549">
                  <c:v>184.3</c:v>
                </c:pt>
                <c:pt idx="7550">
                  <c:v>183.3</c:v>
                </c:pt>
                <c:pt idx="7551">
                  <c:v>186.9</c:v>
                </c:pt>
                <c:pt idx="7552">
                  <c:v>184.5</c:v>
                </c:pt>
                <c:pt idx="7553">
                  <c:v>185.1</c:v>
                </c:pt>
                <c:pt idx="7554">
                  <c:v>183.4</c:v>
                </c:pt>
                <c:pt idx="7555">
                  <c:v>183</c:v>
                </c:pt>
                <c:pt idx="7556">
                  <c:v>182.9</c:v>
                </c:pt>
                <c:pt idx="7557">
                  <c:v>186</c:v>
                </c:pt>
                <c:pt idx="7558">
                  <c:v>184.9</c:v>
                </c:pt>
                <c:pt idx="7559">
                  <c:v>185.1</c:v>
                </c:pt>
                <c:pt idx="7560">
                  <c:v>184.1</c:v>
                </c:pt>
                <c:pt idx="7561">
                  <c:v>187.1</c:v>
                </c:pt>
                <c:pt idx="7562">
                  <c:v>184.7</c:v>
                </c:pt>
                <c:pt idx="7563">
                  <c:v>182.9</c:v>
                </c:pt>
                <c:pt idx="7564">
                  <c:v>180.6</c:v>
                </c:pt>
                <c:pt idx="7565">
                  <c:v>185.6</c:v>
                </c:pt>
                <c:pt idx="7566">
                  <c:v>186.2</c:v>
                </c:pt>
                <c:pt idx="7567">
                  <c:v>183.4</c:v>
                </c:pt>
                <c:pt idx="7568">
                  <c:v>181.4</c:v>
                </c:pt>
                <c:pt idx="7569">
                  <c:v>183.6</c:v>
                </c:pt>
                <c:pt idx="7570">
                  <c:v>181.5</c:v>
                </c:pt>
                <c:pt idx="7571">
                  <c:v>183.7</c:v>
                </c:pt>
                <c:pt idx="7572">
                  <c:v>186</c:v>
                </c:pt>
                <c:pt idx="7573">
                  <c:v>183</c:v>
                </c:pt>
                <c:pt idx="7574">
                  <c:v>185.5</c:v>
                </c:pt>
                <c:pt idx="7575">
                  <c:v>183.1</c:v>
                </c:pt>
                <c:pt idx="7576">
                  <c:v>182.6</c:v>
                </c:pt>
                <c:pt idx="7577">
                  <c:v>184.1</c:v>
                </c:pt>
                <c:pt idx="7578">
                  <c:v>188.5</c:v>
                </c:pt>
                <c:pt idx="7579">
                  <c:v>184.4</c:v>
                </c:pt>
                <c:pt idx="7580">
                  <c:v>185</c:v>
                </c:pt>
                <c:pt idx="7581">
                  <c:v>185.4</c:v>
                </c:pt>
                <c:pt idx="7582">
                  <c:v>186</c:v>
                </c:pt>
                <c:pt idx="7583">
                  <c:v>182.3</c:v>
                </c:pt>
                <c:pt idx="7584">
                  <c:v>182.6</c:v>
                </c:pt>
                <c:pt idx="7585">
                  <c:v>181</c:v>
                </c:pt>
                <c:pt idx="7586">
                  <c:v>185</c:v>
                </c:pt>
                <c:pt idx="7587">
                  <c:v>184</c:v>
                </c:pt>
                <c:pt idx="7588">
                  <c:v>182.3</c:v>
                </c:pt>
                <c:pt idx="7589">
                  <c:v>182.9</c:v>
                </c:pt>
                <c:pt idx="7590">
                  <c:v>183.9</c:v>
                </c:pt>
                <c:pt idx="7591">
                  <c:v>184.1</c:v>
                </c:pt>
                <c:pt idx="7592">
                  <c:v>187.6</c:v>
                </c:pt>
                <c:pt idx="7593">
                  <c:v>183.6</c:v>
                </c:pt>
                <c:pt idx="7594">
                  <c:v>182.2</c:v>
                </c:pt>
                <c:pt idx="7595">
                  <c:v>183</c:v>
                </c:pt>
                <c:pt idx="7596">
                  <c:v>183.9</c:v>
                </c:pt>
                <c:pt idx="7597">
                  <c:v>185.4</c:v>
                </c:pt>
                <c:pt idx="7598">
                  <c:v>182.7</c:v>
                </c:pt>
                <c:pt idx="7599">
                  <c:v>183.3</c:v>
                </c:pt>
                <c:pt idx="7600">
                  <c:v>184</c:v>
                </c:pt>
                <c:pt idx="7601">
                  <c:v>185.9</c:v>
                </c:pt>
                <c:pt idx="7602">
                  <c:v>182.2</c:v>
                </c:pt>
                <c:pt idx="7603">
                  <c:v>182.6</c:v>
                </c:pt>
                <c:pt idx="7604">
                  <c:v>183</c:v>
                </c:pt>
                <c:pt idx="7605">
                  <c:v>180.7</c:v>
                </c:pt>
                <c:pt idx="7606">
                  <c:v>181.7</c:v>
                </c:pt>
                <c:pt idx="7607">
                  <c:v>185.3</c:v>
                </c:pt>
                <c:pt idx="7608">
                  <c:v>184.9</c:v>
                </c:pt>
                <c:pt idx="7609">
                  <c:v>184</c:v>
                </c:pt>
                <c:pt idx="7610">
                  <c:v>184.5</c:v>
                </c:pt>
                <c:pt idx="7611">
                  <c:v>184.5</c:v>
                </c:pt>
                <c:pt idx="7612">
                  <c:v>183</c:v>
                </c:pt>
                <c:pt idx="7613">
                  <c:v>185.8</c:v>
                </c:pt>
                <c:pt idx="7614">
                  <c:v>184.8</c:v>
                </c:pt>
                <c:pt idx="7615">
                  <c:v>181.3</c:v>
                </c:pt>
                <c:pt idx="7616">
                  <c:v>184.6</c:v>
                </c:pt>
                <c:pt idx="7617">
                  <c:v>185.2</c:v>
                </c:pt>
                <c:pt idx="7618">
                  <c:v>184.8</c:v>
                </c:pt>
                <c:pt idx="7619">
                  <c:v>183.9</c:v>
                </c:pt>
                <c:pt idx="7620">
                  <c:v>182.5</c:v>
                </c:pt>
                <c:pt idx="7621">
                  <c:v>184.4</c:v>
                </c:pt>
                <c:pt idx="7622">
                  <c:v>183.8</c:v>
                </c:pt>
                <c:pt idx="7623">
                  <c:v>182.1</c:v>
                </c:pt>
                <c:pt idx="7624">
                  <c:v>183.9</c:v>
                </c:pt>
                <c:pt idx="7625">
                  <c:v>185.2</c:v>
                </c:pt>
                <c:pt idx="7626">
                  <c:v>183.7</c:v>
                </c:pt>
                <c:pt idx="7627">
                  <c:v>183.8</c:v>
                </c:pt>
                <c:pt idx="7628">
                  <c:v>182.6</c:v>
                </c:pt>
                <c:pt idx="7629">
                  <c:v>182.2</c:v>
                </c:pt>
                <c:pt idx="7630">
                  <c:v>183.5</c:v>
                </c:pt>
                <c:pt idx="7631">
                  <c:v>181.8</c:v>
                </c:pt>
                <c:pt idx="7632">
                  <c:v>183.6</c:v>
                </c:pt>
                <c:pt idx="7633">
                  <c:v>184.6</c:v>
                </c:pt>
                <c:pt idx="7634">
                  <c:v>182.4</c:v>
                </c:pt>
                <c:pt idx="7635">
                  <c:v>183.2</c:v>
                </c:pt>
                <c:pt idx="7636">
                  <c:v>183</c:v>
                </c:pt>
                <c:pt idx="7637">
                  <c:v>180.7</c:v>
                </c:pt>
                <c:pt idx="7638">
                  <c:v>180.4</c:v>
                </c:pt>
                <c:pt idx="7639">
                  <c:v>183.3</c:v>
                </c:pt>
                <c:pt idx="7640">
                  <c:v>185.1</c:v>
                </c:pt>
                <c:pt idx="7641">
                  <c:v>183.3</c:v>
                </c:pt>
                <c:pt idx="7642">
                  <c:v>180.9</c:v>
                </c:pt>
                <c:pt idx="7643">
                  <c:v>185.7</c:v>
                </c:pt>
                <c:pt idx="7644">
                  <c:v>184.3</c:v>
                </c:pt>
                <c:pt idx="7645">
                  <c:v>183.3</c:v>
                </c:pt>
                <c:pt idx="7646">
                  <c:v>182</c:v>
                </c:pt>
                <c:pt idx="7647">
                  <c:v>184.3</c:v>
                </c:pt>
                <c:pt idx="7648">
                  <c:v>185.2</c:v>
                </c:pt>
                <c:pt idx="7649">
                  <c:v>184</c:v>
                </c:pt>
                <c:pt idx="7650">
                  <c:v>183.2</c:v>
                </c:pt>
                <c:pt idx="7651">
                  <c:v>182</c:v>
                </c:pt>
                <c:pt idx="7652">
                  <c:v>183.7</c:v>
                </c:pt>
                <c:pt idx="7653">
                  <c:v>183</c:v>
                </c:pt>
                <c:pt idx="7654">
                  <c:v>181.8</c:v>
                </c:pt>
                <c:pt idx="7655">
                  <c:v>185.2</c:v>
                </c:pt>
                <c:pt idx="7656">
                  <c:v>181.8</c:v>
                </c:pt>
                <c:pt idx="7657">
                  <c:v>182.9</c:v>
                </c:pt>
                <c:pt idx="7658">
                  <c:v>182.2</c:v>
                </c:pt>
                <c:pt idx="7659">
                  <c:v>184</c:v>
                </c:pt>
                <c:pt idx="7660">
                  <c:v>186.5</c:v>
                </c:pt>
                <c:pt idx="7661">
                  <c:v>186.7</c:v>
                </c:pt>
                <c:pt idx="7662">
                  <c:v>182.5</c:v>
                </c:pt>
                <c:pt idx="7663">
                  <c:v>183.8</c:v>
                </c:pt>
                <c:pt idx="7664">
                  <c:v>182.5</c:v>
                </c:pt>
                <c:pt idx="7665">
                  <c:v>184.1</c:v>
                </c:pt>
                <c:pt idx="7666">
                  <c:v>183.2</c:v>
                </c:pt>
                <c:pt idx="7667">
                  <c:v>185.7</c:v>
                </c:pt>
                <c:pt idx="7668">
                  <c:v>181.7</c:v>
                </c:pt>
                <c:pt idx="7669">
                  <c:v>185.1</c:v>
                </c:pt>
                <c:pt idx="7670">
                  <c:v>184.6</c:v>
                </c:pt>
                <c:pt idx="7671">
                  <c:v>185.6</c:v>
                </c:pt>
                <c:pt idx="7672">
                  <c:v>181.2</c:v>
                </c:pt>
                <c:pt idx="7673">
                  <c:v>183.4</c:v>
                </c:pt>
                <c:pt idx="7674">
                  <c:v>185.2</c:v>
                </c:pt>
                <c:pt idx="7675">
                  <c:v>185.4</c:v>
                </c:pt>
                <c:pt idx="7676">
                  <c:v>180.4</c:v>
                </c:pt>
                <c:pt idx="7677">
                  <c:v>183.9</c:v>
                </c:pt>
                <c:pt idx="7678">
                  <c:v>181.7</c:v>
                </c:pt>
                <c:pt idx="7679">
                  <c:v>183.3</c:v>
                </c:pt>
                <c:pt idx="7680">
                  <c:v>181.7</c:v>
                </c:pt>
                <c:pt idx="7681">
                  <c:v>185.4</c:v>
                </c:pt>
                <c:pt idx="7682">
                  <c:v>184.6</c:v>
                </c:pt>
                <c:pt idx="7683">
                  <c:v>183.2</c:v>
                </c:pt>
                <c:pt idx="7684">
                  <c:v>180.9</c:v>
                </c:pt>
                <c:pt idx="7685">
                  <c:v>184.3</c:v>
                </c:pt>
                <c:pt idx="7686">
                  <c:v>184.1</c:v>
                </c:pt>
                <c:pt idx="7687">
                  <c:v>185.3</c:v>
                </c:pt>
                <c:pt idx="7688">
                  <c:v>182.4</c:v>
                </c:pt>
                <c:pt idx="7689">
                  <c:v>184.6</c:v>
                </c:pt>
                <c:pt idx="7690">
                  <c:v>184.9</c:v>
                </c:pt>
                <c:pt idx="7691">
                  <c:v>181.7</c:v>
                </c:pt>
                <c:pt idx="7692">
                  <c:v>183.7</c:v>
                </c:pt>
                <c:pt idx="7693">
                  <c:v>184.5</c:v>
                </c:pt>
                <c:pt idx="7694">
                  <c:v>182.3</c:v>
                </c:pt>
                <c:pt idx="7695">
                  <c:v>183.3</c:v>
                </c:pt>
                <c:pt idx="7696">
                  <c:v>179.8</c:v>
                </c:pt>
                <c:pt idx="7697">
                  <c:v>184.8</c:v>
                </c:pt>
                <c:pt idx="7698">
                  <c:v>182.8</c:v>
                </c:pt>
                <c:pt idx="7699">
                  <c:v>182.5</c:v>
                </c:pt>
                <c:pt idx="7700">
                  <c:v>184.2</c:v>
                </c:pt>
                <c:pt idx="7701">
                  <c:v>184.6</c:v>
                </c:pt>
                <c:pt idx="7702">
                  <c:v>184.8</c:v>
                </c:pt>
                <c:pt idx="7703">
                  <c:v>184.5</c:v>
                </c:pt>
                <c:pt idx="7704">
                  <c:v>182</c:v>
                </c:pt>
                <c:pt idx="7705">
                  <c:v>184.3</c:v>
                </c:pt>
                <c:pt idx="7706">
                  <c:v>185</c:v>
                </c:pt>
                <c:pt idx="7707">
                  <c:v>182.9</c:v>
                </c:pt>
                <c:pt idx="7708">
                  <c:v>182.5</c:v>
                </c:pt>
                <c:pt idx="7709">
                  <c:v>183.4</c:v>
                </c:pt>
                <c:pt idx="7710">
                  <c:v>183.1</c:v>
                </c:pt>
                <c:pt idx="7711">
                  <c:v>184.1</c:v>
                </c:pt>
                <c:pt idx="7712">
                  <c:v>182.5</c:v>
                </c:pt>
                <c:pt idx="7713">
                  <c:v>184.2</c:v>
                </c:pt>
                <c:pt idx="7714">
                  <c:v>181.1</c:v>
                </c:pt>
                <c:pt idx="7715">
                  <c:v>184.1</c:v>
                </c:pt>
                <c:pt idx="7716">
                  <c:v>183.6</c:v>
                </c:pt>
                <c:pt idx="7717">
                  <c:v>184.4</c:v>
                </c:pt>
                <c:pt idx="7718">
                  <c:v>183.1</c:v>
                </c:pt>
                <c:pt idx="7719">
                  <c:v>182</c:v>
                </c:pt>
                <c:pt idx="7720">
                  <c:v>184.3</c:v>
                </c:pt>
                <c:pt idx="7721">
                  <c:v>182.7</c:v>
                </c:pt>
                <c:pt idx="7722">
                  <c:v>181</c:v>
                </c:pt>
                <c:pt idx="7723">
                  <c:v>182.1</c:v>
                </c:pt>
                <c:pt idx="7724">
                  <c:v>182.6</c:v>
                </c:pt>
                <c:pt idx="7725">
                  <c:v>183</c:v>
                </c:pt>
                <c:pt idx="7726">
                  <c:v>184.5</c:v>
                </c:pt>
                <c:pt idx="7727">
                  <c:v>182.3</c:v>
                </c:pt>
                <c:pt idx="7728">
                  <c:v>181.6</c:v>
                </c:pt>
                <c:pt idx="7729">
                  <c:v>183.1</c:v>
                </c:pt>
                <c:pt idx="7730">
                  <c:v>182.1</c:v>
                </c:pt>
                <c:pt idx="7731">
                  <c:v>182.2</c:v>
                </c:pt>
                <c:pt idx="7732">
                  <c:v>184.4</c:v>
                </c:pt>
                <c:pt idx="7733">
                  <c:v>183.2</c:v>
                </c:pt>
                <c:pt idx="7734">
                  <c:v>183.7</c:v>
                </c:pt>
                <c:pt idx="7735">
                  <c:v>184.3</c:v>
                </c:pt>
                <c:pt idx="7736">
                  <c:v>186.6</c:v>
                </c:pt>
                <c:pt idx="7737">
                  <c:v>182</c:v>
                </c:pt>
                <c:pt idx="7738">
                  <c:v>184.2</c:v>
                </c:pt>
                <c:pt idx="7739">
                  <c:v>183</c:v>
                </c:pt>
                <c:pt idx="7740">
                  <c:v>182.1</c:v>
                </c:pt>
                <c:pt idx="7741">
                  <c:v>182.1</c:v>
                </c:pt>
                <c:pt idx="7742">
                  <c:v>183.3</c:v>
                </c:pt>
                <c:pt idx="7743">
                  <c:v>183.3</c:v>
                </c:pt>
                <c:pt idx="7744">
                  <c:v>184.1</c:v>
                </c:pt>
                <c:pt idx="7745">
                  <c:v>184.4</c:v>
                </c:pt>
                <c:pt idx="7746">
                  <c:v>181.8</c:v>
                </c:pt>
                <c:pt idx="7747">
                  <c:v>187.2</c:v>
                </c:pt>
                <c:pt idx="7748">
                  <c:v>184.3</c:v>
                </c:pt>
                <c:pt idx="7749">
                  <c:v>184.7</c:v>
                </c:pt>
                <c:pt idx="7750">
                  <c:v>183.6</c:v>
                </c:pt>
                <c:pt idx="7751">
                  <c:v>186.5</c:v>
                </c:pt>
                <c:pt idx="7752">
                  <c:v>184.4</c:v>
                </c:pt>
                <c:pt idx="7753">
                  <c:v>184.5</c:v>
                </c:pt>
                <c:pt idx="7754">
                  <c:v>184</c:v>
                </c:pt>
                <c:pt idx="7755">
                  <c:v>183.8</c:v>
                </c:pt>
                <c:pt idx="7756">
                  <c:v>183.8</c:v>
                </c:pt>
                <c:pt idx="7757">
                  <c:v>186.6</c:v>
                </c:pt>
                <c:pt idx="7758">
                  <c:v>183.3</c:v>
                </c:pt>
                <c:pt idx="7759">
                  <c:v>183.3</c:v>
                </c:pt>
                <c:pt idx="7760">
                  <c:v>182.6</c:v>
                </c:pt>
                <c:pt idx="7761">
                  <c:v>184.5</c:v>
                </c:pt>
                <c:pt idx="7762">
                  <c:v>182.4</c:v>
                </c:pt>
                <c:pt idx="7763">
                  <c:v>186.3</c:v>
                </c:pt>
                <c:pt idx="7764">
                  <c:v>185.3</c:v>
                </c:pt>
                <c:pt idx="7765">
                  <c:v>183.9</c:v>
                </c:pt>
                <c:pt idx="7766">
                  <c:v>181.7</c:v>
                </c:pt>
                <c:pt idx="7767">
                  <c:v>186</c:v>
                </c:pt>
                <c:pt idx="7768">
                  <c:v>180.8</c:v>
                </c:pt>
                <c:pt idx="7769">
                  <c:v>183.4</c:v>
                </c:pt>
                <c:pt idx="7770">
                  <c:v>181.6</c:v>
                </c:pt>
                <c:pt idx="7771">
                  <c:v>182.8</c:v>
                </c:pt>
                <c:pt idx="7772">
                  <c:v>183.5</c:v>
                </c:pt>
                <c:pt idx="7773">
                  <c:v>180.6</c:v>
                </c:pt>
                <c:pt idx="7774">
                  <c:v>183.9</c:v>
                </c:pt>
                <c:pt idx="7775">
                  <c:v>183</c:v>
                </c:pt>
                <c:pt idx="7776">
                  <c:v>182.5</c:v>
                </c:pt>
                <c:pt idx="7777">
                  <c:v>180.3</c:v>
                </c:pt>
                <c:pt idx="7778">
                  <c:v>185</c:v>
                </c:pt>
                <c:pt idx="7779">
                  <c:v>181.9</c:v>
                </c:pt>
                <c:pt idx="7780">
                  <c:v>183.1</c:v>
                </c:pt>
                <c:pt idx="7781">
                  <c:v>181.9</c:v>
                </c:pt>
                <c:pt idx="7782">
                  <c:v>182.2</c:v>
                </c:pt>
                <c:pt idx="7783">
                  <c:v>184.8</c:v>
                </c:pt>
                <c:pt idx="7784">
                  <c:v>182.3</c:v>
                </c:pt>
                <c:pt idx="7785">
                  <c:v>185.1</c:v>
                </c:pt>
                <c:pt idx="7786">
                  <c:v>182</c:v>
                </c:pt>
                <c:pt idx="7787">
                  <c:v>183.1</c:v>
                </c:pt>
                <c:pt idx="7788">
                  <c:v>181.3</c:v>
                </c:pt>
                <c:pt idx="7789">
                  <c:v>180.2</c:v>
                </c:pt>
                <c:pt idx="7790">
                  <c:v>184.9</c:v>
                </c:pt>
                <c:pt idx="7791">
                  <c:v>180.4</c:v>
                </c:pt>
                <c:pt idx="7792">
                  <c:v>184.1</c:v>
                </c:pt>
                <c:pt idx="7793">
                  <c:v>182.3</c:v>
                </c:pt>
                <c:pt idx="7794">
                  <c:v>184.3</c:v>
                </c:pt>
                <c:pt idx="7795">
                  <c:v>181.9</c:v>
                </c:pt>
                <c:pt idx="7796">
                  <c:v>183.2</c:v>
                </c:pt>
                <c:pt idx="7797">
                  <c:v>181</c:v>
                </c:pt>
                <c:pt idx="7798">
                  <c:v>184.7</c:v>
                </c:pt>
                <c:pt idx="7799">
                  <c:v>182.3</c:v>
                </c:pt>
                <c:pt idx="7800">
                  <c:v>182.3</c:v>
                </c:pt>
                <c:pt idx="7801">
                  <c:v>181.8</c:v>
                </c:pt>
                <c:pt idx="7802">
                  <c:v>182.7</c:v>
                </c:pt>
                <c:pt idx="7803">
                  <c:v>184.3</c:v>
                </c:pt>
                <c:pt idx="7804">
                  <c:v>182.3</c:v>
                </c:pt>
                <c:pt idx="7805">
                  <c:v>181.1</c:v>
                </c:pt>
                <c:pt idx="7806">
                  <c:v>183</c:v>
                </c:pt>
                <c:pt idx="7807">
                  <c:v>182.4</c:v>
                </c:pt>
                <c:pt idx="7808">
                  <c:v>182.2</c:v>
                </c:pt>
                <c:pt idx="7809">
                  <c:v>184.8</c:v>
                </c:pt>
                <c:pt idx="7810">
                  <c:v>184.2</c:v>
                </c:pt>
                <c:pt idx="7811">
                  <c:v>180.3</c:v>
                </c:pt>
                <c:pt idx="7812">
                  <c:v>183.1</c:v>
                </c:pt>
                <c:pt idx="7813">
                  <c:v>183.7</c:v>
                </c:pt>
                <c:pt idx="7814">
                  <c:v>180.6</c:v>
                </c:pt>
                <c:pt idx="7815">
                  <c:v>182.5</c:v>
                </c:pt>
                <c:pt idx="7816">
                  <c:v>180.9</c:v>
                </c:pt>
                <c:pt idx="7817">
                  <c:v>181</c:v>
                </c:pt>
                <c:pt idx="7818">
                  <c:v>182.7</c:v>
                </c:pt>
                <c:pt idx="7819">
                  <c:v>184</c:v>
                </c:pt>
                <c:pt idx="7820">
                  <c:v>180.7</c:v>
                </c:pt>
                <c:pt idx="7821">
                  <c:v>181.4</c:v>
                </c:pt>
                <c:pt idx="7822">
                  <c:v>183.9</c:v>
                </c:pt>
                <c:pt idx="7823">
                  <c:v>179.8</c:v>
                </c:pt>
                <c:pt idx="7824">
                  <c:v>179</c:v>
                </c:pt>
                <c:pt idx="7825">
                  <c:v>180.4</c:v>
                </c:pt>
                <c:pt idx="7826">
                  <c:v>183.4</c:v>
                </c:pt>
                <c:pt idx="7827">
                  <c:v>183</c:v>
                </c:pt>
                <c:pt idx="7828">
                  <c:v>183.2</c:v>
                </c:pt>
                <c:pt idx="7829">
                  <c:v>183.5</c:v>
                </c:pt>
                <c:pt idx="7830">
                  <c:v>182.4</c:v>
                </c:pt>
                <c:pt idx="7831">
                  <c:v>181.6</c:v>
                </c:pt>
                <c:pt idx="7832">
                  <c:v>183.2</c:v>
                </c:pt>
                <c:pt idx="7833">
                  <c:v>180.9</c:v>
                </c:pt>
                <c:pt idx="7834">
                  <c:v>183.4</c:v>
                </c:pt>
                <c:pt idx="7835">
                  <c:v>182.1</c:v>
                </c:pt>
                <c:pt idx="7836">
                  <c:v>181.4</c:v>
                </c:pt>
                <c:pt idx="7837">
                  <c:v>183</c:v>
                </c:pt>
                <c:pt idx="7838">
                  <c:v>182.3</c:v>
                </c:pt>
                <c:pt idx="7839">
                  <c:v>182.5</c:v>
                </c:pt>
                <c:pt idx="7840">
                  <c:v>180.7</c:v>
                </c:pt>
                <c:pt idx="7841">
                  <c:v>183.4</c:v>
                </c:pt>
                <c:pt idx="7842">
                  <c:v>181.5</c:v>
                </c:pt>
                <c:pt idx="7843">
                  <c:v>181.4</c:v>
                </c:pt>
                <c:pt idx="7844">
                  <c:v>180</c:v>
                </c:pt>
                <c:pt idx="7845">
                  <c:v>184.9</c:v>
                </c:pt>
                <c:pt idx="7846">
                  <c:v>181.6</c:v>
                </c:pt>
                <c:pt idx="7847">
                  <c:v>181.4</c:v>
                </c:pt>
                <c:pt idx="7848">
                  <c:v>183.1</c:v>
                </c:pt>
                <c:pt idx="7849">
                  <c:v>182.6</c:v>
                </c:pt>
                <c:pt idx="7850">
                  <c:v>185.2</c:v>
                </c:pt>
                <c:pt idx="7851">
                  <c:v>183</c:v>
                </c:pt>
                <c:pt idx="7852">
                  <c:v>184.9</c:v>
                </c:pt>
                <c:pt idx="7853">
                  <c:v>181.9</c:v>
                </c:pt>
                <c:pt idx="7854">
                  <c:v>181.5</c:v>
                </c:pt>
                <c:pt idx="7855">
                  <c:v>182.1</c:v>
                </c:pt>
                <c:pt idx="7856">
                  <c:v>180.5</c:v>
                </c:pt>
                <c:pt idx="7857">
                  <c:v>183.8</c:v>
                </c:pt>
                <c:pt idx="7858">
                  <c:v>185.9</c:v>
                </c:pt>
                <c:pt idx="7859">
                  <c:v>182.9</c:v>
                </c:pt>
                <c:pt idx="7860">
                  <c:v>183.3</c:v>
                </c:pt>
                <c:pt idx="7861">
                  <c:v>181.9</c:v>
                </c:pt>
                <c:pt idx="7862">
                  <c:v>182.1</c:v>
                </c:pt>
                <c:pt idx="7863">
                  <c:v>181.7</c:v>
                </c:pt>
                <c:pt idx="7864">
                  <c:v>180.9</c:v>
                </c:pt>
                <c:pt idx="7865">
                  <c:v>181.7</c:v>
                </c:pt>
                <c:pt idx="7866">
                  <c:v>181.8</c:v>
                </c:pt>
                <c:pt idx="7867">
                  <c:v>185.8</c:v>
                </c:pt>
                <c:pt idx="7868">
                  <c:v>184.6</c:v>
                </c:pt>
                <c:pt idx="7869">
                  <c:v>182.1</c:v>
                </c:pt>
                <c:pt idx="7870">
                  <c:v>184.7</c:v>
                </c:pt>
                <c:pt idx="7871">
                  <c:v>180.2</c:v>
                </c:pt>
                <c:pt idx="7872">
                  <c:v>181.3</c:v>
                </c:pt>
                <c:pt idx="7873">
                  <c:v>181.7</c:v>
                </c:pt>
                <c:pt idx="7874">
                  <c:v>182.4</c:v>
                </c:pt>
                <c:pt idx="7875">
                  <c:v>181.8</c:v>
                </c:pt>
                <c:pt idx="7876">
                  <c:v>179.6</c:v>
                </c:pt>
                <c:pt idx="7877">
                  <c:v>182.9</c:v>
                </c:pt>
                <c:pt idx="7878">
                  <c:v>184.7</c:v>
                </c:pt>
                <c:pt idx="7879">
                  <c:v>183.1</c:v>
                </c:pt>
                <c:pt idx="7880">
                  <c:v>180.2</c:v>
                </c:pt>
                <c:pt idx="7881">
                  <c:v>184.8</c:v>
                </c:pt>
                <c:pt idx="7882">
                  <c:v>181.4</c:v>
                </c:pt>
                <c:pt idx="7883">
                  <c:v>181.9</c:v>
                </c:pt>
                <c:pt idx="7884">
                  <c:v>182.7</c:v>
                </c:pt>
                <c:pt idx="7885">
                  <c:v>183.1</c:v>
                </c:pt>
                <c:pt idx="7886">
                  <c:v>184.2</c:v>
                </c:pt>
                <c:pt idx="7887">
                  <c:v>181.3</c:v>
                </c:pt>
                <c:pt idx="7888">
                  <c:v>182.9</c:v>
                </c:pt>
                <c:pt idx="7889">
                  <c:v>184.1</c:v>
                </c:pt>
                <c:pt idx="7890">
                  <c:v>184.1</c:v>
                </c:pt>
                <c:pt idx="7891">
                  <c:v>184.6</c:v>
                </c:pt>
                <c:pt idx="7892">
                  <c:v>182.8</c:v>
                </c:pt>
                <c:pt idx="7893">
                  <c:v>182.7</c:v>
                </c:pt>
                <c:pt idx="7894">
                  <c:v>181.4</c:v>
                </c:pt>
                <c:pt idx="7895">
                  <c:v>182.1</c:v>
                </c:pt>
                <c:pt idx="7896">
                  <c:v>183.6</c:v>
                </c:pt>
                <c:pt idx="7897">
                  <c:v>178.9</c:v>
                </c:pt>
                <c:pt idx="7898">
                  <c:v>181.4</c:v>
                </c:pt>
                <c:pt idx="7899">
                  <c:v>182.3</c:v>
                </c:pt>
                <c:pt idx="7900">
                  <c:v>184.6</c:v>
                </c:pt>
                <c:pt idx="7901">
                  <c:v>183.2</c:v>
                </c:pt>
                <c:pt idx="7902">
                  <c:v>184.7</c:v>
                </c:pt>
                <c:pt idx="7903">
                  <c:v>182.5</c:v>
                </c:pt>
                <c:pt idx="7904">
                  <c:v>180</c:v>
                </c:pt>
                <c:pt idx="7905">
                  <c:v>182.1</c:v>
                </c:pt>
                <c:pt idx="7906">
                  <c:v>183.3</c:v>
                </c:pt>
                <c:pt idx="7907">
                  <c:v>183.4</c:v>
                </c:pt>
                <c:pt idx="7908">
                  <c:v>183.3</c:v>
                </c:pt>
                <c:pt idx="7909">
                  <c:v>182.1</c:v>
                </c:pt>
                <c:pt idx="7910">
                  <c:v>187.6</c:v>
                </c:pt>
                <c:pt idx="7911">
                  <c:v>183.4</c:v>
                </c:pt>
                <c:pt idx="7912">
                  <c:v>179.7</c:v>
                </c:pt>
                <c:pt idx="7913">
                  <c:v>182.6</c:v>
                </c:pt>
                <c:pt idx="7914">
                  <c:v>184</c:v>
                </c:pt>
                <c:pt idx="7915">
                  <c:v>181.9</c:v>
                </c:pt>
                <c:pt idx="7916">
                  <c:v>184.8</c:v>
                </c:pt>
                <c:pt idx="7917">
                  <c:v>180.8</c:v>
                </c:pt>
                <c:pt idx="7918">
                  <c:v>183.1</c:v>
                </c:pt>
                <c:pt idx="7919">
                  <c:v>182</c:v>
                </c:pt>
                <c:pt idx="7920">
                  <c:v>181.4</c:v>
                </c:pt>
                <c:pt idx="7921">
                  <c:v>185.3</c:v>
                </c:pt>
                <c:pt idx="7922">
                  <c:v>183.5</c:v>
                </c:pt>
                <c:pt idx="7923">
                  <c:v>183.3</c:v>
                </c:pt>
                <c:pt idx="7924">
                  <c:v>183.5</c:v>
                </c:pt>
                <c:pt idx="7925">
                  <c:v>183.4</c:v>
                </c:pt>
                <c:pt idx="7926">
                  <c:v>183</c:v>
                </c:pt>
                <c:pt idx="7927">
                  <c:v>185.4</c:v>
                </c:pt>
                <c:pt idx="7928">
                  <c:v>184</c:v>
                </c:pt>
                <c:pt idx="7929">
                  <c:v>182.2</c:v>
                </c:pt>
                <c:pt idx="7930">
                  <c:v>182.9</c:v>
                </c:pt>
                <c:pt idx="7931">
                  <c:v>181.9</c:v>
                </c:pt>
                <c:pt idx="7932">
                  <c:v>183.2</c:v>
                </c:pt>
                <c:pt idx="7933">
                  <c:v>182.5</c:v>
                </c:pt>
                <c:pt idx="7934">
                  <c:v>182.5</c:v>
                </c:pt>
                <c:pt idx="7935">
                  <c:v>184.1</c:v>
                </c:pt>
                <c:pt idx="7936">
                  <c:v>183.2</c:v>
                </c:pt>
                <c:pt idx="7937">
                  <c:v>180.7</c:v>
                </c:pt>
                <c:pt idx="7938">
                  <c:v>185</c:v>
                </c:pt>
                <c:pt idx="7939">
                  <c:v>184.9</c:v>
                </c:pt>
                <c:pt idx="7940">
                  <c:v>182.4</c:v>
                </c:pt>
                <c:pt idx="7941">
                  <c:v>183.6</c:v>
                </c:pt>
                <c:pt idx="7942">
                  <c:v>183.9</c:v>
                </c:pt>
                <c:pt idx="7943">
                  <c:v>184.7</c:v>
                </c:pt>
                <c:pt idx="7944">
                  <c:v>185.8</c:v>
                </c:pt>
                <c:pt idx="7945">
                  <c:v>184.4</c:v>
                </c:pt>
                <c:pt idx="7946">
                  <c:v>184.7</c:v>
                </c:pt>
                <c:pt idx="7947">
                  <c:v>183</c:v>
                </c:pt>
                <c:pt idx="7948">
                  <c:v>185</c:v>
                </c:pt>
                <c:pt idx="7949">
                  <c:v>182.1</c:v>
                </c:pt>
                <c:pt idx="7950">
                  <c:v>181.8</c:v>
                </c:pt>
                <c:pt idx="7951">
                  <c:v>184.4</c:v>
                </c:pt>
                <c:pt idx="7952">
                  <c:v>182.8</c:v>
                </c:pt>
                <c:pt idx="7953">
                  <c:v>181.7</c:v>
                </c:pt>
                <c:pt idx="7954">
                  <c:v>183</c:v>
                </c:pt>
                <c:pt idx="7955">
                  <c:v>183.6</c:v>
                </c:pt>
                <c:pt idx="7956">
                  <c:v>180.9</c:v>
                </c:pt>
                <c:pt idx="7957">
                  <c:v>182.3</c:v>
                </c:pt>
                <c:pt idx="7958">
                  <c:v>184.3</c:v>
                </c:pt>
                <c:pt idx="7959">
                  <c:v>182.7</c:v>
                </c:pt>
                <c:pt idx="7960">
                  <c:v>184.6</c:v>
                </c:pt>
                <c:pt idx="7961">
                  <c:v>187.8</c:v>
                </c:pt>
                <c:pt idx="7962">
                  <c:v>179.3</c:v>
                </c:pt>
                <c:pt idx="7963">
                  <c:v>182.3</c:v>
                </c:pt>
                <c:pt idx="7964">
                  <c:v>185</c:v>
                </c:pt>
                <c:pt idx="7965">
                  <c:v>179.7</c:v>
                </c:pt>
                <c:pt idx="7966">
                  <c:v>184.9</c:v>
                </c:pt>
                <c:pt idx="7967">
                  <c:v>184.9</c:v>
                </c:pt>
                <c:pt idx="7968">
                  <c:v>181</c:v>
                </c:pt>
                <c:pt idx="7969">
                  <c:v>186.4</c:v>
                </c:pt>
                <c:pt idx="7970">
                  <c:v>182.9</c:v>
                </c:pt>
                <c:pt idx="7971">
                  <c:v>183.9</c:v>
                </c:pt>
                <c:pt idx="7972">
                  <c:v>182.2</c:v>
                </c:pt>
                <c:pt idx="7973">
                  <c:v>182.4</c:v>
                </c:pt>
                <c:pt idx="7974">
                  <c:v>184.3</c:v>
                </c:pt>
                <c:pt idx="7975">
                  <c:v>182.6</c:v>
                </c:pt>
                <c:pt idx="7976">
                  <c:v>184.6</c:v>
                </c:pt>
                <c:pt idx="7977">
                  <c:v>181.4</c:v>
                </c:pt>
                <c:pt idx="7978">
                  <c:v>182.3</c:v>
                </c:pt>
                <c:pt idx="7979">
                  <c:v>182.6</c:v>
                </c:pt>
                <c:pt idx="7980">
                  <c:v>185.2</c:v>
                </c:pt>
                <c:pt idx="7981">
                  <c:v>186.4</c:v>
                </c:pt>
                <c:pt idx="7982">
                  <c:v>184.1</c:v>
                </c:pt>
                <c:pt idx="7983">
                  <c:v>185.9</c:v>
                </c:pt>
                <c:pt idx="7984">
                  <c:v>184.4</c:v>
                </c:pt>
                <c:pt idx="7985">
                  <c:v>184.8</c:v>
                </c:pt>
                <c:pt idx="7986">
                  <c:v>181.5</c:v>
                </c:pt>
                <c:pt idx="7987">
                  <c:v>184.7</c:v>
                </c:pt>
                <c:pt idx="7988">
                  <c:v>184.5</c:v>
                </c:pt>
                <c:pt idx="7989">
                  <c:v>181.9</c:v>
                </c:pt>
                <c:pt idx="7990">
                  <c:v>185.7</c:v>
                </c:pt>
                <c:pt idx="7991">
                  <c:v>186.9</c:v>
                </c:pt>
                <c:pt idx="7992">
                  <c:v>183.6</c:v>
                </c:pt>
                <c:pt idx="7993">
                  <c:v>184.5</c:v>
                </c:pt>
                <c:pt idx="7994">
                  <c:v>185</c:v>
                </c:pt>
                <c:pt idx="7995">
                  <c:v>181.1</c:v>
                </c:pt>
                <c:pt idx="7996">
                  <c:v>184.6</c:v>
                </c:pt>
                <c:pt idx="7997">
                  <c:v>184.7</c:v>
                </c:pt>
                <c:pt idx="7998">
                  <c:v>185.3</c:v>
                </c:pt>
                <c:pt idx="7999">
                  <c:v>184.1</c:v>
                </c:pt>
                <c:pt idx="8000">
                  <c:v>183.5</c:v>
                </c:pt>
                <c:pt idx="8001">
                  <c:v>185.3</c:v>
                </c:pt>
                <c:pt idx="8002">
                  <c:v>184.6</c:v>
                </c:pt>
                <c:pt idx="8003">
                  <c:v>187.1</c:v>
                </c:pt>
                <c:pt idx="8004">
                  <c:v>184.3</c:v>
                </c:pt>
                <c:pt idx="8005">
                  <c:v>187.2</c:v>
                </c:pt>
                <c:pt idx="8006">
                  <c:v>182.5</c:v>
                </c:pt>
                <c:pt idx="8007">
                  <c:v>187.1</c:v>
                </c:pt>
                <c:pt idx="8008">
                  <c:v>185.1</c:v>
                </c:pt>
                <c:pt idx="8009">
                  <c:v>182.7</c:v>
                </c:pt>
                <c:pt idx="8010">
                  <c:v>182.3</c:v>
                </c:pt>
                <c:pt idx="8011">
                  <c:v>185.5</c:v>
                </c:pt>
                <c:pt idx="8012">
                  <c:v>184.2</c:v>
                </c:pt>
                <c:pt idx="8013">
                  <c:v>186.5</c:v>
                </c:pt>
                <c:pt idx="8014">
                  <c:v>183.4</c:v>
                </c:pt>
                <c:pt idx="8015">
                  <c:v>183.3</c:v>
                </c:pt>
                <c:pt idx="8016">
                  <c:v>183.9</c:v>
                </c:pt>
                <c:pt idx="8017">
                  <c:v>183.7</c:v>
                </c:pt>
                <c:pt idx="8018">
                  <c:v>186.2</c:v>
                </c:pt>
                <c:pt idx="8019">
                  <c:v>184.1</c:v>
                </c:pt>
                <c:pt idx="8020">
                  <c:v>189.6</c:v>
                </c:pt>
                <c:pt idx="8021">
                  <c:v>182.2</c:v>
                </c:pt>
                <c:pt idx="8022">
                  <c:v>183.5</c:v>
                </c:pt>
                <c:pt idx="8023">
                  <c:v>185.4</c:v>
                </c:pt>
                <c:pt idx="8024">
                  <c:v>185.6</c:v>
                </c:pt>
                <c:pt idx="8025">
                  <c:v>183</c:v>
                </c:pt>
                <c:pt idx="8026">
                  <c:v>182.8</c:v>
                </c:pt>
                <c:pt idx="8027">
                  <c:v>182.6</c:v>
                </c:pt>
                <c:pt idx="8028">
                  <c:v>185.3</c:v>
                </c:pt>
                <c:pt idx="8029">
                  <c:v>186.4</c:v>
                </c:pt>
                <c:pt idx="8030">
                  <c:v>184.7</c:v>
                </c:pt>
                <c:pt idx="8031">
                  <c:v>184.2</c:v>
                </c:pt>
                <c:pt idx="8032">
                  <c:v>186.4</c:v>
                </c:pt>
                <c:pt idx="8033">
                  <c:v>184.5</c:v>
                </c:pt>
                <c:pt idx="8034">
                  <c:v>183</c:v>
                </c:pt>
                <c:pt idx="8035">
                  <c:v>186.3</c:v>
                </c:pt>
                <c:pt idx="8036">
                  <c:v>185.3</c:v>
                </c:pt>
                <c:pt idx="8037">
                  <c:v>184.7</c:v>
                </c:pt>
                <c:pt idx="8038">
                  <c:v>181.9</c:v>
                </c:pt>
                <c:pt idx="8039">
                  <c:v>183.8</c:v>
                </c:pt>
                <c:pt idx="8040">
                  <c:v>184.3</c:v>
                </c:pt>
                <c:pt idx="8041">
                  <c:v>184</c:v>
                </c:pt>
                <c:pt idx="8042">
                  <c:v>184.4</c:v>
                </c:pt>
                <c:pt idx="8043">
                  <c:v>182.9</c:v>
                </c:pt>
                <c:pt idx="8044">
                  <c:v>184.1</c:v>
                </c:pt>
                <c:pt idx="8045">
                  <c:v>183.6</c:v>
                </c:pt>
                <c:pt idx="8046">
                  <c:v>184.2</c:v>
                </c:pt>
                <c:pt idx="8047">
                  <c:v>182.7</c:v>
                </c:pt>
                <c:pt idx="8048">
                  <c:v>183</c:v>
                </c:pt>
                <c:pt idx="8049">
                  <c:v>183.3</c:v>
                </c:pt>
                <c:pt idx="8050">
                  <c:v>185</c:v>
                </c:pt>
                <c:pt idx="8051">
                  <c:v>182.7</c:v>
                </c:pt>
                <c:pt idx="8052">
                  <c:v>184.5</c:v>
                </c:pt>
                <c:pt idx="8053">
                  <c:v>183.2</c:v>
                </c:pt>
                <c:pt idx="8054">
                  <c:v>179.6</c:v>
                </c:pt>
                <c:pt idx="8055">
                  <c:v>183.2</c:v>
                </c:pt>
                <c:pt idx="8056">
                  <c:v>182.6</c:v>
                </c:pt>
                <c:pt idx="8057">
                  <c:v>182.4</c:v>
                </c:pt>
                <c:pt idx="8058">
                  <c:v>182.4</c:v>
                </c:pt>
                <c:pt idx="8059">
                  <c:v>183.4</c:v>
                </c:pt>
                <c:pt idx="8060">
                  <c:v>182.4</c:v>
                </c:pt>
                <c:pt idx="8061">
                  <c:v>185.6</c:v>
                </c:pt>
                <c:pt idx="8062">
                  <c:v>182.7</c:v>
                </c:pt>
                <c:pt idx="8063">
                  <c:v>180.9</c:v>
                </c:pt>
                <c:pt idx="8064">
                  <c:v>185.6</c:v>
                </c:pt>
                <c:pt idx="8065">
                  <c:v>182.4</c:v>
                </c:pt>
                <c:pt idx="8066">
                  <c:v>182.1</c:v>
                </c:pt>
                <c:pt idx="8067">
                  <c:v>186.4</c:v>
                </c:pt>
                <c:pt idx="8068">
                  <c:v>182.7</c:v>
                </c:pt>
                <c:pt idx="8069">
                  <c:v>182.9</c:v>
                </c:pt>
                <c:pt idx="8070">
                  <c:v>182.8</c:v>
                </c:pt>
                <c:pt idx="8071">
                  <c:v>181.2</c:v>
                </c:pt>
                <c:pt idx="8072">
                  <c:v>182.1</c:v>
                </c:pt>
                <c:pt idx="8073">
                  <c:v>182.2</c:v>
                </c:pt>
                <c:pt idx="8074">
                  <c:v>185.1</c:v>
                </c:pt>
                <c:pt idx="8075">
                  <c:v>182.1</c:v>
                </c:pt>
                <c:pt idx="8076">
                  <c:v>183.9</c:v>
                </c:pt>
                <c:pt idx="8077">
                  <c:v>186.3</c:v>
                </c:pt>
                <c:pt idx="8078">
                  <c:v>182.8</c:v>
                </c:pt>
                <c:pt idx="8079">
                  <c:v>183.8</c:v>
                </c:pt>
                <c:pt idx="8080">
                  <c:v>182.1</c:v>
                </c:pt>
                <c:pt idx="8081">
                  <c:v>186.2</c:v>
                </c:pt>
                <c:pt idx="8082">
                  <c:v>184.1</c:v>
                </c:pt>
                <c:pt idx="8083">
                  <c:v>180.1</c:v>
                </c:pt>
                <c:pt idx="8084">
                  <c:v>183.1</c:v>
                </c:pt>
                <c:pt idx="8085">
                  <c:v>183.1</c:v>
                </c:pt>
                <c:pt idx="8086">
                  <c:v>182.7</c:v>
                </c:pt>
                <c:pt idx="8087">
                  <c:v>183.1</c:v>
                </c:pt>
                <c:pt idx="8088">
                  <c:v>184</c:v>
                </c:pt>
                <c:pt idx="8089">
                  <c:v>181.7</c:v>
                </c:pt>
                <c:pt idx="8090">
                  <c:v>185.2</c:v>
                </c:pt>
                <c:pt idx="8091">
                  <c:v>181.9</c:v>
                </c:pt>
                <c:pt idx="8092">
                  <c:v>184.4</c:v>
                </c:pt>
                <c:pt idx="8093">
                  <c:v>183.5</c:v>
                </c:pt>
                <c:pt idx="8094">
                  <c:v>178.7</c:v>
                </c:pt>
                <c:pt idx="8095">
                  <c:v>182.7</c:v>
                </c:pt>
                <c:pt idx="8096">
                  <c:v>185</c:v>
                </c:pt>
                <c:pt idx="8097">
                  <c:v>181.7</c:v>
                </c:pt>
                <c:pt idx="8098">
                  <c:v>183.2</c:v>
                </c:pt>
                <c:pt idx="8099">
                  <c:v>186.2</c:v>
                </c:pt>
                <c:pt idx="8100">
                  <c:v>184.2</c:v>
                </c:pt>
                <c:pt idx="8101">
                  <c:v>182.4</c:v>
                </c:pt>
                <c:pt idx="8102">
                  <c:v>181.7</c:v>
                </c:pt>
                <c:pt idx="8103">
                  <c:v>185</c:v>
                </c:pt>
                <c:pt idx="8104">
                  <c:v>186.2</c:v>
                </c:pt>
                <c:pt idx="8105">
                  <c:v>184.9</c:v>
                </c:pt>
                <c:pt idx="8106">
                  <c:v>186.5</c:v>
                </c:pt>
                <c:pt idx="8107">
                  <c:v>184.7</c:v>
                </c:pt>
                <c:pt idx="8108">
                  <c:v>183.9</c:v>
                </c:pt>
                <c:pt idx="8109">
                  <c:v>189.2</c:v>
                </c:pt>
                <c:pt idx="8110">
                  <c:v>182.4</c:v>
                </c:pt>
                <c:pt idx="8111">
                  <c:v>182.4</c:v>
                </c:pt>
                <c:pt idx="8112">
                  <c:v>182.2</c:v>
                </c:pt>
                <c:pt idx="8113">
                  <c:v>181.1</c:v>
                </c:pt>
                <c:pt idx="8114">
                  <c:v>180.5</c:v>
                </c:pt>
                <c:pt idx="8115">
                  <c:v>183.3</c:v>
                </c:pt>
                <c:pt idx="8116">
                  <c:v>184.4</c:v>
                </c:pt>
                <c:pt idx="8117">
                  <c:v>182.3</c:v>
                </c:pt>
                <c:pt idx="8118">
                  <c:v>184.3</c:v>
                </c:pt>
                <c:pt idx="8119">
                  <c:v>182.9</c:v>
                </c:pt>
                <c:pt idx="8120">
                  <c:v>183.9</c:v>
                </c:pt>
                <c:pt idx="8121">
                  <c:v>183.8</c:v>
                </c:pt>
                <c:pt idx="8122">
                  <c:v>182.3</c:v>
                </c:pt>
                <c:pt idx="8123">
                  <c:v>180.8</c:v>
                </c:pt>
                <c:pt idx="8124">
                  <c:v>182.9</c:v>
                </c:pt>
                <c:pt idx="8125">
                  <c:v>182.3</c:v>
                </c:pt>
                <c:pt idx="8126">
                  <c:v>181.6</c:v>
                </c:pt>
                <c:pt idx="8127">
                  <c:v>181.4</c:v>
                </c:pt>
                <c:pt idx="8128">
                  <c:v>181.1</c:v>
                </c:pt>
                <c:pt idx="8129">
                  <c:v>180.6</c:v>
                </c:pt>
                <c:pt idx="8130">
                  <c:v>182</c:v>
                </c:pt>
                <c:pt idx="8131">
                  <c:v>182.3</c:v>
                </c:pt>
                <c:pt idx="8132">
                  <c:v>182.9</c:v>
                </c:pt>
                <c:pt idx="8133">
                  <c:v>181.9</c:v>
                </c:pt>
                <c:pt idx="8134">
                  <c:v>178.4</c:v>
                </c:pt>
                <c:pt idx="8135">
                  <c:v>184.3</c:v>
                </c:pt>
                <c:pt idx="8136">
                  <c:v>179.7</c:v>
                </c:pt>
                <c:pt idx="8137">
                  <c:v>182.5</c:v>
                </c:pt>
                <c:pt idx="8138">
                  <c:v>180.4</c:v>
                </c:pt>
                <c:pt idx="8139">
                  <c:v>182.4</c:v>
                </c:pt>
                <c:pt idx="8140">
                  <c:v>182.8</c:v>
                </c:pt>
                <c:pt idx="8141">
                  <c:v>183.9</c:v>
                </c:pt>
                <c:pt idx="8142">
                  <c:v>180.5</c:v>
                </c:pt>
                <c:pt idx="8143">
                  <c:v>180.5</c:v>
                </c:pt>
                <c:pt idx="8144">
                  <c:v>183.7</c:v>
                </c:pt>
                <c:pt idx="8145">
                  <c:v>180.7</c:v>
                </c:pt>
                <c:pt idx="8146">
                  <c:v>181.3</c:v>
                </c:pt>
                <c:pt idx="8147">
                  <c:v>181.4</c:v>
                </c:pt>
                <c:pt idx="8148">
                  <c:v>183.2</c:v>
                </c:pt>
                <c:pt idx="8149">
                  <c:v>183.5</c:v>
                </c:pt>
                <c:pt idx="8150">
                  <c:v>182.4</c:v>
                </c:pt>
                <c:pt idx="8151">
                  <c:v>182.8</c:v>
                </c:pt>
                <c:pt idx="8152">
                  <c:v>183.3</c:v>
                </c:pt>
                <c:pt idx="8153">
                  <c:v>182</c:v>
                </c:pt>
                <c:pt idx="8154">
                  <c:v>181.7</c:v>
                </c:pt>
                <c:pt idx="8155">
                  <c:v>183.1</c:v>
                </c:pt>
                <c:pt idx="8156">
                  <c:v>181.7</c:v>
                </c:pt>
                <c:pt idx="8157">
                  <c:v>182.6</c:v>
                </c:pt>
                <c:pt idx="8158">
                  <c:v>181.3</c:v>
                </c:pt>
                <c:pt idx="8159">
                  <c:v>183.8</c:v>
                </c:pt>
                <c:pt idx="8160">
                  <c:v>181.7</c:v>
                </c:pt>
                <c:pt idx="8161">
                  <c:v>183.5</c:v>
                </c:pt>
                <c:pt idx="8162">
                  <c:v>184.5</c:v>
                </c:pt>
                <c:pt idx="8163">
                  <c:v>182.7</c:v>
                </c:pt>
                <c:pt idx="8164">
                  <c:v>184</c:v>
                </c:pt>
                <c:pt idx="8165">
                  <c:v>180.9</c:v>
                </c:pt>
                <c:pt idx="8166">
                  <c:v>181.4</c:v>
                </c:pt>
                <c:pt idx="8167">
                  <c:v>182.1</c:v>
                </c:pt>
                <c:pt idx="8168">
                  <c:v>183.2</c:v>
                </c:pt>
                <c:pt idx="8169">
                  <c:v>182.4</c:v>
                </c:pt>
                <c:pt idx="8170">
                  <c:v>181.9</c:v>
                </c:pt>
                <c:pt idx="8171">
                  <c:v>182.6</c:v>
                </c:pt>
                <c:pt idx="8172">
                  <c:v>182.7</c:v>
                </c:pt>
                <c:pt idx="8173">
                  <c:v>185.1</c:v>
                </c:pt>
                <c:pt idx="8174">
                  <c:v>181.6</c:v>
                </c:pt>
                <c:pt idx="8175">
                  <c:v>182</c:v>
                </c:pt>
                <c:pt idx="8176">
                  <c:v>182.1</c:v>
                </c:pt>
                <c:pt idx="8177">
                  <c:v>181</c:v>
                </c:pt>
                <c:pt idx="8178">
                  <c:v>183.1</c:v>
                </c:pt>
                <c:pt idx="8179">
                  <c:v>181.4</c:v>
                </c:pt>
                <c:pt idx="8180">
                  <c:v>183</c:v>
                </c:pt>
                <c:pt idx="8181">
                  <c:v>183.5</c:v>
                </c:pt>
                <c:pt idx="8182">
                  <c:v>183.2</c:v>
                </c:pt>
                <c:pt idx="8183">
                  <c:v>181.7</c:v>
                </c:pt>
                <c:pt idx="8184">
                  <c:v>184.2</c:v>
                </c:pt>
                <c:pt idx="8185">
                  <c:v>180.2</c:v>
                </c:pt>
                <c:pt idx="8186">
                  <c:v>181.9</c:v>
                </c:pt>
                <c:pt idx="8187">
                  <c:v>180.2</c:v>
                </c:pt>
                <c:pt idx="8188">
                  <c:v>182.5</c:v>
                </c:pt>
                <c:pt idx="8189">
                  <c:v>184.8</c:v>
                </c:pt>
                <c:pt idx="8190">
                  <c:v>182.1</c:v>
                </c:pt>
                <c:pt idx="8191">
                  <c:v>182.7</c:v>
                </c:pt>
                <c:pt idx="8192">
                  <c:v>182.2</c:v>
                </c:pt>
                <c:pt idx="8193">
                  <c:v>182.5</c:v>
                </c:pt>
                <c:pt idx="8194">
                  <c:v>180.8</c:v>
                </c:pt>
                <c:pt idx="8195">
                  <c:v>183.4</c:v>
                </c:pt>
                <c:pt idx="8196">
                  <c:v>183.4</c:v>
                </c:pt>
                <c:pt idx="8197">
                  <c:v>181.5</c:v>
                </c:pt>
                <c:pt idx="8198">
                  <c:v>180.4</c:v>
                </c:pt>
                <c:pt idx="8199">
                  <c:v>182.4</c:v>
                </c:pt>
                <c:pt idx="8200">
                  <c:v>184.1</c:v>
                </c:pt>
                <c:pt idx="8201">
                  <c:v>180.2</c:v>
                </c:pt>
                <c:pt idx="8202">
                  <c:v>182.3</c:v>
                </c:pt>
                <c:pt idx="8203">
                  <c:v>182.9</c:v>
                </c:pt>
                <c:pt idx="8204">
                  <c:v>181.8</c:v>
                </c:pt>
                <c:pt idx="8205">
                  <c:v>183.6</c:v>
                </c:pt>
                <c:pt idx="8206">
                  <c:v>180.9</c:v>
                </c:pt>
                <c:pt idx="8207">
                  <c:v>181.7</c:v>
                </c:pt>
                <c:pt idx="8208">
                  <c:v>181.3</c:v>
                </c:pt>
                <c:pt idx="8209">
                  <c:v>181.1</c:v>
                </c:pt>
                <c:pt idx="8210">
                  <c:v>183.3</c:v>
                </c:pt>
                <c:pt idx="8211">
                  <c:v>180.2</c:v>
                </c:pt>
                <c:pt idx="8212">
                  <c:v>183.1</c:v>
                </c:pt>
                <c:pt idx="8213">
                  <c:v>181</c:v>
                </c:pt>
                <c:pt idx="8214">
                  <c:v>183.5</c:v>
                </c:pt>
                <c:pt idx="8215">
                  <c:v>181.7</c:v>
                </c:pt>
                <c:pt idx="8216">
                  <c:v>182.5</c:v>
                </c:pt>
                <c:pt idx="8217">
                  <c:v>183.2</c:v>
                </c:pt>
                <c:pt idx="8218">
                  <c:v>180.7</c:v>
                </c:pt>
                <c:pt idx="8219">
                  <c:v>182.9</c:v>
                </c:pt>
                <c:pt idx="8220">
                  <c:v>181.7</c:v>
                </c:pt>
                <c:pt idx="8221">
                  <c:v>183.8</c:v>
                </c:pt>
                <c:pt idx="8222">
                  <c:v>181.4</c:v>
                </c:pt>
                <c:pt idx="8223">
                  <c:v>182.5</c:v>
                </c:pt>
                <c:pt idx="8224">
                  <c:v>182.4</c:v>
                </c:pt>
                <c:pt idx="8225">
                  <c:v>182.5</c:v>
                </c:pt>
                <c:pt idx="8226">
                  <c:v>181.1</c:v>
                </c:pt>
                <c:pt idx="8227">
                  <c:v>182</c:v>
                </c:pt>
                <c:pt idx="8228">
                  <c:v>181.4</c:v>
                </c:pt>
                <c:pt idx="8229">
                  <c:v>181.8</c:v>
                </c:pt>
                <c:pt idx="8230">
                  <c:v>181</c:v>
                </c:pt>
                <c:pt idx="8231">
                  <c:v>181.5</c:v>
                </c:pt>
                <c:pt idx="8232">
                  <c:v>184.3</c:v>
                </c:pt>
                <c:pt idx="8233">
                  <c:v>180.7</c:v>
                </c:pt>
                <c:pt idx="8234">
                  <c:v>182.3</c:v>
                </c:pt>
                <c:pt idx="8235">
                  <c:v>181.3</c:v>
                </c:pt>
                <c:pt idx="8236">
                  <c:v>181.9</c:v>
                </c:pt>
                <c:pt idx="8237">
                  <c:v>182.6</c:v>
                </c:pt>
                <c:pt idx="8238">
                  <c:v>183</c:v>
                </c:pt>
                <c:pt idx="8239">
                  <c:v>183.3</c:v>
                </c:pt>
                <c:pt idx="8240">
                  <c:v>183.4</c:v>
                </c:pt>
                <c:pt idx="8241">
                  <c:v>181.7</c:v>
                </c:pt>
                <c:pt idx="8242">
                  <c:v>181.7</c:v>
                </c:pt>
                <c:pt idx="8243">
                  <c:v>182.4</c:v>
                </c:pt>
                <c:pt idx="8244">
                  <c:v>184.2</c:v>
                </c:pt>
                <c:pt idx="8245">
                  <c:v>185</c:v>
                </c:pt>
                <c:pt idx="8246">
                  <c:v>181.9</c:v>
                </c:pt>
                <c:pt idx="8247">
                  <c:v>182.1</c:v>
                </c:pt>
                <c:pt idx="8248">
                  <c:v>180.3</c:v>
                </c:pt>
                <c:pt idx="8249">
                  <c:v>182.6</c:v>
                </c:pt>
                <c:pt idx="8250">
                  <c:v>181.9</c:v>
                </c:pt>
                <c:pt idx="8251">
                  <c:v>181.4</c:v>
                </c:pt>
                <c:pt idx="8252">
                  <c:v>181.7</c:v>
                </c:pt>
                <c:pt idx="8253">
                  <c:v>182</c:v>
                </c:pt>
                <c:pt idx="8254">
                  <c:v>180.6</c:v>
                </c:pt>
                <c:pt idx="8255">
                  <c:v>181.5</c:v>
                </c:pt>
                <c:pt idx="8256">
                  <c:v>182.6</c:v>
                </c:pt>
                <c:pt idx="8257">
                  <c:v>182.2</c:v>
                </c:pt>
                <c:pt idx="8258">
                  <c:v>181.5</c:v>
                </c:pt>
                <c:pt idx="8259">
                  <c:v>184.1</c:v>
                </c:pt>
                <c:pt idx="8260">
                  <c:v>183.7</c:v>
                </c:pt>
                <c:pt idx="8261">
                  <c:v>183.1</c:v>
                </c:pt>
                <c:pt idx="8262">
                  <c:v>183.6</c:v>
                </c:pt>
                <c:pt idx="8263">
                  <c:v>180.5</c:v>
                </c:pt>
                <c:pt idx="8264">
                  <c:v>183.4</c:v>
                </c:pt>
                <c:pt idx="8265">
                  <c:v>182.2</c:v>
                </c:pt>
                <c:pt idx="8266">
                  <c:v>183.2</c:v>
                </c:pt>
                <c:pt idx="8267">
                  <c:v>181.9</c:v>
                </c:pt>
                <c:pt idx="8268">
                  <c:v>182.1</c:v>
                </c:pt>
                <c:pt idx="8269">
                  <c:v>181.8</c:v>
                </c:pt>
                <c:pt idx="8270">
                  <c:v>181.1</c:v>
                </c:pt>
                <c:pt idx="8271">
                  <c:v>182.3</c:v>
                </c:pt>
                <c:pt idx="8272">
                  <c:v>181.6</c:v>
                </c:pt>
                <c:pt idx="8273">
                  <c:v>181.1</c:v>
                </c:pt>
                <c:pt idx="8274">
                  <c:v>181.6</c:v>
                </c:pt>
                <c:pt idx="8275">
                  <c:v>180.8</c:v>
                </c:pt>
                <c:pt idx="8276">
                  <c:v>182.9</c:v>
                </c:pt>
                <c:pt idx="8277">
                  <c:v>180.8</c:v>
                </c:pt>
                <c:pt idx="8278">
                  <c:v>183</c:v>
                </c:pt>
                <c:pt idx="8279">
                  <c:v>181.5</c:v>
                </c:pt>
                <c:pt idx="8280">
                  <c:v>182.3</c:v>
                </c:pt>
                <c:pt idx="8281">
                  <c:v>184</c:v>
                </c:pt>
                <c:pt idx="8282">
                  <c:v>180.6</c:v>
                </c:pt>
                <c:pt idx="8283">
                  <c:v>181.6</c:v>
                </c:pt>
                <c:pt idx="8284">
                  <c:v>178.5</c:v>
                </c:pt>
                <c:pt idx="8285">
                  <c:v>181.7</c:v>
                </c:pt>
                <c:pt idx="8286">
                  <c:v>181.9</c:v>
                </c:pt>
                <c:pt idx="8287">
                  <c:v>180.1</c:v>
                </c:pt>
                <c:pt idx="8288">
                  <c:v>180.2</c:v>
                </c:pt>
                <c:pt idx="8289">
                  <c:v>182</c:v>
                </c:pt>
                <c:pt idx="8290">
                  <c:v>182</c:v>
                </c:pt>
                <c:pt idx="8291">
                  <c:v>179.3</c:v>
                </c:pt>
                <c:pt idx="8292">
                  <c:v>182.7</c:v>
                </c:pt>
                <c:pt idx="8293">
                  <c:v>182.4</c:v>
                </c:pt>
                <c:pt idx="8294">
                  <c:v>181.3</c:v>
                </c:pt>
                <c:pt idx="8295">
                  <c:v>179.5</c:v>
                </c:pt>
                <c:pt idx="8296">
                  <c:v>180.5</c:v>
                </c:pt>
                <c:pt idx="8297">
                  <c:v>182.1</c:v>
                </c:pt>
                <c:pt idx="8298">
                  <c:v>180.4</c:v>
                </c:pt>
                <c:pt idx="8299">
                  <c:v>180.5</c:v>
                </c:pt>
                <c:pt idx="8300">
                  <c:v>180.5</c:v>
                </c:pt>
                <c:pt idx="8301">
                  <c:v>180.8</c:v>
                </c:pt>
                <c:pt idx="8302">
                  <c:v>179.7</c:v>
                </c:pt>
                <c:pt idx="8303">
                  <c:v>180.2</c:v>
                </c:pt>
                <c:pt idx="8304">
                  <c:v>181.7</c:v>
                </c:pt>
                <c:pt idx="8305">
                  <c:v>180</c:v>
                </c:pt>
                <c:pt idx="8306">
                  <c:v>180.5</c:v>
                </c:pt>
                <c:pt idx="8307">
                  <c:v>182.4</c:v>
                </c:pt>
                <c:pt idx="8308">
                  <c:v>181.2</c:v>
                </c:pt>
                <c:pt idx="8309">
                  <c:v>183</c:v>
                </c:pt>
                <c:pt idx="8310">
                  <c:v>182.3</c:v>
                </c:pt>
                <c:pt idx="8311">
                  <c:v>180.5</c:v>
                </c:pt>
                <c:pt idx="8312">
                  <c:v>182.4</c:v>
                </c:pt>
                <c:pt idx="8313">
                  <c:v>182.8</c:v>
                </c:pt>
                <c:pt idx="8314">
                  <c:v>182.3</c:v>
                </c:pt>
                <c:pt idx="8315">
                  <c:v>180.5</c:v>
                </c:pt>
                <c:pt idx="8316">
                  <c:v>180.9</c:v>
                </c:pt>
                <c:pt idx="8317">
                  <c:v>184.1</c:v>
                </c:pt>
                <c:pt idx="8318">
                  <c:v>183.6</c:v>
                </c:pt>
                <c:pt idx="8319">
                  <c:v>181.3</c:v>
                </c:pt>
                <c:pt idx="8320">
                  <c:v>183.7</c:v>
                </c:pt>
                <c:pt idx="8321">
                  <c:v>183.4</c:v>
                </c:pt>
                <c:pt idx="8322">
                  <c:v>181.2</c:v>
                </c:pt>
                <c:pt idx="8323">
                  <c:v>180.7</c:v>
                </c:pt>
                <c:pt idx="8324">
                  <c:v>181.9</c:v>
                </c:pt>
                <c:pt idx="8325">
                  <c:v>182.5</c:v>
                </c:pt>
                <c:pt idx="8326">
                  <c:v>182</c:v>
                </c:pt>
                <c:pt idx="8327">
                  <c:v>181.4</c:v>
                </c:pt>
                <c:pt idx="8328">
                  <c:v>180.5</c:v>
                </c:pt>
                <c:pt idx="8329">
                  <c:v>183.4</c:v>
                </c:pt>
                <c:pt idx="8330">
                  <c:v>181.5</c:v>
                </c:pt>
                <c:pt idx="8331">
                  <c:v>180.5</c:v>
                </c:pt>
                <c:pt idx="8332">
                  <c:v>182.9</c:v>
                </c:pt>
                <c:pt idx="8333">
                  <c:v>180.5</c:v>
                </c:pt>
                <c:pt idx="8334">
                  <c:v>182.3</c:v>
                </c:pt>
                <c:pt idx="8335">
                  <c:v>182.4</c:v>
                </c:pt>
                <c:pt idx="8336">
                  <c:v>180.7</c:v>
                </c:pt>
                <c:pt idx="8337">
                  <c:v>181.4</c:v>
                </c:pt>
                <c:pt idx="8338">
                  <c:v>179.9</c:v>
                </c:pt>
                <c:pt idx="8339">
                  <c:v>180.5</c:v>
                </c:pt>
                <c:pt idx="8340">
                  <c:v>181.5</c:v>
                </c:pt>
                <c:pt idx="8341">
                  <c:v>180.6</c:v>
                </c:pt>
                <c:pt idx="8342">
                  <c:v>181.5</c:v>
                </c:pt>
                <c:pt idx="8343">
                  <c:v>183.3</c:v>
                </c:pt>
                <c:pt idx="8344">
                  <c:v>181.2</c:v>
                </c:pt>
                <c:pt idx="8345">
                  <c:v>181.9</c:v>
                </c:pt>
                <c:pt idx="8346">
                  <c:v>183.7</c:v>
                </c:pt>
                <c:pt idx="8347">
                  <c:v>183.8</c:v>
                </c:pt>
                <c:pt idx="8348">
                  <c:v>181.8</c:v>
                </c:pt>
                <c:pt idx="8349">
                  <c:v>181.7</c:v>
                </c:pt>
                <c:pt idx="8350">
                  <c:v>181.3</c:v>
                </c:pt>
                <c:pt idx="8351">
                  <c:v>183.8</c:v>
                </c:pt>
                <c:pt idx="8352">
                  <c:v>181.4</c:v>
                </c:pt>
                <c:pt idx="8353">
                  <c:v>181.9</c:v>
                </c:pt>
                <c:pt idx="8354">
                  <c:v>183.7</c:v>
                </c:pt>
                <c:pt idx="8355">
                  <c:v>182</c:v>
                </c:pt>
                <c:pt idx="8356">
                  <c:v>180.9</c:v>
                </c:pt>
                <c:pt idx="8357">
                  <c:v>182.4</c:v>
                </c:pt>
                <c:pt idx="8358">
                  <c:v>183.8</c:v>
                </c:pt>
                <c:pt idx="8359">
                  <c:v>183.5</c:v>
                </c:pt>
                <c:pt idx="8360">
                  <c:v>182.1</c:v>
                </c:pt>
                <c:pt idx="8361">
                  <c:v>182</c:v>
                </c:pt>
                <c:pt idx="8362">
                  <c:v>181.3</c:v>
                </c:pt>
                <c:pt idx="8363">
                  <c:v>182.5</c:v>
                </c:pt>
                <c:pt idx="8364">
                  <c:v>180.7</c:v>
                </c:pt>
                <c:pt idx="8365">
                  <c:v>182.8</c:v>
                </c:pt>
                <c:pt idx="8366">
                  <c:v>181.7</c:v>
                </c:pt>
                <c:pt idx="8367">
                  <c:v>181.7</c:v>
                </c:pt>
                <c:pt idx="8368">
                  <c:v>183.1</c:v>
                </c:pt>
                <c:pt idx="8369">
                  <c:v>180.6</c:v>
                </c:pt>
                <c:pt idx="8370">
                  <c:v>181.7</c:v>
                </c:pt>
                <c:pt idx="8371">
                  <c:v>182.3</c:v>
                </c:pt>
                <c:pt idx="8372">
                  <c:v>182</c:v>
                </c:pt>
                <c:pt idx="8373">
                  <c:v>182.1</c:v>
                </c:pt>
                <c:pt idx="8374">
                  <c:v>182.4</c:v>
                </c:pt>
                <c:pt idx="8375">
                  <c:v>184.6</c:v>
                </c:pt>
                <c:pt idx="8376">
                  <c:v>182.3</c:v>
                </c:pt>
                <c:pt idx="8377">
                  <c:v>184.4</c:v>
                </c:pt>
                <c:pt idx="8378">
                  <c:v>181.7</c:v>
                </c:pt>
                <c:pt idx="8379">
                  <c:v>183.3</c:v>
                </c:pt>
                <c:pt idx="8380">
                  <c:v>182.8</c:v>
                </c:pt>
                <c:pt idx="8381">
                  <c:v>181.5</c:v>
                </c:pt>
                <c:pt idx="8382">
                  <c:v>181.9</c:v>
                </c:pt>
                <c:pt idx="8383">
                  <c:v>182.3</c:v>
                </c:pt>
                <c:pt idx="8384">
                  <c:v>183.7</c:v>
                </c:pt>
                <c:pt idx="8385">
                  <c:v>182.5</c:v>
                </c:pt>
                <c:pt idx="8386">
                  <c:v>182.4</c:v>
                </c:pt>
                <c:pt idx="8387">
                  <c:v>183.5</c:v>
                </c:pt>
                <c:pt idx="8388">
                  <c:v>181.1</c:v>
                </c:pt>
                <c:pt idx="8389">
                  <c:v>182.1</c:v>
                </c:pt>
                <c:pt idx="8390">
                  <c:v>181.1</c:v>
                </c:pt>
                <c:pt idx="8391">
                  <c:v>183.9</c:v>
                </c:pt>
                <c:pt idx="8392">
                  <c:v>182.7</c:v>
                </c:pt>
                <c:pt idx="8393">
                  <c:v>181.9</c:v>
                </c:pt>
                <c:pt idx="8394">
                  <c:v>180.8</c:v>
                </c:pt>
                <c:pt idx="8395">
                  <c:v>183.2</c:v>
                </c:pt>
                <c:pt idx="8396">
                  <c:v>182.4</c:v>
                </c:pt>
                <c:pt idx="8397">
                  <c:v>181.1</c:v>
                </c:pt>
                <c:pt idx="8398">
                  <c:v>180.5</c:v>
                </c:pt>
                <c:pt idx="8399">
                  <c:v>182.2</c:v>
                </c:pt>
                <c:pt idx="8400">
                  <c:v>183.2</c:v>
                </c:pt>
                <c:pt idx="8401">
                  <c:v>182.7</c:v>
                </c:pt>
                <c:pt idx="8402">
                  <c:v>181.9</c:v>
                </c:pt>
                <c:pt idx="8403">
                  <c:v>182.5</c:v>
                </c:pt>
                <c:pt idx="8404">
                  <c:v>183.1</c:v>
                </c:pt>
                <c:pt idx="8405">
                  <c:v>181.3</c:v>
                </c:pt>
                <c:pt idx="8406">
                  <c:v>184.4</c:v>
                </c:pt>
                <c:pt idx="8407">
                  <c:v>181.7</c:v>
                </c:pt>
                <c:pt idx="8408">
                  <c:v>186</c:v>
                </c:pt>
                <c:pt idx="8409">
                  <c:v>182.1</c:v>
                </c:pt>
                <c:pt idx="8410">
                  <c:v>181.1</c:v>
                </c:pt>
                <c:pt idx="8411">
                  <c:v>182.2</c:v>
                </c:pt>
                <c:pt idx="8412">
                  <c:v>180.9</c:v>
                </c:pt>
                <c:pt idx="8413">
                  <c:v>181.9</c:v>
                </c:pt>
                <c:pt idx="8414">
                  <c:v>182.3</c:v>
                </c:pt>
                <c:pt idx="8415">
                  <c:v>181.7</c:v>
                </c:pt>
                <c:pt idx="8416">
                  <c:v>181.8</c:v>
                </c:pt>
                <c:pt idx="8417">
                  <c:v>182.4</c:v>
                </c:pt>
                <c:pt idx="8418">
                  <c:v>183</c:v>
                </c:pt>
                <c:pt idx="8419">
                  <c:v>180.3</c:v>
                </c:pt>
                <c:pt idx="8420">
                  <c:v>183.2</c:v>
                </c:pt>
                <c:pt idx="8421">
                  <c:v>181.1</c:v>
                </c:pt>
                <c:pt idx="8422">
                  <c:v>181.9</c:v>
                </c:pt>
                <c:pt idx="8423">
                  <c:v>181.9</c:v>
                </c:pt>
                <c:pt idx="8424">
                  <c:v>181.8</c:v>
                </c:pt>
                <c:pt idx="8425">
                  <c:v>183.5</c:v>
                </c:pt>
                <c:pt idx="8426">
                  <c:v>179.3</c:v>
                </c:pt>
                <c:pt idx="8427">
                  <c:v>181</c:v>
                </c:pt>
                <c:pt idx="8428">
                  <c:v>183</c:v>
                </c:pt>
                <c:pt idx="8429">
                  <c:v>181.4</c:v>
                </c:pt>
                <c:pt idx="8430">
                  <c:v>181.2</c:v>
                </c:pt>
                <c:pt idx="8431">
                  <c:v>181.9</c:v>
                </c:pt>
                <c:pt idx="8432">
                  <c:v>183.3</c:v>
                </c:pt>
                <c:pt idx="8433">
                  <c:v>182.7</c:v>
                </c:pt>
                <c:pt idx="8434">
                  <c:v>184.6</c:v>
                </c:pt>
                <c:pt idx="8435">
                  <c:v>182.9</c:v>
                </c:pt>
                <c:pt idx="8436">
                  <c:v>181.8</c:v>
                </c:pt>
                <c:pt idx="8437">
                  <c:v>180.5</c:v>
                </c:pt>
                <c:pt idx="8438">
                  <c:v>182.1</c:v>
                </c:pt>
                <c:pt idx="8439">
                  <c:v>181.3</c:v>
                </c:pt>
                <c:pt idx="8440">
                  <c:v>181.7</c:v>
                </c:pt>
                <c:pt idx="8441">
                  <c:v>182.9</c:v>
                </c:pt>
                <c:pt idx="8442">
                  <c:v>183.8</c:v>
                </c:pt>
                <c:pt idx="8443">
                  <c:v>183.7</c:v>
                </c:pt>
                <c:pt idx="8444">
                  <c:v>180.4</c:v>
                </c:pt>
                <c:pt idx="8445">
                  <c:v>183</c:v>
                </c:pt>
                <c:pt idx="8446">
                  <c:v>181.6</c:v>
                </c:pt>
                <c:pt idx="8447">
                  <c:v>183.2</c:v>
                </c:pt>
                <c:pt idx="8448">
                  <c:v>180.6</c:v>
                </c:pt>
                <c:pt idx="8449">
                  <c:v>183.9</c:v>
                </c:pt>
                <c:pt idx="8450">
                  <c:v>182.8</c:v>
                </c:pt>
                <c:pt idx="8451">
                  <c:v>182.7</c:v>
                </c:pt>
                <c:pt idx="8452">
                  <c:v>181.8</c:v>
                </c:pt>
                <c:pt idx="8453">
                  <c:v>181.8</c:v>
                </c:pt>
                <c:pt idx="8454">
                  <c:v>181.4</c:v>
                </c:pt>
                <c:pt idx="8455">
                  <c:v>182.3</c:v>
                </c:pt>
                <c:pt idx="8456">
                  <c:v>182.7</c:v>
                </c:pt>
                <c:pt idx="8457">
                  <c:v>183.3</c:v>
                </c:pt>
                <c:pt idx="8458">
                  <c:v>183</c:v>
                </c:pt>
                <c:pt idx="8459">
                  <c:v>180.3</c:v>
                </c:pt>
                <c:pt idx="8460">
                  <c:v>181.5</c:v>
                </c:pt>
                <c:pt idx="8461">
                  <c:v>182</c:v>
                </c:pt>
                <c:pt idx="8462">
                  <c:v>182.5</c:v>
                </c:pt>
                <c:pt idx="8463">
                  <c:v>181.9</c:v>
                </c:pt>
                <c:pt idx="8464">
                  <c:v>181.8</c:v>
                </c:pt>
                <c:pt idx="8465">
                  <c:v>182.7</c:v>
                </c:pt>
                <c:pt idx="8466">
                  <c:v>180</c:v>
                </c:pt>
                <c:pt idx="8467">
                  <c:v>183.7</c:v>
                </c:pt>
                <c:pt idx="8468">
                  <c:v>181.5</c:v>
                </c:pt>
                <c:pt idx="8469">
                  <c:v>180.9</c:v>
                </c:pt>
                <c:pt idx="8470">
                  <c:v>182.2</c:v>
                </c:pt>
                <c:pt idx="8471">
                  <c:v>182.6</c:v>
                </c:pt>
                <c:pt idx="8472">
                  <c:v>181.2</c:v>
                </c:pt>
                <c:pt idx="8473">
                  <c:v>182.7</c:v>
                </c:pt>
                <c:pt idx="8474">
                  <c:v>182.3</c:v>
                </c:pt>
                <c:pt idx="8475">
                  <c:v>184.1</c:v>
                </c:pt>
                <c:pt idx="8476">
                  <c:v>182.1</c:v>
                </c:pt>
                <c:pt idx="8477">
                  <c:v>182.3</c:v>
                </c:pt>
                <c:pt idx="8478">
                  <c:v>184.2</c:v>
                </c:pt>
                <c:pt idx="8479">
                  <c:v>182</c:v>
                </c:pt>
                <c:pt idx="8480">
                  <c:v>182.5</c:v>
                </c:pt>
                <c:pt idx="8481">
                  <c:v>182.7</c:v>
                </c:pt>
                <c:pt idx="8482">
                  <c:v>182.8</c:v>
                </c:pt>
                <c:pt idx="8483">
                  <c:v>182.2</c:v>
                </c:pt>
                <c:pt idx="8484">
                  <c:v>182.5</c:v>
                </c:pt>
                <c:pt idx="8485">
                  <c:v>182.9</c:v>
                </c:pt>
                <c:pt idx="8486">
                  <c:v>183</c:v>
                </c:pt>
                <c:pt idx="8487">
                  <c:v>184.4</c:v>
                </c:pt>
                <c:pt idx="8488">
                  <c:v>181.6</c:v>
                </c:pt>
                <c:pt idx="8489">
                  <c:v>182.4</c:v>
                </c:pt>
                <c:pt idx="8490">
                  <c:v>182.6</c:v>
                </c:pt>
                <c:pt idx="8491">
                  <c:v>182.3</c:v>
                </c:pt>
                <c:pt idx="8492">
                  <c:v>182.6</c:v>
                </c:pt>
                <c:pt idx="8493">
                  <c:v>180.2</c:v>
                </c:pt>
                <c:pt idx="8494">
                  <c:v>183</c:v>
                </c:pt>
                <c:pt idx="8495">
                  <c:v>183.4</c:v>
                </c:pt>
                <c:pt idx="8496">
                  <c:v>182.4</c:v>
                </c:pt>
                <c:pt idx="8497">
                  <c:v>183</c:v>
                </c:pt>
                <c:pt idx="8498">
                  <c:v>182.1</c:v>
                </c:pt>
                <c:pt idx="8499">
                  <c:v>181.4</c:v>
                </c:pt>
                <c:pt idx="8500">
                  <c:v>184.7</c:v>
                </c:pt>
                <c:pt idx="8501">
                  <c:v>180.3</c:v>
                </c:pt>
                <c:pt idx="8502">
                  <c:v>182.8</c:v>
                </c:pt>
                <c:pt idx="8503">
                  <c:v>182.4</c:v>
                </c:pt>
                <c:pt idx="8504">
                  <c:v>181.4</c:v>
                </c:pt>
                <c:pt idx="8505">
                  <c:v>181.3</c:v>
                </c:pt>
                <c:pt idx="8506">
                  <c:v>181.8</c:v>
                </c:pt>
                <c:pt idx="8507">
                  <c:v>182.3</c:v>
                </c:pt>
                <c:pt idx="8508">
                  <c:v>184.7</c:v>
                </c:pt>
                <c:pt idx="8509">
                  <c:v>182</c:v>
                </c:pt>
                <c:pt idx="8510">
                  <c:v>182.8</c:v>
                </c:pt>
                <c:pt idx="8511">
                  <c:v>184.3</c:v>
                </c:pt>
                <c:pt idx="8512">
                  <c:v>183.3</c:v>
                </c:pt>
                <c:pt idx="8513">
                  <c:v>182.8</c:v>
                </c:pt>
                <c:pt idx="8514">
                  <c:v>181.6</c:v>
                </c:pt>
                <c:pt idx="8515">
                  <c:v>181.5</c:v>
                </c:pt>
                <c:pt idx="8516">
                  <c:v>183.8</c:v>
                </c:pt>
                <c:pt idx="8517">
                  <c:v>184.3</c:v>
                </c:pt>
                <c:pt idx="8518">
                  <c:v>182</c:v>
                </c:pt>
                <c:pt idx="8519">
                  <c:v>183.7</c:v>
                </c:pt>
                <c:pt idx="8520">
                  <c:v>183.1</c:v>
                </c:pt>
                <c:pt idx="8521">
                  <c:v>184.1</c:v>
                </c:pt>
                <c:pt idx="8522">
                  <c:v>182.4</c:v>
                </c:pt>
                <c:pt idx="8523">
                  <c:v>182.9</c:v>
                </c:pt>
                <c:pt idx="8524">
                  <c:v>182.6</c:v>
                </c:pt>
                <c:pt idx="8525">
                  <c:v>183.4</c:v>
                </c:pt>
                <c:pt idx="8526">
                  <c:v>179.5</c:v>
                </c:pt>
                <c:pt idx="8527">
                  <c:v>181.8</c:v>
                </c:pt>
                <c:pt idx="8528">
                  <c:v>183.7</c:v>
                </c:pt>
                <c:pt idx="8529">
                  <c:v>182</c:v>
                </c:pt>
                <c:pt idx="8530">
                  <c:v>183.6</c:v>
                </c:pt>
                <c:pt idx="8531">
                  <c:v>183.6</c:v>
                </c:pt>
                <c:pt idx="8532">
                  <c:v>182.3</c:v>
                </c:pt>
                <c:pt idx="8533">
                  <c:v>183.1</c:v>
                </c:pt>
                <c:pt idx="8534">
                  <c:v>183</c:v>
                </c:pt>
                <c:pt idx="8535">
                  <c:v>181.9</c:v>
                </c:pt>
                <c:pt idx="8536">
                  <c:v>183.8</c:v>
                </c:pt>
                <c:pt idx="8537">
                  <c:v>181.1</c:v>
                </c:pt>
                <c:pt idx="8538">
                  <c:v>181.9</c:v>
                </c:pt>
                <c:pt idx="8539">
                  <c:v>182.4</c:v>
                </c:pt>
                <c:pt idx="8540">
                  <c:v>183.7</c:v>
                </c:pt>
                <c:pt idx="8541">
                  <c:v>184.5</c:v>
                </c:pt>
                <c:pt idx="8542">
                  <c:v>183</c:v>
                </c:pt>
                <c:pt idx="8543">
                  <c:v>181.9</c:v>
                </c:pt>
                <c:pt idx="8544">
                  <c:v>183.3</c:v>
                </c:pt>
                <c:pt idx="8545">
                  <c:v>182.4</c:v>
                </c:pt>
                <c:pt idx="8546">
                  <c:v>182.1</c:v>
                </c:pt>
                <c:pt idx="8547">
                  <c:v>181.9</c:v>
                </c:pt>
                <c:pt idx="8548">
                  <c:v>180.3</c:v>
                </c:pt>
                <c:pt idx="8549">
                  <c:v>182.8</c:v>
                </c:pt>
                <c:pt idx="8550">
                  <c:v>182</c:v>
                </c:pt>
                <c:pt idx="8551">
                  <c:v>179.7</c:v>
                </c:pt>
                <c:pt idx="8552">
                  <c:v>182.8</c:v>
                </c:pt>
                <c:pt idx="8553">
                  <c:v>182.8</c:v>
                </c:pt>
                <c:pt idx="8554">
                  <c:v>181.9</c:v>
                </c:pt>
                <c:pt idx="8555">
                  <c:v>182.8</c:v>
                </c:pt>
                <c:pt idx="8556">
                  <c:v>182.7</c:v>
                </c:pt>
                <c:pt idx="8557">
                  <c:v>183</c:v>
                </c:pt>
                <c:pt idx="8558">
                  <c:v>181.3</c:v>
                </c:pt>
                <c:pt idx="8559">
                  <c:v>180.5</c:v>
                </c:pt>
                <c:pt idx="8560">
                  <c:v>185</c:v>
                </c:pt>
                <c:pt idx="8561">
                  <c:v>183.2</c:v>
                </c:pt>
                <c:pt idx="8562">
                  <c:v>182.9</c:v>
                </c:pt>
                <c:pt idx="8563">
                  <c:v>182.8</c:v>
                </c:pt>
                <c:pt idx="8564">
                  <c:v>182.3</c:v>
                </c:pt>
                <c:pt idx="8565">
                  <c:v>182.7</c:v>
                </c:pt>
                <c:pt idx="8566">
                  <c:v>184</c:v>
                </c:pt>
                <c:pt idx="8567">
                  <c:v>182</c:v>
                </c:pt>
                <c:pt idx="8568">
                  <c:v>182.4</c:v>
                </c:pt>
                <c:pt idx="8569">
                  <c:v>182.3</c:v>
                </c:pt>
                <c:pt idx="8570">
                  <c:v>182.7</c:v>
                </c:pt>
                <c:pt idx="8571">
                  <c:v>183.9</c:v>
                </c:pt>
                <c:pt idx="8572">
                  <c:v>182.6</c:v>
                </c:pt>
                <c:pt idx="8573">
                  <c:v>183</c:v>
                </c:pt>
                <c:pt idx="8574">
                  <c:v>183.1</c:v>
                </c:pt>
                <c:pt idx="8575">
                  <c:v>180.7</c:v>
                </c:pt>
                <c:pt idx="8576">
                  <c:v>183.6</c:v>
                </c:pt>
                <c:pt idx="8577">
                  <c:v>183.7</c:v>
                </c:pt>
                <c:pt idx="8578">
                  <c:v>183.1</c:v>
                </c:pt>
                <c:pt idx="8579">
                  <c:v>181.7</c:v>
                </c:pt>
                <c:pt idx="8580">
                  <c:v>184</c:v>
                </c:pt>
                <c:pt idx="8581">
                  <c:v>183</c:v>
                </c:pt>
                <c:pt idx="8582">
                  <c:v>182.3</c:v>
                </c:pt>
                <c:pt idx="8583">
                  <c:v>180.8</c:v>
                </c:pt>
                <c:pt idx="8584">
                  <c:v>184.6</c:v>
                </c:pt>
                <c:pt idx="8585">
                  <c:v>182.3</c:v>
                </c:pt>
                <c:pt idx="8586">
                  <c:v>181.6</c:v>
                </c:pt>
                <c:pt idx="8587">
                  <c:v>183.7</c:v>
                </c:pt>
                <c:pt idx="8588">
                  <c:v>184.8</c:v>
                </c:pt>
                <c:pt idx="8589">
                  <c:v>184.1</c:v>
                </c:pt>
                <c:pt idx="8590">
                  <c:v>181.5</c:v>
                </c:pt>
                <c:pt idx="8591">
                  <c:v>183.3</c:v>
                </c:pt>
                <c:pt idx="8592">
                  <c:v>184.5</c:v>
                </c:pt>
                <c:pt idx="8593">
                  <c:v>181.7</c:v>
                </c:pt>
                <c:pt idx="8594">
                  <c:v>181.2</c:v>
                </c:pt>
                <c:pt idx="8595">
                  <c:v>182.4</c:v>
                </c:pt>
                <c:pt idx="8596">
                  <c:v>182.3</c:v>
                </c:pt>
                <c:pt idx="8597">
                  <c:v>181.2</c:v>
                </c:pt>
                <c:pt idx="8598">
                  <c:v>182.5</c:v>
                </c:pt>
                <c:pt idx="8599">
                  <c:v>181.8</c:v>
                </c:pt>
                <c:pt idx="8600">
                  <c:v>182.4</c:v>
                </c:pt>
                <c:pt idx="8601">
                  <c:v>182.7</c:v>
                </c:pt>
                <c:pt idx="8602">
                  <c:v>182.4</c:v>
                </c:pt>
                <c:pt idx="8603">
                  <c:v>183.1</c:v>
                </c:pt>
                <c:pt idx="8604">
                  <c:v>186</c:v>
                </c:pt>
                <c:pt idx="8605">
                  <c:v>183.5</c:v>
                </c:pt>
                <c:pt idx="8606">
                  <c:v>182.4</c:v>
                </c:pt>
                <c:pt idx="8607">
                  <c:v>182.8</c:v>
                </c:pt>
                <c:pt idx="8608">
                  <c:v>182.6</c:v>
                </c:pt>
                <c:pt idx="8609">
                  <c:v>183.4</c:v>
                </c:pt>
                <c:pt idx="8610">
                  <c:v>180.9</c:v>
                </c:pt>
                <c:pt idx="8611">
                  <c:v>183.1</c:v>
                </c:pt>
                <c:pt idx="8612">
                  <c:v>182.5</c:v>
                </c:pt>
                <c:pt idx="8613">
                  <c:v>184.8</c:v>
                </c:pt>
                <c:pt idx="8614">
                  <c:v>180.9</c:v>
                </c:pt>
                <c:pt idx="8615">
                  <c:v>183</c:v>
                </c:pt>
                <c:pt idx="8616">
                  <c:v>183.2</c:v>
                </c:pt>
                <c:pt idx="8617">
                  <c:v>180.6</c:v>
                </c:pt>
                <c:pt idx="8618">
                  <c:v>182.5</c:v>
                </c:pt>
                <c:pt idx="8619">
                  <c:v>184.1</c:v>
                </c:pt>
                <c:pt idx="8620">
                  <c:v>184</c:v>
                </c:pt>
                <c:pt idx="8621">
                  <c:v>182</c:v>
                </c:pt>
                <c:pt idx="8622">
                  <c:v>181</c:v>
                </c:pt>
                <c:pt idx="8623">
                  <c:v>184.3</c:v>
                </c:pt>
                <c:pt idx="8624">
                  <c:v>181.3</c:v>
                </c:pt>
                <c:pt idx="8625">
                  <c:v>182.2</c:v>
                </c:pt>
                <c:pt idx="8626">
                  <c:v>183.6</c:v>
                </c:pt>
                <c:pt idx="8627">
                  <c:v>183</c:v>
                </c:pt>
                <c:pt idx="8628">
                  <c:v>182.3</c:v>
                </c:pt>
                <c:pt idx="8629">
                  <c:v>183.8</c:v>
                </c:pt>
                <c:pt idx="8630">
                  <c:v>182.2</c:v>
                </c:pt>
                <c:pt idx="8631">
                  <c:v>184</c:v>
                </c:pt>
                <c:pt idx="8632">
                  <c:v>181.5</c:v>
                </c:pt>
                <c:pt idx="8633">
                  <c:v>184.1</c:v>
                </c:pt>
                <c:pt idx="8634">
                  <c:v>181.7</c:v>
                </c:pt>
                <c:pt idx="8635">
                  <c:v>182.9</c:v>
                </c:pt>
                <c:pt idx="8636">
                  <c:v>182.2</c:v>
                </c:pt>
                <c:pt idx="8637">
                  <c:v>182</c:v>
                </c:pt>
                <c:pt idx="8638">
                  <c:v>181.7</c:v>
                </c:pt>
                <c:pt idx="8639">
                  <c:v>184.7</c:v>
                </c:pt>
                <c:pt idx="8640">
                  <c:v>181.9</c:v>
                </c:pt>
                <c:pt idx="8641">
                  <c:v>183.2</c:v>
                </c:pt>
                <c:pt idx="8642">
                  <c:v>180.2</c:v>
                </c:pt>
                <c:pt idx="8643">
                  <c:v>182.2</c:v>
                </c:pt>
                <c:pt idx="8644">
                  <c:v>183.5</c:v>
                </c:pt>
                <c:pt idx="8645">
                  <c:v>181.3</c:v>
                </c:pt>
                <c:pt idx="8646">
                  <c:v>180.9</c:v>
                </c:pt>
                <c:pt idx="8647">
                  <c:v>183.9</c:v>
                </c:pt>
                <c:pt idx="8648">
                  <c:v>182.3</c:v>
                </c:pt>
                <c:pt idx="8649">
                  <c:v>181.5</c:v>
                </c:pt>
                <c:pt idx="8650">
                  <c:v>183.3</c:v>
                </c:pt>
                <c:pt idx="8651">
                  <c:v>184.3</c:v>
                </c:pt>
                <c:pt idx="8652">
                  <c:v>183.5</c:v>
                </c:pt>
                <c:pt idx="8653">
                  <c:v>181.7</c:v>
                </c:pt>
                <c:pt idx="8654">
                  <c:v>183.6</c:v>
                </c:pt>
                <c:pt idx="8655">
                  <c:v>182.6</c:v>
                </c:pt>
                <c:pt idx="8656">
                  <c:v>182.1</c:v>
                </c:pt>
                <c:pt idx="8657">
                  <c:v>182.1</c:v>
                </c:pt>
                <c:pt idx="8658">
                  <c:v>182</c:v>
                </c:pt>
                <c:pt idx="8659">
                  <c:v>182.7</c:v>
                </c:pt>
                <c:pt idx="8660">
                  <c:v>186.3</c:v>
                </c:pt>
                <c:pt idx="8661">
                  <c:v>182.7</c:v>
                </c:pt>
                <c:pt idx="8662">
                  <c:v>182.4</c:v>
                </c:pt>
                <c:pt idx="8663">
                  <c:v>183</c:v>
                </c:pt>
                <c:pt idx="8664">
                  <c:v>182.6</c:v>
                </c:pt>
                <c:pt idx="8665">
                  <c:v>182.4</c:v>
                </c:pt>
                <c:pt idx="8666">
                  <c:v>182.3</c:v>
                </c:pt>
                <c:pt idx="8667">
                  <c:v>184.3</c:v>
                </c:pt>
                <c:pt idx="8668">
                  <c:v>183.6</c:v>
                </c:pt>
                <c:pt idx="8669">
                  <c:v>182.7</c:v>
                </c:pt>
                <c:pt idx="8670">
                  <c:v>183.2</c:v>
                </c:pt>
                <c:pt idx="8671">
                  <c:v>184</c:v>
                </c:pt>
                <c:pt idx="8672">
                  <c:v>182.5</c:v>
                </c:pt>
                <c:pt idx="8673">
                  <c:v>182.6</c:v>
                </c:pt>
                <c:pt idx="8674">
                  <c:v>184</c:v>
                </c:pt>
                <c:pt idx="8675">
                  <c:v>182.8</c:v>
                </c:pt>
                <c:pt idx="8676">
                  <c:v>185.1</c:v>
                </c:pt>
                <c:pt idx="8677">
                  <c:v>183.1</c:v>
                </c:pt>
                <c:pt idx="8678">
                  <c:v>181.7</c:v>
                </c:pt>
                <c:pt idx="8679">
                  <c:v>183</c:v>
                </c:pt>
                <c:pt idx="8680">
                  <c:v>183</c:v>
                </c:pt>
                <c:pt idx="8681">
                  <c:v>181.7</c:v>
                </c:pt>
                <c:pt idx="8682">
                  <c:v>182.5</c:v>
                </c:pt>
                <c:pt idx="8683">
                  <c:v>185</c:v>
                </c:pt>
                <c:pt idx="8684">
                  <c:v>184</c:v>
                </c:pt>
                <c:pt idx="8685">
                  <c:v>184.5</c:v>
                </c:pt>
                <c:pt idx="8686">
                  <c:v>183.3</c:v>
                </c:pt>
                <c:pt idx="8687">
                  <c:v>183.8</c:v>
                </c:pt>
                <c:pt idx="8688">
                  <c:v>182.8</c:v>
                </c:pt>
                <c:pt idx="8689">
                  <c:v>182.2</c:v>
                </c:pt>
                <c:pt idx="8690">
                  <c:v>183.4</c:v>
                </c:pt>
                <c:pt idx="8691">
                  <c:v>185.1</c:v>
                </c:pt>
                <c:pt idx="8692">
                  <c:v>183.2</c:v>
                </c:pt>
                <c:pt idx="8693">
                  <c:v>184.9</c:v>
                </c:pt>
                <c:pt idx="8694">
                  <c:v>182.4</c:v>
                </c:pt>
                <c:pt idx="8695">
                  <c:v>183</c:v>
                </c:pt>
                <c:pt idx="8696">
                  <c:v>183.4</c:v>
                </c:pt>
                <c:pt idx="8697">
                  <c:v>183.2</c:v>
                </c:pt>
                <c:pt idx="8698">
                  <c:v>183.6</c:v>
                </c:pt>
                <c:pt idx="8699">
                  <c:v>182.5</c:v>
                </c:pt>
                <c:pt idx="8700">
                  <c:v>184.3</c:v>
                </c:pt>
                <c:pt idx="8701">
                  <c:v>184.5</c:v>
                </c:pt>
                <c:pt idx="8702">
                  <c:v>183.9</c:v>
                </c:pt>
                <c:pt idx="8703">
                  <c:v>184.2</c:v>
                </c:pt>
                <c:pt idx="8704">
                  <c:v>183.5</c:v>
                </c:pt>
                <c:pt idx="8705">
                  <c:v>182.2</c:v>
                </c:pt>
                <c:pt idx="8706">
                  <c:v>183.9</c:v>
                </c:pt>
                <c:pt idx="8707">
                  <c:v>181</c:v>
                </c:pt>
                <c:pt idx="8708">
                  <c:v>182.2</c:v>
                </c:pt>
                <c:pt idx="8709">
                  <c:v>183.3</c:v>
                </c:pt>
                <c:pt idx="8710">
                  <c:v>181.2</c:v>
                </c:pt>
                <c:pt idx="8711">
                  <c:v>183.7</c:v>
                </c:pt>
                <c:pt idx="8712">
                  <c:v>185.3</c:v>
                </c:pt>
                <c:pt idx="8713">
                  <c:v>183.8</c:v>
                </c:pt>
                <c:pt idx="8714">
                  <c:v>183.4</c:v>
                </c:pt>
                <c:pt idx="8715">
                  <c:v>184.5</c:v>
                </c:pt>
                <c:pt idx="8716">
                  <c:v>184.4</c:v>
                </c:pt>
                <c:pt idx="8717">
                  <c:v>183.8</c:v>
                </c:pt>
                <c:pt idx="8718">
                  <c:v>181.9</c:v>
                </c:pt>
                <c:pt idx="8719">
                  <c:v>182.4</c:v>
                </c:pt>
                <c:pt idx="8720">
                  <c:v>184.2</c:v>
                </c:pt>
                <c:pt idx="8721">
                  <c:v>183.8</c:v>
                </c:pt>
                <c:pt idx="8722">
                  <c:v>183.6</c:v>
                </c:pt>
                <c:pt idx="8723">
                  <c:v>183.2</c:v>
                </c:pt>
                <c:pt idx="8724">
                  <c:v>183.7</c:v>
                </c:pt>
                <c:pt idx="8725">
                  <c:v>182.1</c:v>
                </c:pt>
                <c:pt idx="8726">
                  <c:v>183.7</c:v>
                </c:pt>
                <c:pt idx="8727">
                  <c:v>182.9</c:v>
                </c:pt>
                <c:pt idx="8728">
                  <c:v>183.2</c:v>
                </c:pt>
                <c:pt idx="8729">
                  <c:v>184.7</c:v>
                </c:pt>
                <c:pt idx="8730">
                  <c:v>181.8</c:v>
                </c:pt>
                <c:pt idx="8731">
                  <c:v>183</c:v>
                </c:pt>
                <c:pt idx="8732">
                  <c:v>183.4</c:v>
                </c:pt>
                <c:pt idx="8733">
                  <c:v>185.9</c:v>
                </c:pt>
                <c:pt idx="8734">
                  <c:v>182.7</c:v>
                </c:pt>
                <c:pt idx="8735">
                  <c:v>184.1</c:v>
                </c:pt>
                <c:pt idx="8736">
                  <c:v>185.6</c:v>
                </c:pt>
                <c:pt idx="8737">
                  <c:v>183.5</c:v>
                </c:pt>
                <c:pt idx="8738">
                  <c:v>184.9</c:v>
                </c:pt>
                <c:pt idx="8739">
                  <c:v>183.2</c:v>
                </c:pt>
                <c:pt idx="8740">
                  <c:v>183.7</c:v>
                </c:pt>
                <c:pt idx="8741">
                  <c:v>183.2</c:v>
                </c:pt>
                <c:pt idx="8742">
                  <c:v>184.4</c:v>
                </c:pt>
                <c:pt idx="8743">
                  <c:v>182.1</c:v>
                </c:pt>
                <c:pt idx="8744">
                  <c:v>183</c:v>
                </c:pt>
                <c:pt idx="8745">
                  <c:v>185.7</c:v>
                </c:pt>
                <c:pt idx="8746">
                  <c:v>181.2</c:v>
                </c:pt>
                <c:pt idx="8747">
                  <c:v>182.9</c:v>
                </c:pt>
                <c:pt idx="8748">
                  <c:v>182.9</c:v>
                </c:pt>
                <c:pt idx="8749">
                  <c:v>185.1</c:v>
                </c:pt>
                <c:pt idx="8750">
                  <c:v>184</c:v>
                </c:pt>
                <c:pt idx="8751">
                  <c:v>182.2</c:v>
                </c:pt>
                <c:pt idx="8752">
                  <c:v>183.6</c:v>
                </c:pt>
                <c:pt idx="8753">
                  <c:v>184.5</c:v>
                </c:pt>
                <c:pt idx="8754">
                  <c:v>182.1</c:v>
                </c:pt>
                <c:pt idx="8755">
                  <c:v>182.8</c:v>
                </c:pt>
                <c:pt idx="8756">
                  <c:v>181.7</c:v>
                </c:pt>
                <c:pt idx="8757">
                  <c:v>183.7</c:v>
                </c:pt>
                <c:pt idx="8758">
                  <c:v>183.2</c:v>
                </c:pt>
                <c:pt idx="8759">
                  <c:v>184.8</c:v>
                </c:pt>
                <c:pt idx="8760">
                  <c:v>182.5</c:v>
                </c:pt>
                <c:pt idx="8761">
                  <c:v>184.6</c:v>
                </c:pt>
                <c:pt idx="8762">
                  <c:v>183.5</c:v>
                </c:pt>
                <c:pt idx="8763">
                  <c:v>182</c:v>
                </c:pt>
                <c:pt idx="8764">
                  <c:v>184.6</c:v>
                </c:pt>
                <c:pt idx="8765">
                  <c:v>187.8</c:v>
                </c:pt>
                <c:pt idx="8766">
                  <c:v>184.1</c:v>
                </c:pt>
                <c:pt idx="8767">
                  <c:v>183</c:v>
                </c:pt>
                <c:pt idx="8768">
                  <c:v>182.8</c:v>
                </c:pt>
                <c:pt idx="8769">
                  <c:v>184.7</c:v>
                </c:pt>
                <c:pt idx="8770">
                  <c:v>183.6</c:v>
                </c:pt>
                <c:pt idx="8771">
                  <c:v>184.1</c:v>
                </c:pt>
                <c:pt idx="8772">
                  <c:v>184.3</c:v>
                </c:pt>
                <c:pt idx="8773">
                  <c:v>184.9</c:v>
                </c:pt>
                <c:pt idx="8774">
                  <c:v>186.5</c:v>
                </c:pt>
                <c:pt idx="8775">
                  <c:v>184.4</c:v>
                </c:pt>
                <c:pt idx="8776">
                  <c:v>184.4</c:v>
                </c:pt>
                <c:pt idx="8777">
                  <c:v>182.5</c:v>
                </c:pt>
                <c:pt idx="8778">
                  <c:v>184.5</c:v>
                </c:pt>
                <c:pt idx="8779">
                  <c:v>182</c:v>
                </c:pt>
                <c:pt idx="8780">
                  <c:v>181.8</c:v>
                </c:pt>
                <c:pt idx="8781">
                  <c:v>186.6</c:v>
                </c:pt>
                <c:pt idx="8782">
                  <c:v>184.7</c:v>
                </c:pt>
                <c:pt idx="8783">
                  <c:v>183.3</c:v>
                </c:pt>
                <c:pt idx="8784">
                  <c:v>182.3</c:v>
                </c:pt>
                <c:pt idx="8785">
                  <c:v>183.5</c:v>
                </c:pt>
                <c:pt idx="8786">
                  <c:v>183</c:v>
                </c:pt>
                <c:pt idx="8787">
                  <c:v>184.4</c:v>
                </c:pt>
                <c:pt idx="8788">
                  <c:v>182.5</c:v>
                </c:pt>
                <c:pt idx="8789">
                  <c:v>184.3</c:v>
                </c:pt>
                <c:pt idx="8790">
                  <c:v>183.7</c:v>
                </c:pt>
                <c:pt idx="8791">
                  <c:v>185</c:v>
                </c:pt>
                <c:pt idx="8792">
                  <c:v>182.1</c:v>
                </c:pt>
                <c:pt idx="8793">
                  <c:v>184.2</c:v>
                </c:pt>
                <c:pt idx="8794">
                  <c:v>183.3</c:v>
                </c:pt>
                <c:pt idx="8795">
                  <c:v>185.4</c:v>
                </c:pt>
                <c:pt idx="8796">
                  <c:v>182.7</c:v>
                </c:pt>
                <c:pt idx="8797">
                  <c:v>185.8</c:v>
                </c:pt>
                <c:pt idx="8798">
                  <c:v>183.8</c:v>
                </c:pt>
                <c:pt idx="8799">
                  <c:v>182.5</c:v>
                </c:pt>
                <c:pt idx="8800">
                  <c:v>182.7</c:v>
                </c:pt>
                <c:pt idx="8801">
                  <c:v>183.6</c:v>
                </c:pt>
                <c:pt idx="8802">
                  <c:v>184.3</c:v>
                </c:pt>
                <c:pt idx="8803">
                  <c:v>183.1</c:v>
                </c:pt>
                <c:pt idx="8804">
                  <c:v>182.3</c:v>
                </c:pt>
                <c:pt idx="8805">
                  <c:v>185.3</c:v>
                </c:pt>
                <c:pt idx="8806">
                  <c:v>184.5</c:v>
                </c:pt>
                <c:pt idx="8807">
                  <c:v>182.4</c:v>
                </c:pt>
                <c:pt idx="8808">
                  <c:v>181.6</c:v>
                </c:pt>
                <c:pt idx="8809">
                  <c:v>184.6</c:v>
                </c:pt>
                <c:pt idx="8810">
                  <c:v>183.9</c:v>
                </c:pt>
                <c:pt idx="8811">
                  <c:v>183.4</c:v>
                </c:pt>
                <c:pt idx="8812">
                  <c:v>182.8</c:v>
                </c:pt>
                <c:pt idx="8813">
                  <c:v>186.1</c:v>
                </c:pt>
                <c:pt idx="8814">
                  <c:v>184.7</c:v>
                </c:pt>
                <c:pt idx="8815">
                  <c:v>182.1</c:v>
                </c:pt>
                <c:pt idx="8816">
                  <c:v>182.2</c:v>
                </c:pt>
                <c:pt idx="8817">
                  <c:v>184.2</c:v>
                </c:pt>
                <c:pt idx="8818">
                  <c:v>183</c:v>
                </c:pt>
                <c:pt idx="8819">
                  <c:v>182.7</c:v>
                </c:pt>
                <c:pt idx="8820">
                  <c:v>182.7</c:v>
                </c:pt>
                <c:pt idx="8821">
                  <c:v>182.8</c:v>
                </c:pt>
                <c:pt idx="8822">
                  <c:v>183</c:v>
                </c:pt>
                <c:pt idx="8823">
                  <c:v>185.4</c:v>
                </c:pt>
                <c:pt idx="8824">
                  <c:v>182.6</c:v>
                </c:pt>
                <c:pt idx="8825">
                  <c:v>182.6</c:v>
                </c:pt>
                <c:pt idx="8826">
                  <c:v>183.9</c:v>
                </c:pt>
                <c:pt idx="8827">
                  <c:v>181.8</c:v>
                </c:pt>
                <c:pt idx="8828">
                  <c:v>182.1</c:v>
                </c:pt>
                <c:pt idx="8829">
                  <c:v>181.5</c:v>
                </c:pt>
                <c:pt idx="8830">
                  <c:v>184.2</c:v>
                </c:pt>
                <c:pt idx="8831">
                  <c:v>184.8</c:v>
                </c:pt>
                <c:pt idx="8832">
                  <c:v>182.3</c:v>
                </c:pt>
                <c:pt idx="8833">
                  <c:v>183.8</c:v>
                </c:pt>
                <c:pt idx="8834">
                  <c:v>184.4</c:v>
                </c:pt>
                <c:pt idx="8835">
                  <c:v>183.2</c:v>
                </c:pt>
                <c:pt idx="8836">
                  <c:v>182.4</c:v>
                </c:pt>
                <c:pt idx="8837">
                  <c:v>183.9</c:v>
                </c:pt>
                <c:pt idx="8838">
                  <c:v>184.2</c:v>
                </c:pt>
                <c:pt idx="8839">
                  <c:v>185</c:v>
                </c:pt>
                <c:pt idx="8840">
                  <c:v>182.7</c:v>
                </c:pt>
                <c:pt idx="8841">
                  <c:v>181.7</c:v>
                </c:pt>
                <c:pt idx="8842">
                  <c:v>185.6</c:v>
                </c:pt>
                <c:pt idx="8843">
                  <c:v>181</c:v>
                </c:pt>
                <c:pt idx="8844">
                  <c:v>182.3</c:v>
                </c:pt>
                <c:pt idx="8845">
                  <c:v>181.8</c:v>
                </c:pt>
                <c:pt idx="8846">
                  <c:v>186.5</c:v>
                </c:pt>
                <c:pt idx="8847">
                  <c:v>182.7</c:v>
                </c:pt>
                <c:pt idx="8848">
                  <c:v>181.2</c:v>
                </c:pt>
                <c:pt idx="8849">
                  <c:v>182</c:v>
                </c:pt>
                <c:pt idx="8850">
                  <c:v>184.2</c:v>
                </c:pt>
                <c:pt idx="8851">
                  <c:v>184.1</c:v>
                </c:pt>
                <c:pt idx="8852">
                  <c:v>182.2</c:v>
                </c:pt>
                <c:pt idx="8853">
                  <c:v>183.2</c:v>
                </c:pt>
                <c:pt idx="8854">
                  <c:v>184.4</c:v>
                </c:pt>
                <c:pt idx="8855">
                  <c:v>183.9</c:v>
                </c:pt>
                <c:pt idx="8856">
                  <c:v>183.9</c:v>
                </c:pt>
                <c:pt idx="8857">
                  <c:v>180.9</c:v>
                </c:pt>
                <c:pt idx="8858">
                  <c:v>184.6</c:v>
                </c:pt>
                <c:pt idx="8859">
                  <c:v>183.5</c:v>
                </c:pt>
                <c:pt idx="8860">
                  <c:v>183.9</c:v>
                </c:pt>
                <c:pt idx="8861">
                  <c:v>182</c:v>
                </c:pt>
                <c:pt idx="8862">
                  <c:v>184.5</c:v>
                </c:pt>
                <c:pt idx="8863">
                  <c:v>184.5</c:v>
                </c:pt>
                <c:pt idx="8864">
                  <c:v>182.2</c:v>
                </c:pt>
                <c:pt idx="8865">
                  <c:v>182.5</c:v>
                </c:pt>
                <c:pt idx="8866">
                  <c:v>183.2</c:v>
                </c:pt>
                <c:pt idx="8867">
                  <c:v>183.3</c:v>
                </c:pt>
                <c:pt idx="8868">
                  <c:v>184.3</c:v>
                </c:pt>
                <c:pt idx="8869">
                  <c:v>183.2</c:v>
                </c:pt>
                <c:pt idx="8870">
                  <c:v>184.2</c:v>
                </c:pt>
                <c:pt idx="8871">
                  <c:v>182.6</c:v>
                </c:pt>
                <c:pt idx="8872">
                  <c:v>183.6</c:v>
                </c:pt>
                <c:pt idx="8873">
                  <c:v>184.6</c:v>
                </c:pt>
                <c:pt idx="8874">
                  <c:v>185</c:v>
                </c:pt>
                <c:pt idx="8875">
                  <c:v>184.2</c:v>
                </c:pt>
                <c:pt idx="8876">
                  <c:v>182.6</c:v>
                </c:pt>
                <c:pt idx="8877">
                  <c:v>185.8</c:v>
                </c:pt>
                <c:pt idx="8878">
                  <c:v>184.2</c:v>
                </c:pt>
                <c:pt idx="8879">
                  <c:v>185.9</c:v>
                </c:pt>
                <c:pt idx="8880">
                  <c:v>182.6</c:v>
                </c:pt>
                <c:pt idx="8881">
                  <c:v>182.1</c:v>
                </c:pt>
                <c:pt idx="8882">
                  <c:v>183</c:v>
                </c:pt>
                <c:pt idx="8883">
                  <c:v>184.6</c:v>
                </c:pt>
                <c:pt idx="8884">
                  <c:v>182.4</c:v>
                </c:pt>
                <c:pt idx="8885">
                  <c:v>182.6</c:v>
                </c:pt>
                <c:pt idx="8886">
                  <c:v>184.7</c:v>
                </c:pt>
                <c:pt idx="8887">
                  <c:v>182</c:v>
                </c:pt>
                <c:pt idx="8888">
                  <c:v>183.3</c:v>
                </c:pt>
                <c:pt idx="8889">
                  <c:v>183.7</c:v>
                </c:pt>
                <c:pt idx="8890">
                  <c:v>182.5</c:v>
                </c:pt>
                <c:pt idx="8891">
                  <c:v>183.5</c:v>
                </c:pt>
                <c:pt idx="8892">
                  <c:v>184.4</c:v>
                </c:pt>
                <c:pt idx="8893">
                  <c:v>184.9</c:v>
                </c:pt>
                <c:pt idx="8894">
                  <c:v>183.1</c:v>
                </c:pt>
                <c:pt idx="8895">
                  <c:v>185.1</c:v>
                </c:pt>
                <c:pt idx="8896">
                  <c:v>184.8</c:v>
                </c:pt>
                <c:pt idx="8897">
                  <c:v>182.3</c:v>
                </c:pt>
                <c:pt idx="8898">
                  <c:v>183.8</c:v>
                </c:pt>
                <c:pt idx="8899">
                  <c:v>183.7</c:v>
                </c:pt>
                <c:pt idx="8900">
                  <c:v>183.6</c:v>
                </c:pt>
                <c:pt idx="8901">
                  <c:v>184.2</c:v>
                </c:pt>
                <c:pt idx="8902">
                  <c:v>182.1</c:v>
                </c:pt>
                <c:pt idx="8903">
                  <c:v>184.1</c:v>
                </c:pt>
                <c:pt idx="8904">
                  <c:v>183.7</c:v>
                </c:pt>
                <c:pt idx="8905">
                  <c:v>181.4</c:v>
                </c:pt>
                <c:pt idx="8906">
                  <c:v>184.7</c:v>
                </c:pt>
                <c:pt idx="8907">
                  <c:v>183.8</c:v>
                </c:pt>
                <c:pt idx="8908">
                  <c:v>183.4</c:v>
                </c:pt>
                <c:pt idx="8909">
                  <c:v>181.7</c:v>
                </c:pt>
                <c:pt idx="8910">
                  <c:v>183.6</c:v>
                </c:pt>
                <c:pt idx="8911">
                  <c:v>184.9</c:v>
                </c:pt>
                <c:pt idx="8912">
                  <c:v>182.9</c:v>
                </c:pt>
                <c:pt idx="8913">
                  <c:v>181.7</c:v>
                </c:pt>
                <c:pt idx="8914">
                  <c:v>184.3</c:v>
                </c:pt>
                <c:pt idx="8915">
                  <c:v>184.8</c:v>
                </c:pt>
                <c:pt idx="8916">
                  <c:v>183.4</c:v>
                </c:pt>
                <c:pt idx="8917">
                  <c:v>183.6</c:v>
                </c:pt>
                <c:pt idx="8918">
                  <c:v>181.9</c:v>
                </c:pt>
                <c:pt idx="8919">
                  <c:v>182.5</c:v>
                </c:pt>
                <c:pt idx="8920">
                  <c:v>185.1</c:v>
                </c:pt>
                <c:pt idx="8921">
                  <c:v>184.5</c:v>
                </c:pt>
                <c:pt idx="8922">
                  <c:v>183.2</c:v>
                </c:pt>
                <c:pt idx="8923">
                  <c:v>183.7</c:v>
                </c:pt>
                <c:pt idx="8924">
                  <c:v>184.7</c:v>
                </c:pt>
                <c:pt idx="8925">
                  <c:v>183.8</c:v>
                </c:pt>
                <c:pt idx="8926">
                  <c:v>183.9</c:v>
                </c:pt>
                <c:pt idx="8927">
                  <c:v>184.4</c:v>
                </c:pt>
                <c:pt idx="8928">
                  <c:v>184.7</c:v>
                </c:pt>
                <c:pt idx="8929">
                  <c:v>183.9</c:v>
                </c:pt>
                <c:pt idx="8930">
                  <c:v>184.5</c:v>
                </c:pt>
                <c:pt idx="8931">
                  <c:v>183.7</c:v>
                </c:pt>
                <c:pt idx="8932">
                  <c:v>185.2</c:v>
                </c:pt>
                <c:pt idx="8933">
                  <c:v>182.4</c:v>
                </c:pt>
                <c:pt idx="8934">
                  <c:v>181.1</c:v>
                </c:pt>
                <c:pt idx="8935">
                  <c:v>184</c:v>
                </c:pt>
                <c:pt idx="8936">
                  <c:v>182.1</c:v>
                </c:pt>
                <c:pt idx="8937">
                  <c:v>183.7</c:v>
                </c:pt>
                <c:pt idx="8938">
                  <c:v>181.4</c:v>
                </c:pt>
                <c:pt idx="8939">
                  <c:v>182.5</c:v>
                </c:pt>
                <c:pt idx="8940">
                  <c:v>185.3</c:v>
                </c:pt>
                <c:pt idx="8941">
                  <c:v>183.5</c:v>
                </c:pt>
                <c:pt idx="8942">
                  <c:v>183.3</c:v>
                </c:pt>
                <c:pt idx="8943">
                  <c:v>183.7</c:v>
                </c:pt>
                <c:pt idx="8944">
                  <c:v>186.3</c:v>
                </c:pt>
                <c:pt idx="8945">
                  <c:v>184.3</c:v>
                </c:pt>
                <c:pt idx="8946">
                  <c:v>181</c:v>
                </c:pt>
                <c:pt idx="8947">
                  <c:v>182.2</c:v>
                </c:pt>
                <c:pt idx="8948">
                  <c:v>183.9</c:v>
                </c:pt>
                <c:pt idx="8949">
                  <c:v>182.7</c:v>
                </c:pt>
                <c:pt idx="8950">
                  <c:v>183.9</c:v>
                </c:pt>
                <c:pt idx="8951">
                  <c:v>183.5</c:v>
                </c:pt>
                <c:pt idx="8952">
                  <c:v>186.2</c:v>
                </c:pt>
                <c:pt idx="8953">
                  <c:v>184.9</c:v>
                </c:pt>
                <c:pt idx="8954">
                  <c:v>185</c:v>
                </c:pt>
                <c:pt idx="8955">
                  <c:v>183.3</c:v>
                </c:pt>
                <c:pt idx="8956">
                  <c:v>183.2</c:v>
                </c:pt>
                <c:pt idx="8957">
                  <c:v>182.9</c:v>
                </c:pt>
                <c:pt idx="8958">
                  <c:v>183.8</c:v>
                </c:pt>
                <c:pt idx="8959">
                  <c:v>182.6</c:v>
                </c:pt>
                <c:pt idx="8960">
                  <c:v>186.3</c:v>
                </c:pt>
                <c:pt idx="8961">
                  <c:v>184.4</c:v>
                </c:pt>
                <c:pt idx="8962">
                  <c:v>185.4</c:v>
                </c:pt>
                <c:pt idx="8963">
                  <c:v>184.7</c:v>
                </c:pt>
                <c:pt idx="8964">
                  <c:v>184.1</c:v>
                </c:pt>
                <c:pt idx="8965">
                  <c:v>184.1</c:v>
                </c:pt>
                <c:pt idx="8966">
                  <c:v>183.8</c:v>
                </c:pt>
                <c:pt idx="8967">
                  <c:v>181.6</c:v>
                </c:pt>
                <c:pt idx="8968">
                  <c:v>182</c:v>
                </c:pt>
                <c:pt idx="8969">
                  <c:v>183.2</c:v>
                </c:pt>
                <c:pt idx="8970">
                  <c:v>184.7</c:v>
                </c:pt>
                <c:pt idx="8971">
                  <c:v>184.7</c:v>
                </c:pt>
                <c:pt idx="8972">
                  <c:v>183.7</c:v>
                </c:pt>
                <c:pt idx="8973">
                  <c:v>184.4</c:v>
                </c:pt>
                <c:pt idx="8974">
                  <c:v>185.1</c:v>
                </c:pt>
                <c:pt idx="8975">
                  <c:v>183</c:v>
                </c:pt>
                <c:pt idx="8976">
                  <c:v>185</c:v>
                </c:pt>
                <c:pt idx="8977">
                  <c:v>183.2</c:v>
                </c:pt>
                <c:pt idx="8978">
                  <c:v>184.5</c:v>
                </c:pt>
                <c:pt idx="8979">
                  <c:v>184.3</c:v>
                </c:pt>
                <c:pt idx="8980">
                  <c:v>183.4</c:v>
                </c:pt>
                <c:pt idx="8981">
                  <c:v>184.9</c:v>
                </c:pt>
                <c:pt idx="8982">
                  <c:v>185</c:v>
                </c:pt>
                <c:pt idx="8983">
                  <c:v>184.2</c:v>
                </c:pt>
                <c:pt idx="8984">
                  <c:v>184.4</c:v>
                </c:pt>
                <c:pt idx="8985">
                  <c:v>184.8</c:v>
                </c:pt>
                <c:pt idx="8986">
                  <c:v>184.6</c:v>
                </c:pt>
                <c:pt idx="8987">
                  <c:v>185</c:v>
                </c:pt>
                <c:pt idx="8988">
                  <c:v>181.7</c:v>
                </c:pt>
                <c:pt idx="8989">
                  <c:v>184.4</c:v>
                </c:pt>
                <c:pt idx="8990">
                  <c:v>184.9</c:v>
                </c:pt>
                <c:pt idx="8991">
                  <c:v>185.1</c:v>
                </c:pt>
                <c:pt idx="8992">
                  <c:v>186.8</c:v>
                </c:pt>
                <c:pt idx="8993">
                  <c:v>185.7</c:v>
                </c:pt>
                <c:pt idx="8994">
                  <c:v>186.7</c:v>
                </c:pt>
                <c:pt idx="8995">
                  <c:v>185.4</c:v>
                </c:pt>
                <c:pt idx="8996">
                  <c:v>184</c:v>
                </c:pt>
                <c:pt idx="8997">
                  <c:v>185.5</c:v>
                </c:pt>
                <c:pt idx="8998">
                  <c:v>187.7</c:v>
                </c:pt>
                <c:pt idx="8999">
                  <c:v>183.8</c:v>
                </c:pt>
                <c:pt idx="9000">
                  <c:v>183.6</c:v>
                </c:pt>
                <c:pt idx="9001">
                  <c:v>183.8</c:v>
                </c:pt>
                <c:pt idx="9002">
                  <c:v>186.5</c:v>
                </c:pt>
                <c:pt idx="9003">
                  <c:v>186.9</c:v>
                </c:pt>
                <c:pt idx="9004">
                  <c:v>184.5</c:v>
                </c:pt>
                <c:pt idx="9005">
                  <c:v>185</c:v>
                </c:pt>
                <c:pt idx="9006">
                  <c:v>186.6</c:v>
                </c:pt>
                <c:pt idx="9007">
                  <c:v>185</c:v>
                </c:pt>
                <c:pt idx="9008">
                  <c:v>185</c:v>
                </c:pt>
                <c:pt idx="9009">
                  <c:v>184.8</c:v>
                </c:pt>
                <c:pt idx="9010">
                  <c:v>186.2</c:v>
                </c:pt>
                <c:pt idx="9011">
                  <c:v>187.5</c:v>
                </c:pt>
                <c:pt idx="9012">
                  <c:v>184.1</c:v>
                </c:pt>
                <c:pt idx="9013">
                  <c:v>183.7</c:v>
                </c:pt>
                <c:pt idx="9014">
                  <c:v>186</c:v>
                </c:pt>
                <c:pt idx="9015">
                  <c:v>181.6</c:v>
                </c:pt>
                <c:pt idx="9016">
                  <c:v>185</c:v>
                </c:pt>
                <c:pt idx="9017">
                  <c:v>185</c:v>
                </c:pt>
                <c:pt idx="9018">
                  <c:v>185.5</c:v>
                </c:pt>
                <c:pt idx="9019">
                  <c:v>186.9</c:v>
                </c:pt>
                <c:pt idx="9020">
                  <c:v>186</c:v>
                </c:pt>
                <c:pt idx="9021">
                  <c:v>183.8</c:v>
                </c:pt>
                <c:pt idx="9022">
                  <c:v>188.4</c:v>
                </c:pt>
                <c:pt idx="9023">
                  <c:v>182.5</c:v>
                </c:pt>
                <c:pt idx="9024">
                  <c:v>185.9</c:v>
                </c:pt>
                <c:pt idx="9025">
                  <c:v>184</c:v>
                </c:pt>
                <c:pt idx="9026">
                  <c:v>187.2</c:v>
                </c:pt>
                <c:pt idx="9027">
                  <c:v>188.6</c:v>
                </c:pt>
                <c:pt idx="9028">
                  <c:v>185.4</c:v>
                </c:pt>
                <c:pt idx="9029">
                  <c:v>186.4</c:v>
                </c:pt>
                <c:pt idx="9030">
                  <c:v>187.6</c:v>
                </c:pt>
                <c:pt idx="9031">
                  <c:v>184.6</c:v>
                </c:pt>
                <c:pt idx="9032">
                  <c:v>187.7</c:v>
                </c:pt>
                <c:pt idx="9033">
                  <c:v>183.9</c:v>
                </c:pt>
                <c:pt idx="9034">
                  <c:v>185.8</c:v>
                </c:pt>
                <c:pt idx="9035">
                  <c:v>186.6</c:v>
                </c:pt>
                <c:pt idx="9036">
                  <c:v>185.2</c:v>
                </c:pt>
                <c:pt idx="9037">
                  <c:v>183.1</c:v>
                </c:pt>
                <c:pt idx="9038">
                  <c:v>186.4</c:v>
                </c:pt>
                <c:pt idx="9039">
                  <c:v>183.4</c:v>
                </c:pt>
                <c:pt idx="9040">
                  <c:v>185.4</c:v>
                </c:pt>
                <c:pt idx="9041">
                  <c:v>186.2</c:v>
                </c:pt>
                <c:pt idx="9042">
                  <c:v>187.2</c:v>
                </c:pt>
                <c:pt idx="9043">
                  <c:v>187</c:v>
                </c:pt>
                <c:pt idx="9044">
                  <c:v>182.8</c:v>
                </c:pt>
                <c:pt idx="9045">
                  <c:v>182.9</c:v>
                </c:pt>
                <c:pt idx="9046">
                  <c:v>187</c:v>
                </c:pt>
                <c:pt idx="9047">
                  <c:v>185.3</c:v>
                </c:pt>
                <c:pt idx="9048">
                  <c:v>184.6</c:v>
                </c:pt>
                <c:pt idx="9049">
                  <c:v>186.3</c:v>
                </c:pt>
                <c:pt idx="9050">
                  <c:v>184.6</c:v>
                </c:pt>
                <c:pt idx="9051">
                  <c:v>185.9</c:v>
                </c:pt>
                <c:pt idx="9052">
                  <c:v>184.9</c:v>
                </c:pt>
                <c:pt idx="9053">
                  <c:v>184.9</c:v>
                </c:pt>
                <c:pt idx="9054">
                  <c:v>186.5</c:v>
                </c:pt>
                <c:pt idx="9055">
                  <c:v>185.9</c:v>
                </c:pt>
                <c:pt idx="9056">
                  <c:v>186.2</c:v>
                </c:pt>
                <c:pt idx="9057">
                  <c:v>185.1</c:v>
                </c:pt>
                <c:pt idx="9058">
                  <c:v>185.5</c:v>
                </c:pt>
                <c:pt idx="9059">
                  <c:v>185.8</c:v>
                </c:pt>
                <c:pt idx="9060">
                  <c:v>184.3</c:v>
                </c:pt>
                <c:pt idx="9061">
                  <c:v>183.6</c:v>
                </c:pt>
                <c:pt idx="9062">
                  <c:v>185</c:v>
                </c:pt>
                <c:pt idx="9063">
                  <c:v>185.6</c:v>
                </c:pt>
                <c:pt idx="9064">
                  <c:v>184.5</c:v>
                </c:pt>
                <c:pt idx="9065">
                  <c:v>185.1</c:v>
                </c:pt>
                <c:pt idx="9066">
                  <c:v>183.4</c:v>
                </c:pt>
                <c:pt idx="9067">
                  <c:v>186.3</c:v>
                </c:pt>
                <c:pt idx="9068">
                  <c:v>184.6</c:v>
                </c:pt>
                <c:pt idx="9069">
                  <c:v>183.6</c:v>
                </c:pt>
                <c:pt idx="9070">
                  <c:v>183.1</c:v>
                </c:pt>
                <c:pt idx="9071">
                  <c:v>184.9</c:v>
                </c:pt>
                <c:pt idx="9072">
                  <c:v>181.9</c:v>
                </c:pt>
                <c:pt idx="9073">
                  <c:v>184.1</c:v>
                </c:pt>
                <c:pt idx="9074">
                  <c:v>184</c:v>
                </c:pt>
                <c:pt idx="9075">
                  <c:v>184.8</c:v>
                </c:pt>
                <c:pt idx="9076">
                  <c:v>182.3</c:v>
                </c:pt>
                <c:pt idx="9077">
                  <c:v>181.6</c:v>
                </c:pt>
                <c:pt idx="9078">
                  <c:v>183.9</c:v>
                </c:pt>
                <c:pt idx="9079">
                  <c:v>184.8</c:v>
                </c:pt>
                <c:pt idx="9080">
                  <c:v>183.1</c:v>
                </c:pt>
                <c:pt idx="9081">
                  <c:v>183.1</c:v>
                </c:pt>
                <c:pt idx="9082">
                  <c:v>184.7</c:v>
                </c:pt>
                <c:pt idx="9083">
                  <c:v>185.3</c:v>
                </c:pt>
                <c:pt idx="9084">
                  <c:v>185.9</c:v>
                </c:pt>
                <c:pt idx="9085">
                  <c:v>184.1</c:v>
                </c:pt>
                <c:pt idx="9086">
                  <c:v>182.8</c:v>
                </c:pt>
                <c:pt idx="9087">
                  <c:v>182.8</c:v>
                </c:pt>
                <c:pt idx="9088">
                  <c:v>183.8</c:v>
                </c:pt>
                <c:pt idx="9089">
                  <c:v>181.5</c:v>
                </c:pt>
                <c:pt idx="9090">
                  <c:v>183.3</c:v>
                </c:pt>
                <c:pt idx="9091">
                  <c:v>185.5</c:v>
                </c:pt>
                <c:pt idx="9092">
                  <c:v>184.6</c:v>
                </c:pt>
                <c:pt idx="9093">
                  <c:v>181.9</c:v>
                </c:pt>
                <c:pt idx="9094">
                  <c:v>182.3</c:v>
                </c:pt>
                <c:pt idx="9095">
                  <c:v>182.8</c:v>
                </c:pt>
                <c:pt idx="9096">
                  <c:v>184</c:v>
                </c:pt>
                <c:pt idx="9097">
                  <c:v>183.7</c:v>
                </c:pt>
                <c:pt idx="9098">
                  <c:v>181</c:v>
                </c:pt>
                <c:pt idx="9099">
                  <c:v>184</c:v>
                </c:pt>
                <c:pt idx="9100">
                  <c:v>183.5</c:v>
                </c:pt>
                <c:pt idx="9101">
                  <c:v>183.6</c:v>
                </c:pt>
                <c:pt idx="9102">
                  <c:v>183.6</c:v>
                </c:pt>
                <c:pt idx="9103">
                  <c:v>185.2</c:v>
                </c:pt>
                <c:pt idx="9104">
                  <c:v>182.4</c:v>
                </c:pt>
                <c:pt idx="9105">
                  <c:v>182.9</c:v>
                </c:pt>
                <c:pt idx="9106">
                  <c:v>183.4</c:v>
                </c:pt>
                <c:pt idx="9107">
                  <c:v>184.2</c:v>
                </c:pt>
                <c:pt idx="9108">
                  <c:v>185.3</c:v>
                </c:pt>
                <c:pt idx="9109">
                  <c:v>181.5</c:v>
                </c:pt>
                <c:pt idx="9110">
                  <c:v>183.2</c:v>
                </c:pt>
                <c:pt idx="9111">
                  <c:v>183.9</c:v>
                </c:pt>
                <c:pt idx="9112">
                  <c:v>182.3</c:v>
                </c:pt>
                <c:pt idx="9113">
                  <c:v>184</c:v>
                </c:pt>
                <c:pt idx="9114">
                  <c:v>184</c:v>
                </c:pt>
                <c:pt idx="9115">
                  <c:v>182.8</c:v>
                </c:pt>
                <c:pt idx="9116">
                  <c:v>184.1</c:v>
                </c:pt>
                <c:pt idx="9117">
                  <c:v>185</c:v>
                </c:pt>
                <c:pt idx="9118">
                  <c:v>183</c:v>
                </c:pt>
                <c:pt idx="9119">
                  <c:v>181.4</c:v>
                </c:pt>
                <c:pt idx="9120">
                  <c:v>182.7</c:v>
                </c:pt>
                <c:pt idx="9121">
                  <c:v>182.4</c:v>
                </c:pt>
                <c:pt idx="9122">
                  <c:v>183.1</c:v>
                </c:pt>
                <c:pt idx="9123">
                  <c:v>183.7</c:v>
                </c:pt>
                <c:pt idx="9124">
                  <c:v>182.3</c:v>
                </c:pt>
                <c:pt idx="9125">
                  <c:v>184</c:v>
                </c:pt>
                <c:pt idx="9126">
                  <c:v>182.9</c:v>
                </c:pt>
                <c:pt idx="9127">
                  <c:v>183</c:v>
                </c:pt>
                <c:pt idx="9128">
                  <c:v>182.9</c:v>
                </c:pt>
                <c:pt idx="9129">
                  <c:v>182.6</c:v>
                </c:pt>
                <c:pt idx="9130">
                  <c:v>181</c:v>
                </c:pt>
                <c:pt idx="9131">
                  <c:v>182.5</c:v>
                </c:pt>
                <c:pt idx="9132">
                  <c:v>181.9</c:v>
                </c:pt>
                <c:pt idx="9133">
                  <c:v>184.6</c:v>
                </c:pt>
                <c:pt idx="9134">
                  <c:v>182.6</c:v>
                </c:pt>
                <c:pt idx="9135">
                  <c:v>182.9</c:v>
                </c:pt>
                <c:pt idx="9136">
                  <c:v>183.9</c:v>
                </c:pt>
                <c:pt idx="9137">
                  <c:v>183.8</c:v>
                </c:pt>
                <c:pt idx="9138">
                  <c:v>182.7</c:v>
                </c:pt>
                <c:pt idx="9139">
                  <c:v>183.5</c:v>
                </c:pt>
                <c:pt idx="9140">
                  <c:v>183.7</c:v>
                </c:pt>
                <c:pt idx="9141">
                  <c:v>182.5</c:v>
                </c:pt>
                <c:pt idx="9142">
                  <c:v>181.5</c:v>
                </c:pt>
                <c:pt idx="9143">
                  <c:v>181.6</c:v>
                </c:pt>
                <c:pt idx="9144">
                  <c:v>184.9</c:v>
                </c:pt>
                <c:pt idx="9145">
                  <c:v>183.8</c:v>
                </c:pt>
                <c:pt idx="9146">
                  <c:v>181.6</c:v>
                </c:pt>
                <c:pt idx="9147">
                  <c:v>182.7</c:v>
                </c:pt>
                <c:pt idx="9148">
                  <c:v>182.8</c:v>
                </c:pt>
                <c:pt idx="9149">
                  <c:v>181.7</c:v>
                </c:pt>
                <c:pt idx="9150">
                  <c:v>183.2</c:v>
                </c:pt>
                <c:pt idx="9151">
                  <c:v>182.4</c:v>
                </c:pt>
                <c:pt idx="9152">
                  <c:v>183.8</c:v>
                </c:pt>
                <c:pt idx="9153">
                  <c:v>183.5</c:v>
                </c:pt>
                <c:pt idx="9154">
                  <c:v>182.3</c:v>
                </c:pt>
                <c:pt idx="9155">
                  <c:v>181.4</c:v>
                </c:pt>
                <c:pt idx="9156">
                  <c:v>184.9</c:v>
                </c:pt>
                <c:pt idx="9157">
                  <c:v>183.8</c:v>
                </c:pt>
                <c:pt idx="9158">
                  <c:v>182.2</c:v>
                </c:pt>
                <c:pt idx="9159">
                  <c:v>183.9</c:v>
                </c:pt>
                <c:pt idx="9160">
                  <c:v>183.5</c:v>
                </c:pt>
                <c:pt idx="9161">
                  <c:v>184</c:v>
                </c:pt>
                <c:pt idx="9162">
                  <c:v>182.6</c:v>
                </c:pt>
                <c:pt idx="9163">
                  <c:v>179.8</c:v>
                </c:pt>
                <c:pt idx="9164">
                  <c:v>182.9</c:v>
                </c:pt>
                <c:pt idx="9165">
                  <c:v>184.1</c:v>
                </c:pt>
                <c:pt idx="9166">
                  <c:v>181.9</c:v>
                </c:pt>
                <c:pt idx="9167">
                  <c:v>181.7</c:v>
                </c:pt>
                <c:pt idx="9168">
                  <c:v>183.1</c:v>
                </c:pt>
                <c:pt idx="9169">
                  <c:v>181.5</c:v>
                </c:pt>
                <c:pt idx="9170">
                  <c:v>183.5</c:v>
                </c:pt>
                <c:pt idx="9171">
                  <c:v>182.3</c:v>
                </c:pt>
                <c:pt idx="9172">
                  <c:v>182.8</c:v>
                </c:pt>
                <c:pt idx="9173">
                  <c:v>185.6</c:v>
                </c:pt>
                <c:pt idx="9174">
                  <c:v>181.6</c:v>
                </c:pt>
                <c:pt idx="9175">
                  <c:v>182.9</c:v>
                </c:pt>
                <c:pt idx="9176">
                  <c:v>183.2</c:v>
                </c:pt>
                <c:pt idx="9177">
                  <c:v>183.2</c:v>
                </c:pt>
                <c:pt idx="9178">
                  <c:v>184</c:v>
                </c:pt>
                <c:pt idx="9179">
                  <c:v>182.3</c:v>
                </c:pt>
                <c:pt idx="9180">
                  <c:v>183</c:v>
                </c:pt>
                <c:pt idx="9181">
                  <c:v>183.8</c:v>
                </c:pt>
                <c:pt idx="9182">
                  <c:v>183.3</c:v>
                </c:pt>
                <c:pt idx="9183">
                  <c:v>182.7</c:v>
                </c:pt>
                <c:pt idx="9184">
                  <c:v>184.7</c:v>
                </c:pt>
                <c:pt idx="9185">
                  <c:v>184.1</c:v>
                </c:pt>
                <c:pt idx="9186">
                  <c:v>184.2</c:v>
                </c:pt>
                <c:pt idx="9187">
                  <c:v>183</c:v>
                </c:pt>
                <c:pt idx="9188">
                  <c:v>184</c:v>
                </c:pt>
                <c:pt idx="9189">
                  <c:v>183</c:v>
                </c:pt>
                <c:pt idx="9190">
                  <c:v>183.3</c:v>
                </c:pt>
                <c:pt idx="9191">
                  <c:v>182</c:v>
                </c:pt>
                <c:pt idx="9192">
                  <c:v>184.5</c:v>
                </c:pt>
                <c:pt idx="9193">
                  <c:v>183.9</c:v>
                </c:pt>
                <c:pt idx="9194">
                  <c:v>182.1</c:v>
                </c:pt>
                <c:pt idx="9195">
                  <c:v>181.2</c:v>
                </c:pt>
                <c:pt idx="9196">
                  <c:v>182.9</c:v>
                </c:pt>
                <c:pt idx="9197">
                  <c:v>181.4</c:v>
                </c:pt>
                <c:pt idx="9198">
                  <c:v>181.1</c:v>
                </c:pt>
                <c:pt idx="9199">
                  <c:v>181.1</c:v>
                </c:pt>
                <c:pt idx="9200">
                  <c:v>181.7</c:v>
                </c:pt>
                <c:pt idx="9201">
                  <c:v>182.9</c:v>
                </c:pt>
                <c:pt idx="9202">
                  <c:v>181.7</c:v>
                </c:pt>
                <c:pt idx="9203">
                  <c:v>183.5</c:v>
                </c:pt>
                <c:pt idx="9204">
                  <c:v>183.9</c:v>
                </c:pt>
                <c:pt idx="9205">
                  <c:v>180.5</c:v>
                </c:pt>
                <c:pt idx="9206">
                  <c:v>181.3</c:v>
                </c:pt>
                <c:pt idx="9207">
                  <c:v>182.3</c:v>
                </c:pt>
                <c:pt idx="9208">
                  <c:v>182.9</c:v>
                </c:pt>
                <c:pt idx="9209">
                  <c:v>181.5</c:v>
                </c:pt>
                <c:pt idx="9210">
                  <c:v>183</c:v>
                </c:pt>
                <c:pt idx="9211">
                  <c:v>181.5</c:v>
                </c:pt>
                <c:pt idx="9212">
                  <c:v>182.5</c:v>
                </c:pt>
                <c:pt idx="9213">
                  <c:v>183</c:v>
                </c:pt>
                <c:pt idx="9214">
                  <c:v>182.1</c:v>
                </c:pt>
                <c:pt idx="9215">
                  <c:v>182.1</c:v>
                </c:pt>
                <c:pt idx="9216">
                  <c:v>182.8</c:v>
                </c:pt>
                <c:pt idx="9217">
                  <c:v>180.7</c:v>
                </c:pt>
                <c:pt idx="9218">
                  <c:v>182.2</c:v>
                </c:pt>
                <c:pt idx="9219">
                  <c:v>180.4</c:v>
                </c:pt>
                <c:pt idx="9220">
                  <c:v>184.8</c:v>
                </c:pt>
                <c:pt idx="9221">
                  <c:v>183.6</c:v>
                </c:pt>
                <c:pt idx="9222">
                  <c:v>182.1</c:v>
                </c:pt>
                <c:pt idx="9223">
                  <c:v>180.2</c:v>
                </c:pt>
                <c:pt idx="9224">
                  <c:v>182.3</c:v>
                </c:pt>
                <c:pt idx="9225">
                  <c:v>182.3</c:v>
                </c:pt>
                <c:pt idx="9226">
                  <c:v>181</c:v>
                </c:pt>
                <c:pt idx="9227">
                  <c:v>181.6</c:v>
                </c:pt>
                <c:pt idx="9228">
                  <c:v>181.5</c:v>
                </c:pt>
                <c:pt idx="9229">
                  <c:v>183.1</c:v>
                </c:pt>
                <c:pt idx="9230">
                  <c:v>181.2</c:v>
                </c:pt>
                <c:pt idx="9231">
                  <c:v>180.7</c:v>
                </c:pt>
                <c:pt idx="9232">
                  <c:v>182.5</c:v>
                </c:pt>
                <c:pt idx="9233">
                  <c:v>183.3</c:v>
                </c:pt>
                <c:pt idx="9234">
                  <c:v>181.2</c:v>
                </c:pt>
                <c:pt idx="9235">
                  <c:v>181.5</c:v>
                </c:pt>
                <c:pt idx="9236">
                  <c:v>183.5</c:v>
                </c:pt>
                <c:pt idx="9237">
                  <c:v>182.6</c:v>
                </c:pt>
                <c:pt idx="9238">
                  <c:v>181.4</c:v>
                </c:pt>
                <c:pt idx="9239">
                  <c:v>182.8</c:v>
                </c:pt>
                <c:pt idx="9240">
                  <c:v>182.2</c:v>
                </c:pt>
                <c:pt idx="9241">
                  <c:v>182.1</c:v>
                </c:pt>
                <c:pt idx="9242">
                  <c:v>183.2</c:v>
                </c:pt>
                <c:pt idx="9243">
                  <c:v>182.4</c:v>
                </c:pt>
                <c:pt idx="9244">
                  <c:v>182.5</c:v>
                </c:pt>
                <c:pt idx="9245">
                  <c:v>184.5</c:v>
                </c:pt>
                <c:pt idx="9246">
                  <c:v>181.7</c:v>
                </c:pt>
                <c:pt idx="9247">
                  <c:v>182.2</c:v>
                </c:pt>
                <c:pt idx="9248">
                  <c:v>181.6</c:v>
                </c:pt>
                <c:pt idx="9249">
                  <c:v>181.8</c:v>
                </c:pt>
                <c:pt idx="9250">
                  <c:v>182.2</c:v>
                </c:pt>
                <c:pt idx="9251">
                  <c:v>183.1</c:v>
                </c:pt>
                <c:pt idx="9252">
                  <c:v>182.8</c:v>
                </c:pt>
                <c:pt idx="9253">
                  <c:v>186</c:v>
                </c:pt>
                <c:pt idx="9254">
                  <c:v>181.8</c:v>
                </c:pt>
                <c:pt idx="9255">
                  <c:v>183.5</c:v>
                </c:pt>
                <c:pt idx="9256">
                  <c:v>184.3</c:v>
                </c:pt>
                <c:pt idx="9257">
                  <c:v>184.2</c:v>
                </c:pt>
                <c:pt idx="9258">
                  <c:v>179.8</c:v>
                </c:pt>
                <c:pt idx="9259">
                  <c:v>180.8</c:v>
                </c:pt>
                <c:pt idx="9260">
                  <c:v>182.1</c:v>
                </c:pt>
                <c:pt idx="9261">
                  <c:v>181.7</c:v>
                </c:pt>
                <c:pt idx="9262">
                  <c:v>181.8</c:v>
                </c:pt>
                <c:pt idx="9263">
                  <c:v>183.1</c:v>
                </c:pt>
                <c:pt idx="9264">
                  <c:v>183.5</c:v>
                </c:pt>
                <c:pt idx="9265">
                  <c:v>186.1</c:v>
                </c:pt>
                <c:pt idx="9266">
                  <c:v>181.7</c:v>
                </c:pt>
                <c:pt idx="9267">
                  <c:v>184</c:v>
                </c:pt>
                <c:pt idx="9268">
                  <c:v>183.7</c:v>
                </c:pt>
                <c:pt idx="9269">
                  <c:v>182.7</c:v>
                </c:pt>
                <c:pt idx="9270">
                  <c:v>181.8</c:v>
                </c:pt>
                <c:pt idx="9271">
                  <c:v>182.1</c:v>
                </c:pt>
                <c:pt idx="9272">
                  <c:v>184.4</c:v>
                </c:pt>
                <c:pt idx="9273">
                  <c:v>184.4</c:v>
                </c:pt>
                <c:pt idx="9274">
                  <c:v>183</c:v>
                </c:pt>
                <c:pt idx="9275">
                  <c:v>181.7</c:v>
                </c:pt>
                <c:pt idx="9276">
                  <c:v>182.3</c:v>
                </c:pt>
                <c:pt idx="9277">
                  <c:v>184</c:v>
                </c:pt>
                <c:pt idx="9278">
                  <c:v>183.3</c:v>
                </c:pt>
                <c:pt idx="9279">
                  <c:v>182.4</c:v>
                </c:pt>
                <c:pt idx="9280">
                  <c:v>183.6</c:v>
                </c:pt>
                <c:pt idx="9281">
                  <c:v>182.4</c:v>
                </c:pt>
                <c:pt idx="9282">
                  <c:v>182.4</c:v>
                </c:pt>
                <c:pt idx="9283">
                  <c:v>182.1</c:v>
                </c:pt>
                <c:pt idx="9284">
                  <c:v>182.2</c:v>
                </c:pt>
                <c:pt idx="9285">
                  <c:v>185.1</c:v>
                </c:pt>
                <c:pt idx="9286">
                  <c:v>182.8</c:v>
                </c:pt>
                <c:pt idx="9287">
                  <c:v>180.9</c:v>
                </c:pt>
                <c:pt idx="9288">
                  <c:v>182.6</c:v>
                </c:pt>
                <c:pt idx="9289">
                  <c:v>180.6</c:v>
                </c:pt>
                <c:pt idx="9290">
                  <c:v>182.5</c:v>
                </c:pt>
                <c:pt idx="9291">
                  <c:v>183</c:v>
                </c:pt>
                <c:pt idx="9292">
                  <c:v>181.7</c:v>
                </c:pt>
                <c:pt idx="9293">
                  <c:v>181.8</c:v>
                </c:pt>
                <c:pt idx="9294">
                  <c:v>183</c:v>
                </c:pt>
                <c:pt idx="9295">
                  <c:v>181.7</c:v>
                </c:pt>
                <c:pt idx="9296">
                  <c:v>182.4</c:v>
                </c:pt>
                <c:pt idx="9297">
                  <c:v>182.8</c:v>
                </c:pt>
                <c:pt idx="9298">
                  <c:v>182.5</c:v>
                </c:pt>
                <c:pt idx="9299">
                  <c:v>182.6</c:v>
                </c:pt>
                <c:pt idx="9300">
                  <c:v>184</c:v>
                </c:pt>
                <c:pt idx="9301">
                  <c:v>185</c:v>
                </c:pt>
                <c:pt idx="9302">
                  <c:v>183.9</c:v>
                </c:pt>
                <c:pt idx="9303">
                  <c:v>182.7</c:v>
                </c:pt>
                <c:pt idx="9304">
                  <c:v>183.9</c:v>
                </c:pt>
                <c:pt idx="9305">
                  <c:v>183.4</c:v>
                </c:pt>
                <c:pt idx="9306">
                  <c:v>181.9</c:v>
                </c:pt>
                <c:pt idx="9307">
                  <c:v>183.5</c:v>
                </c:pt>
                <c:pt idx="9308">
                  <c:v>183.1</c:v>
                </c:pt>
                <c:pt idx="9309">
                  <c:v>183.1</c:v>
                </c:pt>
                <c:pt idx="9310">
                  <c:v>183.2</c:v>
                </c:pt>
                <c:pt idx="9311">
                  <c:v>183.8</c:v>
                </c:pt>
                <c:pt idx="9312">
                  <c:v>183.8</c:v>
                </c:pt>
                <c:pt idx="9313">
                  <c:v>185.5</c:v>
                </c:pt>
                <c:pt idx="9314">
                  <c:v>183.7</c:v>
                </c:pt>
                <c:pt idx="9315">
                  <c:v>184.4</c:v>
                </c:pt>
                <c:pt idx="9316">
                  <c:v>184.8</c:v>
                </c:pt>
                <c:pt idx="9317">
                  <c:v>185.7</c:v>
                </c:pt>
                <c:pt idx="9318">
                  <c:v>181.7</c:v>
                </c:pt>
                <c:pt idx="9319">
                  <c:v>182.3</c:v>
                </c:pt>
                <c:pt idx="9320">
                  <c:v>181.5</c:v>
                </c:pt>
                <c:pt idx="9321">
                  <c:v>181.7</c:v>
                </c:pt>
                <c:pt idx="9322">
                  <c:v>183.7</c:v>
                </c:pt>
                <c:pt idx="9323">
                  <c:v>179.8</c:v>
                </c:pt>
                <c:pt idx="9324">
                  <c:v>183.1</c:v>
                </c:pt>
                <c:pt idx="9325">
                  <c:v>182.2</c:v>
                </c:pt>
                <c:pt idx="9326">
                  <c:v>183.1</c:v>
                </c:pt>
                <c:pt idx="9327">
                  <c:v>181</c:v>
                </c:pt>
                <c:pt idx="9328">
                  <c:v>183.2</c:v>
                </c:pt>
                <c:pt idx="9329">
                  <c:v>182.1</c:v>
                </c:pt>
                <c:pt idx="9330">
                  <c:v>182.9</c:v>
                </c:pt>
                <c:pt idx="9331">
                  <c:v>183</c:v>
                </c:pt>
                <c:pt idx="9332">
                  <c:v>183.9</c:v>
                </c:pt>
                <c:pt idx="9333">
                  <c:v>184.6</c:v>
                </c:pt>
                <c:pt idx="9334">
                  <c:v>181.2</c:v>
                </c:pt>
                <c:pt idx="9335">
                  <c:v>181</c:v>
                </c:pt>
                <c:pt idx="9336">
                  <c:v>183.1</c:v>
                </c:pt>
                <c:pt idx="9337">
                  <c:v>183.5</c:v>
                </c:pt>
                <c:pt idx="9338">
                  <c:v>183.5</c:v>
                </c:pt>
                <c:pt idx="9339">
                  <c:v>183.2</c:v>
                </c:pt>
                <c:pt idx="9340">
                  <c:v>180.3</c:v>
                </c:pt>
                <c:pt idx="9341">
                  <c:v>182.2</c:v>
                </c:pt>
                <c:pt idx="9342">
                  <c:v>183.6</c:v>
                </c:pt>
                <c:pt idx="9343">
                  <c:v>183.3</c:v>
                </c:pt>
                <c:pt idx="9344">
                  <c:v>181.2</c:v>
                </c:pt>
                <c:pt idx="9345">
                  <c:v>184.1</c:v>
                </c:pt>
                <c:pt idx="9346">
                  <c:v>180.8</c:v>
                </c:pt>
                <c:pt idx="9347">
                  <c:v>183.5</c:v>
                </c:pt>
                <c:pt idx="9348">
                  <c:v>182.9</c:v>
                </c:pt>
                <c:pt idx="9349">
                  <c:v>182.6</c:v>
                </c:pt>
                <c:pt idx="9350">
                  <c:v>184.6</c:v>
                </c:pt>
                <c:pt idx="9351">
                  <c:v>181.4</c:v>
                </c:pt>
                <c:pt idx="9352">
                  <c:v>181.9</c:v>
                </c:pt>
                <c:pt idx="9353">
                  <c:v>184.8</c:v>
                </c:pt>
                <c:pt idx="9354">
                  <c:v>184</c:v>
                </c:pt>
                <c:pt idx="9355">
                  <c:v>181.7</c:v>
                </c:pt>
                <c:pt idx="9356">
                  <c:v>180.6</c:v>
                </c:pt>
                <c:pt idx="9357">
                  <c:v>183</c:v>
                </c:pt>
                <c:pt idx="9358">
                  <c:v>181.3</c:v>
                </c:pt>
                <c:pt idx="9359">
                  <c:v>181.6</c:v>
                </c:pt>
                <c:pt idx="9360">
                  <c:v>180.1</c:v>
                </c:pt>
                <c:pt idx="9361">
                  <c:v>181.5</c:v>
                </c:pt>
                <c:pt idx="9362">
                  <c:v>181.6</c:v>
                </c:pt>
                <c:pt idx="9363">
                  <c:v>182.9</c:v>
                </c:pt>
                <c:pt idx="9364">
                  <c:v>182.3</c:v>
                </c:pt>
                <c:pt idx="9365">
                  <c:v>184</c:v>
                </c:pt>
                <c:pt idx="9366">
                  <c:v>184.4</c:v>
                </c:pt>
                <c:pt idx="9367">
                  <c:v>182.7</c:v>
                </c:pt>
                <c:pt idx="9368">
                  <c:v>182</c:v>
                </c:pt>
                <c:pt idx="9369">
                  <c:v>182.9</c:v>
                </c:pt>
                <c:pt idx="9370">
                  <c:v>182.3</c:v>
                </c:pt>
                <c:pt idx="9371">
                  <c:v>181.8</c:v>
                </c:pt>
                <c:pt idx="9372">
                  <c:v>183.2</c:v>
                </c:pt>
                <c:pt idx="9373">
                  <c:v>182.7</c:v>
                </c:pt>
                <c:pt idx="9374">
                  <c:v>180.5</c:v>
                </c:pt>
                <c:pt idx="9375">
                  <c:v>184.1</c:v>
                </c:pt>
                <c:pt idx="9376">
                  <c:v>183.8</c:v>
                </c:pt>
                <c:pt idx="9377">
                  <c:v>183.8</c:v>
                </c:pt>
                <c:pt idx="9378">
                  <c:v>184.7</c:v>
                </c:pt>
                <c:pt idx="9379">
                  <c:v>183</c:v>
                </c:pt>
                <c:pt idx="9380">
                  <c:v>182.8</c:v>
                </c:pt>
                <c:pt idx="9381">
                  <c:v>183.4</c:v>
                </c:pt>
                <c:pt idx="9382">
                  <c:v>187.2</c:v>
                </c:pt>
                <c:pt idx="9383">
                  <c:v>181.8</c:v>
                </c:pt>
                <c:pt idx="9384">
                  <c:v>182.4</c:v>
                </c:pt>
                <c:pt idx="9385">
                  <c:v>183.3</c:v>
                </c:pt>
                <c:pt idx="9386">
                  <c:v>183.7</c:v>
                </c:pt>
                <c:pt idx="9387">
                  <c:v>184.2</c:v>
                </c:pt>
                <c:pt idx="9388">
                  <c:v>181.6</c:v>
                </c:pt>
                <c:pt idx="9389">
                  <c:v>179.8</c:v>
                </c:pt>
                <c:pt idx="9390">
                  <c:v>183.5</c:v>
                </c:pt>
                <c:pt idx="9391">
                  <c:v>184.1</c:v>
                </c:pt>
                <c:pt idx="9392">
                  <c:v>182</c:v>
                </c:pt>
                <c:pt idx="9393">
                  <c:v>180.2</c:v>
                </c:pt>
                <c:pt idx="9394">
                  <c:v>182.9</c:v>
                </c:pt>
                <c:pt idx="9395">
                  <c:v>181.4</c:v>
                </c:pt>
                <c:pt idx="9396">
                  <c:v>182.7</c:v>
                </c:pt>
                <c:pt idx="9397">
                  <c:v>183.4</c:v>
                </c:pt>
                <c:pt idx="9398">
                  <c:v>184.4</c:v>
                </c:pt>
                <c:pt idx="9399">
                  <c:v>182.7</c:v>
                </c:pt>
                <c:pt idx="9400">
                  <c:v>182.2</c:v>
                </c:pt>
                <c:pt idx="9401">
                  <c:v>184.6</c:v>
                </c:pt>
                <c:pt idx="9402">
                  <c:v>183.3</c:v>
                </c:pt>
                <c:pt idx="9403">
                  <c:v>181.4</c:v>
                </c:pt>
                <c:pt idx="9404">
                  <c:v>182.8</c:v>
                </c:pt>
                <c:pt idx="9405">
                  <c:v>184</c:v>
                </c:pt>
                <c:pt idx="9406">
                  <c:v>183.5</c:v>
                </c:pt>
                <c:pt idx="9407">
                  <c:v>182.2</c:v>
                </c:pt>
                <c:pt idx="9408">
                  <c:v>181.2</c:v>
                </c:pt>
                <c:pt idx="9409">
                  <c:v>183.7</c:v>
                </c:pt>
                <c:pt idx="9410">
                  <c:v>181.2</c:v>
                </c:pt>
                <c:pt idx="9411">
                  <c:v>180.3</c:v>
                </c:pt>
                <c:pt idx="9412">
                  <c:v>183.2</c:v>
                </c:pt>
                <c:pt idx="9413">
                  <c:v>184.4</c:v>
                </c:pt>
                <c:pt idx="9414">
                  <c:v>182.5</c:v>
                </c:pt>
                <c:pt idx="9415">
                  <c:v>184.3</c:v>
                </c:pt>
                <c:pt idx="9416">
                  <c:v>181.7</c:v>
                </c:pt>
                <c:pt idx="9417">
                  <c:v>183.3</c:v>
                </c:pt>
                <c:pt idx="9418">
                  <c:v>183.8</c:v>
                </c:pt>
                <c:pt idx="9419">
                  <c:v>186</c:v>
                </c:pt>
                <c:pt idx="9420">
                  <c:v>182.4</c:v>
                </c:pt>
                <c:pt idx="9421">
                  <c:v>182.1</c:v>
                </c:pt>
                <c:pt idx="9422">
                  <c:v>182.2</c:v>
                </c:pt>
                <c:pt idx="9423">
                  <c:v>182.5</c:v>
                </c:pt>
                <c:pt idx="9424">
                  <c:v>184</c:v>
                </c:pt>
                <c:pt idx="9425">
                  <c:v>183.3</c:v>
                </c:pt>
                <c:pt idx="9426">
                  <c:v>183.4</c:v>
                </c:pt>
                <c:pt idx="9427">
                  <c:v>183.9</c:v>
                </c:pt>
                <c:pt idx="9428">
                  <c:v>181.6</c:v>
                </c:pt>
                <c:pt idx="9429">
                  <c:v>183.4</c:v>
                </c:pt>
                <c:pt idx="9430">
                  <c:v>184.3</c:v>
                </c:pt>
                <c:pt idx="9431">
                  <c:v>182.8</c:v>
                </c:pt>
                <c:pt idx="9432">
                  <c:v>183.3</c:v>
                </c:pt>
                <c:pt idx="9433">
                  <c:v>180.3</c:v>
                </c:pt>
                <c:pt idx="9434">
                  <c:v>184.3</c:v>
                </c:pt>
                <c:pt idx="9435">
                  <c:v>183.2</c:v>
                </c:pt>
                <c:pt idx="9436">
                  <c:v>183.2</c:v>
                </c:pt>
                <c:pt idx="9437">
                  <c:v>181.8</c:v>
                </c:pt>
                <c:pt idx="9438">
                  <c:v>182.3</c:v>
                </c:pt>
                <c:pt idx="9439">
                  <c:v>183.1</c:v>
                </c:pt>
                <c:pt idx="9440">
                  <c:v>183.7</c:v>
                </c:pt>
                <c:pt idx="9441">
                  <c:v>181.9</c:v>
                </c:pt>
                <c:pt idx="9442">
                  <c:v>182.7</c:v>
                </c:pt>
                <c:pt idx="9443">
                  <c:v>182.4</c:v>
                </c:pt>
                <c:pt idx="9444">
                  <c:v>180.5</c:v>
                </c:pt>
                <c:pt idx="9445">
                  <c:v>184.1</c:v>
                </c:pt>
                <c:pt idx="9446">
                  <c:v>181.4</c:v>
                </c:pt>
                <c:pt idx="9447">
                  <c:v>181.9</c:v>
                </c:pt>
                <c:pt idx="9448">
                  <c:v>182.3</c:v>
                </c:pt>
                <c:pt idx="9449">
                  <c:v>181.6</c:v>
                </c:pt>
                <c:pt idx="9450">
                  <c:v>181.2</c:v>
                </c:pt>
                <c:pt idx="9451">
                  <c:v>181.2</c:v>
                </c:pt>
                <c:pt idx="9452">
                  <c:v>183.9</c:v>
                </c:pt>
                <c:pt idx="9453">
                  <c:v>182.2</c:v>
                </c:pt>
                <c:pt idx="9454">
                  <c:v>181.6</c:v>
                </c:pt>
                <c:pt idx="9455">
                  <c:v>183.5</c:v>
                </c:pt>
                <c:pt idx="9456">
                  <c:v>181.8</c:v>
                </c:pt>
                <c:pt idx="9457">
                  <c:v>183.4</c:v>
                </c:pt>
                <c:pt idx="9458">
                  <c:v>182.5</c:v>
                </c:pt>
                <c:pt idx="9459">
                  <c:v>182.3</c:v>
                </c:pt>
                <c:pt idx="9460">
                  <c:v>183.9</c:v>
                </c:pt>
                <c:pt idx="9461">
                  <c:v>180.6</c:v>
                </c:pt>
                <c:pt idx="9462">
                  <c:v>181.6</c:v>
                </c:pt>
                <c:pt idx="9463">
                  <c:v>182.1</c:v>
                </c:pt>
                <c:pt idx="9464">
                  <c:v>184.3</c:v>
                </c:pt>
                <c:pt idx="9465">
                  <c:v>182.9</c:v>
                </c:pt>
                <c:pt idx="9466">
                  <c:v>178.9</c:v>
                </c:pt>
                <c:pt idx="9467">
                  <c:v>183.4</c:v>
                </c:pt>
                <c:pt idx="9468">
                  <c:v>181.4</c:v>
                </c:pt>
                <c:pt idx="9469">
                  <c:v>181.5</c:v>
                </c:pt>
                <c:pt idx="9470">
                  <c:v>181.6</c:v>
                </c:pt>
                <c:pt idx="9471">
                  <c:v>181.2</c:v>
                </c:pt>
                <c:pt idx="9472">
                  <c:v>182.1</c:v>
                </c:pt>
                <c:pt idx="9473">
                  <c:v>182.7</c:v>
                </c:pt>
                <c:pt idx="9474">
                  <c:v>182.1</c:v>
                </c:pt>
                <c:pt idx="9475">
                  <c:v>181.7</c:v>
                </c:pt>
                <c:pt idx="9476">
                  <c:v>182.7</c:v>
                </c:pt>
                <c:pt idx="9477">
                  <c:v>181.9</c:v>
                </c:pt>
                <c:pt idx="9478">
                  <c:v>183.3</c:v>
                </c:pt>
                <c:pt idx="9479">
                  <c:v>183</c:v>
                </c:pt>
                <c:pt idx="9480">
                  <c:v>181</c:v>
                </c:pt>
                <c:pt idx="9481">
                  <c:v>182</c:v>
                </c:pt>
                <c:pt idx="9482">
                  <c:v>182.3</c:v>
                </c:pt>
                <c:pt idx="9483">
                  <c:v>181.5</c:v>
                </c:pt>
                <c:pt idx="9484">
                  <c:v>183.9</c:v>
                </c:pt>
                <c:pt idx="9485">
                  <c:v>182.8</c:v>
                </c:pt>
                <c:pt idx="9486">
                  <c:v>183.2</c:v>
                </c:pt>
                <c:pt idx="9487">
                  <c:v>180.4</c:v>
                </c:pt>
                <c:pt idx="9488">
                  <c:v>182.5</c:v>
                </c:pt>
                <c:pt idx="9489">
                  <c:v>181.7</c:v>
                </c:pt>
                <c:pt idx="9490">
                  <c:v>182</c:v>
                </c:pt>
                <c:pt idx="9491">
                  <c:v>181.6</c:v>
                </c:pt>
                <c:pt idx="9492">
                  <c:v>181</c:v>
                </c:pt>
                <c:pt idx="9493">
                  <c:v>183</c:v>
                </c:pt>
                <c:pt idx="9494">
                  <c:v>184.7</c:v>
                </c:pt>
                <c:pt idx="9495">
                  <c:v>183.1</c:v>
                </c:pt>
                <c:pt idx="9496">
                  <c:v>184.2</c:v>
                </c:pt>
                <c:pt idx="9497">
                  <c:v>183.5</c:v>
                </c:pt>
                <c:pt idx="9498">
                  <c:v>181.2</c:v>
                </c:pt>
                <c:pt idx="9499">
                  <c:v>179.2</c:v>
                </c:pt>
                <c:pt idx="9500">
                  <c:v>183.7</c:v>
                </c:pt>
                <c:pt idx="9501">
                  <c:v>179.9</c:v>
                </c:pt>
                <c:pt idx="9502">
                  <c:v>182.1</c:v>
                </c:pt>
                <c:pt idx="9503">
                  <c:v>183.3</c:v>
                </c:pt>
                <c:pt idx="9504">
                  <c:v>181.5</c:v>
                </c:pt>
                <c:pt idx="9505">
                  <c:v>182</c:v>
                </c:pt>
                <c:pt idx="9506">
                  <c:v>182.7</c:v>
                </c:pt>
                <c:pt idx="9507">
                  <c:v>182.2</c:v>
                </c:pt>
                <c:pt idx="9508">
                  <c:v>181.2</c:v>
                </c:pt>
                <c:pt idx="9509">
                  <c:v>184</c:v>
                </c:pt>
                <c:pt idx="9510">
                  <c:v>182.7</c:v>
                </c:pt>
                <c:pt idx="9511">
                  <c:v>180.6</c:v>
                </c:pt>
                <c:pt idx="9512">
                  <c:v>181.5</c:v>
                </c:pt>
                <c:pt idx="9513">
                  <c:v>183.3</c:v>
                </c:pt>
                <c:pt idx="9514">
                  <c:v>182.4</c:v>
                </c:pt>
                <c:pt idx="9515">
                  <c:v>180.8</c:v>
                </c:pt>
                <c:pt idx="9516">
                  <c:v>183.5</c:v>
                </c:pt>
                <c:pt idx="9517">
                  <c:v>181.7</c:v>
                </c:pt>
                <c:pt idx="9518">
                  <c:v>181.6</c:v>
                </c:pt>
                <c:pt idx="9519">
                  <c:v>180.9</c:v>
                </c:pt>
                <c:pt idx="9520">
                  <c:v>180.3</c:v>
                </c:pt>
                <c:pt idx="9521">
                  <c:v>182.1</c:v>
                </c:pt>
                <c:pt idx="9522">
                  <c:v>181.7</c:v>
                </c:pt>
                <c:pt idx="9523">
                  <c:v>182.7</c:v>
                </c:pt>
                <c:pt idx="9524">
                  <c:v>181</c:v>
                </c:pt>
                <c:pt idx="9525">
                  <c:v>184</c:v>
                </c:pt>
                <c:pt idx="9526">
                  <c:v>182</c:v>
                </c:pt>
                <c:pt idx="9527">
                  <c:v>182</c:v>
                </c:pt>
                <c:pt idx="9528">
                  <c:v>183.4</c:v>
                </c:pt>
                <c:pt idx="9529">
                  <c:v>182</c:v>
                </c:pt>
                <c:pt idx="9530">
                  <c:v>184.3</c:v>
                </c:pt>
                <c:pt idx="9531">
                  <c:v>181</c:v>
                </c:pt>
                <c:pt idx="9532">
                  <c:v>181.3</c:v>
                </c:pt>
                <c:pt idx="9533">
                  <c:v>182.2</c:v>
                </c:pt>
                <c:pt idx="9534">
                  <c:v>181.9</c:v>
                </c:pt>
                <c:pt idx="9535">
                  <c:v>181.3</c:v>
                </c:pt>
                <c:pt idx="9536">
                  <c:v>181.6</c:v>
                </c:pt>
                <c:pt idx="9537">
                  <c:v>183.1</c:v>
                </c:pt>
                <c:pt idx="9538">
                  <c:v>183.1</c:v>
                </c:pt>
                <c:pt idx="9539">
                  <c:v>182.7</c:v>
                </c:pt>
                <c:pt idx="9540">
                  <c:v>182.8</c:v>
                </c:pt>
                <c:pt idx="9541">
                  <c:v>181.9</c:v>
                </c:pt>
                <c:pt idx="9542">
                  <c:v>181.9</c:v>
                </c:pt>
                <c:pt idx="9543">
                  <c:v>183.4</c:v>
                </c:pt>
                <c:pt idx="9544">
                  <c:v>182.4</c:v>
                </c:pt>
                <c:pt idx="9545">
                  <c:v>181.5</c:v>
                </c:pt>
                <c:pt idx="9546">
                  <c:v>183.3</c:v>
                </c:pt>
                <c:pt idx="9547">
                  <c:v>182.8</c:v>
                </c:pt>
                <c:pt idx="9548">
                  <c:v>180.8</c:v>
                </c:pt>
                <c:pt idx="9549">
                  <c:v>181.3</c:v>
                </c:pt>
                <c:pt idx="9550">
                  <c:v>182.5</c:v>
                </c:pt>
                <c:pt idx="9551">
                  <c:v>183.6</c:v>
                </c:pt>
                <c:pt idx="9552">
                  <c:v>183.4</c:v>
                </c:pt>
                <c:pt idx="9553">
                  <c:v>181.5</c:v>
                </c:pt>
                <c:pt idx="9554">
                  <c:v>182.4</c:v>
                </c:pt>
                <c:pt idx="9555">
                  <c:v>180.9</c:v>
                </c:pt>
                <c:pt idx="9556">
                  <c:v>180.5</c:v>
                </c:pt>
                <c:pt idx="9557">
                  <c:v>181.8</c:v>
                </c:pt>
                <c:pt idx="9558">
                  <c:v>182.6</c:v>
                </c:pt>
                <c:pt idx="9559">
                  <c:v>183.9</c:v>
                </c:pt>
                <c:pt idx="9560">
                  <c:v>180.7</c:v>
                </c:pt>
                <c:pt idx="9561">
                  <c:v>181.4</c:v>
                </c:pt>
                <c:pt idx="9562">
                  <c:v>180.5</c:v>
                </c:pt>
                <c:pt idx="9563">
                  <c:v>182.5</c:v>
                </c:pt>
                <c:pt idx="9564">
                  <c:v>182.6</c:v>
                </c:pt>
                <c:pt idx="9565">
                  <c:v>180</c:v>
                </c:pt>
                <c:pt idx="9566">
                  <c:v>182.7</c:v>
                </c:pt>
                <c:pt idx="9567">
                  <c:v>181.9</c:v>
                </c:pt>
                <c:pt idx="9568">
                  <c:v>182.9</c:v>
                </c:pt>
                <c:pt idx="9569">
                  <c:v>180.5</c:v>
                </c:pt>
                <c:pt idx="9570">
                  <c:v>180.6</c:v>
                </c:pt>
                <c:pt idx="9571">
                  <c:v>180.3</c:v>
                </c:pt>
                <c:pt idx="9572">
                  <c:v>182.4</c:v>
                </c:pt>
                <c:pt idx="9573">
                  <c:v>182.6</c:v>
                </c:pt>
                <c:pt idx="9574">
                  <c:v>180.9</c:v>
                </c:pt>
                <c:pt idx="9575">
                  <c:v>181.9</c:v>
                </c:pt>
                <c:pt idx="9576">
                  <c:v>181.4</c:v>
                </c:pt>
                <c:pt idx="9577">
                  <c:v>180.5</c:v>
                </c:pt>
                <c:pt idx="9578">
                  <c:v>181.3</c:v>
                </c:pt>
                <c:pt idx="9579">
                  <c:v>182.2</c:v>
                </c:pt>
                <c:pt idx="9580">
                  <c:v>182.4</c:v>
                </c:pt>
                <c:pt idx="9581">
                  <c:v>183.7</c:v>
                </c:pt>
                <c:pt idx="9582">
                  <c:v>180.2</c:v>
                </c:pt>
                <c:pt idx="9583">
                  <c:v>183.4</c:v>
                </c:pt>
                <c:pt idx="9584">
                  <c:v>183.3</c:v>
                </c:pt>
                <c:pt idx="9585">
                  <c:v>183.2</c:v>
                </c:pt>
                <c:pt idx="9586">
                  <c:v>181.7</c:v>
                </c:pt>
                <c:pt idx="9587">
                  <c:v>182.9</c:v>
                </c:pt>
                <c:pt idx="9588">
                  <c:v>181.5</c:v>
                </c:pt>
                <c:pt idx="9589">
                  <c:v>181.6</c:v>
                </c:pt>
                <c:pt idx="9590">
                  <c:v>180.5</c:v>
                </c:pt>
                <c:pt idx="9591">
                  <c:v>179.6</c:v>
                </c:pt>
                <c:pt idx="9592">
                  <c:v>184.3</c:v>
                </c:pt>
                <c:pt idx="9593">
                  <c:v>182.8</c:v>
                </c:pt>
                <c:pt idx="9594">
                  <c:v>179.3</c:v>
                </c:pt>
                <c:pt idx="9595">
                  <c:v>182.4</c:v>
                </c:pt>
                <c:pt idx="9596">
                  <c:v>182.9</c:v>
                </c:pt>
                <c:pt idx="9597">
                  <c:v>180.9</c:v>
                </c:pt>
                <c:pt idx="9598">
                  <c:v>181.9</c:v>
                </c:pt>
                <c:pt idx="9599">
                  <c:v>182.2</c:v>
                </c:pt>
                <c:pt idx="9600">
                  <c:v>182.5</c:v>
                </c:pt>
                <c:pt idx="9601">
                  <c:v>181.3</c:v>
                </c:pt>
                <c:pt idx="9602">
                  <c:v>181</c:v>
                </c:pt>
                <c:pt idx="9603">
                  <c:v>181.9</c:v>
                </c:pt>
                <c:pt idx="9604">
                  <c:v>180.1</c:v>
                </c:pt>
                <c:pt idx="9605">
                  <c:v>181.1</c:v>
                </c:pt>
                <c:pt idx="9606">
                  <c:v>182.9</c:v>
                </c:pt>
                <c:pt idx="9607">
                  <c:v>182.8</c:v>
                </c:pt>
                <c:pt idx="9608">
                  <c:v>181.1</c:v>
                </c:pt>
                <c:pt idx="9609">
                  <c:v>178.7</c:v>
                </c:pt>
                <c:pt idx="9610">
                  <c:v>182.1</c:v>
                </c:pt>
                <c:pt idx="9611">
                  <c:v>181.5</c:v>
                </c:pt>
                <c:pt idx="9612">
                  <c:v>181.6</c:v>
                </c:pt>
                <c:pt idx="9613">
                  <c:v>183.1</c:v>
                </c:pt>
                <c:pt idx="9614">
                  <c:v>183</c:v>
                </c:pt>
                <c:pt idx="9615">
                  <c:v>181.4</c:v>
                </c:pt>
                <c:pt idx="9616">
                  <c:v>182.9</c:v>
                </c:pt>
                <c:pt idx="9617">
                  <c:v>183.2</c:v>
                </c:pt>
                <c:pt idx="9618">
                  <c:v>182.4</c:v>
                </c:pt>
                <c:pt idx="9619">
                  <c:v>181.2</c:v>
                </c:pt>
                <c:pt idx="9620">
                  <c:v>180.2</c:v>
                </c:pt>
                <c:pt idx="9621">
                  <c:v>181.6</c:v>
                </c:pt>
                <c:pt idx="9622">
                  <c:v>183.6</c:v>
                </c:pt>
                <c:pt idx="9623">
                  <c:v>180.2</c:v>
                </c:pt>
                <c:pt idx="9624">
                  <c:v>180.3</c:v>
                </c:pt>
                <c:pt idx="9625">
                  <c:v>182.1</c:v>
                </c:pt>
                <c:pt idx="9626">
                  <c:v>179.3</c:v>
                </c:pt>
                <c:pt idx="9627">
                  <c:v>181.3</c:v>
                </c:pt>
                <c:pt idx="9628">
                  <c:v>182.7</c:v>
                </c:pt>
                <c:pt idx="9629">
                  <c:v>183.4</c:v>
                </c:pt>
                <c:pt idx="9630">
                  <c:v>182.4</c:v>
                </c:pt>
                <c:pt idx="9631">
                  <c:v>181.5</c:v>
                </c:pt>
                <c:pt idx="9632">
                  <c:v>182.5</c:v>
                </c:pt>
                <c:pt idx="9633">
                  <c:v>184.8</c:v>
                </c:pt>
                <c:pt idx="9634">
                  <c:v>182.1</c:v>
                </c:pt>
                <c:pt idx="9635">
                  <c:v>182.7</c:v>
                </c:pt>
                <c:pt idx="9636">
                  <c:v>182.8</c:v>
                </c:pt>
                <c:pt idx="9637">
                  <c:v>184.5</c:v>
                </c:pt>
                <c:pt idx="9638">
                  <c:v>181.2</c:v>
                </c:pt>
                <c:pt idx="9639">
                  <c:v>184.7</c:v>
                </c:pt>
                <c:pt idx="9640">
                  <c:v>181.7</c:v>
                </c:pt>
                <c:pt idx="9641">
                  <c:v>182.3</c:v>
                </c:pt>
                <c:pt idx="9642">
                  <c:v>180.9</c:v>
                </c:pt>
                <c:pt idx="9643">
                  <c:v>182.8</c:v>
                </c:pt>
                <c:pt idx="9644">
                  <c:v>182.6</c:v>
                </c:pt>
                <c:pt idx="9645">
                  <c:v>182.5</c:v>
                </c:pt>
                <c:pt idx="9646">
                  <c:v>183.5</c:v>
                </c:pt>
                <c:pt idx="9647">
                  <c:v>182.7</c:v>
                </c:pt>
                <c:pt idx="9648">
                  <c:v>182.8</c:v>
                </c:pt>
                <c:pt idx="9649">
                  <c:v>183.3</c:v>
                </c:pt>
                <c:pt idx="9650">
                  <c:v>182.1</c:v>
                </c:pt>
                <c:pt idx="9651">
                  <c:v>182.4</c:v>
                </c:pt>
                <c:pt idx="9652">
                  <c:v>181.4</c:v>
                </c:pt>
                <c:pt idx="9653">
                  <c:v>180.6</c:v>
                </c:pt>
                <c:pt idx="9654">
                  <c:v>182.1</c:v>
                </c:pt>
                <c:pt idx="9655">
                  <c:v>183</c:v>
                </c:pt>
                <c:pt idx="9656">
                  <c:v>181.9</c:v>
                </c:pt>
                <c:pt idx="9657">
                  <c:v>182.3</c:v>
                </c:pt>
                <c:pt idx="9658">
                  <c:v>181.8</c:v>
                </c:pt>
                <c:pt idx="9659">
                  <c:v>180.8</c:v>
                </c:pt>
                <c:pt idx="9660">
                  <c:v>179.8</c:v>
                </c:pt>
                <c:pt idx="9661">
                  <c:v>181.1</c:v>
                </c:pt>
                <c:pt idx="9662">
                  <c:v>181.3</c:v>
                </c:pt>
                <c:pt idx="9663">
                  <c:v>182.9</c:v>
                </c:pt>
                <c:pt idx="9664">
                  <c:v>181.6</c:v>
                </c:pt>
                <c:pt idx="9665">
                  <c:v>182.4</c:v>
                </c:pt>
                <c:pt idx="9666">
                  <c:v>184</c:v>
                </c:pt>
                <c:pt idx="9667">
                  <c:v>182.3</c:v>
                </c:pt>
                <c:pt idx="9668">
                  <c:v>182.1</c:v>
                </c:pt>
                <c:pt idx="9669">
                  <c:v>179.8</c:v>
                </c:pt>
                <c:pt idx="9670">
                  <c:v>182.1</c:v>
                </c:pt>
                <c:pt idx="9671">
                  <c:v>181.4</c:v>
                </c:pt>
                <c:pt idx="9672">
                  <c:v>180.1</c:v>
                </c:pt>
                <c:pt idx="9673">
                  <c:v>182.5</c:v>
                </c:pt>
                <c:pt idx="9674">
                  <c:v>181.6</c:v>
                </c:pt>
                <c:pt idx="9675">
                  <c:v>182.9</c:v>
                </c:pt>
                <c:pt idx="9676">
                  <c:v>180.8</c:v>
                </c:pt>
                <c:pt idx="9677">
                  <c:v>182.7</c:v>
                </c:pt>
                <c:pt idx="9678">
                  <c:v>180.9</c:v>
                </c:pt>
                <c:pt idx="9679">
                  <c:v>184.1</c:v>
                </c:pt>
                <c:pt idx="9680">
                  <c:v>180.5</c:v>
                </c:pt>
                <c:pt idx="9681">
                  <c:v>182.3</c:v>
                </c:pt>
                <c:pt idx="9682">
                  <c:v>182.4</c:v>
                </c:pt>
                <c:pt idx="9683">
                  <c:v>183.8</c:v>
                </c:pt>
                <c:pt idx="9684">
                  <c:v>182.8</c:v>
                </c:pt>
                <c:pt idx="9685">
                  <c:v>183</c:v>
                </c:pt>
                <c:pt idx="9686">
                  <c:v>182</c:v>
                </c:pt>
                <c:pt idx="9687">
                  <c:v>181.9</c:v>
                </c:pt>
                <c:pt idx="9688">
                  <c:v>182.5</c:v>
                </c:pt>
                <c:pt idx="9689">
                  <c:v>178.9</c:v>
                </c:pt>
                <c:pt idx="9690">
                  <c:v>183.3</c:v>
                </c:pt>
                <c:pt idx="9691">
                  <c:v>182.7</c:v>
                </c:pt>
                <c:pt idx="9692">
                  <c:v>181.3</c:v>
                </c:pt>
                <c:pt idx="9693">
                  <c:v>182.6</c:v>
                </c:pt>
                <c:pt idx="9694">
                  <c:v>182.8</c:v>
                </c:pt>
                <c:pt idx="9695">
                  <c:v>183.6</c:v>
                </c:pt>
                <c:pt idx="9696">
                  <c:v>181.1</c:v>
                </c:pt>
                <c:pt idx="9697">
                  <c:v>181.8</c:v>
                </c:pt>
                <c:pt idx="9698">
                  <c:v>182.2</c:v>
                </c:pt>
                <c:pt idx="9699">
                  <c:v>181.2</c:v>
                </c:pt>
                <c:pt idx="9700">
                  <c:v>180.5</c:v>
                </c:pt>
                <c:pt idx="9701">
                  <c:v>181</c:v>
                </c:pt>
                <c:pt idx="9702">
                  <c:v>181.6</c:v>
                </c:pt>
                <c:pt idx="9703">
                  <c:v>183.8</c:v>
                </c:pt>
                <c:pt idx="9704">
                  <c:v>183.8</c:v>
                </c:pt>
                <c:pt idx="9705">
                  <c:v>181.8</c:v>
                </c:pt>
                <c:pt idx="9706">
                  <c:v>180.7</c:v>
                </c:pt>
                <c:pt idx="9707">
                  <c:v>181.5</c:v>
                </c:pt>
                <c:pt idx="9708">
                  <c:v>182.9</c:v>
                </c:pt>
                <c:pt idx="9709">
                  <c:v>185.1</c:v>
                </c:pt>
                <c:pt idx="9710">
                  <c:v>181.8</c:v>
                </c:pt>
                <c:pt idx="9711">
                  <c:v>181.7</c:v>
                </c:pt>
                <c:pt idx="9712">
                  <c:v>182.5</c:v>
                </c:pt>
                <c:pt idx="9713">
                  <c:v>182.8</c:v>
                </c:pt>
                <c:pt idx="9714">
                  <c:v>181.6</c:v>
                </c:pt>
                <c:pt idx="9715">
                  <c:v>183.4</c:v>
                </c:pt>
                <c:pt idx="9716">
                  <c:v>180.6</c:v>
                </c:pt>
                <c:pt idx="9717">
                  <c:v>181.2</c:v>
                </c:pt>
                <c:pt idx="9718">
                  <c:v>180.7</c:v>
                </c:pt>
                <c:pt idx="9719">
                  <c:v>181.9</c:v>
                </c:pt>
                <c:pt idx="9720">
                  <c:v>182.9</c:v>
                </c:pt>
                <c:pt idx="9721">
                  <c:v>183</c:v>
                </c:pt>
                <c:pt idx="9722">
                  <c:v>182.1</c:v>
                </c:pt>
                <c:pt idx="9723">
                  <c:v>183.3</c:v>
                </c:pt>
                <c:pt idx="9724">
                  <c:v>183.6</c:v>
                </c:pt>
                <c:pt idx="9725">
                  <c:v>179.8</c:v>
                </c:pt>
                <c:pt idx="9726">
                  <c:v>183.6</c:v>
                </c:pt>
                <c:pt idx="9727">
                  <c:v>184.5</c:v>
                </c:pt>
                <c:pt idx="9728">
                  <c:v>183.2</c:v>
                </c:pt>
                <c:pt idx="9729">
                  <c:v>182.3</c:v>
                </c:pt>
                <c:pt idx="9730">
                  <c:v>182.7</c:v>
                </c:pt>
                <c:pt idx="9731">
                  <c:v>182</c:v>
                </c:pt>
                <c:pt idx="9732">
                  <c:v>181.9</c:v>
                </c:pt>
                <c:pt idx="9733">
                  <c:v>182.2</c:v>
                </c:pt>
                <c:pt idx="9734">
                  <c:v>182.9</c:v>
                </c:pt>
                <c:pt idx="9735">
                  <c:v>182.7</c:v>
                </c:pt>
                <c:pt idx="9736">
                  <c:v>182.3</c:v>
                </c:pt>
                <c:pt idx="9737">
                  <c:v>184.3</c:v>
                </c:pt>
                <c:pt idx="9738">
                  <c:v>182.7</c:v>
                </c:pt>
                <c:pt idx="9739">
                  <c:v>181.7</c:v>
                </c:pt>
                <c:pt idx="9740">
                  <c:v>181.6</c:v>
                </c:pt>
                <c:pt idx="9741">
                  <c:v>182.6</c:v>
                </c:pt>
                <c:pt idx="9742">
                  <c:v>184.5</c:v>
                </c:pt>
                <c:pt idx="9743">
                  <c:v>180.8</c:v>
                </c:pt>
                <c:pt idx="9744">
                  <c:v>186.8</c:v>
                </c:pt>
                <c:pt idx="9745">
                  <c:v>185.4</c:v>
                </c:pt>
                <c:pt idx="9746">
                  <c:v>182.9</c:v>
                </c:pt>
                <c:pt idx="9747">
                  <c:v>183.3</c:v>
                </c:pt>
                <c:pt idx="9748">
                  <c:v>182.4</c:v>
                </c:pt>
                <c:pt idx="9749">
                  <c:v>182.5</c:v>
                </c:pt>
                <c:pt idx="9750">
                  <c:v>182.2</c:v>
                </c:pt>
                <c:pt idx="9751">
                  <c:v>181.8</c:v>
                </c:pt>
                <c:pt idx="9752">
                  <c:v>180</c:v>
                </c:pt>
                <c:pt idx="9753">
                  <c:v>181.7</c:v>
                </c:pt>
                <c:pt idx="9754">
                  <c:v>182</c:v>
                </c:pt>
                <c:pt idx="9755">
                  <c:v>182.4</c:v>
                </c:pt>
                <c:pt idx="9756">
                  <c:v>182.6</c:v>
                </c:pt>
                <c:pt idx="9757">
                  <c:v>181.5</c:v>
                </c:pt>
                <c:pt idx="9758">
                  <c:v>181.2</c:v>
                </c:pt>
                <c:pt idx="9759">
                  <c:v>184.3</c:v>
                </c:pt>
                <c:pt idx="9760">
                  <c:v>184</c:v>
                </c:pt>
                <c:pt idx="9761">
                  <c:v>185.3</c:v>
                </c:pt>
                <c:pt idx="9762">
                  <c:v>181.3</c:v>
                </c:pt>
                <c:pt idx="9763">
                  <c:v>180.6</c:v>
                </c:pt>
                <c:pt idx="9764">
                  <c:v>183</c:v>
                </c:pt>
                <c:pt idx="9765">
                  <c:v>183.7</c:v>
                </c:pt>
                <c:pt idx="9766">
                  <c:v>182.1</c:v>
                </c:pt>
                <c:pt idx="9767">
                  <c:v>183.1</c:v>
                </c:pt>
                <c:pt idx="9768">
                  <c:v>182.9</c:v>
                </c:pt>
                <c:pt idx="9769">
                  <c:v>181.2</c:v>
                </c:pt>
                <c:pt idx="9770">
                  <c:v>183.1</c:v>
                </c:pt>
                <c:pt idx="9771">
                  <c:v>182.9</c:v>
                </c:pt>
                <c:pt idx="9772">
                  <c:v>183.1</c:v>
                </c:pt>
                <c:pt idx="9773">
                  <c:v>182.2</c:v>
                </c:pt>
                <c:pt idx="9774">
                  <c:v>182.4</c:v>
                </c:pt>
                <c:pt idx="9775">
                  <c:v>181.2</c:v>
                </c:pt>
                <c:pt idx="9776">
                  <c:v>183.3</c:v>
                </c:pt>
                <c:pt idx="9777">
                  <c:v>182.7</c:v>
                </c:pt>
                <c:pt idx="9778">
                  <c:v>185.4</c:v>
                </c:pt>
                <c:pt idx="9779">
                  <c:v>181.5</c:v>
                </c:pt>
                <c:pt idx="9780">
                  <c:v>181.2</c:v>
                </c:pt>
                <c:pt idx="9781">
                  <c:v>182.1</c:v>
                </c:pt>
                <c:pt idx="9782">
                  <c:v>181.4</c:v>
                </c:pt>
                <c:pt idx="9783">
                  <c:v>182.3</c:v>
                </c:pt>
                <c:pt idx="9784">
                  <c:v>182.7</c:v>
                </c:pt>
                <c:pt idx="9785">
                  <c:v>181.5</c:v>
                </c:pt>
                <c:pt idx="9786">
                  <c:v>183.6</c:v>
                </c:pt>
                <c:pt idx="9787">
                  <c:v>181.7</c:v>
                </c:pt>
                <c:pt idx="9788">
                  <c:v>183.8</c:v>
                </c:pt>
                <c:pt idx="9789">
                  <c:v>181.4</c:v>
                </c:pt>
                <c:pt idx="9790">
                  <c:v>181.7</c:v>
                </c:pt>
                <c:pt idx="9791">
                  <c:v>181.5</c:v>
                </c:pt>
                <c:pt idx="9792">
                  <c:v>181.9</c:v>
                </c:pt>
                <c:pt idx="9793">
                  <c:v>185.5</c:v>
                </c:pt>
                <c:pt idx="9794">
                  <c:v>186.1</c:v>
                </c:pt>
                <c:pt idx="9795">
                  <c:v>182</c:v>
                </c:pt>
                <c:pt idx="9796">
                  <c:v>184.2</c:v>
                </c:pt>
                <c:pt idx="9797">
                  <c:v>181.9</c:v>
                </c:pt>
                <c:pt idx="9798">
                  <c:v>183.9</c:v>
                </c:pt>
                <c:pt idx="9799">
                  <c:v>182.6</c:v>
                </c:pt>
                <c:pt idx="9800">
                  <c:v>182.9</c:v>
                </c:pt>
                <c:pt idx="9801">
                  <c:v>181.6</c:v>
                </c:pt>
                <c:pt idx="9802">
                  <c:v>181.1</c:v>
                </c:pt>
                <c:pt idx="9803">
                  <c:v>182.2</c:v>
                </c:pt>
                <c:pt idx="9804">
                  <c:v>181.7</c:v>
                </c:pt>
                <c:pt idx="9805">
                  <c:v>182.2</c:v>
                </c:pt>
                <c:pt idx="9806">
                  <c:v>181.2</c:v>
                </c:pt>
                <c:pt idx="9807">
                  <c:v>182.8</c:v>
                </c:pt>
                <c:pt idx="9808">
                  <c:v>183.2</c:v>
                </c:pt>
                <c:pt idx="9809">
                  <c:v>182.1</c:v>
                </c:pt>
                <c:pt idx="9810">
                  <c:v>184.3</c:v>
                </c:pt>
                <c:pt idx="9811">
                  <c:v>183.4</c:v>
                </c:pt>
                <c:pt idx="9812">
                  <c:v>181.2</c:v>
                </c:pt>
                <c:pt idx="9813">
                  <c:v>183</c:v>
                </c:pt>
                <c:pt idx="9814">
                  <c:v>183</c:v>
                </c:pt>
                <c:pt idx="9815">
                  <c:v>184.2</c:v>
                </c:pt>
                <c:pt idx="9816">
                  <c:v>183.2</c:v>
                </c:pt>
                <c:pt idx="9817">
                  <c:v>183.6</c:v>
                </c:pt>
                <c:pt idx="9818">
                  <c:v>181.7</c:v>
                </c:pt>
                <c:pt idx="9819">
                  <c:v>183.2</c:v>
                </c:pt>
                <c:pt idx="9820">
                  <c:v>183.5</c:v>
                </c:pt>
                <c:pt idx="9821">
                  <c:v>183.4</c:v>
                </c:pt>
                <c:pt idx="9822">
                  <c:v>181.3</c:v>
                </c:pt>
                <c:pt idx="9823">
                  <c:v>183.8</c:v>
                </c:pt>
                <c:pt idx="9824">
                  <c:v>182.6</c:v>
                </c:pt>
                <c:pt idx="9825">
                  <c:v>183.4</c:v>
                </c:pt>
                <c:pt idx="9826">
                  <c:v>183.2</c:v>
                </c:pt>
                <c:pt idx="9827">
                  <c:v>183.5</c:v>
                </c:pt>
                <c:pt idx="9828">
                  <c:v>184.6</c:v>
                </c:pt>
                <c:pt idx="9829">
                  <c:v>180</c:v>
                </c:pt>
                <c:pt idx="9830">
                  <c:v>181.9</c:v>
                </c:pt>
                <c:pt idx="9831">
                  <c:v>183.9</c:v>
                </c:pt>
                <c:pt idx="9832">
                  <c:v>180.8</c:v>
                </c:pt>
                <c:pt idx="9833">
                  <c:v>183.3</c:v>
                </c:pt>
                <c:pt idx="9834">
                  <c:v>182.9</c:v>
                </c:pt>
                <c:pt idx="9835">
                  <c:v>181.4</c:v>
                </c:pt>
                <c:pt idx="9836">
                  <c:v>183.2</c:v>
                </c:pt>
                <c:pt idx="9837">
                  <c:v>183.4</c:v>
                </c:pt>
                <c:pt idx="9838">
                  <c:v>182</c:v>
                </c:pt>
                <c:pt idx="9839">
                  <c:v>184.9</c:v>
                </c:pt>
                <c:pt idx="9840">
                  <c:v>180.7</c:v>
                </c:pt>
                <c:pt idx="9841">
                  <c:v>183.8</c:v>
                </c:pt>
                <c:pt idx="9842">
                  <c:v>182.2</c:v>
                </c:pt>
                <c:pt idx="9843">
                  <c:v>182</c:v>
                </c:pt>
                <c:pt idx="9844">
                  <c:v>181.9</c:v>
                </c:pt>
                <c:pt idx="9845">
                  <c:v>183</c:v>
                </c:pt>
                <c:pt idx="9846">
                  <c:v>182.1</c:v>
                </c:pt>
                <c:pt idx="9847">
                  <c:v>183.4</c:v>
                </c:pt>
                <c:pt idx="9848">
                  <c:v>184.5</c:v>
                </c:pt>
                <c:pt idx="9849">
                  <c:v>182.4</c:v>
                </c:pt>
                <c:pt idx="9850">
                  <c:v>181.4</c:v>
                </c:pt>
                <c:pt idx="9851">
                  <c:v>182.2</c:v>
                </c:pt>
                <c:pt idx="9852">
                  <c:v>182.2</c:v>
                </c:pt>
                <c:pt idx="9853">
                  <c:v>182.3</c:v>
                </c:pt>
                <c:pt idx="9854">
                  <c:v>182</c:v>
                </c:pt>
                <c:pt idx="9855">
                  <c:v>182.4</c:v>
                </c:pt>
                <c:pt idx="9856">
                  <c:v>183.6</c:v>
                </c:pt>
                <c:pt idx="9857">
                  <c:v>181.7</c:v>
                </c:pt>
                <c:pt idx="9858">
                  <c:v>182.2</c:v>
                </c:pt>
                <c:pt idx="9859">
                  <c:v>183.2</c:v>
                </c:pt>
                <c:pt idx="9860">
                  <c:v>185.3</c:v>
                </c:pt>
                <c:pt idx="9861">
                  <c:v>181.9</c:v>
                </c:pt>
                <c:pt idx="9862">
                  <c:v>180</c:v>
                </c:pt>
                <c:pt idx="9863">
                  <c:v>183.1</c:v>
                </c:pt>
                <c:pt idx="9864">
                  <c:v>186.4</c:v>
                </c:pt>
                <c:pt idx="9865">
                  <c:v>183.2</c:v>
                </c:pt>
                <c:pt idx="9866">
                  <c:v>182</c:v>
                </c:pt>
                <c:pt idx="9867">
                  <c:v>182.3</c:v>
                </c:pt>
                <c:pt idx="9868">
                  <c:v>181.9</c:v>
                </c:pt>
                <c:pt idx="9869">
                  <c:v>183.6</c:v>
                </c:pt>
                <c:pt idx="9870">
                  <c:v>182.7</c:v>
                </c:pt>
                <c:pt idx="9871">
                  <c:v>180.4</c:v>
                </c:pt>
                <c:pt idx="9872">
                  <c:v>181.5</c:v>
                </c:pt>
                <c:pt idx="9873">
                  <c:v>180.5</c:v>
                </c:pt>
                <c:pt idx="9874">
                  <c:v>183.8</c:v>
                </c:pt>
                <c:pt idx="9875">
                  <c:v>181.7</c:v>
                </c:pt>
                <c:pt idx="9876">
                  <c:v>182.7</c:v>
                </c:pt>
                <c:pt idx="9877">
                  <c:v>183.2</c:v>
                </c:pt>
                <c:pt idx="9878">
                  <c:v>184.8</c:v>
                </c:pt>
                <c:pt idx="9879">
                  <c:v>181</c:v>
                </c:pt>
                <c:pt idx="9880">
                  <c:v>182.2</c:v>
                </c:pt>
                <c:pt idx="9881">
                  <c:v>183.7</c:v>
                </c:pt>
                <c:pt idx="9882">
                  <c:v>183.7</c:v>
                </c:pt>
                <c:pt idx="9883">
                  <c:v>181.3</c:v>
                </c:pt>
                <c:pt idx="9884">
                  <c:v>181.4</c:v>
                </c:pt>
                <c:pt idx="9885">
                  <c:v>182.6</c:v>
                </c:pt>
                <c:pt idx="9886">
                  <c:v>180.6</c:v>
                </c:pt>
                <c:pt idx="9887">
                  <c:v>182.2</c:v>
                </c:pt>
                <c:pt idx="9888">
                  <c:v>183.1</c:v>
                </c:pt>
                <c:pt idx="9889">
                  <c:v>182.8</c:v>
                </c:pt>
                <c:pt idx="9890">
                  <c:v>181.3</c:v>
                </c:pt>
                <c:pt idx="9891">
                  <c:v>183.1</c:v>
                </c:pt>
                <c:pt idx="9892">
                  <c:v>183.3</c:v>
                </c:pt>
                <c:pt idx="9893">
                  <c:v>183.3</c:v>
                </c:pt>
                <c:pt idx="9894">
                  <c:v>184.3</c:v>
                </c:pt>
                <c:pt idx="9895">
                  <c:v>182.5</c:v>
                </c:pt>
                <c:pt idx="9896">
                  <c:v>182</c:v>
                </c:pt>
                <c:pt idx="9897">
                  <c:v>185.3</c:v>
                </c:pt>
                <c:pt idx="9898">
                  <c:v>182.6</c:v>
                </c:pt>
                <c:pt idx="9899">
                  <c:v>182</c:v>
                </c:pt>
                <c:pt idx="9900">
                  <c:v>182.6</c:v>
                </c:pt>
                <c:pt idx="9901">
                  <c:v>185.1</c:v>
                </c:pt>
                <c:pt idx="9902">
                  <c:v>183.7</c:v>
                </c:pt>
                <c:pt idx="9903">
                  <c:v>181.9</c:v>
                </c:pt>
                <c:pt idx="9904">
                  <c:v>182.4</c:v>
                </c:pt>
                <c:pt idx="9905">
                  <c:v>185.2</c:v>
                </c:pt>
                <c:pt idx="9906">
                  <c:v>181.4</c:v>
                </c:pt>
                <c:pt idx="9907">
                  <c:v>181.6</c:v>
                </c:pt>
                <c:pt idx="9908">
                  <c:v>181.1</c:v>
                </c:pt>
                <c:pt idx="9909">
                  <c:v>183</c:v>
                </c:pt>
                <c:pt idx="9910">
                  <c:v>184.2</c:v>
                </c:pt>
                <c:pt idx="9911">
                  <c:v>182</c:v>
                </c:pt>
                <c:pt idx="9912">
                  <c:v>180.8</c:v>
                </c:pt>
                <c:pt idx="9913">
                  <c:v>181.4</c:v>
                </c:pt>
                <c:pt idx="9914">
                  <c:v>181.9</c:v>
                </c:pt>
                <c:pt idx="9915">
                  <c:v>182</c:v>
                </c:pt>
                <c:pt idx="9916">
                  <c:v>181.6</c:v>
                </c:pt>
                <c:pt idx="9917">
                  <c:v>180.7</c:v>
                </c:pt>
                <c:pt idx="9918">
                  <c:v>183.2</c:v>
                </c:pt>
                <c:pt idx="9919">
                  <c:v>183</c:v>
                </c:pt>
                <c:pt idx="9920">
                  <c:v>179.1</c:v>
                </c:pt>
                <c:pt idx="9921">
                  <c:v>183.2</c:v>
                </c:pt>
                <c:pt idx="9922">
                  <c:v>183.1</c:v>
                </c:pt>
                <c:pt idx="9923">
                  <c:v>181.5</c:v>
                </c:pt>
                <c:pt idx="9924">
                  <c:v>182.1</c:v>
                </c:pt>
                <c:pt idx="9925">
                  <c:v>183.9</c:v>
                </c:pt>
                <c:pt idx="9926">
                  <c:v>183</c:v>
                </c:pt>
                <c:pt idx="9927">
                  <c:v>181.8</c:v>
                </c:pt>
                <c:pt idx="9928">
                  <c:v>180.7</c:v>
                </c:pt>
                <c:pt idx="9929">
                  <c:v>181.7</c:v>
                </c:pt>
                <c:pt idx="9930">
                  <c:v>182.7</c:v>
                </c:pt>
                <c:pt idx="9931">
                  <c:v>182.6</c:v>
                </c:pt>
                <c:pt idx="9932">
                  <c:v>180.6</c:v>
                </c:pt>
                <c:pt idx="9933">
                  <c:v>180.9</c:v>
                </c:pt>
                <c:pt idx="9934">
                  <c:v>180.5</c:v>
                </c:pt>
                <c:pt idx="9935">
                  <c:v>183.9</c:v>
                </c:pt>
                <c:pt idx="9936">
                  <c:v>181.6</c:v>
                </c:pt>
                <c:pt idx="9937">
                  <c:v>181.2</c:v>
                </c:pt>
                <c:pt idx="9938">
                  <c:v>183.2</c:v>
                </c:pt>
                <c:pt idx="9939">
                  <c:v>183.2</c:v>
                </c:pt>
                <c:pt idx="9940">
                  <c:v>182.2</c:v>
                </c:pt>
                <c:pt idx="9941">
                  <c:v>180.5</c:v>
                </c:pt>
                <c:pt idx="9942">
                  <c:v>182.2</c:v>
                </c:pt>
                <c:pt idx="9943">
                  <c:v>182.1</c:v>
                </c:pt>
                <c:pt idx="9944">
                  <c:v>181.3</c:v>
                </c:pt>
                <c:pt idx="9945">
                  <c:v>182.5</c:v>
                </c:pt>
                <c:pt idx="9946">
                  <c:v>183.8</c:v>
                </c:pt>
                <c:pt idx="9947">
                  <c:v>182.9</c:v>
                </c:pt>
                <c:pt idx="9948">
                  <c:v>182.2</c:v>
                </c:pt>
                <c:pt idx="9949">
                  <c:v>180.2</c:v>
                </c:pt>
                <c:pt idx="9950">
                  <c:v>182.6</c:v>
                </c:pt>
                <c:pt idx="9951">
                  <c:v>181.7</c:v>
                </c:pt>
                <c:pt idx="9952">
                  <c:v>182.7</c:v>
                </c:pt>
                <c:pt idx="9953">
                  <c:v>181.6</c:v>
                </c:pt>
                <c:pt idx="9954">
                  <c:v>181.2</c:v>
                </c:pt>
                <c:pt idx="9955">
                  <c:v>181.1</c:v>
                </c:pt>
                <c:pt idx="9956">
                  <c:v>180.7</c:v>
                </c:pt>
                <c:pt idx="9957">
                  <c:v>181.6</c:v>
                </c:pt>
                <c:pt idx="9958">
                  <c:v>182.5</c:v>
                </c:pt>
                <c:pt idx="9959">
                  <c:v>186.3</c:v>
                </c:pt>
                <c:pt idx="9960">
                  <c:v>181.9</c:v>
                </c:pt>
                <c:pt idx="9961">
                  <c:v>179.6</c:v>
                </c:pt>
                <c:pt idx="9962">
                  <c:v>181.9</c:v>
                </c:pt>
                <c:pt idx="9963">
                  <c:v>180.1</c:v>
                </c:pt>
                <c:pt idx="9964">
                  <c:v>179.7</c:v>
                </c:pt>
                <c:pt idx="9965">
                  <c:v>179.6</c:v>
                </c:pt>
                <c:pt idx="9966">
                  <c:v>180.9</c:v>
                </c:pt>
                <c:pt idx="9967">
                  <c:v>180.1</c:v>
                </c:pt>
                <c:pt idx="9968">
                  <c:v>180.3</c:v>
                </c:pt>
                <c:pt idx="9969">
                  <c:v>180.4</c:v>
                </c:pt>
                <c:pt idx="9970">
                  <c:v>179</c:v>
                </c:pt>
                <c:pt idx="9971">
                  <c:v>179.4</c:v>
                </c:pt>
                <c:pt idx="9972">
                  <c:v>180.1</c:v>
                </c:pt>
                <c:pt idx="9973">
                  <c:v>180.3</c:v>
                </c:pt>
                <c:pt idx="9974">
                  <c:v>179.7</c:v>
                </c:pt>
                <c:pt idx="9975">
                  <c:v>181.5</c:v>
                </c:pt>
                <c:pt idx="9976">
                  <c:v>181.9</c:v>
                </c:pt>
                <c:pt idx="9977">
                  <c:v>180.3</c:v>
                </c:pt>
                <c:pt idx="9978">
                  <c:v>180</c:v>
                </c:pt>
                <c:pt idx="9979">
                  <c:v>182.4</c:v>
                </c:pt>
                <c:pt idx="9980">
                  <c:v>181.8</c:v>
                </c:pt>
                <c:pt idx="9981">
                  <c:v>180.2</c:v>
                </c:pt>
                <c:pt idx="9982">
                  <c:v>179.5</c:v>
                </c:pt>
                <c:pt idx="9983">
                  <c:v>179.5</c:v>
                </c:pt>
                <c:pt idx="9984">
                  <c:v>181.5</c:v>
                </c:pt>
                <c:pt idx="9985">
                  <c:v>181.1</c:v>
                </c:pt>
                <c:pt idx="9986">
                  <c:v>178.4</c:v>
                </c:pt>
                <c:pt idx="9987">
                  <c:v>181.1</c:v>
                </c:pt>
                <c:pt idx="9988">
                  <c:v>180.7</c:v>
                </c:pt>
                <c:pt idx="9989">
                  <c:v>177.8</c:v>
                </c:pt>
                <c:pt idx="9990">
                  <c:v>179.5</c:v>
                </c:pt>
                <c:pt idx="9991">
                  <c:v>180.4</c:v>
                </c:pt>
                <c:pt idx="9992">
                  <c:v>182.5</c:v>
                </c:pt>
                <c:pt idx="9993">
                  <c:v>179.2</c:v>
                </c:pt>
                <c:pt idx="9994">
                  <c:v>178.4</c:v>
                </c:pt>
                <c:pt idx="9995">
                  <c:v>180.2</c:v>
                </c:pt>
                <c:pt idx="9996">
                  <c:v>180</c:v>
                </c:pt>
                <c:pt idx="9997">
                  <c:v>178.3</c:v>
                </c:pt>
                <c:pt idx="9998">
                  <c:v>179.5</c:v>
                </c:pt>
                <c:pt idx="9999">
                  <c:v>179.7</c:v>
                </c:pt>
                <c:pt idx="10000">
                  <c:v>180.3</c:v>
                </c:pt>
                <c:pt idx="10001">
                  <c:v>181</c:v>
                </c:pt>
                <c:pt idx="10002">
                  <c:v>179.9</c:v>
                </c:pt>
                <c:pt idx="10003">
                  <c:v>180.4</c:v>
                </c:pt>
                <c:pt idx="10004">
                  <c:v>179.5</c:v>
                </c:pt>
                <c:pt idx="10005">
                  <c:v>180.1</c:v>
                </c:pt>
                <c:pt idx="10006">
                  <c:v>179.4</c:v>
                </c:pt>
                <c:pt idx="10007">
                  <c:v>178.4</c:v>
                </c:pt>
                <c:pt idx="10008">
                  <c:v>180.6</c:v>
                </c:pt>
                <c:pt idx="10009">
                  <c:v>180.5</c:v>
                </c:pt>
                <c:pt idx="10010">
                  <c:v>179.8</c:v>
                </c:pt>
                <c:pt idx="10011">
                  <c:v>178.8</c:v>
                </c:pt>
                <c:pt idx="10012">
                  <c:v>180</c:v>
                </c:pt>
                <c:pt idx="10013">
                  <c:v>180.6</c:v>
                </c:pt>
                <c:pt idx="10014">
                  <c:v>179.4</c:v>
                </c:pt>
                <c:pt idx="10015">
                  <c:v>178.7</c:v>
                </c:pt>
                <c:pt idx="10016">
                  <c:v>179.2</c:v>
                </c:pt>
                <c:pt idx="10017">
                  <c:v>181.1</c:v>
                </c:pt>
                <c:pt idx="10018">
                  <c:v>181.1</c:v>
                </c:pt>
                <c:pt idx="10019">
                  <c:v>178.3</c:v>
                </c:pt>
                <c:pt idx="10020">
                  <c:v>179.6</c:v>
                </c:pt>
                <c:pt idx="10021">
                  <c:v>180.3</c:v>
                </c:pt>
                <c:pt idx="10022">
                  <c:v>179.7</c:v>
                </c:pt>
                <c:pt idx="10023">
                  <c:v>179.7</c:v>
                </c:pt>
                <c:pt idx="10024">
                  <c:v>180.8</c:v>
                </c:pt>
                <c:pt idx="10025">
                  <c:v>181.7</c:v>
                </c:pt>
                <c:pt idx="10026">
                  <c:v>179.3</c:v>
                </c:pt>
                <c:pt idx="10027">
                  <c:v>177.6</c:v>
                </c:pt>
                <c:pt idx="10028">
                  <c:v>180.5</c:v>
                </c:pt>
                <c:pt idx="10029">
                  <c:v>181.1</c:v>
                </c:pt>
                <c:pt idx="10030">
                  <c:v>178.3</c:v>
                </c:pt>
                <c:pt idx="10031">
                  <c:v>179.1</c:v>
                </c:pt>
                <c:pt idx="10032">
                  <c:v>178.6</c:v>
                </c:pt>
                <c:pt idx="10033">
                  <c:v>178.8</c:v>
                </c:pt>
                <c:pt idx="10034">
                  <c:v>178.8</c:v>
                </c:pt>
                <c:pt idx="10035">
                  <c:v>179.9</c:v>
                </c:pt>
                <c:pt idx="10036">
                  <c:v>180</c:v>
                </c:pt>
                <c:pt idx="10037">
                  <c:v>178.9</c:v>
                </c:pt>
                <c:pt idx="10038">
                  <c:v>178.1</c:v>
                </c:pt>
                <c:pt idx="10039">
                  <c:v>178.5</c:v>
                </c:pt>
                <c:pt idx="10040">
                  <c:v>179.6</c:v>
                </c:pt>
                <c:pt idx="10041">
                  <c:v>179.7</c:v>
                </c:pt>
                <c:pt idx="10042">
                  <c:v>179.6</c:v>
                </c:pt>
                <c:pt idx="10043">
                  <c:v>178.1</c:v>
                </c:pt>
                <c:pt idx="10044">
                  <c:v>179.5</c:v>
                </c:pt>
                <c:pt idx="10045">
                  <c:v>178.9</c:v>
                </c:pt>
                <c:pt idx="10046">
                  <c:v>181.5</c:v>
                </c:pt>
                <c:pt idx="10047">
                  <c:v>178.9</c:v>
                </c:pt>
                <c:pt idx="10048">
                  <c:v>178.9</c:v>
                </c:pt>
                <c:pt idx="10049">
                  <c:v>180.3</c:v>
                </c:pt>
                <c:pt idx="10050">
                  <c:v>178.6</c:v>
                </c:pt>
                <c:pt idx="10051">
                  <c:v>181.3</c:v>
                </c:pt>
                <c:pt idx="10052">
                  <c:v>179.1</c:v>
                </c:pt>
                <c:pt idx="10053">
                  <c:v>181.5</c:v>
                </c:pt>
                <c:pt idx="10054">
                  <c:v>181.5</c:v>
                </c:pt>
                <c:pt idx="10055">
                  <c:v>179.5</c:v>
                </c:pt>
                <c:pt idx="10056">
                  <c:v>180.9</c:v>
                </c:pt>
                <c:pt idx="10057">
                  <c:v>179.7</c:v>
                </c:pt>
                <c:pt idx="10058">
                  <c:v>180.6</c:v>
                </c:pt>
                <c:pt idx="10059">
                  <c:v>179</c:v>
                </c:pt>
                <c:pt idx="10060">
                  <c:v>178.6</c:v>
                </c:pt>
                <c:pt idx="10061">
                  <c:v>180.1</c:v>
                </c:pt>
                <c:pt idx="10062">
                  <c:v>180.6</c:v>
                </c:pt>
                <c:pt idx="10063">
                  <c:v>180.9</c:v>
                </c:pt>
                <c:pt idx="10064">
                  <c:v>180.4</c:v>
                </c:pt>
                <c:pt idx="10065">
                  <c:v>181.6</c:v>
                </c:pt>
                <c:pt idx="10066">
                  <c:v>180.9</c:v>
                </c:pt>
                <c:pt idx="10067">
                  <c:v>180</c:v>
                </c:pt>
                <c:pt idx="10068">
                  <c:v>179.4</c:v>
                </c:pt>
                <c:pt idx="10069">
                  <c:v>179.7</c:v>
                </c:pt>
                <c:pt idx="10070">
                  <c:v>178.8</c:v>
                </c:pt>
                <c:pt idx="10071">
                  <c:v>180.4</c:v>
                </c:pt>
                <c:pt idx="10072">
                  <c:v>180.4</c:v>
                </c:pt>
                <c:pt idx="10073">
                  <c:v>180.3</c:v>
                </c:pt>
                <c:pt idx="10074">
                  <c:v>180.1</c:v>
                </c:pt>
                <c:pt idx="10075">
                  <c:v>180.5</c:v>
                </c:pt>
                <c:pt idx="10076">
                  <c:v>179.6</c:v>
                </c:pt>
                <c:pt idx="10077">
                  <c:v>177.7</c:v>
                </c:pt>
                <c:pt idx="10078">
                  <c:v>180.6</c:v>
                </c:pt>
                <c:pt idx="10079">
                  <c:v>181.3</c:v>
                </c:pt>
                <c:pt idx="10080">
                  <c:v>180.4</c:v>
                </c:pt>
                <c:pt idx="10081">
                  <c:v>178.6</c:v>
                </c:pt>
                <c:pt idx="10082">
                  <c:v>179.9</c:v>
                </c:pt>
                <c:pt idx="10083">
                  <c:v>180</c:v>
                </c:pt>
                <c:pt idx="10084">
                  <c:v>178.4</c:v>
                </c:pt>
                <c:pt idx="10085">
                  <c:v>179</c:v>
                </c:pt>
                <c:pt idx="10086">
                  <c:v>181.1</c:v>
                </c:pt>
                <c:pt idx="10087">
                  <c:v>179.7</c:v>
                </c:pt>
                <c:pt idx="10088">
                  <c:v>181.2</c:v>
                </c:pt>
                <c:pt idx="10089">
                  <c:v>179.2</c:v>
                </c:pt>
                <c:pt idx="10090">
                  <c:v>180.5</c:v>
                </c:pt>
                <c:pt idx="10091">
                  <c:v>180.5</c:v>
                </c:pt>
                <c:pt idx="10092">
                  <c:v>177.6</c:v>
                </c:pt>
                <c:pt idx="10093">
                  <c:v>177</c:v>
                </c:pt>
                <c:pt idx="10094">
                  <c:v>178.8</c:v>
                </c:pt>
                <c:pt idx="10095">
                  <c:v>179.8</c:v>
                </c:pt>
                <c:pt idx="10096">
                  <c:v>177.8</c:v>
                </c:pt>
                <c:pt idx="10097">
                  <c:v>178.7</c:v>
                </c:pt>
                <c:pt idx="10098">
                  <c:v>179.5</c:v>
                </c:pt>
                <c:pt idx="10099">
                  <c:v>178.4</c:v>
                </c:pt>
                <c:pt idx="10100">
                  <c:v>179.6</c:v>
                </c:pt>
                <c:pt idx="10101">
                  <c:v>178.2</c:v>
                </c:pt>
                <c:pt idx="10102">
                  <c:v>179.4</c:v>
                </c:pt>
                <c:pt idx="10103">
                  <c:v>178.4</c:v>
                </c:pt>
                <c:pt idx="10104">
                  <c:v>177.7</c:v>
                </c:pt>
                <c:pt idx="10105">
                  <c:v>180.5</c:v>
                </c:pt>
                <c:pt idx="10106">
                  <c:v>178.4</c:v>
                </c:pt>
                <c:pt idx="10107">
                  <c:v>181.6</c:v>
                </c:pt>
                <c:pt idx="10108">
                  <c:v>179.8</c:v>
                </c:pt>
                <c:pt idx="10109">
                  <c:v>179.5</c:v>
                </c:pt>
                <c:pt idx="10110">
                  <c:v>180.1</c:v>
                </c:pt>
                <c:pt idx="10111">
                  <c:v>178.6</c:v>
                </c:pt>
                <c:pt idx="10112">
                  <c:v>179.9</c:v>
                </c:pt>
                <c:pt idx="10113">
                  <c:v>177.2</c:v>
                </c:pt>
                <c:pt idx="10114">
                  <c:v>178.6</c:v>
                </c:pt>
                <c:pt idx="10115">
                  <c:v>180.2</c:v>
                </c:pt>
                <c:pt idx="10116">
                  <c:v>178.4</c:v>
                </c:pt>
                <c:pt idx="10117">
                  <c:v>179.5</c:v>
                </c:pt>
                <c:pt idx="10118">
                  <c:v>179.2</c:v>
                </c:pt>
                <c:pt idx="10119">
                  <c:v>180.9</c:v>
                </c:pt>
                <c:pt idx="10120">
                  <c:v>178.9</c:v>
                </c:pt>
                <c:pt idx="10121">
                  <c:v>178.7</c:v>
                </c:pt>
                <c:pt idx="10122">
                  <c:v>180.7</c:v>
                </c:pt>
                <c:pt idx="10123">
                  <c:v>179.1</c:v>
                </c:pt>
                <c:pt idx="10124">
                  <c:v>180</c:v>
                </c:pt>
                <c:pt idx="10125">
                  <c:v>177.1</c:v>
                </c:pt>
                <c:pt idx="10126">
                  <c:v>181.3</c:v>
                </c:pt>
                <c:pt idx="10127">
                  <c:v>179.3</c:v>
                </c:pt>
                <c:pt idx="10128">
                  <c:v>177.8</c:v>
                </c:pt>
                <c:pt idx="10129">
                  <c:v>180.6</c:v>
                </c:pt>
                <c:pt idx="10130">
                  <c:v>180.9</c:v>
                </c:pt>
                <c:pt idx="10131">
                  <c:v>178.5</c:v>
                </c:pt>
                <c:pt idx="10132">
                  <c:v>181.4</c:v>
                </c:pt>
                <c:pt idx="10133">
                  <c:v>179.2</c:v>
                </c:pt>
                <c:pt idx="10134">
                  <c:v>178.5</c:v>
                </c:pt>
                <c:pt idx="10135">
                  <c:v>178.9</c:v>
                </c:pt>
                <c:pt idx="10136">
                  <c:v>180.2</c:v>
                </c:pt>
                <c:pt idx="10137">
                  <c:v>179.8</c:v>
                </c:pt>
                <c:pt idx="10138">
                  <c:v>179.3</c:v>
                </c:pt>
                <c:pt idx="10139">
                  <c:v>181.1</c:v>
                </c:pt>
                <c:pt idx="10140">
                  <c:v>180.6</c:v>
                </c:pt>
                <c:pt idx="10141">
                  <c:v>178.9</c:v>
                </c:pt>
                <c:pt idx="10142">
                  <c:v>179</c:v>
                </c:pt>
                <c:pt idx="10143">
                  <c:v>180.4</c:v>
                </c:pt>
                <c:pt idx="10144">
                  <c:v>179</c:v>
                </c:pt>
                <c:pt idx="10145">
                  <c:v>179.9</c:v>
                </c:pt>
                <c:pt idx="10146">
                  <c:v>177.3</c:v>
                </c:pt>
                <c:pt idx="10147">
                  <c:v>178.9</c:v>
                </c:pt>
                <c:pt idx="10148">
                  <c:v>180.9</c:v>
                </c:pt>
                <c:pt idx="10149">
                  <c:v>179</c:v>
                </c:pt>
                <c:pt idx="10150">
                  <c:v>178.1</c:v>
                </c:pt>
                <c:pt idx="10151">
                  <c:v>178.5</c:v>
                </c:pt>
                <c:pt idx="10152">
                  <c:v>179.7</c:v>
                </c:pt>
                <c:pt idx="10153">
                  <c:v>179</c:v>
                </c:pt>
                <c:pt idx="10154">
                  <c:v>179.9</c:v>
                </c:pt>
                <c:pt idx="10155">
                  <c:v>181.1</c:v>
                </c:pt>
                <c:pt idx="10156">
                  <c:v>179.3</c:v>
                </c:pt>
                <c:pt idx="10157">
                  <c:v>179.7</c:v>
                </c:pt>
                <c:pt idx="10158">
                  <c:v>179.6</c:v>
                </c:pt>
                <c:pt idx="10159">
                  <c:v>179.6</c:v>
                </c:pt>
                <c:pt idx="10160">
                  <c:v>177.9</c:v>
                </c:pt>
                <c:pt idx="10161">
                  <c:v>180</c:v>
                </c:pt>
                <c:pt idx="10162">
                  <c:v>179.6</c:v>
                </c:pt>
                <c:pt idx="10163">
                  <c:v>178.7</c:v>
                </c:pt>
                <c:pt idx="10164">
                  <c:v>181.1</c:v>
                </c:pt>
                <c:pt idx="10165">
                  <c:v>179.4</c:v>
                </c:pt>
                <c:pt idx="10166">
                  <c:v>178.2</c:v>
                </c:pt>
                <c:pt idx="10167">
                  <c:v>179.5</c:v>
                </c:pt>
                <c:pt idx="10168">
                  <c:v>179.5</c:v>
                </c:pt>
                <c:pt idx="10169">
                  <c:v>177.3</c:v>
                </c:pt>
                <c:pt idx="10170">
                  <c:v>179.2</c:v>
                </c:pt>
                <c:pt idx="10171">
                  <c:v>179.3</c:v>
                </c:pt>
                <c:pt idx="10172">
                  <c:v>178.8</c:v>
                </c:pt>
                <c:pt idx="10173">
                  <c:v>179.5</c:v>
                </c:pt>
                <c:pt idx="10174">
                  <c:v>179</c:v>
                </c:pt>
                <c:pt idx="10175">
                  <c:v>180.4</c:v>
                </c:pt>
                <c:pt idx="10176">
                  <c:v>179.9</c:v>
                </c:pt>
                <c:pt idx="10177">
                  <c:v>179.4</c:v>
                </c:pt>
                <c:pt idx="10178">
                  <c:v>178.2</c:v>
                </c:pt>
                <c:pt idx="10179">
                  <c:v>178</c:v>
                </c:pt>
                <c:pt idx="10180">
                  <c:v>179.4</c:v>
                </c:pt>
                <c:pt idx="10181">
                  <c:v>179.9</c:v>
                </c:pt>
                <c:pt idx="10182">
                  <c:v>178.6</c:v>
                </c:pt>
                <c:pt idx="10183">
                  <c:v>179.7</c:v>
                </c:pt>
                <c:pt idx="10184">
                  <c:v>179.2</c:v>
                </c:pt>
                <c:pt idx="10185">
                  <c:v>179.3</c:v>
                </c:pt>
                <c:pt idx="10186">
                  <c:v>180.2</c:v>
                </c:pt>
                <c:pt idx="10187">
                  <c:v>180.2</c:v>
                </c:pt>
                <c:pt idx="10188">
                  <c:v>178.6</c:v>
                </c:pt>
                <c:pt idx="10189">
                  <c:v>178.2</c:v>
                </c:pt>
                <c:pt idx="10190">
                  <c:v>178.4</c:v>
                </c:pt>
                <c:pt idx="10191">
                  <c:v>180.6</c:v>
                </c:pt>
                <c:pt idx="10192">
                  <c:v>179.2</c:v>
                </c:pt>
                <c:pt idx="10193">
                  <c:v>179.5</c:v>
                </c:pt>
                <c:pt idx="10194">
                  <c:v>178.4</c:v>
                </c:pt>
                <c:pt idx="10195">
                  <c:v>179.6</c:v>
                </c:pt>
                <c:pt idx="10196">
                  <c:v>178.7</c:v>
                </c:pt>
                <c:pt idx="10197">
                  <c:v>180.1</c:v>
                </c:pt>
                <c:pt idx="10198">
                  <c:v>180.6</c:v>
                </c:pt>
                <c:pt idx="10199">
                  <c:v>178.6</c:v>
                </c:pt>
                <c:pt idx="10200">
                  <c:v>179.3</c:v>
                </c:pt>
                <c:pt idx="10201">
                  <c:v>179.2</c:v>
                </c:pt>
                <c:pt idx="10202">
                  <c:v>178.9</c:v>
                </c:pt>
                <c:pt idx="10203">
                  <c:v>178.6</c:v>
                </c:pt>
                <c:pt idx="10204">
                  <c:v>180.7</c:v>
                </c:pt>
                <c:pt idx="10205">
                  <c:v>179.4</c:v>
                </c:pt>
                <c:pt idx="10206">
                  <c:v>177.6</c:v>
                </c:pt>
                <c:pt idx="10207">
                  <c:v>179.7</c:v>
                </c:pt>
                <c:pt idx="10208">
                  <c:v>180.8</c:v>
                </c:pt>
                <c:pt idx="10209">
                  <c:v>180.1</c:v>
                </c:pt>
                <c:pt idx="10210">
                  <c:v>177.2</c:v>
                </c:pt>
                <c:pt idx="10211">
                  <c:v>177.4</c:v>
                </c:pt>
                <c:pt idx="10212">
                  <c:v>178.7</c:v>
                </c:pt>
                <c:pt idx="10213">
                  <c:v>179.9</c:v>
                </c:pt>
                <c:pt idx="10214">
                  <c:v>178.2</c:v>
                </c:pt>
                <c:pt idx="10215">
                  <c:v>178.6</c:v>
                </c:pt>
                <c:pt idx="10216">
                  <c:v>180.4</c:v>
                </c:pt>
                <c:pt idx="10217">
                  <c:v>179.4</c:v>
                </c:pt>
                <c:pt idx="10218">
                  <c:v>178.5</c:v>
                </c:pt>
                <c:pt idx="10219">
                  <c:v>180.5</c:v>
                </c:pt>
                <c:pt idx="10220">
                  <c:v>179.8</c:v>
                </c:pt>
                <c:pt idx="10221">
                  <c:v>179.7</c:v>
                </c:pt>
                <c:pt idx="10222">
                  <c:v>178</c:v>
                </c:pt>
                <c:pt idx="10223">
                  <c:v>179.3</c:v>
                </c:pt>
                <c:pt idx="10224">
                  <c:v>178.6</c:v>
                </c:pt>
                <c:pt idx="10225">
                  <c:v>178.6</c:v>
                </c:pt>
                <c:pt idx="10226">
                  <c:v>178.5</c:v>
                </c:pt>
                <c:pt idx="10227">
                  <c:v>179.1</c:v>
                </c:pt>
                <c:pt idx="10228">
                  <c:v>179.3</c:v>
                </c:pt>
                <c:pt idx="10229">
                  <c:v>180.6</c:v>
                </c:pt>
                <c:pt idx="10230">
                  <c:v>181.2</c:v>
                </c:pt>
                <c:pt idx="10231">
                  <c:v>181.4</c:v>
                </c:pt>
                <c:pt idx="10232">
                  <c:v>179.9</c:v>
                </c:pt>
                <c:pt idx="10233">
                  <c:v>178.2</c:v>
                </c:pt>
                <c:pt idx="10234">
                  <c:v>178.3</c:v>
                </c:pt>
                <c:pt idx="10235">
                  <c:v>181.1</c:v>
                </c:pt>
                <c:pt idx="10236">
                  <c:v>181.1</c:v>
                </c:pt>
                <c:pt idx="10237">
                  <c:v>181.8</c:v>
                </c:pt>
                <c:pt idx="10238">
                  <c:v>181.3</c:v>
                </c:pt>
                <c:pt idx="10239">
                  <c:v>179.4</c:v>
                </c:pt>
                <c:pt idx="10240">
                  <c:v>182</c:v>
                </c:pt>
                <c:pt idx="10241">
                  <c:v>180.3</c:v>
                </c:pt>
                <c:pt idx="10242">
                  <c:v>179.1</c:v>
                </c:pt>
                <c:pt idx="10243">
                  <c:v>178.3</c:v>
                </c:pt>
                <c:pt idx="10244">
                  <c:v>179.7</c:v>
                </c:pt>
                <c:pt idx="10245">
                  <c:v>180.4</c:v>
                </c:pt>
                <c:pt idx="10246">
                  <c:v>179</c:v>
                </c:pt>
                <c:pt idx="10247">
                  <c:v>179.1</c:v>
                </c:pt>
                <c:pt idx="10248">
                  <c:v>180.2</c:v>
                </c:pt>
                <c:pt idx="10249">
                  <c:v>181.1</c:v>
                </c:pt>
                <c:pt idx="10250">
                  <c:v>178.9</c:v>
                </c:pt>
                <c:pt idx="10251">
                  <c:v>179.2</c:v>
                </c:pt>
                <c:pt idx="10252">
                  <c:v>181</c:v>
                </c:pt>
                <c:pt idx="10253">
                  <c:v>178.8</c:v>
                </c:pt>
                <c:pt idx="10254">
                  <c:v>176.9</c:v>
                </c:pt>
                <c:pt idx="10255">
                  <c:v>179.7</c:v>
                </c:pt>
                <c:pt idx="10256">
                  <c:v>180.9</c:v>
                </c:pt>
                <c:pt idx="10257">
                  <c:v>178.7</c:v>
                </c:pt>
                <c:pt idx="10258">
                  <c:v>181.1</c:v>
                </c:pt>
                <c:pt idx="10259">
                  <c:v>180.3</c:v>
                </c:pt>
                <c:pt idx="10260">
                  <c:v>179.9</c:v>
                </c:pt>
                <c:pt idx="10261">
                  <c:v>181.3</c:v>
                </c:pt>
                <c:pt idx="10262">
                  <c:v>178.1</c:v>
                </c:pt>
                <c:pt idx="10263">
                  <c:v>178.4</c:v>
                </c:pt>
                <c:pt idx="10264">
                  <c:v>179.1</c:v>
                </c:pt>
                <c:pt idx="10265">
                  <c:v>180.2</c:v>
                </c:pt>
                <c:pt idx="10266">
                  <c:v>181.5</c:v>
                </c:pt>
                <c:pt idx="10267">
                  <c:v>180.3</c:v>
                </c:pt>
                <c:pt idx="10268">
                  <c:v>180.4</c:v>
                </c:pt>
                <c:pt idx="10269">
                  <c:v>179.8</c:v>
                </c:pt>
                <c:pt idx="10270">
                  <c:v>179.2</c:v>
                </c:pt>
                <c:pt idx="10271">
                  <c:v>180.5</c:v>
                </c:pt>
                <c:pt idx="10272">
                  <c:v>182.6</c:v>
                </c:pt>
                <c:pt idx="10273">
                  <c:v>178.3</c:v>
                </c:pt>
                <c:pt idx="10274">
                  <c:v>179.9</c:v>
                </c:pt>
                <c:pt idx="10275">
                  <c:v>178.9</c:v>
                </c:pt>
                <c:pt idx="10276">
                  <c:v>180.1</c:v>
                </c:pt>
                <c:pt idx="10277">
                  <c:v>179.4</c:v>
                </c:pt>
                <c:pt idx="10278">
                  <c:v>181.1</c:v>
                </c:pt>
                <c:pt idx="10279">
                  <c:v>180.7</c:v>
                </c:pt>
                <c:pt idx="10280">
                  <c:v>182.1</c:v>
                </c:pt>
                <c:pt idx="10281">
                  <c:v>178.8</c:v>
                </c:pt>
                <c:pt idx="10282">
                  <c:v>179.9</c:v>
                </c:pt>
                <c:pt idx="10283">
                  <c:v>181.1</c:v>
                </c:pt>
                <c:pt idx="10284">
                  <c:v>180.7</c:v>
                </c:pt>
                <c:pt idx="10285">
                  <c:v>178.1</c:v>
                </c:pt>
                <c:pt idx="10286">
                  <c:v>178.2</c:v>
                </c:pt>
                <c:pt idx="10287">
                  <c:v>179.9</c:v>
                </c:pt>
                <c:pt idx="10288">
                  <c:v>178.3</c:v>
                </c:pt>
                <c:pt idx="10289">
                  <c:v>180.1</c:v>
                </c:pt>
                <c:pt idx="10290">
                  <c:v>178.9</c:v>
                </c:pt>
                <c:pt idx="10291">
                  <c:v>179.3</c:v>
                </c:pt>
                <c:pt idx="10292">
                  <c:v>180.5</c:v>
                </c:pt>
                <c:pt idx="10293">
                  <c:v>181.2</c:v>
                </c:pt>
                <c:pt idx="10294">
                  <c:v>179.7</c:v>
                </c:pt>
                <c:pt idx="10295">
                  <c:v>179.6</c:v>
                </c:pt>
                <c:pt idx="10296">
                  <c:v>179.2</c:v>
                </c:pt>
                <c:pt idx="10297">
                  <c:v>179.4</c:v>
                </c:pt>
                <c:pt idx="10298">
                  <c:v>177.9</c:v>
                </c:pt>
                <c:pt idx="10299">
                  <c:v>179.3</c:v>
                </c:pt>
                <c:pt idx="10300">
                  <c:v>180.9</c:v>
                </c:pt>
                <c:pt idx="10301">
                  <c:v>179.3</c:v>
                </c:pt>
                <c:pt idx="10302">
                  <c:v>179.5</c:v>
                </c:pt>
                <c:pt idx="10303">
                  <c:v>180.1</c:v>
                </c:pt>
                <c:pt idx="10304">
                  <c:v>180.5</c:v>
                </c:pt>
                <c:pt idx="10305">
                  <c:v>180.1</c:v>
                </c:pt>
                <c:pt idx="10306">
                  <c:v>178.7</c:v>
                </c:pt>
                <c:pt idx="10307">
                  <c:v>178.8</c:v>
                </c:pt>
                <c:pt idx="10308">
                  <c:v>179.1</c:v>
                </c:pt>
                <c:pt idx="10309">
                  <c:v>180.6</c:v>
                </c:pt>
                <c:pt idx="10310">
                  <c:v>180.3</c:v>
                </c:pt>
                <c:pt idx="10311">
                  <c:v>180.3</c:v>
                </c:pt>
                <c:pt idx="10312">
                  <c:v>180.2</c:v>
                </c:pt>
                <c:pt idx="10313">
                  <c:v>179.9</c:v>
                </c:pt>
                <c:pt idx="10314">
                  <c:v>179.8</c:v>
                </c:pt>
                <c:pt idx="10315">
                  <c:v>181.3</c:v>
                </c:pt>
                <c:pt idx="10316">
                  <c:v>181</c:v>
                </c:pt>
                <c:pt idx="10317">
                  <c:v>179.7</c:v>
                </c:pt>
                <c:pt idx="10318">
                  <c:v>178.7</c:v>
                </c:pt>
                <c:pt idx="10319">
                  <c:v>180.9</c:v>
                </c:pt>
                <c:pt idx="10320">
                  <c:v>180.9</c:v>
                </c:pt>
                <c:pt idx="10321">
                  <c:v>179.9</c:v>
                </c:pt>
                <c:pt idx="10322">
                  <c:v>179.3</c:v>
                </c:pt>
                <c:pt idx="10323">
                  <c:v>179.3</c:v>
                </c:pt>
                <c:pt idx="10324">
                  <c:v>178.4</c:v>
                </c:pt>
                <c:pt idx="10325">
                  <c:v>182.2</c:v>
                </c:pt>
                <c:pt idx="10326">
                  <c:v>179.5</c:v>
                </c:pt>
                <c:pt idx="10327">
                  <c:v>179.4</c:v>
                </c:pt>
                <c:pt idx="10328">
                  <c:v>181.3</c:v>
                </c:pt>
                <c:pt idx="10329">
                  <c:v>180.5</c:v>
                </c:pt>
                <c:pt idx="10330">
                  <c:v>179.8</c:v>
                </c:pt>
                <c:pt idx="10331">
                  <c:v>179.7</c:v>
                </c:pt>
                <c:pt idx="10332">
                  <c:v>181.7</c:v>
                </c:pt>
                <c:pt idx="10333">
                  <c:v>180.7</c:v>
                </c:pt>
                <c:pt idx="10334">
                  <c:v>180.5</c:v>
                </c:pt>
                <c:pt idx="10335">
                  <c:v>180.3</c:v>
                </c:pt>
                <c:pt idx="10336">
                  <c:v>181</c:v>
                </c:pt>
                <c:pt idx="10337">
                  <c:v>180.4</c:v>
                </c:pt>
                <c:pt idx="10338">
                  <c:v>177.3</c:v>
                </c:pt>
                <c:pt idx="10339">
                  <c:v>178.2</c:v>
                </c:pt>
                <c:pt idx="10340">
                  <c:v>180.4</c:v>
                </c:pt>
                <c:pt idx="10341">
                  <c:v>180.7</c:v>
                </c:pt>
                <c:pt idx="10342">
                  <c:v>180.5</c:v>
                </c:pt>
                <c:pt idx="10343">
                  <c:v>180.7</c:v>
                </c:pt>
                <c:pt idx="10344">
                  <c:v>181.8</c:v>
                </c:pt>
                <c:pt idx="10345">
                  <c:v>178.7</c:v>
                </c:pt>
                <c:pt idx="10346">
                  <c:v>182</c:v>
                </c:pt>
                <c:pt idx="10347">
                  <c:v>180</c:v>
                </c:pt>
                <c:pt idx="10348">
                  <c:v>181.1</c:v>
                </c:pt>
                <c:pt idx="10349">
                  <c:v>179.7</c:v>
                </c:pt>
                <c:pt idx="10350">
                  <c:v>177.3</c:v>
                </c:pt>
                <c:pt idx="10351">
                  <c:v>179.9</c:v>
                </c:pt>
                <c:pt idx="10352">
                  <c:v>180.4</c:v>
                </c:pt>
                <c:pt idx="10353">
                  <c:v>179.1</c:v>
                </c:pt>
                <c:pt idx="10354">
                  <c:v>178.9</c:v>
                </c:pt>
                <c:pt idx="10355">
                  <c:v>179</c:v>
                </c:pt>
                <c:pt idx="10356">
                  <c:v>178.9</c:v>
                </c:pt>
                <c:pt idx="10357">
                  <c:v>180.9</c:v>
                </c:pt>
                <c:pt idx="10358">
                  <c:v>179.1</c:v>
                </c:pt>
                <c:pt idx="10359">
                  <c:v>179.8</c:v>
                </c:pt>
                <c:pt idx="10360">
                  <c:v>180.4</c:v>
                </c:pt>
                <c:pt idx="10361">
                  <c:v>179.2</c:v>
                </c:pt>
                <c:pt idx="10362">
                  <c:v>180.1</c:v>
                </c:pt>
                <c:pt idx="10363">
                  <c:v>180.4</c:v>
                </c:pt>
                <c:pt idx="10364">
                  <c:v>181</c:v>
                </c:pt>
                <c:pt idx="10365">
                  <c:v>182.8</c:v>
                </c:pt>
                <c:pt idx="10366">
                  <c:v>179.6</c:v>
                </c:pt>
                <c:pt idx="10367">
                  <c:v>179.3</c:v>
                </c:pt>
                <c:pt idx="10368">
                  <c:v>179.9</c:v>
                </c:pt>
                <c:pt idx="10369">
                  <c:v>179.6</c:v>
                </c:pt>
                <c:pt idx="10370">
                  <c:v>179.7</c:v>
                </c:pt>
                <c:pt idx="10371">
                  <c:v>178.1</c:v>
                </c:pt>
                <c:pt idx="10372">
                  <c:v>180.4</c:v>
                </c:pt>
                <c:pt idx="10373">
                  <c:v>180.4</c:v>
                </c:pt>
                <c:pt idx="10374">
                  <c:v>179.4</c:v>
                </c:pt>
                <c:pt idx="10375">
                  <c:v>180.5</c:v>
                </c:pt>
                <c:pt idx="10376">
                  <c:v>182.2</c:v>
                </c:pt>
                <c:pt idx="10377">
                  <c:v>180.6</c:v>
                </c:pt>
                <c:pt idx="10378">
                  <c:v>180.9</c:v>
                </c:pt>
                <c:pt idx="10379">
                  <c:v>181</c:v>
                </c:pt>
                <c:pt idx="10380">
                  <c:v>181</c:v>
                </c:pt>
                <c:pt idx="10381">
                  <c:v>179.6</c:v>
                </c:pt>
                <c:pt idx="10382">
                  <c:v>180.4</c:v>
                </c:pt>
                <c:pt idx="10383">
                  <c:v>178.5</c:v>
                </c:pt>
                <c:pt idx="10384">
                  <c:v>180.9</c:v>
                </c:pt>
                <c:pt idx="10385">
                  <c:v>180</c:v>
                </c:pt>
                <c:pt idx="10386">
                  <c:v>179.8</c:v>
                </c:pt>
                <c:pt idx="10387">
                  <c:v>179</c:v>
                </c:pt>
                <c:pt idx="10388">
                  <c:v>180.7</c:v>
                </c:pt>
                <c:pt idx="10389">
                  <c:v>181.8</c:v>
                </c:pt>
                <c:pt idx="10390">
                  <c:v>180.7</c:v>
                </c:pt>
                <c:pt idx="10391">
                  <c:v>179.9</c:v>
                </c:pt>
                <c:pt idx="10392">
                  <c:v>180.1</c:v>
                </c:pt>
                <c:pt idx="10393">
                  <c:v>182.4</c:v>
                </c:pt>
                <c:pt idx="10394">
                  <c:v>182.2</c:v>
                </c:pt>
                <c:pt idx="10395">
                  <c:v>179.6</c:v>
                </c:pt>
                <c:pt idx="10396">
                  <c:v>181.4</c:v>
                </c:pt>
                <c:pt idx="10397">
                  <c:v>181.6</c:v>
                </c:pt>
                <c:pt idx="10398">
                  <c:v>182.7</c:v>
                </c:pt>
                <c:pt idx="10399">
                  <c:v>180.9</c:v>
                </c:pt>
                <c:pt idx="10400">
                  <c:v>180.8</c:v>
                </c:pt>
                <c:pt idx="10401">
                  <c:v>182.9</c:v>
                </c:pt>
                <c:pt idx="10402">
                  <c:v>179.1</c:v>
                </c:pt>
                <c:pt idx="10403">
                  <c:v>182.3</c:v>
                </c:pt>
                <c:pt idx="10404">
                  <c:v>181.8</c:v>
                </c:pt>
                <c:pt idx="10405">
                  <c:v>181.2</c:v>
                </c:pt>
                <c:pt idx="10406">
                  <c:v>178.9</c:v>
                </c:pt>
                <c:pt idx="10407">
                  <c:v>180.5</c:v>
                </c:pt>
                <c:pt idx="10408">
                  <c:v>181.4</c:v>
                </c:pt>
                <c:pt idx="10409">
                  <c:v>179.7</c:v>
                </c:pt>
                <c:pt idx="10410">
                  <c:v>180.2</c:v>
                </c:pt>
                <c:pt idx="10411">
                  <c:v>180.6</c:v>
                </c:pt>
                <c:pt idx="10412">
                  <c:v>181.6</c:v>
                </c:pt>
                <c:pt idx="10413">
                  <c:v>180.7</c:v>
                </c:pt>
                <c:pt idx="10414">
                  <c:v>181.1</c:v>
                </c:pt>
                <c:pt idx="10415">
                  <c:v>180</c:v>
                </c:pt>
                <c:pt idx="10416">
                  <c:v>181.9</c:v>
                </c:pt>
                <c:pt idx="10417">
                  <c:v>179.4</c:v>
                </c:pt>
                <c:pt idx="10418">
                  <c:v>180.6</c:v>
                </c:pt>
                <c:pt idx="10419">
                  <c:v>179.6</c:v>
                </c:pt>
                <c:pt idx="10420">
                  <c:v>179.6</c:v>
                </c:pt>
                <c:pt idx="10421">
                  <c:v>181.1</c:v>
                </c:pt>
                <c:pt idx="10422">
                  <c:v>179.8</c:v>
                </c:pt>
                <c:pt idx="10423">
                  <c:v>180.3</c:v>
                </c:pt>
                <c:pt idx="10424">
                  <c:v>181.3</c:v>
                </c:pt>
                <c:pt idx="10425">
                  <c:v>179.6</c:v>
                </c:pt>
                <c:pt idx="10426">
                  <c:v>178.7</c:v>
                </c:pt>
                <c:pt idx="10427">
                  <c:v>180.6</c:v>
                </c:pt>
                <c:pt idx="10428">
                  <c:v>179.9</c:v>
                </c:pt>
                <c:pt idx="10429">
                  <c:v>179.1</c:v>
                </c:pt>
                <c:pt idx="10430">
                  <c:v>178.3</c:v>
                </c:pt>
                <c:pt idx="10431">
                  <c:v>178.3</c:v>
                </c:pt>
                <c:pt idx="10432">
                  <c:v>178.1</c:v>
                </c:pt>
                <c:pt idx="10433">
                  <c:v>180.1</c:v>
                </c:pt>
                <c:pt idx="10434">
                  <c:v>178.7</c:v>
                </c:pt>
                <c:pt idx="10435">
                  <c:v>176.5</c:v>
                </c:pt>
                <c:pt idx="10436">
                  <c:v>177.7</c:v>
                </c:pt>
                <c:pt idx="10437">
                  <c:v>180.3</c:v>
                </c:pt>
                <c:pt idx="10438">
                  <c:v>178.5</c:v>
                </c:pt>
                <c:pt idx="10439">
                  <c:v>179.1</c:v>
                </c:pt>
                <c:pt idx="10440">
                  <c:v>181.3</c:v>
                </c:pt>
                <c:pt idx="10441">
                  <c:v>179</c:v>
                </c:pt>
                <c:pt idx="10442">
                  <c:v>179.4</c:v>
                </c:pt>
                <c:pt idx="10443">
                  <c:v>179.3</c:v>
                </c:pt>
                <c:pt idx="10444">
                  <c:v>180.9</c:v>
                </c:pt>
                <c:pt idx="10445">
                  <c:v>179.2</c:v>
                </c:pt>
                <c:pt idx="10446">
                  <c:v>178.7</c:v>
                </c:pt>
                <c:pt idx="10447">
                  <c:v>178.3</c:v>
                </c:pt>
                <c:pt idx="10448">
                  <c:v>182.1</c:v>
                </c:pt>
                <c:pt idx="10449">
                  <c:v>178.5</c:v>
                </c:pt>
                <c:pt idx="10450">
                  <c:v>180.4</c:v>
                </c:pt>
                <c:pt idx="10451">
                  <c:v>179.6</c:v>
                </c:pt>
                <c:pt idx="10452">
                  <c:v>179.2</c:v>
                </c:pt>
                <c:pt idx="10453">
                  <c:v>178.7</c:v>
                </c:pt>
                <c:pt idx="10454">
                  <c:v>180.1</c:v>
                </c:pt>
                <c:pt idx="10455">
                  <c:v>179.5</c:v>
                </c:pt>
                <c:pt idx="10456">
                  <c:v>179.6</c:v>
                </c:pt>
                <c:pt idx="10457">
                  <c:v>178.9</c:v>
                </c:pt>
                <c:pt idx="10458">
                  <c:v>180.5</c:v>
                </c:pt>
                <c:pt idx="10459">
                  <c:v>179.2</c:v>
                </c:pt>
                <c:pt idx="10460">
                  <c:v>180.2</c:v>
                </c:pt>
                <c:pt idx="10461">
                  <c:v>181.7</c:v>
                </c:pt>
                <c:pt idx="10462">
                  <c:v>180.3</c:v>
                </c:pt>
                <c:pt idx="10463">
                  <c:v>179.3</c:v>
                </c:pt>
                <c:pt idx="10464">
                  <c:v>181.3</c:v>
                </c:pt>
                <c:pt idx="10465">
                  <c:v>179.9</c:v>
                </c:pt>
                <c:pt idx="10466">
                  <c:v>180</c:v>
                </c:pt>
                <c:pt idx="10467">
                  <c:v>178.3</c:v>
                </c:pt>
                <c:pt idx="10468">
                  <c:v>178.3</c:v>
                </c:pt>
                <c:pt idx="10469">
                  <c:v>180.1</c:v>
                </c:pt>
                <c:pt idx="10470">
                  <c:v>180.2</c:v>
                </c:pt>
                <c:pt idx="10471">
                  <c:v>179.7</c:v>
                </c:pt>
                <c:pt idx="10472">
                  <c:v>179.3</c:v>
                </c:pt>
                <c:pt idx="10473">
                  <c:v>181.3</c:v>
                </c:pt>
                <c:pt idx="10474">
                  <c:v>178.6</c:v>
                </c:pt>
                <c:pt idx="10475">
                  <c:v>179</c:v>
                </c:pt>
                <c:pt idx="10476">
                  <c:v>181.2</c:v>
                </c:pt>
                <c:pt idx="10477">
                  <c:v>180.8</c:v>
                </c:pt>
                <c:pt idx="10478">
                  <c:v>180</c:v>
                </c:pt>
                <c:pt idx="10479">
                  <c:v>178.8</c:v>
                </c:pt>
                <c:pt idx="10480">
                  <c:v>180.3</c:v>
                </c:pt>
                <c:pt idx="10481">
                  <c:v>177.9</c:v>
                </c:pt>
                <c:pt idx="10482">
                  <c:v>179</c:v>
                </c:pt>
                <c:pt idx="10483">
                  <c:v>179.9</c:v>
                </c:pt>
                <c:pt idx="10484">
                  <c:v>177.9</c:v>
                </c:pt>
                <c:pt idx="10485">
                  <c:v>179.6</c:v>
                </c:pt>
                <c:pt idx="10486">
                  <c:v>180.7</c:v>
                </c:pt>
                <c:pt idx="10487">
                  <c:v>179.2</c:v>
                </c:pt>
                <c:pt idx="10488">
                  <c:v>178.6</c:v>
                </c:pt>
                <c:pt idx="10489">
                  <c:v>179.3</c:v>
                </c:pt>
                <c:pt idx="10490">
                  <c:v>179</c:v>
                </c:pt>
                <c:pt idx="10491">
                  <c:v>179.4</c:v>
                </c:pt>
                <c:pt idx="10492">
                  <c:v>179.7</c:v>
                </c:pt>
                <c:pt idx="10493">
                  <c:v>179.5</c:v>
                </c:pt>
                <c:pt idx="10494">
                  <c:v>179.3</c:v>
                </c:pt>
                <c:pt idx="10495">
                  <c:v>178.7</c:v>
                </c:pt>
                <c:pt idx="10496">
                  <c:v>178.5</c:v>
                </c:pt>
                <c:pt idx="10497">
                  <c:v>180.8</c:v>
                </c:pt>
                <c:pt idx="10498">
                  <c:v>179.5</c:v>
                </c:pt>
                <c:pt idx="10499">
                  <c:v>178.1</c:v>
                </c:pt>
                <c:pt idx="10500">
                  <c:v>177.6</c:v>
                </c:pt>
                <c:pt idx="10501">
                  <c:v>179.6</c:v>
                </c:pt>
                <c:pt idx="10502">
                  <c:v>179.8</c:v>
                </c:pt>
                <c:pt idx="10503">
                  <c:v>178.6</c:v>
                </c:pt>
                <c:pt idx="10504">
                  <c:v>179.2</c:v>
                </c:pt>
                <c:pt idx="10505">
                  <c:v>180.4</c:v>
                </c:pt>
                <c:pt idx="10506">
                  <c:v>180.7</c:v>
                </c:pt>
                <c:pt idx="10507">
                  <c:v>180</c:v>
                </c:pt>
                <c:pt idx="10508">
                  <c:v>179.9</c:v>
                </c:pt>
                <c:pt idx="10509">
                  <c:v>180.8</c:v>
                </c:pt>
                <c:pt idx="10510">
                  <c:v>178.6</c:v>
                </c:pt>
                <c:pt idx="10511">
                  <c:v>178.2</c:v>
                </c:pt>
                <c:pt idx="10512">
                  <c:v>179.6</c:v>
                </c:pt>
                <c:pt idx="10513">
                  <c:v>180.6</c:v>
                </c:pt>
                <c:pt idx="10514">
                  <c:v>178.7</c:v>
                </c:pt>
                <c:pt idx="10515">
                  <c:v>179.4</c:v>
                </c:pt>
                <c:pt idx="10516">
                  <c:v>179.6</c:v>
                </c:pt>
                <c:pt idx="10517">
                  <c:v>179.6</c:v>
                </c:pt>
                <c:pt idx="10518">
                  <c:v>178.8</c:v>
                </c:pt>
                <c:pt idx="10519">
                  <c:v>178.4</c:v>
                </c:pt>
                <c:pt idx="10520">
                  <c:v>179</c:v>
                </c:pt>
                <c:pt idx="10521">
                  <c:v>178.6</c:v>
                </c:pt>
                <c:pt idx="10522">
                  <c:v>179.6</c:v>
                </c:pt>
                <c:pt idx="10523">
                  <c:v>179.1</c:v>
                </c:pt>
                <c:pt idx="10524">
                  <c:v>179.5</c:v>
                </c:pt>
                <c:pt idx="10525">
                  <c:v>179.2</c:v>
                </c:pt>
                <c:pt idx="10526">
                  <c:v>179.3</c:v>
                </c:pt>
                <c:pt idx="10527">
                  <c:v>178.8</c:v>
                </c:pt>
                <c:pt idx="10528">
                  <c:v>180</c:v>
                </c:pt>
                <c:pt idx="10529">
                  <c:v>180.9</c:v>
                </c:pt>
                <c:pt idx="10530">
                  <c:v>179.7</c:v>
                </c:pt>
                <c:pt idx="10531">
                  <c:v>179.1</c:v>
                </c:pt>
                <c:pt idx="10532">
                  <c:v>178.7</c:v>
                </c:pt>
                <c:pt idx="10533">
                  <c:v>178.3</c:v>
                </c:pt>
                <c:pt idx="10534">
                  <c:v>180.9</c:v>
                </c:pt>
                <c:pt idx="10535">
                  <c:v>178.9</c:v>
                </c:pt>
                <c:pt idx="10536">
                  <c:v>179.3</c:v>
                </c:pt>
                <c:pt idx="10537">
                  <c:v>179.8</c:v>
                </c:pt>
                <c:pt idx="10538">
                  <c:v>178.9</c:v>
                </c:pt>
                <c:pt idx="10539">
                  <c:v>178.3</c:v>
                </c:pt>
                <c:pt idx="10540">
                  <c:v>179.9</c:v>
                </c:pt>
                <c:pt idx="10541">
                  <c:v>180.1</c:v>
                </c:pt>
                <c:pt idx="10542">
                  <c:v>179.2</c:v>
                </c:pt>
                <c:pt idx="10543">
                  <c:v>177.5</c:v>
                </c:pt>
                <c:pt idx="10544">
                  <c:v>177.9</c:v>
                </c:pt>
                <c:pt idx="10545">
                  <c:v>179.1</c:v>
                </c:pt>
                <c:pt idx="10546">
                  <c:v>177.2</c:v>
                </c:pt>
                <c:pt idx="10547">
                  <c:v>179.9</c:v>
                </c:pt>
                <c:pt idx="10548">
                  <c:v>180</c:v>
                </c:pt>
                <c:pt idx="10549">
                  <c:v>178.4</c:v>
                </c:pt>
                <c:pt idx="10550">
                  <c:v>180.7</c:v>
                </c:pt>
                <c:pt idx="10551">
                  <c:v>179.1</c:v>
                </c:pt>
                <c:pt idx="10552">
                  <c:v>177.6</c:v>
                </c:pt>
                <c:pt idx="10553">
                  <c:v>179</c:v>
                </c:pt>
                <c:pt idx="10554">
                  <c:v>178.2</c:v>
                </c:pt>
                <c:pt idx="10555">
                  <c:v>178.5</c:v>
                </c:pt>
                <c:pt idx="10556">
                  <c:v>177.3</c:v>
                </c:pt>
                <c:pt idx="10557">
                  <c:v>180</c:v>
                </c:pt>
                <c:pt idx="10558">
                  <c:v>179.8</c:v>
                </c:pt>
                <c:pt idx="10559">
                  <c:v>179.9</c:v>
                </c:pt>
                <c:pt idx="10560">
                  <c:v>180.1</c:v>
                </c:pt>
                <c:pt idx="10561">
                  <c:v>180</c:v>
                </c:pt>
                <c:pt idx="10562">
                  <c:v>180.1</c:v>
                </c:pt>
                <c:pt idx="10563">
                  <c:v>180.1</c:v>
                </c:pt>
                <c:pt idx="10564">
                  <c:v>177</c:v>
                </c:pt>
                <c:pt idx="10565">
                  <c:v>179</c:v>
                </c:pt>
                <c:pt idx="10566">
                  <c:v>180.5</c:v>
                </c:pt>
                <c:pt idx="10567">
                  <c:v>179.4</c:v>
                </c:pt>
                <c:pt idx="10568">
                  <c:v>179.3</c:v>
                </c:pt>
                <c:pt idx="10569">
                  <c:v>182</c:v>
                </c:pt>
                <c:pt idx="10570">
                  <c:v>178.9</c:v>
                </c:pt>
                <c:pt idx="10571">
                  <c:v>180</c:v>
                </c:pt>
                <c:pt idx="10572">
                  <c:v>178.5</c:v>
                </c:pt>
                <c:pt idx="10573">
                  <c:v>180.5</c:v>
                </c:pt>
                <c:pt idx="10574">
                  <c:v>178.7</c:v>
                </c:pt>
                <c:pt idx="10575">
                  <c:v>178.2</c:v>
                </c:pt>
                <c:pt idx="10576">
                  <c:v>179</c:v>
                </c:pt>
                <c:pt idx="10577">
                  <c:v>181.3</c:v>
                </c:pt>
                <c:pt idx="10578">
                  <c:v>179.3</c:v>
                </c:pt>
                <c:pt idx="10579">
                  <c:v>179.4</c:v>
                </c:pt>
                <c:pt idx="10580">
                  <c:v>178.2</c:v>
                </c:pt>
                <c:pt idx="10581">
                  <c:v>178.7</c:v>
                </c:pt>
                <c:pt idx="10582">
                  <c:v>178.6</c:v>
                </c:pt>
                <c:pt idx="10583">
                  <c:v>178</c:v>
                </c:pt>
                <c:pt idx="10584">
                  <c:v>177.9</c:v>
                </c:pt>
                <c:pt idx="10585">
                  <c:v>179.4</c:v>
                </c:pt>
                <c:pt idx="10586">
                  <c:v>177.9</c:v>
                </c:pt>
                <c:pt idx="10587">
                  <c:v>179.8</c:v>
                </c:pt>
                <c:pt idx="10588">
                  <c:v>178.9</c:v>
                </c:pt>
                <c:pt idx="10589">
                  <c:v>179.9</c:v>
                </c:pt>
                <c:pt idx="10590">
                  <c:v>179.4</c:v>
                </c:pt>
                <c:pt idx="10591">
                  <c:v>178.5</c:v>
                </c:pt>
                <c:pt idx="10592">
                  <c:v>177.6</c:v>
                </c:pt>
                <c:pt idx="10593">
                  <c:v>178.7</c:v>
                </c:pt>
                <c:pt idx="10594">
                  <c:v>179.6</c:v>
                </c:pt>
                <c:pt idx="10595">
                  <c:v>177.8</c:v>
                </c:pt>
                <c:pt idx="10596">
                  <c:v>178.6</c:v>
                </c:pt>
                <c:pt idx="10597">
                  <c:v>179.2</c:v>
                </c:pt>
                <c:pt idx="10598">
                  <c:v>179.9</c:v>
                </c:pt>
                <c:pt idx="10599">
                  <c:v>179.3</c:v>
                </c:pt>
                <c:pt idx="10600">
                  <c:v>179.2</c:v>
                </c:pt>
                <c:pt idx="10601">
                  <c:v>178.6</c:v>
                </c:pt>
                <c:pt idx="10602">
                  <c:v>179.6</c:v>
                </c:pt>
                <c:pt idx="10603">
                  <c:v>179.6</c:v>
                </c:pt>
                <c:pt idx="10604">
                  <c:v>179</c:v>
                </c:pt>
                <c:pt idx="10605">
                  <c:v>180.3</c:v>
                </c:pt>
                <c:pt idx="10606">
                  <c:v>182.7</c:v>
                </c:pt>
                <c:pt idx="10607">
                  <c:v>177.3</c:v>
                </c:pt>
                <c:pt idx="10608">
                  <c:v>178.7</c:v>
                </c:pt>
                <c:pt idx="10609">
                  <c:v>178.6</c:v>
                </c:pt>
                <c:pt idx="10610">
                  <c:v>179.1</c:v>
                </c:pt>
                <c:pt idx="10611">
                  <c:v>178</c:v>
                </c:pt>
                <c:pt idx="10612">
                  <c:v>178.7</c:v>
                </c:pt>
                <c:pt idx="10613">
                  <c:v>178.9</c:v>
                </c:pt>
                <c:pt idx="10614">
                  <c:v>177.7</c:v>
                </c:pt>
                <c:pt idx="10615">
                  <c:v>179.1</c:v>
                </c:pt>
                <c:pt idx="10616">
                  <c:v>177.5</c:v>
                </c:pt>
                <c:pt idx="10617">
                  <c:v>177.2</c:v>
                </c:pt>
                <c:pt idx="10618">
                  <c:v>178.5</c:v>
                </c:pt>
                <c:pt idx="10619">
                  <c:v>178.6</c:v>
                </c:pt>
                <c:pt idx="10620">
                  <c:v>177.9</c:v>
                </c:pt>
                <c:pt idx="10621">
                  <c:v>176.7</c:v>
                </c:pt>
                <c:pt idx="10622">
                  <c:v>179.9</c:v>
                </c:pt>
                <c:pt idx="10623">
                  <c:v>179.6</c:v>
                </c:pt>
                <c:pt idx="10624">
                  <c:v>178.1</c:v>
                </c:pt>
                <c:pt idx="10625">
                  <c:v>179.9</c:v>
                </c:pt>
                <c:pt idx="10626">
                  <c:v>178.6</c:v>
                </c:pt>
                <c:pt idx="10627">
                  <c:v>180</c:v>
                </c:pt>
                <c:pt idx="10628">
                  <c:v>178.4</c:v>
                </c:pt>
                <c:pt idx="10629">
                  <c:v>178.4</c:v>
                </c:pt>
                <c:pt idx="10630">
                  <c:v>178.7</c:v>
                </c:pt>
                <c:pt idx="10631">
                  <c:v>179.8</c:v>
                </c:pt>
                <c:pt idx="10632">
                  <c:v>179.5</c:v>
                </c:pt>
                <c:pt idx="10633">
                  <c:v>178.7</c:v>
                </c:pt>
                <c:pt idx="10634">
                  <c:v>180.8</c:v>
                </c:pt>
                <c:pt idx="10635">
                  <c:v>179.6</c:v>
                </c:pt>
                <c:pt idx="10636">
                  <c:v>179.4</c:v>
                </c:pt>
                <c:pt idx="10637">
                  <c:v>179.8</c:v>
                </c:pt>
                <c:pt idx="10638">
                  <c:v>181</c:v>
                </c:pt>
                <c:pt idx="10639">
                  <c:v>179.5</c:v>
                </c:pt>
                <c:pt idx="10640">
                  <c:v>177.9</c:v>
                </c:pt>
                <c:pt idx="10641">
                  <c:v>178</c:v>
                </c:pt>
                <c:pt idx="10642">
                  <c:v>179</c:v>
                </c:pt>
                <c:pt idx="10643">
                  <c:v>178.7</c:v>
                </c:pt>
                <c:pt idx="10644">
                  <c:v>179.1</c:v>
                </c:pt>
                <c:pt idx="10645">
                  <c:v>177.9</c:v>
                </c:pt>
                <c:pt idx="10646">
                  <c:v>177.5</c:v>
                </c:pt>
                <c:pt idx="10647">
                  <c:v>179.9</c:v>
                </c:pt>
                <c:pt idx="10648">
                  <c:v>180.1</c:v>
                </c:pt>
                <c:pt idx="10649">
                  <c:v>179.3</c:v>
                </c:pt>
                <c:pt idx="10650">
                  <c:v>179.3</c:v>
                </c:pt>
                <c:pt idx="10651">
                  <c:v>179.2</c:v>
                </c:pt>
                <c:pt idx="10652">
                  <c:v>179.4</c:v>
                </c:pt>
                <c:pt idx="10653">
                  <c:v>177.9</c:v>
                </c:pt>
                <c:pt idx="10654">
                  <c:v>179</c:v>
                </c:pt>
                <c:pt idx="10655">
                  <c:v>180</c:v>
                </c:pt>
                <c:pt idx="10656">
                  <c:v>179.1</c:v>
                </c:pt>
                <c:pt idx="10657">
                  <c:v>178</c:v>
                </c:pt>
                <c:pt idx="10658">
                  <c:v>179.2</c:v>
                </c:pt>
                <c:pt idx="10659">
                  <c:v>179.9</c:v>
                </c:pt>
                <c:pt idx="10660">
                  <c:v>179.5</c:v>
                </c:pt>
                <c:pt idx="10661">
                  <c:v>178.6</c:v>
                </c:pt>
                <c:pt idx="10662">
                  <c:v>178</c:v>
                </c:pt>
                <c:pt idx="10663">
                  <c:v>178.3</c:v>
                </c:pt>
                <c:pt idx="10664">
                  <c:v>180.2</c:v>
                </c:pt>
                <c:pt idx="10665">
                  <c:v>177.8</c:v>
                </c:pt>
                <c:pt idx="10666">
                  <c:v>178.9</c:v>
                </c:pt>
                <c:pt idx="10667">
                  <c:v>180.6</c:v>
                </c:pt>
                <c:pt idx="10668">
                  <c:v>179.2</c:v>
                </c:pt>
                <c:pt idx="10669">
                  <c:v>179.7</c:v>
                </c:pt>
                <c:pt idx="10670">
                  <c:v>179.7</c:v>
                </c:pt>
                <c:pt idx="10671">
                  <c:v>180.1</c:v>
                </c:pt>
                <c:pt idx="10672">
                  <c:v>179</c:v>
                </c:pt>
                <c:pt idx="10673">
                  <c:v>176.7</c:v>
                </c:pt>
                <c:pt idx="10674">
                  <c:v>179.2</c:v>
                </c:pt>
                <c:pt idx="10675">
                  <c:v>179.5</c:v>
                </c:pt>
                <c:pt idx="10676">
                  <c:v>179.5</c:v>
                </c:pt>
                <c:pt idx="10677">
                  <c:v>179</c:v>
                </c:pt>
                <c:pt idx="10678">
                  <c:v>178.9</c:v>
                </c:pt>
                <c:pt idx="10679">
                  <c:v>178.6</c:v>
                </c:pt>
                <c:pt idx="10680">
                  <c:v>179.2</c:v>
                </c:pt>
                <c:pt idx="10681">
                  <c:v>177.8</c:v>
                </c:pt>
                <c:pt idx="10682">
                  <c:v>177.3</c:v>
                </c:pt>
                <c:pt idx="10683">
                  <c:v>176.6</c:v>
                </c:pt>
                <c:pt idx="10684">
                  <c:v>178.6</c:v>
                </c:pt>
                <c:pt idx="10685">
                  <c:v>177.1</c:v>
                </c:pt>
                <c:pt idx="10686">
                  <c:v>177.2</c:v>
                </c:pt>
                <c:pt idx="10687">
                  <c:v>178.4</c:v>
                </c:pt>
                <c:pt idx="10688">
                  <c:v>178.8</c:v>
                </c:pt>
                <c:pt idx="10689">
                  <c:v>177.3</c:v>
                </c:pt>
                <c:pt idx="10690">
                  <c:v>176.8</c:v>
                </c:pt>
                <c:pt idx="10691">
                  <c:v>178.5</c:v>
                </c:pt>
                <c:pt idx="10692">
                  <c:v>178.1</c:v>
                </c:pt>
                <c:pt idx="10693">
                  <c:v>178.1</c:v>
                </c:pt>
                <c:pt idx="10694">
                  <c:v>175.5</c:v>
                </c:pt>
                <c:pt idx="10695">
                  <c:v>177.6</c:v>
                </c:pt>
                <c:pt idx="10696">
                  <c:v>178.3</c:v>
                </c:pt>
                <c:pt idx="10697">
                  <c:v>177.1</c:v>
                </c:pt>
                <c:pt idx="10698">
                  <c:v>177.4</c:v>
                </c:pt>
                <c:pt idx="10699">
                  <c:v>179.1</c:v>
                </c:pt>
                <c:pt idx="10700">
                  <c:v>178.8</c:v>
                </c:pt>
                <c:pt idx="10701">
                  <c:v>176.8</c:v>
                </c:pt>
                <c:pt idx="10702">
                  <c:v>178.9</c:v>
                </c:pt>
                <c:pt idx="10703">
                  <c:v>179.1</c:v>
                </c:pt>
                <c:pt idx="10704">
                  <c:v>178</c:v>
                </c:pt>
                <c:pt idx="10705">
                  <c:v>177.2</c:v>
                </c:pt>
                <c:pt idx="10706">
                  <c:v>176.2</c:v>
                </c:pt>
                <c:pt idx="10707">
                  <c:v>179.3</c:v>
                </c:pt>
                <c:pt idx="10708">
                  <c:v>177.1</c:v>
                </c:pt>
                <c:pt idx="10709">
                  <c:v>178.1</c:v>
                </c:pt>
                <c:pt idx="10710">
                  <c:v>177.2</c:v>
                </c:pt>
                <c:pt idx="10711">
                  <c:v>177.6</c:v>
                </c:pt>
                <c:pt idx="10712">
                  <c:v>178.3</c:v>
                </c:pt>
                <c:pt idx="10713">
                  <c:v>179.5</c:v>
                </c:pt>
                <c:pt idx="10714">
                  <c:v>177.5</c:v>
                </c:pt>
                <c:pt idx="10715">
                  <c:v>178.1</c:v>
                </c:pt>
                <c:pt idx="10716">
                  <c:v>178.2</c:v>
                </c:pt>
                <c:pt idx="10717">
                  <c:v>177.5</c:v>
                </c:pt>
                <c:pt idx="10718">
                  <c:v>178.3</c:v>
                </c:pt>
                <c:pt idx="10719">
                  <c:v>178.3</c:v>
                </c:pt>
                <c:pt idx="10720">
                  <c:v>177.2</c:v>
                </c:pt>
                <c:pt idx="10721">
                  <c:v>177.6</c:v>
                </c:pt>
                <c:pt idx="10722">
                  <c:v>176.8</c:v>
                </c:pt>
                <c:pt idx="10723">
                  <c:v>176.9</c:v>
                </c:pt>
                <c:pt idx="10724">
                  <c:v>178.1</c:v>
                </c:pt>
                <c:pt idx="10725">
                  <c:v>177.2</c:v>
                </c:pt>
                <c:pt idx="10726">
                  <c:v>176</c:v>
                </c:pt>
                <c:pt idx="10727">
                  <c:v>176</c:v>
                </c:pt>
                <c:pt idx="10728">
                  <c:v>177.5</c:v>
                </c:pt>
                <c:pt idx="10729">
                  <c:v>177.7</c:v>
                </c:pt>
                <c:pt idx="10730">
                  <c:v>176.9</c:v>
                </c:pt>
                <c:pt idx="10731">
                  <c:v>177.1</c:v>
                </c:pt>
                <c:pt idx="10732">
                  <c:v>179.2</c:v>
                </c:pt>
                <c:pt idx="10733">
                  <c:v>177.1</c:v>
                </c:pt>
                <c:pt idx="10734">
                  <c:v>177.2</c:v>
                </c:pt>
                <c:pt idx="10735">
                  <c:v>178.6</c:v>
                </c:pt>
                <c:pt idx="10736">
                  <c:v>178.8</c:v>
                </c:pt>
                <c:pt idx="10737">
                  <c:v>178.9</c:v>
                </c:pt>
                <c:pt idx="10738">
                  <c:v>177.5</c:v>
                </c:pt>
                <c:pt idx="10739">
                  <c:v>178.7</c:v>
                </c:pt>
                <c:pt idx="10740">
                  <c:v>178.6</c:v>
                </c:pt>
                <c:pt idx="10741">
                  <c:v>177.5</c:v>
                </c:pt>
                <c:pt idx="10742">
                  <c:v>177.8</c:v>
                </c:pt>
                <c:pt idx="10743">
                  <c:v>179.5</c:v>
                </c:pt>
                <c:pt idx="10744">
                  <c:v>176.5</c:v>
                </c:pt>
                <c:pt idx="10745">
                  <c:v>179.9</c:v>
                </c:pt>
                <c:pt idx="10746">
                  <c:v>178.4</c:v>
                </c:pt>
                <c:pt idx="10747">
                  <c:v>178.4</c:v>
                </c:pt>
                <c:pt idx="10748">
                  <c:v>178.4</c:v>
                </c:pt>
                <c:pt idx="10749">
                  <c:v>178.3</c:v>
                </c:pt>
                <c:pt idx="10750">
                  <c:v>178.2</c:v>
                </c:pt>
                <c:pt idx="10751">
                  <c:v>177.8</c:v>
                </c:pt>
                <c:pt idx="10752">
                  <c:v>178.8</c:v>
                </c:pt>
                <c:pt idx="10753">
                  <c:v>179.7</c:v>
                </c:pt>
                <c:pt idx="10754">
                  <c:v>176.9</c:v>
                </c:pt>
                <c:pt idx="10755">
                  <c:v>176.8</c:v>
                </c:pt>
                <c:pt idx="10756">
                  <c:v>177.5</c:v>
                </c:pt>
                <c:pt idx="10757">
                  <c:v>178.3</c:v>
                </c:pt>
                <c:pt idx="10758">
                  <c:v>177.3</c:v>
                </c:pt>
                <c:pt idx="10759">
                  <c:v>176.9</c:v>
                </c:pt>
                <c:pt idx="10760">
                  <c:v>178.9</c:v>
                </c:pt>
                <c:pt idx="10761">
                  <c:v>178.3</c:v>
                </c:pt>
                <c:pt idx="10762">
                  <c:v>177.5</c:v>
                </c:pt>
                <c:pt idx="10763">
                  <c:v>176.3</c:v>
                </c:pt>
                <c:pt idx="10764">
                  <c:v>179.5</c:v>
                </c:pt>
                <c:pt idx="10765">
                  <c:v>177.9</c:v>
                </c:pt>
                <c:pt idx="10766">
                  <c:v>177</c:v>
                </c:pt>
                <c:pt idx="10767">
                  <c:v>178.9</c:v>
                </c:pt>
                <c:pt idx="10768">
                  <c:v>179.4</c:v>
                </c:pt>
                <c:pt idx="10769">
                  <c:v>178.7</c:v>
                </c:pt>
                <c:pt idx="10770">
                  <c:v>176.6</c:v>
                </c:pt>
                <c:pt idx="10771">
                  <c:v>177.5</c:v>
                </c:pt>
                <c:pt idx="10772">
                  <c:v>179.4</c:v>
                </c:pt>
                <c:pt idx="10773">
                  <c:v>177</c:v>
                </c:pt>
                <c:pt idx="10774">
                  <c:v>176.3</c:v>
                </c:pt>
                <c:pt idx="10775">
                  <c:v>175.8</c:v>
                </c:pt>
                <c:pt idx="10776">
                  <c:v>176.9</c:v>
                </c:pt>
                <c:pt idx="10777">
                  <c:v>176.8</c:v>
                </c:pt>
                <c:pt idx="10778">
                  <c:v>179.2</c:v>
                </c:pt>
                <c:pt idx="10779">
                  <c:v>178.2</c:v>
                </c:pt>
                <c:pt idx="10780">
                  <c:v>177.8</c:v>
                </c:pt>
                <c:pt idx="10781">
                  <c:v>177.4</c:v>
                </c:pt>
                <c:pt idx="10782">
                  <c:v>177.6</c:v>
                </c:pt>
                <c:pt idx="10783">
                  <c:v>177.6</c:v>
                </c:pt>
                <c:pt idx="10784">
                  <c:v>177.6</c:v>
                </c:pt>
                <c:pt idx="10785">
                  <c:v>178.8</c:v>
                </c:pt>
                <c:pt idx="10786">
                  <c:v>178.2</c:v>
                </c:pt>
                <c:pt idx="10787">
                  <c:v>177.4</c:v>
                </c:pt>
                <c:pt idx="10788">
                  <c:v>178.7</c:v>
                </c:pt>
                <c:pt idx="10789">
                  <c:v>177.8</c:v>
                </c:pt>
                <c:pt idx="10790">
                  <c:v>179.2</c:v>
                </c:pt>
                <c:pt idx="10791">
                  <c:v>177</c:v>
                </c:pt>
                <c:pt idx="10792">
                  <c:v>176.3</c:v>
                </c:pt>
                <c:pt idx="10793">
                  <c:v>178</c:v>
                </c:pt>
                <c:pt idx="10794">
                  <c:v>178.1</c:v>
                </c:pt>
                <c:pt idx="10795">
                  <c:v>176.4</c:v>
                </c:pt>
                <c:pt idx="10796">
                  <c:v>177.1</c:v>
                </c:pt>
                <c:pt idx="10797">
                  <c:v>179</c:v>
                </c:pt>
                <c:pt idx="10798">
                  <c:v>177.2</c:v>
                </c:pt>
                <c:pt idx="10799">
                  <c:v>176.5</c:v>
                </c:pt>
                <c:pt idx="10800">
                  <c:v>179.7</c:v>
                </c:pt>
                <c:pt idx="10801">
                  <c:v>177.3</c:v>
                </c:pt>
                <c:pt idx="10802">
                  <c:v>176.9</c:v>
                </c:pt>
                <c:pt idx="10803">
                  <c:v>174.7</c:v>
                </c:pt>
                <c:pt idx="10804">
                  <c:v>176.7</c:v>
                </c:pt>
                <c:pt idx="10805">
                  <c:v>177.6</c:v>
                </c:pt>
                <c:pt idx="10806">
                  <c:v>176.6</c:v>
                </c:pt>
                <c:pt idx="10807">
                  <c:v>179.2</c:v>
                </c:pt>
                <c:pt idx="10808">
                  <c:v>177.3</c:v>
                </c:pt>
                <c:pt idx="10809">
                  <c:v>177.3</c:v>
                </c:pt>
                <c:pt idx="10810">
                  <c:v>178.8</c:v>
                </c:pt>
                <c:pt idx="10811">
                  <c:v>177.1</c:v>
                </c:pt>
                <c:pt idx="10812">
                  <c:v>177.3</c:v>
                </c:pt>
                <c:pt idx="10813">
                  <c:v>176.6</c:v>
                </c:pt>
                <c:pt idx="10814">
                  <c:v>177.1</c:v>
                </c:pt>
                <c:pt idx="10815">
                  <c:v>178.3</c:v>
                </c:pt>
                <c:pt idx="10816">
                  <c:v>177.4</c:v>
                </c:pt>
                <c:pt idx="10817">
                  <c:v>180.2</c:v>
                </c:pt>
                <c:pt idx="10818">
                  <c:v>178.4</c:v>
                </c:pt>
                <c:pt idx="10819">
                  <c:v>177.2</c:v>
                </c:pt>
                <c:pt idx="10820">
                  <c:v>179.1</c:v>
                </c:pt>
                <c:pt idx="10821">
                  <c:v>179.2</c:v>
                </c:pt>
                <c:pt idx="10822">
                  <c:v>177.4</c:v>
                </c:pt>
                <c:pt idx="10823">
                  <c:v>176.3</c:v>
                </c:pt>
                <c:pt idx="10824">
                  <c:v>176.9</c:v>
                </c:pt>
                <c:pt idx="10825">
                  <c:v>178.9</c:v>
                </c:pt>
                <c:pt idx="10826">
                  <c:v>178.2</c:v>
                </c:pt>
                <c:pt idx="10827">
                  <c:v>177.9</c:v>
                </c:pt>
                <c:pt idx="10828">
                  <c:v>179.1</c:v>
                </c:pt>
                <c:pt idx="10829">
                  <c:v>179.3</c:v>
                </c:pt>
                <c:pt idx="10830">
                  <c:v>179.3</c:v>
                </c:pt>
                <c:pt idx="10831">
                  <c:v>178.6</c:v>
                </c:pt>
                <c:pt idx="10832">
                  <c:v>179.3</c:v>
                </c:pt>
                <c:pt idx="10833">
                  <c:v>178.1</c:v>
                </c:pt>
                <c:pt idx="10834">
                  <c:v>176.9</c:v>
                </c:pt>
                <c:pt idx="10835">
                  <c:v>174.5</c:v>
                </c:pt>
                <c:pt idx="10836">
                  <c:v>178.2</c:v>
                </c:pt>
                <c:pt idx="10837">
                  <c:v>179.2</c:v>
                </c:pt>
                <c:pt idx="10838">
                  <c:v>177.1</c:v>
                </c:pt>
                <c:pt idx="10839">
                  <c:v>177.4</c:v>
                </c:pt>
                <c:pt idx="10840">
                  <c:v>175.5</c:v>
                </c:pt>
                <c:pt idx="10841">
                  <c:v>177.1</c:v>
                </c:pt>
                <c:pt idx="10842">
                  <c:v>176.1</c:v>
                </c:pt>
                <c:pt idx="10843">
                  <c:v>175.7</c:v>
                </c:pt>
                <c:pt idx="10844">
                  <c:v>176</c:v>
                </c:pt>
                <c:pt idx="10845">
                  <c:v>176.8</c:v>
                </c:pt>
                <c:pt idx="10846">
                  <c:v>177.8</c:v>
                </c:pt>
                <c:pt idx="10847">
                  <c:v>177.6</c:v>
                </c:pt>
                <c:pt idx="10848">
                  <c:v>177.9</c:v>
                </c:pt>
                <c:pt idx="10849">
                  <c:v>179.5</c:v>
                </c:pt>
                <c:pt idx="10850">
                  <c:v>178.7</c:v>
                </c:pt>
                <c:pt idx="10851">
                  <c:v>176.3</c:v>
                </c:pt>
                <c:pt idx="10852">
                  <c:v>178.4</c:v>
                </c:pt>
                <c:pt idx="10853">
                  <c:v>178.9</c:v>
                </c:pt>
                <c:pt idx="10854">
                  <c:v>177</c:v>
                </c:pt>
                <c:pt idx="10855">
                  <c:v>176</c:v>
                </c:pt>
                <c:pt idx="10856">
                  <c:v>177.4</c:v>
                </c:pt>
                <c:pt idx="10857">
                  <c:v>178</c:v>
                </c:pt>
                <c:pt idx="10858">
                  <c:v>176.1</c:v>
                </c:pt>
                <c:pt idx="10859">
                  <c:v>175.9</c:v>
                </c:pt>
                <c:pt idx="10860">
                  <c:v>176.3</c:v>
                </c:pt>
                <c:pt idx="10861">
                  <c:v>177.4</c:v>
                </c:pt>
                <c:pt idx="10862">
                  <c:v>175.6</c:v>
                </c:pt>
                <c:pt idx="10863">
                  <c:v>176.5</c:v>
                </c:pt>
                <c:pt idx="10864">
                  <c:v>178.9</c:v>
                </c:pt>
                <c:pt idx="10865">
                  <c:v>176.7</c:v>
                </c:pt>
                <c:pt idx="10866">
                  <c:v>176.1</c:v>
                </c:pt>
                <c:pt idx="10867">
                  <c:v>176.4</c:v>
                </c:pt>
                <c:pt idx="10868">
                  <c:v>178.6</c:v>
                </c:pt>
                <c:pt idx="10869">
                  <c:v>176.4</c:v>
                </c:pt>
                <c:pt idx="10870">
                  <c:v>175.7</c:v>
                </c:pt>
                <c:pt idx="10871">
                  <c:v>176.2</c:v>
                </c:pt>
                <c:pt idx="10872">
                  <c:v>176.2</c:v>
                </c:pt>
                <c:pt idx="10873">
                  <c:v>178.4</c:v>
                </c:pt>
                <c:pt idx="10874">
                  <c:v>177.1</c:v>
                </c:pt>
                <c:pt idx="10875">
                  <c:v>175.5</c:v>
                </c:pt>
                <c:pt idx="10876">
                  <c:v>177.6</c:v>
                </c:pt>
                <c:pt idx="10877">
                  <c:v>176</c:v>
                </c:pt>
                <c:pt idx="10878">
                  <c:v>177.5</c:v>
                </c:pt>
                <c:pt idx="10879">
                  <c:v>176.8</c:v>
                </c:pt>
                <c:pt idx="10880">
                  <c:v>177.6</c:v>
                </c:pt>
                <c:pt idx="10881">
                  <c:v>178.2</c:v>
                </c:pt>
                <c:pt idx="10882">
                  <c:v>177.1</c:v>
                </c:pt>
                <c:pt idx="10883">
                  <c:v>176.3</c:v>
                </c:pt>
                <c:pt idx="10884">
                  <c:v>177.1</c:v>
                </c:pt>
                <c:pt idx="10885">
                  <c:v>176.6</c:v>
                </c:pt>
                <c:pt idx="10886">
                  <c:v>175.1</c:v>
                </c:pt>
                <c:pt idx="10887">
                  <c:v>175.6</c:v>
                </c:pt>
                <c:pt idx="10888">
                  <c:v>176.1</c:v>
                </c:pt>
                <c:pt idx="10889">
                  <c:v>177.4</c:v>
                </c:pt>
                <c:pt idx="10890">
                  <c:v>176.7</c:v>
                </c:pt>
                <c:pt idx="10891">
                  <c:v>175.6</c:v>
                </c:pt>
                <c:pt idx="10892">
                  <c:v>177.8</c:v>
                </c:pt>
                <c:pt idx="10893">
                  <c:v>176.4</c:v>
                </c:pt>
                <c:pt idx="10894">
                  <c:v>174.6</c:v>
                </c:pt>
                <c:pt idx="10895">
                  <c:v>177.5</c:v>
                </c:pt>
                <c:pt idx="10896">
                  <c:v>176.9</c:v>
                </c:pt>
                <c:pt idx="10897">
                  <c:v>176.9</c:v>
                </c:pt>
                <c:pt idx="10898">
                  <c:v>175.4</c:v>
                </c:pt>
                <c:pt idx="10899">
                  <c:v>178.1</c:v>
                </c:pt>
                <c:pt idx="10900">
                  <c:v>176.3</c:v>
                </c:pt>
                <c:pt idx="10901">
                  <c:v>175.4</c:v>
                </c:pt>
                <c:pt idx="10902">
                  <c:v>177.7</c:v>
                </c:pt>
                <c:pt idx="10903">
                  <c:v>176.1</c:v>
                </c:pt>
                <c:pt idx="10904">
                  <c:v>176</c:v>
                </c:pt>
                <c:pt idx="10905">
                  <c:v>177.3</c:v>
                </c:pt>
                <c:pt idx="10906">
                  <c:v>176.8</c:v>
                </c:pt>
                <c:pt idx="10907">
                  <c:v>177.5</c:v>
                </c:pt>
                <c:pt idx="10908">
                  <c:v>177.4</c:v>
                </c:pt>
                <c:pt idx="10909">
                  <c:v>177.2</c:v>
                </c:pt>
                <c:pt idx="10910">
                  <c:v>178.4</c:v>
                </c:pt>
                <c:pt idx="10911">
                  <c:v>176.3</c:v>
                </c:pt>
                <c:pt idx="10912">
                  <c:v>178.3</c:v>
                </c:pt>
                <c:pt idx="10913">
                  <c:v>176.4</c:v>
                </c:pt>
                <c:pt idx="10914">
                  <c:v>176.1</c:v>
                </c:pt>
                <c:pt idx="10915">
                  <c:v>179</c:v>
                </c:pt>
                <c:pt idx="10916">
                  <c:v>176.8</c:v>
                </c:pt>
                <c:pt idx="10917">
                  <c:v>177.1</c:v>
                </c:pt>
                <c:pt idx="10918">
                  <c:v>176.1</c:v>
                </c:pt>
                <c:pt idx="10919">
                  <c:v>176.2</c:v>
                </c:pt>
                <c:pt idx="10920">
                  <c:v>176.4</c:v>
                </c:pt>
                <c:pt idx="10921">
                  <c:v>176.5</c:v>
                </c:pt>
                <c:pt idx="10922">
                  <c:v>176.8</c:v>
                </c:pt>
                <c:pt idx="10923">
                  <c:v>177.1</c:v>
                </c:pt>
                <c:pt idx="10924">
                  <c:v>177.6</c:v>
                </c:pt>
                <c:pt idx="10925">
                  <c:v>174.3</c:v>
                </c:pt>
                <c:pt idx="10926">
                  <c:v>176.4</c:v>
                </c:pt>
                <c:pt idx="10927">
                  <c:v>178</c:v>
                </c:pt>
                <c:pt idx="10928">
                  <c:v>179.1</c:v>
                </c:pt>
                <c:pt idx="10929">
                  <c:v>175.7</c:v>
                </c:pt>
                <c:pt idx="10930">
                  <c:v>176.3</c:v>
                </c:pt>
                <c:pt idx="10931">
                  <c:v>177.5</c:v>
                </c:pt>
                <c:pt idx="10932">
                  <c:v>177</c:v>
                </c:pt>
                <c:pt idx="10933">
                  <c:v>175.1</c:v>
                </c:pt>
                <c:pt idx="10934">
                  <c:v>176.6</c:v>
                </c:pt>
                <c:pt idx="10935">
                  <c:v>176.6</c:v>
                </c:pt>
                <c:pt idx="10936">
                  <c:v>177.2</c:v>
                </c:pt>
                <c:pt idx="10937">
                  <c:v>177</c:v>
                </c:pt>
                <c:pt idx="10938">
                  <c:v>174.9</c:v>
                </c:pt>
                <c:pt idx="10939">
                  <c:v>176.4</c:v>
                </c:pt>
                <c:pt idx="10940">
                  <c:v>177.1</c:v>
                </c:pt>
                <c:pt idx="10941">
                  <c:v>177</c:v>
                </c:pt>
                <c:pt idx="10942">
                  <c:v>176.1</c:v>
                </c:pt>
                <c:pt idx="10943">
                  <c:v>176.7</c:v>
                </c:pt>
                <c:pt idx="10944">
                  <c:v>176.3</c:v>
                </c:pt>
                <c:pt idx="10945">
                  <c:v>175.2</c:v>
                </c:pt>
                <c:pt idx="10946">
                  <c:v>177.8</c:v>
                </c:pt>
                <c:pt idx="10947">
                  <c:v>178.2</c:v>
                </c:pt>
                <c:pt idx="10948">
                  <c:v>177.8</c:v>
                </c:pt>
                <c:pt idx="10949">
                  <c:v>175.9</c:v>
                </c:pt>
                <c:pt idx="10950">
                  <c:v>175.8</c:v>
                </c:pt>
                <c:pt idx="10951">
                  <c:v>176.7</c:v>
                </c:pt>
                <c:pt idx="10952">
                  <c:v>176.6</c:v>
                </c:pt>
                <c:pt idx="10953">
                  <c:v>177.4</c:v>
                </c:pt>
                <c:pt idx="10954">
                  <c:v>176.7</c:v>
                </c:pt>
                <c:pt idx="10955">
                  <c:v>179.1</c:v>
                </c:pt>
                <c:pt idx="10956">
                  <c:v>176.3</c:v>
                </c:pt>
                <c:pt idx="10957">
                  <c:v>178.4</c:v>
                </c:pt>
                <c:pt idx="10958">
                  <c:v>178.6</c:v>
                </c:pt>
                <c:pt idx="10959">
                  <c:v>178.4</c:v>
                </c:pt>
                <c:pt idx="10960">
                  <c:v>176.4</c:v>
                </c:pt>
                <c:pt idx="10961">
                  <c:v>176.4</c:v>
                </c:pt>
                <c:pt idx="10962">
                  <c:v>177.8</c:v>
                </c:pt>
                <c:pt idx="10963">
                  <c:v>176.9</c:v>
                </c:pt>
                <c:pt idx="10964">
                  <c:v>177.2</c:v>
                </c:pt>
                <c:pt idx="10965">
                  <c:v>176.8</c:v>
                </c:pt>
                <c:pt idx="10966">
                  <c:v>175</c:v>
                </c:pt>
                <c:pt idx="10967">
                  <c:v>176.9</c:v>
                </c:pt>
                <c:pt idx="10968">
                  <c:v>176.8</c:v>
                </c:pt>
                <c:pt idx="10969">
                  <c:v>176.8</c:v>
                </c:pt>
                <c:pt idx="10970">
                  <c:v>176.2</c:v>
                </c:pt>
                <c:pt idx="10971">
                  <c:v>178.7</c:v>
                </c:pt>
                <c:pt idx="10972">
                  <c:v>175.1</c:v>
                </c:pt>
                <c:pt idx="10973">
                  <c:v>175.9</c:v>
                </c:pt>
                <c:pt idx="10974">
                  <c:v>178.1</c:v>
                </c:pt>
                <c:pt idx="10975">
                  <c:v>175.8</c:v>
                </c:pt>
                <c:pt idx="10976">
                  <c:v>175.3</c:v>
                </c:pt>
                <c:pt idx="10977">
                  <c:v>178.4</c:v>
                </c:pt>
                <c:pt idx="10978">
                  <c:v>178</c:v>
                </c:pt>
                <c:pt idx="10979">
                  <c:v>176.2</c:v>
                </c:pt>
                <c:pt idx="10980">
                  <c:v>175.5</c:v>
                </c:pt>
                <c:pt idx="10981">
                  <c:v>177.1</c:v>
                </c:pt>
                <c:pt idx="10982">
                  <c:v>177.5</c:v>
                </c:pt>
                <c:pt idx="10983">
                  <c:v>176.9</c:v>
                </c:pt>
                <c:pt idx="10984">
                  <c:v>176.9</c:v>
                </c:pt>
                <c:pt idx="10985">
                  <c:v>178.1</c:v>
                </c:pt>
                <c:pt idx="10986">
                  <c:v>176.4</c:v>
                </c:pt>
                <c:pt idx="10987">
                  <c:v>177.1</c:v>
                </c:pt>
                <c:pt idx="10988">
                  <c:v>176.7</c:v>
                </c:pt>
                <c:pt idx="10989">
                  <c:v>178.2</c:v>
                </c:pt>
                <c:pt idx="10990">
                  <c:v>176.2</c:v>
                </c:pt>
                <c:pt idx="10991">
                  <c:v>174.5</c:v>
                </c:pt>
                <c:pt idx="10992">
                  <c:v>177.3</c:v>
                </c:pt>
                <c:pt idx="10993">
                  <c:v>176.9</c:v>
                </c:pt>
                <c:pt idx="10994">
                  <c:v>175.5</c:v>
                </c:pt>
                <c:pt idx="10995">
                  <c:v>177.5</c:v>
                </c:pt>
                <c:pt idx="10996">
                  <c:v>175.2</c:v>
                </c:pt>
                <c:pt idx="10997">
                  <c:v>177.1</c:v>
                </c:pt>
                <c:pt idx="10998">
                  <c:v>177.7</c:v>
                </c:pt>
                <c:pt idx="10999">
                  <c:v>175.6</c:v>
                </c:pt>
                <c:pt idx="11000">
                  <c:v>177.5</c:v>
                </c:pt>
                <c:pt idx="11001">
                  <c:v>176.7</c:v>
                </c:pt>
                <c:pt idx="11002">
                  <c:v>178</c:v>
                </c:pt>
                <c:pt idx="11003">
                  <c:v>176.6</c:v>
                </c:pt>
                <c:pt idx="11004">
                  <c:v>176.9</c:v>
                </c:pt>
                <c:pt idx="11005">
                  <c:v>178.5</c:v>
                </c:pt>
                <c:pt idx="11006">
                  <c:v>176</c:v>
                </c:pt>
                <c:pt idx="11007">
                  <c:v>176.2</c:v>
                </c:pt>
                <c:pt idx="11008">
                  <c:v>178</c:v>
                </c:pt>
                <c:pt idx="11009">
                  <c:v>178.1</c:v>
                </c:pt>
                <c:pt idx="11010">
                  <c:v>177.4</c:v>
                </c:pt>
                <c:pt idx="11011">
                  <c:v>176</c:v>
                </c:pt>
                <c:pt idx="11012">
                  <c:v>175.7</c:v>
                </c:pt>
                <c:pt idx="11013">
                  <c:v>177.2</c:v>
                </c:pt>
                <c:pt idx="11014">
                  <c:v>175.6</c:v>
                </c:pt>
                <c:pt idx="11015">
                  <c:v>176</c:v>
                </c:pt>
                <c:pt idx="11016">
                  <c:v>178.2</c:v>
                </c:pt>
                <c:pt idx="11017">
                  <c:v>176.6</c:v>
                </c:pt>
                <c:pt idx="11018">
                  <c:v>176.7</c:v>
                </c:pt>
                <c:pt idx="11019">
                  <c:v>179.6</c:v>
                </c:pt>
                <c:pt idx="11020">
                  <c:v>179.3</c:v>
                </c:pt>
                <c:pt idx="11021">
                  <c:v>177</c:v>
                </c:pt>
                <c:pt idx="11022">
                  <c:v>176.4</c:v>
                </c:pt>
                <c:pt idx="11023">
                  <c:v>178</c:v>
                </c:pt>
                <c:pt idx="11024">
                  <c:v>177</c:v>
                </c:pt>
                <c:pt idx="11025">
                  <c:v>175.5</c:v>
                </c:pt>
                <c:pt idx="11026">
                  <c:v>177.4</c:v>
                </c:pt>
                <c:pt idx="11027">
                  <c:v>176.4</c:v>
                </c:pt>
                <c:pt idx="11028">
                  <c:v>176.4</c:v>
                </c:pt>
                <c:pt idx="11029">
                  <c:v>177.9</c:v>
                </c:pt>
                <c:pt idx="11030">
                  <c:v>175.4</c:v>
                </c:pt>
                <c:pt idx="11031">
                  <c:v>176</c:v>
                </c:pt>
                <c:pt idx="11032">
                  <c:v>176.1</c:v>
                </c:pt>
                <c:pt idx="11033">
                  <c:v>176.6</c:v>
                </c:pt>
                <c:pt idx="11034">
                  <c:v>176.9</c:v>
                </c:pt>
                <c:pt idx="11035">
                  <c:v>177.2</c:v>
                </c:pt>
                <c:pt idx="11036">
                  <c:v>176.6</c:v>
                </c:pt>
                <c:pt idx="11037">
                  <c:v>177.9</c:v>
                </c:pt>
                <c:pt idx="11038">
                  <c:v>176.1</c:v>
                </c:pt>
                <c:pt idx="11039">
                  <c:v>178</c:v>
                </c:pt>
                <c:pt idx="11040">
                  <c:v>177.4</c:v>
                </c:pt>
                <c:pt idx="11041">
                  <c:v>175.5</c:v>
                </c:pt>
                <c:pt idx="11042">
                  <c:v>175.7</c:v>
                </c:pt>
                <c:pt idx="11043">
                  <c:v>176.5</c:v>
                </c:pt>
                <c:pt idx="11044">
                  <c:v>176</c:v>
                </c:pt>
                <c:pt idx="11045">
                  <c:v>176.5</c:v>
                </c:pt>
                <c:pt idx="11046">
                  <c:v>177.2</c:v>
                </c:pt>
                <c:pt idx="11047">
                  <c:v>177.6</c:v>
                </c:pt>
                <c:pt idx="11048">
                  <c:v>176.7</c:v>
                </c:pt>
                <c:pt idx="11049">
                  <c:v>176.1</c:v>
                </c:pt>
                <c:pt idx="11050">
                  <c:v>177.9</c:v>
                </c:pt>
                <c:pt idx="11051">
                  <c:v>176.3</c:v>
                </c:pt>
                <c:pt idx="11052">
                  <c:v>175.6</c:v>
                </c:pt>
                <c:pt idx="11053">
                  <c:v>174.8</c:v>
                </c:pt>
                <c:pt idx="11054">
                  <c:v>176.2</c:v>
                </c:pt>
                <c:pt idx="11055">
                  <c:v>177</c:v>
                </c:pt>
                <c:pt idx="11056">
                  <c:v>175.8</c:v>
                </c:pt>
                <c:pt idx="11057">
                  <c:v>177.5</c:v>
                </c:pt>
                <c:pt idx="11058">
                  <c:v>177</c:v>
                </c:pt>
                <c:pt idx="11059">
                  <c:v>177.6</c:v>
                </c:pt>
                <c:pt idx="11060">
                  <c:v>178.7</c:v>
                </c:pt>
                <c:pt idx="11061">
                  <c:v>175.5</c:v>
                </c:pt>
                <c:pt idx="11062">
                  <c:v>176.2</c:v>
                </c:pt>
                <c:pt idx="11063">
                  <c:v>176</c:v>
                </c:pt>
                <c:pt idx="11064">
                  <c:v>176</c:v>
                </c:pt>
                <c:pt idx="11065">
                  <c:v>175.6</c:v>
                </c:pt>
                <c:pt idx="11066">
                  <c:v>176.7</c:v>
                </c:pt>
                <c:pt idx="11067">
                  <c:v>177.2</c:v>
                </c:pt>
                <c:pt idx="11068">
                  <c:v>177.8</c:v>
                </c:pt>
                <c:pt idx="11069">
                  <c:v>175.2</c:v>
                </c:pt>
                <c:pt idx="11070">
                  <c:v>177.1</c:v>
                </c:pt>
                <c:pt idx="11071">
                  <c:v>176.8</c:v>
                </c:pt>
                <c:pt idx="11072">
                  <c:v>176.7</c:v>
                </c:pt>
                <c:pt idx="11073">
                  <c:v>176.3</c:v>
                </c:pt>
                <c:pt idx="11074">
                  <c:v>174.3</c:v>
                </c:pt>
                <c:pt idx="11075">
                  <c:v>175.1</c:v>
                </c:pt>
                <c:pt idx="11076">
                  <c:v>175.2</c:v>
                </c:pt>
                <c:pt idx="11077">
                  <c:v>175.9</c:v>
                </c:pt>
                <c:pt idx="11078">
                  <c:v>176.9</c:v>
                </c:pt>
                <c:pt idx="11079">
                  <c:v>177.7</c:v>
                </c:pt>
                <c:pt idx="11080">
                  <c:v>175.2</c:v>
                </c:pt>
                <c:pt idx="11081">
                  <c:v>176.7</c:v>
                </c:pt>
                <c:pt idx="11082">
                  <c:v>177.5</c:v>
                </c:pt>
                <c:pt idx="11083">
                  <c:v>177.9</c:v>
                </c:pt>
                <c:pt idx="11084">
                  <c:v>175.9</c:v>
                </c:pt>
                <c:pt idx="11085">
                  <c:v>174</c:v>
                </c:pt>
                <c:pt idx="11086">
                  <c:v>178.8</c:v>
                </c:pt>
                <c:pt idx="11087">
                  <c:v>175.9</c:v>
                </c:pt>
                <c:pt idx="11088">
                  <c:v>176.3</c:v>
                </c:pt>
                <c:pt idx="11089">
                  <c:v>176.1</c:v>
                </c:pt>
                <c:pt idx="11090">
                  <c:v>176.4</c:v>
                </c:pt>
                <c:pt idx="11091">
                  <c:v>175.7</c:v>
                </c:pt>
                <c:pt idx="11092">
                  <c:v>176.9</c:v>
                </c:pt>
                <c:pt idx="11093">
                  <c:v>175.2</c:v>
                </c:pt>
                <c:pt idx="11094">
                  <c:v>175.2</c:v>
                </c:pt>
                <c:pt idx="11095">
                  <c:v>175.8</c:v>
                </c:pt>
                <c:pt idx="11096">
                  <c:v>175.1</c:v>
                </c:pt>
                <c:pt idx="11097">
                  <c:v>175.2</c:v>
                </c:pt>
                <c:pt idx="11098">
                  <c:v>177</c:v>
                </c:pt>
                <c:pt idx="11099">
                  <c:v>179</c:v>
                </c:pt>
                <c:pt idx="11100">
                  <c:v>176.5</c:v>
                </c:pt>
                <c:pt idx="11101">
                  <c:v>176.1</c:v>
                </c:pt>
                <c:pt idx="11102">
                  <c:v>177.5</c:v>
                </c:pt>
                <c:pt idx="11103">
                  <c:v>177.8</c:v>
                </c:pt>
                <c:pt idx="11104">
                  <c:v>176.1</c:v>
                </c:pt>
                <c:pt idx="11105">
                  <c:v>175.3</c:v>
                </c:pt>
                <c:pt idx="11106">
                  <c:v>177.4</c:v>
                </c:pt>
                <c:pt idx="11107">
                  <c:v>176.9</c:v>
                </c:pt>
                <c:pt idx="11108">
                  <c:v>177.5</c:v>
                </c:pt>
                <c:pt idx="11109">
                  <c:v>175.6</c:v>
                </c:pt>
                <c:pt idx="11110">
                  <c:v>177.5</c:v>
                </c:pt>
                <c:pt idx="11111">
                  <c:v>176.6</c:v>
                </c:pt>
                <c:pt idx="11112">
                  <c:v>176.1</c:v>
                </c:pt>
                <c:pt idx="11113">
                  <c:v>177.4</c:v>
                </c:pt>
                <c:pt idx="11114">
                  <c:v>178.7</c:v>
                </c:pt>
                <c:pt idx="11115">
                  <c:v>176.9</c:v>
                </c:pt>
                <c:pt idx="11116">
                  <c:v>174.8</c:v>
                </c:pt>
                <c:pt idx="11117">
                  <c:v>176.6</c:v>
                </c:pt>
                <c:pt idx="11118">
                  <c:v>178.5</c:v>
                </c:pt>
                <c:pt idx="11119">
                  <c:v>175.3</c:v>
                </c:pt>
                <c:pt idx="11120">
                  <c:v>175.9</c:v>
                </c:pt>
                <c:pt idx="11121">
                  <c:v>176</c:v>
                </c:pt>
                <c:pt idx="11122">
                  <c:v>175.5</c:v>
                </c:pt>
                <c:pt idx="11123">
                  <c:v>175.3</c:v>
                </c:pt>
                <c:pt idx="11124">
                  <c:v>173.4</c:v>
                </c:pt>
                <c:pt idx="11125">
                  <c:v>174.7</c:v>
                </c:pt>
                <c:pt idx="11126">
                  <c:v>177</c:v>
                </c:pt>
                <c:pt idx="11127">
                  <c:v>174.7</c:v>
                </c:pt>
                <c:pt idx="11128">
                  <c:v>176.6</c:v>
                </c:pt>
                <c:pt idx="11129">
                  <c:v>176.1</c:v>
                </c:pt>
                <c:pt idx="11130">
                  <c:v>179.9</c:v>
                </c:pt>
                <c:pt idx="11131">
                  <c:v>177.1</c:v>
                </c:pt>
                <c:pt idx="11132">
                  <c:v>175.8</c:v>
                </c:pt>
                <c:pt idx="11133">
                  <c:v>177.5</c:v>
                </c:pt>
                <c:pt idx="11134">
                  <c:v>177.7</c:v>
                </c:pt>
                <c:pt idx="11135">
                  <c:v>177.7</c:v>
                </c:pt>
                <c:pt idx="11136">
                  <c:v>175.1</c:v>
                </c:pt>
                <c:pt idx="11137">
                  <c:v>175.7</c:v>
                </c:pt>
                <c:pt idx="11138">
                  <c:v>177.2</c:v>
                </c:pt>
                <c:pt idx="11139">
                  <c:v>176.6</c:v>
                </c:pt>
                <c:pt idx="11140">
                  <c:v>174.8</c:v>
                </c:pt>
                <c:pt idx="11141">
                  <c:v>175.6</c:v>
                </c:pt>
                <c:pt idx="11142">
                  <c:v>176.9</c:v>
                </c:pt>
                <c:pt idx="11143">
                  <c:v>175.4</c:v>
                </c:pt>
                <c:pt idx="11144">
                  <c:v>176</c:v>
                </c:pt>
                <c:pt idx="11145">
                  <c:v>179.4</c:v>
                </c:pt>
                <c:pt idx="11146">
                  <c:v>178.5</c:v>
                </c:pt>
                <c:pt idx="11147">
                  <c:v>174.8</c:v>
                </c:pt>
                <c:pt idx="11148">
                  <c:v>177.7</c:v>
                </c:pt>
                <c:pt idx="11149">
                  <c:v>176.9</c:v>
                </c:pt>
                <c:pt idx="11150">
                  <c:v>177</c:v>
                </c:pt>
                <c:pt idx="11151">
                  <c:v>176.2</c:v>
                </c:pt>
                <c:pt idx="11152">
                  <c:v>176.8</c:v>
                </c:pt>
                <c:pt idx="11153">
                  <c:v>178.4</c:v>
                </c:pt>
                <c:pt idx="11154">
                  <c:v>177.9</c:v>
                </c:pt>
                <c:pt idx="11155">
                  <c:v>176.7</c:v>
                </c:pt>
                <c:pt idx="11156">
                  <c:v>176.1</c:v>
                </c:pt>
                <c:pt idx="11157">
                  <c:v>177.8</c:v>
                </c:pt>
                <c:pt idx="11158">
                  <c:v>178.5</c:v>
                </c:pt>
                <c:pt idx="11159">
                  <c:v>176.9</c:v>
                </c:pt>
                <c:pt idx="11160">
                  <c:v>176.5</c:v>
                </c:pt>
                <c:pt idx="11161">
                  <c:v>178.5</c:v>
                </c:pt>
                <c:pt idx="11162">
                  <c:v>178.6</c:v>
                </c:pt>
                <c:pt idx="11163">
                  <c:v>174.1</c:v>
                </c:pt>
                <c:pt idx="11164">
                  <c:v>176.9</c:v>
                </c:pt>
                <c:pt idx="11165">
                  <c:v>178.2</c:v>
                </c:pt>
                <c:pt idx="11166">
                  <c:v>176</c:v>
                </c:pt>
                <c:pt idx="11167">
                  <c:v>175.4</c:v>
                </c:pt>
                <c:pt idx="11168">
                  <c:v>175.6</c:v>
                </c:pt>
                <c:pt idx="11169">
                  <c:v>178.9</c:v>
                </c:pt>
                <c:pt idx="11170">
                  <c:v>175.7</c:v>
                </c:pt>
                <c:pt idx="11171">
                  <c:v>176.6</c:v>
                </c:pt>
                <c:pt idx="11172">
                  <c:v>177.1</c:v>
                </c:pt>
                <c:pt idx="11173">
                  <c:v>177.2</c:v>
                </c:pt>
                <c:pt idx="11174">
                  <c:v>176.8</c:v>
                </c:pt>
                <c:pt idx="11175">
                  <c:v>175.4</c:v>
                </c:pt>
                <c:pt idx="11176">
                  <c:v>178.8</c:v>
                </c:pt>
                <c:pt idx="11177">
                  <c:v>177.5</c:v>
                </c:pt>
                <c:pt idx="11178">
                  <c:v>177</c:v>
                </c:pt>
                <c:pt idx="11179">
                  <c:v>177.5</c:v>
                </c:pt>
                <c:pt idx="11180">
                  <c:v>178</c:v>
                </c:pt>
                <c:pt idx="11181">
                  <c:v>178.3</c:v>
                </c:pt>
                <c:pt idx="11182">
                  <c:v>176.4</c:v>
                </c:pt>
                <c:pt idx="11183">
                  <c:v>177.7</c:v>
                </c:pt>
                <c:pt idx="11184">
                  <c:v>178.8</c:v>
                </c:pt>
                <c:pt idx="11185">
                  <c:v>177.6</c:v>
                </c:pt>
                <c:pt idx="11186">
                  <c:v>175.3</c:v>
                </c:pt>
                <c:pt idx="11187">
                  <c:v>174.4</c:v>
                </c:pt>
                <c:pt idx="11188">
                  <c:v>177.5</c:v>
                </c:pt>
                <c:pt idx="11189">
                  <c:v>175.9</c:v>
                </c:pt>
                <c:pt idx="11190">
                  <c:v>177.5</c:v>
                </c:pt>
                <c:pt idx="11191">
                  <c:v>176</c:v>
                </c:pt>
                <c:pt idx="11192">
                  <c:v>178.1</c:v>
                </c:pt>
                <c:pt idx="11193">
                  <c:v>176.4</c:v>
                </c:pt>
                <c:pt idx="11194">
                  <c:v>176.2</c:v>
                </c:pt>
                <c:pt idx="11195">
                  <c:v>177.3</c:v>
                </c:pt>
                <c:pt idx="11196">
                  <c:v>177.1</c:v>
                </c:pt>
                <c:pt idx="11197">
                  <c:v>175.6</c:v>
                </c:pt>
                <c:pt idx="11198">
                  <c:v>175.8</c:v>
                </c:pt>
                <c:pt idx="11199">
                  <c:v>176.5</c:v>
                </c:pt>
                <c:pt idx="11200">
                  <c:v>178.1</c:v>
                </c:pt>
                <c:pt idx="11201">
                  <c:v>176</c:v>
                </c:pt>
                <c:pt idx="11202">
                  <c:v>176.4</c:v>
                </c:pt>
                <c:pt idx="11203">
                  <c:v>180.1</c:v>
                </c:pt>
                <c:pt idx="11204">
                  <c:v>176.8</c:v>
                </c:pt>
                <c:pt idx="11205">
                  <c:v>176.9</c:v>
                </c:pt>
                <c:pt idx="11206">
                  <c:v>178.7</c:v>
                </c:pt>
                <c:pt idx="11207">
                  <c:v>178.1</c:v>
                </c:pt>
                <c:pt idx="11208">
                  <c:v>174.5</c:v>
                </c:pt>
                <c:pt idx="11209">
                  <c:v>175.6</c:v>
                </c:pt>
                <c:pt idx="11210">
                  <c:v>178.4</c:v>
                </c:pt>
                <c:pt idx="11211">
                  <c:v>175.4</c:v>
                </c:pt>
                <c:pt idx="11212">
                  <c:v>177.3</c:v>
                </c:pt>
                <c:pt idx="11213">
                  <c:v>176.3</c:v>
                </c:pt>
                <c:pt idx="11214">
                  <c:v>176.6</c:v>
                </c:pt>
                <c:pt idx="11215">
                  <c:v>177.7</c:v>
                </c:pt>
                <c:pt idx="11216">
                  <c:v>177.4</c:v>
                </c:pt>
                <c:pt idx="11217">
                  <c:v>176.2</c:v>
                </c:pt>
                <c:pt idx="11218">
                  <c:v>177.8</c:v>
                </c:pt>
                <c:pt idx="11219">
                  <c:v>175.8</c:v>
                </c:pt>
                <c:pt idx="11220">
                  <c:v>177.1</c:v>
                </c:pt>
                <c:pt idx="11221">
                  <c:v>176.6</c:v>
                </c:pt>
                <c:pt idx="11222">
                  <c:v>180.1</c:v>
                </c:pt>
                <c:pt idx="11223">
                  <c:v>180.3</c:v>
                </c:pt>
                <c:pt idx="11224">
                  <c:v>175.9</c:v>
                </c:pt>
                <c:pt idx="11225">
                  <c:v>177.7</c:v>
                </c:pt>
                <c:pt idx="11226">
                  <c:v>176.9</c:v>
                </c:pt>
                <c:pt idx="11227">
                  <c:v>175.8</c:v>
                </c:pt>
                <c:pt idx="11228">
                  <c:v>176.1</c:v>
                </c:pt>
                <c:pt idx="11229">
                  <c:v>176.2</c:v>
                </c:pt>
                <c:pt idx="11230">
                  <c:v>177.7</c:v>
                </c:pt>
                <c:pt idx="11231">
                  <c:v>176.3</c:v>
                </c:pt>
                <c:pt idx="11232">
                  <c:v>176.5</c:v>
                </c:pt>
                <c:pt idx="11233">
                  <c:v>177.7</c:v>
                </c:pt>
                <c:pt idx="11234">
                  <c:v>177.9</c:v>
                </c:pt>
                <c:pt idx="11235">
                  <c:v>177</c:v>
                </c:pt>
                <c:pt idx="11236">
                  <c:v>177</c:v>
                </c:pt>
                <c:pt idx="11237">
                  <c:v>177.9</c:v>
                </c:pt>
                <c:pt idx="11238">
                  <c:v>177.1</c:v>
                </c:pt>
                <c:pt idx="11239">
                  <c:v>175.7</c:v>
                </c:pt>
                <c:pt idx="11240">
                  <c:v>178.1</c:v>
                </c:pt>
                <c:pt idx="11241">
                  <c:v>176.9</c:v>
                </c:pt>
                <c:pt idx="11242">
                  <c:v>176.2</c:v>
                </c:pt>
                <c:pt idx="11243">
                  <c:v>176.4</c:v>
                </c:pt>
                <c:pt idx="11244">
                  <c:v>176.6</c:v>
                </c:pt>
                <c:pt idx="11245">
                  <c:v>177.4</c:v>
                </c:pt>
                <c:pt idx="11246">
                  <c:v>177.7</c:v>
                </c:pt>
                <c:pt idx="11247">
                  <c:v>174.7</c:v>
                </c:pt>
                <c:pt idx="11248">
                  <c:v>176.2</c:v>
                </c:pt>
                <c:pt idx="11249">
                  <c:v>178</c:v>
                </c:pt>
                <c:pt idx="11250">
                  <c:v>176.7</c:v>
                </c:pt>
                <c:pt idx="11251">
                  <c:v>177</c:v>
                </c:pt>
                <c:pt idx="11252">
                  <c:v>178.1</c:v>
                </c:pt>
                <c:pt idx="11253">
                  <c:v>177.5</c:v>
                </c:pt>
                <c:pt idx="11254">
                  <c:v>178.6</c:v>
                </c:pt>
                <c:pt idx="11255">
                  <c:v>177.3</c:v>
                </c:pt>
                <c:pt idx="11256">
                  <c:v>176.5</c:v>
                </c:pt>
                <c:pt idx="11257">
                  <c:v>177.1</c:v>
                </c:pt>
                <c:pt idx="11258">
                  <c:v>177.6</c:v>
                </c:pt>
                <c:pt idx="11259">
                  <c:v>177.4</c:v>
                </c:pt>
                <c:pt idx="11260">
                  <c:v>175.9</c:v>
                </c:pt>
                <c:pt idx="11261">
                  <c:v>177.3</c:v>
                </c:pt>
                <c:pt idx="11262">
                  <c:v>177.1</c:v>
                </c:pt>
                <c:pt idx="11263">
                  <c:v>175.8</c:v>
                </c:pt>
                <c:pt idx="11264">
                  <c:v>178</c:v>
                </c:pt>
                <c:pt idx="11265">
                  <c:v>178.7</c:v>
                </c:pt>
                <c:pt idx="11266">
                  <c:v>176.5</c:v>
                </c:pt>
                <c:pt idx="11267">
                  <c:v>176.1</c:v>
                </c:pt>
                <c:pt idx="11268">
                  <c:v>177.6</c:v>
                </c:pt>
                <c:pt idx="11269">
                  <c:v>177</c:v>
                </c:pt>
                <c:pt idx="11270">
                  <c:v>175.8</c:v>
                </c:pt>
                <c:pt idx="11271">
                  <c:v>177.1</c:v>
                </c:pt>
                <c:pt idx="11272">
                  <c:v>178</c:v>
                </c:pt>
                <c:pt idx="11273">
                  <c:v>175.9</c:v>
                </c:pt>
                <c:pt idx="11274">
                  <c:v>177.1</c:v>
                </c:pt>
                <c:pt idx="11275">
                  <c:v>178.5</c:v>
                </c:pt>
                <c:pt idx="11276">
                  <c:v>176.7</c:v>
                </c:pt>
                <c:pt idx="11277">
                  <c:v>178.4</c:v>
                </c:pt>
                <c:pt idx="11278">
                  <c:v>177</c:v>
                </c:pt>
                <c:pt idx="11279">
                  <c:v>177</c:v>
                </c:pt>
                <c:pt idx="11280">
                  <c:v>176.8</c:v>
                </c:pt>
                <c:pt idx="11281">
                  <c:v>176.5</c:v>
                </c:pt>
                <c:pt idx="11282">
                  <c:v>178.2</c:v>
                </c:pt>
                <c:pt idx="11283">
                  <c:v>179.1</c:v>
                </c:pt>
                <c:pt idx="11284">
                  <c:v>177.8</c:v>
                </c:pt>
                <c:pt idx="11285">
                  <c:v>176.7</c:v>
                </c:pt>
                <c:pt idx="11286">
                  <c:v>175</c:v>
                </c:pt>
                <c:pt idx="11287">
                  <c:v>177.3</c:v>
                </c:pt>
                <c:pt idx="11288">
                  <c:v>177.3</c:v>
                </c:pt>
                <c:pt idx="11289">
                  <c:v>176.8</c:v>
                </c:pt>
                <c:pt idx="11290">
                  <c:v>175.9</c:v>
                </c:pt>
                <c:pt idx="11291">
                  <c:v>177.1</c:v>
                </c:pt>
                <c:pt idx="11292">
                  <c:v>177.8</c:v>
                </c:pt>
                <c:pt idx="11293">
                  <c:v>173.3</c:v>
                </c:pt>
                <c:pt idx="11294">
                  <c:v>175.9</c:v>
                </c:pt>
                <c:pt idx="11295">
                  <c:v>178.5</c:v>
                </c:pt>
                <c:pt idx="11296">
                  <c:v>174.7</c:v>
                </c:pt>
                <c:pt idx="11297">
                  <c:v>176.7</c:v>
                </c:pt>
                <c:pt idx="11298">
                  <c:v>177.2</c:v>
                </c:pt>
                <c:pt idx="11299">
                  <c:v>176.4</c:v>
                </c:pt>
                <c:pt idx="11300">
                  <c:v>174.7</c:v>
                </c:pt>
                <c:pt idx="11301">
                  <c:v>174.7</c:v>
                </c:pt>
                <c:pt idx="11302">
                  <c:v>175.8</c:v>
                </c:pt>
                <c:pt idx="11303">
                  <c:v>175.2</c:v>
                </c:pt>
                <c:pt idx="11304">
                  <c:v>174.2</c:v>
                </c:pt>
                <c:pt idx="11305">
                  <c:v>176.4</c:v>
                </c:pt>
                <c:pt idx="11306">
                  <c:v>175.1</c:v>
                </c:pt>
                <c:pt idx="11307">
                  <c:v>176.6</c:v>
                </c:pt>
                <c:pt idx="11308">
                  <c:v>175.6</c:v>
                </c:pt>
                <c:pt idx="11309">
                  <c:v>175.4</c:v>
                </c:pt>
                <c:pt idx="11310">
                  <c:v>176.5</c:v>
                </c:pt>
                <c:pt idx="11311">
                  <c:v>176.3</c:v>
                </c:pt>
                <c:pt idx="11312">
                  <c:v>175.9</c:v>
                </c:pt>
                <c:pt idx="11313">
                  <c:v>174.9</c:v>
                </c:pt>
                <c:pt idx="11314">
                  <c:v>176.1</c:v>
                </c:pt>
                <c:pt idx="11315">
                  <c:v>177.6</c:v>
                </c:pt>
                <c:pt idx="11316">
                  <c:v>176.1</c:v>
                </c:pt>
                <c:pt idx="11317">
                  <c:v>175.3</c:v>
                </c:pt>
                <c:pt idx="11318">
                  <c:v>177.4</c:v>
                </c:pt>
                <c:pt idx="11319">
                  <c:v>174.8</c:v>
                </c:pt>
                <c:pt idx="11320">
                  <c:v>174.4</c:v>
                </c:pt>
                <c:pt idx="11321">
                  <c:v>174.2</c:v>
                </c:pt>
                <c:pt idx="11322">
                  <c:v>175.6</c:v>
                </c:pt>
                <c:pt idx="11323">
                  <c:v>177.6</c:v>
                </c:pt>
                <c:pt idx="11324">
                  <c:v>174.5</c:v>
                </c:pt>
                <c:pt idx="11325">
                  <c:v>174.2</c:v>
                </c:pt>
                <c:pt idx="11326">
                  <c:v>177.5</c:v>
                </c:pt>
                <c:pt idx="11327">
                  <c:v>174.5</c:v>
                </c:pt>
                <c:pt idx="11328">
                  <c:v>175.5</c:v>
                </c:pt>
                <c:pt idx="11329">
                  <c:v>174.6</c:v>
                </c:pt>
                <c:pt idx="11330">
                  <c:v>176.5</c:v>
                </c:pt>
                <c:pt idx="11331">
                  <c:v>174.5</c:v>
                </c:pt>
                <c:pt idx="11332">
                  <c:v>172.7</c:v>
                </c:pt>
                <c:pt idx="11333">
                  <c:v>175.8</c:v>
                </c:pt>
                <c:pt idx="11334">
                  <c:v>173.9</c:v>
                </c:pt>
                <c:pt idx="11335">
                  <c:v>176</c:v>
                </c:pt>
                <c:pt idx="11336">
                  <c:v>176</c:v>
                </c:pt>
                <c:pt idx="11337">
                  <c:v>175.9</c:v>
                </c:pt>
                <c:pt idx="11338">
                  <c:v>176.4</c:v>
                </c:pt>
                <c:pt idx="11339">
                  <c:v>176.7</c:v>
                </c:pt>
                <c:pt idx="11340">
                  <c:v>174.7</c:v>
                </c:pt>
                <c:pt idx="11341">
                  <c:v>175.5</c:v>
                </c:pt>
                <c:pt idx="11342">
                  <c:v>173.9</c:v>
                </c:pt>
                <c:pt idx="11343">
                  <c:v>175</c:v>
                </c:pt>
                <c:pt idx="11344">
                  <c:v>174.6</c:v>
                </c:pt>
                <c:pt idx="11345">
                  <c:v>174.9</c:v>
                </c:pt>
                <c:pt idx="11346">
                  <c:v>177.4</c:v>
                </c:pt>
                <c:pt idx="11347">
                  <c:v>175</c:v>
                </c:pt>
                <c:pt idx="11348">
                  <c:v>176.7</c:v>
                </c:pt>
                <c:pt idx="11349">
                  <c:v>175.8</c:v>
                </c:pt>
                <c:pt idx="11350">
                  <c:v>175.9</c:v>
                </c:pt>
                <c:pt idx="11351">
                  <c:v>173.8</c:v>
                </c:pt>
                <c:pt idx="11352">
                  <c:v>174.5</c:v>
                </c:pt>
                <c:pt idx="11353">
                  <c:v>175.2</c:v>
                </c:pt>
                <c:pt idx="11354">
                  <c:v>174.6</c:v>
                </c:pt>
                <c:pt idx="11355">
                  <c:v>175.2</c:v>
                </c:pt>
                <c:pt idx="11356">
                  <c:v>176.6</c:v>
                </c:pt>
                <c:pt idx="11357">
                  <c:v>176.8</c:v>
                </c:pt>
                <c:pt idx="11358">
                  <c:v>175.3</c:v>
                </c:pt>
                <c:pt idx="11359">
                  <c:v>176</c:v>
                </c:pt>
                <c:pt idx="11360">
                  <c:v>176.2</c:v>
                </c:pt>
                <c:pt idx="11361">
                  <c:v>176.4</c:v>
                </c:pt>
                <c:pt idx="11362">
                  <c:v>174.4</c:v>
                </c:pt>
                <c:pt idx="11363">
                  <c:v>175.1</c:v>
                </c:pt>
                <c:pt idx="11364">
                  <c:v>177.6</c:v>
                </c:pt>
                <c:pt idx="11365">
                  <c:v>175.6</c:v>
                </c:pt>
                <c:pt idx="11366">
                  <c:v>177.6</c:v>
                </c:pt>
                <c:pt idx="11367">
                  <c:v>177</c:v>
                </c:pt>
                <c:pt idx="11368">
                  <c:v>176.9</c:v>
                </c:pt>
                <c:pt idx="11369">
                  <c:v>177.1</c:v>
                </c:pt>
                <c:pt idx="11370">
                  <c:v>176.7</c:v>
                </c:pt>
                <c:pt idx="11371">
                  <c:v>175.5</c:v>
                </c:pt>
                <c:pt idx="11372">
                  <c:v>175.4</c:v>
                </c:pt>
                <c:pt idx="11373">
                  <c:v>175.3</c:v>
                </c:pt>
                <c:pt idx="11374">
                  <c:v>174</c:v>
                </c:pt>
                <c:pt idx="11375">
                  <c:v>174.6</c:v>
                </c:pt>
                <c:pt idx="11376">
                  <c:v>177.5</c:v>
                </c:pt>
                <c:pt idx="11377">
                  <c:v>176.8</c:v>
                </c:pt>
                <c:pt idx="11378">
                  <c:v>176.5</c:v>
                </c:pt>
                <c:pt idx="11379">
                  <c:v>175.2</c:v>
                </c:pt>
                <c:pt idx="11380">
                  <c:v>177.7</c:v>
                </c:pt>
                <c:pt idx="11381">
                  <c:v>175.1</c:v>
                </c:pt>
                <c:pt idx="11382">
                  <c:v>174.3</c:v>
                </c:pt>
                <c:pt idx="11383">
                  <c:v>175.2</c:v>
                </c:pt>
                <c:pt idx="11384">
                  <c:v>175.3</c:v>
                </c:pt>
                <c:pt idx="11385">
                  <c:v>175.6</c:v>
                </c:pt>
                <c:pt idx="11386">
                  <c:v>175</c:v>
                </c:pt>
                <c:pt idx="11387">
                  <c:v>175.9</c:v>
                </c:pt>
                <c:pt idx="11388">
                  <c:v>175.7</c:v>
                </c:pt>
                <c:pt idx="11389">
                  <c:v>174.4</c:v>
                </c:pt>
                <c:pt idx="11390">
                  <c:v>177.3</c:v>
                </c:pt>
                <c:pt idx="11391">
                  <c:v>177.3</c:v>
                </c:pt>
                <c:pt idx="11392">
                  <c:v>176.3</c:v>
                </c:pt>
                <c:pt idx="11393">
                  <c:v>174.2</c:v>
                </c:pt>
                <c:pt idx="11394">
                  <c:v>174.1</c:v>
                </c:pt>
                <c:pt idx="11395">
                  <c:v>176.3</c:v>
                </c:pt>
                <c:pt idx="11396">
                  <c:v>176.6</c:v>
                </c:pt>
                <c:pt idx="11397">
                  <c:v>173.9</c:v>
                </c:pt>
                <c:pt idx="11398">
                  <c:v>175.6</c:v>
                </c:pt>
                <c:pt idx="11399">
                  <c:v>175.5</c:v>
                </c:pt>
                <c:pt idx="11400">
                  <c:v>176</c:v>
                </c:pt>
                <c:pt idx="11401">
                  <c:v>176.8</c:v>
                </c:pt>
                <c:pt idx="11402">
                  <c:v>175.1</c:v>
                </c:pt>
                <c:pt idx="11403">
                  <c:v>175.4</c:v>
                </c:pt>
                <c:pt idx="11404">
                  <c:v>174.6</c:v>
                </c:pt>
                <c:pt idx="11405">
                  <c:v>175</c:v>
                </c:pt>
                <c:pt idx="11406">
                  <c:v>174.3</c:v>
                </c:pt>
                <c:pt idx="11407">
                  <c:v>177.2</c:v>
                </c:pt>
                <c:pt idx="11408">
                  <c:v>177.9</c:v>
                </c:pt>
                <c:pt idx="11409">
                  <c:v>174.3</c:v>
                </c:pt>
                <c:pt idx="11410">
                  <c:v>175.8</c:v>
                </c:pt>
                <c:pt idx="11411">
                  <c:v>176.9</c:v>
                </c:pt>
                <c:pt idx="11412">
                  <c:v>175.6</c:v>
                </c:pt>
                <c:pt idx="11413">
                  <c:v>174</c:v>
                </c:pt>
                <c:pt idx="11414">
                  <c:v>175.5</c:v>
                </c:pt>
                <c:pt idx="11415">
                  <c:v>176.8</c:v>
                </c:pt>
                <c:pt idx="11416">
                  <c:v>176.2</c:v>
                </c:pt>
                <c:pt idx="11417">
                  <c:v>173.7</c:v>
                </c:pt>
                <c:pt idx="11418">
                  <c:v>176</c:v>
                </c:pt>
                <c:pt idx="11419">
                  <c:v>176.2</c:v>
                </c:pt>
                <c:pt idx="11420">
                  <c:v>174.7</c:v>
                </c:pt>
                <c:pt idx="11421">
                  <c:v>175.4</c:v>
                </c:pt>
                <c:pt idx="11422">
                  <c:v>175.8</c:v>
                </c:pt>
                <c:pt idx="11423">
                  <c:v>177.8</c:v>
                </c:pt>
                <c:pt idx="11424">
                  <c:v>173.9</c:v>
                </c:pt>
                <c:pt idx="11425">
                  <c:v>173.3</c:v>
                </c:pt>
                <c:pt idx="11426">
                  <c:v>175.7</c:v>
                </c:pt>
                <c:pt idx="11427">
                  <c:v>174.9</c:v>
                </c:pt>
                <c:pt idx="11428">
                  <c:v>174.8</c:v>
                </c:pt>
                <c:pt idx="11429">
                  <c:v>175.5</c:v>
                </c:pt>
                <c:pt idx="11430">
                  <c:v>175.6</c:v>
                </c:pt>
                <c:pt idx="11431">
                  <c:v>176.8</c:v>
                </c:pt>
                <c:pt idx="11432">
                  <c:v>176.6</c:v>
                </c:pt>
                <c:pt idx="11433">
                  <c:v>173.9</c:v>
                </c:pt>
                <c:pt idx="11434">
                  <c:v>176</c:v>
                </c:pt>
                <c:pt idx="11435">
                  <c:v>174.9</c:v>
                </c:pt>
                <c:pt idx="11436">
                  <c:v>175.1</c:v>
                </c:pt>
                <c:pt idx="11437">
                  <c:v>175.3</c:v>
                </c:pt>
                <c:pt idx="11438">
                  <c:v>176.6</c:v>
                </c:pt>
                <c:pt idx="11439">
                  <c:v>176.7</c:v>
                </c:pt>
                <c:pt idx="11440">
                  <c:v>175.8</c:v>
                </c:pt>
                <c:pt idx="11441">
                  <c:v>175.7</c:v>
                </c:pt>
                <c:pt idx="11442">
                  <c:v>175.4</c:v>
                </c:pt>
                <c:pt idx="11443">
                  <c:v>175.5</c:v>
                </c:pt>
                <c:pt idx="11444">
                  <c:v>175.9</c:v>
                </c:pt>
                <c:pt idx="11445">
                  <c:v>173.2</c:v>
                </c:pt>
                <c:pt idx="11446">
                  <c:v>175.2</c:v>
                </c:pt>
                <c:pt idx="11447">
                  <c:v>176.1</c:v>
                </c:pt>
                <c:pt idx="11448">
                  <c:v>174.7</c:v>
                </c:pt>
                <c:pt idx="11449">
                  <c:v>174.2</c:v>
                </c:pt>
                <c:pt idx="11450">
                  <c:v>177.3</c:v>
                </c:pt>
                <c:pt idx="11451">
                  <c:v>175.9</c:v>
                </c:pt>
                <c:pt idx="11452">
                  <c:v>174.3</c:v>
                </c:pt>
                <c:pt idx="11453">
                  <c:v>176.8</c:v>
                </c:pt>
                <c:pt idx="11454">
                  <c:v>177.7</c:v>
                </c:pt>
                <c:pt idx="11455">
                  <c:v>174.5</c:v>
                </c:pt>
                <c:pt idx="11456">
                  <c:v>172.9</c:v>
                </c:pt>
                <c:pt idx="11457">
                  <c:v>176.5</c:v>
                </c:pt>
                <c:pt idx="11458">
                  <c:v>176.2</c:v>
                </c:pt>
                <c:pt idx="11459">
                  <c:v>175.2</c:v>
                </c:pt>
                <c:pt idx="11460">
                  <c:v>175.6</c:v>
                </c:pt>
                <c:pt idx="11461">
                  <c:v>175</c:v>
                </c:pt>
                <c:pt idx="11462">
                  <c:v>173.5</c:v>
                </c:pt>
                <c:pt idx="11463">
                  <c:v>177.6</c:v>
                </c:pt>
                <c:pt idx="11464">
                  <c:v>175.3</c:v>
                </c:pt>
                <c:pt idx="11465">
                  <c:v>174.4</c:v>
                </c:pt>
                <c:pt idx="11466">
                  <c:v>173.9</c:v>
                </c:pt>
                <c:pt idx="11467">
                  <c:v>175.2</c:v>
                </c:pt>
                <c:pt idx="11468">
                  <c:v>174</c:v>
                </c:pt>
                <c:pt idx="11469">
                  <c:v>175.5</c:v>
                </c:pt>
                <c:pt idx="11470">
                  <c:v>178.5</c:v>
                </c:pt>
                <c:pt idx="11471">
                  <c:v>175.8</c:v>
                </c:pt>
                <c:pt idx="11472">
                  <c:v>173.5</c:v>
                </c:pt>
                <c:pt idx="11473">
                  <c:v>175.3</c:v>
                </c:pt>
                <c:pt idx="11474">
                  <c:v>176.8</c:v>
                </c:pt>
                <c:pt idx="11475">
                  <c:v>174.6</c:v>
                </c:pt>
                <c:pt idx="11476">
                  <c:v>173.9</c:v>
                </c:pt>
                <c:pt idx="11477">
                  <c:v>176.2</c:v>
                </c:pt>
                <c:pt idx="11478">
                  <c:v>174.8</c:v>
                </c:pt>
                <c:pt idx="11479">
                  <c:v>174.6</c:v>
                </c:pt>
                <c:pt idx="11480">
                  <c:v>175.2</c:v>
                </c:pt>
                <c:pt idx="11481">
                  <c:v>175.5</c:v>
                </c:pt>
                <c:pt idx="11482">
                  <c:v>174.3</c:v>
                </c:pt>
                <c:pt idx="11483">
                  <c:v>175.6</c:v>
                </c:pt>
                <c:pt idx="11484">
                  <c:v>175</c:v>
                </c:pt>
                <c:pt idx="11485">
                  <c:v>177.4</c:v>
                </c:pt>
                <c:pt idx="11486">
                  <c:v>174.8</c:v>
                </c:pt>
                <c:pt idx="11487">
                  <c:v>174.1</c:v>
                </c:pt>
                <c:pt idx="11488">
                  <c:v>175.1</c:v>
                </c:pt>
                <c:pt idx="11489">
                  <c:v>176</c:v>
                </c:pt>
                <c:pt idx="11490">
                  <c:v>175.6</c:v>
                </c:pt>
                <c:pt idx="11491">
                  <c:v>176.4</c:v>
                </c:pt>
                <c:pt idx="11492">
                  <c:v>175.8</c:v>
                </c:pt>
                <c:pt idx="11493">
                  <c:v>176.2</c:v>
                </c:pt>
                <c:pt idx="11494">
                  <c:v>177.1</c:v>
                </c:pt>
                <c:pt idx="11495">
                  <c:v>173.9</c:v>
                </c:pt>
                <c:pt idx="11496">
                  <c:v>174</c:v>
                </c:pt>
                <c:pt idx="11497">
                  <c:v>176.2</c:v>
                </c:pt>
                <c:pt idx="11498">
                  <c:v>175.1</c:v>
                </c:pt>
                <c:pt idx="11499">
                  <c:v>176.8</c:v>
                </c:pt>
                <c:pt idx="11500">
                  <c:v>175.5</c:v>
                </c:pt>
                <c:pt idx="11501">
                  <c:v>176.7</c:v>
                </c:pt>
                <c:pt idx="11502">
                  <c:v>177.8</c:v>
                </c:pt>
                <c:pt idx="11503">
                  <c:v>173.6</c:v>
                </c:pt>
                <c:pt idx="11504">
                  <c:v>174.7</c:v>
                </c:pt>
                <c:pt idx="11505">
                  <c:v>176.1</c:v>
                </c:pt>
                <c:pt idx="11506">
                  <c:v>176.2</c:v>
                </c:pt>
                <c:pt idx="11507">
                  <c:v>173.9</c:v>
                </c:pt>
                <c:pt idx="11508">
                  <c:v>173.8</c:v>
                </c:pt>
                <c:pt idx="11509">
                  <c:v>176</c:v>
                </c:pt>
                <c:pt idx="11510">
                  <c:v>176.8</c:v>
                </c:pt>
                <c:pt idx="11511">
                  <c:v>175.5</c:v>
                </c:pt>
                <c:pt idx="11512">
                  <c:v>175.8</c:v>
                </c:pt>
                <c:pt idx="11513">
                  <c:v>176.8</c:v>
                </c:pt>
                <c:pt idx="11514">
                  <c:v>175</c:v>
                </c:pt>
                <c:pt idx="11515">
                  <c:v>175.8</c:v>
                </c:pt>
                <c:pt idx="11516">
                  <c:v>176.3</c:v>
                </c:pt>
                <c:pt idx="11517">
                  <c:v>177.1</c:v>
                </c:pt>
                <c:pt idx="11518">
                  <c:v>174.2</c:v>
                </c:pt>
                <c:pt idx="11519">
                  <c:v>174.9</c:v>
                </c:pt>
                <c:pt idx="11520">
                  <c:v>176.7</c:v>
                </c:pt>
                <c:pt idx="11521">
                  <c:v>177.1</c:v>
                </c:pt>
                <c:pt idx="11522">
                  <c:v>176</c:v>
                </c:pt>
                <c:pt idx="11523">
                  <c:v>174.7</c:v>
                </c:pt>
                <c:pt idx="11524">
                  <c:v>174.6</c:v>
                </c:pt>
                <c:pt idx="11525">
                  <c:v>175.8</c:v>
                </c:pt>
                <c:pt idx="11526">
                  <c:v>177.2</c:v>
                </c:pt>
                <c:pt idx="11527">
                  <c:v>174.8</c:v>
                </c:pt>
                <c:pt idx="11528">
                  <c:v>173.9</c:v>
                </c:pt>
                <c:pt idx="11529">
                  <c:v>176.4</c:v>
                </c:pt>
                <c:pt idx="11530">
                  <c:v>175.7</c:v>
                </c:pt>
                <c:pt idx="11531">
                  <c:v>175.7</c:v>
                </c:pt>
                <c:pt idx="11532">
                  <c:v>174.8</c:v>
                </c:pt>
                <c:pt idx="11533">
                  <c:v>177.2</c:v>
                </c:pt>
                <c:pt idx="11534">
                  <c:v>177</c:v>
                </c:pt>
                <c:pt idx="11535">
                  <c:v>177.4</c:v>
                </c:pt>
                <c:pt idx="11536">
                  <c:v>176.7</c:v>
                </c:pt>
                <c:pt idx="11537">
                  <c:v>176.3</c:v>
                </c:pt>
                <c:pt idx="11538">
                  <c:v>176</c:v>
                </c:pt>
                <c:pt idx="11539">
                  <c:v>175.6</c:v>
                </c:pt>
                <c:pt idx="11540">
                  <c:v>176.6</c:v>
                </c:pt>
                <c:pt idx="11541">
                  <c:v>176.8</c:v>
                </c:pt>
                <c:pt idx="11542">
                  <c:v>177.1</c:v>
                </c:pt>
                <c:pt idx="11543">
                  <c:v>175</c:v>
                </c:pt>
                <c:pt idx="11544">
                  <c:v>175.2</c:v>
                </c:pt>
                <c:pt idx="11545">
                  <c:v>177.6</c:v>
                </c:pt>
                <c:pt idx="11546">
                  <c:v>175</c:v>
                </c:pt>
                <c:pt idx="11547">
                  <c:v>175.7</c:v>
                </c:pt>
                <c:pt idx="11548">
                  <c:v>176.3</c:v>
                </c:pt>
                <c:pt idx="11549">
                  <c:v>177.5</c:v>
                </c:pt>
                <c:pt idx="11550">
                  <c:v>175.5</c:v>
                </c:pt>
                <c:pt idx="11551">
                  <c:v>174.3</c:v>
                </c:pt>
                <c:pt idx="11552">
                  <c:v>178.1</c:v>
                </c:pt>
                <c:pt idx="11553">
                  <c:v>176.3</c:v>
                </c:pt>
                <c:pt idx="11554">
                  <c:v>175.4</c:v>
                </c:pt>
                <c:pt idx="11555">
                  <c:v>177.3</c:v>
                </c:pt>
                <c:pt idx="11556">
                  <c:v>175.9</c:v>
                </c:pt>
                <c:pt idx="11557">
                  <c:v>176.7</c:v>
                </c:pt>
                <c:pt idx="11558">
                  <c:v>176.1</c:v>
                </c:pt>
                <c:pt idx="11559">
                  <c:v>175</c:v>
                </c:pt>
                <c:pt idx="11560">
                  <c:v>175.7</c:v>
                </c:pt>
                <c:pt idx="11561">
                  <c:v>175.7</c:v>
                </c:pt>
                <c:pt idx="11562">
                  <c:v>176.4</c:v>
                </c:pt>
                <c:pt idx="11563">
                  <c:v>176</c:v>
                </c:pt>
                <c:pt idx="11564">
                  <c:v>175.9</c:v>
                </c:pt>
                <c:pt idx="11565">
                  <c:v>177.1</c:v>
                </c:pt>
                <c:pt idx="11566">
                  <c:v>174.8</c:v>
                </c:pt>
                <c:pt idx="11567">
                  <c:v>175.3</c:v>
                </c:pt>
                <c:pt idx="11568">
                  <c:v>175.6</c:v>
                </c:pt>
                <c:pt idx="11569">
                  <c:v>177.7</c:v>
                </c:pt>
                <c:pt idx="11570">
                  <c:v>177.5</c:v>
                </c:pt>
                <c:pt idx="11571">
                  <c:v>174.9</c:v>
                </c:pt>
                <c:pt idx="11572">
                  <c:v>176.2</c:v>
                </c:pt>
                <c:pt idx="11573">
                  <c:v>175.9</c:v>
                </c:pt>
                <c:pt idx="11574">
                  <c:v>176</c:v>
                </c:pt>
                <c:pt idx="11575">
                  <c:v>176</c:v>
                </c:pt>
                <c:pt idx="11576">
                  <c:v>176.9</c:v>
                </c:pt>
                <c:pt idx="11577">
                  <c:v>174.7</c:v>
                </c:pt>
                <c:pt idx="11578">
                  <c:v>173.7</c:v>
                </c:pt>
                <c:pt idx="11579">
                  <c:v>177.7</c:v>
                </c:pt>
                <c:pt idx="11580">
                  <c:v>178.1</c:v>
                </c:pt>
                <c:pt idx="11581">
                  <c:v>176.4</c:v>
                </c:pt>
                <c:pt idx="11582">
                  <c:v>174.7</c:v>
                </c:pt>
                <c:pt idx="11583">
                  <c:v>178.2</c:v>
                </c:pt>
                <c:pt idx="11584">
                  <c:v>175.3</c:v>
                </c:pt>
                <c:pt idx="11585">
                  <c:v>176.8</c:v>
                </c:pt>
                <c:pt idx="11586">
                  <c:v>175.4</c:v>
                </c:pt>
                <c:pt idx="11587">
                  <c:v>177.1</c:v>
                </c:pt>
                <c:pt idx="11588">
                  <c:v>176</c:v>
                </c:pt>
                <c:pt idx="11589">
                  <c:v>178.3</c:v>
                </c:pt>
                <c:pt idx="11590">
                  <c:v>177.6</c:v>
                </c:pt>
                <c:pt idx="11591">
                  <c:v>176.5</c:v>
                </c:pt>
                <c:pt idx="11592">
                  <c:v>177.1</c:v>
                </c:pt>
                <c:pt idx="11593">
                  <c:v>176.9</c:v>
                </c:pt>
                <c:pt idx="11594">
                  <c:v>177.1</c:v>
                </c:pt>
                <c:pt idx="11595">
                  <c:v>176.8</c:v>
                </c:pt>
                <c:pt idx="11596">
                  <c:v>177.9</c:v>
                </c:pt>
                <c:pt idx="11597">
                  <c:v>177.3</c:v>
                </c:pt>
                <c:pt idx="11598">
                  <c:v>175.5</c:v>
                </c:pt>
                <c:pt idx="11599">
                  <c:v>176.7</c:v>
                </c:pt>
                <c:pt idx="11600">
                  <c:v>177.1</c:v>
                </c:pt>
                <c:pt idx="11601">
                  <c:v>175.4</c:v>
                </c:pt>
                <c:pt idx="11602">
                  <c:v>175.3</c:v>
                </c:pt>
                <c:pt idx="11603">
                  <c:v>177.2</c:v>
                </c:pt>
                <c:pt idx="11604">
                  <c:v>176.7</c:v>
                </c:pt>
                <c:pt idx="11605">
                  <c:v>176.5</c:v>
                </c:pt>
                <c:pt idx="11606">
                  <c:v>175.7</c:v>
                </c:pt>
                <c:pt idx="11607">
                  <c:v>179.1</c:v>
                </c:pt>
                <c:pt idx="11608">
                  <c:v>178</c:v>
                </c:pt>
                <c:pt idx="11609">
                  <c:v>177.3</c:v>
                </c:pt>
                <c:pt idx="11610">
                  <c:v>177.8</c:v>
                </c:pt>
                <c:pt idx="11611">
                  <c:v>177.6</c:v>
                </c:pt>
                <c:pt idx="11612">
                  <c:v>178</c:v>
                </c:pt>
                <c:pt idx="11613">
                  <c:v>176.4</c:v>
                </c:pt>
                <c:pt idx="11614">
                  <c:v>176.5</c:v>
                </c:pt>
                <c:pt idx="11615">
                  <c:v>179.5</c:v>
                </c:pt>
                <c:pt idx="11616">
                  <c:v>176.5</c:v>
                </c:pt>
                <c:pt idx="11617">
                  <c:v>176.1</c:v>
                </c:pt>
                <c:pt idx="11618">
                  <c:v>176.9</c:v>
                </c:pt>
                <c:pt idx="11619">
                  <c:v>177.2</c:v>
                </c:pt>
                <c:pt idx="11620">
                  <c:v>178.3</c:v>
                </c:pt>
                <c:pt idx="11621">
                  <c:v>177.4</c:v>
                </c:pt>
                <c:pt idx="11622">
                  <c:v>176.5</c:v>
                </c:pt>
                <c:pt idx="11623">
                  <c:v>177.4</c:v>
                </c:pt>
                <c:pt idx="11624">
                  <c:v>175.8</c:v>
                </c:pt>
                <c:pt idx="11625">
                  <c:v>176.3</c:v>
                </c:pt>
                <c:pt idx="11626">
                  <c:v>175.9</c:v>
                </c:pt>
                <c:pt idx="11627">
                  <c:v>177.1</c:v>
                </c:pt>
                <c:pt idx="11628">
                  <c:v>176.3</c:v>
                </c:pt>
                <c:pt idx="11629">
                  <c:v>176.3</c:v>
                </c:pt>
                <c:pt idx="11630">
                  <c:v>177.1</c:v>
                </c:pt>
                <c:pt idx="11631">
                  <c:v>177.6</c:v>
                </c:pt>
                <c:pt idx="11632">
                  <c:v>177.4</c:v>
                </c:pt>
                <c:pt idx="11633">
                  <c:v>174.8</c:v>
                </c:pt>
                <c:pt idx="11634">
                  <c:v>176</c:v>
                </c:pt>
                <c:pt idx="11635">
                  <c:v>176</c:v>
                </c:pt>
                <c:pt idx="11636">
                  <c:v>178.2</c:v>
                </c:pt>
                <c:pt idx="11637">
                  <c:v>176.2</c:v>
                </c:pt>
                <c:pt idx="11638">
                  <c:v>174.7</c:v>
                </c:pt>
                <c:pt idx="11639">
                  <c:v>179</c:v>
                </c:pt>
                <c:pt idx="11640">
                  <c:v>178.3</c:v>
                </c:pt>
                <c:pt idx="11641">
                  <c:v>176.7</c:v>
                </c:pt>
                <c:pt idx="11642">
                  <c:v>177.2</c:v>
                </c:pt>
                <c:pt idx="11643">
                  <c:v>178.7</c:v>
                </c:pt>
                <c:pt idx="11644">
                  <c:v>175.4</c:v>
                </c:pt>
                <c:pt idx="11645">
                  <c:v>176.7</c:v>
                </c:pt>
                <c:pt idx="11646">
                  <c:v>177.9</c:v>
                </c:pt>
                <c:pt idx="11647">
                  <c:v>177.7</c:v>
                </c:pt>
                <c:pt idx="11648">
                  <c:v>175.1</c:v>
                </c:pt>
                <c:pt idx="11649">
                  <c:v>176.7</c:v>
                </c:pt>
                <c:pt idx="11650">
                  <c:v>177.6</c:v>
                </c:pt>
                <c:pt idx="11651">
                  <c:v>177.2</c:v>
                </c:pt>
                <c:pt idx="11652">
                  <c:v>178</c:v>
                </c:pt>
                <c:pt idx="11653">
                  <c:v>176.5</c:v>
                </c:pt>
                <c:pt idx="11654">
                  <c:v>177.3</c:v>
                </c:pt>
                <c:pt idx="11655">
                  <c:v>177.2</c:v>
                </c:pt>
                <c:pt idx="11656">
                  <c:v>177.2</c:v>
                </c:pt>
                <c:pt idx="11657">
                  <c:v>178.1</c:v>
                </c:pt>
                <c:pt idx="11658">
                  <c:v>177.4</c:v>
                </c:pt>
                <c:pt idx="11659">
                  <c:v>179.9</c:v>
                </c:pt>
                <c:pt idx="11660">
                  <c:v>179</c:v>
                </c:pt>
                <c:pt idx="11661">
                  <c:v>176</c:v>
                </c:pt>
                <c:pt idx="11662">
                  <c:v>178.9</c:v>
                </c:pt>
                <c:pt idx="11663">
                  <c:v>177.6</c:v>
                </c:pt>
                <c:pt idx="11664">
                  <c:v>175.8</c:v>
                </c:pt>
                <c:pt idx="11665">
                  <c:v>175.3</c:v>
                </c:pt>
                <c:pt idx="11666">
                  <c:v>176</c:v>
                </c:pt>
                <c:pt idx="11667">
                  <c:v>177.4</c:v>
                </c:pt>
                <c:pt idx="11668">
                  <c:v>176.8</c:v>
                </c:pt>
                <c:pt idx="11669">
                  <c:v>177.4</c:v>
                </c:pt>
                <c:pt idx="11670">
                  <c:v>177.4</c:v>
                </c:pt>
                <c:pt idx="11671">
                  <c:v>177.1</c:v>
                </c:pt>
                <c:pt idx="11672">
                  <c:v>176.6</c:v>
                </c:pt>
                <c:pt idx="11673">
                  <c:v>175.7</c:v>
                </c:pt>
                <c:pt idx="11674">
                  <c:v>176.8</c:v>
                </c:pt>
                <c:pt idx="11675">
                  <c:v>178.6</c:v>
                </c:pt>
                <c:pt idx="11676">
                  <c:v>176.5</c:v>
                </c:pt>
                <c:pt idx="11677">
                  <c:v>174.8</c:v>
                </c:pt>
                <c:pt idx="11678">
                  <c:v>177.5</c:v>
                </c:pt>
                <c:pt idx="11679">
                  <c:v>177.2</c:v>
                </c:pt>
                <c:pt idx="11680">
                  <c:v>175.5</c:v>
                </c:pt>
                <c:pt idx="11681">
                  <c:v>177.6</c:v>
                </c:pt>
                <c:pt idx="11682">
                  <c:v>177.7</c:v>
                </c:pt>
                <c:pt idx="11683">
                  <c:v>176.7</c:v>
                </c:pt>
                <c:pt idx="11684">
                  <c:v>178.4</c:v>
                </c:pt>
                <c:pt idx="11685">
                  <c:v>175.1</c:v>
                </c:pt>
                <c:pt idx="11686">
                  <c:v>176.7</c:v>
                </c:pt>
                <c:pt idx="11687">
                  <c:v>177</c:v>
                </c:pt>
                <c:pt idx="11688">
                  <c:v>176.2</c:v>
                </c:pt>
                <c:pt idx="11689">
                  <c:v>176.3</c:v>
                </c:pt>
                <c:pt idx="11690">
                  <c:v>174.4</c:v>
                </c:pt>
                <c:pt idx="11691">
                  <c:v>177.7</c:v>
                </c:pt>
                <c:pt idx="11692">
                  <c:v>176.8</c:v>
                </c:pt>
                <c:pt idx="11693">
                  <c:v>175.9</c:v>
                </c:pt>
                <c:pt idx="11694">
                  <c:v>176</c:v>
                </c:pt>
                <c:pt idx="11695">
                  <c:v>175.7</c:v>
                </c:pt>
                <c:pt idx="11696">
                  <c:v>175</c:v>
                </c:pt>
                <c:pt idx="11697">
                  <c:v>173.6</c:v>
                </c:pt>
                <c:pt idx="11698">
                  <c:v>174.9</c:v>
                </c:pt>
                <c:pt idx="11699">
                  <c:v>176.8</c:v>
                </c:pt>
                <c:pt idx="11700">
                  <c:v>175.8</c:v>
                </c:pt>
                <c:pt idx="11701">
                  <c:v>175.2</c:v>
                </c:pt>
                <c:pt idx="11702">
                  <c:v>176.5</c:v>
                </c:pt>
                <c:pt idx="11703">
                  <c:v>177.7</c:v>
                </c:pt>
                <c:pt idx="11704">
                  <c:v>177.6</c:v>
                </c:pt>
                <c:pt idx="11705">
                  <c:v>177</c:v>
                </c:pt>
                <c:pt idx="11706">
                  <c:v>176.9</c:v>
                </c:pt>
                <c:pt idx="11707">
                  <c:v>177.1</c:v>
                </c:pt>
                <c:pt idx="11708">
                  <c:v>178.7</c:v>
                </c:pt>
                <c:pt idx="11709">
                  <c:v>176.7</c:v>
                </c:pt>
                <c:pt idx="11710">
                  <c:v>174.3</c:v>
                </c:pt>
                <c:pt idx="11711">
                  <c:v>178.1</c:v>
                </c:pt>
                <c:pt idx="11712">
                  <c:v>176.4</c:v>
                </c:pt>
                <c:pt idx="11713">
                  <c:v>176</c:v>
                </c:pt>
                <c:pt idx="11714">
                  <c:v>177.8</c:v>
                </c:pt>
                <c:pt idx="11715">
                  <c:v>175.8</c:v>
                </c:pt>
                <c:pt idx="11716">
                  <c:v>176</c:v>
                </c:pt>
                <c:pt idx="11717">
                  <c:v>176.6</c:v>
                </c:pt>
                <c:pt idx="11718">
                  <c:v>175.7</c:v>
                </c:pt>
                <c:pt idx="11719">
                  <c:v>175.6</c:v>
                </c:pt>
                <c:pt idx="11720">
                  <c:v>178</c:v>
                </c:pt>
                <c:pt idx="11721">
                  <c:v>177.9</c:v>
                </c:pt>
                <c:pt idx="11722">
                  <c:v>175.6</c:v>
                </c:pt>
                <c:pt idx="11723">
                  <c:v>177.6</c:v>
                </c:pt>
                <c:pt idx="11724">
                  <c:v>177.4</c:v>
                </c:pt>
                <c:pt idx="11725">
                  <c:v>176.9</c:v>
                </c:pt>
                <c:pt idx="11726">
                  <c:v>173.9</c:v>
                </c:pt>
                <c:pt idx="11727">
                  <c:v>176.4</c:v>
                </c:pt>
                <c:pt idx="11728">
                  <c:v>176.9</c:v>
                </c:pt>
                <c:pt idx="11729">
                  <c:v>177.1</c:v>
                </c:pt>
                <c:pt idx="11730">
                  <c:v>175.7</c:v>
                </c:pt>
                <c:pt idx="11731">
                  <c:v>175.2</c:v>
                </c:pt>
                <c:pt idx="11732">
                  <c:v>175.6</c:v>
                </c:pt>
                <c:pt idx="11733">
                  <c:v>176.2</c:v>
                </c:pt>
                <c:pt idx="11734">
                  <c:v>174.4</c:v>
                </c:pt>
                <c:pt idx="11735">
                  <c:v>175</c:v>
                </c:pt>
                <c:pt idx="11736">
                  <c:v>177.6</c:v>
                </c:pt>
                <c:pt idx="11737">
                  <c:v>175.4</c:v>
                </c:pt>
                <c:pt idx="11738">
                  <c:v>174.4</c:v>
                </c:pt>
                <c:pt idx="11739">
                  <c:v>177.7</c:v>
                </c:pt>
                <c:pt idx="11740">
                  <c:v>177.6</c:v>
                </c:pt>
                <c:pt idx="11741">
                  <c:v>174.6</c:v>
                </c:pt>
                <c:pt idx="11742">
                  <c:v>176.1</c:v>
                </c:pt>
                <c:pt idx="11743">
                  <c:v>175</c:v>
                </c:pt>
                <c:pt idx="11744">
                  <c:v>176.5</c:v>
                </c:pt>
                <c:pt idx="11745">
                  <c:v>175.6</c:v>
                </c:pt>
                <c:pt idx="11746">
                  <c:v>176.2</c:v>
                </c:pt>
                <c:pt idx="11747">
                  <c:v>176.3</c:v>
                </c:pt>
                <c:pt idx="11748">
                  <c:v>176</c:v>
                </c:pt>
                <c:pt idx="11749">
                  <c:v>176.6</c:v>
                </c:pt>
                <c:pt idx="11750">
                  <c:v>177.3</c:v>
                </c:pt>
                <c:pt idx="11751">
                  <c:v>176</c:v>
                </c:pt>
                <c:pt idx="11752">
                  <c:v>178</c:v>
                </c:pt>
                <c:pt idx="11753">
                  <c:v>177.3</c:v>
                </c:pt>
                <c:pt idx="11754">
                  <c:v>178.1</c:v>
                </c:pt>
                <c:pt idx="11755">
                  <c:v>176</c:v>
                </c:pt>
                <c:pt idx="11756">
                  <c:v>178</c:v>
                </c:pt>
                <c:pt idx="11757">
                  <c:v>180</c:v>
                </c:pt>
                <c:pt idx="11758">
                  <c:v>177.2</c:v>
                </c:pt>
                <c:pt idx="11759">
                  <c:v>177</c:v>
                </c:pt>
                <c:pt idx="11760">
                  <c:v>176.9</c:v>
                </c:pt>
                <c:pt idx="11761">
                  <c:v>178.7</c:v>
                </c:pt>
                <c:pt idx="11762">
                  <c:v>177.5</c:v>
                </c:pt>
                <c:pt idx="11763">
                  <c:v>175.8</c:v>
                </c:pt>
                <c:pt idx="11764">
                  <c:v>176</c:v>
                </c:pt>
                <c:pt idx="11765">
                  <c:v>177</c:v>
                </c:pt>
                <c:pt idx="11766">
                  <c:v>178.1</c:v>
                </c:pt>
                <c:pt idx="11767">
                  <c:v>176.5</c:v>
                </c:pt>
                <c:pt idx="11768">
                  <c:v>177.7</c:v>
                </c:pt>
                <c:pt idx="11769">
                  <c:v>177.7</c:v>
                </c:pt>
                <c:pt idx="11770">
                  <c:v>178.9</c:v>
                </c:pt>
                <c:pt idx="11771">
                  <c:v>179</c:v>
                </c:pt>
                <c:pt idx="11772">
                  <c:v>177.6</c:v>
                </c:pt>
                <c:pt idx="11773">
                  <c:v>177.7</c:v>
                </c:pt>
                <c:pt idx="11774">
                  <c:v>176.8</c:v>
                </c:pt>
                <c:pt idx="11775">
                  <c:v>175.5</c:v>
                </c:pt>
                <c:pt idx="11776">
                  <c:v>176.9</c:v>
                </c:pt>
                <c:pt idx="11777">
                  <c:v>177.2</c:v>
                </c:pt>
                <c:pt idx="11778">
                  <c:v>177.1</c:v>
                </c:pt>
                <c:pt idx="11779">
                  <c:v>175.8</c:v>
                </c:pt>
                <c:pt idx="11780">
                  <c:v>177.9</c:v>
                </c:pt>
                <c:pt idx="11781">
                  <c:v>178.5</c:v>
                </c:pt>
                <c:pt idx="11782">
                  <c:v>175.9</c:v>
                </c:pt>
                <c:pt idx="11783">
                  <c:v>176.6</c:v>
                </c:pt>
                <c:pt idx="11784">
                  <c:v>176.1</c:v>
                </c:pt>
                <c:pt idx="11785">
                  <c:v>177.1</c:v>
                </c:pt>
                <c:pt idx="11786">
                  <c:v>176.8</c:v>
                </c:pt>
                <c:pt idx="11787">
                  <c:v>177.2</c:v>
                </c:pt>
                <c:pt idx="11788">
                  <c:v>175.4</c:v>
                </c:pt>
                <c:pt idx="11789">
                  <c:v>177.1</c:v>
                </c:pt>
                <c:pt idx="11790">
                  <c:v>180.3</c:v>
                </c:pt>
                <c:pt idx="11791">
                  <c:v>176.9</c:v>
                </c:pt>
                <c:pt idx="11792">
                  <c:v>175.6</c:v>
                </c:pt>
                <c:pt idx="11793">
                  <c:v>177.2</c:v>
                </c:pt>
                <c:pt idx="11794">
                  <c:v>178.6</c:v>
                </c:pt>
                <c:pt idx="11795">
                  <c:v>177.5</c:v>
                </c:pt>
                <c:pt idx="11796">
                  <c:v>176.3</c:v>
                </c:pt>
                <c:pt idx="11797">
                  <c:v>177.1</c:v>
                </c:pt>
                <c:pt idx="11798">
                  <c:v>175.9</c:v>
                </c:pt>
                <c:pt idx="11799">
                  <c:v>177.7</c:v>
                </c:pt>
                <c:pt idx="11800">
                  <c:v>175.2</c:v>
                </c:pt>
                <c:pt idx="11801">
                  <c:v>176.4</c:v>
                </c:pt>
                <c:pt idx="11802">
                  <c:v>178</c:v>
                </c:pt>
                <c:pt idx="11803">
                  <c:v>179</c:v>
                </c:pt>
                <c:pt idx="11804">
                  <c:v>176.8</c:v>
                </c:pt>
                <c:pt idx="11805">
                  <c:v>179.2</c:v>
                </c:pt>
                <c:pt idx="11806">
                  <c:v>178.7</c:v>
                </c:pt>
                <c:pt idx="11807">
                  <c:v>177.6</c:v>
                </c:pt>
                <c:pt idx="11808">
                  <c:v>177.2</c:v>
                </c:pt>
                <c:pt idx="11809">
                  <c:v>177.6</c:v>
                </c:pt>
                <c:pt idx="11810">
                  <c:v>179.3</c:v>
                </c:pt>
                <c:pt idx="11811">
                  <c:v>176.5</c:v>
                </c:pt>
                <c:pt idx="11812">
                  <c:v>176.7</c:v>
                </c:pt>
                <c:pt idx="11813">
                  <c:v>178</c:v>
                </c:pt>
                <c:pt idx="11814">
                  <c:v>177.6</c:v>
                </c:pt>
                <c:pt idx="11815">
                  <c:v>178.8</c:v>
                </c:pt>
                <c:pt idx="11816">
                  <c:v>177.7</c:v>
                </c:pt>
                <c:pt idx="11817">
                  <c:v>176.6</c:v>
                </c:pt>
                <c:pt idx="11818">
                  <c:v>176.3</c:v>
                </c:pt>
                <c:pt idx="11819">
                  <c:v>178.2</c:v>
                </c:pt>
                <c:pt idx="11820">
                  <c:v>176.3</c:v>
                </c:pt>
                <c:pt idx="11821">
                  <c:v>176.9</c:v>
                </c:pt>
                <c:pt idx="11822">
                  <c:v>177.2</c:v>
                </c:pt>
                <c:pt idx="11823">
                  <c:v>178.2</c:v>
                </c:pt>
                <c:pt idx="11824">
                  <c:v>177.1</c:v>
                </c:pt>
                <c:pt idx="11825">
                  <c:v>176.4</c:v>
                </c:pt>
                <c:pt idx="11826">
                  <c:v>176.9</c:v>
                </c:pt>
                <c:pt idx="11827">
                  <c:v>177.2</c:v>
                </c:pt>
                <c:pt idx="11828">
                  <c:v>175.8</c:v>
                </c:pt>
                <c:pt idx="11829">
                  <c:v>174.9</c:v>
                </c:pt>
                <c:pt idx="11830">
                  <c:v>174.1</c:v>
                </c:pt>
                <c:pt idx="11831">
                  <c:v>175.6</c:v>
                </c:pt>
                <c:pt idx="11832">
                  <c:v>176.7</c:v>
                </c:pt>
                <c:pt idx="11833">
                  <c:v>176.1</c:v>
                </c:pt>
                <c:pt idx="11834">
                  <c:v>174.8</c:v>
                </c:pt>
                <c:pt idx="11835">
                  <c:v>176.7</c:v>
                </c:pt>
                <c:pt idx="11836">
                  <c:v>177.2</c:v>
                </c:pt>
                <c:pt idx="11837">
                  <c:v>177.1</c:v>
                </c:pt>
                <c:pt idx="11838">
                  <c:v>175.3</c:v>
                </c:pt>
                <c:pt idx="11839">
                  <c:v>177.3</c:v>
                </c:pt>
                <c:pt idx="11840">
                  <c:v>177.5</c:v>
                </c:pt>
                <c:pt idx="11841">
                  <c:v>175.4</c:v>
                </c:pt>
                <c:pt idx="11842">
                  <c:v>173.9</c:v>
                </c:pt>
                <c:pt idx="11843">
                  <c:v>178.8</c:v>
                </c:pt>
                <c:pt idx="11844">
                  <c:v>177.1</c:v>
                </c:pt>
                <c:pt idx="11845">
                  <c:v>176.6</c:v>
                </c:pt>
                <c:pt idx="11846">
                  <c:v>175.5</c:v>
                </c:pt>
                <c:pt idx="11847">
                  <c:v>175.3</c:v>
                </c:pt>
                <c:pt idx="11848">
                  <c:v>175</c:v>
                </c:pt>
                <c:pt idx="11849">
                  <c:v>177.3</c:v>
                </c:pt>
                <c:pt idx="11850">
                  <c:v>174.9</c:v>
                </c:pt>
                <c:pt idx="11851">
                  <c:v>175.3</c:v>
                </c:pt>
                <c:pt idx="11852">
                  <c:v>176.8</c:v>
                </c:pt>
                <c:pt idx="11853">
                  <c:v>175.1</c:v>
                </c:pt>
                <c:pt idx="11854">
                  <c:v>176.8</c:v>
                </c:pt>
                <c:pt idx="11855">
                  <c:v>174.9</c:v>
                </c:pt>
                <c:pt idx="11856">
                  <c:v>175.7</c:v>
                </c:pt>
                <c:pt idx="11857">
                  <c:v>177.7</c:v>
                </c:pt>
                <c:pt idx="11858">
                  <c:v>176.2</c:v>
                </c:pt>
                <c:pt idx="11859">
                  <c:v>174.1</c:v>
                </c:pt>
                <c:pt idx="11860">
                  <c:v>177</c:v>
                </c:pt>
                <c:pt idx="11861">
                  <c:v>178</c:v>
                </c:pt>
                <c:pt idx="11862">
                  <c:v>176.2</c:v>
                </c:pt>
                <c:pt idx="11863">
                  <c:v>175.8</c:v>
                </c:pt>
                <c:pt idx="11864">
                  <c:v>175.5</c:v>
                </c:pt>
                <c:pt idx="11865">
                  <c:v>177.8</c:v>
                </c:pt>
                <c:pt idx="11866">
                  <c:v>177.7</c:v>
                </c:pt>
                <c:pt idx="11867">
                  <c:v>176.5</c:v>
                </c:pt>
                <c:pt idx="11868">
                  <c:v>175.3</c:v>
                </c:pt>
                <c:pt idx="11869">
                  <c:v>176.5</c:v>
                </c:pt>
                <c:pt idx="11870">
                  <c:v>177.5</c:v>
                </c:pt>
                <c:pt idx="11871">
                  <c:v>174.8</c:v>
                </c:pt>
                <c:pt idx="11872">
                  <c:v>176.4</c:v>
                </c:pt>
                <c:pt idx="11873">
                  <c:v>176.9</c:v>
                </c:pt>
                <c:pt idx="11874">
                  <c:v>176.6</c:v>
                </c:pt>
                <c:pt idx="11875">
                  <c:v>174.4</c:v>
                </c:pt>
                <c:pt idx="11876">
                  <c:v>175.7</c:v>
                </c:pt>
                <c:pt idx="11877">
                  <c:v>176.7</c:v>
                </c:pt>
                <c:pt idx="11878">
                  <c:v>173.9</c:v>
                </c:pt>
                <c:pt idx="11879">
                  <c:v>175.1</c:v>
                </c:pt>
                <c:pt idx="11880">
                  <c:v>174.7</c:v>
                </c:pt>
                <c:pt idx="11881">
                  <c:v>175.1</c:v>
                </c:pt>
                <c:pt idx="11882">
                  <c:v>176.1</c:v>
                </c:pt>
                <c:pt idx="11883">
                  <c:v>178.1</c:v>
                </c:pt>
                <c:pt idx="11884">
                  <c:v>175.4</c:v>
                </c:pt>
                <c:pt idx="11885">
                  <c:v>175.3</c:v>
                </c:pt>
                <c:pt idx="11886">
                  <c:v>175.2</c:v>
                </c:pt>
                <c:pt idx="11887">
                  <c:v>173.9</c:v>
                </c:pt>
                <c:pt idx="11888">
                  <c:v>175.7</c:v>
                </c:pt>
                <c:pt idx="11889">
                  <c:v>175.5</c:v>
                </c:pt>
                <c:pt idx="11890">
                  <c:v>177.9</c:v>
                </c:pt>
                <c:pt idx="11891">
                  <c:v>177.5</c:v>
                </c:pt>
                <c:pt idx="11892">
                  <c:v>175.4</c:v>
                </c:pt>
                <c:pt idx="11893">
                  <c:v>175.6</c:v>
                </c:pt>
                <c:pt idx="11894">
                  <c:v>176.6</c:v>
                </c:pt>
                <c:pt idx="11895">
                  <c:v>176.6</c:v>
                </c:pt>
                <c:pt idx="11896">
                  <c:v>175.2</c:v>
                </c:pt>
                <c:pt idx="11897">
                  <c:v>174.7</c:v>
                </c:pt>
                <c:pt idx="11898">
                  <c:v>176.8</c:v>
                </c:pt>
                <c:pt idx="11899">
                  <c:v>176.7</c:v>
                </c:pt>
                <c:pt idx="11900">
                  <c:v>176.7</c:v>
                </c:pt>
                <c:pt idx="11901">
                  <c:v>176</c:v>
                </c:pt>
                <c:pt idx="11902">
                  <c:v>178.4</c:v>
                </c:pt>
                <c:pt idx="11903">
                  <c:v>176.5</c:v>
                </c:pt>
                <c:pt idx="11904">
                  <c:v>175.7</c:v>
                </c:pt>
                <c:pt idx="11905">
                  <c:v>175.5</c:v>
                </c:pt>
                <c:pt idx="11906">
                  <c:v>177.7</c:v>
                </c:pt>
                <c:pt idx="11907">
                  <c:v>176.8</c:v>
                </c:pt>
                <c:pt idx="11908">
                  <c:v>177.2</c:v>
                </c:pt>
                <c:pt idx="11909">
                  <c:v>173.3</c:v>
                </c:pt>
                <c:pt idx="11910">
                  <c:v>177.3</c:v>
                </c:pt>
                <c:pt idx="11911">
                  <c:v>177.9</c:v>
                </c:pt>
                <c:pt idx="11912">
                  <c:v>176.9</c:v>
                </c:pt>
                <c:pt idx="11913">
                  <c:v>176.7</c:v>
                </c:pt>
                <c:pt idx="11914">
                  <c:v>176.7</c:v>
                </c:pt>
                <c:pt idx="11915">
                  <c:v>177.2</c:v>
                </c:pt>
                <c:pt idx="11916">
                  <c:v>176.8</c:v>
                </c:pt>
                <c:pt idx="11917">
                  <c:v>175.1</c:v>
                </c:pt>
                <c:pt idx="11918">
                  <c:v>175</c:v>
                </c:pt>
                <c:pt idx="11919">
                  <c:v>176.2</c:v>
                </c:pt>
                <c:pt idx="11920">
                  <c:v>176.4</c:v>
                </c:pt>
                <c:pt idx="11921">
                  <c:v>175.9</c:v>
                </c:pt>
                <c:pt idx="11922">
                  <c:v>175.5</c:v>
                </c:pt>
                <c:pt idx="11923">
                  <c:v>177.1</c:v>
                </c:pt>
                <c:pt idx="11924">
                  <c:v>177.9</c:v>
                </c:pt>
                <c:pt idx="11925">
                  <c:v>174</c:v>
                </c:pt>
                <c:pt idx="11926">
                  <c:v>174.5</c:v>
                </c:pt>
                <c:pt idx="11927">
                  <c:v>178.3</c:v>
                </c:pt>
                <c:pt idx="11928">
                  <c:v>176.4</c:v>
                </c:pt>
                <c:pt idx="11929">
                  <c:v>175.7</c:v>
                </c:pt>
                <c:pt idx="11930">
                  <c:v>174.7</c:v>
                </c:pt>
                <c:pt idx="11931">
                  <c:v>175.2</c:v>
                </c:pt>
                <c:pt idx="11932">
                  <c:v>176</c:v>
                </c:pt>
                <c:pt idx="11933">
                  <c:v>176.4</c:v>
                </c:pt>
                <c:pt idx="11934">
                  <c:v>175.4</c:v>
                </c:pt>
                <c:pt idx="11935">
                  <c:v>177</c:v>
                </c:pt>
                <c:pt idx="11936">
                  <c:v>177.7</c:v>
                </c:pt>
                <c:pt idx="11937">
                  <c:v>177.7</c:v>
                </c:pt>
                <c:pt idx="11938">
                  <c:v>176.4</c:v>
                </c:pt>
                <c:pt idx="11939">
                  <c:v>177</c:v>
                </c:pt>
                <c:pt idx="11940">
                  <c:v>178</c:v>
                </c:pt>
                <c:pt idx="11941">
                  <c:v>175.4</c:v>
                </c:pt>
                <c:pt idx="11942">
                  <c:v>175.8</c:v>
                </c:pt>
                <c:pt idx="11943">
                  <c:v>177.4</c:v>
                </c:pt>
                <c:pt idx="11944">
                  <c:v>175.9</c:v>
                </c:pt>
                <c:pt idx="11945">
                  <c:v>176.7</c:v>
                </c:pt>
                <c:pt idx="11946">
                  <c:v>175.1</c:v>
                </c:pt>
                <c:pt idx="11947">
                  <c:v>176.4</c:v>
                </c:pt>
                <c:pt idx="11948">
                  <c:v>176.7</c:v>
                </c:pt>
                <c:pt idx="11949">
                  <c:v>175.7</c:v>
                </c:pt>
                <c:pt idx="11950">
                  <c:v>175.6</c:v>
                </c:pt>
                <c:pt idx="11951">
                  <c:v>176.5</c:v>
                </c:pt>
                <c:pt idx="11952">
                  <c:v>175.1</c:v>
                </c:pt>
                <c:pt idx="11953">
                  <c:v>175.2</c:v>
                </c:pt>
                <c:pt idx="11954">
                  <c:v>175.6</c:v>
                </c:pt>
                <c:pt idx="11955">
                  <c:v>177.9</c:v>
                </c:pt>
                <c:pt idx="11956">
                  <c:v>178.8</c:v>
                </c:pt>
                <c:pt idx="11957">
                  <c:v>177.9</c:v>
                </c:pt>
                <c:pt idx="11958">
                  <c:v>174.7</c:v>
                </c:pt>
                <c:pt idx="11959">
                  <c:v>175.4</c:v>
                </c:pt>
                <c:pt idx="11960">
                  <c:v>178.4</c:v>
                </c:pt>
                <c:pt idx="11961">
                  <c:v>176</c:v>
                </c:pt>
                <c:pt idx="11962">
                  <c:v>175</c:v>
                </c:pt>
                <c:pt idx="11963">
                  <c:v>176.1</c:v>
                </c:pt>
                <c:pt idx="11964">
                  <c:v>176.3</c:v>
                </c:pt>
                <c:pt idx="11965">
                  <c:v>178</c:v>
                </c:pt>
                <c:pt idx="11966">
                  <c:v>174.1</c:v>
                </c:pt>
                <c:pt idx="11967">
                  <c:v>175.6</c:v>
                </c:pt>
                <c:pt idx="11968">
                  <c:v>176.4</c:v>
                </c:pt>
                <c:pt idx="11969">
                  <c:v>176.7</c:v>
                </c:pt>
                <c:pt idx="11970">
                  <c:v>174.6</c:v>
                </c:pt>
                <c:pt idx="11971">
                  <c:v>175.5</c:v>
                </c:pt>
                <c:pt idx="11972">
                  <c:v>177.5</c:v>
                </c:pt>
                <c:pt idx="11973">
                  <c:v>176.4</c:v>
                </c:pt>
                <c:pt idx="11974">
                  <c:v>175</c:v>
                </c:pt>
                <c:pt idx="11975">
                  <c:v>176.4</c:v>
                </c:pt>
                <c:pt idx="11976">
                  <c:v>176.6</c:v>
                </c:pt>
                <c:pt idx="11977">
                  <c:v>175.3</c:v>
                </c:pt>
                <c:pt idx="11978">
                  <c:v>176.7</c:v>
                </c:pt>
                <c:pt idx="11979">
                  <c:v>176.8</c:v>
                </c:pt>
                <c:pt idx="11980">
                  <c:v>175.3</c:v>
                </c:pt>
                <c:pt idx="11981">
                  <c:v>178.4</c:v>
                </c:pt>
                <c:pt idx="11982">
                  <c:v>177.5</c:v>
                </c:pt>
                <c:pt idx="11983">
                  <c:v>174.2</c:v>
                </c:pt>
                <c:pt idx="11984">
                  <c:v>176.8</c:v>
                </c:pt>
                <c:pt idx="11985">
                  <c:v>176.1</c:v>
                </c:pt>
                <c:pt idx="11986">
                  <c:v>176.5</c:v>
                </c:pt>
                <c:pt idx="11987">
                  <c:v>175.1</c:v>
                </c:pt>
                <c:pt idx="11988">
                  <c:v>178</c:v>
                </c:pt>
                <c:pt idx="11989">
                  <c:v>178</c:v>
                </c:pt>
                <c:pt idx="11990">
                  <c:v>176.7</c:v>
                </c:pt>
                <c:pt idx="11991">
                  <c:v>175</c:v>
                </c:pt>
                <c:pt idx="11992">
                  <c:v>178</c:v>
                </c:pt>
                <c:pt idx="11993">
                  <c:v>176.9</c:v>
                </c:pt>
                <c:pt idx="11994">
                  <c:v>174.7</c:v>
                </c:pt>
                <c:pt idx="11995">
                  <c:v>176.6</c:v>
                </c:pt>
                <c:pt idx="11996">
                  <c:v>178</c:v>
                </c:pt>
                <c:pt idx="11997">
                  <c:v>177.4</c:v>
                </c:pt>
                <c:pt idx="11998">
                  <c:v>176</c:v>
                </c:pt>
                <c:pt idx="11999">
                  <c:v>175.8</c:v>
                </c:pt>
                <c:pt idx="12000">
                  <c:v>178.8</c:v>
                </c:pt>
                <c:pt idx="12001">
                  <c:v>178.6</c:v>
                </c:pt>
                <c:pt idx="12002">
                  <c:v>175.8</c:v>
                </c:pt>
                <c:pt idx="12003">
                  <c:v>178.6</c:v>
                </c:pt>
                <c:pt idx="12004">
                  <c:v>179.3</c:v>
                </c:pt>
                <c:pt idx="12005">
                  <c:v>177.5</c:v>
                </c:pt>
                <c:pt idx="12006">
                  <c:v>175.8</c:v>
                </c:pt>
                <c:pt idx="12007">
                  <c:v>179.7</c:v>
                </c:pt>
                <c:pt idx="12008">
                  <c:v>178.8</c:v>
                </c:pt>
                <c:pt idx="12009">
                  <c:v>176</c:v>
                </c:pt>
                <c:pt idx="12010">
                  <c:v>178.1</c:v>
                </c:pt>
                <c:pt idx="12011">
                  <c:v>177</c:v>
                </c:pt>
                <c:pt idx="12012">
                  <c:v>176.9</c:v>
                </c:pt>
                <c:pt idx="12013">
                  <c:v>178.2</c:v>
                </c:pt>
                <c:pt idx="12014">
                  <c:v>176.1</c:v>
                </c:pt>
                <c:pt idx="12015">
                  <c:v>177.1</c:v>
                </c:pt>
                <c:pt idx="12016">
                  <c:v>177.1</c:v>
                </c:pt>
                <c:pt idx="12017">
                  <c:v>175.9</c:v>
                </c:pt>
                <c:pt idx="12018">
                  <c:v>176.5</c:v>
                </c:pt>
                <c:pt idx="12019">
                  <c:v>175.1</c:v>
                </c:pt>
                <c:pt idx="12020">
                  <c:v>179.9</c:v>
                </c:pt>
                <c:pt idx="12021">
                  <c:v>177.2</c:v>
                </c:pt>
                <c:pt idx="12022">
                  <c:v>177.2</c:v>
                </c:pt>
                <c:pt idx="12023">
                  <c:v>177.1</c:v>
                </c:pt>
                <c:pt idx="12024">
                  <c:v>178.3</c:v>
                </c:pt>
                <c:pt idx="12025">
                  <c:v>175.6</c:v>
                </c:pt>
                <c:pt idx="12026">
                  <c:v>175.8</c:v>
                </c:pt>
                <c:pt idx="12027">
                  <c:v>175.8</c:v>
                </c:pt>
                <c:pt idx="12028">
                  <c:v>176.2</c:v>
                </c:pt>
                <c:pt idx="12029">
                  <c:v>176.2</c:v>
                </c:pt>
                <c:pt idx="12030">
                  <c:v>175.3</c:v>
                </c:pt>
                <c:pt idx="12031">
                  <c:v>176.7</c:v>
                </c:pt>
                <c:pt idx="12032">
                  <c:v>177.2</c:v>
                </c:pt>
                <c:pt idx="12033">
                  <c:v>175.6</c:v>
                </c:pt>
                <c:pt idx="12034">
                  <c:v>176.3</c:v>
                </c:pt>
                <c:pt idx="12035">
                  <c:v>176.6</c:v>
                </c:pt>
                <c:pt idx="12036">
                  <c:v>177.1</c:v>
                </c:pt>
                <c:pt idx="12037">
                  <c:v>175.4</c:v>
                </c:pt>
                <c:pt idx="12038">
                  <c:v>174.1</c:v>
                </c:pt>
                <c:pt idx="12039">
                  <c:v>179.1</c:v>
                </c:pt>
                <c:pt idx="12040">
                  <c:v>176.6</c:v>
                </c:pt>
                <c:pt idx="12041">
                  <c:v>176.4</c:v>
                </c:pt>
                <c:pt idx="12042">
                  <c:v>176.8</c:v>
                </c:pt>
                <c:pt idx="12043">
                  <c:v>176.6</c:v>
                </c:pt>
                <c:pt idx="12044">
                  <c:v>175.2</c:v>
                </c:pt>
                <c:pt idx="12045">
                  <c:v>177.1</c:v>
                </c:pt>
                <c:pt idx="12046">
                  <c:v>176.5</c:v>
                </c:pt>
                <c:pt idx="12047">
                  <c:v>175.3</c:v>
                </c:pt>
                <c:pt idx="12048">
                  <c:v>176.1</c:v>
                </c:pt>
                <c:pt idx="12049">
                  <c:v>175.8</c:v>
                </c:pt>
                <c:pt idx="12050">
                  <c:v>176.2</c:v>
                </c:pt>
                <c:pt idx="12051">
                  <c:v>177.5</c:v>
                </c:pt>
                <c:pt idx="12052">
                  <c:v>178.8</c:v>
                </c:pt>
                <c:pt idx="12053">
                  <c:v>176.3</c:v>
                </c:pt>
                <c:pt idx="12054">
                  <c:v>175.3</c:v>
                </c:pt>
                <c:pt idx="12055">
                  <c:v>176.5</c:v>
                </c:pt>
                <c:pt idx="12056">
                  <c:v>177</c:v>
                </c:pt>
                <c:pt idx="12057">
                  <c:v>174.5</c:v>
                </c:pt>
                <c:pt idx="12058">
                  <c:v>174.5</c:v>
                </c:pt>
                <c:pt idx="12059">
                  <c:v>177.1</c:v>
                </c:pt>
                <c:pt idx="12060">
                  <c:v>175.7</c:v>
                </c:pt>
                <c:pt idx="12061">
                  <c:v>177.2</c:v>
                </c:pt>
                <c:pt idx="12062">
                  <c:v>177</c:v>
                </c:pt>
                <c:pt idx="12063">
                  <c:v>177.8</c:v>
                </c:pt>
                <c:pt idx="12064">
                  <c:v>176.9</c:v>
                </c:pt>
                <c:pt idx="12065">
                  <c:v>176.4</c:v>
                </c:pt>
                <c:pt idx="12066">
                  <c:v>177</c:v>
                </c:pt>
                <c:pt idx="12067">
                  <c:v>177.4</c:v>
                </c:pt>
                <c:pt idx="12068">
                  <c:v>176.5</c:v>
                </c:pt>
                <c:pt idx="12069">
                  <c:v>175.6</c:v>
                </c:pt>
                <c:pt idx="12070">
                  <c:v>177.3</c:v>
                </c:pt>
                <c:pt idx="12071">
                  <c:v>178.1</c:v>
                </c:pt>
                <c:pt idx="12072">
                  <c:v>176.6</c:v>
                </c:pt>
                <c:pt idx="12073">
                  <c:v>176</c:v>
                </c:pt>
                <c:pt idx="12074">
                  <c:v>175.6</c:v>
                </c:pt>
                <c:pt idx="12075">
                  <c:v>176.4</c:v>
                </c:pt>
                <c:pt idx="12076">
                  <c:v>178.2</c:v>
                </c:pt>
                <c:pt idx="12077">
                  <c:v>175.5</c:v>
                </c:pt>
                <c:pt idx="12078">
                  <c:v>177.5</c:v>
                </c:pt>
                <c:pt idx="12079">
                  <c:v>175.7</c:v>
                </c:pt>
                <c:pt idx="12080">
                  <c:v>176.6</c:v>
                </c:pt>
                <c:pt idx="12081">
                  <c:v>177.1</c:v>
                </c:pt>
                <c:pt idx="12082">
                  <c:v>176.5</c:v>
                </c:pt>
                <c:pt idx="12083">
                  <c:v>176.9</c:v>
                </c:pt>
                <c:pt idx="12084">
                  <c:v>176.8</c:v>
                </c:pt>
                <c:pt idx="12085">
                  <c:v>175.8</c:v>
                </c:pt>
                <c:pt idx="12086">
                  <c:v>175.4</c:v>
                </c:pt>
                <c:pt idx="12087">
                  <c:v>177.2</c:v>
                </c:pt>
                <c:pt idx="12088">
                  <c:v>175.5</c:v>
                </c:pt>
                <c:pt idx="12089">
                  <c:v>176.3</c:v>
                </c:pt>
                <c:pt idx="12090">
                  <c:v>177.2</c:v>
                </c:pt>
                <c:pt idx="12091">
                  <c:v>177.8</c:v>
                </c:pt>
                <c:pt idx="12092">
                  <c:v>177.2</c:v>
                </c:pt>
                <c:pt idx="12093">
                  <c:v>176.3</c:v>
                </c:pt>
                <c:pt idx="12094">
                  <c:v>177.8</c:v>
                </c:pt>
                <c:pt idx="12095">
                  <c:v>179.1</c:v>
                </c:pt>
                <c:pt idx="12096">
                  <c:v>176.3</c:v>
                </c:pt>
                <c:pt idx="12097">
                  <c:v>178.5</c:v>
                </c:pt>
                <c:pt idx="12098">
                  <c:v>177.3</c:v>
                </c:pt>
                <c:pt idx="12099">
                  <c:v>178.3</c:v>
                </c:pt>
                <c:pt idx="12100">
                  <c:v>176.1</c:v>
                </c:pt>
                <c:pt idx="12101">
                  <c:v>176.8</c:v>
                </c:pt>
                <c:pt idx="12102">
                  <c:v>178</c:v>
                </c:pt>
                <c:pt idx="12103">
                  <c:v>177.2</c:v>
                </c:pt>
                <c:pt idx="12104">
                  <c:v>176.6</c:v>
                </c:pt>
                <c:pt idx="12105">
                  <c:v>177</c:v>
                </c:pt>
                <c:pt idx="12106">
                  <c:v>176.5</c:v>
                </c:pt>
                <c:pt idx="12107">
                  <c:v>177.4</c:v>
                </c:pt>
                <c:pt idx="12108">
                  <c:v>178</c:v>
                </c:pt>
                <c:pt idx="12109">
                  <c:v>176.4</c:v>
                </c:pt>
                <c:pt idx="12110">
                  <c:v>178.2</c:v>
                </c:pt>
                <c:pt idx="12111">
                  <c:v>178.2</c:v>
                </c:pt>
                <c:pt idx="12112">
                  <c:v>178.4</c:v>
                </c:pt>
                <c:pt idx="12113">
                  <c:v>178.2</c:v>
                </c:pt>
                <c:pt idx="12114">
                  <c:v>178.5</c:v>
                </c:pt>
                <c:pt idx="12115">
                  <c:v>180.6</c:v>
                </c:pt>
                <c:pt idx="12116">
                  <c:v>176.6</c:v>
                </c:pt>
                <c:pt idx="12117">
                  <c:v>176.3</c:v>
                </c:pt>
                <c:pt idx="12118">
                  <c:v>178.2</c:v>
                </c:pt>
                <c:pt idx="12119">
                  <c:v>178.4</c:v>
                </c:pt>
                <c:pt idx="12120">
                  <c:v>175.8</c:v>
                </c:pt>
                <c:pt idx="12121">
                  <c:v>176.6</c:v>
                </c:pt>
                <c:pt idx="12122">
                  <c:v>177.2</c:v>
                </c:pt>
                <c:pt idx="12123">
                  <c:v>177.4</c:v>
                </c:pt>
                <c:pt idx="12124">
                  <c:v>177.6</c:v>
                </c:pt>
                <c:pt idx="12125">
                  <c:v>176.5</c:v>
                </c:pt>
                <c:pt idx="12126">
                  <c:v>179.1</c:v>
                </c:pt>
                <c:pt idx="12127">
                  <c:v>177.7</c:v>
                </c:pt>
                <c:pt idx="12128">
                  <c:v>177.7</c:v>
                </c:pt>
                <c:pt idx="12129">
                  <c:v>177.2</c:v>
                </c:pt>
                <c:pt idx="12130">
                  <c:v>178.4</c:v>
                </c:pt>
                <c:pt idx="12131">
                  <c:v>177.6</c:v>
                </c:pt>
                <c:pt idx="12132">
                  <c:v>175.4</c:v>
                </c:pt>
                <c:pt idx="12133">
                  <c:v>176.7</c:v>
                </c:pt>
                <c:pt idx="12134">
                  <c:v>177.9</c:v>
                </c:pt>
                <c:pt idx="12135">
                  <c:v>176.5</c:v>
                </c:pt>
                <c:pt idx="12136">
                  <c:v>177.3</c:v>
                </c:pt>
                <c:pt idx="12137">
                  <c:v>176.4</c:v>
                </c:pt>
                <c:pt idx="12138">
                  <c:v>176.7</c:v>
                </c:pt>
                <c:pt idx="12139">
                  <c:v>177.5</c:v>
                </c:pt>
                <c:pt idx="12140">
                  <c:v>176.9</c:v>
                </c:pt>
                <c:pt idx="12141">
                  <c:v>176.5</c:v>
                </c:pt>
                <c:pt idx="12142">
                  <c:v>176.2</c:v>
                </c:pt>
                <c:pt idx="12143">
                  <c:v>177.2</c:v>
                </c:pt>
                <c:pt idx="12144">
                  <c:v>178.2</c:v>
                </c:pt>
                <c:pt idx="12145">
                  <c:v>176</c:v>
                </c:pt>
                <c:pt idx="12146">
                  <c:v>178.1</c:v>
                </c:pt>
                <c:pt idx="12147">
                  <c:v>178.3</c:v>
                </c:pt>
                <c:pt idx="12148">
                  <c:v>176.6</c:v>
                </c:pt>
                <c:pt idx="12149">
                  <c:v>177</c:v>
                </c:pt>
                <c:pt idx="12150">
                  <c:v>178.6</c:v>
                </c:pt>
                <c:pt idx="12151">
                  <c:v>178.4</c:v>
                </c:pt>
                <c:pt idx="12152">
                  <c:v>174.8</c:v>
                </c:pt>
                <c:pt idx="12153">
                  <c:v>176</c:v>
                </c:pt>
                <c:pt idx="12154">
                  <c:v>177.4</c:v>
                </c:pt>
                <c:pt idx="12155">
                  <c:v>176.7</c:v>
                </c:pt>
                <c:pt idx="12156">
                  <c:v>177.3</c:v>
                </c:pt>
                <c:pt idx="12157">
                  <c:v>177.1</c:v>
                </c:pt>
                <c:pt idx="12158">
                  <c:v>177.4</c:v>
                </c:pt>
                <c:pt idx="12159">
                  <c:v>178.2</c:v>
                </c:pt>
                <c:pt idx="12160">
                  <c:v>177.2</c:v>
                </c:pt>
                <c:pt idx="12161">
                  <c:v>180</c:v>
                </c:pt>
                <c:pt idx="12162">
                  <c:v>179.6</c:v>
                </c:pt>
                <c:pt idx="12163">
                  <c:v>177.1</c:v>
                </c:pt>
                <c:pt idx="12164">
                  <c:v>176.7</c:v>
                </c:pt>
                <c:pt idx="12165">
                  <c:v>177.7</c:v>
                </c:pt>
                <c:pt idx="12166">
                  <c:v>178.1</c:v>
                </c:pt>
                <c:pt idx="12167">
                  <c:v>177.6</c:v>
                </c:pt>
                <c:pt idx="12168">
                  <c:v>179.1</c:v>
                </c:pt>
                <c:pt idx="12169">
                  <c:v>177.4</c:v>
                </c:pt>
                <c:pt idx="12170">
                  <c:v>178.7</c:v>
                </c:pt>
                <c:pt idx="12171">
                  <c:v>179.6</c:v>
                </c:pt>
                <c:pt idx="12172">
                  <c:v>177.6</c:v>
                </c:pt>
                <c:pt idx="12173">
                  <c:v>180.3</c:v>
                </c:pt>
                <c:pt idx="12174">
                  <c:v>177.4</c:v>
                </c:pt>
                <c:pt idx="12175">
                  <c:v>178.2</c:v>
                </c:pt>
                <c:pt idx="12176">
                  <c:v>177.2</c:v>
                </c:pt>
                <c:pt idx="12177">
                  <c:v>178.3</c:v>
                </c:pt>
                <c:pt idx="12178">
                  <c:v>178.7</c:v>
                </c:pt>
                <c:pt idx="12179">
                  <c:v>176</c:v>
                </c:pt>
                <c:pt idx="12180">
                  <c:v>175.3</c:v>
                </c:pt>
                <c:pt idx="12181">
                  <c:v>179.6</c:v>
                </c:pt>
                <c:pt idx="12182">
                  <c:v>178</c:v>
                </c:pt>
                <c:pt idx="12183">
                  <c:v>175.3</c:v>
                </c:pt>
                <c:pt idx="12184">
                  <c:v>177.5</c:v>
                </c:pt>
                <c:pt idx="12185">
                  <c:v>175.9</c:v>
                </c:pt>
                <c:pt idx="12186">
                  <c:v>179.3</c:v>
                </c:pt>
                <c:pt idx="12187">
                  <c:v>176.3</c:v>
                </c:pt>
                <c:pt idx="12188">
                  <c:v>176.2</c:v>
                </c:pt>
                <c:pt idx="12189">
                  <c:v>178.5</c:v>
                </c:pt>
                <c:pt idx="12190">
                  <c:v>177.3</c:v>
                </c:pt>
                <c:pt idx="12191">
                  <c:v>177.7</c:v>
                </c:pt>
                <c:pt idx="12192">
                  <c:v>177.6</c:v>
                </c:pt>
                <c:pt idx="12193">
                  <c:v>179</c:v>
                </c:pt>
                <c:pt idx="12194">
                  <c:v>179</c:v>
                </c:pt>
                <c:pt idx="12195">
                  <c:v>176</c:v>
                </c:pt>
                <c:pt idx="12196">
                  <c:v>177.8</c:v>
                </c:pt>
                <c:pt idx="12197">
                  <c:v>178.9</c:v>
                </c:pt>
                <c:pt idx="12198">
                  <c:v>176.3</c:v>
                </c:pt>
                <c:pt idx="12199">
                  <c:v>176.1</c:v>
                </c:pt>
                <c:pt idx="12200">
                  <c:v>178.3</c:v>
                </c:pt>
                <c:pt idx="12201">
                  <c:v>176.5</c:v>
                </c:pt>
                <c:pt idx="12202">
                  <c:v>177.4</c:v>
                </c:pt>
                <c:pt idx="12203">
                  <c:v>177.3</c:v>
                </c:pt>
                <c:pt idx="12204">
                  <c:v>176.5</c:v>
                </c:pt>
                <c:pt idx="12205">
                  <c:v>176.7</c:v>
                </c:pt>
                <c:pt idx="12206">
                  <c:v>177.5</c:v>
                </c:pt>
                <c:pt idx="12207">
                  <c:v>176.9</c:v>
                </c:pt>
                <c:pt idx="12208">
                  <c:v>176.3</c:v>
                </c:pt>
                <c:pt idx="12209">
                  <c:v>178.7</c:v>
                </c:pt>
                <c:pt idx="12210">
                  <c:v>178.2</c:v>
                </c:pt>
                <c:pt idx="12211">
                  <c:v>176</c:v>
                </c:pt>
                <c:pt idx="12212">
                  <c:v>177.2</c:v>
                </c:pt>
                <c:pt idx="12213">
                  <c:v>178.6</c:v>
                </c:pt>
                <c:pt idx="12214">
                  <c:v>177.2</c:v>
                </c:pt>
                <c:pt idx="12215">
                  <c:v>176</c:v>
                </c:pt>
                <c:pt idx="12216">
                  <c:v>175.9</c:v>
                </c:pt>
                <c:pt idx="12217">
                  <c:v>177.9</c:v>
                </c:pt>
                <c:pt idx="12218">
                  <c:v>177.2</c:v>
                </c:pt>
                <c:pt idx="12219">
                  <c:v>175.3</c:v>
                </c:pt>
                <c:pt idx="12220">
                  <c:v>177</c:v>
                </c:pt>
                <c:pt idx="12221">
                  <c:v>178.2</c:v>
                </c:pt>
                <c:pt idx="12222">
                  <c:v>176.9</c:v>
                </c:pt>
                <c:pt idx="12223">
                  <c:v>176.9</c:v>
                </c:pt>
                <c:pt idx="12224">
                  <c:v>177.9</c:v>
                </c:pt>
                <c:pt idx="12225">
                  <c:v>178.2</c:v>
                </c:pt>
                <c:pt idx="12226">
                  <c:v>176.8</c:v>
                </c:pt>
                <c:pt idx="12227">
                  <c:v>177.5</c:v>
                </c:pt>
                <c:pt idx="12228">
                  <c:v>178.8</c:v>
                </c:pt>
                <c:pt idx="12229">
                  <c:v>176.7</c:v>
                </c:pt>
                <c:pt idx="12230">
                  <c:v>176.9</c:v>
                </c:pt>
                <c:pt idx="12231">
                  <c:v>176.7</c:v>
                </c:pt>
                <c:pt idx="12232">
                  <c:v>176.4</c:v>
                </c:pt>
                <c:pt idx="12233">
                  <c:v>178.5</c:v>
                </c:pt>
                <c:pt idx="12234">
                  <c:v>178.4</c:v>
                </c:pt>
                <c:pt idx="12235">
                  <c:v>175.8</c:v>
                </c:pt>
                <c:pt idx="12236">
                  <c:v>177.6</c:v>
                </c:pt>
                <c:pt idx="12237">
                  <c:v>177</c:v>
                </c:pt>
                <c:pt idx="12238">
                  <c:v>176.3</c:v>
                </c:pt>
                <c:pt idx="12239">
                  <c:v>176.6</c:v>
                </c:pt>
                <c:pt idx="12240">
                  <c:v>178.4</c:v>
                </c:pt>
                <c:pt idx="12241">
                  <c:v>179.3</c:v>
                </c:pt>
                <c:pt idx="12242">
                  <c:v>178.5</c:v>
                </c:pt>
                <c:pt idx="12243">
                  <c:v>176.8</c:v>
                </c:pt>
                <c:pt idx="12244">
                  <c:v>180.2</c:v>
                </c:pt>
                <c:pt idx="12245">
                  <c:v>176.6</c:v>
                </c:pt>
                <c:pt idx="12246">
                  <c:v>176.8</c:v>
                </c:pt>
                <c:pt idx="12247">
                  <c:v>176.2</c:v>
                </c:pt>
                <c:pt idx="12248">
                  <c:v>176.9</c:v>
                </c:pt>
                <c:pt idx="12249">
                  <c:v>176.9</c:v>
                </c:pt>
                <c:pt idx="12250">
                  <c:v>176.1</c:v>
                </c:pt>
                <c:pt idx="12251">
                  <c:v>178.7</c:v>
                </c:pt>
                <c:pt idx="12252">
                  <c:v>178.1</c:v>
                </c:pt>
                <c:pt idx="12253">
                  <c:v>175.8</c:v>
                </c:pt>
                <c:pt idx="12254">
                  <c:v>175.9</c:v>
                </c:pt>
                <c:pt idx="12255">
                  <c:v>178.9</c:v>
                </c:pt>
                <c:pt idx="12256">
                  <c:v>177</c:v>
                </c:pt>
                <c:pt idx="12257">
                  <c:v>175.8</c:v>
                </c:pt>
                <c:pt idx="12258">
                  <c:v>174.9</c:v>
                </c:pt>
                <c:pt idx="12259">
                  <c:v>177.2</c:v>
                </c:pt>
                <c:pt idx="12260">
                  <c:v>177.2</c:v>
                </c:pt>
                <c:pt idx="12261">
                  <c:v>176.4</c:v>
                </c:pt>
                <c:pt idx="12262">
                  <c:v>177.4</c:v>
                </c:pt>
                <c:pt idx="12263">
                  <c:v>177.3</c:v>
                </c:pt>
                <c:pt idx="12264">
                  <c:v>177.8</c:v>
                </c:pt>
                <c:pt idx="12265">
                  <c:v>177.9</c:v>
                </c:pt>
                <c:pt idx="12266">
                  <c:v>176.3</c:v>
                </c:pt>
                <c:pt idx="12267">
                  <c:v>177.4</c:v>
                </c:pt>
                <c:pt idx="12268">
                  <c:v>176.5</c:v>
                </c:pt>
                <c:pt idx="12269">
                  <c:v>177.2</c:v>
                </c:pt>
                <c:pt idx="12270">
                  <c:v>177.1</c:v>
                </c:pt>
                <c:pt idx="12271">
                  <c:v>177.5</c:v>
                </c:pt>
                <c:pt idx="12272">
                  <c:v>180.5</c:v>
                </c:pt>
                <c:pt idx="12273">
                  <c:v>177</c:v>
                </c:pt>
                <c:pt idx="12274">
                  <c:v>176.4</c:v>
                </c:pt>
                <c:pt idx="12275">
                  <c:v>179.3</c:v>
                </c:pt>
                <c:pt idx="12276">
                  <c:v>177.8</c:v>
                </c:pt>
                <c:pt idx="12277">
                  <c:v>177.4</c:v>
                </c:pt>
                <c:pt idx="12278">
                  <c:v>177</c:v>
                </c:pt>
                <c:pt idx="12279">
                  <c:v>177.1</c:v>
                </c:pt>
                <c:pt idx="12280">
                  <c:v>177.7</c:v>
                </c:pt>
                <c:pt idx="12281">
                  <c:v>177.5</c:v>
                </c:pt>
                <c:pt idx="12282">
                  <c:v>178.6</c:v>
                </c:pt>
                <c:pt idx="12283">
                  <c:v>178.9</c:v>
                </c:pt>
                <c:pt idx="12284">
                  <c:v>178.7</c:v>
                </c:pt>
                <c:pt idx="12285">
                  <c:v>177.7</c:v>
                </c:pt>
                <c:pt idx="12286">
                  <c:v>177.5</c:v>
                </c:pt>
                <c:pt idx="12287">
                  <c:v>179.6</c:v>
                </c:pt>
                <c:pt idx="12288">
                  <c:v>178</c:v>
                </c:pt>
                <c:pt idx="12289">
                  <c:v>175.9</c:v>
                </c:pt>
                <c:pt idx="12290">
                  <c:v>179</c:v>
                </c:pt>
                <c:pt idx="12291">
                  <c:v>179.2</c:v>
                </c:pt>
                <c:pt idx="12292">
                  <c:v>178.2</c:v>
                </c:pt>
                <c:pt idx="12293">
                  <c:v>178.1</c:v>
                </c:pt>
                <c:pt idx="12294">
                  <c:v>178.4</c:v>
                </c:pt>
                <c:pt idx="12295">
                  <c:v>179.5</c:v>
                </c:pt>
                <c:pt idx="12296">
                  <c:v>179</c:v>
                </c:pt>
                <c:pt idx="12297">
                  <c:v>178.3</c:v>
                </c:pt>
                <c:pt idx="12298">
                  <c:v>178</c:v>
                </c:pt>
                <c:pt idx="12299">
                  <c:v>178.9</c:v>
                </c:pt>
                <c:pt idx="12300">
                  <c:v>177.5</c:v>
                </c:pt>
                <c:pt idx="12301">
                  <c:v>177.4</c:v>
                </c:pt>
                <c:pt idx="12302">
                  <c:v>177.1</c:v>
                </c:pt>
                <c:pt idx="12303">
                  <c:v>178</c:v>
                </c:pt>
                <c:pt idx="12304">
                  <c:v>177.6</c:v>
                </c:pt>
                <c:pt idx="12305">
                  <c:v>176.4</c:v>
                </c:pt>
                <c:pt idx="12306">
                  <c:v>179.5</c:v>
                </c:pt>
                <c:pt idx="12307">
                  <c:v>177.2</c:v>
                </c:pt>
                <c:pt idx="12308">
                  <c:v>177</c:v>
                </c:pt>
                <c:pt idx="12309">
                  <c:v>176.1</c:v>
                </c:pt>
                <c:pt idx="12310">
                  <c:v>176.5</c:v>
                </c:pt>
                <c:pt idx="12311">
                  <c:v>178</c:v>
                </c:pt>
                <c:pt idx="12312">
                  <c:v>177.1</c:v>
                </c:pt>
                <c:pt idx="12313">
                  <c:v>176.1</c:v>
                </c:pt>
                <c:pt idx="12314">
                  <c:v>177.4</c:v>
                </c:pt>
                <c:pt idx="12315">
                  <c:v>178.1</c:v>
                </c:pt>
                <c:pt idx="12316">
                  <c:v>177.4</c:v>
                </c:pt>
                <c:pt idx="12317">
                  <c:v>177.1</c:v>
                </c:pt>
                <c:pt idx="12318">
                  <c:v>178.5</c:v>
                </c:pt>
                <c:pt idx="12319">
                  <c:v>176.6</c:v>
                </c:pt>
                <c:pt idx="12320">
                  <c:v>176.3</c:v>
                </c:pt>
                <c:pt idx="12321">
                  <c:v>175.5</c:v>
                </c:pt>
                <c:pt idx="12322">
                  <c:v>177.2</c:v>
                </c:pt>
                <c:pt idx="12323">
                  <c:v>176.9</c:v>
                </c:pt>
                <c:pt idx="12324">
                  <c:v>176.2</c:v>
                </c:pt>
                <c:pt idx="12325">
                  <c:v>176.8</c:v>
                </c:pt>
                <c:pt idx="12326">
                  <c:v>175.7</c:v>
                </c:pt>
                <c:pt idx="12327">
                  <c:v>175.9</c:v>
                </c:pt>
                <c:pt idx="12328">
                  <c:v>176.9</c:v>
                </c:pt>
                <c:pt idx="12329">
                  <c:v>174.3</c:v>
                </c:pt>
                <c:pt idx="12330">
                  <c:v>175.3</c:v>
                </c:pt>
                <c:pt idx="12331">
                  <c:v>175.6</c:v>
                </c:pt>
                <c:pt idx="12332">
                  <c:v>176.4</c:v>
                </c:pt>
                <c:pt idx="12333">
                  <c:v>176.2</c:v>
                </c:pt>
                <c:pt idx="12334">
                  <c:v>177.5</c:v>
                </c:pt>
                <c:pt idx="12335">
                  <c:v>177.6</c:v>
                </c:pt>
                <c:pt idx="12336">
                  <c:v>174.9</c:v>
                </c:pt>
                <c:pt idx="12337">
                  <c:v>176</c:v>
                </c:pt>
                <c:pt idx="12338">
                  <c:v>176.2</c:v>
                </c:pt>
                <c:pt idx="12339">
                  <c:v>176.9</c:v>
                </c:pt>
                <c:pt idx="12340">
                  <c:v>176.6</c:v>
                </c:pt>
                <c:pt idx="12341">
                  <c:v>174.8</c:v>
                </c:pt>
                <c:pt idx="12342">
                  <c:v>175</c:v>
                </c:pt>
                <c:pt idx="12343">
                  <c:v>176.2</c:v>
                </c:pt>
                <c:pt idx="12344">
                  <c:v>173.8</c:v>
                </c:pt>
                <c:pt idx="12345">
                  <c:v>175.6</c:v>
                </c:pt>
                <c:pt idx="12346">
                  <c:v>176.1</c:v>
                </c:pt>
                <c:pt idx="12347">
                  <c:v>175.4</c:v>
                </c:pt>
                <c:pt idx="12348">
                  <c:v>175.8</c:v>
                </c:pt>
                <c:pt idx="12349">
                  <c:v>174.4</c:v>
                </c:pt>
                <c:pt idx="12350">
                  <c:v>176.7</c:v>
                </c:pt>
                <c:pt idx="12351">
                  <c:v>177.4</c:v>
                </c:pt>
                <c:pt idx="12352">
                  <c:v>174.6</c:v>
                </c:pt>
                <c:pt idx="12353">
                  <c:v>175</c:v>
                </c:pt>
                <c:pt idx="12354">
                  <c:v>176.2</c:v>
                </c:pt>
                <c:pt idx="12355">
                  <c:v>175.3</c:v>
                </c:pt>
                <c:pt idx="12356">
                  <c:v>174.5</c:v>
                </c:pt>
                <c:pt idx="12357">
                  <c:v>176.2</c:v>
                </c:pt>
                <c:pt idx="12358">
                  <c:v>175.3</c:v>
                </c:pt>
                <c:pt idx="12359">
                  <c:v>176.4</c:v>
                </c:pt>
                <c:pt idx="12360">
                  <c:v>175.3</c:v>
                </c:pt>
                <c:pt idx="12361">
                  <c:v>175.8</c:v>
                </c:pt>
                <c:pt idx="12362">
                  <c:v>176.4</c:v>
                </c:pt>
                <c:pt idx="12363">
                  <c:v>177</c:v>
                </c:pt>
                <c:pt idx="12364">
                  <c:v>175.2</c:v>
                </c:pt>
                <c:pt idx="12365">
                  <c:v>175.1</c:v>
                </c:pt>
                <c:pt idx="12366">
                  <c:v>176.3</c:v>
                </c:pt>
                <c:pt idx="12367">
                  <c:v>176.3</c:v>
                </c:pt>
                <c:pt idx="12368">
                  <c:v>175.7</c:v>
                </c:pt>
                <c:pt idx="12369">
                  <c:v>175.6</c:v>
                </c:pt>
                <c:pt idx="12370">
                  <c:v>176.1</c:v>
                </c:pt>
                <c:pt idx="12371">
                  <c:v>178</c:v>
                </c:pt>
                <c:pt idx="12372">
                  <c:v>176</c:v>
                </c:pt>
                <c:pt idx="12373">
                  <c:v>174.8</c:v>
                </c:pt>
                <c:pt idx="12374">
                  <c:v>176</c:v>
                </c:pt>
                <c:pt idx="12375">
                  <c:v>176.9</c:v>
                </c:pt>
                <c:pt idx="12376">
                  <c:v>175.1</c:v>
                </c:pt>
                <c:pt idx="12377">
                  <c:v>174.9</c:v>
                </c:pt>
                <c:pt idx="12378">
                  <c:v>176</c:v>
                </c:pt>
                <c:pt idx="12379">
                  <c:v>175.3</c:v>
                </c:pt>
                <c:pt idx="12380">
                  <c:v>174.4</c:v>
                </c:pt>
                <c:pt idx="12381">
                  <c:v>176.2</c:v>
                </c:pt>
                <c:pt idx="12382">
                  <c:v>177.3</c:v>
                </c:pt>
                <c:pt idx="12383">
                  <c:v>176.7</c:v>
                </c:pt>
                <c:pt idx="12384">
                  <c:v>174</c:v>
                </c:pt>
                <c:pt idx="12385">
                  <c:v>176.7</c:v>
                </c:pt>
                <c:pt idx="12386">
                  <c:v>176.8</c:v>
                </c:pt>
                <c:pt idx="12387">
                  <c:v>175.1</c:v>
                </c:pt>
                <c:pt idx="12388">
                  <c:v>174.5</c:v>
                </c:pt>
                <c:pt idx="12389">
                  <c:v>175.5</c:v>
                </c:pt>
                <c:pt idx="12390">
                  <c:v>175.2</c:v>
                </c:pt>
                <c:pt idx="12391">
                  <c:v>175.5</c:v>
                </c:pt>
                <c:pt idx="12392">
                  <c:v>176.1</c:v>
                </c:pt>
                <c:pt idx="12393">
                  <c:v>174.4</c:v>
                </c:pt>
                <c:pt idx="12394">
                  <c:v>175.4</c:v>
                </c:pt>
                <c:pt idx="12395">
                  <c:v>175.7</c:v>
                </c:pt>
                <c:pt idx="12396">
                  <c:v>174.3</c:v>
                </c:pt>
                <c:pt idx="12397">
                  <c:v>175.5</c:v>
                </c:pt>
                <c:pt idx="12398">
                  <c:v>175.6</c:v>
                </c:pt>
                <c:pt idx="12399">
                  <c:v>176.4</c:v>
                </c:pt>
                <c:pt idx="12400">
                  <c:v>174.4</c:v>
                </c:pt>
                <c:pt idx="12401">
                  <c:v>175.3</c:v>
                </c:pt>
                <c:pt idx="12402">
                  <c:v>177.2</c:v>
                </c:pt>
                <c:pt idx="12403">
                  <c:v>175.4</c:v>
                </c:pt>
                <c:pt idx="12404">
                  <c:v>174.2</c:v>
                </c:pt>
                <c:pt idx="12405">
                  <c:v>175.4</c:v>
                </c:pt>
                <c:pt idx="12406">
                  <c:v>176.7</c:v>
                </c:pt>
                <c:pt idx="12407">
                  <c:v>175.9</c:v>
                </c:pt>
                <c:pt idx="12408">
                  <c:v>174.5</c:v>
                </c:pt>
                <c:pt idx="12409">
                  <c:v>175.6</c:v>
                </c:pt>
                <c:pt idx="12410">
                  <c:v>176.8</c:v>
                </c:pt>
                <c:pt idx="12411">
                  <c:v>176.3</c:v>
                </c:pt>
                <c:pt idx="12412">
                  <c:v>175.7</c:v>
                </c:pt>
                <c:pt idx="12413">
                  <c:v>176.9</c:v>
                </c:pt>
                <c:pt idx="12414">
                  <c:v>178.1</c:v>
                </c:pt>
                <c:pt idx="12415">
                  <c:v>175.3</c:v>
                </c:pt>
                <c:pt idx="12416">
                  <c:v>175.6</c:v>
                </c:pt>
                <c:pt idx="12417">
                  <c:v>176.5</c:v>
                </c:pt>
                <c:pt idx="12418">
                  <c:v>175.8</c:v>
                </c:pt>
                <c:pt idx="12419">
                  <c:v>174.7</c:v>
                </c:pt>
                <c:pt idx="12420">
                  <c:v>174.8</c:v>
                </c:pt>
                <c:pt idx="12421">
                  <c:v>176.2</c:v>
                </c:pt>
                <c:pt idx="12422">
                  <c:v>177.7</c:v>
                </c:pt>
                <c:pt idx="12423">
                  <c:v>178.6</c:v>
                </c:pt>
                <c:pt idx="12424">
                  <c:v>176.1</c:v>
                </c:pt>
                <c:pt idx="12425">
                  <c:v>176.3</c:v>
                </c:pt>
                <c:pt idx="12426">
                  <c:v>175.4</c:v>
                </c:pt>
                <c:pt idx="12427">
                  <c:v>175.2</c:v>
                </c:pt>
                <c:pt idx="12428">
                  <c:v>176</c:v>
                </c:pt>
                <c:pt idx="12429">
                  <c:v>176.7</c:v>
                </c:pt>
                <c:pt idx="12430">
                  <c:v>178.3</c:v>
                </c:pt>
                <c:pt idx="12431">
                  <c:v>175.9</c:v>
                </c:pt>
                <c:pt idx="12432">
                  <c:v>174.4</c:v>
                </c:pt>
                <c:pt idx="12433">
                  <c:v>177</c:v>
                </c:pt>
                <c:pt idx="12434">
                  <c:v>177.2</c:v>
                </c:pt>
                <c:pt idx="12435">
                  <c:v>176.1</c:v>
                </c:pt>
                <c:pt idx="12436">
                  <c:v>175.5</c:v>
                </c:pt>
                <c:pt idx="12437">
                  <c:v>177.1</c:v>
                </c:pt>
                <c:pt idx="12438">
                  <c:v>176.9</c:v>
                </c:pt>
                <c:pt idx="12439">
                  <c:v>175.7</c:v>
                </c:pt>
                <c:pt idx="12440">
                  <c:v>174</c:v>
                </c:pt>
                <c:pt idx="12441">
                  <c:v>178.7</c:v>
                </c:pt>
                <c:pt idx="12442">
                  <c:v>177.7</c:v>
                </c:pt>
                <c:pt idx="12443">
                  <c:v>176</c:v>
                </c:pt>
                <c:pt idx="12444">
                  <c:v>177.4</c:v>
                </c:pt>
                <c:pt idx="12445">
                  <c:v>177.4</c:v>
                </c:pt>
                <c:pt idx="12446">
                  <c:v>176.2</c:v>
                </c:pt>
                <c:pt idx="12447">
                  <c:v>174.9</c:v>
                </c:pt>
                <c:pt idx="12448">
                  <c:v>177.7</c:v>
                </c:pt>
                <c:pt idx="12449">
                  <c:v>177.2</c:v>
                </c:pt>
                <c:pt idx="12450">
                  <c:v>175.6</c:v>
                </c:pt>
                <c:pt idx="12451">
                  <c:v>178.7</c:v>
                </c:pt>
                <c:pt idx="12452">
                  <c:v>176.8</c:v>
                </c:pt>
                <c:pt idx="12453">
                  <c:v>177.7</c:v>
                </c:pt>
                <c:pt idx="12454">
                  <c:v>178</c:v>
                </c:pt>
                <c:pt idx="12455">
                  <c:v>176.2</c:v>
                </c:pt>
                <c:pt idx="12456">
                  <c:v>177</c:v>
                </c:pt>
                <c:pt idx="12457">
                  <c:v>177.2</c:v>
                </c:pt>
                <c:pt idx="12458">
                  <c:v>175.4</c:v>
                </c:pt>
                <c:pt idx="12459">
                  <c:v>176.8</c:v>
                </c:pt>
                <c:pt idx="12460">
                  <c:v>178.7</c:v>
                </c:pt>
                <c:pt idx="12461">
                  <c:v>177.7</c:v>
                </c:pt>
                <c:pt idx="12462">
                  <c:v>176</c:v>
                </c:pt>
                <c:pt idx="12463">
                  <c:v>177.6</c:v>
                </c:pt>
                <c:pt idx="12464">
                  <c:v>178.6</c:v>
                </c:pt>
                <c:pt idx="12465">
                  <c:v>176.4</c:v>
                </c:pt>
                <c:pt idx="12466">
                  <c:v>174.5</c:v>
                </c:pt>
                <c:pt idx="12467">
                  <c:v>176.6</c:v>
                </c:pt>
                <c:pt idx="12468">
                  <c:v>177.1</c:v>
                </c:pt>
                <c:pt idx="12469">
                  <c:v>177.3</c:v>
                </c:pt>
                <c:pt idx="12470">
                  <c:v>174.3</c:v>
                </c:pt>
                <c:pt idx="12471">
                  <c:v>177.2</c:v>
                </c:pt>
                <c:pt idx="12472">
                  <c:v>176.5</c:v>
                </c:pt>
                <c:pt idx="12473">
                  <c:v>176.3</c:v>
                </c:pt>
                <c:pt idx="12474">
                  <c:v>178.1</c:v>
                </c:pt>
                <c:pt idx="12475">
                  <c:v>176.9</c:v>
                </c:pt>
                <c:pt idx="12476">
                  <c:v>179.2</c:v>
                </c:pt>
                <c:pt idx="12477">
                  <c:v>175.3</c:v>
                </c:pt>
                <c:pt idx="12478">
                  <c:v>175.5</c:v>
                </c:pt>
                <c:pt idx="12479">
                  <c:v>177.6</c:v>
                </c:pt>
                <c:pt idx="12480">
                  <c:v>175.7</c:v>
                </c:pt>
                <c:pt idx="12481">
                  <c:v>176.4</c:v>
                </c:pt>
                <c:pt idx="12482">
                  <c:v>175.8</c:v>
                </c:pt>
                <c:pt idx="12483">
                  <c:v>175.8</c:v>
                </c:pt>
                <c:pt idx="12484">
                  <c:v>177.1</c:v>
                </c:pt>
                <c:pt idx="12485">
                  <c:v>176.8</c:v>
                </c:pt>
                <c:pt idx="12486">
                  <c:v>175.7</c:v>
                </c:pt>
                <c:pt idx="12487">
                  <c:v>175.6</c:v>
                </c:pt>
                <c:pt idx="12488">
                  <c:v>174.7</c:v>
                </c:pt>
                <c:pt idx="12489">
                  <c:v>175.1</c:v>
                </c:pt>
                <c:pt idx="12490">
                  <c:v>174.5</c:v>
                </c:pt>
                <c:pt idx="12491">
                  <c:v>177.8</c:v>
                </c:pt>
                <c:pt idx="12492">
                  <c:v>176</c:v>
                </c:pt>
                <c:pt idx="12493">
                  <c:v>176.8</c:v>
                </c:pt>
                <c:pt idx="12494">
                  <c:v>176.5</c:v>
                </c:pt>
                <c:pt idx="12495">
                  <c:v>178.1</c:v>
                </c:pt>
                <c:pt idx="12496">
                  <c:v>176.2</c:v>
                </c:pt>
                <c:pt idx="12497">
                  <c:v>173.3</c:v>
                </c:pt>
                <c:pt idx="12498">
                  <c:v>174.5</c:v>
                </c:pt>
                <c:pt idx="12499">
                  <c:v>176.4</c:v>
                </c:pt>
                <c:pt idx="12500">
                  <c:v>176.4</c:v>
                </c:pt>
                <c:pt idx="12501">
                  <c:v>174.9</c:v>
                </c:pt>
                <c:pt idx="12502">
                  <c:v>176.8</c:v>
                </c:pt>
                <c:pt idx="12503">
                  <c:v>177</c:v>
                </c:pt>
                <c:pt idx="12504">
                  <c:v>176.7</c:v>
                </c:pt>
                <c:pt idx="12505">
                  <c:v>175.1</c:v>
                </c:pt>
                <c:pt idx="12506">
                  <c:v>176.5</c:v>
                </c:pt>
                <c:pt idx="12507">
                  <c:v>177.7</c:v>
                </c:pt>
                <c:pt idx="12508">
                  <c:v>174.9</c:v>
                </c:pt>
                <c:pt idx="12509">
                  <c:v>175.5</c:v>
                </c:pt>
                <c:pt idx="12510">
                  <c:v>176.8</c:v>
                </c:pt>
                <c:pt idx="12511">
                  <c:v>175.9</c:v>
                </c:pt>
                <c:pt idx="12512">
                  <c:v>175.6</c:v>
                </c:pt>
                <c:pt idx="12513">
                  <c:v>176.6</c:v>
                </c:pt>
                <c:pt idx="12514">
                  <c:v>175.7</c:v>
                </c:pt>
                <c:pt idx="12515">
                  <c:v>175</c:v>
                </c:pt>
                <c:pt idx="12516">
                  <c:v>176.6</c:v>
                </c:pt>
                <c:pt idx="12517">
                  <c:v>172.8</c:v>
                </c:pt>
                <c:pt idx="12518">
                  <c:v>175.6</c:v>
                </c:pt>
                <c:pt idx="12519">
                  <c:v>176.4</c:v>
                </c:pt>
                <c:pt idx="12520">
                  <c:v>175.6</c:v>
                </c:pt>
                <c:pt idx="12521">
                  <c:v>175.6</c:v>
                </c:pt>
                <c:pt idx="12522">
                  <c:v>177.5</c:v>
                </c:pt>
                <c:pt idx="12523">
                  <c:v>179.2</c:v>
                </c:pt>
                <c:pt idx="12524">
                  <c:v>175.9</c:v>
                </c:pt>
                <c:pt idx="12525">
                  <c:v>175.7</c:v>
                </c:pt>
                <c:pt idx="12526">
                  <c:v>177</c:v>
                </c:pt>
                <c:pt idx="12527">
                  <c:v>177.1</c:v>
                </c:pt>
                <c:pt idx="12528">
                  <c:v>176.9</c:v>
                </c:pt>
                <c:pt idx="12529">
                  <c:v>175.6</c:v>
                </c:pt>
                <c:pt idx="12530">
                  <c:v>176</c:v>
                </c:pt>
                <c:pt idx="12531">
                  <c:v>175.2</c:v>
                </c:pt>
                <c:pt idx="12532">
                  <c:v>175</c:v>
                </c:pt>
                <c:pt idx="12533">
                  <c:v>175.3</c:v>
                </c:pt>
                <c:pt idx="12534">
                  <c:v>175.9</c:v>
                </c:pt>
                <c:pt idx="12535">
                  <c:v>176.1</c:v>
                </c:pt>
                <c:pt idx="12536">
                  <c:v>174</c:v>
                </c:pt>
                <c:pt idx="12537">
                  <c:v>175.5</c:v>
                </c:pt>
                <c:pt idx="12538">
                  <c:v>178.2</c:v>
                </c:pt>
                <c:pt idx="12539">
                  <c:v>175.9</c:v>
                </c:pt>
                <c:pt idx="12540">
                  <c:v>175</c:v>
                </c:pt>
                <c:pt idx="12541">
                  <c:v>174.8</c:v>
                </c:pt>
                <c:pt idx="12542">
                  <c:v>176.6</c:v>
                </c:pt>
                <c:pt idx="12543">
                  <c:v>175.7</c:v>
                </c:pt>
                <c:pt idx="12544">
                  <c:v>175.7</c:v>
                </c:pt>
                <c:pt idx="12545">
                  <c:v>177.3</c:v>
                </c:pt>
                <c:pt idx="12546">
                  <c:v>177.6</c:v>
                </c:pt>
                <c:pt idx="12547">
                  <c:v>176.4</c:v>
                </c:pt>
                <c:pt idx="12548">
                  <c:v>176.5</c:v>
                </c:pt>
                <c:pt idx="12549">
                  <c:v>175.2</c:v>
                </c:pt>
                <c:pt idx="12550">
                  <c:v>175.9</c:v>
                </c:pt>
                <c:pt idx="12551">
                  <c:v>174.6</c:v>
                </c:pt>
                <c:pt idx="12552">
                  <c:v>176.5</c:v>
                </c:pt>
                <c:pt idx="12553">
                  <c:v>175.2</c:v>
                </c:pt>
                <c:pt idx="12554">
                  <c:v>177.4</c:v>
                </c:pt>
                <c:pt idx="12555">
                  <c:v>176</c:v>
                </c:pt>
                <c:pt idx="12556">
                  <c:v>174.1</c:v>
                </c:pt>
                <c:pt idx="12557">
                  <c:v>176</c:v>
                </c:pt>
                <c:pt idx="12558">
                  <c:v>176.3</c:v>
                </c:pt>
                <c:pt idx="12559">
                  <c:v>176</c:v>
                </c:pt>
                <c:pt idx="12560">
                  <c:v>175.8</c:v>
                </c:pt>
                <c:pt idx="12561">
                  <c:v>174.6</c:v>
                </c:pt>
                <c:pt idx="12562">
                  <c:v>175.3</c:v>
                </c:pt>
                <c:pt idx="12563">
                  <c:v>177.2</c:v>
                </c:pt>
                <c:pt idx="12564">
                  <c:v>175.9</c:v>
                </c:pt>
                <c:pt idx="12565">
                  <c:v>175.5</c:v>
                </c:pt>
                <c:pt idx="12566">
                  <c:v>177.1</c:v>
                </c:pt>
                <c:pt idx="12567">
                  <c:v>175.2</c:v>
                </c:pt>
                <c:pt idx="12568">
                  <c:v>175.7</c:v>
                </c:pt>
                <c:pt idx="12569">
                  <c:v>176.9</c:v>
                </c:pt>
                <c:pt idx="12570">
                  <c:v>177.9</c:v>
                </c:pt>
                <c:pt idx="12571">
                  <c:v>177.2</c:v>
                </c:pt>
                <c:pt idx="12572">
                  <c:v>175</c:v>
                </c:pt>
                <c:pt idx="12573">
                  <c:v>177.1</c:v>
                </c:pt>
                <c:pt idx="12574">
                  <c:v>175.8</c:v>
                </c:pt>
                <c:pt idx="12575">
                  <c:v>174.6</c:v>
                </c:pt>
                <c:pt idx="12576">
                  <c:v>175.7</c:v>
                </c:pt>
                <c:pt idx="12577">
                  <c:v>174</c:v>
                </c:pt>
                <c:pt idx="12578">
                  <c:v>175.5</c:v>
                </c:pt>
                <c:pt idx="12579">
                  <c:v>176.1</c:v>
                </c:pt>
                <c:pt idx="12580">
                  <c:v>175.1</c:v>
                </c:pt>
                <c:pt idx="12581">
                  <c:v>173.8</c:v>
                </c:pt>
                <c:pt idx="12582">
                  <c:v>175.3</c:v>
                </c:pt>
                <c:pt idx="12583">
                  <c:v>175.4</c:v>
                </c:pt>
                <c:pt idx="12584">
                  <c:v>175.5</c:v>
                </c:pt>
                <c:pt idx="12585">
                  <c:v>175</c:v>
                </c:pt>
                <c:pt idx="12586">
                  <c:v>176.4</c:v>
                </c:pt>
                <c:pt idx="12587">
                  <c:v>176.3</c:v>
                </c:pt>
                <c:pt idx="12588">
                  <c:v>175.3</c:v>
                </c:pt>
                <c:pt idx="12589">
                  <c:v>174.5</c:v>
                </c:pt>
                <c:pt idx="12590">
                  <c:v>177.1</c:v>
                </c:pt>
                <c:pt idx="12591">
                  <c:v>175.1</c:v>
                </c:pt>
                <c:pt idx="12592">
                  <c:v>173.8</c:v>
                </c:pt>
                <c:pt idx="12593">
                  <c:v>174.1</c:v>
                </c:pt>
                <c:pt idx="12594">
                  <c:v>174.9</c:v>
                </c:pt>
                <c:pt idx="12595">
                  <c:v>175.4</c:v>
                </c:pt>
                <c:pt idx="12596">
                  <c:v>174.4</c:v>
                </c:pt>
                <c:pt idx="12597">
                  <c:v>174.7</c:v>
                </c:pt>
                <c:pt idx="12598">
                  <c:v>176.9</c:v>
                </c:pt>
                <c:pt idx="12599">
                  <c:v>175.5</c:v>
                </c:pt>
                <c:pt idx="12600">
                  <c:v>174.3</c:v>
                </c:pt>
                <c:pt idx="12601">
                  <c:v>175.4</c:v>
                </c:pt>
                <c:pt idx="12602">
                  <c:v>178.2</c:v>
                </c:pt>
                <c:pt idx="12603">
                  <c:v>176.4</c:v>
                </c:pt>
                <c:pt idx="12604">
                  <c:v>173.6</c:v>
                </c:pt>
                <c:pt idx="12605">
                  <c:v>176.2</c:v>
                </c:pt>
                <c:pt idx="12606">
                  <c:v>175</c:v>
                </c:pt>
                <c:pt idx="12607">
                  <c:v>173.9</c:v>
                </c:pt>
                <c:pt idx="12608">
                  <c:v>176</c:v>
                </c:pt>
                <c:pt idx="12609">
                  <c:v>176.2</c:v>
                </c:pt>
                <c:pt idx="12610">
                  <c:v>175.9</c:v>
                </c:pt>
                <c:pt idx="12611">
                  <c:v>175.3</c:v>
                </c:pt>
                <c:pt idx="12612">
                  <c:v>174.7</c:v>
                </c:pt>
                <c:pt idx="12613">
                  <c:v>175.2</c:v>
                </c:pt>
                <c:pt idx="12614">
                  <c:v>175.5</c:v>
                </c:pt>
                <c:pt idx="12615">
                  <c:v>175.7</c:v>
                </c:pt>
                <c:pt idx="12616">
                  <c:v>176.7</c:v>
                </c:pt>
                <c:pt idx="12617">
                  <c:v>175.4</c:v>
                </c:pt>
                <c:pt idx="12618">
                  <c:v>177.5</c:v>
                </c:pt>
                <c:pt idx="12619">
                  <c:v>175.7</c:v>
                </c:pt>
                <c:pt idx="12620">
                  <c:v>174</c:v>
                </c:pt>
                <c:pt idx="12621">
                  <c:v>176.5</c:v>
                </c:pt>
                <c:pt idx="12622">
                  <c:v>178.5</c:v>
                </c:pt>
                <c:pt idx="12623">
                  <c:v>174.4</c:v>
                </c:pt>
                <c:pt idx="12624">
                  <c:v>176</c:v>
                </c:pt>
                <c:pt idx="12625">
                  <c:v>173.7</c:v>
                </c:pt>
                <c:pt idx="12626">
                  <c:v>177.1</c:v>
                </c:pt>
                <c:pt idx="12627">
                  <c:v>174.8</c:v>
                </c:pt>
                <c:pt idx="12628">
                  <c:v>175.4</c:v>
                </c:pt>
                <c:pt idx="12629">
                  <c:v>175.5</c:v>
                </c:pt>
                <c:pt idx="12630">
                  <c:v>176.3</c:v>
                </c:pt>
                <c:pt idx="12631">
                  <c:v>175.8</c:v>
                </c:pt>
                <c:pt idx="12632">
                  <c:v>175.3</c:v>
                </c:pt>
                <c:pt idx="12633">
                  <c:v>176.9</c:v>
                </c:pt>
                <c:pt idx="12634">
                  <c:v>177.2</c:v>
                </c:pt>
                <c:pt idx="12635">
                  <c:v>175.9</c:v>
                </c:pt>
                <c:pt idx="12636">
                  <c:v>173.9</c:v>
                </c:pt>
                <c:pt idx="12637">
                  <c:v>176.6</c:v>
                </c:pt>
                <c:pt idx="12638">
                  <c:v>176.3</c:v>
                </c:pt>
                <c:pt idx="12639">
                  <c:v>174.7</c:v>
                </c:pt>
                <c:pt idx="12640">
                  <c:v>175.6</c:v>
                </c:pt>
                <c:pt idx="12641">
                  <c:v>176.9</c:v>
                </c:pt>
                <c:pt idx="12642">
                  <c:v>177.1</c:v>
                </c:pt>
                <c:pt idx="12643">
                  <c:v>176.5</c:v>
                </c:pt>
                <c:pt idx="12644">
                  <c:v>177.7</c:v>
                </c:pt>
                <c:pt idx="12645">
                  <c:v>176.4</c:v>
                </c:pt>
                <c:pt idx="12646">
                  <c:v>176.8</c:v>
                </c:pt>
                <c:pt idx="12647">
                  <c:v>175.8</c:v>
                </c:pt>
                <c:pt idx="12648">
                  <c:v>176.7</c:v>
                </c:pt>
                <c:pt idx="12649">
                  <c:v>175.7</c:v>
                </c:pt>
                <c:pt idx="12650">
                  <c:v>176.8</c:v>
                </c:pt>
                <c:pt idx="12651">
                  <c:v>175.5</c:v>
                </c:pt>
                <c:pt idx="12652">
                  <c:v>174.1</c:v>
                </c:pt>
                <c:pt idx="12653">
                  <c:v>176.2</c:v>
                </c:pt>
                <c:pt idx="12654">
                  <c:v>176.7</c:v>
                </c:pt>
                <c:pt idx="12655">
                  <c:v>175.8</c:v>
                </c:pt>
                <c:pt idx="12656">
                  <c:v>173.7</c:v>
                </c:pt>
                <c:pt idx="12657">
                  <c:v>174.5</c:v>
                </c:pt>
                <c:pt idx="12658">
                  <c:v>174.1</c:v>
                </c:pt>
                <c:pt idx="12659">
                  <c:v>177.3</c:v>
                </c:pt>
                <c:pt idx="12660">
                  <c:v>173.8</c:v>
                </c:pt>
                <c:pt idx="12661">
                  <c:v>176.3</c:v>
                </c:pt>
                <c:pt idx="12662">
                  <c:v>177.5</c:v>
                </c:pt>
                <c:pt idx="12663">
                  <c:v>173.5</c:v>
                </c:pt>
                <c:pt idx="12664">
                  <c:v>177.4</c:v>
                </c:pt>
                <c:pt idx="12665">
                  <c:v>177.8</c:v>
                </c:pt>
                <c:pt idx="12666">
                  <c:v>176.5</c:v>
                </c:pt>
                <c:pt idx="12667">
                  <c:v>174.4</c:v>
                </c:pt>
                <c:pt idx="12668">
                  <c:v>174.9</c:v>
                </c:pt>
                <c:pt idx="12669">
                  <c:v>178.1</c:v>
                </c:pt>
                <c:pt idx="12670">
                  <c:v>174.7</c:v>
                </c:pt>
                <c:pt idx="12671">
                  <c:v>175.4</c:v>
                </c:pt>
                <c:pt idx="12672">
                  <c:v>175.8</c:v>
                </c:pt>
                <c:pt idx="12673">
                  <c:v>175.4</c:v>
                </c:pt>
                <c:pt idx="12674">
                  <c:v>176.4</c:v>
                </c:pt>
                <c:pt idx="12675">
                  <c:v>177.1</c:v>
                </c:pt>
                <c:pt idx="12676">
                  <c:v>174</c:v>
                </c:pt>
                <c:pt idx="12677">
                  <c:v>175</c:v>
                </c:pt>
                <c:pt idx="12678">
                  <c:v>174.8</c:v>
                </c:pt>
                <c:pt idx="12679">
                  <c:v>175.1</c:v>
                </c:pt>
                <c:pt idx="12680">
                  <c:v>174</c:v>
                </c:pt>
                <c:pt idx="12681">
                  <c:v>175.1</c:v>
                </c:pt>
                <c:pt idx="12682">
                  <c:v>176.3</c:v>
                </c:pt>
                <c:pt idx="12683">
                  <c:v>177</c:v>
                </c:pt>
                <c:pt idx="12684">
                  <c:v>175.5</c:v>
                </c:pt>
                <c:pt idx="12685">
                  <c:v>177.6</c:v>
                </c:pt>
                <c:pt idx="12686">
                  <c:v>175.4</c:v>
                </c:pt>
                <c:pt idx="12687">
                  <c:v>175.4</c:v>
                </c:pt>
                <c:pt idx="12688">
                  <c:v>175.5</c:v>
                </c:pt>
                <c:pt idx="12689">
                  <c:v>174.9</c:v>
                </c:pt>
                <c:pt idx="12690">
                  <c:v>176.9</c:v>
                </c:pt>
                <c:pt idx="12691">
                  <c:v>175.7</c:v>
                </c:pt>
                <c:pt idx="12692">
                  <c:v>176.3</c:v>
                </c:pt>
                <c:pt idx="12693">
                  <c:v>176.7</c:v>
                </c:pt>
                <c:pt idx="12694">
                  <c:v>176.8</c:v>
                </c:pt>
                <c:pt idx="12695">
                  <c:v>174.2</c:v>
                </c:pt>
                <c:pt idx="12696">
                  <c:v>175</c:v>
                </c:pt>
                <c:pt idx="12697">
                  <c:v>175.5</c:v>
                </c:pt>
                <c:pt idx="12698">
                  <c:v>177.2</c:v>
                </c:pt>
                <c:pt idx="12699">
                  <c:v>174.5</c:v>
                </c:pt>
                <c:pt idx="12700">
                  <c:v>174.5</c:v>
                </c:pt>
                <c:pt idx="12701">
                  <c:v>176.7</c:v>
                </c:pt>
                <c:pt idx="12702">
                  <c:v>176</c:v>
                </c:pt>
                <c:pt idx="12703">
                  <c:v>176.2</c:v>
                </c:pt>
                <c:pt idx="12704">
                  <c:v>175.2</c:v>
                </c:pt>
                <c:pt idx="12705">
                  <c:v>174.5</c:v>
                </c:pt>
                <c:pt idx="12706">
                  <c:v>175.5</c:v>
                </c:pt>
                <c:pt idx="12707">
                  <c:v>176.1</c:v>
                </c:pt>
                <c:pt idx="12708">
                  <c:v>173.8</c:v>
                </c:pt>
                <c:pt idx="12709">
                  <c:v>174.5</c:v>
                </c:pt>
                <c:pt idx="12710">
                  <c:v>173.8</c:v>
                </c:pt>
                <c:pt idx="12711">
                  <c:v>174.1</c:v>
                </c:pt>
                <c:pt idx="12712">
                  <c:v>176</c:v>
                </c:pt>
                <c:pt idx="12713">
                  <c:v>174.9</c:v>
                </c:pt>
                <c:pt idx="12714">
                  <c:v>175.8</c:v>
                </c:pt>
                <c:pt idx="12715">
                  <c:v>176.1</c:v>
                </c:pt>
                <c:pt idx="12716">
                  <c:v>175.4</c:v>
                </c:pt>
                <c:pt idx="12717">
                  <c:v>174.4</c:v>
                </c:pt>
                <c:pt idx="12718">
                  <c:v>174.1</c:v>
                </c:pt>
                <c:pt idx="12719">
                  <c:v>177</c:v>
                </c:pt>
                <c:pt idx="12720">
                  <c:v>176.3</c:v>
                </c:pt>
                <c:pt idx="12721">
                  <c:v>174.5</c:v>
                </c:pt>
                <c:pt idx="12722">
                  <c:v>174.2</c:v>
                </c:pt>
                <c:pt idx="12723">
                  <c:v>176.6</c:v>
                </c:pt>
                <c:pt idx="12724">
                  <c:v>173.5</c:v>
                </c:pt>
                <c:pt idx="12725">
                  <c:v>174.8</c:v>
                </c:pt>
                <c:pt idx="12726">
                  <c:v>176.9</c:v>
                </c:pt>
                <c:pt idx="12727">
                  <c:v>176.1</c:v>
                </c:pt>
                <c:pt idx="12728">
                  <c:v>176.3</c:v>
                </c:pt>
                <c:pt idx="12729">
                  <c:v>175.2</c:v>
                </c:pt>
                <c:pt idx="12730">
                  <c:v>177.3</c:v>
                </c:pt>
                <c:pt idx="12731">
                  <c:v>175.7</c:v>
                </c:pt>
                <c:pt idx="12732">
                  <c:v>172.9</c:v>
                </c:pt>
                <c:pt idx="12733">
                  <c:v>174.6</c:v>
                </c:pt>
                <c:pt idx="12734">
                  <c:v>175.1</c:v>
                </c:pt>
                <c:pt idx="12735">
                  <c:v>173.8</c:v>
                </c:pt>
                <c:pt idx="12736">
                  <c:v>176.4</c:v>
                </c:pt>
                <c:pt idx="12737">
                  <c:v>175.5</c:v>
                </c:pt>
                <c:pt idx="12738">
                  <c:v>176.3</c:v>
                </c:pt>
                <c:pt idx="12739">
                  <c:v>177</c:v>
                </c:pt>
                <c:pt idx="12740">
                  <c:v>174</c:v>
                </c:pt>
                <c:pt idx="12741">
                  <c:v>175.5</c:v>
                </c:pt>
                <c:pt idx="12742">
                  <c:v>175.7</c:v>
                </c:pt>
                <c:pt idx="12743">
                  <c:v>175.8</c:v>
                </c:pt>
                <c:pt idx="12744">
                  <c:v>175</c:v>
                </c:pt>
                <c:pt idx="12745">
                  <c:v>174.8</c:v>
                </c:pt>
                <c:pt idx="12746">
                  <c:v>175</c:v>
                </c:pt>
                <c:pt idx="12747">
                  <c:v>176.5</c:v>
                </c:pt>
                <c:pt idx="12748">
                  <c:v>175.6</c:v>
                </c:pt>
                <c:pt idx="12749">
                  <c:v>175</c:v>
                </c:pt>
                <c:pt idx="12750">
                  <c:v>175.6</c:v>
                </c:pt>
                <c:pt idx="12751">
                  <c:v>176.8</c:v>
                </c:pt>
                <c:pt idx="12752">
                  <c:v>174.8</c:v>
                </c:pt>
                <c:pt idx="12753">
                  <c:v>175.3</c:v>
                </c:pt>
                <c:pt idx="12754">
                  <c:v>175.6</c:v>
                </c:pt>
                <c:pt idx="12755">
                  <c:v>175.8</c:v>
                </c:pt>
                <c:pt idx="12756">
                  <c:v>173.9</c:v>
                </c:pt>
                <c:pt idx="12757">
                  <c:v>175.1</c:v>
                </c:pt>
                <c:pt idx="12758">
                  <c:v>177.6</c:v>
                </c:pt>
                <c:pt idx="12759">
                  <c:v>176.1</c:v>
                </c:pt>
                <c:pt idx="12760">
                  <c:v>175.4</c:v>
                </c:pt>
                <c:pt idx="12761">
                  <c:v>176.3</c:v>
                </c:pt>
                <c:pt idx="12762">
                  <c:v>176.6</c:v>
                </c:pt>
                <c:pt idx="12763">
                  <c:v>175.6</c:v>
                </c:pt>
                <c:pt idx="12764">
                  <c:v>175</c:v>
                </c:pt>
                <c:pt idx="12765">
                  <c:v>176.6</c:v>
                </c:pt>
                <c:pt idx="12766">
                  <c:v>175.5</c:v>
                </c:pt>
                <c:pt idx="12767">
                  <c:v>175.2</c:v>
                </c:pt>
                <c:pt idx="12768">
                  <c:v>175.9</c:v>
                </c:pt>
                <c:pt idx="12769">
                  <c:v>176.2</c:v>
                </c:pt>
                <c:pt idx="12770">
                  <c:v>177.8</c:v>
                </c:pt>
                <c:pt idx="12771">
                  <c:v>177.4</c:v>
                </c:pt>
                <c:pt idx="12772">
                  <c:v>176.3</c:v>
                </c:pt>
                <c:pt idx="12773">
                  <c:v>174.6</c:v>
                </c:pt>
                <c:pt idx="12774">
                  <c:v>178.4</c:v>
                </c:pt>
                <c:pt idx="12775">
                  <c:v>175.8</c:v>
                </c:pt>
                <c:pt idx="12776">
                  <c:v>175.4</c:v>
                </c:pt>
                <c:pt idx="12777">
                  <c:v>177.2</c:v>
                </c:pt>
                <c:pt idx="12778">
                  <c:v>177.6</c:v>
                </c:pt>
                <c:pt idx="12779">
                  <c:v>177.5</c:v>
                </c:pt>
                <c:pt idx="12780">
                  <c:v>176.4</c:v>
                </c:pt>
                <c:pt idx="12781">
                  <c:v>175.7</c:v>
                </c:pt>
                <c:pt idx="12782">
                  <c:v>175.8</c:v>
                </c:pt>
                <c:pt idx="12783">
                  <c:v>176.4</c:v>
                </c:pt>
                <c:pt idx="12784">
                  <c:v>174.5</c:v>
                </c:pt>
                <c:pt idx="12785">
                  <c:v>174.2</c:v>
                </c:pt>
                <c:pt idx="12786">
                  <c:v>175.9</c:v>
                </c:pt>
                <c:pt idx="12787">
                  <c:v>176.6</c:v>
                </c:pt>
                <c:pt idx="12788">
                  <c:v>174.1</c:v>
                </c:pt>
                <c:pt idx="12789">
                  <c:v>176</c:v>
                </c:pt>
                <c:pt idx="12790">
                  <c:v>176.5</c:v>
                </c:pt>
                <c:pt idx="12791">
                  <c:v>173.7</c:v>
                </c:pt>
                <c:pt idx="12792">
                  <c:v>174.5</c:v>
                </c:pt>
                <c:pt idx="12793">
                  <c:v>176.5</c:v>
                </c:pt>
                <c:pt idx="12794">
                  <c:v>177.7</c:v>
                </c:pt>
                <c:pt idx="12795">
                  <c:v>174.8</c:v>
                </c:pt>
                <c:pt idx="12796">
                  <c:v>174.9</c:v>
                </c:pt>
                <c:pt idx="12797">
                  <c:v>174.3</c:v>
                </c:pt>
                <c:pt idx="12798">
                  <c:v>175.9</c:v>
                </c:pt>
                <c:pt idx="12799">
                  <c:v>175.2</c:v>
                </c:pt>
                <c:pt idx="12800">
                  <c:v>175.9</c:v>
                </c:pt>
                <c:pt idx="12801">
                  <c:v>174.6</c:v>
                </c:pt>
                <c:pt idx="12802">
                  <c:v>174.5</c:v>
                </c:pt>
                <c:pt idx="12803">
                  <c:v>176.6</c:v>
                </c:pt>
                <c:pt idx="12804">
                  <c:v>174</c:v>
                </c:pt>
                <c:pt idx="12805">
                  <c:v>175.7</c:v>
                </c:pt>
                <c:pt idx="12806">
                  <c:v>174.9</c:v>
                </c:pt>
                <c:pt idx="12807">
                  <c:v>174.9</c:v>
                </c:pt>
                <c:pt idx="12808">
                  <c:v>174.5</c:v>
                </c:pt>
                <c:pt idx="12809">
                  <c:v>173.4</c:v>
                </c:pt>
                <c:pt idx="12810">
                  <c:v>174.7</c:v>
                </c:pt>
                <c:pt idx="12811">
                  <c:v>175.6</c:v>
                </c:pt>
                <c:pt idx="12812">
                  <c:v>173.3</c:v>
                </c:pt>
                <c:pt idx="12813">
                  <c:v>175.2</c:v>
                </c:pt>
                <c:pt idx="12814">
                  <c:v>175</c:v>
                </c:pt>
                <c:pt idx="12815">
                  <c:v>175.5</c:v>
                </c:pt>
                <c:pt idx="12816">
                  <c:v>173.5</c:v>
                </c:pt>
                <c:pt idx="12817">
                  <c:v>173.7</c:v>
                </c:pt>
                <c:pt idx="12818">
                  <c:v>175.5</c:v>
                </c:pt>
                <c:pt idx="12819">
                  <c:v>175.8</c:v>
                </c:pt>
                <c:pt idx="12820">
                  <c:v>173</c:v>
                </c:pt>
                <c:pt idx="12821">
                  <c:v>173.9</c:v>
                </c:pt>
                <c:pt idx="12822">
                  <c:v>175.9</c:v>
                </c:pt>
                <c:pt idx="12823">
                  <c:v>174.5</c:v>
                </c:pt>
                <c:pt idx="12824">
                  <c:v>175.4</c:v>
                </c:pt>
                <c:pt idx="12825">
                  <c:v>176.3</c:v>
                </c:pt>
                <c:pt idx="12826">
                  <c:v>176</c:v>
                </c:pt>
                <c:pt idx="12827">
                  <c:v>174.8</c:v>
                </c:pt>
                <c:pt idx="12828">
                  <c:v>172.8</c:v>
                </c:pt>
                <c:pt idx="12829">
                  <c:v>175.2</c:v>
                </c:pt>
                <c:pt idx="12830">
                  <c:v>174.3</c:v>
                </c:pt>
                <c:pt idx="12831">
                  <c:v>174.6</c:v>
                </c:pt>
                <c:pt idx="12832">
                  <c:v>175.4</c:v>
                </c:pt>
                <c:pt idx="12833">
                  <c:v>174.8</c:v>
                </c:pt>
                <c:pt idx="12834">
                  <c:v>175.8</c:v>
                </c:pt>
                <c:pt idx="12835">
                  <c:v>175.8</c:v>
                </c:pt>
                <c:pt idx="12836">
                  <c:v>174</c:v>
                </c:pt>
                <c:pt idx="12837">
                  <c:v>174.7</c:v>
                </c:pt>
                <c:pt idx="12838">
                  <c:v>174.4</c:v>
                </c:pt>
                <c:pt idx="12839">
                  <c:v>174.7</c:v>
                </c:pt>
                <c:pt idx="12840">
                  <c:v>174.6</c:v>
                </c:pt>
                <c:pt idx="12841">
                  <c:v>175.7</c:v>
                </c:pt>
                <c:pt idx="12842">
                  <c:v>175.3</c:v>
                </c:pt>
                <c:pt idx="12843">
                  <c:v>174.6</c:v>
                </c:pt>
                <c:pt idx="12844">
                  <c:v>174</c:v>
                </c:pt>
                <c:pt idx="12845">
                  <c:v>176.3</c:v>
                </c:pt>
                <c:pt idx="12846">
                  <c:v>176.3</c:v>
                </c:pt>
                <c:pt idx="12847">
                  <c:v>176</c:v>
                </c:pt>
                <c:pt idx="12848">
                  <c:v>175</c:v>
                </c:pt>
                <c:pt idx="12849">
                  <c:v>173.2</c:v>
                </c:pt>
                <c:pt idx="12850">
                  <c:v>174.5</c:v>
                </c:pt>
                <c:pt idx="12851">
                  <c:v>175.1</c:v>
                </c:pt>
                <c:pt idx="12852">
                  <c:v>173.9</c:v>
                </c:pt>
                <c:pt idx="12853">
                  <c:v>176</c:v>
                </c:pt>
                <c:pt idx="12854">
                  <c:v>177.4</c:v>
                </c:pt>
                <c:pt idx="12855">
                  <c:v>174.2</c:v>
                </c:pt>
                <c:pt idx="12856">
                  <c:v>176</c:v>
                </c:pt>
                <c:pt idx="12857">
                  <c:v>175.6</c:v>
                </c:pt>
                <c:pt idx="12858">
                  <c:v>175.8</c:v>
                </c:pt>
                <c:pt idx="12859">
                  <c:v>172.5</c:v>
                </c:pt>
                <c:pt idx="12860">
                  <c:v>173.4</c:v>
                </c:pt>
                <c:pt idx="12861">
                  <c:v>176.9</c:v>
                </c:pt>
                <c:pt idx="12862">
                  <c:v>174</c:v>
                </c:pt>
                <c:pt idx="12863">
                  <c:v>175.9</c:v>
                </c:pt>
                <c:pt idx="12864">
                  <c:v>175.4</c:v>
                </c:pt>
                <c:pt idx="12865">
                  <c:v>175.1</c:v>
                </c:pt>
                <c:pt idx="12866">
                  <c:v>176.2</c:v>
                </c:pt>
                <c:pt idx="12867">
                  <c:v>175.7</c:v>
                </c:pt>
                <c:pt idx="12868">
                  <c:v>173.5</c:v>
                </c:pt>
                <c:pt idx="12869">
                  <c:v>172.7</c:v>
                </c:pt>
                <c:pt idx="12870">
                  <c:v>173.4</c:v>
                </c:pt>
                <c:pt idx="12871">
                  <c:v>174.4</c:v>
                </c:pt>
                <c:pt idx="12872">
                  <c:v>173</c:v>
                </c:pt>
                <c:pt idx="12873">
                  <c:v>174.8</c:v>
                </c:pt>
                <c:pt idx="12874">
                  <c:v>175.1</c:v>
                </c:pt>
                <c:pt idx="12875">
                  <c:v>176.3</c:v>
                </c:pt>
                <c:pt idx="12876">
                  <c:v>173.9</c:v>
                </c:pt>
                <c:pt idx="12877">
                  <c:v>174.9</c:v>
                </c:pt>
                <c:pt idx="12878">
                  <c:v>174.6</c:v>
                </c:pt>
                <c:pt idx="12879">
                  <c:v>174.3</c:v>
                </c:pt>
                <c:pt idx="12880">
                  <c:v>174</c:v>
                </c:pt>
                <c:pt idx="12881">
                  <c:v>173.9</c:v>
                </c:pt>
                <c:pt idx="12882">
                  <c:v>173.9</c:v>
                </c:pt>
                <c:pt idx="12883">
                  <c:v>175.3</c:v>
                </c:pt>
                <c:pt idx="12884">
                  <c:v>173.5</c:v>
                </c:pt>
                <c:pt idx="12885">
                  <c:v>175.6</c:v>
                </c:pt>
                <c:pt idx="12886">
                  <c:v>176.1</c:v>
                </c:pt>
                <c:pt idx="12887">
                  <c:v>175</c:v>
                </c:pt>
                <c:pt idx="12888">
                  <c:v>173.5</c:v>
                </c:pt>
                <c:pt idx="12889">
                  <c:v>174.1</c:v>
                </c:pt>
                <c:pt idx="12890">
                  <c:v>175.9</c:v>
                </c:pt>
                <c:pt idx="12891">
                  <c:v>171.8</c:v>
                </c:pt>
                <c:pt idx="12892">
                  <c:v>173.9</c:v>
                </c:pt>
                <c:pt idx="12893">
                  <c:v>175.1</c:v>
                </c:pt>
                <c:pt idx="12894">
                  <c:v>175.2</c:v>
                </c:pt>
                <c:pt idx="12895">
                  <c:v>175</c:v>
                </c:pt>
                <c:pt idx="12896">
                  <c:v>175.5</c:v>
                </c:pt>
                <c:pt idx="12897">
                  <c:v>174.2</c:v>
                </c:pt>
                <c:pt idx="12898">
                  <c:v>174.2</c:v>
                </c:pt>
                <c:pt idx="12899">
                  <c:v>176.3</c:v>
                </c:pt>
                <c:pt idx="12900">
                  <c:v>173.6</c:v>
                </c:pt>
                <c:pt idx="12901">
                  <c:v>174.4</c:v>
                </c:pt>
                <c:pt idx="12902">
                  <c:v>174.4</c:v>
                </c:pt>
                <c:pt idx="12903">
                  <c:v>174.6</c:v>
                </c:pt>
                <c:pt idx="12904">
                  <c:v>176</c:v>
                </c:pt>
                <c:pt idx="12905">
                  <c:v>174.4</c:v>
                </c:pt>
                <c:pt idx="12906">
                  <c:v>177.2</c:v>
                </c:pt>
                <c:pt idx="12907">
                  <c:v>175.7</c:v>
                </c:pt>
                <c:pt idx="12908">
                  <c:v>174.6</c:v>
                </c:pt>
                <c:pt idx="12909">
                  <c:v>175.1</c:v>
                </c:pt>
                <c:pt idx="12910">
                  <c:v>174.2</c:v>
                </c:pt>
                <c:pt idx="12911">
                  <c:v>175.4</c:v>
                </c:pt>
                <c:pt idx="12912">
                  <c:v>173.9</c:v>
                </c:pt>
                <c:pt idx="12913">
                  <c:v>174.7</c:v>
                </c:pt>
                <c:pt idx="12914">
                  <c:v>174.9</c:v>
                </c:pt>
                <c:pt idx="12915">
                  <c:v>175.2</c:v>
                </c:pt>
                <c:pt idx="12916">
                  <c:v>173.3</c:v>
                </c:pt>
                <c:pt idx="12917">
                  <c:v>174.2</c:v>
                </c:pt>
                <c:pt idx="12918">
                  <c:v>178</c:v>
                </c:pt>
                <c:pt idx="12919">
                  <c:v>174.5</c:v>
                </c:pt>
                <c:pt idx="12920">
                  <c:v>174.2</c:v>
                </c:pt>
                <c:pt idx="12921">
                  <c:v>173.9</c:v>
                </c:pt>
                <c:pt idx="12922">
                  <c:v>176</c:v>
                </c:pt>
                <c:pt idx="12923">
                  <c:v>174.5</c:v>
                </c:pt>
                <c:pt idx="12924">
                  <c:v>174.2</c:v>
                </c:pt>
                <c:pt idx="12925">
                  <c:v>175.9</c:v>
                </c:pt>
                <c:pt idx="12926">
                  <c:v>174.9</c:v>
                </c:pt>
                <c:pt idx="12927">
                  <c:v>175.2</c:v>
                </c:pt>
                <c:pt idx="12928">
                  <c:v>174.8</c:v>
                </c:pt>
                <c:pt idx="12929">
                  <c:v>173.5</c:v>
                </c:pt>
                <c:pt idx="12930">
                  <c:v>175.2</c:v>
                </c:pt>
                <c:pt idx="12931">
                  <c:v>175.6</c:v>
                </c:pt>
                <c:pt idx="12932">
                  <c:v>175.5</c:v>
                </c:pt>
                <c:pt idx="12933">
                  <c:v>174.7</c:v>
                </c:pt>
                <c:pt idx="12934">
                  <c:v>176.9</c:v>
                </c:pt>
                <c:pt idx="12935">
                  <c:v>174.3</c:v>
                </c:pt>
                <c:pt idx="12936">
                  <c:v>174.8</c:v>
                </c:pt>
                <c:pt idx="12937">
                  <c:v>173.8</c:v>
                </c:pt>
                <c:pt idx="12938">
                  <c:v>174.3</c:v>
                </c:pt>
                <c:pt idx="12939">
                  <c:v>176.6</c:v>
                </c:pt>
                <c:pt idx="12940">
                  <c:v>174.5</c:v>
                </c:pt>
                <c:pt idx="12941">
                  <c:v>176.1</c:v>
                </c:pt>
                <c:pt idx="12942">
                  <c:v>175.4</c:v>
                </c:pt>
                <c:pt idx="12943">
                  <c:v>175.4</c:v>
                </c:pt>
                <c:pt idx="12944">
                  <c:v>174.2</c:v>
                </c:pt>
                <c:pt idx="12945">
                  <c:v>174</c:v>
                </c:pt>
                <c:pt idx="12946">
                  <c:v>176.1</c:v>
                </c:pt>
                <c:pt idx="12947">
                  <c:v>174.8</c:v>
                </c:pt>
                <c:pt idx="12948">
                  <c:v>173.8</c:v>
                </c:pt>
                <c:pt idx="12949">
                  <c:v>175.8</c:v>
                </c:pt>
                <c:pt idx="12950">
                  <c:v>176.2</c:v>
                </c:pt>
                <c:pt idx="12951">
                  <c:v>174.9</c:v>
                </c:pt>
                <c:pt idx="12952">
                  <c:v>174.4</c:v>
                </c:pt>
                <c:pt idx="12953">
                  <c:v>176</c:v>
                </c:pt>
                <c:pt idx="12954">
                  <c:v>174.4</c:v>
                </c:pt>
                <c:pt idx="12955">
                  <c:v>173.7</c:v>
                </c:pt>
                <c:pt idx="12956">
                  <c:v>174.4</c:v>
                </c:pt>
                <c:pt idx="12957">
                  <c:v>174.4</c:v>
                </c:pt>
                <c:pt idx="12958">
                  <c:v>173.9</c:v>
                </c:pt>
                <c:pt idx="12959">
                  <c:v>173.7</c:v>
                </c:pt>
                <c:pt idx="12960">
                  <c:v>174.6</c:v>
                </c:pt>
                <c:pt idx="12961">
                  <c:v>175.3</c:v>
                </c:pt>
                <c:pt idx="12962">
                  <c:v>174.6</c:v>
                </c:pt>
                <c:pt idx="12963">
                  <c:v>176.2</c:v>
                </c:pt>
                <c:pt idx="12964">
                  <c:v>174.5</c:v>
                </c:pt>
                <c:pt idx="12965">
                  <c:v>176</c:v>
                </c:pt>
                <c:pt idx="12966">
                  <c:v>174.4</c:v>
                </c:pt>
                <c:pt idx="12967">
                  <c:v>173.4</c:v>
                </c:pt>
                <c:pt idx="12968">
                  <c:v>175.1</c:v>
                </c:pt>
                <c:pt idx="12969">
                  <c:v>173.3</c:v>
                </c:pt>
                <c:pt idx="12970">
                  <c:v>175.4</c:v>
                </c:pt>
                <c:pt idx="12971">
                  <c:v>176.2</c:v>
                </c:pt>
                <c:pt idx="12972">
                  <c:v>175</c:v>
                </c:pt>
                <c:pt idx="12973">
                  <c:v>174.6</c:v>
                </c:pt>
                <c:pt idx="12974">
                  <c:v>176.1</c:v>
                </c:pt>
                <c:pt idx="12975">
                  <c:v>176.2</c:v>
                </c:pt>
                <c:pt idx="12976">
                  <c:v>173.6</c:v>
                </c:pt>
                <c:pt idx="12977">
                  <c:v>173.2</c:v>
                </c:pt>
                <c:pt idx="12978">
                  <c:v>175.1</c:v>
                </c:pt>
                <c:pt idx="12979">
                  <c:v>175.4</c:v>
                </c:pt>
                <c:pt idx="12980">
                  <c:v>174.7</c:v>
                </c:pt>
                <c:pt idx="12981">
                  <c:v>174</c:v>
                </c:pt>
                <c:pt idx="12982">
                  <c:v>174.8</c:v>
                </c:pt>
                <c:pt idx="12983">
                  <c:v>174.7</c:v>
                </c:pt>
                <c:pt idx="12984">
                  <c:v>174</c:v>
                </c:pt>
                <c:pt idx="12985">
                  <c:v>175.1</c:v>
                </c:pt>
                <c:pt idx="12986">
                  <c:v>174.5</c:v>
                </c:pt>
                <c:pt idx="12987">
                  <c:v>174.7</c:v>
                </c:pt>
                <c:pt idx="12988">
                  <c:v>173.7</c:v>
                </c:pt>
                <c:pt idx="12989">
                  <c:v>173.8</c:v>
                </c:pt>
                <c:pt idx="12990">
                  <c:v>176.7</c:v>
                </c:pt>
                <c:pt idx="12991">
                  <c:v>174.5</c:v>
                </c:pt>
                <c:pt idx="12992">
                  <c:v>175.3</c:v>
                </c:pt>
                <c:pt idx="12993">
                  <c:v>175.5</c:v>
                </c:pt>
                <c:pt idx="12994">
                  <c:v>174.8</c:v>
                </c:pt>
                <c:pt idx="12995">
                  <c:v>174</c:v>
                </c:pt>
                <c:pt idx="12996">
                  <c:v>174</c:v>
                </c:pt>
                <c:pt idx="12997">
                  <c:v>174.9</c:v>
                </c:pt>
                <c:pt idx="12998">
                  <c:v>175.8</c:v>
                </c:pt>
                <c:pt idx="12999">
                  <c:v>175.4</c:v>
                </c:pt>
                <c:pt idx="13000">
                  <c:v>174.7</c:v>
                </c:pt>
                <c:pt idx="13001">
                  <c:v>175.4</c:v>
                </c:pt>
                <c:pt idx="13002">
                  <c:v>175.7</c:v>
                </c:pt>
                <c:pt idx="13003">
                  <c:v>176.4</c:v>
                </c:pt>
                <c:pt idx="13004">
                  <c:v>175.8</c:v>
                </c:pt>
                <c:pt idx="13005">
                  <c:v>175.6</c:v>
                </c:pt>
                <c:pt idx="13006">
                  <c:v>175.3</c:v>
                </c:pt>
                <c:pt idx="13007">
                  <c:v>176.8</c:v>
                </c:pt>
                <c:pt idx="13008">
                  <c:v>174.9</c:v>
                </c:pt>
                <c:pt idx="13009">
                  <c:v>173</c:v>
                </c:pt>
                <c:pt idx="13010">
                  <c:v>174.7</c:v>
                </c:pt>
                <c:pt idx="13011">
                  <c:v>175.5</c:v>
                </c:pt>
                <c:pt idx="13012">
                  <c:v>174.8</c:v>
                </c:pt>
                <c:pt idx="13013">
                  <c:v>174.1</c:v>
                </c:pt>
                <c:pt idx="13014">
                  <c:v>176.8</c:v>
                </c:pt>
                <c:pt idx="13015">
                  <c:v>175.7</c:v>
                </c:pt>
                <c:pt idx="13016">
                  <c:v>174.9</c:v>
                </c:pt>
                <c:pt idx="13017">
                  <c:v>174.1</c:v>
                </c:pt>
                <c:pt idx="13018">
                  <c:v>175.7</c:v>
                </c:pt>
                <c:pt idx="13019">
                  <c:v>176.7</c:v>
                </c:pt>
                <c:pt idx="13020">
                  <c:v>174.4</c:v>
                </c:pt>
                <c:pt idx="13021">
                  <c:v>173.9</c:v>
                </c:pt>
                <c:pt idx="13022">
                  <c:v>176</c:v>
                </c:pt>
                <c:pt idx="13023">
                  <c:v>175</c:v>
                </c:pt>
                <c:pt idx="13024">
                  <c:v>175.2</c:v>
                </c:pt>
                <c:pt idx="13025">
                  <c:v>175.1</c:v>
                </c:pt>
                <c:pt idx="13026">
                  <c:v>173.7</c:v>
                </c:pt>
                <c:pt idx="13027">
                  <c:v>174.5</c:v>
                </c:pt>
                <c:pt idx="13028">
                  <c:v>177.2</c:v>
                </c:pt>
                <c:pt idx="13029">
                  <c:v>173.6</c:v>
                </c:pt>
                <c:pt idx="13030">
                  <c:v>174</c:v>
                </c:pt>
                <c:pt idx="13031">
                  <c:v>174.1</c:v>
                </c:pt>
                <c:pt idx="13032">
                  <c:v>173</c:v>
                </c:pt>
                <c:pt idx="13033">
                  <c:v>173.6</c:v>
                </c:pt>
                <c:pt idx="13034">
                  <c:v>174.4</c:v>
                </c:pt>
                <c:pt idx="13035">
                  <c:v>175</c:v>
                </c:pt>
                <c:pt idx="13036">
                  <c:v>175.8</c:v>
                </c:pt>
                <c:pt idx="13037">
                  <c:v>174.7</c:v>
                </c:pt>
                <c:pt idx="13038">
                  <c:v>174.5</c:v>
                </c:pt>
                <c:pt idx="13039">
                  <c:v>174.8</c:v>
                </c:pt>
                <c:pt idx="13040">
                  <c:v>175.8</c:v>
                </c:pt>
                <c:pt idx="13041">
                  <c:v>175.1</c:v>
                </c:pt>
                <c:pt idx="13042">
                  <c:v>173.4</c:v>
                </c:pt>
                <c:pt idx="13043">
                  <c:v>174.2</c:v>
                </c:pt>
                <c:pt idx="13044">
                  <c:v>176</c:v>
                </c:pt>
                <c:pt idx="13045">
                  <c:v>175.6</c:v>
                </c:pt>
                <c:pt idx="13046">
                  <c:v>173.3</c:v>
                </c:pt>
                <c:pt idx="13047">
                  <c:v>174.5</c:v>
                </c:pt>
                <c:pt idx="13048">
                  <c:v>176.4</c:v>
                </c:pt>
                <c:pt idx="13049">
                  <c:v>173.7</c:v>
                </c:pt>
                <c:pt idx="13050">
                  <c:v>174.8</c:v>
                </c:pt>
                <c:pt idx="13051">
                  <c:v>175.9</c:v>
                </c:pt>
                <c:pt idx="13052">
                  <c:v>176.1</c:v>
                </c:pt>
                <c:pt idx="13053">
                  <c:v>173.6</c:v>
                </c:pt>
                <c:pt idx="13054">
                  <c:v>172.9</c:v>
                </c:pt>
                <c:pt idx="13055">
                  <c:v>176.6</c:v>
                </c:pt>
                <c:pt idx="13056">
                  <c:v>175.3</c:v>
                </c:pt>
                <c:pt idx="13057">
                  <c:v>174.2</c:v>
                </c:pt>
                <c:pt idx="13058">
                  <c:v>173.6</c:v>
                </c:pt>
                <c:pt idx="13059">
                  <c:v>174.9</c:v>
                </c:pt>
                <c:pt idx="13060">
                  <c:v>175</c:v>
                </c:pt>
                <c:pt idx="13061">
                  <c:v>176.6</c:v>
                </c:pt>
                <c:pt idx="13062">
                  <c:v>173.2</c:v>
                </c:pt>
                <c:pt idx="13063">
                  <c:v>173.9</c:v>
                </c:pt>
                <c:pt idx="13064">
                  <c:v>175.1</c:v>
                </c:pt>
                <c:pt idx="13065">
                  <c:v>173.9</c:v>
                </c:pt>
                <c:pt idx="13066">
                  <c:v>174.3</c:v>
                </c:pt>
                <c:pt idx="13067">
                  <c:v>174.7</c:v>
                </c:pt>
                <c:pt idx="13068">
                  <c:v>176.2</c:v>
                </c:pt>
                <c:pt idx="13069">
                  <c:v>175.6</c:v>
                </c:pt>
                <c:pt idx="13070">
                  <c:v>174.5</c:v>
                </c:pt>
                <c:pt idx="13071">
                  <c:v>175.1</c:v>
                </c:pt>
                <c:pt idx="13072">
                  <c:v>174.2</c:v>
                </c:pt>
                <c:pt idx="13073">
                  <c:v>175.9</c:v>
                </c:pt>
                <c:pt idx="13074">
                  <c:v>174.7</c:v>
                </c:pt>
                <c:pt idx="13075">
                  <c:v>174.6</c:v>
                </c:pt>
                <c:pt idx="13076">
                  <c:v>175.2</c:v>
                </c:pt>
                <c:pt idx="13077">
                  <c:v>175.9</c:v>
                </c:pt>
                <c:pt idx="13078">
                  <c:v>173.2</c:v>
                </c:pt>
                <c:pt idx="13079">
                  <c:v>174.2</c:v>
                </c:pt>
                <c:pt idx="13080">
                  <c:v>176.4</c:v>
                </c:pt>
                <c:pt idx="13081">
                  <c:v>177</c:v>
                </c:pt>
                <c:pt idx="13082">
                  <c:v>174.1</c:v>
                </c:pt>
                <c:pt idx="13083">
                  <c:v>174.5</c:v>
                </c:pt>
                <c:pt idx="13084">
                  <c:v>176.3</c:v>
                </c:pt>
                <c:pt idx="13085">
                  <c:v>176</c:v>
                </c:pt>
                <c:pt idx="13086">
                  <c:v>174.5</c:v>
                </c:pt>
                <c:pt idx="13087">
                  <c:v>172.3</c:v>
                </c:pt>
                <c:pt idx="13088">
                  <c:v>175.4</c:v>
                </c:pt>
                <c:pt idx="13089">
                  <c:v>175.5</c:v>
                </c:pt>
                <c:pt idx="13090">
                  <c:v>174.3</c:v>
                </c:pt>
                <c:pt idx="13091">
                  <c:v>174.4</c:v>
                </c:pt>
                <c:pt idx="13092">
                  <c:v>175.3</c:v>
                </c:pt>
                <c:pt idx="13093">
                  <c:v>175.4</c:v>
                </c:pt>
                <c:pt idx="13094">
                  <c:v>176.8</c:v>
                </c:pt>
                <c:pt idx="13095">
                  <c:v>175.4</c:v>
                </c:pt>
                <c:pt idx="13096">
                  <c:v>175</c:v>
                </c:pt>
                <c:pt idx="13097">
                  <c:v>176.1</c:v>
                </c:pt>
                <c:pt idx="13098">
                  <c:v>175</c:v>
                </c:pt>
                <c:pt idx="13099">
                  <c:v>174.4</c:v>
                </c:pt>
                <c:pt idx="13100">
                  <c:v>173.7</c:v>
                </c:pt>
                <c:pt idx="13101">
                  <c:v>175.6</c:v>
                </c:pt>
                <c:pt idx="13102">
                  <c:v>176.4</c:v>
                </c:pt>
                <c:pt idx="13103">
                  <c:v>173.6</c:v>
                </c:pt>
                <c:pt idx="13104">
                  <c:v>175</c:v>
                </c:pt>
                <c:pt idx="13105">
                  <c:v>176</c:v>
                </c:pt>
                <c:pt idx="13106">
                  <c:v>176.7</c:v>
                </c:pt>
                <c:pt idx="13107">
                  <c:v>174.7</c:v>
                </c:pt>
                <c:pt idx="13108">
                  <c:v>172.3</c:v>
                </c:pt>
                <c:pt idx="13109">
                  <c:v>176.8</c:v>
                </c:pt>
                <c:pt idx="13110">
                  <c:v>177</c:v>
                </c:pt>
                <c:pt idx="13111">
                  <c:v>175.4</c:v>
                </c:pt>
                <c:pt idx="13112">
                  <c:v>175.1</c:v>
                </c:pt>
                <c:pt idx="13113">
                  <c:v>176.2</c:v>
                </c:pt>
                <c:pt idx="13114">
                  <c:v>175.1</c:v>
                </c:pt>
                <c:pt idx="13115">
                  <c:v>175.5</c:v>
                </c:pt>
                <c:pt idx="13116">
                  <c:v>175.5</c:v>
                </c:pt>
                <c:pt idx="13117">
                  <c:v>177.1</c:v>
                </c:pt>
                <c:pt idx="13118">
                  <c:v>175.7</c:v>
                </c:pt>
                <c:pt idx="13119">
                  <c:v>174.7</c:v>
                </c:pt>
                <c:pt idx="13120">
                  <c:v>174.7</c:v>
                </c:pt>
                <c:pt idx="13121">
                  <c:v>176.2</c:v>
                </c:pt>
                <c:pt idx="13122">
                  <c:v>174.3</c:v>
                </c:pt>
                <c:pt idx="13123">
                  <c:v>174.5</c:v>
                </c:pt>
                <c:pt idx="13124">
                  <c:v>175.4</c:v>
                </c:pt>
                <c:pt idx="13125">
                  <c:v>175.5</c:v>
                </c:pt>
                <c:pt idx="13126">
                  <c:v>176.2</c:v>
                </c:pt>
                <c:pt idx="13127">
                  <c:v>179.2</c:v>
                </c:pt>
                <c:pt idx="13128">
                  <c:v>176.2</c:v>
                </c:pt>
                <c:pt idx="13129">
                  <c:v>175.9</c:v>
                </c:pt>
                <c:pt idx="13130">
                  <c:v>175.8</c:v>
                </c:pt>
                <c:pt idx="13131">
                  <c:v>174.9</c:v>
                </c:pt>
                <c:pt idx="13132">
                  <c:v>176</c:v>
                </c:pt>
                <c:pt idx="13133">
                  <c:v>175.5</c:v>
                </c:pt>
                <c:pt idx="13134">
                  <c:v>177.3</c:v>
                </c:pt>
                <c:pt idx="13135">
                  <c:v>176.9</c:v>
                </c:pt>
                <c:pt idx="13136">
                  <c:v>177.4</c:v>
                </c:pt>
                <c:pt idx="13137">
                  <c:v>175.9</c:v>
                </c:pt>
                <c:pt idx="13138">
                  <c:v>175.8</c:v>
                </c:pt>
                <c:pt idx="13139">
                  <c:v>178</c:v>
                </c:pt>
                <c:pt idx="13140">
                  <c:v>177</c:v>
                </c:pt>
                <c:pt idx="13141">
                  <c:v>175.5</c:v>
                </c:pt>
                <c:pt idx="13142">
                  <c:v>176.8</c:v>
                </c:pt>
                <c:pt idx="13143">
                  <c:v>177.1</c:v>
                </c:pt>
                <c:pt idx="13144">
                  <c:v>175.2</c:v>
                </c:pt>
                <c:pt idx="13145">
                  <c:v>174.8</c:v>
                </c:pt>
                <c:pt idx="13146">
                  <c:v>176.3</c:v>
                </c:pt>
                <c:pt idx="13147">
                  <c:v>177.8</c:v>
                </c:pt>
                <c:pt idx="13148">
                  <c:v>176.3</c:v>
                </c:pt>
                <c:pt idx="13149">
                  <c:v>177</c:v>
                </c:pt>
                <c:pt idx="13150">
                  <c:v>176.4</c:v>
                </c:pt>
                <c:pt idx="13151">
                  <c:v>177.3</c:v>
                </c:pt>
                <c:pt idx="13152">
                  <c:v>173.8</c:v>
                </c:pt>
                <c:pt idx="13153">
                  <c:v>175.3</c:v>
                </c:pt>
                <c:pt idx="13154">
                  <c:v>176.7</c:v>
                </c:pt>
                <c:pt idx="13155">
                  <c:v>177.4</c:v>
                </c:pt>
                <c:pt idx="13156">
                  <c:v>176.5</c:v>
                </c:pt>
                <c:pt idx="13157">
                  <c:v>176.5</c:v>
                </c:pt>
                <c:pt idx="13158">
                  <c:v>176.5</c:v>
                </c:pt>
                <c:pt idx="13159">
                  <c:v>176.1</c:v>
                </c:pt>
                <c:pt idx="13160">
                  <c:v>178.3</c:v>
                </c:pt>
                <c:pt idx="13161">
                  <c:v>176.5</c:v>
                </c:pt>
                <c:pt idx="13162">
                  <c:v>176.1</c:v>
                </c:pt>
                <c:pt idx="13163">
                  <c:v>175.6</c:v>
                </c:pt>
                <c:pt idx="13164">
                  <c:v>175.9</c:v>
                </c:pt>
                <c:pt idx="13165">
                  <c:v>176.9</c:v>
                </c:pt>
                <c:pt idx="13166">
                  <c:v>177.4</c:v>
                </c:pt>
                <c:pt idx="13167">
                  <c:v>177</c:v>
                </c:pt>
                <c:pt idx="13168">
                  <c:v>177.5</c:v>
                </c:pt>
                <c:pt idx="13169">
                  <c:v>176.1</c:v>
                </c:pt>
                <c:pt idx="13170">
                  <c:v>175</c:v>
                </c:pt>
                <c:pt idx="13171">
                  <c:v>175.9</c:v>
                </c:pt>
                <c:pt idx="13172">
                  <c:v>176.6</c:v>
                </c:pt>
                <c:pt idx="13173">
                  <c:v>175.4</c:v>
                </c:pt>
                <c:pt idx="13174">
                  <c:v>173.9</c:v>
                </c:pt>
                <c:pt idx="13175">
                  <c:v>176.3</c:v>
                </c:pt>
                <c:pt idx="13176">
                  <c:v>176.2</c:v>
                </c:pt>
                <c:pt idx="13177">
                  <c:v>174.4</c:v>
                </c:pt>
                <c:pt idx="13178">
                  <c:v>173.5</c:v>
                </c:pt>
                <c:pt idx="13179">
                  <c:v>175.3</c:v>
                </c:pt>
                <c:pt idx="13180">
                  <c:v>174.7</c:v>
                </c:pt>
                <c:pt idx="13181">
                  <c:v>174.5</c:v>
                </c:pt>
                <c:pt idx="13182">
                  <c:v>174</c:v>
                </c:pt>
                <c:pt idx="13183">
                  <c:v>175.5</c:v>
                </c:pt>
                <c:pt idx="13184">
                  <c:v>174.5</c:v>
                </c:pt>
                <c:pt idx="13185">
                  <c:v>173.8</c:v>
                </c:pt>
                <c:pt idx="13186">
                  <c:v>173.2</c:v>
                </c:pt>
                <c:pt idx="13187">
                  <c:v>174.9</c:v>
                </c:pt>
                <c:pt idx="13188">
                  <c:v>176.1</c:v>
                </c:pt>
                <c:pt idx="13189">
                  <c:v>173.5</c:v>
                </c:pt>
                <c:pt idx="13190">
                  <c:v>174.8</c:v>
                </c:pt>
                <c:pt idx="13191">
                  <c:v>173.9</c:v>
                </c:pt>
                <c:pt idx="13192">
                  <c:v>175.1</c:v>
                </c:pt>
                <c:pt idx="13193">
                  <c:v>174.4</c:v>
                </c:pt>
                <c:pt idx="13194">
                  <c:v>173.3</c:v>
                </c:pt>
                <c:pt idx="13195">
                  <c:v>175.4</c:v>
                </c:pt>
                <c:pt idx="13196">
                  <c:v>174.3</c:v>
                </c:pt>
                <c:pt idx="13197">
                  <c:v>174.3</c:v>
                </c:pt>
                <c:pt idx="13198">
                  <c:v>174.3</c:v>
                </c:pt>
                <c:pt idx="13199">
                  <c:v>174.6</c:v>
                </c:pt>
                <c:pt idx="13200">
                  <c:v>175.5</c:v>
                </c:pt>
                <c:pt idx="13201">
                  <c:v>174.3</c:v>
                </c:pt>
                <c:pt idx="13202">
                  <c:v>173.5</c:v>
                </c:pt>
                <c:pt idx="13203">
                  <c:v>174.3</c:v>
                </c:pt>
                <c:pt idx="13204">
                  <c:v>175.8</c:v>
                </c:pt>
                <c:pt idx="13205">
                  <c:v>174.1</c:v>
                </c:pt>
                <c:pt idx="13206">
                  <c:v>173.4</c:v>
                </c:pt>
                <c:pt idx="13207">
                  <c:v>173.7</c:v>
                </c:pt>
                <c:pt idx="13208">
                  <c:v>175.3</c:v>
                </c:pt>
                <c:pt idx="13209">
                  <c:v>174.8</c:v>
                </c:pt>
                <c:pt idx="13210">
                  <c:v>174.2</c:v>
                </c:pt>
                <c:pt idx="13211">
                  <c:v>174.3</c:v>
                </c:pt>
                <c:pt idx="13212">
                  <c:v>175.4</c:v>
                </c:pt>
                <c:pt idx="13213">
                  <c:v>172.1</c:v>
                </c:pt>
                <c:pt idx="13214">
                  <c:v>174.8</c:v>
                </c:pt>
                <c:pt idx="13215">
                  <c:v>174.5</c:v>
                </c:pt>
                <c:pt idx="13216">
                  <c:v>175.6</c:v>
                </c:pt>
                <c:pt idx="13217">
                  <c:v>174</c:v>
                </c:pt>
                <c:pt idx="13218">
                  <c:v>173.9</c:v>
                </c:pt>
                <c:pt idx="13219">
                  <c:v>176.1</c:v>
                </c:pt>
                <c:pt idx="13220">
                  <c:v>173.5</c:v>
                </c:pt>
                <c:pt idx="13221">
                  <c:v>173.9</c:v>
                </c:pt>
                <c:pt idx="13222">
                  <c:v>174.2</c:v>
                </c:pt>
                <c:pt idx="13223">
                  <c:v>174</c:v>
                </c:pt>
                <c:pt idx="13224">
                  <c:v>174.3</c:v>
                </c:pt>
                <c:pt idx="13225">
                  <c:v>174.6</c:v>
                </c:pt>
                <c:pt idx="13226">
                  <c:v>174.9</c:v>
                </c:pt>
                <c:pt idx="13227">
                  <c:v>173.8</c:v>
                </c:pt>
                <c:pt idx="13228">
                  <c:v>173.4</c:v>
                </c:pt>
                <c:pt idx="13229">
                  <c:v>174.1</c:v>
                </c:pt>
                <c:pt idx="13230">
                  <c:v>174.2</c:v>
                </c:pt>
                <c:pt idx="13231">
                  <c:v>174.7</c:v>
                </c:pt>
                <c:pt idx="13232">
                  <c:v>175.2</c:v>
                </c:pt>
                <c:pt idx="13233">
                  <c:v>175.3</c:v>
                </c:pt>
                <c:pt idx="13234">
                  <c:v>174.4</c:v>
                </c:pt>
                <c:pt idx="13235">
                  <c:v>174.5</c:v>
                </c:pt>
                <c:pt idx="13236">
                  <c:v>175.6</c:v>
                </c:pt>
                <c:pt idx="13237">
                  <c:v>174.6</c:v>
                </c:pt>
                <c:pt idx="13238">
                  <c:v>175.2</c:v>
                </c:pt>
                <c:pt idx="13239">
                  <c:v>173.6</c:v>
                </c:pt>
                <c:pt idx="13240">
                  <c:v>175.9</c:v>
                </c:pt>
                <c:pt idx="13241">
                  <c:v>175.9</c:v>
                </c:pt>
                <c:pt idx="13242">
                  <c:v>173.9</c:v>
                </c:pt>
                <c:pt idx="13243">
                  <c:v>174.5</c:v>
                </c:pt>
                <c:pt idx="13244">
                  <c:v>175.2</c:v>
                </c:pt>
                <c:pt idx="13245">
                  <c:v>176.4</c:v>
                </c:pt>
                <c:pt idx="13246">
                  <c:v>174.9</c:v>
                </c:pt>
                <c:pt idx="13247">
                  <c:v>174.2</c:v>
                </c:pt>
                <c:pt idx="13248">
                  <c:v>176</c:v>
                </c:pt>
                <c:pt idx="13249">
                  <c:v>176.3</c:v>
                </c:pt>
                <c:pt idx="13250">
                  <c:v>174.4</c:v>
                </c:pt>
                <c:pt idx="13251">
                  <c:v>173.1</c:v>
                </c:pt>
                <c:pt idx="13252">
                  <c:v>175.4</c:v>
                </c:pt>
                <c:pt idx="13253">
                  <c:v>174.8</c:v>
                </c:pt>
                <c:pt idx="13254">
                  <c:v>174.3</c:v>
                </c:pt>
                <c:pt idx="13255">
                  <c:v>175</c:v>
                </c:pt>
                <c:pt idx="13256">
                  <c:v>174.5</c:v>
                </c:pt>
                <c:pt idx="13257">
                  <c:v>175.4</c:v>
                </c:pt>
                <c:pt idx="13258">
                  <c:v>176.4</c:v>
                </c:pt>
                <c:pt idx="13259">
                  <c:v>174.3</c:v>
                </c:pt>
                <c:pt idx="13260">
                  <c:v>173</c:v>
                </c:pt>
                <c:pt idx="13261">
                  <c:v>173.9</c:v>
                </c:pt>
                <c:pt idx="13262">
                  <c:v>174.7</c:v>
                </c:pt>
                <c:pt idx="13263">
                  <c:v>173.9</c:v>
                </c:pt>
                <c:pt idx="13264">
                  <c:v>174</c:v>
                </c:pt>
                <c:pt idx="13265">
                  <c:v>175.5</c:v>
                </c:pt>
                <c:pt idx="13266">
                  <c:v>174.2</c:v>
                </c:pt>
                <c:pt idx="13267">
                  <c:v>173.9</c:v>
                </c:pt>
                <c:pt idx="13268">
                  <c:v>175.7</c:v>
                </c:pt>
                <c:pt idx="13269">
                  <c:v>175.9</c:v>
                </c:pt>
                <c:pt idx="13270">
                  <c:v>173.8</c:v>
                </c:pt>
                <c:pt idx="13271">
                  <c:v>174</c:v>
                </c:pt>
                <c:pt idx="13272">
                  <c:v>173.9</c:v>
                </c:pt>
                <c:pt idx="13273">
                  <c:v>173.4</c:v>
                </c:pt>
                <c:pt idx="13274">
                  <c:v>175.5</c:v>
                </c:pt>
                <c:pt idx="13275">
                  <c:v>175.5</c:v>
                </c:pt>
                <c:pt idx="13276">
                  <c:v>174.2</c:v>
                </c:pt>
                <c:pt idx="13277">
                  <c:v>176.6</c:v>
                </c:pt>
                <c:pt idx="13278">
                  <c:v>175.4</c:v>
                </c:pt>
                <c:pt idx="13279">
                  <c:v>174.3</c:v>
                </c:pt>
                <c:pt idx="13280">
                  <c:v>175</c:v>
                </c:pt>
                <c:pt idx="13281">
                  <c:v>176.1</c:v>
                </c:pt>
                <c:pt idx="13282">
                  <c:v>174.6</c:v>
                </c:pt>
                <c:pt idx="13283">
                  <c:v>173.3</c:v>
                </c:pt>
                <c:pt idx="13284">
                  <c:v>175.1</c:v>
                </c:pt>
                <c:pt idx="13285">
                  <c:v>174.7</c:v>
                </c:pt>
                <c:pt idx="13286">
                  <c:v>174.5</c:v>
                </c:pt>
                <c:pt idx="13287">
                  <c:v>172.6</c:v>
                </c:pt>
                <c:pt idx="13288">
                  <c:v>176</c:v>
                </c:pt>
                <c:pt idx="13289">
                  <c:v>174.4</c:v>
                </c:pt>
                <c:pt idx="13290">
                  <c:v>174.3</c:v>
                </c:pt>
                <c:pt idx="13291">
                  <c:v>176</c:v>
                </c:pt>
                <c:pt idx="13292">
                  <c:v>174.4</c:v>
                </c:pt>
                <c:pt idx="13293">
                  <c:v>173.1</c:v>
                </c:pt>
                <c:pt idx="13294">
                  <c:v>174.3</c:v>
                </c:pt>
                <c:pt idx="13295">
                  <c:v>173.7</c:v>
                </c:pt>
                <c:pt idx="13296">
                  <c:v>175.3</c:v>
                </c:pt>
                <c:pt idx="13297">
                  <c:v>174</c:v>
                </c:pt>
                <c:pt idx="13298">
                  <c:v>175.2</c:v>
                </c:pt>
                <c:pt idx="13299">
                  <c:v>175.5</c:v>
                </c:pt>
                <c:pt idx="13300">
                  <c:v>174.2</c:v>
                </c:pt>
                <c:pt idx="13301">
                  <c:v>175.5</c:v>
                </c:pt>
                <c:pt idx="13302">
                  <c:v>174.6</c:v>
                </c:pt>
                <c:pt idx="13303">
                  <c:v>175.1</c:v>
                </c:pt>
                <c:pt idx="13304">
                  <c:v>174.8</c:v>
                </c:pt>
                <c:pt idx="13305">
                  <c:v>172.3</c:v>
                </c:pt>
                <c:pt idx="13306">
                  <c:v>174.7</c:v>
                </c:pt>
                <c:pt idx="13307">
                  <c:v>173.7</c:v>
                </c:pt>
                <c:pt idx="13308">
                  <c:v>172.8</c:v>
                </c:pt>
                <c:pt idx="13309">
                  <c:v>173</c:v>
                </c:pt>
                <c:pt idx="13310">
                  <c:v>175.8</c:v>
                </c:pt>
                <c:pt idx="13311">
                  <c:v>176.1</c:v>
                </c:pt>
                <c:pt idx="13312">
                  <c:v>173.2</c:v>
                </c:pt>
                <c:pt idx="13313">
                  <c:v>174.1</c:v>
                </c:pt>
                <c:pt idx="13314">
                  <c:v>175.2</c:v>
                </c:pt>
                <c:pt idx="13315">
                  <c:v>175.3</c:v>
                </c:pt>
                <c:pt idx="13316">
                  <c:v>174.7</c:v>
                </c:pt>
                <c:pt idx="13317">
                  <c:v>172.6</c:v>
                </c:pt>
                <c:pt idx="13318">
                  <c:v>174.4</c:v>
                </c:pt>
                <c:pt idx="13319">
                  <c:v>174.2</c:v>
                </c:pt>
                <c:pt idx="13320">
                  <c:v>173.6</c:v>
                </c:pt>
                <c:pt idx="13321">
                  <c:v>173.4</c:v>
                </c:pt>
                <c:pt idx="13322">
                  <c:v>173.8</c:v>
                </c:pt>
                <c:pt idx="13323">
                  <c:v>174</c:v>
                </c:pt>
                <c:pt idx="13324">
                  <c:v>178</c:v>
                </c:pt>
                <c:pt idx="13325">
                  <c:v>173.6</c:v>
                </c:pt>
                <c:pt idx="13326">
                  <c:v>174.2</c:v>
                </c:pt>
                <c:pt idx="13327">
                  <c:v>174.2</c:v>
                </c:pt>
                <c:pt idx="13328">
                  <c:v>173.9</c:v>
                </c:pt>
                <c:pt idx="13329">
                  <c:v>173.1</c:v>
                </c:pt>
                <c:pt idx="13330">
                  <c:v>173.7</c:v>
                </c:pt>
                <c:pt idx="13331">
                  <c:v>174.2</c:v>
                </c:pt>
                <c:pt idx="13332">
                  <c:v>174.4</c:v>
                </c:pt>
                <c:pt idx="13333">
                  <c:v>172.8</c:v>
                </c:pt>
                <c:pt idx="13334">
                  <c:v>175</c:v>
                </c:pt>
                <c:pt idx="13335">
                  <c:v>175.4</c:v>
                </c:pt>
                <c:pt idx="13336">
                  <c:v>174.3</c:v>
                </c:pt>
                <c:pt idx="13337">
                  <c:v>174.6</c:v>
                </c:pt>
                <c:pt idx="13338">
                  <c:v>173.4</c:v>
                </c:pt>
                <c:pt idx="13339">
                  <c:v>174.8</c:v>
                </c:pt>
                <c:pt idx="13340">
                  <c:v>175</c:v>
                </c:pt>
                <c:pt idx="13341">
                  <c:v>174.3</c:v>
                </c:pt>
                <c:pt idx="13342">
                  <c:v>171.9</c:v>
                </c:pt>
                <c:pt idx="13343">
                  <c:v>174</c:v>
                </c:pt>
                <c:pt idx="13344">
                  <c:v>176.6</c:v>
                </c:pt>
                <c:pt idx="13345">
                  <c:v>174.1</c:v>
                </c:pt>
                <c:pt idx="13346">
                  <c:v>174.9</c:v>
                </c:pt>
                <c:pt idx="13347">
                  <c:v>175.4</c:v>
                </c:pt>
                <c:pt idx="13348">
                  <c:v>174.8</c:v>
                </c:pt>
                <c:pt idx="13349">
                  <c:v>172.8</c:v>
                </c:pt>
                <c:pt idx="13350">
                  <c:v>171.4</c:v>
                </c:pt>
                <c:pt idx="13351">
                  <c:v>173.2</c:v>
                </c:pt>
                <c:pt idx="13352">
                  <c:v>173.6</c:v>
                </c:pt>
                <c:pt idx="13353">
                  <c:v>172.8</c:v>
                </c:pt>
                <c:pt idx="13354">
                  <c:v>174.7</c:v>
                </c:pt>
                <c:pt idx="13355">
                  <c:v>173.9</c:v>
                </c:pt>
                <c:pt idx="13356">
                  <c:v>173.3</c:v>
                </c:pt>
                <c:pt idx="13357">
                  <c:v>175.4</c:v>
                </c:pt>
                <c:pt idx="13358">
                  <c:v>174.4</c:v>
                </c:pt>
                <c:pt idx="13359">
                  <c:v>173.2</c:v>
                </c:pt>
                <c:pt idx="13360">
                  <c:v>175.2</c:v>
                </c:pt>
                <c:pt idx="13361">
                  <c:v>174</c:v>
                </c:pt>
                <c:pt idx="13362">
                  <c:v>173.6</c:v>
                </c:pt>
                <c:pt idx="13363">
                  <c:v>173.3</c:v>
                </c:pt>
                <c:pt idx="13364">
                  <c:v>175.5</c:v>
                </c:pt>
                <c:pt idx="13365">
                  <c:v>176.3</c:v>
                </c:pt>
                <c:pt idx="13366">
                  <c:v>176.1</c:v>
                </c:pt>
                <c:pt idx="13367">
                  <c:v>173.7</c:v>
                </c:pt>
                <c:pt idx="13368">
                  <c:v>175.6</c:v>
                </c:pt>
                <c:pt idx="13369">
                  <c:v>175.3</c:v>
                </c:pt>
                <c:pt idx="13370">
                  <c:v>174.9</c:v>
                </c:pt>
                <c:pt idx="13371">
                  <c:v>173.3</c:v>
                </c:pt>
                <c:pt idx="13372">
                  <c:v>172.8</c:v>
                </c:pt>
                <c:pt idx="13373">
                  <c:v>174.9</c:v>
                </c:pt>
                <c:pt idx="13374">
                  <c:v>175.6</c:v>
                </c:pt>
                <c:pt idx="13375">
                  <c:v>174.9</c:v>
                </c:pt>
                <c:pt idx="13376">
                  <c:v>175.1</c:v>
                </c:pt>
                <c:pt idx="13377">
                  <c:v>175.2</c:v>
                </c:pt>
                <c:pt idx="13378">
                  <c:v>173.8</c:v>
                </c:pt>
                <c:pt idx="13379">
                  <c:v>173.9</c:v>
                </c:pt>
                <c:pt idx="13380">
                  <c:v>174.5</c:v>
                </c:pt>
                <c:pt idx="13381">
                  <c:v>175.4</c:v>
                </c:pt>
                <c:pt idx="13382">
                  <c:v>173.3</c:v>
                </c:pt>
                <c:pt idx="13383">
                  <c:v>173.3</c:v>
                </c:pt>
                <c:pt idx="13384">
                  <c:v>174.9</c:v>
                </c:pt>
                <c:pt idx="13385">
                  <c:v>176.2</c:v>
                </c:pt>
                <c:pt idx="13386">
                  <c:v>175.6</c:v>
                </c:pt>
                <c:pt idx="13387">
                  <c:v>176.1</c:v>
                </c:pt>
                <c:pt idx="13388">
                  <c:v>176.5</c:v>
                </c:pt>
                <c:pt idx="13389">
                  <c:v>175.3</c:v>
                </c:pt>
                <c:pt idx="13390">
                  <c:v>177</c:v>
                </c:pt>
                <c:pt idx="13391">
                  <c:v>175.4</c:v>
                </c:pt>
                <c:pt idx="13392">
                  <c:v>174</c:v>
                </c:pt>
                <c:pt idx="13393">
                  <c:v>173.9</c:v>
                </c:pt>
                <c:pt idx="13394">
                  <c:v>174.1</c:v>
                </c:pt>
                <c:pt idx="13395">
                  <c:v>174.1</c:v>
                </c:pt>
                <c:pt idx="13396">
                  <c:v>174.7</c:v>
                </c:pt>
                <c:pt idx="13397">
                  <c:v>175.1</c:v>
                </c:pt>
                <c:pt idx="13398">
                  <c:v>176.2</c:v>
                </c:pt>
                <c:pt idx="13399">
                  <c:v>175.2</c:v>
                </c:pt>
                <c:pt idx="13400">
                  <c:v>174.3</c:v>
                </c:pt>
                <c:pt idx="13401">
                  <c:v>175</c:v>
                </c:pt>
                <c:pt idx="13402">
                  <c:v>175.9</c:v>
                </c:pt>
                <c:pt idx="13403">
                  <c:v>176</c:v>
                </c:pt>
                <c:pt idx="13404">
                  <c:v>173.6</c:v>
                </c:pt>
                <c:pt idx="13405">
                  <c:v>175.3</c:v>
                </c:pt>
                <c:pt idx="13406">
                  <c:v>173.6</c:v>
                </c:pt>
                <c:pt idx="13407">
                  <c:v>174.4</c:v>
                </c:pt>
                <c:pt idx="13408">
                  <c:v>173.3</c:v>
                </c:pt>
                <c:pt idx="13409">
                  <c:v>173.7</c:v>
                </c:pt>
                <c:pt idx="13410">
                  <c:v>176</c:v>
                </c:pt>
                <c:pt idx="13411">
                  <c:v>175.2</c:v>
                </c:pt>
                <c:pt idx="13412">
                  <c:v>173.8</c:v>
                </c:pt>
                <c:pt idx="13413">
                  <c:v>176</c:v>
                </c:pt>
                <c:pt idx="13414">
                  <c:v>176</c:v>
                </c:pt>
                <c:pt idx="13415">
                  <c:v>174.7</c:v>
                </c:pt>
                <c:pt idx="13416">
                  <c:v>172.5</c:v>
                </c:pt>
                <c:pt idx="13417">
                  <c:v>174.6</c:v>
                </c:pt>
                <c:pt idx="13418">
                  <c:v>174.1</c:v>
                </c:pt>
                <c:pt idx="13419">
                  <c:v>174.5</c:v>
                </c:pt>
                <c:pt idx="13420">
                  <c:v>174.3</c:v>
                </c:pt>
                <c:pt idx="13421">
                  <c:v>173.6</c:v>
                </c:pt>
                <c:pt idx="13422">
                  <c:v>173.2</c:v>
                </c:pt>
                <c:pt idx="13423">
                  <c:v>176.5</c:v>
                </c:pt>
                <c:pt idx="13424">
                  <c:v>173.3</c:v>
                </c:pt>
                <c:pt idx="13425">
                  <c:v>173.9</c:v>
                </c:pt>
                <c:pt idx="13426">
                  <c:v>174.6</c:v>
                </c:pt>
                <c:pt idx="13427">
                  <c:v>174.6</c:v>
                </c:pt>
                <c:pt idx="13428">
                  <c:v>175.4</c:v>
                </c:pt>
                <c:pt idx="13429">
                  <c:v>174.4</c:v>
                </c:pt>
                <c:pt idx="13430">
                  <c:v>175</c:v>
                </c:pt>
                <c:pt idx="13431">
                  <c:v>175.6</c:v>
                </c:pt>
                <c:pt idx="13432">
                  <c:v>173.4</c:v>
                </c:pt>
                <c:pt idx="13433">
                  <c:v>174.9</c:v>
                </c:pt>
                <c:pt idx="13434">
                  <c:v>176.2</c:v>
                </c:pt>
                <c:pt idx="13435">
                  <c:v>175.8</c:v>
                </c:pt>
                <c:pt idx="13436">
                  <c:v>174.5</c:v>
                </c:pt>
                <c:pt idx="13437">
                  <c:v>174.6</c:v>
                </c:pt>
                <c:pt idx="13438">
                  <c:v>176.4</c:v>
                </c:pt>
                <c:pt idx="13439">
                  <c:v>175.5</c:v>
                </c:pt>
                <c:pt idx="13440">
                  <c:v>173.4</c:v>
                </c:pt>
                <c:pt idx="13441">
                  <c:v>174.3</c:v>
                </c:pt>
                <c:pt idx="13442">
                  <c:v>175.8</c:v>
                </c:pt>
                <c:pt idx="13443">
                  <c:v>176.1</c:v>
                </c:pt>
                <c:pt idx="13444">
                  <c:v>175</c:v>
                </c:pt>
                <c:pt idx="13445">
                  <c:v>176.6</c:v>
                </c:pt>
                <c:pt idx="13446">
                  <c:v>175.8</c:v>
                </c:pt>
                <c:pt idx="13447">
                  <c:v>175.4</c:v>
                </c:pt>
                <c:pt idx="13448">
                  <c:v>173.1</c:v>
                </c:pt>
                <c:pt idx="13449">
                  <c:v>175.5</c:v>
                </c:pt>
                <c:pt idx="13450">
                  <c:v>175.5</c:v>
                </c:pt>
                <c:pt idx="13451">
                  <c:v>175.1</c:v>
                </c:pt>
                <c:pt idx="13452">
                  <c:v>174.4</c:v>
                </c:pt>
                <c:pt idx="13453">
                  <c:v>174.9</c:v>
                </c:pt>
                <c:pt idx="13454">
                  <c:v>175.1</c:v>
                </c:pt>
                <c:pt idx="13455">
                  <c:v>177.5</c:v>
                </c:pt>
                <c:pt idx="13456">
                  <c:v>175.7</c:v>
                </c:pt>
                <c:pt idx="13457">
                  <c:v>175.7</c:v>
                </c:pt>
                <c:pt idx="13458">
                  <c:v>176</c:v>
                </c:pt>
                <c:pt idx="13459">
                  <c:v>176.3</c:v>
                </c:pt>
                <c:pt idx="13460">
                  <c:v>176.1</c:v>
                </c:pt>
                <c:pt idx="13461">
                  <c:v>174.6</c:v>
                </c:pt>
                <c:pt idx="13462">
                  <c:v>176.6</c:v>
                </c:pt>
                <c:pt idx="13463">
                  <c:v>178.6</c:v>
                </c:pt>
                <c:pt idx="13464">
                  <c:v>174.7</c:v>
                </c:pt>
                <c:pt idx="13465">
                  <c:v>177.2</c:v>
                </c:pt>
                <c:pt idx="13466">
                  <c:v>176.4</c:v>
                </c:pt>
                <c:pt idx="13467">
                  <c:v>176.2</c:v>
                </c:pt>
                <c:pt idx="13468">
                  <c:v>174</c:v>
                </c:pt>
                <c:pt idx="13469">
                  <c:v>173.5</c:v>
                </c:pt>
                <c:pt idx="13470">
                  <c:v>173.9</c:v>
                </c:pt>
                <c:pt idx="13471">
                  <c:v>174.7</c:v>
                </c:pt>
                <c:pt idx="13472">
                  <c:v>174.3</c:v>
                </c:pt>
                <c:pt idx="13473">
                  <c:v>173.7</c:v>
                </c:pt>
                <c:pt idx="13474">
                  <c:v>175.4</c:v>
                </c:pt>
                <c:pt idx="13475">
                  <c:v>175.5</c:v>
                </c:pt>
                <c:pt idx="13476">
                  <c:v>174.3</c:v>
                </c:pt>
                <c:pt idx="13477">
                  <c:v>174.9</c:v>
                </c:pt>
                <c:pt idx="13478">
                  <c:v>174.8</c:v>
                </c:pt>
                <c:pt idx="13479">
                  <c:v>175.2</c:v>
                </c:pt>
                <c:pt idx="13480">
                  <c:v>173.7</c:v>
                </c:pt>
                <c:pt idx="13481">
                  <c:v>171.7</c:v>
                </c:pt>
                <c:pt idx="13482">
                  <c:v>176.8</c:v>
                </c:pt>
                <c:pt idx="13483">
                  <c:v>173.4</c:v>
                </c:pt>
                <c:pt idx="13484">
                  <c:v>175.1</c:v>
                </c:pt>
                <c:pt idx="13485">
                  <c:v>174.2</c:v>
                </c:pt>
                <c:pt idx="13486">
                  <c:v>173.8</c:v>
                </c:pt>
                <c:pt idx="13487">
                  <c:v>174.1</c:v>
                </c:pt>
                <c:pt idx="13488">
                  <c:v>176.8</c:v>
                </c:pt>
                <c:pt idx="13489">
                  <c:v>173.9</c:v>
                </c:pt>
                <c:pt idx="13490">
                  <c:v>173.3</c:v>
                </c:pt>
                <c:pt idx="13491">
                  <c:v>174.1</c:v>
                </c:pt>
                <c:pt idx="13492">
                  <c:v>174.3</c:v>
                </c:pt>
                <c:pt idx="13493">
                  <c:v>174.2</c:v>
                </c:pt>
                <c:pt idx="13494">
                  <c:v>173.2</c:v>
                </c:pt>
                <c:pt idx="13495">
                  <c:v>175.8</c:v>
                </c:pt>
                <c:pt idx="13496">
                  <c:v>175</c:v>
                </c:pt>
                <c:pt idx="13497">
                  <c:v>173.1</c:v>
                </c:pt>
                <c:pt idx="13498">
                  <c:v>174.9</c:v>
                </c:pt>
                <c:pt idx="13499">
                  <c:v>175.3</c:v>
                </c:pt>
                <c:pt idx="13500">
                  <c:v>175.6</c:v>
                </c:pt>
                <c:pt idx="13501">
                  <c:v>173.3</c:v>
                </c:pt>
                <c:pt idx="13502">
                  <c:v>173.7</c:v>
                </c:pt>
                <c:pt idx="13503">
                  <c:v>175.2</c:v>
                </c:pt>
                <c:pt idx="13504">
                  <c:v>175.4</c:v>
                </c:pt>
                <c:pt idx="13505">
                  <c:v>173.9</c:v>
                </c:pt>
                <c:pt idx="13506">
                  <c:v>174.7</c:v>
                </c:pt>
                <c:pt idx="13507">
                  <c:v>174.7</c:v>
                </c:pt>
                <c:pt idx="13508">
                  <c:v>173</c:v>
                </c:pt>
                <c:pt idx="13509">
                  <c:v>173.2</c:v>
                </c:pt>
                <c:pt idx="13510">
                  <c:v>175</c:v>
                </c:pt>
                <c:pt idx="13511">
                  <c:v>176.5</c:v>
                </c:pt>
                <c:pt idx="13512">
                  <c:v>175</c:v>
                </c:pt>
                <c:pt idx="13513">
                  <c:v>173.9</c:v>
                </c:pt>
                <c:pt idx="13514">
                  <c:v>173.4</c:v>
                </c:pt>
                <c:pt idx="13515">
                  <c:v>174.2</c:v>
                </c:pt>
                <c:pt idx="13516">
                  <c:v>175.3</c:v>
                </c:pt>
                <c:pt idx="13517">
                  <c:v>173.9</c:v>
                </c:pt>
                <c:pt idx="13518">
                  <c:v>175.3</c:v>
                </c:pt>
                <c:pt idx="13519">
                  <c:v>174.2</c:v>
                </c:pt>
                <c:pt idx="13520">
                  <c:v>175.1</c:v>
                </c:pt>
                <c:pt idx="13521">
                  <c:v>173.9</c:v>
                </c:pt>
                <c:pt idx="13522">
                  <c:v>173.2</c:v>
                </c:pt>
                <c:pt idx="13523">
                  <c:v>173.8</c:v>
                </c:pt>
                <c:pt idx="13524">
                  <c:v>174.1</c:v>
                </c:pt>
                <c:pt idx="13525">
                  <c:v>175.1</c:v>
                </c:pt>
                <c:pt idx="13526">
                  <c:v>174.7</c:v>
                </c:pt>
                <c:pt idx="13527">
                  <c:v>175.5</c:v>
                </c:pt>
                <c:pt idx="13528">
                  <c:v>177</c:v>
                </c:pt>
                <c:pt idx="13529">
                  <c:v>174.8</c:v>
                </c:pt>
                <c:pt idx="13530">
                  <c:v>175.4</c:v>
                </c:pt>
                <c:pt idx="13531">
                  <c:v>175.7</c:v>
                </c:pt>
                <c:pt idx="13532">
                  <c:v>175.7</c:v>
                </c:pt>
                <c:pt idx="13533">
                  <c:v>173.4</c:v>
                </c:pt>
                <c:pt idx="13534">
                  <c:v>172.4</c:v>
                </c:pt>
                <c:pt idx="13535">
                  <c:v>174.3</c:v>
                </c:pt>
                <c:pt idx="13536">
                  <c:v>176.6</c:v>
                </c:pt>
                <c:pt idx="13537">
                  <c:v>173.6</c:v>
                </c:pt>
                <c:pt idx="13538">
                  <c:v>175.4</c:v>
                </c:pt>
                <c:pt idx="13539">
                  <c:v>175.9</c:v>
                </c:pt>
                <c:pt idx="13540">
                  <c:v>174.1</c:v>
                </c:pt>
                <c:pt idx="13541">
                  <c:v>173.9</c:v>
                </c:pt>
                <c:pt idx="13542">
                  <c:v>174</c:v>
                </c:pt>
                <c:pt idx="13543">
                  <c:v>175.5</c:v>
                </c:pt>
                <c:pt idx="13544">
                  <c:v>173.4</c:v>
                </c:pt>
                <c:pt idx="13545">
                  <c:v>172.4</c:v>
                </c:pt>
                <c:pt idx="13546">
                  <c:v>173.6</c:v>
                </c:pt>
                <c:pt idx="13547">
                  <c:v>175.7</c:v>
                </c:pt>
                <c:pt idx="13548">
                  <c:v>173.5</c:v>
                </c:pt>
                <c:pt idx="13549">
                  <c:v>173.8</c:v>
                </c:pt>
                <c:pt idx="13550">
                  <c:v>174.5</c:v>
                </c:pt>
                <c:pt idx="13551">
                  <c:v>174.4</c:v>
                </c:pt>
                <c:pt idx="13552">
                  <c:v>176.2</c:v>
                </c:pt>
                <c:pt idx="13553">
                  <c:v>175</c:v>
                </c:pt>
                <c:pt idx="13554">
                  <c:v>174.9</c:v>
                </c:pt>
                <c:pt idx="13555">
                  <c:v>173.4</c:v>
                </c:pt>
                <c:pt idx="13556">
                  <c:v>175.2</c:v>
                </c:pt>
                <c:pt idx="13557">
                  <c:v>174.8</c:v>
                </c:pt>
                <c:pt idx="13558">
                  <c:v>174.3</c:v>
                </c:pt>
                <c:pt idx="13559">
                  <c:v>174</c:v>
                </c:pt>
                <c:pt idx="13560">
                  <c:v>175.9</c:v>
                </c:pt>
                <c:pt idx="13561">
                  <c:v>173.3</c:v>
                </c:pt>
                <c:pt idx="13562">
                  <c:v>172.3</c:v>
                </c:pt>
                <c:pt idx="13563">
                  <c:v>174.6</c:v>
                </c:pt>
                <c:pt idx="13564">
                  <c:v>175</c:v>
                </c:pt>
                <c:pt idx="13565">
                  <c:v>176.2</c:v>
                </c:pt>
                <c:pt idx="13566">
                  <c:v>173.2</c:v>
                </c:pt>
                <c:pt idx="13567">
                  <c:v>175.4</c:v>
                </c:pt>
                <c:pt idx="13568">
                  <c:v>175.1</c:v>
                </c:pt>
                <c:pt idx="13569">
                  <c:v>174.5</c:v>
                </c:pt>
                <c:pt idx="13570">
                  <c:v>174.2</c:v>
                </c:pt>
                <c:pt idx="13571">
                  <c:v>175.5</c:v>
                </c:pt>
                <c:pt idx="13572">
                  <c:v>175.3</c:v>
                </c:pt>
                <c:pt idx="13573">
                  <c:v>173.2</c:v>
                </c:pt>
                <c:pt idx="13574">
                  <c:v>174.4</c:v>
                </c:pt>
                <c:pt idx="13575">
                  <c:v>175.1</c:v>
                </c:pt>
                <c:pt idx="13576">
                  <c:v>175.5</c:v>
                </c:pt>
                <c:pt idx="13577">
                  <c:v>173.4</c:v>
                </c:pt>
                <c:pt idx="13578">
                  <c:v>174.3</c:v>
                </c:pt>
                <c:pt idx="13579">
                  <c:v>175.5</c:v>
                </c:pt>
                <c:pt idx="13580">
                  <c:v>174.5</c:v>
                </c:pt>
                <c:pt idx="13581">
                  <c:v>174.8</c:v>
                </c:pt>
                <c:pt idx="13582">
                  <c:v>175.6</c:v>
                </c:pt>
                <c:pt idx="13583">
                  <c:v>175.5</c:v>
                </c:pt>
                <c:pt idx="13584">
                  <c:v>177.9</c:v>
                </c:pt>
                <c:pt idx="13585">
                  <c:v>176.2</c:v>
                </c:pt>
                <c:pt idx="13586">
                  <c:v>174.3</c:v>
                </c:pt>
                <c:pt idx="13587">
                  <c:v>175.6</c:v>
                </c:pt>
                <c:pt idx="13588">
                  <c:v>175.6</c:v>
                </c:pt>
                <c:pt idx="13589">
                  <c:v>175.2</c:v>
                </c:pt>
                <c:pt idx="13590">
                  <c:v>173.4</c:v>
                </c:pt>
                <c:pt idx="13591">
                  <c:v>176.3</c:v>
                </c:pt>
                <c:pt idx="13592">
                  <c:v>175.1</c:v>
                </c:pt>
                <c:pt idx="13593">
                  <c:v>176.5</c:v>
                </c:pt>
                <c:pt idx="13594">
                  <c:v>175</c:v>
                </c:pt>
                <c:pt idx="13595">
                  <c:v>175.8</c:v>
                </c:pt>
                <c:pt idx="13596">
                  <c:v>176.2</c:v>
                </c:pt>
                <c:pt idx="13597">
                  <c:v>175.8</c:v>
                </c:pt>
                <c:pt idx="13598">
                  <c:v>173.4</c:v>
                </c:pt>
                <c:pt idx="13599">
                  <c:v>174.4</c:v>
                </c:pt>
                <c:pt idx="13600">
                  <c:v>175.7</c:v>
                </c:pt>
                <c:pt idx="13601">
                  <c:v>175.6</c:v>
                </c:pt>
                <c:pt idx="13602">
                  <c:v>175.2</c:v>
                </c:pt>
                <c:pt idx="13603">
                  <c:v>175.9</c:v>
                </c:pt>
                <c:pt idx="13604">
                  <c:v>176.8</c:v>
                </c:pt>
                <c:pt idx="13605">
                  <c:v>175.2</c:v>
                </c:pt>
                <c:pt idx="13606">
                  <c:v>174.9</c:v>
                </c:pt>
                <c:pt idx="13607">
                  <c:v>177</c:v>
                </c:pt>
                <c:pt idx="13608">
                  <c:v>176.7</c:v>
                </c:pt>
                <c:pt idx="13609">
                  <c:v>174.7</c:v>
                </c:pt>
                <c:pt idx="13610">
                  <c:v>173.8</c:v>
                </c:pt>
                <c:pt idx="13611">
                  <c:v>175.1</c:v>
                </c:pt>
                <c:pt idx="13612">
                  <c:v>175.9</c:v>
                </c:pt>
                <c:pt idx="13613">
                  <c:v>174.1</c:v>
                </c:pt>
                <c:pt idx="13614">
                  <c:v>174.7</c:v>
                </c:pt>
                <c:pt idx="13615">
                  <c:v>176.3</c:v>
                </c:pt>
                <c:pt idx="13616">
                  <c:v>176.1</c:v>
                </c:pt>
                <c:pt idx="13617">
                  <c:v>177.1</c:v>
                </c:pt>
                <c:pt idx="13618">
                  <c:v>174.4</c:v>
                </c:pt>
                <c:pt idx="13619">
                  <c:v>173.8</c:v>
                </c:pt>
                <c:pt idx="13620">
                  <c:v>175.3</c:v>
                </c:pt>
                <c:pt idx="13621">
                  <c:v>176.1</c:v>
                </c:pt>
                <c:pt idx="13622">
                  <c:v>174.5</c:v>
                </c:pt>
                <c:pt idx="13623">
                  <c:v>174.2</c:v>
                </c:pt>
                <c:pt idx="13624">
                  <c:v>176.5</c:v>
                </c:pt>
                <c:pt idx="13625">
                  <c:v>176.9</c:v>
                </c:pt>
                <c:pt idx="13626">
                  <c:v>175.4</c:v>
                </c:pt>
                <c:pt idx="13627">
                  <c:v>174.7</c:v>
                </c:pt>
                <c:pt idx="13628">
                  <c:v>176.8</c:v>
                </c:pt>
                <c:pt idx="13629">
                  <c:v>174.9</c:v>
                </c:pt>
                <c:pt idx="13630">
                  <c:v>175.3</c:v>
                </c:pt>
                <c:pt idx="13631">
                  <c:v>173.6</c:v>
                </c:pt>
                <c:pt idx="13632">
                  <c:v>174.8</c:v>
                </c:pt>
                <c:pt idx="13633">
                  <c:v>174.7</c:v>
                </c:pt>
                <c:pt idx="13634">
                  <c:v>174.2</c:v>
                </c:pt>
                <c:pt idx="13635">
                  <c:v>174.7</c:v>
                </c:pt>
                <c:pt idx="13636">
                  <c:v>176.2</c:v>
                </c:pt>
                <c:pt idx="13637">
                  <c:v>174.5</c:v>
                </c:pt>
                <c:pt idx="13638">
                  <c:v>174.3</c:v>
                </c:pt>
                <c:pt idx="13639">
                  <c:v>175.2</c:v>
                </c:pt>
                <c:pt idx="13640">
                  <c:v>176.4</c:v>
                </c:pt>
                <c:pt idx="13641">
                  <c:v>176.7</c:v>
                </c:pt>
                <c:pt idx="13642">
                  <c:v>173.5</c:v>
                </c:pt>
                <c:pt idx="13643">
                  <c:v>174.5</c:v>
                </c:pt>
                <c:pt idx="13644">
                  <c:v>175.7</c:v>
                </c:pt>
                <c:pt idx="13645">
                  <c:v>174.4</c:v>
                </c:pt>
                <c:pt idx="13646">
                  <c:v>176</c:v>
                </c:pt>
                <c:pt idx="13647">
                  <c:v>176.2</c:v>
                </c:pt>
                <c:pt idx="13648">
                  <c:v>175.9</c:v>
                </c:pt>
                <c:pt idx="13649">
                  <c:v>175.5</c:v>
                </c:pt>
                <c:pt idx="13650">
                  <c:v>176.5</c:v>
                </c:pt>
                <c:pt idx="13651">
                  <c:v>174</c:v>
                </c:pt>
                <c:pt idx="13652">
                  <c:v>174</c:v>
                </c:pt>
                <c:pt idx="13653">
                  <c:v>174.6</c:v>
                </c:pt>
                <c:pt idx="13654">
                  <c:v>174.7</c:v>
                </c:pt>
                <c:pt idx="13655">
                  <c:v>175.7</c:v>
                </c:pt>
                <c:pt idx="13656">
                  <c:v>174.9</c:v>
                </c:pt>
                <c:pt idx="13657">
                  <c:v>177.3</c:v>
                </c:pt>
                <c:pt idx="13658">
                  <c:v>175.3</c:v>
                </c:pt>
                <c:pt idx="13659">
                  <c:v>174.2</c:v>
                </c:pt>
                <c:pt idx="13660">
                  <c:v>175.5</c:v>
                </c:pt>
                <c:pt idx="13661">
                  <c:v>176.1</c:v>
                </c:pt>
                <c:pt idx="13662">
                  <c:v>177.2</c:v>
                </c:pt>
                <c:pt idx="13663">
                  <c:v>173.9</c:v>
                </c:pt>
                <c:pt idx="13664">
                  <c:v>175.1</c:v>
                </c:pt>
                <c:pt idx="13665">
                  <c:v>175.8</c:v>
                </c:pt>
                <c:pt idx="13666">
                  <c:v>174.3</c:v>
                </c:pt>
                <c:pt idx="13667">
                  <c:v>174.4</c:v>
                </c:pt>
                <c:pt idx="13668">
                  <c:v>175.2</c:v>
                </c:pt>
                <c:pt idx="13669">
                  <c:v>176.3</c:v>
                </c:pt>
                <c:pt idx="13670">
                  <c:v>174.3</c:v>
                </c:pt>
                <c:pt idx="13671">
                  <c:v>175</c:v>
                </c:pt>
                <c:pt idx="13672">
                  <c:v>176.2</c:v>
                </c:pt>
                <c:pt idx="13673">
                  <c:v>175.9</c:v>
                </c:pt>
                <c:pt idx="13674">
                  <c:v>174.5</c:v>
                </c:pt>
                <c:pt idx="13675">
                  <c:v>174.8</c:v>
                </c:pt>
                <c:pt idx="13676">
                  <c:v>178.2</c:v>
                </c:pt>
                <c:pt idx="13677">
                  <c:v>176</c:v>
                </c:pt>
                <c:pt idx="13678">
                  <c:v>176.2</c:v>
                </c:pt>
                <c:pt idx="13679">
                  <c:v>176.2</c:v>
                </c:pt>
                <c:pt idx="13680">
                  <c:v>176</c:v>
                </c:pt>
                <c:pt idx="13681">
                  <c:v>175.5</c:v>
                </c:pt>
                <c:pt idx="13682">
                  <c:v>175</c:v>
                </c:pt>
                <c:pt idx="13683">
                  <c:v>176.6</c:v>
                </c:pt>
                <c:pt idx="13684">
                  <c:v>173.3</c:v>
                </c:pt>
                <c:pt idx="13685">
                  <c:v>175.5</c:v>
                </c:pt>
                <c:pt idx="13686">
                  <c:v>175.1</c:v>
                </c:pt>
                <c:pt idx="13687">
                  <c:v>177</c:v>
                </c:pt>
                <c:pt idx="13688">
                  <c:v>174.3</c:v>
                </c:pt>
                <c:pt idx="13689">
                  <c:v>177.3</c:v>
                </c:pt>
                <c:pt idx="13690">
                  <c:v>175.1</c:v>
                </c:pt>
                <c:pt idx="13691">
                  <c:v>174.9</c:v>
                </c:pt>
                <c:pt idx="13692">
                  <c:v>175.5</c:v>
                </c:pt>
                <c:pt idx="13693">
                  <c:v>175.5</c:v>
                </c:pt>
                <c:pt idx="13694">
                  <c:v>176.3</c:v>
                </c:pt>
                <c:pt idx="13695">
                  <c:v>174.7</c:v>
                </c:pt>
                <c:pt idx="13696">
                  <c:v>173.4</c:v>
                </c:pt>
                <c:pt idx="13697">
                  <c:v>175.9</c:v>
                </c:pt>
                <c:pt idx="13698">
                  <c:v>176.4</c:v>
                </c:pt>
                <c:pt idx="13699">
                  <c:v>175.2</c:v>
                </c:pt>
                <c:pt idx="13700">
                  <c:v>176.3</c:v>
                </c:pt>
                <c:pt idx="13701">
                  <c:v>175.6</c:v>
                </c:pt>
                <c:pt idx="13702">
                  <c:v>175.3</c:v>
                </c:pt>
                <c:pt idx="13703">
                  <c:v>174.3</c:v>
                </c:pt>
                <c:pt idx="13704">
                  <c:v>176.8</c:v>
                </c:pt>
                <c:pt idx="13705">
                  <c:v>176.6</c:v>
                </c:pt>
                <c:pt idx="13706">
                  <c:v>174</c:v>
                </c:pt>
                <c:pt idx="13707">
                  <c:v>172.7</c:v>
                </c:pt>
                <c:pt idx="13708">
                  <c:v>176.4</c:v>
                </c:pt>
                <c:pt idx="13709">
                  <c:v>174.5</c:v>
                </c:pt>
                <c:pt idx="13710">
                  <c:v>174</c:v>
                </c:pt>
                <c:pt idx="13711">
                  <c:v>174.8</c:v>
                </c:pt>
                <c:pt idx="13712">
                  <c:v>173.1</c:v>
                </c:pt>
                <c:pt idx="13713">
                  <c:v>176.4</c:v>
                </c:pt>
                <c:pt idx="13714">
                  <c:v>176.5</c:v>
                </c:pt>
                <c:pt idx="13715">
                  <c:v>175.5</c:v>
                </c:pt>
                <c:pt idx="13716">
                  <c:v>174.5</c:v>
                </c:pt>
                <c:pt idx="13717">
                  <c:v>175.7</c:v>
                </c:pt>
                <c:pt idx="13718">
                  <c:v>174.6</c:v>
                </c:pt>
                <c:pt idx="13719">
                  <c:v>174.4</c:v>
                </c:pt>
                <c:pt idx="13720">
                  <c:v>175.2</c:v>
                </c:pt>
                <c:pt idx="13721">
                  <c:v>175.9</c:v>
                </c:pt>
                <c:pt idx="13722">
                  <c:v>177.1</c:v>
                </c:pt>
                <c:pt idx="13723">
                  <c:v>174.6</c:v>
                </c:pt>
                <c:pt idx="13724">
                  <c:v>175.9</c:v>
                </c:pt>
                <c:pt idx="13725">
                  <c:v>175.8</c:v>
                </c:pt>
                <c:pt idx="13726">
                  <c:v>176.3</c:v>
                </c:pt>
                <c:pt idx="13727">
                  <c:v>174.8</c:v>
                </c:pt>
                <c:pt idx="13728">
                  <c:v>173.9</c:v>
                </c:pt>
                <c:pt idx="13729">
                  <c:v>175.9</c:v>
                </c:pt>
                <c:pt idx="13730">
                  <c:v>176.6</c:v>
                </c:pt>
                <c:pt idx="13731">
                  <c:v>174.7</c:v>
                </c:pt>
                <c:pt idx="13732">
                  <c:v>175.5</c:v>
                </c:pt>
                <c:pt idx="13733">
                  <c:v>176.6</c:v>
                </c:pt>
                <c:pt idx="13734">
                  <c:v>173.8</c:v>
                </c:pt>
                <c:pt idx="13735">
                  <c:v>175.2</c:v>
                </c:pt>
                <c:pt idx="13736">
                  <c:v>176.3</c:v>
                </c:pt>
                <c:pt idx="13737">
                  <c:v>175.5</c:v>
                </c:pt>
                <c:pt idx="13738">
                  <c:v>175.2</c:v>
                </c:pt>
                <c:pt idx="13739">
                  <c:v>173.9</c:v>
                </c:pt>
                <c:pt idx="13740">
                  <c:v>176</c:v>
                </c:pt>
                <c:pt idx="13741">
                  <c:v>173.9</c:v>
                </c:pt>
                <c:pt idx="13742">
                  <c:v>174.3</c:v>
                </c:pt>
                <c:pt idx="13743">
                  <c:v>175.8</c:v>
                </c:pt>
                <c:pt idx="13744">
                  <c:v>175.3</c:v>
                </c:pt>
                <c:pt idx="13745">
                  <c:v>175.6</c:v>
                </c:pt>
                <c:pt idx="13746">
                  <c:v>175.9</c:v>
                </c:pt>
                <c:pt idx="13747">
                  <c:v>175</c:v>
                </c:pt>
                <c:pt idx="13748">
                  <c:v>174.5</c:v>
                </c:pt>
                <c:pt idx="13749">
                  <c:v>174.6</c:v>
                </c:pt>
                <c:pt idx="13750">
                  <c:v>174.6</c:v>
                </c:pt>
                <c:pt idx="13751">
                  <c:v>175.2</c:v>
                </c:pt>
                <c:pt idx="13752">
                  <c:v>174</c:v>
                </c:pt>
                <c:pt idx="13753">
                  <c:v>176.5</c:v>
                </c:pt>
                <c:pt idx="13754">
                  <c:v>175</c:v>
                </c:pt>
                <c:pt idx="13755">
                  <c:v>173.2</c:v>
                </c:pt>
                <c:pt idx="13756">
                  <c:v>175.6</c:v>
                </c:pt>
                <c:pt idx="13757">
                  <c:v>175.5</c:v>
                </c:pt>
                <c:pt idx="13758">
                  <c:v>174.6</c:v>
                </c:pt>
                <c:pt idx="13759">
                  <c:v>174.4</c:v>
                </c:pt>
                <c:pt idx="13760">
                  <c:v>174.8</c:v>
                </c:pt>
                <c:pt idx="13761">
                  <c:v>174.8</c:v>
                </c:pt>
                <c:pt idx="13762">
                  <c:v>174</c:v>
                </c:pt>
                <c:pt idx="13763">
                  <c:v>173.6</c:v>
                </c:pt>
                <c:pt idx="13764">
                  <c:v>174.6</c:v>
                </c:pt>
                <c:pt idx="13765">
                  <c:v>175.9</c:v>
                </c:pt>
                <c:pt idx="13766">
                  <c:v>174.9</c:v>
                </c:pt>
                <c:pt idx="13767">
                  <c:v>174.8</c:v>
                </c:pt>
                <c:pt idx="13768">
                  <c:v>175.9</c:v>
                </c:pt>
                <c:pt idx="13769">
                  <c:v>174.9</c:v>
                </c:pt>
                <c:pt idx="13770">
                  <c:v>173.7</c:v>
                </c:pt>
                <c:pt idx="13771">
                  <c:v>173.1</c:v>
                </c:pt>
                <c:pt idx="13772">
                  <c:v>175.4</c:v>
                </c:pt>
                <c:pt idx="13773">
                  <c:v>172.1</c:v>
                </c:pt>
                <c:pt idx="13774">
                  <c:v>173.8</c:v>
                </c:pt>
                <c:pt idx="13775">
                  <c:v>175.1</c:v>
                </c:pt>
                <c:pt idx="13776">
                  <c:v>174.8</c:v>
                </c:pt>
                <c:pt idx="13777">
                  <c:v>175.5</c:v>
                </c:pt>
                <c:pt idx="13778">
                  <c:v>177.1</c:v>
                </c:pt>
                <c:pt idx="13779">
                  <c:v>172.5</c:v>
                </c:pt>
                <c:pt idx="13780">
                  <c:v>174.4</c:v>
                </c:pt>
                <c:pt idx="13781">
                  <c:v>173.9</c:v>
                </c:pt>
                <c:pt idx="13782">
                  <c:v>173.7</c:v>
                </c:pt>
                <c:pt idx="13783">
                  <c:v>174.1</c:v>
                </c:pt>
                <c:pt idx="13784">
                  <c:v>176.6</c:v>
                </c:pt>
                <c:pt idx="13785">
                  <c:v>176.6</c:v>
                </c:pt>
                <c:pt idx="13786">
                  <c:v>175.4</c:v>
                </c:pt>
                <c:pt idx="13787">
                  <c:v>174.3</c:v>
                </c:pt>
                <c:pt idx="13788">
                  <c:v>175.2</c:v>
                </c:pt>
                <c:pt idx="13789">
                  <c:v>175.2</c:v>
                </c:pt>
                <c:pt idx="13790">
                  <c:v>175.4</c:v>
                </c:pt>
                <c:pt idx="13791">
                  <c:v>172.7</c:v>
                </c:pt>
                <c:pt idx="13792">
                  <c:v>175.1</c:v>
                </c:pt>
                <c:pt idx="13793">
                  <c:v>174.4</c:v>
                </c:pt>
                <c:pt idx="13794">
                  <c:v>174.9</c:v>
                </c:pt>
                <c:pt idx="13795">
                  <c:v>173.7</c:v>
                </c:pt>
                <c:pt idx="13796">
                  <c:v>174.4</c:v>
                </c:pt>
                <c:pt idx="13797">
                  <c:v>175.4</c:v>
                </c:pt>
                <c:pt idx="13798">
                  <c:v>174.2</c:v>
                </c:pt>
                <c:pt idx="13799">
                  <c:v>173.5</c:v>
                </c:pt>
                <c:pt idx="13800">
                  <c:v>174.5</c:v>
                </c:pt>
                <c:pt idx="13801">
                  <c:v>174.8</c:v>
                </c:pt>
                <c:pt idx="13802">
                  <c:v>176</c:v>
                </c:pt>
                <c:pt idx="13803">
                  <c:v>174.4</c:v>
                </c:pt>
                <c:pt idx="13804">
                  <c:v>175.4</c:v>
                </c:pt>
                <c:pt idx="13805">
                  <c:v>175</c:v>
                </c:pt>
                <c:pt idx="13806">
                  <c:v>174.9</c:v>
                </c:pt>
                <c:pt idx="13807">
                  <c:v>173.9</c:v>
                </c:pt>
                <c:pt idx="13808">
                  <c:v>175.2</c:v>
                </c:pt>
                <c:pt idx="13809">
                  <c:v>173.1</c:v>
                </c:pt>
                <c:pt idx="13810">
                  <c:v>175.7</c:v>
                </c:pt>
                <c:pt idx="13811">
                  <c:v>173.5</c:v>
                </c:pt>
                <c:pt idx="13812">
                  <c:v>174.8</c:v>
                </c:pt>
                <c:pt idx="13813">
                  <c:v>175.4</c:v>
                </c:pt>
                <c:pt idx="13814">
                  <c:v>174.8</c:v>
                </c:pt>
                <c:pt idx="13815">
                  <c:v>174.4</c:v>
                </c:pt>
                <c:pt idx="13816">
                  <c:v>174.9</c:v>
                </c:pt>
                <c:pt idx="13817">
                  <c:v>175.6</c:v>
                </c:pt>
                <c:pt idx="13818">
                  <c:v>176.6</c:v>
                </c:pt>
                <c:pt idx="13819">
                  <c:v>175.6</c:v>
                </c:pt>
                <c:pt idx="13820">
                  <c:v>175.9</c:v>
                </c:pt>
                <c:pt idx="13821">
                  <c:v>175.5</c:v>
                </c:pt>
                <c:pt idx="13822">
                  <c:v>175.1</c:v>
                </c:pt>
                <c:pt idx="13823">
                  <c:v>174</c:v>
                </c:pt>
                <c:pt idx="13824">
                  <c:v>172.9</c:v>
                </c:pt>
                <c:pt idx="13825">
                  <c:v>176.5</c:v>
                </c:pt>
                <c:pt idx="13826">
                  <c:v>176.1</c:v>
                </c:pt>
                <c:pt idx="13827">
                  <c:v>174.8</c:v>
                </c:pt>
                <c:pt idx="13828">
                  <c:v>175.6</c:v>
                </c:pt>
                <c:pt idx="13829">
                  <c:v>173.6</c:v>
                </c:pt>
                <c:pt idx="13830">
                  <c:v>177.2</c:v>
                </c:pt>
                <c:pt idx="13831">
                  <c:v>175</c:v>
                </c:pt>
                <c:pt idx="13832">
                  <c:v>175.6</c:v>
                </c:pt>
                <c:pt idx="13833">
                  <c:v>175.6</c:v>
                </c:pt>
                <c:pt idx="13834">
                  <c:v>175.4</c:v>
                </c:pt>
                <c:pt idx="13835">
                  <c:v>173.3</c:v>
                </c:pt>
                <c:pt idx="13836">
                  <c:v>173.7</c:v>
                </c:pt>
                <c:pt idx="13837">
                  <c:v>175.6</c:v>
                </c:pt>
                <c:pt idx="13838">
                  <c:v>174.6</c:v>
                </c:pt>
                <c:pt idx="13839">
                  <c:v>175</c:v>
                </c:pt>
                <c:pt idx="13840">
                  <c:v>176</c:v>
                </c:pt>
                <c:pt idx="13841">
                  <c:v>175.9</c:v>
                </c:pt>
                <c:pt idx="13842">
                  <c:v>174.3</c:v>
                </c:pt>
                <c:pt idx="13843">
                  <c:v>176.3</c:v>
                </c:pt>
                <c:pt idx="13844">
                  <c:v>172.7</c:v>
                </c:pt>
                <c:pt idx="13845">
                  <c:v>173.1</c:v>
                </c:pt>
                <c:pt idx="13846">
                  <c:v>176</c:v>
                </c:pt>
                <c:pt idx="13847">
                  <c:v>175.2</c:v>
                </c:pt>
                <c:pt idx="13848">
                  <c:v>174.5</c:v>
                </c:pt>
                <c:pt idx="13849">
                  <c:v>176.5</c:v>
                </c:pt>
                <c:pt idx="13850">
                  <c:v>176.4</c:v>
                </c:pt>
                <c:pt idx="13851">
                  <c:v>176.8</c:v>
                </c:pt>
                <c:pt idx="13852">
                  <c:v>175.4</c:v>
                </c:pt>
                <c:pt idx="13853">
                  <c:v>173</c:v>
                </c:pt>
                <c:pt idx="13854">
                  <c:v>175.2</c:v>
                </c:pt>
                <c:pt idx="13855">
                  <c:v>175.4</c:v>
                </c:pt>
                <c:pt idx="13856">
                  <c:v>174.9</c:v>
                </c:pt>
                <c:pt idx="13857">
                  <c:v>174.6</c:v>
                </c:pt>
                <c:pt idx="13858">
                  <c:v>175.4</c:v>
                </c:pt>
                <c:pt idx="13859">
                  <c:v>175.7</c:v>
                </c:pt>
                <c:pt idx="13860">
                  <c:v>174</c:v>
                </c:pt>
                <c:pt idx="13861">
                  <c:v>174.1</c:v>
                </c:pt>
                <c:pt idx="13862">
                  <c:v>173.5</c:v>
                </c:pt>
                <c:pt idx="13863">
                  <c:v>176.1</c:v>
                </c:pt>
                <c:pt idx="13864">
                  <c:v>172.8</c:v>
                </c:pt>
                <c:pt idx="13865">
                  <c:v>174.9</c:v>
                </c:pt>
                <c:pt idx="13866">
                  <c:v>176.2</c:v>
                </c:pt>
                <c:pt idx="13867">
                  <c:v>175</c:v>
                </c:pt>
                <c:pt idx="13868">
                  <c:v>174</c:v>
                </c:pt>
                <c:pt idx="13869">
                  <c:v>173.9</c:v>
                </c:pt>
                <c:pt idx="13870">
                  <c:v>175.2</c:v>
                </c:pt>
                <c:pt idx="13871">
                  <c:v>174.1</c:v>
                </c:pt>
                <c:pt idx="13872">
                  <c:v>174.2</c:v>
                </c:pt>
                <c:pt idx="13873">
                  <c:v>174</c:v>
                </c:pt>
                <c:pt idx="13874">
                  <c:v>174.5</c:v>
                </c:pt>
                <c:pt idx="13875">
                  <c:v>174.9</c:v>
                </c:pt>
                <c:pt idx="13876">
                  <c:v>175.8</c:v>
                </c:pt>
                <c:pt idx="13877">
                  <c:v>174.3</c:v>
                </c:pt>
                <c:pt idx="13878">
                  <c:v>175</c:v>
                </c:pt>
                <c:pt idx="13879">
                  <c:v>174.7</c:v>
                </c:pt>
                <c:pt idx="13880">
                  <c:v>173.8</c:v>
                </c:pt>
                <c:pt idx="13881">
                  <c:v>175.9</c:v>
                </c:pt>
                <c:pt idx="13882">
                  <c:v>171.9</c:v>
                </c:pt>
                <c:pt idx="13883">
                  <c:v>176.5</c:v>
                </c:pt>
                <c:pt idx="13884">
                  <c:v>176</c:v>
                </c:pt>
                <c:pt idx="13885">
                  <c:v>175.4</c:v>
                </c:pt>
                <c:pt idx="13886">
                  <c:v>175.4</c:v>
                </c:pt>
                <c:pt idx="13887">
                  <c:v>176.8</c:v>
                </c:pt>
                <c:pt idx="13888">
                  <c:v>177</c:v>
                </c:pt>
                <c:pt idx="13889">
                  <c:v>174.6</c:v>
                </c:pt>
                <c:pt idx="13890">
                  <c:v>175.1</c:v>
                </c:pt>
                <c:pt idx="13891">
                  <c:v>174.1</c:v>
                </c:pt>
                <c:pt idx="13892">
                  <c:v>176</c:v>
                </c:pt>
                <c:pt idx="13893">
                  <c:v>175.5</c:v>
                </c:pt>
                <c:pt idx="13894">
                  <c:v>174.4</c:v>
                </c:pt>
                <c:pt idx="13895">
                  <c:v>175.3</c:v>
                </c:pt>
                <c:pt idx="13896">
                  <c:v>177.1</c:v>
                </c:pt>
                <c:pt idx="13897">
                  <c:v>174.7</c:v>
                </c:pt>
                <c:pt idx="13898">
                  <c:v>175.5</c:v>
                </c:pt>
                <c:pt idx="13899">
                  <c:v>174.9</c:v>
                </c:pt>
                <c:pt idx="13900">
                  <c:v>176.2</c:v>
                </c:pt>
                <c:pt idx="13901">
                  <c:v>174.4</c:v>
                </c:pt>
                <c:pt idx="13902">
                  <c:v>174</c:v>
                </c:pt>
                <c:pt idx="13903">
                  <c:v>174.2</c:v>
                </c:pt>
                <c:pt idx="13904">
                  <c:v>175.4</c:v>
                </c:pt>
                <c:pt idx="13905">
                  <c:v>174.7</c:v>
                </c:pt>
                <c:pt idx="13906">
                  <c:v>174.6</c:v>
                </c:pt>
                <c:pt idx="13907">
                  <c:v>174.8</c:v>
                </c:pt>
                <c:pt idx="13908">
                  <c:v>176.5</c:v>
                </c:pt>
                <c:pt idx="13909">
                  <c:v>177</c:v>
                </c:pt>
                <c:pt idx="13910">
                  <c:v>175.1</c:v>
                </c:pt>
                <c:pt idx="13911">
                  <c:v>175</c:v>
                </c:pt>
                <c:pt idx="13912">
                  <c:v>175.8</c:v>
                </c:pt>
                <c:pt idx="13913">
                  <c:v>174</c:v>
                </c:pt>
                <c:pt idx="13914">
                  <c:v>174.9</c:v>
                </c:pt>
                <c:pt idx="13915">
                  <c:v>173</c:v>
                </c:pt>
                <c:pt idx="13916">
                  <c:v>176.3</c:v>
                </c:pt>
                <c:pt idx="13917">
                  <c:v>177.7</c:v>
                </c:pt>
                <c:pt idx="13918">
                  <c:v>174.6</c:v>
                </c:pt>
                <c:pt idx="13919">
                  <c:v>174.5</c:v>
                </c:pt>
                <c:pt idx="13920">
                  <c:v>177</c:v>
                </c:pt>
                <c:pt idx="13921">
                  <c:v>175.7</c:v>
                </c:pt>
                <c:pt idx="13922">
                  <c:v>175.3</c:v>
                </c:pt>
                <c:pt idx="13923">
                  <c:v>175.6</c:v>
                </c:pt>
                <c:pt idx="13924">
                  <c:v>175.9</c:v>
                </c:pt>
                <c:pt idx="13925">
                  <c:v>175.5</c:v>
                </c:pt>
                <c:pt idx="13926">
                  <c:v>174.5</c:v>
                </c:pt>
                <c:pt idx="13927">
                  <c:v>174.6</c:v>
                </c:pt>
                <c:pt idx="13928">
                  <c:v>177.6</c:v>
                </c:pt>
                <c:pt idx="13929">
                  <c:v>176.1</c:v>
                </c:pt>
                <c:pt idx="13930">
                  <c:v>174.9</c:v>
                </c:pt>
                <c:pt idx="13931">
                  <c:v>174.9</c:v>
                </c:pt>
                <c:pt idx="13932">
                  <c:v>176.1</c:v>
                </c:pt>
                <c:pt idx="13933">
                  <c:v>176.1</c:v>
                </c:pt>
                <c:pt idx="13934">
                  <c:v>175</c:v>
                </c:pt>
                <c:pt idx="13935">
                  <c:v>176.3</c:v>
                </c:pt>
                <c:pt idx="13936">
                  <c:v>176.7</c:v>
                </c:pt>
                <c:pt idx="13937">
                  <c:v>176.9</c:v>
                </c:pt>
                <c:pt idx="13938">
                  <c:v>176.6</c:v>
                </c:pt>
                <c:pt idx="13939">
                  <c:v>176.9</c:v>
                </c:pt>
                <c:pt idx="13940">
                  <c:v>175.7</c:v>
                </c:pt>
                <c:pt idx="13941">
                  <c:v>176.2</c:v>
                </c:pt>
                <c:pt idx="13942">
                  <c:v>177.4</c:v>
                </c:pt>
                <c:pt idx="13943">
                  <c:v>174</c:v>
                </c:pt>
                <c:pt idx="13944">
                  <c:v>174</c:v>
                </c:pt>
                <c:pt idx="13945">
                  <c:v>175.3</c:v>
                </c:pt>
                <c:pt idx="13946">
                  <c:v>176.1</c:v>
                </c:pt>
                <c:pt idx="13947">
                  <c:v>175.8</c:v>
                </c:pt>
                <c:pt idx="13948">
                  <c:v>175.4</c:v>
                </c:pt>
                <c:pt idx="13949">
                  <c:v>176.7</c:v>
                </c:pt>
                <c:pt idx="13950">
                  <c:v>176</c:v>
                </c:pt>
                <c:pt idx="13951">
                  <c:v>175.7</c:v>
                </c:pt>
                <c:pt idx="13952">
                  <c:v>174.3</c:v>
                </c:pt>
                <c:pt idx="13953">
                  <c:v>177.3</c:v>
                </c:pt>
                <c:pt idx="13954">
                  <c:v>177.3</c:v>
                </c:pt>
                <c:pt idx="13955">
                  <c:v>175.8</c:v>
                </c:pt>
                <c:pt idx="13956">
                  <c:v>175.2</c:v>
                </c:pt>
                <c:pt idx="13957">
                  <c:v>176.3</c:v>
                </c:pt>
                <c:pt idx="13958">
                  <c:v>175</c:v>
                </c:pt>
                <c:pt idx="13959">
                  <c:v>173.5</c:v>
                </c:pt>
                <c:pt idx="13960">
                  <c:v>175.8</c:v>
                </c:pt>
                <c:pt idx="13961">
                  <c:v>175.2</c:v>
                </c:pt>
                <c:pt idx="13962">
                  <c:v>175.7</c:v>
                </c:pt>
                <c:pt idx="13963">
                  <c:v>174.5</c:v>
                </c:pt>
                <c:pt idx="13964">
                  <c:v>175.8</c:v>
                </c:pt>
                <c:pt idx="13965">
                  <c:v>177</c:v>
                </c:pt>
                <c:pt idx="13966">
                  <c:v>176.3</c:v>
                </c:pt>
                <c:pt idx="13967">
                  <c:v>174.2</c:v>
                </c:pt>
                <c:pt idx="13968">
                  <c:v>173.5</c:v>
                </c:pt>
                <c:pt idx="13969">
                  <c:v>176.5</c:v>
                </c:pt>
                <c:pt idx="13970">
                  <c:v>173.4</c:v>
                </c:pt>
                <c:pt idx="13971">
                  <c:v>174.7</c:v>
                </c:pt>
                <c:pt idx="13972">
                  <c:v>174.1</c:v>
                </c:pt>
                <c:pt idx="13973">
                  <c:v>174.9</c:v>
                </c:pt>
                <c:pt idx="13974">
                  <c:v>175.2</c:v>
                </c:pt>
                <c:pt idx="13975">
                  <c:v>177.1</c:v>
                </c:pt>
                <c:pt idx="13976">
                  <c:v>174.3</c:v>
                </c:pt>
                <c:pt idx="13977">
                  <c:v>175.2</c:v>
                </c:pt>
                <c:pt idx="13978">
                  <c:v>175</c:v>
                </c:pt>
                <c:pt idx="13979">
                  <c:v>175.7</c:v>
                </c:pt>
                <c:pt idx="13980">
                  <c:v>174.3</c:v>
                </c:pt>
                <c:pt idx="13981">
                  <c:v>174.6</c:v>
                </c:pt>
                <c:pt idx="13982">
                  <c:v>176.7</c:v>
                </c:pt>
                <c:pt idx="13983">
                  <c:v>175.9</c:v>
                </c:pt>
                <c:pt idx="13984">
                  <c:v>176</c:v>
                </c:pt>
                <c:pt idx="13985">
                  <c:v>174.6</c:v>
                </c:pt>
                <c:pt idx="13986">
                  <c:v>174.5</c:v>
                </c:pt>
                <c:pt idx="13987">
                  <c:v>175.3</c:v>
                </c:pt>
                <c:pt idx="13988">
                  <c:v>172.5</c:v>
                </c:pt>
                <c:pt idx="13989">
                  <c:v>174.1</c:v>
                </c:pt>
                <c:pt idx="13990">
                  <c:v>176.7</c:v>
                </c:pt>
                <c:pt idx="13991">
                  <c:v>175.3</c:v>
                </c:pt>
                <c:pt idx="13992">
                  <c:v>173.1</c:v>
                </c:pt>
                <c:pt idx="13993">
                  <c:v>173.4</c:v>
                </c:pt>
                <c:pt idx="13994">
                  <c:v>175</c:v>
                </c:pt>
                <c:pt idx="13995">
                  <c:v>173.7</c:v>
                </c:pt>
                <c:pt idx="13996">
                  <c:v>175.6</c:v>
                </c:pt>
                <c:pt idx="13997">
                  <c:v>175.5</c:v>
                </c:pt>
                <c:pt idx="13998">
                  <c:v>174.9</c:v>
                </c:pt>
                <c:pt idx="13999">
                  <c:v>173.8</c:v>
                </c:pt>
                <c:pt idx="14000">
                  <c:v>173.7</c:v>
                </c:pt>
                <c:pt idx="14001">
                  <c:v>172.7</c:v>
                </c:pt>
                <c:pt idx="14002">
                  <c:v>176.1</c:v>
                </c:pt>
                <c:pt idx="14003">
                  <c:v>173.1</c:v>
                </c:pt>
                <c:pt idx="14004">
                  <c:v>172.8</c:v>
                </c:pt>
                <c:pt idx="14005">
                  <c:v>174.2</c:v>
                </c:pt>
                <c:pt idx="14006">
                  <c:v>173.2</c:v>
                </c:pt>
                <c:pt idx="14007">
                  <c:v>173.7</c:v>
                </c:pt>
                <c:pt idx="14008">
                  <c:v>176.2</c:v>
                </c:pt>
                <c:pt idx="14009">
                  <c:v>173.1</c:v>
                </c:pt>
                <c:pt idx="14010">
                  <c:v>174.6</c:v>
                </c:pt>
                <c:pt idx="14011">
                  <c:v>173.7</c:v>
                </c:pt>
                <c:pt idx="14012">
                  <c:v>173.5</c:v>
                </c:pt>
                <c:pt idx="14013">
                  <c:v>174</c:v>
                </c:pt>
                <c:pt idx="14014">
                  <c:v>174</c:v>
                </c:pt>
                <c:pt idx="14015">
                  <c:v>175.9</c:v>
                </c:pt>
                <c:pt idx="14016">
                  <c:v>172.8</c:v>
                </c:pt>
                <c:pt idx="14017">
                  <c:v>172.9</c:v>
                </c:pt>
                <c:pt idx="14018">
                  <c:v>173.7</c:v>
                </c:pt>
                <c:pt idx="14019">
                  <c:v>175.8</c:v>
                </c:pt>
                <c:pt idx="14020">
                  <c:v>173.4</c:v>
                </c:pt>
                <c:pt idx="14021">
                  <c:v>172.4</c:v>
                </c:pt>
                <c:pt idx="14022">
                  <c:v>172.4</c:v>
                </c:pt>
                <c:pt idx="14023">
                  <c:v>173.9</c:v>
                </c:pt>
                <c:pt idx="14024">
                  <c:v>173.5</c:v>
                </c:pt>
                <c:pt idx="14025">
                  <c:v>172.7</c:v>
                </c:pt>
                <c:pt idx="14026">
                  <c:v>173.6</c:v>
                </c:pt>
                <c:pt idx="14027">
                  <c:v>175</c:v>
                </c:pt>
                <c:pt idx="14028">
                  <c:v>174.5</c:v>
                </c:pt>
                <c:pt idx="14029">
                  <c:v>172.9</c:v>
                </c:pt>
                <c:pt idx="14030">
                  <c:v>173.8</c:v>
                </c:pt>
                <c:pt idx="14031">
                  <c:v>174.9</c:v>
                </c:pt>
                <c:pt idx="14032">
                  <c:v>174.7</c:v>
                </c:pt>
                <c:pt idx="14033">
                  <c:v>172.2</c:v>
                </c:pt>
                <c:pt idx="14034">
                  <c:v>171.5</c:v>
                </c:pt>
                <c:pt idx="14035">
                  <c:v>172.9</c:v>
                </c:pt>
                <c:pt idx="14036">
                  <c:v>174.2</c:v>
                </c:pt>
                <c:pt idx="14037">
                  <c:v>173.2</c:v>
                </c:pt>
                <c:pt idx="14038">
                  <c:v>174.9</c:v>
                </c:pt>
                <c:pt idx="14039">
                  <c:v>174.8</c:v>
                </c:pt>
                <c:pt idx="14040">
                  <c:v>174.2</c:v>
                </c:pt>
                <c:pt idx="14041">
                  <c:v>174.5</c:v>
                </c:pt>
                <c:pt idx="14042">
                  <c:v>174.2</c:v>
                </c:pt>
                <c:pt idx="14043">
                  <c:v>171.3</c:v>
                </c:pt>
                <c:pt idx="14044">
                  <c:v>173</c:v>
                </c:pt>
                <c:pt idx="14045">
                  <c:v>172.8</c:v>
                </c:pt>
                <c:pt idx="14046">
                  <c:v>172.4</c:v>
                </c:pt>
                <c:pt idx="14047">
                  <c:v>172.8</c:v>
                </c:pt>
                <c:pt idx="14048">
                  <c:v>175.4</c:v>
                </c:pt>
                <c:pt idx="14049">
                  <c:v>173.6</c:v>
                </c:pt>
                <c:pt idx="14050">
                  <c:v>170.6</c:v>
                </c:pt>
                <c:pt idx="14051">
                  <c:v>173.1</c:v>
                </c:pt>
                <c:pt idx="14052">
                  <c:v>173.9</c:v>
                </c:pt>
                <c:pt idx="14053">
                  <c:v>173</c:v>
                </c:pt>
                <c:pt idx="14054">
                  <c:v>172.3</c:v>
                </c:pt>
                <c:pt idx="14055">
                  <c:v>172</c:v>
                </c:pt>
                <c:pt idx="14056">
                  <c:v>173.6</c:v>
                </c:pt>
                <c:pt idx="14057">
                  <c:v>173.9</c:v>
                </c:pt>
                <c:pt idx="14058">
                  <c:v>172.7</c:v>
                </c:pt>
                <c:pt idx="14059">
                  <c:v>171.9</c:v>
                </c:pt>
                <c:pt idx="14060">
                  <c:v>173</c:v>
                </c:pt>
                <c:pt idx="14061">
                  <c:v>174.4</c:v>
                </c:pt>
                <c:pt idx="14062">
                  <c:v>172.6</c:v>
                </c:pt>
                <c:pt idx="14063">
                  <c:v>173.9</c:v>
                </c:pt>
                <c:pt idx="14064">
                  <c:v>174.2</c:v>
                </c:pt>
                <c:pt idx="14065">
                  <c:v>172.7</c:v>
                </c:pt>
                <c:pt idx="14066">
                  <c:v>173.9</c:v>
                </c:pt>
                <c:pt idx="14067">
                  <c:v>172.9</c:v>
                </c:pt>
                <c:pt idx="14068">
                  <c:v>173</c:v>
                </c:pt>
                <c:pt idx="14069">
                  <c:v>172.4</c:v>
                </c:pt>
                <c:pt idx="14070">
                  <c:v>173.4</c:v>
                </c:pt>
                <c:pt idx="14071">
                  <c:v>173.9</c:v>
                </c:pt>
                <c:pt idx="14072">
                  <c:v>172.3</c:v>
                </c:pt>
                <c:pt idx="14073">
                  <c:v>175</c:v>
                </c:pt>
                <c:pt idx="14074">
                  <c:v>174.9</c:v>
                </c:pt>
                <c:pt idx="14075">
                  <c:v>173.3</c:v>
                </c:pt>
                <c:pt idx="14076">
                  <c:v>172.5</c:v>
                </c:pt>
                <c:pt idx="14077">
                  <c:v>171.9</c:v>
                </c:pt>
                <c:pt idx="14078">
                  <c:v>172.5</c:v>
                </c:pt>
                <c:pt idx="14079">
                  <c:v>171.8</c:v>
                </c:pt>
                <c:pt idx="14080">
                  <c:v>174.7</c:v>
                </c:pt>
                <c:pt idx="14081">
                  <c:v>173.1</c:v>
                </c:pt>
                <c:pt idx="14082">
                  <c:v>175.7</c:v>
                </c:pt>
                <c:pt idx="14083">
                  <c:v>174.5</c:v>
                </c:pt>
                <c:pt idx="14084">
                  <c:v>171.6</c:v>
                </c:pt>
                <c:pt idx="14085">
                  <c:v>174.6</c:v>
                </c:pt>
                <c:pt idx="14086">
                  <c:v>173.9</c:v>
                </c:pt>
                <c:pt idx="14087">
                  <c:v>174</c:v>
                </c:pt>
                <c:pt idx="14088">
                  <c:v>172.5</c:v>
                </c:pt>
                <c:pt idx="14089">
                  <c:v>173.7</c:v>
                </c:pt>
                <c:pt idx="14090">
                  <c:v>174.8</c:v>
                </c:pt>
                <c:pt idx="14091">
                  <c:v>173.2</c:v>
                </c:pt>
                <c:pt idx="14092">
                  <c:v>172.6</c:v>
                </c:pt>
                <c:pt idx="14093">
                  <c:v>173.5</c:v>
                </c:pt>
                <c:pt idx="14094">
                  <c:v>176.1</c:v>
                </c:pt>
                <c:pt idx="14095">
                  <c:v>173.6</c:v>
                </c:pt>
                <c:pt idx="14096">
                  <c:v>172.6</c:v>
                </c:pt>
                <c:pt idx="14097">
                  <c:v>173.6</c:v>
                </c:pt>
                <c:pt idx="14098">
                  <c:v>173.6</c:v>
                </c:pt>
                <c:pt idx="14099">
                  <c:v>172.8</c:v>
                </c:pt>
                <c:pt idx="14100">
                  <c:v>170.7</c:v>
                </c:pt>
                <c:pt idx="14101">
                  <c:v>176</c:v>
                </c:pt>
                <c:pt idx="14102">
                  <c:v>172.9</c:v>
                </c:pt>
                <c:pt idx="14103">
                  <c:v>173.3</c:v>
                </c:pt>
                <c:pt idx="14104">
                  <c:v>173.1</c:v>
                </c:pt>
                <c:pt idx="14105">
                  <c:v>173.8</c:v>
                </c:pt>
                <c:pt idx="14106">
                  <c:v>173.5</c:v>
                </c:pt>
                <c:pt idx="14107">
                  <c:v>174.1</c:v>
                </c:pt>
                <c:pt idx="14108">
                  <c:v>174.5</c:v>
                </c:pt>
                <c:pt idx="14109">
                  <c:v>172.7</c:v>
                </c:pt>
                <c:pt idx="14110">
                  <c:v>173.7</c:v>
                </c:pt>
                <c:pt idx="14111">
                  <c:v>174</c:v>
                </c:pt>
                <c:pt idx="14112">
                  <c:v>173.3</c:v>
                </c:pt>
                <c:pt idx="14113">
                  <c:v>173.8</c:v>
                </c:pt>
                <c:pt idx="14114">
                  <c:v>173.2</c:v>
                </c:pt>
                <c:pt idx="14115">
                  <c:v>176.1</c:v>
                </c:pt>
                <c:pt idx="14116">
                  <c:v>174.3</c:v>
                </c:pt>
                <c:pt idx="14117">
                  <c:v>173.8</c:v>
                </c:pt>
                <c:pt idx="14118">
                  <c:v>174</c:v>
                </c:pt>
                <c:pt idx="14119">
                  <c:v>176.2</c:v>
                </c:pt>
                <c:pt idx="14120">
                  <c:v>173.3</c:v>
                </c:pt>
                <c:pt idx="14121">
                  <c:v>172.3</c:v>
                </c:pt>
                <c:pt idx="14122">
                  <c:v>172.3</c:v>
                </c:pt>
                <c:pt idx="14123">
                  <c:v>174.6</c:v>
                </c:pt>
                <c:pt idx="14124">
                  <c:v>174.7</c:v>
                </c:pt>
                <c:pt idx="14125">
                  <c:v>172.8</c:v>
                </c:pt>
                <c:pt idx="14126">
                  <c:v>174.5</c:v>
                </c:pt>
                <c:pt idx="14127">
                  <c:v>175.5</c:v>
                </c:pt>
                <c:pt idx="14128">
                  <c:v>174.2</c:v>
                </c:pt>
                <c:pt idx="14129">
                  <c:v>173.3</c:v>
                </c:pt>
                <c:pt idx="14130">
                  <c:v>174.1</c:v>
                </c:pt>
                <c:pt idx="14131">
                  <c:v>174.5</c:v>
                </c:pt>
                <c:pt idx="14132">
                  <c:v>174</c:v>
                </c:pt>
                <c:pt idx="14133">
                  <c:v>173.2</c:v>
                </c:pt>
                <c:pt idx="14134">
                  <c:v>173.3</c:v>
                </c:pt>
                <c:pt idx="14135">
                  <c:v>173.6</c:v>
                </c:pt>
                <c:pt idx="14136">
                  <c:v>175.1</c:v>
                </c:pt>
                <c:pt idx="14137">
                  <c:v>173</c:v>
                </c:pt>
                <c:pt idx="14138">
                  <c:v>175.4</c:v>
                </c:pt>
                <c:pt idx="14139">
                  <c:v>174.6</c:v>
                </c:pt>
                <c:pt idx="14140">
                  <c:v>175</c:v>
                </c:pt>
                <c:pt idx="14141">
                  <c:v>175.1</c:v>
                </c:pt>
                <c:pt idx="14142">
                  <c:v>174.6</c:v>
                </c:pt>
                <c:pt idx="14143">
                  <c:v>173</c:v>
                </c:pt>
                <c:pt idx="14144">
                  <c:v>173.7</c:v>
                </c:pt>
                <c:pt idx="14145">
                  <c:v>174</c:v>
                </c:pt>
                <c:pt idx="14146">
                  <c:v>174.4</c:v>
                </c:pt>
                <c:pt idx="14147">
                  <c:v>172.6</c:v>
                </c:pt>
                <c:pt idx="14148">
                  <c:v>175.3</c:v>
                </c:pt>
                <c:pt idx="14149">
                  <c:v>175.4</c:v>
                </c:pt>
                <c:pt idx="14150">
                  <c:v>172.7</c:v>
                </c:pt>
                <c:pt idx="14151">
                  <c:v>173.8</c:v>
                </c:pt>
                <c:pt idx="14152">
                  <c:v>174.6</c:v>
                </c:pt>
                <c:pt idx="14153">
                  <c:v>176.3</c:v>
                </c:pt>
                <c:pt idx="14154">
                  <c:v>174.3</c:v>
                </c:pt>
                <c:pt idx="14155">
                  <c:v>173.7</c:v>
                </c:pt>
                <c:pt idx="14156">
                  <c:v>174</c:v>
                </c:pt>
                <c:pt idx="14157">
                  <c:v>175.2</c:v>
                </c:pt>
                <c:pt idx="14158">
                  <c:v>173.8</c:v>
                </c:pt>
                <c:pt idx="14159">
                  <c:v>174.4</c:v>
                </c:pt>
                <c:pt idx="14160">
                  <c:v>175</c:v>
                </c:pt>
                <c:pt idx="14161">
                  <c:v>174.9</c:v>
                </c:pt>
                <c:pt idx="14162">
                  <c:v>174</c:v>
                </c:pt>
                <c:pt idx="14163">
                  <c:v>174.3</c:v>
                </c:pt>
                <c:pt idx="14164">
                  <c:v>175.4</c:v>
                </c:pt>
                <c:pt idx="14165">
                  <c:v>175.9</c:v>
                </c:pt>
                <c:pt idx="14166">
                  <c:v>174.8</c:v>
                </c:pt>
                <c:pt idx="14167">
                  <c:v>172.1</c:v>
                </c:pt>
                <c:pt idx="14168">
                  <c:v>175.4</c:v>
                </c:pt>
                <c:pt idx="14169">
                  <c:v>173.9</c:v>
                </c:pt>
                <c:pt idx="14170">
                  <c:v>175.5</c:v>
                </c:pt>
                <c:pt idx="14171">
                  <c:v>172.1</c:v>
                </c:pt>
                <c:pt idx="14172">
                  <c:v>174.3</c:v>
                </c:pt>
                <c:pt idx="14173">
                  <c:v>174</c:v>
                </c:pt>
                <c:pt idx="14174">
                  <c:v>174</c:v>
                </c:pt>
                <c:pt idx="14175">
                  <c:v>173.5</c:v>
                </c:pt>
                <c:pt idx="14176">
                  <c:v>172.7</c:v>
                </c:pt>
                <c:pt idx="14177">
                  <c:v>172.5</c:v>
                </c:pt>
                <c:pt idx="14178">
                  <c:v>172.7</c:v>
                </c:pt>
                <c:pt idx="14179">
                  <c:v>172.4</c:v>
                </c:pt>
                <c:pt idx="14180">
                  <c:v>174.2</c:v>
                </c:pt>
                <c:pt idx="14181">
                  <c:v>172.7</c:v>
                </c:pt>
                <c:pt idx="14182">
                  <c:v>175.8</c:v>
                </c:pt>
                <c:pt idx="14183">
                  <c:v>174.5</c:v>
                </c:pt>
                <c:pt idx="14184">
                  <c:v>171.8</c:v>
                </c:pt>
                <c:pt idx="14185">
                  <c:v>175.3</c:v>
                </c:pt>
                <c:pt idx="14186">
                  <c:v>173.9</c:v>
                </c:pt>
                <c:pt idx="14187">
                  <c:v>174</c:v>
                </c:pt>
                <c:pt idx="14188">
                  <c:v>172.4</c:v>
                </c:pt>
                <c:pt idx="14189">
                  <c:v>174.5</c:v>
                </c:pt>
                <c:pt idx="14190">
                  <c:v>175.3</c:v>
                </c:pt>
                <c:pt idx="14191">
                  <c:v>174.6</c:v>
                </c:pt>
                <c:pt idx="14192">
                  <c:v>172.6</c:v>
                </c:pt>
                <c:pt idx="14193">
                  <c:v>174.1</c:v>
                </c:pt>
                <c:pt idx="14194">
                  <c:v>175.1</c:v>
                </c:pt>
                <c:pt idx="14195">
                  <c:v>173.4</c:v>
                </c:pt>
                <c:pt idx="14196">
                  <c:v>171.7</c:v>
                </c:pt>
                <c:pt idx="14197">
                  <c:v>174.9</c:v>
                </c:pt>
                <c:pt idx="14198">
                  <c:v>175.6</c:v>
                </c:pt>
                <c:pt idx="14199">
                  <c:v>175.3</c:v>
                </c:pt>
                <c:pt idx="14200">
                  <c:v>172.6</c:v>
                </c:pt>
                <c:pt idx="14201">
                  <c:v>174</c:v>
                </c:pt>
                <c:pt idx="14202">
                  <c:v>174.4</c:v>
                </c:pt>
                <c:pt idx="14203">
                  <c:v>173.8</c:v>
                </c:pt>
                <c:pt idx="14204">
                  <c:v>174.1</c:v>
                </c:pt>
                <c:pt idx="14205">
                  <c:v>172.6</c:v>
                </c:pt>
                <c:pt idx="14206">
                  <c:v>174.8</c:v>
                </c:pt>
                <c:pt idx="14207">
                  <c:v>176.5</c:v>
                </c:pt>
                <c:pt idx="14208">
                  <c:v>175.3</c:v>
                </c:pt>
                <c:pt idx="14209">
                  <c:v>173.6</c:v>
                </c:pt>
                <c:pt idx="14210">
                  <c:v>172.9</c:v>
                </c:pt>
                <c:pt idx="14211">
                  <c:v>173.4</c:v>
                </c:pt>
                <c:pt idx="14212">
                  <c:v>174.3</c:v>
                </c:pt>
                <c:pt idx="14213">
                  <c:v>174.1</c:v>
                </c:pt>
                <c:pt idx="14214">
                  <c:v>173.7</c:v>
                </c:pt>
                <c:pt idx="14215">
                  <c:v>176.3</c:v>
                </c:pt>
                <c:pt idx="14216">
                  <c:v>175.9</c:v>
                </c:pt>
                <c:pt idx="14217">
                  <c:v>173.8</c:v>
                </c:pt>
                <c:pt idx="14218">
                  <c:v>174</c:v>
                </c:pt>
                <c:pt idx="14219">
                  <c:v>174.5</c:v>
                </c:pt>
                <c:pt idx="14220">
                  <c:v>174.3</c:v>
                </c:pt>
                <c:pt idx="14221">
                  <c:v>175.4</c:v>
                </c:pt>
                <c:pt idx="14222">
                  <c:v>172.5</c:v>
                </c:pt>
                <c:pt idx="14223">
                  <c:v>173.1</c:v>
                </c:pt>
                <c:pt idx="14224">
                  <c:v>174.6</c:v>
                </c:pt>
                <c:pt idx="14225">
                  <c:v>171.8</c:v>
                </c:pt>
                <c:pt idx="14226">
                  <c:v>173.3</c:v>
                </c:pt>
                <c:pt idx="14227">
                  <c:v>174.7</c:v>
                </c:pt>
                <c:pt idx="14228">
                  <c:v>174.5</c:v>
                </c:pt>
                <c:pt idx="14229">
                  <c:v>173.4</c:v>
                </c:pt>
                <c:pt idx="14230">
                  <c:v>173.2</c:v>
                </c:pt>
                <c:pt idx="14231">
                  <c:v>174.2</c:v>
                </c:pt>
                <c:pt idx="14232">
                  <c:v>175.9</c:v>
                </c:pt>
                <c:pt idx="14233">
                  <c:v>173.7</c:v>
                </c:pt>
                <c:pt idx="14234">
                  <c:v>171.9</c:v>
                </c:pt>
                <c:pt idx="14235">
                  <c:v>174.2</c:v>
                </c:pt>
                <c:pt idx="14236">
                  <c:v>173.6</c:v>
                </c:pt>
                <c:pt idx="14237">
                  <c:v>173.9</c:v>
                </c:pt>
                <c:pt idx="14238">
                  <c:v>174.2</c:v>
                </c:pt>
                <c:pt idx="14239">
                  <c:v>172.7</c:v>
                </c:pt>
                <c:pt idx="14240">
                  <c:v>174</c:v>
                </c:pt>
                <c:pt idx="14241">
                  <c:v>173.6</c:v>
                </c:pt>
                <c:pt idx="14242">
                  <c:v>173.8</c:v>
                </c:pt>
                <c:pt idx="14243">
                  <c:v>172.9</c:v>
                </c:pt>
                <c:pt idx="14244">
                  <c:v>171.5</c:v>
                </c:pt>
                <c:pt idx="14245">
                  <c:v>172.1</c:v>
                </c:pt>
                <c:pt idx="14246">
                  <c:v>173.2</c:v>
                </c:pt>
                <c:pt idx="14247">
                  <c:v>173</c:v>
                </c:pt>
                <c:pt idx="14248">
                  <c:v>172.6</c:v>
                </c:pt>
                <c:pt idx="14249">
                  <c:v>175.9</c:v>
                </c:pt>
                <c:pt idx="14250">
                  <c:v>173.6</c:v>
                </c:pt>
                <c:pt idx="14251">
                  <c:v>171.6</c:v>
                </c:pt>
                <c:pt idx="14252">
                  <c:v>173.8</c:v>
                </c:pt>
                <c:pt idx="14253">
                  <c:v>175.4</c:v>
                </c:pt>
                <c:pt idx="14254">
                  <c:v>172.4</c:v>
                </c:pt>
                <c:pt idx="14255">
                  <c:v>173.9</c:v>
                </c:pt>
                <c:pt idx="14256">
                  <c:v>170.9</c:v>
                </c:pt>
                <c:pt idx="14257">
                  <c:v>174.9</c:v>
                </c:pt>
                <c:pt idx="14258">
                  <c:v>176.4</c:v>
                </c:pt>
                <c:pt idx="14259">
                  <c:v>174.1</c:v>
                </c:pt>
                <c:pt idx="14260">
                  <c:v>173.2</c:v>
                </c:pt>
                <c:pt idx="14261">
                  <c:v>173.8</c:v>
                </c:pt>
                <c:pt idx="14262">
                  <c:v>175.3</c:v>
                </c:pt>
                <c:pt idx="14263">
                  <c:v>172.9</c:v>
                </c:pt>
                <c:pt idx="14264">
                  <c:v>171.7</c:v>
                </c:pt>
                <c:pt idx="14265">
                  <c:v>174.2</c:v>
                </c:pt>
                <c:pt idx="14266">
                  <c:v>174.1</c:v>
                </c:pt>
                <c:pt idx="14267">
                  <c:v>174.9</c:v>
                </c:pt>
                <c:pt idx="14268">
                  <c:v>171.7</c:v>
                </c:pt>
                <c:pt idx="14269">
                  <c:v>171</c:v>
                </c:pt>
                <c:pt idx="14270">
                  <c:v>174.1</c:v>
                </c:pt>
                <c:pt idx="14271">
                  <c:v>171.5</c:v>
                </c:pt>
                <c:pt idx="14272">
                  <c:v>172.3</c:v>
                </c:pt>
                <c:pt idx="14273">
                  <c:v>172.9</c:v>
                </c:pt>
                <c:pt idx="14274">
                  <c:v>172.5</c:v>
                </c:pt>
                <c:pt idx="14275">
                  <c:v>173.8</c:v>
                </c:pt>
                <c:pt idx="14276">
                  <c:v>174.6</c:v>
                </c:pt>
                <c:pt idx="14277">
                  <c:v>171.9</c:v>
                </c:pt>
                <c:pt idx="14278">
                  <c:v>173</c:v>
                </c:pt>
                <c:pt idx="14279">
                  <c:v>173.3</c:v>
                </c:pt>
                <c:pt idx="14280">
                  <c:v>172.9</c:v>
                </c:pt>
                <c:pt idx="14281">
                  <c:v>173.1</c:v>
                </c:pt>
                <c:pt idx="14282">
                  <c:v>172.3</c:v>
                </c:pt>
                <c:pt idx="14283">
                  <c:v>173.7</c:v>
                </c:pt>
                <c:pt idx="14284">
                  <c:v>173.5</c:v>
                </c:pt>
                <c:pt idx="14285">
                  <c:v>173</c:v>
                </c:pt>
                <c:pt idx="14286">
                  <c:v>173.2</c:v>
                </c:pt>
                <c:pt idx="14287">
                  <c:v>174.8</c:v>
                </c:pt>
                <c:pt idx="14288">
                  <c:v>174.4</c:v>
                </c:pt>
                <c:pt idx="14289">
                  <c:v>172.4</c:v>
                </c:pt>
                <c:pt idx="14290">
                  <c:v>173.5</c:v>
                </c:pt>
                <c:pt idx="14291">
                  <c:v>173.8</c:v>
                </c:pt>
                <c:pt idx="14292">
                  <c:v>174.1</c:v>
                </c:pt>
                <c:pt idx="14293">
                  <c:v>172.8</c:v>
                </c:pt>
                <c:pt idx="14294">
                  <c:v>173.7</c:v>
                </c:pt>
                <c:pt idx="14295">
                  <c:v>172.6</c:v>
                </c:pt>
                <c:pt idx="14296">
                  <c:v>174.5</c:v>
                </c:pt>
                <c:pt idx="14297">
                  <c:v>172.8</c:v>
                </c:pt>
                <c:pt idx="14298">
                  <c:v>171.2</c:v>
                </c:pt>
                <c:pt idx="14299">
                  <c:v>173.7</c:v>
                </c:pt>
                <c:pt idx="14300">
                  <c:v>174.3</c:v>
                </c:pt>
                <c:pt idx="14301">
                  <c:v>171.5</c:v>
                </c:pt>
                <c:pt idx="14302">
                  <c:v>172.8</c:v>
                </c:pt>
                <c:pt idx="14303">
                  <c:v>172.1</c:v>
                </c:pt>
                <c:pt idx="14304">
                  <c:v>173.4</c:v>
                </c:pt>
                <c:pt idx="14305">
                  <c:v>171.4</c:v>
                </c:pt>
                <c:pt idx="14306">
                  <c:v>173.3</c:v>
                </c:pt>
                <c:pt idx="14307">
                  <c:v>172.8</c:v>
                </c:pt>
                <c:pt idx="14308">
                  <c:v>173.4</c:v>
                </c:pt>
                <c:pt idx="14309">
                  <c:v>173.6</c:v>
                </c:pt>
                <c:pt idx="14310">
                  <c:v>174.2</c:v>
                </c:pt>
                <c:pt idx="14311">
                  <c:v>172.5</c:v>
                </c:pt>
                <c:pt idx="14312">
                  <c:v>173</c:v>
                </c:pt>
                <c:pt idx="14313">
                  <c:v>174.2</c:v>
                </c:pt>
                <c:pt idx="14314">
                  <c:v>171</c:v>
                </c:pt>
                <c:pt idx="14315">
                  <c:v>172.9</c:v>
                </c:pt>
                <c:pt idx="14316">
                  <c:v>173.6</c:v>
                </c:pt>
                <c:pt idx="14317">
                  <c:v>174.1</c:v>
                </c:pt>
                <c:pt idx="14318">
                  <c:v>174.5</c:v>
                </c:pt>
                <c:pt idx="14319">
                  <c:v>174.8</c:v>
                </c:pt>
                <c:pt idx="14320">
                  <c:v>174.2</c:v>
                </c:pt>
                <c:pt idx="14321">
                  <c:v>174.9</c:v>
                </c:pt>
                <c:pt idx="14322">
                  <c:v>173.7</c:v>
                </c:pt>
                <c:pt idx="14323">
                  <c:v>174.3</c:v>
                </c:pt>
                <c:pt idx="14324">
                  <c:v>173.6</c:v>
                </c:pt>
                <c:pt idx="14325">
                  <c:v>173.5</c:v>
                </c:pt>
                <c:pt idx="14326">
                  <c:v>173.6</c:v>
                </c:pt>
                <c:pt idx="14327">
                  <c:v>174.9</c:v>
                </c:pt>
                <c:pt idx="14328">
                  <c:v>174.5</c:v>
                </c:pt>
                <c:pt idx="14329">
                  <c:v>174.8</c:v>
                </c:pt>
                <c:pt idx="14330">
                  <c:v>175.3</c:v>
                </c:pt>
                <c:pt idx="14331">
                  <c:v>174.3</c:v>
                </c:pt>
                <c:pt idx="14332">
                  <c:v>173</c:v>
                </c:pt>
                <c:pt idx="14333">
                  <c:v>174.3</c:v>
                </c:pt>
                <c:pt idx="14334">
                  <c:v>177</c:v>
                </c:pt>
                <c:pt idx="14335">
                  <c:v>172.8</c:v>
                </c:pt>
                <c:pt idx="14336">
                  <c:v>171.7</c:v>
                </c:pt>
                <c:pt idx="14337">
                  <c:v>174.3</c:v>
                </c:pt>
                <c:pt idx="14338">
                  <c:v>175.5</c:v>
                </c:pt>
                <c:pt idx="14339">
                  <c:v>174.5</c:v>
                </c:pt>
                <c:pt idx="14340">
                  <c:v>173.9</c:v>
                </c:pt>
                <c:pt idx="14341">
                  <c:v>174.2</c:v>
                </c:pt>
                <c:pt idx="14342">
                  <c:v>173.7</c:v>
                </c:pt>
                <c:pt idx="14343">
                  <c:v>173.5</c:v>
                </c:pt>
                <c:pt idx="14344">
                  <c:v>174</c:v>
                </c:pt>
                <c:pt idx="14345">
                  <c:v>171.7</c:v>
                </c:pt>
                <c:pt idx="14346">
                  <c:v>173.2</c:v>
                </c:pt>
                <c:pt idx="14347">
                  <c:v>173.2</c:v>
                </c:pt>
                <c:pt idx="14348">
                  <c:v>174.1</c:v>
                </c:pt>
                <c:pt idx="14349">
                  <c:v>173.6</c:v>
                </c:pt>
                <c:pt idx="14350">
                  <c:v>173.9</c:v>
                </c:pt>
                <c:pt idx="14351">
                  <c:v>174.1</c:v>
                </c:pt>
                <c:pt idx="14352">
                  <c:v>173.9</c:v>
                </c:pt>
                <c:pt idx="14353">
                  <c:v>173.8</c:v>
                </c:pt>
                <c:pt idx="14354">
                  <c:v>172</c:v>
                </c:pt>
                <c:pt idx="14355">
                  <c:v>174</c:v>
                </c:pt>
                <c:pt idx="14356">
                  <c:v>175.5</c:v>
                </c:pt>
                <c:pt idx="14357">
                  <c:v>173.6</c:v>
                </c:pt>
                <c:pt idx="14358">
                  <c:v>173.3</c:v>
                </c:pt>
                <c:pt idx="14359">
                  <c:v>173.2</c:v>
                </c:pt>
                <c:pt idx="14360">
                  <c:v>174.5</c:v>
                </c:pt>
                <c:pt idx="14361">
                  <c:v>174</c:v>
                </c:pt>
                <c:pt idx="14362">
                  <c:v>175</c:v>
                </c:pt>
                <c:pt idx="14363">
                  <c:v>174.7</c:v>
                </c:pt>
                <c:pt idx="14364">
                  <c:v>175.5</c:v>
                </c:pt>
                <c:pt idx="14365">
                  <c:v>175.6</c:v>
                </c:pt>
                <c:pt idx="14366">
                  <c:v>172.2</c:v>
                </c:pt>
                <c:pt idx="14367">
                  <c:v>174.6</c:v>
                </c:pt>
                <c:pt idx="14368">
                  <c:v>175.2</c:v>
                </c:pt>
                <c:pt idx="14369">
                  <c:v>175.4</c:v>
                </c:pt>
                <c:pt idx="14370">
                  <c:v>172.6</c:v>
                </c:pt>
                <c:pt idx="14371">
                  <c:v>174</c:v>
                </c:pt>
                <c:pt idx="14372">
                  <c:v>175.8</c:v>
                </c:pt>
                <c:pt idx="14373">
                  <c:v>174.2</c:v>
                </c:pt>
                <c:pt idx="14374">
                  <c:v>174.8</c:v>
                </c:pt>
                <c:pt idx="14375">
                  <c:v>175.6</c:v>
                </c:pt>
                <c:pt idx="14376">
                  <c:v>173.9</c:v>
                </c:pt>
                <c:pt idx="14377">
                  <c:v>174.4</c:v>
                </c:pt>
                <c:pt idx="14378">
                  <c:v>175.6</c:v>
                </c:pt>
                <c:pt idx="14379">
                  <c:v>173</c:v>
                </c:pt>
                <c:pt idx="14380">
                  <c:v>173.3</c:v>
                </c:pt>
                <c:pt idx="14381">
                  <c:v>174.3</c:v>
                </c:pt>
                <c:pt idx="14382">
                  <c:v>173.6</c:v>
                </c:pt>
                <c:pt idx="14383">
                  <c:v>172.3</c:v>
                </c:pt>
                <c:pt idx="14384">
                  <c:v>174.5</c:v>
                </c:pt>
                <c:pt idx="14385">
                  <c:v>173.8</c:v>
                </c:pt>
                <c:pt idx="14386">
                  <c:v>174.5</c:v>
                </c:pt>
                <c:pt idx="14387">
                  <c:v>173.1</c:v>
                </c:pt>
                <c:pt idx="14388">
                  <c:v>174.5</c:v>
                </c:pt>
                <c:pt idx="14389">
                  <c:v>175.5</c:v>
                </c:pt>
                <c:pt idx="14390">
                  <c:v>176.8</c:v>
                </c:pt>
                <c:pt idx="14391">
                  <c:v>173.2</c:v>
                </c:pt>
                <c:pt idx="14392">
                  <c:v>172.6</c:v>
                </c:pt>
                <c:pt idx="14393">
                  <c:v>174</c:v>
                </c:pt>
                <c:pt idx="14394">
                  <c:v>176.1</c:v>
                </c:pt>
                <c:pt idx="14395">
                  <c:v>174.5</c:v>
                </c:pt>
                <c:pt idx="14396">
                  <c:v>176.2</c:v>
                </c:pt>
                <c:pt idx="14397">
                  <c:v>176.7</c:v>
                </c:pt>
                <c:pt idx="14398">
                  <c:v>176.4</c:v>
                </c:pt>
                <c:pt idx="14399">
                  <c:v>174</c:v>
                </c:pt>
                <c:pt idx="14400">
                  <c:v>174.3</c:v>
                </c:pt>
                <c:pt idx="14401">
                  <c:v>174.8</c:v>
                </c:pt>
                <c:pt idx="14402">
                  <c:v>174.4</c:v>
                </c:pt>
                <c:pt idx="14403">
                  <c:v>172.9</c:v>
                </c:pt>
                <c:pt idx="14404">
                  <c:v>170.6</c:v>
                </c:pt>
                <c:pt idx="14405">
                  <c:v>175.8</c:v>
                </c:pt>
                <c:pt idx="14406">
                  <c:v>172.9</c:v>
                </c:pt>
                <c:pt idx="14407">
                  <c:v>174.3</c:v>
                </c:pt>
                <c:pt idx="14408">
                  <c:v>173.8</c:v>
                </c:pt>
                <c:pt idx="14409">
                  <c:v>175.1</c:v>
                </c:pt>
                <c:pt idx="14410">
                  <c:v>175.2</c:v>
                </c:pt>
                <c:pt idx="14411">
                  <c:v>174.9</c:v>
                </c:pt>
                <c:pt idx="14412">
                  <c:v>172.6</c:v>
                </c:pt>
                <c:pt idx="14413">
                  <c:v>171.7</c:v>
                </c:pt>
                <c:pt idx="14414">
                  <c:v>172.7</c:v>
                </c:pt>
                <c:pt idx="14415">
                  <c:v>173.9</c:v>
                </c:pt>
                <c:pt idx="14416">
                  <c:v>174.6</c:v>
                </c:pt>
                <c:pt idx="14417">
                  <c:v>173.5</c:v>
                </c:pt>
                <c:pt idx="14418">
                  <c:v>176.6</c:v>
                </c:pt>
                <c:pt idx="14419">
                  <c:v>174.3</c:v>
                </c:pt>
                <c:pt idx="14420">
                  <c:v>173.1</c:v>
                </c:pt>
                <c:pt idx="14421">
                  <c:v>175.5</c:v>
                </c:pt>
                <c:pt idx="14422">
                  <c:v>174.7</c:v>
                </c:pt>
                <c:pt idx="14423">
                  <c:v>176.4</c:v>
                </c:pt>
                <c:pt idx="14424">
                  <c:v>172.8</c:v>
                </c:pt>
                <c:pt idx="14425">
                  <c:v>172.5</c:v>
                </c:pt>
                <c:pt idx="14426">
                  <c:v>174.7</c:v>
                </c:pt>
                <c:pt idx="14427">
                  <c:v>174.3</c:v>
                </c:pt>
                <c:pt idx="14428">
                  <c:v>173.5</c:v>
                </c:pt>
                <c:pt idx="14429">
                  <c:v>173.3</c:v>
                </c:pt>
                <c:pt idx="14430">
                  <c:v>174.8</c:v>
                </c:pt>
                <c:pt idx="14431">
                  <c:v>174.9</c:v>
                </c:pt>
                <c:pt idx="14432">
                  <c:v>173.4</c:v>
                </c:pt>
                <c:pt idx="14433">
                  <c:v>175.1</c:v>
                </c:pt>
                <c:pt idx="14434">
                  <c:v>173.9</c:v>
                </c:pt>
                <c:pt idx="14435">
                  <c:v>172.8</c:v>
                </c:pt>
                <c:pt idx="14436">
                  <c:v>172</c:v>
                </c:pt>
                <c:pt idx="14437">
                  <c:v>173</c:v>
                </c:pt>
                <c:pt idx="14438">
                  <c:v>175.6</c:v>
                </c:pt>
                <c:pt idx="14439">
                  <c:v>173.2</c:v>
                </c:pt>
                <c:pt idx="14440">
                  <c:v>174.1</c:v>
                </c:pt>
                <c:pt idx="14441">
                  <c:v>173.2</c:v>
                </c:pt>
                <c:pt idx="14442">
                  <c:v>174.6</c:v>
                </c:pt>
                <c:pt idx="14443">
                  <c:v>173.8</c:v>
                </c:pt>
                <c:pt idx="14444">
                  <c:v>173.8</c:v>
                </c:pt>
                <c:pt idx="14445">
                  <c:v>173.6</c:v>
                </c:pt>
                <c:pt idx="14446">
                  <c:v>175.2</c:v>
                </c:pt>
                <c:pt idx="14447">
                  <c:v>173.7</c:v>
                </c:pt>
                <c:pt idx="14448">
                  <c:v>173.8</c:v>
                </c:pt>
                <c:pt idx="14449">
                  <c:v>173.8</c:v>
                </c:pt>
                <c:pt idx="14450">
                  <c:v>175.8</c:v>
                </c:pt>
                <c:pt idx="14451">
                  <c:v>175.2</c:v>
                </c:pt>
                <c:pt idx="14452">
                  <c:v>174.9</c:v>
                </c:pt>
                <c:pt idx="14453">
                  <c:v>172.7</c:v>
                </c:pt>
                <c:pt idx="14454">
                  <c:v>174.3</c:v>
                </c:pt>
                <c:pt idx="14455">
                  <c:v>173.3</c:v>
                </c:pt>
                <c:pt idx="14456">
                  <c:v>173.8</c:v>
                </c:pt>
                <c:pt idx="14457">
                  <c:v>171.2</c:v>
                </c:pt>
                <c:pt idx="14458">
                  <c:v>172.2</c:v>
                </c:pt>
                <c:pt idx="14459">
                  <c:v>175.4</c:v>
                </c:pt>
                <c:pt idx="14460">
                  <c:v>174.6</c:v>
                </c:pt>
                <c:pt idx="14461">
                  <c:v>174.5</c:v>
                </c:pt>
                <c:pt idx="14462">
                  <c:v>173.7</c:v>
                </c:pt>
                <c:pt idx="14463">
                  <c:v>175.2</c:v>
                </c:pt>
                <c:pt idx="14464">
                  <c:v>173</c:v>
                </c:pt>
                <c:pt idx="14465">
                  <c:v>174</c:v>
                </c:pt>
                <c:pt idx="14466">
                  <c:v>174.2</c:v>
                </c:pt>
                <c:pt idx="14467">
                  <c:v>174.5</c:v>
                </c:pt>
                <c:pt idx="14468">
                  <c:v>174</c:v>
                </c:pt>
                <c:pt idx="14469">
                  <c:v>174.2</c:v>
                </c:pt>
                <c:pt idx="14470">
                  <c:v>176.8</c:v>
                </c:pt>
                <c:pt idx="14471">
                  <c:v>176.3</c:v>
                </c:pt>
                <c:pt idx="14472">
                  <c:v>174.8</c:v>
                </c:pt>
                <c:pt idx="14473">
                  <c:v>175.4</c:v>
                </c:pt>
                <c:pt idx="14474">
                  <c:v>174.2</c:v>
                </c:pt>
                <c:pt idx="14475">
                  <c:v>175.1</c:v>
                </c:pt>
                <c:pt idx="14476">
                  <c:v>176.1</c:v>
                </c:pt>
                <c:pt idx="14477">
                  <c:v>170.9</c:v>
                </c:pt>
                <c:pt idx="14478">
                  <c:v>173.7</c:v>
                </c:pt>
                <c:pt idx="14479">
                  <c:v>173.5</c:v>
                </c:pt>
                <c:pt idx="14480">
                  <c:v>174.3</c:v>
                </c:pt>
                <c:pt idx="14481">
                  <c:v>173.9</c:v>
                </c:pt>
                <c:pt idx="14482">
                  <c:v>173.9</c:v>
                </c:pt>
                <c:pt idx="14483">
                  <c:v>174.2</c:v>
                </c:pt>
                <c:pt idx="14484">
                  <c:v>173.9</c:v>
                </c:pt>
                <c:pt idx="14485">
                  <c:v>172.6</c:v>
                </c:pt>
                <c:pt idx="14486">
                  <c:v>173.1</c:v>
                </c:pt>
                <c:pt idx="14487">
                  <c:v>173.3</c:v>
                </c:pt>
                <c:pt idx="14488">
                  <c:v>173.4</c:v>
                </c:pt>
                <c:pt idx="14489">
                  <c:v>173.6</c:v>
                </c:pt>
                <c:pt idx="14490">
                  <c:v>173.2</c:v>
                </c:pt>
                <c:pt idx="14491">
                  <c:v>174.2</c:v>
                </c:pt>
                <c:pt idx="14492">
                  <c:v>175.2</c:v>
                </c:pt>
                <c:pt idx="14493">
                  <c:v>173.6</c:v>
                </c:pt>
                <c:pt idx="14494">
                  <c:v>172.7</c:v>
                </c:pt>
                <c:pt idx="14495">
                  <c:v>174.3</c:v>
                </c:pt>
                <c:pt idx="14496">
                  <c:v>174</c:v>
                </c:pt>
                <c:pt idx="14497">
                  <c:v>173</c:v>
                </c:pt>
                <c:pt idx="14498">
                  <c:v>175.9</c:v>
                </c:pt>
                <c:pt idx="14499">
                  <c:v>174.2</c:v>
                </c:pt>
                <c:pt idx="14500">
                  <c:v>174.9</c:v>
                </c:pt>
                <c:pt idx="14501">
                  <c:v>171.7</c:v>
                </c:pt>
                <c:pt idx="14502">
                  <c:v>174.3</c:v>
                </c:pt>
                <c:pt idx="14503">
                  <c:v>173.8</c:v>
                </c:pt>
                <c:pt idx="14504">
                  <c:v>173.3</c:v>
                </c:pt>
                <c:pt idx="14505">
                  <c:v>172.9</c:v>
                </c:pt>
                <c:pt idx="14506">
                  <c:v>172.3</c:v>
                </c:pt>
                <c:pt idx="14507">
                  <c:v>172.8</c:v>
                </c:pt>
                <c:pt idx="14508">
                  <c:v>175.2</c:v>
                </c:pt>
                <c:pt idx="14509">
                  <c:v>171.4</c:v>
                </c:pt>
                <c:pt idx="14510">
                  <c:v>172.6</c:v>
                </c:pt>
                <c:pt idx="14511">
                  <c:v>173.6</c:v>
                </c:pt>
                <c:pt idx="14512">
                  <c:v>172.8</c:v>
                </c:pt>
                <c:pt idx="14513">
                  <c:v>173.8</c:v>
                </c:pt>
                <c:pt idx="14514">
                  <c:v>174</c:v>
                </c:pt>
                <c:pt idx="14515">
                  <c:v>175.1</c:v>
                </c:pt>
                <c:pt idx="14516">
                  <c:v>173.1</c:v>
                </c:pt>
                <c:pt idx="14517">
                  <c:v>172.4</c:v>
                </c:pt>
                <c:pt idx="14518">
                  <c:v>173.4</c:v>
                </c:pt>
                <c:pt idx="14519">
                  <c:v>173.3</c:v>
                </c:pt>
                <c:pt idx="14520">
                  <c:v>173.4</c:v>
                </c:pt>
                <c:pt idx="14521">
                  <c:v>172.8</c:v>
                </c:pt>
                <c:pt idx="14522">
                  <c:v>172.3</c:v>
                </c:pt>
                <c:pt idx="14523">
                  <c:v>173.5</c:v>
                </c:pt>
                <c:pt idx="14524">
                  <c:v>174.3</c:v>
                </c:pt>
                <c:pt idx="14525">
                  <c:v>170.9</c:v>
                </c:pt>
                <c:pt idx="14526">
                  <c:v>172.1</c:v>
                </c:pt>
                <c:pt idx="14527">
                  <c:v>173.4</c:v>
                </c:pt>
                <c:pt idx="14528">
                  <c:v>174.6</c:v>
                </c:pt>
                <c:pt idx="14529">
                  <c:v>172.9</c:v>
                </c:pt>
                <c:pt idx="14530">
                  <c:v>174.5</c:v>
                </c:pt>
                <c:pt idx="14531">
                  <c:v>174.6</c:v>
                </c:pt>
                <c:pt idx="14532">
                  <c:v>172.4</c:v>
                </c:pt>
                <c:pt idx="14533">
                  <c:v>171.3</c:v>
                </c:pt>
                <c:pt idx="14534">
                  <c:v>174</c:v>
                </c:pt>
                <c:pt idx="14535">
                  <c:v>173.4</c:v>
                </c:pt>
                <c:pt idx="14536">
                  <c:v>172.5</c:v>
                </c:pt>
                <c:pt idx="14537">
                  <c:v>175.3</c:v>
                </c:pt>
                <c:pt idx="14538">
                  <c:v>174.3</c:v>
                </c:pt>
                <c:pt idx="14539">
                  <c:v>174.7</c:v>
                </c:pt>
                <c:pt idx="14540">
                  <c:v>173.8</c:v>
                </c:pt>
                <c:pt idx="14541">
                  <c:v>173.6</c:v>
                </c:pt>
                <c:pt idx="14542">
                  <c:v>173.4</c:v>
                </c:pt>
                <c:pt idx="14543">
                  <c:v>171.9</c:v>
                </c:pt>
                <c:pt idx="14544">
                  <c:v>174</c:v>
                </c:pt>
                <c:pt idx="14545">
                  <c:v>173.1</c:v>
                </c:pt>
                <c:pt idx="14546">
                  <c:v>173.9</c:v>
                </c:pt>
                <c:pt idx="14547">
                  <c:v>173.4</c:v>
                </c:pt>
                <c:pt idx="14548">
                  <c:v>176.1</c:v>
                </c:pt>
                <c:pt idx="14549">
                  <c:v>175.6</c:v>
                </c:pt>
                <c:pt idx="14550">
                  <c:v>173.9</c:v>
                </c:pt>
                <c:pt idx="14551">
                  <c:v>176.3</c:v>
                </c:pt>
                <c:pt idx="14552">
                  <c:v>175.7</c:v>
                </c:pt>
                <c:pt idx="14553">
                  <c:v>174.8</c:v>
                </c:pt>
                <c:pt idx="14554">
                  <c:v>173</c:v>
                </c:pt>
                <c:pt idx="14555">
                  <c:v>171.9</c:v>
                </c:pt>
                <c:pt idx="14556">
                  <c:v>174.5</c:v>
                </c:pt>
                <c:pt idx="14557">
                  <c:v>175.2</c:v>
                </c:pt>
                <c:pt idx="14558">
                  <c:v>172.7</c:v>
                </c:pt>
                <c:pt idx="14559">
                  <c:v>174.7</c:v>
                </c:pt>
                <c:pt idx="14560">
                  <c:v>174.3</c:v>
                </c:pt>
                <c:pt idx="14561">
                  <c:v>173.2</c:v>
                </c:pt>
                <c:pt idx="14562">
                  <c:v>173.5</c:v>
                </c:pt>
                <c:pt idx="14563">
                  <c:v>174.9</c:v>
                </c:pt>
                <c:pt idx="14564">
                  <c:v>174.6</c:v>
                </c:pt>
                <c:pt idx="14565">
                  <c:v>173.4</c:v>
                </c:pt>
                <c:pt idx="14566">
                  <c:v>172.5</c:v>
                </c:pt>
                <c:pt idx="14567">
                  <c:v>173.2</c:v>
                </c:pt>
                <c:pt idx="14568">
                  <c:v>175.1</c:v>
                </c:pt>
                <c:pt idx="14569">
                  <c:v>174.5</c:v>
                </c:pt>
                <c:pt idx="14570">
                  <c:v>173.4</c:v>
                </c:pt>
                <c:pt idx="14571">
                  <c:v>173.7</c:v>
                </c:pt>
                <c:pt idx="14572">
                  <c:v>173.2</c:v>
                </c:pt>
                <c:pt idx="14573">
                  <c:v>176</c:v>
                </c:pt>
                <c:pt idx="14574">
                  <c:v>174.5</c:v>
                </c:pt>
                <c:pt idx="14575">
                  <c:v>172.6</c:v>
                </c:pt>
                <c:pt idx="14576">
                  <c:v>173.9</c:v>
                </c:pt>
                <c:pt idx="14577">
                  <c:v>173.8</c:v>
                </c:pt>
                <c:pt idx="14578">
                  <c:v>174.5</c:v>
                </c:pt>
                <c:pt idx="14579">
                  <c:v>174.2</c:v>
                </c:pt>
                <c:pt idx="14580">
                  <c:v>173.4</c:v>
                </c:pt>
                <c:pt idx="14581">
                  <c:v>175.9</c:v>
                </c:pt>
                <c:pt idx="14582">
                  <c:v>176</c:v>
                </c:pt>
                <c:pt idx="14583">
                  <c:v>173.5</c:v>
                </c:pt>
                <c:pt idx="14584">
                  <c:v>174.9</c:v>
                </c:pt>
                <c:pt idx="14585">
                  <c:v>175.5</c:v>
                </c:pt>
                <c:pt idx="14586">
                  <c:v>175</c:v>
                </c:pt>
                <c:pt idx="14587">
                  <c:v>174</c:v>
                </c:pt>
                <c:pt idx="14588">
                  <c:v>172.6</c:v>
                </c:pt>
                <c:pt idx="14589">
                  <c:v>173.4</c:v>
                </c:pt>
                <c:pt idx="14590">
                  <c:v>174.9</c:v>
                </c:pt>
                <c:pt idx="14591">
                  <c:v>174.8</c:v>
                </c:pt>
                <c:pt idx="14592">
                  <c:v>173.4</c:v>
                </c:pt>
                <c:pt idx="14593">
                  <c:v>174.1</c:v>
                </c:pt>
                <c:pt idx="14594">
                  <c:v>174</c:v>
                </c:pt>
                <c:pt idx="14595">
                  <c:v>174.7</c:v>
                </c:pt>
                <c:pt idx="14596">
                  <c:v>173.2</c:v>
                </c:pt>
                <c:pt idx="14597">
                  <c:v>175.8</c:v>
                </c:pt>
                <c:pt idx="14598">
                  <c:v>177.3</c:v>
                </c:pt>
                <c:pt idx="14599">
                  <c:v>175.1</c:v>
                </c:pt>
                <c:pt idx="14600">
                  <c:v>173.5</c:v>
                </c:pt>
                <c:pt idx="14601">
                  <c:v>174.6</c:v>
                </c:pt>
                <c:pt idx="14602">
                  <c:v>174.9</c:v>
                </c:pt>
                <c:pt idx="14603">
                  <c:v>174.8</c:v>
                </c:pt>
                <c:pt idx="14604">
                  <c:v>174</c:v>
                </c:pt>
                <c:pt idx="14605">
                  <c:v>175.1</c:v>
                </c:pt>
                <c:pt idx="14606">
                  <c:v>173.7</c:v>
                </c:pt>
                <c:pt idx="14607">
                  <c:v>175.8</c:v>
                </c:pt>
                <c:pt idx="14608">
                  <c:v>175.2</c:v>
                </c:pt>
                <c:pt idx="14609">
                  <c:v>173.9</c:v>
                </c:pt>
                <c:pt idx="14610">
                  <c:v>174.1</c:v>
                </c:pt>
                <c:pt idx="14611">
                  <c:v>175</c:v>
                </c:pt>
                <c:pt idx="14612">
                  <c:v>174.6</c:v>
                </c:pt>
                <c:pt idx="14613">
                  <c:v>174.5</c:v>
                </c:pt>
                <c:pt idx="14614">
                  <c:v>176.8</c:v>
                </c:pt>
                <c:pt idx="14615">
                  <c:v>175.9</c:v>
                </c:pt>
                <c:pt idx="14616">
                  <c:v>175.4</c:v>
                </c:pt>
                <c:pt idx="14617">
                  <c:v>173.5</c:v>
                </c:pt>
                <c:pt idx="14618">
                  <c:v>175.2</c:v>
                </c:pt>
                <c:pt idx="14619">
                  <c:v>174.6</c:v>
                </c:pt>
                <c:pt idx="14620">
                  <c:v>174.6</c:v>
                </c:pt>
                <c:pt idx="14621">
                  <c:v>173.3</c:v>
                </c:pt>
                <c:pt idx="14622">
                  <c:v>174.8</c:v>
                </c:pt>
                <c:pt idx="14623">
                  <c:v>174.6</c:v>
                </c:pt>
                <c:pt idx="14624">
                  <c:v>176.1</c:v>
                </c:pt>
                <c:pt idx="14625">
                  <c:v>173.6</c:v>
                </c:pt>
                <c:pt idx="14626">
                  <c:v>173.9</c:v>
                </c:pt>
                <c:pt idx="14627">
                  <c:v>175.1</c:v>
                </c:pt>
                <c:pt idx="14628">
                  <c:v>175.8</c:v>
                </c:pt>
                <c:pt idx="14629">
                  <c:v>174.1</c:v>
                </c:pt>
                <c:pt idx="14630">
                  <c:v>174.6</c:v>
                </c:pt>
                <c:pt idx="14631">
                  <c:v>174.6</c:v>
                </c:pt>
                <c:pt idx="14632">
                  <c:v>175.2</c:v>
                </c:pt>
                <c:pt idx="14633">
                  <c:v>174.4</c:v>
                </c:pt>
                <c:pt idx="14634">
                  <c:v>172.2</c:v>
                </c:pt>
                <c:pt idx="14635">
                  <c:v>175.5</c:v>
                </c:pt>
                <c:pt idx="14636">
                  <c:v>175.9</c:v>
                </c:pt>
                <c:pt idx="14637">
                  <c:v>175.1</c:v>
                </c:pt>
                <c:pt idx="14638">
                  <c:v>174.3</c:v>
                </c:pt>
                <c:pt idx="14639">
                  <c:v>176</c:v>
                </c:pt>
                <c:pt idx="14640">
                  <c:v>174.9</c:v>
                </c:pt>
                <c:pt idx="14641">
                  <c:v>173.7</c:v>
                </c:pt>
                <c:pt idx="14642">
                  <c:v>174</c:v>
                </c:pt>
                <c:pt idx="14643">
                  <c:v>174.6</c:v>
                </c:pt>
                <c:pt idx="14644">
                  <c:v>175.2</c:v>
                </c:pt>
                <c:pt idx="14645">
                  <c:v>175.7</c:v>
                </c:pt>
                <c:pt idx="14646">
                  <c:v>172.8</c:v>
                </c:pt>
                <c:pt idx="14647">
                  <c:v>174.7</c:v>
                </c:pt>
                <c:pt idx="14648">
                  <c:v>176.2</c:v>
                </c:pt>
                <c:pt idx="14649">
                  <c:v>176.2</c:v>
                </c:pt>
                <c:pt idx="14650">
                  <c:v>173.4</c:v>
                </c:pt>
                <c:pt idx="14651">
                  <c:v>174.4</c:v>
                </c:pt>
                <c:pt idx="14652">
                  <c:v>174.5</c:v>
                </c:pt>
                <c:pt idx="14653">
                  <c:v>174.5</c:v>
                </c:pt>
                <c:pt idx="14654">
                  <c:v>174</c:v>
                </c:pt>
                <c:pt idx="14655">
                  <c:v>173.1</c:v>
                </c:pt>
                <c:pt idx="14656">
                  <c:v>172.9</c:v>
                </c:pt>
                <c:pt idx="14657">
                  <c:v>173.4</c:v>
                </c:pt>
                <c:pt idx="14658">
                  <c:v>176.8</c:v>
                </c:pt>
                <c:pt idx="14659">
                  <c:v>173.2</c:v>
                </c:pt>
                <c:pt idx="14660">
                  <c:v>174</c:v>
                </c:pt>
                <c:pt idx="14661">
                  <c:v>175</c:v>
                </c:pt>
                <c:pt idx="14662">
                  <c:v>175.1</c:v>
                </c:pt>
                <c:pt idx="14663">
                  <c:v>175</c:v>
                </c:pt>
                <c:pt idx="14664">
                  <c:v>174.8</c:v>
                </c:pt>
                <c:pt idx="14665">
                  <c:v>175.9</c:v>
                </c:pt>
                <c:pt idx="14666">
                  <c:v>173.8</c:v>
                </c:pt>
                <c:pt idx="14667">
                  <c:v>174.5</c:v>
                </c:pt>
                <c:pt idx="14668">
                  <c:v>172.4</c:v>
                </c:pt>
                <c:pt idx="14669">
                  <c:v>174</c:v>
                </c:pt>
                <c:pt idx="14670">
                  <c:v>174.9</c:v>
                </c:pt>
                <c:pt idx="14671">
                  <c:v>173.5</c:v>
                </c:pt>
                <c:pt idx="14672">
                  <c:v>174.3</c:v>
                </c:pt>
                <c:pt idx="14673">
                  <c:v>173.4</c:v>
                </c:pt>
                <c:pt idx="14674">
                  <c:v>173.8</c:v>
                </c:pt>
                <c:pt idx="14675">
                  <c:v>174.4</c:v>
                </c:pt>
                <c:pt idx="14676">
                  <c:v>173.4</c:v>
                </c:pt>
                <c:pt idx="14677">
                  <c:v>172.6</c:v>
                </c:pt>
                <c:pt idx="14678">
                  <c:v>173.6</c:v>
                </c:pt>
                <c:pt idx="14679">
                  <c:v>173.1</c:v>
                </c:pt>
                <c:pt idx="14680">
                  <c:v>174.1</c:v>
                </c:pt>
                <c:pt idx="14681">
                  <c:v>173.8</c:v>
                </c:pt>
                <c:pt idx="14682">
                  <c:v>176.3</c:v>
                </c:pt>
                <c:pt idx="14683">
                  <c:v>174.9</c:v>
                </c:pt>
                <c:pt idx="14684">
                  <c:v>173.5</c:v>
                </c:pt>
                <c:pt idx="14685">
                  <c:v>173.1</c:v>
                </c:pt>
                <c:pt idx="14686">
                  <c:v>174.7</c:v>
                </c:pt>
                <c:pt idx="14687">
                  <c:v>174</c:v>
                </c:pt>
                <c:pt idx="14688">
                  <c:v>175.1</c:v>
                </c:pt>
                <c:pt idx="14689">
                  <c:v>175.6</c:v>
                </c:pt>
                <c:pt idx="14690">
                  <c:v>173.2</c:v>
                </c:pt>
                <c:pt idx="14691">
                  <c:v>174.5</c:v>
                </c:pt>
                <c:pt idx="14692">
                  <c:v>174.3</c:v>
                </c:pt>
                <c:pt idx="14693">
                  <c:v>173.7</c:v>
                </c:pt>
                <c:pt idx="14694">
                  <c:v>174.3</c:v>
                </c:pt>
                <c:pt idx="14695">
                  <c:v>175.8</c:v>
                </c:pt>
                <c:pt idx="14696">
                  <c:v>174.9</c:v>
                </c:pt>
                <c:pt idx="14697">
                  <c:v>173.5</c:v>
                </c:pt>
                <c:pt idx="14698">
                  <c:v>176</c:v>
                </c:pt>
                <c:pt idx="14699">
                  <c:v>175.2</c:v>
                </c:pt>
                <c:pt idx="14700">
                  <c:v>174.3</c:v>
                </c:pt>
                <c:pt idx="14701">
                  <c:v>174.1</c:v>
                </c:pt>
                <c:pt idx="14702">
                  <c:v>173.7</c:v>
                </c:pt>
                <c:pt idx="14703">
                  <c:v>175.4</c:v>
                </c:pt>
                <c:pt idx="14704">
                  <c:v>174.1</c:v>
                </c:pt>
                <c:pt idx="14705">
                  <c:v>174.4</c:v>
                </c:pt>
                <c:pt idx="14706">
                  <c:v>173.8</c:v>
                </c:pt>
                <c:pt idx="14707">
                  <c:v>174.7</c:v>
                </c:pt>
                <c:pt idx="14708">
                  <c:v>176.8</c:v>
                </c:pt>
                <c:pt idx="14709">
                  <c:v>174.6</c:v>
                </c:pt>
                <c:pt idx="14710">
                  <c:v>173.1</c:v>
                </c:pt>
                <c:pt idx="14711">
                  <c:v>174.3</c:v>
                </c:pt>
                <c:pt idx="14712">
                  <c:v>174.5</c:v>
                </c:pt>
                <c:pt idx="14713">
                  <c:v>173.1</c:v>
                </c:pt>
                <c:pt idx="14714">
                  <c:v>173.6</c:v>
                </c:pt>
                <c:pt idx="14715">
                  <c:v>173.9</c:v>
                </c:pt>
                <c:pt idx="14716">
                  <c:v>175.8</c:v>
                </c:pt>
                <c:pt idx="14717">
                  <c:v>174.3</c:v>
                </c:pt>
                <c:pt idx="14718">
                  <c:v>173.9</c:v>
                </c:pt>
                <c:pt idx="14719">
                  <c:v>175.9</c:v>
                </c:pt>
                <c:pt idx="14720">
                  <c:v>174.7</c:v>
                </c:pt>
                <c:pt idx="14721">
                  <c:v>173.7</c:v>
                </c:pt>
                <c:pt idx="14722">
                  <c:v>172.4</c:v>
                </c:pt>
                <c:pt idx="14723">
                  <c:v>174.1</c:v>
                </c:pt>
                <c:pt idx="14724">
                  <c:v>174.7</c:v>
                </c:pt>
                <c:pt idx="14725">
                  <c:v>174.6</c:v>
                </c:pt>
                <c:pt idx="14726">
                  <c:v>173.5</c:v>
                </c:pt>
                <c:pt idx="14727">
                  <c:v>173.5</c:v>
                </c:pt>
                <c:pt idx="14728">
                  <c:v>174.2</c:v>
                </c:pt>
                <c:pt idx="14729">
                  <c:v>173.5</c:v>
                </c:pt>
                <c:pt idx="14730">
                  <c:v>174.3</c:v>
                </c:pt>
                <c:pt idx="14731">
                  <c:v>173.8</c:v>
                </c:pt>
                <c:pt idx="14732">
                  <c:v>175.5</c:v>
                </c:pt>
                <c:pt idx="14733">
                  <c:v>173.9</c:v>
                </c:pt>
                <c:pt idx="14734">
                  <c:v>171.9</c:v>
                </c:pt>
                <c:pt idx="14735">
                  <c:v>173.1</c:v>
                </c:pt>
                <c:pt idx="14736">
                  <c:v>174.6</c:v>
                </c:pt>
                <c:pt idx="14737">
                  <c:v>173.5</c:v>
                </c:pt>
                <c:pt idx="14738">
                  <c:v>175.3</c:v>
                </c:pt>
                <c:pt idx="14739">
                  <c:v>175.2</c:v>
                </c:pt>
                <c:pt idx="14740">
                  <c:v>176</c:v>
                </c:pt>
                <c:pt idx="14741">
                  <c:v>175.6</c:v>
                </c:pt>
                <c:pt idx="14742">
                  <c:v>175.3</c:v>
                </c:pt>
                <c:pt idx="14743">
                  <c:v>174.1</c:v>
                </c:pt>
                <c:pt idx="14744">
                  <c:v>173.3</c:v>
                </c:pt>
                <c:pt idx="14745">
                  <c:v>174.9</c:v>
                </c:pt>
                <c:pt idx="14746">
                  <c:v>174</c:v>
                </c:pt>
                <c:pt idx="14747">
                  <c:v>175.1</c:v>
                </c:pt>
                <c:pt idx="14748">
                  <c:v>174.5</c:v>
                </c:pt>
                <c:pt idx="14749">
                  <c:v>174.8</c:v>
                </c:pt>
                <c:pt idx="14750">
                  <c:v>176</c:v>
                </c:pt>
                <c:pt idx="14751">
                  <c:v>173.9</c:v>
                </c:pt>
                <c:pt idx="14752">
                  <c:v>174.1</c:v>
                </c:pt>
                <c:pt idx="14753">
                  <c:v>175.2</c:v>
                </c:pt>
                <c:pt idx="14754">
                  <c:v>175.4</c:v>
                </c:pt>
                <c:pt idx="14755">
                  <c:v>174.1</c:v>
                </c:pt>
                <c:pt idx="14756">
                  <c:v>174.8</c:v>
                </c:pt>
                <c:pt idx="14757">
                  <c:v>174.7</c:v>
                </c:pt>
                <c:pt idx="14758">
                  <c:v>175.3</c:v>
                </c:pt>
                <c:pt idx="14759">
                  <c:v>175.5</c:v>
                </c:pt>
                <c:pt idx="14760">
                  <c:v>176.5</c:v>
                </c:pt>
                <c:pt idx="14761">
                  <c:v>175.4</c:v>
                </c:pt>
                <c:pt idx="14762">
                  <c:v>175.4</c:v>
                </c:pt>
                <c:pt idx="14763">
                  <c:v>173.9</c:v>
                </c:pt>
                <c:pt idx="14764">
                  <c:v>174.3</c:v>
                </c:pt>
                <c:pt idx="14765">
                  <c:v>174.5</c:v>
                </c:pt>
                <c:pt idx="14766">
                  <c:v>174.9</c:v>
                </c:pt>
                <c:pt idx="14767">
                  <c:v>174.3</c:v>
                </c:pt>
                <c:pt idx="14768">
                  <c:v>173.9</c:v>
                </c:pt>
                <c:pt idx="14769">
                  <c:v>173.8</c:v>
                </c:pt>
                <c:pt idx="14770">
                  <c:v>174.2</c:v>
                </c:pt>
                <c:pt idx="14771">
                  <c:v>172.6</c:v>
                </c:pt>
                <c:pt idx="14772">
                  <c:v>173.9</c:v>
                </c:pt>
                <c:pt idx="14773">
                  <c:v>173.2</c:v>
                </c:pt>
                <c:pt idx="14774">
                  <c:v>173.7</c:v>
                </c:pt>
                <c:pt idx="14775">
                  <c:v>175.4</c:v>
                </c:pt>
                <c:pt idx="14776">
                  <c:v>173.9</c:v>
                </c:pt>
                <c:pt idx="14777">
                  <c:v>172.1</c:v>
                </c:pt>
                <c:pt idx="14778">
                  <c:v>175.9</c:v>
                </c:pt>
                <c:pt idx="14779">
                  <c:v>174.1</c:v>
                </c:pt>
                <c:pt idx="14780">
                  <c:v>175</c:v>
                </c:pt>
                <c:pt idx="14781">
                  <c:v>174.3</c:v>
                </c:pt>
                <c:pt idx="14782">
                  <c:v>175.4</c:v>
                </c:pt>
                <c:pt idx="14783">
                  <c:v>175.4</c:v>
                </c:pt>
                <c:pt idx="14784">
                  <c:v>173.2</c:v>
                </c:pt>
                <c:pt idx="14785">
                  <c:v>172.6</c:v>
                </c:pt>
                <c:pt idx="14786">
                  <c:v>172.2</c:v>
                </c:pt>
                <c:pt idx="14787">
                  <c:v>173.2</c:v>
                </c:pt>
                <c:pt idx="14788">
                  <c:v>171.4</c:v>
                </c:pt>
                <c:pt idx="14789">
                  <c:v>172.2</c:v>
                </c:pt>
                <c:pt idx="14790">
                  <c:v>172.1</c:v>
                </c:pt>
                <c:pt idx="14791">
                  <c:v>175.3</c:v>
                </c:pt>
                <c:pt idx="14792">
                  <c:v>173.8</c:v>
                </c:pt>
                <c:pt idx="14793">
                  <c:v>172</c:v>
                </c:pt>
                <c:pt idx="14794">
                  <c:v>172.8</c:v>
                </c:pt>
                <c:pt idx="14795">
                  <c:v>175.1</c:v>
                </c:pt>
                <c:pt idx="14796">
                  <c:v>173.6</c:v>
                </c:pt>
                <c:pt idx="14797">
                  <c:v>172.3</c:v>
                </c:pt>
                <c:pt idx="14798">
                  <c:v>172.7</c:v>
                </c:pt>
                <c:pt idx="14799">
                  <c:v>173.3</c:v>
                </c:pt>
                <c:pt idx="14800">
                  <c:v>174.7</c:v>
                </c:pt>
                <c:pt idx="14801">
                  <c:v>172.9</c:v>
                </c:pt>
                <c:pt idx="14802">
                  <c:v>173.2</c:v>
                </c:pt>
                <c:pt idx="14803">
                  <c:v>174.8</c:v>
                </c:pt>
                <c:pt idx="14804">
                  <c:v>173</c:v>
                </c:pt>
                <c:pt idx="14805">
                  <c:v>172.6</c:v>
                </c:pt>
                <c:pt idx="14806">
                  <c:v>174.4</c:v>
                </c:pt>
                <c:pt idx="14807">
                  <c:v>172.9</c:v>
                </c:pt>
                <c:pt idx="14808">
                  <c:v>172.8</c:v>
                </c:pt>
                <c:pt idx="14809">
                  <c:v>174</c:v>
                </c:pt>
                <c:pt idx="14810">
                  <c:v>172.1</c:v>
                </c:pt>
                <c:pt idx="14811">
                  <c:v>172.2</c:v>
                </c:pt>
                <c:pt idx="14812">
                  <c:v>171.6</c:v>
                </c:pt>
                <c:pt idx="14813">
                  <c:v>172.8</c:v>
                </c:pt>
                <c:pt idx="14814">
                  <c:v>173.1</c:v>
                </c:pt>
                <c:pt idx="14815">
                  <c:v>172.4</c:v>
                </c:pt>
                <c:pt idx="14816">
                  <c:v>174.8</c:v>
                </c:pt>
                <c:pt idx="14817">
                  <c:v>174</c:v>
                </c:pt>
                <c:pt idx="14818">
                  <c:v>172.6</c:v>
                </c:pt>
                <c:pt idx="14819">
                  <c:v>172.5</c:v>
                </c:pt>
                <c:pt idx="14820">
                  <c:v>174</c:v>
                </c:pt>
                <c:pt idx="14821">
                  <c:v>173</c:v>
                </c:pt>
                <c:pt idx="14822">
                  <c:v>172.1</c:v>
                </c:pt>
                <c:pt idx="14823">
                  <c:v>171.7</c:v>
                </c:pt>
                <c:pt idx="14824">
                  <c:v>172.6</c:v>
                </c:pt>
                <c:pt idx="14825">
                  <c:v>173.3</c:v>
                </c:pt>
                <c:pt idx="14826">
                  <c:v>171.9</c:v>
                </c:pt>
                <c:pt idx="14827">
                  <c:v>171.9</c:v>
                </c:pt>
                <c:pt idx="14828">
                  <c:v>173.2</c:v>
                </c:pt>
                <c:pt idx="14829">
                  <c:v>173</c:v>
                </c:pt>
                <c:pt idx="14830">
                  <c:v>172.9</c:v>
                </c:pt>
                <c:pt idx="14831">
                  <c:v>172.9</c:v>
                </c:pt>
                <c:pt idx="14832">
                  <c:v>174.3</c:v>
                </c:pt>
                <c:pt idx="14833">
                  <c:v>173.7</c:v>
                </c:pt>
                <c:pt idx="14834">
                  <c:v>173.1</c:v>
                </c:pt>
                <c:pt idx="14835">
                  <c:v>170.9</c:v>
                </c:pt>
                <c:pt idx="14836">
                  <c:v>173.6</c:v>
                </c:pt>
                <c:pt idx="14837">
                  <c:v>173.5</c:v>
                </c:pt>
                <c:pt idx="14838">
                  <c:v>171.8</c:v>
                </c:pt>
                <c:pt idx="14839">
                  <c:v>173.4</c:v>
                </c:pt>
                <c:pt idx="14840">
                  <c:v>173.9</c:v>
                </c:pt>
                <c:pt idx="14841">
                  <c:v>173.7</c:v>
                </c:pt>
                <c:pt idx="14842">
                  <c:v>173.9</c:v>
                </c:pt>
                <c:pt idx="14843">
                  <c:v>173.2</c:v>
                </c:pt>
                <c:pt idx="14844">
                  <c:v>171.1</c:v>
                </c:pt>
                <c:pt idx="14845">
                  <c:v>173.4</c:v>
                </c:pt>
                <c:pt idx="14846">
                  <c:v>174.2</c:v>
                </c:pt>
                <c:pt idx="14847">
                  <c:v>172</c:v>
                </c:pt>
                <c:pt idx="14848">
                  <c:v>172.4</c:v>
                </c:pt>
                <c:pt idx="14849">
                  <c:v>172.8</c:v>
                </c:pt>
                <c:pt idx="14850">
                  <c:v>175.9</c:v>
                </c:pt>
                <c:pt idx="14851">
                  <c:v>173</c:v>
                </c:pt>
                <c:pt idx="14852">
                  <c:v>172.3</c:v>
                </c:pt>
                <c:pt idx="14853">
                  <c:v>174</c:v>
                </c:pt>
                <c:pt idx="14854">
                  <c:v>173.4</c:v>
                </c:pt>
                <c:pt idx="14855">
                  <c:v>172.2</c:v>
                </c:pt>
                <c:pt idx="14856">
                  <c:v>171.8</c:v>
                </c:pt>
                <c:pt idx="14857">
                  <c:v>172.6</c:v>
                </c:pt>
                <c:pt idx="14858">
                  <c:v>173.7</c:v>
                </c:pt>
                <c:pt idx="14859">
                  <c:v>173.1</c:v>
                </c:pt>
                <c:pt idx="14860">
                  <c:v>173.2</c:v>
                </c:pt>
                <c:pt idx="14861">
                  <c:v>173.8</c:v>
                </c:pt>
                <c:pt idx="14862">
                  <c:v>173.3</c:v>
                </c:pt>
                <c:pt idx="14863">
                  <c:v>172.5</c:v>
                </c:pt>
                <c:pt idx="14864">
                  <c:v>171.9</c:v>
                </c:pt>
                <c:pt idx="14865">
                  <c:v>175.2</c:v>
                </c:pt>
                <c:pt idx="14866">
                  <c:v>174.7</c:v>
                </c:pt>
                <c:pt idx="14867">
                  <c:v>173.5</c:v>
                </c:pt>
                <c:pt idx="14868">
                  <c:v>173.4</c:v>
                </c:pt>
                <c:pt idx="14869">
                  <c:v>175.5</c:v>
                </c:pt>
                <c:pt idx="14870">
                  <c:v>172.9</c:v>
                </c:pt>
                <c:pt idx="14871">
                  <c:v>172.9</c:v>
                </c:pt>
                <c:pt idx="14872">
                  <c:v>174.5</c:v>
                </c:pt>
                <c:pt idx="14873">
                  <c:v>174.2</c:v>
                </c:pt>
                <c:pt idx="14874">
                  <c:v>173.6</c:v>
                </c:pt>
                <c:pt idx="14875">
                  <c:v>173.9</c:v>
                </c:pt>
                <c:pt idx="14876">
                  <c:v>172</c:v>
                </c:pt>
                <c:pt idx="14877">
                  <c:v>172</c:v>
                </c:pt>
                <c:pt idx="14878">
                  <c:v>174.1</c:v>
                </c:pt>
                <c:pt idx="14879">
                  <c:v>173.3</c:v>
                </c:pt>
                <c:pt idx="14880">
                  <c:v>172.7</c:v>
                </c:pt>
                <c:pt idx="14881">
                  <c:v>172.7</c:v>
                </c:pt>
                <c:pt idx="14882">
                  <c:v>174.3</c:v>
                </c:pt>
                <c:pt idx="14883">
                  <c:v>176</c:v>
                </c:pt>
                <c:pt idx="14884">
                  <c:v>172.6</c:v>
                </c:pt>
                <c:pt idx="14885">
                  <c:v>173</c:v>
                </c:pt>
                <c:pt idx="14886">
                  <c:v>174.1</c:v>
                </c:pt>
                <c:pt idx="14887">
                  <c:v>174</c:v>
                </c:pt>
                <c:pt idx="14888">
                  <c:v>173.3</c:v>
                </c:pt>
                <c:pt idx="14889">
                  <c:v>172.4</c:v>
                </c:pt>
                <c:pt idx="14890">
                  <c:v>174.6</c:v>
                </c:pt>
                <c:pt idx="14891">
                  <c:v>173.8</c:v>
                </c:pt>
                <c:pt idx="14892">
                  <c:v>173.3</c:v>
                </c:pt>
                <c:pt idx="14893">
                  <c:v>173.3</c:v>
                </c:pt>
                <c:pt idx="14894">
                  <c:v>174.7</c:v>
                </c:pt>
                <c:pt idx="14895">
                  <c:v>175.4</c:v>
                </c:pt>
                <c:pt idx="14896">
                  <c:v>173.5</c:v>
                </c:pt>
                <c:pt idx="14897">
                  <c:v>173.4</c:v>
                </c:pt>
                <c:pt idx="14898">
                  <c:v>175.8</c:v>
                </c:pt>
                <c:pt idx="14899">
                  <c:v>173.9</c:v>
                </c:pt>
                <c:pt idx="14900">
                  <c:v>173.2</c:v>
                </c:pt>
                <c:pt idx="14901">
                  <c:v>174.1</c:v>
                </c:pt>
                <c:pt idx="14902">
                  <c:v>174.3</c:v>
                </c:pt>
                <c:pt idx="14903">
                  <c:v>174.4</c:v>
                </c:pt>
                <c:pt idx="14904">
                  <c:v>174.3</c:v>
                </c:pt>
                <c:pt idx="14905">
                  <c:v>173</c:v>
                </c:pt>
                <c:pt idx="14906">
                  <c:v>175.1</c:v>
                </c:pt>
                <c:pt idx="14907">
                  <c:v>173.3</c:v>
                </c:pt>
                <c:pt idx="14908">
                  <c:v>174.3</c:v>
                </c:pt>
                <c:pt idx="14909">
                  <c:v>172.2</c:v>
                </c:pt>
                <c:pt idx="14910">
                  <c:v>174.4</c:v>
                </c:pt>
                <c:pt idx="14911">
                  <c:v>173.4</c:v>
                </c:pt>
                <c:pt idx="14912">
                  <c:v>172.5</c:v>
                </c:pt>
                <c:pt idx="14913">
                  <c:v>174.5</c:v>
                </c:pt>
                <c:pt idx="14914">
                  <c:v>175.2</c:v>
                </c:pt>
                <c:pt idx="14915">
                  <c:v>175.7</c:v>
                </c:pt>
                <c:pt idx="14916">
                  <c:v>174.6</c:v>
                </c:pt>
                <c:pt idx="14917">
                  <c:v>172.7</c:v>
                </c:pt>
                <c:pt idx="14918">
                  <c:v>174.7</c:v>
                </c:pt>
                <c:pt idx="14919">
                  <c:v>174.8</c:v>
                </c:pt>
                <c:pt idx="14920">
                  <c:v>175.3</c:v>
                </c:pt>
                <c:pt idx="14921">
                  <c:v>172.2</c:v>
                </c:pt>
                <c:pt idx="14922">
                  <c:v>174.4</c:v>
                </c:pt>
                <c:pt idx="14923">
                  <c:v>175.7</c:v>
                </c:pt>
                <c:pt idx="14924">
                  <c:v>173.8</c:v>
                </c:pt>
                <c:pt idx="14925">
                  <c:v>173.1</c:v>
                </c:pt>
                <c:pt idx="14926">
                  <c:v>173.8</c:v>
                </c:pt>
                <c:pt idx="14927">
                  <c:v>174</c:v>
                </c:pt>
                <c:pt idx="14928">
                  <c:v>173.3</c:v>
                </c:pt>
                <c:pt idx="14929">
                  <c:v>173.8</c:v>
                </c:pt>
                <c:pt idx="14930">
                  <c:v>173.8</c:v>
                </c:pt>
                <c:pt idx="14931">
                  <c:v>174.6</c:v>
                </c:pt>
                <c:pt idx="14932">
                  <c:v>173.5</c:v>
                </c:pt>
                <c:pt idx="14933">
                  <c:v>171.1</c:v>
                </c:pt>
                <c:pt idx="14934">
                  <c:v>174.5</c:v>
                </c:pt>
                <c:pt idx="14935">
                  <c:v>172.1</c:v>
                </c:pt>
                <c:pt idx="14936">
                  <c:v>172.9</c:v>
                </c:pt>
                <c:pt idx="14937">
                  <c:v>173.3</c:v>
                </c:pt>
                <c:pt idx="14938">
                  <c:v>173.7</c:v>
                </c:pt>
                <c:pt idx="14939">
                  <c:v>174.1</c:v>
                </c:pt>
                <c:pt idx="14940">
                  <c:v>174.4</c:v>
                </c:pt>
                <c:pt idx="14941">
                  <c:v>172.7</c:v>
                </c:pt>
                <c:pt idx="14942">
                  <c:v>173.6</c:v>
                </c:pt>
                <c:pt idx="14943">
                  <c:v>173.6</c:v>
                </c:pt>
                <c:pt idx="14944">
                  <c:v>174.8</c:v>
                </c:pt>
                <c:pt idx="14945">
                  <c:v>173.9</c:v>
                </c:pt>
                <c:pt idx="14946">
                  <c:v>174.3</c:v>
                </c:pt>
                <c:pt idx="14947">
                  <c:v>173.9</c:v>
                </c:pt>
                <c:pt idx="14948">
                  <c:v>174.2</c:v>
                </c:pt>
                <c:pt idx="14949">
                  <c:v>173.4</c:v>
                </c:pt>
                <c:pt idx="14950">
                  <c:v>173</c:v>
                </c:pt>
                <c:pt idx="14951">
                  <c:v>175.1</c:v>
                </c:pt>
                <c:pt idx="14952">
                  <c:v>173</c:v>
                </c:pt>
                <c:pt idx="14953">
                  <c:v>173.4</c:v>
                </c:pt>
                <c:pt idx="14954">
                  <c:v>171.8</c:v>
                </c:pt>
                <c:pt idx="14955">
                  <c:v>174.4</c:v>
                </c:pt>
                <c:pt idx="14956">
                  <c:v>174.8</c:v>
                </c:pt>
                <c:pt idx="14957">
                  <c:v>172.7</c:v>
                </c:pt>
                <c:pt idx="14958">
                  <c:v>173.4</c:v>
                </c:pt>
                <c:pt idx="14959">
                  <c:v>175.3</c:v>
                </c:pt>
                <c:pt idx="14960">
                  <c:v>174.3</c:v>
                </c:pt>
                <c:pt idx="14961">
                  <c:v>173.5</c:v>
                </c:pt>
                <c:pt idx="14962">
                  <c:v>174.3</c:v>
                </c:pt>
                <c:pt idx="14963">
                  <c:v>175.1</c:v>
                </c:pt>
                <c:pt idx="14964">
                  <c:v>176</c:v>
                </c:pt>
                <c:pt idx="14965">
                  <c:v>172.4</c:v>
                </c:pt>
                <c:pt idx="14966">
                  <c:v>174.7</c:v>
                </c:pt>
                <c:pt idx="14967">
                  <c:v>173.9</c:v>
                </c:pt>
                <c:pt idx="14968">
                  <c:v>174.2</c:v>
                </c:pt>
                <c:pt idx="14969">
                  <c:v>173.9</c:v>
                </c:pt>
                <c:pt idx="14970">
                  <c:v>174.1</c:v>
                </c:pt>
                <c:pt idx="14971">
                  <c:v>173.7</c:v>
                </c:pt>
                <c:pt idx="14972">
                  <c:v>175.8</c:v>
                </c:pt>
                <c:pt idx="14973">
                  <c:v>174.9</c:v>
                </c:pt>
                <c:pt idx="14974">
                  <c:v>174.2</c:v>
                </c:pt>
                <c:pt idx="14975">
                  <c:v>174.6</c:v>
                </c:pt>
                <c:pt idx="14976">
                  <c:v>173.4</c:v>
                </c:pt>
                <c:pt idx="14977">
                  <c:v>172.5</c:v>
                </c:pt>
                <c:pt idx="14978">
                  <c:v>172.2</c:v>
                </c:pt>
                <c:pt idx="14979">
                  <c:v>174.3</c:v>
                </c:pt>
                <c:pt idx="14980">
                  <c:v>175</c:v>
                </c:pt>
                <c:pt idx="14981">
                  <c:v>173.9</c:v>
                </c:pt>
                <c:pt idx="14982">
                  <c:v>173.9</c:v>
                </c:pt>
                <c:pt idx="14983">
                  <c:v>177.2</c:v>
                </c:pt>
                <c:pt idx="14984">
                  <c:v>174.5</c:v>
                </c:pt>
                <c:pt idx="14985">
                  <c:v>174.8</c:v>
                </c:pt>
                <c:pt idx="14986">
                  <c:v>172.5</c:v>
                </c:pt>
                <c:pt idx="14987">
                  <c:v>173.8</c:v>
                </c:pt>
                <c:pt idx="14988">
                  <c:v>174.3</c:v>
                </c:pt>
                <c:pt idx="14989">
                  <c:v>172.7</c:v>
                </c:pt>
                <c:pt idx="14990">
                  <c:v>172.4</c:v>
                </c:pt>
                <c:pt idx="14991">
                  <c:v>173.4</c:v>
                </c:pt>
                <c:pt idx="14992">
                  <c:v>174.9</c:v>
                </c:pt>
                <c:pt idx="14993">
                  <c:v>173.1</c:v>
                </c:pt>
                <c:pt idx="14994">
                  <c:v>174.6</c:v>
                </c:pt>
                <c:pt idx="14995">
                  <c:v>175.2</c:v>
                </c:pt>
                <c:pt idx="14996">
                  <c:v>171.2</c:v>
                </c:pt>
                <c:pt idx="14997">
                  <c:v>170.5</c:v>
                </c:pt>
                <c:pt idx="14998">
                  <c:v>173.7</c:v>
                </c:pt>
                <c:pt idx="14999">
                  <c:v>173.6</c:v>
                </c:pt>
                <c:pt idx="15000">
                  <c:v>173.6</c:v>
                </c:pt>
                <c:pt idx="15001">
                  <c:v>173.6</c:v>
                </c:pt>
                <c:pt idx="15002">
                  <c:v>174.7</c:v>
                </c:pt>
                <c:pt idx="15003">
                  <c:v>172.4</c:v>
                </c:pt>
                <c:pt idx="15004">
                  <c:v>173.2</c:v>
                </c:pt>
                <c:pt idx="15005">
                  <c:v>171.9</c:v>
                </c:pt>
                <c:pt idx="15006">
                  <c:v>172.5</c:v>
                </c:pt>
                <c:pt idx="15007">
                  <c:v>174</c:v>
                </c:pt>
                <c:pt idx="15008">
                  <c:v>172.6</c:v>
                </c:pt>
                <c:pt idx="15009">
                  <c:v>175.2</c:v>
                </c:pt>
                <c:pt idx="15010">
                  <c:v>174.7</c:v>
                </c:pt>
                <c:pt idx="15011">
                  <c:v>175.8</c:v>
                </c:pt>
                <c:pt idx="15012">
                  <c:v>174.4</c:v>
                </c:pt>
                <c:pt idx="15013">
                  <c:v>172.6</c:v>
                </c:pt>
                <c:pt idx="15014">
                  <c:v>172.3</c:v>
                </c:pt>
                <c:pt idx="15015">
                  <c:v>172.5</c:v>
                </c:pt>
                <c:pt idx="15016">
                  <c:v>172</c:v>
                </c:pt>
                <c:pt idx="15017">
                  <c:v>173</c:v>
                </c:pt>
                <c:pt idx="15018">
                  <c:v>171.7</c:v>
                </c:pt>
                <c:pt idx="15019">
                  <c:v>173.5</c:v>
                </c:pt>
                <c:pt idx="15020">
                  <c:v>172.1</c:v>
                </c:pt>
                <c:pt idx="15021">
                  <c:v>172.2</c:v>
                </c:pt>
                <c:pt idx="15022">
                  <c:v>173.6</c:v>
                </c:pt>
                <c:pt idx="15023">
                  <c:v>173.6</c:v>
                </c:pt>
                <c:pt idx="15024">
                  <c:v>173</c:v>
                </c:pt>
                <c:pt idx="15025">
                  <c:v>172</c:v>
                </c:pt>
                <c:pt idx="15026">
                  <c:v>174.4</c:v>
                </c:pt>
                <c:pt idx="15027">
                  <c:v>174.1</c:v>
                </c:pt>
                <c:pt idx="15028">
                  <c:v>172</c:v>
                </c:pt>
                <c:pt idx="15029">
                  <c:v>171.9</c:v>
                </c:pt>
                <c:pt idx="15030">
                  <c:v>175.8</c:v>
                </c:pt>
                <c:pt idx="15031">
                  <c:v>173.9</c:v>
                </c:pt>
                <c:pt idx="15032">
                  <c:v>172.7</c:v>
                </c:pt>
                <c:pt idx="15033">
                  <c:v>173</c:v>
                </c:pt>
                <c:pt idx="15034">
                  <c:v>171.9</c:v>
                </c:pt>
                <c:pt idx="15035">
                  <c:v>172.2</c:v>
                </c:pt>
                <c:pt idx="15036">
                  <c:v>172.3</c:v>
                </c:pt>
                <c:pt idx="15037">
                  <c:v>170.5</c:v>
                </c:pt>
                <c:pt idx="15038">
                  <c:v>171.7</c:v>
                </c:pt>
                <c:pt idx="15039">
                  <c:v>173</c:v>
                </c:pt>
                <c:pt idx="15040">
                  <c:v>172.2</c:v>
                </c:pt>
                <c:pt idx="15041">
                  <c:v>172.8</c:v>
                </c:pt>
                <c:pt idx="15042">
                  <c:v>175.1</c:v>
                </c:pt>
                <c:pt idx="15043">
                  <c:v>173.8</c:v>
                </c:pt>
                <c:pt idx="15044">
                  <c:v>171.8</c:v>
                </c:pt>
                <c:pt idx="15045">
                  <c:v>173.1</c:v>
                </c:pt>
                <c:pt idx="15046">
                  <c:v>174.7</c:v>
                </c:pt>
                <c:pt idx="15047">
                  <c:v>170.9</c:v>
                </c:pt>
                <c:pt idx="15048">
                  <c:v>172</c:v>
                </c:pt>
                <c:pt idx="15049">
                  <c:v>172.5</c:v>
                </c:pt>
                <c:pt idx="15050">
                  <c:v>173.4</c:v>
                </c:pt>
                <c:pt idx="15051">
                  <c:v>171.9</c:v>
                </c:pt>
                <c:pt idx="15052">
                  <c:v>172.9</c:v>
                </c:pt>
                <c:pt idx="15053">
                  <c:v>174.3</c:v>
                </c:pt>
                <c:pt idx="15054">
                  <c:v>173.6</c:v>
                </c:pt>
                <c:pt idx="15055">
                  <c:v>172.9</c:v>
                </c:pt>
                <c:pt idx="15056">
                  <c:v>172.3</c:v>
                </c:pt>
                <c:pt idx="15057">
                  <c:v>174.2</c:v>
                </c:pt>
                <c:pt idx="15058">
                  <c:v>172.9</c:v>
                </c:pt>
                <c:pt idx="15059">
                  <c:v>173.1</c:v>
                </c:pt>
                <c:pt idx="15060">
                  <c:v>171.1</c:v>
                </c:pt>
                <c:pt idx="15061">
                  <c:v>174.6</c:v>
                </c:pt>
                <c:pt idx="15062">
                  <c:v>173.6</c:v>
                </c:pt>
                <c:pt idx="15063">
                  <c:v>173.9</c:v>
                </c:pt>
                <c:pt idx="15064">
                  <c:v>174</c:v>
                </c:pt>
                <c:pt idx="15065">
                  <c:v>175.1</c:v>
                </c:pt>
                <c:pt idx="15066">
                  <c:v>175.7</c:v>
                </c:pt>
                <c:pt idx="15067">
                  <c:v>173.3</c:v>
                </c:pt>
                <c:pt idx="15068">
                  <c:v>172.8</c:v>
                </c:pt>
                <c:pt idx="15069">
                  <c:v>172.8</c:v>
                </c:pt>
                <c:pt idx="15070">
                  <c:v>171.7</c:v>
                </c:pt>
                <c:pt idx="15071">
                  <c:v>172.3</c:v>
                </c:pt>
                <c:pt idx="15072">
                  <c:v>171.6</c:v>
                </c:pt>
                <c:pt idx="15073">
                  <c:v>176.1</c:v>
                </c:pt>
                <c:pt idx="15074">
                  <c:v>173.6</c:v>
                </c:pt>
                <c:pt idx="15075">
                  <c:v>173.7</c:v>
                </c:pt>
                <c:pt idx="15076">
                  <c:v>173.2</c:v>
                </c:pt>
                <c:pt idx="15077">
                  <c:v>173.8</c:v>
                </c:pt>
                <c:pt idx="15078">
                  <c:v>171.5</c:v>
                </c:pt>
                <c:pt idx="15079">
                  <c:v>172.5</c:v>
                </c:pt>
                <c:pt idx="15080">
                  <c:v>171.8</c:v>
                </c:pt>
                <c:pt idx="15081">
                  <c:v>173.1</c:v>
                </c:pt>
                <c:pt idx="15082">
                  <c:v>172.4</c:v>
                </c:pt>
                <c:pt idx="15083">
                  <c:v>173.9</c:v>
                </c:pt>
                <c:pt idx="15084">
                  <c:v>173.5</c:v>
                </c:pt>
                <c:pt idx="15085">
                  <c:v>174.7</c:v>
                </c:pt>
                <c:pt idx="15086">
                  <c:v>173.6</c:v>
                </c:pt>
                <c:pt idx="15087">
                  <c:v>174.2</c:v>
                </c:pt>
                <c:pt idx="15088">
                  <c:v>174.4</c:v>
                </c:pt>
                <c:pt idx="15089">
                  <c:v>173.2</c:v>
                </c:pt>
                <c:pt idx="15090">
                  <c:v>171.4</c:v>
                </c:pt>
                <c:pt idx="15091">
                  <c:v>174.1</c:v>
                </c:pt>
                <c:pt idx="15092">
                  <c:v>172.9</c:v>
                </c:pt>
                <c:pt idx="15093">
                  <c:v>173.1</c:v>
                </c:pt>
                <c:pt idx="15094">
                  <c:v>172.6</c:v>
                </c:pt>
                <c:pt idx="15095">
                  <c:v>172.2</c:v>
                </c:pt>
                <c:pt idx="15096">
                  <c:v>173.2</c:v>
                </c:pt>
                <c:pt idx="15097">
                  <c:v>174.4</c:v>
                </c:pt>
                <c:pt idx="15098">
                  <c:v>174</c:v>
                </c:pt>
                <c:pt idx="15099">
                  <c:v>175</c:v>
                </c:pt>
                <c:pt idx="15100">
                  <c:v>174.5</c:v>
                </c:pt>
                <c:pt idx="15101">
                  <c:v>175.6</c:v>
                </c:pt>
                <c:pt idx="15102">
                  <c:v>174.1</c:v>
                </c:pt>
                <c:pt idx="15103">
                  <c:v>174.3</c:v>
                </c:pt>
                <c:pt idx="15104">
                  <c:v>176.1</c:v>
                </c:pt>
                <c:pt idx="15105">
                  <c:v>173.9</c:v>
                </c:pt>
                <c:pt idx="15106">
                  <c:v>173.9</c:v>
                </c:pt>
                <c:pt idx="15107">
                  <c:v>174.9</c:v>
                </c:pt>
                <c:pt idx="15108">
                  <c:v>172.4</c:v>
                </c:pt>
                <c:pt idx="15109">
                  <c:v>173.1</c:v>
                </c:pt>
                <c:pt idx="15110">
                  <c:v>173.4</c:v>
                </c:pt>
                <c:pt idx="15111">
                  <c:v>174.7</c:v>
                </c:pt>
                <c:pt idx="15112">
                  <c:v>173.2</c:v>
                </c:pt>
                <c:pt idx="15113">
                  <c:v>172.4</c:v>
                </c:pt>
                <c:pt idx="15114">
                  <c:v>173.3</c:v>
                </c:pt>
                <c:pt idx="15115">
                  <c:v>174.3</c:v>
                </c:pt>
                <c:pt idx="15116">
                  <c:v>173.3</c:v>
                </c:pt>
                <c:pt idx="15117">
                  <c:v>172.8</c:v>
                </c:pt>
                <c:pt idx="15118">
                  <c:v>174.6</c:v>
                </c:pt>
                <c:pt idx="15119">
                  <c:v>174.2</c:v>
                </c:pt>
                <c:pt idx="15120">
                  <c:v>174.1</c:v>
                </c:pt>
                <c:pt idx="15121">
                  <c:v>173.3</c:v>
                </c:pt>
                <c:pt idx="15122">
                  <c:v>174.3</c:v>
                </c:pt>
                <c:pt idx="15123">
                  <c:v>173.1</c:v>
                </c:pt>
                <c:pt idx="15124">
                  <c:v>173.1</c:v>
                </c:pt>
                <c:pt idx="15125">
                  <c:v>173</c:v>
                </c:pt>
                <c:pt idx="15126">
                  <c:v>173.9</c:v>
                </c:pt>
                <c:pt idx="15127">
                  <c:v>172.4</c:v>
                </c:pt>
                <c:pt idx="15128">
                  <c:v>172.6</c:v>
                </c:pt>
                <c:pt idx="15129">
                  <c:v>171.9</c:v>
                </c:pt>
                <c:pt idx="15130">
                  <c:v>173.6</c:v>
                </c:pt>
                <c:pt idx="15131">
                  <c:v>172.7</c:v>
                </c:pt>
                <c:pt idx="15132">
                  <c:v>173.7</c:v>
                </c:pt>
                <c:pt idx="15133">
                  <c:v>171.7</c:v>
                </c:pt>
                <c:pt idx="15134">
                  <c:v>175.1</c:v>
                </c:pt>
                <c:pt idx="15135">
                  <c:v>173.5</c:v>
                </c:pt>
                <c:pt idx="15136">
                  <c:v>172.6</c:v>
                </c:pt>
                <c:pt idx="15137">
                  <c:v>175</c:v>
                </c:pt>
                <c:pt idx="15138">
                  <c:v>173.7</c:v>
                </c:pt>
                <c:pt idx="15139">
                  <c:v>172.8</c:v>
                </c:pt>
                <c:pt idx="15140">
                  <c:v>173.9</c:v>
                </c:pt>
                <c:pt idx="15141">
                  <c:v>175.4</c:v>
                </c:pt>
                <c:pt idx="15142">
                  <c:v>175.4</c:v>
                </c:pt>
                <c:pt idx="15143">
                  <c:v>172.7</c:v>
                </c:pt>
                <c:pt idx="15144">
                  <c:v>172.6</c:v>
                </c:pt>
                <c:pt idx="15145">
                  <c:v>175.6</c:v>
                </c:pt>
                <c:pt idx="15146">
                  <c:v>173.2</c:v>
                </c:pt>
                <c:pt idx="15147">
                  <c:v>174.3</c:v>
                </c:pt>
                <c:pt idx="15148">
                  <c:v>173</c:v>
                </c:pt>
                <c:pt idx="15149">
                  <c:v>175.7</c:v>
                </c:pt>
                <c:pt idx="15150">
                  <c:v>172.3</c:v>
                </c:pt>
                <c:pt idx="15151">
                  <c:v>171.6</c:v>
                </c:pt>
                <c:pt idx="15152">
                  <c:v>173.9</c:v>
                </c:pt>
                <c:pt idx="15153">
                  <c:v>174.5</c:v>
                </c:pt>
                <c:pt idx="15154">
                  <c:v>173.6</c:v>
                </c:pt>
                <c:pt idx="15155">
                  <c:v>172.1</c:v>
                </c:pt>
                <c:pt idx="15156">
                  <c:v>173.3</c:v>
                </c:pt>
                <c:pt idx="15157">
                  <c:v>174.5</c:v>
                </c:pt>
                <c:pt idx="15158">
                  <c:v>173.2</c:v>
                </c:pt>
                <c:pt idx="15159">
                  <c:v>172.4</c:v>
                </c:pt>
                <c:pt idx="15160">
                  <c:v>173.6</c:v>
                </c:pt>
                <c:pt idx="15161">
                  <c:v>173.1</c:v>
                </c:pt>
                <c:pt idx="15162">
                  <c:v>174.2</c:v>
                </c:pt>
                <c:pt idx="15163">
                  <c:v>173.4</c:v>
                </c:pt>
                <c:pt idx="15164">
                  <c:v>175.2</c:v>
                </c:pt>
                <c:pt idx="15165">
                  <c:v>175.2</c:v>
                </c:pt>
                <c:pt idx="15166">
                  <c:v>172.8</c:v>
                </c:pt>
                <c:pt idx="15167">
                  <c:v>173.9</c:v>
                </c:pt>
                <c:pt idx="15168">
                  <c:v>174.7</c:v>
                </c:pt>
                <c:pt idx="15169">
                  <c:v>173.7</c:v>
                </c:pt>
                <c:pt idx="15170">
                  <c:v>172.6</c:v>
                </c:pt>
                <c:pt idx="15171">
                  <c:v>172.3</c:v>
                </c:pt>
                <c:pt idx="15172">
                  <c:v>175.5</c:v>
                </c:pt>
                <c:pt idx="15173">
                  <c:v>172.4</c:v>
                </c:pt>
                <c:pt idx="15174">
                  <c:v>171.5</c:v>
                </c:pt>
                <c:pt idx="15175">
                  <c:v>173.6</c:v>
                </c:pt>
                <c:pt idx="15176">
                  <c:v>173.9</c:v>
                </c:pt>
                <c:pt idx="15177">
                  <c:v>173.4</c:v>
                </c:pt>
                <c:pt idx="15178">
                  <c:v>173.4</c:v>
                </c:pt>
                <c:pt idx="15179">
                  <c:v>174.4</c:v>
                </c:pt>
                <c:pt idx="15180">
                  <c:v>173.6</c:v>
                </c:pt>
                <c:pt idx="15181">
                  <c:v>172.7</c:v>
                </c:pt>
                <c:pt idx="15182">
                  <c:v>173</c:v>
                </c:pt>
                <c:pt idx="15183">
                  <c:v>172.8</c:v>
                </c:pt>
                <c:pt idx="15184">
                  <c:v>175.1</c:v>
                </c:pt>
                <c:pt idx="15185">
                  <c:v>174.3</c:v>
                </c:pt>
                <c:pt idx="15186">
                  <c:v>174.7</c:v>
                </c:pt>
                <c:pt idx="15187">
                  <c:v>174.5</c:v>
                </c:pt>
                <c:pt idx="15188">
                  <c:v>174.8</c:v>
                </c:pt>
                <c:pt idx="15189">
                  <c:v>174</c:v>
                </c:pt>
                <c:pt idx="15190">
                  <c:v>174</c:v>
                </c:pt>
                <c:pt idx="15191">
                  <c:v>174.6</c:v>
                </c:pt>
                <c:pt idx="15192">
                  <c:v>174.2</c:v>
                </c:pt>
                <c:pt idx="15193">
                  <c:v>173.6</c:v>
                </c:pt>
                <c:pt idx="15194">
                  <c:v>173.1</c:v>
                </c:pt>
                <c:pt idx="15195">
                  <c:v>175.5</c:v>
                </c:pt>
                <c:pt idx="15196">
                  <c:v>176.3</c:v>
                </c:pt>
                <c:pt idx="15197">
                  <c:v>174.5</c:v>
                </c:pt>
                <c:pt idx="15198">
                  <c:v>174.7</c:v>
                </c:pt>
                <c:pt idx="15199">
                  <c:v>176</c:v>
                </c:pt>
                <c:pt idx="15200">
                  <c:v>174.8</c:v>
                </c:pt>
                <c:pt idx="15201">
                  <c:v>175</c:v>
                </c:pt>
                <c:pt idx="15202">
                  <c:v>173.8</c:v>
                </c:pt>
                <c:pt idx="15203">
                  <c:v>175.6</c:v>
                </c:pt>
                <c:pt idx="15204">
                  <c:v>174.6</c:v>
                </c:pt>
                <c:pt idx="15205">
                  <c:v>173.4</c:v>
                </c:pt>
                <c:pt idx="15206">
                  <c:v>174.7</c:v>
                </c:pt>
                <c:pt idx="15207">
                  <c:v>175.6</c:v>
                </c:pt>
                <c:pt idx="15208">
                  <c:v>173.5</c:v>
                </c:pt>
                <c:pt idx="15209">
                  <c:v>173.2</c:v>
                </c:pt>
                <c:pt idx="15210">
                  <c:v>174.8</c:v>
                </c:pt>
                <c:pt idx="15211">
                  <c:v>175.3</c:v>
                </c:pt>
                <c:pt idx="15212">
                  <c:v>172.8</c:v>
                </c:pt>
                <c:pt idx="15213">
                  <c:v>171.4</c:v>
                </c:pt>
                <c:pt idx="15214">
                  <c:v>175.3</c:v>
                </c:pt>
                <c:pt idx="15215">
                  <c:v>174.9</c:v>
                </c:pt>
                <c:pt idx="15216">
                  <c:v>174.4</c:v>
                </c:pt>
                <c:pt idx="15217">
                  <c:v>173.7</c:v>
                </c:pt>
                <c:pt idx="15218">
                  <c:v>175.8</c:v>
                </c:pt>
                <c:pt idx="15219">
                  <c:v>175.5</c:v>
                </c:pt>
                <c:pt idx="15220">
                  <c:v>174.6</c:v>
                </c:pt>
                <c:pt idx="15221">
                  <c:v>172.6</c:v>
                </c:pt>
                <c:pt idx="15222">
                  <c:v>173.4</c:v>
                </c:pt>
                <c:pt idx="15223">
                  <c:v>173.4</c:v>
                </c:pt>
                <c:pt idx="15224">
                  <c:v>172.5</c:v>
                </c:pt>
                <c:pt idx="15225">
                  <c:v>172.5</c:v>
                </c:pt>
                <c:pt idx="15226">
                  <c:v>173.6</c:v>
                </c:pt>
                <c:pt idx="15227">
                  <c:v>174.6</c:v>
                </c:pt>
                <c:pt idx="15228">
                  <c:v>171.5</c:v>
                </c:pt>
                <c:pt idx="15229">
                  <c:v>174.4</c:v>
                </c:pt>
                <c:pt idx="15230">
                  <c:v>175.5</c:v>
                </c:pt>
                <c:pt idx="15231">
                  <c:v>173.4</c:v>
                </c:pt>
                <c:pt idx="15232">
                  <c:v>172</c:v>
                </c:pt>
                <c:pt idx="15233">
                  <c:v>172.5</c:v>
                </c:pt>
                <c:pt idx="15234">
                  <c:v>175.1</c:v>
                </c:pt>
                <c:pt idx="15235">
                  <c:v>173.3</c:v>
                </c:pt>
                <c:pt idx="15236">
                  <c:v>171.7</c:v>
                </c:pt>
                <c:pt idx="15237">
                  <c:v>172.5</c:v>
                </c:pt>
                <c:pt idx="15238">
                  <c:v>175.6</c:v>
                </c:pt>
                <c:pt idx="15239">
                  <c:v>171.7</c:v>
                </c:pt>
                <c:pt idx="15240">
                  <c:v>171.6</c:v>
                </c:pt>
                <c:pt idx="15241">
                  <c:v>174</c:v>
                </c:pt>
                <c:pt idx="15242">
                  <c:v>174.4</c:v>
                </c:pt>
                <c:pt idx="15243">
                  <c:v>171.5</c:v>
                </c:pt>
                <c:pt idx="15244">
                  <c:v>173.1</c:v>
                </c:pt>
                <c:pt idx="15245">
                  <c:v>174.7</c:v>
                </c:pt>
                <c:pt idx="15246">
                  <c:v>174.1</c:v>
                </c:pt>
                <c:pt idx="15247">
                  <c:v>173</c:v>
                </c:pt>
                <c:pt idx="15248">
                  <c:v>174</c:v>
                </c:pt>
                <c:pt idx="15249">
                  <c:v>174</c:v>
                </c:pt>
                <c:pt idx="15250">
                  <c:v>173.5</c:v>
                </c:pt>
                <c:pt idx="15251">
                  <c:v>175</c:v>
                </c:pt>
                <c:pt idx="15252">
                  <c:v>173.3</c:v>
                </c:pt>
                <c:pt idx="15253">
                  <c:v>173.6</c:v>
                </c:pt>
                <c:pt idx="15254">
                  <c:v>173.5</c:v>
                </c:pt>
                <c:pt idx="15255">
                  <c:v>174</c:v>
                </c:pt>
                <c:pt idx="15256">
                  <c:v>173.6</c:v>
                </c:pt>
                <c:pt idx="15257">
                  <c:v>172.5</c:v>
                </c:pt>
                <c:pt idx="15258">
                  <c:v>173</c:v>
                </c:pt>
                <c:pt idx="15259">
                  <c:v>173.9</c:v>
                </c:pt>
                <c:pt idx="15260">
                  <c:v>171.8</c:v>
                </c:pt>
                <c:pt idx="15261">
                  <c:v>173.6</c:v>
                </c:pt>
                <c:pt idx="15262">
                  <c:v>172</c:v>
                </c:pt>
                <c:pt idx="15263">
                  <c:v>174.1</c:v>
                </c:pt>
                <c:pt idx="15264">
                  <c:v>171.8</c:v>
                </c:pt>
                <c:pt idx="15265">
                  <c:v>172.5</c:v>
                </c:pt>
                <c:pt idx="15266">
                  <c:v>173.9</c:v>
                </c:pt>
                <c:pt idx="15267">
                  <c:v>174.2</c:v>
                </c:pt>
                <c:pt idx="15268">
                  <c:v>171.3</c:v>
                </c:pt>
                <c:pt idx="15269">
                  <c:v>173.9</c:v>
                </c:pt>
                <c:pt idx="15270">
                  <c:v>175.3</c:v>
                </c:pt>
                <c:pt idx="15271">
                  <c:v>174.5</c:v>
                </c:pt>
                <c:pt idx="15272">
                  <c:v>173.8</c:v>
                </c:pt>
                <c:pt idx="15273">
                  <c:v>175.8</c:v>
                </c:pt>
                <c:pt idx="15274">
                  <c:v>174.6</c:v>
                </c:pt>
                <c:pt idx="15275">
                  <c:v>172.7</c:v>
                </c:pt>
                <c:pt idx="15276">
                  <c:v>172.3</c:v>
                </c:pt>
                <c:pt idx="15277">
                  <c:v>173.5</c:v>
                </c:pt>
                <c:pt idx="15278">
                  <c:v>173.3</c:v>
                </c:pt>
                <c:pt idx="15279">
                  <c:v>173.3</c:v>
                </c:pt>
                <c:pt idx="15280">
                  <c:v>173.1</c:v>
                </c:pt>
                <c:pt idx="15281">
                  <c:v>175.9</c:v>
                </c:pt>
                <c:pt idx="15282">
                  <c:v>174.3</c:v>
                </c:pt>
                <c:pt idx="15283">
                  <c:v>175.3</c:v>
                </c:pt>
                <c:pt idx="15284">
                  <c:v>173.4</c:v>
                </c:pt>
                <c:pt idx="15285">
                  <c:v>172.4</c:v>
                </c:pt>
                <c:pt idx="15286">
                  <c:v>173.7</c:v>
                </c:pt>
                <c:pt idx="15287">
                  <c:v>173.8</c:v>
                </c:pt>
                <c:pt idx="15288">
                  <c:v>173.9</c:v>
                </c:pt>
                <c:pt idx="15289">
                  <c:v>173</c:v>
                </c:pt>
                <c:pt idx="15290">
                  <c:v>177.5</c:v>
                </c:pt>
                <c:pt idx="15291">
                  <c:v>175.1</c:v>
                </c:pt>
                <c:pt idx="15292">
                  <c:v>172.3</c:v>
                </c:pt>
                <c:pt idx="15293">
                  <c:v>174.8</c:v>
                </c:pt>
                <c:pt idx="15294">
                  <c:v>174.3</c:v>
                </c:pt>
                <c:pt idx="15295">
                  <c:v>173.2</c:v>
                </c:pt>
                <c:pt idx="15296">
                  <c:v>172.6</c:v>
                </c:pt>
                <c:pt idx="15297">
                  <c:v>175</c:v>
                </c:pt>
                <c:pt idx="15298">
                  <c:v>174.9</c:v>
                </c:pt>
                <c:pt idx="15299">
                  <c:v>174.1</c:v>
                </c:pt>
                <c:pt idx="15300">
                  <c:v>173.2</c:v>
                </c:pt>
                <c:pt idx="15301">
                  <c:v>175.2</c:v>
                </c:pt>
                <c:pt idx="15302">
                  <c:v>173.7</c:v>
                </c:pt>
                <c:pt idx="15303">
                  <c:v>171.8</c:v>
                </c:pt>
                <c:pt idx="15304">
                  <c:v>174.1</c:v>
                </c:pt>
                <c:pt idx="15305">
                  <c:v>175.2</c:v>
                </c:pt>
                <c:pt idx="15306">
                  <c:v>174.5</c:v>
                </c:pt>
                <c:pt idx="15307">
                  <c:v>172.2</c:v>
                </c:pt>
                <c:pt idx="15308">
                  <c:v>173.7</c:v>
                </c:pt>
                <c:pt idx="15309">
                  <c:v>175.9</c:v>
                </c:pt>
                <c:pt idx="15310">
                  <c:v>173.8</c:v>
                </c:pt>
                <c:pt idx="15311">
                  <c:v>173.5</c:v>
                </c:pt>
                <c:pt idx="15312">
                  <c:v>173.7</c:v>
                </c:pt>
                <c:pt idx="15313">
                  <c:v>174.2</c:v>
                </c:pt>
                <c:pt idx="15314">
                  <c:v>174</c:v>
                </c:pt>
                <c:pt idx="15315">
                  <c:v>174.9</c:v>
                </c:pt>
                <c:pt idx="15316">
                  <c:v>172.9</c:v>
                </c:pt>
                <c:pt idx="15317">
                  <c:v>173.1</c:v>
                </c:pt>
                <c:pt idx="15318">
                  <c:v>173.8</c:v>
                </c:pt>
                <c:pt idx="15319">
                  <c:v>172.6</c:v>
                </c:pt>
                <c:pt idx="15320">
                  <c:v>174.8</c:v>
                </c:pt>
                <c:pt idx="15321">
                  <c:v>175.2</c:v>
                </c:pt>
                <c:pt idx="15322">
                  <c:v>176.6</c:v>
                </c:pt>
                <c:pt idx="15323">
                  <c:v>174.6</c:v>
                </c:pt>
                <c:pt idx="15324">
                  <c:v>174</c:v>
                </c:pt>
                <c:pt idx="15325">
                  <c:v>173.8</c:v>
                </c:pt>
                <c:pt idx="15326">
                  <c:v>173.6</c:v>
                </c:pt>
                <c:pt idx="15327">
                  <c:v>173.2</c:v>
                </c:pt>
                <c:pt idx="15328">
                  <c:v>174.1</c:v>
                </c:pt>
                <c:pt idx="15329">
                  <c:v>173.5</c:v>
                </c:pt>
                <c:pt idx="15330">
                  <c:v>174.3</c:v>
                </c:pt>
                <c:pt idx="15331">
                  <c:v>173.4</c:v>
                </c:pt>
                <c:pt idx="15332">
                  <c:v>173.7</c:v>
                </c:pt>
                <c:pt idx="15333">
                  <c:v>175.5</c:v>
                </c:pt>
                <c:pt idx="15334">
                  <c:v>174.1</c:v>
                </c:pt>
                <c:pt idx="15335">
                  <c:v>173.1</c:v>
                </c:pt>
                <c:pt idx="15336">
                  <c:v>173.6</c:v>
                </c:pt>
                <c:pt idx="15337">
                  <c:v>175.3</c:v>
                </c:pt>
                <c:pt idx="15338">
                  <c:v>173.2</c:v>
                </c:pt>
                <c:pt idx="15339">
                  <c:v>172.4</c:v>
                </c:pt>
                <c:pt idx="15340">
                  <c:v>175.7</c:v>
                </c:pt>
                <c:pt idx="15341">
                  <c:v>175.3</c:v>
                </c:pt>
                <c:pt idx="15342">
                  <c:v>174</c:v>
                </c:pt>
                <c:pt idx="15343">
                  <c:v>172.3</c:v>
                </c:pt>
                <c:pt idx="15344">
                  <c:v>174.9</c:v>
                </c:pt>
                <c:pt idx="15345">
                  <c:v>174.1</c:v>
                </c:pt>
                <c:pt idx="15346">
                  <c:v>175.7</c:v>
                </c:pt>
                <c:pt idx="15347">
                  <c:v>174.4</c:v>
                </c:pt>
                <c:pt idx="15348">
                  <c:v>172.6</c:v>
                </c:pt>
                <c:pt idx="15349">
                  <c:v>174.8</c:v>
                </c:pt>
                <c:pt idx="15350">
                  <c:v>176</c:v>
                </c:pt>
                <c:pt idx="15351">
                  <c:v>175.4</c:v>
                </c:pt>
                <c:pt idx="15352">
                  <c:v>173.4</c:v>
                </c:pt>
                <c:pt idx="15353">
                  <c:v>175.8</c:v>
                </c:pt>
                <c:pt idx="15354">
                  <c:v>175.3</c:v>
                </c:pt>
                <c:pt idx="15355">
                  <c:v>172.8</c:v>
                </c:pt>
                <c:pt idx="15356">
                  <c:v>176.2</c:v>
                </c:pt>
                <c:pt idx="15357">
                  <c:v>175.1</c:v>
                </c:pt>
                <c:pt idx="15358">
                  <c:v>175</c:v>
                </c:pt>
                <c:pt idx="15359">
                  <c:v>173.1</c:v>
                </c:pt>
                <c:pt idx="15360">
                  <c:v>175.5</c:v>
                </c:pt>
                <c:pt idx="15361">
                  <c:v>175.5</c:v>
                </c:pt>
                <c:pt idx="15362">
                  <c:v>174.6</c:v>
                </c:pt>
                <c:pt idx="15363">
                  <c:v>174.2</c:v>
                </c:pt>
                <c:pt idx="15364">
                  <c:v>174.6</c:v>
                </c:pt>
                <c:pt idx="15365">
                  <c:v>176.2</c:v>
                </c:pt>
                <c:pt idx="15366">
                  <c:v>174.3</c:v>
                </c:pt>
                <c:pt idx="15367">
                  <c:v>175.2</c:v>
                </c:pt>
                <c:pt idx="15368">
                  <c:v>176.8</c:v>
                </c:pt>
                <c:pt idx="15369">
                  <c:v>175.4</c:v>
                </c:pt>
                <c:pt idx="15370">
                  <c:v>174.2</c:v>
                </c:pt>
                <c:pt idx="15371">
                  <c:v>173.9</c:v>
                </c:pt>
                <c:pt idx="15372">
                  <c:v>174.4</c:v>
                </c:pt>
                <c:pt idx="15373">
                  <c:v>173.7</c:v>
                </c:pt>
                <c:pt idx="15374">
                  <c:v>173.6</c:v>
                </c:pt>
                <c:pt idx="15375">
                  <c:v>175.4</c:v>
                </c:pt>
                <c:pt idx="15376">
                  <c:v>173.4</c:v>
                </c:pt>
                <c:pt idx="15377">
                  <c:v>173.3</c:v>
                </c:pt>
                <c:pt idx="15378">
                  <c:v>173.7</c:v>
                </c:pt>
                <c:pt idx="15379">
                  <c:v>172.9</c:v>
                </c:pt>
                <c:pt idx="15380">
                  <c:v>174.5</c:v>
                </c:pt>
                <c:pt idx="15381">
                  <c:v>173.2</c:v>
                </c:pt>
                <c:pt idx="15382">
                  <c:v>174.4</c:v>
                </c:pt>
                <c:pt idx="15383">
                  <c:v>174.6</c:v>
                </c:pt>
                <c:pt idx="15384">
                  <c:v>175.7</c:v>
                </c:pt>
                <c:pt idx="15385">
                  <c:v>175.2</c:v>
                </c:pt>
                <c:pt idx="15386">
                  <c:v>173.9</c:v>
                </c:pt>
                <c:pt idx="15387">
                  <c:v>174.2</c:v>
                </c:pt>
                <c:pt idx="15388">
                  <c:v>173.8</c:v>
                </c:pt>
                <c:pt idx="15389">
                  <c:v>174.2</c:v>
                </c:pt>
                <c:pt idx="15390">
                  <c:v>173.2</c:v>
                </c:pt>
                <c:pt idx="15391">
                  <c:v>173.1</c:v>
                </c:pt>
                <c:pt idx="15392">
                  <c:v>175.3</c:v>
                </c:pt>
                <c:pt idx="15393">
                  <c:v>174.9</c:v>
                </c:pt>
                <c:pt idx="15394">
                  <c:v>174.5</c:v>
                </c:pt>
                <c:pt idx="15395">
                  <c:v>173.2</c:v>
                </c:pt>
                <c:pt idx="15396">
                  <c:v>175.4</c:v>
                </c:pt>
                <c:pt idx="15397">
                  <c:v>173.3</c:v>
                </c:pt>
                <c:pt idx="15398">
                  <c:v>173.1</c:v>
                </c:pt>
                <c:pt idx="15399">
                  <c:v>174.8</c:v>
                </c:pt>
                <c:pt idx="15400">
                  <c:v>176.1</c:v>
                </c:pt>
                <c:pt idx="15401">
                  <c:v>173.3</c:v>
                </c:pt>
                <c:pt idx="15402">
                  <c:v>173.5</c:v>
                </c:pt>
                <c:pt idx="15403">
                  <c:v>176.1</c:v>
                </c:pt>
                <c:pt idx="15404">
                  <c:v>175.1</c:v>
                </c:pt>
                <c:pt idx="15405">
                  <c:v>175.4</c:v>
                </c:pt>
                <c:pt idx="15406">
                  <c:v>174.9</c:v>
                </c:pt>
                <c:pt idx="15407">
                  <c:v>174</c:v>
                </c:pt>
                <c:pt idx="15408">
                  <c:v>174.5</c:v>
                </c:pt>
                <c:pt idx="15409">
                  <c:v>174.9</c:v>
                </c:pt>
                <c:pt idx="15410">
                  <c:v>173.4</c:v>
                </c:pt>
                <c:pt idx="15411">
                  <c:v>175.5</c:v>
                </c:pt>
                <c:pt idx="15412">
                  <c:v>174.2</c:v>
                </c:pt>
                <c:pt idx="15413">
                  <c:v>174</c:v>
                </c:pt>
                <c:pt idx="15414">
                  <c:v>174.6</c:v>
                </c:pt>
                <c:pt idx="15415">
                  <c:v>173.7</c:v>
                </c:pt>
                <c:pt idx="15416">
                  <c:v>175.1</c:v>
                </c:pt>
                <c:pt idx="15417">
                  <c:v>175</c:v>
                </c:pt>
                <c:pt idx="15418">
                  <c:v>171.6</c:v>
                </c:pt>
                <c:pt idx="15419">
                  <c:v>173.5</c:v>
                </c:pt>
                <c:pt idx="15420">
                  <c:v>174.9</c:v>
                </c:pt>
                <c:pt idx="15421">
                  <c:v>173.4</c:v>
                </c:pt>
                <c:pt idx="15422">
                  <c:v>172.7</c:v>
                </c:pt>
                <c:pt idx="15423">
                  <c:v>173.5</c:v>
                </c:pt>
                <c:pt idx="15424">
                  <c:v>172.1</c:v>
                </c:pt>
                <c:pt idx="15425">
                  <c:v>173.8</c:v>
                </c:pt>
                <c:pt idx="15426">
                  <c:v>172.7</c:v>
                </c:pt>
                <c:pt idx="15427">
                  <c:v>176.4</c:v>
                </c:pt>
                <c:pt idx="15428">
                  <c:v>175.4</c:v>
                </c:pt>
                <c:pt idx="15429">
                  <c:v>171.3</c:v>
                </c:pt>
                <c:pt idx="15430">
                  <c:v>173.6</c:v>
                </c:pt>
                <c:pt idx="15431">
                  <c:v>175.9</c:v>
                </c:pt>
                <c:pt idx="15432">
                  <c:v>171.7</c:v>
                </c:pt>
                <c:pt idx="15433">
                  <c:v>173</c:v>
                </c:pt>
                <c:pt idx="15434">
                  <c:v>174</c:v>
                </c:pt>
                <c:pt idx="15435">
                  <c:v>173.6</c:v>
                </c:pt>
                <c:pt idx="15436">
                  <c:v>173.3</c:v>
                </c:pt>
                <c:pt idx="15437">
                  <c:v>173.8</c:v>
                </c:pt>
                <c:pt idx="15438">
                  <c:v>173.3</c:v>
                </c:pt>
                <c:pt idx="15439">
                  <c:v>174.7</c:v>
                </c:pt>
                <c:pt idx="15440">
                  <c:v>173.4</c:v>
                </c:pt>
                <c:pt idx="15441">
                  <c:v>172.5</c:v>
                </c:pt>
                <c:pt idx="15442">
                  <c:v>173</c:v>
                </c:pt>
                <c:pt idx="15443">
                  <c:v>173.6</c:v>
                </c:pt>
                <c:pt idx="15444">
                  <c:v>174.7</c:v>
                </c:pt>
                <c:pt idx="15445">
                  <c:v>174.1</c:v>
                </c:pt>
                <c:pt idx="15446">
                  <c:v>173.9</c:v>
                </c:pt>
                <c:pt idx="15447">
                  <c:v>174.6</c:v>
                </c:pt>
                <c:pt idx="15448">
                  <c:v>172.7</c:v>
                </c:pt>
                <c:pt idx="15449">
                  <c:v>172.3</c:v>
                </c:pt>
                <c:pt idx="15450">
                  <c:v>173.6</c:v>
                </c:pt>
                <c:pt idx="15451">
                  <c:v>172.3</c:v>
                </c:pt>
                <c:pt idx="15452">
                  <c:v>173.8</c:v>
                </c:pt>
                <c:pt idx="15453">
                  <c:v>170.7</c:v>
                </c:pt>
                <c:pt idx="15454">
                  <c:v>173.4</c:v>
                </c:pt>
                <c:pt idx="15455">
                  <c:v>173.3</c:v>
                </c:pt>
                <c:pt idx="15456">
                  <c:v>172</c:v>
                </c:pt>
                <c:pt idx="15457">
                  <c:v>170.8</c:v>
                </c:pt>
                <c:pt idx="15458">
                  <c:v>172.1</c:v>
                </c:pt>
                <c:pt idx="15459">
                  <c:v>172.2</c:v>
                </c:pt>
                <c:pt idx="15460">
                  <c:v>169.9</c:v>
                </c:pt>
                <c:pt idx="15461">
                  <c:v>174.4</c:v>
                </c:pt>
                <c:pt idx="15462">
                  <c:v>173.1</c:v>
                </c:pt>
                <c:pt idx="15463">
                  <c:v>171</c:v>
                </c:pt>
                <c:pt idx="15464">
                  <c:v>170.9</c:v>
                </c:pt>
                <c:pt idx="15465">
                  <c:v>173.2</c:v>
                </c:pt>
                <c:pt idx="15466">
                  <c:v>171.8</c:v>
                </c:pt>
                <c:pt idx="15467">
                  <c:v>172.5</c:v>
                </c:pt>
                <c:pt idx="15468">
                  <c:v>173.4</c:v>
                </c:pt>
                <c:pt idx="15469">
                  <c:v>172.7</c:v>
                </c:pt>
                <c:pt idx="15470">
                  <c:v>172.7</c:v>
                </c:pt>
                <c:pt idx="15471">
                  <c:v>172.1</c:v>
                </c:pt>
                <c:pt idx="15472">
                  <c:v>170.4</c:v>
                </c:pt>
                <c:pt idx="15473">
                  <c:v>172.2</c:v>
                </c:pt>
                <c:pt idx="15474">
                  <c:v>171.7</c:v>
                </c:pt>
                <c:pt idx="15475">
                  <c:v>171.6</c:v>
                </c:pt>
                <c:pt idx="15476">
                  <c:v>172</c:v>
                </c:pt>
                <c:pt idx="15477">
                  <c:v>173.3</c:v>
                </c:pt>
                <c:pt idx="15478">
                  <c:v>171</c:v>
                </c:pt>
                <c:pt idx="15479">
                  <c:v>173.5</c:v>
                </c:pt>
                <c:pt idx="15480">
                  <c:v>173</c:v>
                </c:pt>
                <c:pt idx="15481">
                  <c:v>173.8</c:v>
                </c:pt>
                <c:pt idx="15482">
                  <c:v>172.5</c:v>
                </c:pt>
                <c:pt idx="15483">
                  <c:v>173.4</c:v>
                </c:pt>
                <c:pt idx="15484">
                  <c:v>172.9</c:v>
                </c:pt>
                <c:pt idx="15485">
                  <c:v>173.1</c:v>
                </c:pt>
                <c:pt idx="15486">
                  <c:v>171.2</c:v>
                </c:pt>
                <c:pt idx="15487">
                  <c:v>172.8</c:v>
                </c:pt>
                <c:pt idx="15488">
                  <c:v>174.2</c:v>
                </c:pt>
                <c:pt idx="15489">
                  <c:v>170.5</c:v>
                </c:pt>
                <c:pt idx="15490">
                  <c:v>174.1</c:v>
                </c:pt>
                <c:pt idx="15491">
                  <c:v>174.9</c:v>
                </c:pt>
                <c:pt idx="15492">
                  <c:v>172.6</c:v>
                </c:pt>
                <c:pt idx="15493">
                  <c:v>171.6</c:v>
                </c:pt>
                <c:pt idx="15494">
                  <c:v>173.4</c:v>
                </c:pt>
                <c:pt idx="15495">
                  <c:v>172.2</c:v>
                </c:pt>
                <c:pt idx="15496">
                  <c:v>171</c:v>
                </c:pt>
                <c:pt idx="15497">
                  <c:v>170.7</c:v>
                </c:pt>
                <c:pt idx="15498">
                  <c:v>169.5</c:v>
                </c:pt>
                <c:pt idx="15499">
                  <c:v>171.9</c:v>
                </c:pt>
                <c:pt idx="15500">
                  <c:v>170.4</c:v>
                </c:pt>
                <c:pt idx="15501">
                  <c:v>169.5</c:v>
                </c:pt>
                <c:pt idx="15502">
                  <c:v>171.3</c:v>
                </c:pt>
                <c:pt idx="15503">
                  <c:v>168.6</c:v>
                </c:pt>
                <c:pt idx="15504">
                  <c:v>168.6</c:v>
                </c:pt>
                <c:pt idx="15505">
                  <c:v>170.6</c:v>
                </c:pt>
                <c:pt idx="15506">
                  <c:v>168.6</c:v>
                </c:pt>
                <c:pt idx="15507">
                  <c:v>167.2</c:v>
                </c:pt>
                <c:pt idx="15508">
                  <c:v>169.5</c:v>
                </c:pt>
                <c:pt idx="15509">
                  <c:v>169.2</c:v>
                </c:pt>
                <c:pt idx="15510">
                  <c:v>169.8</c:v>
                </c:pt>
                <c:pt idx="15511">
                  <c:v>171.1</c:v>
                </c:pt>
                <c:pt idx="15512">
                  <c:v>169.8</c:v>
                </c:pt>
                <c:pt idx="15513">
                  <c:v>171.4</c:v>
                </c:pt>
                <c:pt idx="15514">
                  <c:v>171.6</c:v>
                </c:pt>
                <c:pt idx="15515">
                  <c:v>171.5</c:v>
                </c:pt>
                <c:pt idx="15516">
                  <c:v>173.9</c:v>
                </c:pt>
                <c:pt idx="15517">
                  <c:v>171.4</c:v>
                </c:pt>
                <c:pt idx="15518">
                  <c:v>171.2</c:v>
                </c:pt>
                <c:pt idx="15519">
                  <c:v>173.3</c:v>
                </c:pt>
                <c:pt idx="15520">
                  <c:v>172.1</c:v>
                </c:pt>
                <c:pt idx="15521">
                  <c:v>171.8</c:v>
                </c:pt>
                <c:pt idx="15522">
                  <c:v>170.8</c:v>
                </c:pt>
                <c:pt idx="15523">
                  <c:v>173.5</c:v>
                </c:pt>
                <c:pt idx="15524">
                  <c:v>171</c:v>
                </c:pt>
                <c:pt idx="15525">
                  <c:v>170.3</c:v>
                </c:pt>
                <c:pt idx="15526">
                  <c:v>173.8</c:v>
                </c:pt>
                <c:pt idx="15527">
                  <c:v>169.9</c:v>
                </c:pt>
                <c:pt idx="15528">
                  <c:v>176</c:v>
                </c:pt>
                <c:pt idx="15529">
                  <c:v>170.7</c:v>
                </c:pt>
                <c:pt idx="15530">
                  <c:v>172</c:v>
                </c:pt>
                <c:pt idx="15531">
                  <c:v>171.6</c:v>
                </c:pt>
                <c:pt idx="15532">
                  <c:v>171.3</c:v>
                </c:pt>
                <c:pt idx="15533">
                  <c:v>171.6</c:v>
                </c:pt>
                <c:pt idx="15534">
                  <c:v>173.1</c:v>
                </c:pt>
                <c:pt idx="15535">
                  <c:v>171.2</c:v>
                </c:pt>
                <c:pt idx="15536">
                  <c:v>169.4</c:v>
                </c:pt>
                <c:pt idx="15537">
                  <c:v>171.5</c:v>
                </c:pt>
                <c:pt idx="15538">
                  <c:v>170.7</c:v>
                </c:pt>
                <c:pt idx="15539">
                  <c:v>169.1</c:v>
                </c:pt>
                <c:pt idx="15540">
                  <c:v>166.7</c:v>
                </c:pt>
                <c:pt idx="15541">
                  <c:v>169.2</c:v>
                </c:pt>
                <c:pt idx="15542">
                  <c:v>170.5</c:v>
                </c:pt>
                <c:pt idx="15543">
                  <c:v>166</c:v>
                </c:pt>
                <c:pt idx="15544">
                  <c:v>168.5</c:v>
                </c:pt>
                <c:pt idx="15545">
                  <c:v>169.1</c:v>
                </c:pt>
                <c:pt idx="15546">
                  <c:v>165.8</c:v>
                </c:pt>
                <c:pt idx="15547">
                  <c:v>167.7</c:v>
                </c:pt>
                <c:pt idx="15548">
                  <c:v>167</c:v>
                </c:pt>
                <c:pt idx="15549">
                  <c:v>166.9</c:v>
                </c:pt>
                <c:pt idx="15550">
                  <c:v>163.9</c:v>
                </c:pt>
                <c:pt idx="15551">
                  <c:v>166.5</c:v>
                </c:pt>
                <c:pt idx="15552">
                  <c:v>166.3</c:v>
                </c:pt>
                <c:pt idx="15553">
                  <c:v>163</c:v>
                </c:pt>
                <c:pt idx="15554">
                  <c:v>166.1</c:v>
                </c:pt>
                <c:pt idx="15555">
                  <c:v>166.2</c:v>
                </c:pt>
                <c:pt idx="15556">
                  <c:v>167.7</c:v>
                </c:pt>
                <c:pt idx="15557">
                  <c:v>164.1</c:v>
                </c:pt>
                <c:pt idx="15558">
                  <c:v>163.9</c:v>
                </c:pt>
                <c:pt idx="15559">
                  <c:v>162.6</c:v>
                </c:pt>
                <c:pt idx="15560">
                  <c:v>162</c:v>
                </c:pt>
                <c:pt idx="15561">
                  <c:v>163.9</c:v>
                </c:pt>
                <c:pt idx="15562">
                  <c:v>165.5</c:v>
                </c:pt>
                <c:pt idx="15563">
                  <c:v>166.2</c:v>
                </c:pt>
                <c:pt idx="15564">
                  <c:v>165.4</c:v>
                </c:pt>
                <c:pt idx="15565">
                  <c:v>164.9</c:v>
                </c:pt>
                <c:pt idx="15566">
                  <c:v>163.30000000000001</c:v>
                </c:pt>
                <c:pt idx="15567">
                  <c:v>160.9</c:v>
                </c:pt>
                <c:pt idx="15568">
                  <c:v>160.4</c:v>
                </c:pt>
                <c:pt idx="15569">
                  <c:v>161.80000000000001</c:v>
                </c:pt>
                <c:pt idx="15570">
                  <c:v>161.4</c:v>
                </c:pt>
                <c:pt idx="15571">
                  <c:v>162.9</c:v>
                </c:pt>
                <c:pt idx="15572">
                  <c:v>161</c:v>
                </c:pt>
                <c:pt idx="15573">
                  <c:v>162.5</c:v>
                </c:pt>
                <c:pt idx="15574">
                  <c:v>162.1</c:v>
                </c:pt>
                <c:pt idx="15575">
                  <c:v>161.9</c:v>
                </c:pt>
                <c:pt idx="15576">
                  <c:v>162.6</c:v>
                </c:pt>
                <c:pt idx="15577">
                  <c:v>162.9</c:v>
                </c:pt>
                <c:pt idx="15578">
                  <c:v>160.80000000000001</c:v>
                </c:pt>
                <c:pt idx="15579">
                  <c:v>159.80000000000001</c:v>
                </c:pt>
                <c:pt idx="15580">
                  <c:v>161.4</c:v>
                </c:pt>
                <c:pt idx="15581">
                  <c:v>160.30000000000001</c:v>
                </c:pt>
                <c:pt idx="15582">
                  <c:v>160.6</c:v>
                </c:pt>
                <c:pt idx="15583">
                  <c:v>160.6</c:v>
                </c:pt>
                <c:pt idx="15584">
                  <c:v>160.69999999999999</c:v>
                </c:pt>
                <c:pt idx="15585">
                  <c:v>161.1</c:v>
                </c:pt>
                <c:pt idx="15586">
                  <c:v>160.30000000000001</c:v>
                </c:pt>
                <c:pt idx="15587">
                  <c:v>159.69999999999999</c:v>
                </c:pt>
                <c:pt idx="15588">
                  <c:v>161.4</c:v>
                </c:pt>
                <c:pt idx="15589">
                  <c:v>160.30000000000001</c:v>
                </c:pt>
                <c:pt idx="15590">
                  <c:v>160.19999999999999</c:v>
                </c:pt>
                <c:pt idx="15591">
                  <c:v>161.69999999999999</c:v>
                </c:pt>
                <c:pt idx="15592">
                  <c:v>160.69999999999999</c:v>
                </c:pt>
                <c:pt idx="15593">
                  <c:v>159.6</c:v>
                </c:pt>
                <c:pt idx="15594">
                  <c:v>163.19999999999999</c:v>
                </c:pt>
                <c:pt idx="15595">
                  <c:v>161.30000000000001</c:v>
                </c:pt>
                <c:pt idx="15596">
                  <c:v>160.80000000000001</c:v>
                </c:pt>
                <c:pt idx="15597">
                  <c:v>160.1</c:v>
                </c:pt>
                <c:pt idx="15598">
                  <c:v>160.1</c:v>
                </c:pt>
                <c:pt idx="15599">
                  <c:v>161.30000000000001</c:v>
                </c:pt>
                <c:pt idx="15600">
                  <c:v>160.69999999999999</c:v>
                </c:pt>
                <c:pt idx="15601">
                  <c:v>159.4</c:v>
                </c:pt>
                <c:pt idx="15602">
                  <c:v>161.80000000000001</c:v>
                </c:pt>
                <c:pt idx="15603">
                  <c:v>159.80000000000001</c:v>
                </c:pt>
                <c:pt idx="15604">
                  <c:v>159.80000000000001</c:v>
                </c:pt>
                <c:pt idx="15605">
                  <c:v>159.1</c:v>
                </c:pt>
                <c:pt idx="15606">
                  <c:v>158.5</c:v>
                </c:pt>
                <c:pt idx="15607">
                  <c:v>162.4</c:v>
                </c:pt>
                <c:pt idx="15608">
                  <c:v>159.80000000000001</c:v>
                </c:pt>
                <c:pt idx="15609">
                  <c:v>160.30000000000001</c:v>
                </c:pt>
                <c:pt idx="15610">
                  <c:v>160</c:v>
                </c:pt>
                <c:pt idx="15611">
                  <c:v>160.69999999999999</c:v>
                </c:pt>
                <c:pt idx="15612">
                  <c:v>160.5</c:v>
                </c:pt>
                <c:pt idx="15613">
                  <c:v>159.9</c:v>
                </c:pt>
                <c:pt idx="15614">
                  <c:v>160.9</c:v>
                </c:pt>
                <c:pt idx="15615">
                  <c:v>160.69999999999999</c:v>
                </c:pt>
                <c:pt idx="15616">
                  <c:v>158.5</c:v>
                </c:pt>
                <c:pt idx="15617">
                  <c:v>156.69999999999999</c:v>
                </c:pt>
                <c:pt idx="15618">
                  <c:v>158.6</c:v>
                </c:pt>
                <c:pt idx="15619">
                  <c:v>158.1</c:v>
                </c:pt>
                <c:pt idx="15620">
                  <c:v>156.69999999999999</c:v>
                </c:pt>
                <c:pt idx="15621">
                  <c:v>158.19999999999999</c:v>
                </c:pt>
                <c:pt idx="15622">
                  <c:v>159</c:v>
                </c:pt>
                <c:pt idx="15623">
                  <c:v>157.9</c:v>
                </c:pt>
                <c:pt idx="15624">
                  <c:v>156.5</c:v>
                </c:pt>
                <c:pt idx="15625">
                  <c:v>159</c:v>
                </c:pt>
                <c:pt idx="15626">
                  <c:v>156.9</c:v>
                </c:pt>
                <c:pt idx="15627">
                  <c:v>156.5</c:v>
                </c:pt>
                <c:pt idx="15628">
                  <c:v>156.19999999999999</c:v>
                </c:pt>
                <c:pt idx="15629">
                  <c:v>156.69999999999999</c:v>
                </c:pt>
                <c:pt idx="15630">
                  <c:v>157.1</c:v>
                </c:pt>
                <c:pt idx="15631">
                  <c:v>157</c:v>
                </c:pt>
                <c:pt idx="15632">
                  <c:v>157.4</c:v>
                </c:pt>
                <c:pt idx="15633">
                  <c:v>157.80000000000001</c:v>
                </c:pt>
                <c:pt idx="15634">
                  <c:v>158.1</c:v>
                </c:pt>
                <c:pt idx="15635">
                  <c:v>156.1</c:v>
                </c:pt>
                <c:pt idx="15636">
                  <c:v>156.5</c:v>
                </c:pt>
                <c:pt idx="15637">
                  <c:v>157.19999999999999</c:v>
                </c:pt>
                <c:pt idx="15638">
                  <c:v>155.4</c:v>
                </c:pt>
                <c:pt idx="15639">
                  <c:v>151.80000000000001</c:v>
                </c:pt>
                <c:pt idx="15640">
                  <c:v>152.19999999999999</c:v>
                </c:pt>
                <c:pt idx="15641">
                  <c:v>154</c:v>
                </c:pt>
                <c:pt idx="15642">
                  <c:v>150.4</c:v>
                </c:pt>
                <c:pt idx="15643">
                  <c:v>153</c:v>
                </c:pt>
                <c:pt idx="15644">
                  <c:v>153</c:v>
                </c:pt>
                <c:pt idx="15645">
                  <c:v>153</c:v>
                </c:pt>
                <c:pt idx="15646">
                  <c:v>151.5</c:v>
                </c:pt>
                <c:pt idx="15647">
                  <c:v>150.69999999999999</c:v>
                </c:pt>
                <c:pt idx="15648">
                  <c:v>151.19999999999999</c:v>
                </c:pt>
                <c:pt idx="15649">
                  <c:v>151.30000000000001</c:v>
                </c:pt>
                <c:pt idx="15650">
                  <c:v>150.4</c:v>
                </c:pt>
                <c:pt idx="15651">
                  <c:v>152.4</c:v>
                </c:pt>
                <c:pt idx="15652">
                  <c:v>152.80000000000001</c:v>
                </c:pt>
                <c:pt idx="15653">
                  <c:v>153.19999999999999</c:v>
                </c:pt>
                <c:pt idx="15654">
                  <c:v>150.30000000000001</c:v>
                </c:pt>
                <c:pt idx="15655">
                  <c:v>150.69999999999999</c:v>
                </c:pt>
                <c:pt idx="15656">
                  <c:v>151.9</c:v>
                </c:pt>
                <c:pt idx="15657">
                  <c:v>151.80000000000001</c:v>
                </c:pt>
                <c:pt idx="15658">
                  <c:v>148.5</c:v>
                </c:pt>
                <c:pt idx="15659">
                  <c:v>148.19999999999999</c:v>
                </c:pt>
                <c:pt idx="15660">
                  <c:v>146.9</c:v>
                </c:pt>
                <c:pt idx="15661">
                  <c:v>147.5</c:v>
                </c:pt>
                <c:pt idx="15662">
                  <c:v>148.1</c:v>
                </c:pt>
                <c:pt idx="15663">
                  <c:v>147.69999999999999</c:v>
                </c:pt>
                <c:pt idx="15664">
                  <c:v>147.5</c:v>
                </c:pt>
                <c:pt idx="15665">
                  <c:v>147.4</c:v>
                </c:pt>
                <c:pt idx="15666">
                  <c:v>145.4</c:v>
                </c:pt>
                <c:pt idx="15667">
                  <c:v>147.19999999999999</c:v>
                </c:pt>
                <c:pt idx="15668">
                  <c:v>145.5</c:v>
                </c:pt>
                <c:pt idx="15669">
                  <c:v>144.4</c:v>
                </c:pt>
                <c:pt idx="15670">
                  <c:v>143.6</c:v>
                </c:pt>
                <c:pt idx="15671">
                  <c:v>146.6</c:v>
                </c:pt>
                <c:pt idx="15672">
                  <c:v>145.80000000000001</c:v>
                </c:pt>
                <c:pt idx="15673">
                  <c:v>145.69999999999999</c:v>
                </c:pt>
                <c:pt idx="15674">
                  <c:v>145.4</c:v>
                </c:pt>
                <c:pt idx="15675">
                  <c:v>143.19999999999999</c:v>
                </c:pt>
                <c:pt idx="15676">
                  <c:v>146</c:v>
                </c:pt>
                <c:pt idx="15677">
                  <c:v>144.5</c:v>
                </c:pt>
                <c:pt idx="15678">
                  <c:v>142.4</c:v>
                </c:pt>
                <c:pt idx="15679">
                  <c:v>145.1</c:v>
                </c:pt>
                <c:pt idx="15680">
                  <c:v>143.80000000000001</c:v>
                </c:pt>
                <c:pt idx="15681">
                  <c:v>144.9</c:v>
                </c:pt>
                <c:pt idx="15682">
                  <c:v>142.69999999999999</c:v>
                </c:pt>
                <c:pt idx="15683">
                  <c:v>144.4</c:v>
                </c:pt>
                <c:pt idx="15684">
                  <c:v>142.9</c:v>
                </c:pt>
                <c:pt idx="15685">
                  <c:v>142.30000000000001</c:v>
                </c:pt>
                <c:pt idx="15686">
                  <c:v>143.1</c:v>
                </c:pt>
                <c:pt idx="15687">
                  <c:v>143.19999999999999</c:v>
                </c:pt>
                <c:pt idx="15688">
                  <c:v>141.9</c:v>
                </c:pt>
                <c:pt idx="15689">
                  <c:v>141.5</c:v>
                </c:pt>
                <c:pt idx="15690">
                  <c:v>141.4</c:v>
                </c:pt>
                <c:pt idx="15691">
                  <c:v>143</c:v>
                </c:pt>
                <c:pt idx="15692">
                  <c:v>142.9</c:v>
                </c:pt>
                <c:pt idx="15693">
                  <c:v>140.19999999999999</c:v>
                </c:pt>
                <c:pt idx="15694">
                  <c:v>142</c:v>
                </c:pt>
                <c:pt idx="15695">
                  <c:v>142</c:v>
                </c:pt>
                <c:pt idx="15696">
                  <c:v>139.4</c:v>
                </c:pt>
                <c:pt idx="15697">
                  <c:v>139.19999999999999</c:v>
                </c:pt>
                <c:pt idx="15698">
                  <c:v>142.6</c:v>
                </c:pt>
                <c:pt idx="15699">
                  <c:v>142.1</c:v>
                </c:pt>
                <c:pt idx="15700">
                  <c:v>140.6</c:v>
                </c:pt>
                <c:pt idx="15701">
                  <c:v>140.69999999999999</c:v>
                </c:pt>
                <c:pt idx="15702">
                  <c:v>142.30000000000001</c:v>
                </c:pt>
                <c:pt idx="15703">
                  <c:v>139</c:v>
                </c:pt>
                <c:pt idx="15704">
                  <c:v>138.9</c:v>
                </c:pt>
                <c:pt idx="15705">
                  <c:v>139.1</c:v>
                </c:pt>
                <c:pt idx="15706">
                  <c:v>139.19999999999999</c:v>
                </c:pt>
                <c:pt idx="15707">
                  <c:v>139.1</c:v>
                </c:pt>
                <c:pt idx="15708">
                  <c:v>137.4</c:v>
                </c:pt>
                <c:pt idx="15709">
                  <c:v>136.19999999999999</c:v>
                </c:pt>
                <c:pt idx="15710">
                  <c:v>137.69999999999999</c:v>
                </c:pt>
                <c:pt idx="15711">
                  <c:v>136.80000000000001</c:v>
                </c:pt>
                <c:pt idx="15712">
                  <c:v>135.9</c:v>
                </c:pt>
                <c:pt idx="15713">
                  <c:v>136.4</c:v>
                </c:pt>
                <c:pt idx="15714">
                  <c:v>137.6</c:v>
                </c:pt>
                <c:pt idx="15715">
                  <c:v>137.9</c:v>
                </c:pt>
                <c:pt idx="15716">
                  <c:v>135.80000000000001</c:v>
                </c:pt>
                <c:pt idx="15717">
                  <c:v>135.9</c:v>
                </c:pt>
                <c:pt idx="15718">
                  <c:v>137.5</c:v>
                </c:pt>
                <c:pt idx="15719">
                  <c:v>134.1</c:v>
                </c:pt>
                <c:pt idx="15720">
                  <c:v>135.4</c:v>
                </c:pt>
                <c:pt idx="15721">
                  <c:v>134.6</c:v>
                </c:pt>
                <c:pt idx="15722">
                  <c:v>136.30000000000001</c:v>
                </c:pt>
                <c:pt idx="15723">
                  <c:v>136</c:v>
                </c:pt>
                <c:pt idx="15724">
                  <c:v>134.1</c:v>
                </c:pt>
                <c:pt idx="15725">
                  <c:v>133.5</c:v>
                </c:pt>
                <c:pt idx="15726">
                  <c:v>134.19999999999999</c:v>
                </c:pt>
                <c:pt idx="15727">
                  <c:v>132.9</c:v>
                </c:pt>
                <c:pt idx="15728">
                  <c:v>131.80000000000001</c:v>
                </c:pt>
                <c:pt idx="15729">
                  <c:v>133.5</c:v>
                </c:pt>
                <c:pt idx="15730">
                  <c:v>135.6</c:v>
                </c:pt>
                <c:pt idx="15731">
                  <c:v>133.5</c:v>
                </c:pt>
                <c:pt idx="15732">
                  <c:v>132.9</c:v>
                </c:pt>
                <c:pt idx="15733">
                  <c:v>134.30000000000001</c:v>
                </c:pt>
                <c:pt idx="15734">
                  <c:v>133</c:v>
                </c:pt>
                <c:pt idx="15735">
                  <c:v>131.4</c:v>
                </c:pt>
                <c:pt idx="15736">
                  <c:v>132.6</c:v>
                </c:pt>
                <c:pt idx="15737">
                  <c:v>131</c:v>
                </c:pt>
                <c:pt idx="15738">
                  <c:v>132.9</c:v>
                </c:pt>
                <c:pt idx="15739">
                  <c:v>132.69999999999999</c:v>
                </c:pt>
                <c:pt idx="15740">
                  <c:v>132.5</c:v>
                </c:pt>
                <c:pt idx="15741">
                  <c:v>130.80000000000001</c:v>
                </c:pt>
                <c:pt idx="15742">
                  <c:v>131.1</c:v>
                </c:pt>
                <c:pt idx="15743">
                  <c:v>130.80000000000001</c:v>
                </c:pt>
                <c:pt idx="15744">
                  <c:v>131.4</c:v>
                </c:pt>
                <c:pt idx="15745">
                  <c:v>130.80000000000001</c:v>
                </c:pt>
                <c:pt idx="15746">
                  <c:v>133.1</c:v>
                </c:pt>
                <c:pt idx="15747">
                  <c:v>131.80000000000001</c:v>
                </c:pt>
                <c:pt idx="15748">
                  <c:v>129.1</c:v>
                </c:pt>
                <c:pt idx="15749">
                  <c:v>132.4</c:v>
                </c:pt>
                <c:pt idx="15750">
                  <c:v>131.6</c:v>
                </c:pt>
                <c:pt idx="15751">
                  <c:v>130.1</c:v>
                </c:pt>
                <c:pt idx="15752">
                  <c:v>129.4</c:v>
                </c:pt>
                <c:pt idx="15753">
                  <c:v>132.30000000000001</c:v>
                </c:pt>
                <c:pt idx="15754">
                  <c:v>131.69999999999999</c:v>
                </c:pt>
                <c:pt idx="15755">
                  <c:v>131.19999999999999</c:v>
                </c:pt>
                <c:pt idx="15756">
                  <c:v>129.6</c:v>
                </c:pt>
                <c:pt idx="15757">
                  <c:v>130.80000000000001</c:v>
                </c:pt>
                <c:pt idx="15758">
                  <c:v>133.1</c:v>
                </c:pt>
                <c:pt idx="15759">
                  <c:v>130.5</c:v>
                </c:pt>
                <c:pt idx="15760">
                  <c:v>129.4</c:v>
                </c:pt>
                <c:pt idx="15761">
                  <c:v>131.6</c:v>
                </c:pt>
                <c:pt idx="15762">
                  <c:v>131.80000000000001</c:v>
                </c:pt>
                <c:pt idx="15763">
                  <c:v>129.30000000000001</c:v>
                </c:pt>
                <c:pt idx="15764">
                  <c:v>127.9</c:v>
                </c:pt>
                <c:pt idx="15765">
                  <c:v>130.30000000000001</c:v>
                </c:pt>
                <c:pt idx="15766">
                  <c:v>126.5</c:v>
                </c:pt>
                <c:pt idx="15767">
                  <c:v>125.1</c:v>
                </c:pt>
                <c:pt idx="15768">
                  <c:v>125.3</c:v>
                </c:pt>
                <c:pt idx="15769">
                  <c:v>127</c:v>
                </c:pt>
                <c:pt idx="15770">
                  <c:v>126.2</c:v>
                </c:pt>
                <c:pt idx="15771">
                  <c:v>128.5</c:v>
                </c:pt>
                <c:pt idx="15772">
                  <c:v>128.19999999999999</c:v>
                </c:pt>
                <c:pt idx="15773">
                  <c:v>127.6</c:v>
                </c:pt>
                <c:pt idx="15774">
                  <c:v>128.1</c:v>
                </c:pt>
                <c:pt idx="15775">
                  <c:v>129.1</c:v>
                </c:pt>
                <c:pt idx="15776">
                  <c:v>129.1</c:v>
                </c:pt>
                <c:pt idx="15777">
                  <c:v>127.5</c:v>
                </c:pt>
                <c:pt idx="15778">
                  <c:v>130.19999999999999</c:v>
                </c:pt>
                <c:pt idx="15779">
                  <c:v>128.9</c:v>
                </c:pt>
                <c:pt idx="15780">
                  <c:v>126.3</c:v>
                </c:pt>
                <c:pt idx="15781">
                  <c:v>127.9</c:v>
                </c:pt>
                <c:pt idx="15782">
                  <c:v>130.1</c:v>
                </c:pt>
                <c:pt idx="15783">
                  <c:v>128.5</c:v>
                </c:pt>
                <c:pt idx="15784">
                  <c:v>125.6</c:v>
                </c:pt>
                <c:pt idx="15785">
                  <c:v>124.3</c:v>
                </c:pt>
                <c:pt idx="15786">
                  <c:v>125.5</c:v>
                </c:pt>
                <c:pt idx="15787">
                  <c:v>124.4</c:v>
                </c:pt>
                <c:pt idx="15788">
                  <c:v>123.4</c:v>
                </c:pt>
                <c:pt idx="15789">
                  <c:v>124.5</c:v>
                </c:pt>
                <c:pt idx="15790">
                  <c:v>125.9</c:v>
                </c:pt>
                <c:pt idx="15791">
                  <c:v>125.7</c:v>
                </c:pt>
                <c:pt idx="15792">
                  <c:v>123.4</c:v>
                </c:pt>
                <c:pt idx="15793">
                  <c:v>124.1</c:v>
                </c:pt>
                <c:pt idx="15794">
                  <c:v>124.3</c:v>
                </c:pt>
                <c:pt idx="15795">
                  <c:v>126.4</c:v>
                </c:pt>
                <c:pt idx="15796">
                  <c:v>125.8</c:v>
                </c:pt>
                <c:pt idx="15797">
                  <c:v>125.1</c:v>
                </c:pt>
                <c:pt idx="15798">
                  <c:v>126.2</c:v>
                </c:pt>
                <c:pt idx="15799">
                  <c:v>125.5</c:v>
                </c:pt>
                <c:pt idx="15800">
                  <c:v>125.1</c:v>
                </c:pt>
                <c:pt idx="15801">
                  <c:v>126.4</c:v>
                </c:pt>
                <c:pt idx="15802">
                  <c:v>124.6</c:v>
                </c:pt>
                <c:pt idx="15803">
                  <c:v>126.5</c:v>
                </c:pt>
                <c:pt idx="15804">
                  <c:v>124.8</c:v>
                </c:pt>
                <c:pt idx="15805">
                  <c:v>123.9</c:v>
                </c:pt>
                <c:pt idx="15806">
                  <c:v>124.5</c:v>
                </c:pt>
                <c:pt idx="15807">
                  <c:v>123.9</c:v>
                </c:pt>
                <c:pt idx="15808">
                  <c:v>123.4</c:v>
                </c:pt>
                <c:pt idx="15809">
                  <c:v>122</c:v>
                </c:pt>
                <c:pt idx="15810">
                  <c:v>124.2</c:v>
                </c:pt>
                <c:pt idx="15811">
                  <c:v>125.8</c:v>
                </c:pt>
                <c:pt idx="15812">
                  <c:v>125.7</c:v>
                </c:pt>
                <c:pt idx="15813">
                  <c:v>124.7</c:v>
                </c:pt>
                <c:pt idx="15814">
                  <c:v>126.4</c:v>
                </c:pt>
                <c:pt idx="15815">
                  <c:v>126</c:v>
                </c:pt>
                <c:pt idx="15816">
                  <c:v>124.7</c:v>
                </c:pt>
                <c:pt idx="15817">
                  <c:v>124.8</c:v>
                </c:pt>
                <c:pt idx="15818">
                  <c:v>125.6</c:v>
                </c:pt>
                <c:pt idx="15819">
                  <c:v>127.2</c:v>
                </c:pt>
                <c:pt idx="15820">
                  <c:v>125.8</c:v>
                </c:pt>
                <c:pt idx="15821">
                  <c:v>122.9</c:v>
                </c:pt>
                <c:pt idx="15822">
                  <c:v>126.8</c:v>
                </c:pt>
                <c:pt idx="15823">
                  <c:v>125.5</c:v>
                </c:pt>
                <c:pt idx="15824">
                  <c:v>125.3</c:v>
                </c:pt>
                <c:pt idx="15825">
                  <c:v>122.9</c:v>
                </c:pt>
                <c:pt idx="15826">
                  <c:v>126.4</c:v>
                </c:pt>
                <c:pt idx="15827">
                  <c:v>125.3</c:v>
                </c:pt>
                <c:pt idx="15828">
                  <c:v>122.6</c:v>
                </c:pt>
                <c:pt idx="15829">
                  <c:v>123.1</c:v>
                </c:pt>
                <c:pt idx="15830">
                  <c:v>124.5</c:v>
                </c:pt>
                <c:pt idx="15831">
                  <c:v>123.7</c:v>
                </c:pt>
                <c:pt idx="15832">
                  <c:v>123.5</c:v>
                </c:pt>
                <c:pt idx="15833">
                  <c:v>123.8</c:v>
                </c:pt>
                <c:pt idx="15834">
                  <c:v>122.8</c:v>
                </c:pt>
                <c:pt idx="15835">
                  <c:v>123.8</c:v>
                </c:pt>
                <c:pt idx="15836">
                  <c:v>125.1</c:v>
                </c:pt>
                <c:pt idx="15837">
                  <c:v>123.4</c:v>
                </c:pt>
                <c:pt idx="15838">
                  <c:v>123.4</c:v>
                </c:pt>
                <c:pt idx="15839">
                  <c:v>123.6</c:v>
                </c:pt>
                <c:pt idx="15840">
                  <c:v>125.5</c:v>
                </c:pt>
                <c:pt idx="15841">
                  <c:v>122.7</c:v>
                </c:pt>
                <c:pt idx="15842">
                  <c:v>125.2</c:v>
                </c:pt>
                <c:pt idx="15843">
                  <c:v>126.1</c:v>
                </c:pt>
                <c:pt idx="15844">
                  <c:v>124.3</c:v>
                </c:pt>
                <c:pt idx="15845">
                  <c:v>120.9</c:v>
                </c:pt>
                <c:pt idx="15846">
                  <c:v>124.2</c:v>
                </c:pt>
                <c:pt idx="15847">
                  <c:v>124</c:v>
                </c:pt>
                <c:pt idx="15848">
                  <c:v>123.9</c:v>
                </c:pt>
                <c:pt idx="15849">
                  <c:v>122.8</c:v>
                </c:pt>
                <c:pt idx="15850">
                  <c:v>122.8</c:v>
                </c:pt>
                <c:pt idx="15851">
                  <c:v>123.9</c:v>
                </c:pt>
                <c:pt idx="15852">
                  <c:v>124.3</c:v>
                </c:pt>
                <c:pt idx="15853">
                  <c:v>122.6</c:v>
                </c:pt>
                <c:pt idx="15854">
                  <c:v>122.8</c:v>
                </c:pt>
                <c:pt idx="15855">
                  <c:v>124.4</c:v>
                </c:pt>
                <c:pt idx="15856">
                  <c:v>122.5</c:v>
                </c:pt>
                <c:pt idx="15857">
                  <c:v>121.7</c:v>
                </c:pt>
                <c:pt idx="15858">
                  <c:v>122.6</c:v>
                </c:pt>
                <c:pt idx="15859">
                  <c:v>122.7</c:v>
                </c:pt>
                <c:pt idx="15860">
                  <c:v>122.5</c:v>
                </c:pt>
                <c:pt idx="15861">
                  <c:v>118.2</c:v>
                </c:pt>
                <c:pt idx="15862">
                  <c:v>122</c:v>
                </c:pt>
                <c:pt idx="15863">
                  <c:v>121.7</c:v>
                </c:pt>
                <c:pt idx="15864">
                  <c:v>122.1</c:v>
                </c:pt>
                <c:pt idx="15865">
                  <c:v>120.2</c:v>
                </c:pt>
                <c:pt idx="15866">
                  <c:v>120.9</c:v>
                </c:pt>
                <c:pt idx="15867">
                  <c:v>122.5</c:v>
                </c:pt>
                <c:pt idx="15868">
                  <c:v>122.8</c:v>
                </c:pt>
                <c:pt idx="15869">
                  <c:v>120.1</c:v>
                </c:pt>
                <c:pt idx="15870">
                  <c:v>119.4</c:v>
                </c:pt>
                <c:pt idx="15871">
                  <c:v>120.4</c:v>
                </c:pt>
                <c:pt idx="15872">
                  <c:v>120.3</c:v>
                </c:pt>
                <c:pt idx="15873">
                  <c:v>119</c:v>
                </c:pt>
                <c:pt idx="15874">
                  <c:v>119</c:v>
                </c:pt>
                <c:pt idx="15875">
                  <c:v>120</c:v>
                </c:pt>
                <c:pt idx="15876">
                  <c:v>120.8</c:v>
                </c:pt>
                <c:pt idx="15877">
                  <c:v>119.4</c:v>
                </c:pt>
                <c:pt idx="15878">
                  <c:v>120.2</c:v>
                </c:pt>
                <c:pt idx="15879">
                  <c:v>120.1</c:v>
                </c:pt>
                <c:pt idx="15880">
                  <c:v>119.8</c:v>
                </c:pt>
                <c:pt idx="15881">
                  <c:v>117.7</c:v>
                </c:pt>
                <c:pt idx="15882">
                  <c:v>116.2</c:v>
                </c:pt>
                <c:pt idx="15883">
                  <c:v>117.9</c:v>
                </c:pt>
                <c:pt idx="15884">
                  <c:v>120.2</c:v>
                </c:pt>
                <c:pt idx="15885">
                  <c:v>118.3</c:v>
                </c:pt>
                <c:pt idx="15886">
                  <c:v>117</c:v>
                </c:pt>
                <c:pt idx="15887">
                  <c:v>121.1</c:v>
                </c:pt>
                <c:pt idx="15888">
                  <c:v>119.1</c:v>
                </c:pt>
                <c:pt idx="15889">
                  <c:v>116.2</c:v>
                </c:pt>
                <c:pt idx="15890">
                  <c:v>116.2</c:v>
                </c:pt>
                <c:pt idx="15891">
                  <c:v>118</c:v>
                </c:pt>
                <c:pt idx="15892">
                  <c:v>118.2</c:v>
                </c:pt>
                <c:pt idx="15893">
                  <c:v>116.9</c:v>
                </c:pt>
                <c:pt idx="15894">
                  <c:v>117.1</c:v>
                </c:pt>
                <c:pt idx="15895">
                  <c:v>119.5</c:v>
                </c:pt>
                <c:pt idx="15896">
                  <c:v>118.4</c:v>
                </c:pt>
                <c:pt idx="15897">
                  <c:v>117.2</c:v>
                </c:pt>
                <c:pt idx="15898">
                  <c:v>117.5</c:v>
                </c:pt>
                <c:pt idx="15899">
                  <c:v>116.3</c:v>
                </c:pt>
                <c:pt idx="15900">
                  <c:v>114.9</c:v>
                </c:pt>
                <c:pt idx="15901">
                  <c:v>116.7</c:v>
                </c:pt>
                <c:pt idx="15902">
                  <c:v>115.2</c:v>
                </c:pt>
                <c:pt idx="15903">
                  <c:v>116.4</c:v>
                </c:pt>
                <c:pt idx="15904">
                  <c:v>117.2</c:v>
                </c:pt>
                <c:pt idx="15905">
                  <c:v>117.9</c:v>
                </c:pt>
                <c:pt idx="15906">
                  <c:v>117.2</c:v>
                </c:pt>
                <c:pt idx="15907">
                  <c:v>118</c:v>
                </c:pt>
                <c:pt idx="15908">
                  <c:v>118.8</c:v>
                </c:pt>
                <c:pt idx="15909">
                  <c:v>117.2</c:v>
                </c:pt>
                <c:pt idx="15910">
                  <c:v>115.7</c:v>
                </c:pt>
                <c:pt idx="15911">
                  <c:v>117.8</c:v>
                </c:pt>
                <c:pt idx="15912">
                  <c:v>119.4</c:v>
                </c:pt>
                <c:pt idx="15913">
                  <c:v>117.7</c:v>
                </c:pt>
                <c:pt idx="15914">
                  <c:v>116.3</c:v>
                </c:pt>
                <c:pt idx="15915">
                  <c:v>116.4</c:v>
                </c:pt>
                <c:pt idx="15916">
                  <c:v>118.4</c:v>
                </c:pt>
                <c:pt idx="15917">
                  <c:v>118.3</c:v>
                </c:pt>
                <c:pt idx="15918">
                  <c:v>116.7</c:v>
                </c:pt>
                <c:pt idx="15919">
                  <c:v>115.8</c:v>
                </c:pt>
                <c:pt idx="15920">
                  <c:v>118</c:v>
                </c:pt>
                <c:pt idx="15921">
                  <c:v>118.1</c:v>
                </c:pt>
                <c:pt idx="15922">
                  <c:v>116.5</c:v>
                </c:pt>
                <c:pt idx="15923">
                  <c:v>116.2</c:v>
                </c:pt>
                <c:pt idx="15924">
                  <c:v>116.7</c:v>
                </c:pt>
                <c:pt idx="15925">
                  <c:v>116.7</c:v>
                </c:pt>
                <c:pt idx="15926">
                  <c:v>114.6</c:v>
                </c:pt>
                <c:pt idx="15927">
                  <c:v>112.7</c:v>
                </c:pt>
                <c:pt idx="15928">
                  <c:v>114.5</c:v>
                </c:pt>
                <c:pt idx="15929">
                  <c:v>114.6</c:v>
                </c:pt>
                <c:pt idx="15930">
                  <c:v>113.5</c:v>
                </c:pt>
                <c:pt idx="15931">
                  <c:v>115</c:v>
                </c:pt>
                <c:pt idx="15932">
                  <c:v>115.2</c:v>
                </c:pt>
                <c:pt idx="15933">
                  <c:v>115.4</c:v>
                </c:pt>
                <c:pt idx="15934">
                  <c:v>116.2</c:v>
                </c:pt>
                <c:pt idx="15935">
                  <c:v>112.5</c:v>
                </c:pt>
                <c:pt idx="15936">
                  <c:v>112.4</c:v>
                </c:pt>
                <c:pt idx="15937">
                  <c:v>112.9</c:v>
                </c:pt>
                <c:pt idx="15938">
                  <c:v>113.4</c:v>
                </c:pt>
                <c:pt idx="15939">
                  <c:v>112.3</c:v>
                </c:pt>
                <c:pt idx="15940">
                  <c:v>112.6</c:v>
                </c:pt>
                <c:pt idx="15941">
                  <c:v>113.8</c:v>
                </c:pt>
                <c:pt idx="15942">
                  <c:v>114.4</c:v>
                </c:pt>
                <c:pt idx="15943">
                  <c:v>111.3</c:v>
                </c:pt>
                <c:pt idx="15944">
                  <c:v>112.7</c:v>
                </c:pt>
                <c:pt idx="15945">
                  <c:v>112.4</c:v>
                </c:pt>
                <c:pt idx="15946">
                  <c:v>112.7</c:v>
                </c:pt>
                <c:pt idx="15947">
                  <c:v>111.4</c:v>
                </c:pt>
                <c:pt idx="15948">
                  <c:v>111.6</c:v>
                </c:pt>
                <c:pt idx="15949">
                  <c:v>113.4</c:v>
                </c:pt>
                <c:pt idx="15950">
                  <c:v>113.6</c:v>
                </c:pt>
                <c:pt idx="15951">
                  <c:v>112.9</c:v>
                </c:pt>
                <c:pt idx="15952">
                  <c:v>113.2</c:v>
                </c:pt>
                <c:pt idx="15953">
                  <c:v>114.4</c:v>
                </c:pt>
                <c:pt idx="15954">
                  <c:v>115</c:v>
                </c:pt>
                <c:pt idx="15955">
                  <c:v>113.8</c:v>
                </c:pt>
                <c:pt idx="15956">
                  <c:v>114.6</c:v>
                </c:pt>
                <c:pt idx="15957">
                  <c:v>114.6</c:v>
                </c:pt>
                <c:pt idx="15958">
                  <c:v>112.9</c:v>
                </c:pt>
                <c:pt idx="15959">
                  <c:v>111.8</c:v>
                </c:pt>
                <c:pt idx="15960">
                  <c:v>112.6</c:v>
                </c:pt>
                <c:pt idx="15961">
                  <c:v>112.9</c:v>
                </c:pt>
                <c:pt idx="15962">
                  <c:v>112.7</c:v>
                </c:pt>
                <c:pt idx="15963">
                  <c:v>111.2</c:v>
                </c:pt>
                <c:pt idx="15964">
                  <c:v>112</c:v>
                </c:pt>
                <c:pt idx="15965">
                  <c:v>113.4</c:v>
                </c:pt>
                <c:pt idx="15966">
                  <c:v>114</c:v>
                </c:pt>
                <c:pt idx="15967">
                  <c:v>114.7</c:v>
                </c:pt>
                <c:pt idx="15968">
                  <c:v>113.4</c:v>
                </c:pt>
                <c:pt idx="15969">
                  <c:v>114.6</c:v>
                </c:pt>
                <c:pt idx="15970">
                  <c:v>113.7</c:v>
                </c:pt>
                <c:pt idx="15971">
                  <c:v>113</c:v>
                </c:pt>
                <c:pt idx="15972">
                  <c:v>113</c:v>
                </c:pt>
                <c:pt idx="15973">
                  <c:v>113.9</c:v>
                </c:pt>
                <c:pt idx="15974">
                  <c:v>114</c:v>
                </c:pt>
                <c:pt idx="15975">
                  <c:v>113.7</c:v>
                </c:pt>
                <c:pt idx="15976">
                  <c:v>110.9</c:v>
                </c:pt>
                <c:pt idx="15977">
                  <c:v>112.2</c:v>
                </c:pt>
                <c:pt idx="15978">
                  <c:v>112.4</c:v>
                </c:pt>
                <c:pt idx="15979">
                  <c:v>112</c:v>
                </c:pt>
                <c:pt idx="15980">
                  <c:v>111.3</c:v>
                </c:pt>
                <c:pt idx="15981">
                  <c:v>111.9</c:v>
                </c:pt>
                <c:pt idx="15982">
                  <c:v>113.9</c:v>
                </c:pt>
                <c:pt idx="15983">
                  <c:v>114.6</c:v>
                </c:pt>
                <c:pt idx="15984">
                  <c:v>112.4</c:v>
                </c:pt>
                <c:pt idx="15985">
                  <c:v>112.4</c:v>
                </c:pt>
                <c:pt idx="15986">
                  <c:v>114.3</c:v>
                </c:pt>
                <c:pt idx="15987">
                  <c:v>114</c:v>
                </c:pt>
                <c:pt idx="15988">
                  <c:v>112.5</c:v>
                </c:pt>
                <c:pt idx="15989">
                  <c:v>112.9</c:v>
                </c:pt>
                <c:pt idx="15990">
                  <c:v>113.6</c:v>
                </c:pt>
                <c:pt idx="15991">
                  <c:v>111.7</c:v>
                </c:pt>
                <c:pt idx="15992">
                  <c:v>108.8</c:v>
                </c:pt>
                <c:pt idx="15993">
                  <c:v>109.5</c:v>
                </c:pt>
                <c:pt idx="15994">
                  <c:v>111.8</c:v>
                </c:pt>
                <c:pt idx="15995">
                  <c:v>109.7</c:v>
                </c:pt>
                <c:pt idx="15996">
                  <c:v>109.8</c:v>
                </c:pt>
                <c:pt idx="15997">
                  <c:v>111.4</c:v>
                </c:pt>
                <c:pt idx="15998">
                  <c:v>110.5</c:v>
                </c:pt>
                <c:pt idx="15999">
                  <c:v>111.4</c:v>
                </c:pt>
                <c:pt idx="16000">
                  <c:v>110.6</c:v>
                </c:pt>
                <c:pt idx="16001">
                  <c:v>109.3</c:v>
                </c:pt>
                <c:pt idx="16002">
                  <c:v>110.6</c:v>
                </c:pt>
                <c:pt idx="16003">
                  <c:v>112.1</c:v>
                </c:pt>
                <c:pt idx="16004">
                  <c:v>110.5</c:v>
                </c:pt>
                <c:pt idx="16005">
                  <c:v>110.7</c:v>
                </c:pt>
                <c:pt idx="16006">
                  <c:v>111.1</c:v>
                </c:pt>
                <c:pt idx="16007">
                  <c:v>111.1</c:v>
                </c:pt>
                <c:pt idx="16008">
                  <c:v>108.8</c:v>
                </c:pt>
                <c:pt idx="16009">
                  <c:v>109</c:v>
                </c:pt>
                <c:pt idx="16010">
                  <c:v>110.3</c:v>
                </c:pt>
                <c:pt idx="16011">
                  <c:v>110</c:v>
                </c:pt>
                <c:pt idx="16012">
                  <c:v>109.5</c:v>
                </c:pt>
                <c:pt idx="16013">
                  <c:v>109</c:v>
                </c:pt>
                <c:pt idx="16014">
                  <c:v>111.3</c:v>
                </c:pt>
                <c:pt idx="16015">
                  <c:v>112.9</c:v>
                </c:pt>
                <c:pt idx="16016">
                  <c:v>110.9</c:v>
                </c:pt>
                <c:pt idx="16017">
                  <c:v>111.1</c:v>
                </c:pt>
                <c:pt idx="16018">
                  <c:v>112.9</c:v>
                </c:pt>
                <c:pt idx="16019">
                  <c:v>112.1</c:v>
                </c:pt>
                <c:pt idx="16020">
                  <c:v>109.4</c:v>
                </c:pt>
                <c:pt idx="16021">
                  <c:v>110.3</c:v>
                </c:pt>
                <c:pt idx="16022">
                  <c:v>111.3</c:v>
                </c:pt>
                <c:pt idx="16023">
                  <c:v>110.5</c:v>
                </c:pt>
                <c:pt idx="16024">
                  <c:v>107.8</c:v>
                </c:pt>
                <c:pt idx="16025">
                  <c:v>108.5</c:v>
                </c:pt>
                <c:pt idx="16026">
                  <c:v>108.1</c:v>
                </c:pt>
                <c:pt idx="16027">
                  <c:v>109</c:v>
                </c:pt>
                <c:pt idx="16028">
                  <c:v>108.7</c:v>
                </c:pt>
                <c:pt idx="16029">
                  <c:v>107.9</c:v>
                </c:pt>
                <c:pt idx="16030">
                  <c:v>108.4</c:v>
                </c:pt>
                <c:pt idx="16031">
                  <c:v>109.6</c:v>
                </c:pt>
                <c:pt idx="16032">
                  <c:v>107.9</c:v>
                </c:pt>
                <c:pt idx="16033">
                  <c:v>107.6</c:v>
                </c:pt>
                <c:pt idx="16034">
                  <c:v>109.4</c:v>
                </c:pt>
                <c:pt idx="16035">
                  <c:v>107</c:v>
                </c:pt>
                <c:pt idx="16036">
                  <c:v>107.3</c:v>
                </c:pt>
                <c:pt idx="16037">
                  <c:v>107.2</c:v>
                </c:pt>
                <c:pt idx="16038">
                  <c:v>108.9</c:v>
                </c:pt>
                <c:pt idx="16039">
                  <c:v>110.4</c:v>
                </c:pt>
                <c:pt idx="16040">
                  <c:v>108</c:v>
                </c:pt>
                <c:pt idx="16041">
                  <c:v>107.7</c:v>
                </c:pt>
                <c:pt idx="16042">
                  <c:v>108.8</c:v>
                </c:pt>
                <c:pt idx="16043">
                  <c:v>110.1</c:v>
                </c:pt>
                <c:pt idx="16044">
                  <c:v>107</c:v>
                </c:pt>
                <c:pt idx="16045">
                  <c:v>107.6</c:v>
                </c:pt>
                <c:pt idx="16046">
                  <c:v>106.8</c:v>
                </c:pt>
                <c:pt idx="16047">
                  <c:v>109.8</c:v>
                </c:pt>
              </c:numCache>
              <c:extLst xmlns:c15="http://schemas.microsoft.com/office/drawing/2012/chart"/>
            </c:numRef>
          </c:yVal>
          <c:smooth val="0"/>
          <c:extLst>
            <c:ext xmlns:c16="http://schemas.microsoft.com/office/drawing/2014/chart" uri="{C3380CC4-5D6E-409C-BE32-E72D297353CC}">
              <c16:uniqueId val="{00000001-53BA-45FF-849A-8D9A7DAFBBDB}"/>
            </c:ext>
          </c:extLst>
        </c:ser>
        <c:dLbls>
          <c:showLegendKey val="0"/>
          <c:showVal val="0"/>
          <c:showCatName val="0"/>
          <c:showSerName val="0"/>
          <c:showPercent val="0"/>
          <c:showBubbleSize val="0"/>
        </c:dLbls>
        <c:axId val="810068936"/>
        <c:axId val="810071232"/>
        <c:extLst>
          <c:ext xmlns:c15="http://schemas.microsoft.com/office/drawing/2012/chart" uri="{02D57815-91ED-43cb-92C2-25804820EDAC}">
            <c15:filteredScatterSeries>
              <c15:ser>
                <c:idx val="0"/>
                <c:order val="0"/>
                <c:tx>
                  <c:v>N2O mars</c:v>
                </c:tx>
                <c:spPr>
                  <a:ln w="28575" cap="rnd">
                    <a:solidFill>
                      <a:schemeClr val="accent1"/>
                    </a:solidFill>
                    <a:round/>
                  </a:ln>
                  <a:effectLst/>
                </c:spPr>
                <c:marker>
                  <c:symbol val="none"/>
                </c:marker>
                <c:xVal>
                  <c:numRef>
                    <c:extLst>
                      <c:ext uri="{02D57815-91ED-43cb-92C2-25804820EDAC}">
                        <c15:formulaRef>
                          <c15:sqref>ventilation!$A$2:$A$28358</c15:sqref>
                        </c15:formulaRef>
                      </c:ext>
                    </c:extLst>
                    <c:numCache>
                      <c:formatCode>0.00</c:formatCode>
                      <c:ptCount val="28357"/>
                      <c:pt idx="0">
                        <c:v>0.62285879629629626</c:v>
                      </c:pt>
                      <c:pt idx="1">
                        <c:v>0.6231018518504613</c:v>
                      </c:pt>
                      <c:pt idx="2">
                        <c:v>0.62334490740462634</c:v>
                      </c:pt>
                      <c:pt idx="3">
                        <c:v>0.62358796295879138</c:v>
                      </c:pt>
                      <c:pt idx="4">
                        <c:v>0.62383101852023237</c:v>
                      </c:pt>
                      <c:pt idx="5">
                        <c:v>0.62407407407439741</c:v>
                      </c:pt>
                      <c:pt idx="6">
                        <c:v>0.62431712962856245</c:v>
                      </c:pt>
                      <c:pt idx="7">
                        <c:v>0.62456018518272749</c:v>
                      </c:pt>
                      <c:pt idx="8">
                        <c:v>0.62480324073689253</c:v>
                      </c:pt>
                      <c:pt idx="9">
                        <c:v>0.62504629629833353</c:v>
                      </c:pt>
                      <c:pt idx="10">
                        <c:v>0.62528935185249856</c:v>
                      </c:pt>
                      <c:pt idx="11">
                        <c:v>0.6255324074066636</c:v>
                      </c:pt>
                      <c:pt idx="12">
                        <c:v>0.62577546296082864</c:v>
                      </c:pt>
                      <c:pt idx="13">
                        <c:v>0.62601851851499368</c:v>
                      </c:pt>
                      <c:pt idx="14">
                        <c:v>0.62626157406915872</c:v>
                      </c:pt>
                      <c:pt idx="15">
                        <c:v>0.62650462963059972</c:v>
                      </c:pt>
                      <c:pt idx="16">
                        <c:v>0.62674768518476476</c:v>
                      </c:pt>
                      <c:pt idx="17">
                        <c:v>0.6269907407389298</c:v>
                      </c:pt>
                      <c:pt idx="18">
                        <c:v>0.62723379629309484</c:v>
                      </c:pt>
                      <c:pt idx="19">
                        <c:v>0.62747685184725988</c:v>
                      </c:pt>
                      <c:pt idx="20">
                        <c:v>0.62771990740870087</c:v>
                      </c:pt>
                      <c:pt idx="21">
                        <c:v>0.62796296296286591</c:v>
                      </c:pt>
                      <c:pt idx="22">
                        <c:v>0.62820601851703095</c:v>
                      </c:pt>
                      <c:pt idx="23">
                        <c:v>0.62844907407119599</c:v>
                      </c:pt>
                      <c:pt idx="24">
                        <c:v>0.62869212962536103</c:v>
                      </c:pt>
                      <c:pt idx="25">
                        <c:v>0.62893518518680203</c:v>
                      </c:pt>
                      <c:pt idx="26">
                        <c:v>0.62917824074096707</c:v>
                      </c:pt>
                      <c:pt idx="27">
                        <c:v>0.6294212962951321</c:v>
                      </c:pt>
                      <c:pt idx="28">
                        <c:v>0.62966435184929714</c:v>
                      </c:pt>
                      <c:pt idx="29">
                        <c:v>0.62990740740346218</c:v>
                      </c:pt>
                      <c:pt idx="30">
                        <c:v>0.63015046296490318</c:v>
                      </c:pt>
                      <c:pt idx="31">
                        <c:v>0.63039351851906822</c:v>
                      </c:pt>
                      <c:pt idx="32">
                        <c:v>0.63063657407323326</c:v>
                      </c:pt>
                      <c:pt idx="33">
                        <c:v>0.6308796296273983</c:v>
                      </c:pt>
                      <c:pt idx="34">
                        <c:v>0.63112268518156334</c:v>
                      </c:pt>
                      <c:pt idx="35">
                        <c:v>0.63136574073572838</c:v>
                      </c:pt>
                      <c:pt idx="36">
                        <c:v>0.63162037036667307</c:v>
                      </c:pt>
                      <c:pt idx="37">
                        <c:v>0.63186342592083811</c:v>
                      </c:pt>
                      <c:pt idx="38">
                        <c:v>0.6321064814822791</c:v>
                      </c:pt>
                      <c:pt idx="39">
                        <c:v>0.63234953703644414</c:v>
                      </c:pt>
                      <c:pt idx="40">
                        <c:v>0.63259259259060918</c:v>
                      </c:pt>
                      <c:pt idx="41">
                        <c:v>0.63283564814477422</c:v>
                      </c:pt>
                      <c:pt idx="42">
                        <c:v>0.63307870369893926</c:v>
                      </c:pt>
                      <c:pt idx="43">
                        <c:v>0.63332175926038026</c:v>
                      </c:pt>
                      <c:pt idx="44">
                        <c:v>0.6335648148145453</c:v>
                      </c:pt>
                      <c:pt idx="45">
                        <c:v>0.63380787036871034</c:v>
                      </c:pt>
                      <c:pt idx="46">
                        <c:v>0.63405092592287537</c:v>
                      </c:pt>
                      <c:pt idx="47">
                        <c:v>0.63429398147704041</c:v>
                      </c:pt>
                      <c:pt idx="48">
                        <c:v>0.63453703703848141</c:v>
                      </c:pt>
                      <c:pt idx="49">
                        <c:v>0.63478009259264645</c:v>
                      </c:pt>
                      <c:pt idx="50">
                        <c:v>0.63502314814681149</c:v>
                      </c:pt>
                      <c:pt idx="51">
                        <c:v>0.63526620370097653</c:v>
                      </c:pt>
                      <c:pt idx="52">
                        <c:v>0.63550925925514157</c:v>
                      </c:pt>
                      <c:pt idx="53">
                        <c:v>0.63575231481658256</c:v>
                      </c:pt>
                      <c:pt idx="54">
                        <c:v>0.6359953703707476</c:v>
                      </c:pt>
                      <c:pt idx="55">
                        <c:v>0.63623842592491264</c:v>
                      </c:pt>
                      <c:pt idx="56">
                        <c:v>0.63648148147907768</c:v>
                      </c:pt>
                      <c:pt idx="57">
                        <c:v>0.63672453703324272</c:v>
                      </c:pt>
                      <c:pt idx="58">
                        <c:v>0.63696759259468372</c:v>
                      </c:pt>
                      <c:pt idx="59">
                        <c:v>0.63721064814884876</c:v>
                      </c:pt>
                      <c:pt idx="60">
                        <c:v>0.6374537037030138</c:v>
                      </c:pt>
                      <c:pt idx="61">
                        <c:v>0.63769675925717884</c:v>
                      </c:pt>
                      <c:pt idx="62">
                        <c:v>0.63793981481134387</c:v>
                      </c:pt>
                      <c:pt idx="63">
                        <c:v>0.63818287036550891</c:v>
                      </c:pt>
                      <c:pt idx="64">
                        <c:v>0.63842592592694991</c:v>
                      </c:pt>
                      <c:pt idx="65">
                        <c:v>0.63866898148111495</c:v>
                      </c:pt>
                      <c:pt idx="66">
                        <c:v>0.63891203703527999</c:v>
                      </c:pt>
                      <c:pt idx="67">
                        <c:v>0.63915509258944503</c:v>
                      </c:pt>
                      <c:pt idx="68">
                        <c:v>0.63939814814361007</c:v>
                      </c:pt>
                      <c:pt idx="69">
                        <c:v>0.63964120370505106</c:v>
                      </c:pt>
                      <c:pt idx="70">
                        <c:v>0.6398842592592161</c:v>
                      </c:pt>
                      <c:pt idx="71">
                        <c:v>0.64012731481338114</c:v>
                      </c:pt>
                      <c:pt idx="72">
                        <c:v>0.64037037036754618</c:v>
                      </c:pt>
                      <c:pt idx="73">
                        <c:v>0.64061342592171122</c:v>
                      </c:pt>
                      <c:pt idx="74">
                        <c:v>0.64085648148315222</c:v>
                      </c:pt>
                      <c:pt idx="75">
                        <c:v>0.64109953703731726</c:v>
                      </c:pt>
                      <c:pt idx="76">
                        <c:v>0.6413425925914823</c:v>
                      </c:pt>
                      <c:pt idx="77">
                        <c:v>0.64158564814564734</c:v>
                      </c:pt>
                      <c:pt idx="78">
                        <c:v>0.64182870369981238</c:v>
                      </c:pt>
                      <c:pt idx="79">
                        <c:v>0.64207175926125337</c:v>
                      </c:pt>
                      <c:pt idx="80">
                        <c:v>0.64231481481541841</c:v>
                      </c:pt>
                      <c:pt idx="81">
                        <c:v>0.64255787036958345</c:v>
                      </c:pt>
                      <c:pt idx="82">
                        <c:v>0.64280092592374849</c:v>
                      </c:pt>
                      <c:pt idx="83">
                        <c:v>0.64304398147791353</c:v>
                      </c:pt>
                      <c:pt idx="84">
                        <c:v>0.64329861110885822</c:v>
                      </c:pt>
                      <c:pt idx="85">
                        <c:v>0.64354166666302326</c:v>
                      </c:pt>
                      <c:pt idx="86">
                        <c:v>0.6437847222171883</c:v>
                      </c:pt>
                      <c:pt idx="87">
                        <c:v>0.6440277777786293</c:v>
                      </c:pt>
                      <c:pt idx="88">
                        <c:v>0.64427083333279433</c:v>
                      </c:pt>
                      <c:pt idx="89">
                        <c:v>0.64451388888695937</c:v>
                      </c:pt>
                      <c:pt idx="90">
                        <c:v>0.64475694444112441</c:v>
                      </c:pt>
                      <c:pt idx="91">
                        <c:v>0.64499999999528945</c:v>
                      </c:pt>
                      <c:pt idx="92">
                        <c:v>0.64524305555673045</c:v>
                      </c:pt>
                      <c:pt idx="93">
                        <c:v>0.64548611111089549</c:v>
                      </c:pt>
                      <c:pt idx="94">
                        <c:v>0.64572916666506053</c:v>
                      </c:pt>
                      <c:pt idx="95">
                        <c:v>0.64597222221922557</c:v>
                      </c:pt>
                      <c:pt idx="96">
                        <c:v>0.64621527777339061</c:v>
                      </c:pt>
                      <c:pt idx="97">
                        <c:v>0.6464583333348316</c:v>
                      </c:pt>
                      <c:pt idx="98">
                        <c:v>0.64670138888899664</c:v>
                      </c:pt>
                      <c:pt idx="99">
                        <c:v>0.64694444444316168</c:v>
                      </c:pt>
                      <c:pt idx="100">
                        <c:v>0.64718749999732672</c:v>
                      </c:pt>
                      <c:pt idx="101">
                        <c:v>0.64743055555149176</c:v>
                      </c:pt>
                      <c:pt idx="102">
                        <c:v>0.64767361111293276</c:v>
                      </c:pt>
                      <c:pt idx="103">
                        <c:v>0.6479166666670978</c:v>
                      </c:pt>
                      <c:pt idx="104">
                        <c:v>0.64815972222126284</c:v>
                      </c:pt>
                      <c:pt idx="105">
                        <c:v>0.64840277777542787</c:v>
                      </c:pt>
                      <c:pt idx="106">
                        <c:v>0.64864583332959291</c:v>
                      </c:pt>
                      <c:pt idx="107">
                        <c:v>0.64888888888375795</c:v>
                      </c:pt>
                      <c:pt idx="108">
                        <c:v>0.64913194444519895</c:v>
                      </c:pt>
                      <c:pt idx="109">
                        <c:v>0.64937499999936399</c:v>
                      </c:pt>
                      <c:pt idx="110">
                        <c:v>0.64961805555352903</c:v>
                      </c:pt>
                      <c:pt idx="111">
                        <c:v>0.64986111110769407</c:v>
                      </c:pt>
                      <c:pt idx="112">
                        <c:v>0.65010416666185911</c:v>
                      </c:pt>
                      <c:pt idx="113">
                        <c:v>0.6503472222233001</c:v>
                      </c:pt>
                      <c:pt idx="114">
                        <c:v>0.65059027777746514</c:v>
                      </c:pt>
                      <c:pt idx="115">
                        <c:v>0.65083333333163018</c:v>
                      </c:pt>
                      <c:pt idx="116">
                        <c:v>0.65107638888579522</c:v>
                      </c:pt>
                      <c:pt idx="117">
                        <c:v>0.65131944443996026</c:v>
                      </c:pt>
                      <c:pt idx="118">
                        <c:v>0.65156250000140126</c:v>
                      </c:pt>
                      <c:pt idx="119">
                        <c:v>0.6518055555555663</c:v>
                      </c:pt>
                      <c:pt idx="120">
                        <c:v>0.65204861110973134</c:v>
                      </c:pt>
                      <c:pt idx="121">
                        <c:v>0.65229166666389637</c:v>
                      </c:pt>
                      <c:pt idx="122">
                        <c:v>0.65253472221806141</c:v>
                      </c:pt>
                      <c:pt idx="123">
                        <c:v>0.65277777777950241</c:v>
                      </c:pt>
                      <c:pt idx="124">
                        <c:v>0.65302083333366745</c:v>
                      </c:pt>
                      <c:pt idx="125">
                        <c:v>0.65326388888783249</c:v>
                      </c:pt>
                      <c:pt idx="126">
                        <c:v>0.65350694444199753</c:v>
                      </c:pt>
                      <c:pt idx="127">
                        <c:v>0.65374999999616257</c:v>
                      </c:pt>
                      <c:pt idx="128">
                        <c:v>0.65399305555760356</c:v>
                      </c:pt>
                      <c:pt idx="129">
                        <c:v>0.6542361111117686</c:v>
                      </c:pt>
                      <c:pt idx="130">
                        <c:v>0.65447916666593364</c:v>
                      </c:pt>
                      <c:pt idx="131">
                        <c:v>0.65473379629687833</c:v>
                      </c:pt>
                      <c:pt idx="132">
                        <c:v>0.65497685185104337</c:v>
                      </c:pt>
                      <c:pt idx="133">
                        <c:v>0.65521990740520841</c:v>
                      </c:pt>
                      <c:pt idx="134">
                        <c:v>0.65546296295937345</c:v>
                      </c:pt>
                      <c:pt idx="135">
                        <c:v>0.65570601851353849</c:v>
                      </c:pt>
                      <c:pt idx="136">
                        <c:v>0.65594907407497949</c:v>
                      </c:pt>
                      <c:pt idx="137">
                        <c:v>0.65619212962914453</c:v>
                      </c:pt>
                      <c:pt idx="138">
                        <c:v>0.65643518518330957</c:v>
                      </c:pt>
                      <c:pt idx="139">
                        <c:v>0.65667824073747461</c:v>
                      </c:pt>
                      <c:pt idx="140">
                        <c:v>0.65692129629163964</c:v>
                      </c:pt>
                      <c:pt idx="141">
                        <c:v>0.65716435185308064</c:v>
                      </c:pt>
                      <c:pt idx="142">
                        <c:v>0.65740740740724568</c:v>
                      </c:pt>
                      <c:pt idx="143">
                        <c:v>0.65765046296141072</c:v>
                      </c:pt>
                      <c:pt idx="144">
                        <c:v>0.65789351851557576</c:v>
                      </c:pt>
                      <c:pt idx="145">
                        <c:v>0.6581365740697408</c:v>
                      </c:pt>
                      <c:pt idx="146">
                        <c:v>0.6583796296311818</c:v>
                      </c:pt>
                      <c:pt idx="147">
                        <c:v>0.65862268518534683</c:v>
                      </c:pt>
                      <c:pt idx="148">
                        <c:v>0.65886574073951187</c:v>
                      </c:pt>
                      <c:pt idx="149">
                        <c:v>0.65910879629367691</c:v>
                      </c:pt>
                      <c:pt idx="150">
                        <c:v>0.65935185184784195</c:v>
                      </c:pt>
                      <c:pt idx="151">
                        <c:v>0.65959490740928295</c:v>
                      </c:pt>
                      <c:pt idx="152">
                        <c:v>0.65983796296344799</c:v>
                      </c:pt>
                      <c:pt idx="153">
                        <c:v>0.66008101851761303</c:v>
                      </c:pt>
                      <c:pt idx="154">
                        <c:v>0.66032407407177807</c:v>
                      </c:pt>
                      <c:pt idx="155">
                        <c:v>0.66056712962594311</c:v>
                      </c:pt>
                      <c:pt idx="156">
                        <c:v>0.66081018518010814</c:v>
                      </c:pt>
                      <c:pt idx="157">
                        <c:v>0.66105324074154914</c:v>
                      </c:pt>
                      <c:pt idx="158">
                        <c:v>0.66129629629571418</c:v>
                      </c:pt>
                      <c:pt idx="159">
                        <c:v>0.66153935184987922</c:v>
                      </c:pt>
                      <c:pt idx="160">
                        <c:v>0.66178240740404426</c:v>
                      </c:pt>
                      <c:pt idx="161">
                        <c:v>0.6620254629582093</c:v>
                      </c:pt>
                      <c:pt idx="162">
                        <c:v>0.6622685185196503</c:v>
                      </c:pt>
                      <c:pt idx="163">
                        <c:v>0.66251157407381533</c:v>
                      </c:pt>
                      <c:pt idx="164">
                        <c:v>0.66275462962798037</c:v>
                      </c:pt>
                      <c:pt idx="165">
                        <c:v>0.66299768518214541</c:v>
                      </c:pt>
                      <c:pt idx="166">
                        <c:v>0.66324074073631045</c:v>
                      </c:pt>
                      <c:pt idx="167">
                        <c:v>0.66348379629775145</c:v>
                      </c:pt>
                      <c:pt idx="168">
                        <c:v>0.66372685185191649</c:v>
                      </c:pt>
                      <c:pt idx="169">
                        <c:v>0.66396990740608153</c:v>
                      </c:pt>
                      <c:pt idx="170">
                        <c:v>0.66421296296024657</c:v>
                      </c:pt>
                      <c:pt idx="171">
                        <c:v>0.66445601851441161</c:v>
                      </c:pt>
                      <c:pt idx="172">
                        <c:v>0.6646990740758526</c:v>
                      </c:pt>
                      <c:pt idx="173">
                        <c:v>0.66494212963001764</c:v>
                      </c:pt>
                      <c:pt idx="174">
                        <c:v>0.66518518518418268</c:v>
                      </c:pt>
                      <c:pt idx="175">
                        <c:v>0.66542824073834772</c:v>
                      </c:pt>
                      <c:pt idx="176">
                        <c:v>0.66567129629251276</c:v>
                      </c:pt>
                      <c:pt idx="177">
                        <c:v>0.66591435185395376</c:v>
                      </c:pt>
                      <c:pt idx="178">
                        <c:v>0.6661574074081188</c:v>
                      </c:pt>
                      <c:pt idx="179">
                        <c:v>0.66641203703906349</c:v>
                      </c:pt>
                      <c:pt idx="180">
                        <c:v>0.66665509259322853</c:v>
                      </c:pt>
                      <c:pt idx="181">
                        <c:v>0.66689814814739357</c:v>
                      </c:pt>
                      <c:pt idx="182">
                        <c:v>0.6671412037015586</c:v>
                      </c:pt>
                      <c:pt idx="183">
                        <c:v>0.66738425925572364</c:v>
                      </c:pt>
                      <c:pt idx="184">
                        <c:v>0.66762731480988868</c:v>
                      </c:pt>
                      <c:pt idx="185">
                        <c:v>0.66787037037132968</c:v>
                      </c:pt>
                      <c:pt idx="186">
                        <c:v>0.66811342592549472</c:v>
                      </c:pt>
                      <c:pt idx="187">
                        <c:v>0.66835648147965976</c:v>
                      </c:pt>
                      <c:pt idx="188">
                        <c:v>0.6685995370338248</c:v>
                      </c:pt>
                      <c:pt idx="189">
                        <c:v>0.66884259258798984</c:v>
                      </c:pt>
                      <c:pt idx="190">
                        <c:v>0.66908564814943083</c:v>
                      </c:pt>
                      <c:pt idx="191">
                        <c:v>0.66932870370359587</c:v>
                      </c:pt>
                      <c:pt idx="192">
                        <c:v>0.66957175925776091</c:v>
                      </c:pt>
                      <c:pt idx="193">
                        <c:v>0.66981481481192595</c:v>
                      </c:pt>
                      <c:pt idx="194">
                        <c:v>0.67005787036609099</c:v>
                      </c:pt>
                      <c:pt idx="195">
                        <c:v>0.67030092592753199</c:v>
                      </c:pt>
                      <c:pt idx="196">
                        <c:v>0.67054398148169703</c:v>
                      </c:pt>
                      <c:pt idx="197">
                        <c:v>0.67078703703586207</c:v>
                      </c:pt>
                      <c:pt idx="198">
                        <c:v>0.67103009259002711</c:v>
                      </c:pt>
                      <c:pt idx="199">
                        <c:v>0.67127314814419214</c:v>
                      </c:pt>
                      <c:pt idx="200">
                        <c:v>0.67151620370563314</c:v>
                      </c:pt>
                      <c:pt idx="201">
                        <c:v>0.67175925925979818</c:v>
                      </c:pt>
                      <c:pt idx="202">
                        <c:v>0.67200231481396322</c:v>
                      </c:pt>
                      <c:pt idx="203">
                        <c:v>0.67224537036812826</c:v>
                      </c:pt>
                      <c:pt idx="204">
                        <c:v>0.6724884259222933</c:v>
                      </c:pt>
                      <c:pt idx="205">
                        <c:v>0.67273148147645834</c:v>
                      </c:pt>
                      <c:pt idx="206">
                        <c:v>0.67297453703789933</c:v>
                      </c:pt>
                      <c:pt idx="207">
                        <c:v>0.67321759259206437</c:v>
                      </c:pt>
                      <c:pt idx="208">
                        <c:v>0.67346064814622941</c:v>
                      </c:pt>
                      <c:pt idx="209">
                        <c:v>0.67370370370039445</c:v>
                      </c:pt>
                      <c:pt idx="210">
                        <c:v>0.67394675925455949</c:v>
                      </c:pt>
                      <c:pt idx="211">
                        <c:v>0.67418981481600049</c:v>
                      </c:pt>
                      <c:pt idx="212">
                        <c:v>0.67443287037016553</c:v>
                      </c:pt>
                      <c:pt idx="213">
                        <c:v>0.67467592592433057</c:v>
                      </c:pt>
                      <c:pt idx="214">
                        <c:v>0.67491898147849561</c:v>
                      </c:pt>
                      <c:pt idx="215">
                        <c:v>0.67516203703266064</c:v>
                      </c:pt>
                      <c:pt idx="216">
                        <c:v>0.67540509259410164</c:v>
                      </c:pt>
                      <c:pt idx="217">
                        <c:v>0.67564814814826668</c:v>
                      </c:pt>
                      <c:pt idx="218">
                        <c:v>0.67589120370243172</c:v>
                      </c:pt>
                      <c:pt idx="219">
                        <c:v>0.67613425925659676</c:v>
                      </c:pt>
                      <c:pt idx="220">
                        <c:v>0.6763773148107618</c:v>
                      </c:pt>
                      <c:pt idx="221">
                        <c:v>0.6766203703722028</c:v>
                      </c:pt>
                      <c:pt idx="222">
                        <c:v>0.67686342592636783</c:v>
                      </c:pt>
                      <c:pt idx="223">
                        <c:v>0.67710648148053287</c:v>
                      </c:pt>
                      <c:pt idx="224">
                        <c:v>0.67734953703469791</c:v>
                      </c:pt>
                      <c:pt idx="225">
                        <c:v>0.67759259258886295</c:v>
                      </c:pt>
                      <c:pt idx="226">
                        <c:v>0.67783564814302799</c:v>
                      </c:pt>
                      <c:pt idx="227">
                        <c:v>0.67809027777397268</c:v>
                      </c:pt>
                      <c:pt idx="228">
                        <c:v>0.67833333333541368</c:v>
                      </c:pt>
                      <c:pt idx="229">
                        <c:v>0.67857638888957872</c:v>
                      </c:pt>
                      <c:pt idx="230">
                        <c:v>0.67881944444374376</c:v>
                      </c:pt>
                      <c:pt idx="231">
                        <c:v>0.6790624999979088</c:v>
                      </c:pt>
                      <c:pt idx="232">
                        <c:v>0.67930555555207384</c:v>
                      </c:pt>
                      <c:pt idx="233">
                        <c:v>0.67954861110623888</c:v>
                      </c:pt>
                      <c:pt idx="234">
                        <c:v>0.67979166666767987</c:v>
                      </c:pt>
                      <c:pt idx="235">
                        <c:v>0.68003472222184491</c:v>
                      </c:pt>
                      <c:pt idx="236">
                        <c:v>0.68027777777600995</c:v>
                      </c:pt>
                      <c:pt idx="237">
                        <c:v>0.68052083333017499</c:v>
                      </c:pt>
                      <c:pt idx="238">
                        <c:v>0.68076388888434003</c:v>
                      </c:pt>
                      <c:pt idx="239">
                        <c:v>0.68100694444578103</c:v>
                      </c:pt>
                      <c:pt idx="240">
                        <c:v>0.68124999999994607</c:v>
                      </c:pt>
                      <c:pt idx="241">
                        <c:v>0.6814930555541111</c:v>
                      </c:pt>
                      <c:pt idx="242">
                        <c:v>0.68173611110827614</c:v>
                      </c:pt>
                      <c:pt idx="243">
                        <c:v>0.68197916666244118</c:v>
                      </c:pt>
                      <c:pt idx="244">
                        <c:v>0.68222222222388218</c:v>
                      </c:pt>
                      <c:pt idx="245">
                        <c:v>0.68246527777804722</c:v>
                      </c:pt>
                      <c:pt idx="246">
                        <c:v>0.68270833333221226</c:v>
                      </c:pt>
                      <c:pt idx="247">
                        <c:v>0.6829513888863773</c:v>
                      </c:pt>
                      <c:pt idx="248">
                        <c:v>0.68319444444054234</c:v>
                      </c:pt>
                      <c:pt idx="249">
                        <c:v>0.68343750000198333</c:v>
                      </c:pt>
                      <c:pt idx="250">
                        <c:v>0.68368055555614837</c:v>
                      </c:pt>
                      <c:pt idx="251">
                        <c:v>0.68392361111031341</c:v>
                      </c:pt>
                      <c:pt idx="252">
                        <c:v>0.68416666666447845</c:v>
                      </c:pt>
                      <c:pt idx="253">
                        <c:v>0.68440972221864349</c:v>
                      </c:pt>
                      <c:pt idx="254">
                        <c:v>0.68465277777280853</c:v>
                      </c:pt>
                      <c:pt idx="255">
                        <c:v>0.68489583333424953</c:v>
                      </c:pt>
                      <c:pt idx="256">
                        <c:v>0.68513888888841457</c:v>
                      </c:pt>
                      <c:pt idx="257">
                        <c:v>0.6853819444425796</c:v>
                      </c:pt>
                      <c:pt idx="258">
                        <c:v>0.68562499999674464</c:v>
                      </c:pt>
                      <c:pt idx="259">
                        <c:v>0.68586805555090968</c:v>
                      </c:pt>
                      <c:pt idx="260">
                        <c:v>0.68611111111235068</c:v>
                      </c:pt>
                      <c:pt idx="261">
                        <c:v>0.68635416666651572</c:v>
                      </c:pt>
                      <c:pt idx="262">
                        <c:v>0.68659722222068076</c:v>
                      </c:pt>
                      <c:pt idx="263">
                        <c:v>0.6868402777748458</c:v>
                      </c:pt>
                      <c:pt idx="264">
                        <c:v>0.68708333332901084</c:v>
                      </c:pt>
                      <c:pt idx="265">
                        <c:v>0.68732638889045183</c:v>
                      </c:pt>
                      <c:pt idx="266">
                        <c:v>0.68756944444461687</c:v>
                      </c:pt>
                      <c:pt idx="267">
                        <c:v>0.68781249999878191</c:v>
                      </c:pt>
                      <c:pt idx="268">
                        <c:v>0.68805555555294695</c:v>
                      </c:pt>
                      <c:pt idx="269">
                        <c:v>0.68829861110711199</c:v>
                      </c:pt>
                      <c:pt idx="270">
                        <c:v>0.68854166666855299</c:v>
                      </c:pt>
                      <c:pt idx="271">
                        <c:v>0.68878472222271803</c:v>
                      </c:pt>
                      <c:pt idx="272">
                        <c:v>0.68902777777688307</c:v>
                      </c:pt>
                      <c:pt idx="273">
                        <c:v>0.68927083333104811</c:v>
                      </c:pt>
                      <c:pt idx="274">
                        <c:v>0.68951388888521314</c:v>
                      </c:pt>
                      <c:pt idx="275">
                        <c:v>0.68976851851615784</c:v>
                      </c:pt>
                      <c:pt idx="276">
                        <c:v>0.69001157407032288</c:v>
                      </c:pt>
                      <c:pt idx="277">
                        <c:v>0.69025462962448791</c:v>
                      </c:pt>
                      <c:pt idx="278">
                        <c:v>0.69049768518592891</c:v>
                      </c:pt>
                      <c:pt idx="279">
                        <c:v>0.69074074074009395</c:v>
                      </c:pt>
                      <c:pt idx="280">
                        <c:v>0.69098379629425899</c:v>
                      </c:pt>
                      <c:pt idx="281">
                        <c:v>0.69122685184842403</c:v>
                      </c:pt>
                      <c:pt idx="282">
                        <c:v>0.69146990740258907</c:v>
                      </c:pt>
                      <c:pt idx="283">
                        <c:v>0.69171296296403006</c:v>
                      </c:pt>
                      <c:pt idx="284">
                        <c:v>0.6919560185181951</c:v>
                      </c:pt>
                      <c:pt idx="285">
                        <c:v>0.69219907407236014</c:v>
                      </c:pt>
                      <c:pt idx="286">
                        <c:v>0.69244212962652518</c:v>
                      </c:pt>
                      <c:pt idx="287">
                        <c:v>0.69268518518069022</c:v>
                      </c:pt>
                      <c:pt idx="288">
                        <c:v>0.69292824074213122</c:v>
                      </c:pt>
                      <c:pt idx="289">
                        <c:v>0.69317129629629626</c:v>
                      </c:pt>
                      <c:pt idx="290">
                        <c:v>0.6934143518504613</c:v>
                      </c:pt>
                      <c:pt idx="291">
                        <c:v>0.69365740740462634</c:v>
                      </c:pt>
                      <c:pt idx="292">
                        <c:v>0.69390046295879138</c:v>
                      </c:pt>
                      <c:pt idx="293">
                        <c:v>0.69414351852023237</c:v>
                      </c:pt>
                      <c:pt idx="294">
                        <c:v>0.69438657407439741</c:v>
                      </c:pt>
                      <c:pt idx="295">
                        <c:v>0.69462962962856245</c:v>
                      </c:pt>
                      <c:pt idx="296">
                        <c:v>0.69487268518272749</c:v>
                      </c:pt>
                      <c:pt idx="297">
                        <c:v>0.69511574073689253</c:v>
                      </c:pt>
                      <c:pt idx="298">
                        <c:v>0.69535879629833353</c:v>
                      </c:pt>
                      <c:pt idx="299">
                        <c:v>0.69560185185249856</c:v>
                      </c:pt>
                      <c:pt idx="300">
                        <c:v>0.6958449074066636</c:v>
                      </c:pt>
                      <c:pt idx="301">
                        <c:v>0.69608796296082864</c:v>
                      </c:pt>
                      <c:pt idx="302">
                        <c:v>0.69633101851499368</c:v>
                      </c:pt>
                      <c:pt idx="303">
                        <c:v>0.69657407406915872</c:v>
                      </c:pt>
                      <c:pt idx="304">
                        <c:v>0.69681712963059972</c:v>
                      </c:pt>
                      <c:pt idx="305">
                        <c:v>0.69706018518476476</c:v>
                      </c:pt>
                      <c:pt idx="306">
                        <c:v>0.6973032407389298</c:v>
                      </c:pt>
                      <c:pt idx="307">
                        <c:v>0.69754629629309484</c:v>
                      </c:pt>
                      <c:pt idx="308">
                        <c:v>0.69778935184725988</c:v>
                      </c:pt>
                      <c:pt idx="309">
                        <c:v>0.69803240740870087</c:v>
                      </c:pt>
                      <c:pt idx="310">
                        <c:v>0.69827546296286591</c:v>
                      </c:pt>
                      <c:pt idx="311">
                        <c:v>0.69851851851703095</c:v>
                      </c:pt>
                      <c:pt idx="312">
                        <c:v>0.69876157407119599</c:v>
                      </c:pt>
                      <c:pt idx="313">
                        <c:v>0.69900462962536103</c:v>
                      </c:pt>
                      <c:pt idx="314">
                        <c:v>0.69924768518680203</c:v>
                      </c:pt>
                      <c:pt idx="315">
                        <c:v>0.69949074074096707</c:v>
                      </c:pt>
                      <c:pt idx="316">
                        <c:v>0.6997337962951321</c:v>
                      </c:pt>
                      <c:pt idx="317">
                        <c:v>0.69997685184929714</c:v>
                      </c:pt>
                      <c:pt idx="318">
                        <c:v>0.70021990740346218</c:v>
                      </c:pt>
                      <c:pt idx="319">
                        <c:v>0.70046296296490318</c:v>
                      </c:pt>
                      <c:pt idx="320">
                        <c:v>0.70070601851906822</c:v>
                      </c:pt>
                      <c:pt idx="321">
                        <c:v>0.70094907407323326</c:v>
                      </c:pt>
                      <c:pt idx="322">
                        <c:v>0.7011921296273983</c:v>
                      </c:pt>
                      <c:pt idx="323">
                        <c:v>0.70144675925834299</c:v>
                      </c:pt>
                      <c:pt idx="324">
                        <c:v>0.70168981481250803</c:v>
                      </c:pt>
                      <c:pt idx="325">
                        <c:v>0.70193287036667307</c:v>
                      </c:pt>
                      <c:pt idx="326">
                        <c:v>0.70217592592083811</c:v>
                      </c:pt>
                      <c:pt idx="327">
                        <c:v>0.7024189814822791</c:v>
                      </c:pt>
                      <c:pt idx="328">
                        <c:v>0.70266203703644414</c:v>
                      </c:pt>
                      <c:pt idx="329">
                        <c:v>0.70290509259060918</c:v>
                      </c:pt>
                      <c:pt idx="330">
                        <c:v>0.70314814814477422</c:v>
                      </c:pt>
                      <c:pt idx="331">
                        <c:v>0.70339120369893926</c:v>
                      </c:pt>
                      <c:pt idx="332">
                        <c:v>0.70363425926038026</c:v>
                      </c:pt>
                      <c:pt idx="333">
                        <c:v>0.7038773148145453</c:v>
                      </c:pt>
                      <c:pt idx="334">
                        <c:v>0.70412037036871034</c:v>
                      </c:pt>
                      <c:pt idx="335">
                        <c:v>0.70436342592287537</c:v>
                      </c:pt>
                      <c:pt idx="336">
                        <c:v>0.70460648147704041</c:v>
                      </c:pt>
                      <c:pt idx="337">
                        <c:v>0.70484953703848141</c:v>
                      </c:pt>
                      <c:pt idx="338">
                        <c:v>0.70509259259264645</c:v>
                      </c:pt>
                      <c:pt idx="339">
                        <c:v>0.70533564814681149</c:v>
                      </c:pt>
                      <c:pt idx="340">
                        <c:v>0.70557870370097653</c:v>
                      </c:pt>
                      <c:pt idx="341">
                        <c:v>0.70582175925514157</c:v>
                      </c:pt>
                      <c:pt idx="342">
                        <c:v>0.70606481481658256</c:v>
                      </c:pt>
                      <c:pt idx="343">
                        <c:v>0.7063078703707476</c:v>
                      </c:pt>
                      <c:pt idx="344">
                        <c:v>0.70655092592491264</c:v>
                      </c:pt>
                      <c:pt idx="345">
                        <c:v>0.70679398147907768</c:v>
                      </c:pt>
                      <c:pt idx="346">
                        <c:v>0.70703703703324272</c:v>
                      </c:pt>
                      <c:pt idx="347">
                        <c:v>0.70728009259468372</c:v>
                      </c:pt>
                      <c:pt idx="348">
                        <c:v>0.70752314814884876</c:v>
                      </c:pt>
                      <c:pt idx="349">
                        <c:v>0.7077662037030138</c:v>
                      </c:pt>
                      <c:pt idx="350">
                        <c:v>0.70800925925717884</c:v>
                      </c:pt>
                      <c:pt idx="351">
                        <c:v>0.70825231481134387</c:v>
                      </c:pt>
                      <c:pt idx="352">
                        <c:v>0.70849537036550891</c:v>
                      </c:pt>
                      <c:pt idx="353">
                        <c:v>0.70873842592694991</c:v>
                      </c:pt>
                      <c:pt idx="354">
                        <c:v>0.70898148148111495</c:v>
                      </c:pt>
                      <c:pt idx="355">
                        <c:v>0.70922453703527999</c:v>
                      </c:pt>
                      <c:pt idx="356">
                        <c:v>0.70946759258944503</c:v>
                      </c:pt>
                      <c:pt idx="357">
                        <c:v>0.70971064814361007</c:v>
                      </c:pt>
                      <c:pt idx="358">
                        <c:v>0.70995370370505106</c:v>
                      </c:pt>
                      <c:pt idx="359">
                        <c:v>0.7101967592592161</c:v>
                      </c:pt>
                      <c:pt idx="360">
                        <c:v>0.71043981481338114</c:v>
                      </c:pt>
                      <c:pt idx="361">
                        <c:v>0.71068287036754618</c:v>
                      </c:pt>
                      <c:pt idx="362">
                        <c:v>0.71092592592171122</c:v>
                      </c:pt>
                      <c:pt idx="363">
                        <c:v>0.71116898148315222</c:v>
                      </c:pt>
                      <c:pt idx="364">
                        <c:v>0.71141203703731726</c:v>
                      </c:pt>
                      <c:pt idx="365">
                        <c:v>0.7116550925914823</c:v>
                      </c:pt>
                      <c:pt idx="366">
                        <c:v>0.71189814814564734</c:v>
                      </c:pt>
                      <c:pt idx="367">
                        <c:v>0.71214120369981238</c:v>
                      </c:pt>
                      <c:pt idx="368">
                        <c:v>0.71238425926125337</c:v>
                      </c:pt>
                      <c:pt idx="369">
                        <c:v>0.71262731481541841</c:v>
                      </c:pt>
                      <c:pt idx="370">
                        <c:v>0.71287037036958345</c:v>
                      </c:pt>
                      <c:pt idx="371">
                        <c:v>0.71312500000052814</c:v>
                      </c:pt>
                      <c:pt idx="372">
                        <c:v>0.71336805555469318</c:v>
                      </c:pt>
                      <c:pt idx="373">
                        <c:v>0.71361111110885822</c:v>
                      </c:pt>
                      <c:pt idx="374">
                        <c:v>0.71385416666302326</c:v>
                      </c:pt>
                      <c:pt idx="375">
                        <c:v>0.7140972222171883</c:v>
                      </c:pt>
                      <c:pt idx="376">
                        <c:v>0.7143402777786293</c:v>
                      </c:pt>
                      <c:pt idx="377">
                        <c:v>0.71458333333279433</c:v>
                      </c:pt>
                      <c:pt idx="378">
                        <c:v>0.71482638888695937</c:v>
                      </c:pt>
                      <c:pt idx="379">
                        <c:v>0.71506944444112441</c:v>
                      </c:pt>
                      <c:pt idx="380">
                        <c:v>0.71531249999528945</c:v>
                      </c:pt>
                      <c:pt idx="381">
                        <c:v>0.71555555555673045</c:v>
                      </c:pt>
                      <c:pt idx="382">
                        <c:v>0.71579861111089549</c:v>
                      </c:pt>
                      <c:pt idx="383">
                        <c:v>0.71604166666506053</c:v>
                      </c:pt>
                      <c:pt idx="384">
                        <c:v>0.71628472221922557</c:v>
                      </c:pt>
                      <c:pt idx="385">
                        <c:v>0.71652777777339061</c:v>
                      </c:pt>
                      <c:pt idx="386">
                        <c:v>0.7167708333348316</c:v>
                      </c:pt>
                      <c:pt idx="387">
                        <c:v>0.71701388888899664</c:v>
                      </c:pt>
                      <c:pt idx="388">
                        <c:v>0.71725694444316168</c:v>
                      </c:pt>
                      <c:pt idx="389">
                        <c:v>0.71749999999732672</c:v>
                      </c:pt>
                      <c:pt idx="390">
                        <c:v>0.71774305555149176</c:v>
                      </c:pt>
                      <c:pt idx="391">
                        <c:v>0.71798611111293276</c:v>
                      </c:pt>
                      <c:pt idx="392">
                        <c:v>0.7182291666670978</c:v>
                      </c:pt>
                      <c:pt idx="393">
                        <c:v>0.71847222222126284</c:v>
                      </c:pt>
                      <c:pt idx="394">
                        <c:v>0.71871527777542787</c:v>
                      </c:pt>
                      <c:pt idx="395">
                        <c:v>0.71895833332959291</c:v>
                      </c:pt>
                      <c:pt idx="396">
                        <c:v>0.71920138888375795</c:v>
                      </c:pt>
                      <c:pt idx="397">
                        <c:v>0.71944444444519895</c:v>
                      </c:pt>
                      <c:pt idx="398">
                        <c:v>0.71968749999936399</c:v>
                      </c:pt>
                      <c:pt idx="399">
                        <c:v>0.71993055555352903</c:v>
                      </c:pt>
                      <c:pt idx="400">
                        <c:v>0.72017361110769407</c:v>
                      </c:pt>
                      <c:pt idx="401">
                        <c:v>0.72041666666185911</c:v>
                      </c:pt>
                      <c:pt idx="402">
                        <c:v>0.7206597222233001</c:v>
                      </c:pt>
                      <c:pt idx="403">
                        <c:v>0.72090277777746514</c:v>
                      </c:pt>
                      <c:pt idx="404">
                        <c:v>0.72114583333163018</c:v>
                      </c:pt>
                      <c:pt idx="405">
                        <c:v>0.72138888888579522</c:v>
                      </c:pt>
                      <c:pt idx="406">
                        <c:v>0.72163194443996026</c:v>
                      </c:pt>
                      <c:pt idx="407">
                        <c:v>0.72187500000140126</c:v>
                      </c:pt>
                      <c:pt idx="408">
                        <c:v>0.7221180555555663</c:v>
                      </c:pt>
                      <c:pt idx="409">
                        <c:v>0.72236111110973134</c:v>
                      </c:pt>
                      <c:pt idx="410">
                        <c:v>0.72260416666389637</c:v>
                      </c:pt>
                      <c:pt idx="411">
                        <c:v>0.72284722221806141</c:v>
                      </c:pt>
                      <c:pt idx="412">
                        <c:v>0.72309027777950241</c:v>
                      </c:pt>
                      <c:pt idx="413">
                        <c:v>0.72333333333366745</c:v>
                      </c:pt>
                      <c:pt idx="414">
                        <c:v>0.72357638888783249</c:v>
                      </c:pt>
                      <c:pt idx="415">
                        <c:v>0.72381944444199753</c:v>
                      </c:pt>
                      <c:pt idx="416">
                        <c:v>0.72406249999616257</c:v>
                      </c:pt>
                      <c:pt idx="417">
                        <c:v>0.72430555555760356</c:v>
                      </c:pt>
                      <c:pt idx="418">
                        <c:v>0.7245486111117686</c:v>
                      </c:pt>
                      <c:pt idx="419">
                        <c:v>0.7248032407427133</c:v>
                      </c:pt>
                      <c:pt idx="420">
                        <c:v>0.72504629629687833</c:v>
                      </c:pt>
                      <c:pt idx="421">
                        <c:v>0.72528935185104337</c:v>
                      </c:pt>
                      <c:pt idx="422">
                        <c:v>0.72553240740520841</c:v>
                      </c:pt>
                      <c:pt idx="423">
                        <c:v>0.72577546295937345</c:v>
                      </c:pt>
                      <c:pt idx="424">
                        <c:v>0.72601851851353849</c:v>
                      </c:pt>
                      <c:pt idx="425">
                        <c:v>0.72626157407497949</c:v>
                      </c:pt>
                      <c:pt idx="426">
                        <c:v>0.72650462962914453</c:v>
                      </c:pt>
                      <c:pt idx="427">
                        <c:v>0.72674768518330957</c:v>
                      </c:pt>
                      <c:pt idx="428">
                        <c:v>0.72699074073747461</c:v>
                      </c:pt>
                      <c:pt idx="429">
                        <c:v>0.72723379629163964</c:v>
                      </c:pt>
                      <c:pt idx="430">
                        <c:v>0.72747685185308064</c:v>
                      </c:pt>
                      <c:pt idx="431">
                        <c:v>0.72771990740724568</c:v>
                      </c:pt>
                      <c:pt idx="432">
                        <c:v>0.72796296296141072</c:v>
                      </c:pt>
                      <c:pt idx="433">
                        <c:v>0.72820601851557576</c:v>
                      </c:pt>
                      <c:pt idx="434">
                        <c:v>0.7284490740697408</c:v>
                      </c:pt>
                      <c:pt idx="435">
                        <c:v>0.7286921296311818</c:v>
                      </c:pt>
                      <c:pt idx="436">
                        <c:v>0.72893518518534683</c:v>
                      </c:pt>
                      <c:pt idx="437">
                        <c:v>0.72917824073951187</c:v>
                      </c:pt>
                      <c:pt idx="438">
                        <c:v>0.72942129629367691</c:v>
                      </c:pt>
                      <c:pt idx="439">
                        <c:v>0.72966435184784195</c:v>
                      </c:pt>
                      <c:pt idx="440">
                        <c:v>0.72990740740928295</c:v>
                      </c:pt>
                      <c:pt idx="441">
                        <c:v>0.73015046296344799</c:v>
                      </c:pt>
                      <c:pt idx="442">
                        <c:v>0.73039351851761303</c:v>
                      </c:pt>
                      <c:pt idx="443">
                        <c:v>0.73063657407177807</c:v>
                      </c:pt>
                      <c:pt idx="444">
                        <c:v>0.73087962962594311</c:v>
                      </c:pt>
                      <c:pt idx="445">
                        <c:v>0.73112268518010814</c:v>
                      </c:pt>
                      <c:pt idx="446">
                        <c:v>0.73136574074154914</c:v>
                      </c:pt>
                      <c:pt idx="447">
                        <c:v>0.73160879629571418</c:v>
                      </c:pt>
                      <c:pt idx="448">
                        <c:v>0.73185185184987922</c:v>
                      </c:pt>
                      <c:pt idx="449">
                        <c:v>0.73209490740404426</c:v>
                      </c:pt>
                      <c:pt idx="450">
                        <c:v>0.7323379629582093</c:v>
                      </c:pt>
                      <c:pt idx="451">
                        <c:v>0.7325810185196503</c:v>
                      </c:pt>
                      <c:pt idx="452">
                        <c:v>0.73282407407381533</c:v>
                      </c:pt>
                      <c:pt idx="453">
                        <c:v>0.73306712962798037</c:v>
                      </c:pt>
                      <c:pt idx="454">
                        <c:v>0.73331018518214541</c:v>
                      </c:pt>
                      <c:pt idx="455">
                        <c:v>0.73355324073631045</c:v>
                      </c:pt>
                      <c:pt idx="456">
                        <c:v>0.73379629629775145</c:v>
                      </c:pt>
                      <c:pt idx="457">
                        <c:v>0.73403935185191649</c:v>
                      </c:pt>
                      <c:pt idx="458">
                        <c:v>0.73428240740608153</c:v>
                      </c:pt>
                      <c:pt idx="459">
                        <c:v>0.73452546296024657</c:v>
                      </c:pt>
                      <c:pt idx="460">
                        <c:v>0.73476851851441161</c:v>
                      </c:pt>
                      <c:pt idx="461">
                        <c:v>0.7350115740758526</c:v>
                      </c:pt>
                      <c:pt idx="462">
                        <c:v>0.73525462963001764</c:v>
                      </c:pt>
                      <c:pt idx="463">
                        <c:v>0.73549768518418268</c:v>
                      </c:pt>
                      <c:pt idx="464">
                        <c:v>0.73574074073834772</c:v>
                      </c:pt>
                      <c:pt idx="465">
                        <c:v>0.73598379629251276</c:v>
                      </c:pt>
                      <c:pt idx="466">
                        <c:v>0.73622685185395376</c:v>
                      </c:pt>
                      <c:pt idx="467">
                        <c:v>0.73648148147762249</c:v>
                      </c:pt>
                      <c:pt idx="468">
                        <c:v>0.73672453703906349</c:v>
                      </c:pt>
                      <c:pt idx="469">
                        <c:v>0.73696759259322853</c:v>
                      </c:pt>
                      <c:pt idx="470">
                        <c:v>0.73721064814739357</c:v>
                      </c:pt>
                      <c:pt idx="471">
                        <c:v>0.7374537037015586</c:v>
                      </c:pt>
                      <c:pt idx="472">
                        <c:v>0.73769675925572364</c:v>
                      </c:pt>
                      <c:pt idx="473">
                        <c:v>0.73793981480988868</c:v>
                      </c:pt>
                      <c:pt idx="474">
                        <c:v>0.73818287037132968</c:v>
                      </c:pt>
                      <c:pt idx="475">
                        <c:v>0.73842592592549472</c:v>
                      </c:pt>
                      <c:pt idx="476">
                        <c:v>0.73866898147965976</c:v>
                      </c:pt>
                      <c:pt idx="477">
                        <c:v>0.7389120370338248</c:v>
                      </c:pt>
                      <c:pt idx="478">
                        <c:v>0.73915509258798984</c:v>
                      </c:pt>
                      <c:pt idx="479">
                        <c:v>0.73939814814943083</c:v>
                      </c:pt>
                      <c:pt idx="480">
                        <c:v>0.73964120370359587</c:v>
                      </c:pt>
                      <c:pt idx="481">
                        <c:v>0.73988425925776091</c:v>
                      </c:pt>
                      <c:pt idx="482">
                        <c:v>0.74012731481192595</c:v>
                      </c:pt>
                      <c:pt idx="483">
                        <c:v>0.74037037036609099</c:v>
                      </c:pt>
                      <c:pt idx="484">
                        <c:v>0.74061342592753199</c:v>
                      </c:pt>
                      <c:pt idx="485">
                        <c:v>0.74085648148169703</c:v>
                      </c:pt>
                      <c:pt idx="486">
                        <c:v>0.74109953703586207</c:v>
                      </c:pt>
                      <c:pt idx="487">
                        <c:v>0.74134259259002711</c:v>
                      </c:pt>
                      <c:pt idx="488">
                        <c:v>0.74158564814419214</c:v>
                      </c:pt>
                      <c:pt idx="489">
                        <c:v>0.74182870370563314</c:v>
                      </c:pt>
                      <c:pt idx="490">
                        <c:v>0.74207175925979818</c:v>
                      </c:pt>
                      <c:pt idx="491">
                        <c:v>0.74231481481396322</c:v>
                      </c:pt>
                      <c:pt idx="492">
                        <c:v>0.74255787036812826</c:v>
                      </c:pt>
                      <c:pt idx="493">
                        <c:v>0.7428009259222933</c:v>
                      </c:pt>
                      <c:pt idx="494">
                        <c:v>0.74304398147645834</c:v>
                      </c:pt>
                      <c:pt idx="495">
                        <c:v>0.74328703703789933</c:v>
                      </c:pt>
                      <c:pt idx="496">
                        <c:v>0.74353009259206437</c:v>
                      </c:pt>
                      <c:pt idx="497">
                        <c:v>0.74377314814622941</c:v>
                      </c:pt>
                      <c:pt idx="498">
                        <c:v>0.74401620370039445</c:v>
                      </c:pt>
                      <c:pt idx="499">
                        <c:v>0.74425925925455949</c:v>
                      </c:pt>
                      <c:pt idx="500">
                        <c:v>0.74450231481600049</c:v>
                      </c:pt>
                      <c:pt idx="501">
                        <c:v>0.74474537037016553</c:v>
                      </c:pt>
                      <c:pt idx="502">
                        <c:v>0.74498842592433057</c:v>
                      </c:pt>
                      <c:pt idx="503">
                        <c:v>0.74523148147849561</c:v>
                      </c:pt>
                      <c:pt idx="504">
                        <c:v>0.74547453703266064</c:v>
                      </c:pt>
                      <c:pt idx="505">
                        <c:v>0.74571759259410164</c:v>
                      </c:pt>
                      <c:pt idx="506">
                        <c:v>0.74596064814826668</c:v>
                      </c:pt>
                      <c:pt idx="507">
                        <c:v>0.74620370370243172</c:v>
                      </c:pt>
                      <c:pt idx="508">
                        <c:v>0.74644675925659676</c:v>
                      </c:pt>
                      <c:pt idx="509">
                        <c:v>0.7466898148107618</c:v>
                      </c:pt>
                      <c:pt idx="510">
                        <c:v>0.7469328703722028</c:v>
                      </c:pt>
                      <c:pt idx="511">
                        <c:v>0.74717592592636783</c:v>
                      </c:pt>
                      <c:pt idx="512">
                        <c:v>0.74741898148053287</c:v>
                      </c:pt>
                      <c:pt idx="513">
                        <c:v>0.74766203703469791</c:v>
                      </c:pt>
                      <c:pt idx="514">
                        <c:v>0.74790509258886295</c:v>
                      </c:pt>
                      <c:pt idx="515">
                        <c:v>0.74815972221980764</c:v>
                      </c:pt>
                      <c:pt idx="516">
                        <c:v>0.74840277777397268</c:v>
                      </c:pt>
                      <c:pt idx="517">
                        <c:v>0.74864583333541368</c:v>
                      </c:pt>
                      <c:pt idx="518">
                        <c:v>0.74888888888957872</c:v>
                      </c:pt>
                      <c:pt idx="519">
                        <c:v>0.74913194444374376</c:v>
                      </c:pt>
                      <c:pt idx="520">
                        <c:v>0.7493749999979088</c:v>
                      </c:pt>
                      <c:pt idx="521">
                        <c:v>0.74961805555207384</c:v>
                      </c:pt>
                      <c:pt idx="522">
                        <c:v>0.74986111110623888</c:v>
                      </c:pt>
                      <c:pt idx="523">
                        <c:v>0.75010416666767987</c:v>
                      </c:pt>
                      <c:pt idx="524">
                        <c:v>0.75034722222184491</c:v>
                      </c:pt>
                      <c:pt idx="525">
                        <c:v>0.75059027777600995</c:v>
                      </c:pt>
                      <c:pt idx="526">
                        <c:v>0.75083333333017499</c:v>
                      </c:pt>
                      <c:pt idx="527">
                        <c:v>0.75107638888434003</c:v>
                      </c:pt>
                      <c:pt idx="528">
                        <c:v>0.75131944444578103</c:v>
                      </c:pt>
                      <c:pt idx="529">
                        <c:v>0.75156249999994607</c:v>
                      </c:pt>
                      <c:pt idx="530">
                        <c:v>0.7518055555541111</c:v>
                      </c:pt>
                      <c:pt idx="531">
                        <c:v>0.75204861110827614</c:v>
                      </c:pt>
                      <c:pt idx="532">
                        <c:v>0.75229166666244118</c:v>
                      </c:pt>
                      <c:pt idx="533">
                        <c:v>0.75253472222388218</c:v>
                      </c:pt>
                      <c:pt idx="534">
                        <c:v>0.75277777777804722</c:v>
                      </c:pt>
                      <c:pt idx="535">
                        <c:v>0.75302083333221226</c:v>
                      </c:pt>
                      <c:pt idx="536">
                        <c:v>0.7532638888863773</c:v>
                      </c:pt>
                      <c:pt idx="537">
                        <c:v>0.75350694444054234</c:v>
                      </c:pt>
                      <c:pt idx="538">
                        <c:v>0.75375000000198333</c:v>
                      </c:pt>
                      <c:pt idx="539">
                        <c:v>0.75399305555614837</c:v>
                      </c:pt>
                      <c:pt idx="540">
                        <c:v>0.75423611111031341</c:v>
                      </c:pt>
                      <c:pt idx="541">
                        <c:v>0.75447916666447845</c:v>
                      </c:pt>
                      <c:pt idx="542">
                        <c:v>0.75472222221864349</c:v>
                      </c:pt>
                      <c:pt idx="543">
                        <c:v>0.75496527777280853</c:v>
                      </c:pt>
                      <c:pt idx="544">
                        <c:v>0.75520833333424953</c:v>
                      </c:pt>
                      <c:pt idx="545">
                        <c:v>0.75545138888841457</c:v>
                      </c:pt>
                      <c:pt idx="546">
                        <c:v>0.7556944444425796</c:v>
                      </c:pt>
                      <c:pt idx="547">
                        <c:v>0.75593749999674464</c:v>
                      </c:pt>
                      <c:pt idx="548">
                        <c:v>0.75618055555090968</c:v>
                      </c:pt>
                      <c:pt idx="549">
                        <c:v>0.75642361111235068</c:v>
                      </c:pt>
                      <c:pt idx="550">
                        <c:v>0.75666666666651572</c:v>
                      </c:pt>
                      <c:pt idx="551">
                        <c:v>0.75690972222068076</c:v>
                      </c:pt>
                      <c:pt idx="552">
                        <c:v>0.7571527777748458</c:v>
                      </c:pt>
                      <c:pt idx="553">
                        <c:v>0.75739583332901084</c:v>
                      </c:pt>
                      <c:pt idx="554">
                        <c:v>0.75763888889045183</c:v>
                      </c:pt>
                      <c:pt idx="555">
                        <c:v>0.75788194444461687</c:v>
                      </c:pt>
                      <c:pt idx="556">
                        <c:v>0.75812499999878191</c:v>
                      </c:pt>
                      <c:pt idx="557">
                        <c:v>0.75836805555294695</c:v>
                      </c:pt>
                      <c:pt idx="558">
                        <c:v>0.75861111110711199</c:v>
                      </c:pt>
                      <c:pt idx="559">
                        <c:v>0.75885416666855299</c:v>
                      </c:pt>
                      <c:pt idx="560">
                        <c:v>0.75909722222271803</c:v>
                      </c:pt>
                      <c:pt idx="561">
                        <c:v>0.75934027777688307</c:v>
                      </c:pt>
                      <c:pt idx="562">
                        <c:v>0.75958333333104811</c:v>
                      </c:pt>
                      <c:pt idx="563">
                        <c:v>0.75982638888521314</c:v>
                      </c:pt>
                      <c:pt idx="564">
                        <c:v>0.76008101851615784</c:v>
                      </c:pt>
                      <c:pt idx="565">
                        <c:v>0.76032407407032288</c:v>
                      </c:pt>
                      <c:pt idx="566">
                        <c:v>0.76056712962448791</c:v>
                      </c:pt>
                      <c:pt idx="567">
                        <c:v>0.76081018518592891</c:v>
                      </c:pt>
                      <c:pt idx="568">
                        <c:v>0.76105324074009395</c:v>
                      </c:pt>
                      <c:pt idx="569">
                        <c:v>0.76129629629425899</c:v>
                      </c:pt>
                      <c:pt idx="570">
                        <c:v>0.76153935184842403</c:v>
                      </c:pt>
                      <c:pt idx="571">
                        <c:v>0.76178240740258907</c:v>
                      </c:pt>
                      <c:pt idx="572">
                        <c:v>0.76202546296403006</c:v>
                      </c:pt>
                      <c:pt idx="573">
                        <c:v>0.7622685185181951</c:v>
                      </c:pt>
                      <c:pt idx="574">
                        <c:v>0.76251157407236014</c:v>
                      </c:pt>
                      <c:pt idx="575">
                        <c:v>0.76275462962652518</c:v>
                      </c:pt>
                      <c:pt idx="576">
                        <c:v>0.76299768518069022</c:v>
                      </c:pt>
                      <c:pt idx="577">
                        <c:v>0.76324074074213122</c:v>
                      </c:pt>
                      <c:pt idx="578">
                        <c:v>0.76348379629629626</c:v>
                      </c:pt>
                      <c:pt idx="579">
                        <c:v>0.7637268518504613</c:v>
                      </c:pt>
                      <c:pt idx="580">
                        <c:v>0.76396990740462634</c:v>
                      </c:pt>
                      <c:pt idx="581">
                        <c:v>0.76421296295879138</c:v>
                      </c:pt>
                      <c:pt idx="582">
                        <c:v>0.76445601852023237</c:v>
                      </c:pt>
                      <c:pt idx="583">
                        <c:v>0.76469907407439741</c:v>
                      </c:pt>
                      <c:pt idx="584">
                        <c:v>0.76494212962856245</c:v>
                      </c:pt>
                      <c:pt idx="585">
                        <c:v>0.76518518518272749</c:v>
                      </c:pt>
                      <c:pt idx="586">
                        <c:v>0.76542824073689253</c:v>
                      </c:pt>
                      <c:pt idx="587">
                        <c:v>0.76567129629833353</c:v>
                      </c:pt>
                      <c:pt idx="588">
                        <c:v>0.76591435185249856</c:v>
                      </c:pt>
                      <c:pt idx="589">
                        <c:v>0.7661574074066636</c:v>
                      </c:pt>
                      <c:pt idx="590">
                        <c:v>0.76640046296082864</c:v>
                      </c:pt>
                      <c:pt idx="591">
                        <c:v>0.76664351851499368</c:v>
                      </c:pt>
                      <c:pt idx="592">
                        <c:v>0.76688657406915872</c:v>
                      </c:pt>
                      <c:pt idx="593">
                        <c:v>0.76712962963059972</c:v>
                      </c:pt>
                      <c:pt idx="594">
                        <c:v>0.76737268518476476</c:v>
                      </c:pt>
                      <c:pt idx="595">
                        <c:v>0.7676157407389298</c:v>
                      </c:pt>
                      <c:pt idx="596">
                        <c:v>0.76785879629309484</c:v>
                      </c:pt>
                      <c:pt idx="597">
                        <c:v>0.76810185184725988</c:v>
                      </c:pt>
                      <c:pt idx="598">
                        <c:v>0.76834490740870087</c:v>
                      </c:pt>
                      <c:pt idx="599">
                        <c:v>0.76858796296286591</c:v>
                      </c:pt>
                      <c:pt idx="600">
                        <c:v>0.76883101851703095</c:v>
                      </c:pt>
                      <c:pt idx="601">
                        <c:v>0.76907407407119599</c:v>
                      </c:pt>
                      <c:pt idx="602">
                        <c:v>0.76931712962536103</c:v>
                      </c:pt>
                      <c:pt idx="603">
                        <c:v>0.76956018518680203</c:v>
                      </c:pt>
                      <c:pt idx="604">
                        <c:v>0.76980324074096707</c:v>
                      </c:pt>
                      <c:pt idx="605">
                        <c:v>0.7700462962951321</c:v>
                      </c:pt>
                      <c:pt idx="606">
                        <c:v>0.77028935184929714</c:v>
                      </c:pt>
                      <c:pt idx="607">
                        <c:v>0.77053240740346218</c:v>
                      </c:pt>
                      <c:pt idx="608">
                        <c:v>0.77077546296490318</c:v>
                      </c:pt>
                      <c:pt idx="609">
                        <c:v>0.77101851851906822</c:v>
                      </c:pt>
                      <c:pt idx="610">
                        <c:v>0.77126157407323326</c:v>
                      </c:pt>
                      <c:pt idx="611">
                        <c:v>0.77151620370417795</c:v>
                      </c:pt>
                      <c:pt idx="612">
                        <c:v>0.77175925925834299</c:v>
                      </c:pt>
                      <c:pt idx="613">
                        <c:v>0.77200231481250803</c:v>
                      </c:pt>
                      <c:pt idx="614">
                        <c:v>0.77224537036667307</c:v>
                      </c:pt>
                      <c:pt idx="615">
                        <c:v>0.77248842592083811</c:v>
                      </c:pt>
                      <c:pt idx="616">
                        <c:v>0.7727314814822791</c:v>
                      </c:pt>
                      <c:pt idx="617">
                        <c:v>0.77297453703644414</c:v>
                      </c:pt>
                      <c:pt idx="618">
                        <c:v>0.77321759259060918</c:v>
                      </c:pt>
                      <c:pt idx="619">
                        <c:v>0.77346064814477422</c:v>
                      </c:pt>
                      <c:pt idx="620">
                        <c:v>0.77370370369893926</c:v>
                      </c:pt>
                      <c:pt idx="621">
                        <c:v>0.77394675926038026</c:v>
                      </c:pt>
                      <c:pt idx="622">
                        <c:v>0.7741898148145453</c:v>
                      </c:pt>
                      <c:pt idx="623">
                        <c:v>0.77443287036871034</c:v>
                      </c:pt>
                      <c:pt idx="624">
                        <c:v>0.77467592592287537</c:v>
                      </c:pt>
                      <c:pt idx="625">
                        <c:v>0.77491898147704041</c:v>
                      </c:pt>
                      <c:pt idx="626">
                        <c:v>0.77516203703848141</c:v>
                      </c:pt>
                      <c:pt idx="627">
                        <c:v>0.77540509259264645</c:v>
                      </c:pt>
                      <c:pt idx="628">
                        <c:v>0.77564814814681149</c:v>
                      </c:pt>
                      <c:pt idx="629">
                        <c:v>0.77589120370097653</c:v>
                      </c:pt>
                      <c:pt idx="630">
                        <c:v>0.77613425925514157</c:v>
                      </c:pt>
                      <c:pt idx="631">
                        <c:v>0.77637731481658256</c:v>
                      </c:pt>
                      <c:pt idx="632">
                        <c:v>0.7766203703707476</c:v>
                      </c:pt>
                      <c:pt idx="633">
                        <c:v>0.77686342592491264</c:v>
                      </c:pt>
                      <c:pt idx="634">
                        <c:v>0.77710648147907768</c:v>
                      </c:pt>
                      <c:pt idx="635">
                        <c:v>0.77734953703324272</c:v>
                      </c:pt>
                      <c:pt idx="636">
                        <c:v>0.77759259259468372</c:v>
                      </c:pt>
                      <c:pt idx="637">
                        <c:v>0.77783564814884876</c:v>
                      </c:pt>
                      <c:pt idx="638">
                        <c:v>0.7780787037030138</c:v>
                      </c:pt>
                      <c:pt idx="639">
                        <c:v>0.77832175925717884</c:v>
                      </c:pt>
                      <c:pt idx="640">
                        <c:v>0.77856481481134387</c:v>
                      </c:pt>
                      <c:pt idx="641">
                        <c:v>0.77880787036550891</c:v>
                      </c:pt>
                      <c:pt idx="642">
                        <c:v>0.77905092592694991</c:v>
                      </c:pt>
                      <c:pt idx="643">
                        <c:v>0.77929398148111495</c:v>
                      </c:pt>
                      <c:pt idx="644">
                        <c:v>0.77953703703527999</c:v>
                      </c:pt>
                      <c:pt idx="645">
                        <c:v>0.77978009258944503</c:v>
                      </c:pt>
                      <c:pt idx="646">
                        <c:v>0.78002314814361007</c:v>
                      </c:pt>
                      <c:pt idx="647">
                        <c:v>0.78026620370505106</c:v>
                      </c:pt>
                      <c:pt idx="648">
                        <c:v>0.7805092592592161</c:v>
                      </c:pt>
                      <c:pt idx="649">
                        <c:v>0.78075231481338114</c:v>
                      </c:pt>
                      <c:pt idx="650">
                        <c:v>0.78099537036754618</c:v>
                      </c:pt>
                      <c:pt idx="651">
                        <c:v>0.78123842592171122</c:v>
                      </c:pt>
                      <c:pt idx="652">
                        <c:v>0.78148148148315222</c:v>
                      </c:pt>
                      <c:pt idx="653">
                        <c:v>0.78172453703731726</c:v>
                      </c:pt>
                      <c:pt idx="654">
                        <c:v>0.7819675925914823</c:v>
                      </c:pt>
                      <c:pt idx="655">
                        <c:v>0.78221064814564734</c:v>
                      </c:pt>
                      <c:pt idx="656">
                        <c:v>0.78245370369981238</c:v>
                      </c:pt>
                      <c:pt idx="657">
                        <c:v>0.78269675926125337</c:v>
                      </c:pt>
                      <c:pt idx="658">
                        <c:v>0.78293981481541841</c:v>
                      </c:pt>
                      <c:pt idx="659">
                        <c:v>0.78318287036958345</c:v>
                      </c:pt>
                      <c:pt idx="660">
                        <c:v>0.78343750000052814</c:v>
                      </c:pt>
                      <c:pt idx="661">
                        <c:v>0.78368055555469318</c:v>
                      </c:pt>
                      <c:pt idx="662">
                        <c:v>0.78392361110885822</c:v>
                      </c:pt>
                      <c:pt idx="663">
                        <c:v>0.78416666666302326</c:v>
                      </c:pt>
                      <c:pt idx="664">
                        <c:v>0.7844097222171883</c:v>
                      </c:pt>
                      <c:pt idx="665">
                        <c:v>0.7846527777786293</c:v>
                      </c:pt>
                      <c:pt idx="666">
                        <c:v>0.78489583333279433</c:v>
                      </c:pt>
                      <c:pt idx="667">
                        <c:v>0.78513888888695937</c:v>
                      </c:pt>
                      <c:pt idx="668">
                        <c:v>0.78538194444112441</c:v>
                      </c:pt>
                      <c:pt idx="669">
                        <c:v>0.78562499999528945</c:v>
                      </c:pt>
                      <c:pt idx="670">
                        <c:v>0.78586805555673045</c:v>
                      </c:pt>
                      <c:pt idx="671">
                        <c:v>0.78611111111089549</c:v>
                      </c:pt>
                      <c:pt idx="672">
                        <c:v>0.78635416666506053</c:v>
                      </c:pt>
                      <c:pt idx="673">
                        <c:v>0.78659722221922557</c:v>
                      </c:pt>
                      <c:pt idx="674">
                        <c:v>0.78684027777339061</c:v>
                      </c:pt>
                      <c:pt idx="675">
                        <c:v>0.7870833333348316</c:v>
                      </c:pt>
                      <c:pt idx="676">
                        <c:v>0.78732638888899664</c:v>
                      </c:pt>
                      <c:pt idx="677">
                        <c:v>0.78756944444316168</c:v>
                      </c:pt>
                      <c:pt idx="678">
                        <c:v>0.78781249999732672</c:v>
                      </c:pt>
                      <c:pt idx="679">
                        <c:v>0.78805555555149176</c:v>
                      </c:pt>
                      <c:pt idx="680">
                        <c:v>0.78829861111293276</c:v>
                      </c:pt>
                      <c:pt idx="681">
                        <c:v>0.7885416666670978</c:v>
                      </c:pt>
                      <c:pt idx="682">
                        <c:v>0.78878472222126284</c:v>
                      </c:pt>
                      <c:pt idx="683">
                        <c:v>0.78902777777542787</c:v>
                      </c:pt>
                      <c:pt idx="684">
                        <c:v>0.78927083332959291</c:v>
                      </c:pt>
                      <c:pt idx="685">
                        <c:v>0.78951388888375795</c:v>
                      </c:pt>
                      <c:pt idx="686">
                        <c:v>0.78975694444519895</c:v>
                      </c:pt>
                      <c:pt idx="687">
                        <c:v>0.78999999999936399</c:v>
                      </c:pt>
                      <c:pt idx="688">
                        <c:v>0.79024305555352903</c:v>
                      </c:pt>
                      <c:pt idx="689">
                        <c:v>0.79048611110769407</c:v>
                      </c:pt>
                      <c:pt idx="690">
                        <c:v>0.79072916666185911</c:v>
                      </c:pt>
                      <c:pt idx="691">
                        <c:v>0.7909722222233001</c:v>
                      </c:pt>
                      <c:pt idx="692">
                        <c:v>0.79121527777746514</c:v>
                      </c:pt>
                      <c:pt idx="693">
                        <c:v>0.79145833333163018</c:v>
                      </c:pt>
                      <c:pt idx="694">
                        <c:v>0.79170138888579522</c:v>
                      </c:pt>
                      <c:pt idx="695">
                        <c:v>0.79194444443996026</c:v>
                      </c:pt>
                      <c:pt idx="696">
                        <c:v>0.79218750000140126</c:v>
                      </c:pt>
                      <c:pt idx="697">
                        <c:v>0.7924305555555663</c:v>
                      </c:pt>
                      <c:pt idx="698">
                        <c:v>0.79267361110973134</c:v>
                      </c:pt>
                      <c:pt idx="699">
                        <c:v>0.79291666666389637</c:v>
                      </c:pt>
                      <c:pt idx="700">
                        <c:v>0.79315972221806141</c:v>
                      </c:pt>
                      <c:pt idx="701">
                        <c:v>0.79340277777950241</c:v>
                      </c:pt>
                      <c:pt idx="702">
                        <c:v>0.79364583333366745</c:v>
                      </c:pt>
                      <c:pt idx="703">
                        <c:v>0.79388888888783249</c:v>
                      </c:pt>
                      <c:pt idx="704">
                        <c:v>0.79413194444199753</c:v>
                      </c:pt>
                      <c:pt idx="705">
                        <c:v>0.79437499999616257</c:v>
                      </c:pt>
                      <c:pt idx="706">
                        <c:v>0.79461805555760356</c:v>
                      </c:pt>
                      <c:pt idx="707">
                        <c:v>0.7948611111117686</c:v>
                      </c:pt>
                      <c:pt idx="708">
                        <c:v>0.7951157407427133</c:v>
                      </c:pt>
                      <c:pt idx="709">
                        <c:v>0.79535879629687833</c:v>
                      </c:pt>
                      <c:pt idx="710">
                        <c:v>0.79560185185104337</c:v>
                      </c:pt>
                      <c:pt idx="711">
                        <c:v>0.79584490740520841</c:v>
                      </c:pt>
                      <c:pt idx="712">
                        <c:v>0.79608796295937345</c:v>
                      </c:pt>
                      <c:pt idx="713">
                        <c:v>0.79633101851353849</c:v>
                      </c:pt>
                      <c:pt idx="714">
                        <c:v>0.79657407407497949</c:v>
                      </c:pt>
                      <c:pt idx="715">
                        <c:v>0.79681712962914453</c:v>
                      </c:pt>
                      <c:pt idx="716">
                        <c:v>0.79706018518330957</c:v>
                      </c:pt>
                      <c:pt idx="717">
                        <c:v>0.79730324073747461</c:v>
                      </c:pt>
                      <c:pt idx="718">
                        <c:v>0.79754629629163964</c:v>
                      </c:pt>
                      <c:pt idx="719">
                        <c:v>0.79778935185308064</c:v>
                      </c:pt>
                      <c:pt idx="720">
                        <c:v>0.79803240740724568</c:v>
                      </c:pt>
                      <c:pt idx="721">
                        <c:v>0.79827546296141072</c:v>
                      </c:pt>
                      <c:pt idx="722">
                        <c:v>0.79851851851557576</c:v>
                      </c:pt>
                      <c:pt idx="723">
                        <c:v>0.7987615740697408</c:v>
                      </c:pt>
                      <c:pt idx="724">
                        <c:v>0.7990046296311818</c:v>
                      </c:pt>
                      <c:pt idx="725">
                        <c:v>0.79924768518534683</c:v>
                      </c:pt>
                      <c:pt idx="726">
                        <c:v>0.79949074073951187</c:v>
                      </c:pt>
                      <c:pt idx="727">
                        <c:v>0.79973379629367691</c:v>
                      </c:pt>
                      <c:pt idx="728">
                        <c:v>0.79997685184784195</c:v>
                      </c:pt>
                      <c:pt idx="729">
                        <c:v>0.80021990740928295</c:v>
                      </c:pt>
                      <c:pt idx="730">
                        <c:v>0.80046296296344799</c:v>
                      </c:pt>
                      <c:pt idx="731">
                        <c:v>0.80070601851761303</c:v>
                      </c:pt>
                      <c:pt idx="732">
                        <c:v>0.80094907407177807</c:v>
                      </c:pt>
                      <c:pt idx="733">
                        <c:v>0.80119212962594311</c:v>
                      </c:pt>
                      <c:pt idx="734">
                        <c:v>0.80143518518010814</c:v>
                      </c:pt>
                      <c:pt idx="735">
                        <c:v>0.80167824074154914</c:v>
                      </c:pt>
                      <c:pt idx="736">
                        <c:v>0.80192129629571418</c:v>
                      </c:pt>
                      <c:pt idx="737">
                        <c:v>0.80216435184987922</c:v>
                      </c:pt>
                      <c:pt idx="738">
                        <c:v>0.80240740740404426</c:v>
                      </c:pt>
                      <c:pt idx="739">
                        <c:v>0.8026504629582093</c:v>
                      </c:pt>
                      <c:pt idx="740">
                        <c:v>0.8028935185196503</c:v>
                      </c:pt>
                      <c:pt idx="741">
                        <c:v>0.80313657407381533</c:v>
                      </c:pt>
                      <c:pt idx="742">
                        <c:v>0.80337962962798037</c:v>
                      </c:pt>
                      <c:pt idx="743">
                        <c:v>0.80362268518214541</c:v>
                      </c:pt>
                      <c:pt idx="744">
                        <c:v>0.80386574073631045</c:v>
                      </c:pt>
                      <c:pt idx="745">
                        <c:v>0.80410879629775145</c:v>
                      </c:pt>
                      <c:pt idx="746">
                        <c:v>0.80435185185191649</c:v>
                      </c:pt>
                      <c:pt idx="747">
                        <c:v>0.80459490740608153</c:v>
                      </c:pt>
                      <c:pt idx="748">
                        <c:v>0.80483796296024657</c:v>
                      </c:pt>
                      <c:pt idx="749">
                        <c:v>0.80508101851441161</c:v>
                      </c:pt>
                      <c:pt idx="750">
                        <c:v>0.8053240740758526</c:v>
                      </c:pt>
                      <c:pt idx="751">
                        <c:v>0.80556712963001764</c:v>
                      </c:pt>
                      <c:pt idx="752">
                        <c:v>0.80581018518418268</c:v>
                      </c:pt>
                      <c:pt idx="753">
                        <c:v>0.80605324073834772</c:v>
                      </c:pt>
                      <c:pt idx="754">
                        <c:v>0.80629629629251276</c:v>
                      </c:pt>
                      <c:pt idx="755">
                        <c:v>0.80653935185395376</c:v>
                      </c:pt>
                      <c:pt idx="756">
                        <c:v>0.80679398147762249</c:v>
                      </c:pt>
                      <c:pt idx="757">
                        <c:v>0.80703703703906349</c:v>
                      </c:pt>
                      <c:pt idx="758">
                        <c:v>0.80728009259322853</c:v>
                      </c:pt>
                      <c:pt idx="759">
                        <c:v>0.80752314814739357</c:v>
                      </c:pt>
                      <c:pt idx="760">
                        <c:v>0.8077662037015586</c:v>
                      </c:pt>
                      <c:pt idx="761">
                        <c:v>0.80800925925572364</c:v>
                      </c:pt>
                      <c:pt idx="762">
                        <c:v>0.80825231480988868</c:v>
                      </c:pt>
                      <c:pt idx="763">
                        <c:v>0.80849537037132968</c:v>
                      </c:pt>
                      <c:pt idx="764">
                        <c:v>0.80873842592549472</c:v>
                      </c:pt>
                      <c:pt idx="765">
                        <c:v>0.80898148147965976</c:v>
                      </c:pt>
                      <c:pt idx="766">
                        <c:v>0.8092245370338248</c:v>
                      </c:pt>
                      <c:pt idx="767">
                        <c:v>0.80946759258798984</c:v>
                      </c:pt>
                      <c:pt idx="768">
                        <c:v>0.80971064814943083</c:v>
                      </c:pt>
                      <c:pt idx="769">
                        <c:v>0.80995370370359587</c:v>
                      </c:pt>
                      <c:pt idx="770">
                        <c:v>0.81019675925776091</c:v>
                      </c:pt>
                      <c:pt idx="771">
                        <c:v>0.81043981481192595</c:v>
                      </c:pt>
                      <c:pt idx="772">
                        <c:v>0.81068287036609099</c:v>
                      </c:pt>
                      <c:pt idx="773">
                        <c:v>0.81092592592753199</c:v>
                      </c:pt>
                      <c:pt idx="774">
                        <c:v>0.81116898148169703</c:v>
                      </c:pt>
                      <c:pt idx="775">
                        <c:v>0.81141203703586207</c:v>
                      </c:pt>
                      <c:pt idx="776">
                        <c:v>0.81165509259002711</c:v>
                      </c:pt>
                      <c:pt idx="777">
                        <c:v>0.81189814814419214</c:v>
                      </c:pt>
                      <c:pt idx="778">
                        <c:v>0.81214120370563314</c:v>
                      </c:pt>
                      <c:pt idx="779">
                        <c:v>0.81238425925979818</c:v>
                      </c:pt>
                      <c:pt idx="780">
                        <c:v>0.81262731481396322</c:v>
                      </c:pt>
                      <c:pt idx="781">
                        <c:v>0.81287037036812826</c:v>
                      </c:pt>
                      <c:pt idx="782">
                        <c:v>0.8131134259222933</c:v>
                      </c:pt>
                      <c:pt idx="783">
                        <c:v>0.81335648147645834</c:v>
                      </c:pt>
                      <c:pt idx="784">
                        <c:v>0.81359953703789933</c:v>
                      </c:pt>
                      <c:pt idx="785">
                        <c:v>0.81384259259206437</c:v>
                      </c:pt>
                      <c:pt idx="786">
                        <c:v>0.81408564814622941</c:v>
                      </c:pt>
                      <c:pt idx="787">
                        <c:v>0.81432870370039445</c:v>
                      </c:pt>
                      <c:pt idx="788">
                        <c:v>0.81457175925455949</c:v>
                      </c:pt>
                      <c:pt idx="789">
                        <c:v>0.81481481481600049</c:v>
                      </c:pt>
                      <c:pt idx="790">
                        <c:v>0.81505787037016553</c:v>
                      </c:pt>
                      <c:pt idx="791">
                        <c:v>0.81530092592433057</c:v>
                      </c:pt>
                      <c:pt idx="792">
                        <c:v>0.81554398147849561</c:v>
                      </c:pt>
                      <c:pt idx="793">
                        <c:v>0.81578703703266064</c:v>
                      </c:pt>
                      <c:pt idx="794">
                        <c:v>0.81603009259410164</c:v>
                      </c:pt>
                      <c:pt idx="795">
                        <c:v>0.81627314814826668</c:v>
                      </c:pt>
                      <c:pt idx="796">
                        <c:v>0.81651620370243172</c:v>
                      </c:pt>
                      <c:pt idx="797">
                        <c:v>0.81675925925659676</c:v>
                      </c:pt>
                      <c:pt idx="798">
                        <c:v>0.8170023148107618</c:v>
                      </c:pt>
                      <c:pt idx="799">
                        <c:v>0.8172453703722028</c:v>
                      </c:pt>
                      <c:pt idx="800">
                        <c:v>0.81748842592636783</c:v>
                      </c:pt>
                      <c:pt idx="801">
                        <c:v>0.81773148148053287</c:v>
                      </c:pt>
                      <c:pt idx="802">
                        <c:v>0.81797453703469791</c:v>
                      </c:pt>
                      <c:pt idx="803">
                        <c:v>0.81821759258886295</c:v>
                      </c:pt>
                      <c:pt idx="804">
                        <c:v>0.81847222221980764</c:v>
                      </c:pt>
                      <c:pt idx="805">
                        <c:v>0.81871527777397268</c:v>
                      </c:pt>
                      <c:pt idx="806">
                        <c:v>0.81895833333541368</c:v>
                      </c:pt>
                      <c:pt idx="807">
                        <c:v>0.81920138888957872</c:v>
                      </c:pt>
                      <c:pt idx="808">
                        <c:v>0.81944444444374376</c:v>
                      </c:pt>
                      <c:pt idx="809">
                        <c:v>0.8196874999979088</c:v>
                      </c:pt>
                      <c:pt idx="810">
                        <c:v>0.81993055555207384</c:v>
                      </c:pt>
                      <c:pt idx="811">
                        <c:v>0.82017361110623888</c:v>
                      </c:pt>
                      <c:pt idx="812">
                        <c:v>0.82041666666767987</c:v>
                      </c:pt>
                      <c:pt idx="813">
                        <c:v>0.82065972222184491</c:v>
                      </c:pt>
                      <c:pt idx="814">
                        <c:v>0.82090277777600995</c:v>
                      </c:pt>
                      <c:pt idx="815">
                        <c:v>0.82114583333017499</c:v>
                      </c:pt>
                      <c:pt idx="816">
                        <c:v>0.82138888888434003</c:v>
                      </c:pt>
                      <c:pt idx="817">
                        <c:v>0.82163194444578103</c:v>
                      </c:pt>
                      <c:pt idx="818">
                        <c:v>0.82187499999994607</c:v>
                      </c:pt>
                      <c:pt idx="819">
                        <c:v>0.8221180555541111</c:v>
                      </c:pt>
                      <c:pt idx="820">
                        <c:v>0.82236111110827614</c:v>
                      </c:pt>
                      <c:pt idx="821">
                        <c:v>0.82260416666244118</c:v>
                      </c:pt>
                      <c:pt idx="822">
                        <c:v>0.82284722222388218</c:v>
                      </c:pt>
                      <c:pt idx="823">
                        <c:v>0.82309027777804722</c:v>
                      </c:pt>
                      <c:pt idx="824">
                        <c:v>0.82333333333221226</c:v>
                      </c:pt>
                      <c:pt idx="825">
                        <c:v>0.8235763888863773</c:v>
                      </c:pt>
                      <c:pt idx="826">
                        <c:v>0.82381944444054234</c:v>
                      </c:pt>
                      <c:pt idx="827">
                        <c:v>0.82406250000198333</c:v>
                      </c:pt>
                      <c:pt idx="828">
                        <c:v>0.82430555555614837</c:v>
                      </c:pt>
                      <c:pt idx="829">
                        <c:v>0.82454861111031341</c:v>
                      </c:pt>
                      <c:pt idx="830">
                        <c:v>0.82479166666447845</c:v>
                      </c:pt>
                      <c:pt idx="831">
                        <c:v>0.82503472221864349</c:v>
                      </c:pt>
                      <c:pt idx="832">
                        <c:v>0.82527777777280853</c:v>
                      </c:pt>
                      <c:pt idx="833">
                        <c:v>0.82552083333424953</c:v>
                      </c:pt>
                      <c:pt idx="834">
                        <c:v>0.82576388888841457</c:v>
                      </c:pt>
                      <c:pt idx="835">
                        <c:v>0.8260069444425796</c:v>
                      </c:pt>
                      <c:pt idx="836">
                        <c:v>0.82624999999674464</c:v>
                      </c:pt>
                      <c:pt idx="837">
                        <c:v>0.82649305555090968</c:v>
                      </c:pt>
                      <c:pt idx="838">
                        <c:v>0.82673611111235068</c:v>
                      </c:pt>
                      <c:pt idx="839">
                        <c:v>0.82697916666651572</c:v>
                      </c:pt>
                      <c:pt idx="840">
                        <c:v>0.82722222222068076</c:v>
                      </c:pt>
                      <c:pt idx="841">
                        <c:v>0.8274652777748458</c:v>
                      </c:pt>
                      <c:pt idx="842">
                        <c:v>0.82770833332901084</c:v>
                      </c:pt>
                      <c:pt idx="843">
                        <c:v>0.82795138889045183</c:v>
                      </c:pt>
                      <c:pt idx="844">
                        <c:v>0.82819444444461687</c:v>
                      </c:pt>
                      <c:pt idx="845">
                        <c:v>0.82843749999878191</c:v>
                      </c:pt>
                      <c:pt idx="846">
                        <c:v>0.82868055555294695</c:v>
                      </c:pt>
                      <c:pt idx="847">
                        <c:v>0.82892361110711199</c:v>
                      </c:pt>
                      <c:pt idx="848">
                        <c:v>0.82916666666855299</c:v>
                      </c:pt>
                      <c:pt idx="849">
                        <c:v>0.82940972222271803</c:v>
                      </c:pt>
                      <c:pt idx="850">
                        <c:v>0.82965277777688307</c:v>
                      </c:pt>
                      <c:pt idx="851">
                        <c:v>0.82989583333104811</c:v>
                      </c:pt>
                      <c:pt idx="852">
                        <c:v>0.8301504629619928</c:v>
                      </c:pt>
                      <c:pt idx="853">
                        <c:v>0.83039351851615784</c:v>
                      </c:pt>
                      <c:pt idx="854">
                        <c:v>0.83063657407032288</c:v>
                      </c:pt>
                      <c:pt idx="855">
                        <c:v>0.83087962962448791</c:v>
                      </c:pt>
                      <c:pt idx="856">
                        <c:v>0.83112268518592891</c:v>
                      </c:pt>
                      <c:pt idx="857">
                        <c:v>0.83136574074009395</c:v>
                      </c:pt>
                      <c:pt idx="858">
                        <c:v>0.83160879629425899</c:v>
                      </c:pt>
                      <c:pt idx="859">
                        <c:v>0.83185185184842403</c:v>
                      </c:pt>
                      <c:pt idx="860">
                        <c:v>0.83209490740258907</c:v>
                      </c:pt>
                      <c:pt idx="861">
                        <c:v>0.83233796296403006</c:v>
                      </c:pt>
                      <c:pt idx="862">
                        <c:v>0.8325810185181951</c:v>
                      </c:pt>
                      <c:pt idx="863">
                        <c:v>0.83282407407236014</c:v>
                      </c:pt>
                      <c:pt idx="864">
                        <c:v>0.83306712962652518</c:v>
                      </c:pt>
                      <c:pt idx="865">
                        <c:v>0.83331018518069022</c:v>
                      </c:pt>
                      <c:pt idx="866">
                        <c:v>0.83355324074213122</c:v>
                      </c:pt>
                      <c:pt idx="867">
                        <c:v>0.83379629629629626</c:v>
                      </c:pt>
                      <c:pt idx="868">
                        <c:v>0.8340393518504613</c:v>
                      </c:pt>
                      <c:pt idx="869">
                        <c:v>0.83428240740462634</c:v>
                      </c:pt>
                      <c:pt idx="870">
                        <c:v>0.83452546295879138</c:v>
                      </c:pt>
                      <c:pt idx="871">
                        <c:v>0.83476851852023237</c:v>
                      </c:pt>
                      <c:pt idx="872">
                        <c:v>0.83501157407439741</c:v>
                      </c:pt>
                      <c:pt idx="873">
                        <c:v>0.83525462962856245</c:v>
                      </c:pt>
                      <c:pt idx="874">
                        <c:v>0.83549768518272749</c:v>
                      </c:pt>
                      <c:pt idx="875">
                        <c:v>0.83574074073689253</c:v>
                      </c:pt>
                      <c:pt idx="876">
                        <c:v>0.83598379629833353</c:v>
                      </c:pt>
                      <c:pt idx="877">
                        <c:v>0.83622685185249856</c:v>
                      </c:pt>
                      <c:pt idx="878">
                        <c:v>0.8364699074066636</c:v>
                      </c:pt>
                      <c:pt idx="879">
                        <c:v>0.83671296296082864</c:v>
                      </c:pt>
                      <c:pt idx="880">
                        <c:v>0.83695601851499368</c:v>
                      </c:pt>
                      <c:pt idx="881">
                        <c:v>0.83719907406915872</c:v>
                      </c:pt>
                      <c:pt idx="882">
                        <c:v>0.83744212963059972</c:v>
                      </c:pt>
                      <c:pt idx="883">
                        <c:v>0.83768518518476476</c:v>
                      </c:pt>
                      <c:pt idx="884">
                        <c:v>0.8379282407389298</c:v>
                      </c:pt>
                      <c:pt idx="885">
                        <c:v>0.83817129629309484</c:v>
                      </c:pt>
                      <c:pt idx="886">
                        <c:v>0.83841435184725988</c:v>
                      </c:pt>
                      <c:pt idx="887">
                        <c:v>0.83865740740870087</c:v>
                      </c:pt>
                      <c:pt idx="888">
                        <c:v>0.83890046296286591</c:v>
                      </c:pt>
                      <c:pt idx="889">
                        <c:v>0.83914351851703095</c:v>
                      </c:pt>
                      <c:pt idx="890">
                        <c:v>0.83938657407119599</c:v>
                      </c:pt>
                      <c:pt idx="891">
                        <c:v>0.83962962962536103</c:v>
                      </c:pt>
                      <c:pt idx="892">
                        <c:v>0.83987268518680203</c:v>
                      </c:pt>
                      <c:pt idx="893">
                        <c:v>0.84011574074096707</c:v>
                      </c:pt>
                      <c:pt idx="894">
                        <c:v>0.8403587962951321</c:v>
                      </c:pt>
                      <c:pt idx="895">
                        <c:v>0.84060185184929714</c:v>
                      </c:pt>
                      <c:pt idx="896">
                        <c:v>0.84084490740346218</c:v>
                      </c:pt>
                      <c:pt idx="897">
                        <c:v>0.84108796296490318</c:v>
                      </c:pt>
                      <c:pt idx="898">
                        <c:v>0.84133101851906822</c:v>
                      </c:pt>
                      <c:pt idx="899">
                        <c:v>0.84157407407323326</c:v>
                      </c:pt>
                      <c:pt idx="900">
                        <c:v>0.84182870370417795</c:v>
                      </c:pt>
                      <c:pt idx="901">
                        <c:v>0.84207175925834299</c:v>
                      </c:pt>
                      <c:pt idx="902">
                        <c:v>0.84231481481250803</c:v>
                      </c:pt>
                      <c:pt idx="903">
                        <c:v>0.84255787036667307</c:v>
                      </c:pt>
                      <c:pt idx="904">
                        <c:v>0.84280092592083811</c:v>
                      </c:pt>
                      <c:pt idx="905">
                        <c:v>0.8430439814822791</c:v>
                      </c:pt>
                      <c:pt idx="906">
                        <c:v>0.84328703703644414</c:v>
                      </c:pt>
                      <c:pt idx="907">
                        <c:v>0.84353009259060918</c:v>
                      </c:pt>
                      <c:pt idx="908">
                        <c:v>0.84377314814477422</c:v>
                      </c:pt>
                      <c:pt idx="909">
                        <c:v>0.84401620369893926</c:v>
                      </c:pt>
                      <c:pt idx="910">
                        <c:v>0.84425925926038026</c:v>
                      </c:pt>
                      <c:pt idx="911">
                        <c:v>0.8445023148145453</c:v>
                      </c:pt>
                      <c:pt idx="912">
                        <c:v>0.84474537036871034</c:v>
                      </c:pt>
                      <c:pt idx="913">
                        <c:v>0.84498842592287537</c:v>
                      </c:pt>
                      <c:pt idx="914">
                        <c:v>0.84523148147704041</c:v>
                      </c:pt>
                      <c:pt idx="915">
                        <c:v>0.84547453703848141</c:v>
                      </c:pt>
                      <c:pt idx="916">
                        <c:v>0.84571759259264645</c:v>
                      </c:pt>
                      <c:pt idx="917">
                        <c:v>0.84596064814681149</c:v>
                      </c:pt>
                      <c:pt idx="918">
                        <c:v>0.84620370370097653</c:v>
                      </c:pt>
                      <c:pt idx="919">
                        <c:v>0.84644675925514157</c:v>
                      </c:pt>
                      <c:pt idx="920">
                        <c:v>0.84668981481658256</c:v>
                      </c:pt>
                      <c:pt idx="921">
                        <c:v>0.8469328703707476</c:v>
                      </c:pt>
                      <c:pt idx="922">
                        <c:v>0.84717592592491264</c:v>
                      </c:pt>
                      <c:pt idx="923">
                        <c:v>0.84741898147907768</c:v>
                      </c:pt>
                      <c:pt idx="924">
                        <c:v>0.84766203703324272</c:v>
                      </c:pt>
                      <c:pt idx="925">
                        <c:v>0.84790509259468372</c:v>
                      </c:pt>
                      <c:pt idx="926">
                        <c:v>0.84814814814884876</c:v>
                      </c:pt>
                      <c:pt idx="927">
                        <c:v>0.8483912037030138</c:v>
                      </c:pt>
                      <c:pt idx="928">
                        <c:v>0.84863425925717884</c:v>
                      </c:pt>
                      <c:pt idx="929">
                        <c:v>0.84887731481134387</c:v>
                      </c:pt>
                      <c:pt idx="930">
                        <c:v>0.84912037036550891</c:v>
                      </c:pt>
                      <c:pt idx="931">
                        <c:v>0.84936342592694991</c:v>
                      </c:pt>
                      <c:pt idx="932">
                        <c:v>0.84960648148111495</c:v>
                      </c:pt>
                      <c:pt idx="933">
                        <c:v>0.84984953703527999</c:v>
                      </c:pt>
                      <c:pt idx="934">
                        <c:v>0.85009259258944503</c:v>
                      </c:pt>
                      <c:pt idx="935">
                        <c:v>0.85033564814361007</c:v>
                      </c:pt>
                      <c:pt idx="936">
                        <c:v>0.85057870370505106</c:v>
                      </c:pt>
                      <c:pt idx="937">
                        <c:v>0.8508217592592161</c:v>
                      </c:pt>
                      <c:pt idx="938">
                        <c:v>0.85106481481338114</c:v>
                      </c:pt>
                      <c:pt idx="939">
                        <c:v>0.85130787036754618</c:v>
                      </c:pt>
                      <c:pt idx="940">
                        <c:v>0.85155092592171122</c:v>
                      </c:pt>
                      <c:pt idx="941">
                        <c:v>0.85179398148315222</c:v>
                      </c:pt>
                      <c:pt idx="942">
                        <c:v>0.85203703703731726</c:v>
                      </c:pt>
                      <c:pt idx="943">
                        <c:v>0.8522800925914823</c:v>
                      </c:pt>
                      <c:pt idx="944">
                        <c:v>0.85252314814564734</c:v>
                      </c:pt>
                      <c:pt idx="945">
                        <c:v>0.85276620369981238</c:v>
                      </c:pt>
                      <c:pt idx="946">
                        <c:v>0.85300925926125337</c:v>
                      </c:pt>
                      <c:pt idx="947">
                        <c:v>0.85325231481541841</c:v>
                      </c:pt>
                      <c:pt idx="948">
                        <c:v>0.8535069444463631</c:v>
                      </c:pt>
                      <c:pt idx="949">
                        <c:v>0.85375000000052814</c:v>
                      </c:pt>
                      <c:pt idx="950">
                        <c:v>0.85399305555469318</c:v>
                      </c:pt>
                      <c:pt idx="951">
                        <c:v>0.85423611110885822</c:v>
                      </c:pt>
                      <c:pt idx="952">
                        <c:v>0.85447916666302326</c:v>
                      </c:pt>
                      <c:pt idx="953">
                        <c:v>0.8547222222171883</c:v>
                      </c:pt>
                      <c:pt idx="954">
                        <c:v>0.8549652777786293</c:v>
                      </c:pt>
                      <c:pt idx="955">
                        <c:v>0.85520833333279433</c:v>
                      </c:pt>
                      <c:pt idx="956">
                        <c:v>0.85545138888695937</c:v>
                      </c:pt>
                      <c:pt idx="957">
                        <c:v>0.85569444444112441</c:v>
                      </c:pt>
                      <c:pt idx="958">
                        <c:v>0.85593749999528945</c:v>
                      </c:pt>
                      <c:pt idx="959">
                        <c:v>0.85618055555673045</c:v>
                      </c:pt>
                      <c:pt idx="960">
                        <c:v>0.85642361111089549</c:v>
                      </c:pt>
                      <c:pt idx="961">
                        <c:v>0.85666666666506053</c:v>
                      </c:pt>
                      <c:pt idx="962">
                        <c:v>0.85690972221922557</c:v>
                      </c:pt>
                      <c:pt idx="963">
                        <c:v>0.85715277777339061</c:v>
                      </c:pt>
                      <c:pt idx="964">
                        <c:v>0.8573958333348316</c:v>
                      </c:pt>
                      <c:pt idx="965">
                        <c:v>0.85763888888899664</c:v>
                      </c:pt>
                      <c:pt idx="966">
                        <c:v>0.85788194444316168</c:v>
                      </c:pt>
                      <c:pt idx="967">
                        <c:v>0.85812499999732672</c:v>
                      </c:pt>
                      <c:pt idx="968">
                        <c:v>0.85836805555149176</c:v>
                      </c:pt>
                      <c:pt idx="969">
                        <c:v>0.85861111111293276</c:v>
                      </c:pt>
                      <c:pt idx="970">
                        <c:v>0.8588541666670978</c:v>
                      </c:pt>
                      <c:pt idx="971">
                        <c:v>0.85909722222126284</c:v>
                      </c:pt>
                      <c:pt idx="972">
                        <c:v>0.85934027777542787</c:v>
                      </c:pt>
                      <c:pt idx="973">
                        <c:v>0.85958333332959291</c:v>
                      </c:pt>
                      <c:pt idx="974">
                        <c:v>0.85982638888375795</c:v>
                      </c:pt>
                      <c:pt idx="975">
                        <c:v>0.86006944444519895</c:v>
                      </c:pt>
                      <c:pt idx="976">
                        <c:v>0.86031249999936399</c:v>
                      </c:pt>
                      <c:pt idx="977">
                        <c:v>0.86055555555352903</c:v>
                      </c:pt>
                      <c:pt idx="978">
                        <c:v>0.86079861110769407</c:v>
                      </c:pt>
                      <c:pt idx="979">
                        <c:v>0.86104166666185911</c:v>
                      </c:pt>
                      <c:pt idx="980">
                        <c:v>0.8612847222233001</c:v>
                      </c:pt>
                      <c:pt idx="981">
                        <c:v>0.86152777777746514</c:v>
                      </c:pt>
                      <c:pt idx="982">
                        <c:v>0.86177083333163018</c:v>
                      </c:pt>
                      <c:pt idx="983">
                        <c:v>0.86201388888579522</c:v>
                      </c:pt>
                      <c:pt idx="984">
                        <c:v>0.86225694443996026</c:v>
                      </c:pt>
                      <c:pt idx="985">
                        <c:v>0.86250000000140126</c:v>
                      </c:pt>
                      <c:pt idx="986">
                        <c:v>0.8627430555555663</c:v>
                      </c:pt>
                      <c:pt idx="987">
                        <c:v>0.86298611110973134</c:v>
                      </c:pt>
                      <c:pt idx="988">
                        <c:v>0.86322916666389637</c:v>
                      </c:pt>
                      <c:pt idx="989">
                        <c:v>0.86347222221806141</c:v>
                      </c:pt>
                      <c:pt idx="990">
                        <c:v>0.86371527777950241</c:v>
                      </c:pt>
                      <c:pt idx="991">
                        <c:v>0.86395833333366745</c:v>
                      </c:pt>
                      <c:pt idx="992">
                        <c:v>0.86420138888783249</c:v>
                      </c:pt>
                      <c:pt idx="993">
                        <c:v>0.86444444444199753</c:v>
                      </c:pt>
                      <c:pt idx="994">
                        <c:v>0.86468749999616257</c:v>
                      </c:pt>
                      <c:pt idx="995">
                        <c:v>0.86493055555760356</c:v>
                      </c:pt>
                      <c:pt idx="996">
                        <c:v>0.8651736111117686</c:v>
                      </c:pt>
                      <c:pt idx="997">
                        <c:v>0.8654282407427133</c:v>
                      </c:pt>
                      <c:pt idx="998">
                        <c:v>0.86567129629687833</c:v>
                      </c:pt>
                      <c:pt idx="999">
                        <c:v>0.86591435185104337</c:v>
                      </c:pt>
                      <c:pt idx="1000">
                        <c:v>0.86615740740520841</c:v>
                      </c:pt>
                      <c:pt idx="1001">
                        <c:v>0.86640046295937345</c:v>
                      </c:pt>
                      <c:pt idx="1002">
                        <c:v>0.86664351851353849</c:v>
                      </c:pt>
                      <c:pt idx="1003">
                        <c:v>0.86688657407497949</c:v>
                      </c:pt>
                      <c:pt idx="1004">
                        <c:v>0.86712962962914453</c:v>
                      </c:pt>
                      <c:pt idx="1005">
                        <c:v>0.86737268518330957</c:v>
                      </c:pt>
                      <c:pt idx="1006">
                        <c:v>0.86761574073747461</c:v>
                      </c:pt>
                      <c:pt idx="1007">
                        <c:v>0.86785879629163964</c:v>
                      </c:pt>
                      <c:pt idx="1008">
                        <c:v>0.86810185185308064</c:v>
                      </c:pt>
                      <c:pt idx="1009">
                        <c:v>0.86834490740724568</c:v>
                      </c:pt>
                      <c:pt idx="1010">
                        <c:v>0.86858796296141072</c:v>
                      </c:pt>
                      <c:pt idx="1011">
                        <c:v>0.86883101851557576</c:v>
                      </c:pt>
                      <c:pt idx="1012">
                        <c:v>0.8690740740697408</c:v>
                      </c:pt>
                      <c:pt idx="1013">
                        <c:v>0.8693171296311818</c:v>
                      </c:pt>
                      <c:pt idx="1014">
                        <c:v>0.86956018518534683</c:v>
                      </c:pt>
                      <c:pt idx="1015">
                        <c:v>0.86980324073951187</c:v>
                      </c:pt>
                      <c:pt idx="1016">
                        <c:v>0.87004629629367691</c:v>
                      </c:pt>
                      <c:pt idx="1017">
                        <c:v>0.87028935184784195</c:v>
                      </c:pt>
                      <c:pt idx="1018">
                        <c:v>0.87053240740928295</c:v>
                      </c:pt>
                      <c:pt idx="1019">
                        <c:v>0.87077546296344799</c:v>
                      </c:pt>
                      <c:pt idx="1020">
                        <c:v>0.87101851851761303</c:v>
                      </c:pt>
                      <c:pt idx="1021">
                        <c:v>0.87126157407177807</c:v>
                      </c:pt>
                      <c:pt idx="1022">
                        <c:v>0.87150462962594311</c:v>
                      </c:pt>
                      <c:pt idx="1023">
                        <c:v>0.87174768518010814</c:v>
                      </c:pt>
                      <c:pt idx="1024">
                        <c:v>0.87199074074154914</c:v>
                      </c:pt>
                      <c:pt idx="1025">
                        <c:v>0.87223379629571418</c:v>
                      </c:pt>
                      <c:pt idx="1026">
                        <c:v>0.87247685184987922</c:v>
                      </c:pt>
                      <c:pt idx="1027">
                        <c:v>0.87271990740404426</c:v>
                      </c:pt>
                      <c:pt idx="1028">
                        <c:v>0.8729629629582093</c:v>
                      </c:pt>
                      <c:pt idx="1029">
                        <c:v>0.8732060185196503</c:v>
                      </c:pt>
                      <c:pt idx="1030">
                        <c:v>0.87344907407381533</c:v>
                      </c:pt>
                      <c:pt idx="1031">
                        <c:v>0.87369212962798037</c:v>
                      </c:pt>
                      <c:pt idx="1032">
                        <c:v>0.87393518518214541</c:v>
                      </c:pt>
                      <c:pt idx="1033">
                        <c:v>0.87417824073631045</c:v>
                      </c:pt>
                      <c:pt idx="1034">
                        <c:v>0.87442129629775145</c:v>
                      </c:pt>
                      <c:pt idx="1035">
                        <c:v>0.87466435185191649</c:v>
                      </c:pt>
                      <c:pt idx="1036">
                        <c:v>0.87490740740608153</c:v>
                      </c:pt>
                      <c:pt idx="1037">
                        <c:v>0.87515046296024657</c:v>
                      </c:pt>
                      <c:pt idx="1038">
                        <c:v>0.87539351851441161</c:v>
                      </c:pt>
                      <c:pt idx="1039">
                        <c:v>0.8756365740758526</c:v>
                      </c:pt>
                      <c:pt idx="1040">
                        <c:v>0.87587962963001764</c:v>
                      </c:pt>
                      <c:pt idx="1041">
                        <c:v>0.87612268518418268</c:v>
                      </c:pt>
                      <c:pt idx="1042">
                        <c:v>0.87636574073834772</c:v>
                      </c:pt>
                      <c:pt idx="1043">
                        <c:v>0.87660879629251276</c:v>
                      </c:pt>
                      <c:pt idx="1044">
                        <c:v>0.87685185185395376</c:v>
                      </c:pt>
                      <c:pt idx="1045">
                        <c:v>0.87710648147762249</c:v>
                      </c:pt>
                      <c:pt idx="1046">
                        <c:v>0.87734953703906349</c:v>
                      </c:pt>
                      <c:pt idx="1047">
                        <c:v>0.87759259259322853</c:v>
                      </c:pt>
                      <c:pt idx="1048">
                        <c:v>0.87783564814739357</c:v>
                      </c:pt>
                      <c:pt idx="1049">
                        <c:v>0.8780787037015586</c:v>
                      </c:pt>
                      <c:pt idx="1050">
                        <c:v>0.87832175925572364</c:v>
                      </c:pt>
                      <c:pt idx="1051">
                        <c:v>0.87856481480988868</c:v>
                      </c:pt>
                      <c:pt idx="1052">
                        <c:v>0.87880787037132968</c:v>
                      </c:pt>
                      <c:pt idx="1053">
                        <c:v>0.87905092592549472</c:v>
                      </c:pt>
                      <c:pt idx="1054">
                        <c:v>0.87929398147965976</c:v>
                      </c:pt>
                      <c:pt idx="1055">
                        <c:v>0.8795370370338248</c:v>
                      </c:pt>
                      <c:pt idx="1056">
                        <c:v>0.87978009258798984</c:v>
                      </c:pt>
                      <c:pt idx="1057">
                        <c:v>0.88002314814943083</c:v>
                      </c:pt>
                      <c:pt idx="1058">
                        <c:v>0.88026620370359587</c:v>
                      </c:pt>
                      <c:pt idx="1059">
                        <c:v>0.88050925925776091</c:v>
                      </c:pt>
                      <c:pt idx="1060">
                        <c:v>0.88075231481192595</c:v>
                      </c:pt>
                      <c:pt idx="1061">
                        <c:v>0.88099537036609099</c:v>
                      </c:pt>
                      <c:pt idx="1062">
                        <c:v>0.88123842592753199</c:v>
                      </c:pt>
                      <c:pt idx="1063">
                        <c:v>0.88148148148169703</c:v>
                      </c:pt>
                      <c:pt idx="1064">
                        <c:v>0.88172453703586207</c:v>
                      </c:pt>
                      <c:pt idx="1065">
                        <c:v>0.88196759259002711</c:v>
                      </c:pt>
                      <c:pt idx="1066">
                        <c:v>0.88221064814419214</c:v>
                      </c:pt>
                      <c:pt idx="1067">
                        <c:v>0.88245370370563314</c:v>
                      </c:pt>
                      <c:pt idx="1068">
                        <c:v>0.88269675925979818</c:v>
                      </c:pt>
                      <c:pt idx="1069">
                        <c:v>0.88293981481396322</c:v>
                      </c:pt>
                      <c:pt idx="1070">
                        <c:v>0.88318287036812826</c:v>
                      </c:pt>
                      <c:pt idx="1071">
                        <c:v>0.8834259259222933</c:v>
                      </c:pt>
                      <c:pt idx="1072">
                        <c:v>0.88366898147645834</c:v>
                      </c:pt>
                      <c:pt idx="1073">
                        <c:v>0.88391203703789933</c:v>
                      </c:pt>
                      <c:pt idx="1074">
                        <c:v>0.88415509259206437</c:v>
                      </c:pt>
                      <c:pt idx="1075">
                        <c:v>0.88439814814622941</c:v>
                      </c:pt>
                      <c:pt idx="1076">
                        <c:v>0.88464120370039445</c:v>
                      </c:pt>
                      <c:pt idx="1077">
                        <c:v>0.88488425925455949</c:v>
                      </c:pt>
                      <c:pt idx="1078">
                        <c:v>0.88512731481600049</c:v>
                      </c:pt>
                      <c:pt idx="1079">
                        <c:v>0.88537037037016553</c:v>
                      </c:pt>
                      <c:pt idx="1080">
                        <c:v>0.88561342592433057</c:v>
                      </c:pt>
                      <c:pt idx="1081">
                        <c:v>0.88585648147849561</c:v>
                      </c:pt>
                      <c:pt idx="1082">
                        <c:v>0.88609953703266064</c:v>
                      </c:pt>
                      <c:pt idx="1083">
                        <c:v>0.88634259259410164</c:v>
                      </c:pt>
                      <c:pt idx="1084">
                        <c:v>0.88658564814826668</c:v>
                      </c:pt>
                      <c:pt idx="1085">
                        <c:v>0.88682870370243172</c:v>
                      </c:pt>
                      <c:pt idx="1086">
                        <c:v>0.88707175925659676</c:v>
                      </c:pt>
                      <c:pt idx="1087">
                        <c:v>0.8873148148107618</c:v>
                      </c:pt>
                      <c:pt idx="1088">
                        <c:v>0.8875578703722028</c:v>
                      </c:pt>
                      <c:pt idx="1089">
                        <c:v>0.88780092592636783</c:v>
                      </c:pt>
                      <c:pt idx="1090">
                        <c:v>0.88804398148053287</c:v>
                      </c:pt>
                      <c:pt idx="1091">
                        <c:v>0.88828703703469791</c:v>
                      </c:pt>
                      <c:pt idx="1092">
                        <c:v>0.88853009258886295</c:v>
                      </c:pt>
                      <c:pt idx="1093">
                        <c:v>0.88878472221980764</c:v>
                      </c:pt>
                      <c:pt idx="1094">
                        <c:v>0.88902777777397268</c:v>
                      </c:pt>
                      <c:pt idx="1095">
                        <c:v>0.88927083333541368</c:v>
                      </c:pt>
                      <c:pt idx="1096">
                        <c:v>0.88951388888957872</c:v>
                      </c:pt>
                      <c:pt idx="1097">
                        <c:v>0.88975694444374376</c:v>
                      </c:pt>
                      <c:pt idx="1098">
                        <c:v>0.8899999999979088</c:v>
                      </c:pt>
                      <c:pt idx="1099">
                        <c:v>0.89024305555207384</c:v>
                      </c:pt>
                      <c:pt idx="1100">
                        <c:v>0.89048611110623888</c:v>
                      </c:pt>
                      <c:pt idx="1101">
                        <c:v>0.89072916666767987</c:v>
                      </c:pt>
                      <c:pt idx="1102">
                        <c:v>0.89097222222184491</c:v>
                      </c:pt>
                      <c:pt idx="1103">
                        <c:v>0.89121527777600995</c:v>
                      </c:pt>
                      <c:pt idx="1104">
                        <c:v>0.89145833333017499</c:v>
                      </c:pt>
                      <c:pt idx="1105">
                        <c:v>0.89170138888434003</c:v>
                      </c:pt>
                      <c:pt idx="1106">
                        <c:v>0.89194444444578103</c:v>
                      </c:pt>
                      <c:pt idx="1107">
                        <c:v>0.89218749999994607</c:v>
                      </c:pt>
                      <c:pt idx="1108">
                        <c:v>0.8924305555541111</c:v>
                      </c:pt>
                      <c:pt idx="1109">
                        <c:v>0.89267361110827614</c:v>
                      </c:pt>
                      <c:pt idx="1110">
                        <c:v>0.89291666666244118</c:v>
                      </c:pt>
                      <c:pt idx="1111">
                        <c:v>0.89315972222388218</c:v>
                      </c:pt>
                      <c:pt idx="1112">
                        <c:v>0.89340277777804722</c:v>
                      </c:pt>
                      <c:pt idx="1113">
                        <c:v>0.89364583333221226</c:v>
                      </c:pt>
                      <c:pt idx="1114">
                        <c:v>0.8938888888863773</c:v>
                      </c:pt>
                      <c:pt idx="1115">
                        <c:v>0.89413194444054234</c:v>
                      </c:pt>
                      <c:pt idx="1116">
                        <c:v>0.89437500000198333</c:v>
                      </c:pt>
                      <c:pt idx="1117">
                        <c:v>0.89461805555614837</c:v>
                      </c:pt>
                      <c:pt idx="1118">
                        <c:v>0.89486111111031341</c:v>
                      </c:pt>
                      <c:pt idx="1119">
                        <c:v>0.89510416666447845</c:v>
                      </c:pt>
                      <c:pt idx="1120">
                        <c:v>0.89534722221864349</c:v>
                      </c:pt>
                      <c:pt idx="1121">
                        <c:v>0.89559027777280853</c:v>
                      </c:pt>
                      <c:pt idx="1122">
                        <c:v>0.89583333333424953</c:v>
                      </c:pt>
                      <c:pt idx="1123">
                        <c:v>0.89607638888841457</c:v>
                      </c:pt>
                      <c:pt idx="1124">
                        <c:v>0.8963194444425796</c:v>
                      </c:pt>
                      <c:pt idx="1125">
                        <c:v>0.89656249999674464</c:v>
                      </c:pt>
                      <c:pt idx="1126">
                        <c:v>0.89680555555090968</c:v>
                      </c:pt>
                      <c:pt idx="1127">
                        <c:v>0.89704861111235068</c:v>
                      </c:pt>
                      <c:pt idx="1128">
                        <c:v>0.89729166666651572</c:v>
                      </c:pt>
                      <c:pt idx="1129">
                        <c:v>0.89753472222068076</c:v>
                      </c:pt>
                      <c:pt idx="1130">
                        <c:v>0.8977777777748458</c:v>
                      </c:pt>
                      <c:pt idx="1131">
                        <c:v>0.89802083332901084</c:v>
                      </c:pt>
                      <c:pt idx="1132">
                        <c:v>0.89826388889045183</c:v>
                      </c:pt>
                      <c:pt idx="1133">
                        <c:v>0.89850694444461687</c:v>
                      </c:pt>
                      <c:pt idx="1134">
                        <c:v>0.89874999999878191</c:v>
                      </c:pt>
                      <c:pt idx="1135">
                        <c:v>0.89899305555294695</c:v>
                      </c:pt>
                      <c:pt idx="1136">
                        <c:v>0.89923611110711199</c:v>
                      </c:pt>
                      <c:pt idx="1137">
                        <c:v>0.89947916666855299</c:v>
                      </c:pt>
                      <c:pt idx="1138">
                        <c:v>0.89972222222271803</c:v>
                      </c:pt>
                      <c:pt idx="1139">
                        <c:v>0.89996527777688307</c:v>
                      </c:pt>
                      <c:pt idx="1140">
                        <c:v>0.90020833333104811</c:v>
                      </c:pt>
                      <c:pt idx="1141">
                        <c:v>0.9004629629619928</c:v>
                      </c:pt>
                      <c:pt idx="1142">
                        <c:v>0.90070601851615784</c:v>
                      </c:pt>
                      <c:pt idx="1143">
                        <c:v>0.90094907407032288</c:v>
                      </c:pt>
                      <c:pt idx="1144">
                        <c:v>0.90119212962448791</c:v>
                      </c:pt>
                      <c:pt idx="1145">
                        <c:v>0.90143518518592891</c:v>
                      </c:pt>
                      <c:pt idx="1146">
                        <c:v>0.90167824074009395</c:v>
                      </c:pt>
                      <c:pt idx="1147">
                        <c:v>0.90192129629425899</c:v>
                      </c:pt>
                      <c:pt idx="1148">
                        <c:v>0.90216435184842403</c:v>
                      </c:pt>
                      <c:pt idx="1149">
                        <c:v>0.90240740740258907</c:v>
                      </c:pt>
                      <c:pt idx="1150">
                        <c:v>0.90265046296403006</c:v>
                      </c:pt>
                      <c:pt idx="1151">
                        <c:v>0.9028935185181951</c:v>
                      </c:pt>
                      <c:pt idx="1152">
                        <c:v>0.90313657407236014</c:v>
                      </c:pt>
                      <c:pt idx="1153">
                        <c:v>0.90337962962652518</c:v>
                      </c:pt>
                      <c:pt idx="1154">
                        <c:v>0.90362268518069022</c:v>
                      </c:pt>
                      <c:pt idx="1155">
                        <c:v>0.90386574074213122</c:v>
                      </c:pt>
                      <c:pt idx="1156">
                        <c:v>0.90410879629629626</c:v>
                      </c:pt>
                      <c:pt idx="1157">
                        <c:v>0.9043518518504613</c:v>
                      </c:pt>
                      <c:pt idx="1158">
                        <c:v>0.90459490740462634</c:v>
                      </c:pt>
                      <c:pt idx="1159">
                        <c:v>0.90483796295879138</c:v>
                      </c:pt>
                      <c:pt idx="1160">
                        <c:v>0.90508101852023237</c:v>
                      </c:pt>
                      <c:pt idx="1161">
                        <c:v>0.90532407407439741</c:v>
                      </c:pt>
                      <c:pt idx="1162">
                        <c:v>0.90556712962856245</c:v>
                      </c:pt>
                      <c:pt idx="1163">
                        <c:v>0.90581018518272749</c:v>
                      </c:pt>
                      <c:pt idx="1164">
                        <c:v>0.90605324073689253</c:v>
                      </c:pt>
                      <c:pt idx="1165">
                        <c:v>0.90629629629833353</c:v>
                      </c:pt>
                      <c:pt idx="1166">
                        <c:v>0.90653935185249856</c:v>
                      </c:pt>
                      <c:pt idx="1167">
                        <c:v>0.9067824074066636</c:v>
                      </c:pt>
                      <c:pt idx="1168">
                        <c:v>0.90702546296082864</c:v>
                      </c:pt>
                      <c:pt idx="1169">
                        <c:v>0.90726851851499368</c:v>
                      </c:pt>
                      <c:pt idx="1170">
                        <c:v>0.90751157406915872</c:v>
                      </c:pt>
                      <c:pt idx="1171">
                        <c:v>0.90775462963059972</c:v>
                      </c:pt>
                      <c:pt idx="1172">
                        <c:v>0.90799768518476476</c:v>
                      </c:pt>
                      <c:pt idx="1173">
                        <c:v>0.9082407407389298</c:v>
                      </c:pt>
                      <c:pt idx="1174">
                        <c:v>0.90848379629309484</c:v>
                      </c:pt>
                      <c:pt idx="1175">
                        <c:v>0.90872685184725988</c:v>
                      </c:pt>
                      <c:pt idx="1176">
                        <c:v>0.90896990740870087</c:v>
                      </c:pt>
                      <c:pt idx="1177">
                        <c:v>0.90921296296286591</c:v>
                      </c:pt>
                      <c:pt idx="1178">
                        <c:v>0.90945601851703095</c:v>
                      </c:pt>
                      <c:pt idx="1179">
                        <c:v>0.90969907407119599</c:v>
                      </c:pt>
                      <c:pt idx="1180">
                        <c:v>0.90994212962536103</c:v>
                      </c:pt>
                      <c:pt idx="1181">
                        <c:v>0.91018518518680203</c:v>
                      </c:pt>
                      <c:pt idx="1182">
                        <c:v>0.91042824074096707</c:v>
                      </c:pt>
                      <c:pt idx="1183">
                        <c:v>0.9106712962951321</c:v>
                      </c:pt>
                      <c:pt idx="1184">
                        <c:v>0.91091435184929714</c:v>
                      </c:pt>
                      <c:pt idx="1185">
                        <c:v>0.91115740740346218</c:v>
                      </c:pt>
                      <c:pt idx="1186">
                        <c:v>0.91140046296490318</c:v>
                      </c:pt>
                      <c:pt idx="1187">
                        <c:v>0.91164351851906822</c:v>
                      </c:pt>
                      <c:pt idx="1188">
                        <c:v>0.91188657407323326</c:v>
                      </c:pt>
                      <c:pt idx="1189">
                        <c:v>0.91214120370417795</c:v>
                      </c:pt>
                      <c:pt idx="1190">
                        <c:v>0.91238425925834299</c:v>
                      </c:pt>
                      <c:pt idx="1191">
                        <c:v>0.91262731481250803</c:v>
                      </c:pt>
                      <c:pt idx="1192">
                        <c:v>0.91287037036667307</c:v>
                      </c:pt>
                      <c:pt idx="1193">
                        <c:v>0.91311342592083811</c:v>
                      </c:pt>
                      <c:pt idx="1194">
                        <c:v>0.9133564814822791</c:v>
                      </c:pt>
                      <c:pt idx="1195">
                        <c:v>0.91359953703644414</c:v>
                      </c:pt>
                      <c:pt idx="1196">
                        <c:v>0.91384259259060918</c:v>
                      </c:pt>
                      <c:pt idx="1197">
                        <c:v>0.91408564814477422</c:v>
                      </c:pt>
                      <c:pt idx="1198">
                        <c:v>0.91432870369893926</c:v>
                      </c:pt>
                      <c:pt idx="1199">
                        <c:v>0.91457175926038026</c:v>
                      </c:pt>
                      <c:pt idx="1200">
                        <c:v>0.9148148148145453</c:v>
                      </c:pt>
                      <c:pt idx="1201">
                        <c:v>0.91505787036871034</c:v>
                      </c:pt>
                      <c:pt idx="1202">
                        <c:v>0.91530092592287537</c:v>
                      </c:pt>
                      <c:pt idx="1203">
                        <c:v>0.91554398147704041</c:v>
                      </c:pt>
                      <c:pt idx="1204">
                        <c:v>0.91578703703848141</c:v>
                      </c:pt>
                      <c:pt idx="1205">
                        <c:v>0.91603009259264645</c:v>
                      </c:pt>
                      <c:pt idx="1206">
                        <c:v>0.91627314814681149</c:v>
                      </c:pt>
                      <c:pt idx="1207">
                        <c:v>0.91651620370097653</c:v>
                      </c:pt>
                      <c:pt idx="1208">
                        <c:v>0.91675925925514157</c:v>
                      </c:pt>
                      <c:pt idx="1209">
                        <c:v>0.91700231481658256</c:v>
                      </c:pt>
                      <c:pt idx="1210">
                        <c:v>0.9172453703707476</c:v>
                      </c:pt>
                      <c:pt idx="1211">
                        <c:v>0.91748842592491264</c:v>
                      </c:pt>
                      <c:pt idx="1212">
                        <c:v>0.91773148147907768</c:v>
                      </c:pt>
                      <c:pt idx="1213">
                        <c:v>0.91797453703324272</c:v>
                      </c:pt>
                      <c:pt idx="1214">
                        <c:v>0.91821759259468372</c:v>
                      </c:pt>
                      <c:pt idx="1215">
                        <c:v>0.91846064814884876</c:v>
                      </c:pt>
                      <c:pt idx="1216">
                        <c:v>0.9187037037030138</c:v>
                      </c:pt>
                      <c:pt idx="1217">
                        <c:v>0.91894675925717884</c:v>
                      </c:pt>
                      <c:pt idx="1218">
                        <c:v>0.91918981481134387</c:v>
                      </c:pt>
                      <c:pt idx="1219">
                        <c:v>0.91943287036550891</c:v>
                      </c:pt>
                      <c:pt idx="1220">
                        <c:v>0.91967592592694991</c:v>
                      </c:pt>
                      <c:pt idx="1221">
                        <c:v>0.91991898148111495</c:v>
                      </c:pt>
                      <c:pt idx="1222">
                        <c:v>0.92016203703527999</c:v>
                      </c:pt>
                      <c:pt idx="1223">
                        <c:v>0.92040509258944503</c:v>
                      </c:pt>
                      <c:pt idx="1224">
                        <c:v>0.92064814814361007</c:v>
                      </c:pt>
                      <c:pt idx="1225">
                        <c:v>0.92089120370505106</c:v>
                      </c:pt>
                      <c:pt idx="1226">
                        <c:v>0.9211342592592161</c:v>
                      </c:pt>
                      <c:pt idx="1227">
                        <c:v>0.92137731481338114</c:v>
                      </c:pt>
                      <c:pt idx="1228">
                        <c:v>0.92162037036754618</c:v>
                      </c:pt>
                      <c:pt idx="1229">
                        <c:v>0.92186342592171122</c:v>
                      </c:pt>
                      <c:pt idx="1230">
                        <c:v>0.92210648148315222</c:v>
                      </c:pt>
                      <c:pt idx="1231">
                        <c:v>0.92234953703731726</c:v>
                      </c:pt>
                      <c:pt idx="1232">
                        <c:v>0.9225925925914823</c:v>
                      </c:pt>
                      <c:pt idx="1233">
                        <c:v>0.92283564814564734</c:v>
                      </c:pt>
                      <c:pt idx="1234">
                        <c:v>0.92307870369981238</c:v>
                      </c:pt>
                      <c:pt idx="1235">
                        <c:v>0.92332175926125337</c:v>
                      </c:pt>
                      <c:pt idx="1236">
                        <c:v>0.92356481481541841</c:v>
                      </c:pt>
                      <c:pt idx="1237">
                        <c:v>0.92380787036958345</c:v>
                      </c:pt>
                      <c:pt idx="1238">
                        <c:v>0.92406250000052814</c:v>
                      </c:pt>
                      <c:pt idx="1239">
                        <c:v>0.92430555555469318</c:v>
                      </c:pt>
                      <c:pt idx="1240">
                        <c:v>0.92454861110885822</c:v>
                      </c:pt>
                      <c:pt idx="1241">
                        <c:v>0.92479166666302326</c:v>
                      </c:pt>
                      <c:pt idx="1242">
                        <c:v>0.9250347222171883</c:v>
                      </c:pt>
                      <c:pt idx="1243">
                        <c:v>0.9252777777786293</c:v>
                      </c:pt>
                      <c:pt idx="1244">
                        <c:v>0.92552083333279433</c:v>
                      </c:pt>
                      <c:pt idx="1245">
                        <c:v>0.92576388888695937</c:v>
                      </c:pt>
                      <c:pt idx="1246">
                        <c:v>0.92600694444112441</c:v>
                      </c:pt>
                      <c:pt idx="1247">
                        <c:v>0.92624999999528945</c:v>
                      </c:pt>
                      <c:pt idx="1248">
                        <c:v>0.92649305555673045</c:v>
                      </c:pt>
                      <c:pt idx="1249">
                        <c:v>0.92673611111089549</c:v>
                      </c:pt>
                      <c:pt idx="1250">
                        <c:v>0.92697916666506053</c:v>
                      </c:pt>
                      <c:pt idx="1251">
                        <c:v>0.92722222221922557</c:v>
                      </c:pt>
                      <c:pt idx="1252">
                        <c:v>0.92746527777339061</c:v>
                      </c:pt>
                      <c:pt idx="1253">
                        <c:v>0.9277083333348316</c:v>
                      </c:pt>
                      <c:pt idx="1254">
                        <c:v>0.92795138888899664</c:v>
                      </c:pt>
                      <c:pt idx="1255">
                        <c:v>0.92819444444316168</c:v>
                      </c:pt>
                      <c:pt idx="1256">
                        <c:v>0.92843749999732672</c:v>
                      </c:pt>
                      <c:pt idx="1257">
                        <c:v>0.92868055555149176</c:v>
                      </c:pt>
                      <c:pt idx="1258">
                        <c:v>0.92892361111293276</c:v>
                      </c:pt>
                      <c:pt idx="1259">
                        <c:v>0.9291666666670978</c:v>
                      </c:pt>
                      <c:pt idx="1260">
                        <c:v>0.92940972222126284</c:v>
                      </c:pt>
                      <c:pt idx="1261">
                        <c:v>0.92965277777542787</c:v>
                      </c:pt>
                      <c:pt idx="1262">
                        <c:v>0.92989583332959291</c:v>
                      </c:pt>
                      <c:pt idx="1263">
                        <c:v>0.93013888888375795</c:v>
                      </c:pt>
                      <c:pt idx="1264">
                        <c:v>0.93038194444519895</c:v>
                      </c:pt>
                      <c:pt idx="1265">
                        <c:v>0.93062499999936399</c:v>
                      </c:pt>
                      <c:pt idx="1266">
                        <c:v>0.93086805555352903</c:v>
                      </c:pt>
                      <c:pt idx="1267">
                        <c:v>0.93111111110769407</c:v>
                      </c:pt>
                      <c:pt idx="1268">
                        <c:v>0.93135416666185911</c:v>
                      </c:pt>
                      <c:pt idx="1269">
                        <c:v>0.9315972222233001</c:v>
                      </c:pt>
                      <c:pt idx="1270">
                        <c:v>0.93184027777746514</c:v>
                      </c:pt>
                      <c:pt idx="1271">
                        <c:v>0.93208333333163018</c:v>
                      </c:pt>
                      <c:pt idx="1272">
                        <c:v>0.93232638888579522</c:v>
                      </c:pt>
                      <c:pt idx="1273">
                        <c:v>0.93256944443996026</c:v>
                      </c:pt>
                      <c:pt idx="1274">
                        <c:v>0.93281250000140126</c:v>
                      </c:pt>
                      <c:pt idx="1275">
                        <c:v>0.9330555555555663</c:v>
                      </c:pt>
                      <c:pt idx="1276">
                        <c:v>0.93329861110973134</c:v>
                      </c:pt>
                      <c:pt idx="1277">
                        <c:v>0.93354166666389637</c:v>
                      </c:pt>
                      <c:pt idx="1278">
                        <c:v>0.93378472221806141</c:v>
                      </c:pt>
                      <c:pt idx="1279">
                        <c:v>0.93402777777950241</c:v>
                      </c:pt>
                      <c:pt idx="1280">
                        <c:v>0.93427083333366745</c:v>
                      </c:pt>
                      <c:pt idx="1281">
                        <c:v>0.93451388888783249</c:v>
                      </c:pt>
                      <c:pt idx="1282">
                        <c:v>0.93475694444199753</c:v>
                      </c:pt>
                      <c:pt idx="1283">
                        <c:v>0.93499999999616257</c:v>
                      </c:pt>
                      <c:pt idx="1284">
                        <c:v>0.93524305555760356</c:v>
                      </c:pt>
                      <c:pt idx="1285">
                        <c:v>0.9354861111117686</c:v>
                      </c:pt>
                      <c:pt idx="1286">
                        <c:v>0.9357407407427133</c:v>
                      </c:pt>
                      <c:pt idx="1287">
                        <c:v>0.93598379629687833</c:v>
                      </c:pt>
                      <c:pt idx="1288">
                        <c:v>0.93622685185104337</c:v>
                      </c:pt>
                      <c:pt idx="1289">
                        <c:v>0.93646990740520841</c:v>
                      </c:pt>
                      <c:pt idx="1290">
                        <c:v>0.93671296295937345</c:v>
                      </c:pt>
                      <c:pt idx="1291">
                        <c:v>0.93695601851353849</c:v>
                      </c:pt>
                      <c:pt idx="1292">
                        <c:v>0.93719907407497949</c:v>
                      </c:pt>
                      <c:pt idx="1293">
                        <c:v>0.93744212962914453</c:v>
                      </c:pt>
                      <c:pt idx="1294">
                        <c:v>0.93768518518330957</c:v>
                      </c:pt>
                      <c:pt idx="1295">
                        <c:v>0.93792824073747461</c:v>
                      </c:pt>
                      <c:pt idx="1296">
                        <c:v>0.93817129629163964</c:v>
                      </c:pt>
                      <c:pt idx="1297">
                        <c:v>0.93841435185308064</c:v>
                      </c:pt>
                      <c:pt idx="1298">
                        <c:v>0.93865740740724568</c:v>
                      </c:pt>
                      <c:pt idx="1299">
                        <c:v>0.93890046296141072</c:v>
                      </c:pt>
                      <c:pt idx="1300">
                        <c:v>0.93914351851557576</c:v>
                      </c:pt>
                      <c:pt idx="1301">
                        <c:v>0.9393865740697408</c:v>
                      </c:pt>
                      <c:pt idx="1302">
                        <c:v>0.9396296296311818</c:v>
                      </c:pt>
                      <c:pt idx="1303">
                        <c:v>0.93987268518534683</c:v>
                      </c:pt>
                      <c:pt idx="1304">
                        <c:v>0.94011574073951187</c:v>
                      </c:pt>
                      <c:pt idx="1305">
                        <c:v>0.94035879629367691</c:v>
                      </c:pt>
                      <c:pt idx="1306">
                        <c:v>0.94060185184784195</c:v>
                      </c:pt>
                      <c:pt idx="1307">
                        <c:v>0.94084490740928295</c:v>
                      </c:pt>
                      <c:pt idx="1308">
                        <c:v>0.94108796296344799</c:v>
                      </c:pt>
                      <c:pt idx="1309">
                        <c:v>0.94133101851761303</c:v>
                      </c:pt>
                      <c:pt idx="1310">
                        <c:v>0.94157407407177807</c:v>
                      </c:pt>
                      <c:pt idx="1311">
                        <c:v>0.94181712962594311</c:v>
                      </c:pt>
                      <c:pt idx="1312">
                        <c:v>0.94206018518010814</c:v>
                      </c:pt>
                      <c:pt idx="1313">
                        <c:v>0.94230324074154914</c:v>
                      </c:pt>
                      <c:pt idx="1314">
                        <c:v>0.94254629629571418</c:v>
                      </c:pt>
                      <c:pt idx="1315">
                        <c:v>0.94278935184987922</c:v>
                      </c:pt>
                      <c:pt idx="1316">
                        <c:v>0.94303240740404426</c:v>
                      </c:pt>
                      <c:pt idx="1317">
                        <c:v>0.9432754629582093</c:v>
                      </c:pt>
                      <c:pt idx="1318">
                        <c:v>0.9435185185196503</c:v>
                      </c:pt>
                      <c:pt idx="1319">
                        <c:v>0.94376157407381533</c:v>
                      </c:pt>
                      <c:pt idx="1320">
                        <c:v>0.94400462962798037</c:v>
                      </c:pt>
                      <c:pt idx="1321">
                        <c:v>0.94424768518214541</c:v>
                      </c:pt>
                      <c:pt idx="1322">
                        <c:v>0.94449074073631045</c:v>
                      </c:pt>
                      <c:pt idx="1323">
                        <c:v>0.94473379629775145</c:v>
                      </c:pt>
                      <c:pt idx="1324">
                        <c:v>0.94497685185191649</c:v>
                      </c:pt>
                      <c:pt idx="1325">
                        <c:v>0.94521990740608153</c:v>
                      </c:pt>
                      <c:pt idx="1326">
                        <c:v>0.94546296296024657</c:v>
                      </c:pt>
                      <c:pt idx="1327">
                        <c:v>0.94570601851441161</c:v>
                      </c:pt>
                      <c:pt idx="1328">
                        <c:v>0.9459490740758526</c:v>
                      </c:pt>
                      <c:pt idx="1329">
                        <c:v>0.94619212963001764</c:v>
                      </c:pt>
                      <c:pt idx="1330">
                        <c:v>0.94643518518418268</c:v>
                      </c:pt>
                      <c:pt idx="1331">
                        <c:v>0.94667824073834772</c:v>
                      </c:pt>
                      <c:pt idx="1332">
                        <c:v>0.94692129629251276</c:v>
                      </c:pt>
                      <c:pt idx="1333">
                        <c:v>0.94716435185395376</c:v>
                      </c:pt>
                      <c:pt idx="1334">
                        <c:v>0.94741898147762249</c:v>
                      </c:pt>
                      <c:pt idx="1335">
                        <c:v>0.94766203703906349</c:v>
                      </c:pt>
                      <c:pt idx="1336">
                        <c:v>0.94790509259322853</c:v>
                      </c:pt>
                      <c:pt idx="1337">
                        <c:v>0.94814814814739357</c:v>
                      </c:pt>
                      <c:pt idx="1338">
                        <c:v>0.9483912037015586</c:v>
                      </c:pt>
                      <c:pt idx="1339">
                        <c:v>0.94863425925572364</c:v>
                      </c:pt>
                      <c:pt idx="1340">
                        <c:v>0.94887731480988868</c:v>
                      </c:pt>
                      <c:pt idx="1341">
                        <c:v>0.94912037037132968</c:v>
                      </c:pt>
                      <c:pt idx="1342">
                        <c:v>0.94936342592549472</c:v>
                      </c:pt>
                      <c:pt idx="1343">
                        <c:v>0.94960648147965976</c:v>
                      </c:pt>
                      <c:pt idx="1344">
                        <c:v>0.9498495370338248</c:v>
                      </c:pt>
                      <c:pt idx="1345">
                        <c:v>0.95009259258798984</c:v>
                      </c:pt>
                      <c:pt idx="1346">
                        <c:v>0.95033564814943083</c:v>
                      </c:pt>
                      <c:pt idx="1347">
                        <c:v>0.95057870370359587</c:v>
                      </c:pt>
                      <c:pt idx="1348">
                        <c:v>0.95082175925776091</c:v>
                      </c:pt>
                      <c:pt idx="1349">
                        <c:v>0.95106481481192595</c:v>
                      </c:pt>
                      <c:pt idx="1350">
                        <c:v>0.95130787036609099</c:v>
                      </c:pt>
                      <c:pt idx="1351">
                        <c:v>0.95155092592753199</c:v>
                      </c:pt>
                      <c:pt idx="1352">
                        <c:v>0.95179398148169703</c:v>
                      </c:pt>
                      <c:pt idx="1353">
                        <c:v>0.95203703703586207</c:v>
                      </c:pt>
                      <c:pt idx="1354">
                        <c:v>0.95228009259002711</c:v>
                      </c:pt>
                      <c:pt idx="1355">
                        <c:v>0.95252314814419214</c:v>
                      </c:pt>
                      <c:pt idx="1356">
                        <c:v>0.95276620370563314</c:v>
                      </c:pt>
                      <c:pt idx="1357">
                        <c:v>0.95300925925979818</c:v>
                      </c:pt>
                      <c:pt idx="1358">
                        <c:v>0.95325231481396322</c:v>
                      </c:pt>
                      <c:pt idx="1359">
                        <c:v>0.95349537036812826</c:v>
                      </c:pt>
                      <c:pt idx="1360">
                        <c:v>0.9537384259222933</c:v>
                      </c:pt>
                      <c:pt idx="1361">
                        <c:v>0.95398148147645834</c:v>
                      </c:pt>
                      <c:pt idx="1362">
                        <c:v>0.95422453703789933</c:v>
                      </c:pt>
                      <c:pt idx="1363">
                        <c:v>0.95446759259206437</c:v>
                      </c:pt>
                      <c:pt idx="1364">
                        <c:v>0.95471064814622941</c:v>
                      </c:pt>
                      <c:pt idx="1365">
                        <c:v>0.95495370370039445</c:v>
                      </c:pt>
                      <c:pt idx="1366">
                        <c:v>0.95519675925455949</c:v>
                      </c:pt>
                      <c:pt idx="1367">
                        <c:v>0.95543981481600049</c:v>
                      </c:pt>
                      <c:pt idx="1368">
                        <c:v>0.95568287037016553</c:v>
                      </c:pt>
                      <c:pt idx="1369">
                        <c:v>0.95592592592433057</c:v>
                      </c:pt>
                      <c:pt idx="1370">
                        <c:v>0.95616898147849561</c:v>
                      </c:pt>
                      <c:pt idx="1371">
                        <c:v>0.95641203703266064</c:v>
                      </c:pt>
                      <c:pt idx="1372">
                        <c:v>0.95665509259410164</c:v>
                      </c:pt>
                      <c:pt idx="1373">
                        <c:v>0.95689814814826668</c:v>
                      </c:pt>
                      <c:pt idx="1374">
                        <c:v>0.95714120370243172</c:v>
                      </c:pt>
                      <c:pt idx="1375">
                        <c:v>0.95738425925659676</c:v>
                      </c:pt>
                      <c:pt idx="1376">
                        <c:v>0.9576273148107618</c:v>
                      </c:pt>
                      <c:pt idx="1377">
                        <c:v>0.9578703703722028</c:v>
                      </c:pt>
                      <c:pt idx="1378">
                        <c:v>0.95811342592636783</c:v>
                      </c:pt>
                      <c:pt idx="1379">
                        <c:v>0.95835648148053287</c:v>
                      </c:pt>
                      <c:pt idx="1380">
                        <c:v>0.95859953703469791</c:v>
                      </c:pt>
                      <c:pt idx="1381">
                        <c:v>0.95884259258886295</c:v>
                      </c:pt>
                      <c:pt idx="1382">
                        <c:v>0.95909722221980764</c:v>
                      </c:pt>
                      <c:pt idx="1383">
                        <c:v>0.95934027777397268</c:v>
                      </c:pt>
                      <c:pt idx="1384">
                        <c:v>0.95958333333541368</c:v>
                      </c:pt>
                      <c:pt idx="1385">
                        <c:v>0.95982638888957872</c:v>
                      </c:pt>
                      <c:pt idx="1386">
                        <c:v>0.96006944444374376</c:v>
                      </c:pt>
                      <c:pt idx="1387">
                        <c:v>0.9603124999979088</c:v>
                      </c:pt>
                      <c:pt idx="1388">
                        <c:v>0.96055555555207384</c:v>
                      </c:pt>
                      <c:pt idx="1389">
                        <c:v>0.96079861110623888</c:v>
                      </c:pt>
                      <c:pt idx="1390">
                        <c:v>0.96104166666767987</c:v>
                      </c:pt>
                      <c:pt idx="1391">
                        <c:v>0.96128472222184491</c:v>
                      </c:pt>
                      <c:pt idx="1392">
                        <c:v>0.96152777777600995</c:v>
                      </c:pt>
                      <c:pt idx="1393">
                        <c:v>0.96177083333017499</c:v>
                      </c:pt>
                      <c:pt idx="1394">
                        <c:v>0.96201388888434003</c:v>
                      </c:pt>
                      <c:pt idx="1395">
                        <c:v>0.96225694444578103</c:v>
                      </c:pt>
                      <c:pt idx="1396">
                        <c:v>0.96249999999994607</c:v>
                      </c:pt>
                      <c:pt idx="1397">
                        <c:v>0.9627430555541111</c:v>
                      </c:pt>
                      <c:pt idx="1398">
                        <c:v>0.96298611110827614</c:v>
                      </c:pt>
                      <c:pt idx="1399">
                        <c:v>0.96322916666244118</c:v>
                      </c:pt>
                      <c:pt idx="1400">
                        <c:v>0.96347222222388218</c:v>
                      </c:pt>
                      <c:pt idx="1401">
                        <c:v>0.96371527777804722</c:v>
                      </c:pt>
                      <c:pt idx="1402">
                        <c:v>0.96395833333221226</c:v>
                      </c:pt>
                      <c:pt idx="1403">
                        <c:v>0.9642013888863773</c:v>
                      </c:pt>
                      <c:pt idx="1404">
                        <c:v>0.96444444444054234</c:v>
                      </c:pt>
                      <c:pt idx="1405">
                        <c:v>0.96468750000198333</c:v>
                      </c:pt>
                      <c:pt idx="1406">
                        <c:v>0.96493055555614837</c:v>
                      </c:pt>
                      <c:pt idx="1407">
                        <c:v>0.96517361111031341</c:v>
                      </c:pt>
                      <c:pt idx="1408">
                        <c:v>0.96541666666447845</c:v>
                      </c:pt>
                      <c:pt idx="1409">
                        <c:v>0.96565972221864349</c:v>
                      </c:pt>
                      <c:pt idx="1410">
                        <c:v>0.96590277777280853</c:v>
                      </c:pt>
                      <c:pt idx="1411">
                        <c:v>0.96614583333424953</c:v>
                      </c:pt>
                      <c:pt idx="1412">
                        <c:v>0.96638888888841457</c:v>
                      </c:pt>
                      <c:pt idx="1413">
                        <c:v>0.9666319444425796</c:v>
                      </c:pt>
                      <c:pt idx="1414">
                        <c:v>0.96687499999674464</c:v>
                      </c:pt>
                      <c:pt idx="1415">
                        <c:v>0.96711805555090968</c:v>
                      </c:pt>
                      <c:pt idx="1416">
                        <c:v>0.96736111111235068</c:v>
                      </c:pt>
                      <c:pt idx="1417">
                        <c:v>0.96760416666651572</c:v>
                      </c:pt>
                      <c:pt idx="1418">
                        <c:v>0.96784722222068076</c:v>
                      </c:pt>
                      <c:pt idx="1419">
                        <c:v>0.9680902777748458</c:v>
                      </c:pt>
                      <c:pt idx="1420">
                        <c:v>0.96833333332901084</c:v>
                      </c:pt>
                      <c:pt idx="1421">
                        <c:v>0.96857638889045183</c:v>
                      </c:pt>
                      <c:pt idx="1422">
                        <c:v>0.96881944444461687</c:v>
                      </c:pt>
                      <c:pt idx="1423">
                        <c:v>0.96906249999878191</c:v>
                      </c:pt>
                      <c:pt idx="1424">
                        <c:v>0.96930555555294695</c:v>
                      </c:pt>
                      <c:pt idx="1425">
                        <c:v>0.96954861110711199</c:v>
                      </c:pt>
                      <c:pt idx="1426">
                        <c:v>0.96979166666855299</c:v>
                      </c:pt>
                      <c:pt idx="1427">
                        <c:v>0.97003472222271803</c:v>
                      </c:pt>
                      <c:pt idx="1428">
                        <c:v>0.97027777777688307</c:v>
                      </c:pt>
                      <c:pt idx="1429">
                        <c:v>0.97052083333104811</c:v>
                      </c:pt>
                      <c:pt idx="1430">
                        <c:v>0.9707754629619928</c:v>
                      </c:pt>
                      <c:pt idx="1431">
                        <c:v>0.97101851851615784</c:v>
                      </c:pt>
                      <c:pt idx="1432">
                        <c:v>0.97126157407032288</c:v>
                      </c:pt>
                      <c:pt idx="1433">
                        <c:v>0.97150462962448791</c:v>
                      </c:pt>
                      <c:pt idx="1434">
                        <c:v>0.97174768518592891</c:v>
                      </c:pt>
                      <c:pt idx="1435">
                        <c:v>0.97199074074009395</c:v>
                      </c:pt>
                      <c:pt idx="1436">
                        <c:v>0.97223379629425899</c:v>
                      </c:pt>
                      <c:pt idx="1437">
                        <c:v>0.97247685184842403</c:v>
                      </c:pt>
                      <c:pt idx="1438">
                        <c:v>0.97271990740258907</c:v>
                      </c:pt>
                      <c:pt idx="1439">
                        <c:v>0.97296296296403006</c:v>
                      </c:pt>
                      <c:pt idx="1440">
                        <c:v>0.9732060185181951</c:v>
                      </c:pt>
                      <c:pt idx="1441">
                        <c:v>0.97344907407236014</c:v>
                      </c:pt>
                      <c:pt idx="1442">
                        <c:v>0.97369212962652518</c:v>
                      </c:pt>
                      <c:pt idx="1443">
                        <c:v>0.97393518518069022</c:v>
                      </c:pt>
                      <c:pt idx="1444">
                        <c:v>0.97417824074213122</c:v>
                      </c:pt>
                      <c:pt idx="1445">
                        <c:v>0.97442129629629626</c:v>
                      </c:pt>
                      <c:pt idx="1446">
                        <c:v>0.9746643518504613</c:v>
                      </c:pt>
                      <c:pt idx="1447">
                        <c:v>0.97490740740462634</c:v>
                      </c:pt>
                      <c:pt idx="1448">
                        <c:v>0.97515046295879138</c:v>
                      </c:pt>
                      <c:pt idx="1449">
                        <c:v>0.97539351852023237</c:v>
                      </c:pt>
                      <c:pt idx="1450">
                        <c:v>0.97563657407439741</c:v>
                      </c:pt>
                      <c:pt idx="1451">
                        <c:v>0.97587962962856245</c:v>
                      </c:pt>
                      <c:pt idx="1452">
                        <c:v>0.97612268518272749</c:v>
                      </c:pt>
                      <c:pt idx="1453">
                        <c:v>0.97636574073689253</c:v>
                      </c:pt>
                      <c:pt idx="1454">
                        <c:v>0.97660879629833353</c:v>
                      </c:pt>
                      <c:pt idx="1455">
                        <c:v>0.97685185185249856</c:v>
                      </c:pt>
                      <c:pt idx="1456">
                        <c:v>0.9770949074066636</c:v>
                      </c:pt>
                      <c:pt idx="1457">
                        <c:v>0.97733796296082864</c:v>
                      </c:pt>
                      <c:pt idx="1458">
                        <c:v>0.97758101851499368</c:v>
                      </c:pt>
                      <c:pt idx="1459">
                        <c:v>0.97782407406915872</c:v>
                      </c:pt>
                      <c:pt idx="1460">
                        <c:v>0.97806712963059972</c:v>
                      </c:pt>
                      <c:pt idx="1461">
                        <c:v>0.97831018518476476</c:v>
                      </c:pt>
                      <c:pt idx="1462">
                        <c:v>0.9785532407389298</c:v>
                      </c:pt>
                      <c:pt idx="1463">
                        <c:v>0.97879629629309484</c:v>
                      </c:pt>
                      <c:pt idx="1464">
                        <c:v>0.97903935184725988</c:v>
                      </c:pt>
                      <c:pt idx="1465">
                        <c:v>0.97928240740870087</c:v>
                      </c:pt>
                      <c:pt idx="1466">
                        <c:v>0.97952546296286591</c:v>
                      </c:pt>
                      <c:pt idx="1467">
                        <c:v>0.97976851851703095</c:v>
                      </c:pt>
                      <c:pt idx="1468">
                        <c:v>0.98001157407119599</c:v>
                      </c:pt>
                      <c:pt idx="1469">
                        <c:v>0.98025462962536103</c:v>
                      </c:pt>
                      <c:pt idx="1470">
                        <c:v>0.98049768518680203</c:v>
                      </c:pt>
                      <c:pt idx="1471">
                        <c:v>0.98074074074096707</c:v>
                      </c:pt>
                      <c:pt idx="1472">
                        <c:v>0.9809837962951321</c:v>
                      </c:pt>
                      <c:pt idx="1473">
                        <c:v>0.98122685184929714</c:v>
                      </c:pt>
                      <c:pt idx="1474">
                        <c:v>0.98146990740346218</c:v>
                      </c:pt>
                      <c:pt idx="1475">
                        <c:v>0.98171296296490318</c:v>
                      </c:pt>
                      <c:pt idx="1476">
                        <c:v>0.98195601851906822</c:v>
                      </c:pt>
                      <c:pt idx="1477">
                        <c:v>0.98219907407323326</c:v>
                      </c:pt>
                      <c:pt idx="1478">
                        <c:v>0.98245370370417795</c:v>
                      </c:pt>
                      <c:pt idx="1479">
                        <c:v>0.98269675925834299</c:v>
                      </c:pt>
                      <c:pt idx="1480">
                        <c:v>0.98293981481250803</c:v>
                      </c:pt>
                      <c:pt idx="1481">
                        <c:v>0.98318287036667307</c:v>
                      </c:pt>
                      <c:pt idx="1482">
                        <c:v>0.98342592592083811</c:v>
                      </c:pt>
                      <c:pt idx="1483">
                        <c:v>0.9836689814822791</c:v>
                      </c:pt>
                      <c:pt idx="1484">
                        <c:v>0.98391203703644414</c:v>
                      </c:pt>
                      <c:pt idx="1485">
                        <c:v>0.98415509259060918</c:v>
                      </c:pt>
                      <c:pt idx="1486">
                        <c:v>0.98439814814477422</c:v>
                      </c:pt>
                      <c:pt idx="1487">
                        <c:v>0.98464120369893926</c:v>
                      </c:pt>
                      <c:pt idx="1488">
                        <c:v>0.98488425926038026</c:v>
                      </c:pt>
                      <c:pt idx="1489">
                        <c:v>0.9851273148145453</c:v>
                      </c:pt>
                      <c:pt idx="1490">
                        <c:v>0.98537037036871034</c:v>
                      </c:pt>
                      <c:pt idx="1491">
                        <c:v>0.98561342592287537</c:v>
                      </c:pt>
                      <c:pt idx="1492">
                        <c:v>0.98585648147704041</c:v>
                      </c:pt>
                      <c:pt idx="1493">
                        <c:v>0.98609953703848141</c:v>
                      </c:pt>
                      <c:pt idx="1494">
                        <c:v>0.98634259259264645</c:v>
                      </c:pt>
                      <c:pt idx="1495">
                        <c:v>0.98658564814681149</c:v>
                      </c:pt>
                      <c:pt idx="1496">
                        <c:v>0.98682870370097653</c:v>
                      </c:pt>
                      <c:pt idx="1497">
                        <c:v>0.98707175925514157</c:v>
                      </c:pt>
                      <c:pt idx="1498">
                        <c:v>0.98731481481658256</c:v>
                      </c:pt>
                      <c:pt idx="1499">
                        <c:v>0.9875578703707476</c:v>
                      </c:pt>
                      <c:pt idx="1500">
                        <c:v>0.98780092592491264</c:v>
                      </c:pt>
                      <c:pt idx="1501">
                        <c:v>0.98804398147907768</c:v>
                      </c:pt>
                      <c:pt idx="1502">
                        <c:v>0.98828703703324272</c:v>
                      </c:pt>
                      <c:pt idx="1503">
                        <c:v>0.98853009259468372</c:v>
                      </c:pt>
                      <c:pt idx="1504">
                        <c:v>0.98877314814884876</c:v>
                      </c:pt>
                      <c:pt idx="1505">
                        <c:v>0.9890162037030138</c:v>
                      </c:pt>
                      <c:pt idx="1506">
                        <c:v>0.98925925925717884</c:v>
                      </c:pt>
                      <c:pt idx="1507">
                        <c:v>0.98950231481134387</c:v>
                      </c:pt>
                      <c:pt idx="1508">
                        <c:v>0.98974537036550891</c:v>
                      </c:pt>
                      <c:pt idx="1509">
                        <c:v>0.98998842592694991</c:v>
                      </c:pt>
                      <c:pt idx="1510">
                        <c:v>0.99023148148111495</c:v>
                      </c:pt>
                      <c:pt idx="1511">
                        <c:v>0.99047453703527999</c:v>
                      </c:pt>
                      <c:pt idx="1512">
                        <c:v>0.99071759258944503</c:v>
                      </c:pt>
                      <c:pt idx="1513">
                        <c:v>0.99096064814361007</c:v>
                      </c:pt>
                      <c:pt idx="1514">
                        <c:v>0.99120370370505106</c:v>
                      </c:pt>
                      <c:pt idx="1515">
                        <c:v>0.9914467592592161</c:v>
                      </c:pt>
                      <c:pt idx="1516">
                        <c:v>0.99168981481338114</c:v>
                      </c:pt>
                      <c:pt idx="1517">
                        <c:v>0.99193287036754618</c:v>
                      </c:pt>
                      <c:pt idx="1518">
                        <c:v>0.99217592592171122</c:v>
                      </c:pt>
                      <c:pt idx="1519">
                        <c:v>0.99241898148315222</c:v>
                      </c:pt>
                      <c:pt idx="1520">
                        <c:v>0.99266203703731726</c:v>
                      </c:pt>
                      <c:pt idx="1521">
                        <c:v>0.9929050925914823</c:v>
                      </c:pt>
                      <c:pt idx="1522">
                        <c:v>0.99314814814564734</c:v>
                      </c:pt>
                      <c:pt idx="1523">
                        <c:v>0.99339120369981238</c:v>
                      </c:pt>
                      <c:pt idx="1524">
                        <c:v>0.99363425926125337</c:v>
                      </c:pt>
                      <c:pt idx="1525">
                        <c:v>0.99387731481541841</c:v>
                      </c:pt>
                      <c:pt idx="1526">
                        <c:v>0.99412037036958345</c:v>
                      </c:pt>
                      <c:pt idx="1527">
                        <c:v>0.99437500000052814</c:v>
                      </c:pt>
                      <c:pt idx="1528">
                        <c:v>0.99461805555469318</c:v>
                      </c:pt>
                      <c:pt idx="1529">
                        <c:v>0.99486111110885822</c:v>
                      </c:pt>
                      <c:pt idx="1530">
                        <c:v>0.99510416666302326</c:v>
                      </c:pt>
                      <c:pt idx="1531">
                        <c:v>0.9953472222171883</c:v>
                      </c:pt>
                      <c:pt idx="1532">
                        <c:v>0.9955902777786293</c:v>
                      </c:pt>
                      <c:pt idx="1533">
                        <c:v>0.99583333333279433</c:v>
                      </c:pt>
                      <c:pt idx="1534">
                        <c:v>0.99607638888695937</c:v>
                      </c:pt>
                      <c:pt idx="1535">
                        <c:v>0.99631944444112441</c:v>
                      </c:pt>
                      <c:pt idx="1536">
                        <c:v>0.99656249999528945</c:v>
                      </c:pt>
                      <c:pt idx="1537">
                        <c:v>0.99680555555673045</c:v>
                      </c:pt>
                      <c:pt idx="1538">
                        <c:v>0.99704861111089549</c:v>
                      </c:pt>
                      <c:pt idx="1539">
                        <c:v>0.99729166666506053</c:v>
                      </c:pt>
                      <c:pt idx="1540">
                        <c:v>0.99753472221922557</c:v>
                      </c:pt>
                      <c:pt idx="1541">
                        <c:v>0.99777777777339061</c:v>
                      </c:pt>
                      <c:pt idx="1542">
                        <c:v>0.9980208333348316</c:v>
                      </c:pt>
                      <c:pt idx="1543">
                        <c:v>0.99826388888899664</c:v>
                      </c:pt>
                      <c:pt idx="1544">
                        <c:v>0.99850694444316168</c:v>
                      </c:pt>
                      <c:pt idx="1545">
                        <c:v>0.99874999999732672</c:v>
                      </c:pt>
                      <c:pt idx="1546">
                        <c:v>0.99899305555149176</c:v>
                      </c:pt>
                      <c:pt idx="1547">
                        <c:v>0.99923611111293276</c:v>
                      </c:pt>
                      <c:pt idx="1548">
                        <c:v>0.9994791666670978</c:v>
                      </c:pt>
                      <c:pt idx="1549">
                        <c:v>0.99972222222126284</c:v>
                      </c:pt>
                      <c:pt idx="1550">
                        <c:v>0.99996527777542787</c:v>
                      </c:pt>
                      <c:pt idx="1551">
                        <c:v>1.000208333329593</c:v>
                      </c:pt>
                      <c:pt idx="1552">
                        <c:v>1.0004513888837581</c:v>
                      </c:pt>
                      <c:pt idx="1553">
                        <c:v>1.0006944444451991</c:v>
                      </c:pt>
                      <c:pt idx="1554">
                        <c:v>1.0009374999993641</c:v>
                      </c:pt>
                      <c:pt idx="1555">
                        <c:v>1.0011805555535291</c:v>
                      </c:pt>
                      <c:pt idx="1556">
                        <c:v>1.0014236111076942</c:v>
                      </c:pt>
                      <c:pt idx="1557">
                        <c:v>1.0016666666618592</c:v>
                      </c:pt>
                      <c:pt idx="1558">
                        <c:v>1.0019097222233002</c:v>
                      </c:pt>
                      <c:pt idx="1559">
                        <c:v>1.0021527777774653</c:v>
                      </c:pt>
                      <c:pt idx="1560">
                        <c:v>1.0023958333316303</c:v>
                      </c:pt>
                      <c:pt idx="1561">
                        <c:v>1.0026388888857953</c:v>
                      </c:pt>
                      <c:pt idx="1562">
                        <c:v>1.0028819444399604</c:v>
                      </c:pt>
                      <c:pt idx="1563">
                        <c:v>1.0031250000014014</c:v>
                      </c:pt>
                      <c:pt idx="1564">
                        <c:v>1.0033680555555664</c:v>
                      </c:pt>
                      <c:pt idx="1565">
                        <c:v>1.0036111111097314</c:v>
                      </c:pt>
                      <c:pt idx="1566">
                        <c:v>1.0038541666638965</c:v>
                      </c:pt>
                      <c:pt idx="1567">
                        <c:v>1.0040972222180615</c:v>
                      </c:pt>
                      <c:pt idx="1568">
                        <c:v>1.0043402777795025</c:v>
                      </c:pt>
                      <c:pt idx="1569">
                        <c:v>1.0045833333336676</c:v>
                      </c:pt>
                      <c:pt idx="1570">
                        <c:v>1.0048263888878326</c:v>
                      </c:pt>
                      <c:pt idx="1571">
                        <c:v>1.0050694444419976</c:v>
                      </c:pt>
                      <c:pt idx="1572">
                        <c:v>1.0053124999961627</c:v>
                      </c:pt>
                      <c:pt idx="1573">
                        <c:v>1.0055555555576037</c:v>
                      </c:pt>
                      <c:pt idx="1574">
                        <c:v>1.0057986111117687</c:v>
                      </c:pt>
                      <c:pt idx="1575">
                        <c:v>1.0060532407427134</c:v>
                      </c:pt>
                      <c:pt idx="1576">
                        <c:v>1.0062962962968784</c:v>
                      </c:pt>
                      <c:pt idx="1577">
                        <c:v>1.0065393518510435</c:v>
                      </c:pt>
                      <c:pt idx="1578">
                        <c:v>1.0067824074052085</c:v>
                      </c:pt>
                      <c:pt idx="1579">
                        <c:v>1.0070254629593736</c:v>
                      </c:pt>
                      <c:pt idx="1580">
                        <c:v>1.0072685185135386</c:v>
                      </c:pt>
                      <c:pt idx="1581">
                        <c:v>1.0075115740749796</c:v>
                      </c:pt>
                      <c:pt idx="1582">
                        <c:v>1.0077546296291446</c:v>
                      </c:pt>
                      <c:pt idx="1583">
                        <c:v>1.0079976851833097</c:v>
                      </c:pt>
                      <c:pt idx="1584">
                        <c:v>1.0082407407374747</c:v>
                      </c:pt>
                      <c:pt idx="1585">
                        <c:v>1.0084837962916398</c:v>
                      </c:pt>
                      <c:pt idx="1586">
                        <c:v>1.0087268518530808</c:v>
                      </c:pt>
                      <c:pt idx="1587">
                        <c:v>1.0089699074072458</c:v>
                      </c:pt>
                      <c:pt idx="1588">
                        <c:v>1.0092129629614108</c:v>
                      </c:pt>
                      <c:pt idx="1589">
                        <c:v>1.0094560185155759</c:v>
                      </c:pt>
                      <c:pt idx="1590">
                        <c:v>1.0096990740697409</c:v>
                      </c:pt>
                      <c:pt idx="1591">
                        <c:v>1.0099421296311819</c:v>
                      </c:pt>
                      <c:pt idx="1592">
                        <c:v>1.0101851851853469</c:v>
                      </c:pt>
                      <c:pt idx="1593">
                        <c:v>1.010428240739512</c:v>
                      </c:pt>
                      <c:pt idx="1594">
                        <c:v>1.010671296293677</c:v>
                      </c:pt>
                      <c:pt idx="1595">
                        <c:v>1.0109143518478421</c:v>
                      </c:pt>
                      <c:pt idx="1596">
                        <c:v>1.0111574074092831</c:v>
                      </c:pt>
                      <c:pt idx="1597">
                        <c:v>1.0114004629634481</c:v>
                      </c:pt>
                      <c:pt idx="1598">
                        <c:v>1.0116435185176131</c:v>
                      </c:pt>
                      <c:pt idx="1599">
                        <c:v>1.0118865740717782</c:v>
                      </c:pt>
                      <c:pt idx="1600">
                        <c:v>1.0121296296259432</c:v>
                      </c:pt>
                      <c:pt idx="1601">
                        <c:v>1.0123726851801083</c:v>
                      </c:pt>
                      <c:pt idx="1602">
                        <c:v>1.0126157407415493</c:v>
                      </c:pt>
                      <c:pt idx="1603">
                        <c:v>1.0128587962957143</c:v>
                      </c:pt>
                      <c:pt idx="1604">
                        <c:v>1.0131018518498793</c:v>
                      </c:pt>
                      <c:pt idx="1605">
                        <c:v>1.0133449074040444</c:v>
                      </c:pt>
                      <c:pt idx="1606">
                        <c:v>1.0135879629582094</c:v>
                      </c:pt>
                      <c:pt idx="1607">
                        <c:v>1.0138310185196504</c:v>
                      </c:pt>
                      <c:pt idx="1608">
                        <c:v>1.0140740740738154</c:v>
                      </c:pt>
                      <c:pt idx="1609">
                        <c:v>1.0143171296279805</c:v>
                      </c:pt>
                      <c:pt idx="1610">
                        <c:v>1.0145601851821455</c:v>
                      </c:pt>
                      <c:pt idx="1611">
                        <c:v>1.0148032407363106</c:v>
                      </c:pt>
                      <c:pt idx="1612">
                        <c:v>1.0150462962977516</c:v>
                      </c:pt>
                      <c:pt idx="1613">
                        <c:v>1.0152893518519166</c:v>
                      </c:pt>
                      <c:pt idx="1614">
                        <c:v>1.0155324074060816</c:v>
                      </c:pt>
                      <c:pt idx="1615">
                        <c:v>1.0157754629602467</c:v>
                      </c:pt>
                      <c:pt idx="1616">
                        <c:v>1.0160185185144117</c:v>
                      </c:pt>
                      <c:pt idx="1617">
                        <c:v>1.0162615740758527</c:v>
                      </c:pt>
                      <c:pt idx="1618">
                        <c:v>1.0165046296300178</c:v>
                      </c:pt>
                      <c:pt idx="1619">
                        <c:v>1.0167476851841828</c:v>
                      </c:pt>
                      <c:pt idx="1620">
                        <c:v>1.0169907407383478</c:v>
                      </c:pt>
                      <c:pt idx="1621">
                        <c:v>1.0172337962925129</c:v>
                      </c:pt>
                      <c:pt idx="1622">
                        <c:v>1.0174768518539539</c:v>
                      </c:pt>
                      <c:pt idx="1623">
                        <c:v>1.0177314814776226</c:v>
                      </c:pt>
                      <c:pt idx="1624">
                        <c:v>1.0179745370390636</c:v>
                      </c:pt>
                      <c:pt idx="1625">
                        <c:v>1.0182175925932286</c:v>
                      </c:pt>
                      <c:pt idx="1626">
                        <c:v>1.0184606481473937</c:v>
                      </c:pt>
                      <c:pt idx="1627">
                        <c:v>1.0187037037015587</c:v>
                      </c:pt>
                      <c:pt idx="1628">
                        <c:v>1.0189467592557238</c:v>
                      </c:pt>
                      <c:pt idx="1629">
                        <c:v>1.0191898148098888</c:v>
                      </c:pt>
                      <c:pt idx="1630">
                        <c:v>1.0194328703713298</c:v>
                      </c:pt>
                      <c:pt idx="1631">
                        <c:v>1.0196759259254948</c:v>
                      </c:pt>
                      <c:pt idx="1632">
                        <c:v>1.0199189814796599</c:v>
                      </c:pt>
                      <c:pt idx="1633">
                        <c:v>1.0201620370338249</c:v>
                      </c:pt>
                      <c:pt idx="1634">
                        <c:v>1.0204050925879899</c:v>
                      </c:pt>
                      <c:pt idx="1635">
                        <c:v>1.0206481481494309</c:v>
                      </c:pt>
                      <c:pt idx="1636">
                        <c:v>1.020891203703596</c:v>
                      </c:pt>
                      <c:pt idx="1637">
                        <c:v>1.021134259257761</c:v>
                      </c:pt>
                      <c:pt idx="1638">
                        <c:v>1.0213773148119261</c:v>
                      </c:pt>
                      <c:pt idx="1639">
                        <c:v>1.0216203703660911</c:v>
                      </c:pt>
                      <c:pt idx="1640">
                        <c:v>1.0218634259275321</c:v>
                      </c:pt>
                      <c:pt idx="1641">
                        <c:v>1.0221064814816971</c:v>
                      </c:pt>
                      <c:pt idx="1642">
                        <c:v>1.0223495370358622</c:v>
                      </c:pt>
                      <c:pt idx="1643">
                        <c:v>1.0225925925900272</c:v>
                      </c:pt>
                      <c:pt idx="1644">
                        <c:v>1.0228356481441923</c:v>
                      </c:pt>
                      <c:pt idx="1645">
                        <c:v>1.0230787037056333</c:v>
                      </c:pt>
                      <c:pt idx="1646">
                        <c:v>1.0233217592597983</c:v>
                      </c:pt>
                      <c:pt idx="1647">
                        <c:v>1.0235648148139633</c:v>
                      </c:pt>
                      <c:pt idx="1648">
                        <c:v>1.0238078703681284</c:v>
                      </c:pt>
                      <c:pt idx="1649">
                        <c:v>1.0240509259222934</c:v>
                      </c:pt>
                      <c:pt idx="1650">
                        <c:v>1.0242939814764584</c:v>
                      </c:pt>
                      <c:pt idx="1651">
                        <c:v>1.0245370370378994</c:v>
                      </c:pt>
                      <c:pt idx="1652">
                        <c:v>1.0247800925920645</c:v>
                      </c:pt>
                      <c:pt idx="1653">
                        <c:v>1.0250231481462295</c:v>
                      </c:pt>
                      <c:pt idx="1654">
                        <c:v>1.0252662037003946</c:v>
                      </c:pt>
                      <c:pt idx="1655">
                        <c:v>1.0255092592545596</c:v>
                      </c:pt>
                      <c:pt idx="1656">
                        <c:v>1.0257523148160006</c:v>
                      </c:pt>
                      <c:pt idx="1657">
                        <c:v>1.0259953703701656</c:v>
                      </c:pt>
                      <c:pt idx="1658">
                        <c:v>1.0262384259243307</c:v>
                      </c:pt>
                      <c:pt idx="1659">
                        <c:v>1.0264814814784957</c:v>
                      </c:pt>
                      <c:pt idx="1660">
                        <c:v>1.0267245370326608</c:v>
                      </c:pt>
                      <c:pt idx="1661">
                        <c:v>1.0269675925941018</c:v>
                      </c:pt>
                      <c:pt idx="1662">
                        <c:v>1.0272106481482668</c:v>
                      </c:pt>
                      <c:pt idx="1663">
                        <c:v>1.0274537037024318</c:v>
                      </c:pt>
                      <c:pt idx="1664">
                        <c:v>1.0276967592565969</c:v>
                      </c:pt>
                      <c:pt idx="1665">
                        <c:v>1.0279398148107619</c:v>
                      </c:pt>
                      <c:pt idx="1666">
                        <c:v>1.0281828703722029</c:v>
                      </c:pt>
                      <c:pt idx="1667">
                        <c:v>1.0284259259263679</c:v>
                      </c:pt>
                      <c:pt idx="1668">
                        <c:v>1.028668981480533</c:v>
                      </c:pt>
                      <c:pt idx="1669">
                        <c:v>1.028912037034698</c:v>
                      </c:pt>
                      <c:pt idx="1670">
                        <c:v>1.0291550925888631</c:v>
                      </c:pt>
                      <c:pt idx="1671">
                        <c:v>1.0294097222198078</c:v>
                      </c:pt>
                      <c:pt idx="1672">
                        <c:v>1.0296527777739728</c:v>
                      </c:pt>
                      <c:pt idx="1673">
                        <c:v>1.0298958333354138</c:v>
                      </c:pt>
                      <c:pt idx="1674">
                        <c:v>1.0301388888895788</c:v>
                      </c:pt>
                      <c:pt idx="1675">
                        <c:v>1.0303819444437439</c:v>
                      </c:pt>
                      <c:pt idx="1676">
                        <c:v>1.0306249999979089</c:v>
                      </c:pt>
                      <c:pt idx="1677">
                        <c:v>1.0308680555520739</c:v>
                      </c:pt>
                      <c:pt idx="1678">
                        <c:v>1.031111111106239</c:v>
                      </c:pt>
                      <c:pt idx="1679">
                        <c:v>1.03135416666768</c:v>
                      </c:pt>
                      <c:pt idx="1680">
                        <c:v>1.031597222221845</c:v>
                      </c:pt>
                      <c:pt idx="1681">
                        <c:v>1.0318402777760101</c:v>
                      </c:pt>
                      <c:pt idx="1682">
                        <c:v>1.0320833333301751</c:v>
                      </c:pt>
                      <c:pt idx="1683">
                        <c:v>1.0323263888843401</c:v>
                      </c:pt>
                      <c:pt idx="1684">
                        <c:v>1.0325694444457811</c:v>
                      </c:pt>
                      <c:pt idx="1685">
                        <c:v>1.0328124999999462</c:v>
                      </c:pt>
                      <c:pt idx="1686">
                        <c:v>1.0330555555541112</c:v>
                      </c:pt>
                      <c:pt idx="1687">
                        <c:v>1.0332986111082763</c:v>
                      </c:pt>
                      <c:pt idx="1688">
                        <c:v>1.0335416666624413</c:v>
                      </c:pt>
                      <c:pt idx="1689">
                        <c:v>1.0337847222238823</c:v>
                      </c:pt>
                      <c:pt idx="1690">
                        <c:v>1.0340277777780473</c:v>
                      </c:pt>
                      <c:pt idx="1691">
                        <c:v>1.0342708333322124</c:v>
                      </c:pt>
                      <c:pt idx="1692">
                        <c:v>1.0345138888863774</c:v>
                      </c:pt>
                      <c:pt idx="1693">
                        <c:v>1.0347569444405424</c:v>
                      </c:pt>
                      <c:pt idx="1694">
                        <c:v>1.0350000000019834</c:v>
                      </c:pt>
                      <c:pt idx="1695">
                        <c:v>1.0352430555561485</c:v>
                      </c:pt>
                      <c:pt idx="1696">
                        <c:v>1.0354861111103135</c:v>
                      </c:pt>
                      <c:pt idx="1697">
                        <c:v>1.0357291666644786</c:v>
                      </c:pt>
                      <c:pt idx="1698">
                        <c:v>1.0359722222186436</c:v>
                      </c:pt>
                      <c:pt idx="1699">
                        <c:v>1.0362152777728086</c:v>
                      </c:pt>
                      <c:pt idx="1700">
                        <c:v>1.0364583333342496</c:v>
                      </c:pt>
                      <c:pt idx="1701">
                        <c:v>1.0367013888884147</c:v>
                      </c:pt>
                      <c:pt idx="1702">
                        <c:v>1.0369444444425797</c:v>
                      </c:pt>
                      <c:pt idx="1703">
                        <c:v>1.0371874999967448</c:v>
                      </c:pt>
                      <c:pt idx="1704">
                        <c:v>1.0374305555509098</c:v>
                      </c:pt>
                      <c:pt idx="1705">
                        <c:v>1.0376736111123508</c:v>
                      </c:pt>
                      <c:pt idx="1706">
                        <c:v>1.0379166666665158</c:v>
                      </c:pt>
                      <c:pt idx="1707">
                        <c:v>1.0381597222206809</c:v>
                      </c:pt>
                      <c:pt idx="1708">
                        <c:v>1.0384027777748459</c:v>
                      </c:pt>
                      <c:pt idx="1709">
                        <c:v>1.0386458333290109</c:v>
                      </c:pt>
                      <c:pt idx="1710">
                        <c:v>1.0388888888904519</c:v>
                      </c:pt>
                      <c:pt idx="1711">
                        <c:v>1.039131944444617</c:v>
                      </c:pt>
                      <c:pt idx="1712">
                        <c:v>1.039374999998782</c:v>
                      </c:pt>
                      <c:pt idx="1713">
                        <c:v>1.0396180555529471</c:v>
                      </c:pt>
                      <c:pt idx="1714">
                        <c:v>1.0398611111071121</c:v>
                      </c:pt>
                      <c:pt idx="1715">
                        <c:v>1.0401041666685531</c:v>
                      </c:pt>
                      <c:pt idx="1716">
                        <c:v>1.0403472222227181</c:v>
                      </c:pt>
                      <c:pt idx="1717">
                        <c:v>1.0405902777768832</c:v>
                      </c:pt>
                      <c:pt idx="1718">
                        <c:v>1.0408333333310482</c:v>
                      </c:pt>
                      <c:pt idx="1719">
                        <c:v>1.0410879629619929</c:v>
                      </c:pt>
                      <c:pt idx="1720">
                        <c:v>1.0413310185161579</c:v>
                      </c:pt>
                      <c:pt idx="1721">
                        <c:v>1.041574074070323</c:v>
                      </c:pt>
                      <c:pt idx="1722">
                        <c:v>1.041817129624488</c:v>
                      </c:pt>
                      <c:pt idx="1723">
                        <c:v>1.042060185185929</c:v>
                      </c:pt>
                      <c:pt idx="1724">
                        <c:v>1.0423032407400941</c:v>
                      </c:pt>
                      <c:pt idx="1725">
                        <c:v>1.0425462962942591</c:v>
                      </c:pt>
                      <c:pt idx="1726">
                        <c:v>1.0427893518484241</c:v>
                      </c:pt>
                      <c:pt idx="1727">
                        <c:v>1.0430324074025892</c:v>
                      </c:pt>
                      <c:pt idx="1728">
                        <c:v>1.0432754629640302</c:v>
                      </c:pt>
                      <c:pt idx="1729">
                        <c:v>1.0435185185181952</c:v>
                      </c:pt>
                      <c:pt idx="1730">
                        <c:v>1.0437615740723603</c:v>
                      </c:pt>
                      <c:pt idx="1731">
                        <c:v>1.0440046296265253</c:v>
                      </c:pt>
                      <c:pt idx="1732">
                        <c:v>1.0442476851806903</c:v>
                      </c:pt>
                      <c:pt idx="1733">
                        <c:v>1.0444907407421313</c:v>
                      </c:pt>
                      <c:pt idx="1734">
                        <c:v>1.0447337962962964</c:v>
                      </c:pt>
                      <c:pt idx="1735">
                        <c:v>1.0449768518504614</c:v>
                      </c:pt>
                      <c:pt idx="1736">
                        <c:v>1.0452199074046264</c:v>
                      </c:pt>
                      <c:pt idx="1737">
                        <c:v>1.0454629629587915</c:v>
                      </c:pt>
                      <c:pt idx="1738">
                        <c:v>1.0457060185202325</c:v>
                      </c:pt>
                      <c:pt idx="1739">
                        <c:v>1.0459490740743975</c:v>
                      </c:pt>
                      <c:pt idx="1740">
                        <c:v>1.0461921296285626</c:v>
                      </c:pt>
                      <c:pt idx="1741">
                        <c:v>1.0464351851827276</c:v>
                      </c:pt>
                      <c:pt idx="1742">
                        <c:v>1.0466782407368926</c:v>
                      </c:pt>
                      <c:pt idx="1743">
                        <c:v>1.0469212962983336</c:v>
                      </c:pt>
                      <c:pt idx="1744">
                        <c:v>1.0471643518524987</c:v>
                      </c:pt>
                      <c:pt idx="1745">
                        <c:v>1.0474074074066637</c:v>
                      </c:pt>
                      <c:pt idx="1746">
                        <c:v>1.0476504629608288</c:v>
                      </c:pt>
                      <c:pt idx="1747">
                        <c:v>1.0478935185149938</c:v>
                      </c:pt>
                      <c:pt idx="1748">
                        <c:v>1.0481365740691588</c:v>
                      </c:pt>
                      <c:pt idx="1749">
                        <c:v>1.0483796296305998</c:v>
                      </c:pt>
                      <c:pt idx="1750">
                        <c:v>1.0486226851847649</c:v>
                      </c:pt>
                      <c:pt idx="1751">
                        <c:v>1.0488657407389299</c:v>
                      </c:pt>
                      <c:pt idx="1752">
                        <c:v>1.0491087962930949</c:v>
                      </c:pt>
                      <c:pt idx="1753">
                        <c:v>1.04935185184726</c:v>
                      </c:pt>
                      <c:pt idx="1754">
                        <c:v>1.049594907408701</c:v>
                      </c:pt>
                      <c:pt idx="1755">
                        <c:v>1.049837962962866</c:v>
                      </c:pt>
                      <c:pt idx="1756">
                        <c:v>1.0500810185170311</c:v>
                      </c:pt>
                      <c:pt idx="1757">
                        <c:v>1.0503240740711961</c:v>
                      </c:pt>
                      <c:pt idx="1758">
                        <c:v>1.0505671296253611</c:v>
                      </c:pt>
                      <c:pt idx="1759">
                        <c:v>1.0508101851868021</c:v>
                      </c:pt>
                      <c:pt idx="1760">
                        <c:v>1.0510532407409672</c:v>
                      </c:pt>
                      <c:pt idx="1761">
                        <c:v>1.0512962962951322</c:v>
                      </c:pt>
                      <c:pt idx="1762">
                        <c:v>1.0515393518492973</c:v>
                      </c:pt>
                      <c:pt idx="1763">
                        <c:v>1.0517824074034623</c:v>
                      </c:pt>
                      <c:pt idx="1764">
                        <c:v>1.0520254629649033</c:v>
                      </c:pt>
                      <c:pt idx="1765">
                        <c:v>1.0522685185190683</c:v>
                      </c:pt>
                      <c:pt idx="1766">
                        <c:v>1.0525115740732334</c:v>
                      </c:pt>
                      <c:pt idx="1767">
                        <c:v>1.0527546296273984</c:v>
                      </c:pt>
                      <c:pt idx="1768">
                        <c:v>1.0530092592583431</c:v>
                      </c:pt>
                      <c:pt idx="1769">
                        <c:v>1.0532523148125081</c:v>
                      </c:pt>
                      <c:pt idx="1770">
                        <c:v>1.0534953703666732</c:v>
                      </c:pt>
                      <c:pt idx="1771">
                        <c:v>1.0537384259208382</c:v>
                      </c:pt>
                      <c:pt idx="1772">
                        <c:v>1.0539814814822792</c:v>
                      </c:pt>
                      <c:pt idx="1773">
                        <c:v>1.0542245370364443</c:v>
                      </c:pt>
                      <c:pt idx="1774">
                        <c:v>1.0544675925906093</c:v>
                      </c:pt>
                      <c:pt idx="1775">
                        <c:v>1.0547106481447743</c:v>
                      </c:pt>
                      <c:pt idx="1776">
                        <c:v>1.0549537036989394</c:v>
                      </c:pt>
                      <c:pt idx="1777">
                        <c:v>1.0551967592603804</c:v>
                      </c:pt>
                      <c:pt idx="1778">
                        <c:v>1.0554398148145454</c:v>
                      </c:pt>
                      <c:pt idx="1779">
                        <c:v>1.0556828703687104</c:v>
                      </c:pt>
                      <c:pt idx="1780">
                        <c:v>1.0559259259228755</c:v>
                      </c:pt>
                      <c:pt idx="1781">
                        <c:v>1.0561689814770405</c:v>
                      </c:pt>
                      <c:pt idx="1782">
                        <c:v>1.0564120370384815</c:v>
                      </c:pt>
                      <c:pt idx="1783">
                        <c:v>1.0566550925926466</c:v>
                      </c:pt>
                      <c:pt idx="1784">
                        <c:v>1.0568981481468116</c:v>
                      </c:pt>
                      <c:pt idx="1785">
                        <c:v>1.0571412037009766</c:v>
                      </c:pt>
                      <c:pt idx="1786">
                        <c:v>1.0573842592551417</c:v>
                      </c:pt>
                      <c:pt idx="1787">
                        <c:v>1.0576273148165827</c:v>
                      </c:pt>
                      <c:pt idx="1788">
                        <c:v>1.0578703703707477</c:v>
                      </c:pt>
                      <c:pt idx="1789">
                        <c:v>1.0581134259249128</c:v>
                      </c:pt>
                      <c:pt idx="1790">
                        <c:v>1.0583564814790778</c:v>
                      </c:pt>
                      <c:pt idx="1791">
                        <c:v>1.0585995370332428</c:v>
                      </c:pt>
                      <c:pt idx="1792">
                        <c:v>1.0588425925946838</c:v>
                      </c:pt>
                      <c:pt idx="1793">
                        <c:v>1.0590856481488489</c:v>
                      </c:pt>
                      <c:pt idx="1794">
                        <c:v>1.0593287037030139</c:v>
                      </c:pt>
                      <c:pt idx="1795">
                        <c:v>1.0595717592571789</c:v>
                      </c:pt>
                      <c:pt idx="1796">
                        <c:v>1.059814814811344</c:v>
                      </c:pt>
                      <c:pt idx="1797">
                        <c:v>1.060057870365509</c:v>
                      </c:pt>
                      <c:pt idx="1798">
                        <c:v>1.06030092592695</c:v>
                      </c:pt>
                      <c:pt idx="1799">
                        <c:v>1.0605439814811151</c:v>
                      </c:pt>
                      <c:pt idx="1800">
                        <c:v>1.0607870370352801</c:v>
                      </c:pt>
                      <c:pt idx="1801">
                        <c:v>1.0610300925894451</c:v>
                      </c:pt>
                      <c:pt idx="1802">
                        <c:v>1.0612731481436102</c:v>
                      </c:pt>
                      <c:pt idx="1803">
                        <c:v>1.0615162037050512</c:v>
                      </c:pt>
                      <c:pt idx="1804">
                        <c:v>1.0617592592592162</c:v>
                      </c:pt>
                      <c:pt idx="1805">
                        <c:v>1.0620023148133813</c:v>
                      </c:pt>
                      <c:pt idx="1806">
                        <c:v>1.0622453703675463</c:v>
                      </c:pt>
                      <c:pt idx="1807">
                        <c:v>1.0624884259217113</c:v>
                      </c:pt>
                      <c:pt idx="1808">
                        <c:v>1.0627314814831523</c:v>
                      </c:pt>
                      <c:pt idx="1809">
                        <c:v>1.0629745370373174</c:v>
                      </c:pt>
                      <c:pt idx="1810">
                        <c:v>1.0632175925914824</c:v>
                      </c:pt>
                      <c:pt idx="1811">
                        <c:v>1.0634606481456474</c:v>
                      </c:pt>
                      <c:pt idx="1812">
                        <c:v>1.0637037036998125</c:v>
                      </c:pt>
                      <c:pt idx="1813">
                        <c:v>1.0639467592612535</c:v>
                      </c:pt>
                      <c:pt idx="1814">
                        <c:v>1.0641898148154185</c:v>
                      </c:pt>
                      <c:pt idx="1815">
                        <c:v>1.0644444444463632</c:v>
                      </c:pt>
                      <c:pt idx="1816">
                        <c:v>1.0646875000005283</c:v>
                      </c:pt>
                      <c:pt idx="1817">
                        <c:v>1.0649305555546933</c:v>
                      </c:pt>
                      <c:pt idx="1818">
                        <c:v>1.0651736111088583</c:v>
                      </c:pt>
                      <c:pt idx="1819">
                        <c:v>1.0654166666630234</c:v>
                      </c:pt>
                      <c:pt idx="1820">
                        <c:v>1.0656597222171884</c:v>
                      </c:pt>
                      <c:pt idx="1821">
                        <c:v>1.0659027777786294</c:v>
                      </c:pt>
                      <c:pt idx="1822">
                        <c:v>1.0661458333327944</c:v>
                      </c:pt>
                      <c:pt idx="1823">
                        <c:v>1.0663888888869595</c:v>
                      </c:pt>
                      <c:pt idx="1824">
                        <c:v>1.0666319444411245</c:v>
                      </c:pt>
                      <c:pt idx="1825">
                        <c:v>1.0668749999952896</c:v>
                      </c:pt>
                      <c:pt idx="1826">
                        <c:v>1.0671180555567306</c:v>
                      </c:pt>
                      <c:pt idx="1827">
                        <c:v>1.0673611111108956</c:v>
                      </c:pt>
                      <c:pt idx="1828">
                        <c:v>1.0676041666650606</c:v>
                      </c:pt>
                      <c:pt idx="1829">
                        <c:v>1.0678472222192257</c:v>
                      </c:pt>
                      <c:pt idx="1830">
                        <c:v>1.0680902777733907</c:v>
                      </c:pt>
                      <c:pt idx="1831">
                        <c:v>1.0683333333348317</c:v>
                      </c:pt>
                      <c:pt idx="1832">
                        <c:v>1.0685763888889968</c:v>
                      </c:pt>
                      <c:pt idx="1833">
                        <c:v>1.0688194444431618</c:v>
                      </c:pt>
                      <c:pt idx="1834">
                        <c:v>1.0690624999973268</c:v>
                      </c:pt>
                      <c:pt idx="1835">
                        <c:v>1.0693055555514919</c:v>
                      </c:pt>
                      <c:pt idx="1836">
                        <c:v>1.0695486111129329</c:v>
                      </c:pt>
                      <c:pt idx="1837">
                        <c:v>1.0697916666670979</c:v>
                      </c:pt>
                      <c:pt idx="1838">
                        <c:v>1.0700347222212629</c:v>
                      </c:pt>
                      <c:pt idx="1839">
                        <c:v>1.070277777775428</c:v>
                      </c:pt>
                      <c:pt idx="1840">
                        <c:v>1.070520833329593</c:v>
                      </c:pt>
                      <c:pt idx="1841">
                        <c:v>1.0707638888837581</c:v>
                      </c:pt>
                      <c:pt idx="1842">
                        <c:v>1.0710069444451991</c:v>
                      </c:pt>
                      <c:pt idx="1843">
                        <c:v>1.0712499999993641</c:v>
                      </c:pt>
                      <c:pt idx="1844">
                        <c:v>1.0714930555535291</c:v>
                      </c:pt>
                      <c:pt idx="1845">
                        <c:v>1.0717361111076942</c:v>
                      </c:pt>
                      <c:pt idx="1846">
                        <c:v>1.0719791666618592</c:v>
                      </c:pt>
                      <c:pt idx="1847">
                        <c:v>1.0722222222233002</c:v>
                      </c:pt>
                      <c:pt idx="1848">
                        <c:v>1.0724652777774653</c:v>
                      </c:pt>
                      <c:pt idx="1849">
                        <c:v>1.0727083333316303</c:v>
                      </c:pt>
                      <c:pt idx="1850">
                        <c:v>1.0729513888857953</c:v>
                      </c:pt>
                      <c:pt idx="1851">
                        <c:v>1.0731944444399604</c:v>
                      </c:pt>
                      <c:pt idx="1852">
                        <c:v>1.0734375000014014</c:v>
                      </c:pt>
                      <c:pt idx="1853">
                        <c:v>1.0736805555555664</c:v>
                      </c:pt>
                      <c:pt idx="1854">
                        <c:v>1.0739236111097314</c:v>
                      </c:pt>
                      <c:pt idx="1855">
                        <c:v>1.0741666666638965</c:v>
                      </c:pt>
                      <c:pt idx="1856">
                        <c:v>1.0744097222180615</c:v>
                      </c:pt>
                      <c:pt idx="1857">
                        <c:v>1.0746527777795025</c:v>
                      </c:pt>
                      <c:pt idx="1858">
                        <c:v>1.0748958333336676</c:v>
                      </c:pt>
                      <c:pt idx="1859">
                        <c:v>1.0751388888878326</c:v>
                      </c:pt>
                      <c:pt idx="1860">
                        <c:v>1.0753819444419976</c:v>
                      </c:pt>
                      <c:pt idx="1861">
                        <c:v>1.0756249999961627</c:v>
                      </c:pt>
                      <c:pt idx="1862">
                        <c:v>1.0758680555576037</c:v>
                      </c:pt>
                      <c:pt idx="1863">
                        <c:v>1.0761111111117687</c:v>
                      </c:pt>
                      <c:pt idx="1864">
                        <c:v>1.0763657407427134</c:v>
                      </c:pt>
                      <c:pt idx="1865">
                        <c:v>1.0766087962968784</c:v>
                      </c:pt>
                      <c:pt idx="1866">
                        <c:v>1.0768518518510435</c:v>
                      </c:pt>
                      <c:pt idx="1867">
                        <c:v>1.0770949074052085</c:v>
                      </c:pt>
                      <c:pt idx="1868">
                        <c:v>1.0773379629593736</c:v>
                      </c:pt>
                      <c:pt idx="1869">
                        <c:v>1.0775810185135386</c:v>
                      </c:pt>
                      <c:pt idx="1870">
                        <c:v>1.0778240740749796</c:v>
                      </c:pt>
                      <c:pt idx="1871">
                        <c:v>1.0780671296291446</c:v>
                      </c:pt>
                      <c:pt idx="1872">
                        <c:v>1.0783101851833097</c:v>
                      </c:pt>
                      <c:pt idx="1873">
                        <c:v>1.0785532407374747</c:v>
                      </c:pt>
                      <c:pt idx="1874">
                        <c:v>1.0787962962916398</c:v>
                      </c:pt>
                      <c:pt idx="1875">
                        <c:v>1.0790393518530808</c:v>
                      </c:pt>
                      <c:pt idx="1876">
                        <c:v>1.0792824074072458</c:v>
                      </c:pt>
                      <c:pt idx="1877">
                        <c:v>1.0795254629614108</c:v>
                      </c:pt>
                      <c:pt idx="1878">
                        <c:v>1.0797685185155759</c:v>
                      </c:pt>
                      <c:pt idx="1879">
                        <c:v>1.0800115740697409</c:v>
                      </c:pt>
                      <c:pt idx="1880">
                        <c:v>1.0802546296311819</c:v>
                      </c:pt>
                      <c:pt idx="1881">
                        <c:v>1.0804976851853469</c:v>
                      </c:pt>
                      <c:pt idx="1882">
                        <c:v>1.080740740739512</c:v>
                      </c:pt>
                      <c:pt idx="1883">
                        <c:v>1.080983796293677</c:v>
                      </c:pt>
                      <c:pt idx="1884">
                        <c:v>1.0812268518478421</c:v>
                      </c:pt>
                      <c:pt idx="1885">
                        <c:v>1.0814699074092831</c:v>
                      </c:pt>
                      <c:pt idx="1886">
                        <c:v>1.0817129629634481</c:v>
                      </c:pt>
                      <c:pt idx="1887">
                        <c:v>1.0819560185176131</c:v>
                      </c:pt>
                      <c:pt idx="1888">
                        <c:v>1.0821990740717782</c:v>
                      </c:pt>
                      <c:pt idx="1889">
                        <c:v>1.0824421296259432</c:v>
                      </c:pt>
                      <c:pt idx="1890">
                        <c:v>1.0826851851801083</c:v>
                      </c:pt>
                      <c:pt idx="1891">
                        <c:v>1.0829282407415493</c:v>
                      </c:pt>
                      <c:pt idx="1892">
                        <c:v>1.0831712962957143</c:v>
                      </c:pt>
                      <c:pt idx="1893">
                        <c:v>1.0834143518498793</c:v>
                      </c:pt>
                      <c:pt idx="1894">
                        <c:v>1.0836574074040444</c:v>
                      </c:pt>
                      <c:pt idx="1895">
                        <c:v>1.0839004629582094</c:v>
                      </c:pt>
                      <c:pt idx="1896">
                        <c:v>1.0841435185196504</c:v>
                      </c:pt>
                      <c:pt idx="1897">
                        <c:v>1.0843865740738154</c:v>
                      </c:pt>
                      <c:pt idx="1898">
                        <c:v>1.0846296296279805</c:v>
                      </c:pt>
                      <c:pt idx="1899">
                        <c:v>1.0848726851821455</c:v>
                      </c:pt>
                      <c:pt idx="1900">
                        <c:v>1.0851157407363106</c:v>
                      </c:pt>
                      <c:pt idx="1901">
                        <c:v>1.0853587962977516</c:v>
                      </c:pt>
                      <c:pt idx="1902">
                        <c:v>1.0856018518519166</c:v>
                      </c:pt>
                      <c:pt idx="1903">
                        <c:v>1.0858449074060816</c:v>
                      </c:pt>
                      <c:pt idx="1904">
                        <c:v>1.0860879629602467</c:v>
                      </c:pt>
                      <c:pt idx="1905">
                        <c:v>1.0863310185144117</c:v>
                      </c:pt>
                      <c:pt idx="1906">
                        <c:v>1.0865740740758527</c:v>
                      </c:pt>
                      <c:pt idx="1907">
                        <c:v>1.0868171296300178</c:v>
                      </c:pt>
                      <c:pt idx="1908">
                        <c:v>1.0870601851841828</c:v>
                      </c:pt>
                      <c:pt idx="1909">
                        <c:v>1.0873032407383478</c:v>
                      </c:pt>
                      <c:pt idx="1910">
                        <c:v>1.0875462962925129</c:v>
                      </c:pt>
                      <c:pt idx="1911">
                        <c:v>1.0877893518539539</c:v>
                      </c:pt>
                      <c:pt idx="1912">
                        <c:v>1.0880439814776226</c:v>
                      </c:pt>
                      <c:pt idx="1913">
                        <c:v>1.0882870370390636</c:v>
                      </c:pt>
                      <c:pt idx="1914">
                        <c:v>1.0885300925932286</c:v>
                      </c:pt>
                      <c:pt idx="1915">
                        <c:v>1.0887731481473937</c:v>
                      </c:pt>
                      <c:pt idx="1916">
                        <c:v>1.0890162037015587</c:v>
                      </c:pt>
                      <c:pt idx="1917">
                        <c:v>1.0892592592557238</c:v>
                      </c:pt>
                      <c:pt idx="1918">
                        <c:v>1.0895023148098888</c:v>
                      </c:pt>
                      <c:pt idx="1919">
                        <c:v>1.0897453703713298</c:v>
                      </c:pt>
                      <c:pt idx="1920">
                        <c:v>1.0899884259254948</c:v>
                      </c:pt>
                      <c:pt idx="1921">
                        <c:v>1.0902314814796599</c:v>
                      </c:pt>
                      <c:pt idx="1922">
                        <c:v>1.0904745370338249</c:v>
                      </c:pt>
                      <c:pt idx="1923">
                        <c:v>1.0907175925879899</c:v>
                      </c:pt>
                      <c:pt idx="1924">
                        <c:v>1.0909606481494309</c:v>
                      </c:pt>
                      <c:pt idx="1925">
                        <c:v>1.091203703703596</c:v>
                      </c:pt>
                      <c:pt idx="1926">
                        <c:v>1.091446759257761</c:v>
                      </c:pt>
                      <c:pt idx="1927">
                        <c:v>1.0916898148119261</c:v>
                      </c:pt>
                      <c:pt idx="1928">
                        <c:v>1.0919328703660911</c:v>
                      </c:pt>
                      <c:pt idx="1929">
                        <c:v>1.0921759259275321</c:v>
                      </c:pt>
                      <c:pt idx="1930">
                        <c:v>1.0924189814816971</c:v>
                      </c:pt>
                      <c:pt idx="1931">
                        <c:v>1.0926620370358622</c:v>
                      </c:pt>
                      <c:pt idx="1932">
                        <c:v>1.0929050925900272</c:v>
                      </c:pt>
                      <c:pt idx="1933">
                        <c:v>1.0931481481441923</c:v>
                      </c:pt>
                      <c:pt idx="1934">
                        <c:v>1.0933912037056333</c:v>
                      </c:pt>
                      <c:pt idx="1935">
                        <c:v>1.0936342592597983</c:v>
                      </c:pt>
                      <c:pt idx="1936">
                        <c:v>1.0938773148139633</c:v>
                      </c:pt>
                      <c:pt idx="1937">
                        <c:v>1.0941203703681284</c:v>
                      </c:pt>
                      <c:pt idx="1938">
                        <c:v>1.0943634259222934</c:v>
                      </c:pt>
                      <c:pt idx="1939">
                        <c:v>1.0946064814764584</c:v>
                      </c:pt>
                      <c:pt idx="1940">
                        <c:v>1.0948495370378994</c:v>
                      </c:pt>
                      <c:pt idx="1941">
                        <c:v>1.0950925925920645</c:v>
                      </c:pt>
                      <c:pt idx="1942">
                        <c:v>1.0953356481462295</c:v>
                      </c:pt>
                      <c:pt idx="1943">
                        <c:v>1.0955787037003946</c:v>
                      </c:pt>
                      <c:pt idx="1944">
                        <c:v>1.0958217592545596</c:v>
                      </c:pt>
                      <c:pt idx="1945">
                        <c:v>1.0960648148160006</c:v>
                      </c:pt>
                      <c:pt idx="1946">
                        <c:v>1.0963078703701656</c:v>
                      </c:pt>
                      <c:pt idx="1947">
                        <c:v>1.0965509259243307</c:v>
                      </c:pt>
                      <c:pt idx="1948">
                        <c:v>1.0967939814784957</c:v>
                      </c:pt>
                      <c:pt idx="1949">
                        <c:v>1.0970370370326608</c:v>
                      </c:pt>
                      <c:pt idx="1950">
                        <c:v>1.0972800925941018</c:v>
                      </c:pt>
                      <c:pt idx="1951">
                        <c:v>1.0975231481482668</c:v>
                      </c:pt>
                      <c:pt idx="1952">
                        <c:v>1.0977662037024318</c:v>
                      </c:pt>
                      <c:pt idx="1953">
                        <c:v>1.0980092592565969</c:v>
                      </c:pt>
                      <c:pt idx="1954">
                        <c:v>1.0982523148107619</c:v>
                      </c:pt>
                      <c:pt idx="1955">
                        <c:v>1.0984953703722029</c:v>
                      </c:pt>
                      <c:pt idx="1956">
                        <c:v>1.0987384259263679</c:v>
                      </c:pt>
                      <c:pt idx="1957">
                        <c:v>1.098981481480533</c:v>
                      </c:pt>
                      <c:pt idx="1958">
                        <c:v>1.099224537034698</c:v>
                      </c:pt>
                      <c:pt idx="1959">
                        <c:v>1.0994675925888631</c:v>
                      </c:pt>
                      <c:pt idx="1960">
                        <c:v>1.0997222222198078</c:v>
                      </c:pt>
                      <c:pt idx="1961">
                        <c:v>1.0999652777739728</c:v>
                      </c:pt>
                      <c:pt idx="1962">
                        <c:v>1.1002083333354138</c:v>
                      </c:pt>
                      <c:pt idx="1963">
                        <c:v>1.1004513888895788</c:v>
                      </c:pt>
                      <c:pt idx="1964">
                        <c:v>1.1006944444437439</c:v>
                      </c:pt>
                      <c:pt idx="1965">
                        <c:v>1.1009374999979089</c:v>
                      </c:pt>
                      <c:pt idx="1966">
                        <c:v>1.1011805555520739</c:v>
                      </c:pt>
                      <c:pt idx="1967">
                        <c:v>1.101423611106239</c:v>
                      </c:pt>
                      <c:pt idx="1968">
                        <c:v>1.10166666666768</c:v>
                      </c:pt>
                      <c:pt idx="1969">
                        <c:v>1.101909722221845</c:v>
                      </c:pt>
                      <c:pt idx="1970">
                        <c:v>1.1021527777760101</c:v>
                      </c:pt>
                      <c:pt idx="1971">
                        <c:v>1.1023958333301751</c:v>
                      </c:pt>
                      <c:pt idx="1972">
                        <c:v>1.1026388888843401</c:v>
                      </c:pt>
                      <c:pt idx="1973">
                        <c:v>1.1028819444457811</c:v>
                      </c:pt>
                      <c:pt idx="1974">
                        <c:v>1.1031249999999462</c:v>
                      </c:pt>
                      <c:pt idx="1975">
                        <c:v>1.1033680555541112</c:v>
                      </c:pt>
                      <c:pt idx="1976">
                        <c:v>1.1036111111082763</c:v>
                      </c:pt>
                      <c:pt idx="1977">
                        <c:v>1.1038541666624413</c:v>
                      </c:pt>
                      <c:pt idx="1978">
                        <c:v>1.1040972222238823</c:v>
                      </c:pt>
                      <c:pt idx="1979">
                        <c:v>1.1043402777780473</c:v>
                      </c:pt>
                      <c:pt idx="1980">
                        <c:v>1.1045833333322124</c:v>
                      </c:pt>
                      <c:pt idx="1981">
                        <c:v>1.1048263888863774</c:v>
                      </c:pt>
                      <c:pt idx="1982">
                        <c:v>1.1050694444405424</c:v>
                      </c:pt>
                      <c:pt idx="1983">
                        <c:v>1.1053125000019834</c:v>
                      </c:pt>
                      <c:pt idx="1984">
                        <c:v>1.1055555555561485</c:v>
                      </c:pt>
                      <c:pt idx="1985">
                        <c:v>1.1057986111103135</c:v>
                      </c:pt>
                      <c:pt idx="1986">
                        <c:v>1.1060416666644786</c:v>
                      </c:pt>
                      <c:pt idx="1987">
                        <c:v>1.1062847222186436</c:v>
                      </c:pt>
                      <c:pt idx="1988">
                        <c:v>1.1065277777728086</c:v>
                      </c:pt>
                      <c:pt idx="1989">
                        <c:v>1.1067708333342496</c:v>
                      </c:pt>
                      <c:pt idx="1990">
                        <c:v>1.1070138888884147</c:v>
                      </c:pt>
                      <c:pt idx="1991">
                        <c:v>1.1072569444425797</c:v>
                      </c:pt>
                      <c:pt idx="1992">
                        <c:v>1.1074999999967448</c:v>
                      </c:pt>
                      <c:pt idx="1993">
                        <c:v>1.1077430555509098</c:v>
                      </c:pt>
                      <c:pt idx="1994">
                        <c:v>1.1079861111123508</c:v>
                      </c:pt>
                      <c:pt idx="1995">
                        <c:v>1.1082291666665158</c:v>
                      </c:pt>
                      <c:pt idx="1996">
                        <c:v>1.1084722222206809</c:v>
                      </c:pt>
                      <c:pt idx="1997">
                        <c:v>1.1087152777748459</c:v>
                      </c:pt>
                      <c:pt idx="1998">
                        <c:v>1.1089583333290109</c:v>
                      </c:pt>
                      <c:pt idx="1999">
                        <c:v>1.1092013888904519</c:v>
                      </c:pt>
                      <c:pt idx="2000">
                        <c:v>1.109444444444617</c:v>
                      </c:pt>
                      <c:pt idx="2001">
                        <c:v>1.109687499998782</c:v>
                      </c:pt>
                      <c:pt idx="2002">
                        <c:v>1.1099305555529471</c:v>
                      </c:pt>
                      <c:pt idx="2003">
                        <c:v>1.1101736111071121</c:v>
                      </c:pt>
                      <c:pt idx="2004">
                        <c:v>1.1104166666685531</c:v>
                      </c:pt>
                      <c:pt idx="2005">
                        <c:v>1.1106597222227181</c:v>
                      </c:pt>
                      <c:pt idx="2006">
                        <c:v>1.1109027777768832</c:v>
                      </c:pt>
                      <c:pt idx="2007">
                        <c:v>1.1111458333310482</c:v>
                      </c:pt>
                      <c:pt idx="2008">
                        <c:v>1.1114004629619929</c:v>
                      </c:pt>
                      <c:pt idx="2009">
                        <c:v>1.1116435185161579</c:v>
                      </c:pt>
                      <c:pt idx="2010">
                        <c:v>1.111886574070323</c:v>
                      </c:pt>
                      <c:pt idx="2011">
                        <c:v>1.112129629624488</c:v>
                      </c:pt>
                      <c:pt idx="2012">
                        <c:v>1.112372685185929</c:v>
                      </c:pt>
                      <c:pt idx="2013">
                        <c:v>1.1126157407400941</c:v>
                      </c:pt>
                      <c:pt idx="2014">
                        <c:v>1.1128587962942591</c:v>
                      </c:pt>
                      <c:pt idx="2015">
                        <c:v>1.1131018518484241</c:v>
                      </c:pt>
                      <c:pt idx="2016">
                        <c:v>1.1133449074025892</c:v>
                      </c:pt>
                      <c:pt idx="2017">
                        <c:v>1.1135879629640302</c:v>
                      </c:pt>
                      <c:pt idx="2018">
                        <c:v>1.1138310185181952</c:v>
                      </c:pt>
                      <c:pt idx="2019">
                        <c:v>1.1140740740723603</c:v>
                      </c:pt>
                      <c:pt idx="2020">
                        <c:v>1.1143171296265253</c:v>
                      </c:pt>
                      <c:pt idx="2021">
                        <c:v>1.1145601851806903</c:v>
                      </c:pt>
                      <c:pt idx="2022">
                        <c:v>1.1148032407421313</c:v>
                      </c:pt>
                      <c:pt idx="2023">
                        <c:v>1.1150462962962964</c:v>
                      </c:pt>
                      <c:pt idx="2024">
                        <c:v>1.1152893518504614</c:v>
                      </c:pt>
                      <c:pt idx="2025">
                        <c:v>1.1155324074046264</c:v>
                      </c:pt>
                      <c:pt idx="2026">
                        <c:v>1.1157754629587915</c:v>
                      </c:pt>
                      <c:pt idx="2027">
                        <c:v>1.1160185185202325</c:v>
                      </c:pt>
                      <c:pt idx="2028">
                        <c:v>1.1162615740743975</c:v>
                      </c:pt>
                      <c:pt idx="2029">
                        <c:v>1.1165046296285626</c:v>
                      </c:pt>
                      <c:pt idx="2030">
                        <c:v>1.1167476851827276</c:v>
                      </c:pt>
                      <c:pt idx="2031">
                        <c:v>1.1169907407368926</c:v>
                      </c:pt>
                      <c:pt idx="2032">
                        <c:v>1.1172337962983336</c:v>
                      </c:pt>
                      <c:pt idx="2033">
                        <c:v>1.1174768518524987</c:v>
                      </c:pt>
                      <c:pt idx="2034">
                        <c:v>1.1177199074066637</c:v>
                      </c:pt>
                      <c:pt idx="2035">
                        <c:v>1.1179629629608288</c:v>
                      </c:pt>
                      <c:pt idx="2036">
                        <c:v>1.1182060185149938</c:v>
                      </c:pt>
                      <c:pt idx="2037">
                        <c:v>1.1184490740691588</c:v>
                      </c:pt>
                      <c:pt idx="2038">
                        <c:v>1.1186921296305998</c:v>
                      </c:pt>
                      <c:pt idx="2039">
                        <c:v>1.1189351851847649</c:v>
                      </c:pt>
                      <c:pt idx="2040">
                        <c:v>1.1191782407389299</c:v>
                      </c:pt>
                      <c:pt idx="2041">
                        <c:v>1.1194212962930949</c:v>
                      </c:pt>
                      <c:pt idx="2042">
                        <c:v>1.11966435184726</c:v>
                      </c:pt>
                      <c:pt idx="2043">
                        <c:v>1.119907407408701</c:v>
                      </c:pt>
                      <c:pt idx="2044">
                        <c:v>1.120150462962866</c:v>
                      </c:pt>
                      <c:pt idx="2045">
                        <c:v>1.1203935185170311</c:v>
                      </c:pt>
                      <c:pt idx="2046">
                        <c:v>1.1206365740711961</c:v>
                      </c:pt>
                      <c:pt idx="2047">
                        <c:v>1.1208796296253611</c:v>
                      </c:pt>
                      <c:pt idx="2048">
                        <c:v>1.1211226851868021</c:v>
                      </c:pt>
                      <c:pt idx="2049">
                        <c:v>1.1213657407409672</c:v>
                      </c:pt>
                      <c:pt idx="2050">
                        <c:v>1.1216087962951322</c:v>
                      </c:pt>
                      <c:pt idx="2051">
                        <c:v>1.1218518518492973</c:v>
                      </c:pt>
                      <c:pt idx="2052">
                        <c:v>1.1220949074034623</c:v>
                      </c:pt>
                      <c:pt idx="2053">
                        <c:v>1.1223379629649033</c:v>
                      </c:pt>
                      <c:pt idx="2054">
                        <c:v>1.1225810185190683</c:v>
                      </c:pt>
                      <c:pt idx="2055">
                        <c:v>1.1228240740732334</c:v>
                      </c:pt>
                      <c:pt idx="2056">
                        <c:v>1.1230787037041781</c:v>
                      </c:pt>
                      <c:pt idx="2057">
                        <c:v>1.1233217592583431</c:v>
                      </c:pt>
                      <c:pt idx="2058">
                        <c:v>1.1235648148125081</c:v>
                      </c:pt>
                      <c:pt idx="2059">
                        <c:v>1.1238078703666732</c:v>
                      </c:pt>
                      <c:pt idx="2060">
                        <c:v>1.1240509259208382</c:v>
                      </c:pt>
                      <c:pt idx="2061">
                        <c:v>1.1242939814822792</c:v>
                      </c:pt>
                      <c:pt idx="2062">
                        <c:v>1.1245370370364443</c:v>
                      </c:pt>
                      <c:pt idx="2063">
                        <c:v>1.1247800925906093</c:v>
                      </c:pt>
                      <c:pt idx="2064">
                        <c:v>1.1250231481447743</c:v>
                      </c:pt>
                      <c:pt idx="2065">
                        <c:v>1.1252662036989394</c:v>
                      </c:pt>
                      <c:pt idx="2066">
                        <c:v>1.1255092592603804</c:v>
                      </c:pt>
                      <c:pt idx="2067">
                        <c:v>1.1257523148145454</c:v>
                      </c:pt>
                      <c:pt idx="2068">
                        <c:v>1.1259953703687104</c:v>
                      </c:pt>
                      <c:pt idx="2069">
                        <c:v>1.1262384259228755</c:v>
                      </c:pt>
                      <c:pt idx="2070">
                        <c:v>1.1264814814770405</c:v>
                      </c:pt>
                      <c:pt idx="2071">
                        <c:v>1.1267245370384815</c:v>
                      </c:pt>
                      <c:pt idx="2072">
                        <c:v>1.1269675925926466</c:v>
                      </c:pt>
                      <c:pt idx="2073">
                        <c:v>1.1272106481468116</c:v>
                      </c:pt>
                      <c:pt idx="2074">
                        <c:v>1.1274537037009766</c:v>
                      </c:pt>
                      <c:pt idx="2075">
                        <c:v>1.1276967592551417</c:v>
                      </c:pt>
                      <c:pt idx="2076">
                        <c:v>1.1279398148165827</c:v>
                      </c:pt>
                      <c:pt idx="2077">
                        <c:v>1.1281828703707477</c:v>
                      </c:pt>
                      <c:pt idx="2078">
                        <c:v>1.1284259259249128</c:v>
                      </c:pt>
                      <c:pt idx="2079">
                        <c:v>1.1286689814790778</c:v>
                      </c:pt>
                      <c:pt idx="2080">
                        <c:v>1.1289120370332428</c:v>
                      </c:pt>
                      <c:pt idx="2081">
                        <c:v>1.1291550925946838</c:v>
                      </c:pt>
                      <c:pt idx="2082">
                        <c:v>1.1293981481488489</c:v>
                      </c:pt>
                      <c:pt idx="2083">
                        <c:v>1.1296412037030139</c:v>
                      </c:pt>
                      <c:pt idx="2084">
                        <c:v>1.1298842592571789</c:v>
                      </c:pt>
                      <c:pt idx="2085">
                        <c:v>1.130127314811344</c:v>
                      </c:pt>
                      <c:pt idx="2086">
                        <c:v>1.130370370365509</c:v>
                      </c:pt>
                      <c:pt idx="2087">
                        <c:v>1.13061342592695</c:v>
                      </c:pt>
                      <c:pt idx="2088">
                        <c:v>1.1308564814811151</c:v>
                      </c:pt>
                      <c:pt idx="2089">
                        <c:v>1.1310995370352801</c:v>
                      </c:pt>
                      <c:pt idx="2090">
                        <c:v>1.1313425925894451</c:v>
                      </c:pt>
                      <c:pt idx="2091">
                        <c:v>1.1315856481436102</c:v>
                      </c:pt>
                      <c:pt idx="2092">
                        <c:v>1.1318287037050512</c:v>
                      </c:pt>
                      <c:pt idx="2093">
                        <c:v>1.1320717592592162</c:v>
                      </c:pt>
                      <c:pt idx="2094">
                        <c:v>1.1323148148133813</c:v>
                      </c:pt>
                      <c:pt idx="2095">
                        <c:v>1.1325578703675463</c:v>
                      </c:pt>
                      <c:pt idx="2096">
                        <c:v>1.1328009259217113</c:v>
                      </c:pt>
                      <c:pt idx="2097">
                        <c:v>1.1330439814831523</c:v>
                      </c:pt>
                      <c:pt idx="2098">
                        <c:v>1.1332870370373174</c:v>
                      </c:pt>
                      <c:pt idx="2099">
                        <c:v>1.1335300925914824</c:v>
                      </c:pt>
                      <c:pt idx="2100">
                        <c:v>1.1337731481456474</c:v>
                      </c:pt>
                      <c:pt idx="2101">
                        <c:v>1.1340162036998125</c:v>
                      </c:pt>
                      <c:pt idx="2102">
                        <c:v>1.1342592592612535</c:v>
                      </c:pt>
                      <c:pt idx="2103">
                        <c:v>1.1345023148154185</c:v>
                      </c:pt>
                      <c:pt idx="2104">
                        <c:v>1.1347453703695836</c:v>
                      </c:pt>
                      <c:pt idx="2105">
                        <c:v>1.1350000000005283</c:v>
                      </c:pt>
                      <c:pt idx="2106">
                        <c:v>1.1352430555546933</c:v>
                      </c:pt>
                      <c:pt idx="2107">
                        <c:v>1.1354861111088583</c:v>
                      </c:pt>
                      <c:pt idx="2108">
                        <c:v>1.1357291666630234</c:v>
                      </c:pt>
                      <c:pt idx="2109">
                        <c:v>1.1359722222171884</c:v>
                      </c:pt>
                      <c:pt idx="2110">
                        <c:v>1.1362152777786294</c:v>
                      </c:pt>
                      <c:pt idx="2111">
                        <c:v>1.1364583333327944</c:v>
                      </c:pt>
                      <c:pt idx="2112">
                        <c:v>1.1367013888869595</c:v>
                      </c:pt>
                      <c:pt idx="2113">
                        <c:v>1.1369444444411245</c:v>
                      </c:pt>
                      <c:pt idx="2114">
                        <c:v>1.1371874999952896</c:v>
                      </c:pt>
                      <c:pt idx="2115">
                        <c:v>1.1374305555567306</c:v>
                      </c:pt>
                      <c:pt idx="2116">
                        <c:v>1.1376736111108956</c:v>
                      </c:pt>
                      <c:pt idx="2117">
                        <c:v>1.1379166666650606</c:v>
                      </c:pt>
                      <c:pt idx="2118">
                        <c:v>1.1381597222192257</c:v>
                      </c:pt>
                      <c:pt idx="2119">
                        <c:v>1.1384027777733907</c:v>
                      </c:pt>
                      <c:pt idx="2120">
                        <c:v>1.1386458333348317</c:v>
                      </c:pt>
                      <c:pt idx="2121">
                        <c:v>1.1388888888889968</c:v>
                      </c:pt>
                      <c:pt idx="2122">
                        <c:v>1.1391319444431618</c:v>
                      </c:pt>
                      <c:pt idx="2123">
                        <c:v>1.1393749999973268</c:v>
                      </c:pt>
                      <c:pt idx="2124">
                        <c:v>1.1396180555514919</c:v>
                      </c:pt>
                      <c:pt idx="2125">
                        <c:v>1.1398611111129329</c:v>
                      </c:pt>
                      <c:pt idx="2126">
                        <c:v>1.1401041666670979</c:v>
                      </c:pt>
                      <c:pt idx="2127">
                        <c:v>1.1403472222212629</c:v>
                      </c:pt>
                      <c:pt idx="2128">
                        <c:v>1.140590277775428</c:v>
                      </c:pt>
                      <c:pt idx="2129">
                        <c:v>1.140833333329593</c:v>
                      </c:pt>
                      <c:pt idx="2130">
                        <c:v>1.1410763888837581</c:v>
                      </c:pt>
                      <c:pt idx="2131">
                        <c:v>1.1413194444451991</c:v>
                      </c:pt>
                      <c:pt idx="2132">
                        <c:v>1.1415624999993641</c:v>
                      </c:pt>
                      <c:pt idx="2133">
                        <c:v>1.1418055555535291</c:v>
                      </c:pt>
                      <c:pt idx="2134">
                        <c:v>1.1420486111076942</c:v>
                      </c:pt>
                      <c:pt idx="2135">
                        <c:v>1.1422916666618592</c:v>
                      </c:pt>
                      <c:pt idx="2136">
                        <c:v>1.1425347222233002</c:v>
                      </c:pt>
                      <c:pt idx="2137">
                        <c:v>1.1427777777774653</c:v>
                      </c:pt>
                      <c:pt idx="2138">
                        <c:v>1.1430208333316303</c:v>
                      </c:pt>
                      <c:pt idx="2139">
                        <c:v>1.1432638888857953</c:v>
                      </c:pt>
                      <c:pt idx="2140">
                        <c:v>1.1435069444399604</c:v>
                      </c:pt>
                      <c:pt idx="2141">
                        <c:v>1.1437500000014014</c:v>
                      </c:pt>
                      <c:pt idx="2142">
                        <c:v>1.1439930555555664</c:v>
                      </c:pt>
                      <c:pt idx="2143">
                        <c:v>1.1442361111097314</c:v>
                      </c:pt>
                      <c:pt idx="2144">
                        <c:v>1.1444791666638965</c:v>
                      </c:pt>
                      <c:pt idx="2145">
                        <c:v>1.1447222222180615</c:v>
                      </c:pt>
                      <c:pt idx="2146">
                        <c:v>1.1449652777795025</c:v>
                      </c:pt>
                      <c:pt idx="2147">
                        <c:v>1.1452083333336676</c:v>
                      </c:pt>
                      <c:pt idx="2148">
                        <c:v>1.1454513888878326</c:v>
                      </c:pt>
                      <c:pt idx="2149">
                        <c:v>1.1456944444419976</c:v>
                      </c:pt>
                      <c:pt idx="2150">
                        <c:v>1.1459374999961627</c:v>
                      </c:pt>
                      <c:pt idx="2151">
                        <c:v>1.1461805555576037</c:v>
                      </c:pt>
                      <c:pt idx="2152">
                        <c:v>1.1464236111117687</c:v>
                      </c:pt>
                      <c:pt idx="2153">
                        <c:v>1.1466782407427134</c:v>
                      </c:pt>
                      <c:pt idx="2154">
                        <c:v>1.1469212962968784</c:v>
                      </c:pt>
                      <c:pt idx="2155">
                        <c:v>1.1471643518510435</c:v>
                      </c:pt>
                      <c:pt idx="2156">
                        <c:v>1.1474074074052085</c:v>
                      </c:pt>
                      <c:pt idx="2157">
                        <c:v>1.1476504629593736</c:v>
                      </c:pt>
                      <c:pt idx="2158">
                        <c:v>1.1478935185135386</c:v>
                      </c:pt>
                      <c:pt idx="2159">
                        <c:v>1.1481365740749796</c:v>
                      </c:pt>
                      <c:pt idx="2160">
                        <c:v>1.1483796296291446</c:v>
                      </c:pt>
                      <c:pt idx="2161">
                        <c:v>1.1486226851833097</c:v>
                      </c:pt>
                      <c:pt idx="2162">
                        <c:v>1.1488657407374747</c:v>
                      </c:pt>
                      <c:pt idx="2163">
                        <c:v>1.1491087962916398</c:v>
                      </c:pt>
                      <c:pt idx="2164">
                        <c:v>1.1493518518530808</c:v>
                      </c:pt>
                      <c:pt idx="2165">
                        <c:v>1.1495949074072458</c:v>
                      </c:pt>
                      <c:pt idx="2166">
                        <c:v>1.1498379629614108</c:v>
                      </c:pt>
                      <c:pt idx="2167">
                        <c:v>1.1500810185155759</c:v>
                      </c:pt>
                      <c:pt idx="2168">
                        <c:v>1.1503240740697409</c:v>
                      </c:pt>
                      <c:pt idx="2169">
                        <c:v>1.1505671296311819</c:v>
                      </c:pt>
                      <c:pt idx="2170">
                        <c:v>1.1508101851853469</c:v>
                      </c:pt>
                      <c:pt idx="2171">
                        <c:v>1.151053240739512</c:v>
                      </c:pt>
                      <c:pt idx="2172">
                        <c:v>1.151296296293677</c:v>
                      </c:pt>
                      <c:pt idx="2173">
                        <c:v>1.1515393518478421</c:v>
                      </c:pt>
                      <c:pt idx="2174">
                        <c:v>1.1517824074092831</c:v>
                      </c:pt>
                      <c:pt idx="2175">
                        <c:v>1.1520254629634481</c:v>
                      </c:pt>
                      <c:pt idx="2176">
                        <c:v>1.1522685185176131</c:v>
                      </c:pt>
                      <c:pt idx="2177">
                        <c:v>1.1525115740717782</c:v>
                      </c:pt>
                      <c:pt idx="2178">
                        <c:v>1.1527546296259432</c:v>
                      </c:pt>
                      <c:pt idx="2179">
                        <c:v>1.1529976851801083</c:v>
                      </c:pt>
                      <c:pt idx="2180">
                        <c:v>1.1532407407415493</c:v>
                      </c:pt>
                      <c:pt idx="2181">
                        <c:v>1.1534837962957143</c:v>
                      </c:pt>
                      <c:pt idx="2182">
                        <c:v>1.1537268518498793</c:v>
                      </c:pt>
                      <c:pt idx="2183">
                        <c:v>1.1539699074040444</c:v>
                      </c:pt>
                      <c:pt idx="2184">
                        <c:v>1.1542129629582094</c:v>
                      </c:pt>
                      <c:pt idx="2185">
                        <c:v>1.1544560185196504</c:v>
                      </c:pt>
                      <c:pt idx="2186">
                        <c:v>1.1546990740738154</c:v>
                      </c:pt>
                      <c:pt idx="2187">
                        <c:v>1.1549421296279805</c:v>
                      </c:pt>
                      <c:pt idx="2188">
                        <c:v>1.1551851851821455</c:v>
                      </c:pt>
                      <c:pt idx="2189">
                        <c:v>1.1554282407363106</c:v>
                      </c:pt>
                      <c:pt idx="2190">
                        <c:v>1.1556712962977516</c:v>
                      </c:pt>
                      <c:pt idx="2191">
                        <c:v>1.1559143518519166</c:v>
                      </c:pt>
                      <c:pt idx="2192">
                        <c:v>1.1561574074060816</c:v>
                      </c:pt>
                      <c:pt idx="2193">
                        <c:v>1.1564004629602467</c:v>
                      </c:pt>
                      <c:pt idx="2194">
                        <c:v>1.1566435185144117</c:v>
                      </c:pt>
                      <c:pt idx="2195">
                        <c:v>1.1568865740758527</c:v>
                      </c:pt>
                      <c:pt idx="2196">
                        <c:v>1.1571296296300178</c:v>
                      </c:pt>
                      <c:pt idx="2197">
                        <c:v>1.1573726851841828</c:v>
                      </c:pt>
                      <c:pt idx="2198">
                        <c:v>1.1576157407383478</c:v>
                      </c:pt>
                      <c:pt idx="2199">
                        <c:v>1.1578587962925129</c:v>
                      </c:pt>
                      <c:pt idx="2200">
                        <c:v>1.1581018518539539</c:v>
                      </c:pt>
                      <c:pt idx="2201">
                        <c:v>1.1583564814776226</c:v>
                      </c:pt>
                      <c:pt idx="2202">
                        <c:v>1.1585995370390636</c:v>
                      </c:pt>
                      <c:pt idx="2203">
                        <c:v>1.1588425925932286</c:v>
                      </c:pt>
                      <c:pt idx="2204">
                        <c:v>1.1590856481473937</c:v>
                      </c:pt>
                      <c:pt idx="2205">
                        <c:v>1.1593287037015587</c:v>
                      </c:pt>
                      <c:pt idx="2206">
                        <c:v>1.1595717592557238</c:v>
                      </c:pt>
                      <c:pt idx="2207">
                        <c:v>1.1598148148098888</c:v>
                      </c:pt>
                      <c:pt idx="2208">
                        <c:v>1.1600578703713298</c:v>
                      </c:pt>
                      <c:pt idx="2209">
                        <c:v>1.1603009259254948</c:v>
                      </c:pt>
                      <c:pt idx="2210">
                        <c:v>1.1605439814796599</c:v>
                      </c:pt>
                      <c:pt idx="2211">
                        <c:v>1.1607870370338249</c:v>
                      </c:pt>
                      <c:pt idx="2212">
                        <c:v>1.1610300925879899</c:v>
                      </c:pt>
                      <c:pt idx="2213">
                        <c:v>1.1612731481494309</c:v>
                      </c:pt>
                      <c:pt idx="2214">
                        <c:v>1.161516203703596</c:v>
                      </c:pt>
                      <c:pt idx="2215">
                        <c:v>1.161759259257761</c:v>
                      </c:pt>
                      <c:pt idx="2216">
                        <c:v>1.1620023148119261</c:v>
                      </c:pt>
                      <c:pt idx="2217">
                        <c:v>1.1622453703660911</c:v>
                      </c:pt>
                      <c:pt idx="2218">
                        <c:v>1.1624884259275321</c:v>
                      </c:pt>
                      <c:pt idx="2219">
                        <c:v>1.1627314814816971</c:v>
                      </c:pt>
                      <c:pt idx="2220">
                        <c:v>1.1629745370358622</c:v>
                      </c:pt>
                      <c:pt idx="2221">
                        <c:v>1.1632175925900272</c:v>
                      </c:pt>
                      <c:pt idx="2222">
                        <c:v>1.1634606481441923</c:v>
                      </c:pt>
                      <c:pt idx="2223">
                        <c:v>1.1637037037056333</c:v>
                      </c:pt>
                      <c:pt idx="2224">
                        <c:v>1.1639467592597983</c:v>
                      </c:pt>
                      <c:pt idx="2225">
                        <c:v>1.1641898148139633</c:v>
                      </c:pt>
                      <c:pt idx="2226">
                        <c:v>1.1644328703681284</c:v>
                      </c:pt>
                      <c:pt idx="2227">
                        <c:v>1.1646759259222934</c:v>
                      </c:pt>
                      <c:pt idx="2228">
                        <c:v>1.1649189814764584</c:v>
                      </c:pt>
                      <c:pt idx="2229">
                        <c:v>1.1651620370378994</c:v>
                      </c:pt>
                      <c:pt idx="2230">
                        <c:v>1.1654050925920645</c:v>
                      </c:pt>
                      <c:pt idx="2231">
                        <c:v>1.1656481481462295</c:v>
                      </c:pt>
                      <c:pt idx="2232">
                        <c:v>1.1658912037003946</c:v>
                      </c:pt>
                      <c:pt idx="2233">
                        <c:v>1.1661342592545596</c:v>
                      </c:pt>
                      <c:pt idx="2234">
                        <c:v>1.1663773148160006</c:v>
                      </c:pt>
                      <c:pt idx="2235">
                        <c:v>1.1666203703701656</c:v>
                      </c:pt>
                      <c:pt idx="2236">
                        <c:v>1.1668634259243307</c:v>
                      </c:pt>
                      <c:pt idx="2237">
                        <c:v>1.1671064814784957</c:v>
                      </c:pt>
                      <c:pt idx="2238">
                        <c:v>1.1673495370326608</c:v>
                      </c:pt>
                      <c:pt idx="2239">
                        <c:v>1.1675925925941018</c:v>
                      </c:pt>
                      <c:pt idx="2240">
                        <c:v>1.1678356481482668</c:v>
                      </c:pt>
                      <c:pt idx="2241">
                        <c:v>1.1680787037024318</c:v>
                      </c:pt>
                      <c:pt idx="2242">
                        <c:v>1.1683217592565969</c:v>
                      </c:pt>
                      <c:pt idx="2243">
                        <c:v>1.1685648148107619</c:v>
                      </c:pt>
                      <c:pt idx="2244">
                        <c:v>1.1688078703722029</c:v>
                      </c:pt>
                      <c:pt idx="2245">
                        <c:v>1.1690509259263679</c:v>
                      </c:pt>
                      <c:pt idx="2246">
                        <c:v>1.169293981480533</c:v>
                      </c:pt>
                      <c:pt idx="2247">
                        <c:v>1.169537037034698</c:v>
                      </c:pt>
                      <c:pt idx="2248">
                        <c:v>1.1697800925888631</c:v>
                      </c:pt>
                      <c:pt idx="2249">
                        <c:v>1.1700347222198078</c:v>
                      </c:pt>
                      <c:pt idx="2250">
                        <c:v>1.1702777777739728</c:v>
                      </c:pt>
                      <c:pt idx="2251">
                        <c:v>1.1705208333354138</c:v>
                      </c:pt>
                      <c:pt idx="2252">
                        <c:v>1.1707638888895788</c:v>
                      </c:pt>
                      <c:pt idx="2253">
                        <c:v>1.1710069444437439</c:v>
                      </c:pt>
                      <c:pt idx="2254">
                        <c:v>1.1712499999979089</c:v>
                      </c:pt>
                      <c:pt idx="2255">
                        <c:v>1.1714930555520739</c:v>
                      </c:pt>
                      <c:pt idx="2256">
                        <c:v>1.171736111106239</c:v>
                      </c:pt>
                      <c:pt idx="2257">
                        <c:v>1.17197916666768</c:v>
                      </c:pt>
                      <c:pt idx="2258">
                        <c:v>1.172222222221845</c:v>
                      </c:pt>
                      <c:pt idx="2259">
                        <c:v>1.1724652777760101</c:v>
                      </c:pt>
                      <c:pt idx="2260">
                        <c:v>1.1727083333301751</c:v>
                      </c:pt>
                      <c:pt idx="2261">
                        <c:v>1.1729513888843401</c:v>
                      </c:pt>
                      <c:pt idx="2262">
                        <c:v>1.1731944444457811</c:v>
                      </c:pt>
                      <c:pt idx="2263">
                        <c:v>1.1734374999999462</c:v>
                      </c:pt>
                      <c:pt idx="2264">
                        <c:v>1.1736805555541112</c:v>
                      </c:pt>
                      <c:pt idx="2265">
                        <c:v>1.1739236111082763</c:v>
                      </c:pt>
                      <c:pt idx="2266">
                        <c:v>1.1741666666624413</c:v>
                      </c:pt>
                      <c:pt idx="2267">
                        <c:v>1.1744097222238823</c:v>
                      </c:pt>
                      <c:pt idx="2268">
                        <c:v>1.1746527777780473</c:v>
                      </c:pt>
                      <c:pt idx="2269">
                        <c:v>1.1748958333322124</c:v>
                      </c:pt>
                      <c:pt idx="2270">
                        <c:v>1.1751388888863774</c:v>
                      </c:pt>
                      <c:pt idx="2271">
                        <c:v>1.1753819444405424</c:v>
                      </c:pt>
                      <c:pt idx="2272">
                        <c:v>1.1756250000019834</c:v>
                      </c:pt>
                      <c:pt idx="2273">
                        <c:v>1.1758680555561485</c:v>
                      </c:pt>
                      <c:pt idx="2274">
                        <c:v>1.1761111111103135</c:v>
                      </c:pt>
                      <c:pt idx="2275">
                        <c:v>1.1763541666644786</c:v>
                      </c:pt>
                      <c:pt idx="2276">
                        <c:v>1.1765972222186436</c:v>
                      </c:pt>
                      <c:pt idx="2277">
                        <c:v>1.1768402777728086</c:v>
                      </c:pt>
                      <c:pt idx="2278">
                        <c:v>1.1770833333342496</c:v>
                      </c:pt>
                      <c:pt idx="2279">
                        <c:v>1.1773263888884147</c:v>
                      </c:pt>
                      <c:pt idx="2280">
                        <c:v>1.1775694444425797</c:v>
                      </c:pt>
                      <c:pt idx="2281">
                        <c:v>1.1778124999967448</c:v>
                      </c:pt>
                      <c:pt idx="2282">
                        <c:v>1.1780555555509098</c:v>
                      </c:pt>
                      <c:pt idx="2283">
                        <c:v>1.1782986111123508</c:v>
                      </c:pt>
                      <c:pt idx="2284">
                        <c:v>1.1785416666665158</c:v>
                      </c:pt>
                      <c:pt idx="2285">
                        <c:v>1.1787847222206809</c:v>
                      </c:pt>
                      <c:pt idx="2286">
                        <c:v>1.1790277777748459</c:v>
                      </c:pt>
                      <c:pt idx="2287">
                        <c:v>1.1792708333290109</c:v>
                      </c:pt>
                      <c:pt idx="2288">
                        <c:v>1.1795138888904519</c:v>
                      </c:pt>
                      <c:pt idx="2289">
                        <c:v>1.179756944444617</c:v>
                      </c:pt>
                      <c:pt idx="2290">
                        <c:v>1.179999999998782</c:v>
                      </c:pt>
                      <c:pt idx="2291">
                        <c:v>1.1802430555529471</c:v>
                      </c:pt>
                      <c:pt idx="2292">
                        <c:v>1.1804861111071121</c:v>
                      </c:pt>
                      <c:pt idx="2293">
                        <c:v>1.1807291666685531</c:v>
                      </c:pt>
                      <c:pt idx="2294">
                        <c:v>1.1809722222227181</c:v>
                      </c:pt>
                      <c:pt idx="2295">
                        <c:v>1.1812152777768832</c:v>
                      </c:pt>
                      <c:pt idx="2296">
                        <c:v>1.1814583333310482</c:v>
                      </c:pt>
                      <c:pt idx="2297">
                        <c:v>1.1817129629619929</c:v>
                      </c:pt>
                      <c:pt idx="2298">
                        <c:v>1.1819560185161579</c:v>
                      </c:pt>
                      <c:pt idx="2299">
                        <c:v>1.182199074070323</c:v>
                      </c:pt>
                      <c:pt idx="2300">
                        <c:v>1.182442129624488</c:v>
                      </c:pt>
                      <c:pt idx="2301">
                        <c:v>1.182685185185929</c:v>
                      </c:pt>
                      <c:pt idx="2302">
                        <c:v>1.1829282407400941</c:v>
                      </c:pt>
                      <c:pt idx="2303">
                        <c:v>1.1831712962942591</c:v>
                      </c:pt>
                      <c:pt idx="2304">
                        <c:v>1.1834143518484241</c:v>
                      </c:pt>
                      <c:pt idx="2305">
                        <c:v>1.1836574074025892</c:v>
                      </c:pt>
                      <c:pt idx="2306">
                        <c:v>1.1839004629640302</c:v>
                      </c:pt>
                      <c:pt idx="2307">
                        <c:v>1.1841435185181952</c:v>
                      </c:pt>
                      <c:pt idx="2308">
                        <c:v>1.1843865740723603</c:v>
                      </c:pt>
                      <c:pt idx="2309">
                        <c:v>1.1846296296265253</c:v>
                      </c:pt>
                      <c:pt idx="2310">
                        <c:v>1.1848726851806903</c:v>
                      </c:pt>
                      <c:pt idx="2311">
                        <c:v>1.1851157407421313</c:v>
                      </c:pt>
                      <c:pt idx="2312">
                        <c:v>1.1853587962962964</c:v>
                      </c:pt>
                      <c:pt idx="2313">
                        <c:v>1.1856018518504614</c:v>
                      </c:pt>
                      <c:pt idx="2314">
                        <c:v>1.1858449074046264</c:v>
                      </c:pt>
                      <c:pt idx="2315">
                        <c:v>1.1860879629587915</c:v>
                      </c:pt>
                      <c:pt idx="2316">
                        <c:v>1.1863310185202325</c:v>
                      </c:pt>
                      <c:pt idx="2317">
                        <c:v>1.1865740740743975</c:v>
                      </c:pt>
                      <c:pt idx="2318">
                        <c:v>1.1868171296285626</c:v>
                      </c:pt>
                      <c:pt idx="2319">
                        <c:v>1.1870601851827276</c:v>
                      </c:pt>
                      <c:pt idx="2320">
                        <c:v>1.1873032407368926</c:v>
                      </c:pt>
                      <c:pt idx="2321">
                        <c:v>1.1875462962983336</c:v>
                      </c:pt>
                      <c:pt idx="2322">
                        <c:v>1.1877893518524987</c:v>
                      </c:pt>
                      <c:pt idx="2323">
                        <c:v>1.1880324074066637</c:v>
                      </c:pt>
                      <c:pt idx="2324">
                        <c:v>1.1882754629608288</c:v>
                      </c:pt>
                      <c:pt idx="2325">
                        <c:v>1.1885185185149938</c:v>
                      </c:pt>
                      <c:pt idx="2326">
                        <c:v>1.1887615740691588</c:v>
                      </c:pt>
                      <c:pt idx="2327">
                        <c:v>1.1890046296305998</c:v>
                      </c:pt>
                      <c:pt idx="2328">
                        <c:v>1.1892476851847649</c:v>
                      </c:pt>
                      <c:pt idx="2329">
                        <c:v>1.1894907407389299</c:v>
                      </c:pt>
                      <c:pt idx="2330">
                        <c:v>1.1897337962930949</c:v>
                      </c:pt>
                      <c:pt idx="2331">
                        <c:v>1.18997685184726</c:v>
                      </c:pt>
                      <c:pt idx="2332">
                        <c:v>1.190219907408701</c:v>
                      </c:pt>
                      <c:pt idx="2333">
                        <c:v>1.190462962962866</c:v>
                      </c:pt>
                      <c:pt idx="2334">
                        <c:v>1.1907060185170311</c:v>
                      </c:pt>
                      <c:pt idx="2335">
                        <c:v>1.1909490740711961</c:v>
                      </c:pt>
                      <c:pt idx="2336">
                        <c:v>1.1911921296253611</c:v>
                      </c:pt>
                      <c:pt idx="2337">
                        <c:v>1.1914351851868021</c:v>
                      </c:pt>
                      <c:pt idx="2338">
                        <c:v>1.1916782407409672</c:v>
                      </c:pt>
                      <c:pt idx="2339">
                        <c:v>1.1919212962951322</c:v>
                      </c:pt>
                      <c:pt idx="2340">
                        <c:v>1.1921643518492973</c:v>
                      </c:pt>
                      <c:pt idx="2341">
                        <c:v>1.1924074074034623</c:v>
                      </c:pt>
                      <c:pt idx="2342">
                        <c:v>1.1926504629649033</c:v>
                      </c:pt>
                      <c:pt idx="2343">
                        <c:v>1.1928935185190683</c:v>
                      </c:pt>
                      <c:pt idx="2344">
                        <c:v>1.1931365740732334</c:v>
                      </c:pt>
                      <c:pt idx="2345">
                        <c:v>1.1933912037041781</c:v>
                      </c:pt>
                      <c:pt idx="2346">
                        <c:v>1.1936342592583431</c:v>
                      </c:pt>
                      <c:pt idx="2347">
                        <c:v>1.1938773148125081</c:v>
                      </c:pt>
                      <c:pt idx="2348">
                        <c:v>1.1941203703666732</c:v>
                      </c:pt>
                      <c:pt idx="2349">
                        <c:v>1.1943634259208382</c:v>
                      </c:pt>
                      <c:pt idx="2350">
                        <c:v>1.1946064814822792</c:v>
                      </c:pt>
                      <c:pt idx="2351">
                        <c:v>1.1948495370364443</c:v>
                      </c:pt>
                      <c:pt idx="2352">
                        <c:v>1.1950925925906093</c:v>
                      </c:pt>
                      <c:pt idx="2353">
                        <c:v>1.1953356481447743</c:v>
                      </c:pt>
                      <c:pt idx="2354">
                        <c:v>1.1955787036989394</c:v>
                      </c:pt>
                      <c:pt idx="2355">
                        <c:v>1.1958217592603804</c:v>
                      </c:pt>
                      <c:pt idx="2356">
                        <c:v>1.1960648148145454</c:v>
                      </c:pt>
                      <c:pt idx="2357">
                        <c:v>1.1963078703687104</c:v>
                      </c:pt>
                      <c:pt idx="2358">
                        <c:v>1.1965509259228755</c:v>
                      </c:pt>
                      <c:pt idx="2359">
                        <c:v>1.1967939814770405</c:v>
                      </c:pt>
                      <c:pt idx="2360">
                        <c:v>1.1970370370384815</c:v>
                      </c:pt>
                      <c:pt idx="2361">
                        <c:v>1.1972800925926466</c:v>
                      </c:pt>
                      <c:pt idx="2362">
                        <c:v>1.1975231481468116</c:v>
                      </c:pt>
                      <c:pt idx="2363">
                        <c:v>1.1977662037009766</c:v>
                      </c:pt>
                      <c:pt idx="2364">
                        <c:v>1.1980092592551417</c:v>
                      </c:pt>
                      <c:pt idx="2365">
                        <c:v>1.1982523148165827</c:v>
                      </c:pt>
                      <c:pt idx="2366">
                        <c:v>1.1984953703707477</c:v>
                      </c:pt>
                      <c:pt idx="2367">
                        <c:v>1.1987384259249128</c:v>
                      </c:pt>
                      <c:pt idx="2368">
                        <c:v>1.1989814814790778</c:v>
                      </c:pt>
                      <c:pt idx="2369">
                        <c:v>1.1992245370332428</c:v>
                      </c:pt>
                      <c:pt idx="2370">
                        <c:v>1.1994675925946838</c:v>
                      </c:pt>
                      <c:pt idx="2371">
                        <c:v>1.1997106481488489</c:v>
                      </c:pt>
                      <c:pt idx="2372">
                        <c:v>1.1999537037030139</c:v>
                      </c:pt>
                      <c:pt idx="2373">
                        <c:v>1.2001967592571789</c:v>
                      </c:pt>
                      <c:pt idx="2374">
                        <c:v>1.200439814811344</c:v>
                      </c:pt>
                      <c:pt idx="2375">
                        <c:v>1.200682870365509</c:v>
                      </c:pt>
                      <c:pt idx="2376">
                        <c:v>1.20092592592695</c:v>
                      </c:pt>
                      <c:pt idx="2377">
                        <c:v>1.2011689814811151</c:v>
                      </c:pt>
                      <c:pt idx="2378">
                        <c:v>1.2014120370352801</c:v>
                      </c:pt>
                      <c:pt idx="2379">
                        <c:v>1.2016550925894451</c:v>
                      </c:pt>
                      <c:pt idx="2380">
                        <c:v>1.2018981481436102</c:v>
                      </c:pt>
                      <c:pt idx="2381">
                        <c:v>1.2021412037050512</c:v>
                      </c:pt>
                      <c:pt idx="2382">
                        <c:v>1.2023842592592162</c:v>
                      </c:pt>
                      <c:pt idx="2383">
                        <c:v>1.2026273148133813</c:v>
                      </c:pt>
                      <c:pt idx="2384">
                        <c:v>1.2028703703675463</c:v>
                      </c:pt>
                      <c:pt idx="2385">
                        <c:v>1.2031134259217113</c:v>
                      </c:pt>
                      <c:pt idx="2386">
                        <c:v>1.2033564814831523</c:v>
                      </c:pt>
                      <c:pt idx="2387">
                        <c:v>1.2035995370373174</c:v>
                      </c:pt>
                      <c:pt idx="2388">
                        <c:v>1.2038425925914824</c:v>
                      </c:pt>
                      <c:pt idx="2389">
                        <c:v>1.2040856481456474</c:v>
                      </c:pt>
                      <c:pt idx="2390">
                        <c:v>1.2043287036998125</c:v>
                      </c:pt>
                      <c:pt idx="2391">
                        <c:v>1.2045717592612535</c:v>
                      </c:pt>
                      <c:pt idx="2392">
                        <c:v>1.2048148148154185</c:v>
                      </c:pt>
                      <c:pt idx="2393">
                        <c:v>1.2050578703695836</c:v>
                      </c:pt>
                      <c:pt idx="2394">
                        <c:v>1.2053125000005283</c:v>
                      </c:pt>
                      <c:pt idx="2395">
                        <c:v>1.2055555555546933</c:v>
                      </c:pt>
                      <c:pt idx="2396">
                        <c:v>1.2057986111088583</c:v>
                      </c:pt>
                      <c:pt idx="2397">
                        <c:v>1.2060416666630234</c:v>
                      </c:pt>
                      <c:pt idx="2398">
                        <c:v>1.2062847222171884</c:v>
                      </c:pt>
                      <c:pt idx="2399">
                        <c:v>1.2065277777786294</c:v>
                      </c:pt>
                      <c:pt idx="2400">
                        <c:v>1.2067708333327944</c:v>
                      </c:pt>
                      <c:pt idx="2401">
                        <c:v>1.2070138888869595</c:v>
                      </c:pt>
                      <c:pt idx="2402">
                        <c:v>1.2072569444411245</c:v>
                      </c:pt>
                      <c:pt idx="2403">
                        <c:v>1.2074999999952896</c:v>
                      </c:pt>
                      <c:pt idx="2404">
                        <c:v>1.2077430555567306</c:v>
                      </c:pt>
                      <c:pt idx="2405">
                        <c:v>1.2079861111108956</c:v>
                      </c:pt>
                      <c:pt idx="2406">
                        <c:v>1.2082291666650606</c:v>
                      </c:pt>
                      <c:pt idx="2407">
                        <c:v>1.2084722222192257</c:v>
                      </c:pt>
                      <c:pt idx="2408">
                        <c:v>1.2087152777733907</c:v>
                      </c:pt>
                      <c:pt idx="2409">
                        <c:v>1.2089583333348317</c:v>
                      </c:pt>
                      <c:pt idx="2410">
                        <c:v>1.2092013888889968</c:v>
                      </c:pt>
                      <c:pt idx="2411">
                        <c:v>1.2094444444431618</c:v>
                      </c:pt>
                      <c:pt idx="2412">
                        <c:v>1.2096874999973268</c:v>
                      </c:pt>
                      <c:pt idx="2413">
                        <c:v>1.2099305555514919</c:v>
                      </c:pt>
                      <c:pt idx="2414">
                        <c:v>1.2101736111129329</c:v>
                      </c:pt>
                      <c:pt idx="2415">
                        <c:v>1.2104166666670979</c:v>
                      </c:pt>
                      <c:pt idx="2416">
                        <c:v>1.2106597222212629</c:v>
                      </c:pt>
                      <c:pt idx="2417">
                        <c:v>1.210902777775428</c:v>
                      </c:pt>
                      <c:pt idx="2418">
                        <c:v>1.211145833329593</c:v>
                      </c:pt>
                      <c:pt idx="2419">
                        <c:v>1.2113888888837581</c:v>
                      </c:pt>
                      <c:pt idx="2420">
                        <c:v>1.2116319444451991</c:v>
                      </c:pt>
                      <c:pt idx="2421">
                        <c:v>1.2118749999993641</c:v>
                      </c:pt>
                      <c:pt idx="2422">
                        <c:v>1.2121180555535291</c:v>
                      </c:pt>
                      <c:pt idx="2423">
                        <c:v>1.2123611111076942</c:v>
                      </c:pt>
                      <c:pt idx="2424">
                        <c:v>1.2126041666618592</c:v>
                      </c:pt>
                      <c:pt idx="2425">
                        <c:v>1.2128472222233002</c:v>
                      </c:pt>
                      <c:pt idx="2426">
                        <c:v>1.2130902777774653</c:v>
                      </c:pt>
                      <c:pt idx="2427">
                        <c:v>1.2133333333316303</c:v>
                      </c:pt>
                      <c:pt idx="2428">
                        <c:v>1.2135763888857953</c:v>
                      </c:pt>
                      <c:pt idx="2429">
                        <c:v>1.2138194444399604</c:v>
                      </c:pt>
                      <c:pt idx="2430">
                        <c:v>1.2140625000014014</c:v>
                      </c:pt>
                      <c:pt idx="2431">
                        <c:v>1.2143055555555664</c:v>
                      </c:pt>
                      <c:pt idx="2432">
                        <c:v>1.2145486111097314</c:v>
                      </c:pt>
                      <c:pt idx="2433">
                        <c:v>1.2147916666638965</c:v>
                      </c:pt>
                      <c:pt idx="2434">
                        <c:v>1.2150347222180615</c:v>
                      </c:pt>
                      <c:pt idx="2435">
                        <c:v>1.2152777777795025</c:v>
                      </c:pt>
                      <c:pt idx="2436">
                        <c:v>1.2155208333336676</c:v>
                      </c:pt>
                      <c:pt idx="2437">
                        <c:v>1.2157638888878326</c:v>
                      </c:pt>
                      <c:pt idx="2438">
                        <c:v>1.2160069444419976</c:v>
                      </c:pt>
                      <c:pt idx="2439">
                        <c:v>1.2162499999961627</c:v>
                      </c:pt>
                      <c:pt idx="2440">
                        <c:v>1.2164930555576037</c:v>
                      </c:pt>
                      <c:pt idx="2441">
                        <c:v>1.2167361111117687</c:v>
                      </c:pt>
                      <c:pt idx="2442">
                        <c:v>1.2169907407427134</c:v>
                      </c:pt>
                      <c:pt idx="2443">
                        <c:v>1.2172337962968784</c:v>
                      </c:pt>
                      <c:pt idx="2444">
                        <c:v>1.2174768518510435</c:v>
                      </c:pt>
                      <c:pt idx="2445">
                        <c:v>1.2177199074052085</c:v>
                      </c:pt>
                      <c:pt idx="2446">
                        <c:v>1.2179629629593736</c:v>
                      </c:pt>
                      <c:pt idx="2447">
                        <c:v>1.2182060185135386</c:v>
                      </c:pt>
                      <c:pt idx="2448">
                        <c:v>1.2184490740749796</c:v>
                      </c:pt>
                      <c:pt idx="2449">
                        <c:v>1.2186921296291446</c:v>
                      </c:pt>
                      <c:pt idx="2450">
                        <c:v>1.2189351851833097</c:v>
                      </c:pt>
                      <c:pt idx="2451">
                        <c:v>1.2191782407374747</c:v>
                      </c:pt>
                      <c:pt idx="2452">
                        <c:v>1.2194212962916398</c:v>
                      </c:pt>
                      <c:pt idx="2453">
                        <c:v>1.2196643518530808</c:v>
                      </c:pt>
                      <c:pt idx="2454">
                        <c:v>1.2199074074072458</c:v>
                      </c:pt>
                      <c:pt idx="2455">
                        <c:v>1.2201504629614108</c:v>
                      </c:pt>
                      <c:pt idx="2456">
                        <c:v>1.2203935185155759</c:v>
                      </c:pt>
                      <c:pt idx="2457">
                        <c:v>1.2206365740697409</c:v>
                      </c:pt>
                      <c:pt idx="2458">
                        <c:v>1.2208796296311819</c:v>
                      </c:pt>
                      <c:pt idx="2459">
                        <c:v>1.2211226851853469</c:v>
                      </c:pt>
                      <c:pt idx="2460">
                        <c:v>1.221365740739512</c:v>
                      </c:pt>
                      <c:pt idx="2461">
                        <c:v>1.221608796293677</c:v>
                      </c:pt>
                      <c:pt idx="2462">
                        <c:v>1.2218518518478421</c:v>
                      </c:pt>
                      <c:pt idx="2463">
                        <c:v>1.2220949074092831</c:v>
                      </c:pt>
                      <c:pt idx="2464">
                        <c:v>1.2223379629634481</c:v>
                      </c:pt>
                      <c:pt idx="2465">
                        <c:v>1.2225810185176131</c:v>
                      </c:pt>
                      <c:pt idx="2466">
                        <c:v>1.2228240740717782</c:v>
                      </c:pt>
                      <c:pt idx="2467">
                        <c:v>1.2230671296259432</c:v>
                      </c:pt>
                      <c:pt idx="2468">
                        <c:v>1.2233101851801083</c:v>
                      </c:pt>
                      <c:pt idx="2469">
                        <c:v>1.2235532407415493</c:v>
                      </c:pt>
                      <c:pt idx="2470">
                        <c:v>1.2237962962957143</c:v>
                      </c:pt>
                      <c:pt idx="2471">
                        <c:v>1.2240393518498793</c:v>
                      </c:pt>
                      <c:pt idx="2472">
                        <c:v>1.2242824074040444</c:v>
                      </c:pt>
                      <c:pt idx="2473">
                        <c:v>1.2245254629582094</c:v>
                      </c:pt>
                      <c:pt idx="2474">
                        <c:v>1.2247685185196504</c:v>
                      </c:pt>
                      <c:pt idx="2475">
                        <c:v>1.2250115740738154</c:v>
                      </c:pt>
                      <c:pt idx="2476">
                        <c:v>1.2252546296279805</c:v>
                      </c:pt>
                      <c:pt idx="2477">
                        <c:v>1.2254976851821455</c:v>
                      </c:pt>
                      <c:pt idx="2478">
                        <c:v>1.2257407407363106</c:v>
                      </c:pt>
                      <c:pt idx="2479">
                        <c:v>1.2259837962977516</c:v>
                      </c:pt>
                      <c:pt idx="2480">
                        <c:v>1.2262268518519166</c:v>
                      </c:pt>
                      <c:pt idx="2481">
                        <c:v>1.2264699074060816</c:v>
                      </c:pt>
                      <c:pt idx="2482">
                        <c:v>1.2267129629602467</c:v>
                      </c:pt>
                      <c:pt idx="2483">
                        <c:v>1.2269560185144117</c:v>
                      </c:pt>
                      <c:pt idx="2484">
                        <c:v>1.2271990740758527</c:v>
                      </c:pt>
                      <c:pt idx="2485">
                        <c:v>1.2274421296300178</c:v>
                      </c:pt>
                      <c:pt idx="2486">
                        <c:v>1.2276851851841828</c:v>
                      </c:pt>
                      <c:pt idx="2487">
                        <c:v>1.2279282407383478</c:v>
                      </c:pt>
                      <c:pt idx="2488">
                        <c:v>1.2281712962925129</c:v>
                      </c:pt>
                      <c:pt idx="2489">
                        <c:v>1.2284143518539539</c:v>
                      </c:pt>
                      <c:pt idx="2490">
                        <c:v>1.2286689814776226</c:v>
                      </c:pt>
                      <c:pt idx="2491">
                        <c:v>1.2289120370390636</c:v>
                      </c:pt>
                      <c:pt idx="2492">
                        <c:v>1.2291550925932286</c:v>
                      </c:pt>
                      <c:pt idx="2493">
                        <c:v>1.2293981481473937</c:v>
                      </c:pt>
                      <c:pt idx="2494">
                        <c:v>1.2296412037015587</c:v>
                      </c:pt>
                      <c:pt idx="2495">
                        <c:v>1.2298842592557238</c:v>
                      </c:pt>
                      <c:pt idx="2496">
                        <c:v>1.2301273148098888</c:v>
                      </c:pt>
                      <c:pt idx="2497">
                        <c:v>1.2303703703713298</c:v>
                      </c:pt>
                      <c:pt idx="2498">
                        <c:v>1.2306134259254948</c:v>
                      </c:pt>
                      <c:pt idx="2499">
                        <c:v>1.2308564814796599</c:v>
                      </c:pt>
                      <c:pt idx="2500">
                        <c:v>1.2310995370338249</c:v>
                      </c:pt>
                      <c:pt idx="2501">
                        <c:v>1.2313425925879899</c:v>
                      </c:pt>
                      <c:pt idx="2502">
                        <c:v>1.2315856481494309</c:v>
                      </c:pt>
                      <c:pt idx="2503">
                        <c:v>1.231828703703596</c:v>
                      </c:pt>
                      <c:pt idx="2504">
                        <c:v>1.232071759257761</c:v>
                      </c:pt>
                      <c:pt idx="2505">
                        <c:v>1.2323148148119261</c:v>
                      </c:pt>
                      <c:pt idx="2506">
                        <c:v>1.2325578703660911</c:v>
                      </c:pt>
                      <c:pt idx="2507">
                        <c:v>1.2328009259275321</c:v>
                      </c:pt>
                      <c:pt idx="2508">
                        <c:v>1.2330439814816971</c:v>
                      </c:pt>
                      <c:pt idx="2509">
                        <c:v>1.2332870370358622</c:v>
                      </c:pt>
                      <c:pt idx="2510">
                        <c:v>1.2335300925900272</c:v>
                      </c:pt>
                      <c:pt idx="2511">
                        <c:v>1.2337731481441923</c:v>
                      </c:pt>
                      <c:pt idx="2512">
                        <c:v>1.2340162037056333</c:v>
                      </c:pt>
                      <c:pt idx="2513">
                        <c:v>1.2342592592597983</c:v>
                      </c:pt>
                      <c:pt idx="2514">
                        <c:v>1.2345023148139633</c:v>
                      </c:pt>
                      <c:pt idx="2515">
                        <c:v>1.2347453703681284</c:v>
                      </c:pt>
                      <c:pt idx="2516">
                        <c:v>1.2349884259222934</c:v>
                      </c:pt>
                      <c:pt idx="2517">
                        <c:v>1.2352314814764584</c:v>
                      </c:pt>
                      <c:pt idx="2518">
                        <c:v>1.2354745370378994</c:v>
                      </c:pt>
                      <c:pt idx="2519">
                        <c:v>1.2357175925920645</c:v>
                      </c:pt>
                      <c:pt idx="2520">
                        <c:v>1.2359606481462295</c:v>
                      </c:pt>
                      <c:pt idx="2521">
                        <c:v>1.2362037037003946</c:v>
                      </c:pt>
                      <c:pt idx="2522">
                        <c:v>1.2364467592545596</c:v>
                      </c:pt>
                      <c:pt idx="2523">
                        <c:v>1.2366898148160006</c:v>
                      </c:pt>
                      <c:pt idx="2524">
                        <c:v>1.2369328703701656</c:v>
                      </c:pt>
                      <c:pt idx="2525">
                        <c:v>1.2371759259243307</c:v>
                      </c:pt>
                      <c:pt idx="2526">
                        <c:v>1.2374189814784957</c:v>
                      </c:pt>
                      <c:pt idx="2527">
                        <c:v>1.2376620370326608</c:v>
                      </c:pt>
                      <c:pt idx="2528">
                        <c:v>1.2379050925941018</c:v>
                      </c:pt>
                      <c:pt idx="2529">
                        <c:v>1.2381481481482668</c:v>
                      </c:pt>
                      <c:pt idx="2530">
                        <c:v>1.2383912037024318</c:v>
                      </c:pt>
                      <c:pt idx="2531">
                        <c:v>1.2386342592565969</c:v>
                      </c:pt>
                      <c:pt idx="2532">
                        <c:v>1.2388773148107619</c:v>
                      </c:pt>
                      <c:pt idx="2533">
                        <c:v>1.2391203703722029</c:v>
                      </c:pt>
                      <c:pt idx="2534">
                        <c:v>1.2393634259263679</c:v>
                      </c:pt>
                      <c:pt idx="2535">
                        <c:v>1.239606481480533</c:v>
                      </c:pt>
                      <c:pt idx="2536">
                        <c:v>1.239849537034698</c:v>
                      </c:pt>
                      <c:pt idx="2537">
                        <c:v>1.2400925925888631</c:v>
                      </c:pt>
                      <c:pt idx="2538">
                        <c:v>1.2403472222198078</c:v>
                      </c:pt>
                      <c:pt idx="2539">
                        <c:v>1.2405902777739728</c:v>
                      </c:pt>
                      <c:pt idx="2540">
                        <c:v>1.2408333333354138</c:v>
                      </c:pt>
                      <c:pt idx="2541">
                        <c:v>1.2410763888895788</c:v>
                      </c:pt>
                      <c:pt idx="2542">
                        <c:v>1.2413194444437439</c:v>
                      </c:pt>
                      <c:pt idx="2543">
                        <c:v>1.2415624999979089</c:v>
                      </c:pt>
                      <c:pt idx="2544">
                        <c:v>1.2418055555520739</c:v>
                      </c:pt>
                      <c:pt idx="2545">
                        <c:v>1.242048611106239</c:v>
                      </c:pt>
                      <c:pt idx="2546">
                        <c:v>1.24229166666768</c:v>
                      </c:pt>
                      <c:pt idx="2547">
                        <c:v>1.242534722221845</c:v>
                      </c:pt>
                      <c:pt idx="2548">
                        <c:v>1.2427777777760101</c:v>
                      </c:pt>
                      <c:pt idx="2549">
                        <c:v>1.2430208333301751</c:v>
                      </c:pt>
                      <c:pt idx="2550">
                        <c:v>1.2432638888843401</c:v>
                      </c:pt>
                      <c:pt idx="2551">
                        <c:v>1.2435069444457811</c:v>
                      </c:pt>
                      <c:pt idx="2552">
                        <c:v>1.2437499999999462</c:v>
                      </c:pt>
                      <c:pt idx="2553">
                        <c:v>1.2439930555541112</c:v>
                      </c:pt>
                      <c:pt idx="2554">
                        <c:v>1.2442361111082763</c:v>
                      </c:pt>
                      <c:pt idx="2555">
                        <c:v>1.2444791666624413</c:v>
                      </c:pt>
                      <c:pt idx="2556">
                        <c:v>1.2447222222238823</c:v>
                      </c:pt>
                      <c:pt idx="2557">
                        <c:v>1.2449652777780473</c:v>
                      </c:pt>
                      <c:pt idx="2558">
                        <c:v>1.2452083333322124</c:v>
                      </c:pt>
                      <c:pt idx="2559">
                        <c:v>1.2454513888863774</c:v>
                      </c:pt>
                      <c:pt idx="2560">
                        <c:v>1.2456944444405424</c:v>
                      </c:pt>
                      <c:pt idx="2561">
                        <c:v>1.2459375000019834</c:v>
                      </c:pt>
                      <c:pt idx="2562">
                        <c:v>1.2461805555561485</c:v>
                      </c:pt>
                      <c:pt idx="2563">
                        <c:v>1.2464236111103135</c:v>
                      </c:pt>
                      <c:pt idx="2564">
                        <c:v>1.2466666666644786</c:v>
                      </c:pt>
                      <c:pt idx="2565">
                        <c:v>1.2469097222186436</c:v>
                      </c:pt>
                      <c:pt idx="2566">
                        <c:v>1.2471527777728086</c:v>
                      </c:pt>
                      <c:pt idx="2567">
                        <c:v>1.2473958333342496</c:v>
                      </c:pt>
                      <c:pt idx="2568">
                        <c:v>1.2476388888884147</c:v>
                      </c:pt>
                      <c:pt idx="2569">
                        <c:v>1.2478819444425797</c:v>
                      </c:pt>
                      <c:pt idx="2570">
                        <c:v>1.2481249999967448</c:v>
                      </c:pt>
                      <c:pt idx="2571">
                        <c:v>1.2483680555509098</c:v>
                      </c:pt>
                      <c:pt idx="2572">
                        <c:v>1.2486111111123508</c:v>
                      </c:pt>
                      <c:pt idx="2573">
                        <c:v>1.2488541666665158</c:v>
                      </c:pt>
                      <c:pt idx="2574">
                        <c:v>1.2490972222206809</c:v>
                      </c:pt>
                      <c:pt idx="2575">
                        <c:v>1.2493402777748459</c:v>
                      </c:pt>
                      <c:pt idx="2576">
                        <c:v>1.2495833333290109</c:v>
                      </c:pt>
                      <c:pt idx="2577">
                        <c:v>1.2498263888904519</c:v>
                      </c:pt>
                      <c:pt idx="2578">
                        <c:v>1.250069444444617</c:v>
                      </c:pt>
                      <c:pt idx="2579">
                        <c:v>1.250312499998782</c:v>
                      </c:pt>
                      <c:pt idx="2580">
                        <c:v>1.2505555555529471</c:v>
                      </c:pt>
                      <c:pt idx="2581">
                        <c:v>1.2507986111071121</c:v>
                      </c:pt>
                      <c:pt idx="2582">
                        <c:v>1.2510416666685531</c:v>
                      </c:pt>
                      <c:pt idx="2583">
                        <c:v>1.2512847222227181</c:v>
                      </c:pt>
                      <c:pt idx="2584">
                        <c:v>1.2515277777768832</c:v>
                      </c:pt>
                      <c:pt idx="2585">
                        <c:v>1.2517708333310482</c:v>
                      </c:pt>
                      <c:pt idx="2586">
                        <c:v>1.2520254629619929</c:v>
                      </c:pt>
                      <c:pt idx="2587">
                        <c:v>1.2522685185161579</c:v>
                      </c:pt>
                      <c:pt idx="2588">
                        <c:v>1.252511574070323</c:v>
                      </c:pt>
                      <c:pt idx="2589">
                        <c:v>1.252754629624488</c:v>
                      </c:pt>
                      <c:pt idx="2590">
                        <c:v>1.252997685185929</c:v>
                      </c:pt>
                      <c:pt idx="2591">
                        <c:v>1.2532407407400941</c:v>
                      </c:pt>
                      <c:pt idx="2592">
                        <c:v>1.2534837962942591</c:v>
                      </c:pt>
                      <c:pt idx="2593">
                        <c:v>1.2537268518484241</c:v>
                      </c:pt>
                      <c:pt idx="2594">
                        <c:v>1.2539699074025892</c:v>
                      </c:pt>
                      <c:pt idx="2595">
                        <c:v>1.2542129629640302</c:v>
                      </c:pt>
                      <c:pt idx="2596">
                        <c:v>1.2544560185181952</c:v>
                      </c:pt>
                      <c:pt idx="2597">
                        <c:v>1.2546990740723603</c:v>
                      </c:pt>
                      <c:pt idx="2598">
                        <c:v>1.2549421296265253</c:v>
                      </c:pt>
                      <c:pt idx="2599">
                        <c:v>1.2551851851806903</c:v>
                      </c:pt>
                      <c:pt idx="2600">
                        <c:v>1.2554282407421313</c:v>
                      </c:pt>
                      <c:pt idx="2601">
                        <c:v>1.2556712962962964</c:v>
                      </c:pt>
                      <c:pt idx="2602">
                        <c:v>1.2559143518504614</c:v>
                      </c:pt>
                      <c:pt idx="2603">
                        <c:v>1.2561574074046264</c:v>
                      </c:pt>
                      <c:pt idx="2604">
                        <c:v>1.2564004629587915</c:v>
                      </c:pt>
                      <c:pt idx="2605">
                        <c:v>1.2566435185202325</c:v>
                      </c:pt>
                      <c:pt idx="2606">
                        <c:v>1.2568865740743975</c:v>
                      </c:pt>
                      <c:pt idx="2607">
                        <c:v>1.2571296296285626</c:v>
                      </c:pt>
                      <c:pt idx="2608">
                        <c:v>1.2573726851827276</c:v>
                      </c:pt>
                      <c:pt idx="2609">
                        <c:v>1.2576157407368926</c:v>
                      </c:pt>
                      <c:pt idx="2610">
                        <c:v>1.2578587962983336</c:v>
                      </c:pt>
                      <c:pt idx="2611">
                        <c:v>1.2581018518524987</c:v>
                      </c:pt>
                      <c:pt idx="2612">
                        <c:v>1.2583449074066637</c:v>
                      </c:pt>
                      <c:pt idx="2613">
                        <c:v>1.2585879629608288</c:v>
                      </c:pt>
                      <c:pt idx="2614">
                        <c:v>1.2588310185149938</c:v>
                      </c:pt>
                      <c:pt idx="2615">
                        <c:v>1.2590740740691588</c:v>
                      </c:pt>
                      <c:pt idx="2616">
                        <c:v>1.2593171296305998</c:v>
                      </c:pt>
                      <c:pt idx="2617">
                        <c:v>1.2595601851847649</c:v>
                      </c:pt>
                      <c:pt idx="2618">
                        <c:v>1.2598032407389299</c:v>
                      </c:pt>
                      <c:pt idx="2619">
                        <c:v>1.2600462962930949</c:v>
                      </c:pt>
                      <c:pt idx="2620">
                        <c:v>1.26028935184726</c:v>
                      </c:pt>
                      <c:pt idx="2621">
                        <c:v>1.260532407408701</c:v>
                      </c:pt>
                      <c:pt idx="2622">
                        <c:v>1.260775462962866</c:v>
                      </c:pt>
                      <c:pt idx="2623">
                        <c:v>1.2610185185170311</c:v>
                      </c:pt>
                      <c:pt idx="2624">
                        <c:v>1.2612615740711961</c:v>
                      </c:pt>
                      <c:pt idx="2625">
                        <c:v>1.2615046296253611</c:v>
                      </c:pt>
                      <c:pt idx="2626">
                        <c:v>1.2617476851868021</c:v>
                      </c:pt>
                      <c:pt idx="2627">
                        <c:v>1.2619907407409672</c:v>
                      </c:pt>
                      <c:pt idx="2628">
                        <c:v>1.2622337962951322</c:v>
                      </c:pt>
                      <c:pt idx="2629">
                        <c:v>1.2624768518492973</c:v>
                      </c:pt>
                      <c:pt idx="2630">
                        <c:v>1.2627199074034623</c:v>
                      </c:pt>
                      <c:pt idx="2631">
                        <c:v>1.2629629629649033</c:v>
                      </c:pt>
                      <c:pt idx="2632">
                        <c:v>1.2632060185190683</c:v>
                      </c:pt>
                      <c:pt idx="2633">
                        <c:v>1.2634490740732334</c:v>
                      </c:pt>
                      <c:pt idx="2634">
                        <c:v>1.2637037037041781</c:v>
                      </c:pt>
                      <c:pt idx="2635">
                        <c:v>1.2639467592583431</c:v>
                      </c:pt>
                      <c:pt idx="2636">
                        <c:v>1.2641898148125081</c:v>
                      </c:pt>
                      <c:pt idx="2637">
                        <c:v>1.2644328703666732</c:v>
                      </c:pt>
                      <c:pt idx="2638">
                        <c:v>1.2646759259208382</c:v>
                      </c:pt>
                      <c:pt idx="2639">
                        <c:v>1.2649189814822792</c:v>
                      </c:pt>
                      <c:pt idx="2640">
                        <c:v>1.2651620370364443</c:v>
                      </c:pt>
                      <c:pt idx="2641">
                        <c:v>1.2654050925906093</c:v>
                      </c:pt>
                      <c:pt idx="2642">
                        <c:v>1.2656481481447743</c:v>
                      </c:pt>
                      <c:pt idx="2643">
                        <c:v>1.2658912036989394</c:v>
                      </c:pt>
                      <c:pt idx="2644">
                        <c:v>1.2661342592603804</c:v>
                      </c:pt>
                      <c:pt idx="2645">
                        <c:v>1.2663773148145454</c:v>
                      </c:pt>
                      <c:pt idx="2646">
                        <c:v>1.2666203703687104</c:v>
                      </c:pt>
                      <c:pt idx="2647">
                        <c:v>1.2668634259228755</c:v>
                      </c:pt>
                      <c:pt idx="2648">
                        <c:v>1.2671064814770405</c:v>
                      </c:pt>
                      <c:pt idx="2649">
                        <c:v>1.2673495370384815</c:v>
                      </c:pt>
                      <c:pt idx="2650">
                        <c:v>1.2675925925926466</c:v>
                      </c:pt>
                      <c:pt idx="2651">
                        <c:v>1.2678356481468116</c:v>
                      </c:pt>
                      <c:pt idx="2652">
                        <c:v>1.2680787037009766</c:v>
                      </c:pt>
                      <c:pt idx="2653">
                        <c:v>1.2683217592551417</c:v>
                      </c:pt>
                      <c:pt idx="2654">
                        <c:v>1.2685648148165827</c:v>
                      </c:pt>
                      <c:pt idx="2655">
                        <c:v>1.2688078703707477</c:v>
                      </c:pt>
                      <c:pt idx="2656">
                        <c:v>1.2690509259249128</c:v>
                      </c:pt>
                      <c:pt idx="2657">
                        <c:v>1.2692939814790778</c:v>
                      </c:pt>
                      <c:pt idx="2658">
                        <c:v>1.2695370370332428</c:v>
                      </c:pt>
                      <c:pt idx="2659">
                        <c:v>1.2697800925946838</c:v>
                      </c:pt>
                      <c:pt idx="2660">
                        <c:v>1.2700231481488489</c:v>
                      </c:pt>
                      <c:pt idx="2661">
                        <c:v>1.2702662037030139</c:v>
                      </c:pt>
                      <c:pt idx="2662">
                        <c:v>1.2705092592571789</c:v>
                      </c:pt>
                      <c:pt idx="2663">
                        <c:v>1.270752314811344</c:v>
                      </c:pt>
                      <c:pt idx="2664">
                        <c:v>1.270995370365509</c:v>
                      </c:pt>
                      <c:pt idx="2665">
                        <c:v>1.27123842592695</c:v>
                      </c:pt>
                      <c:pt idx="2666">
                        <c:v>1.2714814814811151</c:v>
                      </c:pt>
                      <c:pt idx="2667">
                        <c:v>1.2717245370352801</c:v>
                      </c:pt>
                      <c:pt idx="2668">
                        <c:v>1.2719675925894451</c:v>
                      </c:pt>
                      <c:pt idx="2669">
                        <c:v>1.2722106481436102</c:v>
                      </c:pt>
                      <c:pt idx="2670">
                        <c:v>1.2724537037050512</c:v>
                      </c:pt>
                      <c:pt idx="2671">
                        <c:v>1.2726967592592162</c:v>
                      </c:pt>
                      <c:pt idx="2672">
                        <c:v>1.2729398148133813</c:v>
                      </c:pt>
                      <c:pt idx="2673">
                        <c:v>1.2731828703675463</c:v>
                      </c:pt>
                      <c:pt idx="2674">
                        <c:v>1.2734259259217113</c:v>
                      </c:pt>
                      <c:pt idx="2675">
                        <c:v>1.2736689814831523</c:v>
                      </c:pt>
                      <c:pt idx="2676">
                        <c:v>1.2739120370373174</c:v>
                      </c:pt>
                      <c:pt idx="2677">
                        <c:v>1.2741550925914824</c:v>
                      </c:pt>
                      <c:pt idx="2678">
                        <c:v>1.2743981481456474</c:v>
                      </c:pt>
                      <c:pt idx="2679">
                        <c:v>1.2746412036998125</c:v>
                      </c:pt>
                      <c:pt idx="2680">
                        <c:v>1.2748842592612535</c:v>
                      </c:pt>
                      <c:pt idx="2681">
                        <c:v>1.2751273148154185</c:v>
                      </c:pt>
                      <c:pt idx="2682">
                        <c:v>1.2753703703695836</c:v>
                      </c:pt>
                      <c:pt idx="2683">
                        <c:v>1.2756250000005283</c:v>
                      </c:pt>
                      <c:pt idx="2684">
                        <c:v>1.2758680555546933</c:v>
                      </c:pt>
                      <c:pt idx="2685">
                        <c:v>1.2761111111088583</c:v>
                      </c:pt>
                      <c:pt idx="2686">
                        <c:v>1.2763541666630234</c:v>
                      </c:pt>
                      <c:pt idx="2687">
                        <c:v>1.2765972222171884</c:v>
                      </c:pt>
                      <c:pt idx="2688">
                        <c:v>1.2768402777786294</c:v>
                      </c:pt>
                      <c:pt idx="2689">
                        <c:v>1.2770833333327944</c:v>
                      </c:pt>
                      <c:pt idx="2690">
                        <c:v>1.2773263888869595</c:v>
                      </c:pt>
                      <c:pt idx="2691">
                        <c:v>1.2775694444411245</c:v>
                      </c:pt>
                      <c:pt idx="2692">
                        <c:v>1.2778124999952896</c:v>
                      </c:pt>
                      <c:pt idx="2693">
                        <c:v>1.2780555555567306</c:v>
                      </c:pt>
                      <c:pt idx="2694">
                        <c:v>1.2782986111108956</c:v>
                      </c:pt>
                      <c:pt idx="2695">
                        <c:v>1.2785416666650606</c:v>
                      </c:pt>
                      <c:pt idx="2696">
                        <c:v>1.2787847222192257</c:v>
                      </c:pt>
                      <c:pt idx="2697">
                        <c:v>1.2790277777733907</c:v>
                      </c:pt>
                      <c:pt idx="2698">
                        <c:v>1.2792708333348317</c:v>
                      </c:pt>
                      <c:pt idx="2699">
                        <c:v>1.2795138888889968</c:v>
                      </c:pt>
                      <c:pt idx="2700">
                        <c:v>1.2797569444431618</c:v>
                      </c:pt>
                      <c:pt idx="2701">
                        <c:v>1.2799999999973268</c:v>
                      </c:pt>
                      <c:pt idx="2702">
                        <c:v>1.2802430555514919</c:v>
                      </c:pt>
                      <c:pt idx="2703">
                        <c:v>1.2804861111129329</c:v>
                      </c:pt>
                      <c:pt idx="2704">
                        <c:v>1.2807291666670979</c:v>
                      </c:pt>
                      <c:pt idx="2705">
                        <c:v>1.2809722222212629</c:v>
                      </c:pt>
                      <c:pt idx="2706">
                        <c:v>1.281215277775428</c:v>
                      </c:pt>
                      <c:pt idx="2707">
                        <c:v>1.281458333329593</c:v>
                      </c:pt>
                      <c:pt idx="2708">
                        <c:v>1.2817013888837581</c:v>
                      </c:pt>
                      <c:pt idx="2709">
                        <c:v>1.2819444444451991</c:v>
                      </c:pt>
                      <c:pt idx="2710">
                        <c:v>1.2821874999993641</c:v>
                      </c:pt>
                      <c:pt idx="2711">
                        <c:v>1.2824305555535291</c:v>
                      </c:pt>
                      <c:pt idx="2712">
                        <c:v>1.2826736111076942</c:v>
                      </c:pt>
                      <c:pt idx="2713">
                        <c:v>1.2829166666618592</c:v>
                      </c:pt>
                      <c:pt idx="2714">
                        <c:v>1.2831597222233002</c:v>
                      </c:pt>
                      <c:pt idx="2715">
                        <c:v>1.2834027777774653</c:v>
                      </c:pt>
                      <c:pt idx="2716">
                        <c:v>1.2836458333316303</c:v>
                      </c:pt>
                      <c:pt idx="2717">
                        <c:v>1.2838888888857953</c:v>
                      </c:pt>
                      <c:pt idx="2718">
                        <c:v>1.2841319444399604</c:v>
                      </c:pt>
                      <c:pt idx="2719">
                        <c:v>1.2843750000014014</c:v>
                      </c:pt>
                      <c:pt idx="2720">
                        <c:v>1.2846180555555664</c:v>
                      </c:pt>
                      <c:pt idx="2721">
                        <c:v>1.2848611111097314</c:v>
                      </c:pt>
                      <c:pt idx="2722">
                        <c:v>1.2851041666638965</c:v>
                      </c:pt>
                      <c:pt idx="2723">
                        <c:v>1.2853472222180615</c:v>
                      </c:pt>
                      <c:pt idx="2724">
                        <c:v>1.2855902777795025</c:v>
                      </c:pt>
                      <c:pt idx="2725">
                        <c:v>1.2858333333336676</c:v>
                      </c:pt>
                      <c:pt idx="2726">
                        <c:v>1.2860763888878326</c:v>
                      </c:pt>
                      <c:pt idx="2727">
                        <c:v>1.2863194444419976</c:v>
                      </c:pt>
                      <c:pt idx="2728">
                        <c:v>1.2865624999961627</c:v>
                      </c:pt>
                      <c:pt idx="2729">
                        <c:v>1.2868055555576037</c:v>
                      </c:pt>
                      <c:pt idx="2730">
                        <c:v>1.2870486111117687</c:v>
                      </c:pt>
                      <c:pt idx="2731">
                        <c:v>1.2873032407427134</c:v>
                      </c:pt>
                      <c:pt idx="2732">
                        <c:v>1.2875462962968784</c:v>
                      </c:pt>
                      <c:pt idx="2733">
                        <c:v>1.2877893518510435</c:v>
                      </c:pt>
                      <c:pt idx="2734">
                        <c:v>1.2880324074052085</c:v>
                      </c:pt>
                      <c:pt idx="2735">
                        <c:v>1.2882754629593736</c:v>
                      </c:pt>
                      <c:pt idx="2736">
                        <c:v>1.2885185185135386</c:v>
                      </c:pt>
                      <c:pt idx="2737">
                        <c:v>1.2887615740749796</c:v>
                      </c:pt>
                      <c:pt idx="2738">
                        <c:v>1.2890046296291446</c:v>
                      </c:pt>
                      <c:pt idx="2739">
                        <c:v>1.2892476851833097</c:v>
                      </c:pt>
                      <c:pt idx="2740">
                        <c:v>1.2894907407374747</c:v>
                      </c:pt>
                      <c:pt idx="2741">
                        <c:v>1.2897337962916398</c:v>
                      </c:pt>
                      <c:pt idx="2742">
                        <c:v>1.2899768518530808</c:v>
                      </c:pt>
                      <c:pt idx="2743">
                        <c:v>1.2902199074072458</c:v>
                      </c:pt>
                      <c:pt idx="2744">
                        <c:v>1.2904629629614108</c:v>
                      </c:pt>
                      <c:pt idx="2745">
                        <c:v>1.2907060185155759</c:v>
                      </c:pt>
                      <c:pt idx="2746">
                        <c:v>1.2909490740697409</c:v>
                      </c:pt>
                      <c:pt idx="2747">
                        <c:v>1.2911921296311819</c:v>
                      </c:pt>
                      <c:pt idx="2748">
                        <c:v>1.2914351851853469</c:v>
                      </c:pt>
                      <c:pt idx="2749">
                        <c:v>1.291678240739512</c:v>
                      </c:pt>
                      <c:pt idx="2750">
                        <c:v>1.291921296293677</c:v>
                      </c:pt>
                      <c:pt idx="2751">
                        <c:v>1.2921643518478421</c:v>
                      </c:pt>
                      <c:pt idx="2752">
                        <c:v>1.2924074074092831</c:v>
                      </c:pt>
                      <c:pt idx="2753">
                        <c:v>1.2926504629634481</c:v>
                      </c:pt>
                      <c:pt idx="2754">
                        <c:v>1.2928935185176131</c:v>
                      </c:pt>
                      <c:pt idx="2755">
                        <c:v>1.2931365740717782</c:v>
                      </c:pt>
                      <c:pt idx="2756">
                        <c:v>1.2933796296259432</c:v>
                      </c:pt>
                      <c:pt idx="2757">
                        <c:v>1.2936226851801083</c:v>
                      </c:pt>
                      <c:pt idx="2758">
                        <c:v>1.2938657407415493</c:v>
                      </c:pt>
                      <c:pt idx="2759">
                        <c:v>1.2941087962957143</c:v>
                      </c:pt>
                      <c:pt idx="2760">
                        <c:v>1.2943518518498793</c:v>
                      </c:pt>
                      <c:pt idx="2761">
                        <c:v>1.2945949074040444</c:v>
                      </c:pt>
                      <c:pt idx="2762">
                        <c:v>1.2948379629582094</c:v>
                      </c:pt>
                      <c:pt idx="2763">
                        <c:v>1.2950810185196504</c:v>
                      </c:pt>
                      <c:pt idx="2764">
                        <c:v>1.2953240740738154</c:v>
                      </c:pt>
                      <c:pt idx="2765">
                        <c:v>1.2955671296279805</c:v>
                      </c:pt>
                      <c:pt idx="2766">
                        <c:v>1.2958101851821455</c:v>
                      </c:pt>
                      <c:pt idx="2767">
                        <c:v>1.2960532407363106</c:v>
                      </c:pt>
                      <c:pt idx="2768">
                        <c:v>1.2962962962977516</c:v>
                      </c:pt>
                      <c:pt idx="2769">
                        <c:v>1.2965393518519166</c:v>
                      </c:pt>
                      <c:pt idx="2770">
                        <c:v>1.2967824074060816</c:v>
                      </c:pt>
                      <c:pt idx="2771">
                        <c:v>1.2970254629602467</c:v>
                      </c:pt>
                      <c:pt idx="2772">
                        <c:v>1.2972685185144117</c:v>
                      </c:pt>
                      <c:pt idx="2773">
                        <c:v>1.2975115740758527</c:v>
                      </c:pt>
                      <c:pt idx="2774">
                        <c:v>1.2977546296300178</c:v>
                      </c:pt>
                      <c:pt idx="2775">
                        <c:v>1.2979976851841828</c:v>
                      </c:pt>
                      <c:pt idx="2776">
                        <c:v>1.2982407407383478</c:v>
                      </c:pt>
                      <c:pt idx="2777">
                        <c:v>1.2984837962925129</c:v>
                      </c:pt>
                      <c:pt idx="2778">
                        <c:v>1.2987268518539539</c:v>
                      </c:pt>
                      <c:pt idx="2779">
                        <c:v>1.2989814814776226</c:v>
                      </c:pt>
                      <c:pt idx="2780">
                        <c:v>1.2992245370390636</c:v>
                      </c:pt>
                      <c:pt idx="2781">
                        <c:v>1.2994675925932286</c:v>
                      </c:pt>
                      <c:pt idx="2782">
                        <c:v>1.2997106481473937</c:v>
                      </c:pt>
                      <c:pt idx="2783">
                        <c:v>1.2999537037015587</c:v>
                      </c:pt>
                      <c:pt idx="2784">
                        <c:v>1.3001967592557238</c:v>
                      </c:pt>
                      <c:pt idx="2785">
                        <c:v>1.3004398148098888</c:v>
                      </c:pt>
                      <c:pt idx="2786">
                        <c:v>1.3006828703713298</c:v>
                      </c:pt>
                      <c:pt idx="2787">
                        <c:v>1.3009259259254948</c:v>
                      </c:pt>
                      <c:pt idx="2788">
                        <c:v>1.3011689814796599</c:v>
                      </c:pt>
                      <c:pt idx="2789">
                        <c:v>1.3014120370338249</c:v>
                      </c:pt>
                      <c:pt idx="2790">
                        <c:v>1.3016550925879899</c:v>
                      </c:pt>
                      <c:pt idx="2791">
                        <c:v>1.3018981481494309</c:v>
                      </c:pt>
                      <c:pt idx="2792">
                        <c:v>1.302141203703596</c:v>
                      </c:pt>
                      <c:pt idx="2793">
                        <c:v>1.302384259257761</c:v>
                      </c:pt>
                      <c:pt idx="2794">
                        <c:v>1.3026273148119261</c:v>
                      </c:pt>
                      <c:pt idx="2795">
                        <c:v>1.3028703703660911</c:v>
                      </c:pt>
                      <c:pt idx="2796">
                        <c:v>1.3031134259275321</c:v>
                      </c:pt>
                      <c:pt idx="2797">
                        <c:v>1.3033564814816971</c:v>
                      </c:pt>
                      <c:pt idx="2798">
                        <c:v>1.3035995370358622</c:v>
                      </c:pt>
                      <c:pt idx="2799">
                        <c:v>1.3038425925900272</c:v>
                      </c:pt>
                      <c:pt idx="2800">
                        <c:v>1.3040856481441923</c:v>
                      </c:pt>
                      <c:pt idx="2801">
                        <c:v>1.3043287037056333</c:v>
                      </c:pt>
                      <c:pt idx="2802">
                        <c:v>1.3045717592597983</c:v>
                      </c:pt>
                      <c:pt idx="2803">
                        <c:v>1.3048148148139633</c:v>
                      </c:pt>
                      <c:pt idx="2804">
                        <c:v>1.3050578703681284</c:v>
                      </c:pt>
                      <c:pt idx="2805">
                        <c:v>1.3053009259222934</c:v>
                      </c:pt>
                      <c:pt idx="2806">
                        <c:v>1.3055439814764584</c:v>
                      </c:pt>
                      <c:pt idx="2807">
                        <c:v>1.3057870370378994</c:v>
                      </c:pt>
                      <c:pt idx="2808">
                        <c:v>1.3060300925920645</c:v>
                      </c:pt>
                      <c:pt idx="2809">
                        <c:v>1.3062731481462295</c:v>
                      </c:pt>
                      <c:pt idx="2810">
                        <c:v>1.3065162037003946</c:v>
                      </c:pt>
                      <c:pt idx="2811">
                        <c:v>1.3067592592545596</c:v>
                      </c:pt>
                      <c:pt idx="2812">
                        <c:v>1.3070023148160006</c:v>
                      </c:pt>
                      <c:pt idx="2813">
                        <c:v>1.3072453703701656</c:v>
                      </c:pt>
                      <c:pt idx="2814">
                        <c:v>1.3074884259243307</c:v>
                      </c:pt>
                      <c:pt idx="2815">
                        <c:v>1.3077314814784957</c:v>
                      </c:pt>
                      <c:pt idx="2816">
                        <c:v>1.3079745370326608</c:v>
                      </c:pt>
                      <c:pt idx="2817">
                        <c:v>1.3082175925941018</c:v>
                      </c:pt>
                      <c:pt idx="2818">
                        <c:v>1.3084606481482668</c:v>
                      </c:pt>
                      <c:pt idx="2819">
                        <c:v>1.3087037037024318</c:v>
                      </c:pt>
                      <c:pt idx="2820">
                        <c:v>1.3089467592565969</c:v>
                      </c:pt>
                      <c:pt idx="2821">
                        <c:v>1.3091898148107619</c:v>
                      </c:pt>
                      <c:pt idx="2822">
                        <c:v>1.3094328703722029</c:v>
                      </c:pt>
                      <c:pt idx="2823">
                        <c:v>1.3096759259263679</c:v>
                      </c:pt>
                      <c:pt idx="2824">
                        <c:v>1.309918981480533</c:v>
                      </c:pt>
                      <c:pt idx="2825">
                        <c:v>1.310162037034698</c:v>
                      </c:pt>
                      <c:pt idx="2826">
                        <c:v>1.3104050925888631</c:v>
                      </c:pt>
                      <c:pt idx="2827">
                        <c:v>1.3106597222198078</c:v>
                      </c:pt>
                      <c:pt idx="2828">
                        <c:v>1.3109027777739728</c:v>
                      </c:pt>
                      <c:pt idx="2829">
                        <c:v>1.3111458333354138</c:v>
                      </c:pt>
                      <c:pt idx="2830">
                        <c:v>1.3113888888895788</c:v>
                      </c:pt>
                      <c:pt idx="2831">
                        <c:v>1.3116319444437439</c:v>
                      </c:pt>
                      <c:pt idx="2832">
                        <c:v>1.3118749999979089</c:v>
                      </c:pt>
                      <c:pt idx="2833">
                        <c:v>1.3121180555520739</c:v>
                      </c:pt>
                      <c:pt idx="2834">
                        <c:v>1.312361111106239</c:v>
                      </c:pt>
                      <c:pt idx="2835">
                        <c:v>1.31260416666768</c:v>
                      </c:pt>
                      <c:pt idx="2836">
                        <c:v>1.312847222221845</c:v>
                      </c:pt>
                      <c:pt idx="2837">
                        <c:v>1.3130902777760101</c:v>
                      </c:pt>
                      <c:pt idx="2838">
                        <c:v>1.3133333333301751</c:v>
                      </c:pt>
                      <c:pt idx="2839">
                        <c:v>1.3135763888843401</c:v>
                      </c:pt>
                      <c:pt idx="2840">
                        <c:v>1.3138194444457811</c:v>
                      </c:pt>
                      <c:pt idx="2841">
                        <c:v>1.3140624999999462</c:v>
                      </c:pt>
                      <c:pt idx="2842">
                        <c:v>1.3143055555541112</c:v>
                      </c:pt>
                      <c:pt idx="2843">
                        <c:v>1.3145486111082763</c:v>
                      </c:pt>
                      <c:pt idx="2844">
                        <c:v>1.3147916666624413</c:v>
                      </c:pt>
                      <c:pt idx="2845">
                        <c:v>1.3150347222238823</c:v>
                      </c:pt>
                      <c:pt idx="2846">
                        <c:v>1.3152777777780473</c:v>
                      </c:pt>
                      <c:pt idx="2847">
                        <c:v>1.3155208333322124</c:v>
                      </c:pt>
                      <c:pt idx="2848">
                        <c:v>1.3157638888863774</c:v>
                      </c:pt>
                      <c:pt idx="2849">
                        <c:v>1.3160069444405424</c:v>
                      </c:pt>
                      <c:pt idx="2850">
                        <c:v>1.3162500000019834</c:v>
                      </c:pt>
                      <c:pt idx="2851">
                        <c:v>1.3164930555561485</c:v>
                      </c:pt>
                      <c:pt idx="2852">
                        <c:v>1.3167361111103135</c:v>
                      </c:pt>
                      <c:pt idx="2853">
                        <c:v>1.3169791666644786</c:v>
                      </c:pt>
                      <c:pt idx="2854">
                        <c:v>1.3172222222186436</c:v>
                      </c:pt>
                      <c:pt idx="2855">
                        <c:v>1.3174652777728086</c:v>
                      </c:pt>
                      <c:pt idx="2856">
                        <c:v>1.3177083333342496</c:v>
                      </c:pt>
                      <c:pt idx="2857">
                        <c:v>1.3179513888884147</c:v>
                      </c:pt>
                      <c:pt idx="2858">
                        <c:v>1.3181944444425797</c:v>
                      </c:pt>
                      <c:pt idx="2859">
                        <c:v>1.3184374999967448</c:v>
                      </c:pt>
                      <c:pt idx="2860">
                        <c:v>1.3186805555509098</c:v>
                      </c:pt>
                      <c:pt idx="2861">
                        <c:v>1.3189236111123508</c:v>
                      </c:pt>
                      <c:pt idx="2862">
                        <c:v>1.3191666666665158</c:v>
                      </c:pt>
                      <c:pt idx="2863">
                        <c:v>1.3194097222206809</c:v>
                      </c:pt>
                      <c:pt idx="2864">
                        <c:v>1.3196527777748459</c:v>
                      </c:pt>
                      <c:pt idx="2865">
                        <c:v>1.3198958333290109</c:v>
                      </c:pt>
                      <c:pt idx="2866">
                        <c:v>1.3201388888904519</c:v>
                      </c:pt>
                      <c:pt idx="2867">
                        <c:v>1.320381944444617</c:v>
                      </c:pt>
                      <c:pt idx="2868">
                        <c:v>1.320624999998782</c:v>
                      </c:pt>
                      <c:pt idx="2869">
                        <c:v>1.3208680555529471</c:v>
                      </c:pt>
                      <c:pt idx="2870">
                        <c:v>1.3211111111071121</c:v>
                      </c:pt>
                      <c:pt idx="2871">
                        <c:v>1.3213541666685531</c:v>
                      </c:pt>
                      <c:pt idx="2872">
                        <c:v>1.3215972222227181</c:v>
                      </c:pt>
                      <c:pt idx="2873">
                        <c:v>1.3218402777768832</c:v>
                      </c:pt>
                      <c:pt idx="2874">
                        <c:v>1.3220833333310482</c:v>
                      </c:pt>
                      <c:pt idx="2875">
                        <c:v>1.3223379629619929</c:v>
                      </c:pt>
                      <c:pt idx="2876">
                        <c:v>1.3225810185161579</c:v>
                      </c:pt>
                      <c:pt idx="2877">
                        <c:v>1.322824074070323</c:v>
                      </c:pt>
                      <c:pt idx="2878">
                        <c:v>1.323067129624488</c:v>
                      </c:pt>
                      <c:pt idx="2879">
                        <c:v>1.323310185185929</c:v>
                      </c:pt>
                      <c:pt idx="2880">
                        <c:v>1.3235532407400941</c:v>
                      </c:pt>
                      <c:pt idx="2881">
                        <c:v>1.3237962962942591</c:v>
                      </c:pt>
                      <c:pt idx="2882">
                        <c:v>1.3240393518484241</c:v>
                      </c:pt>
                      <c:pt idx="2883">
                        <c:v>1.3242824074025892</c:v>
                      </c:pt>
                      <c:pt idx="2884">
                        <c:v>1.3245254629640302</c:v>
                      </c:pt>
                      <c:pt idx="2885">
                        <c:v>1.3247685185181952</c:v>
                      </c:pt>
                      <c:pt idx="2886">
                        <c:v>1.3250115740723603</c:v>
                      </c:pt>
                      <c:pt idx="2887">
                        <c:v>1.3252546296265253</c:v>
                      </c:pt>
                      <c:pt idx="2888">
                        <c:v>1.3254976851806903</c:v>
                      </c:pt>
                      <c:pt idx="2889">
                        <c:v>1.3257407407421313</c:v>
                      </c:pt>
                      <c:pt idx="2890">
                        <c:v>1.3259837962962964</c:v>
                      </c:pt>
                      <c:pt idx="2891">
                        <c:v>1.3262268518504614</c:v>
                      </c:pt>
                      <c:pt idx="2892">
                        <c:v>1.3264699074046264</c:v>
                      </c:pt>
                      <c:pt idx="2893">
                        <c:v>1.3267129629587915</c:v>
                      </c:pt>
                      <c:pt idx="2894">
                        <c:v>1.3269560185202325</c:v>
                      </c:pt>
                      <c:pt idx="2895">
                        <c:v>1.3271990740743975</c:v>
                      </c:pt>
                      <c:pt idx="2896">
                        <c:v>1.3274421296285626</c:v>
                      </c:pt>
                      <c:pt idx="2897">
                        <c:v>1.3276851851827276</c:v>
                      </c:pt>
                      <c:pt idx="2898">
                        <c:v>1.3279282407368926</c:v>
                      </c:pt>
                      <c:pt idx="2899">
                        <c:v>1.3281712962983336</c:v>
                      </c:pt>
                      <c:pt idx="2900">
                        <c:v>1.3284143518524987</c:v>
                      </c:pt>
                      <c:pt idx="2901">
                        <c:v>1.3286574074066637</c:v>
                      </c:pt>
                      <c:pt idx="2902">
                        <c:v>1.3289004629608288</c:v>
                      </c:pt>
                      <c:pt idx="2903">
                        <c:v>1.3291435185149938</c:v>
                      </c:pt>
                      <c:pt idx="2904">
                        <c:v>1.3293865740691588</c:v>
                      </c:pt>
                      <c:pt idx="2905">
                        <c:v>1.3296296296305998</c:v>
                      </c:pt>
                      <c:pt idx="2906">
                        <c:v>1.3298726851847649</c:v>
                      </c:pt>
                      <c:pt idx="2907">
                        <c:v>1.3301157407389299</c:v>
                      </c:pt>
                      <c:pt idx="2908">
                        <c:v>1.3303587962930949</c:v>
                      </c:pt>
                      <c:pt idx="2909">
                        <c:v>1.33060185184726</c:v>
                      </c:pt>
                      <c:pt idx="2910">
                        <c:v>1.330844907408701</c:v>
                      </c:pt>
                      <c:pt idx="2911">
                        <c:v>1.331087962962866</c:v>
                      </c:pt>
                      <c:pt idx="2912">
                        <c:v>1.3313310185170311</c:v>
                      </c:pt>
                      <c:pt idx="2913">
                        <c:v>1.3315740740711961</c:v>
                      </c:pt>
                      <c:pt idx="2914">
                        <c:v>1.3318171296253611</c:v>
                      </c:pt>
                      <c:pt idx="2915">
                        <c:v>1.3320601851868021</c:v>
                      </c:pt>
                      <c:pt idx="2916">
                        <c:v>1.3323032407409672</c:v>
                      </c:pt>
                      <c:pt idx="2917">
                        <c:v>1.3325462962951322</c:v>
                      </c:pt>
                      <c:pt idx="2918">
                        <c:v>1.3327893518492973</c:v>
                      </c:pt>
                      <c:pt idx="2919">
                        <c:v>1.3330324074034623</c:v>
                      </c:pt>
                      <c:pt idx="2920">
                        <c:v>1.3332754629649033</c:v>
                      </c:pt>
                      <c:pt idx="2921">
                        <c:v>1.3335185185190683</c:v>
                      </c:pt>
                      <c:pt idx="2922">
                        <c:v>1.3337615740732334</c:v>
                      </c:pt>
                      <c:pt idx="2923">
                        <c:v>1.3340046296273984</c:v>
                      </c:pt>
                      <c:pt idx="2924">
                        <c:v>1.3342592592583431</c:v>
                      </c:pt>
                      <c:pt idx="2925">
                        <c:v>1.3345023148125081</c:v>
                      </c:pt>
                      <c:pt idx="2926">
                        <c:v>1.3347453703666732</c:v>
                      </c:pt>
                      <c:pt idx="2927">
                        <c:v>1.3349884259208382</c:v>
                      </c:pt>
                      <c:pt idx="2928">
                        <c:v>1.3352314814822792</c:v>
                      </c:pt>
                      <c:pt idx="2929">
                        <c:v>1.3354745370364443</c:v>
                      </c:pt>
                      <c:pt idx="2930">
                        <c:v>1.3357175925906093</c:v>
                      </c:pt>
                      <c:pt idx="2931">
                        <c:v>1.3359606481447743</c:v>
                      </c:pt>
                      <c:pt idx="2932">
                        <c:v>1.3362037036989394</c:v>
                      </c:pt>
                      <c:pt idx="2933">
                        <c:v>1.3364467592603804</c:v>
                      </c:pt>
                      <c:pt idx="2934">
                        <c:v>1.3366898148145454</c:v>
                      </c:pt>
                      <c:pt idx="2935">
                        <c:v>1.3369328703687104</c:v>
                      </c:pt>
                      <c:pt idx="2936">
                        <c:v>1.3371759259228755</c:v>
                      </c:pt>
                      <c:pt idx="2937">
                        <c:v>1.3374189814770405</c:v>
                      </c:pt>
                      <c:pt idx="2938">
                        <c:v>1.3376620370384815</c:v>
                      </c:pt>
                      <c:pt idx="2939">
                        <c:v>1.3379050925926466</c:v>
                      </c:pt>
                      <c:pt idx="2940">
                        <c:v>1.3381481481468116</c:v>
                      </c:pt>
                      <c:pt idx="2941">
                        <c:v>1.3383912037009766</c:v>
                      </c:pt>
                      <c:pt idx="2942">
                        <c:v>1.3386342592551417</c:v>
                      </c:pt>
                      <c:pt idx="2943">
                        <c:v>1.3388773148165827</c:v>
                      </c:pt>
                      <c:pt idx="2944">
                        <c:v>1.3391203703707477</c:v>
                      </c:pt>
                      <c:pt idx="2945">
                        <c:v>1.3393634259249128</c:v>
                      </c:pt>
                      <c:pt idx="2946">
                        <c:v>1.3396064814790778</c:v>
                      </c:pt>
                      <c:pt idx="2947">
                        <c:v>1.3398495370332428</c:v>
                      </c:pt>
                      <c:pt idx="2948">
                        <c:v>1.3400925925946838</c:v>
                      </c:pt>
                      <c:pt idx="2949">
                        <c:v>1.3403356481488489</c:v>
                      </c:pt>
                      <c:pt idx="2950">
                        <c:v>1.3405787037030139</c:v>
                      </c:pt>
                      <c:pt idx="2951">
                        <c:v>1.3408217592571789</c:v>
                      </c:pt>
                      <c:pt idx="2952">
                        <c:v>1.341064814811344</c:v>
                      </c:pt>
                      <c:pt idx="2953">
                        <c:v>1.341307870365509</c:v>
                      </c:pt>
                      <c:pt idx="2954">
                        <c:v>1.34155092592695</c:v>
                      </c:pt>
                      <c:pt idx="2955">
                        <c:v>1.3417939814811151</c:v>
                      </c:pt>
                      <c:pt idx="2956">
                        <c:v>1.3420370370352801</c:v>
                      </c:pt>
                      <c:pt idx="2957">
                        <c:v>1.3422800925894451</c:v>
                      </c:pt>
                      <c:pt idx="2958">
                        <c:v>1.3425231481436102</c:v>
                      </c:pt>
                      <c:pt idx="2959">
                        <c:v>1.3427662037050512</c:v>
                      </c:pt>
                      <c:pt idx="2960">
                        <c:v>1.3430092592592162</c:v>
                      </c:pt>
                      <c:pt idx="2961">
                        <c:v>1.3432523148133813</c:v>
                      </c:pt>
                      <c:pt idx="2962">
                        <c:v>1.3434953703675463</c:v>
                      </c:pt>
                      <c:pt idx="2963">
                        <c:v>1.3437384259217113</c:v>
                      </c:pt>
                      <c:pt idx="2964">
                        <c:v>1.3439814814831523</c:v>
                      </c:pt>
                      <c:pt idx="2965">
                        <c:v>1.3442245370373174</c:v>
                      </c:pt>
                      <c:pt idx="2966">
                        <c:v>1.3444675925914824</c:v>
                      </c:pt>
                      <c:pt idx="2967">
                        <c:v>1.3447106481456474</c:v>
                      </c:pt>
                      <c:pt idx="2968">
                        <c:v>1.3449537036998125</c:v>
                      </c:pt>
                      <c:pt idx="2969">
                        <c:v>1.3451967592612535</c:v>
                      </c:pt>
                      <c:pt idx="2970">
                        <c:v>1.3454398148154185</c:v>
                      </c:pt>
                      <c:pt idx="2971">
                        <c:v>1.3456828703695836</c:v>
                      </c:pt>
                      <c:pt idx="2972">
                        <c:v>1.3459375000005283</c:v>
                      </c:pt>
                      <c:pt idx="2973">
                        <c:v>1.3461805555546933</c:v>
                      </c:pt>
                      <c:pt idx="2974">
                        <c:v>1.3464236111088583</c:v>
                      </c:pt>
                      <c:pt idx="2975">
                        <c:v>1.3466666666630234</c:v>
                      </c:pt>
                      <c:pt idx="2976">
                        <c:v>1.3469097222171884</c:v>
                      </c:pt>
                      <c:pt idx="2977">
                        <c:v>1.3471527777786294</c:v>
                      </c:pt>
                      <c:pt idx="2978">
                        <c:v>1.3473958333327944</c:v>
                      </c:pt>
                      <c:pt idx="2979">
                        <c:v>1.3476388888869595</c:v>
                      </c:pt>
                      <c:pt idx="2980">
                        <c:v>1.3478819444411245</c:v>
                      </c:pt>
                      <c:pt idx="2981">
                        <c:v>1.3481249999952896</c:v>
                      </c:pt>
                      <c:pt idx="2982">
                        <c:v>1.3483680555567306</c:v>
                      </c:pt>
                      <c:pt idx="2983">
                        <c:v>1.3486111111108956</c:v>
                      </c:pt>
                      <c:pt idx="2984">
                        <c:v>1.3488541666650606</c:v>
                      </c:pt>
                      <c:pt idx="2985">
                        <c:v>1.3490972222192257</c:v>
                      </c:pt>
                      <c:pt idx="2986">
                        <c:v>1.3493402777733907</c:v>
                      </c:pt>
                      <c:pt idx="2987">
                        <c:v>1.3495833333348317</c:v>
                      </c:pt>
                      <c:pt idx="2988">
                        <c:v>1.3498263888889968</c:v>
                      </c:pt>
                      <c:pt idx="2989">
                        <c:v>1.3500694444431618</c:v>
                      </c:pt>
                      <c:pt idx="2990">
                        <c:v>1.3503124999973268</c:v>
                      </c:pt>
                      <c:pt idx="2991">
                        <c:v>1.3505555555514919</c:v>
                      </c:pt>
                      <c:pt idx="2992">
                        <c:v>1.3507986111129329</c:v>
                      </c:pt>
                      <c:pt idx="2993">
                        <c:v>1.3510416666670979</c:v>
                      </c:pt>
                      <c:pt idx="2994">
                        <c:v>1.3512847222212629</c:v>
                      </c:pt>
                      <c:pt idx="2995">
                        <c:v>1.351527777775428</c:v>
                      </c:pt>
                      <c:pt idx="2996">
                        <c:v>1.351770833329593</c:v>
                      </c:pt>
                      <c:pt idx="2997">
                        <c:v>1.3520138888837581</c:v>
                      </c:pt>
                      <c:pt idx="2998">
                        <c:v>1.3522569444451991</c:v>
                      </c:pt>
                      <c:pt idx="2999">
                        <c:v>1.3524999999993641</c:v>
                      </c:pt>
                      <c:pt idx="3000">
                        <c:v>1.3527430555535291</c:v>
                      </c:pt>
                      <c:pt idx="3001">
                        <c:v>1.3529861111076942</c:v>
                      </c:pt>
                      <c:pt idx="3002">
                        <c:v>1.3532291666618592</c:v>
                      </c:pt>
                      <c:pt idx="3003">
                        <c:v>1.3534722222233002</c:v>
                      </c:pt>
                      <c:pt idx="3004">
                        <c:v>1.3537152777774653</c:v>
                      </c:pt>
                      <c:pt idx="3005">
                        <c:v>1.3539583333316303</c:v>
                      </c:pt>
                      <c:pt idx="3006">
                        <c:v>1.3542013888857953</c:v>
                      </c:pt>
                      <c:pt idx="3007">
                        <c:v>1.3544444444399604</c:v>
                      </c:pt>
                      <c:pt idx="3008">
                        <c:v>1.3546875000014014</c:v>
                      </c:pt>
                      <c:pt idx="3009">
                        <c:v>1.3549305555555664</c:v>
                      </c:pt>
                      <c:pt idx="3010">
                        <c:v>1.3551736111097314</c:v>
                      </c:pt>
                      <c:pt idx="3011">
                        <c:v>1.3554166666638965</c:v>
                      </c:pt>
                      <c:pt idx="3012">
                        <c:v>1.3556597222180615</c:v>
                      </c:pt>
                      <c:pt idx="3013">
                        <c:v>1.3559027777795025</c:v>
                      </c:pt>
                      <c:pt idx="3014">
                        <c:v>1.3561458333336676</c:v>
                      </c:pt>
                      <c:pt idx="3015">
                        <c:v>1.3563888888878326</c:v>
                      </c:pt>
                      <c:pt idx="3016">
                        <c:v>1.3566319444419976</c:v>
                      </c:pt>
                      <c:pt idx="3017">
                        <c:v>1.3568749999961627</c:v>
                      </c:pt>
                      <c:pt idx="3018">
                        <c:v>1.3571180555576037</c:v>
                      </c:pt>
                      <c:pt idx="3019">
                        <c:v>1.3573611111117687</c:v>
                      </c:pt>
                      <c:pt idx="3020">
                        <c:v>1.3576157407427134</c:v>
                      </c:pt>
                      <c:pt idx="3021">
                        <c:v>1.3578587962968784</c:v>
                      </c:pt>
                      <c:pt idx="3022">
                        <c:v>1.3581018518510435</c:v>
                      </c:pt>
                      <c:pt idx="3023">
                        <c:v>1.3583449074052085</c:v>
                      </c:pt>
                      <c:pt idx="3024">
                        <c:v>1.3585879629593736</c:v>
                      </c:pt>
                      <c:pt idx="3025">
                        <c:v>1.3588310185135386</c:v>
                      </c:pt>
                      <c:pt idx="3026">
                        <c:v>1.3590740740749796</c:v>
                      </c:pt>
                      <c:pt idx="3027">
                        <c:v>1.3593171296291446</c:v>
                      </c:pt>
                      <c:pt idx="3028">
                        <c:v>1.3595601851833097</c:v>
                      </c:pt>
                      <c:pt idx="3029">
                        <c:v>1.3598032407374747</c:v>
                      </c:pt>
                      <c:pt idx="3030">
                        <c:v>1.3600462962916398</c:v>
                      </c:pt>
                      <c:pt idx="3031">
                        <c:v>1.3602893518530808</c:v>
                      </c:pt>
                      <c:pt idx="3032">
                        <c:v>1.3605324074072458</c:v>
                      </c:pt>
                      <c:pt idx="3033">
                        <c:v>1.3607754629614108</c:v>
                      </c:pt>
                      <c:pt idx="3034">
                        <c:v>1.3610185185155759</c:v>
                      </c:pt>
                      <c:pt idx="3035">
                        <c:v>1.3612615740697409</c:v>
                      </c:pt>
                      <c:pt idx="3036">
                        <c:v>1.3615046296311819</c:v>
                      </c:pt>
                      <c:pt idx="3037">
                        <c:v>1.3617476851853469</c:v>
                      </c:pt>
                      <c:pt idx="3038">
                        <c:v>1.361990740739512</c:v>
                      </c:pt>
                      <c:pt idx="3039">
                        <c:v>1.362233796293677</c:v>
                      </c:pt>
                      <c:pt idx="3040">
                        <c:v>1.3624768518478421</c:v>
                      </c:pt>
                      <c:pt idx="3041">
                        <c:v>1.3627199074092831</c:v>
                      </c:pt>
                      <c:pt idx="3042">
                        <c:v>1.3629629629634481</c:v>
                      </c:pt>
                      <c:pt idx="3043">
                        <c:v>1.3632060185176131</c:v>
                      </c:pt>
                      <c:pt idx="3044">
                        <c:v>1.3634490740717782</c:v>
                      </c:pt>
                      <c:pt idx="3045">
                        <c:v>1.3636921296259432</c:v>
                      </c:pt>
                      <c:pt idx="3046">
                        <c:v>1.3639351851801083</c:v>
                      </c:pt>
                      <c:pt idx="3047">
                        <c:v>1.3641782407415493</c:v>
                      </c:pt>
                      <c:pt idx="3048">
                        <c:v>1.3644212962957143</c:v>
                      </c:pt>
                      <c:pt idx="3049">
                        <c:v>1.3646643518498793</c:v>
                      </c:pt>
                      <c:pt idx="3050">
                        <c:v>1.3649074074040444</c:v>
                      </c:pt>
                      <c:pt idx="3051">
                        <c:v>1.3651504629582094</c:v>
                      </c:pt>
                      <c:pt idx="3052">
                        <c:v>1.3653935185196504</c:v>
                      </c:pt>
                      <c:pt idx="3053">
                        <c:v>1.3656365740738154</c:v>
                      </c:pt>
                      <c:pt idx="3054">
                        <c:v>1.3658796296279805</c:v>
                      </c:pt>
                      <c:pt idx="3055">
                        <c:v>1.3661226851821455</c:v>
                      </c:pt>
                      <c:pt idx="3056">
                        <c:v>1.3663657407363106</c:v>
                      </c:pt>
                      <c:pt idx="3057">
                        <c:v>1.3666087962977516</c:v>
                      </c:pt>
                      <c:pt idx="3058">
                        <c:v>1.3668518518519166</c:v>
                      </c:pt>
                      <c:pt idx="3059">
                        <c:v>1.3670949074060816</c:v>
                      </c:pt>
                      <c:pt idx="3060">
                        <c:v>1.3673379629602467</c:v>
                      </c:pt>
                      <c:pt idx="3061">
                        <c:v>1.3675810185144117</c:v>
                      </c:pt>
                      <c:pt idx="3062">
                        <c:v>1.3678240740758527</c:v>
                      </c:pt>
                      <c:pt idx="3063">
                        <c:v>1.3680671296300178</c:v>
                      </c:pt>
                      <c:pt idx="3064">
                        <c:v>1.3683101851841828</c:v>
                      </c:pt>
                      <c:pt idx="3065">
                        <c:v>1.3685532407383478</c:v>
                      </c:pt>
                      <c:pt idx="3066">
                        <c:v>1.3687962962925129</c:v>
                      </c:pt>
                      <c:pt idx="3067">
                        <c:v>1.3690393518539539</c:v>
                      </c:pt>
                      <c:pt idx="3068">
                        <c:v>1.3692939814776226</c:v>
                      </c:pt>
                      <c:pt idx="3069">
                        <c:v>1.3695370370390636</c:v>
                      </c:pt>
                      <c:pt idx="3070">
                        <c:v>1.3697800925932286</c:v>
                      </c:pt>
                      <c:pt idx="3071">
                        <c:v>1.3700231481473937</c:v>
                      </c:pt>
                      <c:pt idx="3072">
                        <c:v>1.3702662037015587</c:v>
                      </c:pt>
                      <c:pt idx="3073">
                        <c:v>1.3705092592557238</c:v>
                      </c:pt>
                      <c:pt idx="3074">
                        <c:v>1.3707523148098888</c:v>
                      </c:pt>
                      <c:pt idx="3075">
                        <c:v>1.3709953703713298</c:v>
                      </c:pt>
                      <c:pt idx="3076">
                        <c:v>1.3712384259254948</c:v>
                      </c:pt>
                      <c:pt idx="3077">
                        <c:v>1.3714814814796599</c:v>
                      </c:pt>
                      <c:pt idx="3078">
                        <c:v>1.3717245370338249</c:v>
                      </c:pt>
                      <c:pt idx="3079">
                        <c:v>1.3719675925879899</c:v>
                      </c:pt>
                      <c:pt idx="3080">
                        <c:v>1.3722106481494309</c:v>
                      </c:pt>
                      <c:pt idx="3081">
                        <c:v>1.372453703703596</c:v>
                      </c:pt>
                      <c:pt idx="3082">
                        <c:v>1.372696759257761</c:v>
                      </c:pt>
                      <c:pt idx="3083">
                        <c:v>1.3729398148119261</c:v>
                      </c:pt>
                      <c:pt idx="3084">
                        <c:v>1.3731828703660911</c:v>
                      </c:pt>
                      <c:pt idx="3085">
                        <c:v>1.3734259259275321</c:v>
                      </c:pt>
                      <c:pt idx="3086">
                        <c:v>1.3736689814816971</c:v>
                      </c:pt>
                      <c:pt idx="3087">
                        <c:v>1.3739120370358622</c:v>
                      </c:pt>
                      <c:pt idx="3088">
                        <c:v>1.3741550925900272</c:v>
                      </c:pt>
                      <c:pt idx="3089">
                        <c:v>1.3743981481441923</c:v>
                      </c:pt>
                      <c:pt idx="3090">
                        <c:v>1.3746412037056333</c:v>
                      </c:pt>
                      <c:pt idx="3091">
                        <c:v>1.3748842592597983</c:v>
                      </c:pt>
                      <c:pt idx="3092">
                        <c:v>1.3751273148139633</c:v>
                      </c:pt>
                      <c:pt idx="3093">
                        <c:v>1.3753703703681284</c:v>
                      </c:pt>
                      <c:pt idx="3094">
                        <c:v>1.3756134259222934</c:v>
                      </c:pt>
                      <c:pt idx="3095">
                        <c:v>1.3758564814764584</c:v>
                      </c:pt>
                      <c:pt idx="3096">
                        <c:v>1.3760995370378994</c:v>
                      </c:pt>
                      <c:pt idx="3097">
                        <c:v>1.3763425925920645</c:v>
                      </c:pt>
                      <c:pt idx="3098">
                        <c:v>1.3765856481462295</c:v>
                      </c:pt>
                      <c:pt idx="3099">
                        <c:v>1.3768287037003946</c:v>
                      </c:pt>
                      <c:pt idx="3100">
                        <c:v>1.3770717592545596</c:v>
                      </c:pt>
                      <c:pt idx="3101">
                        <c:v>1.3773148148160006</c:v>
                      </c:pt>
                      <c:pt idx="3102">
                        <c:v>1.3775578703701656</c:v>
                      </c:pt>
                      <c:pt idx="3103">
                        <c:v>1.3778009259243307</c:v>
                      </c:pt>
                      <c:pt idx="3104">
                        <c:v>1.3780439814784957</c:v>
                      </c:pt>
                      <c:pt idx="3105">
                        <c:v>1.3782870370326608</c:v>
                      </c:pt>
                      <c:pt idx="3106">
                        <c:v>1.3785300925941018</c:v>
                      </c:pt>
                      <c:pt idx="3107">
                        <c:v>1.3787731481482668</c:v>
                      </c:pt>
                      <c:pt idx="3108">
                        <c:v>1.3790162037024318</c:v>
                      </c:pt>
                      <c:pt idx="3109">
                        <c:v>1.3792592592565969</c:v>
                      </c:pt>
                      <c:pt idx="3110">
                        <c:v>1.3795023148107619</c:v>
                      </c:pt>
                      <c:pt idx="3111">
                        <c:v>1.3797453703722029</c:v>
                      </c:pt>
                      <c:pt idx="3112">
                        <c:v>1.3799884259263679</c:v>
                      </c:pt>
                      <c:pt idx="3113">
                        <c:v>1.380231481480533</c:v>
                      </c:pt>
                      <c:pt idx="3114">
                        <c:v>1.380474537034698</c:v>
                      </c:pt>
                      <c:pt idx="3115">
                        <c:v>1.3807175925888631</c:v>
                      </c:pt>
                      <c:pt idx="3116">
                        <c:v>1.3809722222198078</c:v>
                      </c:pt>
                      <c:pt idx="3117">
                        <c:v>1.3812152777739728</c:v>
                      </c:pt>
                      <c:pt idx="3118">
                        <c:v>1.3814583333354138</c:v>
                      </c:pt>
                      <c:pt idx="3119">
                        <c:v>1.3817013888895788</c:v>
                      </c:pt>
                      <c:pt idx="3120">
                        <c:v>1.3819444444437439</c:v>
                      </c:pt>
                      <c:pt idx="3121">
                        <c:v>1.3821874999979089</c:v>
                      </c:pt>
                      <c:pt idx="3122">
                        <c:v>1.3824305555520739</c:v>
                      </c:pt>
                      <c:pt idx="3123">
                        <c:v>1.382673611106239</c:v>
                      </c:pt>
                      <c:pt idx="3124">
                        <c:v>1.38291666666768</c:v>
                      </c:pt>
                      <c:pt idx="3125">
                        <c:v>1.383159722221845</c:v>
                      </c:pt>
                      <c:pt idx="3126">
                        <c:v>1.3834027777760101</c:v>
                      </c:pt>
                      <c:pt idx="3127">
                        <c:v>1.3836458333301751</c:v>
                      </c:pt>
                      <c:pt idx="3128">
                        <c:v>1.3838888888843401</c:v>
                      </c:pt>
                      <c:pt idx="3129">
                        <c:v>1.3841319444457811</c:v>
                      </c:pt>
                      <c:pt idx="3130">
                        <c:v>1.3843749999999462</c:v>
                      </c:pt>
                      <c:pt idx="3131">
                        <c:v>1.3846180555541112</c:v>
                      </c:pt>
                      <c:pt idx="3132">
                        <c:v>1.3848611111082763</c:v>
                      </c:pt>
                      <c:pt idx="3133">
                        <c:v>1.3851041666624413</c:v>
                      </c:pt>
                      <c:pt idx="3134">
                        <c:v>1.3853472222238823</c:v>
                      </c:pt>
                      <c:pt idx="3135">
                        <c:v>1.3855902777780473</c:v>
                      </c:pt>
                      <c:pt idx="3136">
                        <c:v>1.3858333333322124</c:v>
                      </c:pt>
                      <c:pt idx="3137">
                        <c:v>1.3860763888863774</c:v>
                      </c:pt>
                      <c:pt idx="3138">
                        <c:v>1.3863194444405424</c:v>
                      </c:pt>
                      <c:pt idx="3139">
                        <c:v>1.3865625000019834</c:v>
                      </c:pt>
                      <c:pt idx="3140">
                        <c:v>1.3868055555561485</c:v>
                      </c:pt>
                      <c:pt idx="3141">
                        <c:v>1.3870486111103135</c:v>
                      </c:pt>
                      <c:pt idx="3142">
                        <c:v>1.3872916666644786</c:v>
                      </c:pt>
                      <c:pt idx="3143">
                        <c:v>1.3875347222186436</c:v>
                      </c:pt>
                      <c:pt idx="3144">
                        <c:v>1.3877777777728086</c:v>
                      </c:pt>
                      <c:pt idx="3145">
                        <c:v>1.3880208333342496</c:v>
                      </c:pt>
                      <c:pt idx="3146">
                        <c:v>1.3882638888884147</c:v>
                      </c:pt>
                      <c:pt idx="3147">
                        <c:v>1.3885069444425797</c:v>
                      </c:pt>
                      <c:pt idx="3148">
                        <c:v>1.3887499999967448</c:v>
                      </c:pt>
                      <c:pt idx="3149">
                        <c:v>1.3889930555509098</c:v>
                      </c:pt>
                      <c:pt idx="3150">
                        <c:v>1.3892361111123508</c:v>
                      </c:pt>
                      <c:pt idx="3151">
                        <c:v>1.3894791666665158</c:v>
                      </c:pt>
                      <c:pt idx="3152">
                        <c:v>1.3897222222206809</c:v>
                      </c:pt>
                      <c:pt idx="3153">
                        <c:v>1.3899652777748459</c:v>
                      </c:pt>
                      <c:pt idx="3154">
                        <c:v>1.3902083333290109</c:v>
                      </c:pt>
                      <c:pt idx="3155">
                        <c:v>1.3904513888904519</c:v>
                      </c:pt>
                      <c:pt idx="3156">
                        <c:v>1.390694444444617</c:v>
                      </c:pt>
                      <c:pt idx="3157">
                        <c:v>1.390937499998782</c:v>
                      </c:pt>
                      <c:pt idx="3158">
                        <c:v>1.3911805555529471</c:v>
                      </c:pt>
                      <c:pt idx="3159">
                        <c:v>1.3914236111071121</c:v>
                      </c:pt>
                      <c:pt idx="3160">
                        <c:v>1.3916666666685531</c:v>
                      </c:pt>
                      <c:pt idx="3161">
                        <c:v>1.3919097222227181</c:v>
                      </c:pt>
                      <c:pt idx="3162">
                        <c:v>1.3921527777768832</c:v>
                      </c:pt>
                      <c:pt idx="3163">
                        <c:v>1.3923958333310482</c:v>
                      </c:pt>
                      <c:pt idx="3164">
                        <c:v>1.3926388888852133</c:v>
                      </c:pt>
                      <c:pt idx="3165">
                        <c:v>1.3928935185161579</c:v>
                      </c:pt>
                      <c:pt idx="3166">
                        <c:v>1.393136574070323</c:v>
                      </c:pt>
                      <c:pt idx="3167">
                        <c:v>1.393379629624488</c:v>
                      </c:pt>
                      <c:pt idx="3168">
                        <c:v>1.393622685185929</c:v>
                      </c:pt>
                      <c:pt idx="3169">
                        <c:v>1.3938657407400941</c:v>
                      </c:pt>
                      <c:pt idx="3170">
                        <c:v>1.3941087962942591</c:v>
                      </c:pt>
                      <c:pt idx="3171">
                        <c:v>1.3943518518484241</c:v>
                      </c:pt>
                      <c:pt idx="3172">
                        <c:v>1.3945949074025892</c:v>
                      </c:pt>
                      <c:pt idx="3173">
                        <c:v>1.3948379629640302</c:v>
                      </c:pt>
                      <c:pt idx="3174">
                        <c:v>1.3950810185181952</c:v>
                      </c:pt>
                      <c:pt idx="3175">
                        <c:v>1.3953240740723603</c:v>
                      </c:pt>
                      <c:pt idx="3176">
                        <c:v>1.3955671296265253</c:v>
                      </c:pt>
                      <c:pt idx="3177">
                        <c:v>1.3958101851806903</c:v>
                      </c:pt>
                      <c:pt idx="3178">
                        <c:v>1.3960532407421313</c:v>
                      </c:pt>
                      <c:pt idx="3179">
                        <c:v>1.3962962962962964</c:v>
                      </c:pt>
                      <c:pt idx="3180">
                        <c:v>1.3965393518504614</c:v>
                      </c:pt>
                      <c:pt idx="3181">
                        <c:v>1.3967824074046264</c:v>
                      </c:pt>
                      <c:pt idx="3182">
                        <c:v>1.3970254629587915</c:v>
                      </c:pt>
                      <c:pt idx="3183">
                        <c:v>1.3972685185202325</c:v>
                      </c:pt>
                      <c:pt idx="3184">
                        <c:v>1.3975115740743975</c:v>
                      </c:pt>
                      <c:pt idx="3185">
                        <c:v>1.3977546296285626</c:v>
                      </c:pt>
                      <c:pt idx="3186">
                        <c:v>1.3979976851827276</c:v>
                      </c:pt>
                      <c:pt idx="3187">
                        <c:v>1.3982407407368926</c:v>
                      </c:pt>
                      <c:pt idx="3188">
                        <c:v>1.3984837962983336</c:v>
                      </c:pt>
                      <c:pt idx="3189">
                        <c:v>1.3987268518524987</c:v>
                      </c:pt>
                      <c:pt idx="3190">
                        <c:v>1.3989699074066637</c:v>
                      </c:pt>
                      <c:pt idx="3191">
                        <c:v>1.3992129629608288</c:v>
                      </c:pt>
                      <c:pt idx="3192">
                        <c:v>1.3994560185149938</c:v>
                      </c:pt>
                      <c:pt idx="3193">
                        <c:v>1.3996990740691588</c:v>
                      </c:pt>
                      <c:pt idx="3194">
                        <c:v>1.3999421296305998</c:v>
                      </c:pt>
                      <c:pt idx="3195">
                        <c:v>1.4001851851847649</c:v>
                      </c:pt>
                      <c:pt idx="3196">
                        <c:v>1.4004282407389299</c:v>
                      </c:pt>
                      <c:pt idx="3197">
                        <c:v>1.4006712962930949</c:v>
                      </c:pt>
                      <c:pt idx="3198">
                        <c:v>1.40091435184726</c:v>
                      </c:pt>
                      <c:pt idx="3199">
                        <c:v>1.401157407408701</c:v>
                      </c:pt>
                      <c:pt idx="3200">
                        <c:v>1.401400462962866</c:v>
                      </c:pt>
                      <c:pt idx="3201">
                        <c:v>1.4016435185170311</c:v>
                      </c:pt>
                      <c:pt idx="3202">
                        <c:v>1.4018865740711961</c:v>
                      </c:pt>
                      <c:pt idx="3203">
                        <c:v>1.4021296296253611</c:v>
                      </c:pt>
                      <c:pt idx="3204">
                        <c:v>1.4023726851868021</c:v>
                      </c:pt>
                      <c:pt idx="3205">
                        <c:v>1.4026157407409672</c:v>
                      </c:pt>
                      <c:pt idx="3206">
                        <c:v>1.4028587962951322</c:v>
                      </c:pt>
                      <c:pt idx="3207">
                        <c:v>1.4031018518492973</c:v>
                      </c:pt>
                      <c:pt idx="3208">
                        <c:v>1.4033449074034623</c:v>
                      </c:pt>
                      <c:pt idx="3209">
                        <c:v>1.4035879629649033</c:v>
                      </c:pt>
                      <c:pt idx="3210">
                        <c:v>1.4038310185190683</c:v>
                      </c:pt>
                      <c:pt idx="3211">
                        <c:v>1.4040740740732334</c:v>
                      </c:pt>
                      <c:pt idx="3212">
                        <c:v>1.4043171296273984</c:v>
                      </c:pt>
                      <c:pt idx="3213">
                        <c:v>1.4045717592583431</c:v>
                      </c:pt>
                      <c:pt idx="3214">
                        <c:v>1.4048148148125081</c:v>
                      </c:pt>
                      <c:pt idx="3215">
                        <c:v>1.4050578703666732</c:v>
                      </c:pt>
                      <c:pt idx="3216">
                        <c:v>1.4053009259208382</c:v>
                      </c:pt>
                      <c:pt idx="3217">
                        <c:v>1.4055439814822792</c:v>
                      </c:pt>
                      <c:pt idx="3218">
                        <c:v>1.4057870370364443</c:v>
                      </c:pt>
                      <c:pt idx="3219">
                        <c:v>1.4060300925906093</c:v>
                      </c:pt>
                      <c:pt idx="3220">
                        <c:v>1.4062731481447743</c:v>
                      </c:pt>
                      <c:pt idx="3221">
                        <c:v>1.4065162036989394</c:v>
                      </c:pt>
                      <c:pt idx="3222">
                        <c:v>1.4067592592603804</c:v>
                      </c:pt>
                      <c:pt idx="3223">
                        <c:v>1.4070023148145454</c:v>
                      </c:pt>
                      <c:pt idx="3224">
                        <c:v>1.4072453703687104</c:v>
                      </c:pt>
                      <c:pt idx="3225">
                        <c:v>1.4074884259228755</c:v>
                      </c:pt>
                      <c:pt idx="3226">
                        <c:v>1.4077314814770405</c:v>
                      </c:pt>
                      <c:pt idx="3227">
                        <c:v>1.4079745370384815</c:v>
                      </c:pt>
                      <c:pt idx="3228">
                        <c:v>1.4082175925926466</c:v>
                      </c:pt>
                      <c:pt idx="3229">
                        <c:v>1.4084606481468116</c:v>
                      </c:pt>
                      <c:pt idx="3230">
                        <c:v>1.4087037037009766</c:v>
                      </c:pt>
                      <c:pt idx="3231">
                        <c:v>1.4089467592551417</c:v>
                      </c:pt>
                      <c:pt idx="3232">
                        <c:v>1.4091898148165827</c:v>
                      </c:pt>
                      <c:pt idx="3233">
                        <c:v>1.4094328703707477</c:v>
                      </c:pt>
                      <c:pt idx="3234">
                        <c:v>1.4096759259249128</c:v>
                      </c:pt>
                      <c:pt idx="3235">
                        <c:v>1.4099189814790778</c:v>
                      </c:pt>
                      <c:pt idx="3236">
                        <c:v>1.4101620370332428</c:v>
                      </c:pt>
                      <c:pt idx="3237">
                        <c:v>1.4104050925946838</c:v>
                      </c:pt>
                      <c:pt idx="3238">
                        <c:v>1.4106481481488489</c:v>
                      </c:pt>
                      <c:pt idx="3239">
                        <c:v>1.4108912037030139</c:v>
                      </c:pt>
                      <c:pt idx="3240">
                        <c:v>1.4111342592571789</c:v>
                      </c:pt>
                      <c:pt idx="3241">
                        <c:v>1.411377314811344</c:v>
                      </c:pt>
                      <c:pt idx="3242">
                        <c:v>1.411620370365509</c:v>
                      </c:pt>
                      <c:pt idx="3243">
                        <c:v>1.41186342592695</c:v>
                      </c:pt>
                      <c:pt idx="3244">
                        <c:v>1.4121064814811151</c:v>
                      </c:pt>
                      <c:pt idx="3245">
                        <c:v>1.4123495370352801</c:v>
                      </c:pt>
                      <c:pt idx="3246">
                        <c:v>1.4125925925894451</c:v>
                      </c:pt>
                      <c:pt idx="3247">
                        <c:v>1.4128356481436102</c:v>
                      </c:pt>
                      <c:pt idx="3248">
                        <c:v>1.4130787037050512</c:v>
                      </c:pt>
                      <c:pt idx="3249">
                        <c:v>1.4133217592592162</c:v>
                      </c:pt>
                      <c:pt idx="3250">
                        <c:v>1.4135648148133813</c:v>
                      </c:pt>
                      <c:pt idx="3251">
                        <c:v>1.4138078703675463</c:v>
                      </c:pt>
                      <c:pt idx="3252">
                        <c:v>1.4140509259217113</c:v>
                      </c:pt>
                      <c:pt idx="3253">
                        <c:v>1.4142939814831523</c:v>
                      </c:pt>
                      <c:pt idx="3254">
                        <c:v>1.4145370370373174</c:v>
                      </c:pt>
                      <c:pt idx="3255">
                        <c:v>1.4147800925914824</c:v>
                      </c:pt>
                      <c:pt idx="3256">
                        <c:v>1.4150231481456474</c:v>
                      </c:pt>
                      <c:pt idx="3257">
                        <c:v>1.4152662036998125</c:v>
                      </c:pt>
                      <c:pt idx="3258">
                        <c:v>1.4155092592612535</c:v>
                      </c:pt>
                      <c:pt idx="3259">
                        <c:v>1.4157523148154185</c:v>
                      </c:pt>
                      <c:pt idx="3260">
                        <c:v>1.4159953703695836</c:v>
                      </c:pt>
                      <c:pt idx="3261">
                        <c:v>1.4162500000005283</c:v>
                      </c:pt>
                      <c:pt idx="3262">
                        <c:v>1.4164930555546933</c:v>
                      </c:pt>
                      <c:pt idx="3263">
                        <c:v>1.4167361111088583</c:v>
                      </c:pt>
                      <c:pt idx="3264">
                        <c:v>1.4169791666630234</c:v>
                      </c:pt>
                      <c:pt idx="3265">
                        <c:v>1.4172222222171884</c:v>
                      </c:pt>
                      <c:pt idx="3266">
                        <c:v>1.4174652777786294</c:v>
                      </c:pt>
                      <c:pt idx="3267">
                        <c:v>1.4177083333327944</c:v>
                      </c:pt>
                      <c:pt idx="3268">
                        <c:v>1.4179513888869595</c:v>
                      </c:pt>
                      <c:pt idx="3269">
                        <c:v>1.4181944444411245</c:v>
                      </c:pt>
                      <c:pt idx="3270">
                        <c:v>1.4184374999952896</c:v>
                      </c:pt>
                      <c:pt idx="3271">
                        <c:v>1.4186805555567306</c:v>
                      </c:pt>
                      <c:pt idx="3272">
                        <c:v>1.4189236111108956</c:v>
                      </c:pt>
                      <c:pt idx="3273">
                        <c:v>1.4191666666650606</c:v>
                      </c:pt>
                      <c:pt idx="3274">
                        <c:v>1.4194097222192257</c:v>
                      </c:pt>
                      <c:pt idx="3275">
                        <c:v>1.4196527777733907</c:v>
                      </c:pt>
                      <c:pt idx="3276">
                        <c:v>1.4198958333348317</c:v>
                      </c:pt>
                      <c:pt idx="3277">
                        <c:v>1.4201388888889968</c:v>
                      </c:pt>
                      <c:pt idx="3278">
                        <c:v>1.4203819444431618</c:v>
                      </c:pt>
                      <c:pt idx="3279">
                        <c:v>1.4206249999973268</c:v>
                      </c:pt>
                      <c:pt idx="3280">
                        <c:v>1.4208680555514919</c:v>
                      </c:pt>
                      <c:pt idx="3281">
                        <c:v>1.4211111111129329</c:v>
                      </c:pt>
                      <c:pt idx="3282">
                        <c:v>1.4213541666670979</c:v>
                      </c:pt>
                      <c:pt idx="3283">
                        <c:v>1.4215972222212629</c:v>
                      </c:pt>
                      <c:pt idx="3284">
                        <c:v>1.421840277775428</c:v>
                      </c:pt>
                      <c:pt idx="3285">
                        <c:v>1.422083333329593</c:v>
                      </c:pt>
                      <c:pt idx="3286">
                        <c:v>1.4223263888837581</c:v>
                      </c:pt>
                      <c:pt idx="3287">
                        <c:v>1.4225694444451991</c:v>
                      </c:pt>
                      <c:pt idx="3288">
                        <c:v>1.4228124999993641</c:v>
                      </c:pt>
                      <c:pt idx="3289">
                        <c:v>1.4230555555535291</c:v>
                      </c:pt>
                      <c:pt idx="3290">
                        <c:v>1.4232986111076942</c:v>
                      </c:pt>
                      <c:pt idx="3291">
                        <c:v>1.4235416666618592</c:v>
                      </c:pt>
                      <c:pt idx="3292">
                        <c:v>1.4237847222233002</c:v>
                      </c:pt>
                      <c:pt idx="3293">
                        <c:v>1.4240277777774653</c:v>
                      </c:pt>
                      <c:pt idx="3294">
                        <c:v>1.4242708333316303</c:v>
                      </c:pt>
                      <c:pt idx="3295">
                        <c:v>1.4245138888857953</c:v>
                      </c:pt>
                      <c:pt idx="3296">
                        <c:v>1.4247569444399604</c:v>
                      </c:pt>
                      <c:pt idx="3297">
                        <c:v>1.4250000000014014</c:v>
                      </c:pt>
                      <c:pt idx="3298">
                        <c:v>1.4252430555555664</c:v>
                      </c:pt>
                      <c:pt idx="3299">
                        <c:v>1.4254861111097314</c:v>
                      </c:pt>
                      <c:pt idx="3300">
                        <c:v>1.4257291666638965</c:v>
                      </c:pt>
                      <c:pt idx="3301">
                        <c:v>1.4259722222180615</c:v>
                      </c:pt>
                      <c:pt idx="3302">
                        <c:v>1.4262152777795025</c:v>
                      </c:pt>
                      <c:pt idx="3303">
                        <c:v>1.4264583333336676</c:v>
                      </c:pt>
                      <c:pt idx="3304">
                        <c:v>1.4267013888878326</c:v>
                      </c:pt>
                      <c:pt idx="3305">
                        <c:v>1.4269444444419976</c:v>
                      </c:pt>
                      <c:pt idx="3306">
                        <c:v>1.4271874999961627</c:v>
                      </c:pt>
                      <c:pt idx="3307">
                        <c:v>1.4274305555576037</c:v>
                      </c:pt>
                      <c:pt idx="3308">
                        <c:v>1.4276736111117687</c:v>
                      </c:pt>
                      <c:pt idx="3309">
                        <c:v>1.4279282407427134</c:v>
                      </c:pt>
                      <c:pt idx="3310">
                        <c:v>1.4281712962968784</c:v>
                      </c:pt>
                      <c:pt idx="3311">
                        <c:v>1.4284143518510435</c:v>
                      </c:pt>
                      <c:pt idx="3312">
                        <c:v>1.4286574074052085</c:v>
                      </c:pt>
                      <c:pt idx="3313">
                        <c:v>1.4289004629593736</c:v>
                      </c:pt>
                      <c:pt idx="3314">
                        <c:v>1.4291435185135386</c:v>
                      </c:pt>
                      <c:pt idx="3315">
                        <c:v>1.4293865740749796</c:v>
                      </c:pt>
                      <c:pt idx="3316">
                        <c:v>1.4296296296291446</c:v>
                      </c:pt>
                      <c:pt idx="3317">
                        <c:v>1.4298726851833097</c:v>
                      </c:pt>
                      <c:pt idx="3318">
                        <c:v>1.4301157407374747</c:v>
                      </c:pt>
                      <c:pt idx="3319">
                        <c:v>1.4303587962916398</c:v>
                      </c:pt>
                      <c:pt idx="3320">
                        <c:v>1.4306018518530808</c:v>
                      </c:pt>
                      <c:pt idx="3321">
                        <c:v>1.4308449074072458</c:v>
                      </c:pt>
                      <c:pt idx="3322">
                        <c:v>1.4310879629614108</c:v>
                      </c:pt>
                      <c:pt idx="3323">
                        <c:v>1.4313310185155759</c:v>
                      </c:pt>
                      <c:pt idx="3324">
                        <c:v>1.4315740740697409</c:v>
                      </c:pt>
                      <c:pt idx="3325">
                        <c:v>1.4318171296311819</c:v>
                      </c:pt>
                      <c:pt idx="3326">
                        <c:v>1.4320601851853469</c:v>
                      </c:pt>
                      <c:pt idx="3327">
                        <c:v>1.432303240739512</c:v>
                      </c:pt>
                      <c:pt idx="3328">
                        <c:v>1.432546296293677</c:v>
                      </c:pt>
                      <c:pt idx="3329">
                        <c:v>1.4327893518478421</c:v>
                      </c:pt>
                      <c:pt idx="3330">
                        <c:v>1.4330324074092831</c:v>
                      </c:pt>
                      <c:pt idx="3331">
                        <c:v>1.4332754629634481</c:v>
                      </c:pt>
                      <c:pt idx="3332">
                        <c:v>1.4335185185176131</c:v>
                      </c:pt>
                      <c:pt idx="3333">
                        <c:v>1.4337615740717782</c:v>
                      </c:pt>
                      <c:pt idx="3334">
                        <c:v>1.4340046296259432</c:v>
                      </c:pt>
                      <c:pt idx="3335">
                        <c:v>1.4342476851801083</c:v>
                      </c:pt>
                      <c:pt idx="3336">
                        <c:v>1.4344907407415493</c:v>
                      </c:pt>
                      <c:pt idx="3337">
                        <c:v>1.4347337962957143</c:v>
                      </c:pt>
                      <c:pt idx="3338">
                        <c:v>1.4349768518498793</c:v>
                      </c:pt>
                      <c:pt idx="3339">
                        <c:v>1.4352199074040444</c:v>
                      </c:pt>
                      <c:pt idx="3340">
                        <c:v>1.4354629629582094</c:v>
                      </c:pt>
                      <c:pt idx="3341">
                        <c:v>1.4357060185196504</c:v>
                      </c:pt>
                      <c:pt idx="3342">
                        <c:v>1.4359490740738154</c:v>
                      </c:pt>
                      <c:pt idx="3343">
                        <c:v>1.4361921296279805</c:v>
                      </c:pt>
                      <c:pt idx="3344">
                        <c:v>1.4364351851821455</c:v>
                      </c:pt>
                      <c:pt idx="3345">
                        <c:v>1.4366782407363106</c:v>
                      </c:pt>
                      <c:pt idx="3346">
                        <c:v>1.4369212962977516</c:v>
                      </c:pt>
                      <c:pt idx="3347">
                        <c:v>1.4371643518519166</c:v>
                      </c:pt>
                      <c:pt idx="3348">
                        <c:v>1.4374074074060816</c:v>
                      </c:pt>
                      <c:pt idx="3349">
                        <c:v>1.4376504629602467</c:v>
                      </c:pt>
                      <c:pt idx="3350">
                        <c:v>1.4378935185144117</c:v>
                      </c:pt>
                      <c:pt idx="3351">
                        <c:v>1.4381365740758527</c:v>
                      </c:pt>
                      <c:pt idx="3352">
                        <c:v>1.4383796296300178</c:v>
                      </c:pt>
                      <c:pt idx="3353">
                        <c:v>1.4386226851841828</c:v>
                      </c:pt>
                      <c:pt idx="3354">
                        <c:v>1.4388657407383478</c:v>
                      </c:pt>
                      <c:pt idx="3355">
                        <c:v>1.4391087962925129</c:v>
                      </c:pt>
                      <c:pt idx="3356">
                        <c:v>1.4393518518539539</c:v>
                      </c:pt>
                      <c:pt idx="3357">
                        <c:v>1.4396064814776226</c:v>
                      </c:pt>
                      <c:pt idx="3358">
                        <c:v>1.4398495370390636</c:v>
                      </c:pt>
                      <c:pt idx="3359">
                        <c:v>1.4400925925932286</c:v>
                      </c:pt>
                      <c:pt idx="3360">
                        <c:v>1.4403356481473937</c:v>
                      </c:pt>
                      <c:pt idx="3361">
                        <c:v>1.4405787037015587</c:v>
                      </c:pt>
                      <c:pt idx="3362">
                        <c:v>1.4408217592557238</c:v>
                      </c:pt>
                      <c:pt idx="3363">
                        <c:v>1.4410648148098888</c:v>
                      </c:pt>
                      <c:pt idx="3364">
                        <c:v>1.4413078703713298</c:v>
                      </c:pt>
                      <c:pt idx="3365">
                        <c:v>1.4415509259254948</c:v>
                      </c:pt>
                      <c:pt idx="3366">
                        <c:v>1.4417939814796599</c:v>
                      </c:pt>
                      <c:pt idx="3367">
                        <c:v>1.4420370370338249</c:v>
                      </c:pt>
                      <c:pt idx="3368">
                        <c:v>1.4422800925879899</c:v>
                      </c:pt>
                      <c:pt idx="3369">
                        <c:v>1.4425231481494309</c:v>
                      </c:pt>
                      <c:pt idx="3370">
                        <c:v>1.442766203703596</c:v>
                      </c:pt>
                      <c:pt idx="3371">
                        <c:v>1.443009259257761</c:v>
                      </c:pt>
                      <c:pt idx="3372">
                        <c:v>1.4432523148119261</c:v>
                      </c:pt>
                      <c:pt idx="3373">
                        <c:v>1.4434953703660911</c:v>
                      </c:pt>
                      <c:pt idx="3374">
                        <c:v>1.4437384259275321</c:v>
                      </c:pt>
                      <c:pt idx="3375">
                        <c:v>1.4439814814816971</c:v>
                      </c:pt>
                      <c:pt idx="3376">
                        <c:v>1.4442245370358622</c:v>
                      </c:pt>
                      <c:pt idx="3377">
                        <c:v>1.4444675925900272</c:v>
                      </c:pt>
                      <c:pt idx="3378">
                        <c:v>1.4447106481441923</c:v>
                      </c:pt>
                      <c:pt idx="3379">
                        <c:v>1.4449537037056333</c:v>
                      </c:pt>
                      <c:pt idx="3380">
                        <c:v>1.4451967592597983</c:v>
                      </c:pt>
                      <c:pt idx="3381">
                        <c:v>1.4454398148139633</c:v>
                      </c:pt>
                      <c:pt idx="3382">
                        <c:v>1.4456828703681284</c:v>
                      </c:pt>
                      <c:pt idx="3383">
                        <c:v>1.4459259259222934</c:v>
                      </c:pt>
                      <c:pt idx="3384">
                        <c:v>1.4461689814764584</c:v>
                      </c:pt>
                      <c:pt idx="3385">
                        <c:v>1.4464120370378994</c:v>
                      </c:pt>
                      <c:pt idx="3386">
                        <c:v>1.4466550925920645</c:v>
                      </c:pt>
                      <c:pt idx="3387">
                        <c:v>1.4468981481462295</c:v>
                      </c:pt>
                      <c:pt idx="3388">
                        <c:v>1.4471412037003946</c:v>
                      </c:pt>
                      <c:pt idx="3389">
                        <c:v>1.4473842592545596</c:v>
                      </c:pt>
                      <c:pt idx="3390">
                        <c:v>1.4476273148160006</c:v>
                      </c:pt>
                      <c:pt idx="3391">
                        <c:v>1.4478703703701656</c:v>
                      </c:pt>
                      <c:pt idx="3392">
                        <c:v>1.4481134259243307</c:v>
                      </c:pt>
                      <c:pt idx="3393">
                        <c:v>1.4483564814784957</c:v>
                      </c:pt>
                      <c:pt idx="3394">
                        <c:v>1.4485995370326608</c:v>
                      </c:pt>
                      <c:pt idx="3395">
                        <c:v>1.4488425925941018</c:v>
                      </c:pt>
                      <c:pt idx="3396">
                        <c:v>1.4490856481482668</c:v>
                      </c:pt>
                      <c:pt idx="3397">
                        <c:v>1.4493287037024318</c:v>
                      </c:pt>
                      <c:pt idx="3398">
                        <c:v>1.4495717592565969</c:v>
                      </c:pt>
                      <c:pt idx="3399">
                        <c:v>1.4498148148107619</c:v>
                      </c:pt>
                      <c:pt idx="3400">
                        <c:v>1.4500578703722029</c:v>
                      </c:pt>
                      <c:pt idx="3401">
                        <c:v>1.4503009259263679</c:v>
                      </c:pt>
                      <c:pt idx="3402">
                        <c:v>1.450543981480533</c:v>
                      </c:pt>
                      <c:pt idx="3403">
                        <c:v>1.450787037034698</c:v>
                      </c:pt>
                      <c:pt idx="3404">
                        <c:v>1.4510300925888631</c:v>
                      </c:pt>
                      <c:pt idx="3405">
                        <c:v>1.4512731481430281</c:v>
                      </c:pt>
                      <c:pt idx="3406">
                        <c:v>1.4515277777739728</c:v>
                      </c:pt>
                      <c:pt idx="3407">
                        <c:v>1.4517708333354138</c:v>
                      </c:pt>
                      <c:pt idx="3408">
                        <c:v>1.4520138888895788</c:v>
                      </c:pt>
                      <c:pt idx="3409">
                        <c:v>1.4522569444437439</c:v>
                      </c:pt>
                      <c:pt idx="3410">
                        <c:v>1.4524999999979089</c:v>
                      </c:pt>
                      <c:pt idx="3411">
                        <c:v>1.4527430555520739</c:v>
                      </c:pt>
                      <c:pt idx="3412">
                        <c:v>1.452986111106239</c:v>
                      </c:pt>
                      <c:pt idx="3413">
                        <c:v>1.45322916666768</c:v>
                      </c:pt>
                      <c:pt idx="3414">
                        <c:v>1.453472222221845</c:v>
                      </c:pt>
                      <c:pt idx="3415">
                        <c:v>1.4537152777760101</c:v>
                      </c:pt>
                      <c:pt idx="3416">
                        <c:v>1.4539583333301751</c:v>
                      </c:pt>
                      <c:pt idx="3417">
                        <c:v>1.4542013888843401</c:v>
                      </c:pt>
                      <c:pt idx="3418">
                        <c:v>1.4544444444457811</c:v>
                      </c:pt>
                      <c:pt idx="3419">
                        <c:v>1.4546874999999462</c:v>
                      </c:pt>
                      <c:pt idx="3420">
                        <c:v>1.4549305555541112</c:v>
                      </c:pt>
                      <c:pt idx="3421">
                        <c:v>1.4551736111082763</c:v>
                      </c:pt>
                      <c:pt idx="3422">
                        <c:v>1.4554166666624413</c:v>
                      </c:pt>
                      <c:pt idx="3423">
                        <c:v>1.4556597222238823</c:v>
                      </c:pt>
                      <c:pt idx="3424">
                        <c:v>1.4559027777780473</c:v>
                      </c:pt>
                      <c:pt idx="3425">
                        <c:v>1.4561458333322124</c:v>
                      </c:pt>
                      <c:pt idx="3426">
                        <c:v>1.4563888888863774</c:v>
                      </c:pt>
                      <c:pt idx="3427">
                        <c:v>1.4566319444405424</c:v>
                      </c:pt>
                      <c:pt idx="3428">
                        <c:v>1.4568750000019834</c:v>
                      </c:pt>
                      <c:pt idx="3429">
                        <c:v>1.4571180555561485</c:v>
                      </c:pt>
                      <c:pt idx="3430">
                        <c:v>1.4573611111103135</c:v>
                      </c:pt>
                      <c:pt idx="3431">
                        <c:v>1.4576041666644786</c:v>
                      </c:pt>
                      <c:pt idx="3432">
                        <c:v>1.4578472222186436</c:v>
                      </c:pt>
                      <c:pt idx="3433">
                        <c:v>1.4580902777728086</c:v>
                      </c:pt>
                      <c:pt idx="3434">
                        <c:v>1.4583333333342496</c:v>
                      </c:pt>
                      <c:pt idx="3435">
                        <c:v>1.4585763888884147</c:v>
                      </c:pt>
                      <c:pt idx="3436">
                        <c:v>1.4588194444425797</c:v>
                      </c:pt>
                      <c:pt idx="3437">
                        <c:v>1.4590624999967448</c:v>
                      </c:pt>
                      <c:pt idx="3438">
                        <c:v>1.4593055555509098</c:v>
                      </c:pt>
                      <c:pt idx="3439">
                        <c:v>1.4595486111123508</c:v>
                      </c:pt>
                      <c:pt idx="3440">
                        <c:v>1.4597916666665158</c:v>
                      </c:pt>
                      <c:pt idx="3441">
                        <c:v>1.4600347222206809</c:v>
                      </c:pt>
                      <c:pt idx="3442">
                        <c:v>1.4602777777748459</c:v>
                      </c:pt>
                      <c:pt idx="3443">
                        <c:v>1.4605208333290109</c:v>
                      </c:pt>
                      <c:pt idx="3444">
                        <c:v>1.4607638888904519</c:v>
                      </c:pt>
                      <c:pt idx="3445">
                        <c:v>1.461006944444617</c:v>
                      </c:pt>
                      <c:pt idx="3446">
                        <c:v>1.461249999998782</c:v>
                      </c:pt>
                      <c:pt idx="3447">
                        <c:v>1.4614930555529471</c:v>
                      </c:pt>
                      <c:pt idx="3448">
                        <c:v>1.4617361111071121</c:v>
                      </c:pt>
                      <c:pt idx="3449">
                        <c:v>1.4619791666685531</c:v>
                      </c:pt>
                      <c:pt idx="3450">
                        <c:v>1.4622222222227181</c:v>
                      </c:pt>
                      <c:pt idx="3451">
                        <c:v>1.4624652777768832</c:v>
                      </c:pt>
                      <c:pt idx="3452">
                        <c:v>1.4627083333310482</c:v>
                      </c:pt>
                      <c:pt idx="3453">
                        <c:v>1.4629513888852133</c:v>
                      </c:pt>
                      <c:pt idx="3454">
                        <c:v>1.4632060185161579</c:v>
                      </c:pt>
                      <c:pt idx="3455">
                        <c:v>1.463449074070323</c:v>
                      </c:pt>
                      <c:pt idx="3456">
                        <c:v>1.463692129624488</c:v>
                      </c:pt>
                      <c:pt idx="3457">
                        <c:v>1.463935185185929</c:v>
                      </c:pt>
                      <c:pt idx="3458">
                        <c:v>1.4641782407400941</c:v>
                      </c:pt>
                      <c:pt idx="3459">
                        <c:v>1.4644212962942591</c:v>
                      </c:pt>
                      <c:pt idx="3460">
                        <c:v>1.4646643518484241</c:v>
                      </c:pt>
                      <c:pt idx="3461">
                        <c:v>1.4649074074025892</c:v>
                      </c:pt>
                      <c:pt idx="3462">
                        <c:v>1.4651504629640302</c:v>
                      </c:pt>
                      <c:pt idx="3463">
                        <c:v>1.4653935185181952</c:v>
                      </c:pt>
                      <c:pt idx="3464">
                        <c:v>1.4656365740723603</c:v>
                      </c:pt>
                      <c:pt idx="3465">
                        <c:v>1.4658796296265253</c:v>
                      </c:pt>
                      <c:pt idx="3466">
                        <c:v>1.4661226851806903</c:v>
                      </c:pt>
                      <c:pt idx="3467">
                        <c:v>1.4663657407421313</c:v>
                      </c:pt>
                      <c:pt idx="3468">
                        <c:v>1.4666087962962964</c:v>
                      </c:pt>
                      <c:pt idx="3469">
                        <c:v>1.4668518518504614</c:v>
                      </c:pt>
                      <c:pt idx="3470">
                        <c:v>1.4670949074046264</c:v>
                      </c:pt>
                      <c:pt idx="3471">
                        <c:v>1.4673379629587915</c:v>
                      </c:pt>
                      <c:pt idx="3472">
                        <c:v>1.4675810185202325</c:v>
                      </c:pt>
                      <c:pt idx="3473">
                        <c:v>1.4678240740743975</c:v>
                      </c:pt>
                      <c:pt idx="3474">
                        <c:v>1.4680671296285626</c:v>
                      </c:pt>
                      <c:pt idx="3475">
                        <c:v>1.4683101851827276</c:v>
                      </c:pt>
                      <c:pt idx="3476">
                        <c:v>1.4685532407368926</c:v>
                      </c:pt>
                      <c:pt idx="3477">
                        <c:v>1.4687962962983336</c:v>
                      </c:pt>
                      <c:pt idx="3478">
                        <c:v>1.4690393518524987</c:v>
                      </c:pt>
                      <c:pt idx="3479">
                        <c:v>1.4692824074066637</c:v>
                      </c:pt>
                      <c:pt idx="3480">
                        <c:v>1.4695254629608288</c:v>
                      </c:pt>
                      <c:pt idx="3481">
                        <c:v>1.4697685185149938</c:v>
                      </c:pt>
                      <c:pt idx="3482">
                        <c:v>1.4700115740691588</c:v>
                      </c:pt>
                      <c:pt idx="3483">
                        <c:v>1.4702546296305998</c:v>
                      </c:pt>
                      <c:pt idx="3484">
                        <c:v>1.4704976851847649</c:v>
                      </c:pt>
                      <c:pt idx="3485">
                        <c:v>1.4707407407389299</c:v>
                      </c:pt>
                      <c:pt idx="3486">
                        <c:v>1.4709837962930949</c:v>
                      </c:pt>
                      <c:pt idx="3487">
                        <c:v>1.47122685184726</c:v>
                      </c:pt>
                      <c:pt idx="3488">
                        <c:v>1.471469907408701</c:v>
                      </c:pt>
                      <c:pt idx="3489">
                        <c:v>1.471712962962866</c:v>
                      </c:pt>
                      <c:pt idx="3490">
                        <c:v>1.4719560185170311</c:v>
                      </c:pt>
                      <c:pt idx="3491">
                        <c:v>1.4721990740711961</c:v>
                      </c:pt>
                      <c:pt idx="3492">
                        <c:v>1.4724421296253611</c:v>
                      </c:pt>
                      <c:pt idx="3493">
                        <c:v>1.4726851851868021</c:v>
                      </c:pt>
                      <c:pt idx="3494">
                        <c:v>1.4729282407409672</c:v>
                      </c:pt>
                      <c:pt idx="3495">
                        <c:v>1.4731712962951322</c:v>
                      </c:pt>
                      <c:pt idx="3496">
                        <c:v>1.4734143518492973</c:v>
                      </c:pt>
                      <c:pt idx="3497">
                        <c:v>1.4736574074034623</c:v>
                      </c:pt>
                      <c:pt idx="3498">
                        <c:v>1.4739004629649033</c:v>
                      </c:pt>
                      <c:pt idx="3499">
                        <c:v>1.4741435185190683</c:v>
                      </c:pt>
                      <c:pt idx="3500">
                        <c:v>1.4743865740732334</c:v>
                      </c:pt>
                      <c:pt idx="3501">
                        <c:v>1.4746296296273984</c:v>
                      </c:pt>
                      <c:pt idx="3502">
                        <c:v>1.4748842592583431</c:v>
                      </c:pt>
                      <c:pt idx="3503">
                        <c:v>1.4751273148125081</c:v>
                      </c:pt>
                      <c:pt idx="3504">
                        <c:v>1.4753703703666732</c:v>
                      </c:pt>
                      <c:pt idx="3505">
                        <c:v>1.4756134259208382</c:v>
                      </c:pt>
                      <c:pt idx="3506">
                        <c:v>1.4758564814822792</c:v>
                      </c:pt>
                      <c:pt idx="3507">
                        <c:v>1.4760995370364443</c:v>
                      </c:pt>
                      <c:pt idx="3508">
                        <c:v>1.4763425925906093</c:v>
                      </c:pt>
                      <c:pt idx="3509">
                        <c:v>1.4765856481447743</c:v>
                      </c:pt>
                      <c:pt idx="3510">
                        <c:v>1.4768287036989394</c:v>
                      </c:pt>
                      <c:pt idx="3511">
                        <c:v>1.4770717592603804</c:v>
                      </c:pt>
                      <c:pt idx="3512">
                        <c:v>1.4773148148145454</c:v>
                      </c:pt>
                      <c:pt idx="3513">
                        <c:v>1.4775578703687104</c:v>
                      </c:pt>
                      <c:pt idx="3514">
                        <c:v>1.4778009259228755</c:v>
                      </c:pt>
                      <c:pt idx="3515">
                        <c:v>1.4780439814770405</c:v>
                      </c:pt>
                      <c:pt idx="3516">
                        <c:v>1.4782870370384815</c:v>
                      </c:pt>
                      <c:pt idx="3517">
                        <c:v>1.4785300925926466</c:v>
                      </c:pt>
                      <c:pt idx="3518">
                        <c:v>1.4787731481468116</c:v>
                      </c:pt>
                      <c:pt idx="3519">
                        <c:v>1.4790162037009766</c:v>
                      </c:pt>
                      <c:pt idx="3520">
                        <c:v>1.4792592592551417</c:v>
                      </c:pt>
                      <c:pt idx="3521">
                        <c:v>1.4795023148165827</c:v>
                      </c:pt>
                      <c:pt idx="3522">
                        <c:v>1.4797453703707477</c:v>
                      </c:pt>
                      <c:pt idx="3523">
                        <c:v>1.4799884259249128</c:v>
                      </c:pt>
                      <c:pt idx="3524">
                        <c:v>1.4802314814790778</c:v>
                      </c:pt>
                      <c:pt idx="3525">
                        <c:v>1.4804745370332428</c:v>
                      </c:pt>
                      <c:pt idx="3526">
                        <c:v>1.4807175925946838</c:v>
                      </c:pt>
                      <c:pt idx="3527">
                        <c:v>1.4809606481488489</c:v>
                      </c:pt>
                      <c:pt idx="3528">
                        <c:v>1.4812037037030139</c:v>
                      </c:pt>
                      <c:pt idx="3529">
                        <c:v>1.4814467592571789</c:v>
                      </c:pt>
                      <c:pt idx="3530">
                        <c:v>1.481689814811344</c:v>
                      </c:pt>
                      <c:pt idx="3531">
                        <c:v>1.481932870365509</c:v>
                      </c:pt>
                      <c:pt idx="3532">
                        <c:v>1.48217592592695</c:v>
                      </c:pt>
                      <c:pt idx="3533">
                        <c:v>1.4824189814811151</c:v>
                      </c:pt>
                      <c:pt idx="3534">
                        <c:v>1.4826620370352801</c:v>
                      </c:pt>
                      <c:pt idx="3535">
                        <c:v>1.4829050925894451</c:v>
                      </c:pt>
                      <c:pt idx="3536">
                        <c:v>1.4831481481436102</c:v>
                      </c:pt>
                      <c:pt idx="3537">
                        <c:v>1.4833912037050512</c:v>
                      </c:pt>
                      <c:pt idx="3538">
                        <c:v>1.4836342592592162</c:v>
                      </c:pt>
                      <c:pt idx="3539">
                        <c:v>1.4838773148133813</c:v>
                      </c:pt>
                      <c:pt idx="3540">
                        <c:v>1.4841203703675463</c:v>
                      </c:pt>
                      <c:pt idx="3541">
                        <c:v>1.4843634259217113</c:v>
                      </c:pt>
                      <c:pt idx="3542">
                        <c:v>1.4846064814831523</c:v>
                      </c:pt>
                      <c:pt idx="3543">
                        <c:v>1.4848495370373174</c:v>
                      </c:pt>
                      <c:pt idx="3544">
                        <c:v>1.4850925925914824</c:v>
                      </c:pt>
                      <c:pt idx="3545">
                        <c:v>1.4853356481456474</c:v>
                      </c:pt>
                      <c:pt idx="3546">
                        <c:v>1.4855787036998125</c:v>
                      </c:pt>
                      <c:pt idx="3547">
                        <c:v>1.4858217592612535</c:v>
                      </c:pt>
                      <c:pt idx="3548">
                        <c:v>1.4860648148154185</c:v>
                      </c:pt>
                      <c:pt idx="3549">
                        <c:v>1.4863078703695836</c:v>
                      </c:pt>
                      <c:pt idx="3550">
                        <c:v>1.4865625000005283</c:v>
                      </c:pt>
                      <c:pt idx="3551">
                        <c:v>1.4868055555546933</c:v>
                      </c:pt>
                      <c:pt idx="3552">
                        <c:v>1.4870486111088583</c:v>
                      </c:pt>
                      <c:pt idx="3553">
                        <c:v>1.4872916666630234</c:v>
                      </c:pt>
                      <c:pt idx="3554">
                        <c:v>1.4875347222171884</c:v>
                      </c:pt>
                      <c:pt idx="3555">
                        <c:v>1.4877777777786294</c:v>
                      </c:pt>
                      <c:pt idx="3556">
                        <c:v>1.4880208333327944</c:v>
                      </c:pt>
                      <c:pt idx="3557">
                        <c:v>1.4882638888869595</c:v>
                      </c:pt>
                      <c:pt idx="3558">
                        <c:v>1.4885069444411245</c:v>
                      </c:pt>
                      <c:pt idx="3559">
                        <c:v>1.4887499999952896</c:v>
                      </c:pt>
                      <c:pt idx="3560">
                        <c:v>1.4889930555567306</c:v>
                      </c:pt>
                      <c:pt idx="3561">
                        <c:v>1.4892361111108956</c:v>
                      </c:pt>
                      <c:pt idx="3562">
                        <c:v>1.4894791666650606</c:v>
                      </c:pt>
                      <c:pt idx="3563">
                        <c:v>1.4897222222192257</c:v>
                      </c:pt>
                      <c:pt idx="3564">
                        <c:v>1.4899652777733907</c:v>
                      </c:pt>
                      <c:pt idx="3565">
                        <c:v>1.4902083333348317</c:v>
                      </c:pt>
                      <c:pt idx="3566">
                        <c:v>1.4904513888889968</c:v>
                      </c:pt>
                      <c:pt idx="3567">
                        <c:v>1.4906944444431618</c:v>
                      </c:pt>
                      <c:pt idx="3568">
                        <c:v>1.4909374999973268</c:v>
                      </c:pt>
                      <c:pt idx="3569">
                        <c:v>1.4911805555514919</c:v>
                      </c:pt>
                      <c:pt idx="3570">
                        <c:v>1.4914236111129329</c:v>
                      </c:pt>
                      <c:pt idx="3571">
                        <c:v>1.4916666666670979</c:v>
                      </c:pt>
                      <c:pt idx="3572">
                        <c:v>1.4919097222212629</c:v>
                      </c:pt>
                      <c:pt idx="3573">
                        <c:v>1.492152777775428</c:v>
                      </c:pt>
                      <c:pt idx="3574">
                        <c:v>1.492395833329593</c:v>
                      </c:pt>
                      <c:pt idx="3575">
                        <c:v>1.4926388888837581</c:v>
                      </c:pt>
                      <c:pt idx="3576">
                        <c:v>1.4928819444451991</c:v>
                      </c:pt>
                      <c:pt idx="3577">
                        <c:v>1.4931249999993641</c:v>
                      </c:pt>
                      <c:pt idx="3578">
                        <c:v>1.4933680555535291</c:v>
                      </c:pt>
                      <c:pt idx="3579">
                        <c:v>1.4936111111076942</c:v>
                      </c:pt>
                      <c:pt idx="3580">
                        <c:v>1.4938541666618592</c:v>
                      </c:pt>
                      <c:pt idx="3581">
                        <c:v>1.4940972222233002</c:v>
                      </c:pt>
                      <c:pt idx="3582">
                        <c:v>1.4943402777774653</c:v>
                      </c:pt>
                      <c:pt idx="3583">
                        <c:v>1.4945833333316303</c:v>
                      </c:pt>
                      <c:pt idx="3584">
                        <c:v>1.4948263888857953</c:v>
                      </c:pt>
                      <c:pt idx="3585">
                        <c:v>1.4950694444399604</c:v>
                      </c:pt>
                      <c:pt idx="3586">
                        <c:v>1.4953125000014014</c:v>
                      </c:pt>
                      <c:pt idx="3587">
                        <c:v>1.4955555555555664</c:v>
                      </c:pt>
                      <c:pt idx="3588">
                        <c:v>1.4957986111097314</c:v>
                      </c:pt>
                      <c:pt idx="3589">
                        <c:v>1.4960416666638965</c:v>
                      </c:pt>
                      <c:pt idx="3590">
                        <c:v>1.4962847222180615</c:v>
                      </c:pt>
                      <c:pt idx="3591">
                        <c:v>1.4965277777795025</c:v>
                      </c:pt>
                      <c:pt idx="3592">
                        <c:v>1.4967708333336676</c:v>
                      </c:pt>
                      <c:pt idx="3593">
                        <c:v>1.4970138888878326</c:v>
                      </c:pt>
                      <c:pt idx="3594">
                        <c:v>1.4972569444419976</c:v>
                      </c:pt>
                      <c:pt idx="3595">
                        <c:v>1.4974999999961627</c:v>
                      </c:pt>
                      <c:pt idx="3596">
                        <c:v>1.4977430555576037</c:v>
                      </c:pt>
                      <c:pt idx="3597">
                        <c:v>1.4979861111117687</c:v>
                      </c:pt>
                      <c:pt idx="3598">
                        <c:v>1.4982407407427134</c:v>
                      </c:pt>
                      <c:pt idx="3599">
                        <c:v>1.4984837962968784</c:v>
                      </c:pt>
                      <c:pt idx="3600">
                        <c:v>1.4987268518510435</c:v>
                      </c:pt>
                      <c:pt idx="3601">
                        <c:v>1.4989699074052085</c:v>
                      </c:pt>
                      <c:pt idx="3602">
                        <c:v>1.4992129629593736</c:v>
                      </c:pt>
                      <c:pt idx="3603">
                        <c:v>1.4994560185135386</c:v>
                      </c:pt>
                      <c:pt idx="3604">
                        <c:v>1.4996990740749796</c:v>
                      </c:pt>
                      <c:pt idx="3605">
                        <c:v>1.4999421296291446</c:v>
                      </c:pt>
                      <c:pt idx="3606">
                        <c:v>1.5001851851833097</c:v>
                      </c:pt>
                      <c:pt idx="3607">
                        <c:v>1.5004282407374747</c:v>
                      </c:pt>
                      <c:pt idx="3608">
                        <c:v>1.5006712962916398</c:v>
                      </c:pt>
                      <c:pt idx="3609">
                        <c:v>1.5009143518530808</c:v>
                      </c:pt>
                      <c:pt idx="3610">
                        <c:v>1.5011574074072458</c:v>
                      </c:pt>
                      <c:pt idx="3611">
                        <c:v>1.5014004629614108</c:v>
                      </c:pt>
                      <c:pt idx="3612">
                        <c:v>1.5016435185155759</c:v>
                      </c:pt>
                      <c:pt idx="3613">
                        <c:v>1.5018865740697409</c:v>
                      </c:pt>
                      <c:pt idx="3614">
                        <c:v>1.5021296296311819</c:v>
                      </c:pt>
                      <c:pt idx="3615">
                        <c:v>1.5023726851853469</c:v>
                      </c:pt>
                      <c:pt idx="3616">
                        <c:v>1.502615740739512</c:v>
                      </c:pt>
                      <c:pt idx="3617">
                        <c:v>1.502858796293677</c:v>
                      </c:pt>
                      <c:pt idx="3618">
                        <c:v>1.5031018518478421</c:v>
                      </c:pt>
                      <c:pt idx="3619">
                        <c:v>1.5033449074092831</c:v>
                      </c:pt>
                      <c:pt idx="3620">
                        <c:v>1.5035879629634481</c:v>
                      </c:pt>
                      <c:pt idx="3621">
                        <c:v>1.5038310185176131</c:v>
                      </c:pt>
                      <c:pt idx="3622">
                        <c:v>1.5040740740717782</c:v>
                      </c:pt>
                      <c:pt idx="3623">
                        <c:v>1.5043171296259432</c:v>
                      </c:pt>
                      <c:pt idx="3624">
                        <c:v>1.5045601851801083</c:v>
                      </c:pt>
                      <c:pt idx="3625">
                        <c:v>1.5048032407415493</c:v>
                      </c:pt>
                      <c:pt idx="3626">
                        <c:v>1.5050462962957143</c:v>
                      </c:pt>
                      <c:pt idx="3627">
                        <c:v>1.5052893518498793</c:v>
                      </c:pt>
                      <c:pt idx="3628">
                        <c:v>1.5055324074040444</c:v>
                      </c:pt>
                      <c:pt idx="3629">
                        <c:v>1.5057754629582094</c:v>
                      </c:pt>
                      <c:pt idx="3630">
                        <c:v>1.5060185185196504</c:v>
                      </c:pt>
                      <c:pt idx="3631">
                        <c:v>1.5062615740738154</c:v>
                      </c:pt>
                      <c:pt idx="3632">
                        <c:v>1.5065046296279805</c:v>
                      </c:pt>
                      <c:pt idx="3633">
                        <c:v>1.5067476851821455</c:v>
                      </c:pt>
                      <c:pt idx="3634">
                        <c:v>1.5069907407363106</c:v>
                      </c:pt>
                      <c:pt idx="3635">
                        <c:v>1.5072337962977516</c:v>
                      </c:pt>
                      <c:pt idx="3636">
                        <c:v>1.5074768518519166</c:v>
                      </c:pt>
                      <c:pt idx="3637">
                        <c:v>1.5077199074060816</c:v>
                      </c:pt>
                      <c:pt idx="3638">
                        <c:v>1.5079629629602467</c:v>
                      </c:pt>
                      <c:pt idx="3639">
                        <c:v>1.5082060185144117</c:v>
                      </c:pt>
                      <c:pt idx="3640">
                        <c:v>1.5084490740758527</c:v>
                      </c:pt>
                      <c:pt idx="3641">
                        <c:v>1.5086921296300178</c:v>
                      </c:pt>
                      <c:pt idx="3642">
                        <c:v>1.5089351851841828</c:v>
                      </c:pt>
                      <c:pt idx="3643">
                        <c:v>1.5091782407383478</c:v>
                      </c:pt>
                      <c:pt idx="3644">
                        <c:v>1.5094212962925129</c:v>
                      </c:pt>
                      <c:pt idx="3645">
                        <c:v>1.5096643518539539</c:v>
                      </c:pt>
                      <c:pt idx="3646">
                        <c:v>1.5099074074081189</c:v>
                      </c:pt>
                      <c:pt idx="3647">
                        <c:v>1.5101620370390636</c:v>
                      </c:pt>
                      <c:pt idx="3648">
                        <c:v>1.5104050925932286</c:v>
                      </c:pt>
                      <c:pt idx="3649">
                        <c:v>1.5106481481473937</c:v>
                      </c:pt>
                      <c:pt idx="3650">
                        <c:v>1.5108912037015587</c:v>
                      </c:pt>
                      <c:pt idx="3651">
                        <c:v>1.5111342592557238</c:v>
                      </c:pt>
                      <c:pt idx="3652">
                        <c:v>1.5113773148098888</c:v>
                      </c:pt>
                      <c:pt idx="3653">
                        <c:v>1.5116203703713298</c:v>
                      </c:pt>
                      <c:pt idx="3654">
                        <c:v>1.5118634259254948</c:v>
                      </c:pt>
                      <c:pt idx="3655">
                        <c:v>1.5121064814796599</c:v>
                      </c:pt>
                      <c:pt idx="3656">
                        <c:v>1.5123495370338249</c:v>
                      </c:pt>
                      <c:pt idx="3657">
                        <c:v>1.5125925925879899</c:v>
                      </c:pt>
                      <c:pt idx="3658">
                        <c:v>1.5128356481494309</c:v>
                      </c:pt>
                      <c:pt idx="3659">
                        <c:v>1.513078703703596</c:v>
                      </c:pt>
                      <c:pt idx="3660">
                        <c:v>1.513321759257761</c:v>
                      </c:pt>
                      <c:pt idx="3661">
                        <c:v>1.5135648148119261</c:v>
                      </c:pt>
                      <c:pt idx="3662">
                        <c:v>1.5138078703660911</c:v>
                      </c:pt>
                      <c:pt idx="3663">
                        <c:v>1.5140509259275321</c:v>
                      </c:pt>
                      <c:pt idx="3664">
                        <c:v>1.5142939814816971</c:v>
                      </c:pt>
                      <c:pt idx="3665">
                        <c:v>1.5145370370358622</c:v>
                      </c:pt>
                      <c:pt idx="3666">
                        <c:v>1.5147800925900272</c:v>
                      </c:pt>
                      <c:pt idx="3667">
                        <c:v>1.5150231481441923</c:v>
                      </c:pt>
                      <c:pt idx="3668">
                        <c:v>1.5152662037056333</c:v>
                      </c:pt>
                      <c:pt idx="3669">
                        <c:v>1.5155092592597983</c:v>
                      </c:pt>
                      <c:pt idx="3670">
                        <c:v>1.5157523148139633</c:v>
                      </c:pt>
                      <c:pt idx="3671">
                        <c:v>1.5159953703681284</c:v>
                      </c:pt>
                      <c:pt idx="3672">
                        <c:v>1.5162384259222934</c:v>
                      </c:pt>
                      <c:pt idx="3673">
                        <c:v>1.5164814814764584</c:v>
                      </c:pt>
                      <c:pt idx="3674">
                        <c:v>1.5167245370378994</c:v>
                      </c:pt>
                      <c:pt idx="3675">
                        <c:v>1.5169675925920645</c:v>
                      </c:pt>
                      <c:pt idx="3676">
                        <c:v>1.5172106481462295</c:v>
                      </c:pt>
                      <c:pt idx="3677">
                        <c:v>1.5174537037003946</c:v>
                      </c:pt>
                      <c:pt idx="3678">
                        <c:v>1.5176967592545596</c:v>
                      </c:pt>
                      <c:pt idx="3679">
                        <c:v>1.5179398148160006</c:v>
                      </c:pt>
                      <c:pt idx="3680">
                        <c:v>1.5181828703701656</c:v>
                      </c:pt>
                      <c:pt idx="3681">
                        <c:v>1.5184259259243307</c:v>
                      </c:pt>
                      <c:pt idx="3682">
                        <c:v>1.5186689814784957</c:v>
                      </c:pt>
                      <c:pt idx="3683">
                        <c:v>1.5189120370326608</c:v>
                      </c:pt>
                      <c:pt idx="3684">
                        <c:v>1.5191550925941018</c:v>
                      </c:pt>
                      <c:pt idx="3685">
                        <c:v>1.5193981481482668</c:v>
                      </c:pt>
                      <c:pt idx="3686">
                        <c:v>1.5196412037024318</c:v>
                      </c:pt>
                      <c:pt idx="3687">
                        <c:v>1.5198842592565969</c:v>
                      </c:pt>
                      <c:pt idx="3688">
                        <c:v>1.5201273148107619</c:v>
                      </c:pt>
                      <c:pt idx="3689">
                        <c:v>1.5203703703722029</c:v>
                      </c:pt>
                      <c:pt idx="3690">
                        <c:v>1.5206134259263679</c:v>
                      </c:pt>
                      <c:pt idx="3691">
                        <c:v>1.520856481480533</c:v>
                      </c:pt>
                      <c:pt idx="3692">
                        <c:v>1.521099537034698</c:v>
                      </c:pt>
                      <c:pt idx="3693">
                        <c:v>1.5213425925888631</c:v>
                      </c:pt>
                      <c:pt idx="3694">
                        <c:v>1.5215856481430281</c:v>
                      </c:pt>
                      <c:pt idx="3695">
                        <c:v>1.5218402777739728</c:v>
                      </c:pt>
                      <c:pt idx="3696">
                        <c:v>1.5220833333354138</c:v>
                      </c:pt>
                      <c:pt idx="3697">
                        <c:v>1.5223263888895788</c:v>
                      </c:pt>
                      <c:pt idx="3698">
                        <c:v>1.5225694444437439</c:v>
                      </c:pt>
                      <c:pt idx="3699">
                        <c:v>1.5228124999979089</c:v>
                      </c:pt>
                      <c:pt idx="3700">
                        <c:v>1.5230555555520739</c:v>
                      </c:pt>
                      <c:pt idx="3701">
                        <c:v>1.523298611106239</c:v>
                      </c:pt>
                      <c:pt idx="3702">
                        <c:v>1.52354166666768</c:v>
                      </c:pt>
                      <c:pt idx="3703">
                        <c:v>1.523784722221845</c:v>
                      </c:pt>
                      <c:pt idx="3704">
                        <c:v>1.5240277777760101</c:v>
                      </c:pt>
                      <c:pt idx="3705">
                        <c:v>1.5242708333301751</c:v>
                      </c:pt>
                      <c:pt idx="3706">
                        <c:v>1.5245138888843401</c:v>
                      </c:pt>
                      <c:pt idx="3707">
                        <c:v>1.5247569444457811</c:v>
                      </c:pt>
                      <c:pt idx="3708">
                        <c:v>1.5249999999999462</c:v>
                      </c:pt>
                      <c:pt idx="3709">
                        <c:v>1.5252430555541112</c:v>
                      </c:pt>
                      <c:pt idx="3710">
                        <c:v>1.5254861111082763</c:v>
                      </c:pt>
                      <c:pt idx="3711">
                        <c:v>1.5257291666624413</c:v>
                      </c:pt>
                      <c:pt idx="3712">
                        <c:v>1.5259722222238823</c:v>
                      </c:pt>
                      <c:pt idx="3713">
                        <c:v>1.5262152777780473</c:v>
                      </c:pt>
                      <c:pt idx="3714">
                        <c:v>1.5264583333322124</c:v>
                      </c:pt>
                      <c:pt idx="3715">
                        <c:v>1.5267013888863774</c:v>
                      </c:pt>
                      <c:pt idx="3716">
                        <c:v>1.5269444444405424</c:v>
                      </c:pt>
                      <c:pt idx="3717">
                        <c:v>1.5271875000019834</c:v>
                      </c:pt>
                      <c:pt idx="3718">
                        <c:v>1.5274305555561485</c:v>
                      </c:pt>
                      <c:pt idx="3719">
                        <c:v>1.5276736111103135</c:v>
                      </c:pt>
                      <c:pt idx="3720">
                        <c:v>1.5279166666644786</c:v>
                      </c:pt>
                      <c:pt idx="3721">
                        <c:v>1.5281597222186436</c:v>
                      </c:pt>
                      <c:pt idx="3722">
                        <c:v>1.5284027777728086</c:v>
                      </c:pt>
                      <c:pt idx="3723">
                        <c:v>1.5286458333342496</c:v>
                      </c:pt>
                      <c:pt idx="3724">
                        <c:v>1.5288888888884147</c:v>
                      </c:pt>
                      <c:pt idx="3725">
                        <c:v>1.5291319444425797</c:v>
                      </c:pt>
                      <c:pt idx="3726">
                        <c:v>1.5293749999967448</c:v>
                      </c:pt>
                      <c:pt idx="3727">
                        <c:v>1.5296180555509098</c:v>
                      </c:pt>
                      <c:pt idx="3728">
                        <c:v>1.5298611111123508</c:v>
                      </c:pt>
                      <c:pt idx="3729">
                        <c:v>1.5301041666665158</c:v>
                      </c:pt>
                      <c:pt idx="3730">
                        <c:v>1.5303472222206809</c:v>
                      </c:pt>
                      <c:pt idx="3731">
                        <c:v>1.5305902777748459</c:v>
                      </c:pt>
                      <c:pt idx="3732">
                        <c:v>1.5308333333290109</c:v>
                      </c:pt>
                      <c:pt idx="3733">
                        <c:v>1.5310763888904519</c:v>
                      </c:pt>
                      <c:pt idx="3734">
                        <c:v>1.531319444444617</c:v>
                      </c:pt>
                      <c:pt idx="3735">
                        <c:v>1.531562499998782</c:v>
                      </c:pt>
                      <c:pt idx="3736">
                        <c:v>1.5318055555529471</c:v>
                      </c:pt>
                      <c:pt idx="3737">
                        <c:v>1.5320486111071121</c:v>
                      </c:pt>
                      <c:pt idx="3738">
                        <c:v>1.5322916666685531</c:v>
                      </c:pt>
                      <c:pt idx="3739">
                        <c:v>1.5325347222227181</c:v>
                      </c:pt>
                      <c:pt idx="3740">
                        <c:v>1.5327777777768832</c:v>
                      </c:pt>
                      <c:pt idx="3741">
                        <c:v>1.5330208333310482</c:v>
                      </c:pt>
                      <c:pt idx="3742">
                        <c:v>1.5332638888852133</c:v>
                      </c:pt>
                      <c:pt idx="3743">
                        <c:v>1.5335185185161579</c:v>
                      </c:pt>
                      <c:pt idx="3744">
                        <c:v>1.533761574070323</c:v>
                      </c:pt>
                      <c:pt idx="3745">
                        <c:v>1.534004629624488</c:v>
                      </c:pt>
                      <c:pt idx="3746">
                        <c:v>1.534247685185929</c:v>
                      </c:pt>
                      <c:pt idx="3747">
                        <c:v>1.5344907407400941</c:v>
                      </c:pt>
                      <c:pt idx="3748">
                        <c:v>1.5347337962942591</c:v>
                      </c:pt>
                      <c:pt idx="3749">
                        <c:v>1.5349768518484241</c:v>
                      </c:pt>
                      <c:pt idx="3750">
                        <c:v>1.5352199074025892</c:v>
                      </c:pt>
                      <c:pt idx="3751">
                        <c:v>1.5354629629640302</c:v>
                      </c:pt>
                      <c:pt idx="3752">
                        <c:v>1.5357060185181952</c:v>
                      </c:pt>
                      <c:pt idx="3753">
                        <c:v>1.5359490740723603</c:v>
                      </c:pt>
                      <c:pt idx="3754">
                        <c:v>1.5361921296265253</c:v>
                      </c:pt>
                      <c:pt idx="3755">
                        <c:v>1.5364351851806903</c:v>
                      </c:pt>
                      <c:pt idx="3756">
                        <c:v>1.5366782407421313</c:v>
                      </c:pt>
                      <c:pt idx="3757">
                        <c:v>1.5369212962962964</c:v>
                      </c:pt>
                      <c:pt idx="3758">
                        <c:v>1.5371643518504614</c:v>
                      </c:pt>
                      <c:pt idx="3759">
                        <c:v>1.5374074074046264</c:v>
                      </c:pt>
                      <c:pt idx="3760">
                        <c:v>1.5376504629587915</c:v>
                      </c:pt>
                      <c:pt idx="3761">
                        <c:v>1.5378935185202325</c:v>
                      </c:pt>
                      <c:pt idx="3762">
                        <c:v>1.5381365740743975</c:v>
                      </c:pt>
                      <c:pt idx="3763">
                        <c:v>1.5383796296285626</c:v>
                      </c:pt>
                      <c:pt idx="3764">
                        <c:v>1.5386226851827276</c:v>
                      </c:pt>
                      <c:pt idx="3765">
                        <c:v>1.5388657407368926</c:v>
                      </c:pt>
                      <c:pt idx="3766">
                        <c:v>1.5391087962983336</c:v>
                      </c:pt>
                      <c:pt idx="3767">
                        <c:v>1.5393518518524987</c:v>
                      </c:pt>
                      <c:pt idx="3768">
                        <c:v>1.5395949074066637</c:v>
                      </c:pt>
                      <c:pt idx="3769">
                        <c:v>1.5398379629608288</c:v>
                      </c:pt>
                      <c:pt idx="3770">
                        <c:v>1.5400810185149938</c:v>
                      </c:pt>
                      <c:pt idx="3771">
                        <c:v>1.5403240740691588</c:v>
                      </c:pt>
                      <c:pt idx="3772">
                        <c:v>1.5405671296305998</c:v>
                      </c:pt>
                      <c:pt idx="3773">
                        <c:v>1.5408101851847649</c:v>
                      </c:pt>
                      <c:pt idx="3774">
                        <c:v>1.5410532407389299</c:v>
                      </c:pt>
                      <c:pt idx="3775">
                        <c:v>1.5412962962930949</c:v>
                      </c:pt>
                      <c:pt idx="3776">
                        <c:v>1.54153935184726</c:v>
                      </c:pt>
                      <c:pt idx="3777">
                        <c:v>1.541782407408701</c:v>
                      </c:pt>
                      <c:pt idx="3778">
                        <c:v>1.542025462962866</c:v>
                      </c:pt>
                      <c:pt idx="3779">
                        <c:v>1.5422685185170311</c:v>
                      </c:pt>
                      <c:pt idx="3780">
                        <c:v>1.5425115740711961</c:v>
                      </c:pt>
                      <c:pt idx="3781">
                        <c:v>1.5427546296253611</c:v>
                      </c:pt>
                      <c:pt idx="3782">
                        <c:v>1.5429976851868021</c:v>
                      </c:pt>
                      <c:pt idx="3783">
                        <c:v>1.5432407407409672</c:v>
                      </c:pt>
                      <c:pt idx="3784">
                        <c:v>1.5434837962951322</c:v>
                      </c:pt>
                      <c:pt idx="3785">
                        <c:v>1.5437268518492973</c:v>
                      </c:pt>
                      <c:pt idx="3786">
                        <c:v>1.5439699074034623</c:v>
                      </c:pt>
                      <c:pt idx="3787">
                        <c:v>1.5442129629649033</c:v>
                      </c:pt>
                      <c:pt idx="3788">
                        <c:v>1.5444560185190683</c:v>
                      </c:pt>
                      <c:pt idx="3789">
                        <c:v>1.5446990740732334</c:v>
                      </c:pt>
                      <c:pt idx="3790">
                        <c:v>1.5449421296273984</c:v>
                      </c:pt>
                      <c:pt idx="3791">
                        <c:v>1.5451851851815634</c:v>
                      </c:pt>
                      <c:pt idx="3792">
                        <c:v>1.5454398148125081</c:v>
                      </c:pt>
                      <c:pt idx="3793">
                        <c:v>1.5456828703666732</c:v>
                      </c:pt>
                      <c:pt idx="3794">
                        <c:v>1.5459259259208382</c:v>
                      </c:pt>
                      <c:pt idx="3795">
                        <c:v>1.5461689814822792</c:v>
                      </c:pt>
                      <c:pt idx="3796">
                        <c:v>1.5464120370364443</c:v>
                      </c:pt>
                      <c:pt idx="3797">
                        <c:v>1.5466550925906093</c:v>
                      </c:pt>
                      <c:pt idx="3798">
                        <c:v>1.5468981481447743</c:v>
                      </c:pt>
                      <c:pt idx="3799">
                        <c:v>1.5471412036989394</c:v>
                      </c:pt>
                      <c:pt idx="3800">
                        <c:v>1.5473842592603804</c:v>
                      </c:pt>
                      <c:pt idx="3801">
                        <c:v>1.5476273148145454</c:v>
                      </c:pt>
                      <c:pt idx="3802">
                        <c:v>1.5478703703687104</c:v>
                      </c:pt>
                      <c:pt idx="3803">
                        <c:v>1.5481134259228755</c:v>
                      </c:pt>
                      <c:pt idx="3804">
                        <c:v>1.5483564814770405</c:v>
                      </c:pt>
                      <c:pt idx="3805">
                        <c:v>1.5485995370384815</c:v>
                      </c:pt>
                      <c:pt idx="3806">
                        <c:v>1.5488425925926466</c:v>
                      </c:pt>
                      <c:pt idx="3807">
                        <c:v>1.5490856481468116</c:v>
                      </c:pt>
                      <c:pt idx="3808">
                        <c:v>1.5493287037009766</c:v>
                      </c:pt>
                      <c:pt idx="3809">
                        <c:v>1.5495717592551417</c:v>
                      </c:pt>
                      <c:pt idx="3810">
                        <c:v>1.5498148148165827</c:v>
                      </c:pt>
                      <c:pt idx="3811">
                        <c:v>1.5500578703707477</c:v>
                      </c:pt>
                      <c:pt idx="3812">
                        <c:v>1.5503009259249128</c:v>
                      </c:pt>
                      <c:pt idx="3813">
                        <c:v>1.5505439814790778</c:v>
                      </c:pt>
                      <c:pt idx="3814">
                        <c:v>1.5507870370332428</c:v>
                      </c:pt>
                      <c:pt idx="3815">
                        <c:v>1.5510300925946838</c:v>
                      </c:pt>
                      <c:pt idx="3816">
                        <c:v>1.5512731481488489</c:v>
                      </c:pt>
                      <c:pt idx="3817">
                        <c:v>1.5515162037030139</c:v>
                      </c:pt>
                      <c:pt idx="3818">
                        <c:v>1.5517592592571789</c:v>
                      </c:pt>
                      <c:pt idx="3819">
                        <c:v>1.552002314811344</c:v>
                      </c:pt>
                      <c:pt idx="3820">
                        <c:v>1.552245370365509</c:v>
                      </c:pt>
                      <c:pt idx="3821">
                        <c:v>1.55248842592695</c:v>
                      </c:pt>
                      <c:pt idx="3822">
                        <c:v>1.5527314814811151</c:v>
                      </c:pt>
                      <c:pt idx="3823">
                        <c:v>1.5529745370352801</c:v>
                      </c:pt>
                      <c:pt idx="3824">
                        <c:v>1.5532175925894451</c:v>
                      </c:pt>
                      <c:pt idx="3825">
                        <c:v>1.5534606481436102</c:v>
                      </c:pt>
                      <c:pt idx="3826">
                        <c:v>1.5537037037050512</c:v>
                      </c:pt>
                      <c:pt idx="3827">
                        <c:v>1.5539467592592162</c:v>
                      </c:pt>
                      <c:pt idx="3828">
                        <c:v>1.5541898148133813</c:v>
                      </c:pt>
                      <c:pt idx="3829">
                        <c:v>1.5544328703675463</c:v>
                      </c:pt>
                      <c:pt idx="3830">
                        <c:v>1.5546759259217113</c:v>
                      </c:pt>
                      <c:pt idx="3831">
                        <c:v>1.5549189814831523</c:v>
                      </c:pt>
                      <c:pt idx="3832">
                        <c:v>1.5551620370373174</c:v>
                      </c:pt>
                      <c:pt idx="3833">
                        <c:v>1.5554050925914824</c:v>
                      </c:pt>
                      <c:pt idx="3834">
                        <c:v>1.5556481481456474</c:v>
                      </c:pt>
                      <c:pt idx="3835">
                        <c:v>1.5558912036998125</c:v>
                      </c:pt>
                      <c:pt idx="3836">
                        <c:v>1.5561342592612535</c:v>
                      </c:pt>
                      <c:pt idx="3837">
                        <c:v>1.5563773148154185</c:v>
                      </c:pt>
                      <c:pt idx="3838">
                        <c:v>1.5566203703695836</c:v>
                      </c:pt>
                      <c:pt idx="3839">
                        <c:v>1.5568634259237486</c:v>
                      </c:pt>
                      <c:pt idx="3840">
                        <c:v>1.5571180555546933</c:v>
                      </c:pt>
                      <c:pt idx="3841">
                        <c:v>1.5573611111088583</c:v>
                      </c:pt>
                      <c:pt idx="3842">
                        <c:v>1.5576041666630234</c:v>
                      </c:pt>
                      <c:pt idx="3843">
                        <c:v>1.5578472222171884</c:v>
                      </c:pt>
                      <c:pt idx="3844">
                        <c:v>1.5580902777786294</c:v>
                      </c:pt>
                      <c:pt idx="3845">
                        <c:v>1.5583333333327944</c:v>
                      </c:pt>
                      <c:pt idx="3846">
                        <c:v>1.5585763888869595</c:v>
                      </c:pt>
                      <c:pt idx="3847">
                        <c:v>1.5588194444411245</c:v>
                      </c:pt>
                      <c:pt idx="3848">
                        <c:v>1.5590624999952896</c:v>
                      </c:pt>
                      <c:pt idx="3849">
                        <c:v>1.5593055555567306</c:v>
                      </c:pt>
                      <c:pt idx="3850">
                        <c:v>1.5595486111108956</c:v>
                      </c:pt>
                      <c:pt idx="3851">
                        <c:v>1.5597916666650606</c:v>
                      </c:pt>
                      <c:pt idx="3852">
                        <c:v>1.5600347222192257</c:v>
                      </c:pt>
                      <c:pt idx="3853">
                        <c:v>1.5602777777733907</c:v>
                      </c:pt>
                      <c:pt idx="3854">
                        <c:v>1.5605208333348317</c:v>
                      </c:pt>
                      <c:pt idx="3855">
                        <c:v>1.5607638888889968</c:v>
                      </c:pt>
                      <c:pt idx="3856">
                        <c:v>1.5610069444431618</c:v>
                      </c:pt>
                      <c:pt idx="3857">
                        <c:v>1.5612499999973268</c:v>
                      </c:pt>
                      <c:pt idx="3858">
                        <c:v>1.5614930555514919</c:v>
                      </c:pt>
                      <c:pt idx="3859">
                        <c:v>1.5617361111129329</c:v>
                      </c:pt>
                      <c:pt idx="3860">
                        <c:v>1.5619791666670979</c:v>
                      </c:pt>
                      <c:pt idx="3861">
                        <c:v>1.5622222222212629</c:v>
                      </c:pt>
                      <c:pt idx="3862">
                        <c:v>1.562465277775428</c:v>
                      </c:pt>
                      <c:pt idx="3863">
                        <c:v>1.562708333329593</c:v>
                      </c:pt>
                      <c:pt idx="3864">
                        <c:v>1.5629513888837581</c:v>
                      </c:pt>
                      <c:pt idx="3865">
                        <c:v>1.5631944444451991</c:v>
                      </c:pt>
                      <c:pt idx="3866">
                        <c:v>1.5634374999993641</c:v>
                      </c:pt>
                      <c:pt idx="3867">
                        <c:v>1.5636805555535291</c:v>
                      </c:pt>
                      <c:pt idx="3868">
                        <c:v>1.5639236111076942</c:v>
                      </c:pt>
                      <c:pt idx="3869">
                        <c:v>1.5641666666618592</c:v>
                      </c:pt>
                      <c:pt idx="3870">
                        <c:v>1.5644097222233002</c:v>
                      </c:pt>
                      <c:pt idx="3871">
                        <c:v>1.5646527777774653</c:v>
                      </c:pt>
                      <c:pt idx="3872">
                        <c:v>1.5648958333316303</c:v>
                      </c:pt>
                      <c:pt idx="3873">
                        <c:v>1.5651388888857953</c:v>
                      </c:pt>
                      <c:pt idx="3874">
                        <c:v>1.5653819444399604</c:v>
                      </c:pt>
                      <c:pt idx="3875">
                        <c:v>1.5656250000014014</c:v>
                      </c:pt>
                      <c:pt idx="3876">
                        <c:v>1.5658680555555664</c:v>
                      </c:pt>
                      <c:pt idx="3877">
                        <c:v>1.5661111111097314</c:v>
                      </c:pt>
                      <c:pt idx="3878">
                        <c:v>1.5663541666638965</c:v>
                      </c:pt>
                      <c:pt idx="3879">
                        <c:v>1.5665972222180615</c:v>
                      </c:pt>
                      <c:pt idx="3880">
                        <c:v>1.5668402777795025</c:v>
                      </c:pt>
                      <c:pt idx="3881">
                        <c:v>1.5670833333336676</c:v>
                      </c:pt>
                      <c:pt idx="3882">
                        <c:v>1.5673263888878326</c:v>
                      </c:pt>
                      <c:pt idx="3883">
                        <c:v>1.5675694444419976</c:v>
                      </c:pt>
                      <c:pt idx="3884">
                        <c:v>1.5678124999961627</c:v>
                      </c:pt>
                      <c:pt idx="3885">
                        <c:v>1.5680555555576037</c:v>
                      </c:pt>
                      <c:pt idx="3886">
                        <c:v>1.5682986111117687</c:v>
                      </c:pt>
                      <c:pt idx="3887">
                        <c:v>1.5685416666659338</c:v>
                      </c:pt>
                      <c:pt idx="3888">
                        <c:v>1.5687962962968784</c:v>
                      </c:pt>
                      <c:pt idx="3889">
                        <c:v>1.5690393518510435</c:v>
                      </c:pt>
                      <c:pt idx="3890">
                        <c:v>1.5692824074052085</c:v>
                      </c:pt>
                      <c:pt idx="3891">
                        <c:v>1.5695254629593736</c:v>
                      </c:pt>
                      <c:pt idx="3892">
                        <c:v>1.5697685185135386</c:v>
                      </c:pt>
                      <c:pt idx="3893">
                        <c:v>1.5700115740749796</c:v>
                      </c:pt>
                      <c:pt idx="3894">
                        <c:v>1.5702546296291446</c:v>
                      </c:pt>
                      <c:pt idx="3895">
                        <c:v>1.5704976851833097</c:v>
                      </c:pt>
                      <c:pt idx="3896">
                        <c:v>1.5707407407374747</c:v>
                      </c:pt>
                      <c:pt idx="3897">
                        <c:v>1.5709837962916398</c:v>
                      </c:pt>
                      <c:pt idx="3898">
                        <c:v>1.5712268518530808</c:v>
                      </c:pt>
                      <c:pt idx="3899">
                        <c:v>1.5714699074072458</c:v>
                      </c:pt>
                      <c:pt idx="3900">
                        <c:v>1.5717129629614108</c:v>
                      </c:pt>
                      <c:pt idx="3901">
                        <c:v>1.5719560185155759</c:v>
                      </c:pt>
                      <c:pt idx="3902">
                        <c:v>1.5721990740697409</c:v>
                      </c:pt>
                      <c:pt idx="3903">
                        <c:v>1.5724421296311819</c:v>
                      </c:pt>
                      <c:pt idx="3904">
                        <c:v>1.5726851851853469</c:v>
                      </c:pt>
                      <c:pt idx="3905">
                        <c:v>1.572928240739512</c:v>
                      </c:pt>
                      <c:pt idx="3906">
                        <c:v>1.573171296293677</c:v>
                      </c:pt>
                      <c:pt idx="3907">
                        <c:v>1.5734143518478421</c:v>
                      </c:pt>
                      <c:pt idx="3908">
                        <c:v>1.5736574074092831</c:v>
                      </c:pt>
                      <c:pt idx="3909">
                        <c:v>1.5739004629634481</c:v>
                      </c:pt>
                      <c:pt idx="3910">
                        <c:v>1.5741435185176131</c:v>
                      </c:pt>
                      <c:pt idx="3911">
                        <c:v>1.5743865740717782</c:v>
                      </c:pt>
                      <c:pt idx="3912">
                        <c:v>1.5746296296259432</c:v>
                      </c:pt>
                      <c:pt idx="3913">
                        <c:v>1.5748726851801083</c:v>
                      </c:pt>
                      <c:pt idx="3914">
                        <c:v>1.5751157407415493</c:v>
                      </c:pt>
                      <c:pt idx="3915">
                        <c:v>1.5753587962957143</c:v>
                      </c:pt>
                      <c:pt idx="3916">
                        <c:v>1.5756018518498793</c:v>
                      </c:pt>
                      <c:pt idx="3917">
                        <c:v>1.5758449074040444</c:v>
                      </c:pt>
                      <c:pt idx="3918">
                        <c:v>1.5760879629582094</c:v>
                      </c:pt>
                      <c:pt idx="3919">
                        <c:v>1.5763310185196504</c:v>
                      </c:pt>
                      <c:pt idx="3920">
                        <c:v>1.5765740740738154</c:v>
                      </c:pt>
                      <c:pt idx="3921">
                        <c:v>1.5768171296279805</c:v>
                      </c:pt>
                      <c:pt idx="3922">
                        <c:v>1.5770601851821455</c:v>
                      </c:pt>
                      <c:pt idx="3923">
                        <c:v>1.5773032407363106</c:v>
                      </c:pt>
                      <c:pt idx="3924">
                        <c:v>1.5775462962977516</c:v>
                      </c:pt>
                      <c:pt idx="3925">
                        <c:v>1.5777893518519166</c:v>
                      </c:pt>
                      <c:pt idx="3926">
                        <c:v>1.5780324074060816</c:v>
                      </c:pt>
                      <c:pt idx="3927">
                        <c:v>1.5782754629602467</c:v>
                      </c:pt>
                      <c:pt idx="3928">
                        <c:v>1.5785185185144117</c:v>
                      </c:pt>
                      <c:pt idx="3929">
                        <c:v>1.5787615740758527</c:v>
                      </c:pt>
                      <c:pt idx="3930">
                        <c:v>1.5790046296300178</c:v>
                      </c:pt>
                      <c:pt idx="3931">
                        <c:v>1.5792476851841828</c:v>
                      </c:pt>
                      <c:pt idx="3932">
                        <c:v>1.5794907407383478</c:v>
                      </c:pt>
                      <c:pt idx="3933">
                        <c:v>1.5797337962925129</c:v>
                      </c:pt>
                      <c:pt idx="3934">
                        <c:v>1.5799768518539539</c:v>
                      </c:pt>
                      <c:pt idx="3935">
                        <c:v>1.5802199074081189</c:v>
                      </c:pt>
                      <c:pt idx="3936">
                        <c:v>1.5804745370390636</c:v>
                      </c:pt>
                      <c:pt idx="3937">
                        <c:v>1.5807175925932286</c:v>
                      </c:pt>
                      <c:pt idx="3938">
                        <c:v>1.5809606481473937</c:v>
                      </c:pt>
                      <c:pt idx="3939">
                        <c:v>1.5812037037015587</c:v>
                      </c:pt>
                      <c:pt idx="3940">
                        <c:v>1.5814467592557238</c:v>
                      </c:pt>
                      <c:pt idx="3941">
                        <c:v>1.5816898148098888</c:v>
                      </c:pt>
                      <c:pt idx="3942">
                        <c:v>1.5819328703713298</c:v>
                      </c:pt>
                      <c:pt idx="3943">
                        <c:v>1.5821759259254948</c:v>
                      </c:pt>
                      <c:pt idx="3944">
                        <c:v>1.5824189814796599</c:v>
                      </c:pt>
                      <c:pt idx="3945">
                        <c:v>1.5826620370338249</c:v>
                      </c:pt>
                      <c:pt idx="3946">
                        <c:v>1.5829050925879899</c:v>
                      </c:pt>
                      <c:pt idx="3947">
                        <c:v>1.5831481481494309</c:v>
                      </c:pt>
                      <c:pt idx="3948">
                        <c:v>1.583391203703596</c:v>
                      </c:pt>
                      <c:pt idx="3949">
                        <c:v>1.583634259257761</c:v>
                      </c:pt>
                      <c:pt idx="3950">
                        <c:v>1.5838773148119261</c:v>
                      </c:pt>
                      <c:pt idx="3951">
                        <c:v>1.5841203703660911</c:v>
                      </c:pt>
                      <c:pt idx="3952">
                        <c:v>1.5843634259275321</c:v>
                      </c:pt>
                      <c:pt idx="3953">
                        <c:v>1.5846064814816971</c:v>
                      </c:pt>
                      <c:pt idx="3954">
                        <c:v>1.5848495370358622</c:v>
                      </c:pt>
                      <c:pt idx="3955">
                        <c:v>1.5850925925900272</c:v>
                      </c:pt>
                      <c:pt idx="3956">
                        <c:v>1.5853356481441923</c:v>
                      </c:pt>
                      <c:pt idx="3957">
                        <c:v>1.5855787037056333</c:v>
                      </c:pt>
                      <c:pt idx="3958">
                        <c:v>1.5858217592597983</c:v>
                      </c:pt>
                      <c:pt idx="3959">
                        <c:v>1.5860648148139633</c:v>
                      </c:pt>
                      <c:pt idx="3960">
                        <c:v>1.5863078703681284</c:v>
                      </c:pt>
                      <c:pt idx="3961">
                        <c:v>1.5865509259222934</c:v>
                      </c:pt>
                      <c:pt idx="3962">
                        <c:v>1.5867939814764584</c:v>
                      </c:pt>
                      <c:pt idx="3963">
                        <c:v>1.5870370370378994</c:v>
                      </c:pt>
                      <c:pt idx="3964">
                        <c:v>1.5872800925920645</c:v>
                      </c:pt>
                      <c:pt idx="3965">
                        <c:v>1.5875231481462295</c:v>
                      </c:pt>
                      <c:pt idx="3966">
                        <c:v>1.5877662037003946</c:v>
                      </c:pt>
                      <c:pt idx="3967">
                        <c:v>1.5880092592545596</c:v>
                      </c:pt>
                      <c:pt idx="3968">
                        <c:v>1.5882523148160006</c:v>
                      </c:pt>
                      <c:pt idx="3969">
                        <c:v>1.5884953703701656</c:v>
                      </c:pt>
                      <c:pt idx="3970">
                        <c:v>1.5887384259243307</c:v>
                      </c:pt>
                      <c:pt idx="3971">
                        <c:v>1.5889814814784957</c:v>
                      </c:pt>
                      <c:pt idx="3972">
                        <c:v>1.5892245370326608</c:v>
                      </c:pt>
                      <c:pt idx="3973">
                        <c:v>1.5894675925941018</c:v>
                      </c:pt>
                      <c:pt idx="3974">
                        <c:v>1.5897106481482668</c:v>
                      </c:pt>
                      <c:pt idx="3975">
                        <c:v>1.5899537037024318</c:v>
                      </c:pt>
                      <c:pt idx="3976">
                        <c:v>1.5901967592565969</c:v>
                      </c:pt>
                      <c:pt idx="3977">
                        <c:v>1.5904398148107619</c:v>
                      </c:pt>
                      <c:pt idx="3978">
                        <c:v>1.5906828703722029</c:v>
                      </c:pt>
                      <c:pt idx="3979">
                        <c:v>1.5909259259263679</c:v>
                      </c:pt>
                      <c:pt idx="3980">
                        <c:v>1.591168981480533</c:v>
                      </c:pt>
                      <c:pt idx="3981">
                        <c:v>1.591412037034698</c:v>
                      </c:pt>
                      <c:pt idx="3982">
                        <c:v>1.5916550925888631</c:v>
                      </c:pt>
                      <c:pt idx="3983">
                        <c:v>1.5918981481430281</c:v>
                      </c:pt>
                      <c:pt idx="3984">
                        <c:v>1.5921412037044691</c:v>
                      </c:pt>
                      <c:pt idx="3985">
                        <c:v>1.5923958333354138</c:v>
                      </c:pt>
                      <c:pt idx="3986">
                        <c:v>1.5926388888895788</c:v>
                      </c:pt>
                      <c:pt idx="3987">
                        <c:v>1.5928819444437439</c:v>
                      </c:pt>
                      <c:pt idx="3988">
                        <c:v>1.5931249999979089</c:v>
                      </c:pt>
                      <c:pt idx="3989">
                        <c:v>1.5933680555520739</c:v>
                      </c:pt>
                      <c:pt idx="3990">
                        <c:v>1.593611111106239</c:v>
                      </c:pt>
                      <c:pt idx="3991">
                        <c:v>1.59385416666768</c:v>
                      </c:pt>
                      <c:pt idx="3992">
                        <c:v>1.594097222221845</c:v>
                      </c:pt>
                      <c:pt idx="3993">
                        <c:v>1.5943402777760101</c:v>
                      </c:pt>
                      <c:pt idx="3994">
                        <c:v>1.5945833333301751</c:v>
                      </c:pt>
                      <c:pt idx="3995">
                        <c:v>1.5948263888843401</c:v>
                      </c:pt>
                      <c:pt idx="3996">
                        <c:v>1.5950694444457811</c:v>
                      </c:pt>
                      <c:pt idx="3997">
                        <c:v>1.5953124999999462</c:v>
                      </c:pt>
                      <c:pt idx="3998">
                        <c:v>1.5955555555541112</c:v>
                      </c:pt>
                      <c:pt idx="3999">
                        <c:v>1.5957986111082763</c:v>
                      </c:pt>
                      <c:pt idx="4000">
                        <c:v>1.5960416666624413</c:v>
                      </c:pt>
                      <c:pt idx="4001">
                        <c:v>1.5962847222238823</c:v>
                      </c:pt>
                      <c:pt idx="4002">
                        <c:v>1.5965277777780473</c:v>
                      </c:pt>
                      <c:pt idx="4003">
                        <c:v>1.5967708333322124</c:v>
                      </c:pt>
                      <c:pt idx="4004">
                        <c:v>1.5970138888863774</c:v>
                      </c:pt>
                      <c:pt idx="4005">
                        <c:v>1.5972569444405424</c:v>
                      </c:pt>
                      <c:pt idx="4006">
                        <c:v>1.5975000000019834</c:v>
                      </c:pt>
                      <c:pt idx="4007">
                        <c:v>1.5977430555561485</c:v>
                      </c:pt>
                      <c:pt idx="4008">
                        <c:v>1.5979861111103135</c:v>
                      </c:pt>
                      <c:pt idx="4009">
                        <c:v>1.5982291666644786</c:v>
                      </c:pt>
                      <c:pt idx="4010">
                        <c:v>1.5984722222186436</c:v>
                      </c:pt>
                      <c:pt idx="4011">
                        <c:v>1.5987152777728086</c:v>
                      </c:pt>
                      <c:pt idx="4012">
                        <c:v>1.5989583333342496</c:v>
                      </c:pt>
                      <c:pt idx="4013">
                        <c:v>1.5992013888884147</c:v>
                      </c:pt>
                      <c:pt idx="4014">
                        <c:v>1.5994444444425797</c:v>
                      </c:pt>
                      <c:pt idx="4015">
                        <c:v>1.5996874999967448</c:v>
                      </c:pt>
                      <c:pt idx="4016">
                        <c:v>1.5999305555509098</c:v>
                      </c:pt>
                      <c:pt idx="4017">
                        <c:v>1.6001736111123508</c:v>
                      </c:pt>
                      <c:pt idx="4018">
                        <c:v>1.6004166666665158</c:v>
                      </c:pt>
                      <c:pt idx="4019">
                        <c:v>1.6006597222206809</c:v>
                      </c:pt>
                      <c:pt idx="4020">
                        <c:v>1.6009027777748459</c:v>
                      </c:pt>
                      <c:pt idx="4021">
                        <c:v>1.6011458333290109</c:v>
                      </c:pt>
                      <c:pt idx="4022">
                        <c:v>1.6013888888904519</c:v>
                      </c:pt>
                      <c:pt idx="4023">
                        <c:v>1.601631944444617</c:v>
                      </c:pt>
                      <c:pt idx="4024">
                        <c:v>1.601874999998782</c:v>
                      </c:pt>
                      <c:pt idx="4025">
                        <c:v>1.6021180555529471</c:v>
                      </c:pt>
                      <c:pt idx="4026">
                        <c:v>1.6023611111071121</c:v>
                      </c:pt>
                      <c:pt idx="4027">
                        <c:v>1.6026041666685531</c:v>
                      </c:pt>
                      <c:pt idx="4028">
                        <c:v>1.6028472222227181</c:v>
                      </c:pt>
                      <c:pt idx="4029">
                        <c:v>1.6030902777768832</c:v>
                      </c:pt>
                      <c:pt idx="4030">
                        <c:v>1.6033333333310482</c:v>
                      </c:pt>
                      <c:pt idx="4031">
                        <c:v>1.6035763888852133</c:v>
                      </c:pt>
                      <c:pt idx="4032">
                        <c:v>1.6038194444393783</c:v>
                      </c:pt>
                      <c:pt idx="4033">
                        <c:v>1.604074074070323</c:v>
                      </c:pt>
                      <c:pt idx="4034">
                        <c:v>1.604317129624488</c:v>
                      </c:pt>
                      <c:pt idx="4035">
                        <c:v>1.604560185185929</c:v>
                      </c:pt>
                      <c:pt idx="4036">
                        <c:v>1.6048032407400941</c:v>
                      </c:pt>
                      <c:pt idx="4037">
                        <c:v>1.6050462962942591</c:v>
                      </c:pt>
                      <c:pt idx="4038">
                        <c:v>1.6052893518484241</c:v>
                      </c:pt>
                      <c:pt idx="4039">
                        <c:v>1.6055324074025892</c:v>
                      </c:pt>
                      <c:pt idx="4040">
                        <c:v>1.6057754629640302</c:v>
                      </c:pt>
                      <c:pt idx="4041">
                        <c:v>1.6060185185181952</c:v>
                      </c:pt>
                      <c:pt idx="4042">
                        <c:v>1.6062615740723603</c:v>
                      </c:pt>
                      <c:pt idx="4043">
                        <c:v>1.6065046296265253</c:v>
                      </c:pt>
                      <c:pt idx="4044">
                        <c:v>1.6067476851806903</c:v>
                      </c:pt>
                      <c:pt idx="4045">
                        <c:v>1.6069907407421313</c:v>
                      </c:pt>
                      <c:pt idx="4046">
                        <c:v>1.6072337962962964</c:v>
                      </c:pt>
                      <c:pt idx="4047">
                        <c:v>1.6074768518504614</c:v>
                      </c:pt>
                      <c:pt idx="4048">
                        <c:v>1.6077199074046264</c:v>
                      </c:pt>
                      <c:pt idx="4049">
                        <c:v>1.6079629629587915</c:v>
                      </c:pt>
                      <c:pt idx="4050">
                        <c:v>1.6082060185202325</c:v>
                      </c:pt>
                      <c:pt idx="4051">
                        <c:v>1.6084490740743975</c:v>
                      </c:pt>
                      <c:pt idx="4052">
                        <c:v>1.6086921296285626</c:v>
                      </c:pt>
                      <c:pt idx="4053">
                        <c:v>1.6089351851827276</c:v>
                      </c:pt>
                      <c:pt idx="4054">
                        <c:v>1.6091782407368926</c:v>
                      </c:pt>
                      <c:pt idx="4055">
                        <c:v>1.6094212962983336</c:v>
                      </c:pt>
                      <c:pt idx="4056">
                        <c:v>1.6096643518524987</c:v>
                      </c:pt>
                      <c:pt idx="4057">
                        <c:v>1.6099074074066637</c:v>
                      </c:pt>
                      <c:pt idx="4058">
                        <c:v>1.6101504629608288</c:v>
                      </c:pt>
                      <c:pt idx="4059">
                        <c:v>1.6103935185149938</c:v>
                      </c:pt>
                      <c:pt idx="4060">
                        <c:v>1.6106365740691588</c:v>
                      </c:pt>
                      <c:pt idx="4061">
                        <c:v>1.6108796296305998</c:v>
                      </c:pt>
                      <c:pt idx="4062">
                        <c:v>1.6111226851847649</c:v>
                      </c:pt>
                      <c:pt idx="4063">
                        <c:v>1.6113657407389299</c:v>
                      </c:pt>
                      <c:pt idx="4064">
                        <c:v>1.6116087962930949</c:v>
                      </c:pt>
                      <c:pt idx="4065">
                        <c:v>1.61185185184726</c:v>
                      </c:pt>
                      <c:pt idx="4066">
                        <c:v>1.612094907408701</c:v>
                      </c:pt>
                      <c:pt idx="4067">
                        <c:v>1.612337962962866</c:v>
                      </c:pt>
                      <c:pt idx="4068">
                        <c:v>1.6125810185170311</c:v>
                      </c:pt>
                      <c:pt idx="4069">
                        <c:v>1.6128240740711961</c:v>
                      </c:pt>
                      <c:pt idx="4070">
                        <c:v>1.6130671296253611</c:v>
                      </c:pt>
                      <c:pt idx="4071">
                        <c:v>1.6133101851868021</c:v>
                      </c:pt>
                      <c:pt idx="4072">
                        <c:v>1.6135532407409672</c:v>
                      </c:pt>
                      <c:pt idx="4073">
                        <c:v>1.6137962962951322</c:v>
                      </c:pt>
                      <c:pt idx="4074">
                        <c:v>1.6140393518492973</c:v>
                      </c:pt>
                      <c:pt idx="4075">
                        <c:v>1.6142824074034623</c:v>
                      </c:pt>
                      <c:pt idx="4076">
                        <c:v>1.6145254629649033</c:v>
                      </c:pt>
                      <c:pt idx="4077">
                        <c:v>1.6147685185190683</c:v>
                      </c:pt>
                      <c:pt idx="4078">
                        <c:v>1.6150115740732334</c:v>
                      </c:pt>
                      <c:pt idx="4079">
                        <c:v>1.6152546296273984</c:v>
                      </c:pt>
                      <c:pt idx="4080">
                        <c:v>1.6154976851815634</c:v>
                      </c:pt>
                      <c:pt idx="4081">
                        <c:v>1.6157523148125081</c:v>
                      </c:pt>
                      <c:pt idx="4082">
                        <c:v>1.6159953703666732</c:v>
                      </c:pt>
                      <c:pt idx="4083">
                        <c:v>1.6162384259208382</c:v>
                      </c:pt>
                      <c:pt idx="4084">
                        <c:v>1.6164814814822792</c:v>
                      </c:pt>
                      <c:pt idx="4085">
                        <c:v>1.6167245370364443</c:v>
                      </c:pt>
                      <c:pt idx="4086">
                        <c:v>1.6169675925906093</c:v>
                      </c:pt>
                      <c:pt idx="4087">
                        <c:v>1.6172106481447743</c:v>
                      </c:pt>
                      <c:pt idx="4088">
                        <c:v>1.6174537036989394</c:v>
                      </c:pt>
                      <c:pt idx="4089">
                        <c:v>1.6176967592603804</c:v>
                      </c:pt>
                      <c:pt idx="4090">
                        <c:v>1.6179398148145454</c:v>
                      </c:pt>
                      <c:pt idx="4091">
                        <c:v>1.6181828703687104</c:v>
                      </c:pt>
                      <c:pt idx="4092">
                        <c:v>1.6184259259228755</c:v>
                      </c:pt>
                      <c:pt idx="4093">
                        <c:v>1.6186689814770405</c:v>
                      </c:pt>
                      <c:pt idx="4094">
                        <c:v>1.6189120370384815</c:v>
                      </c:pt>
                      <c:pt idx="4095">
                        <c:v>1.6191550925926466</c:v>
                      </c:pt>
                      <c:pt idx="4096">
                        <c:v>1.6193981481468116</c:v>
                      </c:pt>
                      <c:pt idx="4097">
                        <c:v>1.6196412037009766</c:v>
                      </c:pt>
                      <c:pt idx="4098">
                        <c:v>1.6198842592551417</c:v>
                      </c:pt>
                      <c:pt idx="4099">
                        <c:v>1.6201273148165827</c:v>
                      </c:pt>
                      <c:pt idx="4100">
                        <c:v>1.6203703703707477</c:v>
                      </c:pt>
                      <c:pt idx="4101">
                        <c:v>1.6206134259249128</c:v>
                      </c:pt>
                      <c:pt idx="4102">
                        <c:v>1.6208564814790778</c:v>
                      </c:pt>
                      <c:pt idx="4103">
                        <c:v>1.6210995370332428</c:v>
                      </c:pt>
                      <c:pt idx="4104">
                        <c:v>1.6213425925946838</c:v>
                      </c:pt>
                      <c:pt idx="4105">
                        <c:v>1.6215856481488489</c:v>
                      </c:pt>
                      <c:pt idx="4106">
                        <c:v>1.6218287037030139</c:v>
                      </c:pt>
                      <c:pt idx="4107">
                        <c:v>1.6220717592571789</c:v>
                      </c:pt>
                      <c:pt idx="4108">
                        <c:v>1.622314814811344</c:v>
                      </c:pt>
                      <c:pt idx="4109">
                        <c:v>1.622557870365509</c:v>
                      </c:pt>
                      <c:pt idx="4110">
                        <c:v>1.62280092592695</c:v>
                      </c:pt>
                      <c:pt idx="4111">
                        <c:v>1.6230439814811151</c:v>
                      </c:pt>
                      <c:pt idx="4112">
                        <c:v>1.6232870370352801</c:v>
                      </c:pt>
                      <c:pt idx="4113">
                        <c:v>1.6235300925894451</c:v>
                      </c:pt>
                      <c:pt idx="4114">
                        <c:v>1.6237731481436102</c:v>
                      </c:pt>
                      <c:pt idx="4115">
                        <c:v>1.6240162037050512</c:v>
                      </c:pt>
                      <c:pt idx="4116">
                        <c:v>1.6242592592592162</c:v>
                      </c:pt>
                      <c:pt idx="4117">
                        <c:v>1.6245023148133813</c:v>
                      </c:pt>
                      <c:pt idx="4118">
                        <c:v>1.6247453703675463</c:v>
                      </c:pt>
                      <c:pt idx="4119">
                        <c:v>1.6249884259217113</c:v>
                      </c:pt>
                      <c:pt idx="4120">
                        <c:v>1.6252314814831523</c:v>
                      </c:pt>
                      <c:pt idx="4121">
                        <c:v>1.6254745370373174</c:v>
                      </c:pt>
                      <c:pt idx="4122">
                        <c:v>1.6257175925914824</c:v>
                      </c:pt>
                      <c:pt idx="4123">
                        <c:v>1.6259606481456474</c:v>
                      </c:pt>
                      <c:pt idx="4124">
                        <c:v>1.6262037036998125</c:v>
                      </c:pt>
                      <c:pt idx="4125">
                        <c:v>1.6264467592612535</c:v>
                      </c:pt>
                      <c:pt idx="4126">
                        <c:v>1.6266898148154185</c:v>
                      </c:pt>
                      <c:pt idx="4127">
                        <c:v>1.6269328703695836</c:v>
                      </c:pt>
                      <c:pt idx="4128">
                        <c:v>1.6271759259237486</c:v>
                      </c:pt>
                      <c:pt idx="4129">
                        <c:v>1.6274305555546933</c:v>
                      </c:pt>
                      <c:pt idx="4130">
                        <c:v>1.6276736111088583</c:v>
                      </c:pt>
                      <c:pt idx="4131">
                        <c:v>1.6279166666630234</c:v>
                      </c:pt>
                      <c:pt idx="4132">
                        <c:v>1.6281597222171884</c:v>
                      </c:pt>
                      <c:pt idx="4133">
                        <c:v>1.6284027777786294</c:v>
                      </c:pt>
                      <c:pt idx="4134">
                        <c:v>1.6286458333327944</c:v>
                      </c:pt>
                      <c:pt idx="4135">
                        <c:v>1.6288888888869595</c:v>
                      </c:pt>
                      <c:pt idx="4136">
                        <c:v>1.6291319444411245</c:v>
                      </c:pt>
                      <c:pt idx="4137">
                        <c:v>1.6293749999952896</c:v>
                      </c:pt>
                      <c:pt idx="4138">
                        <c:v>1.6296180555567306</c:v>
                      </c:pt>
                      <c:pt idx="4139">
                        <c:v>1.6298611111108956</c:v>
                      </c:pt>
                      <c:pt idx="4140">
                        <c:v>1.6301041666650606</c:v>
                      </c:pt>
                      <c:pt idx="4141">
                        <c:v>1.6303472222192257</c:v>
                      </c:pt>
                      <c:pt idx="4142">
                        <c:v>1.6305902777733907</c:v>
                      </c:pt>
                      <c:pt idx="4143">
                        <c:v>1.6308333333348317</c:v>
                      </c:pt>
                      <c:pt idx="4144">
                        <c:v>1.6310763888889968</c:v>
                      </c:pt>
                      <c:pt idx="4145">
                        <c:v>1.6313194444431618</c:v>
                      </c:pt>
                      <c:pt idx="4146">
                        <c:v>1.6315624999973268</c:v>
                      </c:pt>
                      <c:pt idx="4147">
                        <c:v>1.6318055555514919</c:v>
                      </c:pt>
                      <c:pt idx="4148">
                        <c:v>1.6320486111129329</c:v>
                      </c:pt>
                      <c:pt idx="4149">
                        <c:v>1.6322916666670979</c:v>
                      </c:pt>
                      <c:pt idx="4150">
                        <c:v>1.6325347222212629</c:v>
                      </c:pt>
                      <c:pt idx="4151">
                        <c:v>1.632777777775428</c:v>
                      </c:pt>
                      <c:pt idx="4152">
                        <c:v>1.633020833329593</c:v>
                      </c:pt>
                      <c:pt idx="4153">
                        <c:v>1.6332638888837581</c:v>
                      </c:pt>
                      <c:pt idx="4154">
                        <c:v>1.6335069444451991</c:v>
                      </c:pt>
                      <c:pt idx="4155">
                        <c:v>1.6337499999993641</c:v>
                      </c:pt>
                      <c:pt idx="4156">
                        <c:v>1.6339930555535291</c:v>
                      </c:pt>
                      <c:pt idx="4157">
                        <c:v>1.6342361111076942</c:v>
                      </c:pt>
                      <c:pt idx="4158">
                        <c:v>1.6344791666618592</c:v>
                      </c:pt>
                      <c:pt idx="4159">
                        <c:v>1.6347222222233002</c:v>
                      </c:pt>
                      <c:pt idx="4160">
                        <c:v>1.6349652777774653</c:v>
                      </c:pt>
                      <c:pt idx="4161">
                        <c:v>1.6352083333316303</c:v>
                      </c:pt>
                      <c:pt idx="4162">
                        <c:v>1.6354513888857953</c:v>
                      </c:pt>
                      <c:pt idx="4163">
                        <c:v>1.6356944444399604</c:v>
                      </c:pt>
                      <c:pt idx="4164">
                        <c:v>1.6359375000014014</c:v>
                      </c:pt>
                      <c:pt idx="4165">
                        <c:v>1.6361805555555664</c:v>
                      </c:pt>
                      <c:pt idx="4166">
                        <c:v>1.6364236111097314</c:v>
                      </c:pt>
                      <c:pt idx="4167">
                        <c:v>1.6366666666638965</c:v>
                      </c:pt>
                      <c:pt idx="4168">
                        <c:v>1.6369097222180615</c:v>
                      </c:pt>
                      <c:pt idx="4169">
                        <c:v>1.6371527777795025</c:v>
                      </c:pt>
                      <c:pt idx="4170">
                        <c:v>1.6373958333336676</c:v>
                      </c:pt>
                      <c:pt idx="4171">
                        <c:v>1.6376388888878326</c:v>
                      </c:pt>
                      <c:pt idx="4172">
                        <c:v>1.6378819444419976</c:v>
                      </c:pt>
                      <c:pt idx="4173">
                        <c:v>1.6381249999961627</c:v>
                      </c:pt>
                      <c:pt idx="4174">
                        <c:v>1.6383680555576037</c:v>
                      </c:pt>
                      <c:pt idx="4175">
                        <c:v>1.6386111111117687</c:v>
                      </c:pt>
                      <c:pt idx="4176">
                        <c:v>1.6388541666659338</c:v>
                      </c:pt>
                      <c:pt idx="4177">
                        <c:v>1.6391087962968784</c:v>
                      </c:pt>
                      <c:pt idx="4178">
                        <c:v>1.6393518518510435</c:v>
                      </c:pt>
                      <c:pt idx="4179">
                        <c:v>1.6395949074052085</c:v>
                      </c:pt>
                      <c:pt idx="4180">
                        <c:v>1.6398379629593736</c:v>
                      </c:pt>
                      <c:pt idx="4181">
                        <c:v>1.6400810185135386</c:v>
                      </c:pt>
                      <c:pt idx="4182">
                        <c:v>1.6403240740749796</c:v>
                      </c:pt>
                      <c:pt idx="4183">
                        <c:v>1.6405671296291446</c:v>
                      </c:pt>
                      <c:pt idx="4184">
                        <c:v>1.6408101851833097</c:v>
                      </c:pt>
                      <c:pt idx="4185">
                        <c:v>1.6410532407374747</c:v>
                      </c:pt>
                      <c:pt idx="4186">
                        <c:v>1.6412962962916398</c:v>
                      </c:pt>
                      <c:pt idx="4187">
                        <c:v>1.6415393518530808</c:v>
                      </c:pt>
                      <c:pt idx="4188">
                        <c:v>1.6417824074072458</c:v>
                      </c:pt>
                      <c:pt idx="4189">
                        <c:v>1.6420254629614108</c:v>
                      </c:pt>
                      <c:pt idx="4190">
                        <c:v>1.6422685185155759</c:v>
                      </c:pt>
                      <c:pt idx="4191">
                        <c:v>1.6425115740697409</c:v>
                      </c:pt>
                      <c:pt idx="4192">
                        <c:v>1.6427546296311819</c:v>
                      </c:pt>
                      <c:pt idx="4193">
                        <c:v>1.6429976851853469</c:v>
                      </c:pt>
                      <c:pt idx="4194">
                        <c:v>1.643240740739512</c:v>
                      </c:pt>
                      <c:pt idx="4195">
                        <c:v>1.643483796293677</c:v>
                      </c:pt>
                      <c:pt idx="4196">
                        <c:v>1.6437268518478421</c:v>
                      </c:pt>
                      <c:pt idx="4197">
                        <c:v>1.6439699074092831</c:v>
                      </c:pt>
                      <c:pt idx="4198">
                        <c:v>1.6442129629634481</c:v>
                      </c:pt>
                      <c:pt idx="4199">
                        <c:v>1.6444560185176131</c:v>
                      </c:pt>
                      <c:pt idx="4200">
                        <c:v>1.6446990740717782</c:v>
                      </c:pt>
                      <c:pt idx="4201">
                        <c:v>1.6449421296259432</c:v>
                      </c:pt>
                      <c:pt idx="4202">
                        <c:v>1.6451851851801083</c:v>
                      </c:pt>
                      <c:pt idx="4203">
                        <c:v>1.6454282407415493</c:v>
                      </c:pt>
                      <c:pt idx="4204">
                        <c:v>1.6456712962957143</c:v>
                      </c:pt>
                      <c:pt idx="4205">
                        <c:v>1.6459143518498793</c:v>
                      </c:pt>
                      <c:pt idx="4206">
                        <c:v>1.6461574074040444</c:v>
                      </c:pt>
                      <c:pt idx="4207">
                        <c:v>1.6464004629582094</c:v>
                      </c:pt>
                      <c:pt idx="4208">
                        <c:v>1.6466435185196504</c:v>
                      </c:pt>
                      <c:pt idx="4209">
                        <c:v>1.6468865740738154</c:v>
                      </c:pt>
                      <c:pt idx="4210">
                        <c:v>1.6471296296279805</c:v>
                      </c:pt>
                      <c:pt idx="4211">
                        <c:v>1.6473726851821455</c:v>
                      </c:pt>
                      <c:pt idx="4212">
                        <c:v>1.6476157407363106</c:v>
                      </c:pt>
                      <c:pt idx="4213">
                        <c:v>1.6478587962977516</c:v>
                      </c:pt>
                      <c:pt idx="4214">
                        <c:v>1.6481018518519166</c:v>
                      </c:pt>
                      <c:pt idx="4215">
                        <c:v>1.6483449074060816</c:v>
                      </c:pt>
                      <c:pt idx="4216">
                        <c:v>1.6485879629602467</c:v>
                      </c:pt>
                      <c:pt idx="4217">
                        <c:v>1.6488310185144117</c:v>
                      </c:pt>
                      <c:pt idx="4218">
                        <c:v>1.6490740740758527</c:v>
                      </c:pt>
                      <c:pt idx="4219">
                        <c:v>1.6493171296300178</c:v>
                      </c:pt>
                      <c:pt idx="4220">
                        <c:v>1.6495601851841828</c:v>
                      </c:pt>
                      <c:pt idx="4221">
                        <c:v>1.6498032407383478</c:v>
                      </c:pt>
                      <c:pt idx="4222">
                        <c:v>1.6500462962925129</c:v>
                      </c:pt>
                      <c:pt idx="4223">
                        <c:v>1.6502893518539539</c:v>
                      </c:pt>
                      <c:pt idx="4224">
                        <c:v>1.6505324074081189</c:v>
                      </c:pt>
                      <c:pt idx="4225">
                        <c:v>1.6507754629622839</c:v>
                      </c:pt>
                      <c:pt idx="4226">
                        <c:v>1.6510300925932286</c:v>
                      </c:pt>
                      <c:pt idx="4227">
                        <c:v>1.6512731481473937</c:v>
                      </c:pt>
                      <c:pt idx="4228">
                        <c:v>1.6515162037015587</c:v>
                      </c:pt>
                      <c:pt idx="4229">
                        <c:v>1.6517592592557238</c:v>
                      </c:pt>
                      <c:pt idx="4230">
                        <c:v>1.6520023148098888</c:v>
                      </c:pt>
                      <c:pt idx="4231">
                        <c:v>1.6522453703713298</c:v>
                      </c:pt>
                      <c:pt idx="4232">
                        <c:v>1.6524884259254948</c:v>
                      </c:pt>
                      <c:pt idx="4233">
                        <c:v>1.6527314814796599</c:v>
                      </c:pt>
                      <c:pt idx="4234">
                        <c:v>1.6529745370338249</c:v>
                      </c:pt>
                      <c:pt idx="4235">
                        <c:v>1.6532175925879899</c:v>
                      </c:pt>
                      <c:pt idx="4236">
                        <c:v>1.6534606481494309</c:v>
                      </c:pt>
                      <c:pt idx="4237">
                        <c:v>1.653703703703596</c:v>
                      </c:pt>
                      <c:pt idx="4238">
                        <c:v>1.653946759257761</c:v>
                      </c:pt>
                      <c:pt idx="4239">
                        <c:v>1.6541898148119261</c:v>
                      </c:pt>
                      <c:pt idx="4240">
                        <c:v>1.6544328703660911</c:v>
                      </c:pt>
                      <c:pt idx="4241">
                        <c:v>1.6546759259275321</c:v>
                      </c:pt>
                      <c:pt idx="4242">
                        <c:v>1.6549189814816971</c:v>
                      </c:pt>
                      <c:pt idx="4243">
                        <c:v>1.6551620370358622</c:v>
                      </c:pt>
                      <c:pt idx="4244">
                        <c:v>1.6554050925900272</c:v>
                      </c:pt>
                      <c:pt idx="4245">
                        <c:v>1.6556481481441923</c:v>
                      </c:pt>
                      <c:pt idx="4246">
                        <c:v>1.6558912037056333</c:v>
                      </c:pt>
                      <c:pt idx="4247">
                        <c:v>1.6561342592597983</c:v>
                      </c:pt>
                      <c:pt idx="4248">
                        <c:v>1.6563773148139633</c:v>
                      </c:pt>
                      <c:pt idx="4249">
                        <c:v>1.6566203703681284</c:v>
                      </c:pt>
                      <c:pt idx="4250">
                        <c:v>1.6568634259222934</c:v>
                      </c:pt>
                      <c:pt idx="4251">
                        <c:v>1.6571064814764584</c:v>
                      </c:pt>
                      <c:pt idx="4252">
                        <c:v>1.6573495370378994</c:v>
                      </c:pt>
                      <c:pt idx="4253">
                        <c:v>1.6575925925920645</c:v>
                      </c:pt>
                      <c:pt idx="4254">
                        <c:v>1.6578356481462295</c:v>
                      </c:pt>
                      <c:pt idx="4255">
                        <c:v>1.6580787037003946</c:v>
                      </c:pt>
                      <c:pt idx="4256">
                        <c:v>1.6583217592545596</c:v>
                      </c:pt>
                      <c:pt idx="4257">
                        <c:v>1.6585648148160006</c:v>
                      </c:pt>
                      <c:pt idx="4258">
                        <c:v>1.6588078703701656</c:v>
                      </c:pt>
                      <c:pt idx="4259">
                        <c:v>1.6590509259243307</c:v>
                      </c:pt>
                      <c:pt idx="4260">
                        <c:v>1.6592939814784957</c:v>
                      </c:pt>
                      <c:pt idx="4261">
                        <c:v>1.6595370370326608</c:v>
                      </c:pt>
                      <c:pt idx="4262">
                        <c:v>1.6597800925941018</c:v>
                      </c:pt>
                      <c:pt idx="4263">
                        <c:v>1.6600231481482668</c:v>
                      </c:pt>
                      <c:pt idx="4264">
                        <c:v>1.6602662037024318</c:v>
                      </c:pt>
                      <c:pt idx="4265">
                        <c:v>1.6605092592565969</c:v>
                      </c:pt>
                      <c:pt idx="4266">
                        <c:v>1.6607523148107619</c:v>
                      </c:pt>
                      <c:pt idx="4267">
                        <c:v>1.6609953703722029</c:v>
                      </c:pt>
                      <c:pt idx="4268">
                        <c:v>1.6612384259263679</c:v>
                      </c:pt>
                      <c:pt idx="4269">
                        <c:v>1.661481481480533</c:v>
                      </c:pt>
                      <c:pt idx="4270">
                        <c:v>1.661724537034698</c:v>
                      </c:pt>
                      <c:pt idx="4271">
                        <c:v>1.6619675925888631</c:v>
                      </c:pt>
                      <c:pt idx="4272">
                        <c:v>1.6622106481430281</c:v>
                      </c:pt>
                      <c:pt idx="4273">
                        <c:v>1.6624537037044691</c:v>
                      </c:pt>
                      <c:pt idx="4274">
                        <c:v>1.6627083333354138</c:v>
                      </c:pt>
                      <c:pt idx="4275">
                        <c:v>1.6629513888895788</c:v>
                      </c:pt>
                      <c:pt idx="4276">
                        <c:v>1.6631944444437439</c:v>
                      </c:pt>
                      <c:pt idx="4277">
                        <c:v>1.6634374999979089</c:v>
                      </c:pt>
                      <c:pt idx="4278">
                        <c:v>1.6636805555520739</c:v>
                      </c:pt>
                      <c:pt idx="4279">
                        <c:v>1.663923611106239</c:v>
                      </c:pt>
                      <c:pt idx="4280">
                        <c:v>1.66416666666768</c:v>
                      </c:pt>
                      <c:pt idx="4281">
                        <c:v>1.664409722221845</c:v>
                      </c:pt>
                      <c:pt idx="4282">
                        <c:v>1.6646527777760101</c:v>
                      </c:pt>
                      <c:pt idx="4283">
                        <c:v>1.6648958333301751</c:v>
                      </c:pt>
                      <c:pt idx="4284">
                        <c:v>1.6651388888843401</c:v>
                      </c:pt>
                      <c:pt idx="4285">
                        <c:v>1.6653819444457811</c:v>
                      </c:pt>
                      <c:pt idx="4286">
                        <c:v>1.6656249999999462</c:v>
                      </c:pt>
                      <c:pt idx="4287">
                        <c:v>1.6658680555541112</c:v>
                      </c:pt>
                      <c:pt idx="4288">
                        <c:v>1.6661111111082763</c:v>
                      </c:pt>
                      <c:pt idx="4289">
                        <c:v>1.6663541666624413</c:v>
                      </c:pt>
                      <c:pt idx="4290">
                        <c:v>1.6665972222238823</c:v>
                      </c:pt>
                      <c:pt idx="4291">
                        <c:v>1.6668402777780473</c:v>
                      </c:pt>
                      <c:pt idx="4292">
                        <c:v>1.6670833333322124</c:v>
                      </c:pt>
                      <c:pt idx="4293">
                        <c:v>1.6673263888863774</c:v>
                      </c:pt>
                      <c:pt idx="4294">
                        <c:v>1.6675694444405424</c:v>
                      </c:pt>
                      <c:pt idx="4295">
                        <c:v>1.6678125000019834</c:v>
                      </c:pt>
                      <c:pt idx="4296">
                        <c:v>1.6680555555561485</c:v>
                      </c:pt>
                      <c:pt idx="4297">
                        <c:v>1.6682986111103135</c:v>
                      </c:pt>
                      <c:pt idx="4298">
                        <c:v>1.6685416666644786</c:v>
                      </c:pt>
                      <c:pt idx="4299">
                        <c:v>1.6687847222186436</c:v>
                      </c:pt>
                      <c:pt idx="4300">
                        <c:v>1.6690277777728086</c:v>
                      </c:pt>
                      <c:pt idx="4301">
                        <c:v>1.6692708333342496</c:v>
                      </c:pt>
                      <c:pt idx="4302">
                        <c:v>1.6695138888884147</c:v>
                      </c:pt>
                      <c:pt idx="4303">
                        <c:v>1.6697569444425797</c:v>
                      </c:pt>
                      <c:pt idx="4304">
                        <c:v>1.6699999999967448</c:v>
                      </c:pt>
                      <c:pt idx="4305">
                        <c:v>1.6702430555509098</c:v>
                      </c:pt>
                      <c:pt idx="4306">
                        <c:v>1.6704861111123508</c:v>
                      </c:pt>
                      <c:pt idx="4307">
                        <c:v>1.6707291666665158</c:v>
                      </c:pt>
                      <c:pt idx="4308">
                        <c:v>1.6709722222206809</c:v>
                      </c:pt>
                      <c:pt idx="4309">
                        <c:v>1.6712152777748459</c:v>
                      </c:pt>
                      <c:pt idx="4310">
                        <c:v>1.6714583333290109</c:v>
                      </c:pt>
                      <c:pt idx="4311">
                        <c:v>1.6717013888904519</c:v>
                      </c:pt>
                      <c:pt idx="4312">
                        <c:v>1.671944444444617</c:v>
                      </c:pt>
                      <c:pt idx="4313">
                        <c:v>1.672187499998782</c:v>
                      </c:pt>
                      <c:pt idx="4314">
                        <c:v>1.6724305555529471</c:v>
                      </c:pt>
                      <c:pt idx="4315">
                        <c:v>1.6726736111071121</c:v>
                      </c:pt>
                      <c:pt idx="4316">
                        <c:v>1.6729166666685531</c:v>
                      </c:pt>
                      <c:pt idx="4317">
                        <c:v>1.6731597222227181</c:v>
                      </c:pt>
                      <c:pt idx="4318">
                        <c:v>1.6734027777768832</c:v>
                      </c:pt>
                      <c:pt idx="4319">
                        <c:v>1.6736458333310482</c:v>
                      </c:pt>
                      <c:pt idx="4320">
                        <c:v>1.6738888888852133</c:v>
                      </c:pt>
                      <c:pt idx="4321">
                        <c:v>1.6741319444393783</c:v>
                      </c:pt>
                      <c:pt idx="4322">
                        <c:v>1.674386574070323</c:v>
                      </c:pt>
                      <c:pt idx="4323">
                        <c:v>1.674629629624488</c:v>
                      </c:pt>
                      <c:pt idx="4324">
                        <c:v>1.674872685185929</c:v>
                      </c:pt>
                      <c:pt idx="4325">
                        <c:v>1.6751157407400941</c:v>
                      </c:pt>
                      <c:pt idx="4326">
                        <c:v>1.6753587962942591</c:v>
                      </c:pt>
                      <c:pt idx="4327">
                        <c:v>1.6756018518484241</c:v>
                      </c:pt>
                      <c:pt idx="4328">
                        <c:v>1.6758449074025892</c:v>
                      </c:pt>
                      <c:pt idx="4329">
                        <c:v>1.6760879629640302</c:v>
                      </c:pt>
                      <c:pt idx="4330">
                        <c:v>1.6763310185181952</c:v>
                      </c:pt>
                      <c:pt idx="4331">
                        <c:v>1.6765740740723603</c:v>
                      </c:pt>
                      <c:pt idx="4332">
                        <c:v>1.6768171296265253</c:v>
                      </c:pt>
                      <c:pt idx="4333">
                        <c:v>1.6770601851806903</c:v>
                      </c:pt>
                      <c:pt idx="4334">
                        <c:v>1.6773032407421313</c:v>
                      </c:pt>
                      <c:pt idx="4335">
                        <c:v>1.6775462962962964</c:v>
                      </c:pt>
                      <c:pt idx="4336">
                        <c:v>1.6777893518504614</c:v>
                      </c:pt>
                      <c:pt idx="4337">
                        <c:v>1.6780324074046264</c:v>
                      </c:pt>
                      <c:pt idx="4338">
                        <c:v>1.6782754629587915</c:v>
                      </c:pt>
                      <c:pt idx="4339">
                        <c:v>1.6785185185202325</c:v>
                      </c:pt>
                      <c:pt idx="4340">
                        <c:v>1.6787615740743975</c:v>
                      </c:pt>
                      <c:pt idx="4341">
                        <c:v>1.6790046296285626</c:v>
                      </c:pt>
                      <c:pt idx="4342">
                        <c:v>1.6792476851827276</c:v>
                      </c:pt>
                      <c:pt idx="4343">
                        <c:v>1.6794907407368926</c:v>
                      </c:pt>
                      <c:pt idx="4344">
                        <c:v>1.6797337962983336</c:v>
                      </c:pt>
                      <c:pt idx="4345">
                        <c:v>1.6799768518524987</c:v>
                      </c:pt>
                      <c:pt idx="4346">
                        <c:v>1.6802199074066637</c:v>
                      </c:pt>
                      <c:pt idx="4347">
                        <c:v>1.6804629629608288</c:v>
                      </c:pt>
                      <c:pt idx="4348">
                        <c:v>1.6807060185149938</c:v>
                      </c:pt>
                      <c:pt idx="4349">
                        <c:v>1.6809490740691588</c:v>
                      </c:pt>
                      <c:pt idx="4350">
                        <c:v>1.6811921296305998</c:v>
                      </c:pt>
                      <c:pt idx="4351">
                        <c:v>1.6814351851847649</c:v>
                      </c:pt>
                      <c:pt idx="4352">
                        <c:v>1.6816782407389299</c:v>
                      </c:pt>
                      <c:pt idx="4353">
                        <c:v>1.6819212962930949</c:v>
                      </c:pt>
                      <c:pt idx="4354">
                        <c:v>1.68216435184726</c:v>
                      </c:pt>
                      <c:pt idx="4355">
                        <c:v>1.682407407408701</c:v>
                      </c:pt>
                      <c:pt idx="4356">
                        <c:v>1.682650462962866</c:v>
                      </c:pt>
                      <c:pt idx="4357">
                        <c:v>1.6828935185170311</c:v>
                      </c:pt>
                      <c:pt idx="4358">
                        <c:v>1.6831365740711961</c:v>
                      </c:pt>
                      <c:pt idx="4359">
                        <c:v>1.6833796296253611</c:v>
                      </c:pt>
                      <c:pt idx="4360">
                        <c:v>1.6836226851868021</c:v>
                      </c:pt>
                      <c:pt idx="4361">
                        <c:v>1.6838657407409672</c:v>
                      </c:pt>
                      <c:pt idx="4362">
                        <c:v>1.6841087962951322</c:v>
                      </c:pt>
                      <c:pt idx="4363">
                        <c:v>1.6843518518492973</c:v>
                      </c:pt>
                      <c:pt idx="4364">
                        <c:v>1.6845949074034623</c:v>
                      </c:pt>
                      <c:pt idx="4365">
                        <c:v>1.6848379629649033</c:v>
                      </c:pt>
                      <c:pt idx="4366">
                        <c:v>1.6850810185190683</c:v>
                      </c:pt>
                      <c:pt idx="4367">
                        <c:v>1.6853240740732334</c:v>
                      </c:pt>
                      <c:pt idx="4368">
                        <c:v>1.6855671296273984</c:v>
                      </c:pt>
                      <c:pt idx="4369">
                        <c:v>1.6858101851815634</c:v>
                      </c:pt>
                      <c:pt idx="4370">
                        <c:v>1.6860532407357285</c:v>
                      </c:pt>
                      <c:pt idx="4371">
                        <c:v>1.6863078703666732</c:v>
                      </c:pt>
                      <c:pt idx="4372">
                        <c:v>1.6865509259208382</c:v>
                      </c:pt>
                      <c:pt idx="4373">
                        <c:v>1.6867939814822792</c:v>
                      </c:pt>
                      <c:pt idx="4374">
                        <c:v>1.6870370370364443</c:v>
                      </c:pt>
                      <c:pt idx="4375">
                        <c:v>1.6872800925906093</c:v>
                      </c:pt>
                      <c:pt idx="4376">
                        <c:v>1.6875231481447743</c:v>
                      </c:pt>
                      <c:pt idx="4377">
                        <c:v>1.6877662036989394</c:v>
                      </c:pt>
                      <c:pt idx="4378">
                        <c:v>1.6880092592603804</c:v>
                      </c:pt>
                      <c:pt idx="4379">
                        <c:v>1.6882523148145454</c:v>
                      </c:pt>
                      <c:pt idx="4380">
                        <c:v>1.6884953703687104</c:v>
                      </c:pt>
                      <c:pt idx="4381">
                        <c:v>1.6887384259228755</c:v>
                      </c:pt>
                      <c:pt idx="4382">
                        <c:v>1.6889814814770405</c:v>
                      </c:pt>
                      <c:pt idx="4383">
                        <c:v>1.6892245370384815</c:v>
                      </c:pt>
                      <c:pt idx="4384">
                        <c:v>1.6894675925926466</c:v>
                      </c:pt>
                      <c:pt idx="4385">
                        <c:v>1.6897106481468116</c:v>
                      </c:pt>
                      <c:pt idx="4386">
                        <c:v>1.6899537037009766</c:v>
                      </c:pt>
                      <c:pt idx="4387">
                        <c:v>1.6901967592551417</c:v>
                      </c:pt>
                      <c:pt idx="4388">
                        <c:v>1.6904398148165827</c:v>
                      </c:pt>
                      <c:pt idx="4389">
                        <c:v>1.6906828703707477</c:v>
                      </c:pt>
                      <c:pt idx="4390">
                        <c:v>1.6909259259249128</c:v>
                      </c:pt>
                      <c:pt idx="4391">
                        <c:v>1.6911689814790778</c:v>
                      </c:pt>
                      <c:pt idx="4392">
                        <c:v>1.6914120370332428</c:v>
                      </c:pt>
                      <c:pt idx="4393">
                        <c:v>1.6916550925946838</c:v>
                      </c:pt>
                      <c:pt idx="4394">
                        <c:v>1.6918981481488489</c:v>
                      </c:pt>
                      <c:pt idx="4395">
                        <c:v>1.6921412037030139</c:v>
                      </c:pt>
                      <c:pt idx="4396">
                        <c:v>1.6923842592571789</c:v>
                      </c:pt>
                      <c:pt idx="4397">
                        <c:v>1.692627314811344</c:v>
                      </c:pt>
                      <c:pt idx="4398">
                        <c:v>1.692870370365509</c:v>
                      </c:pt>
                      <c:pt idx="4399">
                        <c:v>1.69311342592695</c:v>
                      </c:pt>
                      <c:pt idx="4400">
                        <c:v>1.6933564814811151</c:v>
                      </c:pt>
                      <c:pt idx="4401">
                        <c:v>1.6935995370352801</c:v>
                      </c:pt>
                      <c:pt idx="4402">
                        <c:v>1.6938425925894451</c:v>
                      </c:pt>
                      <c:pt idx="4403">
                        <c:v>1.6940856481436102</c:v>
                      </c:pt>
                      <c:pt idx="4404">
                        <c:v>1.6943287037050512</c:v>
                      </c:pt>
                      <c:pt idx="4405">
                        <c:v>1.6945717592592162</c:v>
                      </c:pt>
                      <c:pt idx="4406">
                        <c:v>1.6948148148133813</c:v>
                      </c:pt>
                      <c:pt idx="4407">
                        <c:v>1.6950578703675463</c:v>
                      </c:pt>
                      <c:pt idx="4408">
                        <c:v>1.6953009259217113</c:v>
                      </c:pt>
                      <c:pt idx="4409">
                        <c:v>1.6955439814831523</c:v>
                      </c:pt>
                      <c:pt idx="4410">
                        <c:v>1.6957870370373174</c:v>
                      </c:pt>
                      <c:pt idx="4411">
                        <c:v>1.6960300925914824</c:v>
                      </c:pt>
                      <c:pt idx="4412">
                        <c:v>1.6962731481456474</c:v>
                      </c:pt>
                      <c:pt idx="4413">
                        <c:v>1.6965162036998125</c:v>
                      </c:pt>
                      <c:pt idx="4414">
                        <c:v>1.6967592592612535</c:v>
                      </c:pt>
                      <c:pt idx="4415">
                        <c:v>1.6970023148154185</c:v>
                      </c:pt>
                      <c:pt idx="4416">
                        <c:v>1.6972453703695836</c:v>
                      </c:pt>
                      <c:pt idx="4417">
                        <c:v>1.6974884259237486</c:v>
                      </c:pt>
                      <c:pt idx="4418">
                        <c:v>1.6977314814779136</c:v>
                      </c:pt>
                      <c:pt idx="4419">
                        <c:v>1.6979861111088583</c:v>
                      </c:pt>
                      <c:pt idx="4420">
                        <c:v>1.6982291666630234</c:v>
                      </c:pt>
                      <c:pt idx="4421">
                        <c:v>1.6984722222171884</c:v>
                      </c:pt>
                      <c:pt idx="4422">
                        <c:v>1.6987152777786294</c:v>
                      </c:pt>
                      <c:pt idx="4423">
                        <c:v>1.6989583333327944</c:v>
                      </c:pt>
                      <c:pt idx="4424">
                        <c:v>1.6992013888869595</c:v>
                      </c:pt>
                      <c:pt idx="4425">
                        <c:v>1.6994444444411245</c:v>
                      </c:pt>
                      <c:pt idx="4426">
                        <c:v>1.6996874999952896</c:v>
                      </c:pt>
                      <c:pt idx="4427">
                        <c:v>1.6999305555567306</c:v>
                      </c:pt>
                      <c:pt idx="4428">
                        <c:v>1.7001736111108956</c:v>
                      </c:pt>
                      <c:pt idx="4429">
                        <c:v>1.7004166666650606</c:v>
                      </c:pt>
                      <c:pt idx="4430">
                        <c:v>1.7006597222192257</c:v>
                      </c:pt>
                      <c:pt idx="4431">
                        <c:v>1.7009027777733907</c:v>
                      </c:pt>
                      <c:pt idx="4432">
                        <c:v>1.7011458333348317</c:v>
                      </c:pt>
                      <c:pt idx="4433">
                        <c:v>1.7013888888889968</c:v>
                      </c:pt>
                      <c:pt idx="4434">
                        <c:v>1.7016319444431618</c:v>
                      </c:pt>
                      <c:pt idx="4435">
                        <c:v>1.7018749999973268</c:v>
                      </c:pt>
                      <c:pt idx="4436">
                        <c:v>1.7021180555514919</c:v>
                      </c:pt>
                      <c:pt idx="4437">
                        <c:v>1.7023611111129329</c:v>
                      </c:pt>
                      <c:pt idx="4438">
                        <c:v>1.7026041666670979</c:v>
                      </c:pt>
                      <c:pt idx="4439">
                        <c:v>1.7028472222212629</c:v>
                      </c:pt>
                      <c:pt idx="4440">
                        <c:v>1.703090277775428</c:v>
                      </c:pt>
                      <c:pt idx="4441">
                        <c:v>1.703333333329593</c:v>
                      </c:pt>
                      <c:pt idx="4442">
                        <c:v>1.7035763888837581</c:v>
                      </c:pt>
                      <c:pt idx="4443">
                        <c:v>1.7038194444451991</c:v>
                      </c:pt>
                      <c:pt idx="4444">
                        <c:v>1.7040624999993641</c:v>
                      </c:pt>
                      <c:pt idx="4445">
                        <c:v>1.7043055555535291</c:v>
                      </c:pt>
                      <c:pt idx="4446">
                        <c:v>1.7045486111076942</c:v>
                      </c:pt>
                      <c:pt idx="4447">
                        <c:v>1.7047916666618592</c:v>
                      </c:pt>
                      <c:pt idx="4448">
                        <c:v>1.7050347222233002</c:v>
                      </c:pt>
                      <c:pt idx="4449">
                        <c:v>1.7052777777774653</c:v>
                      </c:pt>
                      <c:pt idx="4450">
                        <c:v>1.7055208333316303</c:v>
                      </c:pt>
                      <c:pt idx="4451">
                        <c:v>1.7057638888857953</c:v>
                      </c:pt>
                      <c:pt idx="4452">
                        <c:v>1.7060069444399604</c:v>
                      </c:pt>
                      <c:pt idx="4453">
                        <c:v>1.7062500000014014</c:v>
                      </c:pt>
                      <c:pt idx="4454">
                        <c:v>1.7064930555555664</c:v>
                      </c:pt>
                      <c:pt idx="4455">
                        <c:v>1.7067361111097314</c:v>
                      </c:pt>
                      <c:pt idx="4456">
                        <c:v>1.7069791666638965</c:v>
                      </c:pt>
                      <c:pt idx="4457">
                        <c:v>1.7072222222180615</c:v>
                      </c:pt>
                      <c:pt idx="4458">
                        <c:v>1.7074652777795025</c:v>
                      </c:pt>
                      <c:pt idx="4459">
                        <c:v>1.7077083333336676</c:v>
                      </c:pt>
                      <c:pt idx="4460">
                        <c:v>1.7079513888878326</c:v>
                      </c:pt>
                      <c:pt idx="4461">
                        <c:v>1.7081944444419976</c:v>
                      </c:pt>
                      <c:pt idx="4462">
                        <c:v>1.7084374999961627</c:v>
                      </c:pt>
                      <c:pt idx="4463">
                        <c:v>1.7086805555576037</c:v>
                      </c:pt>
                      <c:pt idx="4464">
                        <c:v>1.7089236111117687</c:v>
                      </c:pt>
                      <c:pt idx="4465">
                        <c:v>1.7091666666659338</c:v>
                      </c:pt>
                      <c:pt idx="4466">
                        <c:v>1.7094097222200988</c:v>
                      </c:pt>
                      <c:pt idx="4467">
                        <c:v>1.7096643518510435</c:v>
                      </c:pt>
                      <c:pt idx="4468">
                        <c:v>1.7099074074052085</c:v>
                      </c:pt>
                      <c:pt idx="4469">
                        <c:v>1.7101504629593736</c:v>
                      </c:pt>
                      <c:pt idx="4470">
                        <c:v>1.7103935185135386</c:v>
                      </c:pt>
                      <c:pt idx="4471">
                        <c:v>1.7106365740749796</c:v>
                      </c:pt>
                      <c:pt idx="4472">
                        <c:v>1.7108796296291446</c:v>
                      </c:pt>
                      <c:pt idx="4473">
                        <c:v>1.7111226851833097</c:v>
                      </c:pt>
                      <c:pt idx="4474">
                        <c:v>1.7113657407374747</c:v>
                      </c:pt>
                      <c:pt idx="4475">
                        <c:v>1.7116087962916398</c:v>
                      </c:pt>
                      <c:pt idx="4476">
                        <c:v>1.7118518518530808</c:v>
                      </c:pt>
                      <c:pt idx="4477">
                        <c:v>1.7120949074072458</c:v>
                      </c:pt>
                      <c:pt idx="4478">
                        <c:v>1.7123379629614108</c:v>
                      </c:pt>
                      <c:pt idx="4479">
                        <c:v>1.7125810185155759</c:v>
                      </c:pt>
                      <c:pt idx="4480">
                        <c:v>1.7128240740697409</c:v>
                      </c:pt>
                      <c:pt idx="4481">
                        <c:v>1.7130671296311819</c:v>
                      </c:pt>
                      <c:pt idx="4482">
                        <c:v>1.7133101851853469</c:v>
                      </c:pt>
                      <c:pt idx="4483">
                        <c:v>1.713553240739512</c:v>
                      </c:pt>
                      <c:pt idx="4484">
                        <c:v>1.713796296293677</c:v>
                      </c:pt>
                      <c:pt idx="4485">
                        <c:v>1.7140393518478421</c:v>
                      </c:pt>
                      <c:pt idx="4486">
                        <c:v>1.7142824074092831</c:v>
                      </c:pt>
                      <c:pt idx="4487">
                        <c:v>1.7145254629634481</c:v>
                      </c:pt>
                      <c:pt idx="4488">
                        <c:v>1.7147685185176131</c:v>
                      </c:pt>
                      <c:pt idx="4489">
                        <c:v>1.7150115740717782</c:v>
                      </c:pt>
                      <c:pt idx="4490">
                        <c:v>1.7152546296259432</c:v>
                      </c:pt>
                      <c:pt idx="4491">
                        <c:v>1.7154976851801083</c:v>
                      </c:pt>
                      <c:pt idx="4492">
                        <c:v>1.7157407407415493</c:v>
                      </c:pt>
                      <c:pt idx="4493">
                        <c:v>1.7159837962957143</c:v>
                      </c:pt>
                      <c:pt idx="4494">
                        <c:v>1.7162268518498793</c:v>
                      </c:pt>
                      <c:pt idx="4495">
                        <c:v>1.7164699074040444</c:v>
                      </c:pt>
                      <c:pt idx="4496">
                        <c:v>1.7167129629582094</c:v>
                      </c:pt>
                      <c:pt idx="4497">
                        <c:v>1.7169560185196504</c:v>
                      </c:pt>
                      <c:pt idx="4498">
                        <c:v>1.7171990740738154</c:v>
                      </c:pt>
                      <c:pt idx="4499">
                        <c:v>1.7174421296279805</c:v>
                      </c:pt>
                      <c:pt idx="4500">
                        <c:v>1.7176851851821455</c:v>
                      </c:pt>
                      <c:pt idx="4501">
                        <c:v>1.7179282407363106</c:v>
                      </c:pt>
                      <c:pt idx="4502">
                        <c:v>1.7181712962977516</c:v>
                      </c:pt>
                      <c:pt idx="4503">
                        <c:v>1.7184143518519166</c:v>
                      </c:pt>
                      <c:pt idx="4504">
                        <c:v>1.7186574074060816</c:v>
                      </c:pt>
                      <c:pt idx="4505">
                        <c:v>1.7189004629602467</c:v>
                      </c:pt>
                      <c:pt idx="4506">
                        <c:v>1.7191435185144117</c:v>
                      </c:pt>
                      <c:pt idx="4507">
                        <c:v>1.7193865740758527</c:v>
                      </c:pt>
                      <c:pt idx="4508">
                        <c:v>1.7196296296300178</c:v>
                      </c:pt>
                      <c:pt idx="4509">
                        <c:v>1.7198726851841828</c:v>
                      </c:pt>
                      <c:pt idx="4510">
                        <c:v>1.7201157407383478</c:v>
                      </c:pt>
                      <c:pt idx="4511">
                        <c:v>1.7203587962925129</c:v>
                      </c:pt>
                      <c:pt idx="4512">
                        <c:v>1.7206018518539539</c:v>
                      </c:pt>
                      <c:pt idx="4513">
                        <c:v>1.7208449074081189</c:v>
                      </c:pt>
                      <c:pt idx="4514">
                        <c:v>1.7210879629622839</c:v>
                      </c:pt>
                      <c:pt idx="4515">
                        <c:v>1.721331018516449</c:v>
                      </c:pt>
                      <c:pt idx="4516">
                        <c:v>1.7215856481473937</c:v>
                      </c:pt>
                      <c:pt idx="4517">
                        <c:v>1.7218287037015587</c:v>
                      </c:pt>
                      <c:pt idx="4518">
                        <c:v>1.7220717592557238</c:v>
                      </c:pt>
                      <c:pt idx="4519">
                        <c:v>1.7223148148098888</c:v>
                      </c:pt>
                      <c:pt idx="4520">
                        <c:v>1.7225578703713298</c:v>
                      </c:pt>
                      <c:pt idx="4521">
                        <c:v>1.7228009259254948</c:v>
                      </c:pt>
                      <c:pt idx="4522">
                        <c:v>1.7230439814796599</c:v>
                      </c:pt>
                      <c:pt idx="4523">
                        <c:v>1.7232870370338249</c:v>
                      </c:pt>
                      <c:pt idx="4524">
                        <c:v>1.7235300925879899</c:v>
                      </c:pt>
                      <c:pt idx="4525">
                        <c:v>1.7237731481494309</c:v>
                      </c:pt>
                      <c:pt idx="4526">
                        <c:v>1.724016203703596</c:v>
                      </c:pt>
                      <c:pt idx="4527">
                        <c:v>1.724259259257761</c:v>
                      </c:pt>
                      <c:pt idx="4528">
                        <c:v>1.7245023148119261</c:v>
                      </c:pt>
                      <c:pt idx="4529">
                        <c:v>1.7247453703660911</c:v>
                      </c:pt>
                      <c:pt idx="4530">
                        <c:v>1.7249884259275321</c:v>
                      </c:pt>
                      <c:pt idx="4531">
                        <c:v>1.7252314814816971</c:v>
                      </c:pt>
                      <c:pt idx="4532">
                        <c:v>1.7254745370358622</c:v>
                      </c:pt>
                      <c:pt idx="4533">
                        <c:v>1.7257175925900272</c:v>
                      </c:pt>
                      <c:pt idx="4534">
                        <c:v>1.7259606481441923</c:v>
                      </c:pt>
                      <c:pt idx="4535">
                        <c:v>1.7262037037056333</c:v>
                      </c:pt>
                      <c:pt idx="4536">
                        <c:v>1.7264467592597983</c:v>
                      </c:pt>
                      <c:pt idx="4537">
                        <c:v>1.7266898148139633</c:v>
                      </c:pt>
                      <c:pt idx="4538">
                        <c:v>1.7269328703681284</c:v>
                      </c:pt>
                      <c:pt idx="4539">
                        <c:v>1.7271759259222934</c:v>
                      </c:pt>
                      <c:pt idx="4540">
                        <c:v>1.7274189814764584</c:v>
                      </c:pt>
                      <c:pt idx="4541">
                        <c:v>1.7276620370378994</c:v>
                      </c:pt>
                      <c:pt idx="4542">
                        <c:v>1.7279050925920645</c:v>
                      </c:pt>
                      <c:pt idx="4543">
                        <c:v>1.7281481481462295</c:v>
                      </c:pt>
                      <c:pt idx="4544">
                        <c:v>1.7283912037003946</c:v>
                      </c:pt>
                      <c:pt idx="4545">
                        <c:v>1.7286342592545596</c:v>
                      </c:pt>
                      <c:pt idx="4546">
                        <c:v>1.7288773148160006</c:v>
                      </c:pt>
                      <c:pt idx="4547">
                        <c:v>1.7291203703701656</c:v>
                      </c:pt>
                      <c:pt idx="4548">
                        <c:v>1.7293634259243307</c:v>
                      </c:pt>
                      <c:pt idx="4549">
                        <c:v>1.7296064814784957</c:v>
                      </c:pt>
                      <c:pt idx="4550">
                        <c:v>1.7298495370326608</c:v>
                      </c:pt>
                      <c:pt idx="4551">
                        <c:v>1.7300925925941018</c:v>
                      </c:pt>
                      <c:pt idx="4552">
                        <c:v>1.7303356481482668</c:v>
                      </c:pt>
                      <c:pt idx="4553">
                        <c:v>1.7305787037024318</c:v>
                      </c:pt>
                      <c:pt idx="4554">
                        <c:v>1.7308217592565969</c:v>
                      </c:pt>
                      <c:pt idx="4555">
                        <c:v>1.7310648148107619</c:v>
                      </c:pt>
                      <c:pt idx="4556">
                        <c:v>1.7313078703722029</c:v>
                      </c:pt>
                      <c:pt idx="4557">
                        <c:v>1.7315509259263679</c:v>
                      </c:pt>
                      <c:pt idx="4558">
                        <c:v>1.731793981480533</c:v>
                      </c:pt>
                      <c:pt idx="4559">
                        <c:v>1.732037037034698</c:v>
                      </c:pt>
                      <c:pt idx="4560">
                        <c:v>1.7322800925888631</c:v>
                      </c:pt>
                      <c:pt idx="4561">
                        <c:v>1.7325231481430281</c:v>
                      </c:pt>
                      <c:pt idx="4562">
                        <c:v>1.7327662037044691</c:v>
                      </c:pt>
                      <c:pt idx="4563">
                        <c:v>1.7330092592586341</c:v>
                      </c:pt>
                      <c:pt idx="4564">
                        <c:v>1.7332638888895788</c:v>
                      </c:pt>
                      <c:pt idx="4565">
                        <c:v>1.7335069444437439</c:v>
                      </c:pt>
                      <c:pt idx="4566">
                        <c:v>1.7337499999979089</c:v>
                      </c:pt>
                      <c:pt idx="4567">
                        <c:v>1.7339930555520739</c:v>
                      </c:pt>
                      <c:pt idx="4568">
                        <c:v>1.734236111106239</c:v>
                      </c:pt>
                      <c:pt idx="4569">
                        <c:v>1.73447916666768</c:v>
                      </c:pt>
                      <c:pt idx="4570">
                        <c:v>1.734722222221845</c:v>
                      </c:pt>
                      <c:pt idx="4571">
                        <c:v>1.7349652777760101</c:v>
                      </c:pt>
                      <c:pt idx="4572">
                        <c:v>1.7352083333301751</c:v>
                      </c:pt>
                      <c:pt idx="4573">
                        <c:v>1.7354513888843401</c:v>
                      </c:pt>
                      <c:pt idx="4574">
                        <c:v>1.7356944444457811</c:v>
                      </c:pt>
                      <c:pt idx="4575">
                        <c:v>1.7359374999999462</c:v>
                      </c:pt>
                      <c:pt idx="4576">
                        <c:v>1.7361805555541112</c:v>
                      </c:pt>
                      <c:pt idx="4577">
                        <c:v>1.7364236111082763</c:v>
                      </c:pt>
                      <c:pt idx="4578">
                        <c:v>1.7366666666624413</c:v>
                      </c:pt>
                      <c:pt idx="4579">
                        <c:v>1.7369097222238823</c:v>
                      </c:pt>
                      <c:pt idx="4580">
                        <c:v>1.7371527777780473</c:v>
                      </c:pt>
                      <c:pt idx="4581">
                        <c:v>1.7373958333322124</c:v>
                      </c:pt>
                      <c:pt idx="4582">
                        <c:v>1.7376388888863774</c:v>
                      </c:pt>
                      <c:pt idx="4583">
                        <c:v>1.7378819444405424</c:v>
                      </c:pt>
                      <c:pt idx="4584">
                        <c:v>1.7381250000019834</c:v>
                      </c:pt>
                      <c:pt idx="4585">
                        <c:v>1.7383680555561485</c:v>
                      </c:pt>
                      <c:pt idx="4586">
                        <c:v>1.7386111111103135</c:v>
                      </c:pt>
                      <c:pt idx="4587">
                        <c:v>1.7388541666644786</c:v>
                      </c:pt>
                      <c:pt idx="4588">
                        <c:v>1.7390972222186436</c:v>
                      </c:pt>
                      <c:pt idx="4589">
                        <c:v>1.7393402777728086</c:v>
                      </c:pt>
                      <c:pt idx="4590">
                        <c:v>1.7395833333342496</c:v>
                      </c:pt>
                      <c:pt idx="4591">
                        <c:v>1.7398263888884147</c:v>
                      </c:pt>
                      <c:pt idx="4592">
                        <c:v>1.7400694444425797</c:v>
                      </c:pt>
                      <c:pt idx="4593">
                        <c:v>1.7403124999967448</c:v>
                      </c:pt>
                      <c:pt idx="4594">
                        <c:v>1.7405555555509098</c:v>
                      </c:pt>
                      <c:pt idx="4595">
                        <c:v>1.7407986111123508</c:v>
                      </c:pt>
                      <c:pt idx="4596">
                        <c:v>1.7410416666665158</c:v>
                      </c:pt>
                      <c:pt idx="4597">
                        <c:v>1.7412847222206809</c:v>
                      </c:pt>
                      <c:pt idx="4598">
                        <c:v>1.7415277777748459</c:v>
                      </c:pt>
                      <c:pt idx="4599">
                        <c:v>1.7417708333290109</c:v>
                      </c:pt>
                      <c:pt idx="4600">
                        <c:v>1.7420138888904519</c:v>
                      </c:pt>
                      <c:pt idx="4601">
                        <c:v>1.742256944444617</c:v>
                      </c:pt>
                      <c:pt idx="4602">
                        <c:v>1.742499999998782</c:v>
                      </c:pt>
                      <c:pt idx="4603">
                        <c:v>1.7427430555529471</c:v>
                      </c:pt>
                      <c:pt idx="4604">
                        <c:v>1.7429861111071121</c:v>
                      </c:pt>
                      <c:pt idx="4605">
                        <c:v>1.7432291666685531</c:v>
                      </c:pt>
                      <c:pt idx="4606">
                        <c:v>1.7434722222227181</c:v>
                      </c:pt>
                      <c:pt idx="4607">
                        <c:v>1.7437152777768832</c:v>
                      </c:pt>
                      <c:pt idx="4608">
                        <c:v>1.7439583333310482</c:v>
                      </c:pt>
                      <c:pt idx="4609">
                        <c:v>1.7442013888852133</c:v>
                      </c:pt>
                      <c:pt idx="4610">
                        <c:v>1.7444444444393783</c:v>
                      </c:pt>
                      <c:pt idx="4611">
                        <c:v>1.7446875000008193</c:v>
                      </c:pt>
                      <c:pt idx="4612">
                        <c:v>1.744942129624488</c:v>
                      </c:pt>
                      <c:pt idx="4613">
                        <c:v>1.745185185185929</c:v>
                      </c:pt>
                      <c:pt idx="4614">
                        <c:v>1.7454282407400941</c:v>
                      </c:pt>
                      <c:pt idx="4615">
                        <c:v>1.7456712962942591</c:v>
                      </c:pt>
                      <c:pt idx="4616">
                        <c:v>1.7459143518484241</c:v>
                      </c:pt>
                      <c:pt idx="4617">
                        <c:v>1.7461574074025892</c:v>
                      </c:pt>
                      <c:pt idx="4618">
                        <c:v>1.7464004629640302</c:v>
                      </c:pt>
                      <c:pt idx="4619">
                        <c:v>1.7466435185181952</c:v>
                      </c:pt>
                      <c:pt idx="4620">
                        <c:v>1.7468865740723603</c:v>
                      </c:pt>
                      <c:pt idx="4621">
                        <c:v>1.7471296296265253</c:v>
                      </c:pt>
                      <c:pt idx="4622">
                        <c:v>1.7473726851806903</c:v>
                      </c:pt>
                      <c:pt idx="4623">
                        <c:v>1.7476157407421313</c:v>
                      </c:pt>
                      <c:pt idx="4624">
                        <c:v>1.7478587962962964</c:v>
                      </c:pt>
                      <c:pt idx="4625">
                        <c:v>1.7481018518504614</c:v>
                      </c:pt>
                      <c:pt idx="4626">
                        <c:v>1.7483449074046264</c:v>
                      </c:pt>
                      <c:pt idx="4627">
                        <c:v>1.7485879629587915</c:v>
                      </c:pt>
                      <c:pt idx="4628">
                        <c:v>1.7488310185202325</c:v>
                      </c:pt>
                      <c:pt idx="4629">
                        <c:v>1.7490740740743975</c:v>
                      </c:pt>
                      <c:pt idx="4630">
                        <c:v>1.7493171296285626</c:v>
                      </c:pt>
                      <c:pt idx="4631">
                        <c:v>1.7495601851827276</c:v>
                      </c:pt>
                      <c:pt idx="4632">
                        <c:v>1.7498032407368926</c:v>
                      </c:pt>
                      <c:pt idx="4633">
                        <c:v>1.7500462962983336</c:v>
                      </c:pt>
                      <c:pt idx="4634">
                        <c:v>1.7502893518524987</c:v>
                      </c:pt>
                      <c:pt idx="4635">
                        <c:v>1.7505324074066637</c:v>
                      </c:pt>
                      <c:pt idx="4636">
                        <c:v>1.7507754629608288</c:v>
                      </c:pt>
                      <c:pt idx="4637">
                        <c:v>1.7510185185149938</c:v>
                      </c:pt>
                      <c:pt idx="4638">
                        <c:v>1.7512615740691588</c:v>
                      </c:pt>
                      <c:pt idx="4639">
                        <c:v>1.7515046296305998</c:v>
                      </c:pt>
                      <c:pt idx="4640">
                        <c:v>1.7517476851847649</c:v>
                      </c:pt>
                      <c:pt idx="4641">
                        <c:v>1.7519907407389299</c:v>
                      </c:pt>
                      <c:pt idx="4642">
                        <c:v>1.7522337962930949</c:v>
                      </c:pt>
                      <c:pt idx="4643">
                        <c:v>1.75247685184726</c:v>
                      </c:pt>
                      <c:pt idx="4644">
                        <c:v>1.752719907408701</c:v>
                      </c:pt>
                      <c:pt idx="4645">
                        <c:v>1.752962962962866</c:v>
                      </c:pt>
                      <c:pt idx="4646">
                        <c:v>1.7532060185170311</c:v>
                      </c:pt>
                      <c:pt idx="4647">
                        <c:v>1.7534490740711961</c:v>
                      </c:pt>
                      <c:pt idx="4648">
                        <c:v>1.7536921296253611</c:v>
                      </c:pt>
                      <c:pt idx="4649">
                        <c:v>1.7539351851868021</c:v>
                      </c:pt>
                      <c:pt idx="4650">
                        <c:v>1.7541782407409672</c:v>
                      </c:pt>
                      <c:pt idx="4651">
                        <c:v>1.7544212962951322</c:v>
                      </c:pt>
                      <c:pt idx="4652">
                        <c:v>1.7546643518492973</c:v>
                      </c:pt>
                      <c:pt idx="4653">
                        <c:v>1.7549074074034623</c:v>
                      </c:pt>
                      <c:pt idx="4654">
                        <c:v>1.7551504629649033</c:v>
                      </c:pt>
                      <c:pt idx="4655">
                        <c:v>1.7553935185190683</c:v>
                      </c:pt>
                      <c:pt idx="4656">
                        <c:v>1.7556365740732334</c:v>
                      </c:pt>
                      <c:pt idx="4657">
                        <c:v>1.7558796296273984</c:v>
                      </c:pt>
                      <c:pt idx="4658">
                        <c:v>1.7561226851815634</c:v>
                      </c:pt>
                      <c:pt idx="4659">
                        <c:v>1.7563657407357285</c:v>
                      </c:pt>
                      <c:pt idx="4660">
                        <c:v>1.7566203703666732</c:v>
                      </c:pt>
                      <c:pt idx="4661">
                        <c:v>1.7568634259208382</c:v>
                      </c:pt>
                      <c:pt idx="4662">
                        <c:v>1.7571064814822792</c:v>
                      </c:pt>
                      <c:pt idx="4663">
                        <c:v>1.7573495370364443</c:v>
                      </c:pt>
                      <c:pt idx="4664">
                        <c:v>1.7575925925906093</c:v>
                      </c:pt>
                      <c:pt idx="4665">
                        <c:v>1.7578356481447743</c:v>
                      </c:pt>
                      <c:pt idx="4666">
                        <c:v>1.7580787036989394</c:v>
                      </c:pt>
                      <c:pt idx="4667">
                        <c:v>1.7583217592603804</c:v>
                      </c:pt>
                      <c:pt idx="4668">
                        <c:v>1.7585648148145454</c:v>
                      </c:pt>
                      <c:pt idx="4669">
                        <c:v>1.7588078703687104</c:v>
                      </c:pt>
                      <c:pt idx="4670">
                        <c:v>1.7590509259228755</c:v>
                      </c:pt>
                      <c:pt idx="4671">
                        <c:v>1.7592939814770405</c:v>
                      </c:pt>
                      <c:pt idx="4672">
                        <c:v>1.7595370370384815</c:v>
                      </c:pt>
                      <c:pt idx="4673">
                        <c:v>1.7597800925926466</c:v>
                      </c:pt>
                      <c:pt idx="4674">
                        <c:v>1.7600231481468116</c:v>
                      </c:pt>
                      <c:pt idx="4675">
                        <c:v>1.7602662037009766</c:v>
                      </c:pt>
                      <c:pt idx="4676">
                        <c:v>1.7605092592551417</c:v>
                      </c:pt>
                      <c:pt idx="4677">
                        <c:v>1.7607523148165827</c:v>
                      </c:pt>
                      <c:pt idx="4678">
                        <c:v>1.7609953703707477</c:v>
                      </c:pt>
                      <c:pt idx="4679">
                        <c:v>1.7612384259249128</c:v>
                      </c:pt>
                      <c:pt idx="4680">
                        <c:v>1.7614814814790778</c:v>
                      </c:pt>
                      <c:pt idx="4681">
                        <c:v>1.7617245370332428</c:v>
                      </c:pt>
                      <c:pt idx="4682">
                        <c:v>1.7619675925946838</c:v>
                      </c:pt>
                      <c:pt idx="4683">
                        <c:v>1.7622106481488489</c:v>
                      </c:pt>
                      <c:pt idx="4684">
                        <c:v>1.7624537037030139</c:v>
                      </c:pt>
                      <c:pt idx="4685">
                        <c:v>1.7626967592571789</c:v>
                      </c:pt>
                      <c:pt idx="4686">
                        <c:v>1.762939814811344</c:v>
                      </c:pt>
                      <c:pt idx="4687">
                        <c:v>1.763182870365509</c:v>
                      </c:pt>
                      <c:pt idx="4688">
                        <c:v>1.76342592592695</c:v>
                      </c:pt>
                      <c:pt idx="4689">
                        <c:v>1.7636689814811151</c:v>
                      </c:pt>
                      <c:pt idx="4690">
                        <c:v>1.7639120370352801</c:v>
                      </c:pt>
                      <c:pt idx="4691">
                        <c:v>1.7641550925894451</c:v>
                      </c:pt>
                      <c:pt idx="4692">
                        <c:v>1.7643981481436102</c:v>
                      </c:pt>
                      <c:pt idx="4693">
                        <c:v>1.7646412037050512</c:v>
                      </c:pt>
                      <c:pt idx="4694">
                        <c:v>1.7648842592592162</c:v>
                      </c:pt>
                      <c:pt idx="4695">
                        <c:v>1.7651273148133813</c:v>
                      </c:pt>
                      <c:pt idx="4696">
                        <c:v>1.7653703703675463</c:v>
                      </c:pt>
                      <c:pt idx="4697">
                        <c:v>1.7656134259217113</c:v>
                      </c:pt>
                      <c:pt idx="4698">
                        <c:v>1.7658564814831523</c:v>
                      </c:pt>
                      <c:pt idx="4699">
                        <c:v>1.7660995370373174</c:v>
                      </c:pt>
                      <c:pt idx="4700">
                        <c:v>1.7663425925914824</c:v>
                      </c:pt>
                      <c:pt idx="4701">
                        <c:v>1.7665856481456474</c:v>
                      </c:pt>
                      <c:pt idx="4702">
                        <c:v>1.7668287036998125</c:v>
                      </c:pt>
                      <c:pt idx="4703">
                        <c:v>1.7670717592612535</c:v>
                      </c:pt>
                      <c:pt idx="4704">
                        <c:v>1.7673148148154185</c:v>
                      </c:pt>
                      <c:pt idx="4705">
                        <c:v>1.7675578703695836</c:v>
                      </c:pt>
                      <c:pt idx="4706">
                        <c:v>1.7678009259237486</c:v>
                      </c:pt>
                      <c:pt idx="4707">
                        <c:v>1.7680439814779136</c:v>
                      </c:pt>
                      <c:pt idx="4708">
                        <c:v>1.7682870370320787</c:v>
                      </c:pt>
                      <c:pt idx="4709">
                        <c:v>1.7685416666630234</c:v>
                      </c:pt>
                      <c:pt idx="4710">
                        <c:v>1.7687847222171884</c:v>
                      </c:pt>
                      <c:pt idx="4711">
                        <c:v>1.7690277777786294</c:v>
                      </c:pt>
                      <c:pt idx="4712">
                        <c:v>1.7692708333327944</c:v>
                      </c:pt>
                      <c:pt idx="4713">
                        <c:v>1.7695138888869595</c:v>
                      </c:pt>
                      <c:pt idx="4714">
                        <c:v>1.7697569444411245</c:v>
                      </c:pt>
                      <c:pt idx="4715">
                        <c:v>1.7699999999952896</c:v>
                      </c:pt>
                      <c:pt idx="4716">
                        <c:v>1.7702430555567306</c:v>
                      </c:pt>
                      <c:pt idx="4717">
                        <c:v>1.7704861111108956</c:v>
                      </c:pt>
                      <c:pt idx="4718">
                        <c:v>1.7707291666650606</c:v>
                      </c:pt>
                      <c:pt idx="4719">
                        <c:v>1.7709722222192257</c:v>
                      </c:pt>
                      <c:pt idx="4720">
                        <c:v>1.7712152777733907</c:v>
                      </c:pt>
                      <c:pt idx="4721">
                        <c:v>1.7714583333348317</c:v>
                      </c:pt>
                      <c:pt idx="4722">
                        <c:v>1.7717013888889968</c:v>
                      </c:pt>
                      <c:pt idx="4723">
                        <c:v>1.7719444444431618</c:v>
                      </c:pt>
                      <c:pt idx="4724">
                        <c:v>1.7721874999973268</c:v>
                      </c:pt>
                      <c:pt idx="4725">
                        <c:v>1.7724305555514919</c:v>
                      </c:pt>
                      <c:pt idx="4726">
                        <c:v>1.7726736111129329</c:v>
                      </c:pt>
                      <c:pt idx="4727">
                        <c:v>1.7729166666670979</c:v>
                      </c:pt>
                      <c:pt idx="4728">
                        <c:v>1.7731597222212629</c:v>
                      </c:pt>
                      <c:pt idx="4729">
                        <c:v>1.773402777775428</c:v>
                      </c:pt>
                      <c:pt idx="4730">
                        <c:v>1.773645833329593</c:v>
                      </c:pt>
                      <c:pt idx="4731">
                        <c:v>1.7738888888837581</c:v>
                      </c:pt>
                      <c:pt idx="4732">
                        <c:v>1.7741319444451991</c:v>
                      </c:pt>
                      <c:pt idx="4733">
                        <c:v>1.7743749999993641</c:v>
                      </c:pt>
                      <c:pt idx="4734">
                        <c:v>1.7746180555535291</c:v>
                      </c:pt>
                      <c:pt idx="4735">
                        <c:v>1.7748611111076942</c:v>
                      </c:pt>
                      <c:pt idx="4736">
                        <c:v>1.7751041666618592</c:v>
                      </c:pt>
                      <c:pt idx="4737">
                        <c:v>1.7753472222233002</c:v>
                      </c:pt>
                      <c:pt idx="4738">
                        <c:v>1.7755902777774653</c:v>
                      </c:pt>
                      <c:pt idx="4739">
                        <c:v>1.7758333333316303</c:v>
                      </c:pt>
                      <c:pt idx="4740">
                        <c:v>1.7760763888857953</c:v>
                      </c:pt>
                      <c:pt idx="4741">
                        <c:v>1.7763194444399604</c:v>
                      </c:pt>
                      <c:pt idx="4742">
                        <c:v>1.7765625000014014</c:v>
                      </c:pt>
                      <c:pt idx="4743">
                        <c:v>1.7768055555555664</c:v>
                      </c:pt>
                      <c:pt idx="4744">
                        <c:v>1.7770486111097314</c:v>
                      </c:pt>
                      <c:pt idx="4745">
                        <c:v>1.7772916666638965</c:v>
                      </c:pt>
                      <c:pt idx="4746">
                        <c:v>1.7775347222180615</c:v>
                      </c:pt>
                      <c:pt idx="4747">
                        <c:v>1.7777777777795025</c:v>
                      </c:pt>
                      <c:pt idx="4748">
                        <c:v>1.7780208333336676</c:v>
                      </c:pt>
                      <c:pt idx="4749">
                        <c:v>1.7782638888878326</c:v>
                      </c:pt>
                      <c:pt idx="4750">
                        <c:v>1.7785069444419976</c:v>
                      </c:pt>
                      <c:pt idx="4751">
                        <c:v>1.7787499999961627</c:v>
                      </c:pt>
                      <c:pt idx="4752">
                        <c:v>1.7789930555576037</c:v>
                      </c:pt>
                      <c:pt idx="4753">
                        <c:v>1.7792361111117687</c:v>
                      </c:pt>
                      <c:pt idx="4754">
                        <c:v>1.7794791666659338</c:v>
                      </c:pt>
                      <c:pt idx="4755">
                        <c:v>1.7797222222200988</c:v>
                      </c:pt>
                      <c:pt idx="4756">
                        <c:v>1.7799652777742638</c:v>
                      </c:pt>
                      <c:pt idx="4757">
                        <c:v>1.7802199074052085</c:v>
                      </c:pt>
                      <c:pt idx="4758">
                        <c:v>1.7804629629593736</c:v>
                      </c:pt>
                      <c:pt idx="4759">
                        <c:v>1.7807060185135386</c:v>
                      </c:pt>
                      <c:pt idx="4760">
                        <c:v>1.7809490740749796</c:v>
                      </c:pt>
                      <c:pt idx="4761">
                        <c:v>1.7811921296291446</c:v>
                      </c:pt>
                      <c:pt idx="4762">
                        <c:v>1.7814351851833097</c:v>
                      </c:pt>
                      <c:pt idx="4763">
                        <c:v>1.7816782407374747</c:v>
                      </c:pt>
                      <c:pt idx="4764">
                        <c:v>1.7819212962916398</c:v>
                      </c:pt>
                      <c:pt idx="4765">
                        <c:v>1.7821643518530808</c:v>
                      </c:pt>
                      <c:pt idx="4766">
                        <c:v>1.7824074074072458</c:v>
                      </c:pt>
                      <c:pt idx="4767">
                        <c:v>1.7826504629614108</c:v>
                      </c:pt>
                      <c:pt idx="4768">
                        <c:v>1.7828935185155759</c:v>
                      </c:pt>
                      <c:pt idx="4769">
                        <c:v>1.7831365740697409</c:v>
                      </c:pt>
                      <c:pt idx="4770">
                        <c:v>1.7833796296311819</c:v>
                      </c:pt>
                      <c:pt idx="4771">
                        <c:v>1.7836226851853469</c:v>
                      </c:pt>
                      <c:pt idx="4772">
                        <c:v>1.783865740739512</c:v>
                      </c:pt>
                      <c:pt idx="4773">
                        <c:v>1.784108796293677</c:v>
                      </c:pt>
                      <c:pt idx="4774">
                        <c:v>1.7843518518478421</c:v>
                      </c:pt>
                      <c:pt idx="4775">
                        <c:v>1.7845949074092831</c:v>
                      </c:pt>
                      <c:pt idx="4776">
                        <c:v>1.7848379629634481</c:v>
                      </c:pt>
                      <c:pt idx="4777">
                        <c:v>1.7850810185176131</c:v>
                      </c:pt>
                      <c:pt idx="4778">
                        <c:v>1.7853240740717782</c:v>
                      </c:pt>
                      <c:pt idx="4779">
                        <c:v>1.7855671296259432</c:v>
                      </c:pt>
                      <c:pt idx="4780">
                        <c:v>1.7858101851801083</c:v>
                      </c:pt>
                      <c:pt idx="4781">
                        <c:v>1.7860532407415493</c:v>
                      </c:pt>
                      <c:pt idx="4782">
                        <c:v>1.7862962962957143</c:v>
                      </c:pt>
                      <c:pt idx="4783">
                        <c:v>1.7865393518498793</c:v>
                      </c:pt>
                      <c:pt idx="4784">
                        <c:v>1.7867824074040444</c:v>
                      </c:pt>
                      <c:pt idx="4785">
                        <c:v>1.7870254629582094</c:v>
                      </c:pt>
                      <c:pt idx="4786">
                        <c:v>1.7872685185196504</c:v>
                      </c:pt>
                      <c:pt idx="4787">
                        <c:v>1.7875115740738154</c:v>
                      </c:pt>
                      <c:pt idx="4788">
                        <c:v>1.7877546296279805</c:v>
                      </c:pt>
                      <c:pt idx="4789">
                        <c:v>1.7879976851821455</c:v>
                      </c:pt>
                      <c:pt idx="4790">
                        <c:v>1.7882407407363106</c:v>
                      </c:pt>
                      <c:pt idx="4791">
                        <c:v>1.7884837962977516</c:v>
                      </c:pt>
                      <c:pt idx="4792">
                        <c:v>1.7887268518519166</c:v>
                      </c:pt>
                      <c:pt idx="4793">
                        <c:v>1.7889699074060816</c:v>
                      </c:pt>
                      <c:pt idx="4794">
                        <c:v>1.7892129629602467</c:v>
                      </c:pt>
                      <c:pt idx="4795">
                        <c:v>1.7894560185144117</c:v>
                      </c:pt>
                      <c:pt idx="4796">
                        <c:v>1.7896990740758527</c:v>
                      </c:pt>
                      <c:pt idx="4797">
                        <c:v>1.7899421296300178</c:v>
                      </c:pt>
                      <c:pt idx="4798">
                        <c:v>1.7901851851841828</c:v>
                      </c:pt>
                      <c:pt idx="4799">
                        <c:v>1.7904282407383478</c:v>
                      </c:pt>
                      <c:pt idx="4800">
                        <c:v>1.7906712962925129</c:v>
                      </c:pt>
                      <c:pt idx="4801">
                        <c:v>1.7909143518539539</c:v>
                      </c:pt>
                      <c:pt idx="4802">
                        <c:v>1.7911574074081189</c:v>
                      </c:pt>
                      <c:pt idx="4803">
                        <c:v>1.7914004629622839</c:v>
                      </c:pt>
                      <c:pt idx="4804">
                        <c:v>1.791643518516449</c:v>
                      </c:pt>
                      <c:pt idx="4805">
                        <c:v>1.7918981481473937</c:v>
                      </c:pt>
                      <c:pt idx="4806">
                        <c:v>1.7921412037015587</c:v>
                      </c:pt>
                      <c:pt idx="4807">
                        <c:v>1.7923842592557238</c:v>
                      </c:pt>
                      <c:pt idx="4808">
                        <c:v>1.7926273148098888</c:v>
                      </c:pt>
                      <c:pt idx="4809">
                        <c:v>1.7928703703713298</c:v>
                      </c:pt>
                      <c:pt idx="4810">
                        <c:v>1.7931134259254948</c:v>
                      </c:pt>
                      <c:pt idx="4811">
                        <c:v>1.7933564814796599</c:v>
                      </c:pt>
                      <c:pt idx="4812">
                        <c:v>1.7935995370338249</c:v>
                      </c:pt>
                      <c:pt idx="4813">
                        <c:v>1.7938425925879899</c:v>
                      </c:pt>
                      <c:pt idx="4814">
                        <c:v>1.7940856481494309</c:v>
                      </c:pt>
                      <c:pt idx="4815">
                        <c:v>1.794328703703596</c:v>
                      </c:pt>
                      <c:pt idx="4816">
                        <c:v>1.794571759257761</c:v>
                      </c:pt>
                      <c:pt idx="4817">
                        <c:v>1.7948148148119261</c:v>
                      </c:pt>
                      <c:pt idx="4818">
                        <c:v>1.7950578703660911</c:v>
                      </c:pt>
                      <c:pt idx="4819">
                        <c:v>1.7953009259275321</c:v>
                      </c:pt>
                      <c:pt idx="4820">
                        <c:v>1.7955439814816971</c:v>
                      </c:pt>
                      <c:pt idx="4821">
                        <c:v>1.7957870370358622</c:v>
                      </c:pt>
                      <c:pt idx="4822">
                        <c:v>1.7960300925900272</c:v>
                      </c:pt>
                      <c:pt idx="4823">
                        <c:v>1.7962731481441923</c:v>
                      </c:pt>
                      <c:pt idx="4824">
                        <c:v>1.7965162037056333</c:v>
                      </c:pt>
                      <c:pt idx="4825">
                        <c:v>1.7967592592597983</c:v>
                      </c:pt>
                      <c:pt idx="4826">
                        <c:v>1.7970023148139633</c:v>
                      </c:pt>
                      <c:pt idx="4827">
                        <c:v>1.7972453703681284</c:v>
                      </c:pt>
                      <c:pt idx="4828">
                        <c:v>1.7974884259222934</c:v>
                      </c:pt>
                      <c:pt idx="4829">
                        <c:v>1.7977314814764584</c:v>
                      </c:pt>
                      <c:pt idx="4830">
                        <c:v>1.7979745370378994</c:v>
                      </c:pt>
                      <c:pt idx="4831">
                        <c:v>1.7982175925920645</c:v>
                      </c:pt>
                      <c:pt idx="4832">
                        <c:v>1.7984606481462295</c:v>
                      </c:pt>
                      <c:pt idx="4833">
                        <c:v>1.7987037037003946</c:v>
                      </c:pt>
                      <c:pt idx="4834">
                        <c:v>1.7989467592545596</c:v>
                      </c:pt>
                      <c:pt idx="4835">
                        <c:v>1.7991898148160006</c:v>
                      </c:pt>
                      <c:pt idx="4836">
                        <c:v>1.7994328703701656</c:v>
                      </c:pt>
                      <c:pt idx="4837">
                        <c:v>1.7996759259243307</c:v>
                      </c:pt>
                      <c:pt idx="4838">
                        <c:v>1.7999189814784957</c:v>
                      </c:pt>
                      <c:pt idx="4839">
                        <c:v>1.8001620370326608</c:v>
                      </c:pt>
                      <c:pt idx="4840">
                        <c:v>1.8004050925941018</c:v>
                      </c:pt>
                      <c:pt idx="4841">
                        <c:v>1.8006481481482668</c:v>
                      </c:pt>
                      <c:pt idx="4842">
                        <c:v>1.8008912037024318</c:v>
                      </c:pt>
                      <c:pt idx="4843">
                        <c:v>1.8011342592565969</c:v>
                      </c:pt>
                      <c:pt idx="4844">
                        <c:v>1.8013773148107619</c:v>
                      </c:pt>
                      <c:pt idx="4845">
                        <c:v>1.8016203703722029</c:v>
                      </c:pt>
                      <c:pt idx="4846">
                        <c:v>1.8018634259263679</c:v>
                      </c:pt>
                      <c:pt idx="4847">
                        <c:v>1.802106481480533</c:v>
                      </c:pt>
                      <c:pt idx="4848">
                        <c:v>1.802349537034698</c:v>
                      </c:pt>
                      <c:pt idx="4849">
                        <c:v>1.8025925925888631</c:v>
                      </c:pt>
                      <c:pt idx="4850">
                        <c:v>1.8028356481430281</c:v>
                      </c:pt>
                      <c:pt idx="4851">
                        <c:v>1.8030787037044691</c:v>
                      </c:pt>
                      <c:pt idx="4852">
                        <c:v>1.8033217592586341</c:v>
                      </c:pt>
                      <c:pt idx="4853">
                        <c:v>1.8035763888895788</c:v>
                      </c:pt>
                      <c:pt idx="4854">
                        <c:v>1.8038194444437439</c:v>
                      </c:pt>
                      <c:pt idx="4855">
                        <c:v>1.8040624999979089</c:v>
                      </c:pt>
                      <c:pt idx="4856">
                        <c:v>1.8043055555520739</c:v>
                      </c:pt>
                      <c:pt idx="4857">
                        <c:v>1.804548611106239</c:v>
                      </c:pt>
                      <c:pt idx="4858">
                        <c:v>1.80479166666768</c:v>
                      </c:pt>
                      <c:pt idx="4859">
                        <c:v>1.805034722221845</c:v>
                      </c:pt>
                      <c:pt idx="4860">
                        <c:v>1.8052777777760101</c:v>
                      </c:pt>
                      <c:pt idx="4861">
                        <c:v>1.8055208333301751</c:v>
                      </c:pt>
                      <c:pt idx="4862">
                        <c:v>1.8057638888843401</c:v>
                      </c:pt>
                      <c:pt idx="4863">
                        <c:v>1.8060069444457811</c:v>
                      </c:pt>
                      <c:pt idx="4864">
                        <c:v>1.8062499999999462</c:v>
                      </c:pt>
                      <c:pt idx="4865">
                        <c:v>1.8064930555541112</c:v>
                      </c:pt>
                      <c:pt idx="4866">
                        <c:v>1.8067361111082763</c:v>
                      </c:pt>
                      <c:pt idx="4867">
                        <c:v>1.8069791666624413</c:v>
                      </c:pt>
                      <c:pt idx="4868">
                        <c:v>1.8072222222238823</c:v>
                      </c:pt>
                      <c:pt idx="4869">
                        <c:v>1.8074652777780473</c:v>
                      </c:pt>
                      <c:pt idx="4870">
                        <c:v>1.8077083333322124</c:v>
                      </c:pt>
                      <c:pt idx="4871">
                        <c:v>1.8079513888863774</c:v>
                      </c:pt>
                      <c:pt idx="4872">
                        <c:v>1.8081944444405424</c:v>
                      </c:pt>
                      <c:pt idx="4873">
                        <c:v>1.8084375000019834</c:v>
                      </c:pt>
                      <c:pt idx="4874">
                        <c:v>1.8086805555561485</c:v>
                      </c:pt>
                      <c:pt idx="4875">
                        <c:v>1.8089236111103135</c:v>
                      </c:pt>
                      <c:pt idx="4876">
                        <c:v>1.8091666666644786</c:v>
                      </c:pt>
                      <c:pt idx="4877">
                        <c:v>1.8094097222186436</c:v>
                      </c:pt>
                      <c:pt idx="4878">
                        <c:v>1.8096527777728086</c:v>
                      </c:pt>
                      <c:pt idx="4879">
                        <c:v>1.8098958333342496</c:v>
                      </c:pt>
                      <c:pt idx="4880">
                        <c:v>1.8101388888884147</c:v>
                      </c:pt>
                      <c:pt idx="4881">
                        <c:v>1.8103819444425797</c:v>
                      </c:pt>
                      <c:pt idx="4882">
                        <c:v>1.8106249999967448</c:v>
                      </c:pt>
                      <c:pt idx="4883">
                        <c:v>1.8108680555509098</c:v>
                      </c:pt>
                      <c:pt idx="4884">
                        <c:v>1.8111111111123508</c:v>
                      </c:pt>
                      <c:pt idx="4885">
                        <c:v>1.8113541666665158</c:v>
                      </c:pt>
                      <c:pt idx="4886">
                        <c:v>1.8115972222206809</c:v>
                      </c:pt>
                      <c:pt idx="4887">
                        <c:v>1.8118402777748459</c:v>
                      </c:pt>
                      <c:pt idx="4888">
                        <c:v>1.8120833333290109</c:v>
                      </c:pt>
                      <c:pt idx="4889">
                        <c:v>1.8123263888904519</c:v>
                      </c:pt>
                      <c:pt idx="4890">
                        <c:v>1.812569444444617</c:v>
                      </c:pt>
                      <c:pt idx="4891">
                        <c:v>1.812812499998782</c:v>
                      </c:pt>
                      <c:pt idx="4892">
                        <c:v>1.8130555555529471</c:v>
                      </c:pt>
                      <c:pt idx="4893">
                        <c:v>1.8132986111071121</c:v>
                      </c:pt>
                      <c:pt idx="4894">
                        <c:v>1.8135416666685531</c:v>
                      </c:pt>
                      <c:pt idx="4895">
                        <c:v>1.8137847222227181</c:v>
                      </c:pt>
                      <c:pt idx="4896">
                        <c:v>1.8140277777768832</c:v>
                      </c:pt>
                      <c:pt idx="4897">
                        <c:v>1.8142708333310482</c:v>
                      </c:pt>
                      <c:pt idx="4898">
                        <c:v>1.8145138888852133</c:v>
                      </c:pt>
                      <c:pt idx="4899">
                        <c:v>1.8147569444393783</c:v>
                      </c:pt>
                      <c:pt idx="4900">
                        <c:v>1.8150000000008193</c:v>
                      </c:pt>
                      <c:pt idx="4901">
                        <c:v>1.815254629624488</c:v>
                      </c:pt>
                      <c:pt idx="4902">
                        <c:v>1.815497685185929</c:v>
                      </c:pt>
                      <c:pt idx="4903">
                        <c:v>1.8157407407400941</c:v>
                      </c:pt>
                      <c:pt idx="4904">
                        <c:v>1.8159837962942591</c:v>
                      </c:pt>
                      <c:pt idx="4905">
                        <c:v>1.8162268518484241</c:v>
                      </c:pt>
                      <c:pt idx="4906">
                        <c:v>1.8164699074025892</c:v>
                      </c:pt>
                      <c:pt idx="4907">
                        <c:v>1.8167129629640302</c:v>
                      </c:pt>
                      <c:pt idx="4908">
                        <c:v>1.8169560185181952</c:v>
                      </c:pt>
                      <c:pt idx="4909">
                        <c:v>1.8171990740723603</c:v>
                      </c:pt>
                      <c:pt idx="4910">
                        <c:v>1.8174421296265253</c:v>
                      </c:pt>
                      <c:pt idx="4911">
                        <c:v>1.8176851851806903</c:v>
                      </c:pt>
                      <c:pt idx="4912">
                        <c:v>1.8179282407421313</c:v>
                      </c:pt>
                      <c:pt idx="4913">
                        <c:v>1.8181712962962964</c:v>
                      </c:pt>
                      <c:pt idx="4914">
                        <c:v>1.8184143518504614</c:v>
                      </c:pt>
                      <c:pt idx="4915">
                        <c:v>1.8186574074046264</c:v>
                      </c:pt>
                      <c:pt idx="4916">
                        <c:v>1.8189004629587915</c:v>
                      </c:pt>
                      <c:pt idx="4917">
                        <c:v>1.8191435185202325</c:v>
                      </c:pt>
                      <c:pt idx="4918">
                        <c:v>1.8193865740743975</c:v>
                      </c:pt>
                      <c:pt idx="4919">
                        <c:v>1.8196296296285626</c:v>
                      </c:pt>
                      <c:pt idx="4920">
                        <c:v>1.8198726851827276</c:v>
                      </c:pt>
                      <c:pt idx="4921">
                        <c:v>1.8201157407368926</c:v>
                      </c:pt>
                      <c:pt idx="4922">
                        <c:v>1.8203587962983336</c:v>
                      </c:pt>
                      <c:pt idx="4923">
                        <c:v>1.8206018518524987</c:v>
                      </c:pt>
                      <c:pt idx="4924">
                        <c:v>1.8208449074066637</c:v>
                      </c:pt>
                      <c:pt idx="4925">
                        <c:v>1.8210879629608288</c:v>
                      </c:pt>
                      <c:pt idx="4926">
                        <c:v>1.8213310185149938</c:v>
                      </c:pt>
                      <c:pt idx="4927">
                        <c:v>1.8215740740691588</c:v>
                      </c:pt>
                      <c:pt idx="4928">
                        <c:v>1.8218171296305998</c:v>
                      </c:pt>
                      <c:pt idx="4929">
                        <c:v>1.8220601851847649</c:v>
                      </c:pt>
                      <c:pt idx="4930">
                        <c:v>1.8223032407389299</c:v>
                      </c:pt>
                      <c:pt idx="4931">
                        <c:v>1.8225462962930949</c:v>
                      </c:pt>
                      <c:pt idx="4932">
                        <c:v>1.82278935184726</c:v>
                      </c:pt>
                      <c:pt idx="4933">
                        <c:v>1.823032407408701</c:v>
                      </c:pt>
                      <c:pt idx="4934">
                        <c:v>1.823275462962866</c:v>
                      </c:pt>
                      <c:pt idx="4935">
                        <c:v>1.8235185185170311</c:v>
                      </c:pt>
                      <c:pt idx="4936">
                        <c:v>1.8237615740711961</c:v>
                      </c:pt>
                      <c:pt idx="4937">
                        <c:v>1.8240046296253611</c:v>
                      </c:pt>
                      <c:pt idx="4938">
                        <c:v>1.8242476851868021</c:v>
                      </c:pt>
                      <c:pt idx="4939">
                        <c:v>1.8244907407409672</c:v>
                      </c:pt>
                      <c:pt idx="4940">
                        <c:v>1.8247337962951322</c:v>
                      </c:pt>
                      <c:pt idx="4941">
                        <c:v>1.8249768518492973</c:v>
                      </c:pt>
                      <c:pt idx="4942">
                        <c:v>1.8252199074034623</c:v>
                      </c:pt>
                      <c:pt idx="4943">
                        <c:v>1.8254629629649033</c:v>
                      </c:pt>
                      <c:pt idx="4944">
                        <c:v>1.8257060185190683</c:v>
                      </c:pt>
                      <c:pt idx="4945">
                        <c:v>1.8259490740732334</c:v>
                      </c:pt>
                      <c:pt idx="4946">
                        <c:v>1.8261921296273984</c:v>
                      </c:pt>
                      <c:pt idx="4947">
                        <c:v>1.8264351851815634</c:v>
                      </c:pt>
                      <c:pt idx="4948">
                        <c:v>1.8266782407357285</c:v>
                      </c:pt>
                      <c:pt idx="4949">
                        <c:v>1.8269212962971695</c:v>
                      </c:pt>
                      <c:pt idx="4950">
                        <c:v>1.8271759259208382</c:v>
                      </c:pt>
                      <c:pt idx="4951">
                        <c:v>1.8274189814822792</c:v>
                      </c:pt>
                      <c:pt idx="4952">
                        <c:v>1.8276620370364443</c:v>
                      </c:pt>
                      <c:pt idx="4953">
                        <c:v>1.8279050925906093</c:v>
                      </c:pt>
                      <c:pt idx="4954">
                        <c:v>1.8281481481447743</c:v>
                      </c:pt>
                      <c:pt idx="4955">
                        <c:v>1.8283912036989394</c:v>
                      </c:pt>
                      <c:pt idx="4956">
                        <c:v>1.8286342592603804</c:v>
                      </c:pt>
                      <c:pt idx="4957">
                        <c:v>1.8288773148145454</c:v>
                      </c:pt>
                      <c:pt idx="4958">
                        <c:v>1.8291203703687104</c:v>
                      </c:pt>
                      <c:pt idx="4959">
                        <c:v>1.8293634259228755</c:v>
                      </c:pt>
                      <c:pt idx="4960">
                        <c:v>1.8296064814770405</c:v>
                      </c:pt>
                      <c:pt idx="4961">
                        <c:v>1.8298495370384815</c:v>
                      </c:pt>
                      <c:pt idx="4962">
                        <c:v>1.8300925925926466</c:v>
                      </c:pt>
                      <c:pt idx="4963">
                        <c:v>1.8303356481468116</c:v>
                      </c:pt>
                      <c:pt idx="4964">
                        <c:v>1.8305787037009766</c:v>
                      </c:pt>
                      <c:pt idx="4965">
                        <c:v>1.8308217592551417</c:v>
                      </c:pt>
                      <c:pt idx="4966">
                        <c:v>1.8310648148165827</c:v>
                      </c:pt>
                      <c:pt idx="4967">
                        <c:v>1.8313078703707477</c:v>
                      </c:pt>
                      <c:pt idx="4968">
                        <c:v>1.8315509259249128</c:v>
                      </c:pt>
                      <c:pt idx="4969">
                        <c:v>1.8317939814790778</c:v>
                      </c:pt>
                      <c:pt idx="4970">
                        <c:v>1.8320370370332428</c:v>
                      </c:pt>
                      <c:pt idx="4971">
                        <c:v>1.8322800925946838</c:v>
                      </c:pt>
                      <c:pt idx="4972">
                        <c:v>1.8325231481488489</c:v>
                      </c:pt>
                      <c:pt idx="4973">
                        <c:v>1.8327662037030139</c:v>
                      </c:pt>
                      <c:pt idx="4974">
                        <c:v>1.8330092592571789</c:v>
                      </c:pt>
                      <c:pt idx="4975">
                        <c:v>1.833252314811344</c:v>
                      </c:pt>
                      <c:pt idx="4976">
                        <c:v>1.833495370365509</c:v>
                      </c:pt>
                      <c:pt idx="4977">
                        <c:v>1.83373842592695</c:v>
                      </c:pt>
                      <c:pt idx="4978">
                        <c:v>1.8339814814811151</c:v>
                      </c:pt>
                      <c:pt idx="4979">
                        <c:v>1.8342245370352801</c:v>
                      </c:pt>
                      <c:pt idx="4980">
                        <c:v>1.8344675925894451</c:v>
                      </c:pt>
                      <c:pt idx="4981">
                        <c:v>1.8347106481436102</c:v>
                      </c:pt>
                      <c:pt idx="4982">
                        <c:v>1.8349537037050512</c:v>
                      </c:pt>
                      <c:pt idx="4983">
                        <c:v>1.8351967592592162</c:v>
                      </c:pt>
                      <c:pt idx="4984">
                        <c:v>1.8354398148133813</c:v>
                      </c:pt>
                      <c:pt idx="4985">
                        <c:v>1.8356828703675463</c:v>
                      </c:pt>
                      <c:pt idx="4986">
                        <c:v>1.8359259259217113</c:v>
                      </c:pt>
                      <c:pt idx="4987">
                        <c:v>1.8361689814831523</c:v>
                      </c:pt>
                      <c:pt idx="4988">
                        <c:v>1.8364120370373174</c:v>
                      </c:pt>
                      <c:pt idx="4989">
                        <c:v>1.8366550925914824</c:v>
                      </c:pt>
                      <c:pt idx="4990">
                        <c:v>1.8368981481456474</c:v>
                      </c:pt>
                      <c:pt idx="4991">
                        <c:v>1.8371412036998125</c:v>
                      </c:pt>
                      <c:pt idx="4992">
                        <c:v>1.8373842592612535</c:v>
                      </c:pt>
                      <c:pt idx="4993">
                        <c:v>1.8376273148154185</c:v>
                      </c:pt>
                      <c:pt idx="4994">
                        <c:v>1.8378703703695836</c:v>
                      </c:pt>
                      <c:pt idx="4995">
                        <c:v>1.8381134259237486</c:v>
                      </c:pt>
                      <c:pt idx="4996">
                        <c:v>1.8383564814779136</c:v>
                      </c:pt>
                      <c:pt idx="4997">
                        <c:v>1.8385995370320787</c:v>
                      </c:pt>
                      <c:pt idx="4998">
                        <c:v>1.8388541666630234</c:v>
                      </c:pt>
                      <c:pt idx="4999">
                        <c:v>1.8390972222171884</c:v>
                      </c:pt>
                      <c:pt idx="5000">
                        <c:v>1.8393402777786294</c:v>
                      </c:pt>
                      <c:pt idx="5001">
                        <c:v>1.8395833333327944</c:v>
                      </c:pt>
                      <c:pt idx="5002">
                        <c:v>1.8398263888869595</c:v>
                      </c:pt>
                      <c:pt idx="5003">
                        <c:v>1.8400694444411245</c:v>
                      </c:pt>
                      <c:pt idx="5004">
                        <c:v>1.8403124999952896</c:v>
                      </c:pt>
                      <c:pt idx="5005">
                        <c:v>1.8405555555567306</c:v>
                      </c:pt>
                      <c:pt idx="5006">
                        <c:v>1.8407986111108956</c:v>
                      </c:pt>
                      <c:pt idx="5007">
                        <c:v>1.8410416666650606</c:v>
                      </c:pt>
                      <c:pt idx="5008">
                        <c:v>1.8412847222192257</c:v>
                      </c:pt>
                      <c:pt idx="5009">
                        <c:v>1.8415277777733907</c:v>
                      </c:pt>
                      <c:pt idx="5010">
                        <c:v>1.8417708333348317</c:v>
                      </c:pt>
                      <c:pt idx="5011">
                        <c:v>1.8420138888889968</c:v>
                      </c:pt>
                      <c:pt idx="5012">
                        <c:v>1.8422569444431618</c:v>
                      </c:pt>
                      <c:pt idx="5013">
                        <c:v>1.8424999999973268</c:v>
                      </c:pt>
                      <c:pt idx="5014">
                        <c:v>1.8427430555514919</c:v>
                      </c:pt>
                      <c:pt idx="5015">
                        <c:v>1.8429861111129329</c:v>
                      </c:pt>
                      <c:pt idx="5016">
                        <c:v>1.8432291666670979</c:v>
                      </c:pt>
                      <c:pt idx="5017">
                        <c:v>1.8434722222212629</c:v>
                      </c:pt>
                      <c:pt idx="5018">
                        <c:v>1.843715277775428</c:v>
                      </c:pt>
                      <c:pt idx="5019">
                        <c:v>1.843958333329593</c:v>
                      </c:pt>
                      <c:pt idx="5020">
                        <c:v>1.8442013888837581</c:v>
                      </c:pt>
                      <c:pt idx="5021">
                        <c:v>1.8444444444451991</c:v>
                      </c:pt>
                      <c:pt idx="5022">
                        <c:v>1.8446874999993641</c:v>
                      </c:pt>
                      <c:pt idx="5023">
                        <c:v>1.8449305555535291</c:v>
                      </c:pt>
                      <c:pt idx="5024">
                        <c:v>1.8451736111076942</c:v>
                      </c:pt>
                      <c:pt idx="5025">
                        <c:v>1.8454166666618592</c:v>
                      </c:pt>
                      <c:pt idx="5026">
                        <c:v>1.8456597222233002</c:v>
                      </c:pt>
                      <c:pt idx="5027">
                        <c:v>1.8459027777774653</c:v>
                      </c:pt>
                      <c:pt idx="5028">
                        <c:v>1.8461458333316303</c:v>
                      </c:pt>
                      <c:pt idx="5029">
                        <c:v>1.8463888888857953</c:v>
                      </c:pt>
                      <c:pt idx="5030">
                        <c:v>1.8466319444399604</c:v>
                      </c:pt>
                      <c:pt idx="5031">
                        <c:v>1.8468750000014014</c:v>
                      </c:pt>
                      <c:pt idx="5032">
                        <c:v>1.8471180555555664</c:v>
                      </c:pt>
                      <c:pt idx="5033">
                        <c:v>1.8473611111097314</c:v>
                      </c:pt>
                      <c:pt idx="5034">
                        <c:v>1.8476041666638965</c:v>
                      </c:pt>
                      <c:pt idx="5035">
                        <c:v>1.8478472222180615</c:v>
                      </c:pt>
                      <c:pt idx="5036">
                        <c:v>1.8480902777795025</c:v>
                      </c:pt>
                      <c:pt idx="5037">
                        <c:v>1.8483333333336676</c:v>
                      </c:pt>
                      <c:pt idx="5038">
                        <c:v>1.8485763888878326</c:v>
                      </c:pt>
                      <c:pt idx="5039">
                        <c:v>1.8488194444419976</c:v>
                      </c:pt>
                      <c:pt idx="5040">
                        <c:v>1.8490624999961627</c:v>
                      </c:pt>
                      <c:pt idx="5041">
                        <c:v>1.8493055555576037</c:v>
                      </c:pt>
                      <c:pt idx="5042">
                        <c:v>1.8495486111117687</c:v>
                      </c:pt>
                      <c:pt idx="5043">
                        <c:v>1.8497916666659338</c:v>
                      </c:pt>
                      <c:pt idx="5044">
                        <c:v>1.8500347222200988</c:v>
                      </c:pt>
                      <c:pt idx="5045">
                        <c:v>1.8502777777742638</c:v>
                      </c:pt>
                      <c:pt idx="5046">
                        <c:v>1.8505208333284289</c:v>
                      </c:pt>
                      <c:pt idx="5047">
                        <c:v>1.8507754629593736</c:v>
                      </c:pt>
                      <c:pt idx="5048">
                        <c:v>1.8510185185135386</c:v>
                      </c:pt>
                      <c:pt idx="5049">
                        <c:v>1.8512615740749796</c:v>
                      </c:pt>
                      <c:pt idx="5050">
                        <c:v>1.8515046296291446</c:v>
                      </c:pt>
                      <c:pt idx="5051">
                        <c:v>1.8517476851833097</c:v>
                      </c:pt>
                      <c:pt idx="5052">
                        <c:v>1.8519907407374747</c:v>
                      </c:pt>
                      <c:pt idx="5053">
                        <c:v>1.8522337962916398</c:v>
                      </c:pt>
                      <c:pt idx="5054">
                        <c:v>1.8524768518530808</c:v>
                      </c:pt>
                      <c:pt idx="5055">
                        <c:v>1.8527199074072458</c:v>
                      </c:pt>
                      <c:pt idx="5056">
                        <c:v>1.8529629629614108</c:v>
                      </c:pt>
                      <c:pt idx="5057">
                        <c:v>1.8532060185155759</c:v>
                      </c:pt>
                      <c:pt idx="5058">
                        <c:v>1.8534490740697409</c:v>
                      </c:pt>
                      <c:pt idx="5059">
                        <c:v>1.8536921296311819</c:v>
                      </c:pt>
                      <c:pt idx="5060">
                        <c:v>1.8539351851853469</c:v>
                      </c:pt>
                      <c:pt idx="5061">
                        <c:v>1.854178240739512</c:v>
                      </c:pt>
                      <c:pt idx="5062">
                        <c:v>1.854421296293677</c:v>
                      </c:pt>
                      <c:pt idx="5063">
                        <c:v>1.8546643518478421</c:v>
                      </c:pt>
                      <c:pt idx="5064">
                        <c:v>1.8549074074092831</c:v>
                      </c:pt>
                      <c:pt idx="5065">
                        <c:v>1.8551504629634481</c:v>
                      </c:pt>
                      <c:pt idx="5066">
                        <c:v>1.8553935185176131</c:v>
                      </c:pt>
                      <c:pt idx="5067">
                        <c:v>1.8556365740717782</c:v>
                      </c:pt>
                      <c:pt idx="5068">
                        <c:v>1.8558796296259432</c:v>
                      </c:pt>
                      <c:pt idx="5069">
                        <c:v>1.8561226851801083</c:v>
                      </c:pt>
                      <c:pt idx="5070">
                        <c:v>1.8563657407415493</c:v>
                      </c:pt>
                      <c:pt idx="5071">
                        <c:v>1.8566087962957143</c:v>
                      </c:pt>
                      <c:pt idx="5072">
                        <c:v>1.8568518518498793</c:v>
                      </c:pt>
                      <c:pt idx="5073">
                        <c:v>1.8570949074040444</c:v>
                      </c:pt>
                      <c:pt idx="5074">
                        <c:v>1.8573379629582094</c:v>
                      </c:pt>
                      <c:pt idx="5075">
                        <c:v>1.8575810185196504</c:v>
                      </c:pt>
                      <c:pt idx="5076">
                        <c:v>1.8578240740738154</c:v>
                      </c:pt>
                      <c:pt idx="5077">
                        <c:v>1.8580671296279805</c:v>
                      </c:pt>
                      <c:pt idx="5078">
                        <c:v>1.8583101851821455</c:v>
                      </c:pt>
                      <c:pt idx="5079">
                        <c:v>1.8585532407363106</c:v>
                      </c:pt>
                      <c:pt idx="5080">
                        <c:v>1.8587962962977516</c:v>
                      </c:pt>
                      <c:pt idx="5081">
                        <c:v>1.8590393518519166</c:v>
                      </c:pt>
                      <c:pt idx="5082">
                        <c:v>1.8592824074060816</c:v>
                      </c:pt>
                      <c:pt idx="5083">
                        <c:v>1.8595254629602467</c:v>
                      </c:pt>
                      <c:pt idx="5084">
                        <c:v>1.8597685185144117</c:v>
                      </c:pt>
                      <c:pt idx="5085">
                        <c:v>1.8600115740758527</c:v>
                      </c:pt>
                      <c:pt idx="5086">
                        <c:v>1.8602546296300178</c:v>
                      </c:pt>
                      <c:pt idx="5087">
                        <c:v>1.8604976851841828</c:v>
                      </c:pt>
                      <c:pt idx="5088">
                        <c:v>1.8607407407383478</c:v>
                      </c:pt>
                      <c:pt idx="5089">
                        <c:v>1.8609837962925129</c:v>
                      </c:pt>
                      <c:pt idx="5090">
                        <c:v>1.8612268518539539</c:v>
                      </c:pt>
                      <c:pt idx="5091">
                        <c:v>1.8614699074081189</c:v>
                      </c:pt>
                      <c:pt idx="5092">
                        <c:v>1.8617129629622839</c:v>
                      </c:pt>
                      <c:pt idx="5093">
                        <c:v>1.861956018516449</c:v>
                      </c:pt>
                      <c:pt idx="5094">
                        <c:v>1.862199074070614</c:v>
                      </c:pt>
                      <c:pt idx="5095">
                        <c:v>1.8624537037015587</c:v>
                      </c:pt>
                      <c:pt idx="5096">
                        <c:v>1.8626967592557238</c:v>
                      </c:pt>
                      <c:pt idx="5097">
                        <c:v>1.8629398148098888</c:v>
                      </c:pt>
                      <c:pt idx="5098">
                        <c:v>1.8631828703713298</c:v>
                      </c:pt>
                      <c:pt idx="5099">
                        <c:v>1.8634259259254948</c:v>
                      </c:pt>
                      <c:pt idx="5100">
                        <c:v>1.8636689814796599</c:v>
                      </c:pt>
                      <c:pt idx="5101">
                        <c:v>1.8639120370338249</c:v>
                      </c:pt>
                      <c:pt idx="5102">
                        <c:v>1.8641550925879899</c:v>
                      </c:pt>
                      <c:pt idx="5103">
                        <c:v>1.8643981481494309</c:v>
                      </c:pt>
                      <c:pt idx="5104">
                        <c:v>1.864641203703596</c:v>
                      </c:pt>
                      <c:pt idx="5105">
                        <c:v>1.864884259257761</c:v>
                      </c:pt>
                      <c:pt idx="5106">
                        <c:v>1.8651273148119261</c:v>
                      </c:pt>
                      <c:pt idx="5107">
                        <c:v>1.8653703703660911</c:v>
                      </c:pt>
                      <c:pt idx="5108">
                        <c:v>1.8656134259275321</c:v>
                      </c:pt>
                      <c:pt idx="5109">
                        <c:v>1.8658564814816971</c:v>
                      </c:pt>
                      <c:pt idx="5110">
                        <c:v>1.8660995370358622</c:v>
                      </c:pt>
                      <c:pt idx="5111">
                        <c:v>1.8663425925900272</c:v>
                      </c:pt>
                      <c:pt idx="5112">
                        <c:v>1.8665856481441923</c:v>
                      </c:pt>
                      <c:pt idx="5113">
                        <c:v>1.8668287037056333</c:v>
                      </c:pt>
                      <c:pt idx="5114">
                        <c:v>1.8670717592597983</c:v>
                      </c:pt>
                      <c:pt idx="5115">
                        <c:v>1.8673148148139633</c:v>
                      </c:pt>
                      <c:pt idx="5116">
                        <c:v>1.8675578703681284</c:v>
                      </c:pt>
                      <c:pt idx="5117">
                        <c:v>1.8678009259222934</c:v>
                      </c:pt>
                      <c:pt idx="5118">
                        <c:v>1.8680439814764584</c:v>
                      </c:pt>
                      <c:pt idx="5119">
                        <c:v>1.8682870370378994</c:v>
                      </c:pt>
                      <c:pt idx="5120">
                        <c:v>1.8685300925920645</c:v>
                      </c:pt>
                      <c:pt idx="5121">
                        <c:v>1.8687731481462295</c:v>
                      </c:pt>
                      <c:pt idx="5122">
                        <c:v>1.8690162037003946</c:v>
                      </c:pt>
                      <c:pt idx="5123">
                        <c:v>1.8692592592545596</c:v>
                      </c:pt>
                      <c:pt idx="5124">
                        <c:v>1.8695023148160006</c:v>
                      </c:pt>
                      <c:pt idx="5125">
                        <c:v>1.8697453703701656</c:v>
                      </c:pt>
                      <c:pt idx="5126">
                        <c:v>1.8699884259243307</c:v>
                      </c:pt>
                      <c:pt idx="5127">
                        <c:v>1.8702314814784957</c:v>
                      </c:pt>
                      <c:pt idx="5128">
                        <c:v>1.8704745370326608</c:v>
                      </c:pt>
                      <c:pt idx="5129">
                        <c:v>1.8707175925941018</c:v>
                      </c:pt>
                      <c:pt idx="5130">
                        <c:v>1.8709606481482668</c:v>
                      </c:pt>
                      <c:pt idx="5131">
                        <c:v>1.8712037037024318</c:v>
                      </c:pt>
                      <c:pt idx="5132">
                        <c:v>1.8714467592565969</c:v>
                      </c:pt>
                      <c:pt idx="5133">
                        <c:v>1.8716898148107619</c:v>
                      </c:pt>
                      <c:pt idx="5134">
                        <c:v>1.8719328703722029</c:v>
                      </c:pt>
                      <c:pt idx="5135">
                        <c:v>1.8721759259263679</c:v>
                      </c:pt>
                      <c:pt idx="5136">
                        <c:v>1.872418981480533</c:v>
                      </c:pt>
                      <c:pt idx="5137">
                        <c:v>1.872662037034698</c:v>
                      </c:pt>
                      <c:pt idx="5138">
                        <c:v>1.8729050925888631</c:v>
                      </c:pt>
                      <c:pt idx="5139">
                        <c:v>1.8731481481430281</c:v>
                      </c:pt>
                      <c:pt idx="5140">
                        <c:v>1.8733912037044691</c:v>
                      </c:pt>
                      <c:pt idx="5141">
                        <c:v>1.8736342592586341</c:v>
                      </c:pt>
                      <c:pt idx="5142">
                        <c:v>1.8738773148127992</c:v>
                      </c:pt>
                      <c:pt idx="5143">
                        <c:v>1.8741319444437439</c:v>
                      </c:pt>
                      <c:pt idx="5144">
                        <c:v>1.8743749999979089</c:v>
                      </c:pt>
                      <c:pt idx="5145">
                        <c:v>1.8746180555520739</c:v>
                      </c:pt>
                      <c:pt idx="5146">
                        <c:v>1.874861111106239</c:v>
                      </c:pt>
                      <c:pt idx="5147">
                        <c:v>1.87510416666768</c:v>
                      </c:pt>
                      <c:pt idx="5148">
                        <c:v>1.875347222221845</c:v>
                      </c:pt>
                      <c:pt idx="5149">
                        <c:v>1.8755902777760101</c:v>
                      </c:pt>
                      <c:pt idx="5150">
                        <c:v>1.8758333333301751</c:v>
                      </c:pt>
                      <c:pt idx="5151">
                        <c:v>1.8760763888843401</c:v>
                      </c:pt>
                      <c:pt idx="5152">
                        <c:v>1.8763194444457811</c:v>
                      </c:pt>
                      <c:pt idx="5153">
                        <c:v>1.8765624999999462</c:v>
                      </c:pt>
                      <c:pt idx="5154">
                        <c:v>1.8768055555541112</c:v>
                      </c:pt>
                      <c:pt idx="5155">
                        <c:v>1.8770486111082763</c:v>
                      </c:pt>
                      <c:pt idx="5156">
                        <c:v>1.8772916666624413</c:v>
                      </c:pt>
                      <c:pt idx="5157">
                        <c:v>1.8775347222238823</c:v>
                      </c:pt>
                      <c:pt idx="5158">
                        <c:v>1.8777777777780473</c:v>
                      </c:pt>
                      <c:pt idx="5159">
                        <c:v>1.8780208333322124</c:v>
                      </c:pt>
                      <c:pt idx="5160">
                        <c:v>1.8782638888863774</c:v>
                      </c:pt>
                      <c:pt idx="5161">
                        <c:v>1.8785069444405424</c:v>
                      </c:pt>
                      <c:pt idx="5162">
                        <c:v>1.8787500000019834</c:v>
                      </c:pt>
                      <c:pt idx="5163">
                        <c:v>1.8789930555561485</c:v>
                      </c:pt>
                      <c:pt idx="5164">
                        <c:v>1.8792361111103135</c:v>
                      </c:pt>
                      <c:pt idx="5165">
                        <c:v>1.8794791666644786</c:v>
                      </c:pt>
                      <c:pt idx="5166">
                        <c:v>1.8797222222186436</c:v>
                      </c:pt>
                      <c:pt idx="5167">
                        <c:v>1.8799652777728086</c:v>
                      </c:pt>
                      <c:pt idx="5168">
                        <c:v>1.8802083333342496</c:v>
                      </c:pt>
                      <c:pt idx="5169">
                        <c:v>1.8804513888884147</c:v>
                      </c:pt>
                      <c:pt idx="5170">
                        <c:v>1.8806944444425797</c:v>
                      </c:pt>
                      <c:pt idx="5171">
                        <c:v>1.8809374999967448</c:v>
                      </c:pt>
                      <c:pt idx="5172">
                        <c:v>1.8811805555509098</c:v>
                      </c:pt>
                      <c:pt idx="5173">
                        <c:v>1.8814236111123508</c:v>
                      </c:pt>
                      <c:pt idx="5174">
                        <c:v>1.8816666666665158</c:v>
                      </c:pt>
                      <c:pt idx="5175">
                        <c:v>1.8819097222206809</c:v>
                      </c:pt>
                      <c:pt idx="5176">
                        <c:v>1.8821527777748459</c:v>
                      </c:pt>
                      <c:pt idx="5177">
                        <c:v>1.8823958333290109</c:v>
                      </c:pt>
                      <c:pt idx="5178">
                        <c:v>1.8826388888904519</c:v>
                      </c:pt>
                      <c:pt idx="5179">
                        <c:v>1.882881944444617</c:v>
                      </c:pt>
                      <c:pt idx="5180">
                        <c:v>1.883124999998782</c:v>
                      </c:pt>
                      <c:pt idx="5181">
                        <c:v>1.8833680555529471</c:v>
                      </c:pt>
                      <c:pt idx="5182">
                        <c:v>1.8836111111071121</c:v>
                      </c:pt>
                      <c:pt idx="5183">
                        <c:v>1.8838541666685531</c:v>
                      </c:pt>
                      <c:pt idx="5184">
                        <c:v>1.8840972222227181</c:v>
                      </c:pt>
                      <c:pt idx="5185">
                        <c:v>1.8843402777768832</c:v>
                      </c:pt>
                      <c:pt idx="5186">
                        <c:v>1.8845833333310482</c:v>
                      </c:pt>
                      <c:pt idx="5187">
                        <c:v>1.8848263888852133</c:v>
                      </c:pt>
                      <c:pt idx="5188">
                        <c:v>1.8850694444393783</c:v>
                      </c:pt>
                      <c:pt idx="5189">
                        <c:v>1.8853125000008193</c:v>
                      </c:pt>
                      <c:pt idx="5190">
                        <c:v>1.8855555555549843</c:v>
                      </c:pt>
                      <c:pt idx="5191">
                        <c:v>1.885810185185929</c:v>
                      </c:pt>
                      <c:pt idx="5192">
                        <c:v>1.8860532407400941</c:v>
                      </c:pt>
                      <c:pt idx="5193">
                        <c:v>1.8862962962942591</c:v>
                      </c:pt>
                      <c:pt idx="5194">
                        <c:v>1.8865393518484241</c:v>
                      </c:pt>
                      <c:pt idx="5195">
                        <c:v>1.8867824074025892</c:v>
                      </c:pt>
                      <c:pt idx="5196">
                        <c:v>1.8870254629640302</c:v>
                      </c:pt>
                      <c:pt idx="5197">
                        <c:v>1.8872685185181952</c:v>
                      </c:pt>
                      <c:pt idx="5198">
                        <c:v>1.8875115740723603</c:v>
                      </c:pt>
                      <c:pt idx="5199">
                        <c:v>1.8877546296265253</c:v>
                      </c:pt>
                      <c:pt idx="5200">
                        <c:v>1.8879976851806903</c:v>
                      </c:pt>
                      <c:pt idx="5201">
                        <c:v>1.8882407407421313</c:v>
                      </c:pt>
                      <c:pt idx="5202">
                        <c:v>1.8884837962962964</c:v>
                      </c:pt>
                      <c:pt idx="5203">
                        <c:v>1.8887268518504614</c:v>
                      </c:pt>
                      <c:pt idx="5204">
                        <c:v>1.8889699074046264</c:v>
                      </c:pt>
                      <c:pt idx="5205">
                        <c:v>1.8892129629587915</c:v>
                      </c:pt>
                      <c:pt idx="5206">
                        <c:v>1.8894560185202325</c:v>
                      </c:pt>
                      <c:pt idx="5207">
                        <c:v>1.8896990740743975</c:v>
                      </c:pt>
                      <c:pt idx="5208">
                        <c:v>1.8899421296285626</c:v>
                      </c:pt>
                      <c:pt idx="5209">
                        <c:v>1.8901851851827276</c:v>
                      </c:pt>
                      <c:pt idx="5210">
                        <c:v>1.8904282407368926</c:v>
                      </c:pt>
                      <c:pt idx="5211">
                        <c:v>1.8906712962983336</c:v>
                      </c:pt>
                      <c:pt idx="5212">
                        <c:v>1.8909143518524987</c:v>
                      </c:pt>
                      <c:pt idx="5213">
                        <c:v>1.8911574074066637</c:v>
                      </c:pt>
                      <c:pt idx="5214">
                        <c:v>1.8914004629608288</c:v>
                      </c:pt>
                      <c:pt idx="5215">
                        <c:v>1.8916435185149938</c:v>
                      </c:pt>
                      <c:pt idx="5216">
                        <c:v>1.8918865740691588</c:v>
                      </c:pt>
                      <c:pt idx="5217">
                        <c:v>1.8921296296305998</c:v>
                      </c:pt>
                      <c:pt idx="5218">
                        <c:v>1.8923726851847649</c:v>
                      </c:pt>
                      <c:pt idx="5219">
                        <c:v>1.8926157407389299</c:v>
                      </c:pt>
                      <c:pt idx="5220">
                        <c:v>1.8928587962930949</c:v>
                      </c:pt>
                      <c:pt idx="5221">
                        <c:v>1.89310185184726</c:v>
                      </c:pt>
                      <c:pt idx="5222">
                        <c:v>1.893344907408701</c:v>
                      </c:pt>
                      <c:pt idx="5223">
                        <c:v>1.893587962962866</c:v>
                      </c:pt>
                      <c:pt idx="5224">
                        <c:v>1.8938310185170311</c:v>
                      </c:pt>
                      <c:pt idx="5225">
                        <c:v>1.8940740740711961</c:v>
                      </c:pt>
                      <c:pt idx="5226">
                        <c:v>1.8943171296253611</c:v>
                      </c:pt>
                      <c:pt idx="5227">
                        <c:v>1.8945601851868021</c:v>
                      </c:pt>
                      <c:pt idx="5228">
                        <c:v>1.8948032407409672</c:v>
                      </c:pt>
                      <c:pt idx="5229">
                        <c:v>1.8950462962951322</c:v>
                      </c:pt>
                      <c:pt idx="5230">
                        <c:v>1.8952893518492973</c:v>
                      </c:pt>
                      <c:pt idx="5231">
                        <c:v>1.8955324074034623</c:v>
                      </c:pt>
                      <c:pt idx="5232">
                        <c:v>1.8957754629649033</c:v>
                      </c:pt>
                      <c:pt idx="5233">
                        <c:v>1.8960185185190683</c:v>
                      </c:pt>
                      <c:pt idx="5234">
                        <c:v>1.8962615740732334</c:v>
                      </c:pt>
                      <c:pt idx="5235">
                        <c:v>1.8965046296273984</c:v>
                      </c:pt>
                      <c:pt idx="5236">
                        <c:v>1.8967476851815634</c:v>
                      </c:pt>
                      <c:pt idx="5237">
                        <c:v>1.8969907407357285</c:v>
                      </c:pt>
                      <c:pt idx="5238">
                        <c:v>1.8972337962971695</c:v>
                      </c:pt>
                      <c:pt idx="5239">
                        <c:v>1.8974884259208382</c:v>
                      </c:pt>
                      <c:pt idx="5240">
                        <c:v>1.8977314814822792</c:v>
                      </c:pt>
                      <c:pt idx="5241">
                        <c:v>1.8979745370364443</c:v>
                      </c:pt>
                      <c:pt idx="5242">
                        <c:v>1.8982175925906093</c:v>
                      </c:pt>
                      <c:pt idx="5243">
                        <c:v>1.8984606481447743</c:v>
                      </c:pt>
                      <c:pt idx="5244">
                        <c:v>1.8987037036989394</c:v>
                      </c:pt>
                      <c:pt idx="5245">
                        <c:v>1.8989467592603804</c:v>
                      </c:pt>
                      <c:pt idx="5246">
                        <c:v>1.8991898148145454</c:v>
                      </c:pt>
                      <c:pt idx="5247">
                        <c:v>1.8994328703687104</c:v>
                      </c:pt>
                      <c:pt idx="5248">
                        <c:v>1.8996759259228755</c:v>
                      </c:pt>
                      <c:pt idx="5249">
                        <c:v>1.8999189814770405</c:v>
                      </c:pt>
                      <c:pt idx="5250">
                        <c:v>1.9001620370384815</c:v>
                      </c:pt>
                      <c:pt idx="5251">
                        <c:v>1.9004050925926466</c:v>
                      </c:pt>
                      <c:pt idx="5252">
                        <c:v>1.9006481481468116</c:v>
                      </c:pt>
                      <c:pt idx="5253">
                        <c:v>1.9008912037009766</c:v>
                      </c:pt>
                      <c:pt idx="5254">
                        <c:v>1.9011342592551417</c:v>
                      </c:pt>
                      <c:pt idx="5255">
                        <c:v>1.9013773148165827</c:v>
                      </c:pt>
                      <c:pt idx="5256">
                        <c:v>1.9016203703707477</c:v>
                      </c:pt>
                      <c:pt idx="5257">
                        <c:v>1.9018634259249128</c:v>
                      </c:pt>
                      <c:pt idx="5258">
                        <c:v>1.9021064814790778</c:v>
                      </c:pt>
                      <c:pt idx="5259">
                        <c:v>1.9023495370332428</c:v>
                      </c:pt>
                      <c:pt idx="5260">
                        <c:v>1.9025925925946838</c:v>
                      </c:pt>
                      <c:pt idx="5261">
                        <c:v>1.9028356481488489</c:v>
                      </c:pt>
                      <c:pt idx="5262">
                        <c:v>1.9030787037030139</c:v>
                      </c:pt>
                      <c:pt idx="5263">
                        <c:v>1.9033217592571789</c:v>
                      </c:pt>
                      <c:pt idx="5264">
                        <c:v>1.903564814811344</c:v>
                      </c:pt>
                      <c:pt idx="5265">
                        <c:v>1.903807870365509</c:v>
                      </c:pt>
                      <c:pt idx="5266">
                        <c:v>1.90405092592695</c:v>
                      </c:pt>
                      <c:pt idx="5267">
                        <c:v>1.9042939814811151</c:v>
                      </c:pt>
                      <c:pt idx="5268">
                        <c:v>1.9045370370352801</c:v>
                      </c:pt>
                      <c:pt idx="5269">
                        <c:v>1.9047800925894451</c:v>
                      </c:pt>
                      <c:pt idx="5270">
                        <c:v>1.9050231481436102</c:v>
                      </c:pt>
                      <c:pt idx="5271">
                        <c:v>1.9052662037050512</c:v>
                      </c:pt>
                      <c:pt idx="5272">
                        <c:v>1.9055092592592162</c:v>
                      </c:pt>
                      <c:pt idx="5273">
                        <c:v>1.9057523148133813</c:v>
                      </c:pt>
                      <c:pt idx="5274">
                        <c:v>1.9059953703675463</c:v>
                      </c:pt>
                      <c:pt idx="5275">
                        <c:v>1.9062384259217113</c:v>
                      </c:pt>
                      <c:pt idx="5276">
                        <c:v>1.9064814814831523</c:v>
                      </c:pt>
                      <c:pt idx="5277">
                        <c:v>1.9067245370373174</c:v>
                      </c:pt>
                      <c:pt idx="5278">
                        <c:v>1.9069675925914824</c:v>
                      </c:pt>
                      <c:pt idx="5279">
                        <c:v>1.9072106481456474</c:v>
                      </c:pt>
                      <c:pt idx="5280">
                        <c:v>1.9074537036998125</c:v>
                      </c:pt>
                      <c:pt idx="5281">
                        <c:v>1.9076967592612535</c:v>
                      </c:pt>
                      <c:pt idx="5282">
                        <c:v>1.9079398148154185</c:v>
                      </c:pt>
                      <c:pt idx="5283">
                        <c:v>1.9081828703695836</c:v>
                      </c:pt>
                      <c:pt idx="5284">
                        <c:v>1.9084259259237486</c:v>
                      </c:pt>
                      <c:pt idx="5285">
                        <c:v>1.9086689814779136</c:v>
                      </c:pt>
                      <c:pt idx="5286">
                        <c:v>1.9089120370320787</c:v>
                      </c:pt>
                      <c:pt idx="5287">
                        <c:v>1.9091550925935197</c:v>
                      </c:pt>
                      <c:pt idx="5288">
                        <c:v>1.9094097222171884</c:v>
                      </c:pt>
                      <c:pt idx="5289">
                        <c:v>1.9096527777786294</c:v>
                      </c:pt>
                      <c:pt idx="5290">
                        <c:v>1.9098958333327944</c:v>
                      </c:pt>
                      <c:pt idx="5291">
                        <c:v>1.9101388888869595</c:v>
                      </c:pt>
                      <c:pt idx="5292">
                        <c:v>1.9103819444411245</c:v>
                      </c:pt>
                      <c:pt idx="5293">
                        <c:v>1.9106249999952896</c:v>
                      </c:pt>
                      <c:pt idx="5294">
                        <c:v>1.9108680555567306</c:v>
                      </c:pt>
                      <c:pt idx="5295">
                        <c:v>1.9111111111108956</c:v>
                      </c:pt>
                      <c:pt idx="5296">
                        <c:v>1.9113541666650606</c:v>
                      </c:pt>
                      <c:pt idx="5297">
                        <c:v>1.9115972222192257</c:v>
                      </c:pt>
                      <c:pt idx="5298">
                        <c:v>1.9118402777733907</c:v>
                      </c:pt>
                      <c:pt idx="5299">
                        <c:v>1.9120833333348317</c:v>
                      </c:pt>
                      <c:pt idx="5300">
                        <c:v>1.9123263888889968</c:v>
                      </c:pt>
                      <c:pt idx="5301">
                        <c:v>1.9125694444431618</c:v>
                      </c:pt>
                      <c:pt idx="5302">
                        <c:v>1.9128124999973268</c:v>
                      </c:pt>
                      <c:pt idx="5303">
                        <c:v>1.9130555555514919</c:v>
                      </c:pt>
                      <c:pt idx="5304">
                        <c:v>1.9132986111129329</c:v>
                      </c:pt>
                      <c:pt idx="5305">
                        <c:v>1.9135416666670979</c:v>
                      </c:pt>
                      <c:pt idx="5306">
                        <c:v>1.9137847222212629</c:v>
                      </c:pt>
                      <c:pt idx="5307">
                        <c:v>1.914027777775428</c:v>
                      </c:pt>
                      <c:pt idx="5308">
                        <c:v>1.914270833329593</c:v>
                      </c:pt>
                      <c:pt idx="5309">
                        <c:v>1.9145138888837581</c:v>
                      </c:pt>
                      <c:pt idx="5310">
                        <c:v>1.9147569444451991</c:v>
                      </c:pt>
                      <c:pt idx="5311">
                        <c:v>1.9149999999993641</c:v>
                      </c:pt>
                      <c:pt idx="5312">
                        <c:v>1.9152430555535291</c:v>
                      </c:pt>
                      <c:pt idx="5313">
                        <c:v>1.9154861111076942</c:v>
                      </c:pt>
                      <c:pt idx="5314">
                        <c:v>1.9157291666618592</c:v>
                      </c:pt>
                      <c:pt idx="5315">
                        <c:v>1.9159722222233002</c:v>
                      </c:pt>
                      <c:pt idx="5316">
                        <c:v>1.9162152777774653</c:v>
                      </c:pt>
                      <c:pt idx="5317">
                        <c:v>1.9164583333316303</c:v>
                      </c:pt>
                      <c:pt idx="5318">
                        <c:v>1.9167013888857953</c:v>
                      </c:pt>
                      <c:pt idx="5319">
                        <c:v>1.9169444444399604</c:v>
                      </c:pt>
                      <c:pt idx="5320">
                        <c:v>1.9171875000014014</c:v>
                      </c:pt>
                      <c:pt idx="5321">
                        <c:v>1.9174305555555664</c:v>
                      </c:pt>
                      <c:pt idx="5322">
                        <c:v>1.9176736111097314</c:v>
                      </c:pt>
                      <c:pt idx="5323">
                        <c:v>1.9179166666638965</c:v>
                      </c:pt>
                      <c:pt idx="5324">
                        <c:v>1.9181597222180615</c:v>
                      </c:pt>
                      <c:pt idx="5325">
                        <c:v>1.9184027777795025</c:v>
                      </c:pt>
                      <c:pt idx="5326">
                        <c:v>1.9186458333336676</c:v>
                      </c:pt>
                      <c:pt idx="5327">
                        <c:v>1.9188888888878326</c:v>
                      </c:pt>
                      <c:pt idx="5328">
                        <c:v>1.9191319444419976</c:v>
                      </c:pt>
                      <c:pt idx="5329">
                        <c:v>1.9193749999961627</c:v>
                      </c:pt>
                      <c:pt idx="5330">
                        <c:v>1.9196180555576037</c:v>
                      </c:pt>
                      <c:pt idx="5331">
                        <c:v>1.9198611111117687</c:v>
                      </c:pt>
                      <c:pt idx="5332">
                        <c:v>1.9201041666659338</c:v>
                      </c:pt>
                      <c:pt idx="5333">
                        <c:v>1.9203472222200988</c:v>
                      </c:pt>
                      <c:pt idx="5334">
                        <c:v>1.9205902777742638</c:v>
                      </c:pt>
                      <c:pt idx="5335">
                        <c:v>1.9208333333284289</c:v>
                      </c:pt>
                      <c:pt idx="5336">
                        <c:v>1.9210879629593736</c:v>
                      </c:pt>
                      <c:pt idx="5337">
                        <c:v>1.9213310185135386</c:v>
                      </c:pt>
                      <c:pt idx="5338">
                        <c:v>1.9215740740749796</c:v>
                      </c:pt>
                      <c:pt idx="5339">
                        <c:v>1.9218171296291446</c:v>
                      </c:pt>
                      <c:pt idx="5340">
                        <c:v>1.9220601851833097</c:v>
                      </c:pt>
                      <c:pt idx="5341">
                        <c:v>1.9223032407374747</c:v>
                      </c:pt>
                      <c:pt idx="5342">
                        <c:v>1.9225462962916398</c:v>
                      </c:pt>
                      <c:pt idx="5343">
                        <c:v>1.9227893518530808</c:v>
                      </c:pt>
                      <c:pt idx="5344">
                        <c:v>1.9230324074072458</c:v>
                      </c:pt>
                      <c:pt idx="5345">
                        <c:v>1.9232754629614108</c:v>
                      </c:pt>
                      <c:pt idx="5346">
                        <c:v>1.9235185185155759</c:v>
                      </c:pt>
                      <c:pt idx="5347">
                        <c:v>1.9237615740697409</c:v>
                      </c:pt>
                      <c:pt idx="5348">
                        <c:v>1.9240046296311819</c:v>
                      </c:pt>
                      <c:pt idx="5349">
                        <c:v>1.9242476851853469</c:v>
                      </c:pt>
                      <c:pt idx="5350">
                        <c:v>1.924490740739512</c:v>
                      </c:pt>
                      <c:pt idx="5351">
                        <c:v>1.924733796293677</c:v>
                      </c:pt>
                      <c:pt idx="5352">
                        <c:v>1.9249768518478421</c:v>
                      </c:pt>
                      <c:pt idx="5353">
                        <c:v>1.9252199074092831</c:v>
                      </c:pt>
                      <c:pt idx="5354">
                        <c:v>1.9254629629634481</c:v>
                      </c:pt>
                      <c:pt idx="5355">
                        <c:v>1.9257060185176131</c:v>
                      </c:pt>
                      <c:pt idx="5356">
                        <c:v>1.9259490740717782</c:v>
                      </c:pt>
                      <c:pt idx="5357">
                        <c:v>1.9261921296259432</c:v>
                      </c:pt>
                      <c:pt idx="5358">
                        <c:v>1.9264351851801083</c:v>
                      </c:pt>
                      <c:pt idx="5359">
                        <c:v>1.9266782407415493</c:v>
                      </c:pt>
                      <c:pt idx="5360">
                        <c:v>1.9269212962957143</c:v>
                      </c:pt>
                      <c:pt idx="5361">
                        <c:v>1.9271643518498793</c:v>
                      </c:pt>
                      <c:pt idx="5362">
                        <c:v>1.9274074074040444</c:v>
                      </c:pt>
                      <c:pt idx="5363">
                        <c:v>1.9276504629582094</c:v>
                      </c:pt>
                      <c:pt idx="5364">
                        <c:v>1.9278935185196504</c:v>
                      </c:pt>
                      <c:pt idx="5365">
                        <c:v>1.9281365740738154</c:v>
                      </c:pt>
                      <c:pt idx="5366">
                        <c:v>1.9283796296279805</c:v>
                      </c:pt>
                      <c:pt idx="5367">
                        <c:v>1.9286226851821455</c:v>
                      </c:pt>
                      <c:pt idx="5368">
                        <c:v>1.9288657407363106</c:v>
                      </c:pt>
                      <c:pt idx="5369">
                        <c:v>1.9291087962977516</c:v>
                      </c:pt>
                      <c:pt idx="5370">
                        <c:v>1.9293518518519166</c:v>
                      </c:pt>
                      <c:pt idx="5371">
                        <c:v>1.9295949074060816</c:v>
                      </c:pt>
                      <c:pt idx="5372">
                        <c:v>1.9298379629602467</c:v>
                      </c:pt>
                      <c:pt idx="5373">
                        <c:v>1.9300810185144117</c:v>
                      </c:pt>
                      <c:pt idx="5374">
                        <c:v>1.9303240740758527</c:v>
                      </c:pt>
                      <c:pt idx="5375">
                        <c:v>1.9305671296300178</c:v>
                      </c:pt>
                      <c:pt idx="5376">
                        <c:v>1.9308101851841828</c:v>
                      </c:pt>
                      <c:pt idx="5377">
                        <c:v>1.9310532407383478</c:v>
                      </c:pt>
                      <c:pt idx="5378">
                        <c:v>1.9312962962925129</c:v>
                      </c:pt>
                      <c:pt idx="5379">
                        <c:v>1.9315393518539539</c:v>
                      </c:pt>
                      <c:pt idx="5380">
                        <c:v>1.9317824074081189</c:v>
                      </c:pt>
                      <c:pt idx="5381">
                        <c:v>1.9320254629622839</c:v>
                      </c:pt>
                      <c:pt idx="5382">
                        <c:v>1.932268518516449</c:v>
                      </c:pt>
                      <c:pt idx="5383">
                        <c:v>1.932511574070614</c:v>
                      </c:pt>
                      <c:pt idx="5384">
                        <c:v>1.9327662037015587</c:v>
                      </c:pt>
                      <c:pt idx="5385">
                        <c:v>1.9330092592557238</c:v>
                      </c:pt>
                      <c:pt idx="5386">
                        <c:v>1.9332523148098888</c:v>
                      </c:pt>
                      <c:pt idx="5387">
                        <c:v>1.9334953703713298</c:v>
                      </c:pt>
                      <c:pt idx="5388">
                        <c:v>1.9337384259254948</c:v>
                      </c:pt>
                      <c:pt idx="5389">
                        <c:v>1.9339814814796599</c:v>
                      </c:pt>
                      <c:pt idx="5390">
                        <c:v>1.9342245370338249</c:v>
                      </c:pt>
                      <c:pt idx="5391">
                        <c:v>1.9344675925879899</c:v>
                      </c:pt>
                      <c:pt idx="5392">
                        <c:v>1.9347106481494309</c:v>
                      </c:pt>
                      <c:pt idx="5393">
                        <c:v>1.934953703703596</c:v>
                      </c:pt>
                      <c:pt idx="5394">
                        <c:v>1.935196759257761</c:v>
                      </c:pt>
                      <c:pt idx="5395">
                        <c:v>1.9354398148119261</c:v>
                      </c:pt>
                      <c:pt idx="5396">
                        <c:v>1.9356828703660911</c:v>
                      </c:pt>
                      <c:pt idx="5397">
                        <c:v>1.9359259259275321</c:v>
                      </c:pt>
                      <c:pt idx="5398">
                        <c:v>1.9361689814816971</c:v>
                      </c:pt>
                      <c:pt idx="5399">
                        <c:v>1.9364120370358622</c:v>
                      </c:pt>
                      <c:pt idx="5400">
                        <c:v>1.9366550925900272</c:v>
                      </c:pt>
                      <c:pt idx="5401">
                        <c:v>1.9368981481441923</c:v>
                      </c:pt>
                      <c:pt idx="5402">
                        <c:v>1.9371412037056333</c:v>
                      </c:pt>
                      <c:pt idx="5403">
                        <c:v>1.9373842592597983</c:v>
                      </c:pt>
                      <c:pt idx="5404">
                        <c:v>1.9376273148139633</c:v>
                      </c:pt>
                      <c:pt idx="5405">
                        <c:v>1.9378703703681284</c:v>
                      </c:pt>
                      <c:pt idx="5406">
                        <c:v>1.9381134259222934</c:v>
                      </c:pt>
                      <c:pt idx="5407">
                        <c:v>1.9383564814764584</c:v>
                      </c:pt>
                      <c:pt idx="5408">
                        <c:v>1.9385995370378994</c:v>
                      </c:pt>
                      <c:pt idx="5409">
                        <c:v>1.9388425925920645</c:v>
                      </c:pt>
                      <c:pt idx="5410">
                        <c:v>1.9390856481462295</c:v>
                      </c:pt>
                      <c:pt idx="5411">
                        <c:v>1.9393287037003946</c:v>
                      </c:pt>
                      <c:pt idx="5412">
                        <c:v>1.9395717592545596</c:v>
                      </c:pt>
                      <c:pt idx="5413">
                        <c:v>1.9398148148160006</c:v>
                      </c:pt>
                      <c:pt idx="5414">
                        <c:v>1.9400578703701656</c:v>
                      </c:pt>
                      <c:pt idx="5415">
                        <c:v>1.9403009259243307</c:v>
                      </c:pt>
                      <c:pt idx="5416">
                        <c:v>1.9405439814784957</c:v>
                      </c:pt>
                      <c:pt idx="5417">
                        <c:v>1.9407870370326608</c:v>
                      </c:pt>
                      <c:pt idx="5418">
                        <c:v>1.9410300925941018</c:v>
                      </c:pt>
                      <c:pt idx="5419">
                        <c:v>1.9412731481482668</c:v>
                      </c:pt>
                      <c:pt idx="5420">
                        <c:v>1.9415162037024318</c:v>
                      </c:pt>
                      <c:pt idx="5421">
                        <c:v>1.9417592592565969</c:v>
                      </c:pt>
                      <c:pt idx="5422">
                        <c:v>1.9420023148107619</c:v>
                      </c:pt>
                      <c:pt idx="5423">
                        <c:v>1.9422453703722029</c:v>
                      </c:pt>
                      <c:pt idx="5424">
                        <c:v>1.9424884259263679</c:v>
                      </c:pt>
                      <c:pt idx="5425">
                        <c:v>1.942731481480533</c:v>
                      </c:pt>
                      <c:pt idx="5426">
                        <c:v>1.942974537034698</c:v>
                      </c:pt>
                      <c:pt idx="5427">
                        <c:v>1.9432175925888631</c:v>
                      </c:pt>
                      <c:pt idx="5428">
                        <c:v>1.9434606481430281</c:v>
                      </c:pt>
                      <c:pt idx="5429">
                        <c:v>1.9437037037044691</c:v>
                      </c:pt>
                      <c:pt idx="5430">
                        <c:v>1.9439467592586341</c:v>
                      </c:pt>
                      <c:pt idx="5431">
                        <c:v>1.9441898148127992</c:v>
                      </c:pt>
                      <c:pt idx="5432">
                        <c:v>1.9444444444437439</c:v>
                      </c:pt>
                      <c:pt idx="5433">
                        <c:v>1.9446874999979089</c:v>
                      </c:pt>
                      <c:pt idx="5434">
                        <c:v>1.9449305555520739</c:v>
                      </c:pt>
                      <c:pt idx="5435">
                        <c:v>1.945173611106239</c:v>
                      </c:pt>
                      <c:pt idx="5436">
                        <c:v>1.94541666666768</c:v>
                      </c:pt>
                      <c:pt idx="5437">
                        <c:v>1.945659722221845</c:v>
                      </c:pt>
                      <c:pt idx="5438">
                        <c:v>1.9459027777760101</c:v>
                      </c:pt>
                      <c:pt idx="5439">
                        <c:v>1.9461458333301751</c:v>
                      </c:pt>
                      <c:pt idx="5440">
                        <c:v>1.9463888888843401</c:v>
                      </c:pt>
                      <c:pt idx="5441">
                        <c:v>1.9466319444457811</c:v>
                      </c:pt>
                      <c:pt idx="5442">
                        <c:v>1.9468749999999462</c:v>
                      </c:pt>
                      <c:pt idx="5443">
                        <c:v>1.9471180555541112</c:v>
                      </c:pt>
                      <c:pt idx="5444">
                        <c:v>1.9473611111082763</c:v>
                      </c:pt>
                      <c:pt idx="5445">
                        <c:v>1.9476041666624413</c:v>
                      </c:pt>
                      <c:pt idx="5446">
                        <c:v>1.9478472222238823</c:v>
                      </c:pt>
                      <c:pt idx="5447">
                        <c:v>1.9480902777780473</c:v>
                      </c:pt>
                      <c:pt idx="5448">
                        <c:v>1.9483333333322124</c:v>
                      </c:pt>
                      <c:pt idx="5449">
                        <c:v>1.9485763888863774</c:v>
                      </c:pt>
                      <c:pt idx="5450">
                        <c:v>1.9488194444405424</c:v>
                      </c:pt>
                      <c:pt idx="5451">
                        <c:v>1.9490625000019834</c:v>
                      </c:pt>
                      <c:pt idx="5452">
                        <c:v>1.9493055555561485</c:v>
                      </c:pt>
                      <c:pt idx="5453">
                        <c:v>1.9495486111103135</c:v>
                      </c:pt>
                      <c:pt idx="5454">
                        <c:v>1.9497916666644786</c:v>
                      </c:pt>
                      <c:pt idx="5455">
                        <c:v>1.9500347222186436</c:v>
                      </c:pt>
                      <c:pt idx="5456">
                        <c:v>1.9502777777728086</c:v>
                      </c:pt>
                      <c:pt idx="5457">
                        <c:v>1.9505208333342496</c:v>
                      </c:pt>
                      <c:pt idx="5458">
                        <c:v>1.9507638888884147</c:v>
                      </c:pt>
                      <c:pt idx="5459">
                        <c:v>1.9510069444425797</c:v>
                      </c:pt>
                      <c:pt idx="5460">
                        <c:v>1.9512499999967448</c:v>
                      </c:pt>
                      <c:pt idx="5461">
                        <c:v>1.9514930555509098</c:v>
                      </c:pt>
                      <c:pt idx="5462">
                        <c:v>1.9517361111123508</c:v>
                      </c:pt>
                      <c:pt idx="5463">
                        <c:v>1.9519791666665158</c:v>
                      </c:pt>
                      <c:pt idx="5464">
                        <c:v>1.9522222222206809</c:v>
                      </c:pt>
                      <c:pt idx="5465">
                        <c:v>1.9524652777748459</c:v>
                      </c:pt>
                      <c:pt idx="5466">
                        <c:v>1.9527083333290109</c:v>
                      </c:pt>
                      <c:pt idx="5467">
                        <c:v>1.9529513888904519</c:v>
                      </c:pt>
                      <c:pt idx="5468">
                        <c:v>1.953194444444617</c:v>
                      </c:pt>
                      <c:pt idx="5469">
                        <c:v>1.953437499998782</c:v>
                      </c:pt>
                      <c:pt idx="5470">
                        <c:v>1.9536805555529471</c:v>
                      </c:pt>
                      <c:pt idx="5471">
                        <c:v>1.9539236111071121</c:v>
                      </c:pt>
                      <c:pt idx="5472">
                        <c:v>1.9541666666685531</c:v>
                      </c:pt>
                      <c:pt idx="5473">
                        <c:v>1.9544097222227181</c:v>
                      </c:pt>
                      <c:pt idx="5474">
                        <c:v>1.9546527777768832</c:v>
                      </c:pt>
                      <c:pt idx="5475">
                        <c:v>1.9548958333310482</c:v>
                      </c:pt>
                      <c:pt idx="5476">
                        <c:v>1.9551388888852133</c:v>
                      </c:pt>
                      <c:pt idx="5477">
                        <c:v>1.9553819444393783</c:v>
                      </c:pt>
                      <c:pt idx="5478">
                        <c:v>1.9556250000008193</c:v>
                      </c:pt>
                      <c:pt idx="5479">
                        <c:v>1.9558680555549843</c:v>
                      </c:pt>
                      <c:pt idx="5480">
                        <c:v>1.9561111111091494</c:v>
                      </c:pt>
                      <c:pt idx="5481">
                        <c:v>1.9563657407400941</c:v>
                      </c:pt>
                      <c:pt idx="5482">
                        <c:v>1.9566087962942591</c:v>
                      </c:pt>
                      <c:pt idx="5483">
                        <c:v>1.9568518518484241</c:v>
                      </c:pt>
                      <c:pt idx="5484">
                        <c:v>1.9570949074025892</c:v>
                      </c:pt>
                      <c:pt idx="5485">
                        <c:v>1.9573379629640302</c:v>
                      </c:pt>
                      <c:pt idx="5486">
                        <c:v>1.9575810185181952</c:v>
                      </c:pt>
                      <c:pt idx="5487">
                        <c:v>1.9578240740723603</c:v>
                      </c:pt>
                      <c:pt idx="5488">
                        <c:v>1.9580671296265253</c:v>
                      </c:pt>
                      <c:pt idx="5489">
                        <c:v>1.9583101851806903</c:v>
                      </c:pt>
                      <c:pt idx="5490">
                        <c:v>1.9585532407421313</c:v>
                      </c:pt>
                      <c:pt idx="5491">
                        <c:v>1.9587962962962964</c:v>
                      </c:pt>
                      <c:pt idx="5492">
                        <c:v>1.9590393518504614</c:v>
                      </c:pt>
                      <c:pt idx="5493">
                        <c:v>1.9592824074046264</c:v>
                      </c:pt>
                      <c:pt idx="5494">
                        <c:v>1.9595254629587915</c:v>
                      </c:pt>
                      <c:pt idx="5495">
                        <c:v>1.9597685185202325</c:v>
                      </c:pt>
                      <c:pt idx="5496">
                        <c:v>1.9600115740743975</c:v>
                      </c:pt>
                      <c:pt idx="5497">
                        <c:v>1.9602546296285626</c:v>
                      </c:pt>
                      <c:pt idx="5498">
                        <c:v>1.9604976851827276</c:v>
                      </c:pt>
                      <c:pt idx="5499">
                        <c:v>1.9607407407368926</c:v>
                      </c:pt>
                      <c:pt idx="5500">
                        <c:v>1.9609837962983336</c:v>
                      </c:pt>
                      <c:pt idx="5501">
                        <c:v>1.9612268518524987</c:v>
                      </c:pt>
                      <c:pt idx="5502">
                        <c:v>1.9614699074066637</c:v>
                      </c:pt>
                      <c:pt idx="5503">
                        <c:v>1.9617129629608288</c:v>
                      </c:pt>
                      <c:pt idx="5504">
                        <c:v>1.9619560185149938</c:v>
                      </c:pt>
                      <c:pt idx="5505">
                        <c:v>1.9621990740691588</c:v>
                      </c:pt>
                      <c:pt idx="5506">
                        <c:v>1.9624421296305998</c:v>
                      </c:pt>
                      <c:pt idx="5507">
                        <c:v>1.9626851851847649</c:v>
                      </c:pt>
                      <c:pt idx="5508">
                        <c:v>1.9629282407389299</c:v>
                      </c:pt>
                      <c:pt idx="5509">
                        <c:v>1.9631712962930949</c:v>
                      </c:pt>
                      <c:pt idx="5510">
                        <c:v>1.96341435184726</c:v>
                      </c:pt>
                      <c:pt idx="5511">
                        <c:v>1.963657407408701</c:v>
                      </c:pt>
                      <c:pt idx="5512">
                        <c:v>1.963900462962866</c:v>
                      </c:pt>
                      <c:pt idx="5513">
                        <c:v>1.9641435185170311</c:v>
                      </c:pt>
                      <c:pt idx="5514">
                        <c:v>1.9643865740711961</c:v>
                      </c:pt>
                      <c:pt idx="5515">
                        <c:v>1.9646296296253611</c:v>
                      </c:pt>
                      <c:pt idx="5516">
                        <c:v>1.9648726851868021</c:v>
                      </c:pt>
                      <c:pt idx="5517">
                        <c:v>1.9651157407409672</c:v>
                      </c:pt>
                      <c:pt idx="5518">
                        <c:v>1.9653587962951322</c:v>
                      </c:pt>
                      <c:pt idx="5519">
                        <c:v>1.9656018518492973</c:v>
                      </c:pt>
                      <c:pt idx="5520">
                        <c:v>1.9658449074034623</c:v>
                      </c:pt>
                      <c:pt idx="5521">
                        <c:v>1.9660879629649033</c:v>
                      </c:pt>
                      <c:pt idx="5522">
                        <c:v>1.9663310185190683</c:v>
                      </c:pt>
                      <c:pt idx="5523">
                        <c:v>1.9665740740732334</c:v>
                      </c:pt>
                      <c:pt idx="5524">
                        <c:v>1.9668171296273984</c:v>
                      </c:pt>
                      <c:pt idx="5525">
                        <c:v>1.9670601851815634</c:v>
                      </c:pt>
                      <c:pt idx="5526">
                        <c:v>1.9673032407357285</c:v>
                      </c:pt>
                      <c:pt idx="5527">
                        <c:v>1.9675462962971695</c:v>
                      </c:pt>
                      <c:pt idx="5528">
                        <c:v>1.9677893518513345</c:v>
                      </c:pt>
                      <c:pt idx="5529">
                        <c:v>1.9680439814822792</c:v>
                      </c:pt>
                      <c:pt idx="5530">
                        <c:v>1.9682870370364443</c:v>
                      </c:pt>
                      <c:pt idx="5531">
                        <c:v>1.9685300925906093</c:v>
                      </c:pt>
                      <c:pt idx="5532">
                        <c:v>1.9687731481447743</c:v>
                      </c:pt>
                      <c:pt idx="5533">
                        <c:v>1.9690162036989394</c:v>
                      </c:pt>
                      <c:pt idx="5534">
                        <c:v>1.9692592592603804</c:v>
                      </c:pt>
                      <c:pt idx="5535">
                        <c:v>1.9695023148145454</c:v>
                      </c:pt>
                      <c:pt idx="5536">
                        <c:v>1.9697453703687104</c:v>
                      </c:pt>
                      <c:pt idx="5537">
                        <c:v>1.9699884259228755</c:v>
                      </c:pt>
                      <c:pt idx="5538">
                        <c:v>1.9702314814770405</c:v>
                      </c:pt>
                      <c:pt idx="5539">
                        <c:v>1.9704745370384815</c:v>
                      </c:pt>
                      <c:pt idx="5540">
                        <c:v>1.9707175925926466</c:v>
                      </c:pt>
                      <c:pt idx="5541">
                        <c:v>1.9709606481468116</c:v>
                      </c:pt>
                      <c:pt idx="5542">
                        <c:v>1.9712037037009766</c:v>
                      </c:pt>
                      <c:pt idx="5543">
                        <c:v>1.9714467592551417</c:v>
                      </c:pt>
                      <c:pt idx="5544">
                        <c:v>1.9716898148165827</c:v>
                      </c:pt>
                      <c:pt idx="5545">
                        <c:v>1.9719328703707477</c:v>
                      </c:pt>
                      <c:pt idx="5546">
                        <c:v>1.9721759259249128</c:v>
                      </c:pt>
                      <c:pt idx="5547">
                        <c:v>1.9724189814790778</c:v>
                      </c:pt>
                      <c:pt idx="5548">
                        <c:v>1.9726620370332428</c:v>
                      </c:pt>
                      <c:pt idx="5549">
                        <c:v>1.9729050925946838</c:v>
                      </c:pt>
                      <c:pt idx="5550">
                        <c:v>1.9731481481488489</c:v>
                      </c:pt>
                      <c:pt idx="5551">
                        <c:v>1.9733912037030139</c:v>
                      </c:pt>
                      <c:pt idx="5552">
                        <c:v>1.9736342592571789</c:v>
                      </c:pt>
                      <c:pt idx="5553">
                        <c:v>1.973877314811344</c:v>
                      </c:pt>
                      <c:pt idx="5554">
                        <c:v>1.974120370365509</c:v>
                      </c:pt>
                      <c:pt idx="5555">
                        <c:v>1.97436342592695</c:v>
                      </c:pt>
                      <c:pt idx="5556">
                        <c:v>1.9746064814811151</c:v>
                      </c:pt>
                      <c:pt idx="5557">
                        <c:v>1.9748495370352801</c:v>
                      </c:pt>
                      <c:pt idx="5558">
                        <c:v>1.9750925925894451</c:v>
                      </c:pt>
                      <c:pt idx="5559">
                        <c:v>1.9753356481436102</c:v>
                      </c:pt>
                      <c:pt idx="5560">
                        <c:v>1.9755787037050512</c:v>
                      </c:pt>
                      <c:pt idx="5561">
                        <c:v>1.9758217592592162</c:v>
                      </c:pt>
                      <c:pt idx="5562">
                        <c:v>1.9760648148133813</c:v>
                      </c:pt>
                      <c:pt idx="5563">
                        <c:v>1.9763078703675463</c:v>
                      </c:pt>
                      <c:pt idx="5564">
                        <c:v>1.9765509259217113</c:v>
                      </c:pt>
                      <c:pt idx="5565">
                        <c:v>1.9767939814831523</c:v>
                      </c:pt>
                      <c:pt idx="5566">
                        <c:v>1.9770370370373174</c:v>
                      </c:pt>
                      <c:pt idx="5567">
                        <c:v>1.9772800925914824</c:v>
                      </c:pt>
                      <c:pt idx="5568">
                        <c:v>1.9775231481456474</c:v>
                      </c:pt>
                      <c:pt idx="5569">
                        <c:v>1.9777662036998125</c:v>
                      </c:pt>
                      <c:pt idx="5570">
                        <c:v>1.9780092592612535</c:v>
                      </c:pt>
                      <c:pt idx="5571">
                        <c:v>1.9782523148154185</c:v>
                      </c:pt>
                      <c:pt idx="5572">
                        <c:v>1.9784953703695836</c:v>
                      </c:pt>
                      <c:pt idx="5573">
                        <c:v>1.9787384259237486</c:v>
                      </c:pt>
                      <c:pt idx="5574">
                        <c:v>1.9789814814779136</c:v>
                      </c:pt>
                      <c:pt idx="5575">
                        <c:v>1.9792245370320787</c:v>
                      </c:pt>
                      <c:pt idx="5576">
                        <c:v>1.9794675925935197</c:v>
                      </c:pt>
                      <c:pt idx="5577">
                        <c:v>1.9797222222171884</c:v>
                      </c:pt>
                      <c:pt idx="5578">
                        <c:v>1.9799652777786294</c:v>
                      </c:pt>
                      <c:pt idx="5579">
                        <c:v>1.9802083333327944</c:v>
                      </c:pt>
                      <c:pt idx="5580">
                        <c:v>1.9804513888869595</c:v>
                      </c:pt>
                      <c:pt idx="5581">
                        <c:v>1.9806944444411245</c:v>
                      </c:pt>
                      <c:pt idx="5582">
                        <c:v>1.9809374999952896</c:v>
                      </c:pt>
                      <c:pt idx="5583">
                        <c:v>1.9811805555567306</c:v>
                      </c:pt>
                      <c:pt idx="5584">
                        <c:v>1.9814236111108956</c:v>
                      </c:pt>
                      <c:pt idx="5585">
                        <c:v>1.9816666666650606</c:v>
                      </c:pt>
                      <c:pt idx="5586">
                        <c:v>1.9819097222192257</c:v>
                      </c:pt>
                      <c:pt idx="5587">
                        <c:v>1.9821527777733907</c:v>
                      </c:pt>
                      <c:pt idx="5588">
                        <c:v>1.9823958333348317</c:v>
                      </c:pt>
                      <c:pt idx="5589">
                        <c:v>1.9826388888889968</c:v>
                      </c:pt>
                      <c:pt idx="5590">
                        <c:v>1.9828819444431618</c:v>
                      </c:pt>
                      <c:pt idx="5591">
                        <c:v>1.9831249999973268</c:v>
                      </c:pt>
                      <c:pt idx="5592">
                        <c:v>1.9833680555514919</c:v>
                      </c:pt>
                      <c:pt idx="5593">
                        <c:v>1.9836111111129329</c:v>
                      </c:pt>
                      <c:pt idx="5594">
                        <c:v>1.9838541666670979</c:v>
                      </c:pt>
                      <c:pt idx="5595">
                        <c:v>1.9840972222212629</c:v>
                      </c:pt>
                      <c:pt idx="5596">
                        <c:v>1.984340277775428</c:v>
                      </c:pt>
                      <c:pt idx="5597">
                        <c:v>1.984583333329593</c:v>
                      </c:pt>
                      <c:pt idx="5598">
                        <c:v>1.9848263888837581</c:v>
                      </c:pt>
                      <c:pt idx="5599">
                        <c:v>1.9850694444451991</c:v>
                      </c:pt>
                      <c:pt idx="5600">
                        <c:v>1.9853124999993641</c:v>
                      </c:pt>
                      <c:pt idx="5601">
                        <c:v>1.9855555555535291</c:v>
                      </c:pt>
                      <c:pt idx="5602">
                        <c:v>1.9857986111076942</c:v>
                      </c:pt>
                      <c:pt idx="5603">
                        <c:v>1.9860416666618592</c:v>
                      </c:pt>
                      <c:pt idx="5604">
                        <c:v>1.9862847222233002</c:v>
                      </c:pt>
                      <c:pt idx="5605">
                        <c:v>1.9865277777774653</c:v>
                      </c:pt>
                      <c:pt idx="5606">
                        <c:v>1.9867708333316303</c:v>
                      </c:pt>
                      <c:pt idx="5607">
                        <c:v>1.9870138888857953</c:v>
                      </c:pt>
                      <c:pt idx="5608">
                        <c:v>1.9872569444399604</c:v>
                      </c:pt>
                      <c:pt idx="5609">
                        <c:v>1.9875000000014014</c:v>
                      </c:pt>
                      <c:pt idx="5610">
                        <c:v>1.9877430555555664</c:v>
                      </c:pt>
                      <c:pt idx="5611">
                        <c:v>1.9879861111097314</c:v>
                      </c:pt>
                      <c:pt idx="5612">
                        <c:v>1.9882291666638965</c:v>
                      </c:pt>
                      <c:pt idx="5613">
                        <c:v>1.9884722222180615</c:v>
                      </c:pt>
                      <c:pt idx="5614">
                        <c:v>1.9887152777795025</c:v>
                      </c:pt>
                      <c:pt idx="5615">
                        <c:v>1.9889583333336676</c:v>
                      </c:pt>
                      <c:pt idx="5616">
                        <c:v>1.9892013888878326</c:v>
                      </c:pt>
                      <c:pt idx="5617">
                        <c:v>1.9894444444419976</c:v>
                      </c:pt>
                      <c:pt idx="5618">
                        <c:v>1.9896874999961627</c:v>
                      </c:pt>
                      <c:pt idx="5619">
                        <c:v>1.9899305555576037</c:v>
                      </c:pt>
                      <c:pt idx="5620">
                        <c:v>1.9901736111117687</c:v>
                      </c:pt>
                      <c:pt idx="5621">
                        <c:v>1.9904166666659338</c:v>
                      </c:pt>
                      <c:pt idx="5622">
                        <c:v>1.9906597222200988</c:v>
                      </c:pt>
                      <c:pt idx="5623">
                        <c:v>1.9909027777742638</c:v>
                      </c:pt>
                      <c:pt idx="5624">
                        <c:v>1.9911458333284289</c:v>
                      </c:pt>
                      <c:pt idx="5625">
                        <c:v>1.9914004629593736</c:v>
                      </c:pt>
                      <c:pt idx="5626">
                        <c:v>1.9916435185135386</c:v>
                      </c:pt>
                      <c:pt idx="5627">
                        <c:v>1.9918865740749796</c:v>
                      </c:pt>
                      <c:pt idx="5628">
                        <c:v>1.9921296296291446</c:v>
                      </c:pt>
                      <c:pt idx="5629">
                        <c:v>1.9923726851833097</c:v>
                      </c:pt>
                      <c:pt idx="5630">
                        <c:v>1.9926157407374747</c:v>
                      </c:pt>
                      <c:pt idx="5631">
                        <c:v>1.9928587962916398</c:v>
                      </c:pt>
                      <c:pt idx="5632">
                        <c:v>1.9931018518530808</c:v>
                      </c:pt>
                      <c:pt idx="5633">
                        <c:v>1.9933449074072458</c:v>
                      </c:pt>
                      <c:pt idx="5634">
                        <c:v>1.9935879629614108</c:v>
                      </c:pt>
                      <c:pt idx="5635">
                        <c:v>1.9938310185155759</c:v>
                      </c:pt>
                      <c:pt idx="5636">
                        <c:v>1.9940740740697409</c:v>
                      </c:pt>
                      <c:pt idx="5637">
                        <c:v>1.9943171296311819</c:v>
                      </c:pt>
                      <c:pt idx="5638">
                        <c:v>1.9945601851853469</c:v>
                      </c:pt>
                      <c:pt idx="5639">
                        <c:v>1.994803240739512</c:v>
                      </c:pt>
                      <c:pt idx="5640">
                        <c:v>1.995046296293677</c:v>
                      </c:pt>
                      <c:pt idx="5641">
                        <c:v>1.9952893518478421</c:v>
                      </c:pt>
                      <c:pt idx="5642">
                        <c:v>1.9955324074092831</c:v>
                      </c:pt>
                      <c:pt idx="5643">
                        <c:v>1.9957754629634481</c:v>
                      </c:pt>
                      <c:pt idx="5644">
                        <c:v>1.9960185185176131</c:v>
                      </c:pt>
                      <c:pt idx="5645">
                        <c:v>1.9962615740717782</c:v>
                      </c:pt>
                      <c:pt idx="5646">
                        <c:v>1.9965046296259432</c:v>
                      </c:pt>
                      <c:pt idx="5647">
                        <c:v>1.9967476851801083</c:v>
                      </c:pt>
                      <c:pt idx="5648">
                        <c:v>1.9969907407415493</c:v>
                      </c:pt>
                      <c:pt idx="5649">
                        <c:v>1.9972337962957143</c:v>
                      </c:pt>
                      <c:pt idx="5650">
                        <c:v>1.9974768518498793</c:v>
                      </c:pt>
                      <c:pt idx="5651">
                        <c:v>1.9977199074040444</c:v>
                      </c:pt>
                      <c:pt idx="5652">
                        <c:v>1.9979629629582094</c:v>
                      </c:pt>
                      <c:pt idx="5653">
                        <c:v>1.9982060185196504</c:v>
                      </c:pt>
                      <c:pt idx="5654">
                        <c:v>1.9984490740738154</c:v>
                      </c:pt>
                      <c:pt idx="5655">
                        <c:v>1.9986921296279805</c:v>
                      </c:pt>
                      <c:pt idx="5656">
                        <c:v>1.9989351851821455</c:v>
                      </c:pt>
                      <c:pt idx="5657">
                        <c:v>1.9991782407363106</c:v>
                      </c:pt>
                      <c:pt idx="5658">
                        <c:v>1.9994212962977516</c:v>
                      </c:pt>
                      <c:pt idx="5659">
                        <c:v>1.9996643518519166</c:v>
                      </c:pt>
                      <c:pt idx="5660">
                        <c:v>1.9999074074060816</c:v>
                      </c:pt>
                      <c:pt idx="5661">
                        <c:v>2.0001504629602467</c:v>
                      </c:pt>
                      <c:pt idx="5662">
                        <c:v>2.0003935185144117</c:v>
                      </c:pt>
                      <c:pt idx="5663">
                        <c:v>2.0006365740758527</c:v>
                      </c:pt>
                      <c:pt idx="5664">
                        <c:v>2.0008796296300178</c:v>
                      </c:pt>
                      <c:pt idx="5665">
                        <c:v>2.0011226851841828</c:v>
                      </c:pt>
                      <c:pt idx="5666">
                        <c:v>2.0013657407383478</c:v>
                      </c:pt>
                      <c:pt idx="5667">
                        <c:v>2.0016087962925129</c:v>
                      </c:pt>
                      <c:pt idx="5668">
                        <c:v>2.0018518518539539</c:v>
                      </c:pt>
                      <c:pt idx="5669">
                        <c:v>2.0020949074081189</c:v>
                      </c:pt>
                      <c:pt idx="5670">
                        <c:v>2.0023379629622839</c:v>
                      </c:pt>
                      <c:pt idx="5671">
                        <c:v>2.002581018516449</c:v>
                      </c:pt>
                      <c:pt idx="5672">
                        <c:v>2.002824074070614</c:v>
                      </c:pt>
                      <c:pt idx="5673">
                        <c:v>2.0030671296247791</c:v>
                      </c:pt>
                      <c:pt idx="5674">
                        <c:v>2.0033217592557238</c:v>
                      </c:pt>
                      <c:pt idx="5675">
                        <c:v>2.0035648148098888</c:v>
                      </c:pt>
                      <c:pt idx="5676">
                        <c:v>2.0038078703713298</c:v>
                      </c:pt>
                      <c:pt idx="5677">
                        <c:v>2.0040509259254948</c:v>
                      </c:pt>
                      <c:pt idx="5678">
                        <c:v>2.0042939814796599</c:v>
                      </c:pt>
                      <c:pt idx="5679">
                        <c:v>2.0045370370338249</c:v>
                      </c:pt>
                      <c:pt idx="5680">
                        <c:v>2.0047800925879899</c:v>
                      </c:pt>
                      <c:pt idx="5681">
                        <c:v>2.0050231481494309</c:v>
                      </c:pt>
                      <c:pt idx="5682">
                        <c:v>2.005266203703596</c:v>
                      </c:pt>
                      <c:pt idx="5683">
                        <c:v>2.005509259257761</c:v>
                      </c:pt>
                      <c:pt idx="5684">
                        <c:v>2.0057523148119261</c:v>
                      </c:pt>
                      <c:pt idx="5685">
                        <c:v>2.0059953703660911</c:v>
                      </c:pt>
                      <c:pt idx="5686">
                        <c:v>2.0062384259275321</c:v>
                      </c:pt>
                      <c:pt idx="5687">
                        <c:v>2.0064814814816971</c:v>
                      </c:pt>
                      <c:pt idx="5688">
                        <c:v>2.0067245370358622</c:v>
                      </c:pt>
                      <c:pt idx="5689">
                        <c:v>2.0069675925900272</c:v>
                      </c:pt>
                      <c:pt idx="5690">
                        <c:v>2.0072106481441923</c:v>
                      </c:pt>
                      <c:pt idx="5691">
                        <c:v>2.0074537037056333</c:v>
                      </c:pt>
                      <c:pt idx="5692">
                        <c:v>2.0076967592597983</c:v>
                      </c:pt>
                      <c:pt idx="5693">
                        <c:v>2.0079398148139633</c:v>
                      </c:pt>
                      <c:pt idx="5694">
                        <c:v>2.0081828703681284</c:v>
                      </c:pt>
                      <c:pt idx="5695">
                        <c:v>2.0084259259222934</c:v>
                      </c:pt>
                      <c:pt idx="5696">
                        <c:v>2.0086689814764584</c:v>
                      </c:pt>
                      <c:pt idx="5697">
                        <c:v>2.0089120370378994</c:v>
                      </c:pt>
                      <c:pt idx="5698">
                        <c:v>2.0091550925920645</c:v>
                      </c:pt>
                      <c:pt idx="5699">
                        <c:v>2.0093981481462295</c:v>
                      </c:pt>
                      <c:pt idx="5700">
                        <c:v>2.0096412037003946</c:v>
                      </c:pt>
                      <c:pt idx="5701">
                        <c:v>2.0098842592545596</c:v>
                      </c:pt>
                      <c:pt idx="5702">
                        <c:v>2.0101273148160006</c:v>
                      </c:pt>
                      <c:pt idx="5703">
                        <c:v>2.0103703703701656</c:v>
                      </c:pt>
                      <c:pt idx="5704">
                        <c:v>2.0106134259243307</c:v>
                      </c:pt>
                      <c:pt idx="5705">
                        <c:v>2.0108564814784957</c:v>
                      </c:pt>
                      <c:pt idx="5706">
                        <c:v>2.0110995370326608</c:v>
                      </c:pt>
                      <c:pt idx="5707">
                        <c:v>2.0113425925941018</c:v>
                      </c:pt>
                      <c:pt idx="5708">
                        <c:v>2.0115856481482668</c:v>
                      </c:pt>
                      <c:pt idx="5709">
                        <c:v>2.0118287037024318</c:v>
                      </c:pt>
                      <c:pt idx="5710">
                        <c:v>2.0120717592565969</c:v>
                      </c:pt>
                      <c:pt idx="5711">
                        <c:v>2.0123148148107619</c:v>
                      </c:pt>
                      <c:pt idx="5712">
                        <c:v>2.0125578703722029</c:v>
                      </c:pt>
                      <c:pt idx="5713">
                        <c:v>2.0128009259263679</c:v>
                      </c:pt>
                      <c:pt idx="5714">
                        <c:v>2.013043981480533</c:v>
                      </c:pt>
                      <c:pt idx="5715">
                        <c:v>2.013287037034698</c:v>
                      </c:pt>
                      <c:pt idx="5716">
                        <c:v>2.0135300925888631</c:v>
                      </c:pt>
                      <c:pt idx="5717">
                        <c:v>2.0137731481430281</c:v>
                      </c:pt>
                      <c:pt idx="5718">
                        <c:v>2.0140162037044691</c:v>
                      </c:pt>
                      <c:pt idx="5719">
                        <c:v>2.0142592592586341</c:v>
                      </c:pt>
                      <c:pt idx="5720">
                        <c:v>2.0145023148127992</c:v>
                      </c:pt>
                      <c:pt idx="5721">
                        <c:v>2.0147453703669642</c:v>
                      </c:pt>
                      <c:pt idx="5722">
                        <c:v>2.0149999999979089</c:v>
                      </c:pt>
                      <c:pt idx="5723">
                        <c:v>2.0152430555520739</c:v>
                      </c:pt>
                      <c:pt idx="5724">
                        <c:v>2.015486111106239</c:v>
                      </c:pt>
                      <c:pt idx="5725">
                        <c:v>2.01572916666768</c:v>
                      </c:pt>
                      <c:pt idx="5726">
                        <c:v>2.015972222221845</c:v>
                      </c:pt>
                      <c:pt idx="5727">
                        <c:v>2.0162152777760101</c:v>
                      </c:pt>
                      <c:pt idx="5728">
                        <c:v>2.0164583333301751</c:v>
                      </c:pt>
                      <c:pt idx="5729">
                        <c:v>2.0167013888843401</c:v>
                      </c:pt>
                      <c:pt idx="5730">
                        <c:v>2.0169444444457811</c:v>
                      </c:pt>
                      <c:pt idx="5731">
                        <c:v>2.0171874999999462</c:v>
                      </c:pt>
                      <c:pt idx="5732">
                        <c:v>2.0174305555541112</c:v>
                      </c:pt>
                      <c:pt idx="5733">
                        <c:v>2.0176736111082763</c:v>
                      </c:pt>
                      <c:pt idx="5734">
                        <c:v>2.0179166666624413</c:v>
                      </c:pt>
                      <c:pt idx="5735">
                        <c:v>2.0181597222238823</c:v>
                      </c:pt>
                      <c:pt idx="5736">
                        <c:v>2.0184027777780473</c:v>
                      </c:pt>
                      <c:pt idx="5737">
                        <c:v>2.0186458333322124</c:v>
                      </c:pt>
                      <c:pt idx="5738">
                        <c:v>2.0188888888863774</c:v>
                      </c:pt>
                      <c:pt idx="5739">
                        <c:v>2.0191319444405424</c:v>
                      </c:pt>
                      <c:pt idx="5740">
                        <c:v>2.0193750000019834</c:v>
                      </c:pt>
                      <c:pt idx="5741">
                        <c:v>2.0196180555561485</c:v>
                      </c:pt>
                      <c:pt idx="5742">
                        <c:v>2.0198611111103135</c:v>
                      </c:pt>
                      <c:pt idx="5743">
                        <c:v>2.0201041666644786</c:v>
                      </c:pt>
                      <c:pt idx="5744">
                        <c:v>2.0203472222186436</c:v>
                      </c:pt>
                      <c:pt idx="5745">
                        <c:v>2.0205902777728086</c:v>
                      </c:pt>
                      <c:pt idx="5746">
                        <c:v>2.0208333333342496</c:v>
                      </c:pt>
                      <c:pt idx="5747">
                        <c:v>2.0210763888884147</c:v>
                      </c:pt>
                      <c:pt idx="5748">
                        <c:v>2.0213194444425797</c:v>
                      </c:pt>
                      <c:pt idx="5749">
                        <c:v>2.0215624999967448</c:v>
                      </c:pt>
                      <c:pt idx="5750">
                        <c:v>2.0218055555509098</c:v>
                      </c:pt>
                      <c:pt idx="5751">
                        <c:v>2.0220486111123508</c:v>
                      </c:pt>
                      <c:pt idx="5752">
                        <c:v>2.0222916666665158</c:v>
                      </c:pt>
                      <c:pt idx="5753">
                        <c:v>2.0225347222206809</c:v>
                      </c:pt>
                      <c:pt idx="5754">
                        <c:v>2.0227777777748459</c:v>
                      </c:pt>
                      <c:pt idx="5755">
                        <c:v>2.0230208333290109</c:v>
                      </c:pt>
                      <c:pt idx="5756">
                        <c:v>2.0232638888904519</c:v>
                      </c:pt>
                      <c:pt idx="5757">
                        <c:v>2.023506944444617</c:v>
                      </c:pt>
                      <c:pt idx="5758">
                        <c:v>2.023749999998782</c:v>
                      </c:pt>
                      <c:pt idx="5759">
                        <c:v>2.0239930555529471</c:v>
                      </c:pt>
                      <c:pt idx="5760">
                        <c:v>2.0242361111071121</c:v>
                      </c:pt>
                      <c:pt idx="5761">
                        <c:v>2.0244791666685531</c:v>
                      </c:pt>
                      <c:pt idx="5762">
                        <c:v>2.0247222222227181</c:v>
                      </c:pt>
                      <c:pt idx="5763">
                        <c:v>2.0249652777768832</c:v>
                      </c:pt>
                      <c:pt idx="5764">
                        <c:v>2.0252083333310482</c:v>
                      </c:pt>
                      <c:pt idx="5765">
                        <c:v>2.0254513888852133</c:v>
                      </c:pt>
                      <c:pt idx="5766">
                        <c:v>2.0256944444393783</c:v>
                      </c:pt>
                      <c:pt idx="5767">
                        <c:v>2.0259375000008193</c:v>
                      </c:pt>
                      <c:pt idx="5768">
                        <c:v>2.0261805555549843</c:v>
                      </c:pt>
                      <c:pt idx="5769">
                        <c:v>2.0264236111091494</c:v>
                      </c:pt>
                      <c:pt idx="5770">
                        <c:v>2.0266782407400941</c:v>
                      </c:pt>
                      <c:pt idx="5771">
                        <c:v>2.0269212962942591</c:v>
                      </c:pt>
                      <c:pt idx="5772">
                        <c:v>2.0271643518484241</c:v>
                      </c:pt>
                      <c:pt idx="5773">
                        <c:v>2.0274074074025892</c:v>
                      </c:pt>
                      <c:pt idx="5774">
                        <c:v>2.0276504629640302</c:v>
                      </c:pt>
                      <c:pt idx="5775">
                        <c:v>2.0278935185181952</c:v>
                      </c:pt>
                      <c:pt idx="5776">
                        <c:v>2.0281365740723603</c:v>
                      </c:pt>
                      <c:pt idx="5777">
                        <c:v>2.0283796296265253</c:v>
                      </c:pt>
                      <c:pt idx="5778">
                        <c:v>2.0286226851806903</c:v>
                      </c:pt>
                      <c:pt idx="5779">
                        <c:v>2.0288657407421313</c:v>
                      </c:pt>
                      <c:pt idx="5780">
                        <c:v>2.0291087962962964</c:v>
                      </c:pt>
                      <c:pt idx="5781">
                        <c:v>2.0293518518504614</c:v>
                      </c:pt>
                      <c:pt idx="5782">
                        <c:v>2.0295949074046264</c:v>
                      </c:pt>
                      <c:pt idx="5783">
                        <c:v>2.0298379629587915</c:v>
                      </c:pt>
                      <c:pt idx="5784">
                        <c:v>2.0300810185202325</c:v>
                      </c:pt>
                      <c:pt idx="5785">
                        <c:v>2.0303240740743975</c:v>
                      </c:pt>
                      <c:pt idx="5786">
                        <c:v>2.0305671296285626</c:v>
                      </c:pt>
                      <c:pt idx="5787">
                        <c:v>2.0308101851827276</c:v>
                      </c:pt>
                      <c:pt idx="5788">
                        <c:v>2.0310532407368926</c:v>
                      </c:pt>
                      <c:pt idx="5789">
                        <c:v>2.0312962962983336</c:v>
                      </c:pt>
                      <c:pt idx="5790">
                        <c:v>2.0315393518524987</c:v>
                      </c:pt>
                      <c:pt idx="5791">
                        <c:v>2.0317824074066637</c:v>
                      </c:pt>
                      <c:pt idx="5792">
                        <c:v>2.0320254629608288</c:v>
                      </c:pt>
                      <c:pt idx="5793">
                        <c:v>2.0322685185149938</c:v>
                      </c:pt>
                      <c:pt idx="5794">
                        <c:v>2.0325115740691588</c:v>
                      </c:pt>
                      <c:pt idx="5795">
                        <c:v>2.0327546296305998</c:v>
                      </c:pt>
                      <c:pt idx="5796">
                        <c:v>2.0329976851847649</c:v>
                      </c:pt>
                      <c:pt idx="5797">
                        <c:v>2.0332407407389299</c:v>
                      </c:pt>
                      <c:pt idx="5798">
                        <c:v>2.0334837962930949</c:v>
                      </c:pt>
                      <c:pt idx="5799">
                        <c:v>2.03372685184726</c:v>
                      </c:pt>
                      <c:pt idx="5800">
                        <c:v>2.033969907408701</c:v>
                      </c:pt>
                      <c:pt idx="5801">
                        <c:v>2.034212962962866</c:v>
                      </c:pt>
                      <c:pt idx="5802">
                        <c:v>2.0344560185170311</c:v>
                      </c:pt>
                      <c:pt idx="5803">
                        <c:v>2.0346990740711961</c:v>
                      </c:pt>
                      <c:pt idx="5804">
                        <c:v>2.0349421296253611</c:v>
                      </c:pt>
                      <c:pt idx="5805">
                        <c:v>2.0351851851868021</c:v>
                      </c:pt>
                      <c:pt idx="5806">
                        <c:v>2.0354282407409672</c:v>
                      </c:pt>
                      <c:pt idx="5807">
                        <c:v>2.0356712962951322</c:v>
                      </c:pt>
                      <c:pt idx="5808">
                        <c:v>2.0359143518492973</c:v>
                      </c:pt>
                      <c:pt idx="5809">
                        <c:v>2.0361574074034623</c:v>
                      </c:pt>
                      <c:pt idx="5810">
                        <c:v>2.0364004629649033</c:v>
                      </c:pt>
                      <c:pt idx="5811">
                        <c:v>2.0366435185190683</c:v>
                      </c:pt>
                      <c:pt idx="5812">
                        <c:v>2.0368865740732334</c:v>
                      </c:pt>
                      <c:pt idx="5813">
                        <c:v>2.0371296296273984</c:v>
                      </c:pt>
                      <c:pt idx="5814">
                        <c:v>2.0373726851815634</c:v>
                      </c:pt>
                      <c:pt idx="5815">
                        <c:v>2.0376157407357285</c:v>
                      </c:pt>
                      <c:pt idx="5816">
                        <c:v>2.0378587962971695</c:v>
                      </c:pt>
                      <c:pt idx="5817">
                        <c:v>2.0381018518513345</c:v>
                      </c:pt>
                      <c:pt idx="5818">
                        <c:v>2.0383449074054996</c:v>
                      </c:pt>
                      <c:pt idx="5819">
                        <c:v>2.0385995370364443</c:v>
                      </c:pt>
                      <c:pt idx="5820">
                        <c:v>2.0388425925906093</c:v>
                      </c:pt>
                      <c:pt idx="5821">
                        <c:v>2.0390856481447743</c:v>
                      </c:pt>
                      <c:pt idx="5822">
                        <c:v>2.0393287036989394</c:v>
                      </c:pt>
                      <c:pt idx="5823">
                        <c:v>2.0395717592603804</c:v>
                      </c:pt>
                      <c:pt idx="5824">
                        <c:v>2.0398148148145454</c:v>
                      </c:pt>
                      <c:pt idx="5825">
                        <c:v>2.0400578703687104</c:v>
                      </c:pt>
                      <c:pt idx="5826">
                        <c:v>2.0403009259228755</c:v>
                      </c:pt>
                      <c:pt idx="5827">
                        <c:v>2.0405439814770405</c:v>
                      </c:pt>
                      <c:pt idx="5828">
                        <c:v>2.0407870370384815</c:v>
                      </c:pt>
                      <c:pt idx="5829">
                        <c:v>2.0410300925926466</c:v>
                      </c:pt>
                      <c:pt idx="5830">
                        <c:v>2.0412731481468116</c:v>
                      </c:pt>
                      <c:pt idx="5831">
                        <c:v>2.0415162037009766</c:v>
                      </c:pt>
                      <c:pt idx="5832">
                        <c:v>2.0417592592551417</c:v>
                      </c:pt>
                      <c:pt idx="5833">
                        <c:v>2.0420023148165827</c:v>
                      </c:pt>
                      <c:pt idx="5834">
                        <c:v>2.0422453703707477</c:v>
                      </c:pt>
                      <c:pt idx="5835">
                        <c:v>2.0424884259249128</c:v>
                      </c:pt>
                      <c:pt idx="5836">
                        <c:v>2.0427314814790778</c:v>
                      </c:pt>
                      <c:pt idx="5837">
                        <c:v>2.0429745370332428</c:v>
                      </c:pt>
                      <c:pt idx="5838">
                        <c:v>2.0432175925946838</c:v>
                      </c:pt>
                      <c:pt idx="5839">
                        <c:v>2.0434606481488489</c:v>
                      </c:pt>
                      <c:pt idx="5840">
                        <c:v>2.0437037037030139</c:v>
                      </c:pt>
                      <c:pt idx="5841">
                        <c:v>2.0439467592571789</c:v>
                      </c:pt>
                      <c:pt idx="5842">
                        <c:v>2.044189814811344</c:v>
                      </c:pt>
                      <c:pt idx="5843">
                        <c:v>2.044432870365509</c:v>
                      </c:pt>
                      <c:pt idx="5844">
                        <c:v>2.04467592592695</c:v>
                      </c:pt>
                      <c:pt idx="5845">
                        <c:v>2.0449189814811151</c:v>
                      </c:pt>
                      <c:pt idx="5846">
                        <c:v>2.0451620370352801</c:v>
                      </c:pt>
                      <c:pt idx="5847">
                        <c:v>2.0454050925894451</c:v>
                      </c:pt>
                      <c:pt idx="5848">
                        <c:v>2.0456481481436102</c:v>
                      </c:pt>
                      <c:pt idx="5849">
                        <c:v>2.0458912037050512</c:v>
                      </c:pt>
                      <c:pt idx="5850">
                        <c:v>2.0461342592592162</c:v>
                      </c:pt>
                      <c:pt idx="5851">
                        <c:v>2.0463773148133813</c:v>
                      </c:pt>
                      <c:pt idx="5852">
                        <c:v>2.0466203703675463</c:v>
                      </c:pt>
                      <c:pt idx="5853">
                        <c:v>2.0468634259217113</c:v>
                      </c:pt>
                      <c:pt idx="5854">
                        <c:v>2.0471064814831523</c:v>
                      </c:pt>
                      <c:pt idx="5855">
                        <c:v>2.0473495370373174</c:v>
                      </c:pt>
                      <c:pt idx="5856">
                        <c:v>2.0475925925914824</c:v>
                      </c:pt>
                      <c:pt idx="5857">
                        <c:v>2.0478356481456474</c:v>
                      </c:pt>
                      <c:pt idx="5858">
                        <c:v>2.0480787036998125</c:v>
                      </c:pt>
                      <c:pt idx="5859">
                        <c:v>2.0483217592612535</c:v>
                      </c:pt>
                      <c:pt idx="5860">
                        <c:v>2.0485648148154185</c:v>
                      </c:pt>
                      <c:pt idx="5861">
                        <c:v>2.0488078703695836</c:v>
                      </c:pt>
                      <c:pt idx="5862">
                        <c:v>2.0490509259237486</c:v>
                      </c:pt>
                      <c:pt idx="5863">
                        <c:v>2.0492939814779136</c:v>
                      </c:pt>
                      <c:pt idx="5864">
                        <c:v>2.0495370370320787</c:v>
                      </c:pt>
                      <c:pt idx="5865">
                        <c:v>2.0497800925935197</c:v>
                      </c:pt>
                      <c:pt idx="5866">
                        <c:v>2.0500347222171884</c:v>
                      </c:pt>
                      <c:pt idx="5867">
                        <c:v>2.0502777777786294</c:v>
                      </c:pt>
                      <c:pt idx="5868">
                        <c:v>2.0505208333327944</c:v>
                      </c:pt>
                      <c:pt idx="5869">
                        <c:v>2.0507638888869595</c:v>
                      </c:pt>
                      <c:pt idx="5870">
                        <c:v>2.0510069444411245</c:v>
                      </c:pt>
                      <c:pt idx="5871">
                        <c:v>2.0512499999952896</c:v>
                      </c:pt>
                      <c:pt idx="5872">
                        <c:v>2.0514930555567306</c:v>
                      </c:pt>
                      <c:pt idx="5873">
                        <c:v>2.0517361111108956</c:v>
                      </c:pt>
                      <c:pt idx="5874">
                        <c:v>2.0519791666650606</c:v>
                      </c:pt>
                      <c:pt idx="5875">
                        <c:v>2.0522222222192257</c:v>
                      </c:pt>
                      <c:pt idx="5876">
                        <c:v>2.0524652777733907</c:v>
                      </c:pt>
                      <c:pt idx="5877">
                        <c:v>2.0527083333348317</c:v>
                      </c:pt>
                      <c:pt idx="5878">
                        <c:v>2.0529513888889968</c:v>
                      </c:pt>
                      <c:pt idx="5879">
                        <c:v>2.0531944444431618</c:v>
                      </c:pt>
                      <c:pt idx="5880">
                        <c:v>2.0534374999973268</c:v>
                      </c:pt>
                      <c:pt idx="5881">
                        <c:v>2.0536805555514919</c:v>
                      </c:pt>
                      <c:pt idx="5882">
                        <c:v>2.0539236111129329</c:v>
                      </c:pt>
                      <c:pt idx="5883">
                        <c:v>2.0541666666670979</c:v>
                      </c:pt>
                      <c:pt idx="5884">
                        <c:v>2.0544097222212629</c:v>
                      </c:pt>
                      <c:pt idx="5885">
                        <c:v>2.054652777775428</c:v>
                      </c:pt>
                      <c:pt idx="5886">
                        <c:v>2.054895833329593</c:v>
                      </c:pt>
                      <c:pt idx="5887">
                        <c:v>2.0551388888837581</c:v>
                      </c:pt>
                      <c:pt idx="5888">
                        <c:v>2.0553819444451991</c:v>
                      </c:pt>
                      <c:pt idx="5889">
                        <c:v>2.0556249999993641</c:v>
                      </c:pt>
                      <c:pt idx="5890">
                        <c:v>2.0558680555535291</c:v>
                      </c:pt>
                      <c:pt idx="5891">
                        <c:v>2.0561111111076942</c:v>
                      </c:pt>
                      <c:pt idx="5892">
                        <c:v>2.0563541666618592</c:v>
                      </c:pt>
                      <c:pt idx="5893">
                        <c:v>2.0565972222233002</c:v>
                      </c:pt>
                      <c:pt idx="5894">
                        <c:v>2.0568402777774653</c:v>
                      </c:pt>
                      <c:pt idx="5895">
                        <c:v>2.0570833333316303</c:v>
                      </c:pt>
                      <c:pt idx="5896">
                        <c:v>2.0573263888857953</c:v>
                      </c:pt>
                      <c:pt idx="5897">
                        <c:v>2.0575694444399604</c:v>
                      </c:pt>
                      <c:pt idx="5898">
                        <c:v>2.0578125000014014</c:v>
                      </c:pt>
                      <c:pt idx="5899">
                        <c:v>2.0580555555555664</c:v>
                      </c:pt>
                      <c:pt idx="5900">
                        <c:v>2.0582986111097314</c:v>
                      </c:pt>
                      <c:pt idx="5901">
                        <c:v>2.0585416666638965</c:v>
                      </c:pt>
                      <c:pt idx="5902">
                        <c:v>2.0587847222180615</c:v>
                      </c:pt>
                      <c:pt idx="5903">
                        <c:v>2.0590277777795025</c:v>
                      </c:pt>
                      <c:pt idx="5904">
                        <c:v>2.0592708333336676</c:v>
                      </c:pt>
                      <c:pt idx="5905">
                        <c:v>2.0595138888878326</c:v>
                      </c:pt>
                      <c:pt idx="5906">
                        <c:v>2.0597569444419976</c:v>
                      </c:pt>
                      <c:pt idx="5907">
                        <c:v>2.0599999999961627</c:v>
                      </c:pt>
                      <c:pt idx="5908">
                        <c:v>2.0602430555576037</c:v>
                      </c:pt>
                      <c:pt idx="5909">
                        <c:v>2.0604861111117687</c:v>
                      </c:pt>
                      <c:pt idx="5910">
                        <c:v>2.0607291666659338</c:v>
                      </c:pt>
                      <c:pt idx="5911">
                        <c:v>2.0609722222200988</c:v>
                      </c:pt>
                      <c:pt idx="5912">
                        <c:v>2.0612152777742638</c:v>
                      </c:pt>
                      <c:pt idx="5913">
                        <c:v>2.0614583333284289</c:v>
                      </c:pt>
                      <c:pt idx="5914">
                        <c:v>2.0617013888898699</c:v>
                      </c:pt>
                      <c:pt idx="5915">
                        <c:v>2.0619560185135386</c:v>
                      </c:pt>
                      <c:pt idx="5916">
                        <c:v>2.0621990740749796</c:v>
                      </c:pt>
                      <c:pt idx="5917">
                        <c:v>2.0624421296291446</c:v>
                      </c:pt>
                      <c:pt idx="5918">
                        <c:v>2.0626851851833097</c:v>
                      </c:pt>
                      <c:pt idx="5919">
                        <c:v>2.0629282407374747</c:v>
                      </c:pt>
                      <c:pt idx="5920">
                        <c:v>2.0631712962916398</c:v>
                      </c:pt>
                      <c:pt idx="5921">
                        <c:v>2.0634143518530808</c:v>
                      </c:pt>
                      <c:pt idx="5922">
                        <c:v>2.0636574074072458</c:v>
                      </c:pt>
                      <c:pt idx="5923">
                        <c:v>2.0639004629614108</c:v>
                      </c:pt>
                      <c:pt idx="5924">
                        <c:v>2.0641435185155759</c:v>
                      </c:pt>
                      <c:pt idx="5925">
                        <c:v>2.0643865740697409</c:v>
                      </c:pt>
                      <c:pt idx="5926">
                        <c:v>2.0646296296311819</c:v>
                      </c:pt>
                      <c:pt idx="5927">
                        <c:v>2.0648726851853469</c:v>
                      </c:pt>
                      <c:pt idx="5928">
                        <c:v>2.065115740739512</c:v>
                      </c:pt>
                      <c:pt idx="5929">
                        <c:v>2.065358796293677</c:v>
                      </c:pt>
                      <c:pt idx="5930">
                        <c:v>2.0656018518478421</c:v>
                      </c:pt>
                      <c:pt idx="5931">
                        <c:v>2.0658449074092831</c:v>
                      </c:pt>
                      <c:pt idx="5932">
                        <c:v>2.0660879629634481</c:v>
                      </c:pt>
                      <c:pt idx="5933">
                        <c:v>2.0663310185176131</c:v>
                      </c:pt>
                      <c:pt idx="5934">
                        <c:v>2.0665740740717782</c:v>
                      </c:pt>
                      <c:pt idx="5935">
                        <c:v>2.0668171296259432</c:v>
                      </c:pt>
                      <c:pt idx="5936">
                        <c:v>2.0670601851801083</c:v>
                      </c:pt>
                      <c:pt idx="5937">
                        <c:v>2.0673032407415493</c:v>
                      </c:pt>
                      <c:pt idx="5938">
                        <c:v>2.0675462962957143</c:v>
                      </c:pt>
                      <c:pt idx="5939">
                        <c:v>2.0677893518498793</c:v>
                      </c:pt>
                      <c:pt idx="5940">
                        <c:v>2.0680324074040444</c:v>
                      </c:pt>
                      <c:pt idx="5941">
                        <c:v>2.0682754629582094</c:v>
                      </c:pt>
                      <c:pt idx="5942">
                        <c:v>2.0685185185196504</c:v>
                      </c:pt>
                      <c:pt idx="5943">
                        <c:v>2.0687615740738154</c:v>
                      </c:pt>
                      <c:pt idx="5944">
                        <c:v>2.0690046296279805</c:v>
                      </c:pt>
                      <c:pt idx="5945">
                        <c:v>2.0692476851821455</c:v>
                      </c:pt>
                      <c:pt idx="5946">
                        <c:v>2.0694907407363106</c:v>
                      </c:pt>
                      <c:pt idx="5947">
                        <c:v>2.0697337962977516</c:v>
                      </c:pt>
                      <c:pt idx="5948">
                        <c:v>2.0699768518519166</c:v>
                      </c:pt>
                      <c:pt idx="5949">
                        <c:v>2.0702199074060816</c:v>
                      </c:pt>
                      <c:pt idx="5950">
                        <c:v>2.0704629629602467</c:v>
                      </c:pt>
                      <c:pt idx="5951">
                        <c:v>2.0707060185144117</c:v>
                      </c:pt>
                      <c:pt idx="5952">
                        <c:v>2.0709490740758527</c:v>
                      </c:pt>
                      <c:pt idx="5953">
                        <c:v>2.0711921296300178</c:v>
                      </c:pt>
                      <c:pt idx="5954">
                        <c:v>2.0714351851841828</c:v>
                      </c:pt>
                      <c:pt idx="5955">
                        <c:v>2.0716782407383478</c:v>
                      </c:pt>
                      <c:pt idx="5956">
                        <c:v>2.0719212962925129</c:v>
                      </c:pt>
                      <c:pt idx="5957">
                        <c:v>2.0721643518539539</c:v>
                      </c:pt>
                      <c:pt idx="5958">
                        <c:v>2.0724074074081189</c:v>
                      </c:pt>
                      <c:pt idx="5959">
                        <c:v>2.0726504629622839</c:v>
                      </c:pt>
                      <c:pt idx="5960">
                        <c:v>2.072893518516449</c:v>
                      </c:pt>
                      <c:pt idx="5961">
                        <c:v>2.073136574070614</c:v>
                      </c:pt>
                      <c:pt idx="5962">
                        <c:v>2.0733796296247791</c:v>
                      </c:pt>
                      <c:pt idx="5963">
                        <c:v>2.0736342592557238</c:v>
                      </c:pt>
                      <c:pt idx="5964">
                        <c:v>2.0738773148098888</c:v>
                      </c:pt>
                      <c:pt idx="5965">
                        <c:v>2.0741203703713298</c:v>
                      </c:pt>
                      <c:pt idx="5966">
                        <c:v>2.0743634259254948</c:v>
                      </c:pt>
                      <c:pt idx="5967">
                        <c:v>2.0746064814796599</c:v>
                      </c:pt>
                      <c:pt idx="5968">
                        <c:v>2.0748495370338249</c:v>
                      </c:pt>
                      <c:pt idx="5969">
                        <c:v>2.0750925925879899</c:v>
                      </c:pt>
                      <c:pt idx="5970">
                        <c:v>2.0753356481494309</c:v>
                      </c:pt>
                      <c:pt idx="5971">
                        <c:v>2.075578703703596</c:v>
                      </c:pt>
                      <c:pt idx="5972">
                        <c:v>2.075821759257761</c:v>
                      </c:pt>
                      <c:pt idx="5973">
                        <c:v>2.0760648148119261</c:v>
                      </c:pt>
                      <c:pt idx="5974">
                        <c:v>2.0763078703660911</c:v>
                      </c:pt>
                      <c:pt idx="5975">
                        <c:v>2.0765509259275321</c:v>
                      </c:pt>
                      <c:pt idx="5976">
                        <c:v>2.0767939814816971</c:v>
                      </c:pt>
                      <c:pt idx="5977">
                        <c:v>2.0770370370358622</c:v>
                      </c:pt>
                      <c:pt idx="5978">
                        <c:v>2.0772800925900272</c:v>
                      </c:pt>
                      <c:pt idx="5979">
                        <c:v>2.0775231481441923</c:v>
                      </c:pt>
                      <c:pt idx="5980">
                        <c:v>2.0777662037056333</c:v>
                      </c:pt>
                      <c:pt idx="5981">
                        <c:v>2.0780092592597983</c:v>
                      </c:pt>
                      <c:pt idx="5982">
                        <c:v>2.0782523148139633</c:v>
                      </c:pt>
                      <c:pt idx="5983">
                        <c:v>2.0784953703681284</c:v>
                      </c:pt>
                      <c:pt idx="5984">
                        <c:v>2.0787384259222934</c:v>
                      </c:pt>
                      <c:pt idx="5985">
                        <c:v>2.0789814814764584</c:v>
                      </c:pt>
                      <c:pt idx="5986">
                        <c:v>2.0792245370378994</c:v>
                      </c:pt>
                      <c:pt idx="5987">
                        <c:v>2.0794675925920645</c:v>
                      </c:pt>
                      <c:pt idx="5988">
                        <c:v>2.0797106481462295</c:v>
                      </c:pt>
                      <c:pt idx="5989">
                        <c:v>2.0799537037003946</c:v>
                      </c:pt>
                      <c:pt idx="5990">
                        <c:v>2.0801967592545596</c:v>
                      </c:pt>
                      <c:pt idx="5991">
                        <c:v>2.0804398148160006</c:v>
                      </c:pt>
                      <c:pt idx="5992">
                        <c:v>2.0806828703701656</c:v>
                      </c:pt>
                      <c:pt idx="5993">
                        <c:v>2.0809259259243307</c:v>
                      </c:pt>
                      <c:pt idx="5994">
                        <c:v>2.0811689814784957</c:v>
                      </c:pt>
                      <c:pt idx="5995">
                        <c:v>2.0814120370326608</c:v>
                      </c:pt>
                      <c:pt idx="5996">
                        <c:v>2.0816550925941018</c:v>
                      </c:pt>
                      <c:pt idx="5997">
                        <c:v>2.0818981481482668</c:v>
                      </c:pt>
                      <c:pt idx="5998">
                        <c:v>2.0821412037024318</c:v>
                      </c:pt>
                      <c:pt idx="5999">
                        <c:v>2.0823842592565969</c:v>
                      </c:pt>
                      <c:pt idx="6000">
                        <c:v>2.0826273148107619</c:v>
                      </c:pt>
                      <c:pt idx="6001">
                        <c:v>2.0828703703722029</c:v>
                      </c:pt>
                      <c:pt idx="6002">
                        <c:v>2.0831134259263679</c:v>
                      </c:pt>
                      <c:pt idx="6003">
                        <c:v>2.083356481480533</c:v>
                      </c:pt>
                      <c:pt idx="6004">
                        <c:v>2.083599537034698</c:v>
                      </c:pt>
                      <c:pt idx="6005">
                        <c:v>2.0838425925888631</c:v>
                      </c:pt>
                      <c:pt idx="6006">
                        <c:v>2.0840856481430281</c:v>
                      </c:pt>
                      <c:pt idx="6007">
                        <c:v>2.0843287037044691</c:v>
                      </c:pt>
                      <c:pt idx="6008">
                        <c:v>2.0845717592586341</c:v>
                      </c:pt>
                      <c:pt idx="6009">
                        <c:v>2.0848148148127992</c:v>
                      </c:pt>
                      <c:pt idx="6010">
                        <c:v>2.0850578703669642</c:v>
                      </c:pt>
                      <c:pt idx="6011">
                        <c:v>2.0853124999979089</c:v>
                      </c:pt>
                      <c:pt idx="6012">
                        <c:v>2.0855555555520739</c:v>
                      </c:pt>
                      <c:pt idx="6013">
                        <c:v>2.085798611106239</c:v>
                      </c:pt>
                      <c:pt idx="6014">
                        <c:v>2.08604166666768</c:v>
                      </c:pt>
                      <c:pt idx="6015">
                        <c:v>2.086284722221845</c:v>
                      </c:pt>
                      <c:pt idx="6016">
                        <c:v>2.0865277777760101</c:v>
                      </c:pt>
                      <c:pt idx="6017">
                        <c:v>2.0867708333301751</c:v>
                      </c:pt>
                      <c:pt idx="6018">
                        <c:v>2.0870138888843401</c:v>
                      </c:pt>
                      <c:pt idx="6019">
                        <c:v>2.0872569444457811</c:v>
                      </c:pt>
                      <c:pt idx="6020">
                        <c:v>2.0874999999999462</c:v>
                      </c:pt>
                      <c:pt idx="6021">
                        <c:v>2.0877430555541112</c:v>
                      </c:pt>
                      <c:pt idx="6022">
                        <c:v>2.0879861111082763</c:v>
                      </c:pt>
                      <c:pt idx="6023">
                        <c:v>2.0882291666624413</c:v>
                      </c:pt>
                      <c:pt idx="6024">
                        <c:v>2.0884722222238823</c:v>
                      </c:pt>
                      <c:pt idx="6025">
                        <c:v>2.0887152777780473</c:v>
                      </c:pt>
                      <c:pt idx="6026">
                        <c:v>2.0889583333322124</c:v>
                      </c:pt>
                      <c:pt idx="6027">
                        <c:v>2.0892013888863774</c:v>
                      </c:pt>
                      <c:pt idx="6028">
                        <c:v>2.0894444444405424</c:v>
                      </c:pt>
                      <c:pt idx="6029">
                        <c:v>2.0896875000019834</c:v>
                      </c:pt>
                      <c:pt idx="6030">
                        <c:v>2.0899305555561485</c:v>
                      </c:pt>
                      <c:pt idx="6031">
                        <c:v>2.0901736111103135</c:v>
                      </c:pt>
                      <c:pt idx="6032">
                        <c:v>2.0904166666644786</c:v>
                      </c:pt>
                      <c:pt idx="6033">
                        <c:v>2.0906597222186436</c:v>
                      </c:pt>
                      <c:pt idx="6034">
                        <c:v>2.0909027777728086</c:v>
                      </c:pt>
                      <c:pt idx="6035">
                        <c:v>2.0911458333342496</c:v>
                      </c:pt>
                      <c:pt idx="6036">
                        <c:v>2.0913888888884147</c:v>
                      </c:pt>
                      <c:pt idx="6037">
                        <c:v>2.0916319444425797</c:v>
                      </c:pt>
                      <c:pt idx="6038">
                        <c:v>2.0918749999967448</c:v>
                      </c:pt>
                      <c:pt idx="6039">
                        <c:v>2.0921180555509098</c:v>
                      </c:pt>
                      <c:pt idx="6040">
                        <c:v>2.0923611111123508</c:v>
                      </c:pt>
                      <c:pt idx="6041">
                        <c:v>2.0926041666665158</c:v>
                      </c:pt>
                      <c:pt idx="6042">
                        <c:v>2.0928472222206809</c:v>
                      </c:pt>
                      <c:pt idx="6043">
                        <c:v>2.0930902777748459</c:v>
                      </c:pt>
                      <c:pt idx="6044">
                        <c:v>2.0933333333290109</c:v>
                      </c:pt>
                      <c:pt idx="6045">
                        <c:v>2.0935763888904519</c:v>
                      </c:pt>
                      <c:pt idx="6046">
                        <c:v>2.093819444444617</c:v>
                      </c:pt>
                      <c:pt idx="6047">
                        <c:v>2.094062499998782</c:v>
                      </c:pt>
                      <c:pt idx="6048">
                        <c:v>2.0943055555529471</c:v>
                      </c:pt>
                      <c:pt idx="6049">
                        <c:v>2.0945486111071121</c:v>
                      </c:pt>
                      <c:pt idx="6050">
                        <c:v>2.0947916666685531</c:v>
                      </c:pt>
                      <c:pt idx="6051">
                        <c:v>2.0950347222227181</c:v>
                      </c:pt>
                      <c:pt idx="6052">
                        <c:v>2.0952777777768832</c:v>
                      </c:pt>
                      <c:pt idx="6053">
                        <c:v>2.0955208333310482</c:v>
                      </c:pt>
                      <c:pt idx="6054">
                        <c:v>2.0957638888852133</c:v>
                      </c:pt>
                      <c:pt idx="6055">
                        <c:v>2.0960069444393783</c:v>
                      </c:pt>
                      <c:pt idx="6056">
                        <c:v>2.0962500000008193</c:v>
                      </c:pt>
                      <c:pt idx="6057">
                        <c:v>2.0964930555549843</c:v>
                      </c:pt>
                      <c:pt idx="6058">
                        <c:v>2.0967361111091494</c:v>
                      </c:pt>
                      <c:pt idx="6059">
                        <c:v>2.0969791666633144</c:v>
                      </c:pt>
                      <c:pt idx="6060">
                        <c:v>2.0972337962942591</c:v>
                      </c:pt>
                      <c:pt idx="6061">
                        <c:v>2.0974768518484241</c:v>
                      </c:pt>
                      <c:pt idx="6062">
                        <c:v>2.0977199074025892</c:v>
                      </c:pt>
                      <c:pt idx="6063">
                        <c:v>2.0979629629640302</c:v>
                      </c:pt>
                      <c:pt idx="6064">
                        <c:v>2.0982060185181952</c:v>
                      </c:pt>
                      <c:pt idx="6065">
                        <c:v>2.0984490740723603</c:v>
                      </c:pt>
                      <c:pt idx="6066">
                        <c:v>2.0986921296265253</c:v>
                      </c:pt>
                      <c:pt idx="6067">
                        <c:v>2.0989351851806903</c:v>
                      </c:pt>
                      <c:pt idx="6068">
                        <c:v>2.0991782407421313</c:v>
                      </c:pt>
                      <c:pt idx="6069">
                        <c:v>2.0994212962962964</c:v>
                      </c:pt>
                      <c:pt idx="6070">
                        <c:v>2.0996643518504614</c:v>
                      </c:pt>
                      <c:pt idx="6071">
                        <c:v>2.0999074074046264</c:v>
                      </c:pt>
                      <c:pt idx="6072">
                        <c:v>2.1001504629587915</c:v>
                      </c:pt>
                      <c:pt idx="6073">
                        <c:v>2.1003935185202325</c:v>
                      </c:pt>
                      <c:pt idx="6074">
                        <c:v>2.1006365740743975</c:v>
                      </c:pt>
                      <c:pt idx="6075">
                        <c:v>2.1008796296285626</c:v>
                      </c:pt>
                      <c:pt idx="6076">
                        <c:v>2.1011226851827276</c:v>
                      </c:pt>
                      <c:pt idx="6077">
                        <c:v>2.1013657407368926</c:v>
                      </c:pt>
                      <c:pt idx="6078">
                        <c:v>2.1016087962983336</c:v>
                      </c:pt>
                      <c:pt idx="6079">
                        <c:v>2.1018518518524987</c:v>
                      </c:pt>
                      <c:pt idx="6080">
                        <c:v>2.1020949074066637</c:v>
                      </c:pt>
                      <c:pt idx="6081">
                        <c:v>2.1023379629608288</c:v>
                      </c:pt>
                      <c:pt idx="6082">
                        <c:v>2.1025810185149938</c:v>
                      </c:pt>
                      <c:pt idx="6083">
                        <c:v>2.1028240740691588</c:v>
                      </c:pt>
                      <c:pt idx="6084">
                        <c:v>2.1030671296305998</c:v>
                      </c:pt>
                      <c:pt idx="6085">
                        <c:v>2.1033101851847649</c:v>
                      </c:pt>
                      <c:pt idx="6086">
                        <c:v>2.1035532407389299</c:v>
                      </c:pt>
                      <c:pt idx="6087">
                        <c:v>2.1037962962930949</c:v>
                      </c:pt>
                      <c:pt idx="6088">
                        <c:v>2.10403935184726</c:v>
                      </c:pt>
                      <c:pt idx="6089">
                        <c:v>2.104282407408701</c:v>
                      </c:pt>
                      <c:pt idx="6090">
                        <c:v>2.104525462962866</c:v>
                      </c:pt>
                      <c:pt idx="6091">
                        <c:v>2.1047685185170311</c:v>
                      </c:pt>
                      <c:pt idx="6092">
                        <c:v>2.1050115740711961</c:v>
                      </c:pt>
                      <c:pt idx="6093">
                        <c:v>2.1052546296253611</c:v>
                      </c:pt>
                      <c:pt idx="6094">
                        <c:v>2.1054976851868021</c:v>
                      </c:pt>
                      <c:pt idx="6095">
                        <c:v>2.1057407407409672</c:v>
                      </c:pt>
                      <c:pt idx="6096">
                        <c:v>2.1059837962951322</c:v>
                      </c:pt>
                      <c:pt idx="6097">
                        <c:v>2.1062268518492973</c:v>
                      </c:pt>
                      <c:pt idx="6098">
                        <c:v>2.1064699074034623</c:v>
                      </c:pt>
                      <c:pt idx="6099">
                        <c:v>2.1067129629649033</c:v>
                      </c:pt>
                      <c:pt idx="6100">
                        <c:v>2.1069560185190683</c:v>
                      </c:pt>
                      <c:pt idx="6101">
                        <c:v>2.1071990740732334</c:v>
                      </c:pt>
                      <c:pt idx="6102">
                        <c:v>2.1074421296273984</c:v>
                      </c:pt>
                      <c:pt idx="6103">
                        <c:v>2.1076851851815634</c:v>
                      </c:pt>
                      <c:pt idx="6104">
                        <c:v>2.1079282407357285</c:v>
                      </c:pt>
                      <c:pt idx="6105">
                        <c:v>2.1081712962971695</c:v>
                      </c:pt>
                      <c:pt idx="6106">
                        <c:v>2.1084143518513345</c:v>
                      </c:pt>
                      <c:pt idx="6107">
                        <c:v>2.1086689814822792</c:v>
                      </c:pt>
                      <c:pt idx="6108">
                        <c:v>2.1089120370364443</c:v>
                      </c:pt>
                      <c:pt idx="6109">
                        <c:v>2.1091550925906093</c:v>
                      </c:pt>
                      <c:pt idx="6110">
                        <c:v>2.1093981481447743</c:v>
                      </c:pt>
                      <c:pt idx="6111">
                        <c:v>2.1096412036989394</c:v>
                      </c:pt>
                      <c:pt idx="6112">
                        <c:v>2.1098842592603804</c:v>
                      </c:pt>
                      <c:pt idx="6113">
                        <c:v>2.1101273148145454</c:v>
                      </c:pt>
                      <c:pt idx="6114">
                        <c:v>2.1103703703687104</c:v>
                      </c:pt>
                      <c:pt idx="6115">
                        <c:v>2.1106134259228755</c:v>
                      </c:pt>
                      <c:pt idx="6116">
                        <c:v>2.1108564814770405</c:v>
                      </c:pt>
                      <c:pt idx="6117">
                        <c:v>2.1110995370384815</c:v>
                      </c:pt>
                      <c:pt idx="6118">
                        <c:v>2.1113425925926466</c:v>
                      </c:pt>
                      <c:pt idx="6119">
                        <c:v>2.1115856481468116</c:v>
                      </c:pt>
                      <c:pt idx="6120">
                        <c:v>2.1118287037009766</c:v>
                      </c:pt>
                      <c:pt idx="6121">
                        <c:v>2.1120717592551417</c:v>
                      </c:pt>
                      <c:pt idx="6122">
                        <c:v>2.1123148148165827</c:v>
                      </c:pt>
                      <c:pt idx="6123">
                        <c:v>2.1125578703707477</c:v>
                      </c:pt>
                      <c:pt idx="6124">
                        <c:v>2.1128009259249128</c:v>
                      </c:pt>
                      <c:pt idx="6125">
                        <c:v>2.1130439814790778</c:v>
                      </c:pt>
                      <c:pt idx="6126">
                        <c:v>2.1132870370332428</c:v>
                      </c:pt>
                      <c:pt idx="6127">
                        <c:v>2.1135300925946838</c:v>
                      </c:pt>
                      <c:pt idx="6128">
                        <c:v>2.1137731481488489</c:v>
                      </c:pt>
                      <c:pt idx="6129">
                        <c:v>2.1140162037030139</c:v>
                      </c:pt>
                      <c:pt idx="6130">
                        <c:v>2.1142592592571789</c:v>
                      </c:pt>
                      <c:pt idx="6131">
                        <c:v>2.114502314811344</c:v>
                      </c:pt>
                      <c:pt idx="6132">
                        <c:v>2.114745370365509</c:v>
                      </c:pt>
                      <c:pt idx="6133">
                        <c:v>2.11498842592695</c:v>
                      </c:pt>
                      <c:pt idx="6134">
                        <c:v>2.1152314814811151</c:v>
                      </c:pt>
                      <c:pt idx="6135">
                        <c:v>2.1154745370352801</c:v>
                      </c:pt>
                      <c:pt idx="6136">
                        <c:v>2.1157175925894451</c:v>
                      </c:pt>
                      <c:pt idx="6137">
                        <c:v>2.1159606481436102</c:v>
                      </c:pt>
                      <c:pt idx="6138">
                        <c:v>2.1162037037050512</c:v>
                      </c:pt>
                      <c:pt idx="6139">
                        <c:v>2.1164467592592162</c:v>
                      </c:pt>
                      <c:pt idx="6140">
                        <c:v>2.1166898148133813</c:v>
                      </c:pt>
                      <c:pt idx="6141">
                        <c:v>2.1169328703675463</c:v>
                      </c:pt>
                      <c:pt idx="6142">
                        <c:v>2.1171759259217113</c:v>
                      </c:pt>
                      <c:pt idx="6143">
                        <c:v>2.1174189814831523</c:v>
                      </c:pt>
                      <c:pt idx="6144">
                        <c:v>2.1176620370373174</c:v>
                      </c:pt>
                      <c:pt idx="6145">
                        <c:v>2.1179050925914824</c:v>
                      </c:pt>
                      <c:pt idx="6146">
                        <c:v>2.1181481481456474</c:v>
                      </c:pt>
                      <c:pt idx="6147">
                        <c:v>2.1183912036998125</c:v>
                      </c:pt>
                      <c:pt idx="6148">
                        <c:v>2.1186342592612535</c:v>
                      </c:pt>
                      <c:pt idx="6149">
                        <c:v>2.1188773148154185</c:v>
                      </c:pt>
                      <c:pt idx="6150">
                        <c:v>2.1191203703695836</c:v>
                      </c:pt>
                      <c:pt idx="6151">
                        <c:v>2.1193634259237486</c:v>
                      </c:pt>
                      <c:pt idx="6152">
                        <c:v>2.1196064814779136</c:v>
                      </c:pt>
                      <c:pt idx="6153">
                        <c:v>2.1198495370320787</c:v>
                      </c:pt>
                      <c:pt idx="6154">
                        <c:v>2.1200925925935197</c:v>
                      </c:pt>
                      <c:pt idx="6155">
                        <c:v>2.1203356481476847</c:v>
                      </c:pt>
                      <c:pt idx="6156">
                        <c:v>2.1205902777786294</c:v>
                      </c:pt>
                      <c:pt idx="6157">
                        <c:v>2.1208333333327944</c:v>
                      </c:pt>
                      <c:pt idx="6158">
                        <c:v>2.1210763888869595</c:v>
                      </c:pt>
                      <c:pt idx="6159">
                        <c:v>2.1213194444411245</c:v>
                      </c:pt>
                      <c:pt idx="6160">
                        <c:v>2.1215624999952896</c:v>
                      </c:pt>
                      <c:pt idx="6161">
                        <c:v>2.1218055555567306</c:v>
                      </c:pt>
                      <c:pt idx="6162">
                        <c:v>2.1220486111108956</c:v>
                      </c:pt>
                      <c:pt idx="6163">
                        <c:v>2.1222916666650606</c:v>
                      </c:pt>
                      <c:pt idx="6164">
                        <c:v>2.1225347222192257</c:v>
                      </c:pt>
                      <c:pt idx="6165">
                        <c:v>2.1227777777733907</c:v>
                      </c:pt>
                      <c:pt idx="6166">
                        <c:v>2.1230208333348317</c:v>
                      </c:pt>
                      <c:pt idx="6167">
                        <c:v>2.1232638888889968</c:v>
                      </c:pt>
                      <c:pt idx="6168">
                        <c:v>2.1235069444431618</c:v>
                      </c:pt>
                      <c:pt idx="6169">
                        <c:v>2.1237499999973268</c:v>
                      </c:pt>
                      <c:pt idx="6170">
                        <c:v>2.1239930555514919</c:v>
                      </c:pt>
                      <c:pt idx="6171">
                        <c:v>2.1242361111129329</c:v>
                      </c:pt>
                      <c:pt idx="6172">
                        <c:v>2.1244791666670979</c:v>
                      </c:pt>
                      <c:pt idx="6173">
                        <c:v>2.1247222222212629</c:v>
                      </c:pt>
                      <c:pt idx="6174">
                        <c:v>2.124965277775428</c:v>
                      </c:pt>
                      <c:pt idx="6175">
                        <c:v>2.125208333329593</c:v>
                      </c:pt>
                      <c:pt idx="6176">
                        <c:v>2.1254513888837581</c:v>
                      </c:pt>
                      <c:pt idx="6177">
                        <c:v>2.1256944444451991</c:v>
                      </c:pt>
                      <c:pt idx="6178">
                        <c:v>2.1259374999993641</c:v>
                      </c:pt>
                      <c:pt idx="6179">
                        <c:v>2.1261805555535291</c:v>
                      </c:pt>
                      <c:pt idx="6180">
                        <c:v>2.1264236111076942</c:v>
                      </c:pt>
                      <c:pt idx="6181">
                        <c:v>2.1266666666618592</c:v>
                      </c:pt>
                      <c:pt idx="6182">
                        <c:v>2.1269097222233002</c:v>
                      </c:pt>
                      <c:pt idx="6183">
                        <c:v>2.1271527777774653</c:v>
                      </c:pt>
                      <c:pt idx="6184">
                        <c:v>2.1273958333316303</c:v>
                      </c:pt>
                      <c:pt idx="6185">
                        <c:v>2.1276388888857953</c:v>
                      </c:pt>
                      <c:pt idx="6186">
                        <c:v>2.1278819444399604</c:v>
                      </c:pt>
                      <c:pt idx="6187">
                        <c:v>2.1281250000014014</c:v>
                      </c:pt>
                      <c:pt idx="6188">
                        <c:v>2.1283680555555664</c:v>
                      </c:pt>
                      <c:pt idx="6189">
                        <c:v>2.1286111111097314</c:v>
                      </c:pt>
                      <c:pt idx="6190">
                        <c:v>2.1288541666638965</c:v>
                      </c:pt>
                      <c:pt idx="6191">
                        <c:v>2.1290972222180615</c:v>
                      </c:pt>
                      <c:pt idx="6192">
                        <c:v>2.1293402777795025</c:v>
                      </c:pt>
                      <c:pt idx="6193">
                        <c:v>2.1295833333336676</c:v>
                      </c:pt>
                      <c:pt idx="6194">
                        <c:v>2.1298263888878326</c:v>
                      </c:pt>
                      <c:pt idx="6195">
                        <c:v>2.1300694444419976</c:v>
                      </c:pt>
                      <c:pt idx="6196">
                        <c:v>2.1303124999961627</c:v>
                      </c:pt>
                      <c:pt idx="6197">
                        <c:v>2.1305555555576037</c:v>
                      </c:pt>
                      <c:pt idx="6198">
                        <c:v>2.1307986111117687</c:v>
                      </c:pt>
                      <c:pt idx="6199">
                        <c:v>2.1310416666659338</c:v>
                      </c:pt>
                      <c:pt idx="6200">
                        <c:v>2.1312847222200988</c:v>
                      </c:pt>
                      <c:pt idx="6201">
                        <c:v>2.1315277777742638</c:v>
                      </c:pt>
                      <c:pt idx="6202">
                        <c:v>2.1317708333284289</c:v>
                      </c:pt>
                      <c:pt idx="6203">
                        <c:v>2.1320138888898699</c:v>
                      </c:pt>
                      <c:pt idx="6204">
                        <c:v>2.1322685185135386</c:v>
                      </c:pt>
                      <c:pt idx="6205">
                        <c:v>2.1325115740749796</c:v>
                      </c:pt>
                      <c:pt idx="6206">
                        <c:v>2.1327546296291446</c:v>
                      </c:pt>
                      <c:pt idx="6207">
                        <c:v>2.1329976851833097</c:v>
                      </c:pt>
                      <c:pt idx="6208">
                        <c:v>2.1332407407374747</c:v>
                      </c:pt>
                      <c:pt idx="6209">
                        <c:v>2.1334837962916398</c:v>
                      </c:pt>
                      <c:pt idx="6210">
                        <c:v>2.1337268518530808</c:v>
                      </c:pt>
                      <c:pt idx="6211">
                        <c:v>2.1339699074072458</c:v>
                      </c:pt>
                      <c:pt idx="6212">
                        <c:v>2.1342129629614108</c:v>
                      </c:pt>
                      <c:pt idx="6213">
                        <c:v>2.1344560185155759</c:v>
                      </c:pt>
                      <c:pt idx="6214">
                        <c:v>2.1346990740697409</c:v>
                      </c:pt>
                      <c:pt idx="6215">
                        <c:v>2.1349421296311819</c:v>
                      </c:pt>
                      <c:pt idx="6216">
                        <c:v>2.1351851851853469</c:v>
                      </c:pt>
                      <c:pt idx="6217">
                        <c:v>2.135428240739512</c:v>
                      </c:pt>
                      <c:pt idx="6218">
                        <c:v>2.135671296293677</c:v>
                      </c:pt>
                      <c:pt idx="6219">
                        <c:v>2.1359143518478421</c:v>
                      </c:pt>
                      <c:pt idx="6220">
                        <c:v>2.1361574074092831</c:v>
                      </c:pt>
                      <c:pt idx="6221">
                        <c:v>2.1364004629634481</c:v>
                      </c:pt>
                      <c:pt idx="6222">
                        <c:v>2.1366435185176131</c:v>
                      </c:pt>
                      <c:pt idx="6223">
                        <c:v>2.1368865740717782</c:v>
                      </c:pt>
                      <c:pt idx="6224">
                        <c:v>2.1371296296259432</c:v>
                      </c:pt>
                      <c:pt idx="6225">
                        <c:v>2.1373726851801083</c:v>
                      </c:pt>
                      <c:pt idx="6226">
                        <c:v>2.1376157407415493</c:v>
                      </c:pt>
                      <c:pt idx="6227">
                        <c:v>2.1378587962957143</c:v>
                      </c:pt>
                      <c:pt idx="6228">
                        <c:v>2.1381018518498793</c:v>
                      </c:pt>
                      <c:pt idx="6229">
                        <c:v>2.1383449074040444</c:v>
                      </c:pt>
                      <c:pt idx="6230">
                        <c:v>2.1385879629582094</c:v>
                      </c:pt>
                      <c:pt idx="6231">
                        <c:v>2.1388310185196504</c:v>
                      </c:pt>
                      <c:pt idx="6232">
                        <c:v>2.1390740740738154</c:v>
                      </c:pt>
                      <c:pt idx="6233">
                        <c:v>2.1393171296279805</c:v>
                      </c:pt>
                      <c:pt idx="6234">
                        <c:v>2.1395601851821455</c:v>
                      </c:pt>
                      <c:pt idx="6235">
                        <c:v>2.1398032407363106</c:v>
                      </c:pt>
                      <c:pt idx="6236">
                        <c:v>2.1400462962977516</c:v>
                      </c:pt>
                      <c:pt idx="6237">
                        <c:v>2.1402893518519166</c:v>
                      </c:pt>
                      <c:pt idx="6238">
                        <c:v>2.1405324074060816</c:v>
                      </c:pt>
                      <c:pt idx="6239">
                        <c:v>2.1407754629602467</c:v>
                      </c:pt>
                      <c:pt idx="6240">
                        <c:v>2.1410185185144117</c:v>
                      </c:pt>
                      <c:pt idx="6241">
                        <c:v>2.1412615740758527</c:v>
                      </c:pt>
                      <c:pt idx="6242">
                        <c:v>2.1415046296300178</c:v>
                      </c:pt>
                      <c:pt idx="6243">
                        <c:v>2.1417476851841828</c:v>
                      </c:pt>
                      <c:pt idx="6244">
                        <c:v>2.1419907407383478</c:v>
                      </c:pt>
                      <c:pt idx="6245">
                        <c:v>2.1422337962925129</c:v>
                      </c:pt>
                      <c:pt idx="6246">
                        <c:v>2.1424768518539539</c:v>
                      </c:pt>
                      <c:pt idx="6247">
                        <c:v>2.1427199074081189</c:v>
                      </c:pt>
                      <c:pt idx="6248">
                        <c:v>2.1429629629622839</c:v>
                      </c:pt>
                      <c:pt idx="6249">
                        <c:v>2.143206018516449</c:v>
                      </c:pt>
                      <c:pt idx="6250">
                        <c:v>2.143449074070614</c:v>
                      </c:pt>
                      <c:pt idx="6251">
                        <c:v>2.1436921296247791</c:v>
                      </c:pt>
                      <c:pt idx="6252">
                        <c:v>2.1439467592557238</c:v>
                      </c:pt>
                      <c:pt idx="6253">
                        <c:v>2.1441898148098888</c:v>
                      </c:pt>
                      <c:pt idx="6254">
                        <c:v>2.1444328703713298</c:v>
                      </c:pt>
                      <c:pt idx="6255">
                        <c:v>2.1446759259254948</c:v>
                      </c:pt>
                      <c:pt idx="6256">
                        <c:v>2.1449189814796599</c:v>
                      </c:pt>
                      <c:pt idx="6257">
                        <c:v>2.1451620370338249</c:v>
                      </c:pt>
                      <c:pt idx="6258">
                        <c:v>2.1454050925879899</c:v>
                      </c:pt>
                      <c:pt idx="6259">
                        <c:v>2.1456481481494309</c:v>
                      </c:pt>
                      <c:pt idx="6260">
                        <c:v>2.145891203703596</c:v>
                      </c:pt>
                      <c:pt idx="6261">
                        <c:v>2.146134259257761</c:v>
                      </c:pt>
                      <c:pt idx="6262">
                        <c:v>2.1463773148119261</c:v>
                      </c:pt>
                      <c:pt idx="6263">
                        <c:v>2.1466203703660911</c:v>
                      </c:pt>
                      <c:pt idx="6264">
                        <c:v>2.1468634259275321</c:v>
                      </c:pt>
                      <c:pt idx="6265">
                        <c:v>2.1471064814816971</c:v>
                      </c:pt>
                      <c:pt idx="6266">
                        <c:v>2.1473495370358622</c:v>
                      </c:pt>
                      <c:pt idx="6267">
                        <c:v>2.1475925925900272</c:v>
                      </c:pt>
                      <c:pt idx="6268">
                        <c:v>2.1478356481441923</c:v>
                      </c:pt>
                      <c:pt idx="6269">
                        <c:v>2.1480787037056333</c:v>
                      </c:pt>
                      <c:pt idx="6270">
                        <c:v>2.1483217592597983</c:v>
                      </c:pt>
                      <c:pt idx="6271">
                        <c:v>2.1485648148139633</c:v>
                      </c:pt>
                      <c:pt idx="6272">
                        <c:v>2.1488078703681284</c:v>
                      </c:pt>
                      <c:pt idx="6273">
                        <c:v>2.1490509259222934</c:v>
                      </c:pt>
                      <c:pt idx="6274">
                        <c:v>2.1492939814764584</c:v>
                      </c:pt>
                      <c:pt idx="6275">
                        <c:v>2.1495370370378994</c:v>
                      </c:pt>
                      <c:pt idx="6276">
                        <c:v>2.1497800925920645</c:v>
                      </c:pt>
                      <c:pt idx="6277">
                        <c:v>2.1500231481462295</c:v>
                      </c:pt>
                      <c:pt idx="6278">
                        <c:v>2.1502662037003946</c:v>
                      </c:pt>
                      <c:pt idx="6279">
                        <c:v>2.1505092592545596</c:v>
                      </c:pt>
                      <c:pt idx="6280">
                        <c:v>2.1507523148160006</c:v>
                      </c:pt>
                      <c:pt idx="6281">
                        <c:v>2.1509953703701656</c:v>
                      </c:pt>
                      <c:pt idx="6282">
                        <c:v>2.1512384259243307</c:v>
                      </c:pt>
                      <c:pt idx="6283">
                        <c:v>2.1514814814784957</c:v>
                      </c:pt>
                      <c:pt idx="6284">
                        <c:v>2.1517245370326608</c:v>
                      </c:pt>
                      <c:pt idx="6285">
                        <c:v>2.1519675925941018</c:v>
                      </c:pt>
                      <c:pt idx="6286">
                        <c:v>2.1522106481482668</c:v>
                      </c:pt>
                      <c:pt idx="6287">
                        <c:v>2.1524537037024318</c:v>
                      </c:pt>
                      <c:pt idx="6288">
                        <c:v>2.1526967592565969</c:v>
                      </c:pt>
                      <c:pt idx="6289">
                        <c:v>2.1529398148107619</c:v>
                      </c:pt>
                      <c:pt idx="6290">
                        <c:v>2.1531828703722029</c:v>
                      </c:pt>
                      <c:pt idx="6291">
                        <c:v>2.1534259259263679</c:v>
                      </c:pt>
                      <c:pt idx="6292">
                        <c:v>2.153668981480533</c:v>
                      </c:pt>
                      <c:pt idx="6293">
                        <c:v>2.153912037034698</c:v>
                      </c:pt>
                      <c:pt idx="6294">
                        <c:v>2.1541550925888631</c:v>
                      </c:pt>
                      <c:pt idx="6295">
                        <c:v>2.1543981481430281</c:v>
                      </c:pt>
                      <c:pt idx="6296">
                        <c:v>2.1546412037044691</c:v>
                      </c:pt>
                      <c:pt idx="6297">
                        <c:v>2.1548842592586341</c:v>
                      </c:pt>
                      <c:pt idx="6298">
                        <c:v>2.1551273148127992</c:v>
                      </c:pt>
                      <c:pt idx="6299">
                        <c:v>2.1553703703669642</c:v>
                      </c:pt>
                      <c:pt idx="6300">
                        <c:v>2.1556249999979089</c:v>
                      </c:pt>
                      <c:pt idx="6301">
                        <c:v>2.1558680555520739</c:v>
                      </c:pt>
                      <c:pt idx="6302">
                        <c:v>2.156111111106239</c:v>
                      </c:pt>
                      <c:pt idx="6303">
                        <c:v>2.15635416666768</c:v>
                      </c:pt>
                      <c:pt idx="6304">
                        <c:v>2.156597222221845</c:v>
                      </c:pt>
                      <c:pt idx="6305">
                        <c:v>2.1568402777760101</c:v>
                      </c:pt>
                      <c:pt idx="6306">
                        <c:v>2.1570833333301751</c:v>
                      </c:pt>
                      <c:pt idx="6307">
                        <c:v>2.1573263888843401</c:v>
                      </c:pt>
                      <c:pt idx="6308">
                        <c:v>2.1575694444457811</c:v>
                      </c:pt>
                      <c:pt idx="6309">
                        <c:v>2.1578124999999462</c:v>
                      </c:pt>
                      <c:pt idx="6310">
                        <c:v>2.1580555555541112</c:v>
                      </c:pt>
                      <c:pt idx="6311">
                        <c:v>2.1582986111082763</c:v>
                      </c:pt>
                      <c:pt idx="6312">
                        <c:v>2.1585416666624413</c:v>
                      </c:pt>
                      <c:pt idx="6313">
                        <c:v>2.1587847222238823</c:v>
                      </c:pt>
                      <c:pt idx="6314">
                        <c:v>2.1590277777780473</c:v>
                      </c:pt>
                      <c:pt idx="6315">
                        <c:v>2.1592708333322124</c:v>
                      </c:pt>
                      <c:pt idx="6316">
                        <c:v>2.1595138888863774</c:v>
                      </c:pt>
                      <c:pt idx="6317">
                        <c:v>2.1597569444405424</c:v>
                      </c:pt>
                      <c:pt idx="6318">
                        <c:v>2.1600000000019834</c:v>
                      </c:pt>
                      <c:pt idx="6319">
                        <c:v>2.1602430555561485</c:v>
                      </c:pt>
                      <c:pt idx="6320">
                        <c:v>2.1604861111103135</c:v>
                      </c:pt>
                      <c:pt idx="6321">
                        <c:v>2.1607291666644786</c:v>
                      </c:pt>
                      <c:pt idx="6322">
                        <c:v>2.1609722222186436</c:v>
                      </c:pt>
                      <c:pt idx="6323">
                        <c:v>2.1612152777728086</c:v>
                      </c:pt>
                      <c:pt idx="6324">
                        <c:v>2.1614583333342496</c:v>
                      </c:pt>
                      <c:pt idx="6325">
                        <c:v>2.1617013888884147</c:v>
                      </c:pt>
                      <c:pt idx="6326">
                        <c:v>2.1619444444425797</c:v>
                      </c:pt>
                      <c:pt idx="6327">
                        <c:v>2.1621874999967448</c:v>
                      </c:pt>
                      <c:pt idx="6328">
                        <c:v>2.1624305555509098</c:v>
                      </c:pt>
                      <c:pt idx="6329">
                        <c:v>2.1626736111123508</c:v>
                      </c:pt>
                      <c:pt idx="6330">
                        <c:v>2.1629166666665158</c:v>
                      </c:pt>
                      <c:pt idx="6331">
                        <c:v>2.1631597222206809</c:v>
                      </c:pt>
                      <c:pt idx="6332">
                        <c:v>2.1634027777748459</c:v>
                      </c:pt>
                      <c:pt idx="6333">
                        <c:v>2.1636458333290109</c:v>
                      </c:pt>
                      <c:pt idx="6334">
                        <c:v>2.1638888888904519</c:v>
                      </c:pt>
                      <c:pt idx="6335">
                        <c:v>2.164131944444617</c:v>
                      </c:pt>
                      <c:pt idx="6336">
                        <c:v>2.164374999998782</c:v>
                      </c:pt>
                      <c:pt idx="6337">
                        <c:v>2.1646180555529471</c:v>
                      </c:pt>
                      <c:pt idx="6338">
                        <c:v>2.1648611111071121</c:v>
                      </c:pt>
                      <c:pt idx="6339">
                        <c:v>2.1651041666685531</c:v>
                      </c:pt>
                      <c:pt idx="6340">
                        <c:v>2.1653472222227181</c:v>
                      </c:pt>
                      <c:pt idx="6341">
                        <c:v>2.1655902777768832</c:v>
                      </c:pt>
                      <c:pt idx="6342">
                        <c:v>2.1658333333310482</c:v>
                      </c:pt>
                      <c:pt idx="6343">
                        <c:v>2.1660763888852133</c:v>
                      </c:pt>
                      <c:pt idx="6344">
                        <c:v>2.1663194444393783</c:v>
                      </c:pt>
                      <c:pt idx="6345">
                        <c:v>2.1665625000008193</c:v>
                      </c:pt>
                      <c:pt idx="6346">
                        <c:v>2.1668055555549843</c:v>
                      </c:pt>
                      <c:pt idx="6347">
                        <c:v>2.1670486111091494</c:v>
                      </c:pt>
                      <c:pt idx="6348">
                        <c:v>2.1673032407400941</c:v>
                      </c:pt>
                      <c:pt idx="6349">
                        <c:v>2.1675462962942591</c:v>
                      </c:pt>
                      <c:pt idx="6350">
                        <c:v>2.1677893518484241</c:v>
                      </c:pt>
                      <c:pt idx="6351">
                        <c:v>2.1680324074025892</c:v>
                      </c:pt>
                      <c:pt idx="6352">
                        <c:v>2.1682754629640302</c:v>
                      </c:pt>
                      <c:pt idx="6353">
                        <c:v>2.1685185185181952</c:v>
                      </c:pt>
                      <c:pt idx="6354">
                        <c:v>2.1687615740723603</c:v>
                      </c:pt>
                      <c:pt idx="6355">
                        <c:v>2.1690046296265253</c:v>
                      </c:pt>
                      <c:pt idx="6356">
                        <c:v>2.1692476851806903</c:v>
                      </c:pt>
                      <c:pt idx="6357">
                        <c:v>2.1694907407421313</c:v>
                      </c:pt>
                      <c:pt idx="6358">
                        <c:v>2.1697337962962964</c:v>
                      </c:pt>
                      <c:pt idx="6359">
                        <c:v>2.1699768518504614</c:v>
                      </c:pt>
                      <c:pt idx="6360">
                        <c:v>2.1702199074046264</c:v>
                      </c:pt>
                      <c:pt idx="6361">
                        <c:v>2.1704629629587915</c:v>
                      </c:pt>
                      <c:pt idx="6362">
                        <c:v>2.1707060185202325</c:v>
                      </c:pt>
                      <c:pt idx="6363">
                        <c:v>2.1709490740743975</c:v>
                      </c:pt>
                      <c:pt idx="6364">
                        <c:v>2.1711921296285626</c:v>
                      </c:pt>
                      <c:pt idx="6365">
                        <c:v>2.1714351851827276</c:v>
                      </c:pt>
                      <c:pt idx="6366">
                        <c:v>2.1716782407368926</c:v>
                      </c:pt>
                      <c:pt idx="6367">
                        <c:v>2.1719212962983336</c:v>
                      </c:pt>
                      <c:pt idx="6368">
                        <c:v>2.1721643518524987</c:v>
                      </c:pt>
                      <c:pt idx="6369">
                        <c:v>2.1724074074066637</c:v>
                      </c:pt>
                      <c:pt idx="6370">
                        <c:v>2.1726504629608288</c:v>
                      </c:pt>
                      <c:pt idx="6371">
                        <c:v>2.1728935185149938</c:v>
                      </c:pt>
                      <c:pt idx="6372">
                        <c:v>2.1731365740691588</c:v>
                      </c:pt>
                      <c:pt idx="6373">
                        <c:v>2.1733796296305998</c:v>
                      </c:pt>
                      <c:pt idx="6374">
                        <c:v>2.1736226851847649</c:v>
                      </c:pt>
                      <c:pt idx="6375">
                        <c:v>2.1738657407389299</c:v>
                      </c:pt>
                      <c:pt idx="6376">
                        <c:v>2.1741087962930949</c:v>
                      </c:pt>
                      <c:pt idx="6377">
                        <c:v>2.17435185184726</c:v>
                      </c:pt>
                      <c:pt idx="6378">
                        <c:v>2.174594907408701</c:v>
                      </c:pt>
                      <c:pt idx="6379">
                        <c:v>2.174837962962866</c:v>
                      </c:pt>
                      <c:pt idx="6380">
                        <c:v>2.1750810185170311</c:v>
                      </c:pt>
                      <c:pt idx="6381">
                        <c:v>2.1753240740711961</c:v>
                      </c:pt>
                      <c:pt idx="6382">
                        <c:v>2.1755671296253611</c:v>
                      </c:pt>
                      <c:pt idx="6383">
                        <c:v>2.1758101851868021</c:v>
                      </c:pt>
                      <c:pt idx="6384">
                        <c:v>2.1760532407409672</c:v>
                      </c:pt>
                      <c:pt idx="6385">
                        <c:v>2.1762962962951322</c:v>
                      </c:pt>
                      <c:pt idx="6386">
                        <c:v>2.1765393518492973</c:v>
                      </c:pt>
                      <c:pt idx="6387">
                        <c:v>2.1767824074034623</c:v>
                      </c:pt>
                      <c:pt idx="6388">
                        <c:v>2.1770254629649033</c:v>
                      </c:pt>
                      <c:pt idx="6389">
                        <c:v>2.1772685185190683</c:v>
                      </c:pt>
                      <c:pt idx="6390">
                        <c:v>2.1775115740732334</c:v>
                      </c:pt>
                      <c:pt idx="6391">
                        <c:v>2.1777546296273984</c:v>
                      </c:pt>
                      <c:pt idx="6392">
                        <c:v>2.1779976851815634</c:v>
                      </c:pt>
                      <c:pt idx="6393">
                        <c:v>2.1782407407357285</c:v>
                      </c:pt>
                      <c:pt idx="6394">
                        <c:v>2.1784837962971695</c:v>
                      </c:pt>
                      <c:pt idx="6395">
                        <c:v>2.1787268518513345</c:v>
                      </c:pt>
                      <c:pt idx="6396">
                        <c:v>2.1789699074054996</c:v>
                      </c:pt>
                      <c:pt idx="6397">
                        <c:v>2.1792245370364443</c:v>
                      </c:pt>
                      <c:pt idx="6398">
                        <c:v>2.1794675925906093</c:v>
                      </c:pt>
                      <c:pt idx="6399">
                        <c:v>2.1797106481447743</c:v>
                      </c:pt>
                      <c:pt idx="6400">
                        <c:v>2.1799537036989394</c:v>
                      </c:pt>
                      <c:pt idx="6401">
                        <c:v>2.1801967592603804</c:v>
                      </c:pt>
                      <c:pt idx="6402">
                        <c:v>2.1804398148145454</c:v>
                      </c:pt>
                      <c:pt idx="6403">
                        <c:v>2.1806828703687104</c:v>
                      </c:pt>
                      <c:pt idx="6404">
                        <c:v>2.1809259259228755</c:v>
                      </c:pt>
                      <c:pt idx="6405">
                        <c:v>2.1811689814770405</c:v>
                      </c:pt>
                      <c:pt idx="6406">
                        <c:v>2.1814120370384815</c:v>
                      </c:pt>
                      <c:pt idx="6407">
                        <c:v>2.1816550925926466</c:v>
                      </c:pt>
                      <c:pt idx="6408">
                        <c:v>2.1818981481468116</c:v>
                      </c:pt>
                      <c:pt idx="6409">
                        <c:v>2.1821412037009766</c:v>
                      </c:pt>
                      <c:pt idx="6410">
                        <c:v>2.1823842592551417</c:v>
                      </c:pt>
                      <c:pt idx="6411">
                        <c:v>2.1826273148165827</c:v>
                      </c:pt>
                      <c:pt idx="6412">
                        <c:v>2.1828703703707477</c:v>
                      </c:pt>
                      <c:pt idx="6413">
                        <c:v>2.1831134259249128</c:v>
                      </c:pt>
                      <c:pt idx="6414">
                        <c:v>2.1833564814790778</c:v>
                      </c:pt>
                      <c:pt idx="6415">
                        <c:v>2.1835995370332428</c:v>
                      </c:pt>
                      <c:pt idx="6416">
                        <c:v>2.1838425925946838</c:v>
                      </c:pt>
                      <c:pt idx="6417">
                        <c:v>2.1840856481488489</c:v>
                      </c:pt>
                      <c:pt idx="6418">
                        <c:v>2.1843287037030139</c:v>
                      </c:pt>
                      <c:pt idx="6419">
                        <c:v>2.1845717592571789</c:v>
                      </c:pt>
                      <c:pt idx="6420">
                        <c:v>2.184814814811344</c:v>
                      </c:pt>
                      <c:pt idx="6421">
                        <c:v>2.185057870365509</c:v>
                      </c:pt>
                      <c:pt idx="6422">
                        <c:v>2.18530092592695</c:v>
                      </c:pt>
                      <c:pt idx="6423">
                        <c:v>2.1855439814811151</c:v>
                      </c:pt>
                      <c:pt idx="6424">
                        <c:v>2.1857870370352801</c:v>
                      </c:pt>
                      <c:pt idx="6425">
                        <c:v>2.1860300925894451</c:v>
                      </c:pt>
                      <c:pt idx="6426">
                        <c:v>2.1862731481436102</c:v>
                      </c:pt>
                      <c:pt idx="6427">
                        <c:v>2.1865162037050512</c:v>
                      </c:pt>
                      <c:pt idx="6428">
                        <c:v>2.1867592592592162</c:v>
                      </c:pt>
                      <c:pt idx="6429">
                        <c:v>2.1870023148133813</c:v>
                      </c:pt>
                      <c:pt idx="6430">
                        <c:v>2.1872453703675463</c:v>
                      </c:pt>
                      <c:pt idx="6431">
                        <c:v>2.1874884259217113</c:v>
                      </c:pt>
                      <c:pt idx="6432">
                        <c:v>2.1877314814831523</c:v>
                      </c:pt>
                      <c:pt idx="6433">
                        <c:v>2.1879745370373174</c:v>
                      </c:pt>
                      <c:pt idx="6434">
                        <c:v>2.1882175925914824</c:v>
                      </c:pt>
                      <c:pt idx="6435">
                        <c:v>2.1884606481456474</c:v>
                      </c:pt>
                      <c:pt idx="6436">
                        <c:v>2.1887037036998125</c:v>
                      </c:pt>
                      <c:pt idx="6437">
                        <c:v>2.1889467592612535</c:v>
                      </c:pt>
                      <c:pt idx="6438">
                        <c:v>2.1891898148154185</c:v>
                      </c:pt>
                      <c:pt idx="6439">
                        <c:v>2.1894328703695836</c:v>
                      </c:pt>
                      <c:pt idx="6440">
                        <c:v>2.1896759259237486</c:v>
                      </c:pt>
                      <c:pt idx="6441">
                        <c:v>2.1899189814779136</c:v>
                      </c:pt>
                      <c:pt idx="6442">
                        <c:v>2.1901620370320787</c:v>
                      </c:pt>
                      <c:pt idx="6443">
                        <c:v>2.1904050925935197</c:v>
                      </c:pt>
                      <c:pt idx="6444">
                        <c:v>2.1906481481476847</c:v>
                      </c:pt>
                      <c:pt idx="6445">
                        <c:v>2.1909027777786294</c:v>
                      </c:pt>
                      <c:pt idx="6446">
                        <c:v>2.1911458333327944</c:v>
                      </c:pt>
                      <c:pt idx="6447">
                        <c:v>2.1913888888869595</c:v>
                      </c:pt>
                      <c:pt idx="6448">
                        <c:v>2.1916319444411245</c:v>
                      </c:pt>
                      <c:pt idx="6449">
                        <c:v>2.1918749999952896</c:v>
                      </c:pt>
                      <c:pt idx="6450">
                        <c:v>2.1921180555567306</c:v>
                      </c:pt>
                      <c:pt idx="6451">
                        <c:v>2.1923611111108956</c:v>
                      </c:pt>
                      <c:pt idx="6452">
                        <c:v>2.1926041666650606</c:v>
                      </c:pt>
                      <c:pt idx="6453">
                        <c:v>2.1928472222192257</c:v>
                      </c:pt>
                      <c:pt idx="6454">
                        <c:v>2.1930902777733907</c:v>
                      </c:pt>
                      <c:pt idx="6455">
                        <c:v>2.1933333333348317</c:v>
                      </c:pt>
                      <c:pt idx="6456">
                        <c:v>2.1935763888889968</c:v>
                      </c:pt>
                      <c:pt idx="6457">
                        <c:v>2.1938194444431618</c:v>
                      </c:pt>
                      <c:pt idx="6458">
                        <c:v>2.1940624999973268</c:v>
                      </c:pt>
                      <c:pt idx="6459">
                        <c:v>2.1943055555514919</c:v>
                      </c:pt>
                      <c:pt idx="6460">
                        <c:v>2.1945486111129329</c:v>
                      </c:pt>
                      <c:pt idx="6461">
                        <c:v>2.1947916666670979</c:v>
                      </c:pt>
                      <c:pt idx="6462">
                        <c:v>2.1950347222212629</c:v>
                      </c:pt>
                      <c:pt idx="6463">
                        <c:v>2.195277777775428</c:v>
                      </c:pt>
                      <c:pt idx="6464">
                        <c:v>2.195520833329593</c:v>
                      </c:pt>
                      <c:pt idx="6465">
                        <c:v>2.1957638888837581</c:v>
                      </c:pt>
                      <c:pt idx="6466">
                        <c:v>2.1960069444451991</c:v>
                      </c:pt>
                      <c:pt idx="6467">
                        <c:v>2.1962499999993641</c:v>
                      </c:pt>
                      <c:pt idx="6468">
                        <c:v>2.1964930555535291</c:v>
                      </c:pt>
                      <c:pt idx="6469">
                        <c:v>2.1967361111076942</c:v>
                      </c:pt>
                      <c:pt idx="6470">
                        <c:v>2.1969791666618592</c:v>
                      </c:pt>
                      <c:pt idx="6471">
                        <c:v>2.1972222222233002</c:v>
                      </c:pt>
                      <c:pt idx="6472">
                        <c:v>2.1974652777774653</c:v>
                      </c:pt>
                      <c:pt idx="6473">
                        <c:v>2.1977083333316303</c:v>
                      </c:pt>
                      <c:pt idx="6474">
                        <c:v>2.1979513888857953</c:v>
                      </c:pt>
                      <c:pt idx="6475">
                        <c:v>2.1981944444399604</c:v>
                      </c:pt>
                      <c:pt idx="6476">
                        <c:v>2.1984375000014014</c:v>
                      </c:pt>
                      <c:pt idx="6477">
                        <c:v>2.1986805555555664</c:v>
                      </c:pt>
                      <c:pt idx="6478">
                        <c:v>2.1989236111097314</c:v>
                      </c:pt>
                      <c:pt idx="6479">
                        <c:v>2.1991666666638965</c:v>
                      </c:pt>
                      <c:pt idx="6480">
                        <c:v>2.1994097222180615</c:v>
                      </c:pt>
                      <c:pt idx="6481">
                        <c:v>2.1996527777795025</c:v>
                      </c:pt>
                      <c:pt idx="6482">
                        <c:v>2.1998958333336676</c:v>
                      </c:pt>
                      <c:pt idx="6483">
                        <c:v>2.2001388888878326</c:v>
                      </c:pt>
                      <c:pt idx="6484">
                        <c:v>2.2003819444419976</c:v>
                      </c:pt>
                      <c:pt idx="6485">
                        <c:v>2.2006249999961627</c:v>
                      </c:pt>
                      <c:pt idx="6486">
                        <c:v>2.2008680555576037</c:v>
                      </c:pt>
                      <c:pt idx="6487">
                        <c:v>2.2011111111117687</c:v>
                      </c:pt>
                      <c:pt idx="6488">
                        <c:v>2.2013541666659338</c:v>
                      </c:pt>
                      <c:pt idx="6489">
                        <c:v>2.2015972222200988</c:v>
                      </c:pt>
                      <c:pt idx="6490">
                        <c:v>2.2018402777742638</c:v>
                      </c:pt>
                      <c:pt idx="6491">
                        <c:v>2.2020833333284289</c:v>
                      </c:pt>
                      <c:pt idx="6492">
                        <c:v>2.2023263888898699</c:v>
                      </c:pt>
                      <c:pt idx="6493">
                        <c:v>2.2025810185135386</c:v>
                      </c:pt>
                      <c:pt idx="6494">
                        <c:v>2.2028240740749796</c:v>
                      </c:pt>
                      <c:pt idx="6495">
                        <c:v>2.2030671296291446</c:v>
                      </c:pt>
                      <c:pt idx="6496">
                        <c:v>2.2033101851833097</c:v>
                      </c:pt>
                      <c:pt idx="6497">
                        <c:v>2.2035532407374747</c:v>
                      </c:pt>
                      <c:pt idx="6498">
                        <c:v>2.2037962962916398</c:v>
                      </c:pt>
                      <c:pt idx="6499">
                        <c:v>2.2040393518530808</c:v>
                      </c:pt>
                      <c:pt idx="6500">
                        <c:v>2.2042824074072458</c:v>
                      </c:pt>
                      <c:pt idx="6501">
                        <c:v>2.2045254629614108</c:v>
                      </c:pt>
                      <c:pt idx="6502">
                        <c:v>2.2047685185155759</c:v>
                      </c:pt>
                      <c:pt idx="6503">
                        <c:v>2.2050115740697409</c:v>
                      </c:pt>
                      <c:pt idx="6504">
                        <c:v>2.2052546296311819</c:v>
                      </c:pt>
                      <c:pt idx="6505">
                        <c:v>2.2054976851853469</c:v>
                      </c:pt>
                      <c:pt idx="6506">
                        <c:v>2.205740740739512</c:v>
                      </c:pt>
                      <c:pt idx="6507">
                        <c:v>2.205983796293677</c:v>
                      </c:pt>
                      <c:pt idx="6508">
                        <c:v>2.2062268518478421</c:v>
                      </c:pt>
                      <c:pt idx="6509">
                        <c:v>2.2064699074092831</c:v>
                      </c:pt>
                      <c:pt idx="6510">
                        <c:v>2.2067129629634481</c:v>
                      </c:pt>
                      <c:pt idx="6511">
                        <c:v>2.2069560185176131</c:v>
                      </c:pt>
                      <c:pt idx="6512">
                        <c:v>2.2071990740717782</c:v>
                      </c:pt>
                      <c:pt idx="6513">
                        <c:v>2.2074421296259432</c:v>
                      </c:pt>
                      <c:pt idx="6514">
                        <c:v>2.2076851851801083</c:v>
                      </c:pt>
                      <c:pt idx="6515">
                        <c:v>2.2079282407415493</c:v>
                      </c:pt>
                      <c:pt idx="6516">
                        <c:v>2.2081712962957143</c:v>
                      </c:pt>
                      <c:pt idx="6517">
                        <c:v>2.2084143518498793</c:v>
                      </c:pt>
                      <c:pt idx="6518">
                        <c:v>2.2086574074040444</c:v>
                      </c:pt>
                      <c:pt idx="6519">
                        <c:v>2.2089004629582094</c:v>
                      </c:pt>
                      <c:pt idx="6520">
                        <c:v>2.2091435185196504</c:v>
                      </c:pt>
                      <c:pt idx="6521">
                        <c:v>2.2093865740738154</c:v>
                      </c:pt>
                      <c:pt idx="6522">
                        <c:v>2.2096296296279805</c:v>
                      </c:pt>
                      <c:pt idx="6523">
                        <c:v>2.2098726851821455</c:v>
                      </c:pt>
                      <c:pt idx="6524">
                        <c:v>2.2101157407363106</c:v>
                      </c:pt>
                      <c:pt idx="6525">
                        <c:v>2.2103587962977516</c:v>
                      </c:pt>
                      <c:pt idx="6526">
                        <c:v>2.2106018518519166</c:v>
                      </c:pt>
                      <c:pt idx="6527">
                        <c:v>2.2108449074060816</c:v>
                      </c:pt>
                      <c:pt idx="6528">
                        <c:v>2.2110879629602467</c:v>
                      </c:pt>
                      <c:pt idx="6529">
                        <c:v>2.2113310185144117</c:v>
                      </c:pt>
                      <c:pt idx="6530">
                        <c:v>2.2115740740758527</c:v>
                      </c:pt>
                      <c:pt idx="6531">
                        <c:v>2.2118171296300178</c:v>
                      </c:pt>
                      <c:pt idx="6532">
                        <c:v>2.2120601851841828</c:v>
                      </c:pt>
                      <c:pt idx="6533">
                        <c:v>2.2123032407383478</c:v>
                      </c:pt>
                      <c:pt idx="6534">
                        <c:v>2.2125462962925129</c:v>
                      </c:pt>
                      <c:pt idx="6535">
                        <c:v>2.2127893518539539</c:v>
                      </c:pt>
                      <c:pt idx="6536">
                        <c:v>2.2130324074081189</c:v>
                      </c:pt>
                      <c:pt idx="6537">
                        <c:v>2.2132754629622839</c:v>
                      </c:pt>
                      <c:pt idx="6538">
                        <c:v>2.213518518516449</c:v>
                      </c:pt>
                      <c:pt idx="6539">
                        <c:v>2.213761574070614</c:v>
                      </c:pt>
                      <c:pt idx="6540">
                        <c:v>2.2140046296247791</c:v>
                      </c:pt>
                      <c:pt idx="6541">
                        <c:v>2.2142592592557238</c:v>
                      </c:pt>
                      <c:pt idx="6542">
                        <c:v>2.2145023148098888</c:v>
                      </c:pt>
                      <c:pt idx="6543">
                        <c:v>2.2147453703713298</c:v>
                      </c:pt>
                      <c:pt idx="6544">
                        <c:v>2.2149884259254948</c:v>
                      </c:pt>
                      <c:pt idx="6545">
                        <c:v>2.2152314814796599</c:v>
                      </c:pt>
                      <c:pt idx="6546">
                        <c:v>2.2154745370338249</c:v>
                      </c:pt>
                      <c:pt idx="6547">
                        <c:v>2.2157175925879899</c:v>
                      </c:pt>
                      <c:pt idx="6548">
                        <c:v>2.2159606481494309</c:v>
                      </c:pt>
                      <c:pt idx="6549">
                        <c:v>2.216203703703596</c:v>
                      </c:pt>
                      <c:pt idx="6550">
                        <c:v>2.216446759257761</c:v>
                      </c:pt>
                      <c:pt idx="6551">
                        <c:v>2.2166898148119261</c:v>
                      </c:pt>
                      <c:pt idx="6552">
                        <c:v>2.2169328703660911</c:v>
                      </c:pt>
                      <c:pt idx="6553">
                        <c:v>2.2171759259275321</c:v>
                      </c:pt>
                      <c:pt idx="6554">
                        <c:v>2.2174189814816971</c:v>
                      </c:pt>
                      <c:pt idx="6555">
                        <c:v>2.2176620370358622</c:v>
                      </c:pt>
                      <c:pt idx="6556">
                        <c:v>2.2179050925900272</c:v>
                      </c:pt>
                      <c:pt idx="6557">
                        <c:v>2.2181481481441923</c:v>
                      </c:pt>
                      <c:pt idx="6558">
                        <c:v>2.2183912037056333</c:v>
                      </c:pt>
                      <c:pt idx="6559">
                        <c:v>2.2186342592597983</c:v>
                      </c:pt>
                      <c:pt idx="6560">
                        <c:v>2.2188773148139633</c:v>
                      </c:pt>
                      <c:pt idx="6561">
                        <c:v>2.2191203703681284</c:v>
                      </c:pt>
                      <c:pt idx="6562">
                        <c:v>2.2193634259222934</c:v>
                      </c:pt>
                      <c:pt idx="6563">
                        <c:v>2.2196064814764584</c:v>
                      </c:pt>
                      <c:pt idx="6564">
                        <c:v>2.2198495370378994</c:v>
                      </c:pt>
                      <c:pt idx="6565">
                        <c:v>2.2200925925920645</c:v>
                      </c:pt>
                      <c:pt idx="6566">
                        <c:v>2.2203356481462295</c:v>
                      </c:pt>
                      <c:pt idx="6567">
                        <c:v>2.2205787037003946</c:v>
                      </c:pt>
                      <c:pt idx="6568">
                        <c:v>2.2208217592545596</c:v>
                      </c:pt>
                      <c:pt idx="6569">
                        <c:v>2.2210648148160006</c:v>
                      </c:pt>
                      <c:pt idx="6570">
                        <c:v>2.2213078703701656</c:v>
                      </c:pt>
                      <c:pt idx="6571">
                        <c:v>2.2215509259243307</c:v>
                      </c:pt>
                      <c:pt idx="6572">
                        <c:v>2.2217939814784957</c:v>
                      </c:pt>
                      <c:pt idx="6573">
                        <c:v>2.2220370370326608</c:v>
                      </c:pt>
                      <c:pt idx="6574">
                        <c:v>2.2222800925941018</c:v>
                      </c:pt>
                      <c:pt idx="6575">
                        <c:v>2.2225231481482668</c:v>
                      </c:pt>
                      <c:pt idx="6576">
                        <c:v>2.2227662037024318</c:v>
                      </c:pt>
                      <c:pt idx="6577">
                        <c:v>2.2230092592565969</c:v>
                      </c:pt>
                      <c:pt idx="6578">
                        <c:v>2.2232523148107619</c:v>
                      </c:pt>
                      <c:pt idx="6579">
                        <c:v>2.2234953703722029</c:v>
                      </c:pt>
                      <c:pt idx="6580">
                        <c:v>2.2237384259263679</c:v>
                      </c:pt>
                      <c:pt idx="6581">
                        <c:v>2.223981481480533</c:v>
                      </c:pt>
                      <c:pt idx="6582">
                        <c:v>2.224224537034698</c:v>
                      </c:pt>
                      <c:pt idx="6583">
                        <c:v>2.2244675925888631</c:v>
                      </c:pt>
                      <c:pt idx="6584">
                        <c:v>2.2247106481430281</c:v>
                      </c:pt>
                      <c:pt idx="6585">
                        <c:v>2.2249537037044691</c:v>
                      </c:pt>
                      <c:pt idx="6586">
                        <c:v>2.2251967592586341</c:v>
                      </c:pt>
                      <c:pt idx="6587">
                        <c:v>2.2254398148127992</c:v>
                      </c:pt>
                      <c:pt idx="6588">
                        <c:v>2.2256828703669642</c:v>
                      </c:pt>
                      <c:pt idx="6589">
                        <c:v>2.2259374999979089</c:v>
                      </c:pt>
                      <c:pt idx="6590">
                        <c:v>2.2261805555520739</c:v>
                      </c:pt>
                      <c:pt idx="6591">
                        <c:v>2.226423611106239</c:v>
                      </c:pt>
                      <c:pt idx="6592">
                        <c:v>2.22666666666768</c:v>
                      </c:pt>
                      <c:pt idx="6593">
                        <c:v>2.226909722221845</c:v>
                      </c:pt>
                      <c:pt idx="6594">
                        <c:v>2.2271527777760101</c:v>
                      </c:pt>
                      <c:pt idx="6595">
                        <c:v>2.2273958333301751</c:v>
                      </c:pt>
                      <c:pt idx="6596">
                        <c:v>2.2276388888843401</c:v>
                      </c:pt>
                      <c:pt idx="6597">
                        <c:v>2.2278819444457811</c:v>
                      </c:pt>
                      <c:pt idx="6598">
                        <c:v>2.2281249999999462</c:v>
                      </c:pt>
                      <c:pt idx="6599">
                        <c:v>2.2283680555541112</c:v>
                      </c:pt>
                      <c:pt idx="6600">
                        <c:v>2.2286111111082763</c:v>
                      </c:pt>
                      <c:pt idx="6601">
                        <c:v>2.2288541666624413</c:v>
                      </c:pt>
                      <c:pt idx="6602">
                        <c:v>2.2290972222238823</c:v>
                      </c:pt>
                      <c:pt idx="6603">
                        <c:v>2.2293402777780473</c:v>
                      </c:pt>
                      <c:pt idx="6604">
                        <c:v>2.2295833333322124</c:v>
                      </c:pt>
                      <c:pt idx="6605">
                        <c:v>2.2298263888863774</c:v>
                      </c:pt>
                      <c:pt idx="6606">
                        <c:v>2.2300694444405424</c:v>
                      </c:pt>
                      <c:pt idx="6607">
                        <c:v>2.2303125000019834</c:v>
                      </c:pt>
                      <c:pt idx="6608">
                        <c:v>2.2305555555561485</c:v>
                      </c:pt>
                      <c:pt idx="6609">
                        <c:v>2.2307986111103135</c:v>
                      </c:pt>
                      <c:pt idx="6610">
                        <c:v>2.2310416666644786</c:v>
                      </c:pt>
                      <c:pt idx="6611">
                        <c:v>2.2312847222186436</c:v>
                      </c:pt>
                      <c:pt idx="6612">
                        <c:v>2.2315277777728086</c:v>
                      </c:pt>
                      <c:pt idx="6613">
                        <c:v>2.2317708333342496</c:v>
                      </c:pt>
                      <c:pt idx="6614">
                        <c:v>2.2320138888884147</c:v>
                      </c:pt>
                      <c:pt idx="6615">
                        <c:v>2.2322569444425797</c:v>
                      </c:pt>
                      <c:pt idx="6616">
                        <c:v>2.2324999999967448</c:v>
                      </c:pt>
                      <c:pt idx="6617">
                        <c:v>2.2327430555509098</c:v>
                      </c:pt>
                      <c:pt idx="6618">
                        <c:v>2.2329861111123508</c:v>
                      </c:pt>
                      <c:pt idx="6619">
                        <c:v>2.2332291666665158</c:v>
                      </c:pt>
                      <c:pt idx="6620">
                        <c:v>2.2334722222206809</c:v>
                      </c:pt>
                      <c:pt idx="6621">
                        <c:v>2.2337152777748459</c:v>
                      </c:pt>
                      <c:pt idx="6622">
                        <c:v>2.2339583333290109</c:v>
                      </c:pt>
                      <c:pt idx="6623">
                        <c:v>2.2342013888904519</c:v>
                      </c:pt>
                      <c:pt idx="6624">
                        <c:v>2.234444444444617</c:v>
                      </c:pt>
                      <c:pt idx="6625">
                        <c:v>2.234687499998782</c:v>
                      </c:pt>
                      <c:pt idx="6626">
                        <c:v>2.2349305555529471</c:v>
                      </c:pt>
                      <c:pt idx="6627">
                        <c:v>2.2351736111071121</c:v>
                      </c:pt>
                      <c:pt idx="6628">
                        <c:v>2.2354166666685531</c:v>
                      </c:pt>
                      <c:pt idx="6629">
                        <c:v>2.2356597222227181</c:v>
                      </c:pt>
                      <c:pt idx="6630">
                        <c:v>2.2359027777768832</c:v>
                      </c:pt>
                      <c:pt idx="6631">
                        <c:v>2.2361458333310482</c:v>
                      </c:pt>
                      <c:pt idx="6632">
                        <c:v>2.2363888888852133</c:v>
                      </c:pt>
                      <c:pt idx="6633">
                        <c:v>2.2366319444393783</c:v>
                      </c:pt>
                      <c:pt idx="6634">
                        <c:v>2.2368750000008193</c:v>
                      </c:pt>
                      <c:pt idx="6635">
                        <c:v>2.2371180555549843</c:v>
                      </c:pt>
                      <c:pt idx="6636">
                        <c:v>2.2373611111091494</c:v>
                      </c:pt>
                      <c:pt idx="6637">
                        <c:v>2.2376157407400941</c:v>
                      </c:pt>
                      <c:pt idx="6638">
                        <c:v>2.2378587962942591</c:v>
                      </c:pt>
                      <c:pt idx="6639">
                        <c:v>2.2381018518484241</c:v>
                      </c:pt>
                      <c:pt idx="6640">
                        <c:v>2.2383449074025892</c:v>
                      </c:pt>
                      <c:pt idx="6641">
                        <c:v>2.2385879629640302</c:v>
                      </c:pt>
                      <c:pt idx="6642">
                        <c:v>2.2388310185181952</c:v>
                      </c:pt>
                      <c:pt idx="6643">
                        <c:v>2.2390740740723603</c:v>
                      </c:pt>
                      <c:pt idx="6644">
                        <c:v>2.2393171296265253</c:v>
                      </c:pt>
                      <c:pt idx="6645">
                        <c:v>2.2395601851806903</c:v>
                      </c:pt>
                      <c:pt idx="6646">
                        <c:v>2.2398032407421313</c:v>
                      </c:pt>
                      <c:pt idx="6647">
                        <c:v>2.2400462962962964</c:v>
                      </c:pt>
                      <c:pt idx="6648">
                        <c:v>2.2402893518504614</c:v>
                      </c:pt>
                      <c:pt idx="6649">
                        <c:v>2.2405324074046264</c:v>
                      </c:pt>
                      <c:pt idx="6650">
                        <c:v>2.2407754629587915</c:v>
                      </c:pt>
                      <c:pt idx="6651">
                        <c:v>2.2410185185202325</c:v>
                      </c:pt>
                      <c:pt idx="6652">
                        <c:v>2.2412615740743975</c:v>
                      </c:pt>
                      <c:pt idx="6653">
                        <c:v>2.2415046296285626</c:v>
                      </c:pt>
                      <c:pt idx="6654">
                        <c:v>2.2417476851827276</c:v>
                      </c:pt>
                      <c:pt idx="6655">
                        <c:v>2.2419907407368926</c:v>
                      </c:pt>
                      <c:pt idx="6656">
                        <c:v>2.2422337962983336</c:v>
                      </c:pt>
                      <c:pt idx="6657">
                        <c:v>2.2424768518524987</c:v>
                      </c:pt>
                      <c:pt idx="6658">
                        <c:v>2.2427199074066637</c:v>
                      </c:pt>
                      <c:pt idx="6659">
                        <c:v>2.2429629629608288</c:v>
                      </c:pt>
                      <c:pt idx="6660">
                        <c:v>2.2432060185149938</c:v>
                      </c:pt>
                      <c:pt idx="6661">
                        <c:v>2.2434490740691588</c:v>
                      </c:pt>
                      <c:pt idx="6662">
                        <c:v>2.2436921296305998</c:v>
                      </c:pt>
                      <c:pt idx="6663">
                        <c:v>2.2439351851847649</c:v>
                      </c:pt>
                      <c:pt idx="6664">
                        <c:v>2.2441782407389299</c:v>
                      </c:pt>
                      <c:pt idx="6665">
                        <c:v>2.2444212962930949</c:v>
                      </c:pt>
                      <c:pt idx="6666">
                        <c:v>2.24466435184726</c:v>
                      </c:pt>
                      <c:pt idx="6667">
                        <c:v>2.244907407408701</c:v>
                      </c:pt>
                      <c:pt idx="6668">
                        <c:v>2.245150462962866</c:v>
                      </c:pt>
                      <c:pt idx="6669">
                        <c:v>2.2453935185170311</c:v>
                      </c:pt>
                      <c:pt idx="6670">
                        <c:v>2.2456365740711961</c:v>
                      </c:pt>
                      <c:pt idx="6671">
                        <c:v>2.2458796296253611</c:v>
                      </c:pt>
                      <c:pt idx="6672">
                        <c:v>2.2461226851868021</c:v>
                      </c:pt>
                      <c:pt idx="6673">
                        <c:v>2.2463657407409672</c:v>
                      </c:pt>
                      <c:pt idx="6674">
                        <c:v>2.2466087962951322</c:v>
                      </c:pt>
                      <c:pt idx="6675">
                        <c:v>2.2468518518492973</c:v>
                      </c:pt>
                      <c:pt idx="6676">
                        <c:v>2.2470949074034623</c:v>
                      </c:pt>
                      <c:pt idx="6677">
                        <c:v>2.2473379629649033</c:v>
                      </c:pt>
                      <c:pt idx="6678">
                        <c:v>2.2475810185190683</c:v>
                      </c:pt>
                      <c:pt idx="6679">
                        <c:v>2.2478240740732334</c:v>
                      </c:pt>
                      <c:pt idx="6680">
                        <c:v>2.2480671296273984</c:v>
                      </c:pt>
                      <c:pt idx="6681">
                        <c:v>2.2483101851815634</c:v>
                      </c:pt>
                      <c:pt idx="6682">
                        <c:v>2.2485532407357285</c:v>
                      </c:pt>
                      <c:pt idx="6683">
                        <c:v>2.2487962962971695</c:v>
                      </c:pt>
                      <c:pt idx="6684">
                        <c:v>2.2490393518513345</c:v>
                      </c:pt>
                      <c:pt idx="6685">
                        <c:v>2.2492939814822792</c:v>
                      </c:pt>
                      <c:pt idx="6686">
                        <c:v>2.2495370370364443</c:v>
                      </c:pt>
                      <c:pt idx="6687">
                        <c:v>2.2497800925906093</c:v>
                      </c:pt>
                      <c:pt idx="6688">
                        <c:v>2.2500231481447743</c:v>
                      </c:pt>
                      <c:pt idx="6689">
                        <c:v>2.2502662036989394</c:v>
                      </c:pt>
                      <c:pt idx="6690">
                        <c:v>2.2505092592603804</c:v>
                      </c:pt>
                      <c:pt idx="6691">
                        <c:v>2.2507523148145454</c:v>
                      </c:pt>
                      <c:pt idx="6692">
                        <c:v>2.2509953703687104</c:v>
                      </c:pt>
                      <c:pt idx="6693">
                        <c:v>2.2512384259228755</c:v>
                      </c:pt>
                      <c:pt idx="6694">
                        <c:v>2.2514814814770405</c:v>
                      </c:pt>
                      <c:pt idx="6695">
                        <c:v>2.2517245370384815</c:v>
                      </c:pt>
                      <c:pt idx="6696">
                        <c:v>2.2519675925926466</c:v>
                      </c:pt>
                      <c:pt idx="6697">
                        <c:v>2.2522106481468116</c:v>
                      </c:pt>
                      <c:pt idx="6698">
                        <c:v>2.2524537037009766</c:v>
                      </c:pt>
                      <c:pt idx="6699">
                        <c:v>2.2526967592551417</c:v>
                      </c:pt>
                      <c:pt idx="6700">
                        <c:v>2.2529398148165827</c:v>
                      </c:pt>
                      <c:pt idx="6701">
                        <c:v>2.2531828703707477</c:v>
                      </c:pt>
                      <c:pt idx="6702">
                        <c:v>2.2534259259249128</c:v>
                      </c:pt>
                      <c:pt idx="6703">
                        <c:v>2.2536689814790778</c:v>
                      </c:pt>
                      <c:pt idx="6704">
                        <c:v>2.2539120370332428</c:v>
                      </c:pt>
                      <c:pt idx="6705">
                        <c:v>2.2541550925946838</c:v>
                      </c:pt>
                      <c:pt idx="6706">
                        <c:v>2.2543981481488489</c:v>
                      </c:pt>
                      <c:pt idx="6707">
                        <c:v>2.2546412037030139</c:v>
                      </c:pt>
                      <c:pt idx="6708">
                        <c:v>2.2548842592571789</c:v>
                      </c:pt>
                      <c:pt idx="6709">
                        <c:v>2.255127314811344</c:v>
                      </c:pt>
                      <c:pt idx="6710">
                        <c:v>2.255370370365509</c:v>
                      </c:pt>
                      <c:pt idx="6711">
                        <c:v>2.25561342592695</c:v>
                      </c:pt>
                      <c:pt idx="6712">
                        <c:v>2.2558564814811151</c:v>
                      </c:pt>
                      <c:pt idx="6713">
                        <c:v>2.2560995370352801</c:v>
                      </c:pt>
                      <c:pt idx="6714">
                        <c:v>2.2563425925894451</c:v>
                      </c:pt>
                      <c:pt idx="6715">
                        <c:v>2.2565856481436102</c:v>
                      </c:pt>
                      <c:pt idx="6716">
                        <c:v>2.2568287037050512</c:v>
                      </c:pt>
                      <c:pt idx="6717">
                        <c:v>2.2570717592592162</c:v>
                      </c:pt>
                      <c:pt idx="6718">
                        <c:v>2.2573148148133813</c:v>
                      </c:pt>
                      <c:pt idx="6719">
                        <c:v>2.2575578703675463</c:v>
                      </c:pt>
                      <c:pt idx="6720">
                        <c:v>2.2578009259217113</c:v>
                      </c:pt>
                      <c:pt idx="6721">
                        <c:v>2.2580439814831523</c:v>
                      </c:pt>
                      <c:pt idx="6722">
                        <c:v>2.2582870370373174</c:v>
                      </c:pt>
                      <c:pt idx="6723">
                        <c:v>2.2585300925914824</c:v>
                      </c:pt>
                      <c:pt idx="6724">
                        <c:v>2.2587731481456474</c:v>
                      </c:pt>
                      <c:pt idx="6725">
                        <c:v>2.2590162036998125</c:v>
                      </c:pt>
                      <c:pt idx="6726">
                        <c:v>2.2592592592612535</c:v>
                      </c:pt>
                      <c:pt idx="6727">
                        <c:v>2.2595023148154185</c:v>
                      </c:pt>
                      <c:pt idx="6728">
                        <c:v>2.2597453703695836</c:v>
                      </c:pt>
                      <c:pt idx="6729">
                        <c:v>2.2599884259237486</c:v>
                      </c:pt>
                      <c:pt idx="6730">
                        <c:v>2.2602314814779136</c:v>
                      </c:pt>
                      <c:pt idx="6731">
                        <c:v>2.2604745370320787</c:v>
                      </c:pt>
                      <c:pt idx="6732">
                        <c:v>2.2607175925935197</c:v>
                      </c:pt>
                      <c:pt idx="6733">
                        <c:v>2.2609606481476847</c:v>
                      </c:pt>
                      <c:pt idx="6734">
                        <c:v>2.2612152777786294</c:v>
                      </c:pt>
                      <c:pt idx="6735">
                        <c:v>2.2614583333327944</c:v>
                      </c:pt>
                      <c:pt idx="6736">
                        <c:v>2.2617013888869595</c:v>
                      </c:pt>
                      <c:pt idx="6737">
                        <c:v>2.2619444444411245</c:v>
                      </c:pt>
                      <c:pt idx="6738">
                        <c:v>2.2621874999952896</c:v>
                      </c:pt>
                      <c:pt idx="6739">
                        <c:v>2.2624305555567306</c:v>
                      </c:pt>
                      <c:pt idx="6740">
                        <c:v>2.2626736111108956</c:v>
                      </c:pt>
                      <c:pt idx="6741">
                        <c:v>2.2629166666650606</c:v>
                      </c:pt>
                      <c:pt idx="6742">
                        <c:v>2.2631597222192257</c:v>
                      </c:pt>
                      <c:pt idx="6743">
                        <c:v>2.2634027777733907</c:v>
                      </c:pt>
                      <c:pt idx="6744">
                        <c:v>2.2636458333348317</c:v>
                      </c:pt>
                      <c:pt idx="6745">
                        <c:v>2.2638888888889968</c:v>
                      </c:pt>
                      <c:pt idx="6746">
                        <c:v>2.2641319444431618</c:v>
                      </c:pt>
                      <c:pt idx="6747">
                        <c:v>2.2643749999973268</c:v>
                      </c:pt>
                      <c:pt idx="6748">
                        <c:v>2.2646180555514919</c:v>
                      </c:pt>
                      <c:pt idx="6749">
                        <c:v>2.2648611111129329</c:v>
                      </c:pt>
                      <c:pt idx="6750">
                        <c:v>2.2651041666670979</c:v>
                      </c:pt>
                      <c:pt idx="6751">
                        <c:v>2.2653472222212629</c:v>
                      </c:pt>
                      <c:pt idx="6752">
                        <c:v>2.265590277775428</c:v>
                      </c:pt>
                      <c:pt idx="6753">
                        <c:v>2.265833333329593</c:v>
                      </c:pt>
                      <c:pt idx="6754">
                        <c:v>2.2660763888837581</c:v>
                      </c:pt>
                      <c:pt idx="6755">
                        <c:v>2.2663194444451991</c:v>
                      </c:pt>
                      <c:pt idx="6756">
                        <c:v>2.2665624999993641</c:v>
                      </c:pt>
                      <c:pt idx="6757">
                        <c:v>2.2668055555535291</c:v>
                      </c:pt>
                      <c:pt idx="6758">
                        <c:v>2.2670486111076942</c:v>
                      </c:pt>
                      <c:pt idx="6759">
                        <c:v>2.2672916666618592</c:v>
                      </c:pt>
                      <c:pt idx="6760">
                        <c:v>2.2675347222233002</c:v>
                      </c:pt>
                      <c:pt idx="6761">
                        <c:v>2.2677777777774653</c:v>
                      </c:pt>
                      <c:pt idx="6762">
                        <c:v>2.2680208333316303</c:v>
                      </c:pt>
                      <c:pt idx="6763">
                        <c:v>2.2682638888857953</c:v>
                      </c:pt>
                      <c:pt idx="6764">
                        <c:v>2.2685069444399604</c:v>
                      </c:pt>
                      <c:pt idx="6765">
                        <c:v>2.2687500000014014</c:v>
                      </c:pt>
                      <c:pt idx="6766">
                        <c:v>2.2689930555555664</c:v>
                      </c:pt>
                      <c:pt idx="6767">
                        <c:v>2.2692361111097314</c:v>
                      </c:pt>
                      <c:pt idx="6768">
                        <c:v>2.2694791666638965</c:v>
                      </c:pt>
                      <c:pt idx="6769">
                        <c:v>2.2697222222180615</c:v>
                      </c:pt>
                      <c:pt idx="6770">
                        <c:v>2.2699652777795025</c:v>
                      </c:pt>
                      <c:pt idx="6771">
                        <c:v>2.2702083333336676</c:v>
                      </c:pt>
                      <c:pt idx="6772">
                        <c:v>2.2704513888878326</c:v>
                      </c:pt>
                      <c:pt idx="6773">
                        <c:v>2.2706944444419976</c:v>
                      </c:pt>
                      <c:pt idx="6774">
                        <c:v>2.2709374999961627</c:v>
                      </c:pt>
                      <c:pt idx="6775">
                        <c:v>2.2711805555576037</c:v>
                      </c:pt>
                      <c:pt idx="6776">
                        <c:v>2.2714236111117687</c:v>
                      </c:pt>
                      <c:pt idx="6777">
                        <c:v>2.2716666666659338</c:v>
                      </c:pt>
                      <c:pt idx="6778">
                        <c:v>2.2719097222200988</c:v>
                      </c:pt>
                      <c:pt idx="6779">
                        <c:v>2.2721527777742638</c:v>
                      </c:pt>
                      <c:pt idx="6780">
                        <c:v>2.2723958333284289</c:v>
                      </c:pt>
                      <c:pt idx="6781">
                        <c:v>2.2726388888898699</c:v>
                      </c:pt>
                      <c:pt idx="6782">
                        <c:v>2.2728935185135386</c:v>
                      </c:pt>
                      <c:pt idx="6783">
                        <c:v>2.2731365740749796</c:v>
                      </c:pt>
                      <c:pt idx="6784">
                        <c:v>2.2733796296291446</c:v>
                      </c:pt>
                      <c:pt idx="6785">
                        <c:v>2.2736226851833097</c:v>
                      </c:pt>
                      <c:pt idx="6786">
                        <c:v>2.2738657407374747</c:v>
                      </c:pt>
                      <c:pt idx="6787">
                        <c:v>2.2741087962916398</c:v>
                      </c:pt>
                      <c:pt idx="6788">
                        <c:v>2.2743518518530808</c:v>
                      </c:pt>
                      <c:pt idx="6789">
                        <c:v>2.2745949074072458</c:v>
                      </c:pt>
                      <c:pt idx="6790">
                        <c:v>2.2748379629614108</c:v>
                      </c:pt>
                      <c:pt idx="6791">
                        <c:v>2.2750810185155759</c:v>
                      </c:pt>
                      <c:pt idx="6792">
                        <c:v>2.2753240740697409</c:v>
                      </c:pt>
                      <c:pt idx="6793">
                        <c:v>2.2755671296311819</c:v>
                      </c:pt>
                      <c:pt idx="6794">
                        <c:v>2.2758101851853469</c:v>
                      </c:pt>
                      <c:pt idx="6795">
                        <c:v>2.276053240739512</c:v>
                      </c:pt>
                      <c:pt idx="6796">
                        <c:v>2.276296296293677</c:v>
                      </c:pt>
                      <c:pt idx="6797">
                        <c:v>2.2765393518478421</c:v>
                      </c:pt>
                      <c:pt idx="6798">
                        <c:v>2.2767824074092831</c:v>
                      </c:pt>
                      <c:pt idx="6799">
                        <c:v>2.2770254629634481</c:v>
                      </c:pt>
                      <c:pt idx="6800">
                        <c:v>2.2772685185176131</c:v>
                      </c:pt>
                      <c:pt idx="6801">
                        <c:v>2.2775115740717782</c:v>
                      </c:pt>
                      <c:pt idx="6802">
                        <c:v>2.2777546296259432</c:v>
                      </c:pt>
                      <c:pt idx="6803">
                        <c:v>2.2779976851801083</c:v>
                      </c:pt>
                      <c:pt idx="6804">
                        <c:v>2.2782407407415493</c:v>
                      </c:pt>
                      <c:pt idx="6805">
                        <c:v>2.2784837962957143</c:v>
                      </c:pt>
                      <c:pt idx="6806">
                        <c:v>2.2787268518498793</c:v>
                      </c:pt>
                      <c:pt idx="6807">
                        <c:v>2.2789699074040444</c:v>
                      </c:pt>
                      <c:pt idx="6808">
                        <c:v>2.2792129629582094</c:v>
                      </c:pt>
                      <c:pt idx="6809">
                        <c:v>2.2794560185196504</c:v>
                      </c:pt>
                      <c:pt idx="6810">
                        <c:v>2.2796990740738154</c:v>
                      </c:pt>
                      <c:pt idx="6811">
                        <c:v>2.2799421296279805</c:v>
                      </c:pt>
                      <c:pt idx="6812">
                        <c:v>2.2801851851821455</c:v>
                      </c:pt>
                      <c:pt idx="6813">
                        <c:v>2.2804282407363106</c:v>
                      </c:pt>
                      <c:pt idx="6814">
                        <c:v>2.2806712962977516</c:v>
                      </c:pt>
                      <c:pt idx="6815">
                        <c:v>2.2809143518519166</c:v>
                      </c:pt>
                      <c:pt idx="6816">
                        <c:v>2.2811574074060816</c:v>
                      </c:pt>
                      <c:pt idx="6817">
                        <c:v>2.2814004629602467</c:v>
                      </c:pt>
                      <c:pt idx="6818">
                        <c:v>2.2816435185144117</c:v>
                      </c:pt>
                      <c:pt idx="6819">
                        <c:v>2.2818865740758527</c:v>
                      </c:pt>
                      <c:pt idx="6820">
                        <c:v>2.2821296296300178</c:v>
                      </c:pt>
                      <c:pt idx="6821">
                        <c:v>2.2823726851841828</c:v>
                      </c:pt>
                      <c:pt idx="6822">
                        <c:v>2.2826157407383478</c:v>
                      </c:pt>
                      <c:pt idx="6823">
                        <c:v>2.2828587962925129</c:v>
                      </c:pt>
                      <c:pt idx="6824">
                        <c:v>2.2831018518539539</c:v>
                      </c:pt>
                      <c:pt idx="6825">
                        <c:v>2.2833449074081189</c:v>
                      </c:pt>
                      <c:pt idx="6826">
                        <c:v>2.2835879629622839</c:v>
                      </c:pt>
                      <c:pt idx="6827">
                        <c:v>2.283831018516449</c:v>
                      </c:pt>
                      <c:pt idx="6828">
                        <c:v>2.284074074070614</c:v>
                      </c:pt>
                      <c:pt idx="6829">
                        <c:v>2.2843171296247791</c:v>
                      </c:pt>
                      <c:pt idx="6830">
                        <c:v>2.2845717592557238</c:v>
                      </c:pt>
                      <c:pt idx="6831">
                        <c:v>2.2848148148098888</c:v>
                      </c:pt>
                      <c:pt idx="6832">
                        <c:v>2.2850578703713298</c:v>
                      </c:pt>
                      <c:pt idx="6833">
                        <c:v>2.2853009259254948</c:v>
                      </c:pt>
                      <c:pt idx="6834">
                        <c:v>2.2855439814796599</c:v>
                      </c:pt>
                      <c:pt idx="6835">
                        <c:v>2.2857870370338249</c:v>
                      </c:pt>
                      <c:pt idx="6836">
                        <c:v>2.2860300925879899</c:v>
                      </c:pt>
                      <c:pt idx="6837">
                        <c:v>2.2862731481494309</c:v>
                      </c:pt>
                      <c:pt idx="6838">
                        <c:v>2.286516203703596</c:v>
                      </c:pt>
                      <c:pt idx="6839">
                        <c:v>2.286759259257761</c:v>
                      </c:pt>
                      <c:pt idx="6840">
                        <c:v>2.2870023148119261</c:v>
                      </c:pt>
                      <c:pt idx="6841">
                        <c:v>2.2872453703660911</c:v>
                      </c:pt>
                      <c:pt idx="6842">
                        <c:v>2.2874884259275321</c:v>
                      </c:pt>
                      <c:pt idx="6843">
                        <c:v>2.2877314814816971</c:v>
                      </c:pt>
                      <c:pt idx="6844">
                        <c:v>2.2879745370358622</c:v>
                      </c:pt>
                      <c:pt idx="6845">
                        <c:v>2.2882175925900272</c:v>
                      </c:pt>
                      <c:pt idx="6846">
                        <c:v>2.2884606481441923</c:v>
                      </c:pt>
                      <c:pt idx="6847">
                        <c:v>2.2887037037056333</c:v>
                      </c:pt>
                      <c:pt idx="6848">
                        <c:v>2.2889467592597983</c:v>
                      </c:pt>
                      <c:pt idx="6849">
                        <c:v>2.2891898148139633</c:v>
                      </c:pt>
                      <c:pt idx="6850">
                        <c:v>2.2894328703681284</c:v>
                      </c:pt>
                      <c:pt idx="6851">
                        <c:v>2.2896759259222934</c:v>
                      </c:pt>
                      <c:pt idx="6852">
                        <c:v>2.2899189814764584</c:v>
                      </c:pt>
                      <c:pt idx="6853">
                        <c:v>2.2901620370378994</c:v>
                      </c:pt>
                      <c:pt idx="6854">
                        <c:v>2.2904050925920645</c:v>
                      </c:pt>
                      <c:pt idx="6855">
                        <c:v>2.2906481481462295</c:v>
                      </c:pt>
                      <c:pt idx="6856">
                        <c:v>2.2908912037003946</c:v>
                      </c:pt>
                      <c:pt idx="6857">
                        <c:v>2.2911342592545596</c:v>
                      </c:pt>
                      <c:pt idx="6858">
                        <c:v>2.2913773148160006</c:v>
                      </c:pt>
                      <c:pt idx="6859">
                        <c:v>2.2916203703701656</c:v>
                      </c:pt>
                      <c:pt idx="6860">
                        <c:v>2.2918634259243307</c:v>
                      </c:pt>
                      <c:pt idx="6861">
                        <c:v>2.2921064814784957</c:v>
                      </c:pt>
                      <c:pt idx="6862">
                        <c:v>2.2923495370326608</c:v>
                      </c:pt>
                      <c:pt idx="6863">
                        <c:v>2.2925925925941018</c:v>
                      </c:pt>
                      <c:pt idx="6864">
                        <c:v>2.2928356481482668</c:v>
                      </c:pt>
                      <c:pt idx="6865">
                        <c:v>2.2930787037024318</c:v>
                      </c:pt>
                      <c:pt idx="6866">
                        <c:v>2.2933217592565969</c:v>
                      </c:pt>
                      <c:pt idx="6867">
                        <c:v>2.2935648148107619</c:v>
                      </c:pt>
                      <c:pt idx="6868">
                        <c:v>2.2938078703722029</c:v>
                      </c:pt>
                      <c:pt idx="6869">
                        <c:v>2.2940509259263679</c:v>
                      </c:pt>
                      <c:pt idx="6870">
                        <c:v>2.294293981480533</c:v>
                      </c:pt>
                      <c:pt idx="6871">
                        <c:v>2.294537037034698</c:v>
                      </c:pt>
                      <c:pt idx="6872">
                        <c:v>2.2947800925888631</c:v>
                      </c:pt>
                      <c:pt idx="6873">
                        <c:v>2.2950231481430281</c:v>
                      </c:pt>
                      <c:pt idx="6874">
                        <c:v>2.2952662037044691</c:v>
                      </c:pt>
                      <c:pt idx="6875">
                        <c:v>2.2955092592586341</c:v>
                      </c:pt>
                      <c:pt idx="6876">
                        <c:v>2.2957523148127992</c:v>
                      </c:pt>
                      <c:pt idx="6877">
                        <c:v>2.2959953703669642</c:v>
                      </c:pt>
                      <c:pt idx="6878">
                        <c:v>2.2962499999979089</c:v>
                      </c:pt>
                      <c:pt idx="6879">
                        <c:v>2.2964930555520739</c:v>
                      </c:pt>
                      <c:pt idx="6880">
                        <c:v>2.296736111106239</c:v>
                      </c:pt>
                      <c:pt idx="6881">
                        <c:v>2.29697916666768</c:v>
                      </c:pt>
                      <c:pt idx="6882">
                        <c:v>2.297222222221845</c:v>
                      </c:pt>
                      <c:pt idx="6883">
                        <c:v>2.2974652777760101</c:v>
                      </c:pt>
                      <c:pt idx="6884">
                        <c:v>2.2977083333301751</c:v>
                      </c:pt>
                      <c:pt idx="6885">
                        <c:v>2.2979513888843401</c:v>
                      </c:pt>
                      <c:pt idx="6886">
                        <c:v>2.2981944444457811</c:v>
                      </c:pt>
                      <c:pt idx="6887">
                        <c:v>2.2984374999999462</c:v>
                      </c:pt>
                      <c:pt idx="6888">
                        <c:v>2.2986805555541112</c:v>
                      </c:pt>
                      <c:pt idx="6889">
                        <c:v>2.2989236111082763</c:v>
                      </c:pt>
                      <c:pt idx="6890">
                        <c:v>2.2991666666624413</c:v>
                      </c:pt>
                      <c:pt idx="6891">
                        <c:v>2.2994097222238823</c:v>
                      </c:pt>
                      <c:pt idx="6892">
                        <c:v>2.2996527777780473</c:v>
                      </c:pt>
                      <c:pt idx="6893">
                        <c:v>2.2998958333322124</c:v>
                      </c:pt>
                      <c:pt idx="6894">
                        <c:v>2.3001388888863774</c:v>
                      </c:pt>
                      <c:pt idx="6895">
                        <c:v>2.3003819444405424</c:v>
                      </c:pt>
                      <c:pt idx="6896">
                        <c:v>2.3006250000019834</c:v>
                      </c:pt>
                      <c:pt idx="6897">
                        <c:v>2.3008680555561485</c:v>
                      </c:pt>
                      <c:pt idx="6898">
                        <c:v>2.3011111111103135</c:v>
                      </c:pt>
                      <c:pt idx="6899">
                        <c:v>2.3013541666644786</c:v>
                      </c:pt>
                      <c:pt idx="6900">
                        <c:v>2.3015972222186436</c:v>
                      </c:pt>
                      <c:pt idx="6901">
                        <c:v>2.3018402777728086</c:v>
                      </c:pt>
                      <c:pt idx="6902">
                        <c:v>2.3020833333342496</c:v>
                      </c:pt>
                      <c:pt idx="6903">
                        <c:v>2.3023263888884147</c:v>
                      </c:pt>
                      <c:pt idx="6904">
                        <c:v>2.3025694444425797</c:v>
                      </c:pt>
                      <c:pt idx="6905">
                        <c:v>2.3028124999967448</c:v>
                      </c:pt>
                      <c:pt idx="6906">
                        <c:v>2.3030555555509098</c:v>
                      </c:pt>
                      <c:pt idx="6907">
                        <c:v>2.3032986111123508</c:v>
                      </c:pt>
                      <c:pt idx="6908">
                        <c:v>2.3035416666665158</c:v>
                      </c:pt>
                      <c:pt idx="6909">
                        <c:v>2.3037847222206809</c:v>
                      </c:pt>
                      <c:pt idx="6910">
                        <c:v>2.3040277777748459</c:v>
                      </c:pt>
                      <c:pt idx="6911">
                        <c:v>2.3042708333290109</c:v>
                      </c:pt>
                      <c:pt idx="6912">
                        <c:v>2.3045138888904519</c:v>
                      </c:pt>
                      <c:pt idx="6913">
                        <c:v>2.304756944444617</c:v>
                      </c:pt>
                      <c:pt idx="6914">
                        <c:v>2.304999999998782</c:v>
                      </c:pt>
                      <c:pt idx="6915">
                        <c:v>2.3052430555529471</c:v>
                      </c:pt>
                      <c:pt idx="6916">
                        <c:v>2.3054861111071121</c:v>
                      </c:pt>
                      <c:pt idx="6917">
                        <c:v>2.3057291666685531</c:v>
                      </c:pt>
                      <c:pt idx="6918">
                        <c:v>2.3059722222227181</c:v>
                      </c:pt>
                      <c:pt idx="6919">
                        <c:v>2.3062152777768832</c:v>
                      </c:pt>
                      <c:pt idx="6920">
                        <c:v>2.3064583333310482</c:v>
                      </c:pt>
                      <c:pt idx="6921">
                        <c:v>2.3067013888852133</c:v>
                      </c:pt>
                      <c:pt idx="6922">
                        <c:v>2.3069444444393783</c:v>
                      </c:pt>
                      <c:pt idx="6923">
                        <c:v>2.3071875000008193</c:v>
                      </c:pt>
                      <c:pt idx="6924">
                        <c:v>2.3074305555549843</c:v>
                      </c:pt>
                      <c:pt idx="6925">
                        <c:v>2.3076736111091494</c:v>
                      </c:pt>
                      <c:pt idx="6926">
                        <c:v>2.3079282407400941</c:v>
                      </c:pt>
                      <c:pt idx="6927">
                        <c:v>2.3081712962942591</c:v>
                      </c:pt>
                      <c:pt idx="6928">
                        <c:v>2.3084143518484241</c:v>
                      </c:pt>
                      <c:pt idx="6929">
                        <c:v>2.3086574074025892</c:v>
                      </c:pt>
                      <c:pt idx="6930">
                        <c:v>2.3089004629640302</c:v>
                      </c:pt>
                      <c:pt idx="6931">
                        <c:v>2.3091435185181952</c:v>
                      </c:pt>
                      <c:pt idx="6932">
                        <c:v>2.3093865740723603</c:v>
                      </c:pt>
                      <c:pt idx="6933">
                        <c:v>2.3096296296265253</c:v>
                      </c:pt>
                      <c:pt idx="6934">
                        <c:v>2.3098726851806903</c:v>
                      </c:pt>
                      <c:pt idx="6935">
                        <c:v>2.3101157407421313</c:v>
                      </c:pt>
                      <c:pt idx="6936">
                        <c:v>2.3103587962962964</c:v>
                      </c:pt>
                      <c:pt idx="6937">
                        <c:v>2.3106018518504614</c:v>
                      </c:pt>
                      <c:pt idx="6938">
                        <c:v>2.3108449074046264</c:v>
                      </c:pt>
                      <c:pt idx="6939">
                        <c:v>2.3110879629587915</c:v>
                      </c:pt>
                      <c:pt idx="6940">
                        <c:v>2.3113310185202325</c:v>
                      </c:pt>
                      <c:pt idx="6941">
                        <c:v>2.3115740740743975</c:v>
                      </c:pt>
                      <c:pt idx="6942">
                        <c:v>2.3118171296285626</c:v>
                      </c:pt>
                      <c:pt idx="6943">
                        <c:v>2.3120601851827276</c:v>
                      </c:pt>
                      <c:pt idx="6944">
                        <c:v>2.3123032407368926</c:v>
                      </c:pt>
                      <c:pt idx="6945">
                        <c:v>2.3125462962983336</c:v>
                      </c:pt>
                      <c:pt idx="6946">
                        <c:v>2.3127893518524987</c:v>
                      </c:pt>
                      <c:pt idx="6947">
                        <c:v>2.3130324074066637</c:v>
                      </c:pt>
                      <c:pt idx="6948">
                        <c:v>2.3132754629608288</c:v>
                      </c:pt>
                      <c:pt idx="6949">
                        <c:v>2.3135185185149938</c:v>
                      </c:pt>
                      <c:pt idx="6950">
                        <c:v>2.3137615740691588</c:v>
                      </c:pt>
                      <c:pt idx="6951">
                        <c:v>2.3140046296305998</c:v>
                      </c:pt>
                      <c:pt idx="6952">
                        <c:v>2.3142476851847649</c:v>
                      </c:pt>
                      <c:pt idx="6953">
                        <c:v>2.3144907407389299</c:v>
                      </c:pt>
                      <c:pt idx="6954">
                        <c:v>2.3147337962930949</c:v>
                      </c:pt>
                      <c:pt idx="6955">
                        <c:v>2.31497685184726</c:v>
                      </c:pt>
                      <c:pt idx="6956">
                        <c:v>2.315219907408701</c:v>
                      </c:pt>
                      <c:pt idx="6957">
                        <c:v>2.315462962962866</c:v>
                      </c:pt>
                      <c:pt idx="6958">
                        <c:v>2.3157060185170311</c:v>
                      </c:pt>
                      <c:pt idx="6959">
                        <c:v>2.3159490740711961</c:v>
                      </c:pt>
                      <c:pt idx="6960">
                        <c:v>2.3161921296253611</c:v>
                      </c:pt>
                      <c:pt idx="6961">
                        <c:v>2.3164351851868021</c:v>
                      </c:pt>
                      <c:pt idx="6962">
                        <c:v>2.3166782407409672</c:v>
                      </c:pt>
                      <c:pt idx="6963">
                        <c:v>2.3169212962951322</c:v>
                      </c:pt>
                      <c:pt idx="6964">
                        <c:v>2.3171643518492973</c:v>
                      </c:pt>
                      <c:pt idx="6965">
                        <c:v>2.3174074074034623</c:v>
                      </c:pt>
                      <c:pt idx="6966">
                        <c:v>2.3176504629649033</c:v>
                      </c:pt>
                      <c:pt idx="6967">
                        <c:v>2.3178935185190683</c:v>
                      </c:pt>
                      <c:pt idx="6968">
                        <c:v>2.3181365740732334</c:v>
                      </c:pt>
                      <c:pt idx="6969">
                        <c:v>2.3183796296273984</c:v>
                      </c:pt>
                      <c:pt idx="6970">
                        <c:v>2.3186226851815634</c:v>
                      </c:pt>
                      <c:pt idx="6971">
                        <c:v>2.3188657407357285</c:v>
                      </c:pt>
                      <c:pt idx="6972">
                        <c:v>2.3191087962971695</c:v>
                      </c:pt>
                      <c:pt idx="6973">
                        <c:v>2.3193518518513345</c:v>
                      </c:pt>
                      <c:pt idx="6974">
                        <c:v>2.3195949074054996</c:v>
                      </c:pt>
                      <c:pt idx="6975">
                        <c:v>2.3198495370364443</c:v>
                      </c:pt>
                      <c:pt idx="6976">
                        <c:v>2.3200925925906093</c:v>
                      </c:pt>
                      <c:pt idx="6977">
                        <c:v>2.3203356481447743</c:v>
                      </c:pt>
                      <c:pt idx="6978">
                        <c:v>2.3205787036989394</c:v>
                      </c:pt>
                      <c:pt idx="6979">
                        <c:v>2.3208217592603804</c:v>
                      </c:pt>
                      <c:pt idx="6980">
                        <c:v>2.3210648148145454</c:v>
                      </c:pt>
                      <c:pt idx="6981">
                        <c:v>2.3213078703687104</c:v>
                      </c:pt>
                      <c:pt idx="6982">
                        <c:v>2.3215509259228755</c:v>
                      </c:pt>
                      <c:pt idx="6983">
                        <c:v>2.3217939814770405</c:v>
                      </c:pt>
                      <c:pt idx="6984">
                        <c:v>2.3220370370384815</c:v>
                      </c:pt>
                      <c:pt idx="6985">
                        <c:v>2.3222800925926466</c:v>
                      </c:pt>
                      <c:pt idx="6986">
                        <c:v>2.3225231481468116</c:v>
                      </c:pt>
                      <c:pt idx="6987">
                        <c:v>2.3227662037009766</c:v>
                      </c:pt>
                      <c:pt idx="6988">
                        <c:v>2.3230092592551417</c:v>
                      </c:pt>
                      <c:pt idx="6989">
                        <c:v>2.3232523148165827</c:v>
                      </c:pt>
                      <c:pt idx="6990">
                        <c:v>2.3234953703707477</c:v>
                      </c:pt>
                      <c:pt idx="6991">
                        <c:v>2.3237384259249128</c:v>
                      </c:pt>
                      <c:pt idx="6992">
                        <c:v>2.3239814814790778</c:v>
                      </c:pt>
                      <c:pt idx="6993">
                        <c:v>2.3242245370332428</c:v>
                      </c:pt>
                      <c:pt idx="6994">
                        <c:v>2.3244675925946838</c:v>
                      </c:pt>
                      <c:pt idx="6995">
                        <c:v>2.3247106481488489</c:v>
                      </c:pt>
                      <c:pt idx="6996">
                        <c:v>2.3249537037030139</c:v>
                      </c:pt>
                      <c:pt idx="6997">
                        <c:v>2.3251967592571789</c:v>
                      </c:pt>
                      <c:pt idx="6998">
                        <c:v>2.325439814811344</c:v>
                      </c:pt>
                      <c:pt idx="6999">
                        <c:v>2.325682870365509</c:v>
                      </c:pt>
                      <c:pt idx="7000">
                        <c:v>2.32592592592695</c:v>
                      </c:pt>
                      <c:pt idx="7001">
                        <c:v>2.3261689814811151</c:v>
                      </c:pt>
                      <c:pt idx="7002">
                        <c:v>2.3264120370352801</c:v>
                      </c:pt>
                      <c:pt idx="7003">
                        <c:v>2.3266550925894451</c:v>
                      </c:pt>
                      <c:pt idx="7004">
                        <c:v>2.3268981481436102</c:v>
                      </c:pt>
                      <c:pt idx="7005">
                        <c:v>2.3271412037050512</c:v>
                      </c:pt>
                      <c:pt idx="7006">
                        <c:v>2.3273842592592162</c:v>
                      </c:pt>
                      <c:pt idx="7007">
                        <c:v>2.3276273148133813</c:v>
                      </c:pt>
                      <c:pt idx="7008">
                        <c:v>2.3278703703675463</c:v>
                      </c:pt>
                      <c:pt idx="7009">
                        <c:v>2.3281134259217113</c:v>
                      </c:pt>
                      <c:pt idx="7010">
                        <c:v>2.3283564814831523</c:v>
                      </c:pt>
                      <c:pt idx="7011">
                        <c:v>2.3285995370373174</c:v>
                      </c:pt>
                      <c:pt idx="7012">
                        <c:v>2.3288425925914824</c:v>
                      </c:pt>
                      <c:pt idx="7013">
                        <c:v>2.3290856481456474</c:v>
                      </c:pt>
                      <c:pt idx="7014">
                        <c:v>2.3293287036998125</c:v>
                      </c:pt>
                      <c:pt idx="7015">
                        <c:v>2.3295717592612535</c:v>
                      </c:pt>
                      <c:pt idx="7016">
                        <c:v>2.3298148148154185</c:v>
                      </c:pt>
                      <c:pt idx="7017">
                        <c:v>2.3300578703695836</c:v>
                      </c:pt>
                      <c:pt idx="7018">
                        <c:v>2.3303009259237486</c:v>
                      </c:pt>
                      <c:pt idx="7019">
                        <c:v>2.3305439814779136</c:v>
                      </c:pt>
                      <c:pt idx="7020">
                        <c:v>2.3307870370320787</c:v>
                      </c:pt>
                      <c:pt idx="7021">
                        <c:v>2.3310300925935197</c:v>
                      </c:pt>
                      <c:pt idx="7022">
                        <c:v>2.3312731481476847</c:v>
                      </c:pt>
                      <c:pt idx="7023">
                        <c:v>2.3315277777786294</c:v>
                      </c:pt>
                      <c:pt idx="7024">
                        <c:v>2.3317708333327944</c:v>
                      </c:pt>
                      <c:pt idx="7025">
                        <c:v>2.3320138888869595</c:v>
                      </c:pt>
                      <c:pt idx="7026">
                        <c:v>2.3322569444411245</c:v>
                      </c:pt>
                      <c:pt idx="7027">
                        <c:v>2.3324999999952896</c:v>
                      </c:pt>
                      <c:pt idx="7028">
                        <c:v>2.3327430555567306</c:v>
                      </c:pt>
                      <c:pt idx="7029">
                        <c:v>2.3329861111108956</c:v>
                      </c:pt>
                      <c:pt idx="7030">
                        <c:v>2.3332291666650606</c:v>
                      </c:pt>
                      <c:pt idx="7031">
                        <c:v>2.3334722222192257</c:v>
                      </c:pt>
                      <c:pt idx="7032">
                        <c:v>2.3337152777733907</c:v>
                      </c:pt>
                      <c:pt idx="7033">
                        <c:v>2.3339583333348317</c:v>
                      </c:pt>
                      <c:pt idx="7034">
                        <c:v>2.3342013888889968</c:v>
                      </c:pt>
                      <c:pt idx="7035">
                        <c:v>2.3344444444431618</c:v>
                      </c:pt>
                      <c:pt idx="7036">
                        <c:v>2.3346874999973268</c:v>
                      </c:pt>
                      <c:pt idx="7037">
                        <c:v>2.3349305555514919</c:v>
                      </c:pt>
                      <c:pt idx="7038">
                        <c:v>2.3351736111129329</c:v>
                      </c:pt>
                      <c:pt idx="7039">
                        <c:v>2.3354166666670979</c:v>
                      </c:pt>
                      <c:pt idx="7040">
                        <c:v>2.3356597222212629</c:v>
                      </c:pt>
                      <c:pt idx="7041">
                        <c:v>2.335902777775428</c:v>
                      </c:pt>
                      <c:pt idx="7042">
                        <c:v>2.336145833329593</c:v>
                      </c:pt>
                      <c:pt idx="7043">
                        <c:v>2.3363888888837581</c:v>
                      </c:pt>
                      <c:pt idx="7044">
                        <c:v>2.3366319444451991</c:v>
                      </c:pt>
                      <c:pt idx="7045">
                        <c:v>2.3368749999993641</c:v>
                      </c:pt>
                      <c:pt idx="7046">
                        <c:v>2.3371180555535291</c:v>
                      </c:pt>
                      <c:pt idx="7047">
                        <c:v>2.3373611111076942</c:v>
                      </c:pt>
                      <c:pt idx="7048">
                        <c:v>2.3376041666618592</c:v>
                      </c:pt>
                      <c:pt idx="7049">
                        <c:v>2.3378472222233002</c:v>
                      </c:pt>
                      <c:pt idx="7050">
                        <c:v>2.3380902777774653</c:v>
                      </c:pt>
                      <c:pt idx="7051">
                        <c:v>2.3383333333316303</c:v>
                      </c:pt>
                      <c:pt idx="7052">
                        <c:v>2.3385763888857953</c:v>
                      </c:pt>
                      <c:pt idx="7053">
                        <c:v>2.3388194444399604</c:v>
                      </c:pt>
                      <c:pt idx="7054">
                        <c:v>2.3390625000014014</c:v>
                      </c:pt>
                      <c:pt idx="7055">
                        <c:v>2.3393055555555664</c:v>
                      </c:pt>
                      <c:pt idx="7056">
                        <c:v>2.3395486111097314</c:v>
                      </c:pt>
                      <c:pt idx="7057">
                        <c:v>2.3397916666638965</c:v>
                      </c:pt>
                      <c:pt idx="7058">
                        <c:v>2.3400347222180615</c:v>
                      </c:pt>
                      <c:pt idx="7059">
                        <c:v>2.3402777777795025</c:v>
                      </c:pt>
                      <c:pt idx="7060">
                        <c:v>2.3405208333336676</c:v>
                      </c:pt>
                      <c:pt idx="7061">
                        <c:v>2.3407638888878326</c:v>
                      </c:pt>
                      <c:pt idx="7062">
                        <c:v>2.3410069444419976</c:v>
                      </c:pt>
                      <c:pt idx="7063">
                        <c:v>2.3412499999961627</c:v>
                      </c:pt>
                      <c:pt idx="7064">
                        <c:v>2.3414930555576037</c:v>
                      </c:pt>
                      <c:pt idx="7065">
                        <c:v>2.3417361111117687</c:v>
                      </c:pt>
                      <c:pt idx="7066">
                        <c:v>2.3419791666659338</c:v>
                      </c:pt>
                      <c:pt idx="7067">
                        <c:v>2.3422222222200988</c:v>
                      </c:pt>
                      <c:pt idx="7068">
                        <c:v>2.3424652777742638</c:v>
                      </c:pt>
                      <c:pt idx="7069">
                        <c:v>2.3427083333284289</c:v>
                      </c:pt>
                      <c:pt idx="7070">
                        <c:v>2.3429513888898699</c:v>
                      </c:pt>
                      <c:pt idx="7071">
                        <c:v>2.3432060185135386</c:v>
                      </c:pt>
                      <c:pt idx="7072">
                        <c:v>2.3434490740749796</c:v>
                      </c:pt>
                      <c:pt idx="7073">
                        <c:v>2.3436921296291446</c:v>
                      </c:pt>
                      <c:pt idx="7074">
                        <c:v>2.3439351851833097</c:v>
                      </c:pt>
                      <c:pt idx="7075">
                        <c:v>2.3441782407374747</c:v>
                      </c:pt>
                      <c:pt idx="7076">
                        <c:v>2.3444212962916398</c:v>
                      </c:pt>
                      <c:pt idx="7077">
                        <c:v>2.3446643518530808</c:v>
                      </c:pt>
                      <c:pt idx="7078">
                        <c:v>2.3449074074072458</c:v>
                      </c:pt>
                      <c:pt idx="7079">
                        <c:v>2.3451504629614108</c:v>
                      </c:pt>
                      <c:pt idx="7080">
                        <c:v>2.3453935185155759</c:v>
                      </c:pt>
                      <c:pt idx="7081">
                        <c:v>2.3456365740697409</c:v>
                      </c:pt>
                      <c:pt idx="7082">
                        <c:v>2.3458796296311819</c:v>
                      </c:pt>
                      <c:pt idx="7083">
                        <c:v>2.3461226851853469</c:v>
                      </c:pt>
                      <c:pt idx="7084">
                        <c:v>2.346365740739512</c:v>
                      </c:pt>
                      <c:pt idx="7085">
                        <c:v>2.346608796293677</c:v>
                      </c:pt>
                      <c:pt idx="7086">
                        <c:v>2.3468518518478421</c:v>
                      </c:pt>
                      <c:pt idx="7087">
                        <c:v>2.3470949074092831</c:v>
                      </c:pt>
                      <c:pt idx="7088">
                        <c:v>2.3473379629634481</c:v>
                      </c:pt>
                      <c:pt idx="7089">
                        <c:v>2.3475810185176131</c:v>
                      </c:pt>
                      <c:pt idx="7090">
                        <c:v>2.3478240740717782</c:v>
                      </c:pt>
                      <c:pt idx="7091">
                        <c:v>2.3480671296259432</c:v>
                      </c:pt>
                      <c:pt idx="7092">
                        <c:v>2.3483101851801083</c:v>
                      </c:pt>
                      <c:pt idx="7093">
                        <c:v>2.3485532407415493</c:v>
                      </c:pt>
                      <c:pt idx="7094">
                        <c:v>2.3487962962957143</c:v>
                      </c:pt>
                      <c:pt idx="7095">
                        <c:v>2.3490393518498793</c:v>
                      </c:pt>
                      <c:pt idx="7096">
                        <c:v>2.3492824074040444</c:v>
                      </c:pt>
                      <c:pt idx="7097">
                        <c:v>2.3495254629582094</c:v>
                      </c:pt>
                      <c:pt idx="7098">
                        <c:v>2.3497685185196504</c:v>
                      </c:pt>
                      <c:pt idx="7099">
                        <c:v>2.3500115740738154</c:v>
                      </c:pt>
                      <c:pt idx="7100">
                        <c:v>2.3502546296279805</c:v>
                      </c:pt>
                      <c:pt idx="7101">
                        <c:v>2.3504976851821455</c:v>
                      </c:pt>
                      <c:pt idx="7102">
                        <c:v>2.3507407407363106</c:v>
                      </c:pt>
                      <c:pt idx="7103">
                        <c:v>2.3509837962977516</c:v>
                      </c:pt>
                      <c:pt idx="7104">
                        <c:v>2.3512268518519166</c:v>
                      </c:pt>
                      <c:pt idx="7105">
                        <c:v>2.3514699074060816</c:v>
                      </c:pt>
                      <c:pt idx="7106">
                        <c:v>2.3517129629602467</c:v>
                      </c:pt>
                      <c:pt idx="7107">
                        <c:v>2.3519560185144117</c:v>
                      </c:pt>
                      <c:pt idx="7108">
                        <c:v>2.3521990740758527</c:v>
                      </c:pt>
                      <c:pt idx="7109">
                        <c:v>2.3524421296300178</c:v>
                      </c:pt>
                      <c:pt idx="7110">
                        <c:v>2.3526851851841828</c:v>
                      </c:pt>
                      <c:pt idx="7111">
                        <c:v>2.3529282407383478</c:v>
                      </c:pt>
                      <c:pt idx="7112">
                        <c:v>2.3531712962925129</c:v>
                      </c:pt>
                      <c:pt idx="7113">
                        <c:v>2.3534143518539539</c:v>
                      </c:pt>
                      <c:pt idx="7114">
                        <c:v>2.3536574074081189</c:v>
                      </c:pt>
                      <c:pt idx="7115">
                        <c:v>2.3539004629622839</c:v>
                      </c:pt>
                      <c:pt idx="7116">
                        <c:v>2.354143518516449</c:v>
                      </c:pt>
                      <c:pt idx="7117">
                        <c:v>2.354386574070614</c:v>
                      </c:pt>
                      <c:pt idx="7118">
                        <c:v>2.3546296296247791</c:v>
                      </c:pt>
                      <c:pt idx="7119">
                        <c:v>2.3548842592557238</c:v>
                      </c:pt>
                      <c:pt idx="7120">
                        <c:v>2.3551273148098888</c:v>
                      </c:pt>
                      <c:pt idx="7121">
                        <c:v>2.3553703703713298</c:v>
                      </c:pt>
                      <c:pt idx="7122">
                        <c:v>2.3556134259254948</c:v>
                      </c:pt>
                      <c:pt idx="7123">
                        <c:v>2.3558564814796599</c:v>
                      </c:pt>
                      <c:pt idx="7124">
                        <c:v>2.3560995370338249</c:v>
                      </c:pt>
                      <c:pt idx="7125">
                        <c:v>2.3563425925879899</c:v>
                      </c:pt>
                      <c:pt idx="7126">
                        <c:v>2.3565856481494309</c:v>
                      </c:pt>
                      <c:pt idx="7127">
                        <c:v>2.356828703703596</c:v>
                      </c:pt>
                      <c:pt idx="7128">
                        <c:v>2.357071759257761</c:v>
                      </c:pt>
                      <c:pt idx="7129">
                        <c:v>2.3573148148119261</c:v>
                      </c:pt>
                      <c:pt idx="7130">
                        <c:v>2.3575578703660911</c:v>
                      </c:pt>
                      <c:pt idx="7131">
                        <c:v>2.3578009259275321</c:v>
                      </c:pt>
                      <c:pt idx="7132">
                        <c:v>2.3580439814816971</c:v>
                      </c:pt>
                      <c:pt idx="7133">
                        <c:v>2.3582870370358622</c:v>
                      </c:pt>
                      <c:pt idx="7134">
                        <c:v>2.3585300925900272</c:v>
                      </c:pt>
                      <c:pt idx="7135">
                        <c:v>2.3587731481441923</c:v>
                      </c:pt>
                      <c:pt idx="7136">
                        <c:v>2.3590162037056333</c:v>
                      </c:pt>
                      <c:pt idx="7137">
                        <c:v>2.3592592592597983</c:v>
                      </c:pt>
                      <c:pt idx="7138">
                        <c:v>2.3595023148139633</c:v>
                      </c:pt>
                      <c:pt idx="7139">
                        <c:v>2.3597453703681284</c:v>
                      </c:pt>
                      <c:pt idx="7140">
                        <c:v>2.3599884259222934</c:v>
                      </c:pt>
                      <c:pt idx="7141">
                        <c:v>2.3602314814764584</c:v>
                      </c:pt>
                      <c:pt idx="7142">
                        <c:v>2.3604745370378994</c:v>
                      </c:pt>
                      <c:pt idx="7143">
                        <c:v>2.3607175925920645</c:v>
                      </c:pt>
                      <c:pt idx="7144">
                        <c:v>2.3609606481462295</c:v>
                      </c:pt>
                      <c:pt idx="7145">
                        <c:v>2.3612037037003946</c:v>
                      </c:pt>
                      <c:pt idx="7146">
                        <c:v>2.3614467592545596</c:v>
                      </c:pt>
                      <c:pt idx="7147">
                        <c:v>2.3616898148160006</c:v>
                      </c:pt>
                      <c:pt idx="7148">
                        <c:v>2.3619328703701656</c:v>
                      </c:pt>
                      <c:pt idx="7149">
                        <c:v>2.3621759259243307</c:v>
                      </c:pt>
                      <c:pt idx="7150">
                        <c:v>2.3624189814784957</c:v>
                      </c:pt>
                      <c:pt idx="7151">
                        <c:v>2.3626620370326608</c:v>
                      </c:pt>
                      <c:pt idx="7152">
                        <c:v>2.3629050925941018</c:v>
                      </c:pt>
                      <c:pt idx="7153">
                        <c:v>2.3631481481482668</c:v>
                      </c:pt>
                      <c:pt idx="7154">
                        <c:v>2.3633912037024318</c:v>
                      </c:pt>
                      <c:pt idx="7155">
                        <c:v>2.3636342592565969</c:v>
                      </c:pt>
                      <c:pt idx="7156">
                        <c:v>2.3638773148107619</c:v>
                      </c:pt>
                      <c:pt idx="7157">
                        <c:v>2.3641203703722029</c:v>
                      </c:pt>
                      <c:pt idx="7158">
                        <c:v>2.3643634259263679</c:v>
                      </c:pt>
                      <c:pt idx="7159">
                        <c:v>2.364606481480533</c:v>
                      </c:pt>
                      <c:pt idx="7160">
                        <c:v>2.364849537034698</c:v>
                      </c:pt>
                      <c:pt idx="7161">
                        <c:v>2.3650925925888631</c:v>
                      </c:pt>
                      <c:pt idx="7162">
                        <c:v>2.3653356481430281</c:v>
                      </c:pt>
                      <c:pt idx="7163">
                        <c:v>2.3655787037044691</c:v>
                      </c:pt>
                      <c:pt idx="7164">
                        <c:v>2.3658217592586341</c:v>
                      </c:pt>
                      <c:pt idx="7165">
                        <c:v>2.3660648148127992</c:v>
                      </c:pt>
                      <c:pt idx="7166">
                        <c:v>2.3663078703669642</c:v>
                      </c:pt>
                      <c:pt idx="7167">
                        <c:v>2.3665624999979089</c:v>
                      </c:pt>
                      <c:pt idx="7168">
                        <c:v>2.3668055555520739</c:v>
                      </c:pt>
                      <c:pt idx="7169">
                        <c:v>2.367048611106239</c:v>
                      </c:pt>
                      <c:pt idx="7170">
                        <c:v>2.36729166666768</c:v>
                      </c:pt>
                      <c:pt idx="7171">
                        <c:v>2.367534722221845</c:v>
                      </c:pt>
                      <c:pt idx="7172">
                        <c:v>2.3677777777760101</c:v>
                      </c:pt>
                      <c:pt idx="7173">
                        <c:v>2.3680208333301751</c:v>
                      </c:pt>
                      <c:pt idx="7174">
                        <c:v>2.3682638888843401</c:v>
                      </c:pt>
                      <c:pt idx="7175">
                        <c:v>2.3685069444457811</c:v>
                      </c:pt>
                      <c:pt idx="7176">
                        <c:v>2.3687499999999462</c:v>
                      </c:pt>
                      <c:pt idx="7177">
                        <c:v>2.3689930555541112</c:v>
                      </c:pt>
                      <c:pt idx="7178">
                        <c:v>2.3692361111082763</c:v>
                      </c:pt>
                      <c:pt idx="7179">
                        <c:v>2.3694791666624413</c:v>
                      </c:pt>
                      <c:pt idx="7180">
                        <c:v>2.3697222222238823</c:v>
                      </c:pt>
                      <c:pt idx="7181">
                        <c:v>2.3699652777780473</c:v>
                      </c:pt>
                      <c:pt idx="7182">
                        <c:v>2.3702083333322124</c:v>
                      </c:pt>
                      <c:pt idx="7183">
                        <c:v>2.3704513888863774</c:v>
                      </c:pt>
                      <c:pt idx="7184">
                        <c:v>2.3706944444405424</c:v>
                      </c:pt>
                      <c:pt idx="7185">
                        <c:v>2.3709375000019834</c:v>
                      </c:pt>
                      <c:pt idx="7186">
                        <c:v>2.3711805555561485</c:v>
                      </c:pt>
                      <c:pt idx="7187">
                        <c:v>2.3714236111103135</c:v>
                      </c:pt>
                      <c:pt idx="7188">
                        <c:v>2.3716666666644786</c:v>
                      </c:pt>
                      <c:pt idx="7189">
                        <c:v>2.3719097222186436</c:v>
                      </c:pt>
                      <c:pt idx="7190">
                        <c:v>2.3721527777728086</c:v>
                      </c:pt>
                      <c:pt idx="7191">
                        <c:v>2.3723958333342496</c:v>
                      </c:pt>
                      <c:pt idx="7192">
                        <c:v>2.3726388888884147</c:v>
                      </c:pt>
                      <c:pt idx="7193">
                        <c:v>2.3728819444425797</c:v>
                      </c:pt>
                      <c:pt idx="7194">
                        <c:v>2.3731249999967448</c:v>
                      </c:pt>
                      <c:pt idx="7195">
                        <c:v>2.3733680555509098</c:v>
                      </c:pt>
                      <c:pt idx="7196">
                        <c:v>2.3736111111123508</c:v>
                      </c:pt>
                      <c:pt idx="7197">
                        <c:v>2.3738541666665158</c:v>
                      </c:pt>
                      <c:pt idx="7198">
                        <c:v>2.3740972222206809</c:v>
                      </c:pt>
                      <c:pt idx="7199">
                        <c:v>2.3743402777748459</c:v>
                      </c:pt>
                      <c:pt idx="7200">
                        <c:v>2.3745833333290109</c:v>
                      </c:pt>
                      <c:pt idx="7201">
                        <c:v>2.3748263888904519</c:v>
                      </c:pt>
                      <c:pt idx="7202">
                        <c:v>2.375069444444617</c:v>
                      </c:pt>
                      <c:pt idx="7203">
                        <c:v>2.375312499998782</c:v>
                      </c:pt>
                      <c:pt idx="7204">
                        <c:v>2.3755555555529471</c:v>
                      </c:pt>
                      <c:pt idx="7205">
                        <c:v>2.3757986111071121</c:v>
                      </c:pt>
                      <c:pt idx="7206">
                        <c:v>2.3760416666685531</c:v>
                      </c:pt>
                      <c:pt idx="7207">
                        <c:v>2.3762847222227181</c:v>
                      </c:pt>
                      <c:pt idx="7208">
                        <c:v>2.3765277777768832</c:v>
                      </c:pt>
                      <c:pt idx="7209">
                        <c:v>2.3767708333310482</c:v>
                      </c:pt>
                      <c:pt idx="7210">
                        <c:v>2.3770138888852133</c:v>
                      </c:pt>
                      <c:pt idx="7211">
                        <c:v>2.3772569444393783</c:v>
                      </c:pt>
                      <c:pt idx="7212">
                        <c:v>2.3775000000008193</c:v>
                      </c:pt>
                      <c:pt idx="7213">
                        <c:v>2.3777430555549843</c:v>
                      </c:pt>
                      <c:pt idx="7214">
                        <c:v>2.3779861111091494</c:v>
                      </c:pt>
                      <c:pt idx="7215">
                        <c:v>2.3782407407400941</c:v>
                      </c:pt>
                      <c:pt idx="7216">
                        <c:v>2.3784837962942591</c:v>
                      </c:pt>
                      <c:pt idx="7217">
                        <c:v>2.3787268518484241</c:v>
                      </c:pt>
                      <c:pt idx="7218">
                        <c:v>2.3789699074025892</c:v>
                      </c:pt>
                      <c:pt idx="7219">
                        <c:v>2.3792129629640302</c:v>
                      </c:pt>
                      <c:pt idx="7220">
                        <c:v>2.3794560185181952</c:v>
                      </c:pt>
                      <c:pt idx="7221">
                        <c:v>2.3796990740723603</c:v>
                      </c:pt>
                      <c:pt idx="7222">
                        <c:v>2.3799421296265253</c:v>
                      </c:pt>
                      <c:pt idx="7223">
                        <c:v>2.3801851851806903</c:v>
                      </c:pt>
                      <c:pt idx="7224">
                        <c:v>2.3804282407421313</c:v>
                      </c:pt>
                      <c:pt idx="7225">
                        <c:v>2.3806712962962964</c:v>
                      </c:pt>
                      <c:pt idx="7226">
                        <c:v>2.3809143518504614</c:v>
                      </c:pt>
                      <c:pt idx="7227">
                        <c:v>2.3811574074046264</c:v>
                      </c:pt>
                      <c:pt idx="7228">
                        <c:v>2.3814004629587915</c:v>
                      </c:pt>
                      <c:pt idx="7229">
                        <c:v>2.3816435185202325</c:v>
                      </c:pt>
                      <c:pt idx="7230">
                        <c:v>2.3818865740743975</c:v>
                      </c:pt>
                      <c:pt idx="7231">
                        <c:v>2.3821296296285626</c:v>
                      </c:pt>
                      <c:pt idx="7232">
                        <c:v>2.3823726851827276</c:v>
                      </c:pt>
                      <c:pt idx="7233">
                        <c:v>2.3826157407368926</c:v>
                      </c:pt>
                      <c:pt idx="7234">
                        <c:v>2.3828587962983336</c:v>
                      </c:pt>
                      <c:pt idx="7235">
                        <c:v>2.3831018518524987</c:v>
                      </c:pt>
                      <c:pt idx="7236">
                        <c:v>2.3833449074066637</c:v>
                      </c:pt>
                      <c:pt idx="7237">
                        <c:v>2.3835879629608288</c:v>
                      </c:pt>
                      <c:pt idx="7238">
                        <c:v>2.3838310185149938</c:v>
                      </c:pt>
                      <c:pt idx="7239">
                        <c:v>2.3840740740691588</c:v>
                      </c:pt>
                      <c:pt idx="7240">
                        <c:v>2.3843171296305998</c:v>
                      </c:pt>
                      <c:pt idx="7241">
                        <c:v>2.3845601851847649</c:v>
                      </c:pt>
                      <c:pt idx="7242">
                        <c:v>2.3848032407389299</c:v>
                      </c:pt>
                      <c:pt idx="7243">
                        <c:v>2.3850462962930949</c:v>
                      </c:pt>
                      <c:pt idx="7244">
                        <c:v>2.38528935184726</c:v>
                      </c:pt>
                      <c:pt idx="7245">
                        <c:v>2.385532407408701</c:v>
                      </c:pt>
                      <c:pt idx="7246">
                        <c:v>2.385775462962866</c:v>
                      </c:pt>
                      <c:pt idx="7247">
                        <c:v>2.3860185185170311</c:v>
                      </c:pt>
                      <c:pt idx="7248">
                        <c:v>2.3862615740711961</c:v>
                      </c:pt>
                      <c:pt idx="7249">
                        <c:v>2.3865046296253611</c:v>
                      </c:pt>
                      <c:pt idx="7250">
                        <c:v>2.3867476851868021</c:v>
                      </c:pt>
                      <c:pt idx="7251">
                        <c:v>2.3869907407409672</c:v>
                      </c:pt>
                      <c:pt idx="7252">
                        <c:v>2.3872337962951322</c:v>
                      </c:pt>
                      <c:pt idx="7253">
                        <c:v>2.3874768518492973</c:v>
                      </c:pt>
                      <c:pt idx="7254">
                        <c:v>2.3877199074034623</c:v>
                      </c:pt>
                      <c:pt idx="7255">
                        <c:v>2.3879629629649033</c:v>
                      </c:pt>
                      <c:pt idx="7256">
                        <c:v>2.3882060185190683</c:v>
                      </c:pt>
                      <c:pt idx="7257">
                        <c:v>2.3884490740732334</c:v>
                      </c:pt>
                      <c:pt idx="7258">
                        <c:v>2.3886921296273984</c:v>
                      </c:pt>
                      <c:pt idx="7259">
                        <c:v>2.3889351851815634</c:v>
                      </c:pt>
                      <c:pt idx="7260">
                        <c:v>2.3891782407357285</c:v>
                      </c:pt>
                      <c:pt idx="7261">
                        <c:v>2.3894212962971695</c:v>
                      </c:pt>
                      <c:pt idx="7262">
                        <c:v>2.3896643518513345</c:v>
                      </c:pt>
                      <c:pt idx="7263">
                        <c:v>2.3899189814822792</c:v>
                      </c:pt>
                      <c:pt idx="7264">
                        <c:v>2.3901620370364443</c:v>
                      </c:pt>
                      <c:pt idx="7265">
                        <c:v>2.3904050925906093</c:v>
                      </c:pt>
                      <c:pt idx="7266">
                        <c:v>2.3906481481447743</c:v>
                      </c:pt>
                      <c:pt idx="7267">
                        <c:v>2.3908912036989394</c:v>
                      </c:pt>
                      <c:pt idx="7268">
                        <c:v>2.3911342592603804</c:v>
                      </c:pt>
                      <c:pt idx="7269">
                        <c:v>2.3913773148145454</c:v>
                      </c:pt>
                      <c:pt idx="7270">
                        <c:v>2.3916203703687104</c:v>
                      </c:pt>
                      <c:pt idx="7271">
                        <c:v>2.3918634259228755</c:v>
                      </c:pt>
                      <c:pt idx="7272">
                        <c:v>2.3921064814770405</c:v>
                      </c:pt>
                      <c:pt idx="7273">
                        <c:v>2.3923495370384815</c:v>
                      </c:pt>
                      <c:pt idx="7274">
                        <c:v>2.3925925925926466</c:v>
                      </c:pt>
                      <c:pt idx="7275">
                        <c:v>2.3928356481468116</c:v>
                      </c:pt>
                      <c:pt idx="7276">
                        <c:v>2.3930787037009766</c:v>
                      </c:pt>
                      <c:pt idx="7277">
                        <c:v>2.3933217592551417</c:v>
                      </c:pt>
                      <c:pt idx="7278">
                        <c:v>2.3935648148165827</c:v>
                      </c:pt>
                      <c:pt idx="7279">
                        <c:v>2.3938078703707477</c:v>
                      </c:pt>
                      <c:pt idx="7280">
                        <c:v>2.3940509259249128</c:v>
                      </c:pt>
                      <c:pt idx="7281">
                        <c:v>2.3942939814790778</c:v>
                      </c:pt>
                      <c:pt idx="7282">
                        <c:v>2.3945370370332428</c:v>
                      </c:pt>
                      <c:pt idx="7283">
                        <c:v>2.3947800925946838</c:v>
                      </c:pt>
                      <c:pt idx="7284">
                        <c:v>2.3950231481488489</c:v>
                      </c:pt>
                      <c:pt idx="7285">
                        <c:v>2.3952662037030139</c:v>
                      </c:pt>
                      <c:pt idx="7286">
                        <c:v>2.3955092592571789</c:v>
                      </c:pt>
                      <c:pt idx="7287">
                        <c:v>2.395752314811344</c:v>
                      </c:pt>
                      <c:pt idx="7288">
                        <c:v>2.395995370365509</c:v>
                      </c:pt>
                      <c:pt idx="7289">
                        <c:v>2.39623842592695</c:v>
                      </c:pt>
                      <c:pt idx="7290">
                        <c:v>2.3964814814811151</c:v>
                      </c:pt>
                      <c:pt idx="7291">
                        <c:v>2.3967245370352801</c:v>
                      </c:pt>
                      <c:pt idx="7292">
                        <c:v>2.3969675925894451</c:v>
                      </c:pt>
                      <c:pt idx="7293">
                        <c:v>2.3972106481436102</c:v>
                      </c:pt>
                      <c:pt idx="7294">
                        <c:v>2.3974537037050512</c:v>
                      </c:pt>
                      <c:pt idx="7295">
                        <c:v>2.3976967592592162</c:v>
                      </c:pt>
                      <c:pt idx="7296">
                        <c:v>2.3979398148133813</c:v>
                      </c:pt>
                      <c:pt idx="7297">
                        <c:v>2.3981828703675463</c:v>
                      </c:pt>
                      <c:pt idx="7298">
                        <c:v>2.3984259259217113</c:v>
                      </c:pt>
                      <c:pt idx="7299">
                        <c:v>2.3986689814831523</c:v>
                      </c:pt>
                      <c:pt idx="7300">
                        <c:v>2.3989120370373174</c:v>
                      </c:pt>
                      <c:pt idx="7301">
                        <c:v>2.3991550925914824</c:v>
                      </c:pt>
                      <c:pt idx="7302">
                        <c:v>2.3993981481456474</c:v>
                      </c:pt>
                      <c:pt idx="7303">
                        <c:v>2.3996412036998125</c:v>
                      </c:pt>
                      <c:pt idx="7304">
                        <c:v>2.3998842592612535</c:v>
                      </c:pt>
                      <c:pt idx="7305">
                        <c:v>2.4001273148154185</c:v>
                      </c:pt>
                      <c:pt idx="7306">
                        <c:v>2.4003703703695836</c:v>
                      </c:pt>
                      <c:pt idx="7307">
                        <c:v>2.4006134259237486</c:v>
                      </c:pt>
                      <c:pt idx="7308">
                        <c:v>2.4008564814779136</c:v>
                      </c:pt>
                      <c:pt idx="7309">
                        <c:v>2.4010995370320787</c:v>
                      </c:pt>
                      <c:pt idx="7310">
                        <c:v>2.4013425925935197</c:v>
                      </c:pt>
                      <c:pt idx="7311">
                        <c:v>2.4015972222171884</c:v>
                      </c:pt>
                      <c:pt idx="7312">
                        <c:v>2.4018402777786294</c:v>
                      </c:pt>
                      <c:pt idx="7313">
                        <c:v>2.4020833333327944</c:v>
                      </c:pt>
                      <c:pt idx="7314">
                        <c:v>2.4023263888869595</c:v>
                      </c:pt>
                      <c:pt idx="7315">
                        <c:v>2.4025694444411245</c:v>
                      </c:pt>
                      <c:pt idx="7316">
                        <c:v>2.4028124999952896</c:v>
                      </c:pt>
                      <c:pt idx="7317">
                        <c:v>2.4030555555567306</c:v>
                      </c:pt>
                      <c:pt idx="7318">
                        <c:v>2.4032986111108956</c:v>
                      </c:pt>
                      <c:pt idx="7319">
                        <c:v>2.4035416666650606</c:v>
                      </c:pt>
                      <c:pt idx="7320">
                        <c:v>2.4037847222192257</c:v>
                      </c:pt>
                      <c:pt idx="7321">
                        <c:v>2.4040277777733907</c:v>
                      </c:pt>
                      <c:pt idx="7322">
                        <c:v>2.4042708333348317</c:v>
                      </c:pt>
                      <c:pt idx="7323">
                        <c:v>2.4045138888889968</c:v>
                      </c:pt>
                      <c:pt idx="7324">
                        <c:v>2.4047569444431618</c:v>
                      </c:pt>
                      <c:pt idx="7325">
                        <c:v>2.4049999999973268</c:v>
                      </c:pt>
                      <c:pt idx="7326">
                        <c:v>2.4052430555514919</c:v>
                      </c:pt>
                      <c:pt idx="7327">
                        <c:v>2.4054861111129329</c:v>
                      </c:pt>
                      <c:pt idx="7328">
                        <c:v>2.4057291666670979</c:v>
                      </c:pt>
                      <c:pt idx="7329">
                        <c:v>2.4059722222212629</c:v>
                      </c:pt>
                      <c:pt idx="7330">
                        <c:v>2.406215277775428</c:v>
                      </c:pt>
                      <c:pt idx="7331">
                        <c:v>2.406458333329593</c:v>
                      </c:pt>
                      <c:pt idx="7332">
                        <c:v>2.4067013888837581</c:v>
                      </c:pt>
                      <c:pt idx="7333">
                        <c:v>2.4069444444451991</c:v>
                      </c:pt>
                      <c:pt idx="7334">
                        <c:v>2.4071874999993641</c:v>
                      </c:pt>
                      <c:pt idx="7335">
                        <c:v>2.4074305555535291</c:v>
                      </c:pt>
                      <c:pt idx="7336">
                        <c:v>2.4076736111076942</c:v>
                      </c:pt>
                      <c:pt idx="7337">
                        <c:v>2.4079166666618592</c:v>
                      </c:pt>
                      <c:pt idx="7338">
                        <c:v>2.4081597222233002</c:v>
                      </c:pt>
                      <c:pt idx="7339">
                        <c:v>2.4084027777774653</c:v>
                      </c:pt>
                      <c:pt idx="7340">
                        <c:v>2.4086458333316303</c:v>
                      </c:pt>
                      <c:pt idx="7341">
                        <c:v>2.4088888888857953</c:v>
                      </c:pt>
                      <c:pt idx="7342">
                        <c:v>2.4091319444399604</c:v>
                      </c:pt>
                      <c:pt idx="7343">
                        <c:v>2.4093750000014014</c:v>
                      </c:pt>
                      <c:pt idx="7344">
                        <c:v>2.4096180555555664</c:v>
                      </c:pt>
                      <c:pt idx="7345">
                        <c:v>2.4098611111097314</c:v>
                      </c:pt>
                      <c:pt idx="7346">
                        <c:v>2.4101041666638965</c:v>
                      </c:pt>
                      <c:pt idx="7347">
                        <c:v>2.4103472222180615</c:v>
                      </c:pt>
                      <c:pt idx="7348">
                        <c:v>2.4105902777795025</c:v>
                      </c:pt>
                      <c:pt idx="7349">
                        <c:v>2.4108333333336676</c:v>
                      </c:pt>
                      <c:pt idx="7350">
                        <c:v>2.4110763888878326</c:v>
                      </c:pt>
                      <c:pt idx="7351">
                        <c:v>2.4113194444419976</c:v>
                      </c:pt>
                      <c:pt idx="7352">
                        <c:v>2.4115624999961627</c:v>
                      </c:pt>
                      <c:pt idx="7353">
                        <c:v>2.4118055555576037</c:v>
                      </c:pt>
                      <c:pt idx="7354">
                        <c:v>2.4120486111117687</c:v>
                      </c:pt>
                      <c:pt idx="7355">
                        <c:v>2.4122916666659338</c:v>
                      </c:pt>
                      <c:pt idx="7356">
                        <c:v>2.4125347222200988</c:v>
                      </c:pt>
                      <c:pt idx="7357">
                        <c:v>2.4127777777742638</c:v>
                      </c:pt>
                      <c:pt idx="7358">
                        <c:v>2.4130208333284289</c:v>
                      </c:pt>
                      <c:pt idx="7359">
                        <c:v>2.4132638888898699</c:v>
                      </c:pt>
                      <c:pt idx="7360">
                        <c:v>2.4135185185135386</c:v>
                      </c:pt>
                      <c:pt idx="7361">
                        <c:v>2.4137615740749796</c:v>
                      </c:pt>
                      <c:pt idx="7362">
                        <c:v>2.4140046296291446</c:v>
                      </c:pt>
                      <c:pt idx="7363">
                        <c:v>2.4142476851833097</c:v>
                      </c:pt>
                      <c:pt idx="7364">
                        <c:v>2.4144907407374747</c:v>
                      </c:pt>
                      <c:pt idx="7365">
                        <c:v>2.4147337962916398</c:v>
                      </c:pt>
                      <c:pt idx="7366">
                        <c:v>2.4149768518530808</c:v>
                      </c:pt>
                      <c:pt idx="7367">
                        <c:v>2.4152199074072458</c:v>
                      </c:pt>
                      <c:pt idx="7368">
                        <c:v>2.4154629629614108</c:v>
                      </c:pt>
                      <c:pt idx="7369">
                        <c:v>2.4157060185155759</c:v>
                      </c:pt>
                      <c:pt idx="7370">
                        <c:v>2.4159490740697409</c:v>
                      </c:pt>
                      <c:pt idx="7371">
                        <c:v>2.4161921296311819</c:v>
                      </c:pt>
                      <c:pt idx="7372">
                        <c:v>2.4164351851853469</c:v>
                      </c:pt>
                      <c:pt idx="7373">
                        <c:v>2.416678240739512</c:v>
                      </c:pt>
                      <c:pt idx="7374">
                        <c:v>2.416921296293677</c:v>
                      </c:pt>
                      <c:pt idx="7375">
                        <c:v>2.4171643518478421</c:v>
                      </c:pt>
                      <c:pt idx="7376">
                        <c:v>2.4174074074092831</c:v>
                      </c:pt>
                      <c:pt idx="7377">
                        <c:v>2.4176504629634481</c:v>
                      </c:pt>
                      <c:pt idx="7378">
                        <c:v>2.4178935185176131</c:v>
                      </c:pt>
                      <c:pt idx="7379">
                        <c:v>2.4181365740717782</c:v>
                      </c:pt>
                      <c:pt idx="7380">
                        <c:v>2.4183796296259432</c:v>
                      </c:pt>
                      <c:pt idx="7381">
                        <c:v>2.4186226851801083</c:v>
                      </c:pt>
                      <c:pt idx="7382">
                        <c:v>2.4188657407415493</c:v>
                      </c:pt>
                      <c:pt idx="7383">
                        <c:v>2.4191087962957143</c:v>
                      </c:pt>
                      <c:pt idx="7384">
                        <c:v>2.4193518518498793</c:v>
                      </c:pt>
                      <c:pt idx="7385">
                        <c:v>2.4195949074040444</c:v>
                      </c:pt>
                      <c:pt idx="7386">
                        <c:v>2.4198379629582094</c:v>
                      </c:pt>
                      <c:pt idx="7387">
                        <c:v>2.4200810185196504</c:v>
                      </c:pt>
                      <c:pt idx="7388">
                        <c:v>2.4203240740738154</c:v>
                      </c:pt>
                      <c:pt idx="7389">
                        <c:v>2.4205671296279805</c:v>
                      </c:pt>
                      <c:pt idx="7390">
                        <c:v>2.4208101851821455</c:v>
                      </c:pt>
                      <c:pt idx="7391">
                        <c:v>2.4210532407363106</c:v>
                      </c:pt>
                      <c:pt idx="7392">
                        <c:v>2.4212962962977516</c:v>
                      </c:pt>
                      <c:pt idx="7393">
                        <c:v>2.4215393518519166</c:v>
                      </c:pt>
                      <c:pt idx="7394">
                        <c:v>2.4217824074060816</c:v>
                      </c:pt>
                      <c:pt idx="7395">
                        <c:v>2.4220254629602467</c:v>
                      </c:pt>
                      <c:pt idx="7396">
                        <c:v>2.4222685185144117</c:v>
                      </c:pt>
                      <c:pt idx="7397">
                        <c:v>2.4225115740758527</c:v>
                      </c:pt>
                      <c:pt idx="7398">
                        <c:v>2.4227546296300178</c:v>
                      </c:pt>
                      <c:pt idx="7399">
                        <c:v>2.4229976851841828</c:v>
                      </c:pt>
                      <c:pt idx="7400">
                        <c:v>2.4232407407383478</c:v>
                      </c:pt>
                      <c:pt idx="7401">
                        <c:v>2.4234837962925129</c:v>
                      </c:pt>
                      <c:pt idx="7402">
                        <c:v>2.4237268518539539</c:v>
                      </c:pt>
                      <c:pt idx="7403">
                        <c:v>2.4239699074081189</c:v>
                      </c:pt>
                      <c:pt idx="7404">
                        <c:v>2.4242129629622839</c:v>
                      </c:pt>
                      <c:pt idx="7405">
                        <c:v>2.424456018516449</c:v>
                      </c:pt>
                      <c:pt idx="7406">
                        <c:v>2.424699074070614</c:v>
                      </c:pt>
                      <c:pt idx="7407">
                        <c:v>2.4249421296247791</c:v>
                      </c:pt>
                      <c:pt idx="7408">
                        <c:v>2.4251967592557238</c:v>
                      </c:pt>
                      <c:pt idx="7409">
                        <c:v>2.4254398148098888</c:v>
                      </c:pt>
                      <c:pt idx="7410">
                        <c:v>2.4256828703713298</c:v>
                      </c:pt>
                      <c:pt idx="7411">
                        <c:v>2.4259259259254948</c:v>
                      </c:pt>
                      <c:pt idx="7412">
                        <c:v>2.4261689814796599</c:v>
                      </c:pt>
                      <c:pt idx="7413">
                        <c:v>2.4264120370338249</c:v>
                      </c:pt>
                      <c:pt idx="7414">
                        <c:v>2.4266550925879899</c:v>
                      </c:pt>
                      <c:pt idx="7415">
                        <c:v>2.4268981481494309</c:v>
                      </c:pt>
                      <c:pt idx="7416">
                        <c:v>2.427141203703596</c:v>
                      </c:pt>
                      <c:pt idx="7417">
                        <c:v>2.427384259257761</c:v>
                      </c:pt>
                      <c:pt idx="7418">
                        <c:v>2.4276273148119261</c:v>
                      </c:pt>
                      <c:pt idx="7419">
                        <c:v>2.4278703703660911</c:v>
                      </c:pt>
                      <c:pt idx="7420">
                        <c:v>2.4281134259275321</c:v>
                      </c:pt>
                      <c:pt idx="7421">
                        <c:v>2.4283564814816971</c:v>
                      </c:pt>
                      <c:pt idx="7422">
                        <c:v>2.4285995370358622</c:v>
                      </c:pt>
                      <c:pt idx="7423">
                        <c:v>2.4288425925900272</c:v>
                      </c:pt>
                      <c:pt idx="7424">
                        <c:v>2.4290856481441923</c:v>
                      </c:pt>
                      <c:pt idx="7425">
                        <c:v>2.4293287037056333</c:v>
                      </c:pt>
                      <c:pt idx="7426">
                        <c:v>2.4295717592597983</c:v>
                      </c:pt>
                      <c:pt idx="7427">
                        <c:v>2.4298148148139633</c:v>
                      </c:pt>
                      <c:pt idx="7428">
                        <c:v>2.4300578703681284</c:v>
                      </c:pt>
                      <c:pt idx="7429">
                        <c:v>2.4303009259222934</c:v>
                      </c:pt>
                      <c:pt idx="7430">
                        <c:v>2.4305439814764584</c:v>
                      </c:pt>
                      <c:pt idx="7431">
                        <c:v>2.4307870370378994</c:v>
                      </c:pt>
                      <c:pt idx="7432">
                        <c:v>2.4310300925920645</c:v>
                      </c:pt>
                      <c:pt idx="7433">
                        <c:v>2.4312731481462295</c:v>
                      </c:pt>
                      <c:pt idx="7434">
                        <c:v>2.4315162037003946</c:v>
                      </c:pt>
                      <c:pt idx="7435">
                        <c:v>2.4317592592545596</c:v>
                      </c:pt>
                      <c:pt idx="7436">
                        <c:v>2.4320023148160006</c:v>
                      </c:pt>
                      <c:pt idx="7437">
                        <c:v>2.4322453703701656</c:v>
                      </c:pt>
                      <c:pt idx="7438">
                        <c:v>2.4324884259243307</c:v>
                      </c:pt>
                      <c:pt idx="7439">
                        <c:v>2.4327314814784957</c:v>
                      </c:pt>
                      <c:pt idx="7440">
                        <c:v>2.4329745370326608</c:v>
                      </c:pt>
                      <c:pt idx="7441">
                        <c:v>2.4332175925941018</c:v>
                      </c:pt>
                      <c:pt idx="7442">
                        <c:v>2.4334606481482668</c:v>
                      </c:pt>
                      <c:pt idx="7443">
                        <c:v>2.4337037037024318</c:v>
                      </c:pt>
                      <c:pt idx="7444">
                        <c:v>2.4339467592565969</c:v>
                      </c:pt>
                      <c:pt idx="7445">
                        <c:v>2.4341898148107619</c:v>
                      </c:pt>
                      <c:pt idx="7446">
                        <c:v>2.4344328703722029</c:v>
                      </c:pt>
                      <c:pt idx="7447">
                        <c:v>2.4346759259263679</c:v>
                      </c:pt>
                      <c:pt idx="7448">
                        <c:v>2.434918981480533</c:v>
                      </c:pt>
                      <c:pt idx="7449">
                        <c:v>2.435162037034698</c:v>
                      </c:pt>
                      <c:pt idx="7450">
                        <c:v>2.4354050925888631</c:v>
                      </c:pt>
                      <c:pt idx="7451">
                        <c:v>2.4356481481430281</c:v>
                      </c:pt>
                      <c:pt idx="7452">
                        <c:v>2.4358912037044691</c:v>
                      </c:pt>
                      <c:pt idx="7453">
                        <c:v>2.4361342592586341</c:v>
                      </c:pt>
                      <c:pt idx="7454">
                        <c:v>2.4363773148127992</c:v>
                      </c:pt>
                      <c:pt idx="7455">
                        <c:v>2.4366203703669642</c:v>
                      </c:pt>
                      <c:pt idx="7456">
                        <c:v>2.4368749999979089</c:v>
                      </c:pt>
                      <c:pt idx="7457">
                        <c:v>2.4371180555520739</c:v>
                      </c:pt>
                      <c:pt idx="7458">
                        <c:v>2.437361111106239</c:v>
                      </c:pt>
                      <c:pt idx="7459">
                        <c:v>2.43760416666768</c:v>
                      </c:pt>
                      <c:pt idx="7460">
                        <c:v>2.437847222221845</c:v>
                      </c:pt>
                      <c:pt idx="7461">
                        <c:v>2.4380902777760101</c:v>
                      </c:pt>
                      <c:pt idx="7462">
                        <c:v>2.4383333333301751</c:v>
                      </c:pt>
                      <c:pt idx="7463">
                        <c:v>2.4385763888843401</c:v>
                      </c:pt>
                      <c:pt idx="7464">
                        <c:v>2.4388194444457811</c:v>
                      </c:pt>
                      <c:pt idx="7465">
                        <c:v>2.4390624999999462</c:v>
                      </c:pt>
                      <c:pt idx="7466">
                        <c:v>2.4393055555541112</c:v>
                      </c:pt>
                      <c:pt idx="7467">
                        <c:v>2.4395486111082763</c:v>
                      </c:pt>
                      <c:pt idx="7468">
                        <c:v>2.4397916666624413</c:v>
                      </c:pt>
                      <c:pt idx="7469">
                        <c:v>2.4400347222238823</c:v>
                      </c:pt>
                      <c:pt idx="7470">
                        <c:v>2.4402777777780473</c:v>
                      </c:pt>
                      <c:pt idx="7471">
                        <c:v>2.4405208333322124</c:v>
                      </c:pt>
                      <c:pt idx="7472">
                        <c:v>2.4407638888863774</c:v>
                      </c:pt>
                      <c:pt idx="7473">
                        <c:v>2.4410069444405424</c:v>
                      </c:pt>
                      <c:pt idx="7474">
                        <c:v>2.4412500000019834</c:v>
                      </c:pt>
                      <c:pt idx="7475">
                        <c:v>2.4414930555561485</c:v>
                      </c:pt>
                      <c:pt idx="7476">
                        <c:v>2.4417361111103135</c:v>
                      </c:pt>
                      <c:pt idx="7477">
                        <c:v>2.4419791666644786</c:v>
                      </c:pt>
                      <c:pt idx="7478">
                        <c:v>2.4422222222186436</c:v>
                      </c:pt>
                      <c:pt idx="7479">
                        <c:v>2.4424652777728086</c:v>
                      </c:pt>
                      <c:pt idx="7480">
                        <c:v>2.4427083333342496</c:v>
                      </c:pt>
                      <c:pt idx="7481">
                        <c:v>2.4429513888884147</c:v>
                      </c:pt>
                      <c:pt idx="7482">
                        <c:v>2.4431944444425797</c:v>
                      </c:pt>
                      <c:pt idx="7483">
                        <c:v>2.4434374999967448</c:v>
                      </c:pt>
                      <c:pt idx="7484">
                        <c:v>2.4436805555509098</c:v>
                      </c:pt>
                      <c:pt idx="7485">
                        <c:v>2.4439236111123508</c:v>
                      </c:pt>
                      <c:pt idx="7486">
                        <c:v>2.4441666666665158</c:v>
                      </c:pt>
                      <c:pt idx="7487">
                        <c:v>2.4444097222206809</c:v>
                      </c:pt>
                      <c:pt idx="7488">
                        <c:v>2.4446527777748459</c:v>
                      </c:pt>
                      <c:pt idx="7489">
                        <c:v>2.4448958333290109</c:v>
                      </c:pt>
                      <c:pt idx="7490">
                        <c:v>2.4451388888904519</c:v>
                      </c:pt>
                      <c:pt idx="7491">
                        <c:v>2.445381944444617</c:v>
                      </c:pt>
                      <c:pt idx="7492">
                        <c:v>2.445624999998782</c:v>
                      </c:pt>
                      <c:pt idx="7493">
                        <c:v>2.4458680555529471</c:v>
                      </c:pt>
                      <c:pt idx="7494">
                        <c:v>2.4461111111071121</c:v>
                      </c:pt>
                      <c:pt idx="7495">
                        <c:v>2.4463541666685531</c:v>
                      </c:pt>
                      <c:pt idx="7496">
                        <c:v>2.4465972222227181</c:v>
                      </c:pt>
                      <c:pt idx="7497">
                        <c:v>2.4468402777768832</c:v>
                      </c:pt>
                      <c:pt idx="7498">
                        <c:v>2.4470833333310482</c:v>
                      </c:pt>
                      <c:pt idx="7499">
                        <c:v>2.4473263888852133</c:v>
                      </c:pt>
                      <c:pt idx="7500">
                        <c:v>2.4475694444393783</c:v>
                      </c:pt>
                      <c:pt idx="7501">
                        <c:v>2.4478125000008193</c:v>
                      </c:pt>
                      <c:pt idx="7502">
                        <c:v>2.4480555555549843</c:v>
                      </c:pt>
                      <c:pt idx="7503">
                        <c:v>2.4482986111091494</c:v>
                      </c:pt>
                      <c:pt idx="7504">
                        <c:v>2.4485532407400941</c:v>
                      </c:pt>
                      <c:pt idx="7505">
                        <c:v>2.4487962962942591</c:v>
                      </c:pt>
                      <c:pt idx="7506">
                        <c:v>2.4490393518484241</c:v>
                      </c:pt>
                      <c:pt idx="7507">
                        <c:v>2.4492824074025892</c:v>
                      </c:pt>
                      <c:pt idx="7508">
                        <c:v>2.4495254629640302</c:v>
                      </c:pt>
                      <c:pt idx="7509">
                        <c:v>2.4497685185181952</c:v>
                      </c:pt>
                      <c:pt idx="7510">
                        <c:v>2.4500115740723603</c:v>
                      </c:pt>
                      <c:pt idx="7511">
                        <c:v>2.4502546296265253</c:v>
                      </c:pt>
                      <c:pt idx="7512">
                        <c:v>2.4504976851806903</c:v>
                      </c:pt>
                      <c:pt idx="7513">
                        <c:v>2.4507407407421313</c:v>
                      </c:pt>
                      <c:pt idx="7514">
                        <c:v>2.4509837962962964</c:v>
                      </c:pt>
                      <c:pt idx="7515">
                        <c:v>2.4512268518504614</c:v>
                      </c:pt>
                      <c:pt idx="7516">
                        <c:v>2.4514699074046264</c:v>
                      </c:pt>
                      <c:pt idx="7517">
                        <c:v>2.4517129629587915</c:v>
                      </c:pt>
                      <c:pt idx="7518">
                        <c:v>2.4519560185202325</c:v>
                      </c:pt>
                      <c:pt idx="7519">
                        <c:v>2.4521990740743975</c:v>
                      </c:pt>
                      <c:pt idx="7520">
                        <c:v>2.4524421296285626</c:v>
                      </c:pt>
                      <c:pt idx="7521">
                        <c:v>2.4526851851827276</c:v>
                      </c:pt>
                      <c:pt idx="7522">
                        <c:v>2.4529282407368926</c:v>
                      </c:pt>
                      <c:pt idx="7523">
                        <c:v>2.4531712962983336</c:v>
                      </c:pt>
                      <c:pt idx="7524">
                        <c:v>2.4534143518524987</c:v>
                      </c:pt>
                      <c:pt idx="7525">
                        <c:v>2.4536574074066637</c:v>
                      </c:pt>
                      <c:pt idx="7526">
                        <c:v>2.4539004629608288</c:v>
                      </c:pt>
                      <c:pt idx="7527">
                        <c:v>2.4541435185149938</c:v>
                      </c:pt>
                      <c:pt idx="7528">
                        <c:v>2.4543865740691588</c:v>
                      </c:pt>
                      <c:pt idx="7529">
                        <c:v>2.4546296296305998</c:v>
                      </c:pt>
                      <c:pt idx="7530">
                        <c:v>2.4548726851847649</c:v>
                      </c:pt>
                      <c:pt idx="7531">
                        <c:v>2.4551157407389299</c:v>
                      </c:pt>
                      <c:pt idx="7532">
                        <c:v>2.4553587962930949</c:v>
                      </c:pt>
                      <c:pt idx="7533">
                        <c:v>2.45560185184726</c:v>
                      </c:pt>
                      <c:pt idx="7534">
                        <c:v>2.455844907408701</c:v>
                      </c:pt>
                      <c:pt idx="7535">
                        <c:v>2.456087962962866</c:v>
                      </c:pt>
                      <c:pt idx="7536">
                        <c:v>2.4563310185170311</c:v>
                      </c:pt>
                      <c:pt idx="7537">
                        <c:v>2.4565740740711961</c:v>
                      </c:pt>
                      <c:pt idx="7538">
                        <c:v>2.4568171296253611</c:v>
                      </c:pt>
                      <c:pt idx="7539">
                        <c:v>2.4570601851868021</c:v>
                      </c:pt>
                      <c:pt idx="7540">
                        <c:v>2.4573032407409672</c:v>
                      </c:pt>
                      <c:pt idx="7541">
                        <c:v>2.4575462962951322</c:v>
                      </c:pt>
                      <c:pt idx="7542">
                        <c:v>2.4577893518492973</c:v>
                      </c:pt>
                      <c:pt idx="7543">
                        <c:v>2.4580324074034623</c:v>
                      </c:pt>
                      <c:pt idx="7544">
                        <c:v>2.4582754629649033</c:v>
                      </c:pt>
                      <c:pt idx="7545">
                        <c:v>2.4585185185190683</c:v>
                      </c:pt>
                      <c:pt idx="7546">
                        <c:v>2.4587615740732334</c:v>
                      </c:pt>
                      <c:pt idx="7547">
                        <c:v>2.4590046296273984</c:v>
                      </c:pt>
                      <c:pt idx="7548">
                        <c:v>2.4592476851815634</c:v>
                      </c:pt>
                      <c:pt idx="7549">
                        <c:v>2.4594907407357285</c:v>
                      </c:pt>
                      <c:pt idx="7550">
                        <c:v>2.4597337962971695</c:v>
                      </c:pt>
                      <c:pt idx="7551">
                        <c:v>2.4599768518513345</c:v>
                      </c:pt>
                      <c:pt idx="7552">
                        <c:v>2.4602314814822792</c:v>
                      </c:pt>
                      <c:pt idx="7553">
                        <c:v>2.4604745370364443</c:v>
                      </c:pt>
                      <c:pt idx="7554">
                        <c:v>2.4607175925906093</c:v>
                      </c:pt>
                      <c:pt idx="7555">
                        <c:v>2.4609606481447743</c:v>
                      </c:pt>
                      <c:pt idx="7556">
                        <c:v>2.4612037036989394</c:v>
                      </c:pt>
                      <c:pt idx="7557">
                        <c:v>2.4614467592603804</c:v>
                      </c:pt>
                      <c:pt idx="7558">
                        <c:v>2.4616898148145454</c:v>
                      </c:pt>
                      <c:pt idx="7559">
                        <c:v>2.4619328703687104</c:v>
                      </c:pt>
                      <c:pt idx="7560">
                        <c:v>2.4621759259228755</c:v>
                      </c:pt>
                      <c:pt idx="7561">
                        <c:v>2.4624189814770405</c:v>
                      </c:pt>
                      <c:pt idx="7562">
                        <c:v>2.4626620370384815</c:v>
                      </c:pt>
                      <c:pt idx="7563">
                        <c:v>2.4629050925926466</c:v>
                      </c:pt>
                      <c:pt idx="7564">
                        <c:v>2.4631481481468116</c:v>
                      </c:pt>
                      <c:pt idx="7565">
                        <c:v>2.4633912037009766</c:v>
                      </c:pt>
                      <c:pt idx="7566">
                        <c:v>2.4636342592551417</c:v>
                      </c:pt>
                      <c:pt idx="7567">
                        <c:v>2.4638773148165827</c:v>
                      </c:pt>
                      <c:pt idx="7568">
                        <c:v>2.4641203703707477</c:v>
                      </c:pt>
                      <c:pt idx="7569">
                        <c:v>2.4643634259249128</c:v>
                      </c:pt>
                      <c:pt idx="7570">
                        <c:v>2.4646064814790778</c:v>
                      </c:pt>
                      <c:pt idx="7571">
                        <c:v>2.4648495370332428</c:v>
                      </c:pt>
                      <c:pt idx="7572">
                        <c:v>2.4650925925946838</c:v>
                      </c:pt>
                      <c:pt idx="7573">
                        <c:v>2.4653356481488489</c:v>
                      </c:pt>
                      <c:pt idx="7574">
                        <c:v>2.4655787037030139</c:v>
                      </c:pt>
                      <c:pt idx="7575">
                        <c:v>2.4658217592571789</c:v>
                      </c:pt>
                      <c:pt idx="7576">
                        <c:v>2.466064814811344</c:v>
                      </c:pt>
                      <c:pt idx="7577">
                        <c:v>2.466307870365509</c:v>
                      </c:pt>
                      <c:pt idx="7578">
                        <c:v>2.46655092592695</c:v>
                      </c:pt>
                      <c:pt idx="7579">
                        <c:v>2.4667939814811151</c:v>
                      </c:pt>
                      <c:pt idx="7580">
                        <c:v>2.4670370370352801</c:v>
                      </c:pt>
                      <c:pt idx="7581">
                        <c:v>2.4672800925894451</c:v>
                      </c:pt>
                      <c:pt idx="7582">
                        <c:v>2.4675231481436102</c:v>
                      </c:pt>
                      <c:pt idx="7583">
                        <c:v>2.4677662037050512</c:v>
                      </c:pt>
                      <c:pt idx="7584">
                        <c:v>2.4680092592592162</c:v>
                      </c:pt>
                      <c:pt idx="7585">
                        <c:v>2.4682523148133813</c:v>
                      </c:pt>
                      <c:pt idx="7586">
                        <c:v>2.4684953703675463</c:v>
                      </c:pt>
                      <c:pt idx="7587">
                        <c:v>2.4687384259217113</c:v>
                      </c:pt>
                      <c:pt idx="7588">
                        <c:v>2.4689814814831523</c:v>
                      </c:pt>
                      <c:pt idx="7589">
                        <c:v>2.4692245370373174</c:v>
                      </c:pt>
                      <c:pt idx="7590">
                        <c:v>2.4694675925914824</c:v>
                      </c:pt>
                      <c:pt idx="7591">
                        <c:v>2.4697106481456474</c:v>
                      </c:pt>
                      <c:pt idx="7592">
                        <c:v>2.4699537036998125</c:v>
                      </c:pt>
                      <c:pt idx="7593">
                        <c:v>2.4701967592612535</c:v>
                      </c:pt>
                      <c:pt idx="7594">
                        <c:v>2.4704398148154185</c:v>
                      </c:pt>
                      <c:pt idx="7595">
                        <c:v>2.4706828703695836</c:v>
                      </c:pt>
                      <c:pt idx="7596">
                        <c:v>2.4709259259237486</c:v>
                      </c:pt>
                      <c:pt idx="7597">
                        <c:v>2.4711689814779136</c:v>
                      </c:pt>
                      <c:pt idx="7598">
                        <c:v>2.4714120370320787</c:v>
                      </c:pt>
                      <c:pt idx="7599">
                        <c:v>2.4716550925935197</c:v>
                      </c:pt>
                      <c:pt idx="7600">
                        <c:v>2.4718981481476847</c:v>
                      </c:pt>
                      <c:pt idx="7601">
                        <c:v>2.4721527777786294</c:v>
                      </c:pt>
                      <c:pt idx="7602">
                        <c:v>2.4723958333327944</c:v>
                      </c:pt>
                      <c:pt idx="7603">
                        <c:v>2.4726388888869595</c:v>
                      </c:pt>
                      <c:pt idx="7604">
                        <c:v>2.4728819444411245</c:v>
                      </c:pt>
                      <c:pt idx="7605">
                        <c:v>2.4731249999952896</c:v>
                      </c:pt>
                      <c:pt idx="7606">
                        <c:v>2.4733680555567306</c:v>
                      </c:pt>
                      <c:pt idx="7607">
                        <c:v>2.4736111111108956</c:v>
                      </c:pt>
                      <c:pt idx="7608">
                        <c:v>2.4738541666650606</c:v>
                      </c:pt>
                      <c:pt idx="7609">
                        <c:v>2.4740972222192257</c:v>
                      </c:pt>
                      <c:pt idx="7610">
                        <c:v>2.4743402777733907</c:v>
                      </c:pt>
                      <c:pt idx="7611">
                        <c:v>2.4745833333348317</c:v>
                      </c:pt>
                      <c:pt idx="7612">
                        <c:v>2.4748263888889968</c:v>
                      </c:pt>
                      <c:pt idx="7613">
                        <c:v>2.4750694444431618</c:v>
                      </c:pt>
                      <c:pt idx="7614">
                        <c:v>2.4753124999973268</c:v>
                      </c:pt>
                      <c:pt idx="7615">
                        <c:v>2.4755555555514919</c:v>
                      </c:pt>
                      <c:pt idx="7616">
                        <c:v>2.4757986111129329</c:v>
                      </c:pt>
                      <c:pt idx="7617">
                        <c:v>2.4760416666670979</c:v>
                      </c:pt>
                      <c:pt idx="7618">
                        <c:v>2.4762847222212629</c:v>
                      </c:pt>
                      <c:pt idx="7619">
                        <c:v>2.476527777775428</c:v>
                      </c:pt>
                      <c:pt idx="7620">
                        <c:v>2.476770833329593</c:v>
                      </c:pt>
                      <c:pt idx="7621">
                        <c:v>2.4770138888837581</c:v>
                      </c:pt>
                      <c:pt idx="7622">
                        <c:v>2.4772569444451991</c:v>
                      </c:pt>
                      <c:pt idx="7623">
                        <c:v>2.4774999999993641</c:v>
                      </c:pt>
                      <c:pt idx="7624">
                        <c:v>2.4777430555535291</c:v>
                      </c:pt>
                      <c:pt idx="7625">
                        <c:v>2.4779861111076942</c:v>
                      </c:pt>
                      <c:pt idx="7626">
                        <c:v>2.4782291666618592</c:v>
                      </c:pt>
                      <c:pt idx="7627">
                        <c:v>2.4784722222233002</c:v>
                      </c:pt>
                      <c:pt idx="7628">
                        <c:v>2.4787152777774653</c:v>
                      </c:pt>
                      <c:pt idx="7629">
                        <c:v>2.4789583333316303</c:v>
                      </c:pt>
                      <c:pt idx="7630">
                        <c:v>2.4792013888857953</c:v>
                      </c:pt>
                      <c:pt idx="7631">
                        <c:v>2.4794444444399604</c:v>
                      </c:pt>
                      <c:pt idx="7632">
                        <c:v>2.4796875000014014</c:v>
                      </c:pt>
                      <c:pt idx="7633">
                        <c:v>2.4799305555555664</c:v>
                      </c:pt>
                      <c:pt idx="7634">
                        <c:v>2.4801736111097314</c:v>
                      </c:pt>
                      <c:pt idx="7635">
                        <c:v>2.4804166666638965</c:v>
                      </c:pt>
                      <c:pt idx="7636">
                        <c:v>2.4806597222180615</c:v>
                      </c:pt>
                      <c:pt idx="7637">
                        <c:v>2.4809027777795025</c:v>
                      </c:pt>
                      <c:pt idx="7638">
                        <c:v>2.4811458333336676</c:v>
                      </c:pt>
                      <c:pt idx="7639">
                        <c:v>2.4813888888878326</c:v>
                      </c:pt>
                      <c:pt idx="7640">
                        <c:v>2.4816319444419976</c:v>
                      </c:pt>
                      <c:pt idx="7641">
                        <c:v>2.4818749999961627</c:v>
                      </c:pt>
                      <c:pt idx="7642">
                        <c:v>2.4821180555576037</c:v>
                      </c:pt>
                      <c:pt idx="7643">
                        <c:v>2.4823611111117687</c:v>
                      </c:pt>
                      <c:pt idx="7644">
                        <c:v>2.4826041666659338</c:v>
                      </c:pt>
                      <c:pt idx="7645">
                        <c:v>2.4828472222200988</c:v>
                      </c:pt>
                      <c:pt idx="7646">
                        <c:v>2.4830902777742638</c:v>
                      </c:pt>
                      <c:pt idx="7647">
                        <c:v>2.4833333333284289</c:v>
                      </c:pt>
                      <c:pt idx="7648">
                        <c:v>2.4835763888898699</c:v>
                      </c:pt>
                      <c:pt idx="7649">
                        <c:v>2.4838310185135386</c:v>
                      </c:pt>
                      <c:pt idx="7650">
                        <c:v>2.4840740740749796</c:v>
                      </c:pt>
                      <c:pt idx="7651">
                        <c:v>2.4843171296291446</c:v>
                      </c:pt>
                      <c:pt idx="7652">
                        <c:v>2.4845601851833097</c:v>
                      </c:pt>
                      <c:pt idx="7653">
                        <c:v>2.4848032407374747</c:v>
                      </c:pt>
                      <c:pt idx="7654">
                        <c:v>2.4850462962916398</c:v>
                      </c:pt>
                      <c:pt idx="7655">
                        <c:v>2.4852893518530808</c:v>
                      </c:pt>
                      <c:pt idx="7656">
                        <c:v>2.4855324074072458</c:v>
                      </c:pt>
                      <c:pt idx="7657">
                        <c:v>2.4857754629614108</c:v>
                      </c:pt>
                      <c:pt idx="7658">
                        <c:v>2.4860185185155759</c:v>
                      </c:pt>
                      <c:pt idx="7659">
                        <c:v>2.4862615740697409</c:v>
                      </c:pt>
                      <c:pt idx="7660">
                        <c:v>2.4865046296311819</c:v>
                      </c:pt>
                      <c:pt idx="7661">
                        <c:v>2.4867476851853469</c:v>
                      </c:pt>
                      <c:pt idx="7662">
                        <c:v>2.486990740739512</c:v>
                      </c:pt>
                      <c:pt idx="7663">
                        <c:v>2.487233796293677</c:v>
                      </c:pt>
                      <c:pt idx="7664">
                        <c:v>2.4874768518478421</c:v>
                      </c:pt>
                      <c:pt idx="7665">
                        <c:v>2.4877199074092831</c:v>
                      </c:pt>
                      <c:pt idx="7666">
                        <c:v>2.4879629629634481</c:v>
                      </c:pt>
                      <c:pt idx="7667">
                        <c:v>2.4882060185176131</c:v>
                      </c:pt>
                      <c:pt idx="7668">
                        <c:v>2.4884490740717782</c:v>
                      </c:pt>
                      <c:pt idx="7669">
                        <c:v>2.4886921296259432</c:v>
                      </c:pt>
                      <c:pt idx="7670">
                        <c:v>2.4889351851801083</c:v>
                      </c:pt>
                      <c:pt idx="7671">
                        <c:v>2.4891782407415493</c:v>
                      </c:pt>
                      <c:pt idx="7672">
                        <c:v>2.4894212962957143</c:v>
                      </c:pt>
                      <c:pt idx="7673">
                        <c:v>2.4896643518498793</c:v>
                      </c:pt>
                      <c:pt idx="7674">
                        <c:v>2.4899074074040444</c:v>
                      </c:pt>
                      <c:pt idx="7675">
                        <c:v>2.4901504629582094</c:v>
                      </c:pt>
                      <c:pt idx="7676">
                        <c:v>2.4903935185196504</c:v>
                      </c:pt>
                      <c:pt idx="7677">
                        <c:v>2.4906365740738154</c:v>
                      </c:pt>
                      <c:pt idx="7678">
                        <c:v>2.4908796296279805</c:v>
                      </c:pt>
                      <c:pt idx="7679">
                        <c:v>2.4911226851821455</c:v>
                      </c:pt>
                      <c:pt idx="7680">
                        <c:v>2.4913657407363106</c:v>
                      </c:pt>
                      <c:pt idx="7681">
                        <c:v>2.4916087962977516</c:v>
                      </c:pt>
                      <c:pt idx="7682">
                        <c:v>2.4918518518519166</c:v>
                      </c:pt>
                      <c:pt idx="7683">
                        <c:v>2.4920949074060816</c:v>
                      </c:pt>
                      <c:pt idx="7684">
                        <c:v>2.4923379629602467</c:v>
                      </c:pt>
                      <c:pt idx="7685">
                        <c:v>2.4925810185144117</c:v>
                      </c:pt>
                      <c:pt idx="7686">
                        <c:v>2.4928240740758527</c:v>
                      </c:pt>
                      <c:pt idx="7687">
                        <c:v>2.4930671296300178</c:v>
                      </c:pt>
                      <c:pt idx="7688">
                        <c:v>2.4933101851841828</c:v>
                      </c:pt>
                      <c:pt idx="7689">
                        <c:v>2.4935532407383478</c:v>
                      </c:pt>
                      <c:pt idx="7690">
                        <c:v>2.4937962962925129</c:v>
                      </c:pt>
                      <c:pt idx="7691">
                        <c:v>2.4940393518539539</c:v>
                      </c:pt>
                      <c:pt idx="7692">
                        <c:v>2.4942824074081189</c:v>
                      </c:pt>
                      <c:pt idx="7693">
                        <c:v>2.4945254629622839</c:v>
                      </c:pt>
                      <c:pt idx="7694">
                        <c:v>2.494768518516449</c:v>
                      </c:pt>
                      <c:pt idx="7695">
                        <c:v>2.495011574070614</c:v>
                      </c:pt>
                      <c:pt idx="7696">
                        <c:v>2.4952546296247791</c:v>
                      </c:pt>
                      <c:pt idx="7697">
                        <c:v>2.4955092592557238</c:v>
                      </c:pt>
                      <c:pt idx="7698">
                        <c:v>2.4957523148098888</c:v>
                      </c:pt>
                      <c:pt idx="7699">
                        <c:v>2.4959953703713298</c:v>
                      </c:pt>
                      <c:pt idx="7700">
                        <c:v>2.4962384259254948</c:v>
                      </c:pt>
                      <c:pt idx="7701">
                        <c:v>2.4964814814796599</c:v>
                      </c:pt>
                      <c:pt idx="7702">
                        <c:v>2.4967245370338249</c:v>
                      </c:pt>
                      <c:pt idx="7703">
                        <c:v>2.4969675925879899</c:v>
                      </c:pt>
                      <c:pt idx="7704">
                        <c:v>2.4972106481494309</c:v>
                      </c:pt>
                      <c:pt idx="7705">
                        <c:v>2.497453703703596</c:v>
                      </c:pt>
                      <c:pt idx="7706">
                        <c:v>2.497696759257761</c:v>
                      </c:pt>
                      <c:pt idx="7707">
                        <c:v>2.4979398148119261</c:v>
                      </c:pt>
                      <c:pt idx="7708">
                        <c:v>2.4981828703660911</c:v>
                      </c:pt>
                      <c:pt idx="7709">
                        <c:v>2.4984259259275321</c:v>
                      </c:pt>
                      <c:pt idx="7710">
                        <c:v>2.4986689814816971</c:v>
                      </c:pt>
                      <c:pt idx="7711">
                        <c:v>2.4989120370358622</c:v>
                      </c:pt>
                      <c:pt idx="7712">
                        <c:v>2.4991550925900272</c:v>
                      </c:pt>
                      <c:pt idx="7713">
                        <c:v>2.4993981481441923</c:v>
                      </c:pt>
                      <c:pt idx="7714">
                        <c:v>2.4996412037056333</c:v>
                      </c:pt>
                      <c:pt idx="7715">
                        <c:v>2.4998842592597983</c:v>
                      </c:pt>
                      <c:pt idx="7716">
                        <c:v>2.5001273148139633</c:v>
                      </c:pt>
                      <c:pt idx="7717">
                        <c:v>2.5003703703681284</c:v>
                      </c:pt>
                      <c:pt idx="7718">
                        <c:v>2.5006134259222934</c:v>
                      </c:pt>
                      <c:pt idx="7719">
                        <c:v>2.5008564814764584</c:v>
                      </c:pt>
                      <c:pt idx="7720">
                        <c:v>2.5010995370378994</c:v>
                      </c:pt>
                      <c:pt idx="7721">
                        <c:v>2.5013425925920645</c:v>
                      </c:pt>
                      <c:pt idx="7722">
                        <c:v>2.5015856481462295</c:v>
                      </c:pt>
                      <c:pt idx="7723">
                        <c:v>2.5018287037003946</c:v>
                      </c:pt>
                      <c:pt idx="7724">
                        <c:v>2.5020717592545596</c:v>
                      </c:pt>
                      <c:pt idx="7725">
                        <c:v>2.5023148148160006</c:v>
                      </c:pt>
                      <c:pt idx="7726">
                        <c:v>2.5025578703701656</c:v>
                      </c:pt>
                      <c:pt idx="7727">
                        <c:v>2.5028009259243307</c:v>
                      </c:pt>
                      <c:pt idx="7728">
                        <c:v>2.5030439814784957</c:v>
                      </c:pt>
                      <c:pt idx="7729">
                        <c:v>2.5032870370326608</c:v>
                      </c:pt>
                      <c:pt idx="7730">
                        <c:v>2.5035300925941018</c:v>
                      </c:pt>
                      <c:pt idx="7731">
                        <c:v>2.5037731481482668</c:v>
                      </c:pt>
                      <c:pt idx="7732">
                        <c:v>2.5040162037024318</c:v>
                      </c:pt>
                      <c:pt idx="7733">
                        <c:v>2.5042592592565969</c:v>
                      </c:pt>
                      <c:pt idx="7734">
                        <c:v>2.5045023148107619</c:v>
                      </c:pt>
                      <c:pt idx="7735">
                        <c:v>2.5047453703722029</c:v>
                      </c:pt>
                      <c:pt idx="7736">
                        <c:v>2.5049884259263679</c:v>
                      </c:pt>
                      <c:pt idx="7737">
                        <c:v>2.505231481480533</c:v>
                      </c:pt>
                      <c:pt idx="7738">
                        <c:v>2.505474537034698</c:v>
                      </c:pt>
                      <c:pt idx="7739">
                        <c:v>2.5057175925888631</c:v>
                      </c:pt>
                      <c:pt idx="7740">
                        <c:v>2.5059606481430281</c:v>
                      </c:pt>
                      <c:pt idx="7741">
                        <c:v>2.5062037037044691</c:v>
                      </c:pt>
                      <c:pt idx="7742">
                        <c:v>2.5064467592586341</c:v>
                      </c:pt>
                      <c:pt idx="7743">
                        <c:v>2.5066898148127992</c:v>
                      </c:pt>
                      <c:pt idx="7744">
                        <c:v>2.5069328703669642</c:v>
                      </c:pt>
                      <c:pt idx="7745">
                        <c:v>2.5071874999979089</c:v>
                      </c:pt>
                      <c:pt idx="7746">
                        <c:v>2.5074305555520739</c:v>
                      </c:pt>
                      <c:pt idx="7747">
                        <c:v>2.507673611106239</c:v>
                      </c:pt>
                      <c:pt idx="7748">
                        <c:v>2.50791666666768</c:v>
                      </c:pt>
                      <c:pt idx="7749">
                        <c:v>2.508159722221845</c:v>
                      </c:pt>
                      <c:pt idx="7750">
                        <c:v>2.5084027777760101</c:v>
                      </c:pt>
                      <c:pt idx="7751">
                        <c:v>2.5086458333301751</c:v>
                      </c:pt>
                      <c:pt idx="7752">
                        <c:v>2.5088888888843401</c:v>
                      </c:pt>
                      <c:pt idx="7753">
                        <c:v>2.5091319444457811</c:v>
                      </c:pt>
                      <c:pt idx="7754">
                        <c:v>2.5093749999999462</c:v>
                      </c:pt>
                      <c:pt idx="7755">
                        <c:v>2.5096180555541112</c:v>
                      </c:pt>
                      <c:pt idx="7756">
                        <c:v>2.5098611111082763</c:v>
                      </c:pt>
                      <c:pt idx="7757">
                        <c:v>2.5101041666624413</c:v>
                      </c:pt>
                      <c:pt idx="7758">
                        <c:v>2.5103472222238823</c:v>
                      </c:pt>
                      <c:pt idx="7759">
                        <c:v>2.5105902777780473</c:v>
                      </c:pt>
                      <c:pt idx="7760">
                        <c:v>2.5108333333322124</c:v>
                      </c:pt>
                      <c:pt idx="7761">
                        <c:v>2.5110763888863774</c:v>
                      </c:pt>
                      <c:pt idx="7762">
                        <c:v>2.5113194444405424</c:v>
                      </c:pt>
                      <c:pt idx="7763">
                        <c:v>2.5115625000019834</c:v>
                      </c:pt>
                      <c:pt idx="7764">
                        <c:v>2.5118055555561485</c:v>
                      </c:pt>
                      <c:pt idx="7765">
                        <c:v>2.5120486111103135</c:v>
                      </c:pt>
                      <c:pt idx="7766">
                        <c:v>2.5122916666644786</c:v>
                      </c:pt>
                      <c:pt idx="7767">
                        <c:v>2.5125347222186436</c:v>
                      </c:pt>
                      <c:pt idx="7768">
                        <c:v>2.5127777777728086</c:v>
                      </c:pt>
                      <c:pt idx="7769">
                        <c:v>2.5130208333342496</c:v>
                      </c:pt>
                      <c:pt idx="7770">
                        <c:v>2.5132638888884147</c:v>
                      </c:pt>
                      <c:pt idx="7771">
                        <c:v>2.5135069444425797</c:v>
                      </c:pt>
                      <c:pt idx="7772">
                        <c:v>2.5137499999967448</c:v>
                      </c:pt>
                      <c:pt idx="7773">
                        <c:v>2.5139930555509098</c:v>
                      </c:pt>
                      <c:pt idx="7774">
                        <c:v>2.5142361111123508</c:v>
                      </c:pt>
                      <c:pt idx="7775">
                        <c:v>2.5144791666665158</c:v>
                      </c:pt>
                      <c:pt idx="7776">
                        <c:v>2.5147222222206809</c:v>
                      </c:pt>
                      <c:pt idx="7777">
                        <c:v>2.5149652777748459</c:v>
                      </c:pt>
                      <c:pt idx="7778">
                        <c:v>2.5152083333290109</c:v>
                      </c:pt>
                      <c:pt idx="7779">
                        <c:v>2.5154513888904519</c:v>
                      </c:pt>
                      <c:pt idx="7780">
                        <c:v>2.515694444444617</c:v>
                      </c:pt>
                      <c:pt idx="7781">
                        <c:v>2.515937499998782</c:v>
                      </c:pt>
                      <c:pt idx="7782">
                        <c:v>2.5161805555529471</c:v>
                      </c:pt>
                      <c:pt idx="7783">
                        <c:v>2.5164236111071121</c:v>
                      </c:pt>
                      <c:pt idx="7784">
                        <c:v>2.5166666666685531</c:v>
                      </c:pt>
                      <c:pt idx="7785">
                        <c:v>2.5169097222227181</c:v>
                      </c:pt>
                      <c:pt idx="7786">
                        <c:v>2.5171527777768832</c:v>
                      </c:pt>
                      <c:pt idx="7787">
                        <c:v>2.5173958333310482</c:v>
                      </c:pt>
                      <c:pt idx="7788">
                        <c:v>2.5176388888852133</c:v>
                      </c:pt>
                      <c:pt idx="7789">
                        <c:v>2.5178819444393783</c:v>
                      </c:pt>
                      <c:pt idx="7790">
                        <c:v>2.5181250000008193</c:v>
                      </c:pt>
                      <c:pt idx="7791">
                        <c:v>2.5183680555549843</c:v>
                      </c:pt>
                      <c:pt idx="7792">
                        <c:v>2.5186111111091494</c:v>
                      </c:pt>
                      <c:pt idx="7793">
                        <c:v>2.5188657407400941</c:v>
                      </c:pt>
                      <c:pt idx="7794">
                        <c:v>2.5191087962942591</c:v>
                      </c:pt>
                      <c:pt idx="7795">
                        <c:v>2.5193518518484241</c:v>
                      </c:pt>
                      <c:pt idx="7796">
                        <c:v>2.5195949074025892</c:v>
                      </c:pt>
                      <c:pt idx="7797">
                        <c:v>2.5198379629640302</c:v>
                      </c:pt>
                      <c:pt idx="7798">
                        <c:v>2.5200810185181952</c:v>
                      </c:pt>
                      <c:pt idx="7799">
                        <c:v>2.5203240740723603</c:v>
                      </c:pt>
                      <c:pt idx="7800">
                        <c:v>2.5205671296265253</c:v>
                      </c:pt>
                      <c:pt idx="7801">
                        <c:v>2.5208101851806903</c:v>
                      </c:pt>
                      <c:pt idx="7802">
                        <c:v>2.5210532407421313</c:v>
                      </c:pt>
                      <c:pt idx="7803">
                        <c:v>2.5212962962962964</c:v>
                      </c:pt>
                      <c:pt idx="7804">
                        <c:v>2.5215393518504614</c:v>
                      </c:pt>
                      <c:pt idx="7805">
                        <c:v>2.5217824074046264</c:v>
                      </c:pt>
                      <c:pt idx="7806">
                        <c:v>2.5220254629587915</c:v>
                      </c:pt>
                      <c:pt idx="7807">
                        <c:v>2.5222685185202325</c:v>
                      </c:pt>
                      <c:pt idx="7808">
                        <c:v>2.5225115740743975</c:v>
                      </c:pt>
                      <c:pt idx="7809">
                        <c:v>2.5227546296285626</c:v>
                      </c:pt>
                      <c:pt idx="7810">
                        <c:v>2.5229976851827276</c:v>
                      </c:pt>
                      <c:pt idx="7811">
                        <c:v>2.5232407407368926</c:v>
                      </c:pt>
                      <c:pt idx="7812">
                        <c:v>2.5234837962983336</c:v>
                      </c:pt>
                      <c:pt idx="7813">
                        <c:v>2.5237268518524987</c:v>
                      </c:pt>
                      <c:pt idx="7814">
                        <c:v>2.5239699074066637</c:v>
                      </c:pt>
                      <c:pt idx="7815">
                        <c:v>2.5242129629608288</c:v>
                      </c:pt>
                      <c:pt idx="7816">
                        <c:v>2.5244560185149938</c:v>
                      </c:pt>
                      <c:pt idx="7817">
                        <c:v>2.5246990740691588</c:v>
                      </c:pt>
                      <c:pt idx="7818">
                        <c:v>2.5249421296305998</c:v>
                      </c:pt>
                      <c:pt idx="7819">
                        <c:v>2.5251851851847649</c:v>
                      </c:pt>
                      <c:pt idx="7820">
                        <c:v>2.5254282407389299</c:v>
                      </c:pt>
                      <c:pt idx="7821">
                        <c:v>2.5256712962930949</c:v>
                      </c:pt>
                      <c:pt idx="7822">
                        <c:v>2.52591435184726</c:v>
                      </c:pt>
                      <c:pt idx="7823">
                        <c:v>2.526157407408701</c:v>
                      </c:pt>
                      <c:pt idx="7824">
                        <c:v>2.526400462962866</c:v>
                      </c:pt>
                      <c:pt idx="7825">
                        <c:v>2.5266435185170311</c:v>
                      </c:pt>
                      <c:pt idx="7826">
                        <c:v>2.5268865740711961</c:v>
                      </c:pt>
                      <c:pt idx="7827">
                        <c:v>2.5271296296253611</c:v>
                      </c:pt>
                      <c:pt idx="7828">
                        <c:v>2.5273726851868021</c:v>
                      </c:pt>
                      <c:pt idx="7829">
                        <c:v>2.5276157407409672</c:v>
                      </c:pt>
                      <c:pt idx="7830">
                        <c:v>2.5278587962951322</c:v>
                      </c:pt>
                      <c:pt idx="7831">
                        <c:v>2.5281018518492973</c:v>
                      </c:pt>
                      <c:pt idx="7832">
                        <c:v>2.5283449074034623</c:v>
                      </c:pt>
                      <c:pt idx="7833">
                        <c:v>2.5285879629649033</c:v>
                      </c:pt>
                      <c:pt idx="7834">
                        <c:v>2.5288310185190683</c:v>
                      </c:pt>
                      <c:pt idx="7835">
                        <c:v>2.5290740740732334</c:v>
                      </c:pt>
                      <c:pt idx="7836">
                        <c:v>2.5293171296273984</c:v>
                      </c:pt>
                      <c:pt idx="7837">
                        <c:v>2.5295601851815634</c:v>
                      </c:pt>
                      <c:pt idx="7838">
                        <c:v>2.5298032407357285</c:v>
                      </c:pt>
                      <c:pt idx="7839">
                        <c:v>2.5300462962971695</c:v>
                      </c:pt>
                      <c:pt idx="7840">
                        <c:v>2.5302893518513345</c:v>
                      </c:pt>
                      <c:pt idx="7841">
                        <c:v>2.5305324074054996</c:v>
                      </c:pt>
                      <c:pt idx="7842">
                        <c:v>2.5307870370364443</c:v>
                      </c:pt>
                      <c:pt idx="7843">
                        <c:v>2.5310300925906093</c:v>
                      </c:pt>
                      <c:pt idx="7844">
                        <c:v>2.5312731481447743</c:v>
                      </c:pt>
                      <c:pt idx="7845">
                        <c:v>2.5315162036989394</c:v>
                      </c:pt>
                      <c:pt idx="7846">
                        <c:v>2.5317592592603804</c:v>
                      </c:pt>
                      <c:pt idx="7847">
                        <c:v>2.5320023148145454</c:v>
                      </c:pt>
                      <c:pt idx="7848">
                        <c:v>2.5322453703687104</c:v>
                      </c:pt>
                      <c:pt idx="7849">
                        <c:v>2.5324884259228755</c:v>
                      </c:pt>
                      <c:pt idx="7850">
                        <c:v>2.5327314814770405</c:v>
                      </c:pt>
                      <c:pt idx="7851">
                        <c:v>2.5329745370384815</c:v>
                      </c:pt>
                      <c:pt idx="7852">
                        <c:v>2.5332175925926466</c:v>
                      </c:pt>
                      <c:pt idx="7853">
                        <c:v>2.5334606481468116</c:v>
                      </c:pt>
                      <c:pt idx="7854">
                        <c:v>2.5337037037009766</c:v>
                      </c:pt>
                      <c:pt idx="7855">
                        <c:v>2.5339467592551417</c:v>
                      </c:pt>
                      <c:pt idx="7856">
                        <c:v>2.5341898148165827</c:v>
                      </c:pt>
                      <c:pt idx="7857">
                        <c:v>2.5344328703707477</c:v>
                      </c:pt>
                      <c:pt idx="7858">
                        <c:v>2.5346759259249128</c:v>
                      </c:pt>
                      <c:pt idx="7859">
                        <c:v>2.5349189814790778</c:v>
                      </c:pt>
                      <c:pt idx="7860">
                        <c:v>2.5351620370332428</c:v>
                      </c:pt>
                      <c:pt idx="7861">
                        <c:v>2.5354050925946838</c:v>
                      </c:pt>
                      <c:pt idx="7862">
                        <c:v>2.5356481481488489</c:v>
                      </c:pt>
                      <c:pt idx="7863">
                        <c:v>2.5358912037030139</c:v>
                      </c:pt>
                      <c:pt idx="7864">
                        <c:v>2.5361342592571789</c:v>
                      </c:pt>
                      <c:pt idx="7865">
                        <c:v>2.536377314811344</c:v>
                      </c:pt>
                      <c:pt idx="7866">
                        <c:v>2.536620370365509</c:v>
                      </c:pt>
                      <c:pt idx="7867">
                        <c:v>2.53686342592695</c:v>
                      </c:pt>
                      <c:pt idx="7868">
                        <c:v>2.5371064814811151</c:v>
                      </c:pt>
                      <c:pt idx="7869">
                        <c:v>2.5373495370352801</c:v>
                      </c:pt>
                      <c:pt idx="7870">
                        <c:v>2.5375925925894451</c:v>
                      </c:pt>
                      <c:pt idx="7871">
                        <c:v>2.5378356481436102</c:v>
                      </c:pt>
                      <c:pt idx="7872">
                        <c:v>2.5380787037050512</c:v>
                      </c:pt>
                      <c:pt idx="7873">
                        <c:v>2.5383217592592162</c:v>
                      </c:pt>
                      <c:pt idx="7874">
                        <c:v>2.5385648148133813</c:v>
                      </c:pt>
                      <c:pt idx="7875">
                        <c:v>2.5388078703675463</c:v>
                      </c:pt>
                      <c:pt idx="7876">
                        <c:v>2.5390509259217113</c:v>
                      </c:pt>
                      <c:pt idx="7877">
                        <c:v>2.5392939814831523</c:v>
                      </c:pt>
                      <c:pt idx="7878">
                        <c:v>2.5395370370373174</c:v>
                      </c:pt>
                      <c:pt idx="7879">
                        <c:v>2.5397800925914824</c:v>
                      </c:pt>
                      <c:pt idx="7880">
                        <c:v>2.5400231481456474</c:v>
                      </c:pt>
                      <c:pt idx="7881">
                        <c:v>2.5402662036998125</c:v>
                      </c:pt>
                      <c:pt idx="7882">
                        <c:v>2.5405092592612535</c:v>
                      </c:pt>
                      <c:pt idx="7883">
                        <c:v>2.5407523148154185</c:v>
                      </c:pt>
                      <c:pt idx="7884">
                        <c:v>2.5409953703695836</c:v>
                      </c:pt>
                      <c:pt idx="7885">
                        <c:v>2.5412384259237486</c:v>
                      </c:pt>
                      <c:pt idx="7886">
                        <c:v>2.5414814814779136</c:v>
                      </c:pt>
                      <c:pt idx="7887">
                        <c:v>2.5417245370320787</c:v>
                      </c:pt>
                      <c:pt idx="7888">
                        <c:v>2.5419675925935197</c:v>
                      </c:pt>
                      <c:pt idx="7889">
                        <c:v>2.5422106481476847</c:v>
                      </c:pt>
                      <c:pt idx="7890">
                        <c:v>2.5424652777786294</c:v>
                      </c:pt>
                      <c:pt idx="7891">
                        <c:v>2.5427083333327944</c:v>
                      </c:pt>
                      <c:pt idx="7892">
                        <c:v>2.5429513888869595</c:v>
                      </c:pt>
                      <c:pt idx="7893">
                        <c:v>2.5431944444411245</c:v>
                      </c:pt>
                      <c:pt idx="7894">
                        <c:v>2.5434374999952896</c:v>
                      </c:pt>
                      <c:pt idx="7895">
                        <c:v>2.5436805555567306</c:v>
                      </c:pt>
                      <c:pt idx="7896">
                        <c:v>2.5439236111108956</c:v>
                      </c:pt>
                      <c:pt idx="7897">
                        <c:v>2.5441666666650606</c:v>
                      </c:pt>
                      <c:pt idx="7898">
                        <c:v>2.5444097222192257</c:v>
                      </c:pt>
                      <c:pt idx="7899">
                        <c:v>2.5446527777733907</c:v>
                      </c:pt>
                      <c:pt idx="7900">
                        <c:v>2.5448958333348317</c:v>
                      </c:pt>
                      <c:pt idx="7901">
                        <c:v>2.5451388888889968</c:v>
                      </c:pt>
                      <c:pt idx="7902">
                        <c:v>2.5453819444431618</c:v>
                      </c:pt>
                      <c:pt idx="7903">
                        <c:v>2.5456249999973268</c:v>
                      </c:pt>
                      <c:pt idx="7904">
                        <c:v>2.5458680555514919</c:v>
                      </c:pt>
                      <c:pt idx="7905">
                        <c:v>2.5461111111129329</c:v>
                      </c:pt>
                      <c:pt idx="7906">
                        <c:v>2.5463541666670979</c:v>
                      </c:pt>
                      <c:pt idx="7907">
                        <c:v>2.5465972222212629</c:v>
                      </c:pt>
                      <c:pt idx="7908">
                        <c:v>2.546840277775428</c:v>
                      </c:pt>
                      <c:pt idx="7909">
                        <c:v>2.547083333329593</c:v>
                      </c:pt>
                      <c:pt idx="7910">
                        <c:v>2.5473263888837581</c:v>
                      </c:pt>
                      <c:pt idx="7911">
                        <c:v>2.5475694444451991</c:v>
                      </c:pt>
                      <c:pt idx="7912">
                        <c:v>2.5478124999993641</c:v>
                      </c:pt>
                      <c:pt idx="7913">
                        <c:v>2.5480555555535291</c:v>
                      </c:pt>
                      <c:pt idx="7914">
                        <c:v>2.5482986111076942</c:v>
                      </c:pt>
                      <c:pt idx="7915">
                        <c:v>2.5485416666618592</c:v>
                      </c:pt>
                      <c:pt idx="7916">
                        <c:v>2.5487847222233002</c:v>
                      </c:pt>
                      <c:pt idx="7917">
                        <c:v>2.5490277777774653</c:v>
                      </c:pt>
                      <c:pt idx="7918">
                        <c:v>2.5492708333316303</c:v>
                      </c:pt>
                      <c:pt idx="7919">
                        <c:v>2.5495138888857953</c:v>
                      </c:pt>
                      <c:pt idx="7920">
                        <c:v>2.5497569444399604</c:v>
                      </c:pt>
                      <c:pt idx="7921">
                        <c:v>2.5500000000014014</c:v>
                      </c:pt>
                      <c:pt idx="7922">
                        <c:v>2.5502430555555664</c:v>
                      </c:pt>
                      <c:pt idx="7923">
                        <c:v>2.5504861111097314</c:v>
                      </c:pt>
                      <c:pt idx="7924">
                        <c:v>2.5507291666638965</c:v>
                      </c:pt>
                      <c:pt idx="7925">
                        <c:v>2.5509722222180615</c:v>
                      </c:pt>
                      <c:pt idx="7926">
                        <c:v>2.5512152777795025</c:v>
                      </c:pt>
                      <c:pt idx="7927">
                        <c:v>2.5514583333336676</c:v>
                      </c:pt>
                      <c:pt idx="7928">
                        <c:v>2.5517013888878326</c:v>
                      </c:pt>
                      <c:pt idx="7929">
                        <c:v>2.5519444444419976</c:v>
                      </c:pt>
                      <c:pt idx="7930">
                        <c:v>2.5521874999961627</c:v>
                      </c:pt>
                      <c:pt idx="7931">
                        <c:v>2.5524305555576037</c:v>
                      </c:pt>
                      <c:pt idx="7932">
                        <c:v>2.5526736111117687</c:v>
                      </c:pt>
                      <c:pt idx="7933">
                        <c:v>2.5529166666659338</c:v>
                      </c:pt>
                      <c:pt idx="7934">
                        <c:v>2.5531597222200988</c:v>
                      </c:pt>
                      <c:pt idx="7935">
                        <c:v>2.5534027777742638</c:v>
                      </c:pt>
                      <c:pt idx="7936">
                        <c:v>2.5536458333284289</c:v>
                      </c:pt>
                      <c:pt idx="7937">
                        <c:v>2.5538888888898699</c:v>
                      </c:pt>
                      <c:pt idx="7938">
                        <c:v>2.5541435185135386</c:v>
                      </c:pt>
                      <c:pt idx="7939">
                        <c:v>2.5543865740749796</c:v>
                      </c:pt>
                      <c:pt idx="7940">
                        <c:v>2.5546296296291446</c:v>
                      </c:pt>
                      <c:pt idx="7941">
                        <c:v>2.5548726851833097</c:v>
                      </c:pt>
                      <c:pt idx="7942">
                        <c:v>2.5551157407374747</c:v>
                      </c:pt>
                      <c:pt idx="7943">
                        <c:v>2.5553587962916398</c:v>
                      </c:pt>
                      <c:pt idx="7944">
                        <c:v>2.5556018518530808</c:v>
                      </c:pt>
                      <c:pt idx="7945">
                        <c:v>2.5558449074072458</c:v>
                      </c:pt>
                      <c:pt idx="7946">
                        <c:v>2.5560879629614108</c:v>
                      </c:pt>
                      <c:pt idx="7947">
                        <c:v>2.5563310185155759</c:v>
                      </c:pt>
                      <c:pt idx="7948">
                        <c:v>2.5565740740697409</c:v>
                      </c:pt>
                      <c:pt idx="7949">
                        <c:v>2.5568171296311819</c:v>
                      </c:pt>
                      <c:pt idx="7950">
                        <c:v>2.5570601851853469</c:v>
                      </c:pt>
                      <c:pt idx="7951">
                        <c:v>2.557303240739512</c:v>
                      </c:pt>
                      <c:pt idx="7952">
                        <c:v>2.557546296293677</c:v>
                      </c:pt>
                      <c:pt idx="7953">
                        <c:v>2.5577893518478421</c:v>
                      </c:pt>
                      <c:pt idx="7954">
                        <c:v>2.5580324074092831</c:v>
                      </c:pt>
                      <c:pt idx="7955">
                        <c:v>2.5582754629634481</c:v>
                      </c:pt>
                      <c:pt idx="7956">
                        <c:v>2.5585185185176131</c:v>
                      </c:pt>
                      <c:pt idx="7957">
                        <c:v>2.5587615740717782</c:v>
                      </c:pt>
                      <c:pt idx="7958">
                        <c:v>2.5590046296259432</c:v>
                      </c:pt>
                      <c:pt idx="7959">
                        <c:v>2.5592476851801083</c:v>
                      </c:pt>
                      <c:pt idx="7960">
                        <c:v>2.5594907407415493</c:v>
                      </c:pt>
                      <c:pt idx="7961">
                        <c:v>2.5597337962957143</c:v>
                      </c:pt>
                      <c:pt idx="7962">
                        <c:v>2.5599768518498793</c:v>
                      </c:pt>
                      <c:pt idx="7963">
                        <c:v>2.5602199074040444</c:v>
                      </c:pt>
                      <c:pt idx="7964">
                        <c:v>2.5604629629582094</c:v>
                      </c:pt>
                      <c:pt idx="7965">
                        <c:v>2.5607060185196504</c:v>
                      </c:pt>
                      <c:pt idx="7966">
                        <c:v>2.5609490740738154</c:v>
                      </c:pt>
                      <c:pt idx="7967">
                        <c:v>2.5611921296279805</c:v>
                      </c:pt>
                      <c:pt idx="7968">
                        <c:v>2.5614351851821455</c:v>
                      </c:pt>
                      <c:pt idx="7969">
                        <c:v>2.5616782407363106</c:v>
                      </c:pt>
                      <c:pt idx="7970">
                        <c:v>2.5619212962977516</c:v>
                      </c:pt>
                      <c:pt idx="7971">
                        <c:v>2.5621643518519166</c:v>
                      </c:pt>
                      <c:pt idx="7972">
                        <c:v>2.5624074074060816</c:v>
                      </c:pt>
                      <c:pt idx="7973">
                        <c:v>2.5626504629602467</c:v>
                      </c:pt>
                      <c:pt idx="7974">
                        <c:v>2.5628935185144117</c:v>
                      </c:pt>
                      <c:pt idx="7975">
                        <c:v>2.5631365740758527</c:v>
                      </c:pt>
                      <c:pt idx="7976">
                        <c:v>2.5633796296300178</c:v>
                      </c:pt>
                      <c:pt idx="7977">
                        <c:v>2.5636226851841828</c:v>
                      </c:pt>
                      <c:pt idx="7978">
                        <c:v>2.5638657407383478</c:v>
                      </c:pt>
                      <c:pt idx="7979">
                        <c:v>2.5641087962925129</c:v>
                      </c:pt>
                      <c:pt idx="7980">
                        <c:v>2.5643518518539539</c:v>
                      </c:pt>
                      <c:pt idx="7981">
                        <c:v>2.5645949074081189</c:v>
                      </c:pt>
                      <c:pt idx="7982">
                        <c:v>2.5648379629622839</c:v>
                      </c:pt>
                      <c:pt idx="7983">
                        <c:v>2.565081018516449</c:v>
                      </c:pt>
                      <c:pt idx="7984">
                        <c:v>2.565324074070614</c:v>
                      </c:pt>
                      <c:pt idx="7985">
                        <c:v>2.5655671296247791</c:v>
                      </c:pt>
                      <c:pt idx="7986">
                        <c:v>2.5658217592557238</c:v>
                      </c:pt>
                      <c:pt idx="7987">
                        <c:v>2.5660648148098888</c:v>
                      </c:pt>
                      <c:pt idx="7988">
                        <c:v>2.5663078703713298</c:v>
                      </c:pt>
                      <c:pt idx="7989">
                        <c:v>2.5665509259254948</c:v>
                      </c:pt>
                      <c:pt idx="7990">
                        <c:v>2.5667939814796599</c:v>
                      </c:pt>
                      <c:pt idx="7991">
                        <c:v>2.5670370370338249</c:v>
                      </c:pt>
                      <c:pt idx="7992">
                        <c:v>2.5672800925879899</c:v>
                      </c:pt>
                      <c:pt idx="7993">
                        <c:v>2.5675231481494309</c:v>
                      </c:pt>
                      <c:pt idx="7994">
                        <c:v>2.567766203703596</c:v>
                      </c:pt>
                      <c:pt idx="7995">
                        <c:v>2.568009259257761</c:v>
                      </c:pt>
                      <c:pt idx="7996">
                        <c:v>2.5682523148119261</c:v>
                      </c:pt>
                      <c:pt idx="7997">
                        <c:v>2.5684953703660911</c:v>
                      </c:pt>
                      <c:pt idx="7998">
                        <c:v>2.5687384259275321</c:v>
                      </c:pt>
                      <c:pt idx="7999">
                        <c:v>2.5689814814816971</c:v>
                      </c:pt>
                      <c:pt idx="8000">
                        <c:v>2.5692245370358622</c:v>
                      </c:pt>
                      <c:pt idx="8001">
                        <c:v>2.5694675925900272</c:v>
                      </c:pt>
                      <c:pt idx="8002">
                        <c:v>2.5697106481441923</c:v>
                      </c:pt>
                      <c:pt idx="8003">
                        <c:v>2.5699537037056333</c:v>
                      </c:pt>
                      <c:pt idx="8004">
                        <c:v>2.5701967592597983</c:v>
                      </c:pt>
                      <c:pt idx="8005">
                        <c:v>2.5704398148139633</c:v>
                      </c:pt>
                      <c:pt idx="8006">
                        <c:v>2.5706828703681284</c:v>
                      </c:pt>
                      <c:pt idx="8007">
                        <c:v>2.5709259259222934</c:v>
                      </c:pt>
                      <c:pt idx="8008">
                        <c:v>2.5711689814764584</c:v>
                      </c:pt>
                      <c:pt idx="8009">
                        <c:v>2.5714120370378994</c:v>
                      </c:pt>
                      <c:pt idx="8010">
                        <c:v>2.5716550925920645</c:v>
                      </c:pt>
                      <c:pt idx="8011">
                        <c:v>2.5718981481462295</c:v>
                      </c:pt>
                      <c:pt idx="8012">
                        <c:v>2.5721412037003946</c:v>
                      </c:pt>
                      <c:pt idx="8013">
                        <c:v>2.5723842592545596</c:v>
                      </c:pt>
                      <c:pt idx="8014">
                        <c:v>2.5726273148160006</c:v>
                      </c:pt>
                      <c:pt idx="8015">
                        <c:v>2.5728703703701656</c:v>
                      </c:pt>
                      <c:pt idx="8016">
                        <c:v>2.5731134259243307</c:v>
                      </c:pt>
                      <c:pt idx="8017">
                        <c:v>2.5733564814784957</c:v>
                      </c:pt>
                      <c:pt idx="8018">
                        <c:v>2.5735995370326608</c:v>
                      </c:pt>
                      <c:pt idx="8019">
                        <c:v>2.5738425925941018</c:v>
                      </c:pt>
                      <c:pt idx="8020">
                        <c:v>2.5740856481482668</c:v>
                      </c:pt>
                      <c:pt idx="8021">
                        <c:v>2.5743287037024318</c:v>
                      </c:pt>
                      <c:pt idx="8022">
                        <c:v>2.5745717592565969</c:v>
                      </c:pt>
                      <c:pt idx="8023">
                        <c:v>2.5748148148107619</c:v>
                      </c:pt>
                      <c:pt idx="8024">
                        <c:v>2.5750578703722029</c:v>
                      </c:pt>
                      <c:pt idx="8025">
                        <c:v>2.5753009259263679</c:v>
                      </c:pt>
                      <c:pt idx="8026">
                        <c:v>2.575543981480533</c:v>
                      </c:pt>
                      <c:pt idx="8027">
                        <c:v>2.575787037034698</c:v>
                      </c:pt>
                      <c:pt idx="8028">
                        <c:v>2.5760300925888631</c:v>
                      </c:pt>
                      <c:pt idx="8029">
                        <c:v>2.5762731481430281</c:v>
                      </c:pt>
                      <c:pt idx="8030">
                        <c:v>2.5765162037044691</c:v>
                      </c:pt>
                      <c:pt idx="8031">
                        <c:v>2.5767592592586341</c:v>
                      </c:pt>
                      <c:pt idx="8032">
                        <c:v>2.5770023148127992</c:v>
                      </c:pt>
                      <c:pt idx="8033">
                        <c:v>2.5772453703669642</c:v>
                      </c:pt>
                      <c:pt idx="8034">
                        <c:v>2.5774999999979089</c:v>
                      </c:pt>
                      <c:pt idx="8035">
                        <c:v>2.5777430555520739</c:v>
                      </c:pt>
                      <c:pt idx="8036">
                        <c:v>2.577986111106239</c:v>
                      </c:pt>
                      <c:pt idx="8037">
                        <c:v>2.57822916666768</c:v>
                      </c:pt>
                      <c:pt idx="8038">
                        <c:v>2.578472222221845</c:v>
                      </c:pt>
                      <c:pt idx="8039">
                        <c:v>2.5787152777760101</c:v>
                      </c:pt>
                      <c:pt idx="8040">
                        <c:v>2.5789583333301751</c:v>
                      </c:pt>
                      <c:pt idx="8041">
                        <c:v>2.5792013888843401</c:v>
                      </c:pt>
                      <c:pt idx="8042">
                        <c:v>2.5794444444457811</c:v>
                      </c:pt>
                      <c:pt idx="8043">
                        <c:v>2.5796874999999462</c:v>
                      </c:pt>
                      <c:pt idx="8044">
                        <c:v>2.5799305555541112</c:v>
                      </c:pt>
                      <c:pt idx="8045">
                        <c:v>2.5801736111082763</c:v>
                      </c:pt>
                      <c:pt idx="8046">
                        <c:v>2.5804166666624413</c:v>
                      </c:pt>
                      <c:pt idx="8047">
                        <c:v>2.5806597222238823</c:v>
                      </c:pt>
                      <c:pt idx="8048">
                        <c:v>2.5809027777780473</c:v>
                      </c:pt>
                      <c:pt idx="8049">
                        <c:v>2.5811458333322124</c:v>
                      </c:pt>
                      <c:pt idx="8050">
                        <c:v>2.5813888888863774</c:v>
                      </c:pt>
                      <c:pt idx="8051">
                        <c:v>2.5816319444405424</c:v>
                      </c:pt>
                      <c:pt idx="8052">
                        <c:v>2.5818750000019834</c:v>
                      </c:pt>
                      <c:pt idx="8053">
                        <c:v>2.5821180555561485</c:v>
                      </c:pt>
                      <c:pt idx="8054">
                        <c:v>2.5823611111103135</c:v>
                      </c:pt>
                      <c:pt idx="8055">
                        <c:v>2.5826041666644786</c:v>
                      </c:pt>
                      <c:pt idx="8056">
                        <c:v>2.5828472222186436</c:v>
                      </c:pt>
                      <c:pt idx="8057">
                        <c:v>2.5830902777728086</c:v>
                      </c:pt>
                      <c:pt idx="8058">
                        <c:v>2.5833333333342496</c:v>
                      </c:pt>
                      <c:pt idx="8059">
                        <c:v>2.5835763888884147</c:v>
                      </c:pt>
                      <c:pt idx="8060">
                        <c:v>2.5838194444425797</c:v>
                      </c:pt>
                      <c:pt idx="8061">
                        <c:v>2.5840624999967448</c:v>
                      </c:pt>
                      <c:pt idx="8062">
                        <c:v>2.5843055555509098</c:v>
                      </c:pt>
                      <c:pt idx="8063">
                        <c:v>2.5845486111123508</c:v>
                      </c:pt>
                      <c:pt idx="8064">
                        <c:v>2.5847916666665158</c:v>
                      </c:pt>
                      <c:pt idx="8065">
                        <c:v>2.5850347222206809</c:v>
                      </c:pt>
                      <c:pt idx="8066">
                        <c:v>2.5852777777748459</c:v>
                      </c:pt>
                      <c:pt idx="8067">
                        <c:v>2.5855208333290109</c:v>
                      </c:pt>
                      <c:pt idx="8068">
                        <c:v>2.5857638888904519</c:v>
                      </c:pt>
                      <c:pt idx="8069">
                        <c:v>2.586006944444617</c:v>
                      </c:pt>
                      <c:pt idx="8070">
                        <c:v>2.586249999998782</c:v>
                      </c:pt>
                      <c:pt idx="8071">
                        <c:v>2.5864930555529471</c:v>
                      </c:pt>
                      <c:pt idx="8072">
                        <c:v>2.5867361111071121</c:v>
                      </c:pt>
                      <c:pt idx="8073">
                        <c:v>2.5869791666685531</c:v>
                      </c:pt>
                      <c:pt idx="8074">
                        <c:v>2.5872222222227181</c:v>
                      </c:pt>
                      <c:pt idx="8075">
                        <c:v>2.5874652777768832</c:v>
                      </c:pt>
                      <c:pt idx="8076">
                        <c:v>2.5877083333310482</c:v>
                      </c:pt>
                      <c:pt idx="8077">
                        <c:v>2.5879513888852133</c:v>
                      </c:pt>
                      <c:pt idx="8078">
                        <c:v>2.5881944444393783</c:v>
                      </c:pt>
                      <c:pt idx="8079">
                        <c:v>2.5884375000008193</c:v>
                      </c:pt>
                      <c:pt idx="8080">
                        <c:v>2.5886805555549843</c:v>
                      </c:pt>
                      <c:pt idx="8081">
                        <c:v>2.5889236111091494</c:v>
                      </c:pt>
                      <c:pt idx="8082">
                        <c:v>2.5891666666633144</c:v>
                      </c:pt>
                      <c:pt idx="8083">
                        <c:v>2.5894212962942591</c:v>
                      </c:pt>
                      <c:pt idx="8084">
                        <c:v>2.5896643518484241</c:v>
                      </c:pt>
                      <c:pt idx="8085">
                        <c:v>2.5899074074025892</c:v>
                      </c:pt>
                      <c:pt idx="8086">
                        <c:v>2.5901504629640302</c:v>
                      </c:pt>
                      <c:pt idx="8087">
                        <c:v>2.5903935185181952</c:v>
                      </c:pt>
                      <c:pt idx="8088">
                        <c:v>2.5906365740723603</c:v>
                      </c:pt>
                      <c:pt idx="8089">
                        <c:v>2.5908796296265253</c:v>
                      </c:pt>
                      <c:pt idx="8090">
                        <c:v>2.5911226851806903</c:v>
                      </c:pt>
                      <c:pt idx="8091">
                        <c:v>2.5913657407421313</c:v>
                      </c:pt>
                      <c:pt idx="8092">
                        <c:v>2.5916087962962964</c:v>
                      </c:pt>
                      <c:pt idx="8093">
                        <c:v>2.5918518518504614</c:v>
                      </c:pt>
                      <c:pt idx="8094">
                        <c:v>2.5920949074046264</c:v>
                      </c:pt>
                      <c:pt idx="8095">
                        <c:v>2.5923379629587915</c:v>
                      </c:pt>
                      <c:pt idx="8096">
                        <c:v>2.5925810185202325</c:v>
                      </c:pt>
                      <c:pt idx="8097">
                        <c:v>2.5928240740743975</c:v>
                      </c:pt>
                      <c:pt idx="8098">
                        <c:v>2.5930671296285626</c:v>
                      </c:pt>
                      <c:pt idx="8099">
                        <c:v>2.5933101851827276</c:v>
                      </c:pt>
                      <c:pt idx="8100">
                        <c:v>2.5935532407368926</c:v>
                      </c:pt>
                      <c:pt idx="8101">
                        <c:v>2.5937962962983336</c:v>
                      </c:pt>
                      <c:pt idx="8102">
                        <c:v>2.5940393518524987</c:v>
                      </c:pt>
                      <c:pt idx="8103">
                        <c:v>2.5942824074066637</c:v>
                      </c:pt>
                      <c:pt idx="8104">
                        <c:v>2.5945254629608288</c:v>
                      </c:pt>
                      <c:pt idx="8105">
                        <c:v>2.5947685185149938</c:v>
                      </c:pt>
                      <c:pt idx="8106">
                        <c:v>2.5950115740691588</c:v>
                      </c:pt>
                      <c:pt idx="8107">
                        <c:v>2.5952546296305998</c:v>
                      </c:pt>
                      <c:pt idx="8108">
                        <c:v>2.5954976851847649</c:v>
                      </c:pt>
                      <c:pt idx="8109">
                        <c:v>2.5957407407389299</c:v>
                      </c:pt>
                      <c:pt idx="8110">
                        <c:v>2.5959837962930949</c:v>
                      </c:pt>
                      <c:pt idx="8111">
                        <c:v>2.59622685184726</c:v>
                      </c:pt>
                      <c:pt idx="8112">
                        <c:v>2.596469907408701</c:v>
                      </c:pt>
                      <c:pt idx="8113">
                        <c:v>2.596712962962866</c:v>
                      </c:pt>
                      <c:pt idx="8114">
                        <c:v>2.5969560185170311</c:v>
                      </c:pt>
                      <c:pt idx="8115">
                        <c:v>2.5971990740711961</c:v>
                      </c:pt>
                      <c:pt idx="8116">
                        <c:v>2.5974421296253611</c:v>
                      </c:pt>
                      <c:pt idx="8117">
                        <c:v>2.5976851851868021</c:v>
                      </c:pt>
                      <c:pt idx="8118">
                        <c:v>2.5979282407409672</c:v>
                      </c:pt>
                      <c:pt idx="8119">
                        <c:v>2.5981712962951322</c:v>
                      </c:pt>
                      <c:pt idx="8120">
                        <c:v>2.5984143518492973</c:v>
                      </c:pt>
                      <c:pt idx="8121">
                        <c:v>2.5986574074034623</c:v>
                      </c:pt>
                      <c:pt idx="8122">
                        <c:v>2.5989004629649033</c:v>
                      </c:pt>
                      <c:pt idx="8123">
                        <c:v>2.5991435185190683</c:v>
                      </c:pt>
                      <c:pt idx="8124">
                        <c:v>2.5993865740732334</c:v>
                      </c:pt>
                      <c:pt idx="8125">
                        <c:v>2.5996296296273984</c:v>
                      </c:pt>
                      <c:pt idx="8126">
                        <c:v>2.5998726851815634</c:v>
                      </c:pt>
                      <c:pt idx="8127">
                        <c:v>2.6001157407357285</c:v>
                      </c:pt>
                      <c:pt idx="8128">
                        <c:v>2.6003587962971695</c:v>
                      </c:pt>
                      <c:pt idx="8129">
                        <c:v>2.6006018518513345</c:v>
                      </c:pt>
                      <c:pt idx="8130">
                        <c:v>2.6008449074054996</c:v>
                      </c:pt>
                      <c:pt idx="8131">
                        <c:v>2.6010995370364443</c:v>
                      </c:pt>
                      <c:pt idx="8132">
                        <c:v>2.6013425925906093</c:v>
                      </c:pt>
                      <c:pt idx="8133">
                        <c:v>2.6015856481447743</c:v>
                      </c:pt>
                      <c:pt idx="8134">
                        <c:v>2.6018287036989394</c:v>
                      </c:pt>
                      <c:pt idx="8135">
                        <c:v>2.6020717592603804</c:v>
                      </c:pt>
                      <c:pt idx="8136">
                        <c:v>2.6023148148145454</c:v>
                      </c:pt>
                      <c:pt idx="8137">
                        <c:v>2.6025578703687104</c:v>
                      </c:pt>
                      <c:pt idx="8138">
                        <c:v>2.6028009259228755</c:v>
                      </c:pt>
                      <c:pt idx="8139">
                        <c:v>2.6030439814770405</c:v>
                      </c:pt>
                      <c:pt idx="8140">
                        <c:v>2.6032870370384815</c:v>
                      </c:pt>
                      <c:pt idx="8141">
                        <c:v>2.6035300925926466</c:v>
                      </c:pt>
                      <c:pt idx="8142">
                        <c:v>2.6037731481468116</c:v>
                      </c:pt>
                      <c:pt idx="8143">
                        <c:v>2.6040162037009766</c:v>
                      </c:pt>
                      <c:pt idx="8144">
                        <c:v>2.6042592592551417</c:v>
                      </c:pt>
                      <c:pt idx="8145">
                        <c:v>2.6045023148165827</c:v>
                      </c:pt>
                      <c:pt idx="8146">
                        <c:v>2.6047453703707477</c:v>
                      </c:pt>
                      <c:pt idx="8147">
                        <c:v>2.6049884259249128</c:v>
                      </c:pt>
                      <c:pt idx="8148">
                        <c:v>2.6052314814790778</c:v>
                      </c:pt>
                      <c:pt idx="8149">
                        <c:v>2.6054745370332428</c:v>
                      </c:pt>
                      <c:pt idx="8150">
                        <c:v>2.6057175925946838</c:v>
                      </c:pt>
                      <c:pt idx="8151">
                        <c:v>2.6059606481488489</c:v>
                      </c:pt>
                      <c:pt idx="8152">
                        <c:v>2.6062037037030139</c:v>
                      </c:pt>
                      <c:pt idx="8153">
                        <c:v>2.6064467592571789</c:v>
                      </c:pt>
                      <c:pt idx="8154">
                        <c:v>2.606689814811344</c:v>
                      </c:pt>
                      <c:pt idx="8155">
                        <c:v>2.606932870365509</c:v>
                      </c:pt>
                      <c:pt idx="8156">
                        <c:v>2.60717592592695</c:v>
                      </c:pt>
                      <c:pt idx="8157">
                        <c:v>2.6074189814811151</c:v>
                      </c:pt>
                      <c:pt idx="8158">
                        <c:v>2.6076620370352801</c:v>
                      </c:pt>
                      <c:pt idx="8159">
                        <c:v>2.6079050925894451</c:v>
                      </c:pt>
                      <c:pt idx="8160">
                        <c:v>2.6081481481436102</c:v>
                      </c:pt>
                      <c:pt idx="8161">
                        <c:v>2.6083912037050512</c:v>
                      </c:pt>
                      <c:pt idx="8162">
                        <c:v>2.6086342592592162</c:v>
                      </c:pt>
                      <c:pt idx="8163">
                        <c:v>2.6088773148133813</c:v>
                      </c:pt>
                      <c:pt idx="8164">
                        <c:v>2.6091203703675463</c:v>
                      </c:pt>
                      <c:pt idx="8165">
                        <c:v>2.6093634259217113</c:v>
                      </c:pt>
                      <c:pt idx="8166">
                        <c:v>2.6096064814831523</c:v>
                      </c:pt>
                      <c:pt idx="8167">
                        <c:v>2.6098495370373174</c:v>
                      </c:pt>
                      <c:pt idx="8168">
                        <c:v>2.6100925925914824</c:v>
                      </c:pt>
                      <c:pt idx="8169">
                        <c:v>2.6103356481456474</c:v>
                      </c:pt>
                      <c:pt idx="8170">
                        <c:v>2.6105787036998125</c:v>
                      </c:pt>
                      <c:pt idx="8171">
                        <c:v>2.6108217592612535</c:v>
                      </c:pt>
                      <c:pt idx="8172">
                        <c:v>2.6110648148154185</c:v>
                      </c:pt>
                      <c:pt idx="8173">
                        <c:v>2.6113078703695836</c:v>
                      </c:pt>
                      <c:pt idx="8174">
                        <c:v>2.6115509259237486</c:v>
                      </c:pt>
                      <c:pt idx="8175">
                        <c:v>2.6117939814779136</c:v>
                      </c:pt>
                      <c:pt idx="8176">
                        <c:v>2.6120370370320787</c:v>
                      </c:pt>
                      <c:pt idx="8177">
                        <c:v>2.6122800925935197</c:v>
                      </c:pt>
                      <c:pt idx="8178">
                        <c:v>2.6125231481476847</c:v>
                      </c:pt>
                      <c:pt idx="8179">
                        <c:v>2.6127777777786294</c:v>
                      </c:pt>
                      <c:pt idx="8180">
                        <c:v>2.6130208333327944</c:v>
                      </c:pt>
                      <c:pt idx="8181">
                        <c:v>2.6132638888869595</c:v>
                      </c:pt>
                      <c:pt idx="8182">
                        <c:v>2.6135069444411245</c:v>
                      </c:pt>
                      <c:pt idx="8183">
                        <c:v>2.6137499999952896</c:v>
                      </c:pt>
                      <c:pt idx="8184">
                        <c:v>2.6139930555567306</c:v>
                      </c:pt>
                      <c:pt idx="8185">
                        <c:v>2.6142361111108956</c:v>
                      </c:pt>
                      <c:pt idx="8186">
                        <c:v>2.6144791666650606</c:v>
                      </c:pt>
                      <c:pt idx="8187">
                        <c:v>2.6147222222192257</c:v>
                      </c:pt>
                      <c:pt idx="8188">
                        <c:v>2.6149652777733907</c:v>
                      </c:pt>
                      <c:pt idx="8189">
                        <c:v>2.6152083333348317</c:v>
                      </c:pt>
                      <c:pt idx="8190">
                        <c:v>2.6154513888889968</c:v>
                      </c:pt>
                      <c:pt idx="8191">
                        <c:v>2.6156944444431618</c:v>
                      </c:pt>
                      <c:pt idx="8192">
                        <c:v>2.6159374999973268</c:v>
                      </c:pt>
                      <c:pt idx="8193">
                        <c:v>2.6161805555514919</c:v>
                      </c:pt>
                      <c:pt idx="8194">
                        <c:v>2.6164236111129329</c:v>
                      </c:pt>
                      <c:pt idx="8195">
                        <c:v>2.6166666666670979</c:v>
                      </c:pt>
                      <c:pt idx="8196">
                        <c:v>2.6169097222212629</c:v>
                      </c:pt>
                      <c:pt idx="8197">
                        <c:v>2.617152777775428</c:v>
                      </c:pt>
                      <c:pt idx="8198">
                        <c:v>2.617395833329593</c:v>
                      </c:pt>
                      <c:pt idx="8199">
                        <c:v>2.6176388888837581</c:v>
                      </c:pt>
                      <c:pt idx="8200">
                        <c:v>2.6178819444451991</c:v>
                      </c:pt>
                      <c:pt idx="8201">
                        <c:v>2.6181249999993641</c:v>
                      </c:pt>
                      <c:pt idx="8202">
                        <c:v>2.6183680555535291</c:v>
                      </c:pt>
                      <c:pt idx="8203">
                        <c:v>2.6186111111076942</c:v>
                      </c:pt>
                      <c:pt idx="8204">
                        <c:v>2.6188541666618592</c:v>
                      </c:pt>
                      <c:pt idx="8205">
                        <c:v>2.6190972222233002</c:v>
                      </c:pt>
                      <c:pt idx="8206">
                        <c:v>2.6193402777774653</c:v>
                      </c:pt>
                      <c:pt idx="8207">
                        <c:v>2.6195833333316303</c:v>
                      </c:pt>
                      <c:pt idx="8208">
                        <c:v>2.6198263888857953</c:v>
                      </c:pt>
                      <c:pt idx="8209">
                        <c:v>2.6200694444399604</c:v>
                      </c:pt>
                      <c:pt idx="8210">
                        <c:v>2.6203125000014014</c:v>
                      </c:pt>
                      <c:pt idx="8211">
                        <c:v>2.6205555555555664</c:v>
                      </c:pt>
                      <c:pt idx="8212">
                        <c:v>2.6207986111097314</c:v>
                      </c:pt>
                      <c:pt idx="8213">
                        <c:v>2.6210416666638965</c:v>
                      </c:pt>
                      <c:pt idx="8214">
                        <c:v>2.6212847222180615</c:v>
                      </c:pt>
                      <c:pt idx="8215">
                        <c:v>2.6215277777795025</c:v>
                      </c:pt>
                      <c:pt idx="8216">
                        <c:v>2.6217708333336676</c:v>
                      </c:pt>
                      <c:pt idx="8217">
                        <c:v>2.6220138888878326</c:v>
                      </c:pt>
                      <c:pt idx="8218">
                        <c:v>2.6222569444419976</c:v>
                      </c:pt>
                      <c:pt idx="8219">
                        <c:v>2.6224999999961627</c:v>
                      </c:pt>
                      <c:pt idx="8220">
                        <c:v>2.6227430555576037</c:v>
                      </c:pt>
                      <c:pt idx="8221">
                        <c:v>2.6229861111117687</c:v>
                      </c:pt>
                      <c:pt idx="8222">
                        <c:v>2.6232291666659338</c:v>
                      </c:pt>
                      <c:pt idx="8223">
                        <c:v>2.6234722222200988</c:v>
                      </c:pt>
                      <c:pt idx="8224">
                        <c:v>2.6237152777742638</c:v>
                      </c:pt>
                      <c:pt idx="8225">
                        <c:v>2.6239583333284289</c:v>
                      </c:pt>
                      <c:pt idx="8226">
                        <c:v>2.6242013888898699</c:v>
                      </c:pt>
                      <c:pt idx="8227">
                        <c:v>2.6244560185135386</c:v>
                      </c:pt>
                      <c:pt idx="8228">
                        <c:v>2.6246990740749796</c:v>
                      </c:pt>
                      <c:pt idx="8229">
                        <c:v>2.6249421296291446</c:v>
                      </c:pt>
                      <c:pt idx="8230">
                        <c:v>2.6251851851833097</c:v>
                      </c:pt>
                      <c:pt idx="8231">
                        <c:v>2.6254282407374747</c:v>
                      </c:pt>
                      <c:pt idx="8232">
                        <c:v>2.6256712962916398</c:v>
                      </c:pt>
                      <c:pt idx="8233">
                        <c:v>2.6259143518530808</c:v>
                      </c:pt>
                      <c:pt idx="8234">
                        <c:v>2.6261574074072458</c:v>
                      </c:pt>
                      <c:pt idx="8235">
                        <c:v>2.6264004629614108</c:v>
                      </c:pt>
                      <c:pt idx="8236">
                        <c:v>2.6266435185155759</c:v>
                      </c:pt>
                      <c:pt idx="8237">
                        <c:v>2.6268865740697409</c:v>
                      </c:pt>
                      <c:pt idx="8238">
                        <c:v>2.6271296296311819</c:v>
                      </c:pt>
                      <c:pt idx="8239">
                        <c:v>2.6273726851853469</c:v>
                      </c:pt>
                      <c:pt idx="8240">
                        <c:v>2.627615740739512</c:v>
                      </c:pt>
                      <c:pt idx="8241">
                        <c:v>2.627858796293677</c:v>
                      </c:pt>
                      <c:pt idx="8242">
                        <c:v>2.6281018518478421</c:v>
                      </c:pt>
                      <c:pt idx="8243">
                        <c:v>2.6283449074092831</c:v>
                      </c:pt>
                      <c:pt idx="8244">
                        <c:v>2.6285879629634481</c:v>
                      </c:pt>
                      <c:pt idx="8245">
                        <c:v>2.6288310185176131</c:v>
                      </c:pt>
                      <c:pt idx="8246">
                        <c:v>2.6290740740717782</c:v>
                      </c:pt>
                      <c:pt idx="8247">
                        <c:v>2.6293171296259432</c:v>
                      </c:pt>
                      <c:pt idx="8248">
                        <c:v>2.6295601851801083</c:v>
                      </c:pt>
                      <c:pt idx="8249">
                        <c:v>2.6298032407415493</c:v>
                      </c:pt>
                      <c:pt idx="8250">
                        <c:v>2.6300462962957143</c:v>
                      </c:pt>
                      <c:pt idx="8251">
                        <c:v>2.6302893518498793</c:v>
                      </c:pt>
                      <c:pt idx="8252">
                        <c:v>2.6305324074040444</c:v>
                      </c:pt>
                      <c:pt idx="8253">
                        <c:v>2.6307754629582094</c:v>
                      </c:pt>
                      <c:pt idx="8254">
                        <c:v>2.6310185185196504</c:v>
                      </c:pt>
                      <c:pt idx="8255">
                        <c:v>2.6312615740738154</c:v>
                      </c:pt>
                      <c:pt idx="8256">
                        <c:v>2.6315046296279805</c:v>
                      </c:pt>
                      <c:pt idx="8257">
                        <c:v>2.6317476851821455</c:v>
                      </c:pt>
                      <c:pt idx="8258">
                        <c:v>2.6319907407363106</c:v>
                      </c:pt>
                      <c:pt idx="8259">
                        <c:v>2.6322337962977516</c:v>
                      </c:pt>
                      <c:pt idx="8260">
                        <c:v>2.6324768518519166</c:v>
                      </c:pt>
                      <c:pt idx="8261">
                        <c:v>2.6327199074060816</c:v>
                      </c:pt>
                      <c:pt idx="8262">
                        <c:v>2.6329629629602467</c:v>
                      </c:pt>
                      <c:pt idx="8263">
                        <c:v>2.6332060185144117</c:v>
                      </c:pt>
                      <c:pt idx="8264">
                        <c:v>2.6334490740758527</c:v>
                      </c:pt>
                      <c:pt idx="8265">
                        <c:v>2.6336921296300178</c:v>
                      </c:pt>
                      <c:pt idx="8266">
                        <c:v>2.6339351851841828</c:v>
                      </c:pt>
                      <c:pt idx="8267">
                        <c:v>2.6341782407383478</c:v>
                      </c:pt>
                      <c:pt idx="8268">
                        <c:v>2.6344212962925129</c:v>
                      </c:pt>
                      <c:pt idx="8269">
                        <c:v>2.6346643518539539</c:v>
                      </c:pt>
                      <c:pt idx="8270">
                        <c:v>2.6349074074081189</c:v>
                      </c:pt>
                      <c:pt idx="8271">
                        <c:v>2.6351504629622839</c:v>
                      </c:pt>
                      <c:pt idx="8272">
                        <c:v>2.635393518516449</c:v>
                      </c:pt>
                      <c:pt idx="8273">
                        <c:v>2.635636574070614</c:v>
                      </c:pt>
                      <c:pt idx="8274">
                        <c:v>2.6358796296247791</c:v>
                      </c:pt>
                      <c:pt idx="8275">
                        <c:v>2.6361342592557238</c:v>
                      </c:pt>
                      <c:pt idx="8276">
                        <c:v>2.6363773148098888</c:v>
                      </c:pt>
                      <c:pt idx="8277">
                        <c:v>2.6366203703713298</c:v>
                      </c:pt>
                      <c:pt idx="8278">
                        <c:v>2.6368634259254948</c:v>
                      </c:pt>
                      <c:pt idx="8279">
                        <c:v>2.6371064814796599</c:v>
                      </c:pt>
                      <c:pt idx="8280">
                        <c:v>2.6373495370338249</c:v>
                      </c:pt>
                      <c:pt idx="8281">
                        <c:v>2.6375925925879899</c:v>
                      </c:pt>
                      <c:pt idx="8282">
                        <c:v>2.6378356481494309</c:v>
                      </c:pt>
                      <c:pt idx="8283">
                        <c:v>2.638078703703596</c:v>
                      </c:pt>
                      <c:pt idx="8284">
                        <c:v>2.638321759257761</c:v>
                      </c:pt>
                      <c:pt idx="8285">
                        <c:v>2.6385648148119261</c:v>
                      </c:pt>
                      <c:pt idx="8286">
                        <c:v>2.6388078703660911</c:v>
                      </c:pt>
                      <c:pt idx="8287">
                        <c:v>2.6390509259275321</c:v>
                      </c:pt>
                      <c:pt idx="8288">
                        <c:v>2.6392939814816971</c:v>
                      </c:pt>
                      <c:pt idx="8289">
                        <c:v>2.6395370370358622</c:v>
                      </c:pt>
                      <c:pt idx="8290">
                        <c:v>2.6397800925900272</c:v>
                      </c:pt>
                      <c:pt idx="8291">
                        <c:v>2.6400231481441923</c:v>
                      </c:pt>
                      <c:pt idx="8292">
                        <c:v>2.6402662037056333</c:v>
                      </c:pt>
                      <c:pt idx="8293">
                        <c:v>2.6405092592597983</c:v>
                      </c:pt>
                      <c:pt idx="8294">
                        <c:v>2.6407523148139633</c:v>
                      </c:pt>
                      <c:pt idx="8295">
                        <c:v>2.6409953703681284</c:v>
                      </c:pt>
                      <c:pt idx="8296">
                        <c:v>2.6412384259222934</c:v>
                      </c:pt>
                      <c:pt idx="8297">
                        <c:v>2.6414814814764584</c:v>
                      </c:pt>
                      <c:pt idx="8298">
                        <c:v>2.6417245370378994</c:v>
                      </c:pt>
                      <c:pt idx="8299">
                        <c:v>2.6419675925920645</c:v>
                      </c:pt>
                      <c:pt idx="8300">
                        <c:v>2.6422106481462295</c:v>
                      </c:pt>
                      <c:pt idx="8301">
                        <c:v>2.6424537037003946</c:v>
                      </c:pt>
                      <c:pt idx="8302">
                        <c:v>2.6426967592545596</c:v>
                      </c:pt>
                      <c:pt idx="8303">
                        <c:v>2.6429398148160006</c:v>
                      </c:pt>
                      <c:pt idx="8304">
                        <c:v>2.6431828703701656</c:v>
                      </c:pt>
                      <c:pt idx="8305">
                        <c:v>2.6434259259243307</c:v>
                      </c:pt>
                      <c:pt idx="8306">
                        <c:v>2.6436689814784957</c:v>
                      </c:pt>
                      <c:pt idx="8307">
                        <c:v>2.6439120370326608</c:v>
                      </c:pt>
                      <c:pt idx="8308">
                        <c:v>2.6441550925941018</c:v>
                      </c:pt>
                      <c:pt idx="8309">
                        <c:v>2.6443981481482668</c:v>
                      </c:pt>
                      <c:pt idx="8310">
                        <c:v>2.6446412037024318</c:v>
                      </c:pt>
                      <c:pt idx="8311">
                        <c:v>2.6448842592565969</c:v>
                      </c:pt>
                      <c:pt idx="8312">
                        <c:v>2.6451273148107619</c:v>
                      </c:pt>
                      <c:pt idx="8313">
                        <c:v>2.6453703703722029</c:v>
                      </c:pt>
                      <c:pt idx="8314">
                        <c:v>2.6456134259263679</c:v>
                      </c:pt>
                      <c:pt idx="8315">
                        <c:v>2.645856481480533</c:v>
                      </c:pt>
                      <c:pt idx="8316">
                        <c:v>2.646099537034698</c:v>
                      </c:pt>
                      <c:pt idx="8317">
                        <c:v>2.6463425925888631</c:v>
                      </c:pt>
                      <c:pt idx="8318">
                        <c:v>2.6465856481430281</c:v>
                      </c:pt>
                      <c:pt idx="8319">
                        <c:v>2.6468287037044691</c:v>
                      </c:pt>
                      <c:pt idx="8320">
                        <c:v>2.6470717592586341</c:v>
                      </c:pt>
                      <c:pt idx="8321">
                        <c:v>2.6473148148127992</c:v>
                      </c:pt>
                      <c:pt idx="8322">
                        <c:v>2.6475578703669642</c:v>
                      </c:pt>
                      <c:pt idx="8323">
                        <c:v>2.6478009259211293</c:v>
                      </c:pt>
                      <c:pt idx="8324">
                        <c:v>2.6480555555520739</c:v>
                      </c:pt>
                      <c:pt idx="8325">
                        <c:v>2.648298611106239</c:v>
                      </c:pt>
                      <c:pt idx="8326">
                        <c:v>2.64854166666768</c:v>
                      </c:pt>
                      <c:pt idx="8327">
                        <c:v>2.648784722221845</c:v>
                      </c:pt>
                      <c:pt idx="8328">
                        <c:v>2.6490277777760101</c:v>
                      </c:pt>
                      <c:pt idx="8329">
                        <c:v>2.6492708333301751</c:v>
                      </c:pt>
                      <c:pt idx="8330">
                        <c:v>2.6495138888843401</c:v>
                      </c:pt>
                      <c:pt idx="8331">
                        <c:v>2.6497569444457811</c:v>
                      </c:pt>
                      <c:pt idx="8332">
                        <c:v>2.6499999999999462</c:v>
                      </c:pt>
                      <c:pt idx="8333">
                        <c:v>2.6502430555541112</c:v>
                      </c:pt>
                      <c:pt idx="8334">
                        <c:v>2.6504861111082763</c:v>
                      </c:pt>
                      <c:pt idx="8335">
                        <c:v>2.6507291666624413</c:v>
                      </c:pt>
                      <c:pt idx="8336">
                        <c:v>2.6509722222238823</c:v>
                      </c:pt>
                      <c:pt idx="8337">
                        <c:v>2.6512152777780473</c:v>
                      </c:pt>
                      <c:pt idx="8338">
                        <c:v>2.6514583333322124</c:v>
                      </c:pt>
                      <c:pt idx="8339">
                        <c:v>2.6517013888863774</c:v>
                      </c:pt>
                      <c:pt idx="8340">
                        <c:v>2.6519444444405424</c:v>
                      </c:pt>
                      <c:pt idx="8341">
                        <c:v>2.6521875000019834</c:v>
                      </c:pt>
                      <c:pt idx="8342">
                        <c:v>2.6524305555561485</c:v>
                      </c:pt>
                      <c:pt idx="8343">
                        <c:v>2.6526736111103135</c:v>
                      </c:pt>
                      <c:pt idx="8344">
                        <c:v>2.6529166666644786</c:v>
                      </c:pt>
                      <c:pt idx="8345">
                        <c:v>2.6531597222186436</c:v>
                      </c:pt>
                      <c:pt idx="8346">
                        <c:v>2.6534027777728086</c:v>
                      </c:pt>
                      <c:pt idx="8347">
                        <c:v>2.6536458333342496</c:v>
                      </c:pt>
                      <c:pt idx="8348">
                        <c:v>2.6538888888884147</c:v>
                      </c:pt>
                      <c:pt idx="8349">
                        <c:v>2.6541319444425797</c:v>
                      </c:pt>
                      <c:pt idx="8350">
                        <c:v>2.6543749999967448</c:v>
                      </c:pt>
                      <c:pt idx="8351">
                        <c:v>2.6546180555509098</c:v>
                      </c:pt>
                      <c:pt idx="8352">
                        <c:v>2.6548611111123508</c:v>
                      </c:pt>
                      <c:pt idx="8353">
                        <c:v>2.6551041666665158</c:v>
                      </c:pt>
                      <c:pt idx="8354">
                        <c:v>2.6553472222206809</c:v>
                      </c:pt>
                      <c:pt idx="8355">
                        <c:v>2.6555902777748459</c:v>
                      </c:pt>
                      <c:pt idx="8356">
                        <c:v>2.6558333333290109</c:v>
                      </c:pt>
                      <c:pt idx="8357">
                        <c:v>2.6560763888904519</c:v>
                      </c:pt>
                      <c:pt idx="8358">
                        <c:v>2.656319444444617</c:v>
                      </c:pt>
                      <c:pt idx="8359">
                        <c:v>2.656562499998782</c:v>
                      </c:pt>
                      <c:pt idx="8360">
                        <c:v>2.6568055555529471</c:v>
                      </c:pt>
                      <c:pt idx="8361">
                        <c:v>2.6570486111071121</c:v>
                      </c:pt>
                      <c:pt idx="8362">
                        <c:v>2.6572916666685531</c:v>
                      </c:pt>
                      <c:pt idx="8363">
                        <c:v>2.6575347222227181</c:v>
                      </c:pt>
                      <c:pt idx="8364">
                        <c:v>2.6577777777768832</c:v>
                      </c:pt>
                      <c:pt idx="8365">
                        <c:v>2.6580208333310482</c:v>
                      </c:pt>
                      <c:pt idx="8366">
                        <c:v>2.6582638888852133</c:v>
                      </c:pt>
                      <c:pt idx="8367">
                        <c:v>2.6585069444393783</c:v>
                      </c:pt>
                      <c:pt idx="8368">
                        <c:v>2.6587500000008193</c:v>
                      </c:pt>
                      <c:pt idx="8369">
                        <c:v>2.6589930555549843</c:v>
                      </c:pt>
                      <c:pt idx="8370">
                        <c:v>2.6592361111091494</c:v>
                      </c:pt>
                      <c:pt idx="8371">
                        <c:v>2.6594791666633144</c:v>
                      </c:pt>
                      <c:pt idx="8372">
                        <c:v>2.6597337962942591</c:v>
                      </c:pt>
                      <c:pt idx="8373">
                        <c:v>2.6599768518484241</c:v>
                      </c:pt>
                      <c:pt idx="8374">
                        <c:v>2.6602199074025892</c:v>
                      </c:pt>
                      <c:pt idx="8375">
                        <c:v>2.6604629629640302</c:v>
                      </c:pt>
                      <c:pt idx="8376">
                        <c:v>2.6607060185181952</c:v>
                      </c:pt>
                      <c:pt idx="8377">
                        <c:v>2.6609490740723603</c:v>
                      </c:pt>
                      <c:pt idx="8378">
                        <c:v>2.6611921296265253</c:v>
                      </c:pt>
                      <c:pt idx="8379">
                        <c:v>2.6614351851806903</c:v>
                      </c:pt>
                      <c:pt idx="8380">
                        <c:v>2.6616782407421313</c:v>
                      </c:pt>
                      <c:pt idx="8381">
                        <c:v>2.6619212962962964</c:v>
                      </c:pt>
                      <c:pt idx="8382">
                        <c:v>2.6621643518504614</c:v>
                      </c:pt>
                      <c:pt idx="8383">
                        <c:v>2.6624074074046264</c:v>
                      </c:pt>
                      <c:pt idx="8384">
                        <c:v>2.6626504629587915</c:v>
                      </c:pt>
                      <c:pt idx="8385">
                        <c:v>2.6628935185202325</c:v>
                      </c:pt>
                      <c:pt idx="8386">
                        <c:v>2.6631365740743975</c:v>
                      </c:pt>
                      <c:pt idx="8387">
                        <c:v>2.6633796296285626</c:v>
                      </c:pt>
                      <c:pt idx="8388">
                        <c:v>2.6636226851827276</c:v>
                      </c:pt>
                      <c:pt idx="8389">
                        <c:v>2.6638657407368926</c:v>
                      </c:pt>
                      <c:pt idx="8390">
                        <c:v>2.6641087962983336</c:v>
                      </c:pt>
                      <c:pt idx="8391">
                        <c:v>2.6643518518524987</c:v>
                      </c:pt>
                      <c:pt idx="8392">
                        <c:v>2.6645949074066637</c:v>
                      </c:pt>
                      <c:pt idx="8393">
                        <c:v>2.6648379629608288</c:v>
                      </c:pt>
                      <c:pt idx="8394">
                        <c:v>2.6650810185149938</c:v>
                      </c:pt>
                      <c:pt idx="8395">
                        <c:v>2.6653240740691588</c:v>
                      </c:pt>
                      <c:pt idx="8396">
                        <c:v>2.6655671296305998</c:v>
                      </c:pt>
                      <c:pt idx="8397">
                        <c:v>2.6658101851847649</c:v>
                      </c:pt>
                      <c:pt idx="8398">
                        <c:v>2.6660532407389299</c:v>
                      </c:pt>
                      <c:pt idx="8399">
                        <c:v>2.6662962962930949</c:v>
                      </c:pt>
                      <c:pt idx="8400">
                        <c:v>2.66653935184726</c:v>
                      </c:pt>
                      <c:pt idx="8401">
                        <c:v>2.666782407408701</c:v>
                      </c:pt>
                      <c:pt idx="8402">
                        <c:v>2.667025462962866</c:v>
                      </c:pt>
                      <c:pt idx="8403">
                        <c:v>2.6672685185170311</c:v>
                      </c:pt>
                      <c:pt idx="8404">
                        <c:v>2.6675115740711961</c:v>
                      </c:pt>
                      <c:pt idx="8405">
                        <c:v>2.6677546296253611</c:v>
                      </c:pt>
                      <c:pt idx="8406">
                        <c:v>2.6679976851868021</c:v>
                      </c:pt>
                      <c:pt idx="8407">
                        <c:v>2.6682407407409672</c:v>
                      </c:pt>
                      <c:pt idx="8408">
                        <c:v>2.6684837962951322</c:v>
                      </c:pt>
                      <c:pt idx="8409">
                        <c:v>2.6687268518492973</c:v>
                      </c:pt>
                      <c:pt idx="8410">
                        <c:v>2.6689699074034623</c:v>
                      </c:pt>
                      <c:pt idx="8411">
                        <c:v>2.6692129629649033</c:v>
                      </c:pt>
                      <c:pt idx="8412">
                        <c:v>2.6694560185190683</c:v>
                      </c:pt>
                      <c:pt idx="8413">
                        <c:v>2.6696990740732334</c:v>
                      </c:pt>
                      <c:pt idx="8414">
                        <c:v>2.6699421296273984</c:v>
                      </c:pt>
                      <c:pt idx="8415">
                        <c:v>2.6701851851815634</c:v>
                      </c:pt>
                      <c:pt idx="8416">
                        <c:v>2.6704282407357285</c:v>
                      </c:pt>
                      <c:pt idx="8417">
                        <c:v>2.6706712962971695</c:v>
                      </c:pt>
                      <c:pt idx="8418">
                        <c:v>2.6709143518513345</c:v>
                      </c:pt>
                      <c:pt idx="8419">
                        <c:v>2.6711574074054996</c:v>
                      </c:pt>
                      <c:pt idx="8420">
                        <c:v>2.6714120370364443</c:v>
                      </c:pt>
                      <c:pt idx="8421">
                        <c:v>2.6716550925906093</c:v>
                      </c:pt>
                      <c:pt idx="8422">
                        <c:v>2.6718981481447743</c:v>
                      </c:pt>
                      <c:pt idx="8423">
                        <c:v>2.6721412036989394</c:v>
                      </c:pt>
                      <c:pt idx="8424">
                        <c:v>2.6723842592603804</c:v>
                      </c:pt>
                      <c:pt idx="8425">
                        <c:v>2.6726273148145454</c:v>
                      </c:pt>
                      <c:pt idx="8426">
                        <c:v>2.6728703703687104</c:v>
                      </c:pt>
                      <c:pt idx="8427">
                        <c:v>2.6731134259228755</c:v>
                      </c:pt>
                      <c:pt idx="8428">
                        <c:v>2.6733564814770405</c:v>
                      </c:pt>
                      <c:pt idx="8429">
                        <c:v>2.6735995370384815</c:v>
                      </c:pt>
                      <c:pt idx="8430">
                        <c:v>2.6738425925926466</c:v>
                      </c:pt>
                      <c:pt idx="8431">
                        <c:v>2.6740856481468116</c:v>
                      </c:pt>
                      <c:pt idx="8432">
                        <c:v>2.6743287037009766</c:v>
                      </c:pt>
                      <c:pt idx="8433">
                        <c:v>2.6745717592551417</c:v>
                      </c:pt>
                      <c:pt idx="8434">
                        <c:v>2.6748148148165827</c:v>
                      </c:pt>
                      <c:pt idx="8435">
                        <c:v>2.6750578703707477</c:v>
                      </c:pt>
                      <c:pt idx="8436">
                        <c:v>2.6753009259249128</c:v>
                      </c:pt>
                      <c:pt idx="8437">
                        <c:v>2.6755439814790778</c:v>
                      </c:pt>
                      <c:pt idx="8438">
                        <c:v>2.6757870370332428</c:v>
                      </c:pt>
                      <c:pt idx="8439">
                        <c:v>2.6760300925946838</c:v>
                      </c:pt>
                      <c:pt idx="8440">
                        <c:v>2.6762731481488489</c:v>
                      </c:pt>
                      <c:pt idx="8441">
                        <c:v>2.6765162037030139</c:v>
                      </c:pt>
                      <c:pt idx="8442">
                        <c:v>2.6767592592571789</c:v>
                      </c:pt>
                      <c:pt idx="8443">
                        <c:v>2.677002314811344</c:v>
                      </c:pt>
                      <c:pt idx="8444">
                        <c:v>2.677245370365509</c:v>
                      </c:pt>
                      <c:pt idx="8445">
                        <c:v>2.67748842592695</c:v>
                      </c:pt>
                      <c:pt idx="8446">
                        <c:v>2.6777314814811151</c:v>
                      </c:pt>
                      <c:pt idx="8447">
                        <c:v>2.6779745370352801</c:v>
                      </c:pt>
                      <c:pt idx="8448">
                        <c:v>2.6782175925894451</c:v>
                      </c:pt>
                      <c:pt idx="8449">
                        <c:v>2.6784606481436102</c:v>
                      </c:pt>
                      <c:pt idx="8450">
                        <c:v>2.6787037037050512</c:v>
                      </c:pt>
                      <c:pt idx="8451">
                        <c:v>2.6789467592592162</c:v>
                      </c:pt>
                      <c:pt idx="8452">
                        <c:v>2.6791898148133813</c:v>
                      </c:pt>
                      <c:pt idx="8453">
                        <c:v>2.6794328703675463</c:v>
                      </c:pt>
                      <c:pt idx="8454">
                        <c:v>2.6796759259217113</c:v>
                      </c:pt>
                      <c:pt idx="8455">
                        <c:v>2.6799189814831523</c:v>
                      </c:pt>
                      <c:pt idx="8456">
                        <c:v>2.6801620370373174</c:v>
                      </c:pt>
                      <c:pt idx="8457">
                        <c:v>2.6804050925914824</c:v>
                      </c:pt>
                      <c:pt idx="8458">
                        <c:v>2.6806481481456474</c:v>
                      </c:pt>
                      <c:pt idx="8459">
                        <c:v>2.6808912036998125</c:v>
                      </c:pt>
                      <c:pt idx="8460">
                        <c:v>2.6811342592612535</c:v>
                      </c:pt>
                      <c:pt idx="8461">
                        <c:v>2.6813773148154185</c:v>
                      </c:pt>
                      <c:pt idx="8462">
                        <c:v>2.6816203703695836</c:v>
                      </c:pt>
                      <c:pt idx="8463">
                        <c:v>2.6818634259237486</c:v>
                      </c:pt>
                      <c:pt idx="8464">
                        <c:v>2.6821064814779136</c:v>
                      </c:pt>
                      <c:pt idx="8465">
                        <c:v>2.6823495370320787</c:v>
                      </c:pt>
                      <c:pt idx="8466">
                        <c:v>2.6825925925935197</c:v>
                      </c:pt>
                      <c:pt idx="8467">
                        <c:v>2.6828356481476847</c:v>
                      </c:pt>
                      <c:pt idx="8468">
                        <c:v>2.6830787037018498</c:v>
                      </c:pt>
                      <c:pt idx="8469">
                        <c:v>2.6833333333327944</c:v>
                      </c:pt>
                      <c:pt idx="8470">
                        <c:v>2.6835763888869595</c:v>
                      </c:pt>
                      <c:pt idx="8471">
                        <c:v>2.6838194444411245</c:v>
                      </c:pt>
                      <c:pt idx="8472">
                        <c:v>2.6840624999952896</c:v>
                      </c:pt>
                      <c:pt idx="8473">
                        <c:v>2.6843055555567306</c:v>
                      </c:pt>
                      <c:pt idx="8474">
                        <c:v>2.6845486111108956</c:v>
                      </c:pt>
                      <c:pt idx="8475">
                        <c:v>2.6847916666650606</c:v>
                      </c:pt>
                      <c:pt idx="8476">
                        <c:v>2.6850347222192257</c:v>
                      </c:pt>
                      <c:pt idx="8477">
                        <c:v>2.6852777777733907</c:v>
                      </c:pt>
                      <c:pt idx="8478">
                        <c:v>2.6855208333348317</c:v>
                      </c:pt>
                      <c:pt idx="8479">
                        <c:v>2.6857638888889968</c:v>
                      </c:pt>
                      <c:pt idx="8480">
                        <c:v>2.6860069444431618</c:v>
                      </c:pt>
                      <c:pt idx="8481">
                        <c:v>2.6862499999973268</c:v>
                      </c:pt>
                      <c:pt idx="8482">
                        <c:v>2.6864930555514919</c:v>
                      </c:pt>
                      <c:pt idx="8483">
                        <c:v>2.6867361111129329</c:v>
                      </c:pt>
                      <c:pt idx="8484">
                        <c:v>2.6869791666670979</c:v>
                      </c:pt>
                      <c:pt idx="8485">
                        <c:v>2.6872222222212629</c:v>
                      </c:pt>
                      <c:pt idx="8486">
                        <c:v>2.687465277775428</c:v>
                      </c:pt>
                      <c:pt idx="8487">
                        <c:v>2.687708333329593</c:v>
                      </c:pt>
                      <c:pt idx="8488">
                        <c:v>2.6879513888837581</c:v>
                      </c:pt>
                      <c:pt idx="8489">
                        <c:v>2.6881944444451991</c:v>
                      </c:pt>
                      <c:pt idx="8490">
                        <c:v>2.6884374999993641</c:v>
                      </c:pt>
                      <c:pt idx="8491">
                        <c:v>2.6886805555535291</c:v>
                      </c:pt>
                      <c:pt idx="8492">
                        <c:v>2.6889236111076942</c:v>
                      </c:pt>
                      <c:pt idx="8493">
                        <c:v>2.6891666666618592</c:v>
                      </c:pt>
                      <c:pt idx="8494">
                        <c:v>2.6894097222233002</c:v>
                      </c:pt>
                      <c:pt idx="8495">
                        <c:v>2.6896527777774653</c:v>
                      </c:pt>
                      <c:pt idx="8496">
                        <c:v>2.6898958333316303</c:v>
                      </c:pt>
                      <c:pt idx="8497">
                        <c:v>2.6901388888857953</c:v>
                      </c:pt>
                      <c:pt idx="8498">
                        <c:v>2.6903819444399604</c:v>
                      </c:pt>
                      <c:pt idx="8499">
                        <c:v>2.6906250000014014</c:v>
                      </c:pt>
                      <c:pt idx="8500">
                        <c:v>2.6908680555555664</c:v>
                      </c:pt>
                      <c:pt idx="8501">
                        <c:v>2.6911111111097314</c:v>
                      </c:pt>
                      <c:pt idx="8502">
                        <c:v>2.6913541666638965</c:v>
                      </c:pt>
                      <c:pt idx="8503">
                        <c:v>2.6915972222180615</c:v>
                      </c:pt>
                      <c:pt idx="8504">
                        <c:v>2.6918402777795025</c:v>
                      </c:pt>
                      <c:pt idx="8505">
                        <c:v>2.6920833333336676</c:v>
                      </c:pt>
                      <c:pt idx="8506">
                        <c:v>2.6923263888878326</c:v>
                      </c:pt>
                      <c:pt idx="8507">
                        <c:v>2.6925694444419976</c:v>
                      </c:pt>
                      <c:pt idx="8508">
                        <c:v>2.6928124999961627</c:v>
                      </c:pt>
                      <c:pt idx="8509">
                        <c:v>2.6930555555576037</c:v>
                      </c:pt>
                      <c:pt idx="8510">
                        <c:v>2.6932986111117687</c:v>
                      </c:pt>
                      <c:pt idx="8511">
                        <c:v>2.6935416666659338</c:v>
                      </c:pt>
                      <c:pt idx="8512">
                        <c:v>2.6937847222200988</c:v>
                      </c:pt>
                      <c:pt idx="8513">
                        <c:v>2.6940277777742638</c:v>
                      </c:pt>
                      <c:pt idx="8514">
                        <c:v>2.6942708333284289</c:v>
                      </c:pt>
                      <c:pt idx="8515">
                        <c:v>2.6945138888898699</c:v>
                      </c:pt>
                      <c:pt idx="8516">
                        <c:v>2.6947569444440349</c:v>
                      </c:pt>
                      <c:pt idx="8517">
                        <c:v>2.6950115740749796</c:v>
                      </c:pt>
                      <c:pt idx="8518">
                        <c:v>2.6952546296291446</c:v>
                      </c:pt>
                      <c:pt idx="8519">
                        <c:v>2.6954976851833097</c:v>
                      </c:pt>
                      <c:pt idx="8520">
                        <c:v>2.6957407407374747</c:v>
                      </c:pt>
                      <c:pt idx="8521">
                        <c:v>2.6959837962916398</c:v>
                      </c:pt>
                      <c:pt idx="8522">
                        <c:v>2.6962268518530808</c:v>
                      </c:pt>
                      <c:pt idx="8523">
                        <c:v>2.6964699074072458</c:v>
                      </c:pt>
                      <c:pt idx="8524">
                        <c:v>2.6967129629614108</c:v>
                      </c:pt>
                      <c:pt idx="8525">
                        <c:v>2.6969560185155759</c:v>
                      </c:pt>
                      <c:pt idx="8526">
                        <c:v>2.6971990740697409</c:v>
                      </c:pt>
                      <c:pt idx="8527">
                        <c:v>2.6974421296311819</c:v>
                      </c:pt>
                      <c:pt idx="8528">
                        <c:v>2.6976851851853469</c:v>
                      </c:pt>
                      <c:pt idx="8529">
                        <c:v>2.697928240739512</c:v>
                      </c:pt>
                      <c:pt idx="8530">
                        <c:v>2.698171296293677</c:v>
                      </c:pt>
                      <c:pt idx="8531">
                        <c:v>2.6984143518478421</c:v>
                      </c:pt>
                      <c:pt idx="8532">
                        <c:v>2.6986574074092831</c:v>
                      </c:pt>
                      <c:pt idx="8533">
                        <c:v>2.6989004629634481</c:v>
                      </c:pt>
                      <c:pt idx="8534">
                        <c:v>2.6991435185176131</c:v>
                      </c:pt>
                      <c:pt idx="8535">
                        <c:v>2.6993865740717782</c:v>
                      </c:pt>
                      <c:pt idx="8536">
                        <c:v>2.6996296296259432</c:v>
                      </c:pt>
                      <c:pt idx="8537">
                        <c:v>2.6998726851801083</c:v>
                      </c:pt>
                      <c:pt idx="8538">
                        <c:v>2.7001157407415493</c:v>
                      </c:pt>
                      <c:pt idx="8539">
                        <c:v>2.7003587962957143</c:v>
                      </c:pt>
                      <c:pt idx="8540">
                        <c:v>2.7006018518498793</c:v>
                      </c:pt>
                      <c:pt idx="8541">
                        <c:v>2.7008449074040444</c:v>
                      </c:pt>
                      <c:pt idx="8542">
                        <c:v>2.7010879629582094</c:v>
                      </c:pt>
                      <c:pt idx="8543">
                        <c:v>2.7013310185196504</c:v>
                      </c:pt>
                      <c:pt idx="8544">
                        <c:v>2.7015740740738154</c:v>
                      </c:pt>
                      <c:pt idx="8545">
                        <c:v>2.7018171296279805</c:v>
                      </c:pt>
                      <c:pt idx="8546">
                        <c:v>2.7020601851821455</c:v>
                      </c:pt>
                      <c:pt idx="8547">
                        <c:v>2.7023032407363106</c:v>
                      </c:pt>
                      <c:pt idx="8548">
                        <c:v>2.7025462962977516</c:v>
                      </c:pt>
                      <c:pt idx="8549">
                        <c:v>2.7027893518519166</c:v>
                      </c:pt>
                      <c:pt idx="8550">
                        <c:v>2.7030324074060816</c:v>
                      </c:pt>
                      <c:pt idx="8551">
                        <c:v>2.7032754629602467</c:v>
                      </c:pt>
                      <c:pt idx="8552">
                        <c:v>2.7035185185144117</c:v>
                      </c:pt>
                      <c:pt idx="8553">
                        <c:v>2.7037615740758527</c:v>
                      </c:pt>
                      <c:pt idx="8554">
                        <c:v>2.7040046296300178</c:v>
                      </c:pt>
                      <c:pt idx="8555">
                        <c:v>2.7042476851841828</c:v>
                      </c:pt>
                      <c:pt idx="8556">
                        <c:v>2.7044907407383478</c:v>
                      </c:pt>
                      <c:pt idx="8557">
                        <c:v>2.7047337962925129</c:v>
                      </c:pt>
                      <c:pt idx="8558">
                        <c:v>2.7049768518539539</c:v>
                      </c:pt>
                      <c:pt idx="8559">
                        <c:v>2.7052199074081189</c:v>
                      </c:pt>
                      <c:pt idx="8560">
                        <c:v>2.7054629629622839</c:v>
                      </c:pt>
                      <c:pt idx="8561">
                        <c:v>2.705706018516449</c:v>
                      </c:pt>
                      <c:pt idx="8562">
                        <c:v>2.705949074070614</c:v>
                      </c:pt>
                      <c:pt idx="8563">
                        <c:v>2.7061921296247791</c:v>
                      </c:pt>
                      <c:pt idx="8564">
                        <c:v>2.7064351851862201</c:v>
                      </c:pt>
                      <c:pt idx="8565">
                        <c:v>2.7066898148098888</c:v>
                      </c:pt>
                      <c:pt idx="8566">
                        <c:v>2.7069328703713298</c:v>
                      </c:pt>
                      <c:pt idx="8567">
                        <c:v>2.7071759259254948</c:v>
                      </c:pt>
                      <c:pt idx="8568">
                        <c:v>2.7074189814796599</c:v>
                      </c:pt>
                      <c:pt idx="8569">
                        <c:v>2.7076620370338249</c:v>
                      </c:pt>
                      <c:pt idx="8570">
                        <c:v>2.7079050925879899</c:v>
                      </c:pt>
                      <c:pt idx="8571">
                        <c:v>2.7081481481494309</c:v>
                      </c:pt>
                      <c:pt idx="8572">
                        <c:v>2.708391203703596</c:v>
                      </c:pt>
                      <c:pt idx="8573">
                        <c:v>2.708634259257761</c:v>
                      </c:pt>
                      <c:pt idx="8574">
                        <c:v>2.7088773148119261</c:v>
                      </c:pt>
                      <c:pt idx="8575">
                        <c:v>2.7091203703660911</c:v>
                      </c:pt>
                      <c:pt idx="8576">
                        <c:v>2.7093634259275321</c:v>
                      </c:pt>
                      <c:pt idx="8577">
                        <c:v>2.7096064814816971</c:v>
                      </c:pt>
                      <c:pt idx="8578">
                        <c:v>2.7098495370358622</c:v>
                      </c:pt>
                      <c:pt idx="8579">
                        <c:v>2.7100925925900272</c:v>
                      </c:pt>
                      <c:pt idx="8580">
                        <c:v>2.7103356481441923</c:v>
                      </c:pt>
                      <c:pt idx="8581">
                        <c:v>2.7105787037056333</c:v>
                      </c:pt>
                      <c:pt idx="8582">
                        <c:v>2.7108217592597983</c:v>
                      </c:pt>
                      <c:pt idx="8583">
                        <c:v>2.7110648148139633</c:v>
                      </c:pt>
                      <c:pt idx="8584">
                        <c:v>2.7113078703681284</c:v>
                      </c:pt>
                      <c:pt idx="8585">
                        <c:v>2.7115509259222934</c:v>
                      </c:pt>
                      <c:pt idx="8586">
                        <c:v>2.7117939814764584</c:v>
                      </c:pt>
                      <c:pt idx="8587">
                        <c:v>2.7120370370378994</c:v>
                      </c:pt>
                      <c:pt idx="8588">
                        <c:v>2.7122800925920645</c:v>
                      </c:pt>
                      <c:pt idx="8589">
                        <c:v>2.7125231481462295</c:v>
                      </c:pt>
                      <c:pt idx="8590">
                        <c:v>2.7127662037003946</c:v>
                      </c:pt>
                      <c:pt idx="8591">
                        <c:v>2.7130092592545596</c:v>
                      </c:pt>
                      <c:pt idx="8592">
                        <c:v>2.7132523148160006</c:v>
                      </c:pt>
                      <c:pt idx="8593">
                        <c:v>2.7134953703701656</c:v>
                      </c:pt>
                      <c:pt idx="8594">
                        <c:v>2.7137384259243307</c:v>
                      </c:pt>
                      <c:pt idx="8595">
                        <c:v>2.7139814814784957</c:v>
                      </c:pt>
                      <c:pt idx="8596">
                        <c:v>2.7142245370326608</c:v>
                      </c:pt>
                      <c:pt idx="8597">
                        <c:v>2.7144675925941018</c:v>
                      </c:pt>
                      <c:pt idx="8598">
                        <c:v>2.7147106481482668</c:v>
                      </c:pt>
                      <c:pt idx="8599">
                        <c:v>2.7149537037024318</c:v>
                      </c:pt>
                      <c:pt idx="8600">
                        <c:v>2.7151967592565969</c:v>
                      </c:pt>
                      <c:pt idx="8601">
                        <c:v>2.7154398148107619</c:v>
                      </c:pt>
                      <c:pt idx="8602">
                        <c:v>2.7156828703722029</c:v>
                      </c:pt>
                      <c:pt idx="8603">
                        <c:v>2.7159259259263679</c:v>
                      </c:pt>
                      <c:pt idx="8604">
                        <c:v>2.716168981480533</c:v>
                      </c:pt>
                      <c:pt idx="8605">
                        <c:v>2.716412037034698</c:v>
                      </c:pt>
                      <c:pt idx="8606">
                        <c:v>2.7166550925888631</c:v>
                      </c:pt>
                      <c:pt idx="8607">
                        <c:v>2.7168981481430281</c:v>
                      </c:pt>
                      <c:pt idx="8608">
                        <c:v>2.7171412037044691</c:v>
                      </c:pt>
                      <c:pt idx="8609">
                        <c:v>2.7173842592586341</c:v>
                      </c:pt>
                      <c:pt idx="8610">
                        <c:v>2.7176273148127992</c:v>
                      </c:pt>
                      <c:pt idx="8611">
                        <c:v>2.7178703703669642</c:v>
                      </c:pt>
                      <c:pt idx="8612">
                        <c:v>2.7181134259211293</c:v>
                      </c:pt>
                      <c:pt idx="8613">
                        <c:v>2.7183680555520739</c:v>
                      </c:pt>
                      <c:pt idx="8614">
                        <c:v>2.718611111106239</c:v>
                      </c:pt>
                      <c:pt idx="8615">
                        <c:v>2.71885416666768</c:v>
                      </c:pt>
                      <c:pt idx="8616">
                        <c:v>2.719097222221845</c:v>
                      </c:pt>
                      <c:pt idx="8617">
                        <c:v>2.7193402777760101</c:v>
                      </c:pt>
                      <c:pt idx="8618">
                        <c:v>2.7195833333301751</c:v>
                      </c:pt>
                      <c:pt idx="8619">
                        <c:v>2.7198263888843401</c:v>
                      </c:pt>
                      <c:pt idx="8620">
                        <c:v>2.7200694444457811</c:v>
                      </c:pt>
                      <c:pt idx="8621">
                        <c:v>2.7203124999999462</c:v>
                      </c:pt>
                      <c:pt idx="8622">
                        <c:v>2.7205555555541112</c:v>
                      </c:pt>
                      <c:pt idx="8623">
                        <c:v>2.7207986111082763</c:v>
                      </c:pt>
                      <c:pt idx="8624">
                        <c:v>2.7210416666624413</c:v>
                      </c:pt>
                      <c:pt idx="8625">
                        <c:v>2.7212847222238823</c:v>
                      </c:pt>
                      <c:pt idx="8626">
                        <c:v>2.7215277777780473</c:v>
                      </c:pt>
                      <c:pt idx="8627">
                        <c:v>2.7217708333322124</c:v>
                      </c:pt>
                      <c:pt idx="8628">
                        <c:v>2.7220138888863774</c:v>
                      </c:pt>
                      <c:pt idx="8629">
                        <c:v>2.7222569444405424</c:v>
                      </c:pt>
                      <c:pt idx="8630">
                        <c:v>2.7225000000019834</c:v>
                      </c:pt>
                      <c:pt idx="8631">
                        <c:v>2.7227430555561485</c:v>
                      </c:pt>
                      <c:pt idx="8632">
                        <c:v>2.7229861111103135</c:v>
                      </c:pt>
                      <c:pt idx="8633">
                        <c:v>2.7232291666644786</c:v>
                      </c:pt>
                      <c:pt idx="8634">
                        <c:v>2.7234722222186436</c:v>
                      </c:pt>
                      <c:pt idx="8635">
                        <c:v>2.7237152777728086</c:v>
                      </c:pt>
                      <c:pt idx="8636">
                        <c:v>2.7239583333342496</c:v>
                      </c:pt>
                      <c:pt idx="8637">
                        <c:v>2.7242013888884147</c:v>
                      </c:pt>
                      <c:pt idx="8638">
                        <c:v>2.7244444444425797</c:v>
                      </c:pt>
                      <c:pt idx="8639">
                        <c:v>2.7246874999967448</c:v>
                      </c:pt>
                      <c:pt idx="8640">
                        <c:v>2.7249305555509098</c:v>
                      </c:pt>
                      <c:pt idx="8641">
                        <c:v>2.7251736111123508</c:v>
                      </c:pt>
                      <c:pt idx="8642">
                        <c:v>2.7254166666665158</c:v>
                      </c:pt>
                      <c:pt idx="8643">
                        <c:v>2.7256597222206809</c:v>
                      </c:pt>
                      <c:pt idx="8644">
                        <c:v>2.7259027777748459</c:v>
                      </c:pt>
                      <c:pt idx="8645">
                        <c:v>2.7261458333290109</c:v>
                      </c:pt>
                      <c:pt idx="8646">
                        <c:v>2.7263888888904519</c:v>
                      </c:pt>
                      <c:pt idx="8647">
                        <c:v>2.726631944444617</c:v>
                      </c:pt>
                      <c:pt idx="8648">
                        <c:v>2.726874999998782</c:v>
                      </c:pt>
                      <c:pt idx="8649">
                        <c:v>2.7271180555529471</c:v>
                      </c:pt>
                      <c:pt idx="8650">
                        <c:v>2.7273611111071121</c:v>
                      </c:pt>
                      <c:pt idx="8651">
                        <c:v>2.7276041666685531</c:v>
                      </c:pt>
                      <c:pt idx="8652">
                        <c:v>2.7278472222227181</c:v>
                      </c:pt>
                      <c:pt idx="8653">
                        <c:v>2.7280902777768832</c:v>
                      </c:pt>
                      <c:pt idx="8654">
                        <c:v>2.7283333333310482</c:v>
                      </c:pt>
                      <c:pt idx="8655">
                        <c:v>2.7285763888852133</c:v>
                      </c:pt>
                      <c:pt idx="8656">
                        <c:v>2.7288194444393783</c:v>
                      </c:pt>
                      <c:pt idx="8657">
                        <c:v>2.7290625000008193</c:v>
                      </c:pt>
                      <c:pt idx="8658">
                        <c:v>2.7293055555549843</c:v>
                      </c:pt>
                      <c:pt idx="8659">
                        <c:v>2.7295486111091494</c:v>
                      </c:pt>
                      <c:pt idx="8660">
                        <c:v>2.7297916666633144</c:v>
                      </c:pt>
                      <c:pt idx="8661">
                        <c:v>2.7300462962942591</c:v>
                      </c:pt>
                      <c:pt idx="8662">
                        <c:v>2.7302893518484241</c:v>
                      </c:pt>
                      <c:pt idx="8663">
                        <c:v>2.7305324074025892</c:v>
                      </c:pt>
                      <c:pt idx="8664">
                        <c:v>2.7307754629640302</c:v>
                      </c:pt>
                      <c:pt idx="8665">
                        <c:v>2.7310185185181952</c:v>
                      </c:pt>
                      <c:pt idx="8666">
                        <c:v>2.7312615740723603</c:v>
                      </c:pt>
                      <c:pt idx="8667">
                        <c:v>2.7315046296265253</c:v>
                      </c:pt>
                      <c:pt idx="8668">
                        <c:v>2.7317476851806903</c:v>
                      </c:pt>
                      <c:pt idx="8669">
                        <c:v>2.7319907407421313</c:v>
                      </c:pt>
                      <c:pt idx="8670">
                        <c:v>2.7322337962962964</c:v>
                      </c:pt>
                      <c:pt idx="8671">
                        <c:v>2.7324768518504614</c:v>
                      </c:pt>
                      <c:pt idx="8672">
                        <c:v>2.7327199074046264</c:v>
                      </c:pt>
                      <c:pt idx="8673">
                        <c:v>2.7329629629587915</c:v>
                      </c:pt>
                      <c:pt idx="8674">
                        <c:v>2.7332060185202325</c:v>
                      </c:pt>
                      <c:pt idx="8675">
                        <c:v>2.7334490740743975</c:v>
                      </c:pt>
                      <c:pt idx="8676">
                        <c:v>2.7336921296285626</c:v>
                      </c:pt>
                      <c:pt idx="8677">
                        <c:v>2.7339351851827276</c:v>
                      </c:pt>
                      <c:pt idx="8678">
                        <c:v>2.7341782407368926</c:v>
                      </c:pt>
                      <c:pt idx="8679">
                        <c:v>2.7344212962983336</c:v>
                      </c:pt>
                      <c:pt idx="8680">
                        <c:v>2.7346643518524987</c:v>
                      </c:pt>
                      <c:pt idx="8681">
                        <c:v>2.7349074074066637</c:v>
                      </c:pt>
                      <c:pt idx="8682">
                        <c:v>2.7351504629608288</c:v>
                      </c:pt>
                      <c:pt idx="8683">
                        <c:v>2.7353935185149938</c:v>
                      </c:pt>
                      <c:pt idx="8684">
                        <c:v>2.7356365740691588</c:v>
                      </c:pt>
                      <c:pt idx="8685">
                        <c:v>2.7358796296305998</c:v>
                      </c:pt>
                      <c:pt idx="8686">
                        <c:v>2.7361226851847649</c:v>
                      </c:pt>
                      <c:pt idx="8687">
                        <c:v>2.7363657407389299</c:v>
                      </c:pt>
                      <c:pt idx="8688">
                        <c:v>2.7366087962930949</c:v>
                      </c:pt>
                      <c:pt idx="8689">
                        <c:v>2.73685185184726</c:v>
                      </c:pt>
                      <c:pt idx="8690">
                        <c:v>2.737094907408701</c:v>
                      </c:pt>
                      <c:pt idx="8691">
                        <c:v>2.737337962962866</c:v>
                      </c:pt>
                      <c:pt idx="8692">
                        <c:v>2.7375810185170311</c:v>
                      </c:pt>
                      <c:pt idx="8693">
                        <c:v>2.7378240740711961</c:v>
                      </c:pt>
                      <c:pt idx="8694">
                        <c:v>2.7380671296253611</c:v>
                      </c:pt>
                      <c:pt idx="8695">
                        <c:v>2.7383101851868021</c:v>
                      </c:pt>
                      <c:pt idx="8696">
                        <c:v>2.7385532407409672</c:v>
                      </c:pt>
                      <c:pt idx="8697">
                        <c:v>2.7387962962951322</c:v>
                      </c:pt>
                      <c:pt idx="8698">
                        <c:v>2.7390393518492973</c:v>
                      </c:pt>
                      <c:pt idx="8699">
                        <c:v>2.7392824074034623</c:v>
                      </c:pt>
                      <c:pt idx="8700">
                        <c:v>2.7395254629649033</c:v>
                      </c:pt>
                      <c:pt idx="8701">
                        <c:v>2.7397685185190683</c:v>
                      </c:pt>
                      <c:pt idx="8702">
                        <c:v>2.7400115740732334</c:v>
                      </c:pt>
                      <c:pt idx="8703">
                        <c:v>2.7402546296273984</c:v>
                      </c:pt>
                      <c:pt idx="8704">
                        <c:v>2.7404976851815634</c:v>
                      </c:pt>
                      <c:pt idx="8705">
                        <c:v>2.7407407407357285</c:v>
                      </c:pt>
                      <c:pt idx="8706">
                        <c:v>2.7409837962971695</c:v>
                      </c:pt>
                      <c:pt idx="8707">
                        <c:v>2.7412268518513345</c:v>
                      </c:pt>
                      <c:pt idx="8708">
                        <c:v>2.7414699074054996</c:v>
                      </c:pt>
                      <c:pt idx="8709">
                        <c:v>2.7417129629596646</c:v>
                      </c:pt>
                      <c:pt idx="8710">
                        <c:v>2.7419675925906093</c:v>
                      </c:pt>
                      <c:pt idx="8711">
                        <c:v>2.7422106481447743</c:v>
                      </c:pt>
                      <c:pt idx="8712">
                        <c:v>2.7424537036989394</c:v>
                      </c:pt>
                      <c:pt idx="8713">
                        <c:v>2.7426967592603804</c:v>
                      </c:pt>
                      <c:pt idx="8714">
                        <c:v>2.7429398148145454</c:v>
                      </c:pt>
                      <c:pt idx="8715">
                        <c:v>2.7431828703687104</c:v>
                      </c:pt>
                      <c:pt idx="8716">
                        <c:v>2.7434259259228755</c:v>
                      </c:pt>
                      <c:pt idx="8717">
                        <c:v>2.7436689814770405</c:v>
                      </c:pt>
                      <c:pt idx="8718">
                        <c:v>2.7439120370384815</c:v>
                      </c:pt>
                      <c:pt idx="8719">
                        <c:v>2.7441550925926466</c:v>
                      </c:pt>
                      <c:pt idx="8720">
                        <c:v>2.7443981481468116</c:v>
                      </c:pt>
                      <c:pt idx="8721">
                        <c:v>2.7446412037009766</c:v>
                      </c:pt>
                      <c:pt idx="8722">
                        <c:v>2.7448842592551417</c:v>
                      </c:pt>
                      <c:pt idx="8723">
                        <c:v>2.7451273148165827</c:v>
                      </c:pt>
                      <c:pt idx="8724">
                        <c:v>2.7453703703707477</c:v>
                      </c:pt>
                      <c:pt idx="8725">
                        <c:v>2.7456134259249128</c:v>
                      </c:pt>
                      <c:pt idx="8726">
                        <c:v>2.7458564814790778</c:v>
                      </c:pt>
                      <c:pt idx="8727">
                        <c:v>2.7460995370332428</c:v>
                      </c:pt>
                      <c:pt idx="8728">
                        <c:v>2.7463425925946838</c:v>
                      </c:pt>
                      <c:pt idx="8729">
                        <c:v>2.7465856481488489</c:v>
                      </c:pt>
                      <c:pt idx="8730">
                        <c:v>2.7468287037030139</c:v>
                      </c:pt>
                      <c:pt idx="8731">
                        <c:v>2.7470717592571789</c:v>
                      </c:pt>
                      <c:pt idx="8732">
                        <c:v>2.747314814811344</c:v>
                      </c:pt>
                      <c:pt idx="8733">
                        <c:v>2.747557870365509</c:v>
                      </c:pt>
                      <c:pt idx="8734">
                        <c:v>2.74780092592695</c:v>
                      </c:pt>
                      <c:pt idx="8735">
                        <c:v>2.7480439814811151</c:v>
                      </c:pt>
                      <c:pt idx="8736">
                        <c:v>2.7482870370352801</c:v>
                      </c:pt>
                      <c:pt idx="8737">
                        <c:v>2.7485300925894451</c:v>
                      </c:pt>
                      <c:pt idx="8738">
                        <c:v>2.7487731481436102</c:v>
                      </c:pt>
                      <c:pt idx="8739">
                        <c:v>2.7490162037050512</c:v>
                      </c:pt>
                      <c:pt idx="8740">
                        <c:v>2.7492592592592162</c:v>
                      </c:pt>
                      <c:pt idx="8741">
                        <c:v>2.7495023148133813</c:v>
                      </c:pt>
                      <c:pt idx="8742">
                        <c:v>2.7497453703675463</c:v>
                      </c:pt>
                      <c:pt idx="8743">
                        <c:v>2.7499884259217113</c:v>
                      </c:pt>
                      <c:pt idx="8744">
                        <c:v>2.7502314814831523</c:v>
                      </c:pt>
                      <c:pt idx="8745">
                        <c:v>2.7504745370373174</c:v>
                      </c:pt>
                      <c:pt idx="8746">
                        <c:v>2.7507175925914824</c:v>
                      </c:pt>
                      <c:pt idx="8747">
                        <c:v>2.7509606481456474</c:v>
                      </c:pt>
                      <c:pt idx="8748">
                        <c:v>2.7512037036998125</c:v>
                      </c:pt>
                      <c:pt idx="8749">
                        <c:v>2.7514467592612535</c:v>
                      </c:pt>
                      <c:pt idx="8750">
                        <c:v>2.7516898148154185</c:v>
                      </c:pt>
                      <c:pt idx="8751">
                        <c:v>2.7519328703695836</c:v>
                      </c:pt>
                      <c:pt idx="8752">
                        <c:v>2.7521759259237486</c:v>
                      </c:pt>
                      <c:pt idx="8753">
                        <c:v>2.7524189814779136</c:v>
                      </c:pt>
                      <c:pt idx="8754">
                        <c:v>2.7526620370320787</c:v>
                      </c:pt>
                      <c:pt idx="8755">
                        <c:v>2.7529050925935197</c:v>
                      </c:pt>
                      <c:pt idx="8756">
                        <c:v>2.7531481481476847</c:v>
                      </c:pt>
                      <c:pt idx="8757">
                        <c:v>2.7533912037018498</c:v>
                      </c:pt>
                      <c:pt idx="8758">
                        <c:v>2.7536458333327944</c:v>
                      </c:pt>
                      <c:pt idx="8759">
                        <c:v>2.7538888888869595</c:v>
                      </c:pt>
                      <c:pt idx="8760">
                        <c:v>2.7541319444411245</c:v>
                      </c:pt>
                      <c:pt idx="8761">
                        <c:v>2.7543749999952896</c:v>
                      </c:pt>
                      <c:pt idx="8762">
                        <c:v>2.7546180555567306</c:v>
                      </c:pt>
                      <c:pt idx="8763">
                        <c:v>2.7548611111108956</c:v>
                      </c:pt>
                      <c:pt idx="8764">
                        <c:v>2.7551041666650606</c:v>
                      </c:pt>
                      <c:pt idx="8765">
                        <c:v>2.7553472222192257</c:v>
                      </c:pt>
                      <c:pt idx="8766">
                        <c:v>2.7555902777733907</c:v>
                      </c:pt>
                      <c:pt idx="8767">
                        <c:v>2.7558333333348317</c:v>
                      </c:pt>
                      <c:pt idx="8768">
                        <c:v>2.7560763888889968</c:v>
                      </c:pt>
                      <c:pt idx="8769">
                        <c:v>2.7563194444431618</c:v>
                      </c:pt>
                      <c:pt idx="8770">
                        <c:v>2.7565624999973268</c:v>
                      </c:pt>
                      <c:pt idx="8771">
                        <c:v>2.7568055555514919</c:v>
                      </c:pt>
                      <c:pt idx="8772">
                        <c:v>2.7570486111129329</c:v>
                      </c:pt>
                      <c:pt idx="8773">
                        <c:v>2.7572916666670979</c:v>
                      </c:pt>
                      <c:pt idx="8774">
                        <c:v>2.7575347222212629</c:v>
                      </c:pt>
                      <c:pt idx="8775">
                        <c:v>2.757777777775428</c:v>
                      </c:pt>
                      <c:pt idx="8776">
                        <c:v>2.758020833329593</c:v>
                      </c:pt>
                      <c:pt idx="8777">
                        <c:v>2.7582638888837581</c:v>
                      </c:pt>
                      <c:pt idx="8778">
                        <c:v>2.7585069444451991</c:v>
                      </c:pt>
                      <c:pt idx="8779">
                        <c:v>2.7587499999993641</c:v>
                      </c:pt>
                      <c:pt idx="8780">
                        <c:v>2.7589930555535291</c:v>
                      </c:pt>
                      <c:pt idx="8781">
                        <c:v>2.7592361111076942</c:v>
                      </c:pt>
                      <c:pt idx="8782">
                        <c:v>2.7594791666618592</c:v>
                      </c:pt>
                      <c:pt idx="8783">
                        <c:v>2.7597222222233002</c:v>
                      </c:pt>
                      <c:pt idx="8784">
                        <c:v>2.7599652777774653</c:v>
                      </c:pt>
                      <c:pt idx="8785">
                        <c:v>2.7602083333316303</c:v>
                      </c:pt>
                      <c:pt idx="8786">
                        <c:v>2.7604513888857953</c:v>
                      </c:pt>
                      <c:pt idx="8787">
                        <c:v>2.7606944444399604</c:v>
                      </c:pt>
                      <c:pt idx="8788">
                        <c:v>2.7609375000014014</c:v>
                      </c:pt>
                      <c:pt idx="8789">
                        <c:v>2.7611805555555664</c:v>
                      </c:pt>
                      <c:pt idx="8790">
                        <c:v>2.7614236111097314</c:v>
                      </c:pt>
                      <c:pt idx="8791">
                        <c:v>2.7616666666638965</c:v>
                      </c:pt>
                      <c:pt idx="8792">
                        <c:v>2.7619097222180615</c:v>
                      </c:pt>
                      <c:pt idx="8793">
                        <c:v>2.7621527777795025</c:v>
                      </c:pt>
                      <c:pt idx="8794">
                        <c:v>2.7623958333336676</c:v>
                      </c:pt>
                      <c:pt idx="8795">
                        <c:v>2.7626388888878326</c:v>
                      </c:pt>
                      <c:pt idx="8796">
                        <c:v>2.7628819444419976</c:v>
                      </c:pt>
                      <c:pt idx="8797">
                        <c:v>2.7631249999961627</c:v>
                      </c:pt>
                      <c:pt idx="8798">
                        <c:v>2.7633680555576037</c:v>
                      </c:pt>
                      <c:pt idx="8799">
                        <c:v>2.7636111111117687</c:v>
                      </c:pt>
                      <c:pt idx="8800">
                        <c:v>2.7638541666659338</c:v>
                      </c:pt>
                      <c:pt idx="8801">
                        <c:v>2.7640972222200988</c:v>
                      </c:pt>
                      <c:pt idx="8802">
                        <c:v>2.7643402777742638</c:v>
                      </c:pt>
                      <c:pt idx="8803">
                        <c:v>2.7645833333284289</c:v>
                      </c:pt>
                      <c:pt idx="8804">
                        <c:v>2.7648263888898699</c:v>
                      </c:pt>
                      <c:pt idx="8805">
                        <c:v>2.7650694444440349</c:v>
                      </c:pt>
                      <c:pt idx="8806">
                        <c:v>2.7653240740749796</c:v>
                      </c:pt>
                      <c:pt idx="8807">
                        <c:v>2.7655671296291446</c:v>
                      </c:pt>
                      <c:pt idx="8808">
                        <c:v>2.7658101851833097</c:v>
                      </c:pt>
                      <c:pt idx="8809">
                        <c:v>2.7660532407374747</c:v>
                      </c:pt>
                      <c:pt idx="8810">
                        <c:v>2.7662962962916398</c:v>
                      </c:pt>
                      <c:pt idx="8811">
                        <c:v>2.7665393518530808</c:v>
                      </c:pt>
                      <c:pt idx="8812">
                        <c:v>2.7667824074072458</c:v>
                      </c:pt>
                      <c:pt idx="8813">
                        <c:v>2.7670254629614108</c:v>
                      </c:pt>
                      <c:pt idx="8814">
                        <c:v>2.7672685185155759</c:v>
                      </c:pt>
                      <c:pt idx="8815">
                        <c:v>2.7675115740697409</c:v>
                      </c:pt>
                      <c:pt idx="8816">
                        <c:v>2.7677546296311819</c:v>
                      </c:pt>
                      <c:pt idx="8817">
                        <c:v>2.7679976851853469</c:v>
                      </c:pt>
                      <c:pt idx="8818">
                        <c:v>2.768240740739512</c:v>
                      </c:pt>
                      <c:pt idx="8819">
                        <c:v>2.768483796293677</c:v>
                      </c:pt>
                      <c:pt idx="8820">
                        <c:v>2.7687268518478421</c:v>
                      </c:pt>
                      <c:pt idx="8821">
                        <c:v>2.7689699074092831</c:v>
                      </c:pt>
                      <c:pt idx="8822">
                        <c:v>2.7692129629634481</c:v>
                      </c:pt>
                      <c:pt idx="8823">
                        <c:v>2.7694560185176131</c:v>
                      </c:pt>
                      <c:pt idx="8824">
                        <c:v>2.7696990740717782</c:v>
                      </c:pt>
                      <c:pt idx="8825">
                        <c:v>2.7699421296259432</c:v>
                      </c:pt>
                      <c:pt idx="8826">
                        <c:v>2.7701851851801083</c:v>
                      </c:pt>
                      <c:pt idx="8827">
                        <c:v>2.7704282407415493</c:v>
                      </c:pt>
                      <c:pt idx="8828">
                        <c:v>2.7706712962957143</c:v>
                      </c:pt>
                      <c:pt idx="8829">
                        <c:v>2.7709143518498793</c:v>
                      </c:pt>
                      <c:pt idx="8830">
                        <c:v>2.7711574074040444</c:v>
                      </c:pt>
                      <c:pt idx="8831">
                        <c:v>2.7714004629582094</c:v>
                      </c:pt>
                      <c:pt idx="8832">
                        <c:v>2.7716435185196504</c:v>
                      </c:pt>
                      <c:pt idx="8833">
                        <c:v>2.7718865740738154</c:v>
                      </c:pt>
                      <c:pt idx="8834">
                        <c:v>2.7721296296279805</c:v>
                      </c:pt>
                      <c:pt idx="8835">
                        <c:v>2.7723726851821455</c:v>
                      </c:pt>
                      <c:pt idx="8836">
                        <c:v>2.7726157407363106</c:v>
                      </c:pt>
                      <c:pt idx="8837">
                        <c:v>2.7728587962977516</c:v>
                      </c:pt>
                      <c:pt idx="8838">
                        <c:v>2.7731018518519166</c:v>
                      </c:pt>
                      <c:pt idx="8839">
                        <c:v>2.7733449074060816</c:v>
                      </c:pt>
                      <c:pt idx="8840">
                        <c:v>2.7735879629602467</c:v>
                      </c:pt>
                      <c:pt idx="8841">
                        <c:v>2.7738310185144117</c:v>
                      </c:pt>
                      <c:pt idx="8842">
                        <c:v>2.7740740740758527</c:v>
                      </c:pt>
                      <c:pt idx="8843">
                        <c:v>2.7743171296300178</c:v>
                      </c:pt>
                      <c:pt idx="8844">
                        <c:v>2.7745601851841828</c:v>
                      </c:pt>
                      <c:pt idx="8845">
                        <c:v>2.7748032407383478</c:v>
                      </c:pt>
                      <c:pt idx="8846">
                        <c:v>2.7750462962925129</c:v>
                      </c:pt>
                      <c:pt idx="8847">
                        <c:v>2.7752893518539539</c:v>
                      </c:pt>
                      <c:pt idx="8848">
                        <c:v>2.7755324074081189</c:v>
                      </c:pt>
                      <c:pt idx="8849">
                        <c:v>2.7757754629622839</c:v>
                      </c:pt>
                      <c:pt idx="8850">
                        <c:v>2.776018518516449</c:v>
                      </c:pt>
                      <c:pt idx="8851">
                        <c:v>2.776261574070614</c:v>
                      </c:pt>
                      <c:pt idx="8852">
                        <c:v>2.7765046296247791</c:v>
                      </c:pt>
                      <c:pt idx="8853">
                        <c:v>2.7767476851862201</c:v>
                      </c:pt>
                      <c:pt idx="8854">
                        <c:v>2.7770023148098888</c:v>
                      </c:pt>
                      <c:pt idx="8855">
                        <c:v>2.7772453703713298</c:v>
                      </c:pt>
                      <c:pt idx="8856">
                        <c:v>2.7774884259254948</c:v>
                      </c:pt>
                      <c:pt idx="8857">
                        <c:v>2.7777314814796599</c:v>
                      </c:pt>
                      <c:pt idx="8858">
                        <c:v>2.7779745370338249</c:v>
                      </c:pt>
                      <c:pt idx="8859">
                        <c:v>2.7782175925879899</c:v>
                      </c:pt>
                      <c:pt idx="8860">
                        <c:v>2.7784606481494309</c:v>
                      </c:pt>
                      <c:pt idx="8861">
                        <c:v>2.778703703703596</c:v>
                      </c:pt>
                      <c:pt idx="8862">
                        <c:v>2.778946759257761</c:v>
                      </c:pt>
                      <c:pt idx="8863">
                        <c:v>2.7791898148119261</c:v>
                      </c:pt>
                      <c:pt idx="8864">
                        <c:v>2.7794328703660911</c:v>
                      </c:pt>
                      <c:pt idx="8865">
                        <c:v>2.7796759259275321</c:v>
                      </c:pt>
                      <c:pt idx="8866">
                        <c:v>2.7799189814816971</c:v>
                      </c:pt>
                      <c:pt idx="8867">
                        <c:v>2.7801620370358622</c:v>
                      </c:pt>
                      <c:pt idx="8868">
                        <c:v>2.7804050925900272</c:v>
                      </c:pt>
                      <c:pt idx="8869">
                        <c:v>2.7806481481441923</c:v>
                      </c:pt>
                      <c:pt idx="8870">
                        <c:v>2.7808912037056333</c:v>
                      </c:pt>
                      <c:pt idx="8871">
                        <c:v>2.7811342592597983</c:v>
                      </c:pt>
                      <c:pt idx="8872">
                        <c:v>2.7813773148139633</c:v>
                      </c:pt>
                      <c:pt idx="8873">
                        <c:v>2.7816203703681284</c:v>
                      </c:pt>
                      <c:pt idx="8874">
                        <c:v>2.7818634259222934</c:v>
                      </c:pt>
                      <c:pt idx="8875">
                        <c:v>2.7821064814764584</c:v>
                      </c:pt>
                      <c:pt idx="8876">
                        <c:v>2.7823495370378994</c:v>
                      </c:pt>
                      <c:pt idx="8877">
                        <c:v>2.7825925925920645</c:v>
                      </c:pt>
                      <c:pt idx="8878">
                        <c:v>2.7828356481462295</c:v>
                      </c:pt>
                      <c:pt idx="8879">
                        <c:v>2.7830787037003946</c:v>
                      </c:pt>
                      <c:pt idx="8880">
                        <c:v>2.7833217592545596</c:v>
                      </c:pt>
                      <c:pt idx="8881">
                        <c:v>2.7835648148160006</c:v>
                      </c:pt>
                      <c:pt idx="8882">
                        <c:v>2.7838078703701656</c:v>
                      </c:pt>
                      <c:pt idx="8883">
                        <c:v>2.7840509259243307</c:v>
                      </c:pt>
                      <c:pt idx="8884">
                        <c:v>2.7842939814784957</c:v>
                      </c:pt>
                      <c:pt idx="8885">
                        <c:v>2.7845370370326608</c:v>
                      </c:pt>
                      <c:pt idx="8886">
                        <c:v>2.7847800925941018</c:v>
                      </c:pt>
                      <c:pt idx="8887">
                        <c:v>2.7850231481482668</c:v>
                      </c:pt>
                      <c:pt idx="8888">
                        <c:v>2.7852662037024318</c:v>
                      </c:pt>
                      <c:pt idx="8889">
                        <c:v>2.7855092592565969</c:v>
                      </c:pt>
                      <c:pt idx="8890">
                        <c:v>2.7857523148107619</c:v>
                      </c:pt>
                      <c:pt idx="8891">
                        <c:v>2.7859953703722029</c:v>
                      </c:pt>
                      <c:pt idx="8892">
                        <c:v>2.7862384259263679</c:v>
                      </c:pt>
                      <c:pt idx="8893">
                        <c:v>2.786481481480533</c:v>
                      </c:pt>
                      <c:pt idx="8894">
                        <c:v>2.786724537034698</c:v>
                      </c:pt>
                      <c:pt idx="8895">
                        <c:v>2.7869675925888631</c:v>
                      </c:pt>
                      <c:pt idx="8896">
                        <c:v>2.7872106481430281</c:v>
                      </c:pt>
                      <c:pt idx="8897">
                        <c:v>2.7874537037044691</c:v>
                      </c:pt>
                      <c:pt idx="8898">
                        <c:v>2.7876967592586341</c:v>
                      </c:pt>
                      <c:pt idx="8899">
                        <c:v>2.7879398148127992</c:v>
                      </c:pt>
                      <c:pt idx="8900">
                        <c:v>2.7881828703669642</c:v>
                      </c:pt>
                      <c:pt idx="8901">
                        <c:v>2.7884259259211293</c:v>
                      </c:pt>
                      <c:pt idx="8902">
                        <c:v>2.7886689814825703</c:v>
                      </c:pt>
                      <c:pt idx="8903">
                        <c:v>2.788923611106239</c:v>
                      </c:pt>
                      <c:pt idx="8904">
                        <c:v>2.78916666666768</c:v>
                      </c:pt>
                      <c:pt idx="8905">
                        <c:v>2.789409722221845</c:v>
                      </c:pt>
                      <c:pt idx="8906">
                        <c:v>2.7896527777760101</c:v>
                      </c:pt>
                      <c:pt idx="8907">
                        <c:v>2.7898958333301751</c:v>
                      </c:pt>
                      <c:pt idx="8908">
                        <c:v>2.7901388888843401</c:v>
                      </c:pt>
                      <c:pt idx="8909">
                        <c:v>2.7903819444457811</c:v>
                      </c:pt>
                      <c:pt idx="8910">
                        <c:v>2.7906249999999462</c:v>
                      </c:pt>
                      <c:pt idx="8911">
                        <c:v>2.7908680555541112</c:v>
                      </c:pt>
                      <c:pt idx="8912">
                        <c:v>2.7911111111082763</c:v>
                      </c:pt>
                      <c:pt idx="8913">
                        <c:v>2.7913541666624413</c:v>
                      </c:pt>
                      <c:pt idx="8914">
                        <c:v>2.7915972222238823</c:v>
                      </c:pt>
                      <c:pt idx="8915">
                        <c:v>2.7918402777780473</c:v>
                      </c:pt>
                      <c:pt idx="8916">
                        <c:v>2.7920833333322124</c:v>
                      </c:pt>
                      <c:pt idx="8917">
                        <c:v>2.7923263888863774</c:v>
                      </c:pt>
                      <c:pt idx="8918">
                        <c:v>2.7925694444405424</c:v>
                      </c:pt>
                      <c:pt idx="8919">
                        <c:v>2.7928125000019834</c:v>
                      </c:pt>
                      <c:pt idx="8920">
                        <c:v>2.7930555555561485</c:v>
                      </c:pt>
                      <c:pt idx="8921">
                        <c:v>2.7932986111103135</c:v>
                      </c:pt>
                      <c:pt idx="8922">
                        <c:v>2.7935416666644786</c:v>
                      </c:pt>
                      <c:pt idx="8923">
                        <c:v>2.7937847222186436</c:v>
                      </c:pt>
                      <c:pt idx="8924">
                        <c:v>2.7940277777728086</c:v>
                      </c:pt>
                      <c:pt idx="8925">
                        <c:v>2.7942708333342496</c:v>
                      </c:pt>
                      <c:pt idx="8926">
                        <c:v>2.7945138888884147</c:v>
                      </c:pt>
                      <c:pt idx="8927">
                        <c:v>2.7947569444425797</c:v>
                      </c:pt>
                      <c:pt idx="8928">
                        <c:v>2.7949999999967448</c:v>
                      </c:pt>
                      <c:pt idx="8929">
                        <c:v>2.7952430555509098</c:v>
                      </c:pt>
                      <c:pt idx="8930">
                        <c:v>2.7954861111123508</c:v>
                      </c:pt>
                      <c:pt idx="8931">
                        <c:v>2.7957291666665158</c:v>
                      </c:pt>
                      <c:pt idx="8932">
                        <c:v>2.7959722222206809</c:v>
                      </c:pt>
                      <c:pt idx="8933">
                        <c:v>2.7962152777748459</c:v>
                      </c:pt>
                      <c:pt idx="8934">
                        <c:v>2.7964583333290109</c:v>
                      </c:pt>
                      <c:pt idx="8935">
                        <c:v>2.7967013888904519</c:v>
                      </c:pt>
                      <c:pt idx="8936">
                        <c:v>2.796944444444617</c:v>
                      </c:pt>
                      <c:pt idx="8937">
                        <c:v>2.797187499998782</c:v>
                      </c:pt>
                      <c:pt idx="8938">
                        <c:v>2.7974305555529471</c:v>
                      </c:pt>
                      <c:pt idx="8939">
                        <c:v>2.7976736111071121</c:v>
                      </c:pt>
                      <c:pt idx="8940">
                        <c:v>2.7979166666685531</c:v>
                      </c:pt>
                      <c:pt idx="8941">
                        <c:v>2.7981597222227181</c:v>
                      </c:pt>
                      <c:pt idx="8942">
                        <c:v>2.7984027777768832</c:v>
                      </c:pt>
                      <c:pt idx="8943">
                        <c:v>2.7986458333310482</c:v>
                      </c:pt>
                      <c:pt idx="8944">
                        <c:v>2.7988888888852133</c:v>
                      </c:pt>
                      <c:pt idx="8945">
                        <c:v>2.7991319444393783</c:v>
                      </c:pt>
                      <c:pt idx="8946">
                        <c:v>2.7993750000008193</c:v>
                      </c:pt>
                      <c:pt idx="8947">
                        <c:v>2.7996180555549843</c:v>
                      </c:pt>
                      <c:pt idx="8948">
                        <c:v>2.7998611111091494</c:v>
                      </c:pt>
                      <c:pt idx="8949">
                        <c:v>2.8001041666633144</c:v>
                      </c:pt>
                      <c:pt idx="8950">
                        <c:v>2.8003472222174794</c:v>
                      </c:pt>
                      <c:pt idx="8951">
                        <c:v>2.8006018518484241</c:v>
                      </c:pt>
                      <c:pt idx="8952">
                        <c:v>2.8008449074025892</c:v>
                      </c:pt>
                      <c:pt idx="8953">
                        <c:v>2.8010879629640302</c:v>
                      </c:pt>
                      <c:pt idx="8954">
                        <c:v>2.8013310185181952</c:v>
                      </c:pt>
                      <c:pt idx="8955">
                        <c:v>2.8015740740723603</c:v>
                      </c:pt>
                      <c:pt idx="8956">
                        <c:v>2.8018171296265253</c:v>
                      </c:pt>
                      <c:pt idx="8957">
                        <c:v>2.8020601851806903</c:v>
                      </c:pt>
                      <c:pt idx="8958">
                        <c:v>2.8023032407421313</c:v>
                      </c:pt>
                      <c:pt idx="8959">
                        <c:v>2.8025462962962964</c:v>
                      </c:pt>
                      <c:pt idx="8960">
                        <c:v>2.8027893518504614</c:v>
                      </c:pt>
                      <c:pt idx="8961">
                        <c:v>2.8030324074046264</c:v>
                      </c:pt>
                      <c:pt idx="8962">
                        <c:v>2.8032754629587915</c:v>
                      </c:pt>
                      <c:pt idx="8963">
                        <c:v>2.8035185185202325</c:v>
                      </c:pt>
                      <c:pt idx="8964">
                        <c:v>2.8037615740743975</c:v>
                      </c:pt>
                      <c:pt idx="8965">
                        <c:v>2.8040046296285626</c:v>
                      </c:pt>
                      <c:pt idx="8966">
                        <c:v>2.8042476851827276</c:v>
                      </c:pt>
                      <c:pt idx="8967">
                        <c:v>2.8044907407368926</c:v>
                      </c:pt>
                      <c:pt idx="8968">
                        <c:v>2.8047337962983336</c:v>
                      </c:pt>
                      <c:pt idx="8969">
                        <c:v>2.8049768518524987</c:v>
                      </c:pt>
                      <c:pt idx="8970">
                        <c:v>2.8052199074066637</c:v>
                      </c:pt>
                      <c:pt idx="8971">
                        <c:v>2.8054629629608288</c:v>
                      </c:pt>
                      <c:pt idx="8972">
                        <c:v>2.8057060185149938</c:v>
                      </c:pt>
                      <c:pt idx="8973">
                        <c:v>2.8059490740691588</c:v>
                      </c:pt>
                      <c:pt idx="8974">
                        <c:v>2.8061921296305998</c:v>
                      </c:pt>
                      <c:pt idx="8975">
                        <c:v>2.8064351851847649</c:v>
                      </c:pt>
                      <c:pt idx="8976">
                        <c:v>2.8066782407389299</c:v>
                      </c:pt>
                      <c:pt idx="8977">
                        <c:v>2.8069212962930949</c:v>
                      </c:pt>
                      <c:pt idx="8978">
                        <c:v>2.80716435184726</c:v>
                      </c:pt>
                      <c:pt idx="8979">
                        <c:v>2.807407407408701</c:v>
                      </c:pt>
                      <c:pt idx="8980">
                        <c:v>2.807650462962866</c:v>
                      </c:pt>
                      <c:pt idx="8981">
                        <c:v>2.8078935185170311</c:v>
                      </c:pt>
                      <c:pt idx="8982">
                        <c:v>2.8081365740711961</c:v>
                      </c:pt>
                      <c:pt idx="8983">
                        <c:v>2.8083796296253611</c:v>
                      </c:pt>
                      <c:pt idx="8984">
                        <c:v>2.8086226851868021</c:v>
                      </c:pt>
                      <c:pt idx="8985">
                        <c:v>2.8088657407409672</c:v>
                      </c:pt>
                      <c:pt idx="8986">
                        <c:v>2.8091087962951322</c:v>
                      </c:pt>
                      <c:pt idx="8987">
                        <c:v>2.8093518518492973</c:v>
                      </c:pt>
                      <c:pt idx="8988">
                        <c:v>2.8095949074034623</c:v>
                      </c:pt>
                      <c:pt idx="8989">
                        <c:v>2.8098379629649033</c:v>
                      </c:pt>
                      <c:pt idx="8990">
                        <c:v>2.8100810185190683</c:v>
                      </c:pt>
                      <c:pt idx="8991">
                        <c:v>2.8103240740732334</c:v>
                      </c:pt>
                      <c:pt idx="8992">
                        <c:v>2.8105671296273984</c:v>
                      </c:pt>
                      <c:pt idx="8993">
                        <c:v>2.8108101851815634</c:v>
                      </c:pt>
                      <c:pt idx="8994">
                        <c:v>2.8110532407357285</c:v>
                      </c:pt>
                      <c:pt idx="8995">
                        <c:v>2.8112962962971695</c:v>
                      </c:pt>
                      <c:pt idx="8996">
                        <c:v>2.8115393518513345</c:v>
                      </c:pt>
                      <c:pt idx="8997">
                        <c:v>2.8117824074054996</c:v>
                      </c:pt>
                      <c:pt idx="8998">
                        <c:v>2.8120254629596646</c:v>
                      </c:pt>
                      <c:pt idx="8999">
                        <c:v>2.8122800925906093</c:v>
                      </c:pt>
                      <c:pt idx="9000">
                        <c:v>2.8125231481447743</c:v>
                      </c:pt>
                      <c:pt idx="9001">
                        <c:v>2.8127662036989394</c:v>
                      </c:pt>
                      <c:pt idx="9002">
                        <c:v>2.8130092592603804</c:v>
                      </c:pt>
                      <c:pt idx="9003">
                        <c:v>2.8132523148145454</c:v>
                      </c:pt>
                      <c:pt idx="9004">
                        <c:v>2.8134953703687104</c:v>
                      </c:pt>
                      <c:pt idx="9005">
                        <c:v>2.8137384259228755</c:v>
                      </c:pt>
                      <c:pt idx="9006">
                        <c:v>2.8139814814770405</c:v>
                      </c:pt>
                      <c:pt idx="9007">
                        <c:v>2.8142245370384815</c:v>
                      </c:pt>
                      <c:pt idx="9008">
                        <c:v>2.8144675925926466</c:v>
                      </c:pt>
                      <c:pt idx="9009">
                        <c:v>2.8147106481468116</c:v>
                      </c:pt>
                      <c:pt idx="9010">
                        <c:v>2.8149537037009766</c:v>
                      </c:pt>
                      <c:pt idx="9011">
                        <c:v>2.8151967592551417</c:v>
                      </c:pt>
                      <c:pt idx="9012">
                        <c:v>2.8154398148165827</c:v>
                      </c:pt>
                      <c:pt idx="9013">
                        <c:v>2.8156828703707477</c:v>
                      </c:pt>
                      <c:pt idx="9014">
                        <c:v>2.8159259259249128</c:v>
                      </c:pt>
                      <c:pt idx="9015">
                        <c:v>2.8161689814790778</c:v>
                      </c:pt>
                      <c:pt idx="9016">
                        <c:v>2.8164120370332428</c:v>
                      </c:pt>
                      <c:pt idx="9017">
                        <c:v>2.8166550925946838</c:v>
                      </c:pt>
                      <c:pt idx="9018">
                        <c:v>2.8168981481488489</c:v>
                      </c:pt>
                      <c:pt idx="9019">
                        <c:v>2.8171412037030139</c:v>
                      </c:pt>
                      <c:pt idx="9020">
                        <c:v>2.8173842592571789</c:v>
                      </c:pt>
                      <c:pt idx="9021">
                        <c:v>2.817627314811344</c:v>
                      </c:pt>
                      <c:pt idx="9022">
                        <c:v>2.817870370365509</c:v>
                      </c:pt>
                      <c:pt idx="9023">
                        <c:v>2.81811342592695</c:v>
                      </c:pt>
                      <c:pt idx="9024">
                        <c:v>2.8183564814811151</c:v>
                      </c:pt>
                      <c:pt idx="9025">
                        <c:v>2.8185995370352801</c:v>
                      </c:pt>
                      <c:pt idx="9026">
                        <c:v>2.8188425925894451</c:v>
                      </c:pt>
                      <c:pt idx="9027">
                        <c:v>2.8190856481436102</c:v>
                      </c:pt>
                      <c:pt idx="9028">
                        <c:v>2.8193287037050512</c:v>
                      </c:pt>
                      <c:pt idx="9029">
                        <c:v>2.8195717592592162</c:v>
                      </c:pt>
                      <c:pt idx="9030">
                        <c:v>2.8198148148133813</c:v>
                      </c:pt>
                      <c:pt idx="9031">
                        <c:v>2.8200578703675463</c:v>
                      </c:pt>
                      <c:pt idx="9032">
                        <c:v>2.8203009259217113</c:v>
                      </c:pt>
                      <c:pt idx="9033">
                        <c:v>2.8205439814831523</c:v>
                      </c:pt>
                      <c:pt idx="9034">
                        <c:v>2.8207870370373174</c:v>
                      </c:pt>
                      <c:pt idx="9035">
                        <c:v>2.8210300925914824</c:v>
                      </c:pt>
                      <c:pt idx="9036">
                        <c:v>2.8212731481456474</c:v>
                      </c:pt>
                      <c:pt idx="9037">
                        <c:v>2.8215162036998125</c:v>
                      </c:pt>
                      <c:pt idx="9038">
                        <c:v>2.8217592592612535</c:v>
                      </c:pt>
                      <c:pt idx="9039">
                        <c:v>2.8220023148154185</c:v>
                      </c:pt>
                      <c:pt idx="9040">
                        <c:v>2.8222453703695836</c:v>
                      </c:pt>
                      <c:pt idx="9041">
                        <c:v>2.8224884259237486</c:v>
                      </c:pt>
                      <c:pt idx="9042">
                        <c:v>2.8227314814779136</c:v>
                      </c:pt>
                      <c:pt idx="9043">
                        <c:v>2.8229745370320787</c:v>
                      </c:pt>
                      <c:pt idx="9044">
                        <c:v>2.8232175925935197</c:v>
                      </c:pt>
                      <c:pt idx="9045">
                        <c:v>2.8234606481476847</c:v>
                      </c:pt>
                      <c:pt idx="9046">
                        <c:v>2.8237037037018498</c:v>
                      </c:pt>
                      <c:pt idx="9047">
                        <c:v>2.8239583333327944</c:v>
                      </c:pt>
                      <c:pt idx="9048">
                        <c:v>2.8242013888869595</c:v>
                      </c:pt>
                      <c:pt idx="9049">
                        <c:v>2.8244444444411245</c:v>
                      </c:pt>
                      <c:pt idx="9050">
                        <c:v>2.8246874999952896</c:v>
                      </c:pt>
                      <c:pt idx="9051">
                        <c:v>2.8249305555567306</c:v>
                      </c:pt>
                      <c:pt idx="9052">
                        <c:v>2.8251736111108956</c:v>
                      </c:pt>
                      <c:pt idx="9053">
                        <c:v>2.8254166666650606</c:v>
                      </c:pt>
                      <c:pt idx="9054">
                        <c:v>2.8256597222192257</c:v>
                      </c:pt>
                      <c:pt idx="9055">
                        <c:v>2.8259027777733907</c:v>
                      </c:pt>
                      <c:pt idx="9056">
                        <c:v>2.8261458333348317</c:v>
                      </c:pt>
                      <c:pt idx="9057">
                        <c:v>2.8263888888889968</c:v>
                      </c:pt>
                      <c:pt idx="9058">
                        <c:v>2.8266319444431618</c:v>
                      </c:pt>
                      <c:pt idx="9059">
                        <c:v>2.8268749999973268</c:v>
                      </c:pt>
                      <c:pt idx="9060">
                        <c:v>2.8271180555514919</c:v>
                      </c:pt>
                      <c:pt idx="9061">
                        <c:v>2.8273611111129329</c:v>
                      </c:pt>
                      <c:pt idx="9062">
                        <c:v>2.8276041666670979</c:v>
                      </c:pt>
                      <c:pt idx="9063">
                        <c:v>2.8278472222212629</c:v>
                      </c:pt>
                      <c:pt idx="9064">
                        <c:v>2.828090277775428</c:v>
                      </c:pt>
                      <c:pt idx="9065">
                        <c:v>2.828333333329593</c:v>
                      </c:pt>
                      <c:pt idx="9066">
                        <c:v>2.8285763888837581</c:v>
                      </c:pt>
                      <c:pt idx="9067">
                        <c:v>2.8288194444451991</c:v>
                      </c:pt>
                      <c:pt idx="9068">
                        <c:v>2.8290624999993641</c:v>
                      </c:pt>
                      <c:pt idx="9069">
                        <c:v>2.8293055555535291</c:v>
                      </c:pt>
                      <c:pt idx="9070">
                        <c:v>2.8295486111076942</c:v>
                      </c:pt>
                      <c:pt idx="9071">
                        <c:v>2.8297916666618592</c:v>
                      </c:pt>
                      <c:pt idx="9072">
                        <c:v>2.8300347222233002</c:v>
                      </c:pt>
                      <c:pt idx="9073">
                        <c:v>2.8302777777774653</c:v>
                      </c:pt>
                      <c:pt idx="9074">
                        <c:v>2.8305208333316303</c:v>
                      </c:pt>
                      <c:pt idx="9075">
                        <c:v>2.8307638888857953</c:v>
                      </c:pt>
                      <c:pt idx="9076">
                        <c:v>2.8310069444399604</c:v>
                      </c:pt>
                      <c:pt idx="9077">
                        <c:v>2.8312500000014014</c:v>
                      </c:pt>
                      <c:pt idx="9078">
                        <c:v>2.8314930555555664</c:v>
                      </c:pt>
                      <c:pt idx="9079">
                        <c:v>2.8317361111097314</c:v>
                      </c:pt>
                      <c:pt idx="9080">
                        <c:v>2.8319791666638965</c:v>
                      </c:pt>
                      <c:pt idx="9081">
                        <c:v>2.8322222222180615</c:v>
                      </c:pt>
                      <c:pt idx="9082">
                        <c:v>2.8324652777795025</c:v>
                      </c:pt>
                      <c:pt idx="9083">
                        <c:v>2.8327083333336676</c:v>
                      </c:pt>
                      <c:pt idx="9084">
                        <c:v>2.8329513888878326</c:v>
                      </c:pt>
                      <c:pt idx="9085">
                        <c:v>2.8331944444419976</c:v>
                      </c:pt>
                      <c:pt idx="9086">
                        <c:v>2.8334374999961627</c:v>
                      </c:pt>
                      <c:pt idx="9087">
                        <c:v>2.8336805555576037</c:v>
                      </c:pt>
                      <c:pt idx="9088">
                        <c:v>2.8339236111117687</c:v>
                      </c:pt>
                      <c:pt idx="9089">
                        <c:v>2.8341666666659338</c:v>
                      </c:pt>
                      <c:pt idx="9090">
                        <c:v>2.8344097222200988</c:v>
                      </c:pt>
                      <c:pt idx="9091">
                        <c:v>2.8346527777742638</c:v>
                      </c:pt>
                      <c:pt idx="9092">
                        <c:v>2.8348958333284289</c:v>
                      </c:pt>
                      <c:pt idx="9093">
                        <c:v>2.8351388888898699</c:v>
                      </c:pt>
                      <c:pt idx="9094">
                        <c:v>2.8353819444440349</c:v>
                      </c:pt>
                      <c:pt idx="9095">
                        <c:v>2.8356365740749796</c:v>
                      </c:pt>
                      <c:pt idx="9096">
                        <c:v>2.8358796296291446</c:v>
                      </c:pt>
                      <c:pt idx="9097">
                        <c:v>2.8361226851833097</c:v>
                      </c:pt>
                      <c:pt idx="9098">
                        <c:v>2.8363657407374747</c:v>
                      </c:pt>
                      <c:pt idx="9099">
                        <c:v>2.8366087962916398</c:v>
                      </c:pt>
                      <c:pt idx="9100">
                        <c:v>2.8368518518530808</c:v>
                      </c:pt>
                      <c:pt idx="9101">
                        <c:v>2.8370949074072458</c:v>
                      </c:pt>
                      <c:pt idx="9102">
                        <c:v>2.8373379629614108</c:v>
                      </c:pt>
                      <c:pt idx="9103">
                        <c:v>2.8375810185155759</c:v>
                      </c:pt>
                      <c:pt idx="9104">
                        <c:v>2.8378240740697409</c:v>
                      </c:pt>
                      <c:pt idx="9105">
                        <c:v>2.8380671296311819</c:v>
                      </c:pt>
                      <c:pt idx="9106">
                        <c:v>2.8383101851853469</c:v>
                      </c:pt>
                      <c:pt idx="9107">
                        <c:v>2.838553240739512</c:v>
                      </c:pt>
                      <c:pt idx="9108">
                        <c:v>2.838796296293677</c:v>
                      </c:pt>
                      <c:pt idx="9109">
                        <c:v>2.8390393518478421</c:v>
                      </c:pt>
                      <c:pt idx="9110">
                        <c:v>2.8392824074092831</c:v>
                      </c:pt>
                      <c:pt idx="9111">
                        <c:v>2.8395254629634481</c:v>
                      </c:pt>
                      <c:pt idx="9112">
                        <c:v>2.8397685185176131</c:v>
                      </c:pt>
                      <c:pt idx="9113">
                        <c:v>2.8400115740717782</c:v>
                      </c:pt>
                      <c:pt idx="9114">
                        <c:v>2.8402546296259432</c:v>
                      </c:pt>
                      <c:pt idx="9115">
                        <c:v>2.8404976851801083</c:v>
                      </c:pt>
                      <c:pt idx="9116">
                        <c:v>2.8407407407415493</c:v>
                      </c:pt>
                      <c:pt idx="9117">
                        <c:v>2.8409837962957143</c:v>
                      </c:pt>
                      <c:pt idx="9118">
                        <c:v>2.8412268518498793</c:v>
                      </c:pt>
                      <c:pt idx="9119">
                        <c:v>2.8414699074040444</c:v>
                      </c:pt>
                      <c:pt idx="9120">
                        <c:v>2.8417129629582094</c:v>
                      </c:pt>
                      <c:pt idx="9121">
                        <c:v>2.8419560185196504</c:v>
                      </c:pt>
                      <c:pt idx="9122">
                        <c:v>2.8421990740738154</c:v>
                      </c:pt>
                      <c:pt idx="9123">
                        <c:v>2.8424421296279805</c:v>
                      </c:pt>
                      <c:pt idx="9124">
                        <c:v>2.8426851851821455</c:v>
                      </c:pt>
                      <c:pt idx="9125">
                        <c:v>2.8429282407363106</c:v>
                      </c:pt>
                      <c:pt idx="9126">
                        <c:v>2.8431712962977516</c:v>
                      </c:pt>
                      <c:pt idx="9127">
                        <c:v>2.8434143518519166</c:v>
                      </c:pt>
                      <c:pt idx="9128">
                        <c:v>2.8436574074060816</c:v>
                      </c:pt>
                      <c:pt idx="9129">
                        <c:v>2.8439004629602467</c:v>
                      </c:pt>
                      <c:pt idx="9130">
                        <c:v>2.8441435185144117</c:v>
                      </c:pt>
                      <c:pt idx="9131">
                        <c:v>2.8443865740758527</c:v>
                      </c:pt>
                      <c:pt idx="9132">
                        <c:v>2.8446296296300178</c:v>
                      </c:pt>
                      <c:pt idx="9133">
                        <c:v>2.8448726851841828</c:v>
                      </c:pt>
                      <c:pt idx="9134">
                        <c:v>2.8451157407383478</c:v>
                      </c:pt>
                      <c:pt idx="9135">
                        <c:v>2.8453587962925129</c:v>
                      </c:pt>
                      <c:pt idx="9136">
                        <c:v>2.8456018518539539</c:v>
                      </c:pt>
                      <c:pt idx="9137">
                        <c:v>2.8458449074081189</c:v>
                      </c:pt>
                      <c:pt idx="9138">
                        <c:v>2.8460879629622839</c:v>
                      </c:pt>
                      <c:pt idx="9139">
                        <c:v>2.846331018516449</c:v>
                      </c:pt>
                      <c:pt idx="9140">
                        <c:v>2.846574074070614</c:v>
                      </c:pt>
                      <c:pt idx="9141">
                        <c:v>2.8468171296247791</c:v>
                      </c:pt>
                      <c:pt idx="9142">
                        <c:v>2.8470601851862201</c:v>
                      </c:pt>
                      <c:pt idx="9143">
                        <c:v>2.8473032407403851</c:v>
                      </c:pt>
                      <c:pt idx="9144">
                        <c:v>2.8475578703713298</c:v>
                      </c:pt>
                      <c:pt idx="9145">
                        <c:v>2.8478009259254948</c:v>
                      </c:pt>
                      <c:pt idx="9146">
                        <c:v>2.8480439814796599</c:v>
                      </c:pt>
                      <c:pt idx="9147">
                        <c:v>2.8482870370338249</c:v>
                      </c:pt>
                      <c:pt idx="9148">
                        <c:v>2.8485300925879899</c:v>
                      </c:pt>
                      <c:pt idx="9149">
                        <c:v>2.8487731481494309</c:v>
                      </c:pt>
                      <c:pt idx="9150">
                        <c:v>2.849016203703596</c:v>
                      </c:pt>
                      <c:pt idx="9151">
                        <c:v>2.849259259257761</c:v>
                      </c:pt>
                      <c:pt idx="9152">
                        <c:v>2.8495023148119261</c:v>
                      </c:pt>
                      <c:pt idx="9153">
                        <c:v>2.8497453703660911</c:v>
                      </c:pt>
                      <c:pt idx="9154">
                        <c:v>2.8499884259275321</c:v>
                      </c:pt>
                      <c:pt idx="9155">
                        <c:v>2.8502314814816971</c:v>
                      </c:pt>
                      <c:pt idx="9156">
                        <c:v>2.8504745370358622</c:v>
                      </c:pt>
                      <c:pt idx="9157">
                        <c:v>2.8507175925900272</c:v>
                      </c:pt>
                      <c:pt idx="9158">
                        <c:v>2.8509606481441923</c:v>
                      </c:pt>
                      <c:pt idx="9159">
                        <c:v>2.8512037037056333</c:v>
                      </c:pt>
                      <c:pt idx="9160">
                        <c:v>2.8514467592597983</c:v>
                      </c:pt>
                      <c:pt idx="9161">
                        <c:v>2.8516898148139633</c:v>
                      </c:pt>
                      <c:pt idx="9162">
                        <c:v>2.8519328703681284</c:v>
                      </c:pt>
                      <c:pt idx="9163">
                        <c:v>2.8521759259222934</c:v>
                      </c:pt>
                      <c:pt idx="9164">
                        <c:v>2.8524189814764584</c:v>
                      </c:pt>
                      <c:pt idx="9165">
                        <c:v>2.8526620370378994</c:v>
                      </c:pt>
                      <c:pt idx="9166">
                        <c:v>2.8529050925920645</c:v>
                      </c:pt>
                      <c:pt idx="9167">
                        <c:v>2.8531481481462295</c:v>
                      </c:pt>
                      <c:pt idx="9168">
                        <c:v>2.8533912037003946</c:v>
                      </c:pt>
                      <c:pt idx="9169">
                        <c:v>2.8536342592545596</c:v>
                      </c:pt>
                      <c:pt idx="9170">
                        <c:v>2.8538773148160006</c:v>
                      </c:pt>
                      <c:pt idx="9171">
                        <c:v>2.8541203703701656</c:v>
                      </c:pt>
                      <c:pt idx="9172">
                        <c:v>2.8543634259243307</c:v>
                      </c:pt>
                      <c:pt idx="9173">
                        <c:v>2.8546064814784957</c:v>
                      </c:pt>
                      <c:pt idx="9174">
                        <c:v>2.8548495370326608</c:v>
                      </c:pt>
                      <c:pt idx="9175">
                        <c:v>2.8550925925941018</c:v>
                      </c:pt>
                      <c:pt idx="9176">
                        <c:v>2.8553356481482668</c:v>
                      </c:pt>
                      <c:pt idx="9177">
                        <c:v>2.8555787037024318</c:v>
                      </c:pt>
                      <c:pt idx="9178">
                        <c:v>2.8558217592565969</c:v>
                      </c:pt>
                      <c:pt idx="9179">
                        <c:v>2.8560648148107619</c:v>
                      </c:pt>
                      <c:pt idx="9180">
                        <c:v>2.8563078703722029</c:v>
                      </c:pt>
                      <c:pt idx="9181">
                        <c:v>2.8565509259263679</c:v>
                      </c:pt>
                      <c:pt idx="9182">
                        <c:v>2.856793981480533</c:v>
                      </c:pt>
                      <c:pt idx="9183">
                        <c:v>2.857037037034698</c:v>
                      </c:pt>
                      <c:pt idx="9184">
                        <c:v>2.8572800925888631</c:v>
                      </c:pt>
                      <c:pt idx="9185">
                        <c:v>2.8575231481430281</c:v>
                      </c:pt>
                      <c:pt idx="9186">
                        <c:v>2.8577662037044691</c:v>
                      </c:pt>
                      <c:pt idx="9187">
                        <c:v>2.8580092592586341</c:v>
                      </c:pt>
                      <c:pt idx="9188">
                        <c:v>2.8582523148127992</c:v>
                      </c:pt>
                      <c:pt idx="9189">
                        <c:v>2.8584953703669642</c:v>
                      </c:pt>
                      <c:pt idx="9190">
                        <c:v>2.8587384259211293</c:v>
                      </c:pt>
                      <c:pt idx="9191">
                        <c:v>2.8589814814825703</c:v>
                      </c:pt>
                      <c:pt idx="9192">
                        <c:v>2.859236111106239</c:v>
                      </c:pt>
                      <c:pt idx="9193">
                        <c:v>2.85947916666768</c:v>
                      </c:pt>
                      <c:pt idx="9194">
                        <c:v>2.859722222221845</c:v>
                      </c:pt>
                      <c:pt idx="9195">
                        <c:v>2.8599652777760101</c:v>
                      </c:pt>
                      <c:pt idx="9196">
                        <c:v>2.8602083333301751</c:v>
                      </c:pt>
                      <c:pt idx="9197">
                        <c:v>2.8604513888843401</c:v>
                      </c:pt>
                      <c:pt idx="9198">
                        <c:v>2.8606944444457811</c:v>
                      </c:pt>
                      <c:pt idx="9199">
                        <c:v>2.8609374999999462</c:v>
                      </c:pt>
                      <c:pt idx="9200">
                        <c:v>2.8611805555541112</c:v>
                      </c:pt>
                      <c:pt idx="9201">
                        <c:v>2.8614236111082763</c:v>
                      </c:pt>
                      <c:pt idx="9202">
                        <c:v>2.8616666666624413</c:v>
                      </c:pt>
                      <c:pt idx="9203">
                        <c:v>2.8619097222238823</c:v>
                      </c:pt>
                      <c:pt idx="9204">
                        <c:v>2.8621527777780473</c:v>
                      </c:pt>
                      <c:pt idx="9205">
                        <c:v>2.8623958333322124</c:v>
                      </c:pt>
                      <c:pt idx="9206">
                        <c:v>2.8626388888863774</c:v>
                      </c:pt>
                      <c:pt idx="9207">
                        <c:v>2.8628819444405424</c:v>
                      </c:pt>
                      <c:pt idx="9208">
                        <c:v>2.8631250000019834</c:v>
                      </c:pt>
                      <c:pt idx="9209">
                        <c:v>2.8633680555561485</c:v>
                      </c:pt>
                      <c:pt idx="9210">
                        <c:v>2.8636111111103135</c:v>
                      </c:pt>
                      <c:pt idx="9211">
                        <c:v>2.8638541666644786</c:v>
                      </c:pt>
                      <c:pt idx="9212">
                        <c:v>2.8640972222186436</c:v>
                      </c:pt>
                      <c:pt idx="9213">
                        <c:v>2.8643402777728086</c:v>
                      </c:pt>
                      <c:pt idx="9214">
                        <c:v>2.8645833333342496</c:v>
                      </c:pt>
                      <c:pt idx="9215">
                        <c:v>2.8648263888884147</c:v>
                      </c:pt>
                      <c:pt idx="9216">
                        <c:v>2.8650694444425797</c:v>
                      </c:pt>
                      <c:pt idx="9217">
                        <c:v>2.8653124999967448</c:v>
                      </c:pt>
                      <c:pt idx="9218">
                        <c:v>2.8655555555509098</c:v>
                      </c:pt>
                      <c:pt idx="9219">
                        <c:v>2.8657986111123508</c:v>
                      </c:pt>
                      <c:pt idx="9220">
                        <c:v>2.8660416666665158</c:v>
                      </c:pt>
                      <c:pt idx="9221">
                        <c:v>2.8662847222206809</c:v>
                      </c:pt>
                      <c:pt idx="9222">
                        <c:v>2.8665277777748459</c:v>
                      </c:pt>
                      <c:pt idx="9223">
                        <c:v>2.8667708333290109</c:v>
                      </c:pt>
                      <c:pt idx="9224">
                        <c:v>2.8670138888904519</c:v>
                      </c:pt>
                      <c:pt idx="9225">
                        <c:v>2.867256944444617</c:v>
                      </c:pt>
                      <c:pt idx="9226">
                        <c:v>2.867499999998782</c:v>
                      </c:pt>
                      <c:pt idx="9227">
                        <c:v>2.8677430555529471</c:v>
                      </c:pt>
                      <c:pt idx="9228">
                        <c:v>2.8679861111071121</c:v>
                      </c:pt>
                      <c:pt idx="9229">
                        <c:v>2.8682291666685531</c:v>
                      </c:pt>
                      <c:pt idx="9230">
                        <c:v>2.8684722222227181</c:v>
                      </c:pt>
                      <c:pt idx="9231">
                        <c:v>2.8687152777768832</c:v>
                      </c:pt>
                      <c:pt idx="9232">
                        <c:v>2.8689583333310482</c:v>
                      </c:pt>
                      <c:pt idx="9233">
                        <c:v>2.8692013888852133</c:v>
                      </c:pt>
                      <c:pt idx="9234">
                        <c:v>2.8694444444393783</c:v>
                      </c:pt>
                      <c:pt idx="9235">
                        <c:v>2.8696875000008193</c:v>
                      </c:pt>
                      <c:pt idx="9236">
                        <c:v>2.8699305555549843</c:v>
                      </c:pt>
                      <c:pt idx="9237">
                        <c:v>2.8701736111091494</c:v>
                      </c:pt>
                      <c:pt idx="9238">
                        <c:v>2.8704166666633144</c:v>
                      </c:pt>
                      <c:pt idx="9239">
                        <c:v>2.8706597222174794</c:v>
                      </c:pt>
                      <c:pt idx="9240">
                        <c:v>2.8709027777789204</c:v>
                      </c:pt>
                      <c:pt idx="9241">
                        <c:v>2.8711574074025892</c:v>
                      </c:pt>
                      <c:pt idx="9242">
                        <c:v>2.8714004629640302</c:v>
                      </c:pt>
                      <c:pt idx="9243">
                        <c:v>2.8716435185181952</c:v>
                      </c:pt>
                      <c:pt idx="9244">
                        <c:v>2.8718865740723603</c:v>
                      </c:pt>
                      <c:pt idx="9245">
                        <c:v>2.8721296296265253</c:v>
                      </c:pt>
                      <c:pt idx="9246">
                        <c:v>2.8723726851806903</c:v>
                      </c:pt>
                      <c:pt idx="9247">
                        <c:v>2.8726157407421313</c:v>
                      </c:pt>
                      <c:pt idx="9248">
                        <c:v>2.8728587962962964</c:v>
                      </c:pt>
                      <c:pt idx="9249">
                        <c:v>2.8731018518504614</c:v>
                      </c:pt>
                      <c:pt idx="9250">
                        <c:v>2.8733449074046264</c:v>
                      </c:pt>
                      <c:pt idx="9251">
                        <c:v>2.8735879629587915</c:v>
                      </c:pt>
                      <c:pt idx="9252">
                        <c:v>2.8738310185202325</c:v>
                      </c:pt>
                      <c:pt idx="9253">
                        <c:v>2.8740740740743975</c:v>
                      </c:pt>
                      <c:pt idx="9254">
                        <c:v>2.8743171296285626</c:v>
                      </c:pt>
                      <c:pt idx="9255">
                        <c:v>2.8745601851827276</c:v>
                      </c:pt>
                      <c:pt idx="9256">
                        <c:v>2.8748032407368926</c:v>
                      </c:pt>
                      <c:pt idx="9257">
                        <c:v>2.8750462962983336</c:v>
                      </c:pt>
                      <c:pt idx="9258">
                        <c:v>2.8752893518524987</c:v>
                      </c:pt>
                      <c:pt idx="9259">
                        <c:v>2.8755324074066637</c:v>
                      </c:pt>
                      <c:pt idx="9260">
                        <c:v>2.8757754629608288</c:v>
                      </c:pt>
                      <c:pt idx="9261">
                        <c:v>2.8760185185149938</c:v>
                      </c:pt>
                      <c:pt idx="9262">
                        <c:v>2.8762615740691588</c:v>
                      </c:pt>
                      <c:pt idx="9263">
                        <c:v>2.8765046296305998</c:v>
                      </c:pt>
                      <c:pt idx="9264">
                        <c:v>2.8767476851847649</c:v>
                      </c:pt>
                      <c:pt idx="9265">
                        <c:v>2.8769907407389299</c:v>
                      </c:pt>
                      <c:pt idx="9266">
                        <c:v>2.8772337962930949</c:v>
                      </c:pt>
                      <c:pt idx="9267">
                        <c:v>2.87747685184726</c:v>
                      </c:pt>
                      <c:pt idx="9268">
                        <c:v>2.877719907408701</c:v>
                      </c:pt>
                      <c:pt idx="9269">
                        <c:v>2.877962962962866</c:v>
                      </c:pt>
                      <c:pt idx="9270">
                        <c:v>2.8782060185170311</c:v>
                      </c:pt>
                      <c:pt idx="9271">
                        <c:v>2.8784490740711961</c:v>
                      </c:pt>
                      <c:pt idx="9272">
                        <c:v>2.8786921296253611</c:v>
                      </c:pt>
                      <c:pt idx="9273">
                        <c:v>2.8789351851868021</c:v>
                      </c:pt>
                      <c:pt idx="9274">
                        <c:v>2.8791782407409672</c:v>
                      </c:pt>
                      <c:pt idx="9275">
                        <c:v>2.8794212962951322</c:v>
                      </c:pt>
                      <c:pt idx="9276">
                        <c:v>2.8796643518492973</c:v>
                      </c:pt>
                      <c:pt idx="9277">
                        <c:v>2.8799074074034623</c:v>
                      </c:pt>
                      <c:pt idx="9278">
                        <c:v>2.8801504629649033</c:v>
                      </c:pt>
                      <c:pt idx="9279">
                        <c:v>2.8803935185190683</c:v>
                      </c:pt>
                      <c:pt idx="9280">
                        <c:v>2.8806365740732334</c:v>
                      </c:pt>
                      <c:pt idx="9281">
                        <c:v>2.8808796296273984</c:v>
                      </c:pt>
                      <c:pt idx="9282">
                        <c:v>2.8811226851815634</c:v>
                      </c:pt>
                      <c:pt idx="9283">
                        <c:v>2.8813657407357285</c:v>
                      </c:pt>
                      <c:pt idx="9284">
                        <c:v>2.8816087962971695</c:v>
                      </c:pt>
                      <c:pt idx="9285">
                        <c:v>2.8818518518513345</c:v>
                      </c:pt>
                      <c:pt idx="9286">
                        <c:v>2.8820949074054996</c:v>
                      </c:pt>
                      <c:pt idx="9287">
                        <c:v>2.8823379629596646</c:v>
                      </c:pt>
                      <c:pt idx="9288">
                        <c:v>2.8825810185138296</c:v>
                      </c:pt>
                      <c:pt idx="9289">
                        <c:v>2.8828356481447743</c:v>
                      </c:pt>
                      <c:pt idx="9290">
                        <c:v>2.8830787036989394</c:v>
                      </c:pt>
                      <c:pt idx="9291">
                        <c:v>2.8833217592603804</c:v>
                      </c:pt>
                      <c:pt idx="9292">
                        <c:v>2.8835648148145454</c:v>
                      </c:pt>
                      <c:pt idx="9293">
                        <c:v>2.8838078703687104</c:v>
                      </c:pt>
                      <c:pt idx="9294">
                        <c:v>2.8840509259228755</c:v>
                      </c:pt>
                      <c:pt idx="9295">
                        <c:v>2.8842939814770405</c:v>
                      </c:pt>
                      <c:pt idx="9296">
                        <c:v>2.8845370370384815</c:v>
                      </c:pt>
                      <c:pt idx="9297">
                        <c:v>2.8847800925926466</c:v>
                      </c:pt>
                      <c:pt idx="9298">
                        <c:v>2.8850231481468116</c:v>
                      </c:pt>
                      <c:pt idx="9299">
                        <c:v>2.8852662037009766</c:v>
                      </c:pt>
                      <c:pt idx="9300">
                        <c:v>2.8855092592551417</c:v>
                      </c:pt>
                      <c:pt idx="9301">
                        <c:v>2.8857523148165827</c:v>
                      </c:pt>
                      <c:pt idx="9302">
                        <c:v>2.8859953703707477</c:v>
                      </c:pt>
                      <c:pt idx="9303">
                        <c:v>2.8862384259249128</c:v>
                      </c:pt>
                      <c:pt idx="9304">
                        <c:v>2.8864814814790778</c:v>
                      </c:pt>
                      <c:pt idx="9305">
                        <c:v>2.8867245370332428</c:v>
                      </c:pt>
                      <c:pt idx="9306">
                        <c:v>2.8869675925946838</c:v>
                      </c:pt>
                      <c:pt idx="9307">
                        <c:v>2.8872106481488489</c:v>
                      </c:pt>
                      <c:pt idx="9308">
                        <c:v>2.8874537037030139</c:v>
                      </c:pt>
                      <c:pt idx="9309">
                        <c:v>2.8876967592571789</c:v>
                      </c:pt>
                      <c:pt idx="9310">
                        <c:v>2.887939814811344</c:v>
                      </c:pt>
                      <c:pt idx="9311">
                        <c:v>2.888182870365509</c:v>
                      </c:pt>
                      <c:pt idx="9312">
                        <c:v>2.88842592592695</c:v>
                      </c:pt>
                      <c:pt idx="9313">
                        <c:v>2.8886689814811151</c:v>
                      </c:pt>
                      <c:pt idx="9314">
                        <c:v>2.8889120370352801</c:v>
                      </c:pt>
                      <c:pt idx="9315">
                        <c:v>2.8891550925894451</c:v>
                      </c:pt>
                      <c:pt idx="9316">
                        <c:v>2.8893981481436102</c:v>
                      </c:pt>
                      <c:pt idx="9317">
                        <c:v>2.8896412037050512</c:v>
                      </c:pt>
                      <c:pt idx="9318">
                        <c:v>2.8898842592592162</c:v>
                      </c:pt>
                      <c:pt idx="9319">
                        <c:v>2.8901273148133813</c:v>
                      </c:pt>
                      <c:pt idx="9320">
                        <c:v>2.8903703703675463</c:v>
                      </c:pt>
                      <c:pt idx="9321">
                        <c:v>2.8906134259217113</c:v>
                      </c:pt>
                      <c:pt idx="9322">
                        <c:v>2.8908564814831523</c:v>
                      </c:pt>
                      <c:pt idx="9323">
                        <c:v>2.8910995370373174</c:v>
                      </c:pt>
                      <c:pt idx="9324">
                        <c:v>2.8913425925914824</c:v>
                      </c:pt>
                      <c:pt idx="9325">
                        <c:v>2.8915856481456474</c:v>
                      </c:pt>
                      <c:pt idx="9326">
                        <c:v>2.8918287036998125</c:v>
                      </c:pt>
                      <c:pt idx="9327">
                        <c:v>2.8920717592612535</c:v>
                      </c:pt>
                      <c:pt idx="9328">
                        <c:v>2.8923148148154185</c:v>
                      </c:pt>
                      <c:pt idx="9329">
                        <c:v>2.8925578703695836</c:v>
                      </c:pt>
                      <c:pt idx="9330">
                        <c:v>2.8928009259237486</c:v>
                      </c:pt>
                      <c:pt idx="9331">
                        <c:v>2.8930439814779136</c:v>
                      </c:pt>
                      <c:pt idx="9332">
                        <c:v>2.8932870370320787</c:v>
                      </c:pt>
                      <c:pt idx="9333">
                        <c:v>2.8935300925935197</c:v>
                      </c:pt>
                      <c:pt idx="9334">
                        <c:v>2.8937731481476847</c:v>
                      </c:pt>
                      <c:pt idx="9335">
                        <c:v>2.8940162037018498</c:v>
                      </c:pt>
                      <c:pt idx="9336">
                        <c:v>2.8942592592560148</c:v>
                      </c:pt>
                      <c:pt idx="9337">
                        <c:v>2.8945138888869595</c:v>
                      </c:pt>
                      <c:pt idx="9338">
                        <c:v>2.8947569444411245</c:v>
                      </c:pt>
                      <c:pt idx="9339">
                        <c:v>2.8949999999952896</c:v>
                      </c:pt>
                      <c:pt idx="9340">
                        <c:v>2.8952430555567306</c:v>
                      </c:pt>
                      <c:pt idx="9341">
                        <c:v>2.8954861111108956</c:v>
                      </c:pt>
                      <c:pt idx="9342">
                        <c:v>2.8957291666650606</c:v>
                      </c:pt>
                      <c:pt idx="9343">
                        <c:v>2.8959722222192257</c:v>
                      </c:pt>
                      <c:pt idx="9344">
                        <c:v>2.8962152777733907</c:v>
                      </c:pt>
                      <c:pt idx="9345">
                        <c:v>2.8964583333348317</c:v>
                      </c:pt>
                      <c:pt idx="9346">
                        <c:v>2.8967013888889968</c:v>
                      </c:pt>
                      <c:pt idx="9347">
                        <c:v>2.8969444444431618</c:v>
                      </c:pt>
                      <c:pt idx="9348">
                        <c:v>2.8971874999973268</c:v>
                      </c:pt>
                      <c:pt idx="9349">
                        <c:v>2.8974305555514919</c:v>
                      </c:pt>
                      <c:pt idx="9350">
                        <c:v>2.8976736111129329</c:v>
                      </c:pt>
                      <c:pt idx="9351">
                        <c:v>2.8979166666670979</c:v>
                      </c:pt>
                      <c:pt idx="9352">
                        <c:v>2.8981597222212629</c:v>
                      </c:pt>
                      <c:pt idx="9353">
                        <c:v>2.898402777775428</c:v>
                      </c:pt>
                      <c:pt idx="9354">
                        <c:v>2.898645833329593</c:v>
                      </c:pt>
                      <c:pt idx="9355">
                        <c:v>2.8988888888837581</c:v>
                      </c:pt>
                      <c:pt idx="9356">
                        <c:v>2.8991319444451991</c:v>
                      </c:pt>
                      <c:pt idx="9357">
                        <c:v>2.8993749999993641</c:v>
                      </c:pt>
                      <c:pt idx="9358">
                        <c:v>2.8996180555535291</c:v>
                      </c:pt>
                      <c:pt idx="9359">
                        <c:v>2.8998611111076942</c:v>
                      </c:pt>
                      <c:pt idx="9360">
                        <c:v>2.9001041666618592</c:v>
                      </c:pt>
                      <c:pt idx="9361">
                        <c:v>2.9003472222233002</c:v>
                      </c:pt>
                      <c:pt idx="9362">
                        <c:v>2.9005902777774653</c:v>
                      </c:pt>
                      <c:pt idx="9363">
                        <c:v>2.9008333333316303</c:v>
                      </c:pt>
                      <c:pt idx="9364">
                        <c:v>2.9010763888857953</c:v>
                      </c:pt>
                      <c:pt idx="9365">
                        <c:v>2.9013194444399604</c:v>
                      </c:pt>
                      <c:pt idx="9366">
                        <c:v>2.9015625000014014</c:v>
                      </c:pt>
                      <c:pt idx="9367">
                        <c:v>2.9018055555555664</c:v>
                      </c:pt>
                      <c:pt idx="9368">
                        <c:v>2.9020486111097314</c:v>
                      </c:pt>
                      <c:pt idx="9369">
                        <c:v>2.9022916666638965</c:v>
                      </c:pt>
                      <c:pt idx="9370">
                        <c:v>2.9025347222180615</c:v>
                      </c:pt>
                      <c:pt idx="9371">
                        <c:v>2.9027777777795025</c:v>
                      </c:pt>
                      <c:pt idx="9372">
                        <c:v>2.9030208333336676</c:v>
                      </c:pt>
                      <c:pt idx="9373">
                        <c:v>2.9032638888878326</c:v>
                      </c:pt>
                      <c:pt idx="9374">
                        <c:v>2.9035069444419976</c:v>
                      </c:pt>
                      <c:pt idx="9375">
                        <c:v>2.9037499999961627</c:v>
                      </c:pt>
                      <c:pt idx="9376">
                        <c:v>2.9039930555576037</c:v>
                      </c:pt>
                      <c:pt idx="9377">
                        <c:v>2.9042361111117687</c:v>
                      </c:pt>
                      <c:pt idx="9378">
                        <c:v>2.9044791666659338</c:v>
                      </c:pt>
                      <c:pt idx="9379">
                        <c:v>2.9047222222200988</c:v>
                      </c:pt>
                      <c:pt idx="9380">
                        <c:v>2.9049652777742638</c:v>
                      </c:pt>
                      <c:pt idx="9381">
                        <c:v>2.9052083333284289</c:v>
                      </c:pt>
                      <c:pt idx="9382">
                        <c:v>2.9054513888898699</c:v>
                      </c:pt>
                      <c:pt idx="9383">
                        <c:v>2.9056944444440349</c:v>
                      </c:pt>
                      <c:pt idx="9384">
                        <c:v>2.9059374999981999</c:v>
                      </c:pt>
                      <c:pt idx="9385">
                        <c:v>2.9061921296291446</c:v>
                      </c:pt>
                      <c:pt idx="9386">
                        <c:v>2.9064351851833097</c:v>
                      </c:pt>
                      <c:pt idx="9387">
                        <c:v>2.9066782407374747</c:v>
                      </c:pt>
                      <c:pt idx="9388">
                        <c:v>2.9069212962916398</c:v>
                      </c:pt>
                      <c:pt idx="9389">
                        <c:v>2.9071643518530808</c:v>
                      </c:pt>
                      <c:pt idx="9390">
                        <c:v>2.9074074074072458</c:v>
                      </c:pt>
                      <c:pt idx="9391">
                        <c:v>2.9076504629614108</c:v>
                      </c:pt>
                      <c:pt idx="9392">
                        <c:v>2.9078935185155759</c:v>
                      </c:pt>
                      <c:pt idx="9393">
                        <c:v>2.9081365740697409</c:v>
                      </c:pt>
                      <c:pt idx="9394">
                        <c:v>2.9083796296311819</c:v>
                      </c:pt>
                      <c:pt idx="9395">
                        <c:v>2.9086226851853469</c:v>
                      </c:pt>
                      <c:pt idx="9396">
                        <c:v>2.908865740739512</c:v>
                      </c:pt>
                      <c:pt idx="9397">
                        <c:v>2.909108796293677</c:v>
                      </c:pt>
                      <c:pt idx="9398">
                        <c:v>2.9093518518478421</c:v>
                      </c:pt>
                      <c:pt idx="9399">
                        <c:v>2.9095949074092831</c:v>
                      </c:pt>
                      <c:pt idx="9400">
                        <c:v>2.9098379629634481</c:v>
                      </c:pt>
                      <c:pt idx="9401">
                        <c:v>2.9100810185176131</c:v>
                      </c:pt>
                      <c:pt idx="9402">
                        <c:v>2.9103240740717782</c:v>
                      </c:pt>
                      <c:pt idx="9403">
                        <c:v>2.9105671296259432</c:v>
                      </c:pt>
                      <c:pt idx="9404">
                        <c:v>2.9108101851801083</c:v>
                      </c:pt>
                      <c:pt idx="9405">
                        <c:v>2.9110532407415493</c:v>
                      </c:pt>
                      <c:pt idx="9406">
                        <c:v>2.9112962962957143</c:v>
                      </c:pt>
                      <c:pt idx="9407">
                        <c:v>2.9115393518498793</c:v>
                      </c:pt>
                      <c:pt idx="9408">
                        <c:v>2.9117824074040444</c:v>
                      </c:pt>
                      <c:pt idx="9409">
                        <c:v>2.9120254629582094</c:v>
                      </c:pt>
                      <c:pt idx="9410">
                        <c:v>2.9122685185196504</c:v>
                      </c:pt>
                      <c:pt idx="9411">
                        <c:v>2.9125115740738154</c:v>
                      </c:pt>
                      <c:pt idx="9412">
                        <c:v>2.9127546296279805</c:v>
                      </c:pt>
                      <c:pt idx="9413">
                        <c:v>2.9129976851821455</c:v>
                      </c:pt>
                      <c:pt idx="9414">
                        <c:v>2.9132407407363106</c:v>
                      </c:pt>
                      <c:pt idx="9415">
                        <c:v>2.9134837962977516</c:v>
                      </c:pt>
                      <c:pt idx="9416">
                        <c:v>2.9137268518519166</c:v>
                      </c:pt>
                      <c:pt idx="9417">
                        <c:v>2.9139699074060816</c:v>
                      </c:pt>
                      <c:pt idx="9418">
                        <c:v>2.9142129629602467</c:v>
                      </c:pt>
                      <c:pt idx="9419">
                        <c:v>2.9144560185144117</c:v>
                      </c:pt>
                      <c:pt idx="9420">
                        <c:v>2.9146990740758527</c:v>
                      </c:pt>
                      <c:pt idx="9421">
                        <c:v>2.9149421296300178</c:v>
                      </c:pt>
                      <c:pt idx="9422">
                        <c:v>2.9151851851841828</c:v>
                      </c:pt>
                      <c:pt idx="9423">
                        <c:v>2.9154282407383478</c:v>
                      </c:pt>
                      <c:pt idx="9424">
                        <c:v>2.9156712962925129</c:v>
                      </c:pt>
                      <c:pt idx="9425">
                        <c:v>2.9159143518539539</c:v>
                      </c:pt>
                      <c:pt idx="9426">
                        <c:v>2.9161574074081189</c:v>
                      </c:pt>
                      <c:pt idx="9427">
                        <c:v>2.9164004629622839</c:v>
                      </c:pt>
                      <c:pt idx="9428">
                        <c:v>2.916643518516449</c:v>
                      </c:pt>
                      <c:pt idx="9429">
                        <c:v>2.916886574070614</c:v>
                      </c:pt>
                      <c:pt idx="9430">
                        <c:v>2.9171296296247791</c:v>
                      </c:pt>
                      <c:pt idx="9431">
                        <c:v>2.9173726851862201</c:v>
                      </c:pt>
                      <c:pt idx="9432">
                        <c:v>2.9176157407403851</c:v>
                      </c:pt>
                      <c:pt idx="9433">
                        <c:v>2.9178703703713298</c:v>
                      </c:pt>
                      <c:pt idx="9434">
                        <c:v>2.9181134259254948</c:v>
                      </c:pt>
                      <c:pt idx="9435">
                        <c:v>2.9183564814796599</c:v>
                      </c:pt>
                      <c:pt idx="9436">
                        <c:v>2.9185995370338249</c:v>
                      </c:pt>
                      <c:pt idx="9437">
                        <c:v>2.9188425925879899</c:v>
                      </c:pt>
                      <c:pt idx="9438">
                        <c:v>2.9190856481494309</c:v>
                      </c:pt>
                      <c:pt idx="9439">
                        <c:v>2.919328703703596</c:v>
                      </c:pt>
                      <c:pt idx="9440">
                        <c:v>2.919571759257761</c:v>
                      </c:pt>
                      <c:pt idx="9441">
                        <c:v>2.9198148148119261</c:v>
                      </c:pt>
                      <c:pt idx="9442">
                        <c:v>2.9200578703660911</c:v>
                      </c:pt>
                      <c:pt idx="9443">
                        <c:v>2.9203009259275321</c:v>
                      </c:pt>
                      <c:pt idx="9444">
                        <c:v>2.9205439814816971</c:v>
                      </c:pt>
                      <c:pt idx="9445">
                        <c:v>2.9207870370358622</c:v>
                      </c:pt>
                      <c:pt idx="9446">
                        <c:v>2.9210300925900272</c:v>
                      </c:pt>
                      <c:pt idx="9447">
                        <c:v>2.9212731481441923</c:v>
                      </c:pt>
                      <c:pt idx="9448">
                        <c:v>2.9215162037056333</c:v>
                      </c:pt>
                      <c:pt idx="9449">
                        <c:v>2.9217592592597983</c:v>
                      </c:pt>
                      <c:pt idx="9450">
                        <c:v>2.9220023148139633</c:v>
                      </c:pt>
                      <c:pt idx="9451">
                        <c:v>2.9222453703681284</c:v>
                      </c:pt>
                      <c:pt idx="9452">
                        <c:v>2.9224884259222934</c:v>
                      </c:pt>
                      <c:pt idx="9453">
                        <c:v>2.9227314814764584</c:v>
                      </c:pt>
                      <c:pt idx="9454">
                        <c:v>2.9229745370378994</c:v>
                      </c:pt>
                      <c:pt idx="9455">
                        <c:v>2.9232175925920645</c:v>
                      </c:pt>
                      <c:pt idx="9456">
                        <c:v>2.9234606481462295</c:v>
                      </c:pt>
                      <c:pt idx="9457">
                        <c:v>2.9237037037003946</c:v>
                      </c:pt>
                      <c:pt idx="9458">
                        <c:v>2.9239467592545596</c:v>
                      </c:pt>
                      <c:pt idx="9459">
                        <c:v>2.9241898148160006</c:v>
                      </c:pt>
                      <c:pt idx="9460">
                        <c:v>2.9244328703701656</c:v>
                      </c:pt>
                      <c:pt idx="9461">
                        <c:v>2.9246759259243307</c:v>
                      </c:pt>
                      <c:pt idx="9462">
                        <c:v>2.9249189814784957</c:v>
                      </c:pt>
                      <c:pt idx="9463">
                        <c:v>2.9251620370326608</c:v>
                      </c:pt>
                      <c:pt idx="9464">
                        <c:v>2.9254050925941018</c:v>
                      </c:pt>
                      <c:pt idx="9465">
                        <c:v>2.9256481481482668</c:v>
                      </c:pt>
                      <c:pt idx="9466">
                        <c:v>2.9258912037024318</c:v>
                      </c:pt>
                      <c:pt idx="9467">
                        <c:v>2.9261342592565969</c:v>
                      </c:pt>
                      <c:pt idx="9468">
                        <c:v>2.9263773148107619</c:v>
                      </c:pt>
                      <c:pt idx="9469">
                        <c:v>2.9266203703722029</c:v>
                      </c:pt>
                      <c:pt idx="9470">
                        <c:v>2.9268634259263679</c:v>
                      </c:pt>
                      <c:pt idx="9471">
                        <c:v>2.927106481480533</c:v>
                      </c:pt>
                      <c:pt idx="9472">
                        <c:v>2.927349537034698</c:v>
                      </c:pt>
                      <c:pt idx="9473">
                        <c:v>2.9275925925888631</c:v>
                      </c:pt>
                      <c:pt idx="9474">
                        <c:v>2.9278356481430281</c:v>
                      </c:pt>
                      <c:pt idx="9475">
                        <c:v>2.9280787037044691</c:v>
                      </c:pt>
                      <c:pt idx="9476">
                        <c:v>2.9283217592586341</c:v>
                      </c:pt>
                      <c:pt idx="9477">
                        <c:v>2.9285648148127992</c:v>
                      </c:pt>
                      <c:pt idx="9478">
                        <c:v>2.9288078703669642</c:v>
                      </c:pt>
                      <c:pt idx="9479">
                        <c:v>2.9290509259211293</c:v>
                      </c:pt>
                      <c:pt idx="9480">
                        <c:v>2.9292939814825703</c:v>
                      </c:pt>
                      <c:pt idx="9481">
                        <c:v>2.9295370370367353</c:v>
                      </c:pt>
                      <c:pt idx="9482">
                        <c:v>2.92979166666768</c:v>
                      </c:pt>
                      <c:pt idx="9483">
                        <c:v>2.930034722221845</c:v>
                      </c:pt>
                      <c:pt idx="9484">
                        <c:v>2.9302777777760101</c:v>
                      </c:pt>
                      <c:pt idx="9485">
                        <c:v>2.9305208333301751</c:v>
                      </c:pt>
                      <c:pt idx="9486">
                        <c:v>2.9307638888843401</c:v>
                      </c:pt>
                      <c:pt idx="9487">
                        <c:v>2.9310069444457811</c:v>
                      </c:pt>
                      <c:pt idx="9488">
                        <c:v>2.9312499999999462</c:v>
                      </c:pt>
                      <c:pt idx="9489">
                        <c:v>2.9314930555541112</c:v>
                      </c:pt>
                      <c:pt idx="9490">
                        <c:v>2.9317361111082763</c:v>
                      </c:pt>
                      <c:pt idx="9491">
                        <c:v>2.9319791666624413</c:v>
                      </c:pt>
                      <c:pt idx="9492">
                        <c:v>2.9322222222238823</c:v>
                      </c:pt>
                      <c:pt idx="9493">
                        <c:v>2.9324652777780473</c:v>
                      </c:pt>
                      <c:pt idx="9494">
                        <c:v>2.9327083333322124</c:v>
                      </c:pt>
                      <c:pt idx="9495">
                        <c:v>2.9329513888863774</c:v>
                      </c:pt>
                      <c:pt idx="9496">
                        <c:v>2.9331944444405424</c:v>
                      </c:pt>
                      <c:pt idx="9497">
                        <c:v>2.9334375000019834</c:v>
                      </c:pt>
                      <c:pt idx="9498">
                        <c:v>2.9336805555561485</c:v>
                      </c:pt>
                      <c:pt idx="9499">
                        <c:v>2.9339236111103135</c:v>
                      </c:pt>
                      <c:pt idx="9500">
                        <c:v>2.9341666666644786</c:v>
                      </c:pt>
                      <c:pt idx="9501">
                        <c:v>2.9344097222186436</c:v>
                      </c:pt>
                      <c:pt idx="9502">
                        <c:v>2.9346527777728086</c:v>
                      </c:pt>
                      <c:pt idx="9503">
                        <c:v>2.9348958333342496</c:v>
                      </c:pt>
                      <c:pt idx="9504">
                        <c:v>2.9351388888884147</c:v>
                      </c:pt>
                      <c:pt idx="9505">
                        <c:v>2.9353819444425797</c:v>
                      </c:pt>
                      <c:pt idx="9506">
                        <c:v>2.9356249999967448</c:v>
                      </c:pt>
                      <c:pt idx="9507">
                        <c:v>2.9358680555509098</c:v>
                      </c:pt>
                      <c:pt idx="9508">
                        <c:v>2.9361111111123508</c:v>
                      </c:pt>
                      <c:pt idx="9509">
                        <c:v>2.9363541666665158</c:v>
                      </c:pt>
                      <c:pt idx="9510">
                        <c:v>2.9365972222206809</c:v>
                      </c:pt>
                      <c:pt idx="9511">
                        <c:v>2.9368402777748459</c:v>
                      </c:pt>
                      <c:pt idx="9512">
                        <c:v>2.9370833333290109</c:v>
                      </c:pt>
                      <c:pt idx="9513">
                        <c:v>2.9373263888904519</c:v>
                      </c:pt>
                      <c:pt idx="9514">
                        <c:v>2.937569444444617</c:v>
                      </c:pt>
                      <c:pt idx="9515">
                        <c:v>2.937812499998782</c:v>
                      </c:pt>
                      <c:pt idx="9516">
                        <c:v>2.9380555555529471</c:v>
                      </c:pt>
                      <c:pt idx="9517">
                        <c:v>2.9382986111071121</c:v>
                      </c:pt>
                      <c:pt idx="9518">
                        <c:v>2.9385416666685531</c:v>
                      </c:pt>
                      <c:pt idx="9519">
                        <c:v>2.9387847222227181</c:v>
                      </c:pt>
                      <c:pt idx="9520">
                        <c:v>2.9390277777768832</c:v>
                      </c:pt>
                      <c:pt idx="9521">
                        <c:v>2.9392708333310482</c:v>
                      </c:pt>
                      <c:pt idx="9522">
                        <c:v>2.9395138888852133</c:v>
                      </c:pt>
                      <c:pt idx="9523">
                        <c:v>2.9397569444393783</c:v>
                      </c:pt>
                      <c:pt idx="9524">
                        <c:v>2.9400000000008193</c:v>
                      </c:pt>
                      <c:pt idx="9525">
                        <c:v>2.9402430555549843</c:v>
                      </c:pt>
                      <c:pt idx="9526">
                        <c:v>2.9404861111091494</c:v>
                      </c:pt>
                      <c:pt idx="9527">
                        <c:v>2.9407291666633144</c:v>
                      </c:pt>
                      <c:pt idx="9528">
                        <c:v>2.9409722222174794</c:v>
                      </c:pt>
                      <c:pt idx="9529">
                        <c:v>2.9412152777789204</c:v>
                      </c:pt>
                      <c:pt idx="9530">
                        <c:v>2.9414699074025892</c:v>
                      </c:pt>
                      <c:pt idx="9531">
                        <c:v>2.9417129629640302</c:v>
                      </c:pt>
                      <c:pt idx="9532">
                        <c:v>2.9419560185181952</c:v>
                      </c:pt>
                      <c:pt idx="9533">
                        <c:v>2.9421990740723603</c:v>
                      </c:pt>
                      <c:pt idx="9534">
                        <c:v>2.9424421296265253</c:v>
                      </c:pt>
                      <c:pt idx="9535">
                        <c:v>2.9426851851806903</c:v>
                      </c:pt>
                      <c:pt idx="9536">
                        <c:v>2.9429282407421313</c:v>
                      </c:pt>
                      <c:pt idx="9537">
                        <c:v>2.9431712962962964</c:v>
                      </c:pt>
                      <c:pt idx="9538">
                        <c:v>2.9434143518504614</c:v>
                      </c:pt>
                      <c:pt idx="9539">
                        <c:v>2.9436574074046264</c:v>
                      </c:pt>
                      <c:pt idx="9540">
                        <c:v>2.9439004629587915</c:v>
                      </c:pt>
                      <c:pt idx="9541">
                        <c:v>2.9441435185202325</c:v>
                      </c:pt>
                      <c:pt idx="9542">
                        <c:v>2.9443865740743975</c:v>
                      </c:pt>
                      <c:pt idx="9543">
                        <c:v>2.9446296296285626</c:v>
                      </c:pt>
                      <c:pt idx="9544">
                        <c:v>2.9448726851827276</c:v>
                      </c:pt>
                      <c:pt idx="9545">
                        <c:v>2.9451157407368926</c:v>
                      </c:pt>
                      <c:pt idx="9546">
                        <c:v>2.9453587962983336</c:v>
                      </c:pt>
                      <c:pt idx="9547">
                        <c:v>2.9456018518524987</c:v>
                      </c:pt>
                      <c:pt idx="9548">
                        <c:v>2.9458449074066637</c:v>
                      </c:pt>
                      <c:pt idx="9549">
                        <c:v>2.9460879629608288</c:v>
                      </c:pt>
                      <c:pt idx="9550">
                        <c:v>2.9463310185149938</c:v>
                      </c:pt>
                      <c:pt idx="9551">
                        <c:v>2.9465740740691588</c:v>
                      </c:pt>
                      <c:pt idx="9552">
                        <c:v>2.9468171296305998</c:v>
                      </c:pt>
                      <c:pt idx="9553">
                        <c:v>2.9470601851847649</c:v>
                      </c:pt>
                      <c:pt idx="9554">
                        <c:v>2.9473032407389299</c:v>
                      </c:pt>
                      <c:pt idx="9555">
                        <c:v>2.9475462962930949</c:v>
                      </c:pt>
                      <c:pt idx="9556">
                        <c:v>2.94778935184726</c:v>
                      </c:pt>
                      <c:pt idx="9557">
                        <c:v>2.948032407408701</c:v>
                      </c:pt>
                      <c:pt idx="9558">
                        <c:v>2.948275462962866</c:v>
                      </c:pt>
                      <c:pt idx="9559">
                        <c:v>2.9485185185170311</c:v>
                      </c:pt>
                      <c:pt idx="9560">
                        <c:v>2.9487615740711961</c:v>
                      </c:pt>
                      <c:pt idx="9561">
                        <c:v>2.9490046296253611</c:v>
                      </c:pt>
                      <c:pt idx="9562">
                        <c:v>2.9492476851868021</c:v>
                      </c:pt>
                      <c:pt idx="9563">
                        <c:v>2.9494907407409672</c:v>
                      </c:pt>
                      <c:pt idx="9564">
                        <c:v>2.9497337962951322</c:v>
                      </c:pt>
                      <c:pt idx="9565">
                        <c:v>2.9499768518492973</c:v>
                      </c:pt>
                      <c:pt idx="9566">
                        <c:v>2.9502199074034623</c:v>
                      </c:pt>
                      <c:pt idx="9567">
                        <c:v>2.9504629629649033</c:v>
                      </c:pt>
                      <c:pt idx="9568">
                        <c:v>2.9507060185190683</c:v>
                      </c:pt>
                      <c:pt idx="9569">
                        <c:v>2.9509490740732334</c:v>
                      </c:pt>
                      <c:pt idx="9570">
                        <c:v>2.9511921296273984</c:v>
                      </c:pt>
                      <c:pt idx="9571">
                        <c:v>2.9514351851815634</c:v>
                      </c:pt>
                      <c:pt idx="9572">
                        <c:v>2.9516782407357285</c:v>
                      </c:pt>
                      <c:pt idx="9573">
                        <c:v>2.9519212962971695</c:v>
                      </c:pt>
                      <c:pt idx="9574">
                        <c:v>2.9521643518513345</c:v>
                      </c:pt>
                      <c:pt idx="9575">
                        <c:v>2.9524074074054996</c:v>
                      </c:pt>
                      <c:pt idx="9576">
                        <c:v>2.9526504629596646</c:v>
                      </c:pt>
                      <c:pt idx="9577">
                        <c:v>2.9528935185138296</c:v>
                      </c:pt>
                      <c:pt idx="9578">
                        <c:v>2.9531481481447743</c:v>
                      </c:pt>
                      <c:pt idx="9579">
                        <c:v>2.9533912036989394</c:v>
                      </c:pt>
                      <c:pt idx="9580">
                        <c:v>2.9536342592603804</c:v>
                      </c:pt>
                      <c:pt idx="9581">
                        <c:v>2.9538773148145454</c:v>
                      </c:pt>
                      <c:pt idx="9582">
                        <c:v>2.9541203703687104</c:v>
                      </c:pt>
                      <c:pt idx="9583">
                        <c:v>2.9543634259228755</c:v>
                      </c:pt>
                      <c:pt idx="9584">
                        <c:v>2.9546064814770405</c:v>
                      </c:pt>
                      <c:pt idx="9585">
                        <c:v>2.9548495370384815</c:v>
                      </c:pt>
                      <c:pt idx="9586">
                        <c:v>2.9550925925926466</c:v>
                      </c:pt>
                      <c:pt idx="9587">
                        <c:v>2.9553356481468116</c:v>
                      </c:pt>
                      <c:pt idx="9588">
                        <c:v>2.9555787037009766</c:v>
                      </c:pt>
                      <c:pt idx="9589">
                        <c:v>2.9558217592551417</c:v>
                      </c:pt>
                      <c:pt idx="9590">
                        <c:v>2.9560648148165827</c:v>
                      </c:pt>
                      <c:pt idx="9591">
                        <c:v>2.9563078703707477</c:v>
                      </c:pt>
                      <c:pt idx="9592">
                        <c:v>2.9565509259249128</c:v>
                      </c:pt>
                      <c:pt idx="9593">
                        <c:v>2.9567939814790778</c:v>
                      </c:pt>
                      <c:pt idx="9594">
                        <c:v>2.9570370370332428</c:v>
                      </c:pt>
                      <c:pt idx="9595">
                        <c:v>2.9572800925946838</c:v>
                      </c:pt>
                      <c:pt idx="9596">
                        <c:v>2.9575231481488489</c:v>
                      </c:pt>
                      <c:pt idx="9597">
                        <c:v>2.9577662037030139</c:v>
                      </c:pt>
                      <c:pt idx="9598">
                        <c:v>2.9580092592571789</c:v>
                      </c:pt>
                      <c:pt idx="9599">
                        <c:v>2.958252314811344</c:v>
                      </c:pt>
                      <c:pt idx="9600">
                        <c:v>2.958495370365509</c:v>
                      </c:pt>
                      <c:pt idx="9601">
                        <c:v>2.95873842592695</c:v>
                      </c:pt>
                      <c:pt idx="9602">
                        <c:v>2.9589814814811151</c:v>
                      </c:pt>
                      <c:pt idx="9603">
                        <c:v>2.9592245370352801</c:v>
                      </c:pt>
                      <c:pt idx="9604">
                        <c:v>2.9594675925894451</c:v>
                      </c:pt>
                      <c:pt idx="9605">
                        <c:v>2.9597106481436102</c:v>
                      </c:pt>
                      <c:pt idx="9606">
                        <c:v>2.9599537037050512</c:v>
                      </c:pt>
                      <c:pt idx="9607">
                        <c:v>2.9601967592592162</c:v>
                      </c:pt>
                      <c:pt idx="9608">
                        <c:v>2.9604398148133813</c:v>
                      </c:pt>
                      <c:pt idx="9609">
                        <c:v>2.9606828703675463</c:v>
                      </c:pt>
                      <c:pt idx="9610">
                        <c:v>2.9609259259217113</c:v>
                      </c:pt>
                      <c:pt idx="9611">
                        <c:v>2.9611689814831523</c:v>
                      </c:pt>
                      <c:pt idx="9612">
                        <c:v>2.9614120370373174</c:v>
                      </c:pt>
                      <c:pt idx="9613">
                        <c:v>2.9616550925914824</c:v>
                      </c:pt>
                      <c:pt idx="9614">
                        <c:v>2.9618981481456474</c:v>
                      </c:pt>
                      <c:pt idx="9615">
                        <c:v>2.9621412036998125</c:v>
                      </c:pt>
                      <c:pt idx="9616">
                        <c:v>2.9623842592612535</c:v>
                      </c:pt>
                      <c:pt idx="9617">
                        <c:v>2.9626273148154185</c:v>
                      </c:pt>
                      <c:pt idx="9618">
                        <c:v>2.9628703703695836</c:v>
                      </c:pt>
                      <c:pt idx="9619">
                        <c:v>2.9631134259237486</c:v>
                      </c:pt>
                      <c:pt idx="9620">
                        <c:v>2.9633564814779136</c:v>
                      </c:pt>
                      <c:pt idx="9621">
                        <c:v>2.9635995370320787</c:v>
                      </c:pt>
                      <c:pt idx="9622">
                        <c:v>2.9638425925935197</c:v>
                      </c:pt>
                      <c:pt idx="9623">
                        <c:v>2.9640856481476847</c:v>
                      </c:pt>
                      <c:pt idx="9624">
                        <c:v>2.9643287037018498</c:v>
                      </c:pt>
                      <c:pt idx="9625">
                        <c:v>2.9645717592560148</c:v>
                      </c:pt>
                      <c:pt idx="9626">
                        <c:v>2.9648263888869595</c:v>
                      </c:pt>
                      <c:pt idx="9627">
                        <c:v>2.9650694444411245</c:v>
                      </c:pt>
                      <c:pt idx="9628">
                        <c:v>2.9653124999952896</c:v>
                      </c:pt>
                      <c:pt idx="9629">
                        <c:v>2.9655555555567306</c:v>
                      </c:pt>
                      <c:pt idx="9630">
                        <c:v>2.9657986111108956</c:v>
                      </c:pt>
                      <c:pt idx="9631">
                        <c:v>2.9660416666650606</c:v>
                      </c:pt>
                      <c:pt idx="9632">
                        <c:v>2.9662847222192257</c:v>
                      </c:pt>
                      <c:pt idx="9633">
                        <c:v>2.9665277777733907</c:v>
                      </c:pt>
                      <c:pt idx="9634">
                        <c:v>2.9667708333348317</c:v>
                      </c:pt>
                      <c:pt idx="9635">
                        <c:v>2.9670138888889968</c:v>
                      </c:pt>
                      <c:pt idx="9636">
                        <c:v>2.9672569444431618</c:v>
                      </c:pt>
                      <c:pt idx="9637">
                        <c:v>2.9674999999973268</c:v>
                      </c:pt>
                      <c:pt idx="9638">
                        <c:v>2.9677430555514919</c:v>
                      </c:pt>
                      <c:pt idx="9639">
                        <c:v>2.9679861111129329</c:v>
                      </c:pt>
                      <c:pt idx="9640">
                        <c:v>2.9682291666670979</c:v>
                      </c:pt>
                      <c:pt idx="9641">
                        <c:v>2.9684722222212629</c:v>
                      </c:pt>
                      <c:pt idx="9642">
                        <c:v>2.968715277775428</c:v>
                      </c:pt>
                      <c:pt idx="9643">
                        <c:v>2.968958333329593</c:v>
                      </c:pt>
                      <c:pt idx="9644">
                        <c:v>2.9692013888837581</c:v>
                      </c:pt>
                      <c:pt idx="9645">
                        <c:v>2.9694444444451991</c:v>
                      </c:pt>
                      <c:pt idx="9646">
                        <c:v>2.9696874999993641</c:v>
                      </c:pt>
                      <c:pt idx="9647">
                        <c:v>2.9699305555535291</c:v>
                      </c:pt>
                      <c:pt idx="9648">
                        <c:v>2.9701736111076942</c:v>
                      </c:pt>
                      <c:pt idx="9649">
                        <c:v>2.9704166666618592</c:v>
                      </c:pt>
                      <c:pt idx="9650">
                        <c:v>2.9706597222233002</c:v>
                      </c:pt>
                      <c:pt idx="9651">
                        <c:v>2.9709027777774653</c:v>
                      </c:pt>
                      <c:pt idx="9652">
                        <c:v>2.9711458333316303</c:v>
                      </c:pt>
                      <c:pt idx="9653">
                        <c:v>2.9713888888857953</c:v>
                      </c:pt>
                      <c:pt idx="9654">
                        <c:v>2.9716319444399604</c:v>
                      </c:pt>
                      <c:pt idx="9655">
                        <c:v>2.9718750000014014</c:v>
                      </c:pt>
                      <c:pt idx="9656">
                        <c:v>2.9721180555555664</c:v>
                      </c:pt>
                      <c:pt idx="9657">
                        <c:v>2.9723611111097314</c:v>
                      </c:pt>
                      <c:pt idx="9658">
                        <c:v>2.9726041666638965</c:v>
                      </c:pt>
                      <c:pt idx="9659">
                        <c:v>2.9728472222180615</c:v>
                      </c:pt>
                      <c:pt idx="9660">
                        <c:v>2.9730902777795025</c:v>
                      </c:pt>
                      <c:pt idx="9661">
                        <c:v>2.9733333333336676</c:v>
                      </c:pt>
                      <c:pt idx="9662">
                        <c:v>2.9735763888878326</c:v>
                      </c:pt>
                      <c:pt idx="9663">
                        <c:v>2.9738194444419976</c:v>
                      </c:pt>
                      <c:pt idx="9664">
                        <c:v>2.9740624999961627</c:v>
                      </c:pt>
                      <c:pt idx="9665">
                        <c:v>2.9743055555576037</c:v>
                      </c:pt>
                      <c:pt idx="9666">
                        <c:v>2.9745486111117687</c:v>
                      </c:pt>
                      <c:pt idx="9667">
                        <c:v>2.9747916666659338</c:v>
                      </c:pt>
                      <c:pt idx="9668">
                        <c:v>2.9750347222200988</c:v>
                      </c:pt>
                      <c:pt idx="9669">
                        <c:v>2.9752777777742638</c:v>
                      </c:pt>
                      <c:pt idx="9670">
                        <c:v>2.9755208333284289</c:v>
                      </c:pt>
                      <c:pt idx="9671">
                        <c:v>2.9757638888898699</c:v>
                      </c:pt>
                      <c:pt idx="9672">
                        <c:v>2.9760069444440349</c:v>
                      </c:pt>
                      <c:pt idx="9673">
                        <c:v>2.9762499999981999</c:v>
                      </c:pt>
                      <c:pt idx="9674">
                        <c:v>2.9765046296291446</c:v>
                      </c:pt>
                      <c:pt idx="9675">
                        <c:v>2.9767476851833097</c:v>
                      </c:pt>
                      <c:pt idx="9676">
                        <c:v>2.9769907407374747</c:v>
                      </c:pt>
                      <c:pt idx="9677">
                        <c:v>2.9772337962916398</c:v>
                      </c:pt>
                      <c:pt idx="9678">
                        <c:v>2.9774768518530808</c:v>
                      </c:pt>
                      <c:pt idx="9679">
                        <c:v>2.9777199074072458</c:v>
                      </c:pt>
                      <c:pt idx="9680">
                        <c:v>2.9779629629614108</c:v>
                      </c:pt>
                      <c:pt idx="9681">
                        <c:v>2.9782060185155759</c:v>
                      </c:pt>
                      <c:pt idx="9682">
                        <c:v>2.9784490740697409</c:v>
                      </c:pt>
                      <c:pt idx="9683">
                        <c:v>2.9786921296311819</c:v>
                      </c:pt>
                      <c:pt idx="9684">
                        <c:v>2.9789351851853469</c:v>
                      </c:pt>
                      <c:pt idx="9685">
                        <c:v>2.979178240739512</c:v>
                      </c:pt>
                      <c:pt idx="9686">
                        <c:v>2.979421296293677</c:v>
                      </c:pt>
                      <c:pt idx="9687">
                        <c:v>2.9796643518478421</c:v>
                      </c:pt>
                      <c:pt idx="9688">
                        <c:v>2.9799074074092831</c:v>
                      </c:pt>
                      <c:pt idx="9689">
                        <c:v>2.9801504629634481</c:v>
                      </c:pt>
                      <c:pt idx="9690">
                        <c:v>2.9803935185176131</c:v>
                      </c:pt>
                      <c:pt idx="9691">
                        <c:v>2.9806365740717782</c:v>
                      </c:pt>
                      <c:pt idx="9692">
                        <c:v>2.9808796296259432</c:v>
                      </c:pt>
                      <c:pt idx="9693">
                        <c:v>2.9811226851801083</c:v>
                      </c:pt>
                      <c:pt idx="9694">
                        <c:v>2.9813657407415493</c:v>
                      </c:pt>
                      <c:pt idx="9695">
                        <c:v>2.9816087962957143</c:v>
                      </c:pt>
                      <c:pt idx="9696">
                        <c:v>2.9818518518498793</c:v>
                      </c:pt>
                      <c:pt idx="9697">
                        <c:v>2.9820949074040444</c:v>
                      </c:pt>
                      <c:pt idx="9698">
                        <c:v>2.9823379629582094</c:v>
                      </c:pt>
                      <c:pt idx="9699">
                        <c:v>2.9825810185196504</c:v>
                      </c:pt>
                      <c:pt idx="9700">
                        <c:v>2.9828240740738154</c:v>
                      </c:pt>
                      <c:pt idx="9701">
                        <c:v>2.9830671296279805</c:v>
                      </c:pt>
                      <c:pt idx="9702">
                        <c:v>2.9833101851821455</c:v>
                      </c:pt>
                      <c:pt idx="9703">
                        <c:v>2.9835532407363106</c:v>
                      </c:pt>
                      <c:pt idx="9704">
                        <c:v>2.9837962962977516</c:v>
                      </c:pt>
                      <c:pt idx="9705">
                        <c:v>2.9840393518519166</c:v>
                      </c:pt>
                      <c:pt idx="9706">
                        <c:v>2.9842824074060816</c:v>
                      </c:pt>
                      <c:pt idx="9707">
                        <c:v>2.9845254629602467</c:v>
                      </c:pt>
                      <c:pt idx="9708">
                        <c:v>2.9847685185144117</c:v>
                      </c:pt>
                      <c:pt idx="9709">
                        <c:v>2.9850115740758527</c:v>
                      </c:pt>
                      <c:pt idx="9710">
                        <c:v>2.9852546296300178</c:v>
                      </c:pt>
                      <c:pt idx="9711">
                        <c:v>2.9854976851841828</c:v>
                      </c:pt>
                      <c:pt idx="9712">
                        <c:v>2.9857407407383478</c:v>
                      </c:pt>
                      <c:pt idx="9713">
                        <c:v>2.9859837962925129</c:v>
                      </c:pt>
                      <c:pt idx="9714">
                        <c:v>2.9862268518539539</c:v>
                      </c:pt>
                      <c:pt idx="9715">
                        <c:v>2.9864699074081189</c:v>
                      </c:pt>
                      <c:pt idx="9716">
                        <c:v>2.9867129629622839</c:v>
                      </c:pt>
                      <c:pt idx="9717">
                        <c:v>2.986956018516449</c:v>
                      </c:pt>
                      <c:pt idx="9718">
                        <c:v>2.987199074070614</c:v>
                      </c:pt>
                      <c:pt idx="9719">
                        <c:v>2.9874421296247791</c:v>
                      </c:pt>
                      <c:pt idx="9720">
                        <c:v>2.9876851851862201</c:v>
                      </c:pt>
                      <c:pt idx="9721">
                        <c:v>2.9879282407403851</c:v>
                      </c:pt>
                      <c:pt idx="9722">
                        <c:v>2.9881712962945501</c:v>
                      </c:pt>
                      <c:pt idx="9723">
                        <c:v>2.9884259259254948</c:v>
                      </c:pt>
                      <c:pt idx="9724">
                        <c:v>2.9886689814796599</c:v>
                      </c:pt>
                      <c:pt idx="9725">
                        <c:v>2.9889120370338249</c:v>
                      </c:pt>
                      <c:pt idx="9726">
                        <c:v>2.9891550925879899</c:v>
                      </c:pt>
                      <c:pt idx="9727">
                        <c:v>2.9893981481494309</c:v>
                      </c:pt>
                      <c:pt idx="9728">
                        <c:v>2.989641203703596</c:v>
                      </c:pt>
                      <c:pt idx="9729">
                        <c:v>2.989884259257761</c:v>
                      </c:pt>
                      <c:pt idx="9730">
                        <c:v>2.9901273148119261</c:v>
                      </c:pt>
                      <c:pt idx="9731">
                        <c:v>2.9903703703660911</c:v>
                      </c:pt>
                      <c:pt idx="9732">
                        <c:v>2.9906134259275321</c:v>
                      </c:pt>
                      <c:pt idx="9733">
                        <c:v>2.9908564814816971</c:v>
                      </c:pt>
                      <c:pt idx="9734">
                        <c:v>2.9910995370358622</c:v>
                      </c:pt>
                      <c:pt idx="9735">
                        <c:v>2.9913425925900272</c:v>
                      </c:pt>
                      <c:pt idx="9736">
                        <c:v>2.9915856481441923</c:v>
                      </c:pt>
                      <c:pt idx="9737">
                        <c:v>2.9918287037056333</c:v>
                      </c:pt>
                      <c:pt idx="9738">
                        <c:v>2.9920717592597983</c:v>
                      </c:pt>
                      <c:pt idx="9739">
                        <c:v>2.9923148148139633</c:v>
                      </c:pt>
                      <c:pt idx="9740">
                        <c:v>2.9925578703681284</c:v>
                      </c:pt>
                      <c:pt idx="9741">
                        <c:v>2.9928009259222934</c:v>
                      </c:pt>
                      <c:pt idx="9742">
                        <c:v>2.9930439814764584</c:v>
                      </c:pt>
                      <c:pt idx="9743">
                        <c:v>2.9932870370378994</c:v>
                      </c:pt>
                      <c:pt idx="9744">
                        <c:v>2.9935300925920645</c:v>
                      </c:pt>
                      <c:pt idx="9745">
                        <c:v>2.9937731481462295</c:v>
                      </c:pt>
                      <c:pt idx="9746">
                        <c:v>2.9940162037003946</c:v>
                      </c:pt>
                      <c:pt idx="9747">
                        <c:v>2.9942592592545596</c:v>
                      </c:pt>
                      <c:pt idx="9748">
                        <c:v>2.9945023148160006</c:v>
                      </c:pt>
                      <c:pt idx="9749">
                        <c:v>2.9947453703701656</c:v>
                      </c:pt>
                      <c:pt idx="9750">
                        <c:v>2.9949884259243307</c:v>
                      </c:pt>
                      <c:pt idx="9751">
                        <c:v>2.9952314814784957</c:v>
                      </c:pt>
                      <c:pt idx="9752">
                        <c:v>2.9954745370326608</c:v>
                      </c:pt>
                      <c:pt idx="9753">
                        <c:v>2.9957175925941018</c:v>
                      </c:pt>
                      <c:pt idx="9754">
                        <c:v>2.9959606481482668</c:v>
                      </c:pt>
                      <c:pt idx="9755">
                        <c:v>2.9962037037024318</c:v>
                      </c:pt>
                      <c:pt idx="9756">
                        <c:v>2.9964467592565969</c:v>
                      </c:pt>
                      <c:pt idx="9757">
                        <c:v>2.9966898148107619</c:v>
                      </c:pt>
                      <c:pt idx="9758">
                        <c:v>2.9969328703722029</c:v>
                      </c:pt>
                      <c:pt idx="9759">
                        <c:v>2.9971759259263679</c:v>
                      </c:pt>
                      <c:pt idx="9760">
                        <c:v>2.997418981480533</c:v>
                      </c:pt>
                      <c:pt idx="9761">
                        <c:v>2.997662037034698</c:v>
                      </c:pt>
                      <c:pt idx="9762">
                        <c:v>2.9979050925888631</c:v>
                      </c:pt>
                      <c:pt idx="9763">
                        <c:v>2.9981481481430281</c:v>
                      </c:pt>
                      <c:pt idx="9764">
                        <c:v>2.9983912037044691</c:v>
                      </c:pt>
                      <c:pt idx="9765">
                        <c:v>2.9986342592586341</c:v>
                      </c:pt>
                      <c:pt idx="9766">
                        <c:v>2.9988773148127992</c:v>
                      </c:pt>
                      <c:pt idx="9767">
                        <c:v>2.9991203703669642</c:v>
                      </c:pt>
                      <c:pt idx="9768">
                        <c:v>2.9993634259211293</c:v>
                      </c:pt>
                      <c:pt idx="9769">
                        <c:v>2.9996064814825703</c:v>
                      </c:pt>
                      <c:pt idx="9770">
                        <c:v>2.9998495370367353</c:v>
                      </c:pt>
                      <c:pt idx="9771">
                        <c:v>3.00010416666768</c:v>
                      </c:pt>
                      <c:pt idx="9772">
                        <c:v>3.000347222221845</c:v>
                      </c:pt>
                      <c:pt idx="9773">
                        <c:v>3.0005902777760101</c:v>
                      </c:pt>
                      <c:pt idx="9774">
                        <c:v>3.0008333333301751</c:v>
                      </c:pt>
                      <c:pt idx="9775">
                        <c:v>3.0010763888843401</c:v>
                      </c:pt>
                      <c:pt idx="9776">
                        <c:v>3.0013194444457811</c:v>
                      </c:pt>
                      <c:pt idx="9777">
                        <c:v>3.0015624999999462</c:v>
                      </c:pt>
                      <c:pt idx="9778">
                        <c:v>3.0018055555541112</c:v>
                      </c:pt>
                      <c:pt idx="9779">
                        <c:v>3.0020486111082763</c:v>
                      </c:pt>
                      <c:pt idx="9780">
                        <c:v>3.0022916666624413</c:v>
                      </c:pt>
                      <c:pt idx="9781">
                        <c:v>3.0025347222238823</c:v>
                      </c:pt>
                      <c:pt idx="9782">
                        <c:v>3.0027777777780473</c:v>
                      </c:pt>
                      <c:pt idx="9783">
                        <c:v>3.0030208333322124</c:v>
                      </c:pt>
                      <c:pt idx="9784">
                        <c:v>3.0032638888863774</c:v>
                      </c:pt>
                      <c:pt idx="9785">
                        <c:v>3.0035069444405424</c:v>
                      </c:pt>
                      <c:pt idx="9786">
                        <c:v>3.0037500000019834</c:v>
                      </c:pt>
                      <c:pt idx="9787">
                        <c:v>3.0039930555561485</c:v>
                      </c:pt>
                      <c:pt idx="9788">
                        <c:v>3.0042361111103135</c:v>
                      </c:pt>
                      <c:pt idx="9789">
                        <c:v>3.0044791666644786</c:v>
                      </c:pt>
                      <c:pt idx="9790">
                        <c:v>3.0047222222186436</c:v>
                      </c:pt>
                      <c:pt idx="9791">
                        <c:v>3.0049652777728086</c:v>
                      </c:pt>
                      <c:pt idx="9792">
                        <c:v>3.0052083333342496</c:v>
                      </c:pt>
                      <c:pt idx="9793">
                        <c:v>3.0054513888884147</c:v>
                      </c:pt>
                      <c:pt idx="9794">
                        <c:v>3.0056944444425797</c:v>
                      </c:pt>
                      <c:pt idx="9795">
                        <c:v>3.0059374999967448</c:v>
                      </c:pt>
                      <c:pt idx="9796">
                        <c:v>3.0061805555509098</c:v>
                      </c:pt>
                      <c:pt idx="9797">
                        <c:v>3.0064236111123508</c:v>
                      </c:pt>
                      <c:pt idx="9798">
                        <c:v>3.0066666666665158</c:v>
                      </c:pt>
                      <c:pt idx="9799">
                        <c:v>3.0069097222206809</c:v>
                      </c:pt>
                      <c:pt idx="9800">
                        <c:v>3.0071527777748459</c:v>
                      </c:pt>
                      <c:pt idx="9801">
                        <c:v>3.0073958333290109</c:v>
                      </c:pt>
                      <c:pt idx="9802">
                        <c:v>3.0076388888904519</c:v>
                      </c:pt>
                      <c:pt idx="9803">
                        <c:v>3.007881944444617</c:v>
                      </c:pt>
                      <c:pt idx="9804">
                        <c:v>3.008124999998782</c:v>
                      </c:pt>
                      <c:pt idx="9805">
                        <c:v>3.0083680555529471</c:v>
                      </c:pt>
                      <c:pt idx="9806">
                        <c:v>3.0086111111071121</c:v>
                      </c:pt>
                      <c:pt idx="9807">
                        <c:v>3.0088541666685531</c:v>
                      </c:pt>
                      <c:pt idx="9808">
                        <c:v>3.0090972222227181</c:v>
                      </c:pt>
                      <c:pt idx="9809">
                        <c:v>3.0093402777768832</c:v>
                      </c:pt>
                      <c:pt idx="9810">
                        <c:v>3.0095833333310482</c:v>
                      </c:pt>
                      <c:pt idx="9811">
                        <c:v>3.0098263888852133</c:v>
                      </c:pt>
                      <c:pt idx="9812">
                        <c:v>3.0100694444393783</c:v>
                      </c:pt>
                      <c:pt idx="9813">
                        <c:v>3.0103125000008193</c:v>
                      </c:pt>
                      <c:pt idx="9814">
                        <c:v>3.0105555555549843</c:v>
                      </c:pt>
                      <c:pt idx="9815">
                        <c:v>3.0107986111091494</c:v>
                      </c:pt>
                      <c:pt idx="9816">
                        <c:v>3.0110416666633144</c:v>
                      </c:pt>
                      <c:pt idx="9817">
                        <c:v>3.0112847222174794</c:v>
                      </c:pt>
                      <c:pt idx="9818">
                        <c:v>3.0115277777789204</c:v>
                      </c:pt>
                      <c:pt idx="9819">
                        <c:v>3.0117824074025892</c:v>
                      </c:pt>
                      <c:pt idx="9820">
                        <c:v>3.0120254629640302</c:v>
                      </c:pt>
                      <c:pt idx="9821">
                        <c:v>3.0122685185181952</c:v>
                      </c:pt>
                      <c:pt idx="9822">
                        <c:v>3.0125115740723603</c:v>
                      </c:pt>
                      <c:pt idx="9823">
                        <c:v>3.0127546296265253</c:v>
                      </c:pt>
                      <c:pt idx="9824">
                        <c:v>3.0129976851806903</c:v>
                      </c:pt>
                      <c:pt idx="9825">
                        <c:v>3.0132407407421313</c:v>
                      </c:pt>
                      <c:pt idx="9826">
                        <c:v>3.0134837962962964</c:v>
                      </c:pt>
                      <c:pt idx="9827">
                        <c:v>3.0137268518504614</c:v>
                      </c:pt>
                      <c:pt idx="9828">
                        <c:v>3.0139699074046264</c:v>
                      </c:pt>
                      <c:pt idx="9829">
                        <c:v>3.0142129629587915</c:v>
                      </c:pt>
                      <c:pt idx="9830">
                        <c:v>3.0144560185202325</c:v>
                      </c:pt>
                      <c:pt idx="9831">
                        <c:v>3.0146990740743975</c:v>
                      </c:pt>
                      <c:pt idx="9832">
                        <c:v>3.0149421296285626</c:v>
                      </c:pt>
                      <c:pt idx="9833">
                        <c:v>3.0151851851827276</c:v>
                      </c:pt>
                      <c:pt idx="9834">
                        <c:v>3.0154282407368926</c:v>
                      </c:pt>
                      <c:pt idx="9835">
                        <c:v>3.0156712962983336</c:v>
                      </c:pt>
                      <c:pt idx="9836">
                        <c:v>3.0159143518524987</c:v>
                      </c:pt>
                      <c:pt idx="9837">
                        <c:v>3.0161574074066637</c:v>
                      </c:pt>
                      <c:pt idx="9838">
                        <c:v>3.0164004629608288</c:v>
                      </c:pt>
                      <c:pt idx="9839">
                        <c:v>3.0166435185149938</c:v>
                      </c:pt>
                      <c:pt idx="9840">
                        <c:v>3.0168865740691588</c:v>
                      </c:pt>
                      <c:pt idx="9841">
                        <c:v>3.0171296296305998</c:v>
                      </c:pt>
                      <c:pt idx="9842">
                        <c:v>3.0173726851847649</c:v>
                      </c:pt>
                      <c:pt idx="9843">
                        <c:v>3.0176157407389299</c:v>
                      </c:pt>
                      <c:pt idx="9844">
                        <c:v>3.0178587962930949</c:v>
                      </c:pt>
                      <c:pt idx="9845">
                        <c:v>3.01810185184726</c:v>
                      </c:pt>
                      <c:pt idx="9846">
                        <c:v>3.018344907408701</c:v>
                      </c:pt>
                      <c:pt idx="9847">
                        <c:v>3.018587962962866</c:v>
                      </c:pt>
                      <c:pt idx="9848">
                        <c:v>3.0188310185170311</c:v>
                      </c:pt>
                      <c:pt idx="9849">
                        <c:v>3.0190740740711961</c:v>
                      </c:pt>
                      <c:pt idx="9850">
                        <c:v>3.0193171296253611</c:v>
                      </c:pt>
                      <c:pt idx="9851">
                        <c:v>3.0195601851868021</c:v>
                      </c:pt>
                      <c:pt idx="9852">
                        <c:v>3.0198032407409672</c:v>
                      </c:pt>
                      <c:pt idx="9853">
                        <c:v>3.0200462962951322</c:v>
                      </c:pt>
                      <c:pt idx="9854">
                        <c:v>3.0202893518492973</c:v>
                      </c:pt>
                      <c:pt idx="9855">
                        <c:v>3.0205324074034623</c:v>
                      </c:pt>
                      <c:pt idx="9856">
                        <c:v>3.0207754629649033</c:v>
                      </c:pt>
                      <c:pt idx="9857">
                        <c:v>3.0210185185190683</c:v>
                      </c:pt>
                      <c:pt idx="9858">
                        <c:v>3.0212615740732334</c:v>
                      </c:pt>
                      <c:pt idx="9859">
                        <c:v>3.0215046296273984</c:v>
                      </c:pt>
                      <c:pt idx="9860">
                        <c:v>3.0217476851815634</c:v>
                      </c:pt>
                      <c:pt idx="9861">
                        <c:v>3.0219907407357285</c:v>
                      </c:pt>
                      <c:pt idx="9862">
                        <c:v>3.0222337962971695</c:v>
                      </c:pt>
                      <c:pt idx="9863">
                        <c:v>3.0224768518513345</c:v>
                      </c:pt>
                      <c:pt idx="9864">
                        <c:v>3.0227199074054996</c:v>
                      </c:pt>
                      <c:pt idx="9865">
                        <c:v>3.0229629629596646</c:v>
                      </c:pt>
                      <c:pt idx="9866">
                        <c:v>3.0232060185138296</c:v>
                      </c:pt>
                      <c:pt idx="9867">
                        <c:v>3.0234606481447743</c:v>
                      </c:pt>
                      <c:pt idx="9868">
                        <c:v>3.0237037036989394</c:v>
                      </c:pt>
                      <c:pt idx="9869">
                        <c:v>3.0239467592603804</c:v>
                      </c:pt>
                      <c:pt idx="9870">
                        <c:v>3.0241898148145454</c:v>
                      </c:pt>
                      <c:pt idx="9871">
                        <c:v>3.0244328703687104</c:v>
                      </c:pt>
                      <c:pt idx="9872">
                        <c:v>3.0246759259228755</c:v>
                      </c:pt>
                      <c:pt idx="9873">
                        <c:v>3.0249189814770405</c:v>
                      </c:pt>
                      <c:pt idx="9874">
                        <c:v>3.0251620370384815</c:v>
                      </c:pt>
                      <c:pt idx="9875">
                        <c:v>3.0254050925926466</c:v>
                      </c:pt>
                      <c:pt idx="9876">
                        <c:v>3.0256481481468116</c:v>
                      </c:pt>
                      <c:pt idx="9877">
                        <c:v>3.0258912037009766</c:v>
                      </c:pt>
                      <c:pt idx="9878">
                        <c:v>3.0261342592551417</c:v>
                      </c:pt>
                      <c:pt idx="9879">
                        <c:v>3.0263773148165827</c:v>
                      </c:pt>
                      <c:pt idx="9880">
                        <c:v>3.0266203703707477</c:v>
                      </c:pt>
                      <c:pt idx="9881">
                        <c:v>3.0268634259249128</c:v>
                      </c:pt>
                      <c:pt idx="9882">
                        <c:v>3.0271064814790778</c:v>
                      </c:pt>
                      <c:pt idx="9883">
                        <c:v>3.0273495370332428</c:v>
                      </c:pt>
                      <c:pt idx="9884">
                        <c:v>3.0275925925946838</c:v>
                      </c:pt>
                      <c:pt idx="9885">
                        <c:v>3.0278356481488489</c:v>
                      </c:pt>
                      <c:pt idx="9886">
                        <c:v>3.0280787037030139</c:v>
                      </c:pt>
                      <c:pt idx="9887">
                        <c:v>3.0283217592571789</c:v>
                      </c:pt>
                      <c:pt idx="9888">
                        <c:v>3.028564814811344</c:v>
                      </c:pt>
                      <c:pt idx="9889">
                        <c:v>3.028807870365509</c:v>
                      </c:pt>
                      <c:pt idx="9890">
                        <c:v>3.02905092592695</c:v>
                      </c:pt>
                      <c:pt idx="9891">
                        <c:v>3.0292939814811151</c:v>
                      </c:pt>
                      <c:pt idx="9892">
                        <c:v>3.0295370370352801</c:v>
                      </c:pt>
                      <c:pt idx="9893">
                        <c:v>3.0297800925894451</c:v>
                      </c:pt>
                      <c:pt idx="9894">
                        <c:v>3.0300231481436102</c:v>
                      </c:pt>
                      <c:pt idx="9895">
                        <c:v>3.0302662037050512</c:v>
                      </c:pt>
                      <c:pt idx="9896">
                        <c:v>3.0305092592592162</c:v>
                      </c:pt>
                      <c:pt idx="9897">
                        <c:v>3.0307523148133813</c:v>
                      </c:pt>
                      <c:pt idx="9898">
                        <c:v>3.0309953703675463</c:v>
                      </c:pt>
                      <c:pt idx="9899">
                        <c:v>3.0312384259217113</c:v>
                      </c:pt>
                      <c:pt idx="9900">
                        <c:v>3.0314814814831523</c:v>
                      </c:pt>
                      <c:pt idx="9901">
                        <c:v>3.0317245370373174</c:v>
                      </c:pt>
                      <c:pt idx="9902">
                        <c:v>3.0319675925914824</c:v>
                      </c:pt>
                      <c:pt idx="9903">
                        <c:v>3.0322106481456474</c:v>
                      </c:pt>
                      <c:pt idx="9904">
                        <c:v>3.0324537036998125</c:v>
                      </c:pt>
                      <c:pt idx="9905">
                        <c:v>3.0326967592612535</c:v>
                      </c:pt>
                      <c:pt idx="9906">
                        <c:v>3.0329398148154185</c:v>
                      </c:pt>
                      <c:pt idx="9907">
                        <c:v>3.0331828703695836</c:v>
                      </c:pt>
                      <c:pt idx="9908">
                        <c:v>3.0334259259237486</c:v>
                      </c:pt>
                      <c:pt idx="9909">
                        <c:v>3.0336689814779136</c:v>
                      </c:pt>
                      <c:pt idx="9910">
                        <c:v>3.0339120370320787</c:v>
                      </c:pt>
                      <c:pt idx="9911">
                        <c:v>3.0341550925935197</c:v>
                      </c:pt>
                      <c:pt idx="9912">
                        <c:v>3.0343981481476847</c:v>
                      </c:pt>
                      <c:pt idx="9913">
                        <c:v>3.0346412037018498</c:v>
                      </c:pt>
                      <c:pt idx="9914">
                        <c:v>3.0348842592560148</c:v>
                      </c:pt>
                      <c:pt idx="9915">
                        <c:v>3.0351388888869595</c:v>
                      </c:pt>
                      <c:pt idx="9916">
                        <c:v>3.0353819444411245</c:v>
                      </c:pt>
                      <c:pt idx="9917">
                        <c:v>3.0356249999952896</c:v>
                      </c:pt>
                      <c:pt idx="9918">
                        <c:v>3.0358680555567306</c:v>
                      </c:pt>
                      <c:pt idx="9919">
                        <c:v>3.0361111111108956</c:v>
                      </c:pt>
                      <c:pt idx="9920">
                        <c:v>3.0363541666650606</c:v>
                      </c:pt>
                      <c:pt idx="9921">
                        <c:v>3.0365972222192257</c:v>
                      </c:pt>
                      <c:pt idx="9922">
                        <c:v>3.0368402777733907</c:v>
                      </c:pt>
                      <c:pt idx="9923">
                        <c:v>3.0370833333348317</c:v>
                      </c:pt>
                      <c:pt idx="9924">
                        <c:v>3.0373263888889968</c:v>
                      </c:pt>
                      <c:pt idx="9925">
                        <c:v>3.0375694444431618</c:v>
                      </c:pt>
                      <c:pt idx="9926">
                        <c:v>3.0378124999973268</c:v>
                      </c:pt>
                      <c:pt idx="9927">
                        <c:v>3.0380555555514919</c:v>
                      </c:pt>
                      <c:pt idx="9928">
                        <c:v>3.0382986111129329</c:v>
                      </c:pt>
                      <c:pt idx="9929">
                        <c:v>3.0385416666670979</c:v>
                      </c:pt>
                      <c:pt idx="9930">
                        <c:v>3.0387847222212629</c:v>
                      </c:pt>
                      <c:pt idx="9931">
                        <c:v>3.039027777775428</c:v>
                      </c:pt>
                      <c:pt idx="9932">
                        <c:v>3.039270833329593</c:v>
                      </c:pt>
                      <c:pt idx="9933">
                        <c:v>3.0395138888837581</c:v>
                      </c:pt>
                      <c:pt idx="9934">
                        <c:v>3.0397569444451991</c:v>
                      </c:pt>
                      <c:pt idx="9935">
                        <c:v>3.0399999999993641</c:v>
                      </c:pt>
                      <c:pt idx="9936">
                        <c:v>3.0402430555535291</c:v>
                      </c:pt>
                      <c:pt idx="9937">
                        <c:v>3.0404861111076942</c:v>
                      </c:pt>
                      <c:pt idx="9938">
                        <c:v>3.0407291666618592</c:v>
                      </c:pt>
                      <c:pt idx="9939">
                        <c:v>3.0409722222233002</c:v>
                      </c:pt>
                      <c:pt idx="9940">
                        <c:v>3.0412152777774653</c:v>
                      </c:pt>
                      <c:pt idx="9941">
                        <c:v>3.0414583333316303</c:v>
                      </c:pt>
                      <c:pt idx="9942">
                        <c:v>3.0417013888857953</c:v>
                      </c:pt>
                      <c:pt idx="9943">
                        <c:v>3.0419444444399604</c:v>
                      </c:pt>
                      <c:pt idx="9944">
                        <c:v>3.0421875000014014</c:v>
                      </c:pt>
                      <c:pt idx="9945">
                        <c:v>3.0424305555555664</c:v>
                      </c:pt>
                      <c:pt idx="9946">
                        <c:v>3.0426736111097314</c:v>
                      </c:pt>
                      <c:pt idx="9947">
                        <c:v>3.0429166666638965</c:v>
                      </c:pt>
                      <c:pt idx="9948">
                        <c:v>3.0431597222180615</c:v>
                      </c:pt>
                      <c:pt idx="9949">
                        <c:v>3.0434027777795025</c:v>
                      </c:pt>
                      <c:pt idx="9950">
                        <c:v>3.0436458333336676</c:v>
                      </c:pt>
                      <c:pt idx="9951">
                        <c:v>3.0438888888878326</c:v>
                      </c:pt>
                      <c:pt idx="9952">
                        <c:v>3.0441319444419976</c:v>
                      </c:pt>
                      <c:pt idx="9953">
                        <c:v>3.0443749999961627</c:v>
                      </c:pt>
                      <c:pt idx="9954">
                        <c:v>3.0446180555576037</c:v>
                      </c:pt>
                      <c:pt idx="9955">
                        <c:v>3.0448611111117687</c:v>
                      </c:pt>
                      <c:pt idx="9956">
                        <c:v>3.0451041666659338</c:v>
                      </c:pt>
                      <c:pt idx="9957">
                        <c:v>3.0453472222200988</c:v>
                      </c:pt>
                      <c:pt idx="9958">
                        <c:v>3.0455902777742638</c:v>
                      </c:pt>
                      <c:pt idx="9959">
                        <c:v>3.0458333333284289</c:v>
                      </c:pt>
                      <c:pt idx="9960">
                        <c:v>3.0460763888898699</c:v>
                      </c:pt>
                      <c:pt idx="9961">
                        <c:v>3.0463194444440349</c:v>
                      </c:pt>
                      <c:pt idx="9962">
                        <c:v>3.0465624999981999</c:v>
                      </c:pt>
                      <c:pt idx="9963">
                        <c:v>3.046805555552365</c:v>
                      </c:pt>
                      <c:pt idx="9964">
                        <c:v>3.0470601851833097</c:v>
                      </c:pt>
                      <c:pt idx="9965">
                        <c:v>3.0473032407374747</c:v>
                      </c:pt>
                      <c:pt idx="9966">
                        <c:v>3.0475462962916398</c:v>
                      </c:pt>
                      <c:pt idx="9967">
                        <c:v>3.0477893518530808</c:v>
                      </c:pt>
                      <c:pt idx="9968">
                        <c:v>3.0480324074072458</c:v>
                      </c:pt>
                      <c:pt idx="9969">
                        <c:v>3.0482754629614108</c:v>
                      </c:pt>
                      <c:pt idx="9970">
                        <c:v>3.0485185185155759</c:v>
                      </c:pt>
                      <c:pt idx="9971">
                        <c:v>3.0487615740697409</c:v>
                      </c:pt>
                      <c:pt idx="9972">
                        <c:v>3.0490046296311819</c:v>
                      </c:pt>
                      <c:pt idx="9973">
                        <c:v>3.0492476851853469</c:v>
                      </c:pt>
                      <c:pt idx="9974">
                        <c:v>3.049490740739512</c:v>
                      </c:pt>
                      <c:pt idx="9975">
                        <c:v>3.049733796293677</c:v>
                      </c:pt>
                      <c:pt idx="9976">
                        <c:v>3.0499768518478421</c:v>
                      </c:pt>
                      <c:pt idx="9977">
                        <c:v>3.0502199074092831</c:v>
                      </c:pt>
                      <c:pt idx="9978">
                        <c:v>3.0504629629634481</c:v>
                      </c:pt>
                      <c:pt idx="9979">
                        <c:v>3.0507060185176131</c:v>
                      </c:pt>
                      <c:pt idx="9980">
                        <c:v>3.0509490740717782</c:v>
                      </c:pt>
                      <c:pt idx="9981">
                        <c:v>3.0511921296259432</c:v>
                      </c:pt>
                      <c:pt idx="9982">
                        <c:v>3.0514351851801083</c:v>
                      </c:pt>
                      <c:pt idx="9983">
                        <c:v>3.0516782407415493</c:v>
                      </c:pt>
                      <c:pt idx="9984">
                        <c:v>3.0519212962957143</c:v>
                      </c:pt>
                      <c:pt idx="9985">
                        <c:v>3.0521643518498793</c:v>
                      </c:pt>
                      <c:pt idx="9986">
                        <c:v>3.0524074074040444</c:v>
                      </c:pt>
                      <c:pt idx="9987">
                        <c:v>3.0526504629582094</c:v>
                      </c:pt>
                      <c:pt idx="9988">
                        <c:v>3.0528935185196504</c:v>
                      </c:pt>
                      <c:pt idx="9989">
                        <c:v>3.0531365740738154</c:v>
                      </c:pt>
                      <c:pt idx="9990">
                        <c:v>3.0533796296279805</c:v>
                      </c:pt>
                      <c:pt idx="9991">
                        <c:v>3.0536226851821455</c:v>
                      </c:pt>
                      <c:pt idx="9992">
                        <c:v>3.0538657407363106</c:v>
                      </c:pt>
                      <c:pt idx="9993">
                        <c:v>3.0541087962977516</c:v>
                      </c:pt>
                      <c:pt idx="9994">
                        <c:v>3.0543518518519166</c:v>
                      </c:pt>
                      <c:pt idx="9995">
                        <c:v>3.0545949074060816</c:v>
                      </c:pt>
                      <c:pt idx="9996">
                        <c:v>3.0548379629602467</c:v>
                      </c:pt>
                      <c:pt idx="9997">
                        <c:v>3.0550810185144117</c:v>
                      </c:pt>
                      <c:pt idx="9998">
                        <c:v>3.0553240740758527</c:v>
                      </c:pt>
                      <c:pt idx="9999">
                        <c:v>3.0555671296300178</c:v>
                      </c:pt>
                      <c:pt idx="10000">
                        <c:v>3.0558101851841828</c:v>
                      </c:pt>
                      <c:pt idx="10001">
                        <c:v>3.0560532407383478</c:v>
                      </c:pt>
                      <c:pt idx="10002">
                        <c:v>3.0562962962925129</c:v>
                      </c:pt>
                      <c:pt idx="10003">
                        <c:v>3.0565393518539539</c:v>
                      </c:pt>
                      <c:pt idx="10004">
                        <c:v>3.0567824074081189</c:v>
                      </c:pt>
                      <c:pt idx="10005">
                        <c:v>3.0570254629622839</c:v>
                      </c:pt>
                      <c:pt idx="10006">
                        <c:v>3.057268518516449</c:v>
                      </c:pt>
                      <c:pt idx="10007">
                        <c:v>3.057511574070614</c:v>
                      </c:pt>
                      <c:pt idx="10008">
                        <c:v>3.0577546296247791</c:v>
                      </c:pt>
                      <c:pt idx="10009">
                        <c:v>3.0579976851862201</c:v>
                      </c:pt>
                      <c:pt idx="10010">
                        <c:v>3.0582407407403851</c:v>
                      </c:pt>
                      <c:pt idx="10011">
                        <c:v>3.0584837962945501</c:v>
                      </c:pt>
                      <c:pt idx="10012">
                        <c:v>3.0587384259254948</c:v>
                      </c:pt>
                      <c:pt idx="10013">
                        <c:v>3.0589814814796599</c:v>
                      </c:pt>
                      <c:pt idx="10014">
                        <c:v>3.0592245370338249</c:v>
                      </c:pt>
                      <c:pt idx="10015">
                        <c:v>3.0594675925879899</c:v>
                      </c:pt>
                      <c:pt idx="10016">
                        <c:v>3.0597106481494309</c:v>
                      </c:pt>
                      <c:pt idx="10017">
                        <c:v>3.059953703703596</c:v>
                      </c:pt>
                      <c:pt idx="10018">
                        <c:v>3.060196759257761</c:v>
                      </c:pt>
                      <c:pt idx="10019">
                        <c:v>3.0604398148119261</c:v>
                      </c:pt>
                      <c:pt idx="10020">
                        <c:v>3.0606828703660911</c:v>
                      </c:pt>
                      <c:pt idx="10021">
                        <c:v>3.0609259259275321</c:v>
                      </c:pt>
                      <c:pt idx="10022">
                        <c:v>3.0611689814816971</c:v>
                      </c:pt>
                      <c:pt idx="10023">
                        <c:v>3.0614120370358622</c:v>
                      </c:pt>
                      <c:pt idx="10024">
                        <c:v>3.0616550925900272</c:v>
                      </c:pt>
                      <c:pt idx="10025">
                        <c:v>3.0618981481441923</c:v>
                      </c:pt>
                      <c:pt idx="10026">
                        <c:v>3.0621412037056333</c:v>
                      </c:pt>
                      <c:pt idx="10027">
                        <c:v>3.0623842592597983</c:v>
                      </c:pt>
                      <c:pt idx="10028">
                        <c:v>3.0626273148139633</c:v>
                      </c:pt>
                      <c:pt idx="10029">
                        <c:v>3.0628703703681284</c:v>
                      </c:pt>
                      <c:pt idx="10030">
                        <c:v>3.0631134259222934</c:v>
                      </c:pt>
                      <c:pt idx="10031">
                        <c:v>3.0633564814764584</c:v>
                      </c:pt>
                      <c:pt idx="10032">
                        <c:v>3.0635995370378994</c:v>
                      </c:pt>
                      <c:pt idx="10033">
                        <c:v>3.0638425925920645</c:v>
                      </c:pt>
                      <c:pt idx="10034">
                        <c:v>3.0640856481462295</c:v>
                      </c:pt>
                      <c:pt idx="10035">
                        <c:v>3.0643287037003946</c:v>
                      </c:pt>
                      <c:pt idx="10036">
                        <c:v>3.0645717592545596</c:v>
                      </c:pt>
                      <c:pt idx="10037">
                        <c:v>3.0648148148160006</c:v>
                      </c:pt>
                      <c:pt idx="10038">
                        <c:v>3.0650578703701656</c:v>
                      </c:pt>
                      <c:pt idx="10039">
                        <c:v>3.0653009259243307</c:v>
                      </c:pt>
                      <c:pt idx="10040">
                        <c:v>3.0655439814784957</c:v>
                      </c:pt>
                      <c:pt idx="10041">
                        <c:v>3.0657870370326608</c:v>
                      </c:pt>
                      <c:pt idx="10042">
                        <c:v>3.0660300925941018</c:v>
                      </c:pt>
                      <c:pt idx="10043">
                        <c:v>3.0662731481482668</c:v>
                      </c:pt>
                      <c:pt idx="10044">
                        <c:v>3.0665162037024318</c:v>
                      </c:pt>
                      <c:pt idx="10045">
                        <c:v>3.0667592592565969</c:v>
                      </c:pt>
                      <c:pt idx="10046">
                        <c:v>3.0670023148107619</c:v>
                      </c:pt>
                      <c:pt idx="10047">
                        <c:v>3.0672453703722029</c:v>
                      </c:pt>
                      <c:pt idx="10048">
                        <c:v>3.0674884259263679</c:v>
                      </c:pt>
                      <c:pt idx="10049">
                        <c:v>3.067731481480533</c:v>
                      </c:pt>
                      <c:pt idx="10050">
                        <c:v>3.067974537034698</c:v>
                      </c:pt>
                      <c:pt idx="10051">
                        <c:v>3.0682175925888631</c:v>
                      </c:pt>
                      <c:pt idx="10052">
                        <c:v>3.0684606481430281</c:v>
                      </c:pt>
                      <c:pt idx="10053">
                        <c:v>3.0687037037044691</c:v>
                      </c:pt>
                      <c:pt idx="10054">
                        <c:v>3.0689467592586341</c:v>
                      </c:pt>
                      <c:pt idx="10055">
                        <c:v>3.0691898148127992</c:v>
                      </c:pt>
                      <c:pt idx="10056">
                        <c:v>3.0694328703669642</c:v>
                      </c:pt>
                      <c:pt idx="10057">
                        <c:v>3.0696759259211293</c:v>
                      </c:pt>
                      <c:pt idx="10058">
                        <c:v>3.0699189814825703</c:v>
                      </c:pt>
                      <c:pt idx="10059">
                        <c:v>3.0701620370367353</c:v>
                      </c:pt>
                      <c:pt idx="10060">
                        <c:v>3.07041666666768</c:v>
                      </c:pt>
                      <c:pt idx="10061">
                        <c:v>3.070659722221845</c:v>
                      </c:pt>
                      <c:pt idx="10062">
                        <c:v>3.0709027777760101</c:v>
                      </c:pt>
                      <c:pt idx="10063">
                        <c:v>3.0711458333301751</c:v>
                      </c:pt>
                      <c:pt idx="10064">
                        <c:v>3.0713888888843401</c:v>
                      </c:pt>
                      <c:pt idx="10065">
                        <c:v>3.0716319444457811</c:v>
                      </c:pt>
                      <c:pt idx="10066">
                        <c:v>3.0718749999999462</c:v>
                      </c:pt>
                      <c:pt idx="10067">
                        <c:v>3.0721180555541112</c:v>
                      </c:pt>
                      <c:pt idx="10068">
                        <c:v>3.0723611111082763</c:v>
                      </c:pt>
                      <c:pt idx="10069">
                        <c:v>3.0726041666624413</c:v>
                      </c:pt>
                      <c:pt idx="10070">
                        <c:v>3.0728472222238823</c:v>
                      </c:pt>
                      <c:pt idx="10071">
                        <c:v>3.0730902777780473</c:v>
                      </c:pt>
                      <c:pt idx="10072">
                        <c:v>3.0733333333322124</c:v>
                      </c:pt>
                      <c:pt idx="10073">
                        <c:v>3.0735763888863774</c:v>
                      </c:pt>
                      <c:pt idx="10074">
                        <c:v>3.0738194444405424</c:v>
                      </c:pt>
                      <c:pt idx="10075">
                        <c:v>3.0740625000019834</c:v>
                      </c:pt>
                      <c:pt idx="10076">
                        <c:v>3.0743055555561485</c:v>
                      </c:pt>
                      <c:pt idx="10077">
                        <c:v>3.0745486111103135</c:v>
                      </c:pt>
                      <c:pt idx="10078">
                        <c:v>3.0747916666644786</c:v>
                      </c:pt>
                      <c:pt idx="10079">
                        <c:v>3.0750347222186436</c:v>
                      </c:pt>
                      <c:pt idx="10080">
                        <c:v>3.0752777777728086</c:v>
                      </c:pt>
                      <c:pt idx="10081">
                        <c:v>3.0755208333342496</c:v>
                      </c:pt>
                      <c:pt idx="10082">
                        <c:v>3.0757638888884147</c:v>
                      </c:pt>
                      <c:pt idx="10083">
                        <c:v>3.0760069444425797</c:v>
                      </c:pt>
                      <c:pt idx="10084">
                        <c:v>3.0762499999967448</c:v>
                      </c:pt>
                      <c:pt idx="10085">
                        <c:v>3.0764930555509098</c:v>
                      </c:pt>
                      <c:pt idx="10086">
                        <c:v>3.0767361111123508</c:v>
                      </c:pt>
                      <c:pt idx="10087">
                        <c:v>3.0769791666665158</c:v>
                      </c:pt>
                      <c:pt idx="10088">
                        <c:v>3.0772222222206809</c:v>
                      </c:pt>
                      <c:pt idx="10089">
                        <c:v>3.0774652777748459</c:v>
                      </c:pt>
                      <c:pt idx="10090">
                        <c:v>3.0777083333290109</c:v>
                      </c:pt>
                      <c:pt idx="10091">
                        <c:v>3.0779513888904519</c:v>
                      </c:pt>
                      <c:pt idx="10092">
                        <c:v>3.078194444444617</c:v>
                      </c:pt>
                      <c:pt idx="10093">
                        <c:v>3.078437499998782</c:v>
                      </c:pt>
                      <c:pt idx="10094">
                        <c:v>3.0786805555529471</c:v>
                      </c:pt>
                      <c:pt idx="10095">
                        <c:v>3.0789236111071121</c:v>
                      </c:pt>
                      <c:pt idx="10096">
                        <c:v>3.0791666666685531</c:v>
                      </c:pt>
                      <c:pt idx="10097">
                        <c:v>3.0794097222227181</c:v>
                      </c:pt>
                      <c:pt idx="10098">
                        <c:v>3.0796527777768832</c:v>
                      </c:pt>
                      <c:pt idx="10099">
                        <c:v>3.0798958333310482</c:v>
                      </c:pt>
                      <c:pt idx="10100">
                        <c:v>3.0801388888852133</c:v>
                      </c:pt>
                      <c:pt idx="10101">
                        <c:v>3.0803819444393783</c:v>
                      </c:pt>
                      <c:pt idx="10102">
                        <c:v>3.0806250000008193</c:v>
                      </c:pt>
                      <c:pt idx="10103">
                        <c:v>3.0808680555549843</c:v>
                      </c:pt>
                      <c:pt idx="10104">
                        <c:v>3.0811111111091494</c:v>
                      </c:pt>
                      <c:pt idx="10105">
                        <c:v>3.0813541666633144</c:v>
                      </c:pt>
                      <c:pt idx="10106">
                        <c:v>3.0815972222174794</c:v>
                      </c:pt>
                      <c:pt idx="10107">
                        <c:v>3.0818402777789204</c:v>
                      </c:pt>
                      <c:pt idx="10108">
                        <c:v>3.0820949074025892</c:v>
                      </c:pt>
                      <c:pt idx="10109">
                        <c:v>3.0823379629640302</c:v>
                      </c:pt>
                      <c:pt idx="10110">
                        <c:v>3.0825810185181952</c:v>
                      </c:pt>
                      <c:pt idx="10111">
                        <c:v>3.0828240740723603</c:v>
                      </c:pt>
                      <c:pt idx="10112">
                        <c:v>3.0830671296265253</c:v>
                      </c:pt>
                      <c:pt idx="10113">
                        <c:v>3.0833101851806903</c:v>
                      </c:pt>
                      <c:pt idx="10114">
                        <c:v>3.0835532407421313</c:v>
                      </c:pt>
                      <c:pt idx="10115">
                        <c:v>3.0837962962962964</c:v>
                      </c:pt>
                      <c:pt idx="10116">
                        <c:v>3.0840393518504614</c:v>
                      </c:pt>
                      <c:pt idx="10117">
                        <c:v>3.0842824074046264</c:v>
                      </c:pt>
                      <c:pt idx="10118">
                        <c:v>3.0845254629587915</c:v>
                      </c:pt>
                      <c:pt idx="10119">
                        <c:v>3.0847685185202325</c:v>
                      </c:pt>
                      <c:pt idx="10120">
                        <c:v>3.0850115740743975</c:v>
                      </c:pt>
                      <c:pt idx="10121">
                        <c:v>3.0852546296285626</c:v>
                      </c:pt>
                      <c:pt idx="10122">
                        <c:v>3.0854976851827276</c:v>
                      </c:pt>
                      <c:pt idx="10123">
                        <c:v>3.0857407407368926</c:v>
                      </c:pt>
                      <c:pt idx="10124">
                        <c:v>3.0859837962983336</c:v>
                      </c:pt>
                      <c:pt idx="10125">
                        <c:v>3.0862268518524987</c:v>
                      </c:pt>
                      <c:pt idx="10126">
                        <c:v>3.0864699074066637</c:v>
                      </c:pt>
                      <c:pt idx="10127">
                        <c:v>3.0867129629608288</c:v>
                      </c:pt>
                      <c:pt idx="10128">
                        <c:v>3.0869560185149938</c:v>
                      </c:pt>
                      <c:pt idx="10129">
                        <c:v>3.0871990740691588</c:v>
                      </c:pt>
                      <c:pt idx="10130">
                        <c:v>3.0874421296305998</c:v>
                      </c:pt>
                      <c:pt idx="10131">
                        <c:v>3.0876851851847649</c:v>
                      </c:pt>
                      <c:pt idx="10132">
                        <c:v>3.0879282407389299</c:v>
                      </c:pt>
                      <c:pt idx="10133">
                        <c:v>3.0881712962930949</c:v>
                      </c:pt>
                      <c:pt idx="10134">
                        <c:v>3.08841435184726</c:v>
                      </c:pt>
                      <c:pt idx="10135">
                        <c:v>3.088657407408701</c:v>
                      </c:pt>
                      <c:pt idx="10136">
                        <c:v>3.088900462962866</c:v>
                      </c:pt>
                      <c:pt idx="10137">
                        <c:v>3.0891435185170311</c:v>
                      </c:pt>
                      <c:pt idx="10138">
                        <c:v>3.0893865740711961</c:v>
                      </c:pt>
                      <c:pt idx="10139">
                        <c:v>3.0896296296253611</c:v>
                      </c:pt>
                      <c:pt idx="10140">
                        <c:v>3.0898726851868021</c:v>
                      </c:pt>
                      <c:pt idx="10141">
                        <c:v>3.0901157407409672</c:v>
                      </c:pt>
                      <c:pt idx="10142">
                        <c:v>3.0903587962951322</c:v>
                      </c:pt>
                      <c:pt idx="10143">
                        <c:v>3.0906018518492973</c:v>
                      </c:pt>
                      <c:pt idx="10144">
                        <c:v>3.0908449074034623</c:v>
                      </c:pt>
                      <c:pt idx="10145">
                        <c:v>3.0910879629649033</c:v>
                      </c:pt>
                      <c:pt idx="10146">
                        <c:v>3.0913310185190683</c:v>
                      </c:pt>
                      <c:pt idx="10147">
                        <c:v>3.0915740740732334</c:v>
                      </c:pt>
                      <c:pt idx="10148">
                        <c:v>3.0918171296273984</c:v>
                      </c:pt>
                      <c:pt idx="10149">
                        <c:v>3.0920601851815634</c:v>
                      </c:pt>
                      <c:pt idx="10150">
                        <c:v>3.0923032407357285</c:v>
                      </c:pt>
                      <c:pt idx="10151">
                        <c:v>3.0925462962971695</c:v>
                      </c:pt>
                      <c:pt idx="10152">
                        <c:v>3.0927893518513345</c:v>
                      </c:pt>
                      <c:pt idx="10153">
                        <c:v>3.0930324074054996</c:v>
                      </c:pt>
                      <c:pt idx="10154">
                        <c:v>3.0932754629596646</c:v>
                      </c:pt>
                      <c:pt idx="10155">
                        <c:v>3.0935185185138296</c:v>
                      </c:pt>
                      <c:pt idx="10156">
                        <c:v>3.0937731481447743</c:v>
                      </c:pt>
                      <c:pt idx="10157">
                        <c:v>3.0940162036989394</c:v>
                      </c:pt>
                      <c:pt idx="10158">
                        <c:v>3.0942592592603804</c:v>
                      </c:pt>
                      <c:pt idx="10159">
                        <c:v>3.0945023148145454</c:v>
                      </c:pt>
                      <c:pt idx="10160">
                        <c:v>3.0947453703687104</c:v>
                      </c:pt>
                      <c:pt idx="10161">
                        <c:v>3.0949884259228755</c:v>
                      </c:pt>
                      <c:pt idx="10162">
                        <c:v>3.0952314814770405</c:v>
                      </c:pt>
                      <c:pt idx="10163">
                        <c:v>3.0954745370384815</c:v>
                      </c:pt>
                      <c:pt idx="10164">
                        <c:v>3.0957175925926466</c:v>
                      </c:pt>
                      <c:pt idx="10165">
                        <c:v>3.0959606481468116</c:v>
                      </c:pt>
                      <c:pt idx="10166">
                        <c:v>3.0962037037009766</c:v>
                      </c:pt>
                      <c:pt idx="10167">
                        <c:v>3.0964467592551417</c:v>
                      </c:pt>
                      <c:pt idx="10168">
                        <c:v>3.0966898148165827</c:v>
                      </c:pt>
                      <c:pt idx="10169">
                        <c:v>3.0969328703707477</c:v>
                      </c:pt>
                      <c:pt idx="10170">
                        <c:v>3.0971759259249128</c:v>
                      </c:pt>
                      <c:pt idx="10171">
                        <c:v>3.0974189814790778</c:v>
                      </c:pt>
                      <c:pt idx="10172">
                        <c:v>3.0976620370332428</c:v>
                      </c:pt>
                      <c:pt idx="10173">
                        <c:v>3.0979050925946838</c:v>
                      </c:pt>
                      <c:pt idx="10174">
                        <c:v>3.0981481481488489</c:v>
                      </c:pt>
                      <c:pt idx="10175">
                        <c:v>3.0983912037030139</c:v>
                      </c:pt>
                      <c:pt idx="10176">
                        <c:v>3.0986342592571789</c:v>
                      </c:pt>
                      <c:pt idx="10177">
                        <c:v>3.098877314811344</c:v>
                      </c:pt>
                      <c:pt idx="10178">
                        <c:v>3.099120370365509</c:v>
                      </c:pt>
                      <c:pt idx="10179">
                        <c:v>3.09936342592695</c:v>
                      </c:pt>
                      <c:pt idx="10180">
                        <c:v>3.0996064814811151</c:v>
                      </c:pt>
                      <c:pt idx="10181">
                        <c:v>3.0998495370352801</c:v>
                      </c:pt>
                      <c:pt idx="10182">
                        <c:v>3.1000925925894451</c:v>
                      </c:pt>
                      <c:pt idx="10183">
                        <c:v>3.1003356481436102</c:v>
                      </c:pt>
                      <c:pt idx="10184">
                        <c:v>3.1005787037050512</c:v>
                      </c:pt>
                      <c:pt idx="10185">
                        <c:v>3.1008217592592162</c:v>
                      </c:pt>
                      <c:pt idx="10186">
                        <c:v>3.1010648148133813</c:v>
                      </c:pt>
                      <c:pt idx="10187">
                        <c:v>3.1013078703675463</c:v>
                      </c:pt>
                      <c:pt idx="10188">
                        <c:v>3.1015509259217113</c:v>
                      </c:pt>
                      <c:pt idx="10189">
                        <c:v>3.1017939814831523</c:v>
                      </c:pt>
                      <c:pt idx="10190">
                        <c:v>3.1020370370373174</c:v>
                      </c:pt>
                      <c:pt idx="10191">
                        <c:v>3.1022800925914824</c:v>
                      </c:pt>
                      <c:pt idx="10192">
                        <c:v>3.1025231481456474</c:v>
                      </c:pt>
                      <c:pt idx="10193">
                        <c:v>3.1027662036998125</c:v>
                      </c:pt>
                      <c:pt idx="10194">
                        <c:v>3.1030092592612535</c:v>
                      </c:pt>
                      <c:pt idx="10195">
                        <c:v>3.1032523148154185</c:v>
                      </c:pt>
                      <c:pt idx="10196">
                        <c:v>3.1034953703695836</c:v>
                      </c:pt>
                      <c:pt idx="10197">
                        <c:v>3.1037384259237486</c:v>
                      </c:pt>
                      <c:pt idx="10198">
                        <c:v>3.1039814814779136</c:v>
                      </c:pt>
                      <c:pt idx="10199">
                        <c:v>3.1042245370320787</c:v>
                      </c:pt>
                      <c:pt idx="10200">
                        <c:v>3.1044675925935197</c:v>
                      </c:pt>
                      <c:pt idx="10201">
                        <c:v>3.1047106481476847</c:v>
                      </c:pt>
                      <c:pt idx="10202">
                        <c:v>3.1049537037018498</c:v>
                      </c:pt>
                      <c:pt idx="10203">
                        <c:v>3.1051967592560148</c:v>
                      </c:pt>
                      <c:pt idx="10204">
                        <c:v>3.1054513888869595</c:v>
                      </c:pt>
                      <c:pt idx="10205">
                        <c:v>3.1056944444411245</c:v>
                      </c:pt>
                      <c:pt idx="10206">
                        <c:v>3.1059374999952896</c:v>
                      </c:pt>
                      <c:pt idx="10207">
                        <c:v>3.1061805555567306</c:v>
                      </c:pt>
                      <c:pt idx="10208">
                        <c:v>3.1064236111108956</c:v>
                      </c:pt>
                      <c:pt idx="10209">
                        <c:v>3.1066666666650606</c:v>
                      </c:pt>
                      <c:pt idx="10210">
                        <c:v>3.1069097222192257</c:v>
                      </c:pt>
                      <c:pt idx="10211">
                        <c:v>3.1071527777733907</c:v>
                      </c:pt>
                      <c:pt idx="10212">
                        <c:v>3.1073958333348317</c:v>
                      </c:pt>
                      <c:pt idx="10213">
                        <c:v>3.1076388888889968</c:v>
                      </c:pt>
                      <c:pt idx="10214">
                        <c:v>3.1078819444431618</c:v>
                      </c:pt>
                      <c:pt idx="10215">
                        <c:v>3.1081249999973268</c:v>
                      </c:pt>
                      <c:pt idx="10216">
                        <c:v>3.1083680555514919</c:v>
                      </c:pt>
                      <c:pt idx="10217">
                        <c:v>3.1086111111129329</c:v>
                      </c:pt>
                      <c:pt idx="10218">
                        <c:v>3.1088541666670979</c:v>
                      </c:pt>
                      <c:pt idx="10219">
                        <c:v>3.1090972222212629</c:v>
                      </c:pt>
                      <c:pt idx="10220">
                        <c:v>3.109340277775428</c:v>
                      </c:pt>
                      <c:pt idx="10221">
                        <c:v>3.109583333329593</c:v>
                      </c:pt>
                      <c:pt idx="10222">
                        <c:v>3.1098263888837581</c:v>
                      </c:pt>
                      <c:pt idx="10223">
                        <c:v>3.1100694444451991</c:v>
                      </c:pt>
                      <c:pt idx="10224">
                        <c:v>3.1103124999993641</c:v>
                      </c:pt>
                      <c:pt idx="10225">
                        <c:v>3.1105555555535291</c:v>
                      </c:pt>
                      <c:pt idx="10226">
                        <c:v>3.1107986111076942</c:v>
                      </c:pt>
                      <c:pt idx="10227">
                        <c:v>3.1110416666618592</c:v>
                      </c:pt>
                      <c:pt idx="10228">
                        <c:v>3.1112847222233002</c:v>
                      </c:pt>
                      <c:pt idx="10229">
                        <c:v>3.1115277777774653</c:v>
                      </c:pt>
                      <c:pt idx="10230">
                        <c:v>3.1117708333316303</c:v>
                      </c:pt>
                      <c:pt idx="10231">
                        <c:v>3.1120138888857953</c:v>
                      </c:pt>
                      <c:pt idx="10232">
                        <c:v>3.1122569444399604</c:v>
                      </c:pt>
                      <c:pt idx="10233">
                        <c:v>3.1125000000014014</c:v>
                      </c:pt>
                      <c:pt idx="10234">
                        <c:v>3.1127430555555664</c:v>
                      </c:pt>
                      <c:pt idx="10235">
                        <c:v>3.1129861111097314</c:v>
                      </c:pt>
                      <c:pt idx="10236">
                        <c:v>3.1132291666638965</c:v>
                      </c:pt>
                      <c:pt idx="10237">
                        <c:v>3.1134722222180615</c:v>
                      </c:pt>
                      <c:pt idx="10238">
                        <c:v>3.1137152777795025</c:v>
                      </c:pt>
                      <c:pt idx="10239">
                        <c:v>3.1139583333336676</c:v>
                      </c:pt>
                      <c:pt idx="10240">
                        <c:v>3.1142013888878326</c:v>
                      </c:pt>
                      <c:pt idx="10241">
                        <c:v>3.1144444444419976</c:v>
                      </c:pt>
                      <c:pt idx="10242">
                        <c:v>3.1146874999961627</c:v>
                      </c:pt>
                      <c:pt idx="10243">
                        <c:v>3.1149305555576037</c:v>
                      </c:pt>
                      <c:pt idx="10244">
                        <c:v>3.1151736111117687</c:v>
                      </c:pt>
                      <c:pt idx="10245">
                        <c:v>3.1154166666659338</c:v>
                      </c:pt>
                      <c:pt idx="10246">
                        <c:v>3.1156597222200988</c:v>
                      </c:pt>
                      <c:pt idx="10247">
                        <c:v>3.1159027777742638</c:v>
                      </c:pt>
                      <c:pt idx="10248">
                        <c:v>3.1161458333284289</c:v>
                      </c:pt>
                      <c:pt idx="10249">
                        <c:v>3.1163888888898699</c:v>
                      </c:pt>
                      <c:pt idx="10250">
                        <c:v>3.1166319444440349</c:v>
                      </c:pt>
                      <c:pt idx="10251">
                        <c:v>3.1168749999981999</c:v>
                      </c:pt>
                      <c:pt idx="10252">
                        <c:v>3.117118055552365</c:v>
                      </c:pt>
                      <c:pt idx="10253">
                        <c:v>3.1173726851833097</c:v>
                      </c:pt>
                      <c:pt idx="10254">
                        <c:v>3.1176157407374747</c:v>
                      </c:pt>
                      <c:pt idx="10255">
                        <c:v>3.1178587962916398</c:v>
                      </c:pt>
                      <c:pt idx="10256">
                        <c:v>3.1181018518530808</c:v>
                      </c:pt>
                      <c:pt idx="10257">
                        <c:v>3.1183449074072458</c:v>
                      </c:pt>
                      <c:pt idx="10258">
                        <c:v>3.1185879629614108</c:v>
                      </c:pt>
                      <c:pt idx="10259">
                        <c:v>3.1188310185155759</c:v>
                      </c:pt>
                      <c:pt idx="10260">
                        <c:v>3.1190740740697409</c:v>
                      </c:pt>
                      <c:pt idx="10261">
                        <c:v>3.1193171296311819</c:v>
                      </c:pt>
                      <c:pt idx="10262">
                        <c:v>3.1195601851853469</c:v>
                      </c:pt>
                      <c:pt idx="10263">
                        <c:v>3.119803240739512</c:v>
                      </c:pt>
                      <c:pt idx="10264">
                        <c:v>3.120046296293677</c:v>
                      </c:pt>
                      <c:pt idx="10265">
                        <c:v>3.1202893518478421</c:v>
                      </c:pt>
                      <c:pt idx="10266">
                        <c:v>3.1205324074092831</c:v>
                      </c:pt>
                      <c:pt idx="10267">
                        <c:v>3.1207754629634481</c:v>
                      </c:pt>
                      <c:pt idx="10268">
                        <c:v>3.1210185185176131</c:v>
                      </c:pt>
                      <c:pt idx="10269">
                        <c:v>3.1212615740717782</c:v>
                      </c:pt>
                      <c:pt idx="10270">
                        <c:v>3.1215046296259432</c:v>
                      </c:pt>
                      <c:pt idx="10271">
                        <c:v>3.1217476851801083</c:v>
                      </c:pt>
                      <c:pt idx="10272">
                        <c:v>3.1219907407415493</c:v>
                      </c:pt>
                      <c:pt idx="10273">
                        <c:v>3.1222337962957143</c:v>
                      </c:pt>
                      <c:pt idx="10274">
                        <c:v>3.1224768518498793</c:v>
                      </c:pt>
                      <c:pt idx="10275">
                        <c:v>3.1227199074040444</c:v>
                      </c:pt>
                      <c:pt idx="10276">
                        <c:v>3.1229629629582094</c:v>
                      </c:pt>
                      <c:pt idx="10277">
                        <c:v>3.1232060185196504</c:v>
                      </c:pt>
                      <c:pt idx="10278">
                        <c:v>3.1234490740738154</c:v>
                      </c:pt>
                      <c:pt idx="10279">
                        <c:v>3.1236921296279805</c:v>
                      </c:pt>
                      <c:pt idx="10280">
                        <c:v>3.1239351851821455</c:v>
                      </c:pt>
                      <c:pt idx="10281">
                        <c:v>3.1241782407363106</c:v>
                      </c:pt>
                      <c:pt idx="10282">
                        <c:v>3.1244212962977516</c:v>
                      </c:pt>
                      <c:pt idx="10283">
                        <c:v>3.1246643518519166</c:v>
                      </c:pt>
                      <c:pt idx="10284">
                        <c:v>3.1249074074060816</c:v>
                      </c:pt>
                      <c:pt idx="10285">
                        <c:v>3.1251504629602467</c:v>
                      </c:pt>
                      <c:pt idx="10286">
                        <c:v>3.1253935185144117</c:v>
                      </c:pt>
                      <c:pt idx="10287">
                        <c:v>3.1256365740758527</c:v>
                      </c:pt>
                      <c:pt idx="10288">
                        <c:v>3.1258796296300178</c:v>
                      </c:pt>
                      <c:pt idx="10289">
                        <c:v>3.1261226851841828</c:v>
                      </c:pt>
                      <c:pt idx="10290">
                        <c:v>3.1263657407383478</c:v>
                      </c:pt>
                      <c:pt idx="10291">
                        <c:v>3.1266087962925129</c:v>
                      </c:pt>
                      <c:pt idx="10292">
                        <c:v>3.1268518518539539</c:v>
                      </c:pt>
                      <c:pt idx="10293">
                        <c:v>3.1270949074081189</c:v>
                      </c:pt>
                      <c:pt idx="10294">
                        <c:v>3.1273379629622839</c:v>
                      </c:pt>
                      <c:pt idx="10295">
                        <c:v>3.127581018516449</c:v>
                      </c:pt>
                      <c:pt idx="10296">
                        <c:v>3.127824074070614</c:v>
                      </c:pt>
                      <c:pt idx="10297">
                        <c:v>3.1280671296247791</c:v>
                      </c:pt>
                      <c:pt idx="10298">
                        <c:v>3.1283101851862201</c:v>
                      </c:pt>
                      <c:pt idx="10299">
                        <c:v>3.1285532407403851</c:v>
                      </c:pt>
                      <c:pt idx="10300">
                        <c:v>3.1288078703713298</c:v>
                      </c:pt>
                      <c:pt idx="10301">
                        <c:v>3.1290509259254948</c:v>
                      </c:pt>
                      <c:pt idx="10302">
                        <c:v>3.1292939814796599</c:v>
                      </c:pt>
                      <c:pt idx="10303">
                        <c:v>3.1295370370338249</c:v>
                      </c:pt>
                      <c:pt idx="10304">
                        <c:v>3.1297800925879899</c:v>
                      </c:pt>
                      <c:pt idx="10305">
                        <c:v>3.1300231481494309</c:v>
                      </c:pt>
                      <c:pt idx="10306">
                        <c:v>3.130266203703596</c:v>
                      </c:pt>
                      <c:pt idx="10307">
                        <c:v>3.130509259257761</c:v>
                      </c:pt>
                      <c:pt idx="10308">
                        <c:v>3.1307523148119261</c:v>
                      </c:pt>
                      <c:pt idx="10309">
                        <c:v>3.1309953703660911</c:v>
                      </c:pt>
                      <c:pt idx="10310">
                        <c:v>3.1312384259275321</c:v>
                      </c:pt>
                      <c:pt idx="10311">
                        <c:v>3.1314814814816971</c:v>
                      </c:pt>
                      <c:pt idx="10312">
                        <c:v>3.1317245370358622</c:v>
                      </c:pt>
                      <c:pt idx="10313">
                        <c:v>3.1319675925900272</c:v>
                      </c:pt>
                      <c:pt idx="10314">
                        <c:v>3.1322106481441923</c:v>
                      </c:pt>
                      <c:pt idx="10315">
                        <c:v>3.1324537037056333</c:v>
                      </c:pt>
                      <c:pt idx="10316">
                        <c:v>3.1326967592597983</c:v>
                      </c:pt>
                      <c:pt idx="10317">
                        <c:v>3.1329398148139633</c:v>
                      </c:pt>
                      <c:pt idx="10318">
                        <c:v>3.1331828703681284</c:v>
                      </c:pt>
                      <c:pt idx="10319">
                        <c:v>3.1334259259222934</c:v>
                      </c:pt>
                      <c:pt idx="10320">
                        <c:v>3.1336689814764584</c:v>
                      </c:pt>
                      <c:pt idx="10321">
                        <c:v>3.1339120370378994</c:v>
                      </c:pt>
                      <c:pt idx="10322">
                        <c:v>3.1341550925920645</c:v>
                      </c:pt>
                      <c:pt idx="10323">
                        <c:v>3.1343981481462295</c:v>
                      </c:pt>
                      <c:pt idx="10324">
                        <c:v>3.1346412037003946</c:v>
                      </c:pt>
                      <c:pt idx="10325">
                        <c:v>3.1348842592545596</c:v>
                      </c:pt>
                      <c:pt idx="10326">
                        <c:v>3.1351273148160006</c:v>
                      </c:pt>
                      <c:pt idx="10327">
                        <c:v>3.1353703703701656</c:v>
                      </c:pt>
                      <c:pt idx="10328">
                        <c:v>3.1356134259243307</c:v>
                      </c:pt>
                      <c:pt idx="10329">
                        <c:v>3.1358564814784957</c:v>
                      </c:pt>
                      <c:pt idx="10330">
                        <c:v>3.1360995370326608</c:v>
                      </c:pt>
                      <c:pt idx="10331">
                        <c:v>3.1363425925941018</c:v>
                      </c:pt>
                      <c:pt idx="10332">
                        <c:v>3.1365856481482668</c:v>
                      </c:pt>
                      <c:pt idx="10333">
                        <c:v>3.1368287037024318</c:v>
                      </c:pt>
                      <c:pt idx="10334">
                        <c:v>3.1370717592565969</c:v>
                      </c:pt>
                      <c:pt idx="10335">
                        <c:v>3.1373148148107619</c:v>
                      </c:pt>
                      <c:pt idx="10336">
                        <c:v>3.1375578703722029</c:v>
                      </c:pt>
                      <c:pt idx="10337">
                        <c:v>3.1378009259263679</c:v>
                      </c:pt>
                      <c:pt idx="10338">
                        <c:v>3.138043981480533</c:v>
                      </c:pt>
                      <c:pt idx="10339">
                        <c:v>3.138287037034698</c:v>
                      </c:pt>
                      <c:pt idx="10340">
                        <c:v>3.1385300925888631</c:v>
                      </c:pt>
                      <c:pt idx="10341">
                        <c:v>3.1387731481430281</c:v>
                      </c:pt>
                      <c:pt idx="10342">
                        <c:v>3.1390162037044691</c:v>
                      </c:pt>
                      <c:pt idx="10343">
                        <c:v>3.1392592592586341</c:v>
                      </c:pt>
                      <c:pt idx="10344">
                        <c:v>3.1395023148127992</c:v>
                      </c:pt>
                      <c:pt idx="10345">
                        <c:v>3.1397453703669642</c:v>
                      </c:pt>
                      <c:pt idx="10346">
                        <c:v>3.1399884259211293</c:v>
                      </c:pt>
                      <c:pt idx="10347">
                        <c:v>3.1402314814825703</c:v>
                      </c:pt>
                      <c:pt idx="10348">
                        <c:v>3.1404745370367353</c:v>
                      </c:pt>
                      <c:pt idx="10349">
                        <c:v>3.14072916666768</c:v>
                      </c:pt>
                      <c:pt idx="10350">
                        <c:v>3.140972222221845</c:v>
                      </c:pt>
                      <c:pt idx="10351">
                        <c:v>3.1412152777760101</c:v>
                      </c:pt>
                      <c:pt idx="10352">
                        <c:v>3.1414583333301751</c:v>
                      </c:pt>
                      <c:pt idx="10353">
                        <c:v>3.1417013888843401</c:v>
                      </c:pt>
                      <c:pt idx="10354">
                        <c:v>3.1419444444457811</c:v>
                      </c:pt>
                      <c:pt idx="10355">
                        <c:v>3.1421874999999462</c:v>
                      </c:pt>
                      <c:pt idx="10356">
                        <c:v>3.1424305555541112</c:v>
                      </c:pt>
                      <c:pt idx="10357">
                        <c:v>3.1426736111082763</c:v>
                      </c:pt>
                      <c:pt idx="10358">
                        <c:v>3.1429166666624413</c:v>
                      </c:pt>
                      <c:pt idx="10359">
                        <c:v>3.1431597222238823</c:v>
                      </c:pt>
                      <c:pt idx="10360">
                        <c:v>3.1434027777780473</c:v>
                      </c:pt>
                      <c:pt idx="10361">
                        <c:v>3.1436458333322124</c:v>
                      </c:pt>
                      <c:pt idx="10362">
                        <c:v>3.1438888888863774</c:v>
                      </c:pt>
                      <c:pt idx="10363">
                        <c:v>3.1441319444405424</c:v>
                      </c:pt>
                      <c:pt idx="10364">
                        <c:v>3.1443750000019834</c:v>
                      </c:pt>
                      <c:pt idx="10365">
                        <c:v>3.1446180555561485</c:v>
                      </c:pt>
                      <c:pt idx="10366">
                        <c:v>3.1448611111103135</c:v>
                      </c:pt>
                      <c:pt idx="10367">
                        <c:v>3.1451041666644786</c:v>
                      </c:pt>
                      <c:pt idx="10368">
                        <c:v>3.1453472222186436</c:v>
                      </c:pt>
                      <c:pt idx="10369">
                        <c:v>3.1455902777728086</c:v>
                      </c:pt>
                      <c:pt idx="10370">
                        <c:v>3.1458333333342496</c:v>
                      </c:pt>
                      <c:pt idx="10371">
                        <c:v>3.1460763888884147</c:v>
                      </c:pt>
                      <c:pt idx="10372">
                        <c:v>3.1463194444425797</c:v>
                      </c:pt>
                      <c:pt idx="10373">
                        <c:v>3.1465624999967448</c:v>
                      </c:pt>
                      <c:pt idx="10374">
                        <c:v>3.1468055555509098</c:v>
                      </c:pt>
                      <c:pt idx="10375">
                        <c:v>3.1470486111123508</c:v>
                      </c:pt>
                      <c:pt idx="10376">
                        <c:v>3.1472916666665158</c:v>
                      </c:pt>
                      <c:pt idx="10377">
                        <c:v>3.1475347222206809</c:v>
                      </c:pt>
                      <c:pt idx="10378">
                        <c:v>3.1477777777748459</c:v>
                      </c:pt>
                      <c:pt idx="10379">
                        <c:v>3.1480208333290109</c:v>
                      </c:pt>
                      <c:pt idx="10380">
                        <c:v>3.1482638888904519</c:v>
                      </c:pt>
                      <c:pt idx="10381">
                        <c:v>3.148506944444617</c:v>
                      </c:pt>
                      <c:pt idx="10382">
                        <c:v>3.148749999998782</c:v>
                      </c:pt>
                      <c:pt idx="10383">
                        <c:v>3.1489930555529471</c:v>
                      </c:pt>
                      <c:pt idx="10384">
                        <c:v>3.1492361111071121</c:v>
                      </c:pt>
                      <c:pt idx="10385">
                        <c:v>3.1494791666685531</c:v>
                      </c:pt>
                      <c:pt idx="10386">
                        <c:v>3.1497222222227181</c:v>
                      </c:pt>
                      <c:pt idx="10387">
                        <c:v>3.1499652777768832</c:v>
                      </c:pt>
                      <c:pt idx="10388">
                        <c:v>3.1502083333310482</c:v>
                      </c:pt>
                      <c:pt idx="10389">
                        <c:v>3.1504513888852133</c:v>
                      </c:pt>
                      <c:pt idx="10390">
                        <c:v>3.1506944444393783</c:v>
                      </c:pt>
                      <c:pt idx="10391">
                        <c:v>3.1509375000008193</c:v>
                      </c:pt>
                      <c:pt idx="10392">
                        <c:v>3.1511805555549843</c:v>
                      </c:pt>
                      <c:pt idx="10393">
                        <c:v>3.1514236111091494</c:v>
                      </c:pt>
                      <c:pt idx="10394">
                        <c:v>3.1516666666633144</c:v>
                      </c:pt>
                      <c:pt idx="10395">
                        <c:v>3.1519097222174794</c:v>
                      </c:pt>
                      <c:pt idx="10396">
                        <c:v>3.1521527777789204</c:v>
                      </c:pt>
                      <c:pt idx="10397">
                        <c:v>3.1524074074025892</c:v>
                      </c:pt>
                      <c:pt idx="10398">
                        <c:v>3.1526504629640302</c:v>
                      </c:pt>
                      <c:pt idx="10399">
                        <c:v>3.1528935185181952</c:v>
                      </c:pt>
                      <c:pt idx="10400">
                        <c:v>3.1531365740723603</c:v>
                      </c:pt>
                      <c:pt idx="10401">
                        <c:v>3.1533796296265253</c:v>
                      </c:pt>
                      <c:pt idx="10402">
                        <c:v>3.1536226851806903</c:v>
                      </c:pt>
                      <c:pt idx="10403">
                        <c:v>3.1538657407421313</c:v>
                      </c:pt>
                      <c:pt idx="10404">
                        <c:v>3.1541087962962964</c:v>
                      </c:pt>
                      <c:pt idx="10405">
                        <c:v>3.1543518518504614</c:v>
                      </c:pt>
                      <c:pt idx="10406">
                        <c:v>3.1545949074046264</c:v>
                      </c:pt>
                      <c:pt idx="10407">
                        <c:v>3.1548379629587915</c:v>
                      </c:pt>
                      <c:pt idx="10408">
                        <c:v>3.1550810185202325</c:v>
                      </c:pt>
                      <c:pt idx="10409">
                        <c:v>3.1553240740743975</c:v>
                      </c:pt>
                      <c:pt idx="10410">
                        <c:v>3.1555671296285626</c:v>
                      </c:pt>
                      <c:pt idx="10411">
                        <c:v>3.1558101851827276</c:v>
                      </c:pt>
                      <c:pt idx="10412">
                        <c:v>3.1560532407368926</c:v>
                      </c:pt>
                      <c:pt idx="10413">
                        <c:v>3.1562962962983336</c:v>
                      </c:pt>
                      <c:pt idx="10414">
                        <c:v>3.1565393518524987</c:v>
                      </c:pt>
                      <c:pt idx="10415">
                        <c:v>3.1567824074066637</c:v>
                      </c:pt>
                      <c:pt idx="10416">
                        <c:v>3.1570254629608288</c:v>
                      </c:pt>
                      <c:pt idx="10417">
                        <c:v>3.1572685185149938</c:v>
                      </c:pt>
                      <c:pt idx="10418">
                        <c:v>3.1575115740691588</c:v>
                      </c:pt>
                      <c:pt idx="10419">
                        <c:v>3.1577546296305998</c:v>
                      </c:pt>
                      <c:pt idx="10420">
                        <c:v>3.1579976851847649</c:v>
                      </c:pt>
                      <c:pt idx="10421">
                        <c:v>3.1582407407389299</c:v>
                      </c:pt>
                      <c:pt idx="10422">
                        <c:v>3.1584837962930949</c:v>
                      </c:pt>
                      <c:pt idx="10423">
                        <c:v>3.15872685184726</c:v>
                      </c:pt>
                      <c:pt idx="10424">
                        <c:v>3.158969907408701</c:v>
                      </c:pt>
                      <c:pt idx="10425">
                        <c:v>3.159212962962866</c:v>
                      </c:pt>
                      <c:pt idx="10426">
                        <c:v>3.1594560185170311</c:v>
                      </c:pt>
                      <c:pt idx="10427">
                        <c:v>3.1596990740711961</c:v>
                      </c:pt>
                      <c:pt idx="10428">
                        <c:v>3.1599421296253611</c:v>
                      </c:pt>
                      <c:pt idx="10429">
                        <c:v>3.1601851851868021</c:v>
                      </c:pt>
                      <c:pt idx="10430">
                        <c:v>3.1604282407409672</c:v>
                      </c:pt>
                      <c:pt idx="10431">
                        <c:v>3.1606712962951322</c:v>
                      </c:pt>
                      <c:pt idx="10432">
                        <c:v>3.1609143518492973</c:v>
                      </c:pt>
                      <c:pt idx="10433">
                        <c:v>3.1611574074034623</c:v>
                      </c:pt>
                      <c:pt idx="10434">
                        <c:v>3.1614004629649033</c:v>
                      </c:pt>
                      <c:pt idx="10435">
                        <c:v>3.1616435185190683</c:v>
                      </c:pt>
                      <c:pt idx="10436">
                        <c:v>3.1618865740732334</c:v>
                      </c:pt>
                      <c:pt idx="10437">
                        <c:v>3.1621296296273984</c:v>
                      </c:pt>
                      <c:pt idx="10438">
                        <c:v>3.1623726851815634</c:v>
                      </c:pt>
                      <c:pt idx="10439">
                        <c:v>3.1626157407357285</c:v>
                      </c:pt>
                      <c:pt idx="10440">
                        <c:v>3.1628587962971695</c:v>
                      </c:pt>
                      <c:pt idx="10441">
                        <c:v>3.1631018518513345</c:v>
                      </c:pt>
                      <c:pt idx="10442">
                        <c:v>3.1633449074054996</c:v>
                      </c:pt>
                      <c:pt idx="10443">
                        <c:v>3.1635879629596646</c:v>
                      </c:pt>
                      <c:pt idx="10444">
                        <c:v>3.1638310185138296</c:v>
                      </c:pt>
                      <c:pt idx="10445">
                        <c:v>3.1640856481447743</c:v>
                      </c:pt>
                      <c:pt idx="10446">
                        <c:v>3.1643287036989394</c:v>
                      </c:pt>
                      <c:pt idx="10447">
                        <c:v>3.1645717592603804</c:v>
                      </c:pt>
                      <c:pt idx="10448">
                        <c:v>3.1648148148145454</c:v>
                      </c:pt>
                      <c:pt idx="10449">
                        <c:v>3.1650578703687104</c:v>
                      </c:pt>
                      <c:pt idx="10450">
                        <c:v>3.1653009259228755</c:v>
                      </c:pt>
                      <c:pt idx="10451">
                        <c:v>3.1655439814770405</c:v>
                      </c:pt>
                      <c:pt idx="10452">
                        <c:v>3.1657870370384815</c:v>
                      </c:pt>
                      <c:pt idx="10453">
                        <c:v>3.1660300925926466</c:v>
                      </c:pt>
                      <c:pt idx="10454">
                        <c:v>3.1662731481468116</c:v>
                      </c:pt>
                      <c:pt idx="10455">
                        <c:v>3.1665162037009766</c:v>
                      </c:pt>
                      <c:pt idx="10456">
                        <c:v>3.1667592592551417</c:v>
                      </c:pt>
                      <c:pt idx="10457">
                        <c:v>3.1670023148165827</c:v>
                      </c:pt>
                      <c:pt idx="10458">
                        <c:v>3.1672453703707477</c:v>
                      </c:pt>
                      <c:pt idx="10459">
                        <c:v>3.1674884259249128</c:v>
                      </c:pt>
                      <c:pt idx="10460">
                        <c:v>3.1677314814790778</c:v>
                      </c:pt>
                      <c:pt idx="10461">
                        <c:v>3.1679745370332428</c:v>
                      </c:pt>
                      <c:pt idx="10462">
                        <c:v>3.1682175925946838</c:v>
                      </c:pt>
                      <c:pt idx="10463">
                        <c:v>3.1684606481488489</c:v>
                      </c:pt>
                      <c:pt idx="10464">
                        <c:v>3.1687037037030139</c:v>
                      </c:pt>
                      <c:pt idx="10465">
                        <c:v>3.1689467592571789</c:v>
                      </c:pt>
                      <c:pt idx="10466">
                        <c:v>3.169189814811344</c:v>
                      </c:pt>
                      <c:pt idx="10467">
                        <c:v>3.169432870365509</c:v>
                      </c:pt>
                      <c:pt idx="10468">
                        <c:v>3.16967592592695</c:v>
                      </c:pt>
                      <c:pt idx="10469">
                        <c:v>3.1699189814811151</c:v>
                      </c:pt>
                      <c:pt idx="10470">
                        <c:v>3.1701620370352801</c:v>
                      </c:pt>
                      <c:pt idx="10471">
                        <c:v>3.1704050925894451</c:v>
                      </c:pt>
                      <c:pt idx="10472">
                        <c:v>3.1706481481436102</c:v>
                      </c:pt>
                      <c:pt idx="10473">
                        <c:v>3.1708912037050512</c:v>
                      </c:pt>
                      <c:pt idx="10474">
                        <c:v>3.1711342592592162</c:v>
                      </c:pt>
                      <c:pt idx="10475">
                        <c:v>3.1713773148133813</c:v>
                      </c:pt>
                      <c:pt idx="10476">
                        <c:v>3.1716203703675463</c:v>
                      </c:pt>
                      <c:pt idx="10477">
                        <c:v>3.1718634259217113</c:v>
                      </c:pt>
                      <c:pt idx="10478">
                        <c:v>3.1721064814831523</c:v>
                      </c:pt>
                      <c:pt idx="10479">
                        <c:v>3.1723495370373174</c:v>
                      </c:pt>
                      <c:pt idx="10480">
                        <c:v>3.1725925925914824</c:v>
                      </c:pt>
                      <c:pt idx="10481">
                        <c:v>3.1728356481456474</c:v>
                      </c:pt>
                      <c:pt idx="10482">
                        <c:v>3.1730787036998125</c:v>
                      </c:pt>
                      <c:pt idx="10483">
                        <c:v>3.1733217592612535</c:v>
                      </c:pt>
                      <c:pt idx="10484">
                        <c:v>3.1735648148154185</c:v>
                      </c:pt>
                      <c:pt idx="10485">
                        <c:v>3.1738078703695836</c:v>
                      </c:pt>
                      <c:pt idx="10486">
                        <c:v>3.1740509259237486</c:v>
                      </c:pt>
                      <c:pt idx="10487">
                        <c:v>3.1742939814779136</c:v>
                      </c:pt>
                      <c:pt idx="10488">
                        <c:v>3.1745370370320787</c:v>
                      </c:pt>
                      <c:pt idx="10489">
                        <c:v>3.1747800925935197</c:v>
                      </c:pt>
                      <c:pt idx="10490">
                        <c:v>3.1750231481476847</c:v>
                      </c:pt>
                      <c:pt idx="10491">
                        <c:v>3.1752662037018498</c:v>
                      </c:pt>
                      <c:pt idx="10492">
                        <c:v>3.1755092592560148</c:v>
                      </c:pt>
                      <c:pt idx="10493">
                        <c:v>3.1757638888869595</c:v>
                      </c:pt>
                      <c:pt idx="10494">
                        <c:v>3.1760069444411245</c:v>
                      </c:pt>
                      <c:pt idx="10495">
                        <c:v>3.1762499999952896</c:v>
                      </c:pt>
                      <c:pt idx="10496">
                        <c:v>3.1764930555567306</c:v>
                      </c:pt>
                      <c:pt idx="10497">
                        <c:v>3.1767361111108956</c:v>
                      </c:pt>
                      <c:pt idx="10498">
                        <c:v>3.1769791666650606</c:v>
                      </c:pt>
                      <c:pt idx="10499">
                        <c:v>3.1772222222192257</c:v>
                      </c:pt>
                      <c:pt idx="10500">
                        <c:v>3.1774652777733907</c:v>
                      </c:pt>
                      <c:pt idx="10501">
                        <c:v>3.1777083333348317</c:v>
                      </c:pt>
                      <c:pt idx="10502">
                        <c:v>3.1779513888889968</c:v>
                      </c:pt>
                      <c:pt idx="10503">
                        <c:v>3.1781944444431618</c:v>
                      </c:pt>
                      <c:pt idx="10504">
                        <c:v>3.1784374999973268</c:v>
                      </c:pt>
                      <c:pt idx="10505">
                        <c:v>3.1786805555514919</c:v>
                      </c:pt>
                      <c:pt idx="10506">
                        <c:v>3.1789236111129329</c:v>
                      </c:pt>
                      <c:pt idx="10507">
                        <c:v>3.1791666666670979</c:v>
                      </c:pt>
                      <c:pt idx="10508">
                        <c:v>3.1794097222212629</c:v>
                      </c:pt>
                      <c:pt idx="10509">
                        <c:v>3.179652777775428</c:v>
                      </c:pt>
                      <c:pt idx="10510">
                        <c:v>3.179895833329593</c:v>
                      </c:pt>
                      <c:pt idx="10511">
                        <c:v>3.1801388888837581</c:v>
                      </c:pt>
                      <c:pt idx="10512">
                        <c:v>3.1803819444451991</c:v>
                      </c:pt>
                      <c:pt idx="10513">
                        <c:v>3.1806249999993641</c:v>
                      </c:pt>
                      <c:pt idx="10514">
                        <c:v>3.1808680555535291</c:v>
                      </c:pt>
                      <c:pt idx="10515">
                        <c:v>3.1811111111076942</c:v>
                      </c:pt>
                      <c:pt idx="10516">
                        <c:v>3.1813541666618592</c:v>
                      </c:pt>
                      <c:pt idx="10517">
                        <c:v>3.1815972222233002</c:v>
                      </c:pt>
                      <c:pt idx="10518">
                        <c:v>3.1818402777774653</c:v>
                      </c:pt>
                      <c:pt idx="10519">
                        <c:v>3.1820833333316303</c:v>
                      </c:pt>
                      <c:pt idx="10520">
                        <c:v>3.1823263888857953</c:v>
                      </c:pt>
                      <c:pt idx="10521">
                        <c:v>3.1825694444399604</c:v>
                      </c:pt>
                      <c:pt idx="10522">
                        <c:v>3.1828125000014014</c:v>
                      </c:pt>
                      <c:pt idx="10523">
                        <c:v>3.1830555555555664</c:v>
                      </c:pt>
                      <c:pt idx="10524">
                        <c:v>3.1832986111097314</c:v>
                      </c:pt>
                      <c:pt idx="10525">
                        <c:v>3.1835416666638965</c:v>
                      </c:pt>
                      <c:pt idx="10526">
                        <c:v>3.1837847222180615</c:v>
                      </c:pt>
                      <c:pt idx="10527">
                        <c:v>3.1840277777795025</c:v>
                      </c:pt>
                      <c:pt idx="10528">
                        <c:v>3.1842708333336676</c:v>
                      </c:pt>
                      <c:pt idx="10529">
                        <c:v>3.1845138888878326</c:v>
                      </c:pt>
                      <c:pt idx="10530">
                        <c:v>3.1847569444419976</c:v>
                      </c:pt>
                      <c:pt idx="10531">
                        <c:v>3.1849999999961627</c:v>
                      </c:pt>
                      <c:pt idx="10532">
                        <c:v>3.1852430555576037</c:v>
                      </c:pt>
                      <c:pt idx="10533">
                        <c:v>3.1854861111117687</c:v>
                      </c:pt>
                      <c:pt idx="10534">
                        <c:v>3.1857291666659338</c:v>
                      </c:pt>
                      <c:pt idx="10535">
                        <c:v>3.1859722222200988</c:v>
                      </c:pt>
                      <c:pt idx="10536">
                        <c:v>3.1862152777742638</c:v>
                      </c:pt>
                      <c:pt idx="10537">
                        <c:v>3.1864583333284289</c:v>
                      </c:pt>
                      <c:pt idx="10538">
                        <c:v>3.1867013888898699</c:v>
                      </c:pt>
                      <c:pt idx="10539">
                        <c:v>3.1869444444440349</c:v>
                      </c:pt>
                      <c:pt idx="10540">
                        <c:v>3.1871874999981999</c:v>
                      </c:pt>
                      <c:pt idx="10541">
                        <c:v>3.1874421296291446</c:v>
                      </c:pt>
                      <c:pt idx="10542">
                        <c:v>3.1876851851833097</c:v>
                      </c:pt>
                      <c:pt idx="10543">
                        <c:v>3.1879282407374747</c:v>
                      </c:pt>
                      <c:pt idx="10544">
                        <c:v>3.1881712962916398</c:v>
                      </c:pt>
                      <c:pt idx="10545">
                        <c:v>3.1884143518530808</c:v>
                      </c:pt>
                      <c:pt idx="10546">
                        <c:v>3.1886574074072458</c:v>
                      </c:pt>
                      <c:pt idx="10547">
                        <c:v>3.1889004629614108</c:v>
                      </c:pt>
                      <c:pt idx="10548">
                        <c:v>3.1891435185155759</c:v>
                      </c:pt>
                      <c:pt idx="10549">
                        <c:v>3.1893865740697409</c:v>
                      </c:pt>
                      <c:pt idx="10550">
                        <c:v>3.1896296296311819</c:v>
                      </c:pt>
                      <c:pt idx="10551">
                        <c:v>3.1898726851853469</c:v>
                      </c:pt>
                      <c:pt idx="10552">
                        <c:v>3.190115740739512</c:v>
                      </c:pt>
                      <c:pt idx="10553">
                        <c:v>3.190358796293677</c:v>
                      </c:pt>
                      <c:pt idx="10554">
                        <c:v>3.1906018518478421</c:v>
                      </c:pt>
                      <c:pt idx="10555">
                        <c:v>3.1908449074092831</c:v>
                      </c:pt>
                      <c:pt idx="10556">
                        <c:v>3.1910879629634481</c:v>
                      </c:pt>
                      <c:pt idx="10557">
                        <c:v>3.1913310185176131</c:v>
                      </c:pt>
                      <c:pt idx="10558">
                        <c:v>3.1915740740717782</c:v>
                      </c:pt>
                      <c:pt idx="10559">
                        <c:v>3.1918171296259432</c:v>
                      </c:pt>
                      <c:pt idx="10560">
                        <c:v>3.1920601851801083</c:v>
                      </c:pt>
                      <c:pt idx="10561">
                        <c:v>3.1923032407415493</c:v>
                      </c:pt>
                      <c:pt idx="10562">
                        <c:v>3.1925462962957143</c:v>
                      </c:pt>
                      <c:pt idx="10563">
                        <c:v>3.1927893518498793</c:v>
                      </c:pt>
                      <c:pt idx="10564">
                        <c:v>3.1930324074040444</c:v>
                      </c:pt>
                      <c:pt idx="10565">
                        <c:v>3.1932754629582094</c:v>
                      </c:pt>
                      <c:pt idx="10566">
                        <c:v>3.1935185185196504</c:v>
                      </c:pt>
                      <c:pt idx="10567">
                        <c:v>3.1937615740738154</c:v>
                      </c:pt>
                      <c:pt idx="10568">
                        <c:v>3.1940046296279805</c:v>
                      </c:pt>
                      <c:pt idx="10569">
                        <c:v>3.1942476851821455</c:v>
                      </c:pt>
                      <c:pt idx="10570">
                        <c:v>3.1944907407363106</c:v>
                      </c:pt>
                      <c:pt idx="10571">
                        <c:v>3.1947337962977516</c:v>
                      </c:pt>
                      <c:pt idx="10572">
                        <c:v>3.1949768518519166</c:v>
                      </c:pt>
                      <c:pt idx="10573">
                        <c:v>3.1952199074060816</c:v>
                      </c:pt>
                      <c:pt idx="10574">
                        <c:v>3.1954629629602467</c:v>
                      </c:pt>
                      <c:pt idx="10575">
                        <c:v>3.1957060185144117</c:v>
                      </c:pt>
                      <c:pt idx="10576">
                        <c:v>3.1959490740758527</c:v>
                      </c:pt>
                      <c:pt idx="10577">
                        <c:v>3.1961921296300178</c:v>
                      </c:pt>
                      <c:pt idx="10578">
                        <c:v>3.1964351851841828</c:v>
                      </c:pt>
                      <c:pt idx="10579">
                        <c:v>3.1966782407383478</c:v>
                      </c:pt>
                      <c:pt idx="10580">
                        <c:v>3.1969212962925129</c:v>
                      </c:pt>
                      <c:pt idx="10581">
                        <c:v>3.1971643518539539</c:v>
                      </c:pt>
                      <c:pt idx="10582">
                        <c:v>3.1974074074081189</c:v>
                      </c:pt>
                      <c:pt idx="10583">
                        <c:v>3.1976504629622839</c:v>
                      </c:pt>
                      <c:pt idx="10584">
                        <c:v>3.197893518516449</c:v>
                      </c:pt>
                      <c:pt idx="10585">
                        <c:v>3.198136574070614</c:v>
                      </c:pt>
                      <c:pt idx="10586">
                        <c:v>3.1983796296247791</c:v>
                      </c:pt>
                      <c:pt idx="10587">
                        <c:v>3.1986226851862201</c:v>
                      </c:pt>
                      <c:pt idx="10588">
                        <c:v>3.1988657407403851</c:v>
                      </c:pt>
                      <c:pt idx="10589">
                        <c:v>3.1991087962945501</c:v>
                      </c:pt>
                      <c:pt idx="10590">
                        <c:v>3.1993634259254948</c:v>
                      </c:pt>
                      <c:pt idx="10591">
                        <c:v>3.1996064814796599</c:v>
                      </c:pt>
                      <c:pt idx="10592">
                        <c:v>3.1998495370338249</c:v>
                      </c:pt>
                      <c:pt idx="10593">
                        <c:v>3.2000925925879899</c:v>
                      </c:pt>
                      <c:pt idx="10594">
                        <c:v>3.2003356481494309</c:v>
                      </c:pt>
                      <c:pt idx="10595">
                        <c:v>3.200578703703596</c:v>
                      </c:pt>
                      <c:pt idx="10596">
                        <c:v>3.200821759257761</c:v>
                      </c:pt>
                      <c:pt idx="10597">
                        <c:v>3.2010648148119261</c:v>
                      </c:pt>
                      <c:pt idx="10598">
                        <c:v>3.2013078703660911</c:v>
                      </c:pt>
                      <c:pt idx="10599">
                        <c:v>3.2015509259275321</c:v>
                      </c:pt>
                      <c:pt idx="10600">
                        <c:v>3.2017939814816971</c:v>
                      </c:pt>
                      <c:pt idx="10601">
                        <c:v>3.2020370370358622</c:v>
                      </c:pt>
                      <c:pt idx="10602">
                        <c:v>3.2022800925900272</c:v>
                      </c:pt>
                      <c:pt idx="10603">
                        <c:v>3.2025231481441923</c:v>
                      </c:pt>
                      <c:pt idx="10604">
                        <c:v>3.2027662037056333</c:v>
                      </c:pt>
                      <c:pt idx="10605">
                        <c:v>3.2030092592597983</c:v>
                      </c:pt>
                      <c:pt idx="10606">
                        <c:v>3.2032523148139633</c:v>
                      </c:pt>
                      <c:pt idx="10607">
                        <c:v>3.2034953703681284</c:v>
                      </c:pt>
                      <c:pt idx="10608">
                        <c:v>3.2037384259222934</c:v>
                      </c:pt>
                      <c:pt idx="10609">
                        <c:v>3.2039814814764584</c:v>
                      </c:pt>
                      <c:pt idx="10610">
                        <c:v>3.2042245370378994</c:v>
                      </c:pt>
                      <c:pt idx="10611">
                        <c:v>3.2044675925920645</c:v>
                      </c:pt>
                      <c:pt idx="10612">
                        <c:v>3.2047106481462295</c:v>
                      </c:pt>
                      <c:pt idx="10613">
                        <c:v>3.2049537037003946</c:v>
                      </c:pt>
                      <c:pt idx="10614">
                        <c:v>3.2051967592545596</c:v>
                      </c:pt>
                      <c:pt idx="10615">
                        <c:v>3.2054398148160006</c:v>
                      </c:pt>
                      <c:pt idx="10616">
                        <c:v>3.2056828703701656</c:v>
                      </c:pt>
                      <c:pt idx="10617">
                        <c:v>3.2059259259243307</c:v>
                      </c:pt>
                      <c:pt idx="10618">
                        <c:v>3.2061689814784957</c:v>
                      </c:pt>
                      <c:pt idx="10619">
                        <c:v>3.2064120370326608</c:v>
                      </c:pt>
                      <c:pt idx="10620">
                        <c:v>3.2066550925941018</c:v>
                      </c:pt>
                      <c:pt idx="10621">
                        <c:v>3.2068981481482668</c:v>
                      </c:pt>
                      <c:pt idx="10622">
                        <c:v>3.2071412037024318</c:v>
                      </c:pt>
                      <c:pt idx="10623">
                        <c:v>3.2073842592565969</c:v>
                      </c:pt>
                      <c:pt idx="10624">
                        <c:v>3.2076273148107619</c:v>
                      </c:pt>
                      <c:pt idx="10625">
                        <c:v>3.2078703703722029</c:v>
                      </c:pt>
                      <c:pt idx="10626">
                        <c:v>3.2081134259263679</c:v>
                      </c:pt>
                      <c:pt idx="10627">
                        <c:v>3.208356481480533</c:v>
                      </c:pt>
                      <c:pt idx="10628">
                        <c:v>3.208599537034698</c:v>
                      </c:pt>
                      <c:pt idx="10629">
                        <c:v>3.2088425925888631</c:v>
                      </c:pt>
                      <c:pt idx="10630">
                        <c:v>3.2090856481430281</c:v>
                      </c:pt>
                      <c:pt idx="10631">
                        <c:v>3.2093287037044691</c:v>
                      </c:pt>
                      <c:pt idx="10632">
                        <c:v>3.2095717592586341</c:v>
                      </c:pt>
                      <c:pt idx="10633">
                        <c:v>3.2098148148127992</c:v>
                      </c:pt>
                      <c:pt idx="10634">
                        <c:v>3.2100578703669642</c:v>
                      </c:pt>
                      <c:pt idx="10635">
                        <c:v>3.2103009259211293</c:v>
                      </c:pt>
                      <c:pt idx="10636">
                        <c:v>3.2105439814825703</c:v>
                      </c:pt>
                      <c:pt idx="10637">
                        <c:v>3.2107870370367353</c:v>
                      </c:pt>
                      <c:pt idx="10638">
                        <c:v>3.21104166666768</c:v>
                      </c:pt>
                      <c:pt idx="10639">
                        <c:v>3.211284722221845</c:v>
                      </c:pt>
                      <c:pt idx="10640">
                        <c:v>3.2115277777760101</c:v>
                      </c:pt>
                      <c:pt idx="10641">
                        <c:v>3.2117708333301751</c:v>
                      </c:pt>
                      <c:pt idx="10642">
                        <c:v>3.2120138888843401</c:v>
                      </c:pt>
                      <c:pt idx="10643">
                        <c:v>3.2122569444457811</c:v>
                      </c:pt>
                      <c:pt idx="10644">
                        <c:v>3.2124999999999462</c:v>
                      </c:pt>
                      <c:pt idx="10645">
                        <c:v>3.2127430555541112</c:v>
                      </c:pt>
                      <c:pt idx="10646">
                        <c:v>3.2129861111082763</c:v>
                      </c:pt>
                      <c:pt idx="10647">
                        <c:v>3.2132291666624413</c:v>
                      </c:pt>
                      <c:pt idx="10648">
                        <c:v>3.2134722222238823</c:v>
                      </c:pt>
                      <c:pt idx="10649">
                        <c:v>3.2137152777780473</c:v>
                      </c:pt>
                      <c:pt idx="10650">
                        <c:v>3.2139583333322124</c:v>
                      </c:pt>
                      <c:pt idx="10651">
                        <c:v>3.2142013888863774</c:v>
                      </c:pt>
                      <c:pt idx="10652">
                        <c:v>3.2144444444405424</c:v>
                      </c:pt>
                      <c:pt idx="10653">
                        <c:v>3.2146875000019834</c:v>
                      </c:pt>
                      <c:pt idx="10654">
                        <c:v>3.2149305555561485</c:v>
                      </c:pt>
                      <c:pt idx="10655">
                        <c:v>3.2151736111103135</c:v>
                      </c:pt>
                      <c:pt idx="10656">
                        <c:v>3.2154166666644786</c:v>
                      </c:pt>
                      <c:pt idx="10657">
                        <c:v>3.2156597222186436</c:v>
                      </c:pt>
                      <c:pt idx="10658">
                        <c:v>3.2159027777728086</c:v>
                      </c:pt>
                      <c:pt idx="10659">
                        <c:v>3.2161458333342496</c:v>
                      </c:pt>
                      <c:pt idx="10660">
                        <c:v>3.2163888888884147</c:v>
                      </c:pt>
                      <c:pt idx="10661">
                        <c:v>3.2166319444425797</c:v>
                      </c:pt>
                      <c:pt idx="10662">
                        <c:v>3.2168749999967448</c:v>
                      </c:pt>
                      <c:pt idx="10663">
                        <c:v>3.2171180555509098</c:v>
                      </c:pt>
                      <c:pt idx="10664">
                        <c:v>3.2173611111123508</c:v>
                      </c:pt>
                      <c:pt idx="10665">
                        <c:v>3.2176041666665158</c:v>
                      </c:pt>
                      <c:pt idx="10666">
                        <c:v>3.2178472222206809</c:v>
                      </c:pt>
                      <c:pt idx="10667">
                        <c:v>3.2180902777748459</c:v>
                      </c:pt>
                      <c:pt idx="10668">
                        <c:v>3.2183333333290109</c:v>
                      </c:pt>
                      <c:pt idx="10669">
                        <c:v>3.2185763888904519</c:v>
                      </c:pt>
                      <c:pt idx="10670">
                        <c:v>3.218819444444617</c:v>
                      </c:pt>
                      <c:pt idx="10671">
                        <c:v>3.219062499998782</c:v>
                      </c:pt>
                      <c:pt idx="10672">
                        <c:v>3.2193055555529471</c:v>
                      </c:pt>
                      <c:pt idx="10673">
                        <c:v>3.2195486111071121</c:v>
                      </c:pt>
                      <c:pt idx="10674">
                        <c:v>3.2197916666685531</c:v>
                      </c:pt>
                      <c:pt idx="10675">
                        <c:v>3.2200347222227181</c:v>
                      </c:pt>
                      <c:pt idx="10676">
                        <c:v>3.2202777777768832</c:v>
                      </c:pt>
                      <c:pt idx="10677">
                        <c:v>3.2205208333310482</c:v>
                      </c:pt>
                      <c:pt idx="10678">
                        <c:v>3.2207638888852133</c:v>
                      </c:pt>
                      <c:pt idx="10679">
                        <c:v>3.2210069444393783</c:v>
                      </c:pt>
                      <c:pt idx="10680">
                        <c:v>3.2212500000008193</c:v>
                      </c:pt>
                      <c:pt idx="10681">
                        <c:v>3.2214930555549843</c:v>
                      </c:pt>
                      <c:pt idx="10682">
                        <c:v>3.2217361111091494</c:v>
                      </c:pt>
                      <c:pt idx="10683">
                        <c:v>3.2219791666633144</c:v>
                      </c:pt>
                      <c:pt idx="10684">
                        <c:v>3.2222222222174794</c:v>
                      </c:pt>
                      <c:pt idx="10685">
                        <c:v>3.2224652777789204</c:v>
                      </c:pt>
                      <c:pt idx="10686">
                        <c:v>3.2227199074025892</c:v>
                      </c:pt>
                      <c:pt idx="10687">
                        <c:v>3.2229629629640302</c:v>
                      </c:pt>
                      <c:pt idx="10688">
                        <c:v>3.2232060185181952</c:v>
                      </c:pt>
                      <c:pt idx="10689">
                        <c:v>3.2234490740723603</c:v>
                      </c:pt>
                      <c:pt idx="10690">
                        <c:v>3.2236921296265253</c:v>
                      </c:pt>
                      <c:pt idx="10691">
                        <c:v>3.2239351851806903</c:v>
                      </c:pt>
                      <c:pt idx="10692">
                        <c:v>3.2241782407421313</c:v>
                      </c:pt>
                      <c:pt idx="10693">
                        <c:v>3.2244212962962964</c:v>
                      </c:pt>
                      <c:pt idx="10694">
                        <c:v>3.2246643518504614</c:v>
                      </c:pt>
                      <c:pt idx="10695">
                        <c:v>3.2249074074046264</c:v>
                      </c:pt>
                      <c:pt idx="10696">
                        <c:v>3.2251504629587915</c:v>
                      </c:pt>
                      <c:pt idx="10697">
                        <c:v>3.2253935185202325</c:v>
                      </c:pt>
                      <c:pt idx="10698">
                        <c:v>3.2256365740743975</c:v>
                      </c:pt>
                      <c:pt idx="10699">
                        <c:v>3.2258796296285626</c:v>
                      </c:pt>
                      <c:pt idx="10700">
                        <c:v>3.2261226851827276</c:v>
                      </c:pt>
                      <c:pt idx="10701">
                        <c:v>3.2263657407368926</c:v>
                      </c:pt>
                      <c:pt idx="10702">
                        <c:v>3.2266087962983336</c:v>
                      </c:pt>
                      <c:pt idx="10703">
                        <c:v>3.2268518518524987</c:v>
                      </c:pt>
                      <c:pt idx="10704">
                        <c:v>3.2270949074066637</c:v>
                      </c:pt>
                      <c:pt idx="10705">
                        <c:v>3.2273379629608288</c:v>
                      </c:pt>
                      <c:pt idx="10706">
                        <c:v>3.2275810185149938</c:v>
                      </c:pt>
                      <c:pt idx="10707">
                        <c:v>3.2278240740691588</c:v>
                      </c:pt>
                      <c:pt idx="10708">
                        <c:v>3.2280671296305998</c:v>
                      </c:pt>
                      <c:pt idx="10709">
                        <c:v>3.2283101851847649</c:v>
                      </c:pt>
                      <c:pt idx="10710">
                        <c:v>3.2285532407389299</c:v>
                      </c:pt>
                      <c:pt idx="10711">
                        <c:v>3.2287962962930949</c:v>
                      </c:pt>
                      <c:pt idx="10712">
                        <c:v>3.22903935184726</c:v>
                      </c:pt>
                      <c:pt idx="10713">
                        <c:v>3.229282407408701</c:v>
                      </c:pt>
                      <c:pt idx="10714">
                        <c:v>3.229525462962866</c:v>
                      </c:pt>
                      <c:pt idx="10715">
                        <c:v>3.2297685185170311</c:v>
                      </c:pt>
                      <c:pt idx="10716">
                        <c:v>3.2300115740711961</c:v>
                      </c:pt>
                      <c:pt idx="10717">
                        <c:v>3.2302546296253611</c:v>
                      </c:pt>
                      <c:pt idx="10718">
                        <c:v>3.2304976851868021</c:v>
                      </c:pt>
                      <c:pt idx="10719">
                        <c:v>3.2307407407409672</c:v>
                      </c:pt>
                      <c:pt idx="10720">
                        <c:v>3.2309837962951322</c:v>
                      </c:pt>
                      <c:pt idx="10721">
                        <c:v>3.2312268518492973</c:v>
                      </c:pt>
                      <c:pt idx="10722">
                        <c:v>3.2314699074034623</c:v>
                      </c:pt>
                      <c:pt idx="10723">
                        <c:v>3.2317129629649033</c:v>
                      </c:pt>
                      <c:pt idx="10724">
                        <c:v>3.2319560185190683</c:v>
                      </c:pt>
                      <c:pt idx="10725">
                        <c:v>3.2321990740732334</c:v>
                      </c:pt>
                      <c:pt idx="10726">
                        <c:v>3.2324421296273984</c:v>
                      </c:pt>
                      <c:pt idx="10727">
                        <c:v>3.2326851851815634</c:v>
                      </c:pt>
                      <c:pt idx="10728">
                        <c:v>3.2329282407357285</c:v>
                      </c:pt>
                      <c:pt idx="10729">
                        <c:v>3.2331712962971695</c:v>
                      </c:pt>
                      <c:pt idx="10730">
                        <c:v>3.2334143518513345</c:v>
                      </c:pt>
                      <c:pt idx="10731">
                        <c:v>3.2336574074054996</c:v>
                      </c:pt>
                      <c:pt idx="10732">
                        <c:v>3.2339004629596646</c:v>
                      </c:pt>
                      <c:pt idx="10733">
                        <c:v>3.2341435185138296</c:v>
                      </c:pt>
                      <c:pt idx="10734">
                        <c:v>3.2343981481447743</c:v>
                      </c:pt>
                      <c:pt idx="10735">
                        <c:v>3.2346412036989394</c:v>
                      </c:pt>
                      <c:pt idx="10736">
                        <c:v>3.2348842592603804</c:v>
                      </c:pt>
                      <c:pt idx="10737">
                        <c:v>3.2351273148145454</c:v>
                      </c:pt>
                      <c:pt idx="10738">
                        <c:v>3.2353703703687104</c:v>
                      </c:pt>
                      <c:pt idx="10739">
                        <c:v>3.2356134259228755</c:v>
                      </c:pt>
                      <c:pt idx="10740">
                        <c:v>3.2358564814770405</c:v>
                      </c:pt>
                      <c:pt idx="10741">
                        <c:v>3.2360995370384815</c:v>
                      </c:pt>
                      <c:pt idx="10742">
                        <c:v>3.2363425925926466</c:v>
                      </c:pt>
                      <c:pt idx="10743">
                        <c:v>3.2365856481468116</c:v>
                      </c:pt>
                      <c:pt idx="10744">
                        <c:v>3.2368287037009766</c:v>
                      </c:pt>
                      <c:pt idx="10745">
                        <c:v>3.2370717592551417</c:v>
                      </c:pt>
                      <c:pt idx="10746">
                        <c:v>3.2373148148165827</c:v>
                      </c:pt>
                      <c:pt idx="10747">
                        <c:v>3.2375578703707477</c:v>
                      </c:pt>
                      <c:pt idx="10748">
                        <c:v>3.2378009259249128</c:v>
                      </c:pt>
                      <c:pt idx="10749">
                        <c:v>3.2380439814790778</c:v>
                      </c:pt>
                      <c:pt idx="10750">
                        <c:v>3.2382870370332428</c:v>
                      </c:pt>
                      <c:pt idx="10751">
                        <c:v>3.2385300925946838</c:v>
                      </c:pt>
                      <c:pt idx="10752">
                        <c:v>3.2387731481488489</c:v>
                      </c:pt>
                      <c:pt idx="10753">
                        <c:v>3.2390162037030139</c:v>
                      </c:pt>
                      <c:pt idx="10754">
                        <c:v>3.2392592592571789</c:v>
                      </c:pt>
                      <c:pt idx="10755">
                        <c:v>3.239502314811344</c:v>
                      </c:pt>
                      <c:pt idx="10756">
                        <c:v>3.239745370365509</c:v>
                      </c:pt>
                      <c:pt idx="10757">
                        <c:v>3.23998842592695</c:v>
                      </c:pt>
                      <c:pt idx="10758">
                        <c:v>3.2402314814811151</c:v>
                      </c:pt>
                      <c:pt idx="10759">
                        <c:v>3.2404745370352801</c:v>
                      </c:pt>
                      <c:pt idx="10760">
                        <c:v>3.2407175925894451</c:v>
                      </c:pt>
                      <c:pt idx="10761">
                        <c:v>3.2409606481436102</c:v>
                      </c:pt>
                      <c:pt idx="10762">
                        <c:v>3.2412037037050512</c:v>
                      </c:pt>
                      <c:pt idx="10763">
                        <c:v>3.2414467592592162</c:v>
                      </c:pt>
                      <c:pt idx="10764">
                        <c:v>3.2416898148133813</c:v>
                      </c:pt>
                      <c:pt idx="10765">
                        <c:v>3.2419328703675463</c:v>
                      </c:pt>
                      <c:pt idx="10766">
                        <c:v>3.2421759259217113</c:v>
                      </c:pt>
                      <c:pt idx="10767">
                        <c:v>3.2424189814831523</c:v>
                      </c:pt>
                      <c:pt idx="10768">
                        <c:v>3.2426620370373174</c:v>
                      </c:pt>
                      <c:pt idx="10769">
                        <c:v>3.2429050925914824</c:v>
                      </c:pt>
                      <c:pt idx="10770">
                        <c:v>3.2431481481456474</c:v>
                      </c:pt>
                      <c:pt idx="10771">
                        <c:v>3.2433912036998125</c:v>
                      </c:pt>
                      <c:pt idx="10772">
                        <c:v>3.2436342592612535</c:v>
                      </c:pt>
                      <c:pt idx="10773">
                        <c:v>3.2438773148154185</c:v>
                      </c:pt>
                      <c:pt idx="10774">
                        <c:v>3.2441203703695836</c:v>
                      </c:pt>
                      <c:pt idx="10775">
                        <c:v>3.2443634259237486</c:v>
                      </c:pt>
                      <c:pt idx="10776">
                        <c:v>3.2446064814779136</c:v>
                      </c:pt>
                      <c:pt idx="10777">
                        <c:v>3.2448495370320787</c:v>
                      </c:pt>
                      <c:pt idx="10778">
                        <c:v>3.2450925925935197</c:v>
                      </c:pt>
                      <c:pt idx="10779">
                        <c:v>3.2453356481476847</c:v>
                      </c:pt>
                      <c:pt idx="10780">
                        <c:v>3.2455787037018498</c:v>
                      </c:pt>
                      <c:pt idx="10781">
                        <c:v>3.2458217592560148</c:v>
                      </c:pt>
                      <c:pt idx="10782">
                        <c:v>3.2460763888869595</c:v>
                      </c:pt>
                      <c:pt idx="10783">
                        <c:v>3.2463194444411245</c:v>
                      </c:pt>
                      <c:pt idx="10784">
                        <c:v>3.2465624999952896</c:v>
                      </c:pt>
                      <c:pt idx="10785">
                        <c:v>3.2468055555567306</c:v>
                      </c:pt>
                      <c:pt idx="10786">
                        <c:v>3.2470486111108956</c:v>
                      </c:pt>
                      <c:pt idx="10787">
                        <c:v>3.2472916666650606</c:v>
                      </c:pt>
                      <c:pt idx="10788">
                        <c:v>3.2475347222192257</c:v>
                      </c:pt>
                      <c:pt idx="10789">
                        <c:v>3.2477777777733907</c:v>
                      </c:pt>
                      <c:pt idx="10790">
                        <c:v>3.2480208333348317</c:v>
                      </c:pt>
                      <c:pt idx="10791">
                        <c:v>3.2482638888889968</c:v>
                      </c:pt>
                      <c:pt idx="10792">
                        <c:v>3.2485069444431618</c:v>
                      </c:pt>
                      <c:pt idx="10793">
                        <c:v>3.2487499999973268</c:v>
                      </c:pt>
                      <c:pt idx="10794">
                        <c:v>3.2489930555514919</c:v>
                      </c:pt>
                      <c:pt idx="10795">
                        <c:v>3.2492361111129329</c:v>
                      </c:pt>
                      <c:pt idx="10796">
                        <c:v>3.2494791666670979</c:v>
                      </c:pt>
                      <c:pt idx="10797">
                        <c:v>3.2497222222212629</c:v>
                      </c:pt>
                      <c:pt idx="10798">
                        <c:v>3.249965277775428</c:v>
                      </c:pt>
                      <c:pt idx="10799">
                        <c:v>3.250208333329593</c:v>
                      </c:pt>
                      <c:pt idx="10800">
                        <c:v>3.2504513888837581</c:v>
                      </c:pt>
                      <c:pt idx="10801">
                        <c:v>3.2506944444451991</c:v>
                      </c:pt>
                      <c:pt idx="10802">
                        <c:v>3.2509374999993641</c:v>
                      </c:pt>
                      <c:pt idx="10803">
                        <c:v>3.2511805555535291</c:v>
                      </c:pt>
                      <c:pt idx="10804">
                        <c:v>3.2514236111076942</c:v>
                      </c:pt>
                      <c:pt idx="10805">
                        <c:v>3.2516666666618592</c:v>
                      </c:pt>
                      <c:pt idx="10806">
                        <c:v>3.2519097222233002</c:v>
                      </c:pt>
                      <c:pt idx="10807">
                        <c:v>3.2521527777774653</c:v>
                      </c:pt>
                      <c:pt idx="10808">
                        <c:v>3.2523958333316303</c:v>
                      </c:pt>
                      <c:pt idx="10809">
                        <c:v>3.2526388888857953</c:v>
                      </c:pt>
                      <c:pt idx="10810">
                        <c:v>3.2528819444399604</c:v>
                      </c:pt>
                      <c:pt idx="10811">
                        <c:v>3.2531250000014014</c:v>
                      </c:pt>
                      <c:pt idx="10812">
                        <c:v>3.2533680555555664</c:v>
                      </c:pt>
                      <c:pt idx="10813">
                        <c:v>3.2536111111097314</c:v>
                      </c:pt>
                      <c:pt idx="10814">
                        <c:v>3.2538541666638965</c:v>
                      </c:pt>
                      <c:pt idx="10815">
                        <c:v>3.2540972222180615</c:v>
                      </c:pt>
                      <c:pt idx="10816">
                        <c:v>3.2543402777795025</c:v>
                      </c:pt>
                      <c:pt idx="10817">
                        <c:v>3.2545833333336676</c:v>
                      </c:pt>
                      <c:pt idx="10818">
                        <c:v>3.2548263888878326</c:v>
                      </c:pt>
                      <c:pt idx="10819">
                        <c:v>3.2550694444419976</c:v>
                      </c:pt>
                      <c:pt idx="10820">
                        <c:v>3.2553124999961627</c:v>
                      </c:pt>
                      <c:pt idx="10821">
                        <c:v>3.2555555555576037</c:v>
                      </c:pt>
                      <c:pt idx="10822">
                        <c:v>3.2557986111117687</c:v>
                      </c:pt>
                      <c:pt idx="10823">
                        <c:v>3.2560416666659338</c:v>
                      </c:pt>
                      <c:pt idx="10824">
                        <c:v>3.2562847222200988</c:v>
                      </c:pt>
                      <c:pt idx="10825">
                        <c:v>3.2565277777742638</c:v>
                      </c:pt>
                      <c:pt idx="10826">
                        <c:v>3.2567708333284289</c:v>
                      </c:pt>
                      <c:pt idx="10827">
                        <c:v>3.2570138888898699</c:v>
                      </c:pt>
                      <c:pt idx="10828">
                        <c:v>3.2572569444440349</c:v>
                      </c:pt>
                      <c:pt idx="10829">
                        <c:v>3.2574999999981999</c:v>
                      </c:pt>
                      <c:pt idx="10830">
                        <c:v>3.2577546296291446</c:v>
                      </c:pt>
                      <c:pt idx="10831">
                        <c:v>3.2579976851833097</c:v>
                      </c:pt>
                      <c:pt idx="10832">
                        <c:v>3.2582407407374747</c:v>
                      </c:pt>
                      <c:pt idx="10833">
                        <c:v>3.2584837962916398</c:v>
                      </c:pt>
                      <c:pt idx="10834">
                        <c:v>3.2587268518530808</c:v>
                      </c:pt>
                      <c:pt idx="10835">
                        <c:v>3.2589699074072458</c:v>
                      </c:pt>
                      <c:pt idx="10836">
                        <c:v>3.2592129629614108</c:v>
                      </c:pt>
                      <c:pt idx="10837">
                        <c:v>3.2594560185155759</c:v>
                      </c:pt>
                      <c:pt idx="10838">
                        <c:v>3.2596990740697409</c:v>
                      </c:pt>
                      <c:pt idx="10839">
                        <c:v>3.2599421296311819</c:v>
                      </c:pt>
                      <c:pt idx="10840">
                        <c:v>3.2601851851853469</c:v>
                      </c:pt>
                      <c:pt idx="10841">
                        <c:v>3.260428240739512</c:v>
                      </c:pt>
                      <c:pt idx="10842">
                        <c:v>3.260671296293677</c:v>
                      </c:pt>
                      <c:pt idx="10843">
                        <c:v>3.2609143518478421</c:v>
                      </c:pt>
                      <c:pt idx="10844">
                        <c:v>3.2611574074092831</c:v>
                      </c:pt>
                      <c:pt idx="10845">
                        <c:v>3.2614004629634481</c:v>
                      </c:pt>
                      <c:pt idx="10846">
                        <c:v>3.2616435185176131</c:v>
                      </c:pt>
                      <c:pt idx="10847">
                        <c:v>3.2618865740717782</c:v>
                      </c:pt>
                      <c:pt idx="10848">
                        <c:v>3.2621296296259432</c:v>
                      </c:pt>
                      <c:pt idx="10849">
                        <c:v>3.2623726851801083</c:v>
                      </c:pt>
                      <c:pt idx="10850">
                        <c:v>3.2626157407415493</c:v>
                      </c:pt>
                      <c:pt idx="10851">
                        <c:v>3.2628587962957143</c:v>
                      </c:pt>
                      <c:pt idx="10852">
                        <c:v>3.2631018518498793</c:v>
                      </c:pt>
                      <c:pt idx="10853">
                        <c:v>3.2633449074040444</c:v>
                      </c:pt>
                      <c:pt idx="10854">
                        <c:v>3.2635879629582094</c:v>
                      </c:pt>
                      <c:pt idx="10855">
                        <c:v>3.2638310185196504</c:v>
                      </c:pt>
                      <c:pt idx="10856">
                        <c:v>3.2640740740738154</c:v>
                      </c:pt>
                      <c:pt idx="10857">
                        <c:v>3.2643171296279805</c:v>
                      </c:pt>
                      <c:pt idx="10858">
                        <c:v>3.2645601851821455</c:v>
                      </c:pt>
                      <c:pt idx="10859">
                        <c:v>3.2648032407363106</c:v>
                      </c:pt>
                      <c:pt idx="10860">
                        <c:v>3.2650462962977516</c:v>
                      </c:pt>
                      <c:pt idx="10861">
                        <c:v>3.2652893518519166</c:v>
                      </c:pt>
                      <c:pt idx="10862">
                        <c:v>3.2655324074060816</c:v>
                      </c:pt>
                      <c:pt idx="10863">
                        <c:v>3.2657754629602467</c:v>
                      </c:pt>
                      <c:pt idx="10864">
                        <c:v>3.2660185185144117</c:v>
                      </c:pt>
                      <c:pt idx="10865">
                        <c:v>3.2662615740758527</c:v>
                      </c:pt>
                      <c:pt idx="10866">
                        <c:v>3.2665046296300178</c:v>
                      </c:pt>
                      <c:pt idx="10867">
                        <c:v>3.2667476851841828</c:v>
                      </c:pt>
                      <c:pt idx="10868">
                        <c:v>3.2669907407383478</c:v>
                      </c:pt>
                      <c:pt idx="10869">
                        <c:v>3.2672337962925129</c:v>
                      </c:pt>
                      <c:pt idx="10870">
                        <c:v>3.2674768518539539</c:v>
                      </c:pt>
                      <c:pt idx="10871">
                        <c:v>3.2677199074081189</c:v>
                      </c:pt>
                      <c:pt idx="10872">
                        <c:v>3.2679629629622839</c:v>
                      </c:pt>
                      <c:pt idx="10873">
                        <c:v>3.268206018516449</c:v>
                      </c:pt>
                      <c:pt idx="10874">
                        <c:v>3.268449074070614</c:v>
                      </c:pt>
                      <c:pt idx="10875">
                        <c:v>3.2686921296247791</c:v>
                      </c:pt>
                      <c:pt idx="10876">
                        <c:v>3.2689351851862201</c:v>
                      </c:pt>
                      <c:pt idx="10877">
                        <c:v>3.2691782407403851</c:v>
                      </c:pt>
                      <c:pt idx="10878">
                        <c:v>3.2694328703713298</c:v>
                      </c:pt>
                      <c:pt idx="10879">
                        <c:v>3.2696759259254948</c:v>
                      </c:pt>
                      <c:pt idx="10880">
                        <c:v>3.2699189814796599</c:v>
                      </c:pt>
                      <c:pt idx="10881">
                        <c:v>3.2701620370338249</c:v>
                      </c:pt>
                      <c:pt idx="10882">
                        <c:v>3.2704050925879899</c:v>
                      </c:pt>
                      <c:pt idx="10883">
                        <c:v>3.2706481481494309</c:v>
                      </c:pt>
                      <c:pt idx="10884">
                        <c:v>3.270891203703596</c:v>
                      </c:pt>
                      <c:pt idx="10885">
                        <c:v>3.271134259257761</c:v>
                      </c:pt>
                      <c:pt idx="10886">
                        <c:v>3.2713773148119261</c:v>
                      </c:pt>
                      <c:pt idx="10887">
                        <c:v>3.2716203703660911</c:v>
                      </c:pt>
                      <c:pt idx="10888">
                        <c:v>3.2718634259275321</c:v>
                      </c:pt>
                      <c:pt idx="10889">
                        <c:v>3.2721064814816971</c:v>
                      </c:pt>
                      <c:pt idx="10890">
                        <c:v>3.2723495370358622</c:v>
                      </c:pt>
                      <c:pt idx="10891">
                        <c:v>3.2725925925900272</c:v>
                      </c:pt>
                      <c:pt idx="10892">
                        <c:v>3.2728356481441923</c:v>
                      </c:pt>
                      <c:pt idx="10893">
                        <c:v>3.2730787037056333</c:v>
                      </c:pt>
                      <c:pt idx="10894">
                        <c:v>3.2733217592597983</c:v>
                      </c:pt>
                      <c:pt idx="10895">
                        <c:v>3.2735648148139633</c:v>
                      </c:pt>
                      <c:pt idx="10896">
                        <c:v>3.2738078703681284</c:v>
                      </c:pt>
                      <c:pt idx="10897">
                        <c:v>3.2740509259222934</c:v>
                      </c:pt>
                      <c:pt idx="10898">
                        <c:v>3.2742939814764584</c:v>
                      </c:pt>
                      <c:pt idx="10899">
                        <c:v>3.2745370370378994</c:v>
                      </c:pt>
                      <c:pt idx="10900">
                        <c:v>3.2747800925920645</c:v>
                      </c:pt>
                      <c:pt idx="10901">
                        <c:v>3.2750231481462295</c:v>
                      </c:pt>
                      <c:pt idx="10902">
                        <c:v>3.2752662037003946</c:v>
                      </c:pt>
                      <c:pt idx="10903">
                        <c:v>3.2755092592545596</c:v>
                      </c:pt>
                      <c:pt idx="10904">
                        <c:v>3.2757523148160006</c:v>
                      </c:pt>
                      <c:pt idx="10905">
                        <c:v>3.2759953703701656</c:v>
                      </c:pt>
                      <c:pt idx="10906">
                        <c:v>3.2762384259243307</c:v>
                      </c:pt>
                      <c:pt idx="10907">
                        <c:v>3.2764814814784957</c:v>
                      </c:pt>
                      <c:pt idx="10908">
                        <c:v>3.2767245370326608</c:v>
                      </c:pt>
                      <c:pt idx="10909">
                        <c:v>3.2769675925941018</c:v>
                      </c:pt>
                      <c:pt idx="10910">
                        <c:v>3.2772106481482668</c:v>
                      </c:pt>
                      <c:pt idx="10911">
                        <c:v>3.2774537037024318</c:v>
                      </c:pt>
                      <c:pt idx="10912">
                        <c:v>3.2776967592565969</c:v>
                      </c:pt>
                      <c:pt idx="10913">
                        <c:v>3.2779398148107619</c:v>
                      </c:pt>
                      <c:pt idx="10914">
                        <c:v>3.2781828703722029</c:v>
                      </c:pt>
                      <c:pt idx="10915">
                        <c:v>3.2784259259263679</c:v>
                      </c:pt>
                      <c:pt idx="10916">
                        <c:v>3.278668981480533</c:v>
                      </c:pt>
                      <c:pt idx="10917">
                        <c:v>3.278912037034698</c:v>
                      </c:pt>
                      <c:pt idx="10918">
                        <c:v>3.2791550925888631</c:v>
                      </c:pt>
                      <c:pt idx="10919">
                        <c:v>3.2793981481430281</c:v>
                      </c:pt>
                      <c:pt idx="10920">
                        <c:v>3.2796412037044691</c:v>
                      </c:pt>
                      <c:pt idx="10921">
                        <c:v>3.2798842592586341</c:v>
                      </c:pt>
                      <c:pt idx="10922">
                        <c:v>3.2801273148127992</c:v>
                      </c:pt>
                      <c:pt idx="10923">
                        <c:v>3.2803703703669642</c:v>
                      </c:pt>
                      <c:pt idx="10924">
                        <c:v>3.2806134259211293</c:v>
                      </c:pt>
                      <c:pt idx="10925">
                        <c:v>3.2808564814825703</c:v>
                      </c:pt>
                      <c:pt idx="10926">
                        <c:v>3.2810995370367353</c:v>
                      </c:pt>
                      <c:pt idx="10927">
                        <c:v>3.28135416666768</c:v>
                      </c:pt>
                      <c:pt idx="10928">
                        <c:v>3.281597222221845</c:v>
                      </c:pt>
                      <c:pt idx="10929">
                        <c:v>3.2818402777760101</c:v>
                      </c:pt>
                      <c:pt idx="10930">
                        <c:v>3.2820833333301751</c:v>
                      </c:pt>
                      <c:pt idx="10931">
                        <c:v>3.2823263888843401</c:v>
                      </c:pt>
                      <c:pt idx="10932">
                        <c:v>3.2825694444457811</c:v>
                      </c:pt>
                      <c:pt idx="10933">
                        <c:v>3.2828124999999462</c:v>
                      </c:pt>
                      <c:pt idx="10934">
                        <c:v>3.2830555555541112</c:v>
                      </c:pt>
                      <c:pt idx="10935">
                        <c:v>3.2832986111082763</c:v>
                      </c:pt>
                      <c:pt idx="10936">
                        <c:v>3.2835416666624413</c:v>
                      </c:pt>
                      <c:pt idx="10937">
                        <c:v>3.2837847222238823</c:v>
                      </c:pt>
                      <c:pt idx="10938">
                        <c:v>3.2840277777780473</c:v>
                      </c:pt>
                      <c:pt idx="10939">
                        <c:v>3.2842708333322124</c:v>
                      </c:pt>
                      <c:pt idx="10940">
                        <c:v>3.2845138888863774</c:v>
                      </c:pt>
                      <c:pt idx="10941">
                        <c:v>3.2847569444405424</c:v>
                      </c:pt>
                      <c:pt idx="10942">
                        <c:v>3.2850000000019834</c:v>
                      </c:pt>
                      <c:pt idx="10943">
                        <c:v>3.2852430555561485</c:v>
                      </c:pt>
                      <c:pt idx="10944">
                        <c:v>3.2854861111103135</c:v>
                      </c:pt>
                      <c:pt idx="10945">
                        <c:v>3.2857291666644786</c:v>
                      </c:pt>
                      <c:pt idx="10946">
                        <c:v>3.2859722222186436</c:v>
                      </c:pt>
                      <c:pt idx="10947">
                        <c:v>3.2862152777728086</c:v>
                      </c:pt>
                      <c:pt idx="10948">
                        <c:v>3.2864583333342496</c:v>
                      </c:pt>
                      <c:pt idx="10949">
                        <c:v>3.2867013888884147</c:v>
                      </c:pt>
                      <c:pt idx="10950">
                        <c:v>3.2869444444425797</c:v>
                      </c:pt>
                      <c:pt idx="10951">
                        <c:v>3.2871874999967448</c:v>
                      </c:pt>
                      <c:pt idx="10952">
                        <c:v>3.2874305555509098</c:v>
                      </c:pt>
                      <c:pt idx="10953">
                        <c:v>3.2876736111123508</c:v>
                      </c:pt>
                      <c:pt idx="10954">
                        <c:v>3.2879166666665158</c:v>
                      </c:pt>
                      <c:pt idx="10955">
                        <c:v>3.2881597222206809</c:v>
                      </c:pt>
                      <c:pt idx="10956">
                        <c:v>3.2884027777748459</c:v>
                      </c:pt>
                      <c:pt idx="10957">
                        <c:v>3.2886458333290109</c:v>
                      </c:pt>
                      <c:pt idx="10958">
                        <c:v>3.2888888888904519</c:v>
                      </c:pt>
                      <c:pt idx="10959">
                        <c:v>3.289131944444617</c:v>
                      </c:pt>
                      <c:pt idx="10960">
                        <c:v>3.289374999998782</c:v>
                      </c:pt>
                      <c:pt idx="10961">
                        <c:v>3.2896180555529471</c:v>
                      </c:pt>
                      <c:pt idx="10962">
                        <c:v>3.2898611111071121</c:v>
                      </c:pt>
                      <c:pt idx="10963">
                        <c:v>3.2901041666685531</c:v>
                      </c:pt>
                      <c:pt idx="10964">
                        <c:v>3.2903472222227181</c:v>
                      </c:pt>
                      <c:pt idx="10965">
                        <c:v>3.2905902777768832</c:v>
                      </c:pt>
                      <c:pt idx="10966">
                        <c:v>3.2908333333310482</c:v>
                      </c:pt>
                      <c:pt idx="10967">
                        <c:v>3.2910763888852133</c:v>
                      </c:pt>
                      <c:pt idx="10968">
                        <c:v>3.2913194444393783</c:v>
                      </c:pt>
                      <c:pt idx="10969">
                        <c:v>3.2915625000008193</c:v>
                      </c:pt>
                      <c:pt idx="10970">
                        <c:v>3.2918055555549843</c:v>
                      </c:pt>
                      <c:pt idx="10971">
                        <c:v>3.2920486111091494</c:v>
                      </c:pt>
                      <c:pt idx="10972">
                        <c:v>3.2922916666633144</c:v>
                      </c:pt>
                      <c:pt idx="10973">
                        <c:v>3.2925347222174794</c:v>
                      </c:pt>
                      <c:pt idx="10974">
                        <c:v>3.2927777777789204</c:v>
                      </c:pt>
                      <c:pt idx="10975">
                        <c:v>3.2930324074025892</c:v>
                      </c:pt>
                      <c:pt idx="10976">
                        <c:v>3.2932754629640302</c:v>
                      </c:pt>
                      <c:pt idx="10977">
                        <c:v>3.2935185185181952</c:v>
                      </c:pt>
                      <c:pt idx="10978">
                        <c:v>3.2937615740723603</c:v>
                      </c:pt>
                      <c:pt idx="10979">
                        <c:v>3.2940046296265253</c:v>
                      </c:pt>
                      <c:pt idx="10980">
                        <c:v>3.2942476851806903</c:v>
                      </c:pt>
                      <c:pt idx="10981">
                        <c:v>3.2944907407421313</c:v>
                      </c:pt>
                      <c:pt idx="10982">
                        <c:v>3.2947337962962964</c:v>
                      </c:pt>
                      <c:pt idx="10983">
                        <c:v>3.2949768518504614</c:v>
                      </c:pt>
                      <c:pt idx="10984">
                        <c:v>3.2952199074046264</c:v>
                      </c:pt>
                      <c:pt idx="10985">
                        <c:v>3.2954629629587915</c:v>
                      </c:pt>
                      <c:pt idx="10986">
                        <c:v>3.2957060185202325</c:v>
                      </c:pt>
                      <c:pt idx="10987">
                        <c:v>3.2959490740743975</c:v>
                      </c:pt>
                      <c:pt idx="10988">
                        <c:v>3.2961921296285626</c:v>
                      </c:pt>
                      <c:pt idx="10989">
                        <c:v>3.2964351851827276</c:v>
                      </c:pt>
                      <c:pt idx="10990">
                        <c:v>3.2966782407368926</c:v>
                      </c:pt>
                      <c:pt idx="10991">
                        <c:v>3.2969212962983336</c:v>
                      </c:pt>
                      <c:pt idx="10992">
                        <c:v>3.2971643518524987</c:v>
                      </c:pt>
                      <c:pt idx="10993">
                        <c:v>3.2974074074066637</c:v>
                      </c:pt>
                      <c:pt idx="10994">
                        <c:v>3.2976504629608288</c:v>
                      </c:pt>
                      <c:pt idx="10995">
                        <c:v>3.2978935185149938</c:v>
                      </c:pt>
                      <c:pt idx="10996">
                        <c:v>3.2981365740691588</c:v>
                      </c:pt>
                      <c:pt idx="10997">
                        <c:v>3.2983796296305998</c:v>
                      </c:pt>
                      <c:pt idx="10998">
                        <c:v>3.2986226851847649</c:v>
                      </c:pt>
                      <c:pt idx="10999">
                        <c:v>3.2988657407389299</c:v>
                      </c:pt>
                      <c:pt idx="11000">
                        <c:v>3.2991087962930949</c:v>
                      </c:pt>
                      <c:pt idx="11001">
                        <c:v>3.29935185184726</c:v>
                      </c:pt>
                      <c:pt idx="11002">
                        <c:v>3.299594907408701</c:v>
                      </c:pt>
                      <c:pt idx="11003">
                        <c:v>3.299837962962866</c:v>
                      </c:pt>
                      <c:pt idx="11004">
                        <c:v>3.3000810185170311</c:v>
                      </c:pt>
                      <c:pt idx="11005">
                        <c:v>3.3003240740711961</c:v>
                      </c:pt>
                      <c:pt idx="11006">
                        <c:v>3.3005671296253611</c:v>
                      </c:pt>
                      <c:pt idx="11007">
                        <c:v>3.3008101851868021</c:v>
                      </c:pt>
                      <c:pt idx="11008">
                        <c:v>3.3010532407409672</c:v>
                      </c:pt>
                      <c:pt idx="11009">
                        <c:v>3.3012962962951322</c:v>
                      </c:pt>
                      <c:pt idx="11010">
                        <c:v>3.3015393518492973</c:v>
                      </c:pt>
                      <c:pt idx="11011">
                        <c:v>3.3017824074034623</c:v>
                      </c:pt>
                      <c:pt idx="11012">
                        <c:v>3.3020254629649033</c:v>
                      </c:pt>
                      <c:pt idx="11013">
                        <c:v>3.3022685185190683</c:v>
                      </c:pt>
                      <c:pt idx="11014">
                        <c:v>3.3025115740732334</c:v>
                      </c:pt>
                      <c:pt idx="11015">
                        <c:v>3.3027546296273984</c:v>
                      </c:pt>
                      <c:pt idx="11016">
                        <c:v>3.3029976851815634</c:v>
                      </c:pt>
                      <c:pt idx="11017">
                        <c:v>3.3032407407357285</c:v>
                      </c:pt>
                      <c:pt idx="11018">
                        <c:v>3.3034837962971695</c:v>
                      </c:pt>
                      <c:pt idx="11019">
                        <c:v>3.3037268518513345</c:v>
                      </c:pt>
                      <c:pt idx="11020">
                        <c:v>3.3039699074054996</c:v>
                      </c:pt>
                      <c:pt idx="11021">
                        <c:v>3.3042129629596646</c:v>
                      </c:pt>
                      <c:pt idx="11022">
                        <c:v>3.3044560185138296</c:v>
                      </c:pt>
                      <c:pt idx="11023">
                        <c:v>3.3047106481447743</c:v>
                      </c:pt>
                      <c:pt idx="11024">
                        <c:v>3.3049537036989394</c:v>
                      </c:pt>
                      <c:pt idx="11025">
                        <c:v>3.3051967592603804</c:v>
                      </c:pt>
                      <c:pt idx="11026">
                        <c:v>3.3054398148145454</c:v>
                      </c:pt>
                      <c:pt idx="11027">
                        <c:v>3.3056828703687104</c:v>
                      </c:pt>
                      <c:pt idx="11028">
                        <c:v>3.3059259259228755</c:v>
                      </c:pt>
                      <c:pt idx="11029">
                        <c:v>3.3061689814770405</c:v>
                      </c:pt>
                      <c:pt idx="11030">
                        <c:v>3.3064120370384815</c:v>
                      </c:pt>
                      <c:pt idx="11031">
                        <c:v>3.3066550925926466</c:v>
                      </c:pt>
                      <c:pt idx="11032">
                        <c:v>3.3068981481468116</c:v>
                      </c:pt>
                      <c:pt idx="11033">
                        <c:v>3.3071412037009766</c:v>
                      </c:pt>
                      <c:pt idx="11034">
                        <c:v>3.3073842592551417</c:v>
                      </c:pt>
                      <c:pt idx="11035">
                        <c:v>3.3076273148165827</c:v>
                      </c:pt>
                      <c:pt idx="11036">
                        <c:v>3.3078703703707477</c:v>
                      </c:pt>
                      <c:pt idx="11037">
                        <c:v>3.3081134259249128</c:v>
                      </c:pt>
                      <c:pt idx="11038">
                        <c:v>3.3083564814790778</c:v>
                      </c:pt>
                      <c:pt idx="11039">
                        <c:v>3.3085995370332428</c:v>
                      </c:pt>
                      <c:pt idx="11040">
                        <c:v>3.3088425925946838</c:v>
                      </c:pt>
                      <c:pt idx="11041">
                        <c:v>3.3090856481488489</c:v>
                      </c:pt>
                      <c:pt idx="11042">
                        <c:v>3.3093287037030139</c:v>
                      </c:pt>
                      <c:pt idx="11043">
                        <c:v>3.3095717592571789</c:v>
                      </c:pt>
                      <c:pt idx="11044">
                        <c:v>3.309814814811344</c:v>
                      </c:pt>
                      <c:pt idx="11045">
                        <c:v>3.310057870365509</c:v>
                      </c:pt>
                      <c:pt idx="11046">
                        <c:v>3.31030092592695</c:v>
                      </c:pt>
                      <c:pt idx="11047">
                        <c:v>3.3105439814811151</c:v>
                      </c:pt>
                      <c:pt idx="11048">
                        <c:v>3.3107870370352801</c:v>
                      </c:pt>
                      <c:pt idx="11049">
                        <c:v>3.3110300925894451</c:v>
                      </c:pt>
                      <c:pt idx="11050">
                        <c:v>3.3112731481436102</c:v>
                      </c:pt>
                      <c:pt idx="11051">
                        <c:v>3.3115162037050512</c:v>
                      </c:pt>
                      <c:pt idx="11052">
                        <c:v>3.3117592592592162</c:v>
                      </c:pt>
                      <c:pt idx="11053">
                        <c:v>3.3120023148133813</c:v>
                      </c:pt>
                      <c:pt idx="11054">
                        <c:v>3.3122453703675463</c:v>
                      </c:pt>
                      <c:pt idx="11055">
                        <c:v>3.3124884259217113</c:v>
                      </c:pt>
                      <c:pt idx="11056">
                        <c:v>3.3127314814831523</c:v>
                      </c:pt>
                      <c:pt idx="11057">
                        <c:v>3.3129745370373174</c:v>
                      </c:pt>
                      <c:pt idx="11058">
                        <c:v>3.3132175925914824</c:v>
                      </c:pt>
                      <c:pt idx="11059">
                        <c:v>3.3134606481456474</c:v>
                      </c:pt>
                      <c:pt idx="11060">
                        <c:v>3.3137037036998125</c:v>
                      </c:pt>
                      <c:pt idx="11061">
                        <c:v>3.3139467592612535</c:v>
                      </c:pt>
                      <c:pt idx="11062">
                        <c:v>3.3141898148154185</c:v>
                      </c:pt>
                      <c:pt idx="11063">
                        <c:v>3.3144328703695836</c:v>
                      </c:pt>
                      <c:pt idx="11064">
                        <c:v>3.3146759259237486</c:v>
                      </c:pt>
                      <c:pt idx="11065">
                        <c:v>3.3149189814779136</c:v>
                      </c:pt>
                      <c:pt idx="11066">
                        <c:v>3.3151620370320787</c:v>
                      </c:pt>
                      <c:pt idx="11067">
                        <c:v>3.3154050925935197</c:v>
                      </c:pt>
                      <c:pt idx="11068">
                        <c:v>3.3156481481476847</c:v>
                      </c:pt>
                      <c:pt idx="11069">
                        <c:v>3.3158912037018498</c:v>
                      </c:pt>
                      <c:pt idx="11070">
                        <c:v>3.3161342592560148</c:v>
                      </c:pt>
                      <c:pt idx="11071">
                        <c:v>3.3163888888869595</c:v>
                      </c:pt>
                      <c:pt idx="11072">
                        <c:v>3.3166319444411245</c:v>
                      </c:pt>
                      <c:pt idx="11073">
                        <c:v>3.3168749999952896</c:v>
                      </c:pt>
                      <c:pt idx="11074">
                        <c:v>3.3171180555567306</c:v>
                      </c:pt>
                      <c:pt idx="11075">
                        <c:v>3.3173611111108956</c:v>
                      </c:pt>
                      <c:pt idx="11076">
                        <c:v>3.3176041666650606</c:v>
                      </c:pt>
                      <c:pt idx="11077">
                        <c:v>3.3178472222192257</c:v>
                      </c:pt>
                      <c:pt idx="11078">
                        <c:v>3.3180902777733907</c:v>
                      </c:pt>
                      <c:pt idx="11079">
                        <c:v>3.3183333333348317</c:v>
                      </c:pt>
                      <c:pt idx="11080">
                        <c:v>3.3185763888889968</c:v>
                      </c:pt>
                      <c:pt idx="11081">
                        <c:v>3.3188194444431618</c:v>
                      </c:pt>
                      <c:pt idx="11082">
                        <c:v>3.3190624999973268</c:v>
                      </c:pt>
                      <c:pt idx="11083">
                        <c:v>3.3193055555514919</c:v>
                      </c:pt>
                      <c:pt idx="11084">
                        <c:v>3.3195486111129329</c:v>
                      </c:pt>
                      <c:pt idx="11085">
                        <c:v>3.3197916666670979</c:v>
                      </c:pt>
                      <c:pt idx="11086">
                        <c:v>3.3200347222212629</c:v>
                      </c:pt>
                      <c:pt idx="11087">
                        <c:v>3.320277777775428</c:v>
                      </c:pt>
                      <c:pt idx="11088">
                        <c:v>3.320520833329593</c:v>
                      </c:pt>
                      <c:pt idx="11089">
                        <c:v>3.3207638888837581</c:v>
                      </c:pt>
                      <c:pt idx="11090">
                        <c:v>3.3210069444451991</c:v>
                      </c:pt>
                      <c:pt idx="11091">
                        <c:v>3.3212499999993641</c:v>
                      </c:pt>
                      <c:pt idx="11092">
                        <c:v>3.3214930555535291</c:v>
                      </c:pt>
                      <c:pt idx="11093">
                        <c:v>3.3217361111076942</c:v>
                      </c:pt>
                      <c:pt idx="11094">
                        <c:v>3.3219791666618592</c:v>
                      </c:pt>
                      <c:pt idx="11095">
                        <c:v>3.3222222222233002</c:v>
                      </c:pt>
                      <c:pt idx="11096">
                        <c:v>3.3224652777774653</c:v>
                      </c:pt>
                      <c:pt idx="11097">
                        <c:v>3.3227083333316303</c:v>
                      </c:pt>
                      <c:pt idx="11098">
                        <c:v>3.3229513888857953</c:v>
                      </c:pt>
                      <c:pt idx="11099">
                        <c:v>3.3231944444399604</c:v>
                      </c:pt>
                      <c:pt idx="11100">
                        <c:v>3.3234375000014014</c:v>
                      </c:pt>
                      <c:pt idx="11101">
                        <c:v>3.3236805555555664</c:v>
                      </c:pt>
                      <c:pt idx="11102">
                        <c:v>3.3239236111097314</c:v>
                      </c:pt>
                      <c:pt idx="11103">
                        <c:v>3.3241666666638965</c:v>
                      </c:pt>
                      <c:pt idx="11104">
                        <c:v>3.3244097222180615</c:v>
                      </c:pt>
                      <c:pt idx="11105">
                        <c:v>3.3246527777795025</c:v>
                      </c:pt>
                      <c:pt idx="11106">
                        <c:v>3.3248958333336676</c:v>
                      </c:pt>
                      <c:pt idx="11107">
                        <c:v>3.3251388888878326</c:v>
                      </c:pt>
                      <c:pt idx="11108">
                        <c:v>3.3253819444419976</c:v>
                      </c:pt>
                      <c:pt idx="11109">
                        <c:v>3.3256249999961627</c:v>
                      </c:pt>
                      <c:pt idx="11110">
                        <c:v>3.3258680555576037</c:v>
                      </c:pt>
                      <c:pt idx="11111">
                        <c:v>3.3261111111117687</c:v>
                      </c:pt>
                      <c:pt idx="11112">
                        <c:v>3.3263541666659338</c:v>
                      </c:pt>
                      <c:pt idx="11113">
                        <c:v>3.3265972222200988</c:v>
                      </c:pt>
                      <c:pt idx="11114">
                        <c:v>3.3268402777742638</c:v>
                      </c:pt>
                      <c:pt idx="11115">
                        <c:v>3.3270833333284289</c:v>
                      </c:pt>
                      <c:pt idx="11116">
                        <c:v>3.3273263888898699</c:v>
                      </c:pt>
                      <c:pt idx="11117">
                        <c:v>3.3275694444440349</c:v>
                      </c:pt>
                      <c:pt idx="11118">
                        <c:v>3.3278124999981999</c:v>
                      </c:pt>
                      <c:pt idx="11119">
                        <c:v>3.3280671296291446</c:v>
                      </c:pt>
                      <c:pt idx="11120">
                        <c:v>3.3283101851833097</c:v>
                      </c:pt>
                      <c:pt idx="11121">
                        <c:v>3.3285532407374747</c:v>
                      </c:pt>
                      <c:pt idx="11122">
                        <c:v>3.3287962962916398</c:v>
                      </c:pt>
                      <c:pt idx="11123">
                        <c:v>3.3290393518530808</c:v>
                      </c:pt>
                      <c:pt idx="11124">
                        <c:v>3.3292824074072458</c:v>
                      </c:pt>
                      <c:pt idx="11125">
                        <c:v>3.3295254629614108</c:v>
                      </c:pt>
                      <c:pt idx="11126">
                        <c:v>3.3297685185155759</c:v>
                      </c:pt>
                      <c:pt idx="11127">
                        <c:v>3.3300115740697409</c:v>
                      </c:pt>
                      <c:pt idx="11128">
                        <c:v>3.3302546296311819</c:v>
                      </c:pt>
                      <c:pt idx="11129">
                        <c:v>3.3304976851853469</c:v>
                      </c:pt>
                      <c:pt idx="11130">
                        <c:v>3.330740740739512</c:v>
                      </c:pt>
                      <c:pt idx="11131">
                        <c:v>3.330983796293677</c:v>
                      </c:pt>
                      <c:pt idx="11132">
                        <c:v>3.3312268518478421</c:v>
                      </c:pt>
                      <c:pt idx="11133">
                        <c:v>3.3314699074092831</c:v>
                      </c:pt>
                      <c:pt idx="11134">
                        <c:v>3.3317129629634481</c:v>
                      </c:pt>
                      <c:pt idx="11135">
                        <c:v>3.3319560185176131</c:v>
                      </c:pt>
                      <c:pt idx="11136">
                        <c:v>3.3321990740717782</c:v>
                      </c:pt>
                      <c:pt idx="11137">
                        <c:v>3.3324421296259432</c:v>
                      </c:pt>
                      <c:pt idx="11138">
                        <c:v>3.3326851851801083</c:v>
                      </c:pt>
                      <c:pt idx="11139">
                        <c:v>3.3329282407415493</c:v>
                      </c:pt>
                      <c:pt idx="11140">
                        <c:v>3.3331712962957143</c:v>
                      </c:pt>
                      <c:pt idx="11141">
                        <c:v>3.3334143518498793</c:v>
                      </c:pt>
                      <c:pt idx="11142">
                        <c:v>3.3336574074040444</c:v>
                      </c:pt>
                      <c:pt idx="11143">
                        <c:v>3.3339004629582094</c:v>
                      </c:pt>
                      <c:pt idx="11144">
                        <c:v>3.3341435185196504</c:v>
                      </c:pt>
                      <c:pt idx="11145">
                        <c:v>3.3343865740738154</c:v>
                      </c:pt>
                      <c:pt idx="11146">
                        <c:v>3.3346296296279805</c:v>
                      </c:pt>
                      <c:pt idx="11147">
                        <c:v>3.3348726851821455</c:v>
                      </c:pt>
                      <c:pt idx="11148">
                        <c:v>3.3351157407363106</c:v>
                      </c:pt>
                      <c:pt idx="11149">
                        <c:v>3.3353587962977516</c:v>
                      </c:pt>
                      <c:pt idx="11150">
                        <c:v>3.3356018518519166</c:v>
                      </c:pt>
                      <c:pt idx="11151">
                        <c:v>3.3358449074060816</c:v>
                      </c:pt>
                      <c:pt idx="11152">
                        <c:v>3.3360879629602467</c:v>
                      </c:pt>
                      <c:pt idx="11153">
                        <c:v>3.3363310185144117</c:v>
                      </c:pt>
                      <c:pt idx="11154">
                        <c:v>3.3365740740758527</c:v>
                      </c:pt>
                      <c:pt idx="11155">
                        <c:v>3.3368171296300178</c:v>
                      </c:pt>
                      <c:pt idx="11156">
                        <c:v>3.3370601851841828</c:v>
                      </c:pt>
                      <c:pt idx="11157">
                        <c:v>3.3373032407383478</c:v>
                      </c:pt>
                      <c:pt idx="11158">
                        <c:v>3.3375462962925129</c:v>
                      </c:pt>
                      <c:pt idx="11159">
                        <c:v>3.3377893518539539</c:v>
                      </c:pt>
                      <c:pt idx="11160">
                        <c:v>3.3380324074081189</c:v>
                      </c:pt>
                      <c:pt idx="11161">
                        <c:v>3.3382754629622839</c:v>
                      </c:pt>
                      <c:pt idx="11162">
                        <c:v>3.338518518516449</c:v>
                      </c:pt>
                      <c:pt idx="11163">
                        <c:v>3.338761574070614</c:v>
                      </c:pt>
                      <c:pt idx="11164">
                        <c:v>3.3390046296247791</c:v>
                      </c:pt>
                      <c:pt idx="11165">
                        <c:v>3.3392476851862201</c:v>
                      </c:pt>
                      <c:pt idx="11166">
                        <c:v>3.3394907407403851</c:v>
                      </c:pt>
                      <c:pt idx="11167">
                        <c:v>3.3397453703713298</c:v>
                      </c:pt>
                      <c:pt idx="11168">
                        <c:v>3.3399884259254948</c:v>
                      </c:pt>
                      <c:pt idx="11169">
                        <c:v>3.3402314814796599</c:v>
                      </c:pt>
                      <c:pt idx="11170">
                        <c:v>3.3404745370338249</c:v>
                      </c:pt>
                      <c:pt idx="11171">
                        <c:v>3.3407175925879899</c:v>
                      </c:pt>
                      <c:pt idx="11172">
                        <c:v>3.3409606481494309</c:v>
                      </c:pt>
                      <c:pt idx="11173">
                        <c:v>3.341203703703596</c:v>
                      </c:pt>
                      <c:pt idx="11174">
                        <c:v>3.341446759257761</c:v>
                      </c:pt>
                      <c:pt idx="11175">
                        <c:v>3.3416898148119261</c:v>
                      </c:pt>
                      <c:pt idx="11176">
                        <c:v>3.3419328703660911</c:v>
                      </c:pt>
                      <c:pt idx="11177">
                        <c:v>3.3421759259275321</c:v>
                      </c:pt>
                      <c:pt idx="11178">
                        <c:v>3.3424189814816971</c:v>
                      </c:pt>
                      <c:pt idx="11179">
                        <c:v>3.3426620370358622</c:v>
                      </c:pt>
                      <c:pt idx="11180">
                        <c:v>3.3429050925900272</c:v>
                      </c:pt>
                      <c:pt idx="11181">
                        <c:v>3.3431481481441923</c:v>
                      </c:pt>
                      <c:pt idx="11182">
                        <c:v>3.3433912037056333</c:v>
                      </c:pt>
                      <c:pt idx="11183">
                        <c:v>3.3436342592597983</c:v>
                      </c:pt>
                      <c:pt idx="11184">
                        <c:v>3.3438773148139633</c:v>
                      </c:pt>
                      <c:pt idx="11185">
                        <c:v>3.3441203703681284</c:v>
                      </c:pt>
                      <c:pt idx="11186">
                        <c:v>3.3443634259222934</c:v>
                      </c:pt>
                      <c:pt idx="11187">
                        <c:v>3.3446064814764584</c:v>
                      </c:pt>
                      <c:pt idx="11188">
                        <c:v>3.3448495370378994</c:v>
                      </c:pt>
                      <c:pt idx="11189">
                        <c:v>3.3450925925920645</c:v>
                      </c:pt>
                      <c:pt idx="11190">
                        <c:v>3.3453356481462295</c:v>
                      </c:pt>
                      <c:pt idx="11191">
                        <c:v>3.3455787037003946</c:v>
                      </c:pt>
                      <c:pt idx="11192">
                        <c:v>3.3458217592545596</c:v>
                      </c:pt>
                      <c:pt idx="11193">
                        <c:v>3.3460648148160006</c:v>
                      </c:pt>
                      <c:pt idx="11194">
                        <c:v>3.3463078703701656</c:v>
                      </c:pt>
                      <c:pt idx="11195">
                        <c:v>3.3465509259243307</c:v>
                      </c:pt>
                      <c:pt idx="11196">
                        <c:v>3.3467939814784957</c:v>
                      </c:pt>
                      <c:pt idx="11197">
                        <c:v>3.3470370370326608</c:v>
                      </c:pt>
                      <c:pt idx="11198">
                        <c:v>3.3472800925941018</c:v>
                      </c:pt>
                      <c:pt idx="11199">
                        <c:v>3.3475231481482668</c:v>
                      </c:pt>
                      <c:pt idx="11200">
                        <c:v>3.3477662037024318</c:v>
                      </c:pt>
                      <c:pt idx="11201">
                        <c:v>3.3480092592565969</c:v>
                      </c:pt>
                      <c:pt idx="11202">
                        <c:v>3.3482523148107619</c:v>
                      </c:pt>
                      <c:pt idx="11203">
                        <c:v>3.3484953703722029</c:v>
                      </c:pt>
                      <c:pt idx="11204">
                        <c:v>3.3487384259263679</c:v>
                      </c:pt>
                      <c:pt idx="11205">
                        <c:v>3.348981481480533</c:v>
                      </c:pt>
                      <c:pt idx="11206">
                        <c:v>3.349224537034698</c:v>
                      </c:pt>
                      <c:pt idx="11207">
                        <c:v>3.3494675925888631</c:v>
                      </c:pt>
                      <c:pt idx="11208">
                        <c:v>3.3497106481430281</c:v>
                      </c:pt>
                      <c:pt idx="11209">
                        <c:v>3.3499537037044691</c:v>
                      </c:pt>
                      <c:pt idx="11210">
                        <c:v>3.3501967592586341</c:v>
                      </c:pt>
                      <c:pt idx="11211">
                        <c:v>3.3504398148127992</c:v>
                      </c:pt>
                      <c:pt idx="11212">
                        <c:v>3.3506828703669642</c:v>
                      </c:pt>
                      <c:pt idx="11213">
                        <c:v>3.3509259259211293</c:v>
                      </c:pt>
                      <c:pt idx="11214">
                        <c:v>3.3511689814825703</c:v>
                      </c:pt>
                      <c:pt idx="11215">
                        <c:v>3.3514120370367353</c:v>
                      </c:pt>
                      <c:pt idx="11216">
                        <c:v>3.35166666666768</c:v>
                      </c:pt>
                      <c:pt idx="11217">
                        <c:v>3.351909722221845</c:v>
                      </c:pt>
                      <c:pt idx="11218">
                        <c:v>3.3521527777760101</c:v>
                      </c:pt>
                      <c:pt idx="11219">
                        <c:v>3.3523958333301751</c:v>
                      </c:pt>
                      <c:pt idx="11220">
                        <c:v>3.3526388888843401</c:v>
                      </c:pt>
                      <c:pt idx="11221">
                        <c:v>3.3528819444457811</c:v>
                      </c:pt>
                      <c:pt idx="11222">
                        <c:v>3.3531249999999462</c:v>
                      </c:pt>
                      <c:pt idx="11223">
                        <c:v>3.3533680555541112</c:v>
                      </c:pt>
                      <c:pt idx="11224">
                        <c:v>3.3536111111082763</c:v>
                      </c:pt>
                      <c:pt idx="11225">
                        <c:v>3.3538541666624413</c:v>
                      </c:pt>
                      <c:pt idx="11226">
                        <c:v>3.3540972222238823</c:v>
                      </c:pt>
                      <c:pt idx="11227">
                        <c:v>3.3543402777780473</c:v>
                      </c:pt>
                      <c:pt idx="11228">
                        <c:v>3.3545833333322124</c:v>
                      </c:pt>
                      <c:pt idx="11229">
                        <c:v>3.3548263888863774</c:v>
                      </c:pt>
                      <c:pt idx="11230">
                        <c:v>3.3550694444405424</c:v>
                      </c:pt>
                      <c:pt idx="11231">
                        <c:v>3.3553125000019834</c:v>
                      </c:pt>
                      <c:pt idx="11232">
                        <c:v>3.3555555555561485</c:v>
                      </c:pt>
                      <c:pt idx="11233">
                        <c:v>3.3557986111103135</c:v>
                      </c:pt>
                      <c:pt idx="11234">
                        <c:v>3.3560416666644786</c:v>
                      </c:pt>
                      <c:pt idx="11235">
                        <c:v>3.3562847222186436</c:v>
                      </c:pt>
                      <c:pt idx="11236">
                        <c:v>3.3565277777728086</c:v>
                      </c:pt>
                      <c:pt idx="11237">
                        <c:v>3.3567708333342496</c:v>
                      </c:pt>
                      <c:pt idx="11238">
                        <c:v>3.3570138888884147</c:v>
                      </c:pt>
                      <c:pt idx="11239">
                        <c:v>3.3572569444425797</c:v>
                      </c:pt>
                      <c:pt idx="11240">
                        <c:v>3.3574999999967448</c:v>
                      </c:pt>
                      <c:pt idx="11241">
                        <c:v>3.3577430555509098</c:v>
                      </c:pt>
                      <c:pt idx="11242">
                        <c:v>3.3579861111123508</c:v>
                      </c:pt>
                      <c:pt idx="11243">
                        <c:v>3.3582291666665158</c:v>
                      </c:pt>
                      <c:pt idx="11244">
                        <c:v>3.3584722222206809</c:v>
                      </c:pt>
                      <c:pt idx="11245">
                        <c:v>3.3587152777748459</c:v>
                      </c:pt>
                      <c:pt idx="11246">
                        <c:v>3.3589583333290109</c:v>
                      </c:pt>
                      <c:pt idx="11247">
                        <c:v>3.3592013888904519</c:v>
                      </c:pt>
                      <c:pt idx="11248">
                        <c:v>3.359444444444617</c:v>
                      </c:pt>
                      <c:pt idx="11249">
                        <c:v>3.359687499998782</c:v>
                      </c:pt>
                      <c:pt idx="11250">
                        <c:v>3.3599305555529471</c:v>
                      </c:pt>
                      <c:pt idx="11251">
                        <c:v>3.3601736111071121</c:v>
                      </c:pt>
                      <c:pt idx="11252">
                        <c:v>3.3604166666685531</c:v>
                      </c:pt>
                      <c:pt idx="11253">
                        <c:v>3.3606597222227181</c:v>
                      </c:pt>
                      <c:pt idx="11254">
                        <c:v>3.3609027777768832</c:v>
                      </c:pt>
                      <c:pt idx="11255">
                        <c:v>3.3611458333310482</c:v>
                      </c:pt>
                      <c:pt idx="11256">
                        <c:v>3.3613888888852133</c:v>
                      </c:pt>
                      <c:pt idx="11257">
                        <c:v>3.3616319444393783</c:v>
                      </c:pt>
                      <c:pt idx="11258">
                        <c:v>3.3618750000008193</c:v>
                      </c:pt>
                      <c:pt idx="11259">
                        <c:v>3.3621180555549843</c:v>
                      </c:pt>
                      <c:pt idx="11260">
                        <c:v>3.3623611111091494</c:v>
                      </c:pt>
                      <c:pt idx="11261">
                        <c:v>3.3626041666633144</c:v>
                      </c:pt>
                      <c:pt idx="11262">
                        <c:v>3.3628472222174794</c:v>
                      </c:pt>
                      <c:pt idx="11263">
                        <c:v>3.3630902777789204</c:v>
                      </c:pt>
                      <c:pt idx="11264">
                        <c:v>3.3633449074025892</c:v>
                      </c:pt>
                      <c:pt idx="11265">
                        <c:v>3.3635879629640302</c:v>
                      </c:pt>
                      <c:pt idx="11266">
                        <c:v>3.3638310185181952</c:v>
                      </c:pt>
                      <c:pt idx="11267">
                        <c:v>3.3640740740723603</c:v>
                      </c:pt>
                      <c:pt idx="11268">
                        <c:v>3.3643171296265253</c:v>
                      </c:pt>
                      <c:pt idx="11269">
                        <c:v>3.3645601851806903</c:v>
                      </c:pt>
                      <c:pt idx="11270">
                        <c:v>3.3648032407421313</c:v>
                      </c:pt>
                      <c:pt idx="11271">
                        <c:v>3.3650462962962964</c:v>
                      </c:pt>
                      <c:pt idx="11272">
                        <c:v>3.3652893518504614</c:v>
                      </c:pt>
                      <c:pt idx="11273">
                        <c:v>3.3655324074046264</c:v>
                      </c:pt>
                      <c:pt idx="11274">
                        <c:v>3.3657754629587915</c:v>
                      </c:pt>
                      <c:pt idx="11275">
                        <c:v>3.3660185185202325</c:v>
                      </c:pt>
                      <c:pt idx="11276">
                        <c:v>3.3662615740743975</c:v>
                      </c:pt>
                      <c:pt idx="11277">
                        <c:v>3.3665046296285626</c:v>
                      </c:pt>
                      <c:pt idx="11278">
                        <c:v>3.3667476851827276</c:v>
                      </c:pt>
                      <c:pt idx="11279">
                        <c:v>3.3669907407368926</c:v>
                      </c:pt>
                      <c:pt idx="11280">
                        <c:v>3.3672337962983336</c:v>
                      </c:pt>
                      <c:pt idx="11281">
                        <c:v>3.3674768518524987</c:v>
                      </c:pt>
                      <c:pt idx="11282">
                        <c:v>3.3677199074066637</c:v>
                      </c:pt>
                      <c:pt idx="11283">
                        <c:v>3.3679629629608288</c:v>
                      </c:pt>
                      <c:pt idx="11284">
                        <c:v>3.3682060185149938</c:v>
                      </c:pt>
                      <c:pt idx="11285">
                        <c:v>3.3684490740691588</c:v>
                      </c:pt>
                      <c:pt idx="11286">
                        <c:v>3.3686921296305998</c:v>
                      </c:pt>
                      <c:pt idx="11287">
                        <c:v>3.3689351851847649</c:v>
                      </c:pt>
                      <c:pt idx="11288">
                        <c:v>3.3691782407389299</c:v>
                      </c:pt>
                      <c:pt idx="11289">
                        <c:v>3.3694212962930949</c:v>
                      </c:pt>
                      <c:pt idx="11290">
                        <c:v>3.36966435184726</c:v>
                      </c:pt>
                      <c:pt idx="11291">
                        <c:v>3.369907407408701</c:v>
                      </c:pt>
                      <c:pt idx="11292">
                        <c:v>3.370150462962866</c:v>
                      </c:pt>
                      <c:pt idx="11293">
                        <c:v>3.3703935185170311</c:v>
                      </c:pt>
                      <c:pt idx="11294">
                        <c:v>3.3706365740711961</c:v>
                      </c:pt>
                      <c:pt idx="11295">
                        <c:v>3.3708796296253611</c:v>
                      </c:pt>
                      <c:pt idx="11296">
                        <c:v>3.3711226851868021</c:v>
                      </c:pt>
                      <c:pt idx="11297">
                        <c:v>3.3713657407409672</c:v>
                      </c:pt>
                      <c:pt idx="11298">
                        <c:v>3.3716087962951322</c:v>
                      </c:pt>
                      <c:pt idx="11299">
                        <c:v>3.3718518518492973</c:v>
                      </c:pt>
                      <c:pt idx="11300">
                        <c:v>3.3720949074034623</c:v>
                      </c:pt>
                      <c:pt idx="11301">
                        <c:v>3.3723379629649033</c:v>
                      </c:pt>
                      <c:pt idx="11302">
                        <c:v>3.3725810185190683</c:v>
                      </c:pt>
                      <c:pt idx="11303">
                        <c:v>3.3728240740732334</c:v>
                      </c:pt>
                      <c:pt idx="11304">
                        <c:v>3.3730671296273984</c:v>
                      </c:pt>
                      <c:pt idx="11305">
                        <c:v>3.3733101851815634</c:v>
                      </c:pt>
                      <c:pt idx="11306">
                        <c:v>3.3735532407357285</c:v>
                      </c:pt>
                      <c:pt idx="11307">
                        <c:v>3.3737962962971695</c:v>
                      </c:pt>
                      <c:pt idx="11308">
                        <c:v>3.3740393518513345</c:v>
                      </c:pt>
                      <c:pt idx="11309">
                        <c:v>3.3742824074054996</c:v>
                      </c:pt>
                      <c:pt idx="11310">
                        <c:v>3.3745254629596646</c:v>
                      </c:pt>
                      <c:pt idx="11311">
                        <c:v>3.3747685185138296</c:v>
                      </c:pt>
                      <c:pt idx="11312">
                        <c:v>3.3750231481447743</c:v>
                      </c:pt>
                      <c:pt idx="11313">
                        <c:v>3.3752662036989394</c:v>
                      </c:pt>
                      <c:pt idx="11314">
                        <c:v>3.3755092592603804</c:v>
                      </c:pt>
                      <c:pt idx="11315">
                        <c:v>3.3757523148145454</c:v>
                      </c:pt>
                      <c:pt idx="11316">
                        <c:v>3.3759953703687104</c:v>
                      </c:pt>
                      <c:pt idx="11317">
                        <c:v>3.3762384259228755</c:v>
                      </c:pt>
                      <c:pt idx="11318">
                        <c:v>3.3764814814770405</c:v>
                      </c:pt>
                      <c:pt idx="11319">
                        <c:v>3.3767245370384815</c:v>
                      </c:pt>
                      <c:pt idx="11320">
                        <c:v>3.3769675925926466</c:v>
                      </c:pt>
                      <c:pt idx="11321">
                        <c:v>3.3772106481468116</c:v>
                      </c:pt>
                      <c:pt idx="11322">
                        <c:v>3.3774537037009766</c:v>
                      </c:pt>
                      <c:pt idx="11323">
                        <c:v>3.3776967592551417</c:v>
                      </c:pt>
                      <c:pt idx="11324">
                        <c:v>3.3779398148165827</c:v>
                      </c:pt>
                      <c:pt idx="11325">
                        <c:v>3.3781828703707477</c:v>
                      </c:pt>
                      <c:pt idx="11326">
                        <c:v>3.3784259259249128</c:v>
                      </c:pt>
                      <c:pt idx="11327">
                        <c:v>3.3786689814790778</c:v>
                      </c:pt>
                      <c:pt idx="11328">
                        <c:v>3.3789120370332428</c:v>
                      </c:pt>
                      <c:pt idx="11329">
                        <c:v>3.3791550925946838</c:v>
                      </c:pt>
                      <c:pt idx="11330">
                        <c:v>3.3793981481488489</c:v>
                      </c:pt>
                      <c:pt idx="11331">
                        <c:v>3.3796412037030139</c:v>
                      </c:pt>
                      <c:pt idx="11332">
                        <c:v>3.3798842592571789</c:v>
                      </c:pt>
                      <c:pt idx="11333">
                        <c:v>3.380127314811344</c:v>
                      </c:pt>
                      <c:pt idx="11334">
                        <c:v>3.380370370365509</c:v>
                      </c:pt>
                      <c:pt idx="11335">
                        <c:v>3.38061342592695</c:v>
                      </c:pt>
                      <c:pt idx="11336">
                        <c:v>3.3808564814811151</c:v>
                      </c:pt>
                      <c:pt idx="11337">
                        <c:v>3.3810995370352801</c:v>
                      </c:pt>
                      <c:pt idx="11338">
                        <c:v>3.3813425925894451</c:v>
                      </c:pt>
                      <c:pt idx="11339">
                        <c:v>3.3815856481436102</c:v>
                      </c:pt>
                      <c:pt idx="11340">
                        <c:v>3.3818287037050512</c:v>
                      </c:pt>
                      <c:pt idx="11341">
                        <c:v>3.3820717592592162</c:v>
                      </c:pt>
                      <c:pt idx="11342">
                        <c:v>3.3823148148133813</c:v>
                      </c:pt>
                      <c:pt idx="11343">
                        <c:v>3.3825578703675463</c:v>
                      </c:pt>
                      <c:pt idx="11344">
                        <c:v>3.3828009259217113</c:v>
                      </c:pt>
                      <c:pt idx="11345">
                        <c:v>3.3830439814831523</c:v>
                      </c:pt>
                      <c:pt idx="11346">
                        <c:v>3.3832870370373174</c:v>
                      </c:pt>
                      <c:pt idx="11347">
                        <c:v>3.3835300925914824</c:v>
                      </c:pt>
                      <c:pt idx="11348">
                        <c:v>3.3837731481456474</c:v>
                      </c:pt>
                      <c:pt idx="11349">
                        <c:v>3.3840162036998125</c:v>
                      </c:pt>
                      <c:pt idx="11350">
                        <c:v>3.3842592592612535</c:v>
                      </c:pt>
                      <c:pt idx="11351">
                        <c:v>3.3845023148154185</c:v>
                      </c:pt>
                      <c:pt idx="11352">
                        <c:v>3.3847453703695836</c:v>
                      </c:pt>
                      <c:pt idx="11353">
                        <c:v>3.3849884259237486</c:v>
                      </c:pt>
                      <c:pt idx="11354">
                        <c:v>3.3852314814779136</c:v>
                      </c:pt>
                      <c:pt idx="11355">
                        <c:v>3.3854745370320787</c:v>
                      </c:pt>
                      <c:pt idx="11356">
                        <c:v>3.3857175925935197</c:v>
                      </c:pt>
                      <c:pt idx="11357">
                        <c:v>3.3859606481476847</c:v>
                      </c:pt>
                      <c:pt idx="11358">
                        <c:v>3.3862037037018498</c:v>
                      </c:pt>
                      <c:pt idx="11359">
                        <c:v>3.3864467592560148</c:v>
                      </c:pt>
                      <c:pt idx="11360">
                        <c:v>3.3867013888869595</c:v>
                      </c:pt>
                      <c:pt idx="11361">
                        <c:v>3.3869444444411245</c:v>
                      </c:pt>
                      <c:pt idx="11362">
                        <c:v>3.3871874999952896</c:v>
                      </c:pt>
                      <c:pt idx="11363">
                        <c:v>3.3874305555567306</c:v>
                      </c:pt>
                      <c:pt idx="11364">
                        <c:v>3.3876736111108956</c:v>
                      </c:pt>
                      <c:pt idx="11365">
                        <c:v>3.3879166666650606</c:v>
                      </c:pt>
                      <c:pt idx="11366">
                        <c:v>3.3881597222192257</c:v>
                      </c:pt>
                      <c:pt idx="11367">
                        <c:v>3.3884027777733907</c:v>
                      </c:pt>
                      <c:pt idx="11368">
                        <c:v>3.3886458333348317</c:v>
                      </c:pt>
                      <c:pt idx="11369">
                        <c:v>3.3888888888889968</c:v>
                      </c:pt>
                      <c:pt idx="11370">
                        <c:v>3.3891319444431618</c:v>
                      </c:pt>
                      <c:pt idx="11371">
                        <c:v>3.3893749999973268</c:v>
                      </c:pt>
                      <c:pt idx="11372">
                        <c:v>3.3896180555514919</c:v>
                      </c:pt>
                      <c:pt idx="11373">
                        <c:v>3.3898611111129329</c:v>
                      </c:pt>
                      <c:pt idx="11374">
                        <c:v>3.3901041666670979</c:v>
                      </c:pt>
                      <c:pt idx="11375">
                        <c:v>3.3903472222212629</c:v>
                      </c:pt>
                      <c:pt idx="11376">
                        <c:v>3.390590277775428</c:v>
                      </c:pt>
                      <c:pt idx="11377">
                        <c:v>3.390833333329593</c:v>
                      </c:pt>
                      <c:pt idx="11378">
                        <c:v>3.3910763888837581</c:v>
                      </c:pt>
                      <c:pt idx="11379">
                        <c:v>3.3913194444451991</c:v>
                      </c:pt>
                      <c:pt idx="11380">
                        <c:v>3.3915624999993641</c:v>
                      </c:pt>
                      <c:pt idx="11381">
                        <c:v>3.3918055555535291</c:v>
                      </c:pt>
                      <c:pt idx="11382">
                        <c:v>3.3920486111076942</c:v>
                      </c:pt>
                      <c:pt idx="11383">
                        <c:v>3.3922916666618592</c:v>
                      </c:pt>
                      <c:pt idx="11384">
                        <c:v>3.3925347222233002</c:v>
                      </c:pt>
                      <c:pt idx="11385">
                        <c:v>3.3927777777774653</c:v>
                      </c:pt>
                      <c:pt idx="11386">
                        <c:v>3.3930208333316303</c:v>
                      </c:pt>
                      <c:pt idx="11387">
                        <c:v>3.3932638888857953</c:v>
                      </c:pt>
                      <c:pt idx="11388">
                        <c:v>3.3935069444399604</c:v>
                      </c:pt>
                      <c:pt idx="11389">
                        <c:v>3.3937500000014014</c:v>
                      </c:pt>
                      <c:pt idx="11390">
                        <c:v>3.3939930555555664</c:v>
                      </c:pt>
                      <c:pt idx="11391">
                        <c:v>3.3942361111097314</c:v>
                      </c:pt>
                      <c:pt idx="11392">
                        <c:v>3.3944791666638965</c:v>
                      </c:pt>
                      <c:pt idx="11393">
                        <c:v>3.3947222222180615</c:v>
                      </c:pt>
                      <c:pt idx="11394">
                        <c:v>3.3949652777795025</c:v>
                      </c:pt>
                      <c:pt idx="11395">
                        <c:v>3.3952083333336676</c:v>
                      </c:pt>
                      <c:pt idx="11396">
                        <c:v>3.3954513888878326</c:v>
                      </c:pt>
                      <c:pt idx="11397">
                        <c:v>3.3956944444419976</c:v>
                      </c:pt>
                      <c:pt idx="11398">
                        <c:v>3.3959374999961627</c:v>
                      </c:pt>
                      <c:pt idx="11399">
                        <c:v>3.3961805555576037</c:v>
                      </c:pt>
                      <c:pt idx="11400">
                        <c:v>3.3964236111117687</c:v>
                      </c:pt>
                      <c:pt idx="11401">
                        <c:v>3.3966666666659338</c:v>
                      </c:pt>
                      <c:pt idx="11402">
                        <c:v>3.3969097222200988</c:v>
                      </c:pt>
                      <c:pt idx="11403">
                        <c:v>3.3971527777742638</c:v>
                      </c:pt>
                      <c:pt idx="11404">
                        <c:v>3.3973958333284289</c:v>
                      </c:pt>
                      <c:pt idx="11405">
                        <c:v>3.3976388888898699</c:v>
                      </c:pt>
                      <c:pt idx="11406">
                        <c:v>3.3978819444440349</c:v>
                      </c:pt>
                      <c:pt idx="11407">
                        <c:v>3.3981249999981999</c:v>
                      </c:pt>
                      <c:pt idx="11408">
                        <c:v>3.3983796296291446</c:v>
                      </c:pt>
                      <c:pt idx="11409">
                        <c:v>3.3986226851833097</c:v>
                      </c:pt>
                      <c:pt idx="11410">
                        <c:v>3.3988657407374747</c:v>
                      </c:pt>
                      <c:pt idx="11411">
                        <c:v>3.3991087962916398</c:v>
                      </c:pt>
                      <c:pt idx="11412">
                        <c:v>3.3993518518530808</c:v>
                      </c:pt>
                      <c:pt idx="11413">
                        <c:v>3.3995949074072458</c:v>
                      </c:pt>
                      <c:pt idx="11414">
                        <c:v>3.3998379629614108</c:v>
                      </c:pt>
                      <c:pt idx="11415">
                        <c:v>3.4000810185155759</c:v>
                      </c:pt>
                      <c:pt idx="11416">
                        <c:v>3.4003240740697409</c:v>
                      </c:pt>
                      <c:pt idx="11417">
                        <c:v>3.4005671296311819</c:v>
                      </c:pt>
                      <c:pt idx="11418">
                        <c:v>3.4008101851853469</c:v>
                      </c:pt>
                      <c:pt idx="11419">
                        <c:v>3.401053240739512</c:v>
                      </c:pt>
                      <c:pt idx="11420">
                        <c:v>3.401296296293677</c:v>
                      </c:pt>
                      <c:pt idx="11421">
                        <c:v>3.4015393518478421</c:v>
                      </c:pt>
                      <c:pt idx="11422">
                        <c:v>3.4017824074092831</c:v>
                      </c:pt>
                      <c:pt idx="11423">
                        <c:v>3.4020254629634481</c:v>
                      </c:pt>
                      <c:pt idx="11424">
                        <c:v>3.4022685185176131</c:v>
                      </c:pt>
                      <c:pt idx="11425">
                        <c:v>3.4025115740717782</c:v>
                      </c:pt>
                      <c:pt idx="11426">
                        <c:v>3.4027546296259432</c:v>
                      </c:pt>
                      <c:pt idx="11427">
                        <c:v>3.4029976851801083</c:v>
                      </c:pt>
                      <c:pt idx="11428">
                        <c:v>3.4032407407415493</c:v>
                      </c:pt>
                      <c:pt idx="11429">
                        <c:v>3.4034837962957143</c:v>
                      </c:pt>
                      <c:pt idx="11430">
                        <c:v>3.4037268518498793</c:v>
                      </c:pt>
                      <c:pt idx="11431">
                        <c:v>3.4039699074040444</c:v>
                      </c:pt>
                      <c:pt idx="11432">
                        <c:v>3.4042129629582094</c:v>
                      </c:pt>
                      <c:pt idx="11433">
                        <c:v>3.4044560185196504</c:v>
                      </c:pt>
                      <c:pt idx="11434">
                        <c:v>3.4046990740738154</c:v>
                      </c:pt>
                      <c:pt idx="11435">
                        <c:v>3.4049421296279805</c:v>
                      </c:pt>
                      <c:pt idx="11436">
                        <c:v>3.4051851851821455</c:v>
                      </c:pt>
                      <c:pt idx="11437">
                        <c:v>3.4054282407363106</c:v>
                      </c:pt>
                      <c:pt idx="11438">
                        <c:v>3.4056712962977516</c:v>
                      </c:pt>
                      <c:pt idx="11439">
                        <c:v>3.4059143518519166</c:v>
                      </c:pt>
                      <c:pt idx="11440">
                        <c:v>3.4061574074060816</c:v>
                      </c:pt>
                      <c:pt idx="11441">
                        <c:v>3.4064004629602467</c:v>
                      </c:pt>
                      <c:pt idx="11442">
                        <c:v>3.4066435185144117</c:v>
                      </c:pt>
                      <c:pt idx="11443">
                        <c:v>3.4068865740758527</c:v>
                      </c:pt>
                      <c:pt idx="11444">
                        <c:v>3.4071296296300178</c:v>
                      </c:pt>
                      <c:pt idx="11445">
                        <c:v>3.4073726851841828</c:v>
                      </c:pt>
                      <c:pt idx="11446">
                        <c:v>3.4076157407383478</c:v>
                      </c:pt>
                      <c:pt idx="11447">
                        <c:v>3.4078587962925129</c:v>
                      </c:pt>
                      <c:pt idx="11448">
                        <c:v>3.4081018518539539</c:v>
                      </c:pt>
                      <c:pt idx="11449">
                        <c:v>3.4083449074081189</c:v>
                      </c:pt>
                      <c:pt idx="11450">
                        <c:v>3.4085879629622839</c:v>
                      </c:pt>
                      <c:pt idx="11451">
                        <c:v>3.408831018516449</c:v>
                      </c:pt>
                      <c:pt idx="11452">
                        <c:v>3.409074074070614</c:v>
                      </c:pt>
                      <c:pt idx="11453">
                        <c:v>3.4093171296247791</c:v>
                      </c:pt>
                      <c:pt idx="11454">
                        <c:v>3.4095601851862201</c:v>
                      </c:pt>
                      <c:pt idx="11455">
                        <c:v>3.4098032407403851</c:v>
                      </c:pt>
                      <c:pt idx="11456">
                        <c:v>3.4100578703713298</c:v>
                      </c:pt>
                      <c:pt idx="11457">
                        <c:v>3.4103009259254948</c:v>
                      </c:pt>
                      <c:pt idx="11458">
                        <c:v>3.4105439814796599</c:v>
                      </c:pt>
                      <c:pt idx="11459">
                        <c:v>3.4107870370338249</c:v>
                      </c:pt>
                      <c:pt idx="11460">
                        <c:v>3.4110300925879899</c:v>
                      </c:pt>
                      <c:pt idx="11461">
                        <c:v>3.4112731481494309</c:v>
                      </c:pt>
                      <c:pt idx="11462">
                        <c:v>3.411516203703596</c:v>
                      </c:pt>
                      <c:pt idx="11463">
                        <c:v>3.411759259257761</c:v>
                      </c:pt>
                      <c:pt idx="11464">
                        <c:v>3.4120023148119261</c:v>
                      </c:pt>
                      <c:pt idx="11465">
                        <c:v>3.4122453703660911</c:v>
                      </c:pt>
                      <c:pt idx="11466">
                        <c:v>3.4124884259275321</c:v>
                      </c:pt>
                      <c:pt idx="11467">
                        <c:v>3.4127314814816971</c:v>
                      </c:pt>
                      <c:pt idx="11468">
                        <c:v>3.4129745370358622</c:v>
                      </c:pt>
                      <c:pt idx="11469">
                        <c:v>3.4132175925900272</c:v>
                      </c:pt>
                      <c:pt idx="11470">
                        <c:v>3.4134606481441923</c:v>
                      </c:pt>
                      <c:pt idx="11471">
                        <c:v>3.4137037037056333</c:v>
                      </c:pt>
                      <c:pt idx="11472">
                        <c:v>3.4139467592597983</c:v>
                      </c:pt>
                      <c:pt idx="11473">
                        <c:v>3.4141898148139633</c:v>
                      </c:pt>
                      <c:pt idx="11474">
                        <c:v>3.4144328703681284</c:v>
                      </c:pt>
                      <c:pt idx="11475">
                        <c:v>3.4146759259222934</c:v>
                      </c:pt>
                      <c:pt idx="11476">
                        <c:v>3.4149189814764584</c:v>
                      </c:pt>
                      <c:pt idx="11477">
                        <c:v>3.4151620370378994</c:v>
                      </c:pt>
                      <c:pt idx="11478">
                        <c:v>3.4154050925920645</c:v>
                      </c:pt>
                      <c:pt idx="11479">
                        <c:v>3.4156481481462295</c:v>
                      </c:pt>
                      <c:pt idx="11480">
                        <c:v>3.4158912037003946</c:v>
                      </c:pt>
                      <c:pt idx="11481">
                        <c:v>3.4161342592545596</c:v>
                      </c:pt>
                      <c:pt idx="11482">
                        <c:v>3.4163773148160006</c:v>
                      </c:pt>
                      <c:pt idx="11483">
                        <c:v>3.4166203703701656</c:v>
                      </c:pt>
                      <c:pt idx="11484">
                        <c:v>3.4168634259243307</c:v>
                      </c:pt>
                      <c:pt idx="11485">
                        <c:v>3.4171064814784957</c:v>
                      </c:pt>
                      <c:pt idx="11486">
                        <c:v>3.4173495370326608</c:v>
                      </c:pt>
                      <c:pt idx="11487">
                        <c:v>3.4175925925941018</c:v>
                      </c:pt>
                      <c:pt idx="11488">
                        <c:v>3.4178356481482668</c:v>
                      </c:pt>
                      <c:pt idx="11489">
                        <c:v>3.4180787037024318</c:v>
                      </c:pt>
                      <c:pt idx="11490">
                        <c:v>3.4183217592565969</c:v>
                      </c:pt>
                      <c:pt idx="11491">
                        <c:v>3.4185648148107619</c:v>
                      </c:pt>
                      <c:pt idx="11492">
                        <c:v>3.4188078703722029</c:v>
                      </c:pt>
                      <c:pt idx="11493">
                        <c:v>3.4190509259263679</c:v>
                      </c:pt>
                      <c:pt idx="11494">
                        <c:v>3.419293981480533</c:v>
                      </c:pt>
                      <c:pt idx="11495">
                        <c:v>3.419537037034698</c:v>
                      </c:pt>
                      <c:pt idx="11496">
                        <c:v>3.4197800925888631</c:v>
                      </c:pt>
                      <c:pt idx="11497">
                        <c:v>3.4200231481430281</c:v>
                      </c:pt>
                      <c:pt idx="11498">
                        <c:v>3.4202662037044691</c:v>
                      </c:pt>
                      <c:pt idx="11499">
                        <c:v>3.4205092592586341</c:v>
                      </c:pt>
                      <c:pt idx="11500">
                        <c:v>3.4207523148127992</c:v>
                      </c:pt>
                      <c:pt idx="11501">
                        <c:v>3.4209953703669642</c:v>
                      </c:pt>
                      <c:pt idx="11502">
                        <c:v>3.4212384259211293</c:v>
                      </c:pt>
                      <c:pt idx="11503">
                        <c:v>3.4214814814825703</c:v>
                      </c:pt>
                      <c:pt idx="11504">
                        <c:v>3.421736111106239</c:v>
                      </c:pt>
                      <c:pt idx="11505">
                        <c:v>3.42197916666768</c:v>
                      </c:pt>
                      <c:pt idx="11506">
                        <c:v>3.422222222221845</c:v>
                      </c:pt>
                      <c:pt idx="11507">
                        <c:v>3.4224652777760101</c:v>
                      </c:pt>
                      <c:pt idx="11508">
                        <c:v>3.4227083333301751</c:v>
                      </c:pt>
                      <c:pt idx="11509">
                        <c:v>3.4229513888843401</c:v>
                      </c:pt>
                      <c:pt idx="11510">
                        <c:v>3.4231944444457811</c:v>
                      </c:pt>
                      <c:pt idx="11511">
                        <c:v>3.4234374999999462</c:v>
                      </c:pt>
                      <c:pt idx="11512">
                        <c:v>3.4236805555541112</c:v>
                      </c:pt>
                      <c:pt idx="11513">
                        <c:v>3.4239236111082763</c:v>
                      </c:pt>
                      <c:pt idx="11514">
                        <c:v>3.4241666666624413</c:v>
                      </c:pt>
                      <c:pt idx="11515">
                        <c:v>3.4244097222238823</c:v>
                      </c:pt>
                      <c:pt idx="11516">
                        <c:v>3.4246527777780473</c:v>
                      </c:pt>
                      <c:pt idx="11517">
                        <c:v>3.4248958333322124</c:v>
                      </c:pt>
                      <c:pt idx="11518">
                        <c:v>3.4251388888863774</c:v>
                      </c:pt>
                      <c:pt idx="11519">
                        <c:v>3.4253819444405424</c:v>
                      </c:pt>
                      <c:pt idx="11520">
                        <c:v>3.4256250000019834</c:v>
                      </c:pt>
                      <c:pt idx="11521">
                        <c:v>3.4258680555561485</c:v>
                      </c:pt>
                      <c:pt idx="11522">
                        <c:v>3.4261111111103135</c:v>
                      </c:pt>
                      <c:pt idx="11523">
                        <c:v>3.4263541666644786</c:v>
                      </c:pt>
                      <c:pt idx="11524">
                        <c:v>3.4265972222186436</c:v>
                      </c:pt>
                      <c:pt idx="11525">
                        <c:v>3.4268402777728086</c:v>
                      </c:pt>
                      <c:pt idx="11526">
                        <c:v>3.4270833333342496</c:v>
                      </c:pt>
                      <c:pt idx="11527">
                        <c:v>3.4273263888884147</c:v>
                      </c:pt>
                      <c:pt idx="11528">
                        <c:v>3.4275694444425797</c:v>
                      </c:pt>
                      <c:pt idx="11529">
                        <c:v>3.4278124999967448</c:v>
                      </c:pt>
                      <c:pt idx="11530">
                        <c:v>3.4280555555509098</c:v>
                      </c:pt>
                      <c:pt idx="11531">
                        <c:v>3.4282986111123508</c:v>
                      </c:pt>
                      <c:pt idx="11532">
                        <c:v>3.4285416666665158</c:v>
                      </c:pt>
                      <c:pt idx="11533">
                        <c:v>3.4287847222206809</c:v>
                      </c:pt>
                      <c:pt idx="11534">
                        <c:v>3.4290277777748459</c:v>
                      </c:pt>
                      <c:pt idx="11535">
                        <c:v>3.4292708333290109</c:v>
                      </c:pt>
                      <c:pt idx="11536">
                        <c:v>3.4295138888904519</c:v>
                      </c:pt>
                      <c:pt idx="11537">
                        <c:v>3.429756944444617</c:v>
                      </c:pt>
                      <c:pt idx="11538">
                        <c:v>3.429999999998782</c:v>
                      </c:pt>
                      <c:pt idx="11539">
                        <c:v>3.4302430555529471</c:v>
                      </c:pt>
                      <c:pt idx="11540">
                        <c:v>3.4304861111071121</c:v>
                      </c:pt>
                      <c:pt idx="11541">
                        <c:v>3.4307291666685531</c:v>
                      </c:pt>
                      <c:pt idx="11542">
                        <c:v>3.4309722222227181</c:v>
                      </c:pt>
                      <c:pt idx="11543">
                        <c:v>3.4312152777768832</c:v>
                      </c:pt>
                      <c:pt idx="11544">
                        <c:v>3.4314583333310482</c:v>
                      </c:pt>
                      <c:pt idx="11545">
                        <c:v>3.4317013888852133</c:v>
                      </c:pt>
                      <c:pt idx="11546">
                        <c:v>3.4319444444393783</c:v>
                      </c:pt>
                      <c:pt idx="11547">
                        <c:v>3.4321875000008193</c:v>
                      </c:pt>
                      <c:pt idx="11548">
                        <c:v>3.4324305555549843</c:v>
                      </c:pt>
                      <c:pt idx="11549">
                        <c:v>3.4326736111091494</c:v>
                      </c:pt>
                      <c:pt idx="11550">
                        <c:v>3.4329166666633144</c:v>
                      </c:pt>
                      <c:pt idx="11551">
                        <c:v>3.4331597222174794</c:v>
                      </c:pt>
                      <c:pt idx="11552">
                        <c:v>3.4334027777789204</c:v>
                      </c:pt>
                      <c:pt idx="11553">
                        <c:v>3.4336574074025892</c:v>
                      </c:pt>
                      <c:pt idx="11554">
                        <c:v>3.4339004629640302</c:v>
                      </c:pt>
                      <c:pt idx="11555">
                        <c:v>3.4341435185181952</c:v>
                      </c:pt>
                      <c:pt idx="11556">
                        <c:v>3.4343865740723603</c:v>
                      </c:pt>
                      <c:pt idx="11557">
                        <c:v>3.4346296296265253</c:v>
                      </c:pt>
                      <c:pt idx="11558">
                        <c:v>3.4348726851806903</c:v>
                      </c:pt>
                      <c:pt idx="11559">
                        <c:v>3.4351157407421313</c:v>
                      </c:pt>
                      <c:pt idx="11560">
                        <c:v>3.4353587962962964</c:v>
                      </c:pt>
                      <c:pt idx="11561">
                        <c:v>3.4356018518504614</c:v>
                      </c:pt>
                      <c:pt idx="11562">
                        <c:v>3.4358449074046264</c:v>
                      </c:pt>
                      <c:pt idx="11563">
                        <c:v>3.4360879629587915</c:v>
                      </c:pt>
                      <c:pt idx="11564">
                        <c:v>3.4363310185202325</c:v>
                      </c:pt>
                      <c:pt idx="11565">
                        <c:v>3.4365740740743975</c:v>
                      </c:pt>
                      <c:pt idx="11566">
                        <c:v>3.4368171296285626</c:v>
                      </c:pt>
                      <c:pt idx="11567">
                        <c:v>3.4370601851827276</c:v>
                      </c:pt>
                      <c:pt idx="11568">
                        <c:v>3.4373032407368926</c:v>
                      </c:pt>
                      <c:pt idx="11569">
                        <c:v>3.4375462962983336</c:v>
                      </c:pt>
                      <c:pt idx="11570">
                        <c:v>3.4377893518524987</c:v>
                      </c:pt>
                      <c:pt idx="11571">
                        <c:v>3.4380324074066637</c:v>
                      </c:pt>
                      <c:pt idx="11572">
                        <c:v>3.4382754629608288</c:v>
                      </c:pt>
                      <c:pt idx="11573">
                        <c:v>3.4385185185149938</c:v>
                      </c:pt>
                      <c:pt idx="11574">
                        <c:v>3.4387615740691588</c:v>
                      </c:pt>
                      <c:pt idx="11575">
                        <c:v>3.4390046296305998</c:v>
                      </c:pt>
                      <c:pt idx="11576">
                        <c:v>3.4392476851847649</c:v>
                      </c:pt>
                      <c:pt idx="11577">
                        <c:v>3.4394907407389299</c:v>
                      </c:pt>
                      <c:pt idx="11578">
                        <c:v>3.4397337962930949</c:v>
                      </c:pt>
                      <c:pt idx="11579">
                        <c:v>3.43997685184726</c:v>
                      </c:pt>
                      <c:pt idx="11580">
                        <c:v>3.440219907408701</c:v>
                      </c:pt>
                      <c:pt idx="11581">
                        <c:v>3.440462962962866</c:v>
                      </c:pt>
                      <c:pt idx="11582">
                        <c:v>3.4407060185170311</c:v>
                      </c:pt>
                      <c:pt idx="11583">
                        <c:v>3.4409490740711961</c:v>
                      </c:pt>
                      <c:pt idx="11584">
                        <c:v>3.4411921296253611</c:v>
                      </c:pt>
                      <c:pt idx="11585">
                        <c:v>3.4414351851868021</c:v>
                      </c:pt>
                      <c:pt idx="11586">
                        <c:v>3.4416782407409672</c:v>
                      </c:pt>
                      <c:pt idx="11587">
                        <c:v>3.4419212962951322</c:v>
                      </c:pt>
                      <c:pt idx="11588">
                        <c:v>3.4421643518492973</c:v>
                      </c:pt>
                      <c:pt idx="11589">
                        <c:v>3.4424074074034623</c:v>
                      </c:pt>
                      <c:pt idx="11590">
                        <c:v>3.4426504629649033</c:v>
                      </c:pt>
                      <c:pt idx="11591">
                        <c:v>3.4428935185190683</c:v>
                      </c:pt>
                      <c:pt idx="11592">
                        <c:v>3.4431365740732334</c:v>
                      </c:pt>
                      <c:pt idx="11593">
                        <c:v>3.4433796296273984</c:v>
                      </c:pt>
                      <c:pt idx="11594">
                        <c:v>3.4436226851815634</c:v>
                      </c:pt>
                      <c:pt idx="11595">
                        <c:v>3.4438657407357285</c:v>
                      </c:pt>
                      <c:pt idx="11596">
                        <c:v>3.4441087962971695</c:v>
                      </c:pt>
                      <c:pt idx="11597">
                        <c:v>3.4443518518513345</c:v>
                      </c:pt>
                      <c:pt idx="11598">
                        <c:v>3.4445949074054996</c:v>
                      </c:pt>
                      <c:pt idx="11599">
                        <c:v>3.4448379629596646</c:v>
                      </c:pt>
                      <c:pt idx="11600">
                        <c:v>3.4450925925906093</c:v>
                      </c:pt>
                      <c:pt idx="11601">
                        <c:v>3.4453356481447743</c:v>
                      </c:pt>
                      <c:pt idx="11602">
                        <c:v>3.4455787036989394</c:v>
                      </c:pt>
                      <c:pt idx="11603">
                        <c:v>3.4458217592603804</c:v>
                      </c:pt>
                      <c:pt idx="11604">
                        <c:v>3.4460648148145454</c:v>
                      </c:pt>
                      <c:pt idx="11605">
                        <c:v>3.4463078703687104</c:v>
                      </c:pt>
                      <c:pt idx="11606">
                        <c:v>3.4465509259228755</c:v>
                      </c:pt>
                      <c:pt idx="11607">
                        <c:v>3.4467939814770405</c:v>
                      </c:pt>
                      <c:pt idx="11608">
                        <c:v>3.4470370370384815</c:v>
                      </c:pt>
                      <c:pt idx="11609">
                        <c:v>3.4472800925926466</c:v>
                      </c:pt>
                      <c:pt idx="11610">
                        <c:v>3.4475231481468116</c:v>
                      </c:pt>
                      <c:pt idx="11611">
                        <c:v>3.4477662037009766</c:v>
                      </c:pt>
                      <c:pt idx="11612">
                        <c:v>3.4480092592551417</c:v>
                      </c:pt>
                      <c:pt idx="11613">
                        <c:v>3.4482523148165827</c:v>
                      </c:pt>
                      <c:pt idx="11614">
                        <c:v>3.4484953703707477</c:v>
                      </c:pt>
                      <c:pt idx="11615">
                        <c:v>3.4487384259249128</c:v>
                      </c:pt>
                      <c:pt idx="11616">
                        <c:v>3.4489814814790778</c:v>
                      </c:pt>
                      <c:pt idx="11617">
                        <c:v>3.4492245370332428</c:v>
                      </c:pt>
                      <c:pt idx="11618">
                        <c:v>3.4494675925946838</c:v>
                      </c:pt>
                      <c:pt idx="11619">
                        <c:v>3.4497106481488489</c:v>
                      </c:pt>
                      <c:pt idx="11620">
                        <c:v>3.4499537037030139</c:v>
                      </c:pt>
                      <c:pt idx="11621">
                        <c:v>3.4501967592571789</c:v>
                      </c:pt>
                      <c:pt idx="11622">
                        <c:v>3.450439814811344</c:v>
                      </c:pt>
                      <c:pt idx="11623">
                        <c:v>3.450682870365509</c:v>
                      </c:pt>
                      <c:pt idx="11624">
                        <c:v>3.45092592592695</c:v>
                      </c:pt>
                      <c:pt idx="11625">
                        <c:v>3.4511689814811151</c:v>
                      </c:pt>
                      <c:pt idx="11626">
                        <c:v>3.4514120370352801</c:v>
                      </c:pt>
                      <c:pt idx="11627">
                        <c:v>3.4516550925894451</c:v>
                      </c:pt>
                      <c:pt idx="11628">
                        <c:v>3.4518981481436102</c:v>
                      </c:pt>
                      <c:pt idx="11629">
                        <c:v>3.4521412037050512</c:v>
                      </c:pt>
                      <c:pt idx="11630">
                        <c:v>3.4523842592592162</c:v>
                      </c:pt>
                      <c:pt idx="11631">
                        <c:v>3.4526273148133813</c:v>
                      </c:pt>
                      <c:pt idx="11632">
                        <c:v>3.4528703703675463</c:v>
                      </c:pt>
                      <c:pt idx="11633">
                        <c:v>3.4531134259217113</c:v>
                      </c:pt>
                      <c:pt idx="11634">
                        <c:v>3.4533564814831523</c:v>
                      </c:pt>
                      <c:pt idx="11635">
                        <c:v>3.4535995370373174</c:v>
                      </c:pt>
                      <c:pt idx="11636">
                        <c:v>3.4538425925914824</c:v>
                      </c:pt>
                      <c:pt idx="11637">
                        <c:v>3.4540856481456474</c:v>
                      </c:pt>
                      <c:pt idx="11638">
                        <c:v>3.4543287036998125</c:v>
                      </c:pt>
                      <c:pt idx="11639">
                        <c:v>3.4545717592612535</c:v>
                      </c:pt>
                      <c:pt idx="11640">
                        <c:v>3.4548148148154185</c:v>
                      </c:pt>
                      <c:pt idx="11641">
                        <c:v>3.4550578703695836</c:v>
                      </c:pt>
                      <c:pt idx="11642">
                        <c:v>3.4553009259237486</c:v>
                      </c:pt>
                      <c:pt idx="11643">
                        <c:v>3.4555439814779136</c:v>
                      </c:pt>
                      <c:pt idx="11644">
                        <c:v>3.4557870370320787</c:v>
                      </c:pt>
                      <c:pt idx="11645">
                        <c:v>3.4560300925935197</c:v>
                      </c:pt>
                      <c:pt idx="11646">
                        <c:v>3.4562731481476847</c:v>
                      </c:pt>
                      <c:pt idx="11647">
                        <c:v>3.4565162037018498</c:v>
                      </c:pt>
                      <c:pt idx="11648">
                        <c:v>3.4567592592560148</c:v>
                      </c:pt>
                      <c:pt idx="11649">
                        <c:v>3.4570138888869595</c:v>
                      </c:pt>
                      <c:pt idx="11650">
                        <c:v>3.4572569444411245</c:v>
                      </c:pt>
                      <c:pt idx="11651">
                        <c:v>3.4574999999952896</c:v>
                      </c:pt>
                      <c:pt idx="11652">
                        <c:v>3.4577430555567306</c:v>
                      </c:pt>
                      <c:pt idx="11653">
                        <c:v>3.4579861111108956</c:v>
                      </c:pt>
                      <c:pt idx="11654">
                        <c:v>3.4582291666650606</c:v>
                      </c:pt>
                      <c:pt idx="11655">
                        <c:v>3.4584722222192257</c:v>
                      </c:pt>
                      <c:pt idx="11656">
                        <c:v>3.4587152777733907</c:v>
                      </c:pt>
                      <c:pt idx="11657">
                        <c:v>3.4589583333348317</c:v>
                      </c:pt>
                      <c:pt idx="11658">
                        <c:v>3.4592013888889968</c:v>
                      </c:pt>
                      <c:pt idx="11659">
                        <c:v>3.4594444444431618</c:v>
                      </c:pt>
                      <c:pt idx="11660">
                        <c:v>3.4596874999973268</c:v>
                      </c:pt>
                      <c:pt idx="11661">
                        <c:v>3.4599305555514919</c:v>
                      </c:pt>
                      <c:pt idx="11662">
                        <c:v>3.4601736111129329</c:v>
                      </c:pt>
                      <c:pt idx="11663">
                        <c:v>3.4604166666670979</c:v>
                      </c:pt>
                      <c:pt idx="11664">
                        <c:v>3.4606597222212629</c:v>
                      </c:pt>
                      <c:pt idx="11665">
                        <c:v>3.460902777775428</c:v>
                      </c:pt>
                      <c:pt idx="11666">
                        <c:v>3.461145833329593</c:v>
                      </c:pt>
                      <c:pt idx="11667">
                        <c:v>3.4613888888837581</c:v>
                      </c:pt>
                      <c:pt idx="11668">
                        <c:v>3.4616319444451991</c:v>
                      </c:pt>
                      <c:pt idx="11669">
                        <c:v>3.4618749999993641</c:v>
                      </c:pt>
                      <c:pt idx="11670">
                        <c:v>3.4621180555535291</c:v>
                      </c:pt>
                      <c:pt idx="11671">
                        <c:v>3.4623611111076942</c:v>
                      </c:pt>
                      <c:pt idx="11672">
                        <c:v>3.4626041666618592</c:v>
                      </c:pt>
                      <c:pt idx="11673">
                        <c:v>3.4628472222233002</c:v>
                      </c:pt>
                      <c:pt idx="11674">
                        <c:v>3.4630902777774653</c:v>
                      </c:pt>
                      <c:pt idx="11675">
                        <c:v>3.4633333333316303</c:v>
                      </c:pt>
                      <c:pt idx="11676">
                        <c:v>3.4635763888857953</c:v>
                      </c:pt>
                      <c:pt idx="11677">
                        <c:v>3.4638194444399604</c:v>
                      </c:pt>
                      <c:pt idx="11678">
                        <c:v>3.4640625000014014</c:v>
                      </c:pt>
                      <c:pt idx="11679">
                        <c:v>3.4643055555555664</c:v>
                      </c:pt>
                      <c:pt idx="11680">
                        <c:v>3.4645486111097314</c:v>
                      </c:pt>
                      <c:pt idx="11681">
                        <c:v>3.4647916666638965</c:v>
                      </c:pt>
                      <c:pt idx="11682">
                        <c:v>3.4650347222180615</c:v>
                      </c:pt>
                      <c:pt idx="11683">
                        <c:v>3.4652777777795025</c:v>
                      </c:pt>
                      <c:pt idx="11684">
                        <c:v>3.4655208333336676</c:v>
                      </c:pt>
                      <c:pt idx="11685">
                        <c:v>3.4657638888878326</c:v>
                      </c:pt>
                      <c:pt idx="11686">
                        <c:v>3.4660069444419976</c:v>
                      </c:pt>
                      <c:pt idx="11687">
                        <c:v>3.4662499999961627</c:v>
                      </c:pt>
                      <c:pt idx="11688">
                        <c:v>3.4664930555576037</c:v>
                      </c:pt>
                      <c:pt idx="11689">
                        <c:v>3.4667361111117687</c:v>
                      </c:pt>
                      <c:pt idx="11690">
                        <c:v>3.4669791666659338</c:v>
                      </c:pt>
                      <c:pt idx="11691">
                        <c:v>3.4672222222200988</c:v>
                      </c:pt>
                      <c:pt idx="11692">
                        <c:v>3.4674652777742638</c:v>
                      </c:pt>
                      <c:pt idx="11693">
                        <c:v>3.4677083333284289</c:v>
                      </c:pt>
                      <c:pt idx="11694">
                        <c:v>3.4679513888898699</c:v>
                      </c:pt>
                      <c:pt idx="11695">
                        <c:v>3.4681944444440349</c:v>
                      </c:pt>
                      <c:pt idx="11696">
                        <c:v>3.4684374999981999</c:v>
                      </c:pt>
                      <c:pt idx="11697">
                        <c:v>3.4686921296291446</c:v>
                      </c:pt>
                      <c:pt idx="11698">
                        <c:v>3.4689351851833097</c:v>
                      </c:pt>
                      <c:pt idx="11699">
                        <c:v>3.4691782407374747</c:v>
                      </c:pt>
                      <c:pt idx="11700">
                        <c:v>3.4694212962916398</c:v>
                      </c:pt>
                      <c:pt idx="11701">
                        <c:v>3.4696643518530808</c:v>
                      </c:pt>
                      <c:pt idx="11702">
                        <c:v>3.4699074074072458</c:v>
                      </c:pt>
                      <c:pt idx="11703">
                        <c:v>3.4701504629614108</c:v>
                      </c:pt>
                      <c:pt idx="11704">
                        <c:v>3.4703935185155759</c:v>
                      </c:pt>
                      <c:pt idx="11705">
                        <c:v>3.4706365740697409</c:v>
                      </c:pt>
                      <c:pt idx="11706">
                        <c:v>3.4708796296311819</c:v>
                      </c:pt>
                      <c:pt idx="11707">
                        <c:v>3.4711226851853469</c:v>
                      </c:pt>
                      <c:pt idx="11708">
                        <c:v>3.471365740739512</c:v>
                      </c:pt>
                      <c:pt idx="11709">
                        <c:v>3.471608796293677</c:v>
                      </c:pt>
                      <c:pt idx="11710">
                        <c:v>3.4718518518478421</c:v>
                      </c:pt>
                      <c:pt idx="11711">
                        <c:v>3.4720949074092831</c:v>
                      </c:pt>
                      <c:pt idx="11712">
                        <c:v>3.4723379629634481</c:v>
                      </c:pt>
                      <c:pt idx="11713">
                        <c:v>3.4725810185176131</c:v>
                      </c:pt>
                      <c:pt idx="11714">
                        <c:v>3.4728240740717782</c:v>
                      </c:pt>
                      <c:pt idx="11715">
                        <c:v>3.4730671296259432</c:v>
                      </c:pt>
                      <c:pt idx="11716">
                        <c:v>3.4733101851801083</c:v>
                      </c:pt>
                      <c:pt idx="11717">
                        <c:v>3.4735532407415493</c:v>
                      </c:pt>
                      <c:pt idx="11718">
                        <c:v>3.4737962962957143</c:v>
                      </c:pt>
                      <c:pt idx="11719">
                        <c:v>3.4740393518498793</c:v>
                      </c:pt>
                      <c:pt idx="11720">
                        <c:v>3.4742824074040444</c:v>
                      </c:pt>
                      <c:pt idx="11721">
                        <c:v>3.4745254629582094</c:v>
                      </c:pt>
                      <c:pt idx="11722">
                        <c:v>3.4747685185196504</c:v>
                      </c:pt>
                      <c:pt idx="11723">
                        <c:v>3.4750115740738154</c:v>
                      </c:pt>
                      <c:pt idx="11724">
                        <c:v>3.4752546296279805</c:v>
                      </c:pt>
                      <c:pt idx="11725">
                        <c:v>3.4754976851821455</c:v>
                      </c:pt>
                      <c:pt idx="11726">
                        <c:v>3.4757407407363106</c:v>
                      </c:pt>
                      <c:pt idx="11727">
                        <c:v>3.4759837962977516</c:v>
                      </c:pt>
                      <c:pt idx="11728">
                        <c:v>3.4762268518519166</c:v>
                      </c:pt>
                      <c:pt idx="11729">
                        <c:v>3.4764699074060816</c:v>
                      </c:pt>
                      <c:pt idx="11730">
                        <c:v>3.4767129629602467</c:v>
                      </c:pt>
                      <c:pt idx="11731">
                        <c:v>3.4769560185144117</c:v>
                      </c:pt>
                      <c:pt idx="11732">
                        <c:v>3.4771990740758527</c:v>
                      </c:pt>
                      <c:pt idx="11733">
                        <c:v>3.4774421296300178</c:v>
                      </c:pt>
                      <c:pt idx="11734">
                        <c:v>3.4776851851841828</c:v>
                      </c:pt>
                      <c:pt idx="11735">
                        <c:v>3.4779282407383478</c:v>
                      </c:pt>
                      <c:pt idx="11736">
                        <c:v>3.4781712962925129</c:v>
                      </c:pt>
                      <c:pt idx="11737">
                        <c:v>3.4784143518539539</c:v>
                      </c:pt>
                      <c:pt idx="11738">
                        <c:v>3.4786574074081189</c:v>
                      </c:pt>
                      <c:pt idx="11739">
                        <c:v>3.4789004629622839</c:v>
                      </c:pt>
                      <c:pt idx="11740">
                        <c:v>3.479143518516449</c:v>
                      </c:pt>
                      <c:pt idx="11741">
                        <c:v>3.479386574070614</c:v>
                      </c:pt>
                      <c:pt idx="11742">
                        <c:v>3.4796296296247791</c:v>
                      </c:pt>
                      <c:pt idx="11743">
                        <c:v>3.4798726851862201</c:v>
                      </c:pt>
                      <c:pt idx="11744">
                        <c:v>3.4801157407403851</c:v>
                      </c:pt>
                      <c:pt idx="11745">
                        <c:v>3.4803703703713298</c:v>
                      </c:pt>
                      <c:pt idx="11746">
                        <c:v>3.4806134259254948</c:v>
                      </c:pt>
                      <c:pt idx="11747">
                        <c:v>3.4808564814796599</c:v>
                      </c:pt>
                      <c:pt idx="11748">
                        <c:v>3.4810995370338249</c:v>
                      </c:pt>
                      <c:pt idx="11749">
                        <c:v>3.4813425925879899</c:v>
                      </c:pt>
                      <c:pt idx="11750">
                        <c:v>3.4815856481494309</c:v>
                      </c:pt>
                      <c:pt idx="11751">
                        <c:v>3.481828703703596</c:v>
                      </c:pt>
                      <c:pt idx="11752">
                        <c:v>3.482071759257761</c:v>
                      </c:pt>
                      <c:pt idx="11753">
                        <c:v>3.4823148148119261</c:v>
                      </c:pt>
                      <c:pt idx="11754">
                        <c:v>3.4825578703660911</c:v>
                      </c:pt>
                      <c:pt idx="11755">
                        <c:v>3.4828009259275321</c:v>
                      </c:pt>
                      <c:pt idx="11756">
                        <c:v>3.4830439814816971</c:v>
                      </c:pt>
                      <c:pt idx="11757">
                        <c:v>3.4832870370358622</c:v>
                      </c:pt>
                      <c:pt idx="11758">
                        <c:v>3.4835300925900272</c:v>
                      </c:pt>
                      <c:pt idx="11759">
                        <c:v>3.4837731481441923</c:v>
                      </c:pt>
                      <c:pt idx="11760">
                        <c:v>3.4840162037056333</c:v>
                      </c:pt>
                      <c:pt idx="11761">
                        <c:v>3.4842592592597983</c:v>
                      </c:pt>
                      <c:pt idx="11762">
                        <c:v>3.4845023148139633</c:v>
                      </c:pt>
                      <c:pt idx="11763">
                        <c:v>3.4847453703681284</c:v>
                      </c:pt>
                      <c:pt idx="11764">
                        <c:v>3.4849884259222934</c:v>
                      </c:pt>
                      <c:pt idx="11765">
                        <c:v>3.4852314814764584</c:v>
                      </c:pt>
                      <c:pt idx="11766">
                        <c:v>3.4854745370378994</c:v>
                      </c:pt>
                      <c:pt idx="11767">
                        <c:v>3.4857175925920645</c:v>
                      </c:pt>
                      <c:pt idx="11768">
                        <c:v>3.4859606481462295</c:v>
                      </c:pt>
                      <c:pt idx="11769">
                        <c:v>3.4862037037003946</c:v>
                      </c:pt>
                      <c:pt idx="11770">
                        <c:v>3.4864467592545596</c:v>
                      </c:pt>
                      <c:pt idx="11771">
                        <c:v>3.4866898148160006</c:v>
                      </c:pt>
                      <c:pt idx="11772">
                        <c:v>3.4869328703701656</c:v>
                      </c:pt>
                      <c:pt idx="11773">
                        <c:v>3.4871759259243307</c:v>
                      </c:pt>
                      <c:pt idx="11774">
                        <c:v>3.4874189814784957</c:v>
                      </c:pt>
                      <c:pt idx="11775">
                        <c:v>3.4876620370326608</c:v>
                      </c:pt>
                      <c:pt idx="11776">
                        <c:v>3.4879050925941018</c:v>
                      </c:pt>
                      <c:pt idx="11777">
                        <c:v>3.4881481481482668</c:v>
                      </c:pt>
                      <c:pt idx="11778">
                        <c:v>3.4883912037024318</c:v>
                      </c:pt>
                      <c:pt idx="11779">
                        <c:v>3.4886342592565969</c:v>
                      </c:pt>
                      <c:pt idx="11780">
                        <c:v>3.4888773148107619</c:v>
                      </c:pt>
                      <c:pt idx="11781">
                        <c:v>3.4891203703722029</c:v>
                      </c:pt>
                      <c:pt idx="11782">
                        <c:v>3.4893634259263679</c:v>
                      </c:pt>
                      <c:pt idx="11783">
                        <c:v>3.489606481480533</c:v>
                      </c:pt>
                      <c:pt idx="11784">
                        <c:v>3.489849537034698</c:v>
                      </c:pt>
                      <c:pt idx="11785">
                        <c:v>3.4900925925888631</c:v>
                      </c:pt>
                      <c:pt idx="11786">
                        <c:v>3.4903356481430281</c:v>
                      </c:pt>
                      <c:pt idx="11787">
                        <c:v>3.4905787037044691</c:v>
                      </c:pt>
                      <c:pt idx="11788">
                        <c:v>3.4908217592586341</c:v>
                      </c:pt>
                      <c:pt idx="11789">
                        <c:v>3.4910648148127992</c:v>
                      </c:pt>
                      <c:pt idx="11790">
                        <c:v>3.4913078703669642</c:v>
                      </c:pt>
                      <c:pt idx="11791">
                        <c:v>3.4915509259211293</c:v>
                      </c:pt>
                      <c:pt idx="11792">
                        <c:v>3.4917939814825703</c:v>
                      </c:pt>
                      <c:pt idx="11793">
                        <c:v>3.492048611106239</c:v>
                      </c:pt>
                      <c:pt idx="11794">
                        <c:v>3.49229166666768</c:v>
                      </c:pt>
                      <c:pt idx="11795">
                        <c:v>3.492534722221845</c:v>
                      </c:pt>
                      <c:pt idx="11796">
                        <c:v>3.4927777777760101</c:v>
                      </c:pt>
                      <c:pt idx="11797">
                        <c:v>3.4930208333301751</c:v>
                      </c:pt>
                      <c:pt idx="11798">
                        <c:v>3.4932638888843401</c:v>
                      </c:pt>
                      <c:pt idx="11799">
                        <c:v>3.4935069444457811</c:v>
                      </c:pt>
                      <c:pt idx="11800">
                        <c:v>3.4937499999999462</c:v>
                      </c:pt>
                      <c:pt idx="11801">
                        <c:v>3.4939930555541112</c:v>
                      </c:pt>
                      <c:pt idx="11802">
                        <c:v>3.4942361111082763</c:v>
                      </c:pt>
                      <c:pt idx="11803">
                        <c:v>3.4944791666624413</c:v>
                      </c:pt>
                      <c:pt idx="11804">
                        <c:v>3.4947222222238823</c:v>
                      </c:pt>
                      <c:pt idx="11805">
                        <c:v>3.4949652777780473</c:v>
                      </c:pt>
                      <c:pt idx="11806">
                        <c:v>3.4952083333322124</c:v>
                      </c:pt>
                      <c:pt idx="11807">
                        <c:v>3.4954513888863774</c:v>
                      </c:pt>
                      <c:pt idx="11808">
                        <c:v>3.4956944444405424</c:v>
                      </c:pt>
                      <c:pt idx="11809">
                        <c:v>3.4959375000019834</c:v>
                      </c:pt>
                      <c:pt idx="11810">
                        <c:v>3.4961805555561485</c:v>
                      </c:pt>
                      <c:pt idx="11811">
                        <c:v>3.4964236111103135</c:v>
                      </c:pt>
                      <c:pt idx="11812">
                        <c:v>3.4966666666644786</c:v>
                      </c:pt>
                      <c:pt idx="11813">
                        <c:v>3.4969097222186436</c:v>
                      </c:pt>
                      <c:pt idx="11814">
                        <c:v>3.4971527777728086</c:v>
                      </c:pt>
                      <c:pt idx="11815">
                        <c:v>3.4973958333342496</c:v>
                      </c:pt>
                      <c:pt idx="11816">
                        <c:v>3.4976388888884147</c:v>
                      </c:pt>
                      <c:pt idx="11817">
                        <c:v>3.4978819444425797</c:v>
                      </c:pt>
                      <c:pt idx="11818">
                        <c:v>3.4981249999967448</c:v>
                      </c:pt>
                      <c:pt idx="11819">
                        <c:v>3.4983680555509098</c:v>
                      </c:pt>
                      <c:pt idx="11820">
                        <c:v>3.4986111111123508</c:v>
                      </c:pt>
                      <c:pt idx="11821">
                        <c:v>3.4988541666665158</c:v>
                      </c:pt>
                      <c:pt idx="11822">
                        <c:v>3.4990972222206809</c:v>
                      </c:pt>
                      <c:pt idx="11823">
                        <c:v>3.4993402777748459</c:v>
                      </c:pt>
                      <c:pt idx="11824">
                        <c:v>3.4995833333290109</c:v>
                      </c:pt>
                      <c:pt idx="11825">
                        <c:v>3.4998263888904519</c:v>
                      </c:pt>
                      <c:pt idx="11826">
                        <c:v>3.500069444444617</c:v>
                      </c:pt>
                      <c:pt idx="11827">
                        <c:v>3.500312499998782</c:v>
                      </c:pt>
                      <c:pt idx="11828">
                        <c:v>3.5005555555529471</c:v>
                      </c:pt>
                      <c:pt idx="11829">
                        <c:v>3.5007986111071121</c:v>
                      </c:pt>
                      <c:pt idx="11830">
                        <c:v>3.5010416666685531</c:v>
                      </c:pt>
                      <c:pt idx="11831">
                        <c:v>3.5012847222227181</c:v>
                      </c:pt>
                      <c:pt idx="11832">
                        <c:v>3.5015277777768832</c:v>
                      </c:pt>
                      <c:pt idx="11833">
                        <c:v>3.5017708333310482</c:v>
                      </c:pt>
                      <c:pt idx="11834">
                        <c:v>3.5020138888852133</c:v>
                      </c:pt>
                      <c:pt idx="11835">
                        <c:v>3.5022569444393783</c:v>
                      </c:pt>
                      <c:pt idx="11836">
                        <c:v>3.5025000000008193</c:v>
                      </c:pt>
                      <c:pt idx="11837">
                        <c:v>3.5027430555549843</c:v>
                      </c:pt>
                      <c:pt idx="11838">
                        <c:v>3.5029861111091494</c:v>
                      </c:pt>
                      <c:pt idx="11839">
                        <c:v>3.5032291666633144</c:v>
                      </c:pt>
                      <c:pt idx="11840">
                        <c:v>3.5034722222174794</c:v>
                      </c:pt>
                      <c:pt idx="11841">
                        <c:v>3.5037268518484241</c:v>
                      </c:pt>
                      <c:pt idx="11842">
                        <c:v>3.5039699074025892</c:v>
                      </c:pt>
                      <c:pt idx="11843">
                        <c:v>3.5042129629640302</c:v>
                      </c:pt>
                      <c:pt idx="11844">
                        <c:v>3.5044560185181952</c:v>
                      </c:pt>
                      <c:pt idx="11845">
                        <c:v>3.5046990740723603</c:v>
                      </c:pt>
                      <c:pt idx="11846">
                        <c:v>3.5049421296265253</c:v>
                      </c:pt>
                      <c:pt idx="11847">
                        <c:v>3.5051851851806903</c:v>
                      </c:pt>
                      <c:pt idx="11848">
                        <c:v>3.5054282407421313</c:v>
                      </c:pt>
                      <c:pt idx="11849">
                        <c:v>3.5056712962962964</c:v>
                      </c:pt>
                      <c:pt idx="11850">
                        <c:v>3.5059143518504614</c:v>
                      </c:pt>
                      <c:pt idx="11851">
                        <c:v>3.5061574074046264</c:v>
                      </c:pt>
                      <c:pt idx="11852">
                        <c:v>3.5064004629587915</c:v>
                      </c:pt>
                      <c:pt idx="11853">
                        <c:v>3.5066435185202325</c:v>
                      </c:pt>
                      <c:pt idx="11854">
                        <c:v>3.5068865740743975</c:v>
                      </c:pt>
                      <c:pt idx="11855">
                        <c:v>3.5071296296285626</c:v>
                      </c:pt>
                      <c:pt idx="11856">
                        <c:v>3.5073726851827276</c:v>
                      </c:pt>
                      <c:pt idx="11857">
                        <c:v>3.5076157407368926</c:v>
                      </c:pt>
                      <c:pt idx="11858">
                        <c:v>3.5078587962983336</c:v>
                      </c:pt>
                      <c:pt idx="11859">
                        <c:v>3.5081018518524987</c:v>
                      </c:pt>
                      <c:pt idx="11860">
                        <c:v>3.5083449074066637</c:v>
                      </c:pt>
                      <c:pt idx="11861">
                        <c:v>3.5085879629608288</c:v>
                      </c:pt>
                      <c:pt idx="11862">
                        <c:v>3.5088310185149938</c:v>
                      </c:pt>
                      <c:pt idx="11863">
                        <c:v>3.5090740740691588</c:v>
                      </c:pt>
                      <c:pt idx="11864">
                        <c:v>3.5093171296305998</c:v>
                      </c:pt>
                      <c:pt idx="11865">
                        <c:v>3.5095601851847649</c:v>
                      </c:pt>
                      <c:pt idx="11866">
                        <c:v>3.5098032407389299</c:v>
                      </c:pt>
                      <c:pt idx="11867">
                        <c:v>3.5100462962930949</c:v>
                      </c:pt>
                      <c:pt idx="11868">
                        <c:v>3.51028935184726</c:v>
                      </c:pt>
                      <c:pt idx="11869">
                        <c:v>3.510532407408701</c:v>
                      </c:pt>
                      <c:pt idx="11870">
                        <c:v>3.510775462962866</c:v>
                      </c:pt>
                      <c:pt idx="11871">
                        <c:v>3.5110185185170311</c:v>
                      </c:pt>
                      <c:pt idx="11872">
                        <c:v>3.5112615740711961</c:v>
                      </c:pt>
                      <c:pt idx="11873">
                        <c:v>3.5115046296253611</c:v>
                      </c:pt>
                      <c:pt idx="11874">
                        <c:v>3.5117476851868021</c:v>
                      </c:pt>
                      <c:pt idx="11875">
                        <c:v>3.5119907407409672</c:v>
                      </c:pt>
                      <c:pt idx="11876">
                        <c:v>3.5122337962951322</c:v>
                      </c:pt>
                      <c:pt idx="11877">
                        <c:v>3.5124768518492973</c:v>
                      </c:pt>
                      <c:pt idx="11878">
                        <c:v>3.5127199074034623</c:v>
                      </c:pt>
                      <c:pt idx="11879">
                        <c:v>3.5129629629649033</c:v>
                      </c:pt>
                      <c:pt idx="11880">
                        <c:v>3.5132060185190683</c:v>
                      </c:pt>
                      <c:pt idx="11881">
                        <c:v>3.5134490740732334</c:v>
                      </c:pt>
                      <c:pt idx="11882">
                        <c:v>3.5136921296273984</c:v>
                      </c:pt>
                      <c:pt idx="11883">
                        <c:v>3.5139351851815634</c:v>
                      </c:pt>
                      <c:pt idx="11884">
                        <c:v>3.5141782407357285</c:v>
                      </c:pt>
                      <c:pt idx="11885">
                        <c:v>3.5144212962971695</c:v>
                      </c:pt>
                      <c:pt idx="11886">
                        <c:v>3.5146643518513345</c:v>
                      </c:pt>
                      <c:pt idx="11887">
                        <c:v>3.5149074074054996</c:v>
                      </c:pt>
                      <c:pt idx="11888">
                        <c:v>3.5151504629596646</c:v>
                      </c:pt>
                      <c:pt idx="11889">
                        <c:v>3.5153935185138296</c:v>
                      </c:pt>
                      <c:pt idx="11890">
                        <c:v>3.5156481481447743</c:v>
                      </c:pt>
                      <c:pt idx="11891">
                        <c:v>3.5158912036989394</c:v>
                      </c:pt>
                      <c:pt idx="11892">
                        <c:v>3.5161342592603804</c:v>
                      </c:pt>
                      <c:pt idx="11893">
                        <c:v>3.5163773148145454</c:v>
                      </c:pt>
                      <c:pt idx="11894">
                        <c:v>3.5166203703687104</c:v>
                      </c:pt>
                      <c:pt idx="11895">
                        <c:v>3.5168634259228755</c:v>
                      </c:pt>
                      <c:pt idx="11896">
                        <c:v>3.5171064814770405</c:v>
                      </c:pt>
                      <c:pt idx="11897">
                        <c:v>3.5173495370384815</c:v>
                      </c:pt>
                      <c:pt idx="11898">
                        <c:v>3.5175925925926466</c:v>
                      </c:pt>
                      <c:pt idx="11899">
                        <c:v>3.5178356481468116</c:v>
                      </c:pt>
                      <c:pt idx="11900">
                        <c:v>3.5180787037009766</c:v>
                      </c:pt>
                      <c:pt idx="11901">
                        <c:v>3.5183217592551417</c:v>
                      </c:pt>
                      <c:pt idx="11902">
                        <c:v>3.5185648148165827</c:v>
                      </c:pt>
                      <c:pt idx="11903">
                        <c:v>3.5188078703707477</c:v>
                      </c:pt>
                      <c:pt idx="11904">
                        <c:v>3.5190509259249128</c:v>
                      </c:pt>
                      <c:pt idx="11905">
                        <c:v>3.5192939814790778</c:v>
                      </c:pt>
                      <c:pt idx="11906">
                        <c:v>3.5195370370332428</c:v>
                      </c:pt>
                      <c:pt idx="11907">
                        <c:v>3.5197800925946838</c:v>
                      </c:pt>
                      <c:pt idx="11908">
                        <c:v>3.5200231481488489</c:v>
                      </c:pt>
                      <c:pt idx="11909">
                        <c:v>3.5202662037030139</c:v>
                      </c:pt>
                      <c:pt idx="11910">
                        <c:v>3.5205092592571789</c:v>
                      </c:pt>
                      <c:pt idx="11911">
                        <c:v>3.520752314811344</c:v>
                      </c:pt>
                      <c:pt idx="11912">
                        <c:v>3.520995370365509</c:v>
                      </c:pt>
                      <c:pt idx="11913">
                        <c:v>3.52123842592695</c:v>
                      </c:pt>
                      <c:pt idx="11914">
                        <c:v>3.5214814814811151</c:v>
                      </c:pt>
                      <c:pt idx="11915">
                        <c:v>3.5217245370352801</c:v>
                      </c:pt>
                      <c:pt idx="11916">
                        <c:v>3.5219675925894451</c:v>
                      </c:pt>
                      <c:pt idx="11917">
                        <c:v>3.5222106481436102</c:v>
                      </c:pt>
                      <c:pt idx="11918">
                        <c:v>3.5224537037050512</c:v>
                      </c:pt>
                      <c:pt idx="11919">
                        <c:v>3.5226967592592162</c:v>
                      </c:pt>
                      <c:pt idx="11920">
                        <c:v>3.5229398148133813</c:v>
                      </c:pt>
                      <c:pt idx="11921">
                        <c:v>3.5231828703675463</c:v>
                      </c:pt>
                      <c:pt idx="11922">
                        <c:v>3.5234259259217113</c:v>
                      </c:pt>
                      <c:pt idx="11923">
                        <c:v>3.5236689814831523</c:v>
                      </c:pt>
                      <c:pt idx="11924">
                        <c:v>3.5239120370373174</c:v>
                      </c:pt>
                      <c:pt idx="11925">
                        <c:v>3.5241550925914824</c:v>
                      </c:pt>
                      <c:pt idx="11926">
                        <c:v>3.5243981481456474</c:v>
                      </c:pt>
                      <c:pt idx="11927">
                        <c:v>3.5246412036998125</c:v>
                      </c:pt>
                      <c:pt idx="11928">
                        <c:v>3.5248842592612535</c:v>
                      </c:pt>
                      <c:pt idx="11929">
                        <c:v>3.5251273148154185</c:v>
                      </c:pt>
                      <c:pt idx="11930">
                        <c:v>3.5253703703695836</c:v>
                      </c:pt>
                      <c:pt idx="11931">
                        <c:v>3.5256134259237486</c:v>
                      </c:pt>
                      <c:pt idx="11932">
                        <c:v>3.5258564814779136</c:v>
                      </c:pt>
                      <c:pt idx="11933">
                        <c:v>3.5260995370320787</c:v>
                      </c:pt>
                      <c:pt idx="11934">
                        <c:v>3.5263425925935197</c:v>
                      </c:pt>
                      <c:pt idx="11935">
                        <c:v>3.5265856481476847</c:v>
                      </c:pt>
                      <c:pt idx="11936">
                        <c:v>3.5268287037018498</c:v>
                      </c:pt>
                      <c:pt idx="11937">
                        <c:v>3.5270717592560148</c:v>
                      </c:pt>
                      <c:pt idx="11938">
                        <c:v>3.5273263888869595</c:v>
                      </c:pt>
                      <c:pt idx="11939">
                        <c:v>3.5275694444411245</c:v>
                      </c:pt>
                      <c:pt idx="11940">
                        <c:v>3.5278124999952896</c:v>
                      </c:pt>
                      <c:pt idx="11941">
                        <c:v>3.5280555555567306</c:v>
                      </c:pt>
                      <c:pt idx="11942">
                        <c:v>3.5282986111108956</c:v>
                      </c:pt>
                      <c:pt idx="11943">
                        <c:v>3.5285416666650606</c:v>
                      </c:pt>
                      <c:pt idx="11944">
                        <c:v>3.5287847222192257</c:v>
                      </c:pt>
                      <c:pt idx="11945">
                        <c:v>3.5290277777733907</c:v>
                      </c:pt>
                      <c:pt idx="11946">
                        <c:v>3.5292708333348317</c:v>
                      </c:pt>
                      <c:pt idx="11947">
                        <c:v>3.5295138888889968</c:v>
                      </c:pt>
                      <c:pt idx="11948">
                        <c:v>3.5297569444431618</c:v>
                      </c:pt>
                      <c:pt idx="11949">
                        <c:v>3.5299999999973268</c:v>
                      </c:pt>
                      <c:pt idx="11950">
                        <c:v>3.5302430555514919</c:v>
                      </c:pt>
                      <c:pt idx="11951">
                        <c:v>3.5304861111129329</c:v>
                      </c:pt>
                      <c:pt idx="11952">
                        <c:v>3.5307291666670979</c:v>
                      </c:pt>
                      <c:pt idx="11953">
                        <c:v>3.5309722222212629</c:v>
                      </c:pt>
                      <c:pt idx="11954">
                        <c:v>3.531215277775428</c:v>
                      </c:pt>
                      <c:pt idx="11955">
                        <c:v>3.531458333329593</c:v>
                      </c:pt>
                      <c:pt idx="11956">
                        <c:v>3.5317013888837581</c:v>
                      </c:pt>
                      <c:pt idx="11957">
                        <c:v>3.5319444444451991</c:v>
                      </c:pt>
                      <c:pt idx="11958">
                        <c:v>3.5321874999993641</c:v>
                      </c:pt>
                      <c:pt idx="11959">
                        <c:v>3.5324305555535291</c:v>
                      </c:pt>
                      <c:pt idx="11960">
                        <c:v>3.5326736111076942</c:v>
                      </c:pt>
                      <c:pt idx="11961">
                        <c:v>3.5329166666618592</c:v>
                      </c:pt>
                      <c:pt idx="11962">
                        <c:v>3.5331597222233002</c:v>
                      </c:pt>
                      <c:pt idx="11963">
                        <c:v>3.5334027777774653</c:v>
                      </c:pt>
                      <c:pt idx="11964">
                        <c:v>3.5336458333316303</c:v>
                      </c:pt>
                      <c:pt idx="11965">
                        <c:v>3.5338888888857953</c:v>
                      </c:pt>
                      <c:pt idx="11966">
                        <c:v>3.5341319444399604</c:v>
                      </c:pt>
                      <c:pt idx="11967">
                        <c:v>3.5343750000014014</c:v>
                      </c:pt>
                      <c:pt idx="11968">
                        <c:v>3.5346180555555664</c:v>
                      </c:pt>
                      <c:pt idx="11969">
                        <c:v>3.5348611111097314</c:v>
                      </c:pt>
                      <c:pt idx="11970">
                        <c:v>3.5351041666638965</c:v>
                      </c:pt>
                      <c:pt idx="11971">
                        <c:v>3.5353472222180615</c:v>
                      </c:pt>
                      <c:pt idx="11972">
                        <c:v>3.5355902777795025</c:v>
                      </c:pt>
                      <c:pt idx="11973">
                        <c:v>3.5358333333336676</c:v>
                      </c:pt>
                      <c:pt idx="11974">
                        <c:v>3.5360763888878326</c:v>
                      </c:pt>
                      <c:pt idx="11975">
                        <c:v>3.5363194444419976</c:v>
                      </c:pt>
                      <c:pt idx="11976">
                        <c:v>3.5365624999961627</c:v>
                      </c:pt>
                      <c:pt idx="11977">
                        <c:v>3.5368055555576037</c:v>
                      </c:pt>
                      <c:pt idx="11978">
                        <c:v>3.5370486111117687</c:v>
                      </c:pt>
                      <c:pt idx="11979">
                        <c:v>3.5372916666659338</c:v>
                      </c:pt>
                      <c:pt idx="11980">
                        <c:v>3.5375347222200988</c:v>
                      </c:pt>
                      <c:pt idx="11981">
                        <c:v>3.5377777777742638</c:v>
                      </c:pt>
                      <c:pt idx="11982">
                        <c:v>3.5380208333284289</c:v>
                      </c:pt>
                      <c:pt idx="11983">
                        <c:v>3.5382638888898699</c:v>
                      </c:pt>
                      <c:pt idx="11984">
                        <c:v>3.5385069444440349</c:v>
                      </c:pt>
                      <c:pt idx="11985">
                        <c:v>3.5387499999981999</c:v>
                      </c:pt>
                      <c:pt idx="11986">
                        <c:v>3.5390046296291446</c:v>
                      </c:pt>
                      <c:pt idx="11987">
                        <c:v>3.5392476851833097</c:v>
                      </c:pt>
                      <c:pt idx="11988">
                        <c:v>3.5394907407374747</c:v>
                      </c:pt>
                      <c:pt idx="11989">
                        <c:v>3.5397337962916398</c:v>
                      </c:pt>
                      <c:pt idx="11990">
                        <c:v>3.5399768518530808</c:v>
                      </c:pt>
                      <c:pt idx="11991">
                        <c:v>3.5402199074072458</c:v>
                      </c:pt>
                      <c:pt idx="11992">
                        <c:v>3.5404629629614108</c:v>
                      </c:pt>
                      <c:pt idx="11993">
                        <c:v>3.5407060185155759</c:v>
                      </c:pt>
                      <c:pt idx="11994">
                        <c:v>3.5409490740697409</c:v>
                      </c:pt>
                      <c:pt idx="11995">
                        <c:v>3.5411921296311819</c:v>
                      </c:pt>
                      <c:pt idx="11996">
                        <c:v>3.5414351851853469</c:v>
                      </c:pt>
                      <c:pt idx="11997">
                        <c:v>3.541678240739512</c:v>
                      </c:pt>
                      <c:pt idx="11998">
                        <c:v>3.541921296293677</c:v>
                      </c:pt>
                      <c:pt idx="11999">
                        <c:v>3.5421643518478421</c:v>
                      </c:pt>
                      <c:pt idx="12000">
                        <c:v>3.5424074074092831</c:v>
                      </c:pt>
                      <c:pt idx="12001">
                        <c:v>3.5426504629634481</c:v>
                      </c:pt>
                      <c:pt idx="12002">
                        <c:v>3.5428935185176131</c:v>
                      </c:pt>
                      <c:pt idx="12003">
                        <c:v>3.5431365740717782</c:v>
                      </c:pt>
                      <c:pt idx="12004">
                        <c:v>3.5433796296259432</c:v>
                      </c:pt>
                      <c:pt idx="12005">
                        <c:v>3.5436226851801083</c:v>
                      </c:pt>
                      <c:pt idx="12006">
                        <c:v>3.5438657407415493</c:v>
                      </c:pt>
                      <c:pt idx="12007">
                        <c:v>3.5441087962957143</c:v>
                      </c:pt>
                      <c:pt idx="12008">
                        <c:v>3.5443518518498793</c:v>
                      </c:pt>
                      <c:pt idx="12009">
                        <c:v>3.5445949074040444</c:v>
                      </c:pt>
                      <c:pt idx="12010">
                        <c:v>3.5448379629582094</c:v>
                      </c:pt>
                      <c:pt idx="12011">
                        <c:v>3.5450810185196504</c:v>
                      </c:pt>
                      <c:pt idx="12012">
                        <c:v>3.5453240740738154</c:v>
                      </c:pt>
                      <c:pt idx="12013">
                        <c:v>3.5455671296279805</c:v>
                      </c:pt>
                      <c:pt idx="12014">
                        <c:v>3.5458101851821455</c:v>
                      </c:pt>
                      <c:pt idx="12015">
                        <c:v>3.5460532407363106</c:v>
                      </c:pt>
                      <c:pt idx="12016">
                        <c:v>3.5462962962977516</c:v>
                      </c:pt>
                      <c:pt idx="12017">
                        <c:v>3.5465393518519166</c:v>
                      </c:pt>
                      <c:pt idx="12018">
                        <c:v>3.5467824074060816</c:v>
                      </c:pt>
                      <c:pt idx="12019">
                        <c:v>3.5470254629602467</c:v>
                      </c:pt>
                      <c:pt idx="12020">
                        <c:v>3.5472685185144117</c:v>
                      </c:pt>
                      <c:pt idx="12021">
                        <c:v>3.5475115740758527</c:v>
                      </c:pt>
                      <c:pt idx="12022">
                        <c:v>3.5477546296300178</c:v>
                      </c:pt>
                      <c:pt idx="12023">
                        <c:v>3.5479976851841828</c:v>
                      </c:pt>
                      <c:pt idx="12024">
                        <c:v>3.5482407407383478</c:v>
                      </c:pt>
                      <c:pt idx="12025">
                        <c:v>3.5484837962925129</c:v>
                      </c:pt>
                      <c:pt idx="12026">
                        <c:v>3.5487268518539539</c:v>
                      </c:pt>
                      <c:pt idx="12027">
                        <c:v>3.5489699074081189</c:v>
                      </c:pt>
                      <c:pt idx="12028">
                        <c:v>3.5492129629622839</c:v>
                      </c:pt>
                      <c:pt idx="12029">
                        <c:v>3.549456018516449</c:v>
                      </c:pt>
                      <c:pt idx="12030">
                        <c:v>3.549699074070614</c:v>
                      </c:pt>
                      <c:pt idx="12031">
                        <c:v>3.5499421296247791</c:v>
                      </c:pt>
                      <c:pt idx="12032">
                        <c:v>3.5501851851862201</c:v>
                      </c:pt>
                      <c:pt idx="12033">
                        <c:v>3.5504282407403851</c:v>
                      </c:pt>
                      <c:pt idx="12034">
                        <c:v>3.5506828703713298</c:v>
                      </c:pt>
                      <c:pt idx="12035">
                        <c:v>3.5509259259254948</c:v>
                      </c:pt>
                      <c:pt idx="12036">
                        <c:v>3.5511689814796599</c:v>
                      </c:pt>
                      <c:pt idx="12037">
                        <c:v>3.5514120370338249</c:v>
                      </c:pt>
                      <c:pt idx="12038">
                        <c:v>3.5516550925879899</c:v>
                      </c:pt>
                      <c:pt idx="12039">
                        <c:v>3.5518981481494309</c:v>
                      </c:pt>
                      <c:pt idx="12040">
                        <c:v>3.552141203703596</c:v>
                      </c:pt>
                      <c:pt idx="12041">
                        <c:v>3.552384259257761</c:v>
                      </c:pt>
                      <c:pt idx="12042">
                        <c:v>3.5526273148119261</c:v>
                      </c:pt>
                      <c:pt idx="12043">
                        <c:v>3.5528703703660911</c:v>
                      </c:pt>
                      <c:pt idx="12044">
                        <c:v>3.5531134259275321</c:v>
                      </c:pt>
                      <c:pt idx="12045">
                        <c:v>3.5533564814816971</c:v>
                      </c:pt>
                      <c:pt idx="12046">
                        <c:v>3.5535995370358622</c:v>
                      </c:pt>
                      <c:pt idx="12047">
                        <c:v>3.5538425925900272</c:v>
                      </c:pt>
                      <c:pt idx="12048">
                        <c:v>3.5540856481441923</c:v>
                      </c:pt>
                      <c:pt idx="12049">
                        <c:v>3.5543287037056333</c:v>
                      </c:pt>
                      <c:pt idx="12050">
                        <c:v>3.5545717592597983</c:v>
                      </c:pt>
                      <c:pt idx="12051">
                        <c:v>3.5548148148139633</c:v>
                      </c:pt>
                      <c:pt idx="12052">
                        <c:v>3.5550578703681284</c:v>
                      </c:pt>
                      <c:pt idx="12053">
                        <c:v>3.5553009259222934</c:v>
                      </c:pt>
                      <c:pt idx="12054">
                        <c:v>3.5555439814764584</c:v>
                      </c:pt>
                      <c:pt idx="12055">
                        <c:v>3.5557870370378994</c:v>
                      </c:pt>
                      <c:pt idx="12056">
                        <c:v>3.5560300925920645</c:v>
                      </c:pt>
                      <c:pt idx="12057">
                        <c:v>3.5562731481462295</c:v>
                      </c:pt>
                      <c:pt idx="12058">
                        <c:v>3.5565162037003946</c:v>
                      </c:pt>
                      <c:pt idx="12059">
                        <c:v>3.5567592592545596</c:v>
                      </c:pt>
                      <c:pt idx="12060">
                        <c:v>3.5570023148160006</c:v>
                      </c:pt>
                      <c:pt idx="12061">
                        <c:v>3.5572453703701656</c:v>
                      </c:pt>
                      <c:pt idx="12062">
                        <c:v>3.5574884259243307</c:v>
                      </c:pt>
                      <c:pt idx="12063">
                        <c:v>3.5577314814784957</c:v>
                      </c:pt>
                      <c:pt idx="12064">
                        <c:v>3.5579745370326608</c:v>
                      </c:pt>
                      <c:pt idx="12065">
                        <c:v>3.5582175925941018</c:v>
                      </c:pt>
                      <c:pt idx="12066">
                        <c:v>3.5584606481482668</c:v>
                      </c:pt>
                      <c:pt idx="12067">
                        <c:v>3.5587037037024318</c:v>
                      </c:pt>
                      <c:pt idx="12068">
                        <c:v>3.5589467592565969</c:v>
                      </c:pt>
                      <c:pt idx="12069">
                        <c:v>3.5591898148107619</c:v>
                      </c:pt>
                      <c:pt idx="12070">
                        <c:v>3.5594328703722029</c:v>
                      </c:pt>
                      <c:pt idx="12071">
                        <c:v>3.5596759259263679</c:v>
                      </c:pt>
                      <c:pt idx="12072">
                        <c:v>3.559918981480533</c:v>
                      </c:pt>
                      <c:pt idx="12073">
                        <c:v>3.560162037034698</c:v>
                      </c:pt>
                      <c:pt idx="12074">
                        <c:v>3.5604050925888631</c:v>
                      </c:pt>
                      <c:pt idx="12075">
                        <c:v>3.5606481481430281</c:v>
                      </c:pt>
                      <c:pt idx="12076">
                        <c:v>3.5608912037044691</c:v>
                      </c:pt>
                      <c:pt idx="12077">
                        <c:v>3.5611342592586341</c:v>
                      </c:pt>
                      <c:pt idx="12078">
                        <c:v>3.5613773148127992</c:v>
                      </c:pt>
                      <c:pt idx="12079">
                        <c:v>3.5616203703669642</c:v>
                      </c:pt>
                      <c:pt idx="12080">
                        <c:v>3.5618634259211293</c:v>
                      </c:pt>
                      <c:pt idx="12081">
                        <c:v>3.5621064814825703</c:v>
                      </c:pt>
                      <c:pt idx="12082">
                        <c:v>3.562361111106239</c:v>
                      </c:pt>
                      <c:pt idx="12083">
                        <c:v>3.56260416666768</c:v>
                      </c:pt>
                      <c:pt idx="12084">
                        <c:v>3.562847222221845</c:v>
                      </c:pt>
                      <c:pt idx="12085">
                        <c:v>3.5630902777760101</c:v>
                      </c:pt>
                      <c:pt idx="12086">
                        <c:v>3.5633333333301751</c:v>
                      </c:pt>
                      <c:pt idx="12087">
                        <c:v>3.5635763888843401</c:v>
                      </c:pt>
                      <c:pt idx="12088">
                        <c:v>3.5638194444457811</c:v>
                      </c:pt>
                      <c:pt idx="12089">
                        <c:v>3.5640624999999462</c:v>
                      </c:pt>
                      <c:pt idx="12090">
                        <c:v>3.5643055555541112</c:v>
                      </c:pt>
                      <c:pt idx="12091">
                        <c:v>3.5645486111082763</c:v>
                      </c:pt>
                      <c:pt idx="12092">
                        <c:v>3.5647916666624413</c:v>
                      </c:pt>
                      <c:pt idx="12093">
                        <c:v>3.5650347222238823</c:v>
                      </c:pt>
                      <c:pt idx="12094">
                        <c:v>3.5652777777780473</c:v>
                      </c:pt>
                      <c:pt idx="12095">
                        <c:v>3.5655208333322124</c:v>
                      </c:pt>
                      <c:pt idx="12096">
                        <c:v>3.5657638888863774</c:v>
                      </c:pt>
                      <c:pt idx="12097">
                        <c:v>3.5660069444405424</c:v>
                      </c:pt>
                      <c:pt idx="12098">
                        <c:v>3.5662500000019834</c:v>
                      </c:pt>
                      <c:pt idx="12099">
                        <c:v>3.5664930555561485</c:v>
                      </c:pt>
                      <c:pt idx="12100">
                        <c:v>3.5667361111103135</c:v>
                      </c:pt>
                      <c:pt idx="12101">
                        <c:v>3.5669791666644786</c:v>
                      </c:pt>
                      <c:pt idx="12102">
                        <c:v>3.5672222222186436</c:v>
                      </c:pt>
                      <c:pt idx="12103">
                        <c:v>3.5674652777728086</c:v>
                      </c:pt>
                      <c:pt idx="12104">
                        <c:v>3.5677083333342496</c:v>
                      </c:pt>
                      <c:pt idx="12105">
                        <c:v>3.5679513888884147</c:v>
                      </c:pt>
                      <c:pt idx="12106">
                        <c:v>3.5681944444425797</c:v>
                      </c:pt>
                      <c:pt idx="12107">
                        <c:v>3.5684374999967448</c:v>
                      </c:pt>
                      <c:pt idx="12108">
                        <c:v>3.5686805555509098</c:v>
                      </c:pt>
                      <c:pt idx="12109">
                        <c:v>3.5689236111123508</c:v>
                      </c:pt>
                      <c:pt idx="12110">
                        <c:v>3.5691666666665158</c:v>
                      </c:pt>
                      <c:pt idx="12111">
                        <c:v>3.5694097222206809</c:v>
                      </c:pt>
                      <c:pt idx="12112">
                        <c:v>3.5696527777748459</c:v>
                      </c:pt>
                      <c:pt idx="12113">
                        <c:v>3.5698958333290109</c:v>
                      </c:pt>
                      <c:pt idx="12114">
                        <c:v>3.5701388888904519</c:v>
                      </c:pt>
                      <c:pt idx="12115">
                        <c:v>3.570381944444617</c:v>
                      </c:pt>
                      <c:pt idx="12116">
                        <c:v>3.570624999998782</c:v>
                      </c:pt>
                      <c:pt idx="12117">
                        <c:v>3.5708680555529471</c:v>
                      </c:pt>
                      <c:pt idx="12118">
                        <c:v>3.5711111111071121</c:v>
                      </c:pt>
                      <c:pt idx="12119">
                        <c:v>3.5713541666685531</c:v>
                      </c:pt>
                      <c:pt idx="12120">
                        <c:v>3.5715972222227181</c:v>
                      </c:pt>
                      <c:pt idx="12121">
                        <c:v>3.5718402777768832</c:v>
                      </c:pt>
                      <c:pt idx="12122">
                        <c:v>3.5720833333310482</c:v>
                      </c:pt>
                      <c:pt idx="12123">
                        <c:v>3.5723263888852133</c:v>
                      </c:pt>
                      <c:pt idx="12124">
                        <c:v>3.5725694444393783</c:v>
                      </c:pt>
                      <c:pt idx="12125">
                        <c:v>3.5728125000008193</c:v>
                      </c:pt>
                      <c:pt idx="12126">
                        <c:v>3.5730555555549843</c:v>
                      </c:pt>
                      <c:pt idx="12127">
                        <c:v>3.5732986111091494</c:v>
                      </c:pt>
                      <c:pt idx="12128">
                        <c:v>3.5735416666633144</c:v>
                      </c:pt>
                      <c:pt idx="12129">
                        <c:v>3.5737847222174794</c:v>
                      </c:pt>
                      <c:pt idx="12130">
                        <c:v>3.5740393518484241</c:v>
                      </c:pt>
                      <c:pt idx="12131">
                        <c:v>3.5742824074025892</c:v>
                      </c:pt>
                      <c:pt idx="12132">
                        <c:v>3.5745254629640302</c:v>
                      </c:pt>
                      <c:pt idx="12133">
                        <c:v>3.5747685185181952</c:v>
                      </c:pt>
                      <c:pt idx="12134">
                        <c:v>3.5750115740723603</c:v>
                      </c:pt>
                      <c:pt idx="12135">
                        <c:v>3.5752546296265253</c:v>
                      </c:pt>
                      <c:pt idx="12136">
                        <c:v>3.5754976851806903</c:v>
                      </c:pt>
                      <c:pt idx="12137">
                        <c:v>3.5757407407421313</c:v>
                      </c:pt>
                      <c:pt idx="12138">
                        <c:v>3.5759837962962964</c:v>
                      </c:pt>
                      <c:pt idx="12139">
                        <c:v>3.5762268518504614</c:v>
                      </c:pt>
                      <c:pt idx="12140">
                        <c:v>3.5764699074046264</c:v>
                      </c:pt>
                      <c:pt idx="12141">
                        <c:v>3.5767129629587915</c:v>
                      </c:pt>
                      <c:pt idx="12142">
                        <c:v>3.5769560185202325</c:v>
                      </c:pt>
                      <c:pt idx="12143">
                        <c:v>3.5771990740743975</c:v>
                      </c:pt>
                      <c:pt idx="12144">
                        <c:v>3.5774421296285626</c:v>
                      </c:pt>
                      <c:pt idx="12145">
                        <c:v>3.5776851851827276</c:v>
                      </c:pt>
                      <c:pt idx="12146">
                        <c:v>3.5779282407368926</c:v>
                      </c:pt>
                      <c:pt idx="12147">
                        <c:v>3.5781712962983336</c:v>
                      </c:pt>
                      <c:pt idx="12148">
                        <c:v>3.5784143518524987</c:v>
                      </c:pt>
                      <c:pt idx="12149">
                        <c:v>3.5786574074066637</c:v>
                      </c:pt>
                      <c:pt idx="12150">
                        <c:v>3.5789004629608288</c:v>
                      </c:pt>
                      <c:pt idx="12151">
                        <c:v>3.5791435185149938</c:v>
                      </c:pt>
                      <c:pt idx="12152">
                        <c:v>3.5793865740691588</c:v>
                      </c:pt>
                      <c:pt idx="12153">
                        <c:v>3.5796296296305998</c:v>
                      </c:pt>
                      <c:pt idx="12154">
                        <c:v>3.5798726851847649</c:v>
                      </c:pt>
                      <c:pt idx="12155">
                        <c:v>3.5801157407389299</c:v>
                      </c:pt>
                      <c:pt idx="12156">
                        <c:v>3.5803587962930949</c:v>
                      </c:pt>
                      <c:pt idx="12157">
                        <c:v>3.58060185184726</c:v>
                      </c:pt>
                      <c:pt idx="12158">
                        <c:v>3.580844907408701</c:v>
                      </c:pt>
                      <c:pt idx="12159">
                        <c:v>3.581087962962866</c:v>
                      </c:pt>
                      <c:pt idx="12160">
                        <c:v>3.5813310185170311</c:v>
                      </c:pt>
                      <c:pt idx="12161">
                        <c:v>3.5815740740711961</c:v>
                      </c:pt>
                      <c:pt idx="12162">
                        <c:v>3.5818171296253611</c:v>
                      </c:pt>
                      <c:pt idx="12163">
                        <c:v>3.5820601851868021</c:v>
                      </c:pt>
                      <c:pt idx="12164">
                        <c:v>3.5823032407409672</c:v>
                      </c:pt>
                      <c:pt idx="12165">
                        <c:v>3.5825462962951322</c:v>
                      </c:pt>
                      <c:pt idx="12166">
                        <c:v>3.5827893518492973</c:v>
                      </c:pt>
                      <c:pt idx="12167">
                        <c:v>3.5830324074034623</c:v>
                      </c:pt>
                      <c:pt idx="12168">
                        <c:v>3.5832754629649033</c:v>
                      </c:pt>
                      <c:pt idx="12169">
                        <c:v>3.5835185185190683</c:v>
                      </c:pt>
                      <c:pt idx="12170">
                        <c:v>3.5837615740732334</c:v>
                      </c:pt>
                      <c:pt idx="12171">
                        <c:v>3.5840046296273984</c:v>
                      </c:pt>
                      <c:pt idx="12172">
                        <c:v>3.5842476851815634</c:v>
                      </c:pt>
                      <c:pt idx="12173">
                        <c:v>3.5844907407357285</c:v>
                      </c:pt>
                      <c:pt idx="12174">
                        <c:v>3.5847337962971695</c:v>
                      </c:pt>
                      <c:pt idx="12175">
                        <c:v>3.5849768518513345</c:v>
                      </c:pt>
                      <c:pt idx="12176">
                        <c:v>3.5852199074054996</c:v>
                      </c:pt>
                      <c:pt idx="12177">
                        <c:v>3.5854629629596646</c:v>
                      </c:pt>
                      <c:pt idx="12178">
                        <c:v>3.5857060185138296</c:v>
                      </c:pt>
                      <c:pt idx="12179">
                        <c:v>3.5859606481447743</c:v>
                      </c:pt>
                      <c:pt idx="12180">
                        <c:v>3.5862037036989394</c:v>
                      </c:pt>
                      <c:pt idx="12181">
                        <c:v>3.5864467592603804</c:v>
                      </c:pt>
                      <c:pt idx="12182">
                        <c:v>3.5866898148145454</c:v>
                      </c:pt>
                      <c:pt idx="12183">
                        <c:v>3.5869328703687104</c:v>
                      </c:pt>
                      <c:pt idx="12184">
                        <c:v>3.5871759259228755</c:v>
                      </c:pt>
                      <c:pt idx="12185">
                        <c:v>3.5874189814770405</c:v>
                      </c:pt>
                      <c:pt idx="12186">
                        <c:v>3.5876620370384815</c:v>
                      </c:pt>
                      <c:pt idx="12187">
                        <c:v>3.5879050925926466</c:v>
                      </c:pt>
                      <c:pt idx="12188">
                        <c:v>3.5881481481468116</c:v>
                      </c:pt>
                      <c:pt idx="12189">
                        <c:v>3.5883912037009766</c:v>
                      </c:pt>
                      <c:pt idx="12190">
                        <c:v>3.5886342592551417</c:v>
                      </c:pt>
                      <c:pt idx="12191">
                        <c:v>3.5888773148165827</c:v>
                      </c:pt>
                      <c:pt idx="12192">
                        <c:v>3.5891203703707477</c:v>
                      </c:pt>
                      <c:pt idx="12193">
                        <c:v>3.5893634259249128</c:v>
                      </c:pt>
                      <c:pt idx="12194">
                        <c:v>3.5896064814790778</c:v>
                      </c:pt>
                      <c:pt idx="12195">
                        <c:v>3.5898495370332428</c:v>
                      </c:pt>
                      <c:pt idx="12196">
                        <c:v>3.5900925925946838</c:v>
                      </c:pt>
                      <c:pt idx="12197">
                        <c:v>3.5903356481488489</c:v>
                      </c:pt>
                      <c:pt idx="12198">
                        <c:v>3.5905787037030139</c:v>
                      </c:pt>
                      <c:pt idx="12199">
                        <c:v>3.5908217592571789</c:v>
                      </c:pt>
                      <c:pt idx="12200">
                        <c:v>3.591064814811344</c:v>
                      </c:pt>
                      <c:pt idx="12201">
                        <c:v>3.591307870365509</c:v>
                      </c:pt>
                      <c:pt idx="12202">
                        <c:v>3.59155092592695</c:v>
                      </c:pt>
                      <c:pt idx="12203">
                        <c:v>3.5917939814811151</c:v>
                      </c:pt>
                      <c:pt idx="12204">
                        <c:v>3.5920370370352801</c:v>
                      </c:pt>
                      <c:pt idx="12205">
                        <c:v>3.5922800925894451</c:v>
                      </c:pt>
                      <c:pt idx="12206">
                        <c:v>3.5925231481436102</c:v>
                      </c:pt>
                      <c:pt idx="12207">
                        <c:v>3.5927662037050512</c:v>
                      </c:pt>
                      <c:pt idx="12208">
                        <c:v>3.5930092592592162</c:v>
                      </c:pt>
                      <c:pt idx="12209">
                        <c:v>3.5932523148133813</c:v>
                      </c:pt>
                      <c:pt idx="12210">
                        <c:v>3.5934953703675463</c:v>
                      </c:pt>
                      <c:pt idx="12211">
                        <c:v>3.5937384259217113</c:v>
                      </c:pt>
                      <c:pt idx="12212">
                        <c:v>3.5939814814831523</c:v>
                      </c:pt>
                      <c:pt idx="12213">
                        <c:v>3.5942245370373174</c:v>
                      </c:pt>
                      <c:pt idx="12214">
                        <c:v>3.5944675925914824</c:v>
                      </c:pt>
                      <c:pt idx="12215">
                        <c:v>3.5947106481456474</c:v>
                      </c:pt>
                      <c:pt idx="12216">
                        <c:v>3.5949537036998125</c:v>
                      </c:pt>
                      <c:pt idx="12217">
                        <c:v>3.5951967592612535</c:v>
                      </c:pt>
                      <c:pt idx="12218">
                        <c:v>3.5954398148154185</c:v>
                      </c:pt>
                      <c:pt idx="12219">
                        <c:v>3.5956828703695836</c:v>
                      </c:pt>
                      <c:pt idx="12220">
                        <c:v>3.5959259259237486</c:v>
                      </c:pt>
                      <c:pt idx="12221">
                        <c:v>3.5961689814779136</c:v>
                      </c:pt>
                      <c:pt idx="12222">
                        <c:v>3.5964120370320787</c:v>
                      </c:pt>
                      <c:pt idx="12223">
                        <c:v>3.5966550925935197</c:v>
                      </c:pt>
                      <c:pt idx="12224">
                        <c:v>3.5968981481476847</c:v>
                      </c:pt>
                      <c:pt idx="12225">
                        <c:v>3.5971412037018498</c:v>
                      </c:pt>
                      <c:pt idx="12226">
                        <c:v>3.5973842592560148</c:v>
                      </c:pt>
                      <c:pt idx="12227">
                        <c:v>3.5976388888869595</c:v>
                      </c:pt>
                      <c:pt idx="12228">
                        <c:v>3.5978819444411245</c:v>
                      </c:pt>
                      <c:pt idx="12229">
                        <c:v>3.5981249999952896</c:v>
                      </c:pt>
                      <c:pt idx="12230">
                        <c:v>3.5983680555567306</c:v>
                      </c:pt>
                      <c:pt idx="12231">
                        <c:v>3.5986111111108956</c:v>
                      </c:pt>
                      <c:pt idx="12232">
                        <c:v>3.5988541666650606</c:v>
                      </c:pt>
                      <c:pt idx="12233">
                        <c:v>3.5990972222192257</c:v>
                      </c:pt>
                      <c:pt idx="12234">
                        <c:v>3.5993402777733907</c:v>
                      </c:pt>
                      <c:pt idx="12235">
                        <c:v>3.5995833333348317</c:v>
                      </c:pt>
                      <c:pt idx="12236">
                        <c:v>3.5998263888889968</c:v>
                      </c:pt>
                      <c:pt idx="12237">
                        <c:v>3.6000694444431618</c:v>
                      </c:pt>
                      <c:pt idx="12238">
                        <c:v>3.6003124999973268</c:v>
                      </c:pt>
                      <c:pt idx="12239">
                        <c:v>3.6005555555514919</c:v>
                      </c:pt>
                      <c:pt idx="12240">
                        <c:v>3.6007986111129329</c:v>
                      </c:pt>
                      <c:pt idx="12241">
                        <c:v>3.6010416666670979</c:v>
                      </c:pt>
                      <c:pt idx="12242">
                        <c:v>3.6012847222212629</c:v>
                      </c:pt>
                      <c:pt idx="12243">
                        <c:v>3.601527777775428</c:v>
                      </c:pt>
                      <c:pt idx="12244">
                        <c:v>3.601770833329593</c:v>
                      </c:pt>
                      <c:pt idx="12245">
                        <c:v>3.6020138888837581</c:v>
                      </c:pt>
                      <c:pt idx="12246">
                        <c:v>3.6022569444451991</c:v>
                      </c:pt>
                      <c:pt idx="12247">
                        <c:v>3.6024999999993641</c:v>
                      </c:pt>
                      <c:pt idx="12248">
                        <c:v>3.6027430555535291</c:v>
                      </c:pt>
                      <c:pt idx="12249">
                        <c:v>3.6029861111076942</c:v>
                      </c:pt>
                      <c:pt idx="12250">
                        <c:v>3.6032291666618592</c:v>
                      </c:pt>
                      <c:pt idx="12251">
                        <c:v>3.6034722222233002</c:v>
                      </c:pt>
                      <c:pt idx="12252">
                        <c:v>3.6037152777774653</c:v>
                      </c:pt>
                      <c:pt idx="12253">
                        <c:v>3.6039583333316303</c:v>
                      </c:pt>
                      <c:pt idx="12254">
                        <c:v>3.6042013888857953</c:v>
                      </c:pt>
                      <c:pt idx="12255">
                        <c:v>3.6044444444399604</c:v>
                      </c:pt>
                      <c:pt idx="12256">
                        <c:v>3.6046875000014014</c:v>
                      </c:pt>
                      <c:pt idx="12257">
                        <c:v>3.6049305555555664</c:v>
                      </c:pt>
                      <c:pt idx="12258">
                        <c:v>3.6051736111097314</c:v>
                      </c:pt>
                      <c:pt idx="12259">
                        <c:v>3.6054166666638965</c:v>
                      </c:pt>
                      <c:pt idx="12260">
                        <c:v>3.6056597222180615</c:v>
                      </c:pt>
                      <c:pt idx="12261">
                        <c:v>3.6059027777795025</c:v>
                      </c:pt>
                      <c:pt idx="12262">
                        <c:v>3.6061458333336676</c:v>
                      </c:pt>
                      <c:pt idx="12263">
                        <c:v>3.6063888888878326</c:v>
                      </c:pt>
                      <c:pt idx="12264">
                        <c:v>3.6066319444419976</c:v>
                      </c:pt>
                      <c:pt idx="12265">
                        <c:v>3.6068749999961627</c:v>
                      </c:pt>
                      <c:pt idx="12266">
                        <c:v>3.6071180555576037</c:v>
                      </c:pt>
                      <c:pt idx="12267">
                        <c:v>3.6073611111117687</c:v>
                      </c:pt>
                      <c:pt idx="12268">
                        <c:v>3.6076041666659338</c:v>
                      </c:pt>
                      <c:pt idx="12269">
                        <c:v>3.6078472222200988</c:v>
                      </c:pt>
                      <c:pt idx="12270">
                        <c:v>3.6080902777742638</c:v>
                      </c:pt>
                      <c:pt idx="12271">
                        <c:v>3.6083333333284289</c:v>
                      </c:pt>
                      <c:pt idx="12272">
                        <c:v>3.6085763888898699</c:v>
                      </c:pt>
                      <c:pt idx="12273">
                        <c:v>3.6088194444440349</c:v>
                      </c:pt>
                      <c:pt idx="12274">
                        <c:v>3.6090624999981999</c:v>
                      </c:pt>
                      <c:pt idx="12275">
                        <c:v>3.6093171296291446</c:v>
                      </c:pt>
                      <c:pt idx="12276">
                        <c:v>3.6095601851833097</c:v>
                      </c:pt>
                      <c:pt idx="12277">
                        <c:v>3.6098032407374747</c:v>
                      </c:pt>
                      <c:pt idx="12278">
                        <c:v>3.6100462962916398</c:v>
                      </c:pt>
                      <c:pt idx="12279">
                        <c:v>3.6102893518530808</c:v>
                      </c:pt>
                      <c:pt idx="12280">
                        <c:v>3.6105324074072458</c:v>
                      </c:pt>
                      <c:pt idx="12281">
                        <c:v>3.6107754629614108</c:v>
                      </c:pt>
                      <c:pt idx="12282">
                        <c:v>3.6110185185155759</c:v>
                      </c:pt>
                      <c:pt idx="12283">
                        <c:v>3.6112615740697409</c:v>
                      </c:pt>
                      <c:pt idx="12284">
                        <c:v>3.6115046296311819</c:v>
                      </c:pt>
                      <c:pt idx="12285">
                        <c:v>3.6117476851853469</c:v>
                      </c:pt>
                      <c:pt idx="12286">
                        <c:v>3.611990740739512</c:v>
                      </c:pt>
                      <c:pt idx="12287">
                        <c:v>3.612233796293677</c:v>
                      </c:pt>
                      <c:pt idx="12288">
                        <c:v>3.6124768518478421</c:v>
                      </c:pt>
                      <c:pt idx="12289">
                        <c:v>3.6127199074092831</c:v>
                      </c:pt>
                      <c:pt idx="12290">
                        <c:v>3.6129629629634481</c:v>
                      </c:pt>
                      <c:pt idx="12291">
                        <c:v>3.6132060185176131</c:v>
                      </c:pt>
                      <c:pt idx="12292">
                        <c:v>3.6134490740717782</c:v>
                      </c:pt>
                      <c:pt idx="12293">
                        <c:v>3.6136921296259432</c:v>
                      </c:pt>
                      <c:pt idx="12294">
                        <c:v>3.6139351851801083</c:v>
                      </c:pt>
                      <c:pt idx="12295">
                        <c:v>3.6141782407415493</c:v>
                      </c:pt>
                      <c:pt idx="12296">
                        <c:v>3.6144212962957143</c:v>
                      </c:pt>
                      <c:pt idx="12297">
                        <c:v>3.6146643518498793</c:v>
                      </c:pt>
                      <c:pt idx="12298">
                        <c:v>3.6149074074040444</c:v>
                      </c:pt>
                      <c:pt idx="12299">
                        <c:v>3.6151504629582094</c:v>
                      </c:pt>
                      <c:pt idx="12300">
                        <c:v>3.6153935185196504</c:v>
                      </c:pt>
                      <c:pt idx="12301">
                        <c:v>3.6156365740738154</c:v>
                      </c:pt>
                      <c:pt idx="12302">
                        <c:v>3.6158796296279805</c:v>
                      </c:pt>
                      <c:pt idx="12303">
                        <c:v>3.6161226851821455</c:v>
                      </c:pt>
                      <c:pt idx="12304">
                        <c:v>3.6163657407363106</c:v>
                      </c:pt>
                      <c:pt idx="12305">
                        <c:v>3.6166087962977516</c:v>
                      </c:pt>
                      <c:pt idx="12306">
                        <c:v>3.6168518518519166</c:v>
                      </c:pt>
                      <c:pt idx="12307">
                        <c:v>3.6170949074060816</c:v>
                      </c:pt>
                      <c:pt idx="12308">
                        <c:v>3.6173379629602467</c:v>
                      </c:pt>
                      <c:pt idx="12309">
                        <c:v>3.6175810185144117</c:v>
                      </c:pt>
                      <c:pt idx="12310">
                        <c:v>3.6178240740758527</c:v>
                      </c:pt>
                      <c:pt idx="12311">
                        <c:v>3.6180671296300178</c:v>
                      </c:pt>
                      <c:pt idx="12312">
                        <c:v>3.6183101851841828</c:v>
                      </c:pt>
                      <c:pt idx="12313">
                        <c:v>3.6185532407383478</c:v>
                      </c:pt>
                      <c:pt idx="12314">
                        <c:v>3.6187962962925129</c:v>
                      </c:pt>
                      <c:pt idx="12315">
                        <c:v>3.6190393518539539</c:v>
                      </c:pt>
                      <c:pt idx="12316">
                        <c:v>3.6192824074081189</c:v>
                      </c:pt>
                      <c:pt idx="12317">
                        <c:v>3.6195254629622839</c:v>
                      </c:pt>
                      <c:pt idx="12318">
                        <c:v>3.619768518516449</c:v>
                      </c:pt>
                      <c:pt idx="12319">
                        <c:v>3.620011574070614</c:v>
                      </c:pt>
                      <c:pt idx="12320">
                        <c:v>3.6202546296247791</c:v>
                      </c:pt>
                      <c:pt idx="12321">
                        <c:v>3.6204976851862201</c:v>
                      </c:pt>
                      <c:pt idx="12322">
                        <c:v>3.6207407407403851</c:v>
                      </c:pt>
                      <c:pt idx="12323">
                        <c:v>3.6209953703713298</c:v>
                      </c:pt>
                      <c:pt idx="12324">
                        <c:v>3.6212384259254948</c:v>
                      </c:pt>
                      <c:pt idx="12325">
                        <c:v>3.6214814814796599</c:v>
                      </c:pt>
                      <c:pt idx="12326">
                        <c:v>3.6217245370338249</c:v>
                      </c:pt>
                      <c:pt idx="12327">
                        <c:v>3.6219675925879899</c:v>
                      </c:pt>
                      <c:pt idx="12328">
                        <c:v>3.6222106481494309</c:v>
                      </c:pt>
                      <c:pt idx="12329">
                        <c:v>3.622453703703596</c:v>
                      </c:pt>
                      <c:pt idx="12330">
                        <c:v>3.622696759257761</c:v>
                      </c:pt>
                      <c:pt idx="12331">
                        <c:v>3.6229398148119261</c:v>
                      </c:pt>
                      <c:pt idx="12332">
                        <c:v>3.6231828703660911</c:v>
                      </c:pt>
                      <c:pt idx="12333">
                        <c:v>3.6234259259275321</c:v>
                      </c:pt>
                      <c:pt idx="12334">
                        <c:v>3.6236689814816971</c:v>
                      </c:pt>
                      <c:pt idx="12335">
                        <c:v>3.6239120370358622</c:v>
                      </c:pt>
                      <c:pt idx="12336">
                        <c:v>3.6241550925900272</c:v>
                      </c:pt>
                      <c:pt idx="12337">
                        <c:v>3.6243981481441923</c:v>
                      </c:pt>
                      <c:pt idx="12338">
                        <c:v>3.6246412037056333</c:v>
                      </c:pt>
                      <c:pt idx="12339">
                        <c:v>3.6248842592597983</c:v>
                      </c:pt>
                      <c:pt idx="12340">
                        <c:v>3.6251273148139633</c:v>
                      </c:pt>
                      <c:pt idx="12341">
                        <c:v>3.6253703703681284</c:v>
                      </c:pt>
                      <c:pt idx="12342">
                        <c:v>3.6256134259222934</c:v>
                      </c:pt>
                      <c:pt idx="12343">
                        <c:v>3.6258564814764584</c:v>
                      </c:pt>
                      <c:pt idx="12344">
                        <c:v>3.6260995370378994</c:v>
                      </c:pt>
                      <c:pt idx="12345">
                        <c:v>3.6263425925920645</c:v>
                      </c:pt>
                      <c:pt idx="12346">
                        <c:v>3.6265856481462295</c:v>
                      </c:pt>
                      <c:pt idx="12347">
                        <c:v>3.6268287037003946</c:v>
                      </c:pt>
                      <c:pt idx="12348">
                        <c:v>3.6270717592545596</c:v>
                      </c:pt>
                      <c:pt idx="12349">
                        <c:v>3.6273148148160006</c:v>
                      </c:pt>
                      <c:pt idx="12350">
                        <c:v>3.6275578703701656</c:v>
                      </c:pt>
                      <c:pt idx="12351">
                        <c:v>3.6278009259243307</c:v>
                      </c:pt>
                      <c:pt idx="12352">
                        <c:v>3.6280439814784957</c:v>
                      </c:pt>
                      <c:pt idx="12353">
                        <c:v>3.6282870370326608</c:v>
                      </c:pt>
                      <c:pt idx="12354">
                        <c:v>3.6285300925941018</c:v>
                      </c:pt>
                      <c:pt idx="12355">
                        <c:v>3.6287731481482668</c:v>
                      </c:pt>
                      <c:pt idx="12356">
                        <c:v>3.6290162037024318</c:v>
                      </c:pt>
                      <c:pt idx="12357">
                        <c:v>3.6292592592565969</c:v>
                      </c:pt>
                      <c:pt idx="12358">
                        <c:v>3.6295023148107619</c:v>
                      </c:pt>
                      <c:pt idx="12359">
                        <c:v>3.6297453703722029</c:v>
                      </c:pt>
                      <c:pt idx="12360">
                        <c:v>3.6299884259263679</c:v>
                      </c:pt>
                      <c:pt idx="12361">
                        <c:v>3.630231481480533</c:v>
                      </c:pt>
                      <c:pt idx="12362">
                        <c:v>3.630474537034698</c:v>
                      </c:pt>
                      <c:pt idx="12363">
                        <c:v>3.6307175925888631</c:v>
                      </c:pt>
                      <c:pt idx="12364">
                        <c:v>3.6309606481430281</c:v>
                      </c:pt>
                      <c:pt idx="12365">
                        <c:v>3.6312037037044691</c:v>
                      </c:pt>
                      <c:pt idx="12366">
                        <c:v>3.6314467592586341</c:v>
                      </c:pt>
                      <c:pt idx="12367">
                        <c:v>3.6316898148127992</c:v>
                      </c:pt>
                      <c:pt idx="12368">
                        <c:v>3.6319328703669642</c:v>
                      </c:pt>
                      <c:pt idx="12369">
                        <c:v>3.6321759259211293</c:v>
                      </c:pt>
                      <c:pt idx="12370">
                        <c:v>3.6324189814825703</c:v>
                      </c:pt>
                      <c:pt idx="12371">
                        <c:v>3.632673611106239</c:v>
                      </c:pt>
                      <c:pt idx="12372">
                        <c:v>3.63291666666768</c:v>
                      </c:pt>
                      <c:pt idx="12373">
                        <c:v>3.633159722221845</c:v>
                      </c:pt>
                      <c:pt idx="12374">
                        <c:v>3.6334027777760101</c:v>
                      </c:pt>
                      <c:pt idx="12375">
                        <c:v>3.6336458333301751</c:v>
                      </c:pt>
                      <c:pt idx="12376">
                        <c:v>3.6338888888843401</c:v>
                      </c:pt>
                      <c:pt idx="12377">
                        <c:v>3.6341319444457811</c:v>
                      </c:pt>
                      <c:pt idx="12378">
                        <c:v>3.6343749999999462</c:v>
                      </c:pt>
                      <c:pt idx="12379">
                        <c:v>3.6346180555541112</c:v>
                      </c:pt>
                      <c:pt idx="12380">
                        <c:v>3.6348611111082763</c:v>
                      </c:pt>
                      <c:pt idx="12381">
                        <c:v>3.6351041666624413</c:v>
                      </c:pt>
                      <c:pt idx="12382">
                        <c:v>3.6353472222238823</c:v>
                      </c:pt>
                      <c:pt idx="12383">
                        <c:v>3.6355902777780473</c:v>
                      </c:pt>
                      <c:pt idx="12384">
                        <c:v>3.6358333333322124</c:v>
                      </c:pt>
                      <c:pt idx="12385">
                        <c:v>3.6360763888863774</c:v>
                      </c:pt>
                      <c:pt idx="12386">
                        <c:v>3.6363194444405424</c:v>
                      </c:pt>
                      <c:pt idx="12387">
                        <c:v>3.6365625000019834</c:v>
                      </c:pt>
                      <c:pt idx="12388">
                        <c:v>3.6368055555561485</c:v>
                      </c:pt>
                      <c:pt idx="12389">
                        <c:v>3.6370486111103135</c:v>
                      </c:pt>
                      <c:pt idx="12390">
                        <c:v>3.6372916666644786</c:v>
                      </c:pt>
                      <c:pt idx="12391">
                        <c:v>3.6375347222186436</c:v>
                      </c:pt>
                      <c:pt idx="12392">
                        <c:v>3.6377777777728086</c:v>
                      </c:pt>
                      <c:pt idx="12393">
                        <c:v>3.6380208333342496</c:v>
                      </c:pt>
                      <c:pt idx="12394">
                        <c:v>3.6382638888884147</c:v>
                      </c:pt>
                      <c:pt idx="12395">
                        <c:v>3.6385069444425797</c:v>
                      </c:pt>
                      <c:pt idx="12396">
                        <c:v>3.6387499999967448</c:v>
                      </c:pt>
                      <c:pt idx="12397">
                        <c:v>3.6389930555509098</c:v>
                      </c:pt>
                      <c:pt idx="12398">
                        <c:v>3.6392361111123508</c:v>
                      </c:pt>
                      <c:pt idx="12399">
                        <c:v>3.6394791666665158</c:v>
                      </c:pt>
                      <c:pt idx="12400">
                        <c:v>3.6397222222206809</c:v>
                      </c:pt>
                      <c:pt idx="12401">
                        <c:v>3.6399652777748459</c:v>
                      </c:pt>
                      <c:pt idx="12402">
                        <c:v>3.6402083333290109</c:v>
                      </c:pt>
                      <c:pt idx="12403">
                        <c:v>3.6404513888904519</c:v>
                      </c:pt>
                      <c:pt idx="12404">
                        <c:v>3.640694444444617</c:v>
                      </c:pt>
                      <c:pt idx="12405">
                        <c:v>3.640937499998782</c:v>
                      </c:pt>
                      <c:pt idx="12406">
                        <c:v>3.6411805555529471</c:v>
                      </c:pt>
                      <c:pt idx="12407">
                        <c:v>3.6414236111071121</c:v>
                      </c:pt>
                      <c:pt idx="12408">
                        <c:v>3.6416666666685531</c:v>
                      </c:pt>
                      <c:pt idx="12409">
                        <c:v>3.6419097222227181</c:v>
                      </c:pt>
                      <c:pt idx="12410">
                        <c:v>3.6421527777768832</c:v>
                      </c:pt>
                      <c:pt idx="12411">
                        <c:v>3.6423958333310482</c:v>
                      </c:pt>
                      <c:pt idx="12412">
                        <c:v>3.6426388888852133</c:v>
                      </c:pt>
                      <c:pt idx="12413">
                        <c:v>3.6428819444393783</c:v>
                      </c:pt>
                      <c:pt idx="12414">
                        <c:v>3.6431250000008193</c:v>
                      </c:pt>
                      <c:pt idx="12415">
                        <c:v>3.6433680555549843</c:v>
                      </c:pt>
                      <c:pt idx="12416">
                        <c:v>3.6436111111091494</c:v>
                      </c:pt>
                      <c:pt idx="12417">
                        <c:v>3.6438541666633144</c:v>
                      </c:pt>
                      <c:pt idx="12418">
                        <c:v>3.6440972222174794</c:v>
                      </c:pt>
                      <c:pt idx="12419">
                        <c:v>3.6443402777789204</c:v>
                      </c:pt>
                      <c:pt idx="12420">
                        <c:v>3.6445949074025892</c:v>
                      </c:pt>
                      <c:pt idx="12421">
                        <c:v>3.6448379629640302</c:v>
                      </c:pt>
                      <c:pt idx="12422">
                        <c:v>3.6450810185181952</c:v>
                      </c:pt>
                      <c:pt idx="12423">
                        <c:v>3.6453240740723603</c:v>
                      </c:pt>
                      <c:pt idx="12424">
                        <c:v>3.6455671296265253</c:v>
                      </c:pt>
                      <c:pt idx="12425">
                        <c:v>3.6458101851806903</c:v>
                      </c:pt>
                      <c:pt idx="12426">
                        <c:v>3.6460532407421313</c:v>
                      </c:pt>
                      <c:pt idx="12427">
                        <c:v>3.6462962962962964</c:v>
                      </c:pt>
                      <c:pt idx="12428">
                        <c:v>3.6465393518504614</c:v>
                      </c:pt>
                      <c:pt idx="12429">
                        <c:v>3.6467824074046264</c:v>
                      </c:pt>
                      <c:pt idx="12430">
                        <c:v>3.6470254629587915</c:v>
                      </c:pt>
                      <c:pt idx="12431">
                        <c:v>3.6472685185202325</c:v>
                      </c:pt>
                      <c:pt idx="12432">
                        <c:v>3.6475115740743975</c:v>
                      </c:pt>
                      <c:pt idx="12433">
                        <c:v>3.6477546296285626</c:v>
                      </c:pt>
                      <c:pt idx="12434">
                        <c:v>3.6479976851827276</c:v>
                      </c:pt>
                      <c:pt idx="12435">
                        <c:v>3.6482407407368926</c:v>
                      </c:pt>
                      <c:pt idx="12436">
                        <c:v>3.6484837962983336</c:v>
                      </c:pt>
                      <c:pt idx="12437">
                        <c:v>3.6487268518524987</c:v>
                      </c:pt>
                      <c:pt idx="12438">
                        <c:v>3.6489699074066637</c:v>
                      </c:pt>
                      <c:pt idx="12439">
                        <c:v>3.6492129629608288</c:v>
                      </c:pt>
                      <c:pt idx="12440">
                        <c:v>3.6494560185149938</c:v>
                      </c:pt>
                      <c:pt idx="12441">
                        <c:v>3.6496990740691588</c:v>
                      </c:pt>
                      <c:pt idx="12442">
                        <c:v>3.6499421296305998</c:v>
                      </c:pt>
                      <c:pt idx="12443">
                        <c:v>3.6501851851847649</c:v>
                      </c:pt>
                      <c:pt idx="12444">
                        <c:v>3.6504282407389299</c:v>
                      </c:pt>
                      <c:pt idx="12445">
                        <c:v>3.6506712962930949</c:v>
                      </c:pt>
                      <c:pt idx="12446">
                        <c:v>3.65091435184726</c:v>
                      </c:pt>
                      <c:pt idx="12447">
                        <c:v>3.651157407408701</c:v>
                      </c:pt>
                      <c:pt idx="12448">
                        <c:v>3.651400462962866</c:v>
                      </c:pt>
                      <c:pt idx="12449">
                        <c:v>3.6516435185170311</c:v>
                      </c:pt>
                      <c:pt idx="12450">
                        <c:v>3.6518865740711961</c:v>
                      </c:pt>
                      <c:pt idx="12451">
                        <c:v>3.6521296296253611</c:v>
                      </c:pt>
                      <c:pt idx="12452">
                        <c:v>3.6523726851868021</c:v>
                      </c:pt>
                      <c:pt idx="12453">
                        <c:v>3.6526157407409672</c:v>
                      </c:pt>
                      <c:pt idx="12454">
                        <c:v>3.6528587962951322</c:v>
                      </c:pt>
                      <c:pt idx="12455">
                        <c:v>3.6531018518492973</c:v>
                      </c:pt>
                      <c:pt idx="12456">
                        <c:v>3.6533449074034623</c:v>
                      </c:pt>
                      <c:pt idx="12457">
                        <c:v>3.6535879629649033</c:v>
                      </c:pt>
                      <c:pt idx="12458">
                        <c:v>3.6538310185190683</c:v>
                      </c:pt>
                      <c:pt idx="12459">
                        <c:v>3.6540740740732334</c:v>
                      </c:pt>
                      <c:pt idx="12460">
                        <c:v>3.6543171296273984</c:v>
                      </c:pt>
                      <c:pt idx="12461">
                        <c:v>3.6545601851815634</c:v>
                      </c:pt>
                      <c:pt idx="12462">
                        <c:v>3.6548032407357285</c:v>
                      </c:pt>
                      <c:pt idx="12463">
                        <c:v>3.6550462962971695</c:v>
                      </c:pt>
                      <c:pt idx="12464">
                        <c:v>3.6552893518513345</c:v>
                      </c:pt>
                      <c:pt idx="12465">
                        <c:v>3.6555324074054996</c:v>
                      </c:pt>
                      <c:pt idx="12466">
                        <c:v>3.6557754629596646</c:v>
                      </c:pt>
                      <c:pt idx="12467">
                        <c:v>3.6560300925906093</c:v>
                      </c:pt>
                      <c:pt idx="12468">
                        <c:v>3.6562731481447743</c:v>
                      </c:pt>
                      <c:pt idx="12469">
                        <c:v>3.6565162036989394</c:v>
                      </c:pt>
                      <c:pt idx="12470">
                        <c:v>3.6567592592603804</c:v>
                      </c:pt>
                      <c:pt idx="12471">
                        <c:v>3.6570023148145454</c:v>
                      </c:pt>
                      <c:pt idx="12472">
                        <c:v>3.6572453703687104</c:v>
                      </c:pt>
                      <c:pt idx="12473">
                        <c:v>3.6574884259228755</c:v>
                      </c:pt>
                      <c:pt idx="12474">
                        <c:v>3.6577314814770405</c:v>
                      </c:pt>
                      <c:pt idx="12475">
                        <c:v>3.6579745370384815</c:v>
                      </c:pt>
                      <c:pt idx="12476">
                        <c:v>3.6582175925926466</c:v>
                      </c:pt>
                      <c:pt idx="12477">
                        <c:v>3.6584606481468116</c:v>
                      </c:pt>
                      <c:pt idx="12478">
                        <c:v>3.6587037037009766</c:v>
                      </c:pt>
                      <c:pt idx="12479">
                        <c:v>3.6589467592551417</c:v>
                      </c:pt>
                      <c:pt idx="12480">
                        <c:v>3.6591898148165827</c:v>
                      </c:pt>
                      <c:pt idx="12481">
                        <c:v>3.6594328703707477</c:v>
                      </c:pt>
                      <c:pt idx="12482">
                        <c:v>3.6596759259249128</c:v>
                      </c:pt>
                      <c:pt idx="12483">
                        <c:v>3.6599189814790778</c:v>
                      </c:pt>
                      <c:pt idx="12484">
                        <c:v>3.6601620370332428</c:v>
                      </c:pt>
                      <c:pt idx="12485">
                        <c:v>3.6604050925946838</c:v>
                      </c:pt>
                      <c:pt idx="12486">
                        <c:v>3.6606481481488489</c:v>
                      </c:pt>
                      <c:pt idx="12487">
                        <c:v>3.6608912037030139</c:v>
                      </c:pt>
                      <c:pt idx="12488">
                        <c:v>3.6611342592571789</c:v>
                      </c:pt>
                      <c:pt idx="12489">
                        <c:v>3.661377314811344</c:v>
                      </c:pt>
                      <c:pt idx="12490">
                        <c:v>3.661620370365509</c:v>
                      </c:pt>
                      <c:pt idx="12491">
                        <c:v>3.66186342592695</c:v>
                      </c:pt>
                      <c:pt idx="12492">
                        <c:v>3.6621064814811151</c:v>
                      </c:pt>
                      <c:pt idx="12493">
                        <c:v>3.6623495370352801</c:v>
                      </c:pt>
                      <c:pt idx="12494">
                        <c:v>3.6625925925894451</c:v>
                      </c:pt>
                      <c:pt idx="12495">
                        <c:v>3.6628356481436102</c:v>
                      </c:pt>
                      <c:pt idx="12496">
                        <c:v>3.6630787037050512</c:v>
                      </c:pt>
                      <c:pt idx="12497">
                        <c:v>3.6633217592592162</c:v>
                      </c:pt>
                      <c:pt idx="12498">
                        <c:v>3.6635648148133813</c:v>
                      </c:pt>
                      <c:pt idx="12499">
                        <c:v>3.6638078703675463</c:v>
                      </c:pt>
                      <c:pt idx="12500">
                        <c:v>3.6640509259217113</c:v>
                      </c:pt>
                      <c:pt idx="12501">
                        <c:v>3.6642939814831523</c:v>
                      </c:pt>
                      <c:pt idx="12502">
                        <c:v>3.6645370370373174</c:v>
                      </c:pt>
                      <c:pt idx="12503">
                        <c:v>3.6647800925914824</c:v>
                      </c:pt>
                      <c:pt idx="12504">
                        <c:v>3.6650231481456474</c:v>
                      </c:pt>
                      <c:pt idx="12505">
                        <c:v>3.6652662036998125</c:v>
                      </c:pt>
                      <c:pt idx="12506">
                        <c:v>3.6655092592612535</c:v>
                      </c:pt>
                      <c:pt idx="12507">
                        <c:v>3.6657523148154185</c:v>
                      </c:pt>
                      <c:pt idx="12508">
                        <c:v>3.6659953703695836</c:v>
                      </c:pt>
                      <c:pt idx="12509">
                        <c:v>3.6662384259237486</c:v>
                      </c:pt>
                      <c:pt idx="12510">
                        <c:v>3.6664814814779136</c:v>
                      </c:pt>
                      <c:pt idx="12511">
                        <c:v>3.6667245370320787</c:v>
                      </c:pt>
                      <c:pt idx="12512">
                        <c:v>3.6669675925935197</c:v>
                      </c:pt>
                      <c:pt idx="12513">
                        <c:v>3.6672106481476847</c:v>
                      </c:pt>
                      <c:pt idx="12514">
                        <c:v>3.6674537037018498</c:v>
                      </c:pt>
                      <c:pt idx="12515">
                        <c:v>3.6676967592560148</c:v>
                      </c:pt>
                      <c:pt idx="12516">
                        <c:v>3.6679513888869595</c:v>
                      </c:pt>
                      <c:pt idx="12517">
                        <c:v>3.6681944444411245</c:v>
                      </c:pt>
                      <c:pt idx="12518">
                        <c:v>3.6684374999952896</c:v>
                      </c:pt>
                      <c:pt idx="12519">
                        <c:v>3.6686805555567306</c:v>
                      </c:pt>
                      <c:pt idx="12520">
                        <c:v>3.6689236111108956</c:v>
                      </c:pt>
                      <c:pt idx="12521">
                        <c:v>3.6691666666650606</c:v>
                      </c:pt>
                      <c:pt idx="12522">
                        <c:v>3.6694097222192257</c:v>
                      </c:pt>
                      <c:pt idx="12523">
                        <c:v>3.6696527777733907</c:v>
                      </c:pt>
                      <c:pt idx="12524">
                        <c:v>3.6698958333348317</c:v>
                      </c:pt>
                      <c:pt idx="12525">
                        <c:v>3.6701388888889968</c:v>
                      </c:pt>
                      <c:pt idx="12526">
                        <c:v>3.6703819444431618</c:v>
                      </c:pt>
                      <c:pt idx="12527">
                        <c:v>3.6706249999973268</c:v>
                      </c:pt>
                      <c:pt idx="12528">
                        <c:v>3.6708680555514919</c:v>
                      </c:pt>
                      <c:pt idx="12529">
                        <c:v>3.6711111111129329</c:v>
                      </c:pt>
                      <c:pt idx="12530">
                        <c:v>3.6713541666670979</c:v>
                      </c:pt>
                      <c:pt idx="12531">
                        <c:v>3.6715972222212629</c:v>
                      </c:pt>
                      <c:pt idx="12532">
                        <c:v>3.671840277775428</c:v>
                      </c:pt>
                      <c:pt idx="12533">
                        <c:v>3.672083333329593</c:v>
                      </c:pt>
                      <c:pt idx="12534">
                        <c:v>3.6723263888837581</c:v>
                      </c:pt>
                      <c:pt idx="12535">
                        <c:v>3.6725694444451991</c:v>
                      </c:pt>
                      <c:pt idx="12536">
                        <c:v>3.6728124999993641</c:v>
                      </c:pt>
                      <c:pt idx="12537">
                        <c:v>3.6730555555535291</c:v>
                      </c:pt>
                      <c:pt idx="12538">
                        <c:v>3.6732986111076942</c:v>
                      </c:pt>
                      <c:pt idx="12539">
                        <c:v>3.6735416666618592</c:v>
                      </c:pt>
                      <c:pt idx="12540">
                        <c:v>3.6737847222233002</c:v>
                      </c:pt>
                      <c:pt idx="12541">
                        <c:v>3.6740277777774653</c:v>
                      </c:pt>
                      <c:pt idx="12542">
                        <c:v>3.6742708333316303</c:v>
                      </c:pt>
                      <c:pt idx="12543">
                        <c:v>3.6745138888857953</c:v>
                      </c:pt>
                      <c:pt idx="12544">
                        <c:v>3.6747569444399604</c:v>
                      </c:pt>
                      <c:pt idx="12545">
                        <c:v>3.6750000000014014</c:v>
                      </c:pt>
                      <c:pt idx="12546">
                        <c:v>3.6752430555555664</c:v>
                      </c:pt>
                      <c:pt idx="12547">
                        <c:v>3.6754861111097314</c:v>
                      </c:pt>
                      <c:pt idx="12548">
                        <c:v>3.6757291666638965</c:v>
                      </c:pt>
                      <c:pt idx="12549">
                        <c:v>3.6759722222180615</c:v>
                      </c:pt>
                      <c:pt idx="12550">
                        <c:v>3.6762152777795025</c:v>
                      </c:pt>
                      <c:pt idx="12551">
                        <c:v>3.6764583333336676</c:v>
                      </c:pt>
                      <c:pt idx="12552">
                        <c:v>3.6767013888878326</c:v>
                      </c:pt>
                      <c:pt idx="12553">
                        <c:v>3.6769444444419976</c:v>
                      </c:pt>
                      <c:pt idx="12554">
                        <c:v>3.6771874999961627</c:v>
                      </c:pt>
                      <c:pt idx="12555">
                        <c:v>3.6774305555576037</c:v>
                      </c:pt>
                      <c:pt idx="12556">
                        <c:v>3.6776736111117687</c:v>
                      </c:pt>
                      <c:pt idx="12557">
                        <c:v>3.6779166666659338</c:v>
                      </c:pt>
                      <c:pt idx="12558">
                        <c:v>3.6781597222200988</c:v>
                      </c:pt>
                      <c:pt idx="12559">
                        <c:v>3.6784027777742638</c:v>
                      </c:pt>
                      <c:pt idx="12560">
                        <c:v>3.6786458333284289</c:v>
                      </c:pt>
                      <c:pt idx="12561">
                        <c:v>3.6788888888898699</c:v>
                      </c:pt>
                      <c:pt idx="12562">
                        <c:v>3.6791319444440349</c:v>
                      </c:pt>
                      <c:pt idx="12563">
                        <c:v>3.6793749999981999</c:v>
                      </c:pt>
                      <c:pt idx="12564">
                        <c:v>3.6796296296291446</c:v>
                      </c:pt>
                      <c:pt idx="12565">
                        <c:v>3.6798726851833097</c:v>
                      </c:pt>
                      <c:pt idx="12566">
                        <c:v>3.6801157407374747</c:v>
                      </c:pt>
                      <c:pt idx="12567">
                        <c:v>3.6803587962916398</c:v>
                      </c:pt>
                      <c:pt idx="12568">
                        <c:v>3.6806018518530808</c:v>
                      </c:pt>
                      <c:pt idx="12569">
                        <c:v>3.6808449074072458</c:v>
                      </c:pt>
                      <c:pt idx="12570">
                        <c:v>3.6810879629614108</c:v>
                      </c:pt>
                      <c:pt idx="12571">
                        <c:v>3.6813310185155759</c:v>
                      </c:pt>
                      <c:pt idx="12572">
                        <c:v>3.6815740740697409</c:v>
                      </c:pt>
                      <c:pt idx="12573">
                        <c:v>3.6818171296311819</c:v>
                      </c:pt>
                      <c:pt idx="12574">
                        <c:v>3.6820601851853469</c:v>
                      </c:pt>
                      <c:pt idx="12575">
                        <c:v>3.682303240739512</c:v>
                      </c:pt>
                      <c:pt idx="12576">
                        <c:v>3.682546296293677</c:v>
                      </c:pt>
                      <c:pt idx="12577">
                        <c:v>3.6827893518478421</c:v>
                      </c:pt>
                      <c:pt idx="12578">
                        <c:v>3.6830324074092831</c:v>
                      </c:pt>
                      <c:pt idx="12579">
                        <c:v>3.6832754629634481</c:v>
                      </c:pt>
                      <c:pt idx="12580">
                        <c:v>3.6835185185176131</c:v>
                      </c:pt>
                      <c:pt idx="12581">
                        <c:v>3.6837615740717782</c:v>
                      </c:pt>
                      <c:pt idx="12582">
                        <c:v>3.6840046296259432</c:v>
                      </c:pt>
                      <c:pt idx="12583">
                        <c:v>3.6842476851801083</c:v>
                      </c:pt>
                      <c:pt idx="12584">
                        <c:v>3.6844907407415493</c:v>
                      </c:pt>
                      <c:pt idx="12585">
                        <c:v>3.6847337962957143</c:v>
                      </c:pt>
                      <c:pt idx="12586">
                        <c:v>3.6849768518498793</c:v>
                      </c:pt>
                      <c:pt idx="12587">
                        <c:v>3.6852199074040444</c:v>
                      </c:pt>
                      <c:pt idx="12588">
                        <c:v>3.6854629629582094</c:v>
                      </c:pt>
                      <c:pt idx="12589">
                        <c:v>3.6857060185196504</c:v>
                      </c:pt>
                      <c:pt idx="12590">
                        <c:v>3.6859490740738154</c:v>
                      </c:pt>
                      <c:pt idx="12591">
                        <c:v>3.6861921296279805</c:v>
                      </c:pt>
                      <c:pt idx="12592">
                        <c:v>3.6864351851821455</c:v>
                      </c:pt>
                      <c:pt idx="12593">
                        <c:v>3.6866782407363106</c:v>
                      </c:pt>
                      <c:pt idx="12594">
                        <c:v>3.6869212962977516</c:v>
                      </c:pt>
                      <c:pt idx="12595">
                        <c:v>3.6871643518519166</c:v>
                      </c:pt>
                      <c:pt idx="12596">
                        <c:v>3.6874074074060816</c:v>
                      </c:pt>
                      <c:pt idx="12597">
                        <c:v>3.6876504629602467</c:v>
                      </c:pt>
                      <c:pt idx="12598">
                        <c:v>3.6878935185144117</c:v>
                      </c:pt>
                      <c:pt idx="12599">
                        <c:v>3.6881365740758527</c:v>
                      </c:pt>
                      <c:pt idx="12600">
                        <c:v>3.6883796296300178</c:v>
                      </c:pt>
                      <c:pt idx="12601">
                        <c:v>3.6886226851841828</c:v>
                      </c:pt>
                      <c:pt idx="12602">
                        <c:v>3.6888657407383478</c:v>
                      </c:pt>
                      <c:pt idx="12603">
                        <c:v>3.6891087962925129</c:v>
                      </c:pt>
                      <c:pt idx="12604">
                        <c:v>3.6893518518539539</c:v>
                      </c:pt>
                      <c:pt idx="12605">
                        <c:v>3.6895949074081189</c:v>
                      </c:pt>
                      <c:pt idx="12606">
                        <c:v>3.6898379629622839</c:v>
                      </c:pt>
                      <c:pt idx="12607">
                        <c:v>3.690081018516449</c:v>
                      </c:pt>
                      <c:pt idx="12608">
                        <c:v>3.690324074070614</c:v>
                      </c:pt>
                      <c:pt idx="12609">
                        <c:v>3.6905671296247791</c:v>
                      </c:pt>
                      <c:pt idx="12610">
                        <c:v>3.6908101851862201</c:v>
                      </c:pt>
                      <c:pt idx="12611">
                        <c:v>3.6910532407403851</c:v>
                      </c:pt>
                      <c:pt idx="12612">
                        <c:v>3.6913078703713298</c:v>
                      </c:pt>
                      <c:pt idx="12613">
                        <c:v>3.6915509259254948</c:v>
                      </c:pt>
                      <c:pt idx="12614">
                        <c:v>3.6917939814796599</c:v>
                      </c:pt>
                      <c:pt idx="12615">
                        <c:v>3.6920370370338249</c:v>
                      </c:pt>
                      <c:pt idx="12616">
                        <c:v>3.6922800925879899</c:v>
                      </c:pt>
                      <c:pt idx="12617">
                        <c:v>3.6925231481494309</c:v>
                      </c:pt>
                      <c:pt idx="12618">
                        <c:v>3.692766203703596</c:v>
                      </c:pt>
                      <c:pt idx="12619">
                        <c:v>3.693009259257761</c:v>
                      </c:pt>
                      <c:pt idx="12620">
                        <c:v>3.6932523148119261</c:v>
                      </c:pt>
                      <c:pt idx="12621">
                        <c:v>3.6934953703660911</c:v>
                      </c:pt>
                      <c:pt idx="12622">
                        <c:v>3.6937384259275321</c:v>
                      </c:pt>
                      <c:pt idx="12623">
                        <c:v>3.6939814814816971</c:v>
                      </c:pt>
                      <c:pt idx="12624">
                        <c:v>3.6942245370358622</c:v>
                      </c:pt>
                      <c:pt idx="12625">
                        <c:v>3.6944675925900272</c:v>
                      </c:pt>
                      <c:pt idx="12626">
                        <c:v>3.6947106481441923</c:v>
                      </c:pt>
                      <c:pt idx="12627">
                        <c:v>3.6949537037056333</c:v>
                      </c:pt>
                      <c:pt idx="12628">
                        <c:v>3.6951967592597983</c:v>
                      </c:pt>
                      <c:pt idx="12629">
                        <c:v>3.6954398148139633</c:v>
                      </c:pt>
                      <c:pt idx="12630">
                        <c:v>3.6956828703681284</c:v>
                      </c:pt>
                      <c:pt idx="12631">
                        <c:v>3.6959259259222934</c:v>
                      </c:pt>
                      <c:pt idx="12632">
                        <c:v>3.6961689814764584</c:v>
                      </c:pt>
                      <c:pt idx="12633">
                        <c:v>3.6964120370378994</c:v>
                      </c:pt>
                      <c:pt idx="12634">
                        <c:v>3.6966550925920645</c:v>
                      </c:pt>
                      <c:pt idx="12635">
                        <c:v>3.6968981481462295</c:v>
                      </c:pt>
                      <c:pt idx="12636">
                        <c:v>3.6971412037003946</c:v>
                      </c:pt>
                      <c:pt idx="12637">
                        <c:v>3.6973842592545596</c:v>
                      </c:pt>
                      <c:pt idx="12638">
                        <c:v>3.6976273148160006</c:v>
                      </c:pt>
                      <c:pt idx="12639">
                        <c:v>3.6978703703701656</c:v>
                      </c:pt>
                      <c:pt idx="12640">
                        <c:v>3.6981134259243307</c:v>
                      </c:pt>
                      <c:pt idx="12641">
                        <c:v>3.6983564814784957</c:v>
                      </c:pt>
                      <c:pt idx="12642">
                        <c:v>3.6985995370326608</c:v>
                      </c:pt>
                      <c:pt idx="12643">
                        <c:v>3.6988425925941018</c:v>
                      </c:pt>
                      <c:pt idx="12644">
                        <c:v>3.6990856481482668</c:v>
                      </c:pt>
                      <c:pt idx="12645">
                        <c:v>3.6993287037024318</c:v>
                      </c:pt>
                      <c:pt idx="12646">
                        <c:v>3.6995717592565969</c:v>
                      </c:pt>
                      <c:pt idx="12647">
                        <c:v>3.6998148148107619</c:v>
                      </c:pt>
                      <c:pt idx="12648">
                        <c:v>3.7000578703722029</c:v>
                      </c:pt>
                      <c:pt idx="12649">
                        <c:v>3.7003009259263679</c:v>
                      </c:pt>
                      <c:pt idx="12650">
                        <c:v>3.700543981480533</c:v>
                      </c:pt>
                      <c:pt idx="12651">
                        <c:v>3.700787037034698</c:v>
                      </c:pt>
                      <c:pt idx="12652">
                        <c:v>3.7010300925888631</c:v>
                      </c:pt>
                      <c:pt idx="12653">
                        <c:v>3.7012731481430281</c:v>
                      </c:pt>
                      <c:pt idx="12654">
                        <c:v>3.7015162037044691</c:v>
                      </c:pt>
                      <c:pt idx="12655">
                        <c:v>3.7017592592586341</c:v>
                      </c:pt>
                      <c:pt idx="12656">
                        <c:v>3.7020023148127992</c:v>
                      </c:pt>
                      <c:pt idx="12657">
                        <c:v>3.7022453703669642</c:v>
                      </c:pt>
                      <c:pt idx="12658">
                        <c:v>3.7024884259211293</c:v>
                      </c:pt>
                      <c:pt idx="12659">
                        <c:v>3.7027314814825703</c:v>
                      </c:pt>
                      <c:pt idx="12660">
                        <c:v>3.7029745370367353</c:v>
                      </c:pt>
                      <c:pt idx="12661">
                        <c:v>3.70322916666768</c:v>
                      </c:pt>
                      <c:pt idx="12662">
                        <c:v>3.703472222221845</c:v>
                      </c:pt>
                      <c:pt idx="12663">
                        <c:v>3.7037152777760101</c:v>
                      </c:pt>
                      <c:pt idx="12664">
                        <c:v>3.7039583333301751</c:v>
                      </c:pt>
                      <c:pt idx="12665">
                        <c:v>3.7042013888843401</c:v>
                      </c:pt>
                      <c:pt idx="12666">
                        <c:v>3.7044444444457811</c:v>
                      </c:pt>
                      <c:pt idx="12667">
                        <c:v>3.7046874999999462</c:v>
                      </c:pt>
                      <c:pt idx="12668">
                        <c:v>3.7049305555541112</c:v>
                      </c:pt>
                      <c:pt idx="12669">
                        <c:v>3.7051736111082763</c:v>
                      </c:pt>
                      <c:pt idx="12670">
                        <c:v>3.7054166666624413</c:v>
                      </c:pt>
                      <c:pt idx="12671">
                        <c:v>3.7056597222238823</c:v>
                      </c:pt>
                      <c:pt idx="12672">
                        <c:v>3.7059027777780473</c:v>
                      </c:pt>
                      <c:pt idx="12673">
                        <c:v>3.7061458333322124</c:v>
                      </c:pt>
                      <c:pt idx="12674">
                        <c:v>3.7063888888863774</c:v>
                      </c:pt>
                      <c:pt idx="12675">
                        <c:v>3.7066319444405424</c:v>
                      </c:pt>
                      <c:pt idx="12676">
                        <c:v>3.7068750000019834</c:v>
                      </c:pt>
                      <c:pt idx="12677">
                        <c:v>3.7071180555561485</c:v>
                      </c:pt>
                      <c:pt idx="12678">
                        <c:v>3.7073611111103135</c:v>
                      </c:pt>
                      <c:pt idx="12679">
                        <c:v>3.7076041666644786</c:v>
                      </c:pt>
                      <c:pt idx="12680">
                        <c:v>3.7078472222186436</c:v>
                      </c:pt>
                      <c:pt idx="12681">
                        <c:v>3.7080902777728086</c:v>
                      </c:pt>
                      <c:pt idx="12682">
                        <c:v>3.7083333333342496</c:v>
                      </c:pt>
                      <c:pt idx="12683">
                        <c:v>3.7085763888884147</c:v>
                      </c:pt>
                      <c:pt idx="12684">
                        <c:v>3.7088194444425797</c:v>
                      </c:pt>
                      <c:pt idx="12685">
                        <c:v>3.7090624999967448</c:v>
                      </c:pt>
                      <c:pt idx="12686">
                        <c:v>3.7093055555509098</c:v>
                      </c:pt>
                      <c:pt idx="12687">
                        <c:v>3.7095486111123508</c:v>
                      </c:pt>
                      <c:pt idx="12688">
                        <c:v>3.7097916666665158</c:v>
                      </c:pt>
                      <c:pt idx="12689">
                        <c:v>3.7100347222206809</c:v>
                      </c:pt>
                      <c:pt idx="12690">
                        <c:v>3.7102777777748459</c:v>
                      </c:pt>
                      <c:pt idx="12691">
                        <c:v>3.7105208333290109</c:v>
                      </c:pt>
                      <c:pt idx="12692">
                        <c:v>3.7107638888904519</c:v>
                      </c:pt>
                      <c:pt idx="12693">
                        <c:v>3.711006944444617</c:v>
                      </c:pt>
                      <c:pt idx="12694">
                        <c:v>3.711249999998782</c:v>
                      </c:pt>
                      <c:pt idx="12695">
                        <c:v>3.7114930555529471</c:v>
                      </c:pt>
                      <c:pt idx="12696">
                        <c:v>3.7117361111071121</c:v>
                      </c:pt>
                      <c:pt idx="12697">
                        <c:v>3.7119791666685531</c:v>
                      </c:pt>
                      <c:pt idx="12698">
                        <c:v>3.7122222222227181</c:v>
                      </c:pt>
                      <c:pt idx="12699">
                        <c:v>3.7124652777768832</c:v>
                      </c:pt>
                      <c:pt idx="12700">
                        <c:v>3.7127083333310482</c:v>
                      </c:pt>
                      <c:pt idx="12701">
                        <c:v>3.7129513888852133</c:v>
                      </c:pt>
                      <c:pt idx="12702">
                        <c:v>3.7131944444393783</c:v>
                      </c:pt>
                      <c:pt idx="12703">
                        <c:v>3.7134375000008193</c:v>
                      </c:pt>
                      <c:pt idx="12704">
                        <c:v>3.7136805555549843</c:v>
                      </c:pt>
                      <c:pt idx="12705">
                        <c:v>3.7139236111091494</c:v>
                      </c:pt>
                      <c:pt idx="12706">
                        <c:v>3.7141666666633144</c:v>
                      </c:pt>
                      <c:pt idx="12707">
                        <c:v>3.7144097222174794</c:v>
                      </c:pt>
                      <c:pt idx="12708">
                        <c:v>3.7146643518484241</c:v>
                      </c:pt>
                      <c:pt idx="12709">
                        <c:v>3.7149074074025892</c:v>
                      </c:pt>
                      <c:pt idx="12710">
                        <c:v>3.7151504629640302</c:v>
                      </c:pt>
                      <c:pt idx="12711">
                        <c:v>3.7153935185181952</c:v>
                      </c:pt>
                      <c:pt idx="12712">
                        <c:v>3.7156365740723603</c:v>
                      </c:pt>
                      <c:pt idx="12713">
                        <c:v>3.7158796296265253</c:v>
                      </c:pt>
                      <c:pt idx="12714">
                        <c:v>3.7161226851806903</c:v>
                      </c:pt>
                      <c:pt idx="12715">
                        <c:v>3.7163657407421313</c:v>
                      </c:pt>
                      <c:pt idx="12716">
                        <c:v>3.7166087962962964</c:v>
                      </c:pt>
                      <c:pt idx="12717">
                        <c:v>3.7168518518504614</c:v>
                      </c:pt>
                      <c:pt idx="12718">
                        <c:v>3.7170949074046264</c:v>
                      </c:pt>
                      <c:pt idx="12719">
                        <c:v>3.7173379629587915</c:v>
                      </c:pt>
                      <c:pt idx="12720">
                        <c:v>3.7175810185202325</c:v>
                      </c:pt>
                      <c:pt idx="12721">
                        <c:v>3.7178240740743975</c:v>
                      </c:pt>
                      <c:pt idx="12722">
                        <c:v>3.7180671296285626</c:v>
                      </c:pt>
                      <c:pt idx="12723">
                        <c:v>3.7183101851827276</c:v>
                      </c:pt>
                      <c:pt idx="12724">
                        <c:v>3.7185532407368926</c:v>
                      </c:pt>
                      <c:pt idx="12725">
                        <c:v>3.7187962962983336</c:v>
                      </c:pt>
                      <c:pt idx="12726">
                        <c:v>3.7190393518524987</c:v>
                      </c:pt>
                      <c:pt idx="12727">
                        <c:v>3.7192824074066637</c:v>
                      </c:pt>
                      <c:pt idx="12728">
                        <c:v>3.7195254629608288</c:v>
                      </c:pt>
                      <c:pt idx="12729">
                        <c:v>3.7197685185149938</c:v>
                      </c:pt>
                      <c:pt idx="12730">
                        <c:v>3.7200115740691588</c:v>
                      </c:pt>
                      <c:pt idx="12731">
                        <c:v>3.7202546296305998</c:v>
                      </c:pt>
                      <c:pt idx="12732">
                        <c:v>3.7204976851847649</c:v>
                      </c:pt>
                      <c:pt idx="12733">
                        <c:v>3.7207407407389299</c:v>
                      </c:pt>
                      <c:pt idx="12734">
                        <c:v>3.7209837962930949</c:v>
                      </c:pt>
                      <c:pt idx="12735">
                        <c:v>3.72122685184726</c:v>
                      </c:pt>
                      <c:pt idx="12736">
                        <c:v>3.721469907408701</c:v>
                      </c:pt>
                      <c:pt idx="12737">
                        <c:v>3.721712962962866</c:v>
                      </c:pt>
                      <c:pt idx="12738">
                        <c:v>3.7219560185170311</c:v>
                      </c:pt>
                      <c:pt idx="12739">
                        <c:v>3.7221990740711961</c:v>
                      </c:pt>
                      <c:pt idx="12740">
                        <c:v>3.7224421296253611</c:v>
                      </c:pt>
                      <c:pt idx="12741">
                        <c:v>3.7226851851868021</c:v>
                      </c:pt>
                      <c:pt idx="12742">
                        <c:v>3.7229282407409672</c:v>
                      </c:pt>
                      <c:pt idx="12743">
                        <c:v>3.7231712962951322</c:v>
                      </c:pt>
                      <c:pt idx="12744">
                        <c:v>3.7234143518492973</c:v>
                      </c:pt>
                      <c:pt idx="12745">
                        <c:v>3.7236574074034623</c:v>
                      </c:pt>
                      <c:pt idx="12746">
                        <c:v>3.7239004629649033</c:v>
                      </c:pt>
                      <c:pt idx="12747">
                        <c:v>3.7241435185190683</c:v>
                      </c:pt>
                      <c:pt idx="12748">
                        <c:v>3.7243865740732334</c:v>
                      </c:pt>
                      <c:pt idx="12749">
                        <c:v>3.7246296296273984</c:v>
                      </c:pt>
                      <c:pt idx="12750">
                        <c:v>3.7248726851815634</c:v>
                      </c:pt>
                      <c:pt idx="12751">
                        <c:v>3.7251157407357285</c:v>
                      </c:pt>
                      <c:pt idx="12752">
                        <c:v>3.7253587962971695</c:v>
                      </c:pt>
                      <c:pt idx="12753">
                        <c:v>3.7256018518513345</c:v>
                      </c:pt>
                      <c:pt idx="12754">
                        <c:v>3.7258449074054996</c:v>
                      </c:pt>
                      <c:pt idx="12755">
                        <c:v>3.7260879629596646</c:v>
                      </c:pt>
                      <c:pt idx="12756">
                        <c:v>3.7263310185138296</c:v>
                      </c:pt>
                      <c:pt idx="12757">
                        <c:v>3.7265856481447743</c:v>
                      </c:pt>
                      <c:pt idx="12758">
                        <c:v>3.7268287036989394</c:v>
                      </c:pt>
                      <c:pt idx="12759">
                        <c:v>3.7270717592603804</c:v>
                      </c:pt>
                      <c:pt idx="12760">
                        <c:v>3.7273148148145454</c:v>
                      </c:pt>
                      <c:pt idx="12761">
                        <c:v>3.7275578703687104</c:v>
                      </c:pt>
                      <c:pt idx="12762">
                        <c:v>3.7278009259228755</c:v>
                      </c:pt>
                      <c:pt idx="12763">
                        <c:v>3.7280439814770405</c:v>
                      </c:pt>
                      <c:pt idx="12764">
                        <c:v>3.7282870370384815</c:v>
                      </c:pt>
                      <c:pt idx="12765">
                        <c:v>3.7285300925926466</c:v>
                      </c:pt>
                      <c:pt idx="12766">
                        <c:v>3.7287731481468116</c:v>
                      </c:pt>
                      <c:pt idx="12767">
                        <c:v>3.7290162037009766</c:v>
                      </c:pt>
                      <c:pt idx="12768">
                        <c:v>3.7292592592551417</c:v>
                      </c:pt>
                      <c:pt idx="12769">
                        <c:v>3.7295023148165827</c:v>
                      </c:pt>
                      <c:pt idx="12770">
                        <c:v>3.7297453703707477</c:v>
                      </c:pt>
                      <c:pt idx="12771">
                        <c:v>3.7299884259249128</c:v>
                      </c:pt>
                      <c:pt idx="12772">
                        <c:v>3.7302314814790778</c:v>
                      </c:pt>
                      <c:pt idx="12773">
                        <c:v>3.7304745370332428</c:v>
                      </c:pt>
                      <c:pt idx="12774">
                        <c:v>3.7307175925946838</c:v>
                      </c:pt>
                      <c:pt idx="12775">
                        <c:v>3.7309606481488489</c:v>
                      </c:pt>
                      <c:pt idx="12776">
                        <c:v>3.7312037037030139</c:v>
                      </c:pt>
                      <c:pt idx="12777">
                        <c:v>3.7314467592571789</c:v>
                      </c:pt>
                      <c:pt idx="12778">
                        <c:v>3.731689814811344</c:v>
                      </c:pt>
                      <c:pt idx="12779">
                        <c:v>3.731932870365509</c:v>
                      </c:pt>
                      <c:pt idx="12780">
                        <c:v>3.73217592592695</c:v>
                      </c:pt>
                      <c:pt idx="12781">
                        <c:v>3.7324189814811151</c:v>
                      </c:pt>
                      <c:pt idx="12782">
                        <c:v>3.7326620370352801</c:v>
                      </c:pt>
                      <c:pt idx="12783">
                        <c:v>3.7329050925894451</c:v>
                      </c:pt>
                      <c:pt idx="12784">
                        <c:v>3.7331481481436102</c:v>
                      </c:pt>
                      <c:pt idx="12785">
                        <c:v>3.7333912037050512</c:v>
                      </c:pt>
                      <c:pt idx="12786">
                        <c:v>3.7336342592592162</c:v>
                      </c:pt>
                      <c:pt idx="12787">
                        <c:v>3.7338773148133813</c:v>
                      </c:pt>
                      <c:pt idx="12788">
                        <c:v>3.7341203703675463</c:v>
                      </c:pt>
                      <c:pt idx="12789">
                        <c:v>3.7343634259217113</c:v>
                      </c:pt>
                      <c:pt idx="12790">
                        <c:v>3.7346064814831523</c:v>
                      </c:pt>
                      <c:pt idx="12791">
                        <c:v>3.7348495370373174</c:v>
                      </c:pt>
                      <c:pt idx="12792">
                        <c:v>3.7350925925914824</c:v>
                      </c:pt>
                      <c:pt idx="12793">
                        <c:v>3.7353356481456474</c:v>
                      </c:pt>
                      <c:pt idx="12794">
                        <c:v>3.7355787036998125</c:v>
                      </c:pt>
                      <c:pt idx="12795">
                        <c:v>3.7358217592612535</c:v>
                      </c:pt>
                      <c:pt idx="12796">
                        <c:v>3.7360648148154185</c:v>
                      </c:pt>
                      <c:pt idx="12797">
                        <c:v>3.7363078703695836</c:v>
                      </c:pt>
                      <c:pt idx="12798">
                        <c:v>3.7365509259237486</c:v>
                      </c:pt>
                      <c:pt idx="12799">
                        <c:v>3.7367939814779136</c:v>
                      </c:pt>
                      <c:pt idx="12800">
                        <c:v>3.7370370370320787</c:v>
                      </c:pt>
                      <c:pt idx="12801">
                        <c:v>3.7372800925935197</c:v>
                      </c:pt>
                      <c:pt idx="12802">
                        <c:v>3.7375231481476847</c:v>
                      </c:pt>
                      <c:pt idx="12803">
                        <c:v>3.7377662037018498</c:v>
                      </c:pt>
                      <c:pt idx="12804">
                        <c:v>3.7380092592560148</c:v>
                      </c:pt>
                      <c:pt idx="12805">
                        <c:v>3.7382638888869595</c:v>
                      </c:pt>
                      <c:pt idx="12806">
                        <c:v>3.7385069444411245</c:v>
                      </c:pt>
                      <c:pt idx="12807">
                        <c:v>3.7387499999952896</c:v>
                      </c:pt>
                      <c:pt idx="12808">
                        <c:v>3.7389930555567306</c:v>
                      </c:pt>
                      <c:pt idx="12809">
                        <c:v>3.7392361111108956</c:v>
                      </c:pt>
                      <c:pt idx="12810">
                        <c:v>3.7394791666650606</c:v>
                      </c:pt>
                      <c:pt idx="12811">
                        <c:v>3.7397222222192257</c:v>
                      </c:pt>
                      <c:pt idx="12812">
                        <c:v>3.7399652777733907</c:v>
                      </c:pt>
                      <c:pt idx="12813">
                        <c:v>3.7402083333348317</c:v>
                      </c:pt>
                      <c:pt idx="12814">
                        <c:v>3.7404513888889968</c:v>
                      </c:pt>
                      <c:pt idx="12815">
                        <c:v>3.7406944444431618</c:v>
                      </c:pt>
                      <c:pt idx="12816">
                        <c:v>3.7409374999973268</c:v>
                      </c:pt>
                      <c:pt idx="12817">
                        <c:v>3.7411805555514919</c:v>
                      </c:pt>
                      <c:pt idx="12818">
                        <c:v>3.7414236111129329</c:v>
                      </c:pt>
                      <c:pt idx="12819">
                        <c:v>3.7416666666670979</c:v>
                      </c:pt>
                      <c:pt idx="12820">
                        <c:v>3.7419097222212629</c:v>
                      </c:pt>
                      <c:pt idx="12821">
                        <c:v>3.742152777775428</c:v>
                      </c:pt>
                      <c:pt idx="12822">
                        <c:v>3.742395833329593</c:v>
                      </c:pt>
                      <c:pt idx="12823">
                        <c:v>3.7426388888837581</c:v>
                      </c:pt>
                      <c:pt idx="12824">
                        <c:v>3.7428819444451991</c:v>
                      </c:pt>
                      <c:pt idx="12825">
                        <c:v>3.7431249999993641</c:v>
                      </c:pt>
                      <c:pt idx="12826">
                        <c:v>3.7433680555535291</c:v>
                      </c:pt>
                      <c:pt idx="12827">
                        <c:v>3.7436111111076942</c:v>
                      </c:pt>
                      <c:pt idx="12828">
                        <c:v>3.7438541666618592</c:v>
                      </c:pt>
                      <c:pt idx="12829">
                        <c:v>3.7440972222233002</c:v>
                      </c:pt>
                      <c:pt idx="12830">
                        <c:v>3.7443402777774653</c:v>
                      </c:pt>
                      <c:pt idx="12831">
                        <c:v>3.7445833333316303</c:v>
                      </c:pt>
                      <c:pt idx="12832">
                        <c:v>3.7448263888857953</c:v>
                      </c:pt>
                      <c:pt idx="12833">
                        <c:v>3.7450694444399604</c:v>
                      </c:pt>
                      <c:pt idx="12834">
                        <c:v>3.7453125000014014</c:v>
                      </c:pt>
                      <c:pt idx="12835">
                        <c:v>3.7455555555555664</c:v>
                      </c:pt>
                      <c:pt idx="12836">
                        <c:v>3.7457986111097314</c:v>
                      </c:pt>
                      <c:pt idx="12837">
                        <c:v>3.7460416666638965</c:v>
                      </c:pt>
                      <c:pt idx="12838">
                        <c:v>3.7462847222180615</c:v>
                      </c:pt>
                      <c:pt idx="12839">
                        <c:v>3.7465277777795025</c:v>
                      </c:pt>
                      <c:pt idx="12840">
                        <c:v>3.7467708333336676</c:v>
                      </c:pt>
                      <c:pt idx="12841">
                        <c:v>3.7470138888878326</c:v>
                      </c:pt>
                      <c:pt idx="12842">
                        <c:v>3.7472569444419976</c:v>
                      </c:pt>
                      <c:pt idx="12843">
                        <c:v>3.7474999999961627</c:v>
                      </c:pt>
                      <c:pt idx="12844">
                        <c:v>3.7477430555576037</c:v>
                      </c:pt>
                      <c:pt idx="12845">
                        <c:v>3.7479861111117687</c:v>
                      </c:pt>
                      <c:pt idx="12846">
                        <c:v>3.7482291666659338</c:v>
                      </c:pt>
                      <c:pt idx="12847">
                        <c:v>3.7484722222200988</c:v>
                      </c:pt>
                      <c:pt idx="12848">
                        <c:v>3.7487152777742638</c:v>
                      </c:pt>
                      <c:pt idx="12849">
                        <c:v>3.7489583333284289</c:v>
                      </c:pt>
                      <c:pt idx="12850">
                        <c:v>3.7492013888898699</c:v>
                      </c:pt>
                      <c:pt idx="12851">
                        <c:v>3.7494444444440349</c:v>
                      </c:pt>
                      <c:pt idx="12852">
                        <c:v>3.7496874999981999</c:v>
                      </c:pt>
                      <c:pt idx="12853">
                        <c:v>3.7499421296291446</c:v>
                      </c:pt>
                      <c:pt idx="12854">
                        <c:v>3.7501851851833097</c:v>
                      </c:pt>
                      <c:pt idx="12855">
                        <c:v>3.7504282407374747</c:v>
                      </c:pt>
                      <c:pt idx="12856">
                        <c:v>3.7506712962916398</c:v>
                      </c:pt>
                      <c:pt idx="12857">
                        <c:v>3.7509143518530808</c:v>
                      </c:pt>
                      <c:pt idx="12858">
                        <c:v>3.7511574074072458</c:v>
                      </c:pt>
                      <c:pt idx="12859">
                        <c:v>3.7514004629614108</c:v>
                      </c:pt>
                      <c:pt idx="12860">
                        <c:v>3.7516435185155759</c:v>
                      </c:pt>
                      <c:pt idx="12861">
                        <c:v>3.7518865740697409</c:v>
                      </c:pt>
                      <c:pt idx="12862">
                        <c:v>3.7521296296311819</c:v>
                      </c:pt>
                      <c:pt idx="12863">
                        <c:v>3.7523726851853469</c:v>
                      </c:pt>
                      <c:pt idx="12864">
                        <c:v>3.752615740739512</c:v>
                      </c:pt>
                      <c:pt idx="12865">
                        <c:v>3.752858796293677</c:v>
                      </c:pt>
                      <c:pt idx="12866">
                        <c:v>3.7531018518478421</c:v>
                      </c:pt>
                      <c:pt idx="12867">
                        <c:v>3.7533449074092831</c:v>
                      </c:pt>
                      <c:pt idx="12868">
                        <c:v>3.7535879629634481</c:v>
                      </c:pt>
                      <c:pt idx="12869">
                        <c:v>3.7538310185176131</c:v>
                      </c:pt>
                      <c:pt idx="12870">
                        <c:v>3.7540740740717782</c:v>
                      </c:pt>
                      <c:pt idx="12871">
                        <c:v>3.7543171296259432</c:v>
                      </c:pt>
                      <c:pt idx="12872">
                        <c:v>3.7545601851801083</c:v>
                      </c:pt>
                      <c:pt idx="12873">
                        <c:v>3.7548032407415493</c:v>
                      </c:pt>
                      <c:pt idx="12874">
                        <c:v>3.7550462962957143</c:v>
                      </c:pt>
                      <c:pt idx="12875">
                        <c:v>3.7552893518498793</c:v>
                      </c:pt>
                      <c:pt idx="12876">
                        <c:v>3.7555324074040444</c:v>
                      </c:pt>
                      <c:pt idx="12877">
                        <c:v>3.7557754629582094</c:v>
                      </c:pt>
                      <c:pt idx="12878">
                        <c:v>3.7560185185196504</c:v>
                      </c:pt>
                      <c:pt idx="12879">
                        <c:v>3.7562615740738154</c:v>
                      </c:pt>
                      <c:pt idx="12880">
                        <c:v>3.7565046296279805</c:v>
                      </c:pt>
                      <c:pt idx="12881">
                        <c:v>3.7567476851821455</c:v>
                      </c:pt>
                      <c:pt idx="12882">
                        <c:v>3.7569907407363106</c:v>
                      </c:pt>
                      <c:pt idx="12883">
                        <c:v>3.7572337962977516</c:v>
                      </c:pt>
                      <c:pt idx="12884">
                        <c:v>3.7574768518519166</c:v>
                      </c:pt>
                      <c:pt idx="12885">
                        <c:v>3.7577199074060816</c:v>
                      </c:pt>
                      <c:pt idx="12886">
                        <c:v>3.7579629629602467</c:v>
                      </c:pt>
                      <c:pt idx="12887">
                        <c:v>3.7582060185144117</c:v>
                      </c:pt>
                      <c:pt idx="12888">
                        <c:v>3.7584490740758527</c:v>
                      </c:pt>
                      <c:pt idx="12889">
                        <c:v>3.7586921296300178</c:v>
                      </c:pt>
                      <c:pt idx="12890">
                        <c:v>3.7589351851841828</c:v>
                      </c:pt>
                      <c:pt idx="12891">
                        <c:v>3.7591782407383478</c:v>
                      </c:pt>
                      <c:pt idx="12892">
                        <c:v>3.7594212962925129</c:v>
                      </c:pt>
                      <c:pt idx="12893">
                        <c:v>3.7596643518539539</c:v>
                      </c:pt>
                      <c:pt idx="12894">
                        <c:v>3.7599074074081189</c:v>
                      </c:pt>
                      <c:pt idx="12895">
                        <c:v>3.7601504629622839</c:v>
                      </c:pt>
                      <c:pt idx="12896">
                        <c:v>3.760393518516449</c:v>
                      </c:pt>
                      <c:pt idx="12897">
                        <c:v>3.760636574070614</c:v>
                      </c:pt>
                      <c:pt idx="12898">
                        <c:v>3.7608796296247791</c:v>
                      </c:pt>
                      <c:pt idx="12899">
                        <c:v>3.7611226851862201</c:v>
                      </c:pt>
                      <c:pt idx="12900">
                        <c:v>3.7613657407403851</c:v>
                      </c:pt>
                      <c:pt idx="12901">
                        <c:v>3.7616087962945501</c:v>
                      </c:pt>
                      <c:pt idx="12902">
                        <c:v>3.7618634259254948</c:v>
                      </c:pt>
                      <c:pt idx="12903">
                        <c:v>3.7621064814796599</c:v>
                      </c:pt>
                      <c:pt idx="12904">
                        <c:v>3.7623495370338249</c:v>
                      </c:pt>
                      <c:pt idx="12905">
                        <c:v>3.7625925925879899</c:v>
                      </c:pt>
                      <c:pt idx="12906">
                        <c:v>3.7628356481494309</c:v>
                      </c:pt>
                      <c:pt idx="12907">
                        <c:v>3.763078703703596</c:v>
                      </c:pt>
                      <c:pt idx="12908">
                        <c:v>3.763321759257761</c:v>
                      </c:pt>
                      <c:pt idx="12909">
                        <c:v>3.7635648148119261</c:v>
                      </c:pt>
                      <c:pt idx="12910">
                        <c:v>3.7638078703660911</c:v>
                      </c:pt>
                      <c:pt idx="12911">
                        <c:v>3.7640509259275321</c:v>
                      </c:pt>
                      <c:pt idx="12912">
                        <c:v>3.7642939814816971</c:v>
                      </c:pt>
                      <c:pt idx="12913">
                        <c:v>3.7645370370358622</c:v>
                      </c:pt>
                      <c:pt idx="12914">
                        <c:v>3.7647800925900272</c:v>
                      </c:pt>
                      <c:pt idx="12915">
                        <c:v>3.7650231481441923</c:v>
                      </c:pt>
                      <c:pt idx="12916">
                        <c:v>3.7652662037056333</c:v>
                      </c:pt>
                      <c:pt idx="12917">
                        <c:v>3.7655092592597983</c:v>
                      </c:pt>
                      <c:pt idx="12918">
                        <c:v>3.7657523148139633</c:v>
                      </c:pt>
                      <c:pt idx="12919">
                        <c:v>3.7659953703681284</c:v>
                      </c:pt>
                      <c:pt idx="12920">
                        <c:v>3.7662384259222934</c:v>
                      </c:pt>
                      <c:pt idx="12921">
                        <c:v>3.7664814814764584</c:v>
                      </c:pt>
                      <c:pt idx="12922">
                        <c:v>3.7667245370378994</c:v>
                      </c:pt>
                      <c:pt idx="12923">
                        <c:v>3.7669675925920645</c:v>
                      </c:pt>
                      <c:pt idx="12924">
                        <c:v>3.7672106481462295</c:v>
                      </c:pt>
                      <c:pt idx="12925">
                        <c:v>3.7674537037003946</c:v>
                      </c:pt>
                      <c:pt idx="12926">
                        <c:v>3.7676967592545596</c:v>
                      </c:pt>
                      <c:pt idx="12927">
                        <c:v>3.7679398148160006</c:v>
                      </c:pt>
                      <c:pt idx="12928">
                        <c:v>3.7681828703701656</c:v>
                      </c:pt>
                      <c:pt idx="12929">
                        <c:v>3.7684259259243307</c:v>
                      </c:pt>
                      <c:pt idx="12930">
                        <c:v>3.7686689814784957</c:v>
                      </c:pt>
                      <c:pt idx="12931">
                        <c:v>3.7689120370326608</c:v>
                      </c:pt>
                      <c:pt idx="12932">
                        <c:v>3.7691550925941018</c:v>
                      </c:pt>
                      <c:pt idx="12933">
                        <c:v>3.7693981481482668</c:v>
                      </c:pt>
                      <c:pt idx="12934">
                        <c:v>3.7696412037024318</c:v>
                      </c:pt>
                      <c:pt idx="12935">
                        <c:v>3.7698842592565969</c:v>
                      </c:pt>
                      <c:pt idx="12936">
                        <c:v>3.7701273148107619</c:v>
                      </c:pt>
                      <c:pt idx="12937">
                        <c:v>3.7703703703722029</c:v>
                      </c:pt>
                      <c:pt idx="12938">
                        <c:v>3.7706134259263679</c:v>
                      </c:pt>
                      <c:pt idx="12939">
                        <c:v>3.770856481480533</c:v>
                      </c:pt>
                      <c:pt idx="12940">
                        <c:v>3.771099537034698</c:v>
                      </c:pt>
                      <c:pt idx="12941">
                        <c:v>3.7713425925888631</c:v>
                      </c:pt>
                      <c:pt idx="12942">
                        <c:v>3.7715856481430281</c:v>
                      </c:pt>
                      <c:pt idx="12943">
                        <c:v>3.7718287037044691</c:v>
                      </c:pt>
                      <c:pt idx="12944">
                        <c:v>3.7720717592586341</c:v>
                      </c:pt>
                      <c:pt idx="12945">
                        <c:v>3.7723148148127992</c:v>
                      </c:pt>
                      <c:pt idx="12946">
                        <c:v>3.7725578703669642</c:v>
                      </c:pt>
                      <c:pt idx="12947">
                        <c:v>3.7728009259211293</c:v>
                      </c:pt>
                      <c:pt idx="12948">
                        <c:v>3.7730439814825703</c:v>
                      </c:pt>
                      <c:pt idx="12949">
                        <c:v>3.773298611106239</c:v>
                      </c:pt>
                      <c:pt idx="12950">
                        <c:v>3.77354166666768</c:v>
                      </c:pt>
                      <c:pt idx="12951">
                        <c:v>3.773784722221845</c:v>
                      </c:pt>
                      <c:pt idx="12952">
                        <c:v>3.7740277777760101</c:v>
                      </c:pt>
                      <c:pt idx="12953">
                        <c:v>3.7742708333301751</c:v>
                      </c:pt>
                      <c:pt idx="12954">
                        <c:v>3.7745138888843401</c:v>
                      </c:pt>
                      <c:pt idx="12955">
                        <c:v>3.7747569444457811</c:v>
                      </c:pt>
                      <c:pt idx="12956">
                        <c:v>3.7749999999999462</c:v>
                      </c:pt>
                      <c:pt idx="12957">
                        <c:v>3.7752430555541112</c:v>
                      </c:pt>
                      <c:pt idx="12958">
                        <c:v>3.7754861111082763</c:v>
                      </c:pt>
                      <c:pt idx="12959">
                        <c:v>3.7757291666624413</c:v>
                      </c:pt>
                      <c:pt idx="12960">
                        <c:v>3.7759722222238823</c:v>
                      </c:pt>
                      <c:pt idx="12961">
                        <c:v>3.7762152777780473</c:v>
                      </c:pt>
                      <c:pt idx="12962">
                        <c:v>3.7764583333322124</c:v>
                      </c:pt>
                      <c:pt idx="12963">
                        <c:v>3.7767013888863774</c:v>
                      </c:pt>
                      <c:pt idx="12964">
                        <c:v>3.7769444444405424</c:v>
                      </c:pt>
                      <c:pt idx="12965">
                        <c:v>3.7771875000019834</c:v>
                      </c:pt>
                      <c:pt idx="12966">
                        <c:v>3.7774305555561485</c:v>
                      </c:pt>
                      <c:pt idx="12967">
                        <c:v>3.7776736111103135</c:v>
                      </c:pt>
                      <c:pt idx="12968">
                        <c:v>3.7779166666644786</c:v>
                      </c:pt>
                      <c:pt idx="12969">
                        <c:v>3.7781597222186436</c:v>
                      </c:pt>
                      <c:pt idx="12970">
                        <c:v>3.7784027777728086</c:v>
                      </c:pt>
                      <c:pt idx="12971">
                        <c:v>3.7786458333342496</c:v>
                      </c:pt>
                      <c:pt idx="12972">
                        <c:v>3.7788888888884147</c:v>
                      </c:pt>
                      <c:pt idx="12973">
                        <c:v>3.7791319444425797</c:v>
                      </c:pt>
                      <c:pt idx="12974">
                        <c:v>3.7793749999967448</c:v>
                      </c:pt>
                      <c:pt idx="12975">
                        <c:v>3.7796180555509098</c:v>
                      </c:pt>
                      <c:pt idx="12976">
                        <c:v>3.7798611111123508</c:v>
                      </c:pt>
                      <c:pt idx="12977">
                        <c:v>3.7801041666665158</c:v>
                      </c:pt>
                      <c:pt idx="12978">
                        <c:v>3.7803472222206809</c:v>
                      </c:pt>
                      <c:pt idx="12979">
                        <c:v>3.7805902777748459</c:v>
                      </c:pt>
                      <c:pt idx="12980">
                        <c:v>3.7808333333290109</c:v>
                      </c:pt>
                      <c:pt idx="12981">
                        <c:v>3.7810763888904519</c:v>
                      </c:pt>
                      <c:pt idx="12982">
                        <c:v>3.781319444444617</c:v>
                      </c:pt>
                      <c:pt idx="12983">
                        <c:v>3.781562499998782</c:v>
                      </c:pt>
                      <c:pt idx="12984">
                        <c:v>3.7818055555529471</c:v>
                      </c:pt>
                      <c:pt idx="12985">
                        <c:v>3.7820486111071121</c:v>
                      </c:pt>
                      <c:pt idx="12986">
                        <c:v>3.7822916666685531</c:v>
                      </c:pt>
                      <c:pt idx="12987">
                        <c:v>3.7825347222227181</c:v>
                      </c:pt>
                      <c:pt idx="12988">
                        <c:v>3.7827777777768832</c:v>
                      </c:pt>
                      <c:pt idx="12989">
                        <c:v>3.7830208333310482</c:v>
                      </c:pt>
                      <c:pt idx="12990">
                        <c:v>3.7832638888852133</c:v>
                      </c:pt>
                      <c:pt idx="12991">
                        <c:v>3.7835069444393783</c:v>
                      </c:pt>
                      <c:pt idx="12992">
                        <c:v>3.7837500000008193</c:v>
                      </c:pt>
                      <c:pt idx="12993">
                        <c:v>3.7839930555549843</c:v>
                      </c:pt>
                      <c:pt idx="12994">
                        <c:v>3.7842361111091494</c:v>
                      </c:pt>
                      <c:pt idx="12995">
                        <c:v>3.7844791666633144</c:v>
                      </c:pt>
                      <c:pt idx="12996">
                        <c:v>3.7847222222174794</c:v>
                      </c:pt>
                      <c:pt idx="12997">
                        <c:v>3.7849652777789204</c:v>
                      </c:pt>
                      <c:pt idx="12998">
                        <c:v>3.7852199074025892</c:v>
                      </c:pt>
                      <c:pt idx="12999">
                        <c:v>3.7854629629640302</c:v>
                      </c:pt>
                      <c:pt idx="13000">
                        <c:v>3.7857060185181952</c:v>
                      </c:pt>
                      <c:pt idx="13001">
                        <c:v>3.7859490740723603</c:v>
                      </c:pt>
                      <c:pt idx="13002">
                        <c:v>3.7861921296265253</c:v>
                      </c:pt>
                      <c:pt idx="13003">
                        <c:v>3.7864351851806903</c:v>
                      </c:pt>
                      <c:pt idx="13004">
                        <c:v>3.7866782407421313</c:v>
                      </c:pt>
                      <c:pt idx="13005">
                        <c:v>3.7869212962962964</c:v>
                      </c:pt>
                      <c:pt idx="13006">
                        <c:v>3.7871643518504614</c:v>
                      </c:pt>
                      <c:pt idx="13007">
                        <c:v>3.7874074074046264</c:v>
                      </c:pt>
                      <c:pt idx="13008">
                        <c:v>3.7876504629587915</c:v>
                      </c:pt>
                      <c:pt idx="13009">
                        <c:v>3.7878935185202325</c:v>
                      </c:pt>
                      <c:pt idx="13010">
                        <c:v>3.7881365740743975</c:v>
                      </c:pt>
                      <c:pt idx="13011">
                        <c:v>3.7883796296285626</c:v>
                      </c:pt>
                      <c:pt idx="13012">
                        <c:v>3.7886226851827276</c:v>
                      </c:pt>
                      <c:pt idx="13013">
                        <c:v>3.7888657407368926</c:v>
                      </c:pt>
                      <c:pt idx="13014">
                        <c:v>3.7891087962983336</c:v>
                      </c:pt>
                      <c:pt idx="13015">
                        <c:v>3.7893518518524987</c:v>
                      </c:pt>
                      <c:pt idx="13016">
                        <c:v>3.7895949074066637</c:v>
                      </c:pt>
                      <c:pt idx="13017">
                        <c:v>3.7898379629608288</c:v>
                      </c:pt>
                      <c:pt idx="13018">
                        <c:v>3.7900810185149938</c:v>
                      </c:pt>
                      <c:pt idx="13019">
                        <c:v>3.7903240740691588</c:v>
                      </c:pt>
                      <c:pt idx="13020">
                        <c:v>3.7905671296305998</c:v>
                      </c:pt>
                      <c:pt idx="13021">
                        <c:v>3.7908101851847649</c:v>
                      </c:pt>
                      <c:pt idx="13022">
                        <c:v>3.7910532407389299</c:v>
                      </c:pt>
                      <c:pt idx="13023">
                        <c:v>3.7912962962930949</c:v>
                      </c:pt>
                      <c:pt idx="13024">
                        <c:v>3.79153935184726</c:v>
                      </c:pt>
                      <c:pt idx="13025">
                        <c:v>3.791782407408701</c:v>
                      </c:pt>
                      <c:pt idx="13026">
                        <c:v>3.792025462962866</c:v>
                      </c:pt>
                      <c:pt idx="13027">
                        <c:v>3.7922685185170311</c:v>
                      </c:pt>
                      <c:pt idx="13028">
                        <c:v>3.7925115740711961</c:v>
                      </c:pt>
                      <c:pt idx="13029">
                        <c:v>3.7927546296253611</c:v>
                      </c:pt>
                      <c:pt idx="13030">
                        <c:v>3.7929976851868021</c:v>
                      </c:pt>
                      <c:pt idx="13031">
                        <c:v>3.7932407407409672</c:v>
                      </c:pt>
                      <c:pt idx="13032">
                        <c:v>3.7934837962951322</c:v>
                      </c:pt>
                      <c:pt idx="13033">
                        <c:v>3.7937268518492973</c:v>
                      </c:pt>
                      <c:pt idx="13034">
                        <c:v>3.7939699074034623</c:v>
                      </c:pt>
                      <c:pt idx="13035">
                        <c:v>3.7942129629649033</c:v>
                      </c:pt>
                      <c:pt idx="13036">
                        <c:v>3.7944560185190683</c:v>
                      </c:pt>
                      <c:pt idx="13037">
                        <c:v>3.7946990740732334</c:v>
                      </c:pt>
                      <c:pt idx="13038">
                        <c:v>3.7949421296273984</c:v>
                      </c:pt>
                      <c:pt idx="13039">
                        <c:v>3.7951851851815634</c:v>
                      </c:pt>
                      <c:pt idx="13040">
                        <c:v>3.7954282407357285</c:v>
                      </c:pt>
                      <c:pt idx="13041">
                        <c:v>3.7956712962971695</c:v>
                      </c:pt>
                      <c:pt idx="13042">
                        <c:v>3.7959143518513345</c:v>
                      </c:pt>
                      <c:pt idx="13043">
                        <c:v>3.7961574074054996</c:v>
                      </c:pt>
                      <c:pt idx="13044">
                        <c:v>3.7964004629596646</c:v>
                      </c:pt>
                      <c:pt idx="13045">
                        <c:v>3.7966435185138296</c:v>
                      </c:pt>
                      <c:pt idx="13046">
                        <c:v>3.7968981481447743</c:v>
                      </c:pt>
                      <c:pt idx="13047">
                        <c:v>3.7971412036989394</c:v>
                      </c:pt>
                      <c:pt idx="13048">
                        <c:v>3.7973842592603804</c:v>
                      </c:pt>
                      <c:pt idx="13049">
                        <c:v>3.7976273148145454</c:v>
                      </c:pt>
                      <c:pt idx="13050">
                        <c:v>3.7978703703687104</c:v>
                      </c:pt>
                      <c:pt idx="13051">
                        <c:v>3.7981134259228755</c:v>
                      </c:pt>
                      <c:pt idx="13052">
                        <c:v>3.7983564814770405</c:v>
                      </c:pt>
                      <c:pt idx="13053">
                        <c:v>3.7985995370384815</c:v>
                      </c:pt>
                      <c:pt idx="13054">
                        <c:v>3.7988425925926466</c:v>
                      </c:pt>
                      <c:pt idx="13055">
                        <c:v>3.7990856481468116</c:v>
                      </c:pt>
                      <c:pt idx="13056">
                        <c:v>3.7993287037009766</c:v>
                      </c:pt>
                      <c:pt idx="13057">
                        <c:v>3.7995717592551417</c:v>
                      </c:pt>
                      <c:pt idx="13058">
                        <c:v>3.7998148148165827</c:v>
                      </c:pt>
                      <c:pt idx="13059">
                        <c:v>3.8000578703707477</c:v>
                      </c:pt>
                      <c:pt idx="13060">
                        <c:v>3.8003009259249128</c:v>
                      </c:pt>
                      <c:pt idx="13061">
                        <c:v>3.8005439814790778</c:v>
                      </c:pt>
                      <c:pt idx="13062">
                        <c:v>3.8007870370332428</c:v>
                      </c:pt>
                      <c:pt idx="13063">
                        <c:v>3.8010300925946838</c:v>
                      </c:pt>
                      <c:pt idx="13064">
                        <c:v>3.8012731481488489</c:v>
                      </c:pt>
                      <c:pt idx="13065">
                        <c:v>3.8015162037030139</c:v>
                      </c:pt>
                      <c:pt idx="13066">
                        <c:v>3.8017592592571789</c:v>
                      </c:pt>
                      <c:pt idx="13067">
                        <c:v>3.802002314811344</c:v>
                      </c:pt>
                      <c:pt idx="13068">
                        <c:v>3.802245370365509</c:v>
                      </c:pt>
                      <c:pt idx="13069">
                        <c:v>3.80248842592695</c:v>
                      </c:pt>
                      <c:pt idx="13070">
                        <c:v>3.8027314814811151</c:v>
                      </c:pt>
                      <c:pt idx="13071">
                        <c:v>3.8029745370352801</c:v>
                      </c:pt>
                      <c:pt idx="13072">
                        <c:v>3.8032175925894451</c:v>
                      </c:pt>
                      <c:pt idx="13073">
                        <c:v>3.8034606481436102</c:v>
                      </c:pt>
                      <c:pt idx="13074">
                        <c:v>3.8037037037050512</c:v>
                      </c:pt>
                      <c:pt idx="13075">
                        <c:v>3.8039467592592162</c:v>
                      </c:pt>
                      <c:pt idx="13076">
                        <c:v>3.8041898148133813</c:v>
                      </c:pt>
                      <c:pt idx="13077">
                        <c:v>3.8044328703675463</c:v>
                      </c:pt>
                      <c:pt idx="13078">
                        <c:v>3.8046759259217113</c:v>
                      </c:pt>
                      <c:pt idx="13079">
                        <c:v>3.8049189814831523</c:v>
                      </c:pt>
                      <c:pt idx="13080">
                        <c:v>3.8051620370373174</c:v>
                      </c:pt>
                      <c:pt idx="13081">
                        <c:v>3.8054050925914824</c:v>
                      </c:pt>
                      <c:pt idx="13082">
                        <c:v>3.8056481481456474</c:v>
                      </c:pt>
                      <c:pt idx="13083">
                        <c:v>3.8058912036998125</c:v>
                      </c:pt>
                      <c:pt idx="13084">
                        <c:v>3.8061342592612535</c:v>
                      </c:pt>
                      <c:pt idx="13085">
                        <c:v>3.8063773148154185</c:v>
                      </c:pt>
                      <c:pt idx="13086">
                        <c:v>3.8066203703695836</c:v>
                      </c:pt>
                      <c:pt idx="13087">
                        <c:v>3.8068634259237486</c:v>
                      </c:pt>
                      <c:pt idx="13088">
                        <c:v>3.8071064814779136</c:v>
                      </c:pt>
                      <c:pt idx="13089">
                        <c:v>3.8073495370320787</c:v>
                      </c:pt>
                      <c:pt idx="13090">
                        <c:v>3.8075925925935197</c:v>
                      </c:pt>
                      <c:pt idx="13091">
                        <c:v>3.8078356481476847</c:v>
                      </c:pt>
                      <c:pt idx="13092">
                        <c:v>3.8080787037018498</c:v>
                      </c:pt>
                      <c:pt idx="13093">
                        <c:v>3.8083217592560148</c:v>
                      </c:pt>
                      <c:pt idx="13094">
                        <c:v>3.8085763888869595</c:v>
                      </c:pt>
                      <c:pt idx="13095">
                        <c:v>3.8088194444411245</c:v>
                      </c:pt>
                      <c:pt idx="13096">
                        <c:v>3.8090624999952896</c:v>
                      </c:pt>
                      <c:pt idx="13097">
                        <c:v>3.8093055555567306</c:v>
                      </c:pt>
                      <c:pt idx="13098">
                        <c:v>3.8095486111108956</c:v>
                      </c:pt>
                      <c:pt idx="13099">
                        <c:v>3.8097916666650606</c:v>
                      </c:pt>
                      <c:pt idx="13100">
                        <c:v>3.8100347222192257</c:v>
                      </c:pt>
                      <c:pt idx="13101">
                        <c:v>3.8102777777733907</c:v>
                      </c:pt>
                      <c:pt idx="13102">
                        <c:v>3.8105208333348317</c:v>
                      </c:pt>
                      <c:pt idx="13103">
                        <c:v>3.8107638888889968</c:v>
                      </c:pt>
                      <c:pt idx="13104">
                        <c:v>3.8110069444431618</c:v>
                      </c:pt>
                      <c:pt idx="13105">
                        <c:v>3.8112499999973268</c:v>
                      </c:pt>
                      <c:pt idx="13106">
                        <c:v>3.8114930555514919</c:v>
                      </c:pt>
                      <c:pt idx="13107">
                        <c:v>3.8117361111129329</c:v>
                      </c:pt>
                      <c:pt idx="13108">
                        <c:v>3.8119791666670979</c:v>
                      </c:pt>
                      <c:pt idx="13109">
                        <c:v>3.8122222222212629</c:v>
                      </c:pt>
                      <c:pt idx="13110">
                        <c:v>3.812465277775428</c:v>
                      </c:pt>
                      <c:pt idx="13111">
                        <c:v>3.812708333329593</c:v>
                      </c:pt>
                      <c:pt idx="13112">
                        <c:v>3.8129513888837581</c:v>
                      </c:pt>
                      <c:pt idx="13113">
                        <c:v>3.8131944444451991</c:v>
                      </c:pt>
                      <c:pt idx="13114">
                        <c:v>3.8134374999993641</c:v>
                      </c:pt>
                      <c:pt idx="13115">
                        <c:v>3.8136805555535291</c:v>
                      </c:pt>
                      <c:pt idx="13116">
                        <c:v>3.8139236111076942</c:v>
                      </c:pt>
                      <c:pt idx="13117">
                        <c:v>3.8141666666618592</c:v>
                      </c:pt>
                      <c:pt idx="13118">
                        <c:v>3.8144097222233002</c:v>
                      </c:pt>
                      <c:pt idx="13119">
                        <c:v>3.8146527777774653</c:v>
                      </c:pt>
                      <c:pt idx="13120">
                        <c:v>3.8148958333316303</c:v>
                      </c:pt>
                      <c:pt idx="13121">
                        <c:v>3.8151388888857953</c:v>
                      </c:pt>
                      <c:pt idx="13122">
                        <c:v>3.8153819444399604</c:v>
                      </c:pt>
                      <c:pt idx="13123">
                        <c:v>3.8156250000014014</c:v>
                      </c:pt>
                      <c:pt idx="13124">
                        <c:v>3.8158680555555664</c:v>
                      </c:pt>
                      <c:pt idx="13125">
                        <c:v>3.8161111111097314</c:v>
                      </c:pt>
                      <c:pt idx="13126">
                        <c:v>3.8163541666638965</c:v>
                      </c:pt>
                      <c:pt idx="13127">
                        <c:v>3.8165972222180615</c:v>
                      </c:pt>
                      <c:pt idx="13128">
                        <c:v>3.8168402777795025</c:v>
                      </c:pt>
                      <c:pt idx="13129">
                        <c:v>3.8170833333336676</c:v>
                      </c:pt>
                      <c:pt idx="13130">
                        <c:v>3.8173263888878326</c:v>
                      </c:pt>
                      <c:pt idx="13131">
                        <c:v>3.8175694444419976</c:v>
                      </c:pt>
                      <c:pt idx="13132">
                        <c:v>3.8178124999961627</c:v>
                      </c:pt>
                      <c:pt idx="13133">
                        <c:v>3.8180555555576037</c:v>
                      </c:pt>
                      <c:pt idx="13134">
                        <c:v>3.8182986111117687</c:v>
                      </c:pt>
                      <c:pt idx="13135">
                        <c:v>3.8185416666659338</c:v>
                      </c:pt>
                      <c:pt idx="13136">
                        <c:v>3.8187847222200988</c:v>
                      </c:pt>
                      <c:pt idx="13137">
                        <c:v>3.8190277777742638</c:v>
                      </c:pt>
                      <c:pt idx="13138">
                        <c:v>3.8192708333284289</c:v>
                      </c:pt>
                      <c:pt idx="13139">
                        <c:v>3.8195138888898699</c:v>
                      </c:pt>
                      <c:pt idx="13140">
                        <c:v>3.8197569444440349</c:v>
                      </c:pt>
                      <c:pt idx="13141">
                        <c:v>3.8199999999981999</c:v>
                      </c:pt>
                      <c:pt idx="13142">
                        <c:v>3.820243055552365</c:v>
                      </c:pt>
                      <c:pt idx="13143">
                        <c:v>3.8204976851833097</c:v>
                      </c:pt>
                      <c:pt idx="13144">
                        <c:v>3.8207407407374747</c:v>
                      </c:pt>
                      <c:pt idx="13145">
                        <c:v>3.8209837962916398</c:v>
                      </c:pt>
                      <c:pt idx="13146">
                        <c:v>3.8212268518530808</c:v>
                      </c:pt>
                      <c:pt idx="13147">
                        <c:v>3.8214699074072458</c:v>
                      </c:pt>
                      <c:pt idx="13148">
                        <c:v>3.8217129629614108</c:v>
                      </c:pt>
                      <c:pt idx="13149">
                        <c:v>3.8219560185155759</c:v>
                      </c:pt>
                      <c:pt idx="13150">
                        <c:v>3.8221990740697409</c:v>
                      </c:pt>
                      <c:pt idx="13151">
                        <c:v>3.8224421296311819</c:v>
                      </c:pt>
                      <c:pt idx="13152">
                        <c:v>3.8226851851853469</c:v>
                      </c:pt>
                      <c:pt idx="13153">
                        <c:v>3.822928240739512</c:v>
                      </c:pt>
                      <c:pt idx="13154">
                        <c:v>3.823171296293677</c:v>
                      </c:pt>
                      <c:pt idx="13155">
                        <c:v>3.8234143518478421</c:v>
                      </c:pt>
                      <c:pt idx="13156">
                        <c:v>3.8236574074092831</c:v>
                      </c:pt>
                      <c:pt idx="13157">
                        <c:v>3.8239004629634481</c:v>
                      </c:pt>
                      <c:pt idx="13158">
                        <c:v>3.8241435185176131</c:v>
                      </c:pt>
                      <c:pt idx="13159">
                        <c:v>3.8243865740717782</c:v>
                      </c:pt>
                      <c:pt idx="13160">
                        <c:v>3.8246296296259432</c:v>
                      </c:pt>
                      <c:pt idx="13161">
                        <c:v>3.8248726851801083</c:v>
                      </c:pt>
                      <c:pt idx="13162">
                        <c:v>3.8251157407415493</c:v>
                      </c:pt>
                      <c:pt idx="13163">
                        <c:v>3.8253587962957143</c:v>
                      </c:pt>
                      <c:pt idx="13164">
                        <c:v>3.8256018518498793</c:v>
                      </c:pt>
                      <c:pt idx="13165">
                        <c:v>3.8258449074040444</c:v>
                      </c:pt>
                      <c:pt idx="13166">
                        <c:v>3.8260879629582094</c:v>
                      </c:pt>
                      <c:pt idx="13167">
                        <c:v>3.8263310185196504</c:v>
                      </c:pt>
                      <c:pt idx="13168">
                        <c:v>3.8265740740738154</c:v>
                      </c:pt>
                      <c:pt idx="13169">
                        <c:v>3.8268171296279805</c:v>
                      </c:pt>
                      <c:pt idx="13170">
                        <c:v>3.8270601851821455</c:v>
                      </c:pt>
                      <c:pt idx="13171">
                        <c:v>3.8273032407363106</c:v>
                      </c:pt>
                      <c:pt idx="13172">
                        <c:v>3.8275462962977516</c:v>
                      </c:pt>
                      <c:pt idx="13173">
                        <c:v>3.8277893518519166</c:v>
                      </c:pt>
                      <c:pt idx="13174">
                        <c:v>3.8280324074060816</c:v>
                      </c:pt>
                      <c:pt idx="13175">
                        <c:v>3.8282754629602467</c:v>
                      </c:pt>
                      <c:pt idx="13176">
                        <c:v>3.8285185185144117</c:v>
                      </c:pt>
                      <c:pt idx="13177">
                        <c:v>3.8287615740758527</c:v>
                      </c:pt>
                      <c:pt idx="13178">
                        <c:v>3.8290046296300178</c:v>
                      </c:pt>
                      <c:pt idx="13179">
                        <c:v>3.8292476851841828</c:v>
                      </c:pt>
                      <c:pt idx="13180">
                        <c:v>3.8294907407383478</c:v>
                      </c:pt>
                      <c:pt idx="13181">
                        <c:v>3.8297337962925129</c:v>
                      </c:pt>
                      <c:pt idx="13182">
                        <c:v>3.8299768518539539</c:v>
                      </c:pt>
                      <c:pt idx="13183">
                        <c:v>3.8302199074081189</c:v>
                      </c:pt>
                      <c:pt idx="13184">
                        <c:v>3.8304629629622839</c:v>
                      </c:pt>
                      <c:pt idx="13185">
                        <c:v>3.830706018516449</c:v>
                      </c:pt>
                      <c:pt idx="13186">
                        <c:v>3.830949074070614</c:v>
                      </c:pt>
                      <c:pt idx="13187">
                        <c:v>3.8311921296247791</c:v>
                      </c:pt>
                      <c:pt idx="13188">
                        <c:v>3.8314351851862201</c:v>
                      </c:pt>
                      <c:pt idx="13189">
                        <c:v>3.8316782407403851</c:v>
                      </c:pt>
                      <c:pt idx="13190">
                        <c:v>3.8319328703713298</c:v>
                      </c:pt>
                      <c:pt idx="13191">
                        <c:v>3.8321759259254948</c:v>
                      </c:pt>
                      <c:pt idx="13192">
                        <c:v>3.8324189814796599</c:v>
                      </c:pt>
                      <c:pt idx="13193">
                        <c:v>3.8326620370338249</c:v>
                      </c:pt>
                      <c:pt idx="13194">
                        <c:v>3.8329050925879899</c:v>
                      </c:pt>
                      <c:pt idx="13195">
                        <c:v>3.8331481481494309</c:v>
                      </c:pt>
                      <c:pt idx="13196">
                        <c:v>3.833391203703596</c:v>
                      </c:pt>
                      <c:pt idx="13197">
                        <c:v>3.833634259257761</c:v>
                      </c:pt>
                      <c:pt idx="13198">
                        <c:v>3.8338773148119261</c:v>
                      </c:pt>
                      <c:pt idx="13199">
                        <c:v>3.8341203703660911</c:v>
                      </c:pt>
                      <c:pt idx="13200">
                        <c:v>3.8343634259275321</c:v>
                      </c:pt>
                      <c:pt idx="13201">
                        <c:v>3.8346064814816971</c:v>
                      </c:pt>
                      <c:pt idx="13202">
                        <c:v>3.8348495370358622</c:v>
                      </c:pt>
                      <c:pt idx="13203">
                        <c:v>3.8350925925900272</c:v>
                      </c:pt>
                      <c:pt idx="13204">
                        <c:v>3.8353356481441923</c:v>
                      </c:pt>
                      <c:pt idx="13205">
                        <c:v>3.8355787037056333</c:v>
                      </c:pt>
                      <c:pt idx="13206">
                        <c:v>3.8358217592597983</c:v>
                      </c:pt>
                      <c:pt idx="13207">
                        <c:v>3.8360648148139633</c:v>
                      </c:pt>
                      <c:pt idx="13208">
                        <c:v>3.8363078703681284</c:v>
                      </c:pt>
                      <c:pt idx="13209">
                        <c:v>3.8365509259222934</c:v>
                      </c:pt>
                      <c:pt idx="13210">
                        <c:v>3.8367939814764584</c:v>
                      </c:pt>
                      <c:pt idx="13211">
                        <c:v>3.8370370370378994</c:v>
                      </c:pt>
                      <c:pt idx="13212">
                        <c:v>3.8372800925920645</c:v>
                      </c:pt>
                      <c:pt idx="13213">
                        <c:v>3.8375231481462295</c:v>
                      </c:pt>
                      <c:pt idx="13214">
                        <c:v>3.8377662037003946</c:v>
                      </c:pt>
                      <c:pt idx="13215">
                        <c:v>3.8380092592545596</c:v>
                      </c:pt>
                      <c:pt idx="13216">
                        <c:v>3.8382523148160006</c:v>
                      </c:pt>
                      <c:pt idx="13217">
                        <c:v>3.8384953703701656</c:v>
                      </c:pt>
                      <c:pt idx="13218">
                        <c:v>3.8387384259243307</c:v>
                      </c:pt>
                      <c:pt idx="13219">
                        <c:v>3.8389814814784957</c:v>
                      </c:pt>
                      <c:pt idx="13220">
                        <c:v>3.8392245370326608</c:v>
                      </c:pt>
                      <c:pt idx="13221">
                        <c:v>3.8394675925941018</c:v>
                      </c:pt>
                      <c:pt idx="13222">
                        <c:v>3.8397106481482668</c:v>
                      </c:pt>
                      <c:pt idx="13223">
                        <c:v>3.8399537037024318</c:v>
                      </c:pt>
                      <c:pt idx="13224">
                        <c:v>3.8401967592565969</c:v>
                      </c:pt>
                      <c:pt idx="13225">
                        <c:v>3.8404398148107619</c:v>
                      </c:pt>
                      <c:pt idx="13226">
                        <c:v>3.8406828703722029</c:v>
                      </c:pt>
                      <c:pt idx="13227">
                        <c:v>3.8409259259263679</c:v>
                      </c:pt>
                      <c:pt idx="13228">
                        <c:v>3.841168981480533</c:v>
                      </c:pt>
                      <c:pt idx="13229">
                        <c:v>3.841412037034698</c:v>
                      </c:pt>
                      <c:pt idx="13230">
                        <c:v>3.8416550925888631</c:v>
                      </c:pt>
                      <c:pt idx="13231">
                        <c:v>3.8418981481430281</c:v>
                      </c:pt>
                      <c:pt idx="13232">
                        <c:v>3.8421412037044691</c:v>
                      </c:pt>
                      <c:pt idx="13233">
                        <c:v>3.8423842592586341</c:v>
                      </c:pt>
                      <c:pt idx="13234">
                        <c:v>3.8426273148127992</c:v>
                      </c:pt>
                      <c:pt idx="13235">
                        <c:v>3.8428703703669642</c:v>
                      </c:pt>
                      <c:pt idx="13236">
                        <c:v>3.8431134259211293</c:v>
                      </c:pt>
                      <c:pt idx="13237">
                        <c:v>3.8433564814825703</c:v>
                      </c:pt>
                      <c:pt idx="13238">
                        <c:v>3.8435995370367353</c:v>
                      </c:pt>
                      <c:pt idx="13239">
                        <c:v>3.84385416666768</c:v>
                      </c:pt>
                      <c:pt idx="13240">
                        <c:v>3.844097222221845</c:v>
                      </c:pt>
                      <c:pt idx="13241">
                        <c:v>3.8443402777760101</c:v>
                      </c:pt>
                      <c:pt idx="13242">
                        <c:v>3.8445833333301751</c:v>
                      </c:pt>
                      <c:pt idx="13243">
                        <c:v>3.8448263888843401</c:v>
                      </c:pt>
                      <c:pt idx="13244">
                        <c:v>3.8450694444457811</c:v>
                      </c:pt>
                      <c:pt idx="13245">
                        <c:v>3.8453124999999462</c:v>
                      </c:pt>
                      <c:pt idx="13246">
                        <c:v>3.8455555555541112</c:v>
                      </c:pt>
                      <c:pt idx="13247">
                        <c:v>3.8457986111082763</c:v>
                      </c:pt>
                      <c:pt idx="13248">
                        <c:v>3.8460416666624413</c:v>
                      </c:pt>
                      <c:pt idx="13249">
                        <c:v>3.8462847222238823</c:v>
                      </c:pt>
                      <c:pt idx="13250">
                        <c:v>3.8465277777780473</c:v>
                      </c:pt>
                      <c:pt idx="13251">
                        <c:v>3.8467708333322124</c:v>
                      </c:pt>
                      <c:pt idx="13252">
                        <c:v>3.8470138888863774</c:v>
                      </c:pt>
                      <c:pt idx="13253">
                        <c:v>3.8472569444405424</c:v>
                      </c:pt>
                      <c:pt idx="13254">
                        <c:v>3.8475000000019834</c:v>
                      </c:pt>
                      <c:pt idx="13255">
                        <c:v>3.8477430555561485</c:v>
                      </c:pt>
                      <c:pt idx="13256">
                        <c:v>3.8479861111103135</c:v>
                      </c:pt>
                      <c:pt idx="13257">
                        <c:v>3.8482291666644786</c:v>
                      </c:pt>
                      <c:pt idx="13258">
                        <c:v>3.8484722222186436</c:v>
                      </c:pt>
                      <c:pt idx="13259">
                        <c:v>3.8487152777728086</c:v>
                      </c:pt>
                      <c:pt idx="13260">
                        <c:v>3.8489583333342496</c:v>
                      </c:pt>
                      <c:pt idx="13261">
                        <c:v>3.8492013888884147</c:v>
                      </c:pt>
                      <c:pt idx="13262">
                        <c:v>3.8494444444425797</c:v>
                      </c:pt>
                      <c:pt idx="13263">
                        <c:v>3.8496874999967448</c:v>
                      </c:pt>
                      <c:pt idx="13264">
                        <c:v>3.8499305555509098</c:v>
                      </c:pt>
                      <c:pt idx="13265">
                        <c:v>3.8501736111123508</c:v>
                      </c:pt>
                      <c:pt idx="13266">
                        <c:v>3.8504166666665158</c:v>
                      </c:pt>
                      <c:pt idx="13267">
                        <c:v>3.8506597222206809</c:v>
                      </c:pt>
                      <c:pt idx="13268">
                        <c:v>3.8509027777748459</c:v>
                      </c:pt>
                      <c:pt idx="13269">
                        <c:v>3.8511458333290109</c:v>
                      </c:pt>
                      <c:pt idx="13270">
                        <c:v>3.8513888888904519</c:v>
                      </c:pt>
                      <c:pt idx="13271">
                        <c:v>3.851631944444617</c:v>
                      </c:pt>
                      <c:pt idx="13272">
                        <c:v>3.851874999998782</c:v>
                      </c:pt>
                      <c:pt idx="13273">
                        <c:v>3.8521180555529471</c:v>
                      </c:pt>
                      <c:pt idx="13274">
                        <c:v>3.8523611111071121</c:v>
                      </c:pt>
                      <c:pt idx="13275">
                        <c:v>3.8526041666685531</c:v>
                      </c:pt>
                      <c:pt idx="13276">
                        <c:v>3.8528472222227181</c:v>
                      </c:pt>
                      <c:pt idx="13277">
                        <c:v>3.8530902777768832</c:v>
                      </c:pt>
                      <c:pt idx="13278">
                        <c:v>3.8533333333310482</c:v>
                      </c:pt>
                      <c:pt idx="13279">
                        <c:v>3.8535763888852133</c:v>
                      </c:pt>
                      <c:pt idx="13280">
                        <c:v>3.8538194444393783</c:v>
                      </c:pt>
                      <c:pt idx="13281">
                        <c:v>3.8540625000008193</c:v>
                      </c:pt>
                      <c:pt idx="13282">
                        <c:v>3.8543055555549843</c:v>
                      </c:pt>
                      <c:pt idx="13283">
                        <c:v>3.8545486111091494</c:v>
                      </c:pt>
                      <c:pt idx="13284">
                        <c:v>3.8547916666633144</c:v>
                      </c:pt>
                      <c:pt idx="13285">
                        <c:v>3.8550347222174794</c:v>
                      </c:pt>
                      <c:pt idx="13286">
                        <c:v>3.8552777777789204</c:v>
                      </c:pt>
                      <c:pt idx="13287">
                        <c:v>3.8555324074025892</c:v>
                      </c:pt>
                      <c:pt idx="13288">
                        <c:v>3.8557754629640302</c:v>
                      </c:pt>
                      <c:pt idx="13289">
                        <c:v>3.8560185185181952</c:v>
                      </c:pt>
                      <c:pt idx="13290">
                        <c:v>3.8562615740723603</c:v>
                      </c:pt>
                      <c:pt idx="13291">
                        <c:v>3.8565046296265253</c:v>
                      </c:pt>
                      <c:pt idx="13292">
                        <c:v>3.8567476851806903</c:v>
                      </c:pt>
                      <c:pt idx="13293">
                        <c:v>3.8569907407421313</c:v>
                      </c:pt>
                      <c:pt idx="13294">
                        <c:v>3.8572337962962964</c:v>
                      </c:pt>
                      <c:pt idx="13295">
                        <c:v>3.8574768518504614</c:v>
                      </c:pt>
                      <c:pt idx="13296">
                        <c:v>3.8577199074046264</c:v>
                      </c:pt>
                      <c:pt idx="13297">
                        <c:v>3.8579629629587915</c:v>
                      </c:pt>
                      <c:pt idx="13298">
                        <c:v>3.8582060185202325</c:v>
                      </c:pt>
                      <c:pt idx="13299">
                        <c:v>3.8584490740743975</c:v>
                      </c:pt>
                      <c:pt idx="13300">
                        <c:v>3.8586921296285626</c:v>
                      </c:pt>
                      <c:pt idx="13301">
                        <c:v>3.8589351851827276</c:v>
                      </c:pt>
                      <c:pt idx="13302">
                        <c:v>3.8591782407368926</c:v>
                      </c:pt>
                      <c:pt idx="13303">
                        <c:v>3.8594212962983336</c:v>
                      </c:pt>
                      <c:pt idx="13304">
                        <c:v>3.8596643518524987</c:v>
                      </c:pt>
                      <c:pt idx="13305">
                        <c:v>3.8599074074066637</c:v>
                      </c:pt>
                      <c:pt idx="13306">
                        <c:v>3.8601504629608288</c:v>
                      </c:pt>
                      <c:pt idx="13307">
                        <c:v>3.8603935185149938</c:v>
                      </c:pt>
                      <c:pt idx="13308">
                        <c:v>3.8606365740691588</c:v>
                      </c:pt>
                      <c:pt idx="13309">
                        <c:v>3.8608796296305998</c:v>
                      </c:pt>
                      <c:pt idx="13310">
                        <c:v>3.8611226851847649</c:v>
                      </c:pt>
                      <c:pt idx="13311">
                        <c:v>3.8613657407389299</c:v>
                      </c:pt>
                      <c:pt idx="13312">
                        <c:v>3.8616087962930949</c:v>
                      </c:pt>
                      <c:pt idx="13313">
                        <c:v>3.86185185184726</c:v>
                      </c:pt>
                      <c:pt idx="13314">
                        <c:v>3.862094907408701</c:v>
                      </c:pt>
                      <c:pt idx="13315">
                        <c:v>3.862337962962866</c:v>
                      </c:pt>
                      <c:pt idx="13316">
                        <c:v>3.8625810185170311</c:v>
                      </c:pt>
                      <c:pt idx="13317">
                        <c:v>3.8628240740711961</c:v>
                      </c:pt>
                      <c:pt idx="13318">
                        <c:v>3.8630671296253611</c:v>
                      </c:pt>
                      <c:pt idx="13319">
                        <c:v>3.8633101851868021</c:v>
                      </c:pt>
                      <c:pt idx="13320">
                        <c:v>3.8635532407409672</c:v>
                      </c:pt>
                      <c:pt idx="13321">
                        <c:v>3.8637962962951322</c:v>
                      </c:pt>
                      <c:pt idx="13322">
                        <c:v>3.8640393518492973</c:v>
                      </c:pt>
                      <c:pt idx="13323">
                        <c:v>3.8642824074034623</c:v>
                      </c:pt>
                      <c:pt idx="13324">
                        <c:v>3.8645254629649033</c:v>
                      </c:pt>
                      <c:pt idx="13325">
                        <c:v>3.8647685185190683</c:v>
                      </c:pt>
                      <c:pt idx="13326">
                        <c:v>3.8650115740732334</c:v>
                      </c:pt>
                      <c:pt idx="13327">
                        <c:v>3.8652546296273984</c:v>
                      </c:pt>
                      <c:pt idx="13328">
                        <c:v>3.8654976851815634</c:v>
                      </c:pt>
                      <c:pt idx="13329">
                        <c:v>3.8657407407357285</c:v>
                      </c:pt>
                      <c:pt idx="13330">
                        <c:v>3.8659837962971695</c:v>
                      </c:pt>
                      <c:pt idx="13331">
                        <c:v>3.8662268518513345</c:v>
                      </c:pt>
                      <c:pt idx="13332">
                        <c:v>3.8664699074054996</c:v>
                      </c:pt>
                      <c:pt idx="13333">
                        <c:v>3.8667129629596646</c:v>
                      </c:pt>
                      <c:pt idx="13334">
                        <c:v>3.8669560185138296</c:v>
                      </c:pt>
                      <c:pt idx="13335">
                        <c:v>3.8672106481447743</c:v>
                      </c:pt>
                      <c:pt idx="13336">
                        <c:v>3.8674537036989394</c:v>
                      </c:pt>
                      <c:pt idx="13337">
                        <c:v>3.8676967592603804</c:v>
                      </c:pt>
                      <c:pt idx="13338">
                        <c:v>3.8679398148145454</c:v>
                      </c:pt>
                      <c:pt idx="13339">
                        <c:v>3.8681828703687104</c:v>
                      </c:pt>
                      <c:pt idx="13340">
                        <c:v>3.8684259259228755</c:v>
                      </c:pt>
                      <c:pt idx="13341">
                        <c:v>3.8686689814770405</c:v>
                      </c:pt>
                      <c:pt idx="13342">
                        <c:v>3.8689120370384815</c:v>
                      </c:pt>
                      <c:pt idx="13343">
                        <c:v>3.8691550925926466</c:v>
                      </c:pt>
                      <c:pt idx="13344">
                        <c:v>3.8693981481468116</c:v>
                      </c:pt>
                      <c:pt idx="13345">
                        <c:v>3.8696412037009766</c:v>
                      </c:pt>
                      <c:pt idx="13346">
                        <c:v>3.8698842592551417</c:v>
                      </c:pt>
                      <c:pt idx="13347">
                        <c:v>3.8701273148165827</c:v>
                      </c:pt>
                      <c:pt idx="13348">
                        <c:v>3.8703703703707477</c:v>
                      </c:pt>
                      <c:pt idx="13349">
                        <c:v>3.8706134259249128</c:v>
                      </c:pt>
                      <c:pt idx="13350">
                        <c:v>3.8708564814790778</c:v>
                      </c:pt>
                      <c:pt idx="13351">
                        <c:v>3.8710995370332428</c:v>
                      </c:pt>
                      <c:pt idx="13352">
                        <c:v>3.8713425925946838</c:v>
                      </c:pt>
                      <c:pt idx="13353">
                        <c:v>3.8715856481488489</c:v>
                      </c:pt>
                      <c:pt idx="13354">
                        <c:v>3.8718287037030139</c:v>
                      </c:pt>
                      <c:pt idx="13355">
                        <c:v>3.8720717592571789</c:v>
                      </c:pt>
                      <c:pt idx="13356">
                        <c:v>3.872314814811344</c:v>
                      </c:pt>
                      <c:pt idx="13357">
                        <c:v>3.872557870365509</c:v>
                      </c:pt>
                      <c:pt idx="13358">
                        <c:v>3.87280092592695</c:v>
                      </c:pt>
                      <c:pt idx="13359">
                        <c:v>3.8730439814811151</c:v>
                      </c:pt>
                      <c:pt idx="13360">
                        <c:v>3.8732870370352801</c:v>
                      </c:pt>
                      <c:pt idx="13361">
                        <c:v>3.8735300925894451</c:v>
                      </c:pt>
                      <c:pt idx="13362">
                        <c:v>3.8737731481436102</c:v>
                      </c:pt>
                      <c:pt idx="13363">
                        <c:v>3.8740162037050512</c:v>
                      </c:pt>
                      <c:pt idx="13364">
                        <c:v>3.8742592592592162</c:v>
                      </c:pt>
                      <c:pt idx="13365">
                        <c:v>3.8745023148133813</c:v>
                      </c:pt>
                      <c:pt idx="13366">
                        <c:v>3.8747453703675463</c:v>
                      </c:pt>
                      <c:pt idx="13367">
                        <c:v>3.8749884259217113</c:v>
                      </c:pt>
                      <c:pt idx="13368">
                        <c:v>3.8752314814831523</c:v>
                      </c:pt>
                      <c:pt idx="13369">
                        <c:v>3.8754745370373174</c:v>
                      </c:pt>
                      <c:pt idx="13370">
                        <c:v>3.8757175925914824</c:v>
                      </c:pt>
                      <c:pt idx="13371">
                        <c:v>3.8759606481456474</c:v>
                      </c:pt>
                      <c:pt idx="13372">
                        <c:v>3.8762037036998125</c:v>
                      </c:pt>
                      <c:pt idx="13373">
                        <c:v>3.8764467592612535</c:v>
                      </c:pt>
                      <c:pt idx="13374">
                        <c:v>3.8766898148154185</c:v>
                      </c:pt>
                      <c:pt idx="13375">
                        <c:v>3.8769328703695836</c:v>
                      </c:pt>
                      <c:pt idx="13376">
                        <c:v>3.8771759259237486</c:v>
                      </c:pt>
                      <c:pt idx="13377">
                        <c:v>3.8774189814779136</c:v>
                      </c:pt>
                      <c:pt idx="13378">
                        <c:v>3.8776620370320787</c:v>
                      </c:pt>
                      <c:pt idx="13379">
                        <c:v>3.8779050925935197</c:v>
                      </c:pt>
                      <c:pt idx="13380">
                        <c:v>3.8781481481476847</c:v>
                      </c:pt>
                      <c:pt idx="13381">
                        <c:v>3.8783912037018498</c:v>
                      </c:pt>
                      <c:pt idx="13382">
                        <c:v>3.8786342592560148</c:v>
                      </c:pt>
                      <c:pt idx="13383">
                        <c:v>3.8788888888869595</c:v>
                      </c:pt>
                      <c:pt idx="13384">
                        <c:v>3.8791319444411245</c:v>
                      </c:pt>
                      <c:pt idx="13385">
                        <c:v>3.8793749999952896</c:v>
                      </c:pt>
                      <c:pt idx="13386">
                        <c:v>3.8796180555567306</c:v>
                      </c:pt>
                      <c:pt idx="13387">
                        <c:v>3.8798611111108956</c:v>
                      </c:pt>
                      <c:pt idx="13388">
                        <c:v>3.8801041666650606</c:v>
                      </c:pt>
                      <c:pt idx="13389">
                        <c:v>3.8803472222192257</c:v>
                      </c:pt>
                      <c:pt idx="13390">
                        <c:v>3.8805902777733907</c:v>
                      </c:pt>
                      <c:pt idx="13391">
                        <c:v>3.8808333333348317</c:v>
                      </c:pt>
                      <c:pt idx="13392">
                        <c:v>3.8810763888889968</c:v>
                      </c:pt>
                      <c:pt idx="13393">
                        <c:v>3.8813194444431618</c:v>
                      </c:pt>
                      <c:pt idx="13394">
                        <c:v>3.8815624999973268</c:v>
                      </c:pt>
                      <c:pt idx="13395">
                        <c:v>3.8818055555514919</c:v>
                      </c:pt>
                      <c:pt idx="13396">
                        <c:v>3.8820486111129329</c:v>
                      </c:pt>
                      <c:pt idx="13397">
                        <c:v>3.8822916666670979</c:v>
                      </c:pt>
                      <c:pt idx="13398">
                        <c:v>3.8825347222212629</c:v>
                      </c:pt>
                      <c:pt idx="13399">
                        <c:v>3.882777777775428</c:v>
                      </c:pt>
                      <c:pt idx="13400">
                        <c:v>3.883020833329593</c:v>
                      </c:pt>
                      <c:pt idx="13401">
                        <c:v>3.8832638888837581</c:v>
                      </c:pt>
                      <c:pt idx="13402">
                        <c:v>3.8835069444451991</c:v>
                      </c:pt>
                      <c:pt idx="13403">
                        <c:v>3.8837499999993641</c:v>
                      </c:pt>
                      <c:pt idx="13404">
                        <c:v>3.8839930555535291</c:v>
                      </c:pt>
                      <c:pt idx="13405">
                        <c:v>3.8842361111076942</c:v>
                      </c:pt>
                      <c:pt idx="13406">
                        <c:v>3.8844791666618592</c:v>
                      </c:pt>
                      <c:pt idx="13407">
                        <c:v>3.8847222222233002</c:v>
                      </c:pt>
                      <c:pt idx="13408">
                        <c:v>3.8849652777774653</c:v>
                      </c:pt>
                      <c:pt idx="13409">
                        <c:v>3.8852083333316303</c:v>
                      </c:pt>
                      <c:pt idx="13410">
                        <c:v>3.8854513888857953</c:v>
                      </c:pt>
                      <c:pt idx="13411">
                        <c:v>3.8856944444399604</c:v>
                      </c:pt>
                      <c:pt idx="13412">
                        <c:v>3.8859375000014014</c:v>
                      </c:pt>
                      <c:pt idx="13413">
                        <c:v>3.8861805555555664</c:v>
                      </c:pt>
                      <c:pt idx="13414">
                        <c:v>3.8864236111097314</c:v>
                      </c:pt>
                      <c:pt idx="13415">
                        <c:v>3.8866666666638965</c:v>
                      </c:pt>
                      <c:pt idx="13416">
                        <c:v>3.8869097222180615</c:v>
                      </c:pt>
                      <c:pt idx="13417">
                        <c:v>3.8871527777795025</c:v>
                      </c:pt>
                      <c:pt idx="13418">
                        <c:v>3.8873958333336676</c:v>
                      </c:pt>
                      <c:pt idx="13419">
                        <c:v>3.8876388888878326</c:v>
                      </c:pt>
                      <c:pt idx="13420">
                        <c:v>3.8878819444419976</c:v>
                      </c:pt>
                      <c:pt idx="13421">
                        <c:v>3.8881249999961627</c:v>
                      </c:pt>
                      <c:pt idx="13422">
                        <c:v>3.8883680555576037</c:v>
                      </c:pt>
                      <c:pt idx="13423">
                        <c:v>3.8886111111117687</c:v>
                      </c:pt>
                      <c:pt idx="13424">
                        <c:v>3.8888541666659338</c:v>
                      </c:pt>
                      <c:pt idx="13425">
                        <c:v>3.8890972222200988</c:v>
                      </c:pt>
                      <c:pt idx="13426">
                        <c:v>3.8893402777742638</c:v>
                      </c:pt>
                      <c:pt idx="13427">
                        <c:v>3.8895833333284289</c:v>
                      </c:pt>
                      <c:pt idx="13428">
                        <c:v>3.8898263888898699</c:v>
                      </c:pt>
                      <c:pt idx="13429">
                        <c:v>3.8900694444440349</c:v>
                      </c:pt>
                      <c:pt idx="13430">
                        <c:v>3.8903124999981999</c:v>
                      </c:pt>
                      <c:pt idx="13431">
                        <c:v>3.890555555552365</c:v>
                      </c:pt>
                      <c:pt idx="13432">
                        <c:v>3.8908101851833097</c:v>
                      </c:pt>
                      <c:pt idx="13433">
                        <c:v>3.8910532407374747</c:v>
                      </c:pt>
                      <c:pt idx="13434">
                        <c:v>3.8912962962916398</c:v>
                      </c:pt>
                      <c:pt idx="13435">
                        <c:v>3.8915393518530808</c:v>
                      </c:pt>
                      <c:pt idx="13436">
                        <c:v>3.8917824074072458</c:v>
                      </c:pt>
                      <c:pt idx="13437">
                        <c:v>3.8920254629614108</c:v>
                      </c:pt>
                      <c:pt idx="13438">
                        <c:v>3.8922685185155759</c:v>
                      </c:pt>
                      <c:pt idx="13439">
                        <c:v>3.8925115740697409</c:v>
                      </c:pt>
                      <c:pt idx="13440">
                        <c:v>3.8927546296311819</c:v>
                      </c:pt>
                      <c:pt idx="13441">
                        <c:v>3.8929976851853469</c:v>
                      </c:pt>
                      <c:pt idx="13442">
                        <c:v>3.893240740739512</c:v>
                      </c:pt>
                      <c:pt idx="13443">
                        <c:v>3.893483796293677</c:v>
                      </c:pt>
                      <c:pt idx="13444">
                        <c:v>3.8937268518478421</c:v>
                      </c:pt>
                      <c:pt idx="13445">
                        <c:v>3.8939699074092831</c:v>
                      </c:pt>
                      <c:pt idx="13446">
                        <c:v>3.8942129629634481</c:v>
                      </c:pt>
                      <c:pt idx="13447">
                        <c:v>3.8944560185176131</c:v>
                      </c:pt>
                      <c:pt idx="13448">
                        <c:v>3.8946990740717782</c:v>
                      </c:pt>
                      <c:pt idx="13449">
                        <c:v>3.8949421296259432</c:v>
                      </c:pt>
                      <c:pt idx="13450">
                        <c:v>3.8951851851801083</c:v>
                      </c:pt>
                      <c:pt idx="13451">
                        <c:v>3.8954282407415493</c:v>
                      </c:pt>
                      <c:pt idx="13452">
                        <c:v>3.8956712962957143</c:v>
                      </c:pt>
                      <c:pt idx="13453">
                        <c:v>3.8959143518498793</c:v>
                      </c:pt>
                      <c:pt idx="13454">
                        <c:v>3.8961574074040444</c:v>
                      </c:pt>
                      <c:pt idx="13455">
                        <c:v>3.8964004629582094</c:v>
                      </c:pt>
                      <c:pt idx="13456">
                        <c:v>3.8966435185196504</c:v>
                      </c:pt>
                      <c:pt idx="13457">
                        <c:v>3.8968865740738154</c:v>
                      </c:pt>
                      <c:pt idx="13458">
                        <c:v>3.8971296296279805</c:v>
                      </c:pt>
                      <c:pt idx="13459">
                        <c:v>3.8973726851821455</c:v>
                      </c:pt>
                      <c:pt idx="13460">
                        <c:v>3.8976157407363106</c:v>
                      </c:pt>
                      <c:pt idx="13461">
                        <c:v>3.8978587962977516</c:v>
                      </c:pt>
                      <c:pt idx="13462">
                        <c:v>3.8981018518519166</c:v>
                      </c:pt>
                      <c:pt idx="13463">
                        <c:v>3.8983449074060816</c:v>
                      </c:pt>
                      <c:pt idx="13464">
                        <c:v>3.8985879629602467</c:v>
                      </c:pt>
                      <c:pt idx="13465">
                        <c:v>3.8988310185144117</c:v>
                      </c:pt>
                      <c:pt idx="13466">
                        <c:v>3.8990740740758527</c:v>
                      </c:pt>
                      <c:pt idx="13467">
                        <c:v>3.8993171296300178</c:v>
                      </c:pt>
                      <c:pt idx="13468">
                        <c:v>3.8995601851841828</c:v>
                      </c:pt>
                      <c:pt idx="13469">
                        <c:v>3.8998032407383478</c:v>
                      </c:pt>
                      <c:pt idx="13470">
                        <c:v>3.9000462962925129</c:v>
                      </c:pt>
                      <c:pt idx="13471">
                        <c:v>3.9002893518539539</c:v>
                      </c:pt>
                      <c:pt idx="13472">
                        <c:v>3.9005324074081189</c:v>
                      </c:pt>
                      <c:pt idx="13473">
                        <c:v>3.9007754629622839</c:v>
                      </c:pt>
                      <c:pt idx="13474">
                        <c:v>3.901018518516449</c:v>
                      </c:pt>
                      <c:pt idx="13475">
                        <c:v>3.901261574070614</c:v>
                      </c:pt>
                      <c:pt idx="13476">
                        <c:v>3.9015046296247791</c:v>
                      </c:pt>
                      <c:pt idx="13477">
                        <c:v>3.9017476851862201</c:v>
                      </c:pt>
                      <c:pt idx="13478">
                        <c:v>3.9019907407403851</c:v>
                      </c:pt>
                      <c:pt idx="13479">
                        <c:v>3.9022337962945501</c:v>
                      </c:pt>
                      <c:pt idx="13480">
                        <c:v>3.9024884259254948</c:v>
                      </c:pt>
                      <c:pt idx="13481">
                        <c:v>3.9027314814796599</c:v>
                      </c:pt>
                      <c:pt idx="13482">
                        <c:v>3.9029745370338249</c:v>
                      </c:pt>
                      <c:pt idx="13483">
                        <c:v>3.9032175925879899</c:v>
                      </c:pt>
                      <c:pt idx="13484">
                        <c:v>3.9034606481494309</c:v>
                      </c:pt>
                      <c:pt idx="13485">
                        <c:v>3.903703703703596</c:v>
                      </c:pt>
                      <c:pt idx="13486">
                        <c:v>3.903946759257761</c:v>
                      </c:pt>
                      <c:pt idx="13487">
                        <c:v>3.9041898148119261</c:v>
                      </c:pt>
                      <c:pt idx="13488">
                        <c:v>3.9044328703660911</c:v>
                      </c:pt>
                      <c:pt idx="13489">
                        <c:v>3.9046759259275321</c:v>
                      </c:pt>
                      <c:pt idx="13490">
                        <c:v>3.9049189814816971</c:v>
                      </c:pt>
                      <c:pt idx="13491">
                        <c:v>3.9051620370358622</c:v>
                      </c:pt>
                      <c:pt idx="13492">
                        <c:v>3.9054050925900272</c:v>
                      </c:pt>
                      <c:pt idx="13493">
                        <c:v>3.9056481481441923</c:v>
                      </c:pt>
                      <c:pt idx="13494">
                        <c:v>3.9058912037056333</c:v>
                      </c:pt>
                      <c:pt idx="13495">
                        <c:v>3.9061342592597983</c:v>
                      </c:pt>
                      <c:pt idx="13496">
                        <c:v>3.9063773148139633</c:v>
                      </c:pt>
                      <c:pt idx="13497">
                        <c:v>3.9066203703681284</c:v>
                      </c:pt>
                      <c:pt idx="13498">
                        <c:v>3.9068634259222934</c:v>
                      </c:pt>
                      <c:pt idx="13499">
                        <c:v>3.9071064814764584</c:v>
                      </c:pt>
                      <c:pt idx="13500">
                        <c:v>3.9073495370378994</c:v>
                      </c:pt>
                      <c:pt idx="13501">
                        <c:v>3.9075925925920645</c:v>
                      </c:pt>
                      <c:pt idx="13502">
                        <c:v>3.9078356481462295</c:v>
                      </c:pt>
                      <c:pt idx="13503">
                        <c:v>3.9080787037003946</c:v>
                      </c:pt>
                      <c:pt idx="13504">
                        <c:v>3.9083217592545596</c:v>
                      </c:pt>
                      <c:pt idx="13505">
                        <c:v>3.9085648148160006</c:v>
                      </c:pt>
                      <c:pt idx="13506">
                        <c:v>3.9088078703701656</c:v>
                      </c:pt>
                      <c:pt idx="13507">
                        <c:v>3.9090509259243307</c:v>
                      </c:pt>
                      <c:pt idx="13508">
                        <c:v>3.9092939814784957</c:v>
                      </c:pt>
                      <c:pt idx="13509">
                        <c:v>3.9095370370326608</c:v>
                      </c:pt>
                      <c:pt idx="13510">
                        <c:v>3.9097800925941018</c:v>
                      </c:pt>
                      <c:pt idx="13511">
                        <c:v>3.9100231481482668</c:v>
                      </c:pt>
                      <c:pt idx="13512">
                        <c:v>3.9102662037024318</c:v>
                      </c:pt>
                      <c:pt idx="13513">
                        <c:v>3.9105092592565969</c:v>
                      </c:pt>
                      <c:pt idx="13514">
                        <c:v>3.9107523148107619</c:v>
                      </c:pt>
                      <c:pt idx="13515">
                        <c:v>3.9109953703722029</c:v>
                      </c:pt>
                      <c:pt idx="13516">
                        <c:v>3.9112384259263679</c:v>
                      </c:pt>
                      <c:pt idx="13517">
                        <c:v>3.911481481480533</c:v>
                      </c:pt>
                      <c:pt idx="13518">
                        <c:v>3.911724537034698</c:v>
                      </c:pt>
                      <c:pt idx="13519">
                        <c:v>3.9119675925888631</c:v>
                      </c:pt>
                      <c:pt idx="13520">
                        <c:v>3.9122106481430281</c:v>
                      </c:pt>
                      <c:pt idx="13521">
                        <c:v>3.9124537037044691</c:v>
                      </c:pt>
                      <c:pt idx="13522">
                        <c:v>3.9126967592586341</c:v>
                      </c:pt>
                      <c:pt idx="13523">
                        <c:v>3.9129398148127992</c:v>
                      </c:pt>
                      <c:pt idx="13524">
                        <c:v>3.9131828703669642</c:v>
                      </c:pt>
                      <c:pt idx="13525">
                        <c:v>3.9134259259211293</c:v>
                      </c:pt>
                      <c:pt idx="13526">
                        <c:v>3.9136689814825703</c:v>
                      </c:pt>
                      <c:pt idx="13527">
                        <c:v>3.9139120370367353</c:v>
                      </c:pt>
                      <c:pt idx="13528">
                        <c:v>3.91416666666768</c:v>
                      </c:pt>
                      <c:pt idx="13529">
                        <c:v>3.914409722221845</c:v>
                      </c:pt>
                      <c:pt idx="13530">
                        <c:v>3.9146527777760101</c:v>
                      </c:pt>
                      <c:pt idx="13531">
                        <c:v>3.9148958333301751</c:v>
                      </c:pt>
                      <c:pt idx="13532">
                        <c:v>3.9151388888843401</c:v>
                      </c:pt>
                      <c:pt idx="13533">
                        <c:v>3.9153819444457811</c:v>
                      </c:pt>
                      <c:pt idx="13534">
                        <c:v>3.9156249999999462</c:v>
                      </c:pt>
                      <c:pt idx="13535">
                        <c:v>3.9158680555541112</c:v>
                      </c:pt>
                      <c:pt idx="13536">
                        <c:v>3.9161111111082763</c:v>
                      </c:pt>
                      <c:pt idx="13537">
                        <c:v>3.9163541666624413</c:v>
                      </c:pt>
                      <c:pt idx="13538">
                        <c:v>3.9165972222238823</c:v>
                      </c:pt>
                      <c:pt idx="13539">
                        <c:v>3.9168402777780473</c:v>
                      </c:pt>
                      <c:pt idx="13540">
                        <c:v>3.9170833333322124</c:v>
                      </c:pt>
                      <c:pt idx="13541">
                        <c:v>3.9173263888863774</c:v>
                      </c:pt>
                      <c:pt idx="13542">
                        <c:v>3.9175694444405424</c:v>
                      </c:pt>
                      <c:pt idx="13543">
                        <c:v>3.9178125000019834</c:v>
                      </c:pt>
                      <c:pt idx="13544">
                        <c:v>3.9180555555561485</c:v>
                      </c:pt>
                      <c:pt idx="13545">
                        <c:v>3.9182986111103135</c:v>
                      </c:pt>
                      <c:pt idx="13546">
                        <c:v>3.9185416666644786</c:v>
                      </c:pt>
                      <c:pt idx="13547">
                        <c:v>3.9187847222186436</c:v>
                      </c:pt>
                      <c:pt idx="13548">
                        <c:v>3.9190277777728086</c:v>
                      </c:pt>
                      <c:pt idx="13549">
                        <c:v>3.9192708333342496</c:v>
                      </c:pt>
                      <c:pt idx="13550">
                        <c:v>3.9195138888884147</c:v>
                      </c:pt>
                      <c:pt idx="13551">
                        <c:v>3.9197569444425797</c:v>
                      </c:pt>
                      <c:pt idx="13552">
                        <c:v>3.9199999999967448</c:v>
                      </c:pt>
                      <c:pt idx="13553">
                        <c:v>3.9202430555509098</c:v>
                      </c:pt>
                      <c:pt idx="13554">
                        <c:v>3.9204861111123508</c:v>
                      </c:pt>
                      <c:pt idx="13555">
                        <c:v>3.9207291666665158</c:v>
                      </c:pt>
                      <c:pt idx="13556">
                        <c:v>3.9209722222206809</c:v>
                      </c:pt>
                      <c:pt idx="13557">
                        <c:v>3.9212152777748459</c:v>
                      </c:pt>
                      <c:pt idx="13558">
                        <c:v>3.9214583333290109</c:v>
                      </c:pt>
                      <c:pt idx="13559">
                        <c:v>3.9217013888904519</c:v>
                      </c:pt>
                      <c:pt idx="13560">
                        <c:v>3.921944444444617</c:v>
                      </c:pt>
                      <c:pt idx="13561">
                        <c:v>3.922187499998782</c:v>
                      </c:pt>
                      <c:pt idx="13562">
                        <c:v>3.9224305555529471</c:v>
                      </c:pt>
                      <c:pt idx="13563">
                        <c:v>3.9226736111071121</c:v>
                      </c:pt>
                      <c:pt idx="13564">
                        <c:v>3.9229166666685531</c:v>
                      </c:pt>
                      <c:pt idx="13565">
                        <c:v>3.9231597222227181</c:v>
                      </c:pt>
                      <c:pt idx="13566">
                        <c:v>3.9234027777768832</c:v>
                      </c:pt>
                      <c:pt idx="13567">
                        <c:v>3.9236458333310482</c:v>
                      </c:pt>
                      <c:pt idx="13568">
                        <c:v>3.9238888888852133</c:v>
                      </c:pt>
                      <c:pt idx="13569">
                        <c:v>3.9241319444393783</c:v>
                      </c:pt>
                      <c:pt idx="13570">
                        <c:v>3.9243750000008193</c:v>
                      </c:pt>
                      <c:pt idx="13571">
                        <c:v>3.9246180555549843</c:v>
                      </c:pt>
                      <c:pt idx="13572">
                        <c:v>3.9248611111091494</c:v>
                      </c:pt>
                      <c:pt idx="13573">
                        <c:v>3.9251041666633144</c:v>
                      </c:pt>
                      <c:pt idx="13574">
                        <c:v>3.9253472222174794</c:v>
                      </c:pt>
                      <c:pt idx="13575">
                        <c:v>3.9255902777789204</c:v>
                      </c:pt>
                      <c:pt idx="13576">
                        <c:v>3.9258449074025892</c:v>
                      </c:pt>
                      <c:pt idx="13577">
                        <c:v>3.9260879629640302</c:v>
                      </c:pt>
                      <c:pt idx="13578">
                        <c:v>3.9263310185181952</c:v>
                      </c:pt>
                      <c:pt idx="13579">
                        <c:v>3.9265740740723603</c:v>
                      </c:pt>
                      <c:pt idx="13580">
                        <c:v>3.9268171296265253</c:v>
                      </c:pt>
                      <c:pt idx="13581">
                        <c:v>3.9270601851806903</c:v>
                      </c:pt>
                      <c:pt idx="13582">
                        <c:v>3.9273032407421313</c:v>
                      </c:pt>
                      <c:pt idx="13583">
                        <c:v>3.9275462962962964</c:v>
                      </c:pt>
                      <c:pt idx="13584">
                        <c:v>3.9277893518504614</c:v>
                      </c:pt>
                      <c:pt idx="13585">
                        <c:v>3.9280324074046264</c:v>
                      </c:pt>
                      <c:pt idx="13586">
                        <c:v>3.9282754629587915</c:v>
                      </c:pt>
                      <c:pt idx="13587">
                        <c:v>3.9285185185202325</c:v>
                      </c:pt>
                      <c:pt idx="13588">
                        <c:v>3.9287615740743975</c:v>
                      </c:pt>
                      <c:pt idx="13589">
                        <c:v>3.9290046296285626</c:v>
                      </c:pt>
                      <c:pt idx="13590">
                        <c:v>3.9292476851827276</c:v>
                      </c:pt>
                      <c:pt idx="13591">
                        <c:v>3.9294907407368926</c:v>
                      </c:pt>
                      <c:pt idx="13592">
                        <c:v>3.9297337962983336</c:v>
                      </c:pt>
                      <c:pt idx="13593">
                        <c:v>3.9299768518524987</c:v>
                      </c:pt>
                      <c:pt idx="13594">
                        <c:v>3.9302199074066637</c:v>
                      </c:pt>
                      <c:pt idx="13595">
                        <c:v>3.9304629629608288</c:v>
                      </c:pt>
                      <c:pt idx="13596">
                        <c:v>3.9307060185149938</c:v>
                      </c:pt>
                      <c:pt idx="13597">
                        <c:v>3.9309490740691588</c:v>
                      </c:pt>
                      <c:pt idx="13598">
                        <c:v>3.9311921296305998</c:v>
                      </c:pt>
                      <c:pt idx="13599">
                        <c:v>3.9314351851847649</c:v>
                      </c:pt>
                      <c:pt idx="13600">
                        <c:v>3.9316782407389299</c:v>
                      </c:pt>
                      <c:pt idx="13601">
                        <c:v>3.9319212962930949</c:v>
                      </c:pt>
                      <c:pt idx="13602">
                        <c:v>3.93216435184726</c:v>
                      </c:pt>
                      <c:pt idx="13603">
                        <c:v>3.932407407408701</c:v>
                      </c:pt>
                      <c:pt idx="13604">
                        <c:v>3.932650462962866</c:v>
                      </c:pt>
                      <c:pt idx="13605">
                        <c:v>3.9328935185170311</c:v>
                      </c:pt>
                      <c:pt idx="13606">
                        <c:v>3.9331365740711961</c:v>
                      </c:pt>
                      <c:pt idx="13607">
                        <c:v>3.9333796296253611</c:v>
                      </c:pt>
                      <c:pt idx="13608">
                        <c:v>3.9336226851868021</c:v>
                      </c:pt>
                      <c:pt idx="13609">
                        <c:v>3.9338657407409672</c:v>
                      </c:pt>
                      <c:pt idx="13610">
                        <c:v>3.9341087962951322</c:v>
                      </c:pt>
                      <c:pt idx="13611">
                        <c:v>3.9343518518492973</c:v>
                      </c:pt>
                      <c:pt idx="13612">
                        <c:v>3.9345949074034623</c:v>
                      </c:pt>
                      <c:pt idx="13613">
                        <c:v>3.9348379629649033</c:v>
                      </c:pt>
                      <c:pt idx="13614">
                        <c:v>3.9350810185190683</c:v>
                      </c:pt>
                      <c:pt idx="13615">
                        <c:v>3.9353240740732334</c:v>
                      </c:pt>
                      <c:pt idx="13616">
                        <c:v>3.9355671296273984</c:v>
                      </c:pt>
                      <c:pt idx="13617">
                        <c:v>3.9358101851815634</c:v>
                      </c:pt>
                      <c:pt idx="13618">
                        <c:v>3.9360532407357285</c:v>
                      </c:pt>
                      <c:pt idx="13619">
                        <c:v>3.9362962962971695</c:v>
                      </c:pt>
                      <c:pt idx="13620">
                        <c:v>3.9365393518513345</c:v>
                      </c:pt>
                      <c:pt idx="13621">
                        <c:v>3.9367824074054996</c:v>
                      </c:pt>
                      <c:pt idx="13622">
                        <c:v>3.9370254629596646</c:v>
                      </c:pt>
                      <c:pt idx="13623">
                        <c:v>3.9372685185138296</c:v>
                      </c:pt>
                      <c:pt idx="13624">
                        <c:v>3.9375231481447743</c:v>
                      </c:pt>
                      <c:pt idx="13625">
                        <c:v>3.9377662036989394</c:v>
                      </c:pt>
                      <c:pt idx="13626">
                        <c:v>3.9380092592603804</c:v>
                      </c:pt>
                      <c:pt idx="13627">
                        <c:v>3.9382523148145454</c:v>
                      </c:pt>
                      <c:pt idx="13628">
                        <c:v>3.9384953703687104</c:v>
                      </c:pt>
                      <c:pt idx="13629">
                        <c:v>3.9387384259228755</c:v>
                      </c:pt>
                      <c:pt idx="13630">
                        <c:v>3.9389814814770405</c:v>
                      </c:pt>
                      <c:pt idx="13631">
                        <c:v>3.9392245370384815</c:v>
                      </c:pt>
                      <c:pt idx="13632">
                        <c:v>3.9394675925926466</c:v>
                      </c:pt>
                      <c:pt idx="13633">
                        <c:v>3.9397106481468116</c:v>
                      </c:pt>
                      <c:pt idx="13634">
                        <c:v>3.9399537037009766</c:v>
                      </c:pt>
                      <c:pt idx="13635">
                        <c:v>3.9401967592551417</c:v>
                      </c:pt>
                      <c:pt idx="13636">
                        <c:v>3.9404398148165827</c:v>
                      </c:pt>
                      <c:pt idx="13637">
                        <c:v>3.9406828703707477</c:v>
                      </c:pt>
                      <c:pt idx="13638">
                        <c:v>3.9409259259249128</c:v>
                      </c:pt>
                      <c:pt idx="13639">
                        <c:v>3.9411689814790778</c:v>
                      </c:pt>
                      <c:pt idx="13640">
                        <c:v>3.9414120370332428</c:v>
                      </c:pt>
                      <c:pt idx="13641">
                        <c:v>3.9416550925946838</c:v>
                      </c:pt>
                      <c:pt idx="13642">
                        <c:v>3.9418981481488489</c:v>
                      </c:pt>
                      <c:pt idx="13643">
                        <c:v>3.9421412037030139</c:v>
                      </c:pt>
                      <c:pt idx="13644">
                        <c:v>3.9423842592571789</c:v>
                      </c:pt>
                      <c:pt idx="13645">
                        <c:v>3.942627314811344</c:v>
                      </c:pt>
                      <c:pt idx="13646">
                        <c:v>3.942870370365509</c:v>
                      </c:pt>
                      <c:pt idx="13647">
                        <c:v>3.94311342592695</c:v>
                      </c:pt>
                      <c:pt idx="13648">
                        <c:v>3.9433564814811151</c:v>
                      </c:pt>
                      <c:pt idx="13649">
                        <c:v>3.9435995370352801</c:v>
                      </c:pt>
                      <c:pt idx="13650">
                        <c:v>3.9438425925894451</c:v>
                      </c:pt>
                      <c:pt idx="13651">
                        <c:v>3.9440856481436102</c:v>
                      </c:pt>
                      <c:pt idx="13652">
                        <c:v>3.9443287037050512</c:v>
                      </c:pt>
                      <c:pt idx="13653">
                        <c:v>3.9445717592592162</c:v>
                      </c:pt>
                      <c:pt idx="13654">
                        <c:v>3.9448148148133813</c:v>
                      </c:pt>
                      <c:pt idx="13655">
                        <c:v>3.9450578703675463</c:v>
                      </c:pt>
                      <c:pt idx="13656">
                        <c:v>3.9453009259217113</c:v>
                      </c:pt>
                      <c:pt idx="13657">
                        <c:v>3.9455439814831523</c:v>
                      </c:pt>
                      <c:pt idx="13658">
                        <c:v>3.9457870370373174</c:v>
                      </c:pt>
                      <c:pt idx="13659">
                        <c:v>3.9460300925914824</c:v>
                      </c:pt>
                      <c:pt idx="13660">
                        <c:v>3.9462731481456474</c:v>
                      </c:pt>
                      <c:pt idx="13661">
                        <c:v>3.9465162036998125</c:v>
                      </c:pt>
                      <c:pt idx="13662">
                        <c:v>3.9467592592612535</c:v>
                      </c:pt>
                      <c:pt idx="13663">
                        <c:v>3.9470023148154185</c:v>
                      </c:pt>
                      <c:pt idx="13664">
                        <c:v>3.9472453703695836</c:v>
                      </c:pt>
                      <c:pt idx="13665">
                        <c:v>3.9474884259237486</c:v>
                      </c:pt>
                      <c:pt idx="13666">
                        <c:v>3.9477314814779136</c:v>
                      </c:pt>
                      <c:pt idx="13667">
                        <c:v>3.9479745370320787</c:v>
                      </c:pt>
                      <c:pt idx="13668">
                        <c:v>3.9482175925935197</c:v>
                      </c:pt>
                      <c:pt idx="13669">
                        <c:v>3.9484606481476847</c:v>
                      </c:pt>
                      <c:pt idx="13670">
                        <c:v>3.9487037037018498</c:v>
                      </c:pt>
                      <c:pt idx="13671">
                        <c:v>3.9489467592560148</c:v>
                      </c:pt>
                      <c:pt idx="13672">
                        <c:v>3.9492013888869595</c:v>
                      </c:pt>
                      <c:pt idx="13673">
                        <c:v>3.9494444444411245</c:v>
                      </c:pt>
                      <c:pt idx="13674">
                        <c:v>3.9496874999952896</c:v>
                      </c:pt>
                      <c:pt idx="13675">
                        <c:v>3.9499305555567306</c:v>
                      </c:pt>
                      <c:pt idx="13676">
                        <c:v>3.9501736111108956</c:v>
                      </c:pt>
                      <c:pt idx="13677">
                        <c:v>3.9504166666650606</c:v>
                      </c:pt>
                      <c:pt idx="13678">
                        <c:v>3.9506597222192257</c:v>
                      </c:pt>
                      <c:pt idx="13679">
                        <c:v>3.9509027777733907</c:v>
                      </c:pt>
                      <c:pt idx="13680">
                        <c:v>3.9511458333348317</c:v>
                      </c:pt>
                      <c:pt idx="13681">
                        <c:v>3.9513888888889968</c:v>
                      </c:pt>
                      <c:pt idx="13682">
                        <c:v>3.9516319444431618</c:v>
                      </c:pt>
                      <c:pt idx="13683">
                        <c:v>3.9518749999973268</c:v>
                      </c:pt>
                      <c:pt idx="13684">
                        <c:v>3.9521180555514919</c:v>
                      </c:pt>
                      <c:pt idx="13685">
                        <c:v>3.9523611111129329</c:v>
                      </c:pt>
                      <c:pt idx="13686">
                        <c:v>3.9526041666670979</c:v>
                      </c:pt>
                      <c:pt idx="13687">
                        <c:v>3.9528472222212629</c:v>
                      </c:pt>
                      <c:pt idx="13688">
                        <c:v>3.953090277775428</c:v>
                      </c:pt>
                      <c:pt idx="13689">
                        <c:v>3.953333333329593</c:v>
                      </c:pt>
                      <c:pt idx="13690">
                        <c:v>3.9535763888837581</c:v>
                      </c:pt>
                      <c:pt idx="13691">
                        <c:v>3.9538194444451991</c:v>
                      </c:pt>
                      <c:pt idx="13692">
                        <c:v>3.9540624999993641</c:v>
                      </c:pt>
                      <c:pt idx="13693">
                        <c:v>3.9543055555535291</c:v>
                      </c:pt>
                      <c:pt idx="13694">
                        <c:v>3.9545486111076942</c:v>
                      </c:pt>
                      <c:pt idx="13695">
                        <c:v>3.9547916666618592</c:v>
                      </c:pt>
                      <c:pt idx="13696">
                        <c:v>3.9550347222233002</c:v>
                      </c:pt>
                      <c:pt idx="13697">
                        <c:v>3.9552777777774653</c:v>
                      </c:pt>
                      <c:pt idx="13698">
                        <c:v>3.9555208333316303</c:v>
                      </c:pt>
                      <c:pt idx="13699">
                        <c:v>3.9557638888857953</c:v>
                      </c:pt>
                      <c:pt idx="13700">
                        <c:v>3.9560069444399604</c:v>
                      </c:pt>
                      <c:pt idx="13701">
                        <c:v>3.9562500000014014</c:v>
                      </c:pt>
                      <c:pt idx="13702">
                        <c:v>3.9564930555555664</c:v>
                      </c:pt>
                      <c:pt idx="13703">
                        <c:v>3.9567361111097314</c:v>
                      </c:pt>
                      <c:pt idx="13704">
                        <c:v>3.9569791666638965</c:v>
                      </c:pt>
                      <c:pt idx="13705">
                        <c:v>3.9572222222180615</c:v>
                      </c:pt>
                      <c:pt idx="13706">
                        <c:v>3.9574652777795025</c:v>
                      </c:pt>
                      <c:pt idx="13707">
                        <c:v>3.9577083333336676</c:v>
                      </c:pt>
                      <c:pt idx="13708">
                        <c:v>3.9579513888878326</c:v>
                      </c:pt>
                      <c:pt idx="13709">
                        <c:v>3.9581944444419976</c:v>
                      </c:pt>
                      <c:pt idx="13710">
                        <c:v>3.9584374999961627</c:v>
                      </c:pt>
                      <c:pt idx="13711">
                        <c:v>3.9586805555576037</c:v>
                      </c:pt>
                      <c:pt idx="13712">
                        <c:v>3.9589236111117687</c:v>
                      </c:pt>
                      <c:pt idx="13713">
                        <c:v>3.9591666666659338</c:v>
                      </c:pt>
                      <c:pt idx="13714">
                        <c:v>3.9594097222200988</c:v>
                      </c:pt>
                      <c:pt idx="13715">
                        <c:v>3.9596527777742638</c:v>
                      </c:pt>
                      <c:pt idx="13716">
                        <c:v>3.9598958333284289</c:v>
                      </c:pt>
                      <c:pt idx="13717">
                        <c:v>3.9601388888898699</c:v>
                      </c:pt>
                      <c:pt idx="13718">
                        <c:v>3.9603819444440349</c:v>
                      </c:pt>
                      <c:pt idx="13719">
                        <c:v>3.9606249999981999</c:v>
                      </c:pt>
                      <c:pt idx="13720">
                        <c:v>3.9608796296291446</c:v>
                      </c:pt>
                      <c:pt idx="13721">
                        <c:v>3.9611226851833097</c:v>
                      </c:pt>
                      <c:pt idx="13722">
                        <c:v>3.9613657407374747</c:v>
                      </c:pt>
                      <c:pt idx="13723">
                        <c:v>3.9616087962916398</c:v>
                      </c:pt>
                      <c:pt idx="13724">
                        <c:v>3.9618518518530808</c:v>
                      </c:pt>
                      <c:pt idx="13725">
                        <c:v>3.9620949074072458</c:v>
                      </c:pt>
                      <c:pt idx="13726">
                        <c:v>3.9623379629614108</c:v>
                      </c:pt>
                      <c:pt idx="13727">
                        <c:v>3.9625810185155759</c:v>
                      </c:pt>
                      <c:pt idx="13728">
                        <c:v>3.9628240740697409</c:v>
                      </c:pt>
                      <c:pt idx="13729">
                        <c:v>3.9630671296311819</c:v>
                      </c:pt>
                      <c:pt idx="13730">
                        <c:v>3.9633101851853469</c:v>
                      </c:pt>
                      <c:pt idx="13731">
                        <c:v>3.963553240739512</c:v>
                      </c:pt>
                      <c:pt idx="13732">
                        <c:v>3.963796296293677</c:v>
                      </c:pt>
                      <c:pt idx="13733">
                        <c:v>3.9640393518478421</c:v>
                      </c:pt>
                      <c:pt idx="13734">
                        <c:v>3.9642824074092831</c:v>
                      </c:pt>
                      <c:pt idx="13735">
                        <c:v>3.9645254629634481</c:v>
                      </c:pt>
                      <c:pt idx="13736">
                        <c:v>3.9647685185176131</c:v>
                      </c:pt>
                      <c:pt idx="13737">
                        <c:v>3.9650115740717782</c:v>
                      </c:pt>
                      <c:pt idx="13738">
                        <c:v>3.9652546296259432</c:v>
                      </c:pt>
                      <c:pt idx="13739">
                        <c:v>3.9654976851801083</c:v>
                      </c:pt>
                      <c:pt idx="13740">
                        <c:v>3.9657407407415493</c:v>
                      </c:pt>
                      <c:pt idx="13741">
                        <c:v>3.9659837962957143</c:v>
                      </c:pt>
                      <c:pt idx="13742">
                        <c:v>3.9662268518498793</c:v>
                      </c:pt>
                      <c:pt idx="13743">
                        <c:v>3.9664699074040444</c:v>
                      </c:pt>
                      <c:pt idx="13744">
                        <c:v>3.9667129629582094</c:v>
                      </c:pt>
                      <c:pt idx="13745">
                        <c:v>3.9669560185196504</c:v>
                      </c:pt>
                      <c:pt idx="13746">
                        <c:v>3.9671990740738154</c:v>
                      </c:pt>
                      <c:pt idx="13747">
                        <c:v>3.9674421296279805</c:v>
                      </c:pt>
                      <c:pt idx="13748">
                        <c:v>3.9676851851821455</c:v>
                      </c:pt>
                      <c:pt idx="13749">
                        <c:v>3.9679282407363106</c:v>
                      </c:pt>
                      <c:pt idx="13750">
                        <c:v>3.9681712962977516</c:v>
                      </c:pt>
                      <c:pt idx="13751">
                        <c:v>3.9684143518519166</c:v>
                      </c:pt>
                      <c:pt idx="13752">
                        <c:v>3.9686574074060816</c:v>
                      </c:pt>
                      <c:pt idx="13753">
                        <c:v>3.9689004629602467</c:v>
                      </c:pt>
                      <c:pt idx="13754">
                        <c:v>3.9691435185144117</c:v>
                      </c:pt>
                      <c:pt idx="13755">
                        <c:v>3.9693865740758527</c:v>
                      </c:pt>
                      <c:pt idx="13756">
                        <c:v>3.9696296296300178</c:v>
                      </c:pt>
                      <c:pt idx="13757">
                        <c:v>3.9698726851841828</c:v>
                      </c:pt>
                      <c:pt idx="13758">
                        <c:v>3.9701157407383478</c:v>
                      </c:pt>
                      <c:pt idx="13759">
                        <c:v>3.9703587962925129</c:v>
                      </c:pt>
                      <c:pt idx="13760">
                        <c:v>3.9706018518539539</c:v>
                      </c:pt>
                      <c:pt idx="13761">
                        <c:v>3.9708449074081189</c:v>
                      </c:pt>
                      <c:pt idx="13762">
                        <c:v>3.9710879629622839</c:v>
                      </c:pt>
                      <c:pt idx="13763">
                        <c:v>3.971331018516449</c:v>
                      </c:pt>
                      <c:pt idx="13764">
                        <c:v>3.971574074070614</c:v>
                      </c:pt>
                      <c:pt idx="13765">
                        <c:v>3.9718171296247791</c:v>
                      </c:pt>
                      <c:pt idx="13766">
                        <c:v>3.9720601851862201</c:v>
                      </c:pt>
                      <c:pt idx="13767">
                        <c:v>3.9723032407403851</c:v>
                      </c:pt>
                      <c:pt idx="13768">
                        <c:v>3.9725462962945501</c:v>
                      </c:pt>
                      <c:pt idx="13769">
                        <c:v>3.9728009259254948</c:v>
                      </c:pt>
                      <c:pt idx="13770">
                        <c:v>3.9730439814796599</c:v>
                      </c:pt>
                      <c:pt idx="13771">
                        <c:v>3.9732870370338249</c:v>
                      </c:pt>
                      <c:pt idx="13772">
                        <c:v>3.9735300925879899</c:v>
                      </c:pt>
                      <c:pt idx="13773">
                        <c:v>3.9737731481494309</c:v>
                      </c:pt>
                      <c:pt idx="13774">
                        <c:v>3.974016203703596</c:v>
                      </c:pt>
                      <c:pt idx="13775">
                        <c:v>3.974259259257761</c:v>
                      </c:pt>
                      <c:pt idx="13776">
                        <c:v>3.9745023148119261</c:v>
                      </c:pt>
                      <c:pt idx="13777">
                        <c:v>3.9747453703660911</c:v>
                      </c:pt>
                      <c:pt idx="13778">
                        <c:v>3.9749884259275321</c:v>
                      </c:pt>
                      <c:pt idx="13779">
                        <c:v>3.9752314814816971</c:v>
                      </c:pt>
                      <c:pt idx="13780">
                        <c:v>3.9754745370358622</c:v>
                      </c:pt>
                      <c:pt idx="13781">
                        <c:v>3.9757175925900272</c:v>
                      </c:pt>
                      <c:pt idx="13782">
                        <c:v>3.9759606481441923</c:v>
                      </c:pt>
                      <c:pt idx="13783">
                        <c:v>3.9762037037056333</c:v>
                      </c:pt>
                      <c:pt idx="13784">
                        <c:v>3.9764467592597983</c:v>
                      </c:pt>
                      <c:pt idx="13785">
                        <c:v>3.9766898148139633</c:v>
                      </c:pt>
                      <c:pt idx="13786">
                        <c:v>3.9769328703681284</c:v>
                      </c:pt>
                      <c:pt idx="13787">
                        <c:v>3.9771759259222934</c:v>
                      </c:pt>
                      <c:pt idx="13788">
                        <c:v>3.9774189814764584</c:v>
                      </c:pt>
                      <c:pt idx="13789">
                        <c:v>3.9776620370378994</c:v>
                      </c:pt>
                      <c:pt idx="13790">
                        <c:v>3.9779050925920645</c:v>
                      </c:pt>
                      <c:pt idx="13791">
                        <c:v>3.9781481481462295</c:v>
                      </c:pt>
                      <c:pt idx="13792">
                        <c:v>3.9783912037003946</c:v>
                      </c:pt>
                      <c:pt idx="13793">
                        <c:v>3.9786342592545596</c:v>
                      </c:pt>
                      <c:pt idx="13794">
                        <c:v>3.9788773148160006</c:v>
                      </c:pt>
                      <c:pt idx="13795">
                        <c:v>3.9791203703701656</c:v>
                      </c:pt>
                      <c:pt idx="13796">
                        <c:v>3.9793634259243307</c:v>
                      </c:pt>
                      <c:pt idx="13797">
                        <c:v>3.9796064814784957</c:v>
                      </c:pt>
                      <c:pt idx="13798">
                        <c:v>3.9798495370326608</c:v>
                      </c:pt>
                      <c:pt idx="13799">
                        <c:v>3.9800925925941018</c:v>
                      </c:pt>
                      <c:pt idx="13800">
                        <c:v>3.9803356481482668</c:v>
                      </c:pt>
                      <c:pt idx="13801">
                        <c:v>3.9805787037024318</c:v>
                      </c:pt>
                      <c:pt idx="13802">
                        <c:v>3.9808217592565969</c:v>
                      </c:pt>
                      <c:pt idx="13803">
                        <c:v>3.9810648148107619</c:v>
                      </c:pt>
                      <c:pt idx="13804">
                        <c:v>3.9813078703722029</c:v>
                      </c:pt>
                      <c:pt idx="13805">
                        <c:v>3.9815509259263679</c:v>
                      </c:pt>
                      <c:pt idx="13806">
                        <c:v>3.981793981480533</c:v>
                      </c:pt>
                      <c:pt idx="13807">
                        <c:v>3.982037037034698</c:v>
                      </c:pt>
                      <c:pt idx="13808">
                        <c:v>3.9822800925888631</c:v>
                      </c:pt>
                      <c:pt idx="13809">
                        <c:v>3.9825231481430281</c:v>
                      </c:pt>
                      <c:pt idx="13810">
                        <c:v>3.9827662037044691</c:v>
                      </c:pt>
                      <c:pt idx="13811">
                        <c:v>3.9830092592586341</c:v>
                      </c:pt>
                      <c:pt idx="13812">
                        <c:v>3.9832523148127992</c:v>
                      </c:pt>
                      <c:pt idx="13813">
                        <c:v>3.9834953703669642</c:v>
                      </c:pt>
                      <c:pt idx="13814">
                        <c:v>3.9837384259211293</c:v>
                      </c:pt>
                      <c:pt idx="13815">
                        <c:v>3.9839814814825703</c:v>
                      </c:pt>
                      <c:pt idx="13816">
                        <c:v>3.9842245370367353</c:v>
                      </c:pt>
                      <c:pt idx="13817">
                        <c:v>3.98447916666768</c:v>
                      </c:pt>
                      <c:pt idx="13818">
                        <c:v>3.984722222221845</c:v>
                      </c:pt>
                      <c:pt idx="13819">
                        <c:v>3.9849652777760101</c:v>
                      </c:pt>
                      <c:pt idx="13820">
                        <c:v>3.9852083333301751</c:v>
                      </c:pt>
                      <c:pt idx="13821">
                        <c:v>3.9854513888843401</c:v>
                      </c:pt>
                      <c:pt idx="13822">
                        <c:v>3.9856944444457811</c:v>
                      </c:pt>
                      <c:pt idx="13823">
                        <c:v>3.9859374999999462</c:v>
                      </c:pt>
                      <c:pt idx="13824">
                        <c:v>3.9861805555541112</c:v>
                      </c:pt>
                      <c:pt idx="13825">
                        <c:v>3.9864236111082763</c:v>
                      </c:pt>
                      <c:pt idx="13826">
                        <c:v>3.9866666666624413</c:v>
                      </c:pt>
                      <c:pt idx="13827">
                        <c:v>3.9869097222238823</c:v>
                      </c:pt>
                      <c:pt idx="13828">
                        <c:v>3.9871527777780473</c:v>
                      </c:pt>
                      <c:pt idx="13829">
                        <c:v>3.9873958333322124</c:v>
                      </c:pt>
                      <c:pt idx="13830">
                        <c:v>3.9876388888863774</c:v>
                      </c:pt>
                      <c:pt idx="13831">
                        <c:v>3.9878819444405424</c:v>
                      </c:pt>
                      <c:pt idx="13832">
                        <c:v>3.9881250000019834</c:v>
                      </c:pt>
                      <c:pt idx="13833">
                        <c:v>3.9883680555561485</c:v>
                      </c:pt>
                      <c:pt idx="13834">
                        <c:v>3.9886111111103135</c:v>
                      </c:pt>
                      <c:pt idx="13835">
                        <c:v>3.9888541666644786</c:v>
                      </c:pt>
                      <c:pt idx="13836">
                        <c:v>3.9890972222186436</c:v>
                      </c:pt>
                      <c:pt idx="13837">
                        <c:v>3.9893402777728086</c:v>
                      </c:pt>
                      <c:pt idx="13838">
                        <c:v>3.9895833333342496</c:v>
                      </c:pt>
                      <c:pt idx="13839">
                        <c:v>3.9898263888884147</c:v>
                      </c:pt>
                      <c:pt idx="13840">
                        <c:v>3.9900694444425797</c:v>
                      </c:pt>
                      <c:pt idx="13841">
                        <c:v>3.9903124999967448</c:v>
                      </c:pt>
                      <c:pt idx="13842">
                        <c:v>3.9905555555509098</c:v>
                      </c:pt>
                      <c:pt idx="13843">
                        <c:v>3.9907986111123508</c:v>
                      </c:pt>
                      <c:pt idx="13844">
                        <c:v>3.9910416666665158</c:v>
                      </c:pt>
                      <c:pt idx="13845">
                        <c:v>3.9912847222206809</c:v>
                      </c:pt>
                      <c:pt idx="13846">
                        <c:v>3.9915277777748459</c:v>
                      </c:pt>
                      <c:pt idx="13847">
                        <c:v>3.9917708333290109</c:v>
                      </c:pt>
                      <c:pt idx="13848">
                        <c:v>3.9920138888904519</c:v>
                      </c:pt>
                      <c:pt idx="13849">
                        <c:v>3.992256944444617</c:v>
                      </c:pt>
                      <c:pt idx="13850">
                        <c:v>3.992499999998782</c:v>
                      </c:pt>
                      <c:pt idx="13851">
                        <c:v>3.9927430555529471</c:v>
                      </c:pt>
                      <c:pt idx="13852">
                        <c:v>3.9929861111071121</c:v>
                      </c:pt>
                      <c:pt idx="13853">
                        <c:v>3.9932291666685531</c:v>
                      </c:pt>
                      <c:pt idx="13854">
                        <c:v>3.9934722222227181</c:v>
                      </c:pt>
                      <c:pt idx="13855">
                        <c:v>3.9937152777768832</c:v>
                      </c:pt>
                      <c:pt idx="13856">
                        <c:v>3.9939583333310482</c:v>
                      </c:pt>
                      <c:pt idx="13857">
                        <c:v>3.9942013888852133</c:v>
                      </c:pt>
                      <c:pt idx="13858">
                        <c:v>3.9944444444393783</c:v>
                      </c:pt>
                      <c:pt idx="13859">
                        <c:v>3.9946875000008193</c:v>
                      </c:pt>
                      <c:pt idx="13860">
                        <c:v>3.9949305555549843</c:v>
                      </c:pt>
                      <c:pt idx="13861">
                        <c:v>3.9951736111091494</c:v>
                      </c:pt>
                      <c:pt idx="13862">
                        <c:v>3.9954166666633144</c:v>
                      </c:pt>
                      <c:pt idx="13863">
                        <c:v>3.9956597222174794</c:v>
                      </c:pt>
                      <c:pt idx="13864">
                        <c:v>3.9959027777789204</c:v>
                      </c:pt>
                      <c:pt idx="13865">
                        <c:v>3.9961574074025892</c:v>
                      </c:pt>
                      <c:pt idx="13866">
                        <c:v>3.9964004629640302</c:v>
                      </c:pt>
                      <c:pt idx="13867">
                        <c:v>3.9966435185181952</c:v>
                      </c:pt>
                      <c:pt idx="13868">
                        <c:v>3.9968865740723603</c:v>
                      </c:pt>
                      <c:pt idx="13869">
                        <c:v>3.9971296296265253</c:v>
                      </c:pt>
                      <c:pt idx="13870">
                        <c:v>3.9973726851806903</c:v>
                      </c:pt>
                      <c:pt idx="13871">
                        <c:v>3.9976157407421313</c:v>
                      </c:pt>
                      <c:pt idx="13872">
                        <c:v>3.9978587962962964</c:v>
                      </c:pt>
                      <c:pt idx="13873">
                        <c:v>3.9981018518504614</c:v>
                      </c:pt>
                      <c:pt idx="13874">
                        <c:v>3.9983449074046264</c:v>
                      </c:pt>
                      <c:pt idx="13875">
                        <c:v>3.9985879629587915</c:v>
                      </c:pt>
                      <c:pt idx="13876">
                        <c:v>3.9988310185202325</c:v>
                      </c:pt>
                      <c:pt idx="13877">
                        <c:v>3.9990740740743975</c:v>
                      </c:pt>
                      <c:pt idx="13878">
                        <c:v>3.9993171296285626</c:v>
                      </c:pt>
                      <c:pt idx="13879">
                        <c:v>3.9995601851827276</c:v>
                      </c:pt>
                      <c:pt idx="13880">
                        <c:v>3.9998032407368926</c:v>
                      </c:pt>
                      <c:pt idx="13881">
                        <c:v>4.0000462962983336</c:v>
                      </c:pt>
                      <c:pt idx="13882">
                        <c:v>4.0002893518524987</c:v>
                      </c:pt>
                      <c:pt idx="13883">
                        <c:v>4.0005324074066637</c:v>
                      </c:pt>
                      <c:pt idx="13884">
                        <c:v>4.0007754629608288</c:v>
                      </c:pt>
                      <c:pt idx="13885">
                        <c:v>4.0010185185149938</c:v>
                      </c:pt>
                      <c:pt idx="13886">
                        <c:v>4.0012615740691588</c:v>
                      </c:pt>
                      <c:pt idx="13887">
                        <c:v>4.0015046296305998</c:v>
                      </c:pt>
                      <c:pt idx="13888">
                        <c:v>4.0017476851847649</c:v>
                      </c:pt>
                      <c:pt idx="13889">
                        <c:v>4.0019907407389299</c:v>
                      </c:pt>
                      <c:pt idx="13890">
                        <c:v>4.0022337962930949</c:v>
                      </c:pt>
                      <c:pt idx="13891">
                        <c:v>4.00247685184726</c:v>
                      </c:pt>
                      <c:pt idx="13892">
                        <c:v>4.002719907408701</c:v>
                      </c:pt>
                      <c:pt idx="13893">
                        <c:v>4.002962962962866</c:v>
                      </c:pt>
                      <c:pt idx="13894">
                        <c:v>4.0032060185170311</c:v>
                      </c:pt>
                      <c:pt idx="13895">
                        <c:v>4.0034490740711961</c:v>
                      </c:pt>
                      <c:pt idx="13896">
                        <c:v>4.0036921296253611</c:v>
                      </c:pt>
                      <c:pt idx="13897">
                        <c:v>4.0039351851868021</c:v>
                      </c:pt>
                      <c:pt idx="13898">
                        <c:v>4.0041782407409672</c:v>
                      </c:pt>
                      <c:pt idx="13899">
                        <c:v>4.0044212962951322</c:v>
                      </c:pt>
                      <c:pt idx="13900">
                        <c:v>4.0046643518492973</c:v>
                      </c:pt>
                      <c:pt idx="13901">
                        <c:v>4.0049074074034623</c:v>
                      </c:pt>
                      <c:pt idx="13902">
                        <c:v>4.0051504629649033</c:v>
                      </c:pt>
                      <c:pt idx="13903">
                        <c:v>4.0053935185190683</c:v>
                      </c:pt>
                      <c:pt idx="13904">
                        <c:v>4.0056365740732334</c:v>
                      </c:pt>
                      <c:pt idx="13905">
                        <c:v>4.0058796296273984</c:v>
                      </c:pt>
                      <c:pt idx="13906">
                        <c:v>4.0061226851815634</c:v>
                      </c:pt>
                      <c:pt idx="13907">
                        <c:v>4.0063657407357285</c:v>
                      </c:pt>
                      <c:pt idx="13908">
                        <c:v>4.0066087962971695</c:v>
                      </c:pt>
                      <c:pt idx="13909">
                        <c:v>4.0068518518513345</c:v>
                      </c:pt>
                      <c:pt idx="13910">
                        <c:v>4.0070949074054996</c:v>
                      </c:pt>
                      <c:pt idx="13911">
                        <c:v>4.0073379629596646</c:v>
                      </c:pt>
                      <c:pt idx="13912">
                        <c:v>4.0075810185138296</c:v>
                      </c:pt>
                      <c:pt idx="13913">
                        <c:v>4.0078356481447743</c:v>
                      </c:pt>
                      <c:pt idx="13914">
                        <c:v>4.0080787036989394</c:v>
                      </c:pt>
                      <c:pt idx="13915">
                        <c:v>4.0083217592603804</c:v>
                      </c:pt>
                      <c:pt idx="13916">
                        <c:v>4.0085648148145454</c:v>
                      </c:pt>
                      <c:pt idx="13917">
                        <c:v>4.0088078703687104</c:v>
                      </c:pt>
                      <c:pt idx="13918">
                        <c:v>4.0090509259228755</c:v>
                      </c:pt>
                      <c:pt idx="13919">
                        <c:v>4.0092939814770405</c:v>
                      </c:pt>
                      <c:pt idx="13920">
                        <c:v>4.0095370370384815</c:v>
                      </c:pt>
                      <c:pt idx="13921">
                        <c:v>4.0097800925926466</c:v>
                      </c:pt>
                      <c:pt idx="13922">
                        <c:v>4.0100231481468116</c:v>
                      </c:pt>
                      <c:pt idx="13923">
                        <c:v>4.0102662037009766</c:v>
                      </c:pt>
                      <c:pt idx="13924">
                        <c:v>4.0105092592551417</c:v>
                      </c:pt>
                      <c:pt idx="13925">
                        <c:v>4.0107523148165827</c:v>
                      </c:pt>
                      <c:pt idx="13926">
                        <c:v>4.0109953703707477</c:v>
                      </c:pt>
                      <c:pt idx="13927">
                        <c:v>4.0112384259249128</c:v>
                      </c:pt>
                      <c:pt idx="13928">
                        <c:v>4.0114814814790778</c:v>
                      </c:pt>
                      <c:pt idx="13929">
                        <c:v>4.0117245370332428</c:v>
                      </c:pt>
                      <c:pt idx="13930">
                        <c:v>4.0119675925946838</c:v>
                      </c:pt>
                      <c:pt idx="13931">
                        <c:v>4.0122106481488489</c:v>
                      </c:pt>
                      <c:pt idx="13932">
                        <c:v>4.0124537037030139</c:v>
                      </c:pt>
                      <c:pt idx="13933">
                        <c:v>4.0126967592571789</c:v>
                      </c:pt>
                      <c:pt idx="13934">
                        <c:v>4.012939814811344</c:v>
                      </c:pt>
                      <c:pt idx="13935">
                        <c:v>4.013182870365509</c:v>
                      </c:pt>
                      <c:pt idx="13936">
                        <c:v>4.01342592592695</c:v>
                      </c:pt>
                      <c:pt idx="13937">
                        <c:v>4.0136689814811151</c:v>
                      </c:pt>
                      <c:pt idx="13938">
                        <c:v>4.0139120370352801</c:v>
                      </c:pt>
                      <c:pt idx="13939">
                        <c:v>4.0141550925894451</c:v>
                      </c:pt>
                      <c:pt idx="13940">
                        <c:v>4.0143981481436102</c:v>
                      </c:pt>
                      <c:pt idx="13941">
                        <c:v>4.0146412037050512</c:v>
                      </c:pt>
                      <c:pt idx="13942">
                        <c:v>4.0148842592592162</c:v>
                      </c:pt>
                      <c:pt idx="13943">
                        <c:v>4.0151273148133813</c:v>
                      </c:pt>
                      <c:pt idx="13944">
                        <c:v>4.0153703703675463</c:v>
                      </c:pt>
                      <c:pt idx="13945">
                        <c:v>4.0156134259217113</c:v>
                      </c:pt>
                      <c:pt idx="13946">
                        <c:v>4.0158564814831523</c:v>
                      </c:pt>
                      <c:pt idx="13947">
                        <c:v>4.0160995370373174</c:v>
                      </c:pt>
                      <c:pt idx="13948">
                        <c:v>4.0163425925914824</c:v>
                      </c:pt>
                      <c:pt idx="13949">
                        <c:v>4.0165856481456474</c:v>
                      </c:pt>
                      <c:pt idx="13950">
                        <c:v>4.0168287036998125</c:v>
                      </c:pt>
                      <c:pt idx="13951">
                        <c:v>4.0170717592612535</c:v>
                      </c:pt>
                      <c:pt idx="13952">
                        <c:v>4.0173148148154185</c:v>
                      </c:pt>
                      <c:pt idx="13953">
                        <c:v>4.0175578703695836</c:v>
                      </c:pt>
                      <c:pt idx="13954">
                        <c:v>4.0178009259237486</c:v>
                      </c:pt>
                      <c:pt idx="13955">
                        <c:v>4.0180439814779136</c:v>
                      </c:pt>
                      <c:pt idx="13956">
                        <c:v>4.0182870370320787</c:v>
                      </c:pt>
                      <c:pt idx="13957">
                        <c:v>4.0185300925935197</c:v>
                      </c:pt>
                      <c:pt idx="13958">
                        <c:v>4.0187731481476847</c:v>
                      </c:pt>
                      <c:pt idx="13959">
                        <c:v>4.0190162037018498</c:v>
                      </c:pt>
                      <c:pt idx="13960">
                        <c:v>4.0192592592560148</c:v>
                      </c:pt>
                      <c:pt idx="13961">
                        <c:v>4.0195138888869595</c:v>
                      </c:pt>
                      <c:pt idx="13962">
                        <c:v>4.0197569444411245</c:v>
                      </c:pt>
                      <c:pt idx="13963">
                        <c:v>4.0199999999952896</c:v>
                      </c:pt>
                      <c:pt idx="13964">
                        <c:v>4.0202430555567306</c:v>
                      </c:pt>
                      <c:pt idx="13965">
                        <c:v>4.0204861111108956</c:v>
                      </c:pt>
                      <c:pt idx="13966">
                        <c:v>4.0207291666650606</c:v>
                      </c:pt>
                      <c:pt idx="13967">
                        <c:v>4.0209722222192257</c:v>
                      </c:pt>
                      <c:pt idx="13968">
                        <c:v>4.0212152777733907</c:v>
                      </c:pt>
                      <c:pt idx="13969">
                        <c:v>4.0214583333348317</c:v>
                      </c:pt>
                      <c:pt idx="13970">
                        <c:v>4.0217013888889968</c:v>
                      </c:pt>
                      <c:pt idx="13971">
                        <c:v>4.0219444444431618</c:v>
                      </c:pt>
                      <c:pt idx="13972">
                        <c:v>4.0221874999973268</c:v>
                      </c:pt>
                      <c:pt idx="13973">
                        <c:v>4.0224305555514919</c:v>
                      </c:pt>
                      <c:pt idx="13974">
                        <c:v>4.0226736111129329</c:v>
                      </c:pt>
                      <c:pt idx="13975">
                        <c:v>4.0229166666670979</c:v>
                      </c:pt>
                      <c:pt idx="13976">
                        <c:v>4.0231597222212629</c:v>
                      </c:pt>
                      <c:pt idx="13977">
                        <c:v>4.023402777775428</c:v>
                      </c:pt>
                      <c:pt idx="13978">
                        <c:v>4.023645833329593</c:v>
                      </c:pt>
                      <c:pt idx="13979">
                        <c:v>4.0238888888837581</c:v>
                      </c:pt>
                      <c:pt idx="13980">
                        <c:v>4.0241319444451991</c:v>
                      </c:pt>
                      <c:pt idx="13981">
                        <c:v>4.0243749999993641</c:v>
                      </c:pt>
                      <c:pt idx="13982">
                        <c:v>4.0246180555535291</c:v>
                      </c:pt>
                      <c:pt idx="13983">
                        <c:v>4.0248611111076942</c:v>
                      </c:pt>
                      <c:pt idx="13984">
                        <c:v>4.0251041666618592</c:v>
                      </c:pt>
                      <c:pt idx="13985">
                        <c:v>4.0253472222233002</c:v>
                      </c:pt>
                      <c:pt idx="13986">
                        <c:v>4.0255902777774653</c:v>
                      </c:pt>
                      <c:pt idx="13987">
                        <c:v>4.0258333333316303</c:v>
                      </c:pt>
                      <c:pt idx="13988">
                        <c:v>4.0260763888857953</c:v>
                      </c:pt>
                      <c:pt idx="13989">
                        <c:v>4.0263194444399604</c:v>
                      </c:pt>
                      <c:pt idx="13990">
                        <c:v>4.0265625000014014</c:v>
                      </c:pt>
                      <c:pt idx="13991">
                        <c:v>4.0268055555555664</c:v>
                      </c:pt>
                      <c:pt idx="13992">
                        <c:v>4.0270486111097314</c:v>
                      </c:pt>
                      <c:pt idx="13993">
                        <c:v>4.0272916666638965</c:v>
                      </c:pt>
                      <c:pt idx="13994">
                        <c:v>4.0275347222180615</c:v>
                      </c:pt>
                      <c:pt idx="13995">
                        <c:v>4.0277777777795025</c:v>
                      </c:pt>
                      <c:pt idx="13996">
                        <c:v>4.0280208333336676</c:v>
                      </c:pt>
                      <c:pt idx="13997">
                        <c:v>4.0282638888878326</c:v>
                      </c:pt>
                      <c:pt idx="13998">
                        <c:v>4.0285069444419976</c:v>
                      </c:pt>
                      <c:pt idx="13999">
                        <c:v>4.0287499999961627</c:v>
                      </c:pt>
                      <c:pt idx="14000">
                        <c:v>4.0289930555576037</c:v>
                      </c:pt>
                      <c:pt idx="14001">
                        <c:v>4.0292361111117687</c:v>
                      </c:pt>
                      <c:pt idx="14002">
                        <c:v>4.0294791666659338</c:v>
                      </c:pt>
                      <c:pt idx="14003">
                        <c:v>4.0297222222200988</c:v>
                      </c:pt>
                      <c:pt idx="14004">
                        <c:v>4.0299652777742638</c:v>
                      </c:pt>
                      <c:pt idx="14005">
                        <c:v>4.0302083333284289</c:v>
                      </c:pt>
                      <c:pt idx="14006">
                        <c:v>4.0304513888898699</c:v>
                      </c:pt>
                      <c:pt idx="14007">
                        <c:v>4.0306944444440349</c:v>
                      </c:pt>
                      <c:pt idx="14008">
                        <c:v>4.0309374999981999</c:v>
                      </c:pt>
                      <c:pt idx="14009">
                        <c:v>4.0311921296291446</c:v>
                      </c:pt>
                      <c:pt idx="14010">
                        <c:v>4.0314351851833097</c:v>
                      </c:pt>
                      <c:pt idx="14011">
                        <c:v>4.0316782407374747</c:v>
                      </c:pt>
                      <c:pt idx="14012">
                        <c:v>4.0319212962916398</c:v>
                      </c:pt>
                      <c:pt idx="14013">
                        <c:v>4.0321643518530808</c:v>
                      </c:pt>
                      <c:pt idx="14014">
                        <c:v>4.0324074074072458</c:v>
                      </c:pt>
                      <c:pt idx="14015">
                        <c:v>4.0326504629614108</c:v>
                      </c:pt>
                      <c:pt idx="14016">
                        <c:v>4.0328935185155759</c:v>
                      </c:pt>
                      <c:pt idx="14017">
                        <c:v>4.0331365740697409</c:v>
                      </c:pt>
                      <c:pt idx="14018">
                        <c:v>4.0333796296311819</c:v>
                      </c:pt>
                      <c:pt idx="14019">
                        <c:v>4.0336226851853469</c:v>
                      </c:pt>
                      <c:pt idx="14020">
                        <c:v>4.033865740739512</c:v>
                      </c:pt>
                      <c:pt idx="14021">
                        <c:v>4.034108796293677</c:v>
                      </c:pt>
                      <c:pt idx="14022">
                        <c:v>4.0343518518478421</c:v>
                      </c:pt>
                      <c:pt idx="14023">
                        <c:v>4.0345949074092831</c:v>
                      </c:pt>
                      <c:pt idx="14024">
                        <c:v>4.0348379629634481</c:v>
                      </c:pt>
                      <c:pt idx="14025">
                        <c:v>4.0350810185176131</c:v>
                      </c:pt>
                      <c:pt idx="14026">
                        <c:v>4.0353240740717782</c:v>
                      </c:pt>
                      <c:pt idx="14027">
                        <c:v>4.0355671296259432</c:v>
                      </c:pt>
                      <c:pt idx="14028">
                        <c:v>4.0358101851801083</c:v>
                      </c:pt>
                      <c:pt idx="14029">
                        <c:v>4.0360532407415493</c:v>
                      </c:pt>
                      <c:pt idx="14030">
                        <c:v>4.0362962962957143</c:v>
                      </c:pt>
                      <c:pt idx="14031">
                        <c:v>4.0365393518498793</c:v>
                      </c:pt>
                      <c:pt idx="14032">
                        <c:v>4.0367824074040444</c:v>
                      </c:pt>
                      <c:pt idx="14033">
                        <c:v>4.0370254629582094</c:v>
                      </c:pt>
                      <c:pt idx="14034">
                        <c:v>4.0372685185196504</c:v>
                      </c:pt>
                      <c:pt idx="14035">
                        <c:v>4.0375115740738154</c:v>
                      </c:pt>
                      <c:pt idx="14036">
                        <c:v>4.0377546296279805</c:v>
                      </c:pt>
                      <c:pt idx="14037">
                        <c:v>4.0379976851821455</c:v>
                      </c:pt>
                      <c:pt idx="14038">
                        <c:v>4.0382407407363106</c:v>
                      </c:pt>
                      <c:pt idx="14039">
                        <c:v>4.0384837962977516</c:v>
                      </c:pt>
                      <c:pt idx="14040">
                        <c:v>4.0387268518519166</c:v>
                      </c:pt>
                      <c:pt idx="14041">
                        <c:v>4.0389699074060816</c:v>
                      </c:pt>
                      <c:pt idx="14042">
                        <c:v>4.0392129629602467</c:v>
                      </c:pt>
                      <c:pt idx="14043">
                        <c:v>4.0394560185144117</c:v>
                      </c:pt>
                      <c:pt idx="14044">
                        <c:v>4.0396990740758527</c:v>
                      </c:pt>
                      <c:pt idx="14045">
                        <c:v>4.0399421296300178</c:v>
                      </c:pt>
                      <c:pt idx="14046">
                        <c:v>4.0401851851841828</c:v>
                      </c:pt>
                      <c:pt idx="14047">
                        <c:v>4.0404282407383478</c:v>
                      </c:pt>
                      <c:pt idx="14048">
                        <c:v>4.0406712962925129</c:v>
                      </c:pt>
                      <c:pt idx="14049">
                        <c:v>4.0409143518539539</c:v>
                      </c:pt>
                      <c:pt idx="14050">
                        <c:v>4.0411574074081189</c:v>
                      </c:pt>
                      <c:pt idx="14051">
                        <c:v>4.0414004629622839</c:v>
                      </c:pt>
                      <c:pt idx="14052">
                        <c:v>4.041643518516449</c:v>
                      </c:pt>
                      <c:pt idx="14053">
                        <c:v>4.041886574070614</c:v>
                      </c:pt>
                      <c:pt idx="14054">
                        <c:v>4.0421296296247791</c:v>
                      </c:pt>
                      <c:pt idx="14055">
                        <c:v>4.0423726851862201</c:v>
                      </c:pt>
                      <c:pt idx="14056">
                        <c:v>4.0426157407403851</c:v>
                      </c:pt>
                      <c:pt idx="14057">
                        <c:v>4.0428587962945501</c:v>
                      </c:pt>
                      <c:pt idx="14058">
                        <c:v>4.0431134259254948</c:v>
                      </c:pt>
                      <c:pt idx="14059">
                        <c:v>4.0433564814796599</c:v>
                      </c:pt>
                      <c:pt idx="14060">
                        <c:v>4.0435995370338249</c:v>
                      </c:pt>
                      <c:pt idx="14061">
                        <c:v>4.0438425925879899</c:v>
                      </c:pt>
                      <c:pt idx="14062">
                        <c:v>4.0440856481494309</c:v>
                      </c:pt>
                      <c:pt idx="14063">
                        <c:v>4.044328703703596</c:v>
                      </c:pt>
                      <c:pt idx="14064">
                        <c:v>4.044571759257761</c:v>
                      </c:pt>
                      <c:pt idx="14065">
                        <c:v>4.0448148148119261</c:v>
                      </c:pt>
                      <c:pt idx="14066">
                        <c:v>4.0450578703660911</c:v>
                      </c:pt>
                      <c:pt idx="14067">
                        <c:v>4.0453009259275321</c:v>
                      </c:pt>
                      <c:pt idx="14068">
                        <c:v>4.0455439814816971</c:v>
                      </c:pt>
                      <c:pt idx="14069">
                        <c:v>4.0457870370358622</c:v>
                      </c:pt>
                      <c:pt idx="14070">
                        <c:v>4.0460300925900272</c:v>
                      </c:pt>
                      <c:pt idx="14071">
                        <c:v>4.0462731481441923</c:v>
                      </c:pt>
                      <c:pt idx="14072">
                        <c:v>4.0465162037056333</c:v>
                      </c:pt>
                      <c:pt idx="14073">
                        <c:v>4.0467592592597983</c:v>
                      </c:pt>
                      <c:pt idx="14074">
                        <c:v>4.0470023148139633</c:v>
                      </c:pt>
                      <c:pt idx="14075">
                        <c:v>4.0472453703681284</c:v>
                      </c:pt>
                      <c:pt idx="14076">
                        <c:v>4.0474884259222934</c:v>
                      </c:pt>
                      <c:pt idx="14077">
                        <c:v>4.0477314814764584</c:v>
                      </c:pt>
                      <c:pt idx="14078">
                        <c:v>4.0479745370378994</c:v>
                      </c:pt>
                      <c:pt idx="14079">
                        <c:v>4.0482175925920645</c:v>
                      </c:pt>
                      <c:pt idx="14080">
                        <c:v>4.0484606481462295</c:v>
                      </c:pt>
                      <c:pt idx="14081">
                        <c:v>4.0487037037003946</c:v>
                      </c:pt>
                      <c:pt idx="14082">
                        <c:v>4.0489467592545596</c:v>
                      </c:pt>
                      <c:pt idx="14083">
                        <c:v>4.0491898148160006</c:v>
                      </c:pt>
                      <c:pt idx="14084">
                        <c:v>4.0494328703701656</c:v>
                      </c:pt>
                      <c:pt idx="14085">
                        <c:v>4.0496759259243307</c:v>
                      </c:pt>
                      <c:pt idx="14086">
                        <c:v>4.0499189814784957</c:v>
                      </c:pt>
                      <c:pt idx="14087">
                        <c:v>4.0501620370326608</c:v>
                      </c:pt>
                      <c:pt idx="14088">
                        <c:v>4.0504050925941018</c:v>
                      </c:pt>
                      <c:pt idx="14089">
                        <c:v>4.0506481481482668</c:v>
                      </c:pt>
                      <c:pt idx="14090">
                        <c:v>4.0508912037024318</c:v>
                      </c:pt>
                      <c:pt idx="14091">
                        <c:v>4.0511342592565969</c:v>
                      </c:pt>
                      <c:pt idx="14092">
                        <c:v>4.0513773148107619</c:v>
                      </c:pt>
                      <c:pt idx="14093">
                        <c:v>4.0516203703722029</c:v>
                      </c:pt>
                      <c:pt idx="14094">
                        <c:v>4.0518634259263679</c:v>
                      </c:pt>
                      <c:pt idx="14095">
                        <c:v>4.052106481480533</c:v>
                      </c:pt>
                      <c:pt idx="14096">
                        <c:v>4.052349537034698</c:v>
                      </c:pt>
                      <c:pt idx="14097">
                        <c:v>4.0525925925888631</c:v>
                      </c:pt>
                      <c:pt idx="14098">
                        <c:v>4.0528356481430281</c:v>
                      </c:pt>
                      <c:pt idx="14099">
                        <c:v>4.0530787037044691</c:v>
                      </c:pt>
                      <c:pt idx="14100">
                        <c:v>4.0533217592586341</c:v>
                      </c:pt>
                      <c:pt idx="14101">
                        <c:v>4.0535648148127992</c:v>
                      </c:pt>
                      <c:pt idx="14102">
                        <c:v>4.0538078703669642</c:v>
                      </c:pt>
                      <c:pt idx="14103">
                        <c:v>4.0540509259211293</c:v>
                      </c:pt>
                      <c:pt idx="14104">
                        <c:v>4.0542939814825703</c:v>
                      </c:pt>
                      <c:pt idx="14105">
                        <c:v>4.0545370370367353</c:v>
                      </c:pt>
                      <c:pt idx="14106">
                        <c:v>4.05479166666768</c:v>
                      </c:pt>
                      <c:pt idx="14107">
                        <c:v>4.055034722221845</c:v>
                      </c:pt>
                      <c:pt idx="14108">
                        <c:v>4.0552777777760101</c:v>
                      </c:pt>
                      <c:pt idx="14109">
                        <c:v>4.0555208333301751</c:v>
                      </c:pt>
                      <c:pt idx="14110">
                        <c:v>4.0557638888843401</c:v>
                      </c:pt>
                      <c:pt idx="14111">
                        <c:v>4.0560069444457811</c:v>
                      </c:pt>
                      <c:pt idx="14112">
                        <c:v>4.0562499999999462</c:v>
                      </c:pt>
                      <c:pt idx="14113">
                        <c:v>4.0564930555541112</c:v>
                      </c:pt>
                      <c:pt idx="14114">
                        <c:v>4.0567361111082763</c:v>
                      </c:pt>
                      <c:pt idx="14115">
                        <c:v>4.0569791666624413</c:v>
                      </c:pt>
                      <c:pt idx="14116">
                        <c:v>4.0572222222238823</c:v>
                      </c:pt>
                      <c:pt idx="14117">
                        <c:v>4.0574652777780473</c:v>
                      </c:pt>
                      <c:pt idx="14118">
                        <c:v>4.0577083333322124</c:v>
                      </c:pt>
                      <c:pt idx="14119">
                        <c:v>4.0579513888863774</c:v>
                      </c:pt>
                      <c:pt idx="14120">
                        <c:v>4.0581944444405424</c:v>
                      </c:pt>
                      <c:pt idx="14121">
                        <c:v>4.0584375000019834</c:v>
                      </c:pt>
                      <c:pt idx="14122">
                        <c:v>4.0586805555561485</c:v>
                      </c:pt>
                      <c:pt idx="14123">
                        <c:v>4.0589236111103135</c:v>
                      </c:pt>
                      <c:pt idx="14124">
                        <c:v>4.0591666666644786</c:v>
                      </c:pt>
                      <c:pt idx="14125">
                        <c:v>4.0594097222186436</c:v>
                      </c:pt>
                      <c:pt idx="14126">
                        <c:v>4.0596527777728086</c:v>
                      </c:pt>
                      <c:pt idx="14127">
                        <c:v>4.0598958333342496</c:v>
                      </c:pt>
                      <c:pt idx="14128">
                        <c:v>4.0601388888884147</c:v>
                      </c:pt>
                      <c:pt idx="14129">
                        <c:v>4.0603819444425797</c:v>
                      </c:pt>
                      <c:pt idx="14130">
                        <c:v>4.0606249999967448</c:v>
                      </c:pt>
                      <c:pt idx="14131">
                        <c:v>4.0608680555509098</c:v>
                      </c:pt>
                      <c:pt idx="14132">
                        <c:v>4.0611111111123508</c:v>
                      </c:pt>
                      <c:pt idx="14133">
                        <c:v>4.0613541666665158</c:v>
                      </c:pt>
                      <c:pt idx="14134">
                        <c:v>4.0615972222206809</c:v>
                      </c:pt>
                      <c:pt idx="14135">
                        <c:v>4.0618402777748459</c:v>
                      </c:pt>
                      <c:pt idx="14136">
                        <c:v>4.0620833333290109</c:v>
                      </c:pt>
                      <c:pt idx="14137">
                        <c:v>4.0623263888904519</c:v>
                      </c:pt>
                      <c:pt idx="14138">
                        <c:v>4.062569444444617</c:v>
                      </c:pt>
                      <c:pt idx="14139">
                        <c:v>4.062812499998782</c:v>
                      </c:pt>
                      <c:pt idx="14140">
                        <c:v>4.0630555555529471</c:v>
                      </c:pt>
                      <c:pt idx="14141">
                        <c:v>4.0632986111071121</c:v>
                      </c:pt>
                      <c:pt idx="14142">
                        <c:v>4.0635416666685531</c:v>
                      </c:pt>
                      <c:pt idx="14143">
                        <c:v>4.0637847222227181</c:v>
                      </c:pt>
                      <c:pt idx="14144">
                        <c:v>4.0640277777768832</c:v>
                      </c:pt>
                      <c:pt idx="14145">
                        <c:v>4.0642708333310482</c:v>
                      </c:pt>
                      <c:pt idx="14146">
                        <c:v>4.0645138888852133</c:v>
                      </c:pt>
                      <c:pt idx="14147">
                        <c:v>4.0647569444393783</c:v>
                      </c:pt>
                      <c:pt idx="14148">
                        <c:v>4.0650000000008193</c:v>
                      </c:pt>
                      <c:pt idx="14149">
                        <c:v>4.0652430555549843</c:v>
                      </c:pt>
                      <c:pt idx="14150">
                        <c:v>4.0654861111091494</c:v>
                      </c:pt>
                      <c:pt idx="14151">
                        <c:v>4.0657291666633144</c:v>
                      </c:pt>
                      <c:pt idx="14152">
                        <c:v>4.0659722222174794</c:v>
                      </c:pt>
                      <c:pt idx="14153">
                        <c:v>4.0662152777789204</c:v>
                      </c:pt>
                      <c:pt idx="14154">
                        <c:v>4.0664699074025892</c:v>
                      </c:pt>
                      <c:pt idx="14155">
                        <c:v>4.0667129629640302</c:v>
                      </c:pt>
                      <c:pt idx="14156">
                        <c:v>4.0669560185181952</c:v>
                      </c:pt>
                      <c:pt idx="14157">
                        <c:v>4.0671990740723603</c:v>
                      </c:pt>
                      <c:pt idx="14158">
                        <c:v>4.0674421296265253</c:v>
                      </c:pt>
                      <c:pt idx="14159">
                        <c:v>4.0676851851806903</c:v>
                      </c:pt>
                      <c:pt idx="14160">
                        <c:v>4.0679282407421313</c:v>
                      </c:pt>
                      <c:pt idx="14161">
                        <c:v>4.0681712962962964</c:v>
                      </c:pt>
                      <c:pt idx="14162">
                        <c:v>4.0684143518504614</c:v>
                      </c:pt>
                      <c:pt idx="14163">
                        <c:v>4.0686574074046264</c:v>
                      </c:pt>
                      <c:pt idx="14164">
                        <c:v>4.0689004629587915</c:v>
                      </c:pt>
                      <c:pt idx="14165">
                        <c:v>4.0691435185202325</c:v>
                      </c:pt>
                      <c:pt idx="14166">
                        <c:v>4.0693865740743975</c:v>
                      </c:pt>
                      <c:pt idx="14167">
                        <c:v>4.0696296296285626</c:v>
                      </c:pt>
                      <c:pt idx="14168">
                        <c:v>4.0698726851827276</c:v>
                      </c:pt>
                      <c:pt idx="14169">
                        <c:v>4.0701157407368926</c:v>
                      </c:pt>
                      <c:pt idx="14170">
                        <c:v>4.0703587962983336</c:v>
                      </c:pt>
                      <c:pt idx="14171">
                        <c:v>4.0706018518524987</c:v>
                      </c:pt>
                      <c:pt idx="14172">
                        <c:v>4.0708449074066637</c:v>
                      </c:pt>
                      <c:pt idx="14173">
                        <c:v>4.0710879629608288</c:v>
                      </c:pt>
                      <c:pt idx="14174">
                        <c:v>4.0713310185149938</c:v>
                      </c:pt>
                      <c:pt idx="14175">
                        <c:v>4.0715740740691588</c:v>
                      </c:pt>
                      <c:pt idx="14176">
                        <c:v>4.0718171296305998</c:v>
                      </c:pt>
                      <c:pt idx="14177">
                        <c:v>4.0720601851847649</c:v>
                      </c:pt>
                      <c:pt idx="14178">
                        <c:v>4.0723032407389299</c:v>
                      </c:pt>
                      <c:pt idx="14179">
                        <c:v>4.0725462962930949</c:v>
                      </c:pt>
                      <c:pt idx="14180">
                        <c:v>4.07278935184726</c:v>
                      </c:pt>
                      <c:pt idx="14181">
                        <c:v>4.073032407408701</c:v>
                      </c:pt>
                      <c:pt idx="14182">
                        <c:v>4.073275462962866</c:v>
                      </c:pt>
                      <c:pt idx="14183">
                        <c:v>4.0735185185170311</c:v>
                      </c:pt>
                      <c:pt idx="14184">
                        <c:v>4.0737615740711961</c:v>
                      </c:pt>
                      <c:pt idx="14185">
                        <c:v>4.0740046296253611</c:v>
                      </c:pt>
                      <c:pt idx="14186">
                        <c:v>4.0742476851868021</c:v>
                      </c:pt>
                      <c:pt idx="14187">
                        <c:v>4.0744907407409672</c:v>
                      </c:pt>
                      <c:pt idx="14188">
                        <c:v>4.0747337962951322</c:v>
                      </c:pt>
                      <c:pt idx="14189">
                        <c:v>4.0749768518492973</c:v>
                      </c:pt>
                      <c:pt idx="14190">
                        <c:v>4.0752199074034623</c:v>
                      </c:pt>
                      <c:pt idx="14191">
                        <c:v>4.0754629629649033</c:v>
                      </c:pt>
                      <c:pt idx="14192">
                        <c:v>4.0757060185190683</c:v>
                      </c:pt>
                      <c:pt idx="14193">
                        <c:v>4.0759490740732334</c:v>
                      </c:pt>
                      <c:pt idx="14194">
                        <c:v>4.0761921296273984</c:v>
                      </c:pt>
                      <c:pt idx="14195">
                        <c:v>4.0764351851815634</c:v>
                      </c:pt>
                      <c:pt idx="14196">
                        <c:v>4.0766782407357285</c:v>
                      </c:pt>
                      <c:pt idx="14197">
                        <c:v>4.0769212962971695</c:v>
                      </c:pt>
                      <c:pt idx="14198">
                        <c:v>4.0771643518513345</c:v>
                      </c:pt>
                      <c:pt idx="14199">
                        <c:v>4.0774074074054996</c:v>
                      </c:pt>
                      <c:pt idx="14200">
                        <c:v>4.0776504629596646</c:v>
                      </c:pt>
                      <c:pt idx="14201">
                        <c:v>4.0778935185138296</c:v>
                      </c:pt>
                      <c:pt idx="14202">
                        <c:v>4.0781481481447743</c:v>
                      </c:pt>
                      <c:pt idx="14203">
                        <c:v>4.0783912036989394</c:v>
                      </c:pt>
                      <c:pt idx="14204">
                        <c:v>4.0786342592603804</c:v>
                      </c:pt>
                      <c:pt idx="14205">
                        <c:v>4.0788773148145454</c:v>
                      </c:pt>
                      <c:pt idx="14206">
                        <c:v>4.0791203703687104</c:v>
                      </c:pt>
                      <c:pt idx="14207">
                        <c:v>4.0793634259228755</c:v>
                      </c:pt>
                      <c:pt idx="14208">
                        <c:v>4.0796064814770405</c:v>
                      </c:pt>
                      <c:pt idx="14209">
                        <c:v>4.0798495370384815</c:v>
                      </c:pt>
                      <c:pt idx="14210">
                        <c:v>4.0800925925926466</c:v>
                      </c:pt>
                      <c:pt idx="14211">
                        <c:v>4.0803356481468116</c:v>
                      </c:pt>
                      <c:pt idx="14212">
                        <c:v>4.0805787037009766</c:v>
                      </c:pt>
                      <c:pt idx="14213">
                        <c:v>4.0808217592551417</c:v>
                      </c:pt>
                      <c:pt idx="14214">
                        <c:v>4.0810648148165827</c:v>
                      </c:pt>
                      <c:pt idx="14215">
                        <c:v>4.0813078703707477</c:v>
                      </c:pt>
                      <c:pt idx="14216">
                        <c:v>4.0815509259249128</c:v>
                      </c:pt>
                      <c:pt idx="14217">
                        <c:v>4.0817939814790778</c:v>
                      </c:pt>
                      <c:pt idx="14218">
                        <c:v>4.0820370370332428</c:v>
                      </c:pt>
                      <c:pt idx="14219">
                        <c:v>4.0822800925946838</c:v>
                      </c:pt>
                      <c:pt idx="14220">
                        <c:v>4.0825231481488489</c:v>
                      </c:pt>
                      <c:pt idx="14221">
                        <c:v>4.0827662037030139</c:v>
                      </c:pt>
                      <c:pt idx="14222">
                        <c:v>4.0830092592571789</c:v>
                      </c:pt>
                      <c:pt idx="14223">
                        <c:v>4.083252314811344</c:v>
                      </c:pt>
                      <c:pt idx="14224">
                        <c:v>4.083495370365509</c:v>
                      </c:pt>
                      <c:pt idx="14225">
                        <c:v>4.08373842592695</c:v>
                      </c:pt>
                      <c:pt idx="14226">
                        <c:v>4.0839814814811151</c:v>
                      </c:pt>
                      <c:pt idx="14227">
                        <c:v>4.0842245370352801</c:v>
                      </c:pt>
                      <c:pt idx="14228">
                        <c:v>4.0844675925894451</c:v>
                      </c:pt>
                      <c:pt idx="14229">
                        <c:v>4.0847106481436102</c:v>
                      </c:pt>
                      <c:pt idx="14230">
                        <c:v>4.0849537037050512</c:v>
                      </c:pt>
                      <c:pt idx="14231">
                        <c:v>4.0851967592592162</c:v>
                      </c:pt>
                      <c:pt idx="14232">
                        <c:v>4.0854398148133813</c:v>
                      </c:pt>
                      <c:pt idx="14233">
                        <c:v>4.0856828703675463</c:v>
                      </c:pt>
                      <c:pt idx="14234">
                        <c:v>4.0859259259217113</c:v>
                      </c:pt>
                      <c:pt idx="14235">
                        <c:v>4.0861689814831523</c:v>
                      </c:pt>
                      <c:pt idx="14236">
                        <c:v>4.0864120370373174</c:v>
                      </c:pt>
                      <c:pt idx="14237">
                        <c:v>4.0866550925914824</c:v>
                      </c:pt>
                      <c:pt idx="14238">
                        <c:v>4.0868981481456474</c:v>
                      </c:pt>
                      <c:pt idx="14239">
                        <c:v>4.0871412036998125</c:v>
                      </c:pt>
                      <c:pt idx="14240">
                        <c:v>4.0873842592612535</c:v>
                      </c:pt>
                      <c:pt idx="14241">
                        <c:v>4.0876273148154185</c:v>
                      </c:pt>
                      <c:pt idx="14242">
                        <c:v>4.0878703703695836</c:v>
                      </c:pt>
                      <c:pt idx="14243">
                        <c:v>4.0881134259237486</c:v>
                      </c:pt>
                      <c:pt idx="14244">
                        <c:v>4.0883564814779136</c:v>
                      </c:pt>
                      <c:pt idx="14245">
                        <c:v>4.0885995370320787</c:v>
                      </c:pt>
                      <c:pt idx="14246">
                        <c:v>4.0888425925935197</c:v>
                      </c:pt>
                      <c:pt idx="14247">
                        <c:v>4.0890856481476847</c:v>
                      </c:pt>
                      <c:pt idx="14248">
                        <c:v>4.0893287037018498</c:v>
                      </c:pt>
                      <c:pt idx="14249">
                        <c:v>4.0895717592560148</c:v>
                      </c:pt>
                      <c:pt idx="14250">
                        <c:v>4.0898263888869595</c:v>
                      </c:pt>
                      <c:pt idx="14251">
                        <c:v>4.0900694444411245</c:v>
                      </c:pt>
                      <c:pt idx="14252">
                        <c:v>4.0903124999952896</c:v>
                      </c:pt>
                      <c:pt idx="14253">
                        <c:v>4.0905555555567306</c:v>
                      </c:pt>
                      <c:pt idx="14254">
                        <c:v>4.0907986111108956</c:v>
                      </c:pt>
                      <c:pt idx="14255">
                        <c:v>4.0910416666650606</c:v>
                      </c:pt>
                      <c:pt idx="14256">
                        <c:v>4.0912847222192257</c:v>
                      </c:pt>
                      <c:pt idx="14257">
                        <c:v>4.0915277777733907</c:v>
                      </c:pt>
                      <c:pt idx="14258">
                        <c:v>4.0917708333348317</c:v>
                      </c:pt>
                      <c:pt idx="14259">
                        <c:v>4.0920138888889968</c:v>
                      </c:pt>
                      <c:pt idx="14260">
                        <c:v>4.0922569444431618</c:v>
                      </c:pt>
                      <c:pt idx="14261">
                        <c:v>4.0924999999973268</c:v>
                      </c:pt>
                      <c:pt idx="14262">
                        <c:v>4.0927430555514919</c:v>
                      </c:pt>
                      <c:pt idx="14263">
                        <c:v>4.0929861111129329</c:v>
                      </c:pt>
                      <c:pt idx="14264">
                        <c:v>4.0932291666670979</c:v>
                      </c:pt>
                      <c:pt idx="14265">
                        <c:v>4.0934722222212629</c:v>
                      </c:pt>
                      <c:pt idx="14266">
                        <c:v>4.093715277775428</c:v>
                      </c:pt>
                      <c:pt idx="14267">
                        <c:v>4.093958333329593</c:v>
                      </c:pt>
                      <c:pt idx="14268">
                        <c:v>4.0942013888837581</c:v>
                      </c:pt>
                      <c:pt idx="14269">
                        <c:v>4.0944444444451991</c:v>
                      </c:pt>
                      <c:pt idx="14270">
                        <c:v>4.0946874999993641</c:v>
                      </c:pt>
                      <c:pt idx="14271">
                        <c:v>4.0949305555535291</c:v>
                      </c:pt>
                      <c:pt idx="14272">
                        <c:v>4.0951736111076942</c:v>
                      </c:pt>
                      <c:pt idx="14273">
                        <c:v>4.0954166666618592</c:v>
                      </c:pt>
                      <c:pt idx="14274">
                        <c:v>4.0956597222233002</c:v>
                      </c:pt>
                      <c:pt idx="14275">
                        <c:v>4.0959027777774653</c:v>
                      </c:pt>
                      <c:pt idx="14276">
                        <c:v>4.0961458333316303</c:v>
                      </c:pt>
                      <c:pt idx="14277">
                        <c:v>4.0963888888857953</c:v>
                      </c:pt>
                      <c:pt idx="14278">
                        <c:v>4.0966319444399604</c:v>
                      </c:pt>
                      <c:pt idx="14279">
                        <c:v>4.0968750000014014</c:v>
                      </c:pt>
                      <c:pt idx="14280">
                        <c:v>4.0971180555555664</c:v>
                      </c:pt>
                      <c:pt idx="14281">
                        <c:v>4.0973611111097314</c:v>
                      </c:pt>
                      <c:pt idx="14282">
                        <c:v>4.0976041666638965</c:v>
                      </c:pt>
                      <c:pt idx="14283">
                        <c:v>4.0978472222180615</c:v>
                      </c:pt>
                      <c:pt idx="14284">
                        <c:v>4.0980902777795025</c:v>
                      </c:pt>
                      <c:pt idx="14285">
                        <c:v>4.0983333333336676</c:v>
                      </c:pt>
                      <c:pt idx="14286">
                        <c:v>4.0985763888878326</c:v>
                      </c:pt>
                      <c:pt idx="14287">
                        <c:v>4.0988194444419976</c:v>
                      </c:pt>
                      <c:pt idx="14288">
                        <c:v>4.0990624999961627</c:v>
                      </c:pt>
                      <c:pt idx="14289">
                        <c:v>4.0993055555576037</c:v>
                      </c:pt>
                      <c:pt idx="14290">
                        <c:v>4.0995486111117687</c:v>
                      </c:pt>
                      <c:pt idx="14291">
                        <c:v>4.0997916666659338</c:v>
                      </c:pt>
                      <c:pt idx="14292">
                        <c:v>4.1000347222200988</c:v>
                      </c:pt>
                      <c:pt idx="14293">
                        <c:v>4.1002777777742638</c:v>
                      </c:pt>
                      <c:pt idx="14294">
                        <c:v>4.1005208333284289</c:v>
                      </c:pt>
                      <c:pt idx="14295">
                        <c:v>4.1007638888898699</c:v>
                      </c:pt>
                      <c:pt idx="14296">
                        <c:v>4.1010069444440349</c:v>
                      </c:pt>
                      <c:pt idx="14297">
                        <c:v>4.1012499999981999</c:v>
                      </c:pt>
                      <c:pt idx="14298">
                        <c:v>4.1015046296291446</c:v>
                      </c:pt>
                      <c:pt idx="14299">
                        <c:v>4.1017476851833097</c:v>
                      </c:pt>
                      <c:pt idx="14300">
                        <c:v>4.1019907407374747</c:v>
                      </c:pt>
                      <c:pt idx="14301">
                        <c:v>4.1022337962916398</c:v>
                      </c:pt>
                      <c:pt idx="14302">
                        <c:v>4.1024768518530808</c:v>
                      </c:pt>
                      <c:pt idx="14303">
                        <c:v>4.1027199074072458</c:v>
                      </c:pt>
                      <c:pt idx="14304">
                        <c:v>4.1029629629614108</c:v>
                      </c:pt>
                      <c:pt idx="14305">
                        <c:v>4.1032060185155759</c:v>
                      </c:pt>
                      <c:pt idx="14306">
                        <c:v>4.1034490740697409</c:v>
                      </c:pt>
                      <c:pt idx="14307">
                        <c:v>4.1036921296311819</c:v>
                      </c:pt>
                      <c:pt idx="14308">
                        <c:v>4.1039351851853469</c:v>
                      </c:pt>
                      <c:pt idx="14309">
                        <c:v>4.104178240739512</c:v>
                      </c:pt>
                      <c:pt idx="14310">
                        <c:v>4.104421296293677</c:v>
                      </c:pt>
                      <c:pt idx="14311">
                        <c:v>4.1046643518478421</c:v>
                      </c:pt>
                      <c:pt idx="14312">
                        <c:v>4.1049074074092831</c:v>
                      </c:pt>
                      <c:pt idx="14313">
                        <c:v>4.1051504629634481</c:v>
                      </c:pt>
                      <c:pt idx="14314">
                        <c:v>4.1053935185176131</c:v>
                      </c:pt>
                      <c:pt idx="14315">
                        <c:v>4.1056365740717782</c:v>
                      </c:pt>
                      <c:pt idx="14316">
                        <c:v>4.1058796296259432</c:v>
                      </c:pt>
                      <c:pt idx="14317">
                        <c:v>4.1061226851801083</c:v>
                      </c:pt>
                      <c:pt idx="14318">
                        <c:v>4.1063657407415493</c:v>
                      </c:pt>
                      <c:pt idx="14319">
                        <c:v>4.1066087962957143</c:v>
                      </c:pt>
                      <c:pt idx="14320">
                        <c:v>4.1068518518498793</c:v>
                      </c:pt>
                      <c:pt idx="14321">
                        <c:v>4.1070949074040444</c:v>
                      </c:pt>
                      <c:pt idx="14322">
                        <c:v>4.1073379629582094</c:v>
                      </c:pt>
                      <c:pt idx="14323">
                        <c:v>4.1075810185196504</c:v>
                      </c:pt>
                      <c:pt idx="14324">
                        <c:v>4.1078240740738154</c:v>
                      </c:pt>
                      <c:pt idx="14325">
                        <c:v>4.1080671296279805</c:v>
                      </c:pt>
                      <c:pt idx="14326">
                        <c:v>4.1083101851821455</c:v>
                      </c:pt>
                      <c:pt idx="14327">
                        <c:v>4.1085532407363106</c:v>
                      </c:pt>
                      <c:pt idx="14328">
                        <c:v>4.1087962962977516</c:v>
                      </c:pt>
                      <c:pt idx="14329">
                        <c:v>4.1090393518519166</c:v>
                      </c:pt>
                      <c:pt idx="14330">
                        <c:v>4.1092824074060816</c:v>
                      </c:pt>
                      <c:pt idx="14331">
                        <c:v>4.1095254629602467</c:v>
                      </c:pt>
                      <c:pt idx="14332">
                        <c:v>4.1097685185144117</c:v>
                      </c:pt>
                      <c:pt idx="14333">
                        <c:v>4.1100115740758527</c:v>
                      </c:pt>
                      <c:pt idx="14334">
                        <c:v>4.1102546296300178</c:v>
                      </c:pt>
                      <c:pt idx="14335">
                        <c:v>4.1104976851841828</c:v>
                      </c:pt>
                      <c:pt idx="14336">
                        <c:v>4.1107407407383478</c:v>
                      </c:pt>
                      <c:pt idx="14337">
                        <c:v>4.1109837962925129</c:v>
                      </c:pt>
                      <c:pt idx="14338">
                        <c:v>4.1112268518539539</c:v>
                      </c:pt>
                      <c:pt idx="14339">
                        <c:v>4.1114699074081189</c:v>
                      </c:pt>
                      <c:pt idx="14340">
                        <c:v>4.1117129629622839</c:v>
                      </c:pt>
                      <c:pt idx="14341">
                        <c:v>4.111956018516449</c:v>
                      </c:pt>
                      <c:pt idx="14342">
                        <c:v>4.112199074070614</c:v>
                      </c:pt>
                      <c:pt idx="14343">
                        <c:v>4.1124421296247791</c:v>
                      </c:pt>
                      <c:pt idx="14344">
                        <c:v>4.1126851851862201</c:v>
                      </c:pt>
                      <c:pt idx="14345">
                        <c:v>4.1129282407403851</c:v>
                      </c:pt>
                      <c:pt idx="14346">
                        <c:v>4.1131712962945501</c:v>
                      </c:pt>
                      <c:pt idx="14347">
                        <c:v>4.1134259259254948</c:v>
                      </c:pt>
                      <c:pt idx="14348">
                        <c:v>4.1136689814796599</c:v>
                      </c:pt>
                      <c:pt idx="14349">
                        <c:v>4.1139120370338249</c:v>
                      </c:pt>
                      <c:pt idx="14350">
                        <c:v>4.1141550925879899</c:v>
                      </c:pt>
                      <c:pt idx="14351">
                        <c:v>4.1143981481494309</c:v>
                      </c:pt>
                      <c:pt idx="14352">
                        <c:v>4.114641203703596</c:v>
                      </c:pt>
                      <c:pt idx="14353">
                        <c:v>4.114884259257761</c:v>
                      </c:pt>
                      <c:pt idx="14354">
                        <c:v>4.1151273148119261</c:v>
                      </c:pt>
                      <c:pt idx="14355">
                        <c:v>4.1153703703660911</c:v>
                      </c:pt>
                      <c:pt idx="14356">
                        <c:v>4.1156134259275321</c:v>
                      </c:pt>
                      <c:pt idx="14357">
                        <c:v>4.1158564814816971</c:v>
                      </c:pt>
                      <c:pt idx="14358">
                        <c:v>4.1160995370358622</c:v>
                      </c:pt>
                      <c:pt idx="14359">
                        <c:v>4.1163425925900272</c:v>
                      </c:pt>
                      <c:pt idx="14360">
                        <c:v>4.1165856481441923</c:v>
                      </c:pt>
                      <c:pt idx="14361">
                        <c:v>4.1168287037056333</c:v>
                      </c:pt>
                      <c:pt idx="14362">
                        <c:v>4.1170717592597983</c:v>
                      </c:pt>
                      <c:pt idx="14363">
                        <c:v>4.1173148148139633</c:v>
                      </c:pt>
                      <c:pt idx="14364">
                        <c:v>4.1175578703681284</c:v>
                      </c:pt>
                      <c:pt idx="14365">
                        <c:v>4.1178009259222934</c:v>
                      </c:pt>
                      <c:pt idx="14366">
                        <c:v>4.1180439814764584</c:v>
                      </c:pt>
                      <c:pt idx="14367">
                        <c:v>4.1182870370378994</c:v>
                      </c:pt>
                      <c:pt idx="14368">
                        <c:v>4.1185300925920645</c:v>
                      </c:pt>
                      <c:pt idx="14369">
                        <c:v>4.1187731481462295</c:v>
                      </c:pt>
                      <c:pt idx="14370">
                        <c:v>4.1190162037003946</c:v>
                      </c:pt>
                      <c:pt idx="14371">
                        <c:v>4.1192592592545596</c:v>
                      </c:pt>
                      <c:pt idx="14372">
                        <c:v>4.1195023148160006</c:v>
                      </c:pt>
                      <c:pt idx="14373">
                        <c:v>4.1197453703701656</c:v>
                      </c:pt>
                      <c:pt idx="14374">
                        <c:v>4.1199884259243307</c:v>
                      </c:pt>
                      <c:pt idx="14375">
                        <c:v>4.1202314814784957</c:v>
                      </c:pt>
                      <c:pt idx="14376">
                        <c:v>4.1204745370326608</c:v>
                      </c:pt>
                      <c:pt idx="14377">
                        <c:v>4.1207175925941018</c:v>
                      </c:pt>
                      <c:pt idx="14378">
                        <c:v>4.1209606481482668</c:v>
                      </c:pt>
                      <c:pt idx="14379">
                        <c:v>4.1212037037024318</c:v>
                      </c:pt>
                      <c:pt idx="14380">
                        <c:v>4.1214467592565969</c:v>
                      </c:pt>
                      <c:pt idx="14381">
                        <c:v>4.1216898148107619</c:v>
                      </c:pt>
                      <c:pt idx="14382">
                        <c:v>4.1219328703722029</c:v>
                      </c:pt>
                      <c:pt idx="14383">
                        <c:v>4.1221759259263679</c:v>
                      </c:pt>
                      <c:pt idx="14384">
                        <c:v>4.122418981480533</c:v>
                      </c:pt>
                      <c:pt idx="14385">
                        <c:v>4.122662037034698</c:v>
                      </c:pt>
                      <c:pt idx="14386">
                        <c:v>4.1229050925888631</c:v>
                      </c:pt>
                      <c:pt idx="14387">
                        <c:v>4.1231481481430281</c:v>
                      </c:pt>
                      <c:pt idx="14388">
                        <c:v>4.1233912037044691</c:v>
                      </c:pt>
                      <c:pt idx="14389">
                        <c:v>4.1236342592586341</c:v>
                      </c:pt>
                      <c:pt idx="14390">
                        <c:v>4.1238773148127992</c:v>
                      </c:pt>
                      <c:pt idx="14391">
                        <c:v>4.1241203703669642</c:v>
                      </c:pt>
                      <c:pt idx="14392">
                        <c:v>4.1243634259211293</c:v>
                      </c:pt>
                      <c:pt idx="14393">
                        <c:v>4.1246064814825703</c:v>
                      </c:pt>
                      <c:pt idx="14394">
                        <c:v>4.1248495370367353</c:v>
                      </c:pt>
                      <c:pt idx="14395">
                        <c:v>4.12510416666768</c:v>
                      </c:pt>
                      <c:pt idx="14396">
                        <c:v>4.125347222221845</c:v>
                      </c:pt>
                      <c:pt idx="14397">
                        <c:v>4.1255902777760101</c:v>
                      </c:pt>
                      <c:pt idx="14398">
                        <c:v>4.1258333333301751</c:v>
                      </c:pt>
                      <c:pt idx="14399">
                        <c:v>4.1260763888843401</c:v>
                      </c:pt>
                      <c:pt idx="14400">
                        <c:v>4.1263194444457811</c:v>
                      </c:pt>
                      <c:pt idx="14401">
                        <c:v>4.1265624999999462</c:v>
                      </c:pt>
                      <c:pt idx="14402">
                        <c:v>4.1268055555541112</c:v>
                      </c:pt>
                      <c:pt idx="14403">
                        <c:v>4.1270486111082763</c:v>
                      </c:pt>
                      <c:pt idx="14404">
                        <c:v>4.1272916666624413</c:v>
                      </c:pt>
                      <c:pt idx="14405">
                        <c:v>4.1275347222238823</c:v>
                      </c:pt>
                      <c:pt idx="14406">
                        <c:v>4.1277777777780473</c:v>
                      </c:pt>
                      <c:pt idx="14407">
                        <c:v>4.1280208333322124</c:v>
                      </c:pt>
                      <c:pt idx="14408">
                        <c:v>4.1282638888863774</c:v>
                      </c:pt>
                      <c:pt idx="14409">
                        <c:v>4.1285069444405424</c:v>
                      </c:pt>
                      <c:pt idx="14410">
                        <c:v>4.1287500000019834</c:v>
                      </c:pt>
                      <c:pt idx="14411">
                        <c:v>4.1289930555561485</c:v>
                      </c:pt>
                      <c:pt idx="14412">
                        <c:v>4.1292361111103135</c:v>
                      </c:pt>
                      <c:pt idx="14413">
                        <c:v>4.1294791666644786</c:v>
                      </c:pt>
                      <c:pt idx="14414">
                        <c:v>4.1297222222186436</c:v>
                      </c:pt>
                      <c:pt idx="14415">
                        <c:v>4.1299652777728086</c:v>
                      </c:pt>
                      <c:pt idx="14416">
                        <c:v>4.1302083333342496</c:v>
                      </c:pt>
                      <c:pt idx="14417">
                        <c:v>4.1304513888884147</c:v>
                      </c:pt>
                      <c:pt idx="14418">
                        <c:v>4.1306944444425797</c:v>
                      </c:pt>
                      <c:pt idx="14419">
                        <c:v>4.1309374999967448</c:v>
                      </c:pt>
                      <c:pt idx="14420">
                        <c:v>4.1311805555509098</c:v>
                      </c:pt>
                      <c:pt idx="14421">
                        <c:v>4.1314236111123508</c:v>
                      </c:pt>
                      <c:pt idx="14422">
                        <c:v>4.1316666666665158</c:v>
                      </c:pt>
                      <c:pt idx="14423">
                        <c:v>4.1319097222206809</c:v>
                      </c:pt>
                      <c:pt idx="14424">
                        <c:v>4.1321527777748459</c:v>
                      </c:pt>
                      <c:pt idx="14425">
                        <c:v>4.1323958333290109</c:v>
                      </c:pt>
                      <c:pt idx="14426">
                        <c:v>4.1326388888904519</c:v>
                      </c:pt>
                      <c:pt idx="14427">
                        <c:v>4.132881944444617</c:v>
                      </c:pt>
                      <c:pt idx="14428">
                        <c:v>4.133124999998782</c:v>
                      </c:pt>
                      <c:pt idx="14429">
                        <c:v>4.1333680555529471</c:v>
                      </c:pt>
                      <c:pt idx="14430">
                        <c:v>4.1336111111071121</c:v>
                      </c:pt>
                      <c:pt idx="14431">
                        <c:v>4.1338541666685531</c:v>
                      </c:pt>
                      <c:pt idx="14432">
                        <c:v>4.1340972222227181</c:v>
                      </c:pt>
                      <c:pt idx="14433">
                        <c:v>4.1343402777768832</c:v>
                      </c:pt>
                      <c:pt idx="14434">
                        <c:v>4.1345833333310482</c:v>
                      </c:pt>
                      <c:pt idx="14435">
                        <c:v>4.1348263888852133</c:v>
                      </c:pt>
                      <c:pt idx="14436">
                        <c:v>4.1350694444393783</c:v>
                      </c:pt>
                      <c:pt idx="14437">
                        <c:v>4.1353125000008193</c:v>
                      </c:pt>
                      <c:pt idx="14438">
                        <c:v>4.1355555555549843</c:v>
                      </c:pt>
                      <c:pt idx="14439">
                        <c:v>4.1357986111091494</c:v>
                      </c:pt>
                      <c:pt idx="14440">
                        <c:v>4.1360416666633144</c:v>
                      </c:pt>
                      <c:pt idx="14441">
                        <c:v>4.1362847222174794</c:v>
                      </c:pt>
                      <c:pt idx="14442">
                        <c:v>4.1365277777789204</c:v>
                      </c:pt>
                      <c:pt idx="14443">
                        <c:v>4.1367824074025892</c:v>
                      </c:pt>
                      <c:pt idx="14444">
                        <c:v>4.1370254629640302</c:v>
                      </c:pt>
                      <c:pt idx="14445">
                        <c:v>4.1372685185181952</c:v>
                      </c:pt>
                      <c:pt idx="14446">
                        <c:v>4.1375115740723603</c:v>
                      </c:pt>
                      <c:pt idx="14447">
                        <c:v>4.1377546296265253</c:v>
                      </c:pt>
                      <c:pt idx="14448">
                        <c:v>4.1379976851806903</c:v>
                      </c:pt>
                      <c:pt idx="14449">
                        <c:v>4.1382407407421313</c:v>
                      </c:pt>
                      <c:pt idx="14450">
                        <c:v>4.1384837962962964</c:v>
                      </c:pt>
                      <c:pt idx="14451">
                        <c:v>4.1387268518504614</c:v>
                      </c:pt>
                      <c:pt idx="14452">
                        <c:v>4.1389699074046264</c:v>
                      </c:pt>
                      <c:pt idx="14453">
                        <c:v>4.1392129629587915</c:v>
                      </c:pt>
                      <c:pt idx="14454">
                        <c:v>4.1394560185202325</c:v>
                      </c:pt>
                      <c:pt idx="14455">
                        <c:v>4.1396990740743975</c:v>
                      </c:pt>
                      <c:pt idx="14456">
                        <c:v>4.1399421296285626</c:v>
                      </c:pt>
                      <c:pt idx="14457">
                        <c:v>4.1401851851827276</c:v>
                      </c:pt>
                      <c:pt idx="14458">
                        <c:v>4.1404282407368926</c:v>
                      </c:pt>
                      <c:pt idx="14459">
                        <c:v>4.1406712962983336</c:v>
                      </c:pt>
                      <c:pt idx="14460">
                        <c:v>4.1409143518524987</c:v>
                      </c:pt>
                      <c:pt idx="14461">
                        <c:v>4.1411574074066637</c:v>
                      </c:pt>
                      <c:pt idx="14462">
                        <c:v>4.1414004629608288</c:v>
                      </c:pt>
                      <c:pt idx="14463">
                        <c:v>4.1416435185149938</c:v>
                      </c:pt>
                      <c:pt idx="14464">
                        <c:v>4.1418865740691588</c:v>
                      </c:pt>
                      <c:pt idx="14465">
                        <c:v>4.1421296296305998</c:v>
                      </c:pt>
                      <c:pt idx="14466">
                        <c:v>4.1423726851847649</c:v>
                      </c:pt>
                      <c:pt idx="14467">
                        <c:v>4.1426157407389299</c:v>
                      </c:pt>
                      <c:pt idx="14468">
                        <c:v>4.1428587962930949</c:v>
                      </c:pt>
                      <c:pt idx="14469">
                        <c:v>4.14310185184726</c:v>
                      </c:pt>
                      <c:pt idx="14470">
                        <c:v>4.143344907408701</c:v>
                      </c:pt>
                      <c:pt idx="14471">
                        <c:v>4.143587962962866</c:v>
                      </c:pt>
                      <c:pt idx="14472">
                        <c:v>4.1438310185170311</c:v>
                      </c:pt>
                      <c:pt idx="14473">
                        <c:v>4.1440740740711961</c:v>
                      </c:pt>
                      <c:pt idx="14474">
                        <c:v>4.1443171296253611</c:v>
                      </c:pt>
                      <c:pt idx="14475">
                        <c:v>4.1445601851868021</c:v>
                      </c:pt>
                      <c:pt idx="14476">
                        <c:v>4.1448032407409672</c:v>
                      </c:pt>
                      <c:pt idx="14477">
                        <c:v>4.1450462962951322</c:v>
                      </c:pt>
                      <c:pt idx="14478">
                        <c:v>4.1452893518492973</c:v>
                      </c:pt>
                      <c:pt idx="14479">
                        <c:v>4.1455324074034623</c:v>
                      </c:pt>
                      <c:pt idx="14480">
                        <c:v>4.1457754629649033</c:v>
                      </c:pt>
                      <c:pt idx="14481">
                        <c:v>4.1460185185190683</c:v>
                      </c:pt>
                      <c:pt idx="14482">
                        <c:v>4.1462615740732334</c:v>
                      </c:pt>
                      <c:pt idx="14483">
                        <c:v>4.1465046296273984</c:v>
                      </c:pt>
                      <c:pt idx="14484">
                        <c:v>4.1467476851815634</c:v>
                      </c:pt>
                      <c:pt idx="14485">
                        <c:v>4.1469907407357285</c:v>
                      </c:pt>
                      <c:pt idx="14486">
                        <c:v>4.1472337962971695</c:v>
                      </c:pt>
                      <c:pt idx="14487">
                        <c:v>4.1474768518513345</c:v>
                      </c:pt>
                      <c:pt idx="14488">
                        <c:v>4.1477199074054996</c:v>
                      </c:pt>
                      <c:pt idx="14489">
                        <c:v>4.1479629629596646</c:v>
                      </c:pt>
                      <c:pt idx="14490">
                        <c:v>4.1482060185138296</c:v>
                      </c:pt>
                      <c:pt idx="14491">
                        <c:v>4.1484606481447743</c:v>
                      </c:pt>
                      <c:pt idx="14492">
                        <c:v>4.1487037036989394</c:v>
                      </c:pt>
                      <c:pt idx="14493">
                        <c:v>4.1489467592603804</c:v>
                      </c:pt>
                      <c:pt idx="14494">
                        <c:v>4.1491898148145454</c:v>
                      </c:pt>
                      <c:pt idx="14495">
                        <c:v>4.1494328703687104</c:v>
                      </c:pt>
                      <c:pt idx="14496">
                        <c:v>4.1496759259228755</c:v>
                      </c:pt>
                      <c:pt idx="14497">
                        <c:v>4.1499189814770405</c:v>
                      </c:pt>
                      <c:pt idx="14498">
                        <c:v>4.1501620370384815</c:v>
                      </c:pt>
                      <c:pt idx="14499">
                        <c:v>4.1504050925926466</c:v>
                      </c:pt>
                      <c:pt idx="14500">
                        <c:v>4.1506481481468116</c:v>
                      </c:pt>
                      <c:pt idx="14501">
                        <c:v>4.1508912037009766</c:v>
                      </c:pt>
                      <c:pt idx="14502">
                        <c:v>4.1511342592551417</c:v>
                      </c:pt>
                      <c:pt idx="14503">
                        <c:v>4.1513773148165827</c:v>
                      </c:pt>
                      <c:pt idx="14504">
                        <c:v>4.1516203703707477</c:v>
                      </c:pt>
                      <c:pt idx="14505">
                        <c:v>4.1518634259249128</c:v>
                      </c:pt>
                      <c:pt idx="14506">
                        <c:v>4.1521064814790778</c:v>
                      </c:pt>
                      <c:pt idx="14507">
                        <c:v>4.1523495370332428</c:v>
                      </c:pt>
                      <c:pt idx="14508">
                        <c:v>4.1525925925946838</c:v>
                      </c:pt>
                      <c:pt idx="14509">
                        <c:v>4.1528356481488489</c:v>
                      </c:pt>
                      <c:pt idx="14510">
                        <c:v>4.1530787037030139</c:v>
                      </c:pt>
                      <c:pt idx="14511">
                        <c:v>4.1533217592571789</c:v>
                      </c:pt>
                      <c:pt idx="14512">
                        <c:v>4.153564814811344</c:v>
                      </c:pt>
                      <c:pt idx="14513">
                        <c:v>4.153807870365509</c:v>
                      </c:pt>
                      <c:pt idx="14514">
                        <c:v>4.15405092592695</c:v>
                      </c:pt>
                      <c:pt idx="14515">
                        <c:v>4.1542939814811151</c:v>
                      </c:pt>
                      <c:pt idx="14516">
                        <c:v>4.1545370370352801</c:v>
                      </c:pt>
                      <c:pt idx="14517">
                        <c:v>4.1547800925894451</c:v>
                      </c:pt>
                      <c:pt idx="14518">
                        <c:v>4.1550231481436102</c:v>
                      </c:pt>
                      <c:pt idx="14519">
                        <c:v>4.1552662037050512</c:v>
                      </c:pt>
                      <c:pt idx="14520">
                        <c:v>4.1555092592592162</c:v>
                      </c:pt>
                      <c:pt idx="14521">
                        <c:v>4.1557523148133813</c:v>
                      </c:pt>
                      <c:pt idx="14522">
                        <c:v>4.1559953703675463</c:v>
                      </c:pt>
                      <c:pt idx="14523">
                        <c:v>4.1562384259217113</c:v>
                      </c:pt>
                      <c:pt idx="14524">
                        <c:v>4.1564814814831523</c:v>
                      </c:pt>
                      <c:pt idx="14525">
                        <c:v>4.1567245370373174</c:v>
                      </c:pt>
                      <c:pt idx="14526">
                        <c:v>4.1569675925914824</c:v>
                      </c:pt>
                      <c:pt idx="14527">
                        <c:v>4.1572106481456474</c:v>
                      </c:pt>
                      <c:pt idx="14528">
                        <c:v>4.1574537036998125</c:v>
                      </c:pt>
                      <c:pt idx="14529">
                        <c:v>4.1576967592612535</c:v>
                      </c:pt>
                      <c:pt idx="14530">
                        <c:v>4.1579398148154185</c:v>
                      </c:pt>
                      <c:pt idx="14531">
                        <c:v>4.1581828703695836</c:v>
                      </c:pt>
                      <c:pt idx="14532">
                        <c:v>4.1584259259237486</c:v>
                      </c:pt>
                      <c:pt idx="14533">
                        <c:v>4.1586689814779136</c:v>
                      </c:pt>
                      <c:pt idx="14534">
                        <c:v>4.1589120370320787</c:v>
                      </c:pt>
                      <c:pt idx="14535">
                        <c:v>4.1591550925935197</c:v>
                      </c:pt>
                      <c:pt idx="14536">
                        <c:v>4.1593981481476847</c:v>
                      </c:pt>
                      <c:pt idx="14537">
                        <c:v>4.1596412037018498</c:v>
                      </c:pt>
                      <c:pt idx="14538">
                        <c:v>4.1598842592560148</c:v>
                      </c:pt>
                      <c:pt idx="14539">
                        <c:v>4.1601388888869595</c:v>
                      </c:pt>
                      <c:pt idx="14540">
                        <c:v>4.1603819444411245</c:v>
                      </c:pt>
                      <c:pt idx="14541">
                        <c:v>4.1606249999952896</c:v>
                      </c:pt>
                      <c:pt idx="14542">
                        <c:v>4.1608680555567306</c:v>
                      </c:pt>
                      <c:pt idx="14543">
                        <c:v>4.1611111111108956</c:v>
                      </c:pt>
                      <c:pt idx="14544">
                        <c:v>4.1613541666650606</c:v>
                      </c:pt>
                      <c:pt idx="14545">
                        <c:v>4.1615972222192257</c:v>
                      </c:pt>
                      <c:pt idx="14546">
                        <c:v>4.1618402777733907</c:v>
                      </c:pt>
                      <c:pt idx="14547">
                        <c:v>4.1620833333348317</c:v>
                      </c:pt>
                      <c:pt idx="14548">
                        <c:v>4.1623263888889968</c:v>
                      </c:pt>
                      <c:pt idx="14549">
                        <c:v>4.1625694444431618</c:v>
                      </c:pt>
                      <c:pt idx="14550">
                        <c:v>4.1628124999973268</c:v>
                      </c:pt>
                      <c:pt idx="14551">
                        <c:v>4.1630555555514919</c:v>
                      </c:pt>
                      <c:pt idx="14552">
                        <c:v>4.1632986111129329</c:v>
                      </c:pt>
                      <c:pt idx="14553">
                        <c:v>4.1635416666670979</c:v>
                      </c:pt>
                      <c:pt idx="14554">
                        <c:v>4.1637847222212629</c:v>
                      </c:pt>
                      <c:pt idx="14555">
                        <c:v>4.164027777775428</c:v>
                      </c:pt>
                      <c:pt idx="14556">
                        <c:v>4.164270833329593</c:v>
                      </c:pt>
                      <c:pt idx="14557">
                        <c:v>4.1645138888837581</c:v>
                      </c:pt>
                      <c:pt idx="14558">
                        <c:v>4.1647569444451991</c:v>
                      </c:pt>
                      <c:pt idx="14559">
                        <c:v>4.1649999999993641</c:v>
                      </c:pt>
                      <c:pt idx="14560">
                        <c:v>4.1652430555535291</c:v>
                      </c:pt>
                      <c:pt idx="14561">
                        <c:v>4.1654861111076942</c:v>
                      </c:pt>
                      <c:pt idx="14562">
                        <c:v>4.1657291666618592</c:v>
                      </c:pt>
                      <c:pt idx="14563">
                        <c:v>4.1659722222233002</c:v>
                      </c:pt>
                      <c:pt idx="14564">
                        <c:v>4.1662152777774653</c:v>
                      </c:pt>
                      <c:pt idx="14565">
                        <c:v>4.1664583333316303</c:v>
                      </c:pt>
                      <c:pt idx="14566">
                        <c:v>4.1667013888857953</c:v>
                      </c:pt>
                      <c:pt idx="14567">
                        <c:v>4.1669444444399604</c:v>
                      </c:pt>
                      <c:pt idx="14568">
                        <c:v>4.1671875000014014</c:v>
                      </c:pt>
                      <c:pt idx="14569">
                        <c:v>4.1674305555555664</c:v>
                      </c:pt>
                      <c:pt idx="14570">
                        <c:v>4.1676736111097314</c:v>
                      </c:pt>
                      <c:pt idx="14571">
                        <c:v>4.1679166666638965</c:v>
                      </c:pt>
                      <c:pt idx="14572">
                        <c:v>4.1681597222180615</c:v>
                      </c:pt>
                      <c:pt idx="14573">
                        <c:v>4.1684027777795025</c:v>
                      </c:pt>
                      <c:pt idx="14574">
                        <c:v>4.1686458333336676</c:v>
                      </c:pt>
                      <c:pt idx="14575">
                        <c:v>4.1688888888878326</c:v>
                      </c:pt>
                      <c:pt idx="14576">
                        <c:v>4.1691319444419976</c:v>
                      </c:pt>
                      <c:pt idx="14577">
                        <c:v>4.1693749999961627</c:v>
                      </c:pt>
                      <c:pt idx="14578">
                        <c:v>4.1696180555576037</c:v>
                      </c:pt>
                      <c:pt idx="14579">
                        <c:v>4.1698611111117687</c:v>
                      </c:pt>
                      <c:pt idx="14580">
                        <c:v>4.1701041666659338</c:v>
                      </c:pt>
                      <c:pt idx="14581">
                        <c:v>4.1703472222200988</c:v>
                      </c:pt>
                      <c:pt idx="14582">
                        <c:v>4.1705902777742638</c:v>
                      </c:pt>
                      <c:pt idx="14583">
                        <c:v>4.1708333333284289</c:v>
                      </c:pt>
                      <c:pt idx="14584">
                        <c:v>4.1710763888898699</c:v>
                      </c:pt>
                      <c:pt idx="14585">
                        <c:v>4.1713194444440349</c:v>
                      </c:pt>
                      <c:pt idx="14586">
                        <c:v>4.1715624999981999</c:v>
                      </c:pt>
                      <c:pt idx="14587">
                        <c:v>4.1718171296291446</c:v>
                      </c:pt>
                      <c:pt idx="14588">
                        <c:v>4.1720601851833097</c:v>
                      </c:pt>
                      <c:pt idx="14589">
                        <c:v>4.1723032407374747</c:v>
                      </c:pt>
                      <c:pt idx="14590">
                        <c:v>4.1725462962916398</c:v>
                      </c:pt>
                      <c:pt idx="14591">
                        <c:v>4.1727893518530808</c:v>
                      </c:pt>
                      <c:pt idx="14592">
                        <c:v>4.1730324074072458</c:v>
                      </c:pt>
                      <c:pt idx="14593">
                        <c:v>4.1732754629614108</c:v>
                      </c:pt>
                      <c:pt idx="14594">
                        <c:v>4.1735185185155759</c:v>
                      </c:pt>
                      <c:pt idx="14595">
                        <c:v>4.1737615740697409</c:v>
                      </c:pt>
                      <c:pt idx="14596">
                        <c:v>4.1740046296311819</c:v>
                      </c:pt>
                      <c:pt idx="14597">
                        <c:v>4.1742476851853469</c:v>
                      </c:pt>
                      <c:pt idx="14598">
                        <c:v>4.174490740739512</c:v>
                      </c:pt>
                      <c:pt idx="14599">
                        <c:v>4.174733796293677</c:v>
                      </c:pt>
                      <c:pt idx="14600">
                        <c:v>4.1749768518478421</c:v>
                      </c:pt>
                      <c:pt idx="14601">
                        <c:v>4.1752199074092831</c:v>
                      </c:pt>
                      <c:pt idx="14602">
                        <c:v>4.1754629629634481</c:v>
                      </c:pt>
                      <c:pt idx="14603">
                        <c:v>4.1757060185176131</c:v>
                      </c:pt>
                      <c:pt idx="14604">
                        <c:v>4.1759490740717782</c:v>
                      </c:pt>
                      <c:pt idx="14605">
                        <c:v>4.1761921296259432</c:v>
                      </c:pt>
                      <c:pt idx="14606">
                        <c:v>4.1764351851801083</c:v>
                      </c:pt>
                      <c:pt idx="14607">
                        <c:v>4.1766782407415493</c:v>
                      </c:pt>
                      <c:pt idx="14608">
                        <c:v>4.1769212962957143</c:v>
                      </c:pt>
                      <c:pt idx="14609">
                        <c:v>4.1771643518498793</c:v>
                      </c:pt>
                      <c:pt idx="14610">
                        <c:v>4.1774074074040444</c:v>
                      </c:pt>
                      <c:pt idx="14611">
                        <c:v>4.1776504629582094</c:v>
                      </c:pt>
                      <c:pt idx="14612">
                        <c:v>4.1778935185196504</c:v>
                      </c:pt>
                      <c:pt idx="14613">
                        <c:v>4.1781365740738154</c:v>
                      </c:pt>
                      <c:pt idx="14614">
                        <c:v>4.1783796296279805</c:v>
                      </c:pt>
                      <c:pt idx="14615">
                        <c:v>4.1786226851821455</c:v>
                      </c:pt>
                      <c:pt idx="14616">
                        <c:v>4.1788657407363106</c:v>
                      </c:pt>
                      <c:pt idx="14617">
                        <c:v>4.1791087962977516</c:v>
                      </c:pt>
                      <c:pt idx="14618">
                        <c:v>4.1793518518519166</c:v>
                      </c:pt>
                      <c:pt idx="14619">
                        <c:v>4.1795949074060816</c:v>
                      </c:pt>
                      <c:pt idx="14620">
                        <c:v>4.1798379629602467</c:v>
                      </c:pt>
                      <c:pt idx="14621">
                        <c:v>4.1800810185144117</c:v>
                      </c:pt>
                      <c:pt idx="14622">
                        <c:v>4.1803240740758527</c:v>
                      </c:pt>
                      <c:pt idx="14623">
                        <c:v>4.1805671296300178</c:v>
                      </c:pt>
                      <c:pt idx="14624">
                        <c:v>4.1808101851841828</c:v>
                      </c:pt>
                      <c:pt idx="14625">
                        <c:v>4.1810532407383478</c:v>
                      </c:pt>
                      <c:pt idx="14626">
                        <c:v>4.1812962962925129</c:v>
                      </c:pt>
                      <c:pt idx="14627">
                        <c:v>4.1815393518539539</c:v>
                      </c:pt>
                      <c:pt idx="14628">
                        <c:v>4.1817824074081189</c:v>
                      </c:pt>
                      <c:pt idx="14629">
                        <c:v>4.1820254629622839</c:v>
                      </c:pt>
                      <c:pt idx="14630">
                        <c:v>4.182268518516449</c:v>
                      </c:pt>
                      <c:pt idx="14631">
                        <c:v>4.182511574070614</c:v>
                      </c:pt>
                      <c:pt idx="14632">
                        <c:v>4.1827546296247791</c:v>
                      </c:pt>
                      <c:pt idx="14633">
                        <c:v>4.1829976851862201</c:v>
                      </c:pt>
                      <c:pt idx="14634">
                        <c:v>4.1832407407403851</c:v>
                      </c:pt>
                      <c:pt idx="14635">
                        <c:v>4.1834837962945501</c:v>
                      </c:pt>
                      <c:pt idx="14636">
                        <c:v>4.1837384259254948</c:v>
                      </c:pt>
                      <c:pt idx="14637">
                        <c:v>4.1839814814796599</c:v>
                      </c:pt>
                      <c:pt idx="14638">
                        <c:v>4.1842245370338249</c:v>
                      </c:pt>
                      <c:pt idx="14639">
                        <c:v>4.1844675925879899</c:v>
                      </c:pt>
                      <c:pt idx="14640">
                        <c:v>4.1847106481494309</c:v>
                      </c:pt>
                      <c:pt idx="14641">
                        <c:v>4.184953703703596</c:v>
                      </c:pt>
                      <c:pt idx="14642">
                        <c:v>4.185196759257761</c:v>
                      </c:pt>
                      <c:pt idx="14643">
                        <c:v>4.1854398148119261</c:v>
                      </c:pt>
                      <c:pt idx="14644">
                        <c:v>4.1856828703660911</c:v>
                      </c:pt>
                      <c:pt idx="14645">
                        <c:v>4.1859259259275321</c:v>
                      </c:pt>
                      <c:pt idx="14646">
                        <c:v>4.1861689814816971</c:v>
                      </c:pt>
                      <c:pt idx="14647">
                        <c:v>4.1864120370358622</c:v>
                      </c:pt>
                      <c:pt idx="14648">
                        <c:v>4.1866550925900272</c:v>
                      </c:pt>
                      <c:pt idx="14649">
                        <c:v>4.1868981481441923</c:v>
                      </c:pt>
                      <c:pt idx="14650">
                        <c:v>4.1871412037056333</c:v>
                      </c:pt>
                      <c:pt idx="14651">
                        <c:v>4.1873842592597983</c:v>
                      </c:pt>
                      <c:pt idx="14652">
                        <c:v>4.1876273148139633</c:v>
                      </c:pt>
                      <c:pt idx="14653">
                        <c:v>4.1878703703681284</c:v>
                      </c:pt>
                      <c:pt idx="14654">
                        <c:v>4.1881134259222934</c:v>
                      </c:pt>
                      <c:pt idx="14655">
                        <c:v>4.1883564814764584</c:v>
                      </c:pt>
                      <c:pt idx="14656">
                        <c:v>4.1885995370378994</c:v>
                      </c:pt>
                      <c:pt idx="14657">
                        <c:v>4.1888425925920645</c:v>
                      </c:pt>
                      <c:pt idx="14658">
                        <c:v>4.1890856481462295</c:v>
                      </c:pt>
                      <c:pt idx="14659">
                        <c:v>4.1893287037003946</c:v>
                      </c:pt>
                      <c:pt idx="14660">
                        <c:v>4.1895717592545596</c:v>
                      </c:pt>
                      <c:pt idx="14661">
                        <c:v>4.1898148148160006</c:v>
                      </c:pt>
                      <c:pt idx="14662">
                        <c:v>4.1900578703701656</c:v>
                      </c:pt>
                      <c:pt idx="14663">
                        <c:v>4.1903009259243307</c:v>
                      </c:pt>
                      <c:pt idx="14664">
                        <c:v>4.1905439814784957</c:v>
                      </c:pt>
                      <c:pt idx="14665">
                        <c:v>4.1907870370326608</c:v>
                      </c:pt>
                      <c:pt idx="14666">
                        <c:v>4.1910300925941018</c:v>
                      </c:pt>
                      <c:pt idx="14667">
                        <c:v>4.1912731481482668</c:v>
                      </c:pt>
                      <c:pt idx="14668">
                        <c:v>4.1915162037024318</c:v>
                      </c:pt>
                      <c:pt idx="14669">
                        <c:v>4.1917592592565969</c:v>
                      </c:pt>
                      <c:pt idx="14670">
                        <c:v>4.1920023148107619</c:v>
                      </c:pt>
                      <c:pt idx="14671">
                        <c:v>4.1922453703722029</c:v>
                      </c:pt>
                      <c:pt idx="14672">
                        <c:v>4.1924884259263679</c:v>
                      </c:pt>
                      <c:pt idx="14673">
                        <c:v>4.192731481480533</c:v>
                      </c:pt>
                      <c:pt idx="14674">
                        <c:v>4.192974537034698</c:v>
                      </c:pt>
                      <c:pt idx="14675">
                        <c:v>4.1932175925888631</c:v>
                      </c:pt>
                      <c:pt idx="14676">
                        <c:v>4.1934606481430281</c:v>
                      </c:pt>
                      <c:pt idx="14677">
                        <c:v>4.1937037037044691</c:v>
                      </c:pt>
                      <c:pt idx="14678">
                        <c:v>4.1939467592586341</c:v>
                      </c:pt>
                      <c:pt idx="14679">
                        <c:v>4.1941898148127992</c:v>
                      </c:pt>
                      <c:pt idx="14680">
                        <c:v>4.1944328703669642</c:v>
                      </c:pt>
                      <c:pt idx="14681">
                        <c:v>4.1946759259211293</c:v>
                      </c:pt>
                      <c:pt idx="14682">
                        <c:v>4.1949189814825703</c:v>
                      </c:pt>
                      <c:pt idx="14683">
                        <c:v>4.1951620370367353</c:v>
                      </c:pt>
                      <c:pt idx="14684">
                        <c:v>4.19541666666768</c:v>
                      </c:pt>
                      <c:pt idx="14685">
                        <c:v>4.195659722221845</c:v>
                      </c:pt>
                      <c:pt idx="14686">
                        <c:v>4.1959027777760101</c:v>
                      </c:pt>
                      <c:pt idx="14687">
                        <c:v>4.1961458333301751</c:v>
                      </c:pt>
                      <c:pt idx="14688">
                        <c:v>4.1963888888843401</c:v>
                      </c:pt>
                      <c:pt idx="14689">
                        <c:v>4.1966319444457811</c:v>
                      </c:pt>
                      <c:pt idx="14690">
                        <c:v>4.1968749999999462</c:v>
                      </c:pt>
                      <c:pt idx="14691">
                        <c:v>4.1971180555541112</c:v>
                      </c:pt>
                      <c:pt idx="14692">
                        <c:v>4.1973611111082763</c:v>
                      </c:pt>
                      <c:pt idx="14693">
                        <c:v>4.1976041666624413</c:v>
                      </c:pt>
                      <c:pt idx="14694">
                        <c:v>4.1978472222238823</c:v>
                      </c:pt>
                      <c:pt idx="14695">
                        <c:v>4.1980902777780473</c:v>
                      </c:pt>
                      <c:pt idx="14696">
                        <c:v>4.1983333333322124</c:v>
                      </c:pt>
                      <c:pt idx="14697">
                        <c:v>4.1985763888863774</c:v>
                      </c:pt>
                      <c:pt idx="14698">
                        <c:v>4.1988194444405424</c:v>
                      </c:pt>
                      <c:pt idx="14699">
                        <c:v>4.1990625000019834</c:v>
                      </c:pt>
                      <c:pt idx="14700">
                        <c:v>4.1993055555561485</c:v>
                      </c:pt>
                      <c:pt idx="14701">
                        <c:v>4.1995486111103135</c:v>
                      </c:pt>
                      <c:pt idx="14702">
                        <c:v>4.1997916666644786</c:v>
                      </c:pt>
                      <c:pt idx="14703">
                        <c:v>4.2000347222186436</c:v>
                      </c:pt>
                      <c:pt idx="14704">
                        <c:v>4.2002777777728086</c:v>
                      </c:pt>
                      <c:pt idx="14705">
                        <c:v>4.2005208333342496</c:v>
                      </c:pt>
                      <c:pt idx="14706">
                        <c:v>4.2007638888884147</c:v>
                      </c:pt>
                      <c:pt idx="14707">
                        <c:v>4.2010069444425797</c:v>
                      </c:pt>
                      <c:pt idx="14708">
                        <c:v>4.2012499999967448</c:v>
                      </c:pt>
                      <c:pt idx="14709">
                        <c:v>4.2014930555509098</c:v>
                      </c:pt>
                      <c:pt idx="14710">
                        <c:v>4.2017361111123508</c:v>
                      </c:pt>
                      <c:pt idx="14711">
                        <c:v>4.2019791666665158</c:v>
                      </c:pt>
                      <c:pt idx="14712">
                        <c:v>4.2022222222206809</c:v>
                      </c:pt>
                      <c:pt idx="14713">
                        <c:v>4.2024652777748459</c:v>
                      </c:pt>
                      <c:pt idx="14714">
                        <c:v>4.2027083333290109</c:v>
                      </c:pt>
                      <c:pt idx="14715">
                        <c:v>4.2029513888904519</c:v>
                      </c:pt>
                      <c:pt idx="14716">
                        <c:v>4.203194444444617</c:v>
                      </c:pt>
                      <c:pt idx="14717">
                        <c:v>4.203437499998782</c:v>
                      </c:pt>
                      <c:pt idx="14718">
                        <c:v>4.2036805555529471</c:v>
                      </c:pt>
                      <c:pt idx="14719">
                        <c:v>4.2039236111071121</c:v>
                      </c:pt>
                      <c:pt idx="14720">
                        <c:v>4.2041666666685531</c:v>
                      </c:pt>
                      <c:pt idx="14721">
                        <c:v>4.2044097222227181</c:v>
                      </c:pt>
                      <c:pt idx="14722">
                        <c:v>4.2046527777768832</c:v>
                      </c:pt>
                      <c:pt idx="14723">
                        <c:v>4.2048958333310482</c:v>
                      </c:pt>
                      <c:pt idx="14724">
                        <c:v>4.2051388888852133</c:v>
                      </c:pt>
                      <c:pt idx="14725">
                        <c:v>4.2053819444393783</c:v>
                      </c:pt>
                      <c:pt idx="14726">
                        <c:v>4.2056250000008193</c:v>
                      </c:pt>
                      <c:pt idx="14727">
                        <c:v>4.2058680555549843</c:v>
                      </c:pt>
                      <c:pt idx="14728">
                        <c:v>4.2061111111091494</c:v>
                      </c:pt>
                      <c:pt idx="14729">
                        <c:v>4.2063541666633144</c:v>
                      </c:pt>
                      <c:pt idx="14730">
                        <c:v>4.2065972222174794</c:v>
                      </c:pt>
                      <c:pt idx="14731">
                        <c:v>4.2068402777789204</c:v>
                      </c:pt>
                      <c:pt idx="14732">
                        <c:v>4.2070949074025892</c:v>
                      </c:pt>
                      <c:pt idx="14733">
                        <c:v>4.2073379629640302</c:v>
                      </c:pt>
                      <c:pt idx="14734">
                        <c:v>4.2075810185181952</c:v>
                      </c:pt>
                      <c:pt idx="14735">
                        <c:v>4.2078240740723603</c:v>
                      </c:pt>
                      <c:pt idx="14736">
                        <c:v>4.2080671296265253</c:v>
                      </c:pt>
                      <c:pt idx="14737">
                        <c:v>4.2083101851806903</c:v>
                      </c:pt>
                      <c:pt idx="14738">
                        <c:v>4.2085532407421313</c:v>
                      </c:pt>
                      <c:pt idx="14739">
                        <c:v>4.2087962962962964</c:v>
                      </c:pt>
                      <c:pt idx="14740">
                        <c:v>4.2090393518504614</c:v>
                      </c:pt>
                      <c:pt idx="14741">
                        <c:v>4.2092824074046264</c:v>
                      </c:pt>
                      <c:pt idx="14742">
                        <c:v>4.2095254629587915</c:v>
                      </c:pt>
                      <c:pt idx="14743">
                        <c:v>4.2097685185202325</c:v>
                      </c:pt>
                      <c:pt idx="14744">
                        <c:v>4.2100115740743975</c:v>
                      </c:pt>
                      <c:pt idx="14745">
                        <c:v>4.2102546296285626</c:v>
                      </c:pt>
                      <c:pt idx="14746">
                        <c:v>4.2104976851827276</c:v>
                      </c:pt>
                      <c:pt idx="14747">
                        <c:v>4.2107407407368926</c:v>
                      </c:pt>
                      <c:pt idx="14748">
                        <c:v>4.2109837962983336</c:v>
                      </c:pt>
                      <c:pt idx="14749">
                        <c:v>4.2112268518524987</c:v>
                      </c:pt>
                      <c:pt idx="14750">
                        <c:v>4.2114699074066637</c:v>
                      </c:pt>
                      <c:pt idx="14751">
                        <c:v>4.2117129629608288</c:v>
                      </c:pt>
                      <c:pt idx="14752">
                        <c:v>4.2119560185149938</c:v>
                      </c:pt>
                      <c:pt idx="14753">
                        <c:v>4.2121990740691588</c:v>
                      </c:pt>
                      <c:pt idx="14754">
                        <c:v>4.2124421296305998</c:v>
                      </c:pt>
                      <c:pt idx="14755">
                        <c:v>4.2126851851847649</c:v>
                      </c:pt>
                      <c:pt idx="14756">
                        <c:v>4.2129282407389299</c:v>
                      </c:pt>
                      <c:pt idx="14757">
                        <c:v>4.2131712962930949</c:v>
                      </c:pt>
                      <c:pt idx="14758">
                        <c:v>4.21341435184726</c:v>
                      </c:pt>
                      <c:pt idx="14759">
                        <c:v>4.213657407408701</c:v>
                      </c:pt>
                      <c:pt idx="14760">
                        <c:v>4.213900462962866</c:v>
                      </c:pt>
                      <c:pt idx="14761">
                        <c:v>4.2141435185170311</c:v>
                      </c:pt>
                      <c:pt idx="14762">
                        <c:v>4.2143865740711961</c:v>
                      </c:pt>
                      <c:pt idx="14763">
                        <c:v>4.2146296296253611</c:v>
                      </c:pt>
                      <c:pt idx="14764">
                        <c:v>4.2148726851868021</c:v>
                      </c:pt>
                      <c:pt idx="14765">
                        <c:v>4.2151157407409672</c:v>
                      </c:pt>
                      <c:pt idx="14766">
                        <c:v>4.2153587962951322</c:v>
                      </c:pt>
                      <c:pt idx="14767">
                        <c:v>4.2156018518492973</c:v>
                      </c:pt>
                      <c:pt idx="14768">
                        <c:v>4.2158449074034623</c:v>
                      </c:pt>
                      <c:pt idx="14769">
                        <c:v>4.2160879629649033</c:v>
                      </c:pt>
                      <c:pt idx="14770">
                        <c:v>4.2163310185190683</c:v>
                      </c:pt>
                      <c:pt idx="14771">
                        <c:v>4.2165740740732334</c:v>
                      </c:pt>
                      <c:pt idx="14772">
                        <c:v>4.2168171296273984</c:v>
                      </c:pt>
                      <c:pt idx="14773">
                        <c:v>4.2170601851815634</c:v>
                      </c:pt>
                      <c:pt idx="14774">
                        <c:v>4.2173032407357285</c:v>
                      </c:pt>
                      <c:pt idx="14775">
                        <c:v>4.2175462962971695</c:v>
                      </c:pt>
                      <c:pt idx="14776">
                        <c:v>4.2177893518513345</c:v>
                      </c:pt>
                      <c:pt idx="14777">
                        <c:v>4.2180324074054996</c:v>
                      </c:pt>
                      <c:pt idx="14778">
                        <c:v>4.2182754629596646</c:v>
                      </c:pt>
                      <c:pt idx="14779">
                        <c:v>4.2185185185138296</c:v>
                      </c:pt>
                      <c:pt idx="14780">
                        <c:v>4.2187731481447743</c:v>
                      </c:pt>
                      <c:pt idx="14781">
                        <c:v>4.2190162036989394</c:v>
                      </c:pt>
                      <c:pt idx="14782">
                        <c:v>4.2192592592603804</c:v>
                      </c:pt>
                      <c:pt idx="14783">
                        <c:v>4.2195023148145454</c:v>
                      </c:pt>
                      <c:pt idx="14784">
                        <c:v>4.2197453703687104</c:v>
                      </c:pt>
                      <c:pt idx="14785">
                        <c:v>4.2199884259228755</c:v>
                      </c:pt>
                      <c:pt idx="14786">
                        <c:v>4.2202314814770405</c:v>
                      </c:pt>
                      <c:pt idx="14787">
                        <c:v>4.2204745370384815</c:v>
                      </c:pt>
                      <c:pt idx="14788">
                        <c:v>4.2207175925926466</c:v>
                      </c:pt>
                      <c:pt idx="14789">
                        <c:v>4.2209606481468116</c:v>
                      </c:pt>
                      <c:pt idx="14790">
                        <c:v>4.2212037037009766</c:v>
                      </c:pt>
                      <c:pt idx="14791">
                        <c:v>4.2214467592551417</c:v>
                      </c:pt>
                      <c:pt idx="14792">
                        <c:v>4.2216898148165827</c:v>
                      </c:pt>
                      <c:pt idx="14793">
                        <c:v>4.2219328703707477</c:v>
                      </c:pt>
                      <c:pt idx="14794">
                        <c:v>4.2221759259249128</c:v>
                      </c:pt>
                      <c:pt idx="14795">
                        <c:v>4.2224189814790778</c:v>
                      </c:pt>
                      <c:pt idx="14796">
                        <c:v>4.2226620370332428</c:v>
                      </c:pt>
                      <c:pt idx="14797">
                        <c:v>4.2229050925946838</c:v>
                      </c:pt>
                      <c:pt idx="14798">
                        <c:v>4.2231481481488489</c:v>
                      </c:pt>
                      <c:pt idx="14799">
                        <c:v>4.2233912037030139</c:v>
                      </c:pt>
                      <c:pt idx="14800">
                        <c:v>4.2236342592571789</c:v>
                      </c:pt>
                      <c:pt idx="14801">
                        <c:v>4.223877314811344</c:v>
                      </c:pt>
                      <c:pt idx="14802">
                        <c:v>4.224120370365509</c:v>
                      </c:pt>
                      <c:pt idx="14803">
                        <c:v>4.22436342592695</c:v>
                      </c:pt>
                      <c:pt idx="14804">
                        <c:v>4.2246064814811151</c:v>
                      </c:pt>
                      <c:pt idx="14805">
                        <c:v>4.2248495370352801</c:v>
                      </c:pt>
                      <c:pt idx="14806">
                        <c:v>4.2250925925894451</c:v>
                      </c:pt>
                      <c:pt idx="14807">
                        <c:v>4.2253356481436102</c:v>
                      </c:pt>
                      <c:pt idx="14808">
                        <c:v>4.2255787037050512</c:v>
                      </c:pt>
                      <c:pt idx="14809">
                        <c:v>4.2258217592592162</c:v>
                      </c:pt>
                      <c:pt idx="14810">
                        <c:v>4.2260648148133813</c:v>
                      </c:pt>
                      <c:pt idx="14811">
                        <c:v>4.2263078703675463</c:v>
                      </c:pt>
                      <c:pt idx="14812">
                        <c:v>4.2265509259217113</c:v>
                      </c:pt>
                      <c:pt idx="14813">
                        <c:v>4.2267939814831523</c:v>
                      </c:pt>
                      <c:pt idx="14814">
                        <c:v>4.2270370370373174</c:v>
                      </c:pt>
                      <c:pt idx="14815">
                        <c:v>4.2272800925914824</c:v>
                      </c:pt>
                      <c:pt idx="14816">
                        <c:v>4.2275231481456474</c:v>
                      </c:pt>
                      <c:pt idx="14817">
                        <c:v>4.2277662036998125</c:v>
                      </c:pt>
                      <c:pt idx="14818">
                        <c:v>4.2280092592612535</c:v>
                      </c:pt>
                      <c:pt idx="14819">
                        <c:v>4.2282523148154185</c:v>
                      </c:pt>
                      <c:pt idx="14820">
                        <c:v>4.2284953703695836</c:v>
                      </c:pt>
                      <c:pt idx="14821">
                        <c:v>4.2287384259237486</c:v>
                      </c:pt>
                      <c:pt idx="14822">
                        <c:v>4.2289814814779136</c:v>
                      </c:pt>
                      <c:pt idx="14823">
                        <c:v>4.2292245370320787</c:v>
                      </c:pt>
                      <c:pt idx="14824">
                        <c:v>4.2294675925935197</c:v>
                      </c:pt>
                      <c:pt idx="14825">
                        <c:v>4.2297106481476847</c:v>
                      </c:pt>
                      <c:pt idx="14826">
                        <c:v>4.2299537037018498</c:v>
                      </c:pt>
                      <c:pt idx="14827">
                        <c:v>4.2301967592560148</c:v>
                      </c:pt>
                      <c:pt idx="14828">
                        <c:v>4.2304513888869595</c:v>
                      </c:pt>
                      <c:pt idx="14829">
                        <c:v>4.2306944444411245</c:v>
                      </c:pt>
                      <c:pt idx="14830">
                        <c:v>4.2309374999952896</c:v>
                      </c:pt>
                      <c:pt idx="14831">
                        <c:v>4.2311805555567306</c:v>
                      </c:pt>
                      <c:pt idx="14832">
                        <c:v>4.2314236111108956</c:v>
                      </c:pt>
                      <c:pt idx="14833">
                        <c:v>4.2316666666650606</c:v>
                      </c:pt>
                      <c:pt idx="14834">
                        <c:v>4.2319097222192257</c:v>
                      </c:pt>
                      <c:pt idx="14835">
                        <c:v>4.2321527777733907</c:v>
                      </c:pt>
                      <c:pt idx="14836">
                        <c:v>4.2323958333348317</c:v>
                      </c:pt>
                      <c:pt idx="14837">
                        <c:v>4.2326388888889968</c:v>
                      </c:pt>
                      <c:pt idx="14838">
                        <c:v>4.2328819444431618</c:v>
                      </c:pt>
                      <c:pt idx="14839">
                        <c:v>4.2331249999973268</c:v>
                      </c:pt>
                      <c:pt idx="14840">
                        <c:v>4.2333680555514919</c:v>
                      </c:pt>
                      <c:pt idx="14841">
                        <c:v>4.2336111111129329</c:v>
                      </c:pt>
                      <c:pt idx="14842">
                        <c:v>4.2338541666670979</c:v>
                      </c:pt>
                      <c:pt idx="14843">
                        <c:v>4.2340972222212629</c:v>
                      </c:pt>
                      <c:pt idx="14844">
                        <c:v>4.234340277775428</c:v>
                      </c:pt>
                      <c:pt idx="14845">
                        <c:v>4.234583333329593</c:v>
                      </c:pt>
                      <c:pt idx="14846">
                        <c:v>4.2348263888837581</c:v>
                      </c:pt>
                      <c:pt idx="14847">
                        <c:v>4.2350694444451991</c:v>
                      </c:pt>
                      <c:pt idx="14848">
                        <c:v>4.2353124999993641</c:v>
                      </c:pt>
                      <c:pt idx="14849">
                        <c:v>4.2355555555535291</c:v>
                      </c:pt>
                      <c:pt idx="14850">
                        <c:v>4.2357986111076942</c:v>
                      </c:pt>
                      <c:pt idx="14851">
                        <c:v>4.2360416666618592</c:v>
                      </c:pt>
                      <c:pt idx="14852">
                        <c:v>4.2362847222233002</c:v>
                      </c:pt>
                      <c:pt idx="14853">
                        <c:v>4.2365277777774653</c:v>
                      </c:pt>
                      <c:pt idx="14854">
                        <c:v>4.2367708333316303</c:v>
                      </c:pt>
                      <c:pt idx="14855">
                        <c:v>4.2370138888857953</c:v>
                      </c:pt>
                      <c:pt idx="14856">
                        <c:v>4.2372569444399604</c:v>
                      </c:pt>
                      <c:pt idx="14857">
                        <c:v>4.2375000000014014</c:v>
                      </c:pt>
                      <c:pt idx="14858">
                        <c:v>4.2377430555555664</c:v>
                      </c:pt>
                      <c:pt idx="14859">
                        <c:v>4.2379861111097314</c:v>
                      </c:pt>
                      <c:pt idx="14860">
                        <c:v>4.2382291666638965</c:v>
                      </c:pt>
                      <c:pt idx="14861">
                        <c:v>4.2384722222180615</c:v>
                      </c:pt>
                      <c:pt idx="14862">
                        <c:v>4.2387152777795025</c:v>
                      </c:pt>
                      <c:pt idx="14863">
                        <c:v>4.2389583333336676</c:v>
                      </c:pt>
                      <c:pt idx="14864">
                        <c:v>4.2392013888878326</c:v>
                      </c:pt>
                      <c:pt idx="14865">
                        <c:v>4.2394444444419976</c:v>
                      </c:pt>
                      <c:pt idx="14866">
                        <c:v>4.2396874999961627</c:v>
                      </c:pt>
                      <c:pt idx="14867">
                        <c:v>4.2399305555576037</c:v>
                      </c:pt>
                      <c:pt idx="14868">
                        <c:v>4.2401736111117687</c:v>
                      </c:pt>
                      <c:pt idx="14869">
                        <c:v>4.2404166666659338</c:v>
                      </c:pt>
                      <c:pt idx="14870">
                        <c:v>4.2406597222200988</c:v>
                      </c:pt>
                      <c:pt idx="14871">
                        <c:v>4.2409027777742638</c:v>
                      </c:pt>
                      <c:pt idx="14872">
                        <c:v>4.2411458333284289</c:v>
                      </c:pt>
                      <c:pt idx="14873">
                        <c:v>4.2413888888898699</c:v>
                      </c:pt>
                      <c:pt idx="14874">
                        <c:v>4.2416319444440349</c:v>
                      </c:pt>
                      <c:pt idx="14875">
                        <c:v>4.2418749999981999</c:v>
                      </c:pt>
                      <c:pt idx="14876">
                        <c:v>4.2421296296291446</c:v>
                      </c:pt>
                      <c:pt idx="14877">
                        <c:v>4.2423726851833097</c:v>
                      </c:pt>
                      <c:pt idx="14878">
                        <c:v>4.2426157407374747</c:v>
                      </c:pt>
                      <c:pt idx="14879">
                        <c:v>4.2428587962916398</c:v>
                      </c:pt>
                      <c:pt idx="14880">
                        <c:v>4.2431018518530808</c:v>
                      </c:pt>
                      <c:pt idx="14881">
                        <c:v>4.2433449074072458</c:v>
                      </c:pt>
                      <c:pt idx="14882">
                        <c:v>4.2435879629614108</c:v>
                      </c:pt>
                      <c:pt idx="14883">
                        <c:v>4.2438310185155759</c:v>
                      </c:pt>
                      <c:pt idx="14884">
                        <c:v>4.2440740740697409</c:v>
                      </c:pt>
                      <c:pt idx="14885">
                        <c:v>4.2443171296311819</c:v>
                      </c:pt>
                      <c:pt idx="14886">
                        <c:v>4.2445601851853469</c:v>
                      </c:pt>
                      <c:pt idx="14887">
                        <c:v>4.244803240739512</c:v>
                      </c:pt>
                      <c:pt idx="14888">
                        <c:v>4.245046296293677</c:v>
                      </c:pt>
                      <c:pt idx="14889">
                        <c:v>4.2452893518478421</c:v>
                      </c:pt>
                      <c:pt idx="14890">
                        <c:v>4.2455324074092831</c:v>
                      </c:pt>
                      <c:pt idx="14891">
                        <c:v>4.2457754629634481</c:v>
                      </c:pt>
                      <c:pt idx="14892">
                        <c:v>4.2460185185176131</c:v>
                      </c:pt>
                      <c:pt idx="14893">
                        <c:v>4.2462615740717782</c:v>
                      </c:pt>
                      <c:pt idx="14894">
                        <c:v>4.2465046296259432</c:v>
                      </c:pt>
                      <c:pt idx="14895">
                        <c:v>4.2467476851801083</c:v>
                      </c:pt>
                      <c:pt idx="14896">
                        <c:v>4.2469907407415493</c:v>
                      </c:pt>
                      <c:pt idx="14897">
                        <c:v>4.2472337962957143</c:v>
                      </c:pt>
                      <c:pt idx="14898">
                        <c:v>4.2474768518498793</c:v>
                      </c:pt>
                      <c:pt idx="14899">
                        <c:v>4.2477199074040444</c:v>
                      </c:pt>
                      <c:pt idx="14900">
                        <c:v>4.2479629629582094</c:v>
                      </c:pt>
                      <c:pt idx="14901">
                        <c:v>4.2482060185196504</c:v>
                      </c:pt>
                      <c:pt idx="14902">
                        <c:v>4.2484490740738154</c:v>
                      </c:pt>
                      <c:pt idx="14903">
                        <c:v>4.2486921296279805</c:v>
                      </c:pt>
                      <c:pt idx="14904">
                        <c:v>4.2489351851821455</c:v>
                      </c:pt>
                      <c:pt idx="14905">
                        <c:v>4.2491782407363106</c:v>
                      </c:pt>
                      <c:pt idx="14906">
                        <c:v>4.2494212962977516</c:v>
                      </c:pt>
                      <c:pt idx="14907">
                        <c:v>4.2496643518519166</c:v>
                      </c:pt>
                      <c:pt idx="14908">
                        <c:v>4.2499074074060816</c:v>
                      </c:pt>
                      <c:pt idx="14909">
                        <c:v>4.2501504629602467</c:v>
                      </c:pt>
                      <c:pt idx="14910">
                        <c:v>4.2503935185144117</c:v>
                      </c:pt>
                      <c:pt idx="14911">
                        <c:v>4.2506365740758527</c:v>
                      </c:pt>
                      <c:pt idx="14912">
                        <c:v>4.2508796296300178</c:v>
                      </c:pt>
                      <c:pt idx="14913">
                        <c:v>4.2511226851841828</c:v>
                      </c:pt>
                      <c:pt idx="14914">
                        <c:v>4.2513657407383478</c:v>
                      </c:pt>
                      <c:pt idx="14915">
                        <c:v>4.2516087962925129</c:v>
                      </c:pt>
                      <c:pt idx="14916">
                        <c:v>4.2518518518539539</c:v>
                      </c:pt>
                      <c:pt idx="14917">
                        <c:v>4.2520949074081189</c:v>
                      </c:pt>
                      <c:pt idx="14918">
                        <c:v>4.2523379629622839</c:v>
                      </c:pt>
                      <c:pt idx="14919">
                        <c:v>4.252581018516449</c:v>
                      </c:pt>
                      <c:pt idx="14920">
                        <c:v>4.252824074070614</c:v>
                      </c:pt>
                      <c:pt idx="14921">
                        <c:v>4.2530671296247791</c:v>
                      </c:pt>
                      <c:pt idx="14922">
                        <c:v>4.2533101851862201</c:v>
                      </c:pt>
                      <c:pt idx="14923">
                        <c:v>4.2535532407403851</c:v>
                      </c:pt>
                      <c:pt idx="14924">
                        <c:v>4.2538078703713298</c:v>
                      </c:pt>
                      <c:pt idx="14925">
                        <c:v>4.2540509259254948</c:v>
                      </c:pt>
                      <c:pt idx="14926">
                        <c:v>4.2542939814796599</c:v>
                      </c:pt>
                      <c:pt idx="14927">
                        <c:v>4.2545370370338249</c:v>
                      </c:pt>
                      <c:pt idx="14928">
                        <c:v>4.2547800925879899</c:v>
                      </c:pt>
                      <c:pt idx="14929">
                        <c:v>4.2550231481494309</c:v>
                      </c:pt>
                      <c:pt idx="14930">
                        <c:v>4.255266203703596</c:v>
                      </c:pt>
                      <c:pt idx="14931">
                        <c:v>4.255509259257761</c:v>
                      </c:pt>
                      <c:pt idx="14932">
                        <c:v>4.2557523148119261</c:v>
                      </c:pt>
                      <c:pt idx="14933">
                        <c:v>4.2559953703660911</c:v>
                      </c:pt>
                      <c:pt idx="14934">
                        <c:v>4.2562384259275321</c:v>
                      </c:pt>
                      <c:pt idx="14935">
                        <c:v>4.2564814814816971</c:v>
                      </c:pt>
                      <c:pt idx="14936">
                        <c:v>4.2567245370358622</c:v>
                      </c:pt>
                      <c:pt idx="14937">
                        <c:v>4.2569675925900272</c:v>
                      </c:pt>
                      <c:pt idx="14938">
                        <c:v>4.2572106481441923</c:v>
                      </c:pt>
                      <c:pt idx="14939">
                        <c:v>4.2574537037056333</c:v>
                      </c:pt>
                      <c:pt idx="14940">
                        <c:v>4.2576967592597983</c:v>
                      </c:pt>
                      <c:pt idx="14941">
                        <c:v>4.2579398148139633</c:v>
                      </c:pt>
                      <c:pt idx="14942">
                        <c:v>4.2581828703681284</c:v>
                      </c:pt>
                      <c:pt idx="14943">
                        <c:v>4.2584259259222934</c:v>
                      </c:pt>
                      <c:pt idx="14944">
                        <c:v>4.2586689814764584</c:v>
                      </c:pt>
                      <c:pt idx="14945">
                        <c:v>4.2589120370378994</c:v>
                      </c:pt>
                      <c:pt idx="14946">
                        <c:v>4.2591550925920645</c:v>
                      </c:pt>
                      <c:pt idx="14947">
                        <c:v>4.2593981481462295</c:v>
                      </c:pt>
                      <c:pt idx="14948">
                        <c:v>4.2596412037003946</c:v>
                      </c:pt>
                      <c:pt idx="14949">
                        <c:v>4.2598842592545596</c:v>
                      </c:pt>
                      <c:pt idx="14950">
                        <c:v>4.2601273148160006</c:v>
                      </c:pt>
                      <c:pt idx="14951">
                        <c:v>4.2603703703701656</c:v>
                      </c:pt>
                      <c:pt idx="14952">
                        <c:v>4.2606134259243307</c:v>
                      </c:pt>
                      <c:pt idx="14953">
                        <c:v>4.2608564814784957</c:v>
                      </c:pt>
                      <c:pt idx="14954">
                        <c:v>4.2610995370326608</c:v>
                      </c:pt>
                      <c:pt idx="14955">
                        <c:v>4.2613425925941018</c:v>
                      </c:pt>
                      <c:pt idx="14956">
                        <c:v>4.2615856481482668</c:v>
                      </c:pt>
                      <c:pt idx="14957">
                        <c:v>4.2618287037024318</c:v>
                      </c:pt>
                      <c:pt idx="14958">
                        <c:v>4.2620717592565969</c:v>
                      </c:pt>
                      <c:pt idx="14959">
                        <c:v>4.2623148148107619</c:v>
                      </c:pt>
                      <c:pt idx="14960">
                        <c:v>4.2625578703722029</c:v>
                      </c:pt>
                      <c:pt idx="14961">
                        <c:v>4.2628009259263679</c:v>
                      </c:pt>
                      <c:pt idx="14962">
                        <c:v>4.263043981480533</c:v>
                      </c:pt>
                      <c:pt idx="14963">
                        <c:v>4.263287037034698</c:v>
                      </c:pt>
                      <c:pt idx="14964">
                        <c:v>4.2635300925888631</c:v>
                      </c:pt>
                      <c:pt idx="14965">
                        <c:v>4.2637731481430281</c:v>
                      </c:pt>
                      <c:pt idx="14966">
                        <c:v>4.2640162037044691</c:v>
                      </c:pt>
                      <c:pt idx="14967">
                        <c:v>4.2642592592586341</c:v>
                      </c:pt>
                      <c:pt idx="14968">
                        <c:v>4.2645023148127992</c:v>
                      </c:pt>
                      <c:pt idx="14969">
                        <c:v>4.2647453703669642</c:v>
                      </c:pt>
                      <c:pt idx="14970">
                        <c:v>4.2649884259211293</c:v>
                      </c:pt>
                      <c:pt idx="14971">
                        <c:v>4.2652314814825703</c:v>
                      </c:pt>
                      <c:pt idx="14972">
                        <c:v>4.265486111106239</c:v>
                      </c:pt>
                      <c:pt idx="14973">
                        <c:v>4.26572916666768</c:v>
                      </c:pt>
                      <c:pt idx="14974">
                        <c:v>4.265972222221845</c:v>
                      </c:pt>
                      <c:pt idx="14975">
                        <c:v>4.2662152777760101</c:v>
                      </c:pt>
                      <c:pt idx="14976">
                        <c:v>4.2664583333301751</c:v>
                      </c:pt>
                      <c:pt idx="14977">
                        <c:v>4.2667013888843401</c:v>
                      </c:pt>
                      <c:pt idx="14978">
                        <c:v>4.2669444444457811</c:v>
                      </c:pt>
                      <c:pt idx="14979">
                        <c:v>4.2671874999999462</c:v>
                      </c:pt>
                      <c:pt idx="14980">
                        <c:v>4.2674305555541112</c:v>
                      </c:pt>
                      <c:pt idx="14981">
                        <c:v>4.2676736111082763</c:v>
                      </c:pt>
                      <c:pt idx="14982">
                        <c:v>4.2679166666624413</c:v>
                      </c:pt>
                      <c:pt idx="14983">
                        <c:v>4.2681597222238823</c:v>
                      </c:pt>
                      <c:pt idx="14984">
                        <c:v>4.2684027777780473</c:v>
                      </c:pt>
                      <c:pt idx="14985">
                        <c:v>4.2686458333322124</c:v>
                      </c:pt>
                      <c:pt idx="14986">
                        <c:v>4.2688888888863774</c:v>
                      </c:pt>
                      <c:pt idx="14987">
                        <c:v>4.2691319444405424</c:v>
                      </c:pt>
                      <c:pt idx="14988">
                        <c:v>4.2693750000019834</c:v>
                      </c:pt>
                      <c:pt idx="14989">
                        <c:v>4.2696180555561485</c:v>
                      </c:pt>
                      <c:pt idx="14990">
                        <c:v>4.2698611111103135</c:v>
                      </c:pt>
                      <c:pt idx="14991">
                        <c:v>4.2701041666644786</c:v>
                      </c:pt>
                      <c:pt idx="14992">
                        <c:v>4.2703472222186436</c:v>
                      </c:pt>
                      <c:pt idx="14993">
                        <c:v>4.2705902777728086</c:v>
                      </c:pt>
                      <c:pt idx="14994">
                        <c:v>4.2708333333342496</c:v>
                      </c:pt>
                      <c:pt idx="14995">
                        <c:v>4.2710763888884147</c:v>
                      </c:pt>
                      <c:pt idx="14996">
                        <c:v>4.2713194444425797</c:v>
                      </c:pt>
                      <c:pt idx="14997">
                        <c:v>4.2715624999967448</c:v>
                      </c:pt>
                      <c:pt idx="14998">
                        <c:v>4.2718055555509098</c:v>
                      </c:pt>
                      <c:pt idx="14999">
                        <c:v>4.2720486111123508</c:v>
                      </c:pt>
                      <c:pt idx="15000">
                        <c:v>4.2722916666665158</c:v>
                      </c:pt>
                      <c:pt idx="15001">
                        <c:v>4.2725347222206809</c:v>
                      </c:pt>
                      <c:pt idx="15002">
                        <c:v>4.2727777777748459</c:v>
                      </c:pt>
                      <c:pt idx="15003">
                        <c:v>4.2730208333290109</c:v>
                      </c:pt>
                      <c:pt idx="15004">
                        <c:v>4.2732638888904519</c:v>
                      </c:pt>
                      <c:pt idx="15005">
                        <c:v>4.273506944444617</c:v>
                      </c:pt>
                      <c:pt idx="15006">
                        <c:v>4.273749999998782</c:v>
                      </c:pt>
                      <c:pt idx="15007">
                        <c:v>4.2739930555529471</c:v>
                      </c:pt>
                      <c:pt idx="15008">
                        <c:v>4.2742361111071121</c:v>
                      </c:pt>
                      <c:pt idx="15009">
                        <c:v>4.2744791666685531</c:v>
                      </c:pt>
                      <c:pt idx="15010">
                        <c:v>4.2747222222227181</c:v>
                      </c:pt>
                      <c:pt idx="15011">
                        <c:v>4.2749652777768832</c:v>
                      </c:pt>
                      <c:pt idx="15012">
                        <c:v>4.2752083333310482</c:v>
                      </c:pt>
                      <c:pt idx="15013">
                        <c:v>4.2754513888852133</c:v>
                      </c:pt>
                      <c:pt idx="15014">
                        <c:v>4.2756944444393783</c:v>
                      </c:pt>
                      <c:pt idx="15015">
                        <c:v>4.2759375000008193</c:v>
                      </c:pt>
                      <c:pt idx="15016">
                        <c:v>4.2761805555549843</c:v>
                      </c:pt>
                      <c:pt idx="15017">
                        <c:v>4.2764236111091494</c:v>
                      </c:pt>
                      <c:pt idx="15018">
                        <c:v>4.2766666666633144</c:v>
                      </c:pt>
                      <c:pt idx="15019">
                        <c:v>4.2769097222174794</c:v>
                      </c:pt>
                      <c:pt idx="15020">
                        <c:v>4.2771643518484241</c:v>
                      </c:pt>
                      <c:pt idx="15021">
                        <c:v>4.2774074074025892</c:v>
                      </c:pt>
                      <c:pt idx="15022">
                        <c:v>4.2776504629640302</c:v>
                      </c:pt>
                      <c:pt idx="15023">
                        <c:v>4.2778935185181952</c:v>
                      </c:pt>
                      <c:pt idx="15024">
                        <c:v>4.2781365740723603</c:v>
                      </c:pt>
                      <c:pt idx="15025">
                        <c:v>4.2783796296265253</c:v>
                      </c:pt>
                      <c:pt idx="15026">
                        <c:v>4.2786226851806903</c:v>
                      </c:pt>
                      <c:pt idx="15027">
                        <c:v>4.2788657407421313</c:v>
                      </c:pt>
                      <c:pt idx="15028">
                        <c:v>4.2791087962962964</c:v>
                      </c:pt>
                      <c:pt idx="15029">
                        <c:v>4.2793518518504614</c:v>
                      </c:pt>
                      <c:pt idx="15030">
                        <c:v>4.2795949074046264</c:v>
                      </c:pt>
                      <c:pt idx="15031">
                        <c:v>4.2798379629587915</c:v>
                      </c:pt>
                      <c:pt idx="15032">
                        <c:v>4.2800810185202325</c:v>
                      </c:pt>
                      <c:pt idx="15033">
                        <c:v>4.2803240740743975</c:v>
                      </c:pt>
                      <c:pt idx="15034">
                        <c:v>4.2805671296285626</c:v>
                      </c:pt>
                      <c:pt idx="15035">
                        <c:v>4.2808101851827276</c:v>
                      </c:pt>
                      <c:pt idx="15036">
                        <c:v>4.2810532407368926</c:v>
                      </c:pt>
                      <c:pt idx="15037">
                        <c:v>4.2812962962983336</c:v>
                      </c:pt>
                      <c:pt idx="15038">
                        <c:v>4.2815393518524987</c:v>
                      </c:pt>
                      <c:pt idx="15039">
                        <c:v>4.2817824074066637</c:v>
                      </c:pt>
                      <c:pt idx="15040">
                        <c:v>4.2820254629608288</c:v>
                      </c:pt>
                      <c:pt idx="15041">
                        <c:v>4.2822685185149938</c:v>
                      </c:pt>
                      <c:pt idx="15042">
                        <c:v>4.2825115740691588</c:v>
                      </c:pt>
                      <c:pt idx="15043">
                        <c:v>4.2827546296305998</c:v>
                      </c:pt>
                      <c:pt idx="15044">
                        <c:v>4.2829976851847649</c:v>
                      </c:pt>
                      <c:pt idx="15045">
                        <c:v>4.2832407407389299</c:v>
                      </c:pt>
                      <c:pt idx="15046">
                        <c:v>4.2834837962930949</c:v>
                      </c:pt>
                      <c:pt idx="15047">
                        <c:v>4.28372685184726</c:v>
                      </c:pt>
                      <c:pt idx="15048">
                        <c:v>4.283969907408701</c:v>
                      </c:pt>
                      <c:pt idx="15049">
                        <c:v>4.284212962962866</c:v>
                      </c:pt>
                      <c:pt idx="15050">
                        <c:v>4.2844560185170311</c:v>
                      </c:pt>
                      <c:pt idx="15051">
                        <c:v>4.2846990740711961</c:v>
                      </c:pt>
                      <c:pt idx="15052">
                        <c:v>4.2849421296253611</c:v>
                      </c:pt>
                      <c:pt idx="15053">
                        <c:v>4.2851851851868021</c:v>
                      </c:pt>
                      <c:pt idx="15054">
                        <c:v>4.2854282407409672</c:v>
                      </c:pt>
                      <c:pt idx="15055">
                        <c:v>4.2856712962951322</c:v>
                      </c:pt>
                      <c:pt idx="15056">
                        <c:v>4.2859143518492973</c:v>
                      </c:pt>
                      <c:pt idx="15057">
                        <c:v>4.2861574074034623</c:v>
                      </c:pt>
                      <c:pt idx="15058">
                        <c:v>4.2864004629649033</c:v>
                      </c:pt>
                      <c:pt idx="15059">
                        <c:v>4.2866435185190683</c:v>
                      </c:pt>
                      <c:pt idx="15060">
                        <c:v>4.2868865740732334</c:v>
                      </c:pt>
                      <c:pt idx="15061">
                        <c:v>4.2871296296273984</c:v>
                      </c:pt>
                      <c:pt idx="15062">
                        <c:v>4.2873726851815634</c:v>
                      </c:pt>
                      <c:pt idx="15063">
                        <c:v>4.2876157407357285</c:v>
                      </c:pt>
                      <c:pt idx="15064">
                        <c:v>4.2878587962971695</c:v>
                      </c:pt>
                      <c:pt idx="15065">
                        <c:v>4.2881018518513345</c:v>
                      </c:pt>
                      <c:pt idx="15066">
                        <c:v>4.2883449074054996</c:v>
                      </c:pt>
                      <c:pt idx="15067">
                        <c:v>4.2885879629596646</c:v>
                      </c:pt>
                      <c:pt idx="15068">
                        <c:v>4.2888310185138296</c:v>
                      </c:pt>
                      <c:pt idx="15069">
                        <c:v>4.2890856481447743</c:v>
                      </c:pt>
                      <c:pt idx="15070">
                        <c:v>4.2893287036989394</c:v>
                      </c:pt>
                      <c:pt idx="15071">
                        <c:v>4.2895717592603804</c:v>
                      </c:pt>
                      <c:pt idx="15072">
                        <c:v>4.2898148148145454</c:v>
                      </c:pt>
                      <c:pt idx="15073">
                        <c:v>4.2900578703687104</c:v>
                      </c:pt>
                      <c:pt idx="15074">
                        <c:v>4.2903009259228755</c:v>
                      </c:pt>
                      <c:pt idx="15075">
                        <c:v>4.2905439814770405</c:v>
                      </c:pt>
                      <c:pt idx="15076">
                        <c:v>4.2907870370384815</c:v>
                      </c:pt>
                      <c:pt idx="15077">
                        <c:v>4.2910300925926466</c:v>
                      </c:pt>
                      <c:pt idx="15078">
                        <c:v>4.2912731481468116</c:v>
                      </c:pt>
                      <c:pt idx="15079">
                        <c:v>4.2915162037009766</c:v>
                      </c:pt>
                      <c:pt idx="15080">
                        <c:v>4.2917592592551417</c:v>
                      </c:pt>
                      <c:pt idx="15081">
                        <c:v>4.2920023148165827</c:v>
                      </c:pt>
                      <c:pt idx="15082">
                        <c:v>4.2922453703707477</c:v>
                      </c:pt>
                      <c:pt idx="15083">
                        <c:v>4.2924884259249128</c:v>
                      </c:pt>
                      <c:pt idx="15084">
                        <c:v>4.2927314814790778</c:v>
                      </c:pt>
                      <c:pt idx="15085">
                        <c:v>4.2929745370332428</c:v>
                      </c:pt>
                      <c:pt idx="15086">
                        <c:v>4.2932175925946838</c:v>
                      </c:pt>
                      <c:pt idx="15087">
                        <c:v>4.2934606481488489</c:v>
                      </c:pt>
                      <c:pt idx="15088">
                        <c:v>4.2937037037030139</c:v>
                      </c:pt>
                      <c:pt idx="15089">
                        <c:v>4.2939467592571789</c:v>
                      </c:pt>
                      <c:pt idx="15090">
                        <c:v>4.294189814811344</c:v>
                      </c:pt>
                      <c:pt idx="15091">
                        <c:v>4.294432870365509</c:v>
                      </c:pt>
                      <c:pt idx="15092">
                        <c:v>4.29467592592695</c:v>
                      </c:pt>
                      <c:pt idx="15093">
                        <c:v>4.2949189814811151</c:v>
                      </c:pt>
                      <c:pt idx="15094">
                        <c:v>4.2951620370352801</c:v>
                      </c:pt>
                      <c:pt idx="15095">
                        <c:v>4.2954050925894451</c:v>
                      </c:pt>
                      <c:pt idx="15096">
                        <c:v>4.2956481481436102</c:v>
                      </c:pt>
                      <c:pt idx="15097">
                        <c:v>4.2958912037050512</c:v>
                      </c:pt>
                      <c:pt idx="15098">
                        <c:v>4.2961342592592162</c:v>
                      </c:pt>
                      <c:pt idx="15099">
                        <c:v>4.2963773148133813</c:v>
                      </c:pt>
                      <c:pt idx="15100">
                        <c:v>4.2966203703675463</c:v>
                      </c:pt>
                      <c:pt idx="15101">
                        <c:v>4.2968634259217113</c:v>
                      </c:pt>
                      <c:pt idx="15102">
                        <c:v>4.2971064814831523</c:v>
                      </c:pt>
                      <c:pt idx="15103">
                        <c:v>4.2973495370373174</c:v>
                      </c:pt>
                      <c:pt idx="15104">
                        <c:v>4.2975925925914824</c:v>
                      </c:pt>
                      <c:pt idx="15105">
                        <c:v>4.2978356481456474</c:v>
                      </c:pt>
                      <c:pt idx="15106">
                        <c:v>4.2980787036998125</c:v>
                      </c:pt>
                      <c:pt idx="15107">
                        <c:v>4.2983217592612535</c:v>
                      </c:pt>
                      <c:pt idx="15108">
                        <c:v>4.2985648148154185</c:v>
                      </c:pt>
                      <c:pt idx="15109">
                        <c:v>4.2988078703695836</c:v>
                      </c:pt>
                      <c:pt idx="15110">
                        <c:v>4.2990509259237486</c:v>
                      </c:pt>
                      <c:pt idx="15111">
                        <c:v>4.2992939814779136</c:v>
                      </c:pt>
                      <c:pt idx="15112">
                        <c:v>4.2995370370320787</c:v>
                      </c:pt>
                      <c:pt idx="15113">
                        <c:v>4.2997800925935197</c:v>
                      </c:pt>
                      <c:pt idx="15114">
                        <c:v>4.3000231481476847</c:v>
                      </c:pt>
                      <c:pt idx="15115">
                        <c:v>4.3002662037018498</c:v>
                      </c:pt>
                      <c:pt idx="15116">
                        <c:v>4.3005092592560148</c:v>
                      </c:pt>
                      <c:pt idx="15117">
                        <c:v>4.3007638888869595</c:v>
                      </c:pt>
                      <c:pt idx="15118">
                        <c:v>4.3010069444411245</c:v>
                      </c:pt>
                      <c:pt idx="15119">
                        <c:v>4.3012499999952896</c:v>
                      </c:pt>
                      <c:pt idx="15120">
                        <c:v>4.3014930555567306</c:v>
                      </c:pt>
                      <c:pt idx="15121">
                        <c:v>4.3017361111108956</c:v>
                      </c:pt>
                      <c:pt idx="15122">
                        <c:v>4.3019791666650606</c:v>
                      </c:pt>
                      <c:pt idx="15123">
                        <c:v>4.3022222222192257</c:v>
                      </c:pt>
                      <c:pt idx="15124">
                        <c:v>4.3024652777733907</c:v>
                      </c:pt>
                      <c:pt idx="15125">
                        <c:v>4.3027083333348317</c:v>
                      </c:pt>
                      <c:pt idx="15126">
                        <c:v>4.3029513888889968</c:v>
                      </c:pt>
                      <c:pt idx="15127">
                        <c:v>4.3031944444431618</c:v>
                      </c:pt>
                      <c:pt idx="15128">
                        <c:v>4.3034374999973268</c:v>
                      </c:pt>
                      <c:pt idx="15129">
                        <c:v>4.3036805555514919</c:v>
                      </c:pt>
                      <c:pt idx="15130">
                        <c:v>4.3039236111129329</c:v>
                      </c:pt>
                      <c:pt idx="15131">
                        <c:v>4.3041666666670979</c:v>
                      </c:pt>
                      <c:pt idx="15132">
                        <c:v>4.3044097222212629</c:v>
                      </c:pt>
                      <c:pt idx="15133">
                        <c:v>4.304652777775428</c:v>
                      </c:pt>
                      <c:pt idx="15134">
                        <c:v>4.304895833329593</c:v>
                      </c:pt>
                      <c:pt idx="15135">
                        <c:v>4.3051388888837581</c:v>
                      </c:pt>
                      <c:pt idx="15136">
                        <c:v>4.3053819444451991</c:v>
                      </c:pt>
                      <c:pt idx="15137">
                        <c:v>4.3056249999993641</c:v>
                      </c:pt>
                      <c:pt idx="15138">
                        <c:v>4.3058680555535291</c:v>
                      </c:pt>
                      <c:pt idx="15139">
                        <c:v>4.3061111111076942</c:v>
                      </c:pt>
                      <c:pt idx="15140">
                        <c:v>4.3063541666618592</c:v>
                      </c:pt>
                      <c:pt idx="15141">
                        <c:v>4.3065972222233002</c:v>
                      </c:pt>
                      <c:pt idx="15142">
                        <c:v>4.3068402777774653</c:v>
                      </c:pt>
                      <c:pt idx="15143">
                        <c:v>4.3070833333316303</c:v>
                      </c:pt>
                      <c:pt idx="15144">
                        <c:v>4.3073263888857953</c:v>
                      </c:pt>
                      <c:pt idx="15145">
                        <c:v>4.3075694444399604</c:v>
                      </c:pt>
                      <c:pt idx="15146">
                        <c:v>4.3078125000014014</c:v>
                      </c:pt>
                      <c:pt idx="15147">
                        <c:v>4.3080555555555664</c:v>
                      </c:pt>
                      <c:pt idx="15148">
                        <c:v>4.3082986111097314</c:v>
                      </c:pt>
                      <c:pt idx="15149">
                        <c:v>4.3085416666638965</c:v>
                      </c:pt>
                      <c:pt idx="15150">
                        <c:v>4.3087847222180615</c:v>
                      </c:pt>
                      <c:pt idx="15151">
                        <c:v>4.3090277777795025</c:v>
                      </c:pt>
                      <c:pt idx="15152">
                        <c:v>4.3092708333336676</c:v>
                      </c:pt>
                      <c:pt idx="15153">
                        <c:v>4.3095138888878326</c:v>
                      </c:pt>
                      <c:pt idx="15154">
                        <c:v>4.3097569444419976</c:v>
                      </c:pt>
                      <c:pt idx="15155">
                        <c:v>4.3099999999961627</c:v>
                      </c:pt>
                      <c:pt idx="15156">
                        <c:v>4.3102430555576037</c:v>
                      </c:pt>
                      <c:pt idx="15157">
                        <c:v>4.3104861111117687</c:v>
                      </c:pt>
                      <c:pt idx="15158">
                        <c:v>4.3107291666659338</c:v>
                      </c:pt>
                      <c:pt idx="15159">
                        <c:v>4.3109722222200988</c:v>
                      </c:pt>
                      <c:pt idx="15160">
                        <c:v>4.3112152777742638</c:v>
                      </c:pt>
                      <c:pt idx="15161">
                        <c:v>4.3114583333284289</c:v>
                      </c:pt>
                      <c:pt idx="15162">
                        <c:v>4.3117013888898699</c:v>
                      </c:pt>
                      <c:pt idx="15163">
                        <c:v>4.3119444444440349</c:v>
                      </c:pt>
                      <c:pt idx="15164">
                        <c:v>4.3121874999981999</c:v>
                      </c:pt>
                      <c:pt idx="15165">
                        <c:v>4.3124421296291446</c:v>
                      </c:pt>
                      <c:pt idx="15166">
                        <c:v>4.3126851851833097</c:v>
                      </c:pt>
                      <c:pt idx="15167">
                        <c:v>4.3129282407374747</c:v>
                      </c:pt>
                      <c:pt idx="15168">
                        <c:v>4.3131712962916398</c:v>
                      </c:pt>
                      <c:pt idx="15169">
                        <c:v>4.3134143518530808</c:v>
                      </c:pt>
                      <c:pt idx="15170">
                        <c:v>4.3136574074072458</c:v>
                      </c:pt>
                      <c:pt idx="15171">
                        <c:v>4.3139004629614108</c:v>
                      </c:pt>
                      <c:pt idx="15172">
                        <c:v>4.3141435185155759</c:v>
                      </c:pt>
                      <c:pt idx="15173">
                        <c:v>4.3143865740697409</c:v>
                      </c:pt>
                      <c:pt idx="15174">
                        <c:v>4.3146296296311819</c:v>
                      </c:pt>
                      <c:pt idx="15175">
                        <c:v>4.3148726851853469</c:v>
                      </c:pt>
                      <c:pt idx="15176">
                        <c:v>4.315115740739512</c:v>
                      </c:pt>
                      <c:pt idx="15177">
                        <c:v>4.315358796293677</c:v>
                      </c:pt>
                      <c:pt idx="15178">
                        <c:v>4.3156018518478421</c:v>
                      </c:pt>
                      <c:pt idx="15179">
                        <c:v>4.3158449074092831</c:v>
                      </c:pt>
                      <c:pt idx="15180">
                        <c:v>4.3160879629634481</c:v>
                      </c:pt>
                      <c:pt idx="15181">
                        <c:v>4.3163310185176131</c:v>
                      </c:pt>
                      <c:pt idx="15182">
                        <c:v>4.3165740740717782</c:v>
                      </c:pt>
                      <c:pt idx="15183">
                        <c:v>4.3168171296259432</c:v>
                      </c:pt>
                      <c:pt idx="15184">
                        <c:v>4.3170601851801083</c:v>
                      </c:pt>
                      <c:pt idx="15185">
                        <c:v>4.3173032407415493</c:v>
                      </c:pt>
                      <c:pt idx="15186">
                        <c:v>4.3175462962957143</c:v>
                      </c:pt>
                      <c:pt idx="15187">
                        <c:v>4.3177893518498793</c:v>
                      </c:pt>
                      <c:pt idx="15188">
                        <c:v>4.3180324074040444</c:v>
                      </c:pt>
                      <c:pt idx="15189">
                        <c:v>4.3182754629582094</c:v>
                      </c:pt>
                      <c:pt idx="15190">
                        <c:v>4.3185185185196504</c:v>
                      </c:pt>
                      <c:pt idx="15191">
                        <c:v>4.3187615740738154</c:v>
                      </c:pt>
                      <c:pt idx="15192">
                        <c:v>4.3190046296279805</c:v>
                      </c:pt>
                      <c:pt idx="15193">
                        <c:v>4.3192476851821455</c:v>
                      </c:pt>
                      <c:pt idx="15194">
                        <c:v>4.3194907407363106</c:v>
                      </c:pt>
                      <c:pt idx="15195">
                        <c:v>4.3197337962977516</c:v>
                      </c:pt>
                      <c:pt idx="15196">
                        <c:v>4.3199768518519166</c:v>
                      </c:pt>
                      <c:pt idx="15197">
                        <c:v>4.3202199074060816</c:v>
                      </c:pt>
                      <c:pt idx="15198">
                        <c:v>4.3204629629602467</c:v>
                      </c:pt>
                      <c:pt idx="15199">
                        <c:v>4.3207060185144117</c:v>
                      </c:pt>
                      <c:pt idx="15200">
                        <c:v>4.3209490740758527</c:v>
                      </c:pt>
                      <c:pt idx="15201">
                        <c:v>4.3211921296300178</c:v>
                      </c:pt>
                      <c:pt idx="15202">
                        <c:v>4.3214351851841828</c:v>
                      </c:pt>
                      <c:pt idx="15203">
                        <c:v>4.3216782407383478</c:v>
                      </c:pt>
                      <c:pt idx="15204">
                        <c:v>4.3219212962925129</c:v>
                      </c:pt>
                      <c:pt idx="15205">
                        <c:v>4.3221643518539539</c:v>
                      </c:pt>
                      <c:pt idx="15206">
                        <c:v>4.3224074074081189</c:v>
                      </c:pt>
                      <c:pt idx="15207">
                        <c:v>4.3226504629622839</c:v>
                      </c:pt>
                      <c:pt idx="15208">
                        <c:v>4.322893518516449</c:v>
                      </c:pt>
                      <c:pt idx="15209">
                        <c:v>4.323136574070614</c:v>
                      </c:pt>
                      <c:pt idx="15210">
                        <c:v>4.3233796296247791</c:v>
                      </c:pt>
                      <c:pt idx="15211">
                        <c:v>4.3236226851862201</c:v>
                      </c:pt>
                      <c:pt idx="15212">
                        <c:v>4.3238657407403851</c:v>
                      </c:pt>
                      <c:pt idx="15213">
                        <c:v>4.3241203703713298</c:v>
                      </c:pt>
                      <c:pt idx="15214">
                        <c:v>4.3243634259254948</c:v>
                      </c:pt>
                      <c:pt idx="15215">
                        <c:v>4.3246064814796599</c:v>
                      </c:pt>
                      <c:pt idx="15216">
                        <c:v>4.3248495370338249</c:v>
                      </c:pt>
                      <c:pt idx="15217">
                        <c:v>4.3250925925879899</c:v>
                      </c:pt>
                      <c:pt idx="15218">
                        <c:v>4.3253356481494309</c:v>
                      </c:pt>
                      <c:pt idx="15219">
                        <c:v>4.325578703703596</c:v>
                      </c:pt>
                      <c:pt idx="15220">
                        <c:v>4.325821759257761</c:v>
                      </c:pt>
                      <c:pt idx="15221">
                        <c:v>4.3260648148119261</c:v>
                      </c:pt>
                      <c:pt idx="15222">
                        <c:v>4.3263078703660911</c:v>
                      </c:pt>
                      <c:pt idx="15223">
                        <c:v>4.3265509259275321</c:v>
                      </c:pt>
                      <c:pt idx="15224">
                        <c:v>4.3267939814816971</c:v>
                      </c:pt>
                      <c:pt idx="15225">
                        <c:v>4.3270370370358622</c:v>
                      </c:pt>
                      <c:pt idx="15226">
                        <c:v>4.3272800925900272</c:v>
                      </c:pt>
                      <c:pt idx="15227">
                        <c:v>4.3275231481441923</c:v>
                      </c:pt>
                      <c:pt idx="15228">
                        <c:v>4.3277662037056333</c:v>
                      </c:pt>
                      <c:pt idx="15229">
                        <c:v>4.3280092592597983</c:v>
                      </c:pt>
                      <c:pt idx="15230">
                        <c:v>4.3282523148139633</c:v>
                      </c:pt>
                      <c:pt idx="15231">
                        <c:v>4.3284953703681284</c:v>
                      </c:pt>
                      <c:pt idx="15232">
                        <c:v>4.3287384259222934</c:v>
                      </c:pt>
                      <c:pt idx="15233">
                        <c:v>4.3289814814764584</c:v>
                      </c:pt>
                      <c:pt idx="15234">
                        <c:v>4.3292245370378994</c:v>
                      </c:pt>
                      <c:pt idx="15235">
                        <c:v>4.3294675925920645</c:v>
                      </c:pt>
                      <c:pt idx="15236">
                        <c:v>4.3297106481462295</c:v>
                      </c:pt>
                      <c:pt idx="15237">
                        <c:v>4.3299537037003946</c:v>
                      </c:pt>
                      <c:pt idx="15238">
                        <c:v>4.3301967592545596</c:v>
                      </c:pt>
                      <c:pt idx="15239">
                        <c:v>4.3304398148160006</c:v>
                      </c:pt>
                      <c:pt idx="15240">
                        <c:v>4.3306828703701656</c:v>
                      </c:pt>
                      <c:pt idx="15241">
                        <c:v>4.3309259259243307</c:v>
                      </c:pt>
                      <c:pt idx="15242">
                        <c:v>4.3311689814784957</c:v>
                      </c:pt>
                      <c:pt idx="15243">
                        <c:v>4.3314120370326608</c:v>
                      </c:pt>
                      <c:pt idx="15244">
                        <c:v>4.3316550925941018</c:v>
                      </c:pt>
                      <c:pt idx="15245">
                        <c:v>4.3318981481482668</c:v>
                      </c:pt>
                      <c:pt idx="15246">
                        <c:v>4.3321412037024318</c:v>
                      </c:pt>
                      <c:pt idx="15247">
                        <c:v>4.3323842592565969</c:v>
                      </c:pt>
                      <c:pt idx="15248">
                        <c:v>4.3326273148107619</c:v>
                      </c:pt>
                      <c:pt idx="15249">
                        <c:v>4.3328703703722029</c:v>
                      </c:pt>
                      <c:pt idx="15250">
                        <c:v>4.3331134259263679</c:v>
                      </c:pt>
                      <c:pt idx="15251">
                        <c:v>4.333356481480533</c:v>
                      </c:pt>
                      <c:pt idx="15252">
                        <c:v>4.333599537034698</c:v>
                      </c:pt>
                      <c:pt idx="15253">
                        <c:v>4.3338425925888631</c:v>
                      </c:pt>
                      <c:pt idx="15254">
                        <c:v>4.3340856481430281</c:v>
                      </c:pt>
                      <c:pt idx="15255">
                        <c:v>4.3343287037044691</c:v>
                      </c:pt>
                      <c:pt idx="15256">
                        <c:v>4.3345717592586341</c:v>
                      </c:pt>
                      <c:pt idx="15257">
                        <c:v>4.3348148148127992</c:v>
                      </c:pt>
                      <c:pt idx="15258">
                        <c:v>4.3350578703669642</c:v>
                      </c:pt>
                      <c:pt idx="15259">
                        <c:v>4.3353009259211293</c:v>
                      </c:pt>
                      <c:pt idx="15260">
                        <c:v>4.3355439814825703</c:v>
                      </c:pt>
                      <c:pt idx="15261">
                        <c:v>4.335798611106239</c:v>
                      </c:pt>
                      <c:pt idx="15262">
                        <c:v>4.33604166666768</c:v>
                      </c:pt>
                      <c:pt idx="15263">
                        <c:v>4.336284722221845</c:v>
                      </c:pt>
                      <c:pt idx="15264">
                        <c:v>4.3365277777760101</c:v>
                      </c:pt>
                      <c:pt idx="15265">
                        <c:v>4.3367708333301751</c:v>
                      </c:pt>
                      <c:pt idx="15266">
                        <c:v>4.3370138888843401</c:v>
                      </c:pt>
                      <c:pt idx="15267">
                        <c:v>4.3372569444457811</c:v>
                      </c:pt>
                      <c:pt idx="15268">
                        <c:v>4.3374999999999462</c:v>
                      </c:pt>
                      <c:pt idx="15269">
                        <c:v>4.3377430555541112</c:v>
                      </c:pt>
                      <c:pt idx="15270">
                        <c:v>4.3379861111082763</c:v>
                      </c:pt>
                      <c:pt idx="15271">
                        <c:v>4.3382291666624413</c:v>
                      </c:pt>
                      <c:pt idx="15272">
                        <c:v>4.3384722222238823</c:v>
                      </c:pt>
                      <c:pt idx="15273">
                        <c:v>4.3387152777780473</c:v>
                      </c:pt>
                      <c:pt idx="15274">
                        <c:v>4.3389583333322124</c:v>
                      </c:pt>
                      <c:pt idx="15275">
                        <c:v>4.3392013888863774</c:v>
                      </c:pt>
                      <c:pt idx="15276">
                        <c:v>4.3394444444405424</c:v>
                      </c:pt>
                      <c:pt idx="15277">
                        <c:v>4.3396875000019834</c:v>
                      </c:pt>
                      <c:pt idx="15278">
                        <c:v>4.3399305555561485</c:v>
                      </c:pt>
                      <c:pt idx="15279">
                        <c:v>4.3401736111103135</c:v>
                      </c:pt>
                      <c:pt idx="15280">
                        <c:v>4.3404166666644786</c:v>
                      </c:pt>
                      <c:pt idx="15281">
                        <c:v>4.3406597222186436</c:v>
                      </c:pt>
                      <c:pt idx="15282">
                        <c:v>4.3409027777728086</c:v>
                      </c:pt>
                      <c:pt idx="15283">
                        <c:v>4.3411458333342496</c:v>
                      </c:pt>
                      <c:pt idx="15284">
                        <c:v>4.3413888888884147</c:v>
                      </c:pt>
                      <c:pt idx="15285">
                        <c:v>4.3416319444425797</c:v>
                      </c:pt>
                      <c:pt idx="15286">
                        <c:v>4.3418749999967448</c:v>
                      </c:pt>
                      <c:pt idx="15287">
                        <c:v>4.3421180555509098</c:v>
                      </c:pt>
                      <c:pt idx="15288">
                        <c:v>4.3423611111123508</c:v>
                      </c:pt>
                      <c:pt idx="15289">
                        <c:v>4.3426041666665158</c:v>
                      </c:pt>
                      <c:pt idx="15290">
                        <c:v>4.3428472222206809</c:v>
                      </c:pt>
                      <c:pt idx="15291">
                        <c:v>4.3430902777748459</c:v>
                      </c:pt>
                      <c:pt idx="15292">
                        <c:v>4.3433333333290109</c:v>
                      </c:pt>
                      <c:pt idx="15293">
                        <c:v>4.3435763888904519</c:v>
                      </c:pt>
                      <c:pt idx="15294">
                        <c:v>4.343819444444617</c:v>
                      </c:pt>
                      <c:pt idx="15295">
                        <c:v>4.344062499998782</c:v>
                      </c:pt>
                      <c:pt idx="15296">
                        <c:v>4.3443055555529471</c:v>
                      </c:pt>
                      <c:pt idx="15297">
                        <c:v>4.3445486111071121</c:v>
                      </c:pt>
                      <c:pt idx="15298">
                        <c:v>4.3447916666685531</c:v>
                      </c:pt>
                      <c:pt idx="15299">
                        <c:v>4.3450347222227181</c:v>
                      </c:pt>
                      <c:pt idx="15300">
                        <c:v>4.3452777777768832</c:v>
                      </c:pt>
                      <c:pt idx="15301">
                        <c:v>4.3455208333310482</c:v>
                      </c:pt>
                      <c:pt idx="15302">
                        <c:v>4.3457638888852133</c:v>
                      </c:pt>
                      <c:pt idx="15303">
                        <c:v>4.3460069444393783</c:v>
                      </c:pt>
                      <c:pt idx="15304">
                        <c:v>4.3462500000008193</c:v>
                      </c:pt>
                      <c:pt idx="15305">
                        <c:v>4.3464930555549843</c:v>
                      </c:pt>
                      <c:pt idx="15306">
                        <c:v>4.3467361111091494</c:v>
                      </c:pt>
                      <c:pt idx="15307">
                        <c:v>4.3469791666633144</c:v>
                      </c:pt>
                      <c:pt idx="15308">
                        <c:v>4.3472222222174794</c:v>
                      </c:pt>
                      <c:pt idx="15309">
                        <c:v>4.3474768518484241</c:v>
                      </c:pt>
                      <c:pt idx="15310">
                        <c:v>4.3477199074025892</c:v>
                      </c:pt>
                      <c:pt idx="15311">
                        <c:v>4.3479629629640302</c:v>
                      </c:pt>
                      <c:pt idx="15312">
                        <c:v>4.3482060185181952</c:v>
                      </c:pt>
                      <c:pt idx="15313">
                        <c:v>4.3484490740723603</c:v>
                      </c:pt>
                      <c:pt idx="15314">
                        <c:v>4.3486921296265253</c:v>
                      </c:pt>
                      <c:pt idx="15315">
                        <c:v>4.3489351851806903</c:v>
                      </c:pt>
                      <c:pt idx="15316">
                        <c:v>4.3491782407421313</c:v>
                      </c:pt>
                      <c:pt idx="15317">
                        <c:v>4.3494212962962964</c:v>
                      </c:pt>
                      <c:pt idx="15318">
                        <c:v>4.3496643518504614</c:v>
                      </c:pt>
                      <c:pt idx="15319">
                        <c:v>4.3499074074046264</c:v>
                      </c:pt>
                      <c:pt idx="15320">
                        <c:v>4.3501504629587915</c:v>
                      </c:pt>
                      <c:pt idx="15321">
                        <c:v>4.3503935185202325</c:v>
                      </c:pt>
                      <c:pt idx="15322">
                        <c:v>4.3506365740743975</c:v>
                      </c:pt>
                      <c:pt idx="15323">
                        <c:v>4.3508796296285626</c:v>
                      </c:pt>
                      <c:pt idx="15324">
                        <c:v>4.3511226851827276</c:v>
                      </c:pt>
                      <c:pt idx="15325">
                        <c:v>4.3513657407368926</c:v>
                      </c:pt>
                      <c:pt idx="15326">
                        <c:v>4.3516087962983336</c:v>
                      </c:pt>
                      <c:pt idx="15327">
                        <c:v>4.3518518518524987</c:v>
                      </c:pt>
                      <c:pt idx="15328">
                        <c:v>4.3520949074066637</c:v>
                      </c:pt>
                      <c:pt idx="15329">
                        <c:v>4.3523379629608288</c:v>
                      </c:pt>
                      <c:pt idx="15330">
                        <c:v>4.3525810185149938</c:v>
                      </c:pt>
                      <c:pt idx="15331">
                        <c:v>4.3528240740691588</c:v>
                      </c:pt>
                      <c:pt idx="15332">
                        <c:v>4.3530671296305998</c:v>
                      </c:pt>
                      <c:pt idx="15333">
                        <c:v>4.3533101851847649</c:v>
                      </c:pt>
                      <c:pt idx="15334">
                        <c:v>4.3535532407389299</c:v>
                      </c:pt>
                      <c:pt idx="15335">
                        <c:v>4.3537962962930949</c:v>
                      </c:pt>
                      <c:pt idx="15336">
                        <c:v>4.35403935184726</c:v>
                      </c:pt>
                      <c:pt idx="15337">
                        <c:v>4.354282407408701</c:v>
                      </c:pt>
                      <c:pt idx="15338">
                        <c:v>4.354525462962866</c:v>
                      </c:pt>
                      <c:pt idx="15339">
                        <c:v>4.3547685185170311</c:v>
                      </c:pt>
                      <c:pt idx="15340">
                        <c:v>4.3550115740711961</c:v>
                      </c:pt>
                      <c:pt idx="15341">
                        <c:v>4.3552546296253611</c:v>
                      </c:pt>
                      <c:pt idx="15342">
                        <c:v>4.3554976851868021</c:v>
                      </c:pt>
                      <c:pt idx="15343">
                        <c:v>4.3557407407409672</c:v>
                      </c:pt>
                      <c:pt idx="15344">
                        <c:v>4.3559837962951322</c:v>
                      </c:pt>
                      <c:pt idx="15345">
                        <c:v>4.3562268518492973</c:v>
                      </c:pt>
                      <c:pt idx="15346">
                        <c:v>4.3564699074034623</c:v>
                      </c:pt>
                      <c:pt idx="15347">
                        <c:v>4.3567129629649033</c:v>
                      </c:pt>
                      <c:pt idx="15348">
                        <c:v>4.3569560185190683</c:v>
                      </c:pt>
                      <c:pt idx="15349">
                        <c:v>4.3571990740732334</c:v>
                      </c:pt>
                      <c:pt idx="15350">
                        <c:v>4.3574421296273984</c:v>
                      </c:pt>
                      <c:pt idx="15351">
                        <c:v>4.3576851851815634</c:v>
                      </c:pt>
                      <c:pt idx="15352">
                        <c:v>4.3579282407357285</c:v>
                      </c:pt>
                      <c:pt idx="15353">
                        <c:v>4.3581712962971695</c:v>
                      </c:pt>
                      <c:pt idx="15354">
                        <c:v>4.3584143518513345</c:v>
                      </c:pt>
                      <c:pt idx="15355">
                        <c:v>4.3586574074054996</c:v>
                      </c:pt>
                      <c:pt idx="15356">
                        <c:v>4.3589004629596646</c:v>
                      </c:pt>
                      <c:pt idx="15357">
                        <c:v>4.3591435185138296</c:v>
                      </c:pt>
                      <c:pt idx="15358">
                        <c:v>4.3593981481447743</c:v>
                      </c:pt>
                      <c:pt idx="15359">
                        <c:v>4.3596412036989394</c:v>
                      </c:pt>
                      <c:pt idx="15360">
                        <c:v>4.3598842592603804</c:v>
                      </c:pt>
                      <c:pt idx="15361">
                        <c:v>4.3601273148145454</c:v>
                      </c:pt>
                      <c:pt idx="15362">
                        <c:v>4.3603703703687104</c:v>
                      </c:pt>
                      <c:pt idx="15363">
                        <c:v>4.3606134259228755</c:v>
                      </c:pt>
                      <c:pt idx="15364">
                        <c:v>4.3608564814770405</c:v>
                      </c:pt>
                      <c:pt idx="15365">
                        <c:v>4.3610995370384815</c:v>
                      </c:pt>
                      <c:pt idx="15366">
                        <c:v>4.3613425925926466</c:v>
                      </c:pt>
                      <c:pt idx="15367">
                        <c:v>4.3615856481468116</c:v>
                      </c:pt>
                      <c:pt idx="15368">
                        <c:v>4.3618287037009766</c:v>
                      </c:pt>
                      <c:pt idx="15369">
                        <c:v>4.3620717592551417</c:v>
                      </c:pt>
                      <c:pt idx="15370">
                        <c:v>4.3623148148165827</c:v>
                      </c:pt>
                      <c:pt idx="15371">
                        <c:v>4.3625578703707477</c:v>
                      </c:pt>
                      <c:pt idx="15372">
                        <c:v>4.3628009259249128</c:v>
                      </c:pt>
                      <c:pt idx="15373">
                        <c:v>4.3630439814790778</c:v>
                      </c:pt>
                      <c:pt idx="15374">
                        <c:v>4.3632870370332428</c:v>
                      </c:pt>
                      <c:pt idx="15375">
                        <c:v>4.3635300925946838</c:v>
                      </c:pt>
                      <c:pt idx="15376">
                        <c:v>4.3637731481488489</c:v>
                      </c:pt>
                      <c:pt idx="15377">
                        <c:v>4.3640162037030139</c:v>
                      </c:pt>
                      <c:pt idx="15378">
                        <c:v>4.3642592592571789</c:v>
                      </c:pt>
                      <c:pt idx="15379">
                        <c:v>4.364502314811344</c:v>
                      </c:pt>
                      <c:pt idx="15380">
                        <c:v>4.364745370365509</c:v>
                      </c:pt>
                      <c:pt idx="15381">
                        <c:v>4.36498842592695</c:v>
                      </c:pt>
                      <c:pt idx="15382">
                        <c:v>4.3652314814811151</c:v>
                      </c:pt>
                      <c:pt idx="15383">
                        <c:v>4.3654745370352801</c:v>
                      </c:pt>
                      <c:pt idx="15384">
                        <c:v>4.3657175925894451</c:v>
                      </c:pt>
                      <c:pt idx="15385">
                        <c:v>4.3659606481436102</c:v>
                      </c:pt>
                      <c:pt idx="15386">
                        <c:v>4.3662037037050512</c:v>
                      </c:pt>
                      <c:pt idx="15387">
                        <c:v>4.3664467592592162</c:v>
                      </c:pt>
                      <c:pt idx="15388">
                        <c:v>4.3666898148133813</c:v>
                      </c:pt>
                      <c:pt idx="15389">
                        <c:v>4.3669328703675463</c:v>
                      </c:pt>
                      <c:pt idx="15390">
                        <c:v>4.3671759259217113</c:v>
                      </c:pt>
                      <c:pt idx="15391">
                        <c:v>4.3674189814831523</c:v>
                      </c:pt>
                      <c:pt idx="15392">
                        <c:v>4.3676620370373174</c:v>
                      </c:pt>
                      <c:pt idx="15393">
                        <c:v>4.3679050925914824</c:v>
                      </c:pt>
                      <c:pt idx="15394">
                        <c:v>4.3681481481456474</c:v>
                      </c:pt>
                      <c:pt idx="15395">
                        <c:v>4.3683912036998125</c:v>
                      </c:pt>
                      <c:pt idx="15396">
                        <c:v>4.3686342592612535</c:v>
                      </c:pt>
                      <c:pt idx="15397">
                        <c:v>4.3688773148154185</c:v>
                      </c:pt>
                      <c:pt idx="15398">
                        <c:v>4.3691203703695836</c:v>
                      </c:pt>
                      <c:pt idx="15399">
                        <c:v>4.3693634259237486</c:v>
                      </c:pt>
                      <c:pt idx="15400">
                        <c:v>4.3696064814779136</c:v>
                      </c:pt>
                      <c:pt idx="15401">
                        <c:v>4.3698495370320787</c:v>
                      </c:pt>
                      <c:pt idx="15402">
                        <c:v>4.3700925925935197</c:v>
                      </c:pt>
                      <c:pt idx="15403">
                        <c:v>4.3703356481476847</c:v>
                      </c:pt>
                      <c:pt idx="15404">
                        <c:v>4.3705787037018498</c:v>
                      </c:pt>
                      <c:pt idx="15405">
                        <c:v>4.3708217592560148</c:v>
                      </c:pt>
                      <c:pt idx="15406">
                        <c:v>4.3710763888869595</c:v>
                      </c:pt>
                      <c:pt idx="15407">
                        <c:v>4.3713194444411245</c:v>
                      </c:pt>
                      <c:pt idx="15408">
                        <c:v>4.3715624999952896</c:v>
                      </c:pt>
                      <c:pt idx="15409">
                        <c:v>4.3718055555567306</c:v>
                      </c:pt>
                      <c:pt idx="15410">
                        <c:v>4.3720486111108956</c:v>
                      </c:pt>
                      <c:pt idx="15411">
                        <c:v>4.3722916666650606</c:v>
                      </c:pt>
                      <c:pt idx="15412">
                        <c:v>4.3725347222192257</c:v>
                      </c:pt>
                      <c:pt idx="15413">
                        <c:v>4.3727777777733907</c:v>
                      </c:pt>
                      <c:pt idx="15414">
                        <c:v>4.3730208333348317</c:v>
                      </c:pt>
                      <c:pt idx="15415">
                        <c:v>4.3732638888889968</c:v>
                      </c:pt>
                      <c:pt idx="15416">
                        <c:v>4.3735069444431618</c:v>
                      </c:pt>
                      <c:pt idx="15417">
                        <c:v>4.3737499999973268</c:v>
                      </c:pt>
                      <c:pt idx="15418">
                        <c:v>4.3739930555514919</c:v>
                      </c:pt>
                      <c:pt idx="15419">
                        <c:v>4.3742361111129329</c:v>
                      </c:pt>
                      <c:pt idx="15420">
                        <c:v>4.3744791666670979</c:v>
                      </c:pt>
                      <c:pt idx="15421">
                        <c:v>4.3747222222212629</c:v>
                      </c:pt>
                      <c:pt idx="15422">
                        <c:v>4.374965277775428</c:v>
                      </c:pt>
                      <c:pt idx="15423">
                        <c:v>4.375208333329593</c:v>
                      </c:pt>
                      <c:pt idx="15424">
                        <c:v>4.3754513888837581</c:v>
                      </c:pt>
                      <c:pt idx="15425">
                        <c:v>4.3756944444451991</c:v>
                      </c:pt>
                      <c:pt idx="15426">
                        <c:v>4.3759374999993641</c:v>
                      </c:pt>
                      <c:pt idx="15427">
                        <c:v>4.3761805555535291</c:v>
                      </c:pt>
                      <c:pt idx="15428">
                        <c:v>4.3764236111076942</c:v>
                      </c:pt>
                      <c:pt idx="15429">
                        <c:v>4.3766666666618592</c:v>
                      </c:pt>
                      <c:pt idx="15430">
                        <c:v>4.3769097222233002</c:v>
                      </c:pt>
                      <c:pt idx="15431">
                        <c:v>4.3771527777774653</c:v>
                      </c:pt>
                      <c:pt idx="15432">
                        <c:v>4.3773958333316303</c:v>
                      </c:pt>
                      <c:pt idx="15433">
                        <c:v>4.3776388888857953</c:v>
                      </c:pt>
                      <c:pt idx="15434">
                        <c:v>4.3778819444399604</c:v>
                      </c:pt>
                      <c:pt idx="15435">
                        <c:v>4.3781250000014014</c:v>
                      </c:pt>
                      <c:pt idx="15436">
                        <c:v>4.3783680555555664</c:v>
                      </c:pt>
                      <c:pt idx="15437">
                        <c:v>4.3786111111097314</c:v>
                      </c:pt>
                      <c:pt idx="15438">
                        <c:v>4.3788541666638965</c:v>
                      </c:pt>
                      <c:pt idx="15439">
                        <c:v>4.3790972222180615</c:v>
                      </c:pt>
                      <c:pt idx="15440">
                        <c:v>4.3793402777795025</c:v>
                      </c:pt>
                      <c:pt idx="15441">
                        <c:v>4.3795833333336676</c:v>
                      </c:pt>
                      <c:pt idx="15442">
                        <c:v>4.3798263888878326</c:v>
                      </c:pt>
                      <c:pt idx="15443">
                        <c:v>4.3800694444419976</c:v>
                      </c:pt>
                      <c:pt idx="15444">
                        <c:v>4.3803124999961627</c:v>
                      </c:pt>
                      <c:pt idx="15445">
                        <c:v>4.3805555555576037</c:v>
                      </c:pt>
                      <c:pt idx="15446">
                        <c:v>4.3807986111117687</c:v>
                      </c:pt>
                      <c:pt idx="15447">
                        <c:v>4.3810416666659338</c:v>
                      </c:pt>
                      <c:pt idx="15448">
                        <c:v>4.3812847222200988</c:v>
                      </c:pt>
                      <c:pt idx="15449">
                        <c:v>4.3815277777742638</c:v>
                      </c:pt>
                      <c:pt idx="15450">
                        <c:v>4.3817708333284289</c:v>
                      </c:pt>
                      <c:pt idx="15451">
                        <c:v>4.3820138888898699</c:v>
                      </c:pt>
                      <c:pt idx="15452">
                        <c:v>4.3822569444440349</c:v>
                      </c:pt>
                      <c:pt idx="15453">
                        <c:v>4.3825115740749796</c:v>
                      </c:pt>
                      <c:pt idx="15454">
                        <c:v>4.3827546296291446</c:v>
                      </c:pt>
                      <c:pt idx="15455">
                        <c:v>4.3829976851833097</c:v>
                      </c:pt>
                      <c:pt idx="15456">
                        <c:v>4.3832407407374747</c:v>
                      </c:pt>
                      <c:pt idx="15457">
                        <c:v>4.3834837962916398</c:v>
                      </c:pt>
                      <c:pt idx="15458">
                        <c:v>4.3837268518530808</c:v>
                      </c:pt>
                      <c:pt idx="15459">
                        <c:v>4.3839699074072458</c:v>
                      </c:pt>
                      <c:pt idx="15460">
                        <c:v>4.3842129629614108</c:v>
                      </c:pt>
                      <c:pt idx="15461">
                        <c:v>4.3844560185155759</c:v>
                      </c:pt>
                      <c:pt idx="15462">
                        <c:v>4.3846990740697409</c:v>
                      </c:pt>
                      <c:pt idx="15463">
                        <c:v>4.3849421296311819</c:v>
                      </c:pt>
                      <c:pt idx="15464">
                        <c:v>4.3851851851853469</c:v>
                      </c:pt>
                      <c:pt idx="15465">
                        <c:v>4.385428240739512</c:v>
                      </c:pt>
                      <c:pt idx="15466">
                        <c:v>4.385671296293677</c:v>
                      </c:pt>
                      <c:pt idx="15467">
                        <c:v>4.3859143518478421</c:v>
                      </c:pt>
                      <c:pt idx="15468">
                        <c:v>4.3861574074092831</c:v>
                      </c:pt>
                      <c:pt idx="15469">
                        <c:v>4.3864004629634481</c:v>
                      </c:pt>
                      <c:pt idx="15470">
                        <c:v>4.3866435185176131</c:v>
                      </c:pt>
                      <c:pt idx="15471">
                        <c:v>4.3868865740717782</c:v>
                      </c:pt>
                      <c:pt idx="15472">
                        <c:v>4.3871296296259432</c:v>
                      </c:pt>
                      <c:pt idx="15473">
                        <c:v>4.3873726851801083</c:v>
                      </c:pt>
                      <c:pt idx="15474">
                        <c:v>4.3876157407415493</c:v>
                      </c:pt>
                      <c:pt idx="15475">
                        <c:v>4.3878587962957143</c:v>
                      </c:pt>
                      <c:pt idx="15476">
                        <c:v>4.3881018518498793</c:v>
                      </c:pt>
                      <c:pt idx="15477">
                        <c:v>4.3883449074040444</c:v>
                      </c:pt>
                      <c:pt idx="15478">
                        <c:v>4.3885879629582094</c:v>
                      </c:pt>
                      <c:pt idx="15479">
                        <c:v>4.3888310185196504</c:v>
                      </c:pt>
                      <c:pt idx="15480">
                        <c:v>4.3890740740738154</c:v>
                      </c:pt>
                      <c:pt idx="15481">
                        <c:v>4.3893171296279805</c:v>
                      </c:pt>
                      <c:pt idx="15482">
                        <c:v>4.3895601851821455</c:v>
                      </c:pt>
                      <c:pt idx="15483">
                        <c:v>4.3898032407363106</c:v>
                      </c:pt>
                      <c:pt idx="15484">
                        <c:v>4.3900462962977516</c:v>
                      </c:pt>
                      <c:pt idx="15485">
                        <c:v>4.3902893518519166</c:v>
                      </c:pt>
                      <c:pt idx="15486">
                        <c:v>4.3905324074060816</c:v>
                      </c:pt>
                      <c:pt idx="15487">
                        <c:v>4.3907754629602467</c:v>
                      </c:pt>
                      <c:pt idx="15488">
                        <c:v>4.3910185185144117</c:v>
                      </c:pt>
                      <c:pt idx="15489">
                        <c:v>4.3912615740758527</c:v>
                      </c:pt>
                      <c:pt idx="15490">
                        <c:v>4.3915046296300178</c:v>
                      </c:pt>
                      <c:pt idx="15491">
                        <c:v>4.3917476851841828</c:v>
                      </c:pt>
                      <c:pt idx="15492">
                        <c:v>4.3919907407383478</c:v>
                      </c:pt>
                      <c:pt idx="15493">
                        <c:v>4.3922337962925129</c:v>
                      </c:pt>
                      <c:pt idx="15494">
                        <c:v>4.3924768518539539</c:v>
                      </c:pt>
                      <c:pt idx="15495">
                        <c:v>4.3927199074081189</c:v>
                      </c:pt>
                      <c:pt idx="15496">
                        <c:v>4.3929629629622839</c:v>
                      </c:pt>
                      <c:pt idx="15497">
                        <c:v>4.393206018516449</c:v>
                      </c:pt>
                      <c:pt idx="15498">
                        <c:v>4.393449074070614</c:v>
                      </c:pt>
                      <c:pt idx="15499">
                        <c:v>4.3936921296247791</c:v>
                      </c:pt>
                      <c:pt idx="15500">
                        <c:v>4.3939351851862201</c:v>
                      </c:pt>
                      <c:pt idx="15501">
                        <c:v>4.3941782407403851</c:v>
                      </c:pt>
                      <c:pt idx="15502">
                        <c:v>4.3944328703713298</c:v>
                      </c:pt>
                      <c:pt idx="15503">
                        <c:v>4.3946759259254948</c:v>
                      </c:pt>
                      <c:pt idx="15504">
                        <c:v>4.3949189814796599</c:v>
                      </c:pt>
                      <c:pt idx="15505">
                        <c:v>4.3951620370338249</c:v>
                      </c:pt>
                      <c:pt idx="15506">
                        <c:v>4.3954050925879899</c:v>
                      </c:pt>
                      <c:pt idx="15507">
                        <c:v>4.3956481481494309</c:v>
                      </c:pt>
                      <c:pt idx="15508">
                        <c:v>4.395891203703596</c:v>
                      </c:pt>
                      <c:pt idx="15509">
                        <c:v>4.396134259257761</c:v>
                      </c:pt>
                      <c:pt idx="15510">
                        <c:v>4.3963773148119261</c:v>
                      </c:pt>
                      <c:pt idx="15511">
                        <c:v>4.3966203703660911</c:v>
                      </c:pt>
                      <c:pt idx="15512">
                        <c:v>4.3968634259275321</c:v>
                      </c:pt>
                      <c:pt idx="15513">
                        <c:v>4.3971064814816971</c:v>
                      </c:pt>
                      <c:pt idx="15514">
                        <c:v>4.3973495370358622</c:v>
                      </c:pt>
                      <c:pt idx="15515">
                        <c:v>4.3975925925900272</c:v>
                      </c:pt>
                      <c:pt idx="15516">
                        <c:v>4.3978356481441923</c:v>
                      </c:pt>
                      <c:pt idx="15517">
                        <c:v>4.3980787037056333</c:v>
                      </c:pt>
                      <c:pt idx="15518">
                        <c:v>4.3983217592597983</c:v>
                      </c:pt>
                      <c:pt idx="15519">
                        <c:v>4.3985648148139633</c:v>
                      </c:pt>
                      <c:pt idx="15520">
                        <c:v>4.3988078703681284</c:v>
                      </c:pt>
                      <c:pt idx="15521">
                        <c:v>4.3990509259222934</c:v>
                      </c:pt>
                      <c:pt idx="15522">
                        <c:v>4.3992939814764584</c:v>
                      </c:pt>
                      <c:pt idx="15523">
                        <c:v>4.3995370370378994</c:v>
                      </c:pt>
                      <c:pt idx="15524">
                        <c:v>4.3997800925920645</c:v>
                      </c:pt>
                      <c:pt idx="15525">
                        <c:v>4.4000231481462295</c:v>
                      </c:pt>
                      <c:pt idx="15526">
                        <c:v>4.4002662037003946</c:v>
                      </c:pt>
                      <c:pt idx="15527">
                        <c:v>4.4005092592545596</c:v>
                      </c:pt>
                      <c:pt idx="15528">
                        <c:v>4.4007523148160006</c:v>
                      </c:pt>
                      <c:pt idx="15529">
                        <c:v>4.4009953703701656</c:v>
                      </c:pt>
                      <c:pt idx="15530">
                        <c:v>4.4012384259243307</c:v>
                      </c:pt>
                      <c:pt idx="15531">
                        <c:v>4.4014814814784957</c:v>
                      </c:pt>
                      <c:pt idx="15532">
                        <c:v>4.4017245370326608</c:v>
                      </c:pt>
                      <c:pt idx="15533">
                        <c:v>4.4019675925941018</c:v>
                      </c:pt>
                      <c:pt idx="15534">
                        <c:v>4.4022106481482668</c:v>
                      </c:pt>
                      <c:pt idx="15535">
                        <c:v>4.4024537037024318</c:v>
                      </c:pt>
                      <c:pt idx="15536">
                        <c:v>4.4026967592565969</c:v>
                      </c:pt>
                      <c:pt idx="15537">
                        <c:v>4.4029398148107619</c:v>
                      </c:pt>
                      <c:pt idx="15538">
                        <c:v>4.4031828703722029</c:v>
                      </c:pt>
                      <c:pt idx="15539">
                        <c:v>4.4034259259263679</c:v>
                      </c:pt>
                      <c:pt idx="15540">
                        <c:v>4.403668981480533</c:v>
                      </c:pt>
                      <c:pt idx="15541">
                        <c:v>4.403912037034698</c:v>
                      </c:pt>
                      <c:pt idx="15542">
                        <c:v>4.4041550925888631</c:v>
                      </c:pt>
                      <c:pt idx="15543">
                        <c:v>4.4043981481430281</c:v>
                      </c:pt>
                      <c:pt idx="15544">
                        <c:v>4.4046412037044691</c:v>
                      </c:pt>
                      <c:pt idx="15545">
                        <c:v>4.4048842592586341</c:v>
                      </c:pt>
                      <c:pt idx="15546">
                        <c:v>4.4051273148127992</c:v>
                      </c:pt>
                      <c:pt idx="15547">
                        <c:v>4.4053703703669642</c:v>
                      </c:pt>
                      <c:pt idx="15548">
                        <c:v>4.4056134259211293</c:v>
                      </c:pt>
                      <c:pt idx="15549">
                        <c:v>4.4058564814825703</c:v>
                      </c:pt>
                      <c:pt idx="15550">
                        <c:v>4.406111111106239</c:v>
                      </c:pt>
                      <c:pt idx="15551">
                        <c:v>4.40635416666768</c:v>
                      </c:pt>
                      <c:pt idx="15552">
                        <c:v>4.406597222221845</c:v>
                      </c:pt>
                      <c:pt idx="15553">
                        <c:v>4.4068402777760101</c:v>
                      </c:pt>
                      <c:pt idx="15554">
                        <c:v>4.4070833333301751</c:v>
                      </c:pt>
                      <c:pt idx="15555">
                        <c:v>4.4073263888843401</c:v>
                      </c:pt>
                      <c:pt idx="15556">
                        <c:v>4.4075694444457811</c:v>
                      </c:pt>
                      <c:pt idx="15557">
                        <c:v>4.4078124999999462</c:v>
                      </c:pt>
                      <c:pt idx="15558">
                        <c:v>4.4080555555541112</c:v>
                      </c:pt>
                      <c:pt idx="15559">
                        <c:v>4.4082986111082763</c:v>
                      </c:pt>
                      <c:pt idx="15560">
                        <c:v>4.4085416666624413</c:v>
                      </c:pt>
                      <c:pt idx="15561">
                        <c:v>4.4087847222238823</c:v>
                      </c:pt>
                      <c:pt idx="15562">
                        <c:v>4.4090277777780473</c:v>
                      </c:pt>
                      <c:pt idx="15563">
                        <c:v>4.4092708333322124</c:v>
                      </c:pt>
                      <c:pt idx="15564">
                        <c:v>4.4095138888863774</c:v>
                      </c:pt>
                      <c:pt idx="15565">
                        <c:v>4.4097569444405424</c:v>
                      </c:pt>
                      <c:pt idx="15566">
                        <c:v>4.4100000000019834</c:v>
                      </c:pt>
                      <c:pt idx="15567">
                        <c:v>4.4102430555561485</c:v>
                      </c:pt>
                      <c:pt idx="15568">
                        <c:v>4.4104861111103135</c:v>
                      </c:pt>
                      <c:pt idx="15569">
                        <c:v>4.4107291666644786</c:v>
                      </c:pt>
                      <c:pt idx="15570">
                        <c:v>4.4109722222186436</c:v>
                      </c:pt>
                      <c:pt idx="15571">
                        <c:v>4.4112152777728086</c:v>
                      </c:pt>
                      <c:pt idx="15572">
                        <c:v>4.4114583333342496</c:v>
                      </c:pt>
                      <c:pt idx="15573">
                        <c:v>4.4117013888884147</c:v>
                      </c:pt>
                      <c:pt idx="15574">
                        <c:v>4.4119444444425797</c:v>
                      </c:pt>
                      <c:pt idx="15575">
                        <c:v>4.4121874999967448</c:v>
                      </c:pt>
                      <c:pt idx="15576">
                        <c:v>4.4124305555509098</c:v>
                      </c:pt>
                      <c:pt idx="15577">
                        <c:v>4.4126736111123508</c:v>
                      </c:pt>
                      <c:pt idx="15578">
                        <c:v>4.4129166666665158</c:v>
                      </c:pt>
                      <c:pt idx="15579">
                        <c:v>4.4131597222206809</c:v>
                      </c:pt>
                      <c:pt idx="15580">
                        <c:v>4.4134027777748459</c:v>
                      </c:pt>
                      <c:pt idx="15581">
                        <c:v>4.4136458333290109</c:v>
                      </c:pt>
                      <c:pt idx="15582">
                        <c:v>4.4138888888904519</c:v>
                      </c:pt>
                      <c:pt idx="15583">
                        <c:v>4.414131944444617</c:v>
                      </c:pt>
                      <c:pt idx="15584">
                        <c:v>4.414374999998782</c:v>
                      </c:pt>
                      <c:pt idx="15585">
                        <c:v>4.4146180555529471</c:v>
                      </c:pt>
                      <c:pt idx="15586">
                        <c:v>4.4148611111071121</c:v>
                      </c:pt>
                      <c:pt idx="15587">
                        <c:v>4.4151041666685531</c:v>
                      </c:pt>
                      <c:pt idx="15588">
                        <c:v>4.4153472222227181</c:v>
                      </c:pt>
                      <c:pt idx="15589">
                        <c:v>4.4155902777768832</c:v>
                      </c:pt>
                      <c:pt idx="15590">
                        <c:v>4.4158333333310482</c:v>
                      </c:pt>
                      <c:pt idx="15591">
                        <c:v>4.4160763888852133</c:v>
                      </c:pt>
                      <c:pt idx="15592">
                        <c:v>4.4163194444393783</c:v>
                      </c:pt>
                      <c:pt idx="15593">
                        <c:v>4.4165625000008193</c:v>
                      </c:pt>
                      <c:pt idx="15594">
                        <c:v>4.4168055555549843</c:v>
                      </c:pt>
                      <c:pt idx="15595">
                        <c:v>4.4170486111091494</c:v>
                      </c:pt>
                      <c:pt idx="15596">
                        <c:v>4.4172916666633144</c:v>
                      </c:pt>
                      <c:pt idx="15597">
                        <c:v>4.4175347222174794</c:v>
                      </c:pt>
                      <c:pt idx="15598">
                        <c:v>4.4177893518484241</c:v>
                      </c:pt>
                      <c:pt idx="15599">
                        <c:v>4.4180324074025892</c:v>
                      </c:pt>
                      <c:pt idx="15600">
                        <c:v>4.4182754629640302</c:v>
                      </c:pt>
                      <c:pt idx="15601">
                        <c:v>4.4185185185181952</c:v>
                      </c:pt>
                      <c:pt idx="15602">
                        <c:v>4.4187615740723603</c:v>
                      </c:pt>
                      <c:pt idx="15603">
                        <c:v>4.4190046296265253</c:v>
                      </c:pt>
                      <c:pt idx="15604">
                        <c:v>4.4192476851806903</c:v>
                      </c:pt>
                      <c:pt idx="15605">
                        <c:v>4.4194907407421313</c:v>
                      </c:pt>
                      <c:pt idx="15606">
                        <c:v>4.4197337962962964</c:v>
                      </c:pt>
                      <c:pt idx="15607">
                        <c:v>4.4199768518504614</c:v>
                      </c:pt>
                      <c:pt idx="15608">
                        <c:v>4.4202199074046264</c:v>
                      </c:pt>
                      <c:pt idx="15609">
                        <c:v>4.4204629629587915</c:v>
                      </c:pt>
                      <c:pt idx="15610">
                        <c:v>4.4207060185202325</c:v>
                      </c:pt>
                      <c:pt idx="15611">
                        <c:v>4.4209490740743975</c:v>
                      </c:pt>
                      <c:pt idx="15612">
                        <c:v>4.4211921296285626</c:v>
                      </c:pt>
                      <c:pt idx="15613">
                        <c:v>4.4214351851827276</c:v>
                      </c:pt>
                      <c:pt idx="15614">
                        <c:v>4.4216782407368926</c:v>
                      </c:pt>
                      <c:pt idx="15615">
                        <c:v>4.4219212962983336</c:v>
                      </c:pt>
                      <c:pt idx="15616">
                        <c:v>4.4221643518524987</c:v>
                      </c:pt>
                      <c:pt idx="15617">
                        <c:v>4.4224074074066637</c:v>
                      </c:pt>
                      <c:pt idx="15618">
                        <c:v>4.4226504629608288</c:v>
                      </c:pt>
                      <c:pt idx="15619">
                        <c:v>4.4228935185149938</c:v>
                      </c:pt>
                      <c:pt idx="15620">
                        <c:v>4.4231365740691588</c:v>
                      </c:pt>
                      <c:pt idx="15621">
                        <c:v>4.4233796296305998</c:v>
                      </c:pt>
                      <c:pt idx="15622">
                        <c:v>4.4236226851847649</c:v>
                      </c:pt>
                      <c:pt idx="15623">
                        <c:v>4.4238657407389299</c:v>
                      </c:pt>
                      <c:pt idx="15624">
                        <c:v>4.4241087962930949</c:v>
                      </c:pt>
                      <c:pt idx="15625">
                        <c:v>4.42435185184726</c:v>
                      </c:pt>
                      <c:pt idx="15626">
                        <c:v>4.424594907408701</c:v>
                      </c:pt>
                      <c:pt idx="15627">
                        <c:v>4.424837962962866</c:v>
                      </c:pt>
                      <c:pt idx="15628">
                        <c:v>4.4250810185170311</c:v>
                      </c:pt>
                      <c:pt idx="15629">
                        <c:v>4.4253240740711961</c:v>
                      </c:pt>
                      <c:pt idx="15630">
                        <c:v>4.4255671296253611</c:v>
                      </c:pt>
                      <c:pt idx="15631">
                        <c:v>4.4258101851868021</c:v>
                      </c:pt>
                      <c:pt idx="15632">
                        <c:v>4.4260532407409672</c:v>
                      </c:pt>
                      <c:pt idx="15633">
                        <c:v>4.4262962962951322</c:v>
                      </c:pt>
                      <c:pt idx="15634">
                        <c:v>4.4265393518492973</c:v>
                      </c:pt>
                      <c:pt idx="15635">
                        <c:v>4.4267824074034623</c:v>
                      </c:pt>
                      <c:pt idx="15636">
                        <c:v>4.4270254629649033</c:v>
                      </c:pt>
                      <c:pt idx="15637">
                        <c:v>4.4272685185190683</c:v>
                      </c:pt>
                      <c:pt idx="15638">
                        <c:v>4.4275115740732334</c:v>
                      </c:pt>
                      <c:pt idx="15639">
                        <c:v>4.4277546296273984</c:v>
                      </c:pt>
                      <c:pt idx="15640">
                        <c:v>4.4279976851815634</c:v>
                      </c:pt>
                      <c:pt idx="15641">
                        <c:v>4.4282407407357285</c:v>
                      </c:pt>
                      <c:pt idx="15642">
                        <c:v>4.4284837962971695</c:v>
                      </c:pt>
                      <c:pt idx="15643">
                        <c:v>4.4287268518513345</c:v>
                      </c:pt>
                      <c:pt idx="15644">
                        <c:v>4.4289699074054996</c:v>
                      </c:pt>
                      <c:pt idx="15645">
                        <c:v>4.4292129629596646</c:v>
                      </c:pt>
                      <c:pt idx="15646">
                        <c:v>4.4294675925906093</c:v>
                      </c:pt>
                      <c:pt idx="15647">
                        <c:v>4.4297106481447743</c:v>
                      </c:pt>
                      <c:pt idx="15648">
                        <c:v>4.4299537036989394</c:v>
                      </c:pt>
                      <c:pt idx="15649">
                        <c:v>4.4301967592603804</c:v>
                      </c:pt>
                      <c:pt idx="15650">
                        <c:v>4.4304398148145454</c:v>
                      </c:pt>
                      <c:pt idx="15651">
                        <c:v>4.4306828703687104</c:v>
                      </c:pt>
                      <c:pt idx="15652">
                        <c:v>4.4309259259228755</c:v>
                      </c:pt>
                      <c:pt idx="15653">
                        <c:v>4.4311689814770405</c:v>
                      </c:pt>
                      <c:pt idx="15654">
                        <c:v>4.4314120370384815</c:v>
                      </c:pt>
                      <c:pt idx="15655">
                        <c:v>4.4316550925926466</c:v>
                      </c:pt>
                      <c:pt idx="15656">
                        <c:v>4.4318981481468116</c:v>
                      </c:pt>
                      <c:pt idx="15657">
                        <c:v>4.4321412037009766</c:v>
                      </c:pt>
                      <c:pt idx="15658">
                        <c:v>4.4323842592551417</c:v>
                      </c:pt>
                      <c:pt idx="15659">
                        <c:v>4.4326273148165827</c:v>
                      </c:pt>
                      <c:pt idx="15660">
                        <c:v>4.4328703703707477</c:v>
                      </c:pt>
                      <c:pt idx="15661">
                        <c:v>4.4331134259249128</c:v>
                      </c:pt>
                      <c:pt idx="15662">
                        <c:v>4.4333564814790778</c:v>
                      </c:pt>
                      <c:pt idx="15663">
                        <c:v>4.4335995370332428</c:v>
                      </c:pt>
                      <c:pt idx="15664">
                        <c:v>4.4338425925946838</c:v>
                      </c:pt>
                      <c:pt idx="15665">
                        <c:v>4.4340856481488489</c:v>
                      </c:pt>
                      <c:pt idx="15666">
                        <c:v>4.4343287037030139</c:v>
                      </c:pt>
                      <c:pt idx="15667">
                        <c:v>4.4345717592571789</c:v>
                      </c:pt>
                      <c:pt idx="15668">
                        <c:v>4.434814814811344</c:v>
                      </c:pt>
                      <c:pt idx="15669">
                        <c:v>4.435057870365509</c:v>
                      </c:pt>
                      <c:pt idx="15670">
                        <c:v>4.43530092592695</c:v>
                      </c:pt>
                      <c:pt idx="15671">
                        <c:v>4.4355439814811151</c:v>
                      </c:pt>
                      <c:pt idx="15672">
                        <c:v>4.4357870370352801</c:v>
                      </c:pt>
                      <c:pt idx="15673">
                        <c:v>4.4360300925894451</c:v>
                      </c:pt>
                      <c:pt idx="15674">
                        <c:v>4.4362731481436102</c:v>
                      </c:pt>
                      <c:pt idx="15675">
                        <c:v>4.4365162037050512</c:v>
                      </c:pt>
                      <c:pt idx="15676">
                        <c:v>4.4367592592592162</c:v>
                      </c:pt>
                      <c:pt idx="15677">
                        <c:v>4.4370023148133813</c:v>
                      </c:pt>
                      <c:pt idx="15678">
                        <c:v>4.4372453703675463</c:v>
                      </c:pt>
                      <c:pt idx="15679">
                        <c:v>4.4374884259217113</c:v>
                      </c:pt>
                      <c:pt idx="15680">
                        <c:v>4.4377314814831523</c:v>
                      </c:pt>
                      <c:pt idx="15681">
                        <c:v>4.4379745370373174</c:v>
                      </c:pt>
                      <c:pt idx="15682">
                        <c:v>4.4382175925914824</c:v>
                      </c:pt>
                      <c:pt idx="15683">
                        <c:v>4.4384606481456474</c:v>
                      </c:pt>
                      <c:pt idx="15684">
                        <c:v>4.4387037036998125</c:v>
                      </c:pt>
                      <c:pt idx="15685">
                        <c:v>4.4389467592612535</c:v>
                      </c:pt>
                      <c:pt idx="15686">
                        <c:v>4.4391898148154185</c:v>
                      </c:pt>
                      <c:pt idx="15687">
                        <c:v>4.4394328703695836</c:v>
                      </c:pt>
                      <c:pt idx="15688">
                        <c:v>4.4396759259237486</c:v>
                      </c:pt>
                      <c:pt idx="15689">
                        <c:v>4.4399189814779136</c:v>
                      </c:pt>
                      <c:pt idx="15690">
                        <c:v>4.4401620370320787</c:v>
                      </c:pt>
                      <c:pt idx="15691">
                        <c:v>4.4404050925935197</c:v>
                      </c:pt>
                      <c:pt idx="15692">
                        <c:v>4.4406481481476847</c:v>
                      </c:pt>
                      <c:pt idx="15693">
                        <c:v>4.4408912037018498</c:v>
                      </c:pt>
                      <c:pt idx="15694">
                        <c:v>4.4411458333327944</c:v>
                      </c:pt>
                      <c:pt idx="15695">
                        <c:v>4.4413888888869595</c:v>
                      </c:pt>
                      <c:pt idx="15696">
                        <c:v>4.4416319444411245</c:v>
                      </c:pt>
                      <c:pt idx="15697">
                        <c:v>4.4418749999952896</c:v>
                      </c:pt>
                      <c:pt idx="15698">
                        <c:v>4.4421180555567306</c:v>
                      </c:pt>
                      <c:pt idx="15699">
                        <c:v>4.4423611111108956</c:v>
                      </c:pt>
                      <c:pt idx="15700">
                        <c:v>4.4426041666650606</c:v>
                      </c:pt>
                      <c:pt idx="15701">
                        <c:v>4.4428472222192257</c:v>
                      </c:pt>
                      <c:pt idx="15702">
                        <c:v>4.4430902777733907</c:v>
                      </c:pt>
                      <c:pt idx="15703">
                        <c:v>4.4433333333348317</c:v>
                      </c:pt>
                      <c:pt idx="15704">
                        <c:v>4.4435763888889968</c:v>
                      </c:pt>
                      <c:pt idx="15705">
                        <c:v>4.4438194444431618</c:v>
                      </c:pt>
                      <c:pt idx="15706">
                        <c:v>4.4440624999973268</c:v>
                      </c:pt>
                      <c:pt idx="15707">
                        <c:v>4.4443055555514919</c:v>
                      </c:pt>
                      <c:pt idx="15708">
                        <c:v>4.4445486111129329</c:v>
                      </c:pt>
                      <c:pt idx="15709">
                        <c:v>4.4447916666670979</c:v>
                      </c:pt>
                      <c:pt idx="15710">
                        <c:v>4.4450347222212629</c:v>
                      </c:pt>
                      <c:pt idx="15711">
                        <c:v>4.445277777775428</c:v>
                      </c:pt>
                      <c:pt idx="15712">
                        <c:v>4.445520833329593</c:v>
                      </c:pt>
                      <c:pt idx="15713">
                        <c:v>4.4457638888837581</c:v>
                      </c:pt>
                      <c:pt idx="15714">
                        <c:v>4.4460069444451991</c:v>
                      </c:pt>
                      <c:pt idx="15715">
                        <c:v>4.4462499999993641</c:v>
                      </c:pt>
                      <c:pt idx="15716">
                        <c:v>4.4464930555535291</c:v>
                      </c:pt>
                      <c:pt idx="15717">
                        <c:v>4.4467361111076942</c:v>
                      </c:pt>
                      <c:pt idx="15718">
                        <c:v>4.4469791666618592</c:v>
                      </c:pt>
                      <c:pt idx="15719">
                        <c:v>4.4472222222233002</c:v>
                      </c:pt>
                      <c:pt idx="15720">
                        <c:v>4.4474652777774653</c:v>
                      </c:pt>
                      <c:pt idx="15721">
                        <c:v>4.4477083333316303</c:v>
                      </c:pt>
                      <c:pt idx="15722">
                        <c:v>4.4479513888857953</c:v>
                      </c:pt>
                      <c:pt idx="15723">
                        <c:v>4.4481944444399604</c:v>
                      </c:pt>
                      <c:pt idx="15724">
                        <c:v>4.4484375000014014</c:v>
                      </c:pt>
                      <c:pt idx="15725">
                        <c:v>4.4486805555555664</c:v>
                      </c:pt>
                      <c:pt idx="15726">
                        <c:v>4.4489236111097314</c:v>
                      </c:pt>
                      <c:pt idx="15727">
                        <c:v>4.4491666666638965</c:v>
                      </c:pt>
                      <c:pt idx="15728">
                        <c:v>4.4494097222180615</c:v>
                      </c:pt>
                      <c:pt idx="15729">
                        <c:v>4.4496527777795025</c:v>
                      </c:pt>
                      <c:pt idx="15730">
                        <c:v>4.4498958333336676</c:v>
                      </c:pt>
                      <c:pt idx="15731">
                        <c:v>4.4501388888878326</c:v>
                      </c:pt>
                      <c:pt idx="15732">
                        <c:v>4.4503819444419976</c:v>
                      </c:pt>
                      <c:pt idx="15733">
                        <c:v>4.4506249999961627</c:v>
                      </c:pt>
                      <c:pt idx="15734">
                        <c:v>4.4508680555576037</c:v>
                      </c:pt>
                      <c:pt idx="15735">
                        <c:v>4.4511111111117687</c:v>
                      </c:pt>
                      <c:pt idx="15736">
                        <c:v>4.4513541666659338</c:v>
                      </c:pt>
                      <c:pt idx="15737">
                        <c:v>4.4515972222200988</c:v>
                      </c:pt>
                      <c:pt idx="15738">
                        <c:v>4.4518402777742638</c:v>
                      </c:pt>
                      <c:pt idx="15739">
                        <c:v>4.4520833333284289</c:v>
                      </c:pt>
                      <c:pt idx="15740">
                        <c:v>4.4523263888898699</c:v>
                      </c:pt>
                      <c:pt idx="15741">
                        <c:v>4.4525694444440349</c:v>
                      </c:pt>
                      <c:pt idx="15742">
                        <c:v>4.4528240740749796</c:v>
                      </c:pt>
                      <c:pt idx="15743">
                        <c:v>4.4530671296291446</c:v>
                      </c:pt>
                      <c:pt idx="15744">
                        <c:v>4.4533101851833097</c:v>
                      </c:pt>
                      <c:pt idx="15745">
                        <c:v>4.4535532407374747</c:v>
                      </c:pt>
                      <c:pt idx="15746">
                        <c:v>4.4537962962916398</c:v>
                      </c:pt>
                      <c:pt idx="15747">
                        <c:v>4.4540393518530808</c:v>
                      </c:pt>
                      <c:pt idx="15748">
                        <c:v>4.4542824074072458</c:v>
                      </c:pt>
                      <c:pt idx="15749">
                        <c:v>4.4545254629614108</c:v>
                      </c:pt>
                      <c:pt idx="15750">
                        <c:v>4.4547685185155759</c:v>
                      </c:pt>
                      <c:pt idx="15751">
                        <c:v>4.4550115740697409</c:v>
                      </c:pt>
                      <c:pt idx="15752">
                        <c:v>4.4552546296311819</c:v>
                      </c:pt>
                      <c:pt idx="15753">
                        <c:v>4.4554976851853469</c:v>
                      </c:pt>
                      <c:pt idx="15754">
                        <c:v>4.455740740739512</c:v>
                      </c:pt>
                      <c:pt idx="15755">
                        <c:v>4.455983796293677</c:v>
                      </c:pt>
                      <c:pt idx="15756">
                        <c:v>4.4562268518478421</c:v>
                      </c:pt>
                      <c:pt idx="15757">
                        <c:v>4.4564699074092831</c:v>
                      </c:pt>
                      <c:pt idx="15758">
                        <c:v>4.4567129629634481</c:v>
                      </c:pt>
                      <c:pt idx="15759">
                        <c:v>4.4569560185176131</c:v>
                      </c:pt>
                      <c:pt idx="15760">
                        <c:v>4.4571990740717782</c:v>
                      </c:pt>
                      <c:pt idx="15761">
                        <c:v>4.4574421296259432</c:v>
                      </c:pt>
                      <c:pt idx="15762">
                        <c:v>4.4576851851801083</c:v>
                      </c:pt>
                      <c:pt idx="15763">
                        <c:v>4.4579282407415493</c:v>
                      </c:pt>
                      <c:pt idx="15764">
                        <c:v>4.4581712962957143</c:v>
                      </c:pt>
                      <c:pt idx="15765">
                        <c:v>4.4584143518498793</c:v>
                      </c:pt>
                      <c:pt idx="15766">
                        <c:v>4.4586574074040444</c:v>
                      </c:pt>
                      <c:pt idx="15767">
                        <c:v>4.4589004629582094</c:v>
                      </c:pt>
                      <c:pt idx="15768">
                        <c:v>4.4591435185196504</c:v>
                      </c:pt>
                      <c:pt idx="15769">
                        <c:v>4.4593865740738154</c:v>
                      </c:pt>
                      <c:pt idx="15770">
                        <c:v>4.4596296296279805</c:v>
                      </c:pt>
                      <c:pt idx="15771">
                        <c:v>4.4598726851821455</c:v>
                      </c:pt>
                      <c:pt idx="15772">
                        <c:v>4.4601157407363106</c:v>
                      </c:pt>
                      <c:pt idx="15773">
                        <c:v>4.4603587962977516</c:v>
                      </c:pt>
                      <c:pt idx="15774">
                        <c:v>4.4606018518519166</c:v>
                      </c:pt>
                      <c:pt idx="15775">
                        <c:v>4.4608449074060816</c:v>
                      </c:pt>
                      <c:pt idx="15776">
                        <c:v>4.4610879629602467</c:v>
                      </c:pt>
                      <c:pt idx="15777">
                        <c:v>4.4613310185144117</c:v>
                      </c:pt>
                      <c:pt idx="15778">
                        <c:v>4.4615740740758527</c:v>
                      </c:pt>
                      <c:pt idx="15779">
                        <c:v>4.4618171296300178</c:v>
                      </c:pt>
                      <c:pt idx="15780">
                        <c:v>4.4620601851841828</c:v>
                      </c:pt>
                      <c:pt idx="15781">
                        <c:v>4.4623032407383478</c:v>
                      </c:pt>
                      <c:pt idx="15782">
                        <c:v>4.4625462962925129</c:v>
                      </c:pt>
                      <c:pt idx="15783">
                        <c:v>4.4627893518539539</c:v>
                      </c:pt>
                      <c:pt idx="15784">
                        <c:v>4.4630324074081189</c:v>
                      </c:pt>
                      <c:pt idx="15785">
                        <c:v>4.4632754629622839</c:v>
                      </c:pt>
                      <c:pt idx="15786">
                        <c:v>4.463518518516449</c:v>
                      </c:pt>
                      <c:pt idx="15787">
                        <c:v>4.463761574070614</c:v>
                      </c:pt>
                      <c:pt idx="15788">
                        <c:v>4.4640046296247791</c:v>
                      </c:pt>
                      <c:pt idx="15789">
                        <c:v>4.4642476851862201</c:v>
                      </c:pt>
                      <c:pt idx="15790">
                        <c:v>4.4644907407403851</c:v>
                      </c:pt>
                      <c:pt idx="15791">
                        <c:v>4.4647453703713298</c:v>
                      </c:pt>
                      <c:pt idx="15792">
                        <c:v>4.4649884259254948</c:v>
                      </c:pt>
                      <c:pt idx="15793">
                        <c:v>4.4652314814796599</c:v>
                      </c:pt>
                      <c:pt idx="15794">
                        <c:v>4.4654745370338249</c:v>
                      </c:pt>
                      <c:pt idx="15795">
                        <c:v>4.4657175925879899</c:v>
                      </c:pt>
                      <c:pt idx="15796">
                        <c:v>4.4659606481494309</c:v>
                      </c:pt>
                      <c:pt idx="15797">
                        <c:v>4.466203703703596</c:v>
                      </c:pt>
                      <c:pt idx="15798">
                        <c:v>4.466446759257761</c:v>
                      </c:pt>
                      <c:pt idx="15799">
                        <c:v>4.4666898148119261</c:v>
                      </c:pt>
                      <c:pt idx="15800">
                        <c:v>4.4669328703660911</c:v>
                      </c:pt>
                      <c:pt idx="15801">
                        <c:v>4.4671759259275321</c:v>
                      </c:pt>
                      <c:pt idx="15802">
                        <c:v>4.4674189814816971</c:v>
                      </c:pt>
                      <c:pt idx="15803">
                        <c:v>4.4676620370358622</c:v>
                      </c:pt>
                      <c:pt idx="15804">
                        <c:v>4.4679050925900272</c:v>
                      </c:pt>
                      <c:pt idx="15805">
                        <c:v>4.4681481481441923</c:v>
                      </c:pt>
                      <c:pt idx="15806">
                        <c:v>4.4683912037056333</c:v>
                      </c:pt>
                      <c:pt idx="15807">
                        <c:v>4.4686342592597983</c:v>
                      </c:pt>
                      <c:pt idx="15808">
                        <c:v>4.4688773148139633</c:v>
                      </c:pt>
                      <c:pt idx="15809">
                        <c:v>4.4691203703681284</c:v>
                      </c:pt>
                      <c:pt idx="15810">
                        <c:v>4.4693634259222934</c:v>
                      </c:pt>
                      <c:pt idx="15811">
                        <c:v>4.4696064814764584</c:v>
                      </c:pt>
                      <c:pt idx="15812">
                        <c:v>4.4698495370378994</c:v>
                      </c:pt>
                      <c:pt idx="15813">
                        <c:v>4.4700925925920645</c:v>
                      </c:pt>
                      <c:pt idx="15814">
                        <c:v>4.4703356481462295</c:v>
                      </c:pt>
                      <c:pt idx="15815">
                        <c:v>4.4705787037003946</c:v>
                      </c:pt>
                      <c:pt idx="15816">
                        <c:v>4.4708217592545596</c:v>
                      </c:pt>
                      <c:pt idx="15817">
                        <c:v>4.4710648148160006</c:v>
                      </c:pt>
                      <c:pt idx="15818">
                        <c:v>4.4713078703701656</c:v>
                      </c:pt>
                      <c:pt idx="15819">
                        <c:v>4.4715509259243307</c:v>
                      </c:pt>
                      <c:pt idx="15820">
                        <c:v>4.4717939814784957</c:v>
                      </c:pt>
                      <c:pt idx="15821">
                        <c:v>4.4720370370326608</c:v>
                      </c:pt>
                      <c:pt idx="15822">
                        <c:v>4.4722800925941018</c:v>
                      </c:pt>
                      <c:pt idx="15823">
                        <c:v>4.4725231481482668</c:v>
                      </c:pt>
                      <c:pt idx="15824">
                        <c:v>4.4727662037024318</c:v>
                      </c:pt>
                      <c:pt idx="15825">
                        <c:v>4.4730092592565969</c:v>
                      </c:pt>
                      <c:pt idx="15826">
                        <c:v>4.4732523148107619</c:v>
                      </c:pt>
                      <c:pt idx="15827">
                        <c:v>4.4734953703722029</c:v>
                      </c:pt>
                      <c:pt idx="15828">
                        <c:v>4.4737384259263679</c:v>
                      </c:pt>
                      <c:pt idx="15829">
                        <c:v>4.473981481480533</c:v>
                      </c:pt>
                      <c:pt idx="15830">
                        <c:v>4.474224537034698</c:v>
                      </c:pt>
                      <c:pt idx="15831">
                        <c:v>4.4744675925888631</c:v>
                      </c:pt>
                      <c:pt idx="15832">
                        <c:v>4.4747106481430281</c:v>
                      </c:pt>
                      <c:pt idx="15833">
                        <c:v>4.4749537037044691</c:v>
                      </c:pt>
                      <c:pt idx="15834">
                        <c:v>4.4751967592586341</c:v>
                      </c:pt>
                      <c:pt idx="15835">
                        <c:v>4.4754398148127992</c:v>
                      </c:pt>
                      <c:pt idx="15836">
                        <c:v>4.4756828703669642</c:v>
                      </c:pt>
                      <c:pt idx="15837">
                        <c:v>4.4759259259211293</c:v>
                      </c:pt>
                      <c:pt idx="15838">
                        <c:v>4.4761689814825703</c:v>
                      </c:pt>
                      <c:pt idx="15839">
                        <c:v>4.476423611106239</c:v>
                      </c:pt>
                      <c:pt idx="15840">
                        <c:v>4.47666666666768</c:v>
                      </c:pt>
                      <c:pt idx="15841">
                        <c:v>4.476909722221845</c:v>
                      </c:pt>
                      <c:pt idx="15842">
                        <c:v>4.4771527777760101</c:v>
                      </c:pt>
                      <c:pt idx="15843">
                        <c:v>4.4773958333301751</c:v>
                      </c:pt>
                      <c:pt idx="15844">
                        <c:v>4.4776388888843401</c:v>
                      </c:pt>
                      <c:pt idx="15845">
                        <c:v>4.4778819444457811</c:v>
                      </c:pt>
                      <c:pt idx="15846">
                        <c:v>4.4781249999999462</c:v>
                      </c:pt>
                      <c:pt idx="15847">
                        <c:v>4.4783680555541112</c:v>
                      </c:pt>
                      <c:pt idx="15848">
                        <c:v>4.4786111111082763</c:v>
                      </c:pt>
                      <c:pt idx="15849">
                        <c:v>4.4788541666624413</c:v>
                      </c:pt>
                      <c:pt idx="15850">
                        <c:v>4.4790972222238823</c:v>
                      </c:pt>
                      <c:pt idx="15851">
                        <c:v>4.4793402777780473</c:v>
                      </c:pt>
                      <c:pt idx="15852">
                        <c:v>4.4795833333322124</c:v>
                      </c:pt>
                      <c:pt idx="15853">
                        <c:v>4.4798263888863774</c:v>
                      </c:pt>
                      <c:pt idx="15854">
                        <c:v>4.4800694444405424</c:v>
                      </c:pt>
                      <c:pt idx="15855">
                        <c:v>4.4803125000019834</c:v>
                      </c:pt>
                      <c:pt idx="15856">
                        <c:v>4.4805555555561485</c:v>
                      </c:pt>
                      <c:pt idx="15857">
                        <c:v>4.4807986111103135</c:v>
                      </c:pt>
                      <c:pt idx="15858">
                        <c:v>4.4810416666644786</c:v>
                      </c:pt>
                      <c:pt idx="15859">
                        <c:v>4.4812847222186436</c:v>
                      </c:pt>
                      <c:pt idx="15860">
                        <c:v>4.4815277777728086</c:v>
                      </c:pt>
                      <c:pt idx="15861">
                        <c:v>4.4817708333342496</c:v>
                      </c:pt>
                      <c:pt idx="15862">
                        <c:v>4.4820138888884147</c:v>
                      </c:pt>
                      <c:pt idx="15863">
                        <c:v>4.4822569444425797</c:v>
                      </c:pt>
                      <c:pt idx="15864">
                        <c:v>4.4824999999967448</c:v>
                      </c:pt>
                      <c:pt idx="15865">
                        <c:v>4.4827430555509098</c:v>
                      </c:pt>
                      <c:pt idx="15866">
                        <c:v>4.4829861111123508</c:v>
                      </c:pt>
                      <c:pt idx="15867">
                        <c:v>4.4832291666665158</c:v>
                      </c:pt>
                      <c:pt idx="15868">
                        <c:v>4.4834722222206809</c:v>
                      </c:pt>
                      <c:pt idx="15869">
                        <c:v>4.4837152777748459</c:v>
                      </c:pt>
                      <c:pt idx="15870">
                        <c:v>4.4839583333290109</c:v>
                      </c:pt>
                      <c:pt idx="15871">
                        <c:v>4.4842013888904519</c:v>
                      </c:pt>
                      <c:pt idx="15872">
                        <c:v>4.484444444444617</c:v>
                      </c:pt>
                      <c:pt idx="15873">
                        <c:v>4.484687499998782</c:v>
                      </c:pt>
                      <c:pt idx="15874">
                        <c:v>4.4849305555529471</c:v>
                      </c:pt>
                      <c:pt idx="15875">
                        <c:v>4.4851736111071121</c:v>
                      </c:pt>
                      <c:pt idx="15876">
                        <c:v>4.4854166666685531</c:v>
                      </c:pt>
                      <c:pt idx="15877">
                        <c:v>4.4856597222227181</c:v>
                      </c:pt>
                      <c:pt idx="15878">
                        <c:v>4.4859027777768832</c:v>
                      </c:pt>
                      <c:pt idx="15879">
                        <c:v>4.4861458333310482</c:v>
                      </c:pt>
                      <c:pt idx="15880">
                        <c:v>4.4863888888852133</c:v>
                      </c:pt>
                      <c:pt idx="15881">
                        <c:v>4.4866319444393783</c:v>
                      </c:pt>
                      <c:pt idx="15882">
                        <c:v>4.4868750000008193</c:v>
                      </c:pt>
                      <c:pt idx="15883">
                        <c:v>4.4871180555549843</c:v>
                      </c:pt>
                      <c:pt idx="15884">
                        <c:v>4.4873611111091494</c:v>
                      </c:pt>
                      <c:pt idx="15885">
                        <c:v>4.4876041666633144</c:v>
                      </c:pt>
                      <c:pt idx="15886">
                        <c:v>4.4878472222174794</c:v>
                      </c:pt>
                      <c:pt idx="15887">
                        <c:v>4.4881018518484241</c:v>
                      </c:pt>
                      <c:pt idx="15888">
                        <c:v>4.4883449074025892</c:v>
                      </c:pt>
                      <c:pt idx="15889">
                        <c:v>4.4885879629640302</c:v>
                      </c:pt>
                      <c:pt idx="15890">
                        <c:v>4.4888310185181952</c:v>
                      </c:pt>
                      <c:pt idx="15891">
                        <c:v>4.4890740740723603</c:v>
                      </c:pt>
                      <c:pt idx="15892">
                        <c:v>4.4893171296265253</c:v>
                      </c:pt>
                      <c:pt idx="15893">
                        <c:v>4.4895601851806903</c:v>
                      </c:pt>
                      <c:pt idx="15894">
                        <c:v>4.4898032407421313</c:v>
                      </c:pt>
                      <c:pt idx="15895">
                        <c:v>4.4900462962962964</c:v>
                      </c:pt>
                      <c:pt idx="15896">
                        <c:v>4.4902893518504614</c:v>
                      </c:pt>
                      <c:pt idx="15897">
                        <c:v>4.4905324074046264</c:v>
                      </c:pt>
                      <c:pt idx="15898">
                        <c:v>4.4907754629587915</c:v>
                      </c:pt>
                      <c:pt idx="15899">
                        <c:v>4.4910185185202325</c:v>
                      </c:pt>
                      <c:pt idx="15900">
                        <c:v>4.4912615740743975</c:v>
                      </c:pt>
                      <c:pt idx="15901">
                        <c:v>4.4915046296285626</c:v>
                      </c:pt>
                      <c:pt idx="15902">
                        <c:v>4.4917476851827276</c:v>
                      </c:pt>
                      <c:pt idx="15903">
                        <c:v>4.4919907407368926</c:v>
                      </c:pt>
                      <c:pt idx="15904">
                        <c:v>4.4922337962983336</c:v>
                      </c:pt>
                      <c:pt idx="15905">
                        <c:v>4.4924768518524987</c:v>
                      </c:pt>
                      <c:pt idx="15906">
                        <c:v>4.4927199074066637</c:v>
                      </c:pt>
                      <c:pt idx="15907">
                        <c:v>4.4929629629608288</c:v>
                      </c:pt>
                      <c:pt idx="15908">
                        <c:v>4.4932060185149938</c:v>
                      </c:pt>
                      <c:pt idx="15909">
                        <c:v>4.4934490740691588</c:v>
                      </c:pt>
                      <c:pt idx="15910">
                        <c:v>4.4936921296305998</c:v>
                      </c:pt>
                      <c:pt idx="15911">
                        <c:v>4.4939351851847649</c:v>
                      </c:pt>
                      <c:pt idx="15912">
                        <c:v>4.4941782407389299</c:v>
                      </c:pt>
                      <c:pt idx="15913">
                        <c:v>4.4944212962930949</c:v>
                      </c:pt>
                      <c:pt idx="15914">
                        <c:v>4.49466435184726</c:v>
                      </c:pt>
                      <c:pt idx="15915">
                        <c:v>4.494907407408701</c:v>
                      </c:pt>
                      <c:pt idx="15916">
                        <c:v>4.495150462962866</c:v>
                      </c:pt>
                      <c:pt idx="15917">
                        <c:v>4.4953935185170311</c:v>
                      </c:pt>
                      <c:pt idx="15918">
                        <c:v>4.4956365740711961</c:v>
                      </c:pt>
                      <c:pt idx="15919">
                        <c:v>4.4958796296253611</c:v>
                      </c:pt>
                      <c:pt idx="15920">
                        <c:v>4.4961226851868021</c:v>
                      </c:pt>
                      <c:pt idx="15921">
                        <c:v>4.4963657407409672</c:v>
                      </c:pt>
                      <c:pt idx="15922">
                        <c:v>4.4966087962951322</c:v>
                      </c:pt>
                      <c:pt idx="15923">
                        <c:v>4.4968518518492973</c:v>
                      </c:pt>
                      <c:pt idx="15924">
                        <c:v>4.4970949074034623</c:v>
                      </c:pt>
                      <c:pt idx="15925">
                        <c:v>4.4973379629649033</c:v>
                      </c:pt>
                      <c:pt idx="15926">
                        <c:v>4.4975810185190683</c:v>
                      </c:pt>
                      <c:pt idx="15927">
                        <c:v>4.4978240740732334</c:v>
                      </c:pt>
                      <c:pt idx="15928">
                        <c:v>4.4980671296273984</c:v>
                      </c:pt>
                      <c:pt idx="15929">
                        <c:v>4.4983101851815634</c:v>
                      </c:pt>
                      <c:pt idx="15930">
                        <c:v>4.4985532407357285</c:v>
                      </c:pt>
                      <c:pt idx="15931">
                        <c:v>4.4987962962971695</c:v>
                      </c:pt>
                      <c:pt idx="15932">
                        <c:v>4.4990393518513345</c:v>
                      </c:pt>
                      <c:pt idx="15933">
                        <c:v>4.4992824074054996</c:v>
                      </c:pt>
                      <c:pt idx="15934">
                        <c:v>4.4995370370364443</c:v>
                      </c:pt>
                      <c:pt idx="15935">
                        <c:v>4.4997800925906093</c:v>
                      </c:pt>
                      <c:pt idx="15936">
                        <c:v>4.5000231481447743</c:v>
                      </c:pt>
                      <c:pt idx="15937">
                        <c:v>4.5002662036989394</c:v>
                      </c:pt>
                      <c:pt idx="15938">
                        <c:v>4.5005092592603804</c:v>
                      </c:pt>
                      <c:pt idx="15939">
                        <c:v>4.5007523148145454</c:v>
                      </c:pt>
                      <c:pt idx="15940">
                        <c:v>4.5009953703687104</c:v>
                      </c:pt>
                      <c:pt idx="15941">
                        <c:v>4.5012384259228755</c:v>
                      </c:pt>
                      <c:pt idx="15942">
                        <c:v>4.5014814814770405</c:v>
                      </c:pt>
                      <c:pt idx="15943">
                        <c:v>4.5017245370384815</c:v>
                      </c:pt>
                      <c:pt idx="15944">
                        <c:v>4.5019675925926466</c:v>
                      </c:pt>
                      <c:pt idx="15945">
                        <c:v>4.5022106481468116</c:v>
                      </c:pt>
                      <c:pt idx="15946">
                        <c:v>4.5024537037009766</c:v>
                      </c:pt>
                      <c:pt idx="15947">
                        <c:v>4.5026967592551417</c:v>
                      </c:pt>
                      <c:pt idx="15948">
                        <c:v>4.5029398148165827</c:v>
                      </c:pt>
                      <c:pt idx="15949">
                        <c:v>4.5031828703707477</c:v>
                      </c:pt>
                      <c:pt idx="15950">
                        <c:v>4.5034259259249128</c:v>
                      </c:pt>
                      <c:pt idx="15951">
                        <c:v>4.5036689814790778</c:v>
                      </c:pt>
                      <c:pt idx="15952">
                        <c:v>4.5039120370332428</c:v>
                      </c:pt>
                      <c:pt idx="15953">
                        <c:v>4.5041550925946838</c:v>
                      </c:pt>
                      <c:pt idx="15954">
                        <c:v>4.5043981481488489</c:v>
                      </c:pt>
                      <c:pt idx="15955">
                        <c:v>4.5046412037030139</c:v>
                      </c:pt>
                      <c:pt idx="15956">
                        <c:v>4.5048842592571789</c:v>
                      </c:pt>
                      <c:pt idx="15957">
                        <c:v>4.505127314811344</c:v>
                      </c:pt>
                      <c:pt idx="15958">
                        <c:v>4.505370370365509</c:v>
                      </c:pt>
                      <c:pt idx="15959">
                        <c:v>4.50561342592695</c:v>
                      </c:pt>
                      <c:pt idx="15960">
                        <c:v>4.5058564814811151</c:v>
                      </c:pt>
                      <c:pt idx="15961">
                        <c:v>4.5060995370352801</c:v>
                      </c:pt>
                      <c:pt idx="15962">
                        <c:v>4.5063425925894451</c:v>
                      </c:pt>
                      <c:pt idx="15963">
                        <c:v>4.5065856481436102</c:v>
                      </c:pt>
                      <c:pt idx="15964">
                        <c:v>4.5068287037050512</c:v>
                      </c:pt>
                      <c:pt idx="15965">
                        <c:v>4.5070717592592162</c:v>
                      </c:pt>
                      <c:pt idx="15966">
                        <c:v>4.5073148148133813</c:v>
                      </c:pt>
                      <c:pt idx="15967">
                        <c:v>4.5075578703675463</c:v>
                      </c:pt>
                      <c:pt idx="15968">
                        <c:v>4.5078009259217113</c:v>
                      </c:pt>
                      <c:pt idx="15969">
                        <c:v>4.5080439814831523</c:v>
                      </c:pt>
                      <c:pt idx="15970">
                        <c:v>4.5082870370373174</c:v>
                      </c:pt>
                      <c:pt idx="15971">
                        <c:v>4.5085300925914824</c:v>
                      </c:pt>
                      <c:pt idx="15972">
                        <c:v>4.5087731481456474</c:v>
                      </c:pt>
                      <c:pt idx="15973">
                        <c:v>4.5090162036998125</c:v>
                      </c:pt>
                      <c:pt idx="15974">
                        <c:v>4.5092592592612535</c:v>
                      </c:pt>
                      <c:pt idx="15975">
                        <c:v>4.5095023148154185</c:v>
                      </c:pt>
                      <c:pt idx="15976">
                        <c:v>4.5097453703695836</c:v>
                      </c:pt>
                      <c:pt idx="15977">
                        <c:v>4.5099884259237486</c:v>
                      </c:pt>
                      <c:pt idx="15978">
                        <c:v>4.5102314814779136</c:v>
                      </c:pt>
                      <c:pt idx="15979">
                        <c:v>4.5104745370320787</c:v>
                      </c:pt>
                      <c:pt idx="15980">
                        <c:v>4.5107175925935197</c:v>
                      </c:pt>
                      <c:pt idx="15981">
                        <c:v>4.5109606481476847</c:v>
                      </c:pt>
                      <c:pt idx="15982">
                        <c:v>4.5112037037018498</c:v>
                      </c:pt>
                      <c:pt idx="15983">
                        <c:v>4.5114583333327944</c:v>
                      </c:pt>
                      <c:pt idx="15984">
                        <c:v>4.5117013888869595</c:v>
                      </c:pt>
                      <c:pt idx="15985">
                        <c:v>4.5119444444411245</c:v>
                      </c:pt>
                      <c:pt idx="15986">
                        <c:v>4.5121874999952896</c:v>
                      </c:pt>
                      <c:pt idx="15987">
                        <c:v>4.5124305555567306</c:v>
                      </c:pt>
                      <c:pt idx="15988">
                        <c:v>4.5126736111108956</c:v>
                      </c:pt>
                      <c:pt idx="15989">
                        <c:v>4.5129166666650606</c:v>
                      </c:pt>
                      <c:pt idx="15990">
                        <c:v>4.5131597222192257</c:v>
                      </c:pt>
                      <c:pt idx="15991">
                        <c:v>4.5134027777733907</c:v>
                      </c:pt>
                      <c:pt idx="15992">
                        <c:v>4.5136458333348317</c:v>
                      </c:pt>
                      <c:pt idx="15993">
                        <c:v>4.5138888888889968</c:v>
                      </c:pt>
                      <c:pt idx="15994">
                        <c:v>4.5141319444431618</c:v>
                      </c:pt>
                      <c:pt idx="15995">
                        <c:v>4.5143749999973268</c:v>
                      </c:pt>
                      <c:pt idx="15996">
                        <c:v>4.5146180555514919</c:v>
                      </c:pt>
                      <c:pt idx="15997">
                        <c:v>4.5148611111129329</c:v>
                      </c:pt>
                      <c:pt idx="15998">
                        <c:v>4.5151041666670979</c:v>
                      </c:pt>
                      <c:pt idx="15999">
                        <c:v>4.5153472222212629</c:v>
                      </c:pt>
                      <c:pt idx="16000">
                        <c:v>4.515590277775428</c:v>
                      </c:pt>
                      <c:pt idx="16001">
                        <c:v>4.515833333329593</c:v>
                      </c:pt>
                      <c:pt idx="16002">
                        <c:v>4.5160763888837581</c:v>
                      </c:pt>
                      <c:pt idx="16003">
                        <c:v>4.5163194444451991</c:v>
                      </c:pt>
                      <c:pt idx="16004">
                        <c:v>4.5165624999993641</c:v>
                      </c:pt>
                      <c:pt idx="16005">
                        <c:v>4.5168055555535291</c:v>
                      </c:pt>
                      <c:pt idx="16006">
                        <c:v>4.5170486111076942</c:v>
                      </c:pt>
                      <c:pt idx="16007">
                        <c:v>4.5172916666618592</c:v>
                      </c:pt>
                      <c:pt idx="16008">
                        <c:v>4.5175347222233002</c:v>
                      </c:pt>
                      <c:pt idx="16009">
                        <c:v>4.5177777777774653</c:v>
                      </c:pt>
                      <c:pt idx="16010">
                        <c:v>4.5180208333316303</c:v>
                      </c:pt>
                      <c:pt idx="16011">
                        <c:v>4.5182638888857953</c:v>
                      </c:pt>
                      <c:pt idx="16012">
                        <c:v>4.5185069444399604</c:v>
                      </c:pt>
                      <c:pt idx="16013">
                        <c:v>4.5187500000014014</c:v>
                      </c:pt>
                      <c:pt idx="16014">
                        <c:v>4.5189930555555664</c:v>
                      </c:pt>
                      <c:pt idx="16015">
                        <c:v>4.5192361111097314</c:v>
                      </c:pt>
                      <c:pt idx="16016">
                        <c:v>4.5194791666638965</c:v>
                      </c:pt>
                      <c:pt idx="16017">
                        <c:v>4.5197222222180615</c:v>
                      </c:pt>
                      <c:pt idx="16018">
                        <c:v>4.5199652777795025</c:v>
                      </c:pt>
                      <c:pt idx="16019">
                        <c:v>4.5202083333336676</c:v>
                      </c:pt>
                      <c:pt idx="16020">
                        <c:v>4.5204513888878326</c:v>
                      </c:pt>
                      <c:pt idx="16021">
                        <c:v>4.5206944444419976</c:v>
                      </c:pt>
                      <c:pt idx="16022">
                        <c:v>4.5209374999961627</c:v>
                      </c:pt>
                      <c:pt idx="16023">
                        <c:v>4.5211805555576037</c:v>
                      </c:pt>
                      <c:pt idx="16024">
                        <c:v>4.5214236111117687</c:v>
                      </c:pt>
                      <c:pt idx="16025">
                        <c:v>4.5216666666659338</c:v>
                      </c:pt>
                      <c:pt idx="16026">
                        <c:v>4.5219097222200988</c:v>
                      </c:pt>
                      <c:pt idx="16027">
                        <c:v>4.5221527777742638</c:v>
                      </c:pt>
                      <c:pt idx="16028">
                        <c:v>4.5223958333284289</c:v>
                      </c:pt>
                      <c:pt idx="16029">
                        <c:v>4.5226388888898699</c:v>
                      </c:pt>
                      <c:pt idx="16030">
                        <c:v>4.5228819444440349</c:v>
                      </c:pt>
                      <c:pt idx="16031">
                        <c:v>4.5231365740749796</c:v>
                      </c:pt>
                      <c:pt idx="16032">
                        <c:v>4.5233796296291446</c:v>
                      </c:pt>
                      <c:pt idx="16033">
                        <c:v>4.5236226851833097</c:v>
                      </c:pt>
                      <c:pt idx="16034">
                        <c:v>4.5238657407374747</c:v>
                      </c:pt>
                      <c:pt idx="16035">
                        <c:v>4.5241087962916398</c:v>
                      </c:pt>
                      <c:pt idx="16036">
                        <c:v>4.5243518518530808</c:v>
                      </c:pt>
                      <c:pt idx="16037">
                        <c:v>4.5245949074072458</c:v>
                      </c:pt>
                      <c:pt idx="16038">
                        <c:v>4.5248379629614108</c:v>
                      </c:pt>
                      <c:pt idx="16039">
                        <c:v>4.5250810185155759</c:v>
                      </c:pt>
                      <c:pt idx="16040">
                        <c:v>4.5253240740697409</c:v>
                      </c:pt>
                      <c:pt idx="16041">
                        <c:v>4.5255671296311819</c:v>
                      </c:pt>
                      <c:pt idx="16042">
                        <c:v>4.5258101851853469</c:v>
                      </c:pt>
                      <c:pt idx="16043">
                        <c:v>4.526053240739512</c:v>
                      </c:pt>
                      <c:pt idx="16044">
                        <c:v>4.526296296293677</c:v>
                      </c:pt>
                      <c:pt idx="16045">
                        <c:v>4.5265393518478421</c:v>
                      </c:pt>
                      <c:pt idx="16046">
                        <c:v>4.5267824074092831</c:v>
                      </c:pt>
                      <c:pt idx="16047">
                        <c:v>4.5270254629634481</c:v>
                      </c:pt>
                      <c:pt idx="16048">
                        <c:v>4.5272685185176131</c:v>
                      </c:pt>
                      <c:pt idx="16049">
                        <c:v>4.5275115740717782</c:v>
                      </c:pt>
                      <c:pt idx="16050">
                        <c:v>4.5277546296259432</c:v>
                      </c:pt>
                      <c:pt idx="16051">
                        <c:v>4.5279976851801083</c:v>
                      </c:pt>
                      <c:pt idx="16052">
                        <c:v>4.5282407407415493</c:v>
                      </c:pt>
                      <c:pt idx="16053">
                        <c:v>4.5284837962957143</c:v>
                      </c:pt>
                      <c:pt idx="16054">
                        <c:v>4.5287268518498793</c:v>
                      </c:pt>
                      <c:pt idx="16055">
                        <c:v>4.5289699074040444</c:v>
                      </c:pt>
                      <c:pt idx="16056">
                        <c:v>4.5292129629582094</c:v>
                      </c:pt>
                      <c:pt idx="16057">
                        <c:v>4.5294560185196504</c:v>
                      </c:pt>
                      <c:pt idx="16058">
                        <c:v>4.5296990740738154</c:v>
                      </c:pt>
                      <c:pt idx="16059">
                        <c:v>4.5299421296279805</c:v>
                      </c:pt>
                      <c:pt idx="16060">
                        <c:v>4.5301851851821455</c:v>
                      </c:pt>
                      <c:pt idx="16061">
                        <c:v>4.5304282407363106</c:v>
                      </c:pt>
                      <c:pt idx="16062">
                        <c:v>4.5306712962977516</c:v>
                      </c:pt>
                      <c:pt idx="16063">
                        <c:v>4.5309143518519166</c:v>
                      </c:pt>
                      <c:pt idx="16064">
                        <c:v>4.5311574074060816</c:v>
                      </c:pt>
                      <c:pt idx="16065">
                        <c:v>4.5314004629602467</c:v>
                      </c:pt>
                      <c:pt idx="16066">
                        <c:v>4.5316435185144117</c:v>
                      </c:pt>
                      <c:pt idx="16067">
                        <c:v>4.5318865740758527</c:v>
                      </c:pt>
                      <c:pt idx="16068">
                        <c:v>4.5321296296300178</c:v>
                      </c:pt>
                      <c:pt idx="16069">
                        <c:v>4.5323726851841828</c:v>
                      </c:pt>
                      <c:pt idx="16070">
                        <c:v>4.5326157407383478</c:v>
                      </c:pt>
                      <c:pt idx="16071">
                        <c:v>4.5328587962925129</c:v>
                      </c:pt>
                      <c:pt idx="16072">
                        <c:v>4.5331018518539539</c:v>
                      </c:pt>
                      <c:pt idx="16073">
                        <c:v>4.5333449074081189</c:v>
                      </c:pt>
                      <c:pt idx="16074">
                        <c:v>4.5335879629622839</c:v>
                      </c:pt>
                      <c:pt idx="16075">
                        <c:v>4.533831018516449</c:v>
                      </c:pt>
                      <c:pt idx="16076">
                        <c:v>4.534074074070614</c:v>
                      </c:pt>
                      <c:pt idx="16077">
                        <c:v>4.5343171296247791</c:v>
                      </c:pt>
                      <c:pt idx="16078">
                        <c:v>4.5345601851862201</c:v>
                      </c:pt>
                      <c:pt idx="16079">
                        <c:v>4.5348148148098888</c:v>
                      </c:pt>
                      <c:pt idx="16080">
                        <c:v>4.5350578703713298</c:v>
                      </c:pt>
                      <c:pt idx="16081">
                        <c:v>4.5353009259254948</c:v>
                      </c:pt>
                      <c:pt idx="16082">
                        <c:v>4.5355439814796599</c:v>
                      </c:pt>
                      <c:pt idx="16083">
                        <c:v>4.5357870370338249</c:v>
                      </c:pt>
                      <c:pt idx="16084">
                        <c:v>4.5360300925879899</c:v>
                      </c:pt>
                      <c:pt idx="16085">
                        <c:v>4.5362731481494309</c:v>
                      </c:pt>
                      <c:pt idx="16086">
                        <c:v>4.536516203703596</c:v>
                      </c:pt>
                      <c:pt idx="16087">
                        <c:v>4.536759259257761</c:v>
                      </c:pt>
                      <c:pt idx="16088">
                        <c:v>4.5370023148119261</c:v>
                      </c:pt>
                      <c:pt idx="16089">
                        <c:v>4.5372453703660911</c:v>
                      </c:pt>
                      <c:pt idx="16090">
                        <c:v>4.5374884259275321</c:v>
                      </c:pt>
                      <c:pt idx="16091">
                        <c:v>4.5377314814816971</c:v>
                      </c:pt>
                      <c:pt idx="16092">
                        <c:v>4.5379745370358622</c:v>
                      </c:pt>
                      <c:pt idx="16093">
                        <c:v>4.5382175925900272</c:v>
                      </c:pt>
                      <c:pt idx="16094">
                        <c:v>4.5384606481441923</c:v>
                      </c:pt>
                      <c:pt idx="16095">
                        <c:v>4.5387037037056333</c:v>
                      </c:pt>
                      <c:pt idx="16096">
                        <c:v>4.5389467592597983</c:v>
                      </c:pt>
                      <c:pt idx="16097">
                        <c:v>4.5391898148139633</c:v>
                      </c:pt>
                      <c:pt idx="16098">
                        <c:v>4.5394328703681284</c:v>
                      </c:pt>
                      <c:pt idx="16099">
                        <c:v>4.5396759259222934</c:v>
                      </c:pt>
                      <c:pt idx="16100">
                        <c:v>4.5399189814764584</c:v>
                      </c:pt>
                      <c:pt idx="16101">
                        <c:v>4.5401620370378994</c:v>
                      </c:pt>
                      <c:pt idx="16102">
                        <c:v>4.5404050925920645</c:v>
                      </c:pt>
                      <c:pt idx="16103">
                        <c:v>4.5406481481462295</c:v>
                      </c:pt>
                      <c:pt idx="16104">
                        <c:v>4.5408912037003946</c:v>
                      </c:pt>
                      <c:pt idx="16105">
                        <c:v>4.5411342592545596</c:v>
                      </c:pt>
                      <c:pt idx="16106">
                        <c:v>4.5413773148160006</c:v>
                      </c:pt>
                      <c:pt idx="16107">
                        <c:v>4.5416203703701656</c:v>
                      </c:pt>
                      <c:pt idx="16108">
                        <c:v>4.5418634259243307</c:v>
                      </c:pt>
                      <c:pt idx="16109">
                        <c:v>4.5421064814784957</c:v>
                      </c:pt>
                      <c:pt idx="16110">
                        <c:v>4.5423495370326608</c:v>
                      </c:pt>
                      <c:pt idx="16111">
                        <c:v>4.5425925925941018</c:v>
                      </c:pt>
                      <c:pt idx="16112">
                        <c:v>4.5428356481482668</c:v>
                      </c:pt>
                      <c:pt idx="16113">
                        <c:v>4.5430787037024318</c:v>
                      </c:pt>
                      <c:pt idx="16114">
                        <c:v>4.5433217592565969</c:v>
                      </c:pt>
                      <c:pt idx="16115">
                        <c:v>4.5435648148107619</c:v>
                      </c:pt>
                      <c:pt idx="16116">
                        <c:v>4.5438078703722029</c:v>
                      </c:pt>
                      <c:pt idx="16117">
                        <c:v>4.5440509259263679</c:v>
                      </c:pt>
                      <c:pt idx="16118">
                        <c:v>4.544293981480533</c:v>
                      </c:pt>
                      <c:pt idx="16119">
                        <c:v>4.544537037034698</c:v>
                      </c:pt>
                      <c:pt idx="16120">
                        <c:v>4.5447800925888631</c:v>
                      </c:pt>
                      <c:pt idx="16121">
                        <c:v>4.5450231481430281</c:v>
                      </c:pt>
                      <c:pt idx="16122">
                        <c:v>4.5452662037044691</c:v>
                      </c:pt>
                      <c:pt idx="16123">
                        <c:v>4.5455092592586341</c:v>
                      </c:pt>
                      <c:pt idx="16124">
                        <c:v>4.5457523148127992</c:v>
                      </c:pt>
                      <c:pt idx="16125">
                        <c:v>4.5459953703669642</c:v>
                      </c:pt>
                      <c:pt idx="16126">
                        <c:v>4.5462384259211293</c:v>
                      </c:pt>
                      <c:pt idx="16127">
                        <c:v>4.5464930555520739</c:v>
                      </c:pt>
                      <c:pt idx="16128">
                        <c:v>4.546736111106239</c:v>
                      </c:pt>
                      <c:pt idx="16129">
                        <c:v>4.54697916666768</c:v>
                      </c:pt>
                      <c:pt idx="16130">
                        <c:v>4.547222222221845</c:v>
                      </c:pt>
                      <c:pt idx="16131">
                        <c:v>4.5474652777760101</c:v>
                      </c:pt>
                      <c:pt idx="16132">
                        <c:v>4.5477083333301751</c:v>
                      </c:pt>
                      <c:pt idx="16133">
                        <c:v>4.5479513888843401</c:v>
                      </c:pt>
                      <c:pt idx="16134">
                        <c:v>4.5481944444457811</c:v>
                      </c:pt>
                      <c:pt idx="16135">
                        <c:v>4.5484374999999462</c:v>
                      </c:pt>
                      <c:pt idx="16136">
                        <c:v>4.5486805555541112</c:v>
                      </c:pt>
                      <c:pt idx="16137">
                        <c:v>4.5489236111082763</c:v>
                      </c:pt>
                      <c:pt idx="16138">
                        <c:v>4.5491666666624413</c:v>
                      </c:pt>
                      <c:pt idx="16139">
                        <c:v>4.5494097222238823</c:v>
                      </c:pt>
                      <c:pt idx="16140">
                        <c:v>4.5496527777780473</c:v>
                      </c:pt>
                      <c:pt idx="16141">
                        <c:v>4.5498958333322124</c:v>
                      </c:pt>
                      <c:pt idx="16142">
                        <c:v>4.5501388888863774</c:v>
                      </c:pt>
                      <c:pt idx="16143">
                        <c:v>4.5503819444405424</c:v>
                      </c:pt>
                      <c:pt idx="16144">
                        <c:v>4.5506250000019834</c:v>
                      </c:pt>
                      <c:pt idx="16145">
                        <c:v>4.5508680555561485</c:v>
                      </c:pt>
                      <c:pt idx="16146">
                        <c:v>4.5511111111103135</c:v>
                      </c:pt>
                      <c:pt idx="16147">
                        <c:v>4.5513541666644786</c:v>
                      </c:pt>
                      <c:pt idx="16148">
                        <c:v>4.5515972222186436</c:v>
                      </c:pt>
                      <c:pt idx="16149">
                        <c:v>4.5518402777728086</c:v>
                      </c:pt>
                      <c:pt idx="16150">
                        <c:v>4.5520833333342496</c:v>
                      </c:pt>
                      <c:pt idx="16151">
                        <c:v>4.5523263888884147</c:v>
                      </c:pt>
                      <c:pt idx="16152">
                        <c:v>4.5525694444425797</c:v>
                      </c:pt>
                      <c:pt idx="16153">
                        <c:v>4.5528124999967448</c:v>
                      </c:pt>
                      <c:pt idx="16154">
                        <c:v>4.5530555555509098</c:v>
                      </c:pt>
                      <c:pt idx="16155">
                        <c:v>4.5532986111123508</c:v>
                      </c:pt>
                      <c:pt idx="16156">
                        <c:v>4.5535416666665158</c:v>
                      </c:pt>
                      <c:pt idx="16157">
                        <c:v>4.5537847222206809</c:v>
                      </c:pt>
                      <c:pt idx="16158">
                        <c:v>4.5540277777748459</c:v>
                      </c:pt>
                      <c:pt idx="16159">
                        <c:v>4.5542708333290109</c:v>
                      </c:pt>
                      <c:pt idx="16160">
                        <c:v>4.5545138888904519</c:v>
                      </c:pt>
                      <c:pt idx="16161">
                        <c:v>4.554756944444617</c:v>
                      </c:pt>
                      <c:pt idx="16162">
                        <c:v>4.554999999998782</c:v>
                      </c:pt>
                      <c:pt idx="16163">
                        <c:v>4.5552430555529471</c:v>
                      </c:pt>
                      <c:pt idx="16164">
                        <c:v>4.5554861111071121</c:v>
                      </c:pt>
                      <c:pt idx="16165">
                        <c:v>4.5557291666685531</c:v>
                      </c:pt>
                      <c:pt idx="16166">
                        <c:v>4.5559722222227181</c:v>
                      </c:pt>
                      <c:pt idx="16167">
                        <c:v>4.5562152777768832</c:v>
                      </c:pt>
                      <c:pt idx="16168">
                        <c:v>4.5564583333310482</c:v>
                      </c:pt>
                      <c:pt idx="16169">
                        <c:v>4.5567013888852133</c:v>
                      </c:pt>
                      <c:pt idx="16170">
                        <c:v>4.5569444444393783</c:v>
                      </c:pt>
                      <c:pt idx="16171">
                        <c:v>4.5571875000008193</c:v>
                      </c:pt>
                      <c:pt idx="16172">
                        <c:v>4.5574305555549843</c:v>
                      </c:pt>
                      <c:pt idx="16173">
                        <c:v>4.5576736111091494</c:v>
                      </c:pt>
                      <c:pt idx="16174">
                        <c:v>4.5579166666633144</c:v>
                      </c:pt>
                      <c:pt idx="16175">
                        <c:v>4.5581712962942591</c:v>
                      </c:pt>
                      <c:pt idx="16176">
                        <c:v>4.5584143518484241</c:v>
                      </c:pt>
                      <c:pt idx="16177">
                        <c:v>4.5586574074025892</c:v>
                      </c:pt>
                      <c:pt idx="16178">
                        <c:v>4.5589004629640302</c:v>
                      </c:pt>
                      <c:pt idx="16179">
                        <c:v>4.5591435185181952</c:v>
                      </c:pt>
                      <c:pt idx="16180">
                        <c:v>4.5593865740723603</c:v>
                      </c:pt>
                      <c:pt idx="16181">
                        <c:v>4.5596296296265253</c:v>
                      </c:pt>
                      <c:pt idx="16182">
                        <c:v>4.5598726851806903</c:v>
                      </c:pt>
                      <c:pt idx="16183">
                        <c:v>4.5601157407421313</c:v>
                      </c:pt>
                      <c:pt idx="16184">
                        <c:v>4.5603587962962964</c:v>
                      </c:pt>
                      <c:pt idx="16185">
                        <c:v>4.5606018518504614</c:v>
                      </c:pt>
                      <c:pt idx="16186">
                        <c:v>4.5608449074046264</c:v>
                      </c:pt>
                      <c:pt idx="16187">
                        <c:v>4.5610879629587915</c:v>
                      </c:pt>
                      <c:pt idx="16188">
                        <c:v>4.5613310185202325</c:v>
                      </c:pt>
                      <c:pt idx="16189">
                        <c:v>4.5615740740743975</c:v>
                      </c:pt>
                      <c:pt idx="16190">
                        <c:v>4.5618171296285626</c:v>
                      </c:pt>
                      <c:pt idx="16191">
                        <c:v>4.5620601851827276</c:v>
                      </c:pt>
                      <c:pt idx="16192">
                        <c:v>4.5623032407368926</c:v>
                      </c:pt>
                      <c:pt idx="16193">
                        <c:v>4.5625462962983336</c:v>
                      </c:pt>
                      <c:pt idx="16194">
                        <c:v>4.5627893518524987</c:v>
                      </c:pt>
                      <c:pt idx="16195">
                        <c:v>4.5630324074066637</c:v>
                      </c:pt>
                      <c:pt idx="16196">
                        <c:v>4.5632754629608288</c:v>
                      </c:pt>
                      <c:pt idx="16197">
                        <c:v>4.5635185185149938</c:v>
                      </c:pt>
                      <c:pt idx="16198">
                        <c:v>4.5637615740691588</c:v>
                      </c:pt>
                      <c:pt idx="16199">
                        <c:v>4.5640046296305998</c:v>
                      </c:pt>
                      <c:pt idx="16200">
                        <c:v>4.5642476851847649</c:v>
                      </c:pt>
                      <c:pt idx="16201">
                        <c:v>4.5644907407389299</c:v>
                      </c:pt>
                      <c:pt idx="16202">
                        <c:v>4.5647337962930949</c:v>
                      </c:pt>
                      <c:pt idx="16203">
                        <c:v>4.56497685184726</c:v>
                      </c:pt>
                      <c:pt idx="16204">
                        <c:v>4.565219907408701</c:v>
                      </c:pt>
                      <c:pt idx="16205">
                        <c:v>4.565462962962866</c:v>
                      </c:pt>
                      <c:pt idx="16206">
                        <c:v>4.5657060185170311</c:v>
                      </c:pt>
                      <c:pt idx="16207">
                        <c:v>4.5659490740711961</c:v>
                      </c:pt>
                      <c:pt idx="16208">
                        <c:v>4.5661921296253611</c:v>
                      </c:pt>
                      <c:pt idx="16209">
                        <c:v>4.5664351851868021</c:v>
                      </c:pt>
                      <c:pt idx="16210">
                        <c:v>4.5666782407409672</c:v>
                      </c:pt>
                      <c:pt idx="16211">
                        <c:v>4.5669212962951322</c:v>
                      </c:pt>
                      <c:pt idx="16212">
                        <c:v>4.5671643518492973</c:v>
                      </c:pt>
                      <c:pt idx="16213">
                        <c:v>4.5674074074034623</c:v>
                      </c:pt>
                      <c:pt idx="16214">
                        <c:v>4.5676504629649033</c:v>
                      </c:pt>
                      <c:pt idx="16215">
                        <c:v>4.5678935185190683</c:v>
                      </c:pt>
                      <c:pt idx="16216">
                        <c:v>4.5681365740732334</c:v>
                      </c:pt>
                      <c:pt idx="16217">
                        <c:v>4.5683796296273984</c:v>
                      </c:pt>
                      <c:pt idx="16218">
                        <c:v>4.5686226851815634</c:v>
                      </c:pt>
                      <c:pt idx="16219">
                        <c:v>4.5688657407357285</c:v>
                      </c:pt>
                      <c:pt idx="16220">
                        <c:v>4.5691087962971695</c:v>
                      </c:pt>
                      <c:pt idx="16221">
                        <c:v>4.5693518518513345</c:v>
                      </c:pt>
                      <c:pt idx="16222">
                        <c:v>4.5695949074054996</c:v>
                      </c:pt>
                      <c:pt idx="16223">
                        <c:v>4.5698379629596646</c:v>
                      </c:pt>
                      <c:pt idx="16224">
                        <c:v>4.5700925925906093</c:v>
                      </c:pt>
                      <c:pt idx="16225">
                        <c:v>4.5703356481447743</c:v>
                      </c:pt>
                      <c:pt idx="16226">
                        <c:v>4.5705787036989394</c:v>
                      </c:pt>
                      <c:pt idx="16227">
                        <c:v>4.5708217592603804</c:v>
                      </c:pt>
                      <c:pt idx="16228">
                        <c:v>4.5710648148145454</c:v>
                      </c:pt>
                      <c:pt idx="16229">
                        <c:v>4.5713078703687104</c:v>
                      </c:pt>
                      <c:pt idx="16230">
                        <c:v>4.5715509259228755</c:v>
                      </c:pt>
                      <c:pt idx="16231">
                        <c:v>4.5717939814770405</c:v>
                      </c:pt>
                      <c:pt idx="16232">
                        <c:v>4.5720370370384815</c:v>
                      </c:pt>
                      <c:pt idx="16233">
                        <c:v>4.5722800925926466</c:v>
                      </c:pt>
                      <c:pt idx="16234">
                        <c:v>4.5725231481468116</c:v>
                      </c:pt>
                      <c:pt idx="16235">
                        <c:v>4.5727662037009766</c:v>
                      </c:pt>
                      <c:pt idx="16236">
                        <c:v>4.5730092592551417</c:v>
                      </c:pt>
                      <c:pt idx="16237">
                        <c:v>4.5732523148165827</c:v>
                      </c:pt>
                      <c:pt idx="16238">
                        <c:v>4.5734953703707477</c:v>
                      </c:pt>
                      <c:pt idx="16239">
                        <c:v>4.5737384259249128</c:v>
                      </c:pt>
                      <c:pt idx="16240">
                        <c:v>4.5739814814790778</c:v>
                      </c:pt>
                      <c:pt idx="16241">
                        <c:v>4.5742245370332428</c:v>
                      </c:pt>
                      <c:pt idx="16242">
                        <c:v>4.5744675925946838</c:v>
                      </c:pt>
                      <c:pt idx="16243">
                        <c:v>4.5747106481488489</c:v>
                      </c:pt>
                      <c:pt idx="16244">
                        <c:v>4.5749537037030139</c:v>
                      </c:pt>
                      <c:pt idx="16245">
                        <c:v>4.5751967592571789</c:v>
                      </c:pt>
                      <c:pt idx="16246">
                        <c:v>4.575439814811344</c:v>
                      </c:pt>
                      <c:pt idx="16247">
                        <c:v>4.575682870365509</c:v>
                      </c:pt>
                      <c:pt idx="16248">
                        <c:v>4.57592592592695</c:v>
                      </c:pt>
                      <c:pt idx="16249">
                        <c:v>4.5761689814811151</c:v>
                      </c:pt>
                      <c:pt idx="16250">
                        <c:v>4.5764120370352801</c:v>
                      </c:pt>
                      <c:pt idx="16251">
                        <c:v>4.5766550925894451</c:v>
                      </c:pt>
                      <c:pt idx="16252">
                        <c:v>4.5768981481436102</c:v>
                      </c:pt>
                      <c:pt idx="16253">
                        <c:v>4.5771412037050512</c:v>
                      </c:pt>
                      <c:pt idx="16254">
                        <c:v>4.5773842592592162</c:v>
                      </c:pt>
                      <c:pt idx="16255">
                        <c:v>4.5776273148133813</c:v>
                      </c:pt>
                      <c:pt idx="16256">
                        <c:v>4.5778703703675463</c:v>
                      </c:pt>
                      <c:pt idx="16257">
                        <c:v>4.5781134259217113</c:v>
                      </c:pt>
                      <c:pt idx="16258">
                        <c:v>4.5783564814831523</c:v>
                      </c:pt>
                      <c:pt idx="16259">
                        <c:v>4.5785995370373174</c:v>
                      </c:pt>
                      <c:pt idx="16260">
                        <c:v>4.5788425925914824</c:v>
                      </c:pt>
                      <c:pt idx="16261">
                        <c:v>4.5790856481456474</c:v>
                      </c:pt>
                      <c:pt idx="16262">
                        <c:v>4.5793287036998125</c:v>
                      </c:pt>
                      <c:pt idx="16263">
                        <c:v>4.5795717592612535</c:v>
                      </c:pt>
                      <c:pt idx="16264">
                        <c:v>4.5798148148154185</c:v>
                      </c:pt>
                      <c:pt idx="16265">
                        <c:v>4.5800578703695836</c:v>
                      </c:pt>
                      <c:pt idx="16266">
                        <c:v>4.5803009259237486</c:v>
                      </c:pt>
                      <c:pt idx="16267">
                        <c:v>4.5805439814779136</c:v>
                      </c:pt>
                      <c:pt idx="16268">
                        <c:v>4.5807870370320787</c:v>
                      </c:pt>
                      <c:pt idx="16269">
                        <c:v>4.5810300925935197</c:v>
                      </c:pt>
                      <c:pt idx="16270">
                        <c:v>4.5812731481476847</c:v>
                      </c:pt>
                      <c:pt idx="16271">
                        <c:v>4.5815162037018498</c:v>
                      </c:pt>
                      <c:pt idx="16272">
                        <c:v>4.5817708333327944</c:v>
                      </c:pt>
                      <c:pt idx="16273">
                        <c:v>4.5820138888869595</c:v>
                      </c:pt>
                      <c:pt idx="16274">
                        <c:v>4.5822569444411245</c:v>
                      </c:pt>
                      <c:pt idx="16275">
                        <c:v>4.5824999999952896</c:v>
                      </c:pt>
                      <c:pt idx="16276">
                        <c:v>4.5827430555567306</c:v>
                      </c:pt>
                      <c:pt idx="16277">
                        <c:v>4.5829861111108956</c:v>
                      </c:pt>
                      <c:pt idx="16278">
                        <c:v>4.5832291666650606</c:v>
                      </c:pt>
                      <c:pt idx="16279">
                        <c:v>4.5834722222192257</c:v>
                      </c:pt>
                      <c:pt idx="16280">
                        <c:v>4.5837152777733907</c:v>
                      </c:pt>
                      <c:pt idx="16281">
                        <c:v>4.5839583333348317</c:v>
                      </c:pt>
                      <c:pt idx="16282">
                        <c:v>4.5842013888889968</c:v>
                      </c:pt>
                      <c:pt idx="16283">
                        <c:v>4.5844444444431618</c:v>
                      </c:pt>
                      <c:pt idx="16284">
                        <c:v>4.5846874999973268</c:v>
                      </c:pt>
                      <c:pt idx="16285">
                        <c:v>4.5849305555514919</c:v>
                      </c:pt>
                      <c:pt idx="16286">
                        <c:v>4.5851736111129329</c:v>
                      </c:pt>
                      <c:pt idx="16287">
                        <c:v>4.5854166666670979</c:v>
                      </c:pt>
                      <c:pt idx="16288">
                        <c:v>4.5856597222212629</c:v>
                      </c:pt>
                      <c:pt idx="16289">
                        <c:v>4.585902777775428</c:v>
                      </c:pt>
                      <c:pt idx="16290">
                        <c:v>4.586145833329593</c:v>
                      </c:pt>
                      <c:pt idx="16291">
                        <c:v>4.5863888888837581</c:v>
                      </c:pt>
                      <c:pt idx="16292">
                        <c:v>4.5866319444451991</c:v>
                      </c:pt>
                      <c:pt idx="16293">
                        <c:v>4.5868749999993641</c:v>
                      </c:pt>
                      <c:pt idx="16294">
                        <c:v>4.5871180555535291</c:v>
                      </c:pt>
                      <c:pt idx="16295">
                        <c:v>4.5873611111076942</c:v>
                      </c:pt>
                      <c:pt idx="16296">
                        <c:v>4.5876041666618592</c:v>
                      </c:pt>
                      <c:pt idx="16297">
                        <c:v>4.5878472222233002</c:v>
                      </c:pt>
                      <c:pt idx="16298">
                        <c:v>4.5880902777774653</c:v>
                      </c:pt>
                      <c:pt idx="16299">
                        <c:v>4.5883333333316303</c:v>
                      </c:pt>
                      <c:pt idx="16300">
                        <c:v>4.5885763888857953</c:v>
                      </c:pt>
                      <c:pt idx="16301">
                        <c:v>4.5888194444399604</c:v>
                      </c:pt>
                      <c:pt idx="16302">
                        <c:v>4.5890625000014014</c:v>
                      </c:pt>
                      <c:pt idx="16303">
                        <c:v>4.5893055555555664</c:v>
                      </c:pt>
                      <c:pt idx="16304">
                        <c:v>4.5895486111097314</c:v>
                      </c:pt>
                      <c:pt idx="16305">
                        <c:v>4.5897916666638965</c:v>
                      </c:pt>
                      <c:pt idx="16306">
                        <c:v>4.5900347222180615</c:v>
                      </c:pt>
                      <c:pt idx="16307">
                        <c:v>4.5902777777795025</c:v>
                      </c:pt>
                      <c:pt idx="16308">
                        <c:v>4.5905208333336676</c:v>
                      </c:pt>
                      <c:pt idx="16309">
                        <c:v>4.5907638888878326</c:v>
                      </c:pt>
                      <c:pt idx="16310">
                        <c:v>4.5910069444419976</c:v>
                      </c:pt>
                      <c:pt idx="16311">
                        <c:v>4.5912499999961627</c:v>
                      </c:pt>
                      <c:pt idx="16312">
                        <c:v>4.5914930555576037</c:v>
                      </c:pt>
                      <c:pt idx="16313">
                        <c:v>4.5917361111117687</c:v>
                      </c:pt>
                      <c:pt idx="16314">
                        <c:v>4.5919791666659338</c:v>
                      </c:pt>
                      <c:pt idx="16315">
                        <c:v>4.5922222222200988</c:v>
                      </c:pt>
                      <c:pt idx="16316">
                        <c:v>4.5924652777742638</c:v>
                      </c:pt>
                      <c:pt idx="16317">
                        <c:v>4.5927083333284289</c:v>
                      </c:pt>
                      <c:pt idx="16318">
                        <c:v>4.5929513888898699</c:v>
                      </c:pt>
                      <c:pt idx="16319">
                        <c:v>4.5931944444440349</c:v>
                      </c:pt>
                      <c:pt idx="16320">
                        <c:v>4.5934490740749796</c:v>
                      </c:pt>
                      <c:pt idx="16321">
                        <c:v>4.5936921296291446</c:v>
                      </c:pt>
                      <c:pt idx="16322">
                        <c:v>4.5939351851833097</c:v>
                      </c:pt>
                      <c:pt idx="16323">
                        <c:v>4.5941782407374747</c:v>
                      </c:pt>
                      <c:pt idx="16324">
                        <c:v>4.5944212962916398</c:v>
                      </c:pt>
                      <c:pt idx="16325">
                        <c:v>4.5946643518530808</c:v>
                      </c:pt>
                      <c:pt idx="16326">
                        <c:v>4.5949074074072458</c:v>
                      </c:pt>
                      <c:pt idx="16327">
                        <c:v>4.5951504629614108</c:v>
                      </c:pt>
                      <c:pt idx="16328">
                        <c:v>4.5953935185155759</c:v>
                      </c:pt>
                      <c:pt idx="16329">
                        <c:v>4.5956365740697409</c:v>
                      </c:pt>
                      <c:pt idx="16330">
                        <c:v>4.5958796296311819</c:v>
                      </c:pt>
                      <c:pt idx="16331">
                        <c:v>4.5961226851853469</c:v>
                      </c:pt>
                      <c:pt idx="16332">
                        <c:v>4.596365740739512</c:v>
                      </c:pt>
                      <c:pt idx="16333">
                        <c:v>4.596608796293677</c:v>
                      </c:pt>
                      <c:pt idx="16334">
                        <c:v>4.5968518518478421</c:v>
                      </c:pt>
                      <c:pt idx="16335">
                        <c:v>4.5970949074092831</c:v>
                      </c:pt>
                      <c:pt idx="16336">
                        <c:v>4.5973379629634481</c:v>
                      </c:pt>
                      <c:pt idx="16337">
                        <c:v>4.5975810185176131</c:v>
                      </c:pt>
                      <c:pt idx="16338">
                        <c:v>4.5978240740717782</c:v>
                      </c:pt>
                      <c:pt idx="16339">
                        <c:v>4.5980671296259432</c:v>
                      </c:pt>
                      <c:pt idx="16340">
                        <c:v>4.5983101851801083</c:v>
                      </c:pt>
                      <c:pt idx="16341">
                        <c:v>4.5985532407415493</c:v>
                      </c:pt>
                      <c:pt idx="16342">
                        <c:v>4.5987962962957143</c:v>
                      </c:pt>
                      <c:pt idx="16343">
                        <c:v>4.5990393518498793</c:v>
                      </c:pt>
                      <c:pt idx="16344">
                        <c:v>4.5992824074040444</c:v>
                      </c:pt>
                      <c:pt idx="16345">
                        <c:v>4.5995254629582094</c:v>
                      </c:pt>
                      <c:pt idx="16346">
                        <c:v>4.5997685185196504</c:v>
                      </c:pt>
                      <c:pt idx="16347">
                        <c:v>4.6000115740738154</c:v>
                      </c:pt>
                      <c:pt idx="16348">
                        <c:v>4.6002546296279805</c:v>
                      </c:pt>
                      <c:pt idx="16349">
                        <c:v>4.6004976851821455</c:v>
                      </c:pt>
                      <c:pt idx="16350">
                        <c:v>4.6007407407363106</c:v>
                      </c:pt>
                      <c:pt idx="16351">
                        <c:v>4.6009837962977516</c:v>
                      </c:pt>
                      <c:pt idx="16352">
                        <c:v>4.6012268518519166</c:v>
                      </c:pt>
                      <c:pt idx="16353">
                        <c:v>4.6014699074060816</c:v>
                      </c:pt>
                      <c:pt idx="16354">
                        <c:v>4.6017129629602467</c:v>
                      </c:pt>
                      <c:pt idx="16355">
                        <c:v>4.6019560185144117</c:v>
                      </c:pt>
                      <c:pt idx="16356">
                        <c:v>4.6021990740758527</c:v>
                      </c:pt>
                      <c:pt idx="16357">
                        <c:v>4.6024421296300178</c:v>
                      </c:pt>
                      <c:pt idx="16358">
                        <c:v>4.6026851851841828</c:v>
                      </c:pt>
                      <c:pt idx="16359">
                        <c:v>4.6029282407383478</c:v>
                      </c:pt>
                      <c:pt idx="16360">
                        <c:v>4.6031712962925129</c:v>
                      </c:pt>
                      <c:pt idx="16361">
                        <c:v>4.6034143518539539</c:v>
                      </c:pt>
                      <c:pt idx="16362">
                        <c:v>4.6036574074081189</c:v>
                      </c:pt>
                      <c:pt idx="16363">
                        <c:v>4.6039004629622839</c:v>
                      </c:pt>
                      <c:pt idx="16364">
                        <c:v>4.604143518516449</c:v>
                      </c:pt>
                      <c:pt idx="16365">
                        <c:v>4.604386574070614</c:v>
                      </c:pt>
                      <c:pt idx="16366">
                        <c:v>4.6046296296247791</c:v>
                      </c:pt>
                      <c:pt idx="16367">
                        <c:v>4.6048726851862201</c:v>
                      </c:pt>
                      <c:pt idx="16368">
                        <c:v>4.6051273148098888</c:v>
                      </c:pt>
                      <c:pt idx="16369">
                        <c:v>4.6053703703713298</c:v>
                      </c:pt>
                      <c:pt idx="16370">
                        <c:v>4.6056134259254948</c:v>
                      </c:pt>
                      <c:pt idx="16371">
                        <c:v>4.6058564814796599</c:v>
                      </c:pt>
                      <c:pt idx="16372">
                        <c:v>4.6060995370338249</c:v>
                      </c:pt>
                      <c:pt idx="16373">
                        <c:v>4.6063425925879899</c:v>
                      </c:pt>
                      <c:pt idx="16374">
                        <c:v>4.6065856481494309</c:v>
                      </c:pt>
                      <c:pt idx="16375">
                        <c:v>4.606828703703596</c:v>
                      </c:pt>
                      <c:pt idx="16376">
                        <c:v>4.607071759257761</c:v>
                      </c:pt>
                      <c:pt idx="16377">
                        <c:v>4.6073148148119261</c:v>
                      </c:pt>
                      <c:pt idx="16378">
                        <c:v>4.6075578703660911</c:v>
                      </c:pt>
                      <c:pt idx="16379">
                        <c:v>4.6078009259275321</c:v>
                      </c:pt>
                      <c:pt idx="16380">
                        <c:v>4.6080439814816971</c:v>
                      </c:pt>
                      <c:pt idx="16381">
                        <c:v>4.6082870370358622</c:v>
                      </c:pt>
                      <c:pt idx="16382">
                        <c:v>4.6085300925900272</c:v>
                      </c:pt>
                      <c:pt idx="16383">
                        <c:v>4.6087731481441923</c:v>
                      </c:pt>
                      <c:pt idx="16384">
                        <c:v>4.6090162037056333</c:v>
                      </c:pt>
                      <c:pt idx="16385">
                        <c:v>4.6092592592597983</c:v>
                      </c:pt>
                      <c:pt idx="16386">
                        <c:v>4.6095023148139633</c:v>
                      </c:pt>
                      <c:pt idx="16387">
                        <c:v>4.6097453703681284</c:v>
                      </c:pt>
                      <c:pt idx="16388">
                        <c:v>4.6099884259222934</c:v>
                      </c:pt>
                      <c:pt idx="16389">
                        <c:v>4.6102314814764584</c:v>
                      </c:pt>
                      <c:pt idx="16390">
                        <c:v>4.6104745370378994</c:v>
                      </c:pt>
                      <c:pt idx="16391">
                        <c:v>4.6107175925920645</c:v>
                      </c:pt>
                      <c:pt idx="16392">
                        <c:v>4.6109606481462295</c:v>
                      </c:pt>
                      <c:pt idx="16393">
                        <c:v>4.6112037037003946</c:v>
                      </c:pt>
                      <c:pt idx="16394">
                        <c:v>4.6114467592545596</c:v>
                      </c:pt>
                      <c:pt idx="16395">
                        <c:v>4.6116898148160006</c:v>
                      </c:pt>
                      <c:pt idx="16396">
                        <c:v>4.6119328703701656</c:v>
                      </c:pt>
                      <c:pt idx="16397">
                        <c:v>4.6121759259243307</c:v>
                      </c:pt>
                      <c:pt idx="16398">
                        <c:v>4.6124189814784957</c:v>
                      </c:pt>
                      <c:pt idx="16399">
                        <c:v>4.6126620370326608</c:v>
                      </c:pt>
                      <c:pt idx="16400">
                        <c:v>4.6129050925941018</c:v>
                      </c:pt>
                      <c:pt idx="16401">
                        <c:v>4.6131481481482668</c:v>
                      </c:pt>
                      <c:pt idx="16402">
                        <c:v>4.6133912037024318</c:v>
                      </c:pt>
                      <c:pt idx="16403">
                        <c:v>4.6136342592565969</c:v>
                      </c:pt>
                      <c:pt idx="16404">
                        <c:v>4.6138773148107619</c:v>
                      </c:pt>
                      <c:pt idx="16405">
                        <c:v>4.6141203703722029</c:v>
                      </c:pt>
                      <c:pt idx="16406">
                        <c:v>4.6143634259263679</c:v>
                      </c:pt>
                      <c:pt idx="16407">
                        <c:v>4.614606481480533</c:v>
                      </c:pt>
                      <c:pt idx="16408">
                        <c:v>4.614849537034698</c:v>
                      </c:pt>
                      <c:pt idx="16409">
                        <c:v>4.6150925925888631</c:v>
                      </c:pt>
                      <c:pt idx="16410">
                        <c:v>4.6153356481430281</c:v>
                      </c:pt>
                      <c:pt idx="16411">
                        <c:v>4.6155787037044691</c:v>
                      </c:pt>
                      <c:pt idx="16412">
                        <c:v>4.6158217592586341</c:v>
                      </c:pt>
                      <c:pt idx="16413">
                        <c:v>4.6160648148127992</c:v>
                      </c:pt>
                      <c:pt idx="16414">
                        <c:v>4.6163078703669642</c:v>
                      </c:pt>
                      <c:pt idx="16415">
                        <c:v>4.6165509259211293</c:v>
                      </c:pt>
                      <c:pt idx="16416">
                        <c:v>4.6168055555520739</c:v>
                      </c:pt>
                      <c:pt idx="16417">
                        <c:v>4.617048611106239</c:v>
                      </c:pt>
                      <c:pt idx="16418">
                        <c:v>4.61729166666768</c:v>
                      </c:pt>
                      <c:pt idx="16419">
                        <c:v>4.617534722221845</c:v>
                      </c:pt>
                      <c:pt idx="16420">
                        <c:v>4.6177777777760101</c:v>
                      </c:pt>
                      <c:pt idx="16421">
                        <c:v>4.6180208333301751</c:v>
                      </c:pt>
                      <c:pt idx="16422">
                        <c:v>4.6182638888843401</c:v>
                      </c:pt>
                      <c:pt idx="16423">
                        <c:v>4.6185069444457811</c:v>
                      </c:pt>
                      <c:pt idx="16424">
                        <c:v>4.6187499999999462</c:v>
                      </c:pt>
                      <c:pt idx="16425">
                        <c:v>4.6189930555541112</c:v>
                      </c:pt>
                      <c:pt idx="16426">
                        <c:v>4.6192361111082763</c:v>
                      </c:pt>
                      <c:pt idx="16427">
                        <c:v>4.6194791666624413</c:v>
                      </c:pt>
                      <c:pt idx="16428">
                        <c:v>4.6197222222238823</c:v>
                      </c:pt>
                      <c:pt idx="16429">
                        <c:v>4.6199652777780473</c:v>
                      </c:pt>
                      <c:pt idx="16430">
                        <c:v>4.6202083333322124</c:v>
                      </c:pt>
                      <c:pt idx="16431">
                        <c:v>4.6204513888863774</c:v>
                      </c:pt>
                      <c:pt idx="16432">
                        <c:v>4.6206944444405424</c:v>
                      </c:pt>
                      <c:pt idx="16433">
                        <c:v>4.6209375000019834</c:v>
                      </c:pt>
                      <c:pt idx="16434">
                        <c:v>4.6211805555561485</c:v>
                      </c:pt>
                      <c:pt idx="16435">
                        <c:v>4.6214236111103135</c:v>
                      </c:pt>
                      <c:pt idx="16436">
                        <c:v>4.6216666666644786</c:v>
                      </c:pt>
                      <c:pt idx="16437">
                        <c:v>4.6219097222186436</c:v>
                      </c:pt>
                      <c:pt idx="16438">
                        <c:v>4.6221527777728086</c:v>
                      </c:pt>
                      <c:pt idx="16439">
                        <c:v>4.6223958333342496</c:v>
                      </c:pt>
                      <c:pt idx="16440">
                        <c:v>4.6226388888884147</c:v>
                      </c:pt>
                      <c:pt idx="16441">
                        <c:v>4.6228819444425797</c:v>
                      </c:pt>
                      <c:pt idx="16442">
                        <c:v>4.6231249999967448</c:v>
                      </c:pt>
                      <c:pt idx="16443">
                        <c:v>4.6233680555509098</c:v>
                      </c:pt>
                      <c:pt idx="16444">
                        <c:v>4.6236111111123508</c:v>
                      </c:pt>
                      <c:pt idx="16445">
                        <c:v>4.6238541666665158</c:v>
                      </c:pt>
                      <c:pt idx="16446">
                        <c:v>4.6240972222206809</c:v>
                      </c:pt>
                      <c:pt idx="16447">
                        <c:v>4.6243402777748459</c:v>
                      </c:pt>
                      <c:pt idx="16448">
                        <c:v>4.6245833333290109</c:v>
                      </c:pt>
                      <c:pt idx="16449">
                        <c:v>4.6248263888904519</c:v>
                      </c:pt>
                      <c:pt idx="16450">
                        <c:v>4.625069444444617</c:v>
                      </c:pt>
                      <c:pt idx="16451">
                        <c:v>4.625312499998782</c:v>
                      </c:pt>
                      <c:pt idx="16452">
                        <c:v>4.6255555555529471</c:v>
                      </c:pt>
                      <c:pt idx="16453">
                        <c:v>4.6257986111071121</c:v>
                      </c:pt>
                      <c:pt idx="16454">
                        <c:v>4.6260416666685531</c:v>
                      </c:pt>
                      <c:pt idx="16455">
                        <c:v>4.6262847222227181</c:v>
                      </c:pt>
                      <c:pt idx="16456">
                        <c:v>4.6265277777768832</c:v>
                      </c:pt>
                      <c:pt idx="16457">
                        <c:v>4.6267708333310482</c:v>
                      </c:pt>
                      <c:pt idx="16458">
                        <c:v>4.6270138888852133</c:v>
                      </c:pt>
                      <c:pt idx="16459">
                        <c:v>4.6272569444393783</c:v>
                      </c:pt>
                      <c:pt idx="16460">
                        <c:v>4.6275000000008193</c:v>
                      </c:pt>
                      <c:pt idx="16461">
                        <c:v>4.6277430555549843</c:v>
                      </c:pt>
                      <c:pt idx="16462">
                        <c:v>4.6279861111091494</c:v>
                      </c:pt>
                      <c:pt idx="16463">
                        <c:v>4.6282291666633144</c:v>
                      </c:pt>
                      <c:pt idx="16464">
                        <c:v>4.6284722222174794</c:v>
                      </c:pt>
                      <c:pt idx="16465">
                        <c:v>4.6287268518484241</c:v>
                      </c:pt>
                      <c:pt idx="16466">
                        <c:v>4.6289699074025892</c:v>
                      </c:pt>
                      <c:pt idx="16467">
                        <c:v>4.6292129629640302</c:v>
                      </c:pt>
                      <c:pt idx="16468">
                        <c:v>4.6294560185181952</c:v>
                      </c:pt>
                      <c:pt idx="16469">
                        <c:v>4.6296990740723603</c:v>
                      </c:pt>
                      <c:pt idx="16470">
                        <c:v>4.6299421296265253</c:v>
                      </c:pt>
                      <c:pt idx="16471">
                        <c:v>4.6301851851806903</c:v>
                      </c:pt>
                      <c:pt idx="16472">
                        <c:v>4.6304282407421313</c:v>
                      </c:pt>
                      <c:pt idx="16473">
                        <c:v>4.6306712962962964</c:v>
                      </c:pt>
                      <c:pt idx="16474">
                        <c:v>4.6309143518504614</c:v>
                      </c:pt>
                      <c:pt idx="16475">
                        <c:v>4.6311574074046264</c:v>
                      </c:pt>
                      <c:pt idx="16476">
                        <c:v>4.6314004629587915</c:v>
                      </c:pt>
                      <c:pt idx="16477">
                        <c:v>4.6316435185202325</c:v>
                      </c:pt>
                      <c:pt idx="16478">
                        <c:v>4.6318865740743975</c:v>
                      </c:pt>
                      <c:pt idx="16479">
                        <c:v>4.6321296296285626</c:v>
                      </c:pt>
                      <c:pt idx="16480">
                        <c:v>4.6323726851827276</c:v>
                      </c:pt>
                      <c:pt idx="16481">
                        <c:v>4.6326157407368926</c:v>
                      </c:pt>
                      <c:pt idx="16482">
                        <c:v>4.6328587962983336</c:v>
                      </c:pt>
                      <c:pt idx="16483">
                        <c:v>4.6331018518524987</c:v>
                      </c:pt>
                      <c:pt idx="16484">
                        <c:v>4.6333449074066637</c:v>
                      </c:pt>
                      <c:pt idx="16485">
                        <c:v>4.6335879629608288</c:v>
                      </c:pt>
                      <c:pt idx="16486">
                        <c:v>4.6338310185149938</c:v>
                      </c:pt>
                      <c:pt idx="16487">
                        <c:v>4.6340740740691588</c:v>
                      </c:pt>
                      <c:pt idx="16488">
                        <c:v>4.6343171296305998</c:v>
                      </c:pt>
                      <c:pt idx="16489">
                        <c:v>4.6345601851847649</c:v>
                      </c:pt>
                      <c:pt idx="16490">
                        <c:v>4.6348032407389299</c:v>
                      </c:pt>
                      <c:pt idx="16491">
                        <c:v>4.6350462962930949</c:v>
                      </c:pt>
                      <c:pt idx="16492">
                        <c:v>4.63528935184726</c:v>
                      </c:pt>
                      <c:pt idx="16493">
                        <c:v>4.635532407408701</c:v>
                      </c:pt>
                      <c:pt idx="16494">
                        <c:v>4.635775462962866</c:v>
                      </c:pt>
                      <c:pt idx="16495">
                        <c:v>4.6360185185170311</c:v>
                      </c:pt>
                      <c:pt idx="16496">
                        <c:v>4.6362615740711961</c:v>
                      </c:pt>
                      <c:pt idx="16497">
                        <c:v>4.6365046296253611</c:v>
                      </c:pt>
                      <c:pt idx="16498">
                        <c:v>4.6367476851868021</c:v>
                      </c:pt>
                      <c:pt idx="16499">
                        <c:v>4.6369907407409672</c:v>
                      </c:pt>
                      <c:pt idx="16500">
                        <c:v>4.6372337962951322</c:v>
                      </c:pt>
                      <c:pt idx="16501">
                        <c:v>4.6374768518492973</c:v>
                      </c:pt>
                      <c:pt idx="16502">
                        <c:v>4.6377199074034623</c:v>
                      </c:pt>
                      <c:pt idx="16503">
                        <c:v>4.6379629629649033</c:v>
                      </c:pt>
                      <c:pt idx="16504">
                        <c:v>4.6382060185190683</c:v>
                      </c:pt>
                      <c:pt idx="16505">
                        <c:v>4.6384490740732334</c:v>
                      </c:pt>
                      <c:pt idx="16506">
                        <c:v>4.6386921296273984</c:v>
                      </c:pt>
                      <c:pt idx="16507">
                        <c:v>4.6389351851815634</c:v>
                      </c:pt>
                      <c:pt idx="16508">
                        <c:v>4.6391782407357285</c:v>
                      </c:pt>
                      <c:pt idx="16509">
                        <c:v>4.6394212962971695</c:v>
                      </c:pt>
                      <c:pt idx="16510">
                        <c:v>4.6396643518513345</c:v>
                      </c:pt>
                      <c:pt idx="16511">
                        <c:v>4.6399074074054996</c:v>
                      </c:pt>
                      <c:pt idx="16512">
                        <c:v>4.6401504629596646</c:v>
                      </c:pt>
                      <c:pt idx="16513">
                        <c:v>4.6404050925906093</c:v>
                      </c:pt>
                      <c:pt idx="16514">
                        <c:v>4.6406481481447743</c:v>
                      </c:pt>
                      <c:pt idx="16515">
                        <c:v>4.6408912036989394</c:v>
                      </c:pt>
                      <c:pt idx="16516">
                        <c:v>4.6411342592603804</c:v>
                      </c:pt>
                      <c:pt idx="16517">
                        <c:v>4.6413773148145454</c:v>
                      </c:pt>
                      <c:pt idx="16518">
                        <c:v>4.6416203703687104</c:v>
                      </c:pt>
                      <c:pt idx="16519">
                        <c:v>4.6418634259228755</c:v>
                      </c:pt>
                      <c:pt idx="16520">
                        <c:v>4.6421064814770405</c:v>
                      </c:pt>
                      <c:pt idx="16521">
                        <c:v>4.6423495370384815</c:v>
                      </c:pt>
                      <c:pt idx="16522">
                        <c:v>4.6425925925926466</c:v>
                      </c:pt>
                      <c:pt idx="16523">
                        <c:v>4.6428356481468116</c:v>
                      </c:pt>
                      <c:pt idx="16524">
                        <c:v>4.6430787037009766</c:v>
                      </c:pt>
                      <c:pt idx="16525">
                        <c:v>4.6433217592551417</c:v>
                      </c:pt>
                      <c:pt idx="16526">
                        <c:v>4.6435648148165827</c:v>
                      </c:pt>
                      <c:pt idx="16527">
                        <c:v>4.6438078703707477</c:v>
                      </c:pt>
                      <c:pt idx="16528">
                        <c:v>4.6440509259249128</c:v>
                      </c:pt>
                      <c:pt idx="16529">
                        <c:v>4.6442939814790778</c:v>
                      </c:pt>
                      <c:pt idx="16530">
                        <c:v>4.6445370370332428</c:v>
                      </c:pt>
                      <c:pt idx="16531">
                        <c:v>4.6447800925946838</c:v>
                      </c:pt>
                      <c:pt idx="16532">
                        <c:v>4.6450231481488489</c:v>
                      </c:pt>
                      <c:pt idx="16533">
                        <c:v>4.6452662037030139</c:v>
                      </c:pt>
                      <c:pt idx="16534">
                        <c:v>4.6455092592571789</c:v>
                      </c:pt>
                      <c:pt idx="16535">
                        <c:v>4.645752314811344</c:v>
                      </c:pt>
                      <c:pt idx="16536">
                        <c:v>4.645995370365509</c:v>
                      </c:pt>
                      <c:pt idx="16537">
                        <c:v>4.64623842592695</c:v>
                      </c:pt>
                      <c:pt idx="16538">
                        <c:v>4.6464814814811151</c:v>
                      </c:pt>
                      <c:pt idx="16539">
                        <c:v>4.6467245370352801</c:v>
                      </c:pt>
                      <c:pt idx="16540">
                        <c:v>4.6469675925894451</c:v>
                      </c:pt>
                      <c:pt idx="16541">
                        <c:v>4.6472106481436102</c:v>
                      </c:pt>
                      <c:pt idx="16542">
                        <c:v>4.6474537037050512</c:v>
                      </c:pt>
                      <c:pt idx="16543">
                        <c:v>4.6476967592592162</c:v>
                      </c:pt>
                      <c:pt idx="16544">
                        <c:v>4.6479398148133813</c:v>
                      </c:pt>
                      <c:pt idx="16545">
                        <c:v>4.6481828703675463</c:v>
                      </c:pt>
                      <c:pt idx="16546">
                        <c:v>4.6484259259217113</c:v>
                      </c:pt>
                      <c:pt idx="16547">
                        <c:v>4.6486689814831523</c:v>
                      </c:pt>
                      <c:pt idx="16548">
                        <c:v>4.6489120370373174</c:v>
                      </c:pt>
                      <c:pt idx="16549">
                        <c:v>4.6491550925914824</c:v>
                      </c:pt>
                      <c:pt idx="16550">
                        <c:v>4.6493981481456474</c:v>
                      </c:pt>
                      <c:pt idx="16551">
                        <c:v>4.6496412036998125</c:v>
                      </c:pt>
                      <c:pt idx="16552">
                        <c:v>4.6498842592612535</c:v>
                      </c:pt>
                      <c:pt idx="16553">
                        <c:v>4.6501273148154185</c:v>
                      </c:pt>
                      <c:pt idx="16554">
                        <c:v>4.6503703703695836</c:v>
                      </c:pt>
                      <c:pt idx="16555">
                        <c:v>4.6506134259237486</c:v>
                      </c:pt>
                      <c:pt idx="16556">
                        <c:v>4.6508564814779136</c:v>
                      </c:pt>
                      <c:pt idx="16557">
                        <c:v>4.6510995370320787</c:v>
                      </c:pt>
                      <c:pt idx="16558">
                        <c:v>4.6513425925935197</c:v>
                      </c:pt>
                      <c:pt idx="16559">
                        <c:v>4.6515856481476847</c:v>
                      </c:pt>
                      <c:pt idx="16560">
                        <c:v>4.6518287037018498</c:v>
                      </c:pt>
                      <c:pt idx="16561">
                        <c:v>4.6520833333327944</c:v>
                      </c:pt>
                      <c:pt idx="16562">
                        <c:v>4.6523263888869595</c:v>
                      </c:pt>
                      <c:pt idx="16563">
                        <c:v>4.6525694444411245</c:v>
                      </c:pt>
                      <c:pt idx="16564">
                        <c:v>4.6528124999952896</c:v>
                      </c:pt>
                      <c:pt idx="16565">
                        <c:v>4.6530555555567306</c:v>
                      </c:pt>
                      <c:pt idx="16566">
                        <c:v>4.6532986111108956</c:v>
                      </c:pt>
                      <c:pt idx="16567">
                        <c:v>4.6535416666650606</c:v>
                      </c:pt>
                      <c:pt idx="16568">
                        <c:v>4.6537847222192257</c:v>
                      </c:pt>
                      <c:pt idx="16569">
                        <c:v>4.6540277777733907</c:v>
                      </c:pt>
                      <c:pt idx="16570">
                        <c:v>4.6542708333348317</c:v>
                      </c:pt>
                      <c:pt idx="16571">
                        <c:v>4.6545138888889968</c:v>
                      </c:pt>
                      <c:pt idx="16572">
                        <c:v>4.6547569444431618</c:v>
                      </c:pt>
                      <c:pt idx="16573">
                        <c:v>4.6549999999973268</c:v>
                      </c:pt>
                      <c:pt idx="16574">
                        <c:v>4.6552430555514919</c:v>
                      </c:pt>
                      <c:pt idx="16575">
                        <c:v>4.6554861111129329</c:v>
                      </c:pt>
                      <c:pt idx="16576">
                        <c:v>4.6557291666670979</c:v>
                      </c:pt>
                      <c:pt idx="16577">
                        <c:v>4.6559722222212629</c:v>
                      </c:pt>
                      <c:pt idx="16578">
                        <c:v>4.656215277775428</c:v>
                      </c:pt>
                      <c:pt idx="16579">
                        <c:v>4.656458333329593</c:v>
                      </c:pt>
                      <c:pt idx="16580">
                        <c:v>4.6567013888837581</c:v>
                      </c:pt>
                      <c:pt idx="16581">
                        <c:v>4.6569444444451991</c:v>
                      </c:pt>
                      <c:pt idx="16582">
                        <c:v>4.6571874999993641</c:v>
                      </c:pt>
                      <c:pt idx="16583">
                        <c:v>4.6574305555535291</c:v>
                      </c:pt>
                      <c:pt idx="16584">
                        <c:v>4.6576736111076942</c:v>
                      </c:pt>
                      <c:pt idx="16585">
                        <c:v>4.6579166666618592</c:v>
                      </c:pt>
                      <c:pt idx="16586">
                        <c:v>4.6581597222233002</c:v>
                      </c:pt>
                      <c:pt idx="16587">
                        <c:v>4.6584027777774653</c:v>
                      </c:pt>
                      <c:pt idx="16588">
                        <c:v>4.6586458333316303</c:v>
                      </c:pt>
                      <c:pt idx="16589">
                        <c:v>4.6588888888857953</c:v>
                      </c:pt>
                      <c:pt idx="16590">
                        <c:v>4.6591319444399604</c:v>
                      </c:pt>
                      <c:pt idx="16591">
                        <c:v>4.6593750000014014</c:v>
                      </c:pt>
                      <c:pt idx="16592">
                        <c:v>4.6596180555555664</c:v>
                      </c:pt>
                      <c:pt idx="16593">
                        <c:v>4.6598611111097314</c:v>
                      </c:pt>
                      <c:pt idx="16594">
                        <c:v>4.6601041666638965</c:v>
                      </c:pt>
                      <c:pt idx="16595">
                        <c:v>4.6603472222180615</c:v>
                      </c:pt>
                      <c:pt idx="16596">
                        <c:v>4.6605902777795025</c:v>
                      </c:pt>
                      <c:pt idx="16597">
                        <c:v>4.6608333333336676</c:v>
                      </c:pt>
                      <c:pt idx="16598">
                        <c:v>4.6610763888878326</c:v>
                      </c:pt>
                      <c:pt idx="16599">
                        <c:v>4.6613194444419976</c:v>
                      </c:pt>
                      <c:pt idx="16600">
                        <c:v>4.6615624999961627</c:v>
                      </c:pt>
                      <c:pt idx="16601">
                        <c:v>4.6618055555576037</c:v>
                      </c:pt>
                      <c:pt idx="16602">
                        <c:v>4.6620486111117687</c:v>
                      </c:pt>
                      <c:pt idx="16603">
                        <c:v>4.6622916666659338</c:v>
                      </c:pt>
                      <c:pt idx="16604">
                        <c:v>4.6625347222200988</c:v>
                      </c:pt>
                      <c:pt idx="16605">
                        <c:v>4.6627777777742638</c:v>
                      </c:pt>
                      <c:pt idx="16606">
                        <c:v>4.6630208333284289</c:v>
                      </c:pt>
                      <c:pt idx="16607">
                        <c:v>4.6632638888898699</c:v>
                      </c:pt>
                      <c:pt idx="16608">
                        <c:v>4.6635069444440349</c:v>
                      </c:pt>
                      <c:pt idx="16609">
                        <c:v>4.6637615740749796</c:v>
                      </c:pt>
                      <c:pt idx="16610">
                        <c:v>4.6640046296291446</c:v>
                      </c:pt>
                      <c:pt idx="16611">
                        <c:v>4.6642476851833097</c:v>
                      </c:pt>
                      <c:pt idx="16612">
                        <c:v>4.6644907407374747</c:v>
                      </c:pt>
                      <c:pt idx="16613">
                        <c:v>4.6647337962916398</c:v>
                      </c:pt>
                      <c:pt idx="16614">
                        <c:v>4.6649768518530808</c:v>
                      </c:pt>
                      <c:pt idx="16615">
                        <c:v>4.6652199074072458</c:v>
                      </c:pt>
                      <c:pt idx="16616">
                        <c:v>4.6654629629614108</c:v>
                      </c:pt>
                      <c:pt idx="16617">
                        <c:v>4.6657060185155759</c:v>
                      </c:pt>
                      <c:pt idx="16618">
                        <c:v>4.6659490740697409</c:v>
                      </c:pt>
                      <c:pt idx="16619">
                        <c:v>4.6661921296311819</c:v>
                      </c:pt>
                      <c:pt idx="16620">
                        <c:v>4.6664351851853469</c:v>
                      </c:pt>
                      <c:pt idx="16621">
                        <c:v>4.666678240739512</c:v>
                      </c:pt>
                      <c:pt idx="16622">
                        <c:v>4.666921296293677</c:v>
                      </c:pt>
                      <c:pt idx="16623">
                        <c:v>4.6671643518478421</c:v>
                      </c:pt>
                      <c:pt idx="16624">
                        <c:v>4.6674074074092831</c:v>
                      </c:pt>
                      <c:pt idx="16625">
                        <c:v>4.6676504629634481</c:v>
                      </c:pt>
                      <c:pt idx="16626">
                        <c:v>4.6678935185176131</c:v>
                      </c:pt>
                      <c:pt idx="16627">
                        <c:v>4.6681365740717782</c:v>
                      </c:pt>
                      <c:pt idx="16628">
                        <c:v>4.6683796296259432</c:v>
                      </c:pt>
                      <c:pt idx="16629">
                        <c:v>4.6686226851801083</c:v>
                      </c:pt>
                      <c:pt idx="16630">
                        <c:v>4.6688657407415493</c:v>
                      </c:pt>
                      <c:pt idx="16631">
                        <c:v>4.6691087962957143</c:v>
                      </c:pt>
                      <c:pt idx="16632">
                        <c:v>4.6693518518498793</c:v>
                      </c:pt>
                      <c:pt idx="16633">
                        <c:v>4.6695949074040444</c:v>
                      </c:pt>
                      <c:pt idx="16634">
                        <c:v>4.6698379629582094</c:v>
                      </c:pt>
                      <c:pt idx="16635">
                        <c:v>4.6700810185196504</c:v>
                      </c:pt>
                      <c:pt idx="16636">
                        <c:v>4.6703240740738154</c:v>
                      </c:pt>
                      <c:pt idx="16637">
                        <c:v>4.6705671296279805</c:v>
                      </c:pt>
                      <c:pt idx="16638">
                        <c:v>4.6708101851821455</c:v>
                      </c:pt>
                      <c:pt idx="16639">
                        <c:v>4.6710532407363106</c:v>
                      </c:pt>
                      <c:pt idx="16640">
                        <c:v>4.6712962962977516</c:v>
                      </c:pt>
                      <c:pt idx="16641">
                        <c:v>4.6715393518519166</c:v>
                      </c:pt>
                      <c:pt idx="16642">
                        <c:v>4.6717824074060816</c:v>
                      </c:pt>
                      <c:pt idx="16643">
                        <c:v>4.6720254629602467</c:v>
                      </c:pt>
                      <c:pt idx="16644">
                        <c:v>4.6722685185144117</c:v>
                      </c:pt>
                      <c:pt idx="16645">
                        <c:v>4.6725115740758527</c:v>
                      </c:pt>
                      <c:pt idx="16646">
                        <c:v>4.6727546296300178</c:v>
                      </c:pt>
                      <c:pt idx="16647">
                        <c:v>4.6729976851841828</c:v>
                      </c:pt>
                      <c:pt idx="16648">
                        <c:v>4.6732407407383478</c:v>
                      </c:pt>
                      <c:pt idx="16649">
                        <c:v>4.6734837962925129</c:v>
                      </c:pt>
                      <c:pt idx="16650">
                        <c:v>4.6737268518539539</c:v>
                      </c:pt>
                      <c:pt idx="16651">
                        <c:v>4.6739699074081189</c:v>
                      </c:pt>
                      <c:pt idx="16652">
                        <c:v>4.6742129629622839</c:v>
                      </c:pt>
                      <c:pt idx="16653">
                        <c:v>4.674456018516449</c:v>
                      </c:pt>
                      <c:pt idx="16654">
                        <c:v>4.674699074070614</c:v>
                      </c:pt>
                      <c:pt idx="16655">
                        <c:v>4.6749421296247791</c:v>
                      </c:pt>
                      <c:pt idx="16656">
                        <c:v>4.6751851851862201</c:v>
                      </c:pt>
                      <c:pt idx="16657">
                        <c:v>4.6754398148098888</c:v>
                      </c:pt>
                      <c:pt idx="16658">
                        <c:v>4.6756828703713298</c:v>
                      </c:pt>
                      <c:pt idx="16659">
                        <c:v>4.6759259259254948</c:v>
                      </c:pt>
                      <c:pt idx="16660">
                        <c:v>4.6761689814796599</c:v>
                      </c:pt>
                      <c:pt idx="16661">
                        <c:v>4.6764120370338249</c:v>
                      </c:pt>
                      <c:pt idx="16662">
                        <c:v>4.6766550925879899</c:v>
                      </c:pt>
                      <c:pt idx="16663">
                        <c:v>4.6768981481494309</c:v>
                      </c:pt>
                      <c:pt idx="16664">
                        <c:v>4.677141203703596</c:v>
                      </c:pt>
                      <c:pt idx="16665">
                        <c:v>4.677384259257761</c:v>
                      </c:pt>
                      <c:pt idx="16666">
                        <c:v>4.6776273148119261</c:v>
                      </c:pt>
                      <c:pt idx="16667">
                        <c:v>4.6778703703660911</c:v>
                      </c:pt>
                      <c:pt idx="16668">
                        <c:v>4.6781134259275321</c:v>
                      </c:pt>
                      <c:pt idx="16669">
                        <c:v>4.6783564814816971</c:v>
                      </c:pt>
                      <c:pt idx="16670">
                        <c:v>4.6785995370358622</c:v>
                      </c:pt>
                      <c:pt idx="16671">
                        <c:v>4.6788425925900272</c:v>
                      </c:pt>
                      <c:pt idx="16672">
                        <c:v>4.6790856481441923</c:v>
                      </c:pt>
                      <c:pt idx="16673">
                        <c:v>4.6793287037056333</c:v>
                      </c:pt>
                      <c:pt idx="16674">
                        <c:v>4.6795717592597983</c:v>
                      </c:pt>
                      <c:pt idx="16675">
                        <c:v>4.6798148148139633</c:v>
                      </c:pt>
                      <c:pt idx="16676">
                        <c:v>4.6800578703681284</c:v>
                      </c:pt>
                      <c:pt idx="16677">
                        <c:v>4.6803009259222934</c:v>
                      </c:pt>
                      <c:pt idx="16678">
                        <c:v>4.6805439814764584</c:v>
                      </c:pt>
                      <c:pt idx="16679">
                        <c:v>4.6807870370378994</c:v>
                      </c:pt>
                      <c:pt idx="16680">
                        <c:v>4.6810300925920645</c:v>
                      </c:pt>
                      <c:pt idx="16681">
                        <c:v>4.6812731481462295</c:v>
                      </c:pt>
                      <c:pt idx="16682">
                        <c:v>4.6815162037003946</c:v>
                      </c:pt>
                      <c:pt idx="16683">
                        <c:v>4.6817592592545596</c:v>
                      </c:pt>
                      <c:pt idx="16684">
                        <c:v>4.6820023148160006</c:v>
                      </c:pt>
                      <c:pt idx="16685">
                        <c:v>4.6822453703701656</c:v>
                      </c:pt>
                      <c:pt idx="16686">
                        <c:v>4.6824884259243307</c:v>
                      </c:pt>
                      <c:pt idx="16687">
                        <c:v>4.6827314814784957</c:v>
                      </c:pt>
                      <c:pt idx="16688">
                        <c:v>4.6829745370326608</c:v>
                      </c:pt>
                      <c:pt idx="16689">
                        <c:v>4.6832175925941018</c:v>
                      </c:pt>
                      <c:pt idx="16690">
                        <c:v>4.6834606481482668</c:v>
                      </c:pt>
                      <c:pt idx="16691">
                        <c:v>4.6837037037024318</c:v>
                      </c:pt>
                      <c:pt idx="16692">
                        <c:v>4.6839467592565969</c:v>
                      </c:pt>
                      <c:pt idx="16693">
                        <c:v>4.6841898148107619</c:v>
                      </c:pt>
                      <c:pt idx="16694">
                        <c:v>4.6844328703722029</c:v>
                      </c:pt>
                      <c:pt idx="16695">
                        <c:v>4.6846759259263679</c:v>
                      </c:pt>
                      <c:pt idx="16696">
                        <c:v>4.684918981480533</c:v>
                      </c:pt>
                      <c:pt idx="16697">
                        <c:v>4.685162037034698</c:v>
                      </c:pt>
                      <c:pt idx="16698">
                        <c:v>4.6854050925888631</c:v>
                      </c:pt>
                      <c:pt idx="16699">
                        <c:v>4.6856481481430281</c:v>
                      </c:pt>
                      <c:pt idx="16700">
                        <c:v>4.6858912037044691</c:v>
                      </c:pt>
                      <c:pt idx="16701">
                        <c:v>4.6861342592586341</c:v>
                      </c:pt>
                      <c:pt idx="16702">
                        <c:v>4.6863773148127992</c:v>
                      </c:pt>
                      <c:pt idx="16703">
                        <c:v>4.6866203703669642</c:v>
                      </c:pt>
                      <c:pt idx="16704">
                        <c:v>4.6868634259211293</c:v>
                      </c:pt>
                      <c:pt idx="16705">
                        <c:v>4.6871064814825703</c:v>
                      </c:pt>
                      <c:pt idx="16706">
                        <c:v>4.687361111106239</c:v>
                      </c:pt>
                      <c:pt idx="16707">
                        <c:v>4.68760416666768</c:v>
                      </c:pt>
                      <c:pt idx="16708">
                        <c:v>4.687847222221845</c:v>
                      </c:pt>
                      <c:pt idx="16709">
                        <c:v>4.6880902777760101</c:v>
                      </c:pt>
                      <c:pt idx="16710">
                        <c:v>4.6883333333301751</c:v>
                      </c:pt>
                      <c:pt idx="16711">
                        <c:v>4.6885763888843401</c:v>
                      </c:pt>
                      <c:pt idx="16712">
                        <c:v>4.6888194444457811</c:v>
                      </c:pt>
                      <c:pt idx="16713">
                        <c:v>4.6890624999999462</c:v>
                      </c:pt>
                      <c:pt idx="16714">
                        <c:v>4.6893055555541112</c:v>
                      </c:pt>
                      <c:pt idx="16715">
                        <c:v>4.6895486111082763</c:v>
                      </c:pt>
                      <c:pt idx="16716">
                        <c:v>4.6897916666624413</c:v>
                      </c:pt>
                      <c:pt idx="16717">
                        <c:v>4.6900347222238823</c:v>
                      </c:pt>
                      <c:pt idx="16718">
                        <c:v>4.6902777777780473</c:v>
                      </c:pt>
                      <c:pt idx="16719">
                        <c:v>4.6905208333322124</c:v>
                      </c:pt>
                      <c:pt idx="16720">
                        <c:v>4.6907638888863774</c:v>
                      </c:pt>
                      <c:pt idx="16721">
                        <c:v>4.6910069444405424</c:v>
                      </c:pt>
                      <c:pt idx="16722">
                        <c:v>4.6912500000019834</c:v>
                      </c:pt>
                      <c:pt idx="16723">
                        <c:v>4.6914930555561485</c:v>
                      </c:pt>
                      <c:pt idx="16724">
                        <c:v>4.6917361111103135</c:v>
                      </c:pt>
                      <c:pt idx="16725">
                        <c:v>4.6919791666644786</c:v>
                      </c:pt>
                      <c:pt idx="16726">
                        <c:v>4.6922222222186436</c:v>
                      </c:pt>
                      <c:pt idx="16727">
                        <c:v>4.6924652777728086</c:v>
                      </c:pt>
                      <c:pt idx="16728">
                        <c:v>4.6927083333342496</c:v>
                      </c:pt>
                      <c:pt idx="16729">
                        <c:v>4.6929513888884147</c:v>
                      </c:pt>
                      <c:pt idx="16730">
                        <c:v>4.6931944444425797</c:v>
                      </c:pt>
                      <c:pt idx="16731">
                        <c:v>4.6934374999967448</c:v>
                      </c:pt>
                      <c:pt idx="16732">
                        <c:v>4.6936805555509098</c:v>
                      </c:pt>
                      <c:pt idx="16733">
                        <c:v>4.6939236111123508</c:v>
                      </c:pt>
                      <c:pt idx="16734">
                        <c:v>4.6941666666665158</c:v>
                      </c:pt>
                      <c:pt idx="16735">
                        <c:v>4.6944097222206809</c:v>
                      </c:pt>
                      <c:pt idx="16736">
                        <c:v>4.6946527777748459</c:v>
                      </c:pt>
                      <c:pt idx="16737">
                        <c:v>4.6948958333290109</c:v>
                      </c:pt>
                      <c:pt idx="16738">
                        <c:v>4.6951388888904519</c:v>
                      </c:pt>
                      <c:pt idx="16739">
                        <c:v>4.695381944444617</c:v>
                      </c:pt>
                      <c:pt idx="16740">
                        <c:v>4.695624999998782</c:v>
                      </c:pt>
                      <c:pt idx="16741">
                        <c:v>4.6958680555529471</c:v>
                      </c:pt>
                      <c:pt idx="16742">
                        <c:v>4.6961111111071121</c:v>
                      </c:pt>
                      <c:pt idx="16743">
                        <c:v>4.6963541666685531</c:v>
                      </c:pt>
                      <c:pt idx="16744">
                        <c:v>4.6965972222227181</c:v>
                      </c:pt>
                      <c:pt idx="16745">
                        <c:v>4.6968402777768832</c:v>
                      </c:pt>
                      <c:pt idx="16746">
                        <c:v>4.6970833333310482</c:v>
                      </c:pt>
                      <c:pt idx="16747">
                        <c:v>4.6973263888852133</c:v>
                      </c:pt>
                      <c:pt idx="16748">
                        <c:v>4.6975694444393783</c:v>
                      </c:pt>
                      <c:pt idx="16749">
                        <c:v>4.6978125000008193</c:v>
                      </c:pt>
                      <c:pt idx="16750">
                        <c:v>4.6980555555549843</c:v>
                      </c:pt>
                      <c:pt idx="16751">
                        <c:v>4.6982986111091494</c:v>
                      </c:pt>
                      <c:pt idx="16752">
                        <c:v>4.6985416666633144</c:v>
                      </c:pt>
                      <c:pt idx="16753">
                        <c:v>4.6987847222174794</c:v>
                      </c:pt>
                      <c:pt idx="16754">
                        <c:v>4.6990393518484241</c:v>
                      </c:pt>
                      <c:pt idx="16755">
                        <c:v>4.6992824074025892</c:v>
                      </c:pt>
                      <c:pt idx="16756">
                        <c:v>4.6995254629640302</c:v>
                      </c:pt>
                      <c:pt idx="16757">
                        <c:v>4.6997685185181952</c:v>
                      </c:pt>
                      <c:pt idx="16758">
                        <c:v>4.7000115740723603</c:v>
                      </c:pt>
                      <c:pt idx="16759">
                        <c:v>4.7002546296265253</c:v>
                      </c:pt>
                      <c:pt idx="16760">
                        <c:v>4.7004976851806903</c:v>
                      </c:pt>
                      <c:pt idx="16761">
                        <c:v>4.7007407407421313</c:v>
                      </c:pt>
                      <c:pt idx="16762">
                        <c:v>4.7009837962962964</c:v>
                      </c:pt>
                      <c:pt idx="16763">
                        <c:v>4.7012268518504614</c:v>
                      </c:pt>
                      <c:pt idx="16764">
                        <c:v>4.7014699074046264</c:v>
                      </c:pt>
                      <c:pt idx="16765">
                        <c:v>4.7017129629587915</c:v>
                      </c:pt>
                      <c:pt idx="16766">
                        <c:v>4.7019560185202325</c:v>
                      </c:pt>
                      <c:pt idx="16767">
                        <c:v>4.7021990740743975</c:v>
                      </c:pt>
                      <c:pt idx="16768">
                        <c:v>4.7024421296285626</c:v>
                      </c:pt>
                      <c:pt idx="16769">
                        <c:v>4.7026851851827276</c:v>
                      </c:pt>
                      <c:pt idx="16770">
                        <c:v>4.7029282407368926</c:v>
                      </c:pt>
                      <c:pt idx="16771">
                        <c:v>4.7031712962983336</c:v>
                      </c:pt>
                      <c:pt idx="16772">
                        <c:v>4.7034143518524987</c:v>
                      </c:pt>
                      <c:pt idx="16773">
                        <c:v>4.7036574074066637</c:v>
                      </c:pt>
                      <c:pt idx="16774">
                        <c:v>4.7039004629608288</c:v>
                      </c:pt>
                      <c:pt idx="16775">
                        <c:v>4.7041435185149938</c:v>
                      </c:pt>
                      <c:pt idx="16776">
                        <c:v>4.7043865740691588</c:v>
                      </c:pt>
                      <c:pt idx="16777">
                        <c:v>4.7046296296305998</c:v>
                      </c:pt>
                      <c:pt idx="16778">
                        <c:v>4.7048726851847649</c:v>
                      </c:pt>
                      <c:pt idx="16779">
                        <c:v>4.7051157407389299</c:v>
                      </c:pt>
                      <c:pt idx="16780">
                        <c:v>4.7053587962930949</c:v>
                      </c:pt>
                      <c:pt idx="16781">
                        <c:v>4.70560185184726</c:v>
                      </c:pt>
                      <c:pt idx="16782">
                        <c:v>4.705844907408701</c:v>
                      </c:pt>
                      <c:pt idx="16783">
                        <c:v>4.706087962962866</c:v>
                      </c:pt>
                      <c:pt idx="16784">
                        <c:v>4.7063310185170311</c:v>
                      </c:pt>
                      <c:pt idx="16785">
                        <c:v>4.7065740740711961</c:v>
                      </c:pt>
                      <c:pt idx="16786">
                        <c:v>4.7068171296253611</c:v>
                      </c:pt>
                      <c:pt idx="16787">
                        <c:v>4.7070601851868021</c:v>
                      </c:pt>
                      <c:pt idx="16788">
                        <c:v>4.7073032407409672</c:v>
                      </c:pt>
                      <c:pt idx="16789">
                        <c:v>4.7075462962951322</c:v>
                      </c:pt>
                      <c:pt idx="16790">
                        <c:v>4.7077893518492973</c:v>
                      </c:pt>
                      <c:pt idx="16791">
                        <c:v>4.7080324074034623</c:v>
                      </c:pt>
                      <c:pt idx="16792">
                        <c:v>4.7082754629649033</c:v>
                      </c:pt>
                      <c:pt idx="16793">
                        <c:v>4.7085185185190683</c:v>
                      </c:pt>
                      <c:pt idx="16794">
                        <c:v>4.7087615740732334</c:v>
                      </c:pt>
                      <c:pt idx="16795">
                        <c:v>4.7090046296273984</c:v>
                      </c:pt>
                      <c:pt idx="16796">
                        <c:v>4.7092476851815634</c:v>
                      </c:pt>
                      <c:pt idx="16797">
                        <c:v>4.7094907407357285</c:v>
                      </c:pt>
                      <c:pt idx="16798">
                        <c:v>4.7097337962971695</c:v>
                      </c:pt>
                      <c:pt idx="16799">
                        <c:v>4.7099768518513345</c:v>
                      </c:pt>
                      <c:pt idx="16800">
                        <c:v>4.7102199074054996</c:v>
                      </c:pt>
                      <c:pt idx="16801">
                        <c:v>4.7104629629596646</c:v>
                      </c:pt>
                      <c:pt idx="16802">
                        <c:v>4.7107175925906093</c:v>
                      </c:pt>
                      <c:pt idx="16803">
                        <c:v>4.7109606481447743</c:v>
                      </c:pt>
                      <c:pt idx="16804">
                        <c:v>4.7112037036989394</c:v>
                      </c:pt>
                      <c:pt idx="16805">
                        <c:v>4.7114467592603804</c:v>
                      </c:pt>
                      <c:pt idx="16806">
                        <c:v>4.7116898148145454</c:v>
                      </c:pt>
                      <c:pt idx="16807">
                        <c:v>4.7119328703687104</c:v>
                      </c:pt>
                      <c:pt idx="16808">
                        <c:v>4.7121759259228755</c:v>
                      </c:pt>
                      <c:pt idx="16809">
                        <c:v>4.7124189814770405</c:v>
                      </c:pt>
                      <c:pt idx="16810">
                        <c:v>4.7126620370384815</c:v>
                      </c:pt>
                      <c:pt idx="16811">
                        <c:v>4.7129050925926466</c:v>
                      </c:pt>
                      <c:pt idx="16812">
                        <c:v>4.7131481481468116</c:v>
                      </c:pt>
                      <c:pt idx="16813">
                        <c:v>4.7133912037009766</c:v>
                      </c:pt>
                      <c:pt idx="16814">
                        <c:v>4.7136342592551417</c:v>
                      </c:pt>
                      <c:pt idx="16815">
                        <c:v>4.7138773148165827</c:v>
                      </c:pt>
                      <c:pt idx="16816">
                        <c:v>4.7141203703707477</c:v>
                      </c:pt>
                      <c:pt idx="16817">
                        <c:v>4.7143634259249128</c:v>
                      </c:pt>
                      <c:pt idx="16818">
                        <c:v>4.7146064814790778</c:v>
                      </c:pt>
                      <c:pt idx="16819">
                        <c:v>4.7148495370332428</c:v>
                      </c:pt>
                      <c:pt idx="16820">
                        <c:v>4.7150925925946838</c:v>
                      </c:pt>
                      <c:pt idx="16821">
                        <c:v>4.7153356481488489</c:v>
                      </c:pt>
                      <c:pt idx="16822">
                        <c:v>4.7155787037030139</c:v>
                      </c:pt>
                      <c:pt idx="16823">
                        <c:v>4.7158217592571789</c:v>
                      </c:pt>
                      <c:pt idx="16824">
                        <c:v>4.716064814811344</c:v>
                      </c:pt>
                      <c:pt idx="16825">
                        <c:v>4.716307870365509</c:v>
                      </c:pt>
                      <c:pt idx="16826">
                        <c:v>4.71655092592695</c:v>
                      </c:pt>
                      <c:pt idx="16827">
                        <c:v>4.7167939814811151</c:v>
                      </c:pt>
                      <c:pt idx="16828">
                        <c:v>4.7170370370352801</c:v>
                      </c:pt>
                      <c:pt idx="16829">
                        <c:v>4.7172800925894451</c:v>
                      </c:pt>
                      <c:pt idx="16830">
                        <c:v>4.7175231481436102</c:v>
                      </c:pt>
                      <c:pt idx="16831">
                        <c:v>4.7177662037050512</c:v>
                      </c:pt>
                      <c:pt idx="16832">
                        <c:v>4.7180092592592162</c:v>
                      </c:pt>
                      <c:pt idx="16833">
                        <c:v>4.7182523148133813</c:v>
                      </c:pt>
                      <c:pt idx="16834">
                        <c:v>4.7184953703675463</c:v>
                      </c:pt>
                      <c:pt idx="16835">
                        <c:v>4.7187384259217113</c:v>
                      </c:pt>
                      <c:pt idx="16836">
                        <c:v>4.7189814814831523</c:v>
                      </c:pt>
                      <c:pt idx="16837">
                        <c:v>4.7192245370373174</c:v>
                      </c:pt>
                      <c:pt idx="16838">
                        <c:v>4.7194675925914824</c:v>
                      </c:pt>
                      <c:pt idx="16839">
                        <c:v>4.7197106481456474</c:v>
                      </c:pt>
                      <c:pt idx="16840">
                        <c:v>4.7199537036998125</c:v>
                      </c:pt>
                      <c:pt idx="16841">
                        <c:v>4.7201967592612535</c:v>
                      </c:pt>
                      <c:pt idx="16842">
                        <c:v>4.7204398148154185</c:v>
                      </c:pt>
                      <c:pt idx="16843">
                        <c:v>4.7206828703695836</c:v>
                      </c:pt>
                      <c:pt idx="16844">
                        <c:v>4.7209259259237486</c:v>
                      </c:pt>
                      <c:pt idx="16845">
                        <c:v>4.7211689814779136</c:v>
                      </c:pt>
                      <c:pt idx="16846">
                        <c:v>4.7214120370320787</c:v>
                      </c:pt>
                      <c:pt idx="16847">
                        <c:v>4.7216550925935197</c:v>
                      </c:pt>
                      <c:pt idx="16848">
                        <c:v>4.7218981481476847</c:v>
                      </c:pt>
                      <c:pt idx="16849">
                        <c:v>4.7221412037018498</c:v>
                      </c:pt>
                      <c:pt idx="16850">
                        <c:v>4.7223958333327944</c:v>
                      </c:pt>
                      <c:pt idx="16851">
                        <c:v>4.7226388888869595</c:v>
                      </c:pt>
                      <c:pt idx="16852">
                        <c:v>4.7228819444411245</c:v>
                      </c:pt>
                      <c:pt idx="16853">
                        <c:v>4.7231249999952896</c:v>
                      </c:pt>
                      <c:pt idx="16854">
                        <c:v>4.7233680555567306</c:v>
                      </c:pt>
                      <c:pt idx="16855">
                        <c:v>4.7236111111108956</c:v>
                      </c:pt>
                      <c:pt idx="16856">
                        <c:v>4.7238541666650606</c:v>
                      </c:pt>
                      <c:pt idx="16857">
                        <c:v>4.7240972222192257</c:v>
                      </c:pt>
                      <c:pt idx="16858">
                        <c:v>4.7243402777733907</c:v>
                      </c:pt>
                      <c:pt idx="16859">
                        <c:v>4.7245833333348317</c:v>
                      </c:pt>
                      <c:pt idx="16860">
                        <c:v>4.7248263888889968</c:v>
                      </c:pt>
                      <c:pt idx="16861">
                        <c:v>4.7250694444431618</c:v>
                      </c:pt>
                      <c:pt idx="16862">
                        <c:v>4.7253124999973268</c:v>
                      </c:pt>
                      <c:pt idx="16863">
                        <c:v>4.7255555555514919</c:v>
                      </c:pt>
                      <c:pt idx="16864">
                        <c:v>4.7257986111129329</c:v>
                      </c:pt>
                      <c:pt idx="16865">
                        <c:v>4.7260416666670979</c:v>
                      </c:pt>
                      <c:pt idx="16866">
                        <c:v>4.7262847222212629</c:v>
                      </c:pt>
                      <c:pt idx="16867">
                        <c:v>4.726527777775428</c:v>
                      </c:pt>
                      <c:pt idx="16868">
                        <c:v>4.726770833329593</c:v>
                      </c:pt>
                      <c:pt idx="16869">
                        <c:v>4.7270138888837581</c:v>
                      </c:pt>
                      <c:pt idx="16870">
                        <c:v>4.7272569444451991</c:v>
                      </c:pt>
                      <c:pt idx="16871">
                        <c:v>4.7274999999993641</c:v>
                      </c:pt>
                      <c:pt idx="16872">
                        <c:v>4.7277430555535291</c:v>
                      </c:pt>
                      <c:pt idx="16873">
                        <c:v>4.7279861111076942</c:v>
                      </c:pt>
                      <c:pt idx="16874">
                        <c:v>4.7282291666618592</c:v>
                      </c:pt>
                      <c:pt idx="16875">
                        <c:v>4.7284722222233002</c:v>
                      </c:pt>
                      <c:pt idx="16876">
                        <c:v>4.7287152777774653</c:v>
                      </c:pt>
                      <c:pt idx="16877">
                        <c:v>4.7289583333316303</c:v>
                      </c:pt>
                      <c:pt idx="16878">
                        <c:v>4.7292013888857953</c:v>
                      </c:pt>
                      <c:pt idx="16879">
                        <c:v>4.7294444444399604</c:v>
                      </c:pt>
                      <c:pt idx="16880">
                        <c:v>4.7296875000014014</c:v>
                      </c:pt>
                      <c:pt idx="16881">
                        <c:v>4.7299305555555664</c:v>
                      </c:pt>
                      <c:pt idx="16882">
                        <c:v>4.7301736111097314</c:v>
                      </c:pt>
                      <c:pt idx="16883">
                        <c:v>4.7304166666638965</c:v>
                      </c:pt>
                      <c:pt idx="16884">
                        <c:v>4.7306597222180615</c:v>
                      </c:pt>
                      <c:pt idx="16885">
                        <c:v>4.7309027777795025</c:v>
                      </c:pt>
                      <c:pt idx="16886">
                        <c:v>4.7311458333336676</c:v>
                      </c:pt>
                      <c:pt idx="16887">
                        <c:v>4.7313888888878326</c:v>
                      </c:pt>
                      <c:pt idx="16888">
                        <c:v>4.7316319444419976</c:v>
                      </c:pt>
                      <c:pt idx="16889">
                        <c:v>4.7318749999961627</c:v>
                      </c:pt>
                      <c:pt idx="16890">
                        <c:v>4.7321180555576037</c:v>
                      </c:pt>
                      <c:pt idx="16891">
                        <c:v>4.7323611111117687</c:v>
                      </c:pt>
                      <c:pt idx="16892">
                        <c:v>4.7326041666659338</c:v>
                      </c:pt>
                      <c:pt idx="16893">
                        <c:v>4.7328472222200988</c:v>
                      </c:pt>
                      <c:pt idx="16894">
                        <c:v>4.7330902777742638</c:v>
                      </c:pt>
                      <c:pt idx="16895">
                        <c:v>4.7333333333284289</c:v>
                      </c:pt>
                      <c:pt idx="16896">
                        <c:v>4.7335763888898699</c:v>
                      </c:pt>
                      <c:pt idx="16897">
                        <c:v>4.7338194444440349</c:v>
                      </c:pt>
                      <c:pt idx="16898">
                        <c:v>4.7340740740749796</c:v>
                      </c:pt>
                      <c:pt idx="16899">
                        <c:v>4.7343171296291446</c:v>
                      </c:pt>
                      <c:pt idx="16900">
                        <c:v>4.7345601851833097</c:v>
                      </c:pt>
                      <c:pt idx="16901">
                        <c:v>4.7348032407374747</c:v>
                      </c:pt>
                      <c:pt idx="16902">
                        <c:v>4.7350462962916398</c:v>
                      </c:pt>
                      <c:pt idx="16903">
                        <c:v>4.7352893518530808</c:v>
                      </c:pt>
                      <c:pt idx="16904">
                        <c:v>4.7355324074072458</c:v>
                      </c:pt>
                      <c:pt idx="16905">
                        <c:v>4.7357754629614108</c:v>
                      </c:pt>
                      <c:pt idx="16906">
                        <c:v>4.7360185185155759</c:v>
                      </c:pt>
                      <c:pt idx="16907">
                        <c:v>4.7362615740697409</c:v>
                      </c:pt>
                      <c:pt idx="16908">
                        <c:v>4.7365046296311819</c:v>
                      </c:pt>
                      <c:pt idx="16909">
                        <c:v>4.7367476851853469</c:v>
                      </c:pt>
                      <c:pt idx="16910">
                        <c:v>4.736990740739512</c:v>
                      </c:pt>
                      <c:pt idx="16911">
                        <c:v>4.737233796293677</c:v>
                      </c:pt>
                      <c:pt idx="16912">
                        <c:v>4.7374768518478421</c:v>
                      </c:pt>
                      <c:pt idx="16913">
                        <c:v>4.7377199074092831</c:v>
                      </c:pt>
                      <c:pt idx="16914">
                        <c:v>4.7379629629634481</c:v>
                      </c:pt>
                      <c:pt idx="16915">
                        <c:v>4.7382060185176131</c:v>
                      </c:pt>
                      <c:pt idx="16916">
                        <c:v>4.7384490740717782</c:v>
                      </c:pt>
                      <c:pt idx="16917">
                        <c:v>4.7386921296259432</c:v>
                      </c:pt>
                      <c:pt idx="16918">
                        <c:v>4.7389351851801083</c:v>
                      </c:pt>
                      <c:pt idx="16919">
                        <c:v>4.7391782407415493</c:v>
                      </c:pt>
                      <c:pt idx="16920">
                        <c:v>4.7394212962957143</c:v>
                      </c:pt>
                      <c:pt idx="16921">
                        <c:v>4.7396643518498793</c:v>
                      </c:pt>
                      <c:pt idx="16922">
                        <c:v>4.7399074074040444</c:v>
                      </c:pt>
                      <c:pt idx="16923">
                        <c:v>4.7401504629582094</c:v>
                      </c:pt>
                      <c:pt idx="16924">
                        <c:v>4.7403935185196504</c:v>
                      </c:pt>
                      <c:pt idx="16925">
                        <c:v>4.7406365740738154</c:v>
                      </c:pt>
                      <c:pt idx="16926">
                        <c:v>4.7408796296279805</c:v>
                      </c:pt>
                      <c:pt idx="16927">
                        <c:v>4.7411226851821455</c:v>
                      </c:pt>
                      <c:pt idx="16928">
                        <c:v>4.7413657407363106</c:v>
                      </c:pt>
                      <c:pt idx="16929">
                        <c:v>4.7416087962977516</c:v>
                      </c:pt>
                      <c:pt idx="16930">
                        <c:v>4.7418518518519166</c:v>
                      </c:pt>
                      <c:pt idx="16931">
                        <c:v>4.7420949074060816</c:v>
                      </c:pt>
                      <c:pt idx="16932">
                        <c:v>4.7423379629602467</c:v>
                      </c:pt>
                      <c:pt idx="16933">
                        <c:v>4.7425810185144117</c:v>
                      </c:pt>
                      <c:pt idx="16934">
                        <c:v>4.7428240740758527</c:v>
                      </c:pt>
                      <c:pt idx="16935">
                        <c:v>4.7430671296300178</c:v>
                      </c:pt>
                      <c:pt idx="16936">
                        <c:v>4.7433101851841828</c:v>
                      </c:pt>
                      <c:pt idx="16937">
                        <c:v>4.7435532407383478</c:v>
                      </c:pt>
                      <c:pt idx="16938">
                        <c:v>4.7437962962925129</c:v>
                      </c:pt>
                      <c:pt idx="16939">
                        <c:v>4.7440393518539539</c:v>
                      </c:pt>
                      <c:pt idx="16940">
                        <c:v>4.7442824074081189</c:v>
                      </c:pt>
                      <c:pt idx="16941">
                        <c:v>4.7445254629622839</c:v>
                      </c:pt>
                      <c:pt idx="16942">
                        <c:v>4.744768518516449</c:v>
                      </c:pt>
                      <c:pt idx="16943">
                        <c:v>4.745011574070614</c:v>
                      </c:pt>
                      <c:pt idx="16944">
                        <c:v>4.7452546296247791</c:v>
                      </c:pt>
                      <c:pt idx="16945">
                        <c:v>4.7454976851862201</c:v>
                      </c:pt>
                      <c:pt idx="16946">
                        <c:v>4.7457407407403851</c:v>
                      </c:pt>
                      <c:pt idx="16947">
                        <c:v>4.7459953703713298</c:v>
                      </c:pt>
                      <c:pt idx="16948">
                        <c:v>4.7462384259254948</c:v>
                      </c:pt>
                      <c:pt idx="16949">
                        <c:v>4.7464814814796599</c:v>
                      </c:pt>
                      <c:pt idx="16950">
                        <c:v>4.7467245370338249</c:v>
                      </c:pt>
                      <c:pt idx="16951">
                        <c:v>4.7469675925879899</c:v>
                      </c:pt>
                      <c:pt idx="16952">
                        <c:v>4.7472106481494309</c:v>
                      </c:pt>
                      <c:pt idx="16953">
                        <c:v>4.747453703703596</c:v>
                      </c:pt>
                      <c:pt idx="16954">
                        <c:v>4.747696759257761</c:v>
                      </c:pt>
                      <c:pt idx="16955">
                        <c:v>4.7479398148119261</c:v>
                      </c:pt>
                      <c:pt idx="16956">
                        <c:v>4.7481828703660911</c:v>
                      </c:pt>
                      <c:pt idx="16957">
                        <c:v>4.7484259259275321</c:v>
                      </c:pt>
                      <c:pt idx="16958">
                        <c:v>4.7486689814816971</c:v>
                      </c:pt>
                      <c:pt idx="16959">
                        <c:v>4.7489120370358622</c:v>
                      </c:pt>
                      <c:pt idx="16960">
                        <c:v>4.7491550925900272</c:v>
                      </c:pt>
                      <c:pt idx="16961">
                        <c:v>4.7493981481441923</c:v>
                      </c:pt>
                      <c:pt idx="16962">
                        <c:v>4.7496412037056333</c:v>
                      </c:pt>
                      <c:pt idx="16963">
                        <c:v>4.7498842592597983</c:v>
                      </c:pt>
                      <c:pt idx="16964">
                        <c:v>4.7501273148139633</c:v>
                      </c:pt>
                      <c:pt idx="16965">
                        <c:v>4.7503703703681284</c:v>
                      </c:pt>
                      <c:pt idx="16966">
                        <c:v>4.7506134259222934</c:v>
                      </c:pt>
                      <c:pt idx="16967">
                        <c:v>4.7508564814764584</c:v>
                      </c:pt>
                      <c:pt idx="16968">
                        <c:v>4.7510995370378994</c:v>
                      </c:pt>
                      <c:pt idx="16969">
                        <c:v>4.7513425925920645</c:v>
                      </c:pt>
                      <c:pt idx="16970">
                        <c:v>4.7515856481462295</c:v>
                      </c:pt>
                      <c:pt idx="16971">
                        <c:v>4.7518287037003946</c:v>
                      </c:pt>
                      <c:pt idx="16972">
                        <c:v>4.7520717592545596</c:v>
                      </c:pt>
                      <c:pt idx="16973">
                        <c:v>4.7523148148160006</c:v>
                      </c:pt>
                      <c:pt idx="16974">
                        <c:v>4.7525578703701656</c:v>
                      </c:pt>
                      <c:pt idx="16975">
                        <c:v>4.7528009259243307</c:v>
                      </c:pt>
                      <c:pt idx="16976">
                        <c:v>4.7530439814784957</c:v>
                      </c:pt>
                      <c:pt idx="16977">
                        <c:v>4.7532870370326608</c:v>
                      </c:pt>
                      <c:pt idx="16978">
                        <c:v>4.7535300925941018</c:v>
                      </c:pt>
                      <c:pt idx="16979">
                        <c:v>4.7537731481482668</c:v>
                      </c:pt>
                      <c:pt idx="16980">
                        <c:v>4.7540162037024318</c:v>
                      </c:pt>
                      <c:pt idx="16981">
                        <c:v>4.7542592592565969</c:v>
                      </c:pt>
                      <c:pt idx="16982">
                        <c:v>4.7545023148107619</c:v>
                      </c:pt>
                      <c:pt idx="16983">
                        <c:v>4.7547453703722029</c:v>
                      </c:pt>
                      <c:pt idx="16984">
                        <c:v>4.7549884259263679</c:v>
                      </c:pt>
                      <c:pt idx="16985">
                        <c:v>4.755231481480533</c:v>
                      </c:pt>
                      <c:pt idx="16986">
                        <c:v>4.755474537034698</c:v>
                      </c:pt>
                      <c:pt idx="16987">
                        <c:v>4.7557175925888631</c:v>
                      </c:pt>
                      <c:pt idx="16988">
                        <c:v>4.7559606481430281</c:v>
                      </c:pt>
                      <c:pt idx="16989">
                        <c:v>4.7562037037044691</c:v>
                      </c:pt>
                      <c:pt idx="16990">
                        <c:v>4.7564467592586341</c:v>
                      </c:pt>
                      <c:pt idx="16991">
                        <c:v>4.7566898148127992</c:v>
                      </c:pt>
                      <c:pt idx="16992">
                        <c:v>4.7569328703669642</c:v>
                      </c:pt>
                      <c:pt idx="16993">
                        <c:v>4.7571759259211293</c:v>
                      </c:pt>
                      <c:pt idx="16994">
                        <c:v>4.7574189814825703</c:v>
                      </c:pt>
                      <c:pt idx="16995">
                        <c:v>4.757673611106239</c:v>
                      </c:pt>
                      <c:pt idx="16996">
                        <c:v>4.75791666666768</c:v>
                      </c:pt>
                      <c:pt idx="16997">
                        <c:v>4.758159722221845</c:v>
                      </c:pt>
                      <c:pt idx="16998">
                        <c:v>4.7584027777760101</c:v>
                      </c:pt>
                      <c:pt idx="16999">
                        <c:v>4.7586458333301751</c:v>
                      </c:pt>
                      <c:pt idx="17000">
                        <c:v>4.7588888888843401</c:v>
                      </c:pt>
                      <c:pt idx="17001">
                        <c:v>4.7591319444457811</c:v>
                      </c:pt>
                      <c:pt idx="17002">
                        <c:v>4.7593749999999462</c:v>
                      </c:pt>
                      <c:pt idx="17003">
                        <c:v>4.7596180555541112</c:v>
                      </c:pt>
                      <c:pt idx="17004">
                        <c:v>4.7598611111082763</c:v>
                      </c:pt>
                      <c:pt idx="17005">
                        <c:v>4.7601041666624413</c:v>
                      </c:pt>
                      <c:pt idx="17006">
                        <c:v>4.7603472222238823</c:v>
                      </c:pt>
                      <c:pt idx="17007">
                        <c:v>4.7605902777780473</c:v>
                      </c:pt>
                      <c:pt idx="17008">
                        <c:v>4.7608333333322124</c:v>
                      </c:pt>
                      <c:pt idx="17009">
                        <c:v>4.7610763888863774</c:v>
                      </c:pt>
                      <c:pt idx="17010">
                        <c:v>4.7613194444405424</c:v>
                      </c:pt>
                      <c:pt idx="17011">
                        <c:v>4.7615625000019834</c:v>
                      </c:pt>
                      <c:pt idx="17012">
                        <c:v>4.7618055555561485</c:v>
                      </c:pt>
                      <c:pt idx="17013">
                        <c:v>4.7620486111103135</c:v>
                      </c:pt>
                      <c:pt idx="17014">
                        <c:v>4.7622916666644786</c:v>
                      </c:pt>
                      <c:pt idx="17015">
                        <c:v>4.7625347222186436</c:v>
                      </c:pt>
                      <c:pt idx="17016">
                        <c:v>4.7627777777728086</c:v>
                      </c:pt>
                      <c:pt idx="17017">
                        <c:v>4.7630208333342496</c:v>
                      </c:pt>
                      <c:pt idx="17018">
                        <c:v>4.7632638888884147</c:v>
                      </c:pt>
                      <c:pt idx="17019">
                        <c:v>4.7635069444425797</c:v>
                      </c:pt>
                      <c:pt idx="17020">
                        <c:v>4.7637499999967448</c:v>
                      </c:pt>
                      <c:pt idx="17021">
                        <c:v>4.7639930555509098</c:v>
                      </c:pt>
                      <c:pt idx="17022">
                        <c:v>4.7642361111123508</c:v>
                      </c:pt>
                      <c:pt idx="17023">
                        <c:v>4.7644791666665158</c:v>
                      </c:pt>
                      <c:pt idx="17024">
                        <c:v>4.7647222222206809</c:v>
                      </c:pt>
                      <c:pt idx="17025">
                        <c:v>4.7649652777748459</c:v>
                      </c:pt>
                      <c:pt idx="17026">
                        <c:v>4.7652083333290109</c:v>
                      </c:pt>
                      <c:pt idx="17027">
                        <c:v>4.7654513888904519</c:v>
                      </c:pt>
                      <c:pt idx="17028">
                        <c:v>4.765694444444617</c:v>
                      </c:pt>
                      <c:pt idx="17029">
                        <c:v>4.765937499998782</c:v>
                      </c:pt>
                      <c:pt idx="17030">
                        <c:v>4.7661805555529471</c:v>
                      </c:pt>
                      <c:pt idx="17031">
                        <c:v>4.7664236111071121</c:v>
                      </c:pt>
                      <c:pt idx="17032">
                        <c:v>4.7666666666685531</c:v>
                      </c:pt>
                      <c:pt idx="17033">
                        <c:v>4.7669097222227181</c:v>
                      </c:pt>
                      <c:pt idx="17034">
                        <c:v>4.7671527777768832</c:v>
                      </c:pt>
                      <c:pt idx="17035">
                        <c:v>4.7673958333310482</c:v>
                      </c:pt>
                      <c:pt idx="17036">
                        <c:v>4.7676388888852133</c:v>
                      </c:pt>
                      <c:pt idx="17037">
                        <c:v>4.7678819444393783</c:v>
                      </c:pt>
                      <c:pt idx="17038">
                        <c:v>4.7681250000008193</c:v>
                      </c:pt>
                      <c:pt idx="17039">
                        <c:v>4.7683680555549843</c:v>
                      </c:pt>
                      <c:pt idx="17040">
                        <c:v>4.7686111111091494</c:v>
                      </c:pt>
                      <c:pt idx="17041">
                        <c:v>4.7688541666633144</c:v>
                      </c:pt>
                      <c:pt idx="17042">
                        <c:v>4.7690972222174794</c:v>
                      </c:pt>
                      <c:pt idx="17043">
                        <c:v>4.7693518518484241</c:v>
                      </c:pt>
                      <c:pt idx="17044">
                        <c:v>4.7695949074025892</c:v>
                      </c:pt>
                      <c:pt idx="17045">
                        <c:v>4.7698379629640302</c:v>
                      </c:pt>
                      <c:pt idx="17046">
                        <c:v>4.7700810185181952</c:v>
                      </c:pt>
                      <c:pt idx="17047">
                        <c:v>4.7703240740723603</c:v>
                      </c:pt>
                      <c:pt idx="17048">
                        <c:v>4.7705671296265253</c:v>
                      </c:pt>
                      <c:pt idx="17049">
                        <c:v>4.7708101851806903</c:v>
                      </c:pt>
                      <c:pt idx="17050">
                        <c:v>4.7710532407421313</c:v>
                      </c:pt>
                      <c:pt idx="17051">
                        <c:v>4.7712962962962964</c:v>
                      </c:pt>
                      <c:pt idx="17052">
                        <c:v>4.7715393518504614</c:v>
                      </c:pt>
                      <c:pt idx="17053">
                        <c:v>4.7717824074046264</c:v>
                      </c:pt>
                      <c:pt idx="17054">
                        <c:v>4.7720254629587915</c:v>
                      </c:pt>
                      <c:pt idx="17055">
                        <c:v>4.7722685185202325</c:v>
                      </c:pt>
                      <c:pt idx="17056">
                        <c:v>4.7725115740743975</c:v>
                      </c:pt>
                      <c:pt idx="17057">
                        <c:v>4.7727546296285626</c:v>
                      </c:pt>
                      <c:pt idx="17058">
                        <c:v>4.7729976851827276</c:v>
                      </c:pt>
                      <c:pt idx="17059">
                        <c:v>4.7732407407368926</c:v>
                      </c:pt>
                      <c:pt idx="17060">
                        <c:v>4.7734837962983336</c:v>
                      </c:pt>
                      <c:pt idx="17061">
                        <c:v>4.7737268518524987</c:v>
                      </c:pt>
                      <c:pt idx="17062">
                        <c:v>4.7739699074066637</c:v>
                      </c:pt>
                      <c:pt idx="17063">
                        <c:v>4.7742129629608288</c:v>
                      </c:pt>
                      <c:pt idx="17064">
                        <c:v>4.7744560185149938</c:v>
                      </c:pt>
                      <c:pt idx="17065">
                        <c:v>4.7746990740691588</c:v>
                      </c:pt>
                      <c:pt idx="17066">
                        <c:v>4.7749421296305998</c:v>
                      </c:pt>
                      <c:pt idx="17067">
                        <c:v>4.7751851851847649</c:v>
                      </c:pt>
                      <c:pt idx="17068">
                        <c:v>4.7754282407389299</c:v>
                      </c:pt>
                      <c:pt idx="17069">
                        <c:v>4.7756712962930949</c:v>
                      </c:pt>
                      <c:pt idx="17070">
                        <c:v>4.77591435184726</c:v>
                      </c:pt>
                      <c:pt idx="17071">
                        <c:v>4.776157407408701</c:v>
                      </c:pt>
                      <c:pt idx="17072">
                        <c:v>4.776400462962866</c:v>
                      </c:pt>
                      <c:pt idx="17073">
                        <c:v>4.7766435185170311</c:v>
                      </c:pt>
                      <c:pt idx="17074">
                        <c:v>4.7768865740711961</c:v>
                      </c:pt>
                      <c:pt idx="17075">
                        <c:v>4.7771296296253611</c:v>
                      </c:pt>
                      <c:pt idx="17076">
                        <c:v>4.7773726851868021</c:v>
                      </c:pt>
                      <c:pt idx="17077">
                        <c:v>4.7776157407409672</c:v>
                      </c:pt>
                      <c:pt idx="17078">
                        <c:v>4.7778587962951322</c:v>
                      </c:pt>
                      <c:pt idx="17079">
                        <c:v>4.7781018518492973</c:v>
                      </c:pt>
                      <c:pt idx="17080">
                        <c:v>4.7783449074034623</c:v>
                      </c:pt>
                      <c:pt idx="17081">
                        <c:v>4.7785879629649033</c:v>
                      </c:pt>
                      <c:pt idx="17082">
                        <c:v>4.7788310185190683</c:v>
                      </c:pt>
                      <c:pt idx="17083">
                        <c:v>4.7790740740732334</c:v>
                      </c:pt>
                      <c:pt idx="17084">
                        <c:v>4.7793171296273984</c:v>
                      </c:pt>
                      <c:pt idx="17085">
                        <c:v>4.7795601851815634</c:v>
                      </c:pt>
                      <c:pt idx="17086">
                        <c:v>4.7798032407357285</c:v>
                      </c:pt>
                      <c:pt idx="17087">
                        <c:v>4.7800462962971695</c:v>
                      </c:pt>
                      <c:pt idx="17088">
                        <c:v>4.7802893518513345</c:v>
                      </c:pt>
                      <c:pt idx="17089">
                        <c:v>4.7805324074054996</c:v>
                      </c:pt>
                      <c:pt idx="17090">
                        <c:v>4.7807754629596646</c:v>
                      </c:pt>
                      <c:pt idx="17091">
                        <c:v>4.7810300925906093</c:v>
                      </c:pt>
                      <c:pt idx="17092">
                        <c:v>4.7812731481447743</c:v>
                      </c:pt>
                      <c:pt idx="17093">
                        <c:v>4.7815162036989394</c:v>
                      </c:pt>
                      <c:pt idx="17094">
                        <c:v>4.7817592592603804</c:v>
                      </c:pt>
                      <c:pt idx="17095">
                        <c:v>4.7820023148145454</c:v>
                      </c:pt>
                      <c:pt idx="17096">
                        <c:v>4.7822453703687104</c:v>
                      </c:pt>
                      <c:pt idx="17097">
                        <c:v>4.7824884259228755</c:v>
                      </c:pt>
                      <c:pt idx="17098">
                        <c:v>4.7827314814770405</c:v>
                      </c:pt>
                      <c:pt idx="17099">
                        <c:v>4.7829745370384815</c:v>
                      </c:pt>
                      <c:pt idx="17100">
                        <c:v>4.7832175925926466</c:v>
                      </c:pt>
                      <c:pt idx="17101">
                        <c:v>4.7834606481468116</c:v>
                      </c:pt>
                      <c:pt idx="17102">
                        <c:v>4.7837037037009766</c:v>
                      </c:pt>
                      <c:pt idx="17103">
                        <c:v>4.7839467592551417</c:v>
                      </c:pt>
                      <c:pt idx="17104">
                        <c:v>4.7841898148165827</c:v>
                      </c:pt>
                      <c:pt idx="17105">
                        <c:v>4.7844328703707477</c:v>
                      </c:pt>
                      <c:pt idx="17106">
                        <c:v>4.7846759259249128</c:v>
                      </c:pt>
                      <c:pt idx="17107">
                        <c:v>4.7849189814790778</c:v>
                      </c:pt>
                      <c:pt idx="17108">
                        <c:v>4.7851620370332428</c:v>
                      </c:pt>
                      <c:pt idx="17109">
                        <c:v>4.7854050925946838</c:v>
                      </c:pt>
                      <c:pt idx="17110">
                        <c:v>4.7856481481488489</c:v>
                      </c:pt>
                      <c:pt idx="17111">
                        <c:v>4.7858912037030139</c:v>
                      </c:pt>
                      <c:pt idx="17112">
                        <c:v>4.7861342592571789</c:v>
                      </c:pt>
                      <c:pt idx="17113">
                        <c:v>4.786377314811344</c:v>
                      </c:pt>
                      <c:pt idx="17114">
                        <c:v>4.786620370365509</c:v>
                      </c:pt>
                      <c:pt idx="17115">
                        <c:v>4.78686342592695</c:v>
                      </c:pt>
                      <c:pt idx="17116">
                        <c:v>4.7871064814811151</c:v>
                      </c:pt>
                      <c:pt idx="17117">
                        <c:v>4.7873495370352801</c:v>
                      </c:pt>
                      <c:pt idx="17118">
                        <c:v>4.7875925925894451</c:v>
                      </c:pt>
                      <c:pt idx="17119">
                        <c:v>4.7878356481436102</c:v>
                      </c:pt>
                      <c:pt idx="17120">
                        <c:v>4.7880787037050512</c:v>
                      </c:pt>
                      <c:pt idx="17121">
                        <c:v>4.7883217592592162</c:v>
                      </c:pt>
                      <c:pt idx="17122">
                        <c:v>4.7885648148133813</c:v>
                      </c:pt>
                      <c:pt idx="17123">
                        <c:v>4.7888078703675463</c:v>
                      </c:pt>
                      <c:pt idx="17124">
                        <c:v>4.7890509259217113</c:v>
                      </c:pt>
                      <c:pt idx="17125">
                        <c:v>4.7892939814831523</c:v>
                      </c:pt>
                      <c:pt idx="17126">
                        <c:v>4.7895370370373174</c:v>
                      </c:pt>
                      <c:pt idx="17127">
                        <c:v>4.7897800925914824</c:v>
                      </c:pt>
                      <c:pt idx="17128">
                        <c:v>4.7900231481456474</c:v>
                      </c:pt>
                      <c:pt idx="17129">
                        <c:v>4.7902662036998125</c:v>
                      </c:pt>
                      <c:pt idx="17130">
                        <c:v>4.7905092592612535</c:v>
                      </c:pt>
                      <c:pt idx="17131">
                        <c:v>4.7907523148154185</c:v>
                      </c:pt>
                      <c:pt idx="17132">
                        <c:v>4.7909953703695836</c:v>
                      </c:pt>
                      <c:pt idx="17133">
                        <c:v>4.7912384259237486</c:v>
                      </c:pt>
                      <c:pt idx="17134">
                        <c:v>4.7914814814779136</c:v>
                      </c:pt>
                      <c:pt idx="17135">
                        <c:v>4.7917245370320787</c:v>
                      </c:pt>
                      <c:pt idx="17136">
                        <c:v>4.7919675925935197</c:v>
                      </c:pt>
                      <c:pt idx="17137">
                        <c:v>4.7922106481476847</c:v>
                      </c:pt>
                      <c:pt idx="17138">
                        <c:v>4.7924537037018498</c:v>
                      </c:pt>
                      <c:pt idx="17139">
                        <c:v>4.7927083333327944</c:v>
                      </c:pt>
                      <c:pt idx="17140">
                        <c:v>4.7929513888869595</c:v>
                      </c:pt>
                      <c:pt idx="17141">
                        <c:v>4.7931944444411245</c:v>
                      </c:pt>
                      <c:pt idx="17142">
                        <c:v>4.7934374999952896</c:v>
                      </c:pt>
                      <c:pt idx="17143">
                        <c:v>4.7936805555567306</c:v>
                      </c:pt>
                      <c:pt idx="17144">
                        <c:v>4.7939236111108956</c:v>
                      </c:pt>
                      <c:pt idx="17145">
                        <c:v>4.7941666666650606</c:v>
                      </c:pt>
                      <c:pt idx="17146">
                        <c:v>4.7944097222192257</c:v>
                      </c:pt>
                      <c:pt idx="17147">
                        <c:v>4.7946527777733907</c:v>
                      </c:pt>
                      <c:pt idx="17148">
                        <c:v>4.7948958333348317</c:v>
                      </c:pt>
                      <c:pt idx="17149">
                        <c:v>4.7951388888889968</c:v>
                      </c:pt>
                      <c:pt idx="17150">
                        <c:v>4.7953819444431618</c:v>
                      </c:pt>
                      <c:pt idx="17151">
                        <c:v>4.7956249999973268</c:v>
                      </c:pt>
                      <c:pt idx="17152">
                        <c:v>4.7958680555514919</c:v>
                      </c:pt>
                      <c:pt idx="17153">
                        <c:v>4.7961111111129329</c:v>
                      </c:pt>
                      <c:pt idx="17154">
                        <c:v>4.7963541666670979</c:v>
                      </c:pt>
                      <c:pt idx="17155">
                        <c:v>4.7965972222212629</c:v>
                      </c:pt>
                      <c:pt idx="17156">
                        <c:v>4.796840277775428</c:v>
                      </c:pt>
                      <c:pt idx="17157">
                        <c:v>4.797083333329593</c:v>
                      </c:pt>
                      <c:pt idx="17158">
                        <c:v>4.7973263888837581</c:v>
                      </c:pt>
                      <c:pt idx="17159">
                        <c:v>4.7975694444451991</c:v>
                      </c:pt>
                      <c:pt idx="17160">
                        <c:v>4.7978124999993641</c:v>
                      </c:pt>
                      <c:pt idx="17161">
                        <c:v>4.7980555555535291</c:v>
                      </c:pt>
                      <c:pt idx="17162">
                        <c:v>4.7982986111076942</c:v>
                      </c:pt>
                      <c:pt idx="17163">
                        <c:v>4.7985416666618592</c:v>
                      </c:pt>
                      <c:pt idx="17164">
                        <c:v>4.7987847222233002</c:v>
                      </c:pt>
                      <c:pt idx="17165">
                        <c:v>4.7990277777774653</c:v>
                      </c:pt>
                      <c:pt idx="17166">
                        <c:v>4.7992708333316303</c:v>
                      </c:pt>
                      <c:pt idx="17167">
                        <c:v>4.7995138888857953</c:v>
                      </c:pt>
                      <c:pt idx="17168">
                        <c:v>4.7997569444399604</c:v>
                      </c:pt>
                      <c:pt idx="17169">
                        <c:v>4.8000000000014014</c:v>
                      </c:pt>
                      <c:pt idx="17170">
                        <c:v>4.8002430555555664</c:v>
                      </c:pt>
                      <c:pt idx="17171">
                        <c:v>4.8004861111097314</c:v>
                      </c:pt>
                      <c:pt idx="17172">
                        <c:v>4.8007291666638965</c:v>
                      </c:pt>
                      <c:pt idx="17173">
                        <c:v>4.8009722222180615</c:v>
                      </c:pt>
                      <c:pt idx="17174">
                        <c:v>4.8012152777795025</c:v>
                      </c:pt>
                      <c:pt idx="17175">
                        <c:v>4.8014583333336676</c:v>
                      </c:pt>
                      <c:pt idx="17176">
                        <c:v>4.8017013888878326</c:v>
                      </c:pt>
                      <c:pt idx="17177">
                        <c:v>4.8019444444419976</c:v>
                      </c:pt>
                      <c:pt idx="17178">
                        <c:v>4.8021874999961627</c:v>
                      </c:pt>
                      <c:pt idx="17179">
                        <c:v>4.8024305555576037</c:v>
                      </c:pt>
                      <c:pt idx="17180">
                        <c:v>4.8026736111117687</c:v>
                      </c:pt>
                      <c:pt idx="17181">
                        <c:v>4.8029166666659338</c:v>
                      </c:pt>
                      <c:pt idx="17182">
                        <c:v>4.8031597222200988</c:v>
                      </c:pt>
                      <c:pt idx="17183">
                        <c:v>4.8034027777742638</c:v>
                      </c:pt>
                      <c:pt idx="17184">
                        <c:v>4.8036458333284289</c:v>
                      </c:pt>
                      <c:pt idx="17185">
                        <c:v>4.8038888888898699</c:v>
                      </c:pt>
                      <c:pt idx="17186">
                        <c:v>4.8041319444440349</c:v>
                      </c:pt>
                      <c:pt idx="17187">
                        <c:v>4.8043749999981999</c:v>
                      </c:pt>
                      <c:pt idx="17188">
                        <c:v>4.8046296296291446</c:v>
                      </c:pt>
                      <c:pt idx="17189">
                        <c:v>4.8048726851833097</c:v>
                      </c:pt>
                      <c:pt idx="17190">
                        <c:v>4.8051157407374747</c:v>
                      </c:pt>
                      <c:pt idx="17191">
                        <c:v>4.8053587962916398</c:v>
                      </c:pt>
                      <c:pt idx="17192">
                        <c:v>4.8056018518530808</c:v>
                      </c:pt>
                      <c:pt idx="17193">
                        <c:v>4.8058449074072458</c:v>
                      </c:pt>
                      <c:pt idx="17194">
                        <c:v>4.8060879629614108</c:v>
                      </c:pt>
                      <c:pt idx="17195">
                        <c:v>4.8063310185155759</c:v>
                      </c:pt>
                      <c:pt idx="17196">
                        <c:v>4.8065740740697409</c:v>
                      </c:pt>
                      <c:pt idx="17197">
                        <c:v>4.8068171296311819</c:v>
                      </c:pt>
                      <c:pt idx="17198">
                        <c:v>4.8070601851853469</c:v>
                      </c:pt>
                      <c:pt idx="17199">
                        <c:v>4.807303240739512</c:v>
                      </c:pt>
                      <c:pt idx="17200">
                        <c:v>4.807546296293677</c:v>
                      </c:pt>
                      <c:pt idx="17201">
                        <c:v>4.8077893518478421</c:v>
                      </c:pt>
                      <c:pt idx="17202">
                        <c:v>4.8080324074092831</c:v>
                      </c:pt>
                      <c:pt idx="17203">
                        <c:v>4.8082754629634481</c:v>
                      </c:pt>
                      <c:pt idx="17204">
                        <c:v>4.8085185185176131</c:v>
                      </c:pt>
                      <c:pt idx="17205">
                        <c:v>4.8087615740717782</c:v>
                      </c:pt>
                      <c:pt idx="17206">
                        <c:v>4.8090046296259432</c:v>
                      </c:pt>
                      <c:pt idx="17207">
                        <c:v>4.8092476851801083</c:v>
                      </c:pt>
                      <c:pt idx="17208">
                        <c:v>4.8094907407415493</c:v>
                      </c:pt>
                      <c:pt idx="17209">
                        <c:v>4.8097337962957143</c:v>
                      </c:pt>
                      <c:pt idx="17210">
                        <c:v>4.8099768518498793</c:v>
                      </c:pt>
                      <c:pt idx="17211">
                        <c:v>4.8102199074040444</c:v>
                      </c:pt>
                      <c:pt idx="17212">
                        <c:v>4.8104629629582094</c:v>
                      </c:pt>
                      <c:pt idx="17213">
                        <c:v>4.8107060185196504</c:v>
                      </c:pt>
                      <c:pt idx="17214">
                        <c:v>4.8109490740738154</c:v>
                      </c:pt>
                      <c:pt idx="17215">
                        <c:v>4.8111921296279805</c:v>
                      </c:pt>
                      <c:pt idx="17216">
                        <c:v>4.8114351851821455</c:v>
                      </c:pt>
                      <c:pt idx="17217">
                        <c:v>4.8116782407363106</c:v>
                      </c:pt>
                      <c:pt idx="17218">
                        <c:v>4.8119212962977516</c:v>
                      </c:pt>
                      <c:pt idx="17219">
                        <c:v>4.8121643518519166</c:v>
                      </c:pt>
                      <c:pt idx="17220">
                        <c:v>4.8124074074060816</c:v>
                      </c:pt>
                      <c:pt idx="17221">
                        <c:v>4.8126504629602467</c:v>
                      </c:pt>
                      <c:pt idx="17222">
                        <c:v>4.8128935185144117</c:v>
                      </c:pt>
                      <c:pt idx="17223">
                        <c:v>4.8131365740758527</c:v>
                      </c:pt>
                      <c:pt idx="17224">
                        <c:v>4.8133796296300178</c:v>
                      </c:pt>
                      <c:pt idx="17225">
                        <c:v>4.8136226851841828</c:v>
                      </c:pt>
                      <c:pt idx="17226">
                        <c:v>4.8138657407383478</c:v>
                      </c:pt>
                      <c:pt idx="17227">
                        <c:v>4.8141087962925129</c:v>
                      </c:pt>
                      <c:pt idx="17228">
                        <c:v>4.8143518518539539</c:v>
                      </c:pt>
                      <c:pt idx="17229">
                        <c:v>4.8145949074081189</c:v>
                      </c:pt>
                      <c:pt idx="17230">
                        <c:v>4.8148379629622839</c:v>
                      </c:pt>
                      <c:pt idx="17231">
                        <c:v>4.815081018516449</c:v>
                      </c:pt>
                      <c:pt idx="17232">
                        <c:v>4.815324074070614</c:v>
                      </c:pt>
                      <c:pt idx="17233">
                        <c:v>4.8155671296247791</c:v>
                      </c:pt>
                      <c:pt idx="17234">
                        <c:v>4.8158101851862201</c:v>
                      </c:pt>
                      <c:pt idx="17235">
                        <c:v>4.8160532407403851</c:v>
                      </c:pt>
                      <c:pt idx="17236">
                        <c:v>4.8163078703713298</c:v>
                      </c:pt>
                      <c:pt idx="17237">
                        <c:v>4.8165509259254948</c:v>
                      </c:pt>
                      <c:pt idx="17238">
                        <c:v>4.8167939814796599</c:v>
                      </c:pt>
                      <c:pt idx="17239">
                        <c:v>4.8170370370338249</c:v>
                      </c:pt>
                      <c:pt idx="17240">
                        <c:v>4.8172800925879899</c:v>
                      </c:pt>
                      <c:pt idx="17241">
                        <c:v>4.8175231481494309</c:v>
                      </c:pt>
                      <c:pt idx="17242">
                        <c:v>4.817766203703596</c:v>
                      </c:pt>
                      <c:pt idx="17243">
                        <c:v>4.818009259257761</c:v>
                      </c:pt>
                      <c:pt idx="17244">
                        <c:v>4.8182523148119261</c:v>
                      </c:pt>
                      <c:pt idx="17245">
                        <c:v>4.8184953703660911</c:v>
                      </c:pt>
                      <c:pt idx="17246">
                        <c:v>4.8187384259275321</c:v>
                      </c:pt>
                      <c:pt idx="17247">
                        <c:v>4.8189814814816971</c:v>
                      </c:pt>
                      <c:pt idx="17248">
                        <c:v>4.8192245370358622</c:v>
                      </c:pt>
                      <c:pt idx="17249">
                        <c:v>4.8194675925900272</c:v>
                      </c:pt>
                      <c:pt idx="17250">
                        <c:v>4.8197106481441923</c:v>
                      </c:pt>
                      <c:pt idx="17251">
                        <c:v>4.8199537037056333</c:v>
                      </c:pt>
                      <c:pt idx="17252">
                        <c:v>4.8201967592597983</c:v>
                      </c:pt>
                      <c:pt idx="17253">
                        <c:v>4.8204398148139633</c:v>
                      </c:pt>
                      <c:pt idx="17254">
                        <c:v>4.8206828703681284</c:v>
                      </c:pt>
                      <c:pt idx="17255">
                        <c:v>4.8209259259222934</c:v>
                      </c:pt>
                      <c:pt idx="17256">
                        <c:v>4.8211689814764584</c:v>
                      </c:pt>
                      <c:pt idx="17257">
                        <c:v>4.8214120370378994</c:v>
                      </c:pt>
                      <c:pt idx="17258">
                        <c:v>4.8216550925920645</c:v>
                      </c:pt>
                      <c:pt idx="17259">
                        <c:v>4.8218981481462295</c:v>
                      </c:pt>
                      <c:pt idx="17260">
                        <c:v>4.8221412037003946</c:v>
                      </c:pt>
                      <c:pt idx="17261">
                        <c:v>4.8223842592545596</c:v>
                      </c:pt>
                      <c:pt idx="17262">
                        <c:v>4.8226273148160006</c:v>
                      </c:pt>
                      <c:pt idx="17263">
                        <c:v>4.8228703703701656</c:v>
                      </c:pt>
                      <c:pt idx="17264">
                        <c:v>4.8231134259243307</c:v>
                      </c:pt>
                      <c:pt idx="17265">
                        <c:v>4.8233564814784957</c:v>
                      </c:pt>
                      <c:pt idx="17266">
                        <c:v>4.8235995370326608</c:v>
                      </c:pt>
                      <c:pt idx="17267">
                        <c:v>4.8238425925941018</c:v>
                      </c:pt>
                      <c:pt idx="17268">
                        <c:v>4.8240856481482668</c:v>
                      </c:pt>
                      <c:pt idx="17269">
                        <c:v>4.8243287037024318</c:v>
                      </c:pt>
                      <c:pt idx="17270">
                        <c:v>4.8245717592565969</c:v>
                      </c:pt>
                      <c:pt idx="17271">
                        <c:v>4.8248148148107619</c:v>
                      </c:pt>
                      <c:pt idx="17272">
                        <c:v>4.8250578703722029</c:v>
                      </c:pt>
                      <c:pt idx="17273">
                        <c:v>4.8253009259263679</c:v>
                      </c:pt>
                      <c:pt idx="17274">
                        <c:v>4.825543981480533</c:v>
                      </c:pt>
                      <c:pt idx="17275">
                        <c:v>4.825787037034698</c:v>
                      </c:pt>
                      <c:pt idx="17276">
                        <c:v>4.8260300925888631</c:v>
                      </c:pt>
                      <c:pt idx="17277">
                        <c:v>4.8262731481430281</c:v>
                      </c:pt>
                      <c:pt idx="17278">
                        <c:v>4.8265162037044691</c:v>
                      </c:pt>
                      <c:pt idx="17279">
                        <c:v>4.8267592592586341</c:v>
                      </c:pt>
                      <c:pt idx="17280">
                        <c:v>4.8270023148127992</c:v>
                      </c:pt>
                      <c:pt idx="17281">
                        <c:v>4.8272453703669642</c:v>
                      </c:pt>
                      <c:pt idx="17282">
                        <c:v>4.8274884259211293</c:v>
                      </c:pt>
                      <c:pt idx="17283">
                        <c:v>4.8277314814825703</c:v>
                      </c:pt>
                      <c:pt idx="17284">
                        <c:v>4.827986111106239</c:v>
                      </c:pt>
                      <c:pt idx="17285">
                        <c:v>4.82822916666768</c:v>
                      </c:pt>
                      <c:pt idx="17286">
                        <c:v>4.828472222221845</c:v>
                      </c:pt>
                      <c:pt idx="17287">
                        <c:v>4.8287152777760101</c:v>
                      </c:pt>
                      <c:pt idx="17288">
                        <c:v>4.8289583333301751</c:v>
                      </c:pt>
                      <c:pt idx="17289">
                        <c:v>4.8292013888843401</c:v>
                      </c:pt>
                      <c:pt idx="17290">
                        <c:v>4.8294444444457811</c:v>
                      </c:pt>
                      <c:pt idx="17291">
                        <c:v>4.8296874999999462</c:v>
                      </c:pt>
                      <c:pt idx="17292">
                        <c:v>4.8299305555541112</c:v>
                      </c:pt>
                      <c:pt idx="17293">
                        <c:v>4.8301736111082763</c:v>
                      </c:pt>
                      <c:pt idx="17294">
                        <c:v>4.8304166666624413</c:v>
                      </c:pt>
                      <c:pt idx="17295">
                        <c:v>4.8306597222238823</c:v>
                      </c:pt>
                      <c:pt idx="17296">
                        <c:v>4.8309027777780473</c:v>
                      </c:pt>
                      <c:pt idx="17297">
                        <c:v>4.8311458333322124</c:v>
                      </c:pt>
                      <c:pt idx="17298">
                        <c:v>4.8313888888863774</c:v>
                      </c:pt>
                      <c:pt idx="17299">
                        <c:v>4.8316319444405424</c:v>
                      </c:pt>
                      <c:pt idx="17300">
                        <c:v>4.8318750000019834</c:v>
                      </c:pt>
                      <c:pt idx="17301">
                        <c:v>4.8321180555561485</c:v>
                      </c:pt>
                      <c:pt idx="17302">
                        <c:v>4.8323611111103135</c:v>
                      </c:pt>
                      <c:pt idx="17303">
                        <c:v>4.8326041666644786</c:v>
                      </c:pt>
                      <c:pt idx="17304">
                        <c:v>4.8328472222186436</c:v>
                      </c:pt>
                      <c:pt idx="17305">
                        <c:v>4.8330902777728086</c:v>
                      </c:pt>
                      <c:pt idx="17306">
                        <c:v>4.8333333333342496</c:v>
                      </c:pt>
                      <c:pt idx="17307">
                        <c:v>4.8335763888884147</c:v>
                      </c:pt>
                      <c:pt idx="17308">
                        <c:v>4.8338194444425797</c:v>
                      </c:pt>
                      <c:pt idx="17309">
                        <c:v>4.8340624999967448</c:v>
                      </c:pt>
                      <c:pt idx="17310">
                        <c:v>4.8343055555509098</c:v>
                      </c:pt>
                      <c:pt idx="17311">
                        <c:v>4.8345486111123508</c:v>
                      </c:pt>
                      <c:pt idx="17312">
                        <c:v>4.8347916666665158</c:v>
                      </c:pt>
                      <c:pt idx="17313">
                        <c:v>4.8350347222206809</c:v>
                      </c:pt>
                      <c:pt idx="17314">
                        <c:v>4.8352777777748459</c:v>
                      </c:pt>
                      <c:pt idx="17315">
                        <c:v>4.8355208333290109</c:v>
                      </c:pt>
                      <c:pt idx="17316">
                        <c:v>4.8357638888904519</c:v>
                      </c:pt>
                      <c:pt idx="17317">
                        <c:v>4.836006944444617</c:v>
                      </c:pt>
                      <c:pt idx="17318">
                        <c:v>4.836249999998782</c:v>
                      </c:pt>
                      <c:pt idx="17319">
                        <c:v>4.8364930555529471</c:v>
                      </c:pt>
                      <c:pt idx="17320">
                        <c:v>4.8367361111071121</c:v>
                      </c:pt>
                      <c:pt idx="17321">
                        <c:v>4.8369791666685531</c:v>
                      </c:pt>
                      <c:pt idx="17322">
                        <c:v>4.8372222222227181</c:v>
                      </c:pt>
                      <c:pt idx="17323">
                        <c:v>4.8374652777768832</c:v>
                      </c:pt>
                      <c:pt idx="17324">
                        <c:v>4.8377083333310482</c:v>
                      </c:pt>
                      <c:pt idx="17325">
                        <c:v>4.8379513888852133</c:v>
                      </c:pt>
                      <c:pt idx="17326">
                        <c:v>4.8381944444393783</c:v>
                      </c:pt>
                      <c:pt idx="17327">
                        <c:v>4.8384375000008193</c:v>
                      </c:pt>
                      <c:pt idx="17328">
                        <c:v>4.8386805555549843</c:v>
                      </c:pt>
                      <c:pt idx="17329">
                        <c:v>4.8389236111091494</c:v>
                      </c:pt>
                      <c:pt idx="17330">
                        <c:v>4.8391666666633144</c:v>
                      </c:pt>
                      <c:pt idx="17331">
                        <c:v>4.8394097222174794</c:v>
                      </c:pt>
                      <c:pt idx="17332">
                        <c:v>4.8396643518484241</c:v>
                      </c:pt>
                      <c:pt idx="17333">
                        <c:v>4.8399074074025892</c:v>
                      </c:pt>
                      <c:pt idx="17334">
                        <c:v>4.8401504629640302</c:v>
                      </c:pt>
                      <c:pt idx="17335">
                        <c:v>4.8403935185181952</c:v>
                      </c:pt>
                      <c:pt idx="17336">
                        <c:v>4.8406365740723603</c:v>
                      </c:pt>
                      <c:pt idx="17337">
                        <c:v>4.8408796296265253</c:v>
                      </c:pt>
                      <c:pt idx="17338">
                        <c:v>4.8411226851806903</c:v>
                      </c:pt>
                      <c:pt idx="17339">
                        <c:v>4.8413657407421313</c:v>
                      </c:pt>
                      <c:pt idx="17340">
                        <c:v>4.8416087962962964</c:v>
                      </c:pt>
                      <c:pt idx="17341">
                        <c:v>4.8418518518504614</c:v>
                      </c:pt>
                      <c:pt idx="17342">
                        <c:v>4.8420949074046264</c:v>
                      </c:pt>
                      <c:pt idx="17343">
                        <c:v>4.8423379629587915</c:v>
                      </c:pt>
                      <c:pt idx="17344">
                        <c:v>4.8425810185202325</c:v>
                      </c:pt>
                      <c:pt idx="17345">
                        <c:v>4.8428240740743975</c:v>
                      </c:pt>
                      <c:pt idx="17346">
                        <c:v>4.8430671296285626</c:v>
                      </c:pt>
                      <c:pt idx="17347">
                        <c:v>4.8433101851827276</c:v>
                      </c:pt>
                      <c:pt idx="17348">
                        <c:v>4.8435532407368926</c:v>
                      </c:pt>
                      <c:pt idx="17349">
                        <c:v>4.8437962962983336</c:v>
                      </c:pt>
                      <c:pt idx="17350">
                        <c:v>4.8440393518524987</c:v>
                      </c:pt>
                      <c:pt idx="17351">
                        <c:v>4.8442824074066637</c:v>
                      </c:pt>
                      <c:pt idx="17352">
                        <c:v>4.8445254629608288</c:v>
                      </c:pt>
                      <c:pt idx="17353">
                        <c:v>4.8447685185149938</c:v>
                      </c:pt>
                      <c:pt idx="17354">
                        <c:v>4.8450115740691588</c:v>
                      </c:pt>
                      <c:pt idx="17355">
                        <c:v>4.8452546296305998</c:v>
                      </c:pt>
                      <c:pt idx="17356">
                        <c:v>4.8454976851847649</c:v>
                      </c:pt>
                      <c:pt idx="17357">
                        <c:v>4.8457407407389299</c:v>
                      </c:pt>
                      <c:pt idx="17358">
                        <c:v>4.8459837962930949</c:v>
                      </c:pt>
                      <c:pt idx="17359">
                        <c:v>4.84622685184726</c:v>
                      </c:pt>
                      <c:pt idx="17360">
                        <c:v>4.846469907408701</c:v>
                      </c:pt>
                      <c:pt idx="17361">
                        <c:v>4.846712962962866</c:v>
                      </c:pt>
                      <c:pt idx="17362">
                        <c:v>4.8469560185170311</c:v>
                      </c:pt>
                      <c:pt idx="17363">
                        <c:v>4.8471990740711961</c:v>
                      </c:pt>
                      <c:pt idx="17364">
                        <c:v>4.8474421296253611</c:v>
                      </c:pt>
                      <c:pt idx="17365">
                        <c:v>4.8476851851868021</c:v>
                      </c:pt>
                      <c:pt idx="17366">
                        <c:v>4.8479282407409672</c:v>
                      </c:pt>
                      <c:pt idx="17367">
                        <c:v>4.8481712962951322</c:v>
                      </c:pt>
                      <c:pt idx="17368">
                        <c:v>4.8484143518492973</c:v>
                      </c:pt>
                      <c:pt idx="17369">
                        <c:v>4.8486574074034623</c:v>
                      </c:pt>
                      <c:pt idx="17370">
                        <c:v>4.8489004629649033</c:v>
                      </c:pt>
                      <c:pt idx="17371">
                        <c:v>4.8491435185190683</c:v>
                      </c:pt>
                      <c:pt idx="17372">
                        <c:v>4.8493865740732334</c:v>
                      </c:pt>
                      <c:pt idx="17373">
                        <c:v>4.8496296296273984</c:v>
                      </c:pt>
                      <c:pt idx="17374">
                        <c:v>4.8498726851815634</c:v>
                      </c:pt>
                      <c:pt idx="17375">
                        <c:v>4.8501157407357285</c:v>
                      </c:pt>
                      <c:pt idx="17376">
                        <c:v>4.8503587962971695</c:v>
                      </c:pt>
                      <c:pt idx="17377">
                        <c:v>4.8506018518513345</c:v>
                      </c:pt>
                      <c:pt idx="17378">
                        <c:v>4.8508449074054996</c:v>
                      </c:pt>
                      <c:pt idx="17379">
                        <c:v>4.8510879629596646</c:v>
                      </c:pt>
                      <c:pt idx="17380">
                        <c:v>4.8513425925906093</c:v>
                      </c:pt>
                      <c:pt idx="17381">
                        <c:v>4.8515856481447743</c:v>
                      </c:pt>
                      <c:pt idx="17382">
                        <c:v>4.8518287036989394</c:v>
                      </c:pt>
                      <c:pt idx="17383">
                        <c:v>4.8520717592603804</c:v>
                      </c:pt>
                      <c:pt idx="17384">
                        <c:v>4.8523148148145454</c:v>
                      </c:pt>
                      <c:pt idx="17385">
                        <c:v>4.8525578703687104</c:v>
                      </c:pt>
                      <c:pt idx="17386">
                        <c:v>4.8528009259228755</c:v>
                      </c:pt>
                      <c:pt idx="17387">
                        <c:v>4.8530439814770405</c:v>
                      </c:pt>
                      <c:pt idx="17388">
                        <c:v>4.8532870370384815</c:v>
                      </c:pt>
                      <c:pt idx="17389">
                        <c:v>4.8535300925926466</c:v>
                      </c:pt>
                      <c:pt idx="17390">
                        <c:v>4.8537731481468116</c:v>
                      </c:pt>
                      <c:pt idx="17391">
                        <c:v>4.8540162037009766</c:v>
                      </c:pt>
                      <c:pt idx="17392">
                        <c:v>4.8542592592551417</c:v>
                      </c:pt>
                      <c:pt idx="17393">
                        <c:v>4.8545023148165827</c:v>
                      </c:pt>
                      <c:pt idx="17394">
                        <c:v>4.8547453703707477</c:v>
                      </c:pt>
                      <c:pt idx="17395">
                        <c:v>4.8549884259249128</c:v>
                      </c:pt>
                      <c:pt idx="17396">
                        <c:v>4.8552314814790778</c:v>
                      </c:pt>
                      <c:pt idx="17397">
                        <c:v>4.8554745370332428</c:v>
                      </c:pt>
                      <c:pt idx="17398">
                        <c:v>4.8557175925946838</c:v>
                      </c:pt>
                      <c:pt idx="17399">
                        <c:v>4.8559606481488489</c:v>
                      </c:pt>
                      <c:pt idx="17400">
                        <c:v>4.8562037037030139</c:v>
                      </c:pt>
                      <c:pt idx="17401">
                        <c:v>4.8564467592571789</c:v>
                      </c:pt>
                      <c:pt idx="17402">
                        <c:v>4.856689814811344</c:v>
                      </c:pt>
                      <c:pt idx="17403">
                        <c:v>4.856932870365509</c:v>
                      </c:pt>
                      <c:pt idx="17404">
                        <c:v>4.85717592592695</c:v>
                      </c:pt>
                      <c:pt idx="17405">
                        <c:v>4.8574189814811151</c:v>
                      </c:pt>
                      <c:pt idx="17406">
                        <c:v>4.8576620370352801</c:v>
                      </c:pt>
                      <c:pt idx="17407">
                        <c:v>4.8579050925894451</c:v>
                      </c:pt>
                      <c:pt idx="17408">
                        <c:v>4.8581481481436102</c:v>
                      </c:pt>
                      <c:pt idx="17409">
                        <c:v>4.8583912037050512</c:v>
                      </c:pt>
                      <c:pt idx="17410">
                        <c:v>4.8586342592592162</c:v>
                      </c:pt>
                      <c:pt idx="17411">
                        <c:v>4.8588773148133813</c:v>
                      </c:pt>
                      <c:pt idx="17412">
                        <c:v>4.8591203703675463</c:v>
                      </c:pt>
                      <c:pt idx="17413">
                        <c:v>4.8593634259217113</c:v>
                      </c:pt>
                      <c:pt idx="17414">
                        <c:v>4.8596064814831523</c:v>
                      </c:pt>
                      <c:pt idx="17415">
                        <c:v>4.8598495370373174</c:v>
                      </c:pt>
                      <c:pt idx="17416">
                        <c:v>4.8600925925914824</c:v>
                      </c:pt>
                      <c:pt idx="17417">
                        <c:v>4.8603356481456474</c:v>
                      </c:pt>
                      <c:pt idx="17418">
                        <c:v>4.8605787036998125</c:v>
                      </c:pt>
                      <c:pt idx="17419">
                        <c:v>4.8608217592612535</c:v>
                      </c:pt>
                      <c:pt idx="17420">
                        <c:v>4.8610648148154185</c:v>
                      </c:pt>
                      <c:pt idx="17421">
                        <c:v>4.8613078703695836</c:v>
                      </c:pt>
                      <c:pt idx="17422">
                        <c:v>4.8615509259237486</c:v>
                      </c:pt>
                      <c:pt idx="17423">
                        <c:v>4.8617939814779136</c:v>
                      </c:pt>
                      <c:pt idx="17424">
                        <c:v>4.8620370370320787</c:v>
                      </c:pt>
                      <c:pt idx="17425">
                        <c:v>4.8622800925935197</c:v>
                      </c:pt>
                      <c:pt idx="17426">
                        <c:v>4.8625231481476847</c:v>
                      </c:pt>
                      <c:pt idx="17427">
                        <c:v>4.8627662037018498</c:v>
                      </c:pt>
                      <c:pt idx="17428">
                        <c:v>4.8630208333327944</c:v>
                      </c:pt>
                      <c:pt idx="17429">
                        <c:v>4.8632638888869595</c:v>
                      </c:pt>
                      <c:pt idx="17430">
                        <c:v>4.8635069444411245</c:v>
                      </c:pt>
                      <c:pt idx="17431">
                        <c:v>4.8637499999952896</c:v>
                      </c:pt>
                      <c:pt idx="17432">
                        <c:v>4.8639930555567306</c:v>
                      </c:pt>
                      <c:pt idx="17433">
                        <c:v>4.8642361111108956</c:v>
                      </c:pt>
                      <c:pt idx="17434">
                        <c:v>4.8644791666650606</c:v>
                      </c:pt>
                      <c:pt idx="17435">
                        <c:v>4.8647222222192257</c:v>
                      </c:pt>
                      <c:pt idx="17436">
                        <c:v>4.8649652777733907</c:v>
                      </c:pt>
                      <c:pt idx="17437">
                        <c:v>4.8652083333348317</c:v>
                      </c:pt>
                      <c:pt idx="17438">
                        <c:v>4.8654513888889968</c:v>
                      </c:pt>
                      <c:pt idx="17439">
                        <c:v>4.8656944444431618</c:v>
                      </c:pt>
                      <c:pt idx="17440">
                        <c:v>4.8659374999973268</c:v>
                      </c:pt>
                      <c:pt idx="17441">
                        <c:v>4.8661805555514919</c:v>
                      </c:pt>
                      <c:pt idx="17442">
                        <c:v>4.8664236111129329</c:v>
                      </c:pt>
                      <c:pt idx="17443">
                        <c:v>4.8666666666670979</c:v>
                      </c:pt>
                      <c:pt idx="17444">
                        <c:v>4.8669097222212629</c:v>
                      </c:pt>
                      <c:pt idx="17445">
                        <c:v>4.867152777775428</c:v>
                      </c:pt>
                      <c:pt idx="17446">
                        <c:v>4.867395833329593</c:v>
                      </c:pt>
                      <c:pt idx="17447">
                        <c:v>4.8676388888837581</c:v>
                      </c:pt>
                      <c:pt idx="17448">
                        <c:v>4.8678819444451991</c:v>
                      </c:pt>
                      <c:pt idx="17449">
                        <c:v>4.8681249999993641</c:v>
                      </c:pt>
                      <c:pt idx="17450">
                        <c:v>4.8683680555535291</c:v>
                      </c:pt>
                      <c:pt idx="17451">
                        <c:v>4.8686111111076942</c:v>
                      </c:pt>
                      <c:pt idx="17452">
                        <c:v>4.8688541666618592</c:v>
                      </c:pt>
                      <c:pt idx="17453">
                        <c:v>4.8690972222233002</c:v>
                      </c:pt>
                      <c:pt idx="17454">
                        <c:v>4.8693402777774653</c:v>
                      </c:pt>
                      <c:pt idx="17455">
                        <c:v>4.8695833333316303</c:v>
                      </c:pt>
                      <c:pt idx="17456">
                        <c:v>4.8698263888857953</c:v>
                      </c:pt>
                      <c:pt idx="17457">
                        <c:v>4.8700694444399604</c:v>
                      </c:pt>
                      <c:pt idx="17458">
                        <c:v>4.8703125000014014</c:v>
                      </c:pt>
                      <c:pt idx="17459">
                        <c:v>4.8705555555555664</c:v>
                      </c:pt>
                      <c:pt idx="17460">
                        <c:v>4.8707986111097314</c:v>
                      </c:pt>
                      <c:pt idx="17461">
                        <c:v>4.8710416666638965</c:v>
                      </c:pt>
                      <c:pt idx="17462">
                        <c:v>4.8712847222180615</c:v>
                      </c:pt>
                      <c:pt idx="17463">
                        <c:v>4.8715277777795025</c:v>
                      </c:pt>
                      <c:pt idx="17464">
                        <c:v>4.8717708333336676</c:v>
                      </c:pt>
                      <c:pt idx="17465">
                        <c:v>4.8720138888878326</c:v>
                      </c:pt>
                      <c:pt idx="17466">
                        <c:v>4.8722569444419976</c:v>
                      </c:pt>
                      <c:pt idx="17467">
                        <c:v>4.8724999999961627</c:v>
                      </c:pt>
                      <c:pt idx="17468">
                        <c:v>4.8727430555576037</c:v>
                      </c:pt>
                      <c:pt idx="17469">
                        <c:v>4.8729861111117687</c:v>
                      </c:pt>
                      <c:pt idx="17470">
                        <c:v>4.8732291666659338</c:v>
                      </c:pt>
                      <c:pt idx="17471">
                        <c:v>4.8734722222200988</c:v>
                      </c:pt>
                      <c:pt idx="17472">
                        <c:v>4.8737152777742638</c:v>
                      </c:pt>
                      <c:pt idx="17473">
                        <c:v>4.8739583333284289</c:v>
                      </c:pt>
                      <c:pt idx="17474">
                        <c:v>4.8742013888898699</c:v>
                      </c:pt>
                      <c:pt idx="17475">
                        <c:v>4.8744444444440349</c:v>
                      </c:pt>
                      <c:pt idx="17476">
                        <c:v>4.8746990740749796</c:v>
                      </c:pt>
                      <c:pt idx="17477">
                        <c:v>4.8749421296291446</c:v>
                      </c:pt>
                      <c:pt idx="17478">
                        <c:v>4.8751851851833097</c:v>
                      </c:pt>
                      <c:pt idx="17479">
                        <c:v>4.8754282407374747</c:v>
                      </c:pt>
                      <c:pt idx="17480">
                        <c:v>4.8756712962916398</c:v>
                      </c:pt>
                      <c:pt idx="17481">
                        <c:v>4.8759143518530808</c:v>
                      </c:pt>
                      <c:pt idx="17482">
                        <c:v>4.8761574074072458</c:v>
                      </c:pt>
                      <c:pt idx="17483">
                        <c:v>4.8764004629614108</c:v>
                      </c:pt>
                      <c:pt idx="17484">
                        <c:v>4.8766435185155759</c:v>
                      </c:pt>
                      <c:pt idx="17485">
                        <c:v>4.8768865740697409</c:v>
                      </c:pt>
                      <c:pt idx="17486">
                        <c:v>4.8771296296311819</c:v>
                      </c:pt>
                      <c:pt idx="17487">
                        <c:v>4.8773726851853469</c:v>
                      </c:pt>
                      <c:pt idx="17488">
                        <c:v>4.877615740739512</c:v>
                      </c:pt>
                      <c:pt idx="17489">
                        <c:v>4.877858796293677</c:v>
                      </c:pt>
                      <c:pt idx="17490">
                        <c:v>4.8781018518478421</c:v>
                      </c:pt>
                      <c:pt idx="17491">
                        <c:v>4.8783449074092831</c:v>
                      </c:pt>
                      <c:pt idx="17492">
                        <c:v>4.8785879629634481</c:v>
                      </c:pt>
                      <c:pt idx="17493">
                        <c:v>4.8788310185176131</c:v>
                      </c:pt>
                      <c:pt idx="17494">
                        <c:v>4.8790740740717782</c:v>
                      </c:pt>
                      <c:pt idx="17495">
                        <c:v>4.8793171296259432</c:v>
                      </c:pt>
                      <c:pt idx="17496">
                        <c:v>4.8795601851801083</c:v>
                      </c:pt>
                      <c:pt idx="17497">
                        <c:v>4.8798032407415493</c:v>
                      </c:pt>
                      <c:pt idx="17498">
                        <c:v>4.8800462962957143</c:v>
                      </c:pt>
                      <c:pt idx="17499">
                        <c:v>4.8802893518498793</c:v>
                      </c:pt>
                      <c:pt idx="17500">
                        <c:v>4.8805324074040444</c:v>
                      </c:pt>
                      <c:pt idx="17501">
                        <c:v>4.8807754629582094</c:v>
                      </c:pt>
                      <c:pt idx="17502">
                        <c:v>4.8810185185196504</c:v>
                      </c:pt>
                      <c:pt idx="17503">
                        <c:v>4.8812615740738154</c:v>
                      </c:pt>
                      <c:pt idx="17504">
                        <c:v>4.8815046296279805</c:v>
                      </c:pt>
                      <c:pt idx="17505">
                        <c:v>4.8817476851821455</c:v>
                      </c:pt>
                      <c:pt idx="17506">
                        <c:v>4.8819907407363106</c:v>
                      </c:pt>
                      <c:pt idx="17507">
                        <c:v>4.8822337962977516</c:v>
                      </c:pt>
                      <c:pt idx="17508">
                        <c:v>4.8824768518519166</c:v>
                      </c:pt>
                      <c:pt idx="17509">
                        <c:v>4.8827199074060816</c:v>
                      </c:pt>
                      <c:pt idx="17510">
                        <c:v>4.8829629629602467</c:v>
                      </c:pt>
                      <c:pt idx="17511">
                        <c:v>4.8832060185144117</c:v>
                      </c:pt>
                      <c:pt idx="17512">
                        <c:v>4.8834490740758527</c:v>
                      </c:pt>
                      <c:pt idx="17513">
                        <c:v>4.8836921296300178</c:v>
                      </c:pt>
                      <c:pt idx="17514">
                        <c:v>4.8839351851841828</c:v>
                      </c:pt>
                      <c:pt idx="17515">
                        <c:v>4.8841782407383478</c:v>
                      </c:pt>
                      <c:pt idx="17516">
                        <c:v>4.8844212962925129</c:v>
                      </c:pt>
                      <c:pt idx="17517">
                        <c:v>4.8846643518539539</c:v>
                      </c:pt>
                      <c:pt idx="17518">
                        <c:v>4.8849074074081189</c:v>
                      </c:pt>
                      <c:pt idx="17519">
                        <c:v>4.8851504629622839</c:v>
                      </c:pt>
                      <c:pt idx="17520">
                        <c:v>4.885393518516449</c:v>
                      </c:pt>
                      <c:pt idx="17521">
                        <c:v>4.885636574070614</c:v>
                      </c:pt>
                      <c:pt idx="17522">
                        <c:v>4.8858796296247791</c:v>
                      </c:pt>
                      <c:pt idx="17523">
                        <c:v>4.8861226851862201</c:v>
                      </c:pt>
                      <c:pt idx="17524">
                        <c:v>4.8863657407403851</c:v>
                      </c:pt>
                      <c:pt idx="17525">
                        <c:v>4.8866203703713298</c:v>
                      </c:pt>
                      <c:pt idx="17526">
                        <c:v>4.8868634259254948</c:v>
                      </c:pt>
                      <c:pt idx="17527">
                        <c:v>4.8871064814796599</c:v>
                      </c:pt>
                      <c:pt idx="17528">
                        <c:v>4.8873495370338249</c:v>
                      </c:pt>
                      <c:pt idx="17529">
                        <c:v>4.8875925925879899</c:v>
                      </c:pt>
                      <c:pt idx="17530">
                        <c:v>4.8878356481494309</c:v>
                      </c:pt>
                      <c:pt idx="17531">
                        <c:v>4.888078703703596</c:v>
                      </c:pt>
                      <c:pt idx="17532">
                        <c:v>4.888321759257761</c:v>
                      </c:pt>
                      <c:pt idx="17533">
                        <c:v>4.8885648148119261</c:v>
                      </c:pt>
                      <c:pt idx="17534">
                        <c:v>4.8888078703660911</c:v>
                      </c:pt>
                      <c:pt idx="17535">
                        <c:v>4.8890509259275321</c:v>
                      </c:pt>
                      <c:pt idx="17536">
                        <c:v>4.8892939814816971</c:v>
                      </c:pt>
                      <c:pt idx="17537">
                        <c:v>4.8895370370358622</c:v>
                      </c:pt>
                      <c:pt idx="17538">
                        <c:v>4.8897800925900272</c:v>
                      </c:pt>
                      <c:pt idx="17539">
                        <c:v>4.8900231481441923</c:v>
                      </c:pt>
                      <c:pt idx="17540">
                        <c:v>4.8902662037056333</c:v>
                      </c:pt>
                      <c:pt idx="17541">
                        <c:v>4.8905092592597983</c:v>
                      </c:pt>
                      <c:pt idx="17542">
                        <c:v>4.8907523148139633</c:v>
                      </c:pt>
                      <c:pt idx="17543">
                        <c:v>4.8909953703681284</c:v>
                      </c:pt>
                      <c:pt idx="17544">
                        <c:v>4.8912384259222934</c:v>
                      </c:pt>
                      <c:pt idx="17545">
                        <c:v>4.8914814814764584</c:v>
                      </c:pt>
                      <c:pt idx="17546">
                        <c:v>4.8917245370378994</c:v>
                      </c:pt>
                      <c:pt idx="17547">
                        <c:v>4.8919675925920645</c:v>
                      </c:pt>
                      <c:pt idx="17548">
                        <c:v>4.8922106481462295</c:v>
                      </c:pt>
                      <c:pt idx="17549">
                        <c:v>4.8924537037003946</c:v>
                      </c:pt>
                      <c:pt idx="17550">
                        <c:v>4.8926967592545596</c:v>
                      </c:pt>
                      <c:pt idx="17551">
                        <c:v>4.8929398148160006</c:v>
                      </c:pt>
                      <c:pt idx="17552">
                        <c:v>4.8931828703701656</c:v>
                      </c:pt>
                      <c:pt idx="17553">
                        <c:v>4.8934259259243307</c:v>
                      </c:pt>
                      <c:pt idx="17554">
                        <c:v>4.8936689814784957</c:v>
                      </c:pt>
                      <c:pt idx="17555">
                        <c:v>4.8939120370326608</c:v>
                      </c:pt>
                      <c:pt idx="17556">
                        <c:v>4.8941550925941018</c:v>
                      </c:pt>
                      <c:pt idx="17557">
                        <c:v>4.8943981481482668</c:v>
                      </c:pt>
                      <c:pt idx="17558">
                        <c:v>4.8946412037024318</c:v>
                      </c:pt>
                      <c:pt idx="17559">
                        <c:v>4.8948842592565969</c:v>
                      </c:pt>
                      <c:pt idx="17560">
                        <c:v>4.8951273148107619</c:v>
                      </c:pt>
                      <c:pt idx="17561">
                        <c:v>4.8953703703722029</c:v>
                      </c:pt>
                      <c:pt idx="17562">
                        <c:v>4.8956134259263679</c:v>
                      </c:pt>
                      <c:pt idx="17563">
                        <c:v>4.895856481480533</c:v>
                      </c:pt>
                      <c:pt idx="17564">
                        <c:v>4.896099537034698</c:v>
                      </c:pt>
                      <c:pt idx="17565">
                        <c:v>4.8963425925888631</c:v>
                      </c:pt>
                      <c:pt idx="17566">
                        <c:v>4.8965856481430281</c:v>
                      </c:pt>
                      <c:pt idx="17567">
                        <c:v>4.8968287037044691</c:v>
                      </c:pt>
                      <c:pt idx="17568">
                        <c:v>4.8970717592586341</c:v>
                      </c:pt>
                      <c:pt idx="17569">
                        <c:v>4.8973148148127992</c:v>
                      </c:pt>
                      <c:pt idx="17570">
                        <c:v>4.8975578703669642</c:v>
                      </c:pt>
                      <c:pt idx="17571">
                        <c:v>4.8978009259211293</c:v>
                      </c:pt>
                      <c:pt idx="17572">
                        <c:v>4.8980439814825703</c:v>
                      </c:pt>
                      <c:pt idx="17573">
                        <c:v>4.898298611106239</c:v>
                      </c:pt>
                      <c:pt idx="17574">
                        <c:v>4.89854166666768</c:v>
                      </c:pt>
                      <c:pt idx="17575">
                        <c:v>4.898784722221845</c:v>
                      </c:pt>
                      <c:pt idx="17576">
                        <c:v>4.8990277777760101</c:v>
                      </c:pt>
                      <c:pt idx="17577">
                        <c:v>4.8992708333301751</c:v>
                      </c:pt>
                      <c:pt idx="17578">
                        <c:v>4.8995138888843401</c:v>
                      </c:pt>
                      <c:pt idx="17579">
                        <c:v>4.8997569444457811</c:v>
                      </c:pt>
                      <c:pt idx="17580">
                        <c:v>4.8999999999999462</c:v>
                      </c:pt>
                      <c:pt idx="17581">
                        <c:v>4.9002430555541112</c:v>
                      </c:pt>
                      <c:pt idx="17582">
                        <c:v>4.9004861111082763</c:v>
                      </c:pt>
                      <c:pt idx="17583">
                        <c:v>4.9007291666624413</c:v>
                      </c:pt>
                      <c:pt idx="17584">
                        <c:v>4.9009722222238823</c:v>
                      </c:pt>
                      <c:pt idx="17585">
                        <c:v>4.9012152777780473</c:v>
                      </c:pt>
                      <c:pt idx="17586">
                        <c:v>4.9014583333322124</c:v>
                      </c:pt>
                      <c:pt idx="17587">
                        <c:v>4.9017013888863774</c:v>
                      </c:pt>
                      <c:pt idx="17588">
                        <c:v>4.9019444444405424</c:v>
                      </c:pt>
                      <c:pt idx="17589">
                        <c:v>4.9021875000019834</c:v>
                      </c:pt>
                      <c:pt idx="17590">
                        <c:v>4.9024305555561485</c:v>
                      </c:pt>
                      <c:pt idx="17591">
                        <c:v>4.9026736111103135</c:v>
                      </c:pt>
                      <c:pt idx="17592">
                        <c:v>4.9029166666644786</c:v>
                      </c:pt>
                      <c:pt idx="17593">
                        <c:v>4.9031597222186436</c:v>
                      </c:pt>
                      <c:pt idx="17594">
                        <c:v>4.9034027777728086</c:v>
                      </c:pt>
                      <c:pt idx="17595">
                        <c:v>4.9036458333342496</c:v>
                      </c:pt>
                      <c:pt idx="17596">
                        <c:v>4.9038888888884147</c:v>
                      </c:pt>
                      <c:pt idx="17597">
                        <c:v>4.9041319444425797</c:v>
                      </c:pt>
                      <c:pt idx="17598">
                        <c:v>4.9043749999967448</c:v>
                      </c:pt>
                      <c:pt idx="17599">
                        <c:v>4.9046180555509098</c:v>
                      </c:pt>
                      <c:pt idx="17600">
                        <c:v>4.9048611111123508</c:v>
                      </c:pt>
                      <c:pt idx="17601">
                        <c:v>4.9051041666665158</c:v>
                      </c:pt>
                      <c:pt idx="17602">
                        <c:v>4.9053472222206809</c:v>
                      </c:pt>
                      <c:pt idx="17603">
                        <c:v>4.9055902777748459</c:v>
                      </c:pt>
                      <c:pt idx="17604">
                        <c:v>4.9058333333290109</c:v>
                      </c:pt>
                      <c:pt idx="17605">
                        <c:v>4.9060763888904519</c:v>
                      </c:pt>
                      <c:pt idx="17606">
                        <c:v>4.906319444444617</c:v>
                      </c:pt>
                      <c:pt idx="17607">
                        <c:v>4.906562499998782</c:v>
                      </c:pt>
                      <c:pt idx="17608">
                        <c:v>4.9068055555529471</c:v>
                      </c:pt>
                      <c:pt idx="17609">
                        <c:v>4.9070486111071121</c:v>
                      </c:pt>
                      <c:pt idx="17610">
                        <c:v>4.9072916666685531</c:v>
                      </c:pt>
                      <c:pt idx="17611">
                        <c:v>4.9075347222227181</c:v>
                      </c:pt>
                      <c:pt idx="17612">
                        <c:v>4.9077777777768832</c:v>
                      </c:pt>
                      <c:pt idx="17613">
                        <c:v>4.9080208333310482</c:v>
                      </c:pt>
                      <c:pt idx="17614">
                        <c:v>4.9082638888852133</c:v>
                      </c:pt>
                      <c:pt idx="17615">
                        <c:v>4.9085069444393783</c:v>
                      </c:pt>
                      <c:pt idx="17616">
                        <c:v>4.9087500000008193</c:v>
                      </c:pt>
                      <c:pt idx="17617">
                        <c:v>4.9089930555549843</c:v>
                      </c:pt>
                      <c:pt idx="17618">
                        <c:v>4.9092361111091494</c:v>
                      </c:pt>
                      <c:pt idx="17619">
                        <c:v>4.9094791666633144</c:v>
                      </c:pt>
                      <c:pt idx="17620">
                        <c:v>4.9097222222174794</c:v>
                      </c:pt>
                      <c:pt idx="17621">
                        <c:v>4.9099768518484241</c:v>
                      </c:pt>
                      <c:pt idx="17622">
                        <c:v>4.9102199074025892</c:v>
                      </c:pt>
                      <c:pt idx="17623">
                        <c:v>4.9104629629640302</c:v>
                      </c:pt>
                      <c:pt idx="17624">
                        <c:v>4.9107060185181952</c:v>
                      </c:pt>
                      <c:pt idx="17625">
                        <c:v>4.9109490740723603</c:v>
                      </c:pt>
                      <c:pt idx="17626">
                        <c:v>4.9111921296265253</c:v>
                      </c:pt>
                      <c:pt idx="17627">
                        <c:v>4.9114351851806903</c:v>
                      </c:pt>
                      <c:pt idx="17628">
                        <c:v>4.9116782407421313</c:v>
                      </c:pt>
                      <c:pt idx="17629">
                        <c:v>4.9119212962962964</c:v>
                      </c:pt>
                      <c:pt idx="17630">
                        <c:v>4.9121643518504614</c:v>
                      </c:pt>
                      <c:pt idx="17631">
                        <c:v>4.9124074074046264</c:v>
                      </c:pt>
                      <c:pt idx="17632">
                        <c:v>4.9126504629587915</c:v>
                      </c:pt>
                      <c:pt idx="17633">
                        <c:v>4.9128935185202325</c:v>
                      </c:pt>
                      <c:pt idx="17634">
                        <c:v>4.9131365740743975</c:v>
                      </c:pt>
                      <c:pt idx="17635">
                        <c:v>4.9133796296285626</c:v>
                      </c:pt>
                      <c:pt idx="17636">
                        <c:v>4.9136226851827276</c:v>
                      </c:pt>
                      <c:pt idx="17637">
                        <c:v>4.9138657407368926</c:v>
                      </c:pt>
                      <c:pt idx="17638">
                        <c:v>4.9141087962983336</c:v>
                      </c:pt>
                      <c:pt idx="17639">
                        <c:v>4.9143518518524987</c:v>
                      </c:pt>
                      <c:pt idx="17640">
                        <c:v>4.9145949074066637</c:v>
                      </c:pt>
                      <c:pt idx="17641">
                        <c:v>4.9148379629608288</c:v>
                      </c:pt>
                      <c:pt idx="17642">
                        <c:v>4.9150810185149938</c:v>
                      </c:pt>
                      <c:pt idx="17643">
                        <c:v>4.9153240740691588</c:v>
                      </c:pt>
                      <c:pt idx="17644">
                        <c:v>4.9155671296305998</c:v>
                      </c:pt>
                      <c:pt idx="17645">
                        <c:v>4.9158101851847649</c:v>
                      </c:pt>
                      <c:pt idx="17646">
                        <c:v>4.9160532407389299</c:v>
                      </c:pt>
                      <c:pt idx="17647">
                        <c:v>4.9162962962930949</c:v>
                      </c:pt>
                      <c:pt idx="17648">
                        <c:v>4.91653935184726</c:v>
                      </c:pt>
                      <c:pt idx="17649">
                        <c:v>4.916782407408701</c:v>
                      </c:pt>
                      <c:pt idx="17650">
                        <c:v>4.917025462962866</c:v>
                      </c:pt>
                      <c:pt idx="17651">
                        <c:v>4.9172685185170311</c:v>
                      </c:pt>
                      <c:pt idx="17652">
                        <c:v>4.9175115740711961</c:v>
                      </c:pt>
                      <c:pt idx="17653">
                        <c:v>4.9177546296253611</c:v>
                      </c:pt>
                      <c:pt idx="17654">
                        <c:v>4.9179976851868021</c:v>
                      </c:pt>
                      <c:pt idx="17655">
                        <c:v>4.9182407407409672</c:v>
                      </c:pt>
                      <c:pt idx="17656">
                        <c:v>4.9184837962951322</c:v>
                      </c:pt>
                      <c:pt idx="17657">
                        <c:v>4.9187268518492973</c:v>
                      </c:pt>
                      <c:pt idx="17658">
                        <c:v>4.9189699074034623</c:v>
                      </c:pt>
                      <c:pt idx="17659">
                        <c:v>4.9192129629649033</c:v>
                      </c:pt>
                      <c:pt idx="17660">
                        <c:v>4.9194560185190683</c:v>
                      </c:pt>
                      <c:pt idx="17661">
                        <c:v>4.9196990740732334</c:v>
                      </c:pt>
                      <c:pt idx="17662">
                        <c:v>4.9199421296273984</c:v>
                      </c:pt>
                      <c:pt idx="17663">
                        <c:v>4.9201851851815634</c:v>
                      </c:pt>
                      <c:pt idx="17664">
                        <c:v>4.9204282407357285</c:v>
                      </c:pt>
                      <c:pt idx="17665">
                        <c:v>4.9206712962971695</c:v>
                      </c:pt>
                      <c:pt idx="17666">
                        <c:v>4.9209143518513345</c:v>
                      </c:pt>
                      <c:pt idx="17667">
                        <c:v>4.9211574074054996</c:v>
                      </c:pt>
                      <c:pt idx="17668">
                        <c:v>4.9214004629596646</c:v>
                      </c:pt>
                      <c:pt idx="17669">
                        <c:v>4.9216550925906093</c:v>
                      </c:pt>
                      <c:pt idx="17670">
                        <c:v>4.9218981481447743</c:v>
                      </c:pt>
                      <c:pt idx="17671">
                        <c:v>4.9221412036989394</c:v>
                      </c:pt>
                      <c:pt idx="17672">
                        <c:v>4.9223842592603804</c:v>
                      </c:pt>
                      <c:pt idx="17673">
                        <c:v>4.9226273148145454</c:v>
                      </c:pt>
                      <c:pt idx="17674">
                        <c:v>4.9228703703687104</c:v>
                      </c:pt>
                      <c:pt idx="17675">
                        <c:v>4.9231134259228755</c:v>
                      </c:pt>
                      <c:pt idx="17676">
                        <c:v>4.9233564814770405</c:v>
                      </c:pt>
                      <c:pt idx="17677">
                        <c:v>4.9235995370384815</c:v>
                      </c:pt>
                      <c:pt idx="17678">
                        <c:v>4.9238425925926466</c:v>
                      </c:pt>
                      <c:pt idx="17679">
                        <c:v>4.9240856481468116</c:v>
                      </c:pt>
                      <c:pt idx="17680">
                        <c:v>4.9243287037009766</c:v>
                      </c:pt>
                      <c:pt idx="17681">
                        <c:v>4.9245717592551417</c:v>
                      </c:pt>
                      <c:pt idx="17682">
                        <c:v>4.9248148148165827</c:v>
                      </c:pt>
                      <c:pt idx="17683">
                        <c:v>4.9250578703707477</c:v>
                      </c:pt>
                      <c:pt idx="17684">
                        <c:v>4.9253009259249128</c:v>
                      </c:pt>
                      <c:pt idx="17685">
                        <c:v>4.9255439814790778</c:v>
                      </c:pt>
                      <c:pt idx="17686">
                        <c:v>4.9257870370332428</c:v>
                      </c:pt>
                      <c:pt idx="17687">
                        <c:v>4.9260300925946838</c:v>
                      </c:pt>
                      <c:pt idx="17688">
                        <c:v>4.9262731481488489</c:v>
                      </c:pt>
                      <c:pt idx="17689">
                        <c:v>4.9265162037030139</c:v>
                      </c:pt>
                      <c:pt idx="17690">
                        <c:v>4.9267592592571789</c:v>
                      </c:pt>
                      <c:pt idx="17691">
                        <c:v>4.927002314811344</c:v>
                      </c:pt>
                      <c:pt idx="17692">
                        <c:v>4.927245370365509</c:v>
                      </c:pt>
                      <c:pt idx="17693">
                        <c:v>4.92748842592695</c:v>
                      </c:pt>
                      <c:pt idx="17694">
                        <c:v>4.9277314814811151</c:v>
                      </c:pt>
                      <c:pt idx="17695">
                        <c:v>4.9279745370352801</c:v>
                      </c:pt>
                      <c:pt idx="17696">
                        <c:v>4.9282175925894451</c:v>
                      </c:pt>
                      <c:pt idx="17697">
                        <c:v>4.9284606481436102</c:v>
                      </c:pt>
                      <c:pt idx="17698">
                        <c:v>4.9287037037050512</c:v>
                      </c:pt>
                      <c:pt idx="17699">
                        <c:v>4.9289467592592162</c:v>
                      </c:pt>
                      <c:pt idx="17700">
                        <c:v>4.9291898148133813</c:v>
                      </c:pt>
                      <c:pt idx="17701">
                        <c:v>4.9294328703675463</c:v>
                      </c:pt>
                      <c:pt idx="17702">
                        <c:v>4.9296759259217113</c:v>
                      </c:pt>
                      <c:pt idx="17703">
                        <c:v>4.9299189814831523</c:v>
                      </c:pt>
                      <c:pt idx="17704">
                        <c:v>4.9301620370373174</c:v>
                      </c:pt>
                      <c:pt idx="17705">
                        <c:v>4.9304050925914824</c:v>
                      </c:pt>
                      <c:pt idx="17706">
                        <c:v>4.9306481481456474</c:v>
                      </c:pt>
                      <c:pt idx="17707">
                        <c:v>4.9308912036998125</c:v>
                      </c:pt>
                      <c:pt idx="17708">
                        <c:v>4.9311342592612535</c:v>
                      </c:pt>
                      <c:pt idx="17709">
                        <c:v>4.9313773148154185</c:v>
                      </c:pt>
                      <c:pt idx="17710">
                        <c:v>4.9316203703695836</c:v>
                      </c:pt>
                      <c:pt idx="17711">
                        <c:v>4.9318634259237486</c:v>
                      </c:pt>
                      <c:pt idx="17712">
                        <c:v>4.9321064814779136</c:v>
                      </c:pt>
                      <c:pt idx="17713">
                        <c:v>4.9323495370320787</c:v>
                      </c:pt>
                      <c:pt idx="17714">
                        <c:v>4.9325925925935197</c:v>
                      </c:pt>
                      <c:pt idx="17715">
                        <c:v>4.9328356481476847</c:v>
                      </c:pt>
                      <c:pt idx="17716">
                        <c:v>4.9330787037018498</c:v>
                      </c:pt>
                      <c:pt idx="17717">
                        <c:v>4.9333333333327944</c:v>
                      </c:pt>
                      <c:pt idx="17718">
                        <c:v>4.9335763888869595</c:v>
                      </c:pt>
                      <c:pt idx="17719">
                        <c:v>4.9338194444411245</c:v>
                      </c:pt>
                      <c:pt idx="17720">
                        <c:v>4.9340624999952896</c:v>
                      </c:pt>
                      <c:pt idx="17721">
                        <c:v>4.9343055555567306</c:v>
                      </c:pt>
                      <c:pt idx="17722">
                        <c:v>4.9345486111108956</c:v>
                      </c:pt>
                      <c:pt idx="17723">
                        <c:v>4.9347916666650606</c:v>
                      </c:pt>
                      <c:pt idx="17724">
                        <c:v>4.9350347222192257</c:v>
                      </c:pt>
                      <c:pt idx="17725">
                        <c:v>4.9352777777733907</c:v>
                      </c:pt>
                      <c:pt idx="17726">
                        <c:v>4.9355208333348317</c:v>
                      </c:pt>
                      <c:pt idx="17727">
                        <c:v>4.9357638888889968</c:v>
                      </c:pt>
                      <c:pt idx="17728">
                        <c:v>4.9360069444431618</c:v>
                      </c:pt>
                      <c:pt idx="17729">
                        <c:v>4.9362499999973268</c:v>
                      </c:pt>
                      <c:pt idx="17730">
                        <c:v>4.9364930555514919</c:v>
                      </c:pt>
                      <c:pt idx="17731">
                        <c:v>4.9367361111129329</c:v>
                      </c:pt>
                      <c:pt idx="17732">
                        <c:v>4.9369791666670979</c:v>
                      </c:pt>
                      <c:pt idx="17733">
                        <c:v>4.9372222222212629</c:v>
                      </c:pt>
                      <c:pt idx="17734">
                        <c:v>4.937465277775428</c:v>
                      </c:pt>
                      <c:pt idx="17735">
                        <c:v>4.937708333329593</c:v>
                      </c:pt>
                      <c:pt idx="17736">
                        <c:v>4.9379513888837581</c:v>
                      </c:pt>
                      <c:pt idx="17737">
                        <c:v>4.9381944444451991</c:v>
                      </c:pt>
                      <c:pt idx="17738">
                        <c:v>4.9384374999993641</c:v>
                      </c:pt>
                      <c:pt idx="17739">
                        <c:v>4.9386805555535291</c:v>
                      </c:pt>
                      <c:pt idx="17740">
                        <c:v>4.9389236111076942</c:v>
                      </c:pt>
                      <c:pt idx="17741">
                        <c:v>4.9391666666618592</c:v>
                      </c:pt>
                      <c:pt idx="17742">
                        <c:v>4.9394097222233002</c:v>
                      </c:pt>
                      <c:pt idx="17743">
                        <c:v>4.9396527777774653</c:v>
                      </c:pt>
                      <c:pt idx="17744">
                        <c:v>4.9398958333316303</c:v>
                      </c:pt>
                      <c:pt idx="17745">
                        <c:v>4.9401388888857953</c:v>
                      </c:pt>
                      <c:pt idx="17746">
                        <c:v>4.9403819444399604</c:v>
                      </c:pt>
                      <c:pt idx="17747">
                        <c:v>4.9406250000014014</c:v>
                      </c:pt>
                      <c:pt idx="17748">
                        <c:v>4.9408680555555664</c:v>
                      </c:pt>
                      <c:pt idx="17749">
                        <c:v>4.9411111111097314</c:v>
                      </c:pt>
                      <c:pt idx="17750">
                        <c:v>4.9413541666638965</c:v>
                      </c:pt>
                      <c:pt idx="17751">
                        <c:v>4.9415972222180615</c:v>
                      </c:pt>
                      <c:pt idx="17752">
                        <c:v>4.9418402777795025</c:v>
                      </c:pt>
                      <c:pt idx="17753">
                        <c:v>4.9420833333336676</c:v>
                      </c:pt>
                      <c:pt idx="17754">
                        <c:v>4.9423263888878326</c:v>
                      </c:pt>
                      <c:pt idx="17755">
                        <c:v>4.9425694444419976</c:v>
                      </c:pt>
                      <c:pt idx="17756">
                        <c:v>4.9428124999961627</c:v>
                      </c:pt>
                      <c:pt idx="17757">
                        <c:v>4.9430555555576037</c:v>
                      </c:pt>
                      <c:pt idx="17758">
                        <c:v>4.9432986111117687</c:v>
                      </c:pt>
                      <c:pt idx="17759">
                        <c:v>4.9435416666659338</c:v>
                      </c:pt>
                      <c:pt idx="17760">
                        <c:v>4.9437847222200988</c:v>
                      </c:pt>
                      <c:pt idx="17761">
                        <c:v>4.9440277777742638</c:v>
                      </c:pt>
                      <c:pt idx="17762">
                        <c:v>4.9442708333284289</c:v>
                      </c:pt>
                      <c:pt idx="17763">
                        <c:v>4.9445138888898699</c:v>
                      </c:pt>
                      <c:pt idx="17764">
                        <c:v>4.9447569444440349</c:v>
                      </c:pt>
                      <c:pt idx="17765">
                        <c:v>4.9449999999981999</c:v>
                      </c:pt>
                      <c:pt idx="17766">
                        <c:v>4.9452546296291446</c:v>
                      </c:pt>
                      <c:pt idx="17767">
                        <c:v>4.9454976851833097</c:v>
                      </c:pt>
                      <c:pt idx="17768">
                        <c:v>4.9457407407374747</c:v>
                      </c:pt>
                      <c:pt idx="17769">
                        <c:v>4.9459837962916398</c:v>
                      </c:pt>
                      <c:pt idx="17770">
                        <c:v>4.9462268518530808</c:v>
                      </c:pt>
                      <c:pt idx="17771">
                        <c:v>4.9464699074072458</c:v>
                      </c:pt>
                      <c:pt idx="17772">
                        <c:v>4.9467129629614108</c:v>
                      </c:pt>
                      <c:pt idx="17773">
                        <c:v>4.9469560185155759</c:v>
                      </c:pt>
                      <c:pt idx="17774">
                        <c:v>4.9471990740697409</c:v>
                      </c:pt>
                      <c:pt idx="17775">
                        <c:v>4.9474421296311819</c:v>
                      </c:pt>
                      <c:pt idx="17776">
                        <c:v>4.9476851851853469</c:v>
                      </c:pt>
                      <c:pt idx="17777">
                        <c:v>4.947928240739512</c:v>
                      </c:pt>
                      <c:pt idx="17778">
                        <c:v>4.948171296293677</c:v>
                      </c:pt>
                      <c:pt idx="17779">
                        <c:v>4.9484143518478421</c:v>
                      </c:pt>
                      <c:pt idx="17780">
                        <c:v>4.9486574074092831</c:v>
                      </c:pt>
                      <c:pt idx="17781">
                        <c:v>4.9489004629634481</c:v>
                      </c:pt>
                      <c:pt idx="17782">
                        <c:v>4.9491435185176131</c:v>
                      </c:pt>
                      <c:pt idx="17783">
                        <c:v>4.9493865740717782</c:v>
                      </c:pt>
                      <c:pt idx="17784">
                        <c:v>4.9496296296259432</c:v>
                      </c:pt>
                      <c:pt idx="17785">
                        <c:v>4.9498726851801083</c:v>
                      </c:pt>
                      <c:pt idx="17786">
                        <c:v>4.9501157407415493</c:v>
                      </c:pt>
                      <c:pt idx="17787">
                        <c:v>4.9503587962957143</c:v>
                      </c:pt>
                      <c:pt idx="17788">
                        <c:v>4.9506018518498793</c:v>
                      </c:pt>
                      <c:pt idx="17789">
                        <c:v>4.9508449074040444</c:v>
                      </c:pt>
                      <c:pt idx="17790">
                        <c:v>4.9510879629582094</c:v>
                      </c:pt>
                      <c:pt idx="17791">
                        <c:v>4.9513310185196504</c:v>
                      </c:pt>
                      <c:pt idx="17792">
                        <c:v>4.9515740740738154</c:v>
                      </c:pt>
                      <c:pt idx="17793">
                        <c:v>4.9518171296279805</c:v>
                      </c:pt>
                      <c:pt idx="17794">
                        <c:v>4.9520601851821455</c:v>
                      </c:pt>
                      <c:pt idx="17795">
                        <c:v>4.9523032407363106</c:v>
                      </c:pt>
                      <c:pt idx="17796">
                        <c:v>4.9525462962977516</c:v>
                      </c:pt>
                      <c:pt idx="17797">
                        <c:v>4.9527893518519166</c:v>
                      </c:pt>
                      <c:pt idx="17798">
                        <c:v>4.9530324074060816</c:v>
                      </c:pt>
                      <c:pt idx="17799">
                        <c:v>4.9532754629602467</c:v>
                      </c:pt>
                      <c:pt idx="17800">
                        <c:v>4.9535185185144117</c:v>
                      </c:pt>
                      <c:pt idx="17801">
                        <c:v>4.9537615740758527</c:v>
                      </c:pt>
                      <c:pt idx="17802">
                        <c:v>4.9540046296300178</c:v>
                      </c:pt>
                      <c:pt idx="17803">
                        <c:v>4.9542476851841828</c:v>
                      </c:pt>
                      <c:pt idx="17804">
                        <c:v>4.9544907407383478</c:v>
                      </c:pt>
                      <c:pt idx="17805">
                        <c:v>4.9547337962925129</c:v>
                      </c:pt>
                      <c:pt idx="17806">
                        <c:v>4.9549768518539539</c:v>
                      </c:pt>
                      <c:pt idx="17807">
                        <c:v>4.9552199074081189</c:v>
                      </c:pt>
                      <c:pt idx="17808">
                        <c:v>4.9554629629622839</c:v>
                      </c:pt>
                      <c:pt idx="17809">
                        <c:v>4.955706018516449</c:v>
                      </c:pt>
                      <c:pt idx="17810">
                        <c:v>4.955949074070614</c:v>
                      </c:pt>
                      <c:pt idx="17811">
                        <c:v>4.9561921296247791</c:v>
                      </c:pt>
                      <c:pt idx="17812">
                        <c:v>4.9564351851862201</c:v>
                      </c:pt>
                      <c:pt idx="17813">
                        <c:v>4.9566782407403851</c:v>
                      </c:pt>
                      <c:pt idx="17814">
                        <c:v>4.9569328703713298</c:v>
                      </c:pt>
                      <c:pt idx="17815">
                        <c:v>4.9571759259254948</c:v>
                      </c:pt>
                      <c:pt idx="17816">
                        <c:v>4.9574189814796599</c:v>
                      </c:pt>
                      <c:pt idx="17817">
                        <c:v>4.9576620370338249</c:v>
                      </c:pt>
                      <c:pt idx="17818">
                        <c:v>4.9579050925879899</c:v>
                      </c:pt>
                      <c:pt idx="17819">
                        <c:v>4.9581481481494309</c:v>
                      </c:pt>
                      <c:pt idx="17820">
                        <c:v>4.958391203703596</c:v>
                      </c:pt>
                      <c:pt idx="17821">
                        <c:v>4.958634259257761</c:v>
                      </c:pt>
                      <c:pt idx="17822">
                        <c:v>4.9588773148119261</c:v>
                      </c:pt>
                      <c:pt idx="17823">
                        <c:v>4.9591203703660911</c:v>
                      </c:pt>
                      <c:pt idx="17824">
                        <c:v>4.9593634259275321</c:v>
                      </c:pt>
                      <c:pt idx="17825">
                        <c:v>4.9596064814816971</c:v>
                      </c:pt>
                      <c:pt idx="17826">
                        <c:v>4.9598495370358622</c:v>
                      </c:pt>
                      <c:pt idx="17827">
                        <c:v>4.9600925925900272</c:v>
                      </c:pt>
                      <c:pt idx="17828">
                        <c:v>4.9603356481441923</c:v>
                      </c:pt>
                      <c:pt idx="17829">
                        <c:v>4.9605787037056333</c:v>
                      </c:pt>
                      <c:pt idx="17830">
                        <c:v>4.9608217592597983</c:v>
                      </c:pt>
                      <c:pt idx="17831">
                        <c:v>4.9610648148139633</c:v>
                      </c:pt>
                      <c:pt idx="17832">
                        <c:v>4.9613078703681284</c:v>
                      </c:pt>
                      <c:pt idx="17833">
                        <c:v>4.9615509259222934</c:v>
                      </c:pt>
                      <c:pt idx="17834">
                        <c:v>4.9617939814764584</c:v>
                      </c:pt>
                      <c:pt idx="17835">
                        <c:v>4.9620370370378994</c:v>
                      </c:pt>
                      <c:pt idx="17836">
                        <c:v>4.9622800925920645</c:v>
                      </c:pt>
                      <c:pt idx="17837">
                        <c:v>4.9625231481462295</c:v>
                      </c:pt>
                      <c:pt idx="17838">
                        <c:v>4.9627662037003946</c:v>
                      </c:pt>
                      <c:pt idx="17839">
                        <c:v>4.9630092592545596</c:v>
                      </c:pt>
                      <c:pt idx="17840">
                        <c:v>4.9632523148160006</c:v>
                      </c:pt>
                      <c:pt idx="17841">
                        <c:v>4.9634953703701656</c:v>
                      </c:pt>
                      <c:pt idx="17842">
                        <c:v>4.9637384259243307</c:v>
                      </c:pt>
                      <c:pt idx="17843">
                        <c:v>4.9639814814784957</c:v>
                      </c:pt>
                      <c:pt idx="17844">
                        <c:v>4.9642245370326608</c:v>
                      </c:pt>
                      <c:pt idx="17845">
                        <c:v>4.9644675925941018</c:v>
                      </c:pt>
                      <c:pt idx="17846">
                        <c:v>4.9647106481482668</c:v>
                      </c:pt>
                      <c:pt idx="17847">
                        <c:v>4.9649537037024318</c:v>
                      </c:pt>
                      <c:pt idx="17848">
                        <c:v>4.9651967592565969</c:v>
                      </c:pt>
                      <c:pt idx="17849">
                        <c:v>4.9654398148107619</c:v>
                      </c:pt>
                      <c:pt idx="17850">
                        <c:v>4.9656828703722029</c:v>
                      </c:pt>
                      <c:pt idx="17851">
                        <c:v>4.9659259259263679</c:v>
                      </c:pt>
                      <c:pt idx="17852">
                        <c:v>4.966168981480533</c:v>
                      </c:pt>
                      <c:pt idx="17853">
                        <c:v>4.966412037034698</c:v>
                      </c:pt>
                      <c:pt idx="17854">
                        <c:v>4.9666550925888631</c:v>
                      </c:pt>
                      <c:pt idx="17855">
                        <c:v>4.9668981481430281</c:v>
                      </c:pt>
                      <c:pt idx="17856">
                        <c:v>4.9671412037044691</c:v>
                      </c:pt>
                      <c:pt idx="17857">
                        <c:v>4.9673842592586341</c:v>
                      </c:pt>
                      <c:pt idx="17858">
                        <c:v>4.9676273148127992</c:v>
                      </c:pt>
                      <c:pt idx="17859">
                        <c:v>4.9678703703669642</c:v>
                      </c:pt>
                      <c:pt idx="17860">
                        <c:v>4.9681134259211293</c:v>
                      </c:pt>
                      <c:pt idx="17861">
                        <c:v>4.9683564814825703</c:v>
                      </c:pt>
                      <c:pt idx="17862">
                        <c:v>4.968611111106239</c:v>
                      </c:pt>
                      <c:pt idx="17863">
                        <c:v>4.96885416666768</c:v>
                      </c:pt>
                      <c:pt idx="17864">
                        <c:v>4.969097222221845</c:v>
                      </c:pt>
                      <c:pt idx="17865">
                        <c:v>4.9693402777760101</c:v>
                      </c:pt>
                      <c:pt idx="17866">
                        <c:v>4.9695833333301751</c:v>
                      </c:pt>
                      <c:pt idx="17867">
                        <c:v>4.9698263888843401</c:v>
                      </c:pt>
                      <c:pt idx="17868">
                        <c:v>4.9700694444457811</c:v>
                      </c:pt>
                      <c:pt idx="17869">
                        <c:v>4.9703124999999462</c:v>
                      </c:pt>
                      <c:pt idx="17870">
                        <c:v>4.9705555555541112</c:v>
                      </c:pt>
                      <c:pt idx="17871">
                        <c:v>4.9707986111082763</c:v>
                      </c:pt>
                      <c:pt idx="17872">
                        <c:v>4.9710416666624413</c:v>
                      </c:pt>
                      <c:pt idx="17873">
                        <c:v>4.9712847222238823</c:v>
                      </c:pt>
                      <c:pt idx="17874">
                        <c:v>4.9715277777780473</c:v>
                      </c:pt>
                      <c:pt idx="17875">
                        <c:v>4.9717708333322124</c:v>
                      </c:pt>
                      <c:pt idx="17876">
                        <c:v>4.9720138888863774</c:v>
                      </c:pt>
                      <c:pt idx="17877">
                        <c:v>4.9722569444405424</c:v>
                      </c:pt>
                      <c:pt idx="17878">
                        <c:v>4.9725000000019834</c:v>
                      </c:pt>
                      <c:pt idx="17879">
                        <c:v>4.9727430555561485</c:v>
                      </c:pt>
                      <c:pt idx="17880">
                        <c:v>4.9729861111103135</c:v>
                      </c:pt>
                      <c:pt idx="17881">
                        <c:v>4.9732291666644786</c:v>
                      </c:pt>
                      <c:pt idx="17882">
                        <c:v>4.9734722222186436</c:v>
                      </c:pt>
                      <c:pt idx="17883">
                        <c:v>4.9737152777728086</c:v>
                      </c:pt>
                      <c:pt idx="17884">
                        <c:v>4.9739583333342496</c:v>
                      </c:pt>
                      <c:pt idx="17885">
                        <c:v>4.9742013888884147</c:v>
                      </c:pt>
                      <c:pt idx="17886">
                        <c:v>4.9744444444425797</c:v>
                      </c:pt>
                      <c:pt idx="17887">
                        <c:v>4.9746874999967448</c:v>
                      </c:pt>
                      <c:pt idx="17888">
                        <c:v>4.9749305555509098</c:v>
                      </c:pt>
                      <c:pt idx="17889">
                        <c:v>4.9751736111123508</c:v>
                      </c:pt>
                      <c:pt idx="17890">
                        <c:v>4.9754166666665158</c:v>
                      </c:pt>
                      <c:pt idx="17891">
                        <c:v>4.9756597222206809</c:v>
                      </c:pt>
                      <c:pt idx="17892">
                        <c:v>4.9759027777748459</c:v>
                      </c:pt>
                      <c:pt idx="17893">
                        <c:v>4.9761458333290109</c:v>
                      </c:pt>
                      <c:pt idx="17894">
                        <c:v>4.9763888888904519</c:v>
                      </c:pt>
                      <c:pt idx="17895">
                        <c:v>4.976631944444617</c:v>
                      </c:pt>
                      <c:pt idx="17896">
                        <c:v>4.976874999998782</c:v>
                      </c:pt>
                      <c:pt idx="17897">
                        <c:v>4.9771180555529471</c:v>
                      </c:pt>
                      <c:pt idx="17898">
                        <c:v>4.9773611111071121</c:v>
                      </c:pt>
                      <c:pt idx="17899">
                        <c:v>4.9776041666685531</c:v>
                      </c:pt>
                      <c:pt idx="17900">
                        <c:v>4.9778472222227181</c:v>
                      </c:pt>
                      <c:pt idx="17901">
                        <c:v>4.9780902777768832</c:v>
                      </c:pt>
                      <c:pt idx="17902">
                        <c:v>4.9783333333310482</c:v>
                      </c:pt>
                      <c:pt idx="17903">
                        <c:v>4.9785763888852133</c:v>
                      </c:pt>
                      <c:pt idx="17904">
                        <c:v>4.9788194444393783</c:v>
                      </c:pt>
                      <c:pt idx="17905">
                        <c:v>4.9790625000008193</c:v>
                      </c:pt>
                      <c:pt idx="17906">
                        <c:v>4.9793055555549843</c:v>
                      </c:pt>
                      <c:pt idx="17907">
                        <c:v>4.9795486111091494</c:v>
                      </c:pt>
                      <c:pt idx="17908">
                        <c:v>4.9797916666633144</c:v>
                      </c:pt>
                      <c:pt idx="17909">
                        <c:v>4.9800347222174794</c:v>
                      </c:pt>
                      <c:pt idx="17910">
                        <c:v>4.9802893518484241</c:v>
                      </c:pt>
                      <c:pt idx="17911">
                        <c:v>4.9805324074025892</c:v>
                      </c:pt>
                      <c:pt idx="17912">
                        <c:v>4.9807754629640302</c:v>
                      </c:pt>
                      <c:pt idx="17913">
                        <c:v>4.9810185185181952</c:v>
                      </c:pt>
                      <c:pt idx="17914">
                        <c:v>4.9812615740723603</c:v>
                      </c:pt>
                      <c:pt idx="17915">
                        <c:v>4.9815046296265253</c:v>
                      </c:pt>
                      <c:pt idx="17916">
                        <c:v>4.9817476851806903</c:v>
                      </c:pt>
                      <c:pt idx="17917">
                        <c:v>4.9819907407421313</c:v>
                      </c:pt>
                      <c:pt idx="17918">
                        <c:v>4.9822337962962964</c:v>
                      </c:pt>
                      <c:pt idx="17919">
                        <c:v>4.9824768518504614</c:v>
                      </c:pt>
                      <c:pt idx="17920">
                        <c:v>4.9827199074046264</c:v>
                      </c:pt>
                      <c:pt idx="17921">
                        <c:v>4.9829629629587915</c:v>
                      </c:pt>
                      <c:pt idx="17922">
                        <c:v>4.9832060185202325</c:v>
                      </c:pt>
                      <c:pt idx="17923">
                        <c:v>4.9834490740743975</c:v>
                      </c:pt>
                      <c:pt idx="17924">
                        <c:v>4.9836921296285626</c:v>
                      </c:pt>
                      <c:pt idx="17925">
                        <c:v>4.9839351851827276</c:v>
                      </c:pt>
                      <c:pt idx="17926">
                        <c:v>4.9841782407368926</c:v>
                      </c:pt>
                      <c:pt idx="17927">
                        <c:v>4.9844212962983336</c:v>
                      </c:pt>
                      <c:pt idx="17928">
                        <c:v>4.9846643518524987</c:v>
                      </c:pt>
                      <c:pt idx="17929">
                        <c:v>4.9849074074066637</c:v>
                      </c:pt>
                      <c:pt idx="17930">
                        <c:v>4.9851504629608288</c:v>
                      </c:pt>
                      <c:pt idx="17931">
                        <c:v>4.9853935185149938</c:v>
                      </c:pt>
                      <c:pt idx="17932">
                        <c:v>4.9856365740691588</c:v>
                      </c:pt>
                      <c:pt idx="17933">
                        <c:v>4.9858796296305998</c:v>
                      </c:pt>
                      <c:pt idx="17934">
                        <c:v>4.9861226851847649</c:v>
                      </c:pt>
                      <c:pt idx="17935">
                        <c:v>4.9863657407389299</c:v>
                      </c:pt>
                      <c:pt idx="17936">
                        <c:v>4.9866087962930949</c:v>
                      </c:pt>
                      <c:pt idx="17937">
                        <c:v>4.98685185184726</c:v>
                      </c:pt>
                      <c:pt idx="17938">
                        <c:v>4.987094907408701</c:v>
                      </c:pt>
                      <c:pt idx="17939">
                        <c:v>4.987337962962866</c:v>
                      </c:pt>
                      <c:pt idx="17940">
                        <c:v>4.9875810185170311</c:v>
                      </c:pt>
                      <c:pt idx="17941">
                        <c:v>4.9878240740711961</c:v>
                      </c:pt>
                      <c:pt idx="17942">
                        <c:v>4.9880671296253611</c:v>
                      </c:pt>
                      <c:pt idx="17943">
                        <c:v>4.9883101851868021</c:v>
                      </c:pt>
                      <c:pt idx="17944">
                        <c:v>4.9885532407409672</c:v>
                      </c:pt>
                      <c:pt idx="17945">
                        <c:v>4.9887962962951322</c:v>
                      </c:pt>
                      <c:pt idx="17946">
                        <c:v>4.9890393518492973</c:v>
                      </c:pt>
                      <c:pt idx="17947">
                        <c:v>4.9892824074034623</c:v>
                      </c:pt>
                      <c:pt idx="17948">
                        <c:v>4.9895254629649033</c:v>
                      </c:pt>
                      <c:pt idx="17949">
                        <c:v>4.9897685185190683</c:v>
                      </c:pt>
                      <c:pt idx="17950">
                        <c:v>4.9900115740732334</c:v>
                      </c:pt>
                      <c:pt idx="17951">
                        <c:v>4.9902546296273984</c:v>
                      </c:pt>
                      <c:pt idx="17952">
                        <c:v>4.9904976851815634</c:v>
                      </c:pt>
                      <c:pt idx="17953">
                        <c:v>4.9907407407357285</c:v>
                      </c:pt>
                      <c:pt idx="17954">
                        <c:v>4.9909837962971695</c:v>
                      </c:pt>
                      <c:pt idx="17955">
                        <c:v>4.9912268518513345</c:v>
                      </c:pt>
                      <c:pt idx="17956">
                        <c:v>4.9914699074054996</c:v>
                      </c:pt>
                      <c:pt idx="17957">
                        <c:v>4.9917129629596646</c:v>
                      </c:pt>
                      <c:pt idx="17958">
                        <c:v>4.9919675925906093</c:v>
                      </c:pt>
                      <c:pt idx="17959">
                        <c:v>4.9922106481447743</c:v>
                      </c:pt>
                      <c:pt idx="17960">
                        <c:v>4.9924537036989394</c:v>
                      </c:pt>
                      <c:pt idx="17961">
                        <c:v>4.9926967592603804</c:v>
                      </c:pt>
                      <c:pt idx="17962">
                        <c:v>4.9929398148145454</c:v>
                      </c:pt>
                      <c:pt idx="17963">
                        <c:v>4.9931828703687104</c:v>
                      </c:pt>
                      <c:pt idx="17964">
                        <c:v>4.9934259259228755</c:v>
                      </c:pt>
                      <c:pt idx="17965">
                        <c:v>4.9936689814770405</c:v>
                      </c:pt>
                      <c:pt idx="17966">
                        <c:v>4.9939120370384815</c:v>
                      </c:pt>
                      <c:pt idx="17967">
                        <c:v>4.9941550925926466</c:v>
                      </c:pt>
                      <c:pt idx="17968">
                        <c:v>4.9943981481468116</c:v>
                      </c:pt>
                      <c:pt idx="17969">
                        <c:v>4.9946412037009766</c:v>
                      </c:pt>
                      <c:pt idx="17970">
                        <c:v>4.9948842592551417</c:v>
                      </c:pt>
                      <c:pt idx="17971">
                        <c:v>4.9951273148165827</c:v>
                      </c:pt>
                      <c:pt idx="17972">
                        <c:v>4.9953703703707477</c:v>
                      </c:pt>
                      <c:pt idx="17973">
                        <c:v>4.9956134259249128</c:v>
                      </c:pt>
                      <c:pt idx="17974">
                        <c:v>4.9958564814790778</c:v>
                      </c:pt>
                      <c:pt idx="17975">
                        <c:v>4.9960995370332428</c:v>
                      </c:pt>
                      <c:pt idx="17976">
                        <c:v>4.9963425925946838</c:v>
                      </c:pt>
                      <c:pt idx="17977">
                        <c:v>4.9965856481488489</c:v>
                      </c:pt>
                      <c:pt idx="17978">
                        <c:v>4.9968287037030139</c:v>
                      </c:pt>
                      <c:pt idx="17979">
                        <c:v>4.9970717592571789</c:v>
                      </c:pt>
                      <c:pt idx="17980">
                        <c:v>4.997314814811344</c:v>
                      </c:pt>
                      <c:pt idx="17981">
                        <c:v>4.997557870365509</c:v>
                      </c:pt>
                      <c:pt idx="17982">
                        <c:v>4.99780092592695</c:v>
                      </c:pt>
                      <c:pt idx="17983">
                        <c:v>4.9980439814811151</c:v>
                      </c:pt>
                      <c:pt idx="17984">
                        <c:v>4.9982870370352801</c:v>
                      </c:pt>
                      <c:pt idx="17985">
                        <c:v>4.9985300925894451</c:v>
                      </c:pt>
                      <c:pt idx="17986">
                        <c:v>4.9987731481436102</c:v>
                      </c:pt>
                      <c:pt idx="17987">
                        <c:v>4.9990162037050512</c:v>
                      </c:pt>
                      <c:pt idx="17988">
                        <c:v>4.9992592592592162</c:v>
                      </c:pt>
                      <c:pt idx="17989">
                        <c:v>4.9995023148133813</c:v>
                      </c:pt>
                      <c:pt idx="17990">
                        <c:v>4.9997453703675463</c:v>
                      </c:pt>
                      <c:pt idx="17991">
                        <c:v>4.9999884259217113</c:v>
                      </c:pt>
                      <c:pt idx="17992">
                        <c:v>5.0002314814831523</c:v>
                      </c:pt>
                      <c:pt idx="17993">
                        <c:v>5.0004745370373174</c:v>
                      </c:pt>
                      <c:pt idx="17994">
                        <c:v>5.0007175925914824</c:v>
                      </c:pt>
                      <c:pt idx="17995">
                        <c:v>5.0009606481456474</c:v>
                      </c:pt>
                      <c:pt idx="17996">
                        <c:v>5.0012037036998125</c:v>
                      </c:pt>
                      <c:pt idx="17997">
                        <c:v>5.0014467592612535</c:v>
                      </c:pt>
                      <c:pt idx="17998">
                        <c:v>5.0016898148154185</c:v>
                      </c:pt>
                      <c:pt idx="17999">
                        <c:v>5.0019328703695836</c:v>
                      </c:pt>
                      <c:pt idx="18000">
                        <c:v>5.0021759259237486</c:v>
                      </c:pt>
                      <c:pt idx="18001">
                        <c:v>5.0024189814779136</c:v>
                      </c:pt>
                      <c:pt idx="18002">
                        <c:v>5.0026620370320787</c:v>
                      </c:pt>
                      <c:pt idx="18003">
                        <c:v>5.0029050925935197</c:v>
                      </c:pt>
                      <c:pt idx="18004">
                        <c:v>5.0031481481476847</c:v>
                      </c:pt>
                      <c:pt idx="18005">
                        <c:v>5.0033912037018498</c:v>
                      </c:pt>
                      <c:pt idx="18006">
                        <c:v>5.0036342592560148</c:v>
                      </c:pt>
                      <c:pt idx="18007">
                        <c:v>5.0038888888869595</c:v>
                      </c:pt>
                      <c:pt idx="18008">
                        <c:v>5.0041319444411245</c:v>
                      </c:pt>
                      <c:pt idx="18009">
                        <c:v>5.0043749999952896</c:v>
                      </c:pt>
                      <c:pt idx="18010">
                        <c:v>5.0046180555567306</c:v>
                      </c:pt>
                      <c:pt idx="18011">
                        <c:v>5.0048611111108956</c:v>
                      </c:pt>
                      <c:pt idx="18012">
                        <c:v>5.0051041666650606</c:v>
                      </c:pt>
                      <c:pt idx="18013">
                        <c:v>5.0053472222192257</c:v>
                      </c:pt>
                      <c:pt idx="18014">
                        <c:v>5.0055902777733907</c:v>
                      </c:pt>
                      <c:pt idx="18015">
                        <c:v>5.0058333333348317</c:v>
                      </c:pt>
                      <c:pt idx="18016">
                        <c:v>5.0060763888889968</c:v>
                      </c:pt>
                      <c:pt idx="18017">
                        <c:v>5.0063194444431618</c:v>
                      </c:pt>
                      <c:pt idx="18018">
                        <c:v>5.0065624999973268</c:v>
                      </c:pt>
                      <c:pt idx="18019">
                        <c:v>5.0068055555514919</c:v>
                      </c:pt>
                      <c:pt idx="18020">
                        <c:v>5.0070486111129329</c:v>
                      </c:pt>
                      <c:pt idx="18021">
                        <c:v>5.0072916666670979</c:v>
                      </c:pt>
                      <c:pt idx="18022">
                        <c:v>5.0075347222212629</c:v>
                      </c:pt>
                      <c:pt idx="18023">
                        <c:v>5.007777777775428</c:v>
                      </c:pt>
                      <c:pt idx="18024">
                        <c:v>5.008020833329593</c:v>
                      </c:pt>
                      <c:pt idx="18025">
                        <c:v>5.0082638888837581</c:v>
                      </c:pt>
                      <c:pt idx="18026">
                        <c:v>5.0085069444451991</c:v>
                      </c:pt>
                      <c:pt idx="18027">
                        <c:v>5.0087499999993641</c:v>
                      </c:pt>
                      <c:pt idx="18028">
                        <c:v>5.0089930555535291</c:v>
                      </c:pt>
                      <c:pt idx="18029">
                        <c:v>5.0092361111076942</c:v>
                      </c:pt>
                      <c:pt idx="18030">
                        <c:v>5.0094791666618592</c:v>
                      </c:pt>
                      <c:pt idx="18031">
                        <c:v>5.0097222222233002</c:v>
                      </c:pt>
                      <c:pt idx="18032">
                        <c:v>5.0099652777774653</c:v>
                      </c:pt>
                      <c:pt idx="18033">
                        <c:v>5.0102083333316303</c:v>
                      </c:pt>
                      <c:pt idx="18034">
                        <c:v>5.0104513888857953</c:v>
                      </c:pt>
                      <c:pt idx="18035">
                        <c:v>5.0106944444399604</c:v>
                      </c:pt>
                      <c:pt idx="18036">
                        <c:v>5.0109375000014014</c:v>
                      </c:pt>
                      <c:pt idx="18037">
                        <c:v>5.0111805555555664</c:v>
                      </c:pt>
                      <c:pt idx="18038">
                        <c:v>5.0114236111097314</c:v>
                      </c:pt>
                      <c:pt idx="18039">
                        <c:v>5.0116666666638965</c:v>
                      </c:pt>
                      <c:pt idx="18040">
                        <c:v>5.0119097222180615</c:v>
                      </c:pt>
                      <c:pt idx="18041">
                        <c:v>5.0121527777795025</c:v>
                      </c:pt>
                      <c:pt idx="18042">
                        <c:v>5.0123958333336676</c:v>
                      </c:pt>
                      <c:pt idx="18043">
                        <c:v>5.0126388888878326</c:v>
                      </c:pt>
                      <c:pt idx="18044">
                        <c:v>5.0128819444419976</c:v>
                      </c:pt>
                      <c:pt idx="18045">
                        <c:v>5.0131249999961627</c:v>
                      </c:pt>
                      <c:pt idx="18046">
                        <c:v>5.0133680555576037</c:v>
                      </c:pt>
                      <c:pt idx="18047">
                        <c:v>5.0136111111117687</c:v>
                      </c:pt>
                      <c:pt idx="18048">
                        <c:v>5.0138541666659338</c:v>
                      </c:pt>
                      <c:pt idx="18049">
                        <c:v>5.0140972222200988</c:v>
                      </c:pt>
                      <c:pt idx="18050">
                        <c:v>5.0143402777742638</c:v>
                      </c:pt>
                      <c:pt idx="18051">
                        <c:v>5.0145833333284289</c:v>
                      </c:pt>
                      <c:pt idx="18052">
                        <c:v>5.0148263888898699</c:v>
                      </c:pt>
                      <c:pt idx="18053">
                        <c:v>5.0150694444440349</c:v>
                      </c:pt>
                      <c:pt idx="18054">
                        <c:v>5.0153124999981999</c:v>
                      </c:pt>
                      <c:pt idx="18055">
                        <c:v>5.0155671296291446</c:v>
                      </c:pt>
                      <c:pt idx="18056">
                        <c:v>5.0158101851833097</c:v>
                      </c:pt>
                      <c:pt idx="18057">
                        <c:v>5.0160532407374747</c:v>
                      </c:pt>
                      <c:pt idx="18058">
                        <c:v>5.0162962962916398</c:v>
                      </c:pt>
                      <c:pt idx="18059">
                        <c:v>5.0165393518530808</c:v>
                      </c:pt>
                      <c:pt idx="18060">
                        <c:v>5.0167824074072458</c:v>
                      </c:pt>
                      <c:pt idx="18061">
                        <c:v>5.0170254629614108</c:v>
                      </c:pt>
                      <c:pt idx="18062">
                        <c:v>5.0172685185155759</c:v>
                      </c:pt>
                      <c:pt idx="18063">
                        <c:v>5.0175115740697409</c:v>
                      </c:pt>
                      <c:pt idx="18064">
                        <c:v>5.0177546296311819</c:v>
                      </c:pt>
                      <c:pt idx="18065">
                        <c:v>5.0179976851853469</c:v>
                      </c:pt>
                      <c:pt idx="18066">
                        <c:v>5.018240740739512</c:v>
                      </c:pt>
                      <c:pt idx="18067">
                        <c:v>5.018483796293677</c:v>
                      </c:pt>
                      <c:pt idx="18068">
                        <c:v>5.0187268518478421</c:v>
                      </c:pt>
                      <c:pt idx="18069">
                        <c:v>5.0189699074092831</c:v>
                      </c:pt>
                      <c:pt idx="18070">
                        <c:v>5.0192129629634481</c:v>
                      </c:pt>
                      <c:pt idx="18071">
                        <c:v>5.0194560185176131</c:v>
                      </c:pt>
                      <c:pt idx="18072">
                        <c:v>5.0196990740717782</c:v>
                      </c:pt>
                      <c:pt idx="18073">
                        <c:v>5.0199421296259432</c:v>
                      </c:pt>
                      <c:pt idx="18074">
                        <c:v>5.0201851851801083</c:v>
                      </c:pt>
                      <c:pt idx="18075">
                        <c:v>5.0204282407415493</c:v>
                      </c:pt>
                      <c:pt idx="18076">
                        <c:v>5.0206712962957143</c:v>
                      </c:pt>
                      <c:pt idx="18077">
                        <c:v>5.0209143518498793</c:v>
                      </c:pt>
                      <c:pt idx="18078">
                        <c:v>5.0211574074040444</c:v>
                      </c:pt>
                      <c:pt idx="18079">
                        <c:v>5.0214004629582094</c:v>
                      </c:pt>
                      <c:pt idx="18080">
                        <c:v>5.0216435185196504</c:v>
                      </c:pt>
                      <c:pt idx="18081">
                        <c:v>5.0218865740738154</c:v>
                      </c:pt>
                      <c:pt idx="18082">
                        <c:v>5.0221296296279805</c:v>
                      </c:pt>
                      <c:pt idx="18083">
                        <c:v>5.0223726851821455</c:v>
                      </c:pt>
                      <c:pt idx="18084">
                        <c:v>5.0226157407363106</c:v>
                      </c:pt>
                      <c:pt idx="18085">
                        <c:v>5.0228587962977516</c:v>
                      </c:pt>
                      <c:pt idx="18086">
                        <c:v>5.0231018518519166</c:v>
                      </c:pt>
                      <c:pt idx="18087">
                        <c:v>5.0233449074060816</c:v>
                      </c:pt>
                      <c:pt idx="18088">
                        <c:v>5.0235879629602467</c:v>
                      </c:pt>
                      <c:pt idx="18089">
                        <c:v>5.0238310185144117</c:v>
                      </c:pt>
                      <c:pt idx="18090">
                        <c:v>5.0240740740758527</c:v>
                      </c:pt>
                      <c:pt idx="18091">
                        <c:v>5.0243171296300178</c:v>
                      </c:pt>
                      <c:pt idx="18092">
                        <c:v>5.0245601851841828</c:v>
                      </c:pt>
                      <c:pt idx="18093">
                        <c:v>5.0248032407383478</c:v>
                      </c:pt>
                      <c:pt idx="18094">
                        <c:v>5.0250462962925129</c:v>
                      </c:pt>
                      <c:pt idx="18095">
                        <c:v>5.0252893518539539</c:v>
                      </c:pt>
                      <c:pt idx="18096">
                        <c:v>5.0255324074081189</c:v>
                      </c:pt>
                      <c:pt idx="18097">
                        <c:v>5.0257754629622839</c:v>
                      </c:pt>
                      <c:pt idx="18098">
                        <c:v>5.026018518516449</c:v>
                      </c:pt>
                      <c:pt idx="18099">
                        <c:v>5.026261574070614</c:v>
                      </c:pt>
                      <c:pt idx="18100">
                        <c:v>5.0265046296247791</c:v>
                      </c:pt>
                      <c:pt idx="18101">
                        <c:v>5.0267476851862201</c:v>
                      </c:pt>
                      <c:pt idx="18102">
                        <c:v>5.0269907407403851</c:v>
                      </c:pt>
                      <c:pt idx="18103">
                        <c:v>5.0272453703713298</c:v>
                      </c:pt>
                      <c:pt idx="18104">
                        <c:v>5.0274884259254948</c:v>
                      </c:pt>
                      <c:pt idx="18105">
                        <c:v>5.0277314814796599</c:v>
                      </c:pt>
                      <c:pt idx="18106">
                        <c:v>5.0279745370338249</c:v>
                      </c:pt>
                      <c:pt idx="18107">
                        <c:v>5.0282175925879899</c:v>
                      </c:pt>
                      <c:pt idx="18108">
                        <c:v>5.0284606481494309</c:v>
                      </c:pt>
                      <c:pt idx="18109">
                        <c:v>5.028703703703596</c:v>
                      </c:pt>
                      <c:pt idx="18110">
                        <c:v>5.028946759257761</c:v>
                      </c:pt>
                      <c:pt idx="18111">
                        <c:v>5.0291898148119261</c:v>
                      </c:pt>
                      <c:pt idx="18112">
                        <c:v>5.0294328703660911</c:v>
                      </c:pt>
                      <c:pt idx="18113">
                        <c:v>5.0296759259275321</c:v>
                      </c:pt>
                      <c:pt idx="18114">
                        <c:v>5.0299189814816971</c:v>
                      </c:pt>
                      <c:pt idx="18115">
                        <c:v>5.0301620370358622</c:v>
                      </c:pt>
                      <c:pt idx="18116">
                        <c:v>5.0304050925900272</c:v>
                      </c:pt>
                      <c:pt idx="18117">
                        <c:v>5.0306481481441923</c:v>
                      </c:pt>
                      <c:pt idx="18118">
                        <c:v>5.0308912037056333</c:v>
                      </c:pt>
                      <c:pt idx="18119">
                        <c:v>5.0311342592597983</c:v>
                      </c:pt>
                      <c:pt idx="18120">
                        <c:v>5.0313773148139633</c:v>
                      </c:pt>
                      <c:pt idx="18121">
                        <c:v>5.0316203703681284</c:v>
                      </c:pt>
                      <c:pt idx="18122">
                        <c:v>5.0318634259222934</c:v>
                      </c:pt>
                      <c:pt idx="18123">
                        <c:v>5.0321064814764584</c:v>
                      </c:pt>
                      <c:pt idx="18124">
                        <c:v>5.0323495370378994</c:v>
                      </c:pt>
                      <c:pt idx="18125">
                        <c:v>5.0325925925920645</c:v>
                      </c:pt>
                      <c:pt idx="18126">
                        <c:v>5.0328356481462295</c:v>
                      </c:pt>
                      <c:pt idx="18127">
                        <c:v>5.0330787037003946</c:v>
                      </c:pt>
                      <c:pt idx="18128">
                        <c:v>5.0333217592545596</c:v>
                      </c:pt>
                      <c:pt idx="18129">
                        <c:v>5.0335648148160006</c:v>
                      </c:pt>
                      <c:pt idx="18130">
                        <c:v>5.0338078703701656</c:v>
                      </c:pt>
                      <c:pt idx="18131">
                        <c:v>5.0340509259243307</c:v>
                      </c:pt>
                      <c:pt idx="18132">
                        <c:v>5.0342939814784957</c:v>
                      </c:pt>
                      <c:pt idx="18133">
                        <c:v>5.0345370370326608</c:v>
                      </c:pt>
                      <c:pt idx="18134">
                        <c:v>5.0347800925941018</c:v>
                      </c:pt>
                      <c:pt idx="18135">
                        <c:v>5.0350231481482668</c:v>
                      </c:pt>
                      <c:pt idx="18136">
                        <c:v>5.0352662037024318</c:v>
                      </c:pt>
                      <c:pt idx="18137">
                        <c:v>5.0355092592565969</c:v>
                      </c:pt>
                      <c:pt idx="18138">
                        <c:v>5.0357523148107619</c:v>
                      </c:pt>
                      <c:pt idx="18139">
                        <c:v>5.0359953703722029</c:v>
                      </c:pt>
                      <c:pt idx="18140">
                        <c:v>5.0362384259263679</c:v>
                      </c:pt>
                      <c:pt idx="18141">
                        <c:v>5.036481481480533</c:v>
                      </c:pt>
                      <c:pt idx="18142">
                        <c:v>5.036724537034698</c:v>
                      </c:pt>
                      <c:pt idx="18143">
                        <c:v>5.0369675925888631</c:v>
                      </c:pt>
                      <c:pt idx="18144">
                        <c:v>5.0372106481430281</c:v>
                      </c:pt>
                      <c:pt idx="18145">
                        <c:v>5.0374537037044691</c:v>
                      </c:pt>
                      <c:pt idx="18146">
                        <c:v>5.0376967592586341</c:v>
                      </c:pt>
                      <c:pt idx="18147">
                        <c:v>5.0379398148127992</c:v>
                      </c:pt>
                      <c:pt idx="18148">
                        <c:v>5.0381828703669642</c:v>
                      </c:pt>
                      <c:pt idx="18149">
                        <c:v>5.0384259259211293</c:v>
                      </c:pt>
                      <c:pt idx="18150">
                        <c:v>5.0386689814825703</c:v>
                      </c:pt>
                      <c:pt idx="18151">
                        <c:v>5.038923611106239</c:v>
                      </c:pt>
                      <c:pt idx="18152">
                        <c:v>5.03916666666768</c:v>
                      </c:pt>
                      <c:pt idx="18153">
                        <c:v>5.039409722221845</c:v>
                      </c:pt>
                      <c:pt idx="18154">
                        <c:v>5.0396527777760101</c:v>
                      </c:pt>
                      <c:pt idx="18155">
                        <c:v>5.0398958333301751</c:v>
                      </c:pt>
                      <c:pt idx="18156">
                        <c:v>5.0401388888843401</c:v>
                      </c:pt>
                      <c:pt idx="18157">
                        <c:v>5.0403819444457811</c:v>
                      </c:pt>
                      <c:pt idx="18158">
                        <c:v>5.0406249999999462</c:v>
                      </c:pt>
                      <c:pt idx="18159">
                        <c:v>5.0408680555541112</c:v>
                      </c:pt>
                      <c:pt idx="18160">
                        <c:v>5.0411111111082763</c:v>
                      </c:pt>
                      <c:pt idx="18161">
                        <c:v>5.0413541666624413</c:v>
                      </c:pt>
                      <c:pt idx="18162">
                        <c:v>5.0415972222238823</c:v>
                      </c:pt>
                      <c:pt idx="18163">
                        <c:v>5.0418402777780473</c:v>
                      </c:pt>
                      <c:pt idx="18164">
                        <c:v>5.0420833333322124</c:v>
                      </c:pt>
                      <c:pt idx="18165">
                        <c:v>5.0423263888863774</c:v>
                      </c:pt>
                      <c:pt idx="18166">
                        <c:v>5.0425694444405424</c:v>
                      </c:pt>
                      <c:pt idx="18167">
                        <c:v>5.0428125000019834</c:v>
                      </c:pt>
                      <c:pt idx="18168">
                        <c:v>5.0430555555561485</c:v>
                      </c:pt>
                      <c:pt idx="18169">
                        <c:v>5.0432986111103135</c:v>
                      </c:pt>
                      <c:pt idx="18170">
                        <c:v>5.0435416666644786</c:v>
                      </c:pt>
                      <c:pt idx="18171">
                        <c:v>5.0437847222186436</c:v>
                      </c:pt>
                      <c:pt idx="18172">
                        <c:v>5.0440277777728086</c:v>
                      </c:pt>
                      <c:pt idx="18173">
                        <c:v>5.0442708333342496</c:v>
                      </c:pt>
                      <c:pt idx="18174">
                        <c:v>5.0445138888884147</c:v>
                      </c:pt>
                      <c:pt idx="18175">
                        <c:v>5.0447569444425797</c:v>
                      </c:pt>
                      <c:pt idx="18176">
                        <c:v>5.0449999999967448</c:v>
                      </c:pt>
                      <c:pt idx="18177">
                        <c:v>5.0452430555509098</c:v>
                      </c:pt>
                      <c:pt idx="18178">
                        <c:v>5.0454861111123508</c:v>
                      </c:pt>
                      <c:pt idx="18179">
                        <c:v>5.0457291666665158</c:v>
                      </c:pt>
                      <c:pt idx="18180">
                        <c:v>5.0459722222206809</c:v>
                      </c:pt>
                      <c:pt idx="18181">
                        <c:v>5.0462152777748459</c:v>
                      </c:pt>
                      <c:pt idx="18182">
                        <c:v>5.0464583333290109</c:v>
                      </c:pt>
                      <c:pt idx="18183">
                        <c:v>5.0467013888904519</c:v>
                      </c:pt>
                      <c:pt idx="18184">
                        <c:v>5.046944444444617</c:v>
                      </c:pt>
                      <c:pt idx="18185">
                        <c:v>5.047187499998782</c:v>
                      </c:pt>
                      <c:pt idx="18186">
                        <c:v>5.0474305555529471</c:v>
                      </c:pt>
                      <c:pt idx="18187">
                        <c:v>5.0476736111071121</c:v>
                      </c:pt>
                      <c:pt idx="18188">
                        <c:v>5.0479166666685531</c:v>
                      </c:pt>
                      <c:pt idx="18189">
                        <c:v>5.0481597222227181</c:v>
                      </c:pt>
                      <c:pt idx="18190">
                        <c:v>5.0484027777768832</c:v>
                      </c:pt>
                      <c:pt idx="18191">
                        <c:v>5.0486458333310482</c:v>
                      </c:pt>
                      <c:pt idx="18192">
                        <c:v>5.0488888888852133</c:v>
                      </c:pt>
                      <c:pt idx="18193">
                        <c:v>5.0491319444393783</c:v>
                      </c:pt>
                      <c:pt idx="18194">
                        <c:v>5.0493750000008193</c:v>
                      </c:pt>
                      <c:pt idx="18195">
                        <c:v>5.0496180555549843</c:v>
                      </c:pt>
                      <c:pt idx="18196">
                        <c:v>5.0498611111091494</c:v>
                      </c:pt>
                      <c:pt idx="18197">
                        <c:v>5.0501041666633144</c:v>
                      </c:pt>
                      <c:pt idx="18198">
                        <c:v>5.0503472222174794</c:v>
                      </c:pt>
                      <c:pt idx="18199">
                        <c:v>5.0506018518484241</c:v>
                      </c:pt>
                      <c:pt idx="18200">
                        <c:v>5.0508449074025892</c:v>
                      </c:pt>
                      <c:pt idx="18201">
                        <c:v>5.0510879629640302</c:v>
                      </c:pt>
                      <c:pt idx="18202">
                        <c:v>5.0513310185181952</c:v>
                      </c:pt>
                      <c:pt idx="18203">
                        <c:v>5.0515740740723603</c:v>
                      </c:pt>
                      <c:pt idx="18204">
                        <c:v>5.0518171296265253</c:v>
                      </c:pt>
                      <c:pt idx="18205">
                        <c:v>5.0520601851806903</c:v>
                      </c:pt>
                      <c:pt idx="18206">
                        <c:v>5.0523032407421313</c:v>
                      </c:pt>
                      <c:pt idx="18207">
                        <c:v>5.0525462962962964</c:v>
                      </c:pt>
                      <c:pt idx="18208">
                        <c:v>5.0527893518504614</c:v>
                      </c:pt>
                      <c:pt idx="18209">
                        <c:v>5.0530324074046264</c:v>
                      </c:pt>
                      <c:pt idx="18210">
                        <c:v>5.0532754629587915</c:v>
                      </c:pt>
                      <c:pt idx="18211">
                        <c:v>5.0535185185202325</c:v>
                      </c:pt>
                      <c:pt idx="18212">
                        <c:v>5.0537615740743975</c:v>
                      </c:pt>
                      <c:pt idx="18213">
                        <c:v>5.0540046296285626</c:v>
                      </c:pt>
                      <c:pt idx="18214">
                        <c:v>5.0542476851827276</c:v>
                      </c:pt>
                      <c:pt idx="18215">
                        <c:v>5.0544907407368926</c:v>
                      </c:pt>
                      <c:pt idx="18216">
                        <c:v>5.0547337962983336</c:v>
                      </c:pt>
                      <c:pt idx="18217">
                        <c:v>5.0549768518524987</c:v>
                      </c:pt>
                      <c:pt idx="18218">
                        <c:v>5.0552199074066637</c:v>
                      </c:pt>
                      <c:pt idx="18219">
                        <c:v>5.0554629629608288</c:v>
                      </c:pt>
                      <c:pt idx="18220">
                        <c:v>5.0557060185149938</c:v>
                      </c:pt>
                      <c:pt idx="18221">
                        <c:v>5.0559490740691588</c:v>
                      </c:pt>
                      <c:pt idx="18222">
                        <c:v>5.0561921296305998</c:v>
                      </c:pt>
                      <c:pt idx="18223">
                        <c:v>5.0564351851847649</c:v>
                      </c:pt>
                      <c:pt idx="18224">
                        <c:v>5.0566782407389299</c:v>
                      </c:pt>
                      <c:pt idx="18225">
                        <c:v>5.0569212962930949</c:v>
                      </c:pt>
                      <c:pt idx="18226">
                        <c:v>5.05716435184726</c:v>
                      </c:pt>
                      <c:pt idx="18227">
                        <c:v>5.057407407408701</c:v>
                      </c:pt>
                      <c:pt idx="18228">
                        <c:v>5.057650462962866</c:v>
                      </c:pt>
                      <c:pt idx="18229">
                        <c:v>5.0578935185170311</c:v>
                      </c:pt>
                      <c:pt idx="18230">
                        <c:v>5.0581365740711961</c:v>
                      </c:pt>
                      <c:pt idx="18231">
                        <c:v>5.0583796296253611</c:v>
                      </c:pt>
                      <c:pt idx="18232">
                        <c:v>5.0586226851868021</c:v>
                      </c:pt>
                      <c:pt idx="18233">
                        <c:v>5.0588657407409672</c:v>
                      </c:pt>
                      <c:pt idx="18234">
                        <c:v>5.0591087962951322</c:v>
                      </c:pt>
                      <c:pt idx="18235">
                        <c:v>5.0593518518492973</c:v>
                      </c:pt>
                      <c:pt idx="18236">
                        <c:v>5.0595949074034623</c:v>
                      </c:pt>
                      <c:pt idx="18237">
                        <c:v>5.0598379629649033</c:v>
                      </c:pt>
                      <c:pt idx="18238">
                        <c:v>5.0600810185190683</c:v>
                      </c:pt>
                      <c:pt idx="18239">
                        <c:v>5.0603240740732334</c:v>
                      </c:pt>
                      <c:pt idx="18240">
                        <c:v>5.0605671296273984</c:v>
                      </c:pt>
                      <c:pt idx="18241">
                        <c:v>5.0608101851815634</c:v>
                      </c:pt>
                      <c:pt idx="18242">
                        <c:v>5.0610532407357285</c:v>
                      </c:pt>
                      <c:pt idx="18243">
                        <c:v>5.0612962962971695</c:v>
                      </c:pt>
                      <c:pt idx="18244">
                        <c:v>5.0615393518513345</c:v>
                      </c:pt>
                      <c:pt idx="18245">
                        <c:v>5.0617824074054996</c:v>
                      </c:pt>
                      <c:pt idx="18246">
                        <c:v>5.0620254629596646</c:v>
                      </c:pt>
                      <c:pt idx="18247">
                        <c:v>5.0622685185138296</c:v>
                      </c:pt>
                      <c:pt idx="18248">
                        <c:v>5.0625231481447743</c:v>
                      </c:pt>
                      <c:pt idx="18249">
                        <c:v>5.0627662036989394</c:v>
                      </c:pt>
                      <c:pt idx="18250">
                        <c:v>5.0630092592603804</c:v>
                      </c:pt>
                      <c:pt idx="18251">
                        <c:v>5.0632523148145454</c:v>
                      </c:pt>
                      <c:pt idx="18252">
                        <c:v>5.0634953703687104</c:v>
                      </c:pt>
                      <c:pt idx="18253">
                        <c:v>5.0637384259228755</c:v>
                      </c:pt>
                      <c:pt idx="18254">
                        <c:v>5.0639814814770405</c:v>
                      </c:pt>
                      <c:pt idx="18255">
                        <c:v>5.0642245370384815</c:v>
                      </c:pt>
                      <c:pt idx="18256">
                        <c:v>5.0644675925926466</c:v>
                      </c:pt>
                      <c:pt idx="18257">
                        <c:v>5.0647106481468116</c:v>
                      </c:pt>
                      <c:pt idx="18258">
                        <c:v>5.0649537037009766</c:v>
                      </c:pt>
                      <c:pt idx="18259">
                        <c:v>5.0651967592551417</c:v>
                      </c:pt>
                      <c:pt idx="18260">
                        <c:v>5.0654398148165827</c:v>
                      </c:pt>
                      <c:pt idx="18261">
                        <c:v>5.0656828703707477</c:v>
                      </c:pt>
                      <c:pt idx="18262">
                        <c:v>5.0659259259249128</c:v>
                      </c:pt>
                      <c:pt idx="18263">
                        <c:v>5.0661689814790778</c:v>
                      </c:pt>
                      <c:pt idx="18264">
                        <c:v>5.0664120370332428</c:v>
                      </c:pt>
                      <c:pt idx="18265">
                        <c:v>5.0666550925946838</c:v>
                      </c:pt>
                      <c:pt idx="18266">
                        <c:v>5.0668981481488489</c:v>
                      </c:pt>
                      <c:pt idx="18267">
                        <c:v>5.0671412037030139</c:v>
                      </c:pt>
                      <c:pt idx="18268">
                        <c:v>5.0673842592571789</c:v>
                      </c:pt>
                      <c:pt idx="18269">
                        <c:v>5.067627314811344</c:v>
                      </c:pt>
                      <c:pt idx="18270">
                        <c:v>5.067870370365509</c:v>
                      </c:pt>
                      <c:pt idx="18271">
                        <c:v>5.06811342592695</c:v>
                      </c:pt>
                      <c:pt idx="18272">
                        <c:v>5.0683564814811151</c:v>
                      </c:pt>
                      <c:pt idx="18273">
                        <c:v>5.0685995370352801</c:v>
                      </c:pt>
                      <c:pt idx="18274">
                        <c:v>5.0688425925894451</c:v>
                      </c:pt>
                      <c:pt idx="18275">
                        <c:v>5.0690856481436102</c:v>
                      </c:pt>
                      <c:pt idx="18276">
                        <c:v>5.0693287037050512</c:v>
                      </c:pt>
                      <c:pt idx="18277">
                        <c:v>5.0695717592592162</c:v>
                      </c:pt>
                      <c:pt idx="18278">
                        <c:v>5.0698148148133813</c:v>
                      </c:pt>
                      <c:pt idx="18279">
                        <c:v>5.0700578703675463</c:v>
                      </c:pt>
                      <c:pt idx="18280">
                        <c:v>5.0703009259217113</c:v>
                      </c:pt>
                      <c:pt idx="18281">
                        <c:v>5.0705439814831523</c:v>
                      </c:pt>
                      <c:pt idx="18282">
                        <c:v>5.0707870370373174</c:v>
                      </c:pt>
                      <c:pt idx="18283">
                        <c:v>5.0710300925914824</c:v>
                      </c:pt>
                      <c:pt idx="18284">
                        <c:v>5.0712731481456474</c:v>
                      </c:pt>
                      <c:pt idx="18285">
                        <c:v>5.0715162036998125</c:v>
                      </c:pt>
                      <c:pt idx="18286">
                        <c:v>5.0717592592612535</c:v>
                      </c:pt>
                      <c:pt idx="18287">
                        <c:v>5.0720023148154185</c:v>
                      </c:pt>
                      <c:pt idx="18288">
                        <c:v>5.0722453703695836</c:v>
                      </c:pt>
                      <c:pt idx="18289">
                        <c:v>5.0724884259237486</c:v>
                      </c:pt>
                      <c:pt idx="18290">
                        <c:v>5.0727314814779136</c:v>
                      </c:pt>
                      <c:pt idx="18291">
                        <c:v>5.0729745370320787</c:v>
                      </c:pt>
                      <c:pt idx="18292">
                        <c:v>5.0732175925935197</c:v>
                      </c:pt>
                      <c:pt idx="18293">
                        <c:v>5.0734606481476847</c:v>
                      </c:pt>
                      <c:pt idx="18294">
                        <c:v>5.0737037037018498</c:v>
                      </c:pt>
                      <c:pt idx="18295">
                        <c:v>5.0739467592560148</c:v>
                      </c:pt>
                      <c:pt idx="18296">
                        <c:v>5.0742013888869595</c:v>
                      </c:pt>
                      <c:pt idx="18297">
                        <c:v>5.0744444444411245</c:v>
                      </c:pt>
                      <c:pt idx="18298">
                        <c:v>5.0746874999952896</c:v>
                      </c:pt>
                      <c:pt idx="18299">
                        <c:v>5.0749305555567306</c:v>
                      </c:pt>
                      <c:pt idx="18300">
                        <c:v>5.0751736111108956</c:v>
                      </c:pt>
                      <c:pt idx="18301">
                        <c:v>5.0754166666650606</c:v>
                      </c:pt>
                      <c:pt idx="18302">
                        <c:v>5.0756597222192257</c:v>
                      </c:pt>
                      <c:pt idx="18303">
                        <c:v>5.0759027777733907</c:v>
                      </c:pt>
                      <c:pt idx="18304">
                        <c:v>5.0761458333348317</c:v>
                      </c:pt>
                      <c:pt idx="18305">
                        <c:v>5.0763888888889968</c:v>
                      </c:pt>
                      <c:pt idx="18306">
                        <c:v>5.0766319444431618</c:v>
                      </c:pt>
                      <c:pt idx="18307">
                        <c:v>5.0768749999973268</c:v>
                      </c:pt>
                      <c:pt idx="18308">
                        <c:v>5.0771180555514919</c:v>
                      </c:pt>
                      <c:pt idx="18309">
                        <c:v>5.0773611111129329</c:v>
                      </c:pt>
                      <c:pt idx="18310">
                        <c:v>5.0776041666670979</c:v>
                      </c:pt>
                      <c:pt idx="18311">
                        <c:v>5.0778472222212629</c:v>
                      </c:pt>
                      <c:pt idx="18312">
                        <c:v>5.078090277775428</c:v>
                      </c:pt>
                      <c:pt idx="18313">
                        <c:v>5.078333333329593</c:v>
                      </c:pt>
                      <c:pt idx="18314">
                        <c:v>5.0785763888837581</c:v>
                      </c:pt>
                      <c:pt idx="18315">
                        <c:v>5.0788194444451991</c:v>
                      </c:pt>
                      <c:pt idx="18316">
                        <c:v>5.0790624999993641</c:v>
                      </c:pt>
                      <c:pt idx="18317">
                        <c:v>5.0793055555535291</c:v>
                      </c:pt>
                      <c:pt idx="18318">
                        <c:v>5.0795486111076942</c:v>
                      </c:pt>
                      <c:pt idx="18319">
                        <c:v>5.0797916666618592</c:v>
                      </c:pt>
                      <c:pt idx="18320">
                        <c:v>5.0800347222233002</c:v>
                      </c:pt>
                      <c:pt idx="18321">
                        <c:v>5.0802777777774653</c:v>
                      </c:pt>
                      <c:pt idx="18322">
                        <c:v>5.0805208333316303</c:v>
                      </c:pt>
                      <c:pt idx="18323">
                        <c:v>5.0807638888857953</c:v>
                      </c:pt>
                      <c:pt idx="18324">
                        <c:v>5.0810069444399604</c:v>
                      </c:pt>
                      <c:pt idx="18325">
                        <c:v>5.0812500000014014</c:v>
                      </c:pt>
                      <c:pt idx="18326">
                        <c:v>5.0814930555555664</c:v>
                      </c:pt>
                      <c:pt idx="18327">
                        <c:v>5.0817361111097314</c:v>
                      </c:pt>
                      <c:pt idx="18328">
                        <c:v>5.0819791666638965</c:v>
                      </c:pt>
                      <c:pt idx="18329">
                        <c:v>5.0822222222180615</c:v>
                      </c:pt>
                      <c:pt idx="18330">
                        <c:v>5.0824652777795025</c:v>
                      </c:pt>
                      <c:pt idx="18331">
                        <c:v>5.0827083333336676</c:v>
                      </c:pt>
                      <c:pt idx="18332">
                        <c:v>5.0829513888878326</c:v>
                      </c:pt>
                      <c:pt idx="18333">
                        <c:v>5.0831944444419976</c:v>
                      </c:pt>
                      <c:pt idx="18334">
                        <c:v>5.0834374999961627</c:v>
                      </c:pt>
                      <c:pt idx="18335">
                        <c:v>5.0836805555576037</c:v>
                      </c:pt>
                      <c:pt idx="18336">
                        <c:v>5.0839236111117687</c:v>
                      </c:pt>
                      <c:pt idx="18337">
                        <c:v>5.0841666666659338</c:v>
                      </c:pt>
                      <c:pt idx="18338">
                        <c:v>5.0844097222200988</c:v>
                      </c:pt>
                      <c:pt idx="18339">
                        <c:v>5.0846527777742638</c:v>
                      </c:pt>
                      <c:pt idx="18340">
                        <c:v>5.0848958333284289</c:v>
                      </c:pt>
                      <c:pt idx="18341">
                        <c:v>5.0851388888898699</c:v>
                      </c:pt>
                      <c:pt idx="18342">
                        <c:v>5.0853819444440349</c:v>
                      </c:pt>
                      <c:pt idx="18343">
                        <c:v>5.0856249999981999</c:v>
                      </c:pt>
                      <c:pt idx="18344">
                        <c:v>5.0858796296291446</c:v>
                      </c:pt>
                      <c:pt idx="18345">
                        <c:v>5.0861226851833097</c:v>
                      </c:pt>
                      <c:pt idx="18346">
                        <c:v>5.0863657407374747</c:v>
                      </c:pt>
                      <c:pt idx="18347">
                        <c:v>5.0866087962916398</c:v>
                      </c:pt>
                      <c:pt idx="18348">
                        <c:v>5.0868518518530808</c:v>
                      </c:pt>
                      <c:pt idx="18349">
                        <c:v>5.0870949074072458</c:v>
                      </c:pt>
                      <c:pt idx="18350">
                        <c:v>5.0873379629614108</c:v>
                      </c:pt>
                      <c:pt idx="18351">
                        <c:v>5.0875810185155759</c:v>
                      </c:pt>
                      <c:pt idx="18352">
                        <c:v>5.0878240740697409</c:v>
                      </c:pt>
                      <c:pt idx="18353">
                        <c:v>5.0880671296311819</c:v>
                      </c:pt>
                      <c:pt idx="18354">
                        <c:v>5.0883101851853469</c:v>
                      </c:pt>
                      <c:pt idx="18355">
                        <c:v>5.088553240739512</c:v>
                      </c:pt>
                      <c:pt idx="18356">
                        <c:v>5.088796296293677</c:v>
                      </c:pt>
                      <c:pt idx="18357">
                        <c:v>5.0890393518478421</c:v>
                      </c:pt>
                      <c:pt idx="18358">
                        <c:v>5.0892824074092831</c:v>
                      </c:pt>
                      <c:pt idx="18359">
                        <c:v>5.0895254629634481</c:v>
                      </c:pt>
                      <c:pt idx="18360">
                        <c:v>5.0897685185176131</c:v>
                      </c:pt>
                      <c:pt idx="18361">
                        <c:v>5.0900115740717782</c:v>
                      </c:pt>
                      <c:pt idx="18362">
                        <c:v>5.0902546296259432</c:v>
                      </c:pt>
                      <c:pt idx="18363">
                        <c:v>5.0904976851801083</c:v>
                      </c:pt>
                      <c:pt idx="18364">
                        <c:v>5.0907407407415493</c:v>
                      </c:pt>
                      <c:pt idx="18365">
                        <c:v>5.0909837962957143</c:v>
                      </c:pt>
                      <c:pt idx="18366">
                        <c:v>5.0912268518498793</c:v>
                      </c:pt>
                      <c:pt idx="18367">
                        <c:v>5.0914699074040444</c:v>
                      </c:pt>
                      <c:pt idx="18368">
                        <c:v>5.0917129629582094</c:v>
                      </c:pt>
                      <c:pt idx="18369">
                        <c:v>5.0919560185196504</c:v>
                      </c:pt>
                      <c:pt idx="18370">
                        <c:v>5.0921990740738154</c:v>
                      </c:pt>
                      <c:pt idx="18371">
                        <c:v>5.0924421296279805</c:v>
                      </c:pt>
                      <c:pt idx="18372">
                        <c:v>5.0926851851821455</c:v>
                      </c:pt>
                      <c:pt idx="18373">
                        <c:v>5.0929282407363106</c:v>
                      </c:pt>
                      <c:pt idx="18374">
                        <c:v>5.0931712962977516</c:v>
                      </c:pt>
                      <c:pt idx="18375">
                        <c:v>5.0934143518519166</c:v>
                      </c:pt>
                      <c:pt idx="18376">
                        <c:v>5.0936574074060816</c:v>
                      </c:pt>
                      <c:pt idx="18377">
                        <c:v>5.0939004629602467</c:v>
                      </c:pt>
                      <c:pt idx="18378">
                        <c:v>5.0941435185144117</c:v>
                      </c:pt>
                      <c:pt idx="18379">
                        <c:v>5.0943865740758527</c:v>
                      </c:pt>
                      <c:pt idx="18380">
                        <c:v>5.0946296296300178</c:v>
                      </c:pt>
                      <c:pt idx="18381">
                        <c:v>5.0948726851841828</c:v>
                      </c:pt>
                      <c:pt idx="18382">
                        <c:v>5.0951157407383478</c:v>
                      </c:pt>
                      <c:pt idx="18383">
                        <c:v>5.0953587962925129</c:v>
                      </c:pt>
                      <c:pt idx="18384">
                        <c:v>5.0956018518539539</c:v>
                      </c:pt>
                      <c:pt idx="18385">
                        <c:v>5.0958449074081189</c:v>
                      </c:pt>
                      <c:pt idx="18386">
                        <c:v>5.0960879629622839</c:v>
                      </c:pt>
                      <c:pt idx="18387">
                        <c:v>5.096331018516449</c:v>
                      </c:pt>
                      <c:pt idx="18388">
                        <c:v>5.096574074070614</c:v>
                      </c:pt>
                      <c:pt idx="18389">
                        <c:v>5.0968171296247791</c:v>
                      </c:pt>
                      <c:pt idx="18390">
                        <c:v>5.0970601851862201</c:v>
                      </c:pt>
                      <c:pt idx="18391">
                        <c:v>5.0973032407403851</c:v>
                      </c:pt>
                      <c:pt idx="18392">
                        <c:v>5.0975578703713298</c:v>
                      </c:pt>
                      <c:pt idx="18393">
                        <c:v>5.0978009259254948</c:v>
                      </c:pt>
                      <c:pt idx="18394">
                        <c:v>5.0980439814796599</c:v>
                      </c:pt>
                      <c:pt idx="18395">
                        <c:v>5.0982870370338249</c:v>
                      </c:pt>
                      <c:pt idx="18396">
                        <c:v>5.0985300925879899</c:v>
                      </c:pt>
                      <c:pt idx="18397">
                        <c:v>5.0987731481494309</c:v>
                      </c:pt>
                      <c:pt idx="18398">
                        <c:v>5.099016203703596</c:v>
                      </c:pt>
                      <c:pt idx="18399">
                        <c:v>5.099259259257761</c:v>
                      </c:pt>
                      <c:pt idx="18400">
                        <c:v>5.0995023148119261</c:v>
                      </c:pt>
                      <c:pt idx="18401">
                        <c:v>5.0997453703660911</c:v>
                      </c:pt>
                      <c:pt idx="18402">
                        <c:v>5.0999884259275321</c:v>
                      </c:pt>
                      <c:pt idx="18403">
                        <c:v>5.1002314814816971</c:v>
                      </c:pt>
                      <c:pt idx="18404">
                        <c:v>5.1004745370358622</c:v>
                      </c:pt>
                      <c:pt idx="18405">
                        <c:v>5.1007175925900272</c:v>
                      </c:pt>
                      <c:pt idx="18406">
                        <c:v>5.1009606481441923</c:v>
                      </c:pt>
                      <c:pt idx="18407">
                        <c:v>5.1012037037056333</c:v>
                      </c:pt>
                      <c:pt idx="18408">
                        <c:v>5.1014467592597983</c:v>
                      </c:pt>
                      <c:pt idx="18409">
                        <c:v>5.1016898148139633</c:v>
                      </c:pt>
                      <c:pt idx="18410">
                        <c:v>5.1019328703681284</c:v>
                      </c:pt>
                      <c:pt idx="18411">
                        <c:v>5.1021759259222934</c:v>
                      </c:pt>
                      <c:pt idx="18412">
                        <c:v>5.1024189814764584</c:v>
                      </c:pt>
                      <c:pt idx="18413">
                        <c:v>5.1026620370378994</c:v>
                      </c:pt>
                      <c:pt idx="18414">
                        <c:v>5.1029050925920645</c:v>
                      </c:pt>
                      <c:pt idx="18415">
                        <c:v>5.1031481481462295</c:v>
                      </c:pt>
                      <c:pt idx="18416">
                        <c:v>5.1033912037003946</c:v>
                      </c:pt>
                      <c:pt idx="18417">
                        <c:v>5.1036342592545596</c:v>
                      </c:pt>
                      <c:pt idx="18418">
                        <c:v>5.1038773148160006</c:v>
                      </c:pt>
                      <c:pt idx="18419">
                        <c:v>5.1041203703701656</c:v>
                      </c:pt>
                      <c:pt idx="18420">
                        <c:v>5.1043634259243307</c:v>
                      </c:pt>
                      <c:pt idx="18421">
                        <c:v>5.1046064814784957</c:v>
                      </c:pt>
                      <c:pt idx="18422">
                        <c:v>5.1048495370326608</c:v>
                      </c:pt>
                      <c:pt idx="18423">
                        <c:v>5.1050925925941018</c:v>
                      </c:pt>
                      <c:pt idx="18424">
                        <c:v>5.1053356481482668</c:v>
                      </c:pt>
                      <c:pt idx="18425">
                        <c:v>5.1055787037024318</c:v>
                      </c:pt>
                      <c:pt idx="18426">
                        <c:v>5.1058217592565969</c:v>
                      </c:pt>
                      <c:pt idx="18427">
                        <c:v>5.1060648148107619</c:v>
                      </c:pt>
                      <c:pt idx="18428">
                        <c:v>5.1063078703722029</c:v>
                      </c:pt>
                      <c:pt idx="18429">
                        <c:v>5.1065509259263679</c:v>
                      </c:pt>
                      <c:pt idx="18430">
                        <c:v>5.106793981480533</c:v>
                      </c:pt>
                      <c:pt idx="18431">
                        <c:v>5.107037037034698</c:v>
                      </c:pt>
                      <c:pt idx="18432">
                        <c:v>5.1072800925888631</c:v>
                      </c:pt>
                      <c:pt idx="18433">
                        <c:v>5.1075231481430281</c:v>
                      </c:pt>
                      <c:pt idx="18434">
                        <c:v>5.1077662037044691</c:v>
                      </c:pt>
                      <c:pt idx="18435">
                        <c:v>5.1080092592586341</c:v>
                      </c:pt>
                      <c:pt idx="18436">
                        <c:v>5.1082523148127992</c:v>
                      </c:pt>
                      <c:pt idx="18437">
                        <c:v>5.1084953703669642</c:v>
                      </c:pt>
                      <c:pt idx="18438">
                        <c:v>5.1087384259211293</c:v>
                      </c:pt>
                      <c:pt idx="18439">
                        <c:v>5.1089814814825703</c:v>
                      </c:pt>
                      <c:pt idx="18440">
                        <c:v>5.109236111106239</c:v>
                      </c:pt>
                      <c:pt idx="18441">
                        <c:v>5.10947916666768</c:v>
                      </c:pt>
                      <c:pt idx="18442">
                        <c:v>5.109722222221845</c:v>
                      </c:pt>
                      <c:pt idx="18443">
                        <c:v>5.1099652777760101</c:v>
                      </c:pt>
                      <c:pt idx="18444">
                        <c:v>5.1102083333301751</c:v>
                      </c:pt>
                      <c:pt idx="18445">
                        <c:v>5.1104513888843401</c:v>
                      </c:pt>
                      <c:pt idx="18446">
                        <c:v>5.1106944444457811</c:v>
                      </c:pt>
                      <c:pt idx="18447">
                        <c:v>5.1109374999999462</c:v>
                      </c:pt>
                      <c:pt idx="18448">
                        <c:v>5.1111805555541112</c:v>
                      </c:pt>
                      <c:pt idx="18449">
                        <c:v>5.1114236111082763</c:v>
                      </c:pt>
                      <c:pt idx="18450">
                        <c:v>5.1116666666624413</c:v>
                      </c:pt>
                      <c:pt idx="18451">
                        <c:v>5.1119097222238823</c:v>
                      </c:pt>
                      <c:pt idx="18452">
                        <c:v>5.1121527777780473</c:v>
                      </c:pt>
                      <c:pt idx="18453">
                        <c:v>5.1123958333322124</c:v>
                      </c:pt>
                      <c:pt idx="18454">
                        <c:v>5.1126388888863774</c:v>
                      </c:pt>
                      <c:pt idx="18455">
                        <c:v>5.1128819444405424</c:v>
                      </c:pt>
                      <c:pt idx="18456">
                        <c:v>5.1131250000019834</c:v>
                      </c:pt>
                      <c:pt idx="18457">
                        <c:v>5.1133680555561485</c:v>
                      </c:pt>
                      <c:pt idx="18458">
                        <c:v>5.1136111111103135</c:v>
                      </c:pt>
                      <c:pt idx="18459">
                        <c:v>5.1138541666644786</c:v>
                      </c:pt>
                      <c:pt idx="18460">
                        <c:v>5.1140972222186436</c:v>
                      </c:pt>
                      <c:pt idx="18461">
                        <c:v>5.1143402777728086</c:v>
                      </c:pt>
                      <c:pt idx="18462">
                        <c:v>5.1145833333342496</c:v>
                      </c:pt>
                      <c:pt idx="18463">
                        <c:v>5.1148263888884147</c:v>
                      </c:pt>
                      <c:pt idx="18464">
                        <c:v>5.1150694444425797</c:v>
                      </c:pt>
                      <c:pt idx="18465">
                        <c:v>5.1153124999967448</c:v>
                      </c:pt>
                      <c:pt idx="18466">
                        <c:v>5.1155555555509098</c:v>
                      </c:pt>
                      <c:pt idx="18467">
                        <c:v>5.1157986111123508</c:v>
                      </c:pt>
                      <c:pt idx="18468">
                        <c:v>5.1160416666665158</c:v>
                      </c:pt>
                      <c:pt idx="18469">
                        <c:v>5.1162847222206809</c:v>
                      </c:pt>
                      <c:pt idx="18470">
                        <c:v>5.1165277777748459</c:v>
                      </c:pt>
                      <c:pt idx="18471">
                        <c:v>5.1167708333290109</c:v>
                      </c:pt>
                      <c:pt idx="18472">
                        <c:v>5.1170138888904519</c:v>
                      </c:pt>
                      <c:pt idx="18473">
                        <c:v>5.117256944444617</c:v>
                      </c:pt>
                      <c:pt idx="18474">
                        <c:v>5.117499999998782</c:v>
                      </c:pt>
                      <c:pt idx="18475">
                        <c:v>5.1177430555529471</c:v>
                      </c:pt>
                      <c:pt idx="18476">
                        <c:v>5.1179861111071121</c:v>
                      </c:pt>
                      <c:pt idx="18477">
                        <c:v>5.1182291666685531</c:v>
                      </c:pt>
                      <c:pt idx="18478">
                        <c:v>5.1184722222227181</c:v>
                      </c:pt>
                      <c:pt idx="18479">
                        <c:v>5.1187152777768832</c:v>
                      </c:pt>
                      <c:pt idx="18480">
                        <c:v>5.1189583333310482</c:v>
                      </c:pt>
                      <c:pt idx="18481">
                        <c:v>5.1192013888852133</c:v>
                      </c:pt>
                      <c:pt idx="18482">
                        <c:v>5.1194444444393783</c:v>
                      </c:pt>
                      <c:pt idx="18483">
                        <c:v>5.1196875000008193</c:v>
                      </c:pt>
                      <c:pt idx="18484">
                        <c:v>5.1199305555549843</c:v>
                      </c:pt>
                      <c:pt idx="18485">
                        <c:v>5.1201736111091494</c:v>
                      </c:pt>
                      <c:pt idx="18486">
                        <c:v>5.1204166666633144</c:v>
                      </c:pt>
                      <c:pt idx="18487">
                        <c:v>5.1206597222174794</c:v>
                      </c:pt>
                      <c:pt idx="18488">
                        <c:v>5.1209143518484241</c:v>
                      </c:pt>
                      <c:pt idx="18489">
                        <c:v>5.1211574074025892</c:v>
                      </c:pt>
                      <c:pt idx="18490">
                        <c:v>5.1214004629640302</c:v>
                      </c:pt>
                      <c:pt idx="18491">
                        <c:v>5.1216435185181952</c:v>
                      </c:pt>
                      <c:pt idx="18492">
                        <c:v>5.1218865740723603</c:v>
                      </c:pt>
                      <c:pt idx="18493">
                        <c:v>5.1221296296265253</c:v>
                      </c:pt>
                      <c:pt idx="18494">
                        <c:v>5.1223726851806903</c:v>
                      </c:pt>
                      <c:pt idx="18495">
                        <c:v>5.1226157407421313</c:v>
                      </c:pt>
                      <c:pt idx="18496">
                        <c:v>5.1228587962962964</c:v>
                      </c:pt>
                      <c:pt idx="18497">
                        <c:v>5.1231018518504614</c:v>
                      </c:pt>
                      <c:pt idx="18498">
                        <c:v>5.1233449074046264</c:v>
                      </c:pt>
                      <c:pt idx="18499">
                        <c:v>5.1235879629587915</c:v>
                      </c:pt>
                      <c:pt idx="18500">
                        <c:v>5.1238310185202325</c:v>
                      </c:pt>
                      <c:pt idx="18501">
                        <c:v>5.1240740740743975</c:v>
                      </c:pt>
                      <c:pt idx="18502">
                        <c:v>5.1243171296285626</c:v>
                      </c:pt>
                      <c:pt idx="18503">
                        <c:v>5.1245601851827276</c:v>
                      </c:pt>
                      <c:pt idx="18504">
                        <c:v>5.1248032407368926</c:v>
                      </c:pt>
                      <c:pt idx="18505">
                        <c:v>5.1250462962983336</c:v>
                      </c:pt>
                      <c:pt idx="18506">
                        <c:v>5.1252893518524987</c:v>
                      </c:pt>
                      <c:pt idx="18507">
                        <c:v>5.1255324074066637</c:v>
                      </c:pt>
                      <c:pt idx="18508">
                        <c:v>5.1257754629608288</c:v>
                      </c:pt>
                      <c:pt idx="18509">
                        <c:v>5.1260185185149938</c:v>
                      </c:pt>
                      <c:pt idx="18510">
                        <c:v>5.1262615740691588</c:v>
                      </c:pt>
                      <c:pt idx="18511">
                        <c:v>5.1265046296305998</c:v>
                      </c:pt>
                      <c:pt idx="18512">
                        <c:v>5.1267476851847649</c:v>
                      </c:pt>
                      <c:pt idx="18513">
                        <c:v>5.1269907407389299</c:v>
                      </c:pt>
                      <c:pt idx="18514">
                        <c:v>5.1272337962930949</c:v>
                      </c:pt>
                      <c:pt idx="18515">
                        <c:v>5.12747685184726</c:v>
                      </c:pt>
                      <c:pt idx="18516">
                        <c:v>5.127719907408701</c:v>
                      </c:pt>
                      <c:pt idx="18517">
                        <c:v>5.127962962962866</c:v>
                      </c:pt>
                      <c:pt idx="18518">
                        <c:v>5.1282060185170311</c:v>
                      </c:pt>
                      <c:pt idx="18519">
                        <c:v>5.1284490740711961</c:v>
                      </c:pt>
                      <c:pt idx="18520">
                        <c:v>5.1286921296253611</c:v>
                      </c:pt>
                      <c:pt idx="18521">
                        <c:v>5.1289351851868021</c:v>
                      </c:pt>
                      <c:pt idx="18522">
                        <c:v>5.1291782407409672</c:v>
                      </c:pt>
                      <c:pt idx="18523">
                        <c:v>5.1294212962951322</c:v>
                      </c:pt>
                      <c:pt idx="18524">
                        <c:v>5.1296643518492973</c:v>
                      </c:pt>
                      <c:pt idx="18525">
                        <c:v>5.1299074074034623</c:v>
                      </c:pt>
                      <c:pt idx="18526">
                        <c:v>5.1301504629649033</c:v>
                      </c:pt>
                      <c:pt idx="18527">
                        <c:v>5.1303935185190683</c:v>
                      </c:pt>
                      <c:pt idx="18528">
                        <c:v>5.1306365740732334</c:v>
                      </c:pt>
                      <c:pt idx="18529">
                        <c:v>5.1308796296273984</c:v>
                      </c:pt>
                      <c:pt idx="18530">
                        <c:v>5.1311226851815634</c:v>
                      </c:pt>
                      <c:pt idx="18531">
                        <c:v>5.1313657407357285</c:v>
                      </c:pt>
                      <c:pt idx="18532">
                        <c:v>5.1316087962971695</c:v>
                      </c:pt>
                      <c:pt idx="18533">
                        <c:v>5.1318518518513345</c:v>
                      </c:pt>
                      <c:pt idx="18534">
                        <c:v>5.1320949074054996</c:v>
                      </c:pt>
                      <c:pt idx="18535">
                        <c:v>5.1323379629596646</c:v>
                      </c:pt>
                      <c:pt idx="18536">
                        <c:v>5.1325925925906093</c:v>
                      </c:pt>
                      <c:pt idx="18537">
                        <c:v>5.1328356481447743</c:v>
                      </c:pt>
                      <c:pt idx="18538">
                        <c:v>5.1330787036989394</c:v>
                      </c:pt>
                      <c:pt idx="18539">
                        <c:v>5.1333217592603804</c:v>
                      </c:pt>
                      <c:pt idx="18540">
                        <c:v>5.1335648148145454</c:v>
                      </c:pt>
                      <c:pt idx="18541">
                        <c:v>5.1338078703687104</c:v>
                      </c:pt>
                      <c:pt idx="18542">
                        <c:v>5.1340509259228755</c:v>
                      </c:pt>
                      <c:pt idx="18543">
                        <c:v>5.1342939814770405</c:v>
                      </c:pt>
                      <c:pt idx="18544">
                        <c:v>5.1345370370384815</c:v>
                      </c:pt>
                      <c:pt idx="18545">
                        <c:v>5.1347800925926466</c:v>
                      </c:pt>
                      <c:pt idx="18546">
                        <c:v>5.1350231481468116</c:v>
                      </c:pt>
                      <c:pt idx="18547">
                        <c:v>5.1352662037009766</c:v>
                      </c:pt>
                      <c:pt idx="18548">
                        <c:v>5.1355092592551417</c:v>
                      </c:pt>
                      <c:pt idx="18549">
                        <c:v>5.1357523148165827</c:v>
                      </c:pt>
                      <c:pt idx="18550">
                        <c:v>5.1359953703707477</c:v>
                      </c:pt>
                      <c:pt idx="18551">
                        <c:v>5.1362384259249128</c:v>
                      </c:pt>
                      <c:pt idx="18552">
                        <c:v>5.1364814814790778</c:v>
                      </c:pt>
                      <c:pt idx="18553">
                        <c:v>5.1367245370332428</c:v>
                      </c:pt>
                      <c:pt idx="18554">
                        <c:v>5.1369675925946838</c:v>
                      </c:pt>
                      <c:pt idx="18555">
                        <c:v>5.1372106481488489</c:v>
                      </c:pt>
                      <c:pt idx="18556">
                        <c:v>5.1374537037030139</c:v>
                      </c:pt>
                      <c:pt idx="18557">
                        <c:v>5.1376967592571789</c:v>
                      </c:pt>
                      <c:pt idx="18558">
                        <c:v>5.137939814811344</c:v>
                      </c:pt>
                      <c:pt idx="18559">
                        <c:v>5.138182870365509</c:v>
                      </c:pt>
                      <c:pt idx="18560">
                        <c:v>5.13842592592695</c:v>
                      </c:pt>
                      <c:pt idx="18561">
                        <c:v>5.1386689814811151</c:v>
                      </c:pt>
                      <c:pt idx="18562">
                        <c:v>5.1389120370352801</c:v>
                      </c:pt>
                      <c:pt idx="18563">
                        <c:v>5.1391550925894451</c:v>
                      </c:pt>
                      <c:pt idx="18564">
                        <c:v>5.1393981481436102</c:v>
                      </c:pt>
                      <c:pt idx="18565">
                        <c:v>5.1396412037050512</c:v>
                      </c:pt>
                      <c:pt idx="18566">
                        <c:v>5.1398842592592162</c:v>
                      </c:pt>
                      <c:pt idx="18567">
                        <c:v>5.1401273148133813</c:v>
                      </c:pt>
                      <c:pt idx="18568">
                        <c:v>5.1403703703675463</c:v>
                      </c:pt>
                      <c:pt idx="18569">
                        <c:v>5.1406134259217113</c:v>
                      </c:pt>
                      <c:pt idx="18570">
                        <c:v>5.1408564814831523</c:v>
                      </c:pt>
                      <c:pt idx="18571">
                        <c:v>5.1410995370373174</c:v>
                      </c:pt>
                      <c:pt idx="18572">
                        <c:v>5.1413425925914824</c:v>
                      </c:pt>
                      <c:pt idx="18573">
                        <c:v>5.1415856481456474</c:v>
                      </c:pt>
                      <c:pt idx="18574">
                        <c:v>5.1418287036998125</c:v>
                      </c:pt>
                      <c:pt idx="18575">
                        <c:v>5.1420717592612535</c:v>
                      </c:pt>
                      <c:pt idx="18576">
                        <c:v>5.1423148148154185</c:v>
                      </c:pt>
                      <c:pt idx="18577">
                        <c:v>5.1425578703695836</c:v>
                      </c:pt>
                      <c:pt idx="18578">
                        <c:v>5.1428009259237486</c:v>
                      </c:pt>
                      <c:pt idx="18579">
                        <c:v>5.1430439814779136</c:v>
                      </c:pt>
                      <c:pt idx="18580">
                        <c:v>5.1432870370320787</c:v>
                      </c:pt>
                      <c:pt idx="18581">
                        <c:v>5.1435300925935197</c:v>
                      </c:pt>
                      <c:pt idx="18582">
                        <c:v>5.1437731481476847</c:v>
                      </c:pt>
                      <c:pt idx="18583">
                        <c:v>5.1440162037018498</c:v>
                      </c:pt>
                      <c:pt idx="18584">
                        <c:v>5.1442708333327944</c:v>
                      </c:pt>
                      <c:pt idx="18585">
                        <c:v>5.1445138888869595</c:v>
                      </c:pt>
                      <c:pt idx="18586">
                        <c:v>5.1447569444411245</c:v>
                      </c:pt>
                      <c:pt idx="18587">
                        <c:v>5.1449999999952896</c:v>
                      </c:pt>
                      <c:pt idx="18588">
                        <c:v>5.1452430555567306</c:v>
                      </c:pt>
                      <c:pt idx="18589">
                        <c:v>5.1454861111108956</c:v>
                      </c:pt>
                      <c:pt idx="18590">
                        <c:v>5.1457291666650606</c:v>
                      </c:pt>
                      <c:pt idx="18591">
                        <c:v>5.1459722222192257</c:v>
                      </c:pt>
                      <c:pt idx="18592">
                        <c:v>5.1462152777733907</c:v>
                      </c:pt>
                      <c:pt idx="18593">
                        <c:v>5.1464583333348317</c:v>
                      </c:pt>
                      <c:pt idx="18594">
                        <c:v>5.1467013888889968</c:v>
                      </c:pt>
                      <c:pt idx="18595">
                        <c:v>5.1469444444431618</c:v>
                      </c:pt>
                      <c:pt idx="18596">
                        <c:v>5.1471874999973268</c:v>
                      </c:pt>
                      <c:pt idx="18597">
                        <c:v>5.1474305555514919</c:v>
                      </c:pt>
                      <c:pt idx="18598">
                        <c:v>5.1476736111129329</c:v>
                      </c:pt>
                      <c:pt idx="18599">
                        <c:v>5.1479166666670979</c:v>
                      </c:pt>
                      <c:pt idx="18600">
                        <c:v>5.1481597222212629</c:v>
                      </c:pt>
                      <c:pt idx="18601">
                        <c:v>5.148402777775428</c:v>
                      </c:pt>
                      <c:pt idx="18602">
                        <c:v>5.148645833329593</c:v>
                      </c:pt>
                      <c:pt idx="18603">
                        <c:v>5.1488888888837581</c:v>
                      </c:pt>
                      <c:pt idx="18604">
                        <c:v>5.1491319444451991</c:v>
                      </c:pt>
                      <c:pt idx="18605">
                        <c:v>5.1493749999993641</c:v>
                      </c:pt>
                      <c:pt idx="18606">
                        <c:v>5.1496180555535291</c:v>
                      </c:pt>
                      <c:pt idx="18607">
                        <c:v>5.1498611111076942</c:v>
                      </c:pt>
                      <c:pt idx="18608">
                        <c:v>5.1501041666618592</c:v>
                      </c:pt>
                      <c:pt idx="18609">
                        <c:v>5.1503472222233002</c:v>
                      </c:pt>
                      <c:pt idx="18610">
                        <c:v>5.1505902777774653</c:v>
                      </c:pt>
                      <c:pt idx="18611">
                        <c:v>5.1508333333316303</c:v>
                      </c:pt>
                      <c:pt idx="18612">
                        <c:v>5.1510763888857953</c:v>
                      </c:pt>
                      <c:pt idx="18613">
                        <c:v>5.1513194444399604</c:v>
                      </c:pt>
                      <c:pt idx="18614">
                        <c:v>5.1515625000014014</c:v>
                      </c:pt>
                      <c:pt idx="18615">
                        <c:v>5.1518055555555664</c:v>
                      </c:pt>
                      <c:pt idx="18616">
                        <c:v>5.1520486111097314</c:v>
                      </c:pt>
                      <c:pt idx="18617">
                        <c:v>5.1522916666638965</c:v>
                      </c:pt>
                      <c:pt idx="18618">
                        <c:v>5.1525347222180615</c:v>
                      </c:pt>
                      <c:pt idx="18619">
                        <c:v>5.1527777777795025</c:v>
                      </c:pt>
                      <c:pt idx="18620">
                        <c:v>5.1530208333336676</c:v>
                      </c:pt>
                      <c:pt idx="18621">
                        <c:v>5.1532638888878326</c:v>
                      </c:pt>
                      <c:pt idx="18622">
                        <c:v>5.1535069444419976</c:v>
                      </c:pt>
                      <c:pt idx="18623">
                        <c:v>5.1537499999961627</c:v>
                      </c:pt>
                      <c:pt idx="18624">
                        <c:v>5.1539930555576037</c:v>
                      </c:pt>
                      <c:pt idx="18625">
                        <c:v>5.1542361111117687</c:v>
                      </c:pt>
                      <c:pt idx="18626">
                        <c:v>5.1544791666659338</c:v>
                      </c:pt>
                      <c:pt idx="18627">
                        <c:v>5.1547222222200988</c:v>
                      </c:pt>
                      <c:pt idx="18628">
                        <c:v>5.1549652777742638</c:v>
                      </c:pt>
                      <c:pt idx="18629">
                        <c:v>5.1552083333284289</c:v>
                      </c:pt>
                      <c:pt idx="18630">
                        <c:v>5.1554513888898699</c:v>
                      </c:pt>
                      <c:pt idx="18631">
                        <c:v>5.1556944444440349</c:v>
                      </c:pt>
                      <c:pt idx="18632">
                        <c:v>5.1559490740749796</c:v>
                      </c:pt>
                      <c:pt idx="18633">
                        <c:v>5.1561921296291446</c:v>
                      </c:pt>
                      <c:pt idx="18634">
                        <c:v>5.1564351851833097</c:v>
                      </c:pt>
                      <c:pt idx="18635">
                        <c:v>5.1566782407374747</c:v>
                      </c:pt>
                      <c:pt idx="18636">
                        <c:v>5.1569212962916398</c:v>
                      </c:pt>
                      <c:pt idx="18637">
                        <c:v>5.1571643518530808</c:v>
                      </c:pt>
                      <c:pt idx="18638">
                        <c:v>5.1574074074072458</c:v>
                      </c:pt>
                      <c:pt idx="18639">
                        <c:v>5.1576504629614108</c:v>
                      </c:pt>
                      <c:pt idx="18640">
                        <c:v>5.1578935185155759</c:v>
                      </c:pt>
                      <c:pt idx="18641">
                        <c:v>5.1581365740697409</c:v>
                      </c:pt>
                      <c:pt idx="18642">
                        <c:v>5.1583796296311819</c:v>
                      </c:pt>
                      <c:pt idx="18643">
                        <c:v>5.1586226851853469</c:v>
                      </c:pt>
                      <c:pt idx="18644">
                        <c:v>5.158865740739512</c:v>
                      </c:pt>
                      <c:pt idx="18645">
                        <c:v>5.159108796293677</c:v>
                      </c:pt>
                      <c:pt idx="18646">
                        <c:v>5.1593518518478421</c:v>
                      </c:pt>
                      <c:pt idx="18647">
                        <c:v>5.1595949074092831</c:v>
                      </c:pt>
                      <c:pt idx="18648">
                        <c:v>5.1598379629634481</c:v>
                      </c:pt>
                      <c:pt idx="18649">
                        <c:v>5.1600810185176131</c:v>
                      </c:pt>
                      <c:pt idx="18650">
                        <c:v>5.1603240740717782</c:v>
                      </c:pt>
                      <c:pt idx="18651">
                        <c:v>5.1605671296259432</c:v>
                      </c:pt>
                      <c:pt idx="18652">
                        <c:v>5.1608101851801083</c:v>
                      </c:pt>
                      <c:pt idx="18653">
                        <c:v>5.1610532407415493</c:v>
                      </c:pt>
                      <c:pt idx="18654">
                        <c:v>5.1612962962957143</c:v>
                      </c:pt>
                      <c:pt idx="18655">
                        <c:v>5.1615393518498793</c:v>
                      </c:pt>
                      <c:pt idx="18656">
                        <c:v>5.1617824074040444</c:v>
                      </c:pt>
                      <c:pt idx="18657">
                        <c:v>5.1620254629582094</c:v>
                      </c:pt>
                      <c:pt idx="18658">
                        <c:v>5.1622685185196504</c:v>
                      </c:pt>
                      <c:pt idx="18659">
                        <c:v>5.1625115740738154</c:v>
                      </c:pt>
                      <c:pt idx="18660">
                        <c:v>5.1627546296279805</c:v>
                      </c:pt>
                      <c:pt idx="18661">
                        <c:v>5.1629976851821455</c:v>
                      </c:pt>
                      <c:pt idx="18662">
                        <c:v>5.1632407407363106</c:v>
                      </c:pt>
                      <c:pt idx="18663">
                        <c:v>5.1634837962977516</c:v>
                      </c:pt>
                      <c:pt idx="18664">
                        <c:v>5.1637268518519166</c:v>
                      </c:pt>
                      <c:pt idx="18665">
                        <c:v>5.1639699074060816</c:v>
                      </c:pt>
                      <c:pt idx="18666">
                        <c:v>5.1642129629602467</c:v>
                      </c:pt>
                      <c:pt idx="18667">
                        <c:v>5.1644560185144117</c:v>
                      </c:pt>
                      <c:pt idx="18668">
                        <c:v>5.1646990740758527</c:v>
                      </c:pt>
                      <c:pt idx="18669">
                        <c:v>5.1649421296300178</c:v>
                      </c:pt>
                      <c:pt idx="18670">
                        <c:v>5.1651851851841828</c:v>
                      </c:pt>
                      <c:pt idx="18671">
                        <c:v>5.1654282407383478</c:v>
                      </c:pt>
                      <c:pt idx="18672">
                        <c:v>5.1656712962925129</c:v>
                      </c:pt>
                      <c:pt idx="18673">
                        <c:v>5.1659143518539539</c:v>
                      </c:pt>
                      <c:pt idx="18674">
                        <c:v>5.1661574074081189</c:v>
                      </c:pt>
                      <c:pt idx="18675">
                        <c:v>5.1664004629622839</c:v>
                      </c:pt>
                      <c:pt idx="18676">
                        <c:v>5.166643518516449</c:v>
                      </c:pt>
                      <c:pt idx="18677">
                        <c:v>5.166886574070614</c:v>
                      </c:pt>
                      <c:pt idx="18678">
                        <c:v>5.1671296296247791</c:v>
                      </c:pt>
                      <c:pt idx="18679">
                        <c:v>5.1673726851862201</c:v>
                      </c:pt>
                      <c:pt idx="18680">
                        <c:v>5.1676273148098888</c:v>
                      </c:pt>
                      <c:pt idx="18681">
                        <c:v>5.1678703703713298</c:v>
                      </c:pt>
                      <c:pt idx="18682">
                        <c:v>5.1681134259254948</c:v>
                      </c:pt>
                      <c:pt idx="18683">
                        <c:v>5.1683564814796599</c:v>
                      </c:pt>
                      <c:pt idx="18684">
                        <c:v>5.1685995370338249</c:v>
                      </c:pt>
                      <c:pt idx="18685">
                        <c:v>5.1688425925879899</c:v>
                      </c:pt>
                      <c:pt idx="18686">
                        <c:v>5.1690856481494309</c:v>
                      </c:pt>
                      <c:pt idx="18687">
                        <c:v>5.169328703703596</c:v>
                      </c:pt>
                      <c:pt idx="18688">
                        <c:v>5.169571759257761</c:v>
                      </c:pt>
                      <c:pt idx="18689">
                        <c:v>5.1698148148119261</c:v>
                      </c:pt>
                      <c:pt idx="18690">
                        <c:v>5.1700578703660911</c:v>
                      </c:pt>
                      <c:pt idx="18691">
                        <c:v>5.1703009259275321</c:v>
                      </c:pt>
                      <c:pt idx="18692">
                        <c:v>5.1705439814816971</c:v>
                      </c:pt>
                      <c:pt idx="18693">
                        <c:v>5.1707870370358622</c:v>
                      </c:pt>
                      <c:pt idx="18694">
                        <c:v>5.1710300925900272</c:v>
                      </c:pt>
                      <c:pt idx="18695">
                        <c:v>5.1712731481441923</c:v>
                      </c:pt>
                      <c:pt idx="18696">
                        <c:v>5.1715162037056333</c:v>
                      </c:pt>
                      <c:pt idx="18697">
                        <c:v>5.1717592592597983</c:v>
                      </c:pt>
                      <c:pt idx="18698">
                        <c:v>5.1720023148139633</c:v>
                      </c:pt>
                      <c:pt idx="18699">
                        <c:v>5.1722453703681284</c:v>
                      </c:pt>
                      <c:pt idx="18700">
                        <c:v>5.1724884259222934</c:v>
                      </c:pt>
                      <c:pt idx="18701">
                        <c:v>5.1727314814764584</c:v>
                      </c:pt>
                      <c:pt idx="18702">
                        <c:v>5.1729745370378994</c:v>
                      </c:pt>
                      <c:pt idx="18703">
                        <c:v>5.1732175925920645</c:v>
                      </c:pt>
                      <c:pt idx="18704">
                        <c:v>5.1734606481462295</c:v>
                      </c:pt>
                      <c:pt idx="18705">
                        <c:v>5.1737037037003946</c:v>
                      </c:pt>
                      <c:pt idx="18706">
                        <c:v>5.1739467592545596</c:v>
                      </c:pt>
                      <c:pt idx="18707">
                        <c:v>5.1741898148160006</c:v>
                      </c:pt>
                      <c:pt idx="18708">
                        <c:v>5.1744328703701656</c:v>
                      </c:pt>
                      <c:pt idx="18709">
                        <c:v>5.1746759259243307</c:v>
                      </c:pt>
                      <c:pt idx="18710">
                        <c:v>5.1749189814784957</c:v>
                      </c:pt>
                      <c:pt idx="18711">
                        <c:v>5.1751620370326608</c:v>
                      </c:pt>
                      <c:pt idx="18712">
                        <c:v>5.1754050925941018</c:v>
                      </c:pt>
                      <c:pt idx="18713">
                        <c:v>5.1756481481482668</c:v>
                      </c:pt>
                      <c:pt idx="18714">
                        <c:v>5.1758912037024318</c:v>
                      </c:pt>
                      <c:pt idx="18715">
                        <c:v>5.1761342592565969</c:v>
                      </c:pt>
                      <c:pt idx="18716">
                        <c:v>5.1763773148107619</c:v>
                      </c:pt>
                      <c:pt idx="18717">
                        <c:v>5.1766203703722029</c:v>
                      </c:pt>
                      <c:pt idx="18718">
                        <c:v>5.1768634259263679</c:v>
                      </c:pt>
                      <c:pt idx="18719">
                        <c:v>5.177106481480533</c:v>
                      </c:pt>
                      <c:pt idx="18720">
                        <c:v>5.177349537034698</c:v>
                      </c:pt>
                      <c:pt idx="18721">
                        <c:v>5.1775925925888631</c:v>
                      </c:pt>
                      <c:pt idx="18722">
                        <c:v>5.1778356481430281</c:v>
                      </c:pt>
                      <c:pt idx="18723">
                        <c:v>5.1780787037044691</c:v>
                      </c:pt>
                      <c:pt idx="18724">
                        <c:v>5.1783217592586341</c:v>
                      </c:pt>
                      <c:pt idx="18725">
                        <c:v>5.1785648148127992</c:v>
                      </c:pt>
                      <c:pt idx="18726">
                        <c:v>5.1788078703669642</c:v>
                      </c:pt>
                      <c:pt idx="18727">
                        <c:v>5.1790509259211293</c:v>
                      </c:pt>
                      <c:pt idx="18728">
                        <c:v>5.1792939814825703</c:v>
                      </c:pt>
                      <c:pt idx="18729">
                        <c:v>5.179548611106239</c:v>
                      </c:pt>
                      <c:pt idx="18730">
                        <c:v>5.17979166666768</c:v>
                      </c:pt>
                      <c:pt idx="18731">
                        <c:v>5.180034722221845</c:v>
                      </c:pt>
                      <c:pt idx="18732">
                        <c:v>5.1802777777760101</c:v>
                      </c:pt>
                      <c:pt idx="18733">
                        <c:v>5.1805208333301751</c:v>
                      </c:pt>
                      <c:pt idx="18734">
                        <c:v>5.1807638888843401</c:v>
                      </c:pt>
                      <c:pt idx="18735">
                        <c:v>5.1810069444457811</c:v>
                      </c:pt>
                      <c:pt idx="18736">
                        <c:v>5.1812499999999462</c:v>
                      </c:pt>
                      <c:pt idx="18737">
                        <c:v>5.1814930555541112</c:v>
                      </c:pt>
                      <c:pt idx="18738">
                        <c:v>5.1817361111082763</c:v>
                      </c:pt>
                      <c:pt idx="18739">
                        <c:v>5.1819791666624413</c:v>
                      </c:pt>
                      <c:pt idx="18740">
                        <c:v>5.1822222222238823</c:v>
                      </c:pt>
                      <c:pt idx="18741">
                        <c:v>5.1824652777780473</c:v>
                      </c:pt>
                      <c:pt idx="18742">
                        <c:v>5.1827083333322124</c:v>
                      </c:pt>
                      <c:pt idx="18743">
                        <c:v>5.1829513888863774</c:v>
                      </c:pt>
                      <c:pt idx="18744">
                        <c:v>5.1831944444405424</c:v>
                      </c:pt>
                      <c:pt idx="18745">
                        <c:v>5.1834375000019834</c:v>
                      </c:pt>
                      <c:pt idx="18746">
                        <c:v>5.1836805555561485</c:v>
                      </c:pt>
                      <c:pt idx="18747">
                        <c:v>5.1839236111103135</c:v>
                      </c:pt>
                      <c:pt idx="18748">
                        <c:v>5.1841666666644786</c:v>
                      </c:pt>
                      <c:pt idx="18749">
                        <c:v>5.1844097222186436</c:v>
                      </c:pt>
                      <c:pt idx="18750">
                        <c:v>5.1846527777728086</c:v>
                      </c:pt>
                      <c:pt idx="18751">
                        <c:v>5.1848958333342496</c:v>
                      </c:pt>
                      <c:pt idx="18752">
                        <c:v>5.1851388888884147</c:v>
                      </c:pt>
                      <c:pt idx="18753">
                        <c:v>5.1853819444425797</c:v>
                      </c:pt>
                      <c:pt idx="18754">
                        <c:v>5.1856249999967448</c:v>
                      </c:pt>
                      <c:pt idx="18755">
                        <c:v>5.1858680555509098</c:v>
                      </c:pt>
                      <c:pt idx="18756">
                        <c:v>5.1861111111123508</c:v>
                      </c:pt>
                      <c:pt idx="18757">
                        <c:v>5.1863541666665158</c:v>
                      </c:pt>
                      <c:pt idx="18758">
                        <c:v>5.1865972222206809</c:v>
                      </c:pt>
                      <c:pt idx="18759">
                        <c:v>5.1868402777748459</c:v>
                      </c:pt>
                      <c:pt idx="18760">
                        <c:v>5.1870833333290109</c:v>
                      </c:pt>
                      <c:pt idx="18761">
                        <c:v>5.1873263888904519</c:v>
                      </c:pt>
                      <c:pt idx="18762">
                        <c:v>5.187569444444617</c:v>
                      </c:pt>
                      <c:pt idx="18763">
                        <c:v>5.187812499998782</c:v>
                      </c:pt>
                      <c:pt idx="18764">
                        <c:v>5.1880555555529471</c:v>
                      </c:pt>
                      <c:pt idx="18765">
                        <c:v>5.1882986111071121</c:v>
                      </c:pt>
                      <c:pt idx="18766">
                        <c:v>5.1885416666685531</c:v>
                      </c:pt>
                      <c:pt idx="18767">
                        <c:v>5.1887847222227181</c:v>
                      </c:pt>
                      <c:pt idx="18768">
                        <c:v>5.1890277777768832</c:v>
                      </c:pt>
                      <c:pt idx="18769">
                        <c:v>5.1892708333310482</c:v>
                      </c:pt>
                      <c:pt idx="18770">
                        <c:v>5.1895138888852133</c:v>
                      </c:pt>
                      <c:pt idx="18771">
                        <c:v>5.1897569444393783</c:v>
                      </c:pt>
                      <c:pt idx="18772">
                        <c:v>5.1900000000008193</c:v>
                      </c:pt>
                      <c:pt idx="18773">
                        <c:v>5.1902430555549843</c:v>
                      </c:pt>
                      <c:pt idx="18774">
                        <c:v>5.1904861111091494</c:v>
                      </c:pt>
                      <c:pt idx="18775">
                        <c:v>5.1907291666633144</c:v>
                      </c:pt>
                      <c:pt idx="18776">
                        <c:v>5.1909722222174794</c:v>
                      </c:pt>
                      <c:pt idx="18777">
                        <c:v>5.1912268518484241</c:v>
                      </c:pt>
                      <c:pt idx="18778">
                        <c:v>5.1914699074025892</c:v>
                      </c:pt>
                      <c:pt idx="18779">
                        <c:v>5.1917129629640302</c:v>
                      </c:pt>
                      <c:pt idx="18780">
                        <c:v>5.1919560185181952</c:v>
                      </c:pt>
                      <c:pt idx="18781">
                        <c:v>5.1921990740723603</c:v>
                      </c:pt>
                      <c:pt idx="18782">
                        <c:v>5.1924421296265253</c:v>
                      </c:pt>
                      <c:pt idx="18783">
                        <c:v>5.1926851851806903</c:v>
                      </c:pt>
                      <c:pt idx="18784">
                        <c:v>5.1929282407421313</c:v>
                      </c:pt>
                      <c:pt idx="18785">
                        <c:v>5.1931712962962964</c:v>
                      </c:pt>
                      <c:pt idx="18786">
                        <c:v>5.1934143518504614</c:v>
                      </c:pt>
                      <c:pt idx="18787">
                        <c:v>5.1936574074046264</c:v>
                      </c:pt>
                      <c:pt idx="18788">
                        <c:v>5.1939004629587915</c:v>
                      </c:pt>
                      <c:pt idx="18789">
                        <c:v>5.1941435185202325</c:v>
                      </c:pt>
                      <c:pt idx="18790">
                        <c:v>5.1943865740743975</c:v>
                      </c:pt>
                      <c:pt idx="18791">
                        <c:v>5.1946296296285626</c:v>
                      </c:pt>
                      <c:pt idx="18792">
                        <c:v>5.1948726851827276</c:v>
                      </c:pt>
                      <c:pt idx="18793">
                        <c:v>5.1951157407368926</c:v>
                      </c:pt>
                      <c:pt idx="18794">
                        <c:v>5.1953587962983336</c:v>
                      </c:pt>
                      <c:pt idx="18795">
                        <c:v>5.1956018518524987</c:v>
                      </c:pt>
                      <c:pt idx="18796">
                        <c:v>5.1958449074066637</c:v>
                      </c:pt>
                      <c:pt idx="18797">
                        <c:v>5.1960879629608288</c:v>
                      </c:pt>
                      <c:pt idx="18798">
                        <c:v>5.1963310185149938</c:v>
                      </c:pt>
                      <c:pt idx="18799">
                        <c:v>5.1965740740691588</c:v>
                      </c:pt>
                      <c:pt idx="18800">
                        <c:v>5.1968171296305998</c:v>
                      </c:pt>
                      <c:pt idx="18801">
                        <c:v>5.1970601851847649</c:v>
                      </c:pt>
                      <c:pt idx="18802">
                        <c:v>5.1973032407389299</c:v>
                      </c:pt>
                      <c:pt idx="18803">
                        <c:v>5.1975462962930949</c:v>
                      </c:pt>
                      <c:pt idx="18804">
                        <c:v>5.19778935184726</c:v>
                      </c:pt>
                      <c:pt idx="18805">
                        <c:v>5.198032407408701</c:v>
                      </c:pt>
                      <c:pt idx="18806">
                        <c:v>5.198275462962866</c:v>
                      </c:pt>
                      <c:pt idx="18807">
                        <c:v>5.1985185185170311</c:v>
                      </c:pt>
                      <c:pt idx="18808">
                        <c:v>5.1987615740711961</c:v>
                      </c:pt>
                      <c:pt idx="18809">
                        <c:v>5.1990046296253611</c:v>
                      </c:pt>
                      <c:pt idx="18810">
                        <c:v>5.1992476851868021</c:v>
                      </c:pt>
                      <c:pt idx="18811">
                        <c:v>5.1994907407409672</c:v>
                      </c:pt>
                      <c:pt idx="18812">
                        <c:v>5.1997337962951322</c:v>
                      </c:pt>
                      <c:pt idx="18813">
                        <c:v>5.1999768518492973</c:v>
                      </c:pt>
                      <c:pt idx="18814">
                        <c:v>5.2002199074034623</c:v>
                      </c:pt>
                      <c:pt idx="18815">
                        <c:v>5.2004629629649033</c:v>
                      </c:pt>
                      <c:pt idx="18816">
                        <c:v>5.2007060185190683</c:v>
                      </c:pt>
                      <c:pt idx="18817">
                        <c:v>5.2009490740732334</c:v>
                      </c:pt>
                      <c:pt idx="18818">
                        <c:v>5.2011921296273984</c:v>
                      </c:pt>
                      <c:pt idx="18819">
                        <c:v>5.2014351851815634</c:v>
                      </c:pt>
                      <c:pt idx="18820">
                        <c:v>5.2016782407357285</c:v>
                      </c:pt>
                      <c:pt idx="18821">
                        <c:v>5.2019212962971695</c:v>
                      </c:pt>
                      <c:pt idx="18822">
                        <c:v>5.2021643518513345</c:v>
                      </c:pt>
                      <c:pt idx="18823">
                        <c:v>5.2024074074054996</c:v>
                      </c:pt>
                      <c:pt idx="18824">
                        <c:v>5.2026504629596646</c:v>
                      </c:pt>
                      <c:pt idx="18825">
                        <c:v>5.2029050925906093</c:v>
                      </c:pt>
                      <c:pt idx="18826">
                        <c:v>5.2031481481447743</c:v>
                      </c:pt>
                      <c:pt idx="18827">
                        <c:v>5.2033912036989394</c:v>
                      </c:pt>
                      <c:pt idx="18828">
                        <c:v>5.2036342592603804</c:v>
                      </c:pt>
                      <c:pt idx="18829">
                        <c:v>5.2038773148145454</c:v>
                      </c:pt>
                      <c:pt idx="18830">
                        <c:v>5.2041203703687104</c:v>
                      </c:pt>
                      <c:pt idx="18831">
                        <c:v>5.2043634259228755</c:v>
                      </c:pt>
                      <c:pt idx="18832">
                        <c:v>5.2046064814770405</c:v>
                      </c:pt>
                      <c:pt idx="18833">
                        <c:v>5.2048495370384815</c:v>
                      </c:pt>
                      <c:pt idx="18834">
                        <c:v>5.2050925925926466</c:v>
                      </c:pt>
                      <c:pt idx="18835">
                        <c:v>5.2053356481468116</c:v>
                      </c:pt>
                      <c:pt idx="18836">
                        <c:v>5.2055787037009766</c:v>
                      </c:pt>
                      <c:pt idx="18837">
                        <c:v>5.2058217592551417</c:v>
                      </c:pt>
                      <c:pt idx="18838">
                        <c:v>5.2060648148165827</c:v>
                      </c:pt>
                      <c:pt idx="18839">
                        <c:v>5.2063078703707477</c:v>
                      </c:pt>
                      <c:pt idx="18840">
                        <c:v>5.2065509259249128</c:v>
                      </c:pt>
                      <c:pt idx="18841">
                        <c:v>5.2067939814790778</c:v>
                      </c:pt>
                      <c:pt idx="18842">
                        <c:v>5.2070370370332428</c:v>
                      </c:pt>
                      <c:pt idx="18843">
                        <c:v>5.2072800925946838</c:v>
                      </c:pt>
                      <c:pt idx="18844">
                        <c:v>5.2075231481488489</c:v>
                      </c:pt>
                      <c:pt idx="18845">
                        <c:v>5.2077662037030139</c:v>
                      </c:pt>
                      <c:pt idx="18846">
                        <c:v>5.2080092592571789</c:v>
                      </c:pt>
                      <c:pt idx="18847">
                        <c:v>5.208252314811344</c:v>
                      </c:pt>
                      <c:pt idx="18848">
                        <c:v>5.208495370365509</c:v>
                      </c:pt>
                      <c:pt idx="18849">
                        <c:v>5.20873842592695</c:v>
                      </c:pt>
                      <c:pt idx="18850">
                        <c:v>5.2089814814811151</c:v>
                      </c:pt>
                      <c:pt idx="18851">
                        <c:v>5.2092245370352801</c:v>
                      </c:pt>
                      <c:pt idx="18852">
                        <c:v>5.2094675925894451</c:v>
                      </c:pt>
                      <c:pt idx="18853">
                        <c:v>5.2097106481436102</c:v>
                      </c:pt>
                      <c:pt idx="18854">
                        <c:v>5.2099537037050512</c:v>
                      </c:pt>
                      <c:pt idx="18855">
                        <c:v>5.2101967592592162</c:v>
                      </c:pt>
                      <c:pt idx="18856">
                        <c:v>5.2104398148133813</c:v>
                      </c:pt>
                      <c:pt idx="18857">
                        <c:v>5.2106828703675463</c:v>
                      </c:pt>
                      <c:pt idx="18858">
                        <c:v>5.2109259259217113</c:v>
                      </c:pt>
                      <c:pt idx="18859">
                        <c:v>5.2111689814831523</c:v>
                      </c:pt>
                      <c:pt idx="18860">
                        <c:v>5.2114120370373174</c:v>
                      </c:pt>
                      <c:pt idx="18861">
                        <c:v>5.2116550925914824</c:v>
                      </c:pt>
                      <c:pt idx="18862">
                        <c:v>5.2118981481456474</c:v>
                      </c:pt>
                      <c:pt idx="18863">
                        <c:v>5.2121412036998125</c:v>
                      </c:pt>
                      <c:pt idx="18864">
                        <c:v>5.2123842592612535</c:v>
                      </c:pt>
                      <c:pt idx="18865">
                        <c:v>5.2126273148154185</c:v>
                      </c:pt>
                      <c:pt idx="18866">
                        <c:v>5.2128703703695836</c:v>
                      </c:pt>
                      <c:pt idx="18867">
                        <c:v>5.2131134259237486</c:v>
                      </c:pt>
                      <c:pt idx="18868">
                        <c:v>5.2133564814779136</c:v>
                      </c:pt>
                      <c:pt idx="18869">
                        <c:v>5.2135995370320787</c:v>
                      </c:pt>
                      <c:pt idx="18870">
                        <c:v>5.2138425925935197</c:v>
                      </c:pt>
                      <c:pt idx="18871">
                        <c:v>5.2140856481476847</c:v>
                      </c:pt>
                      <c:pt idx="18872">
                        <c:v>5.2143287037018498</c:v>
                      </c:pt>
                      <c:pt idx="18873">
                        <c:v>5.2145833333327944</c:v>
                      </c:pt>
                      <c:pt idx="18874">
                        <c:v>5.2148263888869595</c:v>
                      </c:pt>
                      <c:pt idx="18875">
                        <c:v>5.2150694444411245</c:v>
                      </c:pt>
                      <c:pt idx="18876">
                        <c:v>5.2153124999952896</c:v>
                      </c:pt>
                      <c:pt idx="18877">
                        <c:v>5.2155555555567306</c:v>
                      </c:pt>
                      <c:pt idx="18878">
                        <c:v>5.2157986111108956</c:v>
                      </c:pt>
                      <c:pt idx="18879">
                        <c:v>5.2160416666650606</c:v>
                      </c:pt>
                      <c:pt idx="18880">
                        <c:v>5.2162847222192257</c:v>
                      </c:pt>
                      <c:pt idx="18881">
                        <c:v>5.2165277777733907</c:v>
                      </c:pt>
                      <c:pt idx="18882">
                        <c:v>5.2167708333348317</c:v>
                      </c:pt>
                      <c:pt idx="18883">
                        <c:v>5.2170138888889968</c:v>
                      </c:pt>
                      <c:pt idx="18884">
                        <c:v>5.2172569444431618</c:v>
                      </c:pt>
                      <c:pt idx="18885">
                        <c:v>5.2174999999973268</c:v>
                      </c:pt>
                      <c:pt idx="18886">
                        <c:v>5.2177430555514919</c:v>
                      </c:pt>
                      <c:pt idx="18887">
                        <c:v>5.2179861111129329</c:v>
                      </c:pt>
                      <c:pt idx="18888">
                        <c:v>5.2182291666670979</c:v>
                      </c:pt>
                      <c:pt idx="18889">
                        <c:v>5.2184722222212629</c:v>
                      </c:pt>
                      <c:pt idx="18890">
                        <c:v>5.218715277775428</c:v>
                      </c:pt>
                      <c:pt idx="18891">
                        <c:v>5.218958333329593</c:v>
                      </c:pt>
                      <c:pt idx="18892">
                        <c:v>5.2192013888837581</c:v>
                      </c:pt>
                      <c:pt idx="18893">
                        <c:v>5.2194444444451991</c:v>
                      </c:pt>
                      <c:pt idx="18894">
                        <c:v>5.2196874999993641</c:v>
                      </c:pt>
                      <c:pt idx="18895">
                        <c:v>5.2199305555535291</c:v>
                      </c:pt>
                      <c:pt idx="18896">
                        <c:v>5.2201736111076942</c:v>
                      </c:pt>
                      <c:pt idx="18897">
                        <c:v>5.2204166666618592</c:v>
                      </c:pt>
                      <c:pt idx="18898">
                        <c:v>5.2206597222233002</c:v>
                      </c:pt>
                      <c:pt idx="18899">
                        <c:v>5.2209027777774653</c:v>
                      </c:pt>
                      <c:pt idx="18900">
                        <c:v>5.2211458333316303</c:v>
                      </c:pt>
                      <c:pt idx="18901">
                        <c:v>5.2213888888857953</c:v>
                      </c:pt>
                      <c:pt idx="18902">
                        <c:v>5.2216319444399604</c:v>
                      </c:pt>
                      <c:pt idx="18903">
                        <c:v>5.2218750000014014</c:v>
                      </c:pt>
                      <c:pt idx="18904">
                        <c:v>5.2221180555555664</c:v>
                      </c:pt>
                      <c:pt idx="18905">
                        <c:v>5.2223611111097314</c:v>
                      </c:pt>
                      <c:pt idx="18906">
                        <c:v>5.2226041666638965</c:v>
                      </c:pt>
                      <c:pt idx="18907">
                        <c:v>5.2228472222180615</c:v>
                      </c:pt>
                      <c:pt idx="18908">
                        <c:v>5.2230902777795025</c:v>
                      </c:pt>
                      <c:pt idx="18909">
                        <c:v>5.2233333333336676</c:v>
                      </c:pt>
                      <c:pt idx="18910">
                        <c:v>5.2235763888878326</c:v>
                      </c:pt>
                      <c:pt idx="18911">
                        <c:v>5.2238194444419976</c:v>
                      </c:pt>
                      <c:pt idx="18912">
                        <c:v>5.2240624999961627</c:v>
                      </c:pt>
                      <c:pt idx="18913">
                        <c:v>5.2243055555576037</c:v>
                      </c:pt>
                      <c:pt idx="18914">
                        <c:v>5.2245486111117687</c:v>
                      </c:pt>
                      <c:pt idx="18915">
                        <c:v>5.2247916666659338</c:v>
                      </c:pt>
                      <c:pt idx="18916">
                        <c:v>5.2250347222200988</c:v>
                      </c:pt>
                      <c:pt idx="18917">
                        <c:v>5.2252777777742638</c:v>
                      </c:pt>
                      <c:pt idx="18918">
                        <c:v>5.2255208333284289</c:v>
                      </c:pt>
                      <c:pt idx="18919">
                        <c:v>5.2257638888898699</c:v>
                      </c:pt>
                      <c:pt idx="18920">
                        <c:v>5.2260069444440349</c:v>
                      </c:pt>
                      <c:pt idx="18921">
                        <c:v>5.2262615740749796</c:v>
                      </c:pt>
                      <c:pt idx="18922">
                        <c:v>5.2265046296291446</c:v>
                      </c:pt>
                      <c:pt idx="18923">
                        <c:v>5.2267476851833097</c:v>
                      </c:pt>
                      <c:pt idx="18924">
                        <c:v>5.2269907407374747</c:v>
                      </c:pt>
                      <c:pt idx="18925">
                        <c:v>5.2272337962916398</c:v>
                      </c:pt>
                      <c:pt idx="18926">
                        <c:v>5.2274768518530808</c:v>
                      </c:pt>
                      <c:pt idx="18927">
                        <c:v>5.2277199074072458</c:v>
                      </c:pt>
                      <c:pt idx="18928">
                        <c:v>5.2279629629614108</c:v>
                      </c:pt>
                      <c:pt idx="18929">
                        <c:v>5.2282060185155759</c:v>
                      </c:pt>
                      <c:pt idx="18930">
                        <c:v>5.2284490740697409</c:v>
                      </c:pt>
                      <c:pt idx="18931">
                        <c:v>5.2286921296311819</c:v>
                      </c:pt>
                      <c:pt idx="18932">
                        <c:v>5.2289351851853469</c:v>
                      </c:pt>
                      <c:pt idx="18933">
                        <c:v>5.229178240739512</c:v>
                      </c:pt>
                      <c:pt idx="18934">
                        <c:v>5.229421296293677</c:v>
                      </c:pt>
                      <c:pt idx="18935">
                        <c:v>5.2296643518478421</c:v>
                      </c:pt>
                      <c:pt idx="18936">
                        <c:v>5.2299074074092831</c:v>
                      </c:pt>
                      <c:pt idx="18937">
                        <c:v>5.2301504629634481</c:v>
                      </c:pt>
                      <c:pt idx="18938">
                        <c:v>5.2303935185176131</c:v>
                      </c:pt>
                      <c:pt idx="18939">
                        <c:v>5.2306365740717782</c:v>
                      </c:pt>
                      <c:pt idx="18940">
                        <c:v>5.2308796296259432</c:v>
                      </c:pt>
                      <c:pt idx="18941">
                        <c:v>5.2311226851801083</c:v>
                      </c:pt>
                      <c:pt idx="18942">
                        <c:v>5.2313657407415493</c:v>
                      </c:pt>
                      <c:pt idx="18943">
                        <c:v>5.2316087962957143</c:v>
                      </c:pt>
                      <c:pt idx="18944">
                        <c:v>5.2318518518498793</c:v>
                      </c:pt>
                      <c:pt idx="18945">
                        <c:v>5.2320949074040444</c:v>
                      </c:pt>
                      <c:pt idx="18946">
                        <c:v>5.2323379629582094</c:v>
                      </c:pt>
                      <c:pt idx="18947">
                        <c:v>5.2325810185196504</c:v>
                      </c:pt>
                      <c:pt idx="18948">
                        <c:v>5.2328240740738154</c:v>
                      </c:pt>
                      <c:pt idx="18949">
                        <c:v>5.2330671296279805</c:v>
                      </c:pt>
                      <c:pt idx="18950">
                        <c:v>5.2333101851821455</c:v>
                      </c:pt>
                      <c:pt idx="18951">
                        <c:v>5.2335532407363106</c:v>
                      </c:pt>
                      <c:pt idx="18952">
                        <c:v>5.2337962962977516</c:v>
                      </c:pt>
                      <c:pt idx="18953">
                        <c:v>5.2340393518519166</c:v>
                      </c:pt>
                      <c:pt idx="18954">
                        <c:v>5.2342824074060816</c:v>
                      </c:pt>
                      <c:pt idx="18955">
                        <c:v>5.2345254629602467</c:v>
                      </c:pt>
                      <c:pt idx="18956">
                        <c:v>5.2347685185144117</c:v>
                      </c:pt>
                      <c:pt idx="18957">
                        <c:v>5.2350115740758527</c:v>
                      </c:pt>
                      <c:pt idx="18958">
                        <c:v>5.2352546296300178</c:v>
                      </c:pt>
                      <c:pt idx="18959">
                        <c:v>5.2354976851841828</c:v>
                      </c:pt>
                      <c:pt idx="18960">
                        <c:v>5.2357407407383478</c:v>
                      </c:pt>
                      <c:pt idx="18961">
                        <c:v>5.2359837962925129</c:v>
                      </c:pt>
                      <c:pt idx="18962">
                        <c:v>5.2362268518539539</c:v>
                      </c:pt>
                      <c:pt idx="18963">
                        <c:v>5.2364699074081189</c:v>
                      </c:pt>
                      <c:pt idx="18964">
                        <c:v>5.2367129629622839</c:v>
                      </c:pt>
                      <c:pt idx="18965">
                        <c:v>5.236956018516449</c:v>
                      </c:pt>
                      <c:pt idx="18966">
                        <c:v>5.237199074070614</c:v>
                      </c:pt>
                      <c:pt idx="18967">
                        <c:v>5.2374421296247791</c:v>
                      </c:pt>
                      <c:pt idx="18968">
                        <c:v>5.2376851851862201</c:v>
                      </c:pt>
                      <c:pt idx="18969">
                        <c:v>5.2379398148098888</c:v>
                      </c:pt>
                      <c:pt idx="18970">
                        <c:v>5.2381828703713298</c:v>
                      </c:pt>
                      <c:pt idx="18971">
                        <c:v>5.2384259259254948</c:v>
                      </c:pt>
                      <c:pt idx="18972">
                        <c:v>5.2386689814796599</c:v>
                      </c:pt>
                      <c:pt idx="18973">
                        <c:v>5.2389120370338249</c:v>
                      </c:pt>
                      <c:pt idx="18974">
                        <c:v>5.2391550925879899</c:v>
                      </c:pt>
                      <c:pt idx="18975">
                        <c:v>5.2393981481494309</c:v>
                      </c:pt>
                      <c:pt idx="18976">
                        <c:v>5.239641203703596</c:v>
                      </c:pt>
                      <c:pt idx="18977">
                        <c:v>5.239884259257761</c:v>
                      </c:pt>
                      <c:pt idx="18978">
                        <c:v>5.2401273148119261</c:v>
                      </c:pt>
                      <c:pt idx="18979">
                        <c:v>5.2403703703660911</c:v>
                      </c:pt>
                      <c:pt idx="18980">
                        <c:v>5.2406134259275321</c:v>
                      </c:pt>
                      <c:pt idx="18981">
                        <c:v>5.2408564814816971</c:v>
                      </c:pt>
                      <c:pt idx="18982">
                        <c:v>5.2410995370358622</c:v>
                      </c:pt>
                      <c:pt idx="18983">
                        <c:v>5.2413425925900272</c:v>
                      </c:pt>
                      <c:pt idx="18984">
                        <c:v>5.2415856481441923</c:v>
                      </c:pt>
                      <c:pt idx="18985">
                        <c:v>5.2418287037056333</c:v>
                      </c:pt>
                      <c:pt idx="18986">
                        <c:v>5.2420717592597983</c:v>
                      </c:pt>
                      <c:pt idx="18987">
                        <c:v>5.2423148148139633</c:v>
                      </c:pt>
                      <c:pt idx="18988">
                        <c:v>5.2425578703681284</c:v>
                      </c:pt>
                      <c:pt idx="18989">
                        <c:v>5.2428009259222934</c:v>
                      </c:pt>
                      <c:pt idx="18990">
                        <c:v>5.2430439814764584</c:v>
                      </c:pt>
                      <c:pt idx="18991">
                        <c:v>5.2432870370378994</c:v>
                      </c:pt>
                      <c:pt idx="18992">
                        <c:v>5.2435300925920645</c:v>
                      </c:pt>
                      <c:pt idx="18993">
                        <c:v>5.2437731481462295</c:v>
                      </c:pt>
                      <c:pt idx="18994">
                        <c:v>5.2440162037003946</c:v>
                      </c:pt>
                      <c:pt idx="18995">
                        <c:v>5.2442592592545596</c:v>
                      </c:pt>
                      <c:pt idx="18996">
                        <c:v>5.2445023148160006</c:v>
                      </c:pt>
                      <c:pt idx="18997">
                        <c:v>5.2447453703701656</c:v>
                      </c:pt>
                      <c:pt idx="18998">
                        <c:v>5.2449884259243307</c:v>
                      </c:pt>
                      <c:pt idx="18999">
                        <c:v>5.2452314814784957</c:v>
                      </c:pt>
                      <c:pt idx="19000">
                        <c:v>5.2454745370326608</c:v>
                      </c:pt>
                      <c:pt idx="19001">
                        <c:v>5.2457175925941018</c:v>
                      </c:pt>
                      <c:pt idx="19002">
                        <c:v>5.2459606481482668</c:v>
                      </c:pt>
                      <c:pt idx="19003">
                        <c:v>5.2462037037024318</c:v>
                      </c:pt>
                      <c:pt idx="19004">
                        <c:v>5.2464467592565969</c:v>
                      </c:pt>
                      <c:pt idx="19005">
                        <c:v>5.2466898148107619</c:v>
                      </c:pt>
                      <c:pt idx="19006">
                        <c:v>5.2469328703722029</c:v>
                      </c:pt>
                      <c:pt idx="19007">
                        <c:v>5.2471759259263679</c:v>
                      </c:pt>
                      <c:pt idx="19008">
                        <c:v>5.247418981480533</c:v>
                      </c:pt>
                      <c:pt idx="19009">
                        <c:v>5.247662037034698</c:v>
                      </c:pt>
                      <c:pt idx="19010">
                        <c:v>5.2479050925888631</c:v>
                      </c:pt>
                      <c:pt idx="19011">
                        <c:v>5.2481481481430281</c:v>
                      </c:pt>
                      <c:pt idx="19012">
                        <c:v>5.2483912037044691</c:v>
                      </c:pt>
                      <c:pt idx="19013">
                        <c:v>5.2486342592586341</c:v>
                      </c:pt>
                      <c:pt idx="19014">
                        <c:v>5.2488773148127992</c:v>
                      </c:pt>
                      <c:pt idx="19015">
                        <c:v>5.2491203703669642</c:v>
                      </c:pt>
                      <c:pt idx="19016">
                        <c:v>5.2493634259211293</c:v>
                      </c:pt>
                      <c:pt idx="19017">
                        <c:v>5.2496180555520739</c:v>
                      </c:pt>
                      <c:pt idx="19018">
                        <c:v>5.249861111106239</c:v>
                      </c:pt>
                      <c:pt idx="19019">
                        <c:v>5.25010416666768</c:v>
                      </c:pt>
                      <c:pt idx="19020">
                        <c:v>5.250347222221845</c:v>
                      </c:pt>
                      <c:pt idx="19021">
                        <c:v>5.2505902777760101</c:v>
                      </c:pt>
                      <c:pt idx="19022">
                        <c:v>5.2508333333301751</c:v>
                      </c:pt>
                      <c:pt idx="19023">
                        <c:v>5.2510763888843401</c:v>
                      </c:pt>
                      <c:pt idx="19024">
                        <c:v>5.2513194444457811</c:v>
                      </c:pt>
                      <c:pt idx="19025">
                        <c:v>5.2515624999999462</c:v>
                      </c:pt>
                      <c:pt idx="19026">
                        <c:v>5.2518055555541112</c:v>
                      </c:pt>
                      <c:pt idx="19027">
                        <c:v>5.2520486111082763</c:v>
                      </c:pt>
                      <c:pt idx="19028">
                        <c:v>5.2522916666624413</c:v>
                      </c:pt>
                      <c:pt idx="19029">
                        <c:v>5.2525347222238823</c:v>
                      </c:pt>
                      <c:pt idx="19030">
                        <c:v>5.2527777777780473</c:v>
                      </c:pt>
                      <c:pt idx="19031">
                        <c:v>5.2530208333322124</c:v>
                      </c:pt>
                      <c:pt idx="19032">
                        <c:v>5.2532638888863774</c:v>
                      </c:pt>
                      <c:pt idx="19033">
                        <c:v>5.2535069444405424</c:v>
                      </c:pt>
                      <c:pt idx="19034">
                        <c:v>5.2537500000019834</c:v>
                      </c:pt>
                      <c:pt idx="19035">
                        <c:v>5.2539930555561485</c:v>
                      </c:pt>
                      <c:pt idx="19036">
                        <c:v>5.2542361111103135</c:v>
                      </c:pt>
                      <c:pt idx="19037">
                        <c:v>5.2544791666644786</c:v>
                      </c:pt>
                      <c:pt idx="19038">
                        <c:v>5.2547222222186436</c:v>
                      </c:pt>
                      <c:pt idx="19039">
                        <c:v>5.2549652777728086</c:v>
                      </c:pt>
                      <c:pt idx="19040">
                        <c:v>5.2552083333342496</c:v>
                      </c:pt>
                      <c:pt idx="19041">
                        <c:v>5.2554513888884147</c:v>
                      </c:pt>
                      <c:pt idx="19042">
                        <c:v>5.2556944444425797</c:v>
                      </c:pt>
                      <c:pt idx="19043">
                        <c:v>5.2559374999967448</c:v>
                      </c:pt>
                      <c:pt idx="19044">
                        <c:v>5.2561805555509098</c:v>
                      </c:pt>
                      <c:pt idx="19045">
                        <c:v>5.2564236111123508</c:v>
                      </c:pt>
                      <c:pt idx="19046">
                        <c:v>5.2566666666665158</c:v>
                      </c:pt>
                      <c:pt idx="19047">
                        <c:v>5.2569097222206809</c:v>
                      </c:pt>
                      <c:pt idx="19048">
                        <c:v>5.2571527777748459</c:v>
                      </c:pt>
                      <c:pt idx="19049">
                        <c:v>5.2573958333290109</c:v>
                      </c:pt>
                      <c:pt idx="19050">
                        <c:v>5.2576388888904519</c:v>
                      </c:pt>
                      <c:pt idx="19051">
                        <c:v>5.257881944444617</c:v>
                      </c:pt>
                      <c:pt idx="19052">
                        <c:v>5.258124999998782</c:v>
                      </c:pt>
                      <c:pt idx="19053">
                        <c:v>5.2583680555529471</c:v>
                      </c:pt>
                      <c:pt idx="19054">
                        <c:v>5.2586111111071121</c:v>
                      </c:pt>
                      <c:pt idx="19055">
                        <c:v>5.2588541666685531</c:v>
                      </c:pt>
                      <c:pt idx="19056">
                        <c:v>5.2590972222227181</c:v>
                      </c:pt>
                      <c:pt idx="19057">
                        <c:v>5.2593402777768832</c:v>
                      </c:pt>
                      <c:pt idx="19058">
                        <c:v>5.2595833333310482</c:v>
                      </c:pt>
                      <c:pt idx="19059">
                        <c:v>5.2598263888852133</c:v>
                      </c:pt>
                      <c:pt idx="19060">
                        <c:v>5.2600694444393783</c:v>
                      </c:pt>
                      <c:pt idx="19061">
                        <c:v>5.2603125000008193</c:v>
                      </c:pt>
                      <c:pt idx="19062">
                        <c:v>5.2605555555549843</c:v>
                      </c:pt>
                      <c:pt idx="19063">
                        <c:v>5.2607986111091494</c:v>
                      </c:pt>
                      <c:pt idx="19064">
                        <c:v>5.2610416666633144</c:v>
                      </c:pt>
                      <c:pt idx="19065">
                        <c:v>5.2612962962942591</c:v>
                      </c:pt>
                      <c:pt idx="19066">
                        <c:v>5.2615393518484241</c:v>
                      </c:pt>
                      <c:pt idx="19067">
                        <c:v>5.2617824074025892</c:v>
                      </c:pt>
                      <c:pt idx="19068">
                        <c:v>5.2620254629640302</c:v>
                      </c:pt>
                      <c:pt idx="19069">
                        <c:v>5.2622685185181952</c:v>
                      </c:pt>
                      <c:pt idx="19070">
                        <c:v>5.2625115740723603</c:v>
                      </c:pt>
                      <c:pt idx="19071">
                        <c:v>5.2627546296265253</c:v>
                      </c:pt>
                      <c:pt idx="19072">
                        <c:v>5.2629976851806903</c:v>
                      </c:pt>
                      <c:pt idx="19073">
                        <c:v>5.2632407407421313</c:v>
                      </c:pt>
                      <c:pt idx="19074">
                        <c:v>5.2634837962962964</c:v>
                      </c:pt>
                      <c:pt idx="19075">
                        <c:v>5.2637268518504614</c:v>
                      </c:pt>
                      <c:pt idx="19076">
                        <c:v>5.2639699074046264</c:v>
                      </c:pt>
                      <c:pt idx="19077">
                        <c:v>5.2642129629587915</c:v>
                      </c:pt>
                      <c:pt idx="19078">
                        <c:v>5.2644560185202325</c:v>
                      </c:pt>
                      <c:pt idx="19079">
                        <c:v>5.2646990740743975</c:v>
                      </c:pt>
                      <c:pt idx="19080">
                        <c:v>5.2649421296285626</c:v>
                      </c:pt>
                      <c:pt idx="19081">
                        <c:v>5.2651851851827276</c:v>
                      </c:pt>
                      <c:pt idx="19082">
                        <c:v>5.2654282407368926</c:v>
                      </c:pt>
                      <c:pt idx="19083">
                        <c:v>5.2656712962983336</c:v>
                      </c:pt>
                      <c:pt idx="19084">
                        <c:v>5.2659143518524987</c:v>
                      </c:pt>
                      <c:pt idx="19085">
                        <c:v>5.2661574074066637</c:v>
                      </c:pt>
                      <c:pt idx="19086">
                        <c:v>5.2664004629608288</c:v>
                      </c:pt>
                      <c:pt idx="19087">
                        <c:v>5.2666435185149938</c:v>
                      </c:pt>
                      <c:pt idx="19088">
                        <c:v>5.2668865740691588</c:v>
                      </c:pt>
                      <c:pt idx="19089">
                        <c:v>5.2671296296305998</c:v>
                      </c:pt>
                      <c:pt idx="19090">
                        <c:v>5.2673726851847649</c:v>
                      </c:pt>
                      <c:pt idx="19091">
                        <c:v>5.2676157407389299</c:v>
                      </c:pt>
                      <c:pt idx="19092">
                        <c:v>5.2678587962930949</c:v>
                      </c:pt>
                      <c:pt idx="19093">
                        <c:v>5.26810185184726</c:v>
                      </c:pt>
                      <c:pt idx="19094">
                        <c:v>5.268344907408701</c:v>
                      </c:pt>
                      <c:pt idx="19095">
                        <c:v>5.268587962962866</c:v>
                      </c:pt>
                      <c:pt idx="19096">
                        <c:v>5.2688310185170311</c:v>
                      </c:pt>
                      <c:pt idx="19097">
                        <c:v>5.2690740740711961</c:v>
                      </c:pt>
                      <c:pt idx="19098">
                        <c:v>5.2693171296253611</c:v>
                      </c:pt>
                      <c:pt idx="19099">
                        <c:v>5.2695601851868021</c:v>
                      </c:pt>
                      <c:pt idx="19100">
                        <c:v>5.2698032407409672</c:v>
                      </c:pt>
                      <c:pt idx="19101">
                        <c:v>5.2700462962951322</c:v>
                      </c:pt>
                      <c:pt idx="19102">
                        <c:v>5.2702893518492973</c:v>
                      </c:pt>
                      <c:pt idx="19103">
                        <c:v>5.2705324074034623</c:v>
                      </c:pt>
                      <c:pt idx="19104">
                        <c:v>5.2707754629649033</c:v>
                      </c:pt>
                      <c:pt idx="19105">
                        <c:v>5.2710185185190683</c:v>
                      </c:pt>
                      <c:pt idx="19106">
                        <c:v>5.2712615740732334</c:v>
                      </c:pt>
                      <c:pt idx="19107">
                        <c:v>5.2715046296273984</c:v>
                      </c:pt>
                      <c:pt idx="19108">
                        <c:v>5.2717476851815634</c:v>
                      </c:pt>
                      <c:pt idx="19109">
                        <c:v>5.2719907407357285</c:v>
                      </c:pt>
                      <c:pt idx="19110">
                        <c:v>5.2722337962971695</c:v>
                      </c:pt>
                      <c:pt idx="19111">
                        <c:v>5.2724768518513345</c:v>
                      </c:pt>
                      <c:pt idx="19112">
                        <c:v>5.2727199074054996</c:v>
                      </c:pt>
                      <c:pt idx="19113">
                        <c:v>5.2729629629596646</c:v>
                      </c:pt>
                      <c:pt idx="19114">
                        <c:v>5.2732175925906093</c:v>
                      </c:pt>
                      <c:pt idx="19115">
                        <c:v>5.2734606481447743</c:v>
                      </c:pt>
                      <c:pt idx="19116">
                        <c:v>5.2737037036989394</c:v>
                      </c:pt>
                      <c:pt idx="19117">
                        <c:v>5.2739467592603804</c:v>
                      </c:pt>
                      <c:pt idx="19118">
                        <c:v>5.2741898148145454</c:v>
                      </c:pt>
                      <c:pt idx="19119">
                        <c:v>5.2744328703687104</c:v>
                      </c:pt>
                      <c:pt idx="19120">
                        <c:v>5.2746759259228755</c:v>
                      </c:pt>
                      <c:pt idx="19121">
                        <c:v>5.2749189814770405</c:v>
                      </c:pt>
                      <c:pt idx="19122">
                        <c:v>5.2751620370384815</c:v>
                      </c:pt>
                      <c:pt idx="19123">
                        <c:v>5.2754050925926466</c:v>
                      </c:pt>
                      <c:pt idx="19124">
                        <c:v>5.2756481481468116</c:v>
                      </c:pt>
                      <c:pt idx="19125">
                        <c:v>5.2758912037009766</c:v>
                      </c:pt>
                      <c:pt idx="19126">
                        <c:v>5.2761342592551417</c:v>
                      </c:pt>
                      <c:pt idx="19127">
                        <c:v>5.2763773148165827</c:v>
                      </c:pt>
                      <c:pt idx="19128">
                        <c:v>5.2766203703707477</c:v>
                      </c:pt>
                      <c:pt idx="19129">
                        <c:v>5.2768634259249128</c:v>
                      </c:pt>
                      <c:pt idx="19130">
                        <c:v>5.2771064814790778</c:v>
                      </c:pt>
                      <c:pt idx="19131">
                        <c:v>5.2773495370332428</c:v>
                      </c:pt>
                      <c:pt idx="19132">
                        <c:v>5.2775925925946838</c:v>
                      </c:pt>
                      <c:pt idx="19133">
                        <c:v>5.2778356481488489</c:v>
                      </c:pt>
                      <c:pt idx="19134">
                        <c:v>5.2780787037030139</c:v>
                      </c:pt>
                      <c:pt idx="19135">
                        <c:v>5.2783217592571789</c:v>
                      </c:pt>
                      <c:pt idx="19136">
                        <c:v>5.278564814811344</c:v>
                      </c:pt>
                      <c:pt idx="19137">
                        <c:v>5.278807870365509</c:v>
                      </c:pt>
                      <c:pt idx="19138">
                        <c:v>5.27905092592695</c:v>
                      </c:pt>
                      <c:pt idx="19139">
                        <c:v>5.2792939814811151</c:v>
                      </c:pt>
                      <c:pt idx="19140">
                        <c:v>5.2795370370352801</c:v>
                      </c:pt>
                      <c:pt idx="19141">
                        <c:v>5.2797800925894451</c:v>
                      </c:pt>
                      <c:pt idx="19142">
                        <c:v>5.2800231481436102</c:v>
                      </c:pt>
                      <c:pt idx="19143">
                        <c:v>5.2802662037050512</c:v>
                      </c:pt>
                      <c:pt idx="19144">
                        <c:v>5.2805092592592162</c:v>
                      </c:pt>
                      <c:pt idx="19145">
                        <c:v>5.2807523148133813</c:v>
                      </c:pt>
                      <c:pt idx="19146">
                        <c:v>5.2809953703675463</c:v>
                      </c:pt>
                      <c:pt idx="19147">
                        <c:v>5.2812384259217113</c:v>
                      </c:pt>
                      <c:pt idx="19148">
                        <c:v>5.2814814814831523</c:v>
                      </c:pt>
                      <c:pt idx="19149">
                        <c:v>5.2817245370373174</c:v>
                      </c:pt>
                      <c:pt idx="19150">
                        <c:v>5.2819675925914824</c:v>
                      </c:pt>
                      <c:pt idx="19151">
                        <c:v>5.2822106481456474</c:v>
                      </c:pt>
                      <c:pt idx="19152">
                        <c:v>5.2824537036998125</c:v>
                      </c:pt>
                      <c:pt idx="19153">
                        <c:v>5.2826967592612535</c:v>
                      </c:pt>
                      <c:pt idx="19154">
                        <c:v>5.2829398148154185</c:v>
                      </c:pt>
                      <c:pt idx="19155">
                        <c:v>5.2831828703695836</c:v>
                      </c:pt>
                      <c:pt idx="19156">
                        <c:v>5.2834259259237486</c:v>
                      </c:pt>
                      <c:pt idx="19157">
                        <c:v>5.2836689814779136</c:v>
                      </c:pt>
                      <c:pt idx="19158">
                        <c:v>5.2839120370320787</c:v>
                      </c:pt>
                      <c:pt idx="19159">
                        <c:v>5.2841550925935197</c:v>
                      </c:pt>
                      <c:pt idx="19160">
                        <c:v>5.2843981481476847</c:v>
                      </c:pt>
                      <c:pt idx="19161">
                        <c:v>5.2846527777786294</c:v>
                      </c:pt>
                      <c:pt idx="19162">
                        <c:v>5.2848958333327944</c:v>
                      </c:pt>
                      <c:pt idx="19163">
                        <c:v>5.2851388888869595</c:v>
                      </c:pt>
                      <c:pt idx="19164">
                        <c:v>5.2853819444411245</c:v>
                      </c:pt>
                      <c:pt idx="19165">
                        <c:v>5.2856249999952896</c:v>
                      </c:pt>
                      <c:pt idx="19166">
                        <c:v>5.2858680555567306</c:v>
                      </c:pt>
                      <c:pt idx="19167">
                        <c:v>5.2861111111108956</c:v>
                      </c:pt>
                      <c:pt idx="19168">
                        <c:v>5.2863541666650606</c:v>
                      </c:pt>
                      <c:pt idx="19169">
                        <c:v>5.2865972222192257</c:v>
                      </c:pt>
                      <c:pt idx="19170">
                        <c:v>5.2868402777733907</c:v>
                      </c:pt>
                      <c:pt idx="19171">
                        <c:v>5.2870833333348317</c:v>
                      </c:pt>
                      <c:pt idx="19172">
                        <c:v>5.2873263888889968</c:v>
                      </c:pt>
                      <c:pt idx="19173">
                        <c:v>5.2875694444431618</c:v>
                      </c:pt>
                      <c:pt idx="19174">
                        <c:v>5.2878124999973268</c:v>
                      </c:pt>
                      <c:pt idx="19175">
                        <c:v>5.2880555555514919</c:v>
                      </c:pt>
                      <c:pt idx="19176">
                        <c:v>5.2882986111129329</c:v>
                      </c:pt>
                      <c:pt idx="19177">
                        <c:v>5.2885416666670979</c:v>
                      </c:pt>
                      <c:pt idx="19178">
                        <c:v>5.2887847222212629</c:v>
                      </c:pt>
                      <c:pt idx="19179">
                        <c:v>5.289027777775428</c:v>
                      </c:pt>
                      <c:pt idx="19180">
                        <c:v>5.289270833329593</c:v>
                      </c:pt>
                      <c:pt idx="19181">
                        <c:v>5.2895138888837581</c:v>
                      </c:pt>
                      <c:pt idx="19182">
                        <c:v>5.2897569444451991</c:v>
                      </c:pt>
                      <c:pt idx="19183">
                        <c:v>5.2899999999993641</c:v>
                      </c:pt>
                      <c:pt idx="19184">
                        <c:v>5.2902430555535291</c:v>
                      </c:pt>
                      <c:pt idx="19185">
                        <c:v>5.2904861111076942</c:v>
                      </c:pt>
                      <c:pt idx="19186">
                        <c:v>5.2907291666618592</c:v>
                      </c:pt>
                      <c:pt idx="19187">
                        <c:v>5.2909722222233002</c:v>
                      </c:pt>
                      <c:pt idx="19188">
                        <c:v>5.2912152777774653</c:v>
                      </c:pt>
                      <c:pt idx="19189">
                        <c:v>5.2914583333316303</c:v>
                      </c:pt>
                      <c:pt idx="19190">
                        <c:v>5.2917013888857953</c:v>
                      </c:pt>
                      <c:pt idx="19191">
                        <c:v>5.2919444444399604</c:v>
                      </c:pt>
                      <c:pt idx="19192">
                        <c:v>5.2921875000014014</c:v>
                      </c:pt>
                      <c:pt idx="19193">
                        <c:v>5.2924305555555664</c:v>
                      </c:pt>
                      <c:pt idx="19194">
                        <c:v>5.2926736111097314</c:v>
                      </c:pt>
                      <c:pt idx="19195">
                        <c:v>5.2929166666638965</c:v>
                      </c:pt>
                      <c:pt idx="19196">
                        <c:v>5.2931597222180615</c:v>
                      </c:pt>
                      <c:pt idx="19197">
                        <c:v>5.2934027777795025</c:v>
                      </c:pt>
                      <c:pt idx="19198">
                        <c:v>5.2936458333336676</c:v>
                      </c:pt>
                      <c:pt idx="19199">
                        <c:v>5.2938888888878326</c:v>
                      </c:pt>
                      <c:pt idx="19200">
                        <c:v>5.2941319444419976</c:v>
                      </c:pt>
                      <c:pt idx="19201">
                        <c:v>5.2943749999961627</c:v>
                      </c:pt>
                      <c:pt idx="19202">
                        <c:v>5.2946180555576037</c:v>
                      </c:pt>
                      <c:pt idx="19203">
                        <c:v>5.2948611111117687</c:v>
                      </c:pt>
                      <c:pt idx="19204">
                        <c:v>5.2951041666659338</c:v>
                      </c:pt>
                      <c:pt idx="19205">
                        <c:v>5.2953472222200988</c:v>
                      </c:pt>
                      <c:pt idx="19206">
                        <c:v>5.2955902777742638</c:v>
                      </c:pt>
                      <c:pt idx="19207">
                        <c:v>5.2958333333284289</c:v>
                      </c:pt>
                      <c:pt idx="19208">
                        <c:v>5.2960763888898699</c:v>
                      </c:pt>
                      <c:pt idx="19209">
                        <c:v>5.2963194444440349</c:v>
                      </c:pt>
                      <c:pt idx="19210">
                        <c:v>5.2965740740749796</c:v>
                      </c:pt>
                      <c:pt idx="19211">
                        <c:v>5.2968171296291446</c:v>
                      </c:pt>
                      <c:pt idx="19212">
                        <c:v>5.2970601851833097</c:v>
                      </c:pt>
                      <c:pt idx="19213">
                        <c:v>5.2973032407374747</c:v>
                      </c:pt>
                      <c:pt idx="19214">
                        <c:v>5.2975462962916398</c:v>
                      </c:pt>
                      <c:pt idx="19215">
                        <c:v>5.2977893518530808</c:v>
                      </c:pt>
                      <c:pt idx="19216">
                        <c:v>5.2980324074072458</c:v>
                      </c:pt>
                      <c:pt idx="19217">
                        <c:v>5.2982754629614108</c:v>
                      </c:pt>
                      <c:pt idx="19218">
                        <c:v>5.2985185185155759</c:v>
                      </c:pt>
                      <c:pt idx="19219">
                        <c:v>5.2987615740697409</c:v>
                      </c:pt>
                      <c:pt idx="19220">
                        <c:v>5.2990046296311819</c:v>
                      </c:pt>
                      <c:pt idx="19221">
                        <c:v>5.2992476851853469</c:v>
                      </c:pt>
                      <c:pt idx="19222">
                        <c:v>5.299490740739512</c:v>
                      </c:pt>
                      <c:pt idx="19223">
                        <c:v>5.299733796293677</c:v>
                      </c:pt>
                      <c:pt idx="19224">
                        <c:v>5.2999768518478421</c:v>
                      </c:pt>
                      <c:pt idx="19225">
                        <c:v>5.3002199074092831</c:v>
                      </c:pt>
                      <c:pt idx="19226">
                        <c:v>5.3004629629634481</c:v>
                      </c:pt>
                      <c:pt idx="19227">
                        <c:v>5.3007060185176131</c:v>
                      </c:pt>
                      <c:pt idx="19228">
                        <c:v>5.3009490740717782</c:v>
                      </c:pt>
                      <c:pt idx="19229">
                        <c:v>5.3011921296259432</c:v>
                      </c:pt>
                      <c:pt idx="19230">
                        <c:v>5.3014351851801083</c:v>
                      </c:pt>
                      <c:pt idx="19231">
                        <c:v>5.3016782407415493</c:v>
                      </c:pt>
                      <c:pt idx="19232">
                        <c:v>5.3019212962957143</c:v>
                      </c:pt>
                      <c:pt idx="19233">
                        <c:v>5.3021643518498793</c:v>
                      </c:pt>
                      <c:pt idx="19234">
                        <c:v>5.3024074074040444</c:v>
                      </c:pt>
                      <c:pt idx="19235">
                        <c:v>5.3026504629582094</c:v>
                      </c:pt>
                      <c:pt idx="19236">
                        <c:v>5.3028935185196504</c:v>
                      </c:pt>
                      <c:pt idx="19237">
                        <c:v>5.3031365740738154</c:v>
                      </c:pt>
                      <c:pt idx="19238">
                        <c:v>5.3033796296279805</c:v>
                      </c:pt>
                      <c:pt idx="19239">
                        <c:v>5.3036226851821455</c:v>
                      </c:pt>
                      <c:pt idx="19240">
                        <c:v>5.3038657407363106</c:v>
                      </c:pt>
                      <c:pt idx="19241">
                        <c:v>5.3041087962977516</c:v>
                      </c:pt>
                      <c:pt idx="19242">
                        <c:v>5.3043518518519166</c:v>
                      </c:pt>
                      <c:pt idx="19243">
                        <c:v>5.3045949074060816</c:v>
                      </c:pt>
                      <c:pt idx="19244">
                        <c:v>5.3048379629602467</c:v>
                      </c:pt>
                      <c:pt idx="19245">
                        <c:v>5.3050810185144117</c:v>
                      </c:pt>
                      <c:pt idx="19246">
                        <c:v>5.3053240740758527</c:v>
                      </c:pt>
                      <c:pt idx="19247">
                        <c:v>5.3055671296300178</c:v>
                      </c:pt>
                      <c:pt idx="19248">
                        <c:v>5.3058101851841828</c:v>
                      </c:pt>
                      <c:pt idx="19249">
                        <c:v>5.3060532407383478</c:v>
                      </c:pt>
                      <c:pt idx="19250">
                        <c:v>5.3062962962925129</c:v>
                      </c:pt>
                      <c:pt idx="19251">
                        <c:v>5.3065393518539539</c:v>
                      </c:pt>
                      <c:pt idx="19252">
                        <c:v>5.3067824074081189</c:v>
                      </c:pt>
                      <c:pt idx="19253">
                        <c:v>5.3070254629622839</c:v>
                      </c:pt>
                      <c:pt idx="19254">
                        <c:v>5.307268518516449</c:v>
                      </c:pt>
                      <c:pt idx="19255">
                        <c:v>5.307511574070614</c:v>
                      </c:pt>
                      <c:pt idx="19256">
                        <c:v>5.3077546296247791</c:v>
                      </c:pt>
                      <c:pt idx="19257">
                        <c:v>5.3079976851862201</c:v>
                      </c:pt>
                      <c:pt idx="19258">
                        <c:v>5.3082523148098888</c:v>
                      </c:pt>
                      <c:pt idx="19259">
                        <c:v>5.3084953703713298</c:v>
                      </c:pt>
                      <c:pt idx="19260">
                        <c:v>5.3087384259254948</c:v>
                      </c:pt>
                      <c:pt idx="19261">
                        <c:v>5.3089814814796599</c:v>
                      </c:pt>
                      <c:pt idx="19262">
                        <c:v>5.3092245370338249</c:v>
                      </c:pt>
                      <c:pt idx="19263">
                        <c:v>5.3094675925879899</c:v>
                      </c:pt>
                      <c:pt idx="19264">
                        <c:v>5.3097106481494309</c:v>
                      </c:pt>
                      <c:pt idx="19265">
                        <c:v>5.309953703703596</c:v>
                      </c:pt>
                      <c:pt idx="19266">
                        <c:v>5.310196759257761</c:v>
                      </c:pt>
                      <c:pt idx="19267">
                        <c:v>5.3104398148119261</c:v>
                      </c:pt>
                      <c:pt idx="19268">
                        <c:v>5.3106828703660911</c:v>
                      </c:pt>
                      <c:pt idx="19269">
                        <c:v>5.3109259259275321</c:v>
                      </c:pt>
                      <c:pt idx="19270">
                        <c:v>5.3111689814816971</c:v>
                      </c:pt>
                      <c:pt idx="19271">
                        <c:v>5.3114120370358622</c:v>
                      </c:pt>
                      <c:pt idx="19272">
                        <c:v>5.3116550925900272</c:v>
                      </c:pt>
                      <c:pt idx="19273">
                        <c:v>5.3118981481441923</c:v>
                      </c:pt>
                      <c:pt idx="19274">
                        <c:v>5.3121412037056333</c:v>
                      </c:pt>
                      <c:pt idx="19275">
                        <c:v>5.3123842592597983</c:v>
                      </c:pt>
                      <c:pt idx="19276">
                        <c:v>5.3126273148139633</c:v>
                      </c:pt>
                      <c:pt idx="19277">
                        <c:v>5.3128703703681284</c:v>
                      </c:pt>
                      <c:pt idx="19278">
                        <c:v>5.3131134259222934</c:v>
                      </c:pt>
                      <c:pt idx="19279">
                        <c:v>5.3133564814764584</c:v>
                      </c:pt>
                      <c:pt idx="19280">
                        <c:v>5.3135995370378994</c:v>
                      </c:pt>
                      <c:pt idx="19281">
                        <c:v>5.3138425925920645</c:v>
                      </c:pt>
                      <c:pt idx="19282">
                        <c:v>5.3140856481462295</c:v>
                      </c:pt>
                      <c:pt idx="19283">
                        <c:v>5.3143287037003946</c:v>
                      </c:pt>
                      <c:pt idx="19284">
                        <c:v>5.3145717592545596</c:v>
                      </c:pt>
                      <c:pt idx="19285">
                        <c:v>5.3148148148160006</c:v>
                      </c:pt>
                      <c:pt idx="19286">
                        <c:v>5.3150578703701656</c:v>
                      </c:pt>
                      <c:pt idx="19287">
                        <c:v>5.3153009259243307</c:v>
                      </c:pt>
                      <c:pt idx="19288">
                        <c:v>5.3155439814784957</c:v>
                      </c:pt>
                      <c:pt idx="19289">
                        <c:v>5.3157870370326608</c:v>
                      </c:pt>
                      <c:pt idx="19290">
                        <c:v>5.3160300925941018</c:v>
                      </c:pt>
                      <c:pt idx="19291">
                        <c:v>5.3162731481482668</c:v>
                      </c:pt>
                      <c:pt idx="19292">
                        <c:v>5.3165162037024318</c:v>
                      </c:pt>
                      <c:pt idx="19293">
                        <c:v>5.3167592592565969</c:v>
                      </c:pt>
                      <c:pt idx="19294">
                        <c:v>5.3170023148107619</c:v>
                      </c:pt>
                      <c:pt idx="19295">
                        <c:v>5.3172453703722029</c:v>
                      </c:pt>
                      <c:pt idx="19296">
                        <c:v>5.3174884259263679</c:v>
                      </c:pt>
                      <c:pt idx="19297">
                        <c:v>5.317731481480533</c:v>
                      </c:pt>
                      <c:pt idx="19298">
                        <c:v>5.317974537034698</c:v>
                      </c:pt>
                      <c:pt idx="19299">
                        <c:v>5.3182175925888631</c:v>
                      </c:pt>
                      <c:pt idx="19300">
                        <c:v>5.3184606481430281</c:v>
                      </c:pt>
                      <c:pt idx="19301">
                        <c:v>5.3187037037044691</c:v>
                      </c:pt>
                      <c:pt idx="19302">
                        <c:v>5.3189467592586341</c:v>
                      </c:pt>
                      <c:pt idx="19303">
                        <c:v>5.3191898148127992</c:v>
                      </c:pt>
                      <c:pt idx="19304">
                        <c:v>5.3194328703669642</c:v>
                      </c:pt>
                      <c:pt idx="19305">
                        <c:v>5.3196759259211293</c:v>
                      </c:pt>
                      <c:pt idx="19306">
                        <c:v>5.3199305555520739</c:v>
                      </c:pt>
                      <c:pt idx="19307">
                        <c:v>5.320173611106239</c:v>
                      </c:pt>
                      <c:pt idx="19308">
                        <c:v>5.32041666666768</c:v>
                      </c:pt>
                      <c:pt idx="19309">
                        <c:v>5.320659722221845</c:v>
                      </c:pt>
                      <c:pt idx="19310">
                        <c:v>5.3209027777760101</c:v>
                      </c:pt>
                      <c:pt idx="19311">
                        <c:v>5.3211458333301751</c:v>
                      </c:pt>
                      <c:pt idx="19312">
                        <c:v>5.3213888888843401</c:v>
                      </c:pt>
                      <c:pt idx="19313">
                        <c:v>5.3216319444457811</c:v>
                      </c:pt>
                      <c:pt idx="19314">
                        <c:v>5.3218749999999462</c:v>
                      </c:pt>
                      <c:pt idx="19315">
                        <c:v>5.3221180555541112</c:v>
                      </c:pt>
                      <c:pt idx="19316">
                        <c:v>5.3223611111082763</c:v>
                      </c:pt>
                      <c:pt idx="19317">
                        <c:v>5.3226041666624413</c:v>
                      </c:pt>
                      <c:pt idx="19318">
                        <c:v>5.3228472222238823</c:v>
                      </c:pt>
                      <c:pt idx="19319">
                        <c:v>5.3230902777780473</c:v>
                      </c:pt>
                      <c:pt idx="19320">
                        <c:v>5.3233333333322124</c:v>
                      </c:pt>
                      <c:pt idx="19321">
                        <c:v>5.3235763888863774</c:v>
                      </c:pt>
                      <c:pt idx="19322">
                        <c:v>5.3238194444405424</c:v>
                      </c:pt>
                      <c:pt idx="19323">
                        <c:v>5.3240625000019834</c:v>
                      </c:pt>
                      <c:pt idx="19324">
                        <c:v>5.3243055555561485</c:v>
                      </c:pt>
                      <c:pt idx="19325">
                        <c:v>5.3245486111103135</c:v>
                      </c:pt>
                      <c:pt idx="19326">
                        <c:v>5.3247916666644786</c:v>
                      </c:pt>
                      <c:pt idx="19327">
                        <c:v>5.3250347222186436</c:v>
                      </c:pt>
                      <c:pt idx="19328">
                        <c:v>5.3252777777728086</c:v>
                      </c:pt>
                      <c:pt idx="19329">
                        <c:v>5.3255208333342496</c:v>
                      </c:pt>
                      <c:pt idx="19330">
                        <c:v>5.3257638888884147</c:v>
                      </c:pt>
                      <c:pt idx="19331">
                        <c:v>5.3260069444425797</c:v>
                      </c:pt>
                      <c:pt idx="19332">
                        <c:v>5.3262499999967448</c:v>
                      </c:pt>
                      <c:pt idx="19333">
                        <c:v>5.3264930555509098</c:v>
                      </c:pt>
                      <c:pt idx="19334">
                        <c:v>5.3267361111123508</c:v>
                      </c:pt>
                      <c:pt idx="19335">
                        <c:v>5.3269791666665158</c:v>
                      </c:pt>
                      <c:pt idx="19336">
                        <c:v>5.3272222222206809</c:v>
                      </c:pt>
                      <c:pt idx="19337">
                        <c:v>5.3274652777748459</c:v>
                      </c:pt>
                      <c:pt idx="19338">
                        <c:v>5.3277083333290109</c:v>
                      </c:pt>
                      <c:pt idx="19339">
                        <c:v>5.3279513888904519</c:v>
                      </c:pt>
                      <c:pt idx="19340">
                        <c:v>5.328194444444617</c:v>
                      </c:pt>
                      <c:pt idx="19341">
                        <c:v>5.328437499998782</c:v>
                      </c:pt>
                      <c:pt idx="19342">
                        <c:v>5.3286805555529471</c:v>
                      </c:pt>
                      <c:pt idx="19343">
                        <c:v>5.3289236111071121</c:v>
                      </c:pt>
                      <c:pt idx="19344">
                        <c:v>5.3291666666685531</c:v>
                      </c:pt>
                      <c:pt idx="19345">
                        <c:v>5.3294097222227181</c:v>
                      </c:pt>
                      <c:pt idx="19346">
                        <c:v>5.3296527777768832</c:v>
                      </c:pt>
                      <c:pt idx="19347">
                        <c:v>5.3298958333310482</c:v>
                      </c:pt>
                      <c:pt idx="19348">
                        <c:v>5.3301388888852133</c:v>
                      </c:pt>
                      <c:pt idx="19349">
                        <c:v>5.3303819444393783</c:v>
                      </c:pt>
                      <c:pt idx="19350">
                        <c:v>5.3306250000008193</c:v>
                      </c:pt>
                      <c:pt idx="19351">
                        <c:v>5.3308680555549843</c:v>
                      </c:pt>
                      <c:pt idx="19352">
                        <c:v>5.3311111111091494</c:v>
                      </c:pt>
                      <c:pt idx="19353">
                        <c:v>5.3313541666633144</c:v>
                      </c:pt>
                      <c:pt idx="19354">
                        <c:v>5.3316087962942591</c:v>
                      </c:pt>
                      <c:pt idx="19355">
                        <c:v>5.3318518518484241</c:v>
                      </c:pt>
                      <c:pt idx="19356">
                        <c:v>5.3320949074025892</c:v>
                      </c:pt>
                      <c:pt idx="19357">
                        <c:v>5.3323379629640302</c:v>
                      </c:pt>
                      <c:pt idx="19358">
                        <c:v>5.3325810185181952</c:v>
                      </c:pt>
                      <c:pt idx="19359">
                        <c:v>5.3328240740723603</c:v>
                      </c:pt>
                      <c:pt idx="19360">
                        <c:v>5.3330671296265253</c:v>
                      </c:pt>
                      <c:pt idx="19361">
                        <c:v>5.3333101851806903</c:v>
                      </c:pt>
                      <c:pt idx="19362">
                        <c:v>5.3335532407421313</c:v>
                      </c:pt>
                      <c:pt idx="19363">
                        <c:v>5.3337962962962964</c:v>
                      </c:pt>
                      <c:pt idx="19364">
                        <c:v>5.3340393518504614</c:v>
                      </c:pt>
                      <c:pt idx="19365">
                        <c:v>5.3342824074046264</c:v>
                      </c:pt>
                      <c:pt idx="19366">
                        <c:v>5.3345254629587915</c:v>
                      </c:pt>
                      <c:pt idx="19367">
                        <c:v>5.3347685185202325</c:v>
                      </c:pt>
                      <c:pt idx="19368">
                        <c:v>5.3350115740743975</c:v>
                      </c:pt>
                      <c:pt idx="19369">
                        <c:v>5.3352546296285626</c:v>
                      </c:pt>
                      <c:pt idx="19370">
                        <c:v>5.3354976851827276</c:v>
                      </c:pt>
                      <c:pt idx="19371">
                        <c:v>5.3357407407368926</c:v>
                      </c:pt>
                      <c:pt idx="19372">
                        <c:v>5.3359837962983336</c:v>
                      </c:pt>
                      <c:pt idx="19373">
                        <c:v>5.3362268518524987</c:v>
                      </c:pt>
                      <c:pt idx="19374">
                        <c:v>5.3364699074066637</c:v>
                      </c:pt>
                      <c:pt idx="19375">
                        <c:v>5.3367129629608288</c:v>
                      </c:pt>
                      <c:pt idx="19376">
                        <c:v>5.3369560185149938</c:v>
                      </c:pt>
                      <c:pt idx="19377">
                        <c:v>5.3371990740691588</c:v>
                      </c:pt>
                      <c:pt idx="19378">
                        <c:v>5.3374421296305998</c:v>
                      </c:pt>
                      <c:pt idx="19379">
                        <c:v>5.3376851851847649</c:v>
                      </c:pt>
                      <c:pt idx="19380">
                        <c:v>5.3379282407389299</c:v>
                      </c:pt>
                      <c:pt idx="19381">
                        <c:v>5.3381712962930949</c:v>
                      </c:pt>
                      <c:pt idx="19382">
                        <c:v>5.33841435184726</c:v>
                      </c:pt>
                      <c:pt idx="19383">
                        <c:v>5.338657407408701</c:v>
                      </c:pt>
                      <c:pt idx="19384">
                        <c:v>5.338900462962866</c:v>
                      </c:pt>
                      <c:pt idx="19385">
                        <c:v>5.3391435185170311</c:v>
                      </c:pt>
                      <c:pt idx="19386">
                        <c:v>5.3393865740711961</c:v>
                      </c:pt>
                      <c:pt idx="19387">
                        <c:v>5.3396296296253611</c:v>
                      </c:pt>
                      <c:pt idx="19388">
                        <c:v>5.3398726851868021</c:v>
                      </c:pt>
                      <c:pt idx="19389">
                        <c:v>5.3401157407409672</c:v>
                      </c:pt>
                      <c:pt idx="19390">
                        <c:v>5.3403587962951322</c:v>
                      </c:pt>
                      <c:pt idx="19391">
                        <c:v>5.3406018518492973</c:v>
                      </c:pt>
                      <c:pt idx="19392">
                        <c:v>5.3408449074034623</c:v>
                      </c:pt>
                      <c:pt idx="19393">
                        <c:v>5.3410879629649033</c:v>
                      </c:pt>
                      <c:pt idx="19394">
                        <c:v>5.3413310185190683</c:v>
                      </c:pt>
                      <c:pt idx="19395">
                        <c:v>5.3415740740732334</c:v>
                      </c:pt>
                      <c:pt idx="19396">
                        <c:v>5.3418171296273984</c:v>
                      </c:pt>
                      <c:pt idx="19397">
                        <c:v>5.3420601851815634</c:v>
                      </c:pt>
                      <c:pt idx="19398">
                        <c:v>5.3423032407357285</c:v>
                      </c:pt>
                      <c:pt idx="19399">
                        <c:v>5.3425462962971695</c:v>
                      </c:pt>
                      <c:pt idx="19400">
                        <c:v>5.3427893518513345</c:v>
                      </c:pt>
                      <c:pt idx="19401">
                        <c:v>5.3430324074054996</c:v>
                      </c:pt>
                      <c:pt idx="19402">
                        <c:v>5.3432870370364443</c:v>
                      </c:pt>
                      <c:pt idx="19403">
                        <c:v>5.3435300925906093</c:v>
                      </c:pt>
                      <c:pt idx="19404">
                        <c:v>5.3437731481447743</c:v>
                      </c:pt>
                      <c:pt idx="19405">
                        <c:v>5.3440162036989394</c:v>
                      </c:pt>
                      <c:pt idx="19406">
                        <c:v>5.3442592592603804</c:v>
                      </c:pt>
                      <c:pt idx="19407">
                        <c:v>5.3445023148145454</c:v>
                      </c:pt>
                      <c:pt idx="19408">
                        <c:v>5.3447453703687104</c:v>
                      </c:pt>
                      <c:pt idx="19409">
                        <c:v>5.3449884259228755</c:v>
                      </c:pt>
                      <c:pt idx="19410">
                        <c:v>5.3452314814770405</c:v>
                      </c:pt>
                      <c:pt idx="19411">
                        <c:v>5.3454745370384815</c:v>
                      </c:pt>
                      <c:pt idx="19412">
                        <c:v>5.3457175925926466</c:v>
                      </c:pt>
                      <c:pt idx="19413">
                        <c:v>5.3459606481468116</c:v>
                      </c:pt>
                      <c:pt idx="19414">
                        <c:v>5.3462037037009766</c:v>
                      </c:pt>
                      <c:pt idx="19415">
                        <c:v>5.3464467592551417</c:v>
                      </c:pt>
                      <c:pt idx="19416">
                        <c:v>5.3466898148165827</c:v>
                      </c:pt>
                      <c:pt idx="19417">
                        <c:v>5.3469328703707477</c:v>
                      </c:pt>
                      <c:pt idx="19418">
                        <c:v>5.3471759259249128</c:v>
                      </c:pt>
                      <c:pt idx="19419">
                        <c:v>5.3474189814790778</c:v>
                      </c:pt>
                      <c:pt idx="19420">
                        <c:v>5.3476620370332428</c:v>
                      </c:pt>
                      <c:pt idx="19421">
                        <c:v>5.3479050925946838</c:v>
                      </c:pt>
                      <c:pt idx="19422">
                        <c:v>5.3481481481488489</c:v>
                      </c:pt>
                      <c:pt idx="19423">
                        <c:v>5.3483912037030139</c:v>
                      </c:pt>
                      <c:pt idx="19424">
                        <c:v>5.3486342592571789</c:v>
                      </c:pt>
                      <c:pt idx="19425">
                        <c:v>5.348877314811344</c:v>
                      </c:pt>
                      <c:pt idx="19426">
                        <c:v>5.349120370365509</c:v>
                      </c:pt>
                      <c:pt idx="19427">
                        <c:v>5.34936342592695</c:v>
                      </c:pt>
                      <c:pt idx="19428">
                        <c:v>5.3496064814811151</c:v>
                      </c:pt>
                      <c:pt idx="19429">
                        <c:v>5.3498495370352801</c:v>
                      </c:pt>
                      <c:pt idx="19430">
                        <c:v>5.3500925925894451</c:v>
                      </c:pt>
                      <c:pt idx="19431">
                        <c:v>5.3503356481436102</c:v>
                      </c:pt>
                      <c:pt idx="19432">
                        <c:v>5.3505787037050512</c:v>
                      </c:pt>
                      <c:pt idx="19433">
                        <c:v>5.3508217592592162</c:v>
                      </c:pt>
                      <c:pt idx="19434">
                        <c:v>5.3510648148133813</c:v>
                      </c:pt>
                      <c:pt idx="19435">
                        <c:v>5.3513078703675463</c:v>
                      </c:pt>
                      <c:pt idx="19436">
                        <c:v>5.3515509259217113</c:v>
                      </c:pt>
                      <c:pt idx="19437">
                        <c:v>5.3517939814831523</c:v>
                      </c:pt>
                      <c:pt idx="19438">
                        <c:v>5.3520370370373174</c:v>
                      </c:pt>
                      <c:pt idx="19439">
                        <c:v>5.3522800925914824</c:v>
                      </c:pt>
                      <c:pt idx="19440">
                        <c:v>5.3525231481456474</c:v>
                      </c:pt>
                      <c:pt idx="19441">
                        <c:v>5.3527662036998125</c:v>
                      </c:pt>
                      <c:pt idx="19442">
                        <c:v>5.3530092592612535</c:v>
                      </c:pt>
                      <c:pt idx="19443">
                        <c:v>5.3532523148154185</c:v>
                      </c:pt>
                      <c:pt idx="19444">
                        <c:v>5.3534953703695836</c:v>
                      </c:pt>
                      <c:pt idx="19445">
                        <c:v>5.3537384259237486</c:v>
                      </c:pt>
                      <c:pt idx="19446">
                        <c:v>5.3539814814779136</c:v>
                      </c:pt>
                      <c:pt idx="19447">
                        <c:v>5.3542245370320787</c:v>
                      </c:pt>
                      <c:pt idx="19448">
                        <c:v>5.3544675925935197</c:v>
                      </c:pt>
                      <c:pt idx="19449">
                        <c:v>5.3547106481476847</c:v>
                      </c:pt>
                      <c:pt idx="19450">
                        <c:v>5.3549652777786294</c:v>
                      </c:pt>
                      <c:pt idx="19451">
                        <c:v>5.3552083333327944</c:v>
                      </c:pt>
                      <c:pt idx="19452">
                        <c:v>5.3554513888869595</c:v>
                      </c:pt>
                      <c:pt idx="19453">
                        <c:v>5.3556944444411245</c:v>
                      </c:pt>
                      <c:pt idx="19454">
                        <c:v>5.3559374999952896</c:v>
                      </c:pt>
                      <c:pt idx="19455">
                        <c:v>5.3561805555567306</c:v>
                      </c:pt>
                      <c:pt idx="19456">
                        <c:v>5.3564236111108956</c:v>
                      </c:pt>
                      <c:pt idx="19457">
                        <c:v>5.3566666666650606</c:v>
                      </c:pt>
                      <c:pt idx="19458">
                        <c:v>5.3569097222192257</c:v>
                      </c:pt>
                      <c:pt idx="19459">
                        <c:v>5.3571527777733907</c:v>
                      </c:pt>
                      <c:pt idx="19460">
                        <c:v>5.3573958333348317</c:v>
                      </c:pt>
                      <c:pt idx="19461">
                        <c:v>5.3576388888889968</c:v>
                      </c:pt>
                      <c:pt idx="19462">
                        <c:v>5.3578819444431618</c:v>
                      </c:pt>
                      <c:pt idx="19463">
                        <c:v>5.3581249999973268</c:v>
                      </c:pt>
                      <c:pt idx="19464">
                        <c:v>5.3583680555514919</c:v>
                      </c:pt>
                      <c:pt idx="19465">
                        <c:v>5.3586111111129329</c:v>
                      </c:pt>
                      <c:pt idx="19466">
                        <c:v>5.3588541666670979</c:v>
                      </c:pt>
                      <c:pt idx="19467">
                        <c:v>5.3590972222212629</c:v>
                      </c:pt>
                      <c:pt idx="19468">
                        <c:v>5.359340277775428</c:v>
                      </c:pt>
                      <c:pt idx="19469">
                        <c:v>5.359583333329593</c:v>
                      </c:pt>
                      <c:pt idx="19470">
                        <c:v>5.3598263888837581</c:v>
                      </c:pt>
                      <c:pt idx="19471">
                        <c:v>5.3600694444451991</c:v>
                      </c:pt>
                      <c:pt idx="19472">
                        <c:v>5.3603124999993641</c:v>
                      </c:pt>
                      <c:pt idx="19473">
                        <c:v>5.3605555555535291</c:v>
                      </c:pt>
                      <c:pt idx="19474">
                        <c:v>5.3607986111076942</c:v>
                      </c:pt>
                      <c:pt idx="19475">
                        <c:v>5.3610416666618592</c:v>
                      </c:pt>
                      <c:pt idx="19476">
                        <c:v>5.3612847222233002</c:v>
                      </c:pt>
                      <c:pt idx="19477">
                        <c:v>5.3615277777774653</c:v>
                      </c:pt>
                      <c:pt idx="19478">
                        <c:v>5.3617708333316303</c:v>
                      </c:pt>
                      <c:pt idx="19479">
                        <c:v>5.3620138888857953</c:v>
                      </c:pt>
                      <c:pt idx="19480">
                        <c:v>5.3622569444399604</c:v>
                      </c:pt>
                      <c:pt idx="19481">
                        <c:v>5.3625000000014014</c:v>
                      </c:pt>
                      <c:pt idx="19482">
                        <c:v>5.3627430555555664</c:v>
                      </c:pt>
                      <c:pt idx="19483">
                        <c:v>5.3629861111097314</c:v>
                      </c:pt>
                      <c:pt idx="19484">
                        <c:v>5.3632291666638965</c:v>
                      </c:pt>
                      <c:pt idx="19485">
                        <c:v>5.3634722222180615</c:v>
                      </c:pt>
                      <c:pt idx="19486">
                        <c:v>5.3637152777795025</c:v>
                      </c:pt>
                      <c:pt idx="19487">
                        <c:v>5.3639583333336676</c:v>
                      </c:pt>
                      <c:pt idx="19488">
                        <c:v>5.3642013888878326</c:v>
                      </c:pt>
                      <c:pt idx="19489">
                        <c:v>5.3644444444419976</c:v>
                      </c:pt>
                      <c:pt idx="19490">
                        <c:v>5.3646874999961627</c:v>
                      </c:pt>
                      <c:pt idx="19491">
                        <c:v>5.3649305555576037</c:v>
                      </c:pt>
                      <c:pt idx="19492">
                        <c:v>5.3651736111117687</c:v>
                      </c:pt>
                      <c:pt idx="19493">
                        <c:v>5.3654166666659338</c:v>
                      </c:pt>
                      <c:pt idx="19494">
                        <c:v>5.3656597222200988</c:v>
                      </c:pt>
                      <c:pt idx="19495">
                        <c:v>5.3659027777742638</c:v>
                      </c:pt>
                      <c:pt idx="19496">
                        <c:v>5.3661458333284289</c:v>
                      </c:pt>
                      <c:pt idx="19497">
                        <c:v>5.3663888888898699</c:v>
                      </c:pt>
                      <c:pt idx="19498">
                        <c:v>5.3666435185135386</c:v>
                      </c:pt>
                      <c:pt idx="19499">
                        <c:v>5.3668865740749796</c:v>
                      </c:pt>
                      <c:pt idx="19500">
                        <c:v>5.3671296296291446</c:v>
                      </c:pt>
                      <c:pt idx="19501">
                        <c:v>5.3673726851833097</c:v>
                      </c:pt>
                      <c:pt idx="19502">
                        <c:v>5.3676157407374747</c:v>
                      </c:pt>
                      <c:pt idx="19503">
                        <c:v>5.3678587962916398</c:v>
                      </c:pt>
                      <c:pt idx="19504">
                        <c:v>5.3681018518530808</c:v>
                      </c:pt>
                      <c:pt idx="19505">
                        <c:v>5.3683449074072458</c:v>
                      </c:pt>
                      <c:pt idx="19506">
                        <c:v>5.3685879629614108</c:v>
                      </c:pt>
                      <c:pt idx="19507">
                        <c:v>5.3688310185155759</c:v>
                      </c:pt>
                      <c:pt idx="19508">
                        <c:v>5.3690740740697409</c:v>
                      </c:pt>
                      <c:pt idx="19509">
                        <c:v>5.3693171296311819</c:v>
                      </c:pt>
                      <c:pt idx="19510">
                        <c:v>5.3695601851853469</c:v>
                      </c:pt>
                      <c:pt idx="19511">
                        <c:v>5.369803240739512</c:v>
                      </c:pt>
                      <c:pt idx="19512">
                        <c:v>5.370046296293677</c:v>
                      </c:pt>
                      <c:pt idx="19513">
                        <c:v>5.3702893518478421</c:v>
                      </c:pt>
                      <c:pt idx="19514">
                        <c:v>5.3705324074092831</c:v>
                      </c:pt>
                      <c:pt idx="19515">
                        <c:v>5.3707754629634481</c:v>
                      </c:pt>
                      <c:pt idx="19516">
                        <c:v>5.3710185185176131</c:v>
                      </c:pt>
                      <c:pt idx="19517">
                        <c:v>5.3712615740717782</c:v>
                      </c:pt>
                      <c:pt idx="19518">
                        <c:v>5.3715046296259432</c:v>
                      </c:pt>
                      <c:pt idx="19519">
                        <c:v>5.3717476851801083</c:v>
                      </c:pt>
                      <c:pt idx="19520">
                        <c:v>5.3719907407415493</c:v>
                      </c:pt>
                      <c:pt idx="19521">
                        <c:v>5.3722337962957143</c:v>
                      </c:pt>
                      <c:pt idx="19522">
                        <c:v>5.3724768518498793</c:v>
                      </c:pt>
                      <c:pt idx="19523">
                        <c:v>5.3727199074040444</c:v>
                      </c:pt>
                      <c:pt idx="19524">
                        <c:v>5.3729629629582094</c:v>
                      </c:pt>
                      <c:pt idx="19525">
                        <c:v>5.3732060185196504</c:v>
                      </c:pt>
                      <c:pt idx="19526">
                        <c:v>5.3734490740738154</c:v>
                      </c:pt>
                      <c:pt idx="19527">
                        <c:v>5.3736921296279805</c:v>
                      </c:pt>
                      <c:pt idx="19528">
                        <c:v>5.3739351851821455</c:v>
                      </c:pt>
                      <c:pt idx="19529">
                        <c:v>5.3741782407363106</c:v>
                      </c:pt>
                      <c:pt idx="19530">
                        <c:v>5.3744212962977516</c:v>
                      </c:pt>
                      <c:pt idx="19531">
                        <c:v>5.3746643518519166</c:v>
                      </c:pt>
                      <c:pt idx="19532">
                        <c:v>5.3749074074060816</c:v>
                      </c:pt>
                      <c:pt idx="19533">
                        <c:v>5.3751504629602467</c:v>
                      </c:pt>
                      <c:pt idx="19534">
                        <c:v>5.3753935185144117</c:v>
                      </c:pt>
                      <c:pt idx="19535">
                        <c:v>5.3756365740758527</c:v>
                      </c:pt>
                      <c:pt idx="19536">
                        <c:v>5.3758796296300178</c:v>
                      </c:pt>
                      <c:pt idx="19537">
                        <c:v>5.3761226851841828</c:v>
                      </c:pt>
                      <c:pt idx="19538">
                        <c:v>5.3763657407383478</c:v>
                      </c:pt>
                      <c:pt idx="19539">
                        <c:v>5.3766087962925129</c:v>
                      </c:pt>
                      <c:pt idx="19540">
                        <c:v>5.3768518518539539</c:v>
                      </c:pt>
                      <c:pt idx="19541">
                        <c:v>5.3770949074081189</c:v>
                      </c:pt>
                      <c:pt idx="19542">
                        <c:v>5.3773379629622839</c:v>
                      </c:pt>
                      <c:pt idx="19543">
                        <c:v>5.377581018516449</c:v>
                      </c:pt>
                      <c:pt idx="19544">
                        <c:v>5.377824074070614</c:v>
                      </c:pt>
                      <c:pt idx="19545">
                        <c:v>5.3780671296247791</c:v>
                      </c:pt>
                      <c:pt idx="19546">
                        <c:v>5.3783217592557238</c:v>
                      </c:pt>
                      <c:pt idx="19547">
                        <c:v>5.3785648148098888</c:v>
                      </c:pt>
                      <c:pt idx="19548">
                        <c:v>5.3788078703713298</c:v>
                      </c:pt>
                      <c:pt idx="19549">
                        <c:v>5.3790509259254948</c:v>
                      </c:pt>
                      <c:pt idx="19550">
                        <c:v>5.3792939814796599</c:v>
                      </c:pt>
                      <c:pt idx="19551">
                        <c:v>5.3795370370338249</c:v>
                      </c:pt>
                      <c:pt idx="19552">
                        <c:v>5.3797800925879899</c:v>
                      </c:pt>
                      <c:pt idx="19553">
                        <c:v>5.3800231481494309</c:v>
                      </c:pt>
                      <c:pt idx="19554">
                        <c:v>5.380266203703596</c:v>
                      </c:pt>
                      <c:pt idx="19555">
                        <c:v>5.380509259257761</c:v>
                      </c:pt>
                      <c:pt idx="19556">
                        <c:v>5.3807523148119261</c:v>
                      </c:pt>
                      <c:pt idx="19557">
                        <c:v>5.3809953703660911</c:v>
                      </c:pt>
                      <c:pt idx="19558">
                        <c:v>5.3812384259275321</c:v>
                      </c:pt>
                      <c:pt idx="19559">
                        <c:v>5.3814814814816971</c:v>
                      </c:pt>
                      <c:pt idx="19560">
                        <c:v>5.3817245370358622</c:v>
                      </c:pt>
                      <c:pt idx="19561">
                        <c:v>5.3819675925900272</c:v>
                      </c:pt>
                      <c:pt idx="19562">
                        <c:v>5.3822106481441923</c:v>
                      </c:pt>
                      <c:pt idx="19563">
                        <c:v>5.3824537037056333</c:v>
                      </c:pt>
                      <c:pt idx="19564">
                        <c:v>5.3826967592597983</c:v>
                      </c:pt>
                      <c:pt idx="19565">
                        <c:v>5.3829398148139633</c:v>
                      </c:pt>
                      <c:pt idx="19566">
                        <c:v>5.3831828703681284</c:v>
                      </c:pt>
                      <c:pt idx="19567">
                        <c:v>5.3834259259222934</c:v>
                      </c:pt>
                      <c:pt idx="19568">
                        <c:v>5.3836689814764584</c:v>
                      </c:pt>
                      <c:pt idx="19569">
                        <c:v>5.3839120370378994</c:v>
                      </c:pt>
                      <c:pt idx="19570">
                        <c:v>5.3841550925920645</c:v>
                      </c:pt>
                      <c:pt idx="19571">
                        <c:v>5.3843981481462295</c:v>
                      </c:pt>
                      <c:pt idx="19572">
                        <c:v>5.3846412037003946</c:v>
                      </c:pt>
                      <c:pt idx="19573">
                        <c:v>5.3848842592545596</c:v>
                      </c:pt>
                      <c:pt idx="19574">
                        <c:v>5.3851273148160006</c:v>
                      </c:pt>
                      <c:pt idx="19575">
                        <c:v>5.3853703703701656</c:v>
                      </c:pt>
                      <c:pt idx="19576">
                        <c:v>5.3856134259243307</c:v>
                      </c:pt>
                      <c:pt idx="19577">
                        <c:v>5.3858564814784957</c:v>
                      </c:pt>
                      <c:pt idx="19578">
                        <c:v>5.3860995370326608</c:v>
                      </c:pt>
                      <c:pt idx="19579">
                        <c:v>5.3863425925941018</c:v>
                      </c:pt>
                      <c:pt idx="19580">
                        <c:v>5.3865856481482668</c:v>
                      </c:pt>
                      <c:pt idx="19581">
                        <c:v>5.3868287037024318</c:v>
                      </c:pt>
                      <c:pt idx="19582">
                        <c:v>5.3870717592565969</c:v>
                      </c:pt>
                      <c:pt idx="19583">
                        <c:v>5.3873148148107619</c:v>
                      </c:pt>
                      <c:pt idx="19584">
                        <c:v>5.3875578703722029</c:v>
                      </c:pt>
                      <c:pt idx="19585">
                        <c:v>5.3878009259263679</c:v>
                      </c:pt>
                      <c:pt idx="19586">
                        <c:v>5.388043981480533</c:v>
                      </c:pt>
                      <c:pt idx="19587">
                        <c:v>5.388287037034698</c:v>
                      </c:pt>
                      <c:pt idx="19588">
                        <c:v>5.3885300925888631</c:v>
                      </c:pt>
                      <c:pt idx="19589">
                        <c:v>5.3887731481430281</c:v>
                      </c:pt>
                      <c:pt idx="19590">
                        <c:v>5.3890162037044691</c:v>
                      </c:pt>
                      <c:pt idx="19591">
                        <c:v>5.3892592592586341</c:v>
                      </c:pt>
                      <c:pt idx="19592">
                        <c:v>5.3895023148127992</c:v>
                      </c:pt>
                      <c:pt idx="19593">
                        <c:v>5.3897453703669642</c:v>
                      </c:pt>
                      <c:pt idx="19594">
                        <c:v>5.3899884259211293</c:v>
                      </c:pt>
                      <c:pt idx="19595">
                        <c:v>5.3902430555520739</c:v>
                      </c:pt>
                      <c:pt idx="19596">
                        <c:v>5.390486111106239</c:v>
                      </c:pt>
                      <c:pt idx="19597">
                        <c:v>5.39072916666768</c:v>
                      </c:pt>
                      <c:pt idx="19598">
                        <c:v>5.390972222221845</c:v>
                      </c:pt>
                      <c:pt idx="19599">
                        <c:v>5.3912152777760101</c:v>
                      </c:pt>
                      <c:pt idx="19600">
                        <c:v>5.3914583333301751</c:v>
                      </c:pt>
                      <c:pt idx="19601">
                        <c:v>5.3917013888843401</c:v>
                      </c:pt>
                      <c:pt idx="19602">
                        <c:v>5.3919444444457811</c:v>
                      </c:pt>
                      <c:pt idx="19603">
                        <c:v>5.3921874999999462</c:v>
                      </c:pt>
                      <c:pt idx="19604">
                        <c:v>5.3924305555541112</c:v>
                      </c:pt>
                      <c:pt idx="19605">
                        <c:v>5.3926736111082763</c:v>
                      </c:pt>
                      <c:pt idx="19606">
                        <c:v>5.3929166666624413</c:v>
                      </c:pt>
                      <c:pt idx="19607">
                        <c:v>5.3931597222238823</c:v>
                      </c:pt>
                      <c:pt idx="19608">
                        <c:v>5.3934027777780473</c:v>
                      </c:pt>
                      <c:pt idx="19609">
                        <c:v>5.3936458333322124</c:v>
                      </c:pt>
                      <c:pt idx="19610">
                        <c:v>5.3938888888863774</c:v>
                      </c:pt>
                      <c:pt idx="19611">
                        <c:v>5.3941319444405424</c:v>
                      </c:pt>
                      <c:pt idx="19612">
                        <c:v>5.3943750000019834</c:v>
                      </c:pt>
                      <c:pt idx="19613">
                        <c:v>5.3946180555561485</c:v>
                      </c:pt>
                      <c:pt idx="19614">
                        <c:v>5.3948611111103135</c:v>
                      </c:pt>
                      <c:pt idx="19615">
                        <c:v>5.3951041666644786</c:v>
                      </c:pt>
                      <c:pt idx="19616">
                        <c:v>5.3953472222186436</c:v>
                      </c:pt>
                      <c:pt idx="19617">
                        <c:v>5.3955902777728086</c:v>
                      </c:pt>
                      <c:pt idx="19618">
                        <c:v>5.3958333333342496</c:v>
                      </c:pt>
                      <c:pt idx="19619">
                        <c:v>5.3960763888884147</c:v>
                      </c:pt>
                      <c:pt idx="19620">
                        <c:v>5.3963194444425797</c:v>
                      </c:pt>
                      <c:pt idx="19621">
                        <c:v>5.3965624999967448</c:v>
                      </c:pt>
                      <c:pt idx="19622">
                        <c:v>5.3968055555509098</c:v>
                      </c:pt>
                      <c:pt idx="19623">
                        <c:v>5.3970486111123508</c:v>
                      </c:pt>
                      <c:pt idx="19624">
                        <c:v>5.3972916666665158</c:v>
                      </c:pt>
                      <c:pt idx="19625">
                        <c:v>5.3975347222206809</c:v>
                      </c:pt>
                      <c:pt idx="19626">
                        <c:v>5.3977777777748459</c:v>
                      </c:pt>
                      <c:pt idx="19627">
                        <c:v>5.3980208333290109</c:v>
                      </c:pt>
                      <c:pt idx="19628">
                        <c:v>5.3982638888904519</c:v>
                      </c:pt>
                      <c:pt idx="19629">
                        <c:v>5.398506944444617</c:v>
                      </c:pt>
                      <c:pt idx="19630">
                        <c:v>5.398749999998782</c:v>
                      </c:pt>
                      <c:pt idx="19631">
                        <c:v>5.3989930555529471</c:v>
                      </c:pt>
                      <c:pt idx="19632">
                        <c:v>5.3992361111071121</c:v>
                      </c:pt>
                      <c:pt idx="19633">
                        <c:v>5.3994791666685531</c:v>
                      </c:pt>
                      <c:pt idx="19634">
                        <c:v>5.3997222222227181</c:v>
                      </c:pt>
                      <c:pt idx="19635">
                        <c:v>5.3999652777768832</c:v>
                      </c:pt>
                      <c:pt idx="19636">
                        <c:v>5.4002083333310482</c:v>
                      </c:pt>
                      <c:pt idx="19637">
                        <c:v>5.4004513888852133</c:v>
                      </c:pt>
                      <c:pt idx="19638">
                        <c:v>5.4006944444393783</c:v>
                      </c:pt>
                      <c:pt idx="19639">
                        <c:v>5.4009375000008193</c:v>
                      </c:pt>
                      <c:pt idx="19640">
                        <c:v>5.4011805555549843</c:v>
                      </c:pt>
                      <c:pt idx="19641">
                        <c:v>5.4014236111091494</c:v>
                      </c:pt>
                      <c:pt idx="19642">
                        <c:v>5.4016666666633144</c:v>
                      </c:pt>
                      <c:pt idx="19643">
                        <c:v>5.4019212962942591</c:v>
                      </c:pt>
                      <c:pt idx="19644">
                        <c:v>5.4021643518484241</c:v>
                      </c:pt>
                      <c:pt idx="19645">
                        <c:v>5.4024074074025892</c:v>
                      </c:pt>
                      <c:pt idx="19646">
                        <c:v>5.4026504629640302</c:v>
                      </c:pt>
                      <c:pt idx="19647">
                        <c:v>5.4028935185181952</c:v>
                      </c:pt>
                      <c:pt idx="19648">
                        <c:v>5.4031365740723603</c:v>
                      </c:pt>
                      <c:pt idx="19649">
                        <c:v>5.4033796296265253</c:v>
                      </c:pt>
                      <c:pt idx="19650">
                        <c:v>5.4036226851806903</c:v>
                      </c:pt>
                      <c:pt idx="19651">
                        <c:v>5.4038657407421313</c:v>
                      </c:pt>
                      <c:pt idx="19652">
                        <c:v>5.4041087962962964</c:v>
                      </c:pt>
                      <c:pt idx="19653">
                        <c:v>5.4043518518504614</c:v>
                      </c:pt>
                      <c:pt idx="19654">
                        <c:v>5.4045949074046264</c:v>
                      </c:pt>
                      <c:pt idx="19655">
                        <c:v>5.4048379629587915</c:v>
                      </c:pt>
                      <c:pt idx="19656">
                        <c:v>5.4050810185202325</c:v>
                      </c:pt>
                      <c:pt idx="19657">
                        <c:v>5.4053240740743975</c:v>
                      </c:pt>
                      <c:pt idx="19658">
                        <c:v>5.4055671296285626</c:v>
                      </c:pt>
                      <c:pt idx="19659">
                        <c:v>5.4058101851827276</c:v>
                      </c:pt>
                      <c:pt idx="19660">
                        <c:v>5.4060532407368926</c:v>
                      </c:pt>
                      <c:pt idx="19661">
                        <c:v>5.4062962962983336</c:v>
                      </c:pt>
                      <c:pt idx="19662">
                        <c:v>5.4065393518524987</c:v>
                      </c:pt>
                      <c:pt idx="19663">
                        <c:v>5.4067824074066637</c:v>
                      </c:pt>
                      <c:pt idx="19664">
                        <c:v>5.4070254629608288</c:v>
                      </c:pt>
                      <c:pt idx="19665">
                        <c:v>5.4072685185149938</c:v>
                      </c:pt>
                      <c:pt idx="19666">
                        <c:v>5.4075115740691588</c:v>
                      </c:pt>
                      <c:pt idx="19667">
                        <c:v>5.4077546296305998</c:v>
                      </c:pt>
                      <c:pt idx="19668">
                        <c:v>5.4079976851847649</c:v>
                      </c:pt>
                      <c:pt idx="19669">
                        <c:v>5.4082407407389299</c:v>
                      </c:pt>
                      <c:pt idx="19670">
                        <c:v>5.4084837962930949</c:v>
                      </c:pt>
                      <c:pt idx="19671">
                        <c:v>5.40872685184726</c:v>
                      </c:pt>
                      <c:pt idx="19672">
                        <c:v>5.408969907408701</c:v>
                      </c:pt>
                      <c:pt idx="19673">
                        <c:v>5.409212962962866</c:v>
                      </c:pt>
                      <c:pt idx="19674">
                        <c:v>5.4094560185170311</c:v>
                      </c:pt>
                      <c:pt idx="19675">
                        <c:v>5.4096990740711961</c:v>
                      </c:pt>
                      <c:pt idx="19676">
                        <c:v>5.4099421296253611</c:v>
                      </c:pt>
                      <c:pt idx="19677">
                        <c:v>5.4101851851868021</c:v>
                      </c:pt>
                      <c:pt idx="19678">
                        <c:v>5.4104282407409672</c:v>
                      </c:pt>
                      <c:pt idx="19679">
                        <c:v>5.4106712962951322</c:v>
                      </c:pt>
                      <c:pt idx="19680">
                        <c:v>5.4109143518492973</c:v>
                      </c:pt>
                      <c:pt idx="19681">
                        <c:v>5.4111574074034623</c:v>
                      </c:pt>
                      <c:pt idx="19682">
                        <c:v>5.4114004629649033</c:v>
                      </c:pt>
                      <c:pt idx="19683">
                        <c:v>5.4116435185190683</c:v>
                      </c:pt>
                      <c:pt idx="19684">
                        <c:v>5.4118865740732334</c:v>
                      </c:pt>
                      <c:pt idx="19685">
                        <c:v>5.4121296296273984</c:v>
                      </c:pt>
                      <c:pt idx="19686">
                        <c:v>5.4123726851815634</c:v>
                      </c:pt>
                      <c:pt idx="19687">
                        <c:v>5.4126157407357285</c:v>
                      </c:pt>
                      <c:pt idx="19688">
                        <c:v>5.4128587962971695</c:v>
                      </c:pt>
                      <c:pt idx="19689">
                        <c:v>5.4131018518513345</c:v>
                      </c:pt>
                      <c:pt idx="19690">
                        <c:v>5.4133449074054996</c:v>
                      </c:pt>
                      <c:pt idx="19691">
                        <c:v>5.4135995370364443</c:v>
                      </c:pt>
                      <c:pt idx="19692">
                        <c:v>5.4138425925906093</c:v>
                      </c:pt>
                      <c:pt idx="19693">
                        <c:v>5.4140856481447743</c:v>
                      </c:pt>
                      <c:pt idx="19694">
                        <c:v>5.4143287036989394</c:v>
                      </c:pt>
                      <c:pt idx="19695">
                        <c:v>5.4145717592603804</c:v>
                      </c:pt>
                      <c:pt idx="19696">
                        <c:v>5.4148148148145454</c:v>
                      </c:pt>
                      <c:pt idx="19697">
                        <c:v>5.4150578703687104</c:v>
                      </c:pt>
                      <c:pt idx="19698">
                        <c:v>5.4153009259228755</c:v>
                      </c:pt>
                      <c:pt idx="19699">
                        <c:v>5.4155439814770405</c:v>
                      </c:pt>
                      <c:pt idx="19700">
                        <c:v>5.4157870370384815</c:v>
                      </c:pt>
                      <c:pt idx="19701">
                        <c:v>5.4160300925926466</c:v>
                      </c:pt>
                      <c:pt idx="19702">
                        <c:v>5.4162731481468116</c:v>
                      </c:pt>
                      <c:pt idx="19703">
                        <c:v>5.4165162037009766</c:v>
                      </c:pt>
                      <c:pt idx="19704">
                        <c:v>5.4167592592551417</c:v>
                      </c:pt>
                      <c:pt idx="19705">
                        <c:v>5.4170023148165827</c:v>
                      </c:pt>
                      <c:pt idx="19706">
                        <c:v>5.4172453703707477</c:v>
                      </c:pt>
                      <c:pt idx="19707">
                        <c:v>5.4174884259249128</c:v>
                      </c:pt>
                      <c:pt idx="19708">
                        <c:v>5.4177314814790778</c:v>
                      </c:pt>
                      <c:pt idx="19709">
                        <c:v>5.4179745370332428</c:v>
                      </c:pt>
                      <c:pt idx="19710">
                        <c:v>5.4182175925946838</c:v>
                      </c:pt>
                      <c:pt idx="19711">
                        <c:v>5.4184606481488489</c:v>
                      </c:pt>
                      <c:pt idx="19712">
                        <c:v>5.4187037037030139</c:v>
                      </c:pt>
                      <c:pt idx="19713">
                        <c:v>5.4189467592571789</c:v>
                      </c:pt>
                      <c:pt idx="19714">
                        <c:v>5.419189814811344</c:v>
                      </c:pt>
                      <c:pt idx="19715">
                        <c:v>5.419432870365509</c:v>
                      </c:pt>
                      <c:pt idx="19716">
                        <c:v>5.41967592592695</c:v>
                      </c:pt>
                      <c:pt idx="19717">
                        <c:v>5.4199189814811151</c:v>
                      </c:pt>
                      <c:pt idx="19718">
                        <c:v>5.4201620370352801</c:v>
                      </c:pt>
                      <c:pt idx="19719">
                        <c:v>5.4204050925894451</c:v>
                      </c:pt>
                      <c:pt idx="19720">
                        <c:v>5.4206481481436102</c:v>
                      </c:pt>
                      <c:pt idx="19721">
                        <c:v>5.4208912037050512</c:v>
                      </c:pt>
                      <c:pt idx="19722">
                        <c:v>5.4211342592592162</c:v>
                      </c:pt>
                      <c:pt idx="19723">
                        <c:v>5.4213773148133813</c:v>
                      </c:pt>
                      <c:pt idx="19724">
                        <c:v>5.4216203703675463</c:v>
                      </c:pt>
                      <c:pt idx="19725">
                        <c:v>5.4218634259217113</c:v>
                      </c:pt>
                      <c:pt idx="19726">
                        <c:v>5.4221064814831523</c:v>
                      </c:pt>
                      <c:pt idx="19727">
                        <c:v>5.4223495370373174</c:v>
                      </c:pt>
                      <c:pt idx="19728">
                        <c:v>5.4225925925914824</c:v>
                      </c:pt>
                      <c:pt idx="19729">
                        <c:v>5.4228356481456474</c:v>
                      </c:pt>
                      <c:pt idx="19730">
                        <c:v>5.4230787036998125</c:v>
                      </c:pt>
                      <c:pt idx="19731">
                        <c:v>5.4233217592612535</c:v>
                      </c:pt>
                      <c:pt idx="19732">
                        <c:v>5.4235648148154185</c:v>
                      </c:pt>
                      <c:pt idx="19733">
                        <c:v>5.4238078703695836</c:v>
                      </c:pt>
                      <c:pt idx="19734">
                        <c:v>5.4240509259237486</c:v>
                      </c:pt>
                      <c:pt idx="19735">
                        <c:v>5.4242939814779136</c:v>
                      </c:pt>
                      <c:pt idx="19736">
                        <c:v>5.4245370370320787</c:v>
                      </c:pt>
                      <c:pt idx="19737">
                        <c:v>5.4247800925935197</c:v>
                      </c:pt>
                      <c:pt idx="19738">
                        <c:v>5.4250231481476847</c:v>
                      </c:pt>
                      <c:pt idx="19739">
                        <c:v>5.4252777777786294</c:v>
                      </c:pt>
                      <c:pt idx="19740">
                        <c:v>5.4255208333327944</c:v>
                      </c:pt>
                      <c:pt idx="19741">
                        <c:v>5.4257638888869595</c:v>
                      </c:pt>
                      <c:pt idx="19742">
                        <c:v>5.4260069444411245</c:v>
                      </c:pt>
                      <c:pt idx="19743">
                        <c:v>5.4262499999952896</c:v>
                      </c:pt>
                      <c:pt idx="19744">
                        <c:v>5.4264930555567306</c:v>
                      </c:pt>
                      <c:pt idx="19745">
                        <c:v>5.4267361111108956</c:v>
                      </c:pt>
                      <c:pt idx="19746">
                        <c:v>5.4269791666650606</c:v>
                      </c:pt>
                      <c:pt idx="19747">
                        <c:v>5.4272222222192257</c:v>
                      </c:pt>
                      <c:pt idx="19748">
                        <c:v>5.4274652777733907</c:v>
                      </c:pt>
                      <c:pt idx="19749">
                        <c:v>5.4277083333348317</c:v>
                      </c:pt>
                      <c:pt idx="19750">
                        <c:v>5.4279513888889968</c:v>
                      </c:pt>
                      <c:pt idx="19751">
                        <c:v>5.4281944444431618</c:v>
                      </c:pt>
                      <c:pt idx="19752">
                        <c:v>5.4284374999973268</c:v>
                      </c:pt>
                      <c:pt idx="19753">
                        <c:v>5.4286805555514919</c:v>
                      </c:pt>
                      <c:pt idx="19754">
                        <c:v>5.4289236111129329</c:v>
                      </c:pt>
                      <c:pt idx="19755">
                        <c:v>5.4291666666670979</c:v>
                      </c:pt>
                      <c:pt idx="19756">
                        <c:v>5.4294097222212629</c:v>
                      </c:pt>
                      <c:pt idx="19757">
                        <c:v>5.429652777775428</c:v>
                      </c:pt>
                      <c:pt idx="19758">
                        <c:v>5.429895833329593</c:v>
                      </c:pt>
                      <c:pt idx="19759">
                        <c:v>5.4301388888837581</c:v>
                      </c:pt>
                      <c:pt idx="19760">
                        <c:v>5.4303819444451991</c:v>
                      </c:pt>
                      <c:pt idx="19761">
                        <c:v>5.4306249999993641</c:v>
                      </c:pt>
                      <c:pt idx="19762">
                        <c:v>5.4308680555535291</c:v>
                      </c:pt>
                      <c:pt idx="19763">
                        <c:v>5.4311111111076942</c:v>
                      </c:pt>
                      <c:pt idx="19764">
                        <c:v>5.4313541666618592</c:v>
                      </c:pt>
                      <c:pt idx="19765">
                        <c:v>5.4315972222233002</c:v>
                      </c:pt>
                      <c:pt idx="19766">
                        <c:v>5.4318402777774653</c:v>
                      </c:pt>
                      <c:pt idx="19767">
                        <c:v>5.4320833333316303</c:v>
                      </c:pt>
                      <c:pt idx="19768">
                        <c:v>5.4323263888857953</c:v>
                      </c:pt>
                      <c:pt idx="19769">
                        <c:v>5.4325694444399604</c:v>
                      </c:pt>
                      <c:pt idx="19770">
                        <c:v>5.4328125000014014</c:v>
                      </c:pt>
                      <c:pt idx="19771">
                        <c:v>5.4330555555555664</c:v>
                      </c:pt>
                      <c:pt idx="19772">
                        <c:v>5.4332986111097314</c:v>
                      </c:pt>
                      <c:pt idx="19773">
                        <c:v>5.4335416666638965</c:v>
                      </c:pt>
                      <c:pt idx="19774">
                        <c:v>5.4337847222180615</c:v>
                      </c:pt>
                      <c:pt idx="19775">
                        <c:v>5.4340277777795025</c:v>
                      </c:pt>
                      <c:pt idx="19776">
                        <c:v>5.4342708333336676</c:v>
                      </c:pt>
                      <c:pt idx="19777">
                        <c:v>5.4345138888878326</c:v>
                      </c:pt>
                      <c:pt idx="19778">
                        <c:v>5.4347569444419976</c:v>
                      </c:pt>
                      <c:pt idx="19779">
                        <c:v>5.4349999999961627</c:v>
                      </c:pt>
                      <c:pt idx="19780">
                        <c:v>5.4352430555576037</c:v>
                      </c:pt>
                      <c:pt idx="19781">
                        <c:v>5.4354861111117687</c:v>
                      </c:pt>
                      <c:pt idx="19782">
                        <c:v>5.4357291666659338</c:v>
                      </c:pt>
                      <c:pt idx="19783">
                        <c:v>5.4359722222200988</c:v>
                      </c:pt>
                      <c:pt idx="19784">
                        <c:v>5.4362152777742638</c:v>
                      </c:pt>
                      <c:pt idx="19785">
                        <c:v>5.4364583333284289</c:v>
                      </c:pt>
                      <c:pt idx="19786">
                        <c:v>5.4367013888898699</c:v>
                      </c:pt>
                      <c:pt idx="19787">
                        <c:v>5.4369560185135386</c:v>
                      </c:pt>
                      <c:pt idx="19788">
                        <c:v>5.4371990740749796</c:v>
                      </c:pt>
                      <c:pt idx="19789">
                        <c:v>5.4374421296291446</c:v>
                      </c:pt>
                      <c:pt idx="19790">
                        <c:v>5.4376851851833097</c:v>
                      </c:pt>
                      <c:pt idx="19791">
                        <c:v>5.4379282407374747</c:v>
                      </c:pt>
                      <c:pt idx="19792">
                        <c:v>5.4381712962916398</c:v>
                      </c:pt>
                      <c:pt idx="19793">
                        <c:v>5.4384143518530808</c:v>
                      </c:pt>
                      <c:pt idx="19794">
                        <c:v>5.4386574074072458</c:v>
                      </c:pt>
                      <c:pt idx="19795">
                        <c:v>5.4389004629614108</c:v>
                      </c:pt>
                      <c:pt idx="19796">
                        <c:v>5.4391435185155759</c:v>
                      </c:pt>
                      <c:pt idx="19797">
                        <c:v>5.4393865740697409</c:v>
                      </c:pt>
                      <c:pt idx="19798">
                        <c:v>5.4396296296311819</c:v>
                      </c:pt>
                      <c:pt idx="19799">
                        <c:v>5.4398726851853469</c:v>
                      </c:pt>
                      <c:pt idx="19800">
                        <c:v>5.440115740739512</c:v>
                      </c:pt>
                      <c:pt idx="19801">
                        <c:v>5.440358796293677</c:v>
                      </c:pt>
                      <c:pt idx="19802">
                        <c:v>5.4406018518478421</c:v>
                      </c:pt>
                      <c:pt idx="19803">
                        <c:v>5.4408449074092831</c:v>
                      </c:pt>
                      <c:pt idx="19804">
                        <c:v>5.4410879629634481</c:v>
                      </c:pt>
                      <c:pt idx="19805">
                        <c:v>5.4413310185176131</c:v>
                      </c:pt>
                      <c:pt idx="19806">
                        <c:v>5.4415740740717782</c:v>
                      </c:pt>
                      <c:pt idx="19807">
                        <c:v>5.4418171296259432</c:v>
                      </c:pt>
                      <c:pt idx="19808">
                        <c:v>5.4420601851801083</c:v>
                      </c:pt>
                      <c:pt idx="19809">
                        <c:v>5.4423032407415493</c:v>
                      </c:pt>
                      <c:pt idx="19810">
                        <c:v>5.4425462962957143</c:v>
                      </c:pt>
                      <c:pt idx="19811">
                        <c:v>5.4427893518498793</c:v>
                      </c:pt>
                      <c:pt idx="19812">
                        <c:v>5.4430324074040444</c:v>
                      </c:pt>
                      <c:pt idx="19813">
                        <c:v>5.4432754629582094</c:v>
                      </c:pt>
                      <c:pt idx="19814">
                        <c:v>5.4435185185196504</c:v>
                      </c:pt>
                      <c:pt idx="19815">
                        <c:v>5.4437615740738154</c:v>
                      </c:pt>
                      <c:pt idx="19816">
                        <c:v>5.4440046296279805</c:v>
                      </c:pt>
                      <c:pt idx="19817">
                        <c:v>5.4442476851821455</c:v>
                      </c:pt>
                      <c:pt idx="19818">
                        <c:v>5.4444907407363106</c:v>
                      </c:pt>
                      <c:pt idx="19819">
                        <c:v>5.4447337962977516</c:v>
                      </c:pt>
                      <c:pt idx="19820">
                        <c:v>5.4449768518519166</c:v>
                      </c:pt>
                      <c:pt idx="19821">
                        <c:v>5.4452199074060816</c:v>
                      </c:pt>
                      <c:pt idx="19822">
                        <c:v>5.4454629629602467</c:v>
                      </c:pt>
                      <c:pt idx="19823">
                        <c:v>5.4457060185144117</c:v>
                      </c:pt>
                      <c:pt idx="19824">
                        <c:v>5.4459490740758527</c:v>
                      </c:pt>
                      <c:pt idx="19825">
                        <c:v>5.4461921296300178</c:v>
                      </c:pt>
                      <c:pt idx="19826">
                        <c:v>5.4464351851841828</c:v>
                      </c:pt>
                      <c:pt idx="19827">
                        <c:v>5.4466782407383478</c:v>
                      </c:pt>
                      <c:pt idx="19828">
                        <c:v>5.4469212962925129</c:v>
                      </c:pt>
                      <c:pt idx="19829">
                        <c:v>5.4471643518539539</c:v>
                      </c:pt>
                      <c:pt idx="19830">
                        <c:v>5.4474074074081189</c:v>
                      </c:pt>
                      <c:pt idx="19831">
                        <c:v>5.4476504629622839</c:v>
                      </c:pt>
                      <c:pt idx="19832">
                        <c:v>5.447893518516449</c:v>
                      </c:pt>
                      <c:pt idx="19833">
                        <c:v>5.448136574070614</c:v>
                      </c:pt>
                      <c:pt idx="19834">
                        <c:v>5.4483796296247791</c:v>
                      </c:pt>
                      <c:pt idx="19835">
                        <c:v>5.4486342592557238</c:v>
                      </c:pt>
                      <c:pt idx="19836">
                        <c:v>5.4488773148098888</c:v>
                      </c:pt>
                      <c:pt idx="19837">
                        <c:v>5.4491203703713298</c:v>
                      </c:pt>
                      <c:pt idx="19838">
                        <c:v>5.4493634259254948</c:v>
                      </c:pt>
                      <c:pt idx="19839">
                        <c:v>5.4496064814796599</c:v>
                      </c:pt>
                      <c:pt idx="19840">
                        <c:v>5.4498495370338249</c:v>
                      </c:pt>
                      <c:pt idx="19841">
                        <c:v>5.4500925925879899</c:v>
                      </c:pt>
                      <c:pt idx="19842">
                        <c:v>5.4503356481494309</c:v>
                      </c:pt>
                      <c:pt idx="19843">
                        <c:v>5.450578703703596</c:v>
                      </c:pt>
                      <c:pt idx="19844">
                        <c:v>5.450821759257761</c:v>
                      </c:pt>
                      <c:pt idx="19845">
                        <c:v>5.4510648148119261</c:v>
                      </c:pt>
                      <c:pt idx="19846">
                        <c:v>5.4513078703660911</c:v>
                      </c:pt>
                      <c:pt idx="19847">
                        <c:v>5.4515509259275321</c:v>
                      </c:pt>
                      <c:pt idx="19848">
                        <c:v>5.4517939814816971</c:v>
                      </c:pt>
                      <c:pt idx="19849">
                        <c:v>5.4520370370358622</c:v>
                      </c:pt>
                      <c:pt idx="19850">
                        <c:v>5.4522800925900272</c:v>
                      </c:pt>
                      <c:pt idx="19851">
                        <c:v>5.4525231481441923</c:v>
                      </c:pt>
                      <c:pt idx="19852">
                        <c:v>5.4527662037056333</c:v>
                      </c:pt>
                      <c:pt idx="19853">
                        <c:v>5.4530092592597983</c:v>
                      </c:pt>
                      <c:pt idx="19854">
                        <c:v>5.4532523148139633</c:v>
                      </c:pt>
                      <c:pt idx="19855">
                        <c:v>5.4534953703681284</c:v>
                      </c:pt>
                      <c:pt idx="19856">
                        <c:v>5.4537384259222934</c:v>
                      </c:pt>
                      <c:pt idx="19857">
                        <c:v>5.4539814814764584</c:v>
                      </c:pt>
                      <c:pt idx="19858">
                        <c:v>5.4542245370378994</c:v>
                      </c:pt>
                      <c:pt idx="19859">
                        <c:v>5.4544675925920645</c:v>
                      </c:pt>
                      <c:pt idx="19860">
                        <c:v>5.4547106481462295</c:v>
                      </c:pt>
                      <c:pt idx="19861">
                        <c:v>5.4549537037003946</c:v>
                      </c:pt>
                      <c:pt idx="19862">
                        <c:v>5.4551967592545596</c:v>
                      </c:pt>
                      <c:pt idx="19863">
                        <c:v>5.4554398148160006</c:v>
                      </c:pt>
                      <c:pt idx="19864">
                        <c:v>5.4556828703701656</c:v>
                      </c:pt>
                      <c:pt idx="19865">
                        <c:v>5.4559259259243307</c:v>
                      </c:pt>
                      <c:pt idx="19866">
                        <c:v>5.4561689814784957</c:v>
                      </c:pt>
                      <c:pt idx="19867">
                        <c:v>5.4564120370326608</c:v>
                      </c:pt>
                      <c:pt idx="19868">
                        <c:v>5.4566550925941018</c:v>
                      </c:pt>
                      <c:pt idx="19869">
                        <c:v>5.4568981481482668</c:v>
                      </c:pt>
                      <c:pt idx="19870">
                        <c:v>5.4571412037024318</c:v>
                      </c:pt>
                      <c:pt idx="19871">
                        <c:v>5.4573842592565969</c:v>
                      </c:pt>
                      <c:pt idx="19872">
                        <c:v>5.4576273148107619</c:v>
                      </c:pt>
                      <c:pt idx="19873">
                        <c:v>5.4578703703722029</c:v>
                      </c:pt>
                      <c:pt idx="19874">
                        <c:v>5.4581134259263679</c:v>
                      </c:pt>
                      <c:pt idx="19875">
                        <c:v>5.458356481480533</c:v>
                      </c:pt>
                      <c:pt idx="19876">
                        <c:v>5.458599537034698</c:v>
                      </c:pt>
                      <c:pt idx="19877">
                        <c:v>5.4588425925888631</c:v>
                      </c:pt>
                      <c:pt idx="19878">
                        <c:v>5.4590856481430281</c:v>
                      </c:pt>
                      <c:pt idx="19879">
                        <c:v>5.4593287037044691</c:v>
                      </c:pt>
                      <c:pt idx="19880">
                        <c:v>5.4595717592586341</c:v>
                      </c:pt>
                      <c:pt idx="19881">
                        <c:v>5.4598148148127992</c:v>
                      </c:pt>
                      <c:pt idx="19882">
                        <c:v>5.4600578703669642</c:v>
                      </c:pt>
                      <c:pt idx="19883">
                        <c:v>5.4603124999979089</c:v>
                      </c:pt>
                      <c:pt idx="19884">
                        <c:v>5.4605555555520739</c:v>
                      </c:pt>
                      <c:pt idx="19885">
                        <c:v>5.460798611106239</c:v>
                      </c:pt>
                      <c:pt idx="19886">
                        <c:v>5.46104166666768</c:v>
                      </c:pt>
                      <c:pt idx="19887">
                        <c:v>5.461284722221845</c:v>
                      </c:pt>
                      <c:pt idx="19888">
                        <c:v>5.4615277777760101</c:v>
                      </c:pt>
                      <c:pt idx="19889">
                        <c:v>5.4617708333301751</c:v>
                      </c:pt>
                      <c:pt idx="19890">
                        <c:v>5.4620138888843401</c:v>
                      </c:pt>
                      <c:pt idx="19891">
                        <c:v>5.4622569444457811</c:v>
                      </c:pt>
                      <c:pt idx="19892">
                        <c:v>5.4624999999999462</c:v>
                      </c:pt>
                      <c:pt idx="19893">
                        <c:v>5.4627430555541112</c:v>
                      </c:pt>
                      <c:pt idx="19894">
                        <c:v>5.4629861111082763</c:v>
                      </c:pt>
                      <c:pt idx="19895">
                        <c:v>5.4632291666624413</c:v>
                      </c:pt>
                      <c:pt idx="19896">
                        <c:v>5.4634722222238823</c:v>
                      </c:pt>
                      <c:pt idx="19897">
                        <c:v>5.4637152777780473</c:v>
                      </c:pt>
                      <c:pt idx="19898">
                        <c:v>5.4639583333322124</c:v>
                      </c:pt>
                      <c:pt idx="19899">
                        <c:v>5.4642013888863774</c:v>
                      </c:pt>
                      <c:pt idx="19900">
                        <c:v>5.4644444444405424</c:v>
                      </c:pt>
                      <c:pt idx="19901">
                        <c:v>5.4646875000019834</c:v>
                      </c:pt>
                      <c:pt idx="19902">
                        <c:v>5.4649305555561485</c:v>
                      </c:pt>
                      <c:pt idx="19903">
                        <c:v>5.4651736111103135</c:v>
                      </c:pt>
                      <c:pt idx="19904">
                        <c:v>5.4654166666644786</c:v>
                      </c:pt>
                      <c:pt idx="19905">
                        <c:v>5.4656597222186436</c:v>
                      </c:pt>
                      <c:pt idx="19906">
                        <c:v>5.4659027777728086</c:v>
                      </c:pt>
                      <c:pt idx="19907">
                        <c:v>5.4661458333342496</c:v>
                      </c:pt>
                      <c:pt idx="19908">
                        <c:v>5.4663888888884147</c:v>
                      </c:pt>
                      <c:pt idx="19909">
                        <c:v>5.4666319444425797</c:v>
                      </c:pt>
                      <c:pt idx="19910">
                        <c:v>5.4668749999967448</c:v>
                      </c:pt>
                      <c:pt idx="19911">
                        <c:v>5.4671180555509098</c:v>
                      </c:pt>
                      <c:pt idx="19912">
                        <c:v>5.4673611111123508</c:v>
                      </c:pt>
                      <c:pt idx="19913">
                        <c:v>5.4676041666665158</c:v>
                      </c:pt>
                      <c:pt idx="19914">
                        <c:v>5.4678472222206809</c:v>
                      </c:pt>
                      <c:pt idx="19915">
                        <c:v>5.4680902777748459</c:v>
                      </c:pt>
                      <c:pt idx="19916">
                        <c:v>5.4683333333290109</c:v>
                      </c:pt>
                      <c:pt idx="19917">
                        <c:v>5.4685763888904519</c:v>
                      </c:pt>
                      <c:pt idx="19918">
                        <c:v>5.468819444444617</c:v>
                      </c:pt>
                      <c:pt idx="19919">
                        <c:v>5.469062499998782</c:v>
                      </c:pt>
                      <c:pt idx="19920">
                        <c:v>5.4693055555529471</c:v>
                      </c:pt>
                      <c:pt idx="19921">
                        <c:v>5.4695486111071121</c:v>
                      </c:pt>
                      <c:pt idx="19922">
                        <c:v>5.4697916666685531</c:v>
                      </c:pt>
                      <c:pt idx="19923">
                        <c:v>5.4700347222227181</c:v>
                      </c:pt>
                      <c:pt idx="19924">
                        <c:v>5.4702777777768832</c:v>
                      </c:pt>
                      <c:pt idx="19925">
                        <c:v>5.4705208333310482</c:v>
                      </c:pt>
                      <c:pt idx="19926">
                        <c:v>5.4707638888852133</c:v>
                      </c:pt>
                      <c:pt idx="19927">
                        <c:v>5.4710069444393783</c:v>
                      </c:pt>
                      <c:pt idx="19928">
                        <c:v>5.4712500000008193</c:v>
                      </c:pt>
                      <c:pt idx="19929">
                        <c:v>5.4714930555549843</c:v>
                      </c:pt>
                      <c:pt idx="19930">
                        <c:v>5.4717361111091494</c:v>
                      </c:pt>
                      <c:pt idx="19931">
                        <c:v>5.4719791666633144</c:v>
                      </c:pt>
                      <c:pt idx="19932">
                        <c:v>5.4722337962942591</c:v>
                      </c:pt>
                      <c:pt idx="19933">
                        <c:v>5.4724768518484241</c:v>
                      </c:pt>
                      <c:pt idx="19934">
                        <c:v>5.4727199074025892</c:v>
                      </c:pt>
                      <c:pt idx="19935">
                        <c:v>5.4729629629640302</c:v>
                      </c:pt>
                      <c:pt idx="19936">
                        <c:v>5.4732060185181952</c:v>
                      </c:pt>
                      <c:pt idx="19937">
                        <c:v>5.4734490740723603</c:v>
                      </c:pt>
                      <c:pt idx="19938">
                        <c:v>5.4736921296265253</c:v>
                      </c:pt>
                      <c:pt idx="19939">
                        <c:v>5.4739351851806903</c:v>
                      </c:pt>
                      <c:pt idx="19940">
                        <c:v>5.4741782407421313</c:v>
                      </c:pt>
                      <c:pt idx="19941">
                        <c:v>5.4744212962962964</c:v>
                      </c:pt>
                      <c:pt idx="19942">
                        <c:v>5.4746643518504614</c:v>
                      </c:pt>
                      <c:pt idx="19943">
                        <c:v>5.4749074074046264</c:v>
                      </c:pt>
                      <c:pt idx="19944">
                        <c:v>5.4751504629587915</c:v>
                      </c:pt>
                      <c:pt idx="19945">
                        <c:v>5.4753935185202325</c:v>
                      </c:pt>
                      <c:pt idx="19946">
                        <c:v>5.4756365740743975</c:v>
                      </c:pt>
                      <c:pt idx="19947">
                        <c:v>5.4758796296285626</c:v>
                      </c:pt>
                      <c:pt idx="19948">
                        <c:v>5.4761226851827276</c:v>
                      </c:pt>
                      <c:pt idx="19949">
                        <c:v>5.4763657407368926</c:v>
                      </c:pt>
                      <c:pt idx="19950">
                        <c:v>5.4766087962983336</c:v>
                      </c:pt>
                      <c:pt idx="19951">
                        <c:v>5.4768518518524987</c:v>
                      </c:pt>
                      <c:pt idx="19952">
                        <c:v>5.4770949074066637</c:v>
                      </c:pt>
                      <c:pt idx="19953">
                        <c:v>5.4773379629608288</c:v>
                      </c:pt>
                      <c:pt idx="19954">
                        <c:v>5.4775810185149938</c:v>
                      </c:pt>
                      <c:pt idx="19955">
                        <c:v>5.4778240740691588</c:v>
                      </c:pt>
                      <c:pt idx="19956">
                        <c:v>5.4780671296305998</c:v>
                      </c:pt>
                      <c:pt idx="19957">
                        <c:v>5.4783101851847649</c:v>
                      </c:pt>
                      <c:pt idx="19958">
                        <c:v>5.4785532407389299</c:v>
                      </c:pt>
                      <c:pt idx="19959">
                        <c:v>5.4787962962930949</c:v>
                      </c:pt>
                      <c:pt idx="19960">
                        <c:v>5.47903935184726</c:v>
                      </c:pt>
                      <c:pt idx="19961">
                        <c:v>5.479282407408701</c:v>
                      </c:pt>
                      <c:pt idx="19962">
                        <c:v>5.479525462962866</c:v>
                      </c:pt>
                      <c:pt idx="19963">
                        <c:v>5.4797685185170311</c:v>
                      </c:pt>
                      <c:pt idx="19964">
                        <c:v>5.4800115740711961</c:v>
                      </c:pt>
                      <c:pt idx="19965">
                        <c:v>5.4802546296253611</c:v>
                      </c:pt>
                      <c:pt idx="19966">
                        <c:v>5.4804976851868021</c:v>
                      </c:pt>
                      <c:pt idx="19967">
                        <c:v>5.4807407407409672</c:v>
                      </c:pt>
                      <c:pt idx="19968">
                        <c:v>5.4809837962951322</c:v>
                      </c:pt>
                      <c:pt idx="19969">
                        <c:v>5.4812268518492973</c:v>
                      </c:pt>
                      <c:pt idx="19970">
                        <c:v>5.4814699074034623</c:v>
                      </c:pt>
                      <c:pt idx="19971">
                        <c:v>5.4817129629649033</c:v>
                      </c:pt>
                      <c:pt idx="19972">
                        <c:v>5.4819560185190683</c:v>
                      </c:pt>
                      <c:pt idx="19973">
                        <c:v>5.4821990740732334</c:v>
                      </c:pt>
                      <c:pt idx="19974">
                        <c:v>5.4824421296273984</c:v>
                      </c:pt>
                      <c:pt idx="19975">
                        <c:v>5.4826851851815634</c:v>
                      </c:pt>
                      <c:pt idx="19976">
                        <c:v>5.4829282407357285</c:v>
                      </c:pt>
                      <c:pt idx="19977">
                        <c:v>5.4831712962971695</c:v>
                      </c:pt>
                      <c:pt idx="19978">
                        <c:v>5.4834143518513345</c:v>
                      </c:pt>
                      <c:pt idx="19979">
                        <c:v>5.4836574074054996</c:v>
                      </c:pt>
                      <c:pt idx="19980">
                        <c:v>5.4839120370364443</c:v>
                      </c:pt>
                      <c:pt idx="19981">
                        <c:v>5.4841550925906093</c:v>
                      </c:pt>
                      <c:pt idx="19982">
                        <c:v>5.4843981481447743</c:v>
                      </c:pt>
                      <c:pt idx="19983">
                        <c:v>5.4846412036989394</c:v>
                      </c:pt>
                      <c:pt idx="19984">
                        <c:v>5.4848842592603804</c:v>
                      </c:pt>
                      <c:pt idx="19985">
                        <c:v>5.4851273148145454</c:v>
                      </c:pt>
                      <c:pt idx="19986">
                        <c:v>5.4853703703687104</c:v>
                      </c:pt>
                      <c:pt idx="19987">
                        <c:v>5.4856134259228755</c:v>
                      </c:pt>
                      <c:pt idx="19988">
                        <c:v>5.4858564814770405</c:v>
                      </c:pt>
                      <c:pt idx="19989">
                        <c:v>5.4860995370384815</c:v>
                      </c:pt>
                      <c:pt idx="19990">
                        <c:v>5.4863425925926466</c:v>
                      </c:pt>
                      <c:pt idx="19991">
                        <c:v>5.4865856481468116</c:v>
                      </c:pt>
                      <c:pt idx="19992">
                        <c:v>5.4868287037009766</c:v>
                      </c:pt>
                      <c:pt idx="19993">
                        <c:v>5.4870717592551417</c:v>
                      </c:pt>
                      <c:pt idx="19994">
                        <c:v>5.4873148148165827</c:v>
                      </c:pt>
                      <c:pt idx="19995">
                        <c:v>5.4875578703707477</c:v>
                      </c:pt>
                      <c:pt idx="19996">
                        <c:v>5.4878009259249128</c:v>
                      </c:pt>
                      <c:pt idx="19997">
                        <c:v>5.4880439814790778</c:v>
                      </c:pt>
                      <c:pt idx="19998">
                        <c:v>5.4882870370332428</c:v>
                      </c:pt>
                      <c:pt idx="19999">
                        <c:v>5.4885300925946838</c:v>
                      </c:pt>
                      <c:pt idx="20000">
                        <c:v>5.4887731481488489</c:v>
                      </c:pt>
                      <c:pt idx="20001">
                        <c:v>5.4890162037030139</c:v>
                      </c:pt>
                      <c:pt idx="20002">
                        <c:v>5.4892592592571789</c:v>
                      </c:pt>
                      <c:pt idx="20003">
                        <c:v>5.489502314811344</c:v>
                      </c:pt>
                      <c:pt idx="20004">
                        <c:v>5.489745370365509</c:v>
                      </c:pt>
                      <c:pt idx="20005">
                        <c:v>5.48998842592695</c:v>
                      </c:pt>
                      <c:pt idx="20006">
                        <c:v>5.4902314814811151</c:v>
                      </c:pt>
                      <c:pt idx="20007">
                        <c:v>5.4904745370352801</c:v>
                      </c:pt>
                      <c:pt idx="20008">
                        <c:v>5.4907175925894451</c:v>
                      </c:pt>
                      <c:pt idx="20009">
                        <c:v>5.4909606481436102</c:v>
                      </c:pt>
                      <c:pt idx="20010">
                        <c:v>5.4912037037050512</c:v>
                      </c:pt>
                      <c:pt idx="20011">
                        <c:v>5.4914467592592162</c:v>
                      </c:pt>
                      <c:pt idx="20012">
                        <c:v>5.4916898148133813</c:v>
                      </c:pt>
                      <c:pt idx="20013">
                        <c:v>5.4919328703675463</c:v>
                      </c:pt>
                      <c:pt idx="20014">
                        <c:v>5.4921759259217113</c:v>
                      </c:pt>
                      <c:pt idx="20015">
                        <c:v>5.4924189814831523</c:v>
                      </c:pt>
                      <c:pt idx="20016">
                        <c:v>5.4926620370373174</c:v>
                      </c:pt>
                      <c:pt idx="20017">
                        <c:v>5.4929050925914824</c:v>
                      </c:pt>
                      <c:pt idx="20018">
                        <c:v>5.4931481481456474</c:v>
                      </c:pt>
                      <c:pt idx="20019">
                        <c:v>5.4933912036998125</c:v>
                      </c:pt>
                      <c:pt idx="20020">
                        <c:v>5.4936342592612535</c:v>
                      </c:pt>
                      <c:pt idx="20021">
                        <c:v>5.4938773148154185</c:v>
                      </c:pt>
                      <c:pt idx="20022">
                        <c:v>5.4941203703695836</c:v>
                      </c:pt>
                      <c:pt idx="20023">
                        <c:v>5.4943634259237486</c:v>
                      </c:pt>
                      <c:pt idx="20024">
                        <c:v>5.4946064814779136</c:v>
                      </c:pt>
                      <c:pt idx="20025">
                        <c:v>5.4948495370320787</c:v>
                      </c:pt>
                      <c:pt idx="20026">
                        <c:v>5.4950925925935197</c:v>
                      </c:pt>
                      <c:pt idx="20027">
                        <c:v>5.4953472222171884</c:v>
                      </c:pt>
                      <c:pt idx="20028">
                        <c:v>5.4955902777786294</c:v>
                      </c:pt>
                      <c:pt idx="20029">
                        <c:v>5.4958333333327944</c:v>
                      </c:pt>
                      <c:pt idx="20030">
                        <c:v>5.4960763888869595</c:v>
                      </c:pt>
                      <c:pt idx="20031">
                        <c:v>5.4963194444411245</c:v>
                      </c:pt>
                      <c:pt idx="20032">
                        <c:v>5.4965624999952896</c:v>
                      </c:pt>
                      <c:pt idx="20033">
                        <c:v>5.4968055555567306</c:v>
                      </c:pt>
                      <c:pt idx="20034">
                        <c:v>5.4970486111108956</c:v>
                      </c:pt>
                      <c:pt idx="20035">
                        <c:v>5.4972916666650606</c:v>
                      </c:pt>
                      <c:pt idx="20036">
                        <c:v>5.4975347222192257</c:v>
                      </c:pt>
                      <c:pt idx="20037">
                        <c:v>5.4977777777733907</c:v>
                      </c:pt>
                      <c:pt idx="20038">
                        <c:v>5.4980208333348317</c:v>
                      </c:pt>
                      <c:pt idx="20039">
                        <c:v>5.4982638888889968</c:v>
                      </c:pt>
                      <c:pt idx="20040">
                        <c:v>5.4985069444431618</c:v>
                      </c:pt>
                      <c:pt idx="20041">
                        <c:v>5.4987499999973268</c:v>
                      </c:pt>
                      <c:pt idx="20042">
                        <c:v>5.4989930555514919</c:v>
                      </c:pt>
                      <c:pt idx="20043">
                        <c:v>5.4992361111129329</c:v>
                      </c:pt>
                      <c:pt idx="20044">
                        <c:v>5.4994791666670979</c:v>
                      </c:pt>
                      <c:pt idx="20045">
                        <c:v>5.4997222222212629</c:v>
                      </c:pt>
                      <c:pt idx="20046">
                        <c:v>5.499965277775428</c:v>
                      </c:pt>
                      <c:pt idx="20047">
                        <c:v>5.500208333329593</c:v>
                      </c:pt>
                      <c:pt idx="20048">
                        <c:v>5.5004513888837581</c:v>
                      </c:pt>
                      <c:pt idx="20049">
                        <c:v>5.5006944444451991</c:v>
                      </c:pt>
                      <c:pt idx="20050">
                        <c:v>5.5009374999993641</c:v>
                      </c:pt>
                      <c:pt idx="20051">
                        <c:v>5.5011805555535291</c:v>
                      </c:pt>
                      <c:pt idx="20052">
                        <c:v>5.5014236111076942</c:v>
                      </c:pt>
                      <c:pt idx="20053">
                        <c:v>5.5016666666618592</c:v>
                      </c:pt>
                      <c:pt idx="20054">
                        <c:v>5.5019097222233002</c:v>
                      </c:pt>
                      <c:pt idx="20055">
                        <c:v>5.5021527777774653</c:v>
                      </c:pt>
                      <c:pt idx="20056">
                        <c:v>5.5023958333316303</c:v>
                      </c:pt>
                      <c:pt idx="20057">
                        <c:v>5.5026388888857953</c:v>
                      </c:pt>
                      <c:pt idx="20058">
                        <c:v>5.5028819444399604</c:v>
                      </c:pt>
                      <c:pt idx="20059">
                        <c:v>5.5031250000014014</c:v>
                      </c:pt>
                      <c:pt idx="20060">
                        <c:v>5.5033680555555664</c:v>
                      </c:pt>
                      <c:pt idx="20061">
                        <c:v>5.5036111111097314</c:v>
                      </c:pt>
                      <c:pt idx="20062">
                        <c:v>5.5038541666638965</c:v>
                      </c:pt>
                      <c:pt idx="20063">
                        <c:v>5.5040972222180615</c:v>
                      </c:pt>
                      <c:pt idx="20064">
                        <c:v>5.5043402777795025</c:v>
                      </c:pt>
                      <c:pt idx="20065">
                        <c:v>5.5045833333336676</c:v>
                      </c:pt>
                      <c:pt idx="20066">
                        <c:v>5.5048263888878326</c:v>
                      </c:pt>
                      <c:pt idx="20067">
                        <c:v>5.5050694444419976</c:v>
                      </c:pt>
                      <c:pt idx="20068">
                        <c:v>5.5053124999961627</c:v>
                      </c:pt>
                      <c:pt idx="20069">
                        <c:v>5.5055555555576037</c:v>
                      </c:pt>
                      <c:pt idx="20070">
                        <c:v>5.5057986111117687</c:v>
                      </c:pt>
                      <c:pt idx="20071">
                        <c:v>5.5060416666659338</c:v>
                      </c:pt>
                      <c:pt idx="20072">
                        <c:v>5.5062847222200988</c:v>
                      </c:pt>
                      <c:pt idx="20073">
                        <c:v>5.5065277777742638</c:v>
                      </c:pt>
                      <c:pt idx="20074">
                        <c:v>5.5067708333284289</c:v>
                      </c:pt>
                      <c:pt idx="20075">
                        <c:v>5.5070138888898699</c:v>
                      </c:pt>
                      <c:pt idx="20076">
                        <c:v>5.5072685185135386</c:v>
                      </c:pt>
                      <c:pt idx="20077">
                        <c:v>5.5075115740749796</c:v>
                      </c:pt>
                      <c:pt idx="20078">
                        <c:v>5.5077546296291446</c:v>
                      </c:pt>
                      <c:pt idx="20079">
                        <c:v>5.5079976851833097</c:v>
                      </c:pt>
                      <c:pt idx="20080">
                        <c:v>5.5082407407374747</c:v>
                      </c:pt>
                      <c:pt idx="20081">
                        <c:v>5.5084837962916398</c:v>
                      </c:pt>
                      <c:pt idx="20082">
                        <c:v>5.5087268518530808</c:v>
                      </c:pt>
                      <c:pt idx="20083">
                        <c:v>5.5089699074072458</c:v>
                      </c:pt>
                      <c:pt idx="20084">
                        <c:v>5.5092129629614108</c:v>
                      </c:pt>
                      <c:pt idx="20085">
                        <c:v>5.5094560185155759</c:v>
                      </c:pt>
                      <c:pt idx="20086">
                        <c:v>5.5096990740697409</c:v>
                      </c:pt>
                      <c:pt idx="20087">
                        <c:v>5.5099421296311819</c:v>
                      </c:pt>
                      <c:pt idx="20088">
                        <c:v>5.5101851851853469</c:v>
                      </c:pt>
                      <c:pt idx="20089">
                        <c:v>5.510428240739512</c:v>
                      </c:pt>
                      <c:pt idx="20090">
                        <c:v>5.510671296293677</c:v>
                      </c:pt>
                      <c:pt idx="20091">
                        <c:v>5.5109143518478421</c:v>
                      </c:pt>
                      <c:pt idx="20092">
                        <c:v>5.5111574074092831</c:v>
                      </c:pt>
                      <c:pt idx="20093">
                        <c:v>5.5114004629634481</c:v>
                      </c:pt>
                      <c:pt idx="20094">
                        <c:v>5.5116435185176131</c:v>
                      </c:pt>
                      <c:pt idx="20095">
                        <c:v>5.5118865740717782</c:v>
                      </c:pt>
                      <c:pt idx="20096">
                        <c:v>5.5121296296259432</c:v>
                      </c:pt>
                      <c:pt idx="20097">
                        <c:v>5.5123726851801083</c:v>
                      </c:pt>
                      <c:pt idx="20098">
                        <c:v>5.5126157407415493</c:v>
                      </c:pt>
                      <c:pt idx="20099">
                        <c:v>5.5128587962957143</c:v>
                      </c:pt>
                      <c:pt idx="20100">
                        <c:v>5.5131018518498793</c:v>
                      </c:pt>
                      <c:pt idx="20101">
                        <c:v>5.5133449074040444</c:v>
                      </c:pt>
                      <c:pt idx="20102">
                        <c:v>5.5135879629582094</c:v>
                      </c:pt>
                      <c:pt idx="20103">
                        <c:v>5.5138310185196504</c:v>
                      </c:pt>
                      <c:pt idx="20104">
                        <c:v>5.5140740740738154</c:v>
                      </c:pt>
                      <c:pt idx="20105">
                        <c:v>5.5143171296279805</c:v>
                      </c:pt>
                      <c:pt idx="20106">
                        <c:v>5.5145601851821455</c:v>
                      </c:pt>
                      <c:pt idx="20107">
                        <c:v>5.5148032407363106</c:v>
                      </c:pt>
                      <c:pt idx="20108">
                        <c:v>5.5150462962977516</c:v>
                      </c:pt>
                      <c:pt idx="20109">
                        <c:v>5.5152893518519166</c:v>
                      </c:pt>
                      <c:pt idx="20110">
                        <c:v>5.5155324074060816</c:v>
                      </c:pt>
                      <c:pt idx="20111">
                        <c:v>5.5157754629602467</c:v>
                      </c:pt>
                      <c:pt idx="20112">
                        <c:v>5.5160185185144117</c:v>
                      </c:pt>
                      <c:pt idx="20113">
                        <c:v>5.5162615740758527</c:v>
                      </c:pt>
                      <c:pt idx="20114">
                        <c:v>5.5165046296300178</c:v>
                      </c:pt>
                      <c:pt idx="20115">
                        <c:v>5.5167476851841828</c:v>
                      </c:pt>
                      <c:pt idx="20116">
                        <c:v>5.5169907407383478</c:v>
                      </c:pt>
                      <c:pt idx="20117">
                        <c:v>5.5172337962925129</c:v>
                      </c:pt>
                      <c:pt idx="20118">
                        <c:v>5.5174768518539539</c:v>
                      </c:pt>
                      <c:pt idx="20119">
                        <c:v>5.5177199074081189</c:v>
                      </c:pt>
                      <c:pt idx="20120">
                        <c:v>5.5179629629622839</c:v>
                      </c:pt>
                      <c:pt idx="20121">
                        <c:v>5.518206018516449</c:v>
                      </c:pt>
                      <c:pt idx="20122">
                        <c:v>5.518449074070614</c:v>
                      </c:pt>
                      <c:pt idx="20123">
                        <c:v>5.5186921296247791</c:v>
                      </c:pt>
                      <c:pt idx="20124">
                        <c:v>5.5189467592557238</c:v>
                      </c:pt>
                      <c:pt idx="20125">
                        <c:v>5.5191898148098888</c:v>
                      </c:pt>
                      <c:pt idx="20126">
                        <c:v>5.5194328703713298</c:v>
                      </c:pt>
                      <c:pt idx="20127">
                        <c:v>5.5196759259254948</c:v>
                      </c:pt>
                      <c:pt idx="20128">
                        <c:v>5.5199189814796599</c:v>
                      </c:pt>
                      <c:pt idx="20129">
                        <c:v>5.5201620370338249</c:v>
                      </c:pt>
                      <c:pt idx="20130">
                        <c:v>5.5204050925879899</c:v>
                      </c:pt>
                      <c:pt idx="20131">
                        <c:v>5.5206481481494309</c:v>
                      </c:pt>
                      <c:pt idx="20132">
                        <c:v>5.520891203703596</c:v>
                      </c:pt>
                      <c:pt idx="20133">
                        <c:v>5.521134259257761</c:v>
                      </c:pt>
                      <c:pt idx="20134">
                        <c:v>5.5213773148119261</c:v>
                      </c:pt>
                      <c:pt idx="20135">
                        <c:v>5.5216203703660911</c:v>
                      </c:pt>
                      <c:pt idx="20136">
                        <c:v>5.5218634259275321</c:v>
                      </c:pt>
                      <c:pt idx="20137">
                        <c:v>5.5221064814816971</c:v>
                      </c:pt>
                      <c:pt idx="20138">
                        <c:v>5.5223495370358622</c:v>
                      </c:pt>
                      <c:pt idx="20139">
                        <c:v>5.5225925925900272</c:v>
                      </c:pt>
                      <c:pt idx="20140">
                        <c:v>5.5228356481441923</c:v>
                      </c:pt>
                      <c:pt idx="20141">
                        <c:v>5.5230787037056333</c:v>
                      </c:pt>
                      <c:pt idx="20142">
                        <c:v>5.5233217592597983</c:v>
                      </c:pt>
                      <c:pt idx="20143">
                        <c:v>5.5235648148139633</c:v>
                      </c:pt>
                      <c:pt idx="20144">
                        <c:v>5.5238078703681284</c:v>
                      </c:pt>
                      <c:pt idx="20145">
                        <c:v>5.5240509259222934</c:v>
                      </c:pt>
                      <c:pt idx="20146">
                        <c:v>5.5242939814764584</c:v>
                      </c:pt>
                      <c:pt idx="20147">
                        <c:v>5.5245370370378994</c:v>
                      </c:pt>
                      <c:pt idx="20148">
                        <c:v>5.5247800925920645</c:v>
                      </c:pt>
                      <c:pt idx="20149">
                        <c:v>5.5250231481462295</c:v>
                      </c:pt>
                      <c:pt idx="20150">
                        <c:v>5.5252662037003946</c:v>
                      </c:pt>
                      <c:pt idx="20151">
                        <c:v>5.5255092592545596</c:v>
                      </c:pt>
                      <c:pt idx="20152">
                        <c:v>5.5257523148160006</c:v>
                      </c:pt>
                      <c:pt idx="20153">
                        <c:v>5.5259953703701656</c:v>
                      </c:pt>
                      <c:pt idx="20154">
                        <c:v>5.5262384259243307</c:v>
                      </c:pt>
                      <c:pt idx="20155">
                        <c:v>5.5264814814784957</c:v>
                      </c:pt>
                      <c:pt idx="20156">
                        <c:v>5.5267245370326608</c:v>
                      </c:pt>
                      <c:pt idx="20157">
                        <c:v>5.5269675925941018</c:v>
                      </c:pt>
                      <c:pt idx="20158">
                        <c:v>5.5272106481482668</c:v>
                      </c:pt>
                      <c:pt idx="20159">
                        <c:v>5.5274537037024318</c:v>
                      </c:pt>
                      <c:pt idx="20160">
                        <c:v>5.5276967592565969</c:v>
                      </c:pt>
                      <c:pt idx="20161">
                        <c:v>5.5279398148107619</c:v>
                      </c:pt>
                      <c:pt idx="20162">
                        <c:v>5.5281828703722029</c:v>
                      </c:pt>
                      <c:pt idx="20163">
                        <c:v>5.5284259259263679</c:v>
                      </c:pt>
                      <c:pt idx="20164">
                        <c:v>5.528668981480533</c:v>
                      </c:pt>
                      <c:pt idx="20165">
                        <c:v>5.528912037034698</c:v>
                      </c:pt>
                      <c:pt idx="20166">
                        <c:v>5.5291550925888631</c:v>
                      </c:pt>
                      <c:pt idx="20167">
                        <c:v>5.5293981481430281</c:v>
                      </c:pt>
                      <c:pt idx="20168">
                        <c:v>5.5296412037044691</c:v>
                      </c:pt>
                      <c:pt idx="20169">
                        <c:v>5.5298842592586341</c:v>
                      </c:pt>
                      <c:pt idx="20170">
                        <c:v>5.5301273148127992</c:v>
                      </c:pt>
                      <c:pt idx="20171">
                        <c:v>5.5303703703669642</c:v>
                      </c:pt>
                      <c:pt idx="20172">
                        <c:v>5.5306249999979089</c:v>
                      </c:pt>
                      <c:pt idx="20173">
                        <c:v>5.5308680555520739</c:v>
                      </c:pt>
                      <c:pt idx="20174">
                        <c:v>5.531111111106239</c:v>
                      </c:pt>
                      <c:pt idx="20175">
                        <c:v>5.53135416666768</c:v>
                      </c:pt>
                      <c:pt idx="20176">
                        <c:v>5.531597222221845</c:v>
                      </c:pt>
                      <c:pt idx="20177">
                        <c:v>5.5318402777760101</c:v>
                      </c:pt>
                      <c:pt idx="20178">
                        <c:v>5.5320833333301751</c:v>
                      </c:pt>
                      <c:pt idx="20179">
                        <c:v>5.5323263888843401</c:v>
                      </c:pt>
                      <c:pt idx="20180">
                        <c:v>5.5325694444457811</c:v>
                      </c:pt>
                      <c:pt idx="20181">
                        <c:v>5.5328124999999462</c:v>
                      </c:pt>
                      <c:pt idx="20182">
                        <c:v>5.5330555555541112</c:v>
                      </c:pt>
                      <c:pt idx="20183">
                        <c:v>5.5332986111082763</c:v>
                      </c:pt>
                      <c:pt idx="20184">
                        <c:v>5.5335416666624413</c:v>
                      </c:pt>
                      <c:pt idx="20185">
                        <c:v>5.5337847222238823</c:v>
                      </c:pt>
                      <c:pt idx="20186">
                        <c:v>5.5340277777780473</c:v>
                      </c:pt>
                      <c:pt idx="20187">
                        <c:v>5.5342708333322124</c:v>
                      </c:pt>
                      <c:pt idx="20188">
                        <c:v>5.5345138888863774</c:v>
                      </c:pt>
                      <c:pt idx="20189">
                        <c:v>5.5347569444405424</c:v>
                      </c:pt>
                      <c:pt idx="20190">
                        <c:v>5.5350000000019834</c:v>
                      </c:pt>
                      <c:pt idx="20191">
                        <c:v>5.5352430555561485</c:v>
                      </c:pt>
                      <c:pt idx="20192">
                        <c:v>5.5354861111103135</c:v>
                      </c:pt>
                      <c:pt idx="20193">
                        <c:v>5.5357291666644786</c:v>
                      </c:pt>
                      <c:pt idx="20194">
                        <c:v>5.5359722222186436</c:v>
                      </c:pt>
                      <c:pt idx="20195">
                        <c:v>5.5362152777728086</c:v>
                      </c:pt>
                      <c:pt idx="20196">
                        <c:v>5.5364583333342496</c:v>
                      </c:pt>
                      <c:pt idx="20197">
                        <c:v>5.5367013888884147</c:v>
                      </c:pt>
                      <c:pt idx="20198">
                        <c:v>5.5369444444425797</c:v>
                      </c:pt>
                      <c:pt idx="20199">
                        <c:v>5.5371874999967448</c:v>
                      </c:pt>
                      <c:pt idx="20200">
                        <c:v>5.5374305555509098</c:v>
                      </c:pt>
                      <c:pt idx="20201">
                        <c:v>5.5376736111123508</c:v>
                      </c:pt>
                      <c:pt idx="20202">
                        <c:v>5.5379166666665158</c:v>
                      </c:pt>
                      <c:pt idx="20203">
                        <c:v>5.5381597222206809</c:v>
                      </c:pt>
                      <c:pt idx="20204">
                        <c:v>5.5384027777748459</c:v>
                      </c:pt>
                      <c:pt idx="20205">
                        <c:v>5.5386458333290109</c:v>
                      </c:pt>
                      <c:pt idx="20206">
                        <c:v>5.5388888888904519</c:v>
                      </c:pt>
                      <c:pt idx="20207">
                        <c:v>5.539131944444617</c:v>
                      </c:pt>
                      <c:pt idx="20208">
                        <c:v>5.539374999998782</c:v>
                      </c:pt>
                      <c:pt idx="20209">
                        <c:v>5.5396180555529471</c:v>
                      </c:pt>
                      <c:pt idx="20210">
                        <c:v>5.5398611111071121</c:v>
                      </c:pt>
                      <c:pt idx="20211">
                        <c:v>5.5401041666685531</c:v>
                      </c:pt>
                      <c:pt idx="20212">
                        <c:v>5.5403472222227181</c:v>
                      </c:pt>
                      <c:pt idx="20213">
                        <c:v>5.5405902777768832</c:v>
                      </c:pt>
                      <c:pt idx="20214">
                        <c:v>5.5408333333310482</c:v>
                      </c:pt>
                      <c:pt idx="20215">
                        <c:v>5.5410763888852133</c:v>
                      </c:pt>
                      <c:pt idx="20216">
                        <c:v>5.5413194444393783</c:v>
                      </c:pt>
                      <c:pt idx="20217">
                        <c:v>5.5415625000008193</c:v>
                      </c:pt>
                      <c:pt idx="20218">
                        <c:v>5.5418055555549843</c:v>
                      </c:pt>
                      <c:pt idx="20219">
                        <c:v>5.5420486111091494</c:v>
                      </c:pt>
                      <c:pt idx="20220">
                        <c:v>5.5423032407400941</c:v>
                      </c:pt>
                      <c:pt idx="20221">
                        <c:v>5.5425462962942591</c:v>
                      </c:pt>
                      <c:pt idx="20222">
                        <c:v>5.5427893518484241</c:v>
                      </c:pt>
                      <c:pt idx="20223">
                        <c:v>5.5430324074025892</c:v>
                      </c:pt>
                      <c:pt idx="20224">
                        <c:v>5.5432754629640302</c:v>
                      </c:pt>
                      <c:pt idx="20225">
                        <c:v>5.5435185185181952</c:v>
                      </c:pt>
                      <c:pt idx="20226">
                        <c:v>5.5437615740723603</c:v>
                      </c:pt>
                      <c:pt idx="20227">
                        <c:v>5.5440046296265253</c:v>
                      </c:pt>
                      <c:pt idx="20228">
                        <c:v>5.5442476851806903</c:v>
                      </c:pt>
                      <c:pt idx="20229">
                        <c:v>5.5444907407421313</c:v>
                      </c:pt>
                      <c:pt idx="20230">
                        <c:v>5.5447337962962964</c:v>
                      </c:pt>
                      <c:pt idx="20231">
                        <c:v>5.5449768518504614</c:v>
                      </c:pt>
                      <c:pt idx="20232">
                        <c:v>5.5452199074046264</c:v>
                      </c:pt>
                      <c:pt idx="20233">
                        <c:v>5.5454629629587915</c:v>
                      </c:pt>
                      <c:pt idx="20234">
                        <c:v>5.5457060185202325</c:v>
                      </c:pt>
                      <c:pt idx="20235">
                        <c:v>5.5459490740743975</c:v>
                      </c:pt>
                      <c:pt idx="20236">
                        <c:v>5.5461921296285626</c:v>
                      </c:pt>
                      <c:pt idx="20237">
                        <c:v>5.5464351851827276</c:v>
                      </c:pt>
                      <c:pt idx="20238">
                        <c:v>5.5466782407368926</c:v>
                      </c:pt>
                      <c:pt idx="20239">
                        <c:v>5.5469212962983336</c:v>
                      </c:pt>
                      <c:pt idx="20240">
                        <c:v>5.5471643518524987</c:v>
                      </c:pt>
                      <c:pt idx="20241">
                        <c:v>5.5474074074066637</c:v>
                      </c:pt>
                      <c:pt idx="20242">
                        <c:v>5.5476504629608288</c:v>
                      </c:pt>
                      <c:pt idx="20243">
                        <c:v>5.5478935185149938</c:v>
                      </c:pt>
                      <c:pt idx="20244">
                        <c:v>5.5481365740691588</c:v>
                      </c:pt>
                      <c:pt idx="20245">
                        <c:v>5.5483796296305998</c:v>
                      </c:pt>
                      <c:pt idx="20246">
                        <c:v>5.5486226851847649</c:v>
                      </c:pt>
                      <c:pt idx="20247">
                        <c:v>5.5488657407389299</c:v>
                      </c:pt>
                      <c:pt idx="20248">
                        <c:v>5.5491087962930949</c:v>
                      </c:pt>
                      <c:pt idx="20249">
                        <c:v>5.54935185184726</c:v>
                      </c:pt>
                      <c:pt idx="20250">
                        <c:v>5.549594907408701</c:v>
                      </c:pt>
                      <c:pt idx="20251">
                        <c:v>5.549837962962866</c:v>
                      </c:pt>
                      <c:pt idx="20252">
                        <c:v>5.5500810185170311</c:v>
                      </c:pt>
                      <c:pt idx="20253">
                        <c:v>5.5503240740711961</c:v>
                      </c:pt>
                      <c:pt idx="20254">
                        <c:v>5.5505671296253611</c:v>
                      </c:pt>
                      <c:pt idx="20255">
                        <c:v>5.5508101851868021</c:v>
                      </c:pt>
                      <c:pt idx="20256">
                        <c:v>5.5510532407409672</c:v>
                      </c:pt>
                      <c:pt idx="20257">
                        <c:v>5.5512962962951322</c:v>
                      </c:pt>
                      <c:pt idx="20258">
                        <c:v>5.5515393518492973</c:v>
                      </c:pt>
                      <c:pt idx="20259">
                        <c:v>5.5517824074034623</c:v>
                      </c:pt>
                      <c:pt idx="20260">
                        <c:v>5.5520254629649033</c:v>
                      </c:pt>
                      <c:pt idx="20261">
                        <c:v>5.5522685185190683</c:v>
                      </c:pt>
                      <c:pt idx="20262">
                        <c:v>5.5525115740732334</c:v>
                      </c:pt>
                      <c:pt idx="20263">
                        <c:v>5.5527546296273984</c:v>
                      </c:pt>
                      <c:pt idx="20264">
                        <c:v>5.5529976851815634</c:v>
                      </c:pt>
                      <c:pt idx="20265">
                        <c:v>5.5532407407357285</c:v>
                      </c:pt>
                      <c:pt idx="20266">
                        <c:v>5.5534837962971695</c:v>
                      </c:pt>
                      <c:pt idx="20267">
                        <c:v>5.5537268518513345</c:v>
                      </c:pt>
                      <c:pt idx="20268">
                        <c:v>5.5539814814822792</c:v>
                      </c:pt>
                      <c:pt idx="20269">
                        <c:v>5.5542245370364443</c:v>
                      </c:pt>
                      <c:pt idx="20270">
                        <c:v>5.5544675925906093</c:v>
                      </c:pt>
                      <c:pt idx="20271">
                        <c:v>5.5547106481447743</c:v>
                      </c:pt>
                      <c:pt idx="20272">
                        <c:v>5.5549537036989394</c:v>
                      </c:pt>
                      <c:pt idx="20273">
                        <c:v>5.5551967592603804</c:v>
                      </c:pt>
                      <c:pt idx="20274">
                        <c:v>5.5554398148145454</c:v>
                      </c:pt>
                      <c:pt idx="20275">
                        <c:v>5.5556828703687104</c:v>
                      </c:pt>
                      <c:pt idx="20276">
                        <c:v>5.5559259259228755</c:v>
                      </c:pt>
                      <c:pt idx="20277">
                        <c:v>5.5561689814770405</c:v>
                      </c:pt>
                      <c:pt idx="20278">
                        <c:v>5.5564120370384815</c:v>
                      </c:pt>
                      <c:pt idx="20279">
                        <c:v>5.5566550925926466</c:v>
                      </c:pt>
                      <c:pt idx="20280">
                        <c:v>5.5568981481468116</c:v>
                      </c:pt>
                      <c:pt idx="20281">
                        <c:v>5.5571412037009766</c:v>
                      </c:pt>
                      <c:pt idx="20282">
                        <c:v>5.5573842592551417</c:v>
                      </c:pt>
                      <c:pt idx="20283">
                        <c:v>5.5576273148165827</c:v>
                      </c:pt>
                      <c:pt idx="20284">
                        <c:v>5.5578703703707477</c:v>
                      </c:pt>
                      <c:pt idx="20285">
                        <c:v>5.5581134259249128</c:v>
                      </c:pt>
                      <c:pt idx="20286">
                        <c:v>5.5583564814790778</c:v>
                      </c:pt>
                      <c:pt idx="20287">
                        <c:v>5.5585995370332428</c:v>
                      </c:pt>
                      <c:pt idx="20288">
                        <c:v>5.5588425925946838</c:v>
                      </c:pt>
                      <c:pt idx="20289">
                        <c:v>5.5590856481488489</c:v>
                      </c:pt>
                      <c:pt idx="20290">
                        <c:v>5.5593287037030139</c:v>
                      </c:pt>
                      <c:pt idx="20291">
                        <c:v>5.5595717592571789</c:v>
                      </c:pt>
                      <c:pt idx="20292">
                        <c:v>5.559814814811344</c:v>
                      </c:pt>
                      <c:pt idx="20293">
                        <c:v>5.560057870365509</c:v>
                      </c:pt>
                      <c:pt idx="20294">
                        <c:v>5.56030092592695</c:v>
                      </c:pt>
                      <c:pt idx="20295">
                        <c:v>5.5605439814811151</c:v>
                      </c:pt>
                      <c:pt idx="20296">
                        <c:v>5.5607870370352801</c:v>
                      </c:pt>
                      <c:pt idx="20297">
                        <c:v>5.5610300925894451</c:v>
                      </c:pt>
                      <c:pt idx="20298">
                        <c:v>5.5612731481436102</c:v>
                      </c:pt>
                      <c:pt idx="20299">
                        <c:v>5.5615162037050512</c:v>
                      </c:pt>
                      <c:pt idx="20300">
                        <c:v>5.5617592592592162</c:v>
                      </c:pt>
                      <c:pt idx="20301">
                        <c:v>5.5620023148133813</c:v>
                      </c:pt>
                      <c:pt idx="20302">
                        <c:v>5.5622453703675463</c:v>
                      </c:pt>
                      <c:pt idx="20303">
                        <c:v>5.5624884259217113</c:v>
                      </c:pt>
                      <c:pt idx="20304">
                        <c:v>5.5627314814831523</c:v>
                      </c:pt>
                      <c:pt idx="20305">
                        <c:v>5.5629745370373174</c:v>
                      </c:pt>
                      <c:pt idx="20306">
                        <c:v>5.5632175925914824</c:v>
                      </c:pt>
                      <c:pt idx="20307">
                        <c:v>5.5634606481456474</c:v>
                      </c:pt>
                      <c:pt idx="20308">
                        <c:v>5.5637037036998125</c:v>
                      </c:pt>
                      <c:pt idx="20309">
                        <c:v>5.5639467592612535</c:v>
                      </c:pt>
                      <c:pt idx="20310">
                        <c:v>5.5641898148154185</c:v>
                      </c:pt>
                      <c:pt idx="20311">
                        <c:v>5.5644328703695836</c:v>
                      </c:pt>
                      <c:pt idx="20312">
                        <c:v>5.5646759259237486</c:v>
                      </c:pt>
                      <c:pt idx="20313">
                        <c:v>5.5649189814779136</c:v>
                      </c:pt>
                      <c:pt idx="20314">
                        <c:v>5.5651620370320787</c:v>
                      </c:pt>
                      <c:pt idx="20315">
                        <c:v>5.5654050925935197</c:v>
                      </c:pt>
                      <c:pt idx="20316">
                        <c:v>5.5656481481476847</c:v>
                      </c:pt>
                      <c:pt idx="20317">
                        <c:v>5.5659027777786294</c:v>
                      </c:pt>
                      <c:pt idx="20318">
                        <c:v>5.5661458333327944</c:v>
                      </c:pt>
                      <c:pt idx="20319">
                        <c:v>5.5663888888869595</c:v>
                      </c:pt>
                      <c:pt idx="20320">
                        <c:v>5.5666319444411245</c:v>
                      </c:pt>
                      <c:pt idx="20321">
                        <c:v>5.5668749999952896</c:v>
                      </c:pt>
                      <c:pt idx="20322">
                        <c:v>5.5671180555567306</c:v>
                      </c:pt>
                      <c:pt idx="20323">
                        <c:v>5.5673611111108956</c:v>
                      </c:pt>
                      <c:pt idx="20324">
                        <c:v>5.5676041666650606</c:v>
                      </c:pt>
                      <c:pt idx="20325">
                        <c:v>5.5678472222192257</c:v>
                      </c:pt>
                      <c:pt idx="20326">
                        <c:v>5.5680902777733907</c:v>
                      </c:pt>
                      <c:pt idx="20327">
                        <c:v>5.5683333333348317</c:v>
                      </c:pt>
                      <c:pt idx="20328">
                        <c:v>5.5685763888889968</c:v>
                      </c:pt>
                      <c:pt idx="20329">
                        <c:v>5.5688194444431618</c:v>
                      </c:pt>
                      <c:pt idx="20330">
                        <c:v>5.5690624999973268</c:v>
                      </c:pt>
                      <c:pt idx="20331">
                        <c:v>5.5693055555514919</c:v>
                      </c:pt>
                      <c:pt idx="20332">
                        <c:v>5.5695486111129329</c:v>
                      </c:pt>
                      <c:pt idx="20333">
                        <c:v>5.5697916666670979</c:v>
                      </c:pt>
                      <c:pt idx="20334">
                        <c:v>5.5700347222212629</c:v>
                      </c:pt>
                      <c:pt idx="20335">
                        <c:v>5.570277777775428</c:v>
                      </c:pt>
                      <c:pt idx="20336">
                        <c:v>5.570520833329593</c:v>
                      </c:pt>
                      <c:pt idx="20337">
                        <c:v>5.5707638888837581</c:v>
                      </c:pt>
                      <c:pt idx="20338">
                        <c:v>5.5710069444451991</c:v>
                      </c:pt>
                      <c:pt idx="20339">
                        <c:v>5.5712499999993641</c:v>
                      </c:pt>
                      <c:pt idx="20340">
                        <c:v>5.5714930555535291</c:v>
                      </c:pt>
                      <c:pt idx="20341">
                        <c:v>5.5717361111076942</c:v>
                      </c:pt>
                      <c:pt idx="20342">
                        <c:v>5.5719791666618592</c:v>
                      </c:pt>
                      <c:pt idx="20343">
                        <c:v>5.5722222222233002</c:v>
                      </c:pt>
                      <c:pt idx="20344">
                        <c:v>5.5724652777774653</c:v>
                      </c:pt>
                      <c:pt idx="20345">
                        <c:v>5.5727083333316303</c:v>
                      </c:pt>
                      <c:pt idx="20346">
                        <c:v>5.5729513888857953</c:v>
                      </c:pt>
                      <c:pt idx="20347">
                        <c:v>5.5731944444399604</c:v>
                      </c:pt>
                      <c:pt idx="20348">
                        <c:v>5.5734375000014014</c:v>
                      </c:pt>
                      <c:pt idx="20349">
                        <c:v>5.5736805555555664</c:v>
                      </c:pt>
                      <c:pt idx="20350">
                        <c:v>5.5739236111097314</c:v>
                      </c:pt>
                      <c:pt idx="20351">
                        <c:v>5.5741666666638965</c:v>
                      </c:pt>
                      <c:pt idx="20352">
                        <c:v>5.5744097222180615</c:v>
                      </c:pt>
                      <c:pt idx="20353">
                        <c:v>5.5746527777795025</c:v>
                      </c:pt>
                      <c:pt idx="20354">
                        <c:v>5.5748958333336676</c:v>
                      </c:pt>
                      <c:pt idx="20355">
                        <c:v>5.5751388888878326</c:v>
                      </c:pt>
                      <c:pt idx="20356">
                        <c:v>5.5753819444419976</c:v>
                      </c:pt>
                      <c:pt idx="20357">
                        <c:v>5.5756249999961627</c:v>
                      </c:pt>
                      <c:pt idx="20358">
                        <c:v>5.5758680555576037</c:v>
                      </c:pt>
                      <c:pt idx="20359">
                        <c:v>5.5761111111117687</c:v>
                      </c:pt>
                      <c:pt idx="20360">
                        <c:v>5.5763541666659338</c:v>
                      </c:pt>
                      <c:pt idx="20361">
                        <c:v>5.5765972222200988</c:v>
                      </c:pt>
                      <c:pt idx="20362">
                        <c:v>5.5768402777742638</c:v>
                      </c:pt>
                      <c:pt idx="20363">
                        <c:v>5.5770833333284289</c:v>
                      </c:pt>
                      <c:pt idx="20364">
                        <c:v>5.5773263888898699</c:v>
                      </c:pt>
                      <c:pt idx="20365">
                        <c:v>5.5775810185135386</c:v>
                      </c:pt>
                      <c:pt idx="20366">
                        <c:v>5.5778240740749796</c:v>
                      </c:pt>
                      <c:pt idx="20367">
                        <c:v>5.5780671296291446</c:v>
                      </c:pt>
                      <c:pt idx="20368">
                        <c:v>5.5783101851833097</c:v>
                      </c:pt>
                      <c:pt idx="20369">
                        <c:v>5.5785532407374747</c:v>
                      </c:pt>
                      <c:pt idx="20370">
                        <c:v>5.5787962962916398</c:v>
                      </c:pt>
                      <c:pt idx="20371">
                        <c:v>5.5790393518530808</c:v>
                      </c:pt>
                      <c:pt idx="20372">
                        <c:v>5.5792824074072458</c:v>
                      </c:pt>
                      <c:pt idx="20373">
                        <c:v>5.5795254629614108</c:v>
                      </c:pt>
                      <c:pt idx="20374">
                        <c:v>5.5797685185155759</c:v>
                      </c:pt>
                      <c:pt idx="20375">
                        <c:v>5.5800115740697409</c:v>
                      </c:pt>
                      <c:pt idx="20376">
                        <c:v>5.5802546296311819</c:v>
                      </c:pt>
                      <c:pt idx="20377">
                        <c:v>5.5804976851853469</c:v>
                      </c:pt>
                      <c:pt idx="20378">
                        <c:v>5.580740740739512</c:v>
                      </c:pt>
                      <c:pt idx="20379">
                        <c:v>5.580983796293677</c:v>
                      </c:pt>
                      <c:pt idx="20380">
                        <c:v>5.5812268518478421</c:v>
                      </c:pt>
                      <c:pt idx="20381">
                        <c:v>5.5814699074092831</c:v>
                      </c:pt>
                      <c:pt idx="20382">
                        <c:v>5.5817129629634481</c:v>
                      </c:pt>
                      <c:pt idx="20383">
                        <c:v>5.5819560185176131</c:v>
                      </c:pt>
                      <c:pt idx="20384">
                        <c:v>5.5821990740717782</c:v>
                      </c:pt>
                      <c:pt idx="20385">
                        <c:v>5.5824421296259432</c:v>
                      </c:pt>
                      <c:pt idx="20386">
                        <c:v>5.5826851851801083</c:v>
                      </c:pt>
                      <c:pt idx="20387">
                        <c:v>5.5829282407415493</c:v>
                      </c:pt>
                      <c:pt idx="20388">
                        <c:v>5.5831712962957143</c:v>
                      </c:pt>
                      <c:pt idx="20389">
                        <c:v>5.5834143518498793</c:v>
                      </c:pt>
                      <c:pt idx="20390">
                        <c:v>5.5836574074040444</c:v>
                      </c:pt>
                      <c:pt idx="20391">
                        <c:v>5.5839004629582094</c:v>
                      </c:pt>
                      <c:pt idx="20392">
                        <c:v>5.5841435185196504</c:v>
                      </c:pt>
                      <c:pt idx="20393">
                        <c:v>5.5843865740738154</c:v>
                      </c:pt>
                      <c:pt idx="20394">
                        <c:v>5.5846296296279805</c:v>
                      </c:pt>
                      <c:pt idx="20395">
                        <c:v>5.5848726851821455</c:v>
                      </c:pt>
                      <c:pt idx="20396">
                        <c:v>5.5851157407363106</c:v>
                      </c:pt>
                      <c:pt idx="20397">
                        <c:v>5.5853587962977516</c:v>
                      </c:pt>
                      <c:pt idx="20398">
                        <c:v>5.5856018518519166</c:v>
                      </c:pt>
                      <c:pt idx="20399">
                        <c:v>5.5858449074060816</c:v>
                      </c:pt>
                      <c:pt idx="20400">
                        <c:v>5.5860879629602467</c:v>
                      </c:pt>
                      <c:pt idx="20401">
                        <c:v>5.5863310185144117</c:v>
                      </c:pt>
                      <c:pt idx="20402">
                        <c:v>5.5865740740758527</c:v>
                      </c:pt>
                      <c:pt idx="20403">
                        <c:v>5.5868171296300178</c:v>
                      </c:pt>
                      <c:pt idx="20404">
                        <c:v>5.5870601851841828</c:v>
                      </c:pt>
                      <c:pt idx="20405">
                        <c:v>5.5873032407383478</c:v>
                      </c:pt>
                      <c:pt idx="20406">
                        <c:v>5.5875462962925129</c:v>
                      </c:pt>
                      <c:pt idx="20407">
                        <c:v>5.5877893518539539</c:v>
                      </c:pt>
                      <c:pt idx="20408">
                        <c:v>5.5880324074081189</c:v>
                      </c:pt>
                      <c:pt idx="20409">
                        <c:v>5.5882754629622839</c:v>
                      </c:pt>
                      <c:pt idx="20410">
                        <c:v>5.588518518516449</c:v>
                      </c:pt>
                      <c:pt idx="20411">
                        <c:v>5.588761574070614</c:v>
                      </c:pt>
                      <c:pt idx="20412">
                        <c:v>5.5890046296247791</c:v>
                      </c:pt>
                      <c:pt idx="20413">
                        <c:v>5.5892592592557238</c:v>
                      </c:pt>
                      <c:pt idx="20414">
                        <c:v>5.5895023148098888</c:v>
                      </c:pt>
                      <c:pt idx="20415">
                        <c:v>5.5897453703713298</c:v>
                      </c:pt>
                      <c:pt idx="20416">
                        <c:v>5.5899884259254948</c:v>
                      </c:pt>
                      <c:pt idx="20417">
                        <c:v>5.5902314814796599</c:v>
                      </c:pt>
                      <c:pt idx="20418">
                        <c:v>5.5904745370338249</c:v>
                      </c:pt>
                      <c:pt idx="20419">
                        <c:v>5.5907175925879899</c:v>
                      </c:pt>
                      <c:pt idx="20420">
                        <c:v>5.5909606481494309</c:v>
                      </c:pt>
                      <c:pt idx="20421">
                        <c:v>5.591203703703596</c:v>
                      </c:pt>
                      <c:pt idx="20422">
                        <c:v>5.591446759257761</c:v>
                      </c:pt>
                      <c:pt idx="20423">
                        <c:v>5.5916898148119261</c:v>
                      </c:pt>
                      <c:pt idx="20424">
                        <c:v>5.5919328703660911</c:v>
                      </c:pt>
                      <c:pt idx="20425">
                        <c:v>5.5921759259275321</c:v>
                      </c:pt>
                      <c:pt idx="20426">
                        <c:v>5.5924189814816971</c:v>
                      </c:pt>
                      <c:pt idx="20427">
                        <c:v>5.5926620370358622</c:v>
                      </c:pt>
                      <c:pt idx="20428">
                        <c:v>5.5929050925900272</c:v>
                      </c:pt>
                      <c:pt idx="20429">
                        <c:v>5.5931481481441923</c:v>
                      </c:pt>
                      <c:pt idx="20430">
                        <c:v>5.5933912037056333</c:v>
                      </c:pt>
                      <c:pt idx="20431">
                        <c:v>5.5936342592597983</c:v>
                      </c:pt>
                      <c:pt idx="20432">
                        <c:v>5.5938773148139633</c:v>
                      </c:pt>
                      <c:pt idx="20433">
                        <c:v>5.5941203703681284</c:v>
                      </c:pt>
                      <c:pt idx="20434">
                        <c:v>5.5943634259222934</c:v>
                      </c:pt>
                      <c:pt idx="20435">
                        <c:v>5.5946064814764584</c:v>
                      </c:pt>
                      <c:pt idx="20436">
                        <c:v>5.5948495370378994</c:v>
                      </c:pt>
                      <c:pt idx="20437">
                        <c:v>5.5950925925920645</c:v>
                      </c:pt>
                      <c:pt idx="20438">
                        <c:v>5.5953356481462295</c:v>
                      </c:pt>
                      <c:pt idx="20439">
                        <c:v>5.5955787037003946</c:v>
                      </c:pt>
                      <c:pt idx="20440">
                        <c:v>5.5958217592545596</c:v>
                      </c:pt>
                      <c:pt idx="20441">
                        <c:v>5.5960648148160006</c:v>
                      </c:pt>
                      <c:pt idx="20442">
                        <c:v>5.5963078703701656</c:v>
                      </c:pt>
                      <c:pt idx="20443">
                        <c:v>5.5965509259243307</c:v>
                      </c:pt>
                      <c:pt idx="20444">
                        <c:v>5.5967939814784957</c:v>
                      </c:pt>
                      <c:pt idx="20445">
                        <c:v>5.5970370370326608</c:v>
                      </c:pt>
                      <c:pt idx="20446">
                        <c:v>5.5972800925941018</c:v>
                      </c:pt>
                      <c:pt idx="20447">
                        <c:v>5.5975231481482668</c:v>
                      </c:pt>
                      <c:pt idx="20448">
                        <c:v>5.5977662037024318</c:v>
                      </c:pt>
                      <c:pt idx="20449">
                        <c:v>5.5980092592565969</c:v>
                      </c:pt>
                      <c:pt idx="20450">
                        <c:v>5.5982523148107619</c:v>
                      </c:pt>
                      <c:pt idx="20451">
                        <c:v>5.5984953703722029</c:v>
                      </c:pt>
                      <c:pt idx="20452">
                        <c:v>5.5987384259263679</c:v>
                      </c:pt>
                      <c:pt idx="20453">
                        <c:v>5.598981481480533</c:v>
                      </c:pt>
                      <c:pt idx="20454">
                        <c:v>5.599224537034698</c:v>
                      </c:pt>
                      <c:pt idx="20455">
                        <c:v>5.5994675925888631</c:v>
                      </c:pt>
                      <c:pt idx="20456">
                        <c:v>5.5997106481430281</c:v>
                      </c:pt>
                      <c:pt idx="20457">
                        <c:v>5.5999537037044691</c:v>
                      </c:pt>
                      <c:pt idx="20458">
                        <c:v>5.6001967592586341</c:v>
                      </c:pt>
                      <c:pt idx="20459">
                        <c:v>5.6004398148127992</c:v>
                      </c:pt>
                      <c:pt idx="20460">
                        <c:v>5.6006828703669642</c:v>
                      </c:pt>
                      <c:pt idx="20461">
                        <c:v>5.6009374999979089</c:v>
                      </c:pt>
                      <c:pt idx="20462">
                        <c:v>5.6011805555520739</c:v>
                      </c:pt>
                      <c:pt idx="20463">
                        <c:v>5.601423611106239</c:v>
                      </c:pt>
                      <c:pt idx="20464">
                        <c:v>5.60166666666768</c:v>
                      </c:pt>
                      <c:pt idx="20465">
                        <c:v>5.601909722221845</c:v>
                      </c:pt>
                      <c:pt idx="20466">
                        <c:v>5.6021527777760101</c:v>
                      </c:pt>
                      <c:pt idx="20467">
                        <c:v>5.6023958333301751</c:v>
                      </c:pt>
                      <c:pt idx="20468">
                        <c:v>5.6026388888843401</c:v>
                      </c:pt>
                      <c:pt idx="20469">
                        <c:v>5.6028819444457811</c:v>
                      </c:pt>
                      <c:pt idx="20470">
                        <c:v>5.6031249999999462</c:v>
                      </c:pt>
                      <c:pt idx="20471">
                        <c:v>5.6033680555541112</c:v>
                      </c:pt>
                      <c:pt idx="20472">
                        <c:v>5.6036111111082763</c:v>
                      </c:pt>
                      <c:pt idx="20473">
                        <c:v>5.6038541666624413</c:v>
                      </c:pt>
                      <c:pt idx="20474">
                        <c:v>5.6040972222238823</c:v>
                      </c:pt>
                      <c:pt idx="20475">
                        <c:v>5.6043402777780473</c:v>
                      </c:pt>
                      <c:pt idx="20476">
                        <c:v>5.6045833333322124</c:v>
                      </c:pt>
                      <c:pt idx="20477">
                        <c:v>5.6048263888863774</c:v>
                      </c:pt>
                      <c:pt idx="20478">
                        <c:v>5.6050694444405424</c:v>
                      </c:pt>
                      <c:pt idx="20479">
                        <c:v>5.6053125000019834</c:v>
                      </c:pt>
                      <c:pt idx="20480">
                        <c:v>5.6055555555561485</c:v>
                      </c:pt>
                      <c:pt idx="20481">
                        <c:v>5.6057986111103135</c:v>
                      </c:pt>
                      <c:pt idx="20482">
                        <c:v>5.6060416666644786</c:v>
                      </c:pt>
                      <c:pt idx="20483">
                        <c:v>5.6062847222186436</c:v>
                      </c:pt>
                      <c:pt idx="20484">
                        <c:v>5.6065277777728086</c:v>
                      </c:pt>
                      <c:pt idx="20485">
                        <c:v>5.6067708333342496</c:v>
                      </c:pt>
                      <c:pt idx="20486">
                        <c:v>5.6070138888884147</c:v>
                      </c:pt>
                      <c:pt idx="20487">
                        <c:v>5.6072569444425797</c:v>
                      </c:pt>
                      <c:pt idx="20488">
                        <c:v>5.6074999999967448</c:v>
                      </c:pt>
                      <c:pt idx="20489">
                        <c:v>5.6077430555509098</c:v>
                      </c:pt>
                      <c:pt idx="20490">
                        <c:v>5.6079861111123508</c:v>
                      </c:pt>
                      <c:pt idx="20491">
                        <c:v>5.6082291666665158</c:v>
                      </c:pt>
                      <c:pt idx="20492">
                        <c:v>5.6084722222206809</c:v>
                      </c:pt>
                      <c:pt idx="20493">
                        <c:v>5.6087152777748459</c:v>
                      </c:pt>
                      <c:pt idx="20494">
                        <c:v>5.6089583333290109</c:v>
                      </c:pt>
                      <c:pt idx="20495">
                        <c:v>5.6092013888904519</c:v>
                      </c:pt>
                      <c:pt idx="20496">
                        <c:v>5.609444444444617</c:v>
                      </c:pt>
                      <c:pt idx="20497">
                        <c:v>5.609687499998782</c:v>
                      </c:pt>
                      <c:pt idx="20498">
                        <c:v>5.6099305555529471</c:v>
                      </c:pt>
                      <c:pt idx="20499">
                        <c:v>5.6101736111071121</c:v>
                      </c:pt>
                      <c:pt idx="20500">
                        <c:v>5.6104166666685531</c:v>
                      </c:pt>
                      <c:pt idx="20501">
                        <c:v>5.6106597222227181</c:v>
                      </c:pt>
                      <c:pt idx="20502">
                        <c:v>5.6109027777768832</c:v>
                      </c:pt>
                      <c:pt idx="20503">
                        <c:v>5.6111458333310482</c:v>
                      </c:pt>
                      <c:pt idx="20504">
                        <c:v>5.6113888888852133</c:v>
                      </c:pt>
                      <c:pt idx="20505">
                        <c:v>5.6116319444393783</c:v>
                      </c:pt>
                      <c:pt idx="20506">
                        <c:v>5.6118750000008193</c:v>
                      </c:pt>
                      <c:pt idx="20507">
                        <c:v>5.6121180555549843</c:v>
                      </c:pt>
                      <c:pt idx="20508">
                        <c:v>5.6123611111091494</c:v>
                      </c:pt>
                      <c:pt idx="20509">
                        <c:v>5.6126041666633144</c:v>
                      </c:pt>
                      <c:pt idx="20510">
                        <c:v>5.6128587962942591</c:v>
                      </c:pt>
                      <c:pt idx="20511">
                        <c:v>5.6131018518484241</c:v>
                      </c:pt>
                      <c:pt idx="20512">
                        <c:v>5.6133449074025892</c:v>
                      </c:pt>
                      <c:pt idx="20513">
                        <c:v>5.6135879629640302</c:v>
                      </c:pt>
                      <c:pt idx="20514">
                        <c:v>5.6138310185181952</c:v>
                      </c:pt>
                      <c:pt idx="20515">
                        <c:v>5.6140740740723603</c:v>
                      </c:pt>
                      <c:pt idx="20516">
                        <c:v>5.6143171296265253</c:v>
                      </c:pt>
                      <c:pt idx="20517">
                        <c:v>5.6145601851806903</c:v>
                      </c:pt>
                      <c:pt idx="20518">
                        <c:v>5.6148032407421313</c:v>
                      </c:pt>
                      <c:pt idx="20519">
                        <c:v>5.6150462962962964</c:v>
                      </c:pt>
                      <c:pt idx="20520">
                        <c:v>5.6152893518504614</c:v>
                      </c:pt>
                      <c:pt idx="20521">
                        <c:v>5.6155324074046264</c:v>
                      </c:pt>
                      <c:pt idx="20522">
                        <c:v>5.6157754629587915</c:v>
                      </c:pt>
                      <c:pt idx="20523">
                        <c:v>5.6160185185202325</c:v>
                      </c:pt>
                      <c:pt idx="20524">
                        <c:v>5.6162615740743975</c:v>
                      </c:pt>
                      <c:pt idx="20525">
                        <c:v>5.6165046296285626</c:v>
                      </c:pt>
                      <c:pt idx="20526">
                        <c:v>5.6167476851827276</c:v>
                      </c:pt>
                      <c:pt idx="20527">
                        <c:v>5.6169907407368926</c:v>
                      </c:pt>
                      <c:pt idx="20528">
                        <c:v>5.6172337962983336</c:v>
                      </c:pt>
                      <c:pt idx="20529">
                        <c:v>5.6174768518524987</c:v>
                      </c:pt>
                      <c:pt idx="20530">
                        <c:v>5.6177199074066637</c:v>
                      </c:pt>
                      <c:pt idx="20531">
                        <c:v>5.6179629629608288</c:v>
                      </c:pt>
                      <c:pt idx="20532">
                        <c:v>5.6182060185149938</c:v>
                      </c:pt>
                      <c:pt idx="20533">
                        <c:v>5.6184490740691588</c:v>
                      </c:pt>
                      <c:pt idx="20534">
                        <c:v>5.6186921296305998</c:v>
                      </c:pt>
                      <c:pt idx="20535">
                        <c:v>5.6189351851847649</c:v>
                      </c:pt>
                      <c:pt idx="20536">
                        <c:v>5.6191782407389299</c:v>
                      </c:pt>
                      <c:pt idx="20537">
                        <c:v>5.6194212962930949</c:v>
                      </c:pt>
                      <c:pt idx="20538">
                        <c:v>5.61966435184726</c:v>
                      </c:pt>
                      <c:pt idx="20539">
                        <c:v>5.619907407408701</c:v>
                      </c:pt>
                      <c:pt idx="20540">
                        <c:v>5.620150462962866</c:v>
                      </c:pt>
                      <c:pt idx="20541">
                        <c:v>5.6203935185170311</c:v>
                      </c:pt>
                      <c:pt idx="20542">
                        <c:v>5.6206365740711961</c:v>
                      </c:pt>
                      <c:pt idx="20543">
                        <c:v>5.6208796296253611</c:v>
                      </c:pt>
                      <c:pt idx="20544">
                        <c:v>5.6211226851868021</c:v>
                      </c:pt>
                      <c:pt idx="20545">
                        <c:v>5.6213657407409672</c:v>
                      </c:pt>
                      <c:pt idx="20546">
                        <c:v>5.6216087962951322</c:v>
                      </c:pt>
                      <c:pt idx="20547">
                        <c:v>5.6218518518492973</c:v>
                      </c:pt>
                      <c:pt idx="20548">
                        <c:v>5.6220949074034623</c:v>
                      </c:pt>
                      <c:pt idx="20549">
                        <c:v>5.6223379629649033</c:v>
                      </c:pt>
                      <c:pt idx="20550">
                        <c:v>5.6225810185190683</c:v>
                      </c:pt>
                      <c:pt idx="20551">
                        <c:v>5.6228240740732334</c:v>
                      </c:pt>
                      <c:pt idx="20552">
                        <c:v>5.6230671296273984</c:v>
                      </c:pt>
                      <c:pt idx="20553">
                        <c:v>5.6233101851815634</c:v>
                      </c:pt>
                      <c:pt idx="20554">
                        <c:v>5.6235532407357285</c:v>
                      </c:pt>
                      <c:pt idx="20555">
                        <c:v>5.6237962962971695</c:v>
                      </c:pt>
                      <c:pt idx="20556">
                        <c:v>5.6240393518513345</c:v>
                      </c:pt>
                      <c:pt idx="20557">
                        <c:v>5.6242824074054996</c:v>
                      </c:pt>
                      <c:pt idx="20558">
                        <c:v>5.6245370370364443</c:v>
                      </c:pt>
                      <c:pt idx="20559">
                        <c:v>5.6247800925906093</c:v>
                      </c:pt>
                      <c:pt idx="20560">
                        <c:v>5.6250231481447743</c:v>
                      </c:pt>
                      <c:pt idx="20561">
                        <c:v>5.6252662036989394</c:v>
                      </c:pt>
                      <c:pt idx="20562">
                        <c:v>5.6255092592603804</c:v>
                      </c:pt>
                      <c:pt idx="20563">
                        <c:v>5.6257523148145454</c:v>
                      </c:pt>
                      <c:pt idx="20564">
                        <c:v>5.6259953703687104</c:v>
                      </c:pt>
                      <c:pt idx="20565">
                        <c:v>5.6262384259228755</c:v>
                      </c:pt>
                      <c:pt idx="20566">
                        <c:v>5.6264814814770405</c:v>
                      </c:pt>
                      <c:pt idx="20567">
                        <c:v>5.6267245370384815</c:v>
                      </c:pt>
                      <c:pt idx="20568">
                        <c:v>5.6269675925926466</c:v>
                      </c:pt>
                      <c:pt idx="20569">
                        <c:v>5.6272106481468116</c:v>
                      </c:pt>
                      <c:pt idx="20570">
                        <c:v>5.6274537037009766</c:v>
                      </c:pt>
                      <c:pt idx="20571">
                        <c:v>5.6276967592551417</c:v>
                      </c:pt>
                      <c:pt idx="20572">
                        <c:v>5.6279398148165827</c:v>
                      </c:pt>
                      <c:pt idx="20573">
                        <c:v>5.6281828703707477</c:v>
                      </c:pt>
                      <c:pt idx="20574">
                        <c:v>5.6284259259249128</c:v>
                      </c:pt>
                      <c:pt idx="20575">
                        <c:v>5.6286689814790778</c:v>
                      </c:pt>
                      <c:pt idx="20576">
                        <c:v>5.6289120370332428</c:v>
                      </c:pt>
                      <c:pt idx="20577">
                        <c:v>5.6291550925946838</c:v>
                      </c:pt>
                      <c:pt idx="20578">
                        <c:v>5.6293981481488489</c:v>
                      </c:pt>
                      <c:pt idx="20579">
                        <c:v>5.6296412037030139</c:v>
                      </c:pt>
                      <c:pt idx="20580">
                        <c:v>5.6298842592571789</c:v>
                      </c:pt>
                      <c:pt idx="20581">
                        <c:v>5.630127314811344</c:v>
                      </c:pt>
                      <c:pt idx="20582">
                        <c:v>5.630370370365509</c:v>
                      </c:pt>
                      <c:pt idx="20583">
                        <c:v>5.63061342592695</c:v>
                      </c:pt>
                      <c:pt idx="20584">
                        <c:v>5.6308564814811151</c:v>
                      </c:pt>
                      <c:pt idx="20585">
                        <c:v>5.6310995370352801</c:v>
                      </c:pt>
                      <c:pt idx="20586">
                        <c:v>5.6313425925894451</c:v>
                      </c:pt>
                      <c:pt idx="20587">
                        <c:v>5.6315856481436102</c:v>
                      </c:pt>
                      <c:pt idx="20588">
                        <c:v>5.6318287037050512</c:v>
                      </c:pt>
                      <c:pt idx="20589">
                        <c:v>5.6320717592592162</c:v>
                      </c:pt>
                      <c:pt idx="20590">
                        <c:v>5.6323148148133813</c:v>
                      </c:pt>
                      <c:pt idx="20591">
                        <c:v>5.6325578703675463</c:v>
                      </c:pt>
                      <c:pt idx="20592">
                        <c:v>5.6328009259217113</c:v>
                      </c:pt>
                      <c:pt idx="20593">
                        <c:v>5.6330439814831523</c:v>
                      </c:pt>
                      <c:pt idx="20594">
                        <c:v>5.6332870370373174</c:v>
                      </c:pt>
                      <c:pt idx="20595">
                        <c:v>5.6335300925914824</c:v>
                      </c:pt>
                      <c:pt idx="20596">
                        <c:v>5.6337731481456474</c:v>
                      </c:pt>
                      <c:pt idx="20597">
                        <c:v>5.6340162036998125</c:v>
                      </c:pt>
                      <c:pt idx="20598">
                        <c:v>5.6342592592612535</c:v>
                      </c:pt>
                      <c:pt idx="20599">
                        <c:v>5.6345023148154185</c:v>
                      </c:pt>
                      <c:pt idx="20600">
                        <c:v>5.6347453703695836</c:v>
                      </c:pt>
                      <c:pt idx="20601">
                        <c:v>5.6349884259237486</c:v>
                      </c:pt>
                      <c:pt idx="20602">
                        <c:v>5.6352314814779136</c:v>
                      </c:pt>
                      <c:pt idx="20603">
                        <c:v>5.6354745370320787</c:v>
                      </c:pt>
                      <c:pt idx="20604">
                        <c:v>5.6357175925935197</c:v>
                      </c:pt>
                      <c:pt idx="20605">
                        <c:v>5.6359606481476847</c:v>
                      </c:pt>
                      <c:pt idx="20606">
                        <c:v>5.6362152777786294</c:v>
                      </c:pt>
                      <c:pt idx="20607">
                        <c:v>5.6364583333327944</c:v>
                      </c:pt>
                      <c:pt idx="20608">
                        <c:v>5.6367013888869595</c:v>
                      </c:pt>
                      <c:pt idx="20609">
                        <c:v>5.6369444444411245</c:v>
                      </c:pt>
                      <c:pt idx="20610">
                        <c:v>5.6371874999952896</c:v>
                      </c:pt>
                      <c:pt idx="20611">
                        <c:v>5.6374305555567306</c:v>
                      </c:pt>
                      <c:pt idx="20612">
                        <c:v>5.6376736111108956</c:v>
                      </c:pt>
                      <c:pt idx="20613">
                        <c:v>5.6379166666650606</c:v>
                      </c:pt>
                      <c:pt idx="20614">
                        <c:v>5.6381597222192257</c:v>
                      </c:pt>
                      <c:pt idx="20615">
                        <c:v>5.6384027777733907</c:v>
                      </c:pt>
                      <c:pt idx="20616">
                        <c:v>5.6386458333348317</c:v>
                      </c:pt>
                      <c:pt idx="20617">
                        <c:v>5.6388888888889968</c:v>
                      </c:pt>
                      <c:pt idx="20618">
                        <c:v>5.6391319444431618</c:v>
                      </c:pt>
                      <c:pt idx="20619">
                        <c:v>5.6393749999973268</c:v>
                      </c:pt>
                      <c:pt idx="20620">
                        <c:v>5.6396180555514919</c:v>
                      </c:pt>
                      <c:pt idx="20621">
                        <c:v>5.6398611111129329</c:v>
                      </c:pt>
                      <c:pt idx="20622">
                        <c:v>5.6401041666670979</c:v>
                      </c:pt>
                      <c:pt idx="20623">
                        <c:v>5.6403472222212629</c:v>
                      </c:pt>
                      <c:pt idx="20624">
                        <c:v>5.640590277775428</c:v>
                      </c:pt>
                      <c:pt idx="20625">
                        <c:v>5.640833333329593</c:v>
                      </c:pt>
                      <c:pt idx="20626">
                        <c:v>5.6410763888837581</c:v>
                      </c:pt>
                      <c:pt idx="20627">
                        <c:v>5.6413194444451991</c:v>
                      </c:pt>
                      <c:pt idx="20628">
                        <c:v>5.6415624999993641</c:v>
                      </c:pt>
                      <c:pt idx="20629">
                        <c:v>5.6418055555535291</c:v>
                      </c:pt>
                      <c:pt idx="20630">
                        <c:v>5.6420486111076942</c:v>
                      </c:pt>
                      <c:pt idx="20631">
                        <c:v>5.6422916666618592</c:v>
                      </c:pt>
                      <c:pt idx="20632">
                        <c:v>5.6425347222233002</c:v>
                      </c:pt>
                      <c:pt idx="20633">
                        <c:v>5.6427777777774653</c:v>
                      </c:pt>
                      <c:pt idx="20634">
                        <c:v>5.6430208333316303</c:v>
                      </c:pt>
                      <c:pt idx="20635">
                        <c:v>5.6432638888857953</c:v>
                      </c:pt>
                      <c:pt idx="20636">
                        <c:v>5.6435069444399604</c:v>
                      </c:pt>
                      <c:pt idx="20637">
                        <c:v>5.6437500000014014</c:v>
                      </c:pt>
                      <c:pt idx="20638">
                        <c:v>5.6439930555555664</c:v>
                      </c:pt>
                      <c:pt idx="20639">
                        <c:v>5.6442361111097314</c:v>
                      </c:pt>
                      <c:pt idx="20640">
                        <c:v>5.6444791666638965</c:v>
                      </c:pt>
                      <c:pt idx="20641">
                        <c:v>5.6447222222180615</c:v>
                      </c:pt>
                      <c:pt idx="20642">
                        <c:v>5.6449652777795025</c:v>
                      </c:pt>
                      <c:pt idx="20643">
                        <c:v>5.6452083333336676</c:v>
                      </c:pt>
                      <c:pt idx="20644">
                        <c:v>5.6454513888878326</c:v>
                      </c:pt>
                      <c:pt idx="20645">
                        <c:v>5.6456944444419976</c:v>
                      </c:pt>
                      <c:pt idx="20646">
                        <c:v>5.6459374999961627</c:v>
                      </c:pt>
                      <c:pt idx="20647">
                        <c:v>5.6461805555576037</c:v>
                      </c:pt>
                      <c:pt idx="20648">
                        <c:v>5.6464236111117687</c:v>
                      </c:pt>
                      <c:pt idx="20649">
                        <c:v>5.6466666666659338</c:v>
                      </c:pt>
                      <c:pt idx="20650">
                        <c:v>5.6469097222200988</c:v>
                      </c:pt>
                      <c:pt idx="20651">
                        <c:v>5.6471527777742638</c:v>
                      </c:pt>
                      <c:pt idx="20652">
                        <c:v>5.6473958333284289</c:v>
                      </c:pt>
                      <c:pt idx="20653">
                        <c:v>5.6476388888898699</c:v>
                      </c:pt>
                      <c:pt idx="20654">
                        <c:v>5.6478819444440349</c:v>
                      </c:pt>
                      <c:pt idx="20655">
                        <c:v>5.6481365740749796</c:v>
                      </c:pt>
                      <c:pt idx="20656">
                        <c:v>5.6483796296291446</c:v>
                      </c:pt>
                      <c:pt idx="20657">
                        <c:v>5.6486226851833097</c:v>
                      </c:pt>
                      <c:pt idx="20658">
                        <c:v>5.6488657407374747</c:v>
                      </c:pt>
                      <c:pt idx="20659">
                        <c:v>5.6491087962916398</c:v>
                      </c:pt>
                      <c:pt idx="20660">
                        <c:v>5.6493518518530808</c:v>
                      </c:pt>
                      <c:pt idx="20661">
                        <c:v>5.6495949074072458</c:v>
                      </c:pt>
                      <c:pt idx="20662">
                        <c:v>5.6498379629614108</c:v>
                      </c:pt>
                      <c:pt idx="20663">
                        <c:v>5.6500810185155759</c:v>
                      </c:pt>
                      <c:pt idx="20664">
                        <c:v>5.6503240740697409</c:v>
                      </c:pt>
                      <c:pt idx="20665">
                        <c:v>5.6505671296311819</c:v>
                      </c:pt>
                      <c:pt idx="20666">
                        <c:v>5.6508101851853469</c:v>
                      </c:pt>
                      <c:pt idx="20667">
                        <c:v>5.651053240739512</c:v>
                      </c:pt>
                      <c:pt idx="20668">
                        <c:v>5.651296296293677</c:v>
                      </c:pt>
                      <c:pt idx="20669">
                        <c:v>5.6515393518478421</c:v>
                      </c:pt>
                      <c:pt idx="20670">
                        <c:v>5.6517824074092831</c:v>
                      </c:pt>
                      <c:pt idx="20671">
                        <c:v>5.6520254629634481</c:v>
                      </c:pt>
                      <c:pt idx="20672">
                        <c:v>5.6522685185176131</c:v>
                      </c:pt>
                      <c:pt idx="20673">
                        <c:v>5.6525115740717782</c:v>
                      </c:pt>
                      <c:pt idx="20674">
                        <c:v>5.6527546296259432</c:v>
                      </c:pt>
                      <c:pt idx="20675">
                        <c:v>5.6529976851801083</c:v>
                      </c:pt>
                      <c:pt idx="20676">
                        <c:v>5.6532407407415493</c:v>
                      </c:pt>
                      <c:pt idx="20677">
                        <c:v>5.6534837962957143</c:v>
                      </c:pt>
                      <c:pt idx="20678">
                        <c:v>5.6537268518498793</c:v>
                      </c:pt>
                      <c:pt idx="20679">
                        <c:v>5.6539699074040444</c:v>
                      </c:pt>
                      <c:pt idx="20680">
                        <c:v>5.6542129629582094</c:v>
                      </c:pt>
                      <c:pt idx="20681">
                        <c:v>5.6544560185196504</c:v>
                      </c:pt>
                      <c:pt idx="20682">
                        <c:v>5.6546990740738154</c:v>
                      </c:pt>
                      <c:pt idx="20683">
                        <c:v>5.6549421296279805</c:v>
                      </c:pt>
                      <c:pt idx="20684">
                        <c:v>5.6551851851821455</c:v>
                      </c:pt>
                      <c:pt idx="20685">
                        <c:v>5.6554282407363106</c:v>
                      </c:pt>
                      <c:pt idx="20686">
                        <c:v>5.6556712962977516</c:v>
                      </c:pt>
                      <c:pt idx="20687">
                        <c:v>5.6559143518519166</c:v>
                      </c:pt>
                      <c:pt idx="20688">
                        <c:v>5.6561574074060816</c:v>
                      </c:pt>
                      <c:pt idx="20689">
                        <c:v>5.6564004629602467</c:v>
                      </c:pt>
                      <c:pt idx="20690">
                        <c:v>5.6566435185144117</c:v>
                      </c:pt>
                      <c:pt idx="20691">
                        <c:v>5.6568865740758527</c:v>
                      </c:pt>
                      <c:pt idx="20692">
                        <c:v>5.6571296296300178</c:v>
                      </c:pt>
                      <c:pt idx="20693">
                        <c:v>5.6573726851841828</c:v>
                      </c:pt>
                      <c:pt idx="20694">
                        <c:v>5.6576157407383478</c:v>
                      </c:pt>
                      <c:pt idx="20695">
                        <c:v>5.6578587962925129</c:v>
                      </c:pt>
                      <c:pt idx="20696">
                        <c:v>5.6581018518539539</c:v>
                      </c:pt>
                      <c:pt idx="20697">
                        <c:v>5.6583449074081189</c:v>
                      </c:pt>
                      <c:pt idx="20698">
                        <c:v>5.6585879629622839</c:v>
                      </c:pt>
                      <c:pt idx="20699">
                        <c:v>5.658831018516449</c:v>
                      </c:pt>
                      <c:pt idx="20700">
                        <c:v>5.659074074070614</c:v>
                      </c:pt>
                      <c:pt idx="20701">
                        <c:v>5.6593171296247791</c:v>
                      </c:pt>
                      <c:pt idx="20702">
                        <c:v>5.6595601851862201</c:v>
                      </c:pt>
                      <c:pt idx="20703">
                        <c:v>5.6598148148098888</c:v>
                      </c:pt>
                      <c:pt idx="20704">
                        <c:v>5.6600578703713298</c:v>
                      </c:pt>
                      <c:pt idx="20705">
                        <c:v>5.6603009259254948</c:v>
                      </c:pt>
                      <c:pt idx="20706">
                        <c:v>5.6605439814796599</c:v>
                      </c:pt>
                      <c:pt idx="20707">
                        <c:v>5.6607870370338249</c:v>
                      </c:pt>
                      <c:pt idx="20708">
                        <c:v>5.6610300925879899</c:v>
                      </c:pt>
                      <c:pt idx="20709">
                        <c:v>5.6612731481494309</c:v>
                      </c:pt>
                      <c:pt idx="20710">
                        <c:v>5.661516203703596</c:v>
                      </c:pt>
                      <c:pt idx="20711">
                        <c:v>5.661759259257761</c:v>
                      </c:pt>
                      <c:pt idx="20712">
                        <c:v>5.6620023148119261</c:v>
                      </c:pt>
                      <c:pt idx="20713">
                        <c:v>5.6622453703660911</c:v>
                      </c:pt>
                      <c:pt idx="20714">
                        <c:v>5.6624884259275321</c:v>
                      </c:pt>
                      <c:pt idx="20715">
                        <c:v>5.6627314814816971</c:v>
                      </c:pt>
                      <c:pt idx="20716">
                        <c:v>5.6629745370358622</c:v>
                      </c:pt>
                      <c:pt idx="20717">
                        <c:v>5.6632175925900272</c:v>
                      </c:pt>
                      <c:pt idx="20718">
                        <c:v>5.6634606481441923</c:v>
                      </c:pt>
                      <c:pt idx="20719">
                        <c:v>5.6637037037056333</c:v>
                      </c:pt>
                      <c:pt idx="20720">
                        <c:v>5.6639467592597983</c:v>
                      </c:pt>
                      <c:pt idx="20721">
                        <c:v>5.6641898148139633</c:v>
                      </c:pt>
                      <c:pt idx="20722">
                        <c:v>5.6644328703681284</c:v>
                      </c:pt>
                      <c:pt idx="20723">
                        <c:v>5.6646759259222934</c:v>
                      </c:pt>
                      <c:pt idx="20724">
                        <c:v>5.6649189814764584</c:v>
                      </c:pt>
                      <c:pt idx="20725">
                        <c:v>5.6651620370378994</c:v>
                      </c:pt>
                      <c:pt idx="20726">
                        <c:v>5.6654050925920645</c:v>
                      </c:pt>
                      <c:pt idx="20727">
                        <c:v>5.6656481481462295</c:v>
                      </c:pt>
                      <c:pt idx="20728">
                        <c:v>5.6658912037003946</c:v>
                      </c:pt>
                      <c:pt idx="20729">
                        <c:v>5.6661342592545596</c:v>
                      </c:pt>
                      <c:pt idx="20730">
                        <c:v>5.6663773148160006</c:v>
                      </c:pt>
                      <c:pt idx="20731">
                        <c:v>5.6666203703701656</c:v>
                      </c:pt>
                      <c:pt idx="20732">
                        <c:v>5.6668634259243307</c:v>
                      </c:pt>
                      <c:pt idx="20733">
                        <c:v>5.6671064814784957</c:v>
                      </c:pt>
                      <c:pt idx="20734">
                        <c:v>5.6673495370326608</c:v>
                      </c:pt>
                      <c:pt idx="20735">
                        <c:v>5.6675925925941018</c:v>
                      </c:pt>
                      <c:pt idx="20736">
                        <c:v>5.6678356481482668</c:v>
                      </c:pt>
                      <c:pt idx="20737">
                        <c:v>5.6680787037024318</c:v>
                      </c:pt>
                      <c:pt idx="20738">
                        <c:v>5.6683217592565969</c:v>
                      </c:pt>
                      <c:pt idx="20739">
                        <c:v>5.6685648148107619</c:v>
                      </c:pt>
                      <c:pt idx="20740">
                        <c:v>5.6688078703722029</c:v>
                      </c:pt>
                      <c:pt idx="20741">
                        <c:v>5.6690509259263679</c:v>
                      </c:pt>
                      <c:pt idx="20742">
                        <c:v>5.669293981480533</c:v>
                      </c:pt>
                      <c:pt idx="20743">
                        <c:v>5.669537037034698</c:v>
                      </c:pt>
                      <c:pt idx="20744">
                        <c:v>5.6697800925888631</c:v>
                      </c:pt>
                      <c:pt idx="20745">
                        <c:v>5.6700231481430281</c:v>
                      </c:pt>
                      <c:pt idx="20746">
                        <c:v>5.6702662037044691</c:v>
                      </c:pt>
                      <c:pt idx="20747">
                        <c:v>5.6705092592586341</c:v>
                      </c:pt>
                      <c:pt idx="20748">
                        <c:v>5.6707523148127992</c:v>
                      </c:pt>
                      <c:pt idx="20749">
                        <c:v>5.6709953703669642</c:v>
                      </c:pt>
                      <c:pt idx="20750">
                        <c:v>5.6712384259211293</c:v>
                      </c:pt>
                      <c:pt idx="20751">
                        <c:v>5.6714930555520739</c:v>
                      </c:pt>
                      <c:pt idx="20752">
                        <c:v>5.671736111106239</c:v>
                      </c:pt>
                      <c:pt idx="20753">
                        <c:v>5.67197916666768</c:v>
                      </c:pt>
                      <c:pt idx="20754">
                        <c:v>5.672222222221845</c:v>
                      </c:pt>
                      <c:pt idx="20755">
                        <c:v>5.6724652777760101</c:v>
                      </c:pt>
                      <c:pt idx="20756">
                        <c:v>5.6727083333301751</c:v>
                      </c:pt>
                      <c:pt idx="20757">
                        <c:v>5.6729513888843401</c:v>
                      </c:pt>
                      <c:pt idx="20758">
                        <c:v>5.6731944444457811</c:v>
                      </c:pt>
                      <c:pt idx="20759">
                        <c:v>5.6734374999999462</c:v>
                      </c:pt>
                      <c:pt idx="20760">
                        <c:v>5.6736805555541112</c:v>
                      </c:pt>
                      <c:pt idx="20761">
                        <c:v>5.6739236111082763</c:v>
                      </c:pt>
                      <c:pt idx="20762">
                        <c:v>5.6741666666624413</c:v>
                      </c:pt>
                      <c:pt idx="20763">
                        <c:v>5.6744097222238823</c:v>
                      </c:pt>
                      <c:pt idx="20764">
                        <c:v>5.6746527777780473</c:v>
                      </c:pt>
                      <c:pt idx="20765">
                        <c:v>5.6748958333322124</c:v>
                      </c:pt>
                      <c:pt idx="20766">
                        <c:v>5.6751388888863774</c:v>
                      </c:pt>
                      <c:pt idx="20767">
                        <c:v>5.6753819444405424</c:v>
                      </c:pt>
                      <c:pt idx="20768">
                        <c:v>5.6756250000019834</c:v>
                      </c:pt>
                      <c:pt idx="20769">
                        <c:v>5.6758680555561485</c:v>
                      </c:pt>
                      <c:pt idx="20770">
                        <c:v>5.6761111111103135</c:v>
                      </c:pt>
                      <c:pt idx="20771">
                        <c:v>5.6763541666644786</c:v>
                      </c:pt>
                      <c:pt idx="20772">
                        <c:v>5.6765972222186436</c:v>
                      </c:pt>
                      <c:pt idx="20773">
                        <c:v>5.6768402777728086</c:v>
                      </c:pt>
                      <c:pt idx="20774">
                        <c:v>5.6770833333342496</c:v>
                      </c:pt>
                      <c:pt idx="20775">
                        <c:v>5.6773263888884147</c:v>
                      </c:pt>
                      <c:pt idx="20776">
                        <c:v>5.6775694444425797</c:v>
                      </c:pt>
                      <c:pt idx="20777">
                        <c:v>5.6778124999967448</c:v>
                      </c:pt>
                      <c:pt idx="20778">
                        <c:v>5.6780555555509098</c:v>
                      </c:pt>
                      <c:pt idx="20779">
                        <c:v>5.6782986111123508</c:v>
                      </c:pt>
                      <c:pt idx="20780">
                        <c:v>5.6785416666665158</c:v>
                      </c:pt>
                      <c:pt idx="20781">
                        <c:v>5.6787847222206809</c:v>
                      </c:pt>
                      <c:pt idx="20782">
                        <c:v>5.6790277777748459</c:v>
                      </c:pt>
                      <c:pt idx="20783">
                        <c:v>5.6792708333290109</c:v>
                      </c:pt>
                      <c:pt idx="20784">
                        <c:v>5.6795138888904519</c:v>
                      </c:pt>
                      <c:pt idx="20785">
                        <c:v>5.679756944444617</c:v>
                      </c:pt>
                      <c:pt idx="20786">
                        <c:v>5.679999999998782</c:v>
                      </c:pt>
                      <c:pt idx="20787">
                        <c:v>5.6802430555529471</c:v>
                      </c:pt>
                      <c:pt idx="20788">
                        <c:v>5.6804861111071121</c:v>
                      </c:pt>
                      <c:pt idx="20789">
                        <c:v>5.6807291666685531</c:v>
                      </c:pt>
                      <c:pt idx="20790">
                        <c:v>5.6809722222227181</c:v>
                      </c:pt>
                      <c:pt idx="20791">
                        <c:v>5.6812152777768832</c:v>
                      </c:pt>
                      <c:pt idx="20792">
                        <c:v>5.6814583333310482</c:v>
                      </c:pt>
                      <c:pt idx="20793">
                        <c:v>5.6817013888852133</c:v>
                      </c:pt>
                      <c:pt idx="20794">
                        <c:v>5.6819444444393783</c:v>
                      </c:pt>
                      <c:pt idx="20795">
                        <c:v>5.6821875000008193</c:v>
                      </c:pt>
                      <c:pt idx="20796">
                        <c:v>5.6824305555549843</c:v>
                      </c:pt>
                      <c:pt idx="20797">
                        <c:v>5.6826736111091494</c:v>
                      </c:pt>
                      <c:pt idx="20798">
                        <c:v>5.6829166666633144</c:v>
                      </c:pt>
                      <c:pt idx="20799">
                        <c:v>5.6831712962942591</c:v>
                      </c:pt>
                      <c:pt idx="20800">
                        <c:v>5.6834143518484241</c:v>
                      </c:pt>
                      <c:pt idx="20801">
                        <c:v>5.6836574074025892</c:v>
                      </c:pt>
                      <c:pt idx="20802">
                        <c:v>5.6839004629640302</c:v>
                      </c:pt>
                      <c:pt idx="20803">
                        <c:v>5.6841435185181952</c:v>
                      </c:pt>
                      <c:pt idx="20804">
                        <c:v>5.6843865740723603</c:v>
                      </c:pt>
                      <c:pt idx="20805">
                        <c:v>5.6846296296265253</c:v>
                      </c:pt>
                      <c:pt idx="20806">
                        <c:v>5.6848726851806903</c:v>
                      </c:pt>
                      <c:pt idx="20807">
                        <c:v>5.6851157407421313</c:v>
                      </c:pt>
                      <c:pt idx="20808">
                        <c:v>5.6853587962962964</c:v>
                      </c:pt>
                      <c:pt idx="20809">
                        <c:v>5.6856018518504614</c:v>
                      </c:pt>
                      <c:pt idx="20810">
                        <c:v>5.6858449074046264</c:v>
                      </c:pt>
                      <c:pt idx="20811">
                        <c:v>5.6860879629587915</c:v>
                      </c:pt>
                      <c:pt idx="20812">
                        <c:v>5.6863310185202325</c:v>
                      </c:pt>
                      <c:pt idx="20813">
                        <c:v>5.6865740740743975</c:v>
                      </c:pt>
                      <c:pt idx="20814">
                        <c:v>5.6868171296285626</c:v>
                      </c:pt>
                      <c:pt idx="20815">
                        <c:v>5.6870601851827276</c:v>
                      </c:pt>
                      <c:pt idx="20816">
                        <c:v>5.6873032407368926</c:v>
                      </c:pt>
                      <c:pt idx="20817">
                        <c:v>5.6875462962983336</c:v>
                      </c:pt>
                      <c:pt idx="20818">
                        <c:v>5.6877893518524987</c:v>
                      </c:pt>
                      <c:pt idx="20819">
                        <c:v>5.6880324074066637</c:v>
                      </c:pt>
                      <c:pt idx="20820">
                        <c:v>5.6882754629608288</c:v>
                      </c:pt>
                      <c:pt idx="20821">
                        <c:v>5.6885185185149938</c:v>
                      </c:pt>
                      <c:pt idx="20822">
                        <c:v>5.6887615740691588</c:v>
                      </c:pt>
                      <c:pt idx="20823">
                        <c:v>5.6890046296305998</c:v>
                      </c:pt>
                      <c:pt idx="20824">
                        <c:v>5.6892476851847649</c:v>
                      </c:pt>
                      <c:pt idx="20825">
                        <c:v>5.6894907407389299</c:v>
                      </c:pt>
                      <c:pt idx="20826">
                        <c:v>5.6897337962930949</c:v>
                      </c:pt>
                      <c:pt idx="20827">
                        <c:v>5.68997685184726</c:v>
                      </c:pt>
                      <c:pt idx="20828">
                        <c:v>5.690219907408701</c:v>
                      </c:pt>
                      <c:pt idx="20829">
                        <c:v>5.690462962962866</c:v>
                      </c:pt>
                      <c:pt idx="20830">
                        <c:v>5.6907060185170311</c:v>
                      </c:pt>
                      <c:pt idx="20831">
                        <c:v>5.6909490740711961</c:v>
                      </c:pt>
                      <c:pt idx="20832">
                        <c:v>5.6911921296253611</c:v>
                      </c:pt>
                      <c:pt idx="20833">
                        <c:v>5.6914351851868021</c:v>
                      </c:pt>
                      <c:pt idx="20834">
                        <c:v>5.6916782407409672</c:v>
                      </c:pt>
                      <c:pt idx="20835">
                        <c:v>5.6919212962951322</c:v>
                      </c:pt>
                      <c:pt idx="20836">
                        <c:v>5.6921643518492973</c:v>
                      </c:pt>
                      <c:pt idx="20837">
                        <c:v>5.6924074074034623</c:v>
                      </c:pt>
                      <c:pt idx="20838">
                        <c:v>5.6926504629649033</c:v>
                      </c:pt>
                      <c:pt idx="20839">
                        <c:v>5.6928935185190683</c:v>
                      </c:pt>
                      <c:pt idx="20840">
                        <c:v>5.6931365740732334</c:v>
                      </c:pt>
                      <c:pt idx="20841">
                        <c:v>5.6933796296273984</c:v>
                      </c:pt>
                      <c:pt idx="20842">
                        <c:v>5.6936226851815634</c:v>
                      </c:pt>
                      <c:pt idx="20843">
                        <c:v>5.6938657407357285</c:v>
                      </c:pt>
                      <c:pt idx="20844">
                        <c:v>5.6941087962971695</c:v>
                      </c:pt>
                      <c:pt idx="20845">
                        <c:v>5.6943518518513345</c:v>
                      </c:pt>
                      <c:pt idx="20846">
                        <c:v>5.6945949074054996</c:v>
                      </c:pt>
                      <c:pt idx="20847">
                        <c:v>5.6948495370364443</c:v>
                      </c:pt>
                      <c:pt idx="20848">
                        <c:v>5.6950925925906093</c:v>
                      </c:pt>
                      <c:pt idx="20849">
                        <c:v>5.6953356481447743</c:v>
                      </c:pt>
                      <c:pt idx="20850">
                        <c:v>5.6955787036989394</c:v>
                      </c:pt>
                      <c:pt idx="20851">
                        <c:v>5.6958217592603804</c:v>
                      </c:pt>
                      <c:pt idx="20852">
                        <c:v>5.6960648148145454</c:v>
                      </c:pt>
                      <c:pt idx="20853">
                        <c:v>5.6963078703687104</c:v>
                      </c:pt>
                      <c:pt idx="20854">
                        <c:v>5.6965509259228755</c:v>
                      </c:pt>
                      <c:pt idx="20855">
                        <c:v>5.6967939814770405</c:v>
                      </c:pt>
                      <c:pt idx="20856">
                        <c:v>5.6970370370384815</c:v>
                      </c:pt>
                      <c:pt idx="20857">
                        <c:v>5.6972800925926466</c:v>
                      </c:pt>
                      <c:pt idx="20858">
                        <c:v>5.6975231481468116</c:v>
                      </c:pt>
                      <c:pt idx="20859">
                        <c:v>5.6977662037009766</c:v>
                      </c:pt>
                      <c:pt idx="20860">
                        <c:v>5.6980092592551417</c:v>
                      </c:pt>
                      <c:pt idx="20861">
                        <c:v>5.6982523148165827</c:v>
                      </c:pt>
                      <c:pt idx="20862">
                        <c:v>5.6984953703707477</c:v>
                      </c:pt>
                      <c:pt idx="20863">
                        <c:v>5.6987384259249128</c:v>
                      </c:pt>
                      <c:pt idx="20864">
                        <c:v>5.6989814814790778</c:v>
                      </c:pt>
                      <c:pt idx="20865">
                        <c:v>5.6992245370332428</c:v>
                      </c:pt>
                      <c:pt idx="20866">
                        <c:v>5.6994675925946838</c:v>
                      </c:pt>
                      <c:pt idx="20867">
                        <c:v>5.6997106481488489</c:v>
                      </c:pt>
                      <c:pt idx="20868">
                        <c:v>5.6999537037030139</c:v>
                      </c:pt>
                      <c:pt idx="20869">
                        <c:v>5.7001967592571789</c:v>
                      </c:pt>
                      <c:pt idx="20870">
                        <c:v>5.700439814811344</c:v>
                      </c:pt>
                      <c:pt idx="20871">
                        <c:v>5.700682870365509</c:v>
                      </c:pt>
                      <c:pt idx="20872">
                        <c:v>5.70092592592695</c:v>
                      </c:pt>
                      <c:pt idx="20873">
                        <c:v>5.7011689814811151</c:v>
                      </c:pt>
                      <c:pt idx="20874">
                        <c:v>5.7014120370352801</c:v>
                      </c:pt>
                      <c:pt idx="20875">
                        <c:v>5.7016550925894451</c:v>
                      </c:pt>
                      <c:pt idx="20876">
                        <c:v>5.7018981481436102</c:v>
                      </c:pt>
                      <c:pt idx="20877">
                        <c:v>5.7021412037050512</c:v>
                      </c:pt>
                      <c:pt idx="20878">
                        <c:v>5.7023842592592162</c:v>
                      </c:pt>
                      <c:pt idx="20879">
                        <c:v>5.7026273148133813</c:v>
                      </c:pt>
                      <c:pt idx="20880">
                        <c:v>5.7028703703675463</c:v>
                      </c:pt>
                      <c:pt idx="20881">
                        <c:v>5.7031134259217113</c:v>
                      </c:pt>
                      <c:pt idx="20882">
                        <c:v>5.7033564814831523</c:v>
                      </c:pt>
                      <c:pt idx="20883">
                        <c:v>5.7035995370373174</c:v>
                      </c:pt>
                      <c:pt idx="20884">
                        <c:v>5.7038425925914824</c:v>
                      </c:pt>
                      <c:pt idx="20885">
                        <c:v>5.7040856481456474</c:v>
                      </c:pt>
                      <c:pt idx="20886">
                        <c:v>5.7043287036998125</c:v>
                      </c:pt>
                      <c:pt idx="20887">
                        <c:v>5.7045717592612535</c:v>
                      </c:pt>
                      <c:pt idx="20888">
                        <c:v>5.7048148148154185</c:v>
                      </c:pt>
                      <c:pt idx="20889">
                        <c:v>5.7050578703695836</c:v>
                      </c:pt>
                      <c:pt idx="20890">
                        <c:v>5.7053009259237486</c:v>
                      </c:pt>
                      <c:pt idx="20891">
                        <c:v>5.7055439814779136</c:v>
                      </c:pt>
                      <c:pt idx="20892">
                        <c:v>5.7057870370320787</c:v>
                      </c:pt>
                      <c:pt idx="20893">
                        <c:v>5.7060300925935197</c:v>
                      </c:pt>
                      <c:pt idx="20894">
                        <c:v>5.7062731481476847</c:v>
                      </c:pt>
                      <c:pt idx="20895">
                        <c:v>5.7065162037018498</c:v>
                      </c:pt>
                      <c:pt idx="20896">
                        <c:v>5.7067708333327944</c:v>
                      </c:pt>
                      <c:pt idx="20897">
                        <c:v>5.7070138888869595</c:v>
                      </c:pt>
                      <c:pt idx="20898">
                        <c:v>5.7072569444411245</c:v>
                      </c:pt>
                      <c:pt idx="20899">
                        <c:v>5.7074999999952896</c:v>
                      </c:pt>
                      <c:pt idx="20900">
                        <c:v>5.7077430555567306</c:v>
                      </c:pt>
                      <c:pt idx="20901">
                        <c:v>5.7079861111108956</c:v>
                      </c:pt>
                      <c:pt idx="20902">
                        <c:v>5.7082291666650606</c:v>
                      </c:pt>
                      <c:pt idx="20903">
                        <c:v>5.7084722222192257</c:v>
                      </c:pt>
                      <c:pt idx="20904">
                        <c:v>5.7087152777733907</c:v>
                      </c:pt>
                      <c:pt idx="20905">
                        <c:v>5.7089583333348317</c:v>
                      </c:pt>
                      <c:pt idx="20906">
                        <c:v>5.7092013888889968</c:v>
                      </c:pt>
                      <c:pt idx="20907">
                        <c:v>5.7094444444431618</c:v>
                      </c:pt>
                      <c:pt idx="20908">
                        <c:v>5.7096874999973268</c:v>
                      </c:pt>
                      <c:pt idx="20909">
                        <c:v>5.7099305555514919</c:v>
                      </c:pt>
                      <c:pt idx="20910">
                        <c:v>5.7101736111129329</c:v>
                      </c:pt>
                      <c:pt idx="20911">
                        <c:v>5.7104166666670979</c:v>
                      </c:pt>
                      <c:pt idx="20912">
                        <c:v>5.7106597222212629</c:v>
                      </c:pt>
                      <c:pt idx="20913">
                        <c:v>5.710902777775428</c:v>
                      </c:pt>
                      <c:pt idx="20914">
                        <c:v>5.711145833329593</c:v>
                      </c:pt>
                      <c:pt idx="20915">
                        <c:v>5.7113888888837581</c:v>
                      </c:pt>
                      <c:pt idx="20916">
                        <c:v>5.7116319444451991</c:v>
                      </c:pt>
                      <c:pt idx="20917">
                        <c:v>5.7118749999993641</c:v>
                      </c:pt>
                      <c:pt idx="20918">
                        <c:v>5.7121180555535291</c:v>
                      </c:pt>
                      <c:pt idx="20919">
                        <c:v>5.7123611111076942</c:v>
                      </c:pt>
                      <c:pt idx="20920">
                        <c:v>5.7126041666618592</c:v>
                      </c:pt>
                      <c:pt idx="20921">
                        <c:v>5.7128472222233002</c:v>
                      </c:pt>
                      <c:pt idx="20922">
                        <c:v>5.7130902777774653</c:v>
                      </c:pt>
                      <c:pt idx="20923">
                        <c:v>5.7133333333316303</c:v>
                      </c:pt>
                      <c:pt idx="20924">
                        <c:v>5.7135763888857953</c:v>
                      </c:pt>
                      <c:pt idx="20925">
                        <c:v>5.7138194444399604</c:v>
                      </c:pt>
                      <c:pt idx="20926">
                        <c:v>5.7140625000014014</c:v>
                      </c:pt>
                      <c:pt idx="20927">
                        <c:v>5.7143055555555664</c:v>
                      </c:pt>
                      <c:pt idx="20928">
                        <c:v>5.7145486111097314</c:v>
                      </c:pt>
                      <c:pt idx="20929">
                        <c:v>5.7147916666638965</c:v>
                      </c:pt>
                      <c:pt idx="20930">
                        <c:v>5.7150347222180615</c:v>
                      </c:pt>
                      <c:pt idx="20931">
                        <c:v>5.7152777777795025</c:v>
                      </c:pt>
                      <c:pt idx="20932">
                        <c:v>5.7155208333336676</c:v>
                      </c:pt>
                      <c:pt idx="20933">
                        <c:v>5.7157638888878326</c:v>
                      </c:pt>
                      <c:pt idx="20934">
                        <c:v>5.7160069444419976</c:v>
                      </c:pt>
                      <c:pt idx="20935">
                        <c:v>5.7162499999961627</c:v>
                      </c:pt>
                      <c:pt idx="20936">
                        <c:v>5.7164930555576037</c:v>
                      </c:pt>
                      <c:pt idx="20937">
                        <c:v>5.7167361111117687</c:v>
                      </c:pt>
                      <c:pt idx="20938">
                        <c:v>5.7169791666659338</c:v>
                      </c:pt>
                      <c:pt idx="20939">
                        <c:v>5.7172222222200988</c:v>
                      </c:pt>
                      <c:pt idx="20940">
                        <c:v>5.7174652777742638</c:v>
                      </c:pt>
                      <c:pt idx="20941">
                        <c:v>5.7177083333284289</c:v>
                      </c:pt>
                      <c:pt idx="20942">
                        <c:v>5.7179513888898699</c:v>
                      </c:pt>
                      <c:pt idx="20943">
                        <c:v>5.7181944444440349</c:v>
                      </c:pt>
                      <c:pt idx="20944">
                        <c:v>5.7184490740749796</c:v>
                      </c:pt>
                      <c:pt idx="20945">
                        <c:v>5.7186921296291446</c:v>
                      </c:pt>
                      <c:pt idx="20946">
                        <c:v>5.7189351851833097</c:v>
                      </c:pt>
                      <c:pt idx="20947">
                        <c:v>5.7191782407374747</c:v>
                      </c:pt>
                      <c:pt idx="20948">
                        <c:v>5.7194212962916398</c:v>
                      </c:pt>
                      <c:pt idx="20949">
                        <c:v>5.7196643518530808</c:v>
                      </c:pt>
                      <c:pt idx="20950">
                        <c:v>5.7199074074072458</c:v>
                      </c:pt>
                      <c:pt idx="20951">
                        <c:v>5.7201504629614108</c:v>
                      </c:pt>
                      <c:pt idx="20952">
                        <c:v>5.7203935185155759</c:v>
                      </c:pt>
                      <c:pt idx="20953">
                        <c:v>5.7206365740697409</c:v>
                      </c:pt>
                      <c:pt idx="20954">
                        <c:v>5.7208796296311819</c:v>
                      </c:pt>
                      <c:pt idx="20955">
                        <c:v>5.7211226851853469</c:v>
                      </c:pt>
                      <c:pt idx="20956">
                        <c:v>5.721365740739512</c:v>
                      </c:pt>
                      <c:pt idx="20957">
                        <c:v>5.721608796293677</c:v>
                      </c:pt>
                      <c:pt idx="20958">
                        <c:v>5.7218518518478421</c:v>
                      </c:pt>
                      <c:pt idx="20959">
                        <c:v>5.7220949074092831</c:v>
                      </c:pt>
                      <c:pt idx="20960">
                        <c:v>5.7223379629634481</c:v>
                      </c:pt>
                      <c:pt idx="20961">
                        <c:v>5.7225810185176131</c:v>
                      </c:pt>
                      <c:pt idx="20962">
                        <c:v>5.7228240740717782</c:v>
                      </c:pt>
                      <c:pt idx="20963">
                        <c:v>5.7230671296259432</c:v>
                      </c:pt>
                      <c:pt idx="20964">
                        <c:v>5.7233101851801083</c:v>
                      </c:pt>
                      <c:pt idx="20965">
                        <c:v>5.7235532407415493</c:v>
                      </c:pt>
                      <c:pt idx="20966">
                        <c:v>5.7237962962957143</c:v>
                      </c:pt>
                      <c:pt idx="20967">
                        <c:v>5.7240393518498793</c:v>
                      </c:pt>
                      <c:pt idx="20968">
                        <c:v>5.7242824074040444</c:v>
                      </c:pt>
                      <c:pt idx="20969">
                        <c:v>5.7245254629582094</c:v>
                      </c:pt>
                      <c:pt idx="20970">
                        <c:v>5.7247685185196504</c:v>
                      </c:pt>
                      <c:pt idx="20971">
                        <c:v>5.7250115740738154</c:v>
                      </c:pt>
                      <c:pt idx="20972">
                        <c:v>5.7252546296279805</c:v>
                      </c:pt>
                      <c:pt idx="20973">
                        <c:v>5.7254976851821455</c:v>
                      </c:pt>
                      <c:pt idx="20974">
                        <c:v>5.7257407407363106</c:v>
                      </c:pt>
                      <c:pt idx="20975">
                        <c:v>5.7259837962977516</c:v>
                      </c:pt>
                      <c:pt idx="20976">
                        <c:v>5.7262268518519166</c:v>
                      </c:pt>
                      <c:pt idx="20977">
                        <c:v>5.7264699074060816</c:v>
                      </c:pt>
                      <c:pt idx="20978">
                        <c:v>5.7267129629602467</c:v>
                      </c:pt>
                      <c:pt idx="20979">
                        <c:v>5.7269560185144117</c:v>
                      </c:pt>
                      <c:pt idx="20980">
                        <c:v>5.7271990740758527</c:v>
                      </c:pt>
                      <c:pt idx="20981">
                        <c:v>5.7274421296300178</c:v>
                      </c:pt>
                      <c:pt idx="20982">
                        <c:v>5.7276851851841828</c:v>
                      </c:pt>
                      <c:pt idx="20983">
                        <c:v>5.7279282407383478</c:v>
                      </c:pt>
                      <c:pt idx="20984">
                        <c:v>5.7281712962925129</c:v>
                      </c:pt>
                      <c:pt idx="20985">
                        <c:v>5.7284143518539539</c:v>
                      </c:pt>
                      <c:pt idx="20986">
                        <c:v>5.7286574074081189</c:v>
                      </c:pt>
                      <c:pt idx="20987">
                        <c:v>5.7289004629622839</c:v>
                      </c:pt>
                      <c:pt idx="20988">
                        <c:v>5.729143518516449</c:v>
                      </c:pt>
                      <c:pt idx="20989">
                        <c:v>5.729386574070614</c:v>
                      </c:pt>
                      <c:pt idx="20990">
                        <c:v>5.7296296296247791</c:v>
                      </c:pt>
                      <c:pt idx="20991">
                        <c:v>5.7298726851862201</c:v>
                      </c:pt>
                      <c:pt idx="20992">
                        <c:v>5.7301273148098888</c:v>
                      </c:pt>
                      <c:pt idx="20993">
                        <c:v>5.7303703703713298</c:v>
                      </c:pt>
                      <c:pt idx="20994">
                        <c:v>5.7306134259254948</c:v>
                      </c:pt>
                      <c:pt idx="20995">
                        <c:v>5.7308564814796599</c:v>
                      </c:pt>
                      <c:pt idx="20996">
                        <c:v>5.7310995370338249</c:v>
                      </c:pt>
                      <c:pt idx="20997">
                        <c:v>5.7313425925879899</c:v>
                      </c:pt>
                      <c:pt idx="20998">
                        <c:v>5.7315856481494309</c:v>
                      </c:pt>
                      <c:pt idx="20999">
                        <c:v>5.731828703703596</c:v>
                      </c:pt>
                      <c:pt idx="21000">
                        <c:v>5.732071759257761</c:v>
                      </c:pt>
                      <c:pt idx="21001">
                        <c:v>5.7323148148119261</c:v>
                      </c:pt>
                      <c:pt idx="21002">
                        <c:v>5.7325578703660911</c:v>
                      </c:pt>
                      <c:pt idx="21003">
                        <c:v>5.7328009259275321</c:v>
                      </c:pt>
                      <c:pt idx="21004">
                        <c:v>5.7330439814816971</c:v>
                      </c:pt>
                      <c:pt idx="21005">
                        <c:v>5.7332870370358622</c:v>
                      </c:pt>
                      <c:pt idx="21006">
                        <c:v>5.7335300925900272</c:v>
                      </c:pt>
                      <c:pt idx="21007">
                        <c:v>5.7337731481441923</c:v>
                      </c:pt>
                      <c:pt idx="21008">
                        <c:v>5.7340162037056333</c:v>
                      </c:pt>
                      <c:pt idx="21009">
                        <c:v>5.7342592592597983</c:v>
                      </c:pt>
                      <c:pt idx="21010">
                        <c:v>5.7345023148139633</c:v>
                      </c:pt>
                      <c:pt idx="21011">
                        <c:v>5.7347453703681284</c:v>
                      </c:pt>
                      <c:pt idx="21012">
                        <c:v>5.7349884259222934</c:v>
                      </c:pt>
                      <c:pt idx="21013">
                        <c:v>5.7352314814764584</c:v>
                      </c:pt>
                      <c:pt idx="21014">
                        <c:v>5.7354745370378994</c:v>
                      </c:pt>
                      <c:pt idx="21015">
                        <c:v>5.7357175925920645</c:v>
                      </c:pt>
                      <c:pt idx="21016">
                        <c:v>5.7359606481462295</c:v>
                      </c:pt>
                      <c:pt idx="21017">
                        <c:v>5.7362037037003946</c:v>
                      </c:pt>
                      <c:pt idx="21018">
                        <c:v>5.7364467592545596</c:v>
                      </c:pt>
                      <c:pt idx="21019">
                        <c:v>5.7366898148160006</c:v>
                      </c:pt>
                      <c:pt idx="21020">
                        <c:v>5.7369328703701656</c:v>
                      </c:pt>
                      <c:pt idx="21021">
                        <c:v>5.7371759259243307</c:v>
                      </c:pt>
                      <c:pt idx="21022">
                        <c:v>5.7374189814784957</c:v>
                      </c:pt>
                      <c:pt idx="21023">
                        <c:v>5.7376620370326608</c:v>
                      </c:pt>
                      <c:pt idx="21024">
                        <c:v>5.7379050925941018</c:v>
                      </c:pt>
                      <c:pt idx="21025">
                        <c:v>5.7381481481482668</c:v>
                      </c:pt>
                      <c:pt idx="21026">
                        <c:v>5.7383912037024318</c:v>
                      </c:pt>
                      <c:pt idx="21027">
                        <c:v>5.7386342592565969</c:v>
                      </c:pt>
                      <c:pt idx="21028">
                        <c:v>5.7388773148107619</c:v>
                      </c:pt>
                      <c:pt idx="21029">
                        <c:v>5.7391203703722029</c:v>
                      </c:pt>
                      <c:pt idx="21030">
                        <c:v>5.7393634259263679</c:v>
                      </c:pt>
                      <c:pt idx="21031">
                        <c:v>5.739606481480533</c:v>
                      </c:pt>
                      <c:pt idx="21032">
                        <c:v>5.739849537034698</c:v>
                      </c:pt>
                      <c:pt idx="21033">
                        <c:v>5.7400925925888631</c:v>
                      </c:pt>
                      <c:pt idx="21034">
                        <c:v>5.7403356481430281</c:v>
                      </c:pt>
                      <c:pt idx="21035">
                        <c:v>5.7405787037044691</c:v>
                      </c:pt>
                      <c:pt idx="21036">
                        <c:v>5.7408217592586341</c:v>
                      </c:pt>
                      <c:pt idx="21037">
                        <c:v>5.7410648148127992</c:v>
                      </c:pt>
                      <c:pt idx="21038">
                        <c:v>5.7413078703669642</c:v>
                      </c:pt>
                      <c:pt idx="21039">
                        <c:v>5.7415509259211293</c:v>
                      </c:pt>
                      <c:pt idx="21040">
                        <c:v>5.7417939814825703</c:v>
                      </c:pt>
                      <c:pt idx="21041">
                        <c:v>5.742048611106239</c:v>
                      </c:pt>
                      <c:pt idx="21042">
                        <c:v>5.74229166666768</c:v>
                      </c:pt>
                      <c:pt idx="21043">
                        <c:v>5.742534722221845</c:v>
                      </c:pt>
                      <c:pt idx="21044">
                        <c:v>5.7427777777760101</c:v>
                      </c:pt>
                      <c:pt idx="21045">
                        <c:v>5.7430208333301751</c:v>
                      </c:pt>
                      <c:pt idx="21046">
                        <c:v>5.7432638888843401</c:v>
                      </c:pt>
                      <c:pt idx="21047">
                        <c:v>5.7435069444457811</c:v>
                      </c:pt>
                      <c:pt idx="21048">
                        <c:v>5.7437499999999462</c:v>
                      </c:pt>
                      <c:pt idx="21049">
                        <c:v>5.7439930555541112</c:v>
                      </c:pt>
                      <c:pt idx="21050">
                        <c:v>5.7442361111082763</c:v>
                      </c:pt>
                      <c:pt idx="21051">
                        <c:v>5.7444791666624413</c:v>
                      </c:pt>
                      <c:pt idx="21052">
                        <c:v>5.7447222222238823</c:v>
                      </c:pt>
                      <c:pt idx="21053">
                        <c:v>5.7449652777780473</c:v>
                      </c:pt>
                      <c:pt idx="21054">
                        <c:v>5.7452083333322124</c:v>
                      </c:pt>
                      <c:pt idx="21055">
                        <c:v>5.7454513888863774</c:v>
                      </c:pt>
                      <c:pt idx="21056">
                        <c:v>5.7456944444405424</c:v>
                      </c:pt>
                      <c:pt idx="21057">
                        <c:v>5.7459375000019834</c:v>
                      </c:pt>
                      <c:pt idx="21058">
                        <c:v>5.7461805555561485</c:v>
                      </c:pt>
                      <c:pt idx="21059">
                        <c:v>5.7464236111103135</c:v>
                      </c:pt>
                      <c:pt idx="21060">
                        <c:v>5.7466666666644786</c:v>
                      </c:pt>
                      <c:pt idx="21061">
                        <c:v>5.7469097222186436</c:v>
                      </c:pt>
                      <c:pt idx="21062">
                        <c:v>5.7471527777728086</c:v>
                      </c:pt>
                      <c:pt idx="21063">
                        <c:v>5.7473958333342496</c:v>
                      </c:pt>
                      <c:pt idx="21064">
                        <c:v>5.7476388888884147</c:v>
                      </c:pt>
                      <c:pt idx="21065">
                        <c:v>5.7478819444425797</c:v>
                      </c:pt>
                      <c:pt idx="21066">
                        <c:v>5.7481249999967448</c:v>
                      </c:pt>
                      <c:pt idx="21067">
                        <c:v>5.7483680555509098</c:v>
                      </c:pt>
                      <c:pt idx="21068">
                        <c:v>5.7486111111123508</c:v>
                      </c:pt>
                      <c:pt idx="21069">
                        <c:v>5.7488541666665158</c:v>
                      </c:pt>
                      <c:pt idx="21070">
                        <c:v>5.7490972222206809</c:v>
                      </c:pt>
                      <c:pt idx="21071">
                        <c:v>5.7493402777748459</c:v>
                      </c:pt>
                      <c:pt idx="21072">
                        <c:v>5.7495833333290109</c:v>
                      </c:pt>
                      <c:pt idx="21073">
                        <c:v>5.7498263888904519</c:v>
                      </c:pt>
                      <c:pt idx="21074">
                        <c:v>5.750069444444617</c:v>
                      </c:pt>
                      <c:pt idx="21075">
                        <c:v>5.750312499998782</c:v>
                      </c:pt>
                      <c:pt idx="21076">
                        <c:v>5.7505555555529471</c:v>
                      </c:pt>
                      <c:pt idx="21077">
                        <c:v>5.7507986111071121</c:v>
                      </c:pt>
                      <c:pt idx="21078">
                        <c:v>5.7510416666685531</c:v>
                      </c:pt>
                      <c:pt idx="21079">
                        <c:v>5.7512847222227181</c:v>
                      </c:pt>
                      <c:pt idx="21080">
                        <c:v>5.7515277777768832</c:v>
                      </c:pt>
                      <c:pt idx="21081">
                        <c:v>5.7517708333310482</c:v>
                      </c:pt>
                      <c:pt idx="21082">
                        <c:v>5.7520138888852133</c:v>
                      </c:pt>
                      <c:pt idx="21083">
                        <c:v>5.7522569444393783</c:v>
                      </c:pt>
                      <c:pt idx="21084">
                        <c:v>5.7525000000008193</c:v>
                      </c:pt>
                      <c:pt idx="21085">
                        <c:v>5.7527430555549843</c:v>
                      </c:pt>
                      <c:pt idx="21086">
                        <c:v>5.7529861111091494</c:v>
                      </c:pt>
                      <c:pt idx="21087">
                        <c:v>5.7532291666633144</c:v>
                      </c:pt>
                      <c:pt idx="21088">
                        <c:v>5.7534722222174794</c:v>
                      </c:pt>
                      <c:pt idx="21089">
                        <c:v>5.7537268518484241</c:v>
                      </c:pt>
                      <c:pt idx="21090">
                        <c:v>5.7539699074025892</c:v>
                      </c:pt>
                      <c:pt idx="21091">
                        <c:v>5.7542129629640302</c:v>
                      </c:pt>
                      <c:pt idx="21092">
                        <c:v>5.7544560185181952</c:v>
                      </c:pt>
                      <c:pt idx="21093">
                        <c:v>5.7546990740723603</c:v>
                      </c:pt>
                      <c:pt idx="21094">
                        <c:v>5.7549421296265253</c:v>
                      </c:pt>
                      <c:pt idx="21095">
                        <c:v>5.7551851851806903</c:v>
                      </c:pt>
                      <c:pt idx="21096">
                        <c:v>5.7554282407421313</c:v>
                      </c:pt>
                      <c:pt idx="21097">
                        <c:v>5.7556712962962964</c:v>
                      </c:pt>
                      <c:pt idx="21098">
                        <c:v>5.7559143518504614</c:v>
                      </c:pt>
                      <c:pt idx="21099">
                        <c:v>5.7561574074046264</c:v>
                      </c:pt>
                      <c:pt idx="21100">
                        <c:v>5.7564004629587915</c:v>
                      </c:pt>
                      <c:pt idx="21101">
                        <c:v>5.7566435185202325</c:v>
                      </c:pt>
                      <c:pt idx="21102">
                        <c:v>5.7568865740743975</c:v>
                      </c:pt>
                      <c:pt idx="21103">
                        <c:v>5.7571296296285626</c:v>
                      </c:pt>
                      <c:pt idx="21104">
                        <c:v>5.7573726851827276</c:v>
                      </c:pt>
                      <c:pt idx="21105">
                        <c:v>5.7576157407368926</c:v>
                      </c:pt>
                      <c:pt idx="21106">
                        <c:v>5.7578587962983336</c:v>
                      </c:pt>
                      <c:pt idx="21107">
                        <c:v>5.7581018518524987</c:v>
                      </c:pt>
                      <c:pt idx="21108">
                        <c:v>5.7583449074066637</c:v>
                      </c:pt>
                      <c:pt idx="21109">
                        <c:v>5.7585879629608288</c:v>
                      </c:pt>
                      <c:pt idx="21110">
                        <c:v>5.7588310185149938</c:v>
                      </c:pt>
                      <c:pt idx="21111">
                        <c:v>5.7590740740691588</c:v>
                      </c:pt>
                      <c:pt idx="21112">
                        <c:v>5.7593171296305998</c:v>
                      </c:pt>
                      <c:pt idx="21113">
                        <c:v>5.7595601851847649</c:v>
                      </c:pt>
                      <c:pt idx="21114">
                        <c:v>5.7598032407389299</c:v>
                      </c:pt>
                      <c:pt idx="21115">
                        <c:v>5.7600462962930949</c:v>
                      </c:pt>
                      <c:pt idx="21116">
                        <c:v>5.76028935184726</c:v>
                      </c:pt>
                      <c:pt idx="21117">
                        <c:v>5.760532407408701</c:v>
                      </c:pt>
                      <c:pt idx="21118">
                        <c:v>5.760775462962866</c:v>
                      </c:pt>
                      <c:pt idx="21119">
                        <c:v>5.7610185185170311</c:v>
                      </c:pt>
                      <c:pt idx="21120">
                        <c:v>5.7612615740711961</c:v>
                      </c:pt>
                      <c:pt idx="21121">
                        <c:v>5.7615046296253611</c:v>
                      </c:pt>
                      <c:pt idx="21122">
                        <c:v>5.7617476851868021</c:v>
                      </c:pt>
                      <c:pt idx="21123">
                        <c:v>5.7619907407409672</c:v>
                      </c:pt>
                      <c:pt idx="21124">
                        <c:v>5.7622337962951322</c:v>
                      </c:pt>
                      <c:pt idx="21125">
                        <c:v>5.7624768518492973</c:v>
                      </c:pt>
                      <c:pt idx="21126">
                        <c:v>5.7627199074034623</c:v>
                      </c:pt>
                      <c:pt idx="21127">
                        <c:v>5.7629629629649033</c:v>
                      </c:pt>
                      <c:pt idx="21128">
                        <c:v>5.7632060185190683</c:v>
                      </c:pt>
                      <c:pt idx="21129">
                        <c:v>5.7634490740732334</c:v>
                      </c:pt>
                      <c:pt idx="21130">
                        <c:v>5.7636921296273984</c:v>
                      </c:pt>
                      <c:pt idx="21131">
                        <c:v>5.7639351851815634</c:v>
                      </c:pt>
                      <c:pt idx="21132">
                        <c:v>5.7641782407357285</c:v>
                      </c:pt>
                      <c:pt idx="21133">
                        <c:v>5.7644212962971695</c:v>
                      </c:pt>
                      <c:pt idx="21134">
                        <c:v>5.7646643518513345</c:v>
                      </c:pt>
                      <c:pt idx="21135">
                        <c:v>5.7649074074054996</c:v>
                      </c:pt>
                      <c:pt idx="21136">
                        <c:v>5.7651504629596646</c:v>
                      </c:pt>
                      <c:pt idx="21137">
                        <c:v>5.7654050925906093</c:v>
                      </c:pt>
                      <c:pt idx="21138">
                        <c:v>5.7656481481447743</c:v>
                      </c:pt>
                      <c:pt idx="21139">
                        <c:v>5.7658912036989394</c:v>
                      </c:pt>
                      <c:pt idx="21140">
                        <c:v>5.7661342592603804</c:v>
                      </c:pt>
                      <c:pt idx="21141">
                        <c:v>5.7663773148145454</c:v>
                      </c:pt>
                      <c:pt idx="21142">
                        <c:v>5.7666203703687104</c:v>
                      </c:pt>
                      <c:pt idx="21143">
                        <c:v>5.7668634259228755</c:v>
                      </c:pt>
                      <c:pt idx="21144">
                        <c:v>5.7671064814770405</c:v>
                      </c:pt>
                      <c:pt idx="21145">
                        <c:v>5.7673495370384815</c:v>
                      </c:pt>
                      <c:pt idx="21146">
                        <c:v>5.7675925925926466</c:v>
                      </c:pt>
                      <c:pt idx="21147">
                        <c:v>5.7678356481468116</c:v>
                      </c:pt>
                      <c:pt idx="21148">
                        <c:v>5.7680787037009766</c:v>
                      </c:pt>
                      <c:pt idx="21149">
                        <c:v>5.7683217592551417</c:v>
                      </c:pt>
                      <c:pt idx="21150">
                        <c:v>5.7685648148165827</c:v>
                      </c:pt>
                      <c:pt idx="21151">
                        <c:v>5.7688078703707477</c:v>
                      </c:pt>
                      <c:pt idx="21152">
                        <c:v>5.7690509259249128</c:v>
                      </c:pt>
                      <c:pt idx="21153">
                        <c:v>5.7692939814790778</c:v>
                      </c:pt>
                      <c:pt idx="21154">
                        <c:v>5.7695370370332428</c:v>
                      </c:pt>
                      <c:pt idx="21155">
                        <c:v>5.7697800925946838</c:v>
                      </c:pt>
                      <c:pt idx="21156">
                        <c:v>5.7700231481488489</c:v>
                      </c:pt>
                      <c:pt idx="21157">
                        <c:v>5.7702662037030139</c:v>
                      </c:pt>
                      <c:pt idx="21158">
                        <c:v>5.7705092592571789</c:v>
                      </c:pt>
                      <c:pt idx="21159">
                        <c:v>5.770752314811344</c:v>
                      </c:pt>
                      <c:pt idx="21160">
                        <c:v>5.770995370365509</c:v>
                      </c:pt>
                      <c:pt idx="21161">
                        <c:v>5.77123842592695</c:v>
                      </c:pt>
                      <c:pt idx="21162">
                        <c:v>5.7714814814811151</c:v>
                      </c:pt>
                      <c:pt idx="21163">
                        <c:v>5.7717245370352801</c:v>
                      </c:pt>
                      <c:pt idx="21164">
                        <c:v>5.7719675925894451</c:v>
                      </c:pt>
                      <c:pt idx="21165">
                        <c:v>5.7722106481436102</c:v>
                      </c:pt>
                      <c:pt idx="21166">
                        <c:v>5.7724537037050512</c:v>
                      </c:pt>
                      <c:pt idx="21167">
                        <c:v>5.7726967592592162</c:v>
                      </c:pt>
                      <c:pt idx="21168">
                        <c:v>5.7729398148133813</c:v>
                      </c:pt>
                      <c:pt idx="21169">
                        <c:v>5.7731828703675463</c:v>
                      </c:pt>
                      <c:pt idx="21170">
                        <c:v>5.7734259259217113</c:v>
                      </c:pt>
                      <c:pt idx="21171">
                        <c:v>5.7736689814831523</c:v>
                      </c:pt>
                      <c:pt idx="21172">
                        <c:v>5.7739120370373174</c:v>
                      </c:pt>
                      <c:pt idx="21173">
                        <c:v>5.7741550925914824</c:v>
                      </c:pt>
                      <c:pt idx="21174">
                        <c:v>5.7743981481456474</c:v>
                      </c:pt>
                      <c:pt idx="21175">
                        <c:v>5.7746412036998125</c:v>
                      </c:pt>
                      <c:pt idx="21176">
                        <c:v>5.7748842592612535</c:v>
                      </c:pt>
                      <c:pt idx="21177">
                        <c:v>5.7751273148154185</c:v>
                      </c:pt>
                      <c:pt idx="21178">
                        <c:v>5.7753703703695836</c:v>
                      </c:pt>
                      <c:pt idx="21179">
                        <c:v>5.7756134259237486</c:v>
                      </c:pt>
                      <c:pt idx="21180">
                        <c:v>5.7758564814779136</c:v>
                      </c:pt>
                      <c:pt idx="21181">
                        <c:v>5.7760995370320787</c:v>
                      </c:pt>
                      <c:pt idx="21182">
                        <c:v>5.7763425925935197</c:v>
                      </c:pt>
                      <c:pt idx="21183">
                        <c:v>5.7765856481476847</c:v>
                      </c:pt>
                      <c:pt idx="21184">
                        <c:v>5.7768287037018498</c:v>
                      </c:pt>
                      <c:pt idx="21185">
                        <c:v>5.7770717592560148</c:v>
                      </c:pt>
                      <c:pt idx="21186">
                        <c:v>5.7773263888869595</c:v>
                      </c:pt>
                      <c:pt idx="21187">
                        <c:v>5.7775694444411245</c:v>
                      </c:pt>
                      <c:pt idx="21188">
                        <c:v>5.7778124999952896</c:v>
                      </c:pt>
                      <c:pt idx="21189">
                        <c:v>5.7780555555567306</c:v>
                      </c:pt>
                      <c:pt idx="21190">
                        <c:v>5.7782986111108956</c:v>
                      </c:pt>
                      <c:pt idx="21191">
                        <c:v>5.7785416666650606</c:v>
                      </c:pt>
                      <c:pt idx="21192">
                        <c:v>5.7787847222192257</c:v>
                      </c:pt>
                      <c:pt idx="21193">
                        <c:v>5.7790277777733907</c:v>
                      </c:pt>
                      <c:pt idx="21194">
                        <c:v>5.7792708333348317</c:v>
                      </c:pt>
                      <c:pt idx="21195">
                        <c:v>5.7795138888889968</c:v>
                      </c:pt>
                      <c:pt idx="21196">
                        <c:v>5.7797569444431618</c:v>
                      </c:pt>
                      <c:pt idx="21197">
                        <c:v>5.7799999999973268</c:v>
                      </c:pt>
                      <c:pt idx="21198">
                        <c:v>5.7802430555514919</c:v>
                      </c:pt>
                      <c:pt idx="21199">
                        <c:v>5.7804861111129329</c:v>
                      </c:pt>
                      <c:pt idx="21200">
                        <c:v>5.7807291666670979</c:v>
                      </c:pt>
                      <c:pt idx="21201">
                        <c:v>5.7809722222212629</c:v>
                      </c:pt>
                      <c:pt idx="21202">
                        <c:v>5.781215277775428</c:v>
                      </c:pt>
                      <c:pt idx="21203">
                        <c:v>5.781458333329593</c:v>
                      </c:pt>
                      <c:pt idx="21204">
                        <c:v>5.7817013888837581</c:v>
                      </c:pt>
                      <c:pt idx="21205">
                        <c:v>5.7819444444451991</c:v>
                      </c:pt>
                      <c:pt idx="21206">
                        <c:v>5.7821874999993641</c:v>
                      </c:pt>
                      <c:pt idx="21207">
                        <c:v>5.7824305555535291</c:v>
                      </c:pt>
                      <c:pt idx="21208">
                        <c:v>5.7826736111076942</c:v>
                      </c:pt>
                      <c:pt idx="21209">
                        <c:v>5.7829166666618592</c:v>
                      </c:pt>
                      <c:pt idx="21210">
                        <c:v>5.7831597222233002</c:v>
                      </c:pt>
                      <c:pt idx="21211">
                        <c:v>5.7834027777774653</c:v>
                      </c:pt>
                      <c:pt idx="21212">
                        <c:v>5.7836458333316303</c:v>
                      </c:pt>
                      <c:pt idx="21213">
                        <c:v>5.7838888888857953</c:v>
                      </c:pt>
                      <c:pt idx="21214">
                        <c:v>5.7841319444399604</c:v>
                      </c:pt>
                      <c:pt idx="21215">
                        <c:v>5.7843750000014014</c:v>
                      </c:pt>
                      <c:pt idx="21216">
                        <c:v>5.7846180555555664</c:v>
                      </c:pt>
                      <c:pt idx="21217">
                        <c:v>5.7848611111097314</c:v>
                      </c:pt>
                      <c:pt idx="21218">
                        <c:v>5.7851041666638965</c:v>
                      </c:pt>
                      <c:pt idx="21219">
                        <c:v>5.7853472222180615</c:v>
                      </c:pt>
                      <c:pt idx="21220">
                        <c:v>5.7855902777795025</c:v>
                      </c:pt>
                      <c:pt idx="21221">
                        <c:v>5.7858333333336676</c:v>
                      </c:pt>
                      <c:pt idx="21222">
                        <c:v>5.7860763888878326</c:v>
                      </c:pt>
                      <c:pt idx="21223">
                        <c:v>5.7863194444419976</c:v>
                      </c:pt>
                      <c:pt idx="21224">
                        <c:v>5.7865624999961627</c:v>
                      </c:pt>
                      <c:pt idx="21225">
                        <c:v>5.7868055555576037</c:v>
                      </c:pt>
                      <c:pt idx="21226">
                        <c:v>5.7870486111117687</c:v>
                      </c:pt>
                      <c:pt idx="21227">
                        <c:v>5.7872916666659338</c:v>
                      </c:pt>
                      <c:pt idx="21228">
                        <c:v>5.7875347222200988</c:v>
                      </c:pt>
                      <c:pt idx="21229">
                        <c:v>5.7877777777742638</c:v>
                      </c:pt>
                      <c:pt idx="21230">
                        <c:v>5.7880208333284289</c:v>
                      </c:pt>
                      <c:pt idx="21231">
                        <c:v>5.7882638888898699</c:v>
                      </c:pt>
                      <c:pt idx="21232">
                        <c:v>5.7885069444440349</c:v>
                      </c:pt>
                      <c:pt idx="21233">
                        <c:v>5.7887499999981999</c:v>
                      </c:pt>
                      <c:pt idx="21234">
                        <c:v>5.7890046296291446</c:v>
                      </c:pt>
                      <c:pt idx="21235">
                        <c:v>5.7892476851833097</c:v>
                      </c:pt>
                      <c:pt idx="21236">
                        <c:v>5.7894907407374747</c:v>
                      </c:pt>
                      <c:pt idx="21237">
                        <c:v>5.7897337962916398</c:v>
                      </c:pt>
                      <c:pt idx="21238">
                        <c:v>5.7899768518530808</c:v>
                      </c:pt>
                      <c:pt idx="21239">
                        <c:v>5.7902199074072458</c:v>
                      </c:pt>
                      <c:pt idx="21240">
                        <c:v>5.7904629629614108</c:v>
                      </c:pt>
                      <c:pt idx="21241">
                        <c:v>5.7907060185155759</c:v>
                      </c:pt>
                      <c:pt idx="21242">
                        <c:v>5.7909490740697409</c:v>
                      </c:pt>
                      <c:pt idx="21243">
                        <c:v>5.7911921296311819</c:v>
                      </c:pt>
                      <c:pt idx="21244">
                        <c:v>5.7914351851853469</c:v>
                      </c:pt>
                      <c:pt idx="21245">
                        <c:v>5.791678240739512</c:v>
                      </c:pt>
                      <c:pt idx="21246">
                        <c:v>5.791921296293677</c:v>
                      </c:pt>
                      <c:pt idx="21247">
                        <c:v>5.7921643518478421</c:v>
                      </c:pt>
                      <c:pt idx="21248">
                        <c:v>5.7924074074092831</c:v>
                      </c:pt>
                      <c:pt idx="21249">
                        <c:v>5.7926504629634481</c:v>
                      </c:pt>
                      <c:pt idx="21250">
                        <c:v>5.7928935185176131</c:v>
                      </c:pt>
                      <c:pt idx="21251">
                        <c:v>5.7931365740717782</c:v>
                      </c:pt>
                      <c:pt idx="21252">
                        <c:v>5.7933796296259432</c:v>
                      </c:pt>
                      <c:pt idx="21253">
                        <c:v>5.7936226851801083</c:v>
                      </c:pt>
                      <c:pt idx="21254">
                        <c:v>5.7938657407415493</c:v>
                      </c:pt>
                      <c:pt idx="21255">
                        <c:v>5.7941087962957143</c:v>
                      </c:pt>
                      <c:pt idx="21256">
                        <c:v>5.7943518518498793</c:v>
                      </c:pt>
                      <c:pt idx="21257">
                        <c:v>5.7945949074040444</c:v>
                      </c:pt>
                      <c:pt idx="21258">
                        <c:v>5.7948379629582094</c:v>
                      </c:pt>
                      <c:pt idx="21259">
                        <c:v>5.7950810185196504</c:v>
                      </c:pt>
                      <c:pt idx="21260">
                        <c:v>5.7953240740738154</c:v>
                      </c:pt>
                      <c:pt idx="21261">
                        <c:v>5.7955671296279805</c:v>
                      </c:pt>
                      <c:pt idx="21262">
                        <c:v>5.7958101851821455</c:v>
                      </c:pt>
                      <c:pt idx="21263">
                        <c:v>5.7960532407363106</c:v>
                      </c:pt>
                      <c:pt idx="21264">
                        <c:v>5.7962962962977516</c:v>
                      </c:pt>
                      <c:pt idx="21265">
                        <c:v>5.7965393518519166</c:v>
                      </c:pt>
                      <c:pt idx="21266">
                        <c:v>5.7967824074060816</c:v>
                      </c:pt>
                      <c:pt idx="21267">
                        <c:v>5.7970254629602467</c:v>
                      </c:pt>
                      <c:pt idx="21268">
                        <c:v>5.7972685185144117</c:v>
                      </c:pt>
                      <c:pt idx="21269">
                        <c:v>5.7975115740758527</c:v>
                      </c:pt>
                      <c:pt idx="21270">
                        <c:v>5.7977546296300178</c:v>
                      </c:pt>
                      <c:pt idx="21271">
                        <c:v>5.7979976851841828</c:v>
                      </c:pt>
                      <c:pt idx="21272">
                        <c:v>5.7982407407383478</c:v>
                      </c:pt>
                      <c:pt idx="21273">
                        <c:v>5.7984837962925129</c:v>
                      </c:pt>
                      <c:pt idx="21274">
                        <c:v>5.7987268518539539</c:v>
                      </c:pt>
                      <c:pt idx="21275">
                        <c:v>5.7989699074081189</c:v>
                      </c:pt>
                      <c:pt idx="21276">
                        <c:v>5.7992129629622839</c:v>
                      </c:pt>
                      <c:pt idx="21277">
                        <c:v>5.799456018516449</c:v>
                      </c:pt>
                      <c:pt idx="21278">
                        <c:v>5.799699074070614</c:v>
                      </c:pt>
                      <c:pt idx="21279">
                        <c:v>5.7999421296247791</c:v>
                      </c:pt>
                      <c:pt idx="21280">
                        <c:v>5.8001851851862201</c:v>
                      </c:pt>
                      <c:pt idx="21281">
                        <c:v>5.8004282407403851</c:v>
                      </c:pt>
                      <c:pt idx="21282">
                        <c:v>5.8006828703713298</c:v>
                      </c:pt>
                      <c:pt idx="21283">
                        <c:v>5.8009259259254948</c:v>
                      </c:pt>
                      <c:pt idx="21284">
                        <c:v>5.8011689814796599</c:v>
                      </c:pt>
                      <c:pt idx="21285">
                        <c:v>5.8014120370338249</c:v>
                      </c:pt>
                      <c:pt idx="21286">
                        <c:v>5.8016550925879899</c:v>
                      </c:pt>
                      <c:pt idx="21287">
                        <c:v>5.8018981481494309</c:v>
                      </c:pt>
                      <c:pt idx="21288">
                        <c:v>5.802141203703596</c:v>
                      </c:pt>
                      <c:pt idx="21289">
                        <c:v>5.802384259257761</c:v>
                      </c:pt>
                      <c:pt idx="21290">
                        <c:v>5.8026273148119261</c:v>
                      </c:pt>
                      <c:pt idx="21291">
                        <c:v>5.8028703703660911</c:v>
                      </c:pt>
                      <c:pt idx="21292">
                        <c:v>5.8031134259275321</c:v>
                      </c:pt>
                      <c:pt idx="21293">
                        <c:v>5.8033564814816971</c:v>
                      </c:pt>
                      <c:pt idx="21294">
                        <c:v>5.8035995370358622</c:v>
                      </c:pt>
                      <c:pt idx="21295">
                        <c:v>5.8038425925900272</c:v>
                      </c:pt>
                      <c:pt idx="21296">
                        <c:v>5.8040856481441923</c:v>
                      </c:pt>
                      <c:pt idx="21297">
                        <c:v>5.8043287037056333</c:v>
                      </c:pt>
                      <c:pt idx="21298">
                        <c:v>5.8045717592597983</c:v>
                      </c:pt>
                      <c:pt idx="21299">
                        <c:v>5.8048148148139633</c:v>
                      </c:pt>
                      <c:pt idx="21300">
                        <c:v>5.8050578703681284</c:v>
                      </c:pt>
                      <c:pt idx="21301">
                        <c:v>5.8053009259222934</c:v>
                      </c:pt>
                      <c:pt idx="21302">
                        <c:v>5.8055439814764584</c:v>
                      </c:pt>
                      <c:pt idx="21303">
                        <c:v>5.8057870370378994</c:v>
                      </c:pt>
                      <c:pt idx="21304">
                        <c:v>5.8060300925920645</c:v>
                      </c:pt>
                      <c:pt idx="21305">
                        <c:v>5.8062731481462295</c:v>
                      </c:pt>
                      <c:pt idx="21306">
                        <c:v>5.8065162037003946</c:v>
                      </c:pt>
                      <c:pt idx="21307">
                        <c:v>5.8067592592545596</c:v>
                      </c:pt>
                      <c:pt idx="21308">
                        <c:v>5.8070023148160006</c:v>
                      </c:pt>
                      <c:pt idx="21309">
                        <c:v>5.8072453703701656</c:v>
                      </c:pt>
                      <c:pt idx="21310">
                        <c:v>5.8074884259243307</c:v>
                      </c:pt>
                      <c:pt idx="21311">
                        <c:v>5.8077314814784957</c:v>
                      </c:pt>
                      <c:pt idx="21312">
                        <c:v>5.8079745370326608</c:v>
                      </c:pt>
                      <c:pt idx="21313">
                        <c:v>5.8082175925941018</c:v>
                      </c:pt>
                      <c:pt idx="21314">
                        <c:v>5.8084606481482668</c:v>
                      </c:pt>
                      <c:pt idx="21315">
                        <c:v>5.8087037037024318</c:v>
                      </c:pt>
                      <c:pt idx="21316">
                        <c:v>5.8089467592565969</c:v>
                      </c:pt>
                      <c:pt idx="21317">
                        <c:v>5.8091898148107619</c:v>
                      </c:pt>
                      <c:pt idx="21318">
                        <c:v>5.8094328703722029</c:v>
                      </c:pt>
                      <c:pt idx="21319">
                        <c:v>5.8096759259263679</c:v>
                      </c:pt>
                      <c:pt idx="21320">
                        <c:v>5.809918981480533</c:v>
                      </c:pt>
                      <c:pt idx="21321">
                        <c:v>5.810162037034698</c:v>
                      </c:pt>
                      <c:pt idx="21322">
                        <c:v>5.8104050925888631</c:v>
                      </c:pt>
                      <c:pt idx="21323">
                        <c:v>5.8106481481430281</c:v>
                      </c:pt>
                      <c:pt idx="21324">
                        <c:v>5.8108912037044691</c:v>
                      </c:pt>
                      <c:pt idx="21325">
                        <c:v>5.8111342592586341</c:v>
                      </c:pt>
                      <c:pt idx="21326">
                        <c:v>5.8113773148127992</c:v>
                      </c:pt>
                      <c:pt idx="21327">
                        <c:v>5.8116203703669642</c:v>
                      </c:pt>
                      <c:pt idx="21328">
                        <c:v>5.8118634259211293</c:v>
                      </c:pt>
                      <c:pt idx="21329">
                        <c:v>5.8121064814825703</c:v>
                      </c:pt>
                      <c:pt idx="21330">
                        <c:v>5.812361111106239</c:v>
                      </c:pt>
                      <c:pt idx="21331">
                        <c:v>5.81260416666768</c:v>
                      </c:pt>
                      <c:pt idx="21332">
                        <c:v>5.812847222221845</c:v>
                      </c:pt>
                      <c:pt idx="21333">
                        <c:v>5.8130902777760101</c:v>
                      </c:pt>
                      <c:pt idx="21334">
                        <c:v>5.8133333333301751</c:v>
                      </c:pt>
                      <c:pt idx="21335">
                        <c:v>5.8135763888843401</c:v>
                      </c:pt>
                      <c:pt idx="21336">
                        <c:v>5.8138194444457811</c:v>
                      </c:pt>
                      <c:pt idx="21337">
                        <c:v>5.8140624999999462</c:v>
                      </c:pt>
                      <c:pt idx="21338">
                        <c:v>5.8143055555541112</c:v>
                      </c:pt>
                      <c:pt idx="21339">
                        <c:v>5.8145486111082763</c:v>
                      </c:pt>
                      <c:pt idx="21340">
                        <c:v>5.8147916666624413</c:v>
                      </c:pt>
                      <c:pt idx="21341">
                        <c:v>5.8150347222238823</c:v>
                      </c:pt>
                      <c:pt idx="21342">
                        <c:v>5.8152777777780473</c:v>
                      </c:pt>
                      <c:pt idx="21343">
                        <c:v>5.8155208333322124</c:v>
                      </c:pt>
                      <c:pt idx="21344">
                        <c:v>5.8157638888863774</c:v>
                      </c:pt>
                      <c:pt idx="21345">
                        <c:v>5.8160069444405424</c:v>
                      </c:pt>
                      <c:pt idx="21346">
                        <c:v>5.8162500000019834</c:v>
                      </c:pt>
                      <c:pt idx="21347">
                        <c:v>5.8164930555561485</c:v>
                      </c:pt>
                      <c:pt idx="21348">
                        <c:v>5.8167361111103135</c:v>
                      </c:pt>
                      <c:pt idx="21349">
                        <c:v>5.8169791666644786</c:v>
                      </c:pt>
                      <c:pt idx="21350">
                        <c:v>5.8172222222186436</c:v>
                      </c:pt>
                      <c:pt idx="21351">
                        <c:v>5.8174652777728086</c:v>
                      </c:pt>
                      <c:pt idx="21352">
                        <c:v>5.8177083333342496</c:v>
                      </c:pt>
                      <c:pt idx="21353">
                        <c:v>5.8179513888884147</c:v>
                      </c:pt>
                      <c:pt idx="21354">
                        <c:v>5.8181944444425797</c:v>
                      </c:pt>
                      <c:pt idx="21355">
                        <c:v>5.8184374999967448</c:v>
                      </c:pt>
                      <c:pt idx="21356">
                        <c:v>5.8186805555509098</c:v>
                      </c:pt>
                      <c:pt idx="21357">
                        <c:v>5.8189236111123508</c:v>
                      </c:pt>
                      <c:pt idx="21358">
                        <c:v>5.8191666666665158</c:v>
                      </c:pt>
                      <c:pt idx="21359">
                        <c:v>5.8194097222206809</c:v>
                      </c:pt>
                      <c:pt idx="21360">
                        <c:v>5.8196527777748459</c:v>
                      </c:pt>
                      <c:pt idx="21361">
                        <c:v>5.8198958333290109</c:v>
                      </c:pt>
                      <c:pt idx="21362">
                        <c:v>5.8201388888904519</c:v>
                      </c:pt>
                      <c:pt idx="21363">
                        <c:v>5.820381944444617</c:v>
                      </c:pt>
                      <c:pt idx="21364">
                        <c:v>5.820624999998782</c:v>
                      </c:pt>
                      <c:pt idx="21365">
                        <c:v>5.8208680555529471</c:v>
                      </c:pt>
                      <c:pt idx="21366">
                        <c:v>5.8211111111071121</c:v>
                      </c:pt>
                      <c:pt idx="21367">
                        <c:v>5.8213541666685531</c:v>
                      </c:pt>
                      <c:pt idx="21368">
                        <c:v>5.8215972222227181</c:v>
                      </c:pt>
                      <c:pt idx="21369">
                        <c:v>5.8218402777768832</c:v>
                      </c:pt>
                      <c:pt idx="21370">
                        <c:v>5.8220833333310482</c:v>
                      </c:pt>
                      <c:pt idx="21371">
                        <c:v>5.8223263888852133</c:v>
                      </c:pt>
                      <c:pt idx="21372">
                        <c:v>5.8225694444393783</c:v>
                      </c:pt>
                      <c:pt idx="21373">
                        <c:v>5.8228125000008193</c:v>
                      </c:pt>
                      <c:pt idx="21374">
                        <c:v>5.8230555555549843</c:v>
                      </c:pt>
                      <c:pt idx="21375">
                        <c:v>5.8232986111091494</c:v>
                      </c:pt>
                      <c:pt idx="21376">
                        <c:v>5.8235416666633144</c:v>
                      </c:pt>
                      <c:pt idx="21377">
                        <c:v>5.8237847222174794</c:v>
                      </c:pt>
                      <c:pt idx="21378">
                        <c:v>5.8240393518484241</c:v>
                      </c:pt>
                      <c:pt idx="21379">
                        <c:v>5.8242824074025892</c:v>
                      </c:pt>
                      <c:pt idx="21380">
                        <c:v>5.8245254629640302</c:v>
                      </c:pt>
                      <c:pt idx="21381">
                        <c:v>5.8247685185181952</c:v>
                      </c:pt>
                      <c:pt idx="21382">
                        <c:v>5.8250115740723603</c:v>
                      </c:pt>
                      <c:pt idx="21383">
                        <c:v>5.8252546296265253</c:v>
                      </c:pt>
                      <c:pt idx="21384">
                        <c:v>5.8254976851806903</c:v>
                      </c:pt>
                      <c:pt idx="21385">
                        <c:v>5.8257407407421313</c:v>
                      </c:pt>
                      <c:pt idx="21386">
                        <c:v>5.8259837962962964</c:v>
                      </c:pt>
                      <c:pt idx="21387">
                        <c:v>5.8262268518504614</c:v>
                      </c:pt>
                      <c:pt idx="21388">
                        <c:v>5.8264699074046264</c:v>
                      </c:pt>
                      <c:pt idx="21389">
                        <c:v>5.8267129629587915</c:v>
                      </c:pt>
                      <c:pt idx="21390">
                        <c:v>5.8269560185202325</c:v>
                      </c:pt>
                      <c:pt idx="21391">
                        <c:v>5.8271990740743975</c:v>
                      </c:pt>
                      <c:pt idx="21392">
                        <c:v>5.8274421296285626</c:v>
                      </c:pt>
                      <c:pt idx="21393">
                        <c:v>5.8276851851827276</c:v>
                      </c:pt>
                      <c:pt idx="21394">
                        <c:v>5.8279282407368926</c:v>
                      </c:pt>
                      <c:pt idx="21395">
                        <c:v>5.8281712962983336</c:v>
                      </c:pt>
                      <c:pt idx="21396">
                        <c:v>5.8284143518524987</c:v>
                      </c:pt>
                      <c:pt idx="21397">
                        <c:v>5.8286574074066637</c:v>
                      </c:pt>
                      <c:pt idx="21398">
                        <c:v>5.8289004629608288</c:v>
                      </c:pt>
                      <c:pt idx="21399">
                        <c:v>5.8291435185149938</c:v>
                      </c:pt>
                      <c:pt idx="21400">
                        <c:v>5.8293865740691588</c:v>
                      </c:pt>
                      <c:pt idx="21401">
                        <c:v>5.8296296296305998</c:v>
                      </c:pt>
                      <c:pt idx="21402">
                        <c:v>5.8298726851847649</c:v>
                      </c:pt>
                      <c:pt idx="21403">
                        <c:v>5.8301157407389299</c:v>
                      </c:pt>
                      <c:pt idx="21404">
                        <c:v>5.8303587962930949</c:v>
                      </c:pt>
                      <c:pt idx="21405">
                        <c:v>5.83060185184726</c:v>
                      </c:pt>
                      <c:pt idx="21406">
                        <c:v>5.830844907408701</c:v>
                      </c:pt>
                      <c:pt idx="21407">
                        <c:v>5.831087962962866</c:v>
                      </c:pt>
                      <c:pt idx="21408">
                        <c:v>5.8313310185170311</c:v>
                      </c:pt>
                      <c:pt idx="21409">
                        <c:v>5.8315740740711961</c:v>
                      </c:pt>
                      <c:pt idx="21410">
                        <c:v>5.8318171296253611</c:v>
                      </c:pt>
                      <c:pt idx="21411">
                        <c:v>5.8320601851868021</c:v>
                      </c:pt>
                      <c:pt idx="21412">
                        <c:v>5.8323032407409672</c:v>
                      </c:pt>
                      <c:pt idx="21413">
                        <c:v>5.8325462962951322</c:v>
                      </c:pt>
                      <c:pt idx="21414">
                        <c:v>5.8327893518492973</c:v>
                      </c:pt>
                      <c:pt idx="21415">
                        <c:v>5.8330324074034623</c:v>
                      </c:pt>
                      <c:pt idx="21416">
                        <c:v>5.8332754629649033</c:v>
                      </c:pt>
                      <c:pt idx="21417">
                        <c:v>5.8335185185190683</c:v>
                      </c:pt>
                      <c:pt idx="21418">
                        <c:v>5.8337615740732334</c:v>
                      </c:pt>
                      <c:pt idx="21419">
                        <c:v>5.8340046296273984</c:v>
                      </c:pt>
                      <c:pt idx="21420">
                        <c:v>5.8342476851815634</c:v>
                      </c:pt>
                      <c:pt idx="21421">
                        <c:v>5.8344907407357285</c:v>
                      </c:pt>
                      <c:pt idx="21422">
                        <c:v>5.8347337962971695</c:v>
                      </c:pt>
                      <c:pt idx="21423">
                        <c:v>5.8349768518513345</c:v>
                      </c:pt>
                      <c:pt idx="21424">
                        <c:v>5.8352199074054996</c:v>
                      </c:pt>
                      <c:pt idx="21425">
                        <c:v>5.8354629629596646</c:v>
                      </c:pt>
                      <c:pt idx="21426">
                        <c:v>5.8357060185138296</c:v>
                      </c:pt>
                      <c:pt idx="21427">
                        <c:v>5.8359606481447743</c:v>
                      </c:pt>
                      <c:pt idx="21428">
                        <c:v>5.8362037036989394</c:v>
                      </c:pt>
                      <c:pt idx="21429">
                        <c:v>5.8364467592603804</c:v>
                      </c:pt>
                      <c:pt idx="21430">
                        <c:v>5.8366898148145454</c:v>
                      </c:pt>
                      <c:pt idx="21431">
                        <c:v>5.8369328703687104</c:v>
                      </c:pt>
                      <c:pt idx="21432">
                        <c:v>5.8371759259228755</c:v>
                      </c:pt>
                      <c:pt idx="21433">
                        <c:v>5.8374189814770405</c:v>
                      </c:pt>
                      <c:pt idx="21434">
                        <c:v>5.8376620370384815</c:v>
                      </c:pt>
                      <c:pt idx="21435">
                        <c:v>5.8379050925926466</c:v>
                      </c:pt>
                      <c:pt idx="21436">
                        <c:v>5.8381481481468116</c:v>
                      </c:pt>
                      <c:pt idx="21437">
                        <c:v>5.8383912037009766</c:v>
                      </c:pt>
                      <c:pt idx="21438">
                        <c:v>5.8386342592551417</c:v>
                      </c:pt>
                      <c:pt idx="21439">
                        <c:v>5.8388773148165827</c:v>
                      </c:pt>
                      <c:pt idx="21440">
                        <c:v>5.8391203703707477</c:v>
                      </c:pt>
                      <c:pt idx="21441">
                        <c:v>5.8393634259249128</c:v>
                      </c:pt>
                      <c:pt idx="21442">
                        <c:v>5.8396064814790778</c:v>
                      </c:pt>
                      <c:pt idx="21443">
                        <c:v>5.8398495370332428</c:v>
                      </c:pt>
                      <c:pt idx="21444">
                        <c:v>5.8400925925946838</c:v>
                      </c:pt>
                      <c:pt idx="21445">
                        <c:v>5.8403356481488489</c:v>
                      </c:pt>
                      <c:pt idx="21446">
                        <c:v>5.8405787037030139</c:v>
                      </c:pt>
                      <c:pt idx="21447">
                        <c:v>5.8408217592571789</c:v>
                      </c:pt>
                      <c:pt idx="21448">
                        <c:v>5.841064814811344</c:v>
                      </c:pt>
                      <c:pt idx="21449">
                        <c:v>5.841307870365509</c:v>
                      </c:pt>
                      <c:pt idx="21450">
                        <c:v>5.84155092592695</c:v>
                      </c:pt>
                      <c:pt idx="21451">
                        <c:v>5.8417939814811151</c:v>
                      </c:pt>
                      <c:pt idx="21452">
                        <c:v>5.8420370370352801</c:v>
                      </c:pt>
                      <c:pt idx="21453">
                        <c:v>5.8422800925894451</c:v>
                      </c:pt>
                      <c:pt idx="21454">
                        <c:v>5.8425231481436102</c:v>
                      </c:pt>
                      <c:pt idx="21455">
                        <c:v>5.8427662037050512</c:v>
                      </c:pt>
                      <c:pt idx="21456">
                        <c:v>5.8430092592592162</c:v>
                      </c:pt>
                      <c:pt idx="21457">
                        <c:v>5.8432523148133813</c:v>
                      </c:pt>
                      <c:pt idx="21458">
                        <c:v>5.8434953703675463</c:v>
                      </c:pt>
                      <c:pt idx="21459">
                        <c:v>5.8437384259217113</c:v>
                      </c:pt>
                      <c:pt idx="21460">
                        <c:v>5.8439814814831523</c:v>
                      </c:pt>
                      <c:pt idx="21461">
                        <c:v>5.8442245370373174</c:v>
                      </c:pt>
                      <c:pt idx="21462">
                        <c:v>5.8444675925914824</c:v>
                      </c:pt>
                      <c:pt idx="21463">
                        <c:v>5.8447106481456474</c:v>
                      </c:pt>
                      <c:pt idx="21464">
                        <c:v>5.8449537036998125</c:v>
                      </c:pt>
                      <c:pt idx="21465">
                        <c:v>5.8451967592612535</c:v>
                      </c:pt>
                      <c:pt idx="21466">
                        <c:v>5.8454398148154185</c:v>
                      </c:pt>
                      <c:pt idx="21467">
                        <c:v>5.8456828703695836</c:v>
                      </c:pt>
                      <c:pt idx="21468">
                        <c:v>5.8459259259237486</c:v>
                      </c:pt>
                      <c:pt idx="21469">
                        <c:v>5.8461689814779136</c:v>
                      </c:pt>
                      <c:pt idx="21470">
                        <c:v>5.8464120370320787</c:v>
                      </c:pt>
                      <c:pt idx="21471">
                        <c:v>5.8466550925935197</c:v>
                      </c:pt>
                      <c:pt idx="21472">
                        <c:v>5.8468981481476847</c:v>
                      </c:pt>
                      <c:pt idx="21473">
                        <c:v>5.8471412037018498</c:v>
                      </c:pt>
                      <c:pt idx="21474">
                        <c:v>5.8473842592560148</c:v>
                      </c:pt>
                      <c:pt idx="21475">
                        <c:v>5.8476388888869595</c:v>
                      </c:pt>
                      <c:pt idx="21476">
                        <c:v>5.8478819444411245</c:v>
                      </c:pt>
                      <c:pt idx="21477">
                        <c:v>5.8481249999952896</c:v>
                      </c:pt>
                      <c:pt idx="21478">
                        <c:v>5.8483680555567306</c:v>
                      </c:pt>
                      <c:pt idx="21479">
                        <c:v>5.8486111111108956</c:v>
                      </c:pt>
                      <c:pt idx="21480">
                        <c:v>5.8488541666650606</c:v>
                      </c:pt>
                      <c:pt idx="21481">
                        <c:v>5.8490972222192257</c:v>
                      </c:pt>
                      <c:pt idx="21482">
                        <c:v>5.8493402777733907</c:v>
                      </c:pt>
                      <c:pt idx="21483">
                        <c:v>5.8495833333348317</c:v>
                      </c:pt>
                      <c:pt idx="21484">
                        <c:v>5.8498263888889968</c:v>
                      </c:pt>
                      <c:pt idx="21485">
                        <c:v>5.8500694444431618</c:v>
                      </c:pt>
                      <c:pt idx="21486">
                        <c:v>5.8503124999973268</c:v>
                      </c:pt>
                      <c:pt idx="21487">
                        <c:v>5.8505555555514919</c:v>
                      </c:pt>
                      <c:pt idx="21488">
                        <c:v>5.8507986111129329</c:v>
                      </c:pt>
                      <c:pt idx="21489">
                        <c:v>5.8510416666670979</c:v>
                      </c:pt>
                      <c:pt idx="21490">
                        <c:v>5.8512847222212629</c:v>
                      </c:pt>
                      <c:pt idx="21491">
                        <c:v>5.851527777775428</c:v>
                      </c:pt>
                      <c:pt idx="21492">
                        <c:v>5.851770833329593</c:v>
                      </c:pt>
                      <c:pt idx="21493">
                        <c:v>5.8520138888837581</c:v>
                      </c:pt>
                      <c:pt idx="21494">
                        <c:v>5.8522569444451991</c:v>
                      </c:pt>
                      <c:pt idx="21495">
                        <c:v>5.8524999999993641</c:v>
                      </c:pt>
                      <c:pt idx="21496">
                        <c:v>5.8527430555535291</c:v>
                      </c:pt>
                      <c:pt idx="21497">
                        <c:v>5.8529861111076942</c:v>
                      </c:pt>
                      <c:pt idx="21498">
                        <c:v>5.8532291666618592</c:v>
                      </c:pt>
                      <c:pt idx="21499">
                        <c:v>5.8534722222233002</c:v>
                      </c:pt>
                      <c:pt idx="21500">
                        <c:v>5.8537152777774653</c:v>
                      </c:pt>
                      <c:pt idx="21501">
                        <c:v>5.8539583333316303</c:v>
                      </c:pt>
                      <c:pt idx="21502">
                        <c:v>5.8542013888857953</c:v>
                      </c:pt>
                      <c:pt idx="21503">
                        <c:v>5.8544444444399604</c:v>
                      </c:pt>
                      <c:pt idx="21504">
                        <c:v>5.8546875000014014</c:v>
                      </c:pt>
                      <c:pt idx="21505">
                        <c:v>5.8549305555555664</c:v>
                      </c:pt>
                      <c:pt idx="21506">
                        <c:v>5.8551736111097314</c:v>
                      </c:pt>
                      <c:pt idx="21507">
                        <c:v>5.8554166666638965</c:v>
                      </c:pt>
                      <c:pt idx="21508">
                        <c:v>5.8556597222180615</c:v>
                      </c:pt>
                      <c:pt idx="21509">
                        <c:v>5.8559027777795025</c:v>
                      </c:pt>
                      <c:pt idx="21510">
                        <c:v>5.8561458333336676</c:v>
                      </c:pt>
                      <c:pt idx="21511">
                        <c:v>5.8563888888878326</c:v>
                      </c:pt>
                      <c:pt idx="21512">
                        <c:v>5.8566319444419976</c:v>
                      </c:pt>
                      <c:pt idx="21513">
                        <c:v>5.8568749999961627</c:v>
                      </c:pt>
                      <c:pt idx="21514">
                        <c:v>5.8571180555576037</c:v>
                      </c:pt>
                      <c:pt idx="21515">
                        <c:v>5.8573611111117687</c:v>
                      </c:pt>
                      <c:pt idx="21516">
                        <c:v>5.8576041666659338</c:v>
                      </c:pt>
                      <c:pt idx="21517">
                        <c:v>5.8578472222200988</c:v>
                      </c:pt>
                      <c:pt idx="21518">
                        <c:v>5.8580902777742638</c:v>
                      </c:pt>
                      <c:pt idx="21519">
                        <c:v>5.8583333333284289</c:v>
                      </c:pt>
                      <c:pt idx="21520">
                        <c:v>5.8585763888898699</c:v>
                      </c:pt>
                      <c:pt idx="21521">
                        <c:v>5.8588194444440349</c:v>
                      </c:pt>
                      <c:pt idx="21522">
                        <c:v>5.8590624999981999</c:v>
                      </c:pt>
                      <c:pt idx="21523">
                        <c:v>5.8593171296291446</c:v>
                      </c:pt>
                      <c:pt idx="21524">
                        <c:v>5.8595601851833097</c:v>
                      </c:pt>
                      <c:pt idx="21525">
                        <c:v>5.8598032407374747</c:v>
                      </c:pt>
                      <c:pt idx="21526">
                        <c:v>5.8600462962916398</c:v>
                      </c:pt>
                      <c:pt idx="21527">
                        <c:v>5.8602893518530808</c:v>
                      </c:pt>
                      <c:pt idx="21528">
                        <c:v>5.8605324074072458</c:v>
                      </c:pt>
                      <c:pt idx="21529">
                        <c:v>5.8607754629614108</c:v>
                      </c:pt>
                      <c:pt idx="21530">
                        <c:v>5.8610185185155759</c:v>
                      </c:pt>
                      <c:pt idx="21531">
                        <c:v>5.8612615740697409</c:v>
                      </c:pt>
                      <c:pt idx="21532">
                        <c:v>5.8615046296311819</c:v>
                      </c:pt>
                      <c:pt idx="21533">
                        <c:v>5.8617476851853469</c:v>
                      </c:pt>
                      <c:pt idx="21534">
                        <c:v>5.861990740739512</c:v>
                      </c:pt>
                      <c:pt idx="21535">
                        <c:v>5.862233796293677</c:v>
                      </c:pt>
                      <c:pt idx="21536">
                        <c:v>5.8624768518478421</c:v>
                      </c:pt>
                      <c:pt idx="21537">
                        <c:v>5.8627199074092831</c:v>
                      </c:pt>
                      <c:pt idx="21538">
                        <c:v>5.8629629629634481</c:v>
                      </c:pt>
                      <c:pt idx="21539">
                        <c:v>5.8632060185176131</c:v>
                      </c:pt>
                      <c:pt idx="21540">
                        <c:v>5.8634490740717782</c:v>
                      </c:pt>
                      <c:pt idx="21541">
                        <c:v>5.8636921296259432</c:v>
                      </c:pt>
                      <c:pt idx="21542">
                        <c:v>5.8639351851801083</c:v>
                      </c:pt>
                      <c:pt idx="21543">
                        <c:v>5.8641782407415493</c:v>
                      </c:pt>
                      <c:pt idx="21544">
                        <c:v>5.8644212962957143</c:v>
                      </c:pt>
                      <c:pt idx="21545">
                        <c:v>5.8646643518498793</c:v>
                      </c:pt>
                      <c:pt idx="21546">
                        <c:v>5.8649074074040444</c:v>
                      </c:pt>
                      <c:pt idx="21547">
                        <c:v>5.8651504629582094</c:v>
                      </c:pt>
                      <c:pt idx="21548">
                        <c:v>5.8653935185196504</c:v>
                      </c:pt>
                      <c:pt idx="21549">
                        <c:v>5.8656365740738154</c:v>
                      </c:pt>
                      <c:pt idx="21550">
                        <c:v>5.8658796296279805</c:v>
                      </c:pt>
                      <c:pt idx="21551">
                        <c:v>5.8661226851821455</c:v>
                      </c:pt>
                      <c:pt idx="21552">
                        <c:v>5.8663657407363106</c:v>
                      </c:pt>
                      <c:pt idx="21553">
                        <c:v>5.8666087962977516</c:v>
                      </c:pt>
                      <c:pt idx="21554">
                        <c:v>5.8668518518519166</c:v>
                      </c:pt>
                      <c:pt idx="21555">
                        <c:v>5.8670949074060816</c:v>
                      </c:pt>
                      <c:pt idx="21556">
                        <c:v>5.8673379629602467</c:v>
                      </c:pt>
                      <c:pt idx="21557">
                        <c:v>5.8675810185144117</c:v>
                      </c:pt>
                      <c:pt idx="21558">
                        <c:v>5.8678240740758527</c:v>
                      </c:pt>
                      <c:pt idx="21559">
                        <c:v>5.8680671296300178</c:v>
                      </c:pt>
                      <c:pt idx="21560">
                        <c:v>5.8683101851841828</c:v>
                      </c:pt>
                      <c:pt idx="21561">
                        <c:v>5.8685532407383478</c:v>
                      </c:pt>
                      <c:pt idx="21562">
                        <c:v>5.8687962962925129</c:v>
                      </c:pt>
                      <c:pt idx="21563">
                        <c:v>5.8690393518539539</c:v>
                      </c:pt>
                      <c:pt idx="21564">
                        <c:v>5.8692824074081189</c:v>
                      </c:pt>
                      <c:pt idx="21565">
                        <c:v>5.8695254629622839</c:v>
                      </c:pt>
                      <c:pt idx="21566">
                        <c:v>5.869768518516449</c:v>
                      </c:pt>
                      <c:pt idx="21567">
                        <c:v>5.870011574070614</c:v>
                      </c:pt>
                      <c:pt idx="21568">
                        <c:v>5.8702546296247791</c:v>
                      </c:pt>
                      <c:pt idx="21569">
                        <c:v>5.8704976851862201</c:v>
                      </c:pt>
                      <c:pt idx="21570">
                        <c:v>5.8707407407403851</c:v>
                      </c:pt>
                      <c:pt idx="21571">
                        <c:v>5.8709953703713298</c:v>
                      </c:pt>
                      <c:pt idx="21572">
                        <c:v>5.8712384259254948</c:v>
                      </c:pt>
                      <c:pt idx="21573">
                        <c:v>5.8714814814796599</c:v>
                      </c:pt>
                      <c:pt idx="21574">
                        <c:v>5.8717245370338249</c:v>
                      </c:pt>
                      <c:pt idx="21575">
                        <c:v>5.8719675925879899</c:v>
                      </c:pt>
                      <c:pt idx="21576">
                        <c:v>5.8722106481494309</c:v>
                      </c:pt>
                      <c:pt idx="21577">
                        <c:v>5.872453703703596</c:v>
                      </c:pt>
                      <c:pt idx="21578">
                        <c:v>5.872696759257761</c:v>
                      </c:pt>
                      <c:pt idx="21579">
                        <c:v>5.8729398148119261</c:v>
                      </c:pt>
                      <c:pt idx="21580">
                        <c:v>5.8731828703660911</c:v>
                      </c:pt>
                      <c:pt idx="21581">
                        <c:v>5.8734259259275321</c:v>
                      </c:pt>
                      <c:pt idx="21582">
                        <c:v>5.8736689814816971</c:v>
                      </c:pt>
                      <c:pt idx="21583">
                        <c:v>5.8739120370358622</c:v>
                      </c:pt>
                      <c:pt idx="21584">
                        <c:v>5.8741550925900272</c:v>
                      </c:pt>
                      <c:pt idx="21585">
                        <c:v>5.8743981481441923</c:v>
                      </c:pt>
                      <c:pt idx="21586">
                        <c:v>5.8746412037056333</c:v>
                      </c:pt>
                      <c:pt idx="21587">
                        <c:v>5.8748842592597983</c:v>
                      </c:pt>
                      <c:pt idx="21588">
                        <c:v>5.8751273148139633</c:v>
                      </c:pt>
                      <c:pt idx="21589">
                        <c:v>5.8753703703681284</c:v>
                      </c:pt>
                      <c:pt idx="21590">
                        <c:v>5.8756134259222934</c:v>
                      </c:pt>
                      <c:pt idx="21591">
                        <c:v>5.8758564814764584</c:v>
                      </c:pt>
                      <c:pt idx="21592">
                        <c:v>5.8760995370378994</c:v>
                      </c:pt>
                      <c:pt idx="21593">
                        <c:v>5.8763425925920645</c:v>
                      </c:pt>
                      <c:pt idx="21594">
                        <c:v>5.8765856481462295</c:v>
                      </c:pt>
                      <c:pt idx="21595">
                        <c:v>5.8768287037003946</c:v>
                      </c:pt>
                      <c:pt idx="21596">
                        <c:v>5.8770717592545596</c:v>
                      </c:pt>
                      <c:pt idx="21597">
                        <c:v>5.8773148148160006</c:v>
                      </c:pt>
                      <c:pt idx="21598">
                        <c:v>5.8775578703701656</c:v>
                      </c:pt>
                      <c:pt idx="21599">
                        <c:v>5.8778009259243307</c:v>
                      </c:pt>
                      <c:pt idx="21600">
                        <c:v>5.8780439814784957</c:v>
                      </c:pt>
                      <c:pt idx="21601">
                        <c:v>5.8782870370326608</c:v>
                      </c:pt>
                      <c:pt idx="21602">
                        <c:v>5.8785300925941018</c:v>
                      </c:pt>
                      <c:pt idx="21603">
                        <c:v>5.8787731481482668</c:v>
                      </c:pt>
                      <c:pt idx="21604">
                        <c:v>5.8790162037024318</c:v>
                      </c:pt>
                      <c:pt idx="21605">
                        <c:v>5.8792592592565969</c:v>
                      </c:pt>
                      <c:pt idx="21606">
                        <c:v>5.8795023148107619</c:v>
                      </c:pt>
                      <c:pt idx="21607">
                        <c:v>5.8797453703722029</c:v>
                      </c:pt>
                      <c:pt idx="21608">
                        <c:v>5.8799884259263679</c:v>
                      </c:pt>
                      <c:pt idx="21609">
                        <c:v>5.880231481480533</c:v>
                      </c:pt>
                      <c:pt idx="21610">
                        <c:v>5.880474537034698</c:v>
                      </c:pt>
                      <c:pt idx="21611">
                        <c:v>5.8807175925888631</c:v>
                      </c:pt>
                      <c:pt idx="21612">
                        <c:v>5.8809606481430281</c:v>
                      </c:pt>
                      <c:pt idx="21613">
                        <c:v>5.8812037037044691</c:v>
                      </c:pt>
                      <c:pt idx="21614">
                        <c:v>5.8814467592586341</c:v>
                      </c:pt>
                      <c:pt idx="21615">
                        <c:v>5.8816898148127992</c:v>
                      </c:pt>
                      <c:pt idx="21616">
                        <c:v>5.8819328703669642</c:v>
                      </c:pt>
                      <c:pt idx="21617">
                        <c:v>5.8821759259211293</c:v>
                      </c:pt>
                      <c:pt idx="21618">
                        <c:v>5.8824189814825703</c:v>
                      </c:pt>
                      <c:pt idx="21619">
                        <c:v>5.8826620370367353</c:v>
                      </c:pt>
                      <c:pt idx="21620">
                        <c:v>5.88291666666768</c:v>
                      </c:pt>
                      <c:pt idx="21621">
                        <c:v>5.883159722221845</c:v>
                      </c:pt>
                      <c:pt idx="21622">
                        <c:v>5.8834027777760101</c:v>
                      </c:pt>
                      <c:pt idx="21623">
                        <c:v>5.8836458333301751</c:v>
                      </c:pt>
                      <c:pt idx="21624">
                        <c:v>5.8838888888843401</c:v>
                      </c:pt>
                      <c:pt idx="21625">
                        <c:v>5.8841319444457811</c:v>
                      </c:pt>
                      <c:pt idx="21626">
                        <c:v>5.8843749999999462</c:v>
                      </c:pt>
                      <c:pt idx="21627">
                        <c:v>5.8846180555541112</c:v>
                      </c:pt>
                      <c:pt idx="21628">
                        <c:v>5.8848611111082763</c:v>
                      </c:pt>
                      <c:pt idx="21629">
                        <c:v>5.8851041666624413</c:v>
                      </c:pt>
                      <c:pt idx="21630">
                        <c:v>5.8853472222238823</c:v>
                      </c:pt>
                      <c:pt idx="21631">
                        <c:v>5.8855902777780473</c:v>
                      </c:pt>
                      <c:pt idx="21632">
                        <c:v>5.8858333333322124</c:v>
                      </c:pt>
                      <c:pt idx="21633">
                        <c:v>5.8860763888863774</c:v>
                      </c:pt>
                      <c:pt idx="21634">
                        <c:v>5.8863194444405424</c:v>
                      </c:pt>
                      <c:pt idx="21635">
                        <c:v>5.8865625000019834</c:v>
                      </c:pt>
                      <c:pt idx="21636">
                        <c:v>5.8868055555561485</c:v>
                      </c:pt>
                      <c:pt idx="21637">
                        <c:v>5.8870486111103135</c:v>
                      </c:pt>
                      <c:pt idx="21638">
                        <c:v>5.8872916666644786</c:v>
                      </c:pt>
                      <c:pt idx="21639">
                        <c:v>5.8875347222186436</c:v>
                      </c:pt>
                      <c:pt idx="21640">
                        <c:v>5.8877777777728086</c:v>
                      </c:pt>
                      <c:pt idx="21641">
                        <c:v>5.8880208333342496</c:v>
                      </c:pt>
                      <c:pt idx="21642">
                        <c:v>5.8882638888884147</c:v>
                      </c:pt>
                      <c:pt idx="21643">
                        <c:v>5.8885069444425797</c:v>
                      </c:pt>
                      <c:pt idx="21644">
                        <c:v>5.8887499999967448</c:v>
                      </c:pt>
                      <c:pt idx="21645">
                        <c:v>5.8889930555509098</c:v>
                      </c:pt>
                      <c:pt idx="21646">
                        <c:v>5.8892361111123508</c:v>
                      </c:pt>
                      <c:pt idx="21647">
                        <c:v>5.8894791666665158</c:v>
                      </c:pt>
                      <c:pt idx="21648">
                        <c:v>5.8897222222206809</c:v>
                      </c:pt>
                      <c:pt idx="21649">
                        <c:v>5.8899652777748459</c:v>
                      </c:pt>
                      <c:pt idx="21650">
                        <c:v>5.8902083333290109</c:v>
                      </c:pt>
                      <c:pt idx="21651">
                        <c:v>5.8904513888904519</c:v>
                      </c:pt>
                      <c:pt idx="21652">
                        <c:v>5.890694444444617</c:v>
                      </c:pt>
                      <c:pt idx="21653">
                        <c:v>5.890937499998782</c:v>
                      </c:pt>
                      <c:pt idx="21654">
                        <c:v>5.8911805555529471</c:v>
                      </c:pt>
                      <c:pt idx="21655">
                        <c:v>5.8914236111071121</c:v>
                      </c:pt>
                      <c:pt idx="21656">
                        <c:v>5.8916666666685531</c:v>
                      </c:pt>
                      <c:pt idx="21657">
                        <c:v>5.8919097222227181</c:v>
                      </c:pt>
                      <c:pt idx="21658">
                        <c:v>5.8921527777768832</c:v>
                      </c:pt>
                      <c:pt idx="21659">
                        <c:v>5.8923958333310482</c:v>
                      </c:pt>
                      <c:pt idx="21660">
                        <c:v>5.8926388888852133</c:v>
                      </c:pt>
                      <c:pt idx="21661">
                        <c:v>5.8928819444393783</c:v>
                      </c:pt>
                      <c:pt idx="21662">
                        <c:v>5.8931250000008193</c:v>
                      </c:pt>
                      <c:pt idx="21663">
                        <c:v>5.8933680555549843</c:v>
                      </c:pt>
                      <c:pt idx="21664">
                        <c:v>5.8936111111091494</c:v>
                      </c:pt>
                      <c:pt idx="21665">
                        <c:v>5.8938541666633144</c:v>
                      </c:pt>
                      <c:pt idx="21666">
                        <c:v>5.8940972222174794</c:v>
                      </c:pt>
                      <c:pt idx="21667">
                        <c:v>5.8943402777789204</c:v>
                      </c:pt>
                      <c:pt idx="21668">
                        <c:v>5.8945949074025892</c:v>
                      </c:pt>
                      <c:pt idx="21669">
                        <c:v>5.8948379629640302</c:v>
                      </c:pt>
                      <c:pt idx="21670">
                        <c:v>5.8950810185181952</c:v>
                      </c:pt>
                      <c:pt idx="21671">
                        <c:v>5.8953240740723603</c:v>
                      </c:pt>
                      <c:pt idx="21672">
                        <c:v>5.8955671296265253</c:v>
                      </c:pt>
                      <c:pt idx="21673">
                        <c:v>5.8958101851806903</c:v>
                      </c:pt>
                      <c:pt idx="21674">
                        <c:v>5.8960532407421313</c:v>
                      </c:pt>
                      <c:pt idx="21675">
                        <c:v>5.8962962962962964</c:v>
                      </c:pt>
                      <c:pt idx="21676">
                        <c:v>5.8965393518504614</c:v>
                      </c:pt>
                      <c:pt idx="21677">
                        <c:v>5.8967824074046264</c:v>
                      </c:pt>
                      <c:pt idx="21678">
                        <c:v>5.8970254629587915</c:v>
                      </c:pt>
                      <c:pt idx="21679">
                        <c:v>5.8972685185202325</c:v>
                      </c:pt>
                      <c:pt idx="21680">
                        <c:v>5.8975115740743975</c:v>
                      </c:pt>
                      <c:pt idx="21681">
                        <c:v>5.8977546296285626</c:v>
                      </c:pt>
                      <c:pt idx="21682">
                        <c:v>5.8979976851827276</c:v>
                      </c:pt>
                      <c:pt idx="21683">
                        <c:v>5.8982407407368926</c:v>
                      </c:pt>
                      <c:pt idx="21684">
                        <c:v>5.8984837962983336</c:v>
                      </c:pt>
                      <c:pt idx="21685">
                        <c:v>5.8987268518524987</c:v>
                      </c:pt>
                      <c:pt idx="21686">
                        <c:v>5.8989699074066637</c:v>
                      </c:pt>
                      <c:pt idx="21687">
                        <c:v>5.8992129629608288</c:v>
                      </c:pt>
                      <c:pt idx="21688">
                        <c:v>5.8994560185149938</c:v>
                      </c:pt>
                      <c:pt idx="21689">
                        <c:v>5.8996990740691588</c:v>
                      </c:pt>
                      <c:pt idx="21690">
                        <c:v>5.8999421296305998</c:v>
                      </c:pt>
                      <c:pt idx="21691">
                        <c:v>5.9001851851847649</c:v>
                      </c:pt>
                      <c:pt idx="21692">
                        <c:v>5.9004282407389299</c:v>
                      </c:pt>
                      <c:pt idx="21693">
                        <c:v>5.9006712962930949</c:v>
                      </c:pt>
                      <c:pt idx="21694">
                        <c:v>5.90091435184726</c:v>
                      </c:pt>
                      <c:pt idx="21695">
                        <c:v>5.901157407408701</c:v>
                      </c:pt>
                      <c:pt idx="21696">
                        <c:v>5.901400462962866</c:v>
                      </c:pt>
                      <c:pt idx="21697">
                        <c:v>5.9016435185170311</c:v>
                      </c:pt>
                      <c:pt idx="21698">
                        <c:v>5.9018865740711961</c:v>
                      </c:pt>
                      <c:pt idx="21699">
                        <c:v>5.9021296296253611</c:v>
                      </c:pt>
                      <c:pt idx="21700">
                        <c:v>5.9023726851868021</c:v>
                      </c:pt>
                      <c:pt idx="21701">
                        <c:v>5.9026157407409672</c:v>
                      </c:pt>
                      <c:pt idx="21702">
                        <c:v>5.9028587962951322</c:v>
                      </c:pt>
                      <c:pt idx="21703">
                        <c:v>5.9031018518492973</c:v>
                      </c:pt>
                      <c:pt idx="21704">
                        <c:v>5.9033449074034623</c:v>
                      </c:pt>
                      <c:pt idx="21705">
                        <c:v>5.9035879629649033</c:v>
                      </c:pt>
                      <c:pt idx="21706">
                        <c:v>5.9038310185190683</c:v>
                      </c:pt>
                      <c:pt idx="21707">
                        <c:v>5.9040740740732334</c:v>
                      </c:pt>
                      <c:pt idx="21708">
                        <c:v>5.9043171296273984</c:v>
                      </c:pt>
                      <c:pt idx="21709">
                        <c:v>5.9045601851815634</c:v>
                      </c:pt>
                      <c:pt idx="21710">
                        <c:v>5.9048032407357285</c:v>
                      </c:pt>
                      <c:pt idx="21711">
                        <c:v>5.9050462962971695</c:v>
                      </c:pt>
                      <c:pt idx="21712">
                        <c:v>5.9052893518513345</c:v>
                      </c:pt>
                      <c:pt idx="21713">
                        <c:v>5.9055324074054996</c:v>
                      </c:pt>
                      <c:pt idx="21714">
                        <c:v>5.9057754629596646</c:v>
                      </c:pt>
                      <c:pt idx="21715">
                        <c:v>5.9060185185138296</c:v>
                      </c:pt>
                      <c:pt idx="21716">
                        <c:v>5.9062731481447743</c:v>
                      </c:pt>
                      <c:pt idx="21717">
                        <c:v>5.9065162036989394</c:v>
                      </c:pt>
                      <c:pt idx="21718">
                        <c:v>5.9067592592603804</c:v>
                      </c:pt>
                      <c:pt idx="21719">
                        <c:v>5.9070023148145454</c:v>
                      </c:pt>
                      <c:pt idx="21720">
                        <c:v>5.9072453703687104</c:v>
                      </c:pt>
                      <c:pt idx="21721">
                        <c:v>5.9074884259228755</c:v>
                      </c:pt>
                      <c:pt idx="21722">
                        <c:v>5.9077314814770405</c:v>
                      </c:pt>
                      <c:pt idx="21723">
                        <c:v>5.9079745370384815</c:v>
                      </c:pt>
                      <c:pt idx="21724">
                        <c:v>5.9082175925926466</c:v>
                      </c:pt>
                      <c:pt idx="21725">
                        <c:v>5.9084606481468116</c:v>
                      </c:pt>
                      <c:pt idx="21726">
                        <c:v>5.9087037037009766</c:v>
                      </c:pt>
                      <c:pt idx="21727">
                        <c:v>5.9089467592551417</c:v>
                      </c:pt>
                      <c:pt idx="21728">
                        <c:v>5.9091898148165827</c:v>
                      </c:pt>
                      <c:pt idx="21729">
                        <c:v>5.9094328703707477</c:v>
                      </c:pt>
                      <c:pt idx="21730">
                        <c:v>5.9096759259249128</c:v>
                      </c:pt>
                      <c:pt idx="21731">
                        <c:v>5.9099189814790778</c:v>
                      </c:pt>
                      <c:pt idx="21732">
                        <c:v>5.9101620370332428</c:v>
                      </c:pt>
                      <c:pt idx="21733">
                        <c:v>5.9104050925946838</c:v>
                      </c:pt>
                      <c:pt idx="21734">
                        <c:v>5.9106481481488489</c:v>
                      </c:pt>
                      <c:pt idx="21735">
                        <c:v>5.9108912037030139</c:v>
                      </c:pt>
                      <c:pt idx="21736">
                        <c:v>5.9111342592571789</c:v>
                      </c:pt>
                      <c:pt idx="21737">
                        <c:v>5.911377314811344</c:v>
                      </c:pt>
                      <c:pt idx="21738">
                        <c:v>5.911620370365509</c:v>
                      </c:pt>
                      <c:pt idx="21739">
                        <c:v>5.91186342592695</c:v>
                      </c:pt>
                      <c:pt idx="21740">
                        <c:v>5.9121064814811151</c:v>
                      </c:pt>
                      <c:pt idx="21741">
                        <c:v>5.9123495370352801</c:v>
                      </c:pt>
                      <c:pt idx="21742">
                        <c:v>5.9125925925894451</c:v>
                      </c:pt>
                      <c:pt idx="21743">
                        <c:v>5.9128356481436102</c:v>
                      </c:pt>
                      <c:pt idx="21744">
                        <c:v>5.9130787037050512</c:v>
                      </c:pt>
                      <c:pt idx="21745">
                        <c:v>5.9133217592592162</c:v>
                      </c:pt>
                      <c:pt idx="21746">
                        <c:v>5.9135648148133813</c:v>
                      </c:pt>
                      <c:pt idx="21747">
                        <c:v>5.9138078703675463</c:v>
                      </c:pt>
                      <c:pt idx="21748">
                        <c:v>5.9140509259217113</c:v>
                      </c:pt>
                      <c:pt idx="21749">
                        <c:v>5.9142939814831523</c:v>
                      </c:pt>
                      <c:pt idx="21750">
                        <c:v>5.9145370370373174</c:v>
                      </c:pt>
                      <c:pt idx="21751">
                        <c:v>5.9147800925914824</c:v>
                      </c:pt>
                      <c:pt idx="21752">
                        <c:v>5.9150231481456474</c:v>
                      </c:pt>
                      <c:pt idx="21753">
                        <c:v>5.9152662036998125</c:v>
                      </c:pt>
                      <c:pt idx="21754">
                        <c:v>5.9155092592612535</c:v>
                      </c:pt>
                      <c:pt idx="21755">
                        <c:v>5.9157523148154185</c:v>
                      </c:pt>
                      <c:pt idx="21756">
                        <c:v>5.9159953703695836</c:v>
                      </c:pt>
                      <c:pt idx="21757">
                        <c:v>5.9162384259237486</c:v>
                      </c:pt>
                      <c:pt idx="21758">
                        <c:v>5.9164814814779136</c:v>
                      </c:pt>
                      <c:pt idx="21759">
                        <c:v>5.9167245370320787</c:v>
                      </c:pt>
                      <c:pt idx="21760">
                        <c:v>5.9169675925935197</c:v>
                      </c:pt>
                      <c:pt idx="21761">
                        <c:v>5.9172106481476847</c:v>
                      </c:pt>
                      <c:pt idx="21762">
                        <c:v>5.9174537037018498</c:v>
                      </c:pt>
                      <c:pt idx="21763">
                        <c:v>5.9176967592560148</c:v>
                      </c:pt>
                      <c:pt idx="21764">
                        <c:v>5.9179398148101798</c:v>
                      </c:pt>
                      <c:pt idx="21765">
                        <c:v>5.9181944444411245</c:v>
                      </c:pt>
                      <c:pt idx="21766">
                        <c:v>5.9184374999952896</c:v>
                      </c:pt>
                      <c:pt idx="21767">
                        <c:v>5.9186805555567306</c:v>
                      </c:pt>
                      <c:pt idx="21768">
                        <c:v>5.9189236111108956</c:v>
                      </c:pt>
                      <c:pt idx="21769">
                        <c:v>5.9191666666650606</c:v>
                      </c:pt>
                      <c:pt idx="21770">
                        <c:v>5.9194097222192257</c:v>
                      </c:pt>
                      <c:pt idx="21771">
                        <c:v>5.9196527777733907</c:v>
                      </c:pt>
                      <c:pt idx="21772">
                        <c:v>5.9198958333348317</c:v>
                      </c:pt>
                      <c:pt idx="21773">
                        <c:v>5.9201388888889968</c:v>
                      </c:pt>
                      <c:pt idx="21774">
                        <c:v>5.9203819444431618</c:v>
                      </c:pt>
                      <c:pt idx="21775">
                        <c:v>5.9206249999973268</c:v>
                      </c:pt>
                      <c:pt idx="21776">
                        <c:v>5.9208680555514919</c:v>
                      </c:pt>
                      <c:pt idx="21777">
                        <c:v>5.9211111111129329</c:v>
                      </c:pt>
                      <c:pt idx="21778">
                        <c:v>5.9213541666670979</c:v>
                      </c:pt>
                      <c:pt idx="21779">
                        <c:v>5.9215972222212629</c:v>
                      </c:pt>
                      <c:pt idx="21780">
                        <c:v>5.921840277775428</c:v>
                      </c:pt>
                      <c:pt idx="21781">
                        <c:v>5.922083333329593</c:v>
                      </c:pt>
                      <c:pt idx="21782">
                        <c:v>5.9223263888837581</c:v>
                      </c:pt>
                      <c:pt idx="21783">
                        <c:v>5.9225694444451991</c:v>
                      </c:pt>
                      <c:pt idx="21784">
                        <c:v>5.9228124999993641</c:v>
                      </c:pt>
                      <c:pt idx="21785">
                        <c:v>5.9230555555535291</c:v>
                      </c:pt>
                      <c:pt idx="21786">
                        <c:v>5.9232986111076942</c:v>
                      </c:pt>
                      <c:pt idx="21787">
                        <c:v>5.9235416666618592</c:v>
                      </c:pt>
                      <c:pt idx="21788">
                        <c:v>5.9237847222233002</c:v>
                      </c:pt>
                      <c:pt idx="21789">
                        <c:v>5.9240277777774653</c:v>
                      </c:pt>
                      <c:pt idx="21790">
                        <c:v>5.9242708333316303</c:v>
                      </c:pt>
                      <c:pt idx="21791">
                        <c:v>5.9245138888857953</c:v>
                      </c:pt>
                      <c:pt idx="21792">
                        <c:v>5.9247569444399604</c:v>
                      </c:pt>
                      <c:pt idx="21793">
                        <c:v>5.9250000000014014</c:v>
                      </c:pt>
                      <c:pt idx="21794">
                        <c:v>5.9252430555555664</c:v>
                      </c:pt>
                      <c:pt idx="21795">
                        <c:v>5.9254861111097314</c:v>
                      </c:pt>
                      <c:pt idx="21796">
                        <c:v>5.9257291666638965</c:v>
                      </c:pt>
                      <c:pt idx="21797">
                        <c:v>5.9259722222180615</c:v>
                      </c:pt>
                      <c:pt idx="21798">
                        <c:v>5.9262152777795025</c:v>
                      </c:pt>
                      <c:pt idx="21799">
                        <c:v>5.9264583333336676</c:v>
                      </c:pt>
                      <c:pt idx="21800">
                        <c:v>5.9267013888878326</c:v>
                      </c:pt>
                      <c:pt idx="21801">
                        <c:v>5.9269444444419976</c:v>
                      </c:pt>
                      <c:pt idx="21802">
                        <c:v>5.9271874999961627</c:v>
                      </c:pt>
                      <c:pt idx="21803">
                        <c:v>5.9274305555576037</c:v>
                      </c:pt>
                      <c:pt idx="21804">
                        <c:v>5.9276736111117687</c:v>
                      </c:pt>
                      <c:pt idx="21805">
                        <c:v>5.9279166666659338</c:v>
                      </c:pt>
                      <c:pt idx="21806">
                        <c:v>5.9281597222200988</c:v>
                      </c:pt>
                      <c:pt idx="21807">
                        <c:v>5.9284027777742638</c:v>
                      </c:pt>
                      <c:pt idx="21808">
                        <c:v>5.9286458333284289</c:v>
                      </c:pt>
                      <c:pt idx="21809">
                        <c:v>5.9288888888898699</c:v>
                      </c:pt>
                      <c:pt idx="21810">
                        <c:v>5.9291319444440349</c:v>
                      </c:pt>
                      <c:pt idx="21811">
                        <c:v>5.9293749999981999</c:v>
                      </c:pt>
                      <c:pt idx="21812">
                        <c:v>5.929618055552365</c:v>
                      </c:pt>
                      <c:pt idx="21813">
                        <c:v>5.9298726851833097</c:v>
                      </c:pt>
                      <c:pt idx="21814">
                        <c:v>5.9301157407374747</c:v>
                      </c:pt>
                      <c:pt idx="21815">
                        <c:v>5.9303587962916398</c:v>
                      </c:pt>
                      <c:pt idx="21816">
                        <c:v>5.9306018518530808</c:v>
                      </c:pt>
                      <c:pt idx="21817">
                        <c:v>5.9308449074072458</c:v>
                      </c:pt>
                      <c:pt idx="21818">
                        <c:v>5.9310879629614108</c:v>
                      </c:pt>
                      <c:pt idx="21819">
                        <c:v>5.9313310185155759</c:v>
                      </c:pt>
                      <c:pt idx="21820">
                        <c:v>5.9315740740697409</c:v>
                      </c:pt>
                      <c:pt idx="21821">
                        <c:v>5.9318171296311819</c:v>
                      </c:pt>
                      <c:pt idx="21822">
                        <c:v>5.9320601851853469</c:v>
                      </c:pt>
                      <c:pt idx="21823">
                        <c:v>5.932303240739512</c:v>
                      </c:pt>
                      <c:pt idx="21824">
                        <c:v>5.932546296293677</c:v>
                      </c:pt>
                      <c:pt idx="21825">
                        <c:v>5.9327893518478421</c:v>
                      </c:pt>
                      <c:pt idx="21826">
                        <c:v>5.9330324074092831</c:v>
                      </c:pt>
                      <c:pt idx="21827">
                        <c:v>5.9332754629634481</c:v>
                      </c:pt>
                      <c:pt idx="21828">
                        <c:v>5.9335185185176131</c:v>
                      </c:pt>
                      <c:pt idx="21829">
                        <c:v>5.9337615740717782</c:v>
                      </c:pt>
                      <c:pt idx="21830">
                        <c:v>5.9340046296259432</c:v>
                      </c:pt>
                      <c:pt idx="21831">
                        <c:v>5.9342476851801083</c:v>
                      </c:pt>
                      <c:pt idx="21832">
                        <c:v>5.9344907407415493</c:v>
                      </c:pt>
                      <c:pt idx="21833">
                        <c:v>5.9347337962957143</c:v>
                      </c:pt>
                      <c:pt idx="21834">
                        <c:v>5.9349768518498793</c:v>
                      </c:pt>
                      <c:pt idx="21835">
                        <c:v>5.9352199074040444</c:v>
                      </c:pt>
                      <c:pt idx="21836">
                        <c:v>5.9354629629582094</c:v>
                      </c:pt>
                      <c:pt idx="21837">
                        <c:v>5.9357060185196504</c:v>
                      </c:pt>
                      <c:pt idx="21838">
                        <c:v>5.9359490740738154</c:v>
                      </c:pt>
                      <c:pt idx="21839">
                        <c:v>5.9361921296279805</c:v>
                      </c:pt>
                      <c:pt idx="21840">
                        <c:v>5.9364351851821455</c:v>
                      </c:pt>
                      <c:pt idx="21841">
                        <c:v>5.9366782407363106</c:v>
                      </c:pt>
                      <c:pt idx="21842">
                        <c:v>5.9369212962977516</c:v>
                      </c:pt>
                      <c:pt idx="21843">
                        <c:v>5.9371643518519166</c:v>
                      </c:pt>
                      <c:pt idx="21844">
                        <c:v>5.9374074074060816</c:v>
                      </c:pt>
                      <c:pt idx="21845">
                        <c:v>5.9376504629602467</c:v>
                      </c:pt>
                      <c:pt idx="21846">
                        <c:v>5.9378935185144117</c:v>
                      </c:pt>
                      <c:pt idx="21847">
                        <c:v>5.9381365740758527</c:v>
                      </c:pt>
                      <c:pt idx="21848">
                        <c:v>5.9383796296300178</c:v>
                      </c:pt>
                      <c:pt idx="21849">
                        <c:v>5.9386226851841828</c:v>
                      </c:pt>
                      <c:pt idx="21850">
                        <c:v>5.9388657407383478</c:v>
                      </c:pt>
                      <c:pt idx="21851">
                        <c:v>5.9391087962925129</c:v>
                      </c:pt>
                      <c:pt idx="21852">
                        <c:v>5.9393518518539539</c:v>
                      </c:pt>
                      <c:pt idx="21853">
                        <c:v>5.9395949074081189</c:v>
                      </c:pt>
                      <c:pt idx="21854">
                        <c:v>5.9398379629622839</c:v>
                      </c:pt>
                      <c:pt idx="21855">
                        <c:v>5.940081018516449</c:v>
                      </c:pt>
                      <c:pt idx="21856">
                        <c:v>5.940324074070614</c:v>
                      </c:pt>
                      <c:pt idx="21857">
                        <c:v>5.9405671296247791</c:v>
                      </c:pt>
                      <c:pt idx="21858">
                        <c:v>5.9408101851862201</c:v>
                      </c:pt>
                      <c:pt idx="21859">
                        <c:v>5.9410532407403851</c:v>
                      </c:pt>
                      <c:pt idx="21860">
                        <c:v>5.9412962962945501</c:v>
                      </c:pt>
                      <c:pt idx="21861">
                        <c:v>5.9415509259254948</c:v>
                      </c:pt>
                      <c:pt idx="21862">
                        <c:v>5.9417939814796599</c:v>
                      </c:pt>
                      <c:pt idx="21863">
                        <c:v>5.9420370370338249</c:v>
                      </c:pt>
                      <c:pt idx="21864">
                        <c:v>5.9422800925879899</c:v>
                      </c:pt>
                      <c:pt idx="21865">
                        <c:v>5.9425231481494309</c:v>
                      </c:pt>
                      <c:pt idx="21866">
                        <c:v>5.942766203703596</c:v>
                      </c:pt>
                      <c:pt idx="21867">
                        <c:v>5.943009259257761</c:v>
                      </c:pt>
                      <c:pt idx="21868">
                        <c:v>5.9432523148119261</c:v>
                      </c:pt>
                      <c:pt idx="21869">
                        <c:v>5.9434953703660911</c:v>
                      </c:pt>
                      <c:pt idx="21870">
                        <c:v>5.9437384259275321</c:v>
                      </c:pt>
                      <c:pt idx="21871">
                        <c:v>5.9439814814816971</c:v>
                      </c:pt>
                      <c:pt idx="21872">
                        <c:v>5.9442245370358622</c:v>
                      </c:pt>
                      <c:pt idx="21873">
                        <c:v>5.9444675925900272</c:v>
                      </c:pt>
                      <c:pt idx="21874">
                        <c:v>5.9447106481441923</c:v>
                      </c:pt>
                      <c:pt idx="21875">
                        <c:v>5.9449537037056333</c:v>
                      </c:pt>
                      <c:pt idx="21876">
                        <c:v>5.9451967592597983</c:v>
                      </c:pt>
                      <c:pt idx="21877">
                        <c:v>5.9454398148139633</c:v>
                      </c:pt>
                      <c:pt idx="21878">
                        <c:v>5.9456828703681284</c:v>
                      </c:pt>
                      <c:pt idx="21879">
                        <c:v>5.9459259259222934</c:v>
                      </c:pt>
                      <c:pt idx="21880">
                        <c:v>5.9461689814764584</c:v>
                      </c:pt>
                      <c:pt idx="21881">
                        <c:v>5.9464120370378994</c:v>
                      </c:pt>
                      <c:pt idx="21882">
                        <c:v>5.9466550925920645</c:v>
                      </c:pt>
                      <c:pt idx="21883">
                        <c:v>5.9468981481462295</c:v>
                      </c:pt>
                      <c:pt idx="21884">
                        <c:v>5.9471412037003946</c:v>
                      </c:pt>
                      <c:pt idx="21885">
                        <c:v>5.9473842592545596</c:v>
                      </c:pt>
                      <c:pt idx="21886">
                        <c:v>5.9476273148160006</c:v>
                      </c:pt>
                      <c:pt idx="21887">
                        <c:v>5.9478703703701656</c:v>
                      </c:pt>
                      <c:pt idx="21888">
                        <c:v>5.9481134259243307</c:v>
                      </c:pt>
                      <c:pt idx="21889">
                        <c:v>5.9483564814784957</c:v>
                      </c:pt>
                      <c:pt idx="21890">
                        <c:v>5.9485995370326608</c:v>
                      </c:pt>
                      <c:pt idx="21891">
                        <c:v>5.9488425925941018</c:v>
                      </c:pt>
                      <c:pt idx="21892">
                        <c:v>5.9490856481482668</c:v>
                      </c:pt>
                      <c:pt idx="21893">
                        <c:v>5.9493287037024318</c:v>
                      </c:pt>
                      <c:pt idx="21894">
                        <c:v>5.9495717592565969</c:v>
                      </c:pt>
                      <c:pt idx="21895">
                        <c:v>5.9498148148107619</c:v>
                      </c:pt>
                      <c:pt idx="21896">
                        <c:v>5.9500578703722029</c:v>
                      </c:pt>
                      <c:pt idx="21897">
                        <c:v>5.9503009259263679</c:v>
                      </c:pt>
                      <c:pt idx="21898">
                        <c:v>5.950543981480533</c:v>
                      </c:pt>
                      <c:pt idx="21899">
                        <c:v>5.950787037034698</c:v>
                      </c:pt>
                      <c:pt idx="21900">
                        <c:v>5.9510300925888631</c:v>
                      </c:pt>
                      <c:pt idx="21901">
                        <c:v>5.9512731481430281</c:v>
                      </c:pt>
                      <c:pt idx="21902">
                        <c:v>5.9515162037044691</c:v>
                      </c:pt>
                      <c:pt idx="21903">
                        <c:v>5.9517592592586341</c:v>
                      </c:pt>
                      <c:pt idx="21904">
                        <c:v>5.9520023148127992</c:v>
                      </c:pt>
                      <c:pt idx="21905">
                        <c:v>5.9522453703669642</c:v>
                      </c:pt>
                      <c:pt idx="21906">
                        <c:v>5.9524884259211293</c:v>
                      </c:pt>
                      <c:pt idx="21907">
                        <c:v>5.9527314814825703</c:v>
                      </c:pt>
                      <c:pt idx="21908">
                        <c:v>5.9529745370367353</c:v>
                      </c:pt>
                      <c:pt idx="21909">
                        <c:v>5.95322916666768</c:v>
                      </c:pt>
                      <c:pt idx="21910">
                        <c:v>5.953472222221845</c:v>
                      </c:pt>
                      <c:pt idx="21911">
                        <c:v>5.9537152777760101</c:v>
                      </c:pt>
                      <c:pt idx="21912">
                        <c:v>5.9539583333301751</c:v>
                      </c:pt>
                      <c:pt idx="21913">
                        <c:v>5.9542013888843401</c:v>
                      </c:pt>
                      <c:pt idx="21914">
                        <c:v>5.9544444444457811</c:v>
                      </c:pt>
                      <c:pt idx="21915">
                        <c:v>5.9546874999999462</c:v>
                      </c:pt>
                      <c:pt idx="21916">
                        <c:v>5.9549305555541112</c:v>
                      </c:pt>
                      <c:pt idx="21917">
                        <c:v>5.9551736111082763</c:v>
                      </c:pt>
                      <c:pt idx="21918">
                        <c:v>5.9554166666624413</c:v>
                      </c:pt>
                      <c:pt idx="21919">
                        <c:v>5.9556597222238823</c:v>
                      </c:pt>
                      <c:pt idx="21920">
                        <c:v>5.9559027777780473</c:v>
                      </c:pt>
                      <c:pt idx="21921">
                        <c:v>5.9561458333322124</c:v>
                      </c:pt>
                      <c:pt idx="21922">
                        <c:v>5.9563888888863774</c:v>
                      </c:pt>
                      <c:pt idx="21923">
                        <c:v>5.9566319444405424</c:v>
                      </c:pt>
                      <c:pt idx="21924">
                        <c:v>5.9568750000019834</c:v>
                      </c:pt>
                      <c:pt idx="21925">
                        <c:v>5.9571180555561485</c:v>
                      </c:pt>
                      <c:pt idx="21926">
                        <c:v>5.9573611111103135</c:v>
                      </c:pt>
                      <c:pt idx="21927">
                        <c:v>5.9576041666644786</c:v>
                      </c:pt>
                      <c:pt idx="21928">
                        <c:v>5.9578472222186436</c:v>
                      </c:pt>
                      <c:pt idx="21929">
                        <c:v>5.9580902777728086</c:v>
                      </c:pt>
                      <c:pt idx="21930">
                        <c:v>5.9583333333342496</c:v>
                      </c:pt>
                      <c:pt idx="21931">
                        <c:v>5.9585763888884147</c:v>
                      </c:pt>
                      <c:pt idx="21932">
                        <c:v>5.9588194444425797</c:v>
                      </c:pt>
                      <c:pt idx="21933">
                        <c:v>5.9590624999967448</c:v>
                      </c:pt>
                      <c:pt idx="21934">
                        <c:v>5.9593055555509098</c:v>
                      </c:pt>
                      <c:pt idx="21935">
                        <c:v>5.9595486111123508</c:v>
                      </c:pt>
                      <c:pt idx="21936">
                        <c:v>5.9597916666665158</c:v>
                      </c:pt>
                      <c:pt idx="21937">
                        <c:v>5.9600347222206809</c:v>
                      </c:pt>
                      <c:pt idx="21938">
                        <c:v>5.9602777777748459</c:v>
                      </c:pt>
                      <c:pt idx="21939">
                        <c:v>5.9605208333290109</c:v>
                      </c:pt>
                      <c:pt idx="21940">
                        <c:v>5.9607638888904519</c:v>
                      </c:pt>
                      <c:pt idx="21941">
                        <c:v>5.961006944444617</c:v>
                      </c:pt>
                      <c:pt idx="21942">
                        <c:v>5.961249999998782</c:v>
                      </c:pt>
                      <c:pt idx="21943">
                        <c:v>5.9614930555529471</c:v>
                      </c:pt>
                      <c:pt idx="21944">
                        <c:v>5.9617361111071121</c:v>
                      </c:pt>
                      <c:pt idx="21945">
                        <c:v>5.9619791666685531</c:v>
                      </c:pt>
                      <c:pt idx="21946">
                        <c:v>5.9622222222227181</c:v>
                      </c:pt>
                      <c:pt idx="21947">
                        <c:v>5.9624652777768832</c:v>
                      </c:pt>
                      <c:pt idx="21948">
                        <c:v>5.9627083333310482</c:v>
                      </c:pt>
                      <c:pt idx="21949">
                        <c:v>5.9629513888852133</c:v>
                      </c:pt>
                      <c:pt idx="21950">
                        <c:v>5.9631944444393783</c:v>
                      </c:pt>
                      <c:pt idx="21951">
                        <c:v>5.9634375000008193</c:v>
                      </c:pt>
                      <c:pt idx="21952">
                        <c:v>5.9636805555549843</c:v>
                      </c:pt>
                      <c:pt idx="21953">
                        <c:v>5.9639236111091494</c:v>
                      </c:pt>
                      <c:pt idx="21954">
                        <c:v>5.9641666666633144</c:v>
                      </c:pt>
                      <c:pt idx="21955">
                        <c:v>5.9644097222174794</c:v>
                      </c:pt>
                      <c:pt idx="21956">
                        <c:v>5.9646527777789204</c:v>
                      </c:pt>
                      <c:pt idx="21957">
                        <c:v>5.9648958333330855</c:v>
                      </c:pt>
                      <c:pt idx="21958">
                        <c:v>5.9651504629640302</c:v>
                      </c:pt>
                      <c:pt idx="21959">
                        <c:v>5.9653935185181952</c:v>
                      </c:pt>
                      <c:pt idx="21960">
                        <c:v>5.9656365740723603</c:v>
                      </c:pt>
                      <c:pt idx="21961">
                        <c:v>5.9658796296265253</c:v>
                      </c:pt>
                      <c:pt idx="21962">
                        <c:v>5.9661226851806903</c:v>
                      </c:pt>
                      <c:pt idx="21963">
                        <c:v>5.9663657407421313</c:v>
                      </c:pt>
                      <c:pt idx="21964">
                        <c:v>5.9666087962962964</c:v>
                      </c:pt>
                      <c:pt idx="21965">
                        <c:v>5.9668518518504614</c:v>
                      </c:pt>
                      <c:pt idx="21966">
                        <c:v>5.9670949074046264</c:v>
                      </c:pt>
                      <c:pt idx="21967">
                        <c:v>5.9673379629587915</c:v>
                      </c:pt>
                      <c:pt idx="21968">
                        <c:v>5.9675810185202325</c:v>
                      </c:pt>
                      <c:pt idx="21969">
                        <c:v>5.9678240740743975</c:v>
                      </c:pt>
                      <c:pt idx="21970">
                        <c:v>5.9680671296285626</c:v>
                      </c:pt>
                      <c:pt idx="21971">
                        <c:v>5.9683101851827276</c:v>
                      </c:pt>
                      <c:pt idx="21972">
                        <c:v>5.9685532407368926</c:v>
                      </c:pt>
                      <c:pt idx="21973">
                        <c:v>5.9687962962983336</c:v>
                      </c:pt>
                      <c:pt idx="21974">
                        <c:v>5.9690393518524987</c:v>
                      </c:pt>
                      <c:pt idx="21975">
                        <c:v>5.9692824074066637</c:v>
                      </c:pt>
                      <c:pt idx="21976">
                        <c:v>5.9695254629608288</c:v>
                      </c:pt>
                      <c:pt idx="21977">
                        <c:v>5.9697685185149938</c:v>
                      </c:pt>
                      <c:pt idx="21978">
                        <c:v>5.9700115740691588</c:v>
                      </c:pt>
                      <c:pt idx="21979">
                        <c:v>5.9702546296305998</c:v>
                      </c:pt>
                      <c:pt idx="21980">
                        <c:v>5.9704976851847649</c:v>
                      </c:pt>
                      <c:pt idx="21981">
                        <c:v>5.9707407407389299</c:v>
                      </c:pt>
                      <c:pt idx="21982">
                        <c:v>5.9709837962930949</c:v>
                      </c:pt>
                      <c:pt idx="21983">
                        <c:v>5.97122685184726</c:v>
                      </c:pt>
                      <c:pt idx="21984">
                        <c:v>5.971469907408701</c:v>
                      </c:pt>
                      <c:pt idx="21985">
                        <c:v>5.971712962962866</c:v>
                      </c:pt>
                      <c:pt idx="21986">
                        <c:v>5.9719560185170311</c:v>
                      </c:pt>
                      <c:pt idx="21987">
                        <c:v>5.9721990740711961</c:v>
                      </c:pt>
                      <c:pt idx="21988">
                        <c:v>5.9724421296253611</c:v>
                      </c:pt>
                      <c:pt idx="21989">
                        <c:v>5.9726851851868021</c:v>
                      </c:pt>
                      <c:pt idx="21990">
                        <c:v>5.9729282407409672</c:v>
                      </c:pt>
                      <c:pt idx="21991">
                        <c:v>5.9731712962951322</c:v>
                      </c:pt>
                      <c:pt idx="21992">
                        <c:v>5.9734143518492973</c:v>
                      </c:pt>
                      <c:pt idx="21993">
                        <c:v>5.9736574074034623</c:v>
                      </c:pt>
                      <c:pt idx="21994">
                        <c:v>5.9739004629649033</c:v>
                      </c:pt>
                      <c:pt idx="21995">
                        <c:v>5.9741435185190683</c:v>
                      </c:pt>
                      <c:pt idx="21996">
                        <c:v>5.9743865740732334</c:v>
                      </c:pt>
                      <c:pt idx="21997">
                        <c:v>5.9746296296273984</c:v>
                      </c:pt>
                      <c:pt idx="21998">
                        <c:v>5.9748726851815634</c:v>
                      </c:pt>
                      <c:pt idx="21999">
                        <c:v>5.9751157407357285</c:v>
                      </c:pt>
                      <c:pt idx="22000">
                        <c:v>5.9753587962971695</c:v>
                      </c:pt>
                      <c:pt idx="22001">
                        <c:v>5.9756018518513345</c:v>
                      </c:pt>
                      <c:pt idx="22002">
                        <c:v>5.9758449074054996</c:v>
                      </c:pt>
                      <c:pt idx="22003">
                        <c:v>5.9760879629596646</c:v>
                      </c:pt>
                      <c:pt idx="22004">
                        <c:v>5.9763310185138296</c:v>
                      </c:pt>
                      <c:pt idx="22005">
                        <c:v>5.9765740740752706</c:v>
                      </c:pt>
                      <c:pt idx="22006">
                        <c:v>5.9768287036989394</c:v>
                      </c:pt>
                      <c:pt idx="22007">
                        <c:v>5.9770717592603804</c:v>
                      </c:pt>
                      <c:pt idx="22008">
                        <c:v>5.9773148148145454</c:v>
                      </c:pt>
                      <c:pt idx="22009">
                        <c:v>5.9775578703687104</c:v>
                      </c:pt>
                      <c:pt idx="22010">
                        <c:v>5.9778009259228755</c:v>
                      </c:pt>
                      <c:pt idx="22011">
                        <c:v>5.9780439814770405</c:v>
                      </c:pt>
                      <c:pt idx="22012">
                        <c:v>5.9782870370384815</c:v>
                      </c:pt>
                      <c:pt idx="22013">
                        <c:v>5.9785300925926466</c:v>
                      </c:pt>
                      <c:pt idx="22014">
                        <c:v>5.9787731481468116</c:v>
                      </c:pt>
                      <c:pt idx="22015">
                        <c:v>5.9790162037009766</c:v>
                      </c:pt>
                      <c:pt idx="22016">
                        <c:v>5.9792592592551417</c:v>
                      </c:pt>
                      <c:pt idx="22017">
                        <c:v>5.9795023148165827</c:v>
                      </c:pt>
                      <c:pt idx="22018">
                        <c:v>5.9797453703707477</c:v>
                      </c:pt>
                      <c:pt idx="22019">
                        <c:v>5.9799884259249128</c:v>
                      </c:pt>
                      <c:pt idx="22020">
                        <c:v>5.9802314814790778</c:v>
                      </c:pt>
                      <c:pt idx="22021">
                        <c:v>5.9804745370332428</c:v>
                      </c:pt>
                      <c:pt idx="22022">
                        <c:v>5.9807175925946838</c:v>
                      </c:pt>
                      <c:pt idx="22023">
                        <c:v>5.9809606481488489</c:v>
                      </c:pt>
                      <c:pt idx="22024">
                        <c:v>5.9812037037030139</c:v>
                      </c:pt>
                      <c:pt idx="22025">
                        <c:v>5.9814467592571789</c:v>
                      </c:pt>
                      <c:pt idx="22026">
                        <c:v>5.981689814811344</c:v>
                      </c:pt>
                      <c:pt idx="22027">
                        <c:v>5.981932870365509</c:v>
                      </c:pt>
                      <c:pt idx="22028">
                        <c:v>5.98217592592695</c:v>
                      </c:pt>
                      <c:pt idx="22029">
                        <c:v>5.9824189814811151</c:v>
                      </c:pt>
                      <c:pt idx="22030">
                        <c:v>5.9826620370352801</c:v>
                      </c:pt>
                      <c:pt idx="22031">
                        <c:v>5.9829050925894451</c:v>
                      </c:pt>
                      <c:pt idx="22032">
                        <c:v>5.9831481481436102</c:v>
                      </c:pt>
                      <c:pt idx="22033">
                        <c:v>5.9833912037050512</c:v>
                      </c:pt>
                      <c:pt idx="22034">
                        <c:v>5.9836342592592162</c:v>
                      </c:pt>
                      <c:pt idx="22035">
                        <c:v>5.9838773148133813</c:v>
                      </c:pt>
                      <c:pt idx="22036">
                        <c:v>5.9841203703675463</c:v>
                      </c:pt>
                      <c:pt idx="22037">
                        <c:v>5.9843634259217113</c:v>
                      </c:pt>
                      <c:pt idx="22038">
                        <c:v>5.9846064814831523</c:v>
                      </c:pt>
                      <c:pt idx="22039">
                        <c:v>5.9848495370373174</c:v>
                      </c:pt>
                      <c:pt idx="22040">
                        <c:v>5.9850925925914824</c:v>
                      </c:pt>
                      <c:pt idx="22041">
                        <c:v>5.9853356481456474</c:v>
                      </c:pt>
                      <c:pt idx="22042">
                        <c:v>5.9855787036998125</c:v>
                      </c:pt>
                      <c:pt idx="22043">
                        <c:v>5.9858217592612535</c:v>
                      </c:pt>
                      <c:pt idx="22044">
                        <c:v>5.9860648148154185</c:v>
                      </c:pt>
                      <c:pt idx="22045">
                        <c:v>5.9863078703695836</c:v>
                      </c:pt>
                      <c:pt idx="22046">
                        <c:v>5.9865509259237486</c:v>
                      </c:pt>
                      <c:pt idx="22047">
                        <c:v>5.9867939814779136</c:v>
                      </c:pt>
                      <c:pt idx="22048">
                        <c:v>5.9870370370320787</c:v>
                      </c:pt>
                      <c:pt idx="22049">
                        <c:v>5.9872800925935197</c:v>
                      </c:pt>
                      <c:pt idx="22050">
                        <c:v>5.9875231481476847</c:v>
                      </c:pt>
                      <c:pt idx="22051">
                        <c:v>5.9877662037018498</c:v>
                      </c:pt>
                      <c:pt idx="22052">
                        <c:v>5.9880092592560148</c:v>
                      </c:pt>
                      <c:pt idx="22053">
                        <c:v>5.9882523148101798</c:v>
                      </c:pt>
                      <c:pt idx="22054">
                        <c:v>5.9885069444411245</c:v>
                      </c:pt>
                      <c:pt idx="22055">
                        <c:v>5.9887499999952896</c:v>
                      </c:pt>
                      <c:pt idx="22056">
                        <c:v>5.9889930555567306</c:v>
                      </c:pt>
                      <c:pt idx="22057">
                        <c:v>5.9892361111108956</c:v>
                      </c:pt>
                      <c:pt idx="22058">
                        <c:v>5.9894791666650606</c:v>
                      </c:pt>
                      <c:pt idx="22059">
                        <c:v>5.9897222222192257</c:v>
                      </c:pt>
                      <c:pt idx="22060">
                        <c:v>5.9899652777733907</c:v>
                      </c:pt>
                      <c:pt idx="22061">
                        <c:v>5.9902083333348317</c:v>
                      </c:pt>
                      <c:pt idx="22062">
                        <c:v>5.9904513888889968</c:v>
                      </c:pt>
                      <c:pt idx="22063">
                        <c:v>5.9906944444431618</c:v>
                      </c:pt>
                      <c:pt idx="22064">
                        <c:v>5.9909374999973268</c:v>
                      </c:pt>
                      <c:pt idx="22065">
                        <c:v>5.9911805555514919</c:v>
                      </c:pt>
                      <c:pt idx="22066">
                        <c:v>5.9914236111129329</c:v>
                      </c:pt>
                      <c:pt idx="22067">
                        <c:v>5.9916666666670979</c:v>
                      </c:pt>
                      <c:pt idx="22068">
                        <c:v>5.9919097222212629</c:v>
                      </c:pt>
                      <c:pt idx="22069">
                        <c:v>5.992152777775428</c:v>
                      </c:pt>
                      <c:pt idx="22070">
                        <c:v>5.992395833329593</c:v>
                      </c:pt>
                      <c:pt idx="22071">
                        <c:v>5.9926388888837581</c:v>
                      </c:pt>
                      <c:pt idx="22072">
                        <c:v>5.9928819444451991</c:v>
                      </c:pt>
                      <c:pt idx="22073">
                        <c:v>5.9931249999993641</c:v>
                      </c:pt>
                      <c:pt idx="22074">
                        <c:v>5.9933680555535291</c:v>
                      </c:pt>
                      <c:pt idx="22075">
                        <c:v>5.9936111111076942</c:v>
                      </c:pt>
                      <c:pt idx="22076">
                        <c:v>5.9938541666618592</c:v>
                      </c:pt>
                      <c:pt idx="22077">
                        <c:v>5.9940972222233002</c:v>
                      </c:pt>
                      <c:pt idx="22078">
                        <c:v>5.9943402777774653</c:v>
                      </c:pt>
                      <c:pt idx="22079">
                        <c:v>5.9945833333316303</c:v>
                      </c:pt>
                      <c:pt idx="22080">
                        <c:v>5.9948263888857953</c:v>
                      </c:pt>
                      <c:pt idx="22081">
                        <c:v>5.9950694444399604</c:v>
                      </c:pt>
                      <c:pt idx="22082">
                        <c:v>5.9953125000014014</c:v>
                      </c:pt>
                      <c:pt idx="22083">
                        <c:v>5.9955555555555664</c:v>
                      </c:pt>
                      <c:pt idx="22084">
                        <c:v>5.9957986111097314</c:v>
                      </c:pt>
                      <c:pt idx="22085">
                        <c:v>5.9960416666638965</c:v>
                      </c:pt>
                      <c:pt idx="22086">
                        <c:v>5.9962847222180615</c:v>
                      </c:pt>
                      <c:pt idx="22087">
                        <c:v>5.9965277777795025</c:v>
                      </c:pt>
                      <c:pt idx="22088">
                        <c:v>5.9967708333336676</c:v>
                      </c:pt>
                      <c:pt idx="22089">
                        <c:v>5.9970138888878326</c:v>
                      </c:pt>
                      <c:pt idx="22090">
                        <c:v>5.9972569444419976</c:v>
                      </c:pt>
                      <c:pt idx="22091">
                        <c:v>5.9974999999961627</c:v>
                      </c:pt>
                      <c:pt idx="22092">
                        <c:v>5.9977430555576037</c:v>
                      </c:pt>
                      <c:pt idx="22093">
                        <c:v>5.9979861111117687</c:v>
                      </c:pt>
                      <c:pt idx="22094">
                        <c:v>5.9982291666659338</c:v>
                      </c:pt>
                      <c:pt idx="22095">
                        <c:v>5.9984722222200988</c:v>
                      </c:pt>
                      <c:pt idx="22096">
                        <c:v>5.9987152777742638</c:v>
                      </c:pt>
                      <c:pt idx="22097">
                        <c:v>5.9989583333284289</c:v>
                      </c:pt>
                      <c:pt idx="22098">
                        <c:v>5.9992013888898699</c:v>
                      </c:pt>
                      <c:pt idx="22099">
                        <c:v>5.9994444444440349</c:v>
                      </c:pt>
                      <c:pt idx="22100">
                        <c:v>5.9996874999981999</c:v>
                      </c:pt>
                      <c:pt idx="22101">
                        <c:v>5.999930555552365</c:v>
                      </c:pt>
                      <c:pt idx="22102">
                        <c:v>6.0001851851833097</c:v>
                      </c:pt>
                      <c:pt idx="22103">
                        <c:v>6.0004282407374747</c:v>
                      </c:pt>
                      <c:pt idx="22104">
                        <c:v>6.0006712962916398</c:v>
                      </c:pt>
                      <c:pt idx="22105">
                        <c:v>6.0009143518530808</c:v>
                      </c:pt>
                      <c:pt idx="22106">
                        <c:v>6.0011574074072458</c:v>
                      </c:pt>
                      <c:pt idx="22107">
                        <c:v>6.0014004629614108</c:v>
                      </c:pt>
                      <c:pt idx="22108">
                        <c:v>6.0016435185155759</c:v>
                      </c:pt>
                      <c:pt idx="22109">
                        <c:v>6.0018865740697409</c:v>
                      </c:pt>
                      <c:pt idx="22110">
                        <c:v>6.0021296296311819</c:v>
                      </c:pt>
                      <c:pt idx="22111">
                        <c:v>6.0023726851853469</c:v>
                      </c:pt>
                      <c:pt idx="22112">
                        <c:v>6.002615740739512</c:v>
                      </c:pt>
                      <c:pt idx="22113">
                        <c:v>6.002858796293677</c:v>
                      </c:pt>
                      <c:pt idx="22114">
                        <c:v>6.0031018518478421</c:v>
                      </c:pt>
                      <c:pt idx="22115">
                        <c:v>6.0033449074092831</c:v>
                      </c:pt>
                      <c:pt idx="22116">
                        <c:v>6.0035879629634481</c:v>
                      </c:pt>
                      <c:pt idx="22117">
                        <c:v>6.0038310185176131</c:v>
                      </c:pt>
                      <c:pt idx="22118">
                        <c:v>6.0040740740717782</c:v>
                      </c:pt>
                      <c:pt idx="22119">
                        <c:v>6.0043171296259432</c:v>
                      </c:pt>
                      <c:pt idx="22120">
                        <c:v>6.0045601851801083</c:v>
                      </c:pt>
                      <c:pt idx="22121">
                        <c:v>6.0048032407415493</c:v>
                      </c:pt>
                      <c:pt idx="22122">
                        <c:v>6.0050462962957143</c:v>
                      </c:pt>
                      <c:pt idx="22123">
                        <c:v>6.0052893518498793</c:v>
                      </c:pt>
                      <c:pt idx="22124">
                        <c:v>6.0055324074040444</c:v>
                      </c:pt>
                      <c:pt idx="22125">
                        <c:v>6.0057754629582094</c:v>
                      </c:pt>
                      <c:pt idx="22126">
                        <c:v>6.0060185185196504</c:v>
                      </c:pt>
                      <c:pt idx="22127">
                        <c:v>6.0062615740738154</c:v>
                      </c:pt>
                      <c:pt idx="22128">
                        <c:v>6.0065046296279805</c:v>
                      </c:pt>
                      <c:pt idx="22129">
                        <c:v>6.0067476851821455</c:v>
                      </c:pt>
                      <c:pt idx="22130">
                        <c:v>6.0069907407363106</c:v>
                      </c:pt>
                      <c:pt idx="22131">
                        <c:v>6.0072337962977516</c:v>
                      </c:pt>
                      <c:pt idx="22132">
                        <c:v>6.0074768518519166</c:v>
                      </c:pt>
                      <c:pt idx="22133">
                        <c:v>6.0077199074060816</c:v>
                      </c:pt>
                      <c:pt idx="22134">
                        <c:v>6.0079629629602467</c:v>
                      </c:pt>
                      <c:pt idx="22135">
                        <c:v>6.0082060185144117</c:v>
                      </c:pt>
                      <c:pt idx="22136">
                        <c:v>6.0084490740758527</c:v>
                      </c:pt>
                      <c:pt idx="22137">
                        <c:v>6.0086921296300178</c:v>
                      </c:pt>
                      <c:pt idx="22138">
                        <c:v>6.0089351851841828</c:v>
                      </c:pt>
                      <c:pt idx="22139">
                        <c:v>6.0091782407383478</c:v>
                      </c:pt>
                      <c:pt idx="22140">
                        <c:v>6.0094212962925129</c:v>
                      </c:pt>
                      <c:pt idx="22141">
                        <c:v>6.0096643518539539</c:v>
                      </c:pt>
                      <c:pt idx="22142">
                        <c:v>6.0099074074081189</c:v>
                      </c:pt>
                      <c:pt idx="22143">
                        <c:v>6.0101504629622839</c:v>
                      </c:pt>
                      <c:pt idx="22144">
                        <c:v>6.010393518516449</c:v>
                      </c:pt>
                      <c:pt idx="22145">
                        <c:v>6.010636574070614</c:v>
                      </c:pt>
                      <c:pt idx="22146">
                        <c:v>6.0108796296247791</c:v>
                      </c:pt>
                      <c:pt idx="22147">
                        <c:v>6.0111226851862201</c:v>
                      </c:pt>
                      <c:pt idx="22148">
                        <c:v>6.0113657407403851</c:v>
                      </c:pt>
                      <c:pt idx="22149">
                        <c:v>6.0116087962945501</c:v>
                      </c:pt>
                      <c:pt idx="22150">
                        <c:v>6.0118634259254948</c:v>
                      </c:pt>
                      <c:pt idx="22151">
                        <c:v>6.0121064814796599</c:v>
                      </c:pt>
                      <c:pt idx="22152">
                        <c:v>6.0123495370338249</c:v>
                      </c:pt>
                      <c:pt idx="22153">
                        <c:v>6.0125925925879899</c:v>
                      </c:pt>
                      <c:pt idx="22154">
                        <c:v>6.0128356481494309</c:v>
                      </c:pt>
                      <c:pt idx="22155">
                        <c:v>6.013078703703596</c:v>
                      </c:pt>
                      <c:pt idx="22156">
                        <c:v>6.013321759257761</c:v>
                      </c:pt>
                      <c:pt idx="22157">
                        <c:v>6.0135648148119261</c:v>
                      </c:pt>
                      <c:pt idx="22158">
                        <c:v>6.0138078703660911</c:v>
                      </c:pt>
                      <c:pt idx="22159">
                        <c:v>6.0140509259275321</c:v>
                      </c:pt>
                      <c:pt idx="22160">
                        <c:v>6.0142939814816971</c:v>
                      </c:pt>
                      <c:pt idx="22161">
                        <c:v>6.0145370370358622</c:v>
                      </c:pt>
                      <c:pt idx="22162">
                        <c:v>6.0147800925900272</c:v>
                      </c:pt>
                      <c:pt idx="22163">
                        <c:v>6.0150231481441923</c:v>
                      </c:pt>
                      <c:pt idx="22164">
                        <c:v>6.0152662037056333</c:v>
                      </c:pt>
                      <c:pt idx="22165">
                        <c:v>6.0155092592597983</c:v>
                      </c:pt>
                      <c:pt idx="22166">
                        <c:v>6.0157523148139633</c:v>
                      </c:pt>
                      <c:pt idx="22167">
                        <c:v>6.0159953703681284</c:v>
                      </c:pt>
                      <c:pt idx="22168">
                        <c:v>6.0162384259222934</c:v>
                      </c:pt>
                      <c:pt idx="22169">
                        <c:v>6.0164814814764584</c:v>
                      </c:pt>
                      <c:pt idx="22170">
                        <c:v>6.0167245370378994</c:v>
                      </c:pt>
                      <c:pt idx="22171">
                        <c:v>6.0169675925920645</c:v>
                      </c:pt>
                      <c:pt idx="22172">
                        <c:v>6.0172106481462295</c:v>
                      </c:pt>
                      <c:pt idx="22173">
                        <c:v>6.0174537037003946</c:v>
                      </c:pt>
                      <c:pt idx="22174">
                        <c:v>6.0176967592545596</c:v>
                      </c:pt>
                      <c:pt idx="22175">
                        <c:v>6.0179398148160006</c:v>
                      </c:pt>
                      <c:pt idx="22176">
                        <c:v>6.0181828703701656</c:v>
                      </c:pt>
                      <c:pt idx="22177">
                        <c:v>6.0184259259243307</c:v>
                      </c:pt>
                      <c:pt idx="22178">
                        <c:v>6.0186689814784957</c:v>
                      </c:pt>
                      <c:pt idx="22179">
                        <c:v>6.0189120370326608</c:v>
                      </c:pt>
                      <c:pt idx="22180">
                        <c:v>6.0191550925941018</c:v>
                      </c:pt>
                      <c:pt idx="22181">
                        <c:v>6.0193981481482668</c:v>
                      </c:pt>
                      <c:pt idx="22182">
                        <c:v>6.0196412037024318</c:v>
                      </c:pt>
                      <c:pt idx="22183">
                        <c:v>6.0198842592565969</c:v>
                      </c:pt>
                      <c:pt idx="22184">
                        <c:v>6.0201273148107619</c:v>
                      </c:pt>
                      <c:pt idx="22185">
                        <c:v>6.0203703703722029</c:v>
                      </c:pt>
                      <c:pt idx="22186">
                        <c:v>6.0206134259263679</c:v>
                      </c:pt>
                      <c:pt idx="22187">
                        <c:v>6.020856481480533</c:v>
                      </c:pt>
                      <c:pt idx="22188">
                        <c:v>6.021099537034698</c:v>
                      </c:pt>
                      <c:pt idx="22189">
                        <c:v>6.0213425925888631</c:v>
                      </c:pt>
                      <c:pt idx="22190">
                        <c:v>6.0215856481430281</c:v>
                      </c:pt>
                      <c:pt idx="22191">
                        <c:v>6.0218287037044691</c:v>
                      </c:pt>
                      <c:pt idx="22192">
                        <c:v>6.0220717592586341</c:v>
                      </c:pt>
                      <c:pt idx="22193">
                        <c:v>6.0223148148127992</c:v>
                      </c:pt>
                      <c:pt idx="22194">
                        <c:v>6.0225578703669642</c:v>
                      </c:pt>
                      <c:pt idx="22195">
                        <c:v>6.0228009259211293</c:v>
                      </c:pt>
                      <c:pt idx="22196">
                        <c:v>6.0230439814825703</c:v>
                      </c:pt>
                      <c:pt idx="22197">
                        <c:v>6.0232870370367353</c:v>
                      </c:pt>
                      <c:pt idx="22198">
                        <c:v>6.0235300925909003</c:v>
                      </c:pt>
                      <c:pt idx="22199">
                        <c:v>6.023784722221845</c:v>
                      </c:pt>
                      <c:pt idx="22200">
                        <c:v>6.0240277777760101</c:v>
                      </c:pt>
                      <c:pt idx="22201">
                        <c:v>6.0242708333301751</c:v>
                      </c:pt>
                      <c:pt idx="22202">
                        <c:v>6.0245138888843401</c:v>
                      </c:pt>
                      <c:pt idx="22203">
                        <c:v>6.0247569444457811</c:v>
                      </c:pt>
                      <c:pt idx="22204">
                        <c:v>6.0249999999999462</c:v>
                      </c:pt>
                      <c:pt idx="22205">
                        <c:v>6.0252430555541112</c:v>
                      </c:pt>
                      <c:pt idx="22206">
                        <c:v>6.0254861111082763</c:v>
                      </c:pt>
                      <c:pt idx="22207">
                        <c:v>6.0257291666624413</c:v>
                      </c:pt>
                      <c:pt idx="22208">
                        <c:v>6.0259722222238823</c:v>
                      </c:pt>
                      <c:pt idx="22209">
                        <c:v>6.0262152777780473</c:v>
                      </c:pt>
                      <c:pt idx="22210">
                        <c:v>6.0264583333322124</c:v>
                      </c:pt>
                      <c:pt idx="22211">
                        <c:v>6.0267013888863774</c:v>
                      </c:pt>
                      <c:pt idx="22212">
                        <c:v>6.0269444444405424</c:v>
                      </c:pt>
                      <c:pt idx="22213">
                        <c:v>6.0271875000019834</c:v>
                      </c:pt>
                      <c:pt idx="22214">
                        <c:v>6.0274305555561485</c:v>
                      </c:pt>
                      <c:pt idx="22215">
                        <c:v>6.0276736111103135</c:v>
                      </c:pt>
                      <c:pt idx="22216">
                        <c:v>6.0279166666644786</c:v>
                      </c:pt>
                      <c:pt idx="22217">
                        <c:v>6.0281597222186436</c:v>
                      </c:pt>
                      <c:pt idx="22218">
                        <c:v>6.0284027777728086</c:v>
                      </c:pt>
                      <c:pt idx="22219">
                        <c:v>6.0286458333342496</c:v>
                      </c:pt>
                      <c:pt idx="22220">
                        <c:v>6.0288888888884147</c:v>
                      </c:pt>
                      <c:pt idx="22221">
                        <c:v>6.0291319444425797</c:v>
                      </c:pt>
                      <c:pt idx="22222">
                        <c:v>6.0293749999967448</c:v>
                      </c:pt>
                      <c:pt idx="22223">
                        <c:v>6.0296180555509098</c:v>
                      </c:pt>
                      <c:pt idx="22224">
                        <c:v>6.0298611111123508</c:v>
                      </c:pt>
                      <c:pt idx="22225">
                        <c:v>6.0301041666665158</c:v>
                      </c:pt>
                      <c:pt idx="22226">
                        <c:v>6.0303472222206809</c:v>
                      </c:pt>
                      <c:pt idx="22227">
                        <c:v>6.0305902777748459</c:v>
                      </c:pt>
                      <c:pt idx="22228">
                        <c:v>6.0308333333290109</c:v>
                      </c:pt>
                      <c:pt idx="22229">
                        <c:v>6.0310763888904519</c:v>
                      </c:pt>
                      <c:pt idx="22230">
                        <c:v>6.031319444444617</c:v>
                      </c:pt>
                      <c:pt idx="22231">
                        <c:v>6.031562499998782</c:v>
                      </c:pt>
                      <c:pt idx="22232">
                        <c:v>6.0318055555529471</c:v>
                      </c:pt>
                      <c:pt idx="22233">
                        <c:v>6.0320486111071121</c:v>
                      </c:pt>
                      <c:pt idx="22234">
                        <c:v>6.0322916666685531</c:v>
                      </c:pt>
                      <c:pt idx="22235">
                        <c:v>6.0325347222227181</c:v>
                      </c:pt>
                      <c:pt idx="22236">
                        <c:v>6.0327777777768832</c:v>
                      </c:pt>
                      <c:pt idx="22237">
                        <c:v>6.0330208333310482</c:v>
                      </c:pt>
                      <c:pt idx="22238">
                        <c:v>6.0332638888852133</c:v>
                      </c:pt>
                      <c:pt idx="22239">
                        <c:v>6.0335069444393783</c:v>
                      </c:pt>
                      <c:pt idx="22240">
                        <c:v>6.0337500000008193</c:v>
                      </c:pt>
                      <c:pt idx="22241">
                        <c:v>6.0339930555549843</c:v>
                      </c:pt>
                      <c:pt idx="22242">
                        <c:v>6.0342361111091494</c:v>
                      </c:pt>
                      <c:pt idx="22243">
                        <c:v>6.0344791666633144</c:v>
                      </c:pt>
                      <c:pt idx="22244">
                        <c:v>6.0347222222174794</c:v>
                      </c:pt>
                      <c:pt idx="22245">
                        <c:v>6.0349652777789204</c:v>
                      </c:pt>
                      <c:pt idx="22246">
                        <c:v>6.0352083333330855</c:v>
                      </c:pt>
                      <c:pt idx="22247">
                        <c:v>6.0354629629640302</c:v>
                      </c:pt>
                      <c:pt idx="22248">
                        <c:v>6.0357060185181952</c:v>
                      </c:pt>
                      <c:pt idx="22249">
                        <c:v>6.0359490740723603</c:v>
                      </c:pt>
                      <c:pt idx="22250">
                        <c:v>6.0361921296265253</c:v>
                      </c:pt>
                      <c:pt idx="22251">
                        <c:v>6.0364351851806903</c:v>
                      </c:pt>
                      <c:pt idx="22252">
                        <c:v>6.0366782407421313</c:v>
                      </c:pt>
                      <c:pt idx="22253">
                        <c:v>6.0369212962962964</c:v>
                      </c:pt>
                      <c:pt idx="22254">
                        <c:v>6.0371643518504614</c:v>
                      </c:pt>
                      <c:pt idx="22255">
                        <c:v>6.0374074074046264</c:v>
                      </c:pt>
                      <c:pt idx="22256">
                        <c:v>6.0376504629587915</c:v>
                      </c:pt>
                      <c:pt idx="22257">
                        <c:v>6.0378935185202325</c:v>
                      </c:pt>
                      <c:pt idx="22258">
                        <c:v>6.0381365740743975</c:v>
                      </c:pt>
                      <c:pt idx="22259">
                        <c:v>6.0383796296285626</c:v>
                      </c:pt>
                      <c:pt idx="22260">
                        <c:v>6.0386226851827276</c:v>
                      </c:pt>
                      <c:pt idx="22261">
                        <c:v>6.0388657407368926</c:v>
                      </c:pt>
                      <c:pt idx="22262">
                        <c:v>6.0391087962983336</c:v>
                      </c:pt>
                      <c:pt idx="22263">
                        <c:v>6.0393518518524987</c:v>
                      </c:pt>
                      <c:pt idx="22264">
                        <c:v>6.0395949074066637</c:v>
                      </c:pt>
                      <c:pt idx="22265">
                        <c:v>6.0398379629608288</c:v>
                      </c:pt>
                      <c:pt idx="22266">
                        <c:v>6.0400810185149938</c:v>
                      </c:pt>
                      <c:pt idx="22267">
                        <c:v>6.0403240740691588</c:v>
                      </c:pt>
                      <c:pt idx="22268">
                        <c:v>6.0405671296305998</c:v>
                      </c:pt>
                      <c:pt idx="22269">
                        <c:v>6.0408101851847649</c:v>
                      </c:pt>
                      <c:pt idx="22270">
                        <c:v>6.0410532407389299</c:v>
                      </c:pt>
                      <c:pt idx="22271">
                        <c:v>6.0412962962930949</c:v>
                      </c:pt>
                      <c:pt idx="22272">
                        <c:v>6.04153935184726</c:v>
                      </c:pt>
                      <c:pt idx="22273">
                        <c:v>6.041782407408701</c:v>
                      </c:pt>
                      <c:pt idx="22274">
                        <c:v>6.042025462962866</c:v>
                      </c:pt>
                      <c:pt idx="22275">
                        <c:v>6.0422685185170311</c:v>
                      </c:pt>
                      <c:pt idx="22276">
                        <c:v>6.0425115740711961</c:v>
                      </c:pt>
                      <c:pt idx="22277">
                        <c:v>6.0427546296253611</c:v>
                      </c:pt>
                      <c:pt idx="22278">
                        <c:v>6.0429976851868021</c:v>
                      </c:pt>
                      <c:pt idx="22279">
                        <c:v>6.0432407407409672</c:v>
                      </c:pt>
                      <c:pt idx="22280">
                        <c:v>6.0434837962951322</c:v>
                      </c:pt>
                      <c:pt idx="22281">
                        <c:v>6.0437268518492973</c:v>
                      </c:pt>
                      <c:pt idx="22282">
                        <c:v>6.0439699074034623</c:v>
                      </c:pt>
                      <c:pt idx="22283">
                        <c:v>6.0442129629649033</c:v>
                      </c:pt>
                      <c:pt idx="22284">
                        <c:v>6.0444560185190683</c:v>
                      </c:pt>
                      <c:pt idx="22285">
                        <c:v>6.0446990740732334</c:v>
                      </c:pt>
                      <c:pt idx="22286">
                        <c:v>6.0449421296273984</c:v>
                      </c:pt>
                      <c:pt idx="22287">
                        <c:v>6.0451851851815634</c:v>
                      </c:pt>
                      <c:pt idx="22288">
                        <c:v>6.0454282407357285</c:v>
                      </c:pt>
                      <c:pt idx="22289">
                        <c:v>6.0456712962971695</c:v>
                      </c:pt>
                      <c:pt idx="22290">
                        <c:v>6.0459143518513345</c:v>
                      </c:pt>
                      <c:pt idx="22291">
                        <c:v>6.0461574074054996</c:v>
                      </c:pt>
                      <c:pt idx="22292">
                        <c:v>6.0464004629596646</c:v>
                      </c:pt>
                      <c:pt idx="22293">
                        <c:v>6.0466435185138296</c:v>
                      </c:pt>
                      <c:pt idx="22294">
                        <c:v>6.0468865740752706</c:v>
                      </c:pt>
                      <c:pt idx="22295">
                        <c:v>6.0471412036989394</c:v>
                      </c:pt>
                      <c:pt idx="22296">
                        <c:v>6.0473842592603804</c:v>
                      </c:pt>
                      <c:pt idx="22297">
                        <c:v>6.0476273148145454</c:v>
                      </c:pt>
                      <c:pt idx="22298">
                        <c:v>6.0478703703687104</c:v>
                      </c:pt>
                      <c:pt idx="22299">
                        <c:v>6.0481134259228755</c:v>
                      </c:pt>
                      <c:pt idx="22300">
                        <c:v>6.0483564814770405</c:v>
                      </c:pt>
                      <c:pt idx="22301">
                        <c:v>6.0485995370384815</c:v>
                      </c:pt>
                      <c:pt idx="22302">
                        <c:v>6.0488425925926466</c:v>
                      </c:pt>
                      <c:pt idx="22303">
                        <c:v>6.0490856481468116</c:v>
                      </c:pt>
                      <c:pt idx="22304">
                        <c:v>6.0493287037009766</c:v>
                      </c:pt>
                      <c:pt idx="22305">
                        <c:v>6.0495717592551417</c:v>
                      </c:pt>
                      <c:pt idx="22306">
                        <c:v>6.0498148148165827</c:v>
                      </c:pt>
                      <c:pt idx="22307">
                        <c:v>6.0500578703707477</c:v>
                      </c:pt>
                      <c:pt idx="22308">
                        <c:v>6.0503009259249128</c:v>
                      </c:pt>
                      <c:pt idx="22309">
                        <c:v>6.0505439814790778</c:v>
                      </c:pt>
                      <c:pt idx="22310">
                        <c:v>6.0507870370332428</c:v>
                      </c:pt>
                      <c:pt idx="22311">
                        <c:v>6.0510300925946838</c:v>
                      </c:pt>
                      <c:pt idx="22312">
                        <c:v>6.0512731481488489</c:v>
                      </c:pt>
                      <c:pt idx="22313">
                        <c:v>6.0515162037030139</c:v>
                      </c:pt>
                      <c:pt idx="22314">
                        <c:v>6.0517592592571789</c:v>
                      </c:pt>
                      <c:pt idx="22315">
                        <c:v>6.052002314811344</c:v>
                      </c:pt>
                      <c:pt idx="22316">
                        <c:v>6.052245370365509</c:v>
                      </c:pt>
                      <c:pt idx="22317">
                        <c:v>6.05248842592695</c:v>
                      </c:pt>
                      <c:pt idx="22318">
                        <c:v>6.0527314814811151</c:v>
                      </c:pt>
                      <c:pt idx="22319">
                        <c:v>6.0529745370352801</c:v>
                      </c:pt>
                      <c:pt idx="22320">
                        <c:v>6.0532175925894451</c:v>
                      </c:pt>
                      <c:pt idx="22321">
                        <c:v>6.0534606481436102</c:v>
                      </c:pt>
                      <c:pt idx="22322">
                        <c:v>6.0537037037050512</c:v>
                      </c:pt>
                      <c:pt idx="22323">
                        <c:v>6.0539467592592162</c:v>
                      </c:pt>
                      <c:pt idx="22324">
                        <c:v>6.0541898148133813</c:v>
                      </c:pt>
                      <c:pt idx="22325">
                        <c:v>6.0544328703675463</c:v>
                      </c:pt>
                      <c:pt idx="22326">
                        <c:v>6.0546759259217113</c:v>
                      </c:pt>
                      <c:pt idx="22327">
                        <c:v>6.0549189814831523</c:v>
                      </c:pt>
                      <c:pt idx="22328">
                        <c:v>6.0551620370373174</c:v>
                      </c:pt>
                      <c:pt idx="22329">
                        <c:v>6.0554050925914824</c:v>
                      </c:pt>
                      <c:pt idx="22330">
                        <c:v>6.0556481481456474</c:v>
                      </c:pt>
                      <c:pt idx="22331">
                        <c:v>6.0558912036998125</c:v>
                      </c:pt>
                      <c:pt idx="22332">
                        <c:v>6.0561342592612535</c:v>
                      </c:pt>
                      <c:pt idx="22333">
                        <c:v>6.0563773148154185</c:v>
                      </c:pt>
                      <c:pt idx="22334">
                        <c:v>6.0566203703695836</c:v>
                      </c:pt>
                      <c:pt idx="22335">
                        <c:v>6.0568634259237486</c:v>
                      </c:pt>
                      <c:pt idx="22336">
                        <c:v>6.0571064814779136</c:v>
                      </c:pt>
                      <c:pt idx="22337">
                        <c:v>6.0573495370320787</c:v>
                      </c:pt>
                      <c:pt idx="22338">
                        <c:v>6.0575925925935197</c:v>
                      </c:pt>
                      <c:pt idx="22339">
                        <c:v>6.0578356481476847</c:v>
                      </c:pt>
                      <c:pt idx="22340">
                        <c:v>6.0580787037018498</c:v>
                      </c:pt>
                      <c:pt idx="22341">
                        <c:v>6.0583217592560148</c:v>
                      </c:pt>
                      <c:pt idx="22342">
                        <c:v>6.0585648148101798</c:v>
                      </c:pt>
                      <c:pt idx="22343">
                        <c:v>6.0588194444411245</c:v>
                      </c:pt>
                      <c:pt idx="22344">
                        <c:v>6.0590624999952896</c:v>
                      </c:pt>
                      <c:pt idx="22345">
                        <c:v>6.0593055555567306</c:v>
                      </c:pt>
                      <c:pt idx="22346">
                        <c:v>6.0595486111108956</c:v>
                      </c:pt>
                      <c:pt idx="22347">
                        <c:v>6.0597916666650606</c:v>
                      </c:pt>
                      <c:pt idx="22348">
                        <c:v>6.0600347222192257</c:v>
                      </c:pt>
                      <c:pt idx="22349">
                        <c:v>6.0602777777733907</c:v>
                      </c:pt>
                      <c:pt idx="22350">
                        <c:v>6.0605208333348317</c:v>
                      </c:pt>
                      <c:pt idx="22351">
                        <c:v>6.0607638888889968</c:v>
                      </c:pt>
                      <c:pt idx="22352">
                        <c:v>6.0610069444431618</c:v>
                      </c:pt>
                      <c:pt idx="22353">
                        <c:v>6.0612499999973268</c:v>
                      </c:pt>
                      <c:pt idx="22354">
                        <c:v>6.0614930555514919</c:v>
                      </c:pt>
                      <c:pt idx="22355">
                        <c:v>6.0617361111129329</c:v>
                      </c:pt>
                      <c:pt idx="22356">
                        <c:v>6.0619791666670979</c:v>
                      </c:pt>
                      <c:pt idx="22357">
                        <c:v>6.0622222222212629</c:v>
                      </c:pt>
                      <c:pt idx="22358">
                        <c:v>6.062465277775428</c:v>
                      </c:pt>
                      <c:pt idx="22359">
                        <c:v>6.062708333329593</c:v>
                      </c:pt>
                      <c:pt idx="22360">
                        <c:v>6.0629513888837581</c:v>
                      </c:pt>
                      <c:pt idx="22361">
                        <c:v>6.0631944444451991</c:v>
                      </c:pt>
                      <c:pt idx="22362">
                        <c:v>6.0634374999993641</c:v>
                      </c:pt>
                      <c:pt idx="22363">
                        <c:v>6.0636805555535291</c:v>
                      </c:pt>
                      <c:pt idx="22364">
                        <c:v>6.0639236111076942</c:v>
                      </c:pt>
                      <c:pt idx="22365">
                        <c:v>6.0641666666618592</c:v>
                      </c:pt>
                      <c:pt idx="22366">
                        <c:v>6.0644097222233002</c:v>
                      </c:pt>
                      <c:pt idx="22367">
                        <c:v>6.0646527777774653</c:v>
                      </c:pt>
                      <c:pt idx="22368">
                        <c:v>6.0648958333316303</c:v>
                      </c:pt>
                      <c:pt idx="22369">
                        <c:v>6.0651388888857953</c:v>
                      </c:pt>
                      <c:pt idx="22370">
                        <c:v>6.0653819444399604</c:v>
                      </c:pt>
                      <c:pt idx="22371">
                        <c:v>6.0656250000014014</c:v>
                      </c:pt>
                      <c:pt idx="22372">
                        <c:v>6.0658680555555664</c:v>
                      </c:pt>
                      <c:pt idx="22373">
                        <c:v>6.0661111111097314</c:v>
                      </c:pt>
                      <c:pt idx="22374">
                        <c:v>6.0663541666638965</c:v>
                      </c:pt>
                      <c:pt idx="22375">
                        <c:v>6.0665972222180615</c:v>
                      </c:pt>
                      <c:pt idx="22376">
                        <c:v>6.0668402777795025</c:v>
                      </c:pt>
                      <c:pt idx="22377">
                        <c:v>6.0670833333336676</c:v>
                      </c:pt>
                      <c:pt idx="22378">
                        <c:v>6.0673263888878326</c:v>
                      </c:pt>
                      <c:pt idx="22379">
                        <c:v>6.0675694444419976</c:v>
                      </c:pt>
                      <c:pt idx="22380">
                        <c:v>6.0678124999961627</c:v>
                      </c:pt>
                      <c:pt idx="22381">
                        <c:v>6.0680555555576037</c:v>
                      </c:pt>
                      <c:pt idx="22382">
                        <c:v>6.0682986111117687</c:v>
                      </c:pt>
                      <c:pt idx="22383">
                        <c:v>6.0685416666659338</c:v>
                      </c:pt>
                      <c:pt idx="22384">
                        <c:v>6.0687847222200988</c:v>
                      </c:pt>
                      <c:pt idx="22385">
                        <c:v>6.0690277777742638</c:v>
                      </c:pt>
                      <c:pt idx="22386">
                        <c:v>6.0692708333284289</c:v>
                      </c:pt>
                      <c:pt idx="22387">
                        <c:v>6.0695138888898699</c:v>
                      </c:pt>
                      <c:pt idx="22388">
                        <c:v>6.0697569444440349</c:v>
                      </c:pt>
                      <c:pt idx="22389">
                        <c:v>6.0699999999981999</c:v>
                      </c:pt>
                      <c:pt idx="22390">
                        <c:v>6.070243055552365</c:v>
                      </c:pt>
                      <c:pt idx="22391">
                        <c:v>6.0704976851833097</c:v>
                      </c:pt>
                      <c:pt idx="22392">
                        <c:v>6.0707407407374747</c:v>
                      </c:pt>
                      <c:pt idx="22393">
                        <c:v>6.0709837962916398</c:v>
                      </c:pt>
                      <c:pt idx="22394">
                        <c:v>6.0712268518530808</c:v>
                      </c:pt>
                      <c:pt idx="22395">
                        <c:v>6.0714699074072458</c:v>
                      </c:pt>
                      <c:pt idx="22396">
                        <c:v>6.0717129629614108</c:v>
                      </c:pt>
                      <c:pt idx="22397">
                        <c:v>6.0719560185155759</c:v>
                      </c:pt>
                      <c:pt idx="22398">
                        <c:v>6.0721990740697409</c:v>
                      </c:pt>
                      <c:pt idx="22399">
                        <c:v>6.0724421296311819</c:v>
                      </c:pt>
                      <c:pt idx="22400">
                        <c:v>6.0726851851853469</c:v>
                      </c:pt>
                      <c:pt idx="22401">
                        <c:v>6.072928240739512</c:v>
                      </c:pt>
                      <c:pt idx="22402">
                        <c:v>6.073171296293677</c:v>
                      </c:pt>
                      <c:pt idx="22403">
                        <c:v>6.0734143518478421</c:v>
                      </c:pt>
                      <c:pt idx="22404">
                        <c:v>6.0736574074092831</c:v>
                      </c:pt>
                      <c:pt idx="22405">
                        <c:v>6.0739004629634481</c:v>
                      </c:pt>
                      <c:pt idx="22406">
                        <c:v>6.0741435185176131</c:v>
                      </c:pt>
                      <c:pt idx="22407">
                        <c:v>6.0743865740717782</c:v>
                      </c:pt>
                      <c:pt idx="22408">
                        <c:v>6.0746296296259432</c:v>
                      </c:pt>
                      <c:pt idx="22409">
                        <c:v>6.0748726851801083</c:v>
                      </c:pt>
                      <c:pt idx="22410">
                        <c:v>6.0751157407415493</c:v>
                      </c:pt>
                      <c:pt idx="22411">
                        <c:v>6.0753587962957143</c:v>
                      </c:pt>
                      <c:pt idx="22412">
                        <c:v>6.0756018518498793</c:v>
                      </c:pt>
                      <c:pt idx="22413">
                        <c:v>6.0758449074040444</c:v>
                      </c:pt>
                      <c:pt idx="22414">
                        <c:v>6.0760879629582094</c:v>
                      </c:pt>
                      <c:pt idx="22415">
                        <c:v>6.0763310185196504</c:v>
                      </c:pt>
                      <c:pt idx="22416">
                        <c:v>6.0765740740738154</c:v>
                      </c:pt>
                      <c:pt idx="22417">
                        <c:v>6.0768171296279805</c:v>
                      </c:pt>
                      <c:pt idx="22418">
                        <c:v>6.0770601851821455</c:v>
                      </c:pt>
                      <c:pt idx="22419">
                        <c:v>6.0773032407363106</c:v>
                      </c:pt>
                      <c:pt idx="22420">
                        <c:v>6.0775462962977516</c:v>
                      </c:pt>
                      <c:pt idx="22421">
                        <c:v>6.0777893518519166</c:v>
                      </c:pt>
                      <c:pt idx="22422">
                        <c:v>6.0780324074060816</c:v>
                      </c:pt>
                      <c:pt idx="22423">
                        <c:v>6.0782754629602467</c:v>
                      </c:pt>
                      <c:pt idx="22424">
                        <c:v>6.0785185185144117</c:v>
                      </c:pt>
                      <c:pt idx="22425">
                        <c:v>6.0787615740758527</c:v>
                      </c:pt>
                      <c:pt idx="22426">
                        <c:v>6.0790046296300178</c:v>
                      </c:pt>
                      <c:pt idx="22427">
                        <c:v>6.0792476851841828</c:v>
                      </c:pt>
                      <c:pt idx="22428">
                        <c:v>6.0794907407383478</c:v>
                      </c:pt>
                      <c:pt idx="22429">
                        <c:v>6.0797337962925129</c:v>
                      </c:pt>
                      <c:pt idx="22430">
                        <c:v>6.0799768518539539</c:v>
                      </c:pt>
                      <c:pt idx="22431">
                        <c:v>6.0802199074081189</c:v>
                      </c:pt>
                      <c:pt idx="22432">
                        <c:v>6.0804629629622839</c:v>
                      </c:pt>
                      <c:pt idx="22433">
                        <c:v>6.080706018516449</c:v>
                      </c:pt>
                      <c:pt idx="22434">
                        <c:v>6.080949074070614</c:v>
                      </c:pt>
                      <c:pt idx="22435">
                        <c:v>6.0811921296247791</c:v>
                      </c:pt>
                      <c:pt idx="22436">
                        <c:v>6.0814351851862201</c:v>
                      </c:pt>
                      <c:pt idx="22437">
                        <c:v>6.0816782407403851</c:v>
                      </c:pt>
                      <c:pt idx="22438">
                        <c:v>6.0819212962945501</c:v>
                      </c:pt>
                      <c:pt idx="22439">
                        <c:v>6.0821643518487152</c:v>
                      </c:pt>
                      <c:pt idx="22440">
                        <c:v>6.0824189814796599</c:v>
                      </c:pt>
                      <c:pt idx="22441">
                        <c:v>6.0826620370338249</c:v>
                      </c:pt>
                      <c:pt idx="22442">
                        <c:v>6.0829050925879899</c:v>
                      </c:pt>
                      <c:pt idx="22443">
                        <c:v>6.0831481481494309</c:v>
                      </c:pt>
                      <c:pt idx="22444">
                        <c:v>6.083391203703596</c:v>
                      </c:pt>
                      <c:pt idx="22445">
                        <c:v>6.083634259257761</c:v>
                      </c:pt>
                      <c:pt idx="22446">
                        <c:v>6.0838773148119261</c:v>
                      </c:pt>
                      <c:pt idx="22447">
                        <c:v>6.0841203703660911</c:v>
                      </c:pt>
                      <c:pt idx="22448">
                        <c:v>6.0843634259275321</c:v>
                      </c:pt>
                      <c:pt idx="22449">
                        <c:v>6.0846064814816971</c:v>
                      </c:pt>
                      <c:pt idx="22450">
                        <c:v>6.0848495370358622</c:v>
                      </c:pt>
                      <c:pt idx="22451">
                        <c:v>6.0850925925900272</c:v>
                      </c:pt>
                      <c:pt idx="22452">
                        <c:v>6.0853356481441923</c:v>
                      </c:pt>
                      <c:pt idx="22453">
                        <c:v>6.0855787037056333</c:v>
                      </c:pt>
                      <c:pt idx="22454">
                        <c:v>6.0858217592597983</c:v>
                      </c:pt>
                      <c:pt idx="22455">
                        <c:v>6.0860648148139633</c:v>
                      </c:pt>
                      <c:pt idx="22456">
                        <c:v>6.0863078703681284</c:v>
                      </c:pt>
                      <c:pt idx="22457">
                        <c:v>6.0865509259222934</c:v>
                      </c:pt>
                      <c:pt idx="22458">
                        <c:v>6.0867939814764584</c:v>
                      </c:pt>
                      <c:pt idx="22459">
                        <c:v>6.0870370370378994</c:v>
                      </c:pt>
                      <c:pt idx="22460">
                        <c:v>6.0872800925920645</c:v>
                      </c:pt>
                      <c:pt idx="22461">
                        <c:v>6.0875231481462295</c:v>
                      </c:pt>
                      <c:pt idx="22462">
                        <c:v>6.0877662037003946</c:v>
                      </c:pt>
                      <c:pt idx="22463">
                        <c:v>6.0880092592545596</c:v>
                      </c:pt>
                      <c:pt idx="22464">
                        <c:v>6.0882523148160006</c:v>
                      </c:pt>
                      <c:pt idx="22465">
                        <c:v>6.0884953703701656</c:v>
                      </c:pt>
                      <c:pt idx="22466">
                        <c:v>6.0887384259243307</c:v>
                      </c:pt>
                      <c:pt idx="22467">
                        <c:v>6.0889814814784957</c:v>
                      </c:pt>
                      <c:pt idx="22468">
                        <c:v>6.0892245370326608</c:v>
                      </c:pt>
                      <c:pt idx="22469">
                        <c:v>6.0894675925941018</c:v>
                      </c:pt>
                      <c:pt idx="22470">
                        <c:v>6.0897106481482668</c:v>
                      </c:pt>
                      <c:pt idx="22471">
                        <c:v>6.0899537037024318</c:v>
                      </c:pt>
                      <c:pt idx="22472">
                        <c:v>6.0901967592565969</c:v>
                      </c:pt>
                      <c:pt idx="22473">
                        <c:v>6.0904398148107619</c:v>
                      </c:pt>
                      <c:pt idx="22474">
                        <c:v>6.0906828703722029</c:v>
                      </c:pt>
                      <c:pt idx="22475">
                        <c:v>6.0909259259263679</c:v>
                      </c:pt>
                      <c:pt idx="22476">
                        <c:v>6.091168981480533</c:v>
                      </c:pt>
                      <c:pt idx="22477">
                        <c:v>6.091412037034698</c:v>
                      </c:pt>
                      <c:pt idx="22478">
                        <c:v>6.0916550925888631</c:v>
                      </c:pt>
                      <c:pt idx="22479">
                        <c:v>6.0918981481430281</c:v>
                      </c:pt>
                      <c:pt idx="22480">
                        <c:v>6.0921412037044691</c:v>
                      </c:pt>
                      <c:pt idx="22481">
                        <c:v>6.0923842592586341</c:v>
                      </c:pt>
                      <c:pt idx="22482">
                        <c:v>6.0926273148127992</c:v>
                      </c:pt>
                      <c:pt idx="22483">
                        <c:v>6.0928703703669642</c:v>
                      </c:pt>
                      <c:pt idx="22484">
                        <c:v>6.0931134259211293</c:v>
                      </c:pt>
                      <c:pt idx="22485">
                        <c:v>6.0933564814825703</c:v>
                      </c:pt>
                      <c:pt idx="22486">
                        <c:v>6.0935995370367353</c:v>
                      </c:pt>
                      <c:pt idx="22487">
                        <c:v>6.0938425925909003</c:v>
                      </c:pt>
                      <c:pt idx="22488">
                        <c:v>6.094097222221845</c:v>
                      </c:pt>
                      <c:pt idx="22489">
                        <c:v>6.0943402777760101</c:v>
                      </c:pt>
                      <c:pt idx="22490">
                        <c:v>6.0945833333301751</c:v>
                      </c:pt>
                      <c:pt idx="22491">
                        <c:v>6.0948263888843401</c:v>
                      </c:pt>
                      <c:pt idx="22492">
                        <c:v>6.0950694444457811</c:v>
                      </c:pt>
                      <c:pt idx="22493">
                        <c:v>6.0953124999999462</c:v>
                      </c:pt>
                      <c:pt idx="22494">
                        <c:v>6.0955555555541112</c:v>
                      </c:pt>
                      <c:pt idx="22495">
                        <c:v>6.0957986111082763</c:v>
                      </c:pt>
                      <c:pt idx="22496">
                        <c:v>6.0960416666624413</c:v>
                      </c:pt>
                      <c:pt idx="22497">
                        <c:v>6.0962847222238823</c:v>
                      </c:pt>
                      <c:pt idx="22498">
                        <c:v>6.0965277777780473</c:v>
                      </c:pt>
                      <c:pt idx="22499">
                        <c:v>6.0967708333322124</c:v>
                      </c:pt>
                      <c:pt idx="22500">
                        <c:v>6.0970138888863774</c:v>
                      </c:pt>
                      <c:pt idx="22501">
                        <c:v>6.0972569444405424</c:v>
                      </c:pt>
                      <c:pt idx="22502">
                        <c:v>6.0975000000019834</c:v>
                      </c:pt>
                      <c:pt idx="22503">
                        <c:v>6.0977430555561485</c:v>
                      </c:pt>
                      <c:pt idx="22504">
                        <c:v>6.0979861111103135</c:v>
                      </c:pt>
                      <c:pt idx="22505">
                        <c:v>6.0982291666644786</c:v>
                      </c:pt>
                      <c:pt idx="22506">
                        <c:v>6.0984722222186436</c:v>
                      </c:pt>
                      <c:pt idx="22507">
                        <c:v>6.0987152777728086</c:v>
                      </c:pt>
                      <c:pt idx="22508">
                        <c:v>6.0989583333342496</c:v>
                      </c:pt>
                      <c:pt idx="22509">
                        <c:v>6.0992013888884147</c:v>
                      </c:pt>
                      <c:pt idx="22510">
                        <c:v>6.0994444444425797</c:v>
                      </c:pt>
                      <c:pt idx="22511">
                        <c:v>6.0996874999967448</c:v>
                      </c:pt>
                      <c:pt idx="22512">
                        <c:v>6.0999305555509098</c:v>
                      </c:pt>
                      <c:pt idx="22513">
                        <c:v>6.1001736111123508</c:v>
                      </c:pt>
                      <c:pt idx="22514">
                        <c:v>6.1004166666665158</c:v>
                      </c:pt>
                      <c:pt idx="22515">
                        <c:v>6.1006597222206809</c:v>
                      </c:pt>
                      <c:pt idx="22516">
                        <c:v>6.1009027777748459</c:v>
                      </c:pt>
                      <c:pt idx="22517">
                        <c:v>6.1011458333290109</c:v>
                      </c:pt>
                      <c:pt idx="22518">
                        <c:v>6.1013888888904519</c:v>
                      </c:pt>
                      <c:pt idx="22519">
                        <c:v>6.101631944444617</c:v>
                      </c:pt>
                      <c:pt idx="22520">
                        <c:v>6.101874999998782</c:v>
                      </c:pt>
                      <c:pt idx="22521">
                        <c:v>6.1021180555529471</c:v>
                      </c:pt>
                      <c:pt idx="22522">
                        <c:v>6.1023611111071121</c:v>
                      </c:pt>
                      <c:pt idx="22523">
                        <c:v>6.1026041666685531</c:v>
                      </c:pt>
                      <c:pt idx="22524">
                        <c:v>6.1028472222227181</c:v>
                      </c:pt>
                      <c:pt idx="22525">
                        <c:v>6.1030902777768832</c:v>
                      </c:pt>
                      <c:pt idx="22526">
                        <c:v>6.1033333333310482</c:v>
                      </c:pt>
                      <c:pt idx="22527">
                        <c:v>6.1035763888852133</c:v>
                      </c:pt>
                      <c:pt idx="22528">
                        <c:v>6.1038194444393783</c:v>
                      </c:pt>
                      <c:pt idx="22529">
                        <c:v>6.1040625000008193</c:v>
                      </c:pt>
                      <c:pt idx="22530">
                        <c:v>6.1043055555549843</c:v>
                      </c:pt>
                      <c:pt idx="22531">
                        <c:v>6.1045486111091494</c:v>
                      </c:pt>
                      <c:pt idx="22532">
                        <c:v>6.1047916666633144</c:v>
                      </c:pt>
                      <c:pt idx="22533">
                        <c:v>6.1050347222174794</c:v>
                      </c:pt>
                      <c:pt idx="22534">
                        <c:v>6.1052777777789204</c:v>
                      </c:pt>
                      <c:pt idx="22535">
                        <c:v>6.1055324074025892</c:v>
                      </c:pt>
                      <c:pt idx="22536">
                        <c:v>6.1057754629640302</c:v>
                      </c:pt>
                      <c:pt idx="22537">
                        <c:v>6.1060185185181952</c:v>
                      </c:pt>
                      <c:pt idx="22538">
                        <c:v>6.1062615740723603</c:v>
                      </c:pt>
                      <c:pt idx="22539">
                        <c:v>6.1065046296265253</c:v>
                      </c:pt>
                      <c:pt idx="22540">
                        <c:v>6.1067476851806903</c:v>
                      </c:pt>
                      <c:pt idx="22541">
                        <c:v>6.1069907407421313</c:v>
                      </c:pt>
                      <c:pt idx="22542">
                        <c:v>6.1072337962962964</c:v>
                      </c:pt>
                      <c:pt idx="22543">
                        <c:v>6.1074768518504614</c:v>
                      </c:pt>
                      <c:pt idx="22544">
                        <c:v>6.1077199074046264</c:v>
                      </c:pt>
                      <c:pt idx="22545">
                        <c:v>6.1079629629587915</c:v>
                      </c:pt>
                      <c:pt idx="22546">
                        <c:v>6.1082060185202325</c:v>
                      </c:pt>
                      <c:pt idx="22547">
                        <c:v>6.1084490740743975</c:v>
                      </c:pt>
                      <c:pt idx="22548">
                        <c:v>6.1086921296285626</c:v>
                      </c:pt>
                      <c:pt idx="22549">
                        <c:v>6.1089351851827276</c:v>
                      </c:pt>
                      <c:pt idx="22550">
                        <c:v>6.1091782407368926</c:v>
                      </c:pt>
                      <c:pt idx="22551">
                        <c:v>6.1094212962983336</c:v>
                      </c:pt>
                      <c:pt idx="22552">
                        <c:v>6.1096643518524987</c:v>
                      </c:pt>
                      <c:pt idx="22553">
                        <c:v>6.1099074074066637</c:v>
                      </c:pt>
                      <c:pt idx="22554">
                        <c:v>6.1101504629608288</c:v>
                      </c:pt>
                      <c:pt idx="22555">
                        <c:v>6.1103935185149938</c:v>
                      </c:pt>
                      <c:pt idx="22556">
                        <c:v>6.1106365740691588</c:v>
                      </c:pt>
                      <c:pt idx="22557">
                        <c:v>6.1108796296305998</c:v>
                      </c:pt>
                      <c:pt idx="22558">
                        <c:v>6.1111226851847649</c:v>
                      </c:pt>
                      <c:pt idx="22559">
                        <c:v>6.1113657407389299</c:v>
                      </c:pt>
                      <c:pt idx="22560">
                        <c:v>6.1116087962930949</c:v>
                      </c:pt>
                      <c:pt idx="22561">
                        <c:v>6.11185185184726</c:v>
                      </c:pt>
                      <c:pt idx="22562">
                        <c:v>6.112094907408701</c:v>
                      </c:pt>
                      <c:pt idx="22563">
                        <c:v>6.112337962962866</c:v>
                      </c:pt>
                      <c:pt idx="22564">
                        <c:v>6.1125810185170311</c:v>
                      </c:pt>
                      <c:pt idx="22565">
                        <c:v>6.1128240740711961</c:v>
                      </c:pt>
                      <c:pt idx="22566">
                        <c:v>6.1130671296253611</c:v>
                      </c:pt>
                      <c:pt idx="22567">
                        <c:v>6.1133101851868021</c:v>
                      </c:pt>
                      <c:pt idx="22568">
                        <c:v>6.1135532407409672</c:v>
                      </c:pt>
                      <c:pt idx="22569">
                        <c:v>6.1137962962951322</c:v>
                      </c:pt>
                      <c:pt idx="22570">
                        <c:v>6.1140393518492973</c:v>
                      </c:pt>
                      <c:pt idx="22571">
                        <c:v>6.1142824074034623</c:v>
                      </c:pt>
                      <c:pt idx="22572">
                        <c:v>6.1145254629649033</c:v>
                      </c:pt>
                      <c:pt idx="22573">
                        <c:v>6.1147685185190683</c:v>
                      </c:pt>
                      <c:pt idx="22574">
                        <c:v>6.1150115740732334</c:v>
                      </c:pt>
                      <c:pt idx="22575">
                        <c:v>6.1152546296273984</c:v>
                      </c:pt>
                      <c:pt idx="22576">
                        <c:v>6.1154976851815634</c:v>
                      </c:pt>
                      <c:pt idx="22577">
                        <c:v>6.1157407407357285</c:v>
                      </c:pt>
                      <c:pt idx="22578">
                        <c:v>6.1159837962971695</c:v>
                      </c:pt>
                      <c:pt idx="22579">
                        <c:v>6.1162268518513345</c:v>
                      </c:pt>
                      <c:pt idx="22580">
                        <c:v>6.1164699074054996</c:v>
                      </c:pt>
                      <c:pt idx="22581">
                        <c:v>6.1167129629596646</c:v>
                      </c:pt>
                      <c:pt idx="22582">
                        <c:v>6.1169560185138296</c:v>
                      </c:pt>
                      <c:pt idx="22583">
                        <c:v>6.1171990740752706</c:v>
                      </c:pt>
                      <c:pt idx="22584">
                        <c:v>6.1174537036989394</c:v>
                      </c:pt>
                      <c:pt idx="22585">
                        <c:v>6.1176967592603804</c:v>
                      </c:pt>
                      <c:pt idx="22586">
                        <c:v>6.1179398148145454</c:v>
                      </c:pt>
                      <c:pt idx="22587">
                        <c:v>6.1181828703687104</c:v>
                      </c:pt>
                      <c:pt idx="22588">
                        <c:v>6.1184259259228755</c:v>
                      </c:pt>
                      <c:pt idx="22589">
                        <c:v>6.1186689814770405</c:v>
                      </c:pt>
                      <c:pt idx="22590">
                        <c:v>6.1189120370384815</c:v>
                      </c:pt>
                      <c:pt idx="22591">
                        <c:v>6.1191550925926466</c:v>
                      </c:pt>
                      <c:pt idx="22592">
                        <c:v>6.1193981481468116</c:v>
                      </c:pt>
                      <c:pt idx="22593">
                        <c:v>6.1196412037009766</c:v>
                      </c:pt>
                      <c:pt idx="22594">
                        <c:v>6.1198842592551417</c:v>
                      </c:pt>
                      <c:pt idx="22595">
                        <c:v>6.1201273148165827</c:v>
                      </c:pt>
                      <c:pt idx="22596">
                        <c:v>6.1203703703707477</c:v>
                      </c:pt>
                      <c:pt idx="22597">
                        <c:v>6.1206134259249128</c:v>
                      </c:pt>
                      <c:pt idx="22598">
                        <c:v>6.1208564814790778</c:v>
                      </c:pt>
                      <c:pt idx="22599">
                        <c:v>6.1210995370332428</c:v>
                      </c:pt>
                      <c:pt idx="22600">
                        <c:v>6.1213425925946838</c:v>
                      </c:pt>
                      <c:pt idx="22601">
                        <c:v>6.1215856481488489</c:v>
                      </c:pt>
                      <c:pt idx="22602">
                        <c:v>6.1218287037030139</c:v>
                      </c:pt>
                      <c:pt idx="22603">
                        <c:v>6.1220717592571789</c:v>
                      </c:pt>
                      <c:pt idx="22604">
                        <c:v>6.122314814811344</c:v>
                      </c:pt>
                      <c:pt idx="22605">
                        <c:v>6.122557870365509</c:v>
                      </c:pt>
                      <c:pt idx="22606">
                        <c:v>6.12280092592695</c:v>
                      </c:pt>
                      <c:pt idx="22607">
                        <c:v>6.1230439814811151</c:v>
                      </c:pt>
                      <c:pt idx="22608">
                        <c:v>6.1232870370352801</c:v>
                      </c:pt>
                      <c:pt idx="22609">
                        <c:v>6.1235300925894451</c:v>
                      </c:pt>
                      <c:pt idx="22610">
                        <c:v>6.1237731481436102</c:v>
                      </c:pt>
                      <c:pt idx="22611">
                        <c:v>6.1240162037050512</c:v>
                      </c:pt>
                      <c:pt idx="22612">
                        <c:v>6.1242592592592162</c:v>
                      </c:pt>
                      <c:pt idx="22613">
                        <c:v>6.1245023148133813</c:v>
                      </c:pt>
                      <c:pt idx="22614">
                        <c:v>6.1247453703675463</c:v>
                      </c:pt>
                      <c:pt idx="22615">
                        <c:v>6.1249884259217113</c:v>
                      </c:pt>
                      <c:pt idx="22616">
                        <c:v>6.1252314814831523</c:v>
                      </c:pt>
                      <c:pt idx="22617">
                        <c:v>6.1254745370373174</c:v>
                      </c:pt>
                      <c:pt idx="22618">
                        <c:v>6.1257175925914824</c:v>
                      </c:pt>
                      <c:pt idx="22619">
                        <c:v>6.1259606481456474</c:v>
                      </c:pt>
                      <c:pt idx="22620">
                        <c:v>6.1262037036998125</c:v>
                      </c:pt>
                      <c:pt idx="22621">
                        <c:v>6.1264467592612535</c:v>
                      </c:pt>
                      <c:pt idx="22622">
                        <c:v>6.1266898148154185</c:v>
                      </c:pt>
                      <c:pt idx="22623">
                        <c:v>6.1269328703695836</c:v>
                      </c:pt>
                      <c:pt idx="22624">
                        <c:v>6.1271759259237486</c:v>
                      </c:pt>
                      <c:pt idx="22625">
                        <c:v>6.1274189814779136</c:v>
                      </c:pt>
                      <c:pt idx="22626">
                        <c:v>6.1276620370320787</c:v>
                      </c:pt>
                      <c:pt idx="22627">
                        <c:v>6.1279050925935197</c:v>
                      </c:pt>
                      <c:pt idx="22628">
                        <c:v>6.1281481481476847</c:v>
                      </c:pt>
                      <c:pt idx="22629">
                        <c:v>6.1283912037018498</c:v>
                      </c:pt>
                      <c:pt idx="22630">
                        <c:v>6.1286342592560148</c:v>
                      </c:pt>
                      <c:pt idx="22631">
                        <c:v>6.1288773148101798</c:v>
                      </c:pt>
                      <c:pt idx="22632">
                        <c:v>6.1291319444411245</c:v>
                      </c:pt>
                      <c:pt idx="22633">
                        <c:v>6.1293749999952896</c:v>
                      </c:pt>
                      <c:pt idx="22634">
                        <c:v>6.1296180555567306</c:v>
                      </c:pt>
                      <c:pt idx="22635">
                        <c:v>6.1298611111108956</c:v>
                      </c:pt>
                      <c:pt idx="22636">
                        <c:v>6.1301041666650606</c:v>
                      </c:pt>
                      <c:pt idx="22637">
                        <c:v>6.1303472222192257</c:v>
                      </c:pt>
                      <c:pt idx="22638">
                        <c:v>6.1305902777733907</c:v>
                      </c:pt>
                      <c:pt idx="22639">
                        <c:v>6.1308333333348317</c:v>
                      </c:pt>
                      <c:pt idx="22640">
                        <c:v>6.1310763888889968</c:v>
                      </c:pt>
                      <c:pt idx="22641">
                        <c:v>6.1313194444431618</c:v>
                      </c:pt>
                      <c:pt idx="22642">
                        <c:v>6.1315624999973268</c:v>
                      </c:pt>
                      <c:pt idx="22643">
                        <c:v>6.1318055555514919</c:v>
                      </c:pt>
                      <c:pt idx="22644">
                        <c:v>6.1320486111129329</c:v>
                      </c:pt>
                      <c:pt idx="22645">
                        <c:v>6.1322916666670979</c:v>
                      </c:pt>
                      <c:pt idx="22646">
                        <c:v>6.1325347222212629</c:v>
                      </c:pt>
                      <c:pt idx="22647">
                        <c:v>6.132777777775428</c:v>
                      </c:pt>
                      <c:pt idx="22648">
                        <c:v>6.133020833329593</c:v>
                      </c:pt>
                      <c:pt idx="22649">
                        <c:v>6.1332638888837581</c:v>
                      </c:pt>
                      <c:pt idx="22650">
                        <c:v>6.1335069444451991</c:v>
                      </c:pt>
                      <c:pt idx="22651">
                        <c:v>6.1337499999993641</c:v>
                      </c:pt>
                      <c:pt idx="22652">
                        <c:v>6.1339930555535291</c:v>
                      </c:pt>
                      <c:pt idx="22653">
                        <c:v>6.1342361111076942</c:v>
                      </c:pt>
                      <c:pt idx="22654">
                        <c:v>6.1344791666618592</c:v>
                      </c:pt>
                      <c:pt idx="22655">
                        <c:v>6.1347222222233002</c:v>
                      </c:pt>
                      <c:pt idx="22656">
                        <c:v>6.1349652777774653</c:v>
                      </c:pt>
                      <c:pt idx="22657">
                        <c:v>6.1352083333316303</c:v>
                      </c:pt>
                      <c:pt idx="22658">
                        <c:v>6.1354513888857953</c:v>
                      </c:pt>
                      <c:pt idx="22659">
                        <c:v>6.1356944444399604</c:v>
                      </c:pt>
                      <c:pt idx="22660">
                        <c:v>6.1359375000014014</c:v>
                      </c:pt>
                      <c:pt idx="22661">
                        <c:v>6.1361805555555664</c:v>
                      </c:pt>
                      <c:pt idx="22662">
                        <c:v>6.1364236111097314</c:v>
                      </c:pt>
                      <c:pt idx="22663">
                        <c:v>6.1366666666638965</c:v>
                      </c:pt>
                      <c:pt idx="22664">
                        <c:v>6.1369097222180615</c:v>
                      </c:pt>
                      <c:pt idx="22665">
                        <c:v>6.1371527777795025</c:v>
                      </c:pt>
                      <c:pt idx="22666">
                        <c:v>6.1373958333336676</c:v>
                      </c:pt>
                      <c:pt idx="22667">
                        <c:v>6.1376388888878326</c:v>
                      </c:pt>
                      <c:pt idx="22668">
                        <c:v>6.1378819444419976</c:v>
                      </c:pt>
                      <c:pt idx="22669">
                        <c:v>6.1381249999961627</c:v>
                      </c:pt>
                      <c:pt idx="22670">
                        <c:v>6.1383680555576037</c:v>
                      </c:pt>
                      <c:pt idx="22671">
                        <c:v>6.1386111111117687</c:v>
                      </c:pt>
                      <c:pt idx="22672">
                        <c:v>6.1388541666659338</c:v>
                      </c:pt>
                      <c:pt idx="22673">
                        <c:v>6.1390972222200988</c:v>
                      </c:pt>
                      <c:pt idx="22674">
                        <c:v>6.1393402777742638</c:v>
                      </c:pt>
                      <c:pt idx="22675">
                        <c:v>6.1395833333284289</c:v>
                      </c:pt>
                      <c:pt idx="22676">
                        <c:v>6.1398263888898699</c:v>
                      </c:pt>
                      <c:pt idx="22677">
                        <c:v>6.1400694444440349</c:v>
                      </c:pt>
                      <c:pt idx="22678">
                        <c:v>6.1403124999981999</c:v>
                      </c:pt>
                      <c:pt idx="22679">
                        <c:v>6.140555555552365</c:v>
                      </c:pt>
                      <c:pt idx="22680">
                        <c:v>6.1408101851833097</c:v>
                      </c:pt>
                      <c:pt idx="22681">
                        <c:v>6.1410532407374747</c:v>
                      </c:pt>
                      <c:pt idx="22682">
                        <c:v>6.1412962962916398</c:v>
                      </c:pt>
                      <c:pt idx="22683">
                        <c:v>6.1415393518530808</c:v>
                      </c:pt>
                      <c:pt idx="22684">
                        <c:v>6.1417824074072458</c:v>
                      </c:pt>
                      <c:pt idx="22685">
                        <c:v>6.1420254629614108</c:v>
                      </c:pt>
                      <c:pt idx="22686">
                        <c:v>6.1422685185155759</c:v>
                      </c:pt>
                      <c:pt idx="22687">
                        <c:v>6.1425115740697409</c:v>
                      </c:pt>
                      <c:pt idx="22688">
                        <c:v>6.1427546296311819</c:v>
                      </c:pt>
                      <c:pt idx="22689">
                        <c:v>6.1429976851853469</c:v>
                      </c:pt>
                      <c:pt idx="22690">
                        <c:v>6.143240740739512</c:v>
                      </c:pt>
                      <c:pt idx="22691">
                        <c:v>6.143483796293677</c:v>
                      </c:pt>
                      <c:pt idx="22692">
                        <c:v>6.1437268518478421</c:v>
                      </c:pt>
                      <c:pt idx="22693">
                        <c:v>6.1439699074092831</c:v>
                      </c:pt>
                      <c:pt idx="22694">
                        <c:v>6.1442129629634481</c:v>
                      </c:pt>
                      <c:pt idx="22695">
                        <c:v>6.1444560185176131</c:v>
                      </c:pt>
                      <c:pt idx="22696">
                        <c:v>6.1446990740717782</c:v>
                      </c:pt>
                      <c:pt idx="22697">
                        <c:v>6.1449421296259432</c:v>
                      </c:pt>
                      <c:pt idx="22698">
                        <c:v>6.1451851851801083</c:v>
                      </c:pt>
                      <c:pt idx="22699">
                        <c:v>6.1454282407415493</c:v>
                      </c:pt>
                      <c:pt idx="22700">
                        <c:v>6.1456712962957143</c:v>
                      </c:pt>
                      <c:pt idx="22701">
                        <c:v>6.1459143518498793</c:v>
                      </c:pt>
                      <c:pt idx="22702">
                        <c:v>6.1461574074040444</c:v>
                      </c:pt>
                      <c:pt idx="22703">
                        <c:v>6.1464004629582094</c:v>
                      </c:pt>
                      <c:pt idx="22704">
                        <c:v>6.1466435185196504</c:v>
                      </c:pt>
                      <c:pt idx="22705">
                        <c:v>6.1468865740738154</c:v>
                      </c:pt>
                      <c:pt idx="22706">
                        <c:v>6.1471296296279805</c:v>
                      </c:pt>
                      <c:pt idx="22707">
                        <c:v>6.1473726851821455</c:v>
                      </c:pt>
                      <c:pt idx="22708">
                        <c:v>6.1476157407363106</c:v>
                      </c:pt>
                      <c:pt idx="22709">
                        <c:v>6.1478587962977516</c:v>
                      </c:pt>
                      <c:pt idx="22710">
                        <c:v>6.1481018518519166</c:v>
                      </c:pt>
                      <c:pt idx="22711">
                        <c:v>6.1483449074060816</c:v>
                      </c:pt>
                      <c:pt idx="22712">
                        <c:v>6.1485879629602467</c:v>
                      </c:pt>
                      <c:pt idx="22713">
                        <c:v>6.1488310185144117</c:v>
                      </c:pt>
                      <c:pt idx="22714">
                        <c:v>6.1490740740758527</c:v>
                      </c:pt>
                      <c:pt idx="22715">
                        <c:v>6.1493171296300178</c:v>
                      </c:pt>
                      <c:pt idx="22716">
                        <c:v>6.1495601851841828</c:v>
                      </c:pt>
                      <c:pt idx="22717">
                        <c:v>6.1498032407383478</c:v>
                      </c:pt>
                      <c:pt idx="22718">
                        <c:v>6.1500462962925129</c:v>
                      </c:pt>
                      <c:pt idx="22719">
                        <c:v>6.1502893518539539</c:v>
                      </c:pt>
                      <c:pt idx="22720">
                        <c:v>6.1505324074081189</c:v>
                      </c:pt>
                      <c:pt idx="22721">
                        <c:v>6.1507754629622839</c:v>
                      </c:pt>
                      <c:pt idx="22722">
                        <c:v>6.151018518516449</c:v>
                      </c:pt>
                      <c:pt idx="22723">
                        <c:v>6.151261574070614</c:v>
                      </c:pt>
                      <c:pt idx="22724">
                        <c:v>6.1515046296247791</c:v>
                      </c:pt>
                      <c:pt idx="22725">
                        <c:v>6.1517476851862201</c:v>
                      </c:pt>
                      <c:pt idx="22726">
                        <c:v>6.1519907407403851</c:v>
                      </c:pt>
                      <c:pt idx="22727">
                        <c:v>6.1522337962945501</c:v>
                      </c:pt>
                      <c:pt idx="22728">
                        <c:v>6.1524884259254948</c:v>
                      </c:pt>
                      <c:pt idx="22729">
                        <c:v>6.1527314814796599</c:v>
                      </c:pt>
                      <c:pt idx="22730">
                        <c:v>6.1529745370338249</c:v>
                      </c:pt>
                      <c:pt idx="22731">
                        <c:v>6.1532175925879899</c:v>
                      </c:pt>
                      <c:pt idx="22732">
                        <c:v>6.1534606481494309</c:v>
                      </c:pt>
                      <c:pt idx="22733">
                        <c:v>6.153703703703596</c:v>
                      </c:pt>
                      <c:pt idx="22734">
                        <c:v>6.153946759257761</c:v>
                      </c:pt>
                      <c:pt idx="22735">
                        <c:v>6.1541898148119261</c:v>
                      </c:pt>
                      <c:pt idx="22736">
                        <c:v>6.1544328703660911</c:v>
                      </c:pt>
                      <c:pt idx="22737">
                        <c:v>6.1546759259275321</c:v>
                      </c:pt>
                      <c:pt idx="22738">
                        <c:v>6.1549189814816971</c:v>
                      </c:pt>
                      <c:pt idx="22739">
                        <c:v>6.1551620370358622</c:v>
                      </c:pt>
                      <c:pt idx="22740">
                        <c:v>6.1554050925900272</c:v>
                      </c:pt>
                      <c:pt idx="22741">
                        <c:v>6.1556481481441923</c:v>
                      </c:pt>
                      <c:pt idx="22742">
                        <c:v>6.1558912037056333</c:v>
                      </c:pt>
                      <c:pt idx="22743">
                        <c:v>6.1561342592597983</c:v>
                      </c:pt>
                      <c:pt idx="22744">
                        <c:v>6.1563773148139633</c:v>
                      </c:pt>
                      <c:pt idx="22745">
                        <c:v>6.1566203703681284</c:v>
                      </c:pt>
                      <c:pt idx="22746">
                        <c:v>6.1568634259222934</c:v>
                      </c:pt>
                      <c:pt idx="22747">
                        <c:v>6.1571064814764584</c:v>
                      </c:pt>
                      <c:pt idx="22748">
                        <c:v>6.1573495370378994</c:v>
                      </c:pt>
                      <c:pt idx="22749">
                        <c:v>6.1575925925920645</c:v>
                      </c:pt>
                      <c:pt idx="22750">
                        <c:v>6.1578356481462295</c:v>
                      </c:pt>
                      <c:pt idx="22751">
                        <c:v>6.1580787037003946</c:v>
                      </c:pt>
                      <c:pt idx="22752">
                        <c:v>6.1583217592545596</c:v>
                      </c:pt>
                      <c:pt idx="22753">
                        <c:v>6.1585648148160006</c:v>
                      </c:pt>
                      <c:pt idx="22754">
                        <c:v>6.1588078703701656</c:v>
                      </c:pt>
                      <c:pt idx="22755">
                        <c:v>6.1590509259243307</c:v>
                      </c:pt>
                      <c:pt idx="22756">
                        <c:v>6.1592939814784957</c:v>
                      </c:pt>
                      <c:pt idx="22757">
                        <c:v>6.1595370370326608</c:v>
                      </c:pt>
                      <c:pt idx="22758">
                        <c:v>6.1597800925941018</c:v>
                      </c:pt>
                      <c:pt idx="22759">
                        <c:v>6.1600231481482668</c:v>
                      </c:pt>
                      <c:pt idx="22760">
                        <c:v>6.1602662037024318</c:v>
                      </c:pt>
                      <c:pt idx="22761">
                        <c:v>6.1605092592565969</c:v>
                      </c:pt>
                      <c:pt idx="22762">
                        <c:v>6.1607523148107619</c:v>
                      </c:pt>
                      <c:pt idx="22763">
                        <c:v>6.1609953703722029</c:v>
                      </c:pt>
                      <c:pt idx="22764">
                        <c:v>6.1612384259263679</c:v>
                      </c:pt>
                      <c:pt idx="22765">
                        <c:v>6.161481481480533</c:v>
                      </c:pt>
                      <c:pt idx="22766">
                        <c:v>6.161724537034698</c:v>
                      </c:pt>
                      <c:pt idx="22767">
                        <c:v>6.1619675925888631</c:v>
                      </c:pt>
                      <c:pt idx="22768">
                        <c:v>6.1622106481430281</c:v>
                      </c:pt>
                      <c:pt idx="22769">
                        <c:v>6.1624537037044691</c:v>
                      </c:pt>
                      <c:pt idx="22770">
                        <c:v>6.1626967592586341</c:v>
                      </c:pt>
                      <c:pt idx="22771">
                        <c:v>6.1629398148127992</c:v>
                      </c:pt>
                      <c:pt idx="22772">
                        <c:v>6.1631828703669642</c:v>
                      </c:pt>
                      <c:pt idx="22773">
                        <c:v>6.1634259259211293</c:v>
                      </c:pt>
                      <c:pt idx="22774">
                        <c:v>6.1636689814825703</c:v>
                      </c:pt>
                      <c:pt idx="22775">
                        <c:v>6.1639120370367353</c:v>
                      </c:pt>
                      <c:pt idx="22776">
                        <c:v>6.16416666666768</c:v>
                      </c:pt>
                      <c:pt idx="22777">
                        <c:v>6.164409722221845</c:v>
                      </c:pt>
                      <c:pt idx="22778">
                        <c:v>6.1646527777760101</c:v>
                      </c:pt>
                      <c:pt idx="22779">
                        <c:v>6.1648958333301751</c:v>
                      </c:pt>
                      <c:pt idx="22780">
                        <c:v>6.1651388888843401</c:v>
                      </c:pt>
                      <c:pt idx="22781">
                        <c:v>6.1653819444457811</c:v>
                      </c:pt>
                      <c:pt idx="22782">
                        <c:v>6.1656249999999462</c:v>
                      </c:pt>
                      <c:pt idx="22783">
                        <c:v>6.1658680555541112</c:v>
                      </c:pt>
                      <c:pt idx="22784">
                        <c:v>6.1661111111082763</c:v>
                      </c:pt>
                      <c:pt idx="22785">
                        <c:v>6.1663541666624413</c:v>
                      </c:pt>
                      <c:pt idx="22786">
                        <c:v>6.1665972222238823</c:v>
                      </c:pt>
                      <c:pt idx="22787">
                        <c:v>6.1668402777780473</c:v>
                      </c:pt>
                      <c:pt idx="22788">
                        <c:v>6.1670833333322124</c:v>
                      </c:pt>
                      <c:pt idx="22789">
                        <c:v>6.1673263888863774</c:v>
                      </c:pt>
                      <c:pt idx="22790">
                        <c:v>6.1675694444405424</c:v>
                      </c:pt>
                      <c:pt idx="22791">
                        <c:v>6.1678125000019834</c:v>
                      </c:pt>
                      <c:pt idx="22792">
                        <c:v>6.1680555555561485</c:v>
                      </c:pt>
                      <c:pt idx="22793">
                        <c:v>6.1682986111103135</c:v>
                      </c:pt>
                      <c:pt idx="22794">
                        <c:v>6.1685416666644786</c:v>
                      </c:pt>
                      <c:pt idx="22795">
                        <c:v>6.1687847222186436</c:v>
                      </c:pt>
                      <c:pt idx="22796">
                        <c:v>6.1690277777728086</c:v>
                      </c:pt>
                      <c:pt idx="22797">
                        <c:v>6.1692708333342496</c:v>
                      </c:pt>
                      <c:pt idx="22798">
                        <c:v>6.1695138888884147</c:v>
                      </c:pt>
                      <c:pt idx="22799">
                        <c:v>6.1697569444425797</c:v>
                      </c:pt>
                      <c:pt idx="22800">
                        <c:v>6.1699999999967448</c:v>
                      </c:pt>
                      <c:pt idx="22801">
                        <c:v>6.1702430555509098</c:v>
                      </c:pt>
                      <c:pt idx="22802">
                        <c:v>6.1704861111123508</c:v>
                      </c:pt>
                      <c:pt idx="22803">
                        <c:v>6.1707291666665158</c:v>
                      </c:pt>
                      <c:pt idx="22804">
                        <c:v>6.1709722222206809</c:v>
                      </c:pt>
                      <c:pt idx="22805">
                        <c:v>6.1712152777748459</c:v>
                      </c:pt>
                      <c:pt idx="22806">
                        <c:v>6.1714583333290109</c:v>
                      </c:pt>
                      <c:pt idx="22807">
                        <c:v>6.1717013888904519</c:v>
                      </c:pt>
                      <c:pt idx="22808">
                        <c:v>6.171944444444617</c:v>
                      </c:pt>
                      <c:pt idx="22809">
                        <c:v>6.172187499998782</c:v>
                      </c:pt>
                      <c:pt idx="22810">
                        <c:v>6.1724305555529471</c:v>
                      </c:pt>
                      <c:pt idx="22811">
                        <c:v>6.1726736111071121</c:v>
                      </c:pt>
                      <c:pt idx="22812">
                        <c:v>6.1729166666685531</c:v>
                      </c:pt>
                      <c:pt idx="22813">
                        <c:v>6.1731597222227181</c:v>
                      </c:pt>
                      <c:pt idx="22814">
                        <c:v>6.1734027777768832</c:v>
                      </c:pt>
                      <c:pt idx="22815">
                        <c:v>6.1736458333310482</c:v>
                      </c:pt>
                      <c:pt idx="22816">
                        <c:v>6.1738888888852133</c:v>
                      </c:pt>
                      <c:pt idx="22817">
                        <c:v>6.1741319444393783</c:v>
                      </c:pt>
                      <c:pt idx="22818">
                        <c:v>6.1743750000008193</c:v>
                      </c:pt>
                      <c:pt idx="22819">
                        <c:v>6.1746180555549843</c:v>
                      </c:pt>
                      <c:pt idx="22820">
                        <c:v>6.1748611111091494</c:v>
                      </c:pt>
                      <c:pt idx="22821">
                        <c:v>6.1751041666633144</c:v>
                      </c:pt>
                      <c:pt idx="22822">
                        <c:v>6.1753472222174794</c:v>
                      </c:pt>
                      <c:pt idx="22823">
                        <c:v>6.1755902777789204</c:v>
                      </c:pt>
                      <c:pt idx="22824">
                        <c:v>6.1758333333330855</c:v>
                      </c:pt>
                      <c:pt idx="22825">
                        <c:v>6.1760879629640302</c:v>
                      </c:pt>
                      <c:pt idx="22826">
                        <c:v>6.1763310185181952</c:v>
                      </c:pt>
                      <c:pt idx="22827">
                        <c:v>6.1765740740723603</c:v>
                      </c:pt>
                      <c:pt idx="22828">
                        <c:v>6.1768171296265253</c:v>
                      </c:pt>
                      <c:pt idx="22829">
                        <c:v>6.1770601851806903</c:v>
                      </c:pt>
                      <c:pt idx="22830">
                        <c:v>6.1773032407421313</c:v>
                      </c:pt>
                      <c:pt idx="22831">
                        <c:v>6.1775462962962964</c:v>
                      </c:pt>
                      <c:pt idx="22832">
                        <c:v>6.1777893518504614</c:v>
                      </c:pt>
                      <c:pt idx="22833">
                        <c:v>6.1780324074046264</c:v>
                      </c:pt>
                      <c:pt idx="22834">
                        <c:v>6.1782754629587915</c:v>
                      </c:pt>
                      <c:pt idx="22835">
                        <c:v>6.1785185185202325</c:v>
                      </c:pt>
                      <c:pt idx="22836">
                        <c:v>6.1787615740743975</c:v>
                      </c:pt>
                      <c:pt idx="22837">
                        <c:v>6.1790046296285626</c:v>
                      </c:pt>
                      <c:pt idx="22838">
                        <c:v>6.1792476851827276</c:v>
                      </c:pt>
                      <c:pt idx="22839">
                        <c:v>6.1794907407368926</c:v>
                      </c:pt>
                      <c:pt idx="22840">
                        <c:v>6.1797337962983336</c:v>
                      </c:pt>
                      <c:pt idx="22841">
                        <c:v>6.1799768518524987</c:v>
                      </c:pt>
                      <c:pt idx="22842">
                        <c:v>6.1802199074066637</c:v>
                      </c:pt>
                      <c:pt idx="22843">
                        <c:v>6.1804629629608288</c:v>
                      </c:pt>
                      <c:pt idx="22844">
                        <c:v>6.1807060185149938</c:v>
                      </c:pt>
                      <c:pt idx="22845">
                        <c:v>6.1809490740691588</c:v>
                      </c:pt>
                      <c:pt idx="22846">
                        <c:v>6.1811921296305998</c:v>
                      </c:pt>
                      <c:pt idx="22847">
                        <c:v>6.1814351851847649</c:v>
                      </c:pt>
                      <c:pt idx="22848">
                        <c:v>6.1816782407389299</c:v>
                      </c:pt>
                      <c:pt idx="22849">
                        <c:v>6.1819212962930949</c:v>
                      </c:pt>
                      <c:pt idx="22850">
                        <c:v>6.18216435184726</c:v>
                      </c:pt>
                      <c:pt idx="22851">
                        <c:v>6.182407407408701</c:v>
                      </c:pt>
                      <c:pt idx="22852">
                        <c:v>6.182650462962866</c:v>
                      </c:pt>
                      <c:pt idx="22853">
                        <c:v>6.1828935185170311</c:v>
                      </c:pt>
                      <c:pt idx="22854">
                        <c:v>6.1831365740711961</c:v>
                      </c:pt>
                      <c:pt idx="22855">
                        <c:v>6.1833796296253611</c:v>
                      </c:pt>
                      <c:pt idx="22856">
                        <c:v>6.1836226851868021</c:v>
                      </c:pt>
                      <c:pt idx="22857">
                        <c:v>6.1838657407409672</c:v>
                      </c:pt>
                      <c:pt idx="22858">
                        <c:v>6.1841087962951322</c:v>
                      </c:pt>
                      <c:pt idx="22859">
                        <c:v>6.1843518518492973</c:v>
                      </c:pt>
                      <c:pt idx="22860">
                        <c:v>6.1845949074034623</c:v>
                      </c:pt>
                      <c:pt idx="22861">
                        <c:v>6.1848379629649033</c:v>
                      </c:pt>
                      <c:pt idx="22862">
                        <c:v>6.1850810185190683</c:v>
                      </c:pt>
                      <c:pt idx="22863">
                        <c:v>6.1853240740732334</c:v>
                      </c:pt>
                      <c:pt idx="22864">
                        <c:v>6.1855671296273984</c:v>
                      </c:pt>
                      <c:pt idx="22865">
                        <c:v>6.1858101851815634</c:v>
                      </c:pt>
                      <c:pt idx="22866">
                        <c:v>6.1860532407357285</c:v>
                      </c:pt>
                      <c:pt idx="22867">
                        <c:v>6.1862962962971695</c:v>
                      </c:pt>
                      <c:pt idx="22868">
                        <c:v>6.1865393518513345</c:v>
                      </c:pt>
                      <c:pt idx="22869">
                        <c:v>6.1867824074054996</c:v>
                      </c:pt>
                      <c:pt idx="22870">
                        <c:v>6.1870254629596646</c:v>
                      </c:pt>
                      <c:pt idx="22871">
                        <c:v>6.1872685185138296</c:v>
                      </c:pt>
                      <c:pt idx="22872">
                        <c:v>6.1875115740752706</c:v>
                      </c:pt>
                      <c:pt idx="22873">
                        <c:v>6.1877662036989394</c:v>
                      </c:pt>
                      <c:pt idx="22874">
                        <c:v>6.1880092592603804</c:v>
                      </c:pt>
                      <c:pt idx="22875">
                        <c:v>6.1882523148145454</c:v>
                      </c:pt>
                      <c:pt idx="22876">
                        <c:v>6.1884953703687104</c:v>
                      </c:pt>
                      <c:pt idx="22877">
                        <c:v>6.1887384259228755</c:v>
                      </c:pt>
                      <c:pt idx="22878">
                        <c:v>6.1889814814770405</c:v>
                      </c:pt>
                      <c:pt idx="22879">
                        <c:v>6.1892245370384815</c:v>
                      </c:pt>
                      <c:pt idx="22880">
                        <c:v>6.1894675925926466</c:v>
                      </c:pt>
                      <c:pt idx="22881">
                        <c:v>6.1897106481468116</c:v>
                      </c:pt>
                      <c:pt idx="22882">
                        <c:v>6.1899537037009766</c:v>
                      </c:pt>
                      <c:pt idx="22883">
                        <c:v>6.1901967592551417</c:v>
                      </c:pt>
                      <c:pt idx="22884">
                        <c:v>6.1904398148165827</c:v>
                      </c:pt>
                      <c:pt idx="22885">
                        <c:v>6.1906828703707477</c:v>
                      </c:pt>
                      <c:pt idx="22886">
                        <c:v>6.1909259259249128</c:v>
                      </c:pt>
                      <c:pt idx="22887">
                        <c:v>6.1911689814790778</c:v>
                      </c:pt>
                      <c:pt idx="22888">
                        <c:v>6.1914120370332428</c:v>
                      </c:pt>
                      <c:pt idx="22889">
                        <c:v>6.1916550925946838</c:v>
                      </c:pt>
                      <c:pt idx="22890">
                        <c:v>6.1918981481488489</c:v>
                      </c:pt>
                      <c:pt idx="22891">
                        <c:v>6.1921412037030139</c:v>
                      </c:pt>
                      <c:pt idx="22892">
                        <c:v>6.1923842592571789</c:v>
                      </c:pt>
                      <c:pt idx="22893">
                        <c:v>6.192627314811344</c:v>
                      </c:pt>
                      <c:pt idx="22894">
                        <c:v>6.192870370365509</c:v>
                      </c:pt>
                      <c:pt idx="22895">
                        <c:v>6.19311342592695</c:v>
                      </c:pt>
                      <c:pt idx="22896">
                        <c:v>6.1933564814811151</c:v>
                      </c:pt>
                      <c:pt idx="22897">
                        <c:v>6.1935995370352801</c:v>
                      </c:pt>
                      <c:pt idx="22898">
                        <c:v>6.1938425925894451</c:v>
                      </c:pt>
                      <c:pt idx="22899">
                        <c:v>6.1940856481436102</c:v>
                      </c:pt>
                      <c:pt idx="22900">
                        <c:v>6.1943287037050512</c:v>
                      </c:pt>
                      <c:pt idx="22901">
                        <c:v>6.1945717592592162</c:v>
                      </c:pt>
                      <c:pt idx="22902">
                        <c:v>6.1948148148133813</c:v>
                      </c:pt>
                      <c:pt idx="22903">
                        <c:v>6.1950578703675463</c:v>
                      </c:pt>
                      <c:pt idx="22904">
                        <c:v>6.1953009259217113</c:v>
                      </c:pt>
                      <c:pt idx="22905">
                        <c:v>6.1955439814831523</c:v>
                      </c:pt>
                      <c:pt idx="22906">
                        <c:v>6.1957870370373174</c:v>
                      </c:pt>
                      <c:pt idx="22907">
                        <c:v>6.1960300925914824</c:v>
                      </c:pt>
                      <c:pt idx="22908">
                        <c:v>6.1962731481456474</c:v>
                      </c:pt>
                      <c:pt idx="22909">
                        <c:v>6.1965162036998125</c:v>
                      </c:pt>
                      <c:pt idx="22910">
                        <c:v>6.1967592592612535</c:v>
                      </c:pt>
                      <c:pt idx="22911">
                        <c:v>6.1970023148154185</c:v>
                      </c:pt>
                      <c:pt idx="22912">
                        <c:v>6.1972453703695836</c:v>
                      </c:pt>
                      <c:pt idx="22913">
                        <c:v>6.1974884259237486</c:v>
                      </c:pt>
                      <c:pt idx="22914">
                        <c:v>6.1977314814779136</c:v>
                      </c:pt>
                      <c:pt idx="22915">
                        <c:v>6.1979745370320787</c:v>
                      </c:pt>
                      <c:pt idx="22916">
                        <c:v>6.1982175925935197</c:v>
                      </c:pt>
                      <c:pt idx="22917">
                        <c:v>6.1984606481476847</c:v>
                      </c:pt>
                      <c:pt idx="22918">
                        <c:v>6.1987037037018498</c:v>
                      </c:pt>
                      <c:pt idx="22919">
                        <c:v>6.1989467592560148</c:v>
                      </c:pt>
                      <c:pt idx="22920">
                        <c:v>6.1991898148101798</c:v>
                      </c:pt>
                      <c:pt idx="22921">
                        <c:v>6.1994444444411245</c:v>
                      </c:pt>
                      <c:pt idx="22922">
                        <c:v>6.1996874999952896</c:v>
                      </c:pt>
                      <c:pt idx="22923">
                        <c:v>6.1999305555567306</c:v>
                      </c:pt>
                      <c:pt idx="22924">
                        <c:v>6.2001736111108956</c:v>
                      </c:pt>
                      <c:pt idx="22925">
                        <c:v>6.2004166666650606</c:v>
                      </c:pt>
                      <c:pt idx="22926">
                        <c:v>6.2006597222192257</c:v>
                      </c:pt>
                      <c:pt idx="22927">
                        <c:v>6.2009027777733907</c:v>
                      </c:pt>
                      <c:pt idx="22928">
                        <c:v>6.2011458333348317</c:v>
                      </c:pt>
                      <c:pt idx="22929">
                        <c:v>6.2013888888889968</c:v>
                      </c:pt>
                      <c:pt idx="22930">
                        <c:v>6.2016319444431618</c:v>
                      </c:pt>
                      <c:pt idx="22931">
                        <c:v>6.2018749999973268</c:v>
                      </c:pt>
                      <c:pt idx="22932">
                        <c:v>6.2021180555514919</c:v>
                      </c:pt>
                      <c:pt idx="22933">
                        <c:v>6.2023611111129329</c:v>
                      </c:pt>
                      <c:pt idx="22934">
                        <c:v>6.2026041666670979</c:v>
                      </c:pt>
                      <c:pt idx="22935">
                        <c:v>6.2028472222212629</c:v>
                      </c:pt>
                      <c:pt idx="22936">
                        <c:v>6.203090277775428</c:v>
                      </c:pt>
                      <c:pt idx="22937">
                        <c:v>6.203333333329593</c:v>
                      </c:pt>
                      <c:pt idx="22938">
                        <c:v>6.2035763888837581</c:v>
                      </c:pt>
                      <c:pt idx="22939">
                        <c:v>6.2038194444451991</c:v>
                      </c:pt>
                      <c:pt idx="22940">
                        <c:v>6.2040624999993641</c:v>
                      </c:pt>
                      <c:pt idx="22941">
                        <c:v>6.2043055555535291</c:v>
                      </c:pt>
                      <c:pt idx="22942">
                        <c:v>6.2045486111076942</c:v>
                      </c:pt>
                      <c:pt idx="22943">
                        <c:v>6.2047916666618592</c:v>
                      </c:pt>
                      <c:pt idx="22944">
                        <c:v>6.2050347222233002</c:v>
                      </c:pt>
                      <c:pt idx="22945">
                        <c:v>6.2052777777774653</c:v>
                      </c:pt>
                      <c:pt idx="22946">
                        <c:v>6.2055208333316303</c:v>
                      </c:pt>
                      <c:pt idx="22947">
                        <c:v>6.2057638888857953</c:v>
                      </c:pt>
                      <c:pt idx="22948">
                        <c:v>6.2060069444399604</c:v>
                      </c:pt>
                      <c:pt idx="22949">
                        <c:v>6.2062500000014014</c:v>
                      </c:pt>
                      <c:pt idx="22950">
                        <c:v>6.2064930555555664</c:v>
                      </c:pt>
                      <c:pt idx="22951">
                        <c:v>6.2067361111097314</c:v>
                      </c:pt>
                      <c:pt idx="22952">
                        <c:v>6.2069791666638965</c:v>
                      </c:pt>
                      <c:pt idx="22953">
                        <c:v>6.2072222222180615</c:v>
                      </c:pt>
                      <c:pt idx="22954">
                        <c:v>6.2074652777795025</c:v>
                      </c:pt>
                      <c:pt idx="22955">
                        <c:v>6.2077083333336676</c:v>
                      </c:pt>
                      <c:pt idx="22956">
                        <c:v>6.2079513888878326</c:v>
                      </c:pt>
                      <c:pt idx="22957">
                        <c:v>6.2081944444419976</c:v>
                      </c:pt>
                      <c:pt idx="22958">
                        <c:v>6.2084374999961627</c:v>
                      </c:pt>
                      <c:pt idx="22959">
                        <c:v>6.2086805555576037</c:v>
                      </c:pt>
                      <c:pt idx="22960">
                        <c:v>6.2089236111117687</c:v>
                      </c:pt>
                      <c:pt idx="22961">
                        <c:v>6.2091666666659338</c:v>
                      </c:pt>
                      <c:pt idx="22962">
                        <c:v>6.2094097222200988</c:v>
                      </c:pt>
                      <c:pt idx="22963">
                        <c:v>6.2096527777742638</c:v>
                      </c:pt>
                      <c:pt idx="22964">
                        <c:v>6.2098958333284289</c:v>
                      </c:pt>
                      <c:pt idx="22965">
                        <c:v>6.2101388888898699</c:v>
                      </c:pt>
                      <c:pt idx="22966">
                        <c:v>6.2103819444440349</c:v>
                      </c:pt>
                      <c:pt idx="22967">
                        <c:v>6.2106249999981999</c:v>
                      </c:pt>
                      <c:pt idx="22968">
                        <c:v>6.210868055552365</c:v>
                      </c:pt>
                      <c:pt idx="22969">
                        <c:v>6.2111226851833097</c:v>
                      </c:pt>
                      <c:pt idx="22970">
                        <c:v>6.2113657407374747</c:v>
                      </c:pt>
                      <c:pt idx="22971">
                        <c:v>6.2116087962916398</c:v>
                      </c:pt>
                      <c:pt idx="22972">
                        <c:v>6.2118518518530808</c:v>
                      </c:pt>
                      <c:pt idx="22973">
                        <c:v>6.2120949074072458</c:v>
                      </c:pt>
                      <c:pt idx="22974">
                        <c:v>6.2123379629614108</c:v>
                      </c:pt>
                      <c:pt idx="22975">
                        <c:v>6.2125810185155759</c:v>
                      </c:pt>
                      <c:pt idx="22976">
                        <c:v>6.2128240740697409</c:v>
                      </c:pt>
                      <c:pt idx="22977">
                        <c:v>6.2130671296311819</c:v>
                      </c:pt>
                      <c:pt idx="22978">
                        <c:v>6.2133101851853469</c:v>
                      </c:pt>
                      <c:pt idx="22979">
                        <c:v>6.213553240739512</c:v>
                      </c:pt>
                      <c:pt idx="22980">
                        <c:v>6.213796296293677</c:v>
                      </c:pt>
                      <c:pt idx="22981">
                        <c:v>6.2140393518478421</c:v>
                      </c:pt>
                      <c:pt idx="22982">
                        <c:v>6.2142824074092831</c:v>
                      </c:pt>
                      <c:pt idx="22983">
                        <c:v>6.2145254629634481</c:v>
                      </c:pt>
                      <c:pt idx="22984">
                        <c:v>6.2147685185176131</c:v>
                      </c:pt>
                      <c:pt idx="22985">
                        <c:v>6.2150115740717782</c:v>
                      </c:pt>
                      <c:pt idx="22986">
                        <c:v>6.2152546296259432</c:v>
                      </c:pt>
                      <c:pt idx="22987">
                        <c:v>6.2154976851801083</c:v>
                      </c:pt>
                      <c:pt idx="22988">
                        <c:v>6.2157407407415493</c:v>
                      </c:pt>
                      <c:pt idx="22989">
                        <c:v>6.2159837962957143</c:v>
                      </c:pt>
                      <c:pt idx="22990">
                        <c:v>6.2162268518498793</c:v>
                      </c:pt>
                      <c:pt idx="22991">
                        <c:v>6.2164699074040444</c:v>
                      </c:pt>
                      <c:pt idx="22992">
                        <c:v>6.2167129629582094</c:v>
                      </c:pt>
                      <c:pt idx="22993">
                        <c:v>6.2169560185196504</c:v>
                      </c:pt>
                      <c:pt idx="22994">
                        <c:v>6.2171990740738154</c:v>
                      </c:pt>
                      <c:pt idx="22995">
                        <c:v>6.2174421296279805</c:v>
                      </c:pt>
                      <c:pt idx="22996">
                        <c:v>6.2176851851821455</c:v>
                      </c:pt>
                      <c:pt idx="22997">
                        <c:v>6.2179282407363106</c:v>
                      </c:pt>
                      <c:pt idx="22998">
                        <c:v>6.2181712962977516</c:v>
                      </c:pt>
                      <c:pt idx="22999">
                        <c:v>6.2184143518519166</c:v>
                      </c:pt>
                      <c:pt idx="23000">
                        <c:v>6.2186574074060816</c:v>
                      </c:pt>
                      <c:pt idx="23001">
                        <c:v>6.2189004629602467</c:v>
                      </c:pt>
                      <c:pt idx="23002">
                        <c:v>6.2191435185144117</c:v>
                      </c:pt>
                      <c:pt idx="23003">
                        <c:v>6.2193865740758527</c:v>
                      </c:pt>
                      <c:pt idx="23004">
                        <c:v>6.2196296296300178</c:v>
                      </c:pt>
                      <c:pt idx="23005">
                        <c:v>6.2198726851841828</c:v>
                      </c:pt>
                      <c:pt idx="23006">
                        <c:v>6.2201157407383478</c:v>
                      </c:pt>
                      <c:pt idx="23007">
                        <c:v>6.2203587962925129</c:v>
                      </c:pt>
                      <c:pt idx="23008">
                        <c:v>6.2206018518539539</c:v>
                      </c:pt>
                      <c:pt idx="23009">
                        <c:v>6.2208449074081189</c:v>
                      </c:pt>
                      <c:pt idx="23010">
                        <c:v>6.2210879629622839</c:v>
                      </c:pt>
                      <c:pt idx="23011">
                        <c:v>6.221331018516449</c:v>
                      </c:pt>
                      <c:pt idx="23012">
                        <c:v>6.221574074070614</c:v>
                      </c:pt>
                      <c:pt idx="23013">
                        <c:v>6.2218171296247791</c:v>
                      </c:pt>
                      <c:pt idx="23014">
                        <c:v>6.2220601851862201</c:v>
                      </c:pt>
                      <c:pt idx="23015">
                        <c:v>6.2223032407403851</c:v>
                      </c:pt>
                      <c:pt idx="23016">
                        <c:v>6.2225462962945501</c:v>
                      </c:pt>
                      <c:pt idx="23017">
                        <c:v>6.2228009259254948</c:v>
                      </c:pt>
                      <c:pt idx="23018">
                        <c:v>6.2230439814796599</c:v>
                      </c:pt>
                      <c:pt idx="23019">
                        <c:v>6.2232870370338249</c:v>
                      </c:pt>
                      <c:pt idx="23020">
                        <c:v>6.2235300925879899</c:v>
                      </c:pt>
                      <c:pt idx="23021">
                        <c:v>6.2237731481494309</c:v>
                      </c:pt>
                      <c:pt idx="23022">
                        <c:v>6.224016203703596</c:v>
                      </c:pt>
                      <c:pt idx="23023">
                        <c:v>6.224259259257761</c:v>
                      </c:pt>
                      <c:pt idx="23024">
                        <c:v>6.2245023148119261</c:v>
                      </c:pt>
                      <c:pt idx="23025">
                        <c:v>6.2247453703660911</c:v>
                      </c:pt>
                      <c:pt idx="23026">
                        <c:v>6.2249884259275321</c:v>
                      </c:pt>
                      <c:pt idx="23027">
                        <c:v>6.2252314814816971</c:v>
                      </c:pt>
                      <c:pt idx="23028">
                        <c:v>6.2254745370358622</c:v>
                      </c:pt>
                      <c:pt idx="23029">
                        <c:v>6.2257175925900272</c:v>
                      </c:pt>
                      <c:pt idx="23030">
                        <c:v>6.2259606481441923</c:v>
                      </c:pt>
                      <c:pt idx="23031">
                        <c:v>6.2262037037056333</c:v>
                      </c:pt>
                      <c:pt idx="23032">
                        <c:v>6.2264467592597983</c:v>
                      </c:pt>
                      <c:pt idx="23033">
                        <c:v>6.2266898148139633</c:v>
                      </c:pt>
                      <c:pt idx="23034">
                        <c:v>6.2269328703681284</c:v>
                      </c:pt>
                      <c:pt idx="23035">
                        <c:v>6.2271759259222934</c:v>
                      </c:pt>
                      <c:pt idx="23036">
                        <c:v>6.2274189814764584</c:v>
                      </c:pt>
                      <c:pt idx="23037">
                        <c:v>6.2276620370378994</c:v>
                      </c:pt>
                      <c:pt idx="23038">
                        <c:v>6.2279050925920645</c:v>
                      </c:pt>
                      <c:pt idx="23039">
                        <c:v>6.2281481481462295</c:v>
                      </c:pt>
                      <c:pt idx="23040">
                        <c:v>6.2283912037003946</c:v>
                      </c:pt>
                      <c:pt idx="23041">
                        <c:v>6.2286342592545596</c:v>
                      </c:pt>
                      <c:pt idx="23042">
                        <c:v>6.2288773148160006</c:v>
                      </c:pt>
                      <c:pt idx="23043">
                        <c:v>6.2291203703701656</c:v>
                      </c:pt>
                      <c:pt idx="23044">
                        <c:v>6.2293634259243307</c:v>
                      </c:pt>
                      <c:pt idx="23045">
                        <c:v>6.2296064814784957</c:v>
                      </c:pt>
                      <c:pt idx="23046">
                        <c:v>6.2298495370326608</c:v>
                      </c:pt>
                      <c:pt idx="23047">
                        <c:v>6.2300925925941018</c:v>
                      </c:pt>
                      <c:pt idx="23048">
                        <c:v>6.2303356481482668</c:v>
                      </c:pt>
                      <c:pt idx="23049">
                        <c:v>6.2305787037024318</c:v>
                      </c:pt>
                      <c:pt idx="23050">
                        <c:v>6.2308217592565969</c:v>
                      </c:pt>
                      <c:pt idx="23051">
                        <c:v>6.2310648148107619</c:v>
                      </c:pt>
                      <c:pt idx="23052">
                        <c:v>6.2313078703722029</c:v>
                      </c:pt>
                      <c:pt idx="23053">
                        <c:v>6.2315509259263679</c:v>
                      </c:pt>
                      <c:pt idx="23054">
                        <c:v>6.231793981480533</c:v>
                      </c:pt>
                      <c:pt idx="23055">
                        <c:v>6.232037037034698</c:v>
                      </c:pt>
                      <c:pt idx="23056">
                        <c:v>6.2322800925888631</c:v>
                      </c:pt>
                      <c:pt idx="23057">
                        <c:v>6.2325231481430281</c:v>
                      </c:pt>
                      <c:pt idx="23058">
                        <c:v>6.2327662037044691</c:v>
                      </c:pt>
                      <c:pt idx="23059">
                        <c:v>6.2330092592586341</c:v>
                      </c:pt>
                      <c:pt idx="23060">
                        <c:v>6.2332523148127992</c:v>
                      </c:pt>
                      <c:pt idx="23061">
                        <c:v>6.2334953703669642</c:v>
                      </c:pt>
                      <c:pt idx="23062">
                        <c:v>6.2337384259211293</c:v>
                      </c:pt>
                      <c:pt idx="23063">
                        <c:v>6.2339814814825703</c:v>
                      </c:pt>
                      <c:pt idx="23064">
                        <c:v>6.2342245370367353</c:v>
                      </c:pt>
                      <c:pt idx="23065">
                        <c:v>6.23447916666768</c:v>
                      </c:pt>
                      <c:pt idx="23066">
                        <c:v>6.234722222221845</c:v>
                      </c:pt>
                      <c:pt idx="23067">
                        <c:v>6.2349652777760101</c:v>
                      </c:pt>
                      <c:pt idx="23068">
                        <c:v>6.2352083333301751</c:v>
                      </c:pt>
                      <c:pt idx="23069">
                        <c:v>6.2354513888843401</c:v>
                      </c:pt>
                      <c:pt idx="23070">
                        <c:v>6.2356944444457811</c:v>
                      </c:pt>
                      <c:pt idx="23071">
                        <c:v>6.2359374999999462</c:v>
                      </c:pt>
                      <c:pt idx="23072">
                        <c:v>6.2361805555541112</c:v>
                      </c:pt>
                      <c:pt idx="23073">
                        <c:v>6.2364236111082763</c:v>
                      </c:pt>
                      <c:pt idx="23074">
                        <c:v>6.2366666666624413</c:v>
                      </c:pt>
                      <c:pt idx="23075">
                        <c:v>6.2369097222238823</c:v>
                      </c:pt>
                      <c:pt idx="23076">
                        <c:v>6.2371527777780473</c:v>
                      </c:pt>
                      <c:pt idx="23077">
                        <c:v>6.2373958333322124</c:v>
                      </c:pt>
                      <c:pt idx="23078">
                        <c:v>6.2376388888863774</c:v>
                      </c:pt>
                      <c:pt idx="23079">
                        <c:v>6.2378819444405424</c:v>
                      </c:pt>
                      <c:pt idx="23080">
                        <c:v>6.2381250000019834</c:v>
                      </c:pt>
                      <c:pt idx="23081">
                        <c:v>6.2383680555561485</c:v>
                      </c:pt>
                      <c:pt idx="23082">
                        <c:v>6.2386111111103135</c:v>
                      </c:pt>
                      <c:pt idx="23083">
                        <c:v>6.2388541666644786</c:v>
                      </c:pt>
                      <c:pt idx="23084">
                        <c:v>6.2390972222186436</c:v>
                      </c:pt>
                      <c:pt idx="23085">
                        <c:v>6.2393402777728086</c:v>
                      </c:pt>
                      <c:pt idx="23086">
                        <c:v>6.2395833333342496</c:v>
                      </c:pt>
                      <c:pt idx="23087">
                        <c:v>6.2398263888884147</c:v>
                      </c:pt>
                      <c:pt idx="23088">
                        <c:v>6.2400694444425797</c:v>
                      </c:pt>
                      <c:pt idx="23089">
                        <c:v>6.2403124999967448</c:v>
                      </c:pt>
                      <c:pt idx="23090">
                        <c:v>6.2405555555509098</c:v>
                      </c:pt>
                      <c:pt idx="23091">
                        <c:v>6.2407986111123508</c:v>
                      </c:pt>
                      <c:pt idx="23092">
                        <c:v>6.2410416666665158</c:v>
                      </c:pt>
                      <c:pt idx="23093">
                        <c:v>6.2412847222206809</c:v>
                      </c:pt>
                      <c:pt idx="23094">
                        <c:v>6.2415277777748459</c:v>
                      </c:pt>
                      <c:pt idx="23095">
                        <c:v>6.2417708333290109</c:v>
                      </c:pt>
                      <c:pt idx="23096">
                        <c:v>6.2420138888904519</c:v>
                      </c:pt>
                      <c:pt idx="23097">
                        <c:v>6.242256944444617</c:v>
                      </c:pt>
                      <c:pt idx="23098">
                        <c:v>6.242499999998782</c:v>
                      </c:pt>
                      <c:pt idx="23099">
                        <c:v>6.2427430555529471</c:v>
                      </c:pt>
                      <c:pt idx="23100">
                        <c:v>6.2429861111071121</c:v>
                      </c:pt>
                      <c:pt idx="23101">
                        <c:v>6.2432291666685531</c:v>
                      </c:pt>
                      <c:pt idx="23102">
                        <c:v>6.2434722222227181</c:v>
                      </c:pt>
                      <c:pt idx="23103">
                        <c:v>6.2437152777768832</c:v>
                      </c:pt>
                      <c:pt idx="23104">
                        <c:v>6.2439583333310482</c:v>
                      </c:pt>
                      <c:pt idx="23105">
                        <c:v>6.2442013888852133</c:v>
                      </c:pt>
                      <c:pt idx="23106">
                        <c:v>6.2444444444393783</c:v>
                      </c:pt>
                      <c:pt idx="23107">
                        <c:v>6.2446875000008193</c:v>
                      </c:pt>
                      <c:pt idx="23108">
                        <c:v>6.2449305555549843</c:v>
                      </c:pt>
                      <c:pt idx="23109">
                        <c:v>6.2451736111091494</c:v>
                      </c:pt>
                      <c:pt idx="23110">
                        <c:v>6.2454166666633144</c:v>
                      </c:pt>
                      <c:pt idx="23111">
                        <c:v>6.2456597222174794</c:v>
                      </c:pt>
                      <c:pt idx="23112">
                        <c:v>6.2459027777789204</c:v>
                      </c:pt>
                      <c:pt idx="23113">
                        <c:v>6.2461574074025892</c:v>
                      </c:pt>
                      <c:pt idx="23114">
                        <c:v>6.2464004629640302</c:v>
                      </c:pt>
                      <c:pt idx="23115">
                        <c:v>6.2466435185181952</c:v>
                      </c:pt>
                      <c:pt idx="23116">
                        <c:v>6.2468865740723603</c:v>
                      </c:pt>
                      <c:pt idx="23117">
                        <c:v>6.2471296296265253</c:v>
                      </c:pt>
                      <c:pt idx="23118">
                        <c:v>6.2473726851806903</c:v>
                      </c:pt>
                      <c:pt idx="23119">
                        <c:v>6.2476157407421313</c:v>
                      </c:pt>
                      <c:pt idx="23120">
                        <c:v>6.2478587962962964</c:v>
                      </c:pt>
                      <c:pt idx="23121">
                        <c:v>6.2481018518504614</c:v>
                      </c:pt>
                      <c:pt idx="23122">
                        <c:v>6.2483449074046264</c:v>
                      </c:pt>
                      <c:pt idx="23123">
                        <c:v>6.2485879629587915</c:v>
                      </c:pt>
                      <c:pt idx="23124">
                        <c:v>6.2488310185202325</c:v>
                      </c:pt>
                      <c:pt idx="23125">
                        <c:v>6.2490740740743975</c:v>
                      </c:pt>
                      <c:pt idx="23126">
                        <c:v>6.2493171296285626</c:v>
                      </c:pt>
                      <c:pt idx="23127">
                        <c:v>6.2495601851827276</c:v>
                      </c:pt>
                      <c:pt idx="23128">
                        <c:v>6.2498032407368926</c:v>
                      </c:pt>
                      <c:pt idx="23129">
                        <c:v>6.2500462962983336</c:v>
                      </c:pt>
                      <c:pt idx="23130">
                        <c:v>6.2502893518524987</c:v>
                      </c:pt>
                      <c:pt idx="23131">
                        <c:v>6.2505324074066637</c:v>
                      </c:pt>
                      <c:pt idx="23132">
                        <c:v>6.2507754629608288</c:v>
                      </c:pt>
                      <c:pt idx="23133">
                        <c:v>6.2510185185149938</c:v>
                      </c:pt>
                      <c:pt idx="23134">
                        <c:v>6.2512615740691588</c:v>
                      </c:pt>
                      <c:pt idx="23135">
                        <c:v>6.2515046296305998</c:v>
                      </c:pt>
                      <c:pt idx="23136">
                        <c:v>6.2517476851847649</c:v>
                      </c:pt>
                      <c:pt idx="23137">
                        <c:v>6.2519907407389299</c:v>
                      </c:pt>
                      <c:pt idx="23138">
                        <c:v>6.2522337962930949</c:v>
                      </c:pt>
                      <c:pt idx="23139">
                        <c:v>6.25247685184726</c:v>
                      </c:pt>
                      <c:pt idx="23140">
                        <c:v>6.252719907408701</c:v>
                      </c:pt>
                      <c:pt idx="23141">
                        <c:v>6.252962962962866</c:v>
                      </c:pt>
                      <c:pt idx="23142">
                        <c:v>6.2532060185170311</c:v>
                      </c:pt>
                      <c:pt idx="23143">
                        <c:v>6.2534490740711961</c:v>
                      </c:pt>
                      <c:pt idx="23144">
                        <c:v>6.2536921296253611</c:v>
                      </c:pt>
                      <c:pt idx="23145">
                        <c:v>6.2539351851868021</c:v>
                      </c:pt>
                      <c:pt idx="23146">
                        <c:v>6.2541782407409672</c:v>
                      </c:pt>
                      <c:pt idx="23147">
                        <c:v>6.2544212962951322</c:v>
                      </c:pt>
                      <c:pt idx="23148">
                        <c:v>6.2546643518492973</c:v>
                      </c:pt>
                      <c:pt idx="23149">
                        <c:v>6.2549074074034623</c:v>
                      </c:pt>
                      <c:pt idx="23150">
                        <c:v>6.2551504629649033</c:v>
                      </c:pt>
                      <c:pt idx="23151">
                        <c:v>6.2553935185190683</c:v>
                      </c:pt>
                      <c:pt idx="23152">
                        <c:v>6.2556365740732334</c:v>
                      </c:pt>
                      <c:pt idx="23153">
                        <c:v>6.2558796296273984</c:v>
                      </c:pt>
                      <c:pt idx="23154">
                        <c:v>6.2561226851815634</c:v>
                      </c:pt>
                      <c:pt idx="23155">
                        <c:v>6.2563657407357285</c:v>
                      </c:pt>
                      <c:pt idx="23156">
                        <c:v>6.2566087962971695</c:v>
                      </c:pt>
                      <c:pt idx="23157">
                        <c:v>6.2568518518513345</c:v>
                      </c:pt>
                      <c:pt idx="23158">
                        <c:v>6.2570949074054996</c:v>
                      </c:pt>
                      <c:pt idx="23159">
                        <c:v>6.2573379629596646</c:v>
                      </c:pt>
                      <c:pt idx="23160">
                        <c:v>6.2575810185138296</c:v>
                      </c:pt>
                      <c:pt idx="23161">
                        <c:v>6.2578240740752706</c:v>
                      </c:pt>
                      <c:pt idx="23162">
                        <c:v>6.2580787036989394</c:v>
                      </c:pt>
                      <c:pt idx="23163">
                        <c:v>6.2583217592603804</c:v>
                      </c:pt>
                      <c:pt idx="23164">
                        <c:v>6.2585648148145454</c:v>
                      </c:pt>
                      <c:pt idx="23165">
                        <c:v>6.2588078703687104</c:v>
                      </c:pt>
                      <c:pt idx="23166">
                        <c:v>6.2590509259228755</c:v>
                      </c:pt>
                      <c:pt idx="23167">
                        <c:v>6.2592939814770405</c:v>
                      </c:pt>
                      <c:pt idx="23168">
                        <c:v>6.2595370370384815</c:v>
                      </c:pt>
                      <c:pt idx="23169">
                        <c:v>6.2597800925926466</c:v>
                      </c:pt>
                      <c:pt idx="23170">
                        <c:v>6.2600231481468116</c:v>
                      </c:pt>
                      <c:pt idx="23171">
                        <c:v>6.2602662037009766</c:v>
                      </c:pt>
                      <c:pt idx="23172">
                        <c:v>6.2605092592551417</c:v>
                      </c:pt>
                      <c:pt idx="23173">
                        <c:v>6.2607523148165827</c:v>
                      </c:pt>
                      <c:pt idx="23174">
                        <c:v>6.2609953703707477</c:v>
                      </c:pt>
                      <c:pt idx="23175">
                        <c:v>6.2612384259249128</c:v>
                      </c:pt>
                      <c:pt idx="23176">
                        <c:v>6.2614814814790778</c:v>
                      </c:pt>
                      <c:pt idx="23177">
                        <c:v>6.2617245370332428</c:v>
                      </c:pt>
                      <c:pt idx="23178">
                        <c:v>6.2619675925946838</c:v>
                      </c:pt>
                      <c:pt idx="23179">
                        <c:v>6.2622106481488489</c:v>
                      </c:pt>
                      <c:pt idx="23180">
                        <c:v>6.2624537037030139</c:v>
                      </c:pt>
                      <c:pt idx="23181">
                        <c:v>6.2626967592571789</c:v>
                      </c:pt>
                      <c:pt idx="23182">
                        <c:v>6.262939814811344</c:v>
                      </c:pt>
                      <c:pt idx="23183">
                        <c:v>6.263182870365509</c:v>
                      </c:pt>
                      <c:pt idx="23184">
                        <c:v>6.26342592592695</c:v>
                      </c:pt>
                      <c:pt idx="23185">
                        <c:v>6.2636689814811151</c:v>
                      </c:pt>
                      <c:pt idx="23186">
                        <c:v>6.2639120370352801</c:v>
                      </c:pt>
                      <c:pt idx="23187">
                        <c:v>6.2641550925894451</c:v>
                      </c:pt>
                      <c:pt idx="23188">
                        <c:v>6.2643981481436102</c:v>
                      </c:pt>
                      <c:pt idx="23189">
                        <c:v>6.2646412037050512</c:v>
                      </c:pt>
                      <c:pt idx="23190">
                        <c:v>6.2648842592592162</c:v>
                      </c:pt>
                      <c:pt idx="23191">
                        <c:v>6.2651273148133813</c:v>
                      </c:pt>
                      <c:pt idx="23192">
                        <c:v>6.2653703703675463</c:v>
                      </c:pt>
                      <c:pt idx="23193">
                        <c:v>6.2656134259217113</c:v>
                      </c:pt>
                      <c:pt idx="23194">
                        <c:v>6.2658564814831523</c:v>
                      </c:pt>
                      <c:pt idx="23195">
                        <c:v>6.2660995370373174</c:v>
                      </c:pt>
                      <c:pt idx="23196">
                        <c:v>6.2663425925914824</c:v>
                      </c:pt>
                      <c:pt idx="23197">
                        <c:v>6.2665856481456474</c:v>
                      </c:pt>
                      <c:pt idx="23198">
                        <c:v>6.2668287036998125</c:v>
                      </c:pt>
                      <c:pt idx="23199">
                        <c:v>6.2670717592612535</c:v>
                      </c:pt>
                      <c:pt idx="23200">
                        <c:v>6.2673148148154185</c:v>
                      </c:pt>
                      <c:pt idx="23201">
                        <c:v>6.2675578703695836</c:v>
                      </c:pt>
                      <c:pt idx="23202">
                        <c:v>6.2678009259237486</c:v>
                      </c:pt>
                      <c:pt idx="23203">
                        <c:v>6.2680439814779136</c:v>
                      </c:pt>
                      <c:pt idx="23204">
                        <c:v>6.2682870370320787</c:v>
                      </c:pt>
                      <c:pt idx="23205">
                        <c:v>6.2685300925935197</c:v>
                      </c:pt>
                      <c:pt idx="23206">
                        <c:v>6.2687731481476847</c:v>
                      </c:pt>
                      <c:pt idx="23207">
                        <c:v>6.2690162037018498</c:v>
                      </c:pt>
                      <c:pt idx="23208">
                        <c:v>6.2692592592560148</c:v>
                      </c:pt>
                      <c:pt idx="23209">
                        <c:v>6.2695023148101798</c:v>
                      </c:pt>
                      <c:pt idx="23210">
                        <c:v>6.2697569444411245</c:v>
                      </c:pt>
                      <c:pt idx="23211">
                        <c:v>6.2699999999952896</c:v>
                      </c:pt>
                      <c:pt idx="23212">
                        <c:v>6.2702430555567306</c:v>
                      </c:pt>
                      <c:pt idx="23213">
                        <c:v>6.2704861111108956</c:v>
                      </c:pt>
                      <c:pt idx="23214">
                        <c:v>6.2707291666650606</c:v>
                      </c:pt>
                      <c:pt idx="23215">
                        <c:v>6.2709722222192257</c:v>
                      </c:pt>
                      <c:pt idx="23216">
                        <c:v>6.2712152777733907</c:v>
                      </c:pt>
                      <c:pt idx="23217">
                        <c:v>6.2714583333348317</c:v>
                      </c:pt>
                      <c:pt idx="23218">
                        <c:v>6.2717013888889968</c:v>
                      </c:pt>
                      <c:pt idx="23219">
                        <c:v>6.2719444444431618</c:v>
                      </c:pt>
                      <c:pt idx="23220">
                        <c:v>6.2721874999973268</c:v>
                      </c:pt>
                      <c:pt idx="23221">
                        <c:v>6.2724305555514919</c:v>
                      </c:pt>
                      <c:pt idx="23222">
                        <c:v>6.2726736111129329</c:v>
                      </c:pt>
                      <c:pt idx="23223">
                        <c:v>6.2729166666670979</c:v>
                      </c:pt>
                      <c:pt idx="23224">
                        <c:v>6.2731597222212629</c:v>
                      </c:pt>
                      <c:pt idx="23225">
                        <c:v>6.273402777775428</c:v>
                      </c:pt>
                      <c:pt idx="23226">
                        <c:v>6.273645833329593</c:v>
                      </c:pt>
                      <c:pt idx="23227">
                        <c:v>6.2738888888837581</c:v>
                      </c:pt>
                      <c:pt idx="23228">
                        <c:v>6.2741319444451991</c:v>
                      </c:pt>
                      <c:pt idx="23229">
                        <c:v>6.2743749999993641</c:v>
                      </c:pt>
                      <c:pt idx="23230">
                        <c:v>6.2746180555535291</c:v>
                      </c:pt>
                      <c:pt idx="23231">
                        <c:v>6.2748611111076942</c:v>
                      </c:pt>
                      <c:pt idx="23232">
                        <c:v>6.2751041666618592</c:v>
                      </c:pt>
                      <c:pt idx="23233">
                        <c:v>6.2753472222233002</c:v>
                      </c:pt>
                      <c:pt idx="23234">
                        <c:v>6.2755902777774653</c:v>
                      </c:pt>
                      <c:pt idx="23235">
                        <c:v>6.2758333333316303</c:v>
                      </c:pt>
                      <c:pt idx="23236">
                        <c:v>6.2760763888857953</c:v>
                      </c:pt>
                      <c:pt idx="23237">
                        <c:v>6.2763194444399604</c:v>
                      </c:pt>
                      <c:pt idx="23238">
                        <c:v>6.2765625000014014</c:v>
                      </c:pt>
                      <c:pt idx="23239">
                        <c:v>6.2768055555555664</c:v>
                      </c:pt>
                      <c:pt idx="23240">
                        <c:v>6.2770486111097314</c:v>
                      </c:pt>
                      <c:pt idx="23241">
                        <c:v>6.2772916666638965</c:v>
                      </c:pt>
                      <c:pt idx="23242">
                        <c:v>6.2775347222180615</c:v>
                      </c:pt>
                      <c:pt idx="23243">
                        <c:v>6.2777777777795025</c:v>
                      </c:pt>
                      <c:pt idx="23244">
                        <c:v>6.2780208333336676</c:v>
                      </c:pt>
                      <c:pt idx="23245">
                        <c:v>6.2782638888878326</c:v>
                      </c:pt>
                      <c:pt idx="23246">
                        <c:v>6.2785069444419976</c:v>
                      </c:pt>
                      <c:pt idx="23247">
                        <c:v>6.2787499999961627</c:v>
                      </c:pt>
                      <c:pt idx="23248">
                        <c:v>6.2789930555576037</c:v>
                      </c:pt>
                      <c:pt idx="23249">
                        <c:v>6.2792361111117687</c:v>
                      </c:pt>
                      <c:pt idx="23250">
                        <c:v>6.2794791666659338</c:v>
                      </c:pt>
                      <c:pt idx="23251">
                        <c:v>6.2797222222200988</c:v>
                      </c:pt>
                      <c:pt idx="23252">
                        <c:v>6.2799652777742638</c:v>
                      </c:pt>
                      <c:pt idx="23253">
                        <c:v>6.2802083333284289</c:v>
                      </c:pt>
                      <c:pt idx="23254">
                        <c:v>6.2804513888898699</c:v>
                      </c:pt>
                      <c:pt idx="23255">
                        <c:v>6.2806944444440349</c:v>
                      </c:pt>
                      <c:pt idx="23256">
                        <c:v>6.2809374999981999</c:v>
                      </c:pt>
                      <c:pt idx="23257">
                        <c:v>6.281180555552365</c:v>
                      </c:pt>
                      <c:pt idx="23258">
                        <c:v>6.2814351851833097</c:v>
                      </c:pt>
                      <c:pt idx="23259">
                        <c:v>6.2816782407374747</c:v>
                      </c:pt>
                      <c:pt idx="23260">
                        <c:v>6.2819212962916398</c:v>
                      </c:pt>
                      <c:pt idx="23261">
                        <c:v>6.2821643518530808</c:v>
                      </c:pt>
                      <c:pt idx="23262">
                        <c:v>6.2824074074072458</c:v>
                      </c:pt>
                      <c:pt idx="23263">
                        <c:v>6.2826504629614108</c:v>
                      </c:pt>
                      <c:pt idx="23264">
                        <c:v>6.2828935185155759</c:v>
                      </c:pt>
                      <c:pt idx="23265">
                        <c:v>6.2831365740697409</c:v>
                      </c:pt>
                      <c:pt idx="23266">
                        <c:v>6.2833796296311819</c:v>
                      </c:pt>
                      <c:pt idx="23267">
                        <c:v>6.2836226851853469</c:v>
                      </c:pt>
                      <c:pt idx="23268">
                        <c:v>6.283865740739512</c:v>
                      </c:pt>
                      <c:pt idx="23269">
                        <c:v>6.284108796293677</c:v>
                      </c:pt>
                      <c:pt idx="23270">
                        <c:v>6.2843518518478421</c:v>
                      </c:pt>
                      <c:pt idx="23271">
                        <c:v>6.2845949074092831</c:v>
                      </c:pt>
                      <c:pt idx="23272">
                        <c:v>6.2848379629634481</c:v>
                      </c:pt>
                      <c:pt idx="23273">
                        <c:v>6.2850810185176131</c:v>
                      </c:pt>
                      <c:pt idx="23274">
                        <c:v>6.2853240740717782</c:v>
                      </c:pt>
                      <c:pt idx="23275">
                        <c:v>6.2855671296259432</c:v>
                      </c:pt>
                      <c:pt idx="23276">
                        <c:v>6.2858101851801083</c:v>
                      </c:pt>
                      <c:pt idx="23277">
                        <c:v>6.2860532407415493</c:v>
                      </c:pt>
                      <c:pt idx="23278">
                        <c:v>6.2862962962957143</c:v>
                      </c:pt>
                      <c:pt idx="23279">
                        <c:v>6.2865393518498793</c:v>
                      </c:pt>
                      <c:pt idx="23280">
                        <c:v>6.2867824074040444</c:v>
                      </c:pt>
                      <c:pt idx="23281">
                        <c:v>6.2870254629582094</c:v>
                      </c:pt>
                      <c:pt idx="23282">
                        <c:v>6.2872685185196504</c:v>
                      </c:pt>
                      <c:pt idx="23283">
                        <c:v>6.2875115740738154</c:v>
                      </c:pt>
                      <c:pt idx="23284">
                        <c:v>6.2877546296279805</c:v>
                      </c:pt>
                      <c:pt idx="23285">
                        <c:v>6.2879976851821455</c:v>
                      </c:pt>
                      <c:pt idx="23286">
                        <c:v>6.2882407407363106</c:v>
                      </c:pt>
                      <c:pt idx="23287">
                        <c:v>6.2884837962977516</c:v>
                      </c:pt>
                      <c:pt idx="23288">
                        <c:v>6.2887268518519166</c:v>
                      </c:pt>
                      <c:pt idx="23289">
                        <c:v>6.2889699074060816</c:v>
                      </c:pt>
                      <c:pt idx="23290">
                        <c:v>6.2892129629602467</c:v>
                      </c:pt>
                      <c:pt idx="23291">
                        <c:v>6.2894560185144117</c:v>
                      </c:pt>
                      <c:pt idx="23292">
                        <c:v>6.2896990740758527</c:v>
                      </c:pt>
                      <c:pt idx="23293">
                        <c:v>6.2899421296300178</c:v>
                      </c:pt>
                      <c:pt idx="23294">
                        <c:v>6.2901851851841828</c:v>
                      </c:pt>
                      <c:pt idx="23295">
                        <c:v>6.2904282407383478</c:v>
                      </c:pt>
                      <c:pt idx="23296">
                        <c:v>6.2906712962925129</c:v>
                      </c:pt>
                      <c:pt idx="23297">
                        <c:v>6.2909143518539539</c:v>
                      </c:pt>
                      <c:pt idx="23298">
                        <c:v>6.2911574074081189</c:v>
                      </c:pt>
                      <c:pt idx="23299">
                        <c:v>6.2914004629622839</c:v>
                      </c:pt>
                      <c:pt idx="23300">
                        <c:v>6.291643518516449</c:v>
                      </c:pt>
                      <c:pt idx="23301">
                        <c:v>6.291886574070614</c:v>
                      </c:pt>
                      <c:pt idx="23302">
                        <c:v>6.2921296296247791</c:v>
                      </c:pt>
                      <c:pt idx="23303">
                        <c:v>6.2923726851862201</c:v>
                      </c:pt>
                      <c:pt idx="23304">
                        <c:v>6.2926157407403851</c:v>
                      </c:pt>
                      <c:pt idx="23305">
                        <c:v>6.2928587962945501</c:v>
                      </c:pt>
                      <c:pt idx="23306">
                        <c:v>6.2931134259254948</c:v>
                      </c:pt>
                      <c:pt idx="23307">
                        <c:v>6.2933564814796599</c:v>
                      </c:pt>
                      <c:pt idx="23308">
                        <c:v>6.2935995370338249</c:v>
                      </c:pt>
                      <c:pt idx="23309">
                        <c:v>6.2938425925879899</c:v>
                      </c:pt>
                      <c:pt idx="23310">
                        <c:v>6.2940856481494309</c:v>
                      </c:pt>
                      <c:pt idx="23311">
                        <c:v>6.294328703703596</c:v>
                      </c:pt>
                      <c:pt idx="23312">
                        <c:v>6.294571759257761</c:v>
                      </c:pt>
                      <c:pt idx="23313">
                        <c:v>6.2948148148119261</c:v>
                      </c:pt>
                      <c:pt idx="23314">
                        <c:v>6.2950578703660911</c:v>
                      </c:pt>
                      <c:pt idx="23315">
                        <c:v>6.2953009259275321</c:v>
                      </c:pt>
                      <c:pt idx="23316">
                        <c:v>6.2955439814816971</c:v>
                      </c:pt>
                      <c:pt idx="23317">
                        <c:v>6.2957870370358622</c:v>
                      </c:pt>
                      <c:pt idx="23318">
                        <c:v>6.2960300925900272</c:v>
                      </c:pt>
                      <c:pt idx="23319">
                        <c:v>6.2962731481441923</c:v>
                      </c:pt>
                      <c:pt idx="23320">
                        <c:v>6.2965162037056333</c:v>
                      </c:pt>
                      <c:pt idx="23321">
                        <c:v>6.2967592592597983</c:v>
                      </c:pt>
                      <c:pt idx="23322">
                        <c:v>6.2970023148139633</c:v>
                      </c:pt>
                      <c:pt idx="23323">
                        <c:v>6.2972453703681284</c:v>
                      </c:pt>
                      <c:pt idx="23324">
                        <c:v>6.2974884259222934</c:v>
                      </c:pt>
                      <c:pt idx="23325">
                        <c:v>6.2977314814764584</c:v>
                      </c:pt>
                      <c:pt idx="23326">
                        <c:v>6.2979745370378994</c:v>
                      </c:pt>
                      <c:pt idx="23327">
                        <c:v>6.2982175925920645</c:v>
                      </c:pt>
                      <c:pt idx="23328">
                        <c:v>6.2984606481462295</c:v>
                      </c:pt>
                      <c:pt idx="23329">
                        <c:v>6.2987037037003946</c:v>
                      </c:pt>
                      <c:pt idx="23330">
                        <c:v>6.2989467592545596</c:v>
                      </c:pt>
                      <c:pt idx="23331">
                        <c:v>6.2991898148160006</c:v>
                      </c:pt>
                      <c:pt idx="23332">
                        <c:v>6.2994328703701656</c:v>
                      </c:pt>
                      <c:pt idx="23333">
                        <c:v>6.2996759259243307</c:v>
                      </c:pt>
                      <c:pt idx="23334">
                        <c:v>6.2999189814784957</c:v>
                      </c:pt>
                      <c:pt idx="23335">
                        <c:v>6.3001620370326608</c:v>
                      </c:pt>
                      <c:pt idx="23336">
                        <c:v>6.3004050925941018</c:v>
                      </c:pt>
                      <c:pt idx="23337">
                        <c:v>6.3006481481482668</c:v>
                      </c:pt>
                      <c:pt idx="23338">
                        <c:v>6.3008912037024318</c:v>
                      </c:pt>
                      <c:pt idx="23339">
                        <c:v>6.3011342592565969</c:v>
                      </c:pt>
                      <c:pt idx="23340">
                        <c:v>6.3013773148107619</c:v>
                      </c:pt>
                      <c:pt idx="23341">
                        <c:v>6.3016203703722029</c:v>
                      </c:pt>
                      <c:pt idx="23342">
                        <c:v>6.3018634259263679</c:v>
                      </c:pt>
                      <c:pt idx="23343">
                        <c:v>6.302106481480533</c:v>
                      </c:pt>
                      <c:pt idx="23344">
                        <c:v>6.302349537034698</c:v>
                      </c:pt>
                      <c:pt idx="23345">
                        <c:v>6.3025925925888631</c:v>
                      </c:pt>
                      <c:pt idx="23346">
                        <c:v>6.3028356481430281</c:v>
                      </c:pt>
                      <c:pt idx="23347">
                        <c:v>6.3030787037044691</c:v>
                      </c:pt>
                      <c:pt idx="23348">
                        <c:v>6.3033217592586341</c:v>
                      </c:pt>
                      <c:pt idx="23349">
                        <c:v>6.3035648148127992</c:v>
                      </c:pt>
                      <c:pt idx="23350">
                        <c:v>6.3038078703669642</c:v>
                      </c:pt>
                      <c:pt idx="23351">
                        <c:v>6.3040509259211293</c:v>
                      </c:pt>
                      <c:pt idx="23352">
                        <c:v>6.3042939814825703</c:v>
                      </c:pt>
                      <c:pt idx="23353">
                        <c:v>6.3045370370367353</c:v>
                      </c:pt>
                      <c:pt idx="23354">
                        <c:v>6.30479166666768</c:v>
                      </c:pt>
                      <c:pt idx="23355">
                        <c:v>6.305034722221845</c:v>
                      </c:pt>
                      <c:pt idx="23356">
                        <c:v>6.3052777777760101</c:v>
                      </c:pt>
                      <c:pt idx="23357">
                        <c:v>6.3055208333301751</c:v>
                      </c:pt>
                      <c:pt idx="23358">
                        <c:v>6.3057638888843401</c:v>
                      </c:pt>
                      <c:pt idx="23359">
                        <c:v>6.3060069444457811</c:v>
                      </c:pt>
                      <c:pt idx="23360">
                        <c:v>6.3062499999999462</c:v>
                      </c:pt>
                      <c:pt idx="23361">
                        <c:v>6.3064930555541112</c:v>
                      </c:pt>
                      <c:pt idx="23362">
                        <c:v>6.3067361111082763</c:v>
                      </c:pt>
                      <c:pt idx="23363">
                        <c:v>6.3069791666624413</c:v>
                      </c:pt>
                      <c:pt idx="23364">
                        <c:v>6.3072222222238823</c:v>
                      </c:pt>
                      <c:pt idx="23365">
                        <c:v>6.3074652777780473</c:v>
                      </c:pt>
                      <c:pt idx="23366">
                        <c:v>6.3077083333322124</c:v>
                      </c:pt>
                      <c:pt idx="23367">
                        <c:v>6.3079513888863774</c:v>
                      </c:pt>
                      <c:pt idx="23368">
                        <c:v>6.3081944444405424</c:v>
                      </c:pt>
                      <c:pt idx="23369">
                        <c:v>6.3084375000019834</c:v>
                      </c:pt>
                      <c:pt idx="23370">
                        <c:v>6.3086805555561485</c:v>
                      </c:pt>
                      <c:pt idx="23371">
                        <c:v>6.3089236111103135</c:v>
                      </c:pt>
                      <c:pt idx="23372">
                        <c:v>6.3091666666644786</c:v>
                      </c:pt>
                      <c:pt idx="23373">
                        <c:v>6.3094097222186436</c:v>
                      </c:pt>
                      <c:pt idx="23374">
                        <c:v>6.3096527777728086</c:v>
                      </c:pt>
                      <c:pt idx="23375">
                        <c:v>6.3098958333342496</c:v>
                      </c:pt>
                      <c:pt idx="23376">
                        <c:v>6.3101388888884147</c:v>
                      </c:pt>
                      <c:pt idx="23377">
                        <c:v>6.3103819444425797</c:v>
                      </c:pt>
                      <c:pt idx="23378">
                        <c:v>6.3106249999967448</c:v>
                      </c:pt>
                      <c:pt idx="23379">
                        <c:v>6.3108680555509098</c:v>
                      </c:pt>
                      <c:pt idx="23380">
                        <c:v>6.3111111111123508</c:v>
                      </c:pt>
                      <c:pt idx="23381">
                        <c:v>6.3113541666665158</c:v>
                      </c:pt>
                      <c:pt idx="23382">
                        <c:v>6.3115972222206809</c:v>
                      </c:pt>
                      <c:pt idx="23383">
                        <c:v>6.3118402777748459</c:v>
                      </c:pt>
                      <c:pt idx="23384">
                        <c:v>6.3120833333290109</c:v>
                      </c:pt>
                      <c:pt idx="23385">
                        <c:v>6.3123263888904519</c:v>
                      </c:pt>
                      <c:pt idx="23386">
                        <c:v>6.312569444444617</c:v>
                      </c:pt>
                      <c:pt idx="23387">
                        <c:v>6.312812499998782</c:v>
                      </c:pt>
                      <c:pt idx="23388">
                        <c:v>6.3130555555529471</c:v>
                      </c:pt>
                      <c:pt idx="23389">
                        <c:v>6.3132986111071121</c:v>
                      </c:pt>
                      <c:pt idx="23390">
                        <c:v>6.3135416666685531</c:v>
                      </c:pt>
                      <c:pt idx="23391">
                        <c:v>6.3137847222227181</c:v>
                      </c:pt>
                      <c:pt idx="23392">
                        <c:v>6.3140277777768832</c:v>
                      </c:pt>
                      <c:pt idx="23393">
                        <c:v>6.3142708333310482</c:v>
                      </c:pt>
                      <c:pt idx="23394">
                        <c:v>6.3145138888852133</c:v>
                      </c:pt>
                      <c:pt idx="23395">
                        <c:v>6.3147569444393783</c:v>
                      </c:pt>
                      <c:pt idx="23396">
                        <c:v>6.3150000000008193</c:v>
                      </c:pt>
                      <c:pt idx="23397">
                        <c:v>6.3152430555549843</c:v>
                      </c:pt>
                      <c:pt idx="23398">
                        <c:v>6.3154861111091494</c:v>
                      </c:pt>
                      <c:pt idx="23399">
                        <c:v>6.3157291666633144</c:v>
                      </c:pt>
                      <c:pt idx="23400">
                        <c:v>6.3159722222174794</c:v>
                      </c:pt>
                      <c:pt idx="23401">
                        <c:v>6.3162152777789204</c:v>
                      </c:pt>
                      <c:pt idx="23402">
                        <c:v>6.3164699074025892</c:v>
                      </c:pt>
                      <c:pt idx="23403">
                        <c:v>6.3167129629640302</c:v>
                      </c:pt>
                      <c:pt idx="23404">
                        <c:v>6.3169560185181952</c:v>
                      </c:pt>
                      <c:pt idx="23405">
                        <c:v>6.3171990740723603</c:v>
                      </c:pt>
                      <c:pt idx="23406">
                        <c:v>6.3174421296265253</c:v>
                      </c:pt>
                      <c:pt idx="23407">
                        <c:v>6.3176851851806903</c:v>
                      </c:pt>
                      <c:pt idx="23408">
                        <c:v>6.3179282407421313</c:v>
                      </c:pt>
                      <c:pt idx="23409">
                        <c:v>6.3181712962962964</c:v>
                      </c:pt>
                      <c:pt idx="23410">
                        <c:v>6.3184143518504614</c:v>
                      </c:pt>
                      <c:pt idx="23411">
                        <c:v>6.3186574074046264</c:v>
                      </c:pt>
                      <c:pt idx="23412">
                        <c:v>6.3189004629587915</c:v>
                      </c:pt>
                      <c:pt idx="23413">
                        <c:v>6.3191435185202325</c:v>
                      </c:pt>
                      <c:pt idx="23414">
                        <c:v>6.3193865740743975</c:v>
                      </c:pt>
                      <c:pt idx="23415">
                        <c:v>6.3196296296285626</c:v>
                      </c:pt>
                      <c:pt idx="23416">
                        <c:v>6.3198726851827276</c:v>
                      </c:pt>
                      <c:pt idx="23417">
                        <c:v>6.3201157407368926</c:v>
                      </c:pt>
                      <c:pt idx="23418">
                        <c:v>6.3203587962983336</c:v>
                      </c:pt>
                      <c:pt idx="23419">
                        <c:v>6.3206018518524987</c:v>
                      </c:pt>
                      <c:pt idx="23420">
                        <c:v>6.3208449074066637</c:v>
                      </c:pt>
                      <c:pt idx="23421">
                        <c:v>6.3210879629608288</c:v>
                      </c:pt>
                      <c:pt idx="23422">
                        <c:v>6.3213310185149938</c:v>
                      </c:pt>
                      <c:pt idx="23423">
                        <c:v>6.3215740740691588</c:v>
                      </c:pt>
                      <c:pt idx="23424">
                        <c:v>6.3218171296305998</c:v>
                      </c:pt>
                      <c:pt idx="23425">
                        <c:v>6.3220601851847649</c:v>
                      </c:pt>
                      <c:pt idx="23426">
                        <c:v>6.3223032407389299</c:v>
                      </c:pt>
                      <c:pt idx="23427">
                        <c:v>6.3225462962930949</c:v>
                      </c:pt>
                      <c:pt idx="23428">
                        <c:v>6.32278935184726</c:v>
                      </c:pt>
                      <c:pt idx="23429">
                        <c:v>6.323032407408701</c:v>
                      </c:pt>
                      <c:pt idx="23430">
                        <c:v>6.323275462962866</c:v>
                      </c:pt>
                      <c:pt idx="23431">
                        <c:v>6.3235185185170311</c:v>
                      </c:pt>
                      <c:pt idx="23432">
                        <c:v>6.3237615740711961</c:v>
                      </c:pt>
                      <c:pt idx="23433">
                        <c:v>6.3240046296253611</c:v>
                      </c:pt>
                      <c:pt idx="23434">
                        <c:v>6.3242476851868021</c:v>
                      </c:pt>
                      <c:pt idx="23435">
                        <c:v>6.3244907407409672</c:v>
                      </c:pt>
                      <c:pt idx="23436">
                        <c:v>6.3247337962951322</c:v>
                      </c:pt>
                      <c:pt idx="23437">
                        <c:v>6.3249768518492973</c:v>
                      </c:pt>
                      <c:pt idx="23438">
                        <c:v>6.3252199074034623</c:v>
                      </c:pt>
                      <c:pt idx="23439">
                        <c:v>6.3254629629649033</c:v>
                      </c:pt>
                      <c:pt idx="23440">
                        <c:v>6.3257060185190683</c:v>
                      </c:pt>
                      <c:pt idx="23441">
                        <c:v>6.3259490740732334</c:v>
                      </c:pt>
                      <c:pt idx="23442">
                        <c:v>6.3261921296273984</c:v>
                      </c:pt>
                      <c:pt idx="23443">
                        <c:v>6.3264351851815634</c:v>
                      </c:pt>
                      <c:pt idx="23444">
                        <c:v>6.3266782407357285</c:v>
                      </c:pt>
                      <c:pt idx="23445">
                        <c:v>6.3269212962971695</c:v>
                      </c:pt>
                      <c:pt idx="23446">
                        <c:v>6.3271643518513345</c:v>
                      </c:pt>
                      <c:pt idx="23447">
                        <c:v>6.3274074074054996</c:v>
                      </c:pt>
                      <c:pt idx="23448">
                        <c:v>6.3276504629596646</c:v>
                      </c:pt>
                      <c:pt idx="23449">
                        <c:v>6.3278935185138296</c:v>
                      </c:pt>
                      <c:pt idx="23450">
                        <c:v>6.3281481481447743</c:v>
                      </c:pt>
                      <c:pt idx="23451">
                        <c:v>6.3283912036989394</c:v>
                      </c:pt>
                      <c:pt idx="23452">
                        <c:v>6.3286342592603804</c:v>
                      </c:pt>
                      <c:pt idx="23453">
                        <c:v>6.3288773148145454</c:v>
                      </c:pt>
                      <c:pt idx="23454">
                        <c:v>6.3291203703687104</c:v>
                      </c:pt>
                      <c:pt idx="23455">
                        <c:v>6.3293634259228755</c:v>
                      </c:pt>
                      <c:pt idx="23456">
                        <c:v>6.3296064814770405</c:v>
                      </c:pt>
                      <c:pt idx="23457">
                        <c:v>6.3298495370384815</c:v>
                      </c:pt>
                      <c:pt idx="23458">
                        <c:v>6.3300925925926466</c:v>
                      </c:pt>
                      <c:pt idx="23459">
                        <c:v>6.3303356481468116</c:v>
                      </c:pt>
                      <c:pt idx="23460">
                        <c:v>6.3305787037009766</c:v>
                      </c:pt>
                      <c:pt idx="23461">
                        <c:v>6.3308217592551417</c:v>
                      </c:pt>
                      <c:pt idx="23462">
                        <c:v>6.3310648148165827</c:v>
                      </c:pt>
                      <c:pt idx="23463">
                        <c:v>6.3313078703707477</c:v>
                      </c:pt>
                      <c:pt idx="23464">
                        <c:v>6.3315509259249128</c:v>
                      </c:pt>
                      <c:pt idx="23465">
                        <c:v>6.3317939814790778</c:v>
                      </c:pt>
                      <c:pt idx="23466">
                        <c:v>6.3320370370332428</c:v>
                      </c:pt>
                      <c:pt idx="23467">
                        <c:v>6.3322800925946838</c:v>
                      </c:pt>
                      <c:pt idx="23468">
                        <c:v>6.3325231481488489</c:v>
                      </c:pt>
                      <c:pt idx="23469">
                        <c:v>6.3327662037030139</c:v>
                      </c:pt>
                      <c:pt idx="23470">
                        <c:v>6.3330092592571789</c:v>
                      </c:pt>
                      <c:pt idx="23471">
                        <c:v>6.333252314811344</c:v>
                      </c:pt>
                      <c:pt idx="23472">
                        <c:v>6.333495370365509</c:v>
                      </c:pt>
                      <c:pt idx="23473">
                        <c:v>6.33373842592695</c:v>
                      </c:pt>
                      <c:pt idx="23474">
                        <c:v>6.3339814814811151</c:v>
                      </c:pt>
                      <c:pt idx="23475">
                        <c:v>6.3342245370352801</c:v>
                      </c:pt>
                      <c:pt idx="23476">
                        <c:v>6.3344675925894451</c:v>
                      </c:pt>
                      <c:pt idx="23477">
                        <c:v>6.3347106481436102</c:v>
                      </c:pt>
                      <c:pt idx="23478">
                        <c:v>6.3349537037050512</c:v>
                      </c:pt>
                      <c:pt idx="23479">
                        <c:v>6.3351967592592162</c:v>
                      </c:pt>
                      <c:pt idx="23480">
                        <c:v>6.3354398148133813</c:v>
                      </c:pt>
                      <c:pt idx="23481">
                        <c:v>6.3356828703675463</c:v>
                      </c:pt>
                      <c:pt idx="23482">
                        <c:v>6.3359259259217113</c:v>
                      </c:pt>
                      <c:pt idx="23483">
                        <c:v>6.3361689814831523</c:v>
                      </c:pt>
                      <c:pt idx="23484">
                        <c:v>6.3364120370373174</c:v>
                      </c:pt>
                      <c:pt idx="23485">
                        <c:v>6.3366550925914824</c:v>
                      </c:pt>
                      <c:pt idx="23486">
                        <c:v>6.3368981481456474</c:v>
                      </c:pt>
                      <c:pt idx="23487">
                        <c:v>6.3371412036998125</c:v>
                      </c:pt>
                      <c:pt idx="23488">
                        <c:v>6.3373842592612535</c:v>
                      </c:pt>
                      <c:pt idx="23489">
                        <c:v>6.3376273148154185</c:v>
                      </c:pt>
                      <c:pt idx="23490">
                        <c:v>6.3378703703695836</c:v>
                      </c:pt>
                      <c:pt idx="23491">
                        <c:v>6.3381134259237486</c:v>
                      </c:pt>
                      <c:pt idx="23492">
                        <c:v>6.3383564814779136</c:v>
                      </c:pt>
                      <c:pt idx="23493">
                        <c:v>6.3385995370320787</c:v>
                      </c:pt>
                      <c:pt idx="23494">
                        <c:v>6.3388425925935197</c:v>
                      </c:pt>
                      <c:pt idx="23495">
                        <c:v>6.3390856481476847</c:v>
                      </c:pt>
                      <c:pt idx="23496">
                        <c:v>6.3393287037018498</c:v>
                      </c:pt>
                      <c:pt idx="23497">
                        <c:v>6.3395717592560148</c:v>
                      </c:pt>
                      <c:pt idx="23498">
                        <c:v>6.3398263888869595</c:v>
                      </c:pt>
                      <c:pt idx="23499">
                        <c:v>6.3400694444411245</c:v>
                      </c:pt>
                      <c:pt idx="23500">
                        <c:v>6.3403124999952896</c:v>
                      </c:pt>
                      <c:pt idx="23501">
                        <c:v>6.3405555555567306</c:v>
                      </c:pt>
                      <c:pt idx="23502">
                        <c:v>6.3407986111108956</c:v>
                      </c:pt>
                      <c:pt idx="23503">
                        <c:v>6.3410416666650606</c:v>
                      </c:pt>
                      <c:pt idx="23504">
                        <c:v>6.3412847222192257</c:v>
                      </c:pt>
                      <c:pt idx="23505">
                        <c:v>6.3415277777733907</c:v>
                      </c:pt>
                      <c:pt idx="23506">
                        <c:v>6.3417708333348317</c:v>
                      </c:pt>
                      <c:pt idx="23507">
                        <c:v>6.3420138888889968</c:v>
                      </c:pt>
                      <c:pt idx="23508">
                        <c:v>6.3422569444431618</c:v>
                      </c:pt>
                      <c:pt idx="23509">
                        <c:v>6.3424999999973268</c:v>
                      </c:pt>
                      <c:pt idx="23510">
                        <c:v>6.3427430555514919</c:v>
                      </c:pt>
                      <c:pt idx="23511">
                        <c:v>6.3429861111129329</c:v>
                      </c:pt>
                      <c:pt idx="23512">
                        <c:v>6.3432291666670979</c:v>
                      </c:pt>
                      <c:pt idx="23513">
                        <c:v>6.3434722222212629</c:v>
                      </c:pt>
                      <c:pt idx="23514">
                        <c:v>6.343715277775428</c:v>
                      </c:pt>
                      <c:pt idx="23515">
                        <c:v>6.343958333329593</c:v>
                      </c:pt>
                      <c:pt idx="23516">
                        <c:v>6.3442013888837581</c:v>
                      </c:pt>
                      <c:pt idx="23517">
                        <c:v>6.3444444444451991</c:v>
                      </c:pt>
                      <c:pt idx="23518">
                        <c:v>6.3446874999993641</c:v>
                      </c:pt>
                      <c:pt idx="23519">
                        <c:v>6.3449305555535291</c:v>
                      </c:pt>
                      <c:pt idx="23520">
                        <c:v>6.3451736111076942</c:v>
                      </c:pt>
                      <c:pt idx="23521">
                        <c:v>6.3454166666618592</c:v>
                      </c:pt>
                      <c:pt idx="23522">
                        <c:v>6.3456597222233002</c:v>
                      </c:pt>
                      <c:pt idx="23523">
                        <c:v>6.3459027777774653</c:v>
                      </c:pt>
                      <c:pt idx="23524">
                        <c:v>6.3461458333316303</c:v>
                      </c:pt>
                      <c:pt idx="23525">
                        <c:v>6.3463888888857953</c:v>
                      </c:pt>
                      <c:pt idx="23526">
                        <c:v>6.3466319444399604</c:v>
                      </c:pt>
                      <c:pt idx="23527">
                        <c:v>6.3468750000014014</c:v>
                      </c:pt>
                      <c:pt idx="23528">
                        <c:v>6.3471180555555664</c:v>
                      </c:pt>
                      <c:pt idx="23529">
                        <c:v>6.3473611111097314</c:v>
                      </c:pt>
                      <c:pt idx="23530">
                        <c:v>6.3476041666638965</c:v>
                      </c:pt>
                      <c:pt idx="23531">
                        <c:v>6.3478472222180615</c:v>
                      </c:pt>
                      <c:pt idx="23532">
                        <c:v>6.3480902777795025</c:v>
                      </c:pt>
                      <c:pt idx="23533">
                        <c:v>6.3483333333336676</c:v>
                      </c:pt>
                      <c:pt idx="23534">
                        <c:v>6.3485763888878326</c:v>
                      </c:pt>
                      <c:pt idx="23535">
                        <c:v>6.3488194444419976</c:v>
                      </c:pt>
                      <c:pt idx="23536">
                        <c:v>6.3490624999961627</c:v>
                      </c:pt>
                      <c:pt idx="23537">
                        <c:v>6.3493055555576037</c:v>
                      </c:pt>
                      <c:pt idx="23538">
                        <c:v>6.3495486111117687</c:v>
                      </c:pt>
                      <c:pt idx="23539">
                        <c:v>6.3497916666659338</c:v>
                      </c:pt>
                      <c:pt idx="23540">
                        <c:v>6.3500347222200988</c:v>
                      </c:pt>
                      <c:pt idx="23541">
                        <c:v>6.3502777777742638</c:v>
                      </c:pt>
                      <c:pt idx="23542">
                        <c:v>6.3505208333284289</c:v>
                      </c:pt>
                      <c:pt idx="23543">
                        <c:v>6.3507638888898699</c:v>
                      </c:pt>
                      <c:pt idx="23544">
                        <c:v>6.3510069444440349</c:v>
                      </c:pt>
                      <c:pt idx="23545">
                        <c:v>6.3512499999981999</c:v>
                      </c:pt>
                      <c:pt idx="23546">
                        <c:v>6.351493055552365</c:v>
                      </c:pt>
                      <c:pt idx="23547">
                        <c:v>6.35173611110653</c:v>
                      </c:pt>
                      <c:pt idx="23548">
                        <c:v>6.3519907407374747</c:v>
                      </c:pt>
                      <c:pt idx="23549">
                        <c:v>6.3522337962916398</c:v>
                      </c:pt>
                      <c:pt idx="23550">
                        <c:v>6.3524768518530808</c:v>
                      </c:pt>
                      <c:pt idx="23551">
                        <c:v>6.3527199074072458</c:v>
                      </c:pt>
                      <c:pt idx="23552">
                        <c:v>6.3529629629614108</c:v>
                      </c:pt>
                      <c:pt idx="23553">
                        <c:v>6.3532060185155759</c:v>
                      </c:pt>
                      <c:pt idx="23554">
                        <c:v>6.3534490740697409</c:v>
                      </c:pt>
                      <c:pt idx="23555">
                        <c:v>6.3536921296311819</c:v>
                      </c:pt>
                      <c:pt idx="23556">
                        <c:v>6.3539351851853469</c:v>
                      </c:pt>
                      <c:pt idx="23557">
                        <c:v>6.354178240739512</c:v>
                      </c:pt>
                      <c:pt idx="23558">
                        <c:v>6.354421296293677</c:v>
                      </c:pt>
                      <c:pt idx="23559">
                        <c:v>6.3546643518478421</c:v>
                      </c:pt>
                      <c:pt idx="23560">
                        <c:v>6.3549074074092831</c:v>
                      </c:pt>
                      <c:pt idx="23561">
                        <c:v>6.3551504629634481</c:v>
                      </c:pt>
                      <c:pt idx="23562">
                        <c:v>6.3553935185176131</c:v>
                      </c:pt>
                      <c:pt idx="23563">
                        <c:v>6.3556365740717782</c:v>
                      </c:pt>
                      <c:pt idx="23564">
                        <c:v>6.3558796296259432</c:v>
                      </c:pt>
                      <c:pt idx="23565">
                        <c:v>6.3561226851801083</c:v>
                      </c:pt>
                      <c:pt idx="23566">
                        <c:v>6.3563657407415493</c:v>
                      </c:pt>
                      <c:pt idx="23567">
                        <c:v>6.3566087962957143</c:v>
                      </c:pt>
                      <c:pt idx="23568">
                        <c:v>6.3568518518498793</c:v>
                      </c:pt>
                      <c:pt idx="23569">
                        <c:v>6.3570949074040444</c:v>
                      </c:pt>
                      <c:pt idx="23570">
                        <c:v>6.3573379629582094</c:v>
                      </c:pt>
                      <c:pt idx="23571">
                        <c:v>6.3575810185196504</c:v>
                      </c:pt>
                      <c:pt idx="23572">
                        <c:v>6.3578240740738154</c:v>
                      </c:pt>
                      <c:pt idx="23573">
                        <c:v>6.3580671296279805</c:v>
                      </c:pt>
                      <c:pt idx="23574">
                        <c:v>6.3583101851821455</c:v>
                      </c:pt>
                      <c:pt idx="23575">
                        <c:v>6.3585532407363106</c:v>
                      </c:pt>
                      <c:pt idx="23576">
                        <c:v>6.3587962962977516</c:v>
                      </c:pt>
                      <c:pt idx="23577">
                        <c:v>6.3590393518519166</c:v>
                      </c:pt>
                      <c:pt idx="23578">
                        <c:v>6.3592824074060816</c:v>
                      </c:pt>
                      <c:pt idx="23579">
                        <c:v>6.3595254629602467</c:v>
                      </c:pt>
                      <c:pt idx="23580">
                        <c:v>6.3597685185144117</c:v>
                      </c:pt>
                      <c:pt idx="23581">
                        <c:v>6.3600115740758527</c:v>
                      </c:pt>
                      <c:pt idx="23582">
                        <c:v>6.3602546296300178</c:v>
                      </c:pt>
                      <c:pt idx="23583">
                        <c:v>6.3604976851841828</c:v>
                      </c:pt>
                      <c:pt idx="23584">
                        <c:v>6.3607407407383478</c:v>
                      </c:pt>
                      <c:pt idx="23585">
                        <c:v>6.3609837962925129</c:v>
                      </c:pt>
                      <c:pt idx="23586">
                        <c:v>6.3612268518539539</c:v>
                      </c:pt>
                      <c:pt idx="23587">
                        <c:v>6.3614699074081189</c:v>
                      </c:pt>
                      <c:pt idx="23588">
                        <c:v>6.3617129629622839</c:v>
                      </c:pt>
                      <c:pt idx="23589">
                        <c:v>6.361956018516449</c:v>
                      </c:pt>
                      <c:pt idx="23590">
                        <c:v>6.362199074070614</c:v>
                      </c:pt>
                      <c:pt idx="23591">
                        <c:v>6.3624421296247791</c:v>
                      </c:pt>
                      <c:pt idx="23592">
                        <c:v>6.3626851851862201</c:v>
                      </c:pt>
                      <c:pt idx="23593">
                        <c:v>6.3629282407403851</c:v>
                      </c:pt>
                      <c:pt idx="23594">
                        <c:v>6.3631712962945501</c:v>
                      </c:pt>
                      <c:pt idx="23595">
                        <c:v>6.3634143518487152</c:v>
                      </c:pt>
                      <c:pt idx="23596">
                        <c:v>6.3636689814796599</c:v>
                      </c:pt>
                      <c:pt idx="23597">
                        <c:v>6.3639120370338249</c:v>
                      </c:pt>
                      <c:pt idx="23598">
                        <c:v>6.3641550925879899</c:v>
                      </c:pt>
                      <c:pt idx="23599">
                        <c:v>6.3643981481494309</c:v>
                      </c:pt>
                      <c:pt idx="23600">
                        <c:v>6.364641203703596</c:v>
                      </c:pt>
                      <c:pt idx="23601">
                        <c:v>6.364884259257761</c:v>
                      </c:pt>
                      <c:pt idx="23602">
                        <c:v>6.3651273148119261</c:v>
                      </c:pt>
                      <c:pt idx="23603">
                        <c:v>6.3653703703660911</c:v>
                      </c:pt>
                      <c:pt idx="23604">
                        <c:v>6.3656134259275321</c:v>
                      </c:pt>
                      <c:pt idx="23605">
                        <c:v>6.3658564814816971</c:v>
                      </c:pt>
                      <c:pt idx="23606">
                        <c:v>6.3660995370358622</c:v>
                      </c:pt>
                      <c:pt idx="23607">
                        <c:v>6.3663425925900272</c:v>
                      </c:pt>
                      <c:pt idx="23608">
                        <c:v>6.3665856481441923</c:v>
                      </c:pt>
                      <c:pt idx="23609">
                        <c:v>6.3668287037056333</c:v>
                      </c:pt>
                      <c:pt idx="23610">
                        <c:v>6.3670717592597983</c:v>
                      </c:pt>
                      <c:pt idx="23611">
                        <c:v>6.3673148148139633</c:v>
                      </c:pt>
                      <c:pt idx="23612">
                        <c:v>6.3675578703681284</c:v>
                      </c:pt>
                      <c:pt idx="23613">
                        <c:v>6.3678009259222934</c:v>
                      </c:pt>
                      <c:pt idx="23614">
                        <c:v>6.3680439814764584</c:v>
                      </c:pt>
                      <c:pt idx="23615">
                        <c:v>6.3682870370378994</c:v>
                      </c:pt>
                      <c:pt idx="23616">
                        <c:v>6.3685300925920645</c:v>
                      </c:pt>
                      <c:pt idx="23617">
                        <c:v>6.3687731481462295</c:v>
                      </c:pt>
                      <c:pt idx="23618">
                        <c:v>6.3690162037003946</c:v>
                      </c:pt>
                      <c:pt idx="23619">
                        <c:v>6.3692592592545596</c:v>
                      </c:pt>
                      <c:pt idx="23620">
                        <c:v>6.3695023148160006</c:v>
                      </c:pt>
                      <c:pt idx="23621">
                        <c:v>6.3697453703701656</c:v>
                      </c:pt>
                      <c:pt idx="23622">
                        <c:v>6.3699884259243307</c:v>
                      </c:pt>
                      <c:pt idx="23623">
                        <c:v>6.3702314814784957</c:v>
                      </c:pt>
                      <c:pt idx="23624">
                        <c:v>6.3704745370326608</c:v>
                      </c:pt>
                      <c:pt idx="23625">
                        <c:v>6.3707175925941018</c:v>
                      </c:pt>
                      <c:pt idx="23626">
                        <c:v>6.3709606481482668</c:v>
                      </c:pt>
                      <c:pt idx="23627">
                        <c:v>6.3712037037024318</c:v>
                      </c:pt>
                      <c:pt idx="23628">
                        <c:v>6.3714467592565969</c:v>
                      </c:pt>
                      <c:pt idx="23629">
                        <c:v>6.3716898148107619</c:v>
                      </c:pt>
                      <c:pt idx="23630">
                        <c:v>6.3719328703722029</c:v>
                      </c:pt>
                      <c:pt idx="23631">
                        <c:v>6.3721759259263679</c:v>
                      </c:pt>
                      <c:pt idx="23632">
                        <c:v>6.372418981480533</c:v>
                      </c:pt>
                      <c:pt idx="23633">
                        <c:v>6.372662037034698</c:v>
                      </c:pt>
                      <c:pt idx="23634">
                        <c:v>6.3729050925888631</c:v>
                      </c:pt>
                      <c:pt idx="23635">
                        <c:v>6.3731481481430281</c:v>
                      </c:pt>
                      <c:pt idx="23636">
                        <c:v>6.3733912037044691</c:v>
                      </c:pt>
                      <c:pt idx="23637">
                        <c:v>6.3736342592586341</c:v>
                      </c:pt>
                      <c:pt idx="23638">
                        <c:v>6.3738773148127992</c:v>
                      </c:pt>
                      <c:pt idx="23639">
                        <c:v>6.3741203703669642</c:v>
                      </c:pt>
                      <c:pt idx="23640">
                        <c:v>6.3743634259211293</c:v>
                      </c:pt>
                      <c:pt idx="23641">
                        <c:v>6.3746064814825703</c:v>
                      </c:pt>
                      <c:pt idx="23642">
                        <c:v>6.3748495370367353</c:v>
                      </c:pt>
                      <c:pt idx="23643">
                        <c:v>6.3750925925909003</c:v>
                      </c:pt>
                      <c:pt idx="23644">
                        <c:v>6.3753356481450654</c:v>
                      </c:pt>
                      <c:pt idx="23645">
                        <c:v>6.3755902777760101</c:v>
                      </c:pt>
                      <c:pt idx="23646">
                        <c:v>6.3758333333301751</c:v>
                      </c:pt>
                      <c:pt idx="23647">
                        <c:v>6.3760763888843401</c:v>
                      </c:pt>
                      <c:pt idx="23648">
                        <c:v>6.3763194444457811</c:v>
                      </c:pt>
                      <c:pt idx="23649">
                        <c:v>6.3765624999999462</c:v>
                      </c:pt>
                      <c:pt idx="23650">
                        <c:v>6.3768055555541112</c:v>
                      </c:pt>
                      <c:pt idx="23651">
                        <c:v>6.3770486111082763</c:v>
                      </c:pt>
                      <c:pt idx="23652">
                        <c:v>6.3772916666624413</c:v>
                      </c:pt>
                      <c:pt idx="23653">
                        <c:v>6.3775347222238823</c:v>
                      </c:pt>
                      <c:pt idx="23654">
                        <c:v>6.3777777777780473</c:v>
                      </c:pt>
                      <c:pt idx="23655">
                        <c:v>6.3780208333322124</c:v>
                      </c:pt>
                      <c:pt idx="23656">
                        <c:v>6.3782638888863774</c:v>
                      </c:pt>
                      <c:pt idx="23657">
                        <c:v>6.3785069444405424</c:v>
                      </c:pt>
                      <c:pt idx="23658">
                        <c:v>6.3787500000019834</c:v>
                      </c:pt>
                      <c:pt idx="23659">
                        <c:v>6.3789930555561485</c:v>
                      </c:pt>
                      <c:pt idx="23660">
                        <c:v>6.3792361111103135</c:v>
                      </c:pt>
                      <c:pt idx="23661">
                        <c:v>6.3794791666644786</c:v>
                      </c:pt>
                      <c:pt idx="23662">
                        <c:v>6.3797222222186436</c:v>
                      </c:pt>
                      <c:pt idx="23663">
                        <c:v>6.3799652777728086</c:v>
                      </c:pt>
                      <c:pt idx="23664">
                        <c:v>6.3802083333342496</c:v>
                      </c:pt>
                      <c:pt idx="23665">
                        <c:v>6.3804513888884147</c:v>
                      </c:pt>
                      <c:pt idx="23666">
                        <c:v>6.3806944444425797</c:v>
                      </c:pt>
                      <c:pt idx="23667">
                        <c:v>6.3809374999967448</c:v>
                      </c:pt>
                      <c:pt idx="23668">
                        <c:v>6.3811805555509098</c:v>
                      </c:pt>
                      <c:pt idx="23669">
                        <c:v>6.3814236111123508</c:v>
                      </c:pt>
                      <c:pt idx="23670">
                        <c:v>6.3816666666665158</c:v>
                      </c:pt>
                      <c:pt idx="23671">
                        <c:v>6.3819097222206809</c:v>
                      </c:pt>
                      <c:pt idx="23672">
                        <c:v>6.3821527777748459</c:v>
                      </c:pt>
                      <c:pt idx="23673">
                        <c:v>6.3823958333290109</c:v>
                      </c:pt>
                      <c:pt idx="23674">
                        <c:v>6.3826388888904519</c:v>
                      </c:pt>
                      <c:pt idx="23675">
                        <c:v>6.382881944444617</c:v>
                      </c:pt>
                      <c:pt idx="23676">
                        <c:v>6.383124999998782</c:v>
                      </c:pt>
                      <c:pt idx="23677">
                        <c:v>6.3833680555529471</c:v>
                      </c:pt>
                      <c:pt idx="23678">
                        <c:v>6.3836111111071121</c:v>
                      </c:pt>
                      <c:pt idx="23679">
                        <c:v>6.3838541666685531</c:v>
                      </c:pt>
                      <c:pt idx="23680">
                        <c:v>6.3840972222227181</c:v>
                      </c:pt>
                      <c:pt idx="23681">
                        <c:v>6.3843402777768832</c:v>
                      </c:pt>
                      <c:pt idx="23682">
                        <c:v>6.3845833333310482</c:v>
                      </c:pt>
                      <c:pt idx="23683">
                        <c:v>6.3848263888852133</c:v>
                      </c:pt>
                      <c:pt idx="23684">
                        <c:v>6.3850694444393783</c:v>
                      </c:pt>
                      <c:pt idx="23685">
                        <c:v>6.3853125000008193</c:v>
                      </c:pt>
                      <c:pt idx="23686">
                        <c:v>6.3855555555549843</c:v>
                      </c:pt>
                      <c:pt idx="23687">
                        <c:v>6.3857986111091494</c:v>
                      </c:pt>
                      <c:pt idx="23688">
                        <c:v>6.3860416666633144</c:v>
                      </c:pt>
                      <c:pt idx="23689">
                        <c:v>6.3862847222174794</c:v>
                      </c:pt>
                      <c:pt idx="23690">
                        <c:v>6.3865277777789204</c:v>
                      </c:pt>
                      <c:pt idx="23691">
                        <c:v>6.3867824074025892</c:v>
                      </c:pt>
                      <c:pt idx="23692">
                        <c:v>6.3870254629640302</c:v>
                      </c:pt>
                      <c:pt idx="23693">
                        <c:v>6.3872685185181952</c:v>
                      </c:pt>
                      <c:pt idx="23694">
                        <c:v>6.3875115740723603</c:v>
                      </c:pt>
                      <c:pt idx="23695">
                        <c:v>6.3877546296265253</c:v>
                      </c:pt>
                      <c:pt idx="23696">
                        <c:v>6.3879976851806903</c:v>
                      </c:pt>
                      <c:pt idx="23697">
                        <c:v>6.3882407407421313</c:v>
                      </c:pt>
                      <c:pt idx="23698">
                        <c:v>6.3884837962962964</c:v>
                      </c:pt>
                      <c:pt idx="23699">
                        <c:v>6.3887268518504614</c:v>
                      </c:pt>
                      <c:pt idx="23700">
                        <c:v>6.3889699074046264</c:v>
                      </c:pt>
                      <c:pt idx="23701">
                        <c:v>6.3892129629587915</c:v>
                      </c:pt>
                      <c:pt idx="23702">
                        <c:v>6.3894560185202325</c:v>
                      </c:pt>
                      <c:pt idx="23703">
                        <c:v>6.3896990740743975</c:v>
                      </c:pt>
                      <c:pt idx="23704">
                        <c:v>6.3899421296285626</c:v>
                      </c:pt>
                      <c:pt idx="23705">
                        <c:v>6.3901851851827276</c:v>
                      </c:pt>
                      <c:pt idx="23706">
                        <c:v>6.3904282407368926</c:v>
                      </c:pt>
                      <c:pt idx="23707">
                        <c:v>6.3906712962983336</c:v>
                      </c:pt>
                      <c:pt idx="23708">
                        <c:v>6.3909143518524987</c:v>
                      </c:pt>
                      <c:pt idx="23709">
                        <c:v>6.3911574074066637</c:v>
                      </c:pt>
                      <c:pt idx="23710">
                        <c:v>6.3914004629608288</c:v>
                      </c:pt>
                      <c:pt idx="23711">
                        <c:v>6.3916435185149938</c:v>
                      </c:pt>
                      <c:pt idx="23712">
                        <c:v>6.3918865740691588</c:v>
                      </c:pt>
                      <c:pt idx="23713">
                        <c:v>6.3921296296305998</c:v>
                      </c:pt>
                      <c:pt idx="23714">
                        <c:v>6.3923726851847649</c:v>
                      </c:pt>
                      <c:pt idx="23715">
                        <c:v>6.3926157407389299</c:v>
                      </c:pt>
                      <c:pt idx="23716">
                        <c:v>6.3928587962930949</c:v>
                      </c:pt>
                      <c:pt idx="23717">
                        <c:v>6.39310185184726</c:v>
                      </c:pt>
                      <c:pt idx="23718">
                        <c:v>6.393344907408701</c:v>
                      </c:pt>
                      <c:pt idx="23719">
                        <c:v>6.393587962962866</c:v>
                      </c:pt>
                      <c:pt idx="23720">
                        <c:v>6.3938310185170311</c:v>
                      </c:pt>
                      <c:pt idx="23721">
                        <c:v>6.3940740740711961</c:v>
                      </c:pt>
                      <c:pt idx="23722">
                        <c:v>6.3943171296253611</c:v>
                      </c:pt>
                      <c:pt idx="23723">
                        <c:v>6.3945601851868021</c:v>
                      </c:pt>
                      <c:pt idx="23724">
                        <c:v>6.3948032407409672</c:v>
                      </c:pt>
                      <c:pt idx="23725">
                        <c:v>6.3950462962951322</c:v>
                      </c:pt>
                      <c:pt idx="23726">
                        <c:v>6.3952893518492973</c:v>
                      </c:pt>
                      <c:pt idx="23727">
                        <c:v>6.3955324074034623</c:v>
                      </c:pt>
                      <c:pt idx="23728">
                        <c:v>6.3957754629649033</c:v>
                      </c:pt>
                      <c:pt idx="23729">
                        <c:v>6.3960185185190683</c:v>
                      </c:pt>
                      <c:pt idx="23730">
                        <c:v>6.3962615740732334</c:v>
                      </c:pt>
                      <c:pt idx="23731">
                        <c:v>6.3965046296273984</c:v>
                      </c:pt>
                      <c:pt idx="23732">
                        <c:v>6.3967476851815634</c:v>
                      </c:pt>
                      <c:pt idx="23733">
                        <c:v>6.3969907407357285</c:v>
                      </c:pt>
                      <c:pt idx="23734">
                        <c:v>6.3972337962971695</c:v>
                      </c:pt>
                      <c:pt idx="23735">
                        <c:v>6.3974768518513345</c:v>
                      </c:pt>
                      <c:pt idx="23736">
                        <c:v>6.3977199074054996</c:v>
                      </c:pt>
                      <c:pt idx="23737">
                        <c:v>6.3979629629596646</c:v>
                      </c:pt>
                      <c:pt idx="23738">
                        <c:v>6.3982060185138296</c:v>
                      </c:pt>
                      <c:pt idx="23739">
                        <c:v>6.3984606481447743</c:v>
                      </c:pt>
                      <c:pt idx="23740">
                        <c:v>6.3987037036989394</c:v>
                      </c:pt>
                      <c:pt idx="23741">
                        <c:v>6.3989467592603804</c:v>
                      </c:pt>
                      <c:pt idx="23742">
                        <c:v>6.3991898148145454</c:v>
                      </c:pt>
                      <c:pt idx="23743">
                        <c:v>6.3994328703687104</c:v>
                      </c:pt>
                      <c:pt idx="23744">
                        <c:v>6.3996759259228755</c:v>
                      </c:pt>
                      <c:pt idx="23745">
                        <c:v>6.3999189814770405</c:v>
                      </c:pt>
                      <c:pt idx="23746">
                        <c:v>6.4001620370384815</c:v>
                      </c:pt>
                      <c:pt idx="23747">
                        <c:v>6.4004050925926466</c:v>
                      </c:pt>
                      <c:pt idx="23748">
                        <c:v>6.4006481481468116</c:v>
                      </c:pt>
                      <c:pt idx="23749">
                        <c:v>6.4008912037009766</c:v>
                      </c:pt>
                      <c:pt idx="23750">
                        <c:v>6.4011342592551417</c:v>
                      </c:pt>
                      <c:pt idx="23751">
                        <c:v>6.4013773148165827</c:v>
                      </c:pt>
                      <c:pt idx="23752">
                        <c:v>6.4016203703707477</c:v>
                      </c:pt>
                      <c:pt idx="23753">
                        <c:v>6.4018634259249128</c:v>
                      </c:pt>
                      <c:pt idx="23754">
                        <c:v>6.4021064814790778</c:v>
                      </c:pt>
                      <c:pt idx="23755">
                        <c:v>6.4023495370332428</c:v>
                      </c:pt>
                      <c:pt idx="23756">
                        <c:v>6.4025925925946838</c:v>
                      </c:pt>
                      <c:pt idx="23757">
                        <c:v>6.4028356481488489</c:v>
                      </c:pt>
                      <c:pt idx="23758">
                        <c:v>6.4030787037030139</c:v>
                      </c:pt>
                      <c:pt idx="23759">
                        <c:v>6.4033217592571789</c:v>
                      </c:pt>
                      <c:pt idx="23760">
                        <c:v>6.403564814811344</c:v>
                      </c:pt>
                      <c:pt idx="23761">
                        <c:v>6.403807870365509</c:v>
                      </c:pt>
                      <c:pt idx="23762">
                        <c:v>6.40405092592695</c:v>
                      </c:pt>
                      <c:pt idx="23763">
                        <c:v>6.4042939814811151</c:v>
                      </c:pt>
                      <c:pt idx="23764">
                        <c:v>6.4045370370352801</c:v>
                      </c:pt>
                      <c:pt idx="23765">
                        <c:v>6.4047800925894451</c:v>
                      </c:pt>
                      <c:pt idx="23766">
                        <c:v>6.4050231481436102</c:v>
                      </c:pt>
                      <c:pt idx="23767">
                        <c:v>6.4052662037050512</c:v>
                      </c:pt>
                      <c:pt idx="23768">
                        <c:v>6.4055092592592162</c:v>
                      </c:pt>
                      <c:pt idx="23769">
                        <c:v>6.4057523148133813</c:v>
                      </c:pt>
                      <c:pt idx="23770">
                        <c:v>6.4059953703675463</c:v>
                      </c:pt>
                      <c:pt idx="23771">
                        <c:v>6.4062384259217113</c:v>
                      </c:pt>
                      <c:pt idx="23772">
                        <c:v>6.4064814814831523</c:v>
                      </c:pt>
                      <c:pt idx="23773">
                        <c:v>6.4067245370373174</c:v>
                      </c:pt>
                      <c:pt idx="23774">
                        <c:v>6.4069675925914824</c:v>
                      </c:pt>
                      <c:pt idx="23775">
                        <c:v>6.4072106481456474</c:v>
                      </c:pt>
                      <c:pt idx="23776">
                        <c:v>6.4074537036998125</c:v>
                      </c:pt>
                      <c:pt idx="23777">
                        <c:v>6.4076967592612535</c:v>
                      </c:pt>
                      <c:pt idx="23778">
                        <c:v>6.4079398148154185</c:v>
                      </c:pt>
                      <c:pt idx="23779">
                        <c:v>6.4081828703695836</c:v>
                      </c:pt>
                      <c:pt idx="23780">
                        <c:v>6.4084259259237486</c:v>
                      </c:pt>
                      <c:pt idx="23781">
                        <c:v>6.4086689814779136</c:v>
                      </c:pt>
                      <c:pt idx="23782">
                        <c:v>6.4089120370320787</c:v>
                      </c:pt>
                      <c:pt idx="23783">
                        <c:v>6.4091550925935197</c:v>
                      </c:pt>
                      <c:pt idx="23784">
                        <c:v>6.4093981481476847</c:v>
                      </c:pt>
                      <c:pt idx="23785">
                        <c:v>6.4096412037018498</c:v>
                      </c:pt>
                      <c:pt idx="23786">
                        <c:v>6.4098842592560148</c:v>
                      </c:pt>
                      <c:pt idx="23787">
                        <c:v>6.4101388888869595</c:v>
                      </c:pt>
                      <c:pt idx="23788">
                        <c:v>6.4103819444411245</c:v>
                      </c:pt>
                      <c:pt idx="23789">
                        <c:v>6.4106249999952896</c:v>
                      </c:pt>
                      <c:pt idx="23790">
                        <c:v>6.4108680555567306</c:v>
                      </c:pt>
                      <c:pt idx="23791">
                        <c:v>6.4111111111108956</c:v>
                      </c:pt>
                      <c:pt idx="23792">
                        <c:v>6.4113541666650606</c:v>
                      </c:pt>
                      <c:pt idx="23793">
                        <c:v>6.4115972222192257</c:v>
                      </c:pt>
                      <c:pt idx="23794">
                        <c:v>6.4118402777733907</c:v>
                      </c:pt>
                      <c:pt idx="23795">
                        <c:v>6.4120833333348317</c:v>
                      </c:pt>
                      <c:pt idx="23796">
                        <c:v>6.4123263888889968</c:v>
                      </c:pt>
                      <c:pt idx="23797">
                        <c:v>6.4125694444431618</c:v>
                      </c:pt>
                      <c:pt idx="23798">
                        <c:v>6.4128124999973268</c:v>
                      </c:pt>
                      <c:pt idx="23799">
                        <c:v>6.4130555555514919</c:v>
                      </c:pt>
                      <c:pt idx="23800">
                        <c:v>6.4132986111129329</c:v>
                      </c:pt>
                      <c:pt idx="23801">
                        <c:v>6.4135416666670979</c:v>
                      </c:pt>
                      <c:pt idx="23802">
                        <c:v>6.4137847222212629</c:v>
                      </c:pt>
                      <c:pt idx="23803">
                        <c:v>6.414027777775428</c:v>
                      </c:pt>
                      <c:pt idx="23804">
                        <c:v>6.414270833329593</c:v>
                      </c:pt>
                      <c:pt idx="23805">
                        <c:v>6.4145138888837581</c:v>
                      </c:pt>
                      <c:pt idx="23806">
                        <c:v>6.4147569444451991</c:v>
                      </c:pt>
                      <c:pt idx="23807">
                        <c:v>6.4149999999993641</c:v>
                      </c:pt>
                      <c:pt idx="23808">
                        <c:v>6.4152430555535291</c:v>
                      </c:pt>
                      <c:pt idx="23809">
                        <c:v>6.4154861111076942</c:v>
                      </c:pt>
                      <c:pt idx="23810">
                        <c:v>6.4157291666618592</c:v>
                      </c:pt>
                      <c:pt idx="23811">
                        <c:v>6.4159722222233002</c:v>
                      </c:pt>
                      <c:pt idx="23812">
                        <c:v>6.4162152777774653</c:v>
                      </c:pt>
                      <c:pt idx="23813">
                        <c:v>6.4164583333316303</c:v>
                      </c:pt>
                      <c:pt idx="23814">
                        <c:v>6.4167013888857953</c:v>
                      </c:pt>
                      <c:pt idx="23815">
                        <c:v>6.4169444444399604</c:v>
                      </c:pt>
                      <c:pt idx="23816">
                        <c:v>6.4171875000014014</c:v>
                      </c:pt>
                      <c:pt idx="23817">
                        <c:v>6.4174305555555664</c:v>
                      </c:pt>
                      <c:pt idx="23818">
                        <c:v>6.4176736111097314</c:v>
                      </c:pt>
                      <c:pt idx="23819">
                        <c:v>6.4179166666638965</c:v>
                      </c:pt>
                      <c:pt idx="23820">
                        <c:v>6.4181597222180615</c:v>
                      </c:pt>
                      <c:pt idx="23821">
                        <c:v>6.4184027777795025</c:v>
                      </c:pt>
                      <c:pt idx="23822">
                        <c:v>6.4186458333336676</c:v>
                      </c:pt>
                      <c:pt idx="23823">
                        <c:v>6.4188888888878326</c:v>
                      </c:pt>
                      <c:pt idx="23824">
                        <c:v>6.4191319444419976</c:v>
                      </c:pt>
                      <c:pt idx="23825">
                        <c:v>6.4193749999961627</c:v>
                      </c:pt>
                      <c:pt idx="23826">
                        <c:v>6.4196180555576037</c:v>
                      </c:pt>
                      <c:pt idx="23827">
                        <c:v>6.4198611111117687</c:v>
                      </c:pt>
                      <c:pt idx="23828">
                        <c:v>6.4201041666659338</c:v>
                      </c:pt>
                      <c:pt idx="23829">
                        <c:v>6.4203472222200988</c:v>
                      </c:pt>
                      <c:pt idx="23830">
                        <c:v>6.4205902777742638</c:v>
                      </c:pt>
                      <c:pt idx="23831">
                        <c:v>6.4208333333284289</c:v>
                      </c:pt>
                      <c:pt idx="23832">
                        <c:v>6.4210763888898699</c:v>
                      </c:pt>
                      <c:pt idx="23833">
                        <c:v>6.4213194444440349</c:v>
                      </c:pt>
                      <c:pt idx="23834">
                        <c:v>6.4215624999981999</c:v>
                      </c:pt>
                      <c:pt idx="23835">
                        <c:v>6.4218171296291446</c:v>
                      </c:pt>
                      <c:pt idx="23836">
                        <c:v>6.4220601851833097</c:v>
                      </c:pt>
                      <c:pt idx="23837">
                        <c:v>6.4223032407374747</c:v>
                      </c:pt>
                      <c:pt idx="23838">
                        <c:v>6.4225462962916398</c:v>
                      </c:pt>
                      <c:pt idx="23839">
                        <c:v>6.4227893518530808</c:v>
                      </c:pt>
                      <c:pt idx="23840">
                        <c:v>6.4230324074072458</c:v>
                      </c:pt>
                      <c:pt idx="23841">
                        <c:v>6.4232754629614108</c:v>
                      </c:pt>
                      <c:pt idx="23842">
                        <c:v>6.4235185185155759</c:v>
                      </c:pt>
                      <c:pt idx="23843">
                        <c:v>6.4237615740697409</c:v>
                      </c:pt>
                      <c:pt idx="23844">
                        <c:v>6.4240046296311819</c:v>
                      </c:pt>
                      <c:pt idx="23845">
                        <c:v>6.4242476851853469</c:v>
                      </c:pt>
                      <c:pt idx="23846">
                        <c:v>6.424490740739512</c:v>
                      </c:pt>
                      <c:pt idx="23847">
                        <c:v>6.424733796293677</c:v>
                      </c:pt>
                      <c:pt idx="23848">
                        <c:v>6.4249768518478421</c:v>
                      </c:pt>
                      <c:pt idx="23849">
                        <c:v>6.4252199074092831</c:v>
                      </c:pt>
                      <c:pt idx="23850">
                        <c:v>6.4254629629634481</c:v>
                      </c:pt>
                      <c:pt idx="23851">
                        <c:v>6.4257060185176131</c:v>
                      </c:pt>
                      <c:pt idx="23852">
                        <c:v>6.4259490740717782</c:v>
                      </c:pt>
                      <c:pt idx="23853">
                        <c:v>6.4261921296259432</c:v>
                      </c:pt>
                      <c:pt idx="23854">
                        <c:v>6.4264351851801083</c:v>
                      </c:pt>
                      <c:pt idx="23855">
                        <c:v>6.4266782407415493</c:v>
                      </c:pt>
                      <c:pt idx="23856">
                        <c:v>6.4269212962957143</c:v>
                      </c:pt>
                      <c:pt idx="23857">
                        <c:v>6.4271643518498793</c:v>
                      </c:pt>
                      <c:pt idx="23858">
                        <c:v>6.4274074074040444</c:v>
                      </c:pt>
                      <c:pt idx="23859">
                        <c:v>6.4276504629582094</c:v>
                      </c:pt>
                      <c:pt idx="23860">
                        <c:v>6.4278935185196504</c:v>
                      </c:pt>
                      <c:pt idx="23861">
                        <c:v>6.4281365740738154</c:v>
                      </c:pt>
                      <c:pt idx="23862">
                        <c:v>6.4283796296279805</c:v>
                      </c:pt>
                      <c:pt idx="23863">
                        <c:v>6.4286226851821455</c:v>
                      </c:pt>
                      <c:pt idx="23864">
                        <c:v>6.4288657407363106</c:v>
                      </c:pt>
                      <c:pt idx="23865">
                        <c:v>6.4291087962977516</c:v>
                      </c:pt>
                      <c:pt idx="23866">
                        <c:v>6.4293518518519166</c:v>
                      </c:pt>
                      <c:pt idx="23867">
                        <c:v>6.4295949074060816</c:v>
                      </c:pt>
                      <c:pt idx="23868">
                        <c:v>6.4298379629602467</c:v>
                      </c:pt>
                      <c:pt idx="23869">
                        <c:v>6.4300810185144117</c:v>
                      </c:pt>
                      <c:pt idx="23870">
                        <c:v>6.4303240740758527</c:v>
                      </c:pt>
                      <c:pt idx="23871">
                        <c:v>6.4305671296300178</c:v>
                      </c:pt>
                      <c:pt idx="23872">
                        <c:v>6.4308101851841828</c:v>
                      </c:pt>
                      <c:pt idx="23873">
                        <c:v>6.4310532407383478</c:v>
                      </c:pt>
                      <c:pt idx="23874">
                        <c:v>6.4312962962925129</c:v>
                      </c:pt>
                      <c:pt idx="23875">
                        <c:v>6.4315393518539539</c:v>
                      </c:pt>
                      <c:pt idx="23876">
                        <c:v>6.4317824074081189</c:v>
                      </c:pt>
                      <c:pt idx="23877">
                        <c:v>6.4320254629622839</c:v>
                      </c:pt>
                      <c:pt idx="23878">
                        <c:v>6.432268518516449</c:v>
                      </c:pt>
                      <c:pt idx="23879">
                        <c:v>6.432511574070614</c:v>
                      </c:pt>
                      <c:pt idx="23880">
                        <c:v>6.4327546296247791</c:v>
                      </c:pt>
                      <c:pt idx="23881">
                        <c:v>6.4329976851862201</c:v>
                      </c:pt>
                      <c:pt idx="23882">
                        <c:v>6.4332407407403851</c:v>
                      </c:pt>
                      <c:pt idx="23883">
                        <c:v>6.4334837962945501</c:v>
                      </c:pt>
                      <c:pt idx="23884">
                        <c:v>6.4337384259254948</c:v>
                      </c:pt>
                      <c:pt idx="23885">
                        <c:v>6.4339814814796599</c:v>
                      </c:pt>
                      <c:pt idx="23886">
                        <c:v>6.4342245370338249</c:v>
                      </c:pt>
                      <c:pt idx="23887">
                        <c:v>6.4344675925879899</c:v>
                      </c:pt>
                      <c:pt idx="23888">
                        <c:v>6.4347106481494309</c:v>
                      </c:pt>
                      <c:pt idx="23889">
                        <c:v>6.434953703703596</c:v>
                      </c:pt>
                      <c:pt idx="23890">
                        <c:v>6.435196759257761</c:v>
                      </c:pt>
                      <c:pt idx="23891">
                        <c:v>6.4354398148119261</c:v>
                      </c:pt>
                      <c:pt idx="23892">
                        <c:v>6.4356828703660911</c:v>
                      </c:pt>
                      <c:pt idx="23893">
                        <c:v>6.4359259259275321</c:v>
                      </c:pt>
                      <c:pt idx="23894">
                        <c:v>6.4361689814816971</c:v>
                      </c:pt>
                      <c:pt idx="23895">
                        <c:v>6.4364120370358622</c:v>
                      </c:pt>
                      <c:pt idx="23896">
                        <c:v>6.4366550925900272</c:v>
                      </c:pt>
                      <c:pt idx="23897">
                        <c:v>6.4368981481441923</c:v>
                      </c:pt>
                      <c:pt idx="23898">
                        <c:v>6.4371412037056333</c:v>
                      </c:pt>
                      <c:pt idx="23899">
                        <c:v>6.4373842592597983</c:v>
                      </c:pt>
                      <c:pt idx="23900">
                        <c:v>6.4376273148139633</c:v>
                      </c:pt>
                      <c:pt idx="23901">
                        <c:v>6.4378703703681284</c:v>
                      </c:pt>
                      <c:pt idx="23902">
                        <c:v>6.4381134259222934</c:v>
                      </c:pt>
                      <c:pt idx="23903">
                        <c:v>6.4383564814764584</c:v>
                      </c:pt>
                      <c:pt idx="23904">
                        <c:v>6.4385995370378994</c:v>
                      </c:pt>
                      <c:pt idx="23905">
                        <c:v>6.4388425925920645</c:v>
                      </c:pt>
                      <c:pt idx="23906">
                        <c:v>6.4390856481462295</c:v>
                      </c:pt>
                      <c:pt idx="23907">
                        <c:v>6.4393287037003946</c:v>
                      </c:pt>
                      <c:pt idx="23908">
                        <c:v>6.4395717592545596</c:v>
                      </c:pt>
                      <c:pt idx="23909">
                        <c:v>6.4398148148160006</c:v>
                      </c:pt>
                      <c:pt idx="23910">
                        <c:v>6.4400578703701656</c:v>
                      </c:pt>
                      <c:pt idx="23911">
                        <c:v>6.4403009259243307</c:v>
                      </c:pt>
                      <c:pt idx="23912">
                        <c:v>6.4405439814784957</c:v>
                      </c:pt>
                      <c:pt idx="23913">
                        <c:v>6.4407870370326608</c:v>
                      </c:pt>
                      <c:pt idx="23914">
                        <c:v>6.4410300925941018</c:v>
                      </c:pt>
                      <c:pt idx="23915">
                        <c:v>6.4412731481482668</c:v>
                      </c:pt>
                      <c:pt idx="23916">
                        <c:v>6.4415162037024318</c:v>
                      </c:pt>
                      <c:pt idx="23917">
                        <c:v>6.4417592592565969</c:v>
                      </c:pt>
                      <c:pt idx="23918">
                        <c:v>6.4420023148107619</c:v>
                      </c:pt>
                      <c:pt idx="23919">
                        <c:v>6.4422453703722029</c:v>
                      </c:pt>
                      <c:pt idx="23920">
                        <c:v>6.4424884259263679</c:v>
                      </c:pt>
                      <c:pt idx="23921">
                        <c:v>6.442731481480533</c:v>
                      </c:pt>
                      <c:pt idx="23922">
                        <c:v>6.442974537034698</c:v>
                      </c:pt>
                      <c:pt idx="23923">
                        <c:v>6.4432175925888631</c:v>
                      </c:pt>
                      <c:pt idx="23924">
                        <c:v>6.4434606481430281</c:v>
                      </c:pt>
                      <c:pt idx="23925">
                        <c:v>6.4437037037044691</c:v>
                      </c:pt>
                      <c:pt idx="23926">
                        <c:v>6.4439467592586341</c:v>
                      </c:pt>
                      <c:pt idx="23927">
                        <c:v>6.4441898148127992</c:v>
                      </c:pt>
                      <c:pt idx="23928">
                        <c:v>6.4444328703669642</c:v>
                      </c:pt>
                      <c:pt idx="23929">
                        <c:v>6.4446759259211293</c:v>
                      </c:pt>
                      <c:pt idx="23930">
                        <c:v>6.4449189814825703</c:v>
                      </c:pt>
                      <c:pt idx="23931">
                        <c:v>6.4451620370367353</c:v>
                      </c:pt>
                      <c:pt idx="23932">
                        <c:v>6.44541666666768</c:v>
                      </c:pt>
                      <c:pt idx="23933">
                        <c:v>6.445659722221845</c:v>
                      </c:pt>
                      <c:pt idx="23934">
                        <c:v>6.4459027777760101</c:v>
                      </c:pt>
                      <c:pt idx="23935">
                        <c:v>6.4461458333301751</c:v>
                      </c:pt>
                      <c:pt idx="23936">
                        <c:v>6.4463888888843401</c:v>
                      </c:pt>
                      <c:pt idx="23937">
                        <c:v>6.4466319444457811</c:v>
                      </c:pt>
                      <c:pt idx="23938">
                        <c:v>6.4468749999999462</c:v>
                      </c:pt>
                      <c:pt idx="23939">
                        <c:v>6.4471180555541112</c:v>
                      </c:pt>
                      <c:pt idx="23940">
                        <c:v>6.4473611111082763</c:v>
                      </c:pt>
                      <c:pt idx="23941">
                        <c:v>6.4476041666624413</c:v>
                      </c:pt>
                      <c:pt idx="23942">
                        <c:v>6.4478472222238823</c:v>
                      </c:pt>
                      <c:pt idx="23943">
                        <c:v>6.4480902777780473</c:v>
                      </c:pt>
                      <c:pt idx="23944">
                        <c:v>6.4483333333322124</c:v>
                      </c:pt>
                      <c:pt idx="23945">
                        <c:v>6.4485763888863774</c:v>
                      </c:pt>
                      <c:pt idx="23946">
                        <c:v>6.4488194444405424</c:v>
                      </c:pt>
                      <c:pt idx="23947">
                        <c:v>6.4490625000019834</c:v>
                      </c:pt>
                      <c:pt idx="23948">
                        <c:v>6.4493055555561485</c:v>
                      </c:pt>
                      <c:pt idx="23949">
                        <c:v>6.4495486111103135</c:v>
                      </c:pt>
                      <c:pt idx="23950">
                        <c:v>6.4497916666644786</c:v>
                      </c:pt>
                      <c:pt idx="23951">
                        <c:v>6.4500347222186436</c:v>
                      </c:pt>
                      <c:pt idx="23952">
                        <c:v>6.4502777777728086</c:v>
                      </c:pt>
                      <c:pt idx="23953">
                        <c:v>6.4505208333342496</c:v>
                      </c:pt>
                      <c:pt idx="23954">
                        <c:v>6.4507638888884147</c:v>
                      </c:pt>
                      <c:pt idx="23955">
                        <c:v>6.4510069444425797</c:v>
                      </c:pt>
                      <c:pt idx="23956">
                        <c:v>6.4512499999967448</c:v>
                      </c:pt>
                      <c:pt idx="23957">
                        <c:v>6.4514930555509098</c:v>
                      </c:pt>
                      <c:pt idx="23958">
                        <c:v>6.4517361111123508</c:v>
                      </c:pt>
                      <c:pt idx="23959">
                        <c:v>6.4519791666665158</c:v>
                      </c:pt>
                      <c:pt idx="23960">
                        <c:v>6.4522222222206809</c:v>
                      </c:pt>
                      <c:pt idx="23961">
                        <c:v>6.4524652777748459</c:v>
                      </c:pt>
                      <c:pt idx="23962">
                        <c:v>6.4527083333290109</c:v>
                      </c:pt>
                      <c:pt idx="23963">
                        <c:v>6.4529513888904519</c:v>
                      </c:pt>
                      <c:pt idx="23964">
                        <c:v>6.453194444444617</c:v>
                      </c:pt>
                      <c:pt idx="23965">
                        <c:v>6.453437499998782</c:v>
                      </c:pt>
                      <c:pt idx="23966">
                        <c:v>6.4536805555529471</c:v>
                      </c:pt>
                      <c:pt idx="23967">
                        <c:v>6.4539236111071121</c:v>
                      </c:pt>
                      <c:pt idx="23968">
                        <c:v>6.4541666666685531</c:v>
                      </c:pt>
                      <c:pt idx="23969">
                        <c:v>6.4544097222227181</c:v>
                      </c:pt>
                      <c:pt idx="23970">
                        <c:v>6.4546527777768832</c:v>
                      </c:pt>
                      <c:pt idx="23971">
                        <c:v>6.4548958333310482</c:v>
                      </c:pt>
                      <c:pt idx="23972">
                        <c:v>6.4551388888852133</c:v>
                      </c:pt>
                      <c:pt idx="23973">
                        <c:v>6.4553819444393783</c:v>
                      </c:pt>
                      <c:pt idx="23974">
                        <c:v>6.4556250000008193</c:v>
                      </c:pt>
                      <c:pt idx="23975">
                        <c:v>6.4558680555549843</c:v>
                      </c:pt>
                      <c:pt idx="23976">
                        <c:v>6.4561111111091494</c:v>
                      </c:pt>
                      <c:pt idx="23977">
                        <c:v>6.4563541666633144</c:v>
                      </c:pt>
                      <c:pt idx="23978">
                        <c:v>6.4565972222174794</c:v>
                      </c:pt>
                      <c:pt idx="23979">
                        <c:v>6.4568402777789204</c:v>
                      </c:pt>
                      <c:pt idx="23980">
                        <c:v>6.4570949074025892</c:v>
                      </c:pt>
                      <c:pt idx="23981">
                        <c:v>6.4573379629640302</c:v>
                      </c:pt>
                      <c:pt idx="23982">
                        <c:v>6.4575810185181952</c:v>
                      </c:pt>
                      <c:pt idx="23983">
                        <c:v>6.4578240740723603</c:v>
                      </c:pt>
                      <c:pt idx="23984">
                        <c:v>6.4580671296265253</c:v>
                      </c:pt>
                      <c:pt idx="23985">
                        <c:v>6.4583101851806903</c:v>
                      </c:pt>
                      <c:pt idx="23986">
                        <c:v>6.4585532407421313</c:v>
                      </c:pt>
                      <c:pt idx="23987">
                        <c:v>6.4587962962962964</c:v>
                      </c:pt>
                      <c:pt idx="23988">
                        <c:v>6.4590393518504614</c:v>
                      </c:pt>
                      <c:pt idx="23989">
                        <c:v>6.4592824074046264</c:v>
                      </c:pt>
                      <c:pt idx="23990">
                        <c:v>6.4595254629587915</c:v>
                      </c:pt>
                      <c:pt idx="23991">
                        <c:v>6.4597685185202325</c:v>
                      </c:pt>
                      <c:pt idx="23992">
                        <c:v>6.4600115740743975</c:v>
                      </c:pt>
                      <c:pt idx="23993">
                        <c:v>6.4602546296285626</c:v>
                      </c:pt>
                      <c:pt idx="23994">
                        <c:v>6.4604976851827276</c:v>
                      </c:pt>
                      <c:pt idx="23995">
                        <c:v>6.4607407407368926</c:v>
                      </c:pt>
                      <c:pt idx="23996">
                        <c:v>6.4609837962983336</c:v>
                      </c:pt>
                      <c:pt idx="23997">
                        <c:v>6.4612268518524987</c:v>
                      </c:pt>
                      <c:pt idx="23998">
                        <c:v>6.4614699074066637</c:v>
                      </c:pt>
                      <c:pt idx="23999">
                        <c:v>6.4617129629608288</c:v>
                      </c:pt>
                      <c:pt idx="24000">
                        <c:v>6.4619560185149938</c:v>
                      </c:pt>
                      <c:pt idx="24001">
                        <c:v>6.4621990740691588</c:v>
                      </c:pt>
                      <c:pt idx="24002">
                        <c:v>6.4624421296305998</c:v>
                      </c:pt>
                      <c:pt idx="24003">
                        <c:v>6.4626851851847649</c:v>
                      </c:pt>
                      <c:pt idx="24004">
                        <c:v>6.4629282407389299</c:v>
                      </c:pt>
                      <c:pt idx="24005">
                        <c:v>6.4631712962930949</c:v>
                      </c:pt>
                      <c:pt idx="24006">
                        <c:v>6.46341435184726</c:v>
                      </c:pt>
                      <c:pt idx="24007">
                        <c:v>6.463657407408701</c:v>
                      </c:pt>
                      <c:pt idx="24008">
                        <c:v>6.463900462962866</c:v>
                      </c:pt>
                      <c:pt idx="24009">
                        <c:v>6.4641435185170311</c:v>
                      </c:pt>
                      <c:pt idx="24010">
                        <c:v>6.4643865740711961</c:v>
                      </c:pt>
                      <c:pt idx="24011">
                        <c:v>6.4646296296253611</c:v>
                      </c:pt>
                      <c:pt idx="24012">
                        <c:v>6.4648726851868021</c:v>
                      </c:pt>
                      <c:pt idx="24013">
                        <c:v>6.4651157407409672</c:v>
                      </c:pt>
                      <c:pt idx="24014">
                        <c:v>6.4653587962951322</c:v>
                      </c:pt>
                      <c:pt idx="24015">
                        <c:v>6.4656018518492973</c:v>
                      </c:pt>
                      <c:pt idx="24016">
                        <c:v>6.4658449074034623</c:v>
                      </c:pt>
                      <c:pt idx="24017">
                        <c:v>6.4660879629649033</c:v>
                      </c:pt>
                      <c:pt idx="24018">
                        <c:v>6.4663310185190683</c:v>
                      </c:pt>
                      <c:pt idx="24019">
                        <c:v>6.4665740740732334</c:v>
                      </c:pt>
                      <c:pt idx="24020">
                        <c:v>6.4668171296273984</c:v>
                      </c:pt>
                      <c:pt idx="24021">
                        <c:v>6.4670601851815634</c:v>
                      </c:pt>
                      <c:pt idx="24022">
                        <c:v>6.4673032407357285</c:v>
                      </c:pt>
                      <c:pt idx="24023">
                        <c:v>6.4675462962971695</c:v>
                      </c:pt>
                      <c:pt idx="24024">
                        <c:v>6.4677893518513345</c:v>
                      </c:pt>
                      <c:pt idx="24025">
                        <c:v>6.4680324074054996</c:v>
                      </c:pt>
                      <c:pt idx="24026">
                        <c:v>6.4682754629596646</c:v>
                      </c:pt>
                      <c:pt idx="24027">
                        <c:v>6.4685185185138296</c:v>
                      </c:pt>
                      <c:pt idx="24028">
                        <c:v>6.4687731481447743</c:v>
                      </c:pt>
                      <c:pt idx="24029">
                        <c:v>6.4690162036989394</c:v>
                      </c:pt>
                      <c:pt idx="24030">
                        <c:v>6.4692592592603804</c:v>
                      </c:pt>
                      <c:pt idx="24031">
                        <c:v>6.4695023148145454</c:v>
                      </c:pt>
                      <c:pt idx="24032">
                        <c:v>6.4697453703687104</c:v>
                      </c:pt>
                      <c:pt idx="24033">
                        <c:v>6.4699884259228755</c:v>
                      </c:pt>
                      <c:pt idx="24034">
                        <c:v>6.4702314814770405</c:v>
                      </c:pt>
                      <c:pt idx="24035">
                        <c:v>6.4704745370384815</c:v>
                      </c:pt>
                      <c:pt idx="24036">
                        <c:v>6.4707175925926466</c:v>
                      </c:pt>
                      <c:pt idx="24037">
                        <c:v>6.4709606481468116</c:v>
                      </c:pt>
                      <c:pt idx="24038">
                        <c:v>6.4712037037009766</c:v>
                      </c:pt>
                      <c:pt idx="24039">
                        <c:v>6.4714467592551417</c:v>
                      </c:pt>
                      <c:pt idx="24040">
                        <c:v>6.4716898148165827</c:v>
                      </c:pt>
                      <c:pt idx="24041">
                        <c:v>6.4719328703707477</c:v>
                      </c:pt>
                      <c:pt idx="24042">
                        <c:v>6.4721759259249128</c:v>
                      </c:pt>
                      <c:pt idx="24043">
                        <c:v>6.4724189814790778</c:v>
                      </c:pt>
                      <c:pt idx="24044">
                        <c:v>6.4726620370332428</c:v>
                      </c:pt>
                      <c:pt idx="24045">
                        <c:v>6.4729050925946838</c:v>
                      </c:pt>
                      <c:pt idx="24046">
                        <c:v>6.4731481481488489</c:v>
                      </c:pt>
                      <c:pt idx="24047">
                        <c:v>6.4733912037030139</c:v>
                      </c:pt>
                      <c:pt idx="24048">
                        <c:v>6.4736342592571789</c:v>
                      </c:pt>
                      <c:pt idx="24049">
                        <c:v>6.473877314811344</c:v>
                      </c:pt>
                      <c:pt idx="24050">
                        <c:v>6.474120370365509</c:v>
                      </c:pt>
                      <c:pt idx="24051">
                        <c:v>6.47436342592695</c:v>
                      </c:pt>
                      <c:pt idx="24052">
                        <c:v>6.4746064814811151</c:v>
                      </c:pt>
                      <c:pt idx="24053">
                        <c:v>6.4748495370352801</c:v>
                      </c:pt>
                      <c:pt idx="24054">
                        <c:v>6.4750925925894451</c:v>
                      </c:pt>
                      <c:pt idx="24055">
                        <c:v>6.4753356481436102</c:v>
                      </c:pt>
                      <c:pt idx="24056">
                        <c:v>6.4755787037050512</c:v>
                      </c:pt>
                      <c:pt idx="24057">
                        <c:v>6.4758217592592162</c:v>
                      </c:pt>
                      <c:pt idx="24058">
                        <c:v>6.4760648148133813</c:v>
                      </c:pt>
                      <c:pt idx="24059">
                        <c:v>6.4763078703675463</c:v>
                      </c:pt>
                      <c:pt idx="24060">
                        <c:v>6.4765509259217113</c:v>
                      </c:pt>
                      <c:pt idx="24061">
                        <c:v>6.4767939814831523</c:v>
                      </c:pt>
                      <c:pt idx="24062">
                        <c:v>6.4770370370373174</c:v>
                      </c:pt>
                      <c:pt idx="24063">
                        <c:v>6.4772800925914824</c:v>
                      </c:pt>
                      <c:pt idx="24064">
                        <c:v>6.4775231481456474</c:v>
                      </c:pt>
                      <c:pt idx="24065">
                        <c:v>6.4777662036998125</c:v>
                      </c:pt>
                      <c:pt idx="24066">
                        <c:v>6.4780092592612535</c:v>
                      </c:pt>
                      <c:pt idx="24067">
                        <c:v>6.4782523148154185</c:v>
                      </c:pt>
                      <c:pt idx="24068">
                        <c:v>6.4784953703695836</c:v>
                      </c:pt>
                      <c:pt idx="24069">
                        <c:v>6.4787384259237486</c:v>
                      </c:pt>
                      <c:pt idx="24070">
                        <c:v>6.4789814814779136</c:v>
                      </c:pt>
                      <c:pt idx="24071">
                        <c:v>6.4792245370320787</c:v>
                      </c:pt>
                      <c:pt idx="24072">
                        <c:v>6.4794675925935197</c:v>
                      </c:pt>
                      <c:pt idx="24073">
                        <c:v>6.4797106481476847</c:v>
                      </c:pt>
                      <c:pt idx="24074">
                        <c:v>6.4799537037018498</c:v>
                      </c:pt>
                      <c:pt idx="24075">
                        <c:v>6.4801967592560148</c:v>
                      </c:pt>
                      <c:pt idx="24076">
                        <c:v>6.4804513888869595</c:v>
                      </c:pt>
                      <c:pt idx="24077">
                        <c:v>6.4806944444411245</c:v>
                      </c:pt>
                      <c:pt idx="24078">
                        <c:v>6.4809374999952896</c:v>
                      </c:pt>
                      <c:pt idx="24079">
                        <c:v>6.4811805555567306</c:v>
                      </c:pt>
                      <c:pt idx="24080">
                        <c:v>6.4814236111108956</c:v>
                      </c:pt>
                      <c:pt idx="24081">
                        <c:v>6.4816666666650606</c:v>
                      </c:pt>
                      <c:pt idx="24082">
                        <c:v>6.4819097222192257</c:v>
                      </c:pt>
                      <c:pt idx="24083">
                        <c:v>6.4821527777733907</c:v>
                      </c:pt>
                      <c:pt idx="24084">
                        <c:v>6.4823958333348317</c:v>
                      </c:pt>
                      <c:pt idx="24085">
                        <c:v>6.4826388888889968</c:v>
                      </c:pt>
                      <c:pt idx="24086">
                        <c:v>6.4828819444431618</c:v>
                      </c:pt>
                      <c:pt idx="24087">
                        <c:v>6.4831249999973268</c:v>
                      </c:pt>
                      <c:pt idx="24088">
                        <c:v>6.4833680555514919</c:v>
                      </c:pt>
                      <c:pt idx="24089">
                        <c:v>6.4836111111129329</c:v>
                      </c:pt>
                      <c:pt idx="24090">
                        <c:v>6.4838541666670979</c:v>
                      </c:pt>
                      <c:pt idx="24091">
                        <c:v>6.4840972222212629</c:v>
                      </c:pt>
                      <c:pt idx="24092">
                        <c:v>6.484340277775428</c:v>
                      </c:pt>
                      <c:pt idx="24093">
                        <c:v>6.484583333329593</c:v>
                      </c:pt>
                      <c:pt idx="24094">
                        <c:v>6.4848263888837581</c:v>
                      </c:pt>
                      <c:pt idx="24095">
                        <c:v>6.4850694444451991</c:v>
                      </c:pt>
                      <c:pt idx="24096">
                        <c:v>6.4853124999993641</c:v>
                      </c:pt>
                      <c:pt idx="24097">
                        <c:v>6.4855555555535291</c:v>
                      </c:pt>
                      <c:pt idx="24098">
                        <c:v>6.4857986111076942</c:v>
                      </c:pt>
                      <c:pt idx="24099">
                        <c:v>6.4860416666618592</c:v>
                      </c:pt>
                      <c:pt idx="24100">
                        <c:v>6.4862847222233002</c:v>
                      </c:pt>
                      <c:pt idx="24101">
                        <c:v>6.4865277777774653</c:v>
                      </c:pt>
                      <c:pt idx="24102">
                        <c:v>6.4867708333316303</c:v>
                      </c:pt>
                      <c:pt idx="24103">
                        <c:v>6.4870138888857953</c:v>
                      </c:pt>
                      <c:pt idx="24104">
                        <c:v>6.4872569444399604</c:v>
                      </c:pt>
                      <c:pt idx="24105">
                        <c:v>6.4875000000014014</c:v>
                      </c:pt>
                      <c:pt idx="24106">
                        <c:v>6.4877430555555664</c:v>
                      </c:pt>
                      <c:pt idx="24107">
                        <c:v>6.4879861111097314</c:v>
                      </c:pt>
                      <c:pt idx="24108">
                        <c:v>6.4882291666638965</c:v>
                      </c:pt>
                      <c:pt idx="24109">
                        <c:v>6.4884722222180615</c:v>
                      </c:pt>
                      <c:pt idx="24110">
                        <c:v>6.4887152777795025</c:v>
                      </c:pt>
                      <c:pt idx="24111">
                        <c:v>6.4889583333336676</c:v>
                      </c:pt>
                      <c:pt idx="24112">
                        <c:v>6.4892013888878326</c:v>
                      </c:pt>
                      <c:pt idx="24113">
                        <c:v>6.4894444444419976</c:v>
                      </c:pt>
                      <c:pt idx="24114">
                        <c:v>6.4896874999961627</c:v>
                      </c:pt>
                      <c:pt idx="24115">
                        <c:v>6.4899305555576037</c:v>
                      </c:pt>
                      <c:pt idx="24116">
                        <c:v>6.4901736111117687</c:v>
                      </c:pt>
                      <c:pt idx="24117">
                        <c:v>6.4904166666659338</c:v>
                      </c:pt>
                      <c:pt idx="24118">
                        <c:v>6.4906597222200988</c:v>
                      </c:pt>
                      <c:pt idx="24119">
                        <c:v>6.4909027777742638</c:v>
                      </c:pt>
                      <c:pt idx="24120">
                        <c:v>6.4911458333284289</c:v>
                      </c:pt>
                      <c:pt idx="24121">
                        <c:v>6.4913888888898699</c:v>
                      </c:pt>
                      <c:pt idx="24122">
                        <c:v>6.4916319444440349</c:v>
                      </c:pt>
                      <c:pt idx="24123">
                        <c:v>6.4918749999981999</c:v>
                      </c:pt>
                      <c:pt idx="24124">
                        <c:v>6.492118055552365</c:v>
                      </c:pt>
                      <c:pt idx="24125">
                        <c:v>6.4923726851833097</c:v>
                      </c:pt>
                      <c:pt idx="24126">
                        <c:v>6.4926157407374747</c:v>
                      </c:pt>
                      <c:pt idx="24127">
                        <c:v>6.4928587962916398</c:v>
                      </c:pt>
                      <c:pt idx="24128">
                        <c:v>6.4931018518530808</c:v>
                      </c:pt>
                      <c:pt idx="24129">
                        <c:v>6.4933449074072458</c:v>
                      </c:pt>
                      <c:pt idx="24130">
                        <c:v>6.4935879629614108</c:v>
                      </c:pt>
                      <c:pt idx="24131">
                        <c:v>6.4938310185155759</c:v>
                      </c:pt>
                      <c:pt idx="24132">
                        <c:v>6.4940740740697409</c:v>
                      </c:pt>
                      <c:pt idx="24133">
                        <c:v>6.4943171296311819</c:v>
                      </c:pt>
                      <c:pt idx="24134">
                        <c:v>6.4945601851853469</c:v>
                      </c:pt>
                      <c:pt idx="24135">
                        <c:v>6.494803240739512</c:v>
                      </c:pt>
                      <c:pt idx="24136">
                        <c:v>6.495046296293677</c:v>
                      </c:pt>
                      <c:pt idx="24137">
                        <c:v>6.4952893518478421</c:v>
                      </c:pt>
                      <c:pt idx="24138">
                        <c:v>6.4955324074092831</c:v>
                      </c:pt>
                      <c:pt idx="24139">
                        <c:v>6.4957754629634481</c:v>
                      </c:pt>
                      <c:pt idx="24140">
                        <c:v>6.4960185185176131</c:v>
                      </c:pt>
                      <c:pt idx="24141">
                        <c:v>6.4962615740717782</c:v>
                      </c:pt>
                      <c:pt idx="24142">
                        <c:v>6.4965046296259432</c:v>
                      </c:pt>
                      <c:pt idx="24143">
                        <c:v>6.4967476851801083</c:v>
                      </c:pt>
                      <c:pt idx="24144">
                        <c:v>6.4969907407415493</c:v>
                      </c:pt>
                      <c:pt idx="24145">
                        <c:v>6.4972337962957143</c:v>
                      </c:pt>
                      <c:pt idx="24146">
                        <c:v>6.4974768518498793</c:v>
                      </c:pt>
                      <c:pt idx="24147">
                        <c:v>6.4977199074040444</c:v>
                      </c:pt>
                      <c:pt idx="24148">
                        <c:v>6.4979629629582094</c:v>
                      </c:pt>
                      <c:pt idx="24149">
                        <c:v>6.4982060185196504</c:v>
                      </c:pt>
                      <c:pt idx="24150">
                        <c:v>6.4984490740738154</c:v>
                      </c:pt>
                      <c:pt idx="24151">
                        <c:v>6.4986921296279805</c:v>
                      </c:pt>
                      <c:pt idx="24152">
                        <c:v>6.4989351851821455</c:v>
                      </c:pt>
                      <c:pt idx="24153">
                        <c:v>6.4991782407363106</c:v>
                      </c:pt>
                      <c:pt idx="24154">
                        <c:v>6.4994212962977516</c:v>
                      </c:pt>
                      <c:pt idx="24155">
                        <c:v>6.4996643518519166</c:v>
                      </c:pt>
                      <c:pt idx="24156">
                        <c:v>6.4999074074060816</c:v>
                      </c:pt>
                      <c:pt idx="24157">
                        <c:v>6.5001504629602467</c:v>
                      </c:pt>
                      <c:pt idx="24158">
                        <c:v>6.5003935185144117</c:v>
                      </c:pt>
                      <c:pt idx="24159">
                        <c:v>6.5006365740758527</c:v>
                      </c:pt>
                      <c:pt idx="24160">
                        <c:v>6.5008796296300178</c:v>
                      </c:pt>
                      <c:pt idx="24161">
                        <c:v>6.5011226851841828</c:v>
                      </c:pt>
                      <c:pt idx="24162">
                        <c:v>6.5013657407383478</c:v>
                      </c:pt>
                      <c:pt idx="24163">
                        <c:v>6.5016087962925129</c:v>
                      </c:pt>
                      <c:pt idx="24164">
                        <c:v>6.5018518518539539</c:v>
                      </c:pt>
                      <c:pt idx="24165">
                        <c:v>6.5020949074081189</c:v>
                      </c:pt>
                      <c:pt idx="24166">
                        <c:v>6.5023379629622839</c:v>
                      </c:pt>
                      <c:pt idx="24167">
                        <c:v>6.502581018516449</c:v>
                      </c:pt>
                      <c:pt idx="24168">
                        <c:v>6.502824074070614</c:v>
                      </c:pt>
                      <c:pt idx="24169">
                        <c:v>6.5030671296247791</c:v>
                      </c:pt>
                      <c:pt idx="24170">
                        <c:v>6.5033101851862201</c:v>
                      </c:pt>
                      <c:pt idx="24171">
                        <c:v>6.5035532407403851</c:v>
                      </c:pt>
                      <c:pt idx="24172">
                        <c:v>6.5037962962945501</c:v>
                      </c:pt>
                      <c:pt idx="24173">
                        <c:v>6.5040509259254948</c:v>
                      </c:pt>
                      <c:pt idx="24174">
                        <c:v>6.5042939814796599</c:v>
                      </c:pt>
                      <c:pt idx="24175">
                        <c:v>6.5045370370338249</c:v>
                      </c:pt>
                      <c:pt idx="24176">
                        <c:v>6.5047800925879899</c:v>
                      </c:pt>
                      <c:pt idx="24177">
                        <c:v>6.5050231481494309</c:v>
                      </c:pt>
                      <c:pt idx="24178">
                        <c:v>6.505266203703596</c:v>
                      </c:pt>
                      <c:pt idx="24179">
                        <c:v>6.505509259257761</c:v>
                      </c:pt>
                      <c:pt idx="24180">
                        <c:v>6.5057523148119261</c:v>
                      </c:pt>
                      <c:pt idx="24181">
                        <c:v>6.5059953703660911</c:v>
                      </c:pt>
                      <c:pt idx="24182">
                        <c:v>6.5062384259275321</c:v>
                      </c:pt>
                      <c:pt idx="24183">
                        <c:v>6.5064814814816971</c:v>
                      </c:pt>
                      <c:pt idx="24184">
                        <c:v>6.5067245370358622</c:v>
                      </c:pt>
                      <c:pt idx="24185">
                        <c:v>6.5069675925900272</c:v>
                      </c:pt>
                      <c:pt idx="24186">
                        <c:v>6.5072106481441923</c:v>
                      </c:pt>
                      <c:pt idx="24187">
                        <c:v>6.5074537037056333</c:v>
                      </c:pt>
                      <c:pt idx="24188">
                        <c:v>6.5076967592597983</c:v>
                      </c:pt>
                      <c:pt idx="24189">
                        <c:v>6.5079398148139633</c:v>
                      </c:pt>
                      <c:pt idx="24190">
                        <c:v>6.5081828703681284</c:v>
                      </c:pt>
                      <c:pt idx="24191">
                        <c:v>6.5084259259222934</c:v>
                      </c:pt>
                      <c:pt idx="24192">
                        <c:v>6.5086689814764584</c:v>
                      </c:pt>
                      <c:pt idx="24193">
                        <c:v>6.5089120370378994</c:v>
                      </c:pt>
                      <c:pt idx="24194">
                        <c:v>6.5091550925920645</c:v>
                      </c:pt>
                      <c:pt idx="24195">
                        <c:v>6.5093981481462295</c:v>
                      </c:pt>
                      <c:pt idx="24196">
                        <c:v>6.5096412037003946</c:v>
                      </c:pt>
                      <c:pt idx="24197">
                        <c:v>6.5098842592545596</c:v>
                      </c:pt>
                      <c:pt idx="24198">
                        <c:v>6.5101273148160006</c:v>
                      </c:pt>
                      <c:pt idx="24199">
                        <c:v>6.5103703703701656</c:v>
                      </c:pt>
                      <c:pt idx="24200">
                        <c:v>6.5106134259243307</c:v>
                      </c:pt>
                      <c:pt idx="24201">
                        <c:v>6.5108564814784957</c:v>
                      </c:pt>
                      <c:pt idx="24202">
                        <c:v>6.5110995370326608</c:v>
                      </c:pt>
                      <c:pt idx="24203">
                        <c:v>6.5113425925941018</c:v>
                      </c:pt>
                      <c:pt idx="24204">
                        <c:v>6.5115856481482668</c:v>
                      </c:pt>
                      <c:pt idx="24205">
                        <c:v>6.5118287037024318</c:v>
                      </c:pt>
                      <c:pt idx="24206">
                        <c:v>6.5120717592565969</c:v>
                      </c:pt>
                      <c:pt idx="24207">
                        <c:v>6.5123148148107619</c:v>
                      </c:pt>
                      <c:pt idx="24208">
                        <c:v>6.5125578703722029</c:v>
                      </c:pt>
                      <c:pt idx="24209">
                        <c:v>6.5128009259263679</c:v>
                      </c:pt>
                      <c:pt idx="24210">
                        <c:v>6.513043981480533</c:v>
                      </c:pt>
                      <c:pt idx="24211">
                        <c:v>6.513287037034698</c:v>
                      </c:pt>
                      <c:pt idx="24212">
                        <c:v>6.5135300925888631</c:v>
                      </c:pt>
                      <c:pt idx="24213">
                        <c:v>6.5137731481430281</c:v>
                      </c:pt>
                      <c:pt idx="24214">
                        <c:v>6.5140162037044691</c:v>
                      </c:pt>
                      <c:pt idx="24215">
                        <c:v>6.5142592592586341</c:v>
                      </c:pt>
                      <c:pt idx="24216">
                        <c:v>6.5145023148127992</c:v>
                      </c:pt>
                      <c:pt idx="24217">
                        <c:v>6.5147453703669642</c:v>
                      </c:pt>
                      <c:pt idx="24218">
                        <c:v>6.5149884259211293</c:v>
                      </c:pt>
                      <c:pt idx="24219">
                        <c:v>6.5152314814825703</c:v>
                      </c:pt>
                      <c:pt idx="24220">
                        <c:v>6.5154745370367353</c:v>
                      </c:pt>
                      <c:pt idx="24221">
                        <c:v>6.51572916666768</c:v>
                      </c:pt>
                      <c:pt idx="24222">
                        <c:v>6.515972222221845</c:v>
                      </c:pt>
                      <c:pt idx="24223">
                        <c:v>6.5162152777760101</c:v>
                      </c:pt>
                      <c:pt idx="24224">
                        <c:v>6.5164583333301751</c:v>
                      </c:pt>
                      <c:pt idx="24225">
                        <c:v>6.5167013888843401</c:v>
                      </c:pt>
                      <c:pt idx="24226">
                        <c:v>6.5169444444457811</c:v>
                      </c:pt>
                      <c:pt idx="24227">
                        <c:v>6.5171874999999462</c:v>
                      </c:pt>
                      <c:pt idx="24228">
                        <c:v>6.5174305555541112</c:v>
                      </c:pt>
                      <c:pt idx="24229">
                        <c:v>6.5176736111082763</c:v>
                      </c:pt>
                      <c:pt idx="24230">
                        <c:v>6.5179166666624413</c:v>
                      </c:pt>
                      <c:pt idx="24231">
                        <c:v>6.5181597222238823</c:v>
                      </c:pt>
                      <c:pt idx="24232">
                        <c:v>6.5184027777780473</c:v>
                      </c:pt>
                      <c:pt idx="24233">
                        <c:v>6.5186458333322124</c:v>
                      </c:pt>
                      <c:pt idx="24234">
                        <c:v>6.5188888888863774</c:v>
                      </c:pt>
                      <c:pt idx="24235">
                        <c:v>6.5191319444405424</c:v>
                      </c:pt>
                      <c:pt idx="24236">
                        <c:v>6.5193750000019834</c:v>
                      </c:pt>
                      <c:pt idx="24237">
                        <c:v>6.5196180555561485</c:v>
                      </c:pt>
                      <c:pt idx="24238">
                        <c:v>6.5198611111103135</c:v>
                      </c:pt>
                      <c:pt idx="24239">
                        <c:v>6.5201041666644786</c:v>
                      </c:pt>
                      <c:pt idx="24240">
                        <c:v>6.5203472222186436</c:v>
                      </c:pt>
                      <c:pt idx="24241">
                        <c:v>6.5205902777728086</c:v>
                      </c:pt>
                      <c:pt idx="24242">
                        <c:v>6.5208333333342496</c:v>
                      </c:pt>
                      <c:pt idx="24243">
                        <c:v>6.5210763888884147</c:v>
                      </c:pt>
                      <c:pt idx="24244">
                        <c:v>6.5213194444425797</c:v>
                      </c:pt>
                      <c:pt idx="24245">
                        <c:v>6.5215624999967448</c:v>
                      </c:pt>
                      <c:pt idx="24246">
                        <c:v>6.5218055555509098</c:v>
                      </c:pt>
                      <c:pt idx="24247">
                        <c:v>6.5220486111123508</c:v>
                      </c:pt>
                      <c:pt idx="24248">
                        <c:v>6.5222916666665158</c:v>
                      </c:pt>
                      <c:pt idx="24249">
                        <c:v>6.5225347222206809</c:v>
                      </c:pt>
                      <c:pt idx="24250">
                        <c:v>6.5227777777748459</c:v>
                      </c:pt>
                      <c:pt idx="24251">
                        <c:v>6.5230208333290109</c:v>
                      </c:pt>
                      <c:pt idx="24252">
                        <c:v>6.5232638888904519</c:v>
                      </c:pt>
                      <c:pt idx="24253">
                        <c:v>6.523506944444617</c:v>
                      </c:pt>
                      <c:pt idx="24254">
                        <c:v>6.523749999998782</c:v>
                      </c:pt>
                      <c:pt idx="24255">
                        <c:v>6.5239930555529471</c:v>
                      </c:pt>
                      <c:pt idx="24256">
                        <c:v>6.5242361111071121</c:v>
                      </c:pt>
                      <c:pt idx="24257">
                        <c:v>6.5244791666685531</c:v>
                      </c:pt>
                      <c:pt idx="24258">
                        <c:v>6.5247222222227181</c:v>
                      </c:pt>
                      <c:pt idx="24259">
                        <c:v>6.5249652777768832</c:v>
                      </c:pt>
                      <c:pt idx="24260">
                        <c:v>6.5252083333310482</c:v>
                      </c:pt>
                      <c:pt idx="24261">
                        <c:v>6.5254513888852133</c:v>
                      </c:pt>
                      <c:pt idx="24262">
                        <c:v>6.5256944444393783</c:v>
                      </c:pt>
                      <c:pt idx="24263">
                        <c:v>6.5259375000008193</c:v>
                      </c:pt>
                      <c:pt idx="24264">
                        <c:v>6.5261805555549843</c:v>
                      </c:pt>
                      <c:pt idx="24265">
                        <c:v>6.5264236111091494</c:v>
                      </c:pt>
                      <c:pt idx="24266">
                        <c:v>6.5266666666633144</c:v>
                      </c:pt>
                      <c:pt idx="24267">
                        <c:v>6.5269097222174794</c:v>
                      </c:pt>
                      <c:pt idx="24268">
                        <c:v>6.5271527777789204</c:v>
                      </c:pt>
                      <c:pt idx="24269">
                        <c:v>6.5273958333330855</c:v>
                      </c:pt>
                      <c:pt idx="24270">
                        <c:v>6.5276504629640302</c:v>
                      </c:pt>
                      <c:pt idx="24271">
                        <c:v>6.5278935185181952</c:v>
                      </c:pt>
                      <c:pt idx="24272">
                        <c:v>6.5281365740723603</c:v>
                      </c:pt>
                      <c:pt idx="24273">
                        <c:v>6.5283796296265253</c:v>
                      </c:pt>
                      <c:pt idx="24274">
                        <c:v>6.5286226851806903</c:v>
                      </c:pt>
                      <c:pt idx="24275">
                        <c:v>6.5288657407421313</c:v>
                      </c:pt>
                      <c:pt idx="24276">
                        <c:v>6.5291087962962964</c:v>
                      </c:pt>
                      <c:pt idx="24277">
                        <c:v>6.5293518518504614</c:v>
                      </c:pt>
                      <c:pt idx="24278">
                        <c:v>6.5295949074046264</c:v>
                      </c:pt>
                      <c:pt idx="24279">
                        <c:v>6.5298379629587915</c:v>
                      </c:pt>
                      <c:pt idx="24280">
                        <c:v>6.5300810185202325</c:v>
                      </c:pt>
                      <c:pt idx="24281">
                        <c:v>6.5303240740743975</c:v>
                      </c:pt>
                      <c:pt idx="24282">
                        <c:v>6.5305671296285626</c:v>
                      </c:pt>
                      <c:pt idx="24283">
                        <c:v>6.5308101851827276</c:v>
                      </c:pt>
                      <c:pt idx="24284">
                        <c:v>6.5310532407368926</c:v>
                      </c:pt>
                      <c:pt idx="24285">
                        <c:v>6.5312962962983336</c:v>
                      </c:pt>
                      <c:pt idx="24286">
                        <c:v>6.5315393518524987</c:v>
                      </c:pt>
                      <c:pt idx="24287">
                        <c:v>6.5317824074066637</c:v>
                      </c:pt>
                      <c:pt idx="24288">
                        <c:v>6.5320254629608288</c:v>
                      </c:pt>
                      <c:pt idx="24289">
                        <c:v>6.5322685185149938</c:v>
                      </c:pt>
                      <c:pt idx="24290">
                        <c:v>6.5325115740691588</c:v>
                      </c:pt>
                      <c:pt idx="24291">
                        <c:v>6.5327546296305998</c:v>
                      </c:pt>
                      <c:pt idx="24292">
                        <c:v>6.5329976851847649</c:v>
                      </c:pt>
                      <c:pt idx="24293">
                        <c:v>6.5332407407389299</c:v>
                      </c:pt>
                      <c:pt idx="24294">
                        <c:v>6.5334837962930949</c:v>
                      </c:pt>
                      <c:pt idx="24295">
                        <c:v>6.53372685184726</c:v>
                      </c:pt>
                      <c:pt idx="24296">
                        <c:v>6.533969907408701</c:v>
                      </c:pt>
                      <c:pt idx="24297">
                        <c:v>6.534212962962866</c:v>
                      </c:pt>
                      <c:pt idx="24298">
                        <c:v>6.5344560185170311</c:v>
                      </c:pt>
                      <c:pt idx="24299">
                        <c:v>6.5346990740711961</c:v>
                      </c:pt>
                      <c:pt idx="24300">
                        <c:v>6.5349421296253611</c:v>
                      </c:pt>
                      <c:pt idx="24301">
                        <c:v>6.5351851851868021</c:v>
                      </c:pt>
                      <c:pt idx="24302">
                        <c:v>6.5354282407409672</c:v>
                      </c:pt>
                      <c:pt idx="24303">
                        <c:v>6.5356712962951322</c:v>
                      </c:pt>
                      <c:pt idx="24304">
                        <c:v>6.5359143518492973</c:v>
                      </c:pt>
                      <c:pt idx="24305">
                        <c:v>6.5361574074034623</c:v>
                      </c:pt>
                      <c:pt idx="24306">
                        <c:v>6.5364004629649033</c:v>
                      </c:pt>
                      <c:pt idx="24307">
                        <c:v>6.5366435185190683</c:v>
                      </c:pt>
                      <c:pt idx="24308">
                        <c:v>6.5368865740732334</c:v>
                      </c:pt>
                      <c:pt idx="24309">
                        <c:v>6.5371296296273984</c:v>
                      </c:pt>
                      <c:pt idx="24310">
                        <c:v>6.5373726851815634</c:v>
                      </c:pt>
                      <c:pt idx="24311">
                        <c:v>6.5376157407357285</c:v>
                      </c:pt>
                      <c:pt idx="24312">
                        <c:v>6.5378587962971695</c:v>
                      </c:pt>
                      <c:pt idx="24313">
                        <c:v>6.5381018518513345</c:v>
                      </c:pt>
                      <c:pt idx="24314">
                        <c:v>6.5383449074054996</c:v>
                      </c:pt>
                      <c:pt idx="24315">
                        <c:v>6.5385879629596646</c:v>
                      </c:pt>
                      <c:pt idx="24316">
                        <c:v>6.5388310185138296</c:v>
                      </c:pt>
                      <c:pt idx="24317">
                        <c:v>6.5390740740752706</c:v>
                      </c:pt>
                      <c:pt idx="24318">
                        <c:v>6.5393287036989394</c:v>
                      </c:pt>
                      <c:pt idx="24319">
                        <c:v>6.5395717592603804</c:v>
                      </c:pt>
                      <c:pt idx="24320">
                        <c:v>6.5398148148145454</c:v>
                      </c:pt>
                      <c:pt idx="24321">
                        <c:v>6.5400578703687104</c:v>
                      </c:pt>
                      <c:pt idx="24322">
                        <c:v>6.5403009259228755</c:v>
                      </c:pt>
                      <c:pt idx="24323">
                        <c:v>6.5405439814770405</c:v>
                      </c:pt>
                      <c:pt idx="24324">
                        <c:v>6.5407870370384815</c:v>
                      </c:pt>
                      <c:pt idx="24325">
                        <c:v>6.5410300925926466</c:v>
                      </c:pt>
                      <c:pt idx="24326">
                        <c:v>6.5412731481468116</c:v>
                      </c:pt>
                      <c:pt idx="24327">
                        <c:v>6.5415162037009766</c:v>
                      </c:pt>
                      <c:pt idx="24328">
                        <c:v>6.5417592592551417</c:v>
                      </c:pt>
                      <c:pt idx="24329">
                        <c:v>6.5420023148165827</c:v>
                      </c:pt>
                      <c:pt idx="24330">
                        <c:v>6.5422453703707477</c:v>
                      </c:pt>
                      <c:pt idx="24331">
                        <c:v>6.5424884259249128</c:v>
                      </c:pt>
                      <c:pt idx="24332">
                        <c:v>6.5427314814790778</c:v>
                      </c:pt>
                      <c:pt idx="24333">
                        <c:v>6.5429745370332428</c:v>
                      </c:pt>
                      <c:pt idx="24334">
                        <c:v>6.5432175925946838</c:v>
                      </c:pt>
                      <c:pt idx="24335">
                        <c:v>6.5434606481488489</c:v>
                      </c:pt>
                      <c:pt idx="24336">
                        <c:v>6.5437037037030139</c:v>
                      </c:pt>
                      <c:pt idx="24337">
                        <c:v>6.5439467592571789</c:v>
                      </c:pt>
                      <c:pt idx="24338">
                        <c:v>6.544189814811344</c:v>
                      </c:pt>
                      <c:pt idx="24339">
                        <c:v>6.544432870365509</c:v>
                      </c:pt>
                      <c:pt idx="24340">
                        <c:v>6.54467592592695</c:v>
                      </c:pt>
                      <c:pt idx="24341">
                        <c:v>6.5449189814811151</c:v>
                      </c:pt>
                      <c:pt idx="24342">
                        <c:v>6.5451620370352801</c:v>
                      </c:pt>
                      <c:pt idx="24343">
                        <c:v>6.5454050925894451</c:v>
                      </c:pt>
                      <c:pt idx="24344">
                        <c:v>6.5456481481436102</c:v>
                      </c:pt>
                      <c:pt idx="24345">
                        <c:v>6.5458912037050512</c:v>
                      </c:pt>
                      <c:pt idx="24346">
                        <c:v>6.5461342592592162</c:v>
                      </c:pt>
                      <c:pt idx="24347">
                        <c:v>6.5463773148133813</c:v>
                      </c:pt>
                      <c:pt idx="24348">
                        <c:v>6.5466203703675463</c:v>
                      </c:pt>
                      <c:pt idx="24349">
                        <c:v>6.5468634259217113</c:v>
                      </c:pt>
                      <c:pt idx="24350">
                        <c:v>6.5471064814831523</c:v>
                      </c:pt>
                      <c:pt idx="24351">
                        <c:v>6.5473495370373174</c:v>
                      </c:pt>
                      <c:pt idx="24352">
                        <c:v>6.5475925925914824</c:v>
                      </c:pt>
                      <c:pt idx="24353">
                        <c:v>6.5478356481456474</c:v>
                      </c:pt>
                      <c:pt idx="24354">
                        <c:v>6.5480787036998125</c:v>
                      </c:pt>
                      <c:pt idx="24355">
                        <c:v>6.5483217592612535</c:v>
                      </c:pt>
                      <c:pt idx="24356">
                        <c:v>6.5485648148154185</c:v>
                      </c:pt>
                      <c:pt idx="24357">
                        <c:v>6.5488078703695836</c:v>
                      </c:pt>
                      <c:pt idx="24358">
                        <c:v>6.5490509259237486</c:v>
                      </c:pt>
                      <c:pt idx="24359">
                        <c:v>6.5492939814779136</c:v>
                      </c:pt>
                      <c:pt idx="24360">
                        <c:v>6.5495370370320787</c:v>
                      </c:pt>
                      <c:pt idx="24361">
                        <c:v>6.5497800925935197</c:v>
                      </c:pt>
                      <c:pt idx="24362">
                        <c:v>6.5500231481476847</c:v>
                      </c:pt>
                      <c:pt idx="24363">
                        <c:v>6.5502662037018498</c:v>
                      </c:pt>
                      <c:pt idx="24364">
                        <c:v>6.5505092592560148</c:v>
                      </c:pt>
                      <c:pt idx="24365">
                        <c:v>6.5507523148101798</c:v>
                      </c:pt>
                      <c:pt idx="24366">
                        <c:v>6.5510069444411245</c:v>
                      </c:pt>
                      <c:pt idx="24367">
                        <c:v>6.5512499999952896</c:v>
                      </c:pt>
                      <c:pt idx="24368">
                        <c:v>6.5514930555567306</c:v>
                      </c:pt>
                      <c:pt idx="24369">
                        <c:v>6.5517361111108956</c:v>
                      </c:pt>
                      <c:pt idx="24370">
                        <c:v>6.5519791666650606</c:v>
                      </c:pt>
                      <c:pt idx="24371">
                        <c:v>6.5522222222192257</c:v>
                      </c:pt>
                      <c:pt idx="24372">
                        <c:v>6.5524652777733907</c:v>
                      </c:pt>
                      <c:pt idx="24373">
                        <c:v>6.5527083333348317</c:v>
                      </c:pt>
                      <c:pt idx="24374">
                        <c:v>6.5529513888889968</c:v>
                      </c:pt>
                      <c:pt idx="24375">
                        <c:v>6.5531944444431618</c:v>
                      </c:pt>
                      <c:pt idx="24376">
                        <c:v>6.5534374999973268</c:v>
                      </c:pt>
                      <c:pt idx="24377">
                        <c:v>6.5536805555514919</c:v>
                      </c:pt>
                      <c:pt idx="24378">
                        <c:v>6.5539236111129329</c:v>
                      </c:pt>
                      <c:pt idx="24379">
                        <c:v>6.5541666666670979</c:v>
                      </c:pt>
                      <c:pt idx="24380">
                        <c:v>6.5544097222212629</c:v>
                      </c:pt>
                      <c:pt idx="24381">
                        <c:v>6.554652777775428</c:v>
                      </c:pt>
                      <c:pt idx="24382">
                        <c:v>6.554895833329593</c:v>
                      </c:pt>
                      <c:pt idx="24383">
                        <c:v>6.5551388888837581</c:v>
                      </c:pt>
                      <c:pt idx="24384">
                        <c:v>6.5553819444451991</c:v>
                      </c:pt>
                      <c:pt idx="24385">
                        <c:v>6.5556249999993641</c:v>
                      </c:pt>
                      <c:pt idx="24386">
                        <c:v>6.5558680555535291</c:v>
                      </c:pt>
                      <c:pt idx="24387">
                        <c:v>6.5561111111076942</c:v>
                      </c:pt>
                      <c:pt idx="24388">
                        <c:v>6.5563541666618592</c:v>
                      </c:pt>
                      <c:pt idx="24389">
                        <c:v>6.5565972222233002</c:v>
                      </c:pt>
                      <c:pt idx="24390">
                        <c:v>6.5568402777774653</c:v>
                      </c:pt>
                      <c:pt idx="24391">
                        <c:v>6.5570833333316303</c:v>
                      </c:pt>
                      <c:pt idx="24392">
                        <c:v>6.5573263888857953</c:v>
                      </c:pt>
                      <c:pt idx="24393">
                        <c:v>6.5575694444399604</c:v>
                      </c:pt>
                      <c:pt idx="24394">
                        <c:v>6.5578125000014014</c:v>
                      </c:pt>
                      <c:pt idx="24395">
                        <c:v>6.5580555555555664</c:v>
                      </c:pt>
                      <c:pt idx="24396">
                        <c:v>6.5582986111097314</c:v>
                      </c:pt>
                      <c:pt idx="24397">
                        <c:v>6.5585416666638965</c:v>
                      </c:pt>
                      <c:pt idx="24398">
                        <c:v>6.5587847222180615</c:v>
                      </c:pt>
                      <c:pt idx="24399">
                        <c:v>6.5590277777795025</c:v>
                      </c:pt>
                      <c:pt idx="24400">
                        <c:v>6.5592708333336676</c:v>
                      </c:pt>
                      <c:pt idx="24401">
                        <c:v>6.5595138888878326</c:v>
                      </c:pt>
                      <c:pt idx="24402">
                        <c:v>6.5597569444419976</c:v>
                      </c:pt>
                      <c:pt idx="24403">
                        <c:v>6.5599999999961627</c:v>
                      </c:pt>
                      <c:pt idx="24404">
                        <c:v>6.5602430555576037</c:v>
                      </c:pt>
                      <c:pt idx="24405">
                        <c:v>6.5604861111117687</c:v>
                      </c:pt>
                      <c:pt idx="24406">
                        <c:v>6.5607291666659338</c:v>
                      </c:pt>
                      <c:pt idx="24407">
                        <c:v>6.5609722222200988</c:v>
                      </c:pt>
                      <c:pt idx="24408">
                        <c:v>6.5612152777742638</c:v>
                      </c:pt>
                      <c:pt idx="24409">
                        <c:v>6.5614583333284289</c:v>
                      </c:pt>
                      <c:pt idx="24410">
                        <c:v>6.5617013888898699</c:v>
                      </c:pt>
                      <c:pt idx="24411">
                        <c:v>6.5619444444440349</c:v>
                      </c:pt>
                      <c:pt idx="24412">
                        <c:v>6.5621874999981999</c:v>
                      </c:pt>
                      <c:pt idx="24413">
                        <c:v>6.562430555552365</c:v>
                      </c:pt>
                      <c:pt idx="24414">
                        <c:v>6.56267361110653</c:v>
                      </c:pt>
                      <c:pt idx="24415">
                        <c:v>6.5629282407374747</c:v>
                      </c:pt>
                      <c:pt idx="24416">
                        <c:v>6.5631712962916398</c:v>
                      </c:pt>
                      <c:pt idx="24417">
                        <c:v>6.5634143518530808</c:v>
                      </c:pt>
                      <c:pt idx="24418">
                        <c:v>6.5636574074072458</c:v>
                      </c:pt>
                      <c:pt idx="24419">
                        <c:v>6.5639004629614108</c:v>
                      </c:pt>
                      <c:pt idx="24420">
                        <c:v>6.5641435185155759</c:v>
                      </c:pt>
                      <c:pt idx="24421">
                        <c:v>6.5643865740697409</c:v>
                      </c:pt>
                      <c:pt idx="24422">
                        <c:v>6.5646296296311819</c:v>
                      </c:pt>
                      <c:pt idx="24423">
                        <c:v>6.5648726851853469</c:v>
                      </c:pt>
                      <c:pt idx="24424">
                        <c:v>6.565115740739512</c:v>
                      </c:pt>
                      <c:pt idx="24425">
                        <c:v>6.565358796293677</c:v>
                      </c:pt>
                      <c:pt idx="24426">
                        <c:v>6.5656018518478421</c:v>
                      </c:pt>
                      <c:pt idx="24427">
                        <c:v>6.5658449074092831</c:v>
                      </c:pt>
                      <c:pt idx="24428">
                        <c:v>6.5660879629634481</c:v>
                      </c:pt>
                      <c:pt idx="24429">
                        <c:v>6.5663310185176131</c:v>
                      </c:pt>
                      <c:pt idx="24430">
                        <c:v>6.5665740740717782</c:v>
                      </c:pt>
                      <c:pt idx="24431">
                        <c:v>6.5668171296259432</c:v>
                      </c:pt>
                      <c:pt idx="24432">
                        <c:v>6.5670601851801083</c:v>
                      </c:pt>
                      <c:pt idx="24433">
                        <c:v>6.5673032407415493</c:v>
                      </c:pt>
                      <c:pt idx="24434">
                        <c:v>6.5675462962957143</c:v>
                      </c:pt>
                      <c:pt idx="24435">
                        <c:v>6.5677893518498793</c:v>
                      </c:pt>
                      <c:pt idx="24436">
                        <c:v>6.5680324074040444</c:v>
                      </c:pt>
                      <c:pt idx="24437">
                        <c:v>6.5682754629582094</c:v>
                      </c:pt>
                      <c:pt idx="24438">
                        <c:v>6.5685185185196504</c:v>
                      </c:pt>
                      <c:pt idx="24439">
                        <c:v>6.5687615740738154</c:v>
                      </c:pt>
                      <c:pt idx="24440">
                        <c:v>6.5690046296279805</c:v>
                      </c:pt>
                      <c:pt idx="24441">
                        <c:v>6.5692476851821455</c:v>
                      </c:pt>
                      <c:pt idx="24442">
                        <c:v>6.5694907407363106</c:v>
                      </c:pt>
                      <c:pt idx="24443">
                        <c:v>6.5697337962977516</c:v>
                      </c:pt>
                      <c:pt idx="24444">
                        <c:v>6.5699768518519166</c:v>
                      </c:pt>
                      <c:pt idx="24445">
                        <c:v>6.5702199074060816</c:v>
                      </c:pt>
                      <c:pt idx="24446">
                        <c:v>6.5704629629602467</c:v>
                      </c:pt>
                      <c:pt idx="24447">
                        <c:v>6.5707060185144117</c:v>
                      </c:pt>
                      <c:pt idx="24448">
                        <c:v>6.5709490740758527</c:v>
                      </c:pt>
                      <c:pt idx="24449">
                        <c:v>6.5711921296300178</c:v>
                      </c:pt>
                      <c:pt idx="24450">
                        <c:v>6.5714351851841828</c:v>
                      </c:pt>
                      <c:pt idx="24451">
                        <c:v>6.5716782407383478</c:v>
                      </c:pt>
                      <c:pt idx="24452">
                        <c:v>6.5719212962925129</c:v>
                      </c:pt>
                      <c:pt idx="24453">
                        <c:v>6.5721643518539539</c:v>
                      </c:pt>
                      <c:pt idx="24454">
                        <c:v>6.5724074074081189</c:v>
                      </c:pt>
                      <c:pt idx="24455">
                        <c:v>6.5726504629622839</c:v>
                      </c:pt>
                      <c:pt idx="24456">
                        <c:v>6.572893518516449</c:v>
                      </c:pt>
                      <c:pt idx="24457">
                        <c:v>6.573136574070614</c:v>
                      </c:pt>
                      <c:pt idx="24458">
                        <c:v>6.5733796296247791</c:v>
                      </c:pt>
                      <c:pt idx="24459">
                        <c:v>6.5736226851862201</c:v>
                      </c:pt>
                      <c:pt idx="24460">
                        <c:v>6.5738657407403851</c:v>
                      </c:pt>
                      <c:pt idx="24461">
                        <c:v>6.5741087962945501</c:v>
                      </c:pt>
                      <c:pt idx="24462">
                        <c:v>6.5743634259254948</c:v>
                      </c:pt>
                      <c:pt idx="24463">
                        <c:v>6.5746064814796599</c:v>
                      </c:pt>
                      <c:pt idx="24464">
                        <c:v>6.5748495370338249</c:v>
                      </c:pt>
                      <c:pt idx="24465">
                        <c:v>6.5750925925879899</c:v>
                      </c:pt>
                      <c:pt idx="24466">
                        <c:v>6.5753356481494309</c:v>
                      </c:pt>
                      <c:pt idx="24467">
                        <c:v>6.575578703703596</c:v>
                      </c:pt>
                      <c:pt idx="24468">
                        <c:v>6.575821759257761</c:v>
                      </c:pt>
                      <c:pt idx="24469">
                        <c:v>6.5760648148119261</c:v>
                      </c:pt>
                      <c:pt idx="24470">
                        <c:v>6.5763078703660911</c:v>
                      </c:pt>
                      <c:pt idx="24471">
                        <c:v>6.5765509259275321</c:v>
                      </c:pt>
                      <c:pt idx="24472">
                        <c:v>6.5767939814816971</c:v>
                      </c:pt>
                      <c:pt idx="24473">
                        <c:v>6.5770370370358622</c:v>
                      </c:pt>
                      <c:pt idx="24474">
                        <c:v>6.5772800925900272</c:v>
                      </c:pt>
                      <c:pt idx="24475">
                        <c:v>6.5775231481441923</c:v>
                      </c:pt>
                      <c:pt idx="24476">
                        <c:v>6.5777662037056333</c:v>
                      </c:pt>
                      <c:pt idx="24477">
                        <c:v>6.5780092592597983</c:v>
                      </c:pt>
                      <c:pt idx="24478">
                        <c:v>6.5782523148139633</c:v>
                      </c:pt>
                      <c:pt idx="24479">
                        <c:v>6.5784953703681284</c:v>
                      </c:pt>
                      <c:pt idx="24480">
                        <c:v>6.5787384259222934</c:v>
                      </c:pt>
                      <c:pt idx="24481">
                        <c:v>6.5789814814764584</c:v>
                      </c:pt>
                      <c:pt idx="24482">
                        <c:v>6.5792245370378994</c:v>
                      </c:pt>
                      <c:pt idx="24483">
                        <c:v>6.5794675925920645</c:v>
                      </c:pt>
                      <c:pt idx="24484">
                        <c:v>6.5797106481462295</c:v>
                      </c:pt>
                      <c:pt idx="24485">
                        <c:v>6.5799537037003946</c:v>
                      </c:pt>
                      <c:pt idx="24486">
                        <c:v>6.5801967592545596</c:v>
                      </c:pt>
                      <c:pt idx="24487">
                        <c:v>6.5804398148160006</c:v>
                      </c:pt>
                      <c:pt idx="24488">
                        <c:v>6.5806828703701656</c:v>
                      </c:pt>
                      <c:pt idx="24489">
                        <c:v>6.5809259259243307</c:v>
                      </c:pt>
                      <c:pt idx="24490">
                        <c:v>6.5811689814784957</c:v>
                      </c:pt>
                      <c:pt idx="24491">
                        <c:v>6.5814120370326608</c:v>
                      </c:pt>
                      <c:pt idx="24492">
                        <c:v>6.5816550925941018</c:v>
                      </c:pt>
                      <c:pt idx="24493">
                        <c:v>6.5818981481482668</c:v>
                      </c:pt>
                      <c:pt idx="24494">
                        <c:v>6.5821412037024318</c:v>
                      </c:pt>
                      <c:pt idx="24495">
                        <c:v>6.5823842592565969</c:v>
                      </c:pt>
                      <c:pt idx="24496">
                        <c:v>6.5826273148107619</c:v>
                      </c:pt>
                      <c:pt idx="24497">
                        <c:v>6.5828703703722029</c:v>
                      </c:pt>
                      <c:pt idx="24498">
                        <c:v>6.5831134259263679</c:v>
                      </c:pt>
                      <c:pt idx="24499">
                        <c:v>6.583356481480533</c:v>
                      </c:pt>
                      <c:pt idx="24500">
                        <c:v>6.583599537034698</c:v>
                      </c:pt>
                      <c:pt idx="24501">
                        <c:v>6.5838425925888631</c:v>
                      </c:pt>
                      <c:pt idx="24502">
                        <c:v>6.5840856481430281</c:v>
                      </c:pt>
                      <c:pt idx="24503">
                        <c:v>6.5843287037044691</c:v>
                      </c:pt>
                      <c:pt idx="24504">
                        <c:v>6.5845717592586341</c:v>
                      </c:pt>
                      <c:pt idx="24505">
                        <c:v>6.5848148148127992</c:v>
                      </c:pt>
                      <c:pt idx="24506">
                        <c:v>6.5850578703669642</c:v>
                      </c:pt>
                      <c:pt idx="24507">
                        <c:v>6.5853009259211293</c:v>
                      </c:pt>
                      <c:pt idx="24508">
                        <c:v>6.5855439814825703</c:v>
                      </c:pt>
                      <c:pt idx="24509">
                        <c:v>6.5857870370367353</c:v>
                      </c:pt>
                      <c:pt idx="24510">
                        <c:v>6.5860300925909003</c:v>
                      </c:pt>
                      <c:pt idx="24511">
                        <c:v>6.586284722221845</c:v>
                      </c:pt>
                      <c:pt idx="24512">
                        <c:v>6.5865277777760101</c:v>
                      </c:pt>
                      <c:pt idx="24513">
                        <c:v>6.5867708333301751</c:v>
                      </c:pt>
                      <c:pt idx="24514">
                        <c:v>6.5870138888843401</c:v>
                      </c:pt>
                      <c:pt idx="24515">
                        <c:v>6.5872569444457811</c:v>
                      </c:pt>
                      <c:pt idx="24516">
                        <c:v>6.5874999999999462</c:v>
                      </c:pt>
                      <c:pt idx="24517">
                        <c:v>6.5877430555541112</c:v>
                      </c:pt>
                      <c:pt idx="24518">
                        <c:v>6.5879861111082763</c:v>
                      </c:pt>
                      <c:pt idx="24519">
                        <c:v>6.5882291666624413</c:v>
                      </c:pt>
                      <c:pt idx="24520">
                        <c:v>6.5884722222238823</c:v>
                      </c:pt>
                      <c:pt idx="24521">
                        <c:v>6.5887152777780473</c:v>
                      </c:pt>
                      <c:pt idx="24522">
                        <c:v>6.5889583333322124</c:v>
                      </c:pt>
                      <c:pt idx="24523">
                        <c:v>6.5892013888863774</c:v>
                      </c:pt>
                      <c:pt idx="24524">
                        <c:v>6.5894444444405424</c:v>
                      </c:pt>
                      <c:pt idx="24525">
                        <c:v>6.5896875000019834</c:v>
                      </c:pt>
                      <c:pt idx="24526">
                        <c:v>6.5899305555561485</c:v>
                      </c:pt>
                      <c:pt idx="24527">
                        <c:v>6.5901736111103135</c:v>
                      </c:pt>
                      <c:pt idx="24528">
                        <c:v>6.5904166666644786</c:v>
                      </c:pt>
                      <c:pt idx="24529">
                        <c:v>6.5906597222186436</c:v>
                      </c:pt>
                      <c:pt idx="24530">
                        <c:v>6.5909027777728086</c:v>
                      </c:pt>
                      <c:pt idx="24531">
                        <c:v>6.5911458333342496</c:v>
                      </c:pt>
                      <c:pt idx="24532">
                        <c:v>6.5913888888884147</c:v>
                      </c:pt>
                      <c:pt idx="24533">
                        <c:v>6.5916319444425797</c:v>
                      </c:pt>
                      <c:pt idx="24534">
                        <c:v>6.5918749999967448</c:v>
                      </c:pt>
                      <c:pt idx="24535">
                        <c:v>6.5921180555509098</c:v>
                      </c:pt>
                      <c:pt idx="24536">
                        <c:v>6.5923611111123508</c:v>
                      </c:pt>
                      <c:pt idx="24537">
                        <c:v>6.5926041666665158</c:v>
                      </c:pt>
                      <c:pt idx="24538">
                        <c:v>6.5928472222206809</c:v>
                      </c:pt>
                      <c:pt idx="24539">
                        <c:v>6.5930902777748459</c:v>
                      </c:pt>
                      <c:pt idx="24540">
                        <c:v>6.5933333333290109</c:v>
                      </c:pt>
                      <c:pt idx="24541">
                        <c:v>6.5935763888904519</c:v>
                      </c:pt>
                      <c:pt idx="24542">
                        <c:v>6.593819444444617</c:v>
                      </c:pt>
                      <c:pt idx="24543">
                        <c:v>6.594062499998782</c:v>
                      </c:pt>
                      <c:pt idx="24544">
                        <c:v>6.5943055555529471</c:v>
                      </c:pt>
                      <c:pt idx="24545">
                        <c:v>6.5945486111071121</c:v>
                      </c:pt>
                      <c:pt idx="24546">
                        <c:v>6.5947916666685531</c:v>
                      </c:pt>
                      <c:pt idx="24547">
                        <c:v>6.5950347222227181</c:v>
                      </c:pt>
                      <c:pt idx="24548">
                        <c:v>6.5952777777768832</c:v>
                      </c:pt>
                      <c:pt idx="24549">
                        <c:v>6.5955208333310482</c:v>
                      </c:pt>
                      <c:pt idx="24550">
                        <c:v>6.5957638888852133</c:v>
                      </c:pt>
                      <c:pt idx="24551">
                        <c:v>6.5960069444393783</c:v>
                      </c:pt>
                      <c:pt idx="24552">
                        <c:v>6.5962500000008193</c:v>
                      </c:pt>
                      <c:pt idx="24553">
                        <c:v>6.5964930555549843</c:v>
                      </c:pt>
                      <c:pt idx="24554">
                        <c:v>6.5967361111091494</c:v>
                      </c:pt>
                      <c:pt idx="24555">
                        <c:v>6.5969791666633144</c:v>
                      </c:pt>
                      <c:pt idx="24556">
                        <c:v>6.5972222222174794</c:v>
                      </c:pt>
                      <c:pt idx="24557">
                        <c:v>6.5974652777789204</c:v>
                      </c:pt>
                      <c:pt idx="24558">
                        <c:v>6.5977083333330855</c:v>
                      </c:pt>
                      <c:pt idx="24559">
                        <c:v>6.5979629629640302</c:v>
                      </c:pt>
                      <c:pt idx="24560">
                        <c:v>6.5982060185181952</c:v>
                      </c:pt>
                      <c:pt idx="24561">
                        <c:v>6.5984490740723603</c:v>
                      </c:pt>
                      <c:pt idx="24562">
                        <c:v>6.5986921296265253</c:v>
                      </c:pt>
                      <c:pt idx="24563">
                        <c:v>6.5989351851806903</c:v>
                      </c:pt>
                      <c:pt idx="24564">
                        <c:v>6.5991782407421313</c:v>
                      </c:pt>
                      <c:pt idx="24565">
                        <c:v>6.5994212962962964</c:v>
                      </c:pt>
                      <c:pt idx="24566">
                        <c:v>6.5996643518504614</c:v>
                      </c:pt>
                      <c:pt idx="24567">
                        <c:v>6.5999074074046264</c:v>
                      </c:pt>
                      <c:pt idx="24568">
                        <c:v>6.6001504629587915</c:v>
                      </c:pt>
                      <c:pt idx="24569">
                        <c:v>6.6003935185202325</c:v>
                      </c:pt>
                      <c:pt idx="24570">
                        <c:v>6.6006365740743975</c:v>
                      </c:pt>
                      <c:pt idx="24571">
                        <c:v>6.6008796296285626</c:v>
                      </c:pt>
                      <c:pt idx="24572">
                        <c:v>6.6011226851827276</c:v>
                      </c:pt>
                      <c:pt idx="24573">
                        <c:v>6.6013657407368926</c:v>
                      </c:pt>
                      <c:pt idx="24574">
                        <c:v>6.6016087962983336</c:v>
                      </c:pt>
                      <c:pt idx="24575">
                        <c:v>6.6018518518524987</c:v>
                      </c:pt>
                      <c:pt idx="24576">
                        <c:v>6.6020949074066637</c:v>
                      </c:pt>
                      <c:pt idx="24577">
                        <c:v>6.6023379629608288</c:v>
                      </c:pt>
                      <c:pt idx="24578">
                        <c:v>6.6025810185149938</c:v>
                      </c:pt>
                      <c:pt idx="24579">
                        <c:v>6.6028240740691588</c:v>
                      </c:pt>
                      <c:pt idx="24580">
                        <c:v>6.6030671296305998</c:v>
                      </c:pt>
                      <c:pt idx="24581">
                        <c:v>6.6033101851847649</c:v>
                      </c:pt>
                      <c:pt idx="24582">
                        <c:v>6.6035532407389299</c:v>
                      </c:pt>
                      <c:pt idx="24583">
                        <c:v>6.6037962962930949</c:v>
                      </c:pt>
                      <c:pt idx="24584">
                        <c:v>6.60403935184726</c:v>
                      </c:pt>
                      <c:pt idx="24585">
                        <c:v>6.604282407408701</c:v>
                      </c:pt>
                      <c:pt idx="24586">
                        <c:v>6.604525462962866</c:v>
                      </c:pt>
                      <c:pt idx="24587">
                        <c:v>6.6047685185170311</c:v>
                      </c:pt>
                      <c:pt idx="24588">
                        <c:v>6.6050115740711961</c:v>
                      </c:pt>
                      <c:pt idx="24589">
                        <c:v>6.6052546296253611</c:v>
                      </c:pt>
                      <c:pt idx="24590">
                        <c:v>6.6054976851868021</c:v>
                      </c:pt>
                      <c:pt idx="24591">
                        <c:v>6.6057407407409672</c:v>
                      </c:pt>
                      <c:pt idx="24592">
                        <c:v>6.6059837962951322</c:v>
                      </c:pt>
                      <c:pt idx="24593">
                        <c:v>6.6062268518492973</c:v>
                      </c:pt>
                      <c:pt idx="24594">
                        <c:v>6.6064699074034623</c:v>
                      </c:pt>
                      <c:pt idx="24595">
                        <c:v>6.6067129629649033</c:v>
                      </c:pt>
                      <c:pt idx="24596">
                        <c:v>6.6069560185190683</c:v>
                      </c:pt>
                      <c:pt idx="24597">
                        <c:v>6.6071990740732334</c:v>
                      </c:pt>
                      <c:pt idx="24598">
                        <c:v>6.6074421296273984</c:v>
                      </c:pt>
                      <c:pt idx="24599">
                        <c:v>6.6076851851815634</c:v>
                      </c:pt>
                      <c:pt idx="24600">
                        <c:v>6.6079282407357285</c:v>
                      </c:pt>
                      <c:pt idx="24601">
                        <c:v>6.6081712962971695</c:v>
                      </c:pt>
                      <c:pt idx="24602">
                        <c:v>6.6084143518513345</c:v>
                      </c:pt>
                      <c:pt idx="24603">
                        <c:v>6.6086574074054996</c:v>
                      </c:pt>
                      <c:pt idx="24604">
                        <c:v>6.6089004629596646</c:v>
                      </c:pt>
                      <c:pt idx="24605">
                        <c:v>6.6091435185138296</c:v>
                      </c:pt>
                      <c:pt idx="24606">
                        <c:v>6.6093865740752706</c:v>
                      </c:pt>
                      <c:pt idx="24607">
                        <c:v>6.6096296296294357</c:v>
                      </c:pt>
                      <c:pt idx="24608">
                        <c:v>6.6098842592603804</c:v>
                      </c:pt>
                      <c:pt idx="24609">
                        <c:v>6.6101273148145454</c:v>
                      </c:pt>
                      <c:pt idx="24610">
                        <c:v>6.6103703703687104</c:v>
                      </c:pt>
                      <c:pt idx="24611">
                        <c:v>6.6106134259228755</c:v>
                      </c:pt>
                      <c:pt idx="24612">
                        <c:v>6.6108564814770405</c:v>
                      </c:pt>
                      <c:pt idx="24613">
                        <c:v>6.6110995370384815</c:v>
                      </c:pt>
                      <c:pt idx="24614">
                        <c:v>6.6113425925926466</c:v>
                      </c:pt>
                      <c:pt idx="24615">
                        <c:v>6.6115856481468116</c:v>
                      </c:pt>
                      <c:pt idx="24616">
                        <c:v>6.6118287037009766</c:v>
                      </c:pt>
                      <c:pt idx="24617">
                        <c:v>6.6120717592551417</c:v>
                      </c:pt>
                      <c:pt idx="24618">
                        <c:v>6.6123148148165827</c:v>
                      </c:pt>
                      <c:pt idx="24619">
                        <c:v>6.6125578703707477</c:v>
                      </c:pt>
                      <c:pt idx="24620">
                        <c:v>6.6128009259249128</c:v>
                      </c:pt>
                      <c:pt idx="24621">
                        <c:v>6.6130439814790778</c:v>
                      </c:pt>
                      <c:pt idx="24622">
                        <c:v>6.6132870370332428</c:v>
                      </c:pt>
                      <c:pt idx="24623">
                        <c:v>6.6135300925946838</c:v>
                      </c:pt>
                      <c:pt idx="24624">
                        <c:v>6.6137731481488489</c:v>
                      </c:pt>
                      <c:pt idx="24625">
                        <c:v>6.6140162037030139</c:v>
                      </c:pt>
                      <c:pt idx="24626">
                        <c:v>6.6142592592571789</c:v>
                      </c:pt>
                      <c:pt idx="24627">
                        <c:v>6.614502314811344</c:v>
                      </c:pt>
                      <c:pt idx="24628">
                        <c:v>6.614745370365509</c:v>
                      </c:pt>
                      <c:pt idx="24629">
                        <c:v>6.61498842592695</c:v>
                      </c:pt>
                      <c:pt idx="24630">
                        <c:v>6.6152314814811151</c:v>
                      </c:pt>
                      <c:pt idx="24631">
                        <c:v>6.6154745370352801</c:v>
                      </c:pt>
                      <c:pt idx="24632">
                        <c:v>6.6157175925894451</c:v>
                      </c:pt>
                      <c:pt idx="24633">
                        <c:v>6.6159606481436102</c:v>
                      </c:pt>
                      <c:pt idx="24634">
                        <c:v>6.6162037037050512</c:v>
                      </c:pt>
                      <c:pt idx="24635">
                        <c:v>6.6164467592592162</c:v>
                      </c:pt>
                      <c:pt idx="24636">
                        <c:v>6.6166898148133813</c:v>
                      </c:pt>
                      <c:pt idx="24637">
                        <c:v>6.6169328703675463</c:v>
                      </c:pt>
                      <c:pt idx="24638">
                        <c:v>6.6171759259217113</c:v>
                      </c:pt>
                      <c:pt idx="24639">
                        <c:v>6.6174189814831523</c:v>
                      </c:pt>
                      <c:pt idx="24640">
                        <c:v>6.6176620370373174</c:v>
                      </c:pt>
                      <c:pt idx="24641">
                        <c:v>6.6179050925914824</c:v>
                      </c:pt>
                      <c:pt idx="24642">
                        <c:v>6.6181481481456474</c:v>
                      </c:pt>
                      <c:pt idx="24643">
                        <c:v>6.6183912036998125</c:v>
                      </c:pt>
                      <c:pt idx="24644">
                        <c:v>6.6186342592612535</c:v>
                      </c:pt>
                      <c:pt idx="24645">
                        <c:v>6.6188773148154185</c:v>
                      </c:pt>
                      <c:pt idx="24646">
                        <c:v>6.6191203703695836</c:v>
                      </c:pt>
                      <c:pt idx="24647">
                        <c:v>6.6193634259237486</c:v>
                      </c:pt>
                      <c:pt idx="24648">
                        <c:v>6.6196064814779136</c:v>
                      </c:pt>
                      <c:pt idx="24649">
                        <c:v>6.6198495370320787</c:v>
                      </c:pt>
                      <c:pt idx="24650">
                        <c:v>6.6200925925935197</c:v>
                      </c:pt>
                      <c:pt idx="24651">
                        <c:v>6.6203356481476847</c:v>
                      </c:pt>
                      <c:pt idx="24652">
                        <c:v>6.6205787037018498</c:v>
                      </c:pt>
                      <c:pt idx="24653">
                        <c:v>6.6208217592560148</c:v>
                      </c:pt>
                      <c:pt idx="24654">
                        <c:v>6.6210648148101798</c:v>
                      </c:pt>
                      <c:pt idx="24655">
                        <c:v>6.6213078703716208</c:v>
                      </c:pt>
                      <c:pt idx="24656">
                        <c:v>6.6215624999952896</c:v>
                      </c:pt>
                      <c:pt idx="24657">
                        <c:v>6.6218055555567306</c:v>
                      </c:pt>
                      <c:pt idx="24658">
                        <c:v>6.6220486111108956</c:v>
                      </c:pt>
                      <c:pt idx="24659">
                        <c:v>6.6222916666650606</c:v>
                      </c:pt>
                      <c:pt idx="24660">
                        <c:v>6.6225347222192257</c:v>
                      </c:pt>
                      <c:pt idx="24661">
                        <c:v>6.6227777777733907</c:v>
                      </c:pt>
                      <c:pt idx="24662">
                        <c:v>6.6230208333348317</c:v>
                      </c:pt>
                      <c:pt idx="24663">
                        <c:v>6.6232638888889968</c:v>
                      </c:pt>
                      <c:pt idx="24664">
                        <c:v>6.6235069444431618</c:v>
                      </c:pt>
                      <c:pt idx="24665">
                        <c:v>6.6237499999973268</c:v>
                      </c:pt>
                      <c:pt idx="24666">
                        <c:v>6.6239930555514919</c:v>
                      </c:pt>
                      <c:pt idx="24667">
                        <c:v>6.6242361111129329</c:v>
                      </c:pt>
                      <c:pt idx="24668">
                        <c:v>6.6244791666670979</c:v>
                      </c:pt>
                      <c:pt idx="24669">
                        <c:v>6.6247222222212629</c:v>
                      </c:pt>
                      <c:pt idx="24670">
                        <c:v>6.624965277775428</c:v>
                      </c:pt>
                      <c:pt idx="24671">
                        <c:v>6.625208333329593</c:v>
                      </c:pt>
                      <c:pt idx="24672">
                        <c:v>6.6254513888837581</c:v>
                      </c:pt>
                      <c:pt idx="24673">
                        <c:v>6.6256944444451991</c:v>
                      </c:pt>
                      <c:pt idx="24674">
                        <c:v>6.6259374999993641</c:v>
                      </c:pt>
                      <c:pt idx="24675">
                        <c:v>6.6261805555535291</c:v>
                      </c:pt>
                      <c:pt idx="24676">
                        <c:v>6.6264236111076942</c:v>
                      </c:pt>
                      <c:pt idx="24677">
                        <c:v>6.6266666666618592</c:v>
                      </c:pt>
                      <c:pt idx="24678">
                        <c:v>6.6269097222233002</c:v>
                      </c:pt>
                      <c:pt idx="24679">
                        <c:v>6.6271527777774653</c:v>
                      </c:pt>
                      <c:pt idx="24680">
                        <c:v>6.6273958333316303</c:v>
                      </c:pt>
                      <c:pt idx="24681">
                        <c:v>6.6276388888857953</c:v>
                      </c:pt>
                      <c:pt idx="24682">
                        <c:v>6.6278819444399604</c:v>
                      </c:pt>
                      <c:pt idx="24683">
                        <c:v>6.6281250000014014</c:v>
                      </c:pt>
                      <c:pt idx="24684">
                        <c:v>6.6283680555555664</c:v>
                      </c:pt>
                      <c:pt idx="24685">
                        <c:v>6.6286111111097314</c:v>
                      </c:pt>
                      <c:pt idx="24686">
                        <c:v>6.6288541666638965</c:v>
                      </c:pt>
                      <c:pt idx="24687">
                        <c:v>6.6290972222180615</c:v>
                      </c:pt>
                      <c:pt idx="24688">
                        <c:v>6.6293402777795025</c:v>
                      </c:pt>
                      <c:pt idx="24689">
                        <c:v>6.6295833333336676</c:v>
                      </c:pt>
                      <c:pt idx="24690">
                        <c:v>6.6298263888878326</c:v>
                      </c:pt>
                      <c:pt idx="24691">
                        <c:v>6.6300694444419976</c:v>
                      </c:pt>
                      <c:pt idx="24692">
                        <c:v>6.6303124999961627</c:v>
                      </c:pt>
                      <c:pt idx="24693">
                        <c:v>6.6305555555576037</c:v>
                      </c:pt>
                      <c:pt idx="24694">
                        <c:v>6.6307986111117687</c:v>
                      </c:pt>
                      <c:pt idx="24695">
                        <c:v>6.6310416666659338</c:v>
                      </c:pt>
                      <c:pt idx="24696">
                        <c:v>6.6312847222200988</c:v>
                      </c:pt>
                      <c:pt idx="24697">
                        <c:v>6.6315277777742638</c:v>
                      </c:pt>
                      <c:pt idx="24698">
                        <c:v>6.6317708333284289</c:v>
                      </c:pt>
                      <c:pt idx="24699">
                        <c:v>6.6320138888898699</c:v>
                      </c:pt>
                      <c:pt idx="24700">
                        <c:v>6.6322569444440349</c:v>
                      </c:pt>
                      <c:pt idx="24701">
                        <c:v>6.6324999999981999</c:v>
                      </c:pt>
                      <c:pt idx="24702">
                        <c:v>6.632743055552365</c:v>
                      </c:pt>
                      <c:pt idx="24703">
                        <c:v>6.63298611110653</c:v>
                      </c:pt>
                      <c:pt idx="24704">
                        <c:v>6.6332407407374747</c:v>
                      </c:pt>
                      <c:pt idx="24705">
                        <c:v>6.6334837962916398</c:v>
                      </c:pt>
                      <c:pt idx="24706">
                        <c:v>6.6337268518530808</c:v>
                      </c:pt>
                      <c:pt idx="24707">
                        <c:v>6.6339699074072458</c:v>
                      </c:pt>
                      <c:pt idx="24708">
                        <c:v>6.6342129629614108</c:v>
                      </c:pt>
                      <c:pt idx="24709">
                        <c:v>6.6344560185155759</c:v>
                      </c:pt>
                      <c:pt idx="24710">
                        <c:v>6.6346990740697409</c:v>
                      </c:pt>
                      <c:pt idx="24711">
                        <c:v>6.6349421296311819</c:v>
                      </c:pt>
                      <c:pt idx="24712">
                        <c:v>6.6351851851853469</c:v>
                      </c:pt>
                      <c:pt idx="24713">
                        <c:v>6.635428240739512</c:v>
                      </c:pt>
                      <c:pt idx="24714">
                        <c:v>6.635671296293677</c:v>
                      </c:pt>
                      <c:pt idx="24715">
                        <c:v>6.6359143518478421</c:v>
                      </c:pt>
                      <c:pt idx="24716">
                        <c:v>6.6361574074092831</c:v>
                      </c:pt>
                      <c:pt idx="24717">
                        <c:v>6.6364004629634481</c:v>
                      </c:pt>
                      <c:pt idx="24718">
                        <c:v>6.6366435185176131</c:v>
                      </c:pt>
                      <c:pt idx="24719">
                        <c:v>6.6368865740717782</c:v>
                      </c:pt>
                      <c:pt idx="24720">
                        <c:v>6.6371296296259432</c:v>
                      </c:pt>
                      <c:pt idx="24721">
                        <c:v>6.6373726851801083</c:v>
                      </c:pt>
                      <c:pt idx="24722">
                        <c:v>6.6376157407415493</c:v>
                      </c:pt>
                      <c:pt idx="24723">
                        <c:v>6.6378587962957143</c:v>
                      </c:pt>
                      <c:pt idx="24724">
                        <c:v>6.6381018518498793</c:v>
                      </c:pt>
                      <c:pt idx="24725">
                        <c:v>6.6383449074040444</c:v>
                      </c:pt>
                      <c:pt idx="24726">
                        <c:v>6.6385879629582094</c:v>
                      </c:pt>
                      <c:pt idx="24727">
                        <c:v>6.6388310185196504</c:v>
                      </c:pt>
                      <c:pt idx="24728">
                        <c:v>6.6390740740738154</c:v>
                      </c:pt>
                      <c:pt idx="24729">
                        <c:v>6.6393171296279805</c:v>
                      </c:pt>
                      <c:pt idx="24730">
                        <c:v>6.6395601851821455</c:v>
                      </c:pt>
                      <c:pt idx="24731">
                        <c:v>6.6398032407363106</c:v>
                      </c:pt>
                      <c:pt idx="24732">
                        <c:v>6.6400462962977516</c:v>
                      </c:pt>
                      <c:pt idx="24733">
                        <c:v>6.6402893518519166</c:v>
                      </c:pt>
                      <c:pt idx="24734">
                        <c:v>6.6405324074060816</c:v>
                      </c:pt>
                      <c:pt idx="24735">
                        <c:v>6.6407754629602467</c:v>
                      </c:pt>
                      <c:pt idx="24736">
                        <c:v>6.6410185185144117</c:v>
                      </c:pt>
                      <c:pt idx="24737">
                        <c:v>6.6412615740758527</c:v>
                      </c:pt>
                      <c:pt idx="24738">
                        <c:v>6.6415046296300178</c:v>
                      </c:pt>
                      <c:pt idx="24739">
                        <c:v>6.6417476851841828</c:v>
                      </c:pt>
                      <c:pt idx="24740">
                        <c:v>6.6419907407383478</c:v>
                      </c:pt>
                      <c:pt idx="24741">
                        <c:v>6.6422337962925129</c:v>
                      </c:pt>
                      <c:pt idx="24742">
                        <c:v>6.6424768518539539</c:v>
                      </c:pt>
                      <c:pt idx="24743">
                        <c:v>6.6427199074081189</c:v>
                      </c:pt>
                      <c:pt idx="24744">
                        <c:v>6.6429629629622839</c:v>
                      </c:pt>
                      <c:pt idx="24745">
                        <c:v>6.643206018516449</c:v>
                      </c:pt>
                      <c:pt idx="24746">
                        <c:v>6.643449074070614</c:v>
                      </c:pt>
                      <c:pt idx="24747">
                        <c:v>6.6436921296247791</c:v>
                      </c:pt>
                      <c:pt idx="24748">
                        <c:v>6.6439351851862201</c:v>
                      </c:pt>
                      <c:pt idx="24749">
                        <c:v>6.6441782407403851</c:v>
                      </c:pt>
                      <c:pt idx="24750">
                        <c:v>6.6444212962945501</c:v>
                      </c:pt>
                      <c:pt idx="24751">
                        <c:v>6.6446643518487152</c:v>
                      </c:pt>
                      <c:pt idx="24752">
                        <c:v>6.6449074074028802</c:v>
                      </c:pt>
                      <c:pt idx="24753">
                        <c:v>6.6451620370338249</c:v>
                      </c:pt>
                      <c:pt idx="24754">
                        <c:v>6.6454050925879899</c:v>
                      </c:pt>
                      <c:pt idx="24755">
                        <c:v>6.6456481481494309</c:v>
                      </c:pt>
                      <c:pt idx="24756">
                        <c:v>6.645891203703596</c:v>
                      </c:pt>
                      <c:pt idx="24757">
                        <c:v>6.646134259257761</c:v>
                      </c:pt>
                      <c:pt idx="24758">
                        <c:v>6.6463773148119261</c:v>
                      </c:pt>
                      <c:pt idx="24759">
                        <c:v>6.6466203703660911</c:v>
                      </c:pt>
                      <c:pt idx="24760">
                        <c:v>6.6468634259275321</c:v>
                      </c:pt>
                      <c:pt idx="24761">
                        <c:v>6.6471064814816971</c:v>
                      </c:pt>
                      <c:pt idx="24762">
                        <c:v>6.6473495370358622</c:v>
                      </c:pt>
                      <c:pt idx="24763">
                        <c:v>6.6475925925900272</c:v>
                      </c:pt>
                      <c:pt idx="24764">
                        <c:v>6.6478356481441923</c:v>
                      </c:pt>
                      <c:pt idx="24765">
                        <c:v>6.6480787037056333</c:v>
                      </c:pt>
                      <c:pt idx="24766">
                        <c:v>6.6483217592597983</c:v>
                      </c:pt>
                      <c:pt idx="24767">
                        <c:v>6.6485648148139633</c:v>
                      </c:pt>
                      <c:pt idx="24768">
                        <c:v>6.6488078703681284</c:v>
                      </c:pt>
                      <c:pt idx="24769">
                        <c:v>6.6490509259222934</c:v>
                      </c:pt>
                      <c:pt idx="24770">
                        <c:v>6.6492939814764584</c:v>
                      </c:pt>
                      <c:pt idx="24771">
                        <c:v>6.6495370370378994</c:v>
                      </c:pt>
                      <c:pt idx="24772">
                        <c:v>6.6497800925920645</c:v>
                      </c:pt>
                      <c:pt idx="24773">
                        <c:v>6.6500231481462295</c:v>
                      </c:pt>
                      <c:pt idx="24774">
                        <c:v>6.6502662037003946</c:v>
                      </c:pt>
                      <c:pt idx="24775">
                        <c:v>6.6505092592545596</c:v>
                      </c:pt>
                      <c:pt idx="24776">
                        <c:v>6.6507523148160006</c:v>
                      </c:pt>
                      <c:pt idx="24777">
                        <c:v>6.6509953703701656</c:v>
                      </c:pt>
                      <c:pt idx="24778">
                        <c:v>6.6512384259243307</c:v>
                      </c:pt>
                      <c:pt idx="24779">
                        <c:v>6.6514814814784957</c:v>
                      </c:pt>
                      <c:pt idx="24780">
                        <c:v>6.6517245370326608</c:v>
                      </c:pt>
                      <c:pt idx="24781">
                        <c:v>6.6519675925941018</c:v>
                      </c:pt>
                      <c:pt idx="24782">
                        <c:v>6.6522106481482668</c:v>
                      </c:pt>
                      <c:pt idx="24783">
                        <c:v>6.6524537037024318</c:v>
                      </c:pt>
                      <c:pt idx="24784">
                        <c:v>6.6526967592565969</c:v>
                      </c:pt>
                      <c:pt idx="24785">
                        <c:v>6.6529398148107619</c:v>
                      </c:pt>
                      <c:pt idx="24786">
                        <c:v>6.6531828703722029</c:v>
                      </c:pt>
                      <c:pt idx="24787">
                        <c:v>6.6534259259263679</c:v>
                      </c:pt>
                      <c:pt idx="24788">
                        <c:v>6.653668981480533</c:v>
                      </c:pt>
                      <c:pt idx="24789">
                        <c:v>6.653912037034698</c:v>
                      </c:pt>
                      <c:pt idx="24790">
                        <c:v>6.6541550925888631</c:v>
                      </c:pt>
                      <c:pt idx="24791">
                        <c:v>6.6543981481430281</c:v>
                      </c:pt>
                      <c:pt idx="24792">
                        <c:v>6.6546412037044691</c:v>
                      </c:pt>
                      <c:pt idx="24793">
                        <c:v>6.6548842592586341</c:v>
                      </c:pt>
                      <c:pt idx="24794">
                        <c:v>6.6551273148127992</c:v>
                      </c:pt>
                      <c:pt idx="24795">
                        <c:v>6.6553703703669642</c:v>
                      </c:pt>
                      <c:pt idx="24796">
                        <c:v>6.6556134259211293</c:v>
                      </c:pt>
                      <c:pt idx="24797">
                        <c:v>6.6558564814825703</c:v>
                      </c:pt>
                      <c:pt idx="24798">
                        <c:v>6.6560995370367353</c:v>
                      </c:pt>
                      <c:pt idx="24799">
                        <c:v>6.6563425925909003</c:v>
                      </c:pt>
                      <c:pt idx="24800">
                        <c:v>6.6565856481450654</c:v>
                      </c:pt>
                      <c:pt idx="24801">
                        <c:v>6.6568402777760101</c:v>
                      </c:pt>
                      <c:pt idx="24802">
                        <c:v>6.6570833333301751</c:v>
                      </c:pt>
                      <c:pt idx="24803">
                        <c:v>6.6573263888843401</c:v>
                      </c:pt>
                      <c:pt idx="24804">
                        <c:v>6.6575694444457811</c:v>
                      </c:pt>
                      <c:pt idx="24805">
                        <c:v>6.6578124999999462</c:v>
                      </c:pt>
                      <c:pt idx="24806">
                        <c:v>6.6580555555541112</c:v>
                      </c:pt>
                      <c:pt idx="24807">
                        <c:v>6.6582986111082763</c:v>
                      </c:pt>
                      <c:pt idx="24808">
                        <c:v>6.6585416666624413</c:v>
                      </c:pt>
                      <c:pt idx="24809">
                        <c:v>6.6587847222238823</c:v>
                      </c:pt>
                      <c:pt idx="24810">
                        <c:v>6.6590277777780473</c:v>
                      </c:pt>
                      <c:pt idx="24811">
                        <c:v>6.6592708333322124</c:v>
                      </c:pt>
                      <c:pt idx="24812">
                        <c:v>6.6595138888863774</c:v>
                      </c:pt>
                      <c:pt idx="24813">
                        <c:v>6.6597569444405424</c:v>
                      </c:pt>
                      <c:pt idx="24814">
                        <c:v>6.6600000000019834</c:v>
                      </c:pt>
                      <c:pt idx="24815">
                        <c:v>6.6602430555561485</c:v>
                      </c:pt>
                      <c:pt idx="24816">
                        <c:v>6.6604861111103135</c:v>
                      </c:pt>
                      <c:pt idx="24817">
                        <c:v>6.6607291666644786</c:v>
                      </c:pt>
                      <c:pt idx="24818">
                        <c:v>6.6609722222186436</c:v>
                      </c:pt>
                      <c:pt idx="24819">
                        <c:v>6.6612152777728086</c:v>
                      </c:pt>
                      <c:pt idx="24820">
                        <c:v>6.6614583333342496</c:v>
                      </c:pt>
                      <c:pt idx="24821">
                        <c:v>6.6617013888884147</c:v>
                      </c:pt>
                      <c:pt idx="24822">
                        <c:v>6.6619444444425797</c:v>
                      </c:pt>
                      <c:pt idx="24823">
                        <c:v>6.6621874999967448</c:v>
                      </c:pt>
                      <c:pt idx="24824">
                        <c:v>6.6624305555509098</c:v>
                      </c:pt>
                      <c:pt idx="24825">
                        <c:v>6.6626736111123508</c:v>
                      </c:pt>
                      <c:pt idx="24826">
                        <c:v>6.6629166666665158</c:v>
                      </c:pt>
                      <c:pt idx="24827">
                        <c:v>6.6631597222206809</c:v>
                      </c:pt>
                      <c:pt idx="24828">
                        <c:v>6.6634027777748459</c:v>
                      </c:pt>
                      <c:pt idx="24829">
                        <c:v>6.6636458333290109</c:v>
                      </c:pt>
                      <c:pt idx="24830">
                        <c:v>6.6638888888904519</c:v>
                      </c:pt>
                      <c:pt idx="24831">
                        <c:v>6.664131944444617</c:v>
                      </c:pt>
                      <c:pt idx="24832">
                        <c:v>6.664374999998782</c:v>
                      </c:pt>
                      <c:pt idx="24833">
                        <c:v>6.6646180555529471</c:v>
                      </c:pt>
                      <c:pt idx="24834">
                        <c:v>6.6648611111071121</c:v>
                      </c:pt>
                      <c:pt idx="24835">
                        <c:v>6.6651041666685531</c:v>
                      </c:pt>
                      <c:pt idx="24836">
                        <c:v>6.6653472222227181</c:v>
                      </c:pt>
                      <c:pt idx="24837">
                        <c:v>6.6655902777768832</c:v>
                      </c:pt>
                      <c:pt idx="24838">
                        <c:v>6.6658333333310482</c:v>
                      </c:pt>
                      <c:pt idx="24839">
                        <c:v>6.6660763888852133</c:v>
                      </c:pt>
                      <c:pt idx="24840">
                        <c:v>6.6663194444393783</c:v>
                      </c:pt>
                      <c:pt idx="24841">
                        <c:v>6.6665625000008193</c:v>
                      </c:pt>
                      <c:pt idx="24842">
                        <c:v>6.6668055555549843</c:v>
                      </c:pt>
                      <c:pt idx="24843">
                        <c:v>6.6670486111091494</c:v>
                      </c:pt>
                      <c:pt idx="24844">
                        <c:v>6.6672916666633144</c:v>
                      </c:pt>
                      <c:pt idx="24845">
                        <c:v>6.6675347222174794</c:v>
                      </c:pt>
                      <c:pt idx="24846">
                        <c:v>6.6677777777789204</c:v>
                      </c:pt>
                      <c:pt idx="24847">
                        <c:v>6.6680208333330855</c:v>
                      </c:pt>
                      <c:pt idx="24848">
                        <c:v>6.6682638888872505</c:v>
                      </c:pt>
                      <c:pt idx="24849">
                        <c:v>6.6685185185181952</c:v>
                      </c:pt>
                      <c:pt idx="24850">
                        <c:v>6.6687615740723603</c:v>
                      </c:pt>
                      <c:pt idx="24851">
                        <c:v>6.6690046296265253</c:v>
                      </c:pt>
                      <c:pt idx="24852">
                        <c:v>6.6692476851806903</c:v>
                      </c:pt>
                      <c:pt idx="24853">
                        <c:v>6.6694907407421313</c:v>
                      </c:pt>
                      <c:pt idx="24854">
                        <c:v>6.6697337962962964</c:v>
                      </c:pt>
                      <c:pt idx="24855">
                        <c:v>6.6699768518504614</c:v>
                      </c:pt>
                      <c:pt idx="24856">
                        <c:v>6.6702199074046264</c:v>
                      </c:pt>
                      <c:pt idx="24857">
                        <c:v>6.6704629629587915</c:v>
                      </c:pt>
                      <c:pt idx="24858">
                        <c:v>6.6707060185202325</c:v>
                      </c:pt>
                      <c:pt idx="24859">
                        <c:v>6.6709490740743975</c:v>
                      </c:pt>
                      <c:pt idx="24860">
                        <c:v>6.6711921296285626</c:v>
                      </c:pt>
                      <c:pt idx="24861">
                        <c:v>6.6714351851827276</c:v>
                      </c:pt>
                      <c:pt idx="24862">
                        <c:v>6.6716782407368926</c:v>
                      </c:pt>
                      <c:pt idx="24863">
                        <c:v>6.6719212962983336</c:v>
                      </c:pt>
                      <c:pt idx="24864">
                        <c:v>6.6721643518524987</c:v>
                      </c:pt>
                      <c:pt idx="24865">
                        <c:v>6.6724074074066637</c:v>
                      </c:pt>
                      <c:pt idx="24866">
                        <c:v>6.6726504629608288</c:v>
                      </c:pt>
                      <c:pt idx="24867">
                        <c:v>6.6728935185149938</c:v>
                      </c:pt>
                      <c:pt idx="24868">
                        <c:v>6.6731365740691588</c:v>
                      </c:pt>
                      <c:pt idx="24869">
                        <c:v>6.6733796296305998</c:v>
                      </c:pt>
                      <c:pt idx="24870">
                        <c:v>6.6736226851847649</c:v>
                      </c:pt>
                      <c:pt idx="24871">
                        <c:v>6.6738657407389299</c:v>
                      </c:pt>
                      <c:pt idx="24872">
                        <c:v>6.6741087962930949</c:v>
                      </c:pt>
                      <c:pt idx="24873">
                        <c:v>6.67435185184726</c:v>
                      </c:pt>
                      <c:pt idx="24874">
                        <c:v>6.674594907408701</c:v>
                      </c:pt>
                      <c:pt idx="24875">
                        <c:v>6.674837962962866</c:v>
                      </c:pt>
                      <c:pt idx="24876">
                        <c:v>6.6750810185170311</c:v>
                      </c:pt>
                      <c:pt idx="24877">
                        <c:v>6.6753240740711961</c:v>
                      </c:pt>
                      <c:pt idx="24878">
                        <c:v>6.6755671296253611</c:v>
                      </c:pt>
                      <c:pt idx="24879">
                        <c:v>6.6758101851868021</c:v>
                      </c:pt>
                      <c:pt idx="24880">
                        <c:v>6.6760532407409672</c:v>
                      </c:pt>
                      <c:pt idx="24881">
                        <c:v>6.6762962962951322</c:v>
                      </c:pt>
                      <c:pt idx="24882">
                        <c:v>6.6765393518492973</c:v>
                      </c:pt>
                      <c:pt idx="24883">
                        <c:v>6.6767824074034623</c:v>
                      </c:pt>
                      <c:pt idx="24884">
                        <c:v>6.6770254629649033</c:v>
                      </c:pt>
                      <c:pt idx="24885">
                        <c:v>6.6772685185190683</c:v>
                      </c:pt>
                      <c:pt idx="24886">
                        <c:v>6.6775115740732334</c:v>
                      </c:pt>
                      <c:pt idx="24887">
                        <c:v>6.6777546296273984</c:v>
                      </c:pt>
                      <c:pt idx="24888">
                        <c:v>6.6779976851815634</c:v>
                      </c:pt>
                      <c:pt idx="24889">
                        <c:v>6.6782407407357285</c:v>
                      </c:pt>
                      <c:pt idx="24890">
                        <c:v>6.6784837962971695</c:v>
                      </c:pt>
                      <c:pt idx="24891">
                        <c:v>6.6787268518513345</c:v>
                      </c:pt>
                      <c:pt idx="24892">
                        <c:v>6.6789699074054996</c:v>
                      </c:pt>
                      <c:pt idx="24893">
                        <c:v>6.6792129629596646</c:v>
                      </c:pt>
                      <c:pt idx="24894">
                        <c:v>6.6794560185138296</c:v>
                      </c:pt>
                      <c:pt idx="24895">
                        <c:v>6.6796990740752706</c:v>
                      </c:pt>
                      <c:pt idx="24896">
                        <c:v>6.6799421296294357</c:v>
                      </c:pt>
                      <c:pt idx="24897">
                        <c:v>6.6801851851836007</c:v>
                      </c:pt>
                      <c:pt idx="24898">
                        <c:v>6.6804398148145454</c:v>
                      </c:pt>
                      <c:pt idx="24899">
                        <c:v>6.6806828703687104</c:v>
                      </c:pt>
                      <c:pt idx="24900">
                        <c:v>6.6809259259228755</c:v>
                      </c:pt>
                      <c:pt idx="24901">
                        <c:v>6.6811689814770405</c:v>
                      </c:pt>
                      <c:pt idx="24902">
                        <c:v>6.6814120370384815</c:v>
                      </c:pt>
                      <c:pt idx="24903">
                        <c:v>6.6816550925926466</c:v>
                      </c:pt>
                      <c:pt idx="24904">
                        <c:v>6.6818981481468116</c:v>
                      </c:pt>
                      <c:pt idx="24905">
                        <c:v>6.6821412037009766</c:v>
                      </c:pt>
                      <c:pt idx="24906">
                        <c:v>6.6823842592551417</c:v>
                      </c:pt>
                      <c:pt idx="24907">
                        <c:v>6.6826273148165827</c:v>
                      </c:pt>
                      <c:pt idx="24908">
                        <c:v>6.6828703703707477</c:v>
                      </c:pt>
                      <c:pt idx="24909">
                        <c:v>6.6831134259249128</c:v>
                      </c:pt>
                      <c:pt idx="24910">
                        <c:v>6.6833564814790778</c:v>
                      </c:pt>
                      <c:pt idx="24911">
                        <c:v>6.6835995370332428</c:v>
                      </c:pt>
                      <c:pt idx="24912">
                        <c:v>6.6838425925946838</c:v>
                      </c:pt>
                      <c:pt idx="24913">
                        <c:v>6.6840856481488489</c:v>
                      </c:pt>
                      <c:pt idx="24914">
                        <c:v>6.6843287037030139</c:v>
                      </c:pt>
                      <c:pt idx="24915">
                        <c:v>6.6845717592571789</c:v>
                      </c:pt>
                      <c:pt idx="24916">
                        <c:v>6.684814814811344</c:v>
                      </c:pt>
                      <c:pt idx="24917">
                        <c:v>6.685057870365509</c:v>
                      </c:pt>
                      <c:pt idx="24918">
                        <c:v>6.68530092592695</c:v>
                      </c:pt>
                      <c:pt idx="24919">
                        <c:v>6.6855439814811151</c:v>
                      </c:pt>
                      <c:pt idx="24920">
                        <c:v>6.6857870370352801</c:v>
                      </c:pt>
                      <c:pt idx="24921">
                        <c:v>6.6860300925894451</c:v>
                      </c:pt>
                      <c:pt idx="24922">
                        <c:v>6.6862731481436102</c:v>
                      </c:pt>
                      <c:pt idx="24923">
                        <c:v>6.6865162037050512</c:v>
                      </c:pt>
                      <c:pt idx="24924">
                        <c:v>6.6867592592592162</c:v>
                      </c:pt>
                      <c:pt idx="24925">
                        <c:v>6.6870023148133813</c:v>
                      </c:pt>
                      <c:pt idx="24926">
                        <c:v>6.6872453703675463</c:v>
                      </c:pt>
                      <c:pt idx="24927">
                        <c:v>6.6874884259217113</c:v>
                      </c:pt>
                      <c:pt idx="24928">
                        <c:v>6.6877314814831523</c:v>
                      </c:pt>
                      <c:pt idx="24929">
                        <c:v>6.6879745370373174</c:v>
                      </c:pt>
                      <c:pt idx="24930">
                        <c:v>6.6882175925914824</c:v>
                      </c:pt>
                      <c:pt idx="24931">
                        <c:v>6.6884606481456474</c:v>
                      </c:pt>
                      <c:pt idx="24932">
                        <c:v>6.6887037036998125</c:v>
                      </c:pt>
                      <c:pt idx="24933">
                        <c:v>6.6889467592612535</c:v>
                      </c:pt>
                      <c:pt idx="24934">
                        <c:v>6.6891898148154185</c:v>
                      </c:pt>
                      <c:pt idx="24935">
                        <c:v>6.6894328703695836</c:v>
                      </c:pt>
                      <c:pt idx="24936">
                        <c:v>6.6896759259237486</c:v>
                      </c:pt>
                      <c:pt idx="24937">
                        <c:v>6.6899189814779136</c:v>
                      </c:pt>
                      <c:pt idx="24938">
                        <c:v>6.6901620370320787</c:v>
                      </c:pt>
                      <c:pt idx="24939">
                        <c:v>6.6904050925935197</c:v>
                      </c:pt>
                      <c:pt idx="24940">
                        <c:v>6.6906481481476847</c:v>
                      </c:pt>
                      <c:pt idx="24941">
                        <c:v>6.6908912037018498</c:v>
                      </c:pt>
                      <c:pt idx="24942">
                        <c:v>6.6911342592560148</c:v>
                      </c:pt>
                      <c:pt idx="24943">
                        <c:v>6.6913773148101798</c:v>
                      </c:pt>
                      <c:pt idx="24944">
                        <c:v>6.6916203703716208</c:v>
                      </c:pt>
                      <c:pt idx="24945">
                        <c:v>6.6918634259257859</c:v>
                      </c:pt>
                      <c:pt idx="24946">
                        <c:v>6.6921180555567306</c:v>
                      </c:pt>
                      <c:pt idx="24947">
                        <c:v>6.6923611111108956</c:v>
                      </c:pt>
                      <c:pt idx="24948">
                        <c:v>6.6926041666650606</c:v>
                      </c:pt>
                      <c:pt idx="24949">
                        <c:v>6.6928472222192257</c:v>
                      </c:pt>
                      <c:pt idx="24950">
                        <c:v>6.6930902777733907</c:v>
                      </c:pt>
                      <c:pt idx="24951">
                        <c:v>6.6933333333348317</c:v>
                      </c:pt>
                      <c:pt idx="24952">
                        <c:v>6.6935763888889968</c:v>
                      </c:pt>
                      <c:pt idx="24953">
                        <c:v>6.6938194444431618</c:v>
                      </c:pt>
                      <c:pt idx="24954">
                        <c:v>6.6940624999973268</c:v>
                      </c:pt>
                      <c:pt idx="24955">
                        <c:v>6.6943055555514919</c:v>
                      </c:pt>
                      <c:pt idx="24956">
                        <c:v>6.6945486111129329</c:v>
                      </c:pt>
                      <c:pt idx="24957">
                        <c:v>6.6947916666670979</c:v>
                      </c:pt>
                      <c:pt idx="24958">
                        <c:v>6.6950347222212629</c:v>
                      </c:pt>
                      <c:pt idx="24959">
                        <c:v>6.695277777775428</c:v>
                      </c:pt>
                      <c:pt idx="24960">
                        <c:v>6.695520833329593</c:v>
                      </c:pt>
                      <c:pt idx="24961">
                        <c:v>6.6957638888837581</c:v>
                      </c:pt>
                      <c:pt idx="24962">
                        <c:v>6.6960069444451991</c:v>
                      </c:pt>
                      <c:pt idx="24963">
                        <c:v>6.6962499999993641</c:v>
                      </c:pt>
                      <c:pt idx="24964">
                        <c:v>6.6964930555535291</c:v>
                      </c:pt>
                      <c:pt idx="24965">
                        <c:v>6.6967361111076942</c:v>
                      </c:pt>
                      <c:pt idx="24966">
                        <c:v>6.6969791666618592</c:v>
                      </c:pt>
                      <c:pt idx="24967">
                        <c:v>6.6972222222233002</c:v>
                      </c:pt>
                      <c:pt idx="24968">
                        <c:v>6.6974652777774653</c:v>
                      </c:pt>
                      <c:pt idx="24969">
                        <c:v>6.6977083333316303</c:v>
                      </c:pt>
                      <c:pt idx="24970">
                        <c:v>6.6979513888857953</c:v>
                      </c:pt>
                      <c:pt idx="24971">
                        <c:v>6.6981944444399604</c:v>
                      </c:pt>
                      <c:pt idx="24972">
                        <c:v>6.6984375000014014</c:v>
                      </c:pt>
                      <c:pt idx="24973">
                        <c:v>6.6986805555555664</c:v>
                      </c:pt>
                      <c:pt idx="24974">
                        <c:v>6.6989236111097314</c:v>
                      </c:pt>
                      <c:pt idx="24975">
                        <c:v>6.6991666666638965</c:v>
                      </c:pt>
                      <c:pt idx="24976">
                        <c:v>6.6994097222180615</c:v>
                      </c:pt>
                      <c:pt idx="24977">
                        <c:v>6.6996527777795025</c:v>
                      </c:pt>
                      <c:pt idx="24978">
                        <c:v>6.6998958333336676</c:v>
                      </c:pt>
                      <c:pt idx="24979">
                        <c:v>6.7001388888878326</c:v>
                      </c:pt>
                      <c:pt idx="24980">
                        <c:v>6.7003819444419976</c:v>
                      </c:pt>
                      <c:pt idx="24981">
                        <c:v>6.7006249999961627</c:v>
                      </c:pt>
                      <c:pt idx="24982">
                        <c:v>6.7008680555576037</c:v>
                      </c:pt>
                      <c:pt idx="24983">
                        <c:v>6.7011111111117687</c:v>
                      </c:pt>
                      <c:pt idx="24984">
                        <c:v>6.7013541666659338</c:v>
                      </c:pt>
                      <c:pt idx="24985">
                        <c:v>6.7015972222200988</c:v>
                      </c:pt>
                      <c:pt idx="24986">
                        <c:v>6.7018402777742638</c:v>
                      </c:pt>
                      <c:pt idx="24987">
                        <c:v>6.7020833333284289</c:v>
                      </c:pt>
                      <c:pt idx="24988">
                        <c:v>6.7023263888898699</c:v>
                      </c:pt>
                      <c:pt idx="24989">
                        <c:v>6.7025694444440349</c:v>
                      </c:pt>
                      <c:pt idx="24990">
                        <c:v>6.7028124999981999</c:v>
                      </c:pt>
                      <c:pt idx="24991">
                        <c:v>6.703055555552365</c:v>
                      </c:pt>
                      <c:pt idx="24992">
                        <c:v>6.70329861110653</c:v>
                      </c:pt>
                      <c:pt idx="24993">
                        <c:v>6.703541666667971</c:v>
                      </c:pt>
                      <c:pt idx="24994">
                        <c:v>6.7037962962916398</c:v>
                      </c:pt>
                      <c:pt idx="24995">
                        <c:v>6.7040393518530808</c:v>
                      </c:pt>
                      <c:pt idx="24996">
                        <c:v>6.7042824074072458</c:v>
                      </c:pt>
                      <c:pt idx="24997">
                        <c:v>6.7045254629614108</c:v>
                      </c:pt>
                      <c:pt idx="24998">
                        <c:v>6.7047685185155759</c:v>
                      </c:pt>
                      <c:pt idx="24999">
                        <c:v>6.7050115740697409</c:v>
                      </c:pt>
                      <c:pt idx="25000">
                        <c:v>6.7052546296311819</c:v>
                      </c:pt>
                      <c:pt idx="25001">
                        <c:v>6.7054976851853469</c:v>
                      </c:pt>
                      <c:pt idx="25002">
                        <c:v>6.705740740739512</c:v>
                      </c:pt>
                      <c:pt idx="25003">
                        <c:v>6.705983796293677</c:v>
                      </c:pt>
                      <c:pt idx="25004">
                        <c:v>6.7062268518478421</c:v>
                      </c:pt>
                      <c:pt idx="25005">
                        <c:v>6.7064699074092831</c:v>
                      </c:pt>
                      <c:pt idx="25006">
                        <c:v>6.7067129629634481</c:v>
                      </c:pt>
                      <c:pt idx="25007">
                        <c:v>6.7069560185176131</c:v>
                      </c:pt>
                      <c:pt idx="25008">
                        <c:v>6.7071990740717782</c:v>
                      </c:pt>
                      <c:pt idx="25009">
                        <c:v>6.7074421296259432</c:v>
                      </c:pt>
                      <c:pt idx="25010">
                        <c:v>6.7076851851801083</c:v>
                      </c:pt>
                      <c:pt idx="25011">
                        <c:v>6.7079282407415493</c:v>
                      </c:pt>
                      <c:pt idx="25012">
                        <c:v>6.7081712962957143</c:v>
                      </c:pt>
                      <c:pt idx="25013">
                        <c:v>6.7084143518498793</c:v>
                      </c:pt>
                      <c:pt idx="25014">
                        <c:v>6.7086574074040444</c:v>
                      </c:pt>
                      <c:pt idx="25015">
                        <c:v>6.7089004629582094</c:v>
                      </c:pt>
                      <c:pt idx="25016">
                        <c:v>6.7091435185196504</c:v>
                      </c:pt>
                      <c:pt idx="25017">
                        <c:v>6.7093865740738154</c:v>
                      </c:pt>
                      <c:pt idx="25018">
                        <c:v>6.7096296296279805</c:v>
                      </c:pt>
                      <c:pt idx="25019">
                        <c:v>6.7098726851821455</c:v>
                      </c:pt>
                      <c:pt idx="25020">
                        <c:v>6.7101157407363106</c:v>
                      </c:pt>
                      <c:pt idx="25021">
                        <c:v>6.7103587962977516</c:v>
                      </c:pt>
                      <c:pt idx="25022">
                        <c:v>6.7106018518519166</c:v>
                      </c:pt>
                      <c:pt idx="25023">
                        <c:v>6.7108449074060816</c:v>
                      </c:pt>
                      <c:pt idx="25024">
                        <c:v>6.7110879629602467</c:v>
                      </c:pt>
                      <c:pt idx="25025">
                        <c:v>6.7113310185144117</c:v>
                      </c:pt>
                      <c:pt idx="25026">
                        <c:v>6.7115740740758527</c:v>
                      </c:pt>
                      <c:pt idx="25027">
                        <c:v>6.7118171296300178</c:v>
                      </c:pt>
                      <c:pt idx="25028">
                        <c:v>6.7120601851841828</c:v>
                      </c:pt>
                      <c:pt idx="25029">
                        <c:v>6.7123032407383478</c:v>
                      </c:pt>
                      <c:pt idx="25030">
                        <c:v>6.7125462962925129</c:v>
                      </c:pt>
                      <c:pt idx="25031">
                        <c:v>6.7127893518539539</c:v>
                      </c:pt>
                      <c:pt idx="25032">
                        <c:v>6.7130324074081189</c:v>
                      </c:pt>
                      <c:pt idx="25033">
                        <c:v>6.7132754629622839</c:v>
                      </c:pt>
                      <c:pt idx="25034">
                        <c:v>6.713518518516449</c:v>
                      </c:pt>
                      <c:pt idx="25035">
                        <c:v>6.713761574070614</c:v>
                      </c:pt>
                      <c:pt idx="25036">
                        <c:v>6.7140046296247791</c:v>
                      </c:pt>
                      <c:pt idx="25037">
                        <c:v>6.7142476851862201</c:v>
                      </c:pt>
                      <c:pt idx="25038">
                        <c:v>6.7144907407403851</c:v>
                      </c:pt>
                      <c:pt idx="25039">
                        <c:v>6.7147337962945501</c:v>
                      </c:pt>
                      <c:pt idx="25040">
                        <c:v>6.7149768518487152</c:v>
                      </c:pt>
                      <c:pt idx="25041">
                        <c:v>6.7152199074028802</c:v>
                      </c:pt>
                      <c:pt idx="25042">
                        <c:v>6.7154629629643212</c:v>
                      </c:pt>
                      <c:pt idx="25043">
                        <c:v>6.7157175925879899</c:v>
                      </c:pt>
                      <c:pt idx="25044">
                        <c:v>6.7159606481494309</c:v>
                      </c:pt>
                      <c:pt idx="25045">
                        <c:v>6.716203703703596</c:v>
                      </c:pt>
                      <c:pt idx="25046">
                        <c:v>6.716446759257761</c:v>
                      </c:pt>
                      <c:pt idx="25047">
                        <c:v>6.7166898148119261</c:v>
                      </c:pt>
                      <c:pt idx="25048">
                        <c:v>6.7169328703660911</c:v>
                      </c:pt>
                      <c:pt idx="25049">
                        <c:v>6.7171759259275321</c:v>
                      </c:pt>
                      <c:pt idx="25050">
                        <c:v>6.7174189814816971</c:v>
                      </c:pt>
                      <c:pt idx="25051">
                        <c:v>6.7176620370358622</c:v>
                      </c:pt>
                      <c:pt idx="25052">
                        <c:v>6.7179050925900272</c:v>
                      </c:pt>
                      <c:pt idx="25053">
                        <c:v>6.7181481481441923</c:v>
                      </c:pt>
                      <c:pt idx="25054">
                        <c:v>6.7183912037056333</c:v>
                      </c:pt>
                      <c:pt idx="25055">
                        <c:v>6.7186342592597983</c:v>
                      </c:pt>
                      <c:pt idx="25056">
                        <c:v>6.7188773148139633</c:v>
                      </c:pt>
                      <c:pt idx="25057">
                        <c:v>6.7191203703681284</c:v>
                      </c:pt>
                      <c:pt idx="25058">
                        <c:v>6.7193634259222934</c:v>
                      </c:pt>
                      <c:pt idx="25059">
                        <c:v>6.7196064814764584</c:v>
                      </c:pt>
                      <c:pt idx="25060">
                        <c:v>6.7198495370378994</c:v>
                      </c:pt>
                      <c:pt idx="25061">
                        <c:v>6.7200925925920645</c:v>
                      </c:pt>
                      <c:pt idx="25062">
                        <c:v>6.7203356481462295</c:v>
                      </c:pt>
                      <c:pt idx="25063">
                        <c:v>6.7205787037003946</c:v>
                      </c:pt>
                      <c:pt idx="25064">
                        <c:v>6.7208217592545596</c:v>
                      </c:pt>
                      <c:pt idx="25065">
                        <c:v>6.7210648148160006</c:v>
                      </c:pt>
                      <c:pt idx="25066">
                        <c:v>6.7213078703701656</c:v>
                      </c:pt>
                      <c:pt idx="25067">
                        <c:v>6.7215509259243307</c:v>
                      </c:pt>
                      <c:pt idx="25068">
                        <c:v>6.7217939814784957</c:v>
                      </c:pt>
                      <c:pt idx="25069">
                        <c:v>6.7220370370326608</c:v>
                      </c:pt>
                      <c:pt idx="25070">
                        <c:v>6.7222800925941018</c:v>
                      </c:pt>
                      <c:pt idx="25071">
                        <c:v>6.7225231481482668</c:v>
                      </c:pt>
                      <c:pt idx="25072">
                        <c:v>6.7227662037024318</c:v>
                      </c:pt>
                      <c:pt idx="25073">
                        <c:v>6.7230092592565969</c:v>
                      </c:pt>
                      <c:pt idx="25074">
                        <c:v>6.7232523148107619</c:v>
                      </c:pt>
                      <c:pt idx="25075">
                        <c:v>6.7234953703722029</c:v>
                      </c:pt>
                      <c:pt idx="25076">
                        <c:v>6.7237384259263679</c:v>
                      </c:pt>
                      <c:pt idx="25077">
                        <c:v>6.723981481480533</c:v>
                      </c:pt>
                      <c:pt idx="25078">
                        <c:v>6.724224537034698</c:v>
                      </c:pt>
                      <c:pt idx="25079">
                        <c:v>6.7244675925888631</c:v>
                      </c:pt>
                      <c:pt idx="25080">
                        <c:v>6.7247106481430281</c:v>
                      </c:pt>
                      <c:pt idx="25081">
                        <c:v>6.7249537037044691</c:v>
                      </c:pt>
                      <c:pt idx="25082">
                        <c:v>6.7251967592586341</c:v>
                      </c:pt>
                      <c:pt idx="25083">
                        <c:v>6.7254398148127992</c:v>
                      </c:pt>
                      <c:pt idx="25084">
                        <c:v>6.7256828703669642</c:v>
                      </c:pt>
                      <c:pt idx="25085">
                        <c:v>6.7259259259211293</c:v>
                      </c:pt>
                      <c:pt idx="25086">
                        <c:v>6.7261689814825703</c:v>
                      </c:pt>
                      <c:pt idx="25087">
                        <c:v>6.7264120370367353</c:v>
                      </c:pt>
                      <c:pt idx="25088">
                        <c:v>6.7266550925909003</c:v>
                      </c:pt>
                      <c:pt idx="25089">
                        <c:v>6.7268981481450654</c:v>
                      </c:pt>
                      <c:pt idx="25090">
                        <c:v>6.7271412036992304</c:v>
                      </c:pt>
                      <c:pt idx="25091">
                        <c:v>6.7273958333301751</c:v>
                      </c:pt>
                      <c:pt idx="25092">
                        <c:v>6.7276388888843401</c:v>
                      </c:pt>
                      <c:pt idx="25093">
                        <c:v>6.7278819444457811</c:v>
                      </c:pt>
                      <c:pt idx="25094">
                        <c:v>6.7281249999999462</c:v>
                      </c:pt>
                      <c:pt idx="25095">
                        <c:v>6.7283680555541112</c:v>
                      </c:pt>
                      <c:pt idx="25096">
                        <c:v>6.7286111111082763</c:v>
                      </c:pt>
                      <c:pt idx="25097">
                        <c:v>6.7288541666624413</c:v>
                      </c:pt>
                      <c:pt idx="25098">
                        <c:v>6.7290972222238823</c:v>
                      </c:pt>
                      <c:pt idx="25099">
                        <c:v>6.7293402777780473</c:v>
                      </c:pt>
                      <c:pt idx="25100">
                        <c:v>6.7295833333322124</c:v>
                      </c:pt>
                      <c:pt idx="25101">
                        <c:v>6.7298263888863774</c:v>
                      </c:pt>
                      <c:pt idx="25102">
                        <c:v>6.7300694444405424</c:v>
                      </c:pt>
                      <c:pt idx="25103">
                        <c:v>6.7303125000019834</c:v>
                      </c:pt>
                      <c:pt idx="25104">
                        <c:v>6.7305555555561485</c:v>
                      </c:pt>
                      <c:pt idx="25105">
                        <c:v>6.7307986111103135</c:v>
                      </c:pt>
                      <c:pt idx="25106">
                        <c:v>6.7310416666644786</c:v>
                      </c:pt>
                      <c:pt idx="25107">
                        <c:v>6.7312847222186436</c:v>
                      </c:pt>
                      <c:pt idx="25108">
                        <c:v>6.7315277777728086</c:v>
                      </c:pt>
                      <c:pt idx="25109">
                        <c:v>6.7317708333342496</c:v>
                      </c:pt>
                      <c:pt idx="25110">
                        <c:v>6.7320138888884147</c:v>
                      </c:pt>
                      <c:pt idx="25111">
                        <c:v>6.7322569444425797</c:v>
                      </c:pt>
                      <c:pt idx="25112">
                        <c:v>6.7324999999967448</c:v>
                      </c:pt>
                      <c:pt idx="25113">
                        <c:v>6.7327430555509098</c:v>
                      </c:pt>
                      <c:pt idx="25114">
                        <c:v>6.7329861111123508</c:v>
                      </c:pt>
                      <c:pt idx="25115">
                        <c:v>6.7332291666665158</c:v>
                      </c:pt>
                      <c:pt idx="25116">
                        <c:v>6.7334722222206809</c:v>
                      </c:pt>
                      <c:pt idx="25117">
                        <c:v>6.7337152777748459</c:v>
                      </c:pt>
                      <c:pt idx="25118">
                        <c:v>6.7339583333290109</c:v>
                      </c:pt>
                      <c:pt idx="25119">
                        <c:v>6.7342013888904519</c:v>
                      </c:pt>
                      <c:pt idx="25120">
                        <c:v>6.734444444444617</c:v>
                      </c:pt>
                      <c:pt idx="25121">
                        <c:v>6.734687499998782</c:v>
                      </c:pt>
                      <c:pt idx="25122">
                        <c:v>6.7349305555529471</c:v>
                      </c:pt>
                      <c:pt idx="25123">
                        <c:v>6.7351736111071121</c:v>
                      </c:pt>
                      <c:pt idx="25124">
                        <c:v>6.7354166666685531</c:v>
                      </c:pt>
                      <c:pt idx="25125">
                        <c:v>6.7356597222227181</c:v>
                      </c:pt>
                      <c:pt idx="25126">
                        <c:v>6.7359027777768832</c:v>
                      </c:pt>
                      <c:pt idx="25127">
                        <c:v>6.7361458333310482</c:v>
                      </c:pt>
                      <c:pt idx="25128">
                        <c:v>6.7363888888852133</c:v>
                      </c:pt>
                      <c:pt idx="25129">
                        <c:v>6.7366319444393783</c:v>
                      </c:pt>
                      <c:pt idx="25130">
                        <c:v>6.7368750000008193</c:v>
                      </c:pt>
                      <c:pt idx="25131">
                        <c:v>6.7371180555549843</c:v>
                      </c:pt>
                      <c:pt idx="25132">
                        <c:v>6.7373611111091494</c:v>
                      </c:pt>
                      <c:pt idx="25133">
                        <c:v>6.7376041666633144</c:v>
                      </c:pt>
                      <c:pt idx="25134">
                        <c:v>6.7378472222174794</c:v>
                      </c:pt>
                      <c:pt idx="25135">
                        <c:v>6.7380902777789204</c:v>
                      </c:pt>
                      <c:pt idx="25136">
                        <c:v>6.7383333333330855</c:v>
                      </c:pt>
                      <c:pt idx="25137">
                        <c:v>6.7385763888872505</c:v>
                      </c:pt>
                      <c:pt idx="25138">
                        <c:v>6.7388194444414156</c:v>
                      </c:pt>
                      <c:pt idx="25139">
                        <c:v>6.7390740740723603</c:v>
                      </c:pt>
                      <c:pt idx="25140">
                        <c:v>6.7393171296265253</c:v>
                      </c:pt>
                      <c:pt idx="25141">
                        <c:v>6.7395601851806903</c:v>
                      </c:pt>
                      <c:pt idx="25142">
                        <c:v>6.7398032407421313</c:v>
                      </c:pt>
                      <c:pt idx="25143">
                        <c:v>6.7400462962962964</c:v>
                      </c:pt>
                      <c:pt idx="25144">
                        <c:v>6.7402893518504614</c:v>
                      </c:pt>
                      <c:pt idx="25145">
                        <c:v>6.7405324074046264</c:v>
                      </c:pt>
                      <c:pt idx="25146">
                        <c:v>6.7407754629587915</c:v>
                      </c:pt>
                      <c:pt idx="25147">
                        <c:v>6.7410185185202325</c:v>
                      </c:pt>
                      <c:pt idx="25148">
                        <c:v>6.7412615740743975</c:v>
                      </c:pt>
                      <c:pt idx="25149">
                        <c:v>6.7415046296285626</c:v>
                      </c:pt>
                      <c:pt idx="25150">
                        <c:v>6.7417476851827276</c:v>
                      </c:pt>
                      <c:pt idx="25151">
                        <c:v>6.7419907407368926</c:v>
                      </c:pt>
                      <c:pt idx="25152">
                        <c:v>6.7422337962983336</c:v>
                      </c:pt>
                      <c:pt idx="25153">
                        <c:v>6.7424768518524987</c:v>
                      </c:pt>
                      <c:pt idx="25154">
                        <c:v>6.7427199074066637</c:v>
                      </c:pt>
                      <c:pt idx="25155">
                        <c:v>6.7429629629608288</c:v>
                      </c:pt>
                      <c:pt idx="25156">
                        <c:v>6.7432060185149938</c:v>
                      </c:pt>
                      <c:pt idx="25157">
                        <c:v>6.7434490740691588</c:v>
                      </c:pt>
                      <c:pt idx="25158">
                        <c:v>6.7436921296305998</c:v>
                      </c:pt>
                      <c:pt idx="25159">
                        <c:v>6.7439351851847649</c:v>
                      </c:pt>
                      <c:pt idx="25160">
                        <c:v>6.7441782407389299</c:v>
                      </c:pt>
                      <c:pt idx="25161">
                        <c:v>6.7444212962930949</c:v>
                      </c:pt>
                      <c:pt idx="25162">
                        <c:v>6.74466435184726</c:v>
                      </c:pt>
                      <c:pt idx="25163">
                        <c:v>6.744907407408701</c:v>
                      </c:pt>
                      <c:pt idx="25164">
                        <c:v>6.745150462962866</c:v>
                      </c:pt>
                      <c:pt idx="25165">
                        <c:v>6.7453935185170311</c:v>
                      </c:pt>
                      <c:pt idx="25166">
                        <c:v>6.7456365740711961</c:v>
                      </c:pt>
                      <c:pt idx="25167">
                        <c:v>6.7458796296253611</c:v>
                      </c:pt>
                      <c:pt idx="25168">
                        <c:v>6.7461226851868021</c:v>
                      </c:pt>
                      <c:pt idx="25169">
                        <c:v>6.7463657407409672</c:v>
                      </c:pt>
                      <c:pt idx="25170">
                        <c:v>6.7466087962951322</c:v>
                      </c:pt>
                      <c:pt idx="25171">
                        <c:v>6.7468518518492973</c:v>
                      </c:pt>
                      <c:pt idx="25172">
                        <c:v>6.7470949074034623</c:v>
                      </c:pt>
                      <c:pt idx="25173">
                        <c:v>6.7473379629649033</c:v>
                      </c:pt>
                      <c:pt idx="25174">
                        <c:v>6.7475810185190683</c:v>
                      </c:pt>
                      <c:pt idx="25175">
                        <c:v>6.7478240740732334</c:v>
                      </c:pt>
                      <c:pt idx="25176">
                        <c:v>6.7480671296273984</c:v>
                      </c:pt>
                      <c:pt idx="25177">
                        <c:v>6.7483101851815634</c:v>
                      </c:pt>
                      <c:pt idx="25178">
                        <c:v>6.7485532407357285</c:v>
                      </c:pt>
                      <c:pt idx="25179">
                        <c:v>6.7487962962971695</c:v>
                      </c:pt>
                      <c:pt idx="25180">
                        <c:v>6.7490393518513345</c:v>
                      </c:pt>
                      <c:pt idx="25181">
                        <c:v>6.7492824074054996</c:v>
                      </c:pt>
                      <c:pt idx="25182">
                        <c:v>6.7495254629596646</c:v>
                      </c:pt>
                      <c:pt idx="25183">
                        <c:v>6.7497685185138296</c:v>
                      </c:pt>
                      <c:pt idx="25184">
                        <c:v>6.7500115740752706</c:v>
                      </c:pt>
                      <c:pt idx="25185">
                        <c:v>6.7502546296294357</c:v>
                      </c:pt>
                      <c:pt idx="25186">
                        <c:v>6.7504976851836007</c:v>
                      </c:pt>
                      <c:pt idx="25187">
                        <c:v>6.7507407407377658</c:v>
                      </c:pt>
                      <c:pt idx="25188">
                        <c:v>6.7509953703687104</c:v>
                      </c:pt>
                      <c:pt idx="25189">
                        <c:v>6.7512384259228755</c:v>
                      </c:pt>
                      <c:pt idx="25190">
                        <c:v>6.7514814814770405</c:v>
                      </c:pt>
                      <c:pt idx="25191">
                        <c:v>6.7517245370384815</c:v>
                      </c:pt>
                      <c:pt idx="25192">
                        <c:v>6.7519675925926466</c:v>
                      </c:pt>
                      <c:pt idx="25193">
                        <c:v>6.7522106481468116</c:v>
                      </c:pt>
                      <c:pt idx="25194">
                        <c:v>6.7524537037009766</c:v>
                      </c:pt>
                      <c:pt idx="25195">
                        <c:v>6.7526967592551417</c:v>
                      </c:pt>
                      <c:pt idx="25196">
                        <c:v>6.7529398148165827</c:v>
                      </c:pt>
                      <c:pt idx="25197">
                        <c:v>6.7531828703707477</c:v>
                      </c:pt>
                      <c:pt idx="25198">
                        <c:v>6.7534259259249128</c:v>
                      </c:pt>
                      <c:pt idx="25199">
                        <c:v>6.7536689814790778</c:v>
                      </c:pt>
                      <c:pt idx="25200">
                        <c:v>6.7539120370332428</c:v>
                      </c:pt>
                      <c:pt idx="25201">
                        <c:v>6.7541550925946838</c:v>
                      </c:pt>
                      <c:pt idx="25202">
                        <c:v>6.7543981481488489</c:v>
                      </c:pt>
                      <c:pt idx="25203">
                        <c:v>6.7546412037030139</c:v>
                      </c:pt>
                      <c:pt idx="25204">
                        <c:v>6.7548842592571789</c:v>
                      </c:pt>
                      <c:pt idx="25205">
                        <c:v>6.755127314811344</c:v>
                      </c:pt>
                      <c:pt idx="25206">
                        <c:v>6.755370370365509</c:v>
                      </c:pt>
                      <c:pt idx="25207">
                        <c:v>6.75561342592695</c:v>
                      </c:pt>
                      <c:pt idx="25208">
                        <c:v>6.7558564814811151</c:v>
                      </c:pt>
                      <c:pt idx="25209">
                        <c:v>6.7560995370352801</c:v>
                      </c:pt>
                      <c:pt idx="25210">
                        <c:v>6.7563425925894451</c:v>
                      </c:pt>
                      <c:pt idx="25211">
                        <c:v>6.7565856481436102</c:v>
                      </c:pt>
                      <c:pt idx="25212">
                        <c:v>6.7568287037050512</c:v>
                      </c:pt>
                      <c:pt idx="25213">
                        <c:v>6.7570717592592162</c:v>
                      </c:pt>
                      <c:pt idx="25214">
                        <c:v>6.7573148148133813</c:v>
                      </c:pt>
                      <c:pt idx="25215">
                        <c:v>6.7575578703675463</c:v>
                      </c:pt>
                      <c:pt idx="25216">
                        <c:v>6.7578009259217113</c:v>
                      </c:pt>
                      <c:pt idx="25217">
                        <c:v>6.7580439814831523</c:v>
                      </c:pt>
                      <c:pt idx="25218">
                        <c:v>6.7582870370373174</c:v>
                      </c:pt>
                      <c:pt idx="25219">
                        <c:v>6.7585300925914824</c:v>
                      </c:pt>
                      <c:pt idx="25220">
                        <c:v>6.7587731481456474</c:v>
                      </c:pt>
                      <c:pt idx="25221">
                        <c:v>6.7590162036998125</c:v>
                      </c:pt>
                      <c:pt idx="25222">
                        <c:v>6.7592592592612535</c:v>
                      </c:pt>
                      <c:pt idx="25223">
                        <c:v>6.7595023148154185</c:v>
                      </c:pt>
                      <c:pt idx="25224">
                        <c:v>6.7597453703695836</c:v>
                      </c:pt>
                      <c:pt idx="25225">
                        <c:v>6.7599884259237486</c:v>
                      </c:pt>
                      <c:pt idx="25226">
                        <c:v>6.7602314814779136</c:v>
                      </c:pt>
                      <c:pt idx="25227">
                        <c:v>6.7604745370320787</c:v>
                      </c:pt>
                      <c:pt idx="25228">
                        <c:v>6.7607175925935197</c:v>
                      </c:pt>
                      <c:pt idx="25229">
                        <c:v>6.7609606481476847</c:v>
                      </c:pt>
                      <c:pt idx="25230">
                        <c:v>6.7612037037018498</c:v>
                      </c:pt>
                      <c:pt idx="25231">
                        <c:v>6.7614467592560148</c:v>
                      </c:pt>
                      <c:pt idx="25232">
                        <c:v>6.7616898148101798</c:v>
                      </c:pt>
                      <c:pt idx="25233">
                        <c:v>6.7619328703716208</c:v>
                      </c:pt>
                      <c:pt idx="25234">
                        <c:v>6.7621759259257859</c:v>
                      </c:pt>
                      <c:pt idx="25235">
                        <c:v>6.7624189814799509</c:v>
                      </c:pt>
                      <c:pt idx="25236">
                        <c:v>6.7626736111108956</c:v>
                      </c:pt>
                      <c:pt idx="25237">
                        <c:v>6.7629166666650606</c:v>
                      </c:pt>
                      <c:pt idx="25238">
                        <c:v>6.7631597222192257</c:v>
                      </c:pt>
                      <c:pt idx="25239">
                        <c:v>6.7634027777733907</c:v>
                      </c:pt>
                      <c:pt idx="25240">
                        <c:v>6.7636458333348317</c:v>
                      </c:pt>
                      <c:pt idx="25241">
                        <c:v>6.7638888888889968</c:v>
                      </c:pt>
                      <c:pt idx="25242">
                        <c:v>6.7641319444431618</c:v>
                      </c:pt>
                      <c:pt idx="25243">
                        <c:v>6.7643749999973268</c:v>
                      </c:pt>
                      <c:pt idx="25244">
                        <c:v>6.7646180555514919</c:v>
                      </c:pt>
                      <c:pt idx="25245">
                        <c:v>6.7648611111129329</c:v>
                      </c:pt>
                      <c:pt idx="25246">
                        <c:v>6.7651041666670979</c:v>
                      </c:pt>
                      <c:pt idx="25247">
                        <c:v>6.7653472222212629</c:v>
                      </c:pt>
                      <c:pt idx="25248">
                        <c:v>6.765590277775428</c:v>
                      </c:pt>
                      <c:pt idx="25249">
                        <c:v>6.765833333329593</c:v>
                      </c:pt>
                      <c:pt idx="25250">
                        <c:v>6.7660763888837581</c:v>
                      </c:pt>
                      <c:pt idx="25251">
                        <c:v>6.7663194444451991</c:v>
                      </c:pt>
                      <c:pt idx="25252">
                        <c:v>6.7665624999993641</c:v>
                      </c:pt>
                      <c:pt idx="25253">
                        <c:v>6.7668055555535291</c:v>
                      </c:pt>
                      <c:pt idx="25254">
                        <c:v>6.7670486111076942</c:v>
                      </c:pt>
                      <c:pt idx="25255">
                        <c:v>6.7672916666618592</c:v>
                      </c:pt>
                      <c:pt idx="25256">
                        <c:v>6.7675347222233002</c:v>
                      </c:pt>
                      <c:pt idx="25257">
                        <c:v>6.7677777777774653</c:v>
                      </c:pt>
                      <c:pt idx="25258">
                        <c:v>6.7680208333316303</c:v>
                      </c:pt>
                      <c:pt idx="25259">
                        <c:v>6.7682638888857953</c:v>
                      </c:pt>
                      <c:pt idx="25260">
                        <c:v>6.7685069444399604</c:v>
                      </c:pt>
                      <c:pt idx="25261">
                        <c:v>6.7687500000014014</c:v>
                      </c:pt>
                      <c:pt idx="25262">
                        <c:v>6.7689930555555664</c:v>
                      </c:pt>
                      <c:pt idx="25263">
                        <c:v>6.7692361111097314</c:v>
                      </c:pt>
                      <c:pt idx="25264">
                        <c:v>6.7694791666638965</c:v>
                      </c:pt>
                      <c:pt idx="25265">
                        <c:v>6.7697222222180615</c:v>
                      </c:pt>
                      <c:pt idx="25266">
                        <c:v>6.7699652777795025</c:v>
                      </c:pt>
                      <c:pt idx="25267">
                        <c:v>6.7702083333336676</c:v>
                      </c:pt>
                      <c:pt idx="25268">
                        <c:v>6.7704513888878326</c:v>
                      </c:pt>
                      <c:pt idx="25269">
                        <c:v>6.7706944444419976</c:v>
                      </c:pt>
                      <c:pt idx="25270">
                        <c:v>6.7709374999961627</c:v>
                      </c:pt>
                      <c:pt idx="25271">
                        <c:v>6.7711805555576037</c:v>
                      </c:pt>
                      <c:pt idx="25272">
                        <c:v>6.7714236111117687</c:v>
                      </c:pt>
                      <c:pt idx="25273">
                        <c:v>6.7716666666659338</c:v>
                      </c:pt>
                      <c:pt idx="25274">
                        <c:v>6.7719097222200988</c:v>
                      </c:pt>
                      <c:pt idx="25275">
                        <c:v>6.7721527777742638</c:v>
                      </c:pt>
                      <c:pt idx="25276">
                        <c:v>6.7723958333284289</c:v>
                      </c:pt>
                      <c:pt idx="25277">
                        <c:v>6.7726388888898699</c:v>
                      </c:pt>
                      <c:pt idx="25278">
                        <c:v>6.7728819444440349</c:v>
                      </c:pt>
                      <c:pt idx="25279">
                        <c:v>6.7731249999981999</c:v>
                      </c:pt>
                      <c:pt idx="25280">
                        <c:v>6.773368055552365</c:v>
                      </c:pt>
                      <c:pt idx="25281">
                        <c:v>6.77361111110653</c:v>
                      </c:pt>
                      <c:pt idx="25282">
                        <c:v>6.773854166667971</c:v>
                      </c:pt>
                      <c:pt idx="25283">
                        <c:v>6.7740972222221361</c:v>
                      </c:pt>
                      <c:pt idx="25284">
                        <c:v>6.7743518518530808</c:v>
                      </c:pt>
                      <c:pt idx="25285">
                        <c:v>6.7745949074072458</c:v>
                      </c:pt>
                      <c:pt idx="25286">
                        <c:v>6.7748379629614108</c:v>
                      </c:pt>
                      <c:pt idx="25287">
                        <c:v>6.7750810185155759</c:v>
                      </c:pt>
                      <c:pt idx="25288">
                        <c:v>6.7753240740697409</c:v>
                      </c:pt>
                      <c:pt idx="25289">
                        <c:v>6.7755671296311819</c:v>
                      </c:pt>
                      <c:pt idx="25290">
                        <c:v>6.7758101851853469</c:v>
                      </c:pt>
                      <c:pt idx="25291">
                        <c:v>6.776053240739512</c:v>
                      </c:pt>
                      <c:pt idx="25292">
                        <c:v>6.776296296293677</c:v>
                      </c:pt>
                      <c:pt idx="25293">
                        <c:v>6.7765393518478421</c:v>
                      </c:pt>
                      <c:pt idx="25294">
                        <c:v>6.7767824074092831</c:v>
                      </c:pt>
                      <c:pt idx="25295">
                        <c:v>6.7770254629634481</c:v>
                      </c:pt>
                      <c:pt idx="25296">
                        <c:v>6.7772685185176131</c:v>
                      </c:pt>
                      <c:pt idx="25297">
                        <c:v>6.7775115740717782</c:v>
                      </c:pt>
                      <c:pt idx="25298">
                        <c:v>6.7777546296259432</c:v>
                      </c:pt>
                      <c:pt idx="25299">
                        <c:v>6.7779976851801083</c:v>
                      </c:pt>
                      <c:pt idx="25300">
                        <c:v>6.7782407407415493</c:v>
                      </c:pt>
                      <c:pt idx="25301">
                        <c:v>6.7784837962957143</c:v>
                      </c:pt>
                      <c:pt idx="25302">
                        <c:v>6.7787268518498793</c:v>
                      </c:pt>
                      <c:pt idx="25303">
                        <c:v>6.7789699074040444</c:v>
                      </c:pt>
                      <c:pt idx="25304">
                        <c:v>6.7792129629582094</c:v>
                      </c:pt>
                      <c:pt idx="25305">
                        <c:v>6.7794560185196504</c:v>
                      </c:pt>
                      <c:pt idx="25306">
                        <c:v>6.7796990740738154</c:v>
                      </c:pt>
                      <c:pt idx="25307">
                        <c:v>6.7799421296279805</c:v>
                      </c:pt>
                      <c:pt idx="25308">
                        <c:v>6.7801851851821455</c:v>
                      </c:pt>
                      <c:pt idx="25309">
                        <c:v>6.7804282407363106</c:v>
                      </c:pt>
                      <c:pt idx="25310">
                        <c:v>6.7806712962977516</c:v>
                      </c:pt>
                      <c:pt idx="25311">
                        <c:v>6.7809143518519166</c:v>
                      </c:pt>
                      <c:pt idx="25312">
                        <c:v>6.7811574074060816</c:v>
                      </c:pt>
                      <c:pt idx="25313">
                        <c:v>6.7814004629602467</c:v>
                      </c:pt>
                      <c:pt idx="25314">
                        <c:v>6.7816435185144117</c:v>
                      </c:pt>
                      <c:pt idx="25315">
                        <c:v>6.7818865740758527</c:v>
                      </c:pt>
                      <c:pt idx="25316">
                        <c:v>6.7821296296300178</c:v>
                      </c:pt>
                      <c:pt idx="25317">
                        <c:v>6.7823726851841828</c:v>
                      </c:pt>
                      <c:pt idx="25318">
                        <c:v>6.7826157407383478</c:v>
                      </c:pt>
                      <c:pt idx="25319">
                        <c:v>6.7828587962925129</c:v>
                      </c:pt>
                      <c:pt idx="25320">
                        <c:v>6.7831018518539539</c:v>
                      </c:pt>
                      <c:pt idx="25321">
                        <c:v>6.7833449074081189</c:v>
                      </c:pt>
                      <c:pt idx="25322">
                        <c:v>6.7835879629622839</c:v>
                      </c:pt>
                      <c:pt idx="25323">
                        <c:v>6.783831018516449</c:v>
                      </c:pt>
                      <c:pt idx="25324">
                        <c:v>6.784074074070614</c:v>
                      </c:pt>
                      <c:pt idx="25325">
                        <c:v>6.7843171296247791</c:v>
                      </c:pt>
                      <c:pt idx="25326">
                        <c:v>6.7845601851862201</c:v>
                      </c:pt>
                      <c:pt idx="25327">
                        <c:v>6.7848032407403851</c:v>
                      </c:pt>
                      <c:pt idx="25328">
                        <c:v>6.7850462962945501</c:v>
                      </c:pt>
                      <c:pt idx="25329">
                        <c:v>6.7852893518487152</c:v>
                      </c:pt>
                      <c:pt idx="25330">
                        <c:v>6.7855324074028802</c:v>
                      </c:pt>
                      <c:pt idx="25331">
                        <c:v>6.7857754629643212</c:v>
                      </c:pt>
                      <c:pt idx="25332">
                        <c:v>6.7860185185184863</c:v>
                      </c:pt>
                      <c:pt idx="25333">
                        <c:v>6.7862731481494309</c:v>
                      </c:pt>
                      <c:pt idx="25334">
                        <c:v>6.786516203703596</c:v>
                      </c:pt>
                      <c:pt idx="25335">
                        <c:v>6.786759259257761</c:v>
                      </c:pt>
                      <c:pt idx="25336">
                        <c:v>6.7870023148119261</c:v>
                      </c:pt>
                      <c:pt idx="25337">
                        <c:v>6.7872453703660911</c:v>
                      </c:pt>
                      <c:pt idx="25338">
                        <c:v>6.7874884259275321</c:v>
                      </c:pt>
                      <c:pt idx="25339">
                        <c:v>6.7877314814816971</c:v>
                      </c:pt>
                      <c:pt idx="25340">
                        <c:v>6.7879745370358622</c:v>
                      </c:pt>
                      <c:pt idx="25341">
                        <c:v>6.7882175925900272</c:v>
                      </c:pt>
                      <c:pt idx="25342">
                        <c:v>6.7884606481441923</c:v>
                      </c:pt>
                      <c:pt idx="25343">
                        <c:v>6.7887037037056333</c:v>
                      </c:pt>
                      <c:pt idx="25344">
                        <c:v>6.7889467592597983</c:v>
                      </c:pt>
                      <c:pt idx="25345">
                        <c:v>6.7891898148139633</c:v>
                      </c:pt>
                      <c:pt idx="25346">
                        <c:v>6.7894328703681284</c:v>
                      </c:pt>
                      <c:pt idx="25347">
                        <c:v>6.7896759259222934</c:v>
                      </c:pt>
                      <c:pt idx="25348">
                        <c:v>6.7899189814764584</c:v>
                      </c:pt>
                      <c:pt idx="25349">
                        <c:v>6.7901620370378994</c:v>
                      </c:pt>
                      <c:pt idx="25350">
                        <c:v>6.7904050925920645</c:v>
                      </c:pt>
                      <c:pt idx="25351">
                        <c:v>6.7906481481462295</c:v>
                      </c:pt>
                      <c:pt idx="25352">
                        <c:v>6.7908912037003946</c:v>
                      </c:pt>
                      <c:pt idx="25353">
                        <c:v>6.7911342592545596</c:v>
                      </c:pt>
                      <c:pt idx="25354">
                        <c:v>6.7913773148160006</c:v>
                      </c:pt>
                      <c:pt idx="25355">
                        <c:v>6.7916203703701656</c:v>
                      </c:pt>
                      <c:pt idx="25356">
                        <c:v>6.7918634259243307</c:v>
                      </c:pt>
                      <c:pt idx="25357">
                        <c:v>6.7921064814784957</c:v>
                      </c:pt>
                      <c:pt idx="25358">
                        <c:v>6.7923495370326608</c:v>
                      </c:pt>
                      <c:pt idx="25359">
                        <c:v>6.7925925925941018</c:v>
                      </c:pt>
                      <c:pt idx="25360">
                        <c:v>6.7928356481482668</c:v>
                      </c:pt>
                      <c:pt idx="25361">
                        <c:v>6.7930787037024318</c:v>
                      </c:pt>
                      <c:pt idx="25362">
                        <c:v>6.7933217592565969</c:v>
                      </c:pt>
                      <c:pt idx="25363">
                        <c:v>6.7935648148107619</c:v>
                      </c:pt>
                      <c:pt idx="25364">
                        <c:v>6.7938078703722029</c:v>
                      </c:pt>
                      <c:pt idx="25365">
                        <c:v>6.7940509259263679</c:v>
                      </c:pt>
                      <c:pt idx="25366">
                        <c:v>6.794293981480533</c:v>
                      </c:pt>
                      <c:pt idx="25367">
                        <c:v>6.794537037034698</c:v>
                      </c:pt>
                      <c:pt idx="25368">
                        <c:v>6.7947800925888631</c:v>
                      </c:pt>
                      <c:pt idx="25369">
                        <c:v>6.7950231481430281</c:v>
                      </c:pt>
                      <c:pt idx="25370">
                        <c:v>6.7952662037044691</c:v>
                      </c:pt>
                      <c:pt idx="25371">
                        <c:v>6.7955092592586341</c:v>
                      </c:pt>
                      <c:pt idx="25372">
                        <c:v>6.7957523148127992</c:v>
                      </c:pt>
                      <c:pt idx="25373">
                        <c:v>6.7959953703669642</c:v>
                      </c:pt>
                      <c:pt idx="25374">
                        <c:v>6.7962384259211293</c:v>
                      </c:pt>
                      <c:pt idx="25375">
                        <c:v>6.7964814814825703</c:v>
                      </c:pt>
                      <c:pt idx="25376">
                        <c:v>6.7967245370367353</c:v>
                      </c:pt>
                      <c:pt idx="25377">
                        <c:v>6.7969675925909003</c:v>
                      </c:pt>
                      <c:pt idx="25378">
                        <c:v>6.7972106481450654</c:v>
                      </c:pt>
                      <c:pt idx="25379">
                        <c:v>6.7974537036992304</c:v>
                      </c:pt>
                      <c:pt idx="25380">
                        <c:v>6.7976967592606714</c:v>
                      </c:pt>
                      <c:pt idx="25381">
                        <c:v>6.7979513888843401</c:v>
                      </c:pt>
                      <c:pt idx="25382">
                        <c:v>6.7981944444457811</c:v>
                      </c:pt>
                      <c:pt idx="25383">
                        <c:v>6.7984374999999462</c:v>
                      </c:pt>
                      <c:pt idx="25384">
                        <c:v>6.7986805555541112</c:v>
                      </c:pt>
                      <c:pt idx="25385">
                        <c:v>6.7989236111082763</c:v>
                      </c:pt>
                      <c:pt idx="25386">
                        <c:v>6.7991666666624413</c:v>
                      </c:pt>
                      <c:pt idx="25387">
                        <c:v>6.7994097222238823</c:v>
                      </c:pt>
                      <c:pt idx="25388">
                        <c:v>6.7996527777780473</c:v>
                      </c:pt>
                      <c:pt idx="25389">
                        <c:v>6.7998958333322124</c:v>
                      </c:pt>
                      <c:pt idx="25390">
                        <c:v>6.8001388888863774</c:v>
                      </c:pt>
                      <c:pt idx="25391">
                        <c:v>6.8003819444405424</c:v>
                      </c:pt>
                      <c:pt idx="25392">
                        <c:v>6.8006250000019834</c:v>
                      </c:pt>
                      <c:pt idx="25393">
                        <c:v>6.8008680555561485</c:v>
                      </c:pt>
                      <c:pt idx="25394">
                        <c:v>6.8011111111103135</c:v>
                      </c:pt>
                      <c:pt idx="25395">
                        <c:v>6.8013541666644786</c:v>
                      </c:pt>
                      <c:pt idx="25396">
                        <c:v>6.8015972222186436</c:v>
                      </c:pt>
                      <c:pt idx="25397">
                        <c:v>6.8018402777728086</c:v>
                      </c:pt>
                      <c:pt idx="25398">
                        <c:v>6.8020833333342496</c:v>
                      </c:pt>
                      <c:pt idx="25399">
                        <c:v>6.8023263888884147</c:v>
                      </c:pt>
                      <c:pt idx="25400">
                        <c:v>6.8025694444425797</c:v>
                      </c:pt>
                      <c:pt idx="25401">
                        <c:v>6.8028124999967448</c:v>
                      </c:pt>
                      <c:pt idx="25402">
                        <c:v>6.8030555555509098</c:v>
                      </c:pt>
                      <c:pt idx="25403">
                        <c:v>6.8032986111123508</c:v>
                      </c:pt>
                      <c:pt idx="25404">
                        <c:v>6.8035416666665158</c:v>
                      </c:pt>
                      <c:pt idx="25405">
                        <c:v>6.8037847222206809</c:v>
                      </c:pt>
                      <c:pt idx="25406">
                        <c:v>6.8040277777748459</c:v>
                      </c:pt>
                      <c:pt idx="25407">
                        <c:v>6.8042708333290109</c:v>
                      </c:pt>
                      <c:pt idx="25408">
                        <c:v>6.8045138888904519</c:v>
                      </c:pt>
                      <c:pt idx="25409">
                        <c:v>6.804756944444617</c:v>
                      </c:pt>
                      <c:pt idx="25410">
                        <c:v>6.804999999998782</c:v>
                      </c:pt>
                      <c:pt idx="25411">
                        <c:v>6.8052430555529471</c:v>
                      </c:pt>
                      <c:pt idx="25412">
                        <c:v>6.8054861111071121</c:v>
                      </c:pt>
                      <c:pt idx="25413">
                        <c:v>6.8057291666685531</c:v>
                      </c:pt>
                      <c:pt idx="25414">
                        <c:v>6.8059722222227181</c:v>
                      </c:pt>
                      <c:pt idx="25415">
                        <c:v>6.8062152777768832</c:v>
                      </c:pt>
                      <c:pt idx="25416">
                        <c:v>6.8064583333310482</c:v>
                      </c:pt>
                      <c:pt idx="25417">
                        <c:v>6.8067013888852133</c:v>
                      </c:pt>
                      <c:pt idx="25418">
                        <c:v>6.8069444444393783</c:v>
                      </c:pt>
                      <c:pt idx="25419">
                        <c:v>6.8071875000008193</c:v>
                      </c:pt>
                      <c:pt idx="25420">
                        <c:v>6.8074305555549843</c:v>
                      </c:pt>
                      <c:pt idx="25421">
                        <c:v>6.8076736111091494</c:v>
                      </c:pt>
                      <c:pt idx="25422">
                        <c:v>6.8079166666633144</c:v>
                      </c:pt>
                      <c:pt idx="25423">
                        <c:v>6.8081597222174794</c:v>
                      </c:pt>
                      <c:pt idx="25424">
                        <c:v>6.8084027777789204</c:v>
                      </c:pt>
                      <c:pt idx="25425">
                        <c:v>6.8086458333330855</c:v>
                      </c:pt>
                      <c:pt idx="25426">
                        <c:v>6.8088888888872505</c:v>
                      </c:pt>
                      <c:pt idx="25427">
                        <c:v>6.8091319444414156</c:v>
                      </c:pt>
                      <c:pt idx="25428">
                        <c:v>6.8093749999955806</c:v>
                      </c:pt>
                      <c:pt idx="25429">
                        <c:v>6.8096180555570216</c:v>
                      </c:pt>
                      <c:pt idx="25430">
                        <c:v>6.8098726851806903</c:v>
                      </c:pt>
                      <c:pt idx="25431">
                        <c:v>6.8101157407421313</c:v>
                      </c:pt>
                      <c:pt idx="25432">
                        <c:v>6.8103587962962964</c:v>
                      </c:pt>
                      <c:pt idx="25433">
                        <c:v>6.8106018518504614</c:v>
                      </c:pt>
                      <c:pt idx="25434">
                        <c:v>6.8108449074046264</c:v>
                      </c:pt>
                      <c:pt idx="25435">
                        <c:v>6.8110879629587915</c:v>
                      </c:pt>
                      <c:pt idx="25436">
                        <c:v>6.8113310185202325</c:v>
                      </c:pt>
                      <c:pt idx="25437">
                        <c:v>6.8115740740743975</c:v>
                      </c:pt>
                      <c:pt idx="25438">
                        <c:v>6.8118171296285626</c:v>
                      </c:pt>
                      <c:pt idx="25439">
                        <c:v>6.8120601851827276</c:v>
                      </c:pt>
                      <c:pt idx="25440">
                        <c:v>6.8123032407368926</c:v>
                      </c:pt>
                      <c:pt idx="25441">
                        <c:v>6.8125462962983336</c:v>
                      </c:pt>
                      <c:pt idx="25442">
                        <c:v>6.8127893518524987</c:v>
                      </c:pt>
                      <c:pt idx="25443">
                        <c:v>6.8130324074066637</c:v>
                      </c:pt>
                      <c:pt idx="25444">
                        <c:v>6.8132754629608288</c:v>
                      </c:pt>
                      <c:pt idx="25445">
                        <c:v>6.8135185185149938</c:v>
                      </c:pt>
                      <c:pt idx="25446">
                        <c:v>6.8137615740691588</c:v>
                      </c:pt>
                      <c:pt idx="25447">
                        <c:v>6.8140046296305998</c:v>
                      </c:pt>
                      <c:pt idx="25448">
                        <c:v>6.8142476851847649</c:v>
                      </c:pt>
                      <c:pt idx="25449">
                        <c:v>6.8144907407389299</c:v>
                      </c:pt>
                      <c:pt idx="25450">
                        <c:v>6.8147337962930949</c:v>
                      </c:pt>
                      <c:pt idx="25451">
                        <c:v>6.81497685184726</c:v>
                      </c:pt>
                      <c:pt idx="25452">
                        <c:v>6.815219907408701</c:v>
                      </c:pt>
                      <c:pt idx="25453">
                        <c:v>6.815462962962866</c:v>
                      </c:pt>
                      <c:pt idx="25454">
                        <c:v>6.8157060185170311</c:v>
                      </c:pt>
                      <c:pt idx="25455">
                        <c:v>6.8159490740711961</c:v>
                      </c:pt>
                      <c:pt idx="25456">
                        <c:v>6.8161921296253611</c:v>
                      </c:pt>
                      <c:pt idx="25457">
                        <c:v>6.8164351851868021</c:v>
                      </c:pt>
                      <c:pt idx="25458">
                        <c:v>6.8166782407409672</c:v>
                      </c:pt>
                      <c:pt idx="25459">
                        <c:v>6.8169212962951322</c:v>
                      </c:pt>
                      <c:pt idx="25460">
                        <c:v>6.8171643518492973</c:v>
                      </c:pt>
                      <c:pt idx="25461">
                        <c:v>6.8174074074034623</c:v>
                      </c:pt>
                      <c:pt idx="25462">
                        <c:v>6.8176504629649033</c:v>
                      </c:pt>
                      <c:pt idx="25463">
                        <c:v>6.8178935185190683</c:v>
                      </c:pt>
                      <c:pt idx="25464">
                        <c:v>6.8181365740732334</c:v>
                      </c:pt>
                      <c:pt idx="25465">
                        <c:v>6.8183796296273984</c:v>
                      </c:pt>
                      <c:pt idx="25466">
                        <c:v>6.8186226851815634</c:v>
                      </c:pt>
                      <c:pt idx="25467">
                        <c:v>6.8188657407357285</c:v>
                      </c:pt>
                      <c:pt idx="25468">
                        <c:v>6.8191087962971695</c:v>
                      </c:pt>
                      <c:pt idx="25469">
                        <c:v>6.8193518518513345</c:v>
                      </c:pt>
                      <c:pt idx="25470">
                        <c:v>6.8195949074054996</c:v>
                      </c:pt>
                      <c:pt idx="25471">
                        <c:v>6.8198379629596646</c:v>
                      </c:pt>
                      <c:pt idx="25472">
                        <c:v>6.8200810185138296</c:v>
                      </c:pt>
                      <c:pt idx="25473">
                        <c:v>6.8203240740752706</c:v>
                      </c:pt>
                      <c:pt idx="25474">
                        <c:v>6.8205671296294357</c:v>
                      </c:pt>
                      <c:pt idx="25475">
                        <c:v>6.8208101851836007</c:v>
                      </c:pt>
                      <c:pt idx="25476">
                        <c:v>6.8210532407377658</c:v>
                      </c:pt>
                      <c:pt idx="25477">
                        <c:v>6.8212962962919308</c:v>
                      </c:pt>
                      <c:pt idx="25478">
                        <c:v>6.8215509259228755</c:v>
                      </c:pt>
                      <c:pt idx="25479">
                        <c:v>6.8217939814770405</c:v>
                      </c:pt>
                      <c:pt idx="25480">
                        <c:v>6.8220370370384815</c:v>
                      </c:pt>
                      <c:pt idx="25481">
                        <c:v>6.8222800925926466</c:v>
                      </c:pt>
                      <c:pt idx="25482">
                        <c:v>6.8225231481468116</c:v>
                      </c:pt>
                      <c:pt idx="25483">
                        <c:v>6.8227662037009766</c:v>
                      </c:pt>
                      <c:pt idx="25484">
                        <c:v>6.8230092592551417</c:v>
                      </c:pt>
                      <c:pt idx="25485">
                        <c:v>6.8232523148165827</c:v>
                      </c:pt>
                      <c:pt idx="25486">
                        <c:v>6.8234953703707477</c:v>
                      </c:pt>
                      <c:pt idx="25487">
                        <c:v>6.8237384259249128</c:v>
                      </c:pt>
                      <c:pt idx="25488">
                        <c:v>6.8239814814790778</c:v>
                      </c:pt>
                      <c:pt idx="25489">
                        <c:v>6.8242245370332428</c:v>
                      </c:pt>
                      <c:pt idx="25490">
                        <c:v>6.8244675925946838</c:v>
                      </c:pt>
                      <c:pt idx="25491">
                        <c:v>6.8247106481488489</c:v>
                      </c:pt>
                      <c:pt idx="25492">
                        <c:v>6.8249537037030139</c:v>
                      </c:pt>
                      <c:pt idx="25493">
                        <c:v>6.8251967592571789</c:v>
                      </c:pt>
                      <c:pt idx="25494">
                        <c:v>6.825439814811344</c:v>
                      </c:pt>
                      <c:pt idx="25495">
                        <c:v>6.825682870365509</c:v>
                      </c:pt>
                      <c:pt idx="25496">
                        <c:v>6.82592592592695</c:v>
                      </c:pt>
                      <c:pt idx="25497">
                        <c:v>6.8261689814811151</c:v>
                      </c:pt>
                      <c:pt idx="25498">
                        <c:v>6.8264120370352801</c:v>
                      </c:pt>
                      <c:pt idx="25499">
                        <c:v>6.8266550925894451</c:v>
                      </c:pt>
                      <c:pt idx="25500">
                        <c:v>6.8268981481436102</c:v>
                      </c:pt>
                      <c:pt idx="25501">
                        <c:v>6.8271412037050512</c:v>
                      </c:pt>
                      <c:pt idx="25502">
                        <c:v>6.8273842592592162</c:v>
                      </c:pt>
                      <c:pt idx="25503">
                        <c:v>6.8276273148133813</c:v>
                      </c:pt>
                      <c:pt idx="25504">
                        <c:v>6.8278703703675463</c:v>
                      </c:pt>
                      <c:pt idx="25505">
                        <c:v>6.8281134259217113</c:v>
                      </c:pt>
                      <c:pt idx="25506">
                        <c:v>6.8283564814831523</c:v>
                      </c:pt>
                      <c:pt idx="25507">
                        <c:v>6.8285995370373174</c:v>
                      </c:pt>
                      <c:pt idx="25508">
                        <c:v>6.8288425925914824</c:v>
                      </c:pt>
                      <c:pt idx="25509">
                        <c:v>6.8290856481456474</c:v>
                      </c:pt>
                      <c:pt idx="25510">
                        <c:v>6.8293287036998125</c:v>
                      </c:pt>
                      <c:pt idx="25511">
                        <c:v>6.8295717592612535</c:v>
                      </c:pt>
                      <c:pt idx="25512">
                        <c:v>6.8298148148154185</c:v>
                      </c:pt>
                      <c:pt idx="25513">
                        <c:v>6.8300578703695836</c:v>
                      </c:pt>
                      <c:pt idx="25514">
                        <c:v>6.8303009259237486</c:v>
                      </c:pt>
                      <c:pt idx="25515">
                        <c:v>6.8305439814779136</c:v>
                      </c:pt>
                      <c:pt idx="25516">
                        <c:v>6.8307870370320787</c:v>
                      </c:pt>
                      <c:pt idx="25517">
                        <c:v>6.8310300925935197</c:v>
                      </c:pt>
                      <c:pt idx="25518">
                        <c:v>6.8312731481476847</c:v>
                      </c:pt>
                      <c:pt idx="25519">
                        <c:v>6.8315162037018498</c:v>
                      </c:pt>
                      <c:pt idx="25520">
                        <c:v>6.8317592592560148</c:v>
                      </c:pt>
                      <c:pt idx="25521">
                        <c:v>6.8320023148101798</c:v>
                      </c:pt>
                      <c:pt idx="25522">
                        <c:v>6.8322453703716208</c:v>
                      </c:pt>
                      <c:pt idx="25523">
                        <c:v>6.8324884259257859</c:v>
                      </c:pt>
                      <c:pt idx="25524">
                        <c:v>6.8327314814799509</c:v>
                      </c:pt>
                      <c:pt idx="25525">
                        <c:v>6.8329745370341159</c:v>
                      </c:pt>
                      <c:pt idx="25526">
                        <c:v>6.8332291666650606</c:v>
                      </c:pt>
                      <c:pt idx="25527">
                        <c:v>6.8334722222192257</c:v>
                      </c:pt>
                      <c:pt idx="25528">
                        <c:v>6.8337152777733907</c:v>
                      </c:pt>
                      <c:pt idx="25529">
                        <c:v>6.8339583333348317</c:v>
                      </c:pt>
                      <c:pt idx="25530">
                        <c:v>6.8342013888889968</c:v>
                      </c:pt>
                      <c:pt idx="25531">
                        <c:v>6.8344444444431618</c:v>
                      </c:pt>
                      <c:pt idx="25532">
                        <c:v>6.8346874999973268</c:v>
                      </c:pt>
                      <c:pt idx="25533">
                        <c:v>6.8349305555514919</c:v>
                      </c:pt>
                      <c:pt idx="25534">
                        <c:v>6.8351736111129329</c:v>
                      </c:pt>
                      <c:pt idx="25535">
                        <c:v>6.8354166666670979</c:v>
                      </c:pt>
                      <c:pt idx="25536">
                        <c:v>6.8356597222212629</c:v>
                      </c:pt>
                      <c:pt idx="25537">
                        <c:v>6.835902777775428</c:v>
                      </c:pt>
                      <c:pt idx="25538">
                        <c:v>6.836145833329593</c:v>
                      </c:pt>
                      <c:pt idx="25539">
                        <c:v>6.8363888888837581</c:v>
                      </c:pt>
                      <c:pt idx="25540">
                        <c:v>6.8366319444451991</c:v>
                      </c:pt>
                      <c:pt idx="25541">
                        <c:v>6.8368749999993641</c:v>
                      </c:pt>
                      <c:pt idx="25542">
                        <c:v>6.8371180555535291</c:v>
                      </c:pt>
                      <c:pt idx="25543">
                        <c:v>6.8373611111076942</c:v>
                      </c:pt>
                      <c:pt idx="25544">
                        <c:v>6.8376041666618592</c:v>
                      </c:pt>
                      <c:pt idx="25545">
                        <c:v>6.8378472222233002</c:v>
                      </c:pt>
                      <c:pt idx="25546">
                        <c:v>6.8380902777774653</c:v>
                      </c:pt>
                      <c:pt idx="25547">
                        <c:v>6.8383333333316303</c:v>
                      </c:pt>
                      <c:pt idx="25548">
                        <c:v>6.8385763888857953</c:v>
                      </c:pt>
                      <c:pt idx="25549">
                        <c:v>6.8388194444399604</c:v>
                      </c:pt>
                      <c:pt idx="25550">
                        <c:v>6.8390625000014014</c:v>
                      </c:pt>
                      <c:pt idx="25551">
                        <c:v>6.8393055555555664</c:v>
                      </c:pt>
                      <c:pt idx="25552">
                        <c:v>6.8395486111097314</c:v>
                      </c:pt>
                      <c:pt idx="25553">
                        <c:v>6.8397916666638965</c:v>
                      </c:pt>
                      <c:pt idx="25554">
                        <c:v>6.8400347222180615</c:v>
                      </c:pt>
                      <c:pt idx="25555">
                        <c:v>6.8402777777795025</c:v>
                      </c:pt>
                      <c:pt idx="25556">
                        <c:v>6.8405208333336676</c:v>
                      </c:pt>
                      <c:pt idx="25557">
                        <c:v>6.8407638888878326</c:v>
                      </c:pt>
                      <c:pt idx="25558">
                        <c:v>6.8410069444419976</c:v>
                      </c:pt>
                      <c:pt idx="25559">
                        <c:v>6.8412499999961627</c:v>
                      </c:pt>
                      <c:pt idx="25560">
                        <c:v>6.8414930555576037</c:v>
                      </c:pt>
                      <c:pt idx="25561">
                        <c:v>6.8417361111117687</c:v>
                      </c:pt>
                      <c:pt idx="25562">
                        <c:v>6.8419791666659338</c:v>
                      </c:pt>
                      <c:pt idx="25563">
                        <c:v>6.8422222222200988</c:v>
                      </c:pt>
                      <c:pt idx="25564">
                        <c:v>6.8424652777742638</c:v>
                      </c:pt>
                      <c:pt idx="25565">
                        <c:v>6.8427083333284289</c:v>
                      </c:pt>
                      <c:pt idx="25566">
                        <c:v>6.8429513888898699</c:v>
                      </c:pt>
                      <c:pt idx="25567">
                        <c:v>6.8431944444440349</c:v>
                      </c:pt>
                      <c:pt idx="25568">
                        <c:v>6.8434374999981999</c:v>
                      </c:pt>
                      <c:pt idx="25569">
                        <c:v>6.843680555552365</c:v>
                      </c:pt>
                      <c:pt idx="25570">
                        <c:v>6.84392361110653</c:v>
                      </c:pt>
                      <c:pt idx="25571">
                        <c:v>6.844166666667971</c:v>
                      </c:pt>
                      <c:pt idx="25572">
                        <c:v>6.8444097222221361</c:v>
                      </c:pt>
                      <c:pt idx="25573">
                        <c:v>6.8446527777763011</c:v>
                      </c:pt>
                      <c:pt idx="25574">
                        <c:v>6.8448958333304661</c:v>
                      </c:pt>
                      <c:pt idx="25575">
                        <c:v>6.8451504629614108</c:v>
                      </c:pt>
                      <c:pt idx="25576">
                        <c:v>6.8453935185155759</c:v>
                      </c:pt>
                      <c:pt idx="25577">
                        <c:v>6.8456365740697409</c:v>
                      </c:pt>
                      <c:pt idx="25578">
                        <c:v>6.8458796296311819</c:v>
                      </c:pt>
                      <c:pt idx="25579">
                        <c:v>6.8461226851853469</c:v>
                      </c:pt>
                      <c:pt idx="25580">
                        <c:v>6.846365740739512</c:v>
                      </c:pt>
                      <c:pt idx="25581">
                        <c:v>6.846608796293677</c:v>
                      </c:pt>
                      <c:pt idx="25582">
                        <c:v>6.8468518518478421</c:v>
                      </c:pt>
                      <c:pt idx="25583">
                        <c:v>6.8470949074092831</c:v>
                      </c:pt>
                      <c:pt idx="25584">
                        <c:v>6.8473379629634481</c:v>
                      </c:pt>
                      <c:pt idx="25585">
                        <c:v>6.8475810185176131</c:v>
                      </c:pt>
                      <c:pt idx="25586">
                        <c:v>6.8478240740717782</c:v>
                      </c:pt>
                      <c:pt idx="25587">
                        <c:v>6.8480671296259432</c:v>
                      </c:pt>
                      <c:pt idx="25588">
                        <c:v>6.8483101851801083</c:v>
                      </c:pt>
                      <c:pt idx="25589">
                        <c:v>6.8485532407415493</c:v>
                      </c:pt>
                      <c:pt idx="25590">
                        <c:v>6.8487962962957143</c:v>
                      </c:pt>
                      <c:pt idx="25591">
                        <c:v>6.8490393518498793</c:v>
                      </c:pt>
                      <c:pt idx="25592">
                        <c:v>6.8492824074040444</c:v>
                      </c:pt>
                      <c:pt idx="25593">
                        <c:v>6.8495254629582094</c:v>
                      </c:pt>
                      <c:pt idx="25594">
                        <c:v>6.8497685185196504</c:v>
                      </c:pt>
                      <c:pt idx="25595">
                        <c:v>6.8500115740738154</c:v>
                      </c:pt>
                      <c:pt idx="25596">
                        <c:v>6.8502546296279805</c:v>
                      </c:pt>
                      <c:pt idx="25597">
                        <c:v>6.8504976851821455</c:v>
                      </c:pt>
                      <c:pt idx="25598">
                        <c:v>6.8507407407363106</c:v>
                      </c:pt>
                      <c:pt idx="25599">
                        <c:v>6.8509837962977516</c:v>
                      </c:pt>
                      <c:pt idx="25600">
                        <c:v>6.8512268518519166</c:v>
                      </c:pt>
                      <c:pt idx="25601">
                        <c:v>6.8514699074060816</c:v>
                      </c:pt>
                      <c:pt idx="25602">
                        <c:v>6.8517129629602467</c:v>
                      </c:pt>
                      <c:pt idx="25603">
                        <c:v>6.8519560185144117</c:v>
                      </c:pt>
                      <c:pt idx="25604">
                        <c:v>6.8521990740758527</c:v>
                      </c:pt>
                      <c:pt idx="25605">
                        <c:v>6.8524421296300178</c:v>
                      </c:pt>
                      <c:pt idx="25606">
                        <c:v>6.8526851851841828</c:v>
                      </c:pt>
                      <c:pt idx="25607">
                        <c:v>6.8529282407383478</c:v>
                      </c:pt>
                      <c:pt idx="25608">
                        <c:v>6.8531712962925129</c:v>
                      </c:pt>
                      <c:pt idx="25609">
                        <c:v>6.8534143518539539</c:v>
                      </c:pt>
                      <c:pt idx="25610">
                        <c:v>6.8536574074081189</c:v>
                      </c:pt>
                      <c:pt idx="25611">
                        <c:v>6.8539004629622839</c:v>
                      </c:pt>
                      <c:pt idx="25612">
                        <c:v>6.854143518516449</c:v>
                      </c:pt>
                      <c:pt idx="25613">
                        <c:v>6.854386574070614</c:v>
                      </c:pt>
                      <c:pt idx="25614">
                        <c:v>6.8546296296247791</c:v>
                      </c:pt>
                      <c:pt idx="25615">
                        <c:v>6.8548726851862201</c:v>
                      </c:pt>
                      <c:pt idx="25616">
                        <c:v>6.8551157407403851</c:v>
                      </c:pt>
                      <c:pt idx="25617">
                        <c:v>6.8553587962945501</c:v>
                      </c:pt>
                      <c:pt idx="25618">
                        <c:v>6.8556018518487152</c:v>
                      </c:pt>
                      <c:pt idx="25619">
                        <c:v>6.8558449074028802</c:v>
                      </c:pt>
                      <c:pt idx="25620">
                        <c:v>6.8560879629643212</c:v>
                      </c:pt>
                      <c:pt idx="25621">
                        <c:v>6.8563310185184863</c:v>
                      </c:pt>
                      <c:pt idx="25622">
                        <c:v>6.8565740740726513</c:v>
                      </c:pt>
                      <c:pt idx="25623">
                        <c:v>6.856828703703596</c:v>
                      </c:pt>
                      <c:pt idx="25624">
                        <c:v>6.857071759257761</c:v>
                      </c:pt>
                      <c:pt idx="25625">
                        <c:v>6.8573148148119261</c:v>
                      </c:pt>
                      <c:pt idx="25626">
                        <c:v>6.8575578703660911</c:v>
                      </c:pt>
                      <c:pt idx="25627">
                        <c:v>6.8578009259275321</c:v>
                      </c:pt>
                      <c:pt idx="25628">
                        <c:v>6.8580439814816971</c:v>
                      </c:pt>
                      <c:pt idx="25629">
                        <c:v>6.8582870370358622</c:v>
                      </c:pt>
                      <c:pt idx="25630">
                        <c:v>6.8585300925900272</c:v>
                      </c:pt>
                      <c:pt idx="25631">
                        <c:v>6.8587731481441923</c:v>
                      </c:pt>
                      <c:pt idx="25632">
                        <c:v>6.8590162037056333</c:v>
                      </c:pt>
                      <c:pt idx="25633">
                        <c:v>6.8592592592597983</c:v>
                      </c:pt>
                      <c:pt idx="25634">
                        <c:v>6.8595023148139633</c:v>
                      </c:pt>
                      <c:pt idx="25635">
                        <c:v>6.8597453703681284</c:v>
                      </c:pt>
                      <c:pt idx="25636">
                        <c:v>6.8599884259222934</c:v>
                      </c:pt>
                      <c:pt idx="25637">
                        <c:v>6.8602314814764584</c:v>
                      </c:pt>
                      <c:pt idx="25638">
                        <c:v>6.8604745370378994</c:v>
                      </c:pt>
                      <c:pt idx="25639">
                        <c:v>6.8607175925920645</c:v>
                      </c:pt>
                      <c:pt idx="25640">
                        <c:v>6.8609606481462295</c:v>
                      </c:pt>
                      <c:pt idx="25641">
                        <c:v>6.8612037037003946</c:v>
                      </c:pt>
                      <c:pt idx="25642">
                        <c:v>6.8614467592545596</c:v>
                      </c:pt>
                      <c:pt idx="25643">
                        <c:v>6.8616898148160006</c:v>
                      </c:pt>
                      <c:pt idx="25644">
                        <c:v>6.8619328703701656</c:v>
                      </c:pt>
                      <c:pt idx="25645">
                        <c:v>6.8621759259243307</c:v>
                      </c:pt>
                      <c:pt idx="25646">
                        <c:v>6.8624189814784957</c:v>
                      </c:pt>
                      <c:pt idx="25647">
                        <c:v>6.8626620370326608</c:v>
                      </c:pt>
                      <c:pt idx="25648">
                        <c:v>6.8629050925941018</c:v>
                      </c:pt>
                      <c:pt idx="25649">
                        <c:v>6.8631481481482668</c:v>
                      </c:pt>
                      <c:pt idx="25650">
                        <c:v>6.8633912037024318</c:v>
                      </c:pt>
                      <c:pt idx="25651">
                        <c:v>6.8636342592565969</c:v>
                      </c:pt>
                      <c:pt idx="25652">
                        <c:v>6.8638773148107619</c:v>
                      </c:pt>
                      <c:pt idx="25653">
                        <c:v>6.8641203703722029</c:v>
                      </c:pt>
                      <c:pt idx="25654">
                        <c:v>6.8643634259263679</c:v>
                      </c:pt>
                      <c:pt idx="25655">
                        <c:v>6.864606481480533</c:v>
                      </c:pt>
                      <c:pt idx="25656">
                        <c:v>6.864849537034698</c:v>
                      </c:pt>
                      <c:pt idx="25657">
                        <c:v>6.8650925925888631</c:v>
                      </c:pt>
                      <c:pt idx="25658">
                        <c:v>6.8653356481430281</c:v>
                      </c:pt>
                      <c:pt idx="25659">
                        <c:v>6.8655787037044691</c:v>
                      </c:pt>
                      <c:pt idx="25660">
                        <c:v>6.8658217592586341</c:v>
                      </c:pt>
                      <c:pt idx="25661">
                        <c:v>6.8660648148127992</c:v>
                      </c:pt>
                      <c:pt idx="25662">
                        <c:v>6.8663078703669642</c:v>
                      </c:pt>
                      <c:pt idx="25663">
                        <c:v>6.8665509259211293</c:v>
                      </c:pt>
                      <c:pt idx="25664">
                        <c:v>6.8667939814825703</c:v>
                      </c:pt>
                      <c:pt idx="25665">
                        <c:v>6.8670370370367353</c:v>
                      </c:pt>
                      <c:pt idx="25666">
                        <c:v>6.8672800925909003</c:v>
                      </c:pt>
                      <c:pt idx="25667">
                        <c:v>6.8675231481450654</c:v>
                      </c:pt>
                      <c:pt idx="25668">
                        <c:v>6.8677662036992304</c:v>
                      </c:pt>
                      <c:pt idx="25669">
                        <c:v>6.8680092592606714</c:v>
                      </c:pt>
                      <c:pt idx="25670">
                        <c:v>6.8682523148148364</c:v>
                      </c:pt>
                      <c:pt idx="25671">
                        <c:v>6.8684953703690015</c:v>
                      </c:pt>
                      <c:pt idx="25672">
                        <c:v>6.8687499999999462</c:v>
                      </c:pt>
                      <c:pt idx="25673">
                        <c:v>6.8689930555541112</c:v>
                      </c:pt>
                      <c:pt idx="25674">
                        <c:v>6.8692361111082763</c:v>
                      </c:pt>
                      <c:pt idx="25675">
                        <c:v>6.8694791666624413</c:v>
                      </c:pt>
                      <c:pt idx="25676">
                        <c:v>6.8697222222238823</c:v>
                      </c:pt>
                      <c:pt idx="25677">
                        <c:v>6.8699652777780473</c:v>
                      </c:pt>
                      <c:pt idx="25678">
                        <c:v>6.8702083333322124</c:v>
                      </c:pt>
                      <c:pt idx="25679">
                        <c:v>6.8704513888863774</c:v>
                      </c:pt>
                      <c:pt idx="25680">
                        <c:v>6.8706944444405424</c:v>
                      </c:pt>
                      <c:pt idx="25681">
                        <c:v>6.8709375000019834</c:v>
                      </c:pt>
                      <c:pt idx="25682">
                        <c:v>6.8711805555561485</c:v>
                      </c:pt>
                      <c:pt idx="25683">
                        <c:v>6.8714236111103135</c:v>
                      </c:pt>
                      <c:pt idx="25684">
                        <c:v>6.8716666666644786</c:v>
                      </c:pt>
                      <c:pt idx="25685">
                        <c:v>6.8719097222186436</c:v>
                      </c:pt>
                      <c:pt idx="25686">
                        <c:v>6.8721527777728086</c:v>
                      </c:pt>
                      <c:pt idx="25687">
                        <c:v>6.8723958333342496</c:v>
                      </c:pt>
                      <c:pt idx="25688">
                        <c:v>6.8726388888884147</c:v>
                      </c:pt>
                      <c:pt idx="25689">
                        <c:v>6.8728819444425797</c:v>
                      </c:pt>
                      <c:pt idx="25690">
                        <c:v>6.8731249999967448</c:v>
                      </c:pt>
                      <c:pt idx="25691">
                        <c:v>6.8733680555509098</c:v>
                      </c:pt>
                      <c:pt idx="25692">
                        <c:v>6.8736111111123508</c:v>
                      </c:pt>
                      <c:pt idx="25693">
                        <c:v>6.8738541666665158</c:v>
                      </c:pt>
                      <c:pt idx="25694">
                        <c:v>6.8740972222206809</c:v>
                      </c:pt>
                      <c:pt idx="25695">
                        <c:v>6.8743402777748459</c:v>
                      </c:pt>
                      <c:pt idx="25696">
                        <c:v>6.8745833333290109</c:v>
                      </c:pt>
                      <c:pt idx="25697">
                        <c:v>6.8748263888904519</c:v>
                      </c:pt>
                      <c:pt idx="25698">
                        <c:v>6.875069444444617</c:v>
                      </c:pt>
                      <c:pt idx="25699">
                        <c:v>6.875312499998782</c:v>
                      </c:pt>
                      <c:pt idx="25700">
                        <c:v>6.8755555555529471</c:v>
                      </c:pt>
                      <c:pt idx="25701">
                        <c:v>6.8757986111071121</c:v>
                      </c:pt>
                      <c:pt idx="25702">
                        <c:v>6.8760416666685531</c:v>
                      </c:pt>
                      <c:pt idx="25703">
                        <c:v>6.8762847222227181</c:v>
                      </c:pt>
                      <c:pt idx="25704">
                        <c:v>6.8765277777768832</c:v>
                      </c:pt>
                      <c:pt idx="25705">
                        <c:v>6.8767708333310482</c:v>
                      </c:pt>
                      <c:pt idx="25706">
                        <c:v>6.8770138888852133</c:v>
                      </c:pt>
                      <c:pt idx="25707">
                        <c:v>6.8772569444393783</c:v>
                      </c:pt>
                      <c:pt idx="25708">
                        <c:v>6.8775000000008193</c:v>
                      </c:pt>
                      <c:pt idx="25709">
                        <c:v>6.8777430555549843</c:v>
                      </c:pt>
                      <c:pt idx="25710">
                        <c:v>6.8779861111091494</c:v>
                      </c:pt>
                      <c:pt idx="25711">
                        <c:v>6.8782291666633144</c:v>
                      </c:pt>
                      <c:pt idx="25712">
                        <c:v>6.8784722222174794</c:v>
                      </c:pt>
                      <c:pt idx="25713">
                        <c:v>6.8787152777789204</c:v>
                      </c:pt>
                      <c:pt idx="25714">
                        <c:v>6.8789583333330855</c:v>
                      </c:pt>
                      <c:pt idx="25715">
                        <c:v>6.8792013888872505</c:v>
                      </c:pt>
                      <c:pt idx="25716">
                        <c:v>6.8794444444414156</c:v>
                      </c:pt>
                      <c:pt idx="25717">
                        <c:v>6.8796874999955806</c:v>
                      </c:pt>
                      <c:pt idx="25718">
                        <c:v>6.8799305555570216</c:v>
                      </c:pt>
                      <c:pt idx="25719">
                        <c:v>6.8801736111111866</c:v>
                      </c:pt>
                      <c:pt idx="25720">
                        <c:v>6.8804282407421313</c:v>
                      </c:pt>
                      <c:pt idx="25721">
                        <c:v>6.8806712962962964</c:v>
                      </c:pt>
                      <c:pt idx="25722">
                        <c:v>6.8809143518504614</c:v>
                      </c:pt>
                      <c:pt idx="25723">
                        <c:v>6.8811574074046264</c:v>
                      </c:pt>
                      <c:pt idx="25724">
                        <c:v>6.8814004629587915</c:v>
                      </c:pt>
                      <c:pt idx="25725">
                        <c:v>6.8816435185202325</c:v>
                      </c:pt>
                      <c:pt idx="25726">
                        <c:v>6.8818865740743975</c:v>
                      </c:pt>
                      <c:pt idx="25727">
                        <c:v>6.8821296296285626</c:v>
                      </c:pt>
                      <c:pt idx="25728">
                        <c:v>6.8823726851827276</c:v>
                      </c:pt>
                      <c:pt idx="25729">
                        <c:v>6.8826157407368926</c:v>
                      </c:pt>
                      <c:pt idx="25730">
                        <c:v>6.8828587962983336</c:v>
                      </c:pt>
                      <c:pt idx="25731">
                        <c:v>6.8831018518524987</c:v>
                      </c:pt>
                      <c:pt idx="25732">
                        <c:v>6.8833449074066637</c:v>
                      </c:pt>
                      <c:pt idx="25733">
                        <c:v>6.8835879629608288</c:v>
                      </c:pt>
                      <c:pt idx="25734">
                        <c:v>6.8838310185149938</c:v>
                      </c:pt>
                      <c:pt idx="25735">
                        <c:v>6.8840740740691588</c:v>
                      </c:pt>
                      <c:pt idx="25736">
                        <c:v>6.8843171296305998</c:v>
                      </c:pt>
                      <c:pt idx="25737">
                        <c:v>6.8845601851847649</c:v>
                      </c:pt>
                      <c:pt idx="25738">
                        <c:v>6.8848032407389299</c:v>
                      </c:pt>
                      <c:pt idx="25739">
                        <c:v>6.8850462962930949</c:v>
                      </c:pt>
                      <c:pt idx="25740">
                        <c:v>6.88528935184726</c:v>
                      </c:pt>
                      <c:pt idx="25741">
                        <c:v>6.885532407408701</c:v>
                      </c:pt>
                      <c:pt idx="25742">
                        <c:v>6.885775462962866</c:v>
                      </c:pt>
                      <c:pt idx="25743">
                        <c:v>6.8860185185170311</c:v>
                      </c:pt>
                      <c:pt idx="25744">
                        <c:v>6.8862615740711961</c:v>
                      </c:pt>
                      <c:pt idx="25745">
                        <c:v>6.8865046296253611</c:v>
                      </c:pt>
                      <c:pt idx="25746">
                        <c:v>6.8867476851868021</c:v>
                      </c:pt>
                      <c:pt idx="25747">
                        <c:v>6.8869907407409672</c:v>
                      </c:pt>
                      <c:pt idx="25748">
                        <c:v>6.8872337962951322</c:v>
                      </c:pt>
                      <c:pt idx="25749">
                        <c:v>6.8874768518492973</c:v>
                      </c:pt>
                      <c:pt idx="25750">
                        <c:v>6.8877199074034623</c:v>
                      </c:pt>
                      <c:pt idx="25751">
                        <c:v>6.8879629629649033</c:v>
                      </c:pt>
                      <c:pt idx="25752">
                        <c:v>6.8882060185190683</c:v>
                      </c:pt>
                      <c:pt idx="25753">
                        <c:v>6.8884490740732334</c:v>
                      </c:pt>
                      <c:pt idx="25754">
                        <c:v>6.8886921296273984</c:v>
                      </c:pt>
                      <c:pt idx="25755">
                        <c:v>6.8889351851815634</c:v>
                      </c:pt>
                      <c:pt idx="25756">
                        <c:v>6.8891782407357285</c:v>
                      </c:pt>
                      <c:pt idx="25757">
                        <c:v>6.8894212962971695</c:v>
                      </c:pt>
                      <c:pt idx="25758">
                        <c:v>6.8896643518513345</c:v>
                      </c:pt>
                      <c:pt idx="25759">
                        <c:v>6.8899074074054996</c:v>
                      </c:pt>
                      <c:pt idx="25760">
                        <c:v>6.8901504629596646</c:v>
                      </c:pt>
                      <c:pt idx="25761">
                        <c:v>6.8903935185138296</c:v>
                      </c:pt>
                      <c:pt idx="25762">
                        <c:v>6.8906365740752706</c:v>
                      </c:pt>
                      <c:pt idx="25763">
                        <c:v>6.8908796296294357</c:v>
                      </c:pt>
                      <c:pt idx="25764">
                        <c:v>6.8911226851836007</c:v>
                      </c:pt>
                      <c:pt idx="25765">
                        <c:v>6.8913657407377658</c:v>
                      </c:pt>
                      <c:pt idx="25766">
                        <c:v>6.8916087962919308</c:v>
                      </c:pt>
                      <c:pt idx="25767">
                        <c:v>6.8918518518533718</c:v>
                      </c:pt>
                      <c:pt idx="25768">
                        <c:v>6.8921064814770405</c:v>
                      </c:pt>
                      <c:pt idx="25769">
                        <c:v>6.8923495370384815</c:v>
                      </c:pt>
                      <c:pt idx="25770">
                        <c:v>6.8925925925926466</c:v>
                      </c:pt>
                      <c:pt idx="25771">
                        <c:v>6.8928356481468116</c:v>
                      </c:pt>
                      <c:pt idx="25772">
                        <c:v>6.8930787037009766</c:v>
                      </c:pt>
                      <c:pt idx="25773">
                        <c:v>6.8933217592551417</c:v>
                      </c:pt>
                      <c:pt idx="25774">
                        <c:v>6.8935648148165827</c:v>
                      </c:pt>
                      <c:pt idx="25775">
                        <c:v>6.8938078703707477</c:v>
                      </c:pt>
                      <c:pt idx="25776">
                        <c:v>6.8940509259249128</c:v>
                      </c:pt>
                      <c:pt idx="25777">
                        <c:v>6.8942939814790778</c:v>
                      </c:pt>
                      <c:pt idx="25778">
                        <c:v>6.8945370370332428</c:v>
                      </c:pt>
                      <c:pt idx="25779">
                        <c:v>6.8947800925946838</c:v>
                      </c:pt>
                      <c:pt idx="25780">
                        <c:v>6.8950231481488489</c:v>
                      </c:pt>
                      <c:pt idx="25781">
                        <c:v>6.8952662037030139</c:v>
                      </c:pt>
                      <c:pt idx="25782">
                        <c:v>6.8955092592571789</c:v>
                      </c:pt>
                      <c:pt idx="25783">
                        <c:v>6.895752314811344</c:v>
                      </c:pt>
                      <c:pt idx="25784">
                        <c:v>6.895995370365509</c:v>
                      </c:pt>
                      <c:pt idx="25785">
                        <c:v>6.89623842592695</c:v>
                      </c:pt>
                      <c:pt idx="25786">
                        <c:v>6.8964814814811151</c:v>
                      </c:pt>
                      <c:pt idx="25787">
                        <c:v>6.8967245370352801</c:v>
                      </c:pt>
                      <c:pt idx="25788">
                        <c:v>6.8969675925894451</c:v>
                      </c:pt>
                      <c:pt idx="25789">
                        <c:v>6.8972106481436102</c:v>
                      </c:pt>
                      <c:pt idx="25790">
                        <c:v>6.8974537037050512</c:v>
                      </c:pt>
                      <c:pt idx="25791">
                        <c:v>6.8976967592592162</c:v>
                      </c:pt>
                      <c:pt idx="25792">
                        <c:v>6.8979398148133813</c:v>
                      </c:pt>
                      <c:pt idx="25793">
                        <c:v>6.8981828703675463</c:v>
                      </c:pt>
                      <c:pt idx="25794">
                        <c:v>6.8984259259217113</c:v>
                      </c:pt>
                      <c:pt idx="25795">
                        <c:v>6.8986689814831523</c:v>
                      </c:pt>
                      <c:pt idx="25796">
                        <c:v>6.8989120370373174</c:v>
                      </c:pt>
                      <c:pt idx="25797">
                        <c:v>6.8991550925914824</c:v>
                      </c:pt>
                      <c:pt idx="25798">
                        <c:v>6.8993981481456474</c:v>
                      </c:pt>
                      <c:pt idx="25799">
                        <c:v>6.8996412036998125</c:v>
                      </c:pt>
                      <c:pt idx="25800">
                        <c:v>6.8998842592612535</c:v>
                      </c:pt>
                      <c:pt idx="25801">
                        <c:v>6.9001273148154185</c:v>
                      </c:pt>
                      <c:pt idx="25802">
                        <c:v>6.9003703703695836</c:v>
                      </c:pt>
                      <c:pt idx="25803">
                        <c:v>6.9006134259237486</c:v>
                      </c:pt>
                      <c:pt idx="25804">
                        <c:v>6.9008564814779136</c:v>
                      </c:pt>
                      <c:pt idx="25805">
                        <c:v>6.9010995370320787</c:v>
                      </c:pt>
                      <c:pt idx="25806">
                        <c:v>6.9013425925935197</c:v>
                      </c:pt>
                      <c:pt idx="25807">
                        <c:v>6.9015856481476847</c:v>
                      </c:pt>
                      <c:pt idx="25808">
                        <c:v>6.9018287037018498</c:v>
                      </c:pt>
                      <c:pt idx="25809">
                        <c:v>6.9020717592560148</c:v>
                      </c:pt>
                      <c:pt idx="25810">
                        <c:v>6.9023148148101798</c:v>
                      </c:pt>
                      <c:pt idx="25811">
                        <c:v>6.9025578703716208</c:v>
                      </c:pt>
                      <c:pt idx="25812">
                        <c:v>6.9028009259257859</c:v>
                      </c:pt>
                      <c:pt idx="25813">
                        <c:v>6.9030439814799509</c:v>
                      </c:pt>
                      <c:pt idx="25814">
                        <c:v>6.9032870370341159</c:v>
                      </c:pt>
                      <c:pt idx="25815">
                        <c:v>6.903530092588281</c:v>
                      </c:pt>
                      <c:pt idx="25816">
                        <c:v>6.903773148149722</c:v>
                      </c:pt>
                      <c:pt idx="25817">
                        <c:v>6.9040277777733907</c:v>
                      </c:pt>
                      <c:pt idx="25818">
                        <c:v>6.9042708333348317</c:v>
                      </c:pt>
                      <c:pt idx="25819">
                        <c:v>6.9045138888889968</c:v>
                      </c:pt>
                      <c:pt idx="25820">
                        <c:v>6.9047569444431618</c:v>
                      </c:pt>
                      <c:pt idx="25821">
                        <c:v>6.9049999999973268</c:v>
                      </c:pt>
                      <c:pt idx="25822">
                        <c:v>6.9052430555514919</c:v>
                      </c:pt>
                      <c:pt idx="25823">
                        <c:v>6.9054861111129329</c:v>
                      </c:pt>
                      <c:pt idx="25824">
                        <c:v>6.9057291666670979</c:v>
                      </c:pt>
                      <c:pt idx="25825">
                        <c:v>6.9059722222212629</c:v>
                      </c:pt>
                      <c:pt idx="25826">
                        <c:v>6.906215277775428</c:v>
                      </c:pt>
                      <c:pt idx="25827">
                        <c:v>6.906458333329593</c:v>
                      </c:pt>
                      <c:pt idx="25828">
                        <c:v>6.9067013888837581</c:v>
                      </c:pt>
                      <c:pt idx="25829">
                        <c:v>6.9069444444451991</c:v>
                      </c:pt>
                      <c:pt idx="25830">
                        <c:v>6.9071874999993641</c:v>
                      </c:pt>
                      <c:pt idx="25831">
                        <c:v>6.9074305555535291</c:v>
                      </c:pt>
                      <c:pt idx="25832">
                        <c:v>6.9076736111076942</c:v>
                      </c:pt>
                      <c:pt idx="25833">
                        <c:v>6.9079166666618592</c:v>
                      </c:pt>
                      <c:pt idx="25834">
                        <c:v>6.9081597222233002</c:v>
                      </c:pt>
                      <c:pt idx="25835">
                        <c:v>6.9084027777774653</c:v>
                      </c:pt>
                      <c:pt idx="25836">
                        <c:v>6.9086458333316303</c:v>
                      </c:pt>
                      <c:pt idx="25837">
                        <c:v>6.9088888888857953</c:v>
                      </c:pt>
                      <c:pt idx="25838">
                        <c:v>6.9091319444399604</c:v>
                      </c:pt>
                      <c:pt idx="25839">
                        <c:v>6.9093750000014014</c:v>
                      </c:pt>
                      <c:pt idx="25840">
                        <c:v>6.9096180555555664</c:v>
                      </c:pt>
                      <c:pt idx="25841">
                        <c:v>6.9098611111097314</c:v>
                      </c:pt>
                      <c:pt idx="25842">
                        <c:v>6.9101041666638965</c:v>
                      </c:pt>
                      <c:pt idx="25843">
                        <c:v>6.9103472222180615</c:v>
                      </c:pt>
                      <c:pt idx="25844">
                        <c:v>6.9105902777795025</c:v>
                      </c:pt>
                      <c:pt idx="25845">
                        <c:v>6.9108333333336676</c:v>
                      </c:pt>
                      <c:pt idx="25846">
                        <c:v>6.9110763888878326</c:v>
                      </c:pt>
                      <c:pt idx="25847">
                        <c:v>6.9113194444419976</c:v>
                      </c:pt>
                      <c:pt idx="25848">
                        <c:v>6.9115624999961627</c:v>
                      </c:pt>
                      <c:pt idx="25849">
                        <c:v>6.9118055555576037</c:v>
                      </c:pt>
                      <c:pt idx="25850">
                        <c:v>6.9120486111117687</c:v>
                      </c:pt>
                      <c:pt idx="25851">
                        <c:v>6.9122916666659338</c:v>
                      </c:pt>
                      <c:pt idx="25852">
                        <c:v>6.9125347222200988</c:v>
                      </c:pt>
                      <c:pt idx="25853">
                        <c:v>6.9127777777742638</c:v>
                      </c:pt>
                      <c:pt idx="25854">
                        <c:v>6.9130208333284289</c:v>
                      </c:pt>
                      <c:pt idx="25855">
                        <c:v>6.9132638888898699</c:v>
                      </c:pt>
                      <c:pt idx="25856">
                        <c:v>6.9135069444440349</c:v>
                      </c:pt>
                      <c:pt idx="25857">
                        <c:v>6.9137499999981999</c:v>
                      </c:pt>
                      <c:pt idx="25858">
                        <c:v>6.913993055552365</c:v>
                      </c:pt>
                      <c:pt idx="25859">
                        <c:v>6.91423611110653</c:v>
                      </c:pt>
                      <c:pt idx="25860">
                        <c:v>6.914479166667971</c:v>
                      </c:pt>
                      <c:pt idx="25861">
                        <c:v>6.9147222222221361</c:v>
                      </c:pt>
                      <c:pt idx="25862">
                        <c:v>6.9149652777763011</c:v>
                      </c:pt>
                      <c:pt idx="25863">
                        <c:v>6.9152083333304661</c:v>
                      </c:pt>
                      <c:pt idx="25864">
                        <c:v>6.9154513888846312</c:v>
                      </c:pt>
                      <c:pt idx="25865">
                        <c:v>6.9157060185155759</c:v>
                      </c:pt>
                      <c:pt idx="25866">
                        <c:v>6.9159490740697409</c:v>
                      </c:pt>
                      <c:pt idx="25867">
                        <c:v>6.9161921296311819</c:v>
                      </c:pt>
                      <c:pt idx="25868">
                        <c:v>6.9164351851853469</c:v>
                      </c:pt>
                      <c:pt idx="25869">
                        <c:v>6.916678240739512</c:v>
                      </c:pt>
                      <c:pt idx="25870">
                        <c:v>6.916921296293677</c:v>
                      </c:pt>
                      <c:pt idx="25871">
                        <c:v>6.9171643518478421</c:v>
                      </c:pt>
                      <c:pt idx="25872">
                        <c:v>6.9174074074092831</c:v>
                      </c:pt>
                      <c:pt idx="25873">
                        <c:v>6.9176504629634481</c:v>
                      </c:pt>
                      <c:pt idx="25874">
                        <c:v>6.9178935185176131</c:v>
                      </c:pt>
                      <c:pt idx="25875">
                        <c:v>6.9181365740717782</c:v>
                      </c:pt>
                      <c:pt idx="25876">
                        <c:v>6.9183796296259432</c:v>
                      </c:pt>
                      <c:pt idx="25877">
                        <c:v>6.9186226851801083</c:v>
                      </c:pt>
                      <c:pt idx="25878">
                        <c:v>6.9188657407415493</c:v>
                      </c:pt>
                      <c:pt idx="25879">
                        <c:v>6.9191087962957143</c:v>
                      </c:pt>
                      <c:pt idx="25880">
                        <c:v>6.9193518518498793</c:v>
                      </c:pt>
                      <c:pt idx="25881">
                        <c:v>6.9195949074040444</c:v>
                      </c:pt>
                      <c:pt idx="25882">
                        <c:v>6.9198379629582094</c:v>
                      </c:pt>
                      <c:pt idx="25883">
                        <c:v>6.9200810185196504</c:v>
                      </c:pt>
                      <c:pt idx="25884">
                        <c:v>6.9203240740738154</c:v>
                      </c:pt>
                      <c:pt idx="25885">
                        <c:v>6.9205671296279805</c:v>
                      </c:pt>
                      <c:pt idx="25886">
                        <c:v>6.9208101851821455</c:v>
                      </c:pt>
                      <c:pt idx="25887">
                        <c:v>6.9210532407363106</c:v>
                      </c:pt>
                      <c:pt idx="25888">
                        <c:v>6.9212962962977516</c:v>
                      </c:pt>
                      <c:pt idx="25889">
                        <c:v>6.9215393518519166</c:v>
                      </c:pt>
                      <c:pt idx="25890">
                        <c:v>6.9217824074060816</c:v>
                      </c:pt>
                      <c:pt idx="25891">
                        <c:v>6.9220254629602467</c:v>
                      </c:pt>
                      <c:pt idx="25892">
                        <c:v>6.9222685185144117</c:v>
                      </c:pt>
                      <c:pt idx="25893">
                        <c:v>6.9225115740758527</c:v>
                      </c:pt>
                      <c:pt idx="25894">
                        <c:v>6.9227546296300178</c:v>
                      </c:pt>
                      <c:pt idx="25895">
                        <c:v>6.9229976851841828</c:v>
                      </c:pt>
                      <c:pt idx="25896">
                        <c:v>6.9232407407383478</c:v>
                      </c:pt>
                      <c:pt idx="25897">
                        <c:v>6.9234837962925129</c:v>
                      </c:pt>
                      <c:pt idx="25898">
                        <c:v>6.9237268518539539</c:v>
                      </c:pt>
                      <c:pt idx="25899">
                        <c:v>6.9239699074081189</c:v>
                      </c:pt>
                      <c:pt idx="25900">
                        <c:v>6.9242129629622839</c:v>
                      </c:pt>
                      <c:pt idx="25901">
                        <c:v>6.924456018516449</c:v>
                      </c:pt>
                      <c:pt idx="25902">
                        <c:v>6.924699074070614</c:v>
                      </c:pt>
                      <c:pt idx="25903">
                        <c:v>6.9249421296247791</c:v>
                      </c:pt>
                      <c:pt idx="25904">
                        <c:v>6.9251851851862201</c:v>
                      </c:pt>
                      <c:pt idx="25905">
                        <c:v>6.9254282407403851</c:v>
                      </c:pt>
                      <c:pt idx="25906">
                        <c:v>6.9256712962945501</c:v>
                      </c:pt>
                      <c:pt idx="25907">
                        <c:v>6.9259143518487152</c:v>
                      </c:pt>
                      <c:pt idx="25908">
                        <c:v>6.9261574074028802</c:v>
                      </c:pt>
                      <c:pt idx="25909">
                        <c:v>6.9264004629643212</c:v>
                      </c:pt>
                      <c:pt idx="25910">
                        <c:v>6.9266435185184863</c:v>
                      </c:pt>
                      <c:pt idx="25911">
                        <c:v>6.9268865740726513</c:v>
                      </c:pt>
                      <c:pt idx="25912">
                        <c:v>6.9271296296268163</c:v>
                      </c:pt>
                      <c:pt idx="25913">
                        <c:v>6.927384259257761</c:v>
                      </c:pt>
                      <c:pt idx="25914">
                        <c:v>6.9276273148119261</c:v>
                      </c:pt>
                      <c:pt idx="25915">
                        <c:v>6.9278703703660911</c:v>
                      </c:pt>
                      <c:pt idx="25916">
                        <c:v>6.9281134259275321</c:v>
                      </c:pt>
                      <c:pt idx="25917">
                        <c:v>6.9283564814816971</c:v>
                      </c:pt>
                      <c:pt idx="25918">
                        <c:v>6.9285995370358622</c:v>
                      </c:pt>
                      <c:pt idx="25919">
                        <c:v>6.9288425925900272</c:v>
                      </c:pt>
                      <c:pt idx="25920">
                        <c:v>6.9290856481441923</c:v>
                      </c:pt>
                      <c:pt idx="25921">
                        <c:v>6.9293287037056333</c:v>
                      </c:pt>
                      <c:pt idx="25922">
                        <c:v>6.9295717592597983</c:v>
                      </c:pt>
                      <c:pt idx="25923">
                        <c:v>6.9298148148139633</c:v>
                      </c:pt>
                      <c:pt idx="25924">
                        <c:v>6.9300578703681284</c:v>
                      </c:pt>
                      <c:pt idx="25925">
                        <c:v>6.9303009259222934</c:v>
                      </c:pt>
                      <c:pt idx="25926">
                        <c:v>6.9305439814764584</c:v>
                      </c:pt>
                      <c:pt idx="25927">
                        <c:v>6.9307870370378994</c:v>
                      </c:pt>
                      <c:pt idx="25928">
                        <c:v>6.9310300925920645</c:v>
                      </c:pt>
                      <c:pt idx="25929">
                        <c:v>6.9312731481462295</c:v>
                      </c:pt>
                      <c:pt idx="25930">
                        <c:v>6.9315162037003946</c:v>
                      </c:pt>
                      <c:pt idx="25931">
                        <c:v>6.9317592592545596</c:v>
                      </c:pt>
                      <c:pt idx="25932">
                        <c:v>6.9320023148160006</c:v>
                      </c:pt>
                      <c:pt idx="25933">
                        <c:v>6.9322453703701656</c:v>
                      </c:pt>
                      <c:pt idx="25934">
                        <c:v>6.9324884259243307</c:v>
                      </c:pt>
                      <c:pt idx="25935">
                        <c:v>6.9327314814784957</c:v>
                      </c:pt>
                      <c:pt idx="25936">
                        <c:v>6.9329745370326608</c:v>
                      </c:pt>
                      <c:pt idx="25937">
                        <c:v>6.9332175925941018</c:v>
                      </c:pt>
                      <c:pt idx="25938">
                        <c:v>6.9334606481482668</c:v>
                      </c:pt>
                      <c:pt idx="25939">
                        <c:v>6.9337037037024318</c:v>
                      </c:pt>
                      <c:pt idx="25940">
                        <c:v>6.9339467592565969</c:v>
                      </c:pt>
                      <c:pt idx="25941">
                        <c:v>6.9341898148107619</c:v>
                      </c:pt>
                      <c:pt idx="25942">
                        <c:v>6.9344328703722029</c:v>
                      </c:pt>
                      <c:pt idx="25943">
                        <c:v>6.9346759259263679</c:v>
                      </c:pt>
                      <c:pt idx="25944">
                        <c:v>6.934918981480533</c:v>
                      </c:pt>
                      <c:pt idx="25945">
                        <c:v>6.935162037034698</c:v>
                      </c:pt>
                      <c:pt idx="25946">
                        <c:v>6.9354050925888631</c:v>
                      </c:pt>
                      <c:pt idx="25947">
                        <c:v>6.9356481481430281</c:v>
                      </c:pt>
                      <c:pt idx="25948">
                        <c:v>6.9358912037044691</c:v>
                      </c:pt>
                      <c:pt idx="25949">
                        <c:v>6.9361342592586341</c:v>
                      </c:pt>
                      <c:pt idx="25950">
                        <c:v>6.9363773148127992</c:v>
                      </c:pt>
                      <c:pt idx="25951">
                        <c:v>6.9366203703669642</c:v>
                      </c:pt>
                      <c:pt idx="25952">
                        <c:v>6.9368634259211293</c:v>
                      </c:pt>
                      <c:pt idx="25953">
                        <c:v>6.9371064814825703</c:v>
                      </c:pt>
                      <c:pt idx="25954">
                        <c:v>6.9373495370367353</c:v>
                      </c:pt>
                      <c:pt idx="25955">
                        <c:v>6.9375925925909003</c:v>
                      </c:pt>
                      <c:pt idx="25956">
                        <c:v>6.9378356481450654</c:v>
                      </c:pt>
                      <c:pt idx="25957">
                        <c:v>6.9380787036992304</c:v>
                      </c:pt>
                      <c:pt idx="25958">
                        <c:v>6.9383217592606714</c:v>
                      </c:pt>
                      <c:pt idx="25959">
                        <c:v>6.9385648148148364</c:v>
                      </c:pt>
                      <c:pt idx="25960">
                        <c:v>6.9388078703690015</c:v>
                      </c:pt>
                      <c:pt idx="25961">
                        <c:v>6.9390509259231665</c:v>
                      </c:pt>
                      <c:pt idx="25962">
                        <c:v>6.9393055555541112</c:v>
                      </c:pt>
                      <c:pt idx="25963">
                        <c:v>6.9395486111082763</c:v>
                      </c:pt>
                      <c:pt idx="25964">
                        <c:v>6.9397916666624413</c:v>
                      </c:pt>
                      <c:pt idx="25965">
                        <c:v>6.9400347222238823</c:v>
                      </c:pt>
                      <c:pt idx="25966">
                        <c:v>6.9402777777780473</c:v>
                      </c:pt>
                      <c:pt idx="25967">
                        <c:v>6.9405208333322124</c:v>
                      </c:pt>
                      <c:pt idx="25968">
                        <c:v>6.9407638888863774</c:v>
                      </c:pt>
                      <c:pt idx="25969">
                        <c:v>6.9410069444405424</c:v>
                      </c:pt>
                      <c:pt idx="25970">
                        <c:v>6.9412500000019834</c:v>
                      </c:pt>
                      <c:pt idx="25971">
                        <c:v>6.9414930555561485</c:v>
                      </c:pt>
                      <c:pt idx="25972">
                        <c:v>6.9417361111103135</c:v>
                      </c:pt>
                      <c:pt idx="25973">
                        <c:v>6.9419791666644786</c:v>
                      </c:pt>
                      <c:pt idx="25974">
                        <c:v>6.9422222222186436</c:v>
                      </c:pt>
                      <c:pt idx="25975">
                        <c:v>6.9424652777728086</c:v>
                      </c:pt>
                      <c:pt idx="25976">
                        <c:v>6.9427083333342496</c:v>
                      </c:pt>
                      <c:pt idx="25977">
                        <c:v>6.9429513888884147</c:v>
                      </c:pt>
                      <c:pt idx="25978">
                        <c:v>6.9431944444425797</c:v>
                      </c:pt>
                      <c:pt idx="25979">
                        <c:v>6.9434374999967448</c:v>
                      </c:pt>
                      <c:pt idx="25980">
                        <c:v>6.9436805555509098</c:v>
                      </c:pt>
                      <c:pt idx="25981">
                        <c:v>6.9439236111123508</c:v>
                      </c:pt>
                      <c:pt idx="25982">
                        <c:v>6.9441666666665158</c:v>
                      </c:pt>
                      <c:pt idx="25983">
                        <c:v>6.9444097222206809</c:v>
                      </c:pt>
                      <c:pt idx="25984">
                        <c:v>6.9446527777748459</c:v>
                      </c:pt>
                      <c:pt idx="25985">
                        <c:v>6.9448958333290109</c:v>
                      </c:pt>
                      <c:pt idx="25986">
                        <c:v>6.9451388888904519</c:v>
                      </c:pt>
                      <c:pt idx="25987">
                        <c:v>6.945381944444617</c:v>
                      </c:pt>
                      <c:pt idx="25988">
                        <c:v>6.945624999998782</c:v>
                      </c:pt>
                      <c:pt idx="25989">
                        <c:v>6.9458680555529471</c:v>
                      </c:pt>
                      <c:pt idx="25990">
                        <c:v>6.9461111111071121</c:v>
                      </c:pt>
                      <c:pt idx="25991">
                        <c:v>6.9463541666685531</c:v>
                      </c:pt>
                      <c:pt idx="25992">
                        <c:v>6.9465972222227181</c:v>
                      </c:pt>
                      <c:pt idx="25993">
                        <c:v>6.9468402777768832</c:v>
                      </c:pt>
                      <c:pt idx="25994">
                        <c:v>6.9470833333310482</c:v>
                      </c:pt>
                      <c:pt idx="25995">
                        <c:v>6.9473263888852133</c:v>
                      </c:pt>
                      <c:pt idx="25996">
                        <c:v>6.9475694444393783</c:v>
                      </c:pt>
                      <c:pt idx="25997">
                        <c:v>6.9478125000008193</c:v>
                      </c:pt>
                      <c:pt idx="25998">
                        <c:v>6.9480555555549843</c:v>
                      </c:pt>
                      <c:pt idx="25999">
                        <c:v>6.9482986111091494</c:v>
                      </c:pt>
                      <c:pt idx="26000">
                        <c:v>6.9485416666633144</c:v>
                      </c:pt>
                      <c:pt idx="26001">
                        <c:v>6.9487847222174794</c:v>
                      </c:pt>
                      <c:pt idx="26002">
                        <c:v>6.9490277777789204</c:v>
                      </c:pt>
                      <c:pt idx="26003">
                        <c:v>6.9492708333330855</c:v>
                      </c:pt>
                      <c:pt idx="26004">
                        <c:v>6.9495138888872505</c:v>
                      </c:pt>
                      <c:pt idx="26005">
                        <c:v>6.9497569444414156</c:v>
                      </c:pt>
                      <c:pt idx="26006">
                        <c:v>6.9499999999955806</c:v>
                      </c:pt>
                      <c:pt idx="26007">
                        <c:v>6.9502430555570216</c:v>
                      </c:pt>
                      <c:pt idx="26008">
                        <c:v>6.9504861111111866</c:v>
                      </c:pt>
                      <c:pt idx="26009">
                        <c:v>6.9507291666653517</c:v>
                      </c:pt>
                      <c:pt idx="26010">
                        <c:v>6.9509837962962964</c:v>
                      </c:pt>
                      <c:pt idx="26011">
                        <c:v>6.9512268518504614</c:v>
                      </c:pt>
                      <c:pt idx="26012">
                        <c:v>6.9514699074046264</c:v>
                      </c:pt>
                      <c:pt idx="26013">
                        <c:v>6.9517129629587915</c:v>
                      </c:pt>
                      <c:pt idx="26014">
                        <c:v>6.9519560185202325</c:v>
                      </c:pt>
                      <c:pt idx="26015">
                        <c:v>6.9521990740743975</c:v>
                      </c:pt>
                      <c:pt idx="26016">
                        <c:v>6.9524421296285626</c:v>
                      </c:pt>
                      <c:pt idx="26017">
                        <c:v>6.9526851851827276</c:v>
                      </c:pt>
                      <c:pt idx="26018">
                        <c:v>6.9529282407368926</c:v>
                      </c:pt>
                      <c:pt idx="26019">
                        <c:v>6.9531712962983336</c:v>
                      </c:pt>
                      <c:pt idx="26020">
                        <c:v>6.9534143518524987</c:v>
                      </c:pt>
                      <c:pt idx="26021">
                        <c:v>6.9536574074066637</c:v>
                      </c:pt>
                      <c:pt idx="26022">
                        <c:v>6.9539004629608288</c:v>
                      </c:pt>
                      <c:pt idx="26023">
                        <c:v>6.9541435185149938</c:v>
                      </c:pt>
                      <c:pt idx="26024">
                        <c:v>6.9543865740691588</c:v>
                      </c:pt>
                      <c:pt idx="26025">
                        <c:v>6.9546296296305998</c:v>
                      </c:pt>
                      <c:pt idx="26026">
                        <c:v>6.9548726851847649</c:v>
                      </c:pt>
                      <c:pt idx="26027">
                        <c:v>6.9551157407389299</c:v>
                      </c:pt>
                      <c:pt idx="26028">
                        <c:v>6.9553587962930949</c:v>
                      </c:pt>
                      <c:pt idx="26029">
                        <c:v>6.95560185184726</c:v>
                      </c:pt>
                      <c:pt idx="26030">
                        <c:v>6.955844907408701</c:v>
                      </c:pt>
                      <c:pt idx="26031">
                        <c:v>6.956087962962866</c:v>
                      </c:pt>
                      <c:pt idx="26032">
                        <c:v>6.9563310185170311</c:v>
                      </c:pt>
                      <c:pt idx="26033">
                        <c:v>6.9565740740711961</c:v>
                      </c:pt>
                      <c:pt idx="26034">
                        <c:v>6.9568171296253611</c:v>
                      </c:pt>
                      <c:pt idx="26035">
                        <c:v>6.9570601851868021</c:v>
                      </c:pt>
                      <c:pt idx="26036">
                        <c:v>6.9573032407409672</c:v>
                      </c:pt>
                      <c:pt idx="26037">
                        <c:v>6.9575462962951322</c:v>
                      </c:pt>
                      <c:pt idx="26038">
                        <c:v>6.9577893518492973</c:v>
                      </c:pt>
                      <c:pt idx="26039">
                        <c:v>6.9580324074034623</c:v>
                      </c:pt>
                      <c:pt idx="26040">
                        <c:v>6.9582754629649033</c:v>
                      </c:pt>
                      <c:pt idx="26041">
                        <c:v>6.9585185185190683</c:v>
                      </c:pt>
                      <c:pt idx="26042">
                        <c:v>6.9587615740732334</c:v>
                      </c:pt>
                      <c:pt idx="26043">
                        <c:v>6.9590046296273984</c:v>
                      </c:pt>
                      <c:pt idx="26044">
                        <c:v>6.9592476851815634</c:v>
                      </c:pt>
                      <c:pt idx="26045">
                        <c:v>6.9594907407357285</c:v>
                      </c:pt>
                      <c:pt idx="26046">
                        <c:v>6.9597337962971695</c:v>
                      </c:pt>
                      <c:pt idx="26047">
                        <c:v>6.9599768518513345</c:v>
                      </c:pt>
                      <c:pt idx="26048">
                        <c:v>6.9602199074054996</c:v>
                      </c:pt>
                      <c:pt idx="26049">
                        <c:v>6.9604629629596646</c:v>
                      </c:pt>
                      <c:pt idx="26050">
                        <c:v>6.9607060185138296</c:v>
                      </c:pt>
                      <c:pt idx="26051">
                        <c:v>6.9609490740752706</c:v>
                      </c:pt>
                      <c:pt idx="26052">
                        <c:v>6.9611921296294357</c:v>
                      </c:pt>
                      <c:pt idx="26053">
                        <c:v>6.9614351851836007</c:v>
                      </c:pt>
                      <c:pt idx="26054">
                        <c:v>6.9616782407377658</c:v>
                      </c:pt>
                      <c:pt idx="26055">
                        <c:v>6.9619212962919308</c:v>
                      </c:pt>
                      <c:pt idx="26056">
                        <c:v>6.9621643518533718</c:v>
                      </c:pt>
                      <c:pt idx="26057">
                        <c:v>6.9624074074075368</c:v>
                      </c:pt>
                      <c:pt idx="26058">
                        <c:v>6.9626620370384815</c:v>
                      </c:pt>
                      <c:pt idx="26059">
                        <c:v>6.9629050925926466</c:v>
                      </c:pt>
                      <c:pt idx="26060">
                        <c:v>6.9631481481468116</c:v>
                      </c:pt>
                      <c:pt idx="26061">
                        <c:v>6.9633912037009766</c:v>
                      </c:pt>
                      <c:pt idx="26062">
                        <c:v>6.9636342592551417</c:v>
                      </c:pt>
                      <c:pt idx="26063">
                        <c:v>6.9638773148165827</c:v>
                      </c:pt>
                      <c:pt idx="26064">
                        <c:v>6.9641203703707477</c:v>
                      </c:pt>
                      <c:pt idx="26065">
                        <c:v>6.9643634259249128</c:v>
                      </c:pt>
                      <c:pt idx="26066">
                        <c:v>6.9646064814790778</c:v>
                      </c:pt>
                      <c:pt idx="26067">
                        <c:v>6.9648495370332428</c:v>
                      </c:pt>
                      <c:pt idx="26068">
                        <c:v>6.9650925925946838</c:v>
                      </c:pt>
                      <c:pt idx="26069">
                        <c:v>6.9653356481488489</c:v>
                      </c:pt>
                      <c:pt idx="26070">
                        <c:v>6.9655787037030139</c:v>
                      </c:pt>
                      <c:pt idx="26071">
                        <c:v>6.9658217592571789</c:v>
                      </c:pt>
                      <c:pt idx="26072">
                        <c:v>6.966064814811344</c:v>
                      </c:pt>
                      <c:pt idx="26073">
                        <c:v>6.966307870365509</c:v>
                      </c:pt>
                      <c:pt idx="26074">
                        <c:v>6.96655092592695</c:v>
                      </c:pt>
                      <c:pt idx="26075">
                        <c:v>6.9667939814811151</c:v>
                      </c:pt>
                      <c:pt idx="26076">
                        <c:v>6.9670370370352801</c:v>
                      </c:pt>
                      <c:pt idx="26077">
                        <c:v>6.9672800925894451</c:v>
                      </c:pt>
                      <c:pt idx="26078">
                        <c:v>6.9675231481436102</c:v>
                      </c:pt>
                      <c:pt idx="26079">
                        <c:v>6.9677662037050512</c:v>
                      </c:pt>
                      <c:pt idx="26080">
                        <c:v>6.9680092592592162</c:v>
                      </c:pt>
                      <c:pt idx="26081">
                        <c:v>6.9682523148133813</c:v>
                      </c:pt>
                      <c:pt idx="26082">
                        <c:v>6.9684953703675463</c:v>
                      </c:pt>
                      <c:pt idx="26083">
                        <c:v>6.9687384259217113</c:v>
                      </c:pt>
                      <c:pt idx="26084">
                        <c:v>6.9689814814831523</c:v>
                      </c:pt>
                      <c:pt idx="26085">
                        <c:v>6.9692245370373174</c:v>
                      </c:pt>
                      <c:pt idx="26086">
                        <c:v>6.9694675925914824</c:v>
                      </c:pt>
                      <c:pt idx="26087">
                        <c:v>6.9697106481456474</c:v>
                      </c:pt>
                      <c:pt idx="26088">
                        <c:v>6.9699537036998125</c:v>
                      </c:pt>
                      <c:pt idx="26089">
                        <c:v>6.9701967592612535</c:v>
                      </c:pt>
                      <c:pt idx="26090">
                        <c:v>6.9704398148154185</c:v>
                      </c:pt>
                      <c:pt idx="26091">
                        <c:v>6.9706828703695836</c:v>
                      </c:pt>
                      <c:pt idx="26092">
                        <c:v>6.9709259259237486</c:v>
                      </c:pt>
                      <c:pt idx="26093">
                        <c:v>6.9711689814779136</c:v>
                      </c:pt>
                      <c:pt idx="26094">
                        <c:v>6.9714120370320787</c:v>
                      </c:pt>
                      <c:pt idx="26095">
                        <c:v>6.9716550925935197</c:v>
                      </c:pt>
                      <c:pt idx="26096">
                        <c:v>6.9718981481476847</c:v>
                      </c:pt>
                      <c:pt idx="26097">
                        <c:v>6.9721412037018498</c:v>
                      </c:pt>
                      <c:pt idx="26098">
                        <c:v>6.9723842592560148</c:v>
                      </c:pt>
                      <c:pt idx="26099">
                        <c:v>6.9726273148101798</c:v>
                      </c:pt>
                      <c:pt idx="26100">
                        <c:v>6.9728703703716208</c:v>
                      </c:pt>
                      <c:pt idx="26101">
                        <c:v>6.9731134259257859</c:v>
                      </c:pt>
                      <c:pt idx="26102">
                        <c:v>6.9733564814799509</c:v>
                      </c:pt>
                      <c:pt idx="26103">
                        <c:v>6.9735995370341159</c:v>
                      </c:pt>
                      <c:pt idx="26104">
                        <c:v>6.973842592588281</c:v>
                      </c:pt>
                      <c:pt idx="26105">
                        <c:v>6.974085648149722</c:v>
                      </c:pt>
                      <c:pt idx="26106">
                        <c:v>6.9743402777733907</c:v>
                      </c:pt>
                      <c:pt idx="26107">
                        <c:v>6.9745833333348317</c:v>
                      </c:pt>
                      <c:pt idx="26108">
                        <c:v>6.9748263888889968</c:v>
                      </c:pt>
                      <c:pt idx="26109">
                        <c:v>6.9750694444431618</c:v>
                      </c:pt>
                      <c:pt idx="26110">
                        <c:v>6.9753124999973268</c:v>
                      </c:pt>
                      <c:pt idx="26111">
                        <c:v>6.9755555555514919</c:v>
                      </c:pt>
                      <c:pt idx="26112">
                        <c:v>6.9757986111129329</c:v>
                      </c:pt>
                      <c:pt idx="26113">
                        <c:v>6.9760416666670979</c:v>
                      </c:pt>
                      <c:pt idx="26114">
                        <c:v>6.9762847222212629</c:v>
                      </c:pt>
                      <c:pt idx="26115">
                        <c:v>6.976527777775428</c:v>
                      </c:pt>
                      <c:pt idx="26116">
                        <c:v>6.976770833329593</c:v>
                      </c:pt>
                      <c:pt idx="26117">
                        <c:v>6.9770138888837581</c:v>
                      </c:pt>
                      <c:pt idx="26118">
                        <c:v>6.9772569444451991</c:v>
                      </c:pt>
                      <c:pt idx="26119">
                        <c:v>6.9774999999993641</c:v>
                      </c:pt>
                      <c:pt idx="26120">
                        <c:v>6.9777430555535291</c:v>
                      </c:pt>
                      <c:pt idx="26121">
                        <c:v>6.9779861111076942</c:v>
                      </c:pt>
                      <c:pt idx="26122">
                        <c:v>6.9782291666618592</c:v>
                      </c:pt>
                      <c:pt idx="26123">
                        <c:v>6.9784722222233002</c:v>
                      </c:pt>
                      <c:pt idx="26124">
                        <c:v>6.9787152777774653</c:v>
                      </c:pt>
                      <c:pt idx="26125">
                        <c:v>6.9789583333316303</c:v>
                      </c:pt>
                      <c:pt idx="26126">
                        <c:v>6.9792013888857953</c:v>
                      </c:pt>
                      <c:pt idx="26127">
                        <c:v>6.9794444444399604</c:v>
                      </c:pt>
                      <c:pt idx="26128">
                        <c:v>6.9796875000014014</c:v>
                      </c:pt>
                      <c:pt idx="26129">
                        <c:v>6.9799305555555664</c:v>
                      </c:pt>
                      <c:pt idx="26130">
                        <c:v>6.9801736111097314</c:v>
                      </c:pt>
                      <c:pt idx="26131">
                        <c:v>6.9804166666638965</c:v>
                      </c:pt>
                      <c:pt idx="26132">
                        <c:v>6.9806597222180615</c:v>
                      </c:pt>
                      <c:pt idx="26133">
                        <c:v>6.9809027777795025</c:v>
                      </c:pt>
                      <c:pt idx="26134">
                        <c:v>6.9811458333336676</c:v>
                      </c:pt>
                      <c:pt idx="26135">
                        <c:v>6.9813888888878326</c:v>
                      </c:pt>
                      <c:pt idx="26136">
                        <c:v>6.9816319444419976</c:v>
                      </c:pt>
                      <c:pt idx="26137">
                        <c:v>6.9818749999961627</c:v>
                      </c:pt>
                      <c:pt idx="26138">
                        <c:v>6.9821180555576037</c:v>
                      </c:pt>
                      <c:pt idx="26139">
                        <c:v>6.9823611111117687</c:v>
                      </c:pt>
                      <c:pt idx="26140">
                        <c:v>6.9826041666659338</c:v>
                      </c:pt>
                      <c:pt idx="26141">
                        <c:v>6.9828472222200988</c:v>
                      </c:pt>
                      <c:pt idx="26142">
                        <c:v>6.9830902777742638</c:v>
                      </c:pt>
                      <c:pt idx="26143">
                        <c:v>6.9833333333284289</c:v>
                      </c:pt>
                      <c:pt idx="26144">
                        <c:v>6.9835763888898699</c:v>
                      </c:pt>
                      <c:pt idx="26145">
                        <c:v>6.9838194444440349</c:v>
                      </c:pt>
                      <c:pt idx="26146">
                        <c:v>6.9840624999981999</c:v>
                      </c:pt>
                      <c:pt idx="26147">
                        <c:v>6.984305555552365</c:v>
                      </c:pt>
                      <c:pt idx="26148">
                        <c:v>6.98454861110653</c:v>
                      </c:pt>
                      <c:pt idx="26149">
                        <c:v>6.984791666667971</c:v>
                      </c:pt>
                      <c:pt idx="26150">
                        <c:v>6.9850347222221361</c:v>
                      </c:pt>
                      <c:pt idx="26151">
                        <c:v>6.9852777777763011</c:v>
                      </c:pt>
                      <c:pt idx="26152">
                        <c:v>6.9855208333304661</c:v>
                      </c:pt>
                      <c:pt idx="26153">
                        <c:v>6.9857638888846312</c:v>
                      </c:pt>
                      <c:pt idx="26154">
                        <c:v>6.9860069444460722</c:v>
                      </c:pt>
                      <c:pt idx="26155">
                        <c:v>6.9862615740697409</c:v>
                      </c:pt>
                      <c:pt idx="26156">
                        <c:v>6.9865046296311819</c:v>
                      </c:pt>
                      <c:pt idx="26157">
                        <c:v>6.9867476851853469</c:v>
                      </c:pt>
                      <c:pt idx="26158">
                        <c:v>6.986990740739512</c:v>
                      </c:pt>
                      <c:pt idx="26159">
                        <c:v>6.987233796293677</c:v>
                      </c:pt>
                      <c:pt idx="26160">
                        <c:v>6.9874768518478421</c:v>
                      </c:pt>
                      <c:pt idx="26161">
                        <c:v>6.9877199074092831</c:v>
                      </c:pt>
                      <c:pt idx="26162">
                        <c:v>6.9879629629634481</c:v>
                      </c:pt>
                      <c:pt idx="26163">
                        <c:v>6.9882060185176131</c:v>
                      </c:pt>
                      <c:pt idx="26164">
                        <c:v>6.9884490740717782</c:v>
                      </c:pt>
                      <c:pt idx="26165">
                        <c:v>6.9886921296259432</c:v>
                      </c:pt>
                      <c:pt idx="26166">
                        <c:v>6.9889351851801083</c:v>
                      </c:pt>
                      <c:pt idx="26167">
                        <c:v>6.9891782407415493</c:v>
                      </c:pt>
                      <c:pt idx="26168">
                        <c:v>6.9894212962957143</c:v>
                      </c:pt>
                      <c:pt idx="26169">
                        <c:v>6.9896643518498793</c:v>
                      </c:pt>
                      <c:pt idx="26170">
                        <c:v>6.9899074074040444</c:v>
                      </c:pt>
                      <c:pt idx="26171">
                        <c:v>6.9901504629582094</c:v>
                      </c:pt>
                      <c:pt idx="26172">
                        <c:v>6.9903935185196504</c:v>
                      </c:pt>
                      <c:pt idx="26173">
                        <c:v>6.9906365740738154</c:v>
                      </c:pt>
                      <c:pt idx="26174">
                        <c:v>6.9908796296279805</c:v>
                      </c:pt>
                      <c:pt idx="26175">
                        <c:v>6.9911226851821455</c:v>
                      </c:pt>
                      <c:pt idx="26176">
                        <c:v>6.9913657407363106</c:v>
                      </c:pt>
                      <c:pt idx="26177">
                        <c:v>6.9916087962977516</c:v>
                      </c:pt>
                      <c:pt idx="26178">
                        <c:v>6.9918518518519166</c:v>
                      </c:pt>
                      <c:pt idx="26179">
                        <c:v>6.9920949074060816</c:v>
                      </c:pt>
                      <c:pt idx="26180">
                        <c:v>6.9923379629602467</c:v>
                      </c:pt>
                      <c:pt idx="26181">
                        <c:v>6.9925810185144117</c:v>
                      </c:pt>
                      <c:pt idx="26182">
                        <c:v>6.9928240740758527</c:v>
                      </c:pt>
                      <c:pt idx="26183">
                        <c:v>6.9930671296300178</c:v>
                      </c:pt>
                      <c:pt idx="26184">
                        <c:v>6.9933101851841828</c:v>
                      </c:pt>
                      <c:pt idx="26185">
                        <c:v>6.9935532407383478</c:v>
                      </c:pt>
                      <c:pt idx="26186">
                        <c:v>6.9937962962925129</c:v>
                      </c:pt>
                      <c:pt idx="26187">
                        <c:v>6.9940393518539539</c:v>
                      </c:pt>
                      <c:pt idx="26188">
                        <c:v>6.9942824074081189</c:v>
                      </c:pt>
                      <c:pt idx="26189">
                        <c:v>6.9945254629622839</c:v>
                      </c:pt>
                      <c:pt idx="26190">
                        <c:v>6.994768518516449</c:v>
                      </c:pt>
                      <c:pt idx="26191">
                        <c:v>6.995011574070614</c:v>
                      </c:pt>
                      <c:pt idx="26192">
                        <c:v>6.9952546296247791</c:v>
                      </c:pt>
                      <c:pt idx="26193">
                        <c:v>6.9954976851862201</c:v>
                      </c:pt>
                      <c:pt idx="26194">
                        <c:v>6.9957407407403851</c:v>
                      </c:pt>
                      <c:pt idx="26195">
                        <c:v>6.9959837962945501</c:v>
                      </c:pt>
                      <c:pt idx="26196">
                        <c:v>6.9962268518487152</c:v>
                      </c:pt>
                      <c:pt idx="26197">
                        <c:v>6.9964699074028802</c:v>
                      </c:pt>
                      <c:pt idx="26198">
                        <c:v>6.9967129629643212</c:v>
                      </c:pt>
                      <c:pt idx="26199">
                        <c:v>6.9969560185184863</c:v>
                      </c:pt>
                      <c:pt idx="26200">
                        <c:v>6.9971990740726513</c:v>
                      </c:pt>
                      <c:pt idx="26201">
                        <c:v>6.9974421296268163</c:v>
                      </c:pt>
                      <c:pt idx="26202">
                        <c:v>6.9976851851809814</c:v>
                      </c:pt>
                      <c:pt idx="26203">
                        <c:v>6.9979398148119261</c:v>
                      </c:pt>
                      <c:pt idx="26204">
                        <c:v>6.9981828703660911</c:v>
                      </c:pt>
                      <c:pt idx="26205">
                        <c:v>6.9984259259275321</c:v>
                      </c:pt>
                      <c:pt idx="26206">
                        <c:v>6.9986689814816971</c:v>
                      </c:pt>
                      <c:pt idx="26207">
                        <c:v>6.9989120370358622</c:v>
                      </c:pt>
                      <c:pt idx="26208">
                        <c:v>6.9991550925900272</c:v>
                      </c:pt>
                      <c:pt idx="26209">
                        <c:v>6.9993981481441923</c:v>
                      </c:pt>
                      <c:pt idx="26210">
                        <c:v>6.9996412037056333</c:v>
                      </c:pt>
                      <c:pt idx="26211">
                        <c:v>6.9998842592597983</c:v>
                      </c:pt>
                      <c:pt idx="26212">
                        <c:v>7.0001273148139633</c:v>
                      </c:pt>
                      <c:pt idx="26213">
                        <c:v>7.0003703703681284</c:v>
                      </c:pt>
                      <c:pt idx="26214">
                        <c:v>7.0006134259222934</c:v>
                      </c:pt>
                      <c:pt idx="26215">
                        <c:v>7.0008564814764584</c:v>
                      </c:pt>
                      <c:pt idx="26216">
                        <c:v>7.0010995370378994</c:v>
                      </c:pt>
                      <c:pt idx="26217">
                        <c:v>7.0013425925920645</c:v>
                      </c:pt>
                      <c:pt idx="26218">
                        <c:v>7.0015856481462295</c:v>
                      </c:pt>
                      <c:pt idx="26219">
                        <c:v>7.0018287037003946</c:v>
                      </c:pt>
                      <c:pt idx="26220">
                        <c:v>7.0020717592545596</c:v>
                      </c:pt>
                      <c:pt idx="26221">
                        <c:v>7.0023148148160006</c:v>
                      </c:pt>
                      <c:pt idx="26222">
                        <c:v>7.0025578703701656</c:v>
                      </c:pt>
                      <c:pt idx="26223">
                        <c:v>7.0028009259243307</c:v>
                      </c:pt>
                      <c:pt idx="26224">
                        <c:v>7.0030439814784957</c:v>
                      </c:pt>
                      <c:pt idx="26225">
                        <c:v>7.0032870370326608</c:v>
                      </c:pt>
                      <c:pt idx="26226">
                        <c:v>7.0035300925941018</c:v>
                      </c:pt>
                      <c:pt idx="26227">
                        <c:v>7.0037731481482668</c:v>
                      </c:pt>
                      <c:pt idx="26228">
                        <c:v>7.0040162037024318</c:v>
                      </c:pt>
                      <c:pt idx="26229">
                        <c:v>7.0042592592565969</c:v>
                      </c:pt>
                      <c:pt idx="26230">
                        <c:v>7.0045023148107619</c:v>
                      </c:pt>
                      <c:pt idx="26231">
                        <c:v>7.0047453703722029</c:v>
                      </c:pt>
                      <c:pt idx="26232">
                        <c:v>7.0049884259263679</c:v>
                      </c:pt>
                      <c:pt idx="26233">
                        <c:v>7.005231481480533</c:v>
                      </c:pt>
                      <c:pt idx="26234">
                        <c:v>7.005474537034698</c:v>
                      </c:pt>
                      <c:pt idx="26235">
                        <c:v>7.0057175925888631</c:v>
                      </c:pt>
                      <c:pt idx="26236">
                        <c:v>7.0059606481430281</c:v>
                      </c:pt>
                      <c:pt idx="26237">
                        <c:v>7.0062037037044691</c:v>
                      </c:pt>
                      <c:pt idx="26238">
                        <c:v>7.0064467592586341</c:v>
                      </c:pt>
                      <c:pt idx="26239">
                        <c:v>7.0066898148127992</c:v>
                      </c:pt>
                      <c:pt idx="26240">
                        <c:v>7.0069328703669642</c:v>
                      </c:pt>
                      <c:pt idx="26241">
                        <c:v>7.0071759259211293</c:v>
                      </c:pt>
                      <c:pt idx="26242">
                        <c:v>7.0074189814825703</c:v>
                      </c:pt>
                      <c:pt idx="26243">
                        <c:v>7.0076620370367353</c:v>
                      </c:pt>
                      <c:pt idx="26244">
                        <c:v>7.0079050925909003</c:v>
                      </c:pt>
                      <c:pt idx="26245">
                        <c:v>7.0081481481450654</c:v>
                      </c:pt>
                      <c:pt idx="26246">
                        <c:v>7.0083912036992304</c:v>
                      </c:pt>
                      <c:pt idx="26247">
                        <c:v>7.0086342592606714</c:v>
                      </c:pt>
                      <c:pt idx="26248">
                        <c:v>7.0088773148148364</c:v>
                      </c:pt>
                      <c:pt idx="26249">
                        <c:v>7.0091203703690015</c:v>
                      </c:pt>
                      <c:pt idx="26250">
                        <c:v>7.0093634259231665</c:v>
                      </c:pt>
                      <c:pt idx="26251">
                        <c:v>7.0096064814773316</c:v>
                      </c:pt>
                      <c:pt idx="26252">
                        <c:v>7.0098611111082763</c:v>
                      </c:pt>
                      <c:pt idx="26253">
                        <c:v>7.0101041666624413</c:v>
                      </c:pt>
                      <c:pt idx="26254">
                        <c:v>7.0103472222238823</c:v>
                      </c:pt>
                      <c:pt idx="26255">
                        <c:v>7.0105902777780473</c:v>
                      </c:pt>
                      <c:pt idx="26256">
                        <c:v>7.0108333333322124</c:v>
                      </c:pt>
                      <c:pt idx="26257">
                        <c:v>7.0110763888863774</c:v>
                      </c:pt>
                      <c:pt idx="26258">
                        <c:v>7.0113194444405424</c:v>
                      </c:pt>
                      <c:pt idx="26259">
                        <c:v>7.0115625000019834</c:v>
                      </c:pt>
                      <c:pt idx="26260">
                        <c:v>7.0118055555561485</c:v>
                      </c:pt>
                      <c:pt idx="26261">
                        <c:v>7.0120486111103135</c:v>
                      </c:pt>
                      <c:pt idx="26262">
                        <c:v>7.0122916666644786</c:v>
                      </c:pt>
                      <c:pt idx="26263">
                        <c:v>7.0125347222186436</c:v>
                      </c:pt>
                      <c:pt idx="26264">
                        <c:v>7.0127777777728086</c:v>
                      </c:pt>
                      <c:pt idx="26265">
                        <c:v>7.0130208333342496</c:v>
                      </c:pt>
                      <c:pt idx="26266">
                        <c:v>7.0132638888884147</c:v>
                      </c:pt>
                      <c:pt idx="26267">
                        <c:v>7.0135069444425797</c:v>
                      </c:pt>
                      <c:pt idx="26268">
                        <c:v>7.0137499999967448</c:v>
                      </c:pt>
                      <c:pt idx="26269">
                        <c:v>7.0139930555509098</c:v>
                      </c:pt>
                      <c:pt idx="26270">
                        <c:v>7.0142361111123508</c:v>
                      </c:pt>
                      <c:pt idx="26271">
                        <c:v>7.0144791666665158</c:v>
                      </c:pt>
                      <c:pt idx="26272">
                        <c:v>7.0147222222206809</c:v>
                      </c:pt>
                      <c:pt idx="26273">
                        <c:v>7.0149652777748459</c:v>
                      </c:pt>
                      <c:pt idx="26274">
                        <c:v>7.0152083333290109</c:v>
                      </c:pt>
                      <c:pt idx="26275">
                        <c:v>7.0154513888904519</c:v>
                      </c:pt>
                      <c:pt idx="26276">
                        <c:v>7.015694444444617</c:v>
                      </c:pt>
                      <c:pt idx="26277">
                        <c:v>7.015937499998782</c:v>
                      </c:pt>
                      <c:pt idx="26278">
                        <c:v>7.0161805555529471</c:v>
                      </c:pt>
                      <c:pt idx="26279">
                        <c:v>7.0164236111071121</c:v>
                      </c:pt>
                      <c:pt idx="26280">
                        <c:v>7.0166666666685531</c:v>
                      </c:pt>
                      <c:pt idx="26281">
                        <c:v>7.0169097222227181</c:v>
                      </c:pt>
                      <c:pt idx="26282">
                        <c:v>7.0171527777768832</c:v>
                      </c:pt>
                      <c:pt idx="26283">
                        <c:v>7.0173958333310482</c:v>
                      </c:pt>
                      <c:pt idx="26284">
                        <c:v>7.0176388888852133</c:v>
                      </c:pt>
                      <c:pt idx="26285">
                        <c:v>7.0178819444393783</c:v>
                      </c:pt>
                      <c:pt idx="26286">
                        <c:v>7.0181250000008193</c:v>
                      </c:pt>
                      <c:pt idx="26287">
                        <c:v>7.0183680555549843</c:v>
                      </c:pt>
                      <c:pt idx="26288">
                        <c:v>7.0186111111091494</c:v>
                      </c:pt>
                      <c:pt idx="26289">
                        <c:v>7.0188541666633144</c:v>
                      </c:pt>
                      <c:pt idx="26290">
                        <c:v>7.0190972222174794</c:v>
                      </c:pt>
                      <c:pt idx="26291">
                        <c:v>7.0193402777789204</c:v>
                      </c:pt>
                      <c:pt idx="26292">
                        <c:v>7.0195833333330855</c:v>
                      </c:pt>
                      <c:pt idx="26293">
                        <c:v>7.0198263888872505</c:v>
                      </c:pt>
                      <c:pt idx="26294">
                        <c:v>7.0200694444414156</c:v>
                      </c:pt>
                      <c:pt idx="26295">
                        <c:v>7.0203124999955806</c:v>
                      </c:pt>
                      <c:pt idx="26296">
                        <c:v>7.0205555555570216</c:v>
                      </c:pt>
                      <c:pt idx="26297">
                        <c:v>7.0207986111111866</c:v>
                      </c:pt>
                      <c:pt idx="26298">
                        <c:v>7.0210416666653517</c:v>
                      </c:pt>
                      <c:pt idx="26299">
                        <c:v>7.0212847222195167</c:v>
                      </c:pt>
                      <c:pt idx="26300">
                        <c:v>7.0215393518504614</c:v>
                      </c:pt>
                      <c:pt idx="26301">
                        <c:v>7.0217824074046264</c:v>
                      </c:pt>
                      <c:pt idx="26302">
                        <c:v>7.0220254629587915</c:v>
                      </c:pt>
                      <c:pt idx="26303">
                        <c:v>7.0222685185202325</c:v>
                      </c:pt>
                      <c:pt idx="26304">
                        <c:v>7.0225115740743975</c:v>
                      </c:pt>
                      <c:pt idx="26305">
                        <c:v>7.0227546296285626</c:v>
                      </c:pt>
                      <c:pt idx="26306">
                        <c:v>7.0229976851827276</c:v>
                      </c:pt>
                      <c:pt idx="26307">
                        <c:v>7.0232407407368926</c:v>
                      </c:pt>
                      <c:pt idx="26308">
                        <c:v>7.0234837962983336</c:v>
                      </c:pt>
                      <c:pt idx="26309">
                        <c:v>7.0237268518524987</c:v>
                      </c:pt>
                      <c:pt idx="26310">
                        <c:v>7.0239699074066637</c:v>
                      </c:pt>
                      <c:pt idx="26311">
                        <c:v>7.0242129629608288</c:v>
                      </c:pt>
                      <c:pt idx="26312">
                        <c:v>7.0244560185149938</c:v>
                      </c:pt>
                      <c:pt idx="26313">
                        <c:v>7.0246990740691588</c:v>
                      </c:pt>
                      <c:pt idx="26314">
                        <c:v>7.0249421296305998</c:v>
                      </c:pt>
                      <c:pt idx="26315">
                        <c:v>7.0251851851847649</c:v>
                      </c:pt>
                      <c:pt idx="26316">
                        <c:v>7.0254282407389299</c:v>
                      </c:pt>
                      <c:pt idx="26317">
                        <c:v>7.0256712962930949</c:v>
                      </c:pt>
                      <c:pt idx="26318">
                        <c:v>7.02591435184726</c:v>
                      </c:pt>
                      <c:pt idx="26319">
                        <c:v>7.026157407408701</c:v>
                      </c:pt>
                      <c:pt idx="26320">
                        <c:v>7.026400462962866</c:v>
                      </c:pt>
                      <c:pt idx="26321">
                        <c:v>7.0266435185170311</c:v>
                      </c:pt>
                      <c:pt idx="26322">
                        <c:v>7.0268865740711961</c:v>
                      </c:pt>
                      <c:pt idx="26323">
                        <c:v>7.0271296296253611</c:v>
                      </c:pt>
                      <c:pt idx="26324">
                        <c:v>7.0273726851868021</c:v>
                      </c:pt>
                      <c:pt idx="26325">
                        <c:v>7.0276157407409672</c:v>
                      </c:pt>
                      <c:pt idx="26326">
                        <c:v>7.0278587962951322</c:v>
                      </c:pt>
                      <c:pt idx="26327">
                        <c:v>7.0281018518492973</c:v>
                      </c:pt>
                      <c:pt idx="26328">
                        <c:v>7.0283449074034623</c:v>
                      </c:pt>
                      <c:pt idx="26329">
                        <c:v>7.0285879629649033</c:v>
                      </c:pt>
                      <c:pt idx="26330">
                        <c:v>7.0288310185190683</c:v>
                      </c:pt>
                      <c:pt idx="26331">
                        <c:v>7.0290740740732334</c:v>
                      </c:pt>
                      <c:pt idx="26332">
                        <c:v>7.0293171296273984</c:v>
                      </c:pt>
                      <c:pt idx="26333">
                        <c:v>7.0295601851815634</c:v>
                      </c:pt>
                      <c:pt idx="26334">
                        <c:v>7.0298032407357285</c:v>
                      </c:pt>
                      <c:pt idx="26335">
                        <c:v>7.0300462962971695</c:v>
                      </c:pt>
                      <c:pt idx="26336">
                        <c:v>7.0302893518513345</c:v>
                      </c:pt>
                      <c:pt idx="26337">
                        <c:v>7.0305324074054996</c:v>
                      </c:pt>
                      <c:pt idx="26338">
                        <c:v>7.0307754629596646</c:v>
                      </c:pt>
                      <c:pt idx="26339">
                        <c:v>7.0310185185138296</c:v>
                      </c:pt>
                      <c:pt idx="26340">
                        <c:v>7.0312615740752706</c:v>
                      </c:pt>
                      <c:pt idx="26341">
                        <c:v>7.0315046296294357</c:v>
                      </c:pt>
                      <c:pt idx="26342">
                        <c:v>7.0317476851836007</c:v>
                      </c:pt>
                      <c:pt idx="26343">
                        <c:v>7.0319907407377658</c:v>
                      </c:pt>
                      <c:pt idx="26344">
                        <c:v>7.0322337962919308</c:v>
                      </c:pt>
                      <c:pt idx="26345">
                        <c:v>7.0324768518533718</c:v>
                      </c:pt>
                      <c:pt idx="26346">
                        <c:v>7.0327199074075368</c:v>
                      </c:pt>
                      <c:pt idx="26347">
                        <c:v>7.0329629629617019</c:v>
                      </c:pt>
                      <c:pt idx="26348">
                        <c:v>7.0332175925926466</c:v>
                      </c:pt>
                      <c:pt idx="26349">
                        <c:v>7.0334606481468116</c:v>
                      </c:pt>
                      <c:pt idx="26350">
                        <c:v>7.0337037037009766</c:v>
                      </c:pt>
                      <c:pt idx="26351">
                        <c:v>7.0339467592551417</c:v>
                      </c:pt>
                      <c:pt idx="26352">
                        <c:v>7.0341898148165827</c:v>
                      </c:pt>
                      <c:pt idx="26353">
                        <c:v>7.0344328703707477</c:v>
                      </c:pt>
                      <c:pt idx="26354">
                        <c:v>7.0346759259249128</c:v>
                      </c:pt>
                      <c:pt idx="26355">
                        <c:v>7.0349189814790778</c:v>
                      </c:pt>
                      <c:pt idx="26356">
                        <c:v>7.0351620370332428</c:v>
                      </c:pt>
                      <c:pt idx="26357">
                        <c:v>7.0354050925946838</c:v>
                      </c:pt>
                      <c:pt idx="26358">
                        <c:v>7.0356481481488489</c:v>
                      </c:pt>
                      <c:pt idx="26359">
                        <c:v>7.0358912037030139</c:v>
                      </c:pt>
                      <c:pt idx="26360">
                        <c:v>7.0361342592571789</c:v>
                      </c:pt>
                      <c:pt idx="26361">
                        <c:v>7.036377314811344</c:v>
                      </c:pt>
                      <c:pt idx="26362">
                        <c:v>7.036620370365509</c:v>
                      </c:pt>
                      <c:pt idx="26363">
                        <c:v>7.03686342592695</c:v>
                      </c:pt>
                      <c:pt idx="26364">
                        <c:v>7.0371064814811151</c:v>
                      </c:pt>
                      <c:pt idx="26365">
                        <c:v>7.0373495370352801</c:v>
                      </c:pt>
                      <c:pt idx="26366">
                        <c:v>7.0375925925894451</c:v>
                      </c:pt>
                      <c:pt idx="26367">
                        <c:v>7.0378356481436102</c:v>
                      </c:pt>
                      <c:pt idx="26368">
                        <c:v>7.0380787037050512</c:v>
                      </c:pt>
                      <c:pt idx="26369">
                        <c:v>7.0383217592592162</c:v>
                      </c:pt>
                      <c:pt idx="26370">
                        <c:v>7.0385648148133813</c:v>
                      </c:pt>
                      <c:pt idx="26371">
                        <c:v>7.0388078703675463</c:v>
                      </c:pt>
                      <c:pt idx="26372">
                        <c:v>7.0390509259217113</c:v>
                      </c:pt>
                      <c:pt idx="26373">
                        <c:v>7.0392939814831523</c:v>
                      </c:pt>
                      <c:pt idx="26374">
                        <c:v>7.0395370370373174</c:v>
                      </c:pt>
                      <c:pt idx="26375">
                        <c:v>7.0397800925914824</c:v>
                      </c:pt>
                      <c:pt idx="26376">
                        <c:v>7.0400231481456474</c:v>
                      </c:pt>
                      <c:pt idx="26377">
                        <c:v>7.0402662036998125</c:v>
                      </c:pt>
                      <c:pt idx="26378">
                        <c:v>7.0405092592612535</c:v>
                      </c:pt>
                      <c:pt idx="26379">
                        <c:v>7.0407523148154185</c:v>
                      </c:pt>
                      <c:pt idx="26380">
                        <c:v>7.0409953703695836</c:v>
                      </c:pt>
                      <c:pt idx="26381">
                        <c:v>7.0412384259237486</c:v>
                      </c:pt>
                      <c:pt idx="26382">
                        <c:v>7.0414814814779136</c:v>
                      </c:pt>
                      <c:pt idx="26383">
                        <c:v>7.0417245370320787</c:v>
                      </c:pt>
                      <c:pt idx="26384">
                        <c:v>7.0419675925935197</c:v>
                      </c:pt>
                      <c:pt idx="26385">
                        <c:v>7.0422106481476847</c:v>
                      </c:pt>
                      <c:pt idx="26386">
                        <c:v>7.0424537037018498</c:v>
                      </c:pt>
                      <c:pt idx="26387">
                        <c:v>7.0426967592560148</c:v>
                      </c:pt>
                      <c:pt idx="26388">
                        <c:v>7.0429398148101798</c:v>
                      </c:pt>
                      <c:pt idx="26389">
                        <c:v>7.0431828703716208</c:v>
                      </c:pt>
                      <c:pt idx="26390">
                        <c:v>7.0434259259257859</c:v>
                      </c:pt>
                      <c:pt idx="26391">
                        <c:v>7.0436689814799509</c:v>
                      </c:pt>
                      <c:pt idx="26392">
                        <c:v>7.0439120370341159</c:v>
                      </c:pt>
                      <c:pt idx="26393">
                        <c:v>7.044155092588281</c:v>
                      </c:pt>
                      <c:pt idx="26394">
                        <c:v>7.044398148149722</c:v>
                      </c:pt>
                      <c:pt idx="26395">
                        <c:v>7.044641203703887</c:v>
                      </c:pt>
                      <c:pt idx="26396">
                        <c:v>7.0448958333348317</c:v>
                      </c:pt>
                      <c:pt idx="26397">
                        <c:v>7.0451388888889968</c:v>
                      </c:pt>
                      <c:pt idx="26398">
                        <c:v>7.0453819444431618</c:v>
                      </c:pt>
                      <c:pt idx="26399">
                        <c:v>7.0456249999973268</c:v>
                      </c:pt>
                      <c:pt idx="26400">
                        <c:v>7.0458680555514919</c:v>
                      </c:pt>
                      <c:pt idx="26401">
                        <c:v>7.0461111111129329</c:v>
                      </c:pt>
                      <c:pt idx="26402">
                        <c:v>7.0463541666670979</c:v>
                      </c:pt>
                      <c:pt idx="26403">
                        <c:v>7.0465972222212629</c:v>
                      </c:pt>
                      <c:pt idx="26404">
                        <c:v>7.046840277775428</c:v>
                      </c:pt>
                      <c:pt idx="26405">
                        <c:v>7.047083333329593</c:v>
                      </c:pt>
                      <c:pt idx="26406">
                        <c:v>7.0473263888837581</c:v>
                      </c:pt>
                      <c:pt idx="26407">
                        <c:v>7.0475694444451991</c:v>
                      </c:pt>
                      <c:pt idx="26408">
                        <c:v>7.0478124999993641</c:v>
                      </c:pt>
                      <c:pt idx="26409">
                        <c:v>7.0480555555535291</c:v>
                      </c:pt>
                      <c:pt idx="26410">
                        <c:v>7.0482986111076942</c:v>
                      </c:pt>
                      <c:pt idx="26411">
                        <c:v>7.0485416666618592</c:v>
                      </c:pt>
                      <c:pt idx="26412">
                        <c:v>7.0487847222233002</c:v>
                      </c:pt>
                      <c:pt idx="26413">
                        <c:v>7.0490277777774653</c:v>
                      </c:pt>
                      <c:pt idx="26414">
                        <c:v>7.0492708333316303</c:v>
                      </c:pt>
                      <c:pt idx="26415">
                        <c:v>7.0495138888857953</c:v>
                      </c:pt>
                      <c:pt idx="26416">
                        <c:v>7.0497569444399604</c:v>
                      </c:pt>
                      <c:pt idx="26417">
                        <c:v>7.0500000000014014</c:v>
                      </c:pt>
                      <c:pt idx="26418">
                        <c:v>7.0502430555555664</c:v>
                      </c:pt>
                      <c:pt idx="26419">
                        <c:v>7.0504861111097314</c:v>
                      </c:pt>
                      <c:pt idx="26420">
                        <c:v>7.0507291666638965</c:v>
                      </c:pt>
                      <c:pt idx="26421">
                        <c:v>7.0509722222180615</c:v>
                      </c:pt>
                      <c:pt idx="26422">
                        <c:v>7.0512152777795025</c:v>
                      </c:pt>
                      <c:pt idx="26423">
                        <c:v>7.0514583333336676</c:v>
                      </c:pt>
                      <c:pt idx="26424">
                        <c:v>7.0517013888878326</c:v>
                      </c:pt>
                      <c:pt idx="26425">
                        <c:v>7.0519444444419976</c:v>
                      </c:pt>
                      <c:pt idx="26426">
                        <c:v>7.0521874999961627</c:v>
                      </c:pt>
                      <c:pt idx="26427">
                        <c:v>7.0524305555576037</c:v>
                      </c:pt>
                      <c:pt idx="26428">
                        <c:v>7.0526736111117687</c:v>
                      </c:pt>
                      <c:pt idx="26429">
                        <c:v>7.0529166666659338</c:v>
                      </c:pt>
                      <c:pt idx="26430">
                        <c:v>7.0531597222200988</c:v>
                      </c:pt>
                      <c:pt idx="26431">
                        <c:v>7.0534027777742638</c:v>
                      </c:pt>
                      <c:pt idx="26432">
                        <c:v>7.0536458333284289</c:v>
                      </c:pt>
                      <c:pt idx="26433">
                        <c:v>7.0538888888898699</c:v>
                      </c:pt>
                      <c:pt idx="26434">
                        <c:v>7.0541319444440349</c:v>
                      </c:pt>
                      <c:pt idx="26435">
                        <c:v>7.0543749999981999</c:v>
                      </c:pt>
                      <c:pt idx="26436">
                        <c:v>7.054618055552365</c:v>
                      </c:pt>
                      <c:pt idx="26437">
                        <c:v>7.05486111110653</c:v>
                      </c:pt>
                      <c:pt idx="26438">
                        <c:v>7.055104166667971</c:v>
                      </c:pt>
                      <c:pt idx="26439">
                        <c:v>7.0553472222221361</c:v>
                      </c:pt>
                      <c:pt idx="26440">
                        <c:v>7.0555902777763011</c:v>
                      </c:pt>
                      <c:pt idx="26441">
                        <c:v>7.0558333333304661</c:v>
                      </c:pt>
                      <c:pt idx="26442">
                        <c:v>7.0560763888846312</c:v>
                      </c:pt>
                      <c:pt idx="26443">
                        <c:v>7.0563194444460722</c:v>
                      </c:pt>
                      <c:pt idx="26444">
                        <c:v>7.0565625000002372</c:v>
                      </c:pt>
                      <c:pt idx="26445">
                        <c:v>7.0568171296311819</c:v>
                      </c:pt>
                      <c:pt idx="26446">
                        <c:v>7.0570601851853469</c:v>
                      </c:pt>
                      <c:pt idx="26447">
                        <c:v>7.057303240739512</c:v>
                      </c:pt>
                      <c:pt idx="26448">
                        <c:v>7.057546296293677</c:v>
                      </c:pt>
                      <c:pt idx="26449">
                        <c:v>7.0577893518478421</c:v>
                      </c:pt>
                      <c:pt idx="26450">
                        <c:v>7.0580324074092831</c:v>
                      </c:pt>
                      <c:pt idx="26451">
                        <c:v>7.0582754629634481</c:v>
                      </c:pt>
                      <c:pt idx="26452">
                        <c:v>7.0585185185176131</c:v>
                      </c:pt>
                      <c:pt idx="26453">
                        <c:v>7.0587615740717782</c:v>
                      </c:pt>
                      <c:pt idx="26454">
                        <c:v>7.0590046296259432</c:v>
                      </c:pt>
                      <c:pt idx="26455">
                        <c:v>7.0592476851801083</c:v>
                      </c:pt>
                      <c:pt idx="26456">
                        <c:v>7.0594907407415493</c:v>
                      </c:pt>
                      <c:pt idx="26457">
                        <c:v>7.0597337962957143</c:v>
                      </c:pt>
                      <c:pt idx="26458">
                        <c:v>7.0599768518498793</c:v>
                      </c:pt>
                      <c:pt idx="26459">
                        <c:v>7.0602199074040444</c:v>
                      </c:pt>
                      <c:pt idx="26460">
                        <c:v>7.0604629629582094</c:v>
                      </c:pt>
                      <c:pt idx="26461">
                        <c:v>7.0607060185196504</c:v>
                      </c:pt>
                      <c:pt idx="26462">
                        <c:v>7.0609490740738154</c:v>
                      </c:pt>
                      <c:pt idx="26463">
                        <c:v>7.0611921296279805</c:v>
                      </c:pt>
                      <c:pt idx="26464">
                        <c:v>7.0614351851821455</c:v>
                      </c:pt>
                      <c:pt idx="26465">
                        <c:v>7.0616782407363106</c:v>
                      </c:pt>
                      <c:pt idx="26466">
                        <c:v>7.0619212962977516</c:v>
                      </c:pt>
                      <c:pt idx="26467">
                        <c:v>7.0621643518519166</c:v>
                      </c:pt>
                      <c:pt idx="26468">
                        <c:v>7.0624074074060816</c:v>
                      </c:pt>
                      <c:pt idx="26469">
                        <c:v>7.0626504629602467</c:v>
                      </c:pt>
                      <c:pt idx="26470">
                        <c:v>7.0628935185144117</c:v>
                      </c:pt>
                      <c:pt idx="26471">
                        <c:v>7.0631365740758527</c:v>
                      </c:pt>
                      <c:pt idx="26472">
                        <c:v>7.0633796296300178</c:v>
                      </c:pt>
                      <c:pt idx="26473">
                        <c:v>7.0636226851841828</c:v>
                      </c:pt>
                      <c:pt idx="26474">
                        <c:v>7.0638657407383478</c:v>
                      </c:pt>
                      <c:pt idx="26475">
                        <c:v>7.0641087962925129</c:v>
                      </c:pt>
                      <c:pt idx="26476">
                        <c:v>7.0643518518539539</c:v>
                      </c:pt>
                      <c:pt idx="26477">
                        <c:v>7.0645949074081189</c:v>
                      </c:pt>
                      <c:pt idx="26478">
                        <c:v>7.0648379629622839</c:v>
                      </c:pt>
                      <c:pt idx="26479">
                        <c:v>7.065081018516449</c:v>
                      </c:pt>
                      <c:pt idx="26480">
                        <c:v>7.065324074070614</c:v>
                      </c:pt>
                      <c:pt idx="26481">
                        <c:v>7.0655671296247791</c:v>
                      </c:pt>
                      <c:pt idx="26482">
                        <c:v>7.0658101851862201</c:v>
                      </c:pt>
                      <c:pt idx="26483">
                        <c:v>7.0660532407403851</c:v>
                      </c:pt>
                      <c:pt idx="26484">
                        <c:v>7.0662962962945501</c:v>
                      </c:pt>
                      <c:pt idx="26485">
                        <c:v>7.0665393518487152</c:v>
                      </c:pt>
                      <c:pt idx="26486">
                        <c:v>7.0667824074028802</c:v>
                      </c:pt>
                      <c:pt idx="26487">
                        <c:v>7.0670254629643212</c:v>
                      </c:pt>
                      <c:pt idx="26488">
                        <c:v>7.0672685185184863</c:v>
                      </c:pt>
                      <c:pt idx="26489">
                        <c:v>7.0675115740726513</c:v>
                      </c:pt>
                      <c:pt idx="26490">
                        <c:v>7.0677546296268163</c:v>
                      </c:pt>
                      <c:pt idx="26491">
                        <c:v>7.0679976851809814</c:v>
                      </c:pt>
                      <c:pt idx="26492">
                        <c:v>7.0682407407424224</c:v>
                      </c:pt>
                      <c:pt idx="26493">
                        <c:v>7.0684953703660911</c:v>
                      </c:pt>
                      <c:pt idx="26494">
                        <c:v>7.0687384259275321</c:v>
                      </c:pt>
                      <c:pt idx="26495">
                        <c:v>7.0689814814816971</c:v>
                      </c:pt>
                      <c:pt idx="26496">
                        <c:v>7.0692245370358622</c:v>
                      </c:pt>
                      <c:pt idx="26497">
                        <c:v>7.0694675925900272</c:v>
                      </c:pt>
                      <c:pt idx="26498">
                        <c:v>7.0697106481441923</c:v>
                      </c:pt>
                      <c:pt idx="26499">
                        <c:v>7.0699537037056333</c:v>
                      </c:pt>
                      <c:pt idx="26500">
                        <c:v>7.0701967592597983</c:v>
                      </c:pt>
                      <c:pt idx="26501">
                        <c:v>7.0704398148139633</c:v>
                      </c:pt>
                      <c:pt idx="26502">
                        <c:v>7.0706828703681284</c:v>
                      </c:pt>
                      <c:pt idx="26503">
                        <c:v>7.0709259259222934</c:v>
                      </c:pt>
                      <c:pt idx="26504">
                        <c:v>7.0711689814764584</c:v>
                      </c:pt>
                      <c:pt idx="26505">
                        <c:v>7.0714120370378994</c:v>
                      </c:pt>
                      <c:pt idx="26506">
                        <c:v>7.0716550925920645</c:v>
                      </c:pt>
                      <c:pt idx="26507">
                        <c:v>7.0718981481462295</c:v>
                      </c:pt>
                      <c:pt idx="26508">
                        <c:v>7.0721412037003946</c:v>
                      </c:pt>
                      <c:pt idx="26509">
                        <c:v>7.0723842592545596</c:v>
                      </c:pt>
                      <c:pt idx="26510">
                        <c:v>7.0726273148160006</c:v>
                      </c:pt>
                      <c:pt idx="26511">
                        <c:v>7.0728703703701656</c:v>
                      </c:pt>
                      <c:pt idx="26512">
                        <c:v>7.0731134259243307</c:v>
                      </c:pt>
                      <c:pt idx="26513">
                        <c:v>7.0733564814784957</c:v>
                      </c:pt>
                      <c:pt idx="26514">
                        <c:v>7.0735995370326608</c:v>
                      </c:pt>
                      <c:pt idx="26515">
                        <c:v>7.0738425925941018</c:v>
                      </c:pt>
                      <c:pt idx="26516">
                        <c:v>7.0740856481482668</c:v>
                      </c:pt>
                      <c:pt idx="26517">
                        <c:v>7.0743287037024318</c:v>
                      </c:pt>
                      <c:pt idx="26518">
                        <c:v>7.0745717592565969</c:v>
                      </c:pt>
                      <c:pt idx="26519">
                        <c:v>7.0748148148107619</c:v>
                      </c:pt>
                      <c:pt idx="26520">
                        <c:v>7.0750578703722029</c:v>
                      </c:pt>
                      <c:pt idx="26521">
                        <c:v>7.0753009259263679</c:v>
                      </c:pt>
                      <c:pt idx="26522">
                        <c:v>7.075543981480533</c:v>
                      </c:pt>
                      <c:pt idx="26523">
                        <c:v>7.075787037034698</c:v>
                      </c:pt>
                      <c:pt idx="26524">
                        <c:v>7.0760300925888631</c:v>
                      </c:pt>
                      <c:pt idx="26525">
                        <c:v>7.0762731481430281</c:v>
                      </c:pt>
                      <c:pt idx="26526">
                        <c:v>7.0765162037044691</c:v>
                      </c:pt>
                      <c:pt idx="26527">
                        <c:v>7.0767592592586341</c:v>
                      </c:pt>
                      <c:pt idx="26528">
                        <c:v>7.0770023148127992</c:v>
                      </c:pt>
                      <c:pt idx="26529">
                        <c:v>7.0772453703669642</c:v>
                      </c:pt>
                      <c:pt idx="26530">
                        <c:v>7.0774884259211293</c:v>
                      </c:pt>
                      <c:pt idx="26531">
                        <c:v>7.0777314814825703</c:v>
                      </c:pt>
                      <c:pt idx="26532">
                        <c:v>7.0779745370367353</c:v>
                      </c:pt>
                      <c:pt idx="26533">
                        <c:v>7.0782175925909003</c:v>
                      </c:pt>
                      <c:pt idx="26534">
                        <c:v>7.0784606481450654</c:v>
                      </c:pt>
                      <c:pt idx="26535">
                        <c:v>7.0787037036992304</c:v>
                      </c:pt>
                      <c:pt idx="26536">
                        <c:v>7.0789467592606714</c:v>
                      </c:pt>
                      <c:pt idx="26537">
                        <c:v>7.0791898148148364</c:v>
                      </c:pt>
                      <c:pt idx="26538">
                        <c:v>7.0794328703690015</c:v>
                      </c:pt>
                      <c:pt idx="26539">
                        <c:v>7.0796759259231665</c:v>
                      </c:pt>
                      <c:pt idx="26540">
                        <c:v>7.0799189814773316</c:v>
                      </c:pt>
                      <c:pt idx="26541">
                        <c:v>7.0801736111082763</c:v>
                      </c:pt>
                      <c:pt idx="26542">
                        <c:v>7.0804166666624413</c:v>
                      </c:pt>
                      <c:pt idx="26543">
                        <c:v>7.0806597222238823</c:v>
                      </c:pt>
                      <c:pt idx="26544">
                        <c:v>7.0809027777780473</c:v>
                      </c:pt>
                      <c:pt idx="26545">
                        <c:v>7.0811458333322124</c:v>
                      </c:pt>
                      <c:pt idx="26546">
                        <c:v>7.0813888888863774</c:v>
                      </c:pt>
                      <c:pt idx="26547">
                        <c:v>7.0816319444405424</c:v>
                      </c:pt>
                      <c:pt idx="26548">
                        <c:v>7.0818750000019834</c:v>
                      </c:pt>
                      <c:pt idx="26549">
                        <c:v>7.0821180555561485</c:v>
                      </c:pt>
                      <c:pt idx="26550">
                        <c:v>7.0823611111103135</c:v>
                      </c:pt>
                      <c:pt idx="26551">
                        <c:v>7.0826041666644786</c:v>
                      </c:pt>
                      <c:pt idx="26552">
                        <c:v>7.0828472222186436</c:v>
                      </c:pt>
                      <c:pt idx="26553">
                        <c:v>7.0830902777728086</c:v>
                      </c:pt>
                      <c:pt idx="26554">
                        <c:v>7.0833333333342496</c:v>
                      </c:pt>
                      <c:pt idx="26555">
                        <c:v>7.0835763888884147</c:v>
                      </c:pt>
                      <c:pt idx="26556">
                        <c:v>7.0838194444425797</c:v>
                      </c:pt>
                      <c:pt idx="26557">
                        <c:v>7.0840624999967448</c:v>
                      </c:pt>
                      <c:pt idx="26558">
                        <c:v>7.0843055555509098</c:v>
                      </c:pt>
                      <c:pt idx="26559">
                        <c:v>7.0845486111123508</c:v>
                      </c:pt>
                      <c:pt idx="26560">
                        <c:v>7.0847916666665158</c:v>
                      </c:pt>
                      <c:pt idx="26561">
                        <c:v>7.0850347222206809</c:v>
                      </c:pt>
                      <c:pt idx="26562">
                        <c:v>7.0852777777748459</c:v>
                      </c:pt>
                      <c:pt idx="26563">
                        <c:v>7.0855208333290109</c:v>
                      </c:pt>
                      <c:pt idx="26564">
                        <c:v>7.0857638888904519</c:v>
                      </c:pt>
                      <c:pt idx="26565">
                        <c:v>7.086006944444617</c:v>
                      </c:pt>
                      <c:pt idx="26566">
                        <c:v>7.086249999998782</c:v>
                      </c:pt>
                      <c:pt idx="26567">
                        <c:v>7.0864930555529471</c:v>
                      </c:pt>
                      <c:pt idx="26568">
                        <c:v>7.0867361111071121</c:v>
                      </c:pt>
                      <c:pt idx="26569">
                        <c:v>7.0869791666685531</c:v>
                      </c:pt>
                      <c:pt idx="26570">
                        <c:v>7.0872222222227181</c:v>
                      </c:pt>
                      <c:pt idx="26571">
                        <c:v>7.0874652777768832</c:v>
                      </c:pt>
                      <c:pt idx="26572">
                        <c:v>7.0877083333310482</c:v>
                      </c:pt>
                      <c:pt idx="26573">
                        <c:v>7.0879513888852133</c:v>
                      </c:pt>
                      <c:pt idx="26574">
                        <c:v>7.0881944444393783</c:v>
                      </c:pt>
                      <c:pt idx="26575">
                        <c:v>7.0884375000008193</c:v>
                      </c:pt>
                      <c:pt idx="26576">
                        <c:v>7.0886805555549843</c:v>
                      </c:pt>
                      <c:pt idx="26577">
                        <c:v>7.0889236111091494</c:v>
                      </c:pt>
                      <c:pt idx="26578">
                        <c:v>7.0891666666633144</c:v>
                      </c:pt>
                      <c:pt idx="26579">
                        <c:v>7.0894097222174794</c:v>
                      </c:pt>
                      <c:pt idx="26580">
                        <c:v>7.0896527777789204</c:v>
                      </c:pt>
                      <c:pt idx="26581">
                        <c:v>7.0898958333330855</c:v>
                      </c:pt>
                      <c:pt idx="26582">
                        <c:v>7.0901388888872505</c:v>
                      </c:pt>
                      <c:pt idx="26583">
                        <c:v>7.0903819444414156</c:v>
                      </c:pt>
                      <c:pt idx="26584">
                        <c:v>7.0906249999955806</c:v>
                      </c:pt>
                      <c:pt idx="26585">
                        <c:v>7.0908680555570216</c:v>
                      </c:pt>
                      <c:pt idx="26586">
                        <c:v>7.0911111111111866</c:v>
                      </c:pt>
                      <c:pt idx="26587">
                        <c:v>7.0913541666653517</c:v>
                      </c:pt>
                      <c:pt idx="26588">
                        <c:v>7.0915972222195167</c:v>
                      </c:pt>
                      <c:pt idx="26589">
                        <c:v>7.0918518518504614</c:v>
                      </c:pt>
                      <c:pt idx="26590">
                        <c:v>7.0920949074046264</c:v>
                      </c:pt>
                      <c:pt idx="26591">
                        <c:v>7.0923379629587915</c:v>
                      </c:pt>
                      <c:pt idx="26592">
                        <c:v>7.0925810185202325</c:v>
                      </c:pt>
                      <c:pt idx="26593">
                        <c:v>7.0928240740743975</c:v>
                      </c:pt>
                      <c:pt idx="26594">
                        <c:v>7.0930671296285626</c:v>
                      </c:pt>
                      <c:pt idx="26595">
                        <c:v>7.0933101851827276</c:v>
                      </c:pt>
                      <c:pt idx="26596">
                        <c:v>7.0935532407368926</c:v>
                      </c:pt>
                      <c:pt idx="26597">
                        <c:v>7.0937962962983336</c:v>
                      </c:pt>
                      <c:pt idx="26598">
                        <c:v>7.0940393518524987</c:v>
                      </c:pt>
                      <c:pt idx="26599">
                        <c:v>7.0942824074066637</c:v>
                      </c:pt>
                      <c:pt idx="26600">
                        <c:v>7.0945254629608288</c:v>
                      </c:pt>
                      <c:pt idx="26601">
                        <c:v>7.0947685185149938</c:v>
                      </c:pt>
                      <c:pt idx="26602">
                        <c:v>7.0950115740691588</c:v>
                      </c:pt>
                      <c:pt idx="26603">
                        <c:v>7.0952546296305998</c:v>
                      </c:pt>
                      <c:pt idx="26604">
                        <c:v>7.0954976851847649</c:v>
                      </c:pt>
                      <c:pt idx="26605">
                        <c:v>7.0957407407389299</c:v>
                      </c:pt>
                      <c:pt idx="26606">
                        <c:v>7.0959837962930949</c:v>
                      </c:pt>
                      <c:pt idx="26607">
                        <c:v>7.09622685184726</c:v>
                      </c:pt>
                      <c:pt idx="26608">
                        <c:v>7.096469907408701</c:v>
                      </c:pt>
                      <c:pt idx="26609">
                        <c:v>7.096712962962866</c:v>
                      </c:pt>
                      <c:pt idx="26610">
                        <c:v>7.0969560185170311</c:v>
                      </c:pt>
                      <c:pt idx="26611">
                        <c:v>7.0971990740711961</c:v>
                      </c:pt>
                      <c:pt idx="26612">
                        <c:v>7.0974421296253611</c:v>
                      </c:pt>
                      <c:pt idx="26613">
                        <c:v>7.0976851851868021</c:v>
                      </c:pt>
                      <c:pt idx="26614">
                        <c:v>7.0979282407409672</c:v>
                      </c:pt>
                      <c:pt idx="26615">
                        <c:v>7.0981712962951322</c:v>
                      </c:pt>
                      <c:pt idx="26616">
                        <c:v>7.0984143518492973</c:v>
                      </c:pt>
                      <c:pt idx="26617">
                        <c:v>7.0986574074034623</c:v>
                      </c:pt>
                      <c:pt idx="26618">
                        <c:v>7.0989004629649033</c:v>
                      </c:pt>
                      <c:pt idx="26619">
                        <c:v>7.0991435185190683</c:v>
                      </c:pt>
                      <c:pt idx="26620">
                        <c:v>7.0993865740732334</c:v>
                      </c:pt>
                      <c:pt idx="26621">
                        <c:v>7.0996296296273984</c:v>
                      </c:pt>
                      <c:pt idx="26622">
                        <c:v>7.0998726851815634</c:v>
                      </c:pt>
                      <c:pt idx="26623">
                        <c:v>7.1001157407357285</c:v>
                      </c:pt>
                      <c:pt idx="26624">
                        <c:v>7.1003587962971695</c:v>
                      </c:pt>
                      <c:pt idx="26625">
                        <c:v>7.1006018518513345</c:v>
                      </c:pt>
                      <c:pt idx="26626">
                        <c:v>7.1008449074054996</c:v>
                      </c:pt>
                      <c:pt idx="26627">
                        <c:v>7.1010879629596646</c:v>
                      </c:pt>
                      <c:pt idx="26628">
                        <c:v>7.1013310185138296</c:v>
                      </c:pt>
                      <c:pt idx="26629">
                        <c:v>7.1015740740752706</c:v>
                      </c:pt>
                      <c:pt idx="26630">
                        <c:v>7.1018171296294357</c:v>
                      </c:pt>
                      <c:pt idx="26631">
                        <c:v>7.1020601851836007</c:v>
                      </c:pt>
                      <c:pt idx="26632">
                        <c:v>7.1023032407377658</c:v>
                      </c:pt>
                      <c:pt idx="26633">
                        <c:v>7.1025462962919308</c:v>
                      </c:pt>
                      <c:pt idx="26634">
                        <c:v>7.1027893518533718</c:v>
                      </c:pt>
                      <c:pt idx="26635">
                        <c:v>7.1030324074075368</c:v>
                      </c:pt>
                      <c:pt idx="26636">
                        <c:v>7.1032754629617019</c:v>
                      </c:pt>
                      <c:pt idx="26637">
                        <c:v>7.1035185185158669</c:v>
                      </c:pt>
                      <c:pt idx="26638">
                        <c:v>7.1037731481468116</c:v>
                      </c:pt>
                      <c:pt idx="26639">
                        <c:v>7.1040162037009766</c:v>
                      </c:pt>
                      <c:pt idx="26640">
                        <c:v>7.1042592592551417</c:v>
                      </c:pt>
                      <c:pt idx="26641">
                        <c:v>7.1045023148165827</c:v>
                      </c:pt>
                      <c:pt idx="26642">
                        <c:v>7.1047453703707477</c:v>
                      </c:pt>
                      <c:pt idx="26643">
                        <c:v>7.1049884259249128</c:v>
                      </c:pt>
                      <c:pt idx="26644">
                        <c:v>7.1052314814790778</c:v>
                      </c:pt>
                      <c:pt idx="26645">
                        <c:v>7.1054745370332428</c:v>
                      </c:pt>
                      <c:pt idx="26646">
                        <c:v>7.1057175925946838</c:v>
                      </c:pt>
                      <c:pt idx="26647">
                        <c:v>7.1059606481488489</c:v>
                      </c:pt>
                      <c:pt idx="26648">
                        <c:v>7.1062037037030139</c:v>
                      </c:pt>
                      <c:pt idx="26649">
                        <c:v>7.1064467592571789</c:v>
                      </c:pt>
                      <c:pt idx="26650">
                        <c:v>7.106689814811344</c:v>
                      </c:pt>
                      <c:pt idx="26651">
                        <c:v>7.106932870365509</c:v>
                      </c:pt>
                      <c:pt idx="26652">
                        <c:v>7.10717592592695</c:v>
                      </c:pt>
                      <c:pt idx="26653">
                        <c:v>7.1074189814811151</c:v>
                      </c:pt>
                      <c:pt idx="26654">
                        <c:v>7.1076620370352801</c:v>
                      </c:pt>
                      <c:pt idx="26655">
                        <c:v>7.1079050925894451</c:v>
                      </c:pt>
                      <c:pt idx="26656">
                        <c:v>7.1081481481436102</c:v>
                      </c:pt>
                      <c:pt idx="26657">
                        <c:v>7.1083912037050512</c:v>
                      </c:pt>
                      <c:pt idx="26658">
                        <c:v>7.1086342592592162</c:v>
                      </c:pt>
                      <c:pt idx="26659">
                        <c:v>7.1088773148133813</c:v>
                      </c:pt>
                      <c:pt idx="26660">
                        <c:v>7.1091203703675463</c:v>
                      </c:pt>
                      <c:pt idx="26661">
                        <c:v>7.1093634259217113</c:v>
                      </c:pt>
                      <c:pt idx="26662">
                        <c:v>7.1096064814831523</c:v>
                      </c:pt>
                      <c:pt idx="26663">
                        <c:v>7.1098495370373174</c:v>
                      </c:pt>
                      <c:pt idx="26664">
                        <c:v>7.1100925925914824</c:v>
                      </c:pt>
                      <c:pt idx="26665">
                        <c:v>7.1103356481456474</c:v>
                      </c:pt>
                      <c:pt idx="26666">
                        <c:v>7.1105787036998125</c:v>
                      </c:pt>
                      <c:pt idx="26667">
                        <c:v>7.1108217592612535</c:v>
                      </c:pt>
                      <c:pt idx="26668">
                        <c:v>7.1110648148154185</c:v>
                      </c:pt>
                      <c:pt idx="26669">
                        <c:v>7.1113078703695836</c:v>
                      </c:pt>
                      <c:pt idx="26670">
                        <c:v>7.1115509259237486</c:v>
                      </c:pt>
                      <c:pt idx="26671">
                        <c:v>7.1117939814779136</c:v>
                      </c:pt>
                      <c:pt idx="26672">
                        <c:v>7.1120370370320787</c:v>
                      </c:pt>
                      <c:pt idx="26673">
                        <c:v>7.1122800925935197</c:v>
                      </c:pt>
                      <c:pt idx="26674">
                        <c:v>7.1125231481476847</c:v>
                      </c:pt>
                      <c:pt idx="26675">
                        <c:v>7.1127662037018498</c:v>
                      </c:pt>
                      <c:pt idx="26676">
                        <c:v>7.1130092592560148</c:v>
                      </c:pt>
                      <c:pt idx="26677">
                        <c:v>7.1132523148101798</c:v>
                      </c:pt>
                      <c:pt idx="26678">
                        <c:v>7.1134953703716208</c:v>
                      </c:pt>
                      <c:pt idx="26679">
                        <c:v>7.1137384259257859</c:v>
                      </c:pt>
                      <c:pt idx="26680">
                        <c:v>7.1139814814799509</c:v>
                      </c:pt>
                      <c:pt idx="26681">
                        <c:v>7.1142245370341159</c:v>
                      </c:pt>
                      <c:pt idx="26682">
                        <c:v>7.114467592588281</c:v>
                      </c:pt>
                      <c:pt idx="26683">
                        <c:v>7.114710648149722</c:v>
                      </c:pt>
                      <c:pt idx="26684">
                        <c:v>7.114953703703887</c:v>
                      </c:pt>
                      <c:pt idx="26685">
                        <c:v>7.1151967592580521</c:v>
                      </c:pt>
                      <c:pt idx="26686">
                        <c:v>7.1154513888889968</c:v>
                      </c:pt>
                      <c:pt idx="26687">
                        <c:v>7.1156944444431618</c:v>
                      </c:pt>
                      <c:pt idx="26688">
                        <c:v>7.1159374999973268</c:v>
                      </c:pt>
                      <c:pt idx="26689">
                        <c:v>7.1161805555514919</c:v>
                      </c:pt>
                      <c:pt idx="26690">
                        <c:v>7.1164236111129329</c:v>
                      </c:pt>
                      <c:pt idx="26691">
                        <c:v>7.1166666666670979</c:v>
                      </c:pt>
                      <c:pt idx="26692">
                        <c:v>7.1169097222212629</c:v>
                      </c:pt>
                      <c:pt idx="26693">
                        <c:v>7.117152777775428</c:v>
                      </c:pt>
                      <c:pt idx="26694">
                        <c:v>7.117395833329593</c:v>
                      </c:pt>
                      <c:pt idx="26695">
                        <c:v>7.1176388888837581</c:v>
                      </c:pt>
                      <c:pt idx="26696">
                        <c:v>7.1178819444451991</c:v>
                      </c:pt>
                      <c:pt idx="26697">
                        <c:v>7.1181249999993641</c:v>
                      </c:pt>
                      <c:pt idx="26698">
                        <c:v>7.1183680555535291</c:v>
                      </c:pt>
                      <c:pt idx="26699">
                        <c:v>7.1186111111076942</c:v>
                      </c:pt>
                      <c:pt idx="26700">
                        <c:v>7.1188541666618592</c:v>
                      </c:pt>
                      <c:pt idx="26701">
                        <c:v>7.1190972222233002</c:v>
                      </c:pt>
                      <c:pt idx="26702">
                        <c:v>7.1193402777774653</c:v>
                      </c:pt>
                      <c:pt idx="26703">
                        <c:v>7.1195833333316303</c:v>
                      </c:pt>
                      <c:pt idx="26704">
                        <c:v>7.1198263888857953</c:v>
                      </c:pt>
                      <c:pt idx="26705">
                        <c:v>7.1200694444399604</c:v>
                      </c:pt>
                      <c:pt idx="26706">
                        <c:v>7.1203125000014014</c:v>
                      </c:pt>
                      <c:pt idx="26707">
                        <c:v>7.1205555555555664</c:v>
                      </c:pt>
                      <c:pt idx="26708">
                        <c:v>7.1207986111097314</c:v>
                      </c:pt>
                      <c:pt idx="26709">
                        <c:v>7.1210416666638965</c:v>
                      </c:pt>
                      <c:pt idx="26710">
                        <c:v>7.1212847222180615</c:v>
                      </c:pt>
                      <c:pt idx="26711">
                        <c:v>7.1215277777795025</c:v>
                      </c:pt>
                      <c:pt idx="26712">
                        <c:v>7.1217708333336676</c:v>
                      </c:pt>
                      <c:pt idx="26713">
                        <c:v>7.1220138888878326</c:v>
                      </c:pt>
                      <c:pt idx="26714">
                        <c:v>7.1222569444419976</c:v>
                      </c:pt>
                      <c:pt idx="26715">
                        <c:v>7.1224999999961627</c:v>
                      </c:pt>
                      <c:pt idx="26716">
                        <c:v>7.1227430555576037</c:v>
                      </c:pt>
                      <c:pt idx="26717">
                        <c:v>7.1229861111117687</c:v>
                      </c:pt>
                      <c:pt idx="26718">
                        <c:v>7.1232291666659338</c:v>
                      </c:pt>
                      <c:pt idx="26719">
                        <c:v>7.1234722222200988</c:v>
                      </c:pt>
                      <c:pt idx="26720">
                        <c:v>7.1237152777742638</c:v>
                      </c:pt>
                      <c:pt idx="26721">
                        <c:v>7.1239583333284289</c:v>
                      </c:pt>
                      <c:pt idx="26722">
                        <c:v>7.1242013888898699</c:v>
                      </c:pt>
                      <c:pt idx="26723">
                        <c:v>7.1244444444440349</c:v>
                      </c:pt>
                      <c:pt idx="26724">
                        <c:v>7.1246874999981999</c:v>
                      </c:pt>
                      <c:pt idx="26725">
                        <c:v>7.124930555552365</c:v>
                      </c:pt>
                      <c:pt idx="26726">
                        <c:v>7.12517361110653</c:v>
                      </c:pt>
                      <c:pt idx="26727">
                        <c:v>7.125416666667971</c:v>
                      </c:pt>
                      <c:pt idx="26728">
                        <c:v>7.1256597222221361</c:v>
                      </c:pt>
                      <c:pt idx="26729">
                        <c:v>7.1259027777763011</c:v>
                      </c:pt>
                      <c:pt idx="26730">
                        <c:v>7.1261458333304661</c:v>
                      </c:pt>
                      <c:pt idx="26731">
                        <c:v>7.1263888888846312</c:v>
                      </c:pt>
                      <c:pt idx="26732">
                        <c:v>7.1266319444460722</c:v>
                      </c:pt>
                      <c:pt idx="26733">
                        <c:v>7.1268750000002372</c:v>
                      </c:pt>
                      <c:pt idx="26734">
                        <c:v>7.1271296296311819</c:v>
                      </c:pt>
                      <c:pt idx="26735">
                        <c:v>7.1273726851853469</c:v>
                      </c:pt>
                      <c:pt idx="26736">
                        <c:v>7.127615740739512</c:v>
                      </c:pt>
                      <c:pt idx="26737">
                        <c:v>7.127858796293677</c:v>
                      </c:pt>
                      <c:pt idx="26738">
                        <c:v>7.1281018518478421</c:v>
                      </c:pt>
                      <c:pt idx="26739">
                        <c:v>7.1283449074092831</c:v>
                      </c:pt>
                      <c:pt idx="26740">
                        <c:v>7.1285879629634481</c:v>
                      </c:pt>
                      <c:pt idx="26741">
                        <c:v>7.1288310185176131</c:v>
                      </c:pt>
                      <c:pt idx="26742">
                        <c:v>7.1290740740717782</c:v>
                      </c:pt>
                      <c:pt idx="26743">
                        <c:v>7.1293171296259432</c:v>
                      </c:pt>
                      <c:pt idx="26744">
                        <c:v>7.1295601851801083</c:v>
                      </c:pt>
                      <c:pt idx="26745">
                        <c:v>7.1298032407415493</c:v>
                      </c:pt>
                      <c:pt idx="26746">
                        <c:v>7.1300462962957143</c:v>
                      </c:pt>
                      <c:pt idx="26747">
                        <c:v>7.1302893518498793</c:v>
                      </c:pt>
                      <c:pt idx="26748">
                        <c:v>7.1305324074040444</c:v>
                      </c:pt>
                      <c:pt idx="26749">
                        <c:v>7.1307754629582094</c:v>
                      </c:pt>
                      <c:pt idx="26750">
                        <c:v>7.1310185185196504</c:v>
                      </c:pt>
                      <c:pt idx="26751">
                        <c:v>7.1312615740738154</c:v>
                      </c:pt>
                      <c:pt idx="26752">
                        <c:v>7.1315046296279805</c:v>
                      </c:pt>
                      <c:pt idx="26753">
                        <c:v>7.1317476851821455</c:v>
                      </c:pt>
                      <c:pt idx="26754">
                        <c:v>7.1319907407363106</c:v>
                      </c:pt>
                      <c:pt idx="26755">
                        <c:v>7.1322337962977516</c:v>
                      </c:pt>
                      <c:pt idx="26756">
                        <c:v>7.1324768518519166</c:v>
                      </c:pt>
                      <c:pt idx="26757">
                        <c:v>7.1327199074060816</c:v>
                      </c:pt>
                      <c:pt idx="26758">
                        <c:v>7.1329629629602467</c:v>
                      </c:pt>
                      <c:pt idx="26759">
                        <c:v>7.1332060185144117</c:v>
                      </c:pt>
                      <c:pt idx="26760">
                        <c:v>7.1334490740758527</c:v>
                      </c:pt>
                      <c:pt idx="26761">
                        <c:v>7.1336921296300178</c:v>
                      </c:pt>
                      <c:pt idx="26762">
                        <c:v>7.1339351851841828</c:v>
                      </c:pt>
                      <c:pt idx="26763">
                        <c:v>7.1341782407383478</c:v>
                      </c:pt>
                      <c:pt idx="26764">
                        <c:v>7.1344212962925129</c:v>
                      </c:pt>
                      <c:pt idx="26765">
                        <c:v>7.1346643518539539</c:v>
                      </c:pt>
                      <c:pt idx="26766">
                        <c:v>7.1349074074081189</c:v>
                      </c:pt>
                      <c:pt idx="26767">
                        <c:v>7.1351504629622839</c:v>
                      </c:pt>
                      <c:pt idx="26768">
                        <c:v>7.135393518516449</c:v>
                      </c:pt>
                      <c:pt idx="26769">
                        <c:v>7.135636574070614</c:v>
                      </c:pt>
                      <c:pt idx="26770">
                        <c:v>7.1358796296247791</c:v>
                      </c:pt>
                      <c:pt idx="26771">
                        <c:v>7.1361226851862201</c:v>
                      </c:pt>
                      <c:pt idx="26772">
                        <c:v>7.1363657407403851</c:v>
                      </c:pt>
                      <c:pt idx="26773">
                        <c:v>7.1366087962945501</c:v>
                      </c:pt>
                      <c:pt idx="26774">
                        <c:v>7.1368518518487152</c:v>
                      </c:pt>
                      <c:pt idx="26775">
                        <c:v>7.1370949074028802</c:v>
                      </c:pt>
                      <c:pt idx="26776">
                        <c:v>7.1373379629643212</c:v>
                      </c:pt>
                      <c:pt idx="26777">
                        <c:v>7.1375810185184863</c:v>
                      </c:pt>
                      <c:pt idx="26778">
                        <c:v>7.1378240740726513</c:v>
                      </c:pt>
                      <c:pt idx="26779">
                        <c:v>7.1380671296268163</c:v>
                      </c:pt>
                      <c:pt idx="26780">
                        <c:v>7.1383101851809814</c:v>
                      </c:pt>
                      <c:pt idx="26781">
                        <c:v>7.1385532407424224</c:v>
                      </c:pt>
                      <c:pt idx="26782">
                        <c:v>7.1387962962965874</c:v>
                      </c:pt>
                      <c:pt idx="26783">
                        <c:v>7.1390509259275321</c:v>
                      </c:pt>
                      <c:pt idx="26784">
                        <c:v>7.1392939814816971</c:v>
                      </c:pt>
                      <c:pt idx="26785">
                        <c:v>7.1395370370358622</c:v>
                      </c:pt>
                      <c:pt idx="26786">
                        <c:v>7.1397800925900272</c:v>
                      </c:pt>
                      <c:pt idx="26787">
                        <c:v>7.1400231481441923</c:v>
                      </c:pt>
                      <c:pt idx="26788">
                        <c:v>7.1402662037056333</c:v>
                      </c:pt>
                      <c:pt idx="26789">
                        <c:v>7.1405092592597983</c:v>
                      </c:pt>
                      <c:pt idx="26790">
                        <c:v>7.1407523148139633</c:v>
                      </c:pt>
                      <c:pt idx="26791">
                        <c:v>7.1409953703681284</c:v>
                      </c:pt>
                      <c:pt idx="26792">
                        <c:v>7.1412384259222934</c:v>
                      </c:pt>
                      <c:pt idx="26793">
                        <c:v>7.1414814814764584</c:v>
                      </c:pt>
                      <c:pt idx="26794">
                        <c:v>7.1417245370378994</c:v>
                      </c:pt>
                      <c:pt idx="26795">
                        <c:v>7.1419675925920645</c:v>
                      </c:pt>
                      <c:pt idx="26796">
                        <c:v>7.1422106481462295</c:v>
                      </c:pt>
                      <c:pt idx="26797">
                        <c:v>7.1424537037003946</c:v>
                      </c:pt>
                      <c:pt idx="26798">
                        <c:v>7.1426967592545596</c:v>
                      </c:pt>
                      <c:pt idx="26799">
                        <c:v>7.1429398148160006</c:v>
                      </c:pt>
                      <c:pt idx="26800">
                        <c:v>7.1431828703701656</c:v>
                      </c:pt>
                      <c:pt idx="26801">
                        <c:v>7.1434259259243307</c:v>
                      </c:pt>
                      <c:pt idx="26802">
                        <c:v>7.1436689814784957</c:v>
                      </c:pt>
                      <c:pt idx="26803">
                        <c:v>7.1439120370326608</c:v>
                      </c:pt>
                      <c:pt idx="26804">
                        <c:v>7.1441550925941018</c:v>
                      </c:pt>
                      <c:pt idx="26805">
                        <c:v>7.1443981481482668</c:v>
                      </c:pt>
                      <c:pt idx="26806">
                        <c:v>7.1446412037024318</c:v>
                      </c:pt>
                      <c:pt idx="26807">
                        <c:v>7.1448842592565969</c:v>
                      </c:pt>
                      <c:pt idx="26808">
                        <c:v>7.1451273148107619</c:v>
                      </c:pt>
                      <c:pt idx="26809">
                        <c:v>7.1453703703722029</c:v>
                      </c:pt>
                      <c:pt idx="26810">
                        <c:v>7.1456134259263679</c:v>
                      </c:pt>
                      <c:pt idx="26811">
                        <c:v>7.145856481480533</c:v>
                      </c:pt>
                      <c:pt idx="26812">
                        <c:v>7.146099537034698</c:v>
                      </c:pt>
                      <c:pt idx="26813">
                        <c:v>7.1463425925888631</c:v>
                      </c:pt>
                      <c:pt idx="26814">
                        <c:v>7.1465856481430281</c:v>
                      </c:pt>
                      <c:pt idx="26815">
                        <c:v>7.1468287037044691</c:v>
                      </c:pt>
                      <c:pt idx="26816">
                        <c:v>7.1470717592586341</c:v>
                      </c:pt>
                      <c:pt idx="26817">
                        <c:v>7.1473148148127992</c:v>
                      </c:pt>
                      <c:pt idx="26818">
                        <c:v>7.1475578703669642</c:v>
                      </c:pt>
                      <c:pt idx="26819">
                        <c:v>7.1478009259211293</c:v>
                      </c:pt>
                      <c:pt idx="26820">
                        <c:v>7.1480439814825703</c:v>
                      </c:pt>
                      <c:pt idx="26821">
                        <c:v>7.1482870370367353</c:v>
                      </c:pt>
                      <c:pt idx="26822">
                        <c:v>7.1485300925909003</c:v>
                      </c:pt>
                      <c:pt idx="26823">
                        <c:v>7.1487731481450654</c:v>
                      </c:pt>
                      <c:pt idx="26824">
                        <c:v>7.1490162036992304</c:v>
                      </c:pt>
                      <c:pt idx="26825">
                        <c:v>7.1492592592606714</c:v>
                      </c:pt>
                      <c:pt idx="26826">
                        <c:v>7.1495023148148364</c:v>
                      </c:pt>
                      <c:pt idx="26827">
                        <c:v>7.1497453703690015</c:v>
                      </c:pt>
                      <c:pt idx="26828">
                        <c:v>7.1499884259231665</c:v>
                      </c:pt>
                      <c:pt idx="26829">
                        <c:v>7.1502314814773316</c:v>
                      </c:pt>
                      <c:pt idx="26830">
                        <c:v>7.1504861111082763</c:v>
                      </c:pt>
                      <c:pt idx="26831">
                        <c:v>7.1507291666624413</c:v>
                      </c:pt>
                      <c:pt idx="26832">
                        <c:v>7.1509722222238823</c:v>
                      </c:pt>
                      <c:pt idx="26833">
                        <c:v>7.1512152777780473</c:v>
                      </c:pt>
                      <c:pt idx="26834">
                        <c:v>7.1514583333322124</c:v>
                      </c:pt>
                      <c:pt idx="26835">
                        <c:v>7.1517013888863774</c:v>
                      </c:pt>
                      <c:pt idx="26836">
                        <c:v>7.1519444444405424</c:v>
                      </c:pt>
                      <c:pt idx="26837">
                        <c:v>7.1521875000019834</c:v>
                      </c:pt>
                      <c:pt idx="26838">
                        <c:v>7.1524305555561485</c:v>
                      </c:pt>
                      <c:pt idx="26839">
                        <c:v>7.1526736111103135</c:v>
                      </c:pt>
                      <c:pt idx="26840">
                        <c:v>7.1529166666644786</c:v>
                      </c:pt>
                      <c:pt idx="26841">
                        <c:v>7.1531597222186436</c:v>
                      </c:pt>
                      <c:pt idx="26842">
                        <c:v>7.1534027777728086</c:v>
                      </c:pt>
                      <c:pt idx="26843">
                        <c:v>7.1536458333342496</c:v>
                      </c:pt>
                      <c:pt idx="26844">
                        <c:v>7.1538888888884147</c:v>
                      </c:pt>
                      <c:pt idx="26845">
                        <c:v>7.1541319444425797</c:v>
                      </c:pt>
                      <c:pt idx="26846">
                        <c:v>7.1543749999967448</c:v>
                      </c:pt>
                      <c:pt idx="26847">
                        <c:v>7.1546180555509098</c:v>
                      </c:pt>
                      <c:pt idx="26848">
                        <c:v>7.1548611111123508</c:v>
                      </c:pt>
                      <c:pt idx="26849">
                        <c:v>7.1551041666665158</c:v>
                      </c:pt>
                      <c:pt idx="26850">
                        <c:v>7.1553472222206809</c:v>
                      </c:pt>
                      <c:pt idx="26851">
                        <c:v>7.1555902777748459</c:v>
                      </c:pt>
                      <c:pt idx="26852">
                        <c:v>7.1558333333290109</c:v>
                      </c:pt>
                      <c:pt idx="26853">
                        <c:v>7.1560763888904519</c:v>
                      </c:pt>
                      <c:pt idx="26854">
                        <c:v>7.156319444444617</c:v>
                      </c:pt>
                      <c:pt idx="26855">
                        <c:v>7.156562499998782</c:v>
                      </c:pt>
                      <c:pt idx="26856">
                        <c:v>7.1568055555529471</c:v>
                      </c:pt>
                      <c:pt idx="26857">
                        <c:v>7.1570486111071121</c:v>
                      </c:pt>
                      <c:pt idx="26858">
                        <c:v>7.1572916666685531</c:v>
                      </c:pt>
                      <c:pt idx="26859">
                        <c:v>7.1575347222227181</c:v>
                      </c:pt>
                      <c:pt idx="26860">
                        <c:v>7.1577777777768832</c:v>
                      </c:pt>
                      <c:pt idx="26861">
                        <c:v>7.1580208333310482</c:v>
                      </c:pt>
                      <c:pt idx="26862">
                        <c:v>7.1582638888852133</c:v>
                      </c:pt>
                      <c:pt idx="26863">
                        <c:v>7.1585069444393783</c:v>
                      </c:pt>
                      <c:pt idx="26864">
                        <c:v>7.1587500000008193</c:v>
                      </c:pt>
                      <c:pt idx="26865">
                        <c:v>7.1589930555549843</c:v>
                      </c:pt>
                      <c:pt idx="26866">
                        <c:v>7.1592361111091494</c:v>
                      </c:pt>
                      <c:pt idx="26867">
                        <c:v>7.1594791666633144</c:v>
                      </c:pt>
                      <c:pt idx="26868">
                        <c:v>7.1597222222174794</c:v>
                      </c:pt>
                      <c:pt idx="26869">
                        <c:v>7.1599652777789204</c:v>
                      </c:pt>
                      <c:pt idx="26870">
                        <c:v>7.1602083333330855</c:v>
                      </c:pt>
                      <c:pt idx="26871">
                        <c:v>7.1604513888872505</c:v>
                      </c:pt>
                      <c:pt idx="26872">
                        <c:v>7.1606944444414156</c:v>
                      </c:pt>
                      <c:pt idx="26873">
                        <c:v>7.1609374999955806</c:v>
                      </c:pt>
                      <c:pt idx="26874">
                        <c:v>7.1611805555570216</c:v>
                      </c:pt>
                      <c:pt idx="26875">
                        <c:v>7.1614236111111866</c:v>
                      </c:pt>
                      <c:pt idx="26876">
                        <c:v>7.1616666666653517</c:v>
                      </c:pt>
                      <c:pt idx="26877">
                        <c:v>7.1619097222195167</c:v>
                      </c:pt>
                      <c:pt idx="26878">
                        <c:v>7.1621527777736818</c:v>
                      </c:pt>
                      <c:pt idx="26879">
                        <c:v>7.1624074074046264</c:v>
                      </c:pt>
                      <c:pt idx="26880">
                        <c:v>7.1626504629587915</c:v>
                      </c:pt>
                      <c:pt idx="26881">
                        <c:v>7.1628935185202325</c:v>
                      </c:pt>
                      <c:pt idx="26882">
                        <c:v>7.1631365740743975</c:v>
                      </c:pt>
                      <c:pt idx="26883">
                        <c:v>7.1633796296285626</c:v>
                      </c:pt>
                      <c:pt idx="26884">
                        <c:v>7.1636226851827276</c:v>
                      </c:pt>
                      <c:pt idx="26885">
                        <c:v>7.1638657407368926</c:v>
                      </c:pt>
                      <c:pt idx="26886">
                        <c:v>7.1641087962983336</c:v>
                      </c:pt>
                      <c:pt idx="26887">
                        <c:v>7.1643518518524987</c:v>
                      </c:pt>
                      <c:pt idx="26888">
                        <c:v>7.1645949074066637</c:v>
                      </c:pt>
                      <c:pt idx="26889">
                        <c:v>7.1648379629608288</c:v>
                      </c:pt>
                      <c:pt idx="26890">
                        <c:v>7.1650810185149938</c:v>
                      </c:pt>
                      <c:pt idx="26891">
                        <c:v>7.1653240740691588</c:v>
                      </c:pt>
                      <c:pt idx="26892">
                        <c:v>7.1655671296305998</c:v>
                      </c:pt>
                      <c:pt idx="26893">
                        <c:v>7.1658101851847649</c:v>
                      </c:pt>
                      <c:pt idx="26894">
                        <c:v>7.1660532407389299</c:v>
                      </c:pt>
                      <c:pt idx="26895">
                        <c:v>7.1662962962930949</c:v>
                      </c:pt>
                      <c:pt idx="26896">
                        <c:v>7.16653935184726</c:v>
                      </c:pt>
                      <c:pt idx="26897">
                        <c:v>7.166782407408701</c:v>
                      </c:pt>
                      <c:pt idx="26898">
                        <c:v>7.167025462962866</c:v>
                      </c:pt>
                      <c:pt idx="26899">
                        <c:v>7.1672685185170311</c:v>
                      </c:pt>
                      <c:pt idx="26900">
                        <c:v>7.1675115740711961</c:v>
                      </c:pt>
                      <c:pt idx="26901">
                        <c:v>7.1677546296253611</c:v>
                      </c:pt>
                      <c:pt idx="26902">
                        <c:v>7.1679976851868021</c:v>
                      </c:pt>
                      <c:pt idx="26903">
                        <c:v>7.1682407407409672</c:v>
                      </c:pt>
                      <c:pt idx="26904">
                        <c:v>7.1684837962951322</c:v>
                      </c:pt>
                      <c:pt idx="26905">
                        <c:v>7.1687268518492973</c:v>
                      </c:pt>
                      <c:pt idx="26906">
                        <c:v>7.1689699074034623</c:v>
                      </c:pt>
                      <c:pt idx="26907">
                        <c:v>7.1692129629649033</c:v>
                      </c:pt>
                      <c:pt idx="26908">
                        <c:v>7.1694560185190683</c:v>
                      </c:pt>
                      <c:pt idx="26909">
                        <c:v>7.1696990740732334</c:v>
                      </c:pt>
                      <c:pt idx="26910">
                        <c:v>7.1699421296273984</c:v>
                      </c:pt>
                      <c:pt idx="26911">
                        <c:v>7.1701851851815634</c:v>
                      </c:pt>
                      <c:pt idx="26912">
                        <c:v>7.1704282407357285</c:v>
                      </c:pt>
                      <c:pt idx="26913">
                        <c:v>7.1706712962971695</c:v>
                      </c:pt>
                      <c:pt idx="26914">
                        <c:v>7.1709143518513345</c:v>
                      </c:pt>
                      <c:pt idx="26915">
                        <c:v>7.1711574074054996</c:v>
                      </c:pt>
                      <c:pt idx="26916">
                        <c:v>7.1714004629596646</c:v>
                      </c:pt>
                      <c:pt idx="26917">
                        <c:v>7.1716435185138296</c:v>
                      </c:pt>
                      <c:pt idx="26918">
                        <c:v>7.1718865740752706</c:v>
                      </c:pt>
                      <c:pt idx="26919">
                        <c:v>7.1721296296294357</c:v>
                      </c:pt>
                      <c:pt idx="26920">
                        <c:v>7.1723726851836007</c:v>
                      </c:pt>
                      <c:pt idx="26921">
                        <c:v>7.1726157407377658</c:v>
                      </c:pt>
                      <c:pt idx="26922">
                        <c:v>7.1728587962919308</c:v>
                      </c:pt>
                      <c:pt idx="26923">
                        <c:v>7.1731018518533718</c:v>
                      </c:pt>
                      <c:pt idx="26924">
                        <c:v>7.1733449074075368</c:v>
                      </c:pt>
                      <c:pt idx="26925">
                        <c:v>7.1735879629617019</c:v>
                      </c:pt>
                      <c:pt idx="26926">
                        <c:v>7.1738310185158669</c:v>
                      </c:pt>
                      <c:pt idx="26927">
                        <c:v>7.1740856481468116</c:v>
                      </c:pt>
                      <c:pt idx="26928">
                        <c:v>7.1743287037009766</c:v>
                      </c:pt>
                      <c:pt idx="26929">
                        <c:v>7.1745717592551417</c:v>
                      </c:pt>
                      <c:pt idx="26930">
                        <c:v>7.1748148148165827</c:v>
                      </c:pt>
                      <c:pt idx="26931">
                        <c:v>7.1750578703707477</c:v>
                      </c:pt>
                      <c:pt idx="26932">
                        <c:v>7.1753009259249128</c:v>
                      </c:pt>
                      <c:pt idx="26933">
                        <c:v>7.1755439814790778</c:v>
                      </c:pt>
                      <c:pt idx="26934">
                        <c:v>7.1757870370332428</c:v>
                      </c:pt>
                      <c:pt idx="26935">
                        <c:v>7.1760300925946838</c:v>
                      </c:pt>
                      <c:pt idx="26936">
                        <c:v>7.1762731481488489</c:v>
                      </c:pt>
                      <c:pt idx="26937">
                        <c:v>7.1765162037030139</c:v>
                      </c:pt>
                      <c:pt idx="26938">
                        <c:v>7.1767592592571789</c:v>
                      </c:pt>
                      <c:pt idx="26939">
                        <c:v>7.177002314811344</c:v>
                      </c:pt>
                      <c:pt idx="26940">
                        <c:v>7.177245370365509</c:v>
                      </c:pt>
                      <c:pt idx="26941">
                        <c:v>7.17748842592695</c:v>
                      </c:pt>
                      <c:pt idx="26942">
                        <c:v>7.1777314814811151</c:v>
                      </c:pt>
                      <c:pt idx="26943">
                        <c:v>7.1779745370352801</c:v>
                      </c:pt>
                      <c:pt idx="26944">
                        <c:v>7.1782175925894451</c:v>
                      </c:pt>
                      <c:pt idx="26945">
                        <c:v>7.1784606481436102</c:v>
                      </c:pt>
                      <c:pt idx="26946">
                        <c:v>7.1787037037050512</c:v>
                      </c:pt>
                      <c:pt idx="26947">
                        <c:v>7.1789467592592162</c:v>
                      </c:pt>
                      <c:pt idx="26948">
                        <c:v>7.1791898148133813</c:v>
                      </c:pt>
                      <c:pt idx="26949">
                        <c:v>7.1794328703675463</c:v>
                      </c:pt>
                      <c:pt idx="26950">
                        <c:v>7.1796759259217113</c:v>
                      </c:pt>
                      <c:pt idx="26951">
                        <c:v>7.1799189814831523</c:v>
                      </c:pt>
                      <c:pt idx="26952">
                        <c:v>7.1801620370373174</c:v>
                      </c:pt>
                      <c:pt idx="26953">
                        <c:v>7.1804050925914824</c:v>
                      </c:pt>
                      <c:pt idx="26954">
                        <c:v>7.1806481481456474</c:v>
                      </c:pt>
                      <c:pt idx="26955">
                        <c:v>7.1808912036998125</c:v>
                      </c:pt>
                      <c:pt idx="26956">
                        <c:v>7.1811342592612535</c:v>
                      </c:pt>
                      <c:pt idx="26957">
                        <c:v>7.1813773148154185</c:v>
                      </c:pt>
                      <c:pt idx="26958">
                        <c:v>7.1816203703695836</c:v>
                      </c:pt>
                      <c:pt idx="26959">
                        <c:v>7.1818634259237486</c:v>
                      </c:pt>
                      <c:pt idx="26960">
                        <c:v>7.1821064814779136</c:v>
                      </c:pt>
                      <c:pt idx="26961">
                        <c:v>7.1823495370320787</c:v>
                      </c:pt>
                      <c:pt idx="26962">
                        <c:v>7.1825925925935197</c:v>
                      </c:pt>
                      <c:pt idx="26963">
                        <c:v>7.1828356481476847</c:v>
                      </c:pt>
                      <c:pt idx="26964">
                        <c:v>7.1830787037018498</c:v>
                      </c:pt>
                      <c:pt idx="26965">
                        <c:v>7.1833217592560148</c:v>
                      </c:pt>
                      <c:pt idx="26966">
                        <c:v>7.1835648148101798</c:v>
                      </c:pt>
                      <c:pt idx="26967">
                        <c:v>7.1838078703716208</c:v>
                      </c:pt>
                      <c:pt idx="26968">
                        <c:v>7.1840509259257859</c:v>
                      </c:pt>
                      <c:pt idx="26969">
                        <c:v>7.1842939814799509</c:v>
                      </c:pt>
                      <c:pt idx="26970">
                        <c:v>7.1845370370341159</c:v>
                      </c:pt>
                      <c:pt idx="26971">
                        <c:v>7.184780092588281</c:v>
                      </c:pt>
                      <c:pt idx="26972">
                        <c:v>7.185023148149722</c:v>
                      </c:pt>
                      <c:pt idx="26973">
                        <c:v>7.185266203703887</c:v>
                      </c:pt>
                      <c:pt idx="26974">
                        <c:v>7.1855092592580521</c:v>
                      </c:pt>
                      <c:pt idx="26975">
                        <c:v>7.1857638888889968</c:v>
                      </c:pt>
                      <c:pt idx="26976">
                        <c:v>7.1860069444431618</c:v>
                      </c:pt>
                      <c:pt idx="26977">
                        <c:v>7.1862499999973268</c:v>
                      </c:pt>
                      <c:pt idx="26978">
                        <c:v>7.1864930555514919</c:v>
                      </c:pt>
                      <c:pt idx="26979">
                        <c:v>7.1867361111129329</c:v>
                      </c:pt>
                      <c:pt idx="26980">
                        <c:v>7.1869791666670979</c:v>
                      </c:pt>
                      <c:pt idx="26981">
                        <c:v>7.1872222222212629</c:v>
                      </c:pt>
                      <c:pt idx="26982">
                        <c:v>7.187465277775428</c:v>
                      </c:pt>
                      <c:pt idx="26983">
                        <c:v>7.187708333329593</c:v>
                      </c:pt>
                      <c:pt idx="26984">
                        <c:v>7.1879513888837581</c:v>
                      </c:pt>
                      <c:pt idx="26985">
                        <c:v>7.1881944444451991</c:v>
                      </c:pt>
                      <c:pt idx="26986">
                        <c:v>7.1884374999993641</c:v>
                      </c:pt>
                      <c:pt idx="26987">
                        <c:v>7.1886805555535291</c:v>
                      </c:pt>
                      <c:pt idx="26988">
                        <c:v>7.1889236111076942</c:v>
                      </c:pt>
                      <c:pt idx="26989">
                        <c:v>7.1891666666618592</c:v>
                      </c:pt>
                      <c:pt idx="26990">
                        <c:v>7.1894097222233002</c:v>
                      </c:pt>
                      <c:pt idx="26991">
                        <c:v>7.1896527777774653</c:v>
                      </c:pt>
                      <c:pt idx="26992">
                        <c:v>7.1898958333316303</c:v>
                      </c:pt>
                      <c:pt idx="26993">
                        <c:v>7.1901388888857953</c:v>
                      </c:pt>
                      <c:pt idx="26994">
                        <c:v>7.1903819444399604</c:v>
                      </c:pt>
                      <c:pt idx="26995">
                        <c:v>7.1906250000014014</c:v>
                      </c:pt>
                      <c:pt idx="26996">
                        <c:v>7.1908680555555664</c:v>
                      </c:pt>
                      <c:pt idx="26997">
                        <c:v>7.1911111111097314</c:v>
                      </c:pt>
                      <c:pt idx="26998">
                        <c:v>7.1913541666638965</c:v>
                      </c:pt>
                      <c:pt idx="26999">
                        <c:v>7.1915972222180615</c:v>
                      </c:pt>
                      <c:pt idx="27000">
                        <c:v>7.1918402777795025</c:v>
                      </c:pt>
                      <c:pt idx="27001">
                        <c:v>7.1920833333336676</c:v>
                      </c:pt>
                      <c:pt idx="27002">
                        <c:v>7.1923263888878326</c:v>
                      </c:pt>
                      <c:pt idx="27003">
                        <c:v>7.1925694444419976</c:v>
                      </c:pt>
                      <c:pt idx="27004">
                        <c:v>7.1928124999961627</c:v>
                      </c:pt>
                      <c:pt idx="27005">
                        <c:v>7.1930555555576037</c:v>
                      </c:pt>
                      <c:pt idx="27006">
                        <c:v>7.1932986111117687</c:v>
                      </c:pt>
                      <c:pt idx="27007">
                        <c:v>7.1935416666659338</c:v>
                      </c:pt>
                      <c:pt idx="27008">
                        <c:v>7.1937847222200988</c:v>
                      </c:pt>
                      <c:pt idx="27009">
                        <c:v>7.1940277777742638</c:v>
                      </c:pt>
                      <c:pt idx="27010">
                        <c:v>7.1942708333284289</c:v>
                      </c:pt>
                      <c:pt idx="27011">
                        <c:v>7.1945138888898699</c:v>
                      </c:pt>
                      <c:pt idx="27012">
                        <c:v>7.1947569444440349</c:v>
                      </c:pt>
                      <c:pt idx="27013">
                        <c:v>7.1949999999981999</c:v>
                      </c:pt>
                      <c:pt idx="27014">
                        <c:v>7.195243055552365</c:v>
                      </c:pt>
                      <c:pt idx="27015">
                        <c:v>7.19548611110653</c:v>
                      </c:pt>
                      <c:pt idx="27016">
                        <c:v>7.195729166667971</c:v>
                      </c:pt>
                      <c:pt idx="27017">
                        <c:v>7.1959722222221361</c:v>
                      </c:pt>
                      <c:pt idx="27018">
                        <c:v>7.1962152777763011</c:v>
                      </c:pt>
                      <c:pt idx="27019">
                        <c:v>7.1964583333304661</c:v>
                      </c:pt>
                      <c:pt idx="27020">
                        <c:v>7.1967013888846312</c:v>
                      </c:pt>
                      <c:pt idx="27021">
                        <c:v>7.1969444444460722</c:v>
                      </c:pt>
                      <c:pt idx="27022">
                        <c:v>7.1971875000002372</c:v>
                      </c:pt>
                      <c:pt idx="27023">
                        <c:v>7.1974305555544023</c:v>
                      </c:pt>
                      <c:pt idx="27024">
                        <c:v>7.1976851851853469</c:v>
                      </c:pt>
                      <c:pt idx="27025">
                        <c:v>7.197928240739512</c:v>
                      </c:pt>
                      <c:pt idx="27026">
                        <c:v>7.198171296293677</c:v>
                      </c:pt>
                      <c:pt idx="27027">
                        <c:v>7.1984143518478421</c:v>
                      </c:pt>
                      <c:pt idx="27028">
                        <c:v>7.1986574074092831</c:v>
                      </c:pt>
                      <c:pt idx="27029">
                        <c:v>7.1989004629634481</c:v>
                      </c:pt>
                      <c:pt idx="27030">
                        <c:v>7.1991435185176131</c:v>
                      </c:pt>
                      <c:pt idx="27031">
                        <c:v>7.1993865740717782</c:v>
                      </c:pt>
                      <c:pt idx="27032">
                        <c:v>7.1996296296259432</c:v>
                      </c:pt>
                      <c:pt idx="27033">
                        <c:v>7.1998726851801083</c:v>
                      </c:pt>
                      <c:pt idx="27034">
                        <c:v>7.2001157407415493</c:v>
                      </c:pt>
                      <c:pt idx="27035">
                        <c:v>7.2003587962957143</c:v>
                      </c:pt>
                      <c:pt idx="27036">
                        <c:v>7.2006018518498793</c:v>
                      </c:pt>
                      <c:pt idx="27037">
                        <c:v>7.2008449074040444</c:v>
                      </c:pt>
                      <c:pt idx="27038">
                        <c:v>7.2010879629582094</c:v>
                      </c:pt>
                      <c:pt idx="27039">
                        <c:v>7.2013310185196504</c:v>
                      </c:pt>
                      <c:pt idx="27040">
                        <c:v>7.2015740740738154</c:v>
                      </c:pt>
                      <c:pt idx="27041">
                        <c:v>7.2018171296279805</c:v>
                      </c:pt>
                      <c:pt idx="27042">
                        <c:v>7.2020601851821455</c:v>
                      </c:pt>
                      <c:pt idx="27043">
                        <c:v>7.2023032407363106</c:v>
                      </c:pt>
                      <c:pt idx="27044">
                        <c:v>7.2025462962977516</c:v>
                      </c:pt>
                      <c:pt idx="27045">
                        <c:v>7.2027893518519166</c:v>
                      </c:pt>
                      <c:pt idx="27046">
                        <c:v>7.2030324074060816</c:v>
                      </c:pt>
                      <c:pt idx="27047">
                        <c:v>7.2032754629602467</c:v>
                      </c:pt>
                      <c:pt idx="27048">
                        <c:v>7.2035185185144117</c:v>
                      </c:pt>
                      <c:pt idx="27049">
                        <c:v>7.2037615740758527</c:v>
                      </c:pt>
                      <c:pt idx="27050">
                        <c:v>7.2040046296300178</c:v>
                      </c:pt>
                      <c:pt idx="27051">
                        <c:v>7.2042476851841828</c:v>
                      </c:pt>
                      <c:pt idx="27052">
                        <c:v>7.2044907407383478</c:v>
                      </c:pt>
                      <c:pt idx="27053">
                        <c:v>7.2047337962925129</c:v>
                      </c:pt>
                      <c:pt idx="27054">
                        <c:v>7.2049768518539539</c:v>
                      </c:pt>
                      <c:pt idx="27055">
                        <c:v>7.2052199074081189</c:v>
                      </c:pt>
                      <c:pt idx="27056">
                        <c:v>7.2054629629622839</c:v>
                      </c:pt>
                      <c:pt idx="27057">
                        <c:v>7.205706018516449</c:v>
                      </c:pt>
                      <c:pt idx="27058">
                        <c:v>7.205949074070614</c:v>
                      </c:pt>
                      <c:pt idx="27059">
                        <c:v>7.2061921296247791</c:v>
                      </c:pt>
                      <c:pt idx="27060">
                        <c:v>7.2064351851862201</c:v>
                      </c:pt>
                      <c:pt idx="27061">
                        <c:v>7.2066782407403851</c:v>
                      </c:pt>
                      <c:pt idx="27062">
                        <c:v>7.2069212962945501</c:v>
                      </c:pt>
                      <c:pt idx="27063">
                        <c:v>7.2071643518487152</c:v>
                      </c:pt>
                      <c:pt idx="27064">
                        <c:v>7.2074074074028802</c:v>
                      </c:pt>
                      <c:pt idx="27065">
                        <c:v>7.2076504629643212</c:v>
                      </c:pt>
                      <c:pt idx="27066">
                        <c:v>7.2078935185184863</c:v>
                      </c:pt>
                      <c:pt idx="27067">
                        <c:v>7.2081365740726513</c:v>
                      </c:pt>
                      <c:pt idx="27068">
                        <c:v>7.2083796296268163</c:v>
                      </c:pt>
                      <c:pt idx="27069">
                        <c:v>7.2086226851809814</c:v>
                      </c:pt>
                      <c:pt idx="27070">
                        <c:v>7.2088657407424224</c:v>
                      </c:pt>
                      <c:pt idx="27071">
                        <c:v>7.2091087962965874</c:v>
                      </c:pt>
                      <c:pt idx="27072">
                        <c:v>7.2093634259275321</c:v>
                      </c:pt>
                      <c:pt idx="27073">
                        <c:v>7.2096064814816971</c:v>
                      </c:pt>
                      <c:pt idx="27074">
                        <c:v>7.2098495370358622</c:v>
                      </c:pt>
                      <c:pt idx="27075">
                        <c:v>7.2100925925900272</c:v>
                      </c:pt>
                      <c:pt idx="27076">
                        <c:v>7.2103356481441923</c:v>
                      </c:pt>
                      <c:pt idx="27077">
                        <c:v>7.2105787037056333</c:v>
                      </c:pt>
                      <c:pt idx="27078">
                        <c:v>7.2108217592597983</c:v>
                      </c:pt>
                      <c:pt idx="27079">
                        <c:v>7.2110648148139633</c:v>
                      </c:pt>
                      <c:pt idx="27080">
                        <c:v>7.2113078703681284</c:v>
                      </c:pt>
                      <c:pt idx="27081">
                        <c:v>7.2115509259222934</c:v>
                      </c:pt>
                      <c:pt idx="27082">
                        <c:v>7.2117939814764584</c:v>
                      </c:pt>
                      <c:pt idx="27083">
                        <c:v>7.2120370370378994</c:v>
                      </c:pt>
                      <c:pt idx="27084">
                        <c:v>7.2122800925920645</c:v>
                      </c:pt>
                      <c:pt idx="27085">
                        <c:v>7.2125231481462295</c:v>
                      </c:pt>
                      <c:pt idx="27086">
                        <c:v>7.2127662037003946</c:v>
                      </c:pt>
                      <c:pt idx="27087">
                        <c:v>7.2130092592545596</c:v>
                      </c:pt>
                      <c:pt idx="27088">
                        <c:v>7.2132523148160006</c:v>
                      </c:pt>
                      <c:pt idx="27089">
                        <c:v>7.2134953703701656</c:v>
                      </c:pt>
                      <c:pt idx="27090">
                        <c:v>7.2137384259243307</c:v>
                      </c:pt>
                      <c:pt idx="27091">
                        <c:v>7.2139814814784957</c:v>
                      </c:pt>
                      <c:pt idx="27092">
                        <c:v>7.2142245370326608</c:v>
                      </c:pt>
                      <c:pt idx="27093">
                        <c:v>7.2144675925941018</c:v>
                      </c:pt>
                      <c:pt idx="27094">
                        <c:v>7.2147106481482668</c:v>
                      </c:pt>
                      <c:pt idx="27095">
                        <c:v>7.2149537037024318</c:v>
                      </c:pt>
                      <c:pt idx="27096">
                        <c:v>7.2151967592565969</c:v>
                      </c:pt>
                      <c:pt idx="27097">
                        <c:v>7.2154398148107619</c:v>
                      </c:pt>
                      <c:pt idx="27098">
                        <c:v>7.2156828703722029</c:v>
                      </c:pt>
                      <c:pt idx="27099">
                        <c:v>7.2159259259263679</c:v>
                      </c:pt>
                      <c:pt idx="27100">
                        <c:v>7.216168981480533</c:v>
                      </c:pt>
                      <c:pt idx="27101">
                        <c:v>7.216412037034698</c:v>
                      </c:pt>
                      <c:pt idx="27102">
                        <c:v>7.2166550925888631</c:v>
                      </c:pt>
                      <c:pt idx="27103">
                        <c:v>7.2168981481430281</c:v>
                      </c:pt>
                      <c:pt idx="27104">
                        <c:v>7.2171412037044691</c:v>
                      </c:pt>
                      <c:pt idx="27105">
                        <c:v>7.2173842592586341</c:v>
                      </c:pt>
                      <c:pt idx="27106">
                        <c:v>7.2176273148127992</c:v>
                      </c:pt>
                      <c:pt idx="27107">
                        <c:v>7.2178703703669642</c:v>
                      </c:pt>
                      <c:pt idx="27108">
                        <c:v>7.2181134259211293</c:v>
                      </c:pt>
                      <c:pt idx="27109">
                        <c:v>7.2183564814825703</c:v>
                      </c:pt>
                      <c:pt idx="27110">
                        <c:v>7.2185995370367353</c:v>
                      </c:pt>
                      <c:pt idx="27111">
                        <c:v>7.2188425925909003</c:v>
                      </c:pt>
                      <c:pt idx="27112">
                        <c:v>7.2190856481450654</c:v>
                      </c:pt>
                      <c:pt idx="27113">
                        <c:v>7.2193287036992304</c:v>
                      </c:pt>
                      <c:pt idx="27114">
                        <c:v>7.2195717592606714</c:v>
                      </c:pt>
                      <c:pt idx="27115">
                        <c:v>7.2198148148148364</c:v>
                      </c:pt>
                      <c:pt idx="27116">
                        <c:v>7.2200578703690015</c:v>
                      </c:pt>
                      <c:pt idx="27117">
                        <c:v>7.2203009259231665</c:v>
                      </c:pt>
                      <c:pt idx="27118">
                        <c:v>7.2205439814773316</c:v>
                      </c:pt>
                      <c:pt idx="27119">
                        <c:v>7.2207870370387726</c:v>
                      </c:pt>
                      <c:pt idx="27120">
                        <c:v>7.2210416666624413</c:v>
                      </c:pt>
                      <c:pt idx="27121">
                        <c:v>7.2212847222238823</c:v>
                      </c:pt>
                      <c:pt idx="27122">
                        <c:v>7.2215277777780473</c:v>
                      </c:pt>
                      <c:pt idx="27123">
                        <c:v>7.2217708333322124</c:v>
                      </c:pt>
                      <c:pt idx="27124">
                        <c:v>7.2220138888863774</c:v>
                      </c:pt>
                      <c:pt idx="27125">
                        <c:v>7.2222569444405424</c:v>
                      </c:pt>
                      <c:pt idx="27126">
                        <c:v>7.2225000000019834</c:v>
                      </c:pt>
                      <c:pt idx="27127">
                        <c:v>7.2227430555561485</c:v>
                      </c:pt>
                      <c:pt idx="27128">
                        <c:v>7.2229861111103135</c:v>
                      </c:pt>
                      <c:pt idx="27129">
                        <c:v>7.2232291666644786</c:v>
                      </c:pt>
                      <c:pt idx="27130">
                        <c:v>7.2234722222186436</c:v>
                      </c:pt>
                      <c:pt idx="27131">
                        <c:v>7.2237152777728086</c:v>
                      </c:pt>
                      <c:pt idx="27132">
                        <c:v>7.2239583333342496</c:v>
                      </c:pt>
                      <c:pt idx="27133">
                        <c:v>7.2242013888884147</c:v>
                      </c:pt>
                      <c:pt idx="27134">
                        <c:v>7.2244444444425797</c:v>
                      </c:pt>
                      <c:pt idx="27135">
                        <c:v>7.2246874999967448</c:v>
                      </c:pt>
                      <c:pt idx="27136">
                        <c:v>7.2249305555509098</c:v>
                      </c:pt>
                      <c:pt idx="27137">
                        <c:v>7.2251736111123508</c:v>
                      </c:pt>
                      <c:pt idx="27138">
                        <c:v>7.2254166666665158</c:v>
                      </c:pt>
                      <c:pt idx="27139">
                        <c:v>7.2256597222206809</c:v>
                      </c:pt>
                      <c:pt idx="27140">
                        <c:v>7.2259027777748459</c:v>
                      </c:pt>
                      <c:pt idx="27141">
                        <c:v>7.2261458333290109</c:v>
                      </c:pt>
                      <c:pt idx="27142">
                        <c:v>7.2263888888904519</c:v>
                      </c:pt>
                      <c:pt idx="27143">
                        <c:v>7.226631944444617</c:v>
                      </c:pt>
                      <c:pt idx="27144">
                        <c:v>7.226874999998782</c:v>
                      </c:pt>
                      <c:pt idx="27145">
                        <c:v>7.2271180555529471</c:v>
                      </c:pt>
                      <c:pt idx="27146">
                        <c:v>7.2273611111071121</c:v>
                      </c:pt>
                      <c:pt idx="27147">
                        <c:v>7.2276041666685531</c:v>
                      </c:pt>
                      <c:pt idx="27148">
                        <c:v>7.2278472222227181</c:v>
                      </c:pt>
                      <c:pt idx="27149">
                        <c:v>7.2280902777768832</c:v>
                      </c:pt>
                      <c:pt idx="27150">
                        <c:v>7.2283333333310482</c:v>
                      </c:pt>
                      <c:pt idx="27151">
                        <c:v>7.2285763888852133</c:v>
                      </c:pt>
                      <c:pt idx="27152">
                        <c:v>7.2288194444393783</c:v>
                      </c:pt>
                      <c:pt idx="27153">
                        <c:v>7.2290625000008193</c:v>
                      </c:pt>
                      <c:pt idx="27154">
                        <c:v>7.2293055555549843</c:v>
                      </c:pt>
                      <c:pt idx="27155">
                        <c:v>7.2295486111091494</c:v>
                      </c:pt>
                      <c:pt idx="27156">
                        <c:v>7.2297916666633144</c:v>
                      </c:pt>
                      <c:pt idx="27157">
                        <c:v>7.2300347222174794</c:v>
                      </c:pt>
                      <c:pt idx="27158">
                        <c:v>7.2302777777789204</c:v>
                      </c:pt>
                      <c:pt idx="27159">
                        <c:v>7.2305208333330855</c:v>
                      </c:pt>
                      <c:pt idx="27160">
                        <c:v>7.2307638888872505</c:v>
                      </c:pt>
                      <c:pt idx="27161">
                        <c:v>7.2310069444414156</c:v>
                      </c:pt>
                      <c:pt idx="27162">
                        <c:v>7.2312499999955806</c:v>
                      </c:pt>
                      <c:pt idx="27163">
                        <c:v>7.2314930555570216</c:v>
                      </c:pt>
                      <c:pt idx="27164">
                        <c:v>7.2317361111111866</c:v>
                      </c:pt>
                      <c:pt idx="27165">
                        <c:v>7.2319791666653517</c:v>
                      </c:pt>
                      <c:pt idx="27166">
                        <c:v>7.2322222222195167</c:v>
                      </c:pt>
                      <c:pt idx="27167">
                        <c:v>7.2324652777736818</c:v>
                      </c:pt>
                      <c:pt idx="27168">
                        <c:v>7.2327199074046264</c:v>
                      </c:pt>
                      <c:pt idx="27169">
                        <c:v>7.2329629629587915</c:v>
                      </c:pt>
                      <c:pt idx="27170">
                        <c:v>7.2332060185202325</c:v>
                      </c:pt>
                      <c:pt idx="27171">
                        <c:v>7.2334490740743975</c:v>
                      </c:pt>
                      <c:pt idx="27172">
                        <c:v>7.2336921296285626</c:v>
                      </c:pt>
                      <c:pt idx="27173">
                        <c:v>7.2339351851827276</c:v>
                      </c:pt>
                      <c:pt idx="27174">
                        <c:v>7.2341782407368926</c:v>
                      </c:pt>
                      <c:pt idx="27175">
                        <c:v>7.2344212962983336</c:v>
                      </c:pt>
                      <c:pt idx="27176">
                        <c:v>7.2346643518524987</c:v>
                      </c:pt>
                      <c:pt idx="27177">
                        <c:v>7.2349074074066637</c:v>
                      </c:pt>
                      <c:pt idx="27178">
                        <c:v>7.2351504629608288</c:v>
                      </c:pt>
                      <c:pt idx="27179">
                        <c:v>7.2353935185149938</c:v>
                      </c:pt>
                      <c:pt idx="27180">
                        <c:v>7.2356365740691588</c:v>
                      </c:pt>
                      <c:pt idx="27181">
                        <c:v>7.2358796296305998</c:v>
                      </c:pt>
                      <c:pt idx="27182">
                        <c:v>7.2361226851847649</c:v>
                      </c:pt>
                      <c:pt idx="27183">
                        <c:v>7.2363657407389299</c:v>
                      </c:pt>
                      <c:pt idx="27184">
                        <c:v>7.2366087962930949</c:v>
                      </c:pt>
                      <c:pt idx="27185">
                        <c:v>7.23685185184726</c:v>
                      </c:pt>
                      <c:pt idx="27186">
                        <c:v>7.237094907408701</c:v>
                      </c:pt>
                      <c:pt idx="27187">
                        <c:v>7.237337962962866</c:v>
                      </c:pt>
                      <c:pt idx="27188">
                        <c:v>7.2375810185170311</c:v>
                      </c:pt>
                      <c:pt idx="27189">
                        <c:v>7.2378240740711961</c:v>
                      </c:pt>
                      <c:pt idx="27190">
                        <c:v>7.2380671296253611</c:v>
                      </c:pt>
                      <c:pt idx="27191">
                        <c:v>7.2383101851868021</c:v>
                      </c:pt>
                      <c:pt idx="27192">
                        <c:v>7.2385532407409672</c:v>
                      </c:pt>
                      <c:pt idx="27193">
                        <c:v>7.2387962962951322</c:v>
                      </c:pt>
                      <c:pt idx="27194">
                        <c:v>7.2390393518492973</c:v>
                      </c:pt>
                      <c:pt idx="27195">
                        <c:v>7.2392824074034623</c:v>
                      </c:pt>
                      <c:pt idx="27196">
                        <c:v>7.2395254629649033</c:v>
                      </c:pt>
                      <c:pt idx="27197">
                        <c:v>7.2397685185190683</c:v>
                      </c:pt>
                      <c:pt idx="27198">
                        <c:v>7.2400115740732334</c:v>
                      </c:pt>
                      <c:pt idx="27199">
                        <c:v>7.2402546296273984</c:v>
                      </c:pt>
                      <c:pt idx="27200">
                        <c:v>7.2404976851815634</c:v>
                      </c:pt>
                      <c:pt idx="27201">
                        <c:v>7.2407407407357285</c:v>
                      </c:pt>
                      <c:pt idx="27202">
                        <c:v>7.2409837962971695</c:v>
                      </c:pt>
                      <c:pt idx="27203">
                        <c:v>7.2412268518513345</c:v>
                      </c:pt>
                      <c:pt idx="27204">
                        <c:v>7.2414699074054996</c:v>
                      </c:pt>
                      <c:pt idx="27205">
                        <c:v>7.2417129629596646</c:v>
                      </c:pt>
                      <c:pt idx="27206">
                        <c:v>7.2419560185138296</c:v>
                      </c:pt>
                      <c:pt idx="27207">
                        <c:v>7.2421990740752706</c:v>
                      </c:pt>
                      <c:pt idx="27208">
                        <c:v>7.2424421296294357</c:v>
                      </c:pt>
                      <c:pt idx="27209">
                        <c:v>7.2426851851836007</c:v>
                      </c:pt>
                      <c:pt idx="27210">
                        <c:v>7.2429282407377658</c:v>
                      </c:pt>
                      <c:pt idx="27211">
                        <c:v>7.2431712962919308</c:v>
                      </c:pt>
                      <c:pt idx="27212">
                        <c:v>7.2434143518533718</c:v>
                      </c:pt>
                      <c:pt idx="27213">
                        <c:v>7.2436574074075368</c:v>
                      </c:pt>
                      <c:pt idx="27214">
                        <c:v>7.2439004629617019</c:v>
                      </c:pt>
                      <c:pt idx="27215">
                        <c:v>7.2441435185158669</c:v>
                      </c:pt>
                      <c:pt idx="27216">
                        <c:v>7.2443981481468116</c:v>
                      </c:pt>
                      <c:pt idx="27217">
                        <c:v>7.2446412037009766</c:v>
                      </c:pt>
                      <c:pt idx="27218">
                        <c:v>7.2448842592551417</c:v>
                      </c:pt>
                      <c:pt idx="27219">
                        <c:v>7.2451273148165827</c:v>
                      </c:pt>
                      <c:pt idx="27220">
                        <c:v>7.2453703703707477</c:v>
                      </c:pt>
                      <c:pt idx="27221">
                        <c:v>7.2456134259249128</c:v>
                      </c:pt>
                      <c:pt idx="27222">
                        <c:v>7.2458564814790778</c:v>
                      </c:pt>
                      <c:pt idx="27223">
                        <c:v>7.2460995370332428</c:v>
                      </c:pt>
                      <c:pt idx="27224">
                        <c:v>7.2463425925946838</c:v>
                      </c:pt>
                      <c:pt idx="27225">
                        <c:v>7.2465856481488489</c:v>
                      </c:pt>
                      <c:pt idx="27226">
                        <c:v>7.2468287037030139</c:v>
                      </c:pt>
                      <c:pt idx="27227">
                        <c:v>7.2470717592571789</c:v>
                      </c:pt>
                      <c:pt idx="27228">
                        <c:v>7.247314814811344</c:v>
                      </c:pt>
                      <c:pt idx="27229">
                        <c:v>7.247557870365509</c:v>
                      </c:pt>
                      <c:pt idx="27230">
                        <c:v>7.24780092592695</c:v>
                      </c:pt>
                      <c:pt idx="27231">
                        <c:v>7.2480439814811151</c:v>
                      </c:pt>
                      <c:pt idx="27232">
                        <c:v>7.2482870370352801</c:v>
                      </c:pt>
                      <c:pt idx="27233">
                        <c:v>7.2485300925894451</c:v>
                      </c:pt>
                      <c:pt idx="27234">
                        <c:v>7.2487731481436102</c:v>
                      </c:pt>
                      <c:pt idx="27235">
                        <c:v>7.2490162037050512</c:v>
                      </c:pt>
                      <c:pt idx="27236">
                        <c:v>7.2492592592592162</c:v>
                      </c:pt>
                      <c:pt idx="27237">
                        <c:v>7.2495023148133813</c:v>
                      </c:pt>
                      <c:pt idx="27238">
                        <c:v>7.2497453703675463</c:v>
                      </c:pt>
                      <c:pt idx="27239">
                        <c:v>7.2499884259217113</c:v>
                      </c:pt>
                      <c:pt idx="27240">
                        <c:v>7.2502314814831523</c:v>
                      </c:pt>
                      <c:pt idx="27241">
                        <c:v>7.2504745370373174</c:v>
                      </c:pt>
                      <c:pt idx="27242">
                        <c:v>7.2507175925914824</c:v>
                      </c:pt>
                      <c:pt idx="27243">
                        <c:v>7.2509606481456474</c:v>
                      </c:pt>
                      <c:pt idx="27244">
                        <c:v>7.2512037036998125</c:v>
                      </c:pt>
                      <c:pt idx="27245">
                        <c:v>7.2514467592612535</c:v>
                      </c:pt>
                      <c:pt idx="27246">
                        <c:v>7.2516898148154185</c:v>
                      </c:pt>
                      <c:pt idx="27247">
                        <c:v>7.2519328703695836</c:v>
                      </c:pt>
                      <c:pt idx="27248">
                        <c:v>7.2521759259237486</c:v>
                      </c:pt>
                      <c:pt idx="27249">
                        <c:v>7.2524189814779136</c:v>
                      </c:pt>
                      <c:pt idx="27250">
                        <c:v>7.2526620370320787</c:v>
                      </c:pt>
                      <c:pt idx="27251">
                        <c:v>7.2529050925935197</c:v>
                      </c:pt>
                      <c:pt idx="27252">
                        <c:v>7.2531481481476847</c:v>
                      </c:pt>
                      <c:pt idx="27253">
                        <c:v>7.2533912037018498</c:v>
                      </c:pt>
                      <c:pt idx="27254">
                        <c:v>7.2536342592560148</c:v>
                      </c:pt>
                      <c:pt idx="27255">
                        <c:v>7.2538773148101798</c:v>
                      </c:pt>
                      <c:pt idx="27256">
                        <c:v>7.2541203703716208</c:v>
                      </c:pt>
                      <c:pt idx="27257">
                        <c:v>7.2543634259257859</c:v>
                      </c:pt>
                      <c:pt idx="27258">
                        <c:v>7.2546064814799509</c:v>
                      </c:pt>
                      <c:pt idx="27259">
                        <c:v>7.2548495370341159</c:v>
                      </c:pt>
                      <c:pt idx="27260">
                        <c:v>7.255092592588281</c:v>
                      </c:pt>
                      <c:pt idx="27261">
                        <c:v>7.255335648149722</c:v>
                      </c:pt>
                      <c:pt idx="27262">
                        <c:v>7.255578703703887</c:v>
                      </c:pt>
                      <c:pt idx="27263">
                        <c:v>7.2558217592580521</c:v>
                      </c:pt>
                      <c:pt idx="27264">
                        <c:v>7.2560648148122171</c:v>
                      </c:pt>
                      <c:pt idx="27265">
                        <c:v>7.2563194444431618</c:v>
                      </c:pt>
                      <c:pt idx="27266">
                        <c:v>7.2565624999973268</c:v>
                      </c:pt>
                      <c:pt idx="27267">
                        <c:v>7.2568055555514919</c:v>
                      </c:pt>
                      <c:pt idx="27268">
                        <c:v>7.2570486111129329</c:v>
                      </c:pt>
                      <c:pt idx="27269">
                        <c:v>7.2572916666670979</c:v>
                      </c:pt>
                      <c:pt idx="27270">
                        <c:v>7.2575347222212629</c:v>
                      </c:pt>
                      <c:pt idx="27271">
                        <c:v>7.257777777775428</c:v>
                      </c:pt>
                      <c:pt idx="27272">
                        <c:v>7.258020833329593</c:v>
                      </c:pt>
                      <c:pt idx="27273">
                        <c:v>7.2582638888837581</c:v>
                      </c:pt>
                      <c:pt idx="27274">
                        <c:v>7.2585069444451991</c:v>
                      </c:pt>
                      <c:pt idx="27275">
                        <c:v>7.2587499999993641</c:v>
                      </c:pt>
                      <c:pt idx="27276">
                        <c:v>7.2589930555535291</c:v>
                      </c:pt>
                      <c:pt idx="27277">
                        <c:v>7.2592361111076942</c:v>
                      </c:pt>
                      <c:pt idx="27278">
                        <c:v>7.2594791666618592</c:v>
                      </c:pt>
                      <c:pt idx="27279">
                        <c:v>7.2597222222233002</c:v>
                      </c:pt>
                      <c:pt idx="27280">
                        <c:v>7.2599652777774653</c:v>
                      </c:pt>
                      <c:pt idx="27281">
                        <c:v>7.2602083333316303</c:v>
                      </c:pt>
                      <c:pt idx="27282">
                        <c:v>7.2604513888857953</c:v>
                      </c:pt>
                      <c:pt idx="27283">
                        <c:v>7.2606944444399604</c:v>
                      </c:pt>
                      <c:pt idx="27284">
                        <c:v>7.2609375000014014</c:v>
                      </c:pt>
                      <c:pt idx="27285">
                        <c:v>7.2611805555555664</c:v>
                      </c:pt>
                      <c:pt idx="27286">
                        <c:v>7.2614236111097314</c:v>
                      </c:pt>
                      <c:pt idx="27287">
                        <c:v>7.2616666666638965</c:v>
                      </c:pt>
                      <c:pt idx="27288">
                        <c:v>7.2619097222180615</c:v>
                      </c:pt>
                      <c:pt idx="27289">
                        <c:v>7.2621527777795025</c:v>
                      </c:pt>
                      <c:pt idx="27290">
                        <c:v>7.2623958333336676</c:v>
                      </c:pt>
                      <c:pt idx="27291">
                        <c:v>7.2626388888878326</c:v>
                      </c:pt>
                      <c:pt idx="27292">
                        <c:v>7.2628819444419976</c:v>
                      </c:pt>
                      <c:pt idx="27293">
                        <c:v>7.2631249999961627</c:v>
                      </c:pt>
                      <c:pt idx="27294">
                        <c:v>7.2633680555576037</c:v>
                      </c:pt>
                      <c:pt idx="27295">
                        <c:v>7.2636111111117687</c:v>
                      </c:pt>
                      <c:pt idx="27296">
                        <c:v>7.2638541666659338</c:v>
                      </c:pt>
                      <c:pt idx="27297">
                        <c:v>7.2640972222200988</c:v>
                      </c:pt>
                      <c:pt idx="27298">
                        <c:v>7.2643402777742638</c:v>
                      </c:pt>
                      <c:pt idx="27299">
                        <c:v>7.2645833333284289</c:v>
                      </c:pt>
                      <c:pt idx="27300">
                        <c:v>7.2648263888898699</c:v>
                      </c:pt>
                      <c:pt idx="27301">
                        <c:v>7.2650694444440349</c:v>
                      </c:pt>
                      <c:pt idx="27302">
                        <c:v>7.2653124999981999</c:v>
                      </c:pt>
                      <c:pt idx="27303">
                        <c:v>7.265555555552365</c:v>
                      </c:pt>
                      <c:pt idx="27304">
                        <c:v>7.26579861110653</c:v>
                      </c:pt>
                      <c:pt idx="27305">
                        <c:v>7.266041666667971</c:v>
                      </c:pt>
                      <c:pt idx="27306">
                        <c:v>7.2662847222221361</c:v>
                      </c:pt>
                      <c:pt idx="27307">
                        <c:v>7.2665277777763011</c:v>
                      </c:pt>
                      <c:pt idx="27308">
                        <c:v>7.2667708333304661</c:v>
                      </c:pt>
                      <c:pt idx="27309">
                        <c:v>7.2670138888846312</c:v>
                      </c:pt>
                      <c:pt idx="27310">
                        <c:v>7.2672569444460722</c:v>
                      </c:pt>
                      <c:pt idx="27311">
                        <c:v>7.2675000000002372</c:v>
                      </c:pt>
                      <c:pt idx="27312">
                        <c:v>7.2677430555544023</c:v>
                      </c:pt>
                      <c:pt idx="27313">
                        <c:v>7.2679976851853469</c:v>
                      </c:pt>
                      <c:pt idx="27314">
                        <c:v>7.268240740739512</c:v>
                      </c:pt>
                      <c:pt idx="27315">
                        <c:v>7.268483796293677</c:v>
                      </c:pt>
                      <c:pt idx="27316">
                        <c:v>7.2687268518478421</c:v>
                      </c:pt>
                      <c:pt idx="27317">
                        <c:v>7.2689699074092831</c:v>
                      </c:pt>
                      <c:pt idx="27318">
                        <c:v>7.2692129629634481</c:v>
                      </c:pt>
                      <c:pt idx="27319">
                        <c:v>7.2694560185176131</c:v>
                      </c:pt>
                      <c:pt idx="27320">
                        <c:v>7.2696990740717782</c:v>
                      </c:pt>
                      <c:pt idx="27321">
                        <c:v>7.2699421296259432</c:v>
                      </c:pt>
                      <c:pt idx="27322">
                        <c:v>7.2701851851801083</c:v>
                      </c:pt>
                      <c:pt idx="27323">
                        <c:v>7.2704282407415493</c:v>
                      </c:pt>
                      <c:pt idx="27324">
                        <c:v>7.2706712962957143</c:v>
                      </c:pt>
                      <c:pt idx="27325">
                        <c:v>7.2709143518498793</c:v>
                      </c:pt>
                      <c:pt idx="27326">
                        <c:v>7.2711574074040444</c:v>
                      </c:pt>
                      <c:pt idx="27327">
                        <c:v>7.2714004629582094</c:v>
                      </c:pt>
                      <c:pt idx="27328">
                        <c:v>7.2716435185196504</c:v>
                      </c:pt>
                      <c:pt idx="27329">
                        <c:v>7.2718865740738154</c:v>
                      </c:pt>
                      <c:pt idx="27330">
                        <c:v>7.2721296296279805</c:v>
                      </c:pt>
                      <c:pt idx="27331">
                        <c:v>7.2723726851821455</c:v>
                      </c:pt>
                      <c:pt idx="27332">
                        <c:v>7.2726157407363106</c:v>
                      </c:pt>
                      <c:pt idx="27333">
                        <c:v>7.2728587962977516</c:v>
                      </c:pt>
                      <c:pt idx="27334">
                        <c:v>7.2731018518519166</c:v>
                      </c:pt>
                      <c:pt idx="27335">
                        <c:v>7.2733449074060816</c:v>
                      </c:pt>
                      <c:pt idx="27336">
                        <c:v>7.2735879629602467</c:v>
                      </c:pt>
                      <c:pt idx="27337">
                        <c:v>7.2738310185144117</c:v>
                      </c:pt>
                      <c:pt idx="27338">
                        <c:v>7.2740740740758527</c:v>
                      </c:pt>
                      <c:pt idx="27339">
                        <c:v>7.2743171296300178</c:v>
                      </c:pt>
                      <c:pt idx="27340">
                        <c:v>7.2745601851841828</c:v>
                      </c:pt>
                      <c:pt idx="27341">
                        <c:v>7.2748032407383478</c:v>
                      </c:pt>
                      <c:pt idx="27342">
                        <c:v>7.2750462962925129</c:v>
                      </c:pt>
                      <c:pt idx="27343">
                        <c:v>7.2752893518539539</c:v>
                      </c:pt>
                      <c:pt idx="27344">
                        <c:v>7.2755324074081189</c:v>
                      </c:pt>
                      <c:pt idx="27345">
                        <c:v>7.2757754629622839</c:v>
                      </c:pt>
                      <c:pt idx="27346">
                        <c:v>7.276018518516449</c:v>
                      </c:pt>
                      <c:pt idx="27347">
                        <c:v>7.276261574070614</c:v>
                      </c:pt>
                      <c:pt idx="27348">
                        <c:v>7.2765046296247791</c:v>
                      </c:pt>
                      <c:pt idx="27349">
                        <c:v>7.2767476851862201</c:v>
                      </c:pt>
                      <c:pt idx="27350">
                        <c:v>7.2769907407403851</c:v>
                      </c:pt>
                      <c:pt idx="27351">
                        <c:v>7.2772337962945501</c:v>
                      </c:pt>
                      <c:pt idx="27352">
                        <c:v>7.2774768518487152</c:v>
                      </c:pt>
                      <c:pt idx="27353">
                        <c:v>7.2777199074028802</c:v>
                      </c:pt>
                      <c:pt idx="27354">
                        <c:v>7.2779629629643212</c:v>
                      </c:pt>
                      <c:pt idx="27355">
                        <c:v>7.2782060185184863</c:v>
                      </c:pt>
                      <c:pt idx="27356">
                        <c:v>7.2784490740726513</c:v>
                      </c:pt>
                      <c:pt idx="27357">
                        <c:v>7.2786921296268163</c:v>
                      </c:pt>
                      <c:pt idx="27358">
                        <c:v>7.2789351851809814</c:v>
                      </c:pt>
                      <c:pt idx="27359">
                        <c:v>7.2791782407424224</c:v>
                      </c:pt>
                      <c:pt idx="27360">
                        <c:v>7.2794212962965874</c:v>
                      </c:pt>
                      <c:pt idx="27361">
                        <c:v>7.2796759259275321</c:v>
                      </c:pt>
                      <c:pt idx="27362">
                        <c:v>7.2799189814816971</c:v>
                      </c:pt>
                      <c:pt idx="27363">
                        <c:v>7.2801620370358622</c:v>
                      </c:pt>
                      <c:pt idx="27364">
                        <c:v>7.2804050925900272</c:v>
                      </c:pt>
                      <c:pt idx="27365">
                        <c:v>7.2806481481441923</c:v>
                      </c:pt>
                      <c:pt idx="27366">
                        <c:v>7.2808912037056333</c:v>
                      </c:pt>
                      <c:pt idx="27367">
                        <c:v>7.2811342592597983</c:v>
                      </c:pt>
                      <c:pt idx="27368">
                        <c:v>7.2813773148139633</c:v>
                      </c:pt>
                      <c:pt idx="27369">
                        <c:v>7.2816203703681284</c:v>
                      </c:pt>
                      <c:pt idx="27370">
                        <c:v>7.2818634259222934</c:v>
                      </c:pt>
                      <c:pt idx="27371">
                        <c:v>7.2821064814764584</c:v>
                      </c:pt>
                      <c:pt idx="27372">
                        <c:v>7.2823495370378994</c:v>
                      </c:pt>
                      <c:pt idx="27373">
                        <c:v>7.2825925925920645</c:v>
                      </c:pt>
                      <c:pt idx="27374">
                        <c:v>7.2828356481462295</c:v>
                      </c:pt>
                      <c:pt idx="27375">
                        <c:v>7.2830787037003946</c:v>
                      </c:pt>
                      <c:pt idx="27376">
                        <c:v>7.2833217592545596</c:v>
                      </c:pt>
                      <c:pt idx="27377">
                        <c:v>7.2835648148160006</c:v>
                      </c:pt>
                      <c:pt idx="27378">
                        <c:v>7.2838078703701656</c:v>
                      </c:pt>
                      <c:pt idx="27379">
                        <c:v>7.2840509259243307</c:v>
                      </c:pt>
                      <c:pt idx="27380">
                        <c:v>7.2842939814784957</c:v>
                      </c:pt>
                      <c:pt idx="27381">
                        <c:v>7.2845370370326608</c:v>
                      </c:pt>
                      <c:pt idx="27382">
                        <c:v>7.2847800925941018</c:v>
                      </c:pt>
                      <c:pt idx="27383">
                        <c:v>7.2850231481482668</c:v>
                      </c:pt>
                      <c:pt idx="27384">
                        <c:v>7.2852662037024318</c:v>
                      </c:pt>
                      <c:pt idx="27385">
                        <c:v>7.2855092592565969</c:v>
                      </c:pt>
                      <c:pt idx="27386">
                        <c:v>7.2857523148107619</c:v>
                      </c:pt>
                      <c:pt idx="27387">
                        <c:v>7.2859953703722029</c:v>
                      </c:pt>
                      <c:pt idx="27388">
                        <c:v>7.2862384259263679</c:v>
                      </c:pt>
                      <c:pt idx="27389">
                        <c:v>7.286481481480533</c:v>
                      </c:pt>
                      <c:pt idx="27390">
                        <c:v>7.286724537034698</c:v>
                      </c:pt>
                      <c:pt idx="27391">
                        <c:v>7.2869675925888631</c:v>
                      </c:pt>
                      <c:pt idx="27392">
                        <c:v>7.2872106481430281</c:v>
                      </c:pt>
                      <c:pt idx="27393">
                        <c:v>7.2874537037044691</c:v>
                      </c:pt>
                      <c:pt idx="27394">
                        <c:v>7.2876967592586341</c:v>
                      </c:pt>
                      <c:pt idx="27395">
                        <c:v>7.2879398148127992</c:v>
                      </c:pt>
                      <c:pt idx="27396">
                        <c:v>7.2881828703669642</c:v>
                      </c:pt>
                      <c:pt idx="27397">
                        <c:v>7.2884259259211293</c:v>
                      </c:pt>
                      <c:pt idx="27398">
                        <c:v>7.2886689814825703</c:v>
                      </c:pt>
                      <c:pt idx="27399">
                        <c:v>7.2889120370367353</c:v>
                      </c:pt>
                      <c:pt idx="27400">
                        <c:v>7.2891550925909003</c:v>
                      </c:pt>
                      <c:pt idx="27401">
                        <c:v>7.2893981481450654</c:v>
                      </c:pt>
                      <c:pt idx="27402">
                        <c:v>7.2896412036992304</c:v>
                      </c:pt>
                      <c:pt idx="27403">
                        <c:v>7.2898842592606714</c:v>
                      </c:pt>
                      <c:pt idx="27404">
                        <c:v>7.2901273148148364</c:v>
                      </c:pt>
                      <c:pt idx="27405">
                        <c:v>7.2903703703690015</c:v>
                      </c:pt>
                      <c:pt idx="27406">
                        <c:v>7.2906134259231665</c:v>
                      </c:pt>
                      <c:pt idx="27407">
                        <c:v>7.2908564814773316</c:v>
                      </c:pt>
                      <c:pt idx="27408">
                        <c:v>7.2910995370387726</c:v>
                      </c:pt>
                      <c:pt idx="27409">
                        <c:v>7.2913541666624413</c:v>
                      </c:pt>
                      <c:pt idx="27410">
                        <c:v>7.2915972222238823</c:v>
                      </c:pt>
                      <c:pt idx="27411">
                        <c:v>7.2918402777780473</c:v>
                      </c:pt>
                      <c:pt idx="27412">
                        <c:v>7.2920833333322124</c:v>
                      </c:pt>
                      <c:pt idx="27413">
                        <c:v>7.2923263888863774</c:v>
                      </c:pt>
                      <c:pt idx="27414">
                        <c:v>7.2925694444405424</c:v>
                      </c:pt>
                      <c:pt idx="27415">
                        <c:v>7.2928125000019834</c:v>
                      </c:pt>
                      <c:pt idx="27416">
                        <c:v>7.2930555555561485</c:v>
                      </c:pt>
                      <c:pt idx="27417">
                        <c:v>7.2932986111103135</c:v>
                      </c:pt>
                      <c:pt idx="27418">
                        <c:v>7.2935416666644786</c:v>
                      </c:pt>
                      <c:pt idx="27419">
                        <c:v>7.2937847222186436</c:v>
                      </c:pt>
                      <c:pt idx="27420">
                        <c:v>7.2940277777728086</c:v>
                      </c:pt>
                      <c:pt idx="27421">
                        <c:v>7.2942708333342496</c:v>
                      </c:pt>
                      <c:pt idx="27422">
                        <c:v>7.2945138888884147</c:v>
                      </c:pt>
                      <c:pt idx="27423">
                        <c:v>7.2947569444425797</c:v>
                      </c:pt>
                      <c:pt idx="27424">
                        <c:v>7.2949999999967448</c:v>
                      </c:pt>
                      <c:pt idx="27425">
                        <c:v>7.2952430555509098</c:v>
                      </c:pt>
                      <c:pt idx="27426">
                        <c:v>7.2954861111123508</c:v>
                      </c:pt>
                      <c:pt idx="27427">
                        <c:v>7.2957291666665158</c:v>
                      </c:pt>
                      <c:pt idx="27428">
                        <c:v>7.2959722222206809</c:v>
                      </c:pt>
                      <c:pt idx="27429">
                        <c:v>7.2962152777748459</c:v>
                      </c:pt>
                      <c:pt idx="27430">
                        <c:v>7.2964583333290109</c:v>
                      </c:pt>
                      <c:pt idx="27431">
                        <c:v>7.2967013888904519</c:v>
                      </c:pt>
                      <c:pt idx="27432">
                        <c:v>7.296944444444617</c:v>
                      </c:pt>
                      <c:pt idx="27433">
                        <c:v>7.297187499998782</c:v>
                      </c:pt>
                      <c:pt idx="27434">
                        <c:v>7.2974305555529471</c:v>
                      </c:pt>
                      <c:pt idx="27435">
                        <c:v>7.2976736111071121</c:v>
                      </c:pt>
                      <c:pt idx="27436">
                        <c:v>7.2979166666685531</c:v>
                      </c:pt>
                      <c:pt idx="27437">
                        <c:v>7.2981597222227181</c:v>
                      </c:pt>
                      <c:pt idx="27438">
                        <c:v>7.2984027777768832</c:v>
                      </c:pt>
                      <c:pt idx="27439">
                        <c:v>7.2986458333310482</c:v>
                      </c:pt>
                      <c:pt idx="27440">
                        <c:v>7.2988888888852133</c:v>
                      </c:pt>
                      <c:pt idx="27441">
                        <c:v>7.2991319444393783</c:v>
                      </c:pt>
                      <c:pt idx="27442">
                        <c:v>7.2993750000008193</c:v>
                      </c:pt>
                      <c:pt idx="27443">
                        <c:v>7.2996180555549843</c:v>
                      </c:pt>
                      <c:pt idx="27444">
                        <c:v>7.2998611111091494</c:v>
                      </c:pt>
                      <c:pt idx="27445">
                        <c:v>7.3001041666633144</c:v>
                      </c:pt>
                      <c:pt idx="27446">
                        <c:v>7.3003472222174794</c:v>
                      </c:pt>
                      <c:pt idx="27447">
                        <c:v>7.3005902777789204</c:v>
                      </c:pt>
                      <c:pt idx="27448">
                        <c:v>7.3008333333330855</c:v>
                      </c:pt>
                      <c:pt idx="27449">
                        <c:v>7.3010763888872505</c:v>
                      </c:pt>
                      <c:pt idx="27450">
                        <c:v>7.3013194444414156</c:v>
                      </c:pt>
                      <c:pt idx="27451">
                        <c:v>7.3015624999955806</c:v>
                      </c:pt>
                      <c:pt idx="27452">
                        <c:v>7.3018055555570216</c:v>
                      </c:pt>
                      <c:pt idx="27453">
                        <c:v>7.3020486111111866</c:v>
                      </c:pt>
                      <c:pt idx="27454">
                        <c:v>7.3022916666653517</c:v>
                      </c:pt>
                      <c:pt idx="27455">
                        <c:v>7.3025347222195167</c:v>
                      </c:pt>
                      <c:pt idx="27456">
                        <c:v>7.3027777777736818</c:v>
                      </c:pt>
                      <c:pt idx="27457">
                        <c:v>7.3030324074046264</c:v>
                      </c:pt>
                      <c:pt idx="27458">
                        <c:v>7.3032754629587915</c:v>
                      </c:pt>
                      <c:pt idx="27459">
                        <c:v>7.3035185185202325</c:v>
                      </c:pt>
                      <c:pt idx="27460">
                        <c:v>7.3037615740743975</c:v>
                      </c:pt>
                      <c:pt idx="27461">
                        <c:v>7.3040046296285626</c:v>
                      </c:pt>
                      <c:pt idx="27462">
                        <c:v>7.3042476851827276</c:v>
                      </c:pt>
                      <c:pt idx="27463">
                        <c:v>7.3044907407368926</c:v>
                      </c:pt>
                      <c:pt idx="27464">
                        <c:v>7.3047337962983336</c:v>
                      </c:pt>
                      <c:pt idx="27465">
                        <c:v>7.3049768518524987</c:v>
                      </c:pt>
                      <c:pt idx="27466">
                        <c:v>7.3052199074066637</c:v>
                      </c:pt>
                      <c:pt idx="27467">
                        <c:v>7.3054629629608288</c:v>
                      </c:pt>
                      <c:pt idx="27468">
                        <c:v>7.3057060185149938</c:v>
                      </c:pt>
                      <c:pt idx="27469">
                        <c:v>7.3059490740691588</c:v>
                      </c:pt>
                      <c:pt idx="27470">
                        <c:v>7.3061921296305998</c:v>
                      </c:pt>
                      <c:pt idx="27471">
                        <c:v>7.3064351851847649</c:v>
                      </c:pt>
                      <c:pt idx="27472">
                        <c:v>7.3066782407389299</c:v>
                      </c:pt>
                      <c:pt idx="27473">
                        <c:v>7.3069212962930949</c:v>
                      </c:pt>
                      <c:pt idx="27474">
                        <c:v>7.30716435184726</c:v>
                      </c:pt>
                      <c:pt idx="27475">
                        <c:v>7.307407407408701</c:v>
                      </c:pt>
                      <c:pt idx="27476">
                        <c:v>7.307650462962866</c:v>
                      </c:pt>
                      <c:pt idx="27477">
                        <c:v>7.3078935185170311</c:v>
                      </c:pt>
                      <c:pt idx="27478">
                        <c:v>7.3081365740711961</c:v>
                      </c:pt>
                      <c:pt idx="27479">
                        <c:v>7.3083796296253611</c:v>
                      </c:pt>
                      <c:pt idx="27480">
                        <c:v>7.3086226851868021</c:v>
                      </c:pt>
                      <c:pt idx="27481">
                        <c:v>7.3088657407409672</c:v>
                      </c:pt>
                      <c:pt idx="27482">
                        <c:v>7.3091087962951322</c:v>
                      </c:pt>
                      <c:pt idx="27483">
                        <c:v>7.3093518518492973</c:v>
                      </c:pt>
                      <c:pt idx="27484">
                        <c:v>7.3095949074034623</c:v>
                      </c:pt>
                      <c:pt idx="27485">
                        <c:v>7.3098379629649033</c:v>
                      </c:pt>
                      <c:pt idx="27486">
                        <c:v>7.3100810185190683</c:v>
                      </c:pt>
                      <c:pt idx="27487">
                        <c:v>7.3103240740732334</c:v>
                      </c:pt>
                      <c:pt idx="27488">
                        <c:v>7.3105671296273984</c:v>
                      </c:pt>
                      <c:pt idx="27489">
                        <c:v>7.3108101851815634</c:v>
                      </c:pt>
                      <c:pt idx="27490">
                        <c:v>7.3110532407357285</c:v>
                      </c:pt>
                      <c:pt idx="27491">
                        <c:v>7.3112962962971695</c:v>
                      </c:pt>
                      <c:pt idx="27492">
                        <c:v>7.3115393518513345</c:v>
                      </c:pt>
                      <c:pt idx="27493">
                        <c:v>7.3117824074054996</c:v>
                      </c:pt>
                      <c:pt idx="27494">
                        <c:v>7.3120254629596646</c:v>
                      </c:pt>
                      <c:pt idx="27495">
                        <c:v>7.3122685185138296</c:v>
                      </c:pt>
                      <c:pt idx="27496">
                        <c:v>7.3125115740752706</c:v>
                      </c:pt>
                      <c:pt idx="27497">
                        <c:v>7.3127546296294357</c:v>
                      </c:pt>
                      <c:pt idx="27498">
                        <c:v>7.3129976851836007</c:v>
                      </c:pt>
                      <c:pt idx="27499">
                        <c:v>7.3132407407377658</c:v>
                      </c:pt>
                      <c:pt idx="27500">
                        <c:v>7.3134837962919308</c:v>
                      </c:pt>
                      <c:pt idx="27501">
                        <c:v>7.3137268518533718</c:v>
                      </c:pt>
                      <c:pt idx="27502">
                        <c:v>7.3139699074075368</c:v>
                      </c:pt>
                      <c:pt idx="27503">
                        <c:v>7.3142129629617019</c:v>
                      </c:pt>
                      <c:pt idx="27504">
                        <c:v>7.3144560185158669</c:v>
                      </c:pt>
                      <c:pt idx="27505">
                        <c:v>7.3146990740700319</c:v>
                      </c:pt>
                      <c:pt idx="27506">
                        <c:v>7.3149537037009766</c:v>
                      </c:pt>
                      <c:pt idx="27507">
                        <c:v>7.3151967592551417</c:v>
                      </c:pt>
                      <c:pt idx="27508">
                        <c:v>7.3154398148165827</c:v>
                      </c:pt>
                      <c:pt idx="27509">
                        <c:v>7.3156828703707477</c:v>
                      </c:pt>
                      <c:pt idx="27510">
                        <c:v>7.3159259259249128</c:v>
                      </c:pt>
                      <c:pt idx="27511">
                        <c:v>7.3161689814790778</c:v>
                      </c:pt>
                      <c:pt idx="27512">
                        <c:v>7.3164120370332428</c:v>
                      </c:pt>
                      <c:pt idx="27513">
                        <c:v>7.3166550925946838</c:v>
                      </c:pt>
                      <c:pt idx="27514">
                        <c:v>7.3168981481488489</c:v>
                      </c:pt>
                      <c:pt idx="27515">
                        <c:v>7.3171412037030139</c:v>
                      </c:pt>
                      <c:pt idx="27516">
                        <c:v>7.3173842592571789</c:v>
                      </c:pt>
                      <c:pt idx="27517">
                        <c:v>7.317627314811344</c:v>
                      </c:pt>
                      <c:pt idx="27518">
                        <c:v>7.317870370365509</c:v>
                      </c:pt>
                      <c:pt idx="27519">
                        <c:v>7.31811342592695</c:v>
                      </c:pt>
                      <c:pt idx="27520">
                        <c:v>7.3183564814811151</c:v>
                      </c:pt>
                      <c:pt idx="27521">
                        <c:v>7.3185995370352801</c:v>
                      </c:pt>
                      <c:pt idx="27522">
                        <c:v>7.3188425925894451</c:v>
                      </c:pt>
                      <c:pt idx="27523">
                        <c:v>7.3190856481436102</c:v>
                      </c:pt>
                      <c:pt idx="27524">
                        <c:v>7.3193287037050512</c:v>
                      </c:pt>
                      <c:pt idx="27525">
                        <c:v>7.3195717592592162</c:v>
                      </c:pt>
                      <c:pt idx="27526">
                        <c:v>7.3198148148133813</c:v>
                      </c:pt>
                      <c:pt idx="27527">
                        <c:v>7.3200578703675463</c:v>
                      </c:pt>
                      <c:pt idx="27528">
                        <c:v>7.3203009259217113</c:v>
                      </c:pt>
                      <c:pt idx="27529">
                        <c:v>7.3205439814831523</c:v>
                      </c:pt>
                      <c:pt idx="27530">
                        <c:v>7.3207870370373174</c:v>
                      </c:pt>
                      <c:pt idx="27531">
                        <c:v>7.3210300925914824</c:v>
                      </c:pt>
                      <c:pt idx="27532">
                        <c:v>7.3212731481456474</c:v>
                      </c:pt>
                      <c:pt idx="27533">
                        <c:v>7.3215162036998125</c:v>
                      </c:pt>
                      <c:pt idx="27534">
                        <c:v>7.3217592592612535</c:v>
                      </c:pt>
                      <c:pt idx="27535">
                        <c:v>7.3220023148154185</c:v>
                      </c:pt>
                      <c:pt idx="27536">
                        <c:v>7.3222453703695836</c:v>
                      </c:pt>
                      <c:pt idx="27537">
                        <c:v>7.3224884259237486</c:v>
                      </c:pt>
                      <c:pt idx="27538">
                        <c:v>7.3227314814779136</c:v>
                      </c:pt>
                      <c:pt idx="27539">
                        <c:v>7.3229745370320787</c:v>
                      </c:pt>
                      <c:pt idx="27540">
                        <c:v>7.3232175925935197</c:v>
                      </c:pt>
                      <c:pt idx="27541">
                        <c:v>7.3234606481476847</c:v>
                      </c:pt>
                      <c:pt idx="27542">
                        <c:v>7.3237037037018498</c:v>
                      </c:pt>
                      <c:pt idx="27543">
                        <c:v>7.3239467592560148</c:v>
                      </c:pt>
                      <c:pt idx="27544">
                        <c:v>7.3241898148101798</c:v>
                      </c:pt>
                      <c:pt idx="27545">
                        <c:v>7.3244328703716208</c:v>
                      </c:pt>
                      <c:pt idx="27546">
                        <c:v>7.3246759259257859</c:v>
                      </c:pt>
                      <c:pt idx="27547">
                        <c:v>7.3249189814799509</c:v>
                      </c:pt>
                      <c:pt idx="27548">
                        <c:v>7.3251620370341159</c:v>
                      </c:pt>
                      <c:pt idx="27549">
                        <c:v>7.325405092588281</c:v>
                      </c:pt>
                      <c:pt idx="27550">
                        <c:v>7.325648148149722</c:v>
                      </c:pt>
                      <c:pt idx="27551">
                        <c:v>7.325891203703887</c:v>
                      </c:pt>
                      <c:pt idx="27552">
                        <c:v>7.3261342592580521</c:v>
                      </c:pt>
                      <c:pt idx="27553">
                        <c:v>7.3263773148122171</c:v>
                      </c:pt>
                      <c:pt idx="27554">
                        <c:v>7.3266319444431618</c:v>
                      </c:pt>
                      <c:pt idx="27555">
                        <c:v>7.3268749999973268</c:v>
                      </c:pt>
                      <c:pt idx="27556">
                        <c:v>7.3271180555514919</c:v>
                      </c:pt>
                      <c:pt idx="27557">
                        <c:v>7.3273611111129329</c:v>
                      </c:pt>
                      <c:pt idx="27558">
                        <c:v>7.3276041666670979</c:v>
                      </c:pt>
                      <c:pt idx="27559">
                        <c:v>7.3278472222212629</c:v>
                      </c:pt>
                      <c:pt idx="27560">
                        <c:v>7.328090277775428</c:v>
                      </c:pt>
                      <c:pt idx="27561">
                        <c:v>7.328333333329593</c:v>
                      </c:pt>
                      <c:pt idx="27562">
                        <c:v>7.3285763888837581</c:v>
                      </c:pt>
                      <c:pt idx="27563">
                        <c:v>7.3288194444451991</c:v>
                      </c:pt>
                      <c:pt idx="27564">
                        <c:v>7.3290624999993641</c:v>
                      </c:pt>
                      <c:pt idx="27565">
                        <c:v>7.3293055555535291</c:v>
                      </c:pt>
                      <c:pt idx="27566">
                        <c:v>7.3295486111076942</c:v>
                      </c:pt>
                      <c:pt idx="27567">
                        <c:v>7.3297916666618592</c:v>
                      </c:pt>
                      <c:pt idx="27568">
                        <c:v>7.3300347222233002</c:v>
                      </c:pt>
                      <c:pt idx="27569">
                        <c:v>7.3302777777774653</c:v>
                      </c:pt>
                      <c:pt idx="27570">
                        <c:v>7.3305208333316303</c:v>
                      </c:pt>
                      <c:pt idx="27571">
                        <c:v>7.3307638888857953</c:v>
                      </c:pt>
                      <c:pt idx="27572">
                        <c:v>7.3310069444399604</c:v>
                      </c:pt>
                      <c:pt idx="27573">
                        <c:v>7.3312500000014014</c:v>
                      </c:pt>
                      <c:pt idx="27574">
                        <c:v>7.3314930555555664</c:v>
                      </c:pt>
                      <c:pt idx="27575">
                        <c:v>7.3317361111097314</c:v>
                      </c:pt>
                      <c:pt idx="27576">
                        <c:v>7.3319791666638965</c:v>
                      </c:pt>
                      <c:pt idx="27577">
                        <c:v>7.3322222222180615</c:v>
                      </c:pt>
                      <c:pt idx="27578">
                        <c:v>7.3324652777795025</c:v>
                      </c:pt>
                      <c:pt idx="27579">
                        <c:v>7.3327083333336676</c:v>
                      </c:pt>
                      <c:pt idx="27580">
                        <c:v>7.3329513888878326</c:v>
                      </c:pt>
                      <c:pt idx="27581">
                        <c:v>7.3331944444419976</c:v>
                      </c:pt>
                      <c:pt idx="27582">
                        <c:v>7.3334374999961627</c:v>
                      </c:pt>
                      <c:pt idx="27583">
                        <c:v>7.3336805555576037</c:v>
                      </c:pt>
                      <c:pt idx="27584">
                        <c:v>7.3339236111117687</c:v>
                      </c:pt>
                      <c:pt idx="27585">
                        <c:v>7.3341666666659338</c:v>
                      </c:pt>
                      <c:pt idx="27586">
                        <c:v>7.3344097222200988</c:v>
                      </c:pt>
                      <c:pt idx="27587">
                        <c:v>7.3346527777742638</c:v>
                      </c:pt>
                      <c:pt idx="27588">
                        <c:v>7.3348958333284289</c:v>
                      </c:pt>
                      <c:pt idx="27589">
                        <c:v>7.3351388888898699</c:v>
                      </c:pt>
                      <c:pt idx="27590">
                        <c:v>7.3353819444440349</c:v>
                      </c:pt>
                      <c:pt idx="27591">
                        <c:v>7.3356249999981999</c:v>
                      </c:pt>
                      <c:pt idx="27592">
                        <c:v>7.335868055552365</c:v>
                      </c:pt>
                      <c:pt idx="27593">
                        <c:v>7.33611111110653</c:v>
                      </c:pt>
                      <c:pt idx="27594">
                        <c:v>7.336354166667971</c:v>
                      </c:pt>
                      <c:pt idx="27595">
                        <c:v>7.3365972222221361</c:v>
                      </c:pt>
                      <c:pt idx="27596">
                        <c:v>7.3368402777763011</c:v>
                      </c:pt>
                      <c:pt idx="27597">
                        <c:v>7.3370833333304661</c:v>
                      </c:pt>
                      <c:pt idx="27598">
                        <c:v>7.3373263888846312</c:v>
                      </c:pt>
                      <c:pt idx="27599">
                        <c:v>7.3375694444460722</c:v>
                      </c:pt>
                      <c:pt idx="27600">
                        <c:v>7.3378125000002372</c:v>
                      </c:pt>
                      <c:pt idx="27601">
                        <c:v>7.3380555555544023</c:v>
                      </c:pt>
                      <c:pt idx="27602">
                        <c:v>7.3383101851853469</c:v>
                      </c:pt>
                      <c:pt idx="27603">
                        <c:v>7.338553240739512</c:v>
                      </c:pt>
                      <c:pt idx="27604">
                        <c:v>7.338796296293677</c:v>
                      </c:pt>
                      <c:pt idx="27605">
                        <c:v>7.3390393518478421</c:v>
                      </c:pt>
                      <c:pt idx="27606">
                        <c:v>7.3392824074092831</c:v>
                      </c:pt>
                      <c:pt idx="27607">
                        <c:v>7.3395254629634481</c:v>
                      </c:pt>
                      <c:pt idx="27608">
                        <c:v>7.3397685185176131</c:v>
                      </c:pt>
                      <c:pt idx="27609">
                        <c:v>7.3400115740717782</c:v>
                      </c:pt>
                      <c:pt idx="27610">
                        <c:v>7.3402546296259432</c:v>
                      </c:pt>
                      <c:pt idx="27611">
                        <c:v>7.3404976851801083</c:v>
                      </c:pt>
                      <c:pt idx="27612">
                        <c:v>7.3407407407415493</c:v>
                      </c:pt>
                      <c:pt idx="27613">
                        <c:v>7.3409837962957143</c:v>
                      </c:pt>
                      <c:pt idx="27614">
                        <c:v>7.3412268518498793</c:v>
                      </c:pt>
                      <c:pt idx="27615">
                        <c:v>7.3414699074040444</c:v>
                      </c:pt>
                      <c:pt idx="27616">
                        <c:v>7.3417129629582094</c:v>
                      </c:pt>
                      <c:pt idx="27617">
                        <c:v>7.3419560185196504</c:v>
                      </c:pt>
                      <c:pt idx="27618">
                        <c:v>7.3421990740738154</c:v>
                      </c:pt>
                      <c:pt idx="27619">
                        <c:v>7.3424421296279805</c:v>
                      </c:pt>
                      <c:pt idx="27620">
                        <c:v>7.3426851851821455</c:v>
                      </c:pt>
                      <c:pt idx="27621">
                        <c:v>7.3429282407363106</c:v>
                      </c:pt>
                      <c:pt idx="27622">
                        <c:v>7.3431712962977516</c:v>
                      </c:pt>
                      <c:pt idx="27623">
                        <c:v>7.3434143518519166</c:v>
                      </c:pt>
                      <c:pt idx="27624">
                        <c:v>7.3436574074060816</c:v>
                      </c:pt>
                      <c:pt idx="27625">
                        <c:v>7.3439004629602467</c:v>
                      </c:pt>
                      <c:pt idx="27626">
                        <c:v>7.3441435185144117</c:v>
                      </c:pt>
                      <c:pt idx="27627">
                        <c:v>7.3443865740758527</c:v>
                      </c:pt>
                      <c:pt idx="27628">
                        <c:v>7.3446296296300178</c:v>
                      </c:pt>
                      <c:pt idx="27629">
                        <c:v>7.3448726851841828</c:v>
                      </c:pt>
                      <c:pt idx="27630">
                        <c:v>7.3451157407383478</c:v>
                      </c:pt>
                      <c:pt idx="27631">
                        <c:v>7.3453587962925129</c:v>
                      </c:pt>
                      <c:pt idx="27632">
                        <c:v>7.3456018518539539</c:v>
                      </c:pt>
                      <c:pt idx="27633">
                        <c:v>7.3458449074081189</c:v>
                      </c:pt>
                      <c:pt idx="27634">
                        <c:v>7.3460879629622839</c:v>
                      </c:pt>
                      <c:pt idx="27635">
                        <c:v>7.346331018516449</c:v>
                      </c:pt>
                      <c:pt idx="27636">
                        <c:v>7.346574074070614</c:v>
                      </c:pt>
                      <c:pt idx="27637">
                        <c:v>7.3468171296247791</c:v>
                      </c:pt>
                      <c:pt idx="27638">
                        <c:v>7.3470601851862201</c:v>
                      </c:pt>
                      <c:pt idx="27639">
                        <c:v>7.3473032407403851</c:v>
                      </c:pt>
                      <c:pt idx="27640">
                        <c:v>7.3475462962945501</c:v>
                      </c:pt>
                      <c:pt idx="27641">
                        <c:v>7.3477893518487152</c:v>
                      </c:pt>
                      <c:pt idx="27642">
                        <c:v>7.3480324074028802</c:v>
                      </c:pt>
                      <c:pt idx="27643">
                        <c:v>7.3482754629643212</c:v>
                      </c:pt>
                      <c:pt idx="27644">
                        <c:v>7.3485185185184863</c:v>
                      </c:pt>
                      <c:pt idx="27645">
                        <c:v>7.3487615740726513</c:v>
                      </c:pt>
                      <c:pt idx="27646">
                        <c:v>7.3490046296268163</c:v>
                      </c:pt>
                      <c:pt idx="27647">
                        <c:v>7.3492476851809814</c:v>
                      </c:pt>
                      <c:pt idx="27648">
                        <c:v>7.3494907407424224</c:v>
                      </c:pt>
                      <c:pt idx="27649">
                        <c:v>7.3497337962965874</c:v>
                      </c:pt>
                      <c:pt idx="27650">
                        <c:v>7.3499884259275321</c:v>
                      </c:pt>
                      <c:pt idx="27651">
                        <c:v>7.3502314814816971</c:v>
                      </c:pt>
                      <c:pt idx="27652">
                        <c:v>7.3504745370358622</c:v>
                      </c:pt>
                      <c:pt idx="27653">
                        <c:v>7.3507175925900272</c:v>
                      </c:pt>
                      <c:pt idx="27654">
                        <c:v>7.3509606481441923</c:v>
                      </c:pt>
                      <c:pt idx="27655">
                        <c:v>7.3512037037056333</c:v>
                      </c:pt>
                      <c:pt idx="27656">
                        <c:v>7.3514467592597983</c:v>
                      </c:pt>
                      <c:pt idx="27657">
                        <c:v>7.3516898148139633</c:v>
                      </c:pt>
                      <c:pt idx="27658">
                        <c:v>7.3519328703681284</c:v>
                      </c:pt>
                      <c:pt idx="27659">
                        <c:v>7.3521759259222934</c:v>
                      </c:pt>
                      <c:pt idx="27660">
                        <c:v>7.3524189814764584</c:v>
                      </c:pt>
                      <c:pt idx="27661">
                        <c:v>7.3526620370378994</c:v>
                      </c:pt>
                      <c:pt idx="27662">
                        <c:v>7.3529050925920645</c:v>
                      </c:pt>
                      <c:pt idx="27663">
                        <c:v>7.3531481481462295</c:v>
                      </c:pt>
                      <c:pt idx="27664">
                        <c:v>7.3533912037003946</c:v>
                      </c:pt>
                      <c:pt idx="27665">
                        <c:v>7.3536342592545596</c:v>
                      </c:pt>
                      <c:pt idx="27666">
                        <c:v>7.3538773148160006</c:v>
                      </c:pt>
                      <c:pt idx="27667">
                        <c:v>7.3541203703701656</c:v>
                      </c:pt>
                      <c:pt idx="27668">
                        <c:v>7.3543634259243307</c:v>
                      </c:pt>
                      <c:pt idx="27669">
                        <c:v>7.3546064814784957</c:v>
                      </c:pt>
                      <c:pt idx="27670">
                        <c:v>7.3548495370326608</c:v>
                      </c:pt>
                      <c:pt idx="27671">
                        <c:v>7.3550925925941018</c:v>
                      </c:pt>
                      <c:pt idx="27672">
                        <c:v>7.3553356481482668</c:v>
                      </c:pt>
                      <c:pt idx="27673">
                        <c:v>7.3555787037024318</c:v>
                      </c:pt>
                      <c:pt idx="27674">
                        <c:v>7.3558217592565969</c:v>
                      </c:pt>
                      <c:pt idx="27675">
                        <c:v>7.3560648148107619</c:v>
                      </c:pt>
                      <c:pt idx="27676">
                        <c:v>7.3563078703722029</c:v>
                      </c:pt>
                      <c:pt idx="27677">
                        <c:v>7.3565509259263679</c:v>
                      </c:pt>
                      <c:pt idx="27678">
                        <c:v>7.356793981480533</c:v>
                      </c:pt>
                      <c:pt idx="27679">
                        <c:v>7.357037037034698</c:v>
                      </c:pt>
                      <c:pt idx="27680">
                        <c:v>7.3572800925888631</c:v>
                      </c:pt>
                      <c:pt idx="27681">
                        <c:v>7.3575231481430281</c:v>
                      </c:pt>
                      <c:pt idx="27682">
                        <c:v>7.3577662037044691</c:v>
                      </c:pt>
                      <c:pt idx="27683">
                        <c:v>7.3580092592586341</c:v>
                      </c:pt>
                      <c:pt idx="27684">
                        <c:v>7.3582523148127992</c:v>
                      </c:pt>
                      <c:pt idx="27685">
                        <c:v>7.3584953703669642</c:v>
                      </c:pt>
                      <c:pt idx="27686">
                        <c:v>7.3587384259211293</c:v>
                      </c:pt>
                      <c:pt idx="27687">
                        <c:v>7.3589814814825703</c:v>
                      </c:pt>
                      <c:pt idx="27688">
                        <c:v>7.3592245370367353</c:v>
                      </c:pt>
                      <c:pt idx="27689">
                        <c:v>7.3594675925909003</c:v>
                      </c:pt>
                      <c:pt idx="27690">
                        <c:v>7.3597106481450654</c:v>
                      </c:pt>
                      <c:pt idx="27691">
                        <c:v>7.3599537036992304</c:v>
                      </c:pt>
                      <c:pt idx="27692">
                        <c:v>7.3601967592606714</c:v>
                      </c:pt>
                      <c:pt idx="27693">
                        <c:v>7.3604398148148364</c:v>
                      </c:pt>
                      <c:pt idx="27694">
                        <c:v>7.3606828703690015</c:v>
                      </c:pt>
                      <c:pt idx="27695">
                        <c:v>7.3609259259231665</c:v>
                      </c:pt>
                      <c:pt idx="27696">
                        <c:v>7.3611689814773316</c:v>
                      </c:pt>
                      <c:pt idx="27697">
                        <c:v>7.3614120370387726</c:v>
                      </c:pt>
                      <c:pt idx="27698">
                        <c:v>7.3616666666624413</c:v>
                      </c:pt>
                      <c:pt idx="27699">
                        <c:v>7.3619097222238823</c:v>
                      </c:pt>
                      <c:pt idx="27700">
                        <c:v>7.3621527777780473</c:v>
                      </c:pt>
                      <c:pt idx="27701">
                        <c:v>7.3623958333322124</c:v>
                      </c:pt>
                      <c:pt idx="27702">
                        <c:v>7.3626388888863774</c:v>
                      </c:pt>
                      <c:pt idx="27703">
                        <c:v>7.3628819444405424</c:v>
                      </c:pt>
                      <c:pt idx="27704">
                        <c:v>7.3631250000019834</c:v>
                      </c:pt>
                      <c:pt idx="27705">
                        <c:v>7.3633680555561485</c:v>
                      </c:pt>
                      <c:pt idx="27706">
                        <c:v>7.3636111111103135</c:v>
                      </c:pt>
                      <c:pt idx="27707">
                        <c:v>7.3638541666644786</c:v>
                      </c:pt>
                      <c:pt idx="27708">
                        <c:v>7.3640972222186436</c:v>
                      </c:pt>
                      <c:pt idx="27709">
                        <c:v>7.3643402777728086</c:v>
                      </c:pt>
                      <c:pt idx="27710">
                        <c:v>7.3645833333342496</c:v>
                      </c:pt>
                      <c:pt idx="27711">
                        <c:v>7.3648263888884147</c:v>
                      </c:pt>
                      <c:pt idx="27712">
                        <c:v>7.3650694444425797</c:v>
                      </c:pt>
                      <c:pt idx="27713">
                        <c:v>7.3653124999967448</c:v>
                      </c:pt>
                      <c:pt idx="27714">
                        <c:v>7.3655555555509098</c:v>
                      </c:pt>
                      <c:pt idx="27715">
                        <c:v>7.3657986111123508</c:v>
                      </c:pt>
                      <c:pt idx="27716">
                        <c:v>7.3660416666665158</c:v>
                      </c:pt>
                      <c:pt idx="27717">
                        <c:v>7.3662847222206809</c:v>
                      </c:pt>
                      <c:pt idx="27718">
                        <c:v>7.3665277777748459</c:v>
                      </c:pt>
                      <c:pt idx="27719">
                        <c:v>7.3667708333290109</c:v>
                      </c:pt>
                      <c:pt idx="27720">
                        <c:v>7.3670138888904519</c:v>
                      </c:pt>
                      <c:pt idx="27721">
                        <c:v>7.367256944444617</c:v>
                      </c:pt>
                      <c:pt idx="27722">
                        <c:v>7.367499999998782</c:v>
                      </c:pt>
                      <c:pt idx="27723">
                        <c:v>7.3677430555529471</c:v>
                      </c:pt>
                      <c:pt idx="27724">
                        <c:v>7.3679861111071121</c:v>
                      </c:pt>
                      <c:pt idx="27725">
                        <c:v>7.3682291666685531</c:v>
                      </c:pt>
                      <c:pt idx="27726">
                        <c:v>7.3684722222227181</c:v>
                      </c:pt>
                      <c:pt idx="27727">
                        <c:v>7.3687152777768832</c:v>
                      </c:pt>
                      <c:pt idx="27728">
                        <c:v>7.3689583333310482</c:v>
                      </c:pt>
                      <c:pt idx="27729">
                        <c:v>7.3692013888852133</c:v>
                      </c:pt>
                      <c:pt idx="27730">
                        <c:v>7.3694444444393783</c:v>
                      </c:pt>
                      <c:pt idx="27731">
                        <c:v>7.3696875000008193</c:v>
                      </c:pt>
                      <c:pt idx="27732">
                        <c:v>7.3699305555549843</c:v>
                      </c:pt>
                      <c:pt idx="27733">
                        <c:v>7.3701736111091494</c:v>
                      </c:pt>
                      <c:pt idx="27734">
                        <c:v>7.3704166666633144</c:v>
                      </c:pt>
                      <c:pt idx="27735">
                        <c:v>7.3706597222174794</c:v>
                      </c:pt>
                      <c:pt idx="27736">
                        <c:v>7.3709027777789204</c:v>
                      </c:pt>
                      <c:pt idx="27737">
                        <c:v>7.3711458333330855</c:v>
                      </c:pt>
                      <c:pt idx="27738">
                        <c:v>7.3713888888872505</c:v>
                      </c:pt>
                      <c:pt idx="27739">
                        <c:v>7.3716319444414156</c:v>
                      </c:pt>
                      <c:pt idx="27740">
                        <c:v>7.3718749999955806</c:v>
                      </c:pt>
                      <c:pt idx="27741">
                        <c:v>7.3721180555570216</c:v>
                      </c:pt>
                      <c:pt idx="27742">
                        <c:v>7.3723611111111866</c:v>
                      </c:pt>
                      <c:pt idx="27743">
                        <c:v>7.3726041666653517</c:v>
                      </c:pt>
                      <c:pt idx="27744">
                        <c:v>7.3728472222195167</c:v>
                      </c:pt>
                      <c:pt idx="27745">
                        <c:v>7.3730902777736818</c:v>
                      </c:pt>
                      <c:pt idx="27746">
                        <c:v>7.3733333333351228</c:v>
                      </c:pt>
                      <c:pt idx="27747">
                        <c:v>7.3735879629587915</c:v>
                      </c:pt>
                      <c:pt idx="27748">
                        <c:v>7.3738310185202325</c:v>
                      </c:pt>
                      <c:pt idx="27749">
                        <c:v>7.3740740740743975</c:v>
                      </c:pt>
                      <c:pt idx="27750">
                        <c:v>7.3743171296285626</c:v>
                      </c:pt>
                      <c:pt idx="27751">
                        <c:v>7.3745601851827276</c:v>
                      </c:pt>
                      <c:pt idx="27752">
                        <c:v>7.3748032407368926</c:v>
                      </c:pt>
                      <c:pt idx="27753">
                        <c:v>7.3750462962983336</c:v>
                      </c:pt>
                      <c:pt idx="27754">
                        <c:v>7.3752893518524987</c:v>
                      </c:pt>
                      <c:pt idx="27755">
                        <c:v>7.3755324074066637</c:v>
                      </c:pt>
                      <c:pt idx="27756">
                        <c:v>7.3757754629608288</c:v>
                      </c:pt>
                      <c:pt idx="27757">
                        <c:v>7.3760185185149938</c:v>
                      </c:pt>
                      <c:pt idx="27758">
                        <c:v>7.3762615740691588</c:v>
                      </c:pt>
                      <c:pt idx="27759">
                        <c:v>7.3765046296305998</c:v>
                      </c:pt>
                      <c:pt idx="27760">
                        <c:v>7.3767476851847649</c:v>
                      </c:pt>
                      <c:pt idx="27761">
                        <c:v>7.3769907407389299</c:v>
                      </c:pt>
                      <c:pt idx="27762">
                        <c:v>7.3772337962930949</c:v>
                      </c:pt>
                      <c:pt idx="27763">
                        <c:v>7.37747685184726</c:v>
                      </c:pt>
                      <c:pt idx="27764">
                        <c:v>7.377719907408701</c:v>
                      </c:pt>
                      <c:pt idx="27765">
                        <c:v>7.377962962962866</c:v>
                      </c:pt>
                      <c:pt idx="27766">
                        <c:v>7.3782060185170311</c:v>
                      </c:pt>
                      <c:pt idx="27767">
                        <c:v>7.3784490740711961</c:v>
                      </c:pt>
                      <c:pt idx="27768">
                        <c:v>7.3786921296253611</c:v>
                      </c:pt>
                      <c:pt idx="27769">
                        <c:v>7.3789351851868021</c:v>
                      </c:pt>
                      <c:pt idx="27770">
                        <c:v>7.3791782407409672</c:v>
                      </c:pt>
                      <c:pt idx="27771">
                        <c:v>7.3794212962951322</c:v>
                      </c:pt>
                      <c:pt idx="27772">
                        <c:v>7.3796643518492973</c:v>
                      </c:pt>
                      <c:pt idx="27773">
                        <c:v>7.3799074074034623</c:v>
                      </c:pt>
                      <c:pt idx="27774">
                        <c:v>7.3801504629649033</c:v>
                      </c:pt>
                      <c:pt idx="27775">
                        <c:v>7.3803935185190683</c:v>
                      </c:pt>
                      <c:pt idx="27776">
                        <c:v>7.3806365740732334</c:v>
                      </c:pt>
                      <c:pt idx="27777">
                        <c:v>7.3808796296273984</c:v>
                      </c:pt>
                      <c:pt idx="27778">
                        <c:v>7.3811226851815634</c:v>
                      </c:pt>
                      <c:pt idx="27779">
                        <c:v>7.3813657407357285</c:v>
                      </c:pt>
                      <c:pt idx="27780">
                        <c:v>7.3816087962971695</c:v>
                      </c:pt>
                      <c:pt idx="27781">
                        <c:v>7.3818518518513345</c:v>
                      </c:pt>
                      <c:pt idx="27782">
                        <c:v>7.3820949074054996</c:v>
                      </c:pt>
                      <c:pt idx="27783">
                        <c:v>7.3823379629596646</c:v>
                      </c:pt>
                      <c:pt idx="27784">
                        <c:v>7.3825810185138296</c:v>
                      </c:pt>
                      <c:pt idx="27785">
                        <c:v>7.3828240740752706</c:v>
                      </c:pt>
                      <c:pt idx="27786">
                        <c:v>7.3830671296294357</c:v>
                      </c:pt>
                      <c:pt idx="27787">
                        <c:v>7.3833101851836007</c:v>
                      </c:pt>
                      <c:pt idx="27788">
                        <c:v>7.3835532407377658</c:v>
                      </c:pt>
                      <c:pt idx="27789">
                        <c:v>7.3837962962919308</c:v>
                      </c:pt>
                      <c:pt idx="27790">
                        <c:v>7.3840393518533718</c:v>
                      </c:pt>
                      <c:pt idx="27791">
                        <c:v>7.3842824074075368</c:v>
                      </c:pt>
                      <c:pt idx="27792">
                        <c:v>7.3845254629617019</c:v>
                      </c:pt>
                      <c:pt idx="27793">
                        <c:v>7.3847685185158669</c:v>
                      </c:pt>
                      <c:pt idx="27794">
                        <c:v>7.3850115740700319</c:v>
                      </c:pt>
                      <c:pt idx="27795">
                        <c:v>7.3852662037009766</c:v>
                      </c:pt>
                      <c:pt idx="27796">
                        <c:v>7.3855092592551417</c:v>
                      </c:pt>
                      <c:pt idx="27797">
                        <c:v>7.3857523148165827</c:v>
                      </c:pt>
                      <c:pt idx="27798">
                        <c:v>7.3859953703707477</c:v>
                      </c:pt>
                      <c:pt idx="27799">
                        <c:v>7.3862384259249128</c:v>
                      </c:pt>
                      <c:pt idx="27800">
                        <c:v>7.3864814814790778</c:v>
                      </c:pt>
                      <c:pt idx="27801">
                        <c:v>7.3867245370332428</c:v>
                      </c:pt>
                      <c:pt idx="27802">
                        <c:v>7.3869675925946838</c:v>
                      </c:pt>
                      <c:pt idx="27803">
                        <c:v>7.3872106481488489</c:v>
                      </c:pt>
                      <c:pt idx="27804">
                        <c:v>7.3874537037030139</c:v>
                      </c:pt>
                      <c:pt idx="27805">
                        <c:v>7.3876967592571789</c:v>
                      </c:pt>
                      <c:pt idx="27806">
                        <c:v>7.387939814811344</c:v>
                      </c:pt>
                      <c:pt idx="27807">
                        <c:v>7.388182870365509</c:v>
                      </c:pt>
                      <c:pt idx="27808">
                        <c:v>7.38842592592695</c:v>
                      </c:pt>
                      <c:pt idx="27809">
                        <c:v>7.3886689814811151</c:v>
                      </c:pt>
                      <c:pt idx="27810">
                        <c:v>7.3889120370352801</c:v>
                      </c:pt>
                      <c:pt idx="27811">
                        <c:v>7.3891550925894451</c:v>
                      </c:pt>
                      <c:pt idx="27812">
                        <c:v>7.3893981481436102</c:v>
                      </c:pt>
                      <c:pt idx="27813">
                        <c:v>7.3896412037050512</c:v>
                      </c:pt>
                      <c:pt idx="27814">
                        <c:v>7.3898842592592162</c:v>
                      </c:pt>
                      <c:pt idx="27815">
                        <c:v>7.3901273148133813</c:v>
                      </c:pt>
                      <c:pt idx="27816">
                        <c:v>7.3903703703675463</c:v>
                      </c:pt>
                      <c:pt idx="27817">
                        <c:v>7.3906134259217113</c:v>
                      </c:pt>
                      <c:pt idx="27818">
                        <c:v>7.3908564814831523</c:v>
                      </c:pt>
                      <c:pt idx="27819">
                        <c:v>7.3910995370373174</c:v>
                      </c:pt>
                      <c:pt idx="27820">
                        <c:v>7.3913425925914824</c:v>
                      </c:pt>
                      <c:pt idx="27821">
                        <c:v>7.3915856481456474</c:v>
                      </c:pt>
                      <c:pt idx="27822">
                        <c:v>7.3918287036998125</c:v>
                      </c:pt>
                      <c:pt idx="27823">
                        <c:v>7.3920717592612535</c:v>
                      </c:pt>
                      <c:pt idx="27824">
                        <c:v>7.3923148148154185</c:v>
                      </c:pt>
                      <c:pt idx="27825">
                        <c:v>7.3925578703695836</c:v>
                      </c:pt>
                      <c:pt idx="27826">
                        <c:v>7.3928009259237486</c:v>
                      </c:pt>
                      <c:pt idx="27827">
                        <c:v>7.3930439814779136</c:v>
                      </c:pt>
                      <c:pt idx="27828">
                        <c:v>7.3932870370320787</c:v>
                      </c:pt>
                      <c:pt idx="27829">
                        <c:v>7.3935300925935197</c:v>
                      </c:pt>
                      <c:pt idx="27830">
                        <c:v>7.3937731481476847</c:v>
                      </c:pt>
                      <c:pt idx="27831">
                        <c:v>7.3940162037018498</c:v>
                      </c:pt>
                      <c:pt idx="27832">
                        <c:v>7.3942592592560148</c:v>
                      </c:pt>
                      <c:pt idx="27833">
                        <c:v>7.3945023148101798</c:v>
                      </c:pt>
                      <c:pt idx="27834">
                        <c:v>7.3947453703716208</c:v>
                      </c:pt>
                      <c:pt idx="27835">
                        <c:v>7.3949884259257859</c:v>
                      </c:pt>
                      <c:pt idx="27836">
                        <c:v>7.3952314814799509</c:v>
                      </c:pt>
                      <c:pt idx="27837">
                        <c:v>7.3954745370341159</c:v>
                      </c:pt>
                      <c:pt idx="27838">
                        <c:v>7.395717592588281</c:v>
                      </c:pt>
                      <c:pt idx="27839">
                        <c:v>7.395960648149722</c:v>
                      </c:pt>
                      <c:pt idx="27840">
                        <c:v>7.396203703703887</c:v>
                      </c:pt>
                      <c:pt idx="27841">
                        <c:v>7.3964467592580521</c:v>
                      </c:pt>
                      <c:pt idx="27842">
                        <c:v>7.3966898148122171</c:v>
                      </c:pt>
                      <c:pt idx="27843">
                        <c:v>7.3969444444431618</c:v>
                      </c:pt>
                      <c:pt idx="27844">
                        <c:v>7.3971874999973268</c:v>
                      </c:pt>
                      <c:pt idx="27845">
                        <c:v>7.3974305555514919</c:v>
                      </c:pt>
                      <c:pt idx="27846">
                        <c:v>7.3976736111129329</c:v>
                      </c:pt>
                      <c:pt idx="27847">
                        <c:v>7.3979166666670979</c:v>
                      </c:pt>
                      <c:pt idx="27848">
                        <c:v>7.3981597222212629</c:v>
                      </c:pt>
                      <c:pt idx="27849">
                        <c:v>7.398402777775428</c:v>
                      </c:pt>
                      <c:pt idx="27850">
                        <c:v>7.398645833329593</c:v>
                      </c:pt>
                      <c:pt idx="27851">
                        <c:v>7.3988888888837581</c:v>
                      </c:pt>
                      <c:pt idx="27852">
                        <c:v>7.3991319444451991</c:v>
                      </c:pt>
                      <c:pt idx="27853">
                        <c:v>7.3993749999993641</c:v>
                      </c:pt>
                      <c:pt idx="27854">
                        <c:v>7.3996180555535291</c:v>
                      </c:pt>
                      <c:pt idx="27855">
                        <c:v>7.3998611111076942</c:v>
                      </c:pt>
                      <c:pt idx="27856">
                        <c:v>7.4001041666618592</c:v>
                      </c:pt>
                      <c:pt idx="27857">
                        <c:v>7.4003472222233002</c:v>
                      </c:pt>
                      <c:pt idx="27858">
                        <c:v>7.4005902777774653</c:v>
                      </c:pt>
                      <c:pt idx="27859">
                        <c:v>7.4008333333316303</c:v>
                      </c:pt>
                      <c:pt idx="27860">
                        <c:v>7.4010763888857953</c:v>
                      </c:pt>
                      <c:pt idx="27861">
                        <c:v>7.4013194444399604</c:v>
                      </c:pt>
                      <c:pt idx="27862">
                        <c:v>7.4015625000014014</c:v>
                      </c:pt>
                      <c:pt idx="27863">
                        <c:v>7.4018055555555664</c:v>
                      </c:pt>
                      <c:pt idx="27864">
                        <c:v>7.4020486111097314</c:v>
                      </c:pt>
                      <c:pt idx="27865">
                        <c:v>7.4022916666638965</c:v>
                      </c:pt>
                      <c:pt idx="27866">
                        <c:v>7.4025347222180615</c:v>
                      </c:pt>
                      <c:pt idx="27867">
                        <c:v>7.4027777777795025</c:v>
                      </c:pt>
                      <c:pt idx="27868">
                        <c:v>7.4030208333336676</c:v>
                      </c:pt>
                      <c:pt idx="27869">
                        <c:v>7.4032638888878326</c:v>
                      </c:pt>
                      <c:pt idx="27870">
                        <c:v>7.4035069444419976</c:v>
                      </c:pt>
                      <c:pt idx="27871">
                        <c:v>7.4037499999961627</c:v>
                      </c:pt>
                      <c:pt idx="27872">
                        <c:v>7.4039930555576037</c:v>
                      </c:pt>
                      <c:pt idx="27873">
                        <c:v>7.4042361111117687</c:v>
                      </c:pt>
                      <c:pt idx="27874">
                        <c:v>7.4044791666659338</c:v>
                      </c:pt>
                      <c:pt idx="27875">
                        <c:v>7.4047222222200988</c:v>
                      </c:pt>
                      <c:pt idx="27876">
                        <c:v>7.4049652777742638</c:v>
                      </c:pt>
                      <c:pt idx="27877">
                        <c:v>7.4052083333284289</c:v>
                      </c:pt>
                      <c:pt idx="27878">
                        <c:v>7.4054513888898699</c:v>
                      </c:pt>
                      <c:pt idx="27879">
                        <c:v>7.4056944444440349</c:v>
                      </c:pt>
                      <c:pt idx="27880">
                        <c:v>7.4059374999981999</c:v>
                      </c:pt>
                      <c:pt idx="27881">
                        <c:v>7.406180555552365</c:v>
                      </c:pt>
                      <c:pt idx="27882">
                        <c:v>7.40642361110653</c:v>
                      </c:pt>
                      <c:pt idx="27883">
                        <c:v>7.406666666667971</c:v>
                      </c:pt>
                      <c:pt idx="27884">
                        <c:v>7.4069097222221361</c:v>
                      </c:pt>
                      <c:pt idx="27885">
                        <c:v>7.4071527777763011</c:v>
                      </c:pt>
                      <c:pt idx="27886">
                        <c:v>7.4073958333304661</c:v>
                      </c:pt>
                      <c:pt idx="27887">
                        <c:v>7.4076388888846312</c:v>
                      </c:pt>
                      <c:pt idx="27888">
                        <c:v>7.4078819444460722</c:v>
                      </c:pt>
                      <c:pt idx="27889">
                        <c:v>7.4081250000002372</c:v>
                      </c:pt>
                      <c:pt idx="27890">
                        <c:v>7.4083680555544023</c:v>
                      </c:pt>
                      <c:pt idx="27891">
                        <c:v>7.4086226851853469</c:v>
                      </c:pt>
                      <c:pt idx="27892">
                        <c:v>7.408865740739512</c:v>
                      </c:pt>
                      <c:pt idx="27893">
                        <c:v>7.409108796293677</c:v>
                      </c:pt>
                      <c:pt idx="27894">
                        <c:v>7.4093518518478421</c:v>
                      </c:pt>
                      <c:pt idx="27895">
                        <c:v>7.4095949074092831</c:v>
                      </c:pt>
                      <c:pt idx="27896">
                        <c:v>7.4098379629634481</c:v>
                      </c:pt>
                      <c:pt idx="27897">
                        <c:v>7.4100810185176131</c:v>
                      </c:pt>
                      <c:pt idx="27898">
                        <c:v>7.4103240740717782</c:v>
                      </c:pt>
                      <c:pt idx="27899">
                        <c:v>7.4105671296259432</c:v>
                      </c:pt>
                      <c:pt idx="27900">
                        <c:v>7.4108101851801083</c:v>
                      </c:pt>
                      <c:pt idx="27901">
                        <c:v>7.4110532407415493</c:v>
                      </c:pt>
                      <c:pt idx="27902">
                        <c:v>7.4112962962957143</c:v>
                      </c:pt>
                      <c:pt idx="27903">
                        <c:v>7.4115393518498793</c:v>
                      </c:pt>
                      <c:pt idx="27904">
                        <c:v>7.4117824074040444</c:v>
                      </c:pt>
                      <c:pt idx="27905">
                        <c:v>7.4120254629582094</c:v>
                      </c:pt>
                      <c:pt idx="27906">
                        <c:v>7.4122685185196504</c:v>
                      </c:pt>
                      <c:pt idx="27907">
                        <c:v>7.4125115740738154</c:v>
                      </c:pt>
                      <c:pt idx="27908">
                        <c:v>7.4127546296279805</c:v>
                      </c:pt>
                      <c:pt idx="27909">
                        <c:v>7.4129976851821455</c:v>
                      </c:pt>
                      <c:pt idx="27910">
                        <c:v>7.4132407407363106</c:v>
                      </c:pt>
                      <c:pt idx="27911">
                        <c:v>7.4134837962977516</c:v>
                      </c:pt>
                      <c:pt idx="27912">
                        <c:v>7.4137268518519166</c:v>
                      </c:pt>
                      <c:pt idx="27913">
                        <c:v>7.4139699074060816</c:v>
                      </c:pt>
                      <c:pt idx="27914">
                        <c:v>7.4142129629602467</c:v>
                      </c:pt>
                      <c:pt idx="27915">
                        <c:v>7.4144560185144117</c:v>
                      </c:pt>
                      <c:pt idx="27916">
                        <c:v>7.4146990740758527</c:v>
                      </c:pt>
                      <c:pt idx="27917">
                        <c:v>7.4149421296300178</c:v>
                      </c:pt>
                      <c:pt idx="27918">
                        <c:v>7.4151851851841828</c:v>
                      </c:pt>
                      <c:pt idx="27919">
                        <c:v>7.4154282407383478</c:v>
                      </c:pt>
                      <c:pt idx="27920">
                        <c:v>7.4156712962925129</c:v>
                      </c:pt>
                      <c:pt idx="27921">
                        <c:v>7.4159143518539539</c:v>
                      </c:pt>
                      <c:pt idx="27922">
                        <c:v>7.4161574074081189</c:v>
                      </c:pt>
                      <c:pt idx="27923">
                        <c:v>7.4164004629622839</c:v>
                      </c:pt>
                      <c:pt idx="27924">
                        <c:v>7.416643518516449</c:v>
                      </c:pt>
                      <c:pt idx="27925">
                        <c:v>7.416886574070614</c:v>
                      </c:pt>
                      <c:pt idx="27926">
                        <c:v>7.4171296296247791</c:v>
                      </c:pt>
                      <c:pt idx="27927">
                        <c:v>7.4173726851862201</c:v>
                      </c:pt>
                      <c:pt idx="27928">
                        <c:v>7.4176157407403851</c:v>
                      </c:pt>
                      <c:pt idx="27929">
                        <c:v>7.4178587962945501</c:v>
                      </c:pt>
                      <c:pt idx="27930">
                        <c:v>7.4181018518487152</c:v>
                      </c:pt>
                      <c:pt idx="27931">
                        <c:v>7.4183449074028802</c:v>
                      </c:pt>
                      <c:pt idx="27932">
                        <c:v>7.4185879629643212</c:v>
                      </c:pt>
                      <c:pt idx="27933">
                        <c:v>7.4188310185184863</c:v>
                      </c:pt>
                      <c:pt idx="27934">
                        <c:v>7.4190740740726513</c:v>
                      </c:pt>
                      <c:pt idx="27935">
                        <c:v>7.4193171296268163</c:v>
                      </c:pt>
                      <c:pt idx="27936">
                        <c:v>7.4195601851809814</c:v>
                      </c:pt>
                      <c:pt idx="27937">
                        <c:v>7.4198032407424224</c:v>
                      </c:pt>
                      <c:pt idx="27938">
                        <c:v>7.4200462962965874</c:v>
                      </c:pt>
                      <c:pt idx="27939">
                        <c:v>7.4203009259275321</c:v>
                      </c:pt>
                      <c:pt idx="27940">
                        <c:v>7.4205439814816971</c:v>
                      </c:pt>
                      <c:pt idx="27941">
                        <c:v>7.4207870370358622</c:v>
                      </c:pt>
                      <c:pt idx="27942">
                        <c:v>7.4210300925900272</c:v>
                      </c:pt>
                      <c:pt idx="27943">
                        <c:v>7.4212731481441923</c:v>
                      </c:pt>
                      <c:pt idx="27944">
                        <c:v>7.4215162037056333</c:v>
                      </c:pt>
                      <c:pt idx="27945">
                        <c:v>7.4217592592597983</c:v>
                      </c:pt>
                      <c:pt idx="27946">
                        <c:v>7.4220023148139633</c:v>
                      </c:pt>
                      <c:pt idx="27947">
                        <c:v>7.4222453703681284</c:v>
                      </c:pt>
                      <c:pt idx="27948">
                        <c:v>7.4224884259222934</c:v>
                      </c:pt>
                      <c:pt idx="27949">
                        <c:v>7.4227314814764584</c:v>
                      </c:pt>
                      <c:pt idx="27950">
                        <c:v>7.4229745370378994</c:v>
                      </c:pt>
                      <c:pt idx="27951">
                        <c:v>7.4232175925920645</c:v>
                      </c:pt>
                      <c:pt idx="27952">
                        <c:v>7.4234606481462295</c:v>
                      </c:pt>
                      <c:pt idx="27953">
                        <c:v>7.4237037037003946</c:v>
                      </c:pt>
                      <c:pt idx="27954">
                        <c:v>7.4239467592545596</c:v>
                      </c:pt>
                      <c:pt idx="27955">
                        <c:v>7.4241898148160006</c:v>
                      </c:pt>
                      <c:pt idx="27956">
                        <c:v>7.4244328703701656</c:v>
                      </c:pt>
                      <c:pt idx="27957">
                        <c:v>7.4246759259243307</c:v>
                      </c:pt>
                      <c:pt idx="27958">
                        <c:v>7.4249189814784957</c:v>
                      </c:pt>
                      <c:pt idx="27959">
                        <c:v>7.4251620370326608</c:v>
                      </c:pt>
                      <c:pt idx="27960">
                        <c:v>7.4254050925941018</c:v>
                      </c:pt>
                      <c:pt idx="27961">
                        <c:v>7.4256481481482668</c:v>
                      </c:pt>
                      <c:pt idx="27962">
                        <c:v>7.4258912037024318</c:v>
                      </c:pt>
                      <c:pt idx="27963">
                        <c:v>7.4261342592565969</c:v>
                      </c:pt>
                      <c:pt idx="27964">
                        <c:v>7.4263773148107619</c:v>
                      </c:pt>
                      <c:pt idx="27965">
                        <c:v>7.4266203703722029</c:v>
                      </c:pt>
                      <c:pt idx="27966">
                        <c:v>7.4268634259263679</c:v>
                      </c:pt>
                      <c:pt idx="27967">
                        <c:v>7.427106481480533</c:v>
                      </c:pt>
                      <c:pt idx="27968">
                        <c:v>7.427349537034698</c:v>
                      </c:pt>
                      <c:pt idx="27969">
                        <c:v>7.4275925925888631</c:v>
                      </c:pt>
                      <c:pt idx="27970">
                        <c:v>7.4278356481430281</c:v>
                      </c:pt>
                      <c:pt idx="27971">
                        <c:v>7.4280787037044691</c:v>
                      </c:pt>
                      <c:pt idx="27972">
                        <c:v>7.4283217592586341</c:v>
                      </c:pt>
                      <c:pt idx="27973">
                        <c:v>7.4285648148127992</c:v>
                      </c:pt>
                      <c:pt idx="27974">
                        <c:v>7.4288078703669642</c:v>
                      </c:pt>
                      <c:pt idx="27975">
                        <c:v>7.4290509259211293</c:v>
                      </c:pt>
                      <c:pt idx="27976">
                        <c:v>7.4292939814825703</c:v>
                      </c:pt>
                      <c:pt idx="27977">
                        <c:v>7.4295370370367353</c:v>
                      </c:pt>
                      <c:pt idx="27978">
                        <c:v>7.4297800925909003</c:v>
                      </c:pt>
                      <c:pt idx="27979">
                        <c:v>7.4300231481450654</c:v>
                      </c:pt>
                      <c:pt idx="27980">
                        <c:v>7.4302662036992304</c:v>
                      </c:pt>
                      <c:pt idx="27981">
                        <c:v>7.4305092592606714</c:v>
                      </c:pt>
                      <c:pt idx="27982">
                        <c:v>7.4307523148148364</c:v>
                      </c:pt>
                      <c:pt idx="27983">
                        <c:v>7.4309953703690015</c:v>
                      </c:pt>
                      <c:pt idx="27984">
                        <c:v>7.4312384259231665</c:v>
                      </c:pt>
                      <c:pt idx="27985">
                        <c:v>7.4314814814773316</c:v>
                      </c:pt>
                      <c:pt idx="27986">
                        <c:v>7.4317245370387726</c:v>
                      </c:pt>
                      <c:pt idx="27987">
                        <c:v>7.4319675925929376</c:v>
                      </c:pt>
                      <c:pt idx="27988">
                        <c:v>7.4322222222238823</c:v>
                      </c:pt>
                      <c:pt idx="27989">
                        <c:v>7.4324652777780473</c:v>
                      </c:pt>
                      <c:pt idx="27990">
                        <c:v>7.4327083333322124</c:v>
                      </c:pt>
                      <c:pt idx="27991">
                        <c:v>7.4329513888863774</c:v>
                      </c:pt>
                      <c:pt idx="27992">
                        <c:v>7.4331944444405424</c:v>
                      </c:pt>
                      <c:pt idx="27993">
                        <c:v>7.4334375000019834</c:v>
                      </c:pt>
                      <c:pt idx="27994">
                        <c:v>7.4336805555561485</c:v>
                      </c:pt>
                      <c:pt idx="27995">
                        <c:v>7.4339236111103135</c:v>
                      </c:pt>
                      <c:pt idx="27996">
                        <c:v>7.4341666666644786</c:v>
                      </c:pt>
                      <c:pt idx="27997">
                        <c:v>7.4344097222186436</c:v>
                      </c:pt>
                      <c:pt idx="27998">
                        <c:v>7.4346527777728086</c:v>
                      </c:pt>
                      <c:pt idx="27999">
                        <c:v>7.4348958333342496</c:v>
                      </c:pt>
                      <c:pt idx="28000">
                        <c:v>7.4351388888884147</c:v>
                      </c:pt>
                      <c:pt idx="28001">
                        <c:v>7.4353819444425797</c:v>
                      </c:pt>
                      <c:pt idx="28002">
                        <c:v>7.4356249999967448</c:v>
                      </c:pt>
                      <c:pt idx="28003">
                        <c:v>7.4358680555509098</c:v>
                      </c:pt>
                      <c:pt idx="28004">
                        <c:v>7.4361111111123508</c:v>
                      </c:pt>
                      <c:pt idx="28005">
                        <c:v>7.4363541666665158</c:v>
                      </c:pt>
                      <c:pt idx="28006">
                        <c:v>7.4365972222206809</c:v>
                      </c:pt>
                      <c:pt idx="28007">
                        <c:v>7.4368402777748459</c:v>
                      </c:pt>
                      <c:pt idx="28008">
                        <c:v>7.4370833333290109</c:v>
                      </c:pt>
                      <c:pt idx="28009">
                        <c:v>7.4373263888904519</c:v>
                      </c:pt>
                      <c:pt idx="28010">
                        <c:v>7.437569444444617</c:v>
                      </c:pt>
                      <c:pt idx="28011">
                        <c:v>7.437812499998782</c:v>
                      </c:pt>
                      <c:pt idx="28012">
                        <c:v>7.4380555555529471</c:v>
                      </c:pt>
                      <c:pt idx="28013">
                        <c:v>7.4382986111071121</c:v>
                      </c:pt>
                      <c:pt idx="28014">
                        <c:v>7.4385416666685531</c:v>
                      </c:pt>
                      <c:pt idx="28015">
                        <c:v>7.4387847222227181</c:v>
                      </c:pt>
                      <c:pt idx="28016">
                        <c:v>7.4390277777768832</c:v>
                      </c:pt>
                      <c:pt idx="28017">
                        <c:v>7.4392708333310482</c:v>
                      </c:pt>
                      <c:pt idx="28018">
                        <c:v>7.4395138888852133</c:v>
                      </c:pt>
                      <c:pt idx="28019">
                        <c:v>7.4397569444393783</c:v>
                      </c:pt>
                      <c:pt idx="28020">
                        <c:v>7.4400000000008193</c:v>
                      </c:pt>
                      <c:pt idx="28021">
                        <c:v>7.4402430555549843</c:v>
                      </c:pt>
                      <c:pt idx="28022">
                        <c:v>7.4404861111091494</c:v>
                      </c:pt>
                      <c:pt idx="28023">
                        <c:v>7.4407291666633144</c:v>
                      </c:pt>
                      <c:pt idx="28024">
                        <c:v>7.4409722222174794</c:v>
                      </c:pt>
                      <c:pt idx="28025">
                        <c:v>7.4412152777789204</c:v>
                      </c:pt>
                      <c:pt idx="28026">
                        <c:v>7.4414583333330855</c:v>
                      </c:pt>
                      <c:pt idx="28027">
                        <c:v>7.4417013888872505</c:v>
                      </c:pt>
                      <c:pt idx="28028">
                        <c:v>7.4419444444414156</c:v>
                      </c:pt>
                      <c:pt idx="28029">
                        <c:v>7.4421874999955806</c:v>
                      </c:pt>
                      <c:pt idx="28030">
                        <c:v>7.4424305555570216</c:v>
                      </c:pt>
                      <c:pt idx="28031">
                        <c:v>7.4426736111111866</c:v>
                      </c:pt>
                      <c:pt idx="28032">
                        <c:v>7.4429166666653517</c:v>
                      </c:pt>
                      <c:pt idx="28033">
                        <c:v>7.4431597222195167</c:v>
                      </c:pt>
                      <c:pt idx="28034">
                        <c:v>7.4434027777736818</c:v>
                      </c:pt>
                      <c:pt idx="28035">
                        <c:v>7.4436458333351228</c:v>
                      </c:pt>
                      <c:pt idx="28036">
                        <c:v>7.4439004629587915</c:v>
                      </c:pt>
                      <c:pt idx="28037">
                        <c:v>7.4441435185202325</c:v>
                      </c:pt>
                      <c:pt idx="28038">
                        <c:v>7.4443865740743975</c:v>
                      </c:pt>
                      <c:pt idx="28039">
                        <c:v>7.4446296296285626</c:v>
                      </c:pt>
                      <c:pt idx="28040">
                        <c:v>7.4448726851827276</c:v>
                      </c:pt>
                      <c:pt idx="28041">
                        <c:v>7.4451157407368926</c:v>
                      </c:pt>
                      <c:pt idx="28042">
                        <c:v>7.4453587962983336</c:v>
                      </c:pt>
                      <c:pt idx="28043">
                        <c:v>7.4456018518524987</c:v>
                      </c:pt>
                      <c:pt idx="28044">
                        <c:v>7.4458449074066637</c:v>
                      </c:pt>
                      <c:pt idx="28045">
                        <c:v>7.4460879629608288</c:v>
                      </c:pt>
                      <c:pt idx="28046">
                        <c:v>7.4463310185149938</c:v>
                      </c:pt>
                      <c:pt idx="28047">
                        <c:v>7.4465740740691588</c:v>
                      </c:pt>
                      <c:pt idx="28048">
                        <c:v>7.4468171296305998</c:v>
                      </c:pt>
                      <c:pt idx="28049">
                        <c:v>7.4470601851847649</c:v>
                      </c:pt>
                      <c:pt idx="28050">
                        <c:v>7.4473032407389299</c:v>
                      </c:pt>
                      <c:pt idx="28051">
                        <c:v>7.4475462962930949</c:v>
                      </c:pt>
                      <c:pt idx="28052">
                        <c:v>7.44778935184726</c:v>
                      </c:pt>
                      <c:pt idx="28053">
                        <c:v>7.448032407408701</c:v>
                      </c:pt>
                      <c:pt idx="28054">
                        <c:v>7.448275462962866</c:v>
                      </c:pt>
                      <c:pt idx="28055">
                        <c:v>7.4485185185170311</c:v>
                      </c:pt>
                      <c:pt idx="28056">
                        <c:v>7.4487615740711961</c:v>
                      </c:pt>
                      <c:pt idx="28057">
                        <c:v>7.4490046296253611</c:v>
                      </c:pt>
                      <c:pt idx="28058">
                        <c:v>7.4492476851868021</c:v>
                      </c:pt>
                      <c:pt idx="28059">
                        <c:v>7.4494907407409672</c:v>
                      </c:pt>
                      <c:pt idx="28060">
                        <c:v>7.4497337962951322</c:v>
                      </c:pt>
                      <c:pt idx="28061">
                        <c:v>7.4499768518492973</c:v>
                      </c:pt>
                      <c:pt idx="28062">
                        <c:v>7.4502199074034623</c:v>
                      </c:pt>
                      <c:pt idx="28063">
                        <c:v>7.4504629629649033</c:v>
                      </c:pt>
                      <c:pt idx="28064">
                        <c:v>7.4507060185190683</c:v>
                      </c:pt>
                      <c:pt idx="28065">
                        <c:v>7.4509490740732334</c:v>
                      </c:pt>
                      <c:pt idx="28066">
                        <c:v>7.4511921296273984</c:v>
                      </c:pt>
                      <c:pt idx="28067">
                        <c:v>7.4514351851815634</c:v>
                      </c:pt>
                      <c:pt idx="28068">
                        <c:v>7.4516782407357285</c:v>
                      </c:pt>
                      <c:pt idx="28069">
                        <c:v>7.4519212962971695</c:v>
                      </c:pt>
                      <c:pt idx="28070">
                        <c:v>7.4521643518513345</c:v>
                      </c:pt>
                      <c:pt idx="28071">
                        <c:v>7.4524074074054996</c:v>
                      </c:pt>
                      <c:pt idx="28072">
                        <c:v>7.4526504629596646</c:v>
                      </c:pt>
                      <c:pt idx="28073">
                        <c:v>7.4528935185138296</c:v>
                      </c:pt>
                      <c:pt idx="28074">
                        <c:v>7.4531365740752706</c:v>
                      </c:pt>
                      <c:pt idx="28075">
                        <c:v>7.4533796296294357</c:v>
                      </c:pt>
                      <c:pt idx="28076">
                        <c:v>7.4536226851836007</c:v>
                      </c:pt>
                      <c:pt idx="28077">
                        <c:v>7.4538657407377658</c:v>
                      </c:pt>
                      <c:pt idx="28078">
                        <c:v>7.4541087962919308</c:v>
                      </c:pt>
                      <c:pt idx="28079">
                        <c:v>7.4543518518533718</c:v>
                      </c:pt>
                      <c:pt idx="28080">
                        <c:v>7.4545949074075368</c:v>
                      </c:pt>
                      <c:pt idx="28081">
                        <c:v>7.4548379629617019</c:v>
                      </c:pt>
                      <c:pt idx="28082">
                        <c:v>7.4550810185158669</c:v>
                      </c:pt>
                      <c:pt idx="28083">
                        <c:v>7.4553240740700319</c:v>
                      </c:pt>
                      <c:pt idx="28084">
                        <c:v>7.4555787037009766</c:v>
                      </c:pt>
                      <c:pt idx="28085">
                        <c:v>7.4558217592551417</c:v>
                      </c:pt>
                      <c:pt idx="28086">
                        <c:v>7.4560648148165827</c:v>
                      </c:pt>
                      <c:pt idx="28087">
                        <c:v>7.4563078703707477</c:v>
                      </c:pt>
                      <c:pt idx="28088">
                        <c:v>7.4565509259249128</c:v>
                      </c:pt>
                      <c:pt idx="28089">
                        <c:v>7.4567939814790778</c:v>
                      </c:pt>
                      <c:pt idx="28090">
                        <c:v>7.4570370370332428</c:v>
                      </c:pt>
                      <c:pt idx="28091">
                        <c:v>7.4572800925946838</c:v>
                      </c:pt>
                      <c:pt idx="28092">
                        <c:v>7.4575231481488489</c:v>
                      </c:pt>
                      <c:pt idx="28093">
                        <c:v>7.4577662037030139</c:v>
                      </c:pt>
                      <c:pt idx="28094">
                        <c:v>7.4580092592571789</c:v>
                      </c:pt>
                      <c:pt idx="28095">
                        <c:v>7.458252314811344</c:v>
                      </c:pt>
                      <c:pt idx="28096">
                        <c:v>7.458495370365509</c:v>
                      </c:pt>
                      <c:pt idx="28097">
                        <c:v>7.45873842592695</c:v>
                      </c:pt>
                      <c:pt idx="28098">
                        <c:v>7.4589814814811151</c:v>
                      </c:pt>
                      <c:pt idx="28099">
                        <c:v>7.4592245370352801</c:v>
                      </c:pt>
                      <c:pt idx="28100">
                        <c:v>7.4594675925894451</c:v>
                      </c:pt>
                      <c:pt idx="28101">
                        <c:v>7.4597106481436102</c:v>
                      </c:pt>
                      <c:pt idx="28102">
                        <c:v>7.4599537037050512</c:v>
                      </c:pt>
                      <c:pt idx="28103">
                        <c:v>7.4601967592592162</c:v>
                      </c:pt>
                      <c:pt idx="28104">
                        <c:v>7.4604398148133813</c:v>
                      </c:pt>
                      <c:pt idx="28105">
                        <c:v>7.4606828703675463</c:v>
                      </c:pt>
                      <c:pt idx="28106">
                        <c:v>7.4609259259217113</c:v>
                      </c:pt>
                      <c:pt idx="28107">
                        <c:v>7.4611689814831523</c:v>
                      </c:pt>
                      <c:pt idx="28108">
                        <c:v>7.4614120370373174</c:v>
                      </c:pt>
                      <c:pt idx="28109">
                        <c:v>7.4616550925914824</c:v>
                      </c:pt>
                      <c:pt idx="28110">
                        <c:v>7.4618981481456474</c:v>
                      </c:pt>
                      <c:pt idx="28111">
                        <c:v>7.4621412036998125</c:v>
                      </c:pt>
                      <c:pt idx="28112">
                        <c:v>7.4623842592612535</c:v>
                      </c:pt>
                      <c:pt idx="28113">
                        <c:v>7.4626273148154185</c:v>
                      </c:pt>
                      <c:pt idx="28114">
                        <c:v>7.4628703703695836</c:v>
                      </c:pt>
                      <c:pt idx="28115">
                        <c:v>7.4631134259237486</c:v>
                      </c:pt>
                      <c:pt idx="28116">
                        <c:v>7.4633564814779136</c:v>
                      </c:pt>
                      <c:pt idx="28117">
                        <c:v>7.4635995370320787</c:v>
                      </c:pt>
                      <c:pt idx="28118">
                        <c:v>7.4638425925935197</c:v>
                      </c:pt>
                      <c:pt idx="28119">
                        <c:v>7.4640856481476847</c:v>
                      </c:pt>
                      <c:pt idx="28120">
                        <c:v>7.4643287037018498</c:v>
                      </c:pt>
                      <c:pt idx="28121">
                        <c:v>7.4645717592560148</c:v>
                      </c:pt>
                      <c:pt idx="28122">
                        <c:v>7.4648148148101798</c:v>
                      </c:pt>
                      <c:pt idx="28123">
                        <c:v>7.4650578703716208</c:v>
                      </c:pt>
                      <c:pt idx="28124">
                        <c:v>7.4653009259257859</c:v>
                      </c:pt>
                      <c:pt idx="28125">
                        <c:v>7.4655439814799509</c:v>
                      </c:pt>
                      <c:pt idx="28126">
                        <c:v>7.4657870370341159</c:v>
                      </c:pt>
                      <c:pt idx="28127">
                        <c:v>7.466030092588281</c:v>
                      </c:pt>
                      <c:pt idx="28128">
                        <c:v>7.466273148149722</c:v>
                      </c:pt>
                      <c:pt idx="28129">
                        <c:v>7.466516203703887</c:v>
                      </c:pt>
                      <c:pt idx="28130">
                        <c:v>7.4667592592580521</c:v>
                      </c:pt>
                      <c:pt idx="28131">
                        <c:v>7.4670023148122171</c:v>
                      </c:pt>
                      <c:pt idx="28132">
                        <c:v>7.4672569444431618</c:v>
                      </c:pt>
                      <c:pt idx="28133">
                        <c:v>7.4674999999973268</c:v>
                      </c:pt>
                      <c:pt idx="28134">
                        <c:v>7.4677430555514919</c:v>
                      </c:pt>
                      <c:pt idx="28135">
                        <c:v>7.4679861111129329</c:v>
                      </c:pt>
                      <c:pt idx="28136">
                        <c:v>7.4682291666670979</c:v>
                      </c:pt>
                      <c:pt idx="28137">
                        <c:v>7.4684722222212629</c:v>
                      </c:pt>
                      <c:pt idx="28138">
                        <c:v>7.468715277775428</c:v>
                      </c:pt>
                      <c:pt idx="28139">
                        <c:v>7.468958333329593</c:v>
                      </c:pt>
                      <c:pt idx="28140">
                        <c:v>7.4692013888837581</c:v>
                      </c:pt>
                      <c:pt idx="28141">
                        <c:v>7.4694444444451991</c:v>
                      </c:pt>
                      <c:pt idx="28142">
                        <c:v>7.4696874999993641</c:v>
                      </c:pt>
                      <c:pt idx="28143">
                        <c:v>7.4699305555535291</c:v>
                      </c:pt>
                      <c:pt idx="28144">
                        <c:v>7.4701736111076942</c:v>
                      </c:pt>
                      <c:pt idx="28145">
                        <c:v>7.4704166666618592</c:v>
                      </c:pt>
                      <c:pt idx="28146">
                        <c:v>7.4706597222233002</c:v>
                      </c:pt>
                      <c:pt idx="28147">
                        <c:v>7.4709027777774653</c:v>
                      </c:pt>
                      <c:pt idx="28148">
                        <c:v>7.4711458333316303</c:v>
                      </c:pt>
                      <c:pt idx="28149">
                        <c:v>7.4713888888857953</c:v>
                      </c:pt>
                      <c:pt idx="28150">
                        <c:v>7.4716319444399604</c:v>
                      </c:pt>
                      <c:pt idx="28151">
                        <c:v>7.4718750000014014</c:v>
                      </c:pt>
                      <c:pt idx="28152">
                        <c:v>7.4721180555555664</c:v>
                      </c:pt>
                      <c:pt idx="28153">
                        <c:v>7.4723611111097314</c:v>
                      </c:pt>
                      <c:pt idx="28154">
                        <c:v>7.4726041666638965</c:v>
                      </c:pt>
                      <c:pt idx="28155">
                        <c:v>7.4728472222180615</c:v>
                      </c:pt>
                      <c:pt idx="28156">
                        <c:v>7.4730902777795025</c:v>
                      </c:pt>
                      <c:pt idx="28157">
                        <c:v>7.4733333333336676</c:v>
                      </c:pt>
                      <c:pt idx="28158">
                        <c:v>7.4735763888878326</c:v>
                      </c:pt>
                      <c:pt idx="28159">
                        <c:v>7.4738194444419976</c:v>
                      </c:pt>
                      <c:pt idx="28160">
                        <c:v>7.4740624999961627</c:v>
                      </c:pt>
                      <c:pt idx="28161">
                        <c:v>7.4743055555576037</c:v>
                      </c:pt>
                      <c:pt idx="28162">
                        <c:v>7.4745486111117687</c:v>
                      </c:pt>
                      <c:pt idx="28163">
                        <c:v>7.4747916666659338</c:v>
                      </c:pt>
                      <c:pt idx="28164">
                        <c:v>7.4750347222200988</c:v>
                      </c:pt>
                      <c:pt idx="28165">
                        <c:v>7.4752777777742638</c:v>
                      </c:pt>
                      <c:pt idx="28166">
                        <c:v>7.4755208333284289</c:v>
                      </c:pt>
                      <c:pt idx="28167">
                        <c:v>7.4757638888898699</c:v>
                      </c:pt>
                      <c:pt idx="28168">
                        <c:v>7.4760069444440349</c:v>
                      </c:pt>
                      <c:pt idx="28169">
                        <c:v>7.4762499999981999</c:v>
                      </c:pt>
                      <c:pt idx="28170">
                        <c:v>7.476493055552365</c:v>
                      </c:pt>
                      <c:pt idx="28171">
                        <c:v>7.47673611110653</c:v>
                      </c:pt>
                      <c:pt idx="28172">
                        <c:v>7.476979166667971</c:v>
                      </c:pt>
                      <c:pt idx="28173">
                        <c:v>7.4772222222221361</c:v>
                      </c:pt>
                      <c:pt idx="28174">
                        <c:v>7.4774652777763011</c:v>
                      </c:pt>
                      <c:pt idx="28175">
                        <c:v>7.4777083333304661</c:v>
                      </c:pt>
                      <c:pt idx="28176">
                        <c:v>7.4779513888846312</c:v>
                      </c:pt>
                      <c:pt idx="28177">
                        <c:v>7.4781944444460722</c:v>
                      </c:pt>
                      <c:pt idx="28178">
                        <c:v>7.4784375000002372</c:v>
                      </c:pt>
                      <c:pt idx="28179">
                        <c:v>7.4786805555544023</c:v>
                      </c:pt>
                      <c:pt idx="28180">
                        <c:v>7.4789236111085673</c:v>
                      </c:pt>
                      <c:pt idx="28181">
                        <c:v>7.479178240739512</c:v>
                      </c:pt>
                      <c:pt idx="28182">
                        <c:v>7.479421296293677</c:v>
                      </c:pt>
                      <c:pt idx="28183">
                        <c:v>7.4796643518478421</c:v>
                      </c:pt>
                      <c:pt idx="28184">
                        <c:v>7.4799074074092831</c:v>
                      </c:pt>
                      <c:pt idx="28185">
                        <c:v>7.4801504629634481</c:v>
                      </c:pt>
                      <c:pt idx="28186">
                        <c:v>7.4803935185176131</c:v>
                      </c:pt>
                      <c:pt idx="28187">
                        <c:v>7.4806365740717782</c:v>
                      </c:pt>
                      <c:pt idx="28188">
                        <c:v>7.4808796296259432</c:v>
                      </c:pt>
                      <c:pt idx="28189">
                        <c:v>7.4811226851801083</c:v>
                      </c:pt>
                      <c:pt idx="28190">
                        <c:v>7.4813657407415493</c:v>
                      </c:pt>
                      <c:pt idx="28191">
                        <c:v>7.4816087962957143</c:v>
                      </c:pt>
                      <c:pt idx="28192">
                        <c:v>7.4818518518498793</c:v>
                      </c:pt>
                      <c:pt idx="28193">
                        <c:v>7.4820949074040444</c:v>
                      </c:pt>
                      <c:pt idx="28194">
                        <c:v>7.4823379629582094</c:v>
                      </c:pt>
                      <c:pt idx="28195">
                        <c:v>7.4825810185196504</c:v>
                      </c:pt>
                      <c:pt idx="28196">
                        <c:v>7.4828240740738154</c:v>
                      </c:pt>
                      <c:pt idx="28197">
                        <c:v>7.4830671296279805</c:v>
                      </c:pt>
                      <c:pt idx="28198">
                        <c:v>7.4833101851821455</c:v>
                      </c:pt>
                      <c:pt idx="28199">
                        <c:v>7.4835532407363106</c:v>
                      </c:pt>
                      <c:pt idx="28200">
                        <c:v>7.4837962962977516</c:v>
                      </c:pt>
                      <c:pt idx="28201">
                        <c:v>7.4840393518519166</c:v>
                      </c:pt>
                      <c:pt idx="28202">
                        <c:v>7.4842824074060816</c:v>
                      </c:pt>
                      <c:pt idx="28203">
                        <c:v>7.4845254629602467</c:v>
                      </c:pt>
                      <c:pt idx="28204">
                        <c:v>7.4847685185144117</c:v>
                      </c:pt>
                      <c:pt idx="28205">
                        <c:v>7.4850115740758527</c:v>
                      </c:pt>
                      <c:pt idx="28206">
                        <c:v>7.4852546296300178</c:v>
                      </c:pt>
                      <c:pt idx="28207">
                        <c:v>7.4854976851841828</c:v>
                      </c:pt>
                      <c:pt idx="28208">
                        <c:v>7.4857407407383478</c:v>
                      </c:pt>
                      <c:pt idx="28209">
                        <c:v>7.4859837962925129</c:v>
                      </c:pt>
                      <c:pt idx="28210">
                        <c:v>7.4862268518539539</c:v>
                      </c:pt>
                      <c:pt idx="28211">
                        <c:v>7.4864699074081189</c:v>
                      </c:pt>
                      <c:pt idx="28212">
                        <c:v>7.4867129629622839</c:v>
                      </c:pt>
                      <c:pt idx="28213">
                        <c:v>7.486956018516449</c:v>
                      </c:pt>
                      <c:pt idx="28214">
                        <c:v>7.487199074070614</c:v>
                      </c:pt>
                      <c:pt idx="28215">
                        <c:v>7.4874421296247791</c:v>
                      </c:pt>
                      <c:pt idx="28216">
                        <c:v>7.4876851851862201</c:v>
                      </c:pt>
                      <c:pt idx="28217">
                        <c:v>7.4879282407403851</c:v>
                      </c:pt>
                      <c:pt idx="28218">
                        <c:v>7.4881712962945501</c:v>
                      </c:pt>
                      <c:pt idx="28219">
                        <c:v>7.4884143518487152</c:v>
                      </c:pt>
                      <c:pt idx="28220">
                        <c:v>7.4886574074028802</c:v>
                      </c:pt>
                      <c:pt idx="28221">
                        <c:v>7.4889004629643212</c:v>
                      </c:pt>
                      <c:pt idx="28222">
                        <c:v>7.4891435185184863</c:v>
                      </c:pt>
                      <c:pt idx="28223">
                        <c:v>7.4893865740726513</c:v>
                      </c:pt>
                      <c:pt idx="28224">
                        <c:v>7.4896296296268163</c:v>
                      </c:pt>
                      <c:pt idx="28225">
                        <c:v>7.4898726851809814</c:v>
                      </c:pt>
                      <c:pt idx="28226">
                        <c:v>7.4901157407424224</c:v>
                      </c:pt>
                      <c:pt idx="28227">
                        <c:v>7.4903587962965874</c:v>
                      </c:pt>
                      <c:pt idx="28228">
                        <c:v>7.4906018518507524</c:v>
                      </c:pt>
                      <c:pt idx="28229">
                        <c:v>7.4908564814816971</c:v>
                      </c:pt>
                      <c:pt idx="28230">
                        <c:v>7.4910995370358622</c:v>
                      </c:pt>
                      <c:pt idx="28231">
                        <c:v>7.4913425925900272</c:v>
                      </c:pt>
                      <c:pt idx="28232">
                        <c:v>7.4915856481441923</c:v>
                      </c:pt>
                      <c:pt idx="28233">
                        <c:v>7.4918287037056333</c:v>
                      </c:pt>
                      <c:pt idx="28234">
                        <c:v>7.4920717592597983</c:v>
                      </c:pt>
                      <c:pt idx="28235">
                        <c:v>7.4923148148139633</c:v>
                      </c:pt>
                      <c:pt idx="28236">
                        <c:v>7.4925578703681284</c:v>
                      </c:pt>
                      <c:pt idx="28237">
                        <c:v>7.4928009259222934</c:v>
                      </c:pt>
                      <c:pt idx="28238">
                        <c:v>7.4930439814764584</c:v>
                      </c:pt>
                      <c:pt idx="28239">
                        <c:v>7.4932870370378994</c:v>
                      </c:pt>
                      <c:pt idx="28240">
                        <c:v>7.4935300925920645</c:v>
                      </c:pt>
                      <c:pt idx="28241">
                        <c:v>7.4937731481462295</c:v>
                      </c:pt>
                      <c:pt idx="28242">
                        <c:v>7.4940162037003946</c:v>
                      </c:pt>
                      <c:pt idx="28243">
                        <c:v>7.4942592592545596</c:v>
                      </c:pt>
                      <c:pt idx="28244">
                        <c:v>7.4945023148160006</c:v>
                      </c:pt>
                      <c:pt idx="28245">
                        <c:v>7.4947453703701656</c:v>
                      </c:pt>
                      <c:pt idx="28246">
                        <c:v>7.4949884259243307</c:v>
                      </c:pt>
                      <c:pt idx="28247">
                        <c:v>7.4952314814784957</c:v>
                      </c:pt>
                      <c:pt idx="28248">
                        <c:v>7.4954745370326608</c:v>
                      </c:pt>
                      <c:pt idx="28249">
                        <c:v>7.4957175925941018</c:v>
                      </c:pt>
                      <c:pt idx="28250">
                        <c:v>7.4959606481482668</c:v>
                      </c:pt>
                      <c:pt idx="28251">
                        <c:v>7.4962037037024318</c:v>
                      </c:pt>
                      <c:pt idx="28252">
                        <c:v>7.4964467592565969</c:v>
                      </c:pt>
                      <c:pt idx="28253">
                        <c:v>7.4966898148107619</c:v>
                      </c:pt>
                      <c:pt idx="28254">
                        <c:v>7.4969328703722029</c:v>
                      </c:pt>
                      <c:pt idx="28255">
                        <c:v>7.4971759259263679</c:v>
                      </c:pt>
                      <c:pt idx="28256">
                        <c:v>7.497418981480533</c:v>
                      </c:pt>
                      <c:pt idx="28257">
                        <c:v>7.497662037034698</c:v>
                      </c:pt>
                      <c:pt idx="28258">
                        <c:v>7.4979050925888631</c:v>
                      </c:pt>
                      <c:pt idx="28259">
                        <c:v>7.4981481481430281</c:v>
                      </c:pt>
                      <c:pt idx="28260">
                        <c:v>7.4983912037044691</c:v>
                      </c:pt>
                      <c:pt idx="28261">
                        <c:v>7.4986342592586341</c:v>
                      </c:pt>
                      <c:pt idx="28262">
                        <c:v>7.4988773148127992</c:v>
                      </c:pt>
                      <c:pt idx="28263">
                        <c:v>7.4991203703669642</c:v>
                      </c:pt>
                      <c:pt idx="28264">
                        <c:v>7.4993634259211293</c:v>
                      </c:pt>
                      <c:pt idx="28265">
                        <c:v>7.4996064814825703</c:v>
                      </c:pt>
                      <c:pt idx="28266">
                        <c:v>7.4998495370367353</c:v>
                      </c:pt>
                      <c:pt idx="28267">
                        <c:v>7.5000925925909003</c:v>
                      </c:pt>
                      <c:pt idx="28268">
                        <c:v>7.5003356481450654</c:v>
                      </c:pt>
                      <c:pt idx="28269">
                        <c:v>7.5005787036992304</c:v>
                      </c:pt>
                      <c:pt idx="28270">
                        <c:v>7.5008217592606714</c:v>
                      </c:pt>
                      <c:pt idx="28271">
                        <c:v>7.5010648148148364</c:v>
                      </c:pt>
                      <c:pt idx="28272">
                        <c:v>7.5013078703690015</c:v>
                      </c:pt>
                      <c:pt idx="28273">
                        <c:v>7.5015509259231665</c:v>
                      </c:pt>
                      <c:pt idx="28274">
                        <c:v>7.5017939814773316</c:v>
                      </c:pt>
                      <c:pt idx="28275">
                        <c:v>7.5020370370387726</c:v>
                      </c:pt>
                      <c:pt idx="28276">
                        <c:v>7.5022800925929376</c:v>
                      </c:pt>
                      <c:pt idx="28277">
                        <c:v>7.5025231481471026</c:v>
                      </c:pt>
                      <c:pt idx="28278">
                        <c:v>7.5027777777780473</c:v>
                      </c:pt>
                      <c:pt idx="28279">
                        <c:v>7.5030208333322124</c:v>
                      </c:pt>
                      <c:pt idx="28280">
                        <c:v>7.5032638888863774</c:v>
                      </c:pt>
                      <c:pt idx="28281">
                        <c:v>7.5035069444405424</c:v>
                      </c:pt>
                      <c:pt idx="28282">
                        <c:v>7.5037500000019834</c:v>
                      </c:pt>
                      <c:pt idx="28283">
                        <c:v>7.5039930555561485</c:v>
                      </c:pt>
                      <c:pt idx="28284">
                        <c:v>7.5042361111103135</c:v>
                      </c:pt>
                      <c:pt idx="28285">
                        <c:v>7.5044791666644786</c:v>
                      </c:pt>
                      <c:pt idx="28286">
                        <c:v>7.5047222222186436</c:v>
                      </c:pt>
                      <c:pt idx="28287">
                        <c:v>7.5049652777728086</c:v>
                      </c:pt>
                      <c:pt idx="28288">
                        <c:v>7.5052083333342496</c:v>
                      </c:pt>
                      <c:pt idx="28289">
                        <c:v>7.5054513888884147</c:v>
                      </c:pt>
                      <c:pt idx="28290">
                        <c:v>7.5056944444425797</c:v>
                      </c:pt>
                      <c:pt idx="28291">
                        <c:v>7.5059374999967448</c:v>
                      </c:pt>
                      <c:pt idx="28292">
                        <c:v>7.5061805555509098</c:v>
                      </c:pt>
                      <c:pt idx="28293">
                        <c:v>7.5064236111123508</c:v>
                      </c:pt>
                      <c:pt idx="28294">
                        <c:v>7.5066666666665158</c:v>
                      </c:pt>
                      <c:pt idx="28295">
                        <c:v>7.5069097222206809</c:v>
                      </c:pt>
                      <c:pt idx="28296">
                        <c:v>7.5071527777748459</c:v>
                      </c:pt>
                      <c:pt idx="28297">
                        <c:v>7.5073958333290109</c:v>
                      </c:pt>
                      <c:pt idx="28298">
                        <c:v>7.5076388888904519</c:v>
                      </c:pt>
                      <c:pt idx="28299">
                        <c:v>7.507881944444617</c:v>
                      </c:pt>
                      <c:pt idx="28300">
                        <c:v>7.508124999998782</c:v>
                      </c:pt>
                      <c:pt idx="28301">
                        <c:v>7.5083680555529471</c:v>
                      </c:pt>
                      <c:pt idx="28302">
                        <c:v>7.5086111111071121</c:v>
                      </c:pt>
                      <c:pt idx="28303">
                        <c:v>7.5088541666685531</c:v>
                      </c:pt>
                      <c:pt idx="28304">
                        <c:v>7.5090972222227181</c:v>
                      </c:pt>
                      <c:pt idx="28305">
                        <c:v>7.5093402777768832</c:v>
                      </c:pt>
                      <c:pt idx="28306">
                        <c:v>7.5095833333310482</c:v>
                      </c:pt>
                      <c:pt idx="28307">
                        <c:v>7.5098263888852133</c:v>
                      </c:pt>
                      <c:pt idx="28308">
                        <c:v>7.5100694444393783</c:v>
                      </c:pt>
                      <c:pt idx="28309">
                        <c:v>7.5103125000008193</c:v>
                      </c:pt>
                      <c:pt idx="28310">
                        <c:v>7.5105555555549843</c:v>
                      </c:pt>
                      <c:pt idx="28311">
                        <c:v>7.5107986111091494</c:v>
                      </c:pt>
                      <c:pt idx="28312">
                        <c:v>7.5110416666633144</c:v>
                      </c:pt>
                      <c:pt idx="28313">
                        <c:v>7.5112847222174794</c:v>
                      </c:pt>
                      <c:pt idx="28314">
                        <c:v>7.5115277777789204</c:v>
                      </c:pt>
                      <c:pt idx="28315">
                        <c:v>7.5117708333330855</c:v>
                      </c:pt>
                      <c:pt idx="28316">
                        <c:v>7.5120138888872505</c:v>
                      </c:pt>
                      <c:pt idx="28317">
                        <c:v>7.5122569444414156</c:v>
                      </c:pt>
                      <c:pt idx="28318">
                        <c:v>7.5124999999955806</c:v>
                      </c:pt>
                      <c:pt idx="28319">
                        <c:v>7.5127430555570216</c:v>
                      </c:pt>
                      <c:pt idx="28320">
                        <c:v>7.5129861111111866</c:v>
                      </c:pt>
                      <c:pt idx="28321">
                        <c:v>7.5132291666653517</c:v>
                      </c:pt>
                      <c:pt idx="28322">
                        <c:v>7.5134722222195167</c:v>
                      </c:pt>
                      <c:pt idx="28323">
                        <c:v>7.5137152777736818</c:v>
                      </c:pt>
                      <c:pt idx="28324">
                        <c:v>7.5139583333351228</c:v>
                      </c:pt>
                      <c:pt idx="28325">
                        <c:v>7.5142013888892878</c:v>
                      </c:pt>
                      <c:pt idx="28326">
                        <c:v>7.5144560185202325</c:v>
                      </c:pt>
                      <c:pt idx="28327">
                        <c:v>7.5146990740743975</c:v>
                      </c:pt>
                      <c:pt idx="28328">
                        <c:v>7.5149421296285626</c:v>
                      </c:pt>
                      <c:pt idx="28329">
                        <c:v>7.5151851851827276</c:v>
                      </c:pt>
                      <c:pt idx="28330">
                        <c:v>7.5154282407368926</c:v>
                      </c:pt>
                      <c:pt idx="28331">
                        <c:v>7.5156712962983336</c:v>
                      </c:pt>
                      <c:pt idx="28332">
                        <c:v>7.5159143518524987</c:v>
                      </c:pt>
                      <c:pt idx="28333">
                        <c:v>7.5161574074066637</c:v>
                      </c:pt>
                      <c:pt idx="28334">
                        <c:v>7.5164004629608288</c:v>
                      </c:pt>
                      <c:pt idx="28335">
                        <c:v>7.5166435185149938</c:v>
                      </c:pt>
                      <c:pt idx="28336">
                        <c:v>7.5168865740691588</c:v>
                      </c:pt>
                      <c:pt idx="28337">
                        <c:v>7.5171296296305998</c:v>
                      </c:pt>
                      <c:pt idx="28338">
                        <c:v>7.5173726851847649</c:v>
                      </c:pt>
                      <c:pt idx="28339">
                        <c:v>7.5176157407389299</c:v>
                      </c:pt>
                      <c:pt idx="28340">
                        <c:v>7.5178587962930949</c:v>
                      </c:pt>
                      <c:pt idx="28341">
                        <c:v>7.51810185184726</c:v>
                      </c:pt>
                      <c:pt idx="28342">
                        <c:v>7.518344907408701</c:v>
                      </c:pt>
                      <c:pt idx="28343">
                        <c:v>7.518587962962866</c:v>
                      </c:pt>
                      <c:pt idx="28344">
                        <c:v>7.5188310185170311</c:v>
                      </c:pt>
                      <c:pt idx="28345">
                        <c:v>7.5190740740711961</c:v>
                      </c:pt>
                      <c:pt idx="28346">
                        <c:v>7.5193171296253611</c:v>
                      </c:pt>
                      <c:pt idx="28347">
                        <c:v>7.5195601851868021</c:v>
                      </c:pt>
                      <c:pt idx="28348">
                        <c:v>7.5198032407409672</c:v>
                      </c:pt>
                      <c:pt idx="28349">
                        <c:v>7.5200462962951322</c:v>
                      </c:pt>
                      <c:pt idx="28350">
                        <c:v>7.5202893518492973</c:v>
                      </c:pt>
                      <c:pt idx="28351">
                        <c:v>7.5205324074034623</c:v>
                      </c:pt>
                      <c:pt idx="28352">
                        <c:v>7.5207754629649033</c:v>
                      </c:pt>
                      <c:pt idx="28353">
                        <c:v>7.5210185185190683</c:v>
                      </c:pt>
                      <c:pt idx="28354">
                        <c:v>7.5212615740732334</c:v>
                      </c:pt>
                      <c:pt idx="28355">
                        <c:v>7.5215046296273984</c:v>
                      </c:pt>
                      <c:pt idx="28356">
                        <c:v>7.5217476851815634</c:v>
                      </c:pt>
                    </c:numCache>
                  </c:numRef>
                </c:xVal>
                <c:yVal>
                  <c:numRef>
                    <c:extLst>
                      <c:ext uri="{02D57815-91ED-43cb-92C2-25804820EDAC}">
                        <c15:formulaRef>
                          <c15:sqref>ventilation!$F$2:$F$28358</c15:sqref>
                        </c15:formulaRef>
                      </c:ext>
                    </c:extLst>
                    <c:numCache>
                      <c:formatCode>General</c:formatCode>
                      <c:ptCount val="28357"/>
                      <c:pt idx="0">
                        <c:v>0.2</c:v>
                      </c:pt>
                      <c:pt idx="1">
                        <c:v>0.4</c:v>
                      </c:pt>
                      <c:pt idx="2">
                        <c:v>0.1</c:v>
                      </c:pt>
                      <c:pt idx="3">
                        <c:v>0.8</c:v>
                      </c:pt>
                      <c:pt idx="4">
                        <c:v>0.3</c:v>
                      </c:pt>
                      <c:pt idx="5">
                        <c:v>0.7</c:v>
                      </c:pt>
                      <c:pt idx="6">
                        <c:v>0.6</c:v>
                      </c:pt>
                      <c:pt idx="7">
                        <c:v>0.5</c:v>
                      </c:pt>
                      <c:pt idx="8">
                        <c:v>0</c:v>
                      </c:pt>
                      <c:pt idx="9">
                        <c:v>0.8</c:v>
                      </c:pt>
                      <c:pt idx="10">
                        <c:v>0.5</c:v>
                      </c:pt>
                      <c:pt idx="11">
                        <c:v>0.1</c:v>
                      </c:pt>
                      <c:pt idx="12">
                        <c:v>0.2</c:v>
                      </c:pt>
                      <c:pt idx="13">
                        <c:v>0.2</c:v>
                      </c:pt>
                      <c:pt idx="14">
                        <c:v>0.4</c:v>
                      </c:pt>
                      <c:pt idx="15">
                        <c:v>0.7</c:v>
                      </c:pt>
                      <c:pt idx="16">
                        <c:v>0.4</c:v>
                      </c:pt>
                      <c:pt idx="17">
                        <c:v>0.3</c:v>
                      </c:pt>
                      <c:pt idx="18">
                        <c:v>0.2</c:v>
                      </c:pt>
                      <c:pt idx="19">
                        <c:v>0.5</c:v>
                      </c:pt>
                      <c:pt idx="20">
                        <c:v>0.3</c:v>
                      </c:pt>
                      <c:pt idx="21">
                        <c:v>0.5</c:v>
                      </c:pt>
                      <c:pt idx="22">
                        <c:v>0.3</c:v>
                      </c:pt>
                      <c:pt idx="23">
                        <c:v>0.5</c:v>
                      </c:pt>
                      <c:pt idx="24">
                        <c:v>0.4</c:v>
                      </c:pt>
                      <c:pt idx="25">
                        <c:v>0.2</c:v>
                      </c:pt>
                      <c:pt idx="26">
                        <c:v>0.2</c:v>
                      </c:pt>
                      <c:pt idx="27">
                        <c:v>0.5</c:v>
                      </c:pt>
                      <c:pt idx="28">
                        <c:v>0.3</c:v>
                      </c:pt>
                      <c:pt idx="29">
                        <c:v>0</c:v>
                      </c:pt>
                      <c:pt idx="30">
                        <c:v>0.5</c:v>
                      </c:pt>
                      <c:pt idx="31">
                        <c:v>0.3</c:v>
                      </c:pt>
                      <c:pt idx="32">
                        <c:v>0.1</c:v>
                      </c:pt>
                      <c:pt idx="33">
                        <c:v>0.2</c:v>
                      </c:pt>
                      <c:pt idx="34">
                        <c:v>0.1</c:v>
                      </c:pt>
                      <c:pt idx="35">
                        <c:v>0.3</c:v>
                      </c:pt>
                      <c:pt idx="36">
                        <c:v>0.4</c:v>
                      </c:pt>
                      <c:pt idx="37">
                        <c:v>0.2</c:v>
                      </c:pt>
                      <c:pt idx="38">
                        <c:v>0.3</c:v>
                      </c:pt>
                      <c:pt idx="39">
                        <c:v>0.2</c:v>
                      </c:pt>
                      <c:pt idx="40">
                        <c:v>0.2</c:v>
                      </c:pt>
                      <c:pt idx="41">
                        <c:v>0.4</c:v>
                      </c:pt>
                      <c:pt idx="42">
                        <c:v>0.2</c:v>
                      </c:pt>
                      <c:pt idx="43">
                        <c:v>0.1</c:v>
                      </c:pt>
                      <c:pt idx="44">
                        <c:v>0.2</c:v>
                      </c:pt>
                      <c:pt idx="45">
                        <c:v>0.2</c:v>
                      </c:pt>
                      <c:pt idx="46">
                        <c:v>0.2</c:v>
                      </c:pt>
                      <c:pt idx="47">
                        <c:v>0.1</c:v>
                      </c:pt>
                      <c:pt idx="48">
                        <c:v>0.2</c:v>
                      </c:pt>
                      <c:pt idx="49">
                        <c:v>0.1</c:v>
                      </c:pt>
                      <c:pt idx="50">
                        <c:v>0.3</c:v>
                      </c:pt>
                      <c:pt idx="51">
                        <c:v>0.2</c:v>
                      </c:pt>
                      <c:pt idx="52">
                        <c:v>0</c:v>
                      </c:pt>
                      <c:pt idx="53">
                        <c:v>0.1</c:v>
                      </c:pt>
                      <c:pt idx="54">
                        <c:v>0.1</c:v>
                      </c:pt>
                      <c:pt idx="55">
                        <c:v>0.2</c:v>
                      </c:pt>
                      <c:pt idx="56">
                        <c:v>0.2</c:v>
                      </c:pt>
                      <c:pt idx="57">
                        <c:v>0.2</c:v>
                      </c:pt>
                      <c:pt idx="58">
                        <c:v>0</c:v>
                      </c:pt>
                      <c:pt idx="59">
                        <c:v>0.3</c:v>
                      </c:pt>
                      <c:pt idx="60">
                        <c:v>0</c:v>
                      </c:pt>
                      <c:pt idx="61">
                        <c:v>0.1</c:v>
                      </c:pt>
                      <c:pt idx="62">
                        <c:v>0.1</c:v>
                      </c:pt>
                      <c:pt idx="63">
                        <c:v>0</c:v>
                      </c:pt>
                      <c:pt idx="64">
                        <c:v>0</c:v>
                      </c:pt>
                      <c:pt idx="65">
                        <c:v>0.1</c:v>
                      </c:pt>
                      <c:pt idx="66">
                        <c:v>0.2</c:v>
                      </c:pt>
                      <c:pt idx="67">
                        <c:v>0.1</c:v>
                      </c:pt>
                      <c:pt idx="68">
                        <c:v>0.2</c:v>
                      </c:pt>
                      <c:pt idx="69">
                        <c:v>0.1</c:v>
                      </c:pt>
                      <c:pt idx="70">
                        <c:v>0.1</c:v>
                      </c:pt>
                      <c:pt idx="71">
                        <c:v>0</c:v>
                      </c:pt>
                      <c:pt idx="72">
                        <c:v>0.1</c:v>
                      </c:pt>
                      <c:pt idx="73">
                        <c:v>0.1</c:v>
                      </c:pt>
                      <c:pt idx="74">
                        <c:v>0.1</c:v>
                      </c:pt>
                      <c:pt idx="75">
                        <c:v>0.1</c:v>
                      </c:pt>
                      <c:pt idx="76">
                        <c:v>0</c:v>
                      </c:pt>
                      <c:pt idx="77">
                        <c:v>0.1</c:v>
                      </c:pt>
                      <c:pt idx="78">
                        <c:v>0</c:v>
                      </c:pt>
                      <c:pt idx="79">
                        <c:v>0</c:v>
                      </c:pt>
                      <c:pt idx="80">
                        <c:v>0.1</c:v>
                      </c:pt>
                      <c:pt idx="81">
                        <c:v>0</c:v>
                      </c:pt>
                      <c:pt idx="82">
                        <c:v>0</c:v>
                      </c:pt>
                      <c:pt idx="83">
                        <c:v>0</c:v>
                      </c:pt>
                      <c:pt idx="84">
                        <c:v>0</c:v>
                      </c:pt>
                      <c:pt idx="85">
                        <c:v>0</c:v>
                      </c:pt>
                      <c:pt idx="86">
                        <c:v>0.1</c:v>
                      </c:pt>
                      <c:pt idx="87">
                        <c:v>0.1</c:v>
                      </c:pt>
                      <c:pt idx="88">
                        <c:v>0.2</c:v>
                      </c:pt>
                      <c:pt idx="89">
                        <c:v>0</c:v>
                      </c:pt>
                      <c:pt idx="90">
                        <c:v>0.1</c:v>
                      </c:pt>
                      <c:pt idx="91">
                        <c:v>0</c:v>
                      </c:pt>
                      <c:pt idx="92">
                        <c:v>0</c:v>
                      </c:pt>
                      <c:pt idx="93">
                        <c:v>0.1</c:v>
                      </c:pt>
                      <c:pt idx="94">
                        <c:v>0.2</c:v>
                      </c:pt>
                      <c:pt idx="95">
                        <c:v>0</c:v>
                      </c:pt>
                      <c:pt idx="96">
                        <c:v>0.2</c:v>
                      </c:pt>
                      <c:pt idx="97">
                        <c:v>0.1</c:v>
                      </c:pt>
                      <c:pt idx="98">
                        <c:v>0</c:v>
                      </c:pt>
                      <c:pt idx="99">
                        <c:v>0.1</c:v>
                      </c:pt>
                      <c:pt idx="100">
                        <c:v>0.2</c:v>
                      </c:pt>
                      <c:pt idx="101">
                        <c:v>0.3</c:v>
                      </c:pt>
                      <c:pt idx="102">
                        <c:v>0.1</c:v>
                      </c:pt>
                      <c:pt idx="103">
                        <c:v>0</c:v>
                      </c:pt>
                      <c:pt idx="104">
                        <c:v>0</c:v>
                      </c:pt>
                      <c:pt idx="105">
                        <c:v>0.1</c:v>
                      </c:pt>
                      <c:pt idx="106">
                        <c:v>0.1</c:v>
                      </c:pt>
                      <c:pt idx="107">
                        <c:v>0.4</c:v>
                      </c:pt>
                      <c:pt idx="108">
                        <c:v>0.1</c:v>
                      </c:pt>
                      <c:pt idx="109">
                        <c:v>0.1</c:v>
                      </c:pt>
                      <c:pt idx="110">
                        <c:v>0</c:v>
                      </c:pt>
                      <c:pt idx="111">
                        <c:v>0</c:v>
                      </c:pt>
                      <c:pt idx="112">
                        <c:v>0</c:v>
                      </c:pt>
                      <c:pt idx="113">
                        <c:v>0.3</c:v>
                      </c:pt>
                      <c:pt idx="114">
                        <c:v>0.1</c:v>
                      </c:pt>
                      <c:pt idx="115">
                        <c:v>0</c:v>
                      </c:pt>
                      <c:pt idx="116">
                        <c:v>0.1</c:v>
                      </c:pt>
                      <c:pt idx="117">
                        <c:v>0.2</c:v>
                      </c:pt>
                      <c:pt idx="118">
                        <c:v>0</c:v>
                      </c:pt>
                      <c:pt idx="119">
                        <c:v>0.1</c:v>
                      </c:pt>
                      <c:pt idx="120">
                        <c:v>0.2</c:v>
                      </c:pt>
                      <c:pt idx="121">
                        <c:v>0.1</c:v>
                      </c:pt>
                      <c:pt idx="122">
                        <c:v>0</c:v>
                      </c:pt>
                      <c:pt idx="123">
                        <c:v>0</c:v>
                      </c:pt>
                      <c:pt idx="124">
                        <c:v>0</c:v>
                      </c:pt>
                      <c:pt idx="125">
                        <c:v>0.1</c:v>
                      </c:pt>
                      <c:pt idx="126">
                        <c:v>0</c:v>
                      </c:pt>
                      <c:pt idx="127">
                        <c:v>0.1</c:v>
                      </c:pt>
                      <c:pt idx="128">
                        <c:v>0</c:v>
                      </c:pt>
                      <c:pt idx="129">
                        <c:v>0.2</c:v>
                      </c:pt>
                      <c:pt idx="130">
                        <c:v>0</c:v>
                      </c:pt>
                      <c:pt idx="131">
                        <c:v>0</c:v>
                      </c:pt>
                      <c:pt idx="132">
                        <c:v>0.1</c:v>
                      </c:pt>
                      <c:pt idx="133">
                        <c:v>0</c:v>
                      </c:pt>
                      <c:pt idx="134">
                        <c:v>0.1</c:v>
                      </c:pt>
                      <c:pt idx="135">
                        <c:v>0.2</c:v>
                      </c:pt>
                      <c:pt idx="136">
                        <c:v>0</c:v>
                      </c:pt>
                      <c:pt idx="137">
                        <c:v>0.1</c:v>
                      </c:pt>
                      <c:pt idx="138">
                        <c:v>0</c:v>
                      </c:pt>
                      <c:pt idx="139">
                        <c:v>0.1</c:v>
                      </c:pt>
                      <c:pt idx="140">
                        <c:v>0.1</c:v>
                      </c:pt>
                      <c:pt idx="141">
                        <c:v>0</c:v>
                      </c:pt>
                      <c:pt idx="142">
                        <c:v>0.1</c:v>
                      </c:pt>
                      <c:pt idx="143">
                        <c:v>0.1</c:v>
                      </c:pt>
                      <c:pt idx="144">
                        <c:v>0.1</c:v>
                      </c:pt>
                      <c:pt idx="145">
                        <c:v>0.1</c:v>
                      </c:pt>
                      <c:pt idx="146">
                        <c:v>0.2</c:v>
                      </c:pt>
                      <c:pt idx="147">
                        <c:v>0.1</c:v>
                      </c:pt>
                      <c:pt idx="148">
                        <c:v>0</c:v>
                      </c:pt>
                      <c:pt idx="149">
                        <c:v>0</c:v>
                      </c:pt>
                      <c:pt idx="150">
                        <c:v>0.1</c:v>
                      </c:pt>
                      <c:pt idx="151">
                        <c:v>0.2</c:v>
                      </c:pt>
                      <c:pt idx="152">
                        <c:v>0</c:v>
                      </c:pt>
                      <c:pt idx="153">
                        <c:v>0.1</c:v>
                      </c:pt>
                      <c:pt idx="154">
                        <c:v>0.1</c:v>
                      </c:pt>
                      <c:pt idx="155">
                        <c:v>0.1</c:v>
                      </c:pt>
                      <c:pt idx="156">
                        <c:v>0.1</c:v>
                      </c:pt>
                      <c:pt idx="157">
                        <c:v>0.1</c:v>
                      </c:pt>
                      <c:pt idx="158">
                        <c:v>0</c:v>
                      </c:pt>
                      <c:pt idx="159">
                        <c:v>0.1</c:v>
                      </c:pt>
                      <c:pt idx="160">
                        <c:v>0.2</c:v>
                      </c:pt>
                      <c:pt idx="161">
                        <c:v>0.1</c:v>
                      </c:pt>
                      <c:pt idx="162">
                        <c:v>0</c:v>
                      </c:pt>
                      <c:pt idx="163">
                        <c:v>0</c:v>
                      </c:pt>
                      <c:pt idx="164">
                        <c:v>0.2</c:v>
                      </c:pt>
                      <c:pt idx="165">
                        <c:v>0</c:v>
                      </c:pt>
                      <c:pt idx="166">
                        <c:v>0</c:v>
                      </c:pt>
                      <c:pt idx="167">
                        <c:v>0.2</c:v>
                      </c:pt>
                      <c:pt idx="168">
                        <c:v>0.1</c:v>
                      </c:pt>
                      <c:pt idx="169">
                        <c:v>0.2</c:v>
                      </c:pt>
                      <c:pt idx="170">
                        <c:v>0.1</c:v>
                      </c:pt>
                      <c:pt idx="171">
                        <c:v>0.1</c:v>
                      </c:pt>
                      <c:pt idx="172">
                        <c:v>0.1</c:v>
                      </c:pt>
                      <c:pt idx="173">
                        <c:v>0.1</c:v>
                      </c:pt>
                      <c:pt idx="174">
                        <c:v>0.1</c:v>
                      </c:pt>
                      <c:pt idx="175">
                        <c:v>0.2</c:v>
                      </c:pt>
                      <c:pt idx="176">
                        <c:v>0.2</c:v>
                      </c:pt>
                      <c:pt idx="177">
                        <c:v>0.1</c:v>
                      </c:pt>
                      <c:pt idx="178">
                        <c:v>0.1</c:v>
                      </c:pt>
                      <c:pt idx="179">
                        <c:v>0.1</c:v>
                      </c:pt>
                      <c:pt idx="180">
                        <c:v>0</c:v>
                      </c:pt>
                      <c:pt idx="181">
                        <c:v>0.2</c:v>
                      </c:pt>
                      <c:pt idx="182">
                        <c:v>0.1</c:v>
                      </c:pt>
                      <c:pt idx="183">
                        <c:v>0.1</c:v>
                      </c:pt>
                      <c:pt idx="184">
                        <c:v>0.1</c:v>
                      </c:pt>
                      <c:pt idx="185">
                        <c:v>0.1</c:v>
                      </c:pt>
                      <c:pt idx="186">
                        <c:v>0.2</c:v>
                      </c:pt>
                      <c:pt idx="187">
                        <c:v>0.2</c:v>
                      </c:pt>
                      <c:pt idx="188">
                        <c:v>0.3</c:v>
                      </c:pt>
                      <c:pt idx="189">
                        <c:v>0</c:v>
                      </c:pt>
                      <c:pt idx="190">
                        <c:v>0.2</c:v>
                      </c:pt>
                      <c:pt idx="191">
                        <c:v>0.1</c:v>
                      </c:pt>
                      <c:pt idx="192">
                        <c:v>0.1</c:v>
                      </c:pt>
                      <c:pt idx="193">
                        <c:v>0.1</c:v>
                      </c:pt>
                      <c:pt idx="194">
                        <c:v>0.2</c:v>
                      </c:pt>
                      <c:pt idx="195">
                        <c:v>0.2</c:v>
                      </c:pt>
                      <c:pt idx="196">
                        <c:v>0.2</c:v>
                      </c:pt>
                      <c:pt idx="197">
                        <c:v>0.2</c:v>
                      </c:pt>
                      <c:pt idx="198">
                        <c:v>0.1</c:v>
                      </c:pt>
                      <c:pt idx="199">
                        <c:v>0.1</c:v>
                      </c:pt>
                      <c:pt idx="200">
                        <c:v>0.2</c:v>
                      </c:pt>
                      <c:pt idx="201">
                        <c:v>0.1</c:v>
                      </c:pt>
                      <c:pt idx="202">
                        <c:v>0.2</c:v>
                      </c:pt>
                      <c:pt idx="203">
                        <c:v>0.1</c:v>
                      </c:pt>
                      <c:pt idx="204">
                        <c:v>0.3</c:v>
                      </c:pt>
                      <c:pt idx="205">
                        <c:v>0.3</c:v>
                      </c:pt>
                      <c:pt idx="206">
                        <c:v>0.1</c:v>
                      </c:pt>
                      <c:pt idx="207">
                        <c:v>0.1</c:v>
                      </c:pt>
                      <c:pt idx="208">
                        <c:v>0.2</c:v>
                      </c:pt>
                      <c:pt idx="209">
                        <c:v>0.2</c:v>
                      </c:pt>
                      <c:pt idx="210">
                        <c:v>0.1</c:v>
                      </c:pt>
                      <c:pt idx="211">
                        <c:v>0.1</c:v>
                      </c:pt>
                      <c:pt idx="212">
                        <c:v>0.3</c:v>
                      </c:pt>
                      <c:pt idx="213">
                        <c:v>0.2</c:v>
                      </c:pt>
                      <c:pt idx="214">
                        <c:v>0.2</c:v>
                      </c:pt>
                      <c:pt idx="215">
                        <c:v>0.1</c:v>
                      </c:pt>
                      <c:pt idx="216">
                        <c:v>0.2</c:v>
                      </c:pt>
                      <c:pt idx="217">
                        <c:v>0.3</c:v>
                      </c:pt>
                      <c:pt idx="218">
                        <c:v>0.2</c:v>
                      </c:pt>
                      <c:pt idx="219">
                        <c:v>0.1</c:v>
                      </c:pt>
                      <c:pt idx="220">
                        <c:v>0.1</c:v>
                      </c:pt>
                      <c:pt idx="221">
                        <c:v>0.1</c:v>
                      </c:pt>
                      <c:pt idx="222">
                        <c:v>0.2</c:v>
                      </c:pt>
                      <c:pt idx="223">
                        <c:v>0.2</c:v>
                      </c:pt>
                      <c:pt idx="224">
                        <c:v>0.1</c:v>
                      </c:pt>
                      <c:pt idx="225">
                        <c:v>0.1</c:v>
                      </c:pt>
                      <c:pt idx="226">
                        <c:v>0.2</c:v>
                      </c:pt>
                      <c:pt idx="227">
                        <c:v>0.1</c:v>
                      </c:pt>
                      <c:pt idx="228">
                        <c:v>0.1</c:v>
                      </c:pt>
                      <c:pt idx="229">
                        <c:v>0.1</c:v>
                      </c:pt>
                      <c:pt idx="230">
                        <c:v>0.1</c:v>
                      </c:pt>
                      <c:pt idx="231">
                        <c:v>0.2</c:v>
                      </c:pt>
                      <c:pt idx="232">
                        <c:v>0.2</c:v>
                      </c:pt>
                      <c:pt idx="233">
                        <c:v>0.1</c:v>
                      </c:pt>
                      <c:pt idx="234">
                        <c:v>0.1</c:v>
                      </c:pt>
                      <c:pt idx="235">
                        <c:v>0.2</c:v>
                      </c:pt>
                      <c:pt idx="236">
                        <c:v>0.1</c:v>
                      </c:pt>
                      <c:pt idx="237">
                        <c:v>0.1</c:v>
                      </c:pt>
                      <c:pt idx="238">
                        <c:v>0.1</c:v>
                      </c:pt>
                      <c:pt idx="239">
                        <c:v>0.2</c:v>
                      </c:pt>
                      <c:pt idx="240">
                        <c:v>0.1</c:v>
                      </c:pt>
                      <c:pt idx="241">
                        <c:v>0.1</c:v>
                      </c:pt>
                      <c:pt idx="242">
                        <c:v>0.1</c:v>
                      </c:pt>
                      <c:pt idx="243">
                        <c:v>0.1</c:v>
                      </c:pt>
                      <c:pt idx="244">
                        <c:v>0.1</c:v>
                      </c:pt>
                      <c:pt idx="245">
                        <c:v>0.1</c:v>
                      </c:pt>
                      <c:pt idx="246">
                        <c:v>0.1</c:v>
                      </c:pt>
                      <c:pt idx="247">
                        <c:v>0.1</c:v>
                      </c:pt>
                      <c:pt idx="248">
                        <c:v>0.1</c:v>
                      </c:pt>
                      <c:pt idx="249">
                        <c:v>0.1</c:v>
                      </c:pt>
                      <c:pt idx="250">
                        <c:v>0.2</c:v>
                      </c:pt>
                      <c:pt idx="251">
                        <c:v>0.2</c:v>
                      </c:pt>
                      <c:pt idx="252">
                        <c:v>0.1</c:v>
                      </c:pt>
                      <c:pt idx="253">
                        <c:v>0.2</c:v>
                      </c:pt>
                      <c:pt idx="254">
                        <c:v>0.1</c:v>
                      </c:pt>
                      <c:pt idx="255">
                        <c:v>0.2</c:v>
                      </c:pt>
                      <c:pt idx="256">
                        <c:v>0.2</c:v>
                      </c:pt>
                      <c:pt idx="257">
                        <c:v>0.1</c:v>
                      </c:pt>
                      <c:pt idx="258">
                        <c:v>0.1</c:v>
                      </c:pt>
                      <c:pt idx="259">
                        <c:v>0.1</c:v>
                      </c:pt>
                      <c:pt idx="260">
                        <c:v>0.2</c:v>
                      </c:pt>
                      <c:pt idx="261">
                        <c:v>0.2</c:v>
                      </c:pt>
                      <c:pt idx="262">
                        <c:v>0.2</c:v>
                      </c:pt>
                      <c:pt idx="263">
                        <c:v>0.2</c:v>
                      </c:pt>
                      <c:pt idx="264">
                        <c:v>0.1</c:v>
                      </c:pt>
                      <c:pt idx="265">
                        <c:v>0.2</c:v>
                      </c:pt>
                      <c:pt idx="266">
                        <c:v>0.1</c:v>
                      </c:pt>
                      <c:pt idx="267">
                        <c:v>0.2</c:v>
                      </c:pt>
                      <c:pt idx="268">
                        <c:v>0.1</c:v>
                      </c:pt>
                      <c:pt idx="269">
                        <c:v>0.2</c:v>
                      </c:pt>
                      <c:pt idx="270">
                        <c:v>0.1</c:v>
                      </c:pt>
                      <c:pt idx="271">
                        <c:v>0.2</c:v>
                      </c:pt>
                      <c:pt idx="272">
                        <c:v>0.2</c:v>
                      </c:pt>
                      <c:pt idx="273">
                        <c:v>0.2</c:v>
                      </c:pt>
                      <c:pt idx="274">
                        <c:v>0.2</c:v>
                      </c:pt>
                      <c:pt idx="275">
                        <c:v>0.1</c:v>
                      </c:pt>
                      <c:pt idx="276">
                        <c:v>0.2</c:v>
                      </c:pt>
                      <c:pt idx="277">
                        <c:v>0.2</c:v>
                      </c:pt>
                      <c:pt idx="278">
                        <c:v>0.2</c:v>
                      </c:pt>
                      <c:pt idx="279">
                        <c:v>0.2</c:v>
                      </c:pt>
                      <c:pt idx="280">
                        <c:v>0.2</c:v>
                      </c:pt>
                      <c:pt idx="281">
                        <c:v>0.1</c:v>
                      </c:pt>
                      <c:pt idx="282">
                        <c:v>0.2</c:v>
                      </c:pt>
                      <c:pt idx="283">
                        <c:v>0.3</c:v>
                      </c:pt>
                      <c:pt idx="284">
                        <c:v>0.1</c:v>
                      </c:pt>
                      <c:pt idx="285">
                        <c:v>0.2</c:v>
                      </c:pt>
                      <c:pt idx="286">
                        <c:v>0.2</c:v>
                      </c:pt>
                      <c:pt idx="287">
                        <c:v>0.1</c:v>
                      </c:pt>
                      <c:pt idx="288">
                        <c:v>0.2</c:v>
                      </c:pt>
                      <c:pt idx="289">
                        <c:v>0.2</c:v>
                      </c:pt>
                      <c:pt idx="290">
                        <c:v>0.1</c:v>
                      </c:pt>
                      <c:pt idx="291">
                        <c:v>0.1</c:v>
                      </c:pt>
                      <c:pt idx="292">
                        <c:v>0.2</c:v>
                      </c:pt>
                      <c:pt idx="293">
                        <c:v>0.2</c:v>
                      </c:pt>
                      <c:pt idx="294">
                        <c:v>0.2</c:v>
                      </c:pt>
                      <c:pt idx="295">
                        <c:v>0.1</c:v>
                      </c:pt>
                      <c:pt idx="296">
                        <c:v>0.1</c:v>
                      </c:pt>
                      <c:pt idx="297">
                        <c:v>0.1</c:v>
                      </c:pt>
                      <c:pt idx="298">
                        <c:v>0.2</c:v>
                      </c:pt>
                      <c:pt idx="299">
                        <c:v>0.2</c:v>
                      </c:pt>
                      <c:pt idx="300">
                        <c:v>0.1</c:v>
                      </c:pt>
                      <c:pt idx="301">
                        <c:v>0.2</c:v>
                      </c:pt>
                      <c:pt idx="302">
                        <c:v>0.2</c:v>
                      </c:pt>
                      <c:pt idx="303">
                        <c:v>0.3</c:v>
                      </c:pt>
                      <c:pt idx="304">
                        <c:v>0.2</c:v>
                      </c:pt>
                      <c:pt idx="305">
                        <c:v>0.2</c:v>
                      </c:pt>
                      <c:pt idx="306">
                        <c:v>0.1</c:v>
                      </c:pt>
                      <c:pt idx="307">
                        <c:v>0.2</c:v>
                      </c:pt>
                      <c:pt idx="308">
                        <c:v>0.2</c:v>
                      </c:pt>
                      <c:pt idx="309">
                        <c:v>0.1</c:v>
                      </c:pt>
                      <c:pt idx="310">
                        <c:v>0.1</c:v>
                      </c:pt>
                      <c:pt idx="311">
                        <c:v>0.1</c:v>
                      </c:pt>
                      <c:pt idx="312">
                        <c:v>0.2</c:v>
                      </c:pt>
                      <c:pt idx="313">
                        <c:v>0.2</c:v>
                      </c:pt>
                      <c:pt idx="314">
                        <c:v>0.2</c:v>
                      </c:pt>
                      <c:pt idx="315">
                        <c:v>0.2</c:v>
                      </c:pt>
                      <c:pt idx="316">
                        <c:v>0.2</c:v>
                      </c:pt>
                      <c:pt idx="317">
                        <c:v>0.2</c:v>
                      </c:pt>
                      <c:pt idx="318">
                        <c:v>0.2</c:v>
                      </c:pt>
                      <c:pt idx="319">
                        <c:v>0.1</c:v>
                      </c:pt>
                      <c:pt idx="320">
                        <c:v>0.2</c:v>
                      </c:pt>
                      <c:pt idx="321">
                        <c:v>0.2</c:v>
                      </c:pt>
                      <c:pt idx="322">
                        <c:v>0.3</c:v>
                      </c:pt>
                      <c:pt idx="323">
                        <c:v>0.2</c:v>
                      </c:pt>
                      <c:pt idx="324">
                        <c:v>0.2</c:v>
                      </c:pt>
                      <c:pt idx="325">
                        <c:v>0.2</c:v>
                      </c:pt>
                      <c:pt idx="326">
                        <c:v>0.2</c:v>
                      </c:pt>
                      <c:pt idx="327">
                        <c:v>0.1</c:v>
                      </c:pt>
                      <c:pt idx="328">
                        <c:v>0.2</c:v>
                      </c:pt>
                      <c:pt idx="329">
                        <c:v>0</c:v>
                      </c:pt>
                      <c:pt idx="330">
                        <c:v>0.2</c:v>
                      </c:pt>
                      <c:pt idx="331">
                        <c:v>0.1</c:v>
                      </c:pt>
                      <c:pt idx="332">
                        <c:v>0.2</c:v>
                      </c:pt>
                      <c:pt idx="333">
                        <c:v>0.2</c:v>
                      </c:pt>
                      <c:pt idx="334">
                        <c:v>0.1</c:v>
                      </c:pt>
                      <c:pt idx="335">
                        <c:v>0.2</c:v>
                      </c:pt>
                      <c:pt idx="336">
                        <c:v>0.3</c:v>
                      </c:pt>
                      <c:pt idx="337">
                        <c:v>0.1</c:v>
                      </c:pt>
                      <c:pt idx="338">
                        <c:v>0.1</c:v>
                      </c:pt>
                      <c:pt idx="339">
                        <c:v>0.1</c:v>
                      </c:pt>
                      <c:pt idx="340">
                        <c:v>0.2</c:v>
                      </c:pt>
                      <c:pt idx="341">
                        <c:v>0.2</c:v>
                      </c:pt>
                      <c:pt idx="342">
                        <c:v>0.2</c:v>
                      </c:pt>
                      <c:pt idx="343">
                        <c:v>0.1</c:v>
                      </c:pt>
                      <c:pt idx="344">
                        <c:v>0.2</c:v>
                      </c:pt>
                      <c:pt idx="345">
                        <c:v>0.1</c:v>
                      </c:pt>
                      <c:pt idx="346">
                        <c:v>0.2</c:v>
                      </c:pt>
                      <c:pt idx="347">
                        <c:v>0.1</c:v>
                      </c:pt>
                      <c:pt idx="348">
                        <c:v>0.1</c:v>
                      </c:pt>
                      <c:pt idx="349">
                        <c:v>0.1</c:v>
                      </c:pt>
                      <c:pt idx="350">
                        <c:v>0.2</c:v>
                      </c:pt>
                      <c:pt idx="351">
                        <c:v>0.1</c:v>
                      </c:pt>
                      <c:pt idx="352">
                        <c:v>0.2</c:v>
                      </c:pt>
                      <c:pt idx="353">
                        <c:v>0.2</c:v>
                      </c:pt>
                      <c:pt idx="354">
                        <c:v>0.1</c:v>
                      </c:pt>
                      <c:pt idx="355">
                        <c:v>0.2</c:v>
                      </c:pt>
                      <c:pt idx="356">
                        <c:v>0.2</c:v>
                      </c:pt>
                      <c:pt idx="357">
                        <c:v>0.2</c:v>
                      </c:pt>
                      <c:pt idx="358">
                        <c:v>0.1</c:v>
                      </c:pt>
                      <c:pt idx="359">
                        <c:v>0.2</c:v>
                      </c:pt>
                      <c:pt idx="360">
                        <c:v>0.1</c:v>
                      </c:pt>
                      <c:pt idx="361">
                        <c:v>0.1</c:v>
                      </c:pt>
                      <c:pt idx="362">
                        <c:v>0.2</c:v>
                      </c:pt>
                      <c:pt idx="363">
                        <c:v>0.2</c:v>
                      </c:pt>
                      <c:pt idx="364">
                        <c:v>0.1</c:v>
                      </c:pt>
                      <c:pt idx="365">
                        <c:v>0.1</c:v>
                      </c:pt>
                      <c:pt idx="366">
                        <c:v>0.1</c:v>
                      </c:pt>
                      <c:pt idx="367">
                        <c:v>0.2</c:v>
                      </c:pt>
                      <c:pt idx="368">
                        <c:v>0.2</c:v>
                      </c:pt>
                      <c:pt idx="369">
                        <c:v>0.1</c:v>
                      </c:pt>
                      <c:pt idx="370">
                        <c:v>0.2</c:v>
                      </c:pt>
                      <c:pt idx="371">
                        <c:v>0.1</c:v>
                      </c:pt>
                      <c:pt idx="372">
                        <c:v>0.2</c:v>
                      </c:pt>
                      <c:pt idx="373">
                        <c:v>0.2</c:v>
                      </c:pt>
                      <c:pt idx="374">
                        <c:v>0.2</c:v>
                      </c:pt>
                      <c:pt idx="375">
                        <c:v>0.2</c:v>
                      </c:pt>
                      <c:pt idx="376">
                        <c:v>0.1</c:v>
                      </c:pt>
                      <c:pt idx="377">
                        <c:v>0.2</c:v>
                      </c:pt>
                      <c:pt idx="378">
                        <c:v>0.2</c:v>
                      </c:pt>
                      <c:pt idx="379">
                        <c:v>0.1</c:v>
                      </c:pt>
                      <c:pt idx="380">
                        <c:v>0.2</c:v>
                      </c:pt>
                      <c:pt idx="381">
                        <c:v>0.1</c:v>
                      </c:pt>
                      <c:pt idx="382">
                        <c:v>0.1</c:v>
                      </c:pt>
                      <c:pt idx="383">
                        <c:v>0.2</c:v>
                      </c:pt>
                      <c:pt idx="384">
                        <c:v>0.1</c:v>
                      </c:pt>
                      <c:pt idx="385">
                        <c:v>0.1</c:v>
                      </c:pt>
                      <c:pt idx="386">
                        <c:v>0.1</c:v>
                      </c:pt>
                      <c:pt idx="387">
                        <c:v>0.2</c:v>
                      </c:pt>
                      <c:pt idx="388">
                        <c:v>0.1</c:v>
                      </c:pt>
                      <c:pt idx="389">
                        <c:v>0.2</c:v>
                      </c:pt>
                      <c:pt idx="390">
                        <c:v>0.1</c:v>
                      </c:pt>
                      <c:pt idx="391">
                        <c:v>0.1</c:v>
                      </c:pt>
                      <c:pt idx="392">
                        <c:v>0.2</c:v>
                      </c:pt>
                      <c:pt idx="393">
                        <c:v>0.3</c:v>
                      </c:pt>
                      <c:pt idx="394">
                        <c:v>0.2</c:v>
                      </c:pt>
                      <c:pt idx="395">
                        <c:v>0.1</c:v>
                      </c:pt>
                      <c:pt idx="396">
                        <c:v>0.1</c:v>
                      </c:pt>
                      <c:pt idx="397">
                        <c:v>0.1</c:v>
                      </c:pt>
                      <c:pt idx="398">
                        <c:v>0.2</c:v>
                      </c:pt>
                      <c:pt idx="399">
                        <c:v>0.2</c:v>
                      </c:pt>
                      <c:pt idx="400">
                        <c:v>0.2</c:v>
                      </c:pt>
                      <c:pt idx="401">
                        <c:v>0.1</c:v>
                      </c:pt>
                      <c:pt idx="402">
                        <c:v>0.2</c:v>
                      </c:pt>
                      <c:pt idx="403">
                        <c:v>0.2</c:v>
                      </c:pt>
                      <c:pt idx="404">
                        <c:v>0.3</c:v>
                      </c:pt>
                      <c:pt idx="405">
                        <c:v>0.2</c:v>
                      </c:pt>
                      <c:pt idx="406">
                        <c:v>0.3</c:v>
                      </c:pt>
                      <c:pt idx="407">
                        <c:v>0.2</c:v>
                      </c:pt>
                      <c:pt idx="408">
                        <c:v>0.2</c:v>
                      </c:pt>
                      <c:pt idx="409">
                        <c:v>0.2</c:v>
                      </c:pt>
                      <c:pt idx="410">
                        <c:v>0.1</c:v>
                      </c:pt>
                      <c:pt idx="411">
                        <c:v>0.2</c:v>
                      </c:pt>
                      <c:pt idx="412">
                        <c:v>0.2</c:v>
                      </c:pt>
                      <c:pt idx="413">
                        <c:v>0.3</c:v>
                      </c:pt>
                      <c:pt idx="414">
                        <c:v>0.2</c:v>
                      </c:pt>
                      <c:pt idx="415">
                        <c:v>0.1</c:v>
                      </c:pt>
                      <c:pt idx="416">
                        <c:v>0.2</c:v>
                      </c:pt>
                      <c:pt idx="417">
                        <c:v>0.2</c:v>
                      </c:pt>
                      <c:pt idx="418">
                        <c:v>0.2</c:v>
                      </c:pt>
                      <c:pt idx="419">
                        <c:v>0.2</c:v>
                      </c:pt>
                      <c:pt idx="420">
                        <c:v>0.2</c:v>
                      </c:pt>
                      <c:pt idx="421">
                        <c:v>0.2</c:v>
                      </c:pt>
                      <c:pt idx="422">
                        <c:v>0.3</c:v>
                      </c:pt>
                      <c:pt idx="423">
                        <c:v>0.2</c:v>
                      </c:pt>
                      <c:pt idx="424">
                        <c:v>0.2</c:v>
                      </c:pt>
                      <c:pt idx="425">
                        <c:v>0.1</c:v>
                      </c:pt>
                      <c:pt idx="426">
                        <c:v>0.2</c:v>
                      </c:pt>
                      <c:pt idx="427">
                        <c:v>0.2</c:v>
                      </c:pt>
                      <c:pt idx="428">
                        <c:v>0.2</c:v>
                      </c:pt>
                      <c:pt idx="429">
                        <c:v>0.2</c:v>
                      </c:pt>
                      <c:pt idx="430">
                        <c:v>0.2</c:v>
                      </c:pt>
                      <c:pt idx="431">
                        <c:v>0.1</c:v>
                      </c:pt>
                      <c:pt idx="432">
                        <c:v>0.1</c:v>
                      </c:pt>
                      <c:pt idx="433">
                        <c:v>0.2</c:v>
                      </c:pt>
                      <c:pt idx="434">
                        <c:v>0.2</c:v>
                      </c:pt>
                      <c:pt idx="435">
                        <c:v>0.1</c:v>
                      </c:pt>
                      <c:pt idx="436">
                        <c:v>0.1</c:v>
                      </c:pt>
                      <c:pt idx="437">
                        <c:v>0.2</c:v>
                      </c:pt>
                      <c:pt idx="438">
                        <c:v>0.3</c:v>
                      </c:pt>
                      <c:pt idx="439">
                        <c:v>0.2</c:v>
                      </c:pt>
                      <c:pt idx="440">
                        <c:v>0.2</c:v>
                      </c:pt>
                      <c:pt idx="441">
                        <c:v>0.3</c:v>
                      </c:pt>
                      <c:pt idx="442">
                        <c:v>0.2</c:v>
                      </c:pt>
                      <c:pt idx="443">
                        <c:v>0.2</c:v>
                      </c:pt>
                      <c:pt idx="444">
                        <c:v>0.2</c:v>
                      </c:pt>
                      <c:pt idx="445">
                        <c:v>0.2</c:v>
                      </c:pt>
                      <c:pt idx="446">
                        <c:v>0.1</c:v>
                      </c:pt>
                      <c:pt idx="447">
                        <c:v>0.2</c:v>
                      </c:pt>
                      <c:pt idx="448">
                        <c:v>0.2</c:v>
                      </c:pt>
                      <c:pt idx="449">
                        <c:v>0.2</c:v>
                      </c:pt>
                      <c:pt idx="450">
                        <c:v>0.2</c:v>
                      </c:pt>
                      <c:pt idx="451">
                        <c:v>0.2</c:v>
                      </c:pt>
                      <c:pt idx="452">
                        <c:v>0.2</c:v>
                      </c:pt>
                      <c:pt idx="453">
                        <c:v>0.2</c:v>
                      </c:pt>
                      <c:pt idx="454">
                        <c:v>0.2</c:v>
                      </c:pt>
                      <c:pt idx="455">
                        <c:v>0.2</c:v>
                      </c:pt>
                      <c:pt idx="456">
                        <c:v>0.2</c:v>
                      </c:pt>
                      <c:pt idx="457">
                        <c:v>0.2</c:v>
                      </c:pt>
                      <c:pt idx="458">
                        <c:v>0.2</c:v>
                      </c:pt>
                      <c:pt idx="459">
                        <c:v>0.2</c:v>
                      </c:pt>
                      <c:pt idx="460">
                        <c:v>0.2</c:v>
                      </c:pt>
                      <c:pt idx="461">
                        <c:v>0.1</c:v>
                      </c:pt>
                      <c:pt idx="462">
                        <c:v>0.2</c:v>
                      </c:pt>
                      <c:pt idx="463">
                        <c:v>0.1</c:v>
                      </c:pt>
                      <c:pt idx="464">
                        <c:v>0.2</c:v>
                      </c:pt>
                      <c:pt idx="465">
                        <c:v>0.2</c:v>
                      </c:pt>
                      <c:pt idx="466">
                        <c:v>0.2</c:v>
                      </c:pt>
                      <c:pt idx="467">
                        <c:v>0.2</c:v>
                      </c:pt>
                      <c:pt idx="468">
                        <c:v>0.2</c:v>
                      </c:pt>
                      <c:pt idx="469">
                        <c:v>0.2</c:v>
                      </c:pt>
                      <c:pt idx="470">
                        <c:v>0.2</c:v>
                      </c:pt>
                      <c:pt idx="471">
                        <c:v>0.1</c:v>
                      </c:pt>
                      <c:pt idx="472">
                        <c:v>0.2</c:v>
                      </c:pt>
                      <c:pt idx="473">
                        <c:v>0.1</c:v>
                      </c:pt>
                      <c:pt idx="474">
                        <c:v>0.2</c:v>
                      </c:pt>
                      <c:pt idx="475">
                        <c:v>0.1</c:v>
                      </c:pt>
                      <c:pt idx="476">
                        <c:v>0.1</c:v>
                      </c:pt>
                      <c:pt idx="477">
                        <c:v>0.2</c:v>
                      </c:pt>
                      <c:pt idx="478">
                        <c:v>0.2</c:v>
                      </c:pt>
                      <c:pt idx="479">
                        <c:v>0.1</c:v>
                      </c:pt>
                      <c:pt idx="480">
                        <c:v>0.1</c:v>
                      </c:pt>
                      <c:pt idx="481">
                        <c:v>0.2</c:v>
                      </c:pt>
                      <c:pt idx="482">
                        <c:v>0.2</c:v>
                      </c:pt>
                      <c:pt idx="483">
                        <c:v>0.2</c:v>
                      </c:pt>
                      <c:pt idx="484">
                        <c:v>0.2</c:v>
                      </c:pt>
                      <c:pt idx="485">
                        <c:v>0.2</c:v>
                      </c:pt>
                      <c:pt idx="486">
                        <c:v>0.1</c:v>
                      </c:pt>
                      <c:pt idx="487">
                        <c:v>0.1</c:v>
                      </c:pt>
                      <c:pt idx="488">
                        <c:v>0.1</c:v>
                      </c:pt>
                      <c:pt idx="489">
                        <c:v>0.2</c:v>
                      </c:pt>
                      <c:pt idx="490">
                        <c:v>0.1</c:v>
                      </c:pt>
                      <c:pt idx="491">
                        <c:v>0.2</c:v>
                      </c:pt>
                      <c:pt idx="492">
                        <c:v>0.2</c:v>
                      </c:pt>
                      <c:pt idx="493">
                        <c:v>0.3</c:v>
                      </c:pt>
                      <c:pt idx="494">
                        <c:v>0.2</c:v>
                      </c:pt>
                      <c:pt idx="495">
                        <c:v>0.1</c:v>
                      </c:pt>
                      <c:pt idx="496">
                        <c:v>0.1</c:v>
                      </c:pt>
                      <c:pt idx="497">
                        <c:v>0.1</c:v>
                      </c:pt>
                      <c:pt idx="498">
                        <c:v>0.3</c:v>
                      </c:pt>
                      <c:pt idx="499">
                        <c:v>0.1</c:v>
                      </c:pt>
                      <c:pt idx="500">
                        <c:v>0.2</c:v>
                      </c:pt>
                      <c:pt idx="501">
                        <c:v>0.1</c:v>
                      </c:pt>
                      <c:pt idx="502">
                        <c:v>0.2</c:v>
                      </c:pt>
                      <c:pt idx="503">
                        <c:v>0.1</c:v>
                      </c:pt>
                      <c:pt idx="504">
                        <c:v>0.2</c:v>
                      </c:pt>
                      <c:pt idx="505">
                        <c:v>0.1</c:v>
                      </c:pt>
                      <c:pt idx="506">
                        <c:v>0.1</c:v>
                      </c:pt>
                      <c:pt idx="507">
                        <c:v>0.1</c:v>
                      </c:pt>
                      <c:pt idx="508">
                        <c:v>0.1</c:v>
                      </c:pt>
                      <c:pt idx="509">
                        <c:v>0.2</c:v>
                      </c:pt>
                      <c:pt idx="510">
                        <c:v>0.2</c:v>
                      </c:pt>
                      <c:pt idx="511">
                        <c:v>0.2</c:v>
                      </c:pt>
                      <c:pt idx="512">
                        <c:v>0.2</c:v>
                      </c:pt>
                      <c:pt idx="513">
                        <c:v>0.3</c:v>
                      </c:pt>
                      <c:pt idx="514">
                        <c:v>0.2</c:v>
                      </c:pt>
                      <c:pt idx="515">
                        <c:v>0.2</c:v>
                      </c:pt>
                      <c:pt idx="516">
                        <c:v>0.3</c:v>
                      </c:pt>
                      <c:pt idx="517">
                        <c:v>0.3</c:v>
                      </c:pt>
                      <c:pt idx="518">
                        <c:v>0.2</c:v>
                      </c:pt>
                      <c:pt idx="519">
                        <c:v>0.2</c:v>
                      </c:pt>
                      <c:pt idx="520">
                        <c:v>0.2</c:v>
                      </c:pt>
                      <c:pt idx="521">
                        <c:v>0.3</c:v>
                      </c:pt>
                      <c:pt idx="522">
                        <c:v>0.2</c:v>
                      </c:pt>
                      <c:pt idx="523">
                        <c:v>0.1</c:v>
                      </c:pt>
                      <c:pt idx="524">
                        <c:v>0.2</c:v>
                      </c:pt>
                      <c:pt idx="525">
                        <c:v>0.1</c:v>
                      </c:pt>
                      <c:pt idx="526">
                        <c:v>0.2</c:v>
                      </c:pt>
                      <c:pt idx="527">
                        <c:v>0.3</c:v>
                      </c:pt>
                      <c:pt idx="528">
                        <c:v>0.2</c:v>
                      </c:pt>
                      <c:pt idx="529">
                        <c:v>0.1</c:v>
                      </c:pt>
                      <c:pt idx="530">
                        <c:v>0.1</c:v>
                      </c:pt>
                      <c:pt idx="531">
                        <c:v>0.1</c:v>
                      </c:pt>
                      <c:pt idx="532">
                        <c:v>0.2</c:v>
                      </c:pt>
                      <c:pt idx="533">
                        <c:v>0.2</c:v>
                      </c:pt>
                      <c:pt idx="534">
                        <c:v>0.1</c:v>
                      </c:pt>
                      <c:pt idx="535">
                        <c:v>0.3</c:v>
                      </c:pt>
                      <c:pt idx="536">
                        <c:v>0.2</c:v>
                      </c:pt>
                      <c:pt idx="537">
                        <c:v>0.2</c:v>
                      </c:pt>
                      <c:pt idx="538">
                        <c:v>0.2</c:v>
                      </c:pt>
                      <c:pt idx="539">
                        <c:v>0.2</c:v>
                      </c:pt>
                      <c:pt idx="540">
                        <c:v>0.1</c:v>
                      </c:pt>
                      <c:pt idx="541">
                        <c:v>0.2</c:v>
                      </c:pt>
                      <c:pt idx="542">
                        <c:v>0.2</c:v>
                      </c:pt>
                      <c:pt idx="543">
                        <c:v>0.2</c:v>
                      </c:pt>
                      <c:pt idx="544">
                        <c:v>0.2</c:v>
                      </c:pt>
                      <c:pt idx="545">
                        <c:v>0.1</c:v>
                      </c:pt>
                      <c:pt idx="546">
                        <c:v>0.1</c:v>
                      </c:pt>
                      <c:pt idx="547">
                        <c:v>0.2</c:v>
                      </c:pt>
                      <c:pt idx="548">
                        <c:v>0.1</c:v>
                      </c:pt>
                      <c:pt idx="549">
                        <c:v>0.2</c:v>
                      </c:pt>
                      <c:pt idx="550">
                        <c:v>0.2</c:v>
                      </c:pt>
                      <c:pt idx="551">
                        <c:v>0.2</c:v>
                      </c:pt>
                      <c:pt idx="552">
                        <c:v>0.2</c:v>
                      </c:pt>
                      <c:pt idx="553">
                        <c:v>0.2</c:v>
                      </c:pt>
                      <c:pt idx="554">
                        <c:v>0.2</c:v>
                      </c:pt>
                      <c:pt idx="555">
                        <c:v>0.2</c:v>
                      </c:pt>
                      <c:pt idx="556">
                        <c:v>0.2</c:v>
                      </c:pt>
                      <c:pt idx="557">
                        <c:v>0.1</c:v>
                      </c:pt>
                      <c:pt idx="558">
                        <c:v>0.2</c:v>
                      </c:pt>
                      <c:pt idx="559">
                        <c:v>0.2</c:v>
                      </c:pt>
                      <c:pt idx="560">
                        <c:v>0.2</c:v>
                      </c:pt>
                      <c:pt idx="561">
                        <c:v>0.3</c:v>
                      </c:pt>
                      <c:pt idx="562">
                        <c:v>0.2</c:v>
                      </c:pt>
                      <c:pt idx="563">
                        <c:v>0.2</c:v>
                      </c:pt>
                      <c:pt idx="564">
                        <c:v>0.2</c:v>
                      </c:pt>
                      <c:pt idx="565">
                        <c:v>0.2</c:v>
                      </c:pt>
                      <c:pt idx="566">
                        <c:v>0.1</c:v>
                      </c:pt>
                      <c:pt idx="567">
                        <c:v>0.2</c:v>
                      </c:pt>
                      <c:pt idx="568">
                        <c:v>0.3</c:v>
                      </c:pt>
                      <c:pt idx="569">
                        <c:v>0.1</c:v>
                      </c:pt>
                      <c:pt idx="570">
                        <c:v>0.2</c:v>
                      </c:pt>
                      <c:pt idx="571">
                        <c:v>0.2</c:v>
                      </c:pt>
                      <c:pt idx="572">
                        <c:v>0.1</c:v>
                      </c:pt>
                      <c:pt idx="573">
                        <c:v>0.3</c:v>
                      </c:pt>
                      <c:pt idx="574">
                        <c:v>0.2</c:v>
                      </c:pt>
                      <c:pt idx="575">
                        <c:v>0.2</c:v>
                      </c:pt>
                      <c:pt idx="576">
                        <c:v>0.2</c:v>
                      </c:pt>
                      <c:pt idx="577">
                        <c:v>0.2</c:v>
                      </c:pt>
                      <c:pt idx="578">
                        <c:v>0.1</c:v>
                      </c:pt>
                      <c:pt idx="579">
                        <c:v>0.1</c:v>
                      </c:pt>
                      <c:pt idx="580">
                        <c:v>0.2</c:v>
                      </c:pt>
                      <c:pt idx="581">
                        <c:v>0.2</c:v>
                      </c:pt>
                      <c:pt idx="582">
                        <c:v>0.2</c:v>
                      </c:pt>
                      <c:pt idx="583">
                        <c:v>0.1</c:v>
                      </c:pt>
                      <c:pt idx="584">
                        <c:v>0.2</c:v>
                      </c:pt>
                      <c:pt idx="585">
                        <c:v>0.2</c:v>
                      </c:pt>
                      <c:pt idx="586">
                        <c:v>0.2</c:v>
                      </c:pt>
                      <c:pt idx="587">
                        <c:v>0.3</c:v>
                      </c:pt>
                      <c:pt idx="588">
                        <c:v>0.2</c:v>
                      </c:pt>
                      <c:pt idx="589">
                        <c:v>0.2</c:v>
                      </c:pt>
                      <c:pt idx="590">
                        <c:v>0.3</c:v>
                      </c:pt>
                      <c:pt idx="591">
                        <c:v>0.3</c:v>
                      </c:pt>
                      <c:pt idx="592">
                        <c:v>0.2</c:v>
                      </c:pt>
                      <c:pt idx="593">
                        <c:v>0.2</c:v>
                      </c:pt>
                      <c:pt idx="594">
                        <c:v>0.2</c:v>
                      </c:pt>
                      <c:pt idx="595">
                        <c:v>0.3</c:v>
                      </c:pt>
                      <c:pt idx="596">
                        <c:v>0.3</c:v>
                      </c:pt>
                      <c:pt idx="597">
                        <c:v>0.2</c:v>
                      </c:pt>
                      <c:pt idx="598">
                        <c:v>0.2</c:v>
                      </c:pt>
                      <c:pt idx="599">
                        <c:v>0.2</c:v>
                      </c:pt>
                      <c:pt idx="600">
                        <c:v>0.2</c:v>
                      </c:pt>
                      <c:pt idx="601">
                        <c:v>0.1</c:v>
                      </c:pt>
                      <c:pt idx="602">
                        <c:v>0.2</c:v>
                      </c:pt>
                      <c:pt idx="603">
                        <c:v>0.3</c:v>
                      </c:pt>
                      <c:pt idx="604">
                        <c:v>0.2</c:v>
                      </c:pt>
                      <c:pt idx="605">
                        <c:v>0.2</c:v>
                      </c:pt>
                      <c:pt idx="606">
                        <c:v>0.2</c:v>
                      </c:pt>
                      <c:pt idx="607">
                        <c:v>0.2</c:v>
                      </c:pt>
                      <c:pt idx="608">
                        <c:v>0.3</c:v>
                      </c:pt>
                      <c:pt idx="609">
                        <c:v>0.2</c:v>
                      </c:pt>
                      <c:pt idx="610">
                        <c:v>0.3</c:v>
                      </c:pt>
                      <c:pt idx="611">
                        <c:v>0.1</c:v>
                      </c:pt>
                      <c:pt idx="612">
                        <c:v>0.2</c:v>
                      </c:pt>
                      <c:pt idx="613">
                        <c:v>0.1</c:v>
                      </c:pt>
                      <c:pt idx="614">
                        <c:v>0.3</c:v>
                      </c:pt>
                      <c:pt idx="615">
                        <c:v>0.2</c:v>
                      </c:pt>
                      <c:pt idx="616">
                        <c:v>0.3</c:v>
                      </c:pt>
                      <c:pt idx="617">
                        <c:v>0.1</c:v>
                      </c:pt>
                      <c:pt idx="618">
                        <c:v>0.1</c:v>
                      </c:pt>
                      <c:pt idx="619">
                        <c:v>0.2</c:v>
                      </c:pt>
                      <c:pt idx="620">
                        <c:v>0.2</c:v>
                      </c:pt>
                      <c:pt idx="621">
                        <c:v>0.3</c:v>
                      </c:pt>
                      <c:pt idx="622">
                        <c:v>0.2</c:v>
                      </c:pt>
                      <c:pt idx="623">
                        <c:v>0.2</c:v>
                      </c:pt>
                      <c:pt idx="624">
                        <c:v>0.2</c:v>
                      </c:pt>
                      <c:pt idx="625">
                        <c:v>0.4</c:v>
                      </c:pt>
                      <c:pt idx="626">
                        <c:v>0.2</c:v>
                      </c:pt>
                      <c:pt idx="627">
                        <c:v>0.2</c:v>
                      </c:pt>
                      <c:pt idx="628">
                        <c:v>0.2</c:v>
                      </c:pt>
                      <c:pt idx="629">
                        <c:v>0.2</c:v>
                      </c:pt>
                      <c:pt idx="630">
                        <c:v>0.2</c:v>
                      </c:pt>
                      <c:pt idx="631">
                        <c:v>0.1</c:v>
                      </c:pt>
                      <c:pt idx="632">
                        <c:v>0.2</c:v>
                      </c:pt>
                      <c:pt idx="633">
                        <c:v>0.2</c:v>
                      </c:pt>
                      <c:pt idx="634">
                        <c:v>0.2</c:v>
                      </c:pt>
                      <c:pt idx="635">
                        <c:v>0.1</c:v>
                      </c:pt>
                      <c:pt idx="636">
                        <c:v>0.2</c:v>
                      </c:pt>
                      <c:pt idx="637">
                        <c:v>0.1</c:v>
                      </c:pt>
                      <c:pt idx="638">
                        <c:v>0.2</c:v>
                      </c:pt>
                      <c:pt idx="639">
                        <c:v>0.3</c:v>
                      </c:pt>
                      <c:pt idx="640">
                        <c:v>0.2</c:v>
                      </c:pt>
                      <c:pt idx="641">
                        <c:v>0.2</c:v>
                      </c:pt>
                      <c:pt idx="642">
                        <c:v>0.2</c:v>
                      </c:pt>
                      <c:pt idx="643">
                        <c:v>0.3</c:v>
                      </c:pt>
                      <c:pt idx="644">
                        <c:v>0.2</c:v>
                      </c:pt>
                      <c:pt idx="645">
                        <c:v>0.2</c:v>
                      </c:pt>
                      <c:pt idx="646">
                        <c:v>0.2</c:v>
                      </c:pt>
                      <c:pt idx="647">
                        <c:v>0.1</c:v>
                      </c:pt>
                      <c:pt idx="648">
                        <c:v>0.1</c:v>
                      </c:pt>
                      <c:pt idx="649">
                        <c:v>0.3</c:v>
                      </c:pt>
                      <c:pt idx="650">
                        <c:v>0.2</c:v>
                      </c:pt>
                      <c:pt idx="651">
                        <c:v>0.2</c:v>
                      </c:pt>
                      <c:pt idx="652">
                        <c:v>0.1</c:v>
                      </c:pt>
                      <c:pt idx="653">
                        <c:v>0.2</c:v>
                      </c:pt>
                      <c:pt idx="654">
                        <c:v>0.2</c:v>
                      </c:pt>
                      <c:pt idx="655">
                        <c:v>0.2</c:v>
                      </c:pt>
                      <c:pt idx="656">
                        <c:v>0.3</c:v>
                      </c:pt>
                      <c:pt idx="657">
                        <c:v>0.2</c:v>
                      </c:pt>
                      <c:pt idx="658">
                        <c:v>0.1</c:v>
                      </c:pt>
                      <c:pt idx="659">
                        <c:v>0.2</c:v>
                      </c:pt>
                      <c:pt idx="660">
                        <c:v>0.2</c:v>
                      </c:pt>
                      <c:pt idx="661">
                        <c:v>0.1</c:v>
                      </c:pt>
                      <c:pt idx="662">
                        <c:v>0.3</c:v>
                      </c:pt>
                      <c:pt idx="663">
                        <c:v>0.3</c:v>
                      </c:pt>
                      <c:pt idx="664">
                        <c:v>0.3</c:v>
                      </c:pt>
                      <c:pt idx="665">
                        <c:v>0.2</c:v>
                      </c:pt>
                      <c:pt idx="666">
                        <c:v>0.2</c:v>
                      </c:pt>
                      <c:pt idx="667">
                        <c:v>0.2</c:v>
                      </c:pt>
                      <c:pt idx="668">
                        <c:v>0.1</c:v>
                      </c:pt>
                      <c:pt idx="669">
                        <c:v>0.2</c:v>
                      </c:pt>
                      <c:pt idx="670">
                        <c:v>0.2</c:v>
                      </c:pt>
                      <c:pt idx="671">
                        <c:v>0.2</c:v>
                      </c:pt>
                      <c:pt idx="672">
                        <c:v>0.2</c:v>
                      </c:pt>
                      <c:pt idx="673">
                        <c:v>0.2</c:v>
                      </c:pt>
                      <c:pt idx="674">
                        <c:v>0.2</c:v>
                      </c:pt>
                      <c:pt idx="675">
                        <c:v>0.2</c:v>
                      </c:pt>
                      <c:pt idx="676">
                        <c:v>0.2</c:v>
                      </c:pt>
                      <c:pt idx="677">
                        <c:v>0.3</c:v>
                      </c:pt>
                      <c:pt idx="678">
                        <c:v>0.3</c:v>
                      </c:pt>
                      <c:pt idx="679">
                        <c:v>0.2</c:v>
                      </c:pt>
                      <c:pt idx="680">
                        <c:v>0.1</c:v>
                      </c:pt>
                      <c:pt idx="681">
                        <c:v>0.3</c:v>
                      </c:pt>
                      <c:pt idx="682">
                        <c:v>0.2</c:v>
                      </c:pt>
                      <c:pt idx="683">
                        <c:v>0.2</c:v>
                      </c:pt>
                      <c:pt idx="684">
                        <c:v>0.2</c:v>
                      </c:pt>
                      <c:pt idx="685">
                        <c:v>0.2</c:v>
                      </c:pt>
                      <c:pt idx="686">
                        <c:v>0.2</c:v>
                      </c:pt>
                      <c:pt idx="687">
                        <c:v>0.3</c:v>
                      </c:pt>
                      <c:pt idx="688">
                        <c:v>0.3</c:v>
                      </c:pt>
                      <c:pt idx="689">
                        <c:v>0.3</c:v>
                      </c:pt>
                      <c:pt idx="690">
                        <c:v>0.3</c:v>
                      </c:pt>
                      <c:pt idx="691">
                        <c:v>0.2</c:v>
                      </c:pt>
                      <c:pt idx="692">
                        <c:v>0.4</c:v>
                      </c:pt>
                      <c:pt idx="693">
                        <c:v>0.3</c:v>
                      </c:pt>
                      <c:pt idx="694">
                        <c:v>0.2</c:v>
                      </c:pt>
                      <c:pt idx="695">
                        <c:v>0.1</c:v>
                      </c:pt>
                      <c:pt idx="696">
                        <c:v>0.1</c:v>
                      </c:pt>
                      <c:pt idx="697">
                        <c:v>0.3</c:v>
                      </c:pt>
                      <c:pt idx="698">
                        <c:v>0.3</c:v>
                      </c:pt>
                      <c:pt idx="699">
                        <c:v>0.2</c:v>
                      </c:pt>
                      <c:pt idx="700">
                        <c:v>0.3</c:v>
                      </c:pt>
                      <c:pt idx="701">
                        <c:v>0.2</c:v>
                      </c:pt>
                      <c:pt idx="702">
                        <c:v>0.3</c:v>
                      </c:pt>
                      <c:pt idx="703">
                        <c:v>0.2</c:v>
                      </c:pt>
                      <c:pt idx="704">
                        <c:v>0.2</c:v>
                      </c:pt>
                      <c:pt idx="705">
                        <c:v>0.2</c:v>
                      </c:pt>
                      <c:pt idx="706">
                        <c:v>0.2</c:v>
                      </c:pt>
                      <c:pt idx="707">
                        <c:v>0.2</c:v>
                      </c:pt>
                      <c:pt idx="708">
                        <c:v>0.2</c:v>
                      </c:pt>
                      <c:pt idx="709">
                        <c:v>0.2</c:v>
                      </c:pt>
                      <c:pt idx="710">
                        <c:v>0.2</c:v>
                      </c:pt>
                      <c:pt idx="711">
                        <c:v>0.2</c:v>
                      </c:pt>
                      <c:pt idx="712">
                        <c:v>0.2</c:v>
                      </c:pt>
                      <c:pt idx="713">
                        <c:v>0.2</c:v>
                      </c:pt>
                      <c:pt idx="714">
                        <c:v>0.2</c:v>
                      </c:pt>
                      <c:pt idx="715">
                        <c:v>0.3</c:v>
                      </c:pt>
                      <c:pt idx="716">
                        <c:v>0.3</c:v>
                      </c:pt>
                      <c:pt idx="717">
                        <c:v>0.3</c:v>
                      </c:pt>
                      <c:pt idx="718">
                        <c:v>0.3</c:v>
                      </c:pt>
                      <c:pt idx="719">
                        <c:v>0.2</c:v>
                      </c:pt>
                      <c:pt idx="720">
                        <c:v>0.2</c:v>
                      </c:pt>
                      <c:pt idx="721">
                        <c:v>0.5</c:v>
                      </c:pt>
                      <c:pt idx="722">
                        <c:v>0.2</c:v>
                      </c:pt>
                      <c:pt idx="723">
                        <c:v>0.1</c:v>
                      </c:pt>
                      <c:pt idx="724">
                        <c:v>0.2</c:v>
                      </c:pt>
                      <c:pt idx="725">
                        <c:v>0</c:v>
                      </c:pt>
                      <c:pt idx="726">
                        <c:v>0.5</c:v>
                      </c:pt>
                      <c:pt idx="727">
                        <c:v>0.2</c:v>
                      </c:pt>
                      <c:pt idx="728">
                        <c:v>0.3</c:v>
                      </c:pt>
                      <c:pt idx="729">
                        <c:v>0.3</c:v>
                      </c:pt>
                      <c:pt idx="730">
                        <c:v>0.3</c:v>
                      </c:pt>
                      <c:pt idx="731">
                        <c:v>0.3</c:v>
                      </c:pt>
                      <c:pt idx="732">
                        <c:v>0.1</c:v>
                      </c:pt>
                      <c:pt idx="733">
                        <c:v>0.2</c:v>
                      </c:pt>
                      <c:pt idx="734">
                        <c:v>0.2</c:v>
                      </c:pt>
                      <c:pt idx="735">
                        <c:v>0.3</c:v>
                      </c:pt>
                      <c:pt idx="736">
                        <c:v>0.2</c:v>
                      </c:pt>
                      <c:pt idx="737">
                        <c:v>0.2</c:v>
                      </c:pt>
                      <c:pt idx="738">
                        <c:v>0.2</c:v>
                      </c:pt>
                      <c:pt idx="739">
                        <c:v>0.1</c:v>
                      </c:pt>
                      <c:pt idx="740">
                        <c:v>0.2</c:v>
                      </c:pt>
                      <c:pt idx="741">
                        <c:v>0.3</c:v>
                      </c:pt>
                      <c:pt idx="742">
                        <c:v>0.2</c:v>
                      </c:pt>
                      <c:pt idx="743">
                        <c:v>0.2</c:v>
                      </c:pt>
                      <c:pt idx="744">
                        <c:v>0.2</c:v>
                      </c:pt>
                      <c:pt idx="745">
                        <c:v>0.2</c:v>
                      </c:pt>
                      <c:pt idx="746">
                        <c:v>0.2</c:v>
                      </c:pt>
                      <c:pt idx="747">
                        <c:v>0.1</c:v>
                      </c:pt>
                      <c:pt idx="748">
                        <c:v>0.3</c:v>
                      </c:pt>
                      <c:pt idx="749">
                        <c:v>0.2</c:v>
                      </c:pt>
                      <c:pt idx="750">
                        <c:v>0.2</c:v>
                      </c:pt>
                      <c:pt idx="751">
                        <c:v>0.2</c:v>
                      </c:pt>
                      <c:pt idx="752">
                        <c:v>0.1</c:v>
                      </c:pt>
                      <c:pt idx="753">
                        <c:v>0.2</c:v>
                      </c:pt>
                      <c:pt idx="754">
                        <c:v>0.2</c:v>
                      </c:pt>
                      <c:pt idx="755">
                        <c:v>0.2</c:v>
                      </c:pt>
                      <c:pt idx="756">
                        <c:v>0.1</c:v>
                      </c:pt>
                      <c:pt idx="757">
                        <c:v>0.1</c:v>
                      </c:pt>
                      <c:pt idx="758">
                        <c:v>0.1</c:v>
                      </c:pt>
                      <c:pt idx="759">
                        <c:v>0.2</c:v>
                      </c:pt>
                      <c:pt idx="760">
                        <c:v>0.1</c:v>
                      </c:pt>
                      <c:pt idx="761">
                        <c:v>0.2</c:v>
                      </c:pt>
                      <c:pt idx="762">
                        <c:v>0.2</c:v>
                      </c:pt>
                      <c:pt idx="763">
                        <c:v>0.2</c:v>
                      </c:pt>
                      <c:pt idx="764">
                        <c:v>0.2</c:v>
                      </c:pt>
                      <c:pt idx="765">
                        <c:v>0.1</c:v>
                      </c:pt>
                      <c:pt idx="766">
                        <c:v>0.3</c:v>
                      </c:pt>
                      <c:pt idx="767">
                        <c:v>0.2</c:v>
                      </c:pt>
                      <c:pt idx="768">
                        <c:v>0.2</c:v>
                      </c:pt>
                      <c:pt idx="769">
                        <c:v>0</c:v>
                      </c:pt>
                      <c:pt idx="770">
                        <c:v>0.2</c:v>
                      </c:pt>
                      <c:pt idx="771">
                        <c:v>0.1</c:v>
                      </c:pt>
                      <c:pt idx="772">
                        <c:v>0.1</c:v>
                      </c:pt>
                      <c:pt idx="773">
                        <c:v>0.1</c:v>
                      </c:pt>
                      <c:pt idx="774">
                        <c:v>0.2</c:v>
                      </c:pt>
                      <c:pt idx="775">
                        <c:v>0.2</c:v>
                      </c:pt>
                      <c:pt idx="776">
                        <c:v>0.1</c:v>
                      </c:pt>
                      <c:pt idx="777">
                        <c:v>0.1</c:v>
                      </c:pt>
                      <c:pt idx="778">
                        <c:v>0.1</c:v>
                      </c:pt>
                      <c:pt idx="779">
                        <c:v>0.2</c:v>
                      </c:pt>
                      <c:pt idx="780">
                        <c:v>0.3</c:v>
                      </c:pt>
                      <c:pt idx="781">
                        <c:v>0.2</c:v>
                      </c:pt>
                      <c:pt idx="782">
                        <c:v>0.3</c:v>
                      </c:pt>
                      <c:pt idx="783">
                        <c:v>0.2</c:v>
                      </c:pt>
                      <c:pt idx="784">
                        <c:v>0.3</c:v>
                      </c:pt>
                      <c:pt idx="785">
                        <c:v>0.2</c:v>
                      </c:pt>
                      <c:pt idx="786">
                        <c:v>0.2</c:v>
                      </c:pt>
                      <c:pt idx="787">
                        <c:v>0.2</c:v>
                      </c:pt>
                      <c:pt idx="788">
                        <c:v>0.2</c:v>
                      </c:pt>
                      <c:pt idx="789">
                        <c:v>0.2</c:v>
                      </c:pt>
                      <c:pt idx="790">
                        <c:v>0.2</c:v>
                      </c:pt>
                      <c:pt idx="791">
                        <c:v>0.3</c:v>
                      </c:pt>
                      <c:pt idx="792">
                        <c:v>0.2</c:v>
                      </c:pt>
                      <c:pt idx="793">
                        <c:v>0.1</c:v>
                      </c:pt>
                      <c:pt idx="794">
                        <c:v>0.3</c:v>
                      </c:pt>
                      <c:pt idx="795">
                        <c:v>0.2</c:v>
                      </c:pt>
                      <c:pt idx="796">
                        <c:v>0.2</c:v>
                      </c:pt>
                      <c:pt idx="797">
                        <c:v>0.3</c:v>
                      </c:pt>
                      <c:pt idx="798">
                        <c:v>0.2</c:v>
                      </c:pt>
                      <c:pt idx="799">
                        <c:v>0.2</c:v>
                      </c:pt>
                      <c:pt idx="800">
                        <c:v>0.2</c:v>
                      </c:pt>
                      <c:pt idx="801">
                        <c:v>0.2</c:v>
                      </c:pt>
                      <c:pt idx="802">
                        <c:v>0.3</c:v>
                      </c:pt>
                      <c:pt idx="803">
                        <c:v>0.3</c:v>
                      </c:pt>
                      <c:pt idx="804">
                        <c:v>0.3</c:v>
                      </c:pt>
                      <c:pt idx="805">
                        <c:v>0.2</c:v>
                      </c:pt>
                      <c:pt idx="806">
                        <c:v>0.3</c:v>
                      </c:pt>
                      <c:pt idx="807">
                        <c:v>0.2</c:v>
                      </c:pt>
                      <c:pt idx="808">
                        <c:v>0.2</c:v>
                      </c:pt>
                      <c:pt idx="809">
                        <c:v>0.2</c:v>
                      </c:pt>
                      <c:pt idx="810">
                        <c:v>0.3</c:v>
                      </c:pt>
                      <c:pt idx="811">
                        <c:v>0.3</c:v>
                      </c:pt>
                      <c:pt idx="812">
                        <c:v>0.2</c:v>
                      </c:pt>
                      <c:pt idx="813">
                        <c:v>0.3</c:v>
                      </c:pt>
                      <c:pt idx="814">
                        <c:v>0.2</c:v>
                      </c:pt>
                      <c:pt idx="815">
                        <c:v>0.3</c:v>
                      </c:pt>
                      <c:pt idx="816">
                        <c:v>0.2</c:v>
                      </c:pt>
                      <c:pt idx="817">
                        <c:v>0.3</c:v>
                      </c:pt>
                      <c:pt idx="818">
                        <c:v>0.3</c:v>
                      </c:pt>
                      <c:pt idx="819">
                        <c:v>0.2</c:v>
                      </c:pt>
                      <c:pt idx="820">
                        <c:v>0.2</c:v>
                      </c:pt>
                      <c:pt idx="821">
                        <c:v>0.3</c:v>
                      </c:pt>
                      <c:pt idx="822">
                        <c:v>0.2</c:v>
                      </c:pt>
                      <c:pt idx="823">
                        <c:v>0.2</c:v>
                      </c:pt>
                      <c:pt idx="824">
                        <c:v>0.3</c:v>
                      </c:pt>
                      <c:pt idx="825">
                        <c:v>0.3</c:v>
                      </c:pt>
                      <c:pt idx="826">
                        <c:v>0.4</c:v>
                      </c:pt>
                      <c:pt idx="827">
                        <c:v>0.3</c:v>
                      </c:pt>
                      <c:pt idx="828">
                        <c:v>0.3</c:v>
                      </c:pt>
                      <c:pt idx="829">
                        <c:v>0.2</c:v>
                      </c:pt>
                      <c:pt idx="830">
                        <c:v>0.3</c:v>
                      </c:pt>
                      <c:pt idx="831">
                        <c:v>0.3</c:v>
                      </c:pt>
                      <c:pt idx="832">
                        <c:v>0.4</c:v>
                      </c:pt>
                      <c:pt idx="833">
                        <c:v>0.4</c:v>
                      </c:pt>
                      <c:pt idx="834">
                        <c:v>0.3</c:v>
                      </c:pt>
                      <c:pt idx="835">
                        <c:v>0.3</c:v>
                      </c:pt>
                      <c:pt idx="836">
                        <c:v>0.6</c:v>
                      </c:pt>
                      <c:pt idx="837">
                        <c:v>0.2</c:v>
                      </c:pt>
                      <c:pt idx="838">
                        <c:v>0.3</c:v>
                      </c:pt>
                      <c:pt idx="839">
                        <c:v>0.2</c:v>
                      </c:pt>
                      <c:pt idx="840">
                        <c:v>0.3</c:v>
                      </c:pt>
                      <c:pt idx="841">
                        <c:v>0.3</c:v>
                      </c:pt>
                      <c:pt idx="842">
                        <c:v>0.3</c:v>
                      </c:pt>
                      <c:pt idx="843">
                        <c:v>0.3</c:v>
                      </c:pt>
                      <c:pt idx="844">
                        <c:v>0.3</c:v>
                      </c:pt>
                      <c:pt idx="845">
                        <c:v>0.2</c:v>
                      </c:pt>
                      <c:pt idx="846">
                        <c:v>0.3</c:v>
                      </c:pt>
                      <c:pt idx="847">
                        <c:v>0.3</c:v>
                      </c:pt>
                      <c:pt idx="848">
                        <c:v>0.3</c:v>
                      </c:pt>
                      <c:pt idx="849">
                        <c:v>0.3</c:v>
                      </c:pt>
                      <c:pt idx="850">
                        <c:v>0.1</c:v>
                      </c:pt>
                      <c:pt idx="851">
                        <c:v>0.6</c:v>
                      </c:pt>
                      <c:pt idx="852">
                        <c:v>0.4</c:v>
                      </c:pt>
                      <c:pt idx="853">
                        <c:v>0.3</c:v>
                      </c:pt>
                      <c:pt idx="854">
                        <c:v>0.4</c:v>
                      </c:pt>
                      <c:pt idx="855">
                        <c:v>0.3</c:v>
                      </c:pt>
                      <c:pt idx="856">
                        <c:v>0.3</c:v>
                      </c:pt>
                      <c:pt idx="857">
                        <c:v>0.4</c:v>
                      </c:pt>
                      <c:pt idx="858">
                        <c:v>0.3</c:v>
                      </c:pt>
                      <c:pt idx="859">
                        <c:v>0.3</c:v>
                      </c:pt>
                      <c:pt idx="860">
                        <c:v>0.3</c:v>
                      </c:pt>
                      <c:pt idx="861">
                        <c:v>0.3</c:v>
                      </c:pt>
                      <c:pt idx="862">
                        <c:v>0.2</c:v>
                      </c:pt>
                      <c:pt idx="863">
                        <c:v>0.3</c:v>
                      </c:pt>
                      <c:pt idx="864">
                        <c:v>0.3</c:v>
                      </c:pt>
                      <c:pt idx="865">
                        <c:v>0.3</c:v>
                      </c:pt>
                      <c:pt idx="866">
                        <c:v>0.2</c:v>
                      </c:pt>
                      <c:pt idx="867">
                        <c:v>0.2</c:v>
                      </c:pt>
                      <c:pt idx="868">
                        <c:v>0.3</c:v>
                      </c:pt>
                      <c:pt idx="869">
                        <c:v>0.2</c:v>
                      </c:pt>
                      <c:pt idx="870">
                        <c:v>0.3</c:v>
                      </c:pt>
                      <c:pt idx="871">
                        <c:v>0.4</c:v>
                      </c:pt>
                      <c:pt idx="872">
                        <c:v>0.2</c:v>
                      </c:pt>
                      <c:pt idx="873">
                        <c:v>0.2</c:v>
                      </c:pt>
                      <c:pt idx="874">
                        <c:v>0.3</c:v>
                      </c:pt>
                      <c:pt idx="875">
                        <c:v>0.3</c:v>
                      </c:pt>
                      <c:pt idx="876">
                        <c:v>0.3</c:v>
                      </c:pt>
                      <c:pt idx="877">
                        <c:v>0.1</c:v>
                      </c:pt>
                      <c:pt idx="878">
                        <c:v>0.2</c:v>
                      </c:pt>
                      <c:pt idx="879">
                        <c:v>0.2</c:v>
                      </c:pt>
                      <c:pt idx="880">
                        <c:v>0.3</c:v>
                      </c:pt>
                      <c:pt idx="881">
                        <c:v>0.3</c:v>
                      </c:pt>
                      <c:pt idx="882">
                        <c:v>0.2</c:v>
                      </c:pt>
                      <c:pt idx="883">
                        <c:v>0.2</c:v>
                      </c:pt>
                      <c:pt idx="884">
                        <c:v>0.2</c:v>
                      </c:pt>
                      <c:pt idx="885">
                        <c:v>0.3</c:v>
                      </c:pt>
                      <c:pt idx="886">
                        <c:v>0.3</c:v>
                      </c:pt>
                      <c:pt idx="887">
                        <c:v>0.3</c:v>
                      </c:pt>
                      <c:pt idx="888">
                        <c:v>0.2</c:v>
                      </c:pt>
                      <c:pt idx="889">
                        <c:v>0.3</c:v>
                      </c:pt>
                      <c:pt idx="890">
                        <c:v>0.3</c:v>
                      </c:pt>
                      <c:pt idx="891">
                        <c:v>0.3</c:v>
                      </c:pt>
                      <c:pt idx="892">
                        <c:v>0.2</c:v>
                      </c:pt>
                      <c:pt idx="893">
                        <c:v>0.3</c:v>
                      </c:pt>
                      <c:pt idx="894">
                        <c:v>0.3</c:v>
                      </c:pt>
                      <c:pt idx="895">
                        <c:v>0.3</c:v>
                      </c:pt>
                      <c:pt idx="896">
                        <c:v>0.3</c:v>
                      </c:pt>
                      <c:pt idx="897">
                        <c:v>0.2</c:v>
                      </c:pt>
                      <c:pt idx="898">
                        <c:v>0.3</c:v>
                      </c:pt>
                      <c:pt idx="899">
                        <c:v>0.3</c:v>
                      </c:pt>
                      <c:pt idx="900">
                        <c:v>0.2</c:v>
                      </c:pt>
                      <c:pt idx="901">
                        <c:v>0.3</c:v>
                      </c:pt>
                      <c:pt idx="902">
                        <c:v>0.3</c:v>
                      </c:pt>
                      <c:pt idx="903">
                        <c:v>0.3</c:v>
                      </c:pt>
                      <c:pt idx="904">
                        <c:v>0.2</c:v>
                      </c:pt>
                      <c:pt idx="905">
                        <c:v>0.3</c:v>
                      </c:pt>
                      <c:pt idx="906">
                        <c:v>0.2</c:v>
                      </c:pt>
                      <c:pt idx="907">
                        <c:v>0.3</c:v>
                      </c:pt>
                      <c:pt idx="908">
                        <c:v>0.3</c:v>
                      </c:pt>
                      <c:pt idx="909">
                        <c:v>0.3</c:v>
                      </c:pt>
                      <c:pt idx="910">
                        <c:v>0.2</c:v>
                      </c:pt>
                      <c:pt idx="911">
                        <c:v>0.2</c:v>
                      </c:pt>
                      <c:pt idx="912">
                        <c:v>0.3</c:v>
                      </c:pt>
                      <c:pt idx="913">
                        <c:v>0.3</c:v>
                      </c:pt>
                      <c:pt idx="914">
                        <c:v>0.3</c:v>
                      </c:pt>
                      <c:pt idx="915">
                        <c:v>0.3</c:v>
                      </c:pt>
                      <c:pt idx="916">
                        <c:v>0.3</c:v>
                      </c:pt>
                      <c:pt idx="917">
                        <c:v>0.3</c:v>
                      </c:pt>
                      <c:pt idx="918">
                        <c:v>0.2</c:v>
                      </c:pt>
                      <c:pt idx="919">
                        <c:v>0.3</c:v>
                      </c:pt>
                      <c:pt idx="920">
                        <c:v>0.3</c:v>
                      </c:pt>
                      <c:pt idx="921">
                        <c:v>0.3</c:v>
                      </c:pt>
                      <c:pt idx="922">
                        <c:v>0.3</c:v>
                      </c:pt>
                      <c:pt idx="923">
                        <c:v>0.3</c:v>
                      </c:pt>
                      <c:pt idx="924">
                        <c:v>0.3</c:v>
                      </c:pt>
                      <c:pt idx="925">
                        <c:v>0.3</c:v>
                      </c:pt>
                      <c:pt idx="926">
                        <c:v>0.3</c:v>
                      </c:pt>
                      <c:pt idx="927">
                        <c:v>0.3</c:v>
                      </c:pt>
                      <c:pt idx="928">
                        <c:v>0.2</c:v>
                      </c:pt>
                      <c:pt idx="929">
                        <c:v>0.3</c:v>
                      </c:pt>
                      <c:pt idx="930">
                        <c:v>0.2</c:v>
                      </c:pt>
                      <c:pt idx="931">
                        <c:v>0.2</c:v>
                      </c:pt>
                      <c:pt idx="932">
                        <c:v>0.3</c:v>
                      </c:pt>
                      <c:pt idx="933">
                        <c:v>0.2</c:v>
                      </c:pt>
                      <c:pt idx="934">
                        <c:v>0.3</c:v>
                      </c:pt>
                      <c:pt idx="935">
                        <c:v>0.3</c:v>
                      </c:pt>
                      <c:pt idx="936">
                        <c:v>0.3</c:v>
                      </c:pt>
                      <c:pt idx="937">
                        <c:v>0.3</c:v>
                      </c:pt>
                      <c:pt idx="938">
                        <c:v>0.2</c:v>
                      </c:pt>
                      <c:pt idx="939">
                        <c:v>0.3</c:v>
                      </c:pt>
                      <c:pt idx="940">
                        <c:v>0.3</c:v>
                      </c:pt>
                      <c:pt idx="941">
                        <c:v>0.2</c:v>
                      </c:pt>
                      <c:pt idx="942">
                        <c:v>0.3</c:v>
                      </c:pt>
                      <c:pt idx="943">
                        <c:v>0.2</c:v>
                      </c:pt>
                      <c:pt idx="944">
                        <c:v>0.3</c:v>
                      </c:pt>
                      <c:pt idx="945">
                        <c:v>0.3</c:v>
                      </c:pt>
                      <c:pt idx="946">
                        <c:v>0.2</c:v>
                      </c:pt>
                      <c:pt idx="947">
                        <c:v>0.2</c:v>
                      </c:pt>
                      <c:pt idx="948">
                        <c:v>0.3</c:v>
                      </c:pt>
                      <c:pt idx="949">
                        <c:v>0.3</c:v>
                      </c:pt>
                      <c:pt idx="950">
                        <c:v>0.3</c:v>
                      </c:pt>
                      <c:pt idx="951">
                        <c:v>0.3</c:v>
                      </c:pt>
                      <c:pt idx="952">
                        <c:v>0.2</c:v>
                      </c:pt>
                      <c:pt idx="953">
                        <c:v>0.2</c:v>
                      </c:pt>
                      <c:pt idx="954">
                        <c:v>0.3</c:v>
                      </c:pt>
                      <c:pt idx="955">
                        <c:v>0.3</c:v>
                      </c:pt>
                      <c:pt idx="956">
                        <c:v>0.3</c:v>
                      </c:pt>
                      <c:pt idx="957">
                        <c:v>0.3</c:v>
                      </c:pt>
                      <c:pt idx="958">
                        <c:v>0.3</c:v>
                      </c:pt>
                      <c:pt idx="959">
                        <c:v>0.2</c:v>
                      </c:pt>
                      <c:pt idx="960">
                        <c:v>0.3</c:v>
                      </c:pt>
                      <c:pt idx="961">
                        <c:v>0.3</c:v>
                      </c:pt>
                      <c:pt idx="962">
                        <c:v>0.3</c:v>
                      </c:pt>
                      <c:pt idx="963">
                        <c:v>0.3</c:v>
                      </c:pt>
                      <c:pt idx="964">
                        <c:v>0.3</c:v>
                      </c:pt>
                      <c:pt idx="965">
                        <c:v>0.2</c:v>
                      </c:pt>
                      <c:pt idx="966">
                        <c:v>0.2</c:v>
                      </c:pt>
                      <c:pt idx="967">
                        <c:v>0.3</c:v>
                      </c:pt>
                      <c:pt idx="968">
                        <c:v>0.3</c:v>
                      </c:pt>
                      <c:pt idx="969">
                        <c:v>0.4</c:v>
                      </c:pt>
                      <c:pt idx="970">
                        <c:v>0.3</c:v>
                      </c:pt>
                      <c:pt idx="971">
                        <c:v>0.3</c:v>
                      </c:pt>
                      <c:pt idx="972">
                        <c:v>0.3</c:v>
                      </c:pt>
                      <c:pt idx="973">
                        <c:v>0.3</c:v>
                      </c:pt>
                      <c:pt idx="974">
                        <c:v>0.3</c:v>
                      </c:pt>
                      <c:pt idx="975">
                        <c:v>0.3</c:v>
                      </c:pt>
                      <c:pt idx="976">
                        <c:v>0.3</c:v>
                      </c:pt>
                      <c:pt idx="977">
                        <c:v>0.3</c:v>
                      </c:pt>
                      <c:pt idx="978">
                        <c:v>0.3</c:v>
                      </c:pt>
                      <c:pt idx="979">
                        <c:v>0.3</c:v>
                      </c:pt>
                      <c:pt idx="980">
                        <c:v>0.3</c:v>
                      </c:pt>
                      <c:pt idx="981">
                        <c:v>0.3</c:v>
                      </c:pt>
                      <c:pt idx="982">
                        <c:v>0.3</c:v>
                      </c:pt>
                      <c:pt idx="983">
                        <c:v>0.3</c:v>
                      </c:pt>
                      <c:pt idx="984">
                        <c:v>0.3</c:v>
                      </c:pt>
                      <c:pt idx="985">
                        <c:v>0.4</c:v>
                      </c:pt>
                      <c:pt idx="986">
                        <c:v>0.3</c:v>
                      </c:pt>
                      <c:pt idx="987">
                        <c:v>0.3</c:v>
                      </c:pt>
                      <c:pt idx="988">
                        <c:v>0.3</c:v>
                      </c:pt>
                      <c:pt idx="989">
                        <c:v>0.2</c:v>
                      </c:pt>
                      <c:pt idx="990">
                        <c:v>0.3</c:v>
                      </c:pt>
                      <c:pt idx="991">
                        <c:v>0.2</c:v>
                      </c:pt>
                      <c:pt idx="992">
                        <c:v>0.3</c:v>
                      </c:pt>
                      <c:pt idx="993">
                        <c:v>0.4</c:v>
                      </c:pt>
                      <c:pt idx="994">
                        <c:v>0.3</c:v>
                      </c:pt>
                      <c:pt idx="995">
                        <c:v>0.3</c:v>
                      </c:pt>
                      <c:pt idx="996">
                        <c:v>0.3</c:v>
                      </c:pt>
                      <c:pt idx="997">
                        <c:v>0.3</c:v>
                      </c:pt>
                      <c:pt idx="998">
                        <c:v>0.3</c:v>
                      </c:pt>
                      <c:pt idx="999">
                        <c:v>0.3</c:v>
                      </c:pt>
                      <c:pt idx="1000">
                        <c:v>0.3</c:v>
                      </c:pt>
                      <c:pt idx="1001">
                        <c:v>0.2</c:v>
                      </c:pt>
                      <c:pt idx="1002">
                        <c:v>0.3</c:v>
                      </c:pt>
                      <c:pt idx="1003">
                        <c:v>0.3</c:v>
                      </c:pt>
                      <c:pt idx="1004">
                        <c:v>0.4</c:v>
                      </c:pt>
                      <c:pt idx="1005">
                        <c:v>0.2</c:v>
                      </c:pt>
                      <c:pt idx="1006">
                        <c:v>0.4</c:v>
                      </c:pt>
                      <c:pt idx="1007">
                        <c:v>0.3</c:v>
                      </c:pt>
                      <c:pt idx="1008">
                        <c:v>0.3</c:v>
                      </c:pt>
                      <c:pt idx="1009">
                        <c:v>0.3</c:v>
                      </c:pt>
                      <c:pt idx="1010">
                        <c:v>0.3</c:v>
                      </c:pt>
                      <c:pt idx="1011">
                        <c:v>0.2</c:v>
                      </c:pt>
                      <c:pt idx="1012">
                        <c:v>0.4</c:v>
                      </c:pt>
                      <c:pt idx="1013">
                        <c:v>0.3</c:v>
                      </c:pt>
                      <c:pt idx="1014">
                        <c:v>0.3</c:v>
                      </c:pt>
                      <c:pt idx="1015">
                        <c:v>0.3</c:v>
                      </c:pt>
                      <c:pt idx="1016">
                        <c:v>0.3</c:v>
                      </c:pt>
                      <c:pt idx="1017">
                        <c:v>0.3</c:v>
                      </c:pt>
                      <c:pt idx="1018">
                        <c:v>0.2</c:v>
                      </c:pt>
                      <c:pt idx="1019">
                        <c:v>0.3</c:v>
                      </c:pt>
                      <c:pt idx="1020">
                        <c:v>0.3</c:v>
                      </c:pt>
                      <c:pt idx="1021">
                        <c:v>0.3</c:v>
                      </c:pt>
                      <c:pt idx="1022">
                        <c:v>0.3</c:v>
                      </c:pt>
                      <c:pt idx="1023">
                        <c:v>0.4</c:v>
                      </c:pt>
                      <c:pt idx="1024">
                        <c:v>0.4</c:v>
                      </c:pt>
                      <c:pt idx="1025">
                        <c:v>0.3</c:v>
                      </c:pt>
                      <c:pt idx="1026">
                        <c:v>0.3</c:v>
                      </c:pt>
                      <c:pt idx="1027">
                        <c:v>0.3</c:v>
                      </c:pt>
                      <c:pt idx="1028">
                        <c:v>0.3</c:v>
                      </c:pt>
                      <c:pt idx="1029">
                        <c:v>0.4</c:v>
                      </c:pt>
                      <c:pt idx="1030">
                        <c:v>0.3</c:v>
                      </c:pt>
                      <c:pt idx="1031">
                        <c:v>0.3</c:v>
                      </c:pt>
                      <c:pt idx="1032">
                        <c:v>0.3</c:v>
                      </c:pt>
                      <c:pt idx="1033">
                        <c:v>0.5</c:v>
                      </c:pt>
                      <c:pt idx="1034">
                        <c:v>0.3</c:v>
                      </c:pt>
                      <c:pt idx="1035">
                        <c:v>0.3</c:v>
                      </c:pt>
                      <c:pt idx="1036">
                        <c:v>0.2</c:v>
                      </c:pt>
                      <c:pt idx="1037">
                        <c:v>0.3</c:v>
                      </c:pt>
                      <c:pt idx="1038">
                        <c:v>0.3</c:v>
                      </c:pt>
                      <c:pt idx="1039">
                        <c:v>0.3</c:v>
                      </c:pt>
                      <c:pt idx="1040">
                        <c:v>0.3</c:v>
                      </c:pt>
                      <c:pt idx="1041">
                        <c:v>0.2</c:v>
                      </c:pt>
                      <c:pt idx="1042">
                        <c:v>0.5</c:v>
                      </c:pt>
                      <c:pt idx="1043">
                        <c:v>0.2</c:v>
                      </c:pt>
                      <c:pt idx="1044">
                        <c:v>0.3</c:v>
                      </c:pt>
                      <c:pt idx="1045">
                        <c:v>0.3</c:v>
                      </c:pt>
                      <c:pt idx="1046">
                        <c:v>0.4</c:v>
                      </c:pt>
                      <c:pt idx="1047">
                        <c:v>0.3</c:v>
                      </c:pt>
                      <c:pt idx="1048">
                        <c:v>0.3</c:v>
                      </c:pt>
                      <c:pt idx="1049">
                        <c:v>0.3</c:v>
                      </c:pt>
                      <c:pt idx="1050">
                        <c:v>0.3</c:v>
                      </c:pt>
                      <c:pt idx="1051">
                        <c:v>0.2</c:v>
                      </c:pt>
                      <c:pt idx="1052">
                        <c:v>0.3</c:v>
                      </c:pt>
                      <c:pt idx="1053">
                        <c:v>0.3</c:v>
                      </c:pt>
                      <c:pt idx="1054">
                        <c:v>0.3</c:v>
                      </c:pt>
                      <c:pt idx="1055">
                        <c:v>0.3</c:v>
                      </c:pt>
                      <c:pt idx="1056">
                        <c:v>0.3</c:v>
                      </c:pt>
                      <c:pt idx="1057">
                        <c:v>0.3</c:v>
                      </c:pt>
                      <c:pt idx="1058">
                        <c:v>0.3</c:v>
                      </c:pt>
                      <c:pt idx="1059">
                        <c:v>0.2</c:v>
                      </c:pt>
                      <c:pt idx="1060">
                        <c:v>0.3</c:v>
                      </c:pt>
                      <c:pt idx="1061">
                        <c:v>0.1</c:v>
                      </c:pt>
                      <c:pt idx="1062">
                        <c:v>0</c:v>
                      </c:pt>
                      <c:pt idx="1063">
                        <c:v>0</c:v>
                      </c:pt>
                      <c:pt idx="1064">
                        <c:v>0.3</c:v>
                      </c:pt>
                      <c:pt idx="1065">
                        <c:v>0.3</c:v>
                      </c:pt>
                      <c:pt idx="1066">
                        <c:v>0.3</c:v>
                      </c:pt>
                      <c:pt idx="1067">
                        <c:v>0.2</c:v>
                      </c:pt>
                      <c:pt idx="1068">
                        <c:v>0.3</c:v>
                      </c:pt>
                      <c:pt idx="1069">
                        <c:v>0.3</c:v>
                      </c:pt>
                      <c:pt idx="1070">
                        <c:v>0.3</c:v>
                      </c:pt>
                      <c:pt idx="1071">
                        <c:v>0.3</c:v>
                      </c:pt>
                      <c:pt idx="1072">
                        <c:v>0.2</c:v>
                      </c:pt>
                      <c:pt idx="1073">
                        <c:v>0.2</c:v>
                      </c:pt>
                      <c:pt idx="1074">
                        <c:v>0.3</c:v>
                      </c:pt>
                      <c:pt idx="1075">
                        <c:v>0.3</c:v>
                      </c:pt>
                      <c:pt idx="1076">
                        <c:v>0.3</c:v>
                      </c:pt>
                      <c:pt idx="1077">
                        <c:v>0.3</c:v>
                      </c:pt>
                      <c:pt idx="1078">
                        <c:v>0.3</c:v>
                      </c:pt>
                      <c:pt idx="1079">
                        <c:v>0.3</c:v>
                      </c:pt>
                      <c:pt idx="1080">
                        <c:v>0.3</c:v>
                      </c:pt>
                      <c:pt idx="1081">
                        <c:v>0.3</c:v>
                      </c:pt>
                      <c:pt idx="1082">
                        <c:v>0.3</c:v>
                      </c:pt>
                      <c:pt idx="1083">
                        <c:v>0.3</c:v>
                      </c:pt>
                      <c:pt idx="1084">
                        <c:v>0.3</c:v>
                      </c:pt>
                      <c:pt idx="1085">
                        <c:v>0.3</c:v>
                      </c:pt>
                      <c:pt idx="1086">
                        <c:v>0.3</c:v>
                      </c:pt>
                      <c:pt idx="1087">
                        <c:v>0.3</c:v>
                      </c:pt>
                      <c:pt idx="1088">
                        <c:v>0.3</c:v>
                      </c:pt>
                      <c:pt idx="1089">
                        <c:v>0.2</c:v>
                      </c:pt>
                      <c:pt idx="1090">
                        <c:v>0.3</c:v>
                      </c:pt>
                      <c:pt idx="1091">
                        <c:v>0.3</c:v>
                      </c:pt>
                      <c:pt idx="1092">
                        <c:v>0.3</c:v>
                      </c:pt>
                      <c:pt idx="1093">
                        <c:v>0.3</c:v>
                      </c:pt>
                      <c:pt idx="1094">
                        <c:v>0.3</c:v>
                      </c:pt>
                      <c:pt idx="1095">
                        <c:v>0.3</c:v>
                      </c:pt>
                      <c:pt idx="1096">
                        <c:v>0.3</c:v>
                      </c:pt>
                      <c:pt idx="1097">
                        <c:v>0.3</c:v>
                      </c:pt>
                      <c:pt idx="1098">
                        <c:v>0.4</c:v>
                      </c:pt>
                      <c:pt idx="1099">
                        <c:v>0.3</c:v>
                      </c:pt>
                      <c:pt idx="1100">
                        <c:v>0.4</c:v>
                      </c:pt>
                      <c:pt idx="1101">
                        <c:v>0.3</c:v>
                      </c:pt>
                      <c:pt idx="1102">
                        <c:v>0.3</c:v>
                      </c:pt>
                      <c:pt idx="1103">
                        <c:v>0.3</c:v>
                      </c:pt>
                      <c:pt idx="1104">
                        <c:v>0.3</c:v>
                      </c:pt>
                      <c:pt idx="1105">
                        <c:v>0.3</c:v>
                      </c:pt>
                      <c:pt idx="1106">
                        <c:v>0.3</c:v>
                      </c:pt>
                      <c:pt idx="1107">
                        <c:v>0.4</c:v>
                      </c:pt>
                      <c:pt idx="1108">
                        <c:v>0.4</c:v>
                      </c:pt>
                      <c:pt idx="1109">
                        <c:v>0.3</c:v>
                      </c:pt>
                      <c:pt idx="1110">
                        <c:v>0.4</c:v>
                      </c:pt>
                      <c:pt idx="1111">
                        <c:v>0.3</c:v>
                      </c:pt>
                      <c:pt idx="1112">
                        <c:v>0.3</c:v>
                      </c:pt>
                      <c:pt idx="1113">
                        <c:v>0.2</c:v>
                      </c:pt>
                      <c:pt idx="1114">
                        <c:v>0.4</c:v>
                      </c:pt>
                      <c:pt idx="1115">
                        <c:v>0.3</c:v>
                      </c:pt>
                      <c:pt idx="1116">
                        <c:v>0.4</c:v>
                      </c:pt>
                      <c:pt idx="1117">
                        <c:v>0.4</c:v>
                      </c:pt>
                      <c:pt idx="1118">
                        <c:v>0.3</c:v>
                      </c:pt>
                      <c:pt idx="1119">
                        <c:v>0.3</c:v>
                      </c:pt>
                      <c:pt idx="1120">
                        <c:v>0.3</c:v>
                      </c:pt>
                      <c:pt idx="1121">
                        <c:v>0.4</c:v>
                      </c:pt>
                      <c:pt idx="1122">
                        <c:v>0.4</c:v>
                      </c:pt>
                      <c:pt idx="1123">
                        <c:v>0.4</c:v>
                      </c:pt>
                      <c:pt idx="1124">
                        <c:v>0.3</c:v>
                      </c:pt>
                      <c:pt idx="1125">
                        <c:v>0.3</c:v>
                      </c:pt>
                      <c:pt idx="1126">
                        <c:v>0.4</c:v>
                      </c:pt>
                      <c:pt idx="1127">
                        <c:v>0.3</c:v>
                      </c:pt>
                      <c:pt idx="1128">
                        <c:v>0.4</c:v>
                      </c:pt>
                      <c:pt idx="1129">
                        <c:v>0.4</c:v>
                      </c:pt>
                      <c:pt idx="1130">
                        <c:v>0.4</c:v>
                      </c:pt>
                      <c:pt idx="1131">
                        <c:v>0.2</c:v>
                      </c:pt>
                      <c:pt idx="1132">
                        <c:v>0.3</c:v>
                      </c:pt>
                      <c:pt idx="1133">
                        <c:v>0.4</c:v>
                      </c:pt>
                      <c:pt idx="1134">
                        <c:v>0.4</c:v>
                      </c:pt>
                      <c:pt idx="1135">
                        <c:v>0.4</c:v>
                      </c:pt>
                      <c:pt idx="1136">
                        <c:v>0.3</c:v>
                      </c:pt>
                      <c:pt idx="1137">
                        <c:v>0.3</c:v>
                      </c:pt>
                      <c:pt idx="1138">
                        <c:v>0.3</c:v>
                      </c:pt>
                      <c:pt idx="1139">
                        <c:v>0.2</c:v>
                      </c:pt>
                      <c:pt idx="1140">
                        <c:v>0.4</c:v>
                      </c:pt>
                      <c:pt idx="1141">
                        <c:v>0.4</c:v>
                      </c:pt>
                      <c:pt idx="1142">
                        <c:v>0.3</c:v>
                      </c:pt>
                      <c:pt idx="1143">
                        <c:v>0.3</c:v>
                      </c:pt>
                      <c:pt idx="1144">
                        <c:v>0.3</c:v>
                      </c:pt>
                      <c:pt idx="1145">
                        <c:v>0.3</c:v>
                      </c:pt>
                      <c:pt idx="1146">
                        <c:v>0.4</c:v>
                      </c:pt>
                      <c:pt idx="1147">
                        <c:v>0.4</c:v>
                      </c:pt>
                      <c:pt idx="1148">
                        <c:v>0.4</c:v>
                      </c:pt>
                      <c:pt idx="1149">
                        <c:v>0.3</c:v>
                      </c:pt>
                      <c:pt idx="1150">
                        <c:v>0.3</c:v>
                      </c:pt>
                      <c:pt idx="1151">
                        <c:v>0.3</c:v>
                      </c:pt>
                      <c:pt idx="1152">
                        <c:v>0.4</c:v>
                      </c:pt>
                      <c:pt idx="1153">
                        <c:v>0.3</c:v>
                      </c:pt>
                      <c:pt idx="1154">
                        <c:v>0.3</c:v>
                      </c:pt>
                      <c:pt idx="1155">
                        <c:v>0.4</c:v>
                      </c:pt>
                      <c:pt idx="1156">
                        <c:v>0.4</c:v>
                      </c:pt>
                      <c:pt idx="1157">
                        <c:v>0.4</c:v>
                      </c:pt>
                      <c:pt idx="1158">
                        <c:v>0.4</c:v>
                      </c:pt>
                      <c:pt idx="1159">
                        <c:v>0.4</c:v>
                      </c:pt>
                      <c:pt idx="1160">
                        <c:v>0.4</c:v>
                      </c:pt>
                      <c:pt idx="1161">
                        <c:v>0.3</c:v>
                      </c:pt>
                      <c:pt idx="1162">
                        <c:v>0.3</c:v>
                      </c:pt>
                      <c:pt idx="1163">
                        <c:v>0.4</c:v>
                      </c:pt>
                      <c:pt idx="1164">
                        <c:v>0.4</c:v>
                      </c:pt>
                      <c:pt idx="1165">
                        <c:v>0.4</c:v>
                      </c:pt>
                      <c:pt idx="1166">
                        <c:v>0.3</c:v>
                      </c:pt>
                      <c:pt idx="1167">
                        <c:v>0.3</c:v>
                      </c:pt>
                      <c:pt idx="1168">
                        <c:v>0.4</c:v>
                      </c:pt>
                      <c:pt idx="1169">
                        <c:v>0.3</c:v>
                      </c:pt>
                      <c:pt idx="1170">
                        <c:v>0.4</c:v>
                      </c:pt>
                      <c:pt idx="1171">
                        <c:v>0.4</c:v>
                      </c:pt>
                      <c:pt idx="1172">
                        <c:v>0.3</c:v>
                      </c:pt>
                      <c:pt idx="1173">
                        <c:v>0.4</c:v>
                      </c:pt>
                      <c:pt idx="1174">
                        <c:v>0.4</c:v>
                      </c:pt>
                      <c:pt idx="1175">
                        <c:v>0.3</c:v>
                      </c:pt>
                      <c:pt idx="1176">
                        <c:v>0.3</c:v>
                      </c:pt>
                      <c:pt idx="1177">
                        <c:v>0.3</c:v>
                      </c:pt>
                      <c:pt idx="1178">
                        <c:v>0.4</c:v>
                      </c:pt>
                      <c:pt idx="1179">
                        <c:v>0.4</c:v>
                      </c:pt>
                      <c:pt idx="1180">
                        <c:v>0.4</c:v>
                      </c:pt>
                      <c:pt idx="1181">
                        <c:v>0.3</c:v>
                      </c:pt>
                      <c:pt idx="1182">
                        <c:v>0.3</c:v>
                      </c:pt>
                      <c:pt idx="1183">
                        <c:v>0.3</c:v>
                      </c:pt>
                      <c:pt idx="1184">
                        <c:v>0.3</c:v>
                      </c:pt>
                      <c:pt idx="1185">
                        <c:v>0.3</c:v>
                      </c:pt>
                      <c:pt idx="1186">
                        <c:v>0.3</c:v>
                      </c:pt>
                      <c:pt idx="1187">
                        <c:v>0.3</c:v>
                      </c:pt>
                      <c:pt idx="1188">
                        <c:v>0.4</c:v>
                      </c:pt>
                      <c:pt idx="1189">
                        <c:v>0.3</c:v>
                      </c:pt>
                      <c:pt idx="1190">
                        <c:v>0.4</c:v>
                      </c:pt>
                      <c:pt idx="1191">
                        <c:v>0.4</c:v>
                      </c:pt>
                      <c:pt idx="1192">
                        <c:v>0.4</c:v>
                      </c:pt>
                      <c:pt idx="1193">
                        <c:v>0.4</c:v>
                      </c:pt>
                      <c:pt idx="1194">
                        <c:v>0.4</c:v>
                      </c:pt>
                      <c:pt idx="1195">
                        <c:v>0.4</c:v>
                      </c:pt>
                      <c:pt idx="1196">
                        <c:v>0.3</c:v>
                      </c:pt>
                      <c:pt idx="1197">
                        <c:v>0.3</c:v>
                      </c:pt>
                      <c:pt idx="1198">
                        <c:v>0.4</c:v>
                      </c:pt>
                      <c:pt idx="1199">
                        <c:v>0.4</c:v>
                      </c:pt>
                      <c:pt idx="1200">
                        <c:v>0.3</c:v>
                      </c:pt>
                      <c:pt idx="1201">
                        <c:v>0.4</c:v>
                      </c:pt>
                      <c:pt idx="1202">
                        <c:v>0.3</c:v>
                      </c:pt>
                      <c:pt idx="1203">
                        <c:v>0.3</c:v>
                      </c:pt>
                      <c:pt idx="1204">
                        <c:v>0.3</c:v>
                      </c:pt>
                      <c:pt idx="1205">
                        <c:v>0.3</c:v>
                      </c:pt>
                      <c:pt idx="1206">
                        <c:v>0.3</c:v>
                      </c:pt>
                      <c:pt idx="1207">
                        <c:v>0.4</c:v>
                      </c:pt>
                      <c:pt idx="1208">
                        <c:v>0.3</c:v>
                      </c:pt>
                      <c:pt idx="1209">
                        <c:v>0.4</c:v>
                      </c:pt>
                      <c:pt idx="1210">
                        <c:v>0.4</c:v>
                      </c:pt>
                      <c:pt idx="1211">
                        <c:v>0.3</c:v>
                      </c:pt>
                      <c:pt idx="1212">
                        <c:v>0.3</c:v>
                      </c:pt>
                      <c:pt idx="1213">
                        <c:v>0.4</c:v>
                      </c:pt>
                      <c:pt idx="1214">
                        <c:v>0.4</c:v>
                      </c:pt>
                      <c:pt idx="1215">
                        <c:v>0.3</c:v>
                      </c:pt>
                      <c:pt idx="1216">
                        <c:v>0.4</c:v>
                      </c:pt>
                      <c:pt idx="1217">
                        <c:v>0.4</c:v>
                      </c:pt>
                      <c:pt idx="1218">
                        <c:v>0.4</c:v>
                      </c:pt>
                      <c:pt idx="1219">
                        <c:v>0.4</c:v>
                      </c:pt>
                      <c:pt idx="1220">
                        <c:v>0.4</c:v>
                      </c:pt>
                      <c:pt idx="1221">
                        <c:v>0.3</c:v>
                      </c:pt>
                      <c:pt idx="1222">
                        <c:v>0.3</c:v>
                      </c:pt>
                      <c:pt idx="1223">
                        <c:v>0.4</c:v>
                      </c:pt>
                      <c:pt idx="1224">
                        <c:v>0.4</c:v>
                      </c:pt>
                      <c:pt idx="1225">
                        <c:v>0.4</c:v>
                      </c:pt>
                      <c:pt idx="1226">
                        <c:v>0.3</c:v>
                      </c:pt>
                      <c:pt idx="1227">
                        <c:v>0.3</c:v>
                      </c:pt>
                      <c:pt idx="1228">
                        <c:v>0.4</c:v>
                      </c:pt>
                      <c:pt idx="1229">
                        <c:v>0.4</c:v>
                      </c:pt>
                      <c:pt idx="1230">
                        <c:v>0.3</c:v>
                      </c:pt>
                      <c:pt idx="1231">
                        <c:v>0.3</c:v>
                      </c:pt>
                      <c:pt idx="1232">
                        <c:v>0.3</c:v>
                      </c:pt>
                      <c:pt idx="1233">
                        <c:v>0.3</c:v>
                      </c:pt>
                      <c:pt idx="1234">
                        <c:v>0.4</c:v>
                      </c:pt>
                      <c:pt idx="1235">
                        <c:v>0.3</c:v>
                      </c:pt>
                      <c:pt idx="1236">
                        <c:v>0.4</c:v>
                      </c:pt>
                      <c:pt idx="1237">
                        <c:v>0.4</c:v>
                      </c:pt>
                      <c:pt idx="1238">
                        <c:v>0.3</c:v>
                      </c:pt>
                      <c:pt idx="1239">
                        <c:v>0.3</c:v>
                      </c:pt>
                      <c:pt idx="1240">
                        <c:v>0.3</c:v>
                      </c:pt>
                      <c:pt idx="1241">
                        <c:v>0.4</c:v>
                      </c:pt>
                      <c:pt idx="1242">
                        <c:v>0.2</c:v>
                      </c:pt>
                      <c:pt idx="1243">
                        <c:v>0.4</c:v>
                      </c:pt>
                      <c:pt idx="1244">
                        <c:v>0.3</c:v>
                      </c:pt>
                      <c:pt idx="1245">
                        <c:v>0.3</c:v>
                      </c:pt>
                      <c:pt idx="1246">
                        <c:v>0.4</c:v>
                      </c:pt>
                      <c:pt idx="1247">
                        <c:v>0.2</c:v>
                      </c:pt>
                      <c:pt idx="1248">
                        <c:v>0.3</c:v>
                      </c:pt>
                      <c:pt idx="1249">
                        <c:v>0.2</c:v>
                      </c:pt>
                      <c:pt idx="1250">
                        <c:v>0.2</c:v>
                      </c:pt>
                      <c:pt idx="1251">
                        <c:v>0.4</c:v>
                      </c:pt>
                      <c:pt idx="1252">
                        <c:v>0.3</c:v>
                      </c:pt>
                      <c:pt idx="1253">
                        <c:v>0.3</c:v>
                      </c:pt>
                      <c:pt idx="1254">
                        <c:v>0.4</c:v>
                      </c:pt>
                      <c:pt idx="1255">
                        <c:v>0.3</c:v>
                      </c:pt>
                      <c:pt idx="1256">
                        <c:v>0.2</c:v>
                      </c:pt>
                      <c:pt idx="1257">
                        <c:v>0.3</c:v>
                      </c:pt>
                      <c:pt idx="1258">
                        <c:v>0.4</c:v>
                      </c:pt>
                      <c:pt idx="1259">
                        <c:v>0.4</c:v>
                      </c:pt>
                      <c:pt idx="1260">
                        <c:v>0.4</c:v>
                      </c:pt>
                      <c:pt idx="1261">
                        <c:v>0.3</c:v>
                      </c:pt>
                      <c:pt idx="1262">
                        <c:v>0.3</c:v>
                      </c:pt>
                      <c:pt idx="1263">
                        <c:v>0.3</c:v>
                      </c:pt>
                      <c:pt idx="1264">
                        <c:v>0.3</c:v>
                      </c:pt>
                      <c:pt idx="1265">
                        <c:v>0.3</c:v>
                      </c:pt>
                      <c:pt idx="1266">
                        <c:v>0.4</c:v>
                      </c:pt>
                      <c:pt idx="1267">
                        <c:v>0.4</c:v>
                      </c:pt>
                      <c:pt idx="1268">
                        <c:v>0.4</c:v>
                      </c:pt>
                      <c:pt idx="1269">
                        <c:v>0.4</c:v>
                      </c:pt>
                      <c:pt idx="1270">
                        <c:v>0.3</c:v>
                      </c:pt>
                      <c:pt idx="1271">
                        <c:v>0.4</c:v>
                      </c:pt>
                      <c:pt idx="1272">
                        <c:v>0.3</c:v>
                      </c:pt>
                      <c:pt idx="1273">
                        <c:v>0.2</c:v>
                      </c:pt>
                      <c:pt idx="1274">
                        <c:v>0.4</c:v>
                      </c:pt>
                      <c:pt idx="1275">
                        <c:v>0.3</c:v>
                      </c:pt>
                      <c:pt idx="1276">
                        <c:v>0.3</c:v>
                      </c:pt>
                      <c:pt idx="1277">
                        <c:v>0.3</c:v>
                      </c:pt>
                      <c:pt idx="1278">
                        <c:v>0.3</c:v>
                      </c:pt>
                      <c:pt idx="1279">
                        <c:v>0.4</c:v>
                      </c:pt>
                      <c:pt idx="1280">
                        <c:v>0.3</c:v>
                      </c:pt>
                      <c:pt idx="1281">
                        <c:v>0.3</c:v>
                      </c:pt>
                      <c:pt idx="1282">
                        <c:v>0.3</c:v>
                      </c:pt>
                      <c:pt idx="1283">
                        <c:v>0.4</c:v>
                      </c:pt>
                      <c:pt idx="1284">
                        <c:v>0.4</c:v>
                      </c:pt>
                      <c:pt idx="1285">
                        <c:v>0.4</c:v>
                      </c:pt>
                      <c:pt idx="1286">
                        <c:v>0.3</c:v>
                      </c:pt>
                      <c:pt idx="1287">
                        <c:v>0.3</c:v>
                      </c:pt>
                      <c:pt idx="1288">
                        <c:v>0.3</c:v>
                      </c:pt>
                      <c:pt idx="1289">
                        <c:v>0.4</c:v>
                      </c:pt>
                      <c:pt idx="1290">
                        <c:v>0.4</c:v>
                      </c:pt>
                      <c:pt idx="1291">
                        <c:v>0.3</c:v>
                      </c:pt>
                      <c:pt idx="1292">
                        <c:v>0.3</c:v>
                      </c:pt>
                      <c:pt idx="1293">
                        <c:v>0.4</c:v>
                      </c:pt>
                      <c:pt idx="1294">
                        <c:v>0.3</c:v>
                      </c:pt>
                      <c:pt idx="1295">
                        <c:v>0.4</c:v>
                      </c:pt>
                      <c:pt idx="1296">
                        <c:v>0.4</c:v>
                      </c:pt>
                      <c:pt idx="1297">
                        <c:v>0.3</c:v>
                      </c:pt>
                      <c:pt idx="1298">
                        <c:v>0.4</c:v>
                      </c:pt>
                      <c:pt idx="1299">
                        <c:v>0.4</c:v>
                      </c:pt>
                      <c:pt idx="1300">
                        <c:v>0.4</c:v>
                      </c:pt>
                      <c:pt idx="1301">
                        <c:v>0.4</c:v>
                      </c:pt>
                      <c:pt idx="1302">
                        <c:v>0.3</c:v>
                      </c:pt>
                      <c:pt idx="1303">
                        <c:v>0.3</c:v>
                      </c:pt>
                      <c:pt idx="1304">
                        <c:v>0.3</c:v>
                      </c:pt>
                      <c:pt idx="1305">
                        <c:v>0.4</c:v>
                      </c:pt>
                      <c:pt idx="1306">
                        <c:v>0.3</c:v>
                      </c:pt>
                      <c:pt idx="1307">
                        <c:v>0.5</c:v>
                      </c:pt>
                      <c:pt idx="1308">
                        <c:v>0.4</c:v>
                      </c:pt>
                      <c:pt idx="1309">
                        <c:v>0.4</c:v>
                      </c:pt>
                      <c:pt idx="1310">
                        <c:v>0.4</c:v>
                      </c:pt>
                      <c:pt idx="1311">
                        <c:v>0.3</c:v>
                      </c:pt>
                      <c:pt idx="1312">
                        <c:v>0.3</c:v>
                      </c:pt>
                      <c:pt idx="1313">
                        <c:v>0.3</c:v>
                      </c:pt>
                      <c:pt idx="1314">
                        <c:v>0.4</c:v>
                      </c:pt>
                      <c:pt idx="1315">
                        <c:v>0.4</c:v>
                      </c:pt>
                      <c:pt idx="1316">
                        <c:v>0.4</c:v>
                      </c:pt>
                      <c:pt idx="1317">
                        <c:v>0.4</c:v>
                      </c:pt>
                      <c:pt idx="1318">
                        <c:v>0.4</c:v>
                      </c:pt>
                      <c:pt idx="1319">
                        <c:v>0.4</c:v>
                      </c:pt>
                      <c:pt idx="1320">
                        <c:v>0.4</c:v>
                      </c:pt>
                      <c:pt idx="1321">
                        <c:v>0.3</c:v>
                      </c:pt>
                      <c:pt idx="1322">
                        <c:v>0.3</c:v>
                      </c:pt>
                      <c:pt idx="1323">
                        <c:v>0.4</c:v>
                      </c:pt>
                      <c:pt idx="1324">
                        <c:v>0.3</c:v>
                      </c:pt>
                      <c:pt idx="1325">
                        <c:v>0.3</c:v>
                      </c:pt>
                      <c:pt idx="1326">
                        <c:v>0.3</c:v>
                      </c:pt>
                      <c:pt idx="1327">
                        <c:v>0.3</c:v>
                      </c:pt>
                      <c:pt idx="1328">
                        <c:v>0.4</c:v>
                      </c:pt>
                      <c:pt idx="1329">
                        <c:v>0.5</c:v>
                      </c:pt>
                      <c:pt idx="1330">
                        <c:v>0.3</c:v>
                      </c:pt>
                      <c:pt idx="1331">
                        <c:v>0.4</c:v>
                      </c:pt>
                      <c:pt idx="1332">
                        <c:v>0.3</c:v>
                      </c:pt>
                      <c:pt idx="1333">
                        <c:v>0.3</c:v>
                      </c:pt>
                      <c:pt idx="1334">
                        <c:v>0.4</c:v>
                      </c:pt>
                      <c:pt idx="1335">
                        <c:v>0.4</c:v>
                      </c:pt>
                      <c:pt idx="1336">
                        <c:v>0.4</c:v>
                      </c:pt>
                      <c:pt idx="1337">
                        <c:v>0.4</c:v>
                      </c:pt>
                      <c:pt idx="1338">
                        <c:v>0.4</c:v>
                      </c:pt>
                      <c:pt idx="1339">
                        <c:v>0.4</c:v>
                      </c:pt>
                      <c:pt idx="1340">
                        <c:v>0.4</c:v>
                      </c:pt>
                      <c:pt idx="1341">
                        <c:v>0.4</c:v>
                      </c:pt>
                      <c:pt idx="1342">
                        <c:v>0.3</c:v>
                      </c:pt>
                      <c:pt idx="1343">
                        <c:v>0.4</c:v>
                      </c:pt>
                      <c:pt idx="1344">
                        <c:v>0.2</c:v>
                      </c:pt>
                      <c:pt idx="1345">
                        <c:v>0.3</c:v>
                      </c:pt>
                      <c:pt idx="1346">
                        <c:v>0.4</c:v>
                      </c:pt>
                      <c:pt idx="1347">
                        <c:v>0.4</c:v>
                      </c:pt>
                      <c:pt idx="1348">
                        <c:v>0.4</c:v>
                      </c:pt>
                      <c:pt idx="1349">
                        <c:v>0.5</c:v>
                      </c:pt>
                      <c:pt idx="1350">
                        <c:v>0.4</c:v>
                      </c:pt>
                      <c:pt idx="1351">
                        <c:v>0.4</c:v>
                      </c:pt>
                      <c:pt idx="1352">
                        <c:v>0.4</c:v>
                      </c:pt>
                      <c:pt idx="1353">
                        <c:v>0.4</c:v>
                      </c:pt>
                      <c:pt idx="1354">
                        <c:v>0.4</c:v>
                      </c:pt>
                      <c:pt idx="1355">
                        <c:v>0.4</c:v>
                      </c:pt>
                      <c:pt idx="1356">
                        <c:v>0.4</c:v>
                      </c:pt>
                      <c:pt idx="1357">
                        <c:v>0.4</c:v>
                      </c:pt>
                      <c:pt idx="1358">
                        <c:v>0.3</c:v>
                      </c:pt>
                      <c:pt idx="1359">
                        <c:v>0.5</c:v>
                      </c:pt>
                      <c:pt idx="1360">
                        <c:v>0.4</c:v>
                      </c:pt>
                      <c:pt idx="1361">
                        <c:v>0.4</c:v>
                      </c:pt>
                      <c:pt idx="1362">
                        <c:v>0.5</c:v>
                      </c:pt>
                      <c:pt idx="1363">
                        <c:v>0.3</c:v>
                      </c:pt>
                      <c:pt idx="1364">
                        <c:v>0.3</c:v>
                      </c:pt>
                      <c:pt idx="1365">
                        <c:v>0.3</c:v>
                      </c:pt>
                      <c:pt idx="1366">
                        <c:v>0.4</c:v>
                      </c:pt>
                      <c:pt idx="1367">
                        <c:v>0.4</c:v>
                      </c:pt>
                      <c:pt idx="1368">
                        <c:v>0.3</c:v>
                      </c:pt>
                      <c:pt idx="1369">
                        <c:v>0.3</c:v>
                      </c:pt>
                      <c:pt idx="1370">
                        <c:v>0.3</c:v>
                      </c:pt>
                      <c:pt idx="1371">
                        <c:v>0.3</c:v>
                      </c:pt>
                      <c:pt idx="1372">
                        <c:v>0.3</c:v>
                      </c:pt>
                      <c:pt idx="1373">
                        <c:v>0.3</c:v>
                      </c:pt>
                      <c:pt idx="1374">
                        <c:v>0.4</c:v>
                      </c:pt>
                      <c:pt idx="1375">
                        <c:v>0.4</c:v>
                      </c:pt>
                      <c:pt idx="1376">
                        <c:v>0.2</c:v>
                      </c:pt>
                      <c:pt idx="1377">
                        <c:v>0.3</c:v>
                      </c:pt>
                      <c:pt idx="1378">
                        <c:v>0.5</c:v>
                      </c:pt>
                      <c:pt idx="1379">
                        <c:v>0.3</c:v>
                      </c:pt>
                      <c:pt idx="1380">
                        <c:v>0.3</c:v>
                      </c:pt>
                      <c:pt idx="1381">
                        <c:v>0.3</c:v>
                      </c:pt>
                      <c:pt idx="1382">
                        <c:v>0.3</c:v>
                      </c:pt>
                      <c:pt idx="1383">
                        <c:v>0.4</c:v>
                      </c:pt>
                      <c:pt idx="1384">
                        <c:v>0.3</c:v>
                      </c:pt>
                      <c:pt idx="1385">
                        <c:v>0.4</c:v>
                      </c:pt>
                      <c:pt idx="1386">
                        <c:v>0.4</c:v>
                      </c:pt>
                      <c:pt idx="1387">
                        <c:v>0.3</c:v>
                      </c:pt>
                      <c:pt idx="1388">
                        <c:v>0.3</c:v>
                      </c:pt>
                      <c:pt idx="1389">
                        <c:v>0.4</c:v>
                      </c:pt>
                      <c:pt idx="1390">
                        <c:v>0.4</c:v>
                      </c:pt>
                      <c:pt idx="1391">
                        <c:v>0.3</c:v>
                      </c:pt>
                      <c:pt idx="1392">
                        <c:v>0.3</c:v>
                      </c:pt>
                      <c:pt idx="1393">
                        <c:v>0.3</c:v>
                      </c:pt>
                      <c:pt idx="1394">
                        <c:v>0.3</c:v>
                      </c:pt>
                      <c:pt idx="1395">
                        <c:v>0.3</c:v>
                      </c:pt>
                      <c:pt idx="1396">
                        <c:v>0.3</c:v>
                      </c:pt>
                      <c:pt idx="1397">
                        <c:v>0.3</c:v>
                      </c:pt>
                      <c:pt idx="1398">
                        <c:v>0.3</c:v>
                      </c:pt>
                      <c:pt idx="1399">
                        <c:v>0.3</c:v>
                      </c:pt>
                      <c:pt idx="1400">
                        <c:v>0.4</c:v>
                      </c:pt>
                      <c:pt idx="1401">
                        <c:v>0.4</c:v>
                      </c:pt>
                      <c:pt idx="1402">
                        <c:v>0.4</c:v>
                      </c:pt>
                      <c:pt idx="1403">
                        <c:v>0.4</c:v>
                      </c:pt>
                      <c:pt idx="1404">
                        <c:v>0.3</c:v>
                      </c:pt>
                      <c:pt idx="1405">
                        <c:v>0.4</c:v>
                      </c:pt>
                      <c:pt idx="1406">
                        <c:v>0.3</c:v>
                      </c:pt>
                      <c:pt idx="1407">
                        <c:v>0.3</c:v>
                      </c:pt>
                      <c:pt idx="1408">
                        <c:v>0.3</c:v>
                      </c:pt>
                      <c:pt idx="1409">
                        <c:v>0.3</c:v>
                      </c:pt>
                      <c:pt idx="1410">
                        <c:v>0.3</c:v>
                      </c:pt>
                      <c:pt idx="1411">
                        <c:v>0.2</c:v>
                      </c:pt>
                      <c:pt idx="1412">
                        <c:v>0.3</c:v>
                      </c:pt>
                      <c:pt idx="1413">
                        <c:v>0.2</c:v>
                      </c:pt>
                      <c:pt idx="1414">
                        <c:v>0.4</c:v>
                      </c:pt>
                      <c:pt idx="1415">
                        <c:v>0.3</c:v>
                      </c:pt>
                      <c:pt idx="1416">
                        <c:v>0.3</c:v>
                      </c:pt>
                      <c:pt idx="1417">
                        <c:v>0.3</c:v>
                      </c:pt>
                      <c:pt idx="1418">
                        <c:v>0.3</c:v>
                      </c:pt>
                      <c:pt idx="1419">
                        <c:v>0.3</c:v>
                      </c:pt>
                      <c:pt idx="1420">
                        <c:v>0.3</c:v>
                      </c:pt>
                      <c:pt idx="1421">
                        <c:v>0.3</c:v>
                      </c:pt>
                      <c:pt idx="1422">
                        <c:v>0.3</c:v>
                      </c:pt>
                      <c:pt idx="1423">
                        <c:v>0.3</c:v>
                      </c:pt>
                      <c:pt idx="1424">
                        <c:v>0.3</c:v>
                      </c:pt>
                      <c:pt idx="1425">
                        <c:v>0.3</c:v>
                      </c:pt>
                      <c:pt idx="1426">
                        <c:v>0.3</c:v>
                      </c:pt>
                      <c:pt idx="1427">
                        <c:v>0.4</c:v>
                      </c:pt>
                      <c:pt idx="1428">
                        <c:v>0.3</c:v>
                      </c:pt>
                      <c:pt idx="1429">
                        <c:v>0.4</c:v>
                      </c:pt>
                      <c:pt idx="1430">
                        <c:v>0.4</c:v>
                      </c:pt>
                      <c:pt idx="1431">
                        <c:v>0.5</c:v>
                      </c:pt>
                      <c:pt idx="1432">
                        <c:v>0.3</c:v>
                      </c:pt>
                      <c:pt idx="1433">
                        <c:v>0.2</c:v>
                      </c:pt>
                      <c:pt idx="1434">
                        <c:v>0.3</c:v>
                      </c:pt>
                      <c:pt idx="1435">
                        <c:v>0.4</c:v>
                      </c:pt>
                      <c:pt idx="1436">
                        <c:v>0.3</c:v>
                      </c:pt>
                      <c:pt idx="1437">
                        <c:v>0.3</c:v>
                      </c:pt>
                      <c:pt idx="1438">
                        <c:v>0.3</c:v>
                      </c:pt>
                      <c:pt idx="1439">
                        <c:v>0.3</c:v>
                      </c:pt>
                      <c:pt idx="1440">
                        <c:v>0.3</c:v>
                      </c:pt>
                      <c:pt idx="1441">
                        <c:v>0.3</c:v>
                      </c:pt>
                      <c:pt idx="1442">
                        <c:v>0.3</c:v>
                      </c:pt>
                      <c:pt idx="1443">
                        <c:v>0.3</c:v>
                      </c:pt>
                      <c:pt idx="1444">
                        <c:v>0.3</c:v>
                      </c:pt>
                      <c:pt idx="1445">
                        <c:v>0.3</c:v>
                      </c:pt>
                      <c:pt idx="1446">
                        <c:v>0.3</c:v>
                      </c:pt>
                      <c:pt idx="1447">
                        <c:v>0.3</c:v>
                      </c:pt>
                      <c:pt idx="1448">
                        <c:v>0.3</c:v>
                      </c:pt>
                      <c:pt idx="1449">
                        <c:v>0.3</c:v>
                      </c:pt>
                      <c:pt idx="1450">
                        <c:v>0.2</c:v>
                      </c:pt>
                      <c:pt idx="1451">
                        <c:v>0.3</c:v>
                      </c:pt>
                      <c:pt idx="1452">
                        <c:v>1.9</c:v>
                      </c:pt>
                      <c:pt idx="1453">
                        <c:v>0.3</c:v>
                      </c:pt>
                      <c:pt idx="1454">
                        <c:v>0.4</c:v>
                      </c:pt>
                      <c:pt idx="1455">
                        <c:v>0.4</c:v>
                      </c:pt>
                      <c:pt idx="1456">
                        <c:v>0.4</c:v>
                      </c:pt>
                      <c:pt idx="1457">
                        <c:v>0.3</c:v>
                      </c:pt>
                      <c:pt idx="1458">
                        <c:v>0.3</c:v>
                      </c:pt>
                      <c:pt idx="1459">
                        <c:v>0.2</c:v>
                      </c:pt>
                      <c:pt idx="1460">
                        <c:v>0.3</c:v>
                      </c:pt>
                      <c:pt idx="1461">
                        <c:v>0.4</c:v>
                      </c:pt>
                      <c:pt idx="1462">
                        <c:v>0.4</c:v>
                      </c:pt>
                      <c:pt idx="1463">
                        <c:v>0.3</c:v>
                      </c:pt>
                      <c:pt idx="1464">
                        <c:v>0.3</c:v>
                      </c:pt>
                      <c:pt idx="1465">
                        <c:v>0.4</c:v>
                      </c:pt>
                      <c:pt idx="1466">
                        <c:v>0.4</c:v>
                      </c:pt>
                      <c:pt idx="1467">
                        <c:v>0.3</c:v>
                      </c:pt>
                      <c:pt idx="1468">
                        <c:v>0.3</c:v>
                      </c:pt>
                      <c:pt idx="1469">
                        <c:v>0.3</c:v>
                      </c:pt>
                      <c:pt idx="1470">
                        <c:v>0.3</c:v>
                      </c:pt>
                      <c:pt idx="1471">
                        <c:v>0.3</c:v>
                      </c:pt>
                      <c:pt idx="1472">
                        <c:v>0.3</c:v>
                      </c:pt>
                      <c:pt idx="1473">
                        <c:v>0.3</c:v>
                      </c:pt>
                      <c:pt idx="1474">
                        <c:v>0.3</c:v>
                      </c:pt>
                      <c:pt idx="1475">
                        <c:v>0.3</c:v>
                      </c:pt>
                      <c:pt idx="1476">
                        <c:v>0.3</c:v>
                      </c:pt>
                      <c:pt idx="1477">
                        <c:v>0.3</c:v>
                      </c:pt>
                      <c:pt idx="1478">
                        <c:v>0.4</c:v>
                      </c:pt>
                      <c:pt idx="1479">
                        <c:v>0.4</c:v>
                      </c:pt>
                      <c:pt idx="1480">
                        <c:v>0.4</c:v>
                      </c:pt>
                      <c:pt idx="1481">
                        <c:v>0.3</c:v>
                      </c:pt>
                      <c:pt idx="1482">
                        <c:v>0.3</c:v>
                      </c:pt>
                      <c:pt idx="1483">
                        <c:v>0.4</c:v>
                      </c:pt>
                      <c:pt idx="1484">
                        <c:v>0.4</c:v>
                      </c:pt>
                      <c:pt idx="1485">
                        <c:v>0.2</c:v>
                      </c:pt>
                      <c:pt idx="1486">
                        <c:v>0.4</c:v>
                      </c:pt>
                      <c:pt idx="1487">
                        <c:v>0.4</c:v>
                      </c:pt>
                      <c:pt idx="1488">
                        <c:v>0.4</c:v>
                      </c:pt>
                      <c:pt idx="1489">
                        <c:v>0.3</c:v>
                      </c:pt>
                      <c:pt idx="1490">
                        <c:v>0.4</c:v>
                      </c:pt>
                      <c:pt idx="1491">
                        <c:v>0.3</c:v>
                      </c:pt>
                      <c:pt idx="1492">
                        <c:v>0.4</c:v>
                      </c:pt>
                      <c:pt idx="1493">
                        <c:v>0.4</c:v>
                      </c:pt>
                      <c:pt idx="1494">
                        <c:v>0.3</c:v>
                      </c:pt>
                      <c:pt idx="1495">
                        <c:v>0.4</c:v>
                      </c:pt>
                      <c:pt idx="1496">
                        <c:v>0.4</c:v>
                      </c:pt>
                      <c:pt idx="1497">
                        <c:v>0.4</c:v>
                      </c:pt>
                      <c:pt idx="1498">
                        <c:v>0.3</c:v>
                      </c:pt>
                      <c:pt idx="1499">
                        <c:v>0.3</c:v>
                      </c:pt>
                      <c:pt idx="1500">
                        <c:v>0.4</c:v>
                      </c:pt>
                      <c:pt idx="1501">
                        <c:v>0.4</c:v>
                      </c:pt>
                      <c:pt idx="1502">
                        <c:v>0.4</c:v>
                      </c:pt>
                      <c:pt idx="1503">
                        <c:v>0.3</c:v>
                      </c:pt>
                      <c:pt idx="1504">
                        <c:v>0.3</c:v>
                      </c:pt>
                      <c:pt idx="1505">
                        <c:v>0.3</c:v>
                      </c:pt>
                      <c:pt idx="1506">
                        <c:v>0.4</c:v>
                      </c:pt>
                      <c:pt idx="1507">
                        <c:v>0.3</c:v>
                      </c:pt>
                      <c:pt idx="1508">
                        <c:v>0.3</c:v>
                      </c:pt>
                      <c:pt idx="1509">
                        <c:v>0.4</c:v>
                      </c:pt>
                      <c:pt idx="1510">
                        <c:v>0.3</c:v>
                      </c:pt>
                      <c:pt idx="1511">
                        <c:v>0.3</c:v>
                      </c:pt>
                      <c:pt idx="1512">
                        <c:v>0.3</c:v>
                      </c:pt>
                      <c:pt idx="1513">
                        <c:v>0.3</c:v>
                      </c:pt>
                      <c:pt idx="1514">
                        <c:v>0.4</c:v>
                      </c:pt>
                      <c:pt idx="1515">
                        <c:v>0.3</c:v>
                      </c:pt>
                      <c:pt idx="1516">
                        <c:v>0.3</c:v>
                      </c:pt>
                      <c:pt idx="1517">
                        <c:v>0.4</c:v>
                      </c:pt>
                      <c:pt idx="1518">
                        <c:v>0.3</c:v>
                      </c:pt>
                      <c:pt idx="1519">
                        <c:v>0.3</c:v>
                      </c:pt>
                      <c:pt idx="1520">
                        <c:v>0.4</c:v>
                      </c:pt>
                      <c:pt idx="1521">
                        <c:v>0.3</c:v>
                      </c:pt>
                      <c:pt idx="1522">
                        <c:v>0.4</c:v>
                      </c:pt>
                      <c:pt idx="1523">
                        <c:v>0.4</c:v>
                      </c:pt>
                      <c:pt idx="1524">
                        <c:v>0.3</c:v>
                      </c:pt>
                      <c:pt idx="1525">
                        <c:v>0.4</c:v>
                      </c:pt>
                      <c:pt idx="1526">
                        <c:v>0.3</c:v>
                      </c:pt>
                      <c:pt idx="1527">
                        <c:v>0.3</c:v>
                      </c:pt>
                      <c:pt idx="1528">
                        <c:v>0.4</c:v>
                      </c:pt>
                      <c:pt idx="1529">
                        <c:v>0.4</c:v>
                      </c:pt>
                      <c:pt idx="1530">
                        <c:v>0.4</c:v>
                      </c:pt>
                      <c:pt idx="1531">
                        <c:v>0.3</c:v>
                      </c:pt>
                      <c:pt idx="1532">
                        <c:v>0.3</c:v>
                      </c:pt>
                      <c:pt idx="1533">
                        <c:v>0.4</c:v>
                      </c:pt>
                      <c:pt idx="1534">
                        <c:v>0.4</c:v>
                      </c:pt>
                      <c:pt idx="1535">
                        <c:v>0.4</c:v>
                      </c:pt>
                      <c:pt idx="1536">
                        <c:v>0.3</c:v>
                      </c:pt>
                      <c:pt idx="1537">
                        <c:v>0.3</c:v>
                      </c:pt>
                      <c:pt idx="1538">
                        <c:v>0.4</c:v>
                      </c:pt>
                      <c:pt idx="1539">
                        <c:v>0.4</c:v>
                      </c:pt>
                      <c:pt idx="1540">
                        <c:v>0.4</c:v>
                      </c:pt>
                      <c:pt idx="1541">
                        <c:v>0.4</c:v>
                      </c:pt>
                      <c:pt idx="1542">
                        <c:v>0.4</c:v>
                      </c:pt>
                      <c:pt idx="1543">
                        <c:v>0.4</c:v>
                      </c:pt>
                      <c:pt idx="1544">
                        <c:v>0.3</c:v>
                      </c:pt>
                      <c:pt idx="1545">
                        <c:v>0.3</c:v>
                      </c:pt>
                      <c:pt idx="1546">
                        <c:v>0.4</c:v>
                      </c:pt>
                      <c:pt idx="1547">
                        <c:v>0.4</c:v>
                      </c:pt>
                      <c:pt idx="1548">
                        <c:v>0.3</c:v>
                      </c:pt>
                      <c:pt idx="1549">
                        <c:v>0.4</c:v>
                      </c:pt>
                      <c:pt idx="1550">
                        <c:v>0.4</c:v>
                      </c:pt>
                      <c:pt idx="1551">
                        <c:v>0.4</c:v>
                      </c:pt>
                      <c:pt idx="1552">
                        <c:v>0.4</c:v>
                      </c:pt>
                      <c:pt idx="1553">
                        <c:v>0.3</c:v>
                      </c:pt>
                      <c:pt idx="1554">
                        <c:v>0.5</c:v>
                      </c:pt>
                      <c:pt idx="1555">
                        <c:v>0.5</c:v>
                      </c:pt>
                      <c:pt idx="1556">
                        <c:v>0.4</c:v>
                      </c:pt>
                      <c:pt idx="1557">
                        <c:v>0.3</c:v>
                      </c:pt>
                      <c:pt idx="1558">
                        <c:v>0.4</c:v>
                      </c:pt>
                      <c:pt idx="1559">
                        <c:v>0.3</c:v>
                      </c:pt>
                      <c:pt idx="1560">
                        <c:v>0.4</c:v>
                      </c:pt>
                      <c:pt idx="1561">
                        <c:v>0.5</c:v>
                      </c:pt>
                      <c:pt idx="1562">
                        <c:v>0.4</c:v>
                      </c:pt>
                      <c:pt idx="1563">
                        <c:v>0.4</c:v>
                      </c:pt>
                      <c:pt idx="1564">
                        <c:v>0.4</c:v>
                      </c:pt>
                      <c:pt idx="1565">
                        <c:v>0.4</c:v>
                      </c:pt>
                      <c:pt idx="1566">
                        <c:v>0.4</c:v>
                      </c:pt>
                      <c:pt idx="1567">
                        <c:v>0.4</c:v>
                      </c:pt>
                      <c:pt idx="1568">
                        <c:v>0.4</c:v>
                      </c:pt>
                      <c:pt idx="1569">
                        <c:v>0.4</c:v>
                      </c:pt>
                      <c:pt idx="1570">
                        <c:v>0.4</c:v>
                      </c:pt>
                      <c:pt idx="1571">
                        <c:v>0.4</c:v>
                      </c:pt>
                      <c:pt idx="1572">
                        <c:v>0.4</c:v>
                      </c:pt>
                      <c:pt idx="1573">
                        <c:v>0.3</c:v>
                      </c:pt>
                      <c:pt idx="1574">
                        <c:v>0.4</c:v>
                      </c:pt>
                      <c:pt idx="1575">
                        <c:v>0.4</c:v>
                      </c:pt>
                      <c:pt idx="1576">
                        <c:v>0.4</c:v>
                      </c:pt>
                      <c:pt idx="1577">
                        <c:v>0.4</c:v>
                      </c:pt>
                      <c:pt idx="1578">
                        <c:v>0.4</c:v>
                      </c:pt>
                      <c:pt idx="1579">
                        <c:v>0.4</c:v>
                      </c:pt>
                      <c:pt idx="1580">
                        <c:v>0.4</c:v>
                      </c:pt>
                      <c:pt idx="1581">
                        <c:v>0.4</c:v>
                      </c:pt>
                      <c:pt idx="1582">
                        <c:v>0.4</c:v>
                      </c:pt>
                      <c:pt idx="1583">
                        <c:v>0.4</c:v>
                      </c:pt>
                      <c:pt idx="1584">
                        <c:v>0.4</c:v>
                      </c:pt>
                      <c:pt idx="1585">
                        <c:v>0.4</c:v>
                      </c:pt>
                      <c:pt idx="1586">
                        <c:v>0.4</c:v>
                      </c:pt>
                      <c:pt idx="1587">
                        <c:v>0.4</c:v>
                      </c:pt>
                      <c:pt idx="1588">
                        <c:v>0.4</c:v>
                      </c:pt>
                      <c:pt idx="1589">
                        <c:v>0.4</c:v>
                      </c:pt>
                      <c:pt idx="1590">
                        <c:v>0.4</c:v>
                      </c:pt>
                      <c:pt idx="1591">
                        <c:v>0.4</c:v>
                      </c:pt>
                      <c:pt idx="1592">
                        <c:v>0.4</c:v>
                      </c:pt>
                      <c:pt idx="1593">
                        <c:v>0.5</c:v>
                      </c:pt>
                      <c:pt idx="1594">
                        <c:v>0.4</c:v>
                      </c:pt>
                      <c:pt idx="1595">
                        <c:v>0.4</c:v>
                      </c:pt>
                      <c:pt idx="1596">
                        <c:v>0.5</c:v>
                      </c:pt>
                      <c:pt idx="1597">
                        <c:v>0.4</c:v>
                      </c:pt>
                      <c:pt idx="1598">
                        <c:v>0.4</c:v>
                      </c:pt>
                      <c:pt idx="1599">
                        <c:v>0.5</c:v>
                      </c:pt>
                      <c:pt idx="1600">
                        <c:v>0.4</c:v>
                      </c:pt>
                      <c:pt idx="1601">
                        <c:v>0.5</c:v>
                      </c:pt>
                      <c:pt idx="1602">
                        <c:v>0.4</c:v>
                      </c:pt>
                      <c:pt idx="1603">
                        <c:v>0.5</c:v>
                      </c:pt>
                      <c:pt idx="1604">
                        <c:v>0.4</c:v>
                      </c:pt>
                      <c:pt idx="1605">
                        <c:v>0.4</c:v>
                      </c:pt>
                      <c:pt idx="1606">
                        <c:v>0.4</c:v>
                      </c:pt>
                      <c:pt idx="1607">
                        <c:v>0.5</c:v>
                      </c:pt>
                      <c:pt idx="1608">
                        <c:v>0.5</c:v>
                      </c:pt>
                      <c:pt idx="1609">
                        <c:v>0.5</c:v>
                      </c:pt>
                      <c:pt idx="1610">
                        <c:v>0.4</c:v>
                      </c:pt>
                      <c:pt idx="1611">
                        <c:v>0.5</c:v>
                      </c:pt>
                      <c:pt idx="1612">
                        <c:v>0.4</c:v>
                      </c:pt>
                      <c:pt idx="1613">
                        <c:v>0.5</c:v>
                      </c:pt>
                      <c:pt idx="1614">
                        <c:v>0.4</c:v>
                      </c:pt>
                      <c:pt idx="1615">
                        <c:v>0.4</c:v>
                      </c:pt>
                      <c:pt idx="1616">
                        <c:v>0.3</c:v>
                      </c:pt>
                      <c:pt idx="1617">
                        <c:v>0.4</c:v>
                      </c:pt>
                      <c:pt idx="1618">
                        <c:v>0.4</c:v>
                      </c:pt>
                      <c:pt idx="1619">
                        <c:v>0.4</c:v>
                      </c:pt>
                      <c:pt idx="1620">
                        <c:v>0.5</c:v>
                      </c:pt>
                      <c:pt idx="1621">
                        <c:v>0.5</c:v>
                      </c:pt>
                      <c:pt idx="1622">
                        <c:v>0.4</c:v>
                      </c:pt>
                      <c:pt idx="1623">
                        <c:v>0.4</c:v>
                      </c:pt>
                      <c:pt idx="1624">
                        <c:v>0.4</c:v>
                      </c:pt>
                      <c:pt idx="1625">
                        <c:v>0.4</c:v>
                      </c:pt>
                      <c:pt idx="1626">
                        <c:v>0.4</c:v>
                      </c:pt>
                      <c:pt idx="1627">
                        <c:v>0.4</c:v>
                      </c:pt>
                      <c:pt idx="1628">
                        <c:v>0.4</c:v>
                      </c:pt>
                      <c:pt idx="1629">
                        <c:v>0.4</c:v>
                      </c:pt>
                      <c:pt idx="1630">
                        <c:v>0.4</c:v>
                      </c:pt>
                      <c:pt idx="1631">
                        <c:v>0.4</c:v>
                      </c:pt>
                      <c:pt idx="1632">
                        <c:v>0.4</c:v>
                      </c:pt>
                      <c:pt idx="1633">
                        <c:v>0.4</c:v>
                      </c:pt>
                      <c:pt idx="1634">
                        <c:v>0.4</c:v>
                      </c:pt>
                      <c:pt idx="1635">
                        <c:v>0.4</c:v>
                      </c:pt>
                      <c:pt idx="1636">
                        <c:v>0.5</c:v>
                      </c:pt>
                      <c:pt idx="1637">
                        <c:v>0.5</c:v>
                      </c:pt>
                      <c:pt idx="1638">
                        <c:v>0.5</c:v>
                      </c:pt>
                      <c:pt idx="1639">
                        <c:v>0.4</c:v>
                      </c:pt>
                      <c:pt idx="1640">
                        <c:v>0.4</c:v>
                      </c:pt>
                      <c:pt idx="1641">
                        <c:v>0.3</c:v>
                      </c:pt>
                      <c:pt idx="1642">
                        <c:v>0.5</c:v>
                      </c:pt>
                      <c:pt idx="1643">
                        <c:v>0.4</c:v>
                      </c:pt>
                      <c:pt idx="1644">
                        <c:v>0.4</c:v>
                      </c:pt>
                      <c:pt idx="1645">
                        <c:v>0.5</c:v>
                      </c:pt>
                      <c:pt idx="1646">
                        <c:v>0.4</c:v>
                      </c:pt>
                      <c:pt idx="1647">
                        <c:v>0.4</c:v>
                      </c:pt>
                      <c:pt idx="1648">
                        <c:v>0.4</c:v>
                      </c:pt>
                      <c:pt idx="1649">
                        <c:v>0.5</c:v>
                      </c:pt>
                      <c:pt idx="1650">
                        <c:v>0.4</c:v>
                      </c:pt>
                      <c:pt idx="1651">
                        <c:v>0.4</c:v>
                      </c:pt>
                      <c:pt idx="1652">
                        <c:v>0.4</c:v>
                      </c:pt>
                      <c:pt idx="1653">
                        <c:v>0.4</c:v>
                      </c:pt>
                      <c:pt idx="1654">
                        <c:v>0.4</c:v>
                      </c:pt>
                      <c:pt idx="1655">
                        <c:v>0.4</c:v>
                      </c:pt>
                      <c:pt idx="1656">
                        <c:v>0.4</c:v>
                      </c:pt>
                      <c:pt idx="1657">
                        <c:v>0.4</c:v>
                      </c:pt>
                      <c:pt idx="1658">
                        <c:v>0.4</c:v>
                      </c:pt>
                      <c:pt idx="1659">
                        <c:v>0.4</c:v>
                      </c:pt>
                      <c:pt idx="1660">
                        <c:v>0.5</c:v>
                      </c:pt>
                      <c:pt idx="1661">
                        <c:v>0.3</c:v>
                      </c:pt>
                      <c:pt idx="1662">
                        <c:v>0.4</c:v>
                      </c:pt>
                      <c:pt idx="1663">
                        <c:v>0.4</c:v>
                      </c:pt>
                      <c:pt idx="1664">
                        <c:v>0.4</c:v>
                      </c:pt>
                      <c:pt idx="1665">
                        <c:v>0.5</c:v>
                      </c:pt>
                      <c:pt idx="1666">
                        <c:v>0.4</c:v>
                      </c:pt>
                      <c:pt idx="1667">
                        <c:v>0.4</c:v>
                      </c:pt>
                      <c:pt idx="1668">
                        <c:v>0.4</c:v>
                      </c:pt>
                      <c:pt idx="1669">
                        <c:v>0.4</c:v>
                      </c:pt>
                      <c:pt idx="1670">
                        <c:v>0.4</c:v>
                      </c:pt>
                      <c:pt idx="1671">
                        <c:v>0.4</c:v>
                      </c:pt>
                      <c:pt idx="1672">
                        <c:v>0.4</c:v>
                      </c:pt>
                      <c:pt idx="1673">
                        <c:v>0.5</c:v>
                      </c:pt>
                      <c:pt idx="1674">
                        <c:v>0.5</c:v>
                      </c:pt>
                      <c:pt idx="1675">
                        <c:v>0.5</c:v>
                      </c:pt>
                      <c:pt idx="1676">
                        <c:v>0.5</c:v>
                      </c:pt>
                      <c:pt idx="1677">
                        <c:v>0.4</c:v>
                      </c:pt>
                      <c:pt idx="1678">
                        <c:v>0.5</c:v>
                      </c:pt>
                      <c:pt idx="1679">
                        <c:v>0.3</c:v>
                      </c:pt>
                      <c:pt idx="1680">
                        <c:v>0.5</c:v>
                      </c:pt>
                      <c:pt idx="1681">
                        <c:v>0.4</c:v>
                      </c:pt>
                      <c:pt idx="1682">
                        <c:v>0.4</c:v>
                      </c:pt>
                      <c:pt idx="1683">
                        <c:v>0.4</c:v>
                      </c:pt>
                      <c:pt idx="1684">
                        <c:v>0.4</c:v>
                      </c:pt>
                      <c:pt idx="1685">
                        <c:v>0.4</c:v>
                      </c:pt>
                      <c:pt idx="1686">
                        <c:v>0.4</c:v>
                      </c:pt>
                      <c:pt idx="1687">
                        <c:v>0.5</c:v>
                      </c:pt>
                      <c:pt idx="1688">
                        <c:v>0.4</c:v>
                      </c:pt>
                      <c:pt idx="1689">
                        <c:v>0.4</c:v>
                      </c:pt>
                      <c:pt idx="1690">
                        <c:v>0.4</c:v>
                      </c:pt>
                      <c:pt idx="1691">
                        <c:v>0.4</c:v>
                      </c:pt>
                      <c:pt idx="1692">
                        <c:v>0.4</c:v>
                      </c:pt>
                      <c:pt idx="1693">
                        <c:v>0.4</c:v>
                      </c:pt>
                      <c:pt idx="1694">
                        <c:v>0.4</c:v>
                      </c:pt>
                      <c:pt idx="1695">
                        <c:v>0.4</c:v>
                      </c:pt>
                      <c:pt idx="1696">
                        <c:v>0.4</c:v>
                      </c:pt>
                      <c:pt idx="1697">
                        <c:v>0.4</c:v>
                      </c:pt>
                      <c:pt idx="1698">
                        <c:v>0.4</c:v>
                      </c:pt>
                      <c:pt idx="1699">
                        <c:v>0.4</c:v>
                      </c:pt>
                      <c:pt idx="1700">
                        <c:v>0.4</c:v>
                      </c:pt>
                      <c:pt idx="1701">
                        <c:v>0.4</c:v>
                      </c:pt>
                      <c:pt idx="1702">
                        <c:v>0.4</c:v>
                      </c:pt>
                      <c:pt idx="1703">
                        <c:v>0.4</c:v>
                      </c:pt>
                      <c:pt idx="1704">
                        <c:v>0.4</c:v>
                      </c:pt>
                      <c:pt idx="1705">
                        <c:v>0.5</c:v>
                      </c:pt>
                      <c:pt idx="1706">
                        <c:v>0.3</c:v>
                      </c:pt>
                      <c:pt idx="1707">
                        <c:v>0.3</c:v>
                      </c:pt>
                      <c:pt idx="1708">
                        <c:v>0.4</c:v>
                      </c:pt>
                      <c:pt idx="1709">
                        <c:v>0.4</c:v>
                      </c:pt>
                      <c:pt idx="1710">
                        <c:v>0.4</c:v>
                      </c:pt>
                      <c:pt idx="1711">
                        <c:v>0.4</c:v>
                      </c:pt>
                      <c:pt idx="1712">
                        <c:v>0.4</c:v>
                      </c:pt>
                      <c:pt idx="1713">
                        <c:v>0.4</c:v>
                      </c:pt>
                      <c:pt idx="1714">
                        <c:v>0.5</c:v>
                      </c:pt>
                      <c:pt idx="1715">
                        <c:v>0.5</c:v>
                      </c:pt>
                      <c:pt idx="1716">
                        <c:v>0.4</c:v>
                      </c:pt>
                      <c:pt idx="1717">
                        <c:v>0.4</c:v>
                      </c:pt>
                      <c:pt idx="1718">
                        <c:v>0.4</c:v>
                      </c:pt>
                      <c:pt idx="1719">
                        <c:v>0.4</c:v>
                      </c:pt>
                      <c:pt idx="1720">
                        <c:v>0.4</c:v>
                      </c:pt>
                      <c:pt idx="1721">
                        <c:v>0.5</c:v>
                      </c:pt>
                      <c:pt idx="1722">
                        <c:v>0.4</c:v>
                      </c:pt>
                      <c:pt idx="1723">
                        <c:v>0.3</c:v>
                      </c:pt>
                      <c:pt idx="1724">
                        <c:v>0.4</c:v>
                      </c:pt>
                      <c:pt idx="1725">
                        <c:v>0.4</c:v>
                      </c:pt>
                      <c:pt idx="1726">
                        <c:v>0.5</c:v>
                      </c:pt>
                      <c:pt idx="1727">
                        <c:v>0.5</c:v>
                      </c:pt>
                      <c:pt idx="1728">
                        <c:v>0.4</c:v>
                      </c:pt>
                      <c:pt idx="1729">
                        <c:v>0.5</c:v>
                      </c:pt>
                      <c:pt idx="1730">
                        <c:v>0.5</c:v>
                      </c:pt>
                      <c:pt idx="1731">
                        <c:v>0.4</c:v>
                      </c:pt>
                      <c:pt idx="1732">
                        <c:v>0.4</c:v>
                      </c:pt>
                      <c:pt idx="1733">
                        <c:v>0.5</c:v>
                      </c:pt>
                      <c:pt idx="1734">
                        <c:v>0.4</c:v>
                      </c:pt>
                      <c:pt idx="1735">
                        <c:v>0.5</c:v>
                      </c:pt>
                      <c:pt idx="1736">
                        <c:v>0.5</c:v>
                      </c:pt>
                      <c:pt idx="1737">
                        <c:v>0.4</c:v>
                      </c:pt>
                      <c:pt idx="1738">
                        <c:v>0.5</c:v>
                      </c:pt>
                      <c:pt idx="1739">
                        <c:v>0.5</c:v>
                      </c:pt>
                      <c:pt idx="1740">
                        <c:v>0.4</c:v>
                      </c:pt>
                      <c:pt idx="1741">
                        <c:v>0.4</c:v>
                      </c:pt>
                      <c:pt idx="1742">
                        <c:v>0.4</c:v>
                      </c:pt>
                      <c:pt idx="1743">
                        <c:v>0.4</c:v>
                      </c:pt>
                      <c:pt idx="1744">
                        <c:v>0.4</c:v>
                      </c:pt>
                      <c:pt idx="1745">
                        <c:v>0.5</c:v>
                      </c:pt>
                      <c:pt idx="1746">
                        <c:v>0.4</c:v>
                      </c:pt>
                      <c:pt idx="1747">
                        <c:v>0.4</c:v>
                      </c:pt>
                      <c:pt idx="1748">
                        <c:v>0.5</c:v>
                      </c:pt>
                      <c:pt idx="1749">
                        <c:v>0.4</c:v>
                      </c:pt>
                      <c:pt idx="1750">
                        <c:v>0.5</c:v>
                      </c:pt>
                      <c:pt idx="1751">
                        <c:v>0.4</c:v>
                      </c:pt>
                      <c:pt idx="1752">
                        <c:v>0.5</c:v>
                      </c:pt>
                      <c:pt idx="1753">
                        <c:v>0.4</c:v>
                      </c:pt>
                      <c:pt idx="1754">
                        <c:v>0.5</c:v>
                      </c:pt>
                      <c:pt idx="1755">
                        <c:v>0.5</c:v>
                      </c:pt>
                      <c:pt idx="1756">
                        <c:v>0.4</c:v>
                      </c:pt>
                      <c:pt idx="1757">
                        <c:v>0.4</c:v>
                      </c:pt>
                      <c:pt idx="1758">
                        <c:v>0.4</c:v>
                      </c:pt>
                      <c:pt idx="1759">
                        <c:v>0.5</c:v>
                      </c:pt>
                      <c:pt idx="1760">
                        <c:v>0.4</c:v>
                      </c:pt>
                      <c:pt idx="1761">
                        <c:v>0.4</c:v>
                      </c:pt>
                      <c:pt idx="1762">
                        <c:v>0.4</c:v>
                      </c:pt>
                      <c:pt idx="1763">
                        <c:v>0.5</c:v>
                      </c:pt>
                      <c:pt idx="1764">
                        <c:v>0.5</c:v>
                      </c:pt>
                      <c:pt idx="1765">
                        <c:v>0.4</c:v>
                      </c:pt>
                      <c:pt idx="1766">
                        <c:v>0.3</c:v>
                      </c:pt>
                      <c:pt idx="1767">
                        <c:v>0.4</c:v>
                      </c:pt>
                      <c:pt idx="1768">
                        <c:v>0.4</c:v>
                      </c:pt>
                      <c:pt idx="1769">
                        <c:v>0.4</c:v>
                      </c:pt>
                      <c:pt idx="1770">
                        <c:v>0.5</c:v>
                      </c:pt>
                      <c:pt idx="1771">
                        <c:v>0.5</c:v>
                      </c:pt>
                      <c:pt idx="1772">
                        <c:v>0.5</c:v>
                      </c:pt>
                      <c:pt idx="1773">
                        <c:v>0.4</c:v>
                      </c:pt>
                      <c:pt idx="1774">
                        <c:v>0.4</c:v>
                      </c:pt>
                      <c:pt idx="1775">
                        <c:v>0.4</c:v>
                      </c:pt>
                      <c:pt idx="1776">
                        <c:v>0.4</c:v>
                      </c:pt>
                      <c:pt idx="1777">
                        <c:v>0.4</c:v>
                      </c:pt>
                      <c:pt idx="1778">
                        <c:v>0.4</c:v>
                      </c:pt>
                      <c:pt idx="1779">
                        <c:v>0.4</c:v>
                      </c:pt>
                      <c:pt idx="1780">
                        <c:v>0.4</c:v>
                      </c:pt>
                      <c:pt idx="1781">
                        <c:v>0.4</c:v>
                      </c:pt>
                      <c:pt idx="1782">
                        <c:v>0.4</c:v>
                      </c:pt>
                      <c:pt idx="1783">
                        <c:v>0.4</c:v>
                      </c:pt>
                      <c:pt idx="1784">
                        <c:v>0.4</c:v>
                      </c:pt>
                      <c:pt idx="1785">
                        <c:v>0.4</c:v>
                      </c:pt>
                      <c:pt idx="1786">
                        <c:v>0.3</c:v>
                      </c:pt>
                      <c:pt idx="1787">
                        <c:v>0.3</c:v>
                      </c:pt>
                      <c:pt idx="1788">
                        <c:v>0.5</c:v>
                      </c:pt>
                      <c:pt idx="1789">
                        <c:v>0.5</c:v>
                      </c:pt>
                      <c:pt idx="1790">
                        <c:v>0.4</c:v>
                      </c:pt>
                      <c:pt idx="1791">
                        <c:v>0.4</c:v>
                      </c:pt>
                      <c:pt idx="1792">
                        <c:v>0.4</c:v>
                      </c:pt>
                      <c:pt idx="1793">
                        <c:v>0.4</c:v>
                      </c:pt>
                      <c:pt idx="1794">
                        <c:v>0.4</c:v>
                      </c:pt>
                      <c:pt idx="1795">
                        <c:v>0.4</c:v>
                      </c:pt>
                      <c:pt idx="1796">
                        <c:v>0.4</c:v>
                      </c:pt>
                      <c:pt idx="1797">
                        <c:v>0.3</c:v>
                      </c:pt>
                      <c:pt idx="1798">
                        <c:v>0.3</c:v>
                      </c:pt>
                      <c:pt idx="1799">
                        <c:v>0.3</c:v>
                      </c:pt>
                      <c:pt idx="1800">
                        <c:v>0.4</c:v>
                      </c:pt>
                      <c:pt idx="1801">
                        <c:v>0.3</c:v>
                      </c:pt>
                      <c:pt idx="1802">
                        <c:v>0.4</c:v>
                      </c:pt>
                      <c:pt idx="1803">
                        <c:v>0.5</c:v>
                      </c:pt>
                      <c:pt idx="1804">
                        <c:v>0.3</c:v>
                      </c:pt>
                      <c:pt idx="1805">
                        <c:v>0.3</c:v>
                      </c:pt>
                      <c:pt idx="1806">
                        <c:v>0.4</c:v>
                      </c:pt>
                      <c:pt idx="1807">
                        <c:v>0.4</c:v>
                      </c:pt>
                      <c:pt idx="1808">
                        <c:v>0.5</c:v>
                      </c:pt>
                      <c:pt idx="1809">
                        <c:v>0.4</c:v>
                      </c:pt>
                      <c:pt idx="1810">
                        <c:v>0.4</c:v>
                      </c:pt>
                      <c:pt idx="1811">
                        <c:v>0.4</c:v>
                      </c:pt>
                      <c:pt idx="1812">
                        <c:v>0.3</c:v>
                      </c:pt>
                      <c:pt idx="1813">
                        <c:v>0.3</c:v>
                      </c:pt>
                      <c:pt idx="1814">
                        <c:v>0.4</c:v>
                      </c:pt>
                      <c:pt idx="1815">
                        <c:v>0.3</c:v>
                      </c:pt>
                      <c:pt idx="1816">
                        <c:v>0.4</c:v>
                      </c:pt>
                      <c:pt idx="1817">
                        <c:v>0.3</c:v>
                      </c:pt>
                      <c:pt idx="1818">
                        <c:v>0.3</c:v>
                      </c:pt>
                      <c:pt idx="1819">
                        <c:v>0.3</c:v>
                      </c:pt>
                      <c:pt idx="1820">
                        <c:v>0.4</c:v>
                      </c:pt>
                      <c:pt idx="1821">
                        <c:v>0.3</c:v>
                      </c:pt>
                      <c:pt idx="1822">
                        <c:v>0.4</c:v>
                      </c:pt>
                      <c:pt idx="1823">
                        <c:v>0.4</c:v>
                      </c:pt>
                      <c:pt idx="1824">
                        <c:v>0.3</c:v>
                      </c:pt>
                      <c:pt idx="1825">
                        <c:v>0.3</c:v>
                      </c:pt>
                      <c:pt idx="1826">
                        <c:v>0.4</c:v>
                      </c:pt>
                      <c:pt idx="1827">
                        <c:v>0.3</c:v>
                      </c:pt>
                      <c:pt idx="1828">
                        <c:v>0.3</c:v>
                      </c:pt>
                      <c:pt idx="1829">
                        <c:v>0.4</c:v>
                      </c:pt>
                      <c:pt idx="1830">
                        <c:v>0.4</c:v>
                      </c:pt>
                      <c:pt idx="1831">
                        <c:v>0.4</c:v>
                      </c:pt>
                      <c:pt idx="1832">
                        <c:v>0.3</c:v>
                      </c:pt>
                      <c:pt idx="1833">
                        <c:v>0.3</c:v>
                      </c:pt>
                      <c:pt idx="1834">
                        <c:v>0.3</c:v>
                      </c:pt>
                      <c:pt idx="1835">
                        <c:v>0.3</c:v>
                      </c:pt>
                      <c:pt idx="1836">
                        <c:v>0.4</c:v>
                      </c:pt>
                      <c:pt idx="1837">
                        <c:v>0.5</c:v>
                      </c:pt>
                      <c:pt idx="1838">
                        <c:v>0.4</c:v>
                      </c:pt>
                      <c:pt idx="1839">
                        <c:v>0.4</c:v>
                      </c:pt>
                      <c:pt idx="1840">
                        <c:v>0.4</c:v>
                      </c:pt>
                      <c:pt idx="1841">
                        <c:v>0.4</c:v>
                      </c:pt>
                      <c:pt idx="1842">
                        <c:v>0.3</c:v>
                      </c:pt>
                      <c:pt idx="1843">
                        <c:v>0.4</c:v>
                      </c:pt>
                      <c:pt idx="1844">
                        <c:v>0.4</c:v>
                      </c:pt>
                      <c:pt idx="1845">
                        <c:v>0.3</c:v>
                      </c:pt>
                      <c:pt idx="1846">
                        <c:v>0.4</c:v>
                      </c:pt>
                      <c:pt idx="1847">
                        <c:v>0.3</c:v>
                      </c:pt>
                      <c:pt idx="1848">
                        <c:v>0.4</c:v>
                      </c:pt>
                      <c:pt idx="1849">
                        <c:v>0.4</c:v>
                      </c:pt>
                      <c:pt idx="1850">
                        <c:v>0.4</c:v>
                      </c:pt>
                      <c:pt idx="1851">
                        <c:v>0.3</c:v>
                      </c:pt>
                      <c:pt idx="1852">
                        <c:v>0.4</c:v>
                      </c:pt>
                      <c:pt idx="1853">
                        <c:v>0.3</c:v>
                      </c:pt>
                      <c:pt idx="1854">
                        <c:v>0.3</c:v>
                      </c:pt>
                      <c:pt idx="1855">
                        <c:v>0.4</c:v>
                      </c:pt>
                      <c:pt idx="1856">
                        <c:v>0.4</c:v>
                      </c:pt>
                      <c:pt idx="1857">
                        <c:v>0.3</c:v>
                      </c:pt>
                      <c:pt idx="1858">
                        <c:v>0.3</c:v>
                      </c:pt>
                      <c:pt idx="1859">
                        <c:v>0.4</c:v>
                      </c:pt>
                      <c:pt idx="1860">
                        <c:v>0.5</c:v>
                      </c:pt>
                      <c:pt idx="1861">
                        <c:v>0.4</c:v>
                      </c:pt>
                      <c:pt idx="1862">
                        <c:v>0.4</c:v>
                      </c:pt>
                      <c:pt idx="1863">
                        <c:v>0.4</c:v>
                      </c:pt>
                      <c:pt idx="1864">
                        <c:v>0.3</c:v>
                      </c:pt>
                      <c:pt idx="1865">
                        <c:v>0.4</c:v>
                      </c:pt>
                      <c:pt idx="1866">
                        <c:v>0.4</c:v>
                      </c:pt>
                      <c:pt idx="1867">
                        <c:v>0.4</c:v>
                      </c:pt>
                      <c:pt idx="1868">
                        <c:v>0.4</c:v>
                      </c:pt>
                      <c:pt idx="1869">
                        <c:v>0.3</c:v>
                      </c:pt>
                      <c:pt idx="1870">
                        <c:v>0.4</c:v>
                      </c:pt>
                      <c:pt idx="1871">
                        <c:v>0.4</c:v>
                      </c:pt>
                      <c:pt idx="1872">
                        <c:v>0.4</c:v>
                      </c:pt>
                      <c:pt idx="1873">
                        <c:v>0.3</c:v>
                      </c:pt>
                      <c:pt idx="1874">
                        <c:v>0.4</c:v>
                      </c:pt>
                      <c:pt idx="1875">
                        <c:v>0.3</c:v>
                      </c:pt>
                      <c:pt idx="1876">
                        <c:v>0.4</c:v>
                      </c:pt>
                      <c:pt idx="1877">
                        <c:v>0.4</c:v>
                      </c:pt>
                      <c:pt idx="1878">
                        <c:v>0.4</c:v>
                      </c:pt>
                      <c:pt idx="1879">
                        <c:v>0.4</c:v>
                      </c:pt>
                      <c:pt idx="1880">
                        <c:v>0.4</c:v>
                      </c:pt>
                      <c:pt idx="1881">
                        <c:v>0.4</c:v>
                      </c:pt>
                      <c:pt idx="1882">
                        <c:v>0.5</c:v>
                      </c:pt>
                      <c:pt idx="1883">
                        <c:v>0.3</c:v>
                      </c:pt>
                      <c:pt idx="1884">
                        <c:v>0.3</c:v>
                      </c:pt>
                      <c:pt idx="1885">
                        <c:v>0.3</c:v>
                      </c:pt>
                      <c:pt idx="1886">
                        <c:v>0.3</c:v>
                      </c:pt>
                      <c:pt idx="1887">
                        <c:v>0.4</c:v>
                      </c:pt>
                      <c:pt idx="1888">
                        <c:v>0.4</c:v>
                      </c:pt>
                      <c:pt idx="1889">
                        <c:v>0.4</c:v>
                      </c:pt>
                      <c:pt idx="1890">
                        <c:v>0.3</c:v>
                      </c:pt>
                      <c:pt idx="1891">
                        <c:v>0.5</c:v>
                      </c:pt>
                      <c:pt idx="1892">
                        <c:v>0.3</c:v>
                      </c:pt>
                      <c:pt idx="1893">
                        <c:v>0.4</c:v>
                      </c:pt>
                      <c:pt idx="1894">
                        <c:v>0.4</c:v>
                      </c:pt>
                      <c:pt idx="1895">
                        <c:v>0.3</c:v>
                      </c:pt>
                      <c:pt idx="1896">
                        <c:v>0.3</c:v>
                      </c:pt>
                      <c:pt idx="1897">
                        <c:v>0.4</c:v>
                      </c:pt>
                      <c:pt idx="1898">
                        <c:v>0.4</c:v>
                      </c:pt>
                      <c:pt idx="1899">
                        <c:v>0.3</c:v>
                      </c:pt>
                      <c:pt idx="1900">
                        <c:v>0.4</c:v>
                      </c:pt>
                      <c:pt idx="1901">
                        <c:v>0.4</c:v>
                      </c:pt>
                      <c:pt idx="1902">
                        <c:v>0.4</c:v>
                      </c:pt>
                      <c:pt idx="1903">
                        <c:v>0.4</c:v>
                      </c:pt>
                      <c:pt idx="1904">
                        <c:v>0.4</c:v>
                      </c:pt>
                      <c:pt idx="1905">
                        <c:v>0.4</c:v>
                      </c:pt>
                      <c:pt idx="1906">
                        <c:v>0.4</c:v>
                      </c:pt>
                      <c:pt idx="1907">
                        <c:v>0.4</c:v>
                      </c:pt>
                      <c:pt idx="1908">
                        <c:v>0.4</c:v>
                      </c:pt>
                      <c:pt idx="1909">
                        <c:v>0.3</c:v>
                      </c:pt>
                      <c:pt idx="1910">
                        <c:v>0.4</c:v>
                      </c:pt>
                      <c:pt idx="1911">
                        <c:v>0.3</c:v>
                      </c:pt>
                      <c:pt idx="1912">
                        <c:v>0.4</c:v>
                      </c:pt>
                      <c:pt idx="1913">
                        <c:v>0.4</c:v>
                      </c:pt>
                      <c:pt idx="1914">
                        <c:v>0.4</c:v>
                      </c:pt>
                      <c:pt idx="1915">
                        <c:v>0.4</c:v>
                      </c:pt>
                      <c:pt idx="1916">
                        <c:v>0.3</c:v>
                      </c:pt>
                      <c:pt idx="1917">
                        <c:v>0.4</c:v>
                      </c:pt>
                      <c:pt idx="1918">
                        <c:v>0.4</c:v>
                      </c:pt>
                      <c:pt idx="1919">
                        <c:v>0.3</c:v>
                      </c:pt>
                      <c:pt idx="1920">
                        <c:v>0.3</c:v>
                      </c:pt>
                      <c:pt idx="1921">
                        <c:v>0.3</c:v>
                      </c:pt>
                      <c:pt idx="1922">
                        <c:v>0.3</c:v>
                      </c:pt>
                      <c:pt idx="1923">
                        <c:v>0.4</c:v>
                      </c:pt>
                      <c:pt idx="1924">
                        <c:v>0.3</c:v>
                      </c:pt>
                      <c:pt idx="1925">
                        <c:v>0.3</c:v>
                      </c:pt>
                      <c:pt idx="1926">
                        <c:v>0.3</c:v>
                      </c:pt>
                      <c:pt idx="1927">
                        <c:v>0.2</c:v>
                      </c:pt>
                      <c:pt idx="1928">
                        <c:v>0.2</c:v>
                      </c:pt>
                      <c:pt idx="1929">
                        <c:v>0.4</c:v>
                      </c:pt>
                      <c:pt idx="1930">
                        <c:v>0.3</c:v>
                      </c:pt>
                      <c:pt idx="1931">
                        <c:v>0.2</c:v>
                      </c:pt>
                      <c:pt idx="1932">
                        <c:v>0.3</c:v>
                      </c:pt>
                      <c:pt idx="1933">
                        <c:v>0.4</c:v>
                      </c:pt>
                      <c:pt idx="1934">
                        <c:v>0.3</c:v>
                      </c:pt>
                      <c:pt idx="1935">
                        <c:v>0.3</c:v>
                      </c:pt>
                      <c:pt idx="1936">
                        <c:v>0.3</c:v>
                      </c:pt>
                      <c:pt idx="1937">
                        <c:v>0.3</c:v>
                      </c:pt>
                      <c:pt idx="1938">
                        <c:v>0.3</c:v>
                      </c:pt>
                      <c:pt idx="1939">
                        <c:v>0.4</c:v>
                      </c:pt>
                      <c:pt idx="1940">
                        <c:v>0.4</c:v>
                      </c:pt>
                      <c:pt idx="1941">
                        <c:v>0.4</c:v>
                      </c:pt>
                      <c:pt idx="1942">
                        <c:v>0.3</c:v>
                      </c:pt>
                      <c:pt idx="1943">
                        <c:v>0.3</c:v>
                      </c:pt>
                      <c:pt idx="1944">
                        <c:v>0.2</c:v>
                      </c:pt>
                      <c:pt idx="1945">
                        <c:v>0.3</c:v>
                      </c:pt>
                      <c:pt idx="1946">
                        <c:v>0.3</c:v>
                      </c:pt>
                      <c:pt idx="1947">
                        <c:v>0.2</c:v>
                      </c:pt>
                      <c:pt idx="1948">
                        <c:v>0.3</c:v>
                      </c:pt>
                      <c:pt idx="1949">
                        <c:v>0.3</c:v>
                      </c:pt>
                      <c:pt idx="1950">
                        <c:v>0.4</c:v>
                      </c:pt>
                      <c:pt idx="1951">
                        <c:v>0.2</c:v>
                      </c:pt>
                      <c:pt idx="1952">
                        <c:v>0.3</c:v>
                      </c:pt>
                      <c:pt idx="1953">
                        <c:v>0.3</c:v>
                      </c:pt>
                      <c:pt idx="1954">
                        <c:v>0.3</c:v>
                      </c:pt>
                      <c:pt idx="1955">
                        <c:v>0.2</c:v>
                      </c:pt>
                      <c:pt idx="1956">
                        <c:v>0.3</c:v>
                      </c:pt>
                      <c:pt idx="1957">
                        <c:v>0.3</c:v>
                      </c:pt>
                      <c:pt idx="1958">
                        <c:v>0.3</c:v>
                      </c:pt>
                      <c:pt idx="1959">
                        <c:v>0.4</c:v>
                      </c:pt>
                      <c:pt idx="1960">
                        <c:v>0.4</c:v>
                      </c:pt>
                      <c:pt idx="1961">
                        <c:v>0.3</c:v>
                      </c:pt>
                      <c:pt idx="1962">
                        <c:v>0.3</c:v>
                      </c:pt>
                      <c:pt idx="1963">
                        <c:v>0.3</c:v>
                      </c:pt>
                      <c:pt idx="1964">
                        <c:v>0.3</c:v>
                      </c:pt>
                      <c:pt idx="1965">
                        <c:v>0.2</c:v>
                      </c:pt>
                      <c:pt idx="1966">
                        <c:v>0.3</c:v>
                      </c:pt>
                      <c:pt idx="1967">
                        <c:v>0.2</c:v>
                      </c:pt>
                      <c:pt idx="1968">
                        <c:v>0.4</c:v>
                      </c:pt>
                      <c:pt idx="1969">
                        <c:v>0.4</c:v>
                      </c:pt>
                      <c:pt idx="1970">
                        <c:v>0.3</c:v>
                      </c:pt>
                      <c:pt idx="1971">
                        <c:v>0.3</c:v>
                      </c:pt>
                      <c:pt idx="1972">
                        <c:v>0.3</c:v>
                      </c:pt>
                      <c:pt idx="1973">
                        <c:v>0.3</c:v>
                      </c:pt>
                      <c:pt idx="1974">
                        <c:v>0.3</c:v>
                      </c:pt>
                      <c:pt idx="1975">
                        <c:v>0.3</c:v>
                      </c:pt>
                      <c:pt idx="1976">
                        <c:v>0.3</c:v>
                      </c:pt>
                      <c:pt idx="1977">
                        <c:v>0.6</c:v>
                      </c:pt>
                      <c:pt idx="1978">
                        <c:v>0.3</c:v>
                      </c:pt>
                      <c:pt idx="1979">
                        <c:v>0.4</c:v>
                      </c:pt>
                      <c:pt idx="1980">
                        <c:v>0.3</c:v>
                      </c:pt>
                      <c:pt idx="1981">
                        <c:v>0.4</c:v>
                      </c:pt>
                      <c:pt idx="1982">
                        <c:v>0.3</c:v>
                      </c:pt>
                      <c:pt idx="1983">
                        <c:v>0.2</c:v>
                      </c:pt>
                      <c:pt idx="1984">
                        <c:v>0.3</c:v>
                      </c:pt>
                      <c:pt idx="1985">
                        <c:v>0.4</c:v>
                      </c:pt>
                      <c:pt idx="1986">
                        <c:v>0.3</c:v>
                      </c:pt>
                      <c:pt idx="1987">
                        <c:v>0.3</c:v>
                      </c:pt>
                      <c:pt idx="1988">
                        <c:v>0.4</c:v>
                      </c:pt>
                      <c:pt idx="1989">
                        <c:v>0.2</c:v>
                      </c:pt>
                      <c:pt idx="1990">
                        <c:v>0.4</c:v>
                      </c:pt>
                      <c:pt idx="1991">
                        <c:v>0.4</c:v>
                      </c:pt>
                      <c:pt idx="1992">
                        <c:v>0.4</c:v>
                      </c:pt>
                      <c:pt idx="1993">
                        <c:v>0.3</c:v>
                      </c:pt>
                      <c:pt idx="1994">
                        <c:v>0.2</c:v>
                      </c:pt>
                      <c:pt idx="1995">
                        <c:v>0.4</c:v>
                      </c:pt>
                      <c:pt idx="1996">
                        <c:v>0.3</c:v>
                      </c:pt>
                      <c:pt idx="1997">
                        <c:v>0.3</c:v>
                      </c:pt>
                      <c:pt idx="1998">
                        <c:v>0.3</c:v>
                      </c:pt>
                      <c:pt idx="1999">
                        <c:v>0.3</c:v>
                      </c:pt>
                      <c:pt idx="2000">
                        <c:v>0.3</c:v>
                      </c:pt>
                      <c:pt idx="2001">
                        <c:v>0.4</c:v>
                      </c:pt>
                      <c:pt idx="2002">
                        <c:v>0.4</c:v>
                      </c:pt>
                      <c:pt idx="2003">
                        <c:v>0.4</c:v>
                      </c:pt>
                      <c:pt idx="2004">
                        <c:v>0.3</c:v>
                      </c:pt>
                      <c:pt idx="2005">
                        <c:v>0.3</c:v>
                      </c:pt>
                      <c:pt idx="2006">
                        <c:v>0.3</c:v>
                      </c:pt>
                      <c:pt idx="2007">
                        <c:v>0.4</c:v>
                      </c:pt>
                      <c:pt idx="2008">
                        <c:v>0.4</c:v>
                      </c:pt>
                      <c:pt idx="2009">
                        <c:v>0.3</c:v>
                      </c:pt>
                      <c:pt idx="2010">
                        <c:v>0.4</c:v>
                      </c:pt>
                      <c:pt idx="2011">
                        <c:v>0.4</c:v>
                      </c:pt>
                      <c:pt idx="2012">
                        <c:v>0.4</c:v>
                      </c:pt>
                      <c:pt idx="2013">
                        <c:v>0.9</c:v>
                      </c:pt>
                      <c:pt idx="2014">
                        <c:v>1.6</c:v>
                      </c:pt>
                      <c:pt idx="2015">
                        <c:v>0.2</c:v>
                      </c:pt>
                      <c:pt idx="2016">
                        <c:v>1.2</c:v>
                      </c:pt>
                      <c:pt idx="2017">
                        <c:v>0.1</c:v>
                      </c:pt>
                      <c:pt idx="2018">
                        <c:v>0.2</c:v>
                      </c:pt>
                      <c:pt idx="2019">
                        <c:v>0.5</c:v>
                      </c:pt>
                      <c:pt idx="2020">
                        <c:v>0.5</c:v>
                      </c:pt>
                      <c:pt idx="2021">
                        <c:v>0.4</c:v>
                      </c:pt>
                      <c:pt idx="2022">
                        <c:v>0.9</c:v>
                      </c:pt>
                      <c:pt idx="2023">
                        <c:v>0.7</c:v>
                      </c:pt>
                      <c:pt idx="2024">
                        <c:v>0.4</c:v>
                      </c:pt>
                      <c:pt idx="2025">
                        <c:v>1</c:v>
                      </c:pt>
                      <c:pt idx="2026">
                        <c:v>0</c:v>
                      </c:pt>
                      <c:pt idx="2027">
                        <c:v>0.1</c:v>
                      </c:pt>
                      <c:pt idx="2028">
                        <c:v>0</c:v>
                      </c:pt>
                      <c:pt idx="2029">
                        <c:v>1</c:v>
                      </c:pt>
                      <c:pt idx="2030">
                        <c:v>0.1</c:v>
                      </c:pt>
                      <c:pt idx="2031">
                        <c:v>0.9</c:v>
                      </c:pt>
                      <c:pt idx="2032">
                        <c:v>0.4</c:v>
                      </c:pt>
                      <c:pt idx="2033">
                        <c:v>0.9</c:v>
                      </c:pt>
                      <c:pt idx="2034">
                        <c:v>0.1</c:v>
                      </c:pt>
                      <c:pt idx="2035">
                        <c:v>0.5</c:v>
                      </c:pt>
                      <c:pt idx="2036">
                        <c:v>1.5</c:v>
                      </c:pt>
                      <c:pt idx="2037">
                        <c:v>0.4</c:v>
                      </c:pt>
                      <c:pt idx="2038">
                        <c:v>0.9</c:v>
                      </c:pt>
                      <c:pt idx="2039">
                        <c:v>0.1</c:v>
                      </c:pt>
                      <c:pt idx="2040">
                        <c:v>0.2</c:v>
                      </c:pt>
                      <c:pt idx="2041">
                        <c:v>0.2</c:v>
                      </c:pt>
                      <c:pt idx="2042">
                        <c:v>0.4</c:v>
                      </c:pt>
                      <c:pt idx="2043">
                        <c:v>0.4</c:v>
                      </c:pt>
                      <c:pt idx="2044">
                        <c:v>0.3</c:v>
                      </c:pt>
                      <c:pt idx="2045">
                        <c:v>0.4</c:v>
                      </c:pt>
                      <c:pt idx="2046">
                        <c:v>0.3</c:v>
                      </c:pt>
                      <c:pt idx="2047">
                        <c:v>0.2</c:v>
                      </c:pt>
                      <c:pt idx="2048">
                        <c:v>0.4</c:v>
                      </c:pt>
                      <c:pt idx="2049">
                        <c:v>0.4</c:v>
                      </c:pt>
                      <c:pt idx="2050">
                        <c:v>0.5</c:v>
                      </c:pt>
                      <c:pt idx="2051">
                        <c:v>0.6</c:v>
                      </c:pt>
                      <c:pt idx="2052">
                        <c:v>1.8</c:v>
                      </c:pt>
                      <c:pt idx="2053">
                        <c:v>0.3</c:v>
                      </c:pt>
                      <c:pt idx="2054">
                        <c:v>0.5</c:v>
                      </c:pt>
                      <c:pt idx="2055">
                        <c:v>0.7</c:v>
                      </c:pt>
                      <c:pt idx="2056">
                        <c:v>1</c:v>
                      </c:pt>
                      <c:pt idx="2057">
                        <c:v>0.7</c:v>
                      </c:pt>
                      <c:pt idx="2058">
                        <c:v>0.5</c:v>
                      </c:pt>
                      <c:pt idx="2059">
                        <c:v>0.8</c:v>
                      </c:pt>
                      <c:pt idx="2060">
                        <c:v>0.4</c:v>
                      </c:pt>
                      <c:pt idx="2061">
                        <c:v>0.8</c:v>
                      </c:pt>
                      <c:pt idx="2062">
                        <c:v>0.7</c:v>
                      </c:pt>
                      <c:pt idx="2063">
                        <c:v>1</c:v>
                      </c:pt>
                      <c:pt idx="2064">
                        <c:v>0.1</c:v>
                      </c:pt>
                      <c:pt idx="2065">
                        <c:v>0.1</c:v>
                      </c:pt>
                      <c:pt idx="2066">
                        <c:v>0.4</c:v>
                      </c:pt>
                      <c:pt idx="2067">
                        <c:v>2.5</c:v>
                      </c:pt>
                      <c:pt idx="2068">
                        <c:v>0.4</c:v>
                      </c:pt>
                      <c:pt idx="2069">
                        <c:v>0.4</c:v>
                      </c:pt>
                      <c:pt idx="2070">
                        <c:v>1</c:v>
                      </c:pt>
                      <c:pt idx="2071">
                        <c:v>0.4</c:v>
                      </c:pt>
                      <c:pt idx="2072">
                        <c:v>1.4</c:v>
                      </c:pt>
                      <c:pt idx="2073">
                        <c:v>0.5</c:v>
                      </c:pt>
                      <c:pt idx="2074">
                        <c:v>0.3</c:v>
                      </c:pt>
                      <c:pt idx="2075">
                        <c:v>0.1</c:v>
                      </c:pt>
                      <c:pt idx="2076">
                        <c:v>0.2</c:v>
                      </c:pt>
                      <c:pt idx="2077">
                        <c:v>0.4</c:v>
                      </c:pt>
                      <c:pt idx="2078">
                        <c:v>0.4</c:v>
                      </c:pt>
                      <c:pt idx="2079">
                        <c:v>0.5</c:v>
                      </c:pt>
                      <c:pt idx="2080">
                        <c:v>0.5</c:v>
                      </c:pt>
                      <c:pt idx="2081">
                        <c:v>0.5</c:v>
                      </c:pt>
                      <c:pt idx="2082">
                        <c:v>1.8</c:v>
                      </c:pt>
                      <c:pt idx="2083">
                        <c:v>0.4</c:v>
                      </c:pt>
                      <c:pt idx="2084">
                        <c:v>0.3</c:v>
                      </c:pt>
                      <c:pt idx="2085">
                        <c:v>0.2</c:v>
                      </c:pt>
                      <c:pt idx="2086">
                        <c:v>0.4</c:v>
                      </c:pt>
                      <c:pt idx="2087">
                        <c:v>0.5</c:v>
                      </c:pt>
                      <c:pt idx="2088">
                        <c:v>0.5</c:v>
                      </c:pt>
                      <c:pt idx="2089">
                        <c:v>0.4</c:v>
                      </c:pt>
                      <c:pt idx="2090">
                        <c:v>1.7</c:v>
                      </c:pt>
                      <c:pt idx="2091">
                        <c:v>1.1000000000000001</c:v>
                      </c:pt>
                      <c:pt idx="2092">
                        <c:v>0.2</c:v>
                      </c:pt>
                      <c:pt idx="2093">
                        <c:v>0.4</c:v>
                      </c:pt>
                      <c:pt idx="2094">
                        <c:v>0.4</c:v>
                      </c:pt>
                      <c:pt idx="2095">
                        <c:v>0.4</c:v>
                      </c:pt>
                      <c:pt idx="2096">
                        <c:v>0.3</c:v>
                      </c:pt>
                      <c:pt idx="2097">
                        <c:v>0.5</c:v>
                      </c:pt>
                      <c:pt idx="2098">
                        <c:v>0.4</c:v>
                      </c:pt>
                      <c:pt idx="2099">
                        <c:v>0.4</c:v>
                      </c:pt>
                      <c:pt idx="2100">
                        <c:v>0.5</c:v>
                      </c:pt>
                      <c:pt idx="2101">
                        <c:v>0.6</c:v>
                      </c:pt>
                      <c:pt idx="2102">
                        <c:v>0.8</c:v>
                      </c:pt>
                      <c:pt idx="2103">
                        <c:v>1.1000000000000001</c:v>
                      </c:pt>
                      <c:pt idx="2104">
                        <c:v>0.8</c:v>
                      </c:pt>
                      <c:pt idx="2105">
                        <c:v>0</c:v>
                      </c:pt>
                      <c:pt idx="2106">
                        <c:v>0.1</c:v>
                      </c:pt>
                      <c:pt idx="2107">
                        <c:v>0.5</c:v>
                      </c:pt>
                      <c:pt idx="2108">
                        <c:v>0.4</c:v>
                      </c:pt>
                      <c:pt idx="2109">
                        <c:v>0.4</c:v>
                      </c:pt>
                      <c:pt idx="2110">
                        <c:v>0.4</c:v>
                      </c:pt>
                      <c:pt idx="2111">
                        <c:v>0.9</c:v>
                      </c:pt>
                      <c:pt idx="2112">
                        <c:v>1.4</c:v>
                      </c:pt>
                      <c:pt idx="2113">
                        <c:v>0.4</c:v>
                      </c:pt>
                      <c:pt idx="2114">
                        <c:v>0.1</c:v>
                      </c:pt>
                      <c:pt idx="2115">
                        <c:v>1</c:v>
                      </c:pt>
                      <c:pt idx="2116">
                        <c:v>0.1</c:v>
                      </c:pt>
                      <c:pt idx="2117">
                        <c:v>0.3</c:v>
                      </c:pt>
                      <c:pt idx="2118">
                        <c:v>0.1</c:v>
                      </c:pt>
                      <c:pt idx="2119">
                        <c:v>0.5</c:v>
                      </c:pt>
                      <c:pt idx="2120">
                        <c:v>0.6</c:v>
                      </c:pt>
                      <c:pt idx="2121">
                        <c:v>0.5</c:v>
                      </c:pt>
                      <c:pt idx="2122">
                        <c:v>1.1000000000000001</c:v>
                      </c:pt>
                      <c:pt idx="2123">
                        <c:v>1.3</c:v>
                      </c:pt>
                      <c:pt idx="2124">
                        <c:v>2.6</c:v>
                      </c:pt>
                      <c:pt idx="2125">
                        <c:v>0.3</c:v>
                      </c:pt>
                      <c:pt idx="2126">
                        <c:v>0.4</c:v>
                      </c:pt>
                      <c:pt idx="2127">
                        <c:v>0.5</c:v>
                      </c:pt>
                      <c:pt idx="2128">
                        <c:v>0.4</c:v>
                      </c:pt>
                      <c:pt idx="2129">
                        <c:v>0.5</c:v>
                      </c:pt>
                      <c:pt idx="2130">
                        <c:v>1.9</c:v>
                      </c:pt>
                      <c:pt idx="2131">
                        <c:v>0.4</c:v>
                      </c:pt>
                      <c:pt idx="2132">
                        <c:v>0.7</c:v>
                      </c:pt>
                      <c:pt idx="2133">
                        <c:v>0.3</c:v>
                      </c:pt>
                      <c:pt idx="2134">
                        <c:v>0.4</c:v>
                      </c:pt>
                      <c:pt idx="2135">
                        <c:v>0.5</c:v>
                      </c:pt>
                      <c:pt idx="2136">
                        <c:v>0.5</c:v>
                      </c:pt>
                      <c:pt idx="2137">
                        <c:v>0.6</c:v>
                      </c:pt>
                      <c:pt idx="2138">
                        <c:v>0.7</c:v>
                      </c:pt>
                      <c:pt idx="2139">
                        <c:v>1.6</c:v>
                      </c:pt>
                      <c:pt idx="2140">
                        <c:v>0.5</c:v>
                      </c:pt>
                      <c:pt idx="2141">
                        <c:v>1.5</c:v>
                      </c:pt>
                      <c:pt idx="2142">
                        <c:v>0.5</c:v>
                      </c:pt>
                      <c:pt idx="2143">
                        <c:v>1.2</c:v>
                      </c:pt>
                      <c:pt idx="2144">
                        <c:v>0</c:v>
                      </c:pt>
                      <c:pt idx="2145">
                        <c:v>0.3</c:v>
                      </c:pt>
                      <c:pt idx="2146">
                        <c:v>0.8</c:v>
                      </c:pt>
                      <c:pt idx="2147">
                        <c:v>1.5</c:v>
                      </c:pt>
                      <c:pt idx="2148">
                        <c:v>0.2</c:v>
                      </c:pt>
                      <c:pt idx="2149">
                        <c:v>1.4</c:v>
                      </c:pt>
                      <c:pt idx="2150">
                        <c:v>0.5</c:v>
                      </c:pt>
                      <c:pt idx="2151">
                        <c:v>0.2</c:v>
                      </c:pt>
                      <c:pt idx="2152">
                        <c:v>0.5</c:v>
                      </c:pt>
                      <c:pt idx="2153">
                        <c:v>1.9</c:v>
                      </c:pt>
                      <c:pt idx="2154">
                        <c:v>2.6</c:v>
                      </c:pt>
                      <c:pt idx="2155">
                        <c:v>2.6</c:v>
                      </c:pt>
                      <c:pt idx="2156">
                        <c:v>0.4</c:v>
                      </c:pt>
                      <c:pt idx="2157">
                        <c:v>0.4</c:v>
                      </c:pt>
                      <c:pt idx="2158">
                        <c:v>0.4</c:v>
                      </c:pt>
                      <c:pt idx="2159">
                        <c:v>0.4</c:v>
                      </c:pt>
                      <c:pt idx="2160">
                        <c:v>0.4</c:v>
                      </c:pt>
                      <c:pt idx="2161">
                        <c:v>0.4</c:v>
                      </c:pt>
                      <c:pt idx="2162">
                        <c:v>0.4</c:v>
                      </c:pt>
                      <c:pt idx="2163">
                        <c:v>0.3</c:v>
                      </c:pt>
                      <c:pt idx="2164">
                        <c:v>0.4</c:v>
                      </c:pt>
                      <c:pt idx="2165">
                        <c:v>0.3</c:v>
                      </c:pt>
                      <c:pt idx="2166">
                        <c:v>0.4</c:v>
                      </c:pt>
                      <c:pt idx="2167">
                        <c:v>0.4</c:v>
                      </c:pt>
                      <c:pt idx="2168">
                        <c:v>0.4</c:v>
                      </c:pt>
                      <c:pt idx="2169">
                        <c:v>0.4</c:v>
                      </c:pt>
                      <c:pt idx="2170">
                        <c:v>0.4</c:v>
                      </c:pt>
                      <c:pt idx="2171">
                        <c:v>0.4</c:v>
                      </c:pt>
                      <c:pt idx="2172">
                        <c:v>0.5</c:v>
                      </c:pt>
                      <c:pt idx="2173">
                        <c:v>0.4</c:v>
                      </c:pt>
                      <c:pt idx="2174">
                        <c:v>0.3</c:v>
                      </c:pt>
                      <c:pt idx="2175">
                        <c:v>0.4</c:v>
                      </c:pt>
                      <c:pt idx="2176">
                        <c:v>0.4</c:v>
                      </c:pt>
                      <c:pt idx="2177">
                        <c:v>0.4</c:v>
                      </c:pt>
                      <c:pt idx="2178">
                        <c:v>0.5</c:v>
                      </c:pt>
                      <c:pt idx="2179">
                        <c:v>0.4</c:v>
                      </c:pt>
                      <c:pt idx="2180">
                        <c:v>0.4</c:v>
                      </c:pt>
                      <c:pt idx="2181">
                        <c:v>0.4</c:v>
                      </c:pt>
                      <c:pt idx="2182">
                        <c:v>0.4</c:v>
                      </c:pt>
                      <c:pt idx="2183">
                        <c:v>0.4</c:v>
                      </c:pt>
                      <c:pt idx="2184">
                        <c:v>0.4</c:v>
                      </c:pt>
                      <c:pt idx="2185">
                        <c:v>0.4</c:v>
                      </c:pt>
                      <c:pt idx="2186">
                        <c:v>0.4</c:v>
                      </c:pt>
                      <c:pt idx="2187">
                        <c:v>0.4</c:v>
                      </c:pt>
                      <c:pt idx="2188">
                        <c:v>0.4</c:v>
                      </c:pt>
                      <c:pt idx="2189">
                        <c:v>0.4</c:v>
                      </c:pt>
                      <c:pt idx="2190">
                        <c:v>0.4</c:v>
                      </c:pt>
                      <c:pt idx="2191">
                        <c:v>0.5</c:v>
                      </c:pt>
                      <c:pt idx="2192">
                        <c:v>0.3</c:v>
                      </c:pt>
                      <c:pt idx="2193">
                        <c:v>0.2</c:v>
                      </c:pt>
                      <c:pt idx="2194">
                        <c:v>0.4</c:v>
                      </c:pt>
                      <c:pt idx="2195">
                        <c:v>0.4</c:v>
                      </c:pt>
                      <c:pt idx="2196">
                        <c:v>0.4</c:v>
                      </c:pt>
                      <c:pt idx="2197">
                        <c:v>0.4</c:v>
                      </c:pt>
                      <c:pt idx="2198">
                        <c:v>0.4</c:v>
                      </c:pt>
                      <c:pt idx="2199">
                        <c:v>0.4</c:v>
                      </c:pt>
                      <c:pt idx="2200">
                        <c:v>0.4</c:v>
                      </c:pt>
                      <c:pt idx="2201">
                        <c:v>0.4</c:v>
                      </c:pt>
                      <c:pt idx="2202">
                        <c:v>0.4</c:v>
                      </c:pt>
                      <c:pt idx="2203">
                        <c:v>0.4</c:v>
                      </c:pt>
                      <c:pt idx="2204">
                        <c:v>0.5</c:v>
                      </c:pt>
                      <c:pt idx="2205">
                        <c:v>0.4</c:v>
                      </c:pt>
                      <c:pt idx="2206">
                        <c:v>0.3</c:v>
                      </c:pt>
                      <c:pt idx="2207">
                        <c:v>0.3</c:v>
                      </c:pt>
                      <c:pt idx="2208">
                        <c:v>0.4</c:v>
                      </c:pt>
                      <c:pt idx="2209">
                        <c:v>0.4</c:v>
                      </c:pt>
                      <c:pt idx="2210">
                        <c:v>0.4</c:v>
                      </c:pt>
                      <c:pt idx="2211">
                        <c:v>0.4</c:v>
                      </c:pt>
                      <c:pt idx="2212">
                        <c:v>0.4</c:v>
                      </c:pt>
                      <c:pt idx="2213">
                        <c:v>0.4</c:v>
                      </c:pt>
                      <c:pt idx="2214">
                        <c:v>0.4</c:v>
                      </c:pt>
                      <c:pt idx="2215">
                        <c:v>0.4</c:v>
                      </c:pt>
                      <c:pt idx="2216">
                        <c:v>0.3</c:v>
                      </c:pt>
                      <c:pt idx="2217">
                        <c:v>0.5</c:v>
                      </c:pt>
                      <c:pt idx="2218">
                        <c:v>0.4</c:v>
                      </c:pt>
                      <c:pt idx="2219">
                        <c:v>0.4</c:v>
                      </c:pt>
                      <c:pt idx="2220">
                        <c:v>0.5</c:v>
                      </c:pt>
                      <c:pt idx="2221">
                        <c:v>0.4</c:v>
                      </c:pt>
                      <c:pt idx="2222">
                        <c:v>0.4</c:v>
                      </c:pt>
                      <c:pt idx="2223">
                        <c:v>0.4</c:v>
                      </c:pt>
                      <c:pt idx="2224">
                        <c:v>0.3</c:v>
                      </c:pt>
                      <c:pt idx="2225">
                        <c:v>0.4</c:v>
                      </c:pt>
                      <c:pt idx="2226">
                        <c:v>0.4</c:v>
                      </c:pt>
                      <c:pt idx="2227">
                        <c:v>0.4</c:v>
                      </c:pt>
                      <c:pt idx="2228">
                        <c:v>0.4</c:v>
                      </c:pt>
                      <c:pt idx="2229">
                        <c:v>0.5</c:v>
                      </c:pt>
                      <c:pt idx="2230">
                        <c:v>0.4</c:v>
                      </c:pt>
                      <c:pt idx="2231">
                        <c:v>0.3</c:v>
                      </c:pt>
                      <c:pt idx="2232">
                        <c:v>0.4</c:v>
                      </c:pt>
                      <c:pt idx="2233">
                        <c:v>0.4</c:v>
                      </c:pt>
                      <c:pt idx="2234">
                        <c:v>0.4</c:v>
                      </c:pt>
                      <c:pt idx="2235">
                        <c:v>0.3</c:v>
                      </c:pt>
                      <c:pt idx="2236">
                        <c:v>0.5</c:v>
                      </c:pt>
                      <c:pt idx="2237">
                        <c:v>0.4</c:v>
                      </c:pt>
                      <c:pt idx="2238">
                        <c:v>0.3</c:v>
                      </c:pt>
                      <c:pt idx="2239">
                        <c:v>0.4</c:v>
                      </c:pt>
                      <c:pt idx="2240">
                        <c:v>0.4</c:v>
                      </c:pt>
                      <c:pt idx="2241">
                        <c:v>0.4</c:v>
                      </c:pt>
                      <c:pt idx="2242">
                        <c:v>0.4</c:v>
                      </c:pt>
                      <c:pt idx="2243">
                        <c:v>0.5</c:v>
                      </c:pt>
                      <c:pt idx="2244">
                        <c:v>0.5</c:v>
                      </c:pt>
                      <c:pt idx="2245">
                        <c:v>0.4</c:v>
                      </c:pt>
                      <c:pt idx="2246">
                        <c:v>0.5</c:v>
                      </c:pt>
                      <c:pt idx="2247">
                        <c:v>0.4</c:v>
                      </c:pt>
                      <c:pt idx="2248">
                        <c:v>0.4</c:v>
                      </c:pt>
                      <c:pt idx="2249">
                        <c:v>0.4</c:v>
                      </c:pt>
                      <c:pt idx="2250">
                        <c:v>0.4</c:v>
                      </c:pt>
                      <c:pt idx="2251">
                        <c:v>0.5</c:v>
                      </c:pt>
                      <c:pt idx="2252">
                        <c:v>0.4</c:v>
                      </c:pt>
                      <c:pt idx="2253">
                        <c:v>0.5</c:v>
                      </c:pt>
                      <c:pt idx="2254">
                        <c:v>0.4</c:v>
                      </c:pt>
                      <c:pt idx="2255">
                        <c:v>0.5</c:v>
                      </c:pt>
                      <c:pt idx="2256">
                        <c:v>0.5</c:v>
                      </c:pt>
                      <c:pt idx="2257">
                        <c:v>0.4</c:v>
                      </c:pt>
                      <c:pt idx="2258">
                        <c:v>0.4</c:v>
                      </c:pt>
                      <c:pt idx="2259">
                        <c:v>0.4</c:v>
                      </c:pt>
                      <c:pt idx="2260">
                        <c:v>0.4</c:v>
                      </c:pt>
                      <c:pt idx="2261">
                        <c:v>0.4</c:v>
                      </c:pt>
                      <c:pt idx="2262">
                        <c:v>0.4</c:v>
                      </c:pt>
                      <c:pt idx="2263">
                        <c:v>0.4</c:v>
                      </c:pt>
                      <c:pt idx="2264">
                        <c:v>0.4</c:v>
                      </c:pt>
                      <c:pt idx="2265">
                        <c:v>0.4</c:v>
                      </c:pt>
                      <c:pt idx="2266">
                        <c:v>0.4</c:v>
                      </c:pt>
                      <c:pt idx="2267">
                        <c:v>0.4</c:v>
                      </c:pt>
                      <c:pt idx="2268">
                        <c:v>0.4</c:v>
                      </c:pt>
                      <c:pt idx="2269">
                        <c:v>0.4</c:v>
                      </c:pt>
                      <c:pt idx="2270">
                        <c:v>0.4</c:v>
                      </c:pt>
                      <c:pt idx="2271">
                        <c:v>0.5</c:v>
                      </c:pt>
                      <c:pt idx="2272">
                        <c:v>0.4</c:v>
                      </c:pt>
                      <c:pt idx="2273">
                        <c:v>0.5</c:v>
                      </c:pt>
                      <c:pt idx="2274">
                        <c:v>0.5</c:v>
                      </c:pt>
                      <c:pt idx="2275">
                        <c:v>0.4</c:v>
                      </c:pt>
                      <c:pt idx="2276">
                        <c:v>0.3</c:v>
                      </c:pt>
                      <c:pt idx="2277">
                        <c:v>0.3</c:v>
                      </c:pt>
                      <c:pt idx="2278">
                        <c:v>0.4</c:v>
                      </c:pt>
                      <c:pt idx="2279">
                        <c:v>0.5</c:v>
                      </c:pt>
                      <c:pt idx="2280">
                        <c:v>0.4</c:v>
                      </c:pt>
                      <c:pt idx="2281">
                        <c:v>0.3</c:v>
                      </c:pt>
                      <c:pt idx="2282">
                        <c:v>0.3</c:v>
                      </c:pt>
                      <c:pt idx="2283">
                        <c:v>1.1000000000000001</c:v>
                      </c:pt>
                      <c:pt idx="2284">
                        <c:v>0.4</c:v>
                      </c:pt>
                      <c:pt idx="2285">
                        <c:v>0.4</c:v>
                      </c:pt>
                      <c:pt idx="2286">
                        <c:v>0.4</c:v>
                      </c:pt>
                      <c:pt idx="2287">
                        <c:v>0.4</c:v>
                      </c:pt>
                      <c:pt idx="2288">
                        <c:v>0.4</c:v>
                      </c:pt>
                      <c:pt idx="2289">
                        <c:v>0.4</c:v>
                      </c:pt>
                      <c:pt idx="2290">
                        <c:v>0.5</c:v>
                      </c:pt>
                      <c:pt idx="2291">
                        <c:v>0.4</c:v>
                      </c:pt>
                      <c:pt idx="2292">
                        <c:v>0.4</c:v>
                      </c:pt>
                      <c:pt idx="2293">
                        <c:v>0.4</c:v>
                      </c:pt>
                      <c:pt idx="2294">
                        <c:v>0.4</c:v>
                      </c:pt>
                      <c:pt idx="2295">
                        <c:v>0.5</c:v>
                      </c:pt>
                      <c:pt idx="2296">
                        <c:v>0.4</c:v>
                      </c:pt>
                      <c:pt idx="2297">
                        <c:v>0.4</c:v>
                      </c:pt>
                      <c:pt idx="2298">
                        <c:v>0.4</c:v>
                      </c:pt>
                      <c:pt idx="2299">
                        <c:v>0.4</c:v>
                      </c:pt>
                      <c:pt idx="2300">
                        <c:v>0.4</c:v>
                      </c:pt>
                      <c:pt idx="2301">
                        <c:v>0.5</c:v>
                      </c:pt>
                      <c:pt idx="2302">
                        <c:v>0.4</c:v>
                      </c:pt>
                      <c:pt idx="2303">
                        <c:v>0.4</c:v>
                      </c:pt>
                      <c:pt idx="2304">
                        <c:v>0.5</c:v>
                      </c:pt>
                      <c:pt idx="2305">
                        <c:v>0.4</c:v>
                      </c:pt>
                      <c:pt idx="2306">
                        <c:v>0.3</c:v>
                      </c:pt>
                      <c:pt idx="2307">
                        <c:v>0.4</c:v>
                      </c:pt>
                      <c:pt idx="2308">
                        <c:v>0.4</c:v>
                      </c:pt>
                      <c:pt idx="2309">
                        <c:v>0.4</c:v>
                      </c:pt>
                      <c:pt idx="2310">
                        <c:v>0.4</c:v>
                      </c:pt>
                      <c:pt idx="2311">
                        <c:v>0.5</c:v>
                      </c:pt>
                      <c:pt idx="2312">
                        <c:v>0.4</c:v>
                      </c:pt>
                      <c:pt idx="2313">
                        <c:v>0.4</c:v>
                      </c:pt>
                      <c:pt idx="2314">
                        <c:v>0.5</c:v>
                      </c:pt>
                      <c:pt idx="2315">
                        <c:v>0.5</c:v>
                      </c:pt>
                      <c:pt idx="2316">
                        <c:v>0.4</c:v>
                      </c:pt>
                      <c:pt idx="2317">
                        <c:v>0.5</c:v>
                      </c:pt>
                      <c:pt idx="2318">
                        <c:v>0.4</c:v>
                      </c:pt>
                      <c:pt idx="2319">
                        <c:v>0.4</c:v>
                      </c:pt>
                      <c:pt idx="2320">
                        <c:v>0.4</c:v>
                      </c:pt>
                      <c:pt idx="2321">
                        <c:v>0.4</c:v>
                      </c:pt>
                      <c:pt idx="2322">
                        <c:v>0.4</c:v>
                      </c:pt>
                      <c:pt idx="2323">
                        <c:v>0.4</c:v>
                      </c:pt>
                      <c:pt idx="2324">
                        <c:v>0.4</c:v>
                      </c:pt>
                      <c:pt idx="2325">
                        <c:v>0.4</c:v>
                      </c:pt>
                      <c:pt idx="2326">
                        <c:v>0.4</c:v>
                      </c:pt>
                      <c:pt idx="2327">
                        <c:v>0.4</c:v>
                      </c:pt>
                      <c:pt idx="2328">
                        <c:v>0.5</c:v>
                      </c:pt>
                      <c:pt idx="2329">
                        <c:v>0.4</c:v>
                      </c:pt>
                      <c:pt idx="2330">
                        <c:v>0.4</c:v>
                      </c:pt>
                      <c:pt idx="2331">
                        <c:v>0.4</c:v>
                      </c:pt>
                      <c:pt idx="2332">
                        <c:v>0.5</c:v>
                      </c:pt>
                      <c:pt idx="2333">
                        <c:v>0.5</c:v>
                      </c:pt>
                      <c:pt idx="2334">
                        <c:v>0.4</c:v>
                      </c:pt>
                      <c:pt idx="2335">
                        <c:v>0.3</c:v>
                      </c:pt>
                      <c:pt idx="2336">
                        <c:v>0.4</c:v>
                      </c:pt>
                      <c:pt idx="2337">
                        <c:v>0.4</c:v>
                      </c:pt>
                      <c:pt idx="2338">
                        <c:v>0.4</c:v>
                      </c:pt>
                      <c:pt idx="2339">
                        <c:v>0.4</c:v>
                      </c:pt>
                      <c:pt idx="2340">
                        <c:v>0.4</c:v>
                      </c:pt>
                      <c:pt idx="2341">
                        <c:v>0.4</c:v>
                      </c:pt>
                      <c:pt idx="2342">
                        <c:v>0.4</c:v>
                      </c:pt>
                      <c:pt idx="2343">
                        <c:v>0.4</c:v>
                      </c:pt>
                      <c:pt idx="2344">
                        <c:v>0.5</c:v>
                      </c:pt>
                      <c:pt idx="2345">
                        <c:v>0.4</c:v>
                      </c:pt>
                      <c:pt idx="2346">
                        <c:v>0.3</c:v>
                      </c:pt>
                      <c:pt idx="2347">
                        <c:v>0.4</c:v>
                      </c:pt>
                      <c:pt idx="2348">
                        <c:v>0.3</c:v>
                      </c:pt>
                      <c:pt idx="2349">
                        <c:v>0.4</c:v>
                      </c:pt>
                      <c:pt idx="2350">
                        <c:v>0.5</c:v>
                      </c:pt>
                      <c:pt idx="2351">
                        <c:v>0.3</c:v>
                      </c:pt>
                      <c:pt idx="2352">
                        <c:v>0.5</c:v>
                      </c:pt>
                      <c:pt idx="2353">
                        <c:v>0.4</c:v>
                      </c:pt>
                      <c:pt idx="2354">
                        <c:v>0.4</c:v>
                      </c:pt>
                      <c:pt idx="2355">
                        <c:v>0.3</c:v>
                      </c:pt>
                      <c:pt idx="2356">
                        <c:v>0.4</c:v>
                      </c:pt>
                      <c:pt idx="2357">
                        <c:v>0.5</c:v>
                      </c:pt>
                      <c:pt idx="2358">
                        <c:v>0.4</c:v>
                      </c:pt>
                      <c:pt idx="2359">
                        <c:v>0.4</c:v>
                      </c:pt>
                      <c:pt idx="2360">
                        <c:v>0.4</c:v>
                      </c:pt>
                      <c:pt idx="2361">
                        <c:v>0.4</c:v>
                      </c:pt>
                      <c:pt idx="2362">
                        <c:v>0.4</c:v>
                      </c:pt>
                      <c:pt idx="2363">
                        <c:v>0.5</c:v>
                      </c:pt>
                      <c:pt idx="2364">
                        <c:v>0.4</c:v>
                      </c:pt>
                      <c:pt idx="2365">
                        <c:v>0.4</c:v>
                      </c:pt>
                      <c:pt idx="2366">
                        <c:v>0.4</c:v>
                      </c:pt>
                      <c:pt idx="2367">
                        <c:v>0.5</c:v>
                      </c:pt>
                      <c:pt idx="2368">
                        <c:v>0.5</c:v>
                      </c:pt>
                      <c:pt idx="2369">
                        <c:v>0.4</c:v>
                      </c:pt>
                      <c:pt idx="2370">
                        <c:v>0.3</c:v>
                      </c:pt>
                      <c:pt idx="2371">
                        <c:v>0.4</c:v>
                      </c:pt>
                      <c:pt idx="2372">
                        <c:v>0.4</c:v>
                      </c:pt>
                      <c:pt idx="2373">
                        <c:v>0.4</c:v>
                      </c:pt>
                      <c:pt idx="2374">
                        <c:v>0.4</c:v>
                      </c:pt>
                      <c:pt idx="2375">
                        <c:v>0.4</c:v>
                      </c:pt>
                      <c:pt idx="2376">
                        <c:v>0.4</c:v>
                      </c:pt>
                      <c:pt idx="2377">
                        <c:v>0.3</c:v>
                      </c:pt>
                      <c:pt idx="2378">
                        <c:v>0.4</c:v>
                      </c:pt>
                      <c:pt idx="2379">
                        <c:v>0.4</c:v>
                      </c:pt>
                      <c:pt idx="2380">
                        <c:v>0.4</c:v>
                      </c:pt>
                      <c:pt idx="2381">
                        <c:v>0.4</c:v>
                      </c:pt>
                      <c:pt idx="2382">
                        <c:v>0.4</c:v>
                      </c:pt>
                      <c:pt idx="2383">
                        <c:v>0.4</c:v>
                      </c:pt>
                      <c:pt idx="2384">
                        <c:v>0.4</c:v>
                      </c:pt>
                      <c:pt idx="2385">
                        <c:v>0.4</c:v>
                      </c:pt>
                      <c:pt idx="2386">
                        <c:v>0.5</c:v>
                      </c:pt>
                      <c:pt idx="2387">
                        <c:v>0.4</c:v>
                      </c:pt>
                      <c:pt idx="2388">
                        <c:v>0.4</c:v>
                      </c:pt>
                      <c:pt idx="2389">
                        <c:v>0.5</c:v>
                      </c:pt>
                      <c:pt idx="2390">
                        <c:v>0.4</c:v>
                      </c:pt>
                      <c:pt idx="2391">
                        <c:v>0.5</c:v>
                      </c:pt>
                      <c:pt idx="2392">
                        <c:v>0.5</c:v>
                      </c:pt>
                      <c:pt idx="2393">
                        <c:v>0.4</c:v>
                      </c:pt>
                      <c:pt idx="2394">
                        <c:v>0.5</c:v>
                      </c:pt>
                      <c:pt idx="2395">
                        <c:v>0.4</c:v>
                      </c:pt>
                      <c:pt idx="2396">
                        <c:v>0.5</c:v>
                      </c:pt>
                      <c:pt idx="2397">
                        <c:v>0.4</c:v>
                      </c:pt>
                      <c:pt idx="2398">
                        <c:v>0.4</c:v>
                      </c:pt>
                      <c:pt idx="2399">
                        <c:v>0.5</c:v>
                      </c:pt>
                      <c:pt idx="2400">
                        <c:v>0.4</c:v>
                      </c:pt>
                      <c:pt idx="2401">
                        <c:v>0.6</c:v>
                      </c:pt>
                      <c:pt idx="2402">
                        <c:v>0.5</c:v>
                      </c:pt>
                      <c:pt idx="2403">
                        <c:v>0.4</c:v>
                      </c:pt>
                      <c:pt idx="2404">
                        <c:v>0.5</c:v>
                      </c:pt>
                      <c:pt idx="2405">
                        <c:v>0.4</c:v>
                      </c:pt>
                      <c:pt idx="2406">
                        <c:v>0.4</c:v>
                      </c:pt>
                      <c:pt idx="2407">
                        <c:v>0.4</c:v>
                      </c:pt>
                      <c:pt idx="2408">
                        <c:v>0.4</c:v>
                      </c:pt>
                      <c:pt idx="2409">
                        <c:v>0.5</c:v>
                      </c:pt>
                      <c:pt idx="2410">
                        <c:v>0.5</c:v>
                      </c:pt>
                      <c:pt idx="2411">
                        <c:v>0.5</c:v>
                      </c:pt>
                      <c:pt idx="2412">
                        <c:v>0.5</c:v>
                      </c:pt>
                      <c:pt idx="2413">
                        <c:v>0.4</c:v>
                      </c:pt>
                      <c:pt idx="2414">
                        <c:v>0.4</c:v>
                      </c:pt>
                      <c:pt idx="2415">
                        <c:v>0.5</c:v>
                      </c:pt>
                      <c:pt idx="2416">
                        <c:v>0.5</c:v>
                      </c:pt>
                      <c:pt idx="2417">
                        <c:v>0.4</c:v>
                      </c:pt>
                      <c:pt idx="2418">
                        <c:v>0.4</c:v>
                      </c:pt>
                      <c:pt idx="2419">
                        <c:v>0.4</c:v>
                      </c:pt>
                      <c:pt idx="2420">
                        <c:v>0.5</c:v>
                      </c:pt>
                      <c:pt idx="2421">
                        <c:v>0.4</c:v>
                      </c:pt>
                      <c:pt idx="2422">
                        <c:v>0.5</c:v>
                      </c:pt>
                      <c:pt idx="2423">
                        <c:v>0.5</c:v>
                      </c:pt>
                      <c:pt idx="2424">
                        <c:v>0.4</c:v>
                      </c:pt>
                      <c:pt idx="2425">
                        <c:v>0.4</c:v>
                      </c:pt>
                      <c:pt idx="2426">
                        <c:v>0.5</c:v>
                      </c:pt>
                      <c:pt idx="2427">
                        <c:v>0.4</c:v>
                      </c:pt>
                      <c:pt idx="2428">
                        <c:v>0.4</c:v>
                      </c:pt>
                      <c:pt idx="2429">
                        <c:v>0.5</c:v>
                      </c:pt>
                      <c:pt idx="2430">
                        <c:v>0.5</c:v>
                      </c:pt>
                      <c:pt idx="2431">
                        <c:v>0.5</c:v>
                      </c:pt>
                      <c:pt idx="2432">
                        <c:v>0.4</c:v>
                      </c:pt>
                      <c:pt idx="2433">
                        <c:v>0.4</c:v>
                      </c:pt>
                      <c:pt idx="2434">
                        <c:v>0.5</c:v>
                      </c:pt>
                      <c:pt idx="2435">
                        <c:v>0.4</c:v>
                      </c:pt>
                      <c:pt idx="2436">
                        <c:v>0.5</c:v>
                      </c:pt>
                      <c:pt idx="2437">
                        <c:v>0.5</c:v>
                      </c:pt>
                      <c:pt idx="2438">
                        <c:v>0.4</c:v>
                      </c:pt>
                      <c:pt idx="2439">
                        <c:v>0.4</c:v>
                      </c:pt>
                      <c:pt idx="2440">
                        <c:v>0.5</c:v>
                      </c:pt>
                      <c:pt idx="2441">
                        <c:v>0.5</c:v>
                      </c:pt>
                      <c:pt idx="2442">
                        <c:v>0.4</c:v>
                      </c:pt>
                      <c:pt idx="2443">
                        <c:v>0.4</c:v>
                      </c:pt>
                      <c:pt idx="2444">
                        <c:v>0.5</c:v>
                      </c:pt>
                      <c:pt idx="2445">
                        <c:v>0.5</c:v>
                      </c:pt>
                      <c:pt idx="2446">
                        <c:v>0.5</c:v>
                      </c:pt>
                      <c:pt idx="2447">
                        <c:v>0.5</c:v>
                      </c:pt>
                      <c:pt idx="2448">
                        <c:v>0.4</c:v>
                      </c:pt>
                      <c:pt idx="2449">
                        <c:v>0.4</c:v>
                      </c:pt>
                      <c:pt idx="2450">
                        <c:v>0.5</c:v>
                      </c:pt>
                      <c:pt idx="2451">
                        <c:v>0.4</c:v>
                      </c:pt>
                      <c:pt idx="2452">
                        <c:v>0.4</c:v>
                      </c:pt>
                      <c:pt idx="2453">
                        <c:v>0.4</c:v>
                      </c:pt>
                      <c:pt idx="2454">
                        <c:v>0.5</c:v>
                      </c:pt>
                      <c:pt idx="2455">
                        <c:v>0.4</c:v>
                      </c:pt>
                      <c:pt idx="2456">
                        <c:v>0.3</c:v>
                      </c:pt>
                      <c:pt idx="2457">
                        <c:v>0.5</c:v>
                      </c:pt>
                      <c:pt idx="2458">
                        <c:v>0.5</c:v>
                      </c:pt>
                      <c:pt idx="2459">
                        <c:v>0.4</c:v>
                      </c:pt>
                      <c:pt idx="2460">
                        <c:v>0.4</c:v>
                      </c:pt>
                      <c:pt idx="2461">
                        <c:v>0.5</c:v>
                      </c:pt>
                      <c:pt idx="2462">
                        <c:v>0.4</c:v>
                      </c:pt>
                      <c:pt idx="2463">
                        <c:v>0.4</c:v>
                      </c:pt>
                      <c:pt idx="2464">
                        <c:v>0.5</c:v>
                      </c:pt>
                      <c:pt idx="2465">
                        <c:v>0.4</c:v>
                      </c:pt>
                      <c:pt idx="2466">
                        <c:v>0.5</c:v>
                      </c:pt>
                      <c:pt idx="2467">
                        <c:v>0.4</c:v>
                      </c:pt>
                      <c:pt idx="2468">
                        <c:v>0.4</c:v>
                      </c:pt>
                      <c:pt idx="2469">
                        <c:v>0.4</c:v>
                      </c:pt>
                      <c:pt idx="2470">
                        <c:v>0.3</c:v>
                      </c:pt>
                      <c:pt idx="2471">
                        <c:v>0.4</c:v>
                      </c:pt>
                      <c:pt idx="2472">
                        <c:v>0.4</c:v>
                      </c:pt>
                      <c:pt idx="2473">
                        <c:v>0.4</c:v>
                      </c:pt>
                      <c:pt idx="2474">
                        <c:v>0.4</c:v>
                      </c:pt>
                      <c:pt idx="2475">
                        <c:v>0.4</c:v>
                      </c:pt>
                      <c:pt idx="2476">
                        <c:v>0.3</c:v>
                      </c:pt>
                      <c:pt idx="2477">
                        <c:v>0.2</c:v>
                      </c:pt>
                      <c:pt idx="2478">
                        <c:v>0.4</c:v>
                      </c:pt>
                      <c:pt idx="2479">
                        <c:v>0.5</c:v>
                      </c:pt>
                      <c:pt idx="2480">
                        <c:v>0.4</c:v>
                      </c:pt>
                      <c:pt idx="2481">
                        <c:v>0.5</c:v>
                      </c:pt>
                      <c:pt idx="2482">
                        <c:v>0.4</c:v>
                      </c:pt>
                      <c:pt idx="2483">
                        <c:v>0.4</c:v>
                      </c:pt>
                      <c:pt idx="2484">
                        <c:v>0.4</c:v>
                      </c:pt>
                      <c:pt idx="2485">
                        <c:v>0.4</c:v>
                      </c:pt>
                      <c:pt idx="2486">
                        <c:v>0.4</c:v>
                      </c:pt>
                      <c:pt idx="2487">
                        <c:v>0.3</c:v>
                      </c:pt>
                      <c:pt idx="2488">
                        <c:v>0.4</c:v>
                      </c:pt>
                      <c:pt idx="2489">
                        <c:v>0.4</c:v>
                      </c:pt>
                      <c:pt idx="2490">
                        <c:v>0.5</c:v>
                      </c:pt>
                      <c:pt idx="2491">
                        <c:v>0.4</c:v>
                      </c:pt>
                      <c:pt idx="2492">
                        <c:v>0.4</c:v>
                      </c:pt>
                      <c:pt idx="2493">
                        <c:v>0.3</c:v>
                      </c:pt>
                      <c:pt idx="2494">
                        <c:v>0.4</c:v>
                      </c:pt>
                      <c:pt idx="2495">
                        <c:v>0.4</c:v>
                      </c:pt>
                      <c:pt idx="2496">
                        <c:v>0.4</c:v>
                      </c:pt>
                      <c:pt idx="2497">
                        <c:v>0.3</c:v>
                      </c:pt>
                      <c:pt idx="2498">
                        <c:v>0.4</c:v>
                      </c:pt>
                      <c:pt idx="2499">
                        <c:v>0.4</c:v>
                      </c:pt>
                      <c:pt idx="2500">
                        <c:v>0.3</c:v>
                      </c:pt>
                      <c:pt idx="2501">
                        <c:v>0.4</c:v>
                      </c:pt>
                      <c:pt idx="2502">
                        <c:v>0.5</c:v>
                      </c:pt>
                      <c:pt idx="2503">
                        <c:v>0.4</c:v>
                      </c:pt>
                      <c:pt idx="2504">
                        <c:v>0.4</c:v>
                      </c:pt>
                      <c:pt idx="2505">
                        <c:v>0.4</c:v>
                      </c:pt>
                      <c:pt idx="2506">
                        <c:v>0.3</c:v>
                      </c:pt>
                      <c:pt idx="2507">
                        <c:v>0.4</c:v>
                      </c:pt>
                      <c:pt idx="2508">
                        <c:v>0.5</c:v>
                      </c:pt>
                      <c:pt idx="2509">
                        <c:v>0.4</c:v>
                      </c:pt>
                      <c:pt idx="2510">
                        <c:v>0.4</c:v>
                      </c:pt>
                      <c:pt idx="2511">
                        <c:v>0.4</c:v>
                      </c:pt>
                      <c:pt idx="2512">
                        <c:v>0.4</c:v>
                      </c:pt>
                      <c:pt idx="2513">
                        <c:v>0.4</c:v>
                      </c:pt>
                      <c:pt idx="2514">
                        <c:v>0.3</c:v>
                      </c:pt>
                      <c:pt idx="2515">
                        <c:v>0.4</c:v>
                      </c:pt>
                      <c:pt idx="2516">
                        <c:v>0.4</c:v>
                      </c:pt>
                      <c:pt idx="2517">
                        <c:v>0.4</c:v>
                      </c:pt>
                      <c:pt idx="2518">
                        <c:v>0.5</c:v>
                      </c:pt>
                      <c:pt idx="2519">
                        <c:v>0.4</c:v>
                      </c:pt>
                      <c:pt idx="2520">
                        <c:v>0.4</c:v>
                      </c:pt>
                      <c:pt idx="2521">
                        <c:v>0.4</c:v>
                      </c:pt>
                      <c:pt idx="2522">
                        <c:v>0.4</c:v>
                      </c:pt>
                      <c:pt idx="2523">
                        <c:v>0.4</c:v>
                      </c:pt>
                      <c:pt idx="2524">
                        <c:v>0.4</c:v>
                      </c:pt>
                      <c:pt idx="2525">
                        <c:v>0.3</c:v>
                      </c:pt>
                      <c:pt idx="2526">
                        <c:v>0.3</c:v>
                      </c:pt>
                      <c:pt idx="2527">
                        <c:v>0.4</c:v>
                      </c:pt>
                      <c:pt idx="2528">
                        <c:v>0.4</c:v>
                      </c:pt>
                      <c:pt idx="2529">
                        <c:v>0.5</c:v>
                      </c:pt>
                      <c:pt idx="2530">
                        <c:v>0.4</c:v>
                      </c:pt>
                      <c:pt idx="2531">
                        <c:v>0.4</c:v>
                      </c:pt>
                      <c:pt idx="2532">
                        <c:v>0.4</c:v>
                      </c:pt>
                      <c:pt idx="2533">
                        <c:v>0.4</c:v>
                      </c:pt>
                      <c:pt idx="2534">
                        <c:v>0.4</c:v>
                      </c:pt>
                      <c:pt idx="2535">
                        <c:v>0.4</c:v>
                      </c:pt>
                      <c:pt idx="2536">
                        <c:v>0.4</c:v>
                      </c:pt>
                      <c:pt idx="2537">
                        <c:v>0.5</c:v>
                      </c:pt>
                      <c:pt idx="2538">
                        <c:v>0.4</c:v>
                      </c:pt>
                      <c:pt idx="2539">
                        <c:v>0.4</c:v>
                      </c:pt>
                      <c:pt idx="2540">
                        <c:v>0.4</c:v>
                      </c:pt>
                      <c:pt idx="2541">
                        <c:v>0.4</c:v>
                      </c:pt>
                      <c:pt idx="2542">
                        <c:v>0.4</c:v>
                      </c:pt>
                      <c:pt idx="2543">
                        <c:v>0.5</c:v>
                      </c:pt>
                      <c:pt idx="2544">
                        <c:v>0.4</c:v>
                      </c:pt>
                      <c:pt idx="2545">
                        <c:v>0.4</c:v>
                      </c:pt>
                      <c:pt idx="2546">
                        <c:v>0.5</c:v>
                      </c:pt>
                      <c:pt idx="2547">
                        <c:v>0.4</c:v>
                      </c:pt>
                      <c:pt idx="2548">
                        <c:v>0.3</c:v>
                      </c:pt>
                      <c:pt idx="2549">
                        <c:v>0.4</c:v>
                      </c:pt>
                      <c:pt idx="2550">
                        <c:v>0.4</c:v>
                      </c:pt>
                      <c:pt idx="2551">
                        <c:v>0.4</c:v>
                      </c:pt>
                      <c:pt idx="2552">
                        <c:v>0.4</c:v>
                      </c:pt>
                      <c:pt idx="2553">
                        <c:v>0.4</c:v>
                      </c:pt>
                      <c:pt idx="2554">
                        <c:v>0.3</c:v>
                      </c:pt>
                      <c:pt idx="2555">
                        <c:v>0.4</c:v>
                      </c:pt>
                      <c:pt idx="2556">
                        <c:v>0.4</c:v>
                      </c:pt>
                      <c:pt idx="2557">
                        <c:v>0.3</c:v>
                      </c:pt>
                      <c:pt idx="2558">
                        <c:v>0.4</c:v>
                      </c:pt>
                      <c:pt idx="2559">
                        <c:v>0.5</c:v>
                      </c:pt>
                      <c:pt idx="2560">
                        <c:v>0.4</c:v>
                      </c:pt>
                      <c:pt idx="2561">
                        <c:v>0.4</c:v>
                      </c:pt>
                      <c:pt idx="2562">
                        <c:v>0.4</c:v>
                      </c:pt>
                      <c:pt idx="2563">
                        <c:v>0.3</c:v>
                      </c:pt>
                      <c:pt idx="2564">
                        <c:v>0.4</c:v>
                      </c:pt>
                      <c:pt idx="2565">
                        <c:v>0.2</c:v>
                      </c:pt>
                      <c:pt idx="2566">
                        <c:v>0.4</c:v>
                      </c:pt>
                      <c:pt idx="2567">
                        <c:v>0.4</c:v>
                      </c:pt>
                      <c:pt idx="2568">
                        <c:v>0.4</c:v>
                      </c:pt>
                      <c:pt idx="2569">
                        <c:v>0.3</c:v>
                      </c:pt>
                      <c:pt idx="2570">
                        <c:v>0.4</c:v>
                      </c:pt>
                      <c:pt idx="2571">
                        <c:v>0.4</c:v>
                      </c:pt>
                      <c:pt idx="2572">
                        <c:v>0.3</c:v>
                      </c:pt>
                      <c:pt idx="2573">
                        <c:v>0.4</c:v>
                      </c:pt>
                      <c:pt idx="2574">
                        <c:v>0.4</c:v>
                      </c:pt>
                      <c:pt idx="2575">
                        <c:v>0.4</c:v>
                      </c:pt>
                      <c:pt idx="2576">
                        <c:v>0.4</c:v>
                      </c:pt>
                      <c:pt idx="2577">
                        <c:v>0.4</c:v>
                      </c:pt>
                      <c:pt idx="2578">
                        <c:v>0.4</c:v>
                      </c:pt>
                      <c:pt idx="2579">
                        <c:v>0.3</c:v>
                      </c:pt>
                      <c:pt idx="2580">
                        <c:v>0.4</c:v>
                      </c:pt>
                      <c:pt idx="2581">
                        <c:v>0.4</c:v>
                      </c:pt>
                      <c:pt idx="2582">
                        <c:v>0.4</c:v>
                      </c:pt>
                      <c:pt idx="2583">
                        <c:v>0.4</c:v>
                      </c:pt>
                      <c:pt idx="2584">
                        <c:v>0.4</c:v>
                      </c:pt>
                      <c:pt idx="2585">
                        <c:v>0.4</c:v>
                      </c:pt>
                      <c:pt idx="2586">
                        <c:v>0.4</c:v>
                      </c:pt>
                      <c:pt idx="2587">
                        <c:v>0.4</c:v>
                      </c:pt>
                      <c:pt idx="2588">
                        <c:v>0.4</c:v>
                      </c:pt>
                      <c:pt idx="2589">
                        <c:v>0.3</c:v>
                      </c:pt>
                      <c:pt idx="2590">
                        <c:v>0.3</c:v>
                      </c:pt>
                      <c:pt idx="2591">
                        <c:v>0.4</c:v>
                      </c:pt>
                      <c:pt idx="2592">
                        <c:v>0.5</c:v>
                      </c:pt>
                      <c:pt idx="2593">
                        <c:v>0.3</c:v>
                      </c:pt>
                      <c:pt idx="2594">
                        <c:v>0.5</c:v>
                      </c:pt>
                      <c:pt idx="2595">
                        <c:v>0.4</c:v>
                      </c:pt>
                      <c:pt idx="2596">
                        <c:v>0.3</c:v>
                      </c:pt>
                      <c:pt idx="2597">
                        <c:v>0.2</c:v>
                      </c:pt>
                      <c:pt idx="2598">
                        <c:v>0.4</c:v>
                      </c:pt>
                      <c:pt idx="2599">
                        <c:v>0.4</c:v>
                      </c:pt>
                      <c:pt idx="2600">
                        <c:v>0.3</c:v>
                      </c:pt>
                      <c:pt idx="2601">
                        <c:v>0.4</c:v>
                      </c:pt>
                      <c:pt idx="2602">
                        <c:v>0.4</c:v>
                      </c:pt>
                      <c:pt idx="2603">
                        <c:v>0.4</c:v>
                      </c:pt>
                      <c:pt idx="2604">
                        <c:v>0.3</c:v>
                      </c:pt>
                      <c:pt idx="2605">
                        <c:v>0.4</c:v>
                      </c:pt>
                      <c:pt idx="2606">
                        <c:v>0.3</c:v>
                      </c:pt>
                      <c:pt idx="2607">
                        <c:v>0.3</c:v>
                      </c:pt>
                      <c:pt idx="2608">
                        <c:v>0.4</c:v>
                      </c:pt>
                      <c:pt idx="2609">
                        <c:v>0.4</c:v>
                      </c:pt>
                      <c:pt idx="2610">
                        <c:v>0.3</c:v>
                      </c:pt>
                      <c:pt idx="2611">
                        <c:v>0.4</c:v>
                      </c:pt>
                      <c:pt idx="2612">
                        <c:v>0.4</c:v>
                      </c:pt>
                      <c:pt idx="2613">
                        <c:v>0.4</c:v>
                      </c:pt>
                      <c:pt idx="2614">
                        <c:v>0.4</c:v>
                      </c:pt>
                      <c:pt idx="2615">
                        <c:v>0.4</c:v>
                      </c:pt>
                      <c:pt idx="2616">
                        <c:v>0.4</c:v>
                      </c:pt>
                      <c:pt idx="2617">
                        <c:v>0.4</c:v>
                      </c:pt>
                      <c:pt idx="2618">
                        <c:v>0.4</c:v>
                      </c:pt>
                      <c:pt idx="2619">
                        <c:v>0.4</c:v>
                      </c:pt>
                      <c:pt idx="2620">
                        <c:v>0.3</c:v>
                      </c:pt>
                      <c:pt idx="2621">
                        <c:v>0.4</c:v>
                      </c:pt>
                      <c:pt idx="2622">
                        <c:v>0.4</c:v>
                      </c:pt>
                      <c:pt idx="2623">
                        <c:v>0.4</c:v>
                      </c:pt>
                      <c:pt idx="2624">
                        <c:v>0.4</c:v>
                      </c:pt>
                      <c:pt idx="2625">
                        <c:v>0.4</c:v>
                      </c:pt>
                      <c:pt idx="2626">
                        <c:v>0.4</c:v>
                      </c:pt>
                      <c:pt idx="2627">
                        <c:v>0.4</c:v>
                      </c:pt>
                      <c:pt idx="2628">
                        <c:v>0.3</c:v>
                      </c:pt>
                      <c:pt idx="2629">
                        <c:v>0.3</c:v>
                      </c:pt>
                      <c:pt idx="2630">
                        <c:v>0.4</c:v>
                      </c:pt>
                      <c:pt idx="2631">
                        <c:v>0.2</c:v>
                      </c:pt>
                      <c:pt idx="2632">
                        <c:v>0.3</c:v>
                      </c:pt>
                      <c:pt idx="2633">
                        <c:v>0.5</c:v>
                      </c:pt>
                      <c:pt idx="2634">
                        <c:v>0.4</c:v>
                      </c:pt>
                      <c:pt idx="2635">
                        <c:v>0.4</c:v>
                      </c:pt>
                      <c:pt idx="2636">
                        <c:v>0.4</c:v>
                      </c:pt>
                      <c:pt idx="2637">
                        <c:v>0.4</c:v>
                      </c:pt>
                      <c:pt idx="2638">
                        <c:v>0.4</c:v>
                      </c:pt>
                      <c:pt idx="2639">
                        <c:v>0.5</c:v>
                      </c:pt>
                      <c:pt idx="2640">
                        <c:v>0.4</c:v>
                      </c:pt>
                      <c:pt idx="2641">
                        <c:v>0.4</c:v>
                      </c:pt>
                      <c:pt idx="2642">
                        <c:v>0.4</c:v>
                      </c:pt>
                      <c:pt idx="2643">
                        <c:v>0.4</c:v>
                      </c:pt>
                      <c:pt idx="2644">
                        <c:v>0.4</c:v>
                      </c:pt>
                      <c:pt idx="2645">
                        <c:v>0.4</c:v>
                      </c:pt>
                      <c:pt idx="2646">
                        <c:v>0.4</c:v>
                      </c:pt>
                      <c:pt idx="2647">
                        <c:v>0.5</c:v>
                      </c:pt>
                      <c:pt idx="2648">
                        <c:v>0.4</c:v>
                      </c:pt>
                      <c:pt idx="2649">
                        <c:v>0.4</c:v>
                      </c:pt>
                      <c:pt idx="2650">
                        <c:v>0.5</c:v>
                      </c:pt>
                      <c:pt idx="2651">
                        <c:v>0.4</c:v>
                      </c:pt>
                      <c:pt idx="2652">
                        <c:v>0.3</c:v>
                      </c:pt>
                      <c:pt idx="2653">
                        <c:v>0.4</c:v>
                      </c:pt>
                      <c:pt idx="2654">
                        <c:v>0.4</c:v>
                      </c:pt>
                      <c:pt idx="2655">
                        <c:v>0.3</c:v>
                      </c:pt>
                      <c:pt idx="2656">
                        <c:v>0.4</c:v>
                      </c:pt>
                      <c:pt idx="2657">
                        <c:v>0.4</c:v>
                      </c:pt>
                      <c:pt idx="2658">
                        <c:v>0.4</c:v>
                      </c:pt>
                      <c:pt idx="2659">
                        <c:v>0.3</c:v>
                      </c:pt>
                      <c:pt idx="2660">
                        <c:v>0.4</c:v>
                      </c:pt>
                      <c:pt idx="2661">
                        <c:v>0.3</c:v>
                      </c:pt>
                      <c:pt idx="2662">
                        <c:v>0.4</c:v>
                      </c:pt>
                      <c:pt idx="2663">
                        <c:v>0.4</c:v>
                      </c:pt>
                      <c:pt idx="2664">
                        <c:v>0.4</c:v>
                      </c:pt>
                      <c:pt idx="2665">
                        <c:v>0.4</c:v>
                      </c:pt>
                      <c:pt idx="2666">
                        <c:v>0.4</c:v>
                      </c:pt>
                      <c:pt idx="2667">
                        <c:v>0.4</c:v>
                      </c:pt>
                      <c:pt idx="2668">
                        <c:v>0.4</c:v>
                      </c:pt>
                      <c:pt idx="2669">
                        <c:v>0.4</c:v>
                      </c:pt>
                      <c:pt idx="2670">
                        <c:v>0.3</c:v>
                      </c:pt>
                      <c:pt idx="2671">
                        <c:v>0.4</c:v>
                      </c:pt>
                      <c:pt idx="2672">
                        <c:v>0.4</c:v>
                      </c:pt>
                      <c:pt idx="2673">
                        <c:v>0.3</c:v>
                      </c:pt>
                      <c:pt idx="2674">
                        <c:v>0.3</c:v>
                      </c:pt>
                      <c:pt idx="2675">
                        <c:v>0.4</c:v>
                      </c:pt>
                      <c:pt idx="2676">
                        <c:v>0.3</c:v>
                      </c:pt>
                      <c:pt idx="2677">
                        <c:v>0.4</c:v>
                      </c:pt>
                      <c:pt idx="2678">
                        <c:v>0.3</c:v>
                      </c:pt>
                      <c:pt idx="2679">
                        <c:v>0.3</c:v>
                      </c:pt>
                      <c:pt idx="2680">
                        <c:v>0.3</c:v>
                      </c:pt>
                      <c:pt idx="2681">
                        <c:v>0.4</c:v>
                      </c:pt>
                      <c:pt idx="2682">
                        <c:v>0.4</c:v>
                      </c:pt>
                      <c:pt idx="2683">
                        <c:v>0.4</c:v>
                      </c:pt>
                      <c:pt idx="2684">
                        <c:v>0.4</c:v>
                      </c:pt>
                      <c:pt idx="2685">
                        <c:v>0.3</c:v>
                      </c:pt>
                      <c:pt idx="2686">
                        <c:v>0.4</c:v>
                      </c:pt>
                      <c:pt idx="2687">
                        <c:v>0.4</c:v>
                      </c:pt>
                      <c:pt idx="2688">
                        <c:v>0.3</c:v>
                      </c:pt>
                      <c:pt idx="2689">
                        <c:v>0.4</c:v>
                      </c:pt>
                      <c:pt idx="2690">
                        <c:v>0.3</c:v>
                      </c:pt>
                      <c:pt idx="2691">
                        <c:v>0.4</c:v>
                      </c:pt>
                      <c:pt idx="2692">
                        <c:v>0.3</c:v>
                      </c:pt>
                      <c:pt idx="2693">
                        <c:v>0.3</c:v>
                      </c:pt>
                      <c:pt idx="2694">
                        <c:v>0.4</c:v>
                      </c:pt>
                      <c:pt idx="2695">
                        <c:v>0.3</c:v>
                      </c:pt>
                      <c:pt idx="2696">
                        <c:v>0.3</c:v>
                      </c:pt>
                      <c:pt idx="2697">
                        <c:v>0.3</c:v>
                      </c:pt>
                      <c:pt idx="2698">
                        <c:v>0.4</c:v>
                      </c:pt>
                      <c:pt idx="2699">
                        <c:v>0.4</c:v>
                      </c:pt>
                      <c:pt idx="2700">
                        <c:v>0.4</c:v>
                      </c:pt>
                      <c:pt idx="2701">
                        <c:v>0.4</c:v>
                      </c:pt>
                      <c:pt idx="2702">
                        <c:v>0.3</c:v>
                      </c:pt>
                      <c:pt idx="2703">
                        <c:v>0.4</c:v>
                      </c:pt>
                      <c:pt idx="2704">
                        <c:v>0.4</c:v>
                      </c:pt>
                      <c:pt idx="2705">
                        <c:v>0.3</c:v>
                      </c:pt>
                      <c:pt idx="2706">
                        <c:v>0.4</c:v>
                      </c:pt>
                      <c:pt idx="2707">
                        <c:v>0.3</c:v>
                      </c:pt>
                      <c:pt idx="2708">
                        <c:v>0.3</c:v>
                      </c:pt>
                      <c:pt idx="2709">
                        <c:v>0.3</c:v>
                      </c:pt>
                      <c:pt idx="2710">
                        <c:v>0.3</c:v>
                      </c:pt>
                      <c:pt idx="2711">
                        <c:v>0.3</c:v>
                      </c:pt>
                      <c:pt idx="2712">
                        <c:v>0.3</c:v>
                      </c:pt>
                      <c:pt idx="2713">
                        <c:v>0.4</c:v>
                      </c:pt>
                      <c:pt idx="2714">
                        <c:v>0.3</c:v>
                      </c:pt>
                      <c:pt idx="2715">
                        <c:v>0.3</c:v>
                      </c:pt>
                      <c:pt idx="2716">
                        <c:v>0.4</c:v>
                      </c:pt>
                      <c:pt idx="2717">
                        <c:v>0.3</c:v>
                      </c:pt>
                      <c:pt idx="2718">
                        <c:v>0.4</c:v>
                      </c:pt>
                      <c:pt idx="2719">
                        <c:v>0.4</c:v>
                      </c:pt>
                      <c:pt idx="2720">
                        <c:v>0.4</c:v>
                      </c:pt>
                      <c:pt idx="2721">
                        <c:v>0.4</c:v>
                      </c:pt>
                      <c:pt idx="2722">
                        <c:v>0.3</c:v>
                      </c:pt>
                      <c:pt idx="2723">
                        <c:v>0.3</c:v>
                      </c:pt>
                      <c:pt idx="2724">
                        <c:v>0.4</c:v>
                      </c:pt>
                      <c:pt idx="2725">
                        <c:v>0.3</c:v>
                      </c:pt>
                      <c:pt idx="2726">
                        <c:v>0.4</c:v>
                      </c:pt>
                      <c:pt idx="2727">
                        <c:v>0.4</c:v>
                      </c:pt>
                      <c:pt idx="2728">
                        <c:v>0.3</c:v>
                      </c:pt>
                      <c:pt idx="2729">
                        <c:v>0.4</c:v>
                      </c:pt>
                      <c:pt idx="2730">
                        <c:v>0.3</c:v>
                      </c:pt>
                      <c:pt idx="2731">
                        <c:v>0.4</c:v>
                      </c:pt>
                      <c:pt idx="2732">
                        <c:v>0.4</c:v>
                      </c:pt>
                      <c:pt idx="2733">
                        <c:v>0.3</c:v>
                      </c:pt>
                      <c:pt idx="2734">
                        <c:v>0.3</c:v>
                      </c:pt>
                      <c:pt idx="2735">
                        <c:v>0.3</c:v>
                      </c:pt>
                      <c:pt idx="2736">
                        <c:v>0.4</c:v>
                      </c:pt>
                      <c:pt idx="2737">
                        <c:v>0.3</c:v>
                      </c:pt>
                      <c:pt idx="2738">
                        <c:v>0.3</c:v>
                      </c:pt>
                      <c:pt idx="2739">
                        <c:v>1.6</c:v>
                      </c:pt>
                      <c:pt idx="2740">
                        <c:v>0.4</c:v>
                      </c:pt>
                      <c:pt idx="2741">
                        <c:v>0.5</c:v>
                      </c:pt>
                      <c:pt idx="2742">
                        <c:v>0.5</c:v>
                      </c:pt>
                      <c:pt idx="2743">
                        <c:v>0.4</c:v>
                      </c:pt>
                      <c:pt idx="2744">
                        <c:v>0.4</c:v>
                      </c:pt>
                      <c:pt idx="2745">
                        <c:v>0.4</c:v>
                      </c:pt>
                      <c:pt idx="2746">
                        <c:v>0.4</c:v>
                      </c:pt>
                      <c:pt idx="2747">
                        <c:v>0.4</c:v>
                      </c:pt>
                      <c:pt idx="2748">
                        <c:v>0.4</c:v>
                      </c:pt>
                      <c:pt idx="2749">
                        <c:v>0.4</c:v>
                      </c:pt>
                      <c:pt idx="2750">
                        <c:v>0.4</c:v>
                      </c:pt>
                      <c:pt idx="2751">
                        <c:v>0.4</c:v>
                      </c:pt>
                      <c:pt idx="2752">
                        <c:v>0.4</c:v>
                      </c:pt>
                      <c:pt idx="2753">
                        <c:v>0.4</c:v>
                      </c:pt>
                      <c:pt idx="2754">
                        <c:v>0.4</c:v>
                      </c:pt>
                      <c:pt idx="2755">
                        <c:v>0.4</c:v>
                      </c:pt>
                      <c:pt idx="2756">
                        <c:v>0.4</c:v>
                      </c:pt>
                      <c:pt idx="2757">
                        <c:v>0.4</c:v>
                      </c:pt>
                      <c:pt idx="2758">
                        <c:v>0.3</c:v>
                      </c:pt>
                      <c:pt idx="2759">
                        <c:v>0.4</c:v>
                      </c:pt>
                      <c:pt idx="2760">
                        <c:v>0.5</c:v>
                      </c:pt>
                      <c:pt idx="2761">
                        <c:v>0.4</c:v>
                      </c:pt>
                      <c:pt idx="2762">
                        <c:v>0.4</c:v>
                      </c:pt>
                      <c:pt idx="2763">
                        <c:v>0.4</c:v>
                      </c:pt>
                      <c:pt idx="2764">
                        <c:v>0.4</c:v>
                      </c:pt>
                      <c:pt idx="2765">
                        <c:v>0.4</c:v>
                      </c:pt>
                      <c:pt idx="2766">
                        <c:v>0.4</c:v>
                      </c:pt>
                      <c:pt idx="2767">
                        <c:v>0.4</c:v>
                      </c:pt>
                      <c:pt idx="2768">
                        <c:v>0.4</c:v>
                      </c:pt>
                      <c:pt idx="2769">
                        <c:v>0.5</c:v>
                      </c:pt>
                      <c:pt idx="2770">
                        <c:v>0.4</c:v>
                      </c:pt>
                      <c:pt idx="2771">
                        <c:v>0.4</c:v>
                      </c:pt>
                      <c:pt idx="2772">
                        <c:v>0.3</c:v>
                      </c:pt>
                      <c:pt idx="2773">
                        <c:v>0.5</c:v>
                      </c:pt>
                      <c:pt idx="2774">
                        <c:v>0.5</c:v>
                      </c:pt>
                      <c:pt idx="2775">
                        <c:v>0.4</c:v>
                      </c:pt>
                      <c:pt idx="2776">
                        <c:v>0.4</c:v>
                      </c:pt>
                      <c:pt idx="2777">
                        <c:v>0.4</c:v>
                      </c:pt>
                      <c:pt idx="2778">
                        <c:v>0.5</c:v>
                      </c:pt>
                      <c:pt idx="2779">
                        <c:v>0.4</c:v>
                      </c:pt>
                      <c:pt idx="2780">
                        <c:v>0.4</c:v>
                      </c:pt>
                      <c:pt idx="2781">
                        <c:v>0.4</c:v>
                      </c:pt>
                      <c:pt idx="2782">
                        <c:v>0.4</c:v>
                      </c:pt>
                      <c:pt idx="2783">
                        <c:v>0.4</c:v>
                      </c:pt>
                      <c:pt idx="2784">
                        <c:v>0.4</c:v>
                      </c:pt>
                      <c:pt idx="2785">
                        <c:v>0.4</c:v>
                      </c:pt>
                      <c:pt idx="2786">
                        <c:v>0.4</c:v>
                      </c:pt>
                      <c:pt idx="2787">
                        <c:v>0.4</c:v>
                      </c:pt>
                      <c:pt idx="2788">
                        <c:v>0.4</c:v>
                      </c:pt>
                      <c:pt idx="2789">
                        <c:v>0.4</c:v>
                      </c:pt>
                      <c:pt idx="2790">
                        <c:v>0.4</c:v>
                      </c:pt>
                      <c:pt idx="2791">
                        <c:v>0.4</c:v>
                      </c:pt>
                      <c:pt idx="2792">
                        <c:v>0.4</c:v>
                      </c:pt>
                      <c:pt idx="2793">
                        <c:v>0.4</c:v>
                      </c:pt>
                      <c:pt idx="2794">
                        <c:v>0.4</c:v>
                      </c:pt>
                      <c:pt idx="2795">
                        <c:v>0.4</c:v>
                      </c:pt>
                      <c:pt idx="2796">
                        <c:v>0.4</c:v>
                      </c:pt>
                      <c:pt idx="2797">
                        <c:v>0.4</c:v>
                      </c:pt>
                      <c:pt idx="2798">
                        <c:v>0.4</c:v>
                      </c:pt>
                      <c:pt idx="2799">
                        <c:v>0.4</c:v>
                      </c:pt>
                      <c:pt idx="2800">
                        <c:v>0.4</c:v>
                      </c:pt>
                      <c:pt idx="2801">
                        <c:v>0.4</c:v>
                      </c:pt>
                      <c:pt idx="2802">
                        <c:v>0.4</c:v>
                      </c:pt>
                      <c:pt idx="2803">
                        <c:v>0.5</c:v>
                      </c:pt>
                      <c:pt idx="2804">
                        <c:v>0.4</c:v>
                      </c:pt>
                      <c:pt idx="2805">
                        <c:v>0.4</c:v>
                      </c:pt>
                      <c:pt idx="2806">
                        <c:v>0.4</c:v>
                      </c:pt>
                      <c:pt idx="2807">
                        <c:v>0.4</c:v>
                      </c:pt>
                      <c:pt idx="2808">
                        <c:v>0.4</c:v>
                      </c:pt>
                      <c:pt idx="2809">
                        <c:v>0.4</c:v>
                      </c:pt>
                      <c:pt idx="2810">
                        <c:v>0.3</c:v>
                      </c:pt>
                      <c:pt idx="2811">
                        <c:v>0.5</c:v>
                      </c:pt>
                      <c:pt idx="2812">
                        <c:v>0.4</c:v>
                      </c:pt>
                      <c:pt idx="2813">
                        <c:v>0.4</c:v>
                      </c:pt>
                      <c:pt idx="2814">
                        <c:v>0.5</c:v>
                      </c:pt>
                      <c:pt idx="2815">
                        <c:v>0.5</c:v>
                      </c:pt>
                      <c:pt idx="2816">
                        <c:v>0.4</c:v>
                      </c:pt>
                      <c:pt idx="2817">
                        <c:v>0.5</c:v>
                      </c:pt>
                      <c:pt idx="2818">
                        <c:v>0.4</c:v>
                      </c:pt>
                      <c:pt idx="2819">
                        <c:v>0.4</c:v>
                      </c:pt>
                      <c:pt idx="2820">
                        <c:v>0.4</c:v>
                      </c:pt>
                      <c:pt idx="2821">
                        <c:v>0.4</c:v>
                      </c:pt>
                      <c:pt idx="2822">
                        <c:v>0.4</c:v>
                      </c:pt>
                      <c:pt idx="2823">
                        <c:v>0.4</c:v>
                      </c:pt>
                      <c:pt idx="2824">
                        <c:v>0.4</c:v>
                      </c:pt>
                      <c:pt idx="2825">
                        <c:v>0.3</c:v>
                      </c:pt>
                      <c:pt idx="2826">
                        <c:v>0.4</c:v>
                      </c:pt>
                      <c:pt idx="2827">
                        <c:v>0.4</c:v>
                      </c:pt>
                      <c:pt idx="2828">
                        <c:v>0.3</c:v>
                      </c:pt>
                      <c:pt idx="2829">
                        <c:v>0.4</c:v>
                      </c:pt>
                      <c:pt idx="2830">
                        <c:v>0.4</c:v>
                      </c:pt>
                      <c:pt idx="2831">
                        <c:v>0.4</c:v>
                      </c:pt>
                      <c:pt idx="2832">
                        <c:v>0.4</c:v>
                      </c:pt>
                      <c:pt idx="2833">
                        <c:v>0.4</c:v>
                      </c:pt>
                      <c:pt idx="2834">
                        <c:v>0.4</c:v>
                      </c:pt>
                      <c:pt idx="2835">
                        <c:v>0.3</c:v>
                      </c:pt>
                      <c:pt idx="2836">
                        <c:v>0.4</c:v>
                      </c:pt>
                      <c:pt idx="2837">
                        <c:v>0.3</c:v>
                      </c:pt>
                      <c:pt idx="2838">
                        <c:v>0.4</c:v>
                      </c:pt>
                      <c:pt idx="2839">
                        <c:v>0.5</c:v>
                      </c:pt>
                      <c:pt idx="2840">
                        <c:v>0.4</c:v>
                      </c:pt>
                      <c:pt idx="2841">
                        <c:v>0.4</c:v>
                      </c:pt>
                      <c:pt idx="2842">
                        <c:v>0.4</c:v>
                      </c:pt>
                      <c:pt idx="2843">
                        <c:v>0.3</c:v>
                      </c:pt>
                      <c:pt idx="2844">
                        <c:v>0.4</c:v>
                      </c:pt>
                      <c:pt idx="2845">
                        <c:v>0.4</c:v>
                      </c:pt>
                      <c:pt idx="2846">
                        <c:v>0.4</c:v>
                      </c:pt>
                      <c:pt idx="2847">
                        <c:v>0.3</c:v>
                      </c:pt>
                      <c:pt idx="2848">
                        <c:v>0.4</c:v>
                      </c:pt>
                      <c:pt idx="2849">
                        <c:v>0.4</c:v>
                      </c:pt>
                      <c:pt idx="2850">
                        <c:v>0.3</c:v>
                      </c:pt>
                      <c:pt idx="2851">
                        <c:v>0.3</c:v>
                      </c:pt>
                      <c:pt idx="2852">
                        <c:v>0.4</c:v>
                      </c:pt>
                      <c:pt idx="2853">
                        <c:v>0.4</c:v>
                      </c:pt>
                      <c:pt idx="2854">
                        <c:v>0.4</c:v>
                      </c:pt>
                      <c:pt idx="2855">
                        <c:v>0.4</c:v>
                      </c:pt>
                      <c:pt idx="2856">
                        <c:v>0.4</c:v>
                      </c:pt>
                      <c:pt idx="2857">
                        <c:v>0.4</c:v>
                      </c:pt>
                      <c:pt idx="2858">
                        <c:v>0.4</c:v>
                      </c:pt>
                      <c:pt idx="2859">
                        <c:v>0.5</c:v>
                      </c:pt>
                      <c:pt idx="2860">
                        <c:v>0.4</c:v>
                      </c:pt>
                      <c:pt idx="2861">
                        <c:v>0.5</c:v>
                      </c:pt>
                      <c:pt idx="2862">
                        <c:v>0.4</c:v>
                      </c:pt>
                      <c:pt idx="2863">
                        <c:v>0.4</c:v>
                      </c:pt>
                      <c:pt idx="2864">
                        <c:v>0.4</c:v>
                      </c:pt>
                      <c:pt idx="2865">
                        <c:v>0.3</c:v>
                      </c:pt>
                      <c:pt idx="2866">
                        <c:v>1.2</c:v>
                      </c:pt>
                      <c:pt idx="2867">
                        <c:v>0.5</c:v>
                      </c:pt>
                      <c:pt idx="2868">
                        <c:v>0.4</c:v>
                      </c:pt>
                      <c:pt idx="2869">
                        <c:v>0.4</c:v>
                      </c:pt>
                      <c:pt idx="2870">
                        <c:v>0.4</c:v>
                      </c:pt>
                      <c:pt idx="2871">
                        <c:v>0.4</c:v>
                      </c:pt>
                      <c:pt idx="2872">
                        <c:v>0.4</c:v>
                      </c:pt>
                      <c:pt idx="2873">
                        <c:v>0.4</c:v>
                      </c:pt>
                      <c:pt idx="2874">
                        <c:v>0.4</c:v>
                      </c:pt>
                      <c:pt idx="2875">
                        <c:v>0.3</c:v>
                      </c:pt>
                      <c:pt idx="2876">
                        <c:v>0.5</c:v>
                      </c:pt>
                      <c:pt idx="2877">
                        <c:v>0.4</c:v>
                      </c:pt>
                      <c:pt idx="2878">
                        <c:v>0.4</c:v>
                      </c:pt>
                      <c:pt idx="2879">
                        <c:v>0.3</c:v>
                      </c:pt>
                      <c:pt idx="2880">
                        <c:v>0.4</c:v>
                      </c:pt>
                      <c:pt idx="2881">
                        <c:v>0.4</c:v>
                      </c:pt>
                      <c:pt idx="2882">
                        <c:v>0.4</c:v>
                      </c:pt>
                      <c:pt idx="2883">
                        <c:v>0.3</c:v>
                      </c:pt>
                      <c:pt idx="2884">
                        <c:v>0.3</c:v>
                      </c:pt>
                      <c:pt idx="2885">
                        <c:v>0.3</c:v>
                      </c:pt>
                      <c:pt idx="2886">
                        <c:v>0.4</c:v>
                      </c:pt>
                      <c:pt idx="2887">
                        <c:v>0.4</c:v>
                      </c:pt>
                      <c:pt idx="2888">
                        <c:v>0.3</c:v>
                      </c:pt>
                      <c:pt idx="2889">
                        <c:v>0.3</c:v>
                      </c:pt>
                      <c:pt idx="2890">
                        <c:v>0.4</c:v>
                      </c:pt>
                      <c:pt idx="2891">
                        <c:v>0.4</c:v>
                      </c:pt>
                      <c:pt idx="2892">
                        <c:v>0.4</c:v>
                      </c:pt>
                      <c:pt idx="2893">
                        <c:v>0.4</c:v>
                      </c:pt>
                      <c:pt idx="2894">
                        <c:v>0.3</c:v>
                      </c:pt>
                      <c:pt idx="2895">
                        <c:v>0.4</c:v>
                      </c:pt>
                      <c:pt idx="2896">
                        <c:v>0.4</c:v>
                      </c:pt>
                      <c:pt idx="2897">
                        <c:v>0.4</c:v>
                      </c:pt>
                      <c:pt idx="2898">
                        <c:v>0.2</c:v>
                      </c:pt>
                      <c:pt idx="2899">
                        <c:v>0.4</c:v>
                      </c:pt>
                      <c:pt idx="2900">
                        <c:v>0.4</c:v>
                      </c:pt>
                      <c:pt idx="2901">
                        <c:v>0.3</c:v>
                      </c:pt>
                      <c:pt idx="2902">
                        <c:v>0.4</c:v>
                      </c:pt>
                      <c:pt idx="2903">
                        <c:v>0.3</c:v>
                      </c:pt>
                      <c:pt idx="2904">
                        <c:v>0.4</c:v>
                      </c:pt>
                      <c:pt idx="2905">
                        <c:v>0.4</c:v>
                      </c:pt>
                      <c:pt idx="2906">
                        <c:v>0.4</c:v>
                      </c:pt>
                      <c:pt idx="2907">
                        <c:v>0.4</c:v>
                      </c:pt>
                      <c:pt idx="2908">
                        <c:v>0.4</c:v>
                      </c:pt>
                      <c:pt idx="2909">
                        <c:v>0.4</c:v>
                      </c:pt>
                      <c:pt idx="2910">
                        <c:v>0.4</c:v>
                      </c:pt>
                      <c:pt idx="2911">
                        <c:v>0.4</c:v>
                      </c:pt>
                      <c:pt idx="2912">
                        <c:v>0.4</c:v>
                      </c:pt>
                      <c:pt idx="2913">
                        <c:v>0.4</c:v>
                      </c:pt>
                      <c:pt idx="2914">
                        <c:v>0.4</c:v>
                      </c:pt>
                      <c:pt idx="2915">
                        <c:v>0.4</c:v>
                      </c:pt>
                      <c:pt idx="2916">
                        <c:v>0.5</c:v>
                      </c:pt>
                      <c:pt idx="2917">
                        <c:v>0.5</c:v>
                      </c:pt>
                      <c:pt idx="2918">
                        <c:v>0.4</c:v>
                      </c:pt>
                      <c:pt idx="2919">
                        <c:v>0.4</c:v>
                      </c:pt>
                      <c:pt idx="2920">
                        <c:v>0.5</c:v>
                      </c:pt>
                      <c:pt idx="2921">
                        <c:v>0.4</c:v>
                      </c:pt>
                      <c:pt idx="2922">
                        <c:v>0.5</c:v>
                      </c:pt>
                      <c:pt idx="2923">
                        <c:v>0.5</c:v>
                      </c:pt>
                      <c:pt idx="2924">
                        <c:v>0.4</c:v>
                      </c:pt>
                      <c:pt idx="2925">
                        <c:v>0.4</c:v>
                      </c:pt>
                      <c:pt idx="2926">
                        <c:v>0.4</c:v>
                      </c:pt>
                      <c:pt idx="2927">
                        <c:v>0.4</c:v>
                      </c:pt>
                      <c:pt idx="2928">
                        <c:v>0.4</c:v>
                      </c:pt>
                      <c:pt idx="2929">
                        <c:v>0.4</c:v>
                      </c:pt>
                      <c:pt idx="2930">
                        <c:v>0.4</c:v>
                      </c:pt>
                      <c:pt idx="2931">
                        <c:v>0.4</c:v>
                      </c:pt>
                      <c:pt idx="2932">
                        <c:v>0.4</c:v>
                      </c:pt>
                      <c:pt idx="2933">
                        <c:v>0.4</c:v>
                      </c:pt>
                      <c:pt idx="2934">
                        <c:v>0.4</c:v>
                      </c:pt>
                      <c:pt idx="2935">
                        <c:v>0.4</c:v>
                      </c:pt>
                      <c:pt idx="2936">
                        <c:v>0.4</c:v>
                      </c:pt>
                      <c:pt idx="2937">
                        <c:v>0.4</c:v>
                      </c:pt>
                      <c:pt idx="2938">
                        <c:v>0.4</c:v>
                      </c:pt>
                      <c:pt idx="2939">
                        <c:v>0.4</c:v>
                      </c:pt>
                      <c:pt idx="2940">
                        <c:v>0.5</c:v>
                      </c:pt>
                      <c:pt idx="2941">
                        <c:v>0.4</c:v>
                      </c:pt>
                      <c:pt idx="2942">
                        <c:v>0.4</c:v>
                      </c:pt>
                      <c:pt idx="2943">
                        <c:v>0.4</c:v>
                      </c:pt>
                      <c:pt idx="2944">
                        <c:v>0.4</c:v>
                      </c:pt>
                      <c:pt idx="2945">
                        <c:v>0.4</c:v>
                      </c:pt>
                      <c:pt idx="2946">
                        <c:v>0.4</c:v>
                      </c:pt>
                      <c:pt idx="2947">
                        <c:v>0.4</c:v>
                      </c:pt>
                      <c:pt idx="2948">
                        <c:v>0.4</c:v>
                      </c:pt>
                      <c:pt idx="2949">
                        <c:v>0.4</c:v>
                      </c:pt>
                      <c:pt idx="2950">
                        <c:v>0.4</c:v>
                      </c:pt>
                      <c:pt idx="2951">
                        <c:v>0.4</c:v>
                      </c:pt>
                      <c:pt idx="2952">
                        <c:v>0.4</c:v>
                      </c:pt>
                      <c:pt idx="2953">
                        <c:v>0.5</c:v>
                      </c:pt>
                      <c:pt idx="2954">
                        <c:v>0.4</c:v>
                      </c:pt>
                      <c:pt idx="2955">
                        <c:v>0.4</c:v>
                      </c:pt>
                      <c:pt idx="2956">
                        <c:v>0.3</c:v>
                      </c:pt>
                      <c:pt idx="2957">
                        <c:v>0.4</c:v>
                      </c:pt>
                      <c:pt idx="2958">
                        <c:v>0.4</c:v>
                      </c:pt>
                      <c:pt idx="2959">
                        <c:v>0.4</c:v>
                      </c:pt>
                      <c:pt idx="2960">
                        <c:v>0.5</c:v>
                      </c:pt>
                      <c:pt idx="2961">
                        <c:v>0.5</c:v>
                      </c:pt>
                      <c:pt idx="2962">
                        <c:v>0.5</c:v>
                      </c:pt>
                      <c:pt idx="2963">
                        <c:v>0.5</c:v>
                      </c:pt>
                      <c:pt idx="2964">
                        <c:v>0.4</c:v>
                      </c:pt>
                      <c:pt idx="2965">
                        <c:v>0.4</c:v>
                      </c:pt>
                      <c:pt idx="2966">
                        <c:v>0.4</c:v>
                      </c:pt>
                      <c:pt idx="2967">
                        <c:v>0.4</c:v>
                      </c:pt>
                      <c:pt idx="2968">
                        <c:v>0.4</c:v>
                      </c:pt>
                      <c:pt idx="2969">
                        <c:v>0.5</c:v>
                      </c:pt>
                      <c:pt idx="2970">
                        <c:v>0.4</c:v>
                      </c:pt>
                      <c:pt idx="2971">
                        <c:v>0.5</c:v>
                      </c:pt>
                      <c:pt idx="2972">
                        <c:v>0.4</c:v>
                      </c:pt>
                      <c:pt idx="2973">
                        <c:v>0.4</c:v>
                      </c:pt>
                      <c:pt idx="2974">
                        <c:v>0.5</c:v>
                      </c:pt>
                      <c:pt idx="2975">
                        <c:v>0.5</c:v>
                      </c:pt>
                      <c:pt idx="2976">
                        <c:v>0.4</c:v>
                      </c:pt>
                      <c:pt idx="2977">
                        <c:v>0.4</c:v>
                      </c:pt>
                      <c:pt idx="2978">
                        <c:v>0.4</c:v>
                      </c:pt>
                      <c:pt idx="2979">
                        <c:v>0.4</c:v>
                      </c:pt>
                      <c:pt idx="2980">
                        <c:v>0.3</c:v>
                      </c:pt>
                      <c:pt idx="2981">
                        <c:v>0.5</c:v>
                      </c:pt>
                      <c:pt idx="2982">
                        <c:v>0.3</c:v>
                      </c:pt>
                      <c:pt idx="2983">
                        <c:v>0.4</c:v>
                      </c:pt>
                      <c:pt idx="2984">
                        <c:v>0.4</c:v>
                      </c:pt>
                      <c:pt idx="2985">
                        <c:v>0.4</c:v>
                      </c:pt>
                      <c:pt idx="2986">
                        <c:v>0.4</c:v>
                      </c:pt>
                      <c:pt idx="2987">
                        <c:v>0.4</c:v>
                      </c:pt>
                      <c:pt idx="2988">
                        <c:v>0.5</c:v>
                      </c:pt>
                      <c:pt idx="2989">
                        <c:v>0.4</c:v>
                      </c:pt>
                      <c:pt idx="2990">
                        <c:v>0.4</c:v>
                      </c:pt>
                      <c:pt idx="2991">
                        <c:v>0.4</c:v>
                      </c:pt>
                      <c:pt idx="2992">
                        <c:v>0.4</c:v>
                      </c:pt>
                      <c:pt idx="2993">
                        <c:v>0.4</c:v>
                      </c:pt>
                      <c:pt idx="2994">
                        <c:v>0.4</c:v>
                      </c:pt>
                      <c:pt idx="2995">
                        <c:v>0.3</c:v>
                      </c:pt>
                      <c:pt idx="2996">
                        <c:v>0.4</c:v>
                      </c:pt>
                      <c:pt idx="2997">
                        <c:v>0.5</c:v>
                      </c:pt>
                      <c:pt idx="2998">
                        <c:v>0.5</c:v>
                      </c:pt>
                      <c:pt idx="2999">
                        <c:v>0.4</c:v>
                      </c:pt>
                      <c:pt idx="3000">
                        <c:v>0.5</c:v>
                      </c:pt>
                      <c:pt idx="3001">
                        <c:v>0.4</c:v>
                      </c:pt>
                      <c:pt idx="3002">
                        <c:v>0.5</c:v>
                      </c:pt>
                      <c:pt idx="3003">
                        <c:v>0.5</c:v>
                      </c:pt>
                      <c:pt idx="3004">
                        <c:v>0.3</c:v>
                      </c:pt>
                      <c:pt idx="3005">
                        <c:v>0.4</c:v>
                      </c:pt>
                      <c:pt idx="3006">
                        <c:v>0.4</c:v>
                      </c:pt>
                      <c:pt idx="3007">
                        <c:v>0.4</c:v>
                      </c:pt>
                      <c:pt idx="3008">
                        <c:v>0.4</c:v>
                      </c:pt>
                      <c:pt idx="3009">
                        <c:v>0.4</c:v>
                      </c:pt>
                      <c:pt idx="3010">
                        <c:v>0.4</c:v>
                      </c:pt>
                      <c:pt idx="3011">
                        <c:v>0.4</c:v>
                      </c:pt>
                      <c:pt idx="3012">
                        <c:v>0.4</c:v>
                      </c:pt>
                      <c:pt idx="3013">
                        <c:v>0.4</c:v>
                      </c:pt>
                      <c:pt idx="3014">
                        <c:v>0.4</c:v>
                      </c:pt>
                      <c:pt idx="3015">
                        <c:v>0.4</c:v>
                      </c:pt>
                      <c:pt idx="3016">
                        <c:v>0.5</c:v>
                      </c:pt>
                      <c:pt idx="3017">
                        <c:v>0.4</c:v>
                      </c:pt>
                      <c:pt idx="3018">
                        <c:v>0.4</c:v>
                      </c:pt>
                      <c:pt idx="3019">
                        <c:v>0.4</c:v>
                      </c:pt>
                      <c:pt idx="3020">
                        <c:v>0.4</c:v>
                      </c:pt>
                      <c:pt idx="3021">
                        <c:v>0.4</c:v>
                      </c:pt>
                      <c:pt idx="3022">
                        <c:v>0.4</c:v>
                      </c:pt>
                      <c:pt idx="3023">
                        <c:v>0.3</c:v>
                      </c:pt>
                      <c:pt idx="3024">
                        <c:v>0.4</c:v>
                      </c:pt>
                      <c:pt idx="3025">
                        <c:v>0.4</c:v>
                      </c:pt>
                      <c:pt idx="3026">
                        <c:v>0.4</c:v>
                      </c:pt>
                      <c:pt idx="3027">
                        <c:v>0.4</c:v>
                      </c:pt>
                      <c:pt idx="3028">
                        <c:v>0.4</c:v>
                      </c:pt>
                      <c:pt idx="3029">
                        <c:v>0.4</c:v>
                      </c:pt>
                      <c:pt idx="3030">
                        <c:v>0.5</c:v>
                      </c:pt>
                      <c:pt idx="3031">
                        <c:v>0.4</c:v>
                      </c:pt>
                      <c:pt idx="3032">
                        <c:v>0.4</c:v>
                      </c:pt>
                      <c:pt idx="3033">
                        <c:v>0.3</c:v>
                      </c:pt>
                      <c:pt idx="3034">
                        <c:v>0.5</c:v>
                      </c:pt>
                      <c:pt idx="3035">
                        <c:v>0.4</c:v>
                      </c:pt>
                      <c:pt idx="3036">
                        <c:v>0.4</c:v>
                      </c:pt>
                      <c:pt idx="3037">
                        <c:v>0.4</c:v>
                      </c:pt>
                      <c:pt idx="3038">
                        <c:v>0.4</c:v>
                      </c:pt>
                      <c:pt idx="3039">
                        <c:v>0.4</c:v>
                      </c:pt>
                      <c:pt idx="3040">
                        <c:v>0.4</c:v>
                      </c:pt>
                      <c:pt idx="3041">
                        <c:v>0.4</c:v>
                      </c:pt>
                      <c:pt idx="3042">
                        <c:v>0.3</c:v>
                      </c:pt>
                      <c:pt idx="3043">
                        <c:v>0.5</c:v>
                      </c:pt>
                      <c:pt idx="3044">
                        <c:v>0.4</c:v>
                      </c:pt>
                      <c:pt idx="3045">
                        <c:v>0.4</c:v>
                      </c:pt>
                      <c:pt idx="3046">
                        <c:v>0.4</c:v>
                      </c:pt>
                      <c:pt idx="3047">
                        <c:v>0.4</c:v>
                      </c:pt>
                      <c:pt idx="3048">
                        <c:v>0.4</c:v>
                      </c:pt>
                      <c:pt idx="3049">
                        <c:v>0.4</c:v>
                      </c:pt>
                      <c:pt idx="3050">
                        <c:v>0.3</c:v>
                      </c:pt>
                      <c:pt idx="3051">
                        <c:v>0.4</c:v>
                      </c:pt>
                      <c:pt idx="3052">
                        <c:v>0.4</c:v>
                      </c:pt>
                      <c:pt idx="3053">
                        <c:v>0.4</c:v>
                      </c:pt>
                      <c:pt idx="3054">
                        <c:v>0.5</c:v>
                      </c:pt>
                      <c:pt idx="3055">
                        <c:v>0.4</c:v>
                      </c:pt>
                      <c:pt idx="3056">
                        <c:v>0.4</c:v>
                      </c:pt>
                      <c:pt idx="3057">
                        <c:v>0.4</c:v>
                      </c:pt>
                      <c:pt idx="3058">
                        <c:v>0.4</c:v>
                      </c:pt>
                      <c:pt idx="3059">
                        <c:v>0.3</c:v>
                      </c:pt>
                      <c:pt idx="3060">
                        <c:v>0.3</c:v>
                      </c:pt>
                      <c:pt idx="3061">
                        <c:v>0.4</c:v>
                      </c:pt>
                      <c:pt idx="3062">
                        <c:v>0.4</c:v>
                      </c:pt>
                      <c:pt idx="3063">
                        <c:v>0.4</c:v>
                      </c:pt>
                      <c:pt idx="3064">
                        <c:v>0.3</c:v>
                      </c:pt>
                      <c:pt idx="3065">
                        <c:v>0.4</c:v>
                      </c:pt>
                      <c:pt idx="3066">
                        <c:v>0.3</c:v>
                      </c:pt>
                      <c:pt idx="3067">
                        <c:v>0.4</c:v>
                      </c:pt>
                      <c:pt idx="3068">
                        <c:v>0.4</c:v>
                      </c:pt>
                      <c:pt idx="3069">
                        <c:v>0.4</c:v>
                      </c:pt>
                      <c:pt idx="3070">
                        <c:v>0.4</c:v>
                      </c:pt>
                      <c:pt idx="3071">
                        <c:v>0.3</c:v>
                      </c:pt>
                      <c:pt idx="3072">
                        <c:v>0.4</c:v>
                      </c:pt>
                      <c:pt idx="3073">
                        <c:v>0.4</c:v>
                      </c:pt>
                      <c:pt idx="3074">
                        <c:v>0.3</c:v>
                      </c:pt>
                      <c:pt idx="3075">
                        <c:v>0.4</c:v>
                      </c:pt>
                      <c:pt idx="3076">
                        <c:v>0.4</c:v>
                      </c:pt>
                      <c:pt idx="3077">
                        <c:v>0.3</c:v>
                      </c:pt>
                      <c:pt idx="3078">
                        <c:v>0.4</c:v>
                      </c:pt>
                      <c:pt idx="3079">
                        <c:v>0.4</c:v>
                      </c:pt>
                      <c:pt idx="3080">
                        <c:v>0.3</c:v>
                      </c:pt>
                      <c:pt idx="3081">
                        <c:v>0.4</c:v>
                      </c:pt>
                      <c:pt idx="3082">
                        <c:v>0.3</c:v>
                      </c:pt>
                      <c:pt idx="3083">
                        <c:v>0.4</c:v>
                      </c:pt>
                      <c:pt idx="3084">
                        <c:v>0.4</c:v>
                      </c:pt>
                      <c:pt idx="3085">
                        <c:v>0.3</c:v>
                      </c:pt>
                      <c:pt idx="3086">
                        <c:v>0.4</c:v>
                      </c:pt>
                      <c:pt idx="3087">
                        <c:v>0.3</c:v>
                      </c:pt>
                      <c:pt idx="3088">
                        <c:v>0.3</c:v>
                      </c:pt>
                      <c:pt idx="3089">
                        <c:v>0.4</c:v>
                      </c:pt>
                      <c:pt idx="3090">
                        <c:v>0.4</c:v>
                      </c:pt>
                      <c:pt idx="3091">
                        <c:v>0.4</c:v>
                      </c:pt>
                      <c:pt idx="3092">
                        <c:v>0.4</c:v>
                      </c:pt>
                      <c:pt idx="3093">
                        <c:v>0.5</c:v>
                      </c:pt>
                      <c:pt idx="3094">
                        <c:v>0.4</c:v>
                      </c:pt>
                      <c:pt idx="3095">
                        <c:v>0.3</c:v>
                      </c:pt>
                      <c:pt idx="3096">
                        <c:v>0.3</c:v>
                      </c:pt>
                      <c:pt idx="3097">
                        <c:v>0.3</c:v>
                      </c:pt>
                      <c:pt idx="3098">
                        <c:v>0.3</c:v>
                      </c:pt>
                      <c:pt idx="3099">
                        <c:v>0.4</c:v>
                      </c:pt>
                      <c:pt idx="3100">
                        <c:v>0.4</c:v>
                      </c:pt>
                      <c:pt idx="3101">
                        <c:v>0.4</c:v>
                      </c:pt>
                      <c:pt idx="3102">
                        <c:v>0.3</c:v>
                      </c:pt>
                      <c:pt idx="3103">
                        <c:v>0.3</c:v>
                      </c:pt>
                      <c:pt idx="3104">
                        <c:v>0.3</c:v>
                      </c:pt>
                      <c:pt idx="3105">
                        <c:v>0.4</c:v>
                      </c:pt>
                      <c:pt idx="3106">
                        <c:v>0.3</c:v>
                      </c:pt>
                      <c:pt idx="3107">
                        <c:v>0.3</c:v>
                      </c:pt>
                      <c:pt idx="3108">
                        <c:v>0.4</c:v>
                      </c:pt>
                      <c:pt idx="3109">
                        <c:v>0.3</c:v>
                      </c:pt>
                      <c:pt idx="3110">
                        <c:v>0.3</c:v>
                      </c:pt>
                      <c:pt idx="3111">
                        <c:v>0.3</c:v>
                      </c:pt>
                      <c:pt idx="3112">
                        <c:v>0.3</c:v>
                      </c:pt>
                      <c:pt idx="3113">
                        <c:v>0.4</c:v>
                      </c:pt>
                      <c:pt idx="3114">
                        <c:v>0.3</c:v>
                      </c:pt>
                      <c:pt idx="3115">
                        <c:v>0.3</c:v>
                      </c:pt>
                      <c:pt idx="3116">
                        <c:v>0.4</c:v>
                      </c:pt>
                      <c:pt idx="3117">
                        <c:v>0.3</c:v>
                      </c:pt>
                      <c:pt idx="3118">
                        <c:v>0.3</c:v>
                      </c:pt>
                      <c:pt idx="3119">
                        <c:v>0.3</c:v>
                      </c:pt>
                      <c:pt idx="3120">
                        <c:v>0.3</c:v>
                      </c:pt>
                      <c:pt idx="3121">
                        <c:v>0.4</c:v>
                      </c:pt>
                      <c:pt idx="3122">
                        <c:v>0.4</c:v>
                      </c:pt>
                      <c:pt idx="3123">
                        <c:v>0.3</c:v>
                      </c:pt>
                      <c:pt idx="3124">
                        <c:v>0.3</c:v>
                      </c:pt>
                      <c:pt idx="3125">
                        <c:v>0.4</c:v>
                      </c:pt>
                      <c:pt idx="3126">
                        <c:v>0.4</c:v>
                      </c:pt>
                      <c:pt idx="3127">
                        <c:v>0.3</c:v>
                      </c:pt>
                      <c:pt idx="3128">
                        <c:v>0.4</c:v>
                      </c:pt>
                      <c:pt idx="3129">
                        <c:v>0.3</c:v>
                      </c:pt>
                      <c:pt idx="3130">
                        <c:v>0.3</c:v>
                      </c:pt>
                      <c:pt idx="3131">
                        <c:v>0.3</c:v>
                      </c:pt>
                      <c:pt idx="3132">
                        <c:v>0.3</c:v>
                      </c:pt>
                      <c:pt idx="3133">
                        <c:v>0.4</c:v>
                      </c:pt>
                      <c:pt idx="3134">
                        <c:v>0.3</c:v>
                      </c:pt>
                      <c:pt idx="3135">
                        <c:v>0.4</c:v>
                      </c:pt>
                      <c:pt idx="3136">
                        <c:v>0.3</c:v>
                      </c:pt>
                      <c:pt idx="3137">
                        <c:v>0.4</c:v>
                      </c:pt>
                      <c:pt idx="3138">
                        <c:v>0.3</c:v>
                      </c:pt>
                      <c:pt idx="3139">
                        <c:v>0.3</c:v>
                      </c:pt>
                      <c:pt idx="3140">
                        <c:v>0.4</c:v>
                      </c:pt>
                      <c:pt idx="3141">
                        <c:v>0.4</c:v>
                      </c:pt>
                      <c:pt idx="3142">
                        <c:v>0.4</c:v>
                      </c:pt>
                      <c:pt idx="3143">
                        <c:v>0.4</c:v>
                      </c:pt>
                      <c:pt idx="3144">
                        <c:v>0.3</c:v>
                      </c:pt>
                      <c:pt idx="3145">
                        <c:v>0.3</c:v>
                      </c:pt>
                      <c:pt idx="3146">
                        <c:v>0.3</c:v>
                      </c:pt>
                      <c:pt idx="3147">
                        <c:v>0.4</c:v>
                      </c:pt>
                      <c:pt idx="3148">
                        <c:v>0.3</c:v>
                      </c:pt>
                      <c:pt idx="3149">
                        <c:v>0.3</c:v>
                      </c:pt>
                      <c:pt idx="3150">
                        <c:v>0.4</c:v>
                      </c:pt>
                      <c:pt idx="3151">
                        <c:v>0.3</c:v>
                      </c:pt>
                      <c:pt idx="3152">
                        <c:v>0.4</c:v>
                      </c:pt>
                      <c:pt idx="3153">
                        <c:v>0.4</c:v>
                      </c:pt>
                      <c:pt idx="3154">
                        <c:v>0.4</c:v>
                      </c:pt>
                      <c:pt idx="3155">
                        <c:v>0.3</c:v>
                      </c:pt>
                      <c:pt idx="3156">
                        <c:v>0.3</c:v>
                      </c:pt>
                      <c:pt idx="3157">
                        <c:v>0.4</c:v>
                      </c:pt>
                      <c:pt idx="3158">
                        <c:v>0.4</c:v>
                      </c:pt>
                      <c:pt idx="3159">
                        <c:v>0.3</c:v>
                      </c:pt>
                      <c:pt idx="3160">
                        <c:v>0.3</c:v>
                      </c:pt>
                      <c:pt idx="3161">
                        <c:v>0.3</c:v>
                      </c:pt>
                      <c:pt idx="3162">
                        <c:v>0.4</c:v>
                      </c:pt>
                      <c:pt idx="3163">
                        <c:v>0.3</c:v>
                      </c:pt>
                      <c:pt idx="3164">
                        <c:v>0.4</c:v>
                      </c:pt>
                      <c:pt idx="3165">
                        <c:v>0.3</c:v>
                      </c:pt>
                      <c:pt idx="3166">
                        <c:v>0.4</c:v>
                      </c:pt>
                      <c:pt idx="3167">
                        <c:v>0.4</c:v>
                      </c:pt>
                      <c:pt idx="3168">
                        <c:v>0.4</c:v>
                      </c:pt>
                      <c:pt idx="3169">
                        <c:v>0.3</c:v>
                      </c:pt>
                      <c:pt idx="3170">
                        <c:v>0.4</c:v>
                      </c:pt>
                      <c:pt idx="3171">
                        <c:v>0.4</c:v>
                      </c:pt>
                      <c:pt idx="3172">
                        <c:v>0.3</c:v>
                      </c:pt>
                      <c:pt idx="3173">
                        <c:v>0.3</c:v>
                      </c:pt>
                      <c:pt idx="3174">
                        <c:v>0.3</c:v>
                      </c:pt>
                      <c:pt idx="3175">
                        <c:v>0.3</c:v>
                      </c:pt>
                      <c:pt idx="3176">
                        <c:v>0.4</c:v>
                      </c:pt>
                      <c:pt idx="3177">
                        <c:v>0.3</c:v>
                      </c:pt>
                      <c:pt idx="3178">
                        <c:v>0.2</c:v>
                      </c:pt>
                      <c:pt idx="3179">
                        <c:v>0.3</c:v>
                      </c:pt>
                      <c:pt idx="3180">
                        <c:v>0.3</c:v>
                      </c:pt>
                      <c:pt idx="3181">
                        <c:v>0.3</c:v>
                      </c:pt>
                      <c:pt idx="3182">
                        <c:v>0.2</c:v>
                      </c:pt>
                      <c:pt idx="3183">
                        <c:v>0.3</c:v>
                      </c:pt>
                      <c:pt idx="3184">
                        <c:v>0.3</c:v>
                      </c:pt>
                      <c:pt idx="3185">
                        <c:v>0.2</c:v>
                      </c:pt>
                      <c:pt idx="3186">
                        <c:v>0.2</c:v>
                      </c:pt>
                      <c:pt idx="3187">
                        <c:v>0.3</c:v>
                      </c:pt>
                      <c:pt idx="3188">
                        <c:v>0.2</c:v>
                      </c:pt>
                      <c:pt idx="3189">
                        <c:v>0.2</c:v>
                      </c:pt>
                      <c:pt idx="3190">
                        <c:v>0.3</c:v>
                      </c:pt>
                      <c:pt idx="3191">
                        <c:v>0.3</c:v>
                      </c:pt>
                      <c:pt idx="3192">
                        <c:v>0.2</c:v>
                      </c:pt>
                      <c:pt idx="3193">
                        <c:v>0.2</c:v>
                      </c:pt>
                      <c:pt idx="3194">
                        <c:v>0.2</c:v>
                      </c:pt>
                      <c:pt idx="3195">
                        <c:v>0.2</c:v>
                      </c:pt>
                      <c:pt idx="3196">
                        <c:v>0.2</c:v>
                      </c:pt>
                      <c:pt idx="3197">
                        <c:v>0.3</c:v>
                      </c:pt>
                      <c:pt idx="3198">
                        <c:v>0.1</c:v>
                      </c:pt>
                      <c:pt idx="3199">
                        <c:v>0.2</c:v>
                      </c:pt>
                      <c:pt idx="3200">
                        <c:v>0.2</c:v>
                      </c:pt>
                      <c:pt idx="3201">
                        <c:v>0.1</c:v>
                      </c:pt>
                      <c:pt idx="3202">
                        <c:v>0.2</c:v>
                      </c:pt>
                      <c:pt idx="3203">
                        <c:v>0.2</c:v>
                      </c:pt>
                      <c:pt idx="3204">
                        <c:v>0.2</c:v>
                      </c:pt>
                      <c:pt idx="3205">
                        <c:v>0.2</c:v>
                      </c:pt>
                      <c:pt idx="3206">
                        <c:v>0.1</c:v>
                      </c:pt>
                      <c:pt idx="3207">
                        <c:v>0.2</c:v>
                      </c:pt>
                      <c:pt idx="3208">
                        <c:v>0.2</c:v>
                      </c:pt>
                      <c:pt idx="3209">
                        <c:v>0.1</c:v>
                      </c:pt>
                      <c:pt idx="3210">
                        <c:v>0.2</c:v>
                      </c:pt>
                      <c:pt idx="3211">
                        <c:v>0.1</c:v>
                      </c:pt>
                      <c:pt idx="3212">
                        <c:v>0.2</c:v>
                      </c:pt>
                      <c:pt idx="3213">
                        <c:v>0.1</c:v>
                      </c:pt>
                      <c:pt idx="3214">
                        <c:v>0.2</c:v>
                      </c:pt>
                      <c:pt idx="3215">
                        <c:v>0.1</c:v>
                      </c:pt>
                      <c:pt idx="3216">
                        <c:v>0.1</c:v>
                      </c:pt>
                      <c:pt idx="3217">
                        <c:v>0.1</c:v>
                      </c:pt>
                      <c:pt idx="3218">
                        <c:v>0.1</c:v>
                      </c:pt>
                      <c:pt idx="3219">
                        <c:v>0.1</c:v>
                      </c:pt>
                      <c:pt idx="3220">
                        <c:v>0.1</c:v>
                      </c:pt>
                      <c:pt idx="3221">
                        <c:v>0.1</c:v>
                      </c:pt>
                      <c:pt idx="3222">
                        <c:v>0.1</c:v>
                      </c:pt>
                      <c:pt idx="3223">
                        <c:v>0.3</c:v>
                      </c:pt>
                      <c:pt idx="3224">
                        <c:v>0.1</c:v>
                      </c:pt>
                      <c:pt idx="3225">
                        <c:v>0.1</c:v>
                      </c:pt>
                      <c:pt idx="3226">
                        <c:v>0.2</c:v>
                      </c:pt>
                      <c:pt idx="3227">
                        <c:v>0.1</c:v>
                      </c:pt>
                      <c:pt idx="3228">
                        <c:v>0.2</c:v>
                      </c:pt>
                      <c:pt idx="3229">
                        <c:v>0.1</c:v>
                      </c:pt>
                      <c:pt idx="3230">
                        <c:v>0.1</c:v>
                      </c:pt>
                      <c:pt idx="3231">
                        <c:v>0.1</c:v>
                      </c:pt>
                      <c:pt idx="3232">
                        <c:v>0.1</c:v>
                      </c:pt>
                      <c:pt idx="3233">
                        <c:v>0.1</c:v>
                      </c:pt>
                      <c:pt idx="3234">
                        <c:v>0.1</c:v>
                      </c:pt>
                      <c:pt idx="3235">
                        <c:v>0.1</c:v>
                      </c:pt>
                      <c:pt idx="3236">
                        <c:v>0.2</c:v>
                      </c:pt>
                      <c:pt idx="3237">
                        <c:v>0.1</c:v>
                      </c:pt>
                      <c:pt idx="3238">
                        <c:v>0.1</c:v>
                      </c:pt>
                      <c:pt idx="3239">
                        <c:v>0.1</c:v>
                      </c:pt>
                      <c:pt idx="3240">
                        <c:v>0.1</c:v>
                      </c:pt>
                      <c:pt idx="3241">
                        <c:v>0.1</c:v>
                      </c:pt>
                      <c:pt idx="3242">
                        <c:v>0.1</c:v>
                      </c:pt>
                      <c:pt idx="3243">
                        <c:v>0</c:v>
                      </c:pt>
                      <c:pt idx="3244">
                        <c:v>0.1</c:v>
                      </c:pt>
                      <c:pt idx="3245">
                        <c:v>0</c:v>
                      </c:pt>
                      <c:pt idx="3246">
                        <c:v>0.1</c:v>
                      </c:pt>
                      <c:pt idx="3247">
                        <c:v>0</c:v>
                      </c:pt>
                      <c:pt idx="3248">
                        <c:v>0</c:v>
                      </c:pt>
                      <c:pt idx="3249">
                        <c:v>0</c:v>
                      </c:pt>
                      <c:pt idx="3250">
                        <c:v>0</c:v>
                      </c:pt>
                      <c:pt idx="3251">
                        <c:v>0.1</c:v>
                      </c:pt>
                      <c:pt idx="3252">
                        <c:v>0.1</c:v>
                      </c:pt>
                      <c:pt idx="3253">
                        <c:v>0.1</c:v>
                      </c:pt>
                      <c:pt idx="3254">
                        <c:v>0</c:v>
                      </c:pt>
                      <c:pt idx="3255">
                        <c:v>0</c:v>
                      </c:pt>
                      <c:pt idx="3256">
                        <c:v>0.1</c:v>
                      </c:pt>
                      <c:pt idx="3257">
                        <c:v>0</c:v>
                      </c:pt>
                      <c:pt idx="3258">
                        <c:v>0.1</c:v>
                      </c:pt>
                      <c:pt idx="3259">
                        <c:v>0</c:v>
                      </c:pt>
                      <c:pt idx="3260">
                        <c:v>0</c:v>
                      </c:pt>
                      <c:pt idx="3261">
                        <c:v>0</c:v>
                      </c:pt>
                      <c:pt idx="3262">
                        <c:v>0.1</c:v>
                      </c:pt>
                      <c:pt idx="3263">
                        <c:v>0</c:v>
                      </c:pt>
                      <c:pt idx="3264">
                        <c:v>0</c:v>
                      </c:pt>
                      <c:pt idx="3265">
                        <c:v>0.1</c:v>
                      </c:pt>
                      <c:pt idx="3266">
                        <c:v>0</c:v>
                      </c:pt>
                      <c:pt idx="3267">
                        <c:v>0.1</c:v>
                      </c:pt>
                      <c:pt idx="3268">
                        <c:v>0.1</c:v>
                      </c:pt>
                      <c:pt idx="3269">
                        <c:v>0</c:v>
                      </c:pt>
                      <c:pt idx="3270">
                        <c:v>0.1</c:v>
                      </c:pt>
                      <c:pt idx="3271">
                        <c:v>0</c:v>
                      </c:pt>
                      <c:pt idx="3272">
                        <c:v>0</c:v>
                      </c:pt>
                      <c:pt idx="3273">
                        <c:v>0.1</c:v>
                      </c:pt>
                      <c:pt idx="3274">
                        <c:v>0</c:v>
                      </c:pt>
                      <c:pt idx="3275">
                        <c:v>0</c:v>
                      </c:pt>
                      <c:pt idx="3276">
                        <c:v>0.1</c:v>
                      </c:pt>
                      <c:pt idx="3277">
                        <c:v>0</c:v>
                      </c:pt>
                      <c:pt idx="3278">
                        <c:v>0.1</c:v>
                      </c:pt>
                      <c:pt idx="3279">
                        <c:v>0</c:v>
                      </c:pt>
                      <c:pt idx="3280">
                        <c:v>0</c:v>
                      </c:pt>
                      <c:pt idx="3281">
                        <c:v>0.1</c:v>
                      </c:pt>
                      <c:pt idx="3282">
                        <c:v>0</c:v>
                      </c:pt>
                      <c:pt idx="3283">
                        <c:v>0</c:v>
                      </c:pt>
                      <c:pt idx="3284">
                        <c:v>0.1</c:v>
                      </c:pt>
                      <c:pt idx="3285">
                        <c:v>0</c:v>
                      </c:pt>
                      <c:pt idx="3286">
                        <c:v>0.1</c:v>
                      </c:pt>
                      <c:pt idx="3287">
                        <c:v>0</c:v>
                      </c:pt>
                      <c:pt idx="3288">
                        <c:v>0.1</c:v>
                      </c:pt>
                      <c:pt idx="3289">
                        <c:v>0.1</c:v>
                      </c:pt>
                      <c:pt idx="3290">
                        <c:v>0.1</c:v>
                      </c:pt>
                      <c:pt idx="3291">
                        <c:v>0.1</c:v>
                      </c:pt>
                      <c:pt idx="3292">
                        <c:v>0.1</c:v>
                      </c:pt>
                      <c:pt idx="3293">
                        <c:v>0.1</c:v>
                      </c:pt>
                      <c:pt idx="3294">
                        <c:v>0.1</c:v>
                      </c:pt>
                      <c:pt idx="3295">
                        <c:v>0.1</c:v>
                      </c:pt>
                      <c:pt idx="3296">
                        <c:v>0.1</c:v>
                      </c:pt>
                      <c:pt idx="3297">
                        <c:v>0.1</c:v>
                      </c:pt>
                      <c:pt idx="3298">
                        <c:v>0.1</c:v>
                      </c:pt>
                      <c:pt idx="3299">
                        <c:v>0</c:v>
                      </c:pt>
                      <c:pt idx="3300">
                        <c:v>0.1</c:v>
                      </c:pt>
                      <c:pt idx="3301">
                        <c:v>0.1</c:v>
                      </c:pt>
                      <c:pt idx="3302">
                        <c:v>0.1</c:v>
                      </c:pt>
                      <c:pt idx="3303">
                        <c:v>0.1</c:v>
                      </c:pt>
                      <c:pt idx="3304">
                        <c:v>0.1</c:v>
                      </c:pt>
                      <c:pt idx="3305">
                        <c:v>0</c:v>
                      </c:pt>
                      <c:pt idx="3306">
                        <c:v>0.1</c:v>
                      </c:pt>
                      <c:pt idx="3307">
                        <c:v>0.1</c:v>
                      </c:pt>
                      <c:pt idx="3308">
                        <c:v>0.1</c:v>
                      </c:pt>
                      <c:pt idx="3309">
                        <c:v>0.1</c:v>
                      </c:pt>
                      <c:pt idx="3310">
                        <c:v>0.1</c:v>
                      </c:pt>
                      <c:pt idx="3311">
                        <c:v>0</c:v>
                      </c:pt>
                      <c:pt idx="3312">
                        <c:v>0.1</c:v>
                      </c:pt>
                      <c:pt idx="3313">
                        <c:v>0</c:v>
                      </c:pt>
                      <c:pt idx="3314">
                        <c:v>0.1</c:v>
                      </c:pt>
                      <c:pt idx="3315">
                        <c:v>0</c:v>
                      </c:pt>
                      <c:pt idx="3316">
                        <c:v>0.2</c:v>
                      </c:pt>
                      <c:pt idx="3317">
                        <c:v>0.1</c:v>
                      </c:pt>
                      <c:pt idx="3318">
                        <c:v>0</c:v>
                      </c:pt>
                      <c:pt idx="3319">
                        <c:v>0</c:v>
                      </c:pt>
                      <c:pt idx="3320">
                        <c:v>0.1</c:v>
                      </c:pt>
                      <c:pt idx="3321">
                        <c:v>0.1</c:v>
                      </c:pt>
                      <c:pt idx="3322">
                        <c:v>0</c:v>
                      </c:pt>
                      <c:pt idx="3323">
                        <c:v>0.1</c:v>
                      </c:pt>
                      <c:pt idx="3324">
                        <c:v>0.1</c:v>
                      </c:pt>
                      <c:pt idx="3325">
                        <c:v>0</c:v>
                      </c:pt>
                      <c:pt idx="3326">
                        <c:v>0.1</c:v>
                      </c:pt>
                      <c:pt idx="3327">
                        <c:v>0</c:v>
                      </c:pt>
                      <c:pt idx="3328">
                        <c:v>0</c:v>
                      </c:pt>
                      <c:pt idx="3329">
                        <c:v>0.1</c:v>
                      </c:pt>
                      <c:pt idx="3330">
                        <c:v>0.1</c:v>
                      </c:pt>
                      <c:pt idx="3331">
                        <c:v>0.1</c:v>
                      </c:pt>
                      <c:pt idx="3332">
                        <c:v>0.1</c:v>
                      </c:pt>
                      <c:pt idx="3333">
                        <c:v>0.1</c:v>
                      </c:pt>
                      <c:pt idx="3334">
                        <c:v>0</c:v>
                      </c:pt>
                      <c:pt idx="3335">
                        <c:v>0</c:v>
                      </c:pt>
                      <c:pt idx="3336">
                        <c:v>0</c:v>
                      </c:pt>
                      <c:pt idx="3337">
                        <c:v>0</c:v>
                      </c:pt>
                      <c:pt idx="3338">
                        <c:v>0</c:v>
                      </c:pt>
                      <c:pt idx="3339">
                        <c:v>0.1</c:v>
                      </c:pt>
                      <c:pt idx="3340">
                        <c:v>0.1</c:v>
                      </c:pt>
                      <c:pt idx="3341">
                        <c:v>0</c:v>
                      </c:pt>
                      <c:pt idx="3342">
                        <c:v>0.1</c:v>
                      </c:pt>
                      <c:pt idx="3343">
                        <c:v>0</c:v>
                      </c:pt>
                      <c:pt idx="3344">
                        <c:v>0</c:v>
                      </c:pt>
                      <c:pt idx="3345">
                        <c:v>0</c:v>
                      </c:pt>
                      <c:pt idx="3346">
                        <c:v>0</c:v>
                      </c:pt>
                      <c:pt idx="3347">
                        <c:v>0</c:v>
                      </c:pt>
                      <c:pt idx="3348">
                        <c:v>0.1</c:v>
                      </c:pt>
                      <c:pt idx="3349">
                        <c:v>0</c:v>
                      </c:pt>
                      <c:pt idx="3350">
                        <c:v>0.1</c:v>
                      </c:pt>
                      <c:pt idx="3351">
                        <c:v>0</c:v>
                      </c:pt>
                      <c:pt idx="3352">
                        <c:v>0</c:v>
                      </c:pt>
                      <c:pt idx="3353">
                        <c:v>0</c:v>
                      </c:pt>
                      <c:pt idx="3354">
                        <c:v>0</c:v>
                      </c:pt>
                      <c:pt idx="3355">
                        <c:v>0.1</c:v>
                      </c:pt>
                      <c:pt idx="3356">
                        <c:v>0.1</c:v>
                      </c:pt>
                      <c:pt idx="3357">
                        <c:v>0</c:v>
                      </c:pt>
                      <c:pt idx="3358">
                        <c:v>0</c:v>
                      </c:pt>
                      <c:pt idx="3359">
                        <c:v>0.1</c:v>
                      </c:pt>
                      <c:pt idx="3360">
                        <c:v>0.1</c:v>
                      </c:pt>
                      <c:pt idx="3361">
                        <c:v>0</c:v>
                      </c:pt>
                      <c:pt idx="3362">
                        <c:v>0</c:v>
                      </c:pt>
                      <c:pt idx="3363">
                        <c:v>0.1</c:v>
                      </c:pt>
                      <c:pt idx="3364">
                        <c:v>0.1</c:v>
                      </c:pt>
                      <c:pt idx="3365">
                        <c:v>0.2</c:v>
                      </c:pt>
                      <c:pt idx="3366">
                        <c:v>0.1</c:v>
                      </c:pt>
                      <c:pt idx="3367">
                        <c:v>0.1</c:v>
                      </c:pt>
                      <c:pt idx="3368">
                        <c:v>0.2</c:v>
                      </c:pt>
                      <c:pt idx="3369">
                        <c:v>0.1</c:v>
                      </c:pt>
                      <c:pt idx="3370">
                        <c:v>0.1</c:v>
                      </c:pt>
                      <c:pt idx="3371">
                        <c:v>0</c:v>
                      </c:pt>
                      <c:pt idx="3372">
                        <c:v>0.1</c:v>
                      </c:pt>
                      <c:pt idx="3373">
                        <c:v>0.1</c:v>
                      </c:pt>
                      <c:pt idx="3374">
                        <c:v>0.1</c:v>
                      </c:pt>
                      <c:pt idx="3375">
                        <c:v>0.1</c:v>
                      </c:pt>
                      <c:pt idx="3376">
                        <c:v>0.1</c:v>
                      </c:pt>
                      <c:pt idx="3377">
                        <c:v>0.1</c:v>
                      </c:pt>
                      <c:pt idx="3378">
                        <c:v>0.1</c:v>
                      </c:pt>
                      <c:pt idx="3379">
                        <c:v>0</c:v>
                      </c:pt>
                      <c:pt idx="3380">
                        <c:v>0.1</c:v>
                      </c:pt>
                      <c:pt idx="3381">
                        <c:v>0.1</c:v>
                      </c:pt>
                      <c:pt idx="3382">
                        <c:v>0.1</c:v>
                      </c:pt>
                      <c:pt idx="3383">
                        <c:v>0.1</c:v>
                      </c:pt>
                      <c:pt idx="3384">
                        <c:v>0</c:v>
                      </c:pt>
                      <c:pt idx="3385">
                        <c:v>0.1</c:v>
                      </c:pt>
                      <c:pt idx="3386">
                        <c:v>0.1</c:v>
                      </c:pt>
                      <c:pt idx="3387">
                        <c:v>0.1</c:v>
                      </c:pt>
                      <c:pt idx="3388">
                        <c:v>0</c:v>
                      </c:pt>
                      <c:pt idx="3389">
                        <c:v>0</c:v>
                      </c:pt>
                      <c:pt idx="3390">
                        <c:v>0.1</c:v>
                      </c:pt>
                      <c:pt idx="3391">
                        <c:v>0</c:v>
                      </c:pt>
                      <c:pt idx="3392">
                        <c:v>0</c:v>
                      </c:pt>
                      <c:pt idx="3393">
                        <c:v>0.1</c:v>
                      </c:pt>
                      <c:pt idx="3394">
                        <c:v>0.1</c:v>
                      </c:pt>
                      <c:pt idx="3395">
                        <c:v>0.1</c:v>
                      </c:pt>
                      <c:pt idx="3396">
                        <c:v>0</c:v>
                      </c:pt>
                      <c:pt idx="3397">
                        <c:v>0.1</c:v>
                      </c:pt>
                      <c:pt idx="3398">
                        <c:v>0.1</c:v>
                      </c:pt>
                      <c:pt idx="3399">
                        <c:v>0</c:v>
                      </c:pt>
                      <c:pt idx="3400">
                        <c:v>0.1</c:v>
                      </c:pt>
                      <c:pt idx="3401">
                        <c:v>0.1</c:v>
                      </c:pt>
                      <c:pt idx="3402">
                        <c:v>0.1</c:v>
                      </c:pt>
                      <c:pt idx="3403">
                        <c:v>0.1</c:v>
                      </c:pt>
                      <c:pt idx="3404">
                        <c:v>0</c:v>
                      </c:pt>
                      <c:pt idx="3405">
                        <c:v>0.1</c:v>
                      </c:pt>
                      <c:pt idx="3406">
                        <c:v>0.1</c:v>
                      </c:pt>
                      <c:pt idx="3407">
                        <c:v>0.1</c:v>
                      </c:pt>
                      <c:pt idx="3408">
                        <c:v>0.1</c:v>
                      </c:pt>
                      <c:pt idx="3409">
                        <c:v>0.2</c:v>
                      </c:pt>
                      <c:pt idx="3410">
                        <c:v>0.2</c:v>
                      </c:pt>
                      <c:pt idx="3411">
                        <c:v>0.1</c:v>
                      </c:pt>
                      <c:pt idx="3412">
                        <c:v>0</c:v>
                      </c:pt>
                      <c:pt idx="3413">
                        <c:v>0.1</c:v>
                      </c:pt>
                      <c:pt idx="3414">
                        <c:v>0.2</c:v>
                      </c:pt>
                      <c:pt idx="3415">
                        <c:v>0.1</c:v>
                      </c:pt>
                      <c:pt idx="3416">
                        <c:v>0.1</c:v>
                      </c:pt>
                      <c:pt idx="3417">
                        <c:v>0.1</c:v>
                      </c:pt>
                      <c:pt idx="3418">
                        <c:v>0.2</c:v>
                      </c:pt>
                      <c:pt idx="3419">
                        <c:v>0.2</c:v>
                      </c:pt>
                      <c:pt idx="3420">
                        <c:v>0.2</c:v>
                      </c:pt>
                      <c:pt idx="3421">
                        <c:v>0.2</c:v>
                      </c:pt>
                      <c:pt idx="3422">
                        <c:v>0.2</c:v>
                      </c:pt>
                      <c:pt idx="3423">
                        <c:v>0.1</c:v>
                      </c:pt>
                      <c:pt idx="3424">
                        <c:v>0.2</c:v>
                      </c:pt>
                      <c:pt idx="3425">
                        <c:v>0.1</c:v>
                      </c:pt>
                      <c:pt idx="3426">
                        <c:v>0.1</c:v>
                      </c:pt>
                      <c:pt idx="3427">
                        <c:v>0.1</c:v>
                      </c:pt>
                      <c:pt idx="3428">
                        <c:v>0.1</c:v>
                      </c:pt>
                      <c:pt idx="3429">
                        <c:v>0.1</c:v>
                      </c:pt>
                      <c:pt idx="3430">
                        <c:v>0.1</c:v>
                      </c:pt>
                      <c:pt idx="3431">
                        <c:v>0.2</c:v>
                      </c:pt>
                      <c:pt idx="3432">
                        <c:v>0.1</c:v>
                      </c:pt>
                      <c:pt idx="3433">
                        <c:v>0.1</c:v>
                      </c:pt>
                      <c:pt idx="3434">
                        <c:v>0.1</c:v>
                      </c:pt>
                      <c:pt idx="3435">
                        <c:v>0.2</c:v>
                      </c:pt>
                      <c:pt idx="3436">
                        <c:v>0.1</c:v>
                      </c:pt>
                      <c:pt idx="3437">
                        <c:v>0.1</c:v>
                      </c:pt>
                      <c:pt idx="3438">
                        <c:v>0.2</c:v>
                      </c:pt>
                      <c:pt idx="3439">
                        <c:v>0.1</c:v>
                      </c:pt>
                      <c:pt idx="3440">
                        <c:v>0.1</c:v>
                      </c:pt>
                      <c:pt idx="3441">
                        <c:v>0.1</c:v>
                      </c:pt>
                      <c:pt idx="3442">
                        <c:v>0.1</c:v>
                      </c:pt>
                      <c:pt idx="3443">
                        <c:v>0</c:v>
                      </c:pt>
                      <c:pt idx="3444">
                        <c:v>0</c:v>
                      </c:pt>
                      <c:pt idx="3445">
                        <c:v>0</c:v>
                      </c:pt>
                      <c:pt idx="3446">
                        <c:v>0.1</c:v>
                      </c:pt>
                      <c:pt idx="3447">
                        <c:v>0.1</c:v>
                      </c:pt>
                      <c:pt idx="3448">
                        <c:v>0.1</c:v>
                      </c:pt>
                      <c:pt idx="3449">
                        <c:v>0.1</c:v>
                      </c:pt>
                      <c:pt idx="3450">
                        <c:v>0.1</c:v>
                      </c:pt>
                      <c:pt idx="3451">
                        <c:v>0.1</c:v>
                      </c:pt>
                      <c:pt idx="3452">
                        <c:v>0.1</c:v>
                      </c:pt>
                      <c:pt idx="3453">
                        <c:v>0.1</c:v>
                      </c:pt>
                      <c:pt idx="3454">
                        <c:v>0.1</c:v>
                      </c:pt>
                      <c:pt idx="3455">
                        <c:v>0.1</c:v>
                      </c:pt>
                      <c:pt idx="3456">
                        <c:v>0.1</c:v>
                      </c:pt>
                      <c:pt idx="3457">
                        <c:v>0.1</c:v>
                      </c:pt>
                      <c:pt idx="3458">
                        <c:v>0</c:v>
                      </c:pt>
                      <c:pt idx="3459">
                        <c:v>0.1</c:v>
                      </c:pt>
                      <c:pt idx="3460">
                        <c:v>0.2</c:v>
                      </c:pt>
                      <c:pt idx="3461">
                        <c:v>0.2</c:v>
                      </c:pt>
                      <c:pt idx="3462">
                        <c:v>0.1</c:v>
                      </c:pt>
                      <c:pt idx="3463">
                        <c:v>0</c:v>
                      </c:pt>
                      <c:pt idx="3464">
                        <c:v>0.1</c:v>
                      </c:pt>
                      <c:pt idx="3465">
                        <c:v>0.1</c:v>
                      </c:pt>
                      <c:pt idx="3466">
                        <c:v>0.1</c:v>
                      </c:pt>
                      <c:pt idx="3467">
                        <c:v>0.1</c:v>
                      </c:pt>
                      <c:pt idx="3468">
                        <c:v>0.1</c:v>
                      </c:pt>
                      <c:pt idx="3469">
                        <c:v>0</c:v>
                      </c:pt>
                      <c:pt idx="3470">
                        <c:v>0.2</c:v>
                      </c:pt>
                      <c:pt idx="3471">
                        <c:v>0.1</c:v>
                      </c:pt>
                      <c:pt idx="3472">
                        <c:v>0</c:v>
                      </c:pt>
                      <c:pt idx="3473">
                        <c:v>0.2</c:v>
                      </c:pt>
                      <c:pt idx="3474">
                        <c:v>0.2</c:v>
                      </c:pt>
                      <c:pt idx="3475">
                        <c:v>0.1</c:v>
                      </c:pt>
                      <c:pt idx="3476">
                        <c:v>0.1</c:v>
                      </c:pt>
                      <c:pt idx="3477">
                        <c:v>0.1</c:v>
                      </c:pt>
                      <c:pt idx="3478">
                        <c:v>0.1</c:v>
                      </c:pt>
                      <c:pt idx="3479">
                        <c:v>0.1</c:v>
                      </c:pt>
                      <c:pt idx="3480">
                        <c:v>0.2</c:v>
                      </c:pt>
                      <c:pt idx="3481">
                        <c:v>0.1</c:v>
                      </c:pt>
                      <c:pt idx="3482">
                        <c:v>0.1</c:v>
                      </c:pt>
                      <c:pt idx="3483">
                        <c:v>0.1</c:v>
                      </c:pt>
                      <c:pt idx="3484">
                        <c:v>0.1</c:v>
                      </c:pt>
                      <c:pt idx="3485">
                        <c:v>0.1</c:v>
                      </c:pt>
                      <c:pt idx="3486">
                        <c:v>0.2</c:v>
                      </c:pt>
                      <c:pt idx="3487">
                        <c:v>0.1</c:v>
                      </c:pt>
                      <c:pt idx="3488">
                        <c:v>0.1</c:v>
                      </c:pt>
                      <c:pt idx="3489">
                        <c:v>0.1</c:v>
                      </c:pt>
                      <c:pt idx="3490">
                        <c:v>0.1</c:v>
                      </c:pt>
                      <c:pt idx="3491">
                        <c:v>0.1</c:v>
                      </c:pt>
                      <c:pt idx="3492">
                        <c:v>0.1</c:v>
                      </c:pt>
                      <c:pt idx="3493">
                        <c:v>0.2</c:v>
                      </c:pt>
                      <c:pt idx="3494">
                        <c:v>0.2</c:v>
                      </c:pt>
                      <c:pt idx="3495">
                        <c:v>0.1</c:v>
                      </c:pt>
                      <c:pt idx="3496">
                        <c:v>0.1</c:v>
                      </c:pt>
                      <c:pt idx="3497">
                        <c:v>0.2</c:v>
                      </c:pt>
                      <c:pt idx="3498">
                        <c:v>0.1</c:v>
                      </c:pt>
                      <c:pt idx="3499">
                        <c:v>0.1</c:v>
                      </c:pt>
                      <c:pt idx="3500">
                        <c:v>0.1</c:v>
                      </c:pt>
                      <c:pt idx="3501">
                        <c:v>0.1</c:v>
                      </c:pt>
                      <c:pt idx="3502">
                        <c:v>0.1</c:v>
                      </c:pt>
                      <c:pt idx="3503">
                        <c:v>0.1</c:v>
                      </c:pt>
                      <c:pt idx="3504">
                        <c:v>0.2</c:v>
                      </c:pt>
                      <c:pt idx="3505">
                        <c:v>0.2</c:v>
                      </c:pt>
                      <c:pt idx="3506">
                        <c:v>0.2</c:v>
                      </c:pt>
                      <c:pt idx="3507">
                        <c:v>0.2</c:v>
                      </c:pt>
                      <c:pt idx="3508">
                        <c:v>0.2</c:v>
                      </c:pt>
                      <c:pt idx="3509">
                        <c:v>0.2</c:v>
                      </c:pt>
                      <c:pt idx="3510">
                        <c:v>0.2</c:v>
                      </c:pt>
                      <c:pt idx="3511">
                        <c:v>0.1</c:v>
                      </c:pt>
                      <c:pt idx="3512">
                        <c:v>0.1</c:v>
                      </c:pt>
                      <c:pt idx="3513">
                        <c:v>0.2</c:v>
                      </c:pt>
                      <c:pt idx="3514">
                        <c:v>0.2</c:v>
                      </c:pt>
                      <c:pt idx="3515">
                        <c:v>0.1</c:v>
                      </c:pt>
                      <c:pt idx="3516">
                        <c:v>0.1</c:v>
                      </c:pt>
                      <c:pt idx="3517">
                        <c:v>0.1</c:v>
                      </c:pt>
                      <c:pt idx="3518">
                        <c:v>0.1</c:v>
                      </c:pt>
                      <c:pt idx="3519">
                        <c:v>0.1</c:v>
                      </c:pt>
                      <c:pt idx="3520">
                        <c:v>0.1</c:v>
                      </c:pt>
                      <c:pt idx="3521">
                        <c:v>0.2</c:v>
                      </c:pt>
                      <c:pt idx="3522">
                        <c:v>0.1</c:v>
                      </c:pt>
                      <c:pt idx="3523">
                        <c:v>0.1</c:v>
                      </c:pt>
                      <c:pt idx="3524">
                        <c:v>0.1</c:v>
                      </c:pt>
                      <c:pt idx="3525">
                        <c:v>0.1</c:v>
                      </c:pt>
                      <c:pt idx="3526">
                        <c:v>0.1</c:v>
                      </c:pt>
                      <c:pt idx="3527">
                        <c:v>0.1</c:v>
                      </c:pt>
                      <c:pt idx="3528">
                        <c:v>0.1</c:v>
                      </c:pt>
                      <c:pt idx="3529">
                        <c:v>0.2</c:v>
                      </c:pt>
                      <c:pt idx="3530">
                        <c:v>0.1</c:v>
                      </c:pt>
                      <c:pt idx="3531">
                        <c:v>0.1</c:v>
                      </c:pt>
                      <c:pt idx="3532">
                        <c:v>0.2</c:v>
                      </c:pt>
                      <c:pt idx="3533">
                        <c:v>0.1</c:v>
                      </c:pt>
                      <c:pt idx="3534">
                        <c:v>0.2</c:v>
                      </c:pt>
                      <c:pt idx="3535">
                        <c:v>0.1</c:v>
                      </c:pt>
                      <c:pt idx="3536">
                        <c:v>0.2</c:v>
                      </c:pt>
                      <c:pt idx="3537">
                        <c:v>0.2</c:v>
                      </c:pt>
                      <c:pt idx="3538">
                        <c:v>0.2</c:v>
                      </c:pt>
                      <c:pt idx="3539">
                        <c:v>0.2</c:v>
                      </c:pt>
                      <c:pt idx="3540">
                        <c:v>0.1</c:v>
                      </c:pt>
                      <c:pt idx="3541">
                        <c:v>0.1</c:v>
                      </c:pt>
                      <c:pt idx="3542">
                        <c:v>0.2</c:v>
                      </c:pt>
                      <c:pt idx="3543">
                        <c:v>0.1</c:v>
                      </c:pt>
                      <c:pt idx="3544">
                        <c:v>0.1</c:v>
                      </c:pt>
                      <c:pt idx="3545">
                        <c:v>0.2</c:v>
                      </c:pt>
                      <c:pt idx="3546">
                        <c:v>0.1</c:v>
                      </c:pt>
                      <c:pt idx="3547">
                        <c:v>0.2</c:v>
                      </c:pt>
                      <c:pt idx="3548">
                        <c:v>0.1</c:v>
                      </c:pt>
                      <c:pt idx="3549">
                        <c:v>0.2</c:v>
                      </c:pt>
                      <c:pt idx="3550">
                        <c:v>0.1</c:v>
                      </c:pt>
                      <c:pt idx="3551">
                        <c:v>0.1</c:v>
                      </c:pt>
                      <c:pt idx="3552">
                        <c:v>0.2</c:v>
                      </c:pt>
                      <c:pt idx="3553">
                        <c:v>0.1</c:v>
                      </c:pt>
                      <c:pt idx="3554">
                        <c:v>0.1</c:v>
                      </c:pt>
                      <c:pt idx="3555">
                        <c:v>0.2</c:v>
                      </c:pt>
                      <c:pt idx="3556">
                        <c:v>0.2</c:v>
                      </c:pt>
                      <c:pt idx="3557">
                        <c:v>0.1</c:v>
                      </c:pt>
                      <c:pt idx="3558">
                        <c:v>0.1</c:v>
                      </c:pt>
                      <c:pt idx="3559">
                        <c:v>0.1</c:v>
                      </c:pt>
                      <c:pt idx="3560">
                        <c:v>0.1</c:v>
                      </c:pt>
                      <c:pt idx="3561">
                        <c:v>0.2</c:v>
                      </c:pt>
                      <c:pt idx="3562">
                        <c:v>0.2</c:v>
                      </c:pt>
                      <c:pt idx="3563">
                        <c:v>0.2</c:v>
                      </c:pt>
                      <c:pt idx="3564">
                        <c:v>0.1</c:v>
                      </c:pt>
                      <c:pt idx="3565">
                        <c:v>0.2</c:v>
                      </c:pt>
                      <c:pt idx="3566">
                        <c:v>0.2</c:v>
                      </c:pt>
                      <c:pt idx="3567">
                        <c:v>0.2</c:v>
                      </c:pt>
                      <c:pt idx="3568">
                        <c:v>0.2</c:v>
                      </c:pt>
                      <c:pt idx="3569">
                        <c:v>0.2</c:v>
                      </c:pt>
                      <c:pt idx="3570">
                        <c:v>0.2</c:v>
                      </c:pt>
                      <c:pt idx="3571">
                        <c:v>0.2</c:v>
                      </c:pt>
                      <c:pt idx="3572">
                        <c:v>0.2</c:v>
                      </c:pt>
                      <c:pt idx="3573">
                        <c:v>0.3</c:v>
                      </c:pt>
                      <c:pt idx="3574">
                        <c:v>0.2</c:v>
                      </c:pt>
                      <c:pt idx="3575">
                        <c:v>0.2</c:v>
                      </c:pt>
                      <c:pt idx="3576">
                        <c:v>0.2</c:v>
                      </c:pt>
                      <c:pt idx="3577">
                        <c:v>0.2</c:v>
                      </c:pt>
                      <c:pt idx="3578">
                        <c:v>0.2</c:v>
                      </c:pt>
                      <c:pt idx="3579">
                        <c:v>0.2</c:v>
                      </c:pt>
                      <c:pt idx="3580">
                        <c:v>0.2</c:v>
                      </c:pt>
                      <c:pt idx="3581">
                        <c:v>0.1</c:v>
                      </c:pt>
                      <c:pt idx="3582">
                        <c:v>0.2</c:v>
                      </c:pt>
                      <c:pt idx="3583">
                        <c:v>0.2</c:v>
                      </c:pt>
                      <c:pt idx="3584">
                        <c:v>0.2</c:v>
                      </c:pt>
                      <c:pt idx="3585">
                        <c:v>0.2</c:v>
                      </c:pt>
                      <c:pt idx="3586">
                        <c:v>0.2</c:v>
                      </c:pt>
                      <c:pt idx="3587">
                        <c:v>0.2</c:v>
                      </c:pt>
                      <c:pt idx="3588">
                        <c:v>0.1</c:v>
                      </c:pt>
                      <c:pt idx="3589">
                        <c:v>0.2</c:v>
                      </c:pt>
                      <c:pt idx="3590">
                        <c:v>0.1</c:v>
                      </c:pt>
                      <c:pt idx="3591">
                        <c:v>0.2</c:v>
                      </c:pt>
                      <c:pt idx="3592">
                        <c:v>0.2</c:v>
                      </c:pt>
                      <c:pt idx="3593">
                        <c:v>0.2</c:v>
                      </c:pt>
                      <c:pt idx="3594">
                        <c:v>0.1</c:v>
                      </c:pt>
                      <c:pt idx="3595">
                        <c:v>0.1</c:v>
                      </c:pt>
                      <c:pt idx="3596">
                        <c:v>0.1</c:v>
                      </c:pt>
                      <c:pt idx="3597">
                        <c:v>0.1</c:v>
                      </c:pt>
                      <c:pt idx="3598">
                        <c:v>0.2</c:v>
                      </c:pt>
                      <c:pt idx="3599">
                        <c:v>0.2</c:v>
                      </c:pt>
                      <c:pt idx="3600">
                        <c:v>0.2</c:v>
                      </c:pt>
                      <c:pt idx="3601">
                        <c:v>0.1</c:v>
                      </c:pt>
                      <c:pt idx="3602">
                        <c:v>0.2</c:v>
                      </c:pt>
                      <c:pt idx="3603">
                        <c:v>0.2</c:v>
                      </c:pt>
                      <c:pt idx="3604">
                        <c:v>0.1</c:v>
                      </c:pt>
                      <c:pt idx="3605">
                        <c:v>0.1</c:v>
                      </c:pt>
                      <c:pt idx="3606">
                        <c:v>0.2</c:v>
                      </c:pt>
                      <c:pt idx="3607">
                        <c:v>0.2</c:v>
                      </c:pt>
                      <c:pt idx="3608">
                        <c:v>0.1</c:v>
                      </c:pt>
                      <c:pt idx="3609">
                        <c:v>0.1</c:v>
                      </c:pt>
                      <c:pt idx="3610">
                        <c:v>0.1</c:v>
                      </c:pt>
                      <c:pt idx="3611">
                        <c:v>0.1</c:v>
                      </c:pt>
                      <c:pt idx="3612">
                        <c:v>0.1</c:v>
                      </c:pt>
                      <c:pt idx="3613">
                        <c:v>0.2</c:v>
                      </c:pt>
                      <c:pt idx="3614">
                        <c:v>0.2</c:v>
                      </c:pt>
                      <c:pt idx="3615">
                        <c:v>0.2</c:v>
                      </c:pt>
                      <c:pt idx="3616">
                        <c:v>0.2</c:v>
                      </c:pt>
                      <c:pt idx="3617">
                        <c:v>0.2</c:v>
                      </c:pt>
                      <c:pt idx="3618">
                        <c:v>0.2</c:v>
                      </c:pt>
                      <c:pt idx="3619">
                        <c:v>0.2</c:v>
                      </c:pt>
                      <c:pt idx="3620">
                        <c:v>0.1</c:v>
                      </c:pt>
                      <c:pt idx="3621">
                        <c:v>0.2</c:v>
                      </c:pt>
                      <c:pt idx="3622">
                        <c:v>0.2</c:v>
                      </c:pt>
                      <c:pt idx="3623">
                        <c:v>0.2</c:v>
                      </c:pt>
                      <c:pt idx="3624">
                        <c:v>0.2</c:v>
                      </c:pt>
                      <c:pt idx="3625">
                        <c:v>0.2</c:v>
                      </c:pt>
                      <c:pt idx="3626">
                        <c:v>0.2</c:v>
                      </c:pt>
                      <c:pt idx="3627">
                        <c:v>0.1</c:v>
                      </c:pt>
                      <c:pt idx="3628">
                        <c:v>0.2</c:v>
                      </c:pt>
                      <c:pt idx="3629">
                        <c:v>0.2</c:v>
                      </c:pt>
                      <c:pt idx="3630">
                        <c:v>0.2</c:v>
                      </c:pt>
                      <c:pt idx="3631">
                        <c:v>0.3</c:v>
                      </c:pt>
                      <c:pt idx="3632">
                        <c:v>0.2</c:v>
                      </c:pt>
                      <c:pt idx="3633">
                        <c:v>0.3</c:v>
                      </c:pt>
                      <c:pt idx="3634">
                        <c:v>0.2</c:v>
                      </c:pt>
                      <c:pt idx="3635">
                        <c:v>0.1</c:v>
                      </c:pt>
                      <c:pt idx="3636">
                        <c:v>0.2</c:v>
                      </c:pt>
                      <c:pt idx="3637">
                        <c:v>0.2</c:v>
                      </c:pt>
                      <c:pt idx="3638">
                        <c:v>0.2</c:v>
                      </c:pt>
                      <c:pt idx="3639">
                        <c:v>0.2</c:v>
                      </c:pt>
                      <c:pt idx="3640">
                        <c:v>0.2</c:v>
                      </c:pt>
                      <c:pt idx="3641">
                        <c:v>0.2</c:v>
                      </c:pt>
                      <c:pt idx="3642">
                        <c:v>0.3</c:v>
                      </c:pt>
                      <c:pt idx="3643">
                        <c:v>0.2</c:v>
                      </c:pt>
                      <c:pt idx="3644">
                        <c:v>0.2</c:v>
                      </c:pt>
                      <c:pt idx="3645">
                        <c:v>0.3</c:v>
                      </c:pt>
                      <c:pt idx="3646">
                        <c:v>0.3</c:v>
                      </c:pt>
                      <c:pt idx="3647">
                        <c:v>0.3</c:v>
                      </c:pt>
                      <c:pt idx="3648">
                        <c:v>0.2</c:v>
                      </c:pt>
                      <c:pt idx="3649">
                        <c:v>0.2</c:v>
                      </c:pt>
                      <c:pt idx="3650">
                        <c:v>0.2</c:v>
                      </c:pt>
                      <c:pt idx="3651">
                        <c:v>0.3</c:v>
                      </c:pt>
                      <c:pt idx="3652">
                        <c:v>0.2</c:v>
                      </c:pt>
                      <c:pt idx="3653">
                        <c:v>0.3</c:v>
                      </c:pt>
                      <c:pt idx="3654">
                        <c:v>0.2</c:v>
                      </c:pt>
                      <c:pt idx="3655">
                        <c:v>0.2</c:v>
                      </c:pt>
                      <c:pt idx="3656">
                        <c:v>0.2</c:v>
                      </c:pt>
                      <c:pt idx="3657">
                        <c:v>0.2</c:v>
                      </c:pt>
                      <c:pt idx="3658">
                        <c:v>0.2</c:v>
                      </c:pt>
                      <c:pt idx="3659">
                        <c:v>0.3</c:v>
                      </c:pt>
                      <c:pt idx="3660">
                        <c:v>0.2</c:v>
                      </c:pt>
                      <c:pt idx="3661">
                        <c:v>0.3</c:v>
                      </c:pt>
                      <c:pt idx="3662">
                        <c:v>0.2</c:v>
                      </c:pt>
                      <c:pt idx="3663">
                        <c:v>0.3</c:v>
                      </c:pt>
                      <c:pt idx="3664">
                        <c:v>0.2</c:v>
                      </c:pt>
                      <c:pt idx="3665">
                        <c:v>0.3</c:v>
                      </c:pt>
                      <c:pt idx="3666">
                        <c:v>0.2</c:v>
                      </c:pt>
                      <c:pt idx="3667">
                        <c:v>0.3</c:v>
                      </c:pt>
                      <c:pt idx="3668">
                        <c:v>0.3</c:v>
                      </c:pt>
                      <c:pt idx="3669">
                        <c:v>0.2</c:v>
                      </c:pt>
                      <c:pt idx="3670">
                        <c:v>0.3</c:v>
                      </c:pt>
                      <c:pt idx="3671">
                        <c:v>0.3</c:v>
                      </c:pt>
                      <c:pt idx="3672">
                        <c:v>0.3</c:v>
                      </c:pt>
                      <c:pt idx="3673">
                        <c:v>0.2</c:v>
                      </c:pt>
                      <c:pt idx="3674">
                        <c:v>0.2</c:v>
                      </c:pt>
                      <c:pt idx="3675">
                        <c:v>0.2</c:v>
                      </c:pt>
                      <c:pt idx="3676">
                        <c:v>0.2</c:v>
                      </c:pt>
                      <c:pt idx="3677">
                        <c:v>0.2</c:v>
                      </c:pt>
                      <c:pt idx="3678">
                        <c:v>0.3</c:v>
                      </c:pt>
                      <c:pt idx="3679">
                        <c:v>0.2</c:v>
                      </c:pt>
                      <c:pt idx="3680">
                        <c:v>0.1</c:v>
                      </c:pt>
                      <c:pt idx="3681">
                        <c:v>0.2</c:v>
                      </c:pt>
                      <c:pt idx="3682">
                        <c:v>0.2</c:v>
                      </c:pt>
                      <c:pt idx="3683">
                        <c:v>0.3</c:v>
                      </c:pt>
                      <c:pt idx="3684">
                        <c:v>0.2</c:v>
                      </c:pt>
                      <c:pt idx="3685">
                        <c:v>0.2</c:v>
                      </c:pt>
                      <c:pt idx="3686">
                        <c:v>0.2</c:v>
                      </c:pt>
                      <c:pt idx="3687">
                        <c:v>0.3</c:v>
                      </c:pt>
                      <c:pt idx="3688">
                        <c:v>0.2</c:v>
                      </c:pt>
                      <c:pt idx="3689">
                        <c:v>0.2</c:v>
                      </c:pt>
                      <c:pt idx="3690">
                        <c:v>0.2</c:v>
                      </c:pt>
                      <c:pt idx="3691">
                        <c:v>0.2</c:v>
                      </c:pt>
                      <c:pt idx="3692">
                        <c:v>0.3</c:v>
                      </c:pt>
                      <c:pt idx="3693">
                        <c:v>0.2</c:v>
                      </c:pt>
                      <c:pt idx="3694">
                        <c:v>0.1</c:v>
                      </c:pt>
                      <c:pt idx="3695">
                        <c:v>0.2</c:v>
                      </c:pt>
                      <c:pt idx="3696">
                        <c:v>0.1</c:v>
                      </c:pt>
                      <c:pt idx="3697">
                        <c:v>0.2</c:v>
                      </c:pt>
                      <c:pt idx="3698">
                        <c:v>0.2</c:v>
                      </c:pt>
                      <c:pt idx="3699">
                        <c:v>0.3</c:v>
                      </c:pt>
                      <c:pt idx="3700">
                        <c:v>0.2</c:v>
                      </c:pt>
                      <c:pt idx="3701">
                        <c:v>0.2</c:v>
                      </c:pt>
                      <c:pt idx="3702">
                        <c:v>0.1</c:v>
                      </c:pt>
                      <c:pt idx="3703">
                        <c:v>0.2</c:v>
                      </c:pt>
                      <c:pt idx="3704">
                        <c:v>0.4</c:v>
                      </c:pt>
                      <c:pt idx="3705">
                        <c:v>0.3</c:v>
                      </c:pt>
                      <c:pt idx="3706">
                        <c:v>0.2</c:v>
                      </c:pt>
                      <c:pt idx="3707">
                        <c:v>0.3</c:v>
                      </c:pt>
                      <c:pt idx="3708">
                        <c:v>0.2</c:v>
                      </c:pt>
                      <c:pt idx="3709">
                        <c:v>0.3</c:v>
                      </c:pt>
                      <c:pt idx="3710">
                        <c:v>0.2</c:v>
                      </c:pt>
                      <c:pt idx="3711">
                        <c:v>0.2</c:v>
                      </c:pt>
                      <c:pt idx="3712">
                        <c:v>0.2</c:v>
                      </c:pt>
                      <c:pt idx="3713">
                        <c:v>0.2</c:v>
                      </c:pt>
                      <c:pt idx="3714">
                        <c:v>0.2</c:v>
                      </c:pt>
                      <c:pt idx="3715">
                        <c:v>0.3</c:v>
                      </c:pt>
                      <c:pt idx="3716">
                        <c:v>0.3</c:v>
                      </c:pt>
                      <c:pt idx="3717">
                        <c:v>0.2</c:v>
                      </c:pt>
                      <c:pt idx="3718">
                        <c:v>0.3</c:v>
                      </c:pt>
                      <c:pt idx="3719">
                        <c:v>0.3</c:v>
                      </c:pt>
                      <c:pt idx="3720">
                        <c:v>0.2</c:v>
                      </c:pt>
                      <c:pt idx="3721">
                        <c:v>0.2</c:v>
                      </c:pt>
                      <c:pt idx="3722">
                        <c:v>0.2</c:v>
                      </c:pt>
                      <c:pt idx="3723">
                        <c:v>0.2</c:v>
                      </c:pt>
                      <c:pt idx="3724">
                        <c:v>0.2</c:v>
                      </c:pt>
                      <c:pt idx="3725">
                        <c:v>0.3</c:v>
                      </c:pt>
                      <c:pt idx="3726">
                        <c:v>0.2</c:v>
                      </c:pt>
                      <c:pt idx="3727">
                        <c:v>0.2</c:v>
                      </c:pt>
                      <c:pt idx="3728">
                        <c:v>0.2</c:v>
                      </c:pt>
                      <c:pt idx="3729">
                        <c:v>0.2</c:v>
                      </c:pt>
                      <c:pt idx="3730">
                        <c:v>0.3</c:v>
                      </c:pt>
                      <c:pt idx="3731">
                        <c:v>0.2</c:v>
                      </c:pt>
                      <c:pt idx="3732">
                        <c:v>0.2</c:v>
                      </c:pt>
                      <c:pt idx="3733">
                        <c:v>0.2</c:v>
                      </c:pt>
                      <c:pt idx="3734">
                        <c:v>0.2</c:v>
                      </c:pt>
                      <c:pt idx="3735">
                        <c:v>0.2</c:v>
                      </c:pt>
                      <c:pt idx="3736">
                        <c:v>0.1</c:v>
                      </c:pt>
                      <c:pt idx="3737">
                        <c:v>0.2</c:v>
                      </c:pt>
                      <c:pt idx="3738">
                        <c:v>0.2</c:v>
                      </c:pt>
                      <c:pt idx="3739">
                        <c:v>0.2</c:v>
                      </c:pt>
                      <c:pt idx="3740">
                        <c:v>0.2</c:v>
                      </c:pt>
                      <c:pt idx="3741">
                        <c:v>0.2</c:v>
                      </c:pt>
                      <c:pt idx="3742">
                        <c:v>0.2</c:v>
                      </c:pt>
                      <c:pt idx="3743">
                        <c:v>0.1</c:v>
                      </c:pt>
                      <c:pt idx="3744">
                        <c:v>0.2</c:v>
                      </c:pt>
                      <c:pt idx="3745">
                        <c:v>0.1</c:v>
                      </c:pt>
                      <c:pt idx="3746">
                        <c:v>0.3</c:v>
                      </c:pt>
                      <c:pt idx="3747">
                        <c:v>0.2</c:v>
                      </c:pt>
                      <c:pt idx="3748">
                        <c:v>0.2</c:v>
                      </c:pt>
                      <c:pt idx="3749">
                        <c:v>0.1</c:v>
                      </c:pt>
                      <c:pt idx="3750">
                        <c:v>0.1</c:v>
                      </c:pt>
                      <c:pt idx="3751">
                        <c:v>0.2</c:v>
                      </c:pt>
                      <c:pt idx="3752">
                        <c:v>0.2</c:v>
                      </c:pt>
                      <c:pt idx="3753">
                        <c:v>0.2</c:v>
                      </c:pt>
                      <c:pt idx="3754">
                        <c:v>0.2</c:v>
                      </c:pt>
                      <c:pt idx="3755">
                        <c:v>0.1</c:v>
                      </c:pt>
                      <c:pt idx="3756">
                        <c:v>0.2</c:v>
                      </c:pt>
                      <c:pt idx="3757">
                        <c:v>0.2</c:v>
                      </c:pt>
                      <c:pt idx="3758">
                        <c:v>0.2</c:v>
                      </c:pt>
                      <c:pt idx="3759">
                        <c:v>0.2</c:v>
                      </c:pt>
                      <c:pt idx="3760">
                        <c:v>0.1</c:v>
                      </c:pt>
                      <c:pt idx="3761">
                        <c:v>0.2</c:v>
                      </c:pt>
                      <c:pt idx="3762">
                        <c:v>0.1</c:v>
                      </c:pt>
                      <c:pt idx="3763">
                        <c:v>0.2</c:v>
                      </c:pt>
                      <c:pt idx="3764">
                        <c:v>0.2</c:v>
                      </c:pt>
                      <c:pt idx="3765">
                        <c:v>0.1</c:v>
                      </c:pt>
                      <c:pt idx="3766">
                        <c:v>0.1</c:v>
                      </c:pt>
                      <c:pt idx="3767">
                        <c:v>0.1</c:v>
                      </c:pt>
                      <c:pt idx="3768">
                        <c:v>0.1</c:v>
                      </c:pt>
                      <c:pt idx="3769">
                        <c:v>0.2</c:v>
                      </c:pt>
                      <c:pt idx="3770">
                        <c:v>0.1</c:v>
                      </c:pt>
                      <c:pt idx="3771">
                        <c:v>0.1</c:v>
                      </c:pt>
                      <c:pt idx="3772">
                        <c:v>0.1</c:v>
                      </c:pt>
                      <c:pt idx="3773">
                        <c:v>0.1</c:v>
                      </c:pt>
                      <c:pt idx="3774">
                        <c:v>0.2</c:v>
                      </c:pt>
                      <c:pt idx="3775">
                        <c:v>0.1</c:v>
                      </c:pt>
                      <c:pt idx="3776">
                        <c:v>0.2</c:v>
                      </c:pt>
                      <c:pt idx="3777">
                        <c:v>0.1</c:v>
                      </c:pt>
                      <c:pt idx="3778">
                        <c:v>0.1</c:v>
                      </c:pt>
                      <c:pt idx="3779">
                        <c:v>0.2</c:v>
                      </c:pt>
                      <c:pt idx="3780">
                        <c:v>0.2</c:v>
                      </c:pt>
                      <c:pt idx="3781">
                        <c:v>0.1</c:v>
                      </c:pt>
                      <c:pt idx="3782">
                        <c:v>0.1</c:v>
                      </c:pt>
                      <c:pt idx="3783">
                        <c:v>0.1</c:v>
                      </c:pt>
                      <c:pt idx="3784">
                        <c:v>0.1</c:v>
                      </c:pt>
                      <c:pt idx="3785">
                        <c:v>0.1</c:v>
                      </c:pt>
                      <c:pt idx="3786">
                        <c:v>0.2</c:v>
                      </c:pt>
                      <c:pt idx="3787">
                        <c:v>0.1</c:v>
                      </c:pt>
                      <c:pt idx="3788">
                        <c:v>0.2</c:v>
                      </c:pt>
                      <c:pt idx="3789">
                        <c:v>0.1</c:v>
                      </c:pt>
                      <c:pt idx="3790">
                        <c:v>0.1</c:v>
                      </c:pt>
                      <c:pt idx="3791">
                        <c:v>0.1</c:v>
                      </c:pt>
                      <c:pt idx="3792">
                        <c:v>0.1</c:v>
                      </c:pt>
                      <c:pt idx="3793">
                        <c:v>0.1</c:v>
                      </c:pt>
                      <c:pt idx="3794">
                        <c:v>0.1</c:v>
                      </c:pt>
                      <c:pt idx="3795">
                        <c:v>0.2</c:v>
                      </c:pt>
                      <c:pt idx="3796">
                        <c:v>0.2</c:v>
                      </c:pt>
                      <c:pt idx="3797">
                        <c:v>0.1</c:v>
                      </c:pt>
                      <c:pt idx="3798">
                        <c:v>0.2</c:v>
                      </c:pt>
                      <c:pt idx="3799">
                        <c:v>0.1</c:v>
                      </c:pt>
                      <c:pt idx="3800">
                        <c:v>0.2</c:v>
                      </c:pt>
                      <c:pt idx="3801">
                        <c:v>0.2</c:v>
                      </c:pt>
                      <c:pt idx="3802">
                        <c:v>0.1</c:v>
                      </c:pt>
                      <c:pt idx="3803">
                        <c:v>0.1</c:v>
                      </c:pt>
                      <c:pt idx="3804">
                        <c:v>0.1</c:v>
                      </c:pt>
                      <c:pt idx="3805">
                        <c:v>0.2</c:v>
                      </c:pt>
                      <c:pt idx="3806">
                        <c:v>0.1</c:v>
                      </c:pt>
                      <c:pt idx="3807">
                        <c:v>0.1</c:v>
                      </c:pt>
                      <c:pt idx="3808">
                        <c:v>0.2</c:v>
                      </c:pt>
                      <c:pt idx="3809">
                        <c:v>0.2</c:v>
                      </c:pt>
                      <c:pt idx="3810">
                        <c:v>0.2</c:v>
                      </c:pt>
                      <c:pt idx="3811">
                        <c:v>0.1</c:v>
                      </c:pt>
                      <c:pt idx="3812">
                        <c:v>0.1</c:v>
                      </c:pt>
                      <c:pt idx="3813">
                        <c:v>0.2</c:v>
                      </c:pt>
                      <c:pt idx="3814">
                        <c:v>0.2</c:v>
                      </c:pt>
                      <c:pt idx="3815">
                        <c:v>0.1</c:v>
                      </c:pt>
                      <c:pt idx="3816">
                        <c:v>0.2</c:v>
                      </c:pt>
                      <c:pt idx="3817">
                        <c:v>0.1</c:v>
                      </c:pt>
                      <c:pt idx="3818">
                        <c:v>0.2</c:v>
                      </c:pt>
                      <c:pt idx="3819">
                        <c:v>0.2</c:v>
                      </c:pt>
                      <c:pt idx="3820">
                        <c:v>0.2</c:v>
                      </c:pt>
                      <c:pt idx="3821">
                        <c:v>0.2</c:v>
                      </c:pt>
                      <c:pt idx="3822">
                        <c:v>0.1</c:v>
                      </c:pt>
                      <c:pt idx="3823">
                        <c:v>0.1</c:v>
                      </c:pt>
                      <c:pt idx="3824">
                        <c:v>0.2</c:v>
                      </c:pt>
                      <c:pt idx="3825">
                        <c:v>0.2</c:v>
                      </c:pt>
                      <c:pt idx="3826">
                        <c:v>0.1</c:v>
                      </c:pt>
                      <c:pt idx="3827">
                        <c:v>0.1</c:v>
                      </c:pt>
                      <c:pt idx="3828">
                        <c:v>0.2</c:v>
                      </c:pt>
                      <c:pt idx="3829">
                        <c:v>0.2</c:v>
                      </c:pt>
                      <c:pt idx="3830">
                        <c:v>0.1</c:v>
                      </c:pt>
                      <c:pt idx="3831">
                        <c:v>0.2</c:v>
                      </c:pt>
                      <c:pt idx="3832">
                        <c:v>0.2</c:v>
                      </c:pt>
                      <c:pt idx="3833">
                        <c:v>0.1</c:v>
                      </c:pt>
                      <c:pt idx="3834">
                        <c:v>0.2</c:v>
                      </c:pt>
                      <c:pt idx="3835">
                        <c:v>0.2</c:v>
                      </c:pt>
                      <c:pt idx="3836">
                        <c:v>0.1</c:v>
                      </c:pt>
                      <c:pt idx="3837">
                        <c:v>0.1</c:v>
                      </c:pt>
                      <c:pt idx="3838">
                        <c:v>0.1</c:v>
                      </c:pt>
                      <c:pt idx="3839">
                        <c:v>0.1</c:v>
                      </c:pt>
                      <c:pt idx="3840">
                        <c:v>0.1</c:v>
                      </c:pt>
                      <c:pt idx="3841">
                        <c:v>0.1</c:v>
                      </c:pt>
                      <c:pt idx="3842">
                        <c:v>0.2</c:v>
                      </c:pt>
                      <c:pt idx="3843">
                        <c:v>0.1</c:v>
                      </c:pt>
                      <c:pt idx="3844">
                        <c:v>0.2</c:v>
                      </c:pt>
                      <c:pt idx="3845">
                        <c:v>0.1</c:v>
                      </c:pt>
                      <c:pt idx="3846">
                        <c:v>0.1</c:v>
                      </c:pt>
                      <c:pt idx="3847">
                        <c:v>0.1</c:v>
                      </c:pt>
                      <c:pt idx="3848">
                        <c:v>0.1</c:v>
                      </c:pt>
                      <c:pt idx="3849">
                        <c:v>0.1</c:v>
                      </c:pt>
                      <c:pt idx="3850">
                        <c:v>0.1</c:v>
                      </c:pt>
                      <c:pt idx="3851">
                        <c:v>0.1</c:v>
                      </c:pt>
                      <c:pt idx="3852">
                        <c:v>0.1</c:v>
                      </c:pt>
                      <c:pt idx="3853">
                        <c:v>0.2</c:v>
                      </c:pt>
                      <c:pt idx="3854">
                        <c:v>0.1</c:v>
                      </c:pt>
                      <c:pt idx="3855">
                        <c:v>0.1</c:v>
                      </c:pt>
                      <c:pt idx="3856">
                        <c:v>0.1</c:v>
                      </c:pt>
                      <c:pt idx="3857">
                        <c:v>0.1</c:v>
                      </c:pt>
                      <c:pt idx="3858">
                        <c:v>0.1</c:v>
                      </c:pt>
                      <c:pt idx="3859">
                        <c:v>0.1</c:v>
                      </c:pt>
                      <c:pt idx="3860">
                        <c:v>0.2</c:v>
                      </c:pt>
                      <c:pt idx="3861">
                        <c:v>0.2</c:v>
                      </c:pt>
                      <c:pt idx="3862">
                        <c:v>0.2</c:v>
                      </c:pt>
                      <c:pt idx="3863">
                        <c:v>0.1</c:v>
                      </c:pt>
                      <c:pt idx="3864">
                        <c:v>0.1</c:v>
                      </c:pt>
                      <c:pt idx="3865">
                        <c:v>0.1</c:v>
                      </c:pt>
                      <c:pt idx="3866">
                        <c:v>0.2</c:v>
                      </c:pt>
                      <c:pt idx="3867">
                        <c:v>0.1</c:v>
                      </c:pt>
                      <c:pt idx="3868">
                        <c:v>0.1</c:v>
                      </c:pt>
                      <c:pt idx="3869">
                        <c:v>0.1</c:v>
                      </c:pt>
                      <c:pt idx="3870">
                        <c:v>0.2</c:v>
                      </c:pt>
                      <c:pt idx="3871">
                        <c:v>0.2</c:v>
                      </c:pt>
                      <c:pt idx="3872">
                        <c:v>0.1</c:v>
                      </c:pt>
                      <c:pt idx="3873">
                        <c:v>0.1</c:v>
                      </c:pt>
                      <c:pt idx="3874">
                        <c:v>0.1</c:v>
                      </c:pt>
                      <c:pt idx="3875">
                        <c:v>0.1</c:v>
                      </c:pt>
                      <c:pt idx="3876">
                        <c:v>0.2</c:v>
                      </c:pt>
                      <c:pt idx="3877">
                        <c:v>0.1</c:v>
                      </c:pt>
                      <c:pt idx="3878">
                        <c:v>0.2</c:v>
                      </c:pt>
                      <c:pt idx="3879">
                        <c:v>0.1</c:v>
                      </c:pt>
                      <c:pt idx="3880">
                        <c:v>0.1</c:v>
                      </c:pt>
                      <c:pt idx="3881">
                        <c:v>0.2</c:v>
                      </c:pt>
                      <c:pt idx="3882">
                        <c:v>0.2</c:v>
                      </c:pt>
                      <c:pt idx="3883">
                        <c:v>0.2</c:v>
                      </c:pt>
                      <c:pt idx="3884">
                        <c:v>0.1</c:v>
                      </c:pt>
                      <c:pt idx="3885">
                        <c:v>0.1</c:v>
                      </c:pt>
                      <c:pt idx="3886">
                        <c:v>0.1</c:v>
                      </c:pt>
                      <c:pt idx="3887">
                        <c:v>0.1</c:v>
                      </c:pt>
                      <c:pt idx="3888">
                        <c:v>0.1</c:v>
                      </c:pt>
                      <c:pt idx="3889">
                        <c:v>0.1</c:v>
                      </c:pt>
                      <c:pt idx="3890">
                        <c:v>0.2</c:v>
                      </c:pt>
                      <c:pt idx="3891">
                        <c:v>0.1</c:v>
                      </c:pt>
                      <c:pt idx="3892">
                        <c:v>0.2</c:v>
                      </c:pt>
                      <c:pt idx="3893">
                        <c:v>0.1</c:v>
                      </c:pt>
                      <c:pt idx="3894">
                        <c:v>0.1</c:v>
                      </c:pt>
                      <c:pt idx="3895">
                        <c:v>0.1</c:v>
                      </c:pt>
                      <c:pt idx="3896">
                        <c:v>0.1</c:v>
                      </c:pt>
                      <c:pt idx="3897">
                        <c:v>0.1</c:v>
                      </c:pt>
                      <c:pt idx="3898">
                        <c:v>0.1</c:v>
                      </c:pt>
                      <c:pt idx="3899">
                        <c:v>0.2</c:v>
                      </c:pt>
                      <c:pt idx="3900">
                        <c:v>0.2</c:v>
                      </c:pt>
                      <c:pt idx="3901">
                        <c:v>0.1</c:v>
                      </c:pt>
                      <c:pt idx="3902">
                        <c:v>0.1</c:v>
                      </c:pt>
                      <c:pt idx="3903">
                        <c:v>0.2</c:v>
                      </c:pt>
                      <c:pt idx="3904">
                        <c:v>0.1</c:v>
                      </c:pt>
                      <c:pt idx="3905">
                        <c:v>0.1</c:v>
                      </c:pt>
                      <c:pt idx="3906">
                        <c:v>0.1</c:v>
                      </c:pt>
                      <c:pt idx="3907">
                        <c:v>0.1</c:v>
                      </c:pt>
                      <c:pt idx="3908">
                        <c:v>0.1</c:v>
                      </c:pt>
                      <c:pt idx="3909">
                        <c:v>0.1</c:v>
                      </c:pt>
                      <c:pt idx="3910">
                        <c:v>0.1</c:v>
                      </c:pt>
                      <c:pt idx="3911">
                        <c:v>0.2</c:v>
                      </c:pt>
                      <c:pt idx="3912">
                        <c:v>0.1</c:v>
                      </c:pt>
                      <c:pt idx="3913">
                        <c:v>0.1</c:v>
                      </c:pt>
                      <c:pt idx="3914">
                        <c:v>0.1</c:v>
                      </c:pt>
                      <c:pt idx="3915">
                        <c:v>0.1</c:v>
                      </c:pt>
                      <c:pt idx="3916">
                        <c:v>0.1</c:v>
                      </c:pt>
                      <c:pt idx="3917">
                        <c:v>0.1</c:v>
                      </c:pt>
                      <c:pt idx="3918">
                        <c:v>0.1</c:v>
                      </c:pt>
                      <c:pt idx="3919">
                        <c:v>0.1</c:v>
                      </c:pt>
                      <c:pt idx="3920">
                        <c:v>0.2</c:v>
                      </c:pt>
                      <c:pt idx="3921">
                        <c:v>0.1</c:v>
                      </c:pt>
                      <c:pt idx="3922">
                        <c:v>0.2</c:v>
                      </c:pt>
                      <c:pt idx="3923">
                        <c:v>0.1</c:v>
                      </c:pt>
                      <c:pt idx="3924">
                        <c:v>0.1</c:v>
                      </c:pt>
                      <c:pt idx="3925">
                        <c:v>0.1</c:v>
                      </c:pt>
                      <c:pt idx="3926">
                        <c:v>0.1</c:v>
                      </c:pt>
                      <c:pt idx="3927">
                        <c:v>0.1</c:v>
                      </c:pt>
                      <c:pt idx="3928">
                        <c:v>0.1</c:v>
                      </c:pt>
                      <c:pt idx="3929">
                        <c:v>0.1</c:v>
                      </c:pt>
                      <c:pt idx="3930">
                        <c:v>0.1</c:v>
                      </c:pt>
                      <c:pt idx="3931">
                        <c:v>0.2</c:v>
                      </c:pt>
                      <c:pt idx="3932">
                        <c:v>0.2</c:v>
                      </c:pt>
                      <c:pt idx="3933">
                        <c:v>0.1</c:v>
                      </c:pt>
                      <c:pt idx="3934">
                        <c:v>0</c:v>
                      </c:pt>
                      <c:pt idx="3935">
                        <c:v>0.2</c:v>
                      </c:pt>
                      <c:pt idx="3936">
                        <c:v>0.2</c:v>
                      </c:pt>
                      <c:pt idx="3937">
                        <c:v>0.2</c:v>
                      </c:pt>
                      <c:pt idx="3938">
                        <c:v>0.2</c:v>
                      </c:pt>
                      <c:pt idx="3939">
                        <c:v>0.2</c:v>
                      </c:pt>
                      <c:pt idx="3940">
                        <c:v>0.1</c:v>
                      </c:pt>
                      <c:pt idx="3941">
                        <c:v>0.2</c:v>
                      </c:pt>
                      <c:pt idx="3942">
                        <c:v>0.1</c:v>
                      </c:pt>
                      <c:pt idx="3943">
                        <c:v>0.2</c:v>
                      </c:pt>
                      <c:pt idx="3944">
                        <c:v>0.1</c:v>
                      </c:pt>
                      <c:pt idx="3945">
                        <c:v>0.1</c:v>
                      </c:pt>
                      <c:pt idx="3946">
                        <c:v>0.1</c:v>
                      </c:pt>
                      <c:pt idx="3947">
                        <c:v>0.1</c:v>
                      </c:pt>
                      <c:pt idx="3948">
                        <c:v>0.1</c:v>
                      </c:pt>
                      <c:pt idx="3949">
                        <c:v>0.1</c:v>
                      </c:pt>
                      <c:pt idx="3950">
                        <c:v>0.2</c:v>
                      </c:pt>
                      <c:pt idx="3951">
                        <c:v>0.2</c:v>
                      </c:pt>
                      <c:pt idx="3952">
                        <c:v>0.1</c:v>
                      </c:pt>
                      <c:pt idx="3953">
                        <c:v>0</c:v>
                      </c:pt>
                      <c:pt idx="3954">
                        <c:v>0.1</c:v>
                      </c:pt>
                      <c:pt idx="3955">
                        <c:v>0.1</c:v>
                      </c:pt>
                      <c:pt idx="3956">
                        <c:v>0.1</c:v>
                      </c:pt>
                      <c:pt idx="3957">
                        <c:v>0.1</c:v>
                      </c:pt>
                      <c:pt idx="3958">
                        <c:v>0.1</c:v>
                      </c:pt>
                      <c:pt idx="3959">
                        <c:v>0.1</c:v>
                      </c:pt>
                      <c:pt idx="3960">
                        <c:v>0.1</c:v>
                      </c:pt>
                      <c:pt idx="3961">
                        <c:v>0.1</c:v>
                      </c:pt>
                      <c:pt idx="3962">
                        <c:v>0.1</c:v>
                      </c:pt>
                      <c:pt idx="3963">
                        <c:v>0.1</c:v>
                      </c:pt>
                      <c:pt idx="3964">
                        <c:v>0.1</c:v>
                      </c:pt>
                      <c:pt idx="3965">
                        <c:v>0.1</c:v>
                      </c:pt>
                      <c:pt idx="3966">
                        <c:v>0.1</c:v>
                      </c:pt>
                      <c:pt idx="3967">
                        <c:v>0</c:v>
                      </c:pt>
                      <c:pt idx="3968">
                        <c:v>0.1</c:v>
                      </c:pt>
                      <c:pt idx="3969">
                        <c:v>0.1</c:v>
                      </c:pt>
                      <c:pt idx="3970">
                        <c:v>0</c:v>
                      </c:pt>
                      <c:pt idx="3971">
                        <c:v>0</c:v>
                      </c:pt>
                      <c:pt idx="3972">
                        <c:v>0.1</c:v>
                      </c:pt>
                      <c:pt idx="3973">
                        <c:v>0.1</c:v>
                      </c:pt>
                      <c:pt idx="3974">
                        <c:v>0.1</c:v>
                      </c:pt>
                      <c:pt idx="3975">
                        <c:v>0.1</c:v>
                      </c:pt>
                      <c:pt idx="3976">
                        <c:v>0.1</c:v>
                      </c:pt>
                      <c:pt idx="3977">
                        <c:v>0.1</c:v>
                      </c:pt>
                      <c:pt idx="3978">
                        <c:v>0.1</c:v>
                      </c:pt>
                      <c:pt idx="3979">
                        <c:v>0</c:v>
                      </c:pt>
                      <c:pt idx="3980">
                        <c:v>0.1</c:v>
                      </c:pt>
                      <c:pt idx="3981">
                        <c:v>0.1</c:v>
                      </c:pt>
                      <c:pt idx="3982">
                        <c:v>0.1</c:v>
                      </c:pt>
                      <c:pt idx="3983">
                        <c:v>0</c:v>
                      </c:pt>
                      <c:pt idx="3984">
                        <c:v>0.1</c:v>
                      </c:pt>
                      <c:pt idx="3985">
                        <c:v>0.1</c:v>
                      </c:pt>
                      <c:pt idx="3986">
                        <c:v>0.1</c:v>
                      </c:pt>
                      <c:pt idx="3987">
                        <c:v>0.1</c:v>
                      </c:pt>
                      <c:pt idx="3988">
                        <c:v>0.1</c:v>
                      </c:pt>
                      <c:pt idx="3989">
                        <c:v>0</c:v>
                      </c:pt>
                      <c:pt idx="3990">
                        <c:v>0</c:v>
                      </c:pt>
                      <c:pt idx="3991">
                        <c:v>0.1</c:v>
                      </c:pt>
                      <c:pt idx="3992">
                        <c:v>0.1</c:v>
                      </c:pt>
                      <c:pt idx="3993">
                        <c:v>0</c:v>
                      </c:pt>
                      <c:pt idx="3994">
                        <c:v>0</c:v>
                      </c:pt>
                      <c:pt idx="3995">
                        <c:v>0</c:v>
                      </c:pt>
                      <c:pt idx="3996">
                        <c:v>0.1</c:v>
                      </c:pt>
                      <c:pt idx="3997">
                        <c:v>0.1</c:v>
                      </c:pt>
                      <c:pt idx="3998">
                        <c:v>0.1</c:v>
                      </c:pt>
                      <c:pt idx="3999">
                        <c:v>0</c:v>
                      </c:pt>
                      <c:pt idx="4000">
                        <c:v>0</c:v>
                      </c:pt>
                      <c:pt idx="4001">
                        <c:v>0</c:v>
                      </c:pt>
                      <c:pt idx="4002">
                        <c:v>0.1</c:v>
                      </c:pt>
                      <c:pt idx="4003">
                        <c:v>0</c:v>
                      </c:pt>
                      <c:pt idx="4004">
                        <c:v>0</c:v>
                      </c:pt>
                      <c:pt idx="4005">
                        <c:v>0</c:v>
                      </c:pt>
                      <c:pt idx="4006">
                        <c:v>0</c:v>
                      </c:pt>
                      <c:pt idx="4007">
                        <c:v>0</c:v>
                      </c:pt>
                      <c:pt idx="4008">
                        <c:v>0.1</c:v>
                      </c:pt>
                      <c:pt idx="4009">
                        <c:v>0</c:v>
                      </c:pt>
                      <c:pt idx="4010">
                        <c:v>0</c:v>
                      </c:pt>
                      <c:pt idx="4011">
                        <c:v>0.1</c:v>
                      </c:pt>
                      <c:pt idx="4012">
                        <c:v>0</c:v>
                      </c:pt>
                      <c:pt idx="4013">
                        <c:v>0</c:v>
                      </c:pt>
                      <c:pt idx="4014">
                        <c:v>0</c:v>
                      </c:pt>
                      <c:pt idx="4015">
                        <c:v>0</c:v>
                      </c:pt>
                      <c:pt idx="4016">
                        <c:v>0</c:v>
                      </c:pt>
                      <c:pt idx="4017">
                        <c:v>0</c:v>
                      </c:pt>
                      <c:pt idx="4018">
                        <c:v>0.1</c:v>
                      </c:pt>
                      <c:pt idx="4019">
                        <c:v>0</c:v>
                      </c:pt>
                      <c:pt idx="4020">
                        <c:v>0.1</c:v>
                      </c:pt>
                      <c:pt idx="4021">
                        <c:v>0</c:v>
                      </c:pt>
                      <c:pt idx="4022">
                        <c:v>0</c:v>
                      </c:pt>
                      <c:pt idx="4023">
                        <c:v>0</c:v>
                      </c:pt>
                      <c:pt idx="4024">
                        <c:v>0.1</c:v>
                      </c:pt>
                      <c:pt idx="4025">
                        <c:v>0</c:v>
                      </c:pt>
                      <c:pt idx="4026">
                        <c:v>0</c:v>
                      </c:pt>
                      <c:pt idx="4027">
                        <c:v>0</c:v>
                      </c:pt>
                      <c:pt idx="4028">
                        <c:v>0</c:v>
                      </c:pt>
                      <c:pt idx="4029">
                        <c:v>0</c:v>
                      </c:pt>
                      <c:pt idx="4030">
                        <c:v>0</c:v>
                      </c:pt>
                      <c:pt idx="4031">
                        <c:v>0.1</c:v>
                      </c:pt>
                      <c:pt idx="4032">
                        <c:v>0.1</c:v>
                      </c:pt>
                      <c:pt idx="4033">
                        <c:v>0.1</c:v>
                      </c:pt>
                      <c:pt idx="4034">
                        <c:v>0</c:v>
                      </c:pt>
                      <c:pt idx="4035">
                        <c:v>0.1</c:v>
                      </c:pt>
                      <c:pt idx="4036">
                        <c:v>0</c:v>
                      </c:pt>
                      <c:pt idx="4037">
                        <c:v>0</c:v>
                      </c:pt>
                      <c:pt idx="4038">
                        <c:v>0</c:v>
                      </c:pt>
                      <c:pt idx="4039">
                        <c:v>0.1</c:v>
                      </c:pt>
                      <c:pt idx="4040">
                        <c:v>0</c:v>
                      </c:pt>
                      <c:pt idx="4041">
                        <c:v>0</c:v>
                      </c:pt>
                      <c:pt idx="4042">
                        <c:v>0.1</c:v>
                      </c:pt>
                      <c:pt idx="4043">
                        <c:v>0</c:v>
                      </c:pt>
                      <c:pt idx="4044">
                        <c:v>0.1</c:v>
                      </c:pt>
                      <c:pt idx="4045">
                        <c:v>0</c:v>
                      </c:pt>
                      <c:pt idx="4046">
                        <c:v>0</c:v>
                      </c:pt>
                      <c:pt idx="4047">
                        <c:v>0</c:v>
                      </c:pt>
                      <c:pt idx="4048">
                        <c:v>0</c:v>
                      </c:pt>
                      <c:pt idx="4049">
                        <c:v>0</c:v>
                      </c:pt>
                      <c:pt idx="4050">
                        <c:v>0</c:v>
                      </c:pt>
                      <c:pt idx="4051">
                        <c:v>0</c:v>
                      </c:pt>
                      <c:pt idx="4052">
                        <c:v>0.1</c:v>
                      </c:pt>
                      <c:pt idx="4053">
                        <c:v>0</c:v>
                      </c:pt>
                      <c:pt idx="4054">
                        <c:v>0.1</c:v>
                      </c:pt>
                      <c:pt idx="4055">
                        <c:v>0.1</c:v>
                      </c:pt>
                      <c:pt idx="4056">
                        <c:v>0</c:v>
                      </c:pt>
                      <c:pt idx="4057">
                        <c:v>0.1</c:v>
                      </c:pt>
                      <c:pt idx="4058">
                        <c:v>0</c:v>
                      </c:pt>
                      <c:pt idx="4059">
                        <c:v>0</c:v>
                      </c:pt>
                      <c:pt idx="4060">
                        <c:v>0</c:v>
                      </c:pt>
                      <c:pt idx="4061">
                        <c:v>0.1</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0.1</c:v>
                      </c:pt>
                      <c:pt idx="4075">
                        <c:v>0</c:v>
                      </c:pt>
                      <c:pt idx="4076">
                        <c:v>0.1</c:v>
                      </c:pt>
                      <c:pt idx="4077">
                        <c:v>0.1</c:v>
                      </c:pt>
                      <c:pt idx="4078">
                        <c:v>0.1</c:v>
                      </c:pt>
                      <c:pt idx="4079">
                        <c:v>0</c:v>
                      </c:pt>
                      <c:pt idx="4080">
                        <c:v>0</c:v>
                      </c:pt>
                      <c:pt idx="4081">
                        <c:v>0.1</c:v>
                      </c:pt>
                      <c:pt idx="4082">
                        <c:v>0.1</c:v>
                      </c:pt>
                      <c:pt idx="4083">
                        <c:v>0</c:v>
                      </c:pt>
                      <c:pt idx="4084">
                        <c:v>0</c:v>
                      </c:pt>
                      <c:pt idx="4085">
                        <c:v>0</c:v>
                      </c:pt>
                      <c:pt idx="4086">
                        <c:v>0</c:v>
                      </c:pt>
                      <c:pt idx="4087">
                        <c:v>0</c:v>
                      </c:pt>
                      <c:pt idx="4088">
                        <c:v>0</c:v>
                      </c:pt>
                      <c:pt idx="4089">
                        <c:v>0.1</c:v>
                      </c:pt>
                      <c:pt idx="4090">
                        <c:v>0.1</c:v>
                      </c:pt>
                      <c:pt idx="4091">
                        <c:v>0.1</c:v>
                      </c:pt>
                      <c:pt idx="4092">
                        <c:v>0</c:v>
                      </c:pt>
                      <c:pt idx="4093">
                        <c:v>0.1</c:v>
                      </c:pt>
                      <c:pt idx="4094">
                        <c:v>0</c:v>
                      </c:pt>
                      <c:pt idx="4095">
                        <c:v>0</c:v>
                      </c:pt>
                      <c:pt idx="4096">
                        <c:v>0.1</c:v>
                      </c:pt>
                      <c:pt idx="4097">
                        <c:v>0</c:v>
                      </c:pt>
                      <c:pt idx="4098">
                        <c:v>0.1</c:v>
                      </c:pt>
                      <c:pt idx="4099">
                        <c:v>0.1</c:v>
                      </c:pt>
                      <c:pt idx="4100">
                        <c:v>0</c:v>
                      </c:pt>
                      <c:pt idx="4101">
                        <c:v>0</c:v>
                      </c:pt>
                      <c:pt idx="4102">
                        <c:v>0</c:v>
                      </c:pt>
                      <c:pt idx="4103">
                        <c:v>0.1</c:v>
                      </c:pt>
                      <c:pt idx="4104">
                        <c:v>0</c:v>
                      </c:pt>
                      <c:pt idx="4105">
                        <c:v>0</c:v>
                      </c:pt>
                      <c:pt idx="4106">
                        <c:v>0</c:v>
                      </c:pt>
                      <c:pt idx="4107">
                        <c:v>0</c:v>
                      </c:pt>
                      <c:pt idx="4108">
                        <c:v>0</c:v>
                      </c:pt>
                      <c:pt idx="4109">
                        <c:v>0</c:v>
                      </c:pt>
                      <c:pt idx="4110">
                        <c:v>0</c:v>
                      </c:pt>
                      <c:pt idx="4111">
                        <c:v>0</c:v>
                      </c:pt>
                      <c:pt idx="4112">
                        <c:v>0</c:v>
                      </c:pt>
                      <c:pt idx="4113">
                        <c:v>0.1</c:v>
                      </c:pt>
                      <c:pt idx="4114">
                        <c:v>0.1</c:v>
                      </c:pt>
                      <c:pt idx="4115">
                        <c:v>0.1</c:v>
                      </c:pt>
                      <c:pt idx="4116">
                        <c:v>0</c:v>
                      </c:pt>
                      <c:pt idx="4117">
                        <c:v>0</c:v>
                      </c:pt>
                      <c:pt idx="4118">
                        <c:v>0</c:v>
                      </c:pt>
                      <c:pt idx="4119">
                        <c:v>0</c:v>
                      </c:pt>
                      <c:pt idx="4120">
                        <c:v>0</c:v>
                      </c:pt>
                      <c:pt idx="4121">
                        <c:v>0</c:v>
                      </c:pt>
                      <c:pt idx="4122">
                        <c:v>0</c:v>
                      </c:pt>
                      <c:pt idx="4123">
                        <c:v>0.1</c:v>
                      </c:pt>
                      <c:pt idx="4124">
                        <c:v>0</c:v>
                      </c:pt>
                      <c:pt idx="4125">
                        <c:v>0.1</c:v>
                      </c:pt>
                      <c:pt idx="4126">
                        <c:v>0.1</c:v>
                      </c:pt>
                      <c:pt idx="4127">
                        <c:v>0.1</c:v>
                      </c:pt>
                      <c:pt idx="4128">
                        <c:v>0</c:v>
                      </c:pt>
                      <c:pt idx="4129">
                        <c:v>0</c:v>
                      </c:pt>
                      <c:pt idx="4130">
                        <c:v>0</c:v>
                      </c:pt>
                      <c:pt idx="4131">
                        <c:v>0</c:v>
                      </c:pt>
                      <c:pt idx="4132">
                        <c:v>0</c:v>
                      </c:pt>
                      <c:pt idx="4133">
                        <c:v>0</c:v>
                      </c:pt>
                      <c:pt idx="4134">
                        <c:v>0</c:v>
                      </c:pt>
                      <c:pt idx="4135">
                        <c:v>0.1</c:v>
                      </c:pt>
                      <c:pt idx="4136">
                        <c:v>0.1</c:v>
                      </c:pt>
                      <c:pt idx="4137">
                        <c:v>0</c:v>
                      </c:pt>
                      <c:pt idx="4138">
                        <c:v>0.1</c:v>
                      </c:pt>
                      <c:pt idx="4139">
                        <c:v>0</c:v>
                      </c:pt>
                      <c:pt idx="4140">
                        <c:v>0</c:v>
                      </c:pt>
                      <c:pt idx="4141">
                        <c:v>0.1</c:v>
                      </c:pt>
                      <c:pt idx="4142">
                        <c:v>0</c:v>
                      </c:pt>
                      <c:pt idx="4143">
                        <c:v>0.1</c:v>
                      </c:pt>
                      <c:pt idx="4144">
                        <c:v>0.1</c:v>
                      </c:pt>
                      <c:pt idx="4145">
                        <c:v>0</c:v>
                      </c:pt>
                      <c:pt idx="4146">
                        <c:v>0.1</c:v>
                      </c:pt>
                      <c:pt idx="4147">
                        <c:v>0</c:v>
                      </c:pt>
                      <c:pt idx="4148">
                        <c:v>0.1</c:v>
                      </c:pt>
                      <c:pt idx="4149">
                        <c:v>0</c:v>
                      </c:pt>
                      <c:pt idx="4150">
                        <c:v>0</c:v>
                      </c:pt>
                      <c:pt idx="4151">
                        <c:v>0.1</c:v>
                      </c:pt>
                      <c:pt idx="4152">
                        <c:v>0</c:v>
                      </c:pt>
                      <c:pt idx="4153">
                        <c:v>0.1</c:v>
                      </c:pt>
                      <c:pt idx="4154">
                        <c:v>0.1</c:v>
                      </c:pt>
                      <c:pt idx="4155">
                        <c:v>0.1</c:v>
                      </c:pt>
                      <c:pt idx="4156">
                        <c:v>0.1</c:v>
                      </c:pt>
                      <c:pt idx="4157">
                        <c:v>0</c:v>
                      </c:pt>
                      <c:pt idx="4158">
                        <c:v>0</c:v>
                      </c:pt>
                      <c:pt idx="4159">
                        <c:v>0</c:v>
                      </c:pt>
                      <c:pt idx="4160">
                        <c:v>0</c:v>
                      </c:pt>
                      <c:pt idx="4161">
                        <c:v>0.1</c:v>
                      </c:pt>
                      <c:pt idx="4162">
                        <c:v>0.1</c:v>
                      </c:pt>
                      <c:pt idx="4163">
                        <c:v>0.1</c:v>
                      </c:pt>
                      <c:pt idx="4164">
                        <c:v>0</c:v>
                      </c:pt>
                      <c:pt idx="4165">
                        <c:v>0.1</c:v>
                      </c:pt>
                      <c:pt idx="4166">
                        <c:v>0.1</c:v>
                      </c:pt>
                      <c:pt idx="4167">
                        <c:v>0</c:v>
                      </c:pt>
                      <c:pt idx="4168">
                        <c:v>0.1</c:v>
                      </c:pt>
                      <c:pt idx="4169">
                        <c:v>0.1</c:v>
                      </c:pt>
                      <c:pt idx="4170">
                        <c:v>0</c:v>
                      </c:pt>
                      <c:pt idx="4171">
                        <c:v>0.2</c:v>
                      </c:pt>
                      <c:pt idx="4172">
                        <c:v>0</c:v>
                      </c:pt>
                      <c:pt idx="4173">
                        <c:v>0</c:v>
                      </c:pt>
                      <c:pt idx="4174">
                        <c:v>0.1</c:v>
                      </c:pt>
                      <c:pt idx="4175">
                        <c:v>0.1</c:v>
                      </c:pt>
                      <c:pt idx="4176">
                        <c:v>0.1</c:v>
                      </c:pt>
                      <c:pt idx="4177">
                        <c:v>0.1</c:v>
                      </c:pt>
                      <c:pt idx="4178">
                        <c:v>0.1</c:v>
                      </c:pt>
                      <c:pt idx="4179">
                        <c:v>0.1</c:v>
                      </c:pt>
                      <c:pt idx="4180">
                        <c:v>0</c:v>
                      </c:pt>
                      <c:pt idx="4181">
                        <c:v>0.1</c:v>
                      </c:pt>
                      <c:pt idx="4182">
                        <c:v>0.1</c:v>
                      </c:pt>
                      <c:pt idx="4183">
                        <c:v>0</c:v>
                      </c:pt>
                      <c:pt idx="4184">
                        <c:v>0.1</c:v>
                      </c:pt>
                      <c:pt idx="4185">
                        <c:v>0.1</c:v>
                      </c:pt>
                      <c:pt idx="4186">
                        <c:v>0.1</c:v>
                      </c:pt>
                      <c:pt idx="4187">
                        <c:v>0.1</c:v>
                      </c:pt>
                      <c:pt idx="4188">
                        <c:v>0</c:v>
                      </c:pt>
                      <c:pt idx="4189">
                        <c:v>0.1</c:v>
                      </c:pt>
                      <c:pt idx="4190">
                        <c:v>0</c:v>
                      </c:pt>
                      <c:pt idx="4191">
                        <c:v>0.1</c:v>
                      </c:pt>
                      <c:pt idx="4192">
                        <c:v>0.1</c:v>
                      </c:pt>
                      <c:pt idx="4193">
                        <c:v>0</c:v>
                      </c:pt>
                      <c:pt idx="4194">
                        <c:v>0.1</c:v>
                      </c:pt>
                      <c:pt idx="4195">
                        <c:v>0.1</c:v>
                      </c:pt>
                      <c:pt idx="4196">
                        <c:v>0.1</c:v>
                      </c:pt>
                      <c:pt idx="4197">
                        <c:v>0.1</c:v>
                      </c:pt>
                      <c:pt idx="4198">
                        <c:v>0.1</c:v>
                      </c:pt>
                      <c:pt idx="4199">
                        <c:v>0.1</c:v>
                      </c:pt>
                      <c:pt idx="4200">
                        <c:v>0.1</c:v>
                      </c:pt>
                      <c:pt idx="4201">
                        <c:v>0.1</c:v>
                      </c:pt>
                      <c:pt idx="4202">
                        <c:v>0.1</c:v>
                      </c:pt>
                      <c:pt idx="4203">
                        <c:v>0.1</c:v>
                      </c:pt>
                      <c:pt idx="4204">
                        <c:v>0.1</c:v>
                      </c:pt>
                      <c:pt idx="4205">
                        <c:v>0.1</c:v>
                      </c:pt>
                      <c:pt idx="4206">
                        <c:v>0.1</c:v>
                      </c:pt>
                      <c:pt idx="4207">
                        <c:v>0</c:v>
                      </c:pt>
                      <c:pt idx="4208">
                        <c:v>0.1</c:v>
                      </c:pt>
                      <c:pt idx="4209">
                        <c:v>0.1</c:v>
                      </c:pt>
                      <c:pt idx="4210">
                        <c:v>0</c:v>
                      </c:pt>
                      <c:pt idx="4211">
                        <c:v>0.1</c:v>
                      </c:pt>
                      <c:pt idx="4212">
                        <c:v>0.1</c:v>
                      </c:pt>
                      <c:pt idx="4213">
                        <c:v>0.1</c:v>
                      </c:pt>
                      <c:pt idx="4214">
                        <c:v>0.1</c:v>
                      </c:pt>
                      <c:pt idx="4215">
                        <c:v>0.1</c:v>
                      </c:pt>
                      <c:pt idx="4216">
                        <c:v>0.1</c:v>
                      </c:pt>
                      <c:pt idx="4217">
                        <c:v>0.1</c:v>
                      </c:pt>
                      <c:pt idx="4218">
                        <c:v>0.1</c:v>
                      </c:pt>
                      <c:pt idx="4219">
                        <c:v>0</c:v>
                      </c:pt>
                      <c:pt idx="4220">
                        <c:v>0.1</c:v>
                      </c:pt>
                      <c:pt idx="4221">
                        <c:v>0.2</c:v>
                      </c:pt>
                      <c:pt idx="4222">
                        <c:v>0.1</c:v>
                      </c:pt>
                      <c:pt idx="4223">
                        <c:v>0</c:v>
                      </c:pt>
                      <c:pt idx="4224">
                        <c:v>0.1</c:v>
                      </c:pt>
                      <c:pt idx="4225">
                        <c:v>0.1</c:v>
                      </c:pt>
                      <c:pt idx="4226">
                        <c:v>0.1</c:v>
                      </c:pt>
                      <c:pt idx="4227">
                        <c:v>0</c:v>
                      </c:pt>
                      <c:pt idx="4228">
                        <c:v>0.1</c:v>
                      </c:pt>
                      <c:pt idx="4229">
                        <c:v>0.1</c:v>
                      </c:pt>
                      <c:pt idx="4230">
                        <c:v>0.1</c:v>
                      </c:pt>
                      <c:pt idx="4231">
                        <c:v>0.1</c:v>
                      </c:pt>
                      <c:pt idx="4232">
                        <c:v>0.1</c:v>
                      </c:pt>
                      <c:pt idx="4233">
                        <c:v>0.1</c:v>
                      </c:pt>
                      <c:pt idx="4234">
                        <c:v>0.1</c:v>
                      </c:pt>
                      <c:pt idx="4235">
                        <c:v>0.1</c:v>
                      </c:pt>
                      <c:pt idx="4236">
                        <c:v>0.1</c:v>
                      </c:pt>
                      <c:pt idx="4237">
                        <c:v>0.1</c:v>
                      </c:pt>
                      <c:pt idx="4238">
                        <c:v>0.1</c:v>
                      </c:pt>
                      <c:pt idx="4239">
                        <c:v>0</c:v>
                      </c:pt>
                      <c:pt idx="4240">
                        <c:v>0.1</c:v>
                      </c:pt>
                      <c:pt idx="4241">
                        <c:v>0.1</c:v>
                      </c:pt>
                      <c:pt idx="4242">
                        <c:v>0.1</c:v>
                      </c:pt>
                      <c:pt idx="4243">
                        <c:v>0.1</c:v>
                      </c:pt>
                      <c:pt idx="4244">
                        <c:v>0.1</c:v>
                      </c:pt>
                      <c:pt idx="4245">
                        <c:v>0.1</c:v>
                      </c:pt>
                      <c:pt idx="4246">
                        <c:v>0.1</c:v>
                      </c:pt>
                      <c:pt idx="4247">
                        <c:v>0.1</c:v>
                      </c:pt>
                      <c:pt idx="4248">
                        <c:v>0</c:v>
                      </c:pt>
                      <c:pt idx="4249">
                        <c:v>0.1</c:v>
                      </c:pt>
                      <c:pt idx="4250">
                        <c:v>0.1</c:v>
                      </c:pt>
                      <c:pt idx="4251">
                        <c:v>0.1</c:v>
                      </c:pt>
                      <c:pt idx="4252">
                        <c:v>0.1</c:v>
                      </c:pt>
                      <c:pt idx="4253">
                        <c:v>0.1</c:v>
                      </c:pt>
                      <c:pt idx="4254">
                        <c:v>0.1</c:v>
                      </c:pt>
                      <c:pt idx="4255">
                        <c:v>0.1</c:v>
                      </c:pt>
                      <c:pt idx="4256">
                        <c:v>0.1</c:v>
                      </c:pt>
                      <c:pt idx="4257">
                        <c:v>0.1</c:v>
                      </c:pt>
                      <c:pt idx="4258">
                        <c:v>0.1</c:v>
                      </c:pt>
                      <c:pt idx="4259">
                        <c:v>0.1</c:v>
                      </c:pt>
                      <c:pt idx="4260">
                        <c:v>0.1</c:v>
                      </c:pt>
                      <c:pt idx="4261">
                        <c:v>0.2</c:v>
                      </c:pt>
                      <c:pt idx="4262">
                        <c:v>0.1</c:v>
                      </c:pt>
                      <c:pt idx="4263">
                        <c:v>0.1</c:v>
                      </c:pt>
                      <c:pt idx="4264">
                        <c:v>0.1</c:v>
                      </c:pt>
                      <c:pt idx="4265">
                        <c:v>0.1</c:v>
                      </c:pt>
                      <c:pt idx="4266">
                        <c:v>0.1</c:v>
                      </c:pt>
                      <c:pt idx="4267">
                        <c:v>0.2</c:v>
                      </c:pt>
                      <c:pt idx="4268">
                        <c:v>0.1</c:v>
                      </c:pt>
                      <c:pt idx="4269">
                        <c:v>0.1</c:v>
                      </c:pt>
                      <c:pt idx="4270">
                        <c:v>0.1</c:v>
                      </c:pt>
                      <c:pt idx="4271">
                        <c:v>0.1</c:v>
                      </c:pt>
                      <c:pt idx="4272">
                        <c:v>0.1</c:v>
                      </c:pt>
                      <c:pt idx="4273">
                        <c:v>0.1</c:v>
                      </c:pt>
                      <c:pt idx="4274">
                        <c:v>0</c:v>
                      </c:pt>
                      <c:pt idx="4275">
                        <c:v>0.1</c:v>
                      </c:pt>
                      <c:pt idx="4276">
                        <c:v>0.1</c:v>
                      </c:pt>
                      <c:pt idx="4277">
                        <c:v>0.1</c:v>
                      </c:pt>
                      <c:pt idx="4278">
                        <c:v>0.1</c:v>
                      </c:pt>
                      <c:pt idx="4279">
                        <c:v>0.1</c:v>
                      </c:pt>
                      <c:pt idx="4280">
                        <c:v>0.2</c:v>
                      </c:pt>
                      <c:pt idx="4281">
                        <c:v>0.1</c:v>
                      </c:pt>
                      <c:pt idx="4282">
                        <c:v>0.1</c:v>
                      </c:pt>
                      <c:pt idx="4283">
                        <c:v>0.1</c:v>
                      </c:pt>
                      <c:pt idx="4284">
                        <c:v>0.2</c:v>
                      </c:pt>
                      <c:pt idx="4285">
                        <c:v>0.1</c:v>
                      </c:pt>
                      <c:pt idx="4286">
                        <c:v>0.1</c:v>
                      </c:pt>
                      <c:pt idx="4287">
                        <c:v>0.1</c:v>
                      </c:pt>
                      <c:pt idx="4288">
                        <c:v>0.1</c:v>
                      </c:pt>
                      <c:pt idx="4289">
                        <c:v>0.1</c:v>
                      </c:pt>
                      <c:pt idx="4290">
                        <c:v>0.1</c:v>
                      </c:pt>
                      <c:pt idx="4291">
                        <c:v>0.1</c:v>
                      </c:pt>
                      <c:pt idx="4292">
                        <c:v>0.1</c:v>
                      </c:pt>
                      <c:pt idx="4293">
                        <c:v>0.1</c:v>
                      </c:pt>
                      <c:pt idx="4294">
                        <c:v>0.1</c:v>
                      </c:pt>
                      <c:pt idx="4295">
                        <c:v>0.1</c:v>
                      </c:pt>
                      <c:pt idx="4296">
                        <c:v>0.1</c:v>
                      </c:pt>
                      <c:pt idx="4297">
                        <c:v>0.1</c:v>
                      </c:pt>
                      <c:pt idx="4298">
                        <c:v>0.2</c:v>
                      </c:pt>
                      <c:pt idx="4299">
                        <c:v>0.1</c:v>
                      </c:pt>
                      <c:pt idx="4300">
                        <c:v>0.1</c:v>
                      </c:pt>
                      <c:pt idx="4301">
                        <c:v>0.1</c:v>
                      </c:pt>
                      <c:pt idx="4302">
                        <c:v>0.1</c:v>
                      </c:pt>
                      <c:pt idx="4303">
                        <c:v>0.2</c:v>
                      </c:pt>
                      <c:pt idx="4304">
                        <c:v>0.1</c:v>
                      </c:pt>
                      <c:pt idx="4305">
                        <c:v>0.2</c:v>
                      </c:pt>
                      <c:pt idx="4306">
                        <c:v>0.1</c:v>
                      </c:pt>
                      <c:pt idx="4307">
                        <c:v>0.1</c:v>
                      </c:pt>
                      <c:pt idx="4308">
                        <c:v>0.2</c:v>
                      </c:pt>
                      <c:pt idx="4309">
                        <c:v>0.1</c:v>
                      </c:pt>
                      <c:pt idx="4310">
                        <c:v>0.1</c:v>
                      </c:pt>
                      <c:pt idx="4311">
                        <c:v>0.2</c:v>
                      </c:pt>
                      <c:pt idx="4312">
                        <c:v>0.1</c:v>
                      </c:pt>
                      <c:pt idx="4313">
                        <c:v>0.2</c:v>
                      </c:pt>
                      <c:pt idx="4314">
                        <c:v>0.1</c:v>
                      </c:pt>
                      <c:pt idx="4315">
                        <c:v>0.1</c:v>
                      </c:pt>
                      <c:pt idx="4316">
                        <c:v>0.1</c:v>
                      </c:pt>
                      <c:pt idx="4317">
                        <c:v>0.2</c:v>
                      </c:pt>
                      <c:pt idx="4318">
                        <c:v>0.1</c:v>
                      </c:pt>
                      <c:pt idx="4319">
                        <c:v>0</c:v>
                      </c:pt>
                      <c:pt idx="4320">
                        <c:v>0.1</c:v>
                      </c:pt>
                      <c:pt idx="4321">
                        <c:v>0.1</c:v>
                      </c:pt>
                      <c:pt idx="4322">
                        <c:v>0.2</c:v>
                      </c:pt>
                      <c:pt idx="4323">
                        <c:v>0.1</c:v>
                      </c:pt>
                      <c:pt idx="4324">
                        <c:v>0.1</c:v>
                      </c:pt>
                      <c:pt idx="4325">
                        <c:v>0.2</c:v>
                      </c:pt>
                      <c:pt idx="4326">
                        <c:v>0.1</c:v>
                      </c:pt>
                      <c:pt idx="4327">
                        <c:v>0.1</c:v>
                      </c:pt>
                      <c:pt idx="4328">
                        <c:v>0.1</c:v>
                      </c:pt>
                      <c:pt idx="4329">
                        <c:v>0.2</c:v>
                      </c:pt>
                      <c:pt idx="4330">
                        <c:v>0.1</c:v>
                      </c:pt>
                      <c:pt idx="4331">
                        <c:v>0.1</c:v>
                      </c:pt>
                      <c:pt idx="4332">
                        <c:v>0.1</c:v>
                      </c:pt>
                      <c:pt idx="4333">
                        <c:v>0.1</c:v>
                      </c:pt>
                      <c:pt idx="4334">
                        <c:v>0.1</c:v>
                      </c:pt>
                      <c:pt idx="4335">
                        <c:v>0.1</c:v>
                      </c:pt>
                      <c:pt idx="4336">
                        <c:v>0.1</c:v>
                      </c:pt>
                      <c:pt idx="4337">
                        <c:v>0.1</c:v>
                      </c:pt>
                      <c:pt idx="4338">
                        <c:v>0.1</c:v>
                      </c:pt>
                      <c:pt idx="4339">
                        <c:v>0.1</c:v>
                      </c:pt>
                      <c:pt idx="4340">
                        <c:v>0.1</c:v>
                      </c:pt>
                      <c:pt idx="4341">
                        <c:v>0</c:v>
                      </c:pt>
                      <c:pt idx="4342">
                        <c:v>0.1</c:v>
                      </c:pt>
                      <c:pt idx="4343">
                        <c:v>0</c:v>
                      </c:pt>
                      <c:pt idx="4344">
                        <c:v>0.1</c:v>
                      </c:pt>
                      <c:pt idx="4345">
                        <c:v>0.1</c:v>
                      </c:pt>
                      <c:pt idx="4346">
                        <c:v>0.1</c:v>
                      </c:pt>
                      <c:pt idx="4347">
                        <c:v>0.1</c:v>
                      </c:pt>
                      <c:pt idx="4348">
                        <c:v>0.1</c:v>
                      </c:pt>
                      <c:pt idx="4349">
                        <c:v>0.2</c:v>
                      </c:pt>
                      <c:pt idx="4350">
                        <c:v>0.1</c:v>
                      </c:pt>
                      <c:pt idx="4351">
                        <c:v>0.1</c:v>
                      </c:pt>
                      <c:pt idx="4352">
                        <c:v>0.1</c:v>
                      </c:pt>
                      <c:pt idx="4353">
                        <c:v>0</c:v>
                      </c:pt>
                      <c:pt idx="4354">
                        <c:v>0.1</c:v>
                      </c:pt>
                      <c:pt idx="4355">
                        <c:v>0.1</c:v>
                      </c:pt>
                      <c:pt idx="4356">
                        <c:v>0</c:v>
                      </c:pt>
                      <c:pt idx="4357">
                        <c:v>0.1</c:v>
                      </c:pt>
                      <c:pt idx="4358">
                        <c:v>0.1</c:v>
                      </c:pt>
                      <c:pt idx="4359">
                        <c:v>0.1</c:v>
                      </c:pt>
                      <c:pt idx="4360">
                        <c:v>0.2</c:v>
                      </c:pt>
                      <c:pt idx="4361">
                        <c:v>0.1</c:v>
                      </c:pt>
                      <c:pt idx="4362">
                        <c:v>0.1</c:v>
                      </c:pt>
                      <c:pt idx="4363">
                        <c:v>0</c:v>
                      </c:pt>
                      <c:pt idx="4364">
                        <c:v>0.2</c:v>
                      </c:pt>
                      <c:pt idx="4365">
                        <c:v>0.1</c:v>
                      </c:pt>
                      <c:pt idx="4366">
                        <c:v>0.1</c:v>
                      </c:pt>
                      <c:pt idx="4367">
                        <c:v>0.1</c:v>
                      </c:pt>
                      <c:pt idx="4368">
                        <c:v>0.1</c:v>
                      </c:pt>
                      <c:pt idx="4369">
                        <c:v>0.1</c:v>
                      </c:pt>
                      <c:pt idx="4370">
                        <c:v>0.1</c:v>
                      </c:pt>
                      <c:pt idx="4371">
                        <c:v>0.1</c:v>
                      </c:pt>
                      <c:pt idx="4372">
                        <c:v>0.1</c:v>
                      </c:pt>
                      <c:pt idx="4373">
                        <c:v>0.1</c:v>
                      </c:pt>
                      <c:pt idx="4374">
                        <c:v>0.1</c:v>
                      </c:pt>
                      <c:pt idx="4375">
                        <c:v>0.1</c:v>
                      </c:pt>
                      <c:pt idx="4376">
                        <c:v>0</c:v>
                      </c:pt>
                      <c:pt idx="4377">
                        <c:v>0.1</c:v>
                      </c:pt>
                      <c:pt idx="4378">
                        <c:v>0.1</c:v>
                      </c:pt>
                      <c:pt idx="4379">
                        <c:v>0.1</c:v>
                      </c:pt>
                      <c:pt idx="4380">
                        <c:v>0.1</c:v>
                      </c:pt>
                      <c:pt idx="4381">
                        <c:v>0.1</c:v>
                      </c:pt>
                      <c:pt idx="4382">
                        <c:v>0.1</c:v>
                      </c:pt>
                      <c:pt idx="4383">
                        <c:v>0.1</c:v>
                      </c:pt>
                      <c:pt idx="4384">
                        <c:v>0.1</c:v>
                      </c:pt>
                      <c:pt idx="4385">
                        <c:v>0.1</c:v>
                      </c:pt>
                      <c:pt idx="4386">
                        <c:v>0.1</c:v>
                      </c:pt>
                      <c:pt idx="4387">
                        <c:v>0.1</c:v>
                      </c:pt>
                      <c:pt idx="4388">
                        <c:v>0.2</c:v>
                      </c:pt>
                      <c:pt idx="4389">
                        <c:v>0.1</c:v>
                      </c:pt>
                      <c:pt idx="4390">
                        <c:v>0.1</c:v>
                      </c:pt>
                      <c:pt idx="4391">
                        <c:v>0.1</c:v>
                      </c:pt>
                      <c:pt idx="4392">
                        <c:v>0.1</c:v>
                      </c:pt>
                      <c:pt idx="4393">
                        <c:v>0.1</c:v>
                      </c:pt>
                      <c:pt idx="4394">
                        <c:v>0.1</c:v>
                      </c:pt>
                      <c:pt idx="4395">
                        <c:v>0.1</c:v>
                      </c:pt>
                      <c:pt idx="4396">
                        <c:v>0.1</c:v>
                      </c:pt>
                      <c:pt idx="4397">
                        <c:v>0</c:v>
                      </c:pt>
                      <c:pt idx="4398">
                        <c:v>0.1</c:v>
                      </c:pt>
                      <c:pt idx="4399">
                        <c:v>0.1</c:v>
                      </c:pt>
                      <c:pt idx="4400">
                        <c:v>0.1</c:v>
                      </c:pt>
                      <c:pt idx="4401">
                        <c:v>0.1</c:v>
                      </c:pt>
                      <c:pt idx="4402">
                        <c:v>0.1</c:v>
                      </c:pt>
                      <c:pt idx="4403">
                        <c:v>0.1</c:v>
                      </c:pt>
                      <c:pt idx="4404">
                        <c:v>0.1</c:v>
                      </c:pt>
                      <c:pt idx="4405">
                        <c:v>0.1</c:v>
                      </c:pt>
                      <c:pt idx="4406">
                        <c:v>0.2</c:v>
                      </c:pt>
                      <c:pt idx="4407">
                        <c:v>0.1</c:v>
                      </c:pt>
                      <c:pt idx="4408">
                        <c:v>0.1</c:v>
                      </c:pt>
                      <c:pt idx="4409">
                        <c:v>0.1</c:v>
                      </c:pt>
                      <c:pt idx="4410">
                        <c:v>0.1</c:v>
                      </c:pt>
                      <c:pt idx="4411">
                        <c:v>0.1</c:v>
                      </c:pt>
                      <c:pt idx="4412">
                        <c:v>0.1</c:v>
                      </c:pt>
                      <c:pt idx="4413">
                        <c:v>0.1</c:v>
                      </c:pt>
                      <c:pt idx="4414">
                        <c:v>0.2</c:v>
                      </c:pt>
                      <c:pt idx="4415">
                        <c:v>0.1</c:v>
                      </c:pt>
                      <c:pt idx="4416">
                        <c:v>0.2</c:v>
                      </c:pt>
                      <c:pt idx="4417">
                        <c:v>0.1</c:v>
                      </c:pt>
                      <c:pt idx="4418">
                        <c:v>0.1</c:v>
                      </c:pt>
                      <c:pt idx="4419">
                        <c:v>0.2</c:v>
                      </c:pt>
                      <c:pt idx="4420">
                        <c:v>0.1</c:v>
                      </c:pt>
                      <c:pt idx="4421">
                        <c:v>0</c:v>
                      </c:pt>
                      <c:pt idx="4422">
                        <c:v>0.1</c:v>
                      </c:pt>
                      <c:pt idx="4423">
                        <c:v>0.1</c:v>
                      </c:pt>
                      <c:pt idx="4424">
                        <c:v>0.1</c:v>
                      </c:pt>
                      <c:pt idx="4425">
                        <c:v>0.1</c:v>
                      </c:pt>
                      <c:pt idx="4426">
                        <c:v>0.1</c:v>
                      </c:pt>
                      <c:pt idx="4427">
                        <c:v>0.1</c:v>
                      </c:pt>
                      <c:pt idx="4428">
                        <c:v>0.1</c:v>
                      </c:pt>
                      <c:pt idx="4429">
                        <c:v>0.1</c:v>
                      </c:pt>
                      <c:pt idx="4430">
                        <c:v>0.1</c:v>
                      </c:pt>
                      <c:pt idx="4431">
                        <c:v>0</c:v>
                      </c:pt>
                      <c:pt idx="4432">
                        <c:v>0.2</c:v>
                      </c:pt>
                      <c:pt idx="4433">
                        <c:v>0.1</c:v>
                      </c:pt>
                      <c:pt idx="4434">
                        <c:v>0.1</c:v>
                      </c:pt>
                      <c:pt idx="4435">
                        <c:v>0.1</c:v>
                      </c:pt>
                      <c:pt idx="4436">
                        <c:v>0.1</c:v>
                      </c:pt>
                      <c:pt idx="4437">
                        <c:v>0.2</c:v>
                      </c:pt>
                      <c:pt idx="4438">
                        <c:v>0.1</c:v>
                      </c:pt>
                      <c:pt idx="4439">
                        <c:v>0.2</c:v>
                      </c:pt>
                      <c:pt idx="4440">
                        <c:v>0.1</c:v>
                      </c:pt>
                      <c:pt idx="4441">
                        <c:v>0.1</c:v>
                      </c:pt>
                      <c:pt idx="4442">
                        <c:v>0.1</c:v>
                      </c:pt>
                      <c:pt idx="4443">
                        <c:v>0.1</c:v>
                      </c:pt>
                      <c:pt idx="4444">
                        <c:v>0.1</c:v>
                      </c:pt>
                      <c:pt idx="4445">
                        <c:v>0.1</c:v>
                      </c:pt>
                      <c:pt idx="4446">
                        <c:v>0.1</c:v>
                      </c:pt>
                      <c:pt idx="4447">
                        <c:v>0.1</c:v>
                      </c:pt>
                      <c:pt idx="4448">
                        <c:v>0.1</c:v>
                      </c:pt>
                      <c:pt idx="4449">
                        <c:v>0.1</c:v>
                      </c:pt>
                      <c:pt idx="4450">
                        <c:v>0.1</c:v>
                      </c:pt>
                      <c:pt idx="4451">
                        <c:v>0.2</c:v>
                      </c:pt>
                      <c:pt idx="4452">
                        <c:v>0.1</c:v>
                      </c:pt>
                      <c:pt idx="4453">
                        <c:v>0.1</c:v>
                      </c:pt>
                      <c:pt idx="4454">
                        <c:v>0.1</c:v>
                      </c:pt>
                      <c:pt idx="4455">
                        <c:v>0.1</c:v>
                      </c:pt>
                      <c:pt idx="4456">
                        <c:v>0.1</c:v>
                      </c:pt>
                      <c:pt idx="4457">
                        <c:v>0.1</c:v>
                      </c:pt>
                      <c:pt idx="4458">
                        <c:v>0.2</c:v>
                      </c:pt>
                      <c:pt idx="4459">
                        <c:v>0.1</c:v>
                      </c:pt>
                      <c:pt idx="4460">
                        <c:v>0.1</c:v>
                      </c:pt>
                      <c:pt idx="4461">
                        <c:v>0.1</c:v>
                      </c:pt>
                      <c:pt idx="4462">
                        <c:v>0.2</c:v>
                      </c:pt>
                      <c:pt idx="4463">
                        <c:v>0.1</c:v>
                      </c:pt>
                      <c:pt idx="4464">
                        <c:v>0.2</c:v>
                      </c:pt>
                      <c:pt idx="4465">
                        <c:v>0.1</c:v>
                      </c:pt>
                      <c:pt idx="4466">
                        <c:v>0.1</c:v>
                      </c:pt>
                      <c:pt idx="4467">
                        <c:v>0</c:v>
                      </c:pt>
                      <c:pt idx="4468">
                        <c:v>0.2</c:v>
                      </c:pt>
                      <c:pt idx="4469">
                        <c:v>0.1</c:v>
                      </c:pt>
                      <c:pt idx="4470">
                        <c:v>0.1</c:v>
                      </c:pt>
                      <c:pt idx="4471">
                        <c:v>0.1</c:v>
                      </c:pt>
                      <c:pt idx="4472">
                        <c:v>0.1</c:v>
                      </c:pt>
                      <c:pt idx="4473">
                        <c:v>0.1</c:v>
                      </c:pt>
                      <c:pt idx="4474">
                        <c:v>0.1</c:v>
                      </c:pt>
                      <c:pt idx="4475">
                        <c:v>0.1</c:v>
                      </c:pt>
                      <c:pt idx="4476">
                        <c:v>0.1</c:v>
                      </c:pt>
                      <c:pt idx="4477">
                        <c:v>0.1</c:v>
                      </c:pt>
                      <c:pt idx="4478">
                        <c:v>0</c:v>
                      </c:pt>
                      <c:pt idx="4479">
                        <c:v>0.1</c:v>
                      </c:pt>
                      <c:pt idx="4480">
                        <c:v>0.1</c:v>
                      </c:pt>
                      <c:pt idx="4481">
                        <c:v>0.1</c:v>
                      </c:pt>
                      <c:pt idx="4482">
                        <c:v>0.1</c:v>
                      </c:pt>
                      <c:pt idx="4483">
                        <c:v>0.1</c:v>
                      </c:pt>
                      <c:pt idx="4484">
                        <c:v>0.1</c:v>
                      </c:pt>
                      <c:pt idx="4485">
                        <c:v>0.1</c:v>
                      </c:pt>
                      <c:pt idx="4486">
                        <c:v>0.1</c:v>
                      </c:pt>
                      <c:pt idx="4487">
                        <c:v>0</c:v>
                      </c:pt>
                      <c:pt idx="4488">
                        <c:v>0.1</c:v>
                      </c:pt>
                      <c:pt idx="4489">
                        <c:v>0.1</c:v>
                      </c:pt>
                      <c:pt idx="4490">
                        <c:v>0.2</c:v>
                      </c:pt>
                      <c:pt idx="4491">
                        <c:v>0.1</c:v>
                      </c:pt>
                      <c:pt idx="4492">
                        <c:v>0.1</c:v>
                      </c:pt>
                      <c:pt idx="4493">
                        <c:v>0.1</c:v>
                      </c:pt>
                      <c:pt idx="4494">
                        <c:v>0.1</c:v>
                      </c:pt>
                      <c:pt idx="4495">
                        <c:v>0.1</c:v>
                      </c:pt>
                      <c:pt idx="4496">
                        <c:v>0.1</c:v>
                      </c:pt>
                      <c:pt idx="4497">
                        <c:v>0.1</c:v>
                      </c:pt>
                      <c:pt idx="4498">
                        <c:v>0</c:v>
                      </c:pt>
                      <c:pt idx="4499">
                        <c:v>0.1</c:v>
                      </c:pt>
                      <c:pt idx="4500">
                        <c:v>0</c:v>
                      </c:pt>
                      <c:pt idx="4501">
                        <c:v>0.1</c:v>
                      </c:pt>
                      <c:pt idx="4502">
                        <c:v>0.1</c:v>
                      </c:pt>
                      <c:pt idx="4503">
                        <c:v>0</c:v>
                      </c:pt>
                      <c:pt idx="4504">
                        <c:v>0</c:v>
                      </c:pt>
                      <c:pt idx="4505">
                        <c:v>0.1</c:v>
                      </c:pt>
                      <c:pt idx="4506">
                        <c:v>0.1</c:v>
                      </c:pt>
                      <c:pt idx="4507">
                        <c:v>0.2</c:v>
                      </c:pt>
                      <c:pt idx="4508">
                        <c:v>0.1</c:v>
                      </c:pt>
                      <c:pt idx="4509">
                        <c:v>0</c:v>
                      </c:pt>
                      <c:pt idx="4510">
                        <c:v>0.2</c:v>
                      </c:pt>
                      <c:pt idx="4511">
                        <c:v>0.1</c:v>
                      </c:pt>
                      <c:pt idx="4512">
                        <c:v>0.1</c:v>
                      </c:pt>
                      <c:pt idx="4513">
                        <c:v>0.1</c:v>
                      </c:pt>
                      <c:pt idx="4514">
                        <c:v>0.1</c:v>
                      </c:pt>
                      <c:pt idx="4515">
                        <c:v>0.1</c:v>
                      </c:pt>
                      <c:pt idx="4516">
                        <c:v>0.1</c:v>
                      </c:pt>
                      <c:pt idx="4517">
                        <c:v>0.1</c:v>
                      </c:pt>
                      <c:pt idx="4518">
                        <c:v>0.2</c:v>
                      </c:pt>
                      <c:pt idx="4519">
                        <c:v>0.1</c:v>
                      </c:pt>
                      <c:pt idx="4520">
                        <c:v>0.1</c:v>
                      </c:pt>
                      <c:pt idx="4521">
                        <c:v>0.1</c:v>
                      </c:pt>
                      <c:pt idx="4522">
                        <c:v>0.1</c:v>
                      </c:pt>
                      <c:pt idx="4523">
                        <c:v>0.1</c:v>
                      </c:pt>
                      <c:pt idx="4524">
                        <c:v>0</c:v>
                      </c:pt>
                      <c:pt idx="4525">
                        <c:v>0.1</c:v>
                      </c:pt>
                      <c:pt idx="4526">
                        <c:v>0.1</c:v>
                      </c:pt>
                      <c:pt idx="4527">
                        <c:v>0.2</c:v>
                      </c:pt>
                      <c:pt idx="4528">
                        <c:v>0.2</c:v>
                      </c:pt>
                      <c:pt idx="4529">
                        <c:v>0.2</c:v>
                      </c:pt>
                      <c:pt idx="4530">
                        <c:v>0.1</c:v>
                      </c:pt>
                      <c:pt idx="4531">
                        <c:v>0.1</c:v>
                      </c:pt>
                      <c:pt idx="4532">
                        <c:v>0.1</c:v>
                      </c:pt>
                      <c:pt idx="4533">
                        <c:v>0.1</c:v>
                      </c:pt>
                      <c:pt idx="4534">
                        <c:v>0.1</c:v>
                      </c:pt>
                      <c:pt idx="4535">
                        <c:v>0.1</c:v>
                      </c:pt>
                      <c:pt idx="4536">
                        <c:v>0.1</c:v>
                      </c:pt>
                      <c:pt idx="4537">
                        <c:v>0.1</c:v>
                      </c:pt>
                      <c:pt idx="4538">
                        <c:v>0.1</c:v>
                      </c:pt>
                      <c:pt idx="4539">
                        <c:v>0</c:v>
                      </c:pt>
                      <c:pt idx="4540">
                        <c:v>0.1</c:v>
                      </c:pt>
                      <c:pt idx="4541">
                        <c:v>0.1</c:v>
                      </c:pt>
                      <c:pt idx="4542">
                        <c:v>0.1</c:v>
                      </c:pt>
                      <c:pt idx="4543">
                        <c:v>0.1</c:v>
                      </c:pt>
                      <c:pt idx="4544">
                        <c:v>0.2</c:v>
                      </c:pt>
                      <c:pt idx="4545">
                        <c:v>0.1</c:v>
                      </c:pt>
                      <c:pt idx="4546">
                        <c:v>0.1</c:v>
                      </c:pt>
                      <c:pt idx="4547">
                        <c:v>0.1</c:v>
                      </c:pt>
                      <c:pt idx="4548">
                        <c:v>0.1</c:v>
                      </c:pt>
                      <c:pt idx="4549">
                        <c:v>0.1</c:v>
                      </c:pt>
                      <c:pt idx="4550">
                        <c:v>0.1</c:v>
                      </c:pt>
                      <c:pt idx="4551">
                        <c:v>0.1</c:v>
                      </c:pt>
                      <c:pt idx="4552">
                        <c:v>0.1</c:v>
                      </c:pt>
                      <c:pt idx="4553">
                        <c:v>0.1</c:v>
                      </c:pt>
                      <c:pt idx="4554">
                        <c:v>0.1</c:v>
                      </c:pt>
                      <c:pt idx="4555">
                        <c:v>0</c:v>
                      </c:pt>
                      <c:pt idx="4556">
                        <c:v>0</c:v>
                      </c:pt>
                      <c:pt idx="4557">
                        <c:v>0</c:v>
                      </c:pt>
                      <c:pt idx="4558">
                        <c:v>0.1</c:v>
                      </c:pt>
                      <c:pt idx="4559">
                        <c:v>0.1</c:v>
                      </c:pt>
                      <c:pt idx="4560">
                        <c:v>0.1</c:v>
                      </c:pt>
                      <c:pt idx="4561">
                        <c:v>0.1</c:v>
                      </c:pt>
                      <c:pt idx="4562">
                        <c:v>0.1</c:v>
                      </c:pt>
                      <c:pt idx="4563">
                        <c:v>0</c:v>
                      </c:pt>
                      <c:pt idx="4564">
                        <c:v>0.1</c:v>
                      </c:pt>
                      <c:pt idx="4565">
                        <c:v>0.1</c:v>
                      </c:pt>
                      <c:pt idx="4566">
                        <c:v>0.1</c:v>
                      </c:pt>
                      <c:pt idx="4567">
                        <c:v>0</c:v>
                      </c:pt>
                      <c:pt idx="4568">
                        <c:v>0</c:v>
                      </c:pt>
                      <c:pt idx="4569">
                        <c:v>0.1</c:v>
                      </c:pt>
                      <c:pt idx="4570">
                        <c:v>0.1</c:v>
                      </c:pt>
                      <c:pt idx="4571">
                        <c:v>0.1</c:v>
                      </c:pt>
                      <c:pt idx="4572">
                        <c:v>0.1</c:v>
                      </c:pt>
                      <c:pt idx="4573">
                        <c:v>0.2</c:v>
                      </c:pt>
                      <c:pt idx="4574">
                        <c:v>0.1</c:v>
                      </c:pt>
                      <c:pt idx="4575">
                        <c:v>0.1</c:v>
                      </c:pt>
                      <c:pt idx="4576">
                        <c:v>0.1</c:v>
                      </c:pt>
                      <c:pt idx="4577">
                        <c:v>0</c:v>
                      </c:pt>
                      <c:pt idx="4578">
                        <c:v>0.1</c:v>
                      </c:pt>
                      <c:pt idx="4579">
                        <c:v>0.1</c:v>
                      </c:pt>
                      <c:pt idx="4580">
                        <c:v>0.2</c:v>
                      </c:pt>
                      <c:pt idx="4581">
                        <c:v>0.2</c:v>
                      </c:pt>
                      <c:pt idx="4582">
                        <c:v>0.1</c:v>
                      </c:pt>
                      <c:pt idx="4583">
                        <c:v>0.1</c:v>
                      </c:pt>
                      <c:pt idx="4584">
                        <c:v>0.1</c:v>
                      </c:pt>
                      <c:pt idx="4585">
                        <c:v>0.1</c:v>
                      </c:pt>
                      <c:pt idx="4586">
                        <c:v>0.1</c:v>
                      </c:pt>
                      <c:pt idx="4587">
                        <c:v>0.1</c:v>
                      </c:pt>
                      <c:pt idx="4588">
                        <c:v>0.1</c:v>
                      </c:pt>
                      <c:pt idx="4589">
                        <c:v>0.1</c:v>
                      </c:pt>
                      <c:pt idx="4590">
                        <c:v>0.1</c:v>
                      </c:pt>
                      <c:pt idx="4591">
                        <c:v>0.1</c:v>
                      </c:pt>
                      <c:pt idx="4592">
                        <c:v>0</c:v>
                      </c:pt>
                      <c:pt idx="4593">
                        <c:v>0.1</c:v>
                      </c:pt>
                      <c:pt idx="4594">
                        <c:v>0</c:v>
                      </c:pt>
                      <c:pt idx="4595">
                        <c:v>0.1</c:v>
                      </c:pt>
                      <c:pt idx="4596">
                        <c:v>0.1</c:v>
                      </c:pt>
                      <c:pt idx="4597">
                        <c:v>0.1</c:v>
                      </c:pt>
                      <c:pt idx="4598">
                        <c:v>0</c:v>
                      </c:pt>
                      <c:pt idx="4599">
                        <c:v>0.1</c:v>
                      </c:pt>
                      <c:pt idx="4600">
                        <c:v>0.1</c:v>
                      </c:pt>
                      <c:pt idx="4601">
                        <c:v>0.1</c:v>
                      </c:pt>
                      <c:pt idx="4602">
                        <c:v>0</c:v>
                      </c:pt>
                      <c:pt idx="4603">
                        <c:v>0.1</c:v>
                      </c:pt>
                      <c:pt idx="4604">
                        <c:v>0.1</c:v>
                      </c:pt>
                      <c:pt idx="4605">
                        <c:v>0.2</c:v>
                      </c:pt>
                      <c:pt idx="4606">
                        <c:v>0.2</c:v>
                      </c:pt>
                      <c:pt idx="4607">
                        <c:v>0.1</c:v>
                      </c:pt>
                      <c:pt idx="4608">
                        <c:v>0.1</c:v>
                      </c:pt>
                      <c:pt idx="4609">
                        <c:v>0.1</c:v>
                      </c:pt>
                      <c:pt idx="4610">
                        <c:v>0</c:v>
                      </c:pt>
                      <c:pt idx="4611">
                        <c:v>0.1</c:v>
                      </c:pt>
                      <c:pt idx="4612">
                        <c:v>0.1</c:v>
                      </c:pt>
                      <c:pt idx="4613">
                        <c:v>0.1</c:v>
                      </c:pt>
                      <c:pt idx="4614">
                        <c:v>0.1</c:v>
                      </c:pt>
                      <c:pt idx="4615">
                        <c:v>0.1</c:v>
                      </c:pt>
                      <c:pt idx="4616">
                        <c:v>0</c:v>
                      </c:pt>
                      <c:pt idx="4617">
                        <c:v>0.1</c:v>
                      </c:pt>
                      <c:pt idx="4618">
                        <c:v>0.1</c:v>
                      </c:pt>
                      <c:pt idx="4619">
                        <c:v>0.1</c:v>
                      </c:pt>
                      <c:pt idx="4620">
                        <c:v>0</c:v>
                      </c:pt>
                      <c:pt idx="4621">
                        <c:v>0.1</c:v>
                      </c:pt>
                      <c:pt idx="4622">
                        <c:v>0.1</c:v>
                      </c:pt>
                      <c:pt idx="4623">
                        <c:v>0.1</c:v>
                      </c:pt>
                      <c:pt idx="4624">
                        <c:v>0.1</c:v>
                      </c:pt>
                      <c:pt idx="4625">
                        <c:v>0.1</c:v>
                      </c:pt>
                      <c:pt idx="4626">
                        <c:v>0.1</c:v>
                      </c:pt>
                      <c:pt idx="4627">
                        <c:v>0.1</c:v>
                      </c:pt>
                      <c:pt idx="4628">
                        <c:v>0.1</c:v>
                      </c:pt>
                      <c:pt idx="4629">
                        <c:v>0.1</c:v>
                      </c:pt>
                      <c:pt idx="4630">
                        <c:v>0.1</c:v>
                      </c:pt>
                      <c:pt idx="4631">
                        <c:v>0.1</c:v>
                      </c:pt>
                      <c:pt idx="4632">
                        <c:v>0.1</c:v>
                      </c:pt>
                      <c:pt idx="4633">
                        <c:v>0.1</c:v>
                      </c:pt>
                      <c:pt idx="4634">
                        <c:v>0.1</c:v>
                      </c:pt>
                      <c:pt idx="4635">
                        <c:v>0.1</c:v>
                      </c:pt>
                      <c:pt idx="4636">
                        <c:v>0.1</c:v>
                      </c:pt>
                      <c:pt idx="4637">
                        <c:v>0.1</c:v>
                      </c:pt>
                      <c:pt idx="4638">
                        <c:v>0.1</c:v>
                      </c:pt>
                      <c:pt idx="4639">
                        <c:v>0.1</c:v>
                      </c:pt>
                      <c:pt idx="4640">
                        <c:v>0</c:v>
                      </c:pt>
                      <c:pt idx="4641">
                        <c:v>0.1</c:v>
                      </c:pt>
                      <c:pt idx="4642">
                        <c:v>0.1</c:v>
                      </c:pt>
                      <c:pt idx="4643">
                        <c:v>0.1</c:v>
                      </c:pt>
                      <c:pt idx="4644">
                        <c:v>0.1</c:v>
                      </c:pt>
                      <c:pt idx="4645">
                        <c:v>0.1</c:v>
                      </c:pt>
                      <c:pt idx="4646">
                        <c:v>0</c:v>
                      </c:pt>
                      <c:pt idx="4647">
                        <c:v>0.1</c:v>
                      </c:pt>
                      <c:pt idx="4648">
                        <c:v>0.1</c:v>
                      </c:pt>
                      <c:pt idx="4649">
                        <c:v>0.1</c:v>
                      </c:pt>
                      <c:pt idx="4650">
                        <c:v>0.1</c:v>
                      </c:pt>
                      <c:pt idx="4651">
                        <c:v>0.1</c:v>
                      </c:pt>
                      <c:pt idx="4652">
                        <c:v>0</c:v>
                      </c:pt>
                      <c:pt idx="4653">
                        <c:v>0</c:v>
                      </c:pt>
                      <c:pt idx="4654">
                        <c:v>0.1</c:v>
                      </c:pt>
                      <c:pt idx="4655">
                        <c:v>0.1</c:v>
                      </c:pt>
                      <c:pt idx="4656">
                        <c:v>0</c:v>
                      </c:pt>
                      <c:pt idx="4657">
                        <c:v>0.1</c:v>
                      </c:pt>
                      <c:pt idx="4658">
                        <c:v>0.1</c:v>
                      </c:pt>
                      <c:pt idx="4659">
                        <c:v>0</c:v>
                      </c:pt>
                      <c:pt idx="4660">
                        <c:v>0</c:v>
                      </c:pt>
                      <c:pt idx="4661">
                        <c:v>0.1</c:v>
                      </c:pt>
                      <c:pt idx="4662">
                        <c:v>0.1</c:v>
                      </c:pt>
                      <c:pt idx="4663">
                        <c:v>0.1</c:v>
                      </c:pt>
                      <c:pt idx="4664">
                        <c:v>0</c:v>
                      </c:pt>
                      <c:pt idx="4665">
                        <c:v>0.2</c:v>
                      </c:pt>
                      <c:pt idx="4666">
                        <c:v>0.1</c:v>
                      </c:pt>
                      <c:pt idx="4667">
                        <c:v>0.1</c:v>
                      </c:pt>
                      <c:pt idx="4668">
                        <c:v>0</c:v>
                      </c:pt>
                      <c:pt idx="4669">
                        <c:v>0.1</c:v>
                      </c:pt>
                      <c:pt idx="4670">
                        <c:v>0.1</c:v>
                      </c:pt>
                      <c:pt idx="4671">
                        <c:v>0.1</c:v>
                      </c:pt>
                      <c:pt idx="4672">
                        <c:v>0.1</c:v>
                      </c:pt>
                      <c:pt idx="4673">
                        <c:v>0</c:v>
                      </c:pt>
                      <c:pt idx="4674">
                        <c:v>0.1</c:v>
                      </c:pt>
                      <c:pt idx="4675">
                        <c:v>0.2</c:v>
                      </c:pt>
                      <c:pt idx="4676">
                        <c:v>0.1</c:v>
                      </c:pt>
                      <c:pt idx="4677">
                        <c:v>0.1</c:v>
                      </c:pt>
                      <c:pt idx="4678">
                        <c:v>0</c:v>
                      </c:pt>
                      <c:pt idx="4679">
                        <c:v>0.1</c:v>
                      </c:pt>
                      <c:pt idx="4680">
                        <c:v>0.1</c:v>
                      </c:pt>
                      <c:pt idx="4681">
                        <c:v>0.1</c:v>
                      </c:pt>
                      <c:pt idx="4682">
                        <c:v>0.1</c:v>
                      </c:pt>
                      <c:pt idx="4683">
                        <c:v>0.1</c:v>
                      </c:pt>
                      <c:pt idx="4684">
                        <c:v>0</c:v>
                      </c:pt>
                      <c:pt idx="4685">
                        <c:v>0.1</c:v>
                      </c:pt>
                      <c:pt idx="4686">
                        <c:v>0.1</c:v>
                      </c:pt>
                      <c:pt idx="4687">
                        <c:v>0.1</c:v>
                      </c:pt>
                      <c:pt idx="4688">
                        <c:v>0.1</c:v>
                      </c:pt>
                      <c:pt idx="4689">
                        <c:v>0.1</c:v>
                      </c:pt>
                      <c:pt idx="4690">
                        <c:v>0.1</c:v>
                      </c:pt>
                      <c:pt idx="4691">
                        <c:v>0.1</c:v>
                      </c:pt>
                      <c:pt idx="4692">
                        <c:v>0.1</c:v>
                      </c:pt>
                      <c:pt idx="4693">
                        <c:v>0</c:v>
                      </c:pt>
                      <c:pt idx="4694">
                        <c:v>0.1</c:v>
                      </c:pt>
                      <c:pt idx="4695">
                        <c:v>0.1</c:v>
                      </c:pt>
                      <c:pt idx="4696">
                        <c:v>0.1</c:v>
                      </c:pt>
                      <c:pt idx="4697">
                        <c:v>0.2</c:v>
                      </c:pt>
                      <c:pt idx="4698">
                        <c:v>0.1</c:v>
                      </c:pt>
                      <c:pt idx="4699">
                        <c:v>0.2</c:v>
                      </c:pt>
                      <c:pt idx="4700">
                        <c:v>0.1</c:v>
                      </c:pt>
                      <c:pt idx="4701">
                        <c:v>0.1</c:v>
                      </c:pt>
                      <c:pt idx="4702">
                        <c:v>0.1</c:v>
                      </c:pt>
                      <c:pt idx="4703">
                        <c:v>0.2</c:v>
                      </c:pt>
                      <c:pt idx="4704">
                        <c:v>0.1</c:v>
                      </c:pt>
                      <c:pt idx="4705">
                        <c:v>0.1</c:v>
                      </c:pt>
                      <c:pt idx="4706">
                        <c:v>0.1</c:v>
                      </c:pt>
                      <c:pt idx="4707">
                        <c:v>0.1</c:v>
                      </c:pt>
                      <c:pt idx="4708">
                        <c:v>0.1</c:v>
                      </c:pt>
                      <c:pt idx="4709">
                        <c:v>0.2</c:v>
                      </c:pt>
                      <c:pt idx="4710">
                        <c:v>0.1</c:v>
                      </c:pt>
                      <c:pt idx="4711">
                        <c:v>0.1</c:v>
                      </c:pt>
                      <c:pt idx="4712">
                        <c:v>0.2</c:v>
                      </c:pt>
                      <c:pt idx="4713">
                        <c:v>0.1</c:v>
                      </c:pt>
                      <c:pt idx="4714">
                        <c:v>0.1</c:v>
                      </c:pt>
                      <c:pt idx="4715">
                        <c:v>0.1</c:v>
                      </c:pt>
                      <c:pt idx="4716">
                        <c:v>0.1</c:v>
                      </c:pt>
                      <c:pt idx="4717">
                        <c:v>0.1</c:v>
                      </c:pt>
                      <c:pt idx="4718">
                        <c:v>0.1</c:v>
                      </c:pt>
                      <c:pt idx="4719">
                        <c:v>0.1</c:v>
                      </c:pt>
                      <c:pt idx="4720">
                        <c:v>0.1</c:v>
                      </c:pt>
                      <c:pt idx="4721">
                        <c:v>0.1</c:v>
                      </c:pt>
                      <c:pt idx="4722">
                        <c:v>0.1</c:v>
                      </c:pt>
                      <c:pt idx="4723">
                        <c:v>0.1</c:v>
                      </c:pt>
                      <c:pt idx="4724">
                        <c:v>0</c:v>
                      </c:pt>
                      <c:pt idx="4725">
                        <c:v>0.1</c:v>
                      </c:pt>
                      <c:pt idx="4726">
                        <c:v>0.1</c:v>
                      </c:pt>
                      <c:pt idx="4727">
                        <c:v>0.1</c:v>
                      </c:pt>
                      <c:pt idx="4728">
                        <c:v>0.1</c:v>
                      </c:pt>
                      <c:pt idx="4729">
                        <c:v>0.2</c:v>
                      </c:pt>
                      <c:pt idx="4730">
                        <c:v>0.1</c:v>
                      </c:pt>
                      <c:pt idx="4731">
                        <c:v>0.1</c:v>
                      </c:pt>
                      <c:pt idx="4732">
                        <c:v>0.1</c:v>
                      </c:pt>
                      <c:pt idx="4733">
                        <c:v>0.1</c:v>
                      </c:pt>
                      <c:pt idx="4734">
                        <c:v>0.2</c:v>
                      </c:pt>
                      <c:pt idx="4735">
                        <c:v>0.1</c:v>
                      </c:pt>
                      <c:pt idx="4736">
                        <c:v>0.1</c:v>
                      </c:pt>
                      <c:pt idx="4737">
                        <c:v>0.1</c:v>
                      </c:pt>
                      <c:pt idx="4738">
                        <c:v>0.1</c:v>
                      </c:pt>
                      <c:pt idx="4739">
                        <c:v>0</c:v>
                      </c:pt>
                      <c:pt idx="4740">
                        <c:v>0.1</c:v>
                      </c:pt>
                      <c:pt idx="4741">
                        <c:v>0.1</c:v>
                      </c:pt>
                      <c:pt idx="4742">
                        <c:v>0</c:v>
                      </c:pt>
                      <c:pt idx="4743">
                        <c:v>0.1</c:v>
                      </c:pt>
                      <c:pt idx="4744">
                        <c:v>0.1</c:v>
                      </c:pt>
                      <c:pt idx="4745">
                        <c:v>0</c:v>
                      </c:pt>
                      <c:pt idx="4746">
                        <c:v>0</c:v>
                      </c:pt>
                      <c:pt idx="4747">
                        <c:v>0.1</c:v>
                      </c:pt>
                      <c:pt idx="4748">
                        <c:v>0.2</c:v>
                      </c:pt>
                      <c:pt idx="4749">
                        <c:v>0.1</c:v>
                      </c:pt>
                      <c:pt idx="4750">
                        <c:v>0.1</c:v>
                      </c:pt>
                      <c:pt idx="4751">
                        <c:v>0</c:v>
                      </c:pt>
                      <c:pt idx="4752">
                        <c:v>0</c:v>
                      </c:pt>
                      <c:pt idx="4753">
                        <c:v>0</c:v>
                      </c:pt>
                      <c:pt idx="4754">
                        <c:v>0.1</c:v>
                      </c:pt>
                      <c:pt idx="4755">
                        <c:v>0.1</c:v>
                      </c:pt>
                      <c:pt idx="4756">
                        <c:v>0.2</c:v>
                      </c:pt>
                      <c:pt idx="4757">
                        <c:v>0.1</c:v>
                      </c:pt>
                      <c:pt idx="4758">
                        <c:v>0.1</c:v>
                      </c:pt>
                      <c:pt idx="4759">
                        <c:v>0.1</c:v>
                      </c:pt>
                      <c:pt idx="4760">
                        <c:v>0.1</c:v>
                      </c:pt>
                      <c:pt idx="4761">
                        <c:v>0.1</c:v>
                      </c:pt>
                      <c:pt idx="4762">
                        <c:v>0.2</c:v>
                      </c:pt>
                      <c:pt idx="4763">
                        <c:v>0.1</c:v>
                      </c:pt>
                      <c:pt idx="4764">
                        <c:v>0.1</c:v>
                      </c:pt>
                      <c:pt idx="4765">
                        <c:v>0.1</c:v>
                      </c:pt>
                      <c:pt idx="4766">
                        <c:v>0.1</c:v>
                      </c:pt>
                      <c:pt idx="4767">
                        <c:v>0.1</c:v>
                      </c:pt>
                      <c:pt idx="4768">
                        <c:v>0.1</c:v>
                      </c:pt>
                      <c:pt idx="4769">
                        <c:v>0.2</c:v>
                      </c:pt>
                      <c:pt idx="4770">
                        <c:v>0.2</c:v>
                      </c:pt>
                      <c:pt idx="4771">
                        <c:v>0.1</c:v>
                      </c:pt>
                      <c:pt idx="4772">
                        <c:v>0.2</c:v>
                      </c:pt>
                      <c:pt idx="4773">
                        <c:v>0.1</c:v>
                      </c:pt>
                      <c:pt idx="4774">
                        <c:v>0.1</c:v>
                      </c:pt>
                      <c:pt idx="4775">
                        <c:v>0.1</c:v>
                      </c:pt>
                      <c:pt idx="4776">
                        <c:v>0.1</c:v>
                      </c:pt>
                      <c:pt idx="4777">
                        <c:v>0.1</c:v>
                      </c:pt>
                      <c:pt idx="4778">
                        <c:v>0.1</c:v>
                      </c:pt>
                      <c:pt idx="4779">
                        <c:v>0.2</c:v>
                      </c:pt>
                      <c:pt idx="4780">
                        <c:v>0.2</c:v>
                      </c:pt>
                      <c:pt idx="4781">
                        <c:v>0.2</c:v>
                      </c:pt>
                      <c:pt idx="4782">
                        <c:v>0.1</c:v>
                      </c:pt>
                      <c:pt idx="4783">
                        <c:v>0.1</c:v>
                      </c:pt>
                      <c:pt idx="4784">
                        <c:v>0.1</c:v>
                      </c:pt>
                      <c:pt idx="4785">
                        <c:v>0.2</c:v>
                      </c:pt>
                      <c:pt idx="4786">
                        <c:v>0.1</c:v>
                      </c:pt>
                      <c:pt idx="4787">
                        <c:v>0.2</c:v>
                      </c:pt>
                      <c:pt idx="4788">
                        <c:v>0.2</c:v>
                      </c:pt>
                      <c:pt idx="4789">
                        <c:v>0.2</c:v>
                      </c:pt>
                      <c:pt idx="4790">
                        <c:v>0.1</c:v>
                      </c:pt>
                      <c:pt idx="4791">
                        <c:v>0.2</c:v>
                      </c:pt>
                      <c:pt idx="4792">
                        <c:v>0.1</c:v>
                      </c:pt>
                      <c:pt idx="4793">
                        <c:v>0.2</c:v>
                      </c:pt>
                      <c:pt idx="4794">
                        <c:v>0.1</c:v>
                      </c:pt>
                      <c:pt idx="4795">
                        <c:v>0.2</c:v>
                      </c:pt>
                      <c:pt idx="4796">
                        <c:v>0.2</c:v>
                      </c:pt>
                      <c:pt idx="4797">
                        <c:v>0</c:v>
                      </c:pt>
                      <c:pt idx="4798">
                        <c:v>0.1</c:v>
                      </c:pt>
                      <c:pt idx="4799">
                        <c:v>0.2</c:v>
                      </c:pt>
                      <c:pt idx="4800">
                        <c:v>0.1</c:v>
                      </c:pt>
                      <c:pt idx="4801">
                        <c:v>0.2</c:v>
                      </c:pt>
                      <c:pt idx="4802">
                        <c:v>0.1</c:v>
                      </c:pt>
                      <c:pt idx="4803">
                        <c:v>0.2</c:v>
                      </c:pt>
                      <c:pt idx="4804">
                        <c:v>0.2</c:v>
                      </c:pt>
                      <c:pt idx="4805">
                        <c:v>0.1</c:v>
                      </c:pt>
                      <c:pt idx="4806">
                        <c:v>0.1</c:v>
                      </c:pt>
                      <c:pt idx="4807">
                        <c:v>0.1</c:v>
                      </c:pt>
                      <c:pt idx="4808">
                        <c:v>0.1</c:v>
                      </c:pt>
                      <c:pt idx="4809">
                        <c:v>0.2</c:v>
                      </c:pt>
                      <c:pt idx="4810">
                        <c:v>0.2</c:v>
                      </c:pt>
                      <c:pt idx="4811">
                        <c:v>0.1</c:v>
                      </c:pt>
                      <c:pt idx="4812">
                        <c:v>0.1</c:v>
                      </c:pt>
                      <c:pt idx="4813">
                        <c:v>0.1</c:v>
                      </c:pt>
                      <c:pt idx="4814">
                        <c:v>0.1</c:v>
                      </c:pt>
                      <c:pt idx="4815">
                        <c:v>0.2</c:v>
                      </c:pt>
                      <c:pt idx="4816">
                        <c:v>0.2</c:v>
                      </c:pt>
                      <c:pt idx="4817">
                        <c:v>0.1</c:v>
                      </c:pt>
                      <c:pt idx="4818">
                        <c:v>0.2</c:v>
                      </c:pt>
                      <c:pt idx="4819">
                        <c:v>0.2</c:v>
                      </c:pt>
                      <c:pt idx="4820">
                        <c:v>0.1</c:v>
                      </c:pt>
                      <c:pt idx="4821">
                        <c:v>0.1</c:v>
                      </c:pt>
                      <c:pt idx="4822">
                        <c:v>0.1</c:v>
                      </c:pt>
                      <c:pt idx="4823">
                        <c:v>0.2</c:v>
                      </c:pt>
                      <c:pt idx="4824">
                        <c:v>0.1</c:v>
                      </c:pt>
                      <c:pt idx="4825">
                        <c:v>0.2</c:v>
                      </c:pt>
                      <c:pt idx="4826">
                        <c:v>0.2</c:v>
                      </c:pt>
                      <c:pt idx="4827">
                        <c:v>0.2</c:v>
                      </c:pt>
                      <c:pt idx="4828">
                        <c:v>0.2</c:v>
                      </c:pt>
                      <c:pt idx="4829">
                        <c:v>0.1</c:v>
                      </c:pt>
                      <c:pt idx="4830">
                        <c:v>0.2</c:v>
                      </c:pt>
                      <c:pt idx="4831">
                        <c:v>0.2</c:v>
                      </c:pt>
                      <c:pt idx="4832">
                        <c:v>0.1</c:v>
                      </c:pt>
                      <c:pt idx="4833">
                        <c:v>0.2</c:v>
                      </c:pt>
                      <c:pt idx="4834">
                        <c:v>0.1</c:v>
                      </c:pt>
                      <c:pt idx="4835">
                        <c:v>0.2</c:v>
                      </c:pt>
                      <c:pt idx="4836">
                        <c:v>0.2</c:v>
                      </c:pt>
                      <c:pt idx="4837">
                        <c:v>0.3</c:v>
                      </c:pt>
                      <c:pt idx="4838">
                        <c:v>0.2</c:v>
                      </c:pt>
                      <c:pt idx="4839">
                        <c:v>0.2</c:v>
                      </c:pt>
                      <c:pt idx="4840">
                        <c:v>0.2</c:v>
                      </c:pt>
                      <c:pt idx="4841">
                        <c:v>0.2</c:v>
                      </c:pt>
                      <c:pt idx="4842">
                        <c:v>0.2</c:v>
                      </c:pt>
                      <c:pt idx="4843">
                        <c:v>0.1</c:v>
                      </c:pt>
                      <c:pt idx="4844">
                        <c:v>0.2</c:v>
                      </c:pt>
                      <c:pt idx="4845">
                        <c:v>0.1</c:v>
                      </c:pt>
                      <c:pt idx="4846">
                        <c:v>0.2</c:v>
                      </c:pt>
                      <c:pt idx="4847">
                        <c:v>0.2</c:v>
                      </c:pt>
                      <c:pt idx="4848">
                        <c:v>0.3</c:v>
                      </c:pt>
                      <c:pt idx="4849">
                        <c:v>0.2</c:v>
                      </c:pt>
                      <c:pt idx="4850">
                        <c:v>0.1</c:v>
                      </c:pt>
                      <c:pt idx="4851">
                        <c:v>0.1</c:v>
                      </c:pt>
                      <c:pt idx="4852">
                        <c:v>0.1</c:v>
                      </c:pt>
                      <c:pt idx="4853">
                        <c:v>0.1</c:v>
                      </c:pt>
                      <c:pt idx="4854">
                        <c:v>0.2</c:v>
                      </c:pt>
                      <c:pt idx="4855">
                        <c:v>0.1</c:v>
                      </c:pt>
                      <c:pt idx="4856">
                        <c:v>0</c:v>
                      </c:pt>
                      <c:pt idx="4857">
                        <c:v>0.2</c:v>
                      </c:pt>
                      <c:pt idx="4858">
                        <c:v>0.2</c:v>
                      </c:pt>
                      <c:pt idx="4859">
                        <c:v>0.1</c:v>
                      </c:pt>
                      <c:pt idx="4860">
                        <c:v>0.2</c:v>
                      </c:pt>
                      <c:pt idx="4861">
                        <c:v>0.2</c:v>
                      </c:pt>
                      <c:pt idx="4862">
                        <c:v>0.2</c:v>
                      </c:pt>
                      <c:pt idx="4863">
                        <c:v>0.2</c:v>
                      </c:pt>
                      <c:pt idx="4864">
                        <c:v>0.2</c:v>
                      </c:pt>
                      <c:pt idx="4865">
                        <c:v>0.1</c:v>
                      </c:pt>
                      <c:pt idx="4866">
                        <c:v>0.1</c:v>
                      </c:pt>
                      <c:pt idx="4867">
                        <c:v>0.2</c:v>
                      </c:pt>
                      <c:pt idx="4868">
                        <c:v>0.2</c:v>
                      </c:pt>
                      <c:pt idx="4869">
                        <c:v>0.1</c:v>
                      </c:pt>
                      <c:pt idx="4870">
                        <c:v>0.2</c:v>
                      </c:pt>
                      <c:pt idx="4871">
                        <c:v>0.2</c:v>
                      </c:pt>
                      <c:pt idx="4872">
                        <c:v>0.2</c:v>
                      </c:pt>
                      <c:pt idx="4873">
                        <c:v>0.2</c:v>
                      </c:pt>
                      <c:pt idx="4874">
                        <c:v>0.2</c:v>
                      </c:pt>
                      <c:pt idx="4875">
                        <c:v>0.2</c:v>
                      </c:pt>
                      <c:pt idx="4876">
                        <c:v>0.1</c:v>
                      </c:pt>
                      <c:pt idx="4877">
                        <c:v>0.2</c:v>
                      </c:pt>
                      <c:pt idx="4878">
                        <c:v>0.2</c:v>
                      </c:pt>
                      <c:pt idx="4879">
                        <c:v>0.2</c:v>
                      </c:pt>
                      <c:pt idx="4880">
                        <c:v>0.2</c:v>
                      </c:pt>
                      <c:pt idx="4881">
                        <c:v>0.1</c:v>
                      </c:pt>
                      <c:pt idx="4882">
                        <c:v>0.2</c:v>
                      </c:pt>
                      <c:pt idx="4883">
                        <c:v>0.1</c:v>
                      </c:pt>
                      <c:pt idx="4884">
                        <c:v>0.2</c:v>
                      </c:pt>
                      <c:pt idx="4885">
                        <c:v>0.2</c:v>
                      </c:pt>
                      <c:pt idx="4886">
                        <c:v>0.2</c:v>
                      </c:pt>
                      <c:pt idx="4887">
                        <c:v>0.2</c:v>
                      </c:pt>
                      <c:pt idx="4888">
                        <c:v>0.2</c:v>
                      </c:pt>
                      <c:pt idx="4889">
                        <c:v>0.2</c:v>
                      </c:pt>
                      <c:pt idx="4890">
                        <c:v>0.2</c:v>
                      </c:pt>
                      <c:pt idx="4891">
                        <c:v>0.2</c:v>
                      </c:pt>
                      <c:pt idx="4892">
                        <c:v>0.2</c:v>
                      </c:pt>
                      <c:pt idx="4893">
                        <c:v>0.2</c:v>
                      </c:pt>
                      <c:pt idx="4894">
                        <c:v>0.1</c:v>
                      </c:pt>
                      <c:pt idx="4895">
                        <c:v>0.2</c:v>
                      </c:pt>
                      <c:pt idx="4896">
                        <c:v>0.2</c:v>
                      </c:pt>
                      <c:pt idx="4897">
                        <c:v>0.1</c:v>
                      </c:pt>
                      <c:pt idx="4898">
                        <c:v>0.1</c:v>
                      </c:pt>
                      <c:pt idx="4899">
                        <c:v>0.2</c:v>
                      </c:pt>
                      <c:pt idx="4900">
                        <c:v>0.2</c:v>
                      </c:pt>
                      <c:pt idx="4901">
                        <c:v>0.3</c:v>
                      </c:pt>
                      <c:pt idx="4902">
                        <c:v>0.1</c:v>
                      </c:pt>
                      <c:pt idx="4903">
                        <c:v>0.2</c:v>
                      </c:pt>
                      <c:pt idx="4904">
                        <c:v>0.2</c:v>
                      </c:pt>
                      <c:pt idx="4905">
                        <c:v>0.2</c:v>
                      </c:pt>
                      <c:pt idx="4906">
                        <c:v>0.2</c:v>
                      </c:pt>
                      <c:pt idx="4907">
                        <c:v>0.3</c:v>
                      </c:pt>
                      <c:pt idx="4908">
                        <c:v>0.2</c:v>
                      </c:pt>
                      <c:pt idx="4909">
                        <c:v>0.2</c:v>
                      </c:pt>
                      <c:pt idx="4910">
                        <c:v>0.2</c:v>
                      </c:pt>
                      <c:pt idx="4911">
                        <c:v>0.3</c:v>
                      </c:pt>
                      <c:pt idx="4912">
                        <c:v>0.2</c:v>
                      </c:pt>
                      <c:pt idx="4913">
                        <c:v>0.2</c:v>
                      </c:pt>
                      <c:pt idx="4914">
                        <c:v>0.2</c:v>
                      </c:pt>
                      <c:pt idx="4915">
                        <c:v>0.2</c:v>
                      </c:pt>
                      <c:pt idx="4916">
                        <c:v>0.2</c:v>
                      </c:pt>
                      <c:pt idx="4917">
                        <c:v>0.2</c:v>
                      </c:pt>
                      <c:pt idx="4918">
                        <c:v>0.2</c:v>
                      </c:pt>
                      <c:pt idx="4919">
                        <c:v>0.3</c:v>
                      </c:pt>
                      <c:pt idx="4920">
                        <c:v>0.2</c:v>
                      </c:pt>
                      <c:pt idx="4921">
                        <c:v>0.2</c:v>
                      </c:pt>
                      <c:pt idx="4922">
                        <c:v>0.2</c:v>
                      </c:pt>
                      <c:pt idx="4923">
                        <c:v>0.1</c:v>
                      </c:pt>
                      <c:pt idx="4924">
                        <c:v>0.2</c:v>
                      </c:pt>
                      <c:pt idx="4925">
                        <c:v>0.2</c:v>
                      </c:pt>
                      <c:pt idx="4926">
                        <c:v>0.1</c:v>
                      </c:pt>
                      <c:pt idx="4927">
                        <c:v>0.2</c:v>
                      </c:pt>
                      <c:pt idx="4928">
                        <c:v>0.3</c:v>
                      </c:pt>
                      <c:pt idx="4929">
                        <c:v>0.2</c:v>
                      </c:pt>
                      <c:pt idx="4930">
                        <c:v>0.2</c:v>
                      </c:pt>
                      <c:pt idx="4931">
                        <c:v>0.2</c:v>
                      </c:pt>
                      <c:pt idx="4932">
                        <c:v>0.2</c:v>
                      </c:pt>
                      <c:pt idx="4933">
                        <c:v>0.2</c:v>
                      </c:pt>
                      <c:pt idx="4934">
                        <c:v>0.2</c:v>
                      </c:pt>
                      <c:pt idx="4935">
                        <c:v>0.2</c:v>
                      </c:pt>
                      <c:pt idx="4936">
                        <c:v>0.1</c:v>
                      </c:pt>
                      <c:pt idx="4937">
                        <c:v>0.3</c:v>
                      </c:pt>
                      <c:pt idx="4938">
                        <c:v>0.2</c:v>
                      </c:pt>
                      <c:pt idx="4939">
                        <c:v>0.3</c:v>
                      </c:pt>
                      <c:pt idx="4940">
                        <c:v>0.2</c:v>
                      </c:pt>
                      <c:pt idx="4941">
                        <c:v>0.2</c:v>
                      </c:pt>
                      <c:pt idx="4942">
                        <c:v>0.2</c:v>
                      </c:pt>
                      <c:pt idx="4943">
                        <c:v>0.2</c:v>
                      </c:pt>
                      <c:pt idx="4944">
                        <c:v>0.1</c:v>
                      </c:pt>
                      <c:pt idx="4945">
                        <c:v>0.2</c:v>
                      </c:pt>
                      <c:pt idx="4946">
                        <c:v>0.3</c:v>
                      </c:pt>
                      <c:pt idx="4947">
                        <c:v>0.3</c:v>
                      </c:pt>
                      <c:pt idx="4948">
                        <c:v>0.2</c:v>
                      </c:pt>
                      <c:pt idx="4949">
                        <c:v>0.2</c:v>
                      </c:pt>
                      <c:pt idx="4950">
                        <c:v>0.2</c:v>
                      </c:pt>
                      <c:pt idx="4951">
                        <c:v>0.2</c:v>
                      </c:pt>
                      <c:pt idx="4952">
                        <c:v>0.2</c:v>
                      </c:pt>
                      <c:pt idx="4953">
                        <c:v>0.2</c:v>
                      </c:pt>
                      <c:pt idx="4954">
                        <c:v>0.2</c:v>
                      </c:pt>
                      <c:pt idx="4955">
                        <c:v>0.2</c:v>
                      </c:pt>
                      <c:pt idx="4956">
                        <c:v>0.1</c:v>
                      </c:pt>
                      <c:pt idx="4957">
                        <c:v>0.2</c:v>
                      </c:pt>
                      <c:pt idx="4958">
                        <c:v>0.3</c:v>
                      </c:pt>
                      <c:pt idx="4959">
                        <c:v>0.2</c:v>
                      </c:pt>
                      <c:pt idx="4960">
                        <c:v>0.2</c:v>
                      </c:pt>
                      <c:pt idx="4961">
                        <c:v>0.3</c:v>
                      </c:pt>
                      <c:pt idx="4962">
                        <c:v>0.2</c:v>
                      </c:pt>
                      <c:pt idx="4963">
                        <c:v>0.3</c:v>
                      </c:pt>
                      <c:pt idx="4964">
                        <c:v>0.2</c:v>
                      </c:pt>
                      <c:pt idx="4965">
                        <c:v>0.2</c:v>
                      </c:pt>
                      <c:pt idx="4966">
                        <c:v>0.2</c:v>
                      </c:pt>
                      <c:pt idx="4967">
                        <c:v>0.3</c:v>
                      </c:pt>
                      <c:pt idx="4968">
                        <c:v>0.2</c:v>
                      </c:pt>
                      <c:pt idx="4969">
                        <c:v>0.2</c:v>
                      </c:pt>
                      <c:pt idx="4970">
                        <c:v>0.2</c:v>
                      </c:pt>
                      <c:pt idx="4971">
                        <c:v>0.2</c:v>
                      </c:pt>
                      <c:pt idx="4972">
                        <c:v>0.2</c:v>
                      </c:pt>
                      <c:pt idx="4973">
                        <c:v>0.2</c:v>
                      </c:pt>
                      <c:pt idx="4974">
                        <c:v>0.2</c:v>
                      </c:pt>
                      <c:pt idx="4975">
                        <c:v>0.2</c:v>
                      </c:pt>
                      <c:pt idx="4976">
                        <c:v>0.2</c:v>
                      </c:pt>
                      <c:pt idx="4977">
                        <c:v>0.2</c:v>
                      </c:pt>
                      <c:pt idx="4978">
                        <c:v>0.2</c:v>
                      </c:pt>
                      <c:pt idx="4979">
                        <c:v>0.3</c:v>
                      </c:pt>
                      <c:pt idx="4980">
                        <c:v>0.2</c:v>
                      </c:pt>
                      <c:pt idx="4981">
                        <c:v>0.3</c:v>
                      </c:pt>
                      <c:pt idx="4982">
                        <c:v>0.2</c:v>
                      </c:pt>
                      <c:pt idx="4983">
                        <c:v>0.2</c:v>
                      </c:pt>
                      <c:pt idx="4984">
                        <c:v>0.2</c:v>
                      </c:pt>
                      <c:pt idx="4985">
                        <c:v>0.2</c:v>
                      </c:pt>
                      <c:pt idx="4986">
                        <c:v>0.2</c:v>
                      </c:pt>
                      <c:pt idx="4987">
                        <c:v>0.2</c:v>
                      </c:pt>
                      <c:pt idx="4988">
                        <c:v>0.3</c:v>
                      </c:pt>
                      <c:pt idx="4989">
                        <c:v>0.3</c:v>
                      </c:pt>
                      <c:pt idx="4990">
                        <c:v>0.2</c:v>
                      </c:pt>
                      <c:pt idx="4991">
                        <c:v>0.1</c:v>
                      </c:pt>
                      <c:pt idx="4992">
                        <c:v>0.2</c:v>
                      </c:pt>
                      <c:pt idx="4993">
                        <c:v>0.2</c:v>
                      </c:pt>
                      <c:pt idx="4994">
                        <c:v>0.2</c:v>
                      </c:pt>
                      <c:pt idx="4995">
                        <c:v>0.3</c:v>
                      </c:pt>
                      <c:pt idx="4996">
                        <c:v>0.2</c:v>
                      </c:pt>
                      <c:pt idx="4997">
                        <c:v>0.2</c:v>
                      </c:pt>
                      <c:pt idx="4998">
                        <c:v>0.2</c:v>
                      </c:pt>
                      <c:pt idx="4999">
                        <c:v>0.2</c:v>
                      </c:pt>
                      <c:pt idx="5000">
                        <c:v>0.3</c:v>
                      </c:pt>
                      <c:pt idx="5001">
                        <c:v>0.2</c:v>
                      </c:pt>
                      <c:pt idx="5002">
                        <c:v>0.1</c:v>
                      </c:pt>
                      <c:pt idx="5003">
                        <c:v>0.1</c:v>
                      </c:pt>
                      <c:pt idx="5004">
                        <c:v>0.2</c:v>
                      </c:pt>
                      <c:pt idx="5005">
                        <c:v>0.2</c:v>
                      </c:pt>
                      <c:pt idx="5006">
                        <c:v>0.2</c:v>
                      </c:pt>
                      <c:pt idx="5007">
                        <c:v>0.1</c:v>
                      </c:pt>
                      <c:pt idx="5008">
                        <c:v>0.1</c:v>
                      </c:pt>
                      <c:pt idx="5009">
                        <c:v>0.2</c:v>
                      </c:pt>
                      <c:pt idx="5010">
                        <c:v>0.2</c:v>
                      </c:pt>
                      <c:pt idx="5011">
                        <c:v>0.1</c:v>
                      </c:pt>
                      <c:pt idx="5012">
                        <c:v>0</c:v>
                      </c:pt>
                      <c:pt idx="5013">
                        <c:v>0.2</c:v>
                      </c:pt>
                      <c:pt idx="5014">
                        <c:v>0.1</c:v>
                      </c:pt>
                      <c:pt idx="5015">
                        <c:v>0</c:v>
                      </c:pt>
                      <c:pt idx="5016">
                        <c:v>0.1</c:v>
                      </c:pt>
                      <c:pt idx="5017">
                        <c:v>0.1</c:v>
                      </c:pt>
                      <c:pt idx="5018">
                        <c:v>0.1</c:v>
                      </c:pt>
                      <c:pt idx="5019">
                        <c:v>0.1</c:v>
                      </c:pt>
                      <c:pt idx="5020">
                        <c:v>0.1</c:v>
                      </c:pt>
                      <c:pt idx="5021">
                        <c:v>0</c:v>
                      </c:pt>
                      <c:pt idx="5022">
                        <c:v>0.1</c:v>
                      </c:pt>
                      <c:pt idx="5023">
                        <c:v>0.2</c:v>
                      </c:pt>
                      <c:pt idx="5024">
                        <c:v>0</c:v>
                      </c:pt>
                      <c:pt idx="5025">
                        <c:v>0.1</c:v>
                      </c:pt>
                      <c:pt idx="5026">
                        <c:v>0.1</c:v>
                      </c:pt>
                      <c:pt idx="5027">
                        <c:v>0.1</c:v>
                      </c:pt>
                      <c:pt idx="5028">
                        <c:v>0.1</c:v>
                      </c:pt>
                      <c:pt idx="5029">
                        <c:v>0.1</c:v>
                      </c:pt>
                      <c:pt idx="5030">
                        <c:v>0</c:v>
                      </c:pt>
                      <c:pt idx="5031">
                        <c:v>0</c:v>
                      </c:pt>
                      <c:pt idx="5032">
                        <c:v>0.1</c:v>
                      </c:pt>
                      <c:pt idx="5033">
                        <c:v>0</c:v>
                      </c:pt>
                      <c:pt idx="5034">
                        <c:v>0</c:v>
                      </c:pt>
                      <c:pt idx="5035">
                        <c:v>0.2</c:v>
                      </c:pt>
                      <c:pt idx="5036">
                        <c:v>0.1</c:v>
                      </c:pt>
                      <c:pt idx="5037">
                        <c:v>0.1</c:v>
                      </c:pt>
                      <c:pt idx="5038">
                        <c:v>0.1</c:v>
                      </c:pt>
                      <c:pt idx="5039">
                        <c:v>0.1</c:v>
                      </c:pt>
                      <c:pt idx="5040">
                        <c:v>0.1</c:v>
                      </c:pt>
                      <c:pt idx="5041">
                        <c:v>0.2</c:v>
                      </c:pt>
                      <c:pt idx="5042">
                        <c:v>0.1</c:v>
                      </c:pt>
                      <c:pt idx="5043">
                        <c:v>0</c:v>
                      </c:pt>
                      <c:pt idx="5044">
                        <c:v>0.1</c:v>
                      </c:pt>
                      <c:pt idx="5045">
                        <c:v>0.1</c:v>
                      </c:pt>
                      <c:pt idx="5046">
                        <c:v>0.1</c:v>
                      </c:pt>
                      <c:pt idx="5047">
                        <c:v>0.1</c:v>
                      </c:pt>
                      <c:pt idx="5048">
                        <c:v>0.1</c:v>
                      </c:pt>
                      <c:pt idx="5049">
                        <c:v>0.1</c:v>
                      </c:pt>
                      <c:pt idx="5050">
                        <c:v>0.1</c:v>
                      </c:pt>
                      <c:pt idx="5051">
                        <c:v>0.1</c:v>
                      </c:pt>
                      <c:pt idx="5052">
                        <c:v>0.2</c:v>
                      </c:pt>
                      <c:pt idx="5053">
                        <c:v>0.1</c:v>
                      </c:pt>
                      <c:pt idx="5054">
                        <c:v>0.1</c:v>
                      </c:pt>
                      <c:pt idx="5055">
                        <c:v>0</c:v>
                      </c:pt>
                      <c:pt idx="5056">
                        <c:v>0.2</c:v>
                      </c:pt>
                      <c:pt idx="5057">
                        <c:v>0.2</c:v>
                      </c:pt>
                      <c:pt idx="5058">
                        <c:v>0.2</c:v>
                      </c:pt>
                      <c:pt idx="5059">
                        <c:v>0.2</c:v>
                      </c:pt>
                      <c:pt idx="5060">
                        <c:v>0.1</c:v>
                      </c:pt>
                      <c:pt idx="5061">
                        <c:v>0.2</c:v>
                      </c:pt>
                      <c:pt idx="5062">
                        <c:v>0.2</c:v>
                      </c:pt>
                      <c:pt idx="5063">
                        <c:v>0.1</c:v>
                      </c:pt>
                      <c:pt idx="5064">
                        <c:v>0.1</c:v>
                      </c:pt>
                      <c:pt idx="5065">
                        <c:v>0.1</c:v>
                      </c:pt>
                      <c:pt idx="5066">
                        <c:v>0.2</c:v>
                      </c:pt>
                      <c:pt idx="5067">
                        <c:v>0.2</c:v>
                      </c:pt>
                      <c:pt idx="5068">
                        <c:v>0.2</c:v>
                      </c:pt>
                      <c:pt idx="5069">
                        <c:v>0.2</c:v>
                      </c:pt>
                      <c:pt idx="5070">
                        <c:v>0.2</c:v>
                      </c:pt>
                      <c:pt idx="5071">
                        <c:v>0.2</c:v>
                      </c:pt>
                      <c:pt idx="5072">
                        <c:v>0.2</c:v>
                      </c:pt>
                      <c:pt idx="5073">
                        <c:v>0.2</c:v>
                      </c:pt>
                      <c:pt idx="5074">
                        <c:v>0.1</c:v>
                      </c:pt>
                      <c:pt idx="5075">
                        <c:v>0.2</c:v>
                      </c:pt>
                      <c:pt idx="5076">
                        <c:v>0.2</c:v>
                      </c:pt>
                      <c:pt idx="5077">
                        <c:v>0.2</c:v>
                      </c:pt>
                      <c:pt idx="5078">
                        <c:v>0.2</c:v>
                      </c:pt>
                      <c:pt idx="5079">
                        <c:v>0.2</c:v>
                      </c:pt>
                      <c:pt idx="5080">
                        <c:v>0.2</c:v>
                      </c:pt>
                      <c:pt idx="5081">
                        <c:v>0.2</c:v>
                      </c:pt>
                      <c:pt idx="5082">
                        <c:v>0.2</c:v>
                      </c:pt>
                      <c:pt idx="5083">
                        <c:v>0.2</c:v>
                      </c:pt>
                      <c:pt idx="5084">
                        <c:v>0.2</c:v>
                      </c:pt>
                      <c:pt idx="5085">
                        <c:v>0.1</c:v>
                      </c:pt>
                      <c:pt idx="5086">
                        <c:v>0.2</c:v>
                      </c:pt>
                      <c:pt idx="5087">
                        <c:v>0.2</c:v>
                      </c:pt>
                      <c:pt idx="5088">
                        <c:v>0.1</c:v>
                      </c:pt>
                      <c:pt idx="5089">
                        <c:v>0.1</c:v>
                      </c:pt>
                      <c:pt idx="5090">
                        <c:v>0.2</c:v>
                      </c:pt>
                      <c:pt idx="5091">
                        <c:v>0.2</c:v>
                      </c:pt>
                      <c:pt idx="5092">
                        <c:v>0.2</c:v>
                      </c:pt>
                      <c:pt idx="5093">
                        <c:v>0.2</c:v>
                      </c:pt>
                      <c:pt idx="5094">
                        <c:v>0.2</c:v>
                      </c:pt>
                      <c:pt idx="5095">
                        <c:v>0.1</c:v>
                      </c:pt>
                      <c:pt idx="5096">
                        <c:v>0.2</c:v>
                      </c:pt>
                      <c:pt idx="5097">
                        <c:v>0.2</c:v>
                      </c:pt>
                      <c:pt idx="5098">
                        <c:v>0.2</c:v>
                      </c:pt>
                      <c:pt idx="5099">
                        <c:v>0.2</c:v>
                      </c:pt>
                      <c:pt idx="5100">
                        <c:v>0.1</c:v>
                      </c:pt>
                      <c:pt idx="5101">
                        <c:v>0.2</c:v>
                      </c:pt>
                      <c:pt idx="5102">
                        <c:v>0.2</c:v>
                      </c:pt>
                      <c:pt idx="5103">
                        <c:v>0.2</c:v>
                      </c:pt>
                      <c:pt idx="5104">
                        <c:v>0.2</c:v>
                      </c:pt>
                      <c:pt idx="5105">
                        <c:v>0.2</c:v>
                      </c:pt>
                      <c:pt idx="5106">
                        <c:v>0.2</c:v>
                      </c:pt>
                      <c:pt idx="5107">
                        <c:v>0.2</c:v>
                      </c:pt>
                      <c:pt idx="5108">
                        <c:v>0.2</c:v>
                      </c:pt>
                      <c:pt idx="5109">
                        <c:v>0.2</c:v>
                      </c:pt>
                      <c:pt idx="5110">
                        <c:v>0.2</c:v>
                      </c:pt>
                      <c:pt idx="5111">
                        <c:v>0.2</c:v>
                      </c:pt>
                      <c:pt idx="5112">
                        <c:v>0.2</c:v>
                      </c:pt>
                      <c:pt idx="5113">
                        <c:v>0.2</c:v>
                      </c:pt>
                      <c:pt idx="5114">
                        <c:v>0.2</c:v>
                      </c:pt>
                      <c:pt idx="5115">
                        <c:v>0.2</c:v>
                      </c:pt>
                      <c:pt idx="5116">
                        <c:v>0.2</c:v>
                      </c:pt>
                      <c:pt idx="5117">
                        <c:v>0.2</c:v>
                      </c:pt>
                      <c:pt idx="5118">
                        <c:v>0.2</c:v>
                      </c:pt>
                      <c:pt idx="5119">
                        <c:v>0.2</c:v>
                      </c:pt>
                      <c:pt idx="5120">
                        <c:v>0.2</c:v>
                      </c:pt>
                      <c:pt idx="5121">
                        <c:v>0.2</c:v>
                      </c:pt>
                      <c:pt idx="5122">
                        <c:v>0.2</c:v>
                      </c:pt>
                      <c:pt idx="5123">
                        <c:v>0.2</c:v>
                      </c:pt>
                      <c:pt idx="5124">
                        <c:v>0.2</c:v>
                      </c:pt>
                      <c:pt idx="5125">
                        <c:v>0.1</c:v>
                      </c:pt>
                      <c:pt idx="5126">
                        <c:v>0.1</c:v>
                      </c:pt>
                      <c:pt idx="5127">
                        <c:v>0.2</c:v>
                      </c:pt>
                      <c:pt idx="5128">
                        <c:v>0.2</c:v>
                      </c:pt>
                      <c:pt idx="5129">
                        <c:v>0.2</c:v>
                      </c:pt>
                      <c:pt idx="5130">
                        <c:v>0.2</c:v>
                      </c:pt>
                      <c:pt idx="5131">
                        <c:v>0.1</c:v>
                      </c:pt>
                      <c:pt idx="5132">
                        <c:v>0.2</c:v>
                      </c:pt>
                      <c:pt idx="5133">
                        <c:v>0.2</c:v>
                      </c:pt>
                      <c:pt idx="5134">
                        <c:v>0.2</c:v>
                      </c:pt>
                      <c:pt idx="5135">
                        <c:v>0.2</c:v>
                      </c:pt>
                      <c:pt idx="5136">
                        <c:v>0.2</c:v>
                      </c:pt>
                      <c:pt idx="5137">
                        <c:v>0.2</c:v>
                      </c:pt>
                      <c:pt idx="5138">
                        <c:v>0.2</c:v>
                      </c:pt>
                      <c:pt idx="5139">
                        <c:v>0.2</c:v>
                      </c:pt>
                      <c:pt idx="5140">
                        <c:v>0.2</c:v>
                      </c:pt>
                      <c:pt idx="5141">
                        <c:v>0.2</c:v>
                      </c:pt>
                      <c:pt idx="5142">
                        <c:v>0.2</c:v>
                      </c:pt>
                      <c:pt idx="5143">
                        <c:v>0.2</c:v>
                      </c:pt>
                      <c:pt idx="5144">
                        <c:v>0.2</c:v>
                      </c:pt>
                      <c:pt idx="5145">
                        <c:v>0.2</c:v>
                      </c:pt>
                      <c:pt idx="5146">
                        <c:v>0.2</c:v>
                      </c:pt>
                      <c:pt idx="5147">
                        <c:v>0.2</c:v>
                      </c:pt>
                      <c:pt idx="5148">
                        <c:v>0.2</c:v>
                      </c:pt>
                      <c:pt idx="5149">
                        <c:v>0.2</c:v>
                      </c:pt>
                      <c:pt idx="5150">
                        <c:v>0.3</c:v>
                      </c:pt>
                      <c:pt idx="5151">
                        <c:v>0.2</c:v>
                      </c:pt>
                      <c:pt idx="5152">
                        <c:v>0.2</c:v>
                      </c:pt>
                      <c:pt idx="5153">
                        <c:v>0.2</c:v>
                      </c:pt>
                      <c:pt idx="5154">
                        <c:v>0.2</c:v>
                      </c:pt>
                      <c:pt idx="5155">
                        <c:v>0.2</c:v>
                      </c:pt>
                      <c:pt idx="5156">
                        <c:v>0.2</c:v>
                      </c:pt>
                      <c:pt idx="5157">
                        <c:v>0.2</c:v>
                      </c:pt>
                      <c:pt idx="5158">
                        <c:v>0.2</c:v>
                      </c:pt>
                      <c:pt idx="5159">
                        <c:v>0.3</c:v>
                      </c:pt>
                      <c:pt idx="5160">
                        <c:v>0.3</c:v>
                      </c:pt>
                      <c:pt idx="5161">
                        <c:v>0.2</c:v>
                      </c:pt>
                      <c:pt idx="5162">
                        <c:v>0.2</c:v>
                      </c:pt>
                      <c:pt idx="5163">
                        <c:v>0.2</c:v>
                      </c:pt>
                      <c:pt idx="5164">
                        <c:v>0.2</c:v>
                      </c:pt>
                      <c:pt idx="5165">
                        <c:v>0.3</c:v>
                      </c:pt>
                      <c:pt idx="5166">
                        <c:v>0.2</c:v>
                      </c:pt>
                      <c:pt idx="5167">
                        <c:v>0.2</c:v>
                      </c:pt>
                      <c:pt idx="5168">
                        <c:v>0.3</c:v>
                      </c:pt>
                      <c:pt idx="5169">
                        <c:v>0.3</c:v>
                      </c:pt>
                      <c:pt idx="5170">
                        <c:v>0.2</c:v>
                      </c:pt>
                      <c:pt idx="5171">
                        <c:v>0.2</c:v>
                      </c:pt>
                      <c:pt idx="5172">
                        <c:v>0.2</c:v>
                      </c:pt>
                      <c:pt idx="5173">
                        <c:v>0.2</c:v>
                      </c:pt>
                      <c:pt idx="5174">
                        <c:v>0.2</c:v>
                      </c:pt>
                      <c:pt idx="5175">
                        <c:v>0.3</c:v>
                      </c:pt>
                      <c:pt idx="5176">
                        <c:v>0.2</c:v>
                      </c:pt>
                      <c:pt idx="5177">
                        <c:v>0.2</c:v>
                      </c:pt>
                      <c:pt idx="5178">
                        <c:v>0.2</c:v>
                      </c:pt>
                      <c:pt idx="5179">
                        <c:v>0.2</c:v>
                      </c:pt>
                      <c:pt idx="5180">
                        <c:v>0.2</c:v>
                      </c:pt>
                      <c:pt idx="5181">
                        <c:v>0.3</c:v>
                      </c:pt>
                      <c:pt idx="5182">
                        <c:v>0.3</c:v>
                      </c:pt>
                      <c:pt idx="5183">
                        <c:v>0.3</c:v>
                      </c:pt>
                      <c:pt idx="5184">
                        <c:v>0.2</c:v>
                      </c:pt>
                      <c:pt idx="5185">
                        <c:v>0.2</c:v>
                      </c:pt>
                      <c:pt idx="5186">
                        <c:v>0.2</c:v>
                      </c:pt>
                      <c:pt idx="5187">
                        <c:v>0.3</c:v>
                      </c:pt>
                      <c:pt idx="5188">
                        <c:v>0.2</c:v>
                      </c:pt>
                      <c:pt idx="5189">
                        <c:v>0.2</c:v>
                      </c:pt>
                      <c:pt idx="5190">
                        <c:v>0.2</c:v>
                      </c:pt>
                      <c:pt idx="5191">
                        <c:v>0.3</c:v>
                      </c:pt>
                      <c:pt idx="5192">
                        <c:v>0.2</c:v>
                      </c:pt>
                      <c:pt idx="5193">
                        <c:v>0.2</c:v>
                      </c:pt>
                      <c:pt idx="5194">
                        <c:v>0.3</c:v>
                      </c:pt>
                      <c:pt idx="5195">
                        <c:v>0.2</c:v>
                      </c:pt>
                      <c:pt idx="5196">
                        <c:v>0.2</c:v>
                      </c:pt>
                      <c:pt idx="5197">
                        <c:v>0.2</c:v>
                      </c:pt>
                      <c:pt idx="5198">
                        <c:v>0.2</c:v>
                      </c:pt>
                      <c:pt idx="5199">
                        <c:v>0.2</c:v>
                      </c:pt>
                      <c:pt idx="5200">
                        <c:v>0.3</c:v>
                      </c:pt>
                      <c:pt idx="5201">
                        <c:v>0.2</c:v>
                      </c:pt>
                      <c:pt idx="5202">
                        <c:v>0.2</c:v>
                      </c:pt>
                      <c:pt idx="5203">
                        <c:v>0.2</c:v>
                      </c:pt>
                      <c:pt idx="5204">
                        <c:v>0.2</c:v>
                      </c:pt>
                      <c:pt idx="5205">
                        <c:v>0.2</c:v>
                      </c:pt>
                      <c:pt idx="5206">
                        <c:v>0.3</c:v>
                      </c:pt>
                      <c:pt idx="5207">
                        <c:v>0.2</c:v>
                      </c:pt>
                      <c:pt idx="5208">
                        <c:v>0.2</c:v>
                      </c:pt>
                      <c:pt idx="5209">
                        <c:v>0.2</c:v>
                      </c:pt>
                      <c:pt idx="5210">
                        <c:v>0.2</c:v>
                      </c:pt>
                      <c:pt idx="5211">
                        <c:v>0.2</c:v>
                      </c:pt>
                      <c:pt idx="5212">
                        <c:v>0.2</c:v>
                      </c:pt>
                      <c:pt idx="5213">
                        <c:v>0.2</c:v>
                      </c:pt>
                      <c:pt idx="5214">
                        <c:v>0.2</c:v>
                      </c:pt>
                      <c:pt idx="5215">
                        <c:v>0.3</c:v>
                      </c:pt>
                      <c:pt idx="5216">
                        <c:v>0.3</c:v>
                      </c:pt>
                      <c:pt idx="5217">
                        <c:v>0.2</c:v>
                      </c:pt>
                      <c:pt idx="5218">
                        <c:v>0.2</c:v>
                      </c:pt>
                      <c:pt idx="5219">
                        <c:v>0.2</c:v>
                      </c:pt>
                      <c:pt idx="5220">
                        <c:v>0.2</c:v>
                      </c:pt>
                      <c:pt idx="5221">
                        <c:v>0.2</c:v>
                      </c:pt>
                      <c:pt idx="5222">
                        <c:v>0.2</c:v>
                      </c:pt>
                      <c:pt idx="5223">
                        <c:v>0.2</c:v>
                      </c:pt>
                      <c:pt idx="5224">
                        <c:v>0.2</c:v>
                      </c:pt>
                      <c:pt idx="5225">
                        <c:v>0.2</c:v>
                      </c:pt>
                      <c:pt idx="5226">
                        <c:v>0.2</c:v>
                      </c:pt>
                      <c:pt idx="5227">
                        <c:v>0.3</c:v>
                      </c:pt>
                      <c:pt idx="5228">
                        <c:v>0.3</c:v>
                      </c:pt>
                      <c:pt idx="5229">
                        <c:v>0.2</c:v>
                      </c:pt>
                      <c:pt idx="5230">
                        <c:v>0.1</c:v>
                      </c:pt>
                      <c:pt idx="5231">
                        <c:v>0.2</c:v>
                      </c:pt>
                      <c:pt idx="5232">
                        <c:v>0.2</c:v>
                      </c:pt>
                      <c:pt idx="5233">
                        <c:v>0.2</c:v>
                      </c:pt>
                      <c:pt idx="5234">
                        <c:v>0.2</c:v>
                      </c:pt>
                      <c:pt idx="5235">
                        <c:v>0.2</c:v>
                      </c:pt>
                      <c:pt idx="5236">
                        <c:v>0.2</c:v>
                      </c:pt>
                      <c:pt idx="5237">
                        <c:v>0.1</c:v>
                      </c:pt>
                      <c:pt idx="5238">
                        <c:v>0.1</c:v>
                      </c:pt>
                      <c:pt idx="5239">
                        <c:v>0.2</c:v>
                      </c:pt>
                      <c:pt idx="5240">
                        <c:v>0.1</c:v>
                      </c:pt>
                      <c:pt idx="5241">
                        <c:v>0.1</c:v>
                      </c:pt>
                      <c:pt idx="5242">
                        <c:v>0.1</c:v>
                      </c:pt>
                      <c:pt idx="5243">
                        <c:v>0.1</c:v>
                      </c:pt>
                      <c:pt idx="5244">
                        <c:v>0.1</c:v>
                      </c:pt>
                      <c:pt idx="5245">
                        <c:v>0.2</c:v>
                      </c:pt>
                      <c:pt idx="5246">
                        <c:v>0.1</c:v>
                      </c:pt>
                      <c:pt idx="5247">
                        <c:v>0.1</c:v>
                      </c:pt>
                      <c:pt idx="5248">
                        <c:v>0.2</c:v>
                      </c:pt>
                      <c:pt idx="5249">
                        <c:v>0.2</c:v>
                      </c:pt>
                      <c:pt idx="5250">
                        <c:v>0.1</c:v>
                      </c:pt>
                      <c:pt idx="5251">
                        <c:v>0.1</c:v>
                      </c:pt>
                      <c:pt idx="5252">
                        <c:v>0.1</c:v>
                      </c:pt>
                      <c:pt idx="5253">
                        <c:v>0.2</c:v>
                      </c:pt>
                      <c:pt idx="5254">
                        <c:v>0.1</c:v>
                      </c:pt>
                      <c:pt idx="5255">
                        <c:v>0.1</c:v>
                      </c:pt>
                      <c:pt idx="5256">
                        <c:v>0</c:v>
                      </c:pt>
                      <c:pt idx="5257">
                        <c:v>0.1</c:v>
                      </c:pt>
                      <c:pt idx="5258">
                        <c:v>0.1</c:v>
                      </c:pt>
                      <c:pt idx="5259">
                        <c:v>0.1</c:v>
                      </c:pt>
                      <c:pt idx="5260">
                        <c:v>0.1</c:v>
                      </c:pt>
                      <c:pt idx="5261">
                        <c:v>0.2</c:v>
                      </c:pt>
                      <c:pt idx="5262">
                        <c:v>0.1</c:v>
                      </c:pt>
                      <c:pt idx="5263">
                        <c:v>0</c:v>
                      </c:pt>
                      <c:pt idx="5264">
                        <c:v>0.1</c:v>
                      </c:pt>
                      <c:pt idx="5265">
                        <c:v>0</c:v>
                      </c:pt>
                      <c:pt idx="5266">
                        <c:v>0</c:v>
                      </c:pt>
                      <c:pt idx="5267">
                        <c:v>0.2</c:v>
                      </c:pt>
                      <c:pt idx="5268">
                        <c:v>0.1</c:v>
                      </c:pt>
                      <c:pt idx="5269">
                        <c:v>0.1</c:v>
                      </c:pt>
                      <c:pt idx="5270">
                        <c:v>0.1</c:v>
                      </c:pt>
                      <c:pt idx="5271">
                        <c:v>0</c:v>
                      </c:pt>
                      <c:pt idx="5272">
                        <c:v>0</c:v>
                      </c:pt>
                      <c:pt idx="5273">
                        <c:v>0.1</c:v>
                      </c:pt>
                      <c:pt idx="5274">
                        <c:v>0</c:v>
                      </c:pt>
                      <c:pt idx="5275">
                        <c:v>0.1</c:v>
                      </c:pt>
                      <c:pt idx="5276">
                        <c:v>0.1</c:v>
                      </c:pt>
                      <c:pt idx="5277">
                        <c:v>0</c:v>
                      </c:pt>
                      <c:pt idx="5278">
                        <c:v>0.1</c:v>
                      </c:pt>
                      <c:pt idx="5279">
                        <c:v>0.1</c:v>
                      </c:pt>
                      <c:pt idx="5280">
                        <c:v>0</c:v>
                      </c:pt>
                      <c:pt idx="5281">
                        <c:v>0.1</c:v>
                      </c:pt>
                      <c:pt idx="5282">
                        <c:v>0.1</c:v>
                      </c:pt>
                      <c:pt idx="5283">
                        <c:v>0</c:v>
                      </c:pt>
                      <c:pt idx="5284">
                        <c:v>0</c:v>
                      </c:pt>
                      <c:pt idx="5285">
                        <c:v>0</c:v>
                      </c:pt>
                      <c:pt idx="5286">
                        <c:v>0</c:v>
                      </c:pt>
                      <c:pt idx="5287">
                        <c:v>0.1</c:v>
                      </c:pt>
                      <c:pt idx="5288">
                        <c:v>0</c:v>
                      </c:pt>
                      <c:pt idx="5289">
                        <c:v>0</c:v>
                      </c:pt>
                      <c:pt idx="5290">
                        <c:v>0</c:v>
                      </c:pt>
                      <c:pt idx="5291">
                        <c:v>0</c:v>
                      </c:pt>
                      <c:pt idx="5292">
                        <c:v>0</c:v>
                      </c:pt>
                      <c:pt idx="5293">
                        <c:v>0</c:v>
                      </c:pt>
                      <c:pt idx="5294">
                        <c:v>0.1</c:v>
                      </c:pt>
                      <c:pt idx="5295">
                        <c:v>0.1</c:v>
                      </c:pt>
                      <c:pt idx="5296">
                        <c:v>0</c:v>
                      </c:pt>
                      <c:pt idx="5297">
                        <c:v>0</c:v>
                      </c:pt>
                      <c:pt idx="5298">
                        <c:v>0.1</c:v>
                      </c:pt>
                      <c:pt idx="5299">
                        <c:v>0.1</c:v>
                      </c:pt>
                      <c:pt idx="5300">
                        <c:v>0.1</c:v>
                      </c:pt>
                      <c:pt idx="5301">
                        <c:v>0</c:v>
                      </c:pt>
                      <c:pt idx="5302">
                        <c:v>0</c:v>
                      </c:pt>
                      <c:pt idx="5303">
                        <c:v>0.1</c:v>
                      </c:pt>
                      <c:pt idx="5304">
                        <c:v>0</c:v>
                      </c:pt>
                      <c:pt idx="5305">
                        <c:v>0.1</c:v>
                      </c:pt>
                      <c:pt idx="5306">
                        <c:v>0.1</c:v>
                      </c:pt>
                      <c:pt idx="5307">
                        <c:v>0.1</c:v>
                      </c:pt>
                      <c:pt idx="5308">
                        <c:v>0.1</c:v>
                      </c:pt>
                      <c:pt idx="5309">
                        <c:v>0.1</c:v>
                      </c:pt>
                      <c:pt idx="5310">
                        <c:v>0</c:v>
                      </c:pt>
                      <c:pt idx="5311">
                        <c:v>0.1</c:v>
                      </c:pt>
                      <c:pt idx="5312">
                        <c:v>0.1</c:v>
                      </c:pt>
                      <c:pt idx="5313">
                        <c:v>0.2</c:v>
                      </c:pt>
                      <c:pt idx="5314">
                        <c:v>0.1</c:v>
                      </c:pt>
                      <c:pt idx="5315">
                        <c:v>0.1</c:v>
                      </c:pt>
                      <c:pt idx="5316">
                        <c:v>0.1</c:v>
                      </c:pt>
                      <c:pt idx="5317">
                        <c:v>0</c:v>
                      </c:pt>
                      <c:pt idx="5318">
                        <c:v>0.1</c:v>
                      </c:pt>
                      <c:pt idx="5319">
                        <c:v>0.2</c:v>
                      </c:pt>
                      <c:pt idx="5320">
                        <c:v>0.1</c:v>
                      </c:pt>
                      <c:pt idx="5321">
                        <c:v>0.1</c:v>
                      </c:pt>
                      <c:pt idx="5322">
                        <c:v>0</c:v>
                      </c:pt>
                      <c:pt idx="5323">
                        <c:v>0.2</c:v>
                      </c:pt>
                      <c:pt idx="5324">
                        <c:v>0.1</c:v>
                      </c:pt>
                      <c:pt idx="5325">
                        <c:v>0.2</c:v>
                      </c:pt>
                      <c:pt idx="5326">
                        <c:v>0.1</c:v>
                      </c:pt>
                      <c:pt idx="5327">
                        <c:v>0.1</c:v>
                      </c:pt>
                      <c:pt idx="5328">
                        <c:v>0.1</c:v>
                      </c:pt>
                      <c:pt idx="5329">
                        <c:v>0.1</c:v>
                      </c:pt>
                      <c:pt idx="5330">
                        <c:v>0.2</c:v>
                      </c:pt>
                      <c:pt idx="5331">
                        <c:v>0.1</c:v>
                      </c:pt>
                      <c:pt idx="5332">
                        <c:v>0.1</c:v>
                      </c:pt>
                      <c:pt idx="5333">
                        <c:v>0.1</c:v>
                      </c:pt>
                      <c:pt idx="5334">
                        <c:v>0.1</c:v>
                      </c:pt>
                      <c:pt idx="5335">
                        <c:v>0.2</c:v>
                      </c:pt>
                      <c:pt idx="5336">
                        <c:v>0.2</c:v>
                      </c:pt>
                      <c:pt idx="5337">
                        <c:v>0.1</c:v>
                      </c:pt>
                      <c:pt idx="5338">
                        <c:v>0.2</c:v>
                      </c:pt>
                      <c:pt idx="5339">
                        <c:v>0.1</c:v>
                      </c:pt>
                      <c:pt idx="5340">
                        <c:v>0.1</c:v>
                      </c:pt>
                      <c:pt idx="5341">
                        <c:v>0.1</c:v>
                      </c:pt>
                      <c:pt idx="5342">
                        <c:v>0.2</c:v>
                      </c:pt>
                      <c:pt idx="5343">
                        <c:v>0.2</c:v>
                      </c:pt>
                      <c:pt idx="5344">
                        <c:v>0.2</c:v>
                      </c:pt>
                      <c:pt idx="5345">
                        <c:v>0.2</c:v>
                      </c:pt>
                      <c:pt idx="5346">
                        <c:v>0.3</c:v>
                      </c:pt>
                      <c:pt idx="5347">
                        <c:v>0.3</c:v>
                      </c:pt>
                      <c:pt idx="5348">
                        <c:v>0.2</c:v>
                      </c:pt>
                      <c:pt idx="5349">
                        <c:v>0.2</c:v>
                      </c:pt>
                      <c:pt idx="5350">
                        <c:v>0.1</c:v>
                      </c:pt>
                      <c:pt idx="5351">
                        <c:v>0.2</c:v>
                      </c:pt>
                      <c:pt idx="5352">
                        <c:v>0.2</c:v>
                      </c:pt>
                      <c:pt idx="5353">
                        <c:v>0.1</c:v>
                      </c:pt>
                      <c:pt idx="5354">
                        <c:v>0.2</c:v>
                      </c:pt>
                      <c:pt idx="5355">
                        <c:v>0.2</c:v>
                      </c:pt>
                      <c:pt idx="5356">
                        <c:v>0.2</c:v>
                      </c:pt>
                      <c:pt idx="5357">
                        <c:v>0.3</c:v>
                      </c:pt>
                      <c:pt idx="5358">
                        <c:v>0.2</c:v>
                      </c:pt>
                      <c:pt idx="5359">
                        <c:v>0.3</c:v>
                      </c:pt>
                      <c:pt idx="5360">
                        <c:v>0.2</c:v>
                      </c:pt>
                      <c:pt idx="5361">
                        <c:v>0.2</c:v>
                      </c:pt>
                      <c:pt idx="5362">
                        <c:v>0.2</c:v>
                      </c:pt>
                      <c:pt idx="5363">
                        <c:v>0.2</c:v>
                      </c:pt>
                      <c:pt idx="5364">
                        <c:v>0.2</c:v>
                      </c:pt>
                      <c:pt idx="5365">
                        <c:v>0.2</c:v>
                      </c:pt>
                      <c:pt idx="5366">
                        <c:v>0.2</c:v>
                      </c:pt>
                      <c:pt idx="5367">
                        <c:v>0.3</c:v>
                      </c:pt>
                      <c:pt idx="5368">
                        <c:v>0.3</c:v>
                      </c:pt>
                      <c:pt idx="5369">
                        <c:v>0.3</c:v>
                      </c:pt>
                      <c:pt idx="5370">
                        <c:v>0.3</c:v>
                      </c:pt>
                      <c:pt idx="5371">
                        <c:v>0.2</c:v>
                      </c:pt>
                      <c:pt idx="5372">
                        <c:v>0.2</c:v>
                      </c:pt>
                      <c:pt idx="5373">
                        <c:v>0.3</c:v>
                      </c:pt>
                      <c:pt idx="5374">
                        <c:v>0.3</c:v>
                      </c:pt>
                      <c:pt idx="5375">
                        <c:v>0.4</c:v>
                      </c:pt>
                      <c:pt idx="5376">
                        <c:v>0.3</c:v>
                      </c:pt>
                      <c:pt idx="5377">
                        <c:v>0.3</c:v>
                      </c:pt>
                      <c:pt idx="5378">
                        <c:v>0.2</c:v>
                      </c:pt>
                      <c:pt idx="5379">
                        <c:v>0.3</c:v>
                      </c:pt>
                      <c:pt idx="5380">
                        <c:v>0.3</c:v>
                      </c:pt>
                      <c:pt idx="5381">
                        <c:v>0.3</c:v>
                      </c:pt>
                      <c:pt idx="5382">
                        <c:v>0.3</c:v>
                      </c:pt>
                      <c:pt idx="5383">
                        <c:v>0.3</c:v>
                      </c:pt>
                      <c:pt idx="5384">
                        <c:v>0.2</c:v>
                      </c:pt>
                      <c:pt idx="5385">
                        <c:v>0.3</c:v>
                      </c:pt>
                      <c:pt idx="5386">
                        <c:v>0.3</c:v>
                      </c:pt>
                      <c:pt idx="5387">
                        <c:v>0.4</c:v>
                      </c:pt>
                      <c:pt idx="5388">
                        <c:v>0.3</c:v>
                      </c:pt>
                      <c:pt idx="5389">
                        <c:v>0.3</c:v>
                      </c:pt>
                      <c:pt idx="5390">
                        <c:v>0.3</c:v>
                      </c:pt>
                      <c:pt idx="5391">
                        <c:v>0.3</c:v>
                      </c:pt>
                      <c:pt idx="5392">
                        <c:v>0.3</c:v>
                      </c:pt>
                      <c:pt idx="5393">
                        <c:v>0.4</c:v>
                      </c:pt>
                      <c:pt idx="5394">
                        <c:v>0.4</c:v>
                      </c:pt>
                      <c:pt idx="5395">
                        <c:v>0.3</c:v>
                      </c:pt>
                      <c:pt idx="5396">
                        <c:v>0.4</c:v>
                      </c:pt>
                      <c:pt idx="5397">
                        <c:v>0.3</c:v>
                      </c:pt>
                      <c:pt idx="5398">
                        <c:v>0.3</c:v>
                      </c:pt>
                      <c:pt idx="5399">
                        <c:v>0.4</c:v>
                      </c:pt>
                      <c:pt idx="5400">
                        <c:v>0.3</c:v>
                      </c:pt>
                      <c:pt idx="5401">
                        <c:v>0.2</c:v>
                      </c:pt>
                      <c:pt idx="5402">
                        <c:v>0.3</c:v>
                      </c:pt>
                      <c:pt idx="5403">
                        <c:v>0.4</c:v>
                      </c:pt>
                      <c:pt idx="5404">
                        <c:v>0.3</c:v>
                      </c:pt>
                      <c:pt idx="5405">
                        <c:v>0.3</c:v>
                      </c:pt>
                      <c:pt idx="5406">
                        <c:v>0.4</c:v>
                      </c:pt>
                      <c:pt idx="5407">
                        <c:v>0.4</c:v>
                      </c:pt>
                      <c:pt idx="5408">
                        <c:v>0.4</c:v>
                      </c:pt>
                      <c:pt idx="5409">
                        <c:v>0.4</c:v>
                      </c:pt>
                      <c:pt idx="5410">
                        <c:v>0.5</c:v>
                      </c:pt>
                      <c:pt idx="5411">
                        <c:v>0.3</c:v>
                      </c:pt>
                      <c:pt idx="5412">
                        <c:v>0.4</c:v>
                      </c:pt>
                      <c:pt idx="5413">
                        <c:v>0.4</c:v>
                      </c:pt>
                      <c:pt idx="5414">
                        <c:v>0.4</c:v>
                      </c:pt>
                      <c:pt idx="5415">
                        <c:v>0.4</c:v>
                      </c:pt>
                      <c:pt idx="5416">
                        <c:v>0.3</c:v>
                      </c:pt>
                      <c:pt idx="5417">
                        <c:v>0.4</c:v>
                      </c:pt>
                      <c:pt idx="5418">
                        <c:v>0.4</c:v>
                      </c:pt>
                      <c:pt idx="5419">
                        <c:v>0.4</c:v>
                      </c:pt>
                      <c:pt idx="5420">
                        <c:v>0.4</c:v>
                      </c:pt>
                      <c:pt idx="5421">
                        <c:v>0.4</c:v>
                      </c:pt>
                      <c:pt idx="5422">
                        <c:v>0.4</c:v>
                      </c:pt>
                      <c:pt idx="5423">
                        <c:v>0.3</c:v>
                      </c:pt>
                      <c:pt idx="5424">
                        <c:v>0.4</c:v>
                      </c:pt>
                      <c:pt idx="5425">
                        <c:v>0.4</c:v>
                      </c:pt>
                      <c:pt idx="5426">
                        <c:v>0.4</c:v>
                      </c:pt>
                      <c:pt idx="5427">
                        <c:v>0.4</c:v>
                      </c:pt>
                      <c:pt idx="5428">
                        <c:v>0.4</c:v>
                      </c:pt>
                      <c:pt idx="5429">
                        <c:v>0.4</c:v>
                      </c:pt>
                      <c:pt idx="5430">
                        <c:v>0.4</c:v>
                      </c:pt>
                      <c:pt idx="5431">
                        <c:v>0.3</c:v>
                      </c:pt>
                      <c:pt idx="5432">
                        <c:v>0.4</c:v>
                      </c:pt>
                      <c:pt idx="5433">
                        <c:v>0.4</c:v>
                      </c:pt>
                      <c:pt idx="5434">
                        <c:v>0.4</c:v>
                      </c:pt>
                      <c:pt idx="5435">
                        <c:v>0.5</c:v>
                      </c:pt>
                      <c:pt idx="5436">
                        <c:v>0.4</c:v>
                      </c:pt>
                      <c:pt idx="5437">
                        <c:v>0.4</c:v>
                      </c:pt>
                      <c:pt idx="5438">
                        <c:v>0.5</c:v>
                      </c:pt>
                      <c:pt idx="5439">
                        <c:v>0.5</c:v>
                      </c:pt>
                      <c:pt idx="5440">
                        <c:v>0.5</c:v>
                      </c:pt>
                      <c:pt idx="5441">
                        <c:v>0.4</c:v>
                      </c:pt>
                      <c:pt idx="5442">
                        <c:v>0.5</c:v>
                      </c:pt>
                      <c:pt idx="5443">
                        <c:v>0.5</c:v>
                      </c:pt>
                      <c:pt idx="5444">
                        <c:v>0.5</c:v>
                      </c:pt>
                      <c:pt idx="5445">
                        <c:v>0.5</c:v>
                      </c:pt>
                      <c:pt idx="5446">
                        <c:v>0.4</c:v>
                      </c:pt>
                      <c:pt idx="5447">
                        <c:v>0.5</c:v>
                      </c:pt>
                      <c:pt idx="5448">
                        <c:v>0.5</c:v>
                      </c:pt>
                      <c:pt idx="5449">
                        <c:v>0.3</c:v>
                      </c:pt>
                      <c:pt idx="5450">
                        <c:v>0.4</c:v>
                      </c:pt>
                      <c:pt idx="5451">
                        <c:v>0.5</c:v>
                      </c:pt>
                      <c:pt idx="5452">
                        <c:v>0.4</c:v>
                      </c:pt>
                      <c:pt idx="5453">
                        <c:v>0.5</c:v>
                      </c:pt>
                      <c:pt idx="5454">
                        <c:v>0.4</c:v>
                      </c:pt>
                      <c:pt idx="5455">
                        <c:v>0.5</c:v>
                      </c:pt>
                      <c:pt idx="5456">
                        <c:v>0.4</c:v>
                      </c:pt>
                      <c:pt idx="5457">
                        <c:v>0.4</c:v>
                      </c:pt>
                      <c:pt idx="5458">
                        <c:v>0.5</c:v>
                      </c:pt>
                      <c:pt idx="5459">
                        <c:v>0.4</c:v>
                      </c:pt>
                      <c:pt idx="5460">
                        <c:v>0.5</c:v>
                      </c:pt>
                      <c:pt idx="5461">
                        <c:v>0.5</c:v>
                      </c:pt>
                      <c:pt idx="5462">
                        <c:v>0.5</c:v>
                      </c:pt>
                      <c:pt idx="5463">
                        <c:v>0.4</c:v>
                      </c:pt>
                      <c:pt idx="5464">
                        <c:v>0.5</c:v>
                      </c:pt>
                      <c:pt idx="5465">
                        <c:v>0.5</c:v>
                      </c:pt>
                      <c:pt idx="5466">
                        <c:v>0.5</c:v>
                      </c:pt>
                      <c:pt idx="5467">
                        <c:v>0.5</c:v>
                      </c:pt>
                      <c:pt idx="5468">
                        <c:v>0.5</c:v>
                      </c:pt>
                      <c:pt idx="5469">
                        <c:v>0.5</c:v>
                      </c:pt>
                      <c:pt idx="5470">
                        <c:v>0.5</c:v>
                      </c:pt>
                      <c:pt idx="5471">
                        <c:v>0.5</c:v>
                      </c:pt>
                      <c:pt idx="5472">
                        <c:v>0.5</c:v>
                      </c:pt>
                      <c:pt idx="5473">
                        <c:v>0.5</c:v>
                      </c:pt>
                      <c:pt idx="5474">
                        <c:v>0.5</c:v>
                      </c:pt>
                      <c:pt idx="5475">
                        <c:v>0.6</c:v>
                      </c:pt>
                      <c:pt idx="5476">
                        <c:v>0.5</c:v>
                      </c:pt>
                      <c:pt idx="5477">
                        <c:v>0.5</c:v>
                      </c:pt>
                      <c:pt idx="5478">
                        <c:v>0.5</c:v>
                      </c:pt>
                      <c:pt idx="5479">
                        <c:v>0.5</c:v>
                      </c:pt>
                      <c:pt idx="5480">
                        <c:v>0.5</c:v>
                      </c:pt>
                      <c:pt idx="5481">
                        <c:v>0.5</c:v>
                      </c:pt>
                      <c:pt idx="5482">
                        <c:v>0.5</c:v>
                      </c:pt>
                      <c:pt idx="5483">
                        <c:v>0.5</c:v>
                      </c:pt>
                      <c:pt idx="5484">
                        <c:v>0.5</c:v>
                      </c:pt>
                      <c:pt idx="5485">
                        <c:v>0.6</c:v>
                      </c:pt>
                      <c:pt idx="5486">
                        <c:v>0.5</c:v>
                      </c:pt>
                      <c:pt idx="5487">
                        <c:v>0.5</c:v>
                      </c:pt>
                      <c:pt idx="5488">
                        <c:v>0.6</c:v>
                      </c:pt>
                      <c:pt idx="5489">
                        <c:v>0.6</c:v>
                      </c:pt>
                      <c:pt idx="5490">
                        <c:v>0.5</c:v>
                      </c:pt>
                      <c:pt idx="5491">
                        <c:v>0.5</c:v>
                      </c:pt>
                      <c:pt idx="5492">
                        <c:v>0.5</c:v>
                      </c:pt>
                      <c:pt idx="5493">
                        <c:v>0.6</c:v>
                      </c:pt>
                      <c:pt idx="5494">
                        <c:v>0.5</c:v>
                      </c:pt>
                      <c:pt idx="5495">
                        <c:v>0.5</c:v>
                      </c:pt>
                      <c:pt idx="5496">
                        <c:v>0.5</c:v>
                      </c:pt>
                      <c:pt idx="5497">
                        <c:v>0.6</c:v>
                      </c:pt>
                      <c:pt idx="5498">
                        <c:v>0.5</c:v>
                      </c:pt>
                      <c:pt idx="5499">
                        <c:v>0.6</c:v>
                      </c:pt>
                      <c:pt idx="5500">
                        <c:v>0.5</c:v>
                      </c:pt>
                      <c:pt idx="5501">
                        <c:v>0.6</c:v>
                      </c:pt>
                      <c:pt idx="5502">
                        <c:v>0.5</c:v>
                      </c:pt>
                      <c:pt idx="5503">
                        <c:v>0.5</c:v>
                      </c:pt>
                      <c:pt idx="5504">
                        <c:v>0.6</c:v>
                      </c:pt>
                      <c:pt idx="5505">
                        <c:v>0.6</c:v>
                      </c:pt>
                      <c:pt idx="5506">
                        <c:v>0.6</c:v>
                      </c:pt>
                      <c:pt idx="5507">
                        <c:v>0.5</c:v>
                      </c:pt>
                      <c:pt idx="5508">
                        <c:v>0.5</c:v>
                      </c:pt>
                      <c:pt idx="5509">
                        <c:v>0.5</c:v>
                      </c:pt>
                      <c:pt idx="5510">
                        <c:v>0.5</c:v>
                      </c:pt>
                      <c:pt idx="5511">
                        <c:v>0.6</c:v>
                      </c:pt>
                      <c:pt idx="5512">
                        <c:v>0.5</c:v>
                      </c:pt>
                      <c:pt idx="5513">
                        <c:v>0.6</c:v>
                      </c:pt>
                      <c:pt idx="5514">
                        <c:v>0.5</c:v>
                      </c:pt>
                      <c:pt idx="5515">
                        <c:v>0.5</c:v>
                      </c:pt>
                      <c:pt idx="5516">
                        <c:v>0.6</c:v>
                      </c:pt>
                      <c:pt idx="5517">
                        <c:v>0.6</c:v>
                      </c:pt>
                      <c:pt idx="5518">
                        <c:v>0.6</c:v>
                      </c:pt>
                      <c:pt idx="5519">
                        <c:v>0.6</c:v>
                      </c:pt>
                      <c:pt idx="5520">
                        <c:v>0.6</c:v>
                      </c:pt>
                      <c:pt idx="5521">
                        <c:v>0.6</c:v>
                      </c:pt>
                      <c:pt idx="5522">
                        <c:v>0.6</c:v>
                      </c:pt>
                      <c:pt idx="5523">
                        <c:v>0.6</c:v>
                      </c:pt>
                      <c:pt idx="5524">
                        <c:v>0.6</c:v>
                      </c:pt>
                      <c:pt idx="5525">
                        <c:v>0.6</c:v>
                      </c:pt>
                      <c:pt idx="5526">
                        <c:v>0.6</c:v>
                      </c:pt>
                      <c:pt idx="5527">
                        <c:v>0.5</c:v>
                      </c:pt>
                      <c:pt idx="5528">
                        <c:v>0.6</c:v>
                      </c:pt>
                      <c:pt idx="5529">
                        <c:v>0.5</c:v>
                      </c:pt>
                      <c:pt idx="5530">
                        <c:v>0.5</c:v>
                      </c:pt>
                      <c:pt idx="5531">
                        <c:v>0.6</c:v>
                      </c:pt>
                      <c:pt idx="5532">
                        <c:v>0.6</c:v>
                      </c:pt>
                      <c:pt idx="5533">
                        <c:v>0.5</c:v>
                      </c:pt>
                      <c:pt idx="5534">
                        <c:v>0.5</c:v>
                      </c:pt>
                      <c:pt idx="5535">
                        <c:v>0.5</c:v>
                      </c:pt>
                      <c:pt idx="5536">
                        <c:v>0.5</c:v>
                      </c:pt>
                      <c:pt idx="5537">
                        <c:v>0.6</c:v>
                      </c:pt>
                      <c:pt idx="5538">
                        <c:v>0.5</c:v>
                      </c:pt>
                      <c:pt idx="5539">
                        <c:v>0.5</c:v>
                      </c:pt>
                      <c:pt idx="5540">
                        <c:v>0.6</c:v>
                      </c:pt>
                      <c:pt idx="5541">
                        <c:v>0.5</c:v>
                      </c:pt>
                      <c:pt idx="5542">
                        <c:v>0.5</c:v>
                      </c:pt>
                      <c:pt idx="5543">
                        <c:v>0.6</c:v>
                      </c:pt>
                      <c:pt idx="5544">
                        <c:v>0.5</c:v>
                      </c:pt>
                      <c:pt idx="5545">
                        <c:v>0.5</c:v>
                      </c:pt>
                      <c:pt idx="5546">
                        <c:v>0.6</c:v>
                      </c:pt>
                      <c:pt idx="5547">
                        <c:v>0.5</c:v>
                      </c:pt>
                      <c:pt idx="5548">
                        <c:v>0.5</c:v>
                      </c:pt>
                      <c:pt idx="5549">
                        <c:v>0.5</c:v>
                      </c:pt>
                      <c:pt idx="5550">
                        <c:v>0.5</c:v>
                      </c:pt>
                      <c:pt idx="5551">
                        <c:v>0.5</c:v>
                      </c:pt>
                      <c:pt idx="5552">
                        <c:v>0.5</c:v>
                      </c:pt>
                      <c:pt idx="5553">
                        <c:v>0.5</c:v>
                      </c:pt>
                      <c:pt idx="5554">
                        <c:v>0.5</c:v>
                      </c:pt>
                      <c:pt idx="5555">
                        <c:v>0.5</c:v>
                      </c:pt>
                      <c:pt idx="5556">
                        <c:v>0.5</c:v>
                      </c:pt>
                      <c:pt idx="5557">
                        <c:v>0.6</c:v>
                      </c:pt>
                      <c:pt idx="5558">
                        <c:v>0.5</c:v>
                      </c:pt>
                      <c:pt idx="5559">
                        <c:v>0.5</c:v>
                      </c:pt>
                      <c:pt idx="5560">
                        <c:v>0.5</c:v>
                      </c:pt>
                      <c:pt idx="5561">
                        <c:v>0.5</c:v>
                      </c:pt>
                      <c:pt idx="5562">
                        <c:v>0.5</c:v>
                      </c:pt>
                      <c:pt idx="5563">
                        <c:v>0.5</c:v>
                      </c:pt>
                      <c:pt idx="5564">
                        <c:v>0.5</c:v>
                      </c:pt>
                      <c:pt idx="5565">
                        <c:v>0.5</c:v>
                      </c:pt>
                      <c:pt idx="5566">
                        <c:v>0.5</c:v>
                      </c:pt>
                      <c:pt idx="5567">
                        <c:v>0.5</c:v>
                      </c:pt>
                      <c:pt idx="5568">
                        <c:v>0.6</c:v>
                      </c:pt>
                      <c:pt idx="5569">
                        <c:v>0.6</c:v>
                      </c:pt>
                      <c:pt idx="5570">
                        <c:v>0.6</c:v>
                      </c:pt>
                      <c:pt idx="5571">
                        <c:v>0.5</c:v>
                      </c:pt>
                      <c:pt idx="5572">
                        <c:v>0.6</c:v>
                      </c:pt>
                      <c:pt idx="5573">
                        <c:v>0.5</c:v>
                      </c:pt>
                      <c:pt idx="5574">
                        <c:v>0.5</c:v>
                      </c:pt>
                      <c:pt idx="5575">
                        <c:v>0.5</c:v>
                      </c:pt>
                      <c:pt idx="5576">
                        <c:v>0.5</c:v>
                      </c:pt>
                      <c:pt idx="5577">
                        <c:v>0.5</c:v>
                      </c:pt>
                      <c:pt idx="5578">
                        <c:v>0.5</c:v>
                      </c:pt>
                      <c:pt idx="5579">
                        <c:v>0.4</c:v>
                      </c:pt>
                      <c:pt idx="5580">
                        <c:v>0.5</c:v>
                      </c:pt>
                      <c:pt idx="5581">
                        <c:v>0.5</c:v>
                      </c:pt>
                      <c:pt idx="5582">
                        <c:v>0.5</c:v>
                      </c:pt>
                      <c:pt idx="5583">
                        <c:v>0.5</c:v>
                      </c:pt>
                      <c:pt idx="5584">
                        <c:v>0.5</c:v>
                      </c:pt>
                      <c:pt idx="5585">
                        <c:v>0.5</c:v>
                      </c:pt>
                      <c:pt idx="5586">
                        <c:v>0.5</c:v>
                      </c:pt>
                      <c:pt idx="5587">
                        <c:v>0.5</c:v>
                      </c:pt>
                      <c:pt idx="5588">
                        <c:v>0.5</c:v>
                      </c:pt>
                      <c:pt idx="5589">
                        <c:v>0.5</c:v>
                      </c:pt>
                      <c:pt idx="5590">
                        <c:v>0.5</c:v>
                      </c:pt>
                      <c:pt idx="5591">
                        <c:v>0.6</c:v>
                      </c:pt>
                      <c:pt idx="5592">
                        <c:v>0.5</c:v>
                      </c:pt>
                      <c:pt idx="5593">
                        <c:v>0.5</c:v>
                      </c:pt>
                      <c:pt idx="5594">
                        <c:v>0.4</c:v>
                      </c:pt>
                      <c:pt idx="5595">
                        <c:v>0.4</c:v>
                      </c:pt>
                      <c:pt idx="5596">
                        <c:v>0.4</c:v>
                      </c:pt>
                      <c:pt idx="5597">
                        <c:v>0.5</c:v>
                      </c:pt>
                      <c:pt idx="5598">
                        <c:v>0.5</c:v>
                      </c:pt>
                      <c:pt idx="5599">
                        <c:v>0.5</c:v>
                      </c:pt>
                      <c:pt idx="5600">
                        <c:v>0.5</c:v>
                      </c:pt>
                      <c:pt idx="5601">
                        <c:v>0.5</c:v>
                      </c:pt>
                      <c:pt idx="5602">
                        <c:v>0.5</c:v>
                      </c:pt>
                      <c:pt idx="5603">
                        <c:v>0.4</c:v>
                      </c:pt>
                      <c:pt idx="5604">
                        <c:v>0.5</c:v>
                      </c:pt>
                      <c:pt idx="5605">
                        <c:v>0.5</c:v>
                      </c:pt>
                      <c:pt idx="5606">
                        <c:v>0.5</c:v>
                      </c:pt>
                      <c:pt idx="5607">
                        <c:v>0.5</c:v>
                      </c:pt>
                      <c:pt idx="5608">
                        <c:v>0.5</c:v>
                      </c:pt>
                      <c:pt idx="5609">
                        <c:v>0.5</c:v>
                      </c:pt>
                      <c:pt idx="5610">
                        <c:v>0.5</c:v>
                      </c:pt>
                      <c:pt idx="5611">
                        <c:v>0.4</c:v>
                      </c:pt>
                      <c:pt idx="5612">
                        <c:v>0.4</c:v>
                      </c:pt>
                      <c:pt idx="5613">
                        <c:v>0.5</c:v>
                      </c:pt>
                      <c:pt idx="5614">
                        <c:v>0.5</c:v>
                      </c:pt>
                      <c:pt idx="5615">
                        <c:v>0.5</c:v>
                      </c:pt>
                      <c:pt idx="5616">
                        <c:v>0.5</c:v>
                      </c:pt>
                      <c:pt idx="5617">
                        <c:v>0.4</c:v>
                      </c:pt>
                      <c:pt idx="5618">
                        <c:v>0.5</c:v>
                      </c:pt>
                      <c:pt idx="5619">
                        <c:v>0.5</c:v>
                      </c:pt>
                      <c:pt idx="5620">
                        <c:v>0.5</c:v>
                      </c:pt>
                      <c:pt idx="5621">
                        <c:v>0.4</c:v>
                      </c:pt>
                      <c:pt idx="5622">
                        <c:v>0.5</c:v>
                      </c:pt>
                      <c:pt idx="5623">
                        <c:v>0.5</c:v>
                      </c:pt>
                      <c:pt idx="5624">
                        <c:v>0.5</c:v>
                      </c:pt>
                      <c:pt idx="5625">
                        <c:v>0.5</c:v>
                      </c:pt>
                      <c:pt idx="5626">
                        <c:v>0.5</c:v>
                      </c:pt>
                      <c:pt idx="5627">
                        <c:v>0.4</c:v>
                      </c:pt>
                      <c:pt idx="5628">
                        <c:v>0.4</c:v>
                      </c:pt>
                      <c:pt idx="5629">
                        <c:v>0.5</c:v>
                      </c:pt>
                      <c:pt idx="5630">
                        <c:v>0.4</c:v>
                      </c:pt>
                      <c:pt idx="5631">
                        <c:v>0.4</c:v>
                      </c:pt>
                      <c:pt idx="5632">
                        <c:v>0.4</c:v>
                      </c:pt>
                      <c:pt idx="5633">
                        <c:v>0.3</c:v>
                      </c:pt>
                      <c:pt idx="5634">
                        <c:v>0.4</c:v>
                      </c:pt>
                      <c:pt idx="5635">
                        <c:v>0.4</c:v>
                      </c:pt>
                      <c:pt idx="5636">
                        <c:v>0.4</c:v>
                      </c:pt>
                      <c:pt idx="5637">
                        <c:v>0.4</c:v>
                      </c:pt>
                      <c:pt idx="5638">
                        <c:v>0.5</c:v>
                      </c:pt>
                      <c:pt idx="5639">
                        <c:v>0.4</c:v>
                      </c:pt>
                      <c:pt idx="5640">
                        <c:v>0.4</c:v>
                      </c:pt>
                      <c:pt idx="5641">
                        <c:v>0.4</c:v>
                      </c:pt>
                      <c:pt idx="5642">
                        <c:v>0.4</c:v>
                      </c:pt>
                      <c:pt idx="5643">
                        <c:v>0.3</c:v>
                      </c:pt>
                      <c:pt idx="5644">
                        <c:v>0.4</c:v>
                      </c:pt>
                      <c:pt idx="5645">
                        <c:v>0.4</c:v>
                      </c:pt>
                      <c:pt idx="5646">
                        <c:v>0.4</c:v>
                      </c:pt>
                      <c:pt idx="5647">
                        <c:v>0.4</c:v>
                      </c:pt>
                      <c:pt idx="5648">
                        <c:v>0.4</c:v>
                      </c:pt>
                      <c:pt idx="5649">
                        <c:v>0.4</c:v>
                      </c:pt>
                      <c:pt idx="5650">
                        <c:v>0.4</c:v>
                      </c:pt>
                      <c:pt idx="5651">
                        <c:v>0.4</c:v>
                      </c:pt>
                      <c:pt idx="5652">
                        <c:v>0.4</c:v>
                      </c:pt>
                      <c:pt idx="5653">
                        <c:v>0.4</c:v>
                      </c:pt>
                      <c:pt idx="5654">
                        <c:v>0.4</c:v>
                      </c:pt>
                      <c:pt idx="5655">
                        <c:v>0.4</c:v>
                      </c:pt>
                      <c:pt idx="5656">
                        <c:v>0.4</c:v>
                      </c:pt>
                      <c:pt idx="5657">
                        <c:v>0.4</c:v>
                      </c:pt>
                      <c:pt idx="5658">
                        <c:v>0.3</c:v>
                      </c:pt>
                      <c:pt idx="5659">
                        <c:v>0.4</c:v>
                      </c:pt>
                      <c:pt idx="5660">
                        <c:v>0.4</c:v>
                      </c:pt>
                      <c:pt idx="5661">
                        <c:v>0.4</c:v>
                      </c:pt>
                      <c:pt idx="5662">
                        <c:v>0.4</c:v>
                      </c:pt>
                      <c:pt idx="5663">
                        <c:v>0.4</c:v>
                      </c:pt>
                      <c:pt idx="5664">
                        <c:v>0.4</c:v>
                      </c:pt>
                      <c:pt idx="5665">
                        <c:v>0.4</c:v>
                      </c:pt>
                      <c:pt idx="5666">
                        <c:v>0.4</c:v>
                      </c:pt>
                      <c:pt idx="5667">
                        <c:v>0.3</c:v>
                      </c:pt>
                      <c:pt idx="5668">
                        <c:v>0.4</c:v>
                      </c:pt>
                      <c:pt idx="5669">
                        <c:v>0.4</c:v>
                      </c:pt>
                      <c:pt idx="5670">
                        <c:v>0.4</c:v>
                      </c:pt>
                      <c:pt idx="5671">
                        <c:v>0.4</c:v>
                      </c:pt>
                      <c:pt idx="5672">
                        <c:v>0.4</c:v>
                      </c:pt>
                      <c:pt idx="5673">
                        <c:v>0.4</c:v>
                      </c:pt>
                      <c:pt idx="5674">
                        <c:v>0.4</c:v>
                      </c:pt>
                      <c:pt idx="5675">
                        <c:v>0.3</c:v>
                      </c:pt>
                      <c:pt idx="5676">
                        <c:v>0.4</c:v>
                      </c:pt>
                      <c:pt idx="5677">
                        <c:v>0.4</c:v>
                      </c:pt>
                      <c:pt idx="5678">
                        <c:v>0.4</c:v>
                      </c:pt>
                      <c:pt idx="5679">
                        <c:v>0.4</c:v>
                      </c:pt>
                      <c:pt idx="5680">
                        <c:v>0.4</c:v>
                      </c:pt>
                      <c:pt idx="5681">
                        <c:v>0.4</c:v>
                      </c:pt>
                      <c:pt idx="5682">
                        <c:v>0.3</c:v>
                      </c:pt>
                      <c:pt idx="5683">
                        <c:v>0.4</c:v>
                      </c:pt>
                      <c:pt idx="5684">
                        <c:v>0.4</c:v>
                      </c:pt>
                      <c:pt idx="5685">
                        <c:v>0.3</c:v>
                      </c:pt>
                      <c:pt idx="5686">
                        <c:v>0.4</c:v>
                      </c:pt>
                      <c:pt idx="5687">
                        <c:v>0.4</c:v>
                      </c:pt>
                      <c:pt idx="5688">
                        <c:v>0.4</c:v>
                      </c:pt>
                      <c:pt idx="5689">
                        <c:v>0.4</c:v>
                      </c:pt>
                      <c:pt idx="5690">
                        <c:v>0.3</c:v>
                      </c:pt>
                      <c:pt idx="5691">
                        <c:v>0.4</c:v>
                      </c:pt>
                      <c:pt idx="5692">
                        <c:v>0.3</c:v>
                      </c:pt>
                      <c:pt idx="5693">
                        <c:v>0.4</c:v>
                      </c:pt>
                      <c:pt idx="5694">
                        <c:v>0.4</c:v>
                      </c:pt>
                      <c:pt idx="5695">
                        <c:v>0.4</c:v>
                      </c:pt>
                      <c:pt idx="5696">
                        <c:v>0.3</c:v>
                      </c:pt>
                      <c:pt idx="5697">
                        <c:v>0.4</c:v>
                      </c:pt>
                      <c:pt idx="5698">
                        <c:v>0.4</c:v>
                      </c:pt>
                      <c:pt idx="5699">
                        <c:v>0.4</c:v>
                      </c:pt>
                      <c:pt idx="5700">
                        <c:v>0.4</c:v>
                      </c:pt>
                      <c:pt idx="5701">
                        <c:v>0.4</c:v>
                      </c:pt>
                      <c:pt idx="5702">
                        <c:v>0.4</c:v>
                      </c:pt>
                      <c:pt idx="5703">
                        <c:v>0.4</c:v>
                      </c:pt>
                      <c:pt idx="5704">
                        <c:v>0.4</c:v>
                      </c:pt>
                      <c:pt idx="5705">
                        <c:v>0.3</c:v>
                      </c:pt>
                      <c:pt idx="5706">
                        <c:v>0.4</c:v>
                      </c:pt>
                      <c:pt idx="5707">
                        <c:v>0.4</c:v>
                      </c:pt>
                      <c:pt idx="5708">
                        <c:v>0.4</c:v>
                      </c:pt>
                      <c:pt idx="5709">
                        <c:v>0.3</c:v>
                      </c:pt>
                      <c:pt idx="5710">
                        <c:v>0.4</c:v>
                      </c:pt>
                      <c:pt idx="5711">
                        <c:v>0.4</c:v>
                      </c:pt>
                      <c:pt idx="5712">
                        <c:v>0.4</c:v>
                      </c:pt>
                      <c:pt idx="5713">
                        <c:v>0.3</c:v>
                      </c:pt>
                      <c:pt idx="5714">
                        <c:v>0.4</c:v>
                      </c:pt>
                      <c:pt idx="5715">
                        <c:v>0.4</c:v>
                      </c:pt>
                      <c:pt idx="5716">
                        <c:v>0.4</c:v>
                      </c:pt>
                      <c:pt idx="5717">
                        <c:v>0.3</c:v>
                      </c:pt>
                      <c:pt idx="5718">
                        <c:v>0.3</c:v>
                      </c:pt>
                      <c:pt idx="5719">
                        <c:v>0.3</c:v>
                      </c:pt>
                      <c:pt idx="5720">
                        <c:v>0.4</c:v>
                      </c:pt>
                      <c:pt idx="5721">
                        <c:v>0.3</c:v>
                      </c:pt>
                      <c:pt idx="5722">
                        <c:v>0.3</c:v>
                      </c:pt>
                      <c:pt idx="5723">
                        <c:v>0.3</c:v>
                      </c:pt>
                      <c:pt idx="5724">
                        <c:v>0.4</c:v>
                      </c:pt>
                      <c:pt idx="5725">
                        <c:v>0.3</c:v>
                      </c:pt>
                      <c:pt idx="5726">
                        <c:v>0.3</c:v>
                      </c:pt>
                      <c:pt idx="5727">
                        <c:v>0.3</c:v>
                      </c:pt>
                      <c:pt idx="5728">
                        <c:v>0.4</c:v>
                      </c:pt>
                      <c:pt idx="5729">
                        <c:v>0.2</c:v>
                      </c:pt>
                      <c:pt idx="5730">
                        <c:v>0.4</c:v>
                      </c:pt>
                      <c:pt idx="5731">
                        <c:v>0.3</c:v>
                      </c:pt>
                      <c:pt idx="5732">
                        <c:v>0.4</c:v>
                      </c:pt>
                      <c:pt idx="5733">
                        <c:v>0.3</c:v>
                      </c:pt>
                      <c:pt idx="5734">
                        <c:v>0.3</c:v>
                      </c:pt>
                      <c:pt idx="5735">
                        <c:v>0.3</c:v>
                      </c:pt>
                      <c:pt idx="5736">
                        <c:v>0.3</c:v>
                      </c:pt>
                      <c:pt idx="5737">
                        <c:v>0.2</c:v>
                      </c:pt>
                      <c:pt idx="5738">
                        <c:v>0.3</c:v>
                      </c:pt>
                      <c:pt idx="5739">
                        <c:v>0.3</c:v>
                      </c:pt>
                      <c:pt idx="5740">
                        <c:v>0.3</c:v>
                      </c:pt>
                      <c:pt idx="5741">
                        <c:v>0.2</c:v>
                      </c:pt>
                      <c:pt idx="5742">
                        <c:v>0.3</c:v>
                      </c:pt>
                      <c:pt idx="5743">
                        <c:v>0.3</c:v>
                      </c:pt>
                      <c:pt idx="5744">
                        <c:v>0.3</c:v>
                      </c:pt>
                      <c:pt idx="5745">
                        <c:v>0.3</c:v>
                      </c:pt>
                      <c:pt idx="5746">
                        <c:v>0.3</c:v>
                      </c:pt>
                      <c:pt idx="5747">
                        <c:v>0.3</c:v>
                      </c:pt>
                      <c:pt idx="5748">
                        <c:v>0.3</c:v>
                      </c:pt>
                      <c:pt idx="5749">
                        <c:v>0.3</c:v>
                      </c:pt>
                      <c:pt idx="5750">
                        <c:v>0.3</c:v>
                      </c:pt>
                      <c:pt idx="5751">
                        <c:v>0.3</c:v>
                      </c:pt>
                      <c:pt idx="5752">
                        <c:v>0.3</c:v>
                      </c:pt>
                      <c:pt idx="5753">
                        <c:v>0.3</c:v>
                      </c:pt>
                      <c:pt idx="5754">
                        <c:v>0.2</c:v>
                      </c:pt>
                      <c:pt idx="5755">
                        <c:v>0.3</c:v>
                      </c:pt>
                      <c:pt idx="5756">
                        <c:v>0.3</c:v>
                      </c:pt>
                      <c:pt idx="5757">
                        <c:v>0.3</c:v>
                      </c:pt>
                      <c:pt idx="5758">
                        <c:v>0.3</c:v>
                      </c:pt>
                      <c:pt idx="5759">
                        <c:v>0.2</c:v>
                      </c:pt>
                      <c:pt idx="5760">
                        <c:v>0.3</c:v>
                      </c:pt>
                      <c:pt idx="5761">
                        <c:v>0.3</c:v>
                      </c:pt>
                      <c:pt idx="5762">
                        <c:v>0.4</c:v>
                      </c:pt>
                      <c:pt idx="5763">
                        <c:v>0.3</c:v>
                      </c:pt>
                      <c:pt idx="5764">
                        <c:v>0.3</c:v>
                      </c:pt>
                      <c:pt idx="5765">
                        <c:v>0.3</c:v>
                      </c:pt>
                      <c:pt idx="5766">
                        <c:v>0.4</c:v>
                      </c:pt>
                      <c:pt idx="5767">
                        <c:v>0.3</c:v>
                      </c:pt>
                      <c:pt idx="5768">
                        <c:v>0.3</c:v>
                      </c:pt>
                      <c:pt idx="5769">
                        <c:v>0.3</c:v>
                      </c:pt>
                      <c:pt idx="5770">
                        <c:v>0.3</c:v>
                      </c:pt>
                      <c:pt idx="5771">
                        <c:v>0.3</c:v>
                      </c:pt>
                      <c:pt idx="5772">
                        <c:v>0.3</c:v>
                      </c:pt>
                      <c:pt idx="5773">
                        <c:v>0.3</c:v>
                      </c:pt>
                      <c:pt idx="5774">
                        <c:v>0.4</c:v>
                      </c:pt>
                      <c:pt idx="5775">
                        <c:v>0.4</c:v>
                      </c:pt>
                      <c:pt idx="5776">
                        <c:v>0.3</c:v>
                      </c:pt>
                      <c:pt idx="5777">
                        <c:v>0.4</c:v>
                      </c:pt>
                      <c:pt idx="5778">
                        <c:v>0.4</c:v>
                      </c:pt>
                      <c:pt idx="5779">
                        <c:v>0.3</c:v>
                      </c:pt>
                      <c:pt idx="5780">
                        <c:v>0.3</c:v>
                      </c:pt>
                      <c:pt idx="5781">
                        <c:v>0.3</c:v>
                      </c:pt>
                      <c:pt idx="5782">
                        <c:v>0.3</c:v>
                      </c:pt>
                      <c:pt idx="5783">
                        <c:v>0.3</c:v>
                      </c:pt>
                      <c:pt idx="5784">
                        <c:v>0.3</c:v>
                      </c:pt>
                      <c:pt idx="5785">
                        <c:v>0.4</c:v>
                      </c:pt>
                      <c:pt idx="5786">
                        <c:v>0.3</c:v>
                      </c:pt>
                      <c:pt idx="5787">
                        <c:v>0.3</c:v>
                      </c:pt>
                      <c:pt idx="5788">
                        <c:v>0.3</c:v>
                      </c:pt>
                      <c:pt idx="5789">
                        <c:v>0.4</c:v>
                      </c:pt>
                      <c:pt idx="5790">
                        <c:v>0.4</c:v>
                      </c:pt>
                      <c:pt idx="5791">
                        <c:v>0.3</c:v>
                      </c:pt>
                      <c:pt idx="5792">
                        <c:v>0.4</c:v>
                      </c:pt>
                      <c:pt idx="5793">
                        <c:v>0.3</c:v>
                      </c:pt>
                      <c:pt idx="5794">
                        <c:v>0.3</c:v>
                      </c:pt>
                      <c:pt idx="5795">
                        <c:v>0.3</c:v>
                      </c:pt>
                      <c:pt idx="5796">
                        <c:v>0.4</c:v>
                      </c:pt>
                      <c:pt idx="5797">
                        <c:v>0.4</c:v>
                      </c:pt>
                      <c:pt idx="5798">
                        <c:v>0.3</c:v>
                      </c:pt>
                      <c:pt idx="5799">
                        <c:v>0.3</c:v>
                      </c:pt>
                      <c:pt idx="5800">
                        <c:v>0.2</c:v>
                      </c:pt>
                      <c:pt idx="5801">
                        <c:v>0.4</c:v>
                      </c:pt>
                      <c:pt idx="5802">
                        <c:v>0.3</c:v>
                      </c:pt>
                      <c:pt idx="5803">
                        <c:v>0.3</c:v>
                      </c:pt>
                      <c:pt idx="5804">
                        <c:v>0.3</c:v>
                      </c:pt>
                      <c:pt idx="5805">
                        <c:v>0.3</c:v>
                      </c:pt>
                      <c:pt idx="5806">
                        <c:v>0.3</c:v>
                      </c:pt>
                      <c:pt idx="5807">
                        <c:v>0.3</c:v>
                      </c:pt>
                      <c:pt idx="5808">
                        <c:v>0.2</c:v>
                      </c:pt>
                      <c:pt idx="5809">
                        <c:v>0.3</c:v>
                      </c:pt>
                      <c:pt idx="5810">
                        <c:v>0.3</c:v>
                      </c:pt>
                      <c:pt idx="5811">
                        <c:v>0.3</c:v>
                      </c:pt>
                      <c:pt idx="5812">
                        <c:v>0.3</c:v>
                      </c:pt>
                      <c:pt idx="5813">
                        <c:v>0.3</c:v>
                      </c:pt>
                      <c:pt idx="5814">
                        <c:v>0.3</c:v>
                      </c:pt>
                      <c:pt idx="5815">
                        <c:v>0.3</c:v>
                      </c:pt>
                      <c:pt idx="5816">
                        <c:v>0.3</c:v>
                      </c:pt>
                      <c:pt idx="5817">
                        <c:v>0.3</c:v>
                      </c:pt>
                      <c:pt idx="5818">
                        <c:v>0.3</c:v>
                      </c:pt>
                      <c:pt idx="5819">
                        <c:v>0.3</c:v>
                      </c:pt>
                      <c:pt idx="5820">
                        <c:v>0.3</c:v>
                      </c:pt>
                      <c:pt idx="5821">
                        <c:v>0.3</c:v>
                      </c:pt>
                      <c:pt idx="5822">
                        <c:v>0.2</c:v>
                      </c:pt>
                      <c:pt idx="5823">
                        <c:v>0.3</c:v>
                      </c:pt>
                      <c:pt idx="5824">
                        <c:v>0.3</c:v>
                      </c:pt>
                      <c:pt idx="5825">
                        <c:v>0.3</c:v>
                      </c:pt>
                      <c:pt idx="5826">
                        <c:v>0.3</c:v>
                      </c:pt>
                      <c:pt idx="5827">
                        <c:v>0.3</c:v>
                      </c:pt>
                      <c:pt idx="5828">
                        <c:v>0.2</c:v>
                      </c:pt>
                      <c:pt idx="5829">
                        <c:v>0.2</c:v>
                      </c:pt>
                      <c:pt idx="5830">
                        <c:v>0.2</c:v>
                      </c:pt>
                      <c:pt idx="5831">
                        <c:v>0.3</c:v>
                      </c:pt>
                      <c:pt idx="5832">
                        <c:v>0.3</c:v>
                      </c:pt>
                      <c:pt idx="5833">
                        <c:v>0.3</c:v>
                      </c:pt>
                      <c:pt idx="5834">
                        <c:v>0.3</c:v>
                      </c:pt>
                      <c:pt idx="5835">
                        <c:v>0.3</c:v>
                      </c:pt>
                      <c:pt idx="5836">
                        <c:v>0.3</c:v>
                      </c:pt>
                      <c:pt idx="5837">
                        <c:v>0.3</c:v>
                      </c:pt>
                      <c:pt idx="5838">
                        <c:v>0.2</c:v>
                      </c:pt>
                      <c:pt idx="5839">
                        <c:v>0.2</c:v>
                      </c:pt>
                      <c:pt idx="5840">
                        <c:v>0.3</c:v>
                      </c:pt>
                      <c:pt idx="5841">
                        <c:v>0.3</c:v>
                      </c:pt>
                      <c:pt idx="5842">
                        <c:v>0.2</c:v>
                      </c:pt>
                      <c:pt idx="5843">
                        <c:v>0.2</c:v>
                      </c:pt>
                      <c:pt idx="5844">
                        <c:v>0.3</c:v>
                      </c:pt>
                      <c:pt idx="5845">
                        <c:v>0.3</c:v>
                      </c:pt>
                      <c:pt idx="5846">
                        <c:v>0.3</c:v>
                      </c:pt>
                      <c:pt idx="5847">
                        <c:v>0.2</c:v>
                      </c:pt>
                      <c:pt idx="5848">
                        <c:v>0.3</c:v>
                      </c:pt>
                      <c:pt idx="5849">
                        <c:v>0.2</c:v>
                      </c:pt>
                      <c:pt idx="5850">
                        <c:v>0.3</c:v>
                      </c:pt>
                      <c:pt idx="5851">
                        <c:v>0.3</c:v>
                      </c:pt>
                      <c:pt idx="5852">
                        <c:v>0.3</c:v>
                      </c:pt>
                      <c:pt idx="5853">
                        <c:v>0.3</c:v>
                      </c:pt>
                      <c:pt idx="5854">
                        <c:v>0.2</c:v>
                      </c:pt>
                      <c:pt idx="5855">
                        <c:v>0.2</c:v>
                      </c:pt>
                      <c:pt idx="5856">
                        <c:v>0.3</c:v>
                      </c:pt>
                      <c:pt idx="5857">
                        <c:v>0.3</c:v>
                      </c:pt>
                      <c:pt idx="5858">
                        <c:v>0.3</c:v>
                      </c:pt>
                      <c:pt idx="5859">
                        <c:v>0.2</c:v>
                      </c:pt>
                      <c:pt idx="5860">
                        <c:v>0.2</c:v>
                      </c:pt>
                      <c:pt idx="5861">
                        <c:v>0.2</c:v>
                      </c:pt>
                      <c:pt idx="5862">
                        <c:v>0.2</c:v>
                      </c:pt>
                      <c:pt idx="5863">
                        <c:v>0.3</c:v>
                      </c:pt>
                      <c:pt idx="5864">
                        <c:v>0.3</c:v>
                      </c:pt>
                      <c:pt idx="5865">
                        <c:v>0.3</c:v>
                      </c:pt>
                      <c:pt idx="5866">
                        <c:v>0.3</c:v>
                      </c:pt>
                      <c:pt idx="5867">
                        <c:v>0.3</c:v>
                      </c:pt>
                      <c:pt idx="5868">
                        <c:v>0.3</c:v>
                      </c:pt>
                      <c:pt idx="5869">
                        <c:v>0.3</c:v>
                      </c:pt>
                      <c:pt idx="5870">
                        <c:v>0.3</c:v>
                      </c:pt>
                      <c:pt idx="5871">
                        <c:v>0.3</c:v>
                      </c:pt>
                      <c:pt idx="5872">
                        <c:v>0.3</c:v>
                      </c:pt>
                      <c:pt idx="5873">
                        <c:v>0.4</c:v>
                      </c:pt>
                      <c:pt idx="5874">
                        <c:v>0.2</c:v>
                      </c:pt>
                      <c:pt idx="5875">
                        <c:v>0.3</c:v>
                      </c:pt>
                      <c:pt idx="5876">
                        <c:v>0.2</c:v>
                      </c:pt>
                      <c:pt idx="5877">
                        <c:v>0.2</c:v>
                      </c:pt>
                      <c:pt idx="5878">
                        <c:v>0.2</c:v>
                      </c:pt>
                      <c:pt idx="5879">
                        <c:v>0.3</c:v>
                      </c:pt>
                      <c:pt idx="5880">
                        <c:v>0.3</c:v>
                      </c:pt>
                      <c:pt idx="5881">
                        <c:v>0.3</c:v>
                      </c:pt>
                      <c:pt idx="5882">
                        <c:v>0.3</c:v>
                      </c:pt>
                      <c:pt idx="5883">
                        <c:v>0.3</c:v>
                      </c:pt>
                      <c:pt idx="5884">
                        <c:v>0.2</c:v>
                      </c:pt>
                      <c:pt idx="5885">
                        <c:v>0.3</c:v>
                      </c:pt>
                      <c:pt idx="5886">
                        <c:v>0.3</c:v>
                      </c:pt>
                      <c:pt idx="5887">
                        <c:v>0.3</c:v>
                      </c:pt>
                      <c:pt idx="5888">
                        <c:v>0.3</c:v>
                      </c:pt>
                      <c:pt idx="5889">
                        <c:v>0.2</c:v>
                      </c:pt>
                      <c:pt idx="5890">
                        <c:v>0.3</c:v>
                      </c:pt>
                      <c:pt idx="5891">
                        <c:v>0.2</c:v>
                      </c:pt>
                      <c:pt idx="5892">
                        <c:v>0.3</c:v>
                      </c:pt>
                      <c:pt idx="5893">
                        <c:v>0.3</c:v>
                      </c:pt>
                      <c:pt idx="5894">
                        <c:v>0.3</c:v>
                      </c:pt>
                      <c:pt idx="5895">
                        <c:v>0.3</c:v>
                      </c:pt>
                      <c:pt idx="5896">
                        <c:v>0.3</c:v>
                      </c:pt>
                      <c:pt idx="5897">
                        <c:v>0.3</c:v>
                      </c:pt>
                      <c:pt idx="5898">
                        <c:v>0.2</c:v>
                      </c:pt>
                      <c:pt idx="5899">
                        <c:v>0.3</c:v>
                      </c:pt>
                      <c:pt idx="5900">
                        <c:v>0.3</c:v>
                      </c:pt>
                      <c:pt idx="5901">
                        <c:v>0.2</c:v>
                      </c:pt>
                      <c:pt idx="5902">
                        <c:v>0.2</c:v>
                      </c:pt>
                      <c:pt idx="5903">
                        <c:v>0.3</c:v>
                      </c:pt>
                      <c:pt idx="5904">
                        <c:v>0.3</c:v>
                      </c:pt>
                      <c:pt idx="5905">
                        <c:v>0.3</c:v>
                      </c:pt>
                      <c:pt idx="5906">
                        <c:v>0.3</c:v>
                      </c:pt>
                      <c:pt idx="5907">
                        <c:v>0.3</c:v>
                      </c:pt>
                      <c:pt idx="5908">
                        <c:v>0.3</c:v>
                      </c:pt>
                      <c:pt idx="5909">
                        <c:v>0.2</c:v>
                      </c:pt>
                      <c:pt idx="5910">
                        <c:v>0.3</c:v>
                      </c:pt>
                      <c:pt idx="5911">
                        <c:v>0.3</c:v>
                      </c:pt>
                      <c:pt idx="5912">
                        <c:v>0.3</c:v>
                      </c:pt>
                      <c:pt idx="5913">
                        <c:v>0.2</c:v>
                      </c:pt>
                      <c:pt idx="5914">
                        <c:v>0.3</c:v>
                      </c:pt>
                      <c:pt idx="5915">
                        <c:v>0.2</c:v>
                      </c:pt>
                      <c:pt idx="5916">
                        <c:v>0.3</c:v>
                      </c:pt>
                      <c:pt idx="5917">
                        <c:v>0.3</c:v>
                      </c:pt>
                      <c:pt idx="5918">
                        <c:v>0.3</c:v>
                      </c:pt>
                      <c:pt idx="5919">
                        <c:v>0.2</c:v>
                      </c:pt>
                      <c:pt idx="5920">
                        <c:v>0.3</c:v>
                      </c:pt>
                      <c:pt idx="5921">
                        <c:v>0.2</c:v>
                      </c:pt>
                      <c:pt idx="5922">
                        <c:v>0.2</c:v>
                      </c:pt>
                      <c:pt idx="5923">
                        <c:v>0.2</c:v>
                      </c:pt>
                      <c:pt idx="5924">
                        <c:v>0.3</c:v>
                      </c:pt>
                      <c:pt idx="5925">
                        <c:v>0.2</c:v>
                      </c:pt>
                      <c:pt idx="5926">
                        <c:v>0.2</c:v>
                      </c:pt>
                      <c:pt idx="5927">
                        <c:v>0.3</c:v>
                      </c:pt>
                      <c:pt idx="5928">
                        <c:v>0.2</c:v>
                      </c:pt>
                      <c:pt idx="5929">
                        <c:v>0.3</c:v>
                      </c:pt>
                      <c:pt idx="5930">
                        <c:v>0.2</c:v>
                      </c:pt>
                      <c:pt idx="5931">
                        <c:v>0.2</c:v>
                      </c:pt>
                      <c:pt idx="5932">
                        <c:v>0.2</c:v>
                      </c:pt>
                      <c:pt idx="5933">
                        <c:v>0.3</c:v>
                      </c:pt>
                      <c:pt idx="5934">
                        <c:v>0.2</c:v>
                      </c:pt>
                      <c:pt idx="5935">
                        <c:v>0.3</c:v>
                      </c:pt>
                      <c:pt idx="5936">
                        <c:v>0.3</c:v>
                      </c:pt>
                      <c:pt idx="5937">
                        <c:v>0.2</c:v>
                      </c:pt>
                      <c:pt idx="5938">
                        <c:v>0.2</c:v>
                      </c:pt>
                      <c:pt idx="5939">
                        <c:v>0.3</c:v>
                      </c:pt>
                      <c:pt idx="5940">
                        <c:v>0.2</c:v>
                      </c:pt>
                      <c:pt idx="5941">
                        <c:v>0.2</c:v>
                      </c:pt>
                      <c:pt idx="5942">
                        <c:v>0.2</c:v>
                      </c:pt>
                      <c:pt idx="5943">
                        <c:v>0.2</c:v>
                      </c:pt>
                      <c:pt idx="5944">
                        <c:v>0.2</c:v>
                      </c:pt>
                      <c:pt idx="5945">
                        <c:v>0.2</c:v>
                      </c:pt>
                      <c:pt idx="5946">
                        <c:v>0.2</c:v>
                      </c:pt>
                      <c:pt idx="5947">
                        <c:v>0.2</c:v>
                      </c:pt>
                      <c:pt idx="5948">
                        <c:v>0.2</c:v>
                      </c:pt>
                      <c:pt idx="5949">
                        <c:v>0.2</c:v>
                      </c:pt>
                      <c:pt idx="5950">
                        <c:v>0.2</c:v>
                      </c:pt>
                      <c:pt idx="5951">
                        <c:v>0.2</c:v>
                      </c:pt>
                      <c:pt idx="5952">
                        <c:v>0.2</c:v>
                      </c:pt>
                      <c:pt idx="5953">
                        <c:v>0.2</c:v>
                      </c:pt>
                      <c:pt idx="5954">
                        <c:v>0.2</c:v>
                      </c:pt>
                      <c:pt idx="5955">
                        <c:v>0.2</c:v>
                      </c:pt>
                      <c:pt idx="5956">
                        <c:v>0.2</c:v>
                      </c:pt>
                      <c:pt idx="5957">
                        <c:v>0.2</c:v>
                      </c:pt>
                      <c:pt idx="5958">
                        <c:v>0.3</c:v>
                      </c:pt>
                      <c:pt idx="5959">
                        <c:v>0.2</c:v>
                      </c:pt>
                      <c:pt idx="5960">
                        <c:v>0.2</c:v>
                      </c:pt>
                      <c:pt idx="5961">
                        <c:v>0.3</c:v>
                      </c:pt>
                      <c:pt idx="5962">
                        <c:v>0.1</c:v>
                      </c:pt>
                      <c:pt idx="5963">
                        <c:v>0.1</c:v>
                      </c:pt>
                      <c:pt idx="5964">
                        <c:v>0.2</c:v>
                      </c:pt>
                      <c:pt idx="5965">
                        <c:v>0.2</c:v>
                      </c:pt>
                      <c:pt idx="5966">
                        <c:v>0.2</c:v>
                      </c:pt>
                      <c:pt idx="5967">
                        <c:v>0.2</c:v>
                      </c:pt>
                      <c:pt idx="5968">
                        <c:v>0.2</c:v>
                      </c:pt>
                      <c:pt idx="5969">
                        <c:v>0.3</c:v>
                      </c:pt>
                      <c:pt idx="5970">
                        <c:v>0.2</c:v>
                      </c:pt>
                      <c:pt idx="5971">
                        <c:v>0.2</c:v>
                      </c:pt>
                      <c:pt idx="5972">
                        <c:v>0.2</c:v>
                      </c:pt>
                      <c:pt idx="5973">
                        <c:v>0.2</c:v>
                      </c:pt>
                      <c:pt idx="5974">
                        <c:v>0.2</c:v>
                      </c:pt>
                      <c:pt idx="5975">
                        <c:v>0.2</c:v>
                      </c:pt>
                      <c:pt idx="5976">
                        <c:v>0.2</c:v>
                      </c:pt>
                      <c:pt idx="5977">
                        <c:v>0.3</c:v>
                      </c:pt>
                      <c:pt idx="5978">
                        <c:v>0.2</c:v>
                      </c:pt>
                      <c:pt idx="5979">
                        <c:v>0.2</c:v>
                      </c:pt>
                      <c:pt idx="5980">
                        <c:v>0.1</c:v>
                      </c:pt>
                      <c:pt idx="5981">
                        <c:v>0.2</c:v>
                      </c:pt>
                      <c:pt idx="5982">
                        <c:v>0.2</c:v>
                      </c:pt>
                      <c:pt idx="5983">
                        <c:v>0.2</c:v>
                      </c:pt>
                      <c:pt idx="5984">
                        <c:v>0.2</c:v>
                      </c:pt>
                      <c:pt idx="5985">
                        <c:v>0.3</c:v>
                      </c:pt>
                      <c:pt idx="5986">
                        <c:v>0.2</c:v>
                      </c:pt>
                      <c:pt idx="5987">
                        <c:v>0.2</c:v>
                      </c:pt>
                      <c:pt idx="5988">
                        <c:v>0.2</c:v>
                      </c:pt>
                      <c:pt idx="5989">
                        <c:v>0.3</c:v>
                      </c:pt>
                      <c:pt idx="5990">
                        <c:v>0.2</c:v>
                      </c:pt>
                      <c:pt idx="5991">
                        <c:v>0.2</c:v>
                      </c:pt>
                      <c:pt idx="5992">
                        <c:v>0.2</c:v>
                      </c:pt>
                      <c:pt idx="5993">
                        <c:v>0.2</c:v>
                      </c:pt>
                      <c:pt idx="5994">
                        <c:v>0.2</c:v>
                      </c:pt>
                      <c:pt idx="5995">
                        <c:v>0.1</c:v>
                      </c:pt>
                      <c:pt idx="5996">
                        <c:v>0.2</c:v>
                      </c:pt>
                      <c:pt idx="5997">
                        <c:v>0.2</c:v>
                      </c:pt>
                      <c:pt idx="5998">
                        <c:v>0.2</c:v>
                      </c:pt>
                      <c:pt idx="5999">
                        <c:v>0.2</c:v>
                      </c:pt>
                      <c:pt idx="6000">
                        <c:v>0.2</c:v>
                      </c:pt>
                      <c:pt idx="6001">
                        <c:v>0.3</c:v>
                      </c:pt>
                      <c:pt idx="6002">
                        <c:v>0.2</c:v>
                      </c:pt>
                      <c:pt idx="6003">
                        <c:v>0.2</c:v>
                      </c:pt>
                      <c:pt idx="6004">
                        <c:v>0.2</c:v>
                      </c:pt>
                      <c:pt idx="6005">
                        <c:v>0.2</c:v>
                      </c:pt>
                      <c:pt idx="6006">
                        <c:v>0.2</c:v>
                      </c:pt>
                      <c:pt idx="6007">
                        <c:v>0.2</c:v>
                      </c:pt>
                      <c:pt idx="6008">
                        <c:v>0.2</c:v>
                      </c:pt>
                      <c:pt idx="6009">
                        <c:v>0.2</c:v>
                      </c:pt>
                      <c:pt idx="6010">
                        <c:v>0.2</c:v>
                      </c:pt>
                      <c:pt idx="6011">
                        <c:v>0.2</c:v>
                      </c:pt>
                      <c:pt idx="6012">
                        <c:v>0.1</c:v>
                      </c:pt>
                      <c:pt idx="6013">
                        <c:v>0.2</c:v>
                      </c:pt>
                      <c:pt idx="6014">
                        <c:v>0.2</c:v>
                      </c:pt>
                      <c:pt idx="6015">
                        <c:v>0.1</c:v>
                      </c:pt>
                      <c:pt idx="6016">
                        <c:v>0.3</c:v>
                      </c:pt>
                      <c:pt idx="6017">
                        <c:v>0.2</c:v>
                      </c:pt>
                      <c:pt idx="6018">
                        <c:v>0.3</c:v>
                      </c:pt>
                      <c:pt idx="6019">
                        <c:v>0.1</c:v>
                      </c:pt>
                      <c:pt idx="6020">
                        <c:v>0.2</c:v>
                      </c:pt>
                      <c:pt idx="6021">
                        <c:v>0.2</c:v>
                      </c:pt>
                      <c:pt idx="6022">
                        <c:v>0.2</c:v>
                      </c:pt>
                      <c:pt idx="6023">
                        <c:v>0.2</c:v>
                      </c:pt>
                      <c:pt idx="6024">
                        <c:v>0.2</c:v>
                      </c:pt>
                      <c:pt idx="6025">
                        <c:v>0.2</c:v>
                      </c:pt>
                      <c:pt idx="6026">
                        <c:v>0.2</c:v>
                      </c:pt>
                      <c:pt idx="6027">
                        <c:v>0.2</c:v>
                      </c:pt>
                      <c:pt idx="6028">
                        <c:v>0.2</c:v>
                      </c:pt>
                      <c:pt idx="6029">
                        <c:v>0.2</c:v>
                      </c:pt>
                      <c:pt idx="6030">
                        <c:v>0.2</c:v>
                      </c:pt>
                      <c:pt idx="6031">
                        <c:v>0.2</c:v>
                      </c:pt>
                      <c:pt idx="6032">
                        <c:v>0.2</c:v>
                      </c:pt>
                      <c:pt idx="6033">
                        <c:v>0.2</c:v>
                      </c:pt>
                      <c:pt idx="6034">
                        <c:v>0.2</c:v>
                      </c:pt>
                      <c:pt idx="6035">
                        <c:v>0.2</c:v>
                      </c:pt>
                      <c:pt idx="6036">
                        <c:v>0.2</c:v>
                      </c:pt>
                      <c:pt idx="6037">
                        <c:v>0.3</c:v>
                      </c:pt>
                      <c:pt idx="6038">
                        <c:v>0.2</c:v>
                      </c:pt>
                      <c:pt idx="6039">
                        <c:v>0.2</c:v>
                      </c:pt>
                      <c:pt idx="6040">
                        <c:v>0.2</c:v>
                      </c:pt>
                      <c:pt idx="6041">
                        <c:v>0.2</c:v>
                      </c:pt>
                      <c:pt idx="6042">
                        <c:v>0.1</c:v>
                      </c:pt>
                      <c:pt idx="6043">
                        <c:v>0.2</c:v>
                      </c:pt>
                      <c:pt idx="6044">
                        <c:v>0.2</c:v>
                      </c:pt>
                      <c:pt idx="6045">
                        <c:v>0.2</c:v>
                      </c:pt>
                      <c:pt idx="6046">
                        <c:v>0.1</c:v>
                      </c:pt>
                      <c:pt idx="6047">
                        <c:v>0.2</c:v>
                      </c:pt>
                      <c:pt idx="6048">
                        <c:v>0.2</c:v>
                      </c:pt>
                      <c:pt idx="6049">
                        <c:v>0.2</c:v>
                      </c:pt>
                      <c:pt idx="6050">
                        <c:v>0.2</c:v>
                      </c:pt>
                      <c:pt idx="6051">
                        <c:v>0.2</c:v>
                      </c:pt>
                      <c:pt idx="6052">
                        <c:v>0.2</c:v>
                      </c:pt>
                      <c:pt idx="6053">
                        <c:v>0.2</c:v>
                      </c:pt>
                      <c:pt idx="6054">
                        <c:v>0.1</c:v>
                      </c:pt>
                      <c:pt idx="6055">
                        <c:v>0.2</c:v>
                      </c:pt>
                      <c:pt idx="6056">
                        <c:v>0.2</c:v>
                      </c:pt>
                      <c:pt idx="6057">
                        <c:v>0.2</c:v>
                      </c:pt>
                      <c:pt idx="6058">
                        <c:v>0.2</c:v>
                      </c:pt>
                      <c:pt idx="6059">
                        <c:v>0.2</c:v>
                      </c:pt>
                      <c:pt idx="6060">
                        <c:v>0.2</c:v>
                      </c:pt>
                      <c:pt idx="6061">
                        <c:v>0.2</c:v>
                      </c:pt>
                      <c:pt idx="6062">
                        <c:v>0.2</c:v>
                      </c:pt>
                      <c:pt idx="6063">
                        <c:v>0.1</c:v>
                      </c:pt>
                      <c:pt idx="6064">
                        <c:v>0.2</c:v>
                      </c:pt>
                      <c:pt idx="6065">
                        <c:v>0.2</c:v>
                      </c:pt>
                      <c:pt idx="6066">
                        <c:v>0.2</c:v>
                      </c:pt>
                      <c:pt idx="6067">
                        <c:v>0.2</c:v>
                      </c:pt>
                      <c:pt idx="6068">
                        <c:v>0.2</c:v>
                      </c:pt>
                      <c:pt idx="6069">
                        <c:v>0.2</c:v>
                      </c:pt>
                      <c:pt idx="6070">
                        <c:v>0.2</c:v>
                      </c:pt>
                      <c:pt idx="6071">
                        <c:v>0.1</c:v>
                      </c:pt>
                      <c:pt idx="6072">
                        <c:v>0.2</c:v>
                      </c:pt>
                      <c:pt idx="6073">
                        <c:v>0.2</c:v>
                      </c:pt>
                      <c:pt idx="6074">
                        <c:v>0.3</c:v>
                      </c:pt>
                      <c:pt idx="6075">
                        <c:v>0.1</c:v>
                      </c:pt>
                      <c:pt idx="6076">
                        <c:v>0.1</c:v>
                      </c:pt>
                      <c:pt idx="6077">
                        <c:v>0.1</c:v>
                      </c:pt>
                      <c:pt idx="6078">
                        <c:v>0.1</c:v>
                      </c:pt>
                      <c:pt idx="6079">
                        <c:v>0.2</c:v>
                      </c:pt>
                      <c:pt idx="6080">
                        <c:v>0.2</c:v>
                      </c:pt>
                      <c:pt idx="6081">
                        <c:v>0.2</c:v>
                      </c:pt>
                      <c:pt idx="6082">
                        <c:v>0.2</c:v>
                      </c:pt>
                      <c:pt idx="6083">
                        <c:v>0.2</c:v>
                      </c:pt>
                      <c:pt idx="6084">
                        <c:v>0.2</c:v>
                      </c:pt>
                      <c:pt idx="6085">
                        <c:v>0.2</c:v>
                      </c:pt>
                      <c:pt idx="6086">
                        <c:v>0.1</c:v>
                      </c:pt>
                      <c:pt idx="6087">
                        <c:v>0.2</c:v>
                      </c:pt>
                      <c:pt idx="6088">
                        <c:v>0.2</c:v>
                      </c:pt>
                      <c:pt idx="6089">
                        <c:v>0.2</c:v>
                      </c:pt>
                      <c:pt idx="6090">
                        <c:v>0.2</c:v>
                      </c:pt>
                      <c:pt idx="6091">
                        <c:v>0.1</c:v>
                      </c:pt>
                      <c:pt idx="6092">
                        <c:v>0.1</c:v>
                      </c:pt>
                      <c:pt idx="6093">
                        <c:v>0.2</c:v>
                      </c:pt>
                      <c:pt idx="6094">
                        <c:v>0.1</c:v>
                      </c:pt>
                      <c:pt idx="6095">
                        <c:v>0.2</c:v>
                      </c:pt>
                      <c:pt idx="6096">
                        <c:v>0.1</c:v>
                      </c:pt>
                      <c:pt idx="6097">
                        <c:v>0.2</c:v>
                      </c:pt>
                      <c:pt idx="6098">
                        <c:v>0.2</c:v>
                      </c:pt>
                      <c:pt idx="6099">
                        <c:v>0.1</c:v>
                      </c:pt>
                      <c:pt idx="6100">
                        <c:v>0.2</c:v>
                      </c:pt>
                      <c:pt idx="6101">
                        <c:v>0.2</c:v>
                      </c:pt>
                      <c:pt idx="6102">
                        <c:v>0.1</c:v>
                      </c:pt>
                      <c:pt idx="6103">
                        <c:v>0.2</c:v>
                      </c:pt>
                      <c:pt idx="6104">
                        <c:v>0.2</c:v>
                      </c:pt>
                      <c:pt idx="6105">
                        <c:v>0.1</c:v>
                      </c:pt>
                      <c:pt idx="6106">
                        <c:v>0.2</c:v>
                      </c:pt>
                      <c:pt idx="6107">
                        <c:v>0.1</c:v>
                      </c:pt>
                      <c:pt idx="6108">
                        <c:v>0.1</c:v>
                      </c:pt>
                      <c:pt idx="6109">
                        <c:v>0.1</c:v>
                      </c:pt>
                      <c:pt idx="6110">
                        <c:v>0.2</c:v>
                      </c:pt>
                      <c:pt idx="6111">
                        <c:v>0.2</c:v>
                      </c:pt>
                      <c:pt idx="6112">
                        <c:v>0.1</c:v>
                      </c:pt>
                      <c:pt idx="6113">
                        <c:v>0.1</c:v>
                      </c:pt>
                      <c:pt idx="6114">
                        <c:v>0.2</c:v>
                      </c:pt>
                      <c:pt idx="6115">
                        <c:v>0.2</c:v>
                      </c:pt>
                      <c:pt idx="6116">
                        <c:v>0.2</c:v>
                      </c:pt>
                      <c:pt idx="6117">
                        <c:v>0.1</c:v>
                      </c:pt>
                      <c:pt idx="6118">
                        <c:v>0.3</c:v>
                      </c:pt>
                      <c:pt idx="6119">
                        <c:v>0.2</c:v>
                      </c:pt>
                      <c:pt idx="6120">
                        <c:v>0.2</c:v>
                      </c:pt>
                      <c:pt idx="6121">
                        <c:v>0.2</c:v>
                      </c:pt>
                      <c:pt idx="6122">
                        <c:v>0.2</c:v>
                      </c:pt>
                      <c:pt idx="6123">
                        <c:v>0.2</c:v>
                      </c:pt>
                      <c:pt idx="6124">
                        <c:v>0.3</c:v>
                      </c:pt>
                      <c:pt idx="6125">
                        <c:v>0.2</c:v>
                      </c:pt>
                      <c:pt idx="6126">
                        <c:v>0.2</c:v>
                      </c:pt>
                      <c:pt idx="6127">
                        <c:v>0.2</c:v>
                      </c:pt>
                      <c:pt idx="6128">
                        <c:v>0.2</c:v>
                      </c:pt>
                      <c:pt idx="6129">
                        <c:v>0.2</c:v>
                      </c:pt>
                      <c:pt idx="6130">
                        <c:v>0.2</c:v>
                      </c:pt>
                      <c:pt idx="6131">
                        <c:v>0.2</c:v>
                      </c:pt>
                      <c:pt idx="6132">
                        <c:v>0.2</c:v>
                      </c:pt>
                      <c:pt idx="6133">
                        <c:v>0.1</c:v>
                      </c:pt>
                      <c:pt idx="6134">
                        <c:v>0.2</c:v>
                      </c:pt>
                      <c:pt idx="6135">
                        <c:v>0.3</c:v>
                      </c:pt>
                      <c:pt idx="6136">
                        <c:v>0.2</c:v>
                      </c:pt>
                      <c:pt idx="6137">
                        <c:v>0.2</c:v>
                      </c:pt>
                      <c:pt idx="6138">
                        <c:v>0.2</c:v>
                      </c:pt>
                      <c:pt idx="6139">
                        <c:v>0.2</c:v>
                      </c:pt>
                      <c:pt idx="6140">
                        <c:v>0.3</c:v>
                      </c:pt>
                      <c:pt idx="6141">
                        <c:v>0.2</c:v>
                      </c:pt>
                      <c:pt idx="6142">
                        <c:v>0.2</c:v>
                      </c:pt>
                      <c:pt idx="6143">
                        <c:v>0.1</c:v>
                      </c:pt>
                      <c:pt idx="6144">
                        <c:v>0.2</c:v>
                      </c:pt>
                      <c:pt idx="6145">
                        <c:v>0.3</c:v>
                      </c:pt>
                      <c:pt idx="6146">
                        <c:v>0.1</c:v>
                      </c:pt>
                      <c:pt idx="6147">
                        <c:v>0.2</c:v>
                      </c:pt>
                      <c:pt idx="6148">
                        <c:v>0.2</c:v>
                      </c:pt>
                      <c:pt idx="6149">
                        <c:v>0.2</c:v>
                      </c:pt>
                      <c:pt idx="6150">
                        <c:v>0.2</c:v>
                      </c:pt>
                      <c:pt idx="6151">
                        <c:v>0.3</c:v>
                      </c:pt>
                      <c:pt idx="6152">
                        <c:v>0.3</c:v>
                      </c:pt>
                      <c:pt idx="6153">
                        <c:v>0.2</c:v>
                      </c:pt>
                      <c:pt idx="6154">
                        <c:v>0.2</c:v>
                      </c:pt>
                      <c:pt idx="6155">
                        <c:v>0.2</c:v>
                      </c:pt>
                      <c:pt idx="6156">
                        <c:v>0.2</c:v>
                      </c:pt>
                      <c:pt idx="6157">
                        <c:v>0.1</c:v>
                      </c:pt>
                      <c:pt idx="6158">
                        <c:v>0.2</c:v>
                      </c:pt>
                      <c:pt idx="6159">
                        <c:v>0.2</c:v>
                      </c:pt>
                      <c:pt idx="6160">
                        <c:v>0.2</c:v>
                      </c:pt>
                      <c:pt idx="6161">
                        <c:v>0.1</c:v>
                      </c:pt>
                      <c:pt idx="6162">
                        <c:v>0.2</c:v>
                      </c:pt>
                      <c:pt idx="6163">
                        <c:v>0.2</c:v>
                      </c:pt>
                      <c:pt idx="6164">
                        <c:v>0.1</c:v>
                      </c:pt>
                      <c:pt idx="6165">
                        <c:v>0.1</c:v>
                      </c:pt>
                      <c:pt idx="6166">
                        <c:v>0.2</c:v>
                      </c:pt>
                      <c:pt idx="6167">
                        <c:v>0.2</c:v>
                      </c:pt>
                      <c:pt idx="6168">
                        <c:v>0.2</c:v>
                      </c:pt>
                      <c:pt idx="6169">
                        <c:v>0.2</c:v>
                      </c:pt>
                      <c:pt idx="6170">
                        <c:v>0.2</c:v>
                      </c:pt>
                      <c:pt idx="6171">
                        <c:v>0.1</c:v>
                      </c:pt>
                      <c:pt idx="6172">
                        <c:v>0.2</c:v>
                      </c:pt>
                      <c:pt idx="6173">
                        <c:v>0.2</c:v>
                      </c:pt>
                      <c:pt idx="6174">
                        <c:v>0.2</c:v>
                      </c:pt>
                      <c:pt idx="6175">
                        <c:v>0.1</c:v>
                      </c:pt>
                      <c:pt idx="6176">
                        <c:v>0.1</c:v>
                      </c:pt>
                      <c:pt idx="6177">
                        <c:v>0.2</c:v>
                      </c:pt>
                      <c:pt idx="6178">
                        <c:v>0.2</c:v>
                      </c:pt>
                      <c:pt idx="6179">
                        <c:v>0.2</c:v>
                      </c:pt>
                      <c:pt idx="6180">
                        <c:v>0.2</c:v>
                      </c:pt>
                      <c:pt idx="6181">
                        <c:v>0.1</c:v>
                      </c:pt>
                      <c:pt idx="6182">
                        <c:v>0.1</c:v>
                      </c:pt>
                      <c:pt idx="6183">
                        <c:v>0.2</c:v>
                      </c:pt>
                      <c:pt idx="6184">
                        <c:v>0.2</c:v>
                      </c:pt>
                      <c:pt idx="6185">
                        <c:v>0.1</c:v>
                      </c:pt>
                      <c:pt idx="6186">
                        <c:v>0.2</c:v>
                      </c:pt>
                      <c:pt idx="6187">
                        <c:v>0.1</c:v>
                      </c:pt>
                      <c:pt idx="6188">
                        <c:v>0.1</c:v>
                      </c:pt>
                      <c:pt idx="6189">
                        <c:v>0.1</c:v>
                      </c:pt>
                      <c:pt idx="6190">
                        <c:v>0.1</c:v>
                      </c:pt>
                      <c:pt idx="6191">
                        <c:v>0.1</c:v>
                      </c:pt>
                      <c:pt idx="6192">
                        <c:v>0.1</c:v>
                      </c:pt>
                      <c:pt idx="6193">
                        <c:v>0.2</c:v>
                      </c:pt>
                      <c:pt idx="6194">
                        <c:v>0.2</c:v>
                      </c:pt>
                      <c:pt idx="6195">
                        <c:v>0.1</c:v>
                      </c:pt>
                      <c:pt idx="6196">
                        <c:v>0.1</c:v>
                      </c:pt>
                      <c:pt idx="6197">
                        <c:v>0.1</c:v>
                      </c:pt>
                      <c:pt idx="6198">
                        <c:v>0.2</c:v>
                      </c:pt>
                      <c:pt idx="6199">
                        <c:v>0.1</c:v>
                      </c:pt>
                      <c:pt idx="6200">
                        <c:v>0.2</c:v>
                      </c:pt>
                      <c:pt idx="6201">
                        <c:v>0.1</c:v>
                      </c:pt>
                      <c:pt idx="6202">
                        <c:v>0.1</c:v>
                      </c:pt>
                      <c:pt idx="6203">
                        <c:v>0.1</c:v>
                      </c:pt>
                      <c:pt idx="6204">
                        <c:v>0.2</c:v>
                      </c:pt>
                      <c:pt idx="6205">
                        <c:v>0.2</c:v>
                      </c:pt>
                      <c:pt idx="6206">
                        <c:v>0.1</c:v>
                      </c:pt>
                      <c:pt idx="6207">
                        <c:v>0.1</c:v>
                      </c:pt>
                      <c:pt idx="6208">
                        <c:v>0.2</c:v>
                      </c:pt>
                      <c:pt idx="6209">
                        <c:v>0.1</c:v>
                      </c:pt>
                      <c:pt idx="6210">
                        <c:v>0.2</c:v>
                      </c:pt>
                      <c:pt idx="6211">
                        <c:v>0.2</c:v>
                      </c:pt>
                      <c:pt idx="6212">
                        <c:v>0.1</c:v>
                      </c:pt>
                      <c:pt idx="6213">
                        <c:v>0.1</c:v>
                      </c:pt>
                      <c:pt idx="6214">
                        <c:v>0.2</c:v>
                      </c:pt>
                      <c:pt idx="6215">
                        <c:v>0.1</c:v>
                      </c:pt>
                      <c:pt idx="6216">
                        <c:v>0.1</c:v>
                      </c:pt>
                      <c:pt idx="6217">
                        <c:v>0.1</c:v>
                      </c:pt>
                      <c:pt idx="6218">
                        <c:v>0.2</c:v>
                      </c:pt>
                      <c:pt idx="6219">
                        <c:v>0.1</c:v>
                      </c:pt>
                      <c:pt idx="6220">
                        <c:v>0.1</c:v>
                      </c:pt>
                      <c:pt idx="6221">
                        <c:v>0.1</c:v>
                      </c:pt>
                      <c:pt idx="6222">
                        <c:v>0.2</c:v>
                      </c:pt>
                      <c:pt idx="6223">
                        <c:v>0.2</c:v>
                      </c:pt>
                      <c:pt idx="6224">
                        <c:v>0.1</c:v>
                      </c:pt>
                      <c:pt idx="6225">
                        <c:v>0.1</c:v>
                      </c:pt>
                      <c:pt idx="6226">
                        <c:v>0.2</c:v>
                      </c:pt>
                      <c:pt idx="6227">
                        <c:v>0.1</c:v>
                      </c:pt>
                      <c:pt idx="6228">
                        <c:v>0.1</c:v>
                      </c:pt>
                      <c:pt idx="6229">
                        <c:v>0.2</c:v>
                      </c:pt>
                      <c:pt idx="6230">
                        <c:v>0.1</c:v>
                      </c:pt>
                      <c:pt idx="6231">
                        <c:v>0.1</c:v>
                      </c:pt>
                      <c:pt idx="6232">
                        <c:v>0.1</c:v>
                      </c:pt>
                      <c:pt idx="6233">
                        <c:v>0.1</c:v>
                      </c:pt>
                      <c:pt idx="6234">
                        <c:v>0.1</c:v>
                      </c:pt>
                      <c:pt idx="6235">
                        <c:v>0.1</c:v>
                      </c:pt>
                      <c:pt idx="6236">
                        <c:v>0.1</c:v>
                      </c:pt>
                      <c:pt idx="6237">
                        <c:v>0.1</c:v>
                      </c:pt>
                      <c:pt idx="6238">
                        <c:v>0.2</c:v>
                      </c:pt>
                      <c:pt idx="6239">
                        <c:v>0.1</c:v>
                      </c:pt>
                      <c:pt idx="6240">
                        <c:v>0.1</c:v>
                      </c:pt>
                      <c:pt idx="6241">
                        <c:v>0.1</c:v>
                      </c:pt>
                      <c:pt idx="6242">
                        <c:v>0.1</c:v>
                      </c:pt>
                      <c:pt idx="6243">
                        <c:v>0.1</c:v>
                      </c:pt>
                      <c:pt idx="6244">
                        <c:v>0.1</c:v>
                      </c:pt>
                      <c:pt idx="6245">
                        <c:v>0.1</c:v>
                      </c:pt>
                      <c:pt idx="6246">
                        <c:v>0.1</c:v>
                      </c:pt>
                      <c:pt idx="6247">
                        <c:v>0.1</c:v>
                      </c:pt>
                      <c:pt idx="6248">
                        <c:v>0.1</c:v>
                      </c:pt>
                      <c:pt idx="6249">
                        <c:v>0.1</c:v>
                      </c:pt>
                      <c:pt idx="6250">
                        <c:v>0.1</c:v>
                      </c:pt>
                      <c:pt idx="6251">
                        <c:v>0.1</c:v>
                      </c:pt>
                      <c:pt idx="6252">
                        <c:v>0.1</c:v>
                      </c:pt>
                      <c:pt idx="6253">
                        <c:v>0.2</c:v>
                      </c:pt>
                      <c:pt idx="6254">
                        <c:v>0.2</c:v>
                      </c:pt>
                      <c:pt idx="6255">
                        <c:v>0.1</c:v>
                      </c:pt>
                      <c:pt idx="6256">
                        <c:v>0.1</c:v>
                      </c:pt>
                      <c:pt idx="6257">
                        <c:v>0.1</c:v>
                      </c:pt>
                      <c:pt idx="6258">
                        <c:v>0.1</c:v>
                      </c:pt>
                      <c:pt idx="6259">
                        <c:v>0.1</c:v>
                      </c:pt>
                      <c:pt idx="6260">
                        <c:v>0.1</c:v>
                      </c:pt>
                      <c:pt idx="6261">
                        <c:v>0.1</c:v>
                      </c:pt>
                      <c:pt idx="6262">
                        <c:v>0.1</c:v>
                      </c:pt>
                      <c:pt idx="6263">
                        <c:v>0.1</c:v>
                      </c:pt>
                      <c:pt idx="6264">
                        <c:v>0.1</c:v>
                      </c:pt>
                      <c:pt idx="6265">
                        <c:v>0.1</c:v>
                      </c:pt>
                      <c:pt idx="6266">
                        <c:v>0.1</c:v>
                      </c:pt>
                      <c:pt idx="6267">
                        <c:v>0.1</c:v>
                      </c:pt>
                      <c:pt idx="6268">
                        <c:v>0</c:v>
                      </c:pt>
                      <c:pt idx="6269">
                        <c:v>0.1</c:v>
                      </c:pt>
                      <c:pt idx="6270">
                        <c:v>0.1</c:v>
                      </c:pt>
                      <c:pt idx="6271">
                        <c:v>0.1</c:v>
                      </c:pt>
                      <c:pt idx="6272">
                        <c:v>0.1</c:v>
                      </c:pt>
                      <c:pt idx="6273">
                        <c:v>0.1</c:v>
                      </c:pt>
                      <c:pt idx="6274">
                        <c:v>0.1</c:v>
                      </c:pt>
                      <c:pt idx="6275">
                        <c:v>0.2</c:v>
                      </c:pt>
                      <c:pt idx="6276">
                        <c:v>0.2</c:v>
                      </c:pt>
                      <c:pt idx="6277">
                        <c:v>0.1</c:v>
                      </c:pt>
                      <c:pt idx="6278">
                        <c:v>0.2</c:v>
                      </c:pt>
                      <c:pt idx="6279">
                        <c:v>0.1</c:v>
                      </c:pt>
                      <c:pt idx="6280">
                        <c:v>0.1</c:v>
                      </c:pt>
                      <c:pt idx="6281">
                        <c:v>0.1</c:v>
                      </c:pt>
                      <c:pt idx="6282">
                        <c:v>0.1</c:v>
                      </c:pt>
                      <c:pt idx="6283">
                        <c:v>0.1</c:v>
                      </c:pt>
                      <c:pt idx="6284">
                        <c:v>0.2</c:v>
                      </c:pt>
                      <c:pt idx="6285">
                        <c:v>0.2</c:v>
                      </c:pt>
                      <c:pt idx="6286">
                        <c:v>0</c:v>
                      </c:pt>
                      <c:pt idx="6287">
                        <c:v>0.1</c:v>
                      </c:pt>
                      <c:pt idx="6288">
                        <c:v>0.2</c:v>
                      </c:pt>
                      <c:pt idx="6289">
                        <c:v>0.1</c:v>
                      </c:pt>
                      <c:pt idx="6290">
                        <c:v>0.1</c:v>
                      </c:pt>
                      <c:pt idx="6291">
                        <c:v>0.1</c:v>
                      </c:pt>
                      <c:pt idx="6292">
                        <c:v>0.2</c:v>
                      </c:pt>
                      <c:pt idx="6293">
                        <c:v>0.2</c:v>
                      </c:pt>
                      <c:pt idx="6294">
                        <c:v>0.2</c:v>
                      </c:pt>
                      <c:pt idx="6295">
                        <c:v>0.2</c:v>
                      </c:pt>
                      <c:pt idx="6296">
                        <c:v>0.1</c:v>
                      </c:pt>
                      <c:pt idx="6297">
                        <c:v>0.1</c:v>
                      </c:pt>
                      <c:pt idx="6298">
                        <c:v>0.1</c:v>
                      </c:pt>
                      <c:pt idx="6299">
                        <c:v>0.2</c:v>
                      </c:pt>
                      <c:pt idx="6300">
                        <c:v>0.2</c:v>
                      </c:pt>
                      <c:pt idx="6301">
                        <c:v>0.1</c:v>
                      </c:pt>
                      <c:pt idx="6302">
                        <c:v>0.1</c:v>
                      </c:pt>
                      <c:pt idx="6303">
                        <c:v>0.2</c:v>
                      </c:pt>
                      <c:pt idx="6304">
                        <c:v>0.2</c:v>
                      </c:pt>
                      <c:pt idx="6305">
                        <c:v>0.1</c:v>
                      </c:pt>
                      <c:pt idx="6306">
                        <c:v>0.2</c:v>
                      </c:pt>
                      <c:pt idx="6307">
                        <c:v>0.1</c:v>
                      </c:pt>
                      <c:pt idx="6308">
                        <c:v>0.1</c:v>
                      </c:pt>
                      <c:pt idx="6309">
                        <c:v>0.1</c:v>
                      </c:pt>
                      <c:pt idx="6310">
                        <c:v>0.1</c:v>
                      </c:pt>
                      <c:pt idx="6311">
                        <c:v>0.2</c:v>
                      </c:pt>
                      <c:pt idx="6312">
                        <c:v>0.2</c:v>
                      </c:pt>
                      <c:pt idx="6313">
                        <c:v>0.2</c:v>
                      </c:pt>
                      <c:pt idx="6314">
                        <c:v>0.2</c:v>
                      </c:pt>
                      <c:pt idx="6315">
                        <c:v>0.2</c:v>
                      </c:pt>
                      <c:pt idx="6316">
                        <c:v>0.2</c:v>
                      </c:pt>
                      <c:pt idx="6317">
                        <c:v>0.1</c:v>
                      </c:pt>
                      <c:pt idx="6318">
                        <c:v>0.2</c:v>
                      </c:pt>
                      <c:pt idx="6319">
                        <c:v>0.2</c:v>
                      </c:pt>
                      <c:pt idx="6320">
                        <c:v>0.2</c:v>
                      </c:pt>
                      <c:pt idx="6321">
                        <c:v>0.1</c:v>
                      </c:pt>
                      <c:pt idx="6322">
                        <c:v>0.1</c:v>
                      </c:pt>
                      <c:pt idx="6323">
                        <c:v>0.2</c:v>
                      </c:pt>
                      <c:pt idx="6324">
                        <c:v>0.1</c:v>
                      </c:pt>
                      <c:pt idx="6325">
                        <c:v>0.2</c:v>
                      </c:pt>
                      <c:pt idx="6326">
                        <c:v>0.2</c:v>
                      </c:pt>
                      <c:pt idx="6327">
                        <c:v>0.1</c:v>
                      </c:pt>
                      <c:pt idx="6328">
                        <c:v>0.2</c:v>
                      </c:pt>
                      <c:pt idx="6329">
                        <c:v>0.2</c:v>
                      </c:pt>
                      <c:pt idx="6330">
                        <c:v>0.2</c:v>
                      </c:pt>
                      <c:pt idx="6331">
                        <c:v>0.2</c:v>
                      </c:pt>
                      <c:pt idx="6332">
                        <c:v>0.1</c:v>
                      </c:pt>
                      <c:pt idx="6333">
                        <c:v>0.1</c:v>
                      </c:pt>
                      <c:pt idx="6334">
                        <c:v>0.3</c:v>
                      </c:pt>
                      <c:pt idx="6335">
                        <c:v>0.2</c:v>
                      </c:pt>
                      <c:pt idx="6336">
                        <c:v>0.1</c:v>
                      </c:pt>
                      <c:pt idx="6337">
                        <c:v>0.2</c:v>
                      </c:pt>
                      <c:pt idx="6338">
                        <c:v>0.3</c:v>
                      </c:pt>
                      <c:pt idx="6339">
                        <c:v>0.2</c:v>
                      </c:pt>
                      <c:pt idx="6340">
                        <c:v>0.3</c:v>
                      </c:pt>
                      <c:pt idx="6341">
                        <c:v>0.2</c:v>
                      </c:pt>
                      <c:pt idx="6342">
                        <c:v>0.2</c:v>
                      </c:pt>
                      <c:pt idx="6343">
                        <c:v>0.2</c:v>
                      </c:pt>
                      <c:pt idx="6344">
                        <c:v>0.2</c:v>
                      </c:pt>
                      <c:pt idx="6345">
                        <c:v>0.2</c:v>
                      </c:pt>
                      <c:pt idx="6346">
                        <c:v>0.2</c:v>
                      </c:pt>
                      <c:pt idx="6347">
                        <c:v>0.3</c:v>
                      </c:pt>
                      <c:pt idx="6348">
                        <c:v>0.3</c:v>
                      </c:pt>
                      <c:pt idx="6349">
                        <c:v>0.2</c:v>
                      </c:pt>
                      <c:pt idx="6350">
                        <c:v>0.3</c:v>
                      </c:pt>
                      <c:pt idx="6351">
                        <c:v>0.2</c:v>
                      </c:pt>
                      <c:pt idx="6352">
                        <c:v>0.3</c:v>
                      </c:pt>
                      <c:pt idx="6353">
                        <c:v>0.2</c:v>
                      </c:pt>
                      <c:pt idx="6354">
                        <c:v>0.2</c:v>
                      </c:pt>
                      <c:pt idx="6355">
                        <c:v>0.2</c:v>
                      </c:pt>
                      <c:pt idx="6356">
                        <c:v>0.2</c:v>
                      </c:pt>
                      <c:pt idx="6357">
                        <c:v>0.2</c:v>
                      </c:pt>
                      <c:pt idx="6358">
                        <c:v>0.2</c:v>
                      </c:pt>
                      <c:pt idx="6359">
                        <c:v>0.2</c:v>
                      </c:pt>
                      <c:pt idx="6360">
                        <c:v>0.2</c:v>
                      </c:pt>
                      <c:pt idx="6361">
                        <c:v>0.2</c:v>
                      </c:pt>
                      <c:pt idx="6362">
                        <c:v>0.2</c:v>
                      </c:pt>
                      <c:pt idx="6363">
                        <c:v>0.3</c:v>
                      </c:pt>
                      <c:pt idx="6364">
                        <c:v>0.2</c:v>
                      </c:pt>
                      <c:pt idx="6365">
                        <c:v>0.3</c:v>
                      </c:pt>
                      <c:pt idx="6366">
                        <c:v>0.1</c:v>
                      </c:pt>
                      <c:pt idx="6367">
                        <c:v>0.2</c:v>
                      </c:pt>
                      <c:pt idx="6368">
                        <c:v>0.3</c:v>
                      </c:pt>
                      <c:pt idx="6369">
                        <c:v>0.2</c:v>
                      </c:pt>
                      <c:pt idx="6370">
                        <c:v>0.1</c:v>
                      </c:pt>
                      <c:pt idx="6371">
                        <c:v>0.2</c:v>
                      </c:pt>
                      <c:pt idx="6372">
                        <c:v>0.2</c:v>
                      </c:pt>
                      <c:pt idx="6373">
                        <c:v>0.3</c:v>
                      </c:pt>
                      <c:pt idx="6374">
                        <c:v>0.2</c:v>
                      </c:pt>
                      <c:pt idx="6375">
                        <c:v>0.2</c:v>
                      </c:pt>
                      <c:pt idx="6376">
                        <c:v>0.2</c:v>
                      </c:pt>
                      <c:pt idx="6377">
                        <c:v>0.2</c:v>
                      </c:pt>
                      <c:pt idx="6378">
                        <c:v>0.2</c:v>
                      </c:pt>
                      <c:pt idx="6379">
                        <c:v>0.3</c:v>
                      </c:pt>
                      <c:pt idx="6380">
                        <c:v>0.2</c:v>
                      </c:pt>
                      <c:pt idx="6381">
                        <c:v>0.2</c:v>
                      </c:pt>
                      <c:pt idx="6382">
                        <c:v>0.2</c:v>
                      </c:pt>
                      <c:pt idx="6383">
                        <c:v>0.2</c:v>
                      </c:pt>
                      <c:pt idx="6384">
                        <c:v>0.1</c:v>
                      </c:pt>
                      <c:pt idx="6385">
                        <c:v>0.2</c:v>
                      </c:pt>
                      <c:pt idx="6386">
                        <c:v>0.2</c:v>
                      </c:pt>
                      <c:pt idx="6387">
                        <c:v>0.2</c:v>
                      </c:pt>
                      <c:pt idx="6388">
                        <c:v>0.2</c:v>
                      </c:pt>
                      <c:pt idx="6389">
                        <c:v>0.2</c:v>
                      </c:pt>
                      <c:pt idx="6390">
                        <c:v>0.2</c:v>
                      </c:pt>
                      <c:pt idx="6391">
                        <c:v>0.1</c:v>
                      </c:pt>
                      <c:pt idx="6392">
                        <c:v>0.2</c:v>
                      </c:pt>
                      <c:pt idx="6393">
                        <c:v>0.2</c:v>
                      </c:pt>
                      <c:pt idx="6394">
                        <c:v>0.1</c:v>
                      </c:pt>
                      <c:pt idx="6395">
                        <c:v>0.2</c:v>
                      </c:pt>
                      <c:pt idx="6396">
                        <c:v>0.2</c:v>
                      </c:pt>
                      <c:pt idx="6397">
                        <c:v>0.2</c:v>
                      </c:pt>
                      <c:pt idx="6398">
                        <c:v>0.2</c:v>
                      </c:pt>
                      <c:pt idx="6399">
                        <c:v>0.2</c:v>
                      </c:pt>
                      <c:pt idx="6400">
                        <c:v>0.2</c:v>
                      </c:pt>
                      <c:pt idx="6401">
                        <c:v>0.2</c:v>
                      </c:pt>
                      <c:pt idx="6402">
                        <c:v>0.2</c:v>
                      </c:pt>
                      <c:pt idx="6403">
                        <c:v>0.1</c:v>
                      </c:pt>
                      <c:pt idx="6404">
                        <c:v>0.2</c:v>
                      </c:pt>
                      <c:pt idx="6405">
                        <c:v>0.1</c:v>
                      </c:pt>
                      <c:pt idx="6406">
                        <c:v>0.1</c:v>
                      </c:pt>
                      <c:pt idx="6407">
                        <c:v>0.2</c:v>
                      </c:pt>
                      <c:pt idx="6408">
                        <c:v>0.1</c:v>
                      </c:pt>
                      <c:pt idx="6409">
                        <c:v>0.2</c:v>
                      </c:pt>
                      <c:pt idx="6410">
                        <c:v>0.1</c:v>
                      </c:pt>
                      <c:pt idx="6411">
                        <c:v>0.2</c:v>
                      </c:pt>
                      <c:pt idx="6412">
                        <c:v>0.1</c:v>
                      </c:pt>
                      <c:pt idx="6413">
                        <c:v>0.2</c:v>
                      </c:pt>
                      <c:pt idx="6414">
                        <c:v>0.1</c:v>
                      </c:pt>
                      <c:pt idx="6415">
                        <c:v>0.2</c:v>
                      </c:pt>
                      <c:pt idx="6416">
                        <c:v>0.1</c:v>
                      </c:pt>
                      <c:pt idx="6417">
                        <c:v>0.1</c:v>
                      </c:pt>
                      <c:pt idx="6418">
                        <c:v>0.2</c:v>
                      </c:pt>
                      <c:pt idx="6419">
                        <c:v>0.1</c:v>
                      </c:pt>
                      <c:pt idx="6420">
                        <c:v>0.2</c:v>
                      </c:pt>
                      <c:pt idx="6421">
                        <c:v>0.2</c:v>
                      </c:pt>
                      <c:pt idx="6422">
                        <c:v>0.2</c:v>
                      </c:pt>
                      <c:pt idx="6423">
                        <c:v>0.2</c:v>
                      </c:pt>
                      <c:pt idx="6424">
                        <c:v>0.1</c:v>
                      </c:pt>
                      <c:pt idx="6425">
                        <c:v>0.2</c:v>
                      </c:pt>
                      <c:pt idx="6426">
                        <c:v>0.1</c:v>
                      </c:pt>
                      <c:pt idx="6427">
                        <c:v>0.2</c:v>
                      </c:pt>
                      <c:pt idx="6428">
                        <c:v>0.1</c:v>
                      </c:pt>
                      <c:pt idx="6429">
                        <c:v>0.2</c:v>
                      </c:pt>
                      <c:pt idx="6430">
                        <c:v>0.1</c:v>
                      </c:pt>
                      <c:pt idx="6431">
                        <c:v>0.1</c:v>
                      </c:pt>
                      <c:pt idx="6432">
                        <c:v>0.2</c:v>
                      </c:pt>
                      <c:pt idx="6433">
                        <c:v>0.1</c:v>
                      </c:pt>
                      <c:pt idx="6434">
                        <c:v>0.1</c:v>
                      </c:pt>
                      <c:pt idx="6435">
                        <c:v>0.2</c:v>
                      </c:pt>
                      <c:pt idx="6436">
                        <c:v>0.2</c:v>
                      </c:pt>
                      <c:pt idx="6437">
                        <c:v>0.1</c:v>
                      </c:pt>
                      <c:pt idx="6438">
                        <c:v>0.1</c:v>
                      </c:pt>
                      <c:pt idx="6439">
                        <c:v>0.1</c:v>
                      </c:pt>
                      <c:pt idx="6440">
                        <c:v>0.2</c:v>
                      </c:pt>
                      <c:pt idx="6441">
                        <c:v>0.2</c:v>
                      </c:pt>
                      <c:pt idx="6442">
                        <c:v>0.1</c:v>
                      </c:pt>
                      <c:pt idx="6443">
                        <c:v>0.2</c:v>
                      </c:pt>
                      <c:pt idx="6444">
                        <c:v>0.1</c:v>
                      </c:pt>
                      <c:pt idx="6445">
                        <c:v>0.1</c:v>
                      </c:pt>
                      <c:pt idx="6446">
                        <c:v>0.1</c:v>
                      </c:pt>
                      <c:pt idx="6447">
                        <c:v>0.2</c:v>
                      </c:pt>
                      <c:pt idx="6448">
                        <c:v>0.2</c:v>
                      </c:pt>
                      <c:pt idx="6449">
                        <c:v>0.2</c:v>
                      </c:pt>
                      <c:pt idx="6450">
                        <c:v>0.2</c:v>
                      </c:pt>
                      <c:pt idx="6451">
                        <c:v>0.1</c:v>
                      </c:pt>
                      <c:pt idx="6452">
                        <c:v>0.1</c:v>
                      </c:pt>
                      <c:pt idx="6453">
                        <c:v>0.1</c:v>
                      </c:pt>
                      <c:pt idx="6454">
                        <c:v>0.1</c:v>
                      </c:pt>
                      <c:pt idx="6455">
                        <c:v>0.1</c:v>
                      </c:pt>
                      <c:pt idx="6456">
                        <c:v>0.2</c:v>
                      </c:pt>
                      <c:pt idx="6457">
                        <c:v>0.2</c:v>
                      </c:pt>
                      <c:pt idx="6458">
                        <c:v>0.1</c:v>
                      </c:pt>
                      <c:pt idx="6459">
                        <c:v>0.1</c:v>
                      </c:pt>
                      <c:pt idx="6460">
                        <c:v>0.1</c:v>
                      </c:pt>
                      <c:pt idx="6461">
                        <c:v>0.1</c:v>
                      </c:pt>
                      <c:pt idx="6462">
                        <c:v>0.1</c:v>
                      </c:pt>
                      <c:pt idx="6463">
                        <c:v>0.1</c:v>
                      </c:pt>
                      <c:pt idx="6464">
                        <c:v>0.1</c:v>
                      </c:pt>
                      <c:pt idx="6465">
                        <c:v>0.1</c:v>
                      </c:pt>
                      <c:pt idx="6466">
                        <c:v>0.2</c:v>
                      </c:pt>
                      <c:pt idx="6467">
                        <c:v>0.1</c:v>
                      </c:pt>
                      <c:pt idx="6468">
                        <c:v>0.2</c:v>
                      </c:pt>
                      <c:pt idx="6469">
                        <c:v>0.1</c:v>
                      </c:pt>
                      <c:pt idx="6470">
                        <c:v>0.1</c:v>
                      </c:pt>
                      <c:pt idx="6471">
                        <c:v>0.1</c:v>
                      </c:pt>
                      <c:pt idx="6472">
                        <c:v>0.1</c:v>
                      </c:pt>
                      <c:pt idx="6473">
                        <c:v>0.1</c:v>
                      </c:pt>
                      <c:pt idx="6474">
                        <c:v>0.2</c:v>
                      </c:pt>
                      <c:pt idx="6475">
                        <c:v>0.1</c:v>
                      </c:pt>
                      <c:pt idx="6476">
                        <c:v>0.1</c:v>
                      </c:pt>
                      <c:pt idx="6477">
                        <c:v>0.1</c:v>
                      </c:pt>
                      <c:pt idx="6478">
                        <c:v>0.1</c:v>
                      </c:pt>
                      <c:pt idx="6479">
                        <c:v>0.1</c:v>
                      </c:pt>
                      <c:pt idx="6480">
                        <c:v>0.1</c:v>
                      </c:pt>
                      <c:pt idx="6481">
                        <c:v>0.1</c:v>
                      </c:pt>
                      <c:pt idx="6482">
                        <c:v>0.1</c:v>
                      </c:pt>
                      <c:pt idx="6483">
                        <c:v>0.1</c:v>
                      </c:pt>
                      <c:pt idx="6484">
                        <c:v>0.1</c:v>
                      </c:pt>
                      <c:pt idx="6485">
                        <c:v>0.1</c:v>
                      </c:pt>
                      <c:pt idx="6486">
                        <c:v>0.1</c:v>
                      </c:pt>
                      <c:pt idx="6487">
                        <c:v>0.1</c:v>
                      </c:pt>
                      <c:pt idx="6488">
                        <c:v>0.1</c:v>
                      </c:pt>
                      <c:pt idx="6489">
                        <c:v>0.1</c:v>
                      </c:pt>
                      <c:pt idx="6490">
                        <c:v>0.1</c:v>
                      </c:pt>
                      <c:pt idx="6491">
                        <c:v>0.1</c:v>
                      </c:pt>
                      <c:pt idx="6492">
                        <c:v>0.1</c:v>
                      </c:pt>
                      <c:pt idx="6493">
                        <c:v>0</c:v>
                      </c:pt>
                      <c:pt idx="6494">
                        <c:v>0.1</c:v>
                      </c:pt>
                      <c:pt idx="6495">
                        <c:v>0.2</c:v>
                      </c:pt>
                      <c:pt idx="6496">
                        <c:v>0.1</c:v>
                      </c:pt>
                      <c:pt idx="6497">
                        <c:v>0.1</c:v>
                      </c:pt>
                      <c:pt idx="6498">
                        <c:v>0.1</c:v>
                      </c:pt>
                      <c:pt idx="6499">
                        <c:v>0.1</c:v>
                      </c:pt>
                      <c:pt idx="6500">
                        <c:v>0.1</c:v>
                      </c:pt>
                      <c:pt idx="6501">
                        <c:v>0.1</c:v>
                      </c:pt>
                      <c:pt idx="6502">
                        <c:v>0.1</c:v>
                      </c:pt>
                      <c:pt idx="6503">
                        <c:v>0.1</c:v>
                      </c:pt>
                      <c:pt idx="6504">
                        <c:v>0</c:v>
                      </c:pt>
                      <c:pt idx="6505">
                        <c:v>0.1</c:v>
                      </c:pt>
                      <c:pt idx="6506">
                        <c:v>0.1</c:v>
                      </c:pt>
                      <c:pt idx="6507">
                        <c:v>0.1</c:v>
                      </c:pt>
                      <c:pt idx="6508">
                        <c:v>0</c:v>
                      </c:pt>
                      <c:pt idx="6509">
                        <c:v>0.1</c:v>
                      </c:pt>
                      <c:pt idx="6510">
                        <c:v>0.1</c:v>
                      </c:pt>
                      <c:pt idx="6511">
                        <c:v>0.1</c:v>
                      </c:pt>
                      <c:pt idx="6512">
                        <c:v>0.1</c:v>
                      </c:pt>
                      <c:pt idx="6513">
                        <c:v>0.1</c:v>
                      </c:pt>
                      <c:pt idx="6514">
                        <c:v>0.1</c:v>
                      </c:pt>
                      <c:pt idx="6515">
                        <c:v>0.1</c:v>
                      </c:pt>
                      <c:pt idx="6516">
                        <c:v>0.1</c:v>
                      </c:pt>
                      <c:pt idx="6517">
                        <c:v>0.1</c:v>
                      </c:pt>
                      <c:pt idx="6518">
                        <c:v>0.1</c:v>
                      </c:pt>
                      <c:pt idx="6519">
                        <c:v>0</c:v>
                      </c:pt>
                      <c:pt idx="6520">
                        <c:v>0.1</c:v>
                      </c:pt>
                      <c:pt idx="6521">
                        <c:v>0</c:v>
                      </c:pt>
                      <c:pt idx="6522">
                        <c:v>0.2</c:v>
                      </c:pt>
                      <c:pt idx="6523">
                        <c:v>0.1</c:v>
                      </c:pt>
                      <c:pt idx="6524">
                        <c:v>0.1</c:v>
                      </c:pt>
                      <c:pt idx="6525">
                        <c:v>0.1</c:v>
                      </c:pt>
                      <c:pt idx="6526">
                        <c:v>0.1</c:v>
                      </c:pt>
                      <c:pt idx="6527">
                        <c:v>0.1</c:v>
                      </c:pt>
                      <c:pt idx="6528">
                        <c:v>0.1</c:v>
                      </c:pt>
                      <c:pt idx="6529">
                        <c:v>0.1</c:v>
                      </c:pt>
                      <c:pt idx="6530">
                        <c:v>0.1</c:v>
                      </c:pt>
                      <c:pt idx="6531">
                        <c:v>0.1</c:v>
                      </c:pt>
                      <c:pt idx="6532">
                        <c:v>0.1</c:v>
                      </c:pt>
                      <c:pt idx="6533">
                        <c:v>0.1</c:v>
                      </c:pt>
                      <c:pt idx="6534">
                        <c:v>0</c:v>
                      </c:pt>
                      <c:pt idx="6535">
                        <c:v>0.1</c:v>
                      </c:pt>
                      <c:pt idx="6536">
                        <c:v>0.2</c:v>
                      </c:pt>
                      <c:pt idx="6537">
                        <c:v>0</c:v>
                      </c:pt>
                      <c:pt idx="6538">
                        <c:v>0.1</c:v>
                      </c:pt>
                      <c:pt idx="6539">
                        <c:v>0.1</c:v>
                      </c:pt>
                      <c:pt idx="6540">
                        <c:v>0</c:v>
                      </c:pt>
                      <c:pt idx="6541">
                        <c:v>0.1</c:v>
                      </c:pt>
                      <c:pt idx="6542">
                        <c:v>0.1</c:v>
                      </c:pt>
                      <c:pt idx="6543">
                        <c:v>0.1</c:v>
                      </c:pt>
                      <c:pt idx="6544">
                        <c:v>0.1</c:v>
                      </c:pt>
                      <c:pt idx="6545">
                        <c:v>0.2</c:v>
                      </c:pt>
                      <c:pt idx="6546">
                        <c:v>0.1</c:v>
                      </c:pt>
                      <c:pt idx="6547">
                        <c:v>0</c:v>
                      </c:pt>
                      <c:pt idx="6548">
                        <c:v>0.1</c:v>
                      </c:pt>
                      <c:pt idx="6549">
                        <c:v>0.1</c:v>
                      </c:pt>
                      <c:pt idx="6550">
                        <c:v>0</c:v>
                      </c:pt>
                      <c:pt idx="6551">
                        <c:v>0.1</c:v>
                      </c:pt>
                      <c:pt idx="6552">
                        <c:v>0.1</c:v>
                      </c:pt>
                      <c:pt idx="6553">
                        <c:v>0.1</c:v>
                      </c:pt>
                      <c:pt idx="6554">
                        <c:v>0</c:v>
                      </c:pt>
                      <c:pt idx="6555">
                        <c:v>0.1</c:v>
                      </c:pt>
                      <c:pt idx="6556">
                        <c:v>0</c:v>
                      </c:pt>
                      <c:pt idx="6557">
                        <c:v>0.1</c:v>
                      </c:pt>
                      <c:pt idx="6558">
                        <c:v>0.2</c:v>
                      </c:pt>
                      <c:pt idx="6559">
                        <c:v>0.1</c:v>
                      </c:pt>
                      <c:pt idx="6560">
                        <c:v>0.1</c:v>
                      </c:pt>
                      <c:pt idx="6561">
                        <c:v>0.1</c:v>
                      </c:pt>
                      <c:pt idx="6562">
                        <c:v>0.1</c:v>
                      </c:pt>
                      <c:pt idx="6563">
                        <c:v>0</c:v>
                      </c:pt>
                      <c:pt idx="6564">
                        <c:v>0.1</c:v>
                      </c:pt>
                      <c:pt idx="6565">
                        <c:v>0.1</c:v>
                      </c:pt>
                      <c:pt idx="6566">
                        <c:v>0.2</c:v>
                      </c:pt>
                      <c:pt idx="6567">
                        <c:v>0.1</c:v>
                      </c:pt>
                      <c:pt idx="6568">
                        <c:v>0.1</c:v>
                      </c:pt>
                      <c:pt idx="6569">
                        <c:v>0.1</c:v>
                      </c:pt>
                      <c:pt idx="6570">
                        <c:v>0.1</c:v>
                      </c:pt>
                      <c:pt idx="6571">
                        <c:v>0.1</c:v>
                      </c:pt>
                      <c:pt idx="6572">
                        <c:v>0.1</c:v>
                      </c:pt>
                      <c:pt idx="6573">
                        <c:v>0.2</c:v>
                      </c:pt>
                      <c:pt idx="6574">
                        <c:v>0.1</c:v>
                      </c:pt>
                      <c:pt idx="6575">
                        <c:v>0.1</c:v>
                      </c:pt>
                      <c:pt idx="6576">
                        <c:v>0.1</c:v>
                      </c:pt>
                      <c:pt idx="6577">
                        <c:v>0.1</c:v>
                      </c:pt>
                      <c:pt idx="6578">
                        <c:v>0.1</c:v>
                      </c:pt>
                      <c:pt idx="6579">
                        <c:v>0.1</c:v>
                      </c:pt>
                      <c:pt idx="6580">
                        <c:v>0.1</c:v>
                      </c:pt>
                      <c:pt idx="6581">
                        <c:v>0</c:v>
                      </c:pt>
                      <c:pt idx="6582">
                        <c:v>0.1</c:v>
                      </c:pt>
                      <c:pt idx="6583">
                        <c:v>0.1</c:v>
                      </c:pt>
                      <c:pt idx="6584">
                        <c:v>0.1</c:v>
                      </c:pt>
                      <c:pt idx="6585">
                        <c:v>0.1</c:v>
                      </c:pt>
                      <c:pt idx="6586">
                        <c:v>0.1</c:v>
                      </c:pt>
                      <c:pt idx="6587">
                        <c:v>0.1</c:v>
                      </c:pt>
                      <c:pt idx="6588">
                        <c:v>0.1</c:v>
                      </c:pt>
                      <c:pt idx="6589">
                        <c:v>0.1</c:v>
                      </c:pt>
                      <c:pt idx="6590">
                        <c:v>0.1</c:v>
                      </c:pt>
                      <c:pt idx="6591">
                        <c:v>0.1</c:v>
                      </c:pt>
                      <c:pt idx="6592">
                        <c:v>0.1</c:v>
                      </c:pt>
                      <c:pt idx="6593">
                        <c:v>0.1</c:v>
                      </c:pt>
                      <c:pt idx="6594">
                        <c:v>0</c:v>
                      </c:pt>
                      <c:pt idx="6595">
                        <c:v>0.1</c:v>
                      </c:pt>
                      <c:pt idx="6596">
                        <c:v>0.1</c:v>
                      </c:pt>
                      <c:pt idx="6597">
                        <c:v>0.1</c:v>
                      </c:pt>
                      <c:pt idx="6598">
                        <c:v>0.1</c:v>
                      </c:pt>
                      <c:pt idx="6599">
                        <c:v>0</c:v>
                      </c:pt>
                      <c:pt idx="6600">
                        <c:v>0.1</c:v>
                      </c:pt>
                      <c:pt idx="6601">
                        <c:v>0.1</c:v>
                      </c:pt>
                      <c:pt idx="6602">
                        <c:v>0.1</c:v>
                      </c:pt>
                      <c:pt idx="6603">
                        <c:v>0.1</c:v>
                      </c:pt>
                      <c:pt idx="6604">
                        <c:v>0</c:v>
                      </c:pt>
                      <c:pt idx="6605">
                        <c:v>0.1</c:v>
                      </c:pt>
                      <c:pt idx="6606">
                        <c:v>0.1</c:v>
                      </c:pt>
                      <c:pt idx="6607">
                        <c:v>0.1</c:v>
                      </c:pt>
                      <c:pt idx="6608">
                        <c:v>0</c:v>
                      </c:pt>
                      <c:pt idx="6609">
                        <c:v>0.1</c:v>
                      </c:pt>
                      <c:pt idx="6610">
                        <c:v>0.1</c:v>
                      </c:pt>
                      <c:pt idx="6611">
                        <c:v>0.1</c:v>
                      </c:pt>
                      <c:pt idx="6612">
                        <c:v>0.1</c:v>
                      </c:pt>
                      <c:pt idx="6613">
                        <c:v>0</c:v>
                      </c:pt>
                      <c:pt idx="6614">
                        <c:v>0</c:v>
                      </c:pt>
                      <c:pt idx="6615">
                        <c:v>0.1</c:v>
                      </c:pt>
                      <c:pt idx="6616">
                        <c:v>0</c:v>
                      </c:pt>
                      <c:pt idx="6617">
                        <c:v>0.1</c:v>
                      </c:pt>
                      <c:pt idx="6618">
                        <c:v>0</c:v>
                      </c:pt>
                      <c:pt idx="6619">
                        <c:v>0.1</c:v>
                      </c:pt>
                      <c:pt idx="6620">
                        <c:v>0.1</c:v>
                      </c:pt>
                      <c:pt idx="6621">
                        <c:v>0</c:v>
                      </c:pt>
                      <c:pt idx="6622">
                        <c:v>0</c:v>
                      </c:pt>
                      <c:pt idx="6623">
                        <c:v>0</c:v>
                      </c:pt>
                      <c:pt idx="6624">
                        <c:v>0</c:v>
                      </c:pt>
                      <c:pt idx="6625">
                        <c:v>0.1</c:v>
                      </c:pt>
                      <c:pt idx="6626">
                        <c:v>0.1</c:v>
                      </c:pt>
                      <c:pt idx="6627">
                        <c:v>0</c:v>
                      </c:pt>
                      <c:pt idx="6628">
                        <c:v>0.1</c:v>
                      </c:pt>
                      <c:pt idx="6629">
                        <c:v>0.1</c:v>
                      </c:pt>
                      <c:pt idx="6630">
                        <c:v>0.1</c:v>
                      </c:pt>
                      <c:pt idx="6631">
                        <c:v>0.1</c:v>
                      </c:pt>
                      <c:pt idx="6632">
                        <c:v>0.1</c:v>
                      </c:pt>
                      <c:pt idx="6633">
                        <c:v>0.1</c:v>
                      </c:pt>
                      <c:pt idx="6634">
                        <c:v>0</c:v>
                      </c:pt>
                      <c:pt idx="6635">
                        <c:v>0.1</c:v>
                      </c:pt>
                      <c:pt idx="6636">
                        <c:v>0.1</c:v>
                      </c:pt>
                      <c:pt idx="6637">
                        <c:v>0.1</c:v>
                      </c:pt>
                      <c:pt idx="6638">
                        <c:v>0.1</c:v>
                      </c:pt>
                      <c:pt idx="6639">
                        <c:v>0.1</c:v>
                      </c:pt>
                      <c:pt idx="6640">
                        <c:v>0.1</c:v>
                      </c:pt>
                      <c:pt idx="6641">
                        <c:v>0</c:v>
                      </c:pt>
                      <c:pt idx="6642">
                        <c:v>0.1</c:v>
                      </c:pt>
                      <c:pt idx="6643">
                        <c:v>0.1</c:v>
                      </c:pt>
                      <c:pt idx="6644">
                        <c:v>0.1</c:v>
                      </c:pt>
                      <c:pt idx="6645">
                        <c:v>0</c:v>
                      </c:pt>
                      <c:pt idx="6646">
                        <c:v>0.1</c:v>
                      </c:pt>
                      <c:pt idx="6647">
                        <c:v>0</c:v>
                      </c:pt>
                      <c:pt idx="6648">
                        <c:v>0.1</c:v>
                      </c:pt>
                      <c:pt idx="6649">
                        <c:v>0.1</c:v>
                      </c:pt>
                      <c:pt idx="6650">
                        <c:v>0.2</c:v>
                      </c:pt>
                      <c:pt idx="6651">
                        <c:v>0.1</c:v>
                      </c:pt>
                      <c:pt idx="6652">
                        <c:v>0.1</c:v>
                      </c:pt>
                      <c:pt idx="6653">
                        <c:v>0.1</c:v>
                      </c:pt>
                      <c:pt idx="6654">
                        <c:v>0.1</c:v>
                      </c:pt>
                      <c:pt idx="6655">
                        <c:v>0.1</c:v>
                      </c:pt>
                      <c:pt idx="6656">
                        <c:v>0.1</c:v>
                      </c:pt>
                      <c:pt idx="6657">
                        <c:v>0.1</c:v>
                      </c:pt>
                      <c:pt idx="6658">
                        <c:v>0.1</c:v>
                      </c:pt>
                      <c:pt idx="6659">
                        <c:v>0.1</c:v>
                      </c:pt>
                      <c:pt idx="6660">
                        <c:v>0.1</c:v>
                      </c:pt>
                      <c:pt idx="6661">
                        <c:v>0.1</c:v>
                      </c:pt>
                      <c:pt idx="6662">
                        <c:v>0</c:v>
                      </c:pt>
                      <c:pt idx="6663">
                        <c:v>0.1</c:v>
                      </c:pt>
                      <c:pt idx="6664">
                        <c:v>0.1</c:v>
                      </c:pt>
                      <c:pt idx="6665">
                        <c:v>0.1</c:v>
                      </c:pt>
                      <c:pt idx="6666">
                        <c:v>0.2</c:v>
                      </c:pt>
                      <c:pt idx="6667">
                        <c:v>0</c:v>
                      </c:pt>
                      <c:pt idx="6668">
                        <c:v>0.1</c:v>
                      </c:pt>
                      <c:pt idx="6669">
                        <c:v>0.1</c:v>
                      </c:pt>
                      <c:pt idx="6670">
                        <c:v>0.1</c:v>
                      </c:pt>
                      <c:pt idx="6671">
                        <c:v>0</c:v>
                      </c:pt>
                      <c:pt idx="6672">
                        <c:v>0</c:v>
                      </c:pt>
                      <c:pt idx="6673">
                        <c:v>0.1</c:v>
                      </c:pt>
                      <c:pt idx="6674">
                        <c:v>0.1</c:v>
                      </c:pt>
                      <c:pt idx="6675">
                        <c:v>0.1</c:v>
                      </c:pt>
                      <c:pt idx="6676">
                        <c:v>0</c:v>
                      </c:pt>
                      <c:pt idx="6677">
                        <c:v>0.2</c:v>
                      </c:pt>
                      <c:pt idx="6678">
                        <c:v>0</c:v>
                      </c:pt>
                      <c:pt idx="6679">
                        <c:v>0.1</c:v>
                      </c:pt>
                      <c:pt idx="6680">
                        <c:v>0.1</c:v>
                      </c:pt>
                      <c:pt idx="6681">
                        <c:v>0</c:v>
                      </c:pt>
                      <c:pt idx="6682">
                        <c:v>0.1</c:v>
                      </c:pt>
                      <c:pt idx="6683">
                        <c:v>0</c:v>
                      </c:pt>
                      <c:pt idx="6684">
                        <c:v>0.1</c:v>
                      </c:pt>
                      <c:pt idx="6685">
                        <c:v>0.1</c:v>
                      </c:pt>
                      <c:pt idx="6686">
                        <c:v>0.2</c:v>
                      </c:pt>
                      <c:pt idx="6687">
                        <c:v>0.1</c:v>
                      </c:pt>
                      <c:pt idx="6688">
                        <c:v>0.1</c:v>
                      </c:pt>
                      <c:pt idx="6689">
                        <c:v>0.1</c:v>
                      </c:pt>
                      <c:pt idx="6690">
                        <c:v>0</c:v>
                      </c:pt>
                      <c:pt idx="6691">
                        <c:v>0.1</c:v>
                      </c:pt>
                      <c:pt idx="6692">
                        <c:v>0.1</c:v>
                      </c:pt>
                      <c:pt idx="6693">
                        <c:v>0.1</c:v>
                      </c:pt>
                      <c:pt idx="6694">
                        <c:v>0.1</c:v>
                      </c:pt>
                      <c:pt idx="6695">
                        <c:v>0</c:v>
                      </c:pt>
                      <c:pt idx="6696">
                        <c:v>0.1</c:v>
                      </c:pt>
                      <c:pt idx="6697">
                        <c:v>0.1</c:v>
                      </c:pt>
                      <c:pt idx="6698">
                        <c:v>0.1</c:v>
                      </c:pt>
                      <c:pt idx="6699">
                        <c:v>0.1</c:v>
                      </c:pt>
                      <c:pt idx="6700">
                        <c:v>0.1</c:v>
                      </c:pt>
                      <c:pt idx="6701">
                        <c:v>0</c:v>
                      </c:pt>
                      <c:pt idx="6702">
                        <c:v>0</c:v>
                      </c:pt>
                      <c:pt idx="6703">
                        <c:v>0.1</c:v>
                      </c:pt>
                      <c:pt idx="6704">
                        <c:v>0.1</c:v>
                      </c:pt>
                      <c:pt idx="6705">
                        <c:v>0.1</c:v>
                      </c:pt>
                      <c:pt idx="6706">
                        <c:v>0.1</c:v>
                      </c:pt>
                      <c:pt idx="6707">
                        <c:v>0</c:v>
                      </c:pt>
                      <c:pt idx="6708">
                        <c:v>0.1</c:v>
                      </c:pt>
                      <c:pt idx="6709">
                        <c:v>0</c:v>
                      </c:pt>
                      <c:pt idx="6710">
                        <c:v>0.1</c:v>
                      </c:pt>
                      <c:pt idx="6711">
                        <c:v>0.1</c:v>
                      </c:pt>
                      <c:pt idx="6712">
                        <c:v>0.1</c:v>
                      </c:pt>
                      <c:pt idx="6713">
                        <c:v>0.1</c:v>
                      </c:pt>
                      <c:pt idx="6714">
                        <c:v>0.1</c:v>
                      </c:pt>
                      <c:pt idx="6715">
                        <c:v>0.1</c:v>
                      </c:pt>
                      <c:pt idx="6716">
                        <c:v>0.1</c:v>
                      </c:pt>
                      <c:pt idx="6717">
                        <c:v>0.1</c:v>
                      </c:pt>
                      <c:pt idx="6718">
                        <c:v>0</c:v>
                      </c:pt>
                      <c:pt idx="6719">
                        <c:v>0.1</c:v>
                      </c:pt>
                      <c:pt idx="6720">
                        <c:v>0.1</c:v>
                      </c:pt>
                      <c:pt idx="6721">
                        <c:v>0.1</c:v>
                      </c:pt>
                      <c:pt idx="6722">
                        <c:v>0.1</c:v>
                      </c:pt>
                      <c:pt idx="6723">
                        <c:v>0</c:v>
                      </c:pt>
                      <c:pt idx="6724">
                        <c:v>0</c:v>
                      </c:pt>
                      <c:pt idx="6725">
                        <c:v>0.1</c:v>
                      </c:pt>
                      <c:pt idx="6726">
                        <c:v>0.1</c:v>
                      </c:pt>
                      <c:pt idx="6727">
                        <c:v>0</c:v>
                      </c:pt>
                      <c:pt idx="6728">
                        <c:v>0.1</c:v>
                      </c:pt>
                      <c:pt idx="6729">
                        <c:v>0.1</c:v>
                      </c:pt>
                      <c:pt idx="6730">
                        <c:v>0.1</c:v>
                      </c:pt>
                      <c:pt idx="6731">
                        <c:v>0.1</c:v>
                      </c:pt>
                      <c:pt idx="6732">
                        <c:v>0</c:v>
                      </c:pt>
                      <c:pt idx="6733">
                        <c:v>0.1</c:v>
                      </c:pt>
                      <c:pt idx="6734">
                        <c:v>0.1</c:v>
                      </c:pt>
                      <c:pt idx="6735">
                        <c:v>0.1</c:v>
                      </c:pt>
                      <c:pt idx="6736">
                        <c:v>0.1</c:v>
                      </c:pt>
                      <c:pt idx="6737">
                        <c:v>0.1</c:v>
                      </c:pt>
                      <c:pt idx="6738">
                        <c:v>0.1</c:v>
                      </c:pt>
                      <c:pt idx="6739">
                        <c:v>0.1</c:v>
                      </c:pt>
                      <c:pt idx="6740">
                        <c:v>0.1</c:v>
                      </c:pt>
                      <c:pt idx="6741">
                        <c:v>0.1</c:v>
                      </c:pt>
                      <c:pt idx="6742">
                        <c:v>0.1</c:v>
                      </c:pt>
                      <c:pt idx="6743">
                        <c:v>0.1</c:v>
                      </c:pt>
                      <c:pt idx="6744">
                        <c:v>0.1</c:v>
                      </c:pt>
                      <c:pt idx="6745">
                        <c:v>0.2</c:v>
                      </c:pt>
                      <c:pt idx="6746">
                        <c:v>0.1</c:v>
                      </c:pt>
                      <c:pt idx="6747">
                        <c:v>0.1</c:v>
                      </c:pt>
                      <c:pt idx="6748">
                        <c:v>0.2</c:v>
                      </c:pt>
                      <c:pt idx="6749">
                        <c:v>0.2</c:v>
                      </c:pt>
                      <c:pt idx="6750">
                        <c:v>0.2</c:v>
                      </c:pt>
                      <c:pt idx="6751">
                        <c:v>0.1</c:v>
                      </c:pt>
                      <c:pt idx="6752">
                        <c:v>0.1</c:v>
                      </c:pt>
                      <c:pt idx="6753">
                        <c:v>0.1</c:v>
                      </c:pt>
                      <c:pt idx="6754">
                        <c:v>0.1</c:v>
                      </c:pt>
                      <c:pt idx="6755">
                        <c:v>0.1</c:v>
                      </c:pt>
                      <c:pt idx="6756">
                        <c:v>0.2</c:v>
                      </c:pt>
                      <c:pt idx="6757">
                        <c:v>0.1</c:v>
                      </c:pt>
                      <c:pt idx="6758">
                        <c:v>0.2</c:v>
                      </c:pt>
                      <c:pt idx="6759">
                        <c:v>0.3</c:v>
                      </c:pt>
                      <c:pt idx="6760">
                        <c:v>0.1</c:v>
                      </c:pt>
                      <c:pt idx="6761">
                        <c:v>0.1</c:v>
                      </c:pt>
                      <c:pt idx="6762">
                        <c:v>0.1</c:v>
                      </c:pt>
                      <c:pt idx="6763">
                        <c:v>0.1</c:v>
                      </c:pt>
                      <c:pt idx="6764">
                        <c:v>0.1</c:v>
                      </c:pt>
                      <c:pt idx="6765">
                        <c:v>0.1</c:v>
                      </c:pt>
                      <c:pt idx="6766">
                        <c:v>0.1</c:v>
                      </c:pt>
                      <c:pt idx="6767">
                        <c:v>0.1</c:v>
                      </c:pt>
                      <c:pt idx="6768">
                        <c:v>0.1</c:v>
                      </c:pt>
                      <c:pt idx="6769">
                        <c:v>0.1</c:v>
                      </c:pt>
                      <c:pt idx="6770">
                        <c:v>0.1</c:v>
                      </c:pt>
                      <c:pt idx="6771">
                        <c:v>0.2</c:v>
                      </c:pt>
                      <c:pt idx="6772">
                        <c:v>0.2</c:v>
                      </c:pt>
                      <c:pt idx="6773">
                        <c:v>0.2</c:v>
                      </c:pt>
                      <c:pt idx="6774">
                        <c:v>0.1</c:v>
                      </c:pt>
                      <c:pt idx="6775">
                        <c:v>0.1</c:v>
                      </c:pt>
                      <c:pt idx="6776">
                        <c:v>0.2</c:v>
                      </c:pt>
                      <c:pt idx="6777">
                        <c:v>0.1</c:v>
                      </c:pt>
                      <c:pt idx="6778">
                        <c:v>0.1</c:v>
                      </c:pt>
                      <c:pt idx="6779">
                        <c:v>0.1</c:v>
                      </c:pt>
                      <c:pt idx="6780">
                        <c:v>0.1</c:v>
                      </c:pt>
                      <c:pt idx="6781">
                        <c:v>0.1</c:v>
                      </c:pt>
                      <c:pt idx="6782">
                        <c:v>0.1</c:v>
                      </c:pt>
                      <c:pt idx="6783">
                        <c:v>0.1</c:v>
                      </c:pt>
                      <c:pt idx="6784">
                        <c:v>0.2</c:v>
                      </c:pt>
                      <c:pt idx="6785">
                        <c:v>0.1</c:v>
                      </c:pt>
                      <c:pt idx="6786">
                        <c:v>0.2</c:v>
                      </c:pt>
                      <c:pt idx="6787">
                        <c:v>0.2</c:v>
                      </c:pt>
                      <c:pt idx="6788">
                        <c:v>0.1</c:v>
                      </c:pt>
                      <c:pt idx="6789">
                        <c:v>0.1</c:v>
                      </c:pt>
                      <c:pt idx="6790">
                        <c:v>0.2</c:v>
                      </c:pt>
                      <c:pt idx="6791">
                        <c:v>0.3</c:v>
                      </c:pt>
                      <c:pt idx="6792">
                        <c:v>0.2</c:v>
                      </c:pt>
                      <c:pt idx="6793">
                        <c:v>0.1</c:v>
                      </c:pt>
                      <c:pt idx="6794">
                        <c:v>0.2</c:v>
                      </c:pt>
                      <c:pt idx="6795">
                        <c:v>0.2</c:v>
                      </c:pt>
                      <c:pt idx="6796">
                        <c:v>0.1</c:v>
                      </c:pt>
                      <c:pt idx="6797">
                        <c:v>0.1</c:v>
                      </c:pt>
                      <c:pt idx="6798">
                        <c:v>0.2</c:v>
                      </c:pt>
                      <c:pt idx="6799">
                        <c:v>0.2</c:v>
                      </c:pt>
                      <c:pt idx="6800">
                        <c:v>0.1</c:v>
                      </c:pt>
                      <c:pt idx="6801">
                        <c:v>0.1</c:v>
                      </c:pt>
                      <c:pt idx="6802">
                        <c:v>0.1</c:v>
                      </c:pt>
                      <c:pt idx="6803">
                        <c:v>0.1</c:v>
                      </c:pt>
                      <c:pt idx="6804">
                        <c:v>0.2</c:v>
                      </c:pt>
                      <c:pt idx="6805">
                        <c:v>0.1</c:v>
                      </c:pt>
                      <c:pt idx="6806">
                        <c:v>0.1</c:v>
                      </c:pt>
                      <c:pt idx="6807">
                        <c:v>0.1</c:v>
                      </c:pt>
                      <c:pt idx="6808">
                        <c:v>0.2</c:v>
                      </c:pt>
                      <c:pt idx="6809">
                        <c:v>0.1</c:v>
                      </c:pt>
                      <c:pt idx="6810">
                        <c:v>0.1</c:v>
                      </c:pt>
                      <c:pt idx="6811">
                        <c:v>0.1</c:v>
                      </c:pt>
                      <c:pt idx="6812">
                        <c:v>0.2</c:v>
                      </c:pt>
                      <c:pt idx="6813">
                        <c:v>0.1</c:v>
                      </c:pt>
                      <c:pt idx="6814">
                        <c:v>0.1</c:v>
                      </c:pt>
                      <c:pt idx="6815">
                        <c:v>0.1</c:v>
                      </c:pt>
                      <c:pt idx="6816">
                        <c:v>0.1</c:v>
                      </c:pt>
                      <c:pt idx="6817">
                        <c:v>0.2</c:v>
                      </c:pt>
                      <c:pt idx="6818">
                        <c:v>0.1</c:v>
                      </c:pt>
                      <c:pt idx="6819">
                        <c:v>0.2</c:v>
                      </c:pt>
                      <c:pt idx="6820">
                        <c:v>0.1</c:v>
                      </c:pt>
                      <c:pt idx="6821">
                        <c:v>0.1</c:v>
                      </c:pt>
                      <c:pt idx="6822">
                        <c:v>0.1</c:v>
                      </c:pt>
                      <c:pt idx="6823">
                        <c:v>0.1</c:v>
                      </c:pt>
                      <c:pt idx="6824">
                        <c:v>0.1</c:v>
                      </c:pt>
                      <c:pt idx="6825">
                        <c:v>0.2</c:v>
                      </c:pt>
                      <c:pt idx="6826">
                        <c:v>0.1</c:v>
                      </c:pt>
                      <c:pt idx="6827">
                        <c:v>0.1</c:v>
                      </c:pt>
                      <c:pt idx="6828">
                        <c:v>0.1</c:v>
                      </c:pt>
                      <c:pt idx="6829">
                        <c:v>0.1</c:v>
                      </c:pt>
                      <c:pt idx="6830">
                        <c:v>0.1</c:v>
                      </c:pt>
                      <c:pt idx="6831">
                        <c:v>0.1</c:v>
                      </c:pt>
                      <c:pt idx="6832">
                        <c:v>0.1</c:v>
                      </c:pt>
                      <c:pt idx="6833">
                        <c:v>0.1</c:v>
                      </c:pt>
                      <c:pt idx="6834">
                        <c:v>0.1</c:v>
                      </c:pt>
                      <c:pt idx="6835">
                        <c:v>0.1</c:v>
                      </c:pt>
                      <c:pt idx="6836">
                        <c:v>0.1</c:v>
                      </c:pt>
                      <c:pt idx="6837">
                        <c:v>0.1</c:v>
                      </c:pt>
                      <c:pt idx="6838">
                        <c:v>0.1</c:v>
                      </c:pt>
                      <c:pt idx="6839">
                        <c:v>0.1</c:v>
                      </c:pt>
                      <c:pt idx="6840">
                        <c:v>0.1</c:v>
                      </c:pt>
                      <c:pt idx="6841">
                        <c:v>0.2</c:v>
                      </c:pt>
                      <c:pt idx="6842">
                        <c:v>0.1</c:v>
                      </c:pt>
                      <c:pt idx="6843">
                        <c:v>0</c:v>
                      </c:pt>
                      <c:pt idx="6844">
                        <c:v>0.1</c:v>
                      </c:pt>
                      <c:pt idx="6845">
                        <c:v>0.1</c:v>
                      </c:pt>
                      <c:pt idx="6846">
                        <c:v>0.1</c:v>
                      </c:pt>
                      <c:pt idx="6847">
                        <c:v>0.1</c:v>
                      </c:pt>
                      <c:pt idx="6848">
                        <c:v>0.1</c:v>
                      </c:pt>
                      <c:pt idx="6849">
                        <c:v>0.1</c:v>
                      </c:pt>
                      <c:pt idx="6850">
                        <c:v>0.1</c:v>
                      </c:pt>
                      <c:pt idx="6851">
                        <c:v>0.1</c:v>
                      </c:pt>
                      <c:pt idx="6852">
                        <c:v>0.1</c:v>
                      </c:pt>
                      <c:pt idx="6853">
                        <c:v>0.1</c:v>
                      </c:pt>
                      <c:pt idx="6854">
                        <c:v>0.1</c:v>
                      </c:pt>
                      <c:pt idx="6855">
                        <c:v>0</c:v>
                      </c:pt>
                      <c:pt idx="6856">
                        <c:v>0</c:v>
                      </c:pt>
                      <c:pt idx="6857">
                        <c:v>0.1</c:v>
                      </c:pt>
                      <c:pt idx="6858">
                        <c:v>0.1</c:v>
                      </c:pt>
                      <c:pt idx="6859">
                        <c:v>0.2</c:v>
                      </c:pt>
                      <c:pt idx="6860">
                        <c:v>0.1</c:v>
                      </c:pt>
                      <c:pt idx="6861">
                        <c:v>0.1</c:v>
                      </c:pt>
                      <c:pt idx="6862">
                        <c:v>0.1</c:v>
                      </c:pt>
                      <c:pt idx="6863">
                        <c:v>0</c:v>
                      </c:pt>
                      <c:pt idx="6864">
                        <c:v>0.1</c:v>
                      </c:pt>
                      <c:pt idx="6865">
                        <c:v>0</c:v>
                      </c:pt>
                      <c:pt idx="6866">
                        <c:v>0</c:v>
                      </c:pt>
                      <c:pt idx="6867">
                        <c:v>0.1</c:v>
                      </c:pt>
                      <c:pt idx="6868">
                        <c:v>0.1</c:v>
                      </c:pt>
                      <c:pt idx="6869">
                        <c:v>0.1</c:v>
                      </c:pt>
                      <c:pt idx="6870">
                        <c:v>0.1</c:v>
                      </c:pt>
                      <c:pt idx="6871">
                        <c:v>0.1</c:v>
                      </c:pt>
                      <c:pt idx="6872">
                        <c:v>0.1</c:v>
                      </c:pt>
                      <c:pt idx="6873">
                        <c:v>0.1</c:v>
                      </c:pt>
                      <c:pt idx="6874">
                        <c:v>0.1</c:v>
                      </c:pt>
                      <c:pt idx="6875">
                        <c:v>0.1</c:v>
                      </c:pt>
                      <c:pt idx="6876">
                        <c:v>0.1</c:v>
                      </c:pt>
                      <c:pt idx="6877">
                        <c:v>0.1</c:v>
                      </c:pt>
                      <c:pt idx="6878">
                        <c:v>0.1</c:v>
                      </c:pt>
                      <c:pt idx="6879">
                        <c:v>0</c:v>
                      </c:pt>
                      <c:pt idx="6880">
                        <c:v>0.1</c:v>
                      </c:pt>
                      <c:pt idx="6881">
                        <c:v>0.1</c:v>
                      </c:pt>
                      <c:pt idx="6882">
                        <c:v>0</c:v>
                      </c:pt>
                      <c:pt idx="6883">
                        <c:v>0.1</c:v>
                      </c:pt>
                      <c:pt idx="6884">
                        <c:v>0.1</c:v>
                      </c:pt>
                      <c:pt idx="6885">
                        <c:v>0.1</c:v>
                      </c:pt>
                      <c:pt idx="6886">
                        <c:v>0.1</c:v>
                      </c:pt>
                      <c:pt idx="6887">
                        <c:v>0</c:v>
                      </c:pt>
                      <c:pt idx="6888">
                        <c:v>0</c:v>
                      </c:pt>
                      <c:pt idx="6889">
                        <c:v>0.1</c:v>
                      </c:pt>
                      <c:pt idx="6890">
                        <c:v>0.1</c:v>
                      </c:pt>
                      <c:pt idx="6891">
                        <c:v>0.1</c:v>
                      </c:pt>
                      <c:pt idx="6892">
                        <c:v>0.1</c:v>
                      </c:pt>
                      <c:pt idx="6893">
                        <c:v>0</c:v>
                      </c:pt>
                      <c:pt idx="6894">
                        <c:v>0.2</c:v>
                      </c:pt>
                      <c:pt idx="6895">
                        <c:v>0</c:v>
                      </c:pt>
                      <c:pt idx="6896">
                        <c:v>0.2</c:v>
                      </c:pt>
                      <c:pt idx="6897">
                        <c:v>0</c:v>
                      </c:pt>
                      <c:pt idx="6898">
                        <c:v>0.1</c:v>
                      </c:pt>
                      <c:pt idx="6899">
                        <c:v>0</c:v>
                      </c:pt>
                      <c:pt idx="6900">
                        <c:v>0.1</c:v>
                      </c:pt>
                      <c:pt idx="6901">
                        <c:v>0.1</c:v>
                      </c:pt>
                      <c:pt idx="6902">
                        <c:v>0.1</c:v>
                      </c:pt>
                      <c:pt idx="6903">
                        <c:v>0.1</c:v>
                      </c:pt>
                      <c:pt idx="6904">
                        <c:v>0</c:v>
                      </c:pt>
                      <c:pt idx="6905">
                        <c:v>0.1</c:v>
                      </c:pt>
                      <c:pt idx="6906">
                        <c:v>0.1</c:v>
                      </c:pt>
                      <c:pt idx="6907">
                        <c:v>0.1</c:v>
                      </c:pt>
                      <c:pt idx="6908">
                        <c:v>0.2</c:v>
                      </c:pt>
                      <c:pt idx="6909">
                        <c:v>0.1</c:v>
                      </c:pt>
                      <c:pt idx="6910">
                        <c:v>0.1</c:v>
                      </c:pt>
                      <c:pt idx="6911">
                        <c:v>0.1</c:v>
                      </c:pt>
                      <c:pt idx="6912">
                        <c:v>0.1</c:v>
                      </c:pt>
                      <c:pt idx="6913">
                        <c:v>0.1</c:v>
                      </c:pt>
                      <c:pt idx="6914">
                        <c:v>0.1</c:v>
                      </c:pt>
                      <c:pt idx="6915">
                        <c:v>0</c:v>
                      </c:pt>
                      <c:pt idx="6916">
                        <c:v>0</c:v>
                      </c:pt>
                      <c:pt idx="6917">
                        <c:v>0.1</c:v>
                      </c:pt>
                      <c:pt idx="6918">
                        <c:v>0.1</c:v>
                      </c:pt>
                      <c:pt idx="6919">
                        <c:v>0.1</c:v>
                      </c:pt>
                      <c:pt idx="6920">
                        <c:v>0.1</c:v>
                      </c:pt>
                      <c:pt idx="6921">
                        <c:v>0.1</c:v>
                      </c:pt>
                      <c:pt idx="6922">
                        <c:v>0.1</c:v>
                      </c:pt>
                      <c:pt idx="6923">
                        <c:v>0.1</c:v>
                      </c:pt>
                      <c:pt idx="6924">
                        <c:v>0</c:v>
                      </c:pt>
                      <c:pt idx="6925">
                        <c:v>0</c:v>
                      </c:pt>
                      <c:pt idx="6926">
                        <c:v>0.1</c:v>
                      </c:pt>
                      <c:pt idx="6927">
                        <c:v>0</c:v>
                      </c:pt>
                      <c:pt idx="6928">
                        <c:v>0.1</c:v>
                      </c:pt>
                      <c:pt idx="6929">
                        <c:v>0.1</c:v>
                      </c:pt>
                      <c:pt idx="6930">
                        <c:v>0</c:v>
                      </c:pt>
                      <c:pt idx="6931">
                        <c:v>0.1</c:v>
                      </c:pt>
                      <c:pt idx="6932">
                        <c:v>0.1</c:v>
                      </c:pt>
                      <c:pt idx="6933">
                        <c:v>0.1</c:v>
                      </c:pt>
                      <c:pt idx="6934">
                        <c:v>0</c:v>
                      </c:pt>
                      <c:pt idx="6935">
                        <c:v>0</c:v>
                      </c:pt>
                      <c:pt idx="6936">
                        <c:v>0.1</c:v>
                      </c:pt>
                      <c:pt idx="6937">
                        <c:v>0.1</c:v>
                      </c:pt>
                      <c:pt idx="6938">
                        <c:v>0.1</c:v>
                      </c:pt>
                      <c:pt idx="6939">
                        <c:v>0.1</c:v>
                      </c:pt>
                      <c:pt idx="6940">
                        <c:v>0.1</c:v>
                      </c:pt>
                      <c:pt idx="6941">
                        <c:v>0.1</c:v>
                      </c:pt>
                      <c:pt idx="6942">
                        <c:v>0.1</c:v>
                      </c:pt>
                      <c:pt idx="6943">
                        <c:v>0.1</c:v>
                      </c:pt>
                      <c:pt idx="6944">
                        <c:v>0</c:v>
                      </c:pt>
                      <c:pt idx="6945">
                        <c:v>0</c:v>
                      </c:pt>
                      <c:pt idx="6946">
                        <c:v>0.1</c:v>
                      </c:pt>
                      <c:pt idx="6947">
                        <c:v>0.1</c:v>
                      </c:pt>
                      <c:pt idx="6948">
                        <c:v>0</c:v>
                      </c:pt>
                      <c:pt idx="6949">
                        <c:v>0.1</c:v>
                      </c:pt>
                      <c:pt idx="6950">
                        <c:v>0.1</c:v>
                      </c:pt>
                      <c:pt idx="6951">
                        <c:v>0.1</c:v>
                      </c:pt>
                      <c:pt idx="6952">
                        <c:v>0.1</c:v>
                      </c:pt>
                      <c:pt idx="6953">
                        <c:v>0.1</c:v>
                      </c:pt>
                      <c:pt idx="6954">
                        <c:v>0.1</c:v>
                      </c:pt>
                      <c:pt idx="6955">
                        <c:v>0</c:v>
                      </c:pt>
                      <c:pt idx="6956">
                        <c:v>0</c:v>
                      </c:pt>
                      <c:pt idx="6957">
                        <c:v>0.1</c:v>
                      </c:pt>
                      <c:pt idx="6958">
                        <c:v>0</c:v>
                      </c:pt>
                      <c:pt idx="6959">
                        <c:v>0.1</c:v>
                      </c:pt>
                      <c:pt idx="6960">
                        <c:v>0.1</c:v>
                      </c:pt>
                      <c:pt idx="6961">
                        <c:v>0.1</c:v>
                      </c:pt>
                      <c:pt idx="6962">
                        <c:v>0</c:v>
                      </c:pt>
                      <c:pt idx="6963">
                        <c:v>0</c:v>
                      </c:pt>
                      <c:pt idx="6964">
                        <c:v>0.1</c:v>
                      </c:pt>
                      <c:pt idx="6965">
                        <c:v>0.1</c:v>
                      </c:pt>
                      <c:pt idx="6966">
                        <c:v>0.2</c:v>
                      </c:pt>
                      <c:pt idx="6967">
                        <c:v>0.1</c:v>
                      </c:pt>
                      <c:pt idx="6968">
                        <c:v>0</c:v>
                      </c:pt>
                      <c:pt idx="6969">
                        <c:v>0.1</c:v>
                      </c:pt>
                      <c:pt idx="6970">
                        <c:v>0.1</c:v>
                      </c:pt>
                      <c:pt idx="6971">
                        <c:v>0</c:v>
                      </c:pt>
                      <c:pt idx="6972">
                        <c:v>0.1</c:v>
                      </c:pt>
                      <c:pt idx="6973">
                        <c:v>0</c:v>
                      </c:pt>
                      <c:pt idx="6974">
                        <c:v>0.1</c:v>
                      </c:pt>
                      <c:pt idx="6975">
                        <c:v>0.1</c:v>
                      </c:pt>
                      <c:pt idx="6976">
                        <c:v>0.1</c:v>
                      </c:pt>
                      <c:pt idx="6977">
                        <c:v>0</c:v>
                      </c:pt>
                      <c:pt idx="6978">
                        <c:v>0</c:v>
                      </c:pt>
                      <c:pt idx="6979">
                        <c:v>0.1</c:v>
                      </c:pt>
                      <c:pt idx="6980">
                        <c:v>0.1</c:v>
                      </c:pt>
                      <c:pt idx="6981">
                        <c:v>0.1</c:v>
                      </c:pt>
                      <c:pt idx="6982">
                        <c:v>0.1</c:v>
                      </c:pt>
                      <c:pt idx="6983">
                        <c:v>0.1</c:v>
                      </c:pt>
                      <c:pt idx="6984">
                        <c:v>0.1</c:v>
                      </c:pt>
                      <c:pt idx="6985">
                        <c:v>0</c:v>
                      </c:pt>
                      <c:pt idx="6986">
                        <c:v>0.1</c:v>
                      </c:pt>
                      <c:pt idx="6987">
                        <c:v>0</c:v>
                      </c:pt>
                      <c:pt idx="6988">
                        <c:v>0.2</c:v>
                      </c:pt>
                      <c:pt idx="6989">
                        <c:v>0.1</c:v>
                      </c:pt>
                      <c:pt idx="6990">
                        <c:v>0.2</c:v>
                      </c:pt>
                      <c:pt idx="6991">
                        <c:v>0</c:v>
                      </c:pt>
                      <c:pt idx="6992">
                        <c:v>0.1</c:v>
                      </c:pt>
                      <c:pt idx="6993">
                        <c:v>0.1</c:v>
                      </c:pt>
                      <c:pt idx="6994">
                        <c:v>0.1</c:v>
                      </c:pt>
                      <c:pt idx="6995">
                        <c:v>0.1</c:v>
                      </c:pt>
                      <c:pt idx="6996">
                        <c:v>0.1</c:v>
                      </c:pt>
                      <c:pt idx="6997">
                        <c:v>0</c:v>
                      </c:pt>
                      <c:pt idx="6998">
                        <c:v>0.1</c:v>
                      </c:pt>
                      <c:pt idx="6999">
                        <c:v>0</c:v>
                      </c:pt>
                      <c:pt idx="7000">
                        <c:v>0</c:v>
                      </c:pt>
                      <c:pt idx="7001">
                        <c:v>0.1</c:v>
                      </c:pt>
                      <c:pt idx="7002">
                        <c:v>0</c:v>
                      </c:pt>
                      <c:pt idx="7003">
                        <c:v>0</c:v>
                      </c:pt>
                      <c:pt idx="7004">
                        <c:v>0.1</c:v>
                      </c:pt>
                      <c:pt idx="7005">
                        <c:v>0.1</c:v>
                      </c:pt>
                      <c:pt idx="7006">
                        <c:v>0.1</c:v>
                      </c:pt>
                      <c:pt idx="7007">
                        <c:v>0.1</c:v>
                      </c:pt>
                      <c:pt idx="7008">
                        <c:v>0</c:v>
                      </c:pt>
                      <c:pt idx="7009">
                        <c:v>0.1</c:v>
                      </c:pt>
                      <c:pt idx="7010">
                        <c:v>0</c:v>
                      </c:pt>
                      <c:pt idx="7011">
                        <c:v>0</c:v>
                      </c:pt>
                      <c:pt idx="7012">
                        <c:v>0.1</c:v>
                      </c:pt>
                      <c:pt idx="7013">
                        <c:v>0</c:v>
                      </c:pt>
                      <c:pt idx="7014">
                        <c:v>0</c:v>
                      </c:pt>
                      <c:pt idx="7015">
                        <c:v>0</c:v>
                      </c:pt>
                      <c:pt idx="7016">
                        <c:v>0.1</c:v>
                      </c:pt>
                      <c:pt idx="7017">
                        <c:v>0.1</c:v>
                      </c:pt>
                      <c:pt idx="7018">
                        <c:v>0.1</c:v>
                      </c:pt>
                      <c:pt idx="7019">
                        <c:v>0.1</c:v>
                      </c:pt>
                      <c:pt idx="7020">
                        <c:v>0.1</c:v>
                      </c:pt>
                      <c:pt idx="7021">
                        <c:v>0</c:v>
                      </c:pt>
                      <c:pt idx="7022">
                        <c:v>0</c:v>
                      </c:pt>
                      <c:pt idx="7023">
                        <c:v>0.1</c:v>
                      </c:pt>
                      <c:pt idx="7024">
                        <c:v>0.1</c:v>
                      </c:pt>
                      <c:pt idx="7025">
                        <c:v>0.1</c:v>
                      </c:pt>
                      <c:pt idx="7026">
                        <c:v>0.1</c:v>
                      </c:pt>
                      <c:pt idx="7027">
                        <c:v>0.1</c:v>
                      </c:pt>
                      <c:pt idx="7028">
                        <c:v>0.1</c:v>
                      </c:pt>
                      <c:pt idx="7029">
                        <c:v>0</c:v>
                      </c:pt>
                      <c:pt idx="7030">
                        <c:v>0.1</c:v>
                      </c:pt>
                      <c:pt idx="7031">
                        <c:v>0</c:v>
                      </c:pt>
                      <c:pt idx="7032">
                        <c:v>0.1</c:v>
                      </c:pt>
                      <c:pt idx="7033">
                        <c:v>0</c:v>
                      </c:pt>
                      <c:pt idx="7034">
                        <c:v>0</c:v>
                      </c:pt>
                      <c:pt idx="7035">
                        <c:v>0</c:v>
                      </c:pt>
                      <c:pt idx="7036">
                        <c:v>0</c:v>
                      </c:pt>
                      <c:pt idx="7037">
                        <c:v>0</c:v>
                      </c:pt>
                      <c:pt idx="7038">
                        <c:v>0</c:v>
                      </c:pt>
                      <c:pt idx="7039">
                        <c:v>0</c:v>
                      </c:pt>
                      <c:pt idx="7040">
                        <c:v>0.1</c:v>
                      </c:pt>
                      <c:pt idx="7041">
                        <c:v>0.1</c:v>
                      </c:pt>
                      <c:pt idx="7042">
                        <c:v>0.1</c:v>
                      </c:pt>
                      <c:pt idx="7043">
                        <c:v>0</c:v>
                      </c:pt>
                      <c:pt idx="7044">
                        <c:v>0</c:v>
                      </c:pt>
                      <c:pt idx="7045">
                        <c:v>0</c:v>
                      </c:pt>
                      <c:pt idx="7046">
                        <c:v>0.1</c:v>
                      </c:pt>
                      <c:pt idx="7047">
                        <c:v>0.1</c:v>
                      </c:pt>
                      <c:pt idx="7048">
                        <c:v>0.1</c:v>
                      </c:pt>
                      <c:pt idx="7049">
                        <c:v>0.1</c:v>
                      </c:pt>
                      <c:pt idx="7050">
                        <c:v>0.1</c:v>
                      </c:pt>
                      <c:pt idx="7051">
                        <c:v>0.1</c:v>
                      </c:pt>
                      <c:pt idx="7052">
                        <c:v>0</c:v>
                      </c:pt>
                      <c:pt idx="7053">
                        <c:v>0</c:v>
                      </c:pt>
                      <c:pt idx="7054">
                        <c:v>0</c:v>
                      </c:pt>
                      <c:pt idx="7055">
                        <c:v>0</c:v>
                      </c:pt>
                      <c:pt idx="7056">
                        <c:v>0.1</c:v>
                      </c:pt>
                      <c:pt idx="7057">
                        <c:v>0.2</c:v>
                      </c:pt>
                      <c:pt idx="7058">
                        <c:v>0</c:v>
                      </c:pt>
                      <c:pt idx="7059">
                        <c:v>0</c:v>
                      </c:pt>
                      <c:pt idx="7060">
                        <c:v>0.1</c:v>
                      </c:pt>
                      <c:pt idx="7061">
                        <c:v>0</c:v>
                      </c:pt>
                      <c:pt idx="7062">
                        <c:v>0.1</c:v>
                      </c:pt>
                      <c:pt idx="7063">
                        <c:v>0</c:v>
                      </c:pt>
                      <c:pt idx="7064">
                        <c:v>0.1</c:v>
                      </c:pt>
                      <c:pt idx="7065">
                        <c:v>0</c:v>
                      </c:pt>
                      <c:pt idx="7066">
                        <c:v>0</c:v>
                      </c:pt>
                      <c:pt idx="7067">
                        <c:v>0</c:v>
                      </c:pt>
                      <c:pt idx="7068">
                        <c:v>0.1</c:v>
                      </c:pt>
                      <c:pt idx="7069">
                        <c:v>0.1</c:v>
                      </c:pt>
                      <c:pt idx="7070">
                        <c:v>0</c:v>
                      </c:pt>
                      <c:pt idx="7071">
                        <c:v>0.1</c:v>
                      </c:pt>
                      <c:pt idx="7072">
                        <c:v>0</c:v>
                      </c:pt>
                      <c:pt idx="7073">
                        <c:v>0</c:v>
                      </c:pt>
                      <c:pt idx="7074">
                        <c:v>0</c:v>
                      </c:pt>
                      <c:pt idx="7075">
                        <c:v>0</c:v>
                      </c:pt>
                      <c:pt idx="7076">
                        <c:v>0.1</c:v>
                      </c:pt>
                      <c:pt idx="7077">
                        <c:v>0.1</c:v>
                      </c:pt>
                      <c:pt idx="7078">
                        <c:v>0</c:v>
                      </c:pt>
                      <c:pt idx="7079">
                        <c:v>0.1</c:v>
                      </c:pt>
                      <c:pt idx="7080">
                        <c:v>0</c:v>
                      </c:pt>
                      <c:pt idx="7081">
                        <c:v>0</c:v>
                      </c:pt>
                      <c:pt idx="7082">
                        <c:v>0.1</c:v>
                      </c:pt>
                      <c:pt idx="7083">
                        <c:v>0.1</c:v>
                      </c:pt>
                      <c:pt idx="7084">
                        <c:v>0.1</c:v>
                      </c:pt>
                      <c:pt idx="7085">
                        <c:v>0</c:v>
                      </c:pt>
                      <c:pt idx="7086">
                        <c:v>0.1</c:v>
                      </c:pt>
                      <c:pt idx="7087">
                        <c:v>0</c:v>
                      </c:pt>
                      <c:pt idx="7088">
                        <c:v>0</c:v>
                      </c:pt>
                      <c:pt idx="7089">
                        <c:v>0.1</c:v>
                      </c:pt>
                      <c:pt idx="7090">
                        <c:v>0</c:v>
                      </c:pt>
                      <c:pt idx="7091">
                        <c:v>0</c:v>
                      </c:pt>
                      <c:pt idx="7092">
                        <c:v>0</c:v>
                      </c:pt>
                      <c:pt idx="7093">
                        <c:v>0.1</c:v>
                      </c:pt>
                      <c:pt idx="7094">
                        <c:v>0.1</c:v>
                      </c:pt>
                      <c:pt idx="7095">
                        <c:v>0.1</c:v>
                      </c:pt>
                      <c:pt idx="7096">
                        <c:v>0</c:v>
                      </c:pt>
                      <c:pt idx="7097">
                        <c:v>0.1</c:v>
                      </c:pt>
                      <c:pt idx="7098">
                        <c:v>0</c:v>
                      </c:pt>
                      <c:pt idx="7099">
                        <c:v>0.1</c:v>
                      </c:pt>
                      <c:pt idx="7100">
                        <c:v>0.2</c:v>
                      </c:pt>
                      <c:pt idx="7101">
                        <c:v>0.1</c:v>
                      </c:pt>
                      <c:pt idx="7102">
                        <c:v>0</c:v>
                      </c:pt>
                      <c:pt idx="7103">
                        <c:v>0.1</c:v>
                      </c:pt>
                      <c:pt idx="7104">
                        <c:v>0</c:v>
                      </c:pt>
                      <c:pt idx="7105">
                        <c:v>0.1</c:v>
                      </c:pt>
                      <c:pt idx="7106">
                        <c:v>0</c:v>
                      </c:pt>
                      <c:pt idx="7107">
                        <c:v>0</c:v>
                      </c:pt>
                      <c:pt idx="7108">
                        <c:v>0.1</c:v>
                      </c:pt>
                      <c:pt idx="7109">
                        <c:v>0.1</c:v>
                      </c:pt>
                      <c:pt idx="7110">
                        <c:v>0</c:v>
                      </c:pt>
                      <c:pt idx="7111">
                        <c:v>0</c:v>
                      </c:pt>
                      <c:pt idx="7112">
                        <c:v>0.1</c:v>
                      </c:pt>
                      <c:pt idx="7113">
                        <c:v>0.1</c:v>
                      </c:pt>
                      <c:pt idx="7114">
                        <c:v>0.1</c:v>
                      </c:pt>
                      <c:pt idx="7115">
                        <c:v>0.1</c:v>
                      </c:pt>
                      <c:pt idx="7116">
                        <c:v>0</c:v>
                      </c:pt>
                      <c:pt idx="7117">
                        <c:v>0.1</c:v>
                      </c:pt>
                      <c:pt idx="7118">
                        <c:v>0</c:v>
                      </c:pt>
                      <c:pt idx="7119">
                        <c:v>0</c:v>
                      </c:pt>
                      <c:pt idx="7120">
                        <c:v>0.1</c:v>
                      </c:pt>
                      <c:pt idx="7121">
                        <c:v>0.1</c:v>
                      </c:pt>
                      <c:pt idx="7122">
                        <c:v>0.1</c:v>
                      </c:pt>
                      <c:pt idx="7123">
                        <c:v>0.1</c:v>
                      </c:pt>
                      <c:pt idx="7124">
                        <c:v>0.1</c:v>
                      </c:pt>
                      <c:pt idx="7125">
                        <c:v>0.1</c:v>
                      </c:pt>
                      <c:pt idx="7126">
                        <c:v>0</c:v>
                      </c:pt>
                      <c:pt idx="7127">
                        <c:v>0</c:v>
                      </c:pt>
                      <c:pt idx="7128">
                        <c:v>0</c:v>
                      </c:pt>
                      <c:pt idx="7129">
                        <c:v>0</c:v>
                      </c:pt>
                      <c:pt idx="7130">
                        <c:v>0</c:v>
                      </c:pt>
                      <c:pt idx="7131">
                        <c:v>0</c:v>
                      </c:pt>
                      <c:pt idx="7132">
                        <c:v>0</c:v>
                      </c:pt>
                      <c:pt idx="7133">
                        <c:v>0.1</c:v>
                      </c:pt>
                      <c:pt idx="7134">
                        <c:v>0.1</c:v>
                      </c:pt>
                      <c:pt idx="7135">
                        <c:v>0</c:v>
                      </c:pt>
                      <c:pt idx="7136">
                        <c:v>0.1</c:v>
                      </c:pt>
                      <c:pt idx="7137">
                        <c:v>0.1</c:v>
                      </c:pt>
                      <c:pt idx="7138">
                        <c:v>0</c:v>
                      </c:pt>
                      <c:pt idx="7139">
                        <c:v>0</c:v>
                      </c:pt>
                      <c:pt idx="7140">
                        <c:v>0</c:v>
                      </c:pt>
                      <c:pt idx="7141">
                        <c:v>0</c:v>
                      </c:pt>
                      <c:pt idx="7142">
                        <c:v>0</c:v>
                      </c:pt>
                      <c:pt idx="7143">
                        <c:v>0</c:v>
                      </c:pt>
                      <c:pt idx="7144">
                        <c:v>0.1</c:v>
                      </c:pt>
                      <c:pt idx="7145">
                        <c:v>0</c:v>
                      </c:pt>
                      <c:pt idx="7146">
                        <c:v>0.1</c:v>
                      </c:pt>
                      <c:pt idx="7147">
                        <c:v>0</c:v>
                      </c:pt>
                      <c:pt idx="7148">
                        <c:v>0</c:v>
                      </c:pt>
                      <c:pt idx="7149">
                        <c:v>0</c:v>
                      </c:pt>
                      <c:pt idx="7150">
                        <c:v>0</c:v>
                      </c:pt>
                      <c:pt idx="7151">
                        <c:v>0.1</c:v>
                      </c:pt>
                      <c:pt idx="7152">
                        <c:v>0.1</c:v>
                      </c:pt>
                      <c:pt idx="7153">
                        <c:v>0.1</c:v>
                      </c:pt>
                      <c:pt idx="7154">
                        <c:v>0</c:v>
                      </c:pt>
                      <c:pt idx="7155">
                        <c:v>0.1</c:v>
                      </c:pt>
                      <c:pt idx="7156">
                        <c:v>0.1</c:v>
                      </c:pt>
                      <c:pt idx="7157">
                        <c:v>0</c:v>
                      </c:pt>
                      <c:pt idx="7158">
                        <c:v>0.1</c:v>
                      </c:pt>
                      <c:pt idx="7159">
                        <c:v>0</c:v>
                      </c:pt>
                      <c:pt idx="7160">
                        <c:v>0</c:v>
                      </c:pt>
                      <c:pt idx="7161">
                        <c:v>0.1</c:v>
                      </c:pt>
                      <c:pt idx="7162">
                        <c:v>0</c:v>
                      </c:pt>
                      <c:pt idx="7163">
                        <c:v>0</c:v>
                      </c:pt>
                      <c:pt idx="7164">
                        <c:v>0.1</c:v>
                      </c:pt>
                      <c:pt idx="7165">
                        <c:v>0.1</c:v>
                      </c:pt>
                      <c:pt idx="7166">
                        <c:v>0</c:v>
                      </c:pt>
                      <c:pt idx="7167">
                        <c:v>0</c:v>
                      </c:pt>
                      <c:pt idx="7168">
                        <c:v>0</c:v>
                      </c:pt>
                      <c:pt idx="7169">
                        <c:v>0.1</c:v>
                      </c:pt>
                      <c:pt idx="7170">
                        <c:v>0.1</c:v>
                      </c:pt>
                      <c:pt idx="7171">
                        <c:v>0.1</c:v>
                      </c:pt>
                      <c:pt idx="7172">
                        <c:v>0.1</c:v>
                      </c:pt>
                      <c:pt idx="7173">
                        <c:v>0.1</c:v>
                      </c:pt>
                      <c:pt idx="7174">
                        <c:v>0</c:v>
                      </c:pt>
                      <c:pt idx="7175">
                        <c:v>0.1</c:v>
                      </c:pt>
                      <c:pt idx="7176">
                        <c:v>0</c:v>
                      </c:pt>
                      <c:pt idx="7177">
                        <c:v>0</c:v>
                      </c:pt>
                      <c:pt idx="7178">
                        <c:v>0.1</c:v>
                      </c:pt>
                      <c:pt idx="7179">
                        <c:v>0</c:v>
                      </c:pt>
                      <c:pt idx="7180">
                        <c:v>0</c:v>
                      </c:pt>
                      <c:pt idx="7181">
                        <c:v>0.1</c:v>
                      </c:pt>
                      <c:pt idx="7182">
                        <c:v>0.1</c:v>
                      </c:pt>
                      <c:pt idx="7183">
                        <c:v>0</c:v>
                      </c:pt>
                      <c:pt idx="7184">
                        <c:v>0</c:v>
                      </c:pt>
                      <c:pt idx="7185">
                        <c:v>0</c:v>
                      </c:pt>
                      <c:pt idx="7186">
                        <c:v>0.1</c:v>
                      </c:pt>
                      <c:pt idx="7187">
                        <c:v>0</c:v>
                      </c:pt>
                      <c:pt idx="7188">
                        <c:v>0.1</c:v>
                      </c:pt>
                      <c:pt idx="7189">
                        <c:v>0.1</c:v>
                      </c:pt>
                      <c:pt idx="7190">
                        <c:v>0</c:v>
                      </c:pt>
                      <c:pt idx="7191">
                        <c:v>0.1</c:v>
                      </c:pt>
                      <c:pt idx="7192">
                        <c:v>0.1</c:v>
                      </c:pt>
                      <c:pt idx="7193">
                        <c:v>0</c:v>
                      </c:pt>
                      <c:pt idx="7194">
                        <c:v>0.1</c:v>
                      </c:pt>
                      <c:pt idx="7195">
                        <c:v>0.1</c:v>
                      </c:pt>
                      <c:pt idx="7196">
                        <c:v>0.1</c:v>
                      </c:pt>
                      <c:pt idx="7197">
                        <c:v>0.1</c:v>
                      </c:pt>
                      <c:pt idx="7198">
                        <c:v>0</c:v>
                      </c:pt>
                      <c:pt idx="7199">
                        <c:v>0</c:v>
                      </c:pt>
                      <c:pt idx="7200">
                        <c:v>0</c:v>
                      </c:pt>
                      <c:pt idx="7201">
                        <c:v>0</c:v>
                      </c:pt>
                      <c:pt idx="7202">
                        <c:v>0</c:v>
                      </c:pt>
                      <c:pt idx="7203">
                        <c:v>0</c:v>
                      </c:pt>
                      <c:pt idx="7204">
                        <c:v>0</c:v>
                      </c:pt>
                      <c:pt idx="7205">
                        <c:v>0.1</c:v>
                      </c:pt>
                      <c:pt idx="7206">
                        <c:v>0</c:v>
                      </c:pt>
                      <c:pt idx="7207">
                        <c:v>0.1</c:v>
                      </c:pt>
                      <c:pt idx="7208">
                        <c:v>0.1</c:v>
                      </c:pt>
                      <c:pt idx="7209">
                        <c:v>0</c:v>
                      </c:pt>
                      <c:pt idx="7210">
                        <c:v>0</c:v>
                      </c:pt>
                      <c:pt idx="7211">
                        <c:v>0</c:v>
                      </c:pt>
                      <c:pt idx="7212">
                        <c:v>0.1</c:v>
                      </c:pt>
                      <c:pt idx="7213">
                        <c:v>0.1</c:v>
                      </c:pt>
                      <c:pt idx="7214">
                        <c:v>0</c:v>
                      </c:pt>
                      <c:pt idx="7215">
                        <c:v>0.1</c:v>
                      </c:pt>
                      <c:pt idx="7216">
                        <c:v>0</c:v>
                      </c:pt>
                      <c:pt idx="7217">
                        <c:v>0</c:v>
                      </c:pt>
                      <c:pt idx="7218">
                        <c:v>0</c:v>
                      </c:pt>
                      <c:pt idx="7219">
                        <c:v>0.1</c:v>
                      </c:pt>
                      <c:pt idx="7220">
                        <c:v>0</c:v>
                      </c:pt>
                      <c:pt idx="7221">
                        <c:v>0.1</c:v>
                      </c:pt>
                      <c:pt idx="7222">
                        <c:v>0.1</c:v>
                      </c:pt>
                      <c:pt idx="7223">
                        <c:v>0</c:v>
                      </c:pt>
                      <c:pt idx="7224">
                        <c:v>0.1</c:v>
                      </c:pt>
                      <c:pt idx="7225">
                        <c:v>0</c:v>
                      </c:pt>
                      <c:pt idx="7226">
                        <c:v>0</c:v>
                      </c:pt>
                      <c:pt idx="7227">
                        <c:v>0.1</c:v>
                      </c:pt>
                      <c:pt idx="7228">
                        <c:v>0.1</c:v>
                      </c:pt>
                      <c:pt idx="7229">
                        <c:v>0.1</c:v>
                      </c:pt>
                      <c:pt idx="7230">
                        <c:v>0</c:v>
                      </c:pt>
                      <c:pt idx="7231">
                        <c:v>0.1</c:v>
                      </c:pt>
                      <c:pt idx="7232">
                        <c:v>0.1</c:v>
                      </c:pt>
                      <c:pt idx="7233">
                        <c:v>0.1</c:v>
                      </c:pt>
                      <c:pt idx="7234">
                        <c:v>0.1</c:v>
                      </c:pt>
                      <c:pt idx="7235">
                        <c:v>0</c:v>
                      </c:pt>
                      <c:pt idx="7236">
                        <c:v>0.1</c:v>
                      </c:pt>
                      <c:pt idx="7237">
                        <c:v>0</c:v>
                      </c:pt>
                      <c:pt idx="7238">
                        <c:v>0</c:v>
                      </c:pt>
                      <c:pt idx="7239">
                        <c:v>0.1</c:v>
                      </c:pt>
                      <c:pt idx="7240">
                        <c:v>0</c:v>
                      </c:pt>
                      <c:pt idx="7241">
                        <c:v>0</c:v>
                      </c:pt>
                      <c:pt idx="7242">
                        <c:v>0</c:v>
                      </c:pt>
                      <c:pt idx="7243">
                        <c:v>0.1</c:v>
                      </c:pt>
                      <c:pt idx="7244">
                        <c:v>0</c:v>
                      </c:pt>
                      <c:pt idx="7245">
                        <c:v>0</c:v>
                      </c:pt>
                      <c:pt idx="7246">
                        <c:v>0.1</c:v>
                      </c:pt>
                      <c:pt idx="7247">
                        <c:v>0.1</c:v>
                      </c:pt>
                      <c:pt idx="7248">
                        <c:v>0.1</c:v>
                      </c:pt>
                      <c:pt idx="7249">
                        <c:v>0</c:v>
                      </c:pt>
                      <c:pt idx="7250">
                        <c:v>0</c:v>
                      </c:pt>
                      <c:pt idx="7251">
                        <c:v>0.1</c:v>
                      </c:pt>
                      <c:pt idx="7252">
                        <c:v>0.1</c:v>
                      </c:pt>
                      <c:pt idx="7253">
                        <c:v>0.1</c:v>
                      </c:pt>
                      <c:pt idx="7254">
                        <c:v>0.1</c:v>
                      </c:pt>
                      <c:pt idx="7255">
                        <c:v>0.1</c:v>
                      </c:pt>
                      <c:pt idx="7256">
                        <c:v>0</c:v>
                      </c:pt>
                      <c:pt idx="7257">
                        <c:v>0.1</c:v>
                      </c:pt>
                      <c:pt idx="7258">
                        <c:v>0</c:v>
                      </c:pt>
                      <c:pt idx="7259">
                        <c:v>0</c:v>
                      </c:pt>
                      <c:pt idx="7260">
                        <c:v>0.1</c:v>
                      </c:pt>
                      <c:pt idx="7261">
                        <c:v>0</c:v>
                      </c:pt>
                      <c:pt idx="7262">
                        <c:v>0.1</c:v>
                      </c:pt>
                      <c:pt idx="7263">
                        <c:v>0</c:v>
                      </c:pt>
                      <c:pt idx="7264">
                        <c:v>0</c:v>
                      </c:pt>
                      <c:pt idx="7265">
                        <c:v>0</c:v>
                      </c:pt>
                      <c:pt idx="7266">
                        <c:v>0</c:v>
                      </c:pt>
                      <c:pt idx="7267">
                        <c:v>0.1</c:v>
                      </c:pt>
                      <c:pt idx="7268">
                        <c:v>0</c:v>
                      </c:pt>
                      <c:pt idx="7269">
                        <c:v>0.1</c:v>
                      </c:pt>
                      <c:pt idx="7270">
                        <c:v>0</c:v>
                      </c:pt>
                      <c:pt idx="7271">
                        <c:v>0</c:v>
                      </c:pt>
                      <c:pt idx="7272">
                        <c:v>0.1</c:v>
                      </c:pt>
                      <c:pt idx="7273">
                        <c:v>0</c:v>
                      </c:pt>
                      <c:pt idx="7274">
                        <c:v>0.1</c:v>
                      </c:pt>
                      <c:pt idx="7275">
                        <c:v>0</c:v>
                      </c:pt>
                      <c:pt idx="7276">
                        <c:v>0.1</c:v>
                      </c:pt>
                      <c:pt idx="7277">
                        <c:v>0</c:v>
                      </c:pt>
                      <c:pt idx="7278">
                        <c:v>0.1</c:v>
                      </c:pt>
                      <c:pt idx="7279">
                        <c:v>0.1</c:v>
                      </c:pt>
                      <c:pt idx="7280">
                        <c:v>0.1</c:v>
                      </c:pt>
                      <c:pt idx="7281">
                        <c:v>0.1</c:v>
                      </c:pt>
                      <c:pt idx="7282">
                        <c:v>0.1</c:v>
                      </c:pt>
                      <c:pt idx="7283">
                        <c:v>0.1</c:v>
                      </c:pt>
                      <c:pt idx="7284">
                        <c:v>0</c:v>
                      </c:pt>
                      <c:pt idx="7285">
                        <c:v>0</c:v>
                      </c:pt>
                      <c:pt idx="7286">
                        <c:v>0</c:v>
                      </c:pt>
                      <c:pt idx="7287">
                        <c:v>0</c:v>
                      </c:pt>
                      <c:pt idx="7288">
                        <c:v>0</c:v>
                      </c:pt>
                      <c:pt idx="7289">
                        <c:v>0.1</c:v>
                      </c:pt>
                      <c:pt idx="7290">
                        <c:v>0.1</c:v>
                      </c:pt>
                      <c:pt idx="7291">
                        <c:v>0.1</c:v>
                      </c:pt>
                      <c:pt idx="7292">
                        <c:v>0.1</c:v>
                      </c:pt>
                      <c:pt idx="7293">
                        <c:v>0.1</c:v>
                      </c:pt>
                      <c:pt idx="7294">
                        <c:v>0</c:v>
                      </c:pt>
                      <c:pt idx="7295">
                        <c:v>0</c:v>
                      </c:pt>
                      <c:pt idx="7296">
                        <c:v>0</c:v>
                      </c:pt>
                      <c:pt idx="7297">
                        <c:v>0</c:v>
                      </c:pt>
                      <c:pt idx="7298">
                        <c:v>0.1</c:v>
                      </c:pt>
                      <c:pt idx="7299">
                        <c:v>0.1</c:v>
                      </c:pt>
                      <c:pt idx="7300">
                        <c:v>0</c:v>
                      </c:pt>
                      <c:pt idx="7301">
                        <c:v>0</c:v>
                      </c:pt>
                      <c:pt idx="7302">
                        <c:v>0.1</c:v>
                      </c:pt>
                      <c:pt idx="7303">
                        <c:v>0</c:v>
                      </c:pt>
                      <c:pt idx="7304">
                        <c:v>0.1</c:v>
                      </c:pt>
                      <c:pt idx="7305">
                        <c:v>0</c:v>
                      </c:pt>
                      <c:pt idx="7306">
                        <c:v>0.1</c:v>
                      </c:pt>
                      <c:pt idx="7307">
                        <c:v>0</c:v>
                      </c:pt>
                      <c:pt idx="7308">
                        <c:v>0.1</c:v>
                      </c:pt>
                      <c:pt idx="7309">
                        <c:v>0</c:v>
                      </c:pt>
                      <c:pt idx="7310">
                        <c:v>0</c:v>
                      </c:pt>
                      <c:pt idx="7311">
                        <c:v>0.1</c:v>
                      </c:pt>
                      <c:pt idx="7312">
                        <c:v>0.1</c:v>
                      </c:pt>
                      <c:pt idx="7313">
                        <c:v>0.1</c:v>
                      </c:pt>
                      <c:pt idx="7314">
                        <c:v>0.1</c:v>
                      </c:pt>
                      <c:pt idx="7315">
                        <c:v>0</c:v>
                      </c:pt>
                      <c:pt idx="7316">
                        <c:v>0</c:v>
                      </c:pt>
                      <c:pt idx="7317">
                        <c:v>0</c:v>
                      </c:pt>
                      <c:pt idx="7318">
                        <c:v>0.1</c:v>
                      </c:pt>
                      <c:pt idx="7319">
                        <c:v>0.1</c:v>
                      </c:pt>
                      <c:pt idx="7320">
                        <c:v>0.2</c:v>
                      </c:pt>
                      <c:pt idx="7321">
                        <c:v>0.1</c:v>
                      </c:pt>
                      <c:pt idx="7322">
                        <c:v>0.1</c:v>
                      </c:pt>
                      <c:pt idx="7323">
                        <c:v>0</c:v>
                      </c:pt>
                      <c:pt idx="7324">
                        <c:v>0.1</c:v>
                      </c:pt>
                      <c:pt idx="7325">
                        <c:v>0</c:v>
                      </c:pt>
                      <c:pt idx="7326">
                        <c:v>0.1</c:v>
                      </c:pt>
                      <c:pt idx="7327">
                        <c:v>0</c:v>
                      </c:pt>
                      <c:pt idx="7328">
                        <c:v>0.1</c:v>
                      </c:pt>
                      <c:pt idx="7329">
                        <c:v>0.1</c:v>
                      </c:pt>
                      <c:pt idx="7330">
                        <c:v>0.1</c:v>
                      </c:pt>
                      <c:pt idx="7331">
                        <c:v>0</c:v>
                      </c:pt>
                      <c:pt idx="7332">
                        <c:v>0</c:v>
                      </c:pt>
                      <c:pt idx="7333">
                        <c:v>0.1</c:v>
                      </c:pt>
                      <c:pt idx="7334">
                        <c:v>0</c:v>
                      </c:pt>
                      <c:pt idx="7335">
                        <c:v>0.1</c:v>
                      </c:pt>
                      <c:pt idx="7336">
                        <c:v>0</c:v>
                      </c:pt>
                      <c:pt idx="7337">
                        <c:v>0.1</c:v>
                      </c:pt>
                      <c:pt idx="7338">
                        <c:v>0.1</c:v>
                      </c:pt>
                      <c:pt idx="7339">
                        <c:v>0</c:v>
                      </c:pt>
                      <c:pt idx="7340">
                        <c:v>0.1</c:v>
                      </c:pt>
                      <c:pt idx="7341">
                        <c:v>0</c:v>
                      </c:pt>
                      <c:pt idx="7342">
                        <c:v>0.1</c:v>
                      </c:pt>
                      <c:pt idx="7343">
                        <c:v>0</c:v>
                      </c:pt>
                      <c:pt idx="7344">
                        <c:v>0</c:v>
                      </c:pt>
                      <c:pt idx="7345">
                        <c:v>0.1</c:v>
                      </c:pt>
                      <c:pt idx="7346">
                        <c:v>0</c:v>
                      </c:pt>
                      <c:pt idx="7347">
                        <c:v>0.1</c:v>
                      </c:pt>
                      <c:pt idx="7348">
                        <c:v>0.1</c:v>
                      </c:pt>
                      <c:pt idx="7349">
                        <c:v>0</c:v>
                      </c:pt>
                      <c:pt idx="7350">
                        <c:v>0.1</c:v>
                      </c:pt>
                      <c:pt idx="7351">
                        <c:v>0.1</c:v>
                      </c:pt>
                      <c:pt idx="7352">
                        <c:v>0</c:v>
                      </c:pt>
                      <c:pt idx="7353">
                        <c:v>0.1</c:v>
                      </c:pt>
                      <c:pt idx="7354">
                        <c:v>0</c:v>
                      </c:pt>
                      <c:pt idx="7355">
                        <c:v>0.1</c:v>
                      </c:pt>
                      <c:pt idx="7356">
                        <c:v>0.1</c:v>
                      </c:pt>
                      <c:pt idx="7357">
                        <c:v>0.1</c:v>
                      </c:pt>
                      <c:pt idx="7358">
                        <c:v>0</c:v>
                      </c:pt>
                      <c:pt idx="7359">
                        <c:v>0.1</c:v>
                      </c:pt>
                      <c:pt idx="7360">
                        <c:v>0.1</c:v>
                      </c:pt>
                      <c:pt idx="7361">
                        <c:v>0</c:v>
                      </c:pt>
                      <c:pt idx="7362">
                        <c:v>0.1</c:v>
                      </c:pt>
                      <c:pt idx="7363">
                        <c:v>0.1</c:v>
                      </c:pt>
                      <c:pt idx="7364">
                        <c:v>0</c:v>
                      </c:pt>
                      <c:pt idx="7365">
                        <c:v>0.1</c:v>
                      </c:pt>
                      <c:pt idx="7366">
                        <c:v>0</c:v>
                      </c:pt>
                      <c:pt idx="7367">
                        <c:v>0.1</c:v>
                      </c:pt>
                      <c:pt idx="7368">
                        <c:v>0.1</c:v>
                      </c:pt>
                      <c:pt idx="7369">
                        <c:v>0.1</c:v>
                      </c:pt>
                      <c:pt idx="7370">
                        <c:v>0</c:v>
                      </c:pt>
                      <c:pt idx="7371">
                        <c:v>0.1</c:v>
                      </c:pt>
                      <c:pt idx="7372">
                        <c:v>0.1</c:v>
                      </c:pt>
                      <c:pt idx="7373">
                        <c:v>0.1</c:v>
                      </c:pt>
                      <c:pt idx="7374">
                        <c:v>0</c:v>
                      </c:pt>
                      <c:pt idx="7375">
                        <c:v>0.1</c:v>
                      </c:pt>
                      <c:pt idx="7376">
                        <c:v>0.1</c:v>
                      </c:pt>
                      <c:pt idx="7377">
                        <c:v>0.1</c:v>
                      </c:pt>
                      <c:pt idx="7378">
                        <c:v>0.2</c:v>
                      </c:pt>
                      <c:pt idx="7379">
                        <c:v>0.1</c:v>
                      </c:pt>
                      <c:pt idx="7380">
                        <c:v>0.1</c:v>
                      </c:pt>
                      <c:pt idx="7381">
                        <c:v>0.1</c:v>
                      </c:pt>
                      <c:pt idx="7382">
                        <c:v>0.1</c:v>
                      </c:pt>
                      <c:pt idx="7383">
                        <c:v>0.2</c:v>
                      </c:pt>
                      <c:pt idx="7384">
                        <c:v>0.1</c:v>
                      </c:pt>
                      <c:pt idx="7385">
                        <c:v>0.1</c:v>
                      </c:pt>
                      <c:pt idx="7386">
                        <c:v>0.1</c:v>
                      </c:pt>
                      <c:pt idx="7387">
                        <c:v>0.1</c:v>
                      </c:pt>
                      <c:pt idx="7388">
                        <c:v>0.1</c:v>
                      </c:pt>
                      <c:pt idx="7389">
                        <c:v>0.1</c:v>
                      </c:pt>
                      <c:pt idx="7390">
                        <c:v>0.1</c:v>
                      </c:pt>
                      <c:pt idx="7391">
                        <c:v>0.1</c:v>
                      </c:pt>
                      <c:pt idx="7392">
                        <c:v>0.1</c:v>
                      </c:pt>
                      <c:pt idx="7393">
                        <c:v>0</c:v>
                      </c:pt>
                      <c:pt idx="7394">
                        <c:v>0.1</c:v>
                      </c:pt>
                      <c:pt idx="7395">
                        <c:v>0.1</c:v>
                      </c:pt>
                      <c:pt idx="7396">
                        <c:v>0.1</c:v>
                      </c:pt>
                      <c:pt idx="7397">
                        <c:v>0.2</c:v>
                      </c:pt>
                      <c:pt idx="7398">
                        <c:v>0.1</c:v>
                      </c:pt>
                      <c:pt idx="7399">
                        <c:v>0</c:v>
                      </c:pt>
                      <c:pt idx="7400">
                        <c:v>0</c:v>
                      </c:pt>
                      <c:pt idx="7401">
                        <c:v>0</c:v>
                      </c:pt>
                      <c:pt idx="7402">
                        <c:v>0.1</c:v>
                      </c:pt>
                      <c:pt idx="7403">
                        <c:v>0.1</c:v>
                      </c:pt>
                      <c:pt idx="7404">
                        <c:v>0.2</c:v>
                      </c:pt>
                      <c:pt idx="7405">
                        <c:v>0.1</c:v>
                      </c:pt>
                      <c:pt idx="7406">
                        <c:v>0.1</c:v>
                      </c:pt>
                      <c:pt idx="7407">
                        <c:v>0</c:v>
                      </c:pt>
                      <c:pt idx="7408">
                        <c:v>0</c:v>
                      </c:pt>
                      <c:pt idx="7409">
                        <c:v>0.1</c:v>
                      </c:pt>
                      <c:pt idx="7410">
                        <c:v>0.1</c:v>
                      </c:pt>
                      <c:pt idx="7411">
                        <c:v>0.1</c:v>
                      </c:pt>
                      <c:pt idx="7412">
                        <c:v>0</c:v>
                      </c:pt>
                      <c:pt idx="7413">
                        <c:v>0.1</c:v>
                      </c:pt>
                      <c:pt idx="7414">
                        <c:v>0</c:v>
                      </c:pt>
                      <c:pt idx="7415">
                        <c:v>0.1</c:v>
                      </c:pt>
                      <c:pt idx="7416">
                        <c:v>0</c:v>
                      </c:pt>
                      <c:pt idx="7417">
                        <c:v>0</c:v>
                      </c:pt>
                      <c:pt idx="7418">
                        <c:v>0</c:v>
                      </c:pt>
                      <c:pt idx="7419">
                        <c:v>0</c:v>
                      </c:pt>
                      <c:pt idx="7420">
                        <c:v>0.1</c:v>
                      </c:pt>
                      <c:pt idx="7421">
                        <c:v>0.1</c:v>
                      </c:pt>
                      <c:pt idx="7422">
                        <c:v>0.1</c:v>
                      </c:pt>
                      <c:pt idx="7423">
                        <c:v>0.1</c:v>
                      </c:pt>
                      <c:pt idx="7424">
                        <c:v>0</c:v>
                      </c:pt>
                      <c:pt idx="7425">
                        <c:v>0.1</c:v>
                      </c:pt>
                      <c:pt idx="7426">
                        <c:v>0</c:v>
                      </c:pt>
                      <c:pt idx="7427">
                        <c:v>0.1</c:v>
                      </c:pt>
                      <c:pt idx="7428">
                        <c:v>0</c:v>
                      </c:pt>
                      <c:pt idx="7429">
                        <c:v>0</c:v>
                      </c:pt>
                      <c:pt idx="7430">
                        <c:v>0</c:v>
                      </c:pt>
                      <c:pt idx="7431">
                        <c:v>0.1</c:v>
                      </c:pt>
                      <c:pt idx="7432">
                        <c:v>0</c:v>
                      </c:pt>
                      <c:pt idx="7433">
                        <c:v>0</c:v>
                      </c:pt>
                      <c:pt idx="7434">
                        <c:v>0.1</c:v>
                      </c:pt>
                      <c:pt idx="7435">
                        <c:v>0</c:v>
                      </c:pt>
                      <c:pt idx="7436">
                        <c:v>0</c:v>
                      </c:pt>
                      <c:pt idx="7437">
                        <c:v>0</c:v>
                      </c:pt>
                      <c:pt idx="7438">
                        <c:v>0</c:v>
                      </c:pt>
                      <c:pt idx="7439">
                        <c:v>0.1</c:v>
                      </c:pt>
                      <c:pt idx="7440">
                        <c:v>0</c:v>
                      </c:pt>
                      <c:pt idx="7441">
                        <c:v>0</c:v>
                      </c:pt>
                      <c:pt idx="7442">
                        <c:v>0.1</c:v>
                      </c:pt>
                      <c:pt idx="7443">
                        <c:v>0</c:v>
                      </c:pt>
                      <c:pt idx="7444">
                        <c:v>0.1</c:v>
                      </c:pt>
                      <c:pt idx="7445">
                        <c:v>0</c:v>
                      </c:pt>
                      <c:pt idx="7446">
                        <c:v>0</c:v>
                      </c:pt>
                      <c:pt idx="7447">
                        <c:v>0</c:v>
                      </c:pt>
                      <c:pt idx="7448">
                        <c:v>0</c:v>
                      </c:pt>
                      <c:pt idx="7449">
                        <c:v>0</c:v>
                      </c:pt>
                      <c:pt idx="7450">
                        <c:v>0</c:v>
                      </c:pt>
                      <c:pt idx="7451">
                        <c:v>0.1</c:v>
                      </c:pt>
                      <c:pt idx="7452">
                        <c:v>0</c:v>
                      </c:pt>
                      <c:pt idx="7453">
                        <c:v>0</c:v>
                      </c:pt>
                      <c:pt idx="7454">
                        <c:v>0</c:v>
                      </c:pt>
                      <c:pt idx="7455">
                        <c:v>0</c:v>
                      </c:pt>
                      <c:pt idx="7456">
                        <c:v>0</c:v>
                      </c:pt>
                      <c:pt idx="7457">
                        <c:v>0.1</c:v>
                      </c:pt>
                      <c:pt idx="7458">
                        <c:v>0</c:v>
                      </c:pt>
                      <c:pt idx="7459">
                        <c:v>0.1</c:v>
                      </c:pt>
                      <c:pt idx="7460">
                        <c:v>0.1</c:v>
                      </c:pt>
                      <c:pt idx="7461">
                        <c:v>0</c:v>
                      </c:pt>
                      <c:pt idx="7462">
                        <c:v>0</c:v>
                      </c:pt>
                      <c:pt idx="7463">
                        <c:v>0</c:v>
                      </c:pt>
                      <c:pt idx="7464">
                        <c:v>0</c:v>
                      </c:pt>
                      <c:pt idx="7465">
                        <c:v>0</c:v>
                      </c:pt>
                      <c:pt idx="7466">
                        <c:v>0</c:v>
                      </c:pt>
                      <c:pt idx="7467">
                        <c:v>0</c:v>
                      </c:pt>
                      <c:pt idx="7468">
                        <c:v>0</c:v>
                      </c:pt>
                      <c:pt idx="7469">
                        <c:v>0.1</c:v>
                      </c:pt>
                      <c:pt idx="7470">
                        <c:v>0</c:v>
                      </c:pt>
                      <c:pt idx="7471">
                        <c:v>0.1</c:v>
                      </c:pt>
                      <c:pt idx="7472">
                        <c:v>0</c:v>
                      </c:pt>
                      <c:pt idx="7473">
                        <c:v>0</c:v>
                      </c:pt>
                      <c:pt idx="7474">
                        <c:v>0</c:v>
                      </c:pt>
                      <c:pt idx="7475">
                        <c:v>0</c:v>
                      </c:pt>
                      <c:pt idx="7476">
                        <c:v>0.1</c:v>
                      </c:pt>
                      <c:pt idx="7477">
                        <c:v>0</c:v>
                      </c:pt>
                      <c:pt idx="7478">
                        <c:v>0</c:v>
                      </c:pt>
                      <c:pt idx="7479">
                        <c:v>0.1</c:v>
                      </c:pt>
                      <c:pt idx="7480">
                        <c:v>0</c:v>
                      </c:pt>
                      <c:pt idx="7481">
                        <c:v>0.1</c:v>
                      </c:pt>
                      <c:pt idx="7482">
                        <c:v>0</c:v>
                      </c:pt>
                      <c:pt idx="7483">
                        <c:v>0</c:v>
                      </c:pt>
                      <c:pt idx="7484">
                        <c:v>0</c:v>
                      </c:pt>
                      <c:pt idx="7485">
                        <c:v>0</c:v>
                      </c:pt>
                      <c:pt idx="7486">
                        <c:v>0.1</c:v>
                      </c:pt>
                      <c:pt idx="7487">
                        <c:v>0.1</c:v>
                      </c:pt>
                      <c:pt idx="7488">
                        <c:v>0.2</c:v>
                      </c:pt>
                      <c:pt idx="7489">
                        <c:v>0.1</c:v>
                      </c:pt>
                      <c:pt idx="7490">
                        <c:v>0</c:v>
                      </c:pt>
                      <c:pt idx="7491">
                        <c:v>0.1</c:v>
                      </c:pt>
                      <c:pt idx="7492">
                        <c:v>0.1</c:v>
                      </c:pt>
                      <c:pt idx="7493">
                        <c:v>0</c:v>
                      </c:pt>
                      <c:pt idx="7494">
                        <c:v>0</c:v>
                      </c:pt>
                      <c:pt idx="7495">
                        <c:v>0</c:v>
                      </c:pt>
                      <c:pt idx="7496">
                        <c:v>0.1</c:v>
                      </c:pt>
                      <c:pt idx="7497">
                        <c:v>0</c:v>
                      </c:pt>
                      <c:pt idx="7498">
                        <c:v>0</c:v>
                      </c:pt>
                      <c:pt idx="7499">
                        <c:v>0.1</c:v>
                      </c:pt>
                      <c:pt idx="7500">
                        <c:v>0</c:v>
                      </c:pt>
                      <c:pt idx="7501">
                        <c:v>0</c:v>
                      </c:pt>
                      <c:pt idx="7502">
                        <c:v>0</c:v>
                      </c:pt>
                      <c:pt idx="7503">
                        <c:v>0.1</c:v>
                      </c:pt>
                      <c:pt idx="7504">
                        <c:v>0.1</c:v>
                      </c:pt>
                      <c:pt idx="7505">
                        <c:v>0.1</c:v>
                      </c:pt>
                      <c:pt idx="7506">
                        <c:v>0.1</c:v>
                      </c:pt>
                      <c:pt idx="7507">
                        <c:v>0.1</c:v>
                      </c:pt>
                      <c:pt idx="7508">
                        <c:v>0</c:v>
                      </c:pt>
                      <c:pt idx="7509">
                        <c:v>0.1</c:v>
                      </c:pt>
                      <c:pt idx="7510">
                        <c:v>0</c:v>
                      </c:pt>
                      <c:pt idx="7511">
                        <c:v>0.1</c:v>
                      </c:pt>
                      <c:pt idx="7512">
                        <c:v>0</c:v>
                      </c:pt>
                      <c:pt idx="7513">
                        <c:v>0</c:v>
                      </c:pt>
                      <c:pt idx="7514">
                        <c:v>0.1</c:v>
                      </c:pt>
                      <c:pt idx="7515">
                        <c:v>0.2</c:v>
                      </c:pt>
                      <c:pt idx="7516">
                        <c:v>0</c:v>
                      </c:pt>
                      <c:pt idx="7517">
                        <c:v>0</c:v>
                      </c:pt>
                      <c:pt idx="7518">
                        <c:v>0.1</c:v>
                      </c:pt>
                      <c:pt idx="7519">
                        <c:v>0.1</c:v>
                      </c:pt>
                      <c:pt idx="7520">
                        <c:v>0</c:v>
                      </c:pt>
                      <c:pt idx="7521">
                        <c:v>0.1</c:v>
                      </c:pt>
                      <c:pt idx="7522">
                        <c:v>0</c:v>
                      </c:pt>
                      <c:pt idx="7523">
                        <c:v>0</c:v>
                      </c:pt>
                      <c:pt idx="7524">
                        <c:v>0</c:v>
                      </c:pt>
                      <c:pt idx="7525">
                        <c:v>0.1</c:v>
                      </c:pt>
                      <c:pt idx="7526">
                        <c:v>0</c:v>
                      </c:pt>
                      <c:pt idx="7527">
                        <c:v>0.1</c:v>
                      </c:pt>
                      <c:pt idx="7528">
                        <c:v>0.1</c:v>
                      </c:pt>
                      <c:pt idx="7529">
                        <c:v>0</c:v>
                      </c:pt>
                      <c:pt idx="7530">
                        <c:v>0</c:v>
                      </c:pt>
                      <c:pt idx="7531">
                        <c:v>0.1</c:v>
                      </c:pt>
                      <c:pt idx="7532">
                        <c:v>0.1</c:v>
                      </c:pt>
                      <c:pt idx="7533">
                        <c:v>0</c:v>
                      </c:pt>
                      <c:pt idx="7534">
                        <c:v>0</c:v>
                      </c:pt>
                      <c:pt idx="7535">
                        <c:v>0.1</c:v>
                      </c:pt>
                      <c:pt idx="7536">
                        <c:v>0</c:v>
                      </c:pt>
                      <c:pt idx="7537">
                        <c:v>0.1</c:v>
                      </c:pt>
                      <c:pt idx="7538">
                        <c:v>0</c:v>
                      </c:pt>
                      <c:pt idx="7539">
                        <c:v>0.1</c:v>
                      </c:pt>
                      <c:pt idx="7540">
                        <c:v>0</c:v>
                      </c:pt>
                      <c:pt idx="7541">
                        <c:v>0</c:v>
                      </c:pt>
                      <c:pt idx="7542">
                        <c:v>0.1</c:v>
                      </c:pt>
                      <c:pt idx="7543">
                        <c:v>0.1</c:v>
                      </c:pt>
                      <c:pt idx="7544">
                        <c:v>0.1</c:v>
                      </c:pt>
                      <c:pt idx="7545">
                        <c:v>0</c:v>
                      </c:pt>
                      <c:pt idx="7546">
                        <c:v>0</c:v>
                      </c:pt>
                      <c:pt idx="7547">
                        <c:v>0.1</c:v>
                      </c:pt>
                      <c:pt idx="7548">
                        <c:v>0.1</c:v>
                      </c:pt>
                      <c:pt idx="7549">
                        <c:v>0.1</c:v>
                      </c:pt>
                      <c:pt idx="7550">
                        <c:v>0</c:v>
                      </c:pt>
                      <c:pt idx="7551">
                        <c:v>0</c:v>
                      </c:pt>
                      <c:pt idx="7552">
                        <c:v>0</c:v>
                      </c:pt>
                      <c:pt idx="7553">
                        <c:v>0.1</c:v>
                      </c:pt>
                      <c:pt idx="7554">
                        <c:v>0</c:v>
                      </c:pt>
                      <c:pt idx="7555">
                        <c:v>0</c:v>
                      </c:pt>
                      <c:pt idx="7556">
                        <c:v>0.1</c:v>
                      </c:pt>
                      <c:pt idx="7557">
                        <c:v>0.1</c:v>
                      </c:pt>
                      <c:pt idx="7558">
                        <c:v>0</c:v>
                      </c:pt>
                      <c:pt idx="7559">
                        <c:v>0.1</c:v>
                      </c:pt>
                      <c:pt idx="7560">
                        <c:v>0</c:v>
                      </c:pt>
                      <c:pt idx="7561">
                        <c:v>0</c:v>
                      </c:pt>
                      <c:pt idx="7562">
                        <c:v>0.1</c:v>
                      </c:pt>
                      <c:pt idx="7563">
                        <c:v>0</c:v>
                      </c:pt>
                      <c:pt idx="7564">
                        <c:v>0.1</c:v>
                      </c:pt>
                      <c:pt idx="7565">
                        <c:v>0</c:v>
                      </c:pt>
                      <c:pt idx="7566">
                        <c:v>0.1</c:v>
                      </c:pt>
                      <c:pt idx="7567">
                        <c:v>0.1</c:v>
                      </c:pt>
                      <c:pt idx="7568">
                        <c:v>0.1</c:v>
                      </c:pt>
                      <c:pt idx="7569">
                        <c:v>0.1</c:v>
                      </c:pt>
                      <c:pt idx="7570">
                        <c:v>0.2</c:v>
                      </c:pt>
                      <c:pt idx="7571">
                        <c:v>0</c:v>
                      </c:pt>
                      <c:pt idx="7572">
                        <c:v>0</c:v>
                      </c:pt>
                      <c:pt idx="7573">
                        <c:v>0</c:v>
                      </c:pt>
                      <c:pt idx="7574">
                        <c:v>0.1</c:v>
                      </c:pt>
                      <c:pt idx="7575">
                        <c:v>0.1</c:v>
                      </c:pt>
                      <c:pt idx="7576">
                        <c:v>0</c:v>
                      </c:pt>
                      <c:pt idx="7577">
                        <c:v>0</c:v>
                      </c:pt>
                      <c:pt idx="7578">
                        <c:v>0</c:v>
                      </c:pt>
                      <c:pt idx="7579">
                        <c:v>0.1</c:v>
                      </c:pt>
                      <c:pt idx="7580">
                        <c:v>0</c:v>
                      </c:pt>
                      <c:pt idx="7581">
                        <c:v>0</c:v>
                      </c:pt>
                      <c:pt idx="7582">
                        <c:v>0.1</c:v>
                      </c:pt>
                      <c:pt idx="7583">
                        <c:v>0</c:v>
                      </c:pt>
                      <c:pt idx="7584">
                        <c:v>0</c:v>
                      </c:pt>
                      <c:pt idx="7585">
                        <c:v>0</c:v>
                      </c:pt>
                      <c:pt idx="7586">
                        <c:v>0</c:v>
                      </c:pt>
                      <c:pt idx="7587">
                        <c:v>0</c:v>
                      </c:pt>
                      <c:pt idx="7588">
                        <c:v>0</c:v>
                      </c:pt>
                      <c:pt idx="7589">
                        <c:v>0.1</c:v>
                      </c:pt>
                      <c:pt idx="7590">
                        <c:v>0.1</c:v>
                      </c:pt>
                      <c:pt idx="7591">
                        <c:v>0.1</c:v>
                      </c:pt>
                      <c:pt idx="7592">
                        <c:v>0.1</c:v>
                      </c:pt>
                      <c:pt idx="7593">
                        <c:v>0</c:v>
                      </c:pt>
                      <c:pt idx="7594">
                        <c:v>0.1</c:v>
                      </c:pt>
                      <c:pt idx="7595">
                        <c:v>0</c:v>
                      </c:pt>
                      <c:pt idx="7596">
                        <c:v>0</c:v>
                      </c:pt>
                      <c:pt idx="7597">
                        <c:v>0.1</c:v>
                      </c:pt>
                      <c:pt idx="7598">
                        <c:v>0</c:v>
                      </c:pt>
                      <c:pt idx="7599">
                        <c:v>0</c:v>
                      </c:pt>
                      <c:pt idx="7600">
                        <c:v>0</c:v>
                      </c:pt>
                      <c:pt idx="7601">
                        <c:v>0</c:v>
                      </c:pt>
                      <c:pt idx="7602">
                        <c:v>0</c:v>
                      </c:pt>
                      <c:pt idx="7603">
                        <c:v>0</c:v>
                      </c:pt>
                      <c:pt idx="7604">
                        <c:v>0</c:v>
                      </c:pt>
                      <c:pt idx="7605">
                        <c:v>0.1</c:v>
                      </c:pt>
                      <c:pt idx="7606">
                        <c:v>0</c:v>
                      </c:pt>
                      <c:pt idx="7607">
                        <c:v>0</c:v>
                      </c:pt>
                      <c:pt idx="7608">
                        <c:v>0</c:v>
                      </c:pt>
                      <c:pt idx="7609">
                        <c:v>0</c:v>
                      </c:pt>
                      <c:pt idx="7610">
                        <c:v>0</c:v>
                      </c:pt>
                      <c:pt idx="7611">
                        <c:v>0</c:v>
                      </c:pt>
                      <c:pt idx="7612">
                        <c:v>0.1</c:v>
                      </c:pt>
                      <c:pt idx="7613">
                        <c:v>0.1</c:v>
                      </c:pt>
                      <c:pt idx="7614">
                        <c:v>0</c:v>
                      </c:pt>
                      <c:pt idx="7615">
                        <c:v>0.1</c:v>
                      </c:pt>
                      <c:pt idx="7616">
                        <c:v>0</c:v>
                      </c:pt>
                      <c:pt idx="7617">
                        <c:v>0</c:v>
                      </c:pt>
                      <c:pt idx="7618">
                        <c:v>0</c:v>
                      </c:pt>
                      <c:pt idx="7619">
                        <c:v>0</c:v>
                      </c:pt>
                      <c:pt idx="7620">
                        <c:v>0</c:v>
                      </c:pt>
                      <c:pt idx="7621">
                        <c:v>0</c:v>
                      </c:pt>
                      <c:pt idx="7622">
                        <c:v>0.1</c:v>
                      </c:pt>
                      <c:pt idx="7623">
                        <c:v>0</c:v>
                      </c:pt>
                      <c:pt idx="7624">
                        <c:v>0.1</c:v>
                      </c:pt>
                      <c:pt idx="7625">
                        <c:v>0.1</c:v>
                      </c:pt>
                      <c:pt idx="7626">
                        <c:v>0</c:v>
                      </c:pt>
                      <c:pt idx="7627">
                        <c:v>0.1</c:v>
                      </c:pt>
                      <c:pt idx="7628">
                        <c:v>0.1</c:v>
                      </c:pt>
                      <c:pt idx="7629">
                        <c:v>0</c:v>
                      </c:pt>
                      <c:pt idx="7630">
                        <c:v>0.2</c:v>
                      </c:pt>
                      <c:pt idx="7631">
                        <c:v>0.1</c:v>
                      </c:pt>
                      <c:pt idx="7632">
                        <c:v>0.1</c:v>
                      </c:pt>
                      <c:pt idx="7633">
                        <c:v>0.2</c:v>
                      </c:pt>
                      <c:pt idx="7634">
                        <c:v>0.1</c:v>
                      </c:pt>
                      <c:pt idx="7635">
                        <c:v>0</c:v>
                      </c:pt>
                      <c:pt idx="7636">
                        <c:v>0.1</c:v>
                      </c:pt>
                      <c:pt idx="7637">
                        <c:v>0.1</c:v>
                      </c:pt>
                      <c:pt idx="7638">
                        <c:v>0.1</c:v>
                      </c:pt>
                      <c:pt idx="7639">
                        <c:v>0.1</c:v>
                      </c:pt>
                      <c:pt idx="7640">
                        <c:v>0.1</c:v>
                      </c:pt>
                      <c:pt idx="7641">
                        <c:v>0</c:v>
                      </c:pt>
                      <c:pt idx="7642">
                        <c:v>0.1</c:v>
                      </c:pt>
                      <c:pt idx="7643">
                        <c:v>0.1</c:v>
                      </c:pt>
                      <c:pt idx="7644">
                        <c:v>0</c:v>
                      </c:pt>
                      <c:pt idx="7645">
                        <c:v>0</c:v>
                      </c:pt>
                      <c:pt idx="7646">
                        <c:v>0</c:v>
                      </c:pt>
                      <c:pt idx="7647">
                        <c:v>0.1</c:v>
                      </c:pt>
                      <c:pt idx="7648">
                        <c:v>0.1</c:v>
                      </c:pt>
                      <c:pt idx="7649">
                        <c:v>0</c:v>
                      </c:pt>
                      <c:pt idx="7650">
                        <c:v>0.1</c:v>
                      </c:pt>
                      <c:pt idx="7651">
                        <c:v>0</c:v>
                      </c:pt>
                      <c:pt idx="7652">
                        <c:v>0.1</c:v>
                      </c:pt>
                      <c:pt idx="7653">
                        <c:v>0.2</c:v>
                      </c:pt>
                      <c:pt idx="7654">
                        <c:v>0</c:v>
                      </c:pt>
                      <c:pt idx="7655">
                        <c:v>0.1</c:v>
                      </c:pt>
                      <c:pt idx="7656">
                        <c:v>0.1</c:v>
                      </c:pt>
                      <c:pt idx="7657">
                        <c:v>0.1</c:v>
                      </c:pt>
                      <c:pt idx="7658">
                        <c:v>0.1</c:v>
                      </c:pt>
                      <c:pt idx="7659">
                        <c:v>0.1</c:v>
                      </c:pt>
                      <c:pt idx="7660">
                        <c:v>0.1</c:v>
                      </c:pt>
                      <c:pt idx="7661">
                        <c:v>0.1</c:v>
                      </c:pt>
                      <c:pt idx="7662">
                        <c:v>0.1</c:v>
                      </c:pt>
                      <c:pt idx="7663">
                        <c:v>0.1</c:v>
                      </c:pt>
                      <c:pt idx="7664">
                        <c:v>0</c:v>
                      </c:pt>
                      <c:pt idx="7665">
                        <c:v>0.1</c:v>
                      </c:pt>
                      <c:pt idx="7666">
                        <c:v>0</c:v>
                      </c:pt>
                      <c:pt idx="7667">
                        <c:v>0</c:v>
                      </c:pt>
                      <c:pt idx="7668">
                        <c:v>0</c:v>
                      </c:pt>
                      <c:pt idx="7669">
                        <c:v>0</c:v>
                      </c:pt>
                      <c:pt idx="7670">
                        <c:v>0.1</c:v>
                      </c:pt>
                      <c:pt idx="7671">
                        <c:v>0.1</c:v>
                      </c:pt>
                      <c:pt idx="7672">
                        <c:v>0</c:v>
                      </c:pt>
                      <c:pt idx="7673">
                        <c:v>0</c:v>
                      </c:pt>
                      <c:pt idx="7674">
                        <c:v>0</c:v>
                      </c:pt>
                      <c:pt idx="7675">
                        <c:v>0</c:v>
                      </c:pt>
                      <c:pt idx="7676">
                        <c:v>0.1</c:v>
                      </c:pt>
                      <c:pt idx="7677">
                        <c:v>0.4</c:v>
                      </c:pt>
                      <c:pt idx="7678">
                        <c:v>0.4</c:v>
                      </c:pt>
                      <c:pt idx="7679">
                        <c:v>0.2</c:v>
                      </c:pt>
                      <c:pt idx="7680">
                        <c:v>0</c:v>
                      </c:pt>
                      <c:pt idx="7681">
                        <c:v>0</c:v>
                      </c:pt>
                      <c:pt idx="7682">
                        <c:v>0.3</c:v>
                      </c:pt>
                      <c:pt idx="7683">
                        <c:v>0</c:v>
                      </c:pt>
                      <c:pt idx="7684">
                        <c:v>0.4</c:v>
                      </c:pt>
                      <c:pt idx="7685">
                        <c:v>0</c:v>
                      </c:pt>
                      <c:pt idx="7686">
                        <c:v>0</c:v>
                      </c:pt>
                      <c:pt idx="7687">
                        <c:v>0</c:v>
                      </c:pt>
                      <c:pt idx="7688">
                        <c:v>0</c:v>
                      </c:pt>
                      <c:pt idx="7689">
                        <c:v>0</c:v>
                      </c:pt>
                      <c:pt idx="7690">
                        <c:v>0</c:v>
                      </c:pt>
                      <c:pt idx="7691">
                        <c:v>0</c:v>
                      </c:pt>
                      <c:pt idx="7692">
                        <c:v>0</c:v>
                      </c:pt>
                      <c:pt idx="7693">
                        <c:v>0</c:v>
                      </c:pt>
                      <c:pt idx="7694">
                        <c:v>0</c:v>
                      </c:pt>
                      <c:pt idx="7695">
                        <c:v>0</c:v>
                      </c:pt>
                      <c:pt idx="7696">
                        <c:v>0.1</c:v>
                      </c:pt>
                      <c:pt idx="7697">
                        <c:v>0.1</c:v>
                      </c:pt>
                      <c:pt idx="7698">
                        <c:v>0</c:v>
                      </c:pt>
                      <c:pt idx="7699">
                        <c:v>0</c:v>
                      </c:pt>
                      <c:pt idx="7700">
                        <c:v>0</c:v>
                      </c:pt>
                      <c:pt idx="7701">
                        <c:v>0</c:v>
                      </c:pt>
                      <c:pt idx="7702">
                        <c:v>0</c:v>
                      </c:pt>
                      <c:pt idx="7703">
                        <c:v>0</c:v>
                      </c:pt>
                      <c:pt idx="7704">
                        <c:v>0</c:v>
                      </c:pt>
                      <c:pt idx="7705">
                        <c:v>0</c:v>
                      </c:pt>
                      <c:pt idx="7706">
                        <c:v>0</c:v>
                      </c:pt>
                      <c:pt idx="7707">
                        <c:v>0</c:v>
                      </c:pt>
                      <c:pt idx="7708">
                        <c:v>0.1</c:v>
                      </c:pt>
                      <c:pt idx="7709">
                        <c:v>0.1</c:v>
                      </c:pt>
                      <c:pt idx="7710">
                        <c:v>0</c:v>
                      </c:pt>
                      <c:pt idx="7711">
                        <c:v>0.1</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0.1</c:v>
                      </c:pt>
                      <c:pt idx="7740">
                        <c:v>0</c:v>
                      </c:pt>
                      <c:pt idx="7741">
                        <c:v>0</c:v>
                      </c:pt>
                      <c:pt idx="7742">
                        <c:v>0</c:v>
                      </c:pt>
                      <c:pt idx="7743">
                        <c:v>0.1</c:v>
                      </c:pt>
                      <c:pt idx="7744">
                        <c:v>0</c:v>
                      </c:pt>
                      <c:pt idx="7745">
                        <c:v>0.1</c:v>
                      </c:pt>
                      <c:pt idx="7746">
                        <c:v>0</c:v>
                      </c:pt>
                      <c:pt idx="7747">
                        <c:v>0.1</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0.1</c:v>
                      </c:pt>
                      <c:pt idx="7764">
                        <c:v>0.1</c:v>
                      </c:pt>
                      <c:pt idx="7765">
                        <c:v>0.1</c:v>
                      </c:pt>
                      <c:pt idx="7766">
                        <c:v>0</c:v>
                      </c:pt>
                      <c:pt idx="7767">
                        <c:v>0</c:v>
                      </c:pt>
                      <c:pt idx="7768">
                        <c:v>0.1</c:v>
                      </c:pt>
                      <c:pt idx="7769">
                        <c:v>0.1</c:v>
                      </c:pt>
                      <c:pt idx="7770">
                        <c:v>0</c:v>
                      </c:pt>
                      <c:pt idx="7771">
                        <c:v>0</c:v>
                      </c:pt>
                      <c:pt idx="7772">
                        <c:v>0</c:v>
                      </c:pt>
                      <c:pt idx="7773">
                        <c:v>0</c:v>
                      </c:pt>
                      <c:pt idx="7774">
                        <c:v>0.1</c:v>
                      </c:pt>
                      <c:pt idx="7775">
                        <c:v>0.1</c:v>
                      </c:pt>
                      <c:pt idx="7776">
                        <c:v>0.1</c:v>
                      </c:pt>
                      <c:pt idx="7777">
                        <c:v>0.1</c:v>
                      </c:pt>
                      <c:pt idx="7778">
                        <c:v>0.1</c:v>
                      </c:pt>
                      <c:pt idx="7779">
                        <c:v>0</c:v>
                      </c:pt>
                      <c:pt idx="7780">
                        <c:v>0.1</c:v>
                      </c:pt>
                      <c:pt idx="7781">
                        <c:v>0.1</c:v>
                      </c:pt>
                      <c:pt idx="7782">
                        <c:v>0</c:v>
                      </c:pt>
                      <c:pt idx="7783">
                        <c:v>0.1</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0.1</c:v>
                      </c:pt>
                      <c:pt idx="7799">
                        <c:v>0.1</c:v>
                      </c:pt>
                      <c:pt idx="7800">
                        <c:v>0</c:v>
                      </c:pt>
                      <c:pt idx="7801">
                        <c:v>0</c:v>
                      </c:pt>
                      <c:pt idx="7802">
                        <c:v>0</c:v>
                      </c:pt>
                      <c:pt idx="7803">
                        <c:v>0</c:v>
                      </c:pt>
                      <c:pt idx="7804">
                        <c:v>0.1</c:v>
                      </c:pt>
                      <c:pt idx="7805">
                        <c:v>0</c:v>
                      </c:pt>
                      <c:pt idx="7806">
                        <c:v>0.1</c:v>
                      </c:pt>
                      <c:pt idx="7807">
                        <c:v>0</c:v>
                      </c:pt>
                      <c:pt idx="7808">
                        <c:v>0</c:v>
                      </c:pt>
                      <c:pt idx="7809">
                        <c:v>0.1</c:v>
                      </c:pt>
                      <c:pt idx="7810">
                        <c:v>0</c:v>
                      </c:pt>
                      <c:pt idx="7811">
                        <c:v>0</c:v>
                      </c:pt>
                      <c:pt idx="7812">
                        <c:v>0</c:v>
                      </c:pt>
                      <c:pt idx="7813">
                        <c:v>0.1</c:v>
                      </c:pt>
                      <c:pt idx="7814">
                        <c:v>0</c:v>
                      </c:pt>
                      <c:pt idx="7815">
                        <c:v>0.1</c:v>
                      </c:pt>
                      <c:pt idx="7816">
                        <c:v>0</c:v>
                      </c:pt>
                      <c:pt idx="7817">
                        <c:v>0</c:v>
                      </c:pt>
                      <c:pt idx="7818">
                        <c:v>0</c:v>
                      </c:pt>
                      <c:pt idx="7819">
                        <c:v>0.1</c:v>
                      </c:pt>
                      <c:pt idx="7820">
                        <c:v>0</c:v>
                      </c:pt>
                      <c:pt idx="7821">
                        <c:v>0</c:v>
                      </c:pt>
                      <c:pt idx="7822">
                        <c:v>0</c:v>
                      </c:pt>
                      <c:pt idx="7823">
                        <c:v>0.1</c:v>
                      </c:pt>
                      <c:pt idx="7824">
                        <c:v>0</c:v>
                      </c:pt>
                      <c:pt idx="7825">
                        <c:v>0</c:v>
                      </c:pt>
                      <c:pt idx="7826">
                        <c:v>0</c:v>
                      </c:pt>
                      <c:pt idx="7827">
                        <c:v>0.8</c:v>
                      </c:pt>
                      <c:pt idx="7828">
                        <c:v>0.6</c:v>
                      </c:pt>
                      <c:pt idx="7829">
                        <c:v>0</c:v>
                      </c:pt>
                      <c:pt idx="7830">
                        <c:v>0.1</c:v>
                      </c:pt>
                      <c:pt idx="7831">
                        <c:v>0.2</c:v>
                      </c:pt>
                      <c:pt idx="7832">
                        <c:v>0</c:v>
                      </c:pt>
                      <c:pt idx="7833">
                        <c:v>0</c:v>
                      </c:pt>
                      <c:pt idx="7834">
                        <c:v>0</c:v>
                      </c:pt>
                      <c:pt idx="7835">
                        <c:v>0.1</c:v>
                      </c:pt>
                      <c:pt idx="7836">
                        <c:v>0.1</c:v>
                      </c:pt>
                      <c:pt idx="7837">
                        <c:v>0.2</c:v>
                      </c:pt>
                      <c:pt idx="7838">
                        <c:v>0</c:v>
                      </c:pt>
                      <c:pt idx="7839">
                        <c:v>0</c:v>
                      </c:pt>
                      <c:pt idx="7840">
                        <c:v>0</c:v>
                      </c:pt>
                      <c:pt idx="7841">
                        <c:v>0</c:v>
                      </c:pt>
                      <c:pt idx="7842">
                        <c:v>0</c:v>
                      </c:pt>
                      <c:pt idx="7843">
                        <c:v>0</c:v>
                      </c:pt>
                      <c:pt idx="7844">
                        <c:v>0</c:v>
                      </c:pt>
                      <c:pt idx="7845">
                        <c:v>0</c:v>
                      </c:pt>
                      <c:pt idx="7846">
                        <c:v>0.1</c:v>
                      </c:pt>
                      <c:pt idx="7847">
                        <c:v>0.1</c:v>
                      </c:pt>
                      <c:pt idx="7848">
                        <c:v>0</c:v>
                      </c:pt>
                      <c:pt idx="7849">
                        <c:v>0</c:v>
                      </c:pt>
                      <c:pt idx="7850">
                        <c:v>0.1</c:v>
                      </c:pt>
                      <c:pt idx="7851">
                        <c:v>0</c:v>
                      </c:pt>
                      <c:pt idx="7852">
                        <c:v>0</c:v>
                      </c:pt>
                      <c:pt idx="7853">
                        <c:v>0</c:v>
                      </c:pt>
                      <c:pt idx="7854">
                        <c:v>0</c:v>
                      </c:pt>
                      <c:pt idx="7855">
                        <c:v>0</c:v>
                      </c:pt>
                      <c:pt idx="7856">
                        <c:v>0.1</c:v>
                      </c:pt>
                      <c:pt idx="7857">
                        <c:v>0.1</c:v>
                      </c:pt>
                      <c:pt idx="7858">
                        <c:v>0.1</c:v>
                      </c:pt>
                      <c:pt idx="7859">
                        <c:v>0</c:v>
                      </c:pt>
                      <c:pt idx="7860">
                        <c:v>0</c:v>
                      </c:pt>
                      <c:pt idx="7861">
                        <c:v>0.1</c:v>
                      </c:pt>
                      <c:pt idx="7862">
                        <c:v>0</c:v>
                      </c:pt>
                      <c:pt idx="7863">
                        <c:v>0</c:v>
                      </c:pt>
                      <c:pt idx="7864">
                        <c:v>0</c:v>
                      </c:pt>
                      <c:pt idx="7865">
                        <c:v>0</c:v>
                      </c:pt>
                      <c:pt idx="7866">
                        <c:v>0</c:v>
                      </c:pt>
                      <c:pt idx="7867">
                        <c:v>0.1</c:v>
                      </c:pt>
                      <c:pt idx="7868">
                        <c:v>0</c:v>
                      </c:pt>
                      <c:pt idx="7869">
                        <c:v>0</c:v>
                      </c:pt>
                      <c:pt idx="7870">
                        <c:v>0</c:v>
                      </c:pt>
                      <c:pt idx="7871">
                        <c:v>0</c:v>
                      </c:pt>
                      <c:pt idx="7872">
                        <c:v>0.1</c:v>
                      </c:pt>
                      <c:pt idx="7873">
                        <c:v>0</c:v>
                      </c:pt>
                      <c:pt idx="7874">
                        <c:v>0</c:v>
                      </c:pt>
                      <c:pt idx="7875">
                        <c:v>0</c:v>
                      </c:pt>
                      <c:pt idx="7876">
                        <c:v>0.1</c:v>
                      </c:pt>
                      <c:pt idx="7877">
                        <c:v>0</c:v>
                      </c:pt>
                      <c:pt idx="7878">
                        <c:v>0</c:v>
                      </c:pt>
                      <c:pt idx="7879">
                        <c:v>0</c:v>
                      </c:pt>
                      <c:pt idx="7880">
                        <c:v>0</c:v>
                      </c:pt>
                      <c:pt idx="7881">
                        <c:v>0</c:v>
                      </c:pt>
                      <c:pt idx="7882">
                        <c:v>0</c:v>
                      </c:pt>
                      <c:pt idx="7883">
                        <c:v>0</c:v>
                      </c:pt>
                      <c:pt idx="7884">
                        <c:v>0.1</c:v>
                      </c:pt>
                      <c:pt idx="7885">
                        <c:v>0</c:v>
                      </c:pt>
                      <c:pt idx="7886">
                        <c:v>0</c:v>
                      </c:pt>
                      <c:pt idx="7887">
                        <c:v>0.1</c:v>
                      </c:pt>
                      <c:pt idx="7888">
                        <c:v>0</c:v>
                      </c:pt>
                      <c:pt idx="7889">
                        <c:v>0</c:v>
                      </c:pt>
                      <c:pt idx="7890">
                        <c:v>0.1</c:v>
                      </c:pt>
                      <c:pt idx="7891">
                        <c:v>0</c:v>
                      </c:pt>
                      <c:pt idx="7892">
                        <c:v>0</c:v>
                      </c:pt>
                      <c:pt idx="7893">
                        <c:v>0</c:v>
                      </c:pt>
                      <c:pt idx="7894">
                        <c:v>0</c:v>
                      </c:pt>
                      <c:pt idx="7895">
                        <c:v>0</c:v>
                      </c:pt>
                      <c:pt idx="7896">
                        <c:v>0</c:v>
                      </c:pt>
                      <c:pt idx="7897">
                        <c:v>0</c:v>
                      </c:pt>
                      <c:pt idx="7898">
                        <c:v>0</c:v>
                      </c:pt>
                      <c:pt idx="7899">
                        <c:v>0.1</c:v>
                      </c:pt>
                      <c:pt idx="7900">
                        <c:v>0.1</c:v>
                      </c:pt>
                      <c:pt idx="7901">
                        <c:v>0</c:v>
                      </c:pt>
                      <c:pt idx="7902">
                        <c:v>0</c:v>
                      </c:pt>
                      <c:pt idx="7903">
                        <c:v>0.1</c:v>
                      </c:pt>
                      <c:pt idx="7904">
                        <c:v>0.1</c:v>
                      </c:pt>
                      <c:pt idx="7905">
                        <c:v>0.1</c:v>
                      </c:pt>
                      <c:pt idx="7906">
                        <c:v>0</c:v>
                      </c:pt>
                      <c:pt idx="7907">
                        <c:v>0.1</c:v>
                      </c:pt>
                      <c:pt idx="7908">
                        <c:v>0</c:v>
                      </c:pt>
                      <c:pt idx="7909">
                        <c:v>0</c:v>
                      </c:pt>
                      <c:pt idx="7910">
                        <c:v>0</c:v>
                      </c:pt>
                      <c:pt idx="7911">
                        <c:v>0</c:v>
                      </c:pt>
                      <c:pt idx="7912">
                        <c:v>0</c:v>
                      </c:pt>
                      <c:pt idx="7913">
                        <c:v>0</c:v>
                      </c:pt>
                      <c:pt idx="7914">
                        <c:v>0</c:v>
                      </c:pt>
                      <c:pt idx="7915">
                        <c:v>0</c:v>
                      </c:pt>
                      <c:pt idx="7916">
                        <c:v>0</c:v>
                      </c:pt>
                      <c:pt idx="7917">
                        <c:v>0</c:v>
                      </c:pt>
                      <c:pt idx="7918">
                        <c:v>0</c:v>
                      </c:pt>
                      <c:pt idx="7919">
                        <c:v>0.1</c:v>
                      </c:pt>
                      <c:pt idx="7920">
                        <c:v>0</c:v>
                      </c:pt>
                      <c:pt idx="7921">
                        <c:v>0</c:v>
                      </c:pt>
                      <c:pt idx="7922">
                        <c:v>0</c:v>
                      </c:pt>
                      <c:pt idx="7923">
                        <c:v>0</c:v>
                      </c:pt>
                      <c:pt idx="7924">
                        <c:v>0.1</c:v>
                      </c:pt>
                      <c:pt idx="7925">
                        <c:v>0</c:v>
                      </c:pt>
                      <c:pt idx="7926">
                        <c:v>0</c:v>
                      </c:pt>
                      <c:pt idx="7927">
                        <c:v>0.1</c:v>
                      </c:pt>
                      <c:pt idx="7928">
                        <c:v>0</c:v>
                      </c:pt>
                      <c:pt idx="7929">
                        <c:v>0</c:v>
                      </c:pt>
                      <c:pt idx="7930">
                        <c:v>0.1</c:v>
                      </c:pt>
                      <c:pt idx="7931">
                        <c:v>0.1</c:v>
                      </c:pt>
                      <c:pt idx="7932">
                        <c:v>0</c:v>
                      </c:pt>
                      <c:pt idx="7933">
                        <c:v>0</c:v>
                      </c:pt>
                      <c:pt idx="7934">
                        <c:v>0.1</c:v>
                      </c:pt>
                      <c:pt idx="7935">
                        <c:v>0.1</c:v>
                      </c:pt>
                      <c:pt idx="7936">
                        <c:v>0</c:v>
                      </c:pt>
                      <c:pt idx="7937">
                        <c:v>0.1</c:v>
                      </c:pt>
                      <c:pt idx="7938">
                        <c:v>0</c:v>
                      </c:pt>
                      <c:pt idx="7939">
                        <c:v>0.1</c:v>
                      </c:pt>
                      <c:pt idx="7940">
                        <c:v>0</c:v>
                      </c:pt>
                      <c:pt idx="7941">
                        <c:v>0.1</c:v>
                      </c:pt>
                      <c:pt idx="7942">
                        <c:v>0.1</c:v>
                      </c:pt>
                      <c:pt idx="7943">
                        <c:v>0.1</c:v>
                      </c:pt>
                      <c:pt idx="7944">
                        <c:v>0</c:v>
                      </c:pt>
                      <c:pt idx="7945">
                        <c:v>0.1</c:v>
                      </c:pt>
                      <c:pt idx="7946">
                        <c:v>0.1</c:v>
                      </c:pt>
                      <c:pt idx="7947">
                        <c:v>0</c:v>
                      </c:pt>
                      <c:pt idx="7948">
                        <c:v>0</c:v>
                      </c:pt>
                      <c:pt idx="7949">
                        <c:v>0.1</c:v>
                      </c:pt>
                      <c:pt idx="7950">
                        <c:v>0.1</c:v>
                      </c:pt>
                      <c:pt idx="7951">
                        <c:v>0.1</c:v>
                      </c:pt>
                      <c:pt idx="7952">
                        <c:v>0</c:v>
                      </c:pt>
                      <c:pt idx="7953">
                        <c:v>0.1</c:v>
                      </c:pt>
                      <c:pt idx="7954">
                        <c:v>0.1</c:v>
                      </c:pt>
                      <c:pt idx="7955">
                        <c:v>0.1</c:v>
                      </c:pt>
                      <c:pt idx="7956">
                        <c:v>0.1</c:v>
                      </c:pt>
                      <c:pt idx="7957">
                        <c:v>0</c:v>
                      </c:pt>
                      <c:pt idx="7958">
                        <c:v>0</c:v>
                      </c:pt>
                      <c:pt idx="7959">
                        <c:v>0.1</c:v>
                      </c:pt>
                      <c:pt idx="7960">
                        <c:v>0.1</c:v>
                      </c:pt>
                      <c:pt idx="7961">
                        <c:v>0</c:v>
                      </c:pt>
                      <c:pt idx="7962">
                        <c:v>0</c:v>
                      </c:pt>
                      <c:pt idx="7963">
                        <c:v>0.1</c:v>
                      </c:pt>
                      <c:pt idx="7964">
                        <c:v>0.1</c:v>
                      </c:pt>
                      <c:pt idx="7965">
                        <c:v>0</c:v>
                      </c:pt>
                      <c:pt idx="7966">
                        <c:v>0</c:v>
                      </c:pt>
                      <c:pt idx="7967">
                        <c:v>0.1</c:v>
                      </c:pt>
                      <c:pt idx="7968">
                        <c:v>0</c:v>
                      </c:pt>
                      <c:pt idx="7969">
                        <c:v>0</c:v>
                      </c:pt>
                      <c:pt idx="7970">
                        <c:v>0</c:v>
                      </c:pt>
                      <c:pt idx="7971">
                        <c:v>0</c:v>
                      </c:pt>
                      <c:pt idx="7972">
                        <c:v>0</c:v>
                      </c:pt>
                      <c:pt idx="7973">
                        <c:v>0</c:v>
                      </c:pt>
                      <c:pt idx="7974">
                        <c:v>0</c:v>
                      </c:pt>
                      <c:pt idx="7975">
                        <c:v>0</c:v>
                      </c:pt>
                      <c:pt idx="7976">
                        <c:v>0</c:v>
                      </c:pt>
                      <c:pt idx="7977">
                        <c:v>0</c:v>
                      </c:pt>
                      <c:pt idx="7978">
                        <c:v>0</c:v>
                      </c:pt>
                      <c:pt idx="7979">
                        <c:v>0.1</c:v>
                      </c:pt>
                      <c:pt idx="7980">
                        <c:v>0</c:v>
                      </c:pt>
                      <c:pt idx="7981">
                        <c:v>0</c:v>
                      </c:pt>
                      <c:pt idx="7982">
                        <c:v>0</c:v>
                      </c:pt>
                      <c:pt idx="7983">
                        <c:v>0</c:v>
                      </c:pt>
                      <c:pt idx="7984">
                        <c:v>0.1</c:v>
                      </c:pt>
                      <c:pt idx="7985">
                        <c:v>0</c:v>
                      </c:pt>
                      <c:pt idx="7986">
                        <c:v>0</c:v>
                      </c:pt>
                      <c:pt idx="7987">
                        <c:v>0</c:v>
                      </c:pt>
                      <c:pt idx="7988">
                        <c:v>0.1</c:v>
                      </c:pt>
                      <c:pt idx="7989">
                        <c:v>0</c:v>
                      </c:pt>
                      <c:pt idx="7990">
                        <c:v>0</c:v>
                      </c:pt>
                      <c:pt idx="7991">
                        <c:v>0.1</c:v>
                      </c:pt>
                      <c:pt idx="7992">
                        <c:v>0</c:v>
                      </c:pt>
                      <c:pt idx="7993">
                        <c:v>0</c:v>
                      </c:pt>
                      <c:pt idx="7994">
                        <c:v>0.1</c:v>
                      </c:pt>
                      <c:pt idx="7995">
                        <c:v>0</c:v>
                      </c:pt>
                      <c:pt idx="7996">
                        <c:v>0</c:v>
                      </c:pt>
                      <c:pt idx="7997">
                        <c:v>0</c:v>
                      </c:pt>
                      <c:pt idx="7998">
                        <c:v>0.1</c:v>
                      </c:pt>
                      <c:pt idx="7999">
                        <c:v>0</c:v>
                      </c:pt>
                      <c:pt idx="8000">
                        <c:v>0</c:v>
                      </c:pt>
                      <c:pt idx="8001">
                        <c:v>0.1</c:v>
                      </c:pt>
                      <c:pt idx="8002">
                        <c:v>0</c:v>
                      </c:pt>
                      <c:pt idx="8003">
                        <c:v>0.1</c:v>
                      </c:pt>
                      <c:pt idx="8004">
                        <c:v>0.1</c:v>
                      </c:pt>
                      <c:pt idx="8005">
                        <c:v>0.1</c:v>
                      </c:pt>
                      <c:pt idx="8006">
                        <c:v>0</c:v>
                      </c:pt>
                      <c:pt idx="8007">
                        <c:v>0</c:v>
                      </c:pt>
                      <c:pt idx="8008">
                        <c:v>0.1</c:v>
                      </c:pt>
                      <c:pt idx="8009">
                        <c:v>0</c:v>
                      </c:pt>
                      <c:pt idx="8010">
                        <c:v>0</c:v>
                      </c:pt>
                      <c:pt idx="8011">
                        <c:v>0.1</c:v>
                      </c:pt>
                      <c:pt idx="8012">
                        <c:v>0.1</c:v>
                      </c:pt>
                      <c:pt idx="8013">
                        <c:v>0</c:v>
                      </c:pt>
                      <c:pt idx="8014">
                        <c:v>0</c:v>
                      </c:pt>
                      <c:pt idx="8015">
                        <c:v>0</c:v>
                      </c:pt>
                      <c:pt idx="8016">
                        <c:v>0</c:v>
                      </c:pt>
                      <c:pt idx="8017">
                        <c:v>0</c:v>
                      </c:pt>
                      <c:pt idx="8018">
                        <c:v>0</c:v>
                      </c:pt>
                      <c:pt idx="8019">
                        <c:v>0.1</c:v>
                      </c:pt>
                      <c:pt idx="8020">
                        <c:v>0</c:v>
                      </c:pt>
                      <c:pt idx="8021">
                        <c:v>0.1</c:v>
                      </c:pt>
                      <c:pt idx="8022">
                        <c:v>0</c:v>
                      </c:pt>
                      <c:pt idx="8023">
                        <c:v>0</c:v>
                      </c:pt>
                      <c:pt idx="8024">
                        <c:v>0.1</c:v>
                      </c:pt>
                      <c:pt idx="8025">
                        <c:v>0</c:v>
                      </c:pt>
                      <c:pt idx="8026">
                        <c:v>0.1</c:v>
                      </c:pt>
                      <c:pt idx="8027">
                        <c:v>0.1</c:v>
                      </c:pt>
                      <c:pt idx="8028">
                        <c:v>0</c:v>
                      </c:pt>
                      <c:pt idx="8029">
                        <c:v>0</c:v>
                      </c:pt>
                      <c:pt idx="8030">
                        <c:v>0.1</c:v>
                      </c:pt>
                      <c:pt idx="8031">
                        <c:v>0</c:v>
                      </c:pt>
                      <c:pt idx="8032">
                        <c:v>0</c:v>
                      </c:pt>
                      <c:pt idx="8033">
                        <c:v>0.1</c:v>
                      </c:pt>
                      <c:pt idx="8034">
                        <c:v>0</c:v>
                      </c:pt>
                      <c:pt idx="8035">
                        <c:v>0</c:v>
                      </c:pt>
                      <c:pt idx="8036">
                        <c:v>0</c:v>
                      </c:pt>
                      <c:pt idx="8037">
                        <c:v>0</c:v>
                      </c:pt>
                      <c:pt idx="8038">
                        <c:v>0.1</c:v>
                      </c:pt>
                      <c:pt idx="8039">
                        <c:v>0</c:v>
                      </c:pt>
                      <c:pt idx="8040">
                        <c:v>0</c:v>
                      </c:pt>
                      <c:pt idx="8041">
                        <c:v>0.1</c:v>
                      </c:pt>
                      <c:pt idx="8042">
                        <c:v>0</c:v>
                      </c:pt>
                      <c:pt idx="8043">
                        <c:v>0</c:v>
                      </c:pt>
                      <c:pt idx="8044">
                        <c:v>0</c:v>
                      </c:pt>
                      <c:pt idx="8045">
                        <c:v>0</c:v>
                      </c:pt>
                      <c:pt idx="8046">
                        <c:v>0</c:v>
                      </c:pt>
                      <c:pt idx="8047">
                        <c:v>0</c:v>
                      </c:pt>
                      <c:pt idx="8048">
                        <c:v>0</c:v>
                      </c:pt>
                      <c:pt idx="8049">
                        <c:v>0.1</c:v>
                      </c:pt>
                      <c:pt idx="8050">
                        <c:v>0</c:v>
                      </c:pt>
                      <c:pt idx="8051">
                        <c:v>0.1</c:v>
                      </c:pt>
                      <c:pt idx="8052">
                        <c:v>0.1</c:v>
                      </c:pt>
                      <c:pt idx="8053">
                        <c:v>0</c:v>
                      </c:pt>
                      <c:pt idx="8054">
                        <c:v>0.1</c:v>
                      </c:pt>
                      <c:pt idx="8055">
                        <c:v>0.1</c:v>
                      </c:pt>
                      <c:pt idx="8056">
                        <c:v>0.1</c:v>
                      </c:pt>
                      <c:pt idx="8057">
                        <c:v>0.1</c:v>
                      </c:pt>
                      <c:pt idx="8058">
                        <c:v>0.1</c:v>
                      </c:pt>
                      <c:pt idx="8059">
                        <c:v>0</c:v>
                      </c:pt>
                      <c:pt idx="8060">
                        <c:v>0.1</c:v>
                      </c:pt>
                      <c:pt idx="8061">
                        <c:v>0</c:v>
                      </c:pt>
                      <c:pt idx="8062">
                        <c:v>0</c:v>
                      </c:pt>
                      <c:pt idx="8063">
                        <c:v>0.1</c:v>
                      </c:pt>
                      <c:pt idx="8064">
                        <c:v>0</c:v>
                      </c:pt>
                      <c:pt idx="8065">
                        <c:v>0</c:v>
                      </c:pt>
                      <c:pt idx="8066">
                        <c:v>0</c:v>
                      </c:pt>
                      <c:pt idx="8067">
                        <c:v>0</c:v>
                      </c:pt>
                      <c:pt idx="8068">
                        <c:v>0</c:v>
                      </c:pt>
                      <c:pt idx="8069">
                        <c:v>0</c:v>
                      </c:pt>
                      <c:pt idx="8070">
                        <c:v>0.1</c:v>
                      </c:pt>
                      <c:pt idx="8071">
                        <c:v>0</c:v>
                      </c:pt>
                      <c:pt idx="8072">
                        <c:v>0.1</c:v>
                      </c:pt>
                      <c:pt idx="8073">
                        <c:v>0</c:v>
                      </c:pt>
                      <c:pt idx="8074">
                        <c:v>0</c:v>
                      </c:pt>
                      <c:pt idx="8075">
                        <c:v>0.1</c:v>
                      </c:pt>
                      <c:pt idx="8076">
                        <c:v>0</c:v>
                      </c:pt>
                      <c:pt idx="8077">
                        <c:v>0</c:v>
                      </c:pt>
                      <c:pt idx="8078">
                        <c:v>0</c:v>
                      </c:pt>
                      <c:pt idx="8079">
                        <c:v>0.1</c:v>
                      </c:pt>
                      <c:pt idx="8080">
                        <c:v>0</c:v>
                      </c:pt>
                      <c:pt idx="8081">
                        <c:v>0.1</c:v>
                      </c:pt>
                      <c:pt idx="8082">
                        <c:v>0.1</c:v>
                      </c:pt>
                      <c:pt idx="8083">
                        <c:v>0.1</c:v>
                      </c:pt>
                      <c:pt idx="8084">
                        <c:v>0</c:v>
                      </c:pt>
                      <c:pt idx="8085">
                        <c:v>0.1</c:v>
                      </c:pt>
                      <c:pt idx="8086">
                        <c:v>0</c:v>
                      </c:pt>
                      <c:pt idx="8087">
                        <c:v>0.1</c:v>
                      </c:pt>
                      <c:pt idx="8088">
                        <c:v>0</c:v>
                      </c:pt>
                      <c:pt idx="8089">
                        <c:v>0</c:v>
                      </c:pt>
                      <c:pt idx="8090">
                        <c:v>0.1</c:v>
                      </c:pt>
                      <c:pt idx="8091">
                        <c:v>0.1</c:v>
                      </c:pt>
                      <c:pt idx="8092">
                        <c:v>0</c:v>
                      </c:pt>
                      <c:pt idx="8093">
                        <c:v>0</c:v>
                      </c:pt>
                      <c:pt idx="8094">
                        <c:v>0.1</c:v>
                      </c:pt>
                      <c:pt idx="8095">
                        <c:v>0.1</c:v>
                      </c:pt>
                      <c:pt idx="8096">
                        <c:v>0.1</c:v>
                      </c:pt>
                      <c:pt idx="8097">
                        <c:v>0.1</c:v>
                      </c:pt>
                      <c:pt idx="8098">
                        <c:v>0.1</c:v>
                      </c:pt>
                      <c:pt idx="8099">
                        <c:v>0.1</c:v>
                      </c:pt>
                      <c:pt idx="8100">
                        <c:v>0</c:v>
                      </c:pt>
                      <c:pt idx="8101">
                        <c:v>0</c:v>
                      </c:pt>
                      <c:pt idx="8102">
                        <c:v>0</c:v>
                      </c:pt>
                      <c:pt idx="8103">
                        <c:v>0.1</c:v>
                      </c:pt>
                      <c:pt idx="8104">
                        <c:v>0.1</c:v>
                      </c:pt>
                      <c:pt idx="8105">
                        <c:v>0</c:v>
                      </c:pt>
                      <c:pt idx="8106">
                        <c:v>0</c:v>
                      </c:pt>
                      <c:pt idx="8107">
                        <c:v>0.1</c:v>
                      </c:pt>
                      <c:pt idx="8108">
                        <c:v>0.1</c:v>
                      </c:pt>
                      <c:pt idx="8109">
                        <c:v>0.1</c:v>
                      </c:pt>
                      <c:pt idx="8110">
                        <c:v>0.1</c:v>
                      </c:pt>
                      <c:pt idx="8111">
                        <c:v>0</c:v>
                      </c:pt>
                      <c:pt idx="8112">
                        <c:v>0</c:v>
                      </c:pt>
                      <c:pt idx="8113">
                        <c:v>0.1</c:v>
                      </c:pt>
                      <c:pt idx="8114">
                        <c:v>0</c:v>
                      </c:pt>
                      <c:pt idx="8115">
                        <c:v>0</c:v>
                      </c:pt>
                      <c:pt idx="8116">
                        <c:v>0</c:v>
                      </c:pt>
                      <c:pt idx="8117">
                        <c:v>0.1</c:v>
                      </c:pt>
                      <c:pt idx="8118">
                        <c:v>0</c:v>
                      </c:pt>
                      <c:pt idx="8119">
                        <c:v>0</c:v>
                      </c:pt>
                      <c:pt idx="8120">
                        <c:v>0.1</c:v>
                      </c:pt>
                      <c:pt idx="8121">
                        <c:v>0</c:v>
                      </c:pt>
                      <c:pt idx="8122">
                        <c:v>0.1</c:v>
                      </c:pt>
                      <c:pt idx="8123">
                        <c:v>0.1</c:v>
                      </c:pt>
                      <c:pt idx="8124">
                        <c:v>0.1</c:v>
                      </c:pt>
                      <c:pt idx="8125">
                        <c:v>0</c:v>
                      </c:pt>
                      <c:pt idx="8126">
                        <c:v>0</c:v>
                      </c:pt>
                      <c:pt idx="8127">
                        <c:v>0</c:v>
                      </c:pt>
                      <c:pt idx="8128">
                        <c:v>0</c:v>
                      </c:pt>
                      <c:pt idx="8129">
                        <c:v>0</c:v>
                      </c:pt>
                      <c:pt idx="8130">
                        <c:v>0.1</c:v>
                      </c:pt>
                      <c:pt idx="8131">
                        <c:v>0.1</c:v>
                      </c:pt>
                      <c:pt idx="8132">
                        <c:v>0</c:v>
                      </c:pt>
                      <c:pt idx="8133">
                        <c:v>0</c:v>
                      </c:pt>
                      <c:pt idx="8134">
                        <c:v>0</c:v>
                      </c:pt>
                      <c:pt idx="8135">
                        <c:v>0.1</c:v>
                      </c:pt>
                      <c:pt idx="8136">
                        <c:v>0</c:v>
                      </c:pt>
                      <c:pt idx="8137">
                        <c:v>0</c:v>
                      </c:pt>
                      <c:pt idx="8138">
                        <c:v>0</c:v>
                      </c:pt>
                      <c:pt idx="8139">
                        <c:v>0</c:v>
                      </c:pt>
                      <c:pt idx="8140">
                        <c:v>0.1</c:v>
                      </c:pt>
                      <c:pt idx="8141">
                        <c:v>0</c:v>
                      </c:pt>
                      <c:pt idx="8142">
                        <c:v>0</c:v>
                      </c:pt>
                      <c:pt idx="8143">
                        <c:v>0.1</c:v>
                      </c:pt>
                      <c:pt idx="8144">
                        <c:v>0.1</c:v>
                      </c:pt>
                      <c:pt idx="8145">
                        <c:v>0.1</c:v>
                      </c:pt>
                      <c:pt idx="8146">
                        <c:v>0.1</c:v>
                      </c:pt>
                      <c:pt idx="8147">
                        <c:v>0.1</c:v>
                      </c:pt>
                      <c:pt idx="8148">
                        <c:v>0</c:v>
                      </c:pt>
                      <c:pt idx="8149">
                        <c:v>0</c:v>
                      </c:pt>
                      <c:pt idx="8150">
                        <c:v>0</c:v>
                      </c:pt>
                      <c:pt idx="8151">
                        <c:v>0.1</c:v>
                      </c:pt>
                      <c:pt idx="8152">
                        <c:v>0</c:v>
                      </c:pt>
                      <c:pt idx="8153">
                        <c:v>0</c:v>
                      </c:pt>
                      <c:pt idx="8154">
                        <c:v>0</c:v>
                      </c:pt>
                      <c:pt idx="8155">
                        <c:v>0</c:v>
                      </c:pt>
                      <c:pt idx="8156">
                        <c:v>0.1</c:v>
                      </c:pt>
                      <c:pt idx="8157">
                        <c:v>0</c:v>
                      </c:pt>
                      <c:pt idx="8158">
                        <c:v>0.1</c:v>
                      </c:pt>
                      <c:pt idx="8159">
                        <c:v>0</c:v>
                      </c:pt>
                      <c:pt idx="8160">
                        <c:v>0.1</c:v>
                      </c:pt>
                      <c:pt idx="8161">
                        <c:v>0.1</c:v>
                      </c:pt>
                      <c:pt idx="8162">
                        <c:v>0</c:v>
                      </c:pt>
                      <c:pt idx="8163">
                        <c:v>0.1</c:v>
                      </c:pt>
                      <c:pt idx="8164">
                        <c:v>0.1</c:v>
                      </c:pt>
                      <c:pt idx="8165">
                        <c:v>0.1</c:v>
                      </c:pt>
                      <c:pt idx="8166">
                        <c:v>0.1</c:v>
                      </c:pt>
                      <c:pt idx="8167">
                        <c:v>0</c:v>
                      </c:pt>
                      <c:pt idx="8168">
                        <c:v>0.1</c:v>
                      </c:pt>
                      <c:pt idx="8169">
                        <c:v>0.1</c:v>
                      </c:pt>
                      <c:pt idx="8170">
                        <c:v>0.1</c:v>
                      </c:pt>
                      <c:pt idx="8171">
                        <c:v>0.1</c:v>
                      </c:pt>
                      <c:pt idx="8172">
                        <c:v>0</c:v>
                      </c:pt>
                      <c:pt idx="8173">
                        <c:v>0.1</c:v>
                      </c:pt>
                      <c:pt idx="8174">
                        <c:v>0</c:v>
                      </c:pt>
                      <c:pt idx="8175">
                        <c:v>0.1</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0.1</c:v>
                      </c:pt>
                      <c:pt idx="8195">
                        <c:v>0</c:v>
                      </c:pt>
                      <c:pt idx="8196">
                        <c:v>0.1</c:v>
                      </c:pt>
                      <c:pt idx="8197">
                        <c:v>0.1</c:v>
                      </c:pt>
                      <c:pt idx="8198">
                        <c:v>0</c:v>
                      </c:pt>
                      <c:pt idx="8199">
                        <c:v>0</c:v>
                      </c:pt>
                      <c:pt idx="8200">
                        <c:v>0.1</c:v>
                      </c:pt>
                      <c:pt idx="8201">
                        <c:v>0.1</c:v>
                      </c:pt>
                      <c:pt idx="8202">
                        <c:v>0</c:v>
                      </c:pt>
                      <c:pt idx="8203">
                        <c:v>0</c:v>
                      </c:pt>
                      <c:pt idx="8204">
                        <c:v>0</c:v>
                      </c:pt>
                      <c:pt idx="8205">
                        <c:v>0.1</c:v>
                      </c:pt>
                      <c:pt idx="8206">
                        <c:v>0</c:v>
                      </c:pt>
                      <c:pt idx="8207">
                        <c:v>0.1</c:v>
                      </c:pt>
                      <c:pt idx="8208">
                        <c:v>0</c:v>
                      </c:pt>
                      <c:pt idx="8209">
                        <c:v>0</c:v>
                      </c:pt>
                      <c:pt idx="8210">
                        <c:v>0</c:v>
                      </c:pt>
                      <c:pt idx="8211">
                        <c:v>0.1</c:v>
                      </c:pt>
                      <c:pt idx="8212">
                        <c:v>0</c:v>
                      </c:pt>
                      <c:pt idx="8213">
                        <c:v>0</c:v>
                      </c:pt>
                      <c:pt idx="8214">
                        <c:v>0.1</c:v>
                      </c:pt>
                      <c:pt idx="8215">
                        <c:v>0</c:v>
                      </c:pt>
                      <c:pt idx="8216">
                        <c:v>0</c:v>
                      </c:pt>
                      <c:pt idx="8217">
                        <c:v>0</c:v>
                      </c:pt>
                      <c:pt idx="8218">
                        <c:v>0.1</c:v>
                      </c:pt>
                      <c:pt idx="8219">
                        <c:v>0.1</c:v>
                      </c:pt>
                      <c:pt idx="8220">
                        <c:v>0.1</c:v>
                      </c:pt>
                      <c:pt idx="8221">
                        <c:v>0</c:v>
                      </c:pt>
                      <c:pt idx="8222">
                        <c:v>0</c:v>
                      </c:pt>
                      <c:pt idx="8223">
                        <c:v>0</c:v>
                      </c:pt>
                      <c:pt idx="8224">
                        <c:v>0</c:v>
                      </c:pt>
                      <c:pt idx="8225">
                        <c:v>0</c:v>
                      </c:pt>
                      <c:pt idx="8226">
                        <c:v>0</c:v>
                      </c:pt>
                      <c:pt idx="8227">
                        <c:v>0.1</c:v>
                      </c:pt>
                      <c:pt idx="8228">
                        <c:v>0</c:v>
                      </c:pt>
                      <c:pt idx="8229">
                        <c:v>0</c:v>
                      </c:pt>
                      <c:pt idx="8230">
                        <c:v>0.1</c:v>
                      </c:pt>
                      <c:pt idx="8231">
                        <c:v>0</c:v>
                      </c:pt>
                      <c:pt idx="8232">
                        <c:v>0</c:v>
                      </c:pt>
                      <c:pt idx="8233">
                        <c:v>0.1</c:v>
                      </c:pt>
                      <c:pt idx="8234">
                        <c:v>0</c:v>
                      </c:pt>
                      <c:pt idx="8235">
                        <c:v>0.1</c:v>
                      </c:pt>
                      <c:pt idx="8236">
                        <c:v>0</c:v>
                      </c:pt>
                      <c:pt idx="8237">
                        <c:v>0</c:v>
                      </c:pt>
                      <c:pt idx="8238">
                        <c:v>0</c:v>
                      </c:pt>
                      <c:pt idx="8239">
                        <c:v>0.1</c:v>
                      </c:pt>
                      <c:pt idx="8240">
                        <c:v>0.1</c:v>
                      </c:pt>
                      <c:pt idx="8241">
                        <c:v>0</c:v>
                      </c:pt>
                      <c:pt idx="8242">
                        <c:v>0.1</c:v>
                      </c:pt>
                      <c:pt idx="8243">
                        <c:v>0</c:v>
                      </c:pt>
                      <c:pt idx="8244">
                        <c:v>0.1</c:v>
                      </c:pt>
                      <c:pt idx="8245">
                        <c:v>0</c:v>
                      </c:pt>
                      <c:pt idx="8246">
                        <c:v>0</c:v>
                      </c:pt>
                      <c:pt idx="8247">
                        <c:v>0.1</c:v>
                      </c:pt>
                      <c:pt idx="8248">
                        <c:v>0.1</c:v>
                      </c:pt>
                      <c:pt idx="8249">
                        <c:v>0.1</c:v>
                      </c:pt>
                      <c:pt idx="8250">
                        <c:v>0</c:v>
                      </c:pt>
                      <c:pt idx="8251">
                        <c:v>0</c:v>
                      </c:pt>
                      <c:pt idx="8252">
                        <c:v>0</c:v>
                      </c:pt>
                      <c:pt idx="8253">
                        <c:v>0</c:v>
                      </c:pt>
                      <c:pt idx="8254">
                        <c:v>0</c:v>
                      </c:pt>
                      <c:pt idx="8255">
                        <c:v>0.1</c:v>
                      </c:pt>
                      <c:pt idx="8256">
                        <c:v>0</c:v>
                      </c:pt>
                      <c:pt idx="8257">
                        <c:v>0</c:v>
                      </c:pt>
                      <c:pt idx="8258">
                        <c:v>0</c:v>
                      </c:pt>
                      <c:pt idx="8259">
                        <c:v>0</c:v>
                      </c:pt>
                      <c:pt idx="8260">
                        <c:v>0.1</c:v>
                      </c:pt>
                      <c:pt idx="8261">
                        <c:v>0</c:v>
                      </c:pt>
                      <c:pt idx="8262">
                        <c:v>0</c:v>
                      </c:pt>
                      <c:pt idx="8263">
                        <c:v>0</c:v>
                      </c:pt>
                      <c:pt idx="8264">
                        <c:v>0</c:v>
                      </c:pt>
                      <c:pt idx="8265">
                        <c:v>0</c:v>
                      </c:pt>
                      <c:pt idx="8266">
                        <c:v>0</c:v>
                      </c:pt>
                      <c:pt idx="8267">
                        <c:v>0.1</c:v>
                      </c:pt>
                      <c:pt idx="8268">
                        <c:v>0.1</c:v>
                      </c:pt>
                      <c:pt idx="8269">
                        <c:v>0</c:v>
                      </c:pt>
                      <c:pt idx="8270">
                        <c:v>0</c:v>
                      </c:pt>
                      <c:pt idx="8271">
                        <c:v>0</c:v>
                      </c:pt>
                      <c:pt idx="8272">
                        <c:v>0</c:v>
                      </c:pt>
                      <c:pt idx="8273">
                        <c:v>0.1</c:v>
                      </c:pt>
                      <c:pt idx="8274">
                        <c:v>0</c:v>
                      </c:pt>
                      <c:pt idx="8275">
                        <c:v>0</c:v>
                      </c:pt>
                      <c:pt idx="8276">
                        <c:v>0.1</c:v>
                      </c:pt>
                      <c:pt idx="8277">
                        <c:v>0</c:v>
                      </c:pt>
                      <c:pt idx="8278">
                        <c:v>0</c:v>
                      </c:pt>
                      <c:pt idx="8279">
                        <c:v>0</c:v>
                      </c:pt>
                      <c:pt idx="8280">
                        <c:v>0</c:v>
                      </c:pt>
                      <c:pt idx="8281">
                        <c:v>0</c:v>
                      </c:pt>
                      <c:pt idx="8282">
                        <c:v>0</c:v>
                      </c:pt>
                      <c:pt idx="8283">
                        <c:v>0.1</c:v>
                      </c:pt>
                      <c:pt idx="8284">
                        <c:v>0.1</c:v>
                      </c:pt>
                      <c:pt idx="8285">
                        <c:v>0</c:v>
                      </c:pt>
                      <c:pt idx="8286">
                        <c:v>0</c:v>
                      </c:pt>
                      <c:pt idx="8287">
                        <c:v>0</c:v>
                      </c:pt>
                      <c:pt idx="8288">
                        <c:v>0.1</c:v>
                      </c:pt>
                      <c:pt idx="8289">
                        <c:v>0</c:v>
                      </c:pt>
                      <c:pt idx="8290">
                        <c:v>0</c:v>
                      </c:pt>
                      <c:pt idx="8291">
                        <c:v>0.1</c:v>
                      </c:pt>
                      <c:pt idx="8292">
                        <c:v>0</c:v>
                      </c:pt>
                      <c:pt idx="8293">
                        <c:v>0.1</c:v>
                      </c:pt>
                      <c:pt idx="8294">
                        <c:v>0</c:v>
                      </c:pt>
                      <c:pt idx="8295">
                        <c:v>0.1</c:v>
                      </c:pt>
                      <c:pt idx="8296">
                        <c:v>0</c:v>
                      </c:pt>
                      <c:pt idx="8297">
                        <c:v>0.1</c:v>
                      </c:pt>
                      <c:pt idx="8298">
                        <c:v>0</c:v>
                      </c:pt>
                      <c:pt idx="8299">
                        <c:v>0</c:v>
                      </c:pt>
                      <c:pt idx="8300">
                        <c:v>0</c:v>
                      </c:pt>
                      <c:pt idx="8301">
                        <c:v>0.1</c:v>
                      </c:pt>
                      <c:pt idx="8302">
                        <c:v>0.1</c:v>
                      </c:pt>
                      <c:pt idx="8303">
                        <c:v>0.1</c:v>
                      </c:pt>
                      <c:pt idx="8304">
                        <c:v>0.1</c:v>
                      </c:pt>
                      <c:pt idx="8305">
                        <c:v>0.1</c:v>
                      </c:pt>
                      <c:pt idx="8306">
                        <c:v>0.1</c:v>
                      </c:pt>
                      <c:pt idx="8307">
                        <c:v>0.1</c:v>
                      </c:pt>
                      <c:pt idx="8308">
                        <c:v>0</c:v>
                      </c:pt>
                      <c:pt idx="8309">
                        <c:v>0.1</c:v>
                      </c:pt>
                      <c:pt idx="8310">
                        <c:v>0</c:v>
                      </c:pt>
                      <c:pt idx="8311">
                        <c:v>0</c:v>
                      </c:pt>
                      <c:pt idx="8312">
                        <c:v>0.1</c:v>
                      </c:pt>
                      <c:pt idx="8313">
                        <c:v>0</c:v>
                      </c:pt>
                      <c:pt idx="8314">
                        <c:v>0</c:v>
                      </c:pt>
                      <c:pt idx="8315">
                        <c:v>0</c:v>
                      </c:pt>
                      <c:pt idx="8316">
                        <c:v>0</c:v>
                      </c:pt>
                      <c:pt idx="8317">
                        <c:v>0.1</c:v>
                      </c:pt>
                      <c:pt idx="8318">
                        <c:v>0</c:v>
                      </c:pt>
                      <c:pt idx="8319">
                        <c:v>0</c:v>
                      </c:pt>
                      <c:pt idx="8320">
                        <c:v>0.1</c:v>
                      </c:pt>
                      <c:pt idx="8321">
                        <c:v>0</c:v>
                      </c:pt>
                      <c:pt idx="8322">
                        <c:v>0</c:v>
                      </c:pt>
                      <c:pt idx="8323">
                        <c:v>0.1</c:v>
                      </c:pt>
                      <c:pt idx="8324">
                        <c:v>0</c:v>
                      </c:pt>
                      <c:pt idx="8325">
                        <c:v>0</c:v>
                      </c:pt>
                      <c:pt idx="8326">
                        <c:v>0.1</c:v>
                      </c:pt>
                      <c:pt idx="8327">
                        <c:v>0.1</c:v>
                      </c:pt>
                      <c:pt idx="8328">
                        <c:v>0</c:v>
                      </c:pt>
                      <c:pt idx="8329">
                        <c:v>0</c:v>
                      </c:pt>
                      <c:pt idx="8330">
                        <c:v>0</c:v>
                      </c:pt>
                      <c:pt idx="8331">
                        <c:v>0.1</c:v>
                      </c:pt>
                      <c:pt idx="8332">
                        <c:v>0</c:v>
                      </c:pt>
                      <c:pt idx="8333">
                        <c:v>0</c:v>
                      </c:pt>
                      <c:pt idx="8334">
                        <c:v>0.1</c:v>
                      </c:pt>
                      <c:pt idx="8335">
                        <c:v>0</c:v>
                      </c:pt>
                      <c:pt idx="8336">
                        <c:v>0.1</c:v>
                      </c:pt>
                      <c:pt idx="8337">
                        <c:v>0</c:v>
                      </c:pt>
                      <c:pt idx="8338">
                        <c:v>0.1</c:v>
                      </c:pt>
                      <c:pt idx="8339">
                        <c:v>0</c:v>
                      </c:pt>
                      <c:pt idx="8340">
                        <c:v>0.1</c:v>
                      </c:pt>
                      <c:pt idx="8341">
                        <c:v>0.1</c:v>
                      </c:pt>
                      <c:pt idx="8342">
                        <c:v>0.1</c:v>
                      </c:pt>
                      <c:pt idx="8343">
                        <c:v>0.1</c:v>
                      </c:pt>
                      <c:pt idx="8344">
                        <c:v>0</c:v>
                      </c:pt>
                      <c:pt idx="8345">
                        <c:v>0.1</c:v>
                      </c:pt>
                      <c:pt idx="8346">
                        <c:v>0.1</c:v>
                      </c:pt>
                      <c:pt idx="8347">
                        <c:v>0</c:v>
                      </c:pt>
                      <c:pt idx="8348">
                        <c:v>0.1</c:v>
                      </c:pt>
                      <c:pt idx="8349">
                        <c:v>0</c:v>
                      </c:pt>
                      <c:pt idx="8350">
                        <c:v>0</c:v>
                      </c:pt>
                      <c:pt idx="8351">
                        <c:v>0.1</c:v>
                      </c:pt>
                      <c:pt idx="8352">
                        <c:v>0</c:v>
                      </c:pt>
                      <c:pt idx="8353">
                        <c:v>0</c:v>
                      </c:pt>
                      <c:pt idx="8354">
                        <c:v>0</c:v>
                      </c:pt>
                      <c:pt idx="8355">
                        <c:v>0.1</c:v>
                      </c:pt>
                      <c:pt idx="8356">
                        <c:v>0</c:v>
                      </c:pt>
                      <c:pt idx="8357">
                        <c:v>0</c:v>
                      </c:pt>
                      <c:pt idx="8358">
                        <c:v>0</c:v>
                      </c:pt>
                      <c:pt idx="8359">
                        <c:v>0</c:v>
                      </c:pt>
                      <c:pt idx="8360">
                        <c:v>0</c:v>
                      </c:pt>
                      <c:pt idx="8361">
                        <c:v>0.1</c:v>
                      </c:pt>
                      <c:pt idx="8362">
                        <c:v>0</c:v>
                      </c:pt>
                      <c:pt idx="8363">
                        <c:v>0.1</c:v>
                      </c:pt>
                      <c:pt idx="8364">
                        <c:v>0.1</c:v>
                      </c:pt>
                      <c:pt idx="8365">
                        <c:v>0.1</c:v>
                      </c:pt>
                      <c:pt idx="8366">
                        <c:v>0.1</c:v>
                      </c:pt>
                      <c:pt idx="8367">
                        <c:v>0.1</c:v>
                      </c:pt>
                      <c:pt idx="8368">
                        <c:v>0</c:v>
                      </c:pt>
                      <c:pt idx="8369">
                        <c:v>0</c:v>
                      </c:pt>
                      <c:pt idx="8370">
                        <c:v>0.1</c:v>
                      </c:pt>
                      <c:pt idx="8371">
                        <c:v>0.1</c:v>
                      </c:pt>
                      <c:pt idx="8372">
                        <c:v>0.1</c:v>
                      </c:pt>
                      <c:pt idx="8373">
                        <c:v>0.1</c:v>
                      </c:pt>
                      <c:pt idx="8374">
                        <c:v>0</c:v>
                      </c:pt>
                      <c:pt idx="8375">
                        <c:v>0.1</c:v>
                      </c:pt>
                      <c:pt idx="8376">
                        <c:v>0.1</c:v>
                      </c:pt>
                      <c:pt idx="8377">
                        <c:v>0</c:v>
                      </c:pt>
                      <c:pt idx="8378">
                        <c:v>0</c:v>
                      </c:pt>
                      <c:pt idx="8379">
                        <c:v>0.1</c:v>
                      </c:pt>
                      <c:pt idx="8380">
                        <c:v>0.1</c:v>
                      </c:pt>
                      <c:pt idx="8381">
                        <c:v>0.1</c:v>
                      </c:pt>
                      <c:pt idx="8382">
                        <c:v>0.1</c:v>
                      </c:pt>
                      <c:pt idx="8383">
                        <c:v>0</c:v>
                      </c:pt>
                      <c:pt idx="8384">
                        <c:v>0.1</c:v>
                      </c:pt>
                      <c:pt idx="8385">
                        <c:v>0</c:v>
                      </c:pt>
                      <c:pt idx="8386">
                        <c:v>0</c:v>
                      </c:pt>
                      <c:pt idx="8387">
                        <c:v>0.1</c:v>
                      </c:pt>
                      <c:pt idx="8388">
                        <c:v>0.1</c:v>
                      </c:pt>
                      <c:pt idx="8389">
                        <c:v>0</c:v>
                      </c:pt>
                      <c:pt idx="8390">
                        <c:v>0</c:v>
                      </c:pt>
                      <c:pt idx="8391">
                        <c:v>0.1</c:v>
                      </c:pt>
                      <c:pt idx="8392">
                        <c:v>0</c:v>
                      </c:pt>
                      <c:pt idx="8393">
                        <c:v>0.1</c:v>
                      </c:pt>
                      <c:pt idx="8394">
                        <c:v>0.1</c:v>
                      </c:pt>
                      <c:pt idx="8395">
                        <c:v>0.2</c:v>
                      </c:pt>
                      <c:pt idx="8396">
                        <c:v>0.6</c:v>
                      </c:pt>
                      <c:pt idx="8397">
                        <c:v>0.1</c:v>
                      </c:pt>
                      <c:pt idx="8398">
                        <c:v>0</c:v>
                      </c:pt>
                      <c:pt idx="8399">
                        <c:v>0.8</c:v>
                      </c:pt>
                      <c:pt idx="8400">
                        <c:v>0</c:v>
                      </c:pt>
                      <c:pt idx="8401">
                        <c:v>0.2</c:v>
                      </c:pt>
                      <c:pt idx="8402">
                        <c:v>0</c:v>
                      </c:pt>
                      <c:pt idx="8403">
                        <c:v>0.1</c:v>
                      </c:pt>
                      <c:pt idx="8404">
                        <c:v>0.1</c:v>
                      </c:pt>
                      <c:pt idx="8405">
                        <c:v>0</c:v>
                      </c:pt>
                      <c:pt idx="8406">
                        <c:v>0.1</c:v>
                      </c:pt>
                      <c:pt idx="8407">
                        <c:v>0.7</c:v>
                      </c:pt>
                      <c:pt idx="8408">
                        <c:v>0</c:v>
                      </c:pt>
                      <c:pt idx="8409">
                        <c:v>0</c:v>
                      </c:pt>
                      <c:pt idx="8410">
                        <c:v>0</c:v>
                      </c:pt>
                      <c:pt idx="8411">
                        <c:v>0.1</c:v>
                      </c:pt>
                      <c:pt idx="8412">
                        <c:v>0.1</c:v>
                      </c:pt>
                      <c:pt idx="8413">
                        <c:v>0</c:v>
                      </c:pt>
                      <c:pt idx="8414">
                        <c:v>0</c:v>
                      </c:pt>
                      <c:pt idx="8415">
                        <c:v>0.1</c:v>
                      </c:pt>
                      <c:pt idx="8416">
                        <c:v>0</c:v>
                      </c:pt>
                      <c:pt idx="8417">
                        <c:v>0.1</c:v>
                      </c:pt>
                      <c:pt idx="8418">
                        <c:v>0</c:v>
                      </c:pt>
                      <c:pt idx="8419">
                        <c:v>0</c:v>
                      </c:pt>
                      <c:pt idx="8420">
                        <c:v>0</c:v>
                      </c:pt>
                      <c:pt idx="8421">
                        <c:v>0.1</c:v>
                      </c:pt>
                      <c:pt idx="8422">
                        <c:v>0</c:v>
                      </c:pt>
                      <c:pt idx="8423">
                        <c:v>0.1</c:v>
                      </c:pt>
                      <c:pt idx="8424">
                        <c:v>0</c:v>
                      </c:pt>
                      <c:pt idx="8425">
                        <c:v>0.1</c:v>
                      </c:pt>
                      <c:pt idx="8426">
                        <c:v>0</c:v>
                      </c:pt>
                      <c:pt idx="8427">
                        <c:v>0</c:v>
                      </c:pt>
                      <c:pt idx="8428">
                        <c:v>0</c:v>
                      </c:pt>
                      <c:pt idx="8429">
                        <c:v>0</c:v>
                      </c:pt>
                      <c:pt idx="8430">
                        <c:v>0.1</c:v>
                      </c:pt>
                      <c:pt idx="8431">
                        <c:v>0.6</c:v>
                      </c:pt>
                      <c:pt idx="8432">
                        <c:v>0</c:v>
                      </c:pt>
                      <c:pt idx="8433">
                        <c:v>0</c:v>
                      </c:pt>
                      <c:pt idx="8434">
                        <c:v>0.1</c:v>
                      </c:pt>
                      <c:pt idx="8435">
                        <c:v>0</c:v>
                      </c:pt>
                      <c:pt idx="8436">
                        <c:v>0</c:v>
                      </c:pt>
                      <c:pt idx="8437">
                        <c:v>0</c:v>
                      </c:pt>
                      <c:pt idx="8438">
                        <c:v>0</c:v>
                      </c:pt>
                      <c:pt idx="8439">
                        <c:v>0.2</c:v>
                      </c:pt>
                      <c:pt idx="8440">
                        <c:v>0.1</c:v>
                      </c:pt>
                      <c:pt idx="8441">
                        <c:v>0.1</c:v>
                      </c:pt>
                      <c:pt idx="8442">
                        <c:v>0</c:v>
                      </c:pt>
                      <c:pt idx="8443">
                        <c:v>0.1</c:v>
                      </c:pt>
                      <c:pt idx="8444">
                        <c:v>0</c:v>
                      </c:pt>
                      <c:pt idx="8445">
                        <c:v>0</c:v>
                      </c:pt>
                      <c:pt idx="8446">
                        <c:v>0</c:v>
                      </c:pt>
                      <c:pt idx="8447">
                        <c:v>0</c:v>
                      </c:pt>
                      <c:pt idx="8448">
                        <c:v>0.1</c:v>
                      </c:pt>
                      <c:pt idx="8449">
                        <c:v>0.1</c:v>
                      </c:pt>
                      <c:pt idx="8450">
                        <c:v>0</c:v>
                      </c:pt>
                      <c:pt idx="8451">
                        <c:v>0</c:v>
                      </c:pt>
                      <c:pt idx="8452">
                        <c:v>0.1</c:v>
                      </c:pt>
                      <c:pt idx="8453">
                        <c:v>0</c:v>
                      </c:pt>
                      <c:pt idx="8454">
                        <c:v>0</c:v>
                      </c:pt>
                      <c:pt idx="8455">
                        <c:v>0</c:v>
                      </c:pt>
                      <c:pt idx="8456">
                        <c:v>0</c:v>
                      </c:pt>
                      <c:pt idx="8457">
                        <c:v>0</c:v>
                      </c:pt>
                      <c:pt idx="8458">
                        <c:v>0</c:v>
                      </c:pt>
                      <c:pt idx="8459">
                        <c:v>0</c:v>
                      </c:pt>
                      <c:pt idx="8460">
                        <c:v>0.1</c:v>
                      </c:pt>
                      <c:pt idx="8461">
                        <c:v>0.1</c:v>
                      </c:pt>
                      <c:pt idx="8462">
                        <c:v>0.1</c:v>
                      </c:pt>
                      <c:pt idx="8463">
                        <c:v>0.1</c:v>
                      </c:pt>
                      <c:pt idx="8464">
                        <c:v>0.2</c:v>
                      </c:pt>
                      <c:pt idx="8465">
                        <c:v>0</c:v>
                      </c:pt>
                      <c:pt idx="8466">
                        <c:v>0</c:v>
                      </c:pt>
                      <c:pt idx="8467">
                        <c:v>0</c:v>
                      </c:pt>
                      <c:pt idx="8468">
                        <c:v>0.1</c:v>
                      </c:pt>
                      <c:pt idx="8469">
                        <c:v>0</c:v>
                      </c:pt>
                      <c:pt idx="8470">
                        <c:v>0</c:v>
                      </c:pt>
                      <c:pt idx="8471">
                        <c:v>0.1</c:v>
                      </c:pt>
                      <c:pt idx="8472">
                        <c:v>0.1</c:v>
                      </c:pt>
                      <c:pt idx="8473">
                        <c:v>0</c:v>
                      </c:pt>
                      <c:pt idx="8474">
                        <c:v>0</c:v>
                      </c:pt>
                      <c:pt idx="8475">
                        <c:v>0</c:v>
                      </c:pt>
                      <c:pt idx="8476">
                        <c:v>0.1</c:v>
                      </c:pt>
                      <c:pt idx="8477">
                        <c:v>0.1</c:v>
                      </c:pt>
                      <c:pt idx="8478">
                        <c:v>0.1</c:v>
                      </c:pt>
                      <c:pt idx="8479">
                        <c:v>0.1</c:v>
                      </c:pt>
                      <c:pt idx="8480">
                        <c:v>0</c:v>
                      </c:pt>
                      <c:pt idx="8481">
                        <c:v>0.1</c:v>
                      </c:pt>
                      <c:pt idx="8482">
                        <c:v>0.1</c:v>
                      </c:pt>
                      <c:pt idx="8483">
                        <c:v>0.1</c:v>
                      </c:pt>
                      <c:pt idx="8484">
                        <c:v>0.1</c:v>
                      </c:pt>
                      <c:pt idx="8485">
                        <c:v>0</c:v>
                      </c:pt>
                      <c:pt idx="8486">
                        <c:v>0</c:v>
                      </c:pt>
                      <c:pt idx="8487">
                        <c:v>0</c:v>
                      </c:pt>
                      <c:pt idx="8488">
                        <c:v>0</c:v>
                      </c:pt>
                      <c:pt idx="8489">
                        <c:v>0</c:v>
                      </c:pt>
                      <c:pt idx="8490">
                        <c:v>0</c:v>
                      </c:pt>
                      <c:pt idx="8491">
                        <c:v>0.1</c:v>
                      </c:pt>
                      <c:pt idx="8492">
                        <c:v>0.1</c:v>
                      </c:pt>
                      <c:pt idx="8493">
                        <c:v>0</c:v>
                      </c:pt>
                      <c:pt idx="8494">
                        <c:v>0</c:v>
                      </c:pt>
                      <c:pt idx="8495">
                        <c:v>0.1</c:v>
                      </c:pt>
                      <c:pt idx="8496">
                        <c:v>0</c:v>
                      </c:pt>
                      <c:pt idx="8497">
                        <c:v>0</c:v>
                      </c:pt>
                      <c:pt idx="8498">
                        <c:v>0.1</c:v>
                      </c:pt>
                      <c:pt idx="8499">
                        <c:v>0</c:v>
                      </c:pt>
                      <c:pt idx="8500">
                        <c:v>0.1</c:v>
                      </c:pt>
                      <c:pt idx="8501">
                        <c:v>0</c:v>
                      </c:pt>
                      <c:pt idx="8502">
                        <c:v>0</c:v>
                      </c:pt>
                      <c:pt idx="8503">
                        <c:v>0</c:v>
                      </c:pt>
                      <c:pt idx="8504">
                        <c:v>0</c:v>
                      </c:pt>
                      <c:pt idx="8505">
                        <c:v>0</c:v>
                      </c:pt>
                      <c:pt idx="8506">
                        <c:v>0.1</c:v>
                      </c:pt>
                      <c:pt idx="8507">
                        <c:v>0</c:v>
                      </c:pt>
                      <c:pt idx="8508">
                        <c:v>0.1</c:v>
                      </c:pt>
                      <c:pt idx="8509">
                        <c:v>0.1</c:v>
                      </c:pt>
                      <c:pt idx="8510">
                        <c:v>0</c:v>
                      </c:pt>
                      <c:pt idx="8511">
                        <c:v>0</c:v>
                      </c:pt>
                      <c:pt idx="8512">
                        <c:v>0</c:v>
                      </c:pt>
                      <c:pt idx="8513">
                        <c:v>0.1</c:v>
                      </c:pt>
                      <c:pt idx="8514">
                        <c:v>0</c:v>
                      </c:pt>
                      <c:pt idx="8515">
                        <c:v>0.1</c:v>
                      </c:pt>
                      <c:pt idx="8516">
                        <c:v>0</c:v>
                      </c:pt>
                      <c:pt idx="8517">
                        <c:v>0</c:v>
                      </c:pt>
                      <c:pt idx="8518">
                        <c:v>0</c:v>
                      </c:pt>
                      <c:pt idx="8519">
                        <c:v>0</c:v>
                      </c:pt>
                      <c:pt idx="8520">
                        <c:v>0.1</c:v>
                      </c:pt>
                      <c:pt idx="8521">
                        <c:v>0.1</c:v>
                      </c:pt>
                      <c:pt idx="8522">
                        <c:v>0</c:v>
                      </c:pt>
                      <c:pt idx="8523">
                        <c:v>0</c:v>
                      </c:pt>
                      <c:pt idx="8524">
                        <c:v>0</c:v>
                      </c:pt>
                      <c:pt idx="8525">
                        <c:v>0</c:v>
                      </c:pt>
                      <c:pt idx="8526">
                        <c:v>0</c:v>
                      </c:pt>
                      <c:pt idx="8527">
                        <c:v>0</c:v>
                      </c:pt>
                      <c:pt idx="8528">
                        <c:v>0</c:v>
                      </c:pt>
                      <c:pt idx="8529">
                        <c:v>0.1</c:v>
                      </c:pt>
                      <c:pt idx="8530">
                        <c:v>0.1</c:v>
                      </c:pt>
                      <c:pt idx="8531">
                        <c:v>0</c:v>
                      </c:pt>
                      <c:pt idx="8532">
                        <c:v>0</c:v>
                      </c:pt>
                      <c:pt idx="8533">
                        <c:v>0</c:v>
                      </c:pt>
                      <c:pt idx="8534">
                        <c:v>0.1</c:v>
                      </c:pt>
                      <c:pt idx="8535">
                        <c:v>0</c:v>
                      </c:pt>
                      <c:pt idx="8536">
                        <c:v>0</c:v>
                      </c:pt>
                      <c:pt idx="8537">
                        <c:v>0</c:v>
                      </c:pt>
                      <c:pt idx="8538">
                        <c:v>0</c:v>
                      </c:pt>
                      <c:pt idx="8539">
                        <c:v>0</c:v>
                      </c:pt>
                      <c:pt idx="8540">
                        <c:v>0</c:v>
                      </c:pt>
                      <c:pt idx="8541">
                        <c:v>0</c:v>
                      </c:pt>
                      <c:pt idx="8542">
                        <c:v>0.1</c:v>
                      </c:pt>
                      <c:pt idx="8543">
                        <c:v>0</c:v>
                      </c:pt>
                      <c:pt idx="8544">
                        <c:v>0.1</c:v>
                      </c:pt>
                      <c:pt idx="8545">
                        <c:v>0</c:v>
                      </c:pt>
                      <c:pt idx="8546">
                        <c:v>0</c:v>
                      </c:pt>
                      <c:pt idx="8547">
                        <c:v>0.1</c:v>
                      </c:pt>
                      <c:pt idx="8548">
                        <c:v>0.1</c:v>
                      </c:pt>
                      <c:pt idx="8549">
                        <c:v>0</c:v>
                      </c:pt>
                      <c:pt idx="8550">
                        <c:v>0.1</c:v>
                      </c:pt>
                      <c:pt idx="8551">
                        <c:v>0.1</c:v>
                      </c:pt>
                      <c:pt idx="8552">
                        <c:v>0.1</c:v>
                      </c:pt>
                      <c:pt idx="8553">
                        <c:v>0</c:v>
                      </c:pt>
                      <c:pt idx="8554">
                        <c:v>0.1</c:v>
                      </c:pt>
                      <c:pt idx="8555">
                        <c:v>0</c:v>
                      </c:pt>
                      <c:pt idx="8556">
                        <c:v>0.1</c:v>
                      </c:pt>
                      <c:pt idx="8557">
                        <c:v>0.1</c:v>
                      </c:pt>
                      <c:pt idx="8558">
                        <c:v>0.1</c:v>
                      </c:pt>
                      <c:pt idx="8559">
                        <c:v>0</c:v>
                      </c:pt>
                      <c:pt idx="8560">
                        <c:v>0.1</c:v>
                      </c:pt>
                      <c:pt idx="8561">
                        <c:v>0.1</c:v>
                      </c:pt>
                      <c:pt idx="8562">
                        <c:v>0</c:v>
                      </c:pt>
                      <c:pt idx="8563">
                        <c:v>0.1</c:v>
                      </c:pt>
                      <c:pt idx="8564">
                        <c:v>0</c:v>
                      </c:pt>
                      <c:pt idx="8565">
                        <c:v>0</c:v>
                      </c:pt>
                      <c:pt idx="8566">
                        <c:v>0</c:v>
                      </c:pt>
                      <c:pt idx="8567">
                        <c:v>0</c:v>
                      </c:pt>
                      <c:pt idx="8568">
                        <c:v>0</c:v>
                      </c:pt>
                      <c:pt idx="8569">
                        <c:v>0.1</c:v>
                      </c:pt>
                      <c:pt idx="8570">
                        <c:v>0</c:v>
                      </c:pt>
                      <c:pt idx="8571">
                        <c:v>0.1</c:v>
                      </c:pt>
                      <c:pt idx="8572">
                        <c:v>0</c:v>
                      </c:pt>
                      <c:pt idx="8573">
                        <c:v>0</c:v>
                      </c:pt>
                      <c:pt idx="8574">
                        <c:v>0</c:v>
                      </c:pt>
                      <c:pt idx="8575">
                        <c:v>0.1</c:v>
                      </c:pt>
                      <c:pt idx="8576">
                        <c:v>0</c:v>
                      </c:pt>
                      <c:pt idx="8577">
                        <c:v>0.1</c:v>
                      </c:pt>
                      <c:pt idx="8578">
                        <c:v>0.1</c:v>
                      </c:pt>
                      <c:pt idx="8579">
                        <c:v>0</c:v>
                      </c:pt>
                      <c:pt idx="8580">
                        <c:v>0.1</c:v>
                      </c:pt>
                      <c:pt idx="8581">
                        <c:v>0</c:v>
                      </c:pt>
                      <c:pt idx="8582">
                        <c:v>0.1</c:v>
                      </c:pt>
                      <c:pt idx="8583">
                        <c:v>0</c:v>
                      </c:pt>
                      <c:pt idx="8584">
                        <c:v>0</c:v>
                      </c:pt>
                      <c:pt idx="8585">
                        <c:v>0</c:v>
                      </c:pt>
                      <c:pt idx="8586">
                        <c:v>0</c:v>
                      </c:pt>
                      <c:pt idx="8587">
                        <c:v>0.1</c:v>
                      </c:pt>
                      <c:pt idx="8588">
                        <c:v>0</c:v>
                      </c:pt>
                      <c:pt idx="8589">
                        <c:v>0.1</c:v>
                      </c:pt>
                      <c:pt idx="8590">
                        <c:v>0</c:v>
                      </c:pt>
                      <c:pt idx="8591">
                        <c:v>0</c:v>
                      </c:pt>
                      <c:pt idx="8592">
                        <c:v>0</c:v>
                      </c:pt>
                      <c:pt idx="8593">
                        <c:v>0</c:v>
                      </c:pt>
                      <c:pt idx="8594">
                        <c:v>0</c:v>
                      </c:pt>
                      <c:pt idx="8595">
                        <c:v>0.1</c:v>
                      </c:pt>
                      <c:pt idx="8596">
                        <c:v>0.1</c:v>
                      </c:pt>
                      <c:pt idx="8597">
                        <c:v>0.1</c:v>
                      </c:pt>
                      <c:pt idx="8598">
                        <c:v>0.1</c:v>
                      </c:pt>
                      <c:pt idx="8599">
                        <c:v>0</c:v>
                      </c:pt>
                      <c:pt idx="8600">
                        <c:v>0.1</c:v>
                      </c:pt>
                      <c:pt idx="8601">
                        <c:v>0</c:v>
                      </c:pt>
                      <c:pt idx="8602">
                        <c:v>0.1</c:v>
                      </c:pt>
                      <c:pt idx="8603">
                        <c:v>0.1</c:v>
                      </c:pt>
                      <c:pt idx="8604">
                        <c:v>0</c:v>
                      </c:pt>
                      <c:pt idx="8605">
                        <c:v>0.1</c:v>
                      </c:pt>
                      <c:pt idx="8606">
                        <c:v>0</c:v>
                      </c:pt>
                      <c:pt idx="8607">
                        <c:v>0</c:v>
                      </c:pt>
                      <c:pt idx="8608">
                        <c:v>0</c:v>
                      </c:pt>
                      <c:pt idx="8609">
                        <c:v>0</c:v>
                      </c:pt>
                      <c:pt idx="8610">
                        <c:v>0</c:v>
                      </c:pt>
                      <c:pt idx="8611">
                        <c:v>0</c:v>
                      </c:pt>
                      <c:pt idx="8612">
                        <c:v>0.1</c:v>
                      </c:pt>
                      <c:pt idx="8613">
                        <c:v>0.1</c:v>
                      </c:pt>
                      <c:pt idx="8614">
                        <c:v>0.1</c:v>
                      </c:pt>
                      <c:pt idx="8615">
                        <c:v>0</c:v>
                      </c:pt>
                      <c:pt idx="8616">
                        <c:v>0.1</c:v>
                      </c:pt>
                      <c:pt idx="8617">
                        <c:v>0</c:v>
                      </c:pt>
                      <c:pt idx="8618">
                        <c:v>0.1</c:v>
                      </c:pt>
                      <c:pt idx="8619">
                        <c:v>0.1</c:v>
                      </c:pt>
                      <c:pt idx="8620">
                        <c:v>0.1</c:v>
                      </c:pt>
                      <c:pt idx="8621">
                        <c:v>0</c:v>
                      </c:pt>
                      <c:pt idx="8622">
                        <c:v>0.1</c:v>
                      </c:pt>
                      <c:pt idx="8623">
                        <c:v>0.1</c:v>
                      </c:pt>
                      <c:pt idx="8624">
                        <c:v>0.1</c:v>
                      </c:pt>
                      <c:pt idx="8625">
                        <c:v>0</c:v>
                      </c:pt>
                      <c:pt idx="8626">
                        <c:v>0</c:v>
                      </c:pt>
                      <c:pt idx="8627">
                        <c:v>0</c:v>
                      </c:pt>
                      <c:pt idx="8628">
                        <c:v>0</c:v>
                      </c:pt>
                      <c:pt idx="8629">
                        <c:v>0.1</c:v>
                      </c:pt>
                      <c:pt idx="8630">
                        <c:v>0</c:v>
                      </c:pt>
                      <c:pt idx="8631">
                        <c:v>0.1</c:v>
                      </c:pt>
                      <c:pt idx="8632">
                        <c:v>0.1</c:v>
                      </c:pt>
                      <c:pt idx="8633">
                        <c:v>0.1</c:v>
                      </c:pt>
                      <c:pt idx="8634">
                        <c:v>0.1</c:v>
                      </c:pt>
                      <c:pt idx="8635">
                        <c:v>0.1</c:v>
                      </c:pt>
                      <c:pt idx="8636">
                        <c:v>0.1</c:v>
                      </c:pt>
                      <c:pt idx="8637">
                        <c:v>0</c:v>
                      </c:pt>
                      <c:pt idx="8638">
                        <c:v>0</c:v>
                      </c:pt>
                      <c:pt idx="8639">
                        <c:v>0.1</c:v>
                      </c:pt>
                      <c:pt idx="8640">
                        <c:v>0.1</c:v>
                      </c:pt>
                      <c:pt idx="8641">
                        <c:v>0.1</c:v>
                      </c:pt>
                      <c:pt idx="8642">
                        <c:v>0</c:v>
                      </c:pt>
                      <c:pt idx="8643">
                        <c:v>0</c:v>
                      </c:pt>
                      <c:pt idx="8644">
                        <c:v>0</c:v>
                      </c:pt>
                      <c:pt idx="8645">
                        <c:v>0</c:v>
                      </c:pt>
                      <c:pt idx="8646">
                        <c:v>0.1</c:v>
                      </c:pt>
                      <c:pt idx="8647">
                        <c:v>0</c:v>
                      </c:pt>
                      <c:pt idx="8648">
                        <c:v>0.1</c:v>
                      </c:pt>
                      <c:pt idx="8649">
                        <c:v>0.1</c:v>
                      </c:pt>
                      <c:pt idx="8650">
                        <c:v>0</c:v>
                      </c:pt>
                      <c:pt idx="8651">
                        <c:v>0</c:v>
                      </c:pt>
                      <c:pt idx="8652">
                        <c:v>0</c:v>
                      </c:pt>
                      <c:pt idx="8653">
                        <c:v>0</c:v>
                      </c:pt>
                      <c:pt idx="8654">
                        <c:v>0.1</c:v>
                      </c:pt>
                      <c:pt idx="8655">
                        <c:v>0</c:v>
                      </c:pt>
                      <c:pt idx="8656">
                        <c:v>0.1</c:v>
                      </c:pt>
                      <c:pt idx="8657">
                        <c:v>0</c:v>
                      </c:pt>
                      <c:pt idx="8658">
                        <c:v>0</c:v>
                      </c:pt>
                      <c:pt idx="8659">
                        <c:v>0</c:v>
                      </c:pt>
                      <c:pt idx="8660">
                        <c:v>0.1</c:v>
                      </c:pt>
                      <c:pt idx="8661">
                        <c:v>0</c:v>
                      </c:pt>
                      <c:pt idx="8662">
                        <c:v>0</c:v>
                      </c:pt>
                      <c:pt idx="8663">
                        <c:v>0.1</c:v>
                      </c:pt>
                      <c:pt idx="8664">
                        <c:v>0.1</c:v>
                      </c:pt>
                      <c:pt idx="8665">
                        <c:v>0.1</c:v>
                      </c:pt>
                      <c:pt idx="8666">
                        <c:v>0</c:v>
                      </c:pt>
                      <c:pt idx="8667">
                        <c:v>0</c:v>
                      </c:pt>
                      <c:pt idx="8668">
                        <c:v>0.1</c:v>
                      </c:pt>
                      <c:pt idx="8669">
                        <c:v>0.1</c:v>
                      </c:pt>
                      <c:pt idx="8670">
                        <c:v>0</c:v>
                      </c:pt>
                      <c:pt idx="8671">
                        <c:v>0</c:v>
                      </c:pt>
                      <c:pt idx="8672">
                        <c:v>0</c:v>
                      </c:pt>
                      <c:pt idx="8673">
                        <c:v>0</c:v>
                      </c:pt>
                      <c:pt idx="8674">
                        <c:v>0</c:v>
                      </c:pt>
                      <c:pt idx="8675">
                        <c:v>0</c:v>
                      </c:pt>
                      <c:pt idx="8676">
                        <c:v>0</c:v>
                      </c:pt>
                      <c:pt idx="8677">
                        <c:v>0.1</c:v>
                      </c:pt>
                      <c:pt idx="8678">
                        <c:v>0</c:v>
                      </c:pt>
                      <c:pt idx="8679">
                        <c:v>0</c:v>
                      </c:pt>
                      <c:pt idx="8680">
                        <c:v>0</c:v>
                      </c:pt>
                      <c:pt idx="8681">
                        <c:v>0.1</c:v>
                      </c:pt>
                      <c:pt idx="8682">
                        <c:v>0.1</c:v>
                      </c:pt>
                      <c:pt idx="8683">
                        <c:v>0</c:v>
                      </c:pt>
                      <c:pt idx="8684">
                        <c:v>0</c:v>
                      </c:pt>
                      <c:pt idx="8685">
                        <c:v>0</c:v>
                      </c:pt>
                      <c:pt idx="8686">
                        <c:v>0</c:v>
                      </c:pt>
                      <c:pt idx="8687">
                        <c:v>0.1</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0.1</c:v>
                      </c:pt>
                      <c:pt idx="8704">
                        <c:v>0</c:v>
                      </c:pt>
                      <c:pt idx="8705">
                        <c:v>0</c:v>
                      </c:pt>
                      <c:pt idx="8706">
                        <c:v>0</c:v>
                      </c:pt>
                      <c:pt idx="8707">
                        <c:v>0.1</c:v>
                      </c:pt>
                      <c:pt idx="8708">
                        <c:v>0</c:v>
                      </c:pt>
                      <c:pt idx="8709">
                        <c:v>0</c:v>
                      </c:pt>
                      <c:pt idx="8710">
                        <c:v>0</c:v>
                      </c:pt>
                      <c:pt idx="8711">
                        <c:v>0.1</c:v>
                      </c:pt>
                      <c:pt idx="8712">
                        <c:v>0.1</c:v>
                      </c:pt>
                      <c:pt idx="8713">
                        <c:v>0</c:v>
                      </c:pt>
                      <c:pt idx="8714">
                        <c:v>0.1</c:v>
                      </c:pt>
                      <c:pt idx="8715">
                        <c:v>0.1</c:v>
                      </c:pt>
                      <c:pt idx="8716">
                        <c:v>0.1</c:v>
                      </c:pt>
                      <c:pt idx="8717">
                        <c:v>0.1</c:v>
                      </c:pt>
                      <c:pt idx="8718">
                        <c:v>0</c:v>
                      </c:pt>
                      <c:pt idx="8719">
                        <c:v>0.1</c:v>
                      </c:pt>
                      <c:pt idx="8720">
                        <c:v>0.1</c:v>
                      </c:pt>
                      <c:pt idx="8721">
                        <c:v>0.1</c:v>
                      </c:pt>
                      <c:pt idx="8722">
                        <c:v>0.1</c:v>
                      </c:pt>
                      <c:pt idx="8723">
                        <c:v>0.1</c:v>
                      </c:pt>
                      <c:pt idx="8724">
                        <c:v>0.1</c:v>
                      </c:pt>
                      <c:pt idx="8725">
                        <c:v>0</c:v>
                      </c:pt>
                      <c:pt idx="8726">
                        <c:v>0</c:v>
                      </c:pt>
                      <c:pt idx="8727">
                        <c:v>0.1</c:v>
                      </c:pt>
                      <c:pt idx="8728">
                        <c:v>0.1</c:v>
                      </c:pt>
                      <c:pt idx="8729">
                        <c:v>0</c:v>
                      </c:pt>
                      <c:pt idx="8730">
                        <c:v>0</c:v>
                      </c:pt>
                      <c:pt idx="8731">
                        <c:v>0</c:v>
                      </c:pt>
                      <c:pt idx="8732">
                        <c:v>0</c:v>
                      </c:pt>
                      <c:pt idx="8733">
                        <c:v>0</c:v>
                      </c:pt>
                      <c:pt idx="8734">
                        <c:v>0</c:v>
                      </c:pt>
                      <c:pt idx="8735">
                        <c:v>0.1</c:v>
                      </c:pt>
                      <c:pt idx="8736">
                        <c:v>0.1</c:v>
                      </c:pt>
                      <c:pt idx="8737">
                        <c:v>0.1</c:v>
                      </c:pt>
                      <c:pt idx="8738">
                        <c:v>0.1</c:v>
                      </c:pt>
                      <c:pt idx="8739">
                        <c:v>0.1</c:v>
                      </c:pt>
                      <c:pt idx="8740">
                        <c:v>0.1</c:v>
                      </c:pt>
                      <c:pt idx="8741">
                        <c:v>0.1</c:v>
                      </c:pt>
                      <c:pt idx="8742">
                        <c:v>0.1</c:v>
                      </c:pt>
                      <c:pt idx="8743">
                        <c:v>0.1</c:v>
                      </c:pt>
                      <c:pt idx="8744">
                        <c:v>0.1</c:v>
                      </c:pt>
                      <c:pt idx="8745">
                        <c:v>0</c:v>
                      </c:pt>
                      <c:pt idx="8746">
                        <c:v>0.1</c:v>
                      </c:pt>
                      <c:pt idx="8747">
                        <c:v>0.1</c:v>
                      </c:pt>
                      <c:pt idx="8748">
                        <c:v>0.1</c:v>
                      </c:pt>
                      <c:pt idx="8749">
                        <c:v>0.1</c:v>
                      </c:pt>
                      <c:pt idx="8750">
                        <c:v>0.1</c:v>
                      </c:pt>
                      <c:pt idx="8751">
                        <c:v>0.1</c:v>
                      </c:pt>
                      <c:pt idx="8752">
                        <c:v>0.1</c:v>
                      </c:pt>
                      <c:pt idx="8753">
                        <c:v>0.1</c:v>
                      </c:pt>
                      <c:pt idx="8754">
                        <c:v>0.1</c:v>
                      </c:pt>
                      <c:pt idx="8755">
                        <c:v>0</c:v>
                      </c:pt>
                      <c:pt idx="8756">
                        <c:v>0</c:v>
                      </c:pt>
                      <c:pt idx="8757">
                        <c:v>0</c:v>
                      </c:pt>
                      <c:pt idx="8758">
                        <c:v>0.1</c:v>
                      </c:pt>
                      <c:pt idx="8759">
                        <c:v>0</c:v>
                      </c:pt>
                      <c:pt idx="8760">
                        <c:v>0.1</c:v>
                      </c:pt>
                      <c:pt idx="8761">
                        <c:v>0.1</c:v>
                      </c:pt>
                      <c:pt idx="8762">
                        <c:v>0.1</c:v>
                      </c:pt>
                      <c:pt idx="8763">
                        <c:v>0</c:v>
                      </c:pt>
                      <c:pt idx="8764">
                        <c:v>0</c:v>
                      </c:pt>
                      <c:pt idx="8765">
                        <c:v>0</c:v>
                      </c:pt>
                      <c:pt idx="8766">
                        <c:v>0.1</c:v>
                      </c:pt>
                      <c:pt idx="8767">
                        <c:v>0.1</c:v>
                      </c:pt>
                      <c:pt idx="8768">
                        <c:v>0</c:v>
                      </c:pt>
                      <c:pt idx="8769">
                        <c:v>0</c:v>
                      </c:pt>
                      <c:pt idx="8770">
                        <c:v>0</c:v>
                      </c:pt>
                      <c:pt idx="8771">
                        <c:v>0</c:v>
                      </c:pt>
                      <c:pt idx="8772">
                        <c:v>0.1</c:v>
                      </c:pt>
                      <c:pt idx="8773">
                        <c:v>0.1</c:v>
                      </c:pt>
                      <c:pt idx="8774">
                        <c:v>0</c:v>
                      </c:pt>
                      <c:pt idx="8775">
                        <c:v>0</c:v>
                      </c:pt>
                      <c:pt idx="8776">
                        <c:v>0.1</c:v>
                      </c:pt>
                      <c:pt idx="8777">
                        <c:v>0.1</c:v>
                      </c:pt>
                      <c:pt idx="8778">
                        <c:v>0</c:v>
                      </c:pt>
                      <c:pt idx="8779">
                        <c:v>0</c:v>
                      </c:pt>
                      <c:pt idx="8780">
                        <c:v>0.1</c:v>
                      </c:pt>
                      <c:pt idx="8781">
                        <c:v>0</c:v>
                      </c:pt>
                      <c:pt idx="8782">
                        <c:v>0.1</c:v>
                      </c:pt>
                      <c:pt idx="8783">
                        <c:v>0</c:v>
                      </c:pt>
                      <c:pt idx="8784">
                        <c:v>0</c:v>
                      </c:pt>
                      <c:pt idx="8785">
                        <c:v>0</c:v>
                      </c:pt>
                      <c:pt idx="8786">
                        <c:v>0</c:v>
                      </c:pt>
                      <c:pt idx="8787">
                        <c:v>0</c:v>
                      </c:pt>
                      <c:pt idx="8788">
                        <c:v>0</c:v>
                      </c:pt>
                      <c:pt idx="8789">
                        <c:v>0.1</c:v>
                      </c:pt>
                      <c:pt idx="8790">
                        <c:v>0</c:v>
                      </c:pt>
                      <c:pt idx="8791">
                        <c:v>0</c:v>
                      </c:pt>
                      <c:pt idx="8792">
                        <c:v>0.1</c:v>
                      </c:pt>
                      <c:pt idx="8793">
                        <c:v>0</c:v>
                      </c:pt>
                      <c:pt idx="8794">
                        <c:v>0.1</c:v>
                      </c:pt>
                      <c:pt idx="8795">
                        <c:v>0</c:v>
                      </c:pt>
                      <c:pt idx="8796">
                        <c:v>0</c:v>
                      </c:pt>
                      <c:pt idx="8797">
                        <c:v>0.1</c:v>
                      </c:pt>
                      <c:pt idx="8798">
                        <c:v>0</c:v>
                      </c:pt>
                      <c:pt idx="8799">
                        <c:v>0.1</c:v>
                      </c:pt>
                      <c:pt idx="8800">
                        <c:v>0</c:v>
                      </c:pt>
                      <c:pt idx="8801">
                        <c:v>0</c:v>
                      </c:pt>
                      <c:pt idx="8802">
                        <c:v>0.1</c:v>
                      </c:pt>
                      <c:pt idx="8803">
                        <c:v>0</c:v>
                      </c:pt>
                      <c:pt idx="8804">
                        <c:v>0</c:v>
                      </c:pt>
                      <c:pt idx="8805">
                        <c:v>0</c:v>
                      </c:pt>
                      <c:pt idx="8806">
                        <c:v>0</c:v>
                      </c:pt>
                      <c:pt idx="8807">
                        <c:v>0</c:v>
                      </c:pt>
                      <c:pt idx="8808">
                        <c:v>0</c:v>
                      </c:pt>
                      <c:pt idx="8809">
                        <c:v>0</c:v>
                      </c:pt>
                      <c:pt idx="8810">
                        <c:v>0</c:v>
                      </c:pt>
                      <c:pt idx="8811">
                        <c:v>0</c:v>
                      </c:pt>
                      <c:pt idx="8812">
                        <c:v>0.1</c:v>
                      </c:pt>
                      <c:pt idx="8813">
                        <c:v>0.1</c:v>
                      </c:pt>
                      <c:pt idx="8814">
                        <c:v>0.1</c:v>
                      </c:pt>
                      <c:pt idx="8815">
                        <c:v>0</c:v>
                      </c:pt>
                      <c:pt idx="8816">
                        <c:v>0.1</c:v>
                      </c:pt>
                      <c:pt idx="8817">
                        <c:v>0</c:v>
                      </c:pt>
                      <c:pt idx="8818">
                        <c:v>0.1</c:v>
                      </c:pt>
                      <c:pt idx="8819">
                        <c:v>0.1</c:v>
                      </c:pt>
                      <c:pt idx="8820">
                        <c:v>0.1</c:v>
                      </c:pt>
                      <c:pt idx="8821">
                        <c:v>0</c:v>
                      </c:pt>
                      <c:pt idx="8822">
                        <c:v>0.1</c:v>
                      </c:pt>
                      <c:pt idx="8823">
                        <c:v>0.1</c:v>
                      </c:pt>
                      <c:pt idx="8824">
                        <c:v>0.1</c:v>
                      </c:pt>
                      <c:pt idx="8825">
                        <c:v>0</c:v>
                      </c:pt>
                      <c:pt idx="8826">
                        <c:v>0</c:v>
                      </c:pt>
                      <c:pt idx="8827">
                        <c:v>0.1</c:v>
                      </c:pt>
                      <c:pt idx="8828">
                        <c:v>0</c:v>
                      </c:pt>
                      <c:pt idx="8829">
                        <c:v>0.1</c:v>
                      </c:pt>
                      <c:pt idx="8830">
                        <c:v>0</c:v>
                      </c:pt>
                      <c:pt idx="8831">
                        <c:v>0</c:v>
                      </c:pt>
                      <c:pt idx="8832">
                        <c:v>0</c:v>
                      </c:pt>
                      <c:pt idx="8833">
                        <c:v>0.1</c:v>
                      </c:pt>
                      <c:pt idx="8834">
                        <c:v>0</c:v>
                      </c:pt>
                      <c:pt idx="8835">
                        <c:v>0.1</c:v>
                      </c:pt>
                      <c:pt idx="8836">
                        <c:v>0.1</c:v>
                      </c:pt>
                      <c:pt idx="8837">
                        <c:v>0</c:v>
                      </c:pt>
                      <c:pt idx="8838">
                        <c:v>0</c:v>
                      </c:pt>
                      <c:pt idx="8839">
                        <c:v>0</c:v>
                      </c:pt>
                      <c:pt idx="8840">
                        <c:v>0.1</c:v>
                      </c:pt>
                      <c:pt idx="8841">
                        <c:v>0</c:v>
                      </c:pt>
                      <c:pt idx="8842">
                        <c:v>0</c:v>
                      </c:pt>
                      <c:pt idx="8843">
                        <c:v>0</c:v>
                      </c:pt>
                      <c:pt idx="8844">
                        <c:v>0.1</c:v>
                      </c:pt>
                      <c:pt idx="8845">
                        <c:v>0.1</c:v>
                      </c:pt>
                      <c:pt idx="8846">
                        <c:v>0.1</c:v>
                      </c:pt>
                      <c:pt idx="8847">
                        <c:v>0</c:v>
                      </c:pt>
                      <c:pt idx="8848">
                        <c:v>0</c:v>
                      </c:pt>
                      <c:pt idx="8849">
                        <c:v>0</c:v>
                      </c:pt>
                      <c:pt idx="8850">
                        <c:v>0</c:v>
                      </c:pt>
                      <c:pt idx="8851">
                        <c:v>0</c:v>
                      </c:pt>
                      <c:pt idx="8852">
                        <c:v>0.1</c:v>
                      </c:pt>
                      <c:pt idx="8853">
                        <c:v>0</c:v>
                      </c:pt>
                      <c:pt idx="8854">
                        <c:v>0.1</c:v>
                      </c:pt>
                      <c:pt idx="8855">
                        <c:v>0</c:v>
                      </c:pt>
                      <c:pt idx="8856">
                        <c:v>0</c:v>
                      </c:pt>
                      <c:pt idx="8857">
                        <c:v>0.1</c:v>
                      </c:pt>
                      <c:pt idx="8858">
                        <c:v>0</c:v>
                      </c:pt>
                      <c:pt idx="8859">
                        <c:v>0</c:v>
                      </c:pt>
                      <c:pt idx="8860">
                        <c:v>0</c:v>
                      </c:pt>
                      <c:pt idx="8861">
                        <c:v>0.1</c:v>
                      </c:pt>
                      <c:pt idx="8862">
                        <c:v>0</c:v>
                      </c:pt>
                      <c:pt idx="8863">
                        <c:v>0.1</c:v>
                      </c:pt>
                      <c:pt idx="8864">
                        <c:v>0</c:v>
                      </c:pt>
                      <c:pt idx="8865">
                        <c:v>0</c:v>
                      </c:pt>
                      <c:pt idx="8866">
                        <c:v>0</c:v>
                      </c:pt>
                      <c:pt idx="8867">
                        <c:v>0.1</c:v>
                      </c:pt>
                      <c:pt idx="8868">
                        <c:v>0</c:v>
                      </c:pt>
                      <c:pt idx="8869">
                        <c:v>0</c:v>
                      </c:pt>
                      <c:pt idx="8870">
                        <c:v>0</c:v>
                      </c:pt>
                      <c:pt idx="8871">
                        <c:v>0</c:v>
                      </c:pt>
                      <c:pt idx="8872">
                        <c:v>0.1</c:v>
                      </c:pt>
                      <c:pt idx="8873">
                        <c:v>0</c:v>
                      </c:pt>
                      <c:pt idx="8874">
                        <c:v>0</c:v>
                      </c:pt>
                      <c:pt idx="8875">
                        <c:v>0.1</c:v>
                      </c:pt>
                      <c:pt idx="8876">
                        <c:v>0.1</c:v>
                      </c:pt>
                      <c:pt idx="8877">
                        <c:v>0</c:v>
                      </c:pt>
                      <c:pt idx="8878">
                        <c:v>0</c:v>
                      </c:pt>
                      <c:pt idx="8879">
                        <c:v>0.1</c:v>
                      </c:pt>
                      <c:pt idx="8880">
                        <c:v>0</c:v>
                      </c:pt>
                      <c:pt idx="8881">
                        <c:v>0</c:v>
                      </c:pt>
                      <c:pt idx="8882">
                        <c:v>0.1</c:v>
                      </c:pt>
                      <c:pt idx="8883">
                        <c:v>0.1</c:v>
                      </c:pt>
                      <c:pt idx="8884">
                        <c:v>0</c:v>
                      </c:pt>
                      <c:pt idx="8885">
                        <c:v>0</c:v>
                      </c:pt>
                      <c:pt idx="8886">
                        <c:v>0.1</c:v>
                      </c:pt>
                      <c:pt idx="8887">
                        <c:v>0.1</c:v>
                      </c:pt>
                      <c:pt idx="8888">
                        <c:v>0.1</c:v>
                      </c:pt>
                      <c:pt idx="8889">
                        <c:v>0.1</c:v>
                      </c:pt>
                      <c:pt idx="8890">
                        <c:v>0.1</c:v>
                      </c:pt>
                      <c:pt idx="8891">
                        <c:v>0.1</c:v>
                      </c:pt>
                      <c:pt idx="8892">
                        <c:v>0</c:v>
                      </c:pt>
                      <c:pt idx="8893">
                        <c:v>0</c:v>
                      </c:pt>
                      <c:pt idx="8894">
                        <c:v>0</c:v>
                      </c:pt>
                      <c:pt idx="8895">
                        <c:v>0.1</c:v>
                      </c:pt>
                      <c:pt idx="8896">
                        <c:v>0.1</c:v>
                      </c:pt>
                      <c:pt idx="8897">
                        <c:v>0.1</c:v>
                      </c:pt>
                      <c:pt idx="8898">
                        <c:v>0.1</c:v>
                      </c:pt>
                      <c:pt idx="8899">
                        <c:v>0</c:v>
                      </c:pt>
                      <c:pt idx="8900">
                        <c:v>0</c:v>
                      </c:pt>
                      <c:pt idx="8901">
                        <c:v>0</c:v>
                      </c:pt>
                      <c:pt idx="8902">
                        <c:v>0.1</c:v>
                      </c:pt>
                      <c:pt idx="8903">
                        <c:v>0.1</c:v>
                      </c:pt>
                      <c:pt idx="8904">
                        <c:v>0</c:v>
                      </c:pt>
                      <c:pt idx="8905">
                        <c:v>0</c:v>
                      </c:pt>
                      <c:pt idx="8906">
                        <c:v>0</c:v>
                      </c:pt>
                      <c:pt idx="8907">
                        <c:v>0.1</c:v>
                      </c:pt>
                      <c:pt idx="8908">
                        <c:v>0</c:v>
                      </c:pt>
                      <c:pt idx="8909">
                        <c:v>0</c:v>
                      </c:pt>
                      <c:pt idx="8910">
                        <c:v>0</c:v>
                      </c:pt>
                      <c:pt idx="8911">
                        <c:v>0.1</c:v>
                      </c:pt>
                      <c:pt idx="8912">
                        <c:v>0</c:v>
                      </c:pt>
                      <c:pt idx="8913">
                        <c:v>0</c:v>
                      </c:pt>
                      <c:pt idx="8914">
                        <c:v>0.1</c:v>
                      </c:pt>
                      <c:pt idx="8915">
                        <c:v>0.1</c:v>
                      </c:pt>
                      <c:pt idx="8916">
                        <c:v>0.1</c:v>
                      </c:pt>
                      <c:pt idx="8917">
                        <c:v>0</c:v>
                      </c:pt>
                      <c:pt idx="8918">
                        <c:v>0</c:v>
                      </c:pt>
                      <c:pt idx="8919">
                        <c:v>0.1</c:v>
                      </c:pt>
                      <c:pt idx="8920">
                        <c:v>0.1</c:v>
                      </c:pt>
                      <c:pt idx="8921">
                        <c:v>0</c:v>
                      </c:pt>
                      <c:pt idx="8922">
                        <c:v>0</c:v>
                      </c:pt>
                      <c:pt idx="8923">
                        <c:v>0.1</c:v>
                      </c:pt>
                      <c:pt idx="8924">
                        <c:v>0.1</c:v>
                      </c:pt>
                      <c:pt idx="8925">
                        <c:v>0.1</c:v>
                      </c:pt>
                      <c:pt idx="8926">
                        <c:v>0.1</c:v>
                      </c:pt>
                      <c:pt idx="8927">
                        <c:v>0</c:v>
                      </c:pt>
                      <c:pt idx="8928">
                        <c:v>0</c:v>
                      </c:pt>
                      <c:pt idx="8929">
                        <c:v>0.1</c:v>
                      </c:pt>
                      <c:pt idx="8930">
                        <c:v>0</c:v>
                      </c:pt>
                      <c:pt idx="8931">
                        <c:v>0.1</c:v>
                      </c:pt>
                      <c:pt idx="8932">
                        <c:v>0.1</c:v>
                      </c:pt>
                      <c:pt idx="8933">
                        <c:v>0.1</c:v>
                      </c:pt>
                      <c:pt idx="8934">
                        <c:v>0.1</c:v>
                      </c:pt>
                      <c:pt idx="8935">
                        <c:v>0.1</c:v>
                      </c:pt>
                      <c:pt idx="8936">
                        <c:v>0.1</c:v>
                      </c:pt>
                      <c:pt idx="8937">
                        <c:v>0.1</c:v>
                      </c:pt>
                      <c:pt idx="8938">
                        <c:v>0.1</c:v>
                      </c:pt>
                      <c:pt idx="8939">
                        <c:v>0.1</c:v>
                      </c:pt>
                      <c:pt idx="8940">
                        <c:v>0.1</c:v>
                      </c:pt>
                      <c:pt idx="8941">
                        <c:v>0.1</c:v>
                      </c:pt>
                      <c:pt idx="8942">
                        <c:v>0.1</c:v>
                      </c:pt>
                      <c:pt idx="8943">
                        <c:v>0.1</c:v>
                      </c:pt>
                      <c:pt idx="8944">
                        <c:v>0.1</c:v>
                      </c:pt>
                      <c:pt idx="8945">
                        <c:v>0.1</c:v>
                      </c:pt>
                      <c:pt idx="8946">
                        <c:v>0</c:v>
                      </c:pt>
                      <c:pt idx="8947">
                        <c:v>0</c:v>
                      </c:pt>
                      <c:pt idx="8948">
                        <c:v>0.1</c:v>
                      </c:pt>
                      <c:pt idx="8949">
                        <c:v>0</c:v>
                      </c:pt>
                      <c:pt idx="8950">
                        <c:v>0.1</c:v>
                      </c:pt>
                      <c:pt idx="8951">
                        <c:v>0</c:v>
                      </c:pt>
                      <c:pt idx="8952">
                        <c:v>0.1</c:v>
                      </c:pt>
                      <c:pt idx="8953">
                        <c:v>0</c:v>
                      </c:pt>
                      <c:pt idx="8954">
                        <c:v>0.1</c:v>
                      </c:pt>
                      <c:pt idx="8955">
                        <c:v>0.1</c:v>
                      </c:pt>
                      <c:pt idx="8956">
                        <c:v>0.1</c:v>
                      </c:pt>
                      <c:pt idx="8957">
                        <c:v>0.1</c:v>
                      </c:pt>
                      <c:pt idx="8958">
                        <c:v>0</c:v>
                      </c:pt>
                      <c:pt idx="8959">
                        <c:v>0.1</c:v>
                      </c:pt>
                      <c:pt idx="8960">
                        <c:v>0.1</c:v>
                      </c:pt>
                      <c:pt idx="8961">
                        <c:v>0.1</c:v>
                      </c:pt>
                      <c:pt idx="8962">
                        <c:v>0.1</c:v>
                      </c:pt>
                      <c:pt idx="8963">
                        <c:v>0.1</c:v>
                      </c:pt>
                      <c:pt idx="8964">
                        <c:v>0.1</c:v>
                      </c:pt>
                      <c:pt idx="8965">
                        <c:v>0.1</c:v>
                      </c:pt>
                      <c:pt idx="8966">
                        <c:v>0.1</c:v>
                      </c:pt>
                      <c:pt idx="8967">
                        <c:v>0.1</c:v>
                      </c:pt>
                      <c:pt idx="8968">
                        <c:v>0.1</c:v>
                      </c:pt>
                      <c:pt idx="8969">
                        <c:v>0</c:v>
                      </c:pt>
                      <c:pt idx="8970">
                        <c:v>0.1</c:v>
                      </c:pt>
                      <c:pt idx="8971">
                        <c:v>0.2</c:v>
                      </c:pt>
                      <c:pt idx="8972">
                        <c:v>0.2</c:v>
                      </c:pt>
                      <c:pt idx="8973">
                        <c:v>0</c:v>
                      </c:pt>
                      <c:pt idx="8974">
                        <c:v>0.1</c:v>
                      </c:pt>
                      <c:pt idx="8975">
                        <c:v>0</c:v>
                      </c:pt>
                      <c:pt idx="8976">
                        <c:v>0.1</c:v>
                      </c:pt>
                      <c:pt idx="8977">
                        <c:v>0.1</c:v>
                      </c:pt>
                      <c:pt idx="8978">
                        <c:v>0.1</c:v>
                      </c:pt>
                      <c:pt idx="8979">
                        <c:v>0.1</c:v>
                      </c:pt>
                      <c:pt idx="8980">
                        <c:v>0.1</c:v>
                      </c:pt>
                      <c:pt idx="8981">
                        <c:v>0.1</c:v>
                      </c:pt>
                      <c:pt idx="8982">
                        <c:v>0</c:v>
                      </c:pt>
                      <c:pt idx="8983">
                        <c:v>0</c:v>
                      </c:pt>
                      <c:pt idx="8984">
                        <c:v>0</c:v>
                      </c:pt>
                      <c:pt idx="8985">
                        <c:v>0.1</c:v>
                      </c:pt>
                      <c:pt idx="8986">
                        <c:v>0</c:v>
                      </c:pt>
                      <c:pt idx="8987">
                        <c:v>0.1</c:v>
                      </c:pt>
                      <c:pt idx="8988">
                        <c:v>0.2</c:v>
                      </c:pt>
                      <c:pt idx="8989">
                        <c:v>0.1</c:v>
                      </c:pt>
                      <c:pt idx="8990">
                        <c:v>0</c:v>
                      </c:pt>
                      <c:pt idx="8991">
                        <c:v>0.1</c:v>
                      </c:pt>
                      <c:pt idx="8992">
                        <c:v>0</c:v>
                      </c:pt>
                      <c:pt idx="8993">
                        <c:v>0</c:v>
                      </c:pt>
                      <c:pt idx="8994">
                        <c:v>0.1</c:v>
                      </c:pt>
                      <c:pt idx="8995">
                        <c:v>0</c:v>
                      </c:pt>
                      <c:pt idx="8996">
                        <c:v>0</c:v>
                      </c:pt>
                      <c:pt idx="8997">
                        <c:v>0</c:v>
                      </c:pt>
                      <c:pt idx="8998">
                        <c:v>0.1</c:v>
                      </c:pt>
                      <c:pt idx="8999">
                        <c:v>0.1</c:v>
                      </c:pt>
                      <c:pt idx="9000">
                        <c:v>0</c:v>
                      </c:pt>
                      <c:pt idx="9001">
                        <c:v>0.1</c:v>
                      </c:pt>
                      <c:pt idx="9002">
                        <c:v>0.1</c:v>
                      </c:pt>
                      <c:pt idx="9003">
                        <c:v>0</c:v>
                      </c:pt>
                      <c:pt idx="9004">
                        <c:v>0.1</c:v>
                      </c:pt>
                      <c:pt idx="9005">
                        <c:v>0</c:v>
                      </c:pt>
                      <c:pt idx="9006">
                        <c:v>0.1</c:v>
                      </c:pt>
                      <c:pt idx="9007">
                        <c:v>0.1</c:v>
                      </c:pt>
                      <c:pt idx="9008">
                        <c:v>0.1</c:v>
                      </c:pt>
                      <c:pt idx="9009">
                        <c:v>0.1</c:v>
                      </c:pt>
                      <c:pt idx="9010">
                        <c:v>0.1</c:v>
                      </c:pt>
                      <c:pt idx="9011">
                        <c:v>0.1</c:v>
                      </c:pt>
                      <c:pt idx="9012">
                        <c:v>0</c:v>
                      </c:pt>
                      <c:pt idx="9013">
                        <c:v>0.1</c:v>
                      </c:pt>
                      <c:pt idx="9014">
                        <c:v>0</c:v>
                      </c:pt>
                      <c:pt idx="9015">
                        <c:v>0.1</c:v>
                      </c:pt>
                      <c:pt idx="9016">
                        <c:v>0.1</c:v>
                      </c:pt>
                      <c:pt idx="9017">
                        <c:v>0.1</c:v>
                      </c:pt>
                      <c:pt idx="9018">
                        <c:v>0.2</c:v>
                      </c:pt>
                      <c:pt idx="9019">
                        <c:v>0</c:v>
                      </c:pt>
                      <c:pt idx="9020">
                        <c:v>0</c:v>
                      </c:pt>
                      <c:pt idx="9021">
                        <c:v>0.1</c:v>
                      </c:pt>
                      <c:pt idx="9022">
                        <c:v>0.1</c:v>
                      </c:pt>
                      <c:pt idx="9023">
                        <c:v>0.1</c:v>
                      </c:pt>
                      <c:pt idx="9024">
                        <c:v>0.1</c:v>
                      </c:pt>
                      <c:pt idx="9025">
                        <c:v>0</c:v>
                      </c:pt>
                      <c:pt idx="9026">
                        <c:v>0.2</c:v>
                      </c:pt>
                      <c:pt idx="9027">
                        <c:v>0.1</c:v>
                      </c:pt>
                      <c:pt idx="9028">
                        <c:v>0.1</c:v>
                      </c:pt>
                      <c:pt idx="9029">
                        <c:v>0.1</c:v>
                      </c:pt>
                      <c:pt idx="9030">
                        <c:v>0.1</c:v>
                      </c:pt>
                      <c:pt idx="9031">
                        <c:v>0.1</c:v>
                      </c:pt>
                      <c:pt idx="9032">
                        <c:v>0.1</c:v>
                      </c:pt>
                      <c:pt idx="9033">
                        <c:v>0.2</c:v>
                      </c:pt>
                      <c:pt idx="9034">
                        <c:v>0.1</c:v>
                      </c:pt>
                      <c:pt idx="9035">
                        <c:v>0.2</c:v>
                      </c:pt>
                      <c:pt idx="9036">
                        <c:v>0.1</c:v>
                      </c:pt>
                      <c:pt idx="9037">
                        <c:v>0.1</c:v>
                      </c:pt>
                      <c:pt idx="9038">
                        <c:v>0.1</c:v>
                      </c:pt>
                      <c:pt idx="9039">
                        <c:v>0.2</c:v>
                      </c:pt>
                      <c:pt idx="9040">
                        <c:v>0.1</c:v>
                      </c:pt>
                      <c:pt idx="9041">
                        <c:v>0.1</c:v>
                      </c:pt>
                      <c:pt idx="9042">
                        <c:v>0.1</c:v>
                      </c:pt>
                      <c:pt idx="9043">
                        <c:v>0.2</c:v>
                      </c:pt>
                      <c:pt idx="9044">
                        <c:v>0.2</c:v>
                      </c:pt>
                      <c:pt idx="9045">
                        <c:v>0.1</c:v>
                      </c:pt>
                      <c:pt idx="9046">
                        <c:v>0.2</c:v>
                      </c:pt>
                      <c:pt idx="9047">
                        <c:v>0.1</c:v>
                      </c:pt>
                      <c:pt idx="9048">
                        <c:v>0.1</c:v>
                      </c:pt>
                      <c:pt idx="9049">
                        <c:v>0.1</c:v>
                      </c:pt>
                      <c:pt idx="9050">
                        <c:v>0.2</c:v>
                      </c:pt>
                      <c:pt idx="9051">
                        <c:v>0.1</c:v>
                      </c:pt>
                      <c:pt idx="9052">
                        <c:v>0.1</c:v>
                      </c:pt>
                      <c:pt idx="9053">
                        <c:v>0.1</c:v>
                      </c:pt>
                      <c:pt idx="9054">
                        <c:v>0.1</c:v>
                      </c:pt>
                      <c:pt idx="9055">
                        <c:v>0.1</c:v>
                      </c:pt>
                      <c:pt idx="9056">
                        <c:v>0.1</c:v>
                      </c:pt>
                      <c:pt idx="9057">
                        <c:v>0.2</c:v>
                      </c:pt>
                      <c:pt idx="9058">
                        <c:v>0.1</c:v>
                      </c:pt>
                      <c:pt idx="9059">
                        <c:v>0.1</c:v>
                      </c:pt>
                      <c:pt idx="9060">
                        <c:v>0.2</c:v>
                      </c:pt>
                      <c:pt idx="9061">
                        <c:v>0.1</c:v>
                      </c:pt>
                      <c:pt idx="9062">
                        <c:v>0.1</c:v>
                      </c:pt>
                      <c:pt idx="9063">
                        <c:v>0.1</c:v>
                      </c:pt>
                      <c:pt idx="9064">
                        <c:v>0.1</c:v>
                      </c:pt>
                      <c:pt idx="9065">
                        <c:v>0.1</c:v>
                      </c:pt>
                      <c:pt idx="9066">
                        <c:v>0.1</c:v>
                      </c:pt>
                      <c:pt idx="9067">
                        <c:v>0.1</c:v>
                      </c:pt>
                      <c:pt idx="9068">
                        <c:v>0.1</c:v>
                      </c:pt>
                      <c:pt idx="9069">
                        <c:v>0.1</c:v>
                      </c:pt>
                      <c:pt idx="9070">
                        <c:v>0.2</c:v>
                      </c:pt>
                      <c:pt idx="9071">
                        <c:v>0.1</c:v>
                      </c:pt>
                      <c:pt idx="9072">
                        <c:v>0</c:v>
                      </c:pt>
                      <c:pt idx="9073">
                        <c:v>0.1</c:v>
                      </c:pt>
                      <c:pt idx="9074">
                        <c:v>0.1</c:v>
                      </c:pt>
                      <c:pt idx="9075">
                        <c:v>0.1</c:v>
                      </c:pt>
                      <c:pt idx="9076">
                        <c:v>0.1</c:v>
                      </c:pt>
                      <c:pt idx="9077">
                        <c:v>0.1</c:v>
                      </c:pt>
                      <c:pt idx="9078">
                        <c:v>0.1</c:v>
                      </c:pt>
                      <c:pt idx="9079">
                        <c:v>0</c:v>
                      </c:pt>
                      <c:pt idx="9080">
                        <c:v>0.1</c:v>
                      </c:pt>
                      <c:pt idx="9081">
                        <c:v>0.1</c:v>
                      </c:pt>
                      <c:pt idx="9082">
                        <c:v>0.1</c:v>
                      </c:pt>
                      <c:pt idx="9083">
                        <c:v>0.1</c:v>
                      </c:pt>
                      <c:pt idx="9084">
                        <c:v>0.1</c:v>
                      </c:pt>
                      <c:pt idx="9085">
                        <c:v>0.1</c:v>
                      </c:pt>
                      <c:pt idx="9086">
                        <c:v>0.1</c:v>
                      </c:pt>
                      <c:pt idx="9087">
                        <c:v>0.1</c:v>
                      </c:pt>
                      <c:pt idx="9088">
                        <c:v>0</c:v>
                      </c:pt>
                      <c:pt idx="9089">
                        <c:v>0.1</c:v>
                      </c:pt>
                      <c:pt idx="9090">
                        <c:v>0.1</c:v>
                      </c:pt>
                      <c:pt idx="9091">
                        <c:v>0.1</c:v>
                      </c:pt>
                      <c:pt idx="9092">
                        <c:v>0.1</c:v>
                      </c:pt>
                      <c:pt idx="9093">
                        <c:v>0.1</c:v>
                      </c:pt>
                      <c:pt idx="9094">
                        <c:v>0.1</c:v>
                      </c:pt>
                      <c:pt idx="9095">
                        <c:v>0</c:v>
                      </c:pt>
                      <c:pt idx="9096">
                        <c:v>0</c:v>
                      </c:pt>
                      <c:pt idx="9097">
                        <c:v>0.1</c:v>
                      </c:pt>
                      <c:pt idx="9098">
                        <c:v>0.1</c:v>
                      </c:pt>
                      <c:pt idx="9099">
                        <c:v>0</c:v>
                      </c:pt>
                      <c:pt idx="9100">
                        <c:v>0</c:v>
                      </c:pt>
                      <c:pt idx="9101">
                        <c:v>0</c:v>
                      </c:pt>
                      <c:pt idx="9102">
                        <c:v>0.1</c:v>
                      </c:pt>
                      <c:pt idx="9103">
                        <c:v>0.1</c:v>
                      </c:pt>
                      <c:pt idx="9104">
                        <c:v>0.1</c:v>
                      </c:pt>
                      <c:pt idx="9105">
                        <c:v>0.1</c:v>
                      </c:pt>
                      <c:pt idx="9106">
                        <c:v>0</c:v>
                      </c:pt>
                      <c:pt idx="9107">
                        <c:v>0</c:v>
                      </c:pt>
                      <c:pt idx="9108">
                        <c:v>0.1</c:v>
                      </c:pt>
                      <c:pt idx="9109">
                        <c:v>0.1</c:v>
                      </c:pt>
                      <c:pt idx="9110">
                        <c:v>0</c:v>
                      </c:pt>
                      <c:pt idx="9111">
                        <c:v>0.1</c:v>
                      </c:pt>
                      <c:pt idx="9112">
                        <c:v>0.1</c:v>
                      </c:pt>
                      <c:pt idx="9113">
                        <c:v>0</c:v>
                      </c:pt>
                      <c:pt idx="9114">
                        <c:v>0</c:v>
                      </c:pt>
                      <c:pt idx="9115">
                        <c:v>0.1</c:v>
                      </c:pt>
                      <c:pt idx="9116">
                        <c:v>0</c:v>
                      </c:pt>
                      <c:pt idx="9117">
                        <c:v>0</c:v>
                      </c:pt>
                      <c:pt idx="9118">
                        <c:v>0.1</c:v>
                      </c:pt>
                      <c:pt idx="9119">
                        <c:v>0.1</c:v>
                      </c:pt>
                      <c:pt idx="9120">
                        <c:v>0</c:v>
                      </c:pt>
                      <c:pt idx="9121">
                        <c:v>0.1</c:v>
                      </c:pt>
                      <c:pt idx="9122">
                        <c:v>0.1</c:v>
                      </c:pt>
                      <c:pt idx="9123">
                        <c:v>0</c:v>
                      </c:pt>
                      <c:pt idx="9124">
                        <c:v>0</c:v>
                      </c:pt>
                      <c:pt idx="9125">
                        <c:v>0</c:v>
                      </c:pt>
                      <c:pt idx="9126">
                        <c:v>0.1</c:v>
                      </c:pt>
                      <c:pt idx="9127">
                        <c:v>0.1</c:v>
                      </c:pt>
                      <c:pt idx="9128">
                        <c:v>0.1</c:v>
                      </c:pt>
                      <c:pt idx="9129">
                        <c:v>0</c:v>
                      </c:pt>
                      <c:pt idx="9130">
                        <c:v>0</c:v>
                      </c:pt>
                      <c:pt idx="9131">
                        <c:v>0.1</c:v>
                      </c:pt>
                      <c:pt idx="9132">
                        <c:v>0.1</c:v>
                      </c:pt>
                      <c:pt idx="9133">
                        <c:v>0.1</c:v>
                      </c:pt>
                      <c:pt idx="9134">
                        <c:v>0.1</c:v>
                      </c:pt>
                      <c:pt idx="9135">
                        <c:v>0.1</c:v>
                      </c:pt>
                      <c:pt idx="9136">
                        <c:v>0</c:v>
                      </c:pt>
                      <c:pt idx="9137">
                        <c:v>0.1</c:v>
                      </c:pt>
                      <c:pt idx="9138">
                        <c:v>0.1</c:v>
                      </c:pt>
                      <c:pt idx="9139">
                        <c:v>0</c:v>
                      </c:pt>
                      <c:pt idx="9140">
                        <c:v>0.1</c:v>
                      </c:pt>
                      <c:pt idx="9141">
                        <c:v>0</c:v>
                      </c:pt>
                      <c:pt idx="9142">
                        <c:v>0.1</c:v>
                      </c:pt>
                      <c:pt idx="9143">
                        <c:v>0.1</c:v>
                      </c:pt>
                      <c:pt idx="9144">
                        <c:v>0</c:v>
                      </c:pt>
                      <c:pt idx="9145">
                        <c:v>0.1</c:v>
                      </c:pt>
                      <c:pt idx="9146">
                        <c:v>0.1</c:v>
                      </c:pt>
                      <c:pt idx="9147">
                        <c:v>0.1</c:v>
                      </c:pt>
                      <c:pt idx="9148">
                        <c:v>0.1</c:v>
                      </c:pt>
                      <c:pt idx="9149">
                        <c:v>0.1</c:v>
                      </c:pt>
                      <c:pt idx="9150">
                        <c:v>0.1</c:v>
                      </c:pt>
                      <c:pt idx="9151">
                        <c:v>0.1</c:v>
                      </c:pt>
                      <c:pt idx="9152">
                        <c:v>0</c:v>
                      </c:pt>
                      <c:pt idx="9153">
                        <c:v>0.1</c:v>
                      </c:pt>
                      <c:pt idx="9154">
                        <c:v>0.1</c:v>
                      </c:pt>
                      <c:pt idx="9155">
                        <c:v>0.1</c:v>
                      </c:pt>
                      <c:pt idx="9156">
                        <c:v>0.1</c:v>
                      </c:pt>
                      <c:pt idx="9157">
                        <c:v>0.1</c:v>
                      </c:pt>
                      <c:pt idx="9158">
                        <c:v>0.1</c:v>
                      </c:pt>
                      <c:pt idx="9159">
                        <c:v>0.1</c:v>
                      </c:pt>
                      <c:pt idx="9160">
                        <c:v>0.1</c:v>
                      </c:pt>
                      <c:pt idx="9161">
                        <c:v>0.1</c:v>
                      </c:pt>
                      <c:pt idx="9162">
                        <c:v>0.1</c:v>
                      </c:pt>
                      <c:pt idx="9163">
                        <c:v>0.1</c:v>
                      </c:pt>
                      <c:pt idx="9164">
                        <c:v>0.1</c:v>
                      </c:pt>
                      <c:pt idx="9165">
                        <c:v>0.1</c:v>
                      </c:pt>
                      <c:pt idx="9166">
                        <c:v>0</c:v>
                      </c:pt>
                      <c:pt idx="9167">
                        <c:v>0.1</c:v>
                      </c:pt>
                      <c:pt idx="9168">
                        <c:v>0.2</c:v>
                      </c:pt>
                      <c:pt idx="9169">
                        <c:v>0.1</c:v>
                      </c:pt>
                      <c:pt idx="9170">
                        <c:v>0.1</c:v>
                      </c:pt>
                      <c:pt idx="9171">
                        <c:v>0.1</c:v>
                      </c:pt>
                      <c:pt idx="9172">
                        <c:v>0.1</c:v>
                      </c:pt>
                      <c:pt idx="9173">
                        <c:v>0.1</c:v>
                      </c:pt>
                      <c:pt idx="9174">
                        <c:v>0.1</c:v>
                      </c:pt>
                      <c:pt idx="9175">
                        <c:v>0.1</c:v>
                      </c:pt>
                      <c:pt idx="9176">
                        <c:v>0.1</c:v>
                      </c:pt>
                      <c:pt idx="9177">
                        <c:v>0</c:v>
                      </c:pt>
                      <c:pt idx="9178">
                        <c:v>0.1</c:v>
                      </c:pt>
                      <c:pt idx="9179">
                        <c:v>0.1</c:v>
                      </c:pt>
                      <c:pt idx="9180">
                        <c:v>0.1</c:v>
                      </c:pt>
                      <c:pt idx="9181">
                        <c:v>0.1</c:v>
                      </c:pt>
                      <c:pt idx="9182">
                        <c:v>0</c:v>
                      </c:pt>
                      <c:pt idx="9183">
                        <c:v>0.1</c:v>
                      </c:pt>
                      <c:pt idx="9184">
                        <c:v>0.1</c:v>
                      </c:pt>
                      <c:pt idx="9185">
                        <c:v>0.1</c:v>
                      </c:pt>
                      <c:pt idx="9186">
                        <c:v>0.1</c:v>
                      </c:pt>
                      <c:pt idx="9187">
                        <c:v>0.1</c:v>
                      </c:pt>
                      <c:pt idx="9188">
                        <c:v>0.1</c:v>
                      </c:pt>
                      <c:pt idx="9189">
                        <c:v>0.1</c:v>
                      </c:pt>
                      <c:pt idx="9190">
                        <c:v>0.1</c:v>
                      </c:pt>
                      <c:pt idx="9191">
                        <c:v>0.1</c:v>
                      </c:pt>
                      <c:pt idx="9192">
                        <c:v>0.1</c:v>
                      </c:pt>
                      <c:pt idx="9193">
                        <c:v>0.1</c:v>
                      </c:pt>
                      <c:pt idx="9194">
                        <c:v>0.1</c:v>
                      </c:pt>
                      <c:pt idx="9195">
                        <c:v>0.2</c:v>
                      </c:pt>
                      <c:pt idx="9196">
                        <c:v>0</c:v>
                      </c:pt>
                      <c:pt idx="9197">
                        <c:v>0.1</c:v>
                      </c:pt>
                      <c:pt idx="9198">
                        <c:v>0.1</c:v>
                      </c:pt>
                      <c:pt idx="9199">
                        <c:v>0.1</c:v>
                      </c:pt>
                      <c:pt idx="9200">
                        <c:v>0.1</c:v>
                      </c:pt>
                      <c:pt idx="9201">
                        <c:v>0.1</c:v>
                      </c:pt>
                      <c:pt idx="9202">
                        <c:v>0</c:v>
                      </c:pt>
                      <c:pt idx="9203">
                        <c:v>0.1</c:v>
                      </c:pt>
                      <c:pt idx="9204">
                        <c:v>0.1</c:v>
                      </c:pt>
                      <c:pt idx="9205">
                        <c:v>0</c:v>
                      </c:pt>
                      <c:pt idx="9206">
                        <c:v>0.1</c:v>
                      </c:pt>
                      <c:pt idx="9207">
                        <c:v>0</c:v>
                      </c:pt>
                      <c:pt idx="9208">
                        <c:v>0.1</c:v>
                      </c:pt>
                      <c:pt idx="9209">
                        <c:v>0.1</c:v>
                      </c:pt>
                      <c:pt idx="9210">
                        <c:v>0</c:v>
                      </c:pt>
                      <c:pt idx="9211">
                        <c:v>0.1</c:v>
                      </c:pt>
                      <c:pt idx="9212">
                        <c:v>0.1</c:v>
                      </c:pt>
                      <c:pt idx="9213">
                        <c:v>0</c:v>
                      </c:pt>
                      <c:pt idx="9214">
                        <c:v>0</c:v>
                      </c:pt>
                      <c:pt idx="9215">
                        <c:v>0.1</c:v>
                      </c:pt>
                      <c:pt idx="9216">
                        <c:v>0.1</c:v>
                      </c:pt>
                      <c:pt idx="9217">
                        <c:v>0</c:v>
                      </c:pt>
                      <c:pt idx="9218">
                        <c:v>0.1</c:v>
                      </c:pt>
                      <c:pt idx="9219">
                        <c:v>0.1</c:v>
                      </c:pt>
                      <c:pt idx="9220">
                        <c:v>0.1</c:v>
                      </c:pt>
                      <c:pt idx="9221">
                        <c:v>0.1</c:v>
                      </c:pt>
                      <c:pt idx="9222">
                        <c:v>0.1</c:v>
                      </c:pt>
                      <c:pt idx="9223">
                        <c:v>0.1</c:v>
                      </c:pt>
                      <c:pt idx="9224">
                        <c:v>0.1</c:v>
                      </c:pt>
                      <c:pt idx="9225">
                        <c:v>0.1</c:v>
                      </c:pt>
                      <c:pt idx="9226">
                        <c:v>0.1</c:v>
                      </c:pt>
                      <c:pt idx="9227">
                        <c:v>0.2</c:v>
                      </c:pt>
                      <c:pt idx="9228">
                        <c:v>0.1</c:v>
                      </c:pt>
                      <c:pt idx="9229">
                        <c:v>0</c:v>
                      </c:pt>
                      <c:pt idx="9230">
                        <c:v>0.1</c:v>
                      </c:pt>
                      <c:pt idx="9231">
                        <c:v>0.1</c:v>
                      </c:pt>
                      <c:pt idx="9232">
                        <c:v>0.1</c:v>
                      </c:pt>
                      <c:pt idx="9233">
                        <c:v>0.1</c:v>
                      </c:pt>
                      <c:pt idx="9234">
                        <c:v>0.1</c:v>
                      </c:pt>
                      <c:pt idx="9235">
                        <c:v>0.1</c:v>
                      </c:pt>
                      <c:pt idx="9236">
                        <c:v>0.1</c:v>
                      </c:pt>
                      <c:pt idx="9237">
                        <c:v>0.1</c:v>
                      </c:pt>
                      <c:pt idx="9238">
                        <c:v>0.1</c:v>
                      </c:pt>
                      <c:pt idx="9239">
                        <c:v>0.1</c:v>
                      </c:pt>
                      <c:pt idx="9240">
                        <c:v>0.1</c:v>
                      </c:pt>
                      <c:pt idx="9241">
                        <c:v>0.1</c:v>
                      </c:pt>
                      <c:pt idx="9242">
                        <c:v>0</c:v>
                      </c:pt>
                      <c:pt idx="9243">
                        <c:v>0.2</c:v>
                      </c:pt>
                      <c:pt idx="9244">
                        <c:v>0.1</c:v>
                      </c:pt>
                      <c:pt idx="9245">
                        <c:v>0.2</c:v>
                      </c:pt>
                      <c:pt idx="9246">
                        <c:v>0.1</c:v>
                      </c:pt>
                      <c:pt idx="9247">
                        <c:v>0.1</c:v>
                      </c:pt>
                      <c:pt idx="9248">
                        <c:v>0.1</c:v>
                      </c:pt>
                      <c:pt idx="9249">
                        <c:v>0</c:v>
                      </c:pt>
                      <c:pt idx="9250">
                        <c:v>0.2</c:v>
                      </c:pt>
                      <c:pt idx="9251">
                        <c:v>0.2</c:v>
                      </c:pt>
                      <c:pt idx="9252">
                        <c:v>0.2</c:v>
                      </c:pt>
                      <c:pt idx="9253">
                        <c:v>0.1</c:v>
                      </c:pt>
                      <c:pt idx="9254">
                        <c:v>0.1</c:v>
                      </c:pt>
                      <c:pt idx="9255">
                        <c:v>0.1</c:v>
                      </c:pt>
                      <c:pt idx="9256">
                        <c:v>0</c:v>
                      </c:pt>
                      <c:pt idx="9257">
                        <c:v>0</c:v>
                      </c:pt>
                      <c:pt idx="9258">
                        <c:v>0.1</c:v>
                      </c:pt>
                      <c:pt idx="9259">
                        <c:v>0.1</c:v>
                      </c:pt>
                      <c:pt idx="9260">
                        <c:v>0.2</c:v>
                      </c:pt>
                      <c:pt idx="9261">
                        <c:v>0.1</c:v>
                      </c:pt>
                      <c:pt idx="9262">
                        <c:v>0.1</c:v>
                      </c:pt>
                      <c:pt idx="9263">
                        <c:v>0.1</c:v>
                      </c:pt>
                      <c:pt idx="9264">
                        <c:v>0.1</c:v>
                      </c:pt>
                      <c:pt idx="9265">
                        <c:v>0.1</c:v>
                      </c:pt>
                      <c:pt idx="9266">
                        <c:v>0.1</c:v>
                      </c:pt>
                      <c:pt idx="9267">
                        <c:v>0.1</c:v>
                      </c:pt>
                      <c:pt idx="9268">
                        <c:v>0.1</c:v>
                      </c:pt>
                      <c:pt idx="9269">
                        <c:v>0</c:v>
                      </c:pt>
                      <c:pt idx="9270">
                        <c:v>0.2</c:v>
                      </c:pt>
                      <c:pt idx="9271">
                        <c:v>0</c:v>
                      </c:pt>
                      <c:pt idx="9272">
                        <c:v>0.1</c:v>
                      </c:pt>
                      <c:pt idx="9273">
                        <c:v>0</c:v>
                      </c:pt>
                      <c:pt idx="9274">
                        <c:v>0.1</c:v>
                      </c:pt>
                      <c:pt idx="9275">
                        <c:v>0.1</c:v>
                      </c:pt>
                      <c:pt idx="9276">
                        <c:v>0.1</c:v>
                      </c:pt>
                      <c:pt idx="9277">
                        <c:v>0.1</c:v>
                      </c:pt>
                      <c:pt idx="9278">
                        <c:v>0.1</c:v>
                      </c:pt>
                      <c:pt idx="9279">
                        <c:v>0.1</c:v>
                      </c:pt>
                      <c:pt idx="9280">
                        <c:v>0.1</c:v>
                      </c:pt>
                      <c:pt idx="9281">
                        <c:v>0.1</c:v>
                      </c:pt>
                      <c:pt idx="9282">
                        <c:v>0.1</c:v>
                      </c:pt>
                      <c:pt idx="9283">
                        <c:v>0.2</c:v>
                      </c:pt>
                      <c:pt idx="9284">
                        <c:v>0.2</c:v>
                      </c:pt>
                      <c:pt idx="9285">
                        <c:v>0.1</c:v>
                      </c:pt>
                      <c:pt idx="9286">
                        <c:v>0.1</c:v>
                      </c:pt>
                      <c:pt idx="9287">
                        <c:v>0.1</c:v>
                      </c:pt>
                      <c:pt idx="9288">
                        <c:v>0.1</c:v>
                      </c:pt>
                      <c:pt idx="9289">
                        <c:v>0.1</c:v>
                      </c:pt>
                      <c:pt idx="9290">
                        <c:v>0.2</c:v>
                      </c:pt>
                      <c:pt idx="9291">
                        <c:v>0.1</c:v>
                      </c:pt>
                      <c:pt idx="9292">
                        <c:v>0.1</c:v>
                      </c:pt>
                      <c:pt idx="9293">
                        <c:v>0.1</c:v>
                      </c:pt>
                      <c:pt idx="9294">
                        <c:v>0.1</c:v>
                      </c:pt>
                      <c:pt idx="9295">
                        <c:v>0.1</c:v>
                      </c:pt>
                      <c:pt idx="9296">
                        <c:v>0.2</c:v>
                      </c:pt>
                      <c:pt idx="9297">
                        <c:v>0.1</c:v>
                      </c:pt>
                      <c:pt idx="9298">
                        <c:v>0.1</c:v>
                      </c:pt>
                      <c:pt idx="9299">
                        <c:v>0.1</c:v>
                      </c:pt>
                      <c:pt idx="9300">
                        <c:v>0.1</c:v>
                      </c:pt>
                      <c:pt idx="9301">
                        <c:v>0.2</c:v>
                      </c:pt>
                      <c:pt idx="9302">
                        <c:v>0.2</c:v>
                      </c:pt>
                      <c:pt idx="9303">
                        <c:v>0.1</c:v>
                      </c:pt>
                      <c:pt idx="9304">
                        <c:v>0.1</c:v>
                      </c:pt>
                      <c:pt idx="9305">
                        <c:v>0.2</c:v>
                      </c:pt>
                      <c:pt idx="9306">
                        <c:v>0.1</c:v>
                      </c:pt>
                      <c:pt idx="9307">
                        <c:v>0.1</c:v>
                      </c:pt>
                      <c:pt idx="9308">
                        <c:v>0.1</c:v>
                      </c:pt>
                      <c:pt idx="9309">
                        <c:v>0.1</c:v>
                      </c:pt>
                      <c:pt idx="9310">
                        <c:v>0.2</c:v>
                      </c:pt>
                      <c:pt idx="9311">
                        <c:v>0.2</c:v>
                      </c:pt>
                      <c:pt idx="9312">
                        <c:v>0.1</c:v>
                      </c:pt>
                      <c:pt idx="9313">
                        <c:v>0.1</c:v>
                      </c:pt>
                      <c:pt idx="9314">
                        <c:v>0.1</c:v>
                      </c:pt>
                      <c:pt idx="9315">
                        <c:v>0.1</c:v>
                      </c:pt>
                      <c:pt idx="9316">
                        <c:v>0.1</c:v>
                      </c:pt>
                      <c:pt idx="9317">
                        <c:v>0.1</c:v>
                      </c:pt>
                      <c:pt idx="9318">
                        <c:v>0</c:v>
                      </c:pt>
                      <c:pt idx="9319">
                        <c:v>0.1</c:v>
                      </c:pt>
                      <c:pt idx="9320">
                        <c:v>0.1</c:v>
                      </c:pt>
                      <c:pt idx="9321">
                        <c:v>0.1</c:v>
                      </c:pt>
                      <c:pt idx="9322">
                        <c:v>0.1</c:v>
                      </c:pt>
                      <c:pt idx="9323">
                        <c:v>0.1</c:v>
                      </c:pt>
                      <c:pt idx="9324">
                        <c:v>0</c:v>
                      </c:pt>
                      <c:pt idx="9325">
                        <c:v>0</c:v>
                      </c:pt>
                      <c:pt idx="9326">
                        <c:v>0.1</c:v>
                      </c:pt>
                      <c:pt idx="9327">
                        <c:v>0.1</c:v>
                      </c:pt>
                      <c:pt idx="9328">
                        <c:v>0.1</c:v>
                      </c:pt>
                      <c:pt idx="9329">
                        <c:v>0</c:v>
                      </c:pt>
                      <c:pt idx="9330">
                        <c:v>0</c:v>
                      </c:pt>
                      <c:pt idx="9331">
                        <c:v>0.1</c:v>
                      </c:pt>
                      <c:pt idx="9332">
                        <c:v>0.1</c:v>
                      </c:pt>
                      <c:pt idx="9333">
                        <c:v>0</c:v>
                      </c:pt>
                      <c:pt idx="9334">
                        <c:v>0</c:v>
                      </c:pt>
                      <c:pt idx="9335">
                        <c:v>0</c:v>
                      </c:pt>
                      <c:pt idx="9336">
                        <c:v>0</c:v>
                      </c:pt>
                      <c:pt idx="9337">
                        <c:v>0.1</c:v>
                      </c:pt>
                      <c:pt idx="9338">
                        <c:v>0.1</c:v>
                      </c:pt>
                      <c:pt idx="9339">
                        <c:v>0.1</c:v>
                      </c:pt>
                      <c:pt idx="9340">
                        <c:v>0</c:v>
                      </c:pt>
                      <c:pt idx="9341">
                        <c:v>0</c:v>
                      </c:pt>
                      <c:pt idx="9342">
                        <c:v>0.1</c:v>
                      </c:pt>
                      <c:pt idx="9343">
                        <c:v>0.1</c:v>
                      </c:pt>
                      <c:pt idx="9344">
                        <c:v>0</c:v>
                      </c:pt>
                      <c:pt idx="9345">
                        <c:v>0</c:v>
                      </c:pt>
                      <c:pt idx="9346">
                        <c:v>0.1</c:v>
                      </c:pt>
                      <c:pt idx="9347">
                        <c:v>0.1</c:v>
                      </c:pt>
                      <c:pt idx="9348">
                        <c:v>0.1</c:v>
                      </c:pt>
                      <c:pt idx="9349">
                        <c:v>0.1</c:v>
                      </c:pt>
                      <c:pt idx="9350">
                        <c:v>0</c:v>
                      </c:pt>
                      <c:pt idx="9351">
                        <c:v>0.1</c:v>
                      </c:pt>
                      <c:pt idx="9352">
                        <c:v>0.1</c:v>
                      </c:pt>
                      <c:pt idx="9353">
                        <c:v>0.1</c:v>
                      </c:pt>
                      <c:pt idx="9354">
                        <c:v>0.1</c:v>
                      </c:pt>
                      <c:pt idx="9355">
                        <c:v>0.1</c:v>
                      </c:pt>
                      <c:pt idx="9356">
                        <c:v>0</c:v>
                      </c:pt>
                      <c:pt idx="9357">
                        <c:v>0.1</c:v>
                      </c:pt>
                      <c:pt idx="9358">
                        <c:v>0.1</c:v>
                      </c:pt>
                      <c:pt idx="9359">
                        <c:v>0.1</c:v>
                      </c:pt>
                      <c:pt idx="9360">
                        <c:v>0.1</c:v>
                      </c:pt>
                      <c:pt idx="9361">
                        <c:v>0.1</c:v>
                      </c:pt>
                      <c:pt idx="9362">
                        <c:v>0.1</c:v>
                      </c:pt>
                      <c:pt idx="9363">
                        <c:v>0.1</c:v>
                      </c:pt>
                      <c:pt idx="9364">
                        <c:v>0.1</c:v>
                      </c:pt>
                      <c:pt idx="9365">
                        <c:v>0.2</c:v>
                      </c:pt>
                      <c:pt idx="9366">
                        <c:v>0.1</c:v>
                      </c:pt>
                      <c:pt idx="9367">
                        <c:v>0.1</c:v>
                      </c:pt>
                      <c:pt idx="9368">
                        <c:v>0.1</c:v>
                      </c:pt>
                      <c:pt idx="9369">
                        <c:v>0.1</c:v>
                      </c:pt>
                      <c:pt idx="9370">
                        <c:v>0.1</c:v>
                      </c:pt>
                      <c:pt idx="9371">
                        <c:v>0.1</c:v>
                      </c:pt>
                      <c:pt idx="9372">
                        <c:v>0.1</c:v>
                      </c:pt>
                      <c:pt idx="9373">
                        <c:v>0.1</c:v>
                      </c:pt>
                      <c:pt idx="9374">
                        <c:v>0.1</c:v>
                      </c:pt>
                      <c:pt idx="9375">
                        <c:v>0.1</c:v>
                      </c:pt>
                      <c:pt idx="9376">
                        <c:v>0.1</c:v>
                      </c:pt>
                      <c:pt idx="9377">
                        <c:v>0.1</c:v>
                      </c:pt>
                      <c:pt idx="9378">
                        <c:v>0.1</c:v>
                      </c:pt>
                      <c:pt idx="9379">
                        <c:v>0.1</c:v>
                      </c:pt>
                      <c:pt idx="9380">
                        <c:v>0.1</c:v>
                      </c:pt>
                      <c:pt idx="9381">
                        <c:v>0.1</c:v>
                      </c:pt>
                      <c:pt idx="9382">
                        <c:v>0.1</c:v>
                      </c:pt>
                      <c:pt idx="9383">
                        <c:v>0.1</c:v>
                      </c:pt>
                      <c:pt idx="9384">
                        <c:v>0.1</c:v>
                      </c:pt>
                      <c:pt idx="9385">
                        <c:v>0.1</c:v>
                      </c:pt>
                      <c:pt idx="9386">
                        <c:v>0.1</c:v>
                      </c:pt>
                      <c:pt idx="9387">
                        <c:v>0.2</c:v>
                      </c:pt>
                      <c:pt idx="9388">
                        <c:v>0.1</c:v>
                      </c:pt>
                      <c:pt idx="9389">
                        <c:v>0.1</c:v>
                      </c:pt>
                      <c:pt idx="9390">
                        <c:v>0.1</c:v>
                      </c:pt>
                      <c:pt idx="9391">
                        <c:v>0.1</c:v>
                      </c:pt>
                      <c:pt idx="9392">
                        <c:v>0.1</c:v>
                      </c:pt>
                      <c:pt idx="9393">
                        <c:v>0.1</c:v>
                      </c:pt>
                      <c:pt idx="9394">
                        <c:v>0.1</c:v>
                      </c:pt>
                      <c:pt idx="9395">
                        <c:v>0.1</c:v>
                      </c:pt>
                      <c:pt idx="9396">
                        <c:v>0.2</c:v>
                      </c:pt>
                      <c:pt idx="9397">
                        <c:v>0.1</c:v>
                      </c:pt>
                      <c:pt idx="9398">
                        <c:v>0.1</c:v>
                      </c:pt>
                      <c:pt idx="9399">
                        <c:v>0.1</c:v>
                      </c:pt>
                      <c:pt idx="9400">
                        <c:v>0.2</c:v>
                      </c:pt>
                      <c:pt idx="9401">
                        <c:v>0.1</c:v>
                      </c:pt>
                      <c:pt idx="9402">
                        <c:v>0.1</c:v>
                      </c:pt>
                      <c:pt idx="9403">
                        <c:v>0.1</c:v>
                      </c:pt>
                      <c:pt idx="9404">
                        <c:v>0.1</c:v>
                      </c:pt>
                      <c:pt idx="9405">
                        <c:v>0.2</c:v>
                      </c:pt>
                      <c:pt idx="9406">
                        <c:v>0.1</c:v>
                      </c:pt>
                      <c:pt idx="9407">
                        <c:v>0.1</c:v>
                      </c:pt>
                      <c:pt idx="9408">
                        <c:v>0.1</c:v>
                      </c:pt>
                      <c:pt idx="9409">
                        <c:v>0.1</c:v>
                      </c:pt>
                      <c:pt idx="9410">
                        <c:v>0.1</c:v>
                      </c:pt>
                      <c:pt idx="9411">
                        <c:v>0.1</c:v>
                      </c:pt>
                      <c:pt idx="9412">
                        <c:v>0</c:v>
                      </c:pt>
                      <c:pt idx="9413">
                        <c:v>0.1</c:v>
                      </c:pt>
                      <c:pt idx="9414">
                        <c:v>0.1</c:v>
                      </c:pt>
                      <c:pt idx="9415">
                        <c:v>0.1</c:v>
                      </c:pt>
                      <c:pt idx="9416">
                        <c:v>0.1</c:v>
                      </c:pt>
                      <c:pt idx="9417">
                        <c:v>0.1</c:v>
                      </c:pt>
                      <c:pt idx="9418">
                        <c:v>0.2</c:v>
                      </c:pt>
                      <c:pt idx="9419">
                        <c:v>0.1</c:v>
                      </c:pt>
                      <c:pt idx="9420">
                        <c:v>0.1</c:v>
                      </c:pt>
                      <c:pt idx="9421">
                        <c:v>0.1</c:v>
                      </c:pt>
                      <c:pt idx="9422">
                        <c:v>0.2</c:v>
                      </c:pt>
                      <c:pt idx="9423">
                        <c:v>0.1</c:v>
                      </c:pt>
                      <c:pt idx="9424">
                        <c:v>0.1</c:v>
                      </c:pt>
                      <c:pt idx="9425">
                        <c:v>0.1</c:v>
                      </c:pt>
                      <c:pt idx="9426">
                        <c:v>0.2</c:v>
                      </c:pt>
                      <c:pt idx="9427">
                        <c:v>0.1</c:v>
                      </c:pt>
                      <c:pt idx="9428">
                        <c:v>0</c:v>
                      </c:pt>
                      <c:pt idx="9429">
                        <c:v>0.1</c:v>
                      </c:pt>
                      <c:pt idx="9430">
                        <c:v>0.1</c:v>
                      </c:pt>
                      <c:pt idx="9431">
                        <c:v>0.2</c:v>
                      </c:pt>
                      <c:pt idx="9432">
                        <c:v>0.1</c:v>
                      </c:pt>
                      <c:pt idx="9433">
                        <c:v>0.1</c:v>
                      </c:pt>
                      <c:pt idx="9434">
                        <c:v>0.1</c:v>
                      </c:pt>
                      <c:pt idx="9435">
                        <c:v>0.1</c:v>
                      </c:pt>
                      <c:pt idx="9436">
                        <c:v>0.2</c:v>
                      </c:pt>
                      <c:pt idx="9437">
                        <c:v>0.1</c:v>
                      </c:pt>
                      <c:pt idx="9438">
                        <c:v>0.2</c:v>
                      </c:pt>
                      <c:pt idx="9439">
                        <c:v>0.1</c:v>
                      </c:pt>
                      <c:pt idx="9440">
                        <c:v>0.1</c:v>
                      </c:pt>
                      <c:pt idx="9441">
                        <c:v>0.2</c:v>
                      </c:pt>
                      <c:pt idx="9442">
                        <c:v>0.1</c:v>
                      </c:pt>
                      <c:pt idx="9443">
                        <c:v>0.1</c:v>
                      </c:pt>
                      <c:pt idx="9444">
                        <c:v>0.1</c:v>
                      </c:pt>
                      <c:pt idx="9445">
                        <c:v>0.1</c:v>
                      </c:pt>
                      <c:pt idx="9446">
                        <c:v>0.1</c:v>
                      </c:pt>
                      <c:pt idx="9447">
                        <c:v>0.2</c:v>
                      </c:pt>
                      <c:pt idx="9448">
                        <c:v>0.1</c:v>
                      </c:pt>
                      <c:pt idx="9449">
                        <c:v>0.1</c:v>
                      </c:pt>
                      <c:pt idx="9450">
                        <c:v>0.1</c:v>
                      </c:pt>
                      <c:pt idx="9451">
                        <c:v>0.1</c:v>
                      </c:pt>
                      <c:pt idx="9452">
                        <c:v>0.1</c:v>
                      </c:pt>
                      <c:pt idx="9453">
                        <c:v>0.2</c:v>
                      </c:pt>
                      <c:pt idx="9454">
                        <c:v>0.1</c:v>
                      </c:pt>
                      <c:pt idx="9455">
                        <c:v>0.1</c:v>
                      </c:pt>
                      <c:pt idx="9456">
                        <c:v>0.1</c:v>
                      </c:pt>
                      <c:pt idx="9457">
                        <c:v>0</c:v>
                      </c:pt>
                      <c:pt idx="9458">
                        <c:v>0.2</c:v>
                      </c:pt>
                      <c:pt idx="9459">
                        <c:v>0.1</c:v>
                      </c:pt>
                      <c:pt idx="9460">
                        <c:v>0.1</c:v>
                      </c:pt>
                      <c:pt idx="9461">
                        <c:v>0.1</c:v>
                      </c:pt>
                      <c:pt idx="9462">
                        <c:v>0.1</c:v>
                      </c:pt>
                      <c:pt idx="9463">
                        <c:v>0.1</c:v>
                      </c:pt>
                      <c:pt idx="9464">
                        <c:v>0.1</c:v>
                      </c:pt>
                      <c:pt idx="9465">
                        <c:v>0.1</c:v>
                      </c:pt>
                      <c:pt idx="9466">
                        <c:v>0.1</c:v>
                      </c:pt>
                      <c:pt idx="9467">
                        <c:v>0.1</c:v>
                      </c:pt>
                      <c:pt idx="9468">
                        <c:v>0.1</c:v>
                      </c:pt>
                      <c:pt idx="9469">
                        <c:v>0.1</c:v>
                      </c:pt>
                      <c:pt idx="9470">
                        <c:v>0.2</c:v>
                      </c:pt>
                      <c:pt idx="9471">
                        <c:v>0.1</c:v>
                      </c:pt>
                      <c:pt idx="9472">
                        <c:v>0.1</c:v>
                      </c:pt>
                      <c:pt idx="9473">
                        <c:v>0.1</c:v>
                      </c:pt>
                      <c:pt idx="9474">
                        <c:v>0.1</c:v>
                      </c:pt>
                      <c:pt idx="9475">
                        <c:v>0</c:v>
                      </c:pt>
                      <c:pt idx="9476">
                        <c:v>0.1</c:v>
                      </c:pt>
                      <c:pt idx="9477">
                        <c:v>0.2</c:v>
                      </c:pt>
                      <c:pt idx="9478">
                        <c:v>0.1</c:v>
                      </c:pt>
                      <c:pt idx="9479">
                        <c:v>0</c:v>
                      </c:pt>
                      <c:pt idx="9480">
                        <c:v>0.1</c:v>
                      </c:pt>
                      <c:pt idx="9481">
                        <c:v>0.1</c:v>
                      </c:pt>
                      <c:pt idx="9482">
                        <c:v>0.1</c:v>
                      </c:pt>
                      <c:pt idx="9483">
                        <c:v>0</c:v>
                      </c:pt>
                      <c:pt idx="9484">
                        <c:v>0.1</c:v>
                      </c:pt>
                      <c:pt idx="9485">
                        <c:v>0.1</c:v>
                      </c:pt>
                      <c:pt idx="9486">
                        <c:v>0.1</c:v>
                      </c:pt>
                      <c:pt idx="9487">
                        <c:v>0.1</c:v>
                      </c:pt>
                      <c:pt idx="9488">
                        <c:v>0.1</c:v>
                      </c:pt>
                      <c:pt idx="9489">
                        <c:v>0.1</c:v>
                      </c:pt>
                      <c:pt idx="9490">
                        <c:v>0.1</c:v>
                      </c:pt>
                      <c:pt idx="9491">
                        <c:v>0.1</c:v>
                      </c:pt>
                      <c:pt idx="9492">
                        <c:v>0.1</c:v>
                      </c:pt>
                      <c:pt idx="9493">
                        <c:v>0.1</c:v>
                      </c:pt>
                      <c:pt idx="9494">
                        <c:v>0.1</c:v>
                      </c:pt>
                      <c:pt idx="9495">
                        <c:v>0.1</c:v>
                      </c:pt>
                      <c:pt idx="9496">
                        <c:v>0.1</c:v>
                      </c:pt>
                      <c:pt idx="9497">
                        <c:v>0.1</c:v>
                      </c:pt>
                      <c:pt idx="9498">
                        <c:v>0.1</c:v>
                      </c:pt>
                      <c:pt idx="9499">
                        <c:v>0</c:v>
                      </c:pt>
                      <c:pt idx="9500">
                        <c:v>0.1</c:v>
                      </c:pt>
                      <c:pt idx="9501">
                        <c:v>0.1</c:v>
                      </c:pt>
                      <c:pt idx="9502">
                        <c:v>0.1</c:v>
                      </c:pt>
                      <c:pt idx="9503">
                        <c:v>0.1</c:v>
                      </c:pt>
                      <c:pt idx="9504">
                        <c:v>0.1</c:v>
                      </c:pt>
                      <c:pt idx="9505">
                        <c:v>0</c:v>
                      </c:pt>
                      <c:pt idx="9506">
                        <c:v>0.1</c:v>
                      </c:pt>
                      <c:pt idx="9507">
                        <c:v>0</c:v>
                      </c:pt>
                      <c:pt idx="9508">
                        <c:v>0.1</c:v>
                      </c:pt>
                      <c:pt idx="9509">
                        <c:v>0.1</c:v>
                      </c:pt>
                      <c:pt idx="9510">
                        <c:v>0.2</c:v>
                      </c:pt>
                      <c:pt idx="9511">
                        <c:v>0.1</c:v>
                      </c:pt>
                      <c:pt idx="9512">
                        <c:v>0.1</c:v>
                      </c:pt>
                      <c:pt idx="9513">
                        <c:v>0.2</c:v>
                      </c:pt>
                      <c:pt idx="9514">
                        <c:v>0.1</c:v>
                      </c:pt>
                      <c:pt idx="9515">
                        <c:v>0.1</c:v>
                      </c:pt>
                      <c:pt idx="9516">
                        <c:v>0.1</c:v>
                      </c:pt>
                      <c:pt idx="9517">
                        <c:v>0.1</c:v>
                      </c:pt>
                      <c:pt idx="9518">
                        <c:v>0</c:v>
                      </c:pt>
                      <c:pt idx="9519">
                        <c:v>0.1</c:v>
                      </c:pt>
                      <c:pt idx="9520">
                        <c:v>0.1</c:v>
                      </c:pt>
                      <c:pt idx="9521">
                        <c:v>0.2</c:v>
                      </c:pt>
                      <c:pt idx="9522">
                        <c:v>0.1</c:v>
                      </c:pt>
                      <c:pt idx="9523">
                        <c:v>0</c:v>
                      </c:pt>
                      <c:pt idx="9524">
                        <c:v>0</c:v>
                      </c:pt>
                      <c:pt idx="9525">
                        <c:v>0.1</c:v>
                      </c:pt>
                      <c:pt idx="9526">
                        <c:v>0</c:v>
                      </c:pt>
                      <c:pt idx="9527">
                        <c:v>0.1</c:v>
                      </c:pt>
                      <c:pt idx="9528">
                        <c:v>0</c:v>
                      </c:pt>
                      <c:pt idx="9529">
                        <c:v>0.2</c:v>
                      </c:pt>
                      <c:pt idx="9530">
                        <c:v>0.2</c:v>
                      </c:pt>
                      <c:pt idx="9531">
                        <c:v>0.2</c:v>
                      </c:pt>
                      <c:pt idx="9532">
                        <c:v>0.1</c:v>
                      </c:pt>
                      <c:pt idx="9533">
                        <c:v>0.1</c:v>
                      </c:pt>
                      <c:pt idx="9534">
                        <c:v>0.2</c:v>
                      </c:pt>
                      <c:pt idx="9535">
                        <c:v>0.1</c:v>
                      </c:pt>
                      <c:pt idx="9536">
                        <c:v>0.1</c:v>
                      </c:pt>
                      <c:pt idx="9537">
                        <c:v>0.1</c:v>
                      </c:pt>
                      <c:pt idx="9538">
                        <c:v>0.1</c:v>
                      </c:pt>
                      <c:pt idx="9539">
                        <c:v>0.1</c:v>
                      </c:pt>
                      <c:pt idx="9540">
                        <c:v>0.1</c:v>
                      </c:pt>
                      <c:pt idx="9541">
                        <c:v>0.2</c:v>
                      </c:pt>
                      <c:pt idx="9542">
                        <c:v>0</c:v>
                      </c:pt>
                      <c:pt idx="9543">
                        <c:v>0.1</c:v>
                      </c:pt>
                      <c:pt idx="9544">
                        <c:v>0.1</c:v>
                      </c:pt>
                      <c:pt idx="9545">
                        <c:v>0.1</c:v>
                      </c:pt>
                      <c:pt idx="9546">
                        <c:v>0.1</c:v>
                      </c:pt>
                      <c:pt idx="9547">
                        <c:v>0</c:v>
                      </c:pt>
                      <c:pt idx="9548">
                        <c:v>0.1</c:v>
                      </c:pt>
                      <c:pt idx="9549">
                        <c:v>0</c:v>
                      </c:pt>
                      <c:pt idx="9550">
                        <c:v>0.1</c:v>
                      </c:pt>
                      <c:pt idx="9551">
                        <c:v>0.1</c:v>
                      </c:pt>
                      <c:pt idx="9552">
                        <c:v>0</c:v>
                      </c:pt>
                      <c:pt idx="9553">
                        <c:v>0.1</c:v>
                      </c:pt>
                      <c:pt idx="9554">
                        <c:v>0.1</c:v>
                      </c:pt>
                      <c:pt idx="9555">
                        <c:v>0.1</c:v>
                      </c:pt>
                      <c:pt idx="9556">
                        <c:v>0.1</c:v>
                      </c:pt>
                      <c:pt idx="9557">
                        <c:v>0.1</c:v>
                      </c:pt>
                      <c:pt idx="9558">
                        <c:v>0</c:v>
                      </c:pt>
                      <c:pt idx="9559">
                        <c:v>0.1</c:v>
                      </c:pt>
                      <c:pt idx="9560">
                        <c:v>0.1</c:v>
                      </c:pt>
                      <c:pt idx="9561">
                        <c:v>0.1</c:v>
                      </c:pt>
                      <c:pt idx="9562">
                        <c:v>0</c:v>
                      </c:pt>
                      <c:pt idx="9563">
                        <c:v>0.1</c:v>
                      </c:pt>
                      <c:pt idx="9564">
                        <c:v>0.1</c:v>
                      </c:pt>
                      <c:pt idx="9565">
                        <c:v>0.1</c:v>
                      </c:pt>
                      <c:pt idx="9566">
                        <c:v>0</c:v>
                      </c:pt>
                      <c:pt idx="9567">
                        <c:v>0.1</c:v>
                      </c:pt>
                      <c:pt idx="9568">
                        <c:v>0</c:v>
                      </c:pt>
                      <c:pt idx="9569">
                        <c:v>0</c:v>
                      </c:pt>
                      <c:pt idx="9570">
                        <c:v>0.1</c:v>
                      </c:pt>
                      <c:pt idx="9571">
                        <c:v>0</c:v>
                      </c:pt>
                      <c:pt idx="9572">
                        <c:v>0</c:v>
                      </c:pt>
                      <c:pt idx="9573">
                        <c:v>0.1</c:v>
                      </c:pt>
                      <c:pt idx="9574">
                        <c:v>0</c:v>
                      </c:pt>
                      <c:pt idx="9575">
                        <c:v>0</c:v>
                      </c:pt>
                      <c:pt idx="9576">
                        <c:v>0.1</c:v>
                      </c:pt>
                      <c:pt idx="9577">
                        <c:v>0</c:v>
                      </c:pt>
                      <c:pt idx="9578">
                        <c:v>0</c:v>
                      </c:pt>
                      <c:pt idx="9579">
                        <c:v>0</c:v>
                      </c:pt>
                      <c:pt idx="9580">
                        <c:v>0</c:v>
                      </c:pt>
                      <c:pt idx="9581">
                        <c:v>0</c:v>
                      </c:pt>
                      <c:pt idx="9582">
                        <c:v>0</c:v>
                      </c:pt>
                      <c:pt idx="9583">
                        <c:v>0.1</c:v>
                      </c:pt>
                      <c:pt idx="9584">
                        <c:v>0</c:v>
                      </c:pt>
                      <c:pt idx="9585">
                        <c:v>0</c:v>
                      </c:pt>
                      <c:pt idx="9586">
                        <c:v>0.1</c:v>
                      </c:pt>
                      <c:pt idx="9587">
                        <c:v>0</c:v>
                      </c:pt>
                      <c:pt idx="9588">
                        <c:v>0</c:v>
                      </c:pt>
                      <c:pt idx="9589">
                        <c:v>0</c:v>
                      </c:pt>
                      <c:pt idx="9590">
                        <c:v>0.1</c:v>
                      </c:pt>
                      <c:pt idx="9591">
                        <c:v>0</c:v>
                      </c:pt>
                      <c:pt idx="9592">
                        <c:v>0.1</c:v>
                      </c:pt>
                      <c:pt idx="9593">
                        <c:v>0</c:v>
                      </c:pt>
                      <c:pt idx="9594">
                        <c:v>0</c:v>
                      </c:pt>
                      <c:pt idx="9595">
                        <c:v>0</c:v>
                      </c:pt>
                      <c:pt idx="9596">
                        <c:v>0</c:v>
                      </c:pt>
                      <c:pt idx="9597">
                        <c:v>0</c:v>
                      </c:pt>
                      <c:pt idx="9598">
                        <c:v>0</c:v>
                      </c:pt>
                      <c:pt idx="9599">
                        <c:v>0.1</c:v>
                      </c:pt>
                      <c:pt idx="9600">
                        <c:v>0.1</c:v>
                      </c:pt>
                      <c:pt idx="9601">
                        <c:v>0</c:v>
                      </c:pt>
                      <c:pt idx="9602">
                        <c:v>0</c:v>
                      </c:pt>
                      <c:pt idx="9603">
                        <c:v>0</c:v>
                      </c:pt>
                      <c:pt idx="9604">
                        <c:v>0.1</c:v>
                      </c:pt>
                      <c:pt idx="9605">
                        <c:v>0</c:v>
                      </c:pt>
                      <c:pt idx="9606">
                        <c:v>0.1</c:v>
                      </c:pt>
                      <c:pt idx="9607">
                        <c:v>0</c:v>
                      </c:pt>
                      <c:pt idx="9608">
                        <c:v>0.1</c:v>
                      </c:pt>
                      <c:pt idx="9609">
                        <c:v>0</c:v>
                      </c:pt>
                      <c:pt idx="9610">
                        <c:v>0.1</c:v>
                      </c:pt>
                      <c:pt idx="9611">
                        <c:v>0.1</c:v>
                      </c:pt>
                      <c:pt idx="9612">
                        <c:v>0.1</c:v>
                      </c:pt>
                      <c:pt idx="9613">
                        <c:v>0</c:v>
                      </c:pt>
                      <c:pt idx="9614">
                        <c:v>0</c:v>
                      </c:pt>
                      <c:pt idx="9615">
                        <c:v>0.1</c:v>
                      </c:pt>
                      <c:pt idx="9616">
                        <c:v>0</c:v>
                      </c:pt>
                      <c:pt idx="9617">
                        <c:v>0.1</c:v>
                      </c:pt>
                      <c:pt idx="9618">
                        <c:v>0.1</c:v>
                      </c:pt>
                      <c:pt idx="9619">
                        <c:v>0.1</c:v>
                      </c:pt>
                      <c:pt idx="9620">
                        <c:v>0.1</c:v>
                      </c:pt>
                      <c:pt idx="9621">
                        <c:v>0.1</c:v>
                      </c:pt>
                      <c:pt idx="9622">
                        <c:v>0.1</c:v>
                      </c:pt>
                      <c:pt idx="9623">
                        <c:v>0</c:v>
                      </c:pt>
                      <c:pt idx="9624">
                        <c:v>0</c:v>
                      </c:pt>
                      <c:pt idx="9625">
                        <c:v>0.1</c:v>
                      </c:pt>
                      <c:pt idx="9626">
                        <c:v>0.1</c:v>
                      </c:pt>
                      <c:pt idx="9627">
                        <c:v>0.1</c:v>
                      </c:pt>
                      <c:pt idx="9628">
                        <c:v>0.1</c:v>
                      </c:pt>
                      <c:pt idx="9629">
                        <c:v>0</c:v>
                      </c:pt>
                      <c:pt idx="9630">
                        <c:v>0.1</c:v>
                      </c:pt>
                      <c:pt idx="9631">
                        <c:v>0</c:v>
                      </c:pt>
                      <c:pt idx="9632">
                        <c:v>0</c:v>
                      </c:pt>
                      <c:pt idx="9633">
                        <c:v>0</c:v>
                      </c:pt>
                      <c:pt idx="9634">
                        <c:v>0</c:v>
                      </c:pt>
                      <c:pt idx="9635">
                        <c:v>0.1</c:v>
                      </c:pt>
                      <c:pt idx="9636">
                        <c:v>0.1</c:v>
                      </c:pt>
                      <c:pt idx="9637">
                        <c:v>0.1</c:v>
                      </c:pt>
                      <c:pt idx="9638">
                        <c:v>0</c:v>
                      </c:pt>
                      <c:pt idx="9639">
                        <c:v>0</c:v>
                      </c:pt>
                      <c:pt idx="9640">
                        <c:v>0.1</c:v>
                      </c:pt>
                      <c:pt idx="9641">
                        <c:v>0.1</c:v>
                      </c:pt>
                      <c:pt idx="9642">
                        <c:v>0</c:v>
                      </c:pt>
                      <c:pt idx="9643">
                        <c:v>0.1</c:v>
                      </c:pt>
                      <c:pt idx="9644">
                        <c:v>0.1</c:v>
                      </c:pt>
                      <c:pt idx="9645">
                        <c:v>0.1</c:v>
                      </c:pt>
                      <c:pt idx="9646">
                        <c:v>0.1</c:v>
                      </c:pt>
                      <c:pt idx="9647">
                        <c:v>0.1</c:v>
                      </c:pt>
                      <c:pt idx="9648">
                        <c:v>0.1</c:v>
                      </c:pt>
                      <c:pt idx="9649">
                        <c:v>0.1</c:v>
                      </c:pt>
                      <c:pt idx="9650">
                        <c:v>0</c:v>
                      </c:pt>
                      <c:pt idx="9651">
                        <c:v>0.1</c:v>
                      </c:pt>
                      <c:pt idx="9652">
                        <c:v>0.1</c:v>
                      </c:pt>
                      <c:pt idx="9653">
                        <c:v>0.1</c:v>
                      </c:pt>
                      <c:pt idx="9654">
                        <c:v>0.1</c:v>
                      </c:pt>
                      <c:pt idx="9655">
                        <c:v>0.1</c:v>
                      </c:pt>
                      <c:pt idx="9656">
                        <c:v>0</c:v>
                      </c:pt>
                      <c:pt idx="9657">
                        <c:v>0.1</c:v>
                      </c:pt>
                      <c:pt idx="9658">
                        <c:v>0.1</c:v>
                      </c:pt>
                      <c:pt idx="9659">
                        <c:v>0</c:v>
                      </c:pt>
                      <c:pt idx="9660">
                        <c:v>0.1</c:v>
                      </c:pt>
                      <c:pt idx="9661">
                        <c:v>0.1</c:v>
                      </c:pt>
                      <c:pt idx="9662">
                        <c:v>0.1</c:v>
                      </c:pt>
                      <c:pt idx="9663">
                        <c:v>0.1</c:v>
                      </c:pt>
                      <c:pt idx="9664">
                        <c:v>0</c:v>
                      </c:pt>
                      <c:pt idx="9665">
                        <c:v>0.1</c:v>
                      </c:pt>
                      <c:pt idx="9666">
                        <c:v>0.1</c:v>
                      </c:pt>
                      <c:pt idx="9667">
                        <c:v>0.1</c:v>
                      </c:pt>
                      <c:pt idx="9668">
                        <c:v>0.1</c:v>
                      </c:pt>
                      <c:pt idx="9669">
                        <c:v>0.1</c:v>
                      </c:pt>
                      <c:pt idx="9670">
                        <c:v>0.1</c:v>
                      </c:pt>
                      <c:pt idx="9671">
                        <c:v>0</c:v>
                      </c:pt>
                      <c:pt idx="9672">
                        <c:v>0.1</c:v>
                      </c:pt>
                      <c:pt idx="9673">
                        <c:v>0.1</c:v>
                      </c:pt>
                      <c:pt idx="9674">
                        <c:v>0.1</c:v>
                      </c:pt>
                      <c:pt idx="9675">
                        <c:v>0.1</c:v>
                      </c:pt>
                      <c:pt idx="9676">
                        <c:v>0.1</c:v>
                      </c:pt>
                      <c:pt idx="9677">
                        <c:v>0.1</c:v>
                      </c:pt>
                      <c:pt idx="9678">
                        <c:v>0.1</c:v>
                      </c:pt>
                      <c:pt idx="9679">
                        <c:v>0.1</c:v>
                      </c:pt>
                      <c:pt idx="9680">
                        <c:v>0.1</c:v>
                      </c:pt>
                      <c:pt idx="9681">
                        <c:v>0.1</c:v>
                      </c:pt>
                      <c:pt idx="9682">
                        <c:v>0.1</c:v>
                      </c:pt>
                      <c:pt idx="9683">
                        <c:v>0.1</c:v>
                      </c:pt>
                      <c:pt idx="9684">
                        <c:v>0</c:v>
                      </c:pt>
                      <c:pt idx="9685">
                        <c:v>0</c:v>
                      </c:pt>
                      <c:pt idx="9686">
                        <c:v>0.1</c:v>
                      </c:pt>
                      <c:pt idx="9687">
                        <c:v>0</c:v>
                      </c:pt>
                      <c:pt idx="9688">
                        <c:v>0.1</c:v>
                      </c:pt>
                      <c:pt idx="9689">
                        <c:v>0.1</c:v>
                      </c:pt>
                      <c:pt idx="9690">
                        <c:v>0.1</c:v>
                      </c:pt>
                      <c:pt idx="9691">
                        <c:v>0.2</c:v>
                      </c:pt>
                      <c:pt idx="9692">
                        <c:v>0</c:v>
                      </c:pt>
                      <c:pt idx="9693">
                        <c:v>0</c:v>
                      </c:pt>
                      <c:pt idx="9694">
                        <c:v>0.2</c:v>
                      </c:pt>
                      <c:pt idx="9695">
                        <c:v>0</c:v>
                      </c:pt>
                      <c:pt idx="9696">
                        <c:v>0.1</c:v>
                      </c:pt>
                      <c:pt idx="9697">
                        <c:v>0</c:v>
                      </c:pt>
                      <c:pt idx="9698">
                        <c:v>0.1</c:v>
                      </c:pt>
                      <c:pt idx="9699">
                        <c:v>0.1</c:v>
                      </c:pt>
                      <c:pt idx="9700">
                        <c:v>0.1</c:v>
                      </c:pt>
                      <c:pt idx="9701">
                        <c:v>0.1</c:v>
                      </c:pt>
                      <c:pt idx="9702">
                        <c:v>0.1</c:v>
                      </c:pt>
                      <c:pt idx="9703">
                        <c:v>0</c:v>
                      </c:pt>
                      <c:pt idx="9704">
                        <c:v>0.1</c:v>
                      </c:pt>
                      <c:pt idx="9705">
                        <c:v>0.1</c:v>
                      </c:pt>
                      <c:pt idx="9706">
                        <c:v>0.1</c:v>
                      </c:pt>
                      <c:pt idx="9707">
                        <c:v>0</c:v>
                      </c:pt>
                      <c:pt idx="9708">
                        <c:v>0</c:v>
                      </c:pt>
                      <c:pt idx="9709">
                        <c:v>0.1</c:v>
                      </c:pt>
                      <c:pt idx="9710">
                        <c:v>0.1</c:v>
                      </c:pt>
                      <c:pt idx="9711">
                        <c:v>0.1</c:v>
                      </c:pt>
                      <c:pt idx="9712">
                        <c:v>0.2</c:v>
                      </c:pt>
                      <c:pt idx="9713">
                        <c:v>0.1</c:v>
                      </c:pt>
                      <c:pt idx="9714">
                        <c:v>0.1</c:v>
                      </c:pt>
                      <c:pt idx="9715">
                        <c:v>0</c:v>
                      </c:pt>
                      <c:pt idx="9716">
                        <c:v>0.1</c:v>
                      </c:pt>
                      <c:pt idx="9717">
                        <c:v>0.1</c:v>
                      </c:pt>
                      <c:pt idx="9718">
                        <c:v>0</c:v>
                      </c:pt>
                      <c:pt idx="9719">
                        <c:v>0</c:v>
                      </c:pt>
                      <c:pt idx="9720">
                        <c:v>0.2</c:v>
                      </c:pt>
                      <c:pt idx="9721">
                        <c:v>0.1</c:v>
                      </c:pt>
                      <c:pt idx="9722">
                        <c:v>0</c:v>
                      </c:pt>
                      <c:pt idx="9723">
                        <c:v>0.1</c:v>
                      </c:pt>
                      <c:pt idx="9724">
                        <c:v>0.1</c:v>
                      </c:pt>
                      <c:pt idx="9725">
                        <c:v>0.1</c:v>
                      </c:pt>
                      <c:pt idx="9726">
                        <c:v>0.1</c:v>
                      </c:pt>
                      <c:pt idx="9727">
                        <c:v>0</c:v>
                      </c:pt>
                      <c:pt idx="9728">
                        <c:v>0.1</c:v>
                      </c:pt>
                      <c:pt idx="9729">
                        <c:v>0.1</c:v>
                      </c:pt>
                      <c:pt idx="9730">
                        <c:v>0.1</c:v>
                      </c:pt>
                      <c:pt idx="9731">
                        <c:v>0.1</c:v>
                      </c:pt>
                      <c:pt idx="9732">
                        <c:v>0</c:v>
                      </c:pt>
                      <c:pt idx="9733">
                        <c:v>0.1</c:v>
                      </c:pt>
                      <c:pt idx="9734">
                        <c:v>0.1</c:v>
                      </c:pt>
                      <c:pt idx="9735">
                        <c:v>0.1</c:v>
                      </c:pt>
                      <c:pt idx="9736">
                        <c:v>0</c:v>
                      </c:pt>
                      <c:pt idx="9737">
                        <c:v>0.1</c:v>
                      </c:pt>
                      <c:pt idx="9738">
                        <c:v>0.1</c:v>
                      </c:pt>
                      <c:pt idx="9739">
                        <c:v>0.1</c:v>
                      </c:pt>
                      <c:pt idx="9740">
                        <c:v>0.1</c:v>
                      </c:pt>
                      <c:pt idx="9741">
                        <c:v>0.1</c:v>
                      </c:pt>
                      <c:pt idx="9742">
                        <c:v>0.1</c:v>
                      </c:pt>
                      <c:pt idx="9743">
                        <c:v>0</c:v>
                      </c:pt>
                      <c:pt idx="9744">
                        <c:v>0.1</c:v>
                      </c:pt>
                      <c:pt idx="9745">
                        <c:v>0</c:v>
                      </c:pt>
                      <c:pt idx="9746">
                        <c:v>0</c:v>
                      </c:pt>
                      <c:pt idx="9747">
                        <c:v>0</c:v>
                      </c:pt>
                      <c:pt idx="9748">
                        <c:v>0.1</c:v>
                      </c:pt>
                      <c:pt idx="9749">
                        <c:v>0.1</c:v>
                      </c:pt>
                      <c:pt idx="9750">
                        <c:v>0.1</c:v>
                      </c:pt>
                      <c:pt idx="9751">
                        <c:v>0.1</c:v>
                      </c:pt>
                      <c:pt idx="9752">
                        <c:v>0</c:v>
                      </c:pt>
                      <c:pt idx="9753">
                        <c:v>0.1</c:v>
                      </c:pt>
                      <c:pt idx="9754">
                        <c:v>0</c:v>
                      </c:pt>
                      <c:pt idx="9755">
                        <c:v>0.1</c:v>
                      </c:pt>
                      <c:pt idx="9756">
                        <c:v>0.1</c:v>
                      </c:pt>
                      <c:pt idx="9757">
                        <c:v>0.1</c:v>
                      </c:pt>
                      <c:pt idx="9758">
                        <c:v>0.1</c:v>
                      </c:pt>
                      <c:pt idx="9759">
                        <c:v>0.1</c:v>
                      </c:pt>
                      <c:pt idx="9760">
                        <c:v>0.1</c:v>
                      </c:pt>
                      <c:pt idx="9761">
                        <c:v>0</c:v>
                      </c:pt>
                      <c:pt idx="9762">
                        <c:v>0.1</c:v>
                      </c:pt>
                      <c:pt idx="9763">
                        <c:v>0.1</c:v>
                      </c:pt>
                      <c:pt idx="9764">
                        <c:v>0.1</c:v>
                      </c:pt>
                      <c:pt idx="9765">
                        <c:v>0.1</c:v>
                      </c:pt>
                      <c:pt idx="9766">
                        <c:v>0</c:v>
                      </c:pt>
                      <c:pt idx="9767">
                        <c:v>0</c:v>
                      </c:pt>
                      <c:pt idx="9768">
                        <c:v>0.1</c:v>
                      </c:pt>
                      <c:pt idx="9769">
                        <c:v>0</c:v>
                      </c:pt>
                      <c:pt idx="9770">
                        <c:v>0</c:v>
                      </c:pt>
                      <c:pt idx="9771">
                        <c:v>0.1</c:v>
                      </c:pt>
                      <c:pt idx="9772">
                        <c:v>0.1</c:v>
                      </c:pt>
                      <c:pt idx="9773">
                        <c:v>0.1</c:v>
                      </c:pt>
                      <c:pt idx="9774">
                        <c:v>0.1</c:v>
                      </c:pt>
                      <c:pt idx="9775">
                        <c:v>0.1</c:v>
                      </c:pt>
                      <c:pt idx="9776">
                        <c:v>0.1</c:v>
                      </c:pt>
                      <c:pt idx="9777">
                        <c:v>0.1</c:v>
                      </c:pt>
                      <c:pt idx="9778">
                        <c:v>0.1</c:v>
                      </c:pt>
                      <c:pt idx="9779">
                        <c:v>0.1</c:v>
                      </c:pt>
                      <c:pt idx="9780">
                        <c:v>0.1</c:v>
                      </c:pt>
                      <c:pt idx="9781">
                        <c:v>0.1</c:v>
                      </c:pt>
                      <c:pt idx="9782">
                        <c:v>0.1</c:v>
                      </c:pt>
                      <c:pt idx="9783">
                        <c:v>0.1</c:v>
                      </c:pt>
                      <c:pt idx="9784">
                        <c:v>0.1</c:v>
                      </c:pt>
                      <c:pt idx="9785">
                        <c:v>0</c:v>
                      </c:pt>
                      <c:pt idx="9786">
                        <c:v>0.1</c:v>
                      </c:pt>
                      <c:pt idx="9787">
                        <c:v>0.1</c:v>
                      </c:pt>
                      <c:pt idx="9788">
                        <c:v>0.1</c:v>
                      </c:pt>
                      <c:pt idx="9789">
                        <c:v>0</c:v>
                      </c:pt>
                      <c:pt idx="9790">
                        <c:v>0.1</c:v>
                      </c:pt>
                      <c:pt idx="9791">
                        <c:v>0.1</c:v>
                      </c:pt>
                      <c:pt idx="9792">
                        <c:v>0</c:v>
                      </c:pt>
                      <c:pt idx="9793">
                        <c:v>0.1</c:v>
                      </c:pt>
                      <c:pt idx="9794">
                        <c:v>0.1</c:v>
                      </c:pt>
                      <c:pt idx="9795">
                        <c:v>0.1</c:v>
                      </c:pt>
                      <c:pt idx="9796">
                        <c:v>0.1</c:v>
                      </c:pt>
                      <c:pt idx="9797">
                        <c:v>0</c:v>
                      </c:pt>
                      <c:pt idx="9798">
                        <c:v>0</c:v>
                      </c:pt>
                      <c:pt idx="9799">
                        <c:v>0</c:v>
                      </c:pt>
                      <c:pt idx="9800">
                        <c:v>0.1</c:v>
                      </c:pt>
                      <c:pt idx="9801">
                        <c:v>0.1</c:v>
                      </c:pt>
                      <c:pt idx="9802">
                        <c:v>0.1</c:v>
                      </c:pt>
                      <c:pt idx="9803">
                        <c:v>0.1</c:v>
                      </c:pt>
                      <c:pt idx="9804">
                        <c:v>0.1</c:v>
                      </c:pt>
                      <c:pt idx="9805">
                        <c:v>0.1</c:v>
                      </c:pt>
                      <c:pt idx="9806">
                        <c:v>0.1</c:v>
                      </c:pt>
                      <c:pt idx="9807">
                        <c:v>0.1</c:v>
                      </c:pt>
                      <c:pt idx="9808">
                        <c:v>0.1</c:v>
                      </c:pt>
                      <c:pt idx="9809">
                        <c:v>0.1</c:v>
                      </c:pt>
                      <c:pt idx="9810">
                        <c:v>0.1</c:v>
                      </c:pt>
                      <c:pt idx="9811">
                        <c:v>0.1</c:v>
                      </c:pt>
                      <c:pt idx="9812">
                        <c:v>0</c:v>
                      </c:pt>
                      <c:pt idx="9813">
                        <c:v>0</c:v>
                      </c:pt>
                      <c:pt idx="9814">
                        <c:v>0.1</c:v>
                      </c:pt>
                      <c:pt idx="9815">
                        <c:v>0.1</c:v>
                      </c:pt>
                      <c:pt idx="9816">
                        <c:v>0.1</c:v>
                      </c:pt>
                      <c:pt idx="9817">
                        <c:v>0</c:v>
                      </c:pt>
                      <c:pt idx="9818">
                        <c:v>0</c:v>
                      </c:pt>
                      <c:pt idx="9819">
                        <c:v>0</c:v>
                      </c:pt>
                      <c:pt idx="9820">
                        <c:v>0.1</c:v>
                      </c:pt>
                      <c:pt idx="9821">
                        <c:v>0.1</c:v>
                      </c:pt>
                      <c:pt idx="9822">
                        <c:v>0.1</c:v>
                      </c:pt>
                      <c:pt idx="9823">
                        <c:v>0.1</c:v>
                      </c:pt>
                      <c:pt idx="9824">
                        <c:v>0.1</c:v>
                      </c:pt>
                      <c:pt idx="9825">
                        <c:v>0</c:v>
                      </c:pt>
                      <c:pt idx="9826">
                        <c:v>0</c:v>
                      </c:pt>
                      <c:pt idx="9827">
                        <c:v>0</c:v>
                      </c:pt>
                      <c:pt idx="9828">
                        <c:v>0.1</c:v>
                      </c:pt>
                      <c:pt idx="9829">
                        <c:v>0.1</c:v>
                      </c:pt>
                      <c:pt idx="9830">
                        <c:v>0.1</c:v>
                      </c:pt>
                      <c:pt idx="9831">
                        <c:v>0.1</c:v>
                      </c:pt>
                      <c:pt idx="9832">
                        <c:v>0.1</c:v>
                      </c:pt>
                      <c:pt idx="9833">
                        <c:v>0</c:v>
                      </c:pt>
                      <c:pt idx="9834">
                        <c:v>0</c:v>
                      </c:pt>
                      <c:pt idx="9835">
                        <c:v>0.1</c:v>
                      </c:pt>
                      <c:pt idx="9836">
                        <c:v>0.1</c:v>
                      </c:pt>
                      <c:pt idx="9837">
                        <c:v>0.1</c:v>
                      </c:pt>
                      <c:pt idx="9838">
                        <c:v>0</c:v>
                      </c:pt>
                      <c:pt idx="9839">
                        <c:v>0</c:v>
                      </c:pt>
                      <c:pt idx="9840">
                        <c:v>0.1</c:v>
                      </c:pt>
                      <c:pt idx="9841">
                        <c:v>0.1</c:v>
                      </c:pt>
                      <c:pt idx="9842">
                        <c:v>0</c:v>
                      </c:pt>
                      <c:pt idx="9843">
                        <c:v>0.1</c:v>
                      </c:pt>
                      <c:pt idx="9844">
                        <c:v>0.1</c:v>
                      </c:pt>
                      <c:pt idx="9845">
                        <c:v>0.2</c:v>
                      </c:pt>
                      <c:pt idx="9846">
                        <c:v>0.1</c:v>
                      </c:pt>
                      <c:pt idx="9847">
                        <c:v>0.1</c:v>
                      </c:pt>
                      <c:pt idx="9848">
                        <c:v>0.1</c:v>
                      </c:pt>
                      <c:pt idx="9849">
                        <c:v>0.1</c:v>
                      </c:pt>
                      <c:pt idx="9850">
                        <c:v>0.1</c:v>
                      </c:pt>
                      <c:pt idx="9851">
                        <c:v>0.1</c:v>
                      </c:pt>
                      <c:pt idx="9852">
                        <c:v>0.1</c:v>
                      </c:pt>
                      <c:pt idx="9853">
                        <c:v>0.1</c:v>
                      </c:pt>
                      <c:pt idx="9854">
                        <c:v>0.1</c:v>
                      </c:pt>
                      <c:pt idx="9855">
                        <c:v>0.2</c:v>
                      </c:pt>
                      <c:pt idx="9856">
                        <c:v>0.1</c:v>
                      </c:pt>
                      <c:pt idx="9857">
                        <c:v>0.1</c:v>
                      </c:pt>
                      <c:pt idx="9858">
                        <c:v>0.1</c:v>
                      </c:pt>
                      <c:pt idx="9859">
                        <c:v>0.1</c:v>
                      </c:pt>
                      <c:pt idx="9860">
                        <c:v>0.1</c:v>
                      </c:pt>
                      <c:pt idx="9861">
                        <c:v>0.1</c:v>
                      </c:pt>
                      <c:pt idx="9862">
                        <c:v>0.1</c:v>
                      </c:pt>
                      <c:pt idx="9863">
                        <c:v>0.1</c:v>
                      </c:pt>
                      <c:pt idx="9864">
                        <c:v>0.1</c:v>
                      </c:pt>
                      <c:pt idx="9865">
                        <c:v>0.1</c:v>
                      </c:pt>
                      <c:pt idx="9866">
                        <c:v>0.1</c:v>
                      </c:pt>
                      <c:pt idx="9867">
                        <c:v>0.1</c:v>
                      </c:pt>
                      <c:pt idx="9868">
                        <c:v>0.1</c:v>
                      </c:pt>
                      <c:pt idx="9869">
                        <c:v>0</c:v>
                      </c:pt>
                      <c:pt idx="9870">
                        <c:v>0.1</c:v>
                      </c:pt>
                      <c:pt idx="9871">
                        <c:v>0.1</c:v>
                      </c:pt>
                      <c:pt idx="9872">
                        <c:v>0.1</c:v>
                      </c:pt>
                      <c:pt idx="9873">
                        <c:v>0.1</c:v>
                      </c:pt>
                      <c:pt idx="9874">
                        <c:v>0.1</c:v>
                      </c:pt>
                      <c:pt idx="9875">
                        <c:v>0.1</c:v>
                      </c:pt>
                      <c:pt idx="9876">
                        <c:v>0.1</c:v>
                      </c:pt>
                      <c:pt idx="9877">
                        <c:v>0.1</c:v>
                      </c:pt>
                      <c:pt idx="9878">
                        <c:v>0.1</c:v>
                      </c:pt>
                      <c:pt idx="9879">
                        <c:v>0.1</c:v>
                      </c:pt>
                      <c:pt idx="9880">
                        <c:v>0.1</c:v>
                      </c:pt>
                      <c:pt idx="9881">
                        <c:v>0.1</c:v>
                      </c:pt>
                      <c:pt idx="9882">
                        <c:v>0.1</c:v>
                      </c:pt>
                      <c:pt idx="9883">
                        <c:v>0</c:v>
                      </c:pt>
                      <c:pt idx="9884">
                        <c:v>0.1</c:v>
                      </c:pt>
                      <c:pt idx="9885">
                        <c:v>0.1</c:v>
                      </c:pt>
                      <c:pt idx="9886">
                        <c:v>0.1</c:v>
                      </c:pt>
                      <c:pt idx="9887">
                        <c:v>0</c:v>
                      </c:pt>
                      <c:pt idx="9888">
                        <c:v>0</c:v>
                      </c:pt>
                      <c:pt idx="9889">
                        <c:v>0.1</c:v>
                      </c:pt>
                      <c:pt idx="9890">
                        <c:v>0</c:v>
                      </c:pt>
                      <c:pt idx="9891">
                        <c:v>0</c:v>
                      </c:pt>
                      <c:pt idx="9892">
                        <c:v>0</c:v>
                      </c:pt>
                      <c:pt idx="9893">
                        <c:v>0.1</c:v>
                      </c:pt>
                      <c:pt idx="9894">
                        <c:v>0.1</c:v>
                      </c:pt>
                      <c:pt idx="9895">
                        <c:v>0.1</c:v>
                      </c:pt>
                      <c:pt idx="9896">
                        <c:v>0</c:v>
                      </c:pt>
                      <c:pt idx="9897">
                        <c:v>0.1</c:v>
                      </c:pt>
                      <c:pt idx="9898">
                        <c:v>0</c:v>
                      </c:pt>
                      <c:pt idx="9899">
                        <c:v>0.1</c:v>
                      </c:pt>
                      <c:pt idx="9900">
                        <c:v>0</c:v>
                      </c:pt>
                      <c:pt idx="9901">
                        <c:v>0.1</c:v>
                      </c:pt>
                      <c:pt idx="9902">
                        <c:v>0.1</c:v>
                      </c:pt>
                      <c:pt idx="9903">
                        <c:v>0</c:v>
                      </c:pt>
                      <c:pt idx="9904">
                        <c:v>0.1</c:v>
                      </c:pt>
                      <c:pt idx="9905">
                        <c:v>0.1</c:v>
                      </c:pt>
                      <c:pt idx="9906">
                        <c:v>0</c:v>
                      </c:pt>
                      <c:pt idx="9907">
                        <c:v>0</c:v>
                      </c:pt>
                      <c:pt idx="9908">
                        <c:v>0.1</c:v>
                      </c:pt>
                      <c:pt idx="9909">
                        <c:v>0</c:v>
                      </c:pt>
                      <c:pt idx="9910">
                        <c:v>0</c:v>
                      </c:pt>
                      <c:pt idx="9911">
                        <c:v>0</c:v>
                      </c:pt>
                      <c:pt idx="9912">
                        <c:v>0</c:v>
                      </c:pt>
                      <c:pt idx="9913">
                        <c:v>0</c:v>
                      </c:pt>
                      <c:pt idx="9914">
                        <c:v>0.1</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0.1</c:v>
                      </c:pt>
                      <c:pt idx="9933">
                        <c:v>0.1</c:v>
                      </c:pt>
                      <c:pt idx="9934">
                        <c:v>0</c:v>
                      </c:pt>
                      <c:pt idx="9935">
                        <c:v>0</c:v>
                      </c:pt>
                      <c:pt idx="9936">
                        <c:v>0</c:v>
                      </c:pt>
                      <c:pt idx="9937">
                        <c:v>0.1</c:v>
                      </c:pt>
                      <c:pt idx="9938">
                        <c:v>0</c:v>
                      </c:pt>
                      <c:pt idx="9939">
                        <c:v>0</c:v>
                      </c:pt>
                      <c:pt idx="9940">
                        <c:v>0.1</c:v>
                      </c:pt>
                      <c:pt idx="9941">
                        <c:v>0</c:v>
                      </c:pt>
                      <c:pt idx="9942">
                        <c:v>0</c:v>
                      </c:pt>
                      <c:pt idx="9943">
                        <c:v>0</c:v>
                      </c:pt>
                      <c:pt idx="9944">
                        <c:v>0.1</c:v>
                      </c:pt>
                      <c:pt idx="9945">
                        <c:v>0</c:v>
                      </c:pt>
                      <c:pt idx="9946">
                        <c:v>0.1</c:v>
                      </c:pt>
                      <c:pt idx="9947">
                        <c:v>0</c:v>
                      </c:pt>
                      <c:pt idx="9948">
                        <c:v>0.1</c:v>
                      </c:pt>
                      <c:pt idx="9949">
                        <c:v>0</c:v>
                      </c:pt>
                      <c:pt idx="9950">
                        <c:v>0</c:v>
                      </c:pt>
                      <c:pt idx="9951">
                        <c:v>0.1</c:v>
                      </c:pt>
                      <c:pt idx="9952">
                        <c:v>0</c:v>
                      </c:pt>
                      <c:pt idx="9953">
                        <c:v>0.1</c:v>
                      </c:pt>
                      <c:pt idx="9954">
                        <c:v>0</c:v>
                      </c:pt>
                      <c:pt idx="9955">
                        <c:v>0</c:v>
                      </c:pt>
                      <c:pt idx="9956">
                        <c:v>0</c:v>
                      </c:pt>
                      <c:pt idx="9957">
                        <c:v>0.1</c:v>
                      </c:pt>
                      <c:pt idx="9958">
                        <c:v>0.1</c:v>
                      </c:pt>
                      <c:pt idx="9959">
                        <c:v>0.1</c:v>
                      </c:pt>
                      <c:pt idx="9960">
                        <c:v>0.1</c:v>
                      </c:pt>
                      <c:pt idx="9961">
                        <c:v>0.1</c:v>
                      </c:pt>
                      <c:pt idx="9962">
                        <c:v>0.1</c:v>
                      </c:pt>
                      <c:pt idx="9963">
                        <c:v>0.1</c:v>
                      </c:pt>
                      <c:pt idx="9964">
                        <c:v>0.1</c:v>
                      </c:pt>
                      <c:pt idx="9965">
                        <c:v>0.1</c:v>
                      </c:pt>
                      <c:pt idx="9966">
                        <c:v>0.1</c:v>
                      </c:pt>
                      <c:pt idx="9967">
                        <c:v>0.1</c:v>
                      </c:pt>
                      <c:pt idx="9968">
                        <c:v>0.1</c:v>
                      </c:pt>
                      <c:pt idx="9969">
                        <c:v>0.1</c:v>
                      </c:pt>
                      <c:pt idx="9970">
                        <c:v>0.1</c:v>
                      </c:pt>
                      <c:pt idx="9971">
                        <c:v>0.1</c:v>
                      </c:pt>
                      <c:pt idx="9972">
                        <c:v>0.1</c:v>
                      </c:pt>
                      <c:pt idx="9973">
                        <c:v>0.1</c:v>
                      </c:pt>
                      <c:pt idx="9974">
                        <c:v>0</c:v>
                      </c:pt>
                      <c:pt idx="9975">
                        <c:v>0</c:v>
                      </c:pt>
                      <c:pt idx="9976">
                        <c:v>0.2</c:v>
                      </c:pt>
                      <c:pt idx="9977">
                        <c:v>0.1</c:v>
                      </c:pt>
                      <c:pt idx="9978">
                        <c:v>0</c:v>
                      </c:pt>
                      <c:pt idx="9979">
                        <c:v>0.1</c:v>
                      </c:pt>
                      <c:pt idx="9980">
                        <c:v>0.1</c:v>
                      </c:pt>
                      <c:pt idx="9981">
                        <c:v>0.1</c:v>
                      </c:pt>
                      <c:pt idx="9982">
                        <c:v>0.1</c:v>
                      </c:pt>
                      <c:pt idx="9983">
                        <c:v>0.1</c:v>
                      </c:pt>
                      <c:pt idx="9984">
                        <c:v>0.1</c:v>
                      </c:pt>
                      <c:pt idx="9985">
                        <c:v>0.1</c:v>
                      </c:pt>
                      <c:pt idx="9986">
                        <c:v>0.1</c:v>
                      </c:pt>
                      <c:pt idx="9987">
                        <c:v>0.2</c:v>
                      </c:pt>
                      <c:pt idx="9988">
                        <c:v>0.1</c:v>
                      </c:pt>
                      <c:pt idx="9989">
                        <c:v>0.1</c:v>
                      </c:pt>
                      <c:pt idx="9990">
                        <c:v>0.1</c:v>
                      </c:pt>
                      <c:pt idx="9991">
                        <c:v>0.1</c:v>
                      </c:pt>
                      <c:pt idx="9992">
                        <c:v>0</c:v>
                      </c:pt>
                      <c:pt idx="9993">
                        <c:v>0</c:v>
                      </c:pt>
                      <c:pt idx="9994">
                        <c:v>0.1</c:v>
                      </c:pt>
                      <c:pt idx="9995">
                        <c:v>0.1</c:v>
                      </c:pt>
                      <c:pt idx="9996">
                        <c:v>0.1</c:v>
                      </c:pt>
                      <c:pt idx="9997">
                        <c:v>0</c:v>
                      </c:pt>
                      <c:pt idx="9998">
                        <c:v>0</c:v>
                      </c:pt>
                      <c:pt idx="9999">
                        <c:v>0</c:v>
                      </c:pt>
                      <c:pt idx="10000">
                        <c:v>0</c:v>
                      </c:pt>
                      <c:pt idx="10001">
                        <c:v>0</c:v>
                      </c:pt>
                      <c:pt idx="10002">
                        <c:v>0.1</c:v>
                      </c:pt>
                      <c:pt idx="10003">
                        <c:v>0</c:v>
                      </c:pt>
                      <c:pt idx="10004">
                        <c:v>0</c:v>
                      </c:pt>
                      <c:pt idx="10005">
                        <c:v>0.1</c:v>
                      </c:pt>
                      <c:pt idx="10006">
                        <c:v>0</c:v>
                      </c:pt>
                      <c:pt idx="10007">
                        <c:v>0</c:v>
                      </c:pt>
                      <c:pt idx="10008">
                        <c:v>0</c:v>
                      </c:pt>
                      <c:pt idx="10009">
                        <c:v>0</c:v>
                      </c:pt>
                      <c:pt idx="10010">
                        <c:v>0</c:v>
                      </c:pt>
                      <c:pt idx="10011">
                        <c:v>0</c:v>
                      </c:pt>
                      <c:pt idx="10012">
                        <c:v>0</c:v>
                      </c:pt>
                      <c:pt idx="10013">
                        <c:v>0</c:v>
                      </c:pt>
                      <c:pt idx="10014">
                        <c:v>0</c:v>
                      </c:pt>
                      <c:pt idx="10015">
                        <c:v>0</c:v>
                      </c:pt>
                      <c:pt idx="10016">
                        <c:v>0.1</c:v>
                      </c:pt>
                      <c:pt idx="10017">
                        <c:v>0</c:v>
                      </c:pt>
                      <c:pt idx="10018">
                        <c:v>0.1</c:v>
                      </c:pt>
                      <c:pt idx="10019">
                        <c:v>0</c:v>
                      </c:pt>
                      <c:pt idx="10020">
                        <c:v>0.1</c:v>
                      </c:pt>
                      <c:pt idx="10021">
                        <c:v>0</c:v>
                      </c:pt>
                      <c:pt idx="10022">
                        <c:v>0</c:v>
                      </c:pt>
                      <c:pt idx="10023">
                        <c:v>0</c:v>
                      </c:pt>
                      <c:pt idx="10024">
                        <c:v>0.1</c:v>
                      </c:pt>
                      <c:pt idx="10025">
                        <c:v>0</c:v>
                      </c:pt>
                      <c:pt idx="10026">
                        <c:v>0</c:v>
                      </c:pt>
                      <c:pt idx="10027">
                        <c:v>0</c:v>
                      </c:pt>
                      <c:pt idx="10028">
                        <c:v>0</c:v>
                      </c:pt>
                      <c:pt idx="10029">
                        <c:v>0.1</c:v>
                      </c:pt>
                      <c:pt idx="10030">
                        <c:v>0</c:v>
                      </c:pt>
                      <c:pt idx="10031">
                        <c:v>0.1</c:v>
                      </c:pt>
                      <c:pt idx="10032">
                        <c:v>0</c:v>
                      </c:pt>
                      <c:pt idx="10033">
                        <c:v>0.1</c:v>
                      </c:pt>
                      <c:pt idx="10034">
                        <c:v>0.1</c:v>
                      </c:pt>
                      <c:pt idx="10035">
                        <c:v>0</c:v>
                      </c:pt>
                      <c:pt idx="10036">
                        <c:v>0.1</c:v>
                      </c:pt>
                      <c:pt idx="10037">
                        <c:v>0.1</c:v>
                      </c:pt>
                      <c:pt idx="10038">
                        <c:v>0.1</c:v>
                      </c:pt>
                      <c:pt idx="10039">
                        <c:v>0.1</c:v>
                      </c:pt>
                      <c:pt idx="10040">
                        <c:v>0.1</c:v>
                      </c:pt>
                      <c:pt idx="10041">
                        <c:v>0</c:v>
                      </c:pt>
                      <c:pt idx="10042">
                        <c:v>0</c:v>
                      </c:pt>
                      <c:pt idx="10043">
                        <c:v>0</c:v>
                      </c:pt>
                      <c:pt idx="10044">
                        <c:v>0</c:v>
                      </c:pt>
                      <c:pt idx="10045">
                        <c:v>0.1</c:v>
                      </c:pt>
                      <c:pt idx="10046">
                        <c:v>0</c:v>
                      </c:pt>
                      <c:pt idx="10047">
                        <c:v>0.1</c:v>
                      </c:pt>
                      <c:pt idx="10048">
                        <c:v>0.2</c:v>
                      </c:pt>
                      <c:pt idx="10049">
                        <c:v>0.1</c:v>
                      </c:pt>
                      <c:pt idx="10050">
                        <c:v>0.1</c:v>
                      </c:pt>
                      <c:pt idx="10051">
                        <c:v>0.1</c:v>
                      </c:pt>
                      <c:pt idx="10052">
                        <c:v>0.1</c:v>
                      </c:pt>
                      <c:pt idx="10053">
                        <c:v>0.1</c:v>
                      </c:pt>
                      <c:pt idx="10054">
                        <c:v>0.1</c:v>
                      </c:pt>
                      <c:pt idx="10055">
                        <c:v>0.1</c:v>
                      </c:pt>
                      <c:pt idx="10056">
                        <c:v>0.1</c:v>
                      </c:pt>
                      <c:pt idx="10057">
                        <c:v>0.1</c:v>
                      </c:pt>
                      <c:pt idx="10058">
                        <c:v>0.1</c:v>
                      </c:pt>
                      <c:pt idx="10059">
                        <c:v>0.1</c:v>
                      </c:pt>
                      <c:pt idx="10060">
                        <c:v>0.1</c:v>
                      </c:pt>
                      <c:pt idx="10061">
                        <c:v>0.1</c:v>
                      </c:pt>
                      <c:pt idx="10062">
                        <c:v>0.1</c:v>
                      </c:pt>
                      <c:pt idx="10063">
                        <c:v>0.1</c:v>
                      </c:pt>
                      <c:pt idx="10064">
                        <c:v>0.1</c:v>
                      </c:pt>
                      <c:pt idx="10065">
                        <c:v>0.1</c:v>
                      </c:pt>
                      <c:pt idx="10066">
                        <c:v>0.1</c:v>
                      </c:pt>
                      <c:pt idx="10067">
                        <c:v>0.1</c:v>
                      </c:pt>
                      <c:pt idx="10068">
                        <c:v>0.1</c:v>
                      </c:pt>
                      <c:pt idx="10069">
                        <c:v>0.1</c:v>
                      </c:pt>
                      <c:pt idx="10070">
                        <c:v>0.1</c:v>
                      </c:pt>
                      <c:pt idx="10071">
                        <c:v>0.1</c:v>
                      </c:pt>
                      <c:pt idx="10072">
                        <c:v>0.1</c:v>
                      </c:pt>
                      <c:pt idx="10073">
                        <c:v>0.1</c:v>
                      </c:pt>
                      <c:pt idx="10074">
                        <c:v>0</c:v>
                      </c:pt>
                      <c:pt idx="10075">
                        <c:v>0.1</c:v>
                      </c:pt>
                      <c:pt idx="10076">
                        <c:v>0.1</c:v>
                      </c:pt>
                      <c:pt idx="10077">
                        <c:v>0</c:v>
                      </c:pt>
                      <c:pt idx="10078">
                        <c:v>0</c:v>
                      </c:pt>
                      <c:pt idx="10079">
                        <c:v>0</c:v>
                      </c:pt>
                      <c:pt idx="10080">
                        <c:v>0.1</c:v>
                      </c:pt>
                      <c:pt idx="10081">
                        <c:v>0.1</c:v>
                      </c:pt>
                      <c:pt idx="10082">
                        <c:v>0.1</c:v>
                      </c:pt>
                      <c:pt idx="10083">
                        <c:v>0</c:v>
                      </c:pt>
                      <c:pt idx="10084">
                        <c:v>0</c:v>
                      </c:pt>
                      <c:pt idx="10085">
                        <c:v>0</c:v>
                      </c:pt>
                      <c:pt idx="10086">
                        <c:v>0.1</c:v>
                      </c:pt>
                      <c:pt idx="10087">
                        <c:v>0.1</c:v>
                      </c:pt>
                      <c:pt idx="10088">
                        <c:v>0.1</c:v>
                      </c:pt>
                      <c:pt idx="10089">
                        <c:v>0.1</c:v>
                      </c:pt>
                      <c:pt idx="10090">
                        <c:v>0</c:v>
                      </c:pt>
                      <c:pt idx="10091">
                        <c:v>0.1</c:v>
                      </c:pt>
                      <c:pt idx="10092">
                        <c:v>0.1</c:v>
                      </c:pt>
                      <c:pt idx="10093">
                        <c:v>0.1</c:v>
                      </c:pt>
                      <c:pt idx="10094">
                        <c:v>0.1</c:v>
                      </c:pt>
                      <c:pt idx="10095">
                        <c:v>0.1</c:v>
                      </c:pt>
                      <c:pt idx="10096">
                        <c:v>0</c:v>
                      </c:pt>
                      <c:pt idx="10097">
                        <c:v>0</c:v>
                      </c:pt>
                      <c:pt idx="10098">
                        <c:v>0</c:v>
                      </c:pt>
                      <c:pt idx="10099">
                        <c:v>0.1</c:v>
                      </c:pt>
                      <c:pt idx="10100">
                        <c:v>0.1</c:v>
                      </c:pt>
                      <c:pt idx="10101">
                        <c:v>0</c:v>
                      </c:pt>
                      <c:pt idx="10102">
                        <c:v>0</c:v>
                      </c:pt>
                      <c:pt idx="10103">
                        <c:v>0.2</c:v>
                      </c:pt>
                      <c:pt idx="10104">
                        <c:v>0.1</c:v>
                      </c:pt>
                      <c:pt idx="10105">
                        <c:v>0.1</c:v>
                      </c:pt>
                      <c:pt idx="10106">
                        <c:v>0.1</c:v>
                      </c:pt>
                      <c:pt idx="10107">
                        <c:v>0.1</c:v>
                      </c:pt>
                      <c:pt idx="10108">
                        <c:v>0.1</c:v>
                      </c:pt>
                      <c:pt idx="10109">
                        <c:v>0.1</c:v>
                      </c:pt>
                      <c:pt idx="10110">
                        <c:v>0</c:v>
                      </c:pt>
                      <c:pt idx="10111">
                        <c:v>0</c:v>
                      </c:pt>
                      <c:pt idx="10112">
                        <c:v>0</c:v>
                      </c:pt>
                      <c:pt idx="10113">
                        <c:v>0.1</c:v>
                      </c:pt>
                      <c:pt idx="10114">
                        <c:v>0.1</c:v>
                      </c:pt>
                      <c:pt idx="10115">
                        <c:v>0.1</c:v>
                      </c:pt>
                      <c:pt idx="10116">
                        <c:v>0.1</c:v>
                      </c:pt>
                      <c:pt idx="10117">
                        <c:v>0.1</c:v>
                      </c:pt>
                      <c:pt idx="10118">
                        <c:v>0</c:v>
                      </c:pt>
                      <c:pt idx="10119">
                        <c:v>0.1</c:v>
                      </c:pt>
                      <c:pt idx="10120">
                        <c:v>0</c:v>
                      </c:pt>
                      <c:pt idx="10121">
                        <c:v>0</c:v>
                      </c:pt>
                      <c:pt idx="10122">
                        <c:v>0</c:v>
                      </c:pt>
                      <c:pt idx="10123">
                        <c:v>0.1</c:v>
                      </c:pt>
                      <c:pt idx="10124">
                        <c:v>0</c:v>
                      </c:pt>
                      <c:pt idx="10125">
                        <c:v>0</c:v>
                      </c:pt>
                      <c:pt idx="10126">
                        <c:v>0.1</c:v>
                      </c:pt>
                      <c:pt idx="10127">
                        <c:v>0.1</c:v>
                      </c:pt>
                      <c:pt idx="10128">
                        <c:v>0</c:v>
                      </c:pt>
                      <c:pt idx="10129">
                        <c:v>0</c:v>
                      </c:pt>
                      <c:pt idx="10130">
                        <c:v>0</c:v>
                      </c:pt>
                      <c:pt idx="10131">
                        <c:v>0.1</c:v>
                      </c:pt>
                      <c:pt idx="10132">
                        <c:v>0.1</c:v>
                      </c:pt>
                      <c:pt idx="10133">
                        <c:v>0.1</c:v>
                      </c:pt>
                      <c:pt idx="10134">
                        <c:v>0</c:v>
                      </c:pt>
                      <c:pt idx="10135">
                        <c:v>0</c:v>
                      </c:pt>
                      <c:pt idx="10136">
                        <c:v>0</c:v>
                      </c:pt>
                      <c:pt idx="10137">
                        <c:v>0</c:v>
                      </c:pt>
                      <c:pt idx="10138">
                        <c:v>0</c:v>
                      </c:pt>
                      <c:pt idx="10139">
                        <c:v>0</c:v>
                      </c:pt>
                      <c:pt idx="10140">
                        <c:v>0</c:v>
                      </c:pt>
                      <c:pt idx="10141">
                        <c:v>0.1</c:v>
                      </c:pt>
                      <c:pt idx="10142">
                        <c:v>0</c:v>
                      </c:pt>
                      <c:pt idx="10143">
                        <c:v>0</c:v>
                      </c:pt>
                      <c:pt idx="10144">
                        <c:v>0</c:v>
                      </c:pt>
                      <c:pt idx="10145">
                        <c:v>0</c:v>
                      </c:pt>
                      <c:pt idx="10146">
                        <c:v>0.1</c:v>
                      </c:pt>
                      <c:pt idx="10147">
                        <c:v>0</c:v>
                      </c:pt>
                      <c:pt idx="10148">
                        <c:v>0</c:v>
                      </c:pt>
                      <c:pt idx="10149">
                        <c:v>0</c:v>
                      </c:pt>
                      <c:pt idx="10150">
                        <c:v>0</c:v>
                      </c:pt>
                      <c:pt idx="10151">
                        <c:v>0</c:v>
                      </c:pt>
                      <c:pt idx="10152">
                        <c:v>0</c:v>
                      </c:pt>
                      <c:pt idx="10153">
                        <c:v>0.1</c:v>
                      </c:pt>
                      <c:pt idx="10154">
                        <c:v>0</c:v>
                      </c:pt>
                      <c:pt idx="10155">
                        <c:v>0.1</c:v>
                      </c:pt>
                      <c:pt idx="10156">
                        <c:v>0</c:v>
                      </c:pt>
                      <c:pt idx="10157">
                        <c:v>0.1</c:v>
                      </c:pt>
                      <c:pt idx="10158">
                        <c:v>0</c:v>
                      </c:pt>
                      <c:pt idx="10159">
                        <c:v>0</c:v>
                      </c:pt>
                      <c:pt idx="10160">
                        <c:v>0</c:v>
                      </c:pt>
                      <c:pt idx="10161">
                        <c:v>0</c:v>
                      </c:pt>
                      <c:pt idx="10162">
                        <c:v>0</c:v>
                      </c:pt>
                      <c:pt idx="10163">
                        <c:v>0</c:v>
                      </c:pt>
                      <c:pt idx="10164">
                        <c:v>0.1</c:v>
                      </c:pt>
                      <c:pt idx="10165">
                        <c:v>0.1</c:v>
                      </c:pt>
                      <c:pt idx="10166">
                        <c:v>0</c:v>
                      </c:pt>
                      <c:pt idx="10167">
                        <c:v>0</c:v>
                      </c:pt>
                      <c:pt idx="10168">
                        <c:v>0</c:v>
                      </c:pt>
                      <c:pt idx="10169">
                        <c:v>0</c:v>
                      </c:pt>
                      <c:pt idx="10170">
                        <c:v>0.1</c:v>
                      </c:pt>
                      <c:pt idx="10171">
                        <c:v>0</c:v>
                      </c:pt>
                      <c:pt idx="10172">
                        <c:v>0</c:v>
                      </c:pt>
                      <c:pt idx="10173">
                        <c:v>0</c:v>
                      </c:pt>
                      <c:pt idx="10174">
                        <c:v>0.1</c:v>
                      </c:pt>
                      <c:pt idx="10175">
                        <c:v>0</c:v>
                      </c:pt>
                      <c:pt idx="10176">
                        <c:v>0</c:v>
                      </c:pt>
                      <c:pt idx="10177">
                        <c:v>0</c:v>
                      </c:pt>
                      <c:pt idx="10178">
                        <c:v>0</c:v>
                      </c:pt>
                      <c:pt idx="10179">
                        <c:v>0.1</c:v>
                      </c:pt>
                      <c:pt idx="10180">
                        <c:v>0</c:v>
                      </c:pt>
                      <c:pt idx="10181">
                        <c:v>0.1</c:v>
                      </c:pt>
                      <c:pt idx="10182">
                        <c:v>0</c:v>
                      </c:pt>
                      <c:pt idx="10183">
                        <c:v>0</c:v>
                      </c:pt>
                      <c:pt idx="10184">
                        <c:v>0.1</c:v>
                      </c:pt>
                      <c:pt idx="10185">
                        <c:v>0</c:v>
                      </c:pt>
                      <c:pt idx="10186">
                        <c:v>0.1</c:v>
                      </c:pt>
                      <c:pt idx="10187">
                        <c:v>0.1</c:v>
                      </c:pt>
                      <c:pt idx="10188">
                        <c:v>0</c:v>
                      </c:pt>
                      <c:pt idx="10189">
                        <c:v>0.1</c:v>
                      </c:pt>
                      <c:pt idx="10190">
                        <c:v>0.1</c:v>
                      </c:pt>
                      <c:pt idx="10191">
                        <c:v>0.1</c:v>
                      </c:pt>
                      <c:pt idx="10192">
                        <c:v>0</c:v>
                      </c:pt>
                      <c:pt idx="10193">
                        <c:v>0</c:v>
                      </c:pt>
                      <c:pt idx="10194">
                        <c:v>0.1</c:v>
                      </c:pt>
                      <c:pt idx="10195">
                        <c:v>0</c:v>
                      </c:pt>
                      <c:pt idx="10196">
                        <c:v>0</c:v>
                      </c:pt>
                      <c:pt idx="10197">
                        <c:v>0</c:v>
                      </c:pt>
                      <c:pt idx="10198">
                        <c:v>0.1</c:v>
                      </c:pt>
                      <c:pt idx="10199">
                        <c:v>0</c:v>
                      </c:pt>
                      <c:pt idx="10200">
                        <c:v>0.1</c:v>
                      </c:pt>
                      <c:pt idx="10201">
                        <c:v>0</c:v>
                      </c:pt>
                      <c:pt idx="10202">
                        <c:v>0</c:v>
                      </c:pt>
                      <c:pt idx="10203">
                        <c:v>0</c:v>
                      </c:pt>
                      <c:pt idx="10204">
                        <c:v>0</c:v>
                      </c:pt>
                      <c:pt idx="10205">
                        <c:v>0</c:v>
                      </c:pt>
                      <c:pt idx="10206">
                        <c:v>0.1</c:v>
                      </c:pt>
                      <c:pt idx="10207">
                        <c:v>0</c:v>
                      </c:pt>
                      <c:pt idx="10208">
                        <c:v>0</c:v>
                      </c:pt>
                      <c:pt idx="10209">
                        <c:v>0</c:v>
                      </c:pt>
                      <c:pt idx="10210">
                        <c:v>0</c:v>
                      </c:pt>
                      <c:pt idx="10211">
                        <c:v>0</c:v>
                      </c:pt>
                      <c:pt idx="10212">
                        <c:v>0</c:v>
                      </c:pt>
                      <c:pt idx="10213">
                        <c:v>0</c:v>
                      </c:pt>
                      <c:pt idx="10214">
                        <c:v>0</c:v>
                      </c:pt>
                      <c:pt idx="10215">
                        <c:v>0</c:v>
                      </c:pt>
                      <c:pt idx="10216">
                        <c:v>0</c:v>
                      </c:pt>
                      <c:pt idx="10217">
                        <c:v>0.1</c:v>
                      </c:pt>
                      <c:pt idx="10218">
                        <c:v>0</c:v>
                      </c:pt>
                      <c:pt idx="10219">
                        <c:v>0.1</c:v>
                      </c:pt>
                      <c:pt idx="10220">
                        <c:v>0</c:v>
                      </c:pt>
                      <c:pt idx="10221">
                        <c:v>0</c:v>
                      </c:pt>
                      <c:pt idx="10222">
                        <c:v>0</c:v>
                      </c:pt>
                      <c:pt idx="10223">
                        <c:v>0.1</c:v>
                      </c:pt>
                      <c:pt idx="10224">
                        <c:v>0</c:v>
                      </c:pt>
                      <c:pt idx="10225">
                        <c:v>0</c:v>
                      </c:pt>
                      <c:pt idx="10226">
                        <c:v>0</c:v>
                      </c:pt>
                      <c:pt idx="10227">
                        <c:v>0</c:v>
                      </c:pt>
                      <c:pt idx="10228">
                        <c:v>0</c:v>
                      </c:pt>
                      <c:pt idx="10229">
                        <c:v>0</c:v>
                      </c:pt>
                      <c:pt idx="10230">
                        <c:v>0</c:v>
                      </c:pt>
                      <c:pt idx="10231">
                        <c:v>0</c:v>
                      </c:pt>
                      <c:pt idx="10232">
                        <c:v>0.1</c:v>
                      </c:pt>
                      <c:pt idx="10233">
                        <c:v>0.1</c:v>
                      </c:pt>
                      <c:pt idx="10234">
                        <c:v>0.1</c:v>
                      </c:pt>
                      <c:pt idx="10235">
                        <c:v>0</c:v>
                      </c:pt>
                      <c:pt idx="10236">
                        <c:v>0</c:v>
                      </c:pt>
                      <c:pt idx="10237">
                        <c:v>0</c:v>
                      </c:pt>
                      <c:pt idx="10238">
                        <c:v>0</c:v>
                      </c:pt>
                      <c:pt idx="10239">
                        <c:v>0</c:v>
                      </c:pt>
                      <c:pt idx="10240">
                        <c:v>0.1</c:v>
                      </c:pt>
                      <c:pt idx="10241">
                        <c:v>0</c:v>
                      </c:pt>
                      <c:pt idx="10242">
                        <c:v>0</c:v>
                      </c:pt>
                      <c:pt idx="10243">
                        <c:v>0</c:v>
                      </c:pt>
                      <c:pt idx="10244">
                        <c:v>0</c:v>
                      </c:pt>
                      <c:pt idx="10245">
                        <c:v>0.1</c:v>
                      </c:pt>
                      <c:pt idx="10246">
                        <c:v>0</c:v>
                      </c:pt>
                      <c:pt idx="10247">
                        <c:v>0</c:v>
                      </c:pt>
                      <c:pt idx="10248">
                        <c:v>0</c:v>
                      </c:pt>
                      <c:pt idx="10249">
                        <c:v>0</c:v>
                      </c:pt>
                      <c:pt idx="10250">
                        <c:v>0.1</c:v>
                      </c:pt>
                      <c:pt idx="10251">
                        <c:v>0.1</c:v>
                      </c:pt>
                      <c:pt idx="10252">
                        <c:v>0</c:v>
                      </c:pt>
                      <c:pt idx="10253">
                        <c:v>0</c:v>
                      </c:pt>
                      <c:pt idx="10254">
                        <c:v>0</c:v>
                      </c:pt>
                      <c:pt idx="10255">
                        <c:v>0.1</c:v>
                      </c:pt>
                      <c:pt idx="10256">
                        <c:v>0</c:v>
                      </c:pt>
                      <c:pt idx="10257">
                        <c:v>0</c:v>
                      </c:pt>
                      <c:pt idx="10258">
                        <c:v>0.1</c:v>
                      </c:pt>
                      <c:pt idx="10259">
                        <c:v>0</c:v>
                      </c:pt>
                      <c:pt idx="10260">
                        <c:v>0</c:v>
                      </c:pt>
                      <c:pt idx="10261">
                        <c:v>0.1</c:v>
                      </c:pt>
                      <c:pt idx="10262">
                        <c:v>0</c:v>
                      </c:pt>
                      <c:pt idx="10263">
                        <c:v>0</c:v>
                      </c:pt>
                      <c:pt idx="10264">
                        <c:v>0</c:v>
                      </c:pt>
                      <c:pt idx="10265">
                        <c:v>0</c:v>
                      </c:pt>
                      <c:pt idx="10266">
                        <c:v>0</c:v>
                      </c:pt>
                      <c:pt idx="10267">
                        <c:v>0</c:v>
                      </c:pt>
                      <c:pt idx="10268">
                        <c:v>0</c:v>
                      </c:pt>
                      <c:pt idx="10269">
                        <c:v>0</c:v>
                      </c:pt>
                      <c:pt idx="10270">
                        <c:v>0</c:v>
                      </c:pt>
                      <c:pt idx="10271">
                        <c:v>0.1</c:v>
                      </c:pt>
                      <c:pt idx="10272">
                        <c:v>0</c:v>
                      </c:pt>
                      <c:pt idx="10273">
                        <c:v>0</c:v>
                      </c:pt>
                      <c:pt idx="10274">
                        <c:v>0</c:v>
                      </c:pt>
                      <c:pt idx="10275">
                        <c:v>0</c:v>
                      </c:pt>
                      <c:pt idx="10276">
                        <c:v>0</c:v>
                      </c:pt>
                      <c:pt idx="10277">
                        <c:v>0</c:v>
                      </c:pt>
                      <c:pt idx="10278">
                        <c:v>0.1</c:v>
                      </c:pt>
                      <c:pt idx="10279">
                        <c:v>0</c:v>
                      </c:pt>
                      <c:pt idx="10280">
                        <c:v>0</c:v>
                      </c:pt>
                      <c:pt idx="10281">
                        <c:v>0.1</c:v>
                      </c:pt>
                      <c:pt idx="10282">
                        <c:v>0</c:v>
                      </c:pt>
                      <c:pt idx="10283">
                        <c:v>0</c:v>
                      </c:pt>
                      <c:pt idx="10284">
                        <c:v>0.1</c:v>
                      </c:pt>
                      <c:pt idx="10285">
                        <c:v>0</c:v>
                      </c:pt>
                      <c:pt idx="10286">
                        <c:v>0.1</c:v>
                      </c:pt>
                      <c:pt idx="10287">
                        <c:v>0</c:v>
                      </c:pt>
                      <c:pt idx="10288">
                        <c:v>0</c:v>
                      </c:pt>
                      <c:pt idx="10289">
                        <c:v>0</c:v>
                      </c:pt>
                      <c:pt idx="10290">
                        <c:v>0</c:v>
                      </c:pt>
                      <c:pt idx="10291">
                        <c:v>0.1</c:v>
                      </c:pt>
                      <c:pt idx="10292">
                        <c:v>0</c:v>
                      </c:pt>
                      <c:pt idx="10293">
                        <c:v>0</c:v>
                      </c:pt>
                      <c:pt idx="10294">
                        <c:v>0</c:v>
                      </c:pt>
                      <c:pt idx="10295">
                        <c:v>0</c:v>
                      </c:pt>
                      <c:pt idx="10296">
                        <c:v>0</c:v>
                      </c:pt>
                      <c:pt idx="10297">
                        <c:v>0</c:v>
                      </c:pt>
                      <c:pt idx="10298">
                        <c:v>0</c:v>
                      </c:pt>
                      <c:pt idx="10299">
                        <c:v>0</c:v>
                      </c:pt>
                      <c:pt idx="10300">
                        <c:v>0</c:v>
                      </c:pt>
                      <c:pt idx="10301">
                        <c:v>0</c:v>
                      </c:pt>
                      <c:pt idx="10302">
                        <c:v>0.1</c:v>
                      </c:pt>
                      <c:pt idx="10303">
                        <c:v>0</c:v>
                      </c:pt>
                      <c:pt idx="10304">
                        <c:v>0.1</c:v>
                      </c:pt>
                      <c:pt idx="10305">
                        <c:v>0</c:v>
                      </c:pt>
                      <c:pt idx="10306">
                        <c:v>0.1</c:v>
                      </c:pt>
                      <c:pt idx="10307">
                        <c:v>0</c:v>
                      </c:pt>
                      <c:pt idx="10308">
                        <c:v>0</c:v>
                      </c:pt>
                      <c:pt idx="10309">
                        <c:v>0</c:v>
                      </c:pt>
                      <c:pt idx="10310">
                        <c:v>0</c:v>
                      </c:pt>
                      <c:pt idx="10311">
                        <c:v>0</c:v>
                      </c:pt>
                      <c:pt idx="10312">
                        <c:v>0.1</c:v>
                      </c:pt>
                      <c:pt idx="10313">
                        <c:v>0</c:v>
                      </c:pt>
                      <c:pt idx="10314">
                        <c:v>0</c:v>
                      </c:pt>
                      <c:pt idx="10315">
                        <c:v>0</c:v>
                      </c:pt>
                      <c:pt idx="10316">
                        <c:v>0</c:v>
                      </c:pt>
                      <c:pt idx="10317">
                        <c:v>0.1</c:v>
                      </c:pt>
                      <c:pt idx="10318">
                        <c:v>0</c:v>
                      </c:pt>
                      <c:pt idx="10319">
                        <c:v>0</c:v>
                      </c:pt>
                      <c:pt idx="10320">
                        <c:v>0.1</c:v>
                      </c:pt>
                      <c:pt idx="10321">
                        <c:v>0</c:v>
                      </c:pt>
                      <c:pt idx="10322">
                        <c:v>0.1</c:v>
                      </c:pt>
                      <c:pt idx="10323">
                        <c:v>0</c:v>
                      </c:pt>
                      <c:pt idx="10324">
                        <c:v>0</c:v>
                      </c:pt>
                      <c:pt idx="10325">
                        <c:v>0</c:v>
                      </c:pt>
                      <c:pt idx="10326">
                        <c:v>0.1</c:v>
                      </c:pt>
                      <c:pt idx="10327">
                        <c:v>0</c:v>
                      </c:pt>
                      <c:pt idx="10328">
                        <c:v>0</c:v>
                      </c:pt>
                      <c:pt idx="10329">
                        <c:v>0</c:v>
                      </c:pt>
                      <c:pt idx="10330">
                        <c:v>0.1</c:v>
                      </c:pt>
                      <c:pt idx="10331">
                        <c:v>0</c:v>
                      </c:pt>
                      <c:pt idx="10332">
                        <c:v>0.1</c:v>
                      </c:pt>
                      <c:pt idx="10333">
                        <c:v>0</c:v>
                      </c:pt>
                      <c:pt idx="10334">
                        <c:v>0</c:v>
                      </c:pt>
                      <c:pt idx="10335">
                        <c:v>0.1</c:v>
                      </c:pt>
                      <c:pt idx="10336">
                        <c:v>0</c:v>
                      </c:pt>
                      <c:pt idx="10337">
                        <c:v>0</c:v>
                      </c:pt>
                      <c:pt idx="10338">
                        <c:v>0</c:v>
                      </c:pt>
                      <c:pt idx="10339">
                        <c:v>0</c:v>
                      </c:pt>
                      <c:pt idx="10340">
                        <c:v>0.1</c:v>
                      </c:pt>
                      <c:pt idx="10341">
                        <c:v>0.1</c:v>
                      </c:pt>
                      <c:pt idx="10342">
                        <c:v>0.1</c:v>
                      </c:pt>
                      <c:pt idx="10343">
                        <c:v>0</c:v>
                      </c:pt>
                      <c:pt idx="10344">
                        <c:v>0</c:v>
                      </c:pt>
                      <c:pt idx="10345">
                        <c:v>0</c:v>
                      </c:pt>
                      <c:pt idx="10346">
                        <c:v>0</c:v>
                      </c:pt>
                      <c:pt idx="10347">
                        <c:v>0</c:v>
                      </c:pt>
                      <c:pt idx="10348">
                        <c:v>0</c:v>
                      </c:pt>
                      <c:pt idx="10349">
                        <c:v>0</c:v>
                      </c:pt>
                      <c:pt idx="10350">
                        <c:v>0</c:v>
                      </c:pt>
                      <c:pt idx="10351">
                        <c:v>0</c:v>
                      </c:pt>
                      <c:pt idx="10352">
                        <c:v>0</c:v>
                      </c:pt>
                      <c:pt idx="10353">
                        <c:v>0</c:v>
                      </c:pt>
                      <c:pt idx="10354">
                        <c:v>0</c:v>
                      </c:pt>
                      <c:pt idx="10355">
                        <c:v>0</c:v>
                      </c:pt>
                      <c:pt idx="10356">
                        <c:v>0.1</c:v>
                      </c:pt>
                      <c:pt idx="10357">
                        <c:v>0</c:v>
                      </c:pt>
                      <c:pt idx="10358">
                        <c:v>0</c:v>
                      </c:pt>
                      <c:pt idx="10359">
                        <c:v>0.1</c:v>
                      </c:pt>
                      <c:pt idx="10360">
                        <c:v>0</c:v>
                      </c:pt>
                      <c:pt idx="10361">
                        <c:v>0</c:v>
                      </c:pt>
                      <c:pt idx="10362">
                        <c:v>0</c:v>
                      </c:pt>
                      <c:pt idx="10363">
                        <c:v>0.1</c:v>
                      </c:pt>
                      <c:pt idx="10364">
                        <c:v>0</c:v>
                      </c:pt>
                      <c:pt idx="10365">
                        <c:v>0</c:v>
                      </c:pt>
                      <c:pt idx="10366">
                        <c:v>0</c:v>
                      </c:pt>
                      <c:pt idx="10367">
                        <c:v>0</c:v>
                      </c:pt>
                      <c:pt idx="10368">
                        <c:v>0</c:v>
                      </c:pt>
                      <c:pt idx="10369">
                        <c:v>0</c:v>
                      </c:pt>
                      <c:pt idx="10370">
                        <c:v>0</c:v>
                      </c:pt>
                      <c:pt idx="10371">
                        <c:v>0</c:v>
                      </c:pt>
                      <c:pt idx="10372">
                        <c:v>0</c:v>
                      </c:pt>
                      <c:pt idx="10373">
                        <c:v>0</c:v>
                      </c:pt>
                      <c:pt idx="10374">
                        <c:v>0</c:v>
                      </c:pt>
                      <c:pt idx="10375">
                        <c:v>0</c:v>
                      </c:pt>
                      <c:pt idx="10376">
                        <c:v>0</c:v>
                      </c:pt>
                      <c:pt idx="10377">
                        <c:v>0</c:v>
                      </c:pt>
                      <c:pt idx="10378">
                        <c:v>0</c:v>
                      </c:pt>
                      <c:pt idx="10379">
                        <c:v>0</c:v>
                      </c:pt>
                      <c:pt idx="10380">
                        <c:v>0</c:v>
                      </c:pt>
                      <c:pt idx="10381">
                        <c:v>0</c:v>
                      </c:pt>
                      <c:pt idx="10382">
                        <c:v>0.1</c:v>
                      </c:pt>
                      <c:pt idx="10383">
                        <c:v>0</c:v>
                      </c:pt>
                      <c:pt idx="10384">
                        <c:v>0</c:v>
                      </c:pt>
                      <c:pt idx="10385">
                        <c:v>0</c:v>
                      </c:pt>
                      <c:pt idx="10386">
                        <c:v>0</c:v>
                      </c:pt>
                      <c:pt idx="10387">
                        <c:v>0</c:v>
                      </c:pt>
                      <c:pt idx="10388">
                        <c:v>0.1</c:v>
                      </c:pt>
                      <c:pt idx="10389">
                        <c:v>0</c:v>
                      </c:pt>
                      <c:pt idx="10390">
                        <c:v>0.1</c:v>
                      </c:pt>
                      <c:pt idx="10391">
                        <c:v>0</c:v>
                      </c:pt>
                      <c:pt idx="10392">
                        <c:v>0</c:v>
                      </c:pt>
                      <c:pt idx="10393">
                        <c:v>0</c:v>
                      </c:pt>
                      <c:pt idx="10394">
                        <c:v>0</c:v>
                      </c:pt>
                      <c:pt idx="10395">
                        <c:v>0</c:v>
                      </c:pt>
                      <c:pt idx="10396">
                        <c:v>0</c:v>
                      </c:pt>
                      <c:pt idx="10397">
                        <c:v>0.1</c:v>
                      </c:pt>
                      <c:pt idx="10398">
                        <c:v>0</c:v>
                      </c:pt>
                      <c:pt idx="10399">
                        <c:v>0.1</c:v>
                      </c:pt>
                      <c:pt idx="10400">
                        <c:v>0.1</c:v>
                      </c:pt>
                      <c:pt idx="10401">
                        <c:v>0</c:v>
                      </c:pt>
                      <c:pt idx="10402">
                        <c:v>0</c:v>
                      </c:pt>
                      <c:pt idx="10403">
                        <c:v>0</c:v>
                      </c:pt>
                      <c:pt idx="10404">
                        <c:v>0</c:v>
                      </c:pt>
                      <c:pt idx="10405">
                        <c:v>0.1</c:v>
                      </c:pt>
                      <c:pt idx="10406">
                        <c:v>0.1</c:v>
                      </c:pt>
                      <c:pt idx="10407">
                        <c:v>0</c:v>
                      </c:pt>
                      <c:pt idx="10408">
                        <c:v>0</c:v>
                      </c:pt>
                      <c:pt idx="10409">
                        <c:v>0</c:v>
                      </c:pt>
                      <c:pt idx="10410">
                        <c:v>0</c:v>
                      </c:pt>
                      <c:pt idx="10411">
                        <c:v>0</c:v>
                      </c:pt>
                      <c:pt idx="10412">
                        <c:v>0</c:v>
                      </c:pt>
                      <c:pt idx="10413">
                        <c:v>0.1</c:v>
                      </c:pt>
                      <c:pt idx="10414">
                        <c:v>0.1</c:v>
                      </c:pt>
                      <c:pt idx="10415">
                        <c:v>0.1</c:v>
                      </c:pt>
                      <c:pt idx="10416">
                        <c:v>0.1</c:v>
                      </c:pt>
                      <c:pt idx="10417">
                        <c:v>0</c:v>
                      </c:pt>
                      <c:pt idx="10418">
                        <c:v>0</c:v>
                      </c:pt>
                      <c:pt idx="10419">
                        <c:v>0.1</c:v>
                      </c:pt>
                      <c:pt idx="10420">
                        <c:v>0</c:v>
                      </c:pt>
                      <c:pt idx="10421">
                        <c:v>0</c:v>
                      </c:pt>
                      <c:pt idx="10422">
                        <c:v>0</c:v>
                      </c:pt>
                      <c:pt idx="10423">
                        <c:v>0</c:v>
                      </c:pt>
                      <c:pt idx="10424">
                        <c:v>0</c:v>
                      </c:pt>
                      <c:pt idx="10425">
                        <c:v>0.1</c:v>
                      </c:pt>
                      <c:pt idx="10426">
                        <c:v>0.1</c:v>
                      </c:pt>
                      <c:pt idx="10427">
                        <c:v>0</c:v>
                      </c:pt>
                      <c:pt idx="10428">
                        <c:v>0</c:v>
                      </c:pt>
                      <c:pt idx="10429">
                        <c:v>0</c:v>
                      </c:pt>
                      <c:pt idx="10430">
                        <c:v>0</c:v>
                      </c:pt>
                      <c:pt idx="10431">
                        <c:v>0</c:v>
                      </c:pt>
                      <c:pt idx="10432">
                        <c:v>0</c:v>
                      </c:pt>
                      <c:pt idx="10433">
                        <c:v>0</c:v>
                      </c:pt>
                      <c:pt idx="10434">
                        <c:v>0</c:v>
                      </c:pt>
                      <c:pt idx="10435">
                        <c:v>0</c:v>
                      </c:pt>
                      <c:pt idx="10436">
                        <c:v>0.1</c:v>
                      </c:pt>
                      <c:pt idx="10437">
                        <c:v>0</c:v>
                      </c:pt>
                      <c:pt idx="10438">
                        <c:v>0</c:v>
                      </c:pt>
                      <c:pt idx="10439">
                        <c:v>0</c:v>
                      </c:pt>
                      <c:pt idx="10440">
                        <c:v>0.1</c:v>
                      </c:pt>
                      <c:pt idx="10441">
                        <c:v>0</c:v>
                      </c:pt>
                      <c:pt idx="10442">
                        <c:v>0</c:v>
                      </c:pt>
                      <c:pt idx="10443">
                        <c:v>0</c:v>
                      </c:pt>
                      <c:pt idx="10444">
                        <c:v>0</c:v>
                      </c:pt>
                      <c:pt idx="10445">
                        <c:v>0.1</c:v>
                      </c:pt>
                      <c:pt idx="10446">
                        <c:v>0.1</c:v>
                      </c:pt>
                      <c:pt idx="10447">
                        <c:v>0.1</c:v>
                      </c:pt>
                      <c:pt idx="10448">
                        <c:v>0.1</c:v>
                      </c:pt>
                      <c:pt idx="10449">
                        <c:v>0</c:v>
                      </c:pt>
                      <c:pt idx="10450">
                        <c:v>0.1</c:v>
                      </c:pt>
                      <c:pt idx="10451">
                        <c:v>0.1</c:v>
                      </c:pt>
                      <c:pt idx="10452">
                        <c:v>0.1</c:v>
                      </c:pt>
                      <c:pt idx="10453">
                        <c:v>0</c:v>
                      </c:pt>
                      <c:pt idx="10454">
                        <c:v>0</c:v>
                      </c:pt>
                      <c:pt idx="10455">
                        <c:v>0</c:v>
                      </c:pt>
                      <c:pt idx="10456">
                        <c:v>0</c:v>
                      </c:pt>
                      <c:pt idx="10457">
                        <c:v>0</c:v>
                      </c:pt>
                      <c:pt idx="10458">
                        <c:v>0</c:v>
                      </c:pt>
                      <c:pt idx="10459">
                        <c:v>0</c:v>
                      </c:pt>
                      <c:pt idx="10460">
                        <c:v>0</c:v>
                      </c:pt>
                      <c:pt idx="10461">
                        <c:v>0</c:v>
                      </c:pt>
                      <c:pt idx="10462">
                        <c:v>0</c:v>
                      </c:pt>
                      <c:pt idx="10463">
                        <c:v>0</c:v>
                      </c:pt>
                      <c:pt idx="10464">
                        <c:v>0</c:v>
                      </c:pt>
                      <c:pt idx="10465">
                        <c:v>0</c:v>
                      </c:pt>
                      <c:pt idx="10466">
                        <c:v>0.1</c:v>
                      </c:pt>
                      <c:pt idx="10467">
                        <c:v>0</c:v>
                      </c:pt>
                      <c:pt idx="10468">
                        <c:v>0</c:v>
                      </c:pt>
                      <c:pt idx="10469">
                        <c:v>0.1</c:v>
                      </c:pt>
                      <c:pt idx="10470">
                        <c:v>0</c:v>
                      </c:pt>
                      <c:pt idx="10471">
                        <c:v>0</c:v>
                      </c:pt>
                      <c:pt idx="10472">
                        <c:v>0.1</c:v>
                      </c:pt>
                      <c:pt idx="10473">
                        <c:v>0</c:v>
                      </c:pt>
                      <c:pt idx="10474">
                        <c:v>0.1</c:v>
                      </c:pt>
                      <c:pt idx="10475">
                        <c:v>0.1</c:v>
                      </c:pt>
                      <c:pt idx="10476">
                        <c:v>0</c:v>
                      </c:pt>
                      <c:pt idx="10477">
                        <c:v>0.1</c:v>
                      </c:pt>
                      <c:pt idx="10478">
                        <c:v>0.1</c:v>
                      </c:pt>
                      <c:pt idx="10479">
                        <c:v>0</c:v>
                      </c:pt>
                      <c:pt idx="10480">
                        <c:v>0.1</c:v>
                      </c:pt>
                      <c:pt idx="10481">
                        <c:v>0</c:v>
                      </c:pt>
                      <c:pt idx="10482">
                        <c:v>0</c:v>
                      </c:pt>
                      <c:pt idx="10483">
                        <c:v>0</c:v>
                      </c:pt>
                      <c:pt idx="10484">
                        <c:v>0</c:v>
                      </c:pt>
                      <c:pt idx="10485">
                        <c:v>0</c:v>
                      </c:pt>
                      <c:pt idx="10486">
                        <c:v>0.1</c:v>
                      </c:pt>
                      <c:pt idx="10487">
                        <c:v>0</c:v>
                      </c:pt>
                      <c:pt idx="10488">
                        <c:v>0</c:v>
                      </c:pt>
                      <c:pt idx="10489">
                        <c:v>0</c:v>
                      </c:pt>
                      <c:pt idx="10490">
                        <c:v>0</c:v>
                      </c:pt>
                      <c:pt idx="10491">
                        <c:v>0</c:v>
                      </c:pt>
                      <c:pt idx="10492">
                        <c:v>0.1</c:v>
                      </c:pt>
                      <c:pt idx="10493">
                        <c:v>0.1</c:v>
                      </c:pt>
                      <c:pt idx="10494">
                        <c:v>0</c:v>
                      </c:pt>
                      <c:pt idx="10495">
                        <c:v>0</c:v>
                      </c:pt>
                      <c:pt idx="10496">
                        <c:v>0</c:v>
                      </c:pt>
                      <c:pt idx="10497">
                        <c:v>0</c:v>
                      </c:pt>
                      <c:pt idx="10498">
                        <c:v>0</c:v>
                      </c:pt>
                      <c:pt idx="10499">
                        <c:v>0</c:v>
                      </c:pt>
                      <c:pt idx="10500">
                        <c:v>0</c:v>
                      </c:pt>
                      <c:pt idx="10501">
                        <c:v>0</c:v>
                      </c:pt>
                      <c:pt idx="10502">
                        <c:v>0</c:v>
                      </c:pt>
                      <c:pt idx="10503">
                        <c:v>0</c:v>
                      </c:pt>
                      <c:pt idx="10504">
                        <c:v>0</c:v>
                      </c:pt>
                      <c:pt idx="10505">
                        <c:v>0</c:v>
                      </c:pt>
                      <c:pt idx="10506">
                        <c:v>0</c:v>
                      </c:pt>
                      <c:pt idx="10507">
                        <c:v>0</c:v>
                      </c:pt>
                      <c:pt idx="10508">
                        <c:v>0</c:v>
                      </c:pt>
                      <c:pt idx="10509">
                        <c:v>0</c:v>
                      </c:pt>
                      <c:pt idx="10510">
                        <c:v>0.1</c:v>
                      </c:pt>
                      <c:pt idx="10511">
                        <c:v>0.1</c:v>
                      </c:pt>
                      <c:pt idx="10512">
                        <c:v>0</c:v>
                      </c:pt>
                      <c:pt idx="10513">
                        <c:v>0</c:v>
                      </c:pt>
                      <c:pt idx="10514">
                        <c:v>0</c:v>
                      </c:pt>
                      <c:pt idx="10515">
                        <c:v>0</c:v>
                      </c:pt>
                      <c:pt idx="10516">
                        <c:v>0</c:v>
                      </c:pt>
                      <c:pt idx="10517">
                        <c:v>0</c:v>
                      </c:pt>
                      <c:pt idx="10518">
                        <c:v>0</c:v>
                      </c:pt>
                      <c:pt idx="10519">
                        <c:v>0</c:v>
                      </c:pt>
                      <c:pt idx="10520">
                        <c:v>0</c:v>
                      </c:pt>
                      <c:pt idx="10521">
                        <c:v>0.1</c:v>
                      </c:pt>
                      <c:pt idx="10522">
                        <c:v>0</c:v>
                      </c:pt>
                      <c:pt idx="10523">
                        <c:v>0.1</c:v>
                      </c:pt>
                      <c:pt idx="10524">
                        <c:v>0.1</c:v>
                      </c:pt>
                      <c:pt idx="10525">
                        <c:v>0</c:v>
                      </c:pt>
                      <c:pt idx="10526">
                        <c:v>0</c:v>
                      </c:pt>
                      <c:pt idx="10527">
                        <c:v>0</c:v>
                      </c:pt>
                      <c:pt idx="10528">
                        <c:v>0</c:v>
                      </c:pt>
                      <c:pt idx="10529">
                        <c:v>0</c:v>
                      </c:pt>
                      <c:pt idx="10530">
                        <c:v>0</c:v>
                      </c:pt>
                      <c:pt idx="10531">
                        <c:v>0.1</c:v>
                      </c:pt>
                      <c:pt idx="10532">
                        <c:v>0.1</c:v>
                      </c:pt>
                      <c:pt idx="10533">
                        <c:v>0</c:v>
                      </c:pt>
                      <c:pt idx="10534">
                        <c:v>0</c:v>
                      </c:pt>
                      <c:pt idx="10535">
                        <c:v>0</c:v>
                      </c:pt>
                      <c:pt idx="10536">
                        <c:v>0.1</c:v>
                      </c:pt>
                      <c:pt idx="10537">
                        <c:v>0.1</c:v>
                      </c:pt>
                      <c:pt idx="10538">
                        <c:v>0</c:v>
                      </c:pt>
                      <c:pt idx="10539">
                        <c:v>0</c:v>
                      </c:pt>
                      <c:pt idx="10540">
                        <c:v>0.1</c:v>
                      </c:pt>
                      <c:pt idx="10541">
                        <c:v>0</c:v>
                      </c:pt>
                      <c:pt idx="10542">
                        <c:v>0.1</c:v>
                      </c:pt>
                      <c:pt idx="10543">
                        <c:v>0.1</c:v>
                      </c:pt>
                      <c:pt idx="10544">
                        <c:v>0</c:v>
                      </c:pt>
                      <c:pt idx="10545">
                        <c:v>0</c:v>
                      </c:pt>
                      <c:pt idx="10546">
                        <c:v>0</c:v>
                      </c:pt>
                      <c:pt idx="10547">
                        <c:v>0</c:v>
                      </c:pt>
                      <c:pt idx="10548">
                        <c:v>0</c:v>
                      </c:pt>
                      <c:pt idx="10549">
                        <c:v>0.1</c:v>
                      </c:pt>
                      <c:pt idx="10550">
                        <c:v>0.1</c:v>
                      </c:pt>
                      <c:pt idx="10551">
                        <c:v>0</c:v>
                      </c:pt>
                      <c:pt idx="10552">
                        <c:v>0.1</c:v>
                      </c:pt>
                      <c:pt idx="10553">
                        <c:v>0</c:v>
                      </c:pt>
                      <c:pt idx="10554">
                        <c:v>0</c:v>
                      </c:pt>
                      <c:pt idx="10555">
                        <c:v>0</c:v>
                      </c:pt>
                      <c:pt idx="10556">
                        <c:v>0</c:v>
                      </c:pt>
                      <c:pt idx="10557">
                        <c:v>0.1</c:v>
                      </c:pt>
                      <c:pt idx="10558">
                        <c:v>0</c:v>
                      </c:pt>
                      <c:pt idx="10559">
                        <c:v>0.1</c:v>
                      </c:pt>
                      <c:pt idx="10560">
                        <c:v>0</c:v>
                      </c:pt>
                      <c:pt idx="10561">
                        <c:v>0</c:v>
                      </c:pt>
                      <c:pt idx="10562">
                        <c:v>0</c:v>
                      </c:pt>
                      <c:pt idx="10563">
                        <c:v>0</c:v>
                      </c:pt>
                      <c:pt idx="10564">
                        <c:v>0</c:v>
                      </c:pt>
                      <c:pt idx="10565">
                        <c:v>0</c:v>
                      </c:pt>
                      <c:pt idx="10566">
                        <c:v>0</c:v>
                      </c:pt>
                      <c:pt idx="10567">
                        <c:v>0.1</c:v>
                      </c:pt>
                      <c:pt idx="10568">
                        <c:v>0</c:v>
                      </c:pt>
                      <c:pt idx="10569">
                        <c:v>0</c:v>
                      </c:pt>
                      <c:pt idx="10570">
                        <c:v>0</c:v>
                      </c:pt>
                      <c:pt idx="10571">
                        <c:v>0</c:v>
                      </c:pt>
                      <c:pt idx="10572">
                        <c:v>0</c:v>
                      </c:pt>
                      <c:pt idx="10573">
                        <c:v>0</c:v>
                      </c:pt>
                      <c:pt idx="10574">
                        <c:v>0</c:v>
                      </c:pt>
                      <c:pt idx="10575">
                        <c:v>0</c:v>
                      </c:pt>
                      <c:pt idx="10576">
                        <c:v>0</c:v>
                      </c:pt>
                      <c:pt idx="10577">
                        <c:v>0.1</c:v>
                      </c:pt>
                      <c:pt idx="10578">
                        <c:v>0</c:v>
                      </c:pt>
                      <c:pt idx="10579">
                        <c:v>0</c:v>
                      </c:pt>
                      <c:pt idx="10580">
                        <c:v>0</c:v>
                      </c:pt>
                      <c:pt idx="10581">
                        <c:v>0</c:v>
                      </c:pt>
                      <c:pt idx="10582">
                        <c:v>0.1</c:v>
                      </c:pt>
                      <c:pt idx="10583">
                        <c:v>0</c:v>
                      </c:pt>
                      <c:pt idx="10584">
                        <c:v>0</c:v>
                      </c:pt>
                      <c:pt idx="10585">
                        <c:v>0</c:v>
                      </c:pt>
                      <c:pt idx="10586">
                        <c:v>0</c:v>
                      </c:pt>
                      <c:pt idx="10587">
                        <c:v>0</c:v>
                      </c:pt>
                      <c:pt idx="10588">
                        <c:v>0</c:v>
                      </c:pt>
                      <c:pt idx="10589">
                        <c:v>0</c:v>
                      </c:pt>
                      <c:pt idx="10590">
                        <c:v>0.1</c:v>
                      </c:pt>
                      <c:pt idx="10591">
                        <c:v>0</c:v>
                      </c:pt>
                      <c:pt idx="10592">
                        <c:v>0</c:v>
                      </c:pt>
                      <c:pt idx="10593">
                        <c:v>0</c:v>
                      </c:pt>
                      <c:pt idx="10594">
                        <c:v>0.1</c:v>
                      </c:pt>
                      <c:pt idx="10595">
                        <c:v>0.1</c:v>
                      </c:pt>
                      <c:pt idx="10596">
                        <c:v>0</c:v>
                      </c:pt>
                      <c:pt idx="10597">
                        <c:v>0</c:v>
                      </c:pt>
                      <c:pt idx="10598">
                        <c:v>0</c:v>
                      </c:pt>
                      <c:pt idx="10599">
                        <c:v>0.1</c:v>
                      </c:pt>
                      <c:pt idx="10600">
                        <c:v>0</c:v>
                      </c:pt>
                      <c:pt idx="10601">
                        <c:v>0</c:v>
                      </c:pt>
                      <c:pt idx="10602">
                        <c:v>0</c:v>
                      </c:pt>
                      <c:pt idx="10603">
                        <c:v>0</c:v>
                      </c:pt>
                      <c:pt idx="10604">
                        <c:v>0</c:v>
                      </c:pt>
                      <c:pt idx="10605">
                        <c:v>0</c:v>
                      </c:pt>
                      <c:pt idx="10606">
                        <c:v>0</c:v>
                      </c:pt>
                      <c:pt idx="10607">
                        <c:v>0.1</c:v>
                      </c:pt>
                      <c:pt idx="10608">
                        <c:v>0</c:v>
                      </c:pt>
                      <c:pt idx="10609">
                        <c:v>0</c:v>
                      </c:pt>
                      <c:pt idx="10610">
                        <c:v>0</c:v>
                      </c:pt>
                      <c:pt idx="10611">
                        <c:v>0</c:v>
                      </c:pt>
                      <c:pt idx="10612">
                        <c:v>0</c:v>
                      </c:pt>
                      <c:pt idx="10613">
                        <c:v>0</c:v>
                      </c:pt>
                      <c:pt idx="10614">
                        <c:v>0</c:v>
                      </c:pt>
                      <c:pt idx="10615">
                        <c:v>0</c:v>
                      </c:pt>
                      <c:pt idx="10616">
                        <c:v>0.1</c:v>
                      </c:pt>
                      <c:pt idx="10617">
                        <c:v>0.1</c:v>
                      </c:pt>
                      <c:pt idx="10618">
                        <c:v>0</c:v>
                      </c:pt>
                      <c:pt idx="10619">
                        <c:v>0.1</c:v>
                      </c:pt>
                      <c:pt idx="10620">
                        <c:v>0</c:v>
                      </c:pt>
                      <c:pt idx="10621">
                        <c:v>0</c:v>
                      </c:pt>
                      <c:pt idx="10622">
                        <c:v>0.1</c:v>
                      </c:pt>
                      <c:pt idx="10623">
                        <c:v>0</c:v>
                      </c:pt>
                      <c:pt idx="10624">
                        <c:v>0</c:v>
                      </c:pt>
                      <c:pt idx="10625">
                        <c:v>0</c:v>
                      </c:pt>
                      <c:pt idx="10626">
                        <c:v>0</c:v>
                      </c:pt>
                      <c:pt idx="10627">
                        <c:v>0.1</c:v>
                      </c:pt>
                      <c:pt idx="10628">
                        <c:v>0.1</c:v>
                      </c:pt>
                      <c:pt idx="10629">
                        <c:v>0</c:v>
                      </c:pt>
                      <c:pt idx="10630">
                        <c:v>0</c:v>
                      </c:pt>
                      <c:pt idx="10631">
                        <c:v>0.1</c:v>
                      </c:pt>
                      <c:pt idx="10632">
                        <c:v>0</c:v>
                      </c:pt>
                      <c:pt idx="10633">
                        <c:v>0</c:v>
                      </c:pt>
                      <c:pt idx="10634">
                        <c:v>0.1</c:v>
                      </c:pt>
                      <c:pt idx="10635">
                        <c:v>0.1</c:v>
                      </c:pt>
                      <c:pt idx="10636">
                        <c:v>0</c:v>
                      </c:pt>
                      <c:pt idx="10637">
                        <c:v>0.1</c:v>
                      </c:pt>
                      <c:pt idx="10638">
                        <c:v>0</c:v>
                      </c:pt>
                      <c:pt idx="10639">
                        <c:v>0</c:v>
                      </c:pt>
                      <c:pt idx="10640">
                        <c:v>0</c:v>
                      </c:pt>
                      <c:pt idx="10641">
                        <c:v>0</c:v>
                      </c:pt>
                      <c:pt idx="10642">
                        <c:v>0.1</c:v>
                      </c:pt>
                      <c:pt idx="10643">
                        <c:v>0</c:v>
                      </c:pt>
                      <c:pt idx="10644">
                        <c:v>0</c:v>
                      </c:pt>
                      <c:pt idx="10645">
                        <c:v>0.1</c:v>
                      </c:pt>
                      <c:pt idx="10646">
                        <c:v>0.1</c:v>
                      </c:pt>
                      <c:pt idx="10647">
                        <c:v>0.1</c:v>
                      </c:pt>
                      <c:pt idx="10648">
                        <c:v>0.1</c:v>
                      </c:pt>
                      <c:pt idx="10649">
                        <c:v>0</c:v>
                      </c:pt>
                      <c:pt idx="10650">
                        <c:v>0</c:v>
                      </c:pt>
                      <c:pt idx="10651">
                        <c:v>0</c:v>
                      </c:pt>
                      <c:pt idx="10652">
                        <c:v>0</c:v>
                      </c:pt>
                      <c:pt idx="10653">
                        <c:v>0</c:v>
                      </c:pt>
                      <c:pt idx="10654">
                        <c:v>0</c:v>
                      </c:pt>
                      <c:pt idx="10655">
                        <c:v>0.1</c:v>
                      </c:pt>
                      <c:pt idx="10656">
                        <c:v>0</c:v>
                      </c:pt>
                      <c:pt idx="10657">
                        <c:v>0</c:v>
                      </c:pt>
                      <c:pt idx="10658">
                        <c:v>0.1</c:v>
                      </c:pt>
                      <c:pt idx="10659">
                        <c:v>0.1</c:v>
                      </c:pt>
                      <c:pt idx="10660">
                        <c:v>0.1</c:v>
                      </c:pt>
                      <c:pt idx="10661">
                        <c:v>0</c:v>
                      </c:pt>
                      <c:pt idx="10662">
                        <c:v>0.1</c:v>
                      </c:pt>
                      <c:pt idx="10663">
                        <c:v>0</c:v>
                      </c:pt>
                      <c:pt idx="10664">
                        <c:v>0.1</c:v>
                      </c:pt>
                      <c:pt idx="10665">
                        <c:v>0.1</c:v>
                      </c:pt>
                      <c:pt idx="10666">
                        <c:v>0.1</c:v>
                      </c:pt>
                      <c:pt idx="10667">
                        <c:v>0</c:v>
                      </c:pt>
                      <c:pt idx="10668">
                        <c:v>0</c:v>
                      </c:pt>
                      <c:pt idx="10669">
                        <c:v>0</c:v>
                      </c:pt>
                      <c:pt idx="10670">
                        <c:v>0</c:v>
                      </c:pt>
                      <c:pt idx="10671">
                        <c:v>0.1</c:v>
                      </c:pt>
                      <c:pt idx="10672">
                        <c:v>0</c:v>
                      </c:pt>
                      <c:pt idx="10673">
                        <c:v>0.1</c:v>
                      </c:pt>
                      <c:pt idx="10674">
                        <c:v>0</c:v>
                      </c:pt>
                      <c:pt idx="10675">
                        <c:v>0.1</c:v>
                      </c:pt>
                      <c:pt idx="10676">
                        <c:v>0.1</c:v>
                      </c:pt>
                      <c:pt idx="10677">
                        <c:v>0</c:v>
                      </c:pt>
                      <c:pt idx="10678">
                        <c:v>0.1</c:v>
                      </c:pt>
                      <c:pt idx="10679">
                        <c:v>0</c:v>
                      </c:pt>
                      <c:pt idx="10680">
                        <c:v>0</c:v>
                      </c:pt>
                      <c:pt idx="10681">
                        <c:v>0</c:v>
                      </c:pt>
                      <c:pt idx="10682">
                        <c:v>0</c:v>
                      </c:pt>
                      <c:pt idx="10683">
                        <c:v>0</c:v>
                      </c:pt>
                      <c:pt idx="10684">
                        <c:v>0.1</c:v>
                      </c:pt>
                      <c:pt idx="10685">
                        <c:v>0.1</c:v>
                      </c:pt>
                      <c:pt idx="10686">
                        <c:v>0</c:v>
                      </c:pt>
                      <c:pt idx="10687">
                        <c:v>0</c:v>
                      </c:pt>
                      <c:pt idx="10688">
                        <c:v>0.1</c:v>
                      </c:pt>
                      <c:pt idx="10689">
                        <c:v>0</c:v>
                      </c:pt>
                      <c:pt idx="10690">
                        <c:v>0</c:v>
                      </c:pt>
                      <c:pt idx="10691">
                        <c:v>0.1</c:v>
                      </c:pt>
                      <c:pt idx="10692">
                        <c:v>0</c:v>
                      </c:pt>
                      <c:pt idx="10693">
                        <c:v>0.1</c:v>
                      </c:pt>
                      <c:pt idx="10694">
                        <c:v>0</c:v>
                      </c:pt>
                      <c:pt idx="10695">
                        <c:v>0</c:v>
                      </c:pt>
                      <c:pt idx="10696">
                        <c:v>0</c:v>
                      </c:pt>
                      <c:pt idx="10697">
                        <c:v>0</c:v>
                      </c:pt>
                      <c:pt idx="10698">
                        <c:v>0</c:v>
                      </c:pt>
                      <c:pt idx="10699">
                        <c:v>0</c:v>
                      </c:pt>
                      <c:pt idx="10700">
                        <c:v>0</c:v>
                      </c:pt>
                      <c:pt idx="10701">
                        <c:v>0</c:v>
                      </c:pt>
                      <c:pt idx="10702">
                        <c:v>0</c:v>
                      </c:pt>
                      <c:pt idx="10703">
                        <c:v>0.1</c:v>
                      </c:pt>
                      <c:pt idx="10704">
                        <c:v>0</c:v>
                      </c:pt>
                      <c:pt idx="10705">
                        <c:v>0.1</c:v>
                      </c:pt>
                      <c:pt idx="10706">
                        <c:v>0.1</c:v>
                      </c:pt>
                      <c:pt idx="10707">
                        <c:v>0.1</c:v>
                      </c:pt>
                      <c:pt idx="10708">
                        <c:v>0</c:v>
                      </c:pt>
                      <c:pt idx="10709">
                        <c:v>0.1</c:v>
                      </c:pt>
                      <c:pt idx="10710">
                        <c:v>0.1</c:v>
                      </c:pt>
                      <c:pt idx="10711">
                        <c:v>0</c:v>
                      </c:pt>
                      <c:pt idx="10712">
                        <c:v>0</c:v>
                      </c:pt>
                      <c:pt idx="10713">
                        <c:v>0.1</c:v>
                      </c:pt>
                      <c:pt idx="10714">
                        <c:v>0</c:v>
                      </c:pt>
                      <c:pt idx="10715">
                        <c:v>0.1</c:v>
                      </c:pt>
                      <c:pt idx="10716">
                        <c:v>0.1</c:v>
                      </c:pt>
                      <c:pt idx="10717">
                        <c:v>0</c:v>
                      </c:pt>
                      <c:pt idx="10718">
                        <c:v>0</c:v>
                      </c:pt>
                      <c:pt idx="10719">
                        <c:v>0.1</c:v>
                      </c:pt>
                      <c:pt idx="10720">
                        <c:v>0.1</c:v>
                      </c:pt>
                      <c:pt idx="10721">
                        <c:v>0.1</c:v>
                      </c:pt>
                      <c:pt idx="10722">
                        <c:v>0</c:v>
                      </c:pt>
                      <c:pt idx="10723">
                        <c:v>0</c:v>
                      </c:pt>
                      <c:pt idx="10724">
                        <c:v>0</c:v>
                      </c:pt>
                      <c:pt idx="10725">
                        <c:v>0.1</c:v>
                      </c:pt>
                      <c:pt idx="10726">
                        <c:v>0</c:v>
                      </c:pt>
                      <c:pt idx="10727">
                        <c:v>0</c:v>
                      </c:pt>
                      <c:pt idx="10728">
                        <c:v>0</c:v>
                      </c:pt>
                      <c:pt idx="10729">
                        <c:v>0</c:v>
                      </c:pt>
                      <c:pt idx="10730">
                        <c:v>0</c:v>
                      </c:pt>
                      <c:pt idx="10731">
                        <c:v>0.1</c:v>
                      </c:pt>
                      <c:pt idx="10732">
                        <c:v>0</c:v>
                      </c:pt>
                      <c:pt idx="10733">
                        <c:v>0.1</c:v>
                      </c:pt>
                      <c:pt idx="10734">
                        <c:v>0</c:v>
                      </c:pt>
                      <c:pt idx="10735">
                        <c:v>0</c:v>
                      </c:pt>
                      <c:pt idx="10736">
                        <c:v>0.1</c:v>
                      </c:pt>
                      <c:pt idx="10737">
                        <c:v>0</c:v>
                      </c:pt>
                      <c:pt idx="10738">
                        <c:v>0</c:v>
                      </c:pt>
                      <c:pt idx="10739">
                        <c:v>0</c:v>
                      </c:pt>
                      <c:pt idx="10740">
                        <c:v>0.1</c:v>
                      </c:pt>
                      <c:pt idx="10741">
                        <c:v>0</c:v>
                      </c:pt>
                      <c:pt idx="10742">
                        <c:v>0.1</c:v>
                      </c:pt>
                      <c:pt idx="10743">
                        <c:v>0.1</c:v>
                      </c:pt>
                      <c:pt idx="10744">
                        <c:v>0.1</c:v>
                      </c:pt>
                      <c:pt idx="10745">
                        <c:v>0</c:v>
                      </c:pt>
                      <c:pt idx="10746">
                        <c:v>0</c:v>
                      </c:pt>
                      <c:pt idx="10747">
                        <c:v>0.1</c:v>
                      </c:pt>
                      <c:pt idx="10748">
                        <c:v>0</c:v>
                      </c:pt>
                      <c:pt idx="10749">
                        <c:v>0</c:v>
                      </c:pt>
                      <c:pt idx="10750">
                        <c:v>0</c:v>
                      </c:pt>
                      <c:pt idx="10751">
                        <c:v>0</c:v>
                      </c:pt>
                      <c:pt idx="10752">
                        <c:v>0</c:v>
                      </c:pt>
                      <c:pt idx="10753">
                        <c:v>0.1</c:v>
                      </c:pt>
                      <c:pt idx="10754">
                        <c:v>0</c:v>
                      </c:pt>
                      <c:pt idx="10755">
                        <c:v>0</c:v>
                      </c:pt>
                      <c:pt idx="10756">
                        <c:v>0</c:v>
                      </c:pt>
                      <c:pt idx="10757">
                        <c:v>0</c:v>
                      </c:pt>
                      <c:pt idx="10758">
                        <c:v>0.1</c:v>
                      </c:pt>
                      <c:pt idx="10759">
                        <c:v>0</c:v>
                      </c:pt>
                      <c:pt idx="10760">
                        <c:v>0</c:v>
                      </c:pt>
                      <c:pt idx="10761">
                        <c:v>0.1</c:v>
                      </c:pt>
                      <c:pt idx="10762">
                        <c:v>0</c:v>
                      </c:pt>
                      <c:pt idx="10763">
                        <c:v>0</c:v>
                      </c:pt>
                      <c:pt idx="10764">
                        <c:v>0.1</c:v>
                      </c:pt>
                      <c:pt idx="10765">
                        <c:v>0</c:v>
                      </c:pt>
                      <c:pt idx="10766">
                        <c:v>0.1</c:v>
                      </c:pt>
                      <c:pt idx="10767">
                        <c:v>0.1</c:v>
                      </c:pt>
                      <c:pt idx="10768">
                        <c:v>0.1</c:v>
                      </c:pt>
                      <c:pt idx="10769">
                        <c:v>0</c:v>
                      </c:pt>
                      <c:pt idx="10770">
                        <c:v>0.1</c:v>
                      </c:pt>
                      <c:pt idx="10771">
                        <c:v>0.1</c:v>
                      </c:pt>
                      <c:pt idx="10772">
                        <c:v>0.1</c:v>
                      </c:pt>
                      <c:pt idx="10773">
                        <c:v>0.1</c:v>
                      </c:pt>
                      <c:pt idx="10774">
                        <c:v>0.1</c:v>
                      </c:pt>
                      <c:pt idx="10775">
                        <c:v>0</c:v>
                      </c:pt>
                      <c:pt idx="10776">
                        <c:v>0.1</c:v>
                      </c:pt>
                      <c:pt idx="10777">
                        <c:v>0.1</c:v>
                      </c:pt>
                      <c:pt idx="10778">
                        <c:v>0</c:v>
                      </c:pt>
                      <c:pt idx="10779">
                        <c:v>0</c:v>
                      </c:pt>
                      <c:pt idx="10780">
                        <c:v>0</c:v>
                      </c:pt>
                      <c:pt idx="10781">
                        <c:v>0.1</c:v>
                      </c:pt>
                      <c:pt idx="10782">
                        <c:v>0</c:v>
                      </c:pt>
                      <c:pt idx="10783">
                        <c:v>0</c:v>
                      </c:pt>
                      <c:pt idx="10784">
                        <c:v>0</c:v>
                      </c:pt>
                      <c:pt idx="10785">
                        <c:v>0</c:v>
                      </c:pt>
                      <c:pt idx="10786">
                        <c:v>0</c:v>
                      </c:pt>
                      <c:pt idx="10787">
                        <c:v>0.1</c:v>
                      </c:pt>
                      <c:pt idx="10788">
                        <c:v>0.1</c:v>
                      </c:pt>
                      <c:pt idx="10789">
                        <c:v>0</c:v>
                      </c:pt>
                      <c:pt idx="10790">
                        <c:v>0</c:v>
                      </c:pt>
                      <c:pt idx="10791">
                        <c:v>0</c:v>
                      </c:pt>
                      <c:pt idx="10792">
                        <c:v>0</c:v>
                      </c:pt>
                      <c:pt idx="10793">
                        <c:v>0</c:v>
                      </c:pt>
                      <c:pt idx="10794">
                        <c:v>0</c:v>
                      </c:pt>
                      <c:pt idx="10795">
                        <c:v>0.1</c:v>
                      </c:pt>
                      <c:pt idx="10796">
                        <c:v>0</c:v>
                      </c:pt>
                      <c:pt idx="10797">
                        <c:v>0.1</c:v>
                      </c:pt>
                      <c:pt idx="10798">
                        <c:v>0</c:v>
                      </c:pt>
                      <c:pt idx="10799">
                        <c:v>0</c:v>
                      </c:pt>
                      <c:pt idx="10800">
                        <c:v>0.1</c:v>
                      </c:pt>
                      <c:pt idx="10801">
                        <c:v>0</c:v>
                      </c:pt>
                      <c:pt idx="10802">
                        <c:v>0.1</c:v>
                      </c:pt>
                      <c:pt idx="10803">
                        <c:v>0.1</c:v>
                      </c:pt>
                      <c:pt idx="10804">
                        <c:v>0.1</c:v>
                      </c:pt>
                      <c:pt idx="10805">
                        <c:v>0.1</c:v>
                      </c:pt>
                      <c:pt idx="10806">
                        <c:v>0.1</c:v>
                      </c:pt>
                      <c:pt idx="10807">
                        <c:v>0.1</c:v>
                      </c:pt>
                      <c:pt idx="10808">
                        <c:v>0</c:v>
                      </c:pt>
                      <c:pt idx="10809">
                        <c:v>0.1</c:v>
                      </c:pt>
                      <c:pt idx="10810">
                        <c:v>0</c:v>
                      </c:pt>
                      <c:pt idx="10811">
                        <c:v>0</c:v>
                      </c:pt>
                      <c:pt idx="10812">
                        <c:v>0</c:v>
                      </c:pt>
                      <c:pt idx="10813">
                        <c:v>0</c:v>
                      </c:pt>
                      <c:pt idx="10814">
                        <c:v>0</c:v>
                      </c:pt>
                      <c:pt idx="10815">
                        <c:v>0.1</c:v>
                      </c:pt>
                      <c:pt idx="10816">
                        <c:v>0</c:v>
                      </c:pt>
                      <c:pt idx="10817">
                        <c:v>0.1</c:v>
                      </c:pt>
                      <c:pt idx="10818">
                        <c:v>0.1</c:v>
                      </c:pt>
                      <c:pt idx="10819">
                        <c:v>0</c:v>
                      </c:pt>
                      <c:pt idx="10820">
                        <c:v>0.1</c:v>
                      </c:pt>
                      <c:pt idx="10821">
                        <c:v>0</c:v>
                      </c:pt>
                      <c:pt idx="10822">
                        <c:v>0.1</c:v>
                      </c:pt>
                      <c:pt idx="10823">
                        <c:v>0.1</c:v>
                      </c:pt>
                      <c:pt idx="10824">
                        <c:v>0.1</c:v>
                      </c:pt>
                      <c:pt idx="10825">
                        <c:v>0</c:v>
                      </c:pt>
                      <c:pt idx="10826">
                        <c:v>0.1</c:v>
                      </c:pt>
                      <c:pt idx="10827">
                        <c:v>0.1</c:v>
                      </c:pt>
                      <c:pt idx="10828">
                        <c:v>0</c:v>
                      </c:pt>
                      <c:pt idx="10829">
                        <c:v>0</c:v>
                      </c:pt>
                      <c:pt idx="10830">
                        <c:v>0</c:v>
                      </c:pt>
                      <c:pt idx="10831">
                        <c:v>0.1</c:v>
                      </c:pt>
                      <c:pt idx="10832">
                        <c:v>0.1</c:v>
                      </c:pt>
                      <c:pt idx="10833">
                        <c:v>0.1</c:v>
                      </c:pt>
                      <c:pt idx="10834">
                        <c:v>0</c:v>
                      </c:pt>
                      <c:pt idx="10835">
                        <c:v>0.1</c:v>
                      </c:pt>
                      <c:pt idx="10836">
                        <c:v>0.1</c:v>
                      </c:pt>
                      <c:pt idx="10837">
                        <c:v>0</c:v>
                      </c:pt>
                      <c:pt idx="10838">
                        <c:v>0.1</c:v>
                      </c:pt>
                      <c:pt idx="10839">
                        <c:v>0.1</c:v>
                      </c:pt>
                      <c:pt idx="10840">
                        <c:v>0.1</c:v>
                      </c:pt>
                      <c:pt idx="10841">
                        <c:v>0.1</c:v>
                      </c:pt>
                      <c:pt idx="10842">
                        <c:v>0.1</c:v>
                      </c:pt>
                      <c:pt idx="10843">
                        <c:v>0</c:v>
                      </c:pt>
                      <c:pt idx="10844">
                        <c:v>0.1</c:v>
                      </c:pt>
                      <c:pt idx="10845">
                        <c:v>0</c:v>
                      </c:pt>
                      <c:pt idx="10846">
                        <c:v>0.1</c:v>
                      </c:pt>
                      <c:pt idx="10847">
                        <c:v>0</c:v>
                      </c:pt>
                      <c:pt idx="10848">
                        <c:v>0</c:v>
                      </c:pt>
                      <c:pt idx="10849">
                        <c:v>0</c:v>
                      </c:pt>
                      <c:pt idx="10850">
                        <c:v>0</c:v>
                      </c:pt>
                      <c:pt idx="10851">
                        <c:v>0</c:v>
                      </c:pt>
                      <c:pt idx="10852">
                        <c:v>0</c:v>
                      </c:pt>
                      <c:pt idx="10853">
                        <c:v>0.1</c:v>
                      </c:pt>
                      <c:pt idx="10854">
                        <c:v>0.1</c:v>
                      </c:pt>
                      <c:pt idx="10855">
                        <c:v>0</c:v>
                      </c:pt>
                      <c:pt idx="10856">
                        <c:v>0</c:v>
                      </c:pt>
                      <c:pt idx="10857">
                        <c:v>0.1</c:v>
                      </c:pt>
                      <c:pt idx="10858">
                        <c:v>0.1</c:v>
                      </c:pt>
                      <c:pt idx="10859">
                        <c:v>0.1</c:v>
                      </c:pt>
                      <c:pt idx="10860">
                        <c:v>0</c:v>
                      </c:pt>
                      <c:pt idx="10861">
                        <c:v>0</c:v>
                      </c:pt>
                      <c:pt idx="10862">
                        <c:v>0</c:v>
                      </c:pt>
                      <c:pt idx="10863">
                        <c:v>0.1</c:v>
                      </c:pt>
                      <c:pt idx="10864">
                        <c:v>0</c:v>
                      </c:pt>
                      <c:pt idx="10865">
                        <c:v>0</c:v>
                      </c:pt>
                      <c:pt idx="10866">
                        <c:v>0</c:v>
                      </c:pt>
                      <c:pt idx="10867">
                        <c:v>0</c:v>
                      </c:pt>
                      <c:pt idx="10868">
                        <c:v>0.1</c:v>
                      </c:pt>
                      <c:pt idx="10869">
                        <c:v>0</c:v>
                      </c:pt>
                      <c:pt idx="10870">
                        <c:v>0</c:v>
                      </c:pt>
                      <c:pt idx="10871">
                        <c:v>0.1</c:v>
                      </c:pt>
                      <c:pt idx="10872">
                        <c:v>0</c:v>
                      </c:pt>
                      <c:pt idx="10873">
                        <c:v>0</c:v>
                      </c:pt>
                      <c:pt idx="10874">
                        <c:v>0.1</c:v>
                      </c:pt>
                      <c:pt idx="10875">
                        <c:v>0</c:v>
                      </c:pt>
                      <c:pt idx="10876">
                        <c:v>0</c:v>
                      </c:pt>
                      <c:pt idx="10877">
                        <c:v>0</c:v>
                      </c:pt>
                      <c:pt idx="10878">
                        <c:v>0.1</c:v>
                      </c:pt>
                      <c:pt idx="10879">
                        <c:v>0.1</c:v>
                      </c:pt>
                      <c:pt idx="10880">
                        <c:v>0</c:v>
                      </c:pt>
                      <c:pt idx="10881">
                        <c:v>0</c:v>
                      </c:pt>
                      <c:pt idx="10882">
                        <c:v>0.1</c:v>
                      </c:pt>
                      <c:pt idx="10883">
                        <c:v>0</c:v>
                      </c:pt>
                      <c:pt idx="10884">
                        <c:v>0</c:v>
                      </c:pt>
                      <c:pt idx="10885">
                        <c:v>0</c:v>
                      </c:pt>
                      <c:pt idx="10886">
                        <c:v>0</c:v>
                      </c:pt>
                      <c:pt idx="10887">
                        <c:v>0.1</c:v>
                      </c:pt>
                      <c:pt idx="10888">
                        <c:v>0</c:v>
                      </c:pt>
                      <c:pt idx="10889">
                        <c:v>0</c:v>
                      </c:pt>
                      <c:pt idx="10890">
                        <c:v>0</c:v>
                      </c:pt>
                      <c:pt idx="10891">
                        <c:v>0</c:v>
                      </c:pt>
                      <c:pt idx="10892">
                        <c:v>0</c:v>
                      </c:pt>
                      <c:pt idx="10893">
                        <c:v>0</c:v>
                      </c:pt>
                      <c:pt idx="10894">
                        <c:v>0.1</c:v>
                      </c:pt>
                      <c:pt idx="10895">
                        <c:v>0</c:v>
                      </c:pt>
                      <c:pt idx="10896">
                        <c:v>0.1</c:v>
                      </c:pt>
                      <c:pt idx="10897">
                        <c:v>0</c:v>
                      </c:pt>
                      <c:pt idx="10898">
                        <c:v>0</c:v>
                      </c:pt>
                      <c:pt idx="10899">
                        <c:v>0</c:v>
                      </c:pt>
                      <c:pt idx="10900">
                        <c:v>0.1</c:v>
                      </c:pt>
                      <c:pt idx="10901">
                        <c:v>0.1</c:v>
                      </c:pt>
                      <c:pt idx="10902">
                        <c:v>0</c:v>
                      </c:pt>
                      <c:pt idx="10903">
                        <c:v>0</c:v>
                      </c:pt>
                      <c:pt idx="10904">
                        <c:v>0</c:v>
                      </c:pt>
                      <c:pt idx="10905">
                        <c:v>0.1</c:v>
                      </c:pt>
                      <c:pt idx="10906">
                        <c:v>0.1</c:v>
                      </c:pt>
                      <c:pt idx="10907">
                        <c:v>0</c:v>
                      </c:pt>
                      <c:pt idx="10908">
                        <c:v>0.1</c:v>
                      </c:pt>
                      <c:pt idx="10909">
                        <c:v>0.1</c:v>
                      </c:pt>
                      <c:pt idx="10910">
                        <c:v>0.1</c:v>
                      </c:pt>
                      <c:pt idx="10911">
                        <c:v>0</c:v>
                      </c:pt>
                      <c:pt idx="10912">
                        <c:v>0.1</c:v>
                      </c:pt>
                      <c:pt idx="10913">
                        <c:v>0.1</c:v>
                      </c:pt>
                      <c:pt idx="10914">
                        <c:v>0</c:v>
                      </c:pt>
                      <c:pt idx="10915">
                        <c:v>0.1</c:v>
                      </c:pt>
                      <c:pt idx="10916">
                        <c:v>0.1</c:v>
                      </c:pt>
                      <c:pt idx="10917">
                        <c:v>0</c:v>
                      </c:pt>
                      <c:pt idx="10918">
                        <c:v>0</c:v>
                      </c:pt>
                      <c:pt idx="10919">
                        <c:v>0.1</c:v>
                      </c:pt>
                      <c:pt idx="10920">
                        <c:v>0</c:v>
                      </c:pt>
                      <c:pt idx="10921">
                        <c:v>0.1</c:v>
                      </c:pt>
                      <c:pt idx="10922">
                        <c:v>0.1</c:v>
                      </c:pt>
                      <c:pt idx="10923">
                        <c:v>0</c:v>
                      </c:pt>
                      <c:pt idx="10924">
                        <c:v>0.1</c:v>
                      </c:pt>
                      <c:pt idx="10925">
                        <c:v>0.1</c:v>
                      </c:pt>
                      <c:pt idx="10926">
                        <c:v>0.1</c:v>
                      </c:pt>
                      <c:pt idx="10927">
                        <c:v>0.1</c:v>
                      </c:pt>
                      <c:pt idx="10928">
                        <c:v>0.1</c:v>
                      </c:pt>
                      <c:pt idx="10929">
                        <c:v>0</c:v>
                      </c:pt>
                      <c:pt idx="10930">
                        <c:v>0</c:v>
                      </c:pt>
                      <c:pt idx="10931">
                        <c:v>0</c:v>
                      </c:pt>
                      <c:pt idx="10932">
                        <c:v>0</c:v>
                      </c:pt>
                      <c:pt idx="10933">
                        <c:v>0</c:v>
                      </c:pt>
                      <c:pt idx="10934">
                        <c:v>0.1</c:v>
                      </c:pt>
                      <c:pt idx="10935">
                        <c:v>0.1</c:v>
                      </c:pt>
                      <c:pt idx="10936">
                        <c:v>0.1</c:v>
                      </c:pt>
                      <c:pt idx="10937">
                        <c:v>0.1</c:v>
                      </c:pt>
                      <c:pt idx="10938">
                        <c:v>0.1</c:v>
                      </c:pt>
                      <c:pt idx="10939">
                        <c:v>0.1</c:v>
                      </c:pt>
                      <c:pt idx="10940">
                        <c:v>0.1</c:v>
                      </c:pt>
                      <c:pt idx="10941">
                        <c:v>0</c:v>
                      </c:pt>
                      <c:pt idx="10942">
                        <c:v>0</c:v>
                      </c:pt>
                      <c:pt idx="10943">
                        <c:v>0</c:v>
                      </c:pt>
                      <c:pt idx="10944">
                        <c:v>0</c:v>
                      </c:pt>
                      <c:pt idx="10945">
                        <c:v>0</c:v>
                      </c:pt>
                      <c:pt idx="10946">
                        <c:v>0.1</c:v>
                      </c:pt>
                      <c:pt idx="10947">
                        <c:v>0.1</c:v>
                      </c:pt>
                      <c:pt idx="10948">
                        <c:v>0.1</c:v>
                      </c:pt>
                      <c:pt idx="10949">
                        <c:v>0.1</c:v>
                      </c:pt>
                      <c:pt idx="10950">
                        <c:v>0</c:v>
                      </c:pt>
                      <c:pt idx="10951">
                        <c:v>0.1</c:v>
                      </c:pt>
                      <c:pt idx="10952">
                        <c:v>0.1</c:v>
                      </c:pt>
                      <c:pt idx="10953">
                        <c:v>0.1</c:v>
                      </c:pt>
                      <c:pt idx="10954">
                        <c:v>0</c:v>
                      </c:pt>
                      <c:pt idx="10955">
                        <c:v>0.1</c:v>
                      </c:pt>
                      <c:pt idx="10956">
                        <c:v>0.1</c:v>
                      </c:pt>
                      <c:pt idx="10957">
                        <c:v>0</c:v>
                      </c:pt>
                      <c:pt idx="10958">
                        <c:v>0</c:v>
                      </c:pt>
                      <c:pt idx="10959">
                        <c:v>0.1</c:v>
                      </c:pt>
                      <c:pt idx="10960">
                        <c:v>0.1</c:v>
                      </c:pt>
                      <c:pt idx="10961">
                        <c:v>0.1</c:v>
                      </c:pt>
                      <c:pt idx="10962">
                        <c:v>0.1</c:v>
                      </c:pt>
                      <c:pt idx="10963">
                        <c:v>0</c:v>
                      </c:pt>
                      <c:pt idx="10964">
                        <c:v>0.1</c:v>
                      </c:pt>
                      <c:pt idx="10965">
                        <c:v>0</c:v>
                      </c:pt>
                      <c:pt idx="10966">
                        <c:v>0</c:v>
                      </c:pt>
                      <c:pt idx="10967">
                        <c:v>0.1</c:v>
                      </c:pt>
                      <c:pt idx="10968">
                        <c:v>0</c:v>
                      </c:pt>
                      <c:pt idx="10969">
                        <c:v>0.1</c:v>
                      </c:pt>
                      <c:pt idx="10970">
                        <c:v>0</c:v>
                      </c:pt>
                      <c:pt idx="10971">
                        <c:v>0.1</c:v>
                      </c:pt>
                      <c:pt idx="10972">
                        <c:v>0</c:v>
                      </c:pt>
                      <c:pt idx="10973">
                        <c:v>0.1</c:v>
                      </c:pt>
                      <c:pt idx="10974">
                        <c:v>0.1</c:v>
                      </c:pt>
                      <c:pt idx="10975">
                        <c:v>0.1</c:v>
                      </c:pt>
                      <c:pt idx="10976">
                        <c:v>0.1</c:v>
                      </c:pt>
                      <c:pt idx="10977">
                        <c:v>0.1</c:v>
                      </c:pt>
                      <c:pt idx="10978">
                        <c:v>0.1</c:v>
                      </c:pt>
                      <c:pt idx="10979">
                        <c:v>0</c:v>
                      </c:pt>
                      <c:pt idx="10980">
                        <c:v>0.1</c:v>
                      </c:pt>
                      <c:pt idx="10981">
                        <c:v>0.1</c:v>
                      </c:pt>
                      <c:pt idx="10982">
                        <c:v>0</c:v>
                      </c:pt>
                      <c:pt idx="10983">
                        <c:v>0.1</c:v>
                      </c:pt>
                      <c:pt idx="10984">
                        <c:v>0</c:v>
                      </c:pt>
                      <c:pt idx="10985">
                        <c:v>0</c:v>
                      </c:pt>
                      <c:pt idx="10986">
                        <c:v>0.1</c:v>
                      </c:pt>
                      <c:pt idx="10987">
                        <c:v>0.1</c:v>
                      </c:pt>
                      <c:pt idx="10988">
                        <c:v>0.1</c:v>
                      </c:pt>
                      <c:pt idx="10989">
                        <c:v>0.1</c:v>
                      </c:pt>
                      <c:pt idx="10990">
                        <c:v>0.1</c:v>
                      </c:pt>
                      <c:pt idx="10991">
                        <c:v>0</c:v>
                      </c:pt>
                      <c:pt idx="10992">
                        <c:v>0</c:v>
                      </c:pt>
                      <c:pt idx="10993">
                        <c:v>0</c:v>
                      </c:pt>
                      <c:pt idx="10994">
                        <c:v>0.1</c:v>
                      </c:pt>
                      <c:pt idx="10995">
                        <c:v>0</c:v>
                      </c:pt>
                      <c:pt idx="10996">
                        <c:v>0</c:v>
                      </c:pt>
                      <c:pt idx="10997">
                        <c:v>0.1</c:v>
                      </c:pt>
                      <c:pt idx="10998">
                        <c:v>0.1</c:v>
                      </c:pt>
                      <c:pt idx="10999">
                        <c:v>0</c:v>
                      </c:pt>
                      <c:pt idx="11000">
                        <c:v>0.1</c:v>
                      </c:pt>
                      <c:pt idx="11001">
                        <c:v>0.1</c:v>
                      </c:pt>
                      <c:pt idx="11002">
                        <c:v>0</c:v>
                      </c:pt>
                      <c:pt idx="11003">
                        <c:v>0.1</c:v>
                      </c:pt>
                      <c:pt idx="11004">
                        <c:v>0.1</c:v>
                      </c:pt>
                      <c:pt idx="11005">
                        <c:v>0.1</c:v>
                      </c:pt>
                      <c:pt idx="11006">
                        <c:v>0.1</c:v>
                      </c:pt>
                      <c:pt idx="11007">
                        <c:v>0</c:v>
                      </c:pt>
                      <c:pt idx="11008">
                        <c:v>0</c:v>
                      </c:pt>
                      <c:pt idx="11009">
                        <c:v>0</c:v>
                      </c:pt>
                      <c:pt idx="11010">
                        <c:v>0.1</c:v>
                      </c:pt>
                      <c:pt idx="11011">
                        <c:v>0.2</c:v>
                      </c:pt>
                      <c:pt idx="11012">
                        <c:v>0</c:v>
                      </c:pt>
                      <c:pt idx="11013">
                        <c:v>0.2</c:v>
                      </c:pt>
                      <c:pt idx="11014">
                        <c:v>0.2</c:v>
                      </c:pt>
                      <c:pt idx="11015">
                        <c:v>0.1</c:v>
                      </c:pt>
                      <c:pt idx="11016">
                        <c:v>0.1</c:v>
                      </c:pt>
                      <c:pt idx="11017">
                        <c:v>0.1</c:v>
                      </c:pt>
                      <c:pt idx="11018">
                        <c:v>0.1</c:v>
                      </c:pt>
                      <c:pt idx="11019">
                        <c:v>0.1</c:v>
                      </c:pt>
                      <c:pt idx="11020">
                        <c:v>0.1</c:v>
                      </c:pt>
                      <c:pt idx="11021">
                        <c:v>0.1</c:v>
                      </c:pt>
                      <c:pt idx="11022">
                        <c:v>0.1</c:v>
                      </c:pt>
                      <c:pt idx="11023">
                        <c:v>0.1</c:v>
                      </c:pt>
                      <c:pt idx="11024">
                        <c:v>0.1</c:v>
                      </c:pt>
                      <c:pt idx="11025">
                        <c:v>0.1</c:v>
                      </c:pt>
                      <c:pt idx="11026">
                        <c:v>0.1</c:v>
                      </c:pt>
                      <c:pt idx="11027">
                        <c:v>0.1</c:v>
                      </c:pt>
                      <c:pt idx="11028">
                        <c:v>0.1</c:v>
                      </c:pt>
                      <c:pt idx="11029">
                        <c:v>0.1</c:v>
                      </c:pt>
                      <c:pt idx="11030">
                        <c:v>0</c:v>
                      </c:pt>
                      <c:pt idx="11031">
                        <c:v>0.1</c:v>
                      </c:pt>
                      <c:pt idx="11032">
                        <c:v>0</c:v>
                      </c:pt>
                      <c:pt idx="11033">
                        <c:v>0.1</c:v>
                      </c:pt>
                      <c:pt idx="11034">
                        <c:v>0</c:v>
                      </c:pt>
                      <c:pt idx="11035">
                        <c:v>0.1</c:v>
                      </c:pt>
                      <c:pt idx="11036">
                        <c:v>0.1</c:v>
                      </c:pt>
                      <c:pt idx="11037">
                        <c:v>0.1</c:v>
                      </c:pt>
                      <c:pt idx="11038">
                        <c:v>0.1</c:v>
                      </c:pt>
                      <c:pt idx="11039">
                        <c:v>0.1</c:v>
                      </c:pt>
                      <c:pt idx="11040">
                        <c:v>0.1</c:v>
                      </c:pt>
                      <c:pt idx="11041">
                        <c:v>0.1</c:v>
                      </c:pt>
                      <c:pt idx="11042">
                        <c:v>0.1</c:v>
                      </c:pt>
                      <c:pt idx="11043">
                        <c:v>0.1</c:v>
                      </c:pt>
                      <c:pt idx="11044">
                        <c:v>0.1</c:v>
                      </c:pt>
                      <c:pt idx="11045">
                        <c:v>0.1</c:v>
                      </c:pt>
                      <c:pt idx="11046">
                        <c:v>0.1</c:v>
                      </c:pt>
                      <c:pt idx="11047">
                        <c:v>0.2</c:v>
                      </c:pt>
                      <c:pt idx="11048">
                        <c:v>0.1</c:v>
                      </c:pt>
                      <c:pt idx="11049">
                        <c:v>0.1</c:v>
                      </c:pt>
                      <c:pt idx="11050">
                        <c:v>0</c:v>
                      </c:pt>
                      <c:pt idx="11051">
                        <c:v>0.1</c:v>
                      </c:pt>
                      <c:pt idx="11052">
                        <c:v>0.1</c:v>
                      </c:pt>
                      <c:pt idx="11053">
                        <c:v>0.1</c:v>
                      </c:pt>
                      <c:pt idx="11054">
                        <c:v>0.1</c:v>
                      </c:pt>
                      <c:pt idx="11055">
                        <c:v>0.1</c:v>
                      </c:pt>
                      <c:pt idx="11056">
                        <c:v>0.1</c:v>
                      </c:pt>
                      <c:pt idx="11057">
                        <c:v>0.1</c:v>
                      </c:pt>
                      <c:pt idx="11058">
                        <c:v>0.1</c:v>
                      </c:pt>
                      <c:pt idx="11059">
                        <c:v>0.1</c:v>
                      </c:pt>
                      <c:pt idx="11060">
                        <c:v>0.1</c:v>
                      </c:pt>
                      <c:pt idx="11061">
                        <c:v>0</c:v>
                      </c:pt>
                      <c:pt idx="11062">
                        <c:v>0.1</c:v>
                      </c:pt>
                      <c:pt idx="11063">
                        <c:v>0</c:v>
                      </c:pt>
                      <c:pt idx="11064">
                        <c:v>0.1</c:v>
                      </c:pt>
                      <c:pt idx="11065">
                        <c:v>0.1</c:v>
                      </c:pt>
                      <c:pt idx="11066">
                        <c:v>0.2</c:v>
                      </c:pt>
                      <c:pt idx="11067">
                        <c:v>0.1</c:v>
                      </c:pt>
                      <c:pt idx="11068">
                        <c:v>0.1</c:v>
                      </c:pt>
                      <c:pt idx="11069">
                        <c:v>0</c:v>
                      </c:pt>
                      <c:pt idx="11070">
                        <c:v>0</c:v>
                      </c:pt>
                      <c:pt idx="11071">
                        <c:v>0</c:v>
                      </c:pt>
                      <c:pt idx="11072">
                        <c:v>0.2</c:v>
                      </c:pt>
                      <c:pt idx="11073">
                        <c:v>0.2</c:v>
                      </c:pt>
                      <c:pt idx="11074">
                        <c:v>0.1</c:v>
                      </c:pt>
                      <c:pt idx="11075">
                        <c:v>0.1</c:v>
                      </c:pt>
                      <c:pt idx="11076">
                        <c:v>0.1</c:v>
                      </c:pt>
                      <c:pt idx="11077">
                        <c:v>0</c:v>
                      </c:pt>
                      <c:pt idx="11078">
                        <c:v>0.1</c:v>
                      </c:pt>
                      <c:pt idx="11079">
                        <c:v>0.2</c:v>
                      </c:pt>
                      <c:pt idx="11080">
                        <c:v>0</c:v>
                      </c:pt>
                      <c:pt idx="11081">
                        <c:v>0</c:v>
                      </c:pt>
                      <c:pt idx="11082">
                        <c:v>0</c:v>
                      </c:pt>
                      <c:pt idx="11083">
                        <c:v>0.1</c:v>
                      </c:pt>
                      <c:pt idx="11084">
                        <c:v>0.1</c:v>
                      </c:pt>
                      <c:pt idx="11085">
                        <c:v>0.1</c:v>
                      </c:pt>
                      <c:pt idx="11086">
                        <c:v>0.1</c:v>
                      </c:pt>
                      <c:pt idx="11087">
                        <c:v>0.1</c:v>
                      </c:pt>
                      <c:pt idx="11088">
                        <c:v>0.1</c:v>
                      </c:pt>
                      <c:pt idx="11089">
                        <c:v>0</c:v>
                      </c:pt>
                      <c:pt idx="11090">
                        <c:v>0.1</c:v>
                      </c:pt>
                      <c:pt idx="11091">
                        <c:v>0.1</c:v>
                      </c:pt>
                      <c:pt idx="11092">
                        <c:v>0.2</c:v>
                      </c:pt>
                      <c:pt idx="11093">
                        <c:v>0.1</c:v>
                      </c:pt>
                      <c:pt idx="11094">
                        <c:v>0.1</c:v>
                      </c:pt>
                      <c:pt idx="11095">
                        <c:v>0.1</c:v>
                      </c:pt>
                      <c:pt idx="11096">
                        <c:v>0.1</c:v>
                      </c:pt>
                      <c:pt idx="11097">
                        <c:v>0.1</c:v>
                      </c:pt>
                      <c:pt idx="11098">
                        <c:v>0.1</c:v>
                      </c:pt>
                      <c:pt idx="11099">
                        <c:v>0.1</c:v>
                      </c:pt>
                      <c:pt idx="11100">
                        <c:v>0.1</c:v>
                      </c:pt>
                      <c:pt idx="11101">
                        <c:v>0</c:v>
                      </c:pt>
                      <c:pt idx="11102">
                        <c:v>0.1</c:v>
                      </c:pt>
                      <c:pt idx="11103">
                        <c:v>0.1</c:v>
                      </c:pt>
                      <c:pt idx="11104">
                        <c:v>0.1</c:v>
                      </c:pt>
                      <c:pt idx="11105">
                        <c:v>0.1</c:v>
                      </c:pt>
                      <c:pt idx="11106">
                        <c:v>0.1</c:v>
                      </c:pt>
                      <c:pt idx="11107">
                        <c:v>0</c:v>
                      </c:pt>
                      <c:pt idx="11108">
                        <c:v>0.2</c:v>
                      </c:pt>
                      <c:pt idx="11109">
                        <c:v>0.2</c:v>
                      </c:pt>
                      <c:pt idx="11110">
                        <c:v>0.1</c:v>
                      </c:pt>
                      <c:pt idx="11111">
                        <c:v>0.1</c:v>
                      </c:pt>
                      <c:pt idx="11112">
                        <c:v>0</c:v>
                      </c:pt>
                      <c:pt idx="11113">
                        <c:v>0</c:v>
                      </c:pt>
                      <c:pt idx="11114">
                        <c:v>0.2</c:v>
                      </c:pt>
                      <c:pt idx="11115">
                        <c:v>0.1</c:v>
                      </c:pt>
                      <c:pt idx="11116">
                        <c:v>0.1</c:v>
                      </c:pt>
                      <c:pt idx="11117">
                        <c:v>0.1</c:v>
                      </c:pt>
                      <c:pt idx="11118">
                        <c:v>0.2</c:v>
                      </c:pt>
                      <c:pt idx="11119">
                        <c:v>0.1</c:v>
                      </c:pt>
                      <c:pt idx="11120">
                        <c:v>0.1</c:v>
                      </c:pt>
                      <c:pt idx="11121">
                        <c:v>0.1</c:v>
                      </c:pt>
                      <c:pt idx="11122">
                        <c:v>0.1</c:v>
                      </c:pt>
                      <c:pt idx="11123">
                        <c:v>0</c:v>
                      </c:pt>
                      <c:pt idx="11124">
                        <c:v>0.1</c:v>
                      </c:pt>
                      <c:pt idx="11125">
                        <c:v>0.1</c:v>
                      </c:pt>
                      <c:pt idx="11126">
                        <c:v>0.1</c:v>
                      </c:pt>
                      <c:pt idx="11127">
                        <c:v>0.1</c:v>
                      </c:pt>
                      <c:pt idx="11128">
                        <c:v>0.2</c:v>
                      </c:pt>
                      <c:pt idx="11129">
                        <c:v>0.1</c:v>
                      </c:pt>
                      <c:pt idx="11130">
                        <c:v>0.1</c:v>
                      </c:pt>
                      <c:pt idx="11131">
                        <c:v>0.2</c:v>
                      </c:pt>
                      <c:pt idx="11132">
                        <c:v>0.1</c:v>
                      </c:pt>
                      <c:pt idx="11133">
                        <c:v>0.1</c:v>
                      </c:pt>
                      <c:pt idx="11134">
                        <c:v>0.1</c:v>
                      </c:pt>
                      <c:pt idx="11135">
                        <c:v>0.2</c:v>
                      </c:pt>
                      <c:pt idx="11136">
                        <c:v>0.2</c:v>
                      </c:pt>
                      <c:pt idx="11137">
                        <c:v>0.1</c:v>
                      </c:pt>
                      <c:pt idx="11138">
                        <c:v>0.1</c:v>
                      </c:pt>
                      <c:pt idx="11139">
                        <c:v>0.1</c:v>
                      </c:pt>
                      <c:pt idx="11140">
                        <c:v>0.1</c:v>
                      </c:pt>
                      <c:pt idx="11141">
                        <c:v>0.1</c:v>
                      </c:pt>
                      <c:pt idx="11142">
                        <c:v>0.2</c:v>
                      </c:pt>
                      <c:pt idx="11143">
                        <c:v>0.1</c:v>
                      </c:pt>
                      <c:pt idx="11144">
                        <c:v>0.1</c:v>
                      </c:pt>
                      <c:pt idx="11145">
                        <c:v>0</c:v>
                      </c:pt>
                      <c:pt idx="11146">
                        <c:v>0.1</c:v>
                      </c:pt>
                      <c:pt idx="11147">
                        <c:v>0.1</c:v>
                      </c:pt>
                      <c:pt idx="11148">
                        <c:v>0.1</c:v>
                      </c:pt>
                      <c:pt idx="11149">
                        <c:v>0.1</c:v>
                      </c:pt>
                      <c:pt idx="11150">
                        <c:v>0.1</c:v>
                      </c:pt>
                      <c:pt idx="11151">
                        <c:v>0.1</c:v>
                      </c:pt>
                      <c:pt idx="11152">
                        <c:v>0</c:v>
                      </c:pt>
                      <c:pt idx="11153">
                        <c:v>0.1</c:v>
                      </c:pt>
                      <c:pt idx="11154">
                        <c:v>0.2</c:v>
                      </c:pt>
                      <c:pt idx="11155">
                        <c:v>0.1</c:v>
                      </c:pt>
                      <c:pt idx="11156">
                        <c:v>0.2</c:v>
                      </c:pt>
                      <c:pt idx="11157">
                        <c:v>0.1</c:v>
                      </c:pt>
                      <c:pt idx="11158">
                        <c:v>0</c:v>
                      </c:pt>
                      <c:pt idx="11159">
                        <c:v>0</c:v>
                      </c:pt>
                      <c:pt idx="11160">
                        <c:v>0.1</c:v>
                      </c:pt>
                      <c:pt idx="11161">
                        <c:v>0.1</c:v>
                      </c:pt>
                      <c:pt idx="11162">
                        <c:v>0.1</c:v>
                      </c:pt>
                      <c:pt idx="11163">
                        <c:v>0.2</c:v>
                      </c:pt>
                      <c:pt idx="11164">
                        <c:v>0.1</c:v>
                      </c:pt>
                      <c:pt idx="11165">
                        <c:v>0.1</c:v>
                      </c:pt>
                      <c:pt idx="11166">
                        <c:v>0.1</c:v>
                      </c:pt>
                      <c:pt idx="11167">
                        <c:v>0.2</c:v>
                      </c:pt>
                      <c:pt idx="11168">
                        <c:v>0</c:v>
                      </c:pt>
                      <c:pt idx="11169">
                        <c:v>0.2</c:v>
                      </c:pt>
                      <c:pt idx="11170">
                        <c:v>0.1</c:v>
                      </c:pt>
                      <c:pt idx="11171">
                        <c:v>0</c:v>
                      </c:pt>
                      <c:pt idx="11172">
                        <c:v>0.2</c:v>
                      </c:pt>
                      <c:pt idx="11173">
                        <c:v>0.1</c:v>
                      </c:pt>
                      <c:pt idx="11174">
                        <c:v>0.1</c:v>
                      </c:pt>
                      <c:pt idx="11175">
                        <c:v>0.1</c:v>
                      </c:pt>
                      <c:pt idx="11176">
                        <c:v>0.1</c:v>
                      </c:pt>
                      <c:pt idx="11177">
                        <c:v>0.1</c:v>
                      </c:pt>
                      <c:pt idx="11178">
                        <c:v>0.1</c:v>
                      </c:pt>
                      <c:pt idx="11179">
                        <c:v>0</c:v>
                      </c:pt>
                      <c:pt idx="11180">
                        <c:v>0.1</c:v>
                      </c:pt>
                      <c:pt idx="11181">
                        <c:v>0.1</c:v>
                      </c:pt>
                      <c:pt idx="11182">
                        <c:v>0.1</c:v>
                      </c:pt>
                      <c:pt idx="11183">
                        <c:v>0.1</c:v>
                      </c:pt>
                      <c:pt idx="11184">
                        <c:v>0.1</c:v>
                      </c:pt>
                      <c:pt idx="11185">
                        <c:v>0.2</c:v>
                      </c:pt>
                      <c:pt idx="11186">
                        <c:v>0</c:v>
                      </c:pt>
                      <c:pt idx="11187">
                        <c:v>0</c:v>
                      </c:pt>
                      <c:pt idx="11188">
                        <c:v>0.1</c:v>
                      </c:pt>
                      <c:pt idx="11189">
                        <c:v>0.1</c:v>
                      </c:pt>
                      <c:pt idx="11190">
                        <c:v>0.1</c:v>
                      </c:pt>
                      <c:pt idx="11191">
                        <c:v>0.1</c:v>
                      </c:pt>
                      <c:pt idx="11192">
                        <c:v>0.1</c:v>
                      </c:pt>
                      <c:pt idx="11193">
                        <c:v>0.1</c:v>
                      </c:pt>
                      <c:pt idx="11194">
                        <c:v>0.1</c:v>
                      </c:pt>
                      <c:pt idx="11195">
                        <c:v>0.2</c:v>
                      </c:pt>
                      <c:pt idx="11196">
                        <c:v>0.1</c:v>
                      </c:pt>
                      <c:pt idx="11197">
                        <c:v>0.1</c:v>
                      </c:pt>
                      <c:pt idx="11198">
                        <c:v>0.1</c:v>
                      </c:pt>
                      <c:pt idx="11199">
                        <c:v>0.1</c:v>
                      </c:pt>
                      <c:pt idx="11200">
                        <c:v>0.1</c:v>
                      </c:pt>
                      <c:pt idx="11201">
                        <c:v>0</c:v>
                      </c:pt>
                      <c:pt idx="11202">
                        <c:v>0.1</c:v>
                      </c:pt>
                      <c:pt idx="11203">
                        <c:v>0.1</c:v>
                      </c:pt>
                      <c:pt idx="11204">
                        <c:v>0</c:v>
                      </c:pt>
                      <c:pt idx="11205">
                        <c:v>0.1</c:v>
                      </c:pt>
                      <c:pt idx="11206">
                        <c:v>0.1</c:v>
                      </c:pt>
                      <c:pt idx="11207">
                        <c:v>0.1</c:v>
                      </c:pt>
                      <c:pt idx="11208">
                        <c:v>0.1</c:v>
                      </c:pt>
                      <c:pt idx="11209">
                        <c:v>0.1</c:v>
                      </c:pt>
                      <c:pt idx="11210">
                        <c:v>0.1</c:v>
                      </c:pt>
                      <c:pt idx="11211">
                        <c:v>0.1</c:v>
                      </c:pt>
                      <c:pt idx="11212">
                        <c:v>0.1</c:v>
                      </c:pt>
                      <c:pt idx="11213">
                        <c:v>0.1</c:v>
                      </c:pt>
                      <c:pt idx="11214">
                        <c:v>0.1</c:v>
                      </c:pt>
                      <c:pt idx="11215">
                        <c:v>0.1</c:v>
                      </c:pt>
                      <c:pt idx="11216">
                        <c:v>0.1</c:v>
                      </c:pt>
                      <c:pt idx="11217">
                        <c:v>0.1</c:v>
                      </c:pt>
                      <c:pt idx="11218">
                        <c:v>0.1</c:v>
                      </c:pt>
                      <c:pt idx="11219">
                        <c:v>0</c:v>
                      </c:pt>
                      <c:pt idx="11220">
                        <c:v>0.1</c:v>
                      </c:pt>
                      <c:pt idx="11221">
                        <c:v>0.1</c:v>
                      </c:pt>
                      <c:pt idx="11222">
                        <c:v>0.1</c:v>
                      </c:pt>
                      <c:pt idx="11223">
                        <c:v>0.1</c:v>
                      </c:pt>
                      <c:pt idx="11224">
                        <c:v>0.1</c:v>
                      </c:pt>
                      <c:pt idx="11225">
                        <c:v>0.1</c:v>
                      </c:pt>
                      <c:pt idx="11226">
                        <c:v>0.1</c:v>
                      </c:pt>
                      <c:pt idx="11227">
                        <c:v>0</c:v>
                      </c:pt>
                      <c:pt idx="11228">
                        <c:v>0.2</c:v>
                      </c:pt>
                      <c:pt idx="11229">
                        <c:v>0</c:v>
                      </c:pt>
                      <c:pt idx="11230">
                        <c:v>0.1</c:v>
                      </c:pt>
                      <c:pt idx="11231">
                        <c:v>0.1</c:v>
                      </c:pt>
                      <c:pt idx="11232">
                        <c:v>0.1</c:v>
                      </c:pt>
                      <c:pt idx="11233">
                        <c:v>0.1</c:v>
                      </c:pt>
                      <c:pt idx="11234">
                        <c:v>0.1</c:v>
                      </c:pt>
                      <c:pt idx="11235">
                        <c:v>0.1</c:v>
                      </c:pt>
                      <c:pt idx="11236">
                        <c:v>0.1</c:v>
                      </c:pt>
                      <c:pt idx="11237">
                        <c:v>0.1</c:v>
                      </c:pt>
                      <c:pt idx="11238">
                        <c:v>0.2</c:v>
                      </c:pt>
                      <c:pt idx="11239">
                        <c:v>0</c:v>
                      </c:pt>
                      <c:pt idx="11240">
                        <c:v>0.1</c:v>
                      </c:pt>
                      <c:pt idx="11241">
                        <c:v>0.2</c:v>
                      </c:pt>
                      <c:pt idx="11242">
                        <c:v>0.1</c:v>
                      </c:pt>
                      <c:pt idx="11243">
                        <c:v>0.1</c:v>
                      </c:pt>
                      <c:pt idx="11244">
                        <c:v>0</c:v>
                      </c:pt>
                      <c:pt idx="11245">
                        <c:v>0.1</c:v>
                      </c:pt>
                      <c:pt idx="11246">
                        <c:v>0.1</c:v>
                      </c:pt>
                      <c:pt idx="11247">
                        <c:v>0.1</c:v>
                      </c:pt>
                      <c:pt idx="11248">
                        <c:v>0.1</c:v>
                      </c:pt>
                      <c:pt idx="11249">
                        <c:v>0.1</c:v>
                      </c:pt>
                      <c:pt idx="11250">
                        <c:v>0.1</c:v>
                      </c:pt>
                      <c:pt idx="11251">
                        <c:v>0.1</c:v>
                      </c:pt>
                      <c:pt idx="11252">
                        <c:v>0.1</c:v>
                      </c:pt>
                      <c:pt idx="11253">
                        <c:v>0.1</c:v>
                      </c:pt>
                      <c:pt idx="11254">
                        <c:v>0.1</c:v>
                      </c:pt>
                      <c:pt idx="11255">
                        <c:v>0.1</c:v>
                      </c:pt>
                      <c:pt idx="11256">
                        <c:v>0.1</c:v>
                      </c:pt>
                      <c:pt idx="11257">
                        <c:v>0</c:v>
                      </c:pt>
                      <c:pt idx="11258">
                        <c:v>0.1</c:v>
                      </c:pt>
                      <c:pt idx="11259">
                        <c:v>0.1</c:v>
                      </c:pt>
                      <c:pt idx="11260">
                        <c:v>0.1</c:v>
                      </c:pt>
                      <c:pt idx="11261">
                        <c:v>0.1</c:v>
                      </c:pt>
                      <c:pt idx="11262">
                        <c:v>0.1</c:v>
                      </c:pt>
                      <c:pt idx="11263">
                        <c:v>0.1</c:v>
                      </c:pt>
                      <c:pt idx="11264">
                        <c:v>0.1</c:v>
                      </c:pt>
                      <c:pt idx="11265">
                        <c:v>0.2</c:v>
                      </c:pt>
                      <c:pt idx="11266">
                        <c:v>0.1</c:v>
                      </c:pt>
                      <c:pt idx="11267">
                        <c:v>0.1</c:v>
                      </c:pt>
                      <c:pt idx="11268">
                        <c:v>0.1</c:v>
                      </c:pt>
                      <c:pt idx="11269">
                        <c:v>0.1</c:v>
                      </c:pt>
                      <c:pt idx="11270">
                        <c:v>0.1</c:v>
                      </c:pt>
                      <c:pt idx="11271">
                        <c:v>0</c:v>
                      </c:pt>
                      <c:pt idx="11272">
                        <c:v>0.1</c:v>
                      </c:pt>
                      <c:pt idx="11273">
                        <c:v>0.1</c:v>
                      </c:pt>
                      <c:pt idx="11274">
                        <c:v>0.2</c:v>
                      </c:pt>
                      <c:pt idx="11275">
                        <c:v>0.1</c:v>
                      </c:pt>
                      <c:pt idx="11276">
                        <c:v>0.1</c:v>
                      </c:pt>
                      <c:pt idx="11277">
                        <c:v>0.1</c:v>
                      </c:pt>
                      <c:pt idx="11278">
                        <c:v>0.2</c:v>
                      </c:pt>
                      <c:pt idx="11279">
                        <c:v>0.1</c:v>
                      </c:pt>
                      <c:pt idx="11280">
                        <c:v>0.1</c:v>
                      </c:pt>
                      <c:pt idx="11281">
                        <c:v>0.1</c:v>
                      </c:pt>
                      <c:pt idx="11282">
                        <c:v>0.2</c:v>
                      </c:pt>
                      <c:pt idx="11283">
                        <c:v>0.1</c:v>
                      </c:pt>
                      <c:pt idx="11284">
                        <c:v>0.1</c:v>
                      </c:pt>
                      <c:pt idx="11285">
                        <c:v>0.1</c:v>
                      </c:pt>
                      <c:pt idx="11286">
                        <c:v>0.1</c:v>
                      </c:pt>
                      <c:pt idx="11287">
                        <c:v>0.2</c:v>
                      </c:pt>
                      <c:pt idx="11288">
                        <c:v>0.1</c:v>
                      </c:pt>
                      <c:pt idx="11289">
                        <c:v>0.1</c:v>
                      </c:pt>
                      <c:pt idx="11290">
                        <c:v>0.1</c:v>
                      </c:pt>
                      <c:pt idx="11291">
                        <c:v>0.1</c:v>
                      </c:pt>
                      <c:pt idx="11292">
                        <c:v>0.1</c:v>
                      </c:pt>
                      <c:pt idx="11293">
                        <c:v>0.2</c:v>
                      </c:pt>
                      <c:pt idx="11294">
                        <c:v>0.1</c:v>
                      </c:pt>
                      <c:pt idx="11295">
                        <c:v>0.1</c:v>
                      </c:pt>
                      <c:pt idx="11296">
                        <c:v>0.1</c:v>
                      </c:pt>
                      <c:pt idx="11297">
                        <c:v>0</c:v>
                      </c:pt>
                      <c:pt idx="11298">
                        <c:v>0.2</c:v>
                      </c:pt>
                      <c:pt idx="11299">
                        <c:v>0.1</c:v>
                      </c:pt>
                      <c:pt idx="11300">
                        <c:v>0.1</c:v>
                      </c:pt>
                      <c:pt idx="11301">
                        <c:v>0.1</c:v>
                      </c:pt>
                      <c:pt idx="11302">
                        <c:v>0.1</c:v>
                      </c:pt>
                      <c:pt idx="11303">
                        <c:v>0.2</c:v>
                      </c:pt>
                      <c:pt idx="11304">
                        <c:v>0.2</c:v>
                      </c:pt>
                      <c:pt idx="11305">
                        <c:v>0.1</c:v>
                      </c:pt>
                      <c:pt idx="11306">
                        <c:v>0</c:v>
                      </c:pt>
                      <c:pt idx="11307">
                        <c:v>0.1</c:v>
                      </c:pt>
                      <c:pt idx="11308">
                        <c:v>0.1</c:v>
                      </c:pt>
                      <c:pt idx="11309">
                        <c:v>0.2</c:v>
                      </c:pt>
                      <c:pt idx="11310">
                        <c:v>0.1</c:v>
                      </c:pt>
                      <c:pt idx="11311">
                        <c:v>0.1</c:v>
                      </c:pt>
                      <c:pt idx="11312">
                        <c:v>0.1</c:v>
                      </c:pt>
                      <c:pt idx="11313">
                        <c:v>0.1</c:v>
                      </c:pt>
                      <c:pt idx="11314">
                        <c:v>0</c:v>
                      </c:pt>
                      <c:pt idx="11315">
                        <c:v>0.1</c:v>
                      </c:pt>
                      <c:pt idx="11316">
                        <c:v>0.1</c:v>
                      </c:pt>
                      <c:pt idx="11317">
                        <c:v>0.1</c:v>
                      </c:pt>
                      <c:pt idx="11318">
                        <c:v>0.1</c:v>
                      </c:pt>
                      <c:pt idx="11319">
                        <c:v>0.1</c:v>
                      </c:pt>
                      <c:pt idx="11320">
                        <c:v>0.2</c:v>
                      </c:pt>
                      <c:pt idx="11321">
                        <c:v>0.2</c:v>
                      </c:pt>
                      <c:pt idx="11322">
                        <c:v>0.1</c:v>
                      </c:pt>
                      <c:pt idx="11323">
                        <c:v>0</c:v>
                      </c:pt>
                      <c:pt idx="11324">
                        <c:v>0.2</c:v>
                      </c:pt>
                      <c:pt idx="11325">
                        <c:v>0.1</c:v>
                      </c:pt>
                      <c:pt idx="11326">
                        <c:v>0.2</c:v>
                      </c:pt>
                      <c:pt idx="11327">
                        <c:v>0.1</c:v>
                      </c:pt>
                      <c:pt idx="11328">
                        <c:v>0.2</c:v>
                      </c:pt>
                      <c:pt idx="11329">
                        <c:v>0.1</c:v>
                      </c:pt>
                      <c:pt idx="11330">
                        <c:v>0.1</c:v>
                      </c:pt>
                      <c:pt idx="11331">
                        <c:v>0.1</c:v>
                      </c:pt>
                      <c:pt idx="11332">
                        <c:v>0.1</c:v>
                      </c:pt>
                      <c:pt idx="11333">
                        <c:v>0.1</c:v>
                      </c:pt>
                      <c:pt idx="11334">
                        <c:v>0</c:v>
                      </c:pt>
                      <c:pt idx="11335">
                        <c:v>0.1</c:v>
                      </c:pt>
                      <c:pt idx="11336">
                        <c:v>0.2</c:v>
                      </c:pt>
                      <c:pt idx="11337">
                        <c:v>0.1</c:v>
                      </c:pt>
                      <c:pt idx="11338">
                        <c:v>0.1</c:v>
                      </c:pt>
                      <c:pt idx="11339">
                        <c:v>0.1</c:v>
                      </c:pt>
                      <c:pt idx="11340">
                        <c:v>0</c:v>
                      </c:pt>
                      <c:pt idx="11341">
                        <c:v>0</c:v>
                      </c:pt>
                      <c:pt idx="11342">
                        <c:v>0.1</c:v>
                      </c:pt>
                      <c:pt idx="11343">
                        <c:v>0.1</c:v>
                      </c:pt>
                      <c:pt idx="11344">
                        <c:v>0.1</c:v>
                      </c:pt>
                      <c:pt idx="11345">
                        <c:v>0.1</c:v>
                      </c:pt>
                      <c:pt idx="11346">
                        <c:v>0.1</c:v>
                      </c:pt>
                      <c:pt idx="11347">
                        <c:v>0.1</c:v>
                      </c:pt>
                      <c:pt idx="11348">
                        <c:v>0.2</c:v>
                      </c:pt>
                      <c:pt idx="11349">
                        <c:v>0.1</c:v>
                      </c:pt>
                      <c:pt idx="11350">
                        <c:v>0.1</c:v>
                      </c:pt>
                      <c:pt idx="11351">
                        <c:v>0.1</c:v>
                      </c:pt>
                      <c:pt idx="11352">
                        <c:v>0.1</c:v>
                      </c:pt>
                      <c:pt idx="11353">
                        <c:v>0.1</c:v>
                      </c:pt>
                      <c:pt idx="11354">
                        <c:v>0.1</c:v>
                      </c:pt>
                      <c:pt idx="11355">
                        <c:v>0.1</c:v>
                      </c:pt>
                      <c:pt idx="11356">
                        <c:v>0.1</c:v>
                      </c:pt>
                      <c:pt idx="11357">
                        <c:v>0</c:v>
                      </c:pt>
                      <c:pt idx="11358">
                        <c:v>0.1</c:v>
                      </c:pt>
                      <c:pt idx="11359">
                        <c:v>0.1</c:v>
                      </c:pt>
                      <c:pt idx="11360">
                        <c:v>0</c:v>
                      </c:pt>
                      <c:pt idx="11361">
                        <c:v>0.1</c:v>
                      </c:pt>
                      <c:pt idx="11362">
                        <c:v>0</c:v>
                      </c:pt>
                      <c:pt idx="11363">
                        <c:v>0.1</c:v>
                      </c:pt>
                      <c:pt idx="11364">
                        <c:v>0.1</c:v>
                      </c:pt>
                      <c:pt idx="11365">
                        <c:v>0.1</c:v>
                      </c:pt>
                      <c:pt idx="11366">
                        <c:v>0.1</c:v>
                      </c:pt>
                      <c:pt idx="11367">
                        <c:v>0</c:v>
                      </c:pt>
                      <c:pt idx="11368">
                        <c:v>0.2</c:v>
                      </c:pt>
                      <c:pt idx="11369">
                        <c:v>0</c:v>
                      </c:pt>
                      <c:pt idx="11370">
                        <c:v>0</c:v>
                      </c:pt>
                      <c:pt idx="11371">
                        <c:v>0.1</c:v>
                      </c:pt>
                      <c:pt idx="11372">
                        <c:v>0.1</c:v>
                      </c:pt>
                      <c:pt idx="11373">
                        <c:v>0.1</c:v>
                      </c:pt>
                      <c:pt idx="11374">
                        <c:v>0</c:v>
                      </c:pt>
                      <c:pt idx="11375">
                        <c:v>0</c:v>
                      </c:pt>
                      <c:pt idx="11376">
                        <c:v>0.1</c:v>
                      </c:pt>
                      <c:pt idx="11377">
                        <c:v>0.1</c:v>
                      </c:pt>
                      <c:pt idx="11378">
                        <c:v>0.1</c:v>
                      </c:pt>
                      <c:pt idx="11379">
                        <c:v>0</c:v>
                      </c:pt>
                      <c:pt idx="11380">
                        <c:v>0.1</c:v>
                      </c:pt>
                      <c:pt idx="11381">
                        <c:v>0</c:v>
                      </c:pt>
                      <c:pt idx="11382">
                        <c:v>0.1</c:v>
                      </c:pt>
                      <c:pt idx="11383">
                        <c:v>0</c:v>
                      </c:pt>
                      <c:pt idx="11384">
                        <c:v>0</c:v>
                      </c:pt>
                      <c:pt idx="11385">
                        <c:v>0.1</c:v>
                      </c:pt>
                      <c:pt idx="11386">
                        <c:v>0.1</c:v>
                      </c:pt>
                      <c:pt idx="11387">
                        <c:v>0.1</c:v>
                      </c:pt>
                      <c:pt idx="11388">
                        <c:v>0</c:v>
                      </c:pt>
                      <c:pt idx="11389">
                        <c:v>0.1</c:v>
                      </c:pt>
                      <c:pt idx="11390">
                        <c:v>0</c:v>
                      </c:pt>
                      <c:pt idx="11391">
                        <c:v>0.1</c:v>
                      </c:pt>
                      <c:pt idx="11392">
                        <c:v>0</c:v>
                      </c:pt>
                      <c:pt idx="11393">
                        <c:v>0.1</c:v>
                      </c:pt>
                      <c:pt idx="11394">
                        <c:v>0.1</c:v>
                      </c:pt>
                      <c:pt idx="11395">
                        <c:v>0.1</c:v>
                      </c:pt>
                      <c:pt idx="11396">
                        <c:v>0</c:v>
                      </c:pt>
                      <c:pt idx="11397">
                        <c:v>0.1</c:v>
                      </c:pt>
                      <c:pt idx="11398">
                        <c:v>0</c:v>
                      </c:pt>
                      <c:pt idx="11399">
                        <c:v>0.1</c:v>
                      </c:pt>
                      <c:pt idx="11400">
                        <c:v>0.1</c:v>
                      </c:pt>
                      <c:pt idx="11401">
                        <c:v>0</c:v>
                      </c:pt>
                      <c:pt idx="11402">
                        <c:v>0.1</c:v>
                      </c:pt>
                      <c:pt idx="11403">
                        <c:v>0.1</c:v>
                      </c:pt>
                      <c:pt idx="11404">
                        <c:v>0</c:v>
                      </c:pt>
                      <c:pt idx="11405">
                        <c:v>0.1</c:v>
                      </c:pt>
                      <c:pt idx="11406">
                        <c:v>0.1</c:v>
                      </c:pt>
                      <c:pt idx="11407">
                        <c:v>0</c:v>
                      </c:pt>
                      <c:pt idx="11408">
                        <c:v>0.1</c:v>
                      </c:pt>
                      <c:pt idx="11409">
                        <c:v>0.1</c:v>
                      </c:pt>
                      <c:pt idx="11410">
                        <c:v>0.1</c:v>
                      </c:pt>
                      <c:pt idx="11411">
                        <c:v>0.1</c:v>
                      </c:pt>
                      <c:pt idx="11412">
                        <c:v>0.1</c:v>
                      </c:pt>
                      <c:pt idx="11413">
                        <c:v>0</c:v>
                      </c:pt>
                      <c:pt idx="11414">
                        <c:v>0.1</c:v>
                      </c:pt>
                      <c:pt idx="11415">
                        <c:v>0.1</c:v>
                      </c:pt>
                      <c:pt idx="11416">
                        <c:v>0.1</c:v>
                      </c:pt>
                      <c:pt idx="11417">
                        <c:v>0.1</c:v>
                      </c:pt>
                      <c:pt idx="11418">
                        <c:v>0</c:v>
                      </c:pt>
                      <c:pt idx="11419">
                        <c:v>0.1</c:v>
                      </c:pt>
                      <c:pt idx="11420">
                        <c:v>0</c:v>
                      </c:pt>
                      <c:pt idx="11421">
                        <c:v>0</c:v>
                      </c:pt>
                      <c:pt idx="11422">
                        <c:v>0.1</c:v>
                      </c:pt>
                      <c:pt idx="11423">
                        <c:v>0.1</c:v>
                      </c:pt>
                      <c:pt idx="11424">
                        <c:v>0.1</c:v>
                      </c:pt>
                      <c:pt idx="11425">
                        <c:v>0.1</c:v>
                      </c:pt>
                      <c:pt idx="11426">
                        <c:v>0</c:v>
                      </c:pt>
                      <c:pt idx="11427">
                        <c:v>0</c:v>
                      </c:pt>
                      <c:pt idx="11428">
                        <c:v>0.1</c:v>
                      </c:pt>
                      <c:pt idx="11429">
                        <c:v>0.1</c:v>
                      </c:pt>
                      <c:pt idx="11430">
                        <c:v>0.1</c:v>
                      </c:pt>
                      <c:pt idx="11431">
                        <c:v>0.1</c:v>
                      </c:pt>
                      <c:pt idx="11432">
                        <c:v>0.1</c:v>
                      </c:pt>
                      <c:pt idx="11433">
                        <c:v>0.1</c:v>
                      </c:pt>
                      <c:pt idx="11434">
                        <c:v>0.1</c:v>
                      </c:pt>
                      <c:pt idx="11435">
                        <c:v>0.1</c:v>
                      </c:pt>
                      <c:pt idx="11436">
                        <c:v>0.1</c:v>
                      </c:pt>
                      <c:pt idx="11437">
                        <c:v>0.1</c:v>
                      </c:pt>
                      <c:pt idx="11438">
                        <c:v>0.1</c:v>
                      </c:pt>
                      <c:pt idx="11439">
                        <c:v>0.1</c:v>
                      </c:pt>
                      <c:pt idx="11440">
                        <c:v>0.1</c:v>
                      </c:pt>
                      <c:pt idx="11441">
                        <c:v>0.1</c:v>
                      </c:pt>
                      <c:pt idx="11442">
                        <c:v>0.1</c:v>
                      </c:pt>
                      <c:pt idx="11443">
                        <c:v>0</c:v>
                      </c:pt>
                      <c:pt idx="11444">
                        <c:v>0.1</c:v>
                      </c:pt>
                      <c:pt idx="11445">
                        <c:v>0.1</c:v>
                      </c:pt>
                      <c:pt idx="11446">
                        <c:v>0.1</c:v>
                      </c:pt>
                      <c:pt idx="11447">
                        <c:v>0.1</c:v>
                      </c:pt>
                      <c:pt idx="11448">
                        <c:v>0.1</c:v>
                      </c:pt>
                      <c:pt idx="11449">
                        <c:v>0.1</c:v>
                      </c:pt>
                      <c:pt idx="11450">
                        <c:v>0</c:v>
                      </c:pt>
                      <c:pt idx="11451">
                        <c:v>0.1</c:v>
                      </c:pt>
                      <c:pt idx="11452">
                        <c:v>0.1</c:v>
                      </c:pt>
                      <c:pt idx="11453">
                        <c:v>0.1</c:v>
                      </c:pt>
                      <c:pt idx="11454">
                        <c:v>0.1</c:v>
                      </c:pt>
                      <c:pt idx="11455">
                        <c:v>0.1</c:v>
                      </c:pt>
                      <c:pt idx="11456">
                        <c:v>0.1</c:v>
                      </c:pt>
                      <c:pt idx="11457">
                        <c:v>0.1</c:v>
                      </c:pt>
                      <c:pt idx="11458">
                        <c:v>0.1</c:v>
                      </c:pt>
                      <c:pt idx="11459">
                        <c:v>0.1</c:v>
                      </c:pt>
                      <c:pt idx="11460">
                        <c:v>0.1</c:v>
                      </c:pt>
                      <c:pt idx="11461">
                        <c:v>0.2</c:v>
                      </c:pt>
                      <c:pt idx="11462">
                        <c:v>0.1</c:v>
                      </c:pt>
                      <c:pt idx="11463">
                        <c:v>0.1</c:v>
                      </c:pt>
                      <c:pt idx="11464">
                        <c:v>0.1</c:v>
                      </c:pt>
                      <c:pt idx="11465">
                        <c:v>0.1</c:v>
                      </c:pt>
                      <c:pt idx="11466">
                        <c:v>0.1</c:v>
                      </c:pt>
                      <c:pt idx="11467">
                        <c:v>0.1</c:v>
                      </c:pt>
                      <c:pt idx="11468">
                        <c:v>0.2</c:v>
                      </c:pt>
                      <c:pt idx="11469">
                        <c:v>0.1</c:v>
                      </c:pt>
                      <c:pt idx="11470">
                        <c:v>0.1</c:v>
                      </c:pt>
                      <c:pt idx="11471">
                        <c:v>0.1</c:v>
                      </c:pt>
                      <c:pt idx="11472">
                        <c:v>0.2</c:v>
                      </c:pt>
                      <c:pt idx="11473">
                        <c:v>0.1</c:v>
                      </c:pt>
                      <c:pt idx="11474">
                        <c:v>0.2</c:v>
                      </c:pt>
                      <c:pt idx="11475">
                        <c:v>0.2</c:v>
                      </c:pt>
                      <c:pt idx="11476">
                        <c:v>0.1</c:v>
                      </c:pt>
                      <c:pt idx="11477">
                        <c:v>0</c:v>
                      </c:pt>
                      <c:pt idx="11478">
                        <c:v>0.1</c:v>
                      </c:pt>
                      <c:pt idx="11479">
                        <c:v>0.1</c:v>
                      </c:pt>
                      <c:pt idx="11480">
                        <c:v>0.1</c:v>
                      </c:pt>
                      <c:pt idx="11481">
                        <c:v>0.1</c:v>
                      </c:pt>
                      <c:pt idx="11482">
                        <c:v>0.2</c:v>
                      </c:pt>
                      <c:pt idx="11483">
                        <c:v>0.1</c:v>
                      </c:pt>
                      <c:pt idx="11484">
                        <c:v>0.1</c:v>
                      </c:pt>
                      <c:pt idx="11485">
                        <c:v>0.2</c:v>
                      </c:pt>
                      <c:pt idx="11486">
                        <c:v>0.1</c:v>
                      </c:pt>
                      <c:pt idx="11487">
                        <c:v>0.2</c:v>
                      </c:pt>
                      <c:pt idx="11488">
                        <c:v>0.1</c:v>
                      </c:pt>
                      <c:pt idx="11489">
                        <c:v>0.1</c:v>
                      </c:pt>
                      <c:pt idx="11490">
                        <c:v>0.2</c:v>
                      </c:pt>
                      <c:pt idx="11491">
                        <c:v>0</c:v>
                      </c:pt>
                      <c:pt idx="11492">
                        <c:v>0.1</c:v>
                      </c:pt>
                      <c:pt idx="11493">
                        <c:v>0.1</c:v>
                      </c:pt>
                      <c:pt idx="11494">
                        <c:v>0.1</c:v>
                      </c:pt>
                      <c:pt idx="11495">
                        <c:v>0.1</c:v>
                      </c:pt>
                      <c:pt idx="11496">
                        <c:v>0.2</c:v>
                      </c:pt>
                      <c:pt idx="11497">
                        <c:v>0.1</c:v>
                      </c:pt>
                      <c:pt idx="11498">
                        <c:v>0.1</c:v>
                      </c:pt>
                      <c:pt idx="11499">
                        <c:v>0.1</c:v>
                      </c:pt>
                      <c:pt idx="11500">
                        <c:v>0.1</c:v>
                      </c:pt>
                      <c:pt idx="11501">
                        <c:v>0.1</c:v>
                      </c:pt>
                      <c:pt idx="11502">
                        <c:v>0.1</c:v>
                      </c:pt>
                      <c:pt idx="11503">
                        <c:v>0.1</c:v>
                      </c:pt>
                      <c:pt idx="11504">
                        <c:v>0.1</c:v>
                      </c:pt>
                      <c:pt idx="11505">
                        <c:v>0.1</c:v>
                      </c:pt>
                      <c:pt idx="11506">
                        <c:v>0.1</c:v>
                      </c:pt>
                      <c:pt idx="11507">
                        <c:v>0.1</c:v>
                      </c:pt>
                      <c:pt idx="11508">
                        <c:v>0.1</c:v>
                      </c:pt>
                      <c:pt idx="11509">
                        <c:v>0.1</c:v>
                      </c:pt>
                      <c:pt idx="11510">
                        <c:v>0.1</c:v>
                      </c:pt>
                      <c:pt idx="11511">
                        <c:v>0.1</c:v>
                      </c:pt>
                      <c:pt idx="11512">
                        <c:v>0</c:v>
                      </c:pt>
                      <c:pt idx="11513">
                        <c:v>0</c:v>
                      </c:pt>
                      <c:pt idx="11514">
                        <c:v>0.2</c:v>
                      </c:pt>
                      <c:pt idx="11515">
                        <c:v>0.1</c:v>
                      </c:pt>
                      <c:pt idx="11516">
                        <c:v>0.1</c:v>
                      </c:pt>
                      <c:pt idx="11517">
                        <c:v>0.2</c:v>
                      </c:pt>
                      <c:pt idx="11518">
                        <c:v>0.1</c:v>
                      </c:pt>
                      <c:pt idx="11519">
                        <c:v>0.1</c:v>
                      </c:pt>
                      <c:pt idx="11520">
                        <c:v>0.1</c:v>
                      </c:pt>
                      <c:pt idx="11521">
                        <c:v>0</c:v>
                      </c:pt>
                      <c:pt idx="11522">
                        <c:v>0</c:v>
                      </c:pt>
                      <c:pt idx="11523">
                        <c:v>0.1</c:v>
                      </c:pt>
                      <c:pt idx="11524">
                        <c:v>0.1</c:v>
                      </c:pt>
                      <c:pt idx="11525">
                        <c:v>0.1</c:v>
                      </c:pt>
                      <c:pt idx="11526">
                        <c:v>0.2</c:v>
                      </c:pt>
                      <c:pt idx="11527">
                        <c:v>0.1</c:v>
                      </c:pt>
                      <c:pt idx="11528">
                        <c:v>0.1</c:v>
                      </c:pt>
                      <c:pt idx="11529">
                        <c:v>0.1</c:v>
                      </c:pt>
                      <c:pt idx="11530">
                        <c:v>0</c:v>
                      </c:pt>
                      <c:pt idx="11531">
                        <c:v>0.1</c:v>
                      </c:pt>
                      <c:pt idx="11532">
                        <c:v>0</c:v>
                      </c:pt>
                      <c:pt idx="11533">
                        <c:v>0.1</c:v>
                      </c:pt>
                      <c:pt idx="11534">
                        <c:v>0.1</c:v>
                      </c:pt>
                      <c:pt idx="11535">
                        <c:v>0.1</c:v>
                      </c:pt>
                      <c:pt idx="11536">
                        <c:v>0.1</c:v>
                      </c:pt>
                      <c:pt idx="11537">
                        <c:v>0.1</c:v>
                      </c:pt>
                      <c:pt idx="11538">
                        <c:v>0.1</c:v>
                      </c:pt>
                      <c:pt idx="11539">
                        <c:v>0</c:v>
                      </c:pt>
                      <c:pt idx="11540">
                        <c:v>0.2</c:v>
                      </c:pt>
                      <c:pt idx="11541">
                        <c:v>0.1</c:v>
                      </c:pt>
                      <c:pt idx="11542">
                        <c:v>0</c:v>
                      </c:pt>
                      <c:pt idx="11543">
                        <c:v>0.1</c:v>
                      </c:pt>
                      <c:pt idx="11544">
                        <c:v>0.1</c:v>
                      </c:pt>
                      <c:pt idx="11545">
                        <c:v>0.2</c:v>
                      </c:pt>
                      <c:pt idx="11546">
                        <c:v>0.1</c:v>
                      </c:pt>
                      <c:pt idx="11547">
                        <c:v>0.1</c:v>
                      </c:pt>
                      <c:pt idx="11548">
                        <c:v>0.1</c:v>
                      </c:pt>
                      <c:pt idx="11549">
                        <c:v>0</c:v>
                      </c:pt>
                      <c:pt idx="11550">
                        <c:v>0.1</c:v>
                      </c:pt>
                      <c:pt idx="11551">
                        <c:v>0</c:v>
                      </c:pt>
                      <c:pt idx="11552">
                        <c:v>0.1</c:v>
                      </c:pt>
                      <c:pt idx="11553">
                        <c:v>0.1</c:v>
                      </c:pt>
                      <c:pt idx="11554">
                        <c:v>0.1</c:v>
                      </c:pt>
                      <c:pt idx="11555">
                        <c:v>0.1</c:v>
                      </c:pt>
                      <c:pt idx="11556">
                        <c:v>0.2</c:v>
                      </c:pt>
                      <c:pt idx="11557">
                        <c:v>0.1</c:v>
                      </c:pt>
                      <c:pt idx="11558">
                        <c:v>0.1</c:v>
                      </c:pt>
                      <c:pt idx="11559">
                        <c:v>0</c:v>
                      </c:pt>
                      <c:pt idx="11560">
                        <c:v>0.1</c:v>
                      </c:pt>
                      <c:pt idx="11561">
                        <c:v>0</c:v>
                      </c:pt>
                      <c:pt idx="11562">
                        <c:v>0</c:v>
                      </c:pt>
                      <c:pt idx="11563">
                        <c:v>0.1</c:v>
                      </c:pt>
                      <c:pt idx="11564">
                        <c:v>0.1</c:v>
                      </c:pt>
                      <c:pt idx="11565">
                        <c:v>0.1</c:v>
                      </c:pt>
                      <c:pt idx="11566">
                        <c:v>0</c:v>
                      </c:pt>
                      <c:pt idx="11567">
                        <c:v>0</c:v>
                      </c:pt>
                      <c:pt idx="11568">
                        <c:v>0.1</c:v>
                      </c:pt>
                      <c:pt idx="11569">
                        <c:v>0.1</c:v>
                      </c:pt>
                      <c:pt idx="11570">
                        <c:v>0.1</c:v>
                      </c:pt>
                      <c:pt idx="11571">
                        <c:v>0.1</c:v>
                      </c:pt>
                      <c:pt idx="11572">
                        <c:v>0.1</c:v>
                      </c:pt>
                      <c:pt idx="11573">
                        <c:v>0.1</c:v>
                      </c:pt>
                      <c:pt idx="11574">
                        <c:v>0.1</c:v>
                      </c:pt>
                      <c:pt idx="11575">
                        <c:v>0</c:v>
                      </c:pt>
                      <c:pt idx="11576">
                        <c:v>0.2</c:v>
                      </c:pt>
                      <c:pt idx="11577">
                        <c:v>0.1</c:v>
                      </c:pt>
                      <c:pt idx="11578">
                        <c:v>0</c:v>
                      </c:pt>
                      <c:pt idx="11579">
                        <c:v>0.1</c:v>
                      </c:pt>
                      <c:pt idx="11580">
                        <c:v>0.1</c:v>
                      </c:pt>
                      <c:pt idx="11581">
                        <c:v>0.1</c:v>
                      </c:pt>
                      <c:pt idx="11582">
                        <c:v>0.1</c:v>
                      </c:pt>
                      <c:pt idx="11583">
                        <c:v>0.1</c:v>
                      </c:pt>
                      <c:pt idx="11584">
                        <c:v>0.1</c:v>
                      </c:pt>
                      <c:pt idx="11585">
                        <c:v>0.1</c:v>
                      </c:pt>
                      <c:pt idx="11586">
                        <c:v>0.1</c:v>
                      </c:pt>
                      <c:pt idx="11587">
                        <c:v>0.1</c:v>
                      </c:pt>
                      <c:pt idx="11588">
                        <c:v>0.1</c:v>
                      </c:pt>
                      <c:pt idx="11589">
                        <c:v>0.1</c:v>
                      </c:pt>
                      <c:pt idx="11590">
                        <c:v>0.1</c:v>
                      </c:pt>
                      <c:pt idx="11591">
                        <c:v>0</c:v>
                      </c:pt>
                      <c:pt idx="11592">
                        <c:v>0.2</c:v>
                      </c:pt>
                      <c:pt idx="11593">
                        <c:v>0.1</c:v>
                      </c:pt>
                      <c:pt idx="11594">
                        <c:v>0</c:v>
                      </c:pt>
                      <c:pt idx="11595">
                        <c:v>0.1</c:v>
                      </c:pt>
                      <c:pt idx="11596">
                        <c:v>0</c:v>
                      </c:pt>
                      <c:pt idx="11597">
                        <c:v>0</c:v>
                      </c:pt>
                      <c:pt idx="11598">
                        <c:v>0.1</c:v>
                      </c:pt>
                      <c:pt idx="11599">
                        <c:v>0</c:v>
                      </c:pt>
                      <c:pt idx="11600">
                        <c:v>0.1</c:v>
                      </c:pt>
                      <c:pt idx="11601">
                        <c:v>0.1</c:v>
                      </c:pt>
                      <c:pt idx="11602">
                        <c:v>0.1</c:v>
                      </c:pt>
                      <c:pt idx="11603">
                        <c:v>0</c:v>
                      </c:pt>
                      <c:pt idx="11604">
                        <c:v>0</c:v>
                      </c:pt>
                      <c:pt idx="11605">
                        <c:v>0</c:v>
                      </c:pt>
                      <c:pt idx="11606">
                        <c:v>0.1</c:v>
                      </c:pt>
                      <c:pt idx="11607">
                        <c:v>0</c:v>
                      </c:pt>
                      <c:pt idx="11608">
                        <c:v>0.1</c:v>
                      </c:pt>
                      <c:pt idx="11609">
                        <c:v>0.1</c:v>
                      </c:pt>
                      <c:pt idx="11610">
                        <c:v>0.1</c:v>
                      </c:pt>
                      <c:pt idx="11611">
                        <c:v>0.1</c:v>
                      </c:pt>
                      <c:pt idx="11612">
                        <c:v>0</c:v>
                      </c:pt>
                      <c:pt idx="11613">
                        <c:v>0.1</c:v>
                      </c:pt>
                      <c:pt idx="11614">
                        <c:v>0</c:v>
                      </c:pt>
                      <c:pt idx="11615">
                        <c:v>0.1</c:v>
                      </c:pt>
                      <c:pt idx="11616">
                        <c:v>0</c:v>
                      </c:pt>
                      <c:pt idx="11617">
                        <c:v>0</c:v>
                      </c:pt>
                      <c:pt idx="11618">
                        <c:v>0</c:v>
                      </c:pt>
                      <c:pt idx="11619">
                        <c:v>0.1</c:v>
                      </c:pt>
                      <c:pt idx="11620">
                        <c:v>0.1</c:v>
                      </c:pt>
                      <c:pt idx="11621">
                        <c:v>0.1</c:v>
                      </c:pt>
                      <c:pt idx="11622">
                        <c:v>0.1</c:v>
                      </c:pt>
                      <c:pt idx="11623">
                        <c:v>0</c:v>
                      </c:pt>
                      <c:pt idx="11624">
                        <c:v>0.1</c:v>
                      </c:pt>
                      <c:pt idx="11625">
                        <c:v>0</c:v>
                      </c:pt>
                      <c:pt idx="11626">
                        <c:v>0.1</c:v>
                      </c:pt>
                      <c:pt idx="11627">
                        <c:v>0.1</c:v>
                      </c:pt>
                      <c:pt idx="11628">
                        <c:v>0</c:v>
                      </c:pt>
                      <c:pt idx="11629">
                        <c:v>0.1</c:v>
                      </c:pt>
                      <c:pt idx="11630">
                        <c:v>0.1</c:v>
                      </c:pt>
                      <c:pt idx="11631">
                        <c:v>0.1</c:v>
                      </c:pt>
                      <c:pt idx="11632">
                        <c:v>0</c:v>
                      </c:pt>
                      <c:pt idx="11633">
                        <c:v>0.1</c:v>
                      </c:pt>
                      <c:pt idx="11634">
                        <c:v>0</c:v>
                      </c:pt>
                      <c:pt idx="11635">
                        <c:v>0</c:v>
                      </c:pt>
                      <c:pt idx="11636">
                        <c:v>0.1</c:v>
                      </c:pt>
                      <c:pt idx="11637">
                        <c:v>0</c:v>
                      </c:pt>
                      <c:pt idx="11638">
                        <c:v>0.1</c:v>
                      </c:pt>
                      <c:pt idx="11639">
                        <c:v>0.1</c:v>
                      </c:pt>
                      <c:pt idx="11640">
                        <c:v>0</c:v>
                      </c:pt>
                      <c:pt idx="11641">
                        <c:v>0</c:v>
                      </c:pt>
                      <c:pt idx="11642">
                        <c:v>0</c:v>
                      </c:pt>
                      <c:pt idx="11643">
                        <c:v>0.1</c:v>
                      </c:pt>
                      <c:pt idx="11644">
                        <c:v>0</c:v>
                      </c:pt>
                      <c:pt idx="11645">
                        <c:v>0.1</c:v>
                      </c:pt>
                      <c:pt idx="11646">
                        <c:v>0</c:v>
                      </c:pt>
                      <c:pt idx="11647">
                        <c:v>0</c:v>
                      </c:pt>
                      <c:pt idx="11648">
                        <c:v>0.1</c:v>
                      </c:pt>
                      <c:pt idx="11649">
                        <c:v>0.1</c:v>
                      </c:pt>
                      <c:pt idx="11650">
                        <c:v>0</c:v>
                      </c:pt>
                      <c:pt idx="11651">
                        <c:v>0.1</c:v>
                      </c:pt>
                      <c:pt idx="11652">
                        <c:v>0.1</c:v>
                      </c:pt>
                      <c:pt idx="11653">
                        <c:v>0.1</c:v>
                      </c:pt>
                      <c:pt idx="11654">
                        <c:v>0</c:v>
                      </c:pt>
                      <c:pt idx="11655">
                        <c:v>0.1</c:v>
                      </c:pt>
                      <c:pt idx="11656">
                        <c:v>0.1</c:v>
                      </c:pt>
                      <c:pt idx="11657">
                        <c:v>0</c:v>
                      </c:pt>
                      <c:pt idx="11658">
                        <c:v>0.1</c:v>
                      </c:pt>
                      <c:pt idx="11659">
                        <c:v>0.2</c:v>
                      </c:pt>
                      <c:pt idx="11660">
                        <c:v>0</c:v>
                      </c:pt>
                      <c:pt idx="11661">
                        <c:v>0.1</c:v>
                      </c:pt>
                      <c:pt idx="11662">
                        <c:v>0.1</c:v>
                      </c:pt>
                      <c:pt idx="11663">
                        <c:v>0.1</c:v>
                      </c:pt>
                      <c:pt idx="11664">
                        <c:v>0.1</c:v>
                      </c:pt>
                      <c:pt idx="11665">
                        <c:v>0.1</c:v>
                      </c:pt>
                      <c:pt idx="11666">
                        <c:v>0.1</c:v>
                      </c:pt>
                      <c:pt idx="11667">
                        <c:v>0.1</c:v>
                      </c:pt>
                      <c:pt idx="11668">
                        <c:v>0</c:v>
                      </c:pt>
                      <c:pt idx="11669">
                        <c:v>0.1</c:v>
                      </c:pt>
                      <c:pt idx="11670">
                        <c:v>0.1</c:v>
                      </c:pt>
                      <c:pt idx="11671">
                        <c:v>0</c:v>
                      </c:pt>
                      <c:pt idx="11672">
                        <c:v>0</c:v>
                      </c:pt>
                      <c:pt idx="11673">
                        <c:v>0.1</c:v>
                      </c:pt>
                      <c:pt idx="11674">
                        <c:v>0.2</c:v>
                      </c:pt>
                      <c:pt idx="11675">
                        <c:v>0.1</c:v>
                      </c:pt>
                      <c:pt idx="11676">
                        <c:v>0.1</c:v>
                      </c:pt>
                      <c:pt idx="11677">
                        <c:v>0.1</c:v>
                      </c:pt>
                      <c:pt idx="11678">
                        <c:v>0.1</c:v>
                      </c:pt>
                      <c:pt idx="11679">
                        <c:v>0.1</c:v>
                      </c:pt>
                      <c:pt idx="11680">
                        <c:v>0.1</c:v>
                      </c:pt>
                      <c:pt idx="11681">
                        <c:v>0.1</c:v>
                      </c:pt>
                      <c:pt idx="11682">
                        <c:v>0.1</c:v>
                      </c:pt>
                      <c:pt idx="11683">
                        <c:v>0.1</c:v>
                      </c:pt>
                      <c:pt idx="11684">
                        <c:v>0.1</c:v>
                      </c:pt>
                      <c:pt idx="11685">
                        <c:v>0.1</c:v>
                      </c:pt>
                      <c:pt idx="11686">
                        <c:v>0.2</c:v>
                      </c:pt>
                      <c:pt idx="11687">
                        <c:v>0</c:v>
                      </c:pt>
                      <c:pt idx="11688">
                        <c:v>0</c:v>
                      </c:pt>
                      <c:pt idx="11689">
                        <c:v>0.1</c:v>
                      </c:pt>
                      <c:pt idx="11690">
                        <c:v>0.1</c:v>
                      </c:pt>
                      <c:pt idx="11691">
                        <c:v>0</c:v>
                      </c:pt>
                      <c:pt idx="11692">
                        <c:v>0.1</c:v>
                      </c:pt>
                      <c:pt idx="11693">
                        <c:v>0.1</c:v>
                      </c:pt>
                      <c:pt idx="11694">
                        <c:v>0.1</c:v>
                      </c:pt>
                      <c:pt idx="11695">
                        <c:v>0.1</c:v>
                      </c:pt>
                      <c:pt idx="11696">
                        <c:v>0.1</c:v>
                      </c:pt>
                      <c:pt idx="11697">
                        <c:v>0.1</c:v>
                      </c:pt>
                      <c:pt idx="11698">
                        <c:v>0.1</c:v>
                      </c:pt>
                      <c:pt idx="11699">
                        <c:v>0.1</c:v>
                      </c:pt>
                      <c:pt idx="11700">
                        <c:v>0.1</c:v>
                      </c:pt>
                      <c:pt idx="11701">
                        <c:v>0.1</c:v>
                      </c:pt>
                      <c:pt idx="11702">
                        <c:v>0</c:v>
                      </c:pt>
                      <c:pt idx="11703">
                        <c:v>0.1</c:v>
                      </c:pt>
                      <c:pt idx="11704">
                        <c:v>0</c:v>
                      </c:pt>
                      <c:pt idx="11705">
                        <c:v>0.1</c:v>
                      </c:pt>
                      <c:pt idx="11706">
                        <c:v>0.1</c:v>
                      </c:pt>
                      <c:pt idx="11707">
                        <c:v>0</c:v>
                      </c:pt>
                      <c:pt idx="11708">
                        <c:v>0</c:v>
                      </c:pt>
                      <c:pt idx="11709">
                        <c:v>0.1</c:v>
                      </c:pt>
                      <c:pt idx="11710">
                        <c:v>0</c:v>
                      </c:pt>
                      <c:pt idx="11711">
                        <c:v>0.1</c:v>
                      </c:pt>
                      <c:pt idx="11712">
                        <c:v>0.1</c:v>
                      </c:pt>
                      <c:pt idx="11713">
                        <c:v>0</c:v>
                      </c:pt>
                      <c:pt idx="11714">
                        <c:v>0.1</c:v>
                      </c:pt>
                      <c:pt idx="11715">
                        <c:v>0.1</c:v>
                      </c:pt>
                      <c:pt idx="11716">
                        <c:v>0.1</c:v>
                      </c:pt>
                      <c:pt idx="11717">
                        <c:v>0.1</c:v>
                      </c:pt>
                      <c:pt idx="11718">
                        <c:v>0.1</c:v>
                      </c:pt>
                      <c:pt idx="11719">
                        <c:v>0</c:v>
                      </c:pt>
                      <c:pt idx="11720">
                        <c:v>0</c:v>
                      </c:pt>
                      <c:pt idx="11721">
                        <c:v>0</c:v>
                      </c:pt>
                      <c:pt idx="11722">
                        <c:v>0.1</c:v>
                      </c:pt>
                      <c:pt idx="11723">
                        <c:v>0</c:v>
                      </c:pt>
                      <c:pt idx="11724">
                        <c:v>0.1</c:v>
                      </c:pt>
                      <c:pt idx="11725">
                        <c:v>0.1</c:v>
                      </c:pt>
                      <c:pt idx="11726">
                        <c:v>0.1</c:v>
                      </c:pt>
                      <c:pt idx="11727">
                        <c:v>0</c:v>
                      </c:pt>
                      <c:pt idx="11728">
                        <c:v>0</c:v>
                      </c:pt>
                      <c:pt idx="11729">
                        <c:v>0.1</c:v>
                      </c:pt>
                      <c:pt idx="11730">
                        <c:v>0</c:v>
                      </c:pt>
                      <c:pt idx="11731">
                        <c:v>0.2</c:v>
                      </c:pt>
                      <c:pt idx="11732">
                        <c:v>0.1</c:v>
                      </c:pt>
                      <c:pt idx="11733">
                        <c:v>0</c:v>
                      </c:pt>
                      <c:pt idx="11734">
                        <c:v>0</c:v>
                      </c:pt>
                      <c:pt idx="11735">
                        <c:v>0.1</c:v>
                      </c:pt>
                      <c:pt idx="11736">
                        <c:v>0</c:v>
                      </c:pt>
                      <c:pt idx="11737">
                        <c:v>0.1</c:v>
                      </c:pt>
                      <c:pt idx="11738">
                        <c:v>0.1</c:v>
                      </c:pt>
                      <c:pt idx="11739">
                        <c:v>0</c:v>
                      </c:pt>
                      <c:pt idx="11740">
                        <c:v>0</c:v>
                      </c:pt>
                      <c:pt idx="11741">
                        <c:v>0</c:v>
                      </c:pt>
                      <c:pt idx="11742">
                        <c:v>0</c:v>
                      </c:pt>
                      <c:pt idx="11743">
                        <c:v>0</c:v>
                      </c:pt>
                      <c:pt idx="11744">
                        <c:v>0.1</c:v>
                      </c:pt>
                      <c:pt idx="11745">
                        <c:v>0</c:v>
                      </c:pt>
                      <c:pt idx="11746">
                        <c:v>0.1</c:v>
                      </c:pt>
                      <c:pt idx="11747">
                        <c:v>0.1</c:v>
                      </c:pt>
                      <c:pt idx="11748">
                        <c:v>0</c:v>
                      </c:pt>
                      <c:pt idx="11749">
                        <c:v>0</c:v>
                      </c:pt>
                      <c:pt idx="11750">
                        <c:v>0.1</c:v>
                      </c:pt>
                      <c:pt idx="11751">
                        <c:v>0.1</c:v>
                      </c:pt>
                      <c:pt idx="11752">
                        <c:v>0</c:v>
                      </c:pt>
                      <c:pt idx="11753">
                        <c:v>0</c:v>
                      </c:pt>
                      <c:pt idx="11754">
                        <c:v>0</c:v>
                      </c:pt>
                      <c:pt idx="11755">
                        <c:v>0</c:v>
                      </c:pt>
                      <c:pt idx="11756">
                        <c:v>0.1</c:v>
                      </c:pt>
                      <c:pt idx="11757">
                        <c:v>0.1</c:v>
                      </c:pt>
                      <c:pt idx="11758">
                        <c:v>0.1</c:v>
                      </c:pt>
                      <c:pt idx="11759">
                        <c:v>0.1</c:v>
                      </c:pt>
                      <c:pt idx="11760">
                        <c:v>0</c:v>
                      </c:pt>
                      <c:pt idx="11761">
                        <c:v>0.1</c:v>
                      </c:pt>
                      <c:pt idx="11762">
                        <c:v>0</c:v>
                      </c:pt>
                      <c:pt idx="11763">
                        <c:v>0</c:v>
                      </c:pt>
                      <c:pt idx="11764">
                        <c:v>0.1</c:v>
                      </c:pt>
                      <c:pt idx="11765">
                        <c:v>0</c:v>
                      </c:pt>
                      <c:pt idx="11766">
                        <c:v>0</c:v>
                      </c:pt>
                      <c:pt idx="11767">
                        <c:v>0.1</c:v>
                      </c:pt>
                      <c:pt idx="11768">
                        <c:v>0.1</c:v>
                      </c:pt>
                      <c:pt idx="11769">
                        <c:v>0</c:v>
                      </c:pt>
                      <c:pt idx="11770">
                        <c:v>0</c:v>
                      </c:pt>
                      <c:pt idx="11771">
                        <c:v>0</c:v>
                      </c:pt>
                      <c:pt idx="11772">
                        <c:v>0.1</c:v>
                      </c:pt>
                      <c:pt idx="11773">
                        <c:v>0.1</c:v>
                      </c:pt>
                      <c:pt idx="11774">
                        <c:v>0</c:v>
                      </c:pt>
                      <c:pt idx="11775">
                        <c:v>0.1</c:v>
                      </c:pt>
                      <c:pt idx="11776">
                        <c:v>0.1</c:v>
                      </c:pt>
                      <c:pt idx="11777">
                        <c:v>0</c:v>
                      </c:pt>
                      <c:pt idx="11778">
                        <c:v>0.1</c:v>
                      </c:pt>
                      <c:pt idx="11779">
                        <c:v>0</c:v>
                      </c:pt>
                      <c:pt idx="11780">
                        <c:v>0.1</c:v>
                      </c:pt>
                      <c:pt idx="11781">
                        <c:v>0</c:v>
                      </c:pt>
                      <c:pt idx="11782">
                        <c:v>0.1</c:v>
                      </c:pt>
                      <c:pt idx="11783">
                        <c:v>0.1</c:v>
                      </c:pt>
                      <c:pt idx="11784">
                        <c:v>0.1</c:v>
                      </c:pt>
                      <c:pt idx="11785">
                        <c:v>0</c:v>
                      </c:pt>
                      <c:pt idx="11786">
                        <c:v>0</c:v>
                      </c:pt>
                      <c:pt idx="11787">
                        <c:v>0.1</c:v>
                      </c:pt>
                      <c:pt idx="11788">
                        <c:v>0</c:v>
                      </c:pt>
                      <c:pt idx="11789">
                        <c:v>0</c:v>
                      </c:pt>
                      <c:pt idx="11790">
                        <c:v>0.1</c:v>
                      </c:pt>
                      <c:pt idx="11791">
                        <c:v>0.1</c:v>
                      </c:pt>
                      <c:pt idx="11792">
                        <c:v>0.2</c:v>
                      </c:pt>
                      <c:pt idx="11793">
                        <c:v>0.1</c:v>
                      </c:pt>
                      <c:pt idx="11794">
                        <c:v>0.1</c:v>
                      </c:pt>
                      <c:pt idx="11795">
                        <c:v>0.1</c:v>
                      </c:pt>
                      <c:pt idx="11796">
                        <c:v>0.1</c:v>
                      </c:pt>
                      <c:pt idx="11797">
                        <c:v>0.1</c:v>
                      </c:pt>
                      <c:pt idx="11798">
                        <c:v>0.1</c:v>
                      </c:pt>
                      <c:pt idx="11799">
                        <c:v>0</c:v>
                      </c:pt>
                      <c:pt idx="11800">
                        <c:v>0</c:v>
                      </c:pt>
                      <c:pt idx="11801">
                        <c:v>0</c:v>
                      </c:pt>
                      <c:pt idx="11802">
                        <c:v>0.1</c:v>
                      </c:pt>
                      <c:pt idx="11803">
                        <c:v>0</c:v>
                      </c:pt>
                      <c:pt idx="11804">
                        <c:v>0.1</c:v>
                      </c:pt>
                      <c:pt idx="11805">
                        <c:v>0.1</c:v>
                      </c:pt>
                      <c:pt idx="11806">
                        <c:v>0</c:v>
                      </c:pt>
                      <c:pt idx="11807">
                        <c:v>0</c:v>
                      </c:pt>
                      <c:pt idx="11808">
                        <c:v>0</c:v>
                      </c:pt>
                      <c:pt idx="11809">
                        <c:v>0</c:v>
                      </c:pt>
                      <c:pt idx="11810">
                        <c:v>0.1</c:v>
                      </c:pt>
                      <c:pt idx="11811">
                        <c:v>0</c:v>
                      </c:pt>
                      <c:pt idx="11812">
                        <c:v>0.2</c:v>
                      </c:pt>
                      <c:pt idx="11813">
                        <c:v>0.1</c:v>
                      </c:pt>
                      <c:pt idx="11814">
                        <c:v>0.1</c:v>
                      </c:pt>
                      <c:pt idx="11815">
                        <c:v>0.1</c:v>
                      </c:pt>
                      <c:pt idx="11816">
                        <c:v>0.1</c:v>
                      </c:pt>
                      <c:pt idx="11817">
                        <c:v>0.1</c:v>
                      </c:pt>
                      <c:pt idx="11818">
                        <c:v>0</c:v>
                      </c:pt>
                      <c:pt idx="11819">
                        <c:v>0.1</c:v>
                      </c:pt>
                      <c:pt idx="11820">
                        <c:v>0</c:v>
                      </c:pt>
                      <c:pt idx="11821">
                        <c:v>0.1</c:v>
                      </c:pt>
                      <c:pt idx="11822">
                        <c:v>0</c:v>
                      </c:pt>
                      <c:pt idx="11823">
                        <c:v>0.1</c:v>
                      </c:pt>
                      <c:pt idx="11824">
                        <c:v>0</c:v>
                      </c:pt>
                      <c:pt idx="11825">
                        <c:v>0</c:v>
                      </c:pt>
                      <c:pt idx="11826">
                        <c:v>0.1</c:v>
                      </c:pt>
                      <c:pt idx="11827">
                        <c:v>0</c:v>
                      </c:pt>
                      <c:pt idx="11828">
                        <c:v>0</c:v>
                      </c:pt>
                      <c:pt idx="11829">
                        <c:v>0.1</c:v>
                      </c:pt>
                      <c:pt idx="11830">
                        <c:v>0</c:v>
                      </c:pt>
                      <c:pt idx="11831">
                        <c:v>0</c:v>
                      </c:pt>
                      <c:pt idx="11832">
                        <c:v>0</c:v>
                      </c:pt>
                      <c:pt idx="11833">
                        <c:v>0</c:v>
                      </c:pt>
                      <c:pt idx="11834">
                        <c:v>0</c:v>
                      </c:pt>
                      <c:pt idx="11835">
                        <c:v>0</c:v>
                      </c:pt>
                      <c:pt idx="11836">
                        <c:v>0</c:v>
                      </c:pt>
                      <c:pt idx="11837">
                        <c:v>0</c:v>
                      </c:pt>
                      <c:pt idx="11838">
                        <c:v>0.1</c:v>
                      </c:pt>
                      <c:pt idx="11839">
                        <c:v>0.1</c:v>
                      </c:pt>
                      <c:pt idx="11840">
                        <c:v>0</c:v>
                      </c:pt>
                      <c:pt idx="11841">
                        <c:v>0</c:v>
                      </c:pt>
                      <c:pt idx="11842">
                        <c:v>0</c:v>
                      </c:pt>
                      <c:pt idx="11843">
                        <c:v>0</c:v>
                      </c:pt>
                      <c:pt idx="11844">
                        <c:v>0</c:v>
                      </c:pt>
                      <c:pt idx="11845">
                        <c:v>0</c:v>
                      </c:pt>
                      <c:pt idx="11846">
                        <c:v>0</c:v>
                      </c:pt>
                      <c:pt idx="11847">
                        <c:v>0.1</c:v>
                      </c:pt>
                      <c:pt idx="11848">
                        <c:v>0</c:v>
                      </c:pt>
                      <c:pt idx="11849">
                        <c:v>0</c:v>
                      </c:pt>
                      <c:pt idx="11850">
                        <c:v>0.1</c:v>
                      </c:pt>
                      <c:pt idx="11851">
                        <c:v>0.1</c:v>
                      </c:pt>
                      <c:pt idx="11852">
                        <c:v>0.1</c:v>
                      </c:pt>
                      <c:pt idx="11853">
                        <c:v>0</c:v>
                      </c:pt>
                      <c:pt idx="11854">
                        <c:v>0.2</c:v>
                      </c:pt>
                      <c:pt idx="11855">
                        <c:v>0</c:v>
                      </c:pt>
                      <c:pt idx="11856">
                        <c:v>0</c:v>
                      </c:pt>
                      <c:pt idx="11857">
                        <c:v>0</c:v>
                      </c:pt>
                      <c:pt idx="11858">
                        <c:v>0.1</c:v>
                      </c:pt>
                      <c:pt idx="11859">
                        <c:v>0.1</c:v>
                      </c:pt>
                      <c:pt idx="11860">
                        <c:v>0.1</c:v>
                      </c:pt>
                      <c:pt idx="11861">
                        <c:v>0</c:v>
                      </c:pt>
                      <c:pt idx="11862">
                        <c:v>0</c:v>
                      </c:pt>
                      <c:pt idx="11863">
                        <c:v>0</c:v>
                      </c:pt>
                      <c:pt idx="11864">
                        <c:v>0</c:v>
                      </c:pt>
                      <c:pt idx="11865">
                        <c:v>0.1</c:v>
                      </c:pt>
                      <c:pt idx="11866">
                        <c:v>0</c:v>
                      </c:pt>
                      <c:pt idx="11867">
                        <c:v>0</c:v>
                      </c:pt>
                      <c:pt idx="11868">
                        <c:v>0.1</c:v>
                      </c:pt>
                      <c:pt idx="11869">
                        <c:v>0</c:v>
                      </c:pt>
                      <c:pt idx="11870">
                        <c:v>0</c:v>
                      </c:pt>
                      <c:pt idx="11871">
                        <c:v>0</c:v>
                      </c:pt>
                      <c:pt idx="11872">
                        <c:v>0.1</c:v>
                      </c:pt>
                      <c:pt idx="11873">
                        <c:v>0.1</c:v>
                      </c:pt>
                      <c:pt idx="11874">
                        <c:v>0.1</c:v>
                      </c:pt>
                      <c:pt idx="11875">
                        <c:v>0</c:v>
                      </c:pt>
                      <c:pt idx="11876">
                        <c:v>0.1</c:v>
                      </c:pt>
                      <c:pt idx="11877">
                        <c:v>0</c:v>
                      </c:pt>
                      <c:pt idx="11878">
                        <c:v>0.1</c:v>
                      </c:pt>
                      <c:pt idx="11879">
                        <c:v>0.1</c:v>
                      </c:pt>
                      <c:pt idx="11880">
                        <c:v>0</c:v>
                      </c:pt>
                      <c:pt idx="11881">
                        <c:v>0.1</c:v>
                      </c:pt>
                      <c:pt idx="11882">
                        <c:v>0.1</c:v>
                      </c:pt>
                      <c:pt idx="11883">
                        <c:v>0.1</c:v>
                      </c:pt>
                      <c:pt idx="11884">
                        <c:v>0</c:v>
                      </c:pt>
                      <c:pt idx="11885">
                        <c:v>0.1</c:v>
                      </c:pt>
                      <c:pt idx="11886">
                        <c:v>0</c:v>
                      </c:pt>
                      <c:pt idx="11887">
                        <c:v>0.1</c:v>
                      </c:pt>
                      <c:pt idx="11888">
                        <c:v>0.1</c:v>
                      </c:pt>
                      <c:pt idx="11889">
                        <c:v>0.1</c:v>
                      </c:pt>
                      <c:pt idx="11890">
                        <c:v>0.1</c:v>
                      </c:pt>
                      <c:pt idx="11891">
                        <c:v>0</c:v>
                      </c:pt>
                      <c:pt idx="11892">
                        <c:v>0.1</c:v>
                      </c:pt>
                      <c:pt idx="11893">
                        <c:v>0</c:v>
                      </c:pt>
                      <c:pt idx="11894">
                        <c:v>0</c:v>
                      </c:pt>
                      <c:pt idx="11895">
                        <c:v>0.1</c:v>
                      </c:pt>
                      <c:pt idx="11896">
                        <c:v>0.2</c:v>
                      </c:pt>
                      <c:pt idx="11897">
                        <c:v>0.1</c:v>
                      </c:pt>
                      <c:pt idx="11898">
                        <c:v>0.1</c:v>
                      </c:pt>
                      <c:pt idx="11899">
                        <c:v>0.2</c:v>
                      </c:pt>
                      <c:pt idx="11900">
                        <c:v>0.2</c:v>
                      </c:pt>
                      <c:pt idx="11901">
                        <c:v>0.1</c:v>
                      </c:pt>
                      <c:pt idx="11902">
                        <c:v>0.2</c:v>
                      </c:pt>
                      <c:pt idx="11903">
                        <c:v>0.1</c:v>
                      </c:pt>
                      <c:pt idx="11904">
                        <c:v>0.2</c:v>
                      </c:pt>
                      <c:pt idx="11905">
                        <c:v>0.1</c:v>
                      </c:pt>
                      <c:pt idx="11906">
                        <c:v>0.1</c:v>
                      </c:pt>
                      <c:pt idx="11907">
                        <c:v>0.1</c:v>
                      </c:pt>
                      <c:pt idx="11908">
                        <c:v>0.1</c:v>
                      </c:pt>
                      <c:pt idx="11909">
                        <c:v>0.1</c:v>
                      </c:pt>
                      <c:pt idx="11910">
                        <c:v>0.1</c:v>
                      </c:pt>
                      <c:pt idx="11911">
                        <c:v>0.2</c:v>
                      </c:pt>
                      <c:pt idx="11912">
                        <c:v>0.1</c:v>
                      </c:pt>
                      <c:pt idx="11913">
                        <c:v>0.1</c:v>
                      </c:pt>
                      <c:pt idx="11914">
                        <c:v>0.2</c:v>
                      </c:pt>
                      <c:pt idx="11915">
                        <c:v>0.1</c:v>
                      </c:pt>
                      <c:pt idx="11916">
                        <c:v>0</c:v>
                      </c:pt>
                      <c:pt idx="11917">
                        <c:v>0.1</c:v>
                      </c:pt>
                      <c:pt idx="11918">
                        <c:v>0.1</c:v>
                      </c:pt>
                      <c:pt idx="11919">
                        <c:v>0.1</c:v>
                      </c:pt>
                      <c:pt idx="11920">
                        <c:v>0</c:v>
                      </c:pt>
                      <c:pt idx="11921">
                        <c:v>0</c:v>
                      </c:pt>
                      <c:pt idx="11922">
                        <c:v>0</c:v>
                      </c:pt>
                      <c:pt idx="11923">
                        <c:v>0</c:v>
                      </c:pt>
                      <c:pt idx="11924">
                        <c:v>0.1</c:v>
                      </c:pt>
                      <c:pt idx="11925">
                        <c:v>0</c:v>
                      </c:pt>
                      <c:pt idx="11926">
                        <c:v>0</c:v>
                      </c:pt>
                      <c:pt idx="11927">
                        <c:v>0.1</c:v>
                      </c:pt>
                      <c:pt idx="11928">
                        <c:v>0</c:v>
                      </c:pt>
                      <c:pt idx="11929">
                        <c:v>0</c:v>
                      </c:pt>
                      <c:pt idx="11930">
                        <c:v>0</c:v>
                      </c:pt>
                      <c:pt idx="11931">
                        <c:v>0.1</c:v>
                      </c:pt>
                      <c:pt idx="11932">
                        <c:v>0</c:v>
                      </c:pt>
                      <c:pt idx="11933">
                        <c:v>0.1</c:v>
                      </c:pt>
                      <c:pt idx="11934">
                        <c:v>0</c:v>
                      </c:pt>
                      <c:pt idx="11935">
                        <c:v>0</c:v>
                      </c:pt>
                      <c:pt idx="11936">
                        <c:v>0</c:v>
                      </c:pt>
                      <c:pt idx="11937">
                        <c:v>0</c:v>
                      </c:pt>
                      <c:pt idx="11938">
                        <c:v>0</c:v>
                      </c:pt>
                      <c:pt idx="11939">
                        <c:v>0</c:v>
                      </c:pt>
                      <c:pt idx="11940">
                        <c:v>0</c:v>
                      </c:pt>
                      <c:pt idx="11941">
                        <c:v>0</c:v>
                      </c:pt>
                      <c:pt idx="11942">
                        <c:v>0</c:v>
                      </c:pt>
                      <c:pt idx="11943">
                        <c:v>0</c:v>
                      </c:pt>
                      <c:pt idx="11944">
                        <c:v>0</c:v>
                      </c:pt>
                      <c:pt idx="11945">
                        <c:v>0.1</c:v>
                      </c:pt>
                      <c:pt idx="11946">
                        <c:v>0.1</c:v>
                      </c:pt>
                      <c:pt idx="11947">
                        <c:v>0.1</c:v>
                      </c:pt>
                      <c:pt idx="11948">
                        <c:v>0.1</c:v>
                      </c:pt>
                      <c:pt idx="11949">
                        <c:v>0</c:v>
                      </c:pt>
                      <c:pt idx="11950">
                        <c:v>0.1</c:v>
                      </c:pt>
                      <c:pt idx="11951">
                        <c:v>0</c:v>
                      </c:pt>
                      <c:pt idx="11952">
                        <c:v>0.1</c:v>
                      </c:pt>
                      <c:pt idx="11953">
                        <c:v>0.1</c:v>
                      </c:pt>
                      <c:pt idx="11954">
                        <c:v>0.1</c:v>
                      </c:pt>
                      <c:pt idx="11955">
                        <c:v>0.1</c:v>
                      </c:pt>
                      <c:pt idx="11956">
                        <c:v>0.1</c:v>
                      </c:pt>
                      <c:pt idx="11957">
                        <c:v>0.2</c:v>
                      </c:pt>
                      <c:pt idx="11958">
                        <c:v>0.1</c:v>
                      </c:pt>
                      <c:pt idx="11959">
                        <c:v>0.2</c:v>
                      </c:pt>
                      <c:pt idx="11960">
                        <c:v>0.1</c:v>
                      </c:pt>
                      <c:pt idx="11961">
                        <c:v>0.1</c:v>
                      </c:pt>
                      <c:pt idx="11962">
                        <c:v>0.1</c:v>
                      </c:pt>
                      <c:pt idx="11963">
                        <c:v>0.1</c:v>
                      </c:pt>
                      <c:pt idx="11964">
                        <c:v>0.1</c:v>
                      </c:pt>
                      <c:pt idx="11965">
                        <c:v>0</c:v>
                      </c:pt>
                      <c:pt idx="11966">
                        <c:v>0.2</c:v>
                      </c:pt>
                      <c:pt idx="11967">
                        <c:v>0.1</c:v>
                      </c:pt>
                      <c:pt idx="11968">
                        <c:v>0.1</c:v>
                      </c:pt>
                      <c:pt idx="11969">
                        <c:v>0.1</c:v>
                      </c:pt>
                      <c:pt idx="11970">
                        <c:v>0.1</c:v>
                      </c:pt>
                      <c:pt idx="11971">
                        <c:v>0.1</c:v>
                      </c:pt>
                      <c:pt idx="11972">
                        <c:v>0.1</c:v>
                      </c:pt>
                      <c:pt idx="11973">
                        <c:v>0.2</c:v>
                      </c:pt>
                      <c:pt idx="11974">
                        <c:v>0.1</c:v>
                      </c:pt>
                      <c:pt idx="11975">
                        <c:v>0</c:v>
                      </c:pt>
                      <c:pt idx="11976">
                        <c:v>0.1</c:v>
                      </c:pt>
                      <c:pt idx="11977">
                        <c:v>0.2</c:v>
                      </c:pt>
                      <c:pt idx="11978">
                        <c:v>0.1</c:v>
                      </c:pt>
                      <c:pt idx="11979">
                        <c:v>0.1</c:v>
                      </c:pt>
                      <c:pt idx="11980">
                        <c:v>0.1</c:v>
                      </c:pt>
                      <c:pt idx="11981">
                        <c:v>0.2</c:v>
                      </c:pt>
                      <c:pt idx="11982">
                        <c:v>0.1</c:v>
                      </c:pt>
                      <c:pt idx="11983">
                        <c:v>0.2</c:v>
                      </c:pt>
                      <c:pt idx="11984">
                        <c:v>0.2</c:v>
                      </c:pt>
                      <c:pt idx="11985">
                        <c:v>0.1</c:v>
                      </c:pt>
                      <c:pt idx="11986">
                        <c:v>0.1</c:v>
                      </c:pt>
                      <c:pt idx="11987">
                        <c:v>0.2</c:v>
                      </c:pt>
                      <c:pt idx="11988">
                        <c:v>0.1</c:v>
                      </c:pt>
                      <c:pt idx="11989">
                        <c:v>0.2</c:v>
                      </c:pt>
                      <c:pt idx="11990">
                        <c:v>0.1</c:v>
                      </c:pt>
                      <c:pt idx="11991">
                        <c:v>0.1</c:v>
                      </c:pt>
                      <c:pt idx="11992">
                        <c:v>0.1</c:v>
                      </c:pt>
                      <c:pt idx="11993">
                        <c:v>0.1</c:v>
                      </c:pt>
                      <c:pt idx="11994">
                        <c:v>0.2</c:v>
                      </c:pt>
                      <c:pt idx="11995">
                        <c:v>0.1</c:v>
                      </c:pt>
                      <c:pt idx="11996">
                        <c:v>0.1</c:v>
                      </c:pt>
                      <c:pt idx="11997">
                        <c:v>0.2</c:v>
                      </c:pt>
                      <c:pt idx="11998">
                        <c:v>0.1</c:v>
                      </c:pt>
                      <c:pt idx="11999">
                        <c:v>0.1</c:v>
                      </c:pt>
                      <c:pt idx="12000">
                        <c:v>0.2</c:v>
                      </c:pt>
                      <c:pt idx="12001">
                        <c:v>0.2</c:v>
                      </c:pt>
                      <c:pt idx="12002">
                        <c:v>0.1</c:v>
                      </c:pt>
                      <c:pt idx="12003">
                        <c:v>0.1</c:v>
                      </c:pt>
                      <c:pt idx="12004">
                        <c:v>0.2</c:v>
                      </c:pt>
                      <c:pt idx="12005">
                        <c:v>0.1</c:v>
                      </c:pt>
                      <c:pt idx="12006">
                        <c:v>0.2</c:v>
                      </c:pt>
                      <c:pt idx="12007">
                        <c:v>0.2</c:v>
                      </c:pt>
                      <c:pt idx="12008">
                        <c:v>0.1</c:v>
                      </c:pt>
                      <c:pt idx="12009">
                        <c:v>0.2</c:v>
                      </c:pt>
                      <c:pt idx="12010">
                        <c:v>0.2</c:v>
                      </c:pt>
                      <c:pt idx="12011">
                        <c:v>0</c:v>
                      </c:pt>
                      <c:pt idx="12012">
                        <c:v>0.2</c:v>
                      </c:pt>
                      <c:pt idx="12013">
                        <c:v>0.1</c:v>
                      </c:pt>
                      <c:pt idx="12014">
                        <c:v>0.1</c:v>
                      </c:pt>
                      <c:pt idx="12015">
                        <c:v>0.1</c:v>
                      </c:pt>
                      <c:pt idx="12016">
                        <c:v>0.1</c:v>
                      </c:pt>
                      <c:pt idx="12017">
                        <c:v>0.1</c:v>
                      </c:pt>
                      <c:pt idx="12018">
                        <c:v>0.1</c:v>
                      </c:pt>
                      <c:pt idx="12019">
                        <c:v>0.1</c:v>
                      </c:pt>
                      <c:pt idx="12020">
                        <c:v>0.1</c:v>
                      </c:pt>
                      <c:pt idx="12021">
                        <c:v>0.1</c:v>
                      </c:pt>
                      <c:pt idx="12022">
                        <c:v>0.1</c:v>
                      </c:pt>
                      <c:pt idx="12023">
                        <c:v>0.1</c:v>
                      </c:pt>
                      <c:pt idx="12024">
                        <c:v>0.1</c:v>
                      </c:pt>
                      <c:pt idx="12025">
                        <c:v>0.1</c:v>
                      </c:pt>
                      <c:pt idx="12026">
                        <c:v>0.1</c:v>
                      </c:pt>
                      <c:pt idx="12027">
                        <c:v>0.1</c:v>
                      </c:pt>
                      <c:pt idx="12028">
                        <c:v>0.1</c:v>
                      </c:pt>
                      <c:pt idx="12029">
                        <c:v>0.1</c:v>
                      </c:pt>
                      <c:pt idx="12030">
                        <c:v>0</c:v>
                      </c:pt>
                      <c:pt idx="12031">
                        <c:v>0.1</c:v>
                      </c:pt>
                      <c:pt idx="12032">
                        <c:v>0.1</c:v>
                      </c:pt>
                      <c:pt idx="12033">
                        <c:v>0.1</c:v>
                      </c:pt>
                      <c:pt idx="12034">
                        <c:v>0.1</c:v>
                      </c:pt>
                      <c:pt idx="12035">
                        <c:v>0.1</c:v>
                      </c:pt>
                      <c:pt idx="12036">
                        <c:v>0</c:v>
                      </c:pt>
                      <c:pt idx="12037">
                        <c:v>0.2</c:v>
                      </c:pt>
                      <c:pt idx="12038">
                        <c:v>0</c:v>
                      </c:pt>
                      <c:pt idx="12039">
                        <c:v>0.1</c:v>
                      </c:pt>
                      <c:pt idx="12040">
                        <c:v>0.1</c:v>
                      </c:pt>
                      <c:pt idx="12041">
                        <c:v>0.2</c:v>
                      </c:pt>
                      <c:pt idx="12042">
                        <c:v>0.1</c:v>
                      </c:pt>
                      <c:pt idx="12043">
                        <c:v>0.1</c:v>
                      </c:pt>
                      <c:pt idx="12044">
                        <c:v>0.1</c:v>
                      </c:pt>
                      <c:pt idx="12045">
                        <c:v>0.1</c:v>
                      </c:pt>
                      <c:pt idx="12046">
                        <c:v>0.1</c:v>
                      </c:pt>
                      <c:pt idx="12047">
                        <c:v>0.2</c:v>
                      </c:pt>
                      <c:pt idx="12048">
                        <c:v>0.1</c:v>
                      </c:pt>
                      <c:pt idx="12049">
                        <c:v>0.2</c:v>
                      </c:pt>
                      <c:pt idx="12050">
                        <c:v>0.1</c:v>
                      </c:pt>
                      <c:pt idx="12051">
                        <c:v>0.1</c:v>
                      </c:pt>
                      <c:pt idx="12052">
                        <c:v>0.1</c:v>
                      </c:pt>
                      <c:pt idx="12053">
                        <c:v>0.2</c:v>
                      </c:pt>
                      <c:pt idx="12054">
                        <c:v>0.2</c:v>
                      </c:pt>
                      <c:pt idx="12055">
                        <c:v>0.1</c:v>
                      </c:pt>
                      <c:pt idx="12056">
                        <c:v>0.1</c:v>
                      </c:pt>
                      <c:pt idx="12057">
                        <c:v>0.2</c:v>
                      </c:pt>
                      <c:pt idx="12058">
                        <c:v>0.2</c:v>
                      </c:pt>
                      <c:pt idx="12059">
                        <c:v>0.1</c:v>
                      </c:pt>
                      <c:pt idx="12060">
                        <c:v>0.2</c:v>
                      </c:pt>
                      <c:pt idx="12061">
                        <c:v>0.1</c:v>
                      </c:pt>
                      <c:pt idx="12062">
                        <c:v>0.2</c:v>
                      </c:pt>
                      <c:pt idx="12063">
                        <c:v>0.1</c:v>
                      </c:pt>
                      <c:pt idx="12064">
                        <c:v>0.1</c:v>
                      </c:pt>
                      <c:pt idx="12065">
                        <c:v>0.1</c:v>
                      </c:pt>
                      <c:pt idx="12066">
                        <c:v>0.1</c:v>
                      </c:pt>
                      <c:pt idx="12067">
                        <c:v>0.2</c:v>
                      </c:pt>
                      <c:pt idx="12068">
                        <c:v>0.2</c:v>
                      </c:pt>
                      <c:pt idx="12069">
                        <c:v>0.2</c:v>
                      </c:pt>
                      <c:pt idx="12070">
                        <c:v>0.2</c:v>
                      </c:pt>
                      <c:pt idx="12071">
                        <c:v>0.2</c:v>
                      </c:pt>
                      <c:pt idx="12072">
                        <c:v>0.1</c:v>
                      </c:pt>
                      <c:pt idx="12073">
                        <c:v>0.1</c:v>
                      </c:pt>
                      <c:pt idx="12074">
                        <c:v>0.2</c:v>
                      </c:pt>
                      <c:pt idx="12075">
                        <c:v>0.2</c:v>
                      </c:pt>
                      <c:pt idx="12076">
                        <c:v>0.2</c:v>
                      </c:pt>
                      <c:pt idx="12077">
                        <c:v>0.2</c:v>
                      </c:pt>
                      <c:pt idx="12078">
                        <c:v>0.1</c:v>
                      </c:pt>
                      <c:pt idx="12079">
                        <c:v>0.2</c:v>
                      </c:pt>
                      <c:pt idx="12080">
                        <c:v>0.1</c:v>
                      </c:pt>
                      <c:pt idx="12081">
                        <c:v>0.2</c:v>
                      </c:pt>
                      <c:pt idx="12082">
                        <c:v>0.1</c:v>
                      </c:pt>
                      <c:pt idx="12083">
                        <c:v>0.2</c:v>
                      </c:pt>
                      <c:pt idx="12084">
                        <c:v>0.2</c:v>
                      </c:pt>
                      <c:pt idx="12085">
                        <c:v>0.2</c:v>
                      </c:pt>
                      <c:pt idx="12086">
                        <c:v>0.1</c:v>
                      </c:pt>
                      <c:pt idx="12087">
                        <c:v>0.2</c:v>
                      </c:pt>
                      <c:pt idx="12088">
                        <c:v>0.1</c:v>
                      </c:pt>
                      <c:pt idx="12089">
                        <c:v>0.1</c:v>
                      </c:pt>
                      <c:pt idx="12090">
                        <c:v>0.2</c:v>
                      </c:pt>
                      <c:pt idx="12091">
                        <c:v>0.2</c:v>
                      </c:pt>
                      <c:pt idx="12092">
                        <c:v>0.2</c:v>
                      </c:pt>
                      <c:pt idx="12093">
                        <c:v>0.1</c:v>
                      </c:pt>
                      <c:pt idx="12094">
                        <c:v>0.1</c:v>
                      </c:pt>
                      <c:pt idx="12095">
                        <c:v>0.1</c:v>
                      </c:pt>
                      <c:pt idx="12096">
                        <c:v>0.1</c:v>
                      </c:pt>
                      <c:pt idx="12097">
                        <c:v>0.2</c:v>
                      </c:pt>
                      <c:pt idx="12098">
                        <c:v>0.2</c:v>
                      </c:pt>
                      <c:pt idx="12099">
                        <c:v>0.2</c:v>
                      </c:pt>
                      <c:pt idx="12100">
                        <c:v>0.2</c:v>
                      </c:pt>
                      <c:pt idx="12101">
                        <c:v>0.2</c:v>
                      </c:pt>
                      <c:pt idx="12102">
                        <c:v>0.2</c:v>
                      </c:pt>
                      <c:pt idx="12103">
                        <c:v>0.2</c:v>
                      </c:pt>
                      <c:pt idx="12104">
                        <c:v>0.2</c:v>
                      </c:pt>
                      <c:pt idx="12105">
                        <c:v>0.2</c:v>
                      </c:pt>
                      <c:pt idx="12106">
                        <c:v>0.1</c:v>
                      </c:pt>
                      <c:pt idx="12107">
                        <c:v>0.2</c:v>
                      </c:pt>
                      <c:pt idx="12108">
                        <c:v>0.1</c:v>
                      </c:pt>
                      <c:pt idx="12109">
                        <c:v>0.1</c:v>
                      </c:pt>
                      <c:pt idx="12110">
                        <c:v>0.1</c:v>
                      </c:pt>
                      <c:pt idx="12111">
                        <c:v>0.1</c:v>
                      </c:pt>
                      <c:pt idx="12112">
                        <c:v>0.1</c:v>
                      </c:pt>
                      <c:pt idx="12113">
                        <c:v>0.1</c:v>
                      </c:pt>
                      <c:pt idx="12114">
                        <c:v>0.2</c:v>
                      </c:pt>
                      <c:pt idx="12115">
                        <c:v>0.1</c:v>
                      </c:pt>
                      <c:pt idx="12116">
                        <c:v>0.1</c:v>
                      </c:pt>
                      <c:pt idx="12117">
                        <c:v>0.1</c:v>
                      </c:pt>
                      <c:pt idx="12118">
                        <c:v>0.2</c:v>
                      </c:pt>
                      <c:pt idx="12119">
                        <c:v>0.1</c:v>
                      </c:pt>
                      <c:pt idx="12120">
                        <c:v>0.1</c:v>
                      </c:pt>
                      <c:pt idx="12121">
                        <c:v>0.1</c:v>
                      </c:pt>
                      <c:pt idx="12122">
                        <c:v>0.2</c:v>
                      </c:pt>
                      <c:pt idx="12123">
                        <c:v>0.1</c:v>
                      </c:pt>
                      <c:pt idx="12124">
                        <c:v>0.1</c:v>
                      </c:pt>
                      <c:pt idx="12125">
                        <c:v>0.2</c:v>
                      </c:pt>
                      <c:pt idx="12126">
                        <c:v>0.2</c:v>
                      </c:pt>
                      <c:pt idx="12127">
                        <c:v>0.1</c:v>
                      </c:pt>
                      <c:pt idx="12128">
                        <c:v>0.2</c:v>
                      </c:pt>
                      <c:pt idx="12129">
                        <c:v>0.1</c:v>
                      </c:pt>
                      <c:pt idx="12130">
                        <c:v>0.1</c:v>
                      </c:pt>
                      <c:pt idx="12131">
                        <c:v>0.2</c:v>
                      </c:pt>
                      <c:pt idx="12132">
                        <c:v>0.1</c:v>
                      </c:pt>
                      <c:pt idx="12133">
                        <c:v>0.1</c:v>
                      </c:pt>
                      <c:pt idx="12134">
                        <c:v>0.1</c:v>
                      </c:pt>
                      <c:pt idx="12135">
                        <c:v>0.2</c:v>
                      </c:pt>
                      <c:pt idx="12136">
                        <c:v>0.2</c:v>
                      </c:pt>
                      <c:pt idx="12137">
                        <c:v>0.1</c:v>
                      </c:pt>
                      <c:pt idx="12138">
                        <c:v>0.2</c:v>
                      </c:pt>
                      <c:pt idx="12139">
                        <c:v>0.2</c:v>
                      </c:pt>
                      <c:pt idx="12140">
                        <c:v>0.1</c:v>
                      </c:pt>
                      <c:pt idx="12141">
                        <c:v>0.2</c:v>
                      </c:pt>
                      <c:pt idx="12142">
                        <c:v>0.2</c:v>
                      </c:pt>
                      <c:pt idx="12143">
                        <c:v>0.1</c:v>
                      </c:pt>
                      <c:pt idx="12144">
                        <c:v>0.1</c:v>
                      </c:pt>
                      <c:pt idx="12145">
                        <c:v>0.2</c:v>
                      </c:pt>
                      <c:pt idx="12146">
                        <c:v>0.1</c:v>
                      </c:pt>
                      <c:pt idx="12147">
                        <c:v>0.1</c:v>
                      </c:pt>
                      <c:pt idx="12148">
                        <c:v>0.2</c:v>
                      </c:pt>
                      <c:pt idx="12149">
                        <c:v>0.2</c:v>
                      </c:pt>
                      <c:pt idx="12150">
                        <c:v>0.2</c:v>
                      </c:pt>
                      <c:pt idx="12151">
                        <c:v>0.1</c:v>
                      </c:pt>
                      <c:pt idx="12152">
                        <c:v>0.1</c:v>
                      </c:pt>
                      <c:pt idx="12153">
                        <c:v>0.2</c:v>
                      </c:pt>
                      <c:pt idx="12154">
                        <c:v>0.1</c:v>
                      </c:pt>
                      <c:pt idx="12155">
                        <c:v>0</c:v>
                      </c:pt>
                      <c:pt idx="12156">
                        <c:v>0.2</c:v>
                      </c:pt>
                      <c:pt idx="12157">
                        <c:v>0.1</c:v>
                      </c:pt>
                      <c:pt idx="12158">
                        <c:v>0.1</c:v>
                      </c:pt>
                      <c:pt idx="12159">
                        <c:v>0.2</c:v>
                      </c:pt>
                      <c:pt idx="12160">
                        <c:v>0.1</c:v>
                      </c:pt>
                      <c:pt idx="12161">
                        <c:v>0.1</c:v>
                      </c:pt>
                      <c:pt idx="12162">
                        <c:v>0.1</c:v>
                      </c:pt>
                      <c:pt idx="12163">
                        <c:v>0.1</c:v>
                      </c:pt>
                      <c:pt idx="12164">
                        <c:v>0.1</c:v>
                      </c:pt>
                      <c:pt idx="12165">
                        <c:v>0.1</c:v>
                      </c:pt>
                      <c:pt idx="12166">
                        <c:v>0</c:v>
                      </c:pt>
                      <c:pt idx="12167">
                        <c:v>0.1</c:v>
                      </c:pt>
                      <c:pt idx="12168">
                        <c:v>0.2</c:v>
                      </c:pt>
                      <c:pt idx="12169">
                        <c:v>0.1</c:v>
                      </c:pt>
                      <c:pt idx="12170">
                        <c:v>0.2</c:v>
                      </c:pt>
                      <c:pt idx="12171">
                        <c:v>0.2</c:v>
                      </c:pt>
                      <c:pt idx="12172">
                        <c:v>0.2</c:v>
                      </c:pt>
                      <c:pt idx="12173">
                        <c:v>0.1</c:v>
                      </c:pt>
                      <c:pt idx="12174">
                        <c:v>0.1</c:v>
                      </c:pt>
                      <c:pt idx="12175">
                        <c:v>0.1</c:v>
                      </c:pt>
                      <c:pt idx="12176">
                        <c:v>0.1</c:v>
                      </c:pt>
                      <c:pt idx="12177">
                        <c:v>0.1</c:v>
                      </c:pt>
                      <c:pt idx="12178">
                        <c:v>0.2</c:v>
                      </c:pt>
                      <c:pt idx="12179">
                        <c:v>0.1</c:v>
                      </c:pt>
                      <c:pt idx="12180">
                        <c:v>0.2</c:v>
                      </c:pt>
                      <c:pt idx="12181">
                        <c:v>0.1</c:v>
                      </c:pt>
                      <c:pt idx="12182">
                        <c:v>0.1</c:v>
                      </c:pt>
                      <c:pt idx="12183">
                        <c:v>0.1</c:v>
                      </c:pt>
                      <c:pt idx="12184">
                        <c:v>0.1</c:v>
                      </c:pt>
                      <c:pt idx="12185">
                        <c:v>0.1</c:v>
                      </c:pt>
                      <c:pt idx="12186">
                        <c:v>0.1</c:v>
                      </c:pt>
                      <c:pt idx="12187">
                        <c:v>0.1</c:v>
                      </c:pt>
                      <c:pt idx="12188">
                        <c:v>0.2</c:v>
                      </c:pt>
                      <c:pt idx="12189">
                        <c:v>0.1</c:v>
                      </c:pt>
                      <c:pt idx="12190">
                        <c:v>0.2</c:v>
                      </c:pt>
                      <c:pt idx="12191">
                        <c:v>0.1</c:v>
                      </c:pt>
                      <c:pt idx="12192">
                        <c:v>0.2</c:v>
                      </c:pt>
                      <c:pt idx="12193">
                        <c:v>0.2</c:v>
                      </c:pt>
                      <c:pt idx="12194">
                        <c:v>0.2</c:v>
                      </c:pt>
                      <c:pt idx="12195">
                        <c:v>0.1</c:v>
                      </c:pt>
                      <c:pt idx="12196">
                        <c:v>0.1</c:v>
                      </c:pt>
                      <c:pt idx="12197">
                        <c:v>0.1</c:v>
                      </c:pt>
                      <c:pt idx="12198">
                        <c:v>0.2</c:v>
                      </c:pt>
                      <c:pt idx="12199">
                        <c:v>0.2</c:v>
                      </c:pt>
                      <c:pt idx="12200">
                        <c:v>0.1</c:v>
                      </c:pt>
                      <c:pt idx="12201">
                        <c:v>0.2</c:v>
                      </c:pt>
                      <c:pt idx="12202">
                        <c:v>0.2</c:v>
                      </c:pt>
                      <c:pt idx="12203">
                        <c:v>0.2</c:v>
                      </c:pt>
                      <c:pt idx="12204">
                        <c:v>0.2</c:v>
                      </c:pt>
                      <c:pt idx="12205">
                        <c:v>0.2</c:v>
                      </c:pt>
                      <c:pt idx="12206">
                        <c:v>0.2</c:v>
                      </c:pt>
                      <c:pt idx="12207">
                        <c:v>0.1</c:v>
                      </c:pt>
                      <c:pt idx="12208">
                        <c:v>0.3</c:v>
                      </c:pt>
                      <c:pt idx="12209">
                        <c:v>0.2</c:v>
                      </c:pt>
                      <c:pt idx="12210">
                        <c:v>0.1</c:v>
                      </c:pt>
                      <c:pt idx="12211">
                        <c:v>0.1</c:v>
                      </c:pt>
                      <c:pt idx="12212">
                        <c:v>0.1</c:v>
                      </c:pt>
                      <c:pt idx="12213">
                        <c:v>0.1</c:v>
                      </c:pt>
                      <c:pt idx="12214">
                        <c:v>0.2</c:v>
                      </c:pt>
                      <c:pt idx="12215">
                        <c:v>0.1</c:v>
                      </c:pt>
                      <c:pt idx="12216">
                        <c:v>0.1</c:v>
                      </c:pt>
                      <c:pt idx="12217">
                        <c:v>0.2</c:v>
                      </c:pt>
                      <c:pt idx="12218">
                        <c:v>0.1</c:v>
                      </c:pt>
                      <c:pt idx="12219">
                        <c:v>0.1</c:v>
                      </c:pt>
                      <c:pt idx="12220">
                        <c:v>0.2</c:v>
                      </c:pt>
                      <c:pt idx="12221">
                        <c:v>0.2</c:v>
                      </c:pt>
                      <c:pt idx="12222">
                        <c:v>0.3</c:v>
                      </c:pt>
                      <c:pt idx="12223">
                        <c:v>0.1</c:v>
                      </c:pt>
                      <c:pt idx="12224">
                        <c:v>0.2</c:v>
                      </c:pt>
                      <c:pt idx="12225">
                        <c:v>0.2</c:v>
                      </c:pt>
                      <c:pt idx="12226">
                        <c:v>0.2</c:v>
                      </c:pt>
                      <c:pt idx="12227">
                        <c:v>0.2</c:v>
                      </c:pt>
                      <c:pt idx="12228">
                        <c:v>0.2</c:v>
                      </c:pt>
                      <c:pt idx="12229">
                        <c:v>0.2</c:v>
                      </c:pt>
                      <c:pt idx="12230">
                        <c:v>0.2</c:v>
                      </c:pt>
                      <c:pt idx="12231">
                        <c:v>0.2</c:v>
                      </c:pt>
                      <c:pt idx="12232">
                        <c:v>0.2</c:v>
                      </c:pt>
                      <c:pt idx="12233">
                        <c:v>0.1</c:v>
                      </c:pt>
                      <c:pt idx="12234">
                        <c:v>0.2</c:v>
                      </c:pt>
                      <c:pt idx="12235">
                        <c:v>0.2</c:v>
                      </c:pt>
                      <c:pt idx="12236">
                        <c:v>0.2</c:v>
                      </c:pt>
                      <c:pt idx="12237">
                        <c:v>0.1</c:v>
                      </c:pt>
                      <c:pt idx="12238">
                        <c:v>0.2</c:v>
                      </c:pt>
                      <c:pt idx="12239">
                        <c:v>0.2</c:v>
                      </c:pt>
                      <c:pt idx="12240">
                        <c:v>0.2</c:v>
                      </c:pt>
                      <c:pt idx="12241">
                        <c:v>0.1</c:v>
                      </c:pt>
                      <c:pt idx="12242">
                        <c:v>0.3</c:v>
                      </c:pt>
                      <c:pt idx="12243">
                        <c:v>0.2</c:v>
                      </c:pt>
                      <c:pt idx="12244">
                        <c:v>0.3</c:v>
                      </c:pt>
                      <c:pt idx="12245">
                        <c:v>0.2</c:v>
                      </c:pt>
                      <c:pt idx="12246">
                        <c:v>0.2</c:v>
                      </c:pt>
                      <c:pt idx="12247">
                        <c:v>0.2</c:v>
                      </c:pt>
                      <c:pt idx="12248">
                        <c:v>0.1</c:v>
                      </c:pt>
                      <c:pt idx="12249">
                        <c:v>0.2</c:v>
                      </c:pt>
                      <c:pt idx="12250">
                        <c:v>0.2</c:v>
                      </c:pt>
                      <c:pt idx="12251">
                        <c:v>0.2</c:v>
                      </c:pt>
                      <c:pt idx="12252">
                        <c:v>0.2</c:v>
                      </c:pt>
                      <c:pt idx="12253">
                        <c:v>0.1</c:v>
                      </c:pt>
                      <c:pt idx="12254">
                        <c:v>0.2</c:v>
                      </c:pt>
                      <c:pt idx="12255">
                        <c:v>0.2</c:v>
                      </c:pt>
                      <c:pt idx="12256">
                        <c:v>0.1</c:v>
                      </c:pt>
                      <c:pt idx="12257">
                        <c:v>0.2</c:v>
                      </c:pt>
                      <c:pt idx="12258">
                        <c:v>0.2</c:v>
                      </c:pt>
                      <c:pt idx="12259">
                        <c:v>0.1</c:v>
                      </c:pt>
                      <c:pt idx="12260">
                        <c:v>0.2</c:v>
                      </c:pt>
                      <c:pt idx="12261">
                        <c:v>0.2</c:v>
                      </c:pt>
                      <c:pt idx="12262">
                        <c:v>0.2</c:v>
                      </c:pt>
                      <c:pt idx="12263">
                        <c:v>0.1</c:v>
                      </c:pt>
                      <c:pt idx="12264">
                        <c:v>0.2</c:v>
                      </c:pt>
                      <c:pt idx="12265">
                        <c:v>0.2</c:v>
                      </c:pt>
                      <c:pt idx="12266">
                        <c:v>0.2</c:v>
                      </c:pt>
                      <c:pt idx="12267">
                        <c:v>0.2</c:v>
                      </c:pt>
                      <c:pt idx="12268">
                        <c:v>0.2</c:v>
                      </c:pt>
                      <c:pt idx="12269">
                        <c:v>0.2</c:v>
                      </c:pt>
                      <c:pt idx="12270">
                        <c:v>0.3</c:v>
                      </c:pt>
                      <c:pt idx="12271">
                        <c:v>0.3</c:v>
                      </c:pt>
                      <c:pt idx="12272">
                        <c:v>0.2</c:v>
                      </c:pt>
                      <c:pt idx="12273">
                        <c:v>0.1</c:v>
                      </c:pt>
                      <c:pt idx="12274">
                        <c:v>0.1</c:v>
                      </c:pt>
                      <c:pt idx="12275">
                        <c:v>0.2</c:v>
                      </c:pt>
                      <c:pt idx="12276">
                        <c:v>0.2</c:v>
                      </c:pt>
                      <c:pt idx="12277">
                        <c:v>0.3</c:v>
                      </c:pt>
                      <c:pt idx="12278">
                        <c:v>0.3</c:v>
                      </c:pt>
                      <c:pt idx="12279">
                        <c:v>0.2</c:v>
                      </c:pt>
                      <c:pt idx="12280">
                        <c:v>0.2</c:v>
                      </c:pt>
                      <c:pt idx="12281">
                        <c:v>0.2</c:v>
                      </c:pt>
                      <c:pt idx="12282">
                        <c:v>0.2</c:v>
                      </c:pt>
                      <c:pt idx="12283">
                        <c:v>0.2</c:v>
                      </c:pt>
                      <c:pt idx="12284">
                        <c:v>0.1</c:v>
                      </c:pt>
                      <c:pt idx="12285">
                        <c:v>0.2</c:v>
                      </c:pt>
                      <c:pt idx="12286">
                        <c:v>0.2</c:v>
                      </c:pt>
                      <c:pt idx="12287">
                        <c:v>0.2</c:v>
                      </c:pt>
                      <c:pt idx="12288">
                        <c:v>0.1</c:v>
                      </c:pt>
                      <c:pt idx="12289">
                        <c:v>0.3</c:v>
                      </c:pt>
                      <c:pt idx="12290">
                        <c:v>0.3</c:v>
                      </c:pt>
                      <c:pt idx="12291">
                        <c:v>0.2</c:v>
                      </c:pt>
                      <c:pt idx="12292">
                        <c:v>0.3</c:v>
                      </c:pt>
                      <c:pt idx="12293">
                        <c:v>0.2</c:v>
                      </c:pt>
                      <c:pt idx="12294">
                        <c:v>0.2</c:v>
                      </c:pt>
                      <c:pt idx="12295">
                        <c:v>0.3</c:v>
                      </c:pt>
                      <c:pt idx="12296">
                        <c:v>0.2</c:v>
                      </c:pt>
                      <c:pt idx="12297">
                        <c:v>0.2</c:v>
                      </c:pt>
                      <c:pt idx="12298">
                        <c:v>0.2</c:v>
                      </c:pt>
                      <c:pt idx="12299">
                        <c:v>0.2</c:v>
                      </c:pt>
                      <c:pt idx="12300">
                        <c:v>0.2</c:v>
                      </c:pt>
                      <c:pt idx="12301">
                        <c:v>0.3</c:v>
                      </c:pt>
                      <c:pt idx="12302">
                        <c:v>0.2</c:v>
                      </c:pt>
                      <c:pt idx="12303">
                        <c:v>0.2</c:v>
                      </c:pt>
                      <c:pt idx="12304">
                        <c:v>0.3</c:v>
                      </c:pt>
                      <c:pt idx="12305">
                        <c:v>0.2</c:v>
                      </c:pt>
                      <c:pt idx="12306">
                        <c:v>0.3</c:v>
                      </c:pt>
                      <c:pt idx="12307">
                        <c:v>0.2</c:v>
                      </c:pt>
                      <c:pt idx="12308">
                        <c:v>0.2</c:v>
                      </c:pt>
                      <c:pt idx="12309">
                        <c:v>0.2</c:v>
                      </c:pt>
                      <c:pt idx="12310">
                        <c:v>0.2</c:v>
                      </c:pt>
                      <c:pt idx="12311">
                        <c:v>0.3</c:v>
                      </c:pt>
                      <c:pt idx="12312">
                        <c:v>0.3</c:v>
                      </c:pt>
                      <c:pt idx="12313">
                        <c:v>0.2</c:v>
                      </c:pt>
                      <c:pt idx="12314">
                        <c:v>0.3</c:v>
                      </c:pt>
                      <c:pt idx="12315">
                        <c:v>0.3</c:v>
                      </c:pt>
                      <c:pt idx="12316">
                        <c:v>0.3</c:v>
                      </c:pt>
                      <c:pt idx="12317">
                        <c:v>0.2</c:v>
                      </c:pt>
                      <c:pt idx="12318">
                        <c:v>0.2</c:v>
                      </c:pt>
                      <c:pt idx="12319">
                        <c:v>0.3</c:v>
                      </c:pt>
                      <c:pt idx="12320">
                        <c:v>0.2</c:v>
                      </c:pt>
                      <c:pt idx="12321">
                        <c:v>0.3</c:v>
                      </c:pt>
                      <c:pt idx="12322">
                        <c:v>0.2</c:v>
                      </c:pt>
                      <c:pt idx="12323">
                        <c:v>0.2</c:v>
                      </c:pt>
                      <c:pt idx="12324">
                        <c:v>0.3</c:v>
                      </c:pt>
                      <c:pt idx="12325">
                        <c:v>0.3</c:v>
                      </c:pt>
                      <c:pt idx="12326">
                        <c:v>0.3</c:v>
                      </c:pt>
                      <c:pt idx="12327">
                        <c:v>0.2</c:v>
                      </c:pt>
                      <c:pt idx="12328">
                        <c:v>0.3</c:v>
                      </c:pt>
                      <c:pt idx="12329">
                        <c:v>0.2</c:v>
                      </c:pt>
                      <c:pt idx="12330">
                        <c:v>0.3</c:v>
                      </c:pt>
                      <c:pt idx="12331">
                        <c:v>0.2</c:v>
                      </c:pt>
                      <c:pt idx="12332">
                        <c:v>0.3</c:v>
                      </c:pt>
                      <c:pt idx="12333">
                        <c:v>0.3</c:v>
                      </c:pt>
                      <c:pt idx="12334">
                        <c:v>0.2</c:v>
                      </c:pt>
                      <c:pt idx="12335">
                        <c:v>0.2</c:v>
                      </c:pt>
                      <c:pt idx="12336">
                        <c:v>0.2</c:v>
                      </c:pt>
                      <c:pt idx="12337">
                        <c:v>0.1</c:v>
                      </c:pt>
                      <c:pt idx="12338">
                        <c:v>0.2</c:v>
                      </c:pt>
                      <c:pt idx="12339">
                        <c:v>0.3</c:v>
                      </c:pt>
                      <c:pt idx="12340">
                        <c:v>0.3</c:v>
                      </c:pt>
                      <c:pt idx="12341">
                        <c:v>0.2</c:v>
                      </c:pt>
                      <c:pt idx="12342">
                        <c:v>0.2</c:v>
                      </c:pt>
                      <c:pt idx="12343">
                        <c:v>0.3</c:v>
                      </c:pt>
                      <c:pt idx="12344">
                        <c:v>0.2</c:v>
                      </c:pt>
                      <c:pt idx="12345">
                        <c:v>0.2</c:v>
                      </c:pt>
                      <c:pt idx="12346">
                        <c:v>0.2</c:v>
                      </c:pt>
                      <c:pt idx="12347">
                        <c:v>0.2</c:v>
                      </c:pt>
                      <c:pt idx="12348">
                        <c:v>0.2</c:v>
                      </c:pt>
                      <c:pt idx="12349">
                        <c:v>0.1</c:v>
                      </c:pt>
                      <c:pt idx="12350">
                        <c:v>0.1</c:v>
                      </c:pt>
                      <c:pt idx="12351">
                        <c:v>0.1</c:v>
                      </c:pt>
                      <c:pt idx="12352">
                        <c:v>0.1</c:v>
                      </c:pt>
                      <c:pt idx="12353">
                        <c:v>0.2</c:v>
                      </c:pt>
                      <c:pt idx="12354">
                        <c:v>0.1</c:v>
                      </c:pt>
                      <c:pt idx="12355">
                        <c:v>0.2</c:v>
                      </c:pt>
                      <c:pt idx="12356">
                        <c:v>0.1</c:v>
                      </c:pt>
                      <c:pt idx="12357">
                        <c:v>0.1</c:v>
                      </c:pt>
                      <c:pt idx="12358">
                        <c:v>0</c:v>
                      </c:pt>
                      <c:pt idx="12359">
                        <c:v>0.1</c:v>
                      </c:pt>
                      <c:pt idx="12360">
                        <c:v>0.1</c:v>
                      </c:pt>
                      <c:pt idx="12361">
                        <c:v>0.1</c:v>
                      </c:pt>
                      <c:pt idx="12362">
                        <c:v>0.1</c:v>
                      </c:pt>
                      <c:pt idx="12363">
                        <c:v>0.1</c:v>
                      </c:pt>
                      <c:pt idx="12364">
                        <c:v>0.1</c:v>
                      </c:pt>
                      <c:pt idx="12365">
                        <c:v>0.1</c:v>
                      </c:pt>
                      <c:pt idx="12366">
                        <c:v>0.1</c:v>
                      </c:pt>
                      <c:pt idx="12367">
                        <c:v>0.2</c:v>
                      </c:pt>
                      <c:pt idx="12368">
                        <c:v>0.2</c:v>
                      </c:pt>
                      <c:pt idx="12369">
                        <c:v>0.1</c:v>
                      </c:pt>
                      <c:pt idx="12370">
                        <c:v>0.1</c:v>
                      </c:pt>
                      <c:pt idx="12371">
                        <c:v>0</c:v>
                      </c:pt>
                      <c:pt idx="12372">
                        <c:v>0.1</c:v>
                      </c:pt>
                      <c:pt idx="12373">
                        <c:v>0.1</c:v>
                      </c:pt>
                      <c:pt idx="12374">
                        <c:v>0.1</c:v>
                      </c:pt>
                      <c:pt idx="12375">
                        <c:v>0.1</c:v>
                      </c:pt>
                      <c:pt idx="12376">
                        <c:v>0.2</c:v>
                      </c:pt>
                      <c:pt idx="12377">
                        <c:v>0.2</c:v>
                      </c:pt>
                      <c:pt idx="12378">
                        <c:v>0.2</c:v>
                      </c:pt>
                      <c:pt idx="12379">
                        <c:v>0.1</c:v>
                      </c:pt>
                      <c:pt idx="12380">
                        <c:v>0.2</c:v>
                      </c:pt>
                      <c:pt idx="12381">
                        <c:v>0.2</c:v>
                      </c:pt>
                      <c:pt idx="12382">
                        <c:v>0.2</c:v>
                      </c:pt>
                      <c:pt idx="12383">
                        <c:v>0.1</c:v>
                      </c:pt>
                      <c:pt idx="12384">
                        <c:v>0.2</c:v>
                      </c:pt>
                      <c:pt idx="12385">
                        <c:v>0.2</c:v>
                      </c:pt>
                      <c:pt idx="12386">
                        <c:v>0.2</c:v>
                      </c:pt>
                      <c:pt idx="12387">
                        <c:v>0.2</c:v>
                      </c:pt>
                      <c:pt idx="12388">
                        <c:v>0.1</c:v>
                      </c:pt>
                      <c:pt idx="12389">
                        <c:v>0.2</c:v>
                      </c:pt>
                      <c:pt idx="12390">
                        <c:v>0.2</c:v>
                      </c:pt>
                      <c:pt idx="12391">
                        <c:v>0.2</c:v>
                      </c:pt>
                      <c:pt idx="12392">
                        <c:v>0.1</c:v>
                      </c:pt>
                      <c:pt idx="12393">
                        <c:v>0.2</c:v>
                      </c:pt>
                      <c:pt idx="12394">
                        <c:v>0.2</c:v>
                      </c:pt>
                      <c:pt idx="12395">
                        <c:v>0.2</c:v>
                      </c:pt>
                      <c:pt idx="12396">
                        <c:v>0.2</c:v>
                      </c:pt>
                      <c:pt idx="12397">
                        <c:v>0.1</c:v>
                      </c:pt>
                      <c:pt idx="12398">
                        <c:v>0.2</c:v>
                      </c:pt>
                      <c:pt idx="12399">
                        <c:v>0.2</c:v>
                      </c:pt>
                      <c:pt idx="12400">
                        <c:v>0.2</c:v>
                      </c:pt>
                      <c:pt idx="12401">
                        <c:v>0.2</c:v>
                      </c:pt>
                      <c:pt idx="12402">
                        <c:v>0.2</c:v>
                      </c:pt>
                      <c:pt idx="12403">
                        <c:v>0.2</c:v>
                      </c:pt>
                      <c:pt idx="12404">
                        <c:v>0.2</c:v>
                      </c:pt>
                      <c:pt idx="12405">
                        <c:v>0.1</c:v>
                      </c:pt>
                      <c:pt idx="12406">
                        <c:v>0.2</c:v>
                      </c:pt>
                      <c:pt idx="12407">
                        <c:v>0.2</c:v>
                      </c:pt>
                      <c:pt idx="12408">
                        <c:v>0.2</c:v>
                      </c:pt>
                      <c:pt idx="12409">
                        <c:v>0.2</c:v>
                      </c:pt>
                      <c:pt idx="12410">
                        <c:v>0.2</c:v>
                      </c:pt>
                      <c:pt idx="12411">
                        <c:v>0.2</c:v>
                      </c:pt>
                      <c:pt idx="12412">
                        <c:v>0.2</c:v>
                      </c:pt>
                      <c:pt idx="12413">
                        <c:v>0.2</c:v>
                      </c:pt>
                      <c:pt idx="12414">
                        <c:v>0.2</c:v>
                      </c:pt>
                      <c:pt idx="12415">
                        <c:v>0.2</c:v>
                      </c:pt>
                      <c:pt idx="12416">
                        <c:v>0.2</c:v>
                      </c:pt>
                      <c:pt idx="12417">
                        <c:v>0.2</c:v>
                      </c:pt>
                      <c:pt idx="12418">
                        <c:v>0.1</c:v>
                      </c:pt>
                      <c:pt idx="12419">
                        <c:v>0.2</c:v>
                      </c:pt>
                      <c:pt idx="12420">
                        <c:v>0.1</c:v>
                      </c:pt>
                      <c:pt idx="12421">
                        <c:v>0.2</c:v>
                      </c:pt>
                      <c:pt idx="12422">
                        <c:v>0.2</c:v>
                      </c:pt>
                      <c:pt idx="12423">
                        <c:v>0.3</c:v>
                      </c:pt>
                      <c:pt idx="12424">
                        <c:v>0.2</c:v>
                      </c:pt>
                      <c:pt idx="12425">
                        <c:v>0.2</c:v>
                      </c:pt>
                      <c:pt idx="12426">
                        <c:v>0.2</c:v>
                      </c:pt>
                      <c:pt idx="12427">
                        <c:v>0.1</c:v>
                      </c:pt>
                      <c:pt idx="12428">
                        <c:v>0.1</c:v>
                      </c:pt>
                      <c:pt idx="12429">
                        <c:v>0.2</c:v>
                      </c:pt>
                      <c:pt idx="12430">
                        <c:v>0.2</c:v>
                      </c:pt>
                      <c:pt idx="12431">
                        <c:v>0.2</c:v>
                      </c:pt>
                      <c:pt idx="12432">
                        <c:v>0.2</c:v>
                      </c:pt>
                      <c:pt idx="12433">
                        <c:v>0.1</c:v>
                      </c:pt>
                      <c:pt idx="12434">
                        <c:v>0.1</c:v>
                      </c:pt>
                      <c:pt idx="12435">
                        <c:v>0.2</c:v>
                      </c:pt>
                      <c:pt idx="12436">
                        <c:v>0.2</c:v>
                      </c:pt>
                      <c:pt idx="12437">
                        <c:v>0.1</c:v>
                      </c:pt>
                      <c:pt idx="12438">
                        <c:v>0.2</c:v>
                      </c:pt>
                      <c:pt idx="12439">
                        <c:v>0.1</c:v>
                      </c:pt>
                      <c:pt idx="12440">
                        <c:v>0.1</c:v>
                      </c:pt>
                      <c:pt idx="12441">
                        <c:v>0.1</c:v>
                      </c:pt>
                      <c:pt idx="12442">
                        <c:v>0.1</c:v>
                      </c:pt>
                      <c:pt idx="12443">
                        <c:v>0.1</c:v>
                      </c:pt>
                      <c:pt idx="12444">
                        <c:v>0.1</c:v>
                      </c:pt>
                      <c:pt idx="12445">
                        <c:v>0.2</c:v>
                      </c:pt>
                      <c:pt idx="12446">
                        <c:v>0.2</c:v>
                      </c:pt>
                      <c:pt idx="12447">
                        <c:v>0.2</c:v>
                      </c:pt>
                      <c:pt idx="12448">
                        <c:v>0.1</c:v>
                      </c:pt>
                      <c:pt idx="12449">
                        <c:v>0.1</c:v>
                      </c:pt>
                      <c:pt idx="12450">
                        <c:v>0.2</c:v>
                      </c:pt>
                      <c:pt idx="12451">
                        <c:v>0.1</c:v>
                      </c:pt>
                      <c:pt idx="12452">
                        <c:v>0.1</c:v>
                      </c:pt>
                      <c:pt idx="12453">
                        <c:v>0.1</c:v>
                      </c:pt>
                      <c:pt idx="12454">
                        <c:v>0</c:v>
                      </c:pt>
                      <c:pt idx="12455">
                        <c:v>0.1</c:v>
                      </c:pt>
                      <c:pt idx="12456">
                        <c:v>0.1</c:v>
                      </c:pt>
                      <c:pt idx="12457">
                        <c:v>0.2</c:v>
                      </c:pt>
                      <c:pt idx="12458">
                        <c:v>0.2</c:v>
                      </c:pt>
                      <c:pt idx="12459">
                        <c:v>0.2</c:v>
                      </c:pt>
                      <c:pt idx="12460">
                        <c:v>0.2</c:v>
                      </c:pt>
                      <c:pt idx="12461">
                        <c:v>0.2</c:v>
                      </c:pt>
                      <c:pt idx="12462">
                        <c:v>0.1</c:v>
                      </c:pt>
                      <c:pt idx="12463">
                        <c:v>0.1</c:v>
                      </c:pt>
                      <c:pt idx="12464">
                        <c:v>0.1</c:v>
                      </c:pt>
                      <c:pt idx="12465">
                        <c:v>0.1</c:v>
                      </c:pt>
                      <c:pt idx="12466">
                        <c:v>0.1</c:v>
                      </c:pt>
                      <c:pt idx="12467">
                        <c:v>0.2</c:v>
                      </c:pt>
                      <c:pt idx="12468">
                        <c:v>0.2</c:v>
                      </c:pt>
                      <c:pt idx="12469">
                        <c:v>0.2</c:v>
                      </c:pt>
                      <c:pt idx="12470">
                        <c:v>0.2</c:v>
                      </c:pt>
                      <c:pt idx="12471">
                        <c:v>0.1</c:v>
                      </c:pt>
                      <c:pt idx="12472">
                        <c:v>0.1</c:v>
                      </c:pt>
                      <c:pt idx="12473">
                        <c:v>0.3</c:v>
                      </c:pt>
                      <c:pt idx="12474">
                        <c:v>0.2</c:v>
                      </c:pt>
                      <c:pt idx="12475">
                        <c:v>0.2</c:v>
                      </c:pt>
                      <c:pt idx="12476">
                        <c:v>0.2</c:v>
                      </c:pt>
                      <c:pt idx="12477">
                        <c:v>0.2</c:v>
                      </c:pt>
                      <c:pt idx="12478">
                        <c:v>0.2</c:v>
                      </c:pt>
                      <c:pt idx="12479">
                        <c:v>0.2</c:v>
                      </c:pt>
                      <c:pt idx="12480">
                        <c:v>0.2</c:v>
                      </c:pt>
                      <c:pt idx="12481">
                        <c:v>0.2</c:v>
                      </c:pt>
                      <c:pt idx="12482">
                        <c:v>0.3</c:v>
                      </c:pt>
                      <c:pt idx="12483">
                        <c:v>0.2</c:v>
                      </c:pt>
                      <c:pt idx="12484">
                        <c:v>0.1</c:v>
                      </c:pt>
                      <c:pt idx="12485">
                        <c:v>0.3</c:v>
                      </c:pt>
                      <c:pt idx="12486">
                        <c:v>0.2</c:v>
                      </c:pt>
                      <c:pt idx="12487">
                        <c:v>0.2</c:v>
                      </c:pt>
                      <c:pt idx="12488">
                        <c:v>0.2</c:v>
                      </c:pt>
                      <c:pt idx="12489">
                        <c:v>0.2</c:v>
                      </c:pt>
                      <c:pt idx="12490">
                        <c:v>0.1</c:v>
                      </c:pt>
                      <c:pt idx="12491">
                        <c:v>0.2</c:v>
                      </c:pt>
                      <c:pt idx="12492">
                        <c:v>0.2</c:v>
                      </c:pt>
                      <c:pt idx="12493">
                        <c:v>0.2</c:v>
                      </c:pt>
                      <c:pt idx="12494">
                        <c:v>0.2</c:v>
                      </c:pt>
                      <c:pt idx="12495">
                        <c:v>0.2</c:v>
                      </c:pt>
                      <c:pt idx="12496">
                        <c:v>0.2</c:v>
                      </c:pt>
                      <c:pt idx="12497">
                        <c:v>0.2</c:v>
                      </c:pt>
                      <c:pt idx="12498">
                        <c:v>0.3</c:v>
                      </c:pt>
                      <c:pt idx="12499">
                        <c:v>0.2</c:v>
                      </c:pt>
                      <c:pt idx="12500">
                        <c:v>0.2</c:v>
                      </c:pt>
                      <c:pt idx="12501">
                        <c:v>0.3</c:v>
                      </c:pt>
                      <c:pt idx="12502">
                        <c:v>0.2</c:v>
                      </c:pt>
                      <c:pt idx="12503">
                        <c:v>0.2</c:v>
                      </c:pt>
                      <c:pt idx="12504">
                        <c:v>0.2</c:v>
                      </c:pt>
                      <c:pt idx="12505">
                        <c:v>0.3</c:v>
                      </c:pt>
                      <c:pt idx="12506">
                        <c:v>0.2</c:v>
                      </c:pt>
                      <c:pt idx="12507">
                        <c:v>0.2</c:v>
                      </c:pt>
                      <c:pt idx="12508">
                        <c:v>0.2</c:v>
                      </c:pt>
                      <c:pt idx="12509">
                        <c:v>0.2</c:v>
                      </c:pt>
                      <c:pt idx="12510">
                        <c:v>0.2</c:v>
                      </c:pt>
                      <c:pt idx="12511">
                        <c:v>0.2</c:v>
                      </c:pt>
                      <c:pt idx="12512">
                        <c:v>0.2</c:v>
                      </c:pt>
                      <c:pt idx="12513">
                        <c:v>0.1</c:v>
                      </c:pt>
                      <c:pt idx="12514">
                        <c:v>0.2</c:v>
                      </c:pt>
                      <c:pt idx="12515">
                        <c:v>0.1</c:v>
                      </c:pt>
                      <c:pt idx="12516">
                        <c:v>0.2</c:v>
                      </c:pt>
                      <c:pt idx="12517">
                        <c:v>0.1</c:v>
                      </c:pt>
                      <c:pt idx="12518">
                        <c:v>0.2</c:v>
                      </c:pt>
                      <c:pt idx="12519">
                        <c:v>0.3</c:v>
                      </c:pt>
                      <c:pt idx="12520">
                        <c:v>0.1</c:v>
                      </c:pt>
                      <c:pt idx="12521">
                        <c:v>0.2</c:v>
                      </c:pt>
                      <c:pt idx="12522">
                        <c:v>0.2</c:v>
                      </c:pt>
                      <c:pt idx="12523">
                        <c:v>0.1</c:v>
                      </c:pt>
                      <c:pt idx="12524">
                        <c:v>0.2</c:v>
                      </c:pt>
                      <c:pt idx="12525">
                        <c:v>0.3</c:v>
                      </c:pt>
                      <c:pt idx="12526">
                        <c:v>0.2</c:v>
                      </c:pt>
                      <c:pt idx="12527">
                        <c:v>0.2</c:v>
                      </c:pt>
                      <c:pt idx="12528">
                        <c:v>0.1</c:v>
                      </c:pt>
                      <c:pt idx="12529">
                        <c:v>0.1</c:v>
                      </c:pt>
                      <c:pt idx="12530">
                        <c:v>0.1</c:v>
                      </c:pt>
                      <c:pt idx="12531">
                        <c:v>0.1</c:v>
                      </c:pt>
                      <c:pt idx="12532">
                        <c:v>0.1</c:v>
                      </c:pt>
                      <c:pt idx="12533">
                        <c:v>0.1</c:v>
                      </c:pt>
                      <c:pt idx="12534">
                        <c:v>0.2</c:v>
                      </c:pt>
                      <c:pt idx="12535">
                        <c:v>0.1</c:v>
                      </c:pt>
                      <c:pt idx="12536">
                        <c:v>0.1</c:v>
                      </c:pt>
                      <c:pt idx="12537">
                        <c:v>0.2</c:v>
                      </c:pt>
                      <c:pt idx="12538">
                        <c:v>0.1</c:v>
                      </c:pt>
                      <c:pt idx="12539">
                        <c:v>0.2</c:v>
                      </c:pt>
                      <c:pt idx="12540">
                        <c:v>0.2</c:v>
                      </c:pt>
                      <c:pt idx="12541">
                        <c:v>0.2</c:v>
                      </c:pt>
                      <c:pt idx="12542">
                        <c:v>0.2</c:v>
                      </c:pt>
                      <c:pt idx="12543">
                        <c:v>0.2</c:v>
                      </c:pt>
                      <c:pt idx="12544">
                        <c:v>0.2</c:v>
                      </c:pt>
                      <c:pt idx="12545">
                        <c:v>0.1</c:v>
                      </c:pt>
                      <c:pt idx="12546">
                        <c:v>0.2</c:v>
                      </c:pt>
                      <c:pt idx="12547">
                        <c:v>0.2</c:v>
                      </c:pt>
                      <c:pt idx="12548">
                        <c:v>0.2</c:v>
                      </c:pt>
                      <c:pt idx="12549">
                        <c:v>0.2</c:v>
                      </c:pt>
                      <c:pt idx="12550">
                        <c:v>0.2</c:v>
                      </c:pt>
                      <c:pt idx="12551">
                        <c:v>0.2</c:v>
                      </c:pt>
                      <c:pt idx="12552">
                        <c:v>0.2</c:v>
                      </c:pt>
                      <c:pt idx="12553">
                        <c:v>0.2</c:v>
                      </c:pt>
                      <c:pt idx="12554">
                        <c:v>0.1</c:v>
                      </c:pt>
                      <c:pt idx="12555">
                        <c:v>0.2</c:v>
                      </c:pt>
                      <c:pt idx="12556">
                        <c:v>0.2</c:v>
                      </c:pt>
                      <c:pt idx="12557">
                        <c:v>0.2</c:v>
                      </c:pt>
                      <c:pt idx="12558">
                        <c:v>0.2</c:v>
                      </c:pt>
                      <c:pt idx="12559">
                        <c:v>0.1</c:v>
                      </c:pt>
                      <c:pt idx="12560">
                        <c:v>0.2</c:v>
                      </c:pt>
                      <c:pt idx="12561">
                        <c:v>0.1</c:v>
                      </c:pt>
                      <c:pt idx="12562">
                        <c:v>0.1</c:v>
                      </c:pt>
                      <c:pt idx="12563">
                        <c:v>0.1</c:v>
                      </c:pt>
                      <c:pt idx="12564">
                        <c:v>0.1</c:v>
                      </c:pt>
                      <c:pt idx="12565">
                        <c:v>0.1</c:v>
                      </c:pt>
                      <c:pt idx="12566">
                        <c:v>0.1</c:v>
                      </c:pt>
                      <c:pt idx="12567">
                        <c:v>0.1</c:v>
                      </c:pt>
                      <c:pt idx="12568">
                        <c:v>0.1</c:v>
                      </c:pt>
                      <c:pt idx="12569">
                        <c:v>0.2</c:v>
                      </c:pt>
                      <c:pt idx="12570">
                        <c:v>0.1</c:v>
                      </c:pt>
                      <c:pt idx="12571">
                        <c:v>0.1</c:v>
                      </c:pt>
                      <c:pt idx="12572">
                        <c:v>0.1</c:v>
                      </c:pt>
                      <c:pt idx="12573">
                        <c:v>0.1</c:v>
                      </c:pt>
                      <c:pt idx="12574">
                        <c:v>0.2</c:v>
                      </c:pt>
                      <c:pt idx="12575">
                        <c:v>0.1</c:v>
                      </c:pt>
                      <c:pt idx="12576">
                        <c:v>0.1</c:v>
                      </c:pt>
                      <c:pt idx="12577">
                        <c:v>0.1</c:v>
                      </c:pt>
                      <c:pt idx="12578">
                        <c:v>0.2</c:v>
                      </c:pt>
                      <c:pt idx="12579">
                        <c:v>0.1</c:v>
                      </c:pt>
                      <c:pt idx="12580">
                        <c:v>0.1</c:v>
                      </c:pt>
                      <c:pt idx="12581">
                        <c:v>0.1</c:v>
                      </c:pt>
                      <c:pt idx="12582">
                        <c:v>0.1</c:v>
                      </c:pt>
                      <c:pt idx="12583">
                        <c:v>0.1</c:v>
                      </c:pt>
                      <c:pt idx="12584">
                        <c:v>0.1</c:v>
                      </c:pt>
                      <c:pt idx="12585">
                        <c:v>0.1</c:v>
                      </c:pt>
                      <c:pt idx="12586">
                        <c:v>0.1</c:v>
                      </c:pt>
                      <c:pt idx="12587">
                        <c:v>0.1</c:v>
                      </c:pt>
                      <c:pt idx="12588">
                        <c:v>0.1</c:v>
                      </c:pt>
                      <c:pt idx="12589">
                        <c:v>0.1</c:v>
                      </c:pt>
                      <c:pt idx="12590">
                        <c:v>0.1</c:v>
                      </c:pt>
                      <c:pt idx="12591">
                        <c:v>0.1</c:v>
                      </c:pt>
                      <c:pt idx="12592">
                        <c:v>0.1</c:v>
                      </c:pt>
                      <c:pt idx="12593">
                        <c:v>0.1</c:v>
                      </c:pt>
                      <c:pt idx="12594">
                        <c:v>0</c:v>
                      </c:pt>
                      <c:pt idx="12595">
                        <c:v>0.2</c:v>
                      </c:pt>
                      <c:pt idx="12596">
                        <c:v>0.2</c:v>
                      </c:pt>
                      <c:pt idx="12597">
                        <c:v>0.1</c:v>
                      </c:pt>
                      <c:pt idx="12598">
                        <c:v>0</c:v>
                      </c:pt>
                      <c:pt idx="12599">
                        <c:v>0.1</c:v>
                      </c:pt>
                      <c:pt idx="12600">
                        <c:v>0.2</c:v>
                      </c:pt>
                      <c:pt idx="12601">
                        <c:v>0.2</c:v>
                      </c:pt>
                      <c:pt idx="12602">
                        <c:v>0.2</c:v>
                      </c:pt>
                      <c:pt idx="12603">
                        <c:v>0.2</c:v>
                      </c:pt>
                      <c:pt idx="12604">
                        <c:v>0.1</c:v>
                      </c:pt>
                      <c:pt idx="12605">
                        <c:v>0.2</c:v>
                      </c:pt>
                      <c:pt idx="12606">
                        <c:v>0.1</c:v>
                      </c:pt>
                      <c:pt idx="12607">
                        <c:v>0.2</c:v>
                      </c:pt>
                      <c:pt idx="12608">
                        <c:v>0.1</c:v>
                      </c:pt>
                      <c:pt idx="12609">
                        <c:v>0.2</c:v>
                      </c:pt>
                      <c:pt idx="12610">
                        <c:v>0</c:v>
                      </c:pt>
                      <c:pt idx="12611">
                        <c:v>0.2</c:v>
                      </c:pt>
                      <c:pt idx="12612">
                        <c:v>0.2</c:v>
                      </c:pt>
                      <c:pt idx="12613">
                        <c:v>0.2</c:v>
                      </c:pt>
                      <c:pt idx="12614">
                        <c:v>0.1</c:v>
                      </c:pt>
                      <c:pt idx="12615">
                        <c:v>0.1</c:v>
                      </c:pt>
                      <c:pt idx="12616">
                        <c:v>0.2</c:v>
                      </c:pt>
                      <c:pt idx="12617">
                        <c:v>0.3</c:v>
                      </c:pt>
                      <c:pt idx="12618">
                        <c:v>0.2</c:v>
                      </c:pt>
                      <c:pt idx="12619">
                        <c:v>0.2</c:v>
                      </c:pt>
                      <c:pt idx="12620">
                        <c:v>0.3</c:v>
                      </c:pt>
                      <c:pt idx="12621">
                        <c:v>0.3</c:v>
                      </c:pt>
                      <c:pt idx="12622">
                        <c:v>0.2</c:v>
                      </c:pt>
                      <c:pt idx="12623">
                        <c:v>0.2</c:v>
                      </c:pt>
                      <c:pt idx="12624">
                        <c:v>0.2</c:v>
                      </c:pt>
                      <c:pt idx="12625">
                        <c:v>0.2</c:v>
                      </c:pt>
                      <c:pt idx="12626">
                        <c:v>0.2</c:v>
                      </c:pt>
                      <c:pt idx="12627">
                        <c:v>0.3</c:v>
                      </c:pt>
                      <c:pt idx="12628">
                        <c:v>0.2</c:v>
                      </c:pt>
                      <c:pt idx="12629">
                        <c:v>0.3</c:v>
                      </c:pt>
                      <c:pt idx="12630">
                        <c:v>0.2</c:v>
                      </c:pt>
                      <c:pt idx="12631">
                        <c:v>0.2</c:v>
                      </c:pt>
                      <c:pt idx="12632">
                        <c:v>0.2</c:v>
                      </c:pt>
                      <c:pt idx="12633">
                        <c:v>0.2</c:v>
                      </c:pt>
                      <c:pt idx="12634">
                        <c:v>0.2</c:v>
                      </c:pt>
                      <c:pt idx="12635">
                        <c:v>0.2</c:v>
                      </c:pt>
                      <c:pt idx="12636">
                        <c:v>0.2</c:v>
                      </c:pt>
                      <c:pt idx="12637">
                        <c:v>0.2</c:v>
                      </c:pt>
                      <c:pt idx="12638">
                        <c:v>0.1</c:v>
                      </c:pt>
                      <c:pt idx="12639">
                        <c:v>0.2</c:v>
                      </c:pt>
                      <c:pt idx="12640">
                        <c:v>0.2</c:v>
                      </c:pt>
                      <c:pt idx="12641">
                        <c:v>0.2</c:v>
                      </c:pt>
                      <c:pt idx="12642">
                        <c:v>0.2</c:v>
                      </c:pt>
                      <c:pt idx="12643">
                        <c:v>0.2</c:v>
                      </c:pt>
                      <c:pt idx="12644">
                        <c:v>0.2</c:v>
                      </c:pt>
                      <c:pt idx="12645">
                        <c:v>0.2</c:v>
                      </c:pt>
                      <c:pt idx="12646">
                        <c:v>0.2</c:v>
                      </c:pt>
                      <c:pt idx="12647">
                        <c:v>0.3</c:v>
                      </c:pt>
                      <c:pt idx="12648">
                        <c:v>0.2</c:v>
                      </c:pt>
                      <c:pt idx="12649">
                        <c:v>0.2</c:v>
                      </c:pt>
                      <c:pt idx="12650">
                        <c:v>0.2</c:v>
                      </c:pt>
                      <c:pt idx="12651">
                        <c:v>0.2</c:v>
                      </c:pt>
                      <c:pt idx="12652">
                        <c:v>0.2</c:v>
                      </c:pt>
                      <c:pt idx="12653">
                        <c:v>0.1</c:v>
                      </c:pt>
                      <c:pt idx="12654">
                        <c:v>0.2</c:v>
                      </c:pt>
                      <c:pt idx="12655">
                        <c:v>0.2</c:v>
                      </c:pt>
                      <c:pt idx="12656">
                        <c:v>0.2</c:v>
                      </c:pt>
                      <c:pt idx="12657">
                        <c:v>0.1</c:v>
                      </c:pt>
                      <c:pt idx="12658">
                        <c:v>0.2</c:v>
                      </c:pt>
                      <c:pt idx="12659">
                        <c:v>0.2</c:v>
                      </c:pt>
                      <c:pt idx="12660">
                        <c:v>0.2</c:v>
                      </c:pt>
                      <c:pt idx="12661">
                        <c:v>0.2</c:v>
                      </c:pt>
                      <c:pt idx="12662">
                        <c:v>0.2</c:v>
                      </c:pt>
                      <c:pt idx="12663">
                        <c:v>0.2</c:v>
                      </c:pt>
                      <c:pt idx="12664">
                        <c:v>0.1</c:v>
                      </c:pt>
                      <c:pt idx="12665">
                        <c:v>0.1</c:v>
                      </c:pt>
                      <c:pt idx="12666">
                        <c:v>0.2</c:v>
                      </c:pt>
                      <c:pt idx="12667">
                        <c:v>0.2</c:v>
                      </c:pt>
                      <c:pt idx="12668">
                        <c:v>0.2</c:v>
                      </c:pt>
                      <c:pt idx="12669">
                        <c:v>0.2</c:v>
                      </c:pt>
                      <c:pt idx="12670">
                        <c:v>0.2</c:v>
                      </c:pt>
                      <c:pt idx="12671">
                        <c:v>0.2</c:v>
                      </c:pt>
                      <c:pt idx="12672">
                        <c:v>0.2</c:v>
                      </c:pt>
                      <c:pt idx="12673">
                        <c:v>0.2</c:v>
                      </c:pt>
                      <c:pt idx="12674">
                        <c:v>0.2</c:v>
                      </c:pt>
                      <c:pt idx="12675">
                        <c:v>0.2</c:v>
                      </c:pt>
                      <c:pt idx="12676">
                        <c:v>0.2</c:v>
                      </c:pt>
                      <c:pt idx="12677">
                        <c:v>0.2</c:v>
                      </c:pt>
                      <c:pt idx="12678">
                        <c:v>0.2</c:v>
                      </c:pt>
                      <c:pt idx="12679">
                        <c:v>0.3</c:v>
                      </c:pt>
                      <c:pt idx="12680">
                        <c:v>0.2</c:v>
                      </c:pt>
                      <c:pt idx="12681">
                        <c:v>0.2</c:v>
                      </c:pt>
                      <c:pt idx="12682">
                        <c:v>0.2</c:v>
                      </c:pt>
                      <c:pt idx="12683">
                        <c:v>0.2</c:v>
                      </c:pt>
                      <c:pt idx="12684">
                        <c:v>0.2</c:v>
                      </c:pt>
                      <c:pt idx="12685">
                        <c:v>0.1</c:v>
                      </c:pt>
                      <c:pt idx="12686">
                        <c:v>0.2</c:v>
                      </c:pt>
                      <c:pt idx="12687">
                        <c:v>0.2</c:v>
                      </c:pt>
                      <c:pt idx="12688">
                        <c:v>0.2</c:v>
                      </c:pt>
                      <c:pt idx="12689">
                        <c:v>0.2</c:v>
                      </c:pt>
                      <c:pt idx="12690">
                        <c:v>0.1</c:v>
                      </c:pt>
                      <c:pt idx="12691">
                        <c:v>0.2</c:v>
                      </c:pt>
                      <c:pt idx="12692">
                        <c:v>0.2</c:v>
                      </c:pt>
                      <c:pt idx="12693">
                        <c:v>0.2</c:v>
                      </c:pt>
                      <c:pt idx="12694">
                        <c:v>0.2</c:v>
                      </c:pt>
                      <c:pt idx="12695">
                        <c:v>0.2</c:v>
                      </c:pt>
                      <c:pt idx="12696">
                        <c:v>0.2</c:v>
                      </c:pt>
                      <c:pt idx="12697">
                        <c:v>0.2</c:v>
                      </c:pt>
                      <c:pt idx="12698">
                        <c:v>0.2</c:v>
                      </c:pt>
                      <c:pt idx="12699">
                        <c:v>0.2</c:v>
                      </c:pt>
                      <c:pt idx="12700">
                        <c:v>0.2</c:v>
                      </c:pt>
                      <c:pt idx="12701">
                        <c:v>0.2</c:v>
                      </c:pt>
                      <c:pt idx="12702">
                        <c:v>0.2</c:v>
                      </c:pt>
                      <c:pt idx="12703">
                        <c:v>0.2</c:v>
                      </c:pt>
                      <c:pt idx="12704">
                        <c:v>0.2</c:v>
                      </c:pt>
                      <c:pt idx="12705">
                        <c:v>0.1</c:v>
                      </c:pt>
                      <c:pt idx="12706">
                        <c:v>0.2</c:v>
                      </c:pt>
                      <c:pt idx="12707">
                        <c:v>0.2</c:v>
                      </c:pt>
                      <c:pt idx="12708">
                        <c:v>0.1</c:v>
                      </c:pt>
                      <c:pt idx="12709">
                        <c:v>0.2</c:v>
                      </c:pt>
                      <c:pt idx="12710">
                        <c:v>0.1</c:v>
                      </c:pt>
                      <c:pt idx="12711">
                        <c:v>0.2</c:v>
                      </c:pt>
                      <c:pt idx="12712">
                        <c:v>0.1</c:v>
                      </c:pt>
                      <c:pt idx="12713">
                        <c:v>0.1</c:v>
                      </c:pt>
                      <c:pt idx="12714">
                        <c:v>0.2</c:v>
                      </c:pt>
                      <c:pt idx="12715">
                        <c:v>0.2</c:v>
                      </c:pt>
                      <c:pt idx="12716">
                        <c:v>0.1</c:v>
                      </c:pt>
                      <c:pt idx="12717">
                        <c:v>0.1</c:v>
                      </c:pt>
                      <c:pt idx="12718">
                        <c:v>0.1</c:v>
                      </c:pt>
                      <c:pt idx="12719">
                        <c:v>0.2</c:v>
                      </c:pt>
                      <c:pt idx="12720">
                        <c:v>0.2</c:v>
                      </c:pt>
                      <c:pt idx="12721">
                        <c:v>0.1</c:v>
                      </c:pt>
                      <c:pt idx="12722">
                        <c:v>0.2</c:v>
                      </c:pt>
                      <c:pt idx="12723">
                        <c:v>0.2</c:v>
                      </c:pt>
                      <c:pt idx="12724">
                        <c:v>0.1</c:v>
                      </c:pt>
                      <c:pt idx="12725">
                        <c:v>0.1</c:v>
                      </c:pt>
                      <c:pt idx="12726">
                        <c:v>0</c:v>
                      </c:pt>
                      <c:pt idx="12727">
                        <c:v>0.1</c:v>
                      </c:pt>
                      <c:pt idx="12728">
                        <c:v>0.1</c:v>
                      </c:pt>
                      <c:pt idx="12729">
                        <c:v>0.1</c:v>
                      </c:pt>
                      <c:pt idx="12730">
                        <c:v>0.1</c:v>
                      </c:pt>
                      <c:pt idx="12731">
                        <c:v>0.1</c:v>
                      </c:pt>
                      <c:pt idx="12732">
                        <c:v>0.1</c:v>
                      </c:pt>
                      <c:pt idx="12733">
                        <c:v>0.1</c:v>
                      </c:pt>
                      <c:pt idx="12734">
                        <c:v>0.1</c:v>
                      </c:pt>
                      <c:pt idx="12735">
                        <c:v>0.2</c:v>
                      </c:pt>
                      <c:pt idx="12736">
                        <c:v>0.1</c:v>
                      </c:pt>
                      <c:pt idx="12737">
                        <c:v>0</c:v>
                      </c:pt>
                      <c:pt idx="12738">
                        <c:v>0.1</c:v>
                      </c:pt>
                      <c:pt idx="12739">
                        <c:v>0.1</c:v>
                      </c:pt>
                      <c:pt idx="12740">
                        <c:v>0.2</c:v>
                      </c:pt>
                      <c:pt idx="12741">
                        <c:v>0.2</c:v>
                      </c:pt>
                      <c:pt idx="12742">
                        <c:v>0.1</c:v>
                      </c:pt>
                      <c:pt idx="12743">
                        <c:v>0.1</c:v>
                      </c:pt>
                      <c:pt idx="12744">
                        <c:v>0.1</c:v>
                      </c:pt>
                      <c:pt idx="12745">
                        <c:v>0.2</c:v>
                      </c:pt>
                      <c:pt idx="12746">
                        <c:v>0.1</c:v>
                      </c:pt>
                      <c:pt idx="12747">
                        <c:v>0.2</c:v>
                      </c:pt>
                      <c:pt idx="12748">
                        <c:v>0.1</c:v>
                      </c:pt>
                      <c:pt idx="12749">
                        <c:v>0.1</c:v>
                      </c:pt>
                      <c:pt idx="12750">
                        <c:v>0.1</c:v>
                      </c:pt>
                      <c:pt idx="12751">
                        <c:v>0.1</c:v>
                      </c:pt>
                      <c:pt idx="12752">
                        <c:v>0.1</c:v>
                      </c:pt>
                      <c:pt idx="12753">
                        <c:v>0.1</c:v>
                      </c:pt>
                      <c:pt idx="12754">
                        <c:v>0.1</c:v>
                      </c:pt>
                      <c:pt idx="12755">
                        <c:v>0.1</c:v>
                      </c:pt>
                      <c:pt idx="12756">
                        <c:v>0.2</c:v>
                      </c:pt>
                      <c:pt idx="12757">
                        <c:v>0.1</c:v>
                      </c:pt>
                      <c:pt idx="12758">
                        <c:v>0.1</c:v>
                      </c:pt>
                      <c:pt idx="12759">
                        <c:v>0.1</c:v>
                      </c:pt>
                      <c:pt idx="12760">
                        <c:v>0.1</c:v>
                      </c:pt>
                      <c:pt idx="12761">
                        <c:v>0.1</c:v>
                      </c:pt>
                      <c:pt idx="12762">
                        <c:v>0.1</c:v>
                      </c:pt>
                      <c:pt idx="12763">
                        <c:v>0.1</c:v>
                      </c:pt>
                      <c:pt idx="12764">
                        <c:v>0</c:v>
                      </c:pt>
                      <c:pt idx="12765">
                        <c:v>0</c:v>
                      </c:pt>
                      <c:pt idx="12766">
                        <c:v>0.1</c:v>
                      </c:pt>
                      <c:pt idx="12767">
                        <c:v>0.1</c:v>
                      </c:pt>
                      <c:pt idx="12768">
                        <c:v>0.1</c:v>
                      </c:pt>
                      <c:pt idx="12769">
                        <c:v>0</c:v>
                      </c:pt>
                      <c:pt idx="12770">
                        <c:v>0.1</c:v>
                      </c:pt>
                      <c:pt idx="12771">
                        <c:v>0.1</c:v>
                      </c:pt>
                      <c:pt idx="12772">
                        <c:v>0.1</c:v>
                      </c:pt>
                      <c:pt idx="12773">
                        <c:v>0.1</c:v>
                      </c:pt>
                      <c:pt idx="12774">
                        <c:v>0.1</c:v>
                      </c:pt>
                      <c:pt idx="12775">
                        <c:v>0</c:v>
                      </c:pt>
                      <c:pt idx="12776">
                        <c:v>0.1</c:v>
                      </c:pt>
                      <c:pt idx="12777">
                        <c:v>0.1</c:v>
                      </c:pt>
                      <c:pt idx="12778">
                        <c:v>0.1</c:v>
                      </c:pt>
                      <c:pt idx="12779">
                        <c:v>0.2</c:v>
                      </c:pt>
                      <c:pt idx="12780">
                        <c:v>0.2</c:v>
                      </c:pt>
                      <c:pt idx="12781">
                        <c:v>0.1</c:v>
                      </c:pt>
                      <c:pt idx="12782">
                        <c:v>0.1</c:v>
                      </c:pt>
                      <c:pt idx="12783">
                        <c:v>0.1</c:v>
                      </c:pt>
                      <c:pt idx="12784">
                        <c:v>0.1</c:v>
                      </c:pt>
                      <c:pt idx="12785">
                        <c:v>0.1</c:v>
                      </c:pt>
                      <c:pt idx="12786">
                        <c:v>0.1</c:v>
                      </c:pt>
                      <c:pt idx="12787">
                        <c:v>0.1</c:v>
                      </c:pt>
                      <c:pt idx="12788">
                        <c:v>0.1</c:v>
                      </c:pt>
                      <c:pt idx="12789">
                        <c:v>0.1</c:v>
                      </c:pt>
                      <c:pt idx="12790">
                        <c:v>0.1</c:v>
                      </c:pt>
                      <c:pt idx="12791">
                        <c:v>0.1</c:v>
                      </c:pt>
                      <c:pt idx="12792">
                        <c:v>0.1</c:v>
                      </c:pt>
                      <c:pt idx="12793">
                        <c:v>0.1</c:v>
                      </c:pt>
                      <c:pt idx="12794">
                        <c:v>0.1</c:v>
                      </c:pt>
                      <c:pt idx="12795">
                        <c:v>0</c:v>
                      </c:pt>
                      <c:pt idx="12796">
                        <c:v>0.2</c:v>
                      </c:pt>
                      <c:pt idx="12797">
                        <c:v>0.1</c:v>
                      </c:pt>
                      <c:pt idx="12798">
                        <c:v>0.2</c:v>
                      </c:pt>
                      <c:pt idx="12799">
                        <c:v>0.1</c:v>
                      </c:pt>
                      <c:pt idx="12800">
                        <c:v>0.1</c:v>
                      </c:pt>
                      <c:pt idx="12801">
                        <c:v>0.1</c:v>
                      </c:pt>
                      <c:pt idx="12802">
                        <c:v>0</c:v>
                      </c:pt>
                      <c:pt idx="12803">
                        <c:v>0.1</c:v>
                      </c:pt>
                      <c:pt idx="12804">
                        <c:v>0.1</c:v>
                      </c:pt>
                      <c:pt idx="12805">
                        <c:v>0.1</c:v>
                      </c:pt>
                      <c:pt idx="12806">
                        <c:v>0.1</c:v>
                      </c:pt>
                      <c:pt idx="12807">
                        <c:v>0.1</c:v>
                      </c:pt>
                      <c:pt idx="12808">
                        <c:v>0.1</c:v>
                      </c:pt>
                      <c:pt idx="12809">
                        <c:v>0</c:v>
                      </c:pt>
                      <c:pt idx="12810">
                        <c:v>0.2</c:v>
                      </c:pt>
                      <c:pt idx="12811">
                        <c:v>0.2</c:v>
                      </c:pt>
                      <c:pt idx="12812">
                        <c:v>0.1</c:v>
                      </c:pt>
                      <c:pt idx="12813">
                        <c:v>0</c:v>
                      </c:pt>
                      <c:pt idx="12814">
                        <c:v>0.2</c:v>
                      </c:pt>
                      <c:pt idx="12815">
                        <c:v>0.1</c:v>
                      </c:pt>
                      <c:pt idx="12816">
                        <c:v>0.1</c:v>
                      </c:pt>
                      <c:pt idx="12817">
                        <c:v>0</c:v>
                      </c:pt>
                      <c:pt idx="12818">
                        <c:v>0</c:v>
                      </c:pt>
                      <c:pt idx="12819">
                        <c:v>0.1</c:v>
                      </c:pt>
                      <c:pt idx="12820">
                        <c:v>0.2</c:v>
                      </c:pt>
                      <c:pt idx="12821">
                        <c:v>0.2</c:v>
                      </c:pt>
                      <c:pt idx="12822">
                        <c:v>0.1</c:v>
                      </c:pt>
                      <c:pt idx="12823">
                        <c:v>0.1</c:v>
                      </c:pt>
                      <c:pt idx="12824">
                        <c:v>0.1</c:v>
                      </c:pt>
                      <c:pt idx="12825">
                        <c:v>0.2</c:v>
                      </c:pt>
                      <c:pt idx="12826">
                        <c:v>0.1</c:v>
                      </c:pt>
                      <c:pt idx="12827">
                        <c:v>0.1</c:v>
                      </c:pt>
                      <c:pt idx="12828">
                        <c:v>0.1</c:v>
                      </c:pt>
                      <c:pt idx="12829">
                        <c:v>0</c:v>
                      </c:pt>
                      <c:pt idx="12830">
                        <c:v>0.1</c:v>
                      </c:pt>
                      <c:pt idx="12831">
                        <c:v>0.1</c:v>
                      </c:pt>
                      <c:pt idx="12832">
                        <c:v>0.1</c:v>
                      </c:pt>
                      <c:pt idx="12833">
                        <c:v>0.1</c:v>
                      </c:pt>
                      <c:pt idx="12834">
                        <c:v>0.1</c:v>
                      </c:pt>
                      <c:pt idx="12835">
                        <c:v>0</c:v>
                      </c:pt>
                      <c:pt idx="12836">
                        <c:v>0.1</c:v>
                      </c:pt>
                      <c:pt idx="12837">
                        <c:v>0.2</c:v>
                      </c:pt>
                      <c:pt idx="12838">
                        <c:v>0</c:v>
                      </c:pt>
                      <c:pt idx="12839">
                        <c:v>0.1</c:v>
                      </c:pt>
                      <c:pt idx="12840">
                        <c:v>0.1</c:v>
                      </c:pt>
                      <c:pt idx="12841">
                        <c:v>0.2</c:v>
                      </c:pt>
                      <c:pt idx="12842">
                        <c:v>0.1</c:v>
                      </c:pt>
                      <c:pt idx="12843">
                        <c:v>0.1</c:v>
                      </c:pt>
                      <c:pt idx="12844">
                        <c:v>0.1</c:v>
                      </c:pt>
                      <c:pt idx="12845">
                        <c:v>0.1</c:v>
                      </c:pt>
                      <c:pt idx="12846">
                        <c:v>0.1</c:v>
                      </c:pt>
                      <c:pt idx="12847">
                        <c:v>0.2</c:v>
                      </c:pt>
                      <c:pt idx="12848">
                        <c:v>0.1</c:v>
                      </c:pt>
                      <c:pt idx="12849">
                        <c:v>0</c:v>
                      </c:pt>
                      <c:pt idx="12850">
                        <c:v>0.1</c:v>
                      </c:pt>
                      <c:pt idx="12851">
                        <c:v>0.1</c:v>
                      </c:pt>
                      <c:pt idx="12852">
                        <c:v>0.2</c:v>
                      </c:pt>
                      <c:pt idx="12853">
                        <c:v>0.1</c:v>
                      </c:pt>
                      <c:pt idx="12854">
                        <c:v>0.1</c:v>
                      </c:pt>
                      <c:pt idx="12855">
                        <c:v>0.1</c:v>
                      </c:pt>
                      <c:pt idx="12856">
                        <c:v>0.1</c:v>
                      </c:pt>
                      <c:pt idx="12857">
                        <c:v>0.1</c:v>
                      </c:pt>
                      <c:pt idx="12858">
                        <c:v>0.1</c:v>
                      </c:pt>
                      <c:pt idx="12859">
                        <c:v>0.1</c:v>
                      </c:pt>
                      <c:pt idx="12860">
                        <c:v>0.1</c:v>
                      </c:pt>
                      <c:pt idx="12861">
                        <c:v>0.1</c:v>
                      </c:pt>
                      <c:pt idx="12862">
                        <c:v>0.1</c:v>
                      </c:pt>
                      <c:pt idx="12863">
                        <c:v>0.2</c:v>
                      </c:pt>
                      <c:pt idx="12864">
                        <c:v>0.1</c:v>
                      </c:pt>
                      <c:pt idx="12865">
                        <c:v>0</c:v>
                      </c:pt>
                      <c:pt idx="12866">
                        <c:v>0.1</c:v>
                      </c:pt>
                      <c:pt idx="12867">
                        <c:v>0.1</c:v>
                      </c:pt>
                      <c:pt idx="12868">
                        <c:v>0.1</c:v>
                      </c:pt>
                      <c:pt idx="12869">
                        <c:v>0</c:v>
                      </c:pt>
                      <c:pt idx="12870">
                        <c:v>0.1</c:v>
                      </c:pt>
                      <c:pt idx="12871">
                        <c:v>0.1</c:v>
                      </c:pt>
                      <c:pt idx="12872">
                        <c:v>0.2</c:v>
                      </c:pt>
                      <c:pt idx="12873">
                        <c:v>0.1</c:v>
                      </c:pt>
                      <c:pt idx="12874">
                        <c:v>0.1</c:v>
                      </c:pt>
                      <c:pt idx="12875">
                        <c:v>0.1</c:v>
                      </c:pt>
                      <c:pt idx="12876">
                        <c:v>0.1</c:v>
                      </c:pt>
                      <c:pt idx="12877">
                        <c:v>0.1</c:v>
                      </c:pt>
                      <c:pt idx="12878">
                        <c:v>0.1</c:v>
                      </c:pt>
                      <c:pt idx="12879">
                        <c:v>0</c:v>
                      </c:pt>
                      <c:pt idx="12880">
                        <c:v>0.1</c:v>
                      </c:pt>
                      <c:pt idx="12881">
                        <c:v>0.1</c:v>
                      </c:pt>
                      <c:pt idx="12882">
                        <c:v>0.1</c:v>
                      </c:pt>
                      <c:pt idx="12883">
                        <c:v>0.2</c:v>
                      </c:pt>
                      <c:pt idx="12884">
                        <c:v>0.1</c:v>
                      </c:pt>
                      <c:pt idx="12885">
                        <c:v>0.1</c:v>
                      </c:pt>
                      <c:pt idx="12886">
                        <c:v>0.1</c:v>
                      </c:pt>
                      <c:pt idx="12887">
                        <c:v>0.2</c:v>
                      </c:pt>
                      <c:pt idx="12888">
                        <c:v>0</c:v>
                      </c:pt>
                      <c:pt idx="12889">
                        <c:v>0.1</c:v>
                      </c:pt>
                      <c:pt idx="12890">
                        <c:v>0</c:v>
                      </c:pt>
                      <c:pt idx="12891">
                        <c:v>0.1</c:v>
                      </c:pt>
                      <c:pt idx="12892">
                        <c:v>0.2</c:v>
                      </c:pt>
                      <c:pt idx="12893">
                        <c:v>0.1</c:v>
                      </c:pt>
                      <c:pt idx="12894">
                        <c:v>0.1</c:v>
                      </c:pt>
                      <c:pt idx="12895">
                        <c:v>0.1</c:v>
                      </c:pt>
                      <c:pt idx="12896">
                        <c:v>0.1</c:v>
                      </c:pt>
                      <c:pt idx="12897">
                        <c:v>0.1</c:v>
                      </c:pt>
                      <c:pt idx="12898">
                        <c:v>0.1</c:v>
                      </c:pt>
                      <c:pt idx="12899">
                        <c:v>0.1</c:v>
                      </c:pt>
                      <c:pt idx="12900">
                        <c:v>0.1</c:v>
                      </c:pt>
                      <c:pt idx="12901">
                        <c:v>0.2</c:v>
                      </c:pt>
                      <c:pt idx="12902">
                        <c:v>0.1</c:v>
                      </c:pt>
                      <c:pt idx="12903">
                        <c:v>0.1</c:v>
                      </c:pt>
                      <c:pt idx="12904">
                        <c:v>0.1</c:v>
                      </c:pt>
                      <c:pt idx="12905">
                        <c:v>0.1</c:v>
                      </c:pt>
                      <c:pt idx="12906">
                        <c:v>0.1</c:v>
                      </c:pt>
                      <c:pt idx="12907">
                        <c:v>0.1</c:v>
                      </c:pt>
                      <c:pt idx="12908">
                        <c:v>0.1</c:v>
                      </c:pt>
                      <c:pt idx="12909">
                        <c:v>0.2</c:v>
                      </c:pt>
                      <c:pt idx="12910">
                        <c:v>0.1</c:v>
                      </c:pt>
                      <c:pt idx="12911">
                        <c:v>0.2</c:v>
                      </c:pt>
                      <c:pt idx="12912">
                        <c:v>0.2</c:v>
                      </c:pt>
                      <c:pt idx="12913">
                        <c:v>0.1</c:v>
                      </c:pt>
                      <c:pt idx="12914">
                        <c:v>0.1</c:v>
                      </c:pt>
                      <c:pt idx="12915">
                        <c:v>0.1</c:v>
                      </c:pt>
                      <c:pt idx="12916">
                        <c:v>0.2</c:v>
                      </c:pt>
                      <c:pt idx="12917">
                        <c:v>0.2</c:v>
                      </c:pt>
                      <c:pt idx="12918">
                        <c:v>0.1</c:v>
                      </c:pt>
                      <c:pt idx="12919">
                        <c:v>0.2</c:v>
                      </c:pt>
                      <c:pt idx="12920">
                        <c:v>0.2</c:v>
                      </c:pt>
                      <c:pt idx="12921">
                        <c:v>0.1</c:v>
                      </c:pt>
                      <c:pt idx="12922">
                        <c:v>0.1</c:v>
                      </c:pt>
                      <c:pt idx="12923">
                        <c:v>0.1</c:v>
                      </c:pt>
                      <c:pt idx="12924">
                        <c:v>0.2</c:v>
                      </c:pt>
                      <c:pt idx="12925">
                        <c:v>0.1</c:v>
                      </c:pt>
                      <c:pt idx="12926">
                        <c:v>0.1</c:v>
                      </c:pt>
                      <c:pt idx="12927">
                        <c:v>0.1</c:v>
                      </c:pt>
                      <c:pt idx="12928">
                        <c:v>0.1</c:v>
                      </c:pt>
                      <c:pt idx="12929">
                        <c:v>0.1</c:v>
                      </c:pt>
                      <c:pt idx="12930">
                        <c:v>0.1</c:v>
                      </c:pt>
                      <c:pt idx="12931">
                        <c:v>0.1</c:v>
                      </c:pt>
                      <c:pt idx="12932">
                        <c:v>0.1</c:v>
                      </c:pt>
                      <c:pt idx="12933">
                        <c:v>0.2</c:v>
                      </c:pt>
                      <c:pt idx="12934">
                        <c:v>0.1</c:v>
                      </c:pt>
                      <c:pt idx="12935">
                        <c:v>0.1</c:v>
                      </c:pt>
                      <c:pt idx="12936">
                        <c:v>0.1</c:v>
                      </c:pt>
                      <c:pt idx="12937">
                        <c:v>0.1</c:v>
                      </c:pt>
                      <c:pt idx="12938">
                        <c:v>0.1</c:v>
                      </c:pt>
                      <c:pt idx="12939">
                        <c:v>0.1</c:v>
                      </c:pt>
                      <c:pt idx="12940">
                        <c:v>0</c:v>
                      </c:pt>
                      <c:pt idx="12941">
                        <c:v>0.2</c:v>
                      </c:pt>
                      <c:pt idx="12942">
                        <c:v>0.1</c:v>
                      </c:pt>
                      <c:pt idx="12943">
                        <c:v>0.2</c:v>
                      </c:pt>
                      <c:pt idx="12944">
                        <c:v>0.1</c:v>
                      </c:pt>
                      <c:pt idx="12945">
                        <c:v>0.1</c:v>
                      </c:pt>
                      <c:pt idx="12946">
                        <c:v>0.1</c:v>
                      </c:pt>
                      <c:pt idx="12947">
                        <c:v>0.1</c:v>
                      </c:pt>
                      <c:pt idx="12948">
                        <c:v>0.2</c:v>
                      </c:pt>
                      <c:pt idx="12949">
                        <c:v>0.1</c:v>
                      </c:pt>
                      <c:pt idx="12950">
                        <c:v>0.2</c:v>
                      </c:pt>
                      <c:pt idx="12951">
                        <c:v>0.2</c:v>
                      </c:pt>
                      <c:pt idx="12952">
                        <c:v>0.1</c:v>
                      </c:pt>
                      <c:pt idx="12953">
                        <c:v>0.1</c:v>
                      </c:pt>
                      <c:pt idx="12954">
                        <c:v>0.2</c:v>
                      </c:pt>
                      <c:pt idx="12955">
                        <c:v>0.2</c:v>
                      </c:pt>
                      <c:pt idx="12956">
                        <c:v>0.1</c:v>
                      </c:pt>
                      <c:pt idx="12957">
                        <c:v>0.1</c:v>
                      </c:pt>
                      <c:pt idx="12958">
                        <c:v>0.1</c:v>
                      </c:pt>
                      <c:pt idx="12959">
                        <c:v>0</c:v>
                      </c:pt>
                      <c:pt idx="12960">
                        <c:v>0.1</c:v>
                      </c:pt>
                      <c:pt idx="12961">
                        <c:v>0.1</c:v>
                      </c:pt>
                      <c:pt idx="12962">
                        <c:v>0.1</c:v>
                      </c:pt>
                      <c:pt idx="12963">
                        <c:v>0.1</c:v>
                      </c:pt>
                      <c:pt idx="12964">
                        <c:v>0.1</c:v>
                      </c:pt>
                      <c:pt idx="12965">
                        <c:v>0.1</c:v>
                      </c:pt>
                      <c:pt idx="12966">
                        <c:v>0.1</c:v>
                      </c:pt>
                      <c:pt idx="12967">
                        <c:v>0</c:v>
                      </c:pt>
                      <c:pt idx="12968">
                        <c:v>0.1</c:v>
                      </c:pt>
                      <c:pt idx="12969">
                        <c:v>0.1</c:v>
                      </c:pt>
                      <c:pt idx="12970">
                        <c:v>0</c:v>
                      </c:pt>
                      <c:pt idx="12971">
                        <c:v>0.1</c:v>
                      </c:pt>
                      <c:pt idx="12972">
                        <c:v>0.1</c:v>
                      </c:pt>
                      <c:pt idx="12973">
                        <c:v>0.1</c:v>
                      </c:pt>
                      <c:pt idx="12974">
                        <c:v>0.1</c:v>
                      </c:pt>
                      <c:pt idx="12975">
                        <c:v>0.1</c:v>
                      </c:pt>
                      <c:pt idx="12976">
                        <c:v>0.1</c:v>
                      </c:pt>
                      <c:pt idx="12977">
                        <c:v>0.1</c:v>
                      </c:pt>
                      <c:pt idx="12978">
                        <c:v>0.1</c:v>
                      </c:pt>
                      <c:pt idx="12979">
                        <c:v>0.1</c:v>
                      </c:pt>
                      <c:pt idx="12980">
                        <c:v>0.1</c:v>
                      </c:pt>
                      <c:pt idx="12981">
                        <c:v>0</c:v>
                      </c:pt>
                      <c:pt idx="12982">
                        <c:v>0.1</c:v>
                      </c:pt>
                      <c:pt idx="12983">
                        <c:v>0.1</c:v>
                      </c:pt>
                      <c:pt idx="12984">
                        <c:v>0.1</c:v>
                      </c:pt>
                      <c:pt idx="12985">
                        <c:v>0.1</c:v>
                      </c:pt>
                      <c:pt idx="12986">
                        <c:v>0.1</c:v>
                      </c:pt>
                      <c:pt idx="12987">
                        <c:v>0.1</c:v>
                      </c:pt>
                      <c:pt idx="12988">
                        <c:v>0</c:v>
                      </c:pt>
                      <c:pt idx="12989">
                        <c:v>0.1</c:v>
                      </c:pt>
                      <c:pt idx="12990">
                        <c:v>0.1</c:v>
                      </c:pt>
                      <c:pt idx="12991">
                        <c:v>0.1</c:v>
                      </c:pt>
                      <c:pt idx="12992">
                        <c:v>0.1</c:v>
                      </c:pt>
                      <c:pt idx="12993">
                        <c:v>0.1</c:v>
                      </c:pt>
                      <c:pt idx="12994">
                        <c:v>0.1</c:v>
                      </c:pt>
                      <c:pt idx="12995">
                        <c:v>0.1</c:v>
                      </c:pt>
                      <c:pt idx="12996">
                        <c:v>0.1</c:v>
                      </c:pt>
                      <c:pt idx="12997">
                        <c:v>0.1</c:v>
                      </c:pt>
                      <c:pt idx="12998">
                        <c:v>0.1</c:v>
                      </c:pt>
                      <c:pt idx="12999">
                        <c:v>0.1</c:v>
                      </c:pt>
                      <c:pt idx="13000">
                        <c:v>0</c:v>
                      </c:pt>
                      <c:pt idx="13001">
                        <c:v>0.1</c:v>
                      </c:pt>
                      <c:pt idx="13002">
                        <c:v>0.1</c:v>
                      </c:pt>
                      <c:pt idx="13003">
                        <c:v>0.1</c:v>
                      </c:pt>
                      <c:pt idx="13004">
                        <c:v>0.1</c:v>
                      </c:pt>
                      <c:pt idx="13005">
                        <c:v>0.2</c:v>
                      </c:pt>
                      <c:pt idx="13006">
                        <c:v>0.2</c:v>
                      </c:pt>
                      <c:pt idx="13007">
                        <c:v>0</c:v>
                      </c:pt>
                      <c:pt idx="13008">
                        <c:v>0</c:v>
                      </c:pt>
                      <c:pt idx="13009">
                        <c:v>0.1</c:v>
                      </c:pt>
                      <c:pt idx="13010">
                        <c:v>0.1</c:v>
                      </c:pt>
                      <c:pt idx="13011">
                        <c:v>0.2</c:v>
                      </c:pt>
                      <c:pt idx="13012">
                        <c:v>0.2</c:v>
                      </c:pt>
                      <c:pt idx="13013">
                        <c:v>0.1</c:v>
                      </c:pt>
                      <c:pt idx="13014">
                        <c:v>0.1</c:v>
                      </c:pt>
                      <c:pt idx="13015">
                        <c:v>0.1</c:v>
                      </c:pt>
                      <c:pt idx="13016">
                        <c:v>0.1</c:v>
                      </c:pt>
                      <c:pt idx="13017">
                        <c:v>0.1</c:v>
                      </c:pt>
                      <c:pt idx="13018">
                        <c:v>0.1</c:v>
                      </c:pt>
                      <c:pt idx="13019">
                        <c:v>0.1</c:v>
                      </c:pt>
                      <c:pt idx="13020">
                        <c:v>0.1</c:v>
                      </c:pt>
                      <c:pt idx="13021">
                        <c:v>0.1</c:v>
                      </c:pt>
                      <c:pt idx="13022">
                        <c:v>0.1</c:v>
                      </c:pt>
                      <c:pt idx="13023">
                        <c:v>0.1</c:v>
                      </c:pt>
                      <c:pt idx="13024">
                        <c:v>0.2</c:v>
                      </c:pt>
                      <c:pt idx="13025">
                        <c:v>0.2</c:v>
                      </c:pt>
                      <c:pt idx="13026">
                        <c:v>0.1</c:v>
                      </c:pt>
                      <c:pt idx="13027">
                        <c:v>0.2</c:v>
                      </c:pt>
                      <c:pt idx="13028">
                        <c:v>0.1</c:v>
                      </c:pt>
                      <c:pt idx="13029">
                        <c:v>0.1</c:v>
                      </c:pt>
                      <c:pt idx="13030">
                        <c:v>0.2</c:v>
                      </c:pt>
                      <c:pt idx="13031">
                        <c:v>0.1</c:v>
                      </c:pt>
                      <c:pt idx="13032">
                        <c:v>0.1</c:v>
                      </c:pt>
                      <c:pt idx="13033">
                        <c:v>0.2</c:v>
                      </c:pt>
                      <c:pt idx="13034">
                        <c:v>0.2</c:v>
                      </c:pt>
                      <c:pt idx="13035">
                        <c:v>0.3</c:v>
                      </c:pt>
                      <c:pt idx="13036">
                        <c:v>0.1</c:v>
                      </c:pt>
                      <c:pt idx="13037">
                        <c:v>0.2</c:v>
                      </c:pt>
                      <c:pt idx="13038">
                        <c:v>0.1</c:v>
                      </c:pt>
                      <c:pt idx="13039">
                        <c:v>0.1</c:v>
                      </c:pt>
                      <c:pt idx="13040">
                        <c:v>0.2</c:v>
                      </c:pt>
                      <c:pt idx="13041">
                        <c:v>0.3</c:v>
                      </c:pt>
                      <c:pt idx="13042">
                        <c:v>0.3</c:v>
                      </c:pt>
                      <c:pt idx="13043">
                        <c:v>0.2</c:v>
                      </c:pt>
                      <c:pt idx="13044">
                        <c:v>0.2</c:v>
                      </c:pt>
                      <c:pt idx="13045">
                        <c:v>0.2</c:v>
                      </c:pt>
                      <c:pt idx="13046">
                        <c:v>0.2</c:v>
                      </c:pt>
                      <c:pt idx="13047">
                        <c:v>0.2</c:v>
                      </c:pt>
                      <c:pt idx="13048">
                        <c:v>0.2</c:v>
                      </c:pt>
                      <c:pt idx="13049">
                        <c:v>0.1</c:v>
                      </c:pt>
                      <c:pt idx="13050">
                        <c:v>0.2</c:v>
                      </c:pt>
                      <c:pt idx="13051">
                        <c:v>0.2</c:v>
                      </c:pt>
                      <c:pt idx="13052">
                        <c:v>0.2</c:v>
                      </c:pt>
                      <c:pt idx="13053">
                        <c:v>0.3</c:v>
                      </c:pt>
                      <c:pt idx="13054">
                        <c:v>0.2</c:v>
                      </c:pt>
                      <c:pt idx="13055">
                        <c:v>0.2</c:v>
                      </c:pt>
                      <c:pt idx="13056">
                        <c:v>0.1</c:v>
                      </c:pt>
                      <c:pt idx="13057">
                        <c:v>0.1</c:v>
                      </c:pt>
                      <c:pt idx="13058">
                        <c:v>0.2</c:v>
                      </c:pt>
                      <c:pt idx="13059">
                        <c:v>0.2</c:v>
                      </c:pt>
                      <c:pt idx="13060">
                        <c:v>0.1</c:v>
                      </c:pt>
                      <c:pt idx="13061">
                        <c:v>0.3</c:v>
                      </c:pt>
                      <c:pt idx="13062">
                        <c:v>0.2</c:v>
                      </c:pt>
                      <c:pt idx="13063">
                        <c:v>0.2</c:v>
                      </c:pt>
                      <c:pt idx="13064">
                        <c:v>0.1</c:v>
                      </c:pt>
                      <c:pt idx="13065">
                        <c:v>0.2</c:v>
                      </c:pt>
                      <c:pt idx="13066">
                        <c:v>0.2</c:v>
                      </c:pt>
                      <c:pt idx="13067">
                        <c:v>0.1</c:v>
                      </c:pt>
                      <c:pt idx="13068">
                        <c:v>0.1</c:v>
                      </c:pt>
                      <c:pt idx="13069">
                        <c:v>0.1</c:v>
                      </c:pt>
                      <c:pt idx="13070">
                        <c:v>0.2</c:v>
                      </c:pt>
                      <c:pt idx="13071">
                        <c:v>0.2</c:v>
                      </c:pt>
                      <c:pt idx="13072">
                        <c:v>0.2</c:v>
                      </c:pt>
                      <c:pt idx="13073">
                        <c:v>0.1</c:v>
                      </c:pt>
                      <c:pt idx="13074">
                        <c:v>0.2</c:v>
                      </c:pt>
                      <c:pt idx="13075">
                        <c:v>0.2</c:v>
                      </c:pt>
                      <c:pt idx="13076">
                        <c:v>0.2</c:v>
                      </c:pt>
                      <c:pt idx="13077">
                        <c:v>0.2</c:v>
                      </c:pt>
                      <c:pt idx="13078">
                        <c:v>0.2</c:v>
                      </c:pt>
                      <c:pt idx="13079">
                        <c:v>0.2</c:v>
                      </c:pt>
                      <c:pt idx="13080">
                        <c:v>0.2</c:v>
                      </c:pt>
                      <c:pt idx="13081">
                        <c:v>0.2</c:v>
                      </c:pt>
                      <c:pt idx="13082">
                        <c:v>0.2</c:v>
                      </c:pt>
                      <c:pt idx="13083">
                        <c:v>0.2</c:v>
                      </c:pt>
                      <c:pt idx="13084">
                        <c:v>0.2</c:v>
                      </c:pt>
                      <c:pt idx="13085">
                        <c:v>0.2</c:v>
                      </c:pt>
                      <c:pt idx="13086">
                        <c:v>0.2</c:v>
                      </c:pt>
                      <c:pt idx="13087">
                        <c:v>0.1</c:v>
                      </c:pt>
                      <c:pt idx="13088">
                        <c:v>0.1</c:v>
                      </c:pt>
                      <c:pt idx="13089">
                        <c:v>0.2</c:v>
                      </c:pt>
                      <c:pt idx="13090">
                        <c:v>0.2</c:v>
                      </c:pt>
                      <c:pt idx="13091">
                        <c:v>0.2</c:v>
                      </c:pt>
                      <c:pt idx="13092">
                        <c:v>0.2</c:v>
                      </c:pt>
                      <c:pt idx="13093">
                        <c:v>0.2</c:v>
                      </c:pt>
                      <c:pt idx="13094">
                        <c:v>0.1</c:v>
                      </c:pt>
                      <c:pt idx="13095">
                        <c:v>0.2</c:v>
                      </c:pt>
                      <c:pt idx="13096">
                        <c:v>0.1</c:v>
                      </c:pt>
                      <c:pt idx="13097">
                        <c:v>0.1</c:v>
                      </c:pt>
                      <c:pt idx="13098">
                        <c:v>0.2</c:v>
                      </c:pt>
                      <c:pt idx="13099">
                        <c:v>0.1</c:v>
                      </c:pt>
                      <c:pt idx="13100">
                        <c:v>0.2</c:v>
                      </c:pt>
                      <c:pt idx="13101">
                        <c:v>0.1</c:v>
                      </c:pt>
                      <c:pt idx="13102">
                        <c:v>0.2</c:v>
                      </c:pt>
                      <c:pt idx="13103">
                        <c:v>0.2</c:v>
                      </c:pt>
                      <c:pt idx="13104">
                        <c:v>0.1</c:v>
                      </c:pt>
                      <c:pt idx="13105">
                        <c:v>0.1</c:v>
                      </c:pt>
                      <c:pt idx="13106">
                        <c:v>0.1</c:v>
                      </c:pt>
                      <c:pt idx="13107">
                        <c:v>0</c:v>
                      </c:pt>
                      <c:pt idx="13108">
                        <c:v>0.2</c:v>
                      </c:pt>
                      <c:pt idx="13109">
                        <c:v>0.2</c:v>
                      </c:pt>
                      <c:pt idx="13110">
                        <c:v>0.2</c:v>
                      </c:pt>
                      <c:pt idx="13111">
                        <c:v>0.1</c:v>
                      </c:pt>
                      <c:pt idx="13112">
                        <c:v>0.1</c:v>
                      </c:pt>
                      <c:pt idx="13113">
                        <c:v>0.2</c:v>
                      </c:pt>
                      <c:pt idx="13114">
                        <c:v>0.2</c:v>
                      </c:pt>
                      <c:pt idx="13115">
                        <c:v>0.2</c:v>
                      </c:pt>
                      <c:pt idx="13116">
                        <c:v>0.2</c:v>
                      </c:pt>
                      <c:pt idx="13117">
                        <c:v>0.2</c:v>
                      </c:pt>
                      <c:pt idx="13118">
                        <c:v>0.1</c:v>
                      </c:pt>
                      <c:pt idx="13119">
                        <c:v>0.1</c:v>
                      </c:pt>
                      <c:pt idx="13120">
                        <c:v>0.2</c:v>
                      </c:pt>
                      <c:pt idx="13121">
                        <c:v>0.1</c:v>
                      </c:pt>
                      <c:pt idx="13122">
                        <c:v>0.2</c:v>
                      </c:pt>
                      <c:pt idx="13123">
                        <c:v>0.1</c:v>
                      </c:pt>
                      <c:pt idx="13124">
                        <c:v>0.1</c:v>
                      </c:pt>
                      <c:pt idx="13125">
                        <c:v>0.1</c:v>
                      </c:pt>
                      <c:pt idx="13126">
                        <c:v>0.1</c:v>
                      </c:pt>
                      <c:pt idx="13127">
                        <c:v>0.2</c:v>
                      </c:pt>
                      <c:pt idx="13128">
                        <c:v>0.2</c:v>
                      </c:pt>
                      <c:pt idx="13129">
                        <c:v>0.1</c:v>
                      </c:pt>
                      <c:pt idx="13130">
                        <c:v>0.1</c:v>
                      </c:pt>
                      <c:pt idx="13131">
                        <c:v>0.1</c:v>
                      </c:pt>
                      <c:pt idx="13132">
                        <c:v>0.2</c:v>
                      </c:pt>
                      <c:pt idx="13133">
                        <c:v>0.1</c:v>
                      </c:pt>
                      <c:pt idx="13134">
                        <c:v>0</c:v>
                      </c:pt>
                      <c:pt idx="13135">
                        <c:v>0.1</c:v>
                      </c:pt>
                      <c:pt idx="13136">
                        <c:v>0</c:v>
                      </c:pt>
                      <c:pt idx="13137">
                        <c:v>0.1</c:v>
                      </c:pt>
                      <c:pt idx="13138">
                        <c:v>0</c:v>
                      </c:pt>
                      <c:pt idx="13139">
                        <c:v>0</c:v>
                      </c:pt>
                      <c:pt idx="13140">
                        <c:v>0.1</c:v>
                      </c:pt>
                      <c:pt idx="13141">
                        <c:v>0</c:v>
                      </c:pt>
                      <c:pt idx="13142">
                        <c:v>0</c:v>
                      </c:pt>
                      <c:pt idx="13143">
                        <c:v>0.1</c:v>
                      </c:pt>
                      <c:pt idx="13144">
                        <c:v>0</c:v>
                      </c:pt>
                      <c:pt idx="13145">
                        <c:v>0</c:v>
                      </c:pt>
                      <c:pt idx="13146">
                        <c:v>0</c:v>
                      </c:pt>
                      <c:pt idx="13147">
                        <c:v>0.1</c:v>
                      </c:pt>
                      <c:pt idx="13148">
                        <c:v>0</c:v>
                      </c:pt>
                      <c:pt idx="13149">
                        <c:v>0</c:v>
                      </c:pt>
                      <c:pt idx="13150">
                        <c:v>0</c:v>
                      </c:pt>
                      <c:pt idx="13151">
                        <c:v>0</c:v>
                      </c:pt>
                      <c:pt idx="13152">
                        <c:v>0.1</c:v>
                      </c:pt>
                      <c:pt idx="13153">
                        <c:v>0</c:v>
                      </c:pt>
                      <c:pt idx="13154">
                        <c:v>0</c:v>
                      </c:pt>
                      <c:pt idx="13155">
                        <c:v>0</c:v>
                      </c:pt>
                      <c:pt idx="13156">
                        <c:v>0</c:v>
                      </c:pt>
                      <c:pt idx="13157">
                        <c:v>0</c:v>
                      </c:pt>
                      <c:pt idx="13158">
                        <c:v>0</c:v>
                      </c:pt>
                      <c:pt idx="13159">
                        <c:v>0</c:v>
                      </c:pt>
                      <c:pt idx="13160">
                        <c:v>0</c:v>
                      </c:pt>
                      <c:pt idx="13161">
                        <c:v>0</c:v>
                      </c:pt>
                      <c:pt idx="13162">
                        <c:v>0</c:v>
                      </c:pt>
                      <c:pt idx="13163">
                        <c:v>0.1</c:v>
                      </c:pt>
                      <c:pt idx="13164">
                        <c:v>0</c:v>
                      </c:pt>
                      <c:pt idx="13165">
                        <c:v>0</c:v>
                      </c:pt>
                      <c:pt idx="13166">
                        <c:v>0.1</c:v>
                      </c:pt>
                      <c:pt idx="13167">
                        <c:v>0</c:v>
                      </c:pt>
                      <c:pt idx="13168">
                        <c:v>0</c:v>
                      </c:pt>
                      <c:pt idx="13169">
                        <c:v>0</c:v>
                      </c:pt>
                      <c:pt idx="13170">
                        <c:v>0</c:v>
                      </c:pt>
                      <c:pt idx="13171">
                        <c:v>0.1</c:v>
                      </c:pt>
                      <c:pt idx="13172">
                        <c:v>0.1</c:v>
                      </c:pt>
                      <c:pt idx="13173">
                        <c:v>0.1</c:v>
                      </c:pt>
                      <c:pt idx="13174">
                        <c:v>0</c:v>
                      </c:pt>
                      <c:pt idx="13175">
                        <c:v>0.1</c:v>
                      </c:pt>
                      <c:pt idx="13176">
                        <c:v>0.1</c:v>
                      </c:pt>
                      <c:pt idx="13177">
                        <c:v>0.1</c:v>
                      </c:pt>
                      <c:pt idx="13178">
                        <c:v>0.1</c:v>
                      </c:pt>
                      <c:pt idx="13179">
                        <c:v>0.1</c:v>
                      </c:pt>
                      <c:pt idx="13180">
                        <c:v>0.1</c:v>
                      </c:pt>
                      <c:pt idx="13181">
                        <c:v>0.1</c:v>
                      </c:pt>
                      <c:pt idx="13182">
                        <c:v>0.1</c:v>
                      </c:pt>
                      <c:pt idx="13183">
                        <c:v>0.1</c:v>
                      </c:pt>
                      <c:pt idx="13184">
                        <c:v>0.1</c:v>
                      </c:pt>
                      <c:pt idx="13185">
                        <c:v>0.1</c:v>
                      </c:pt>
                      <c:pt idx="13186">
                        <c:v>0</c:v>
                      </c:pt>
                      <c:pt idx="13187">
                        <c:v>0.1</c:v>
                      </c:pt>
                      <c:pt idx="13188">
                        <c:v>0.1</c:v>
                      </c:pt>
                      <c:pt idx="13189">
                        <c:v>0</c:v>
                      </c:pt>
                      <c:pt idx="13190">
                        <c:v>0.1</c:v>
                      </c:pt>
                      <c:pt idx="13191">
                        <c:v>0</c:v>
                      </c:pt>
                      <c:pt idx="13192">
                        <c:v>0</c:v>
                      </c:pt>
                      <c:pt idx="13193">
                        <c:v>0.2</c:v>
                      </c:pt>
                      <c:pt idx="13194">
                        <c:v>0.1</c:v>
                      </c:pt>
                      <c:pt idx="13195">
                        <c:v>0.1</c:v>
                      </c:pt>
                      <c:pt idx="13196">
                        <c:v>0.1</c:v>
                      </c:pt>
                      <c:pt idx="13197">
                        <c:v>0.1</c:v>
                      </c:pt>
                      <c:pt idx="13198">
                        <c:v>0.1</c:v>
                      </c:pt>
                      <c:pt idx="13199">
                        <c:v>0.1</c:v>
                      </c:pt>
                      <c:pt idx="13200">
                        <c:v>0.1</c:v>
                      </c:pt>
                      <c:pt idx="13201">
                        <c:v>0.1</c:v>
                      </c:pt>
                      <c:pt idx="13202">
                        <c:v>0.1</c:v>
                      </c:pt>
                      <c:pt idx="13203">
                        <c:v>0.1</c:v>
                      </c:pt>
                      <c:pt idx="13204">
                        <c:v>0.1</c:v>
                      </c:pt>
                      <c:pt idx="13205">
                        <c:v>0.2</c:v>
                      </c:pt>
                      <c:pt idx="13206">
                        <c:v>0.1</c:v>
                      </c:pt>
                      <c:pt idx="13207">
                        <c:v>0.1</c:v>
                      </c:pt>
                      <c:pt idx="13208">
                        <c:v>0.1</c:v>
                      </c:pt>
                      <c:pt idx="13209">
                        <c:v>0.2</c:v>
                      </c:pt>
                      <c:pt idx="13210">
                        <c:v>0.1</c:v>
                      </c:pt>
                      <c:pt idx="13211">
                        <c:v>0.1</c:v>
                      </c:pt>
                      <c:pt idx="13212">
                        <c:v>0.1</c:v>
                      </c:pt>
                      <c:pt idx="13213">
                        <c:v>0.1</c:v>
                      </c:pt>
                      <c:pt idx="13214">
                        <c:v>0.1</c:v>
                      </c:pt>
                      <c:pt idx="13215">
                        <c:v>0.1</c:v>
                      </c:pt>
                      <c:pt idx="13216">
                        <c:v>0.1</c:v>
                      </c:pt>
                      <c:pt idx="13217">
                        <c:v>0.1</c:v>
                      </c:pt>
                      <c:pt idx="13218">
                        <c:v>0.1</c:v>
                      </c:pt>
                      <c:pt idx="13219">
                        <c:v>0.1</c:v>
                      </c:pt>
                      <c:pt idx="13220">
                        <c:v>0</c:v>
                      </c:pt>
                      <c:pt idx="13221">
                        <c:v>0.1</c:v>
                      </c:pt>
                      <c:pt idx="13222">
                        <c:v>0.1</c:v>
                      </c:pt>
                      <c:pt idx="13223">
                        <c:v>0.2</c:v>
                      </c:pt>
                      <c:pt idx="13224">
                        <c:v>0.1</c:v>
                      </c:pt>
                      <c:pt idx="13225">
                        <c:v>0.1</c:v>
                      </c:pt>
                      <c:pt idx="13226">
                        <c:v>0.1</c:v>
                      </c:pt>
                      <c:pt idx="13227">
                        <c:v>0.1</c:v>
                      </c:pt>
                      <c:pt idx="13228">
                        <c:v>0.1</c:v>
                      </c:pt>
                      <c:pt idx="13229">
                        <c:v>0.1</c:v>
                      </c:pt>
                      <c:pt idx="13230">
                        <c:v>0.1</c:v>
                      </c:pt>
                      <c:pt idx="13231">
                        <c:v>0.1</c:v>
                      </c:pt>
                      <c:pt idx="13232">
                        <c:v>0</c:v>
                      </c:pt>
                      <c:pt idx="13233">
                        <c:v>0.1</c:v>
                      </c:pt>
                      <c:pt idx="13234">
                        <c:v>0.1</c:v>
                      </c:pt>
                      <c:pt idx="13235">
                        <c:v>0.2</c:v>
                      </c:pt>
                      <c:pt idx="13236">
                        <c:v>0.1</c:v>
                      </c:pt>
                      <c:pt idx="13237">
                        <c:v>0</c:v>
                      </c:pt>
                      <c:pt idx="13238">
                        <c:v>0.2</c:v>
                      </c:pt>
                      <c:pt idx="13239">
                        <c:v>0.2</c:v>
                      </c:pt>
                      <c:pt idx="13240">
                        <c:v>0.1</c:v>
                      </c:pt>
                      <c:pt idx="13241">
                        <c:v>0.1</c:v>
                      </c:pt>
                      <c:pt idx="13242">
                        <c:v>0.1</c:v>
                      </c:pt>
                      <c:pt idx="13243">
                        <c:v>0.1</c:v>
                      </c:pt>
                      <c:pt idx="13244">
                        <c:v>0.1</c:v>
                      </c:pt>
                      <c:pt idx="13245">
                        <c:v>0.1</c:v>
                      </c:pt>
                      <c:pt idx="13246">
                        <c:v>0</c:v>
                      </c:pt>
                      <c:pt idx="13247">
                        <c:v>0.1</c:v>
                      </c:pt>
                      <c:pt idx="13248">
                        <c:v>0.1</c:v>
                      </c:pt>
                      <c:pt idx="13249">
                        <c:v>0</c:v>
                      </c:pt>
                      <c:pt idx="13250">
                        <c:v>0.1</c:v>
                      </c:pt>
                      <c:pt idx="13251">
                        <c:v>0.1</c:v>
                      </c:pt>
                      <c:pt idx="13252">
                        <c:v>0.1</c:v>
                      </c:pt>
                      <c:pt idx="13253">
                        <c:v>0.1</c:v>
                      </c:pt>
                      <c:pt idx="13254">
                        <c:v>0</c:v>
                      </c:pt>
                      <c:pt idx="13255">
                        <c:v>0.1</c:v>
                      </c:pt>
                      <c:pt idx="13256">
                        <c:v>0.1</c:v>
                      </c:pt>
                      <c:pt idx="13257">
                        <c:v>0.1</c:v>
                      </c:pt>
                      <c:pt idx="13258">
                        <c:v>0.1</c:v>
                      </c:pt>
                      <c:pt idx="13259">
                        <c:v>0.1</c:v>
                      </c:pt>
                      <c:pt idx="13260">
                        <c:v>0</c:v>
                      </c:pt>
                      <c:pt idx="13261">
                        <c:v>0.2</c:v>
                      </c:pt>
                      <c:pt idx="13262">
                        <c:v>0</c:v>
                      </c:pt>
                      <c:pt idx="13263">
                        <c:v>0.1</c:v>
                      </c:pt>
                      <c:pt idx="13264">
                        <c:v>0.1</c:v>
                      </c:pt>
                      <c:pt idx="13265">
                        <c:v>0.1</c:v>
                      </c:pt>
                      <c:pt idx="13266">
                        <c:v>0.1</c:v>
                      </c:pt>
                      <c:pt idx="13267">
                        <c:v>0.1</c:v>
                      </c:pt>
                      <c:pt idx="13268">
                        <c:v>0.1</c:v>
                      </c:pt>
                      <c:pt idx="13269">
                        <c:v>0.1</c:v>
                      </c:pt>
                      <c:pt idx="13270">
                        <c:v>0.1</c:v>
                      </c:pt>
                      <c:pt idx="13271">
                        <c:v>0.1</c:v>
                      </c:pt>
                      <c:pt idx="13272">
                        <c:v>0.1</c:v>
                      </c:pt>
                      <c:pt idx="13273">
                        <c:v>0</c:v>
                      </c:pt>
                      <c:pt idx="13274">
                        <c:v>0.1</c:v>
                      </c:pt>
                      <c:pt idx="13275">
                        <c:v>0.1</c:v>
                      </c:pt>
                      <c:pt idx="13276">
                        <c:v>0.1</c:v>
                      </c:pt>
                      <c:pt idx="13277">
                        <c:v>0.1</c:v>
                      </c:pt>
                      <c:pt idx="13278">
                        <c:v>0.1</c:v>
                      </c:pt>
                      <c:pt idx="13279">
                        <c:v>0.1</c:v>
                      </c:pt>
                      <c:pt idx="13280">
                        <c:v>0.1</c:v>
                      </c:pt>
                      <c:pt idx="13281">
                        <c:v>0.1</c:v>
                      </c:pt>
                      <c:pt idx="13282">
                        <c:v>0.1</c:v>
                      </c:pt>
                      <c:pt idx="13283">
                        <c:v>0.1</c:v>
                      </c:pt>
                      <c:pt idx="13284">
                        <c:v>0.1</c:v>
                      </c:pt>
                      <c:pt idx="13285">
                        <c:v>0.2</c:v>
                      </c:pt>
                      <c:pt idx="13286">
                        <c:v>0.1</c:v>
                      </c:pt>
                      <c:pt idx="13287">
                        <c:v>0</c:v>
                      </c:pt>
                      <c:pt idx="13288">
                        <c:v>0</c:v>
                      </c:pt>
                      <c:pt idx="13289">
                        <c:v>0</c:v>
                      </c:pt>
                      <c:pt idx="13290">
                        <c:v>0.2</c:v>
                      </c:pt>
                      <c:pt idx="13291">
                        <c:v>0.2</c:v>
                      </c:pt>
                      <c:pt idx="13292">
                        <c:v>0.1</c:v>
                      </c:pt>
                      <c:pt idx="13293">
                        <c:v>0.1</c:v>
                      </c:pt>
                      <c:pt idx="13294">
                        <c:v>0.1</c:v>
                      </c:pt>
                      <c:pt idx="13295">
                        <c:v>0.1</c:v>
                      </c:pt>
                      <c:pt idx="13296">
                        <c:v>0.1</c:v>
                      </c:pt>
                      <c:pt idx="13297">
                        <c:v>0.1</c:v>
                      </c:pt>
                      <c:pt idx="13298">
                        <c:v>0.1</c:v>
                      </c:pt>
                      <c:pt idx="13299">
                        <c:v>0.1</c:v>
                      </c:pt>
                      <c:pt idx="13300">
                        <c:v>0.1</c:v>
                      </c:pt>
                      <c:pt idx="13301">
                        <c:v>0.1</c:v>
                      </c:pt>
                      <c:pt idx="13302">
                        <c:v>0.1</c:v>
                      </c:pt>
                      <c:pt idx="13303">
                        <c:v>0.1</c:v>
                      </c:pt>
                      <c:pt idx="13304">
                        <c:v>0.1</c:v>
                      </c:pt>
                      <c:pt idx="13305">
                        <c:v>0.1</c:v>
                      </c:pt>
                      <c:pt idx="13306">
                        <c:v>0.1</c:v>
                      </c:pt>
                      <c:pt idx="13307">
                        <c:v>0.1</c:v>
                      </c:pt>
                      <c:pt idx="13308">
                        <c:v>0.1</c:v>
                      </c:pt>
                      <c:pt idx="13309">
                        <c:v>0.2</c:v>
                      </c:pt>
                      <c:pt idx="13310">
                        <c:v>0.1</c:v>
                      </c:pt>
                      <c:pt idx="13311">
                        <c:v>0.1</c:v>
                      </c:pt>
                      <c:pt idx="13312">
                        <c:v>0.1</c:v>
                      </c:pt>
                      <c:pt idx="13313">
                        <c:v>0.1</c:v>
                      </c:pt>
                      <c:pt idx="13314">
                        <c:v>0.1</c:v>
                      </c:pt>
                      <c:pt idx="13315">
                        <c:v>0.1</c:v>
                      </c:pt>
                      <c:pt idx="13316">
                        <c:v>0.1</c:v>
                      </c:pt>
                      <c:pt idx="13317">
                        <c:v>0.1</c:v>
                      </c:pt>
                      <c:pt idx="13318">
                        <c:v>0.1</c:v>
                      </c:pt>
                      <c:pt idx="13319">
                        <c:v>0.1</c:v>
                      </c:pt>
                      <c:pt idx="13320">
                        <c:v>0.1</c:v>
                      </c:pt>
                      <c:pt idx="13321">
                        <c:v>0.1</c:v>
                      </c:pt>
                      <c:pt idx="13322">
                        <c:v>0.2</c:v>
                      </c:pt>
                      <c:pt idx="13323">
                        <c:v>0.1</c:v>
                      </c:pt>
                      <c:pt idx="13324">
                        <c:v>0.1</c:v>
                      </c:pt>
                      <c:pt idx="13325">
                        <c:v>0.1</c:v>
                      </c:pt>
                      <c:pt idx="13326">
                        <c:v>0.1</c:v>
                      </c:pt>
                      <c:pt idx="13327">
                        <c:v>0.2</c:v>
                      </c:pt>
                      <c:pt idx="13328">
                        <c:v>0.1</c:v>
                      </c:pt>
                      <c:pt idx="13329">
                        <c:v>0.1</c:v>
                      </c:pt>
                      <c:pt idx="13330">
                        <c:v>0.1</c:v>
                      </c:pt>
                      <c:pt idx="13331">
                        <c:v>0.1</c:v>
                      </c:pt>
                      <c:pt idx="13332">
                        <c:v>0.1</c:v>
                      </c:pt>
                      <c:pt idx="13333">
                        <c:v>0.1</c:v>
                      </c:pt>
                      <c:pt idx="13334">
                        <c:v>0.2</c:v>
                      </c:pt>
                      <c:pt idx="13335">
                        <c:v>0.2</c:v>
                      </c:pt>
                      <c:pt idx="13336">
                        <c:v>0.1</c:v>
                      </c:pt>
                      <c:pt idx="13337">
                        <c:v>0.1</c:v>
                      </c:pt>
                      <c:pt idx="13338">
                        <c:v>0.2</c:v>
                      </c:pt>
                      <c:pt idx="13339">
                        <c:v>0.1</c:v>
                      </c:pt>
                      <c:pt idx="13340">
                        <c:v>0.1</c:v>
                      </c:pt>
                      <c:pt idx="13341">
                        <c:v>0.1</c:v>
                      </c:pt>
                      <c:pt idx="13342">
                        <c:v>0.2</c:v>
                      </c:pt>
                      <c:pt idx="13343">
                        <c:v>0.1</c:v>
                      </c:pt>
                      <c:pt idx="13344">
                        <c:v>0</c:v>
                      </c:pt>
                      <c:pt idx="13345">
                        <c:v>0.2</c:v>
                      </c:pt>
                      <c:pt idx="13346">
                        <c:v>0.1</c:v>
                      </c:pt>
                      <c:pt idx="13347">
                        <c:v>0.1</c:v>
                      </c:pt>
                      <c:pt idx="13348">
                        <c:v>0.1</c:v>
                      </c:pt>
                      <c:pt idx="13349">
                        <c:v>0.1</c:v>
                      </c:pt>
                      <c:pt idx="13350">
                        <c:v>0.1</c:v>
                      </c:pt>
                      <c:pt idx="13351">
                        <c:v>0</c:v>
                      </c:pt>
                      <c:pt idx="13352">
                        <c:v>0.1</c:v>
                      </c:pt>
                      <c:pt idx="13353">
                        <c:v>0.1</c:v>
                      </c:pt>
                      <c:pt idx="13354">
                        <c:v>0.1</c:v>
                      </c:pt>
                      <c:pt idx="13355">
                        <c:v>0.1</c:v>
                      </c:pt>
                      <c:pt idx="13356">
                        <c:v>0.1</c:v>
                      </c:pt>
                      <c:pt idx="13357">
                        <c:v>0</c:v>
                      </c:pt>
                      <c:pt idx="13358">
                        <c:v>0</c:v>
                      </c:pt>
                      <c:pt idx="13359">
                        <c:v>0</c:v>
                      </c:pt>
                      <c:pt idx="13360">
                        <c:v>0</c:v>
                      </c:pt>
                      <c:pt idx="13361">
                        <c:v>0</c:v>
                      </c:pt>
                      <c:pt idx="13362">
                        <c:v>0.1</c:v>
                      </c:pt>
                      <c:pt idx="13363">
                        <c:v>0.1</c:v>
                      </c:pt>
                      <c:pt idx="13364">
                        <c:v>0</c:v>
                      </c:pt>
                      <c:pt idx="13365">
                        <c:v>0</c:v>
                      </c:pt>
                      <c:pt idx="13366">
                        <c:v>0</c:v>
                      </c:pt>
                      <c:pt idx="13367">
                        <c:v>0</c:v>
                      </c:pt>
                      <c:pt idx="13368">
                        <c:v>0</c:v>
                      </c:pt>
                      <c:pt idx="13369">
                        <c:v>0.1</c:v>
                      </c:pt>
                      <c:pt idx="13370">
                        <c:v>0</c:v>
                      </c:pt>
                      <c:pt idx="13371">
                        <c:v>0</c:v>
                      </c:pt>
                      <c:pt idx="13372">
                        <c:v>0</c:v>
                      </c:pt>
                      <c:pt idx="13373">
                        <c:v>0.1</c:v>
                      </c:pt>
                      <c:pt idx="13374">
                        <c:v>0</c:v>
                      </c:pt>
                      <c:pt idx="13375">
                        <c:v>0</c:v>
                      </c:pt>
                      <c:pt idx="13376">
                        <c:v>0.1</c:v>
                      </c:pt>
                      <c:pt idx="13377">
                        <c:v>0</c:v>
                      </c:pt>
                      <c:pt idx="13378">
                        <c:v>0.1</c:v>
                      </c:pt>
                      <c:pt idx="13379">
                        <c:v>0</c:v>
                      </c:pt>
                      <c:pt idx="13380">
                        <c:v>0</c:v>
                      </c:pt>
                      <c:pt idx="13381">
                        <c:v>0.1</c:v>
                      </c:pt>
                      <c:pt idx="13382">
                        <c:v>0.1</c:v>
                      </c:pt>
                      <c:pt idx="13383">
                        <c:v>0</c:v>
                      </c:pt>
                      <c:pt idx="13384">
                        <c:v>0.1</c:v>
                      </c:pt>
                      <c:pt idx="13385">
                        <c:v>0</c:v>
                      </c:pt>
                      <c:pt idx="13386">
                        <c:v>0</c:v>
                      </c:pt>
                      <c:pt idx="13387">
                        <c:v>0.1</c:v>
                      </c:pt>
                      <c:pt idx="13388">
                        <c:v>0.1</c:v>
                      </c:pt>
                      <c:pt idx="13389">
                        <c:v>0</c:v>
                      </c:pt>
                      <c:pt idx="13390">
                        <c:v>0.1</c:v>
                      </c:pt>
                      <c:pt idx="13391">
                        <c:v>0</c:v>
                      </c:pt>
                      <c:pt idx="13392">
                        <c:v>0</c:v>
                      </c:pt>
                      <c:pt idx="13393">
                        <c:v>0.1</c:v>
                      </c:pt>
                      <c:pt idx="13394">
                        <c:v>0</c:v>
                      </c:pt>
                      <c:pt idx="13395">
                        <c:v>0</c:v>
                      </c:pt>
                      <c:pt idx="13396">
                        <c:v>0</c:v>
                      </c:pt>
                      <c:pt idx="13397">
                        <c:v>0.1</c:v>
                      </c:pt>
                      <c:pt idx="13398">
                        <c:v>0.1</c:v>
                      </c:pt>
                      <c:pt idx="13399">
                        <c:v>0.1</c:v>
                      </c:pt>
                      <c:pt idx="13400">
                        <c:v>0</c:v>
                      </c:pt>
                      <c:pt idx="13401">
                        <c:v>0</c:v>
                      </c:pt>
                      <c:pt idx="13402">
                        <c:v>0</c:v>
                      </c:pt>
                      <c:pt idx="13403">
                        <c:v>0</c:v>
                      </c:pt>
                      <c:pt idx="13404">
                        <c:v>0.1</c:v>
                      </c:pt>
                      <c:pt idx="13405">
                        <c:v>0</c:v>
                      </c:pt>
                      <c:pt idx="13406">
                        <c:v>0</c:v>
                      </c:pt>
                      <c:pt idx="13407">
                        <c:v>0</c:v>
                      </c:pt>
                      <c:pt idx="13408">
                        <c:v>0</c:v>
                      </c:pt>
                      <c:pt idx="13409">
                        <c:v>0</c:v>
                      </c:pt>
                      <c:pt idx="13410">
                        <c:v>0</c:v>
                      </c:pt>
                      <c:pt idx="13411">
                        <c:v>0</c:v>
                      </c:pt>
                      <c:pt idx="13412">
                        <c:v>0</c:v>
                      </c:pt>
                      <c:pt idx="13413">
                        <c:v>0</c:v>
                      </c:pt>
                      <c:pt idx="13414">
                        <c:v>0</c:v>
                      </c:pt>
                      <c:pt idx="13415">
                        <c:v>0</c:v>
                      </c:pt>
                      <c:pt idx="13416">
                        <c:v>0.1</c:v>
                      </c:pt>
                      <c:pt idx="13417">
                        <c:v>0.1</c:v>
                      </c:pt>
                      <c:pt idx="13418">
                        <c:v>0.1</c:v>
                      </c:pt>
                      <c:pt idx="13419">
                        <c:v>0</c:v>
                      </c:pt>
                      <c:pt idx="13420">
                        <c:v>0</c:v>
                      </c:pt>
                      <c:pt idx="13421">
                        <c:v>0</c:v>
                      </c:pt>
                      <c:pt idx="13422">
                        <c:v>0.1</c:v>
                      </c:pt>
                      <c:pt idx="13423">
                        <c:v>0</c:v>
                      </c:pt>
                      <c:pt idx="13424">
                        <c:v>0</c:v>
                      </c:pt>
                      <c:pt idx="13425">
                        <c:v>0</c:v>
                      </c:pt>
                      <c:pt idx="13426">
                        <c:v>0</c:v>
                      </c:pt>
                      <c:pt idx="13427">
                        <c:v>0</c:v>
                      </c:pt>
                      <c:pt idx="13428">
                        <c:v>0</c:v>
                      </c:pt>
                      <c:pt idx="13429">
                        <c:v>0</c:v>
                      </c:pt>
                      <c:pt idx="13430">
                        <c:v>0</c:v>
                      </c:pt>
                      <c:pt idx="13431">
                        <c:v>0</c:v>
                      </c:pt>
                      <c:pt idx="13432">
                        <c:v>0.1</c:v>
                      </c:pt>
                      <c:pt idx="13433">
                        <c:v>0</c:v>
                      </c:pt>
                      <c:pt idx="13434">
                        <c:v>0</c:v>
                      </c:pt>
                      <c:pt idx="13435">
                        <c:v>0</c:v>
                      </c:pt>
                      <c:pt idx="13436">
                        <c:v>0</c:v>
                      </c:pt>
                      <c:pt idx="13437">
                        <c:v>0.1</c:v>
                      </c:pt>
                      <c:pt idx="13438">
                        <c:v>0.1</c:v>
                      </c:pt>
                      <c:pt idx="13439">
                        <c:v>0</c:v>
                      </c:pt>
                      <c:pt idx="13440">
                        <c:v>0.1</c:v>
                      </c:pt>
                      <c:pt idx="13441">
                        <c:v>0</c:v>
                      </c:pt>
                      <c:pt idx="13442">
                        <c:v>0</c:v>
                      </c:pt>
                      <c:pt idx="13443">
                        <c:v>0</c:v>
                      </c:pt>
                      <c:pt idx="13444">
                        <c:v>0</c:v>
                      </c:pt>
                      <c:pt idx="13445">
                        <c:v>0</c:v>
                      </c:pt>
                      <c:pt idx="13446">
                        <c:v>0</c:v>
                      </c:pt>
                      <c:pt idx="13447">
                        <c:v>0</c:v>
                      </c:pt>
                      <c:pt idx="13448">
                        <c:v>0</c:v>
                      </c:pt>
                      <c:pt idx="13449">
                        <c:v>0</c:v>
                      </c:pt>
                      <c:pt idx="13450">
                        <c:v>0</c:v>
                      </c:pt>
                      <c:pt idx="13451">
                        <c:v>0.1</c:v>
                      </c:pt>
                      <c:pt idx="13452">
                        <c:v>0</c:v>
                      </c:pt>
                      <c:pt idx="13453">
                        <c:v>0</c:v>
                      </c:pt>
                      <c:pt idx="13454">
                        <c:v>0.1</c:v>
                      </c:pt>
                      <c:pt idx="13455">
                        <c:v>0</c:v>
                      </c:pt>
                      <c:pt idx="13456">
                        <c:v>0.1</c:v>
                      </c:pt>
                      <c:pt idx="13457">
                        <c:v>0.1</c:v>
                      </c:pt>
                      <c:pt idx="13458">
                        <c:v>0</c:v>
                      </c:pt>
                      <c:pt idx="13459">
                        <c:v>0</c:v>
                      </c:pt>
                      <c:pt idx="13460">
                        <c:v>0</c:v>
                      </c:pt>
                      <c:pt idx="13461">
                        <c:v>0</c:v>
                      </c:pt>
                      <c:pt idx="13462">
                        <c:v>0</c:v>
                      </c:pt>
                      <c:pt idx="13463">
                        <c:v>0</c:v>
                      </c:pt>
                      <c:pt idx="13464">
                        <c:v>0.1</c:v>
                      </c:pt>
                      <c:pt idx="13465">
                        <c:v>0</c:v>
                      </c:pt>
                      <c:pt idx="13466">
                        <c:v>0.1</c:v>
                      </c:pt>
                      <c:pt idx="13467">
                        <c:v>0.1</c:v>
                      </c:pt>
                      <c:pt idx="13468">
                        <c:v>0</c:v>
                      </c:pt>
                      <c:pt idx="13469">
                        <c:v>0</c:v>
                      </c:pt>
                      <c:pt idx="13470">
                        <c:v>0</c:v>
                      </c:pt>
                      <c:pt idx="13471">
                        <c:v>0</c:v>
                      </c:pt>
                      <c:pt idx="13472">
                        <c:v>0</c:v>
                      </c:pt>
                      <c:pt idx="13473">
                        <c:v>0</c:v>
                      </c:pt>
                      <c:pt idx="13474">
                        <c:v>0</c:v>
                      </c:pt>
                      <c:pt idx="13475">
                        <c:v>0.1</c:v>
                      </c:pt>
                      <c:pt idx="13476">
                        <c:v>0</c:v>
                      </c:pt>
                      <c:pt idx="13477">
                        <c:v>0</c:v>
                      </c:pt>
                      <c:pt idx="13478">
                        <c:v>0.1</c:v>
                      </c:pt>
                      <c:pt idx="13479">
                        <c:v>0</c:v>
                      </c:pt>
                      <c:pt idx="13480">
                        <c:v>0</c:v>
                      </c:pt>
                      <c:pt idx="13481">
                        <c:v>0</c:v>
                      </c:pt>
                      <c:pt idx="13482">
                        <c:v>0</c:v>
                      </c:pt>
                      <c:pt idx="13483">
                        <c:v>0</c:v>
                      </c:pt>
                      <c:pt idx="13484">
                        <c:v>0</c:v>
                      </c:pt>
                      <c:pt idx="13485">
                        <c:v>0</c:v>
                      </c:pt>
                      <c:pt idx="13486">
                        <c:v>0</c:v>
                      </c:pt>
                      <c:pt idx="13487">
                        <c:v>0</c:v>
                      </c:pt>
                      <c:pt idx="13488">
                        <c:v>0</c:v>
                      </c:pt>
                      <c:pt idx="13489">
                        <c:v>0</c:v>
                      </c:pt>
                      <c:pt idx="13490">
                        <c:v>0</c:v>
                      </c:pt>
                      <c:pt idx="13491">
                        <c:v>0</c:v>
                      </c:pt>
                      <c:pt idx="13492">
                        <c:v>0.1</c:v>
                      </c:pt>
                      <c:pt idx="13493">
                        <c:v>0</c:v>
                      </c:pt>
                      <c:pt idx="13494">
                        <c:v>0.1</c:v>
                      </c:pt>
                      <c:pt idx="13495">
                        <c:v>0</c:v>
                      </c:pt>
                      <c:pt idx="13496">
                        <c:v>0</c:v>
                      </c:pt>
                      <c:pt idx="13497">
                        <c:v>0</c:v>
                      </c:pt>
                      <c:pt idx="13498">
                        <c:v>0</c:v>
                      </c:pt>
                      <c:pt idx="13499">
                        <c:v>0</c:v>
                      </c:pt>
                      <c:pt idx="13500">
                        <c:v>0</c:v>
                      </c:pt>
                      <c:pt idx="13501">
                        <c:v>0</c:v>
                      </c:pt>
                      <c:pt idx="13502">
                        <c:v>0</c:v>
                      </c:pt>
                      <c:pt idx="13503">
                        <c:v>0</c:v>
                      </c:pt>
                      <c:pt idx="13504">
                        <c:v>0</c:v>
                      </c:pt>
                      <c:pt idx="13505">
                        <c:v>0</c:v>
                      </c:pt>
                      <c:pt idx="13506">
                        <c:v>0</c:v>
                      </c:pt>
                      <c:pt idx="13507">
                        <c:v>0</c:v>
                      </c:pt>
                      <c:pt idx="13508">
                        <c:v>0</c:v>
                      </c:pt>
                      <c:pt idx="13509">
                        <c:v>0</c:v>
                      </c:pt>
                      <c:pt idx="13510">
                        <c:v>0</c:v>
                      </c:pt>
                      <c:pt idx="13511">
                        <c:v>0.1</c:v>
                      </c:pt>
                      <c:pt idx="13512">
                        <c:v>0.1</c:v>
                      </c:pt>
                      <c:pt idx="13513">
                        <c:v>0.1</c:v>
                      </c:pt>
                      <c:pt idx="13514">
                        <c:v>0</c:v>
                      </c:pt>
                      <c:pt idx="13515">
                        <c:v>0</c:v>
                      </c:pt>
                      <c:pt idx="13516">
                        <c:v>0.1</c:v>
                      </c:pt>
                      <c:pt idx="13517">
                        <c:v>0.1</c:v>
                      </c:pt>
                      <c:pt idx="13518">
                        <c:v>0</c:v>
                      </c:pt>
                      <c:pt idx="13519">
                        <c:v>0</c:v>
                      </c:pt>
                      <c:pt idx="13520">
                        <c:v>0.1</c:v>
                      </c:pt>
                      <c:pt idx="13521">
                        <c:v>0</c:v>
                      </c:pt>
                      <c:pt idx="13522">
                        <c:v>0</c:v>
                      </c:pt>
                      <c:pt idx="13523">
                        <c:v>0</c:v>
                      </c:pt>
                      <c:pt idx="13524">
                        <c:v>0</c:v>
                      </c:pt>
                      <c:pt idx="13525">
                        <c:v>0.1</c:v>
                      </c:pt>
                      <c:pt idx="13526">
                        <c:v>0</c:v>
                      </c:pt>
                      <c:pt idx="13527">
                        <c:v>0</c:v>
                      </c:pt>
                      <c:pt idx="13528">
                        <c:v>0</c:v>
                      </c:pt>
                      <c:pt idx="13529">
                        <c:v>0</c:v>
                      </c:pt>
                      <c:pt idx="13530">
                        <c:v>0</c:v>
                      </c:pt>
                      <c:pt idx="13531">
                        <c:v>0</c:v>
                      </c:pt>
                      <c:pt idx="13532">
                        <c:v>0</c:v>
                      </c:pt>
                      <c:pt idx="13533">
                        <c:v>0</c:v>
                      </c:pt>
                      <c:pt idx="13534">
                        <c:v>0</c:v>
                      </c:pt>
                      <c:pt idx="13535">
                        <c:v>0</c:v>
                      </c:pt>
                      <c:pt idx="13536">
                        <c:v>0</c:v>
                      </c:pt>
                      <c:pt idx="13537">
                        <c:v>0.1</c:v>
                      </c:pt>
                      <c:pt idx="13538">
                        <c:v>0</c:v>
                      </c:pt>
                      <c:pt idx="13539">
                        <c:v>0</c:v>
                      </c:pt>
                      <c:pt idx="13540">
                        <c:v>0</c:v>
                      </c:pt>
                      <c:pt idx="13541">
                        <c:v>0</c:v>
                      </c:pt>
                      <c:pt idx="13542">
                        <c:v>0</c:v>
                      </c:pt>
                      <c:pt idx="13543">
                        <c:v>0</c:v>
                      </c:pt>
                      <c:pt idx="13544">
                        <c:v>0</c:v>
                      </c:pt>
                      <c:pt idx="13545">
                        <c:v>0.1</c:v>
                      </c:pt>
                      <c:pt idx="13546">
                        <c:v>0</c:v>
                      </c:pt>
                      <c:pt idx="13547">
                        <c:v>0</c:v>
                      </c:pt>
                      <c:pt idx="13548">
                        <c:v>0</c:v>
                      </c:pt>
                      <c:pt idx="13549">
                        <c:v>0</c:v>
                      </c:pt>
                      <c:pt idx="13550">
                        <c:v>0</c:v>
                      </c:pt>
                      <c:pt idx="13551">
                        <c:v>0</c:v>
                      </c:pt>
                      <c:pt idx="13552">
                        <c:v>0</c:v>
                      </c:pt>
                      <c:pt idx="13553">
                        <c:v>0.1</c:v>
                      </c:pt>
                      <c:pt idx="13554">
                        <c:v>0</c:v>
                      </c:pt>
                      <c:pt idx="13555">
                        <c:v>0</c:v>
                      </c:pt>
                      <c:pt idx="13556">
                        <c:v>0.1</c:v>
                      </c:pt>
                      <c:pt idx="13557">
                        <c:v>0</c:v>
                      </c:pt>
                      <c:pt idx="13558">
                        <c:v>0</c:v>
                      </c:pt>
                      <c:pt idx="13559">
                        <c:v>0</c:v>
                      </c:pt>
                      <c:pt idx="13560">
                        <c:v>0</c:v>
                      </c:pt>
                      <c:pt idx="13561">
                        <c:v>0.1</c:v>
                      </c:pt>
                      <c:pt idx="13562">
                        <c:v>0</c:v>
                      </c:pt>
                      <c:pt idx="13563">
                        <c:v>0.1</c:v>
                      </c:pt>
                      <c:pt idx="13564">
                        <c:v>0</c:v>
                      </c:pt>
                      <c:pt idx="13565">
                        <c:v>0</c:v>
                      </c:pt>
                      <c:pt idx="13566">
                        <c:v>0.1</c:v>
                      </c:pt>
                      <c:pt idx="13567">
                        <c:v>0.1</c:v>
                      </c:pt>
                      <c:pt idx="13568">
                        <c:v>0</c:v>
                      </c:pt>
                      <c:pt idx="13569">
                        <c:v>0</c:v>
                      </c:pt>
                      <c:pt idx="13570">
                        <c:v>0.2</c:v>
                      </c:pt>
                      <c:pt idx="13571">
                        <c:v>0</c:v>
                      </c:pt>
                      <c:pt idx="13572">
                        <c:v>0.1</c:v>
                      </c:pt>
                      <c:pt idx="13573">
                        <c:v>0.1</c:v>
                      </c:pt>
                      <c:pt idx="13574">
                        <c:v>0.1</c:v>
                      </c:pt>
                      <c:pt idx="13575">
                        <c:v>0.1</c:v>
                      </c:pt>
                      <c:pt idx="13576">
                        <c:v>0</c:v>
                      </c:pt>
                      <c:pt idx="13577">
                        <c:v>0</c:v>
                      </c:pt>
                      <c:pt idx="13578">
                        <c:v>0.1</c:v>
                      </c:pt>
                      <c:pt idx="13579">
                        <c:v>0</c:v>
                      </c:pt>
                      <c:pt idx="13580">
                        <c:v>0</c:v>
                      </c:pt>
                      <c:pt idx="13581">
                        <c:v>0</c:v>
                      </c:pt>
                      <c:pt idx="13582">
                        <c:v>0.1</c:v>
                      </c:pt>
                      <c:pt idx="13583">
                        <c:v>0</c:v>
                      </c:pt>
                      <c:pt idx="13584">
                        <c:v>0</c:v>
                      </c:pt>
                      <c:pt idx="13585">
                        <c:v>0.1</c:v>
                      </c:pt>
                      <c:pt idx="13586">
                        <c:v>0</c:v>
                      </c:pt>
                      <c:pt idx="13587">
                        <c:v>0.1</c:v>
                      </c:pt>
                      <c:pt idx="13588">
                        <c:v>0.1</c:v>
                      </c:pt>
                      <c:pt idx="13589">
                        <c:v>0.1</c:v>
                      </c:pt>
                      <c:pt idx="13590">
                        <c:v>0.2</c:v>
                      </c:pt>
                      <c:pt idx="13591">
                        <c:v>0</c:v>
                      </c:pt>
                      <c:pt idx="13592">
                        <c:v>0.1</c:v>
                      </c:pt>
                      <c:pt idx="13593">
                        <c:v>0</c:v>
                      </c:pt>
                      <c:pt idx="13594">
                        <c:v>0.1</c:v>
                      </c:pt>
                      <c:pt idx="13595">
                        <c:v>0.1</c:v>
                      </c:pt>
                      <c:pt idx="13596">
                        <c:v>0.2</c:v>
                      </c:pt>
                      <c:pt idx="13597">
                        <c:v>0</c:v>
                      </c:pt>
                      <c:pt idx="13598">
                        <c:v>0.1</c:v>
                      </c:pt>
                      <c:pt idx="13599">
                        <c:v>0.1</c:v>
                      </c:pt>
                      <c:pt idx="13600">
                        <c:v>0</c:v>
                      </c:pt>
                      <c:pt idx="13601">
                        <c:v>0.1</c:v>
                      </c:pt>
                      <c:pt idx="13602">
                        <c:v>0.1</c:v>
                      </c:pt>
                      <c:pt idx="13603">
                        <c:v>0.1</c:v>
                      </c:pt>
                      <c:pt idx="13604">
                        <c:v>0.1</c:v>
                      </c:pt>
                      <c:pt idx="13605">
                        <c:v>0</c:v>
                      </c:pt>
                      <c:pt idx="13606">
                        <c:v>0.1</c:v>
                      </c:pt>
                      <c:pt idx="13607">
                        <c:v>0.1</c:v>
                      </c:pt>
                      <c:pt idx="13608">
                        <c:v>0.1</c:v>
                      </c:pt>
                      <c:pt idx="13609">
                        <c:v>0.1</c:v>
                      </c:pt>
                      <c:pt idx="13610">
                        <c:v>0.1</c:v>
                      </c:pt>
                      <c:pt idx="13611">
                        <c:v>0.1</c:v>
                      </c:pt>
                      <c:pt idx="13612">
                        <c:v>0.1</c:v>
                      </c:pt>
                      <c:pt idx="13613">
                        <c:v>0.1</c:v>
                      </c:pt>
                      <c:pt idx="13614">
                        <c:v>0</c:v>
                      </c:pt>
                      <c:pt idx="13615">
                        <c:v>0</c:v>
                      </c:pt>
                      <c:pt idx="13616">
                        <c:v>0.1</c:v>
                      </c:pt>
                      <c:pt idx="13617">
                        <c:v>0</c:v>
                      </c:pt>
                      <c:pt idx="13618">
                        <c:v>0</c:v>
                      </c:pt>
                      <c:pt idx="13619">
                        <c:v>0</c:v>
                      </c:pt>
                      <c:pt idx="13620">
                        <c:v>0.1</c:v>
                      </c:pt>
                      <c:pt idx="13621">
                        <c:v>0</c:v>
                      </c:pt>
                      <c:pt idx="13622">
                        <c:v>0</c:v>
                      </c:pt>
                      <c:pt idx="13623">
                        <c:v>0.1</c:v>
                      </c:pt>
                      <c:pt idx="13624">
                        <c:v>0</c:v>
                      </c:pt>
                      <c:pt idx="13625">
                        <c:v>0</c:v>
                      </c:pt>
                      <c:pt idx="13626">
                        <c:v>0</c:v>
                      </c:pt>
                      <c:pt idx="13627">
                        <c:v>0</c:v>
                      </c:pt>
                      <c:pt idx="13628">
                        <c:v>0</c:v>
                      </c:pt>
                      <c:pt idx="13629">
                        <c:v>0</c:v>
                      </c:pt>
                      <c:pt idx="13630">
                        <c:v>0.1</c:v>
                      </c:pt>
                      <c:pt idx="13631">
                        <c:v>0.1</c:v>
                      </c:pt>
                      <c:pt idx="13632">
                        <c:v>0</c:v>
                      </c:pt>
                      <c:pt idx="13633">
                        <c:v>0.1</c:v>
                      </c:pt>
                      <c:pt idx="13634">
                        <c:v>0</c:v>
                      </c:pt>
                      <c:pt idx="13635">
                        <c:v>0.1</c:v>
                      </c:pt>
                      <c:pt idx="13636">
                        <c:v>0.1</c:v>
                      </c:pt>
                      <c:pt idx="13637">
                        <c:v>0</c:v>
                      </c:pt>
                      <c:pt idx="13638">
                        <c:v>0</c:v>
                      </c:pt>
                      <c:pt idx="13639">
                        <c:v>0</c:v>
                      </c:pt>
                      <c:pt idx="13640">
                        <c:v>0</c:v>
                      </c:pt>
                      <c:pt idx="13641">
                        <c:v>0.1</c:v>
                      </c:pt>
                      <c:pt idx="13642">
                        <c:v>0</c:v>
                      </c:pt>
                      <c:pt idx="13643">
                        <c:v>0</c:v>
                      </c:pt>
                      <c:pt idx="13644">
                        <c:v>0</c:v>
                      </c:pt>
                      <c:pt idx="13645">
                        <c:v>0</c:v>
                      </c:pt>
                      <c:pt idx="13646">
                        <c:v>0</c:v>
                      </c:pt>
                      <c:pt idx="13647">
                        <c:v>0</c:v>
                      </c:pt>
                      <c:pt idx="13648">
                        <c:v>0</c:v>
                      </c:pt>
                      <c:pt idx="13649">
                        <c:v>0</c:v>
                      </c:pt>
                      <c:pt idx="13650">
                        <c:v>0</c:v>
                      </c:pt>
                      <c:pt idx="13651">
                        <c:v>0</c:v>
                      </c:pt>
                      <c:pt idx="13652">
                        <c:v>0</c:v>
                      </c:pt>
                      <c:pt idx="13653">
                        <c:v>0</c:v>
                      </c:pt>
                      <c:pt idx="13654">
                        <c:v>0</c:v>
                      </c:pt>
                      <c:pt idx="13655">
                        <c:v>0</c:v>
                      </c:pt>
                      <c:pt idx="13656">
                        <c:v>0</c:v>
                      </c:pt>
                      <c:pt idx="13657">
                        <c:v>0</c:v>
                      </c:pt>
                      <c:pt idx="13658">
                        <c:v>0</c:v>
                      </c:pt>
                      <c:pt idx="13659">
                        <c:v>0</c:v>
                      </c:pt>
                      <c:pt idx="13660">
                        <c:v>0.1</c:v>
                      </c:pt>
                      <c:pt idx="13661">
                        <c:v>0</c:v>
                      </c:pt>
                      <c:pt idx="13662">
                        <c:v>0</c:v>
                      </c:pt>
                      <c:pt idx="13663">
                        <c:v>0</c:v>
                      </c:pt>
                      <c:pt idx="13664">
                        <c:v>0</c:v>
                      </c:pt>
                      <c:pt idx="13665">
                        <c:v>0</c:v>
                      </c:pt>
                      <c:pt idx="13666">
                        <c:v>0</c:v>
                      </c:pt>
                      <c:pt idx="13667">
                        <c:v>0</c:v>
                      </c:pt>
                      <c:pt idx="13668">
                        <c:v>0.1</c:v>
                      </c:pt>
                      <c:pt idx="13669">
                        <c:v>0</c:v>
                      </c:pt>
                      <c:pt idx="13670">
                        <c:v>0</c:v>
                      </c:pt>
                      <c:pt idx="13671">
                        <c:v>0.1</c:v>
                      </c:pt>
                      <c:pt idx="13672">
                        <c:v>0.1</c:v>
                      </c:pt>
                      <c:pt idx="13673">
                        <c:v>0.1</c:v>
                      </c:pt>
                      <c:pt idx="13674">
                        <c:v>0</c:v>
                      </c:pt>
                      <c:pt idx="13675">
                        <c:v>0</c:v>
                      </c:pt>
                      <c:pt idx="13676">
                        <c:v>0</c:v>
                      </c:pt>
                      <c:pt idx="13677">
                        <c:v>0.1</c:v>
                      </c:pt>
                      <c:pt idx="13678">
                        <c:v>0.1</c:v>
                      </c:pt>
                      <c:pt idx="13679">
                        <c:v>0.1</c:v>
                      </c:pt>
                      <c:pt idx="13680">
                        <c:v>0</c:v>
                      </c:pt>
                      <c:pt idx="13681">
                        <c:v>0</c:v>
                      </c:pt>
                      <c:pt idx="13682">
                        <c:v>0</c:v>
                      </c:pt>
                      <c:pt idx="13683">
                        <c:v>0</c:v>
                      </c:pt>
                      <c:pt idx="13684">
                        <c:v>0</c:v>
                      </c:pt>
                      <c:pt idx="13685">
                        <c:v>0</c:v>
                      </c:pt>
                      <c:pt idx="13686">
                        <c:v>0</c:v>
                      </c:pt>
                      <c:pt idx="13687">
                        <c:v>0</c:v>
                      </c:pt>
                      <c:pt idx="13688">
                        <c:v>0</c:v>
                      </c:pt>
                      <c:pt idx="13689">
                        <c:v>0.1</c:v>
                      </c:pt>
                      <c:pt idx="13690">
                        <c:v>0</c:v>
                      </c:pt>
                      <c:pt idx="13691">
                        <c:v>0.1</c:v>
                      </c:pt>
                      <c:pt idx="13692">
                        <c:v>0</c:v>
                      </c:pt>
                      <c:pt idx="13693">
                        <c:v>0</c:v>
                      </c:pt>
                      <c:pt idx="13694">
                        <c:v>0</c:v>
                      </c:pt>
                      <c:pt idx="13695">
                        <c:v>0</c:v>
                      </c:pt>
                      <c:pt idx="13696">
                        <c:v>0</c:v>
                      </c:pt>
                      <c:pt idx="13697">
                        <c:v>0</c:v>
                      </c:pt>
                      <c:pt idx="13698">
                        <c:v>0</c:v>
                      </c:pt>
                      <c:pt idx="13699">
                        <c:v>0.1</c:v>
                      </c:pt>
                      <c:pt idx="13700">
                        <c:v>0</c:v>
                      </c:pt>
                      <c:pt idx="13701">
                        <c:v>0.1</c:v>
                      </c:pt>
                      <c:pt idx="13702">
                        <c:v>0.1</c:v>
                      </c:pt>
                      <c:pt idx="13703">
                        <c:v>0</c:v>
                      </c:pt>
                      <c:pt idx="13704">
                        <c:v>0</c:v>
                      </c:pt>
                      <c:pt idx="13705">
                        <c:v>0</c:v>
                      </c:pt>
                      <c:pt idx="13706">
                        <c:v>0.1</c:v>
                      </c:pt>
                      <c:pt idx="13707">
                        <c:v>0</c:v>
                      </c:pt>
                      <c:pt idx="13708">
                        <c:v>0</c:v>
                      </c:pt>
                      <c:pt idx="13709">
                        <c:v>0</c:v>
                      </c:pt>
                      <c:pt idx="13710">
                        <c:v>0</c:v>
                      </c:pt>
                      <c:pt idx="13711">
                        <c:v>0</c:v>
                      </c:pt>
                      <c:pt idx="13712">
                        <c:v>0</c:v>
                      </c:pt>
                      <c:pt idx="13713">
                        <c:v>0.1</c:v>
                      </c:pt>
                      <c:pt idx="13714">
                        <c:v>0</c:v>
                      </c:pt>
                      <c:pt idx="13715">
                        <c:v>0.1</c:v>
                      </c:pt>
                      <c:pt idx="13716">
                        <c:v>0</c:v>
                      </c:pt>
                      <c:pt idx="13717">
                        <c:v>0.1</c:v>
                      </c:pt>
                      <c:pt idx="13718">
                        <c:v>0.1</c:v>
                      </c:pt>
                      <c:pt idx="13719">
                        <c:v>0</c:v>
                      </c:pt>
                      <c:pt idx="13720">
                        <c:v>0</c:v>
                      </c:pt>
                      <c:pt idx="13721">
                        <c:v>0</c:v>
                      </c:pt>
                      <c:pt idx="13722">
                        <c:v>0</c:v>
                      </c:pt>
                      <c:pt idx="13723">
                        <c:v>0.1</c:v>
                      </c:pt>
                      <c:pt idx="13724">
                        <c:v>0</c:v>
                      </c:pt>
                      <c:pt idx="13725">
                        <c:v>0</c:v>
                      </c:pt>
                      <c:pt idx="13726">
                        <c:v>0</c:v>
                      </c:pt>
                      <c:pt idx="13727">
                        <c:v>0</c:v>
                      </c:pt>
                      <c:pt idx="13728">
                        <c:v>0.1</c:v>
                      </c:pt>
                      <c:pt idx="13729">
                        <c:v>0</c:v>
                      </c:pt>
                      <c:pt idx="13730">
                        <c:v>0</c:v>
                      </c:pt>
                      <c:pt idx="13731">
                        <c:v>0</c:v>
                      </c:pt>
                      <c:pt idx="13732">
                        <c:v>0</c:v>
                      </c:pt>
                      <c:pt idx="13733">
                        <c:v>0</c:v>
                      </c:pt>
                      <c:pt idx="13734">
                        <c:v>0</c:v>
                      </c:pt>
                      <c:pt idx="13735">
                        <c:v>0.1</c:v>
                      </c:pt>
                      <c:pt idx="13736">
                        <c:v>0.1</c:v>
                      </c:pt>
                      <c:pt idx="13737">
                        <c:v>0.1</c:v>
                      </c:pt>
                      <c:pt idx="13738">
                        <c:v>0.1</c:v>
                      </c:pt>
                      <c:pt idx="13739">
                        <c:v>0</c:v>
                      </c:pt>
                      <c:pt idx="13740">
                        <c:v>0.1</c:v>
                      </c:pt>
                      <c:pt idx="13741">
                        <c:v>0</c:v>
                      </c:pt>
                      <c:pt idx="13742">
                        <c:v>0.1</c:v>
                      </c:pt>
                      <c:pt idx="13743">
                        <c:v>0</c:v>
                      </c:pt>
                      <c:pt idx="13744">
                        <c:v>0</c:v>
                      </c:pt>
                      <c:pt idx="13745">
                        <c:v>0</c:v>
                      </c:pt>
                      <c:pt idx="13746">
                        <c:v>0.1</c:v>
                      </c:pt>
                      <c:pt idx="13747">
                        <c:v>0</c:v>
                      </c:pt>
                      <c:pt idx="13748">
                        <c:v>0</c:v>
                      </c:pt>
                      <c:pt idx="13749">
                        <c:v>0</c:v>
                      </c:pt>
                      <c:pt idx="13750">
                        <c:v>0.1</c:v>
                      </c:pt>
                      <c:pt idx="13751">
                        <c:v>0.1</c:v>
                      </c:pt>
                      <c:pt idx="13752">
                        <c:v>0</c:v>
                      </c:pt>
                      <c:pt idx="13753">
                        <c:v>0</c:v>
                      </c:pt>
                      <c:pt idx="13754">
                        <c:v>0.1</c:v>
                      </c:pt>
                      <c:pt idx="13755">
                        <c:v>0</c:v>
                      </c:pt>
                      <c:pt idx="13756">
                        <c:v>0</c:v>
                      </c:pt>
                      <c:pt idx="13757">
                        <c:v>0</c:v>
                      </c:pt>
                      <c:pt idx="13758">
                        <c:v>0</c:v>
                      </c:pt>
                      <c:pt idx="13759">
                        <c:v>0</c:v>
                      </c:pt>
                      <c:pt idx="13760">
                        <c:v>0.1</c:v>
                      </c:pt>
                      <c:pt idx="13761">
                        <c:v>0.1</c:v>
                      </c:pt>
                      <c:pt idx="13762">
                        <c:v>0</c:v>
                      </c:pt>
                      <c:pt idx="13763">
                        <c:v>0.1</c:v>
                      </c:pt>
                      <c:pt idx="13764">
                        <c:v>0</c:v>
                      </c:pt>
                      <c:pt idx="13765">
                        <c:v>0</c:v>
                      </c:pt>
                      <c:pt idx="13766">
                        <c:v>0</c:v>
                      </c:pt>
                      <c:pt idx="13767">
                        <c:v>0.1</c:v>
                      </c:pt>
                      <c:pt idx="13768">
                        <c:v>0.1</c:v>
                      </c:pt>
                      <c:pt idx="13769">
                        <c:v>0</c:v>
                      </c:pt>
                      <c:pt idx="13770">
                        <c:v>0</c:v>
                      </c:pt>
                      <c:pt idx="13771">
                        <c:v>0</c:v>
                      </c:pt>
                      <c:pt idx="13772">
                        <c:v>0.1</c:v>
                      </c:pt>
                      <c:pt idx="13773">
                        <c:v>0.1</c:v>
                      </c:pt>
                      <c:pt idx="13774">
                        <c:v>0</c:v>
                      </c:pt>
                      <c:pt idx="13775">
                        <c:v>0</c:v>
                      </c:pt>
                      <c:pt idx="13776">
                        <c:v>0.1</c:v>
                      </c:pt>
                      <c:pt idx="13777">
                        <c:v>0</c:v>
                      </c:pt>
                      <c:pt idx="13778">
                        <c:v>0</c:v>
                      </c:pt>
                      <c:pt idx="13779">
                        <c:v>0</c:v>
                      </c:pt>
                      <c:pt idx="13780">
                        <c:v>0.1</c:v>
                      </c:pt>
                      <c:pt idx="13781">
                        <c:v>0.1</c:v>
                      </c:pt>
                      <c:pt idx="13782">
                        <c:v>0</c:v>
                      </c:pt>
                      <c:pt idx="13783">
                        <c:v>0.1</c:v>
                      </c:pt>
                      <c:pt idx="13784">
                        <c:v>0.1</c:v>
                      </c:pt>
                      <c:pt idx="13785">
                        <c:v>0.1</c:v>
                      </c:pt>
                      <c:pt idx="13786">
                        <c:v>0</c:v>
                      </c:pt>
                      <c:pt idx="13787">
                        <c:v>0</c:v>
                      </c:pt>
                      <c:pt idx="13788">
                        <c:v>0</c:v>
                      </c:pt>
                      <c:pt idx="13789">
                        <c:v>0.1</c:v>
                      </c:pt>
                      <c:pt idx="13790">
                        <c:v>0.1</c:v>
                      </c:pt>
                      <c:pt idx="13791">
                        <c:v>0</c:v>
                      </c:pt>
                      <c:pt idx="13792">
                        <c:v>0.1</c:v>
                      </c:pt>
                      <c:pt idx="13793">
                        <c:v>0</c:v>
                      </c:pt>
                      <c:pt idx="13794">
                        <c:v>0.1</c:v>
                      </c:pt>
                      <c:pt idx="13795">
                        <c:v>0.1</c:v>
                      </c:pt>
                      <c:pt idx="13796">
                        <c:v>0.1</c:v>
                      </c:pt>
                      <c:pt idx="13797">
                        <c:v>0.1</c:v>
                      </c:pt>
                      <c:pt idx="13798">
                        <c:v>0</c:v>
                      </c:pt>
                      <c:pt idx="13799">
                        <c:v>0</c:v>
                      </c:pt>
                      <c:pt idx="13800">
                        <c:v>0</c:v>
                      </c:pt>
                      <c:pt idx="13801">
                        <c:v>0</c:v>
                      </c:pt>
                      <c:pt idx="13802">
                        <c:v>0</c:v>
                      </c:pt>
                      <c:pt idx="13803">
                        <c:v>0</c:v>
                      </c:pt>
                      <c:pt idx="13804">
                        <c:v>0.1</c:v>
                      </c:pt>
                      <c:pt idx="13805">
                        <c:v>0</c:v>
                      </c:pt>
                      <c:pt idx="13806">
                        <c:v>0</c:v>
                      </c:pt>
                      <c:pt idx="13807">
                        <c:v>0</c:v>
                      </c:pt>
                      <c:pt idx="13808">
                        <c:v>0</c:v>
                      </c:pt>
                      <c:pt idx="13809">
                        <c:v>0.1</c:v>
                      </c:pt>
                      <c:pt idx="13810">
                        <c:v>0</c:v>
                      </c:pt>
                      <c:pt idx="13811">
                        <c:v>0.1</c:v>
                      </c:pt>
                      <c:pt idx="13812">
                        <c:v>0</c:v>
                      </c:pt>
                      <c:pt idx="13813">
                        <c:v>0.1</c:v>
                      </c:pt>
                      <c:pt idx="13814">
                        <c:v>0.1</c:v>
                      </c:pt>
                      <c:pt idx="13815">
                        <c:v>0</c:v>
                      </c:pt>
                      <c:pt idx="13816">
                        <c:v>0</c:v>
                      </c:pt>
                      <c:pt idx="13817">
                        <c:v>0</c:v>
                      </c:pt>
                      <c:pt idx="13818">
                        <c:v>0</c:v>
                      </c:pt>
                      <c:pt idx="13819">
                        <c:v>0.1</c:v>
                      </c:pt>
                      <c:pt idx="13820">
                        <c:v>0.1</c:v>
                      </c:pt>
                      <c:pt idx="13821">
                        <c:v>0</c:v>
                      </c:pt>
                      <c:pt idx="13822">
                        <c:v>0</c:v>
                      </c:pt>
                      <c:pt idx="13823">
                        <c:v>0</c:v>
                      </c:pt>
                      <c:pt idx="13824">
                        <c:v>0.1</c:v>
                      </c:pt>
                      <c:pt idx="13825">
                        <c:v>0</c:v>
                      </c:pt>
                      <c:pt idx="13826">
                        <c:v>0</c:v>
                      </c:pt>
                      <c:pt idx="13827">
                        <c:v>0</c:v>
                      </c:pt>
                      <c:pt idx="13828">
                        <c:v>0</c:v>
                      </c:pt>
                      <c:pt idx="13829">
                        <c:v>0.1</c:v>
                      </c:pt>
                      <c:pt idx="13830">
                        <c:v>0.1</c:v>
                      </c:pt>
                      <c:pt idx="13831">
                        <c:v>0</c:v>
                      </c:pt>
                      <c:pt idx="13832">
                        <c:v>0</c:v>
                      </c:pt>
                      <c:pt idx="13833">
                        <c:v>0</c:v>
                      </c:pt>
                      <c:pt idx="13834">
                        <c:v>0</c:v>
                      </c:pt>
                      <c:pt idx="13835">
                        <c:v>0.1</c:v>
                      </c:pt>
                      <c:pt idx="13836">
                        <c:v>0.1</c:v>
                      </c:pt>
                      <c:pt idx="13837">
                        <c:v>0</c:v>
                      </c:pt>
                      <c:pt idx="13838">
                        <c:v>0.1</c:v>
                      </c:pt>
                      <c:pt idx="13839">
                        <c:v>0</c:v>
                      </c:pt>
                      <c:pt idx="13840">
                        <c:v>0.1</c:v>
                      </c:pt>
                      <c:pt idx="13841">
                        <c:v>0.2</c:v>
                      </c:pt>
                      <c:pt idx="13842">
                        <c:v>0</c:v>
                      </c:pt>
                      <c:pt idx="13843">
                        <c:v>0.1</c:v>
                      </c:pt>
                      <c:pt idx="13844">
                        <c:v>0</c:v>
                      </c:pt>
                      <c:pt idx="13845">
                        <c:v>0.1</c:v>
                      </c:pt>
                      <c:pt idx="13846">
                        <c:v>0.1</c:v>
                      </c:pt>
                      <c:pt idx="13847">
                        <c:v>0</c:v>
                      </c:pt>
                      <c:pt idx="13848">
                        <c:v>0.1</c:v>
                      </c:pt>
                      <c:pt idx="13849">
                        <c:v>0.1</c:v>
                      </c:pt>
                      <c:pt idx="13850">
                        <c:v>0.1</c:v>
                      </c:pt>
                      <c:pt idx="13851">
                        <c:v>0</c:v>
                      </c:pt>
                      <c:pt idx="13852">
                        <c:v>0.1</c:v>
                      </c:pt>
                      <c:pt idx="13853">
                        <c:v>0.1</c:v>
                      </c:pt>
                      <c:pt idx="13854">
                        <c:v>0.1</c:v>
                      </c:pt>
                      <c:pt idx="13855">
                        <c:v>0</c:v>
                      </c:pt>
                      <c:pt idx="13856">
                        <c:v>0</c:v>
                      </c:pt>
                      <c:pt idx="13857">
                        <c:v>0.1</c:v>
                      </c:pt>
                      <c:pt idx="13858">
                        <c:v>0</c:v>
                      </c:pt>
                      <c:pt idx="13859">
                        <c:v>0.1</c:v>
                      </c:pt>
                      <c:pt idx="13860">
                        <c:v>0</c:v>
                      </c:pt>
                      <c:pt idx="13861">
                        <c:v>0</c:v>
                      </c:pt>
                      <c:pt idx="13862">
                        <c:v>0</c:v>
                      </c:pt>
                      <c:pt idx="13863">
                        <c:v>0.1</c:v>
                      </c:pt>
                      <c:pt idx="13864">
                        <c:v>0.1</c:v>
                      </c:pt>
                      <c:pt idx="13865">
                        <c:v>0.1</c:v>
                      </c:pt>
                      <c:pt idx="13866">
                        <c:v>0.1</c:v>
                      </c:pt>
                      <c:pt idx="13867">
                        <c:v>0.1</c:v>
                      </c:pt>
                      <c:pt idx="13868">
                        <c:v>0</c:v>
                      </c:pt>
                      <c:pt idx="13869">
                        <c:v>0.1</c:v>
                      </c:pt>
                      <c:pt idx="13870">
                        <c:v>0.1</c:v>
                      </c:pt>
                      <c:pt idx="13871">
                        <c:v>0.1</c:v>
                      </c:pt>
                      <c:pt idx="13872">
                        <c:v>0</c:v>
                      </c:pt>
                      <c:pt idx="13873">
                        <c:v>0.1</c:v>
                      </c:pt>
                      <c:pt idx="13874">
                        <c:v>0.1</c:v>
                      </c:pt>
                      <c:pt idx="13875">
                        <c:v>0.1</c:v>
                      </c:pt>
                      <c:pt idx="13876">
                        <c:v>0.1</c:v>
                      </c:pt>
                      <c:pt idx="13877">
                        <c:v>0</c:v>
                      </c:pt>
                      <c:pt idx="13878">
                        <c:v>0.1</c:v>
                      </c:pt>
                      <c:pt idx="13879">
                        <c:v>0.1</c:v>
                      </c:pt>
                      <c:pt idx="13880">
                        <c:v>0</c:v>
                      </c:pt>
                      <c:pt idx="13881">
                        <c:v>0.1</c:v>
                      </c:pt>
                      <c:pt idx="13882">
                        <c:v>0</c:v>
                      </c:pt>
                      <c:pt idx="13883">
                        <c:v>0</c:v>
                      </c:pt>
                      <c:pt idx="13884">
                        <c:v>0.1</c:v>
                      </c:pt>
                      <c:pt idx="13885">
                        <c:v>0.1</c:v>
                      </c:pt>
                      <c:pt idx="13886">
                        <c:v>0.1</c:v>
                      </c:pt>
                      <c:pt idx="13887">
                        <c:v>0.1</c:v>
                      </c:pt>
                      <c:pt idx="13888">
                        <c:v>0.1</c:v>
                      </c:pt>
                      <c:pt idx="13889">
                        <c:v>0.2</c:v>
                      </c:pt>
                      <c:pt idx="13890">
                        <c:v>0.1</c:v>
                      </c:pt>
                      <c:pt idx="13891">
                        <c:v>0.1</c:v>
                      </c:pt>
                      <c:pt idx="13892">
                        <c:v>0.1</c:v>
                      </c:pt>
                      <c:pt idx="13893">
                        <c:v>0.1</c:v>
                      </c:pt>
                      <c:pt idx="13894">
                        <c:v>0.2</c:v>
                      </c:pt>
                      <c:pt idx="13895">
                        <c:v>0.1</c:v>
                      </c:pt>
                      <c:pt idx="13896">
                        <c:v>0.2</c:v>
                      </c:pt>
                      <c:pt idx="13897">
                        <c:v>0.1</c:v>
                      </c:pt>
                      <c:pt idx="13898">
                        <c:v>0</c:v>
                      </c:pt>
                      <c:pt idx="13899">
                        <c:v>0</c:v>
                      </c:pt>
                      <c:pt idx="13900">
                        <c:v>0.1</c:v>
                      </c:pt>
                      <c:pt idx="13901">
                        <c:v>0.1</c:v>
                      </c:pt>
                      <c:pt idx="13902">
                        <c:v>0.1</c:v>
                      </c:pt>
                      <c:pt idx="13903">
                        <c:v>0.1</c:v>
                      </c:pt>
                      <c:pt idx="13904">
                        <c:v>0</c:v>
                      </c:pt>
                      <c:pt idx="13905">
                        <c:v>0.1</c:v>
                      </c:pt>
                      <c:pt idx="13906">
                        <c:v>0.1</c:v>
                      </c:pt>
                      <c:pt idx="13907">
                        <c:v>0.1</c:v>
                      </c:pt>
                      <c:pt idx="13908">
                        <c:v>0.2</c:v>
                      </c:pt>
                      <c:pt idx="13909">
                        <c:v>0</c:v>
                      </c:pt>
                      <c:pt idx="13910">
                        <c:v>0.1</c:v>
                      </c:pt>
                      <c:pt idx="13911">
                        <c:v>0.1</c:v>
                      </c:pt>
                      <c:pt idx="13912">
                        <c:v>0.1</c:v>
                      </c:pt>
                      <c:pt idx="13913">
                        <c:v>0.1</c:v>
                      </c:pt>
                      <c:pt idx="13914">
                        <c:v>0</c:v>
                      </c:pt>
                      <c:pt idx="13915">
                        <c:v>0.1</c:v>
                      </c:pt>
                      <c:pt idx="13916">
                        <c:v>0.2</c:v>
                      </c:pt>
                      <c:pt idx="13917">
                        <c:v>0.1</c:v>
                      </c:pt>
                      <c:pt idx="13918">
                        <c:v>0</c:v>
                      </c:pt>
                      <c:pt idx="13919">
                        <c:v>0</c:v>
                      </c:pt>
                      <c:pt idx="13920">
                        <c:v>0</c:v>
                      </c:pt>
                      <c:pt idx="13921">
                        <c:v>0.1</c:v>
                      </c:pt>
                      <c:pt idx="13922">
                        <c:v>0</c:v>
                      </c:pt>
                      <c:pt idx="13923">
                        <c:v>0.1</c:v>
                      </c:pt>
                      <c:pt idx="13924">
                        <c:v>0.1</c:v>
                      </c:pt>
                      <c:pt idx="13925">
                        <c:v>0.2</c:v>
                      </c:pt>
                      <c:pt idx="13926">
                        <c:v>0</c:v>
                      </c:pt>
                      <c:pt idx="13927">
                        <c:v>0.1</c:v>
                      </c:pt>
                      <c:pt idx="13928">
                        <c:v>0.1</c:v>
                      </c:pt>
                      <c:pt idx="13929">
                        <c:v>0.1</c:v>
                      </c:pt>
                      <c:pt idx="13930">
                        <c:v>0.1</c:v>
                      </c:pt>
                      <c:pt idx="13931">
                        <c:v>0.1</c:v>
                      </c:pt>
                      <c:pt idx="13932">
                        <c:v>0.1</c:v>
                      </c:pt>
                      <c:pt idx="13933">
                        <c:v>0.1</c:v>
                      </c:pt>
                      <c:pt idx="13934">
                        <c:v>0.1</c:v>
                      </c:pt>
                      <c:pt idx="13935">
                        <c:v>0.1</c:v>
                      </c:pt>
                      <c:pt idx="13936">
                        <c:v>0</c:v>
                      </c:pt>
                      <c:pt idx="13937">
                        <c:v>0.1</c:v>
                      </c:pt>
                      <c:pt idx="13938">
                        <c:v>0.1</c:v>
                      </c:pt>
                      <c:pt idx="13939">
                        <c:v>0</c:v>
                      </c:pt>
                      <c:pt idx="13940">
                        <c:v>0</c:v>
                      </c:pt>
                      <c:pt idx="13941">
                        <c:v>0.1</c:v>
                      </c:pt>
                      <c:pt idx="13942">
                        <c:v>0.1</c:v>
                      </c:pt>
                      <c:pt idx="13943">
                        <c:v>0.1</c:v>
                      </c:pt>
                      <c:pt idx="13944">
                        <c:v>0.1</c:v>
                      </c:pt>
                      <c:pt idx="13945">
                        <c:v>0</c:v>
                      </c:pt>
                      <c:pt idx="13946">
                        <c:v>0.1</c:v>
                      </c:pt>
                      <c:pt idx="13947">
                        <c:v>0.1</c:v>
                      </c:pt>
                      <c:pt idx="13948">
                        <c:v>0.1</c:v>
                      </c:pt>
                      <c:pt idx="13949">
                        <c:v>0.1</c:v>
                      </c:pt>
                      <c:pt idx="13950">
                        <c:v>0.1</c:v>
                      </c:pt>
                      <c:pt idx="13951">
                        <c:v>0.1</c:v>
                      </c:pt>
                      <c:pt idx="13952">
                        <c:v>0</c:v>
                      </c:pt>
                      <c:pt idx="13953">
                        <c:v>0.1</c:v>
                      </c:pt>
                      <c:pt idx="13954">
                        <c:v>0.1</c:v>
                      </c:pt>
                      <c:pt idx="13955">
                        <c:v>0</c:v>
                      </c:pt>
                      <c:pt idx="13956">
                        <c:v>0</c:v>
                      </c:pt>
                      <c:pt idx="13957">
                        <c:v>0</c:v>
                      </c:pt>
                      <c:pt idx="13958">
                        <c:v>0</c:v>
                      </c:pt>
                      <c:pt idx="13959">
                        <c:v>0.1</c:v>
                      </c:pt>
                      <c:pt idx="13960">
                        <c:v>0</c:v>
                      </c:pt>
                      <c:pt idx="13961">
                        <c:v>0</c:v>
                      </c:pt>
                      <c:pt idx="13962">
                        <c:v>0</c:v>
                      </c:pt>
                      <c:pt idx="13963">
                        <c:v>0</c:v>
                      </c:pt>
                      <c:pt idx="13964">
                        <c:v>0</c:v>
                      </c:pt>
                      <c:pt idx="13965">
                        <c:v>0.1</c:v>
                      </c:pt>
                      <c:pt idx="13966">
                        <c:v>0.1</c:v>
                      </c:pt>
                      <c:pt idx="13967">
                        <c:v>0.1</c:v>
                      </c:pt>
                      <c:pt idx="13968">
                        <c:v>0</c:v>
                      </c:pt>
                      <c:pt idx="13969">
                        <c:v>0</c:v>
                      </c:pt>
                      <c:pt idx="13970">
                        <c:v>0.1</c:v>
                      </c:pt>
                      <c:pt idx="13971">
                        <c:v>0.1</c:v>
                      </c:pt>
                      <c:pt idx="13972">
                        <c:v>0.1</c:v>
                      </c:pt>
                      <c:pt idx="13973">
                        <c:v>0.1</c:v>
                      </c:pt>
                      <c:pt idx="13974">
                        <c:v>0.1</c:v>
                      </c:pt>
                      <c:pt idx="13975">
                        <c:v>0.1</c:v>
                      </c:pt>
                      <c:pt idx="13976">
                        <c:v>0.1</c:v>
                      </c:pt>
                      <c:pt idx="13977">
                        <c:v>0.1</c:v>
                      </c:pt>
                      <c:pt idx="13978">
                        <c:v>0.1</c:v>
                      </c:pt>
                      <c:pt idx="13979">
                        <c:v>0</c:v>
                      </c:pt>
                      <c:pt idx="13980">
                        <c:v>0</c:v>
                      </c:pt>
                      <c:pt idx="13981">
                        <c:v>0</c:v>
                      </c:pt>
                      <c:pt idx="13982">
                        <c:v>0.1</c:v>
                      </c:pt>
                      <c:pt idx="13983">
                        <c:v>0.1</c:v>
                      </c:pt>
                      <c:pt idx="13984">
                        <c:v>0</c:v>
                      </c:pt>
                      <c:pt idx="13985">
                        <c:v>0.1</c:v>
                      </c:pt>
                      <c:pt idx="13986">
                        <c:v>0.1</c:v>
                      </c:pt>
                      <c:pt idx="13987">
                        <c:v>0</c:v>
                      </c:pt>
                      <c:pt idx="13988">
                        <c:v>0.1</c:v>
                      </c:pt>
                      <c:pt idx="13989">
                        <c:v>0.1</c:v>
                      </c:pt>
                      <c:pt idx="13990">
                        <c:v>0.1</c:v>
                      </c:pt>
                      <c:pt idx="13991">
                        <c:v>0</c:v>
                      </c:pt>
                      <c:pt idx="13992">
                        <c:v>0</c:v>
                      </c:pt>
                      <c:pt idx="13993">
                        <c:v>0</c:v>
                      </c:pt>
                      <c:pt idx="13994">
                        <c:v>0.1</c:v>
                      </c:pt>
                      <c:pt idx="13995">
                        <c:v>0.2</c:v>
                      </c:pt>
                      <c:pt idx="13996">
                        <c:v>0.1</c:v>
                      </c:pt>
                      <c:pt idx="13997">
                        <c:v>0</c:v>
                      </c:pt>
                      <c:pt idx="13998">
                        <c:v>0.1</c:v>
                      </c:pt>
                      <c:pt idx="13999">
                        <c:v>0.1</c:v>
                      </c:pt>
                      <c:pt idx="14000">
                        <c:v>0</c:v>
                      </c:pt>
                      <c:pt idx="14001">
                        <c:v>0.1</c:v>
                      </c:pt>
                      <c:pt idx="14002">
                        <c:v>0.1</c:v>
                      </c:pt>
                      <c:pt idx="14003">
                        <c:v>0.1</c:v>
                      </c:pt>
                      <c:pt idx="14004">
                        <c:v>0.1</c:v>
                      </c:pt>
                      <c:pt idx="14005">
                        <c:v>0.1</c:v>
                      </c:pt>
                      <c:pt idx="14006">
                        <c:v>0.1</c:v>
                      </c:pt>
                      <c:pt idx="14007">
                        <c:v>0</c:v>
                      </c:pt>
                      <c:pt idx="14008">
                        <c:v>0</c:v>
                      </c:pt>
                      <c:pt idx="14009">
                        <c:v>0</c:v>
                      </c:pt>
                      <c:pt idx="14010">
                        <c:v>0.2</c:v>
                      </c:pt>
                      <c:pt idx="14011">
                        <c:v>0.1</c:v>
                      </c:pt>
                      <c:pt idx="14012">
                        <c:v>0.1</c:v>
                      </c:pt>
                      <c:pt idx="14013">
                        <c:v>0.1</c:v>
                      </c:pt>
                      <c:pt idx="14014">
                        <c:v>0.1</c:v>
                      </c:pt>
                      <c:pt idx="14015">
                        <c:v>0.1</c:v>
                      </c:pt>
                      <c:pt idx="14016">
                        <c:v>0.1</c:v>
                      </c:pt>
                      <c:pt idx="14017">
                        <c:v>0</c:v>
                      </c:pt>
                      <c:pt idx="14018">
                        <c:v>0</c:v>
                      </c:pt>
                      <c:pt idx="14019">
                        <c:v>0</c:v>
                      </c:pt>
                      <c:pt idx="14020">
                        <c:v>0.1</c:v>
                      </c:pt>
                      <c:pt idx="14021">
                        <c:v>0</c:v>
                      </c:pt>
                      <c:pt idx="14022">
                        <c:v>0.1</c:v>
                      </c:pt>
                      <c:pt idx="14023">
                        <c:v>0</c:v>
                      </c:pt>
                      <c:pt idx="14024">
                        <c:v>0</c:v>
                      </c:pt>
                      <c:pt idx="14025">
                        <c:v>0.1</c:v>
                      </c:pt>
                      <c:pt idx="14026">
                        <c:v>0</c:v>
                      </c:pt>
                      <c:pt idx="14027">
                        <c:v>0.1</c:v>
                      </c:pt>
                      <c:pt idx="14028">
                        <c:v>0</c:v>
                      </c:pt>
                      <c:pt idx="14029">
                        <c:v>0.1</c:v>
                      </c:pt>
                      <c:pt idx="14030">
                        <c:v>0</c:v>
                      </c:pt>
                      <c:pt idx="14031">
                        <c:v>0.1</c:v>
                      </c:pt>
                      <c:pt idx="14032">
                        <c:v>0.1</c:v>
                      </c:pt>
                      <c:pt idx="14033">
                        <c:v>0.1</c:v>
                      </c:pt>
                      <c:pt idx="14034">
                        <c:v>0</c:v>
                      </c:pt>
                      <c:pt idx="14035">
                        <c:v>0.1</c:v>
                      </c:pt>
                      <c:pt idx="14036">
                        <c:v>0.1</c:v>
                      </c:pt>
                      <c:pt idx="14037">
                        <c:v>0.1</c:v>
                      </c:pt>
                      <c:pt idx="14038">
                        <c:v>0.1</c:v>
                      </c:pt>
                      <c:pt idx="14039">
                        <c:v>0</c:v>
                      </c:pt>
                      <c:pt idx="14040">
                        <c:v>0</c:v>
                      </c:pt>
                      <c:pt idx="14041">
                        <c:v>0.1</c:v>
                      </c:pt>
                      <c:pt idx="14042">
                        <c:v>0</c:v>
                      </c:pt>
                      <c:pt idx="14043">
                        <c:v>0</c:v>
                      </c:pt>
                      <c:pt idx="14044">
                        <c:v>0</c:v>
                      </c:pt>
                      <c:pt idx="14045">
                        <c:v>0</c:v>
                      </c:pt>
                      <c:pt idx="14046">
                        <c:v>0</c:v>
                      </c:pt>
                      <c:pt idx="14047">
                        <c:v>0</c:v>
                      </c:pt>
                      <c:pt idx="14048">
                        <c:v>0</c:v>
                      </c:pt>
                      <c:pt idx="14049">
                        <c:v>0</c:v>
                      </c:pt>
                      <c:pt idx="14050">
                        <c:v>0.1</c:v>
                      </c:pt>
                      <c:pt idx="14051">
                        <c:v>0</c:v>
                      </c:pt>
                      <c:pt idx="14052">
                        <c:v>0.1</c:v>
                      </c:pt>
                      <c:pt idx="14053">
                        <c:v>0</c:v>
                      </c:pt>
                      <c:pt idx="14054">
                        <c:v>0.1</c:v>
                      </c:pt>
                      <c:pt idx="14055">
                        <c:v>0</c:v>
                      </c:pt>
                      <c:pt idx="14056">
                        <c:v>0</c:v>
                      </c:pt>
                      <c:pt idx="14057">
                        <c:v>0.1</c:v>
                      </c:pt>
                      <c:pt idx="14058">
                        <c:v>0</c:v>
                      </c:pt>
                      <c:pt idx="14059">
                        <c:v>0.1</c:v>
                      </c:pt>
                      <c:pt idx="14060">
                        <c:v>0</c:v>
                      </c:pt>
                      <c:pt idx="14061">
                        <c:v>0</c:v>
                      </c:pt>
                      <c:pt idx="14062">
                        <c:v>0</c:v>
                      </c:pt>
                      <c:pt idx="14063">
                        <c:v>0</c:v>
                      </c:pt>
                      <c:pt idx="14064">
                        <c:v>0</c:v>
                      </c:pt>
                      <c:pt idx="14065">
                        <c:v>0</c:v>
                      </c:pt>
                      <c:pt idx="14066">
                        <c:v>0.1</c:v>
                      </c:pt>
                      <c:pt idx="14067">
                        <c:v>0.2</c:v>
                      </c:pt>
                      <c:pt idx="14068">
                        <c:v>0</c:v>
                      </c:pt>
                      <c:pt idx="14069">
                        <c:v>0</c:v>
                      </c:pt>
                      <c:pt idx="14070">
                        <c:v>0.1</c:v>
                      </c:pt>
                      <c:pt idx="14071">
                        <c:v>0</c:v>
                      </c:pt>
                      <c:pt idx="14072">
                        <c:v>0</c:v>
                      </c:pt>
                      <c:pt idx="14073">
                        <c:v>0</c:v>
                      </c:pt>
                      <c:pt idx="14074">
                        <c:v>0</c:v>
                      </c:pt>
                      <c:pt idx="14075">
                        <c:v>0</c:v>
                      </c:pt>
                      <c:pt idx="14076">
                        <c:v>0</c:v>
                      </c:pt>
                      <c:pt idx="14077">
                        <c:v>0</c:v>
                      </c:pt>
                      <c:pt idx="14078">
                        <c:v>0</c:v>
                      </c:pt>
                      <c:pt idx="14079">
                        <c:v>0</c:v>
                      </c:pt>
                      <c:pt idx="14080">
                        <c:v>0.1</c:v>
                      </c:pt>
                      <c:pt idx="14081">
                        <c:v>0.1</c:v>
                      </c:pt>
                      <c:pt idx="14082">
                        <c:v>0</c:v>
                      </c:pt>
                      <c:pt idx="14083">
                        <c:v>0</c:v>
                      </c:pt>
                      <c:pt idx="14084">
                        <c:v>0</c:v>
                      </c:pt>
                      <c:pt idx="14085">
                        <c:v>0</c:v>
                      </c:pt>
                      <c:pt idx="14086">
                        <c:v>0</c:v>
                      </c:pt>
                      <c:pt idx="14087">
                        <c:v>0</c:v>
                      </c:pt>
                      <c:pt idx="14088">
                        <c:v>0</c:v>
                      </c:pt>
                      <c:pt idx="14089">
                        <c:v>0.1</c:v>
                      </c:pt>
                      <c:pt idx="14090">
                        <c:v>0.1</c:v>
                      </c:pt>
                      <c:pt idx="14091">
                        <c:v>0</c:v>
                      </c:pt>
                      <c:pt idx="14092">
                        <c:v>0.1</c:v>
                      </c:pt>
                      <c:pt idx="14093">
                        <c:v>0</c:v>
                      </c:pt>
                      <c:pt idx="14094">
                        <c:v>0</c:v>
                      </c:pt>
                      <c:pt idx="14095">
                        <c:v>0</c:v>
                      </c:pt>
                      <c:pt idx="14096">
                        <c:v>0.1</c:v>
                      </c:pt>
                      <c:pt idx="14097">
                        <c:v>0</c:v>
                      </c:pt>
                      <c:pt idx="14098">
                        <c:v>0</c:v>
                      </c:pt>
                      <c:pt idx="14099">
                        <c:v>0</c:v>
                      </c:pt>
                      <c:pt idx="14100">
                        <c:v>0.1</c:v>
                      </c:pt>
                      <c:pt idx="14101">
                        <c:v>0.1</c:v>
                      </c:pt>
                      <c:pt idx="14102">
                        <c:v>0.1</c:v>
                      </c:pt>
                      <c:pt idx="14103">
                        <c:v>0</c:v>
                      </c:pt>
                      <c:pt idx="14104">
                        <c:v>0</c:v>
                      </c:pt>
                      <c:pt idx="14105">
                        <c:v>0.1</c:v>
                      </c:pt>
                      <c:pt idx="14106">
                        <c:v>0</c:v>
                      </c:pt>
                      <c:pt idx="14107">
                        <c:v>0.1</c:v>
                      </c:pt>
                      <c:pt idx="14108">
                        <c:v>0.1</c:v>
                      </c:pt>
                      <c:pt idx="14109">
                        <c:v>0</c:v>
                      </c:pt>
                      <c:pt idx="14110">
                        <c:v>0</c:v>
                      </c:pt>
                      <c:pt idx="14111">
                        <c:v>0</c:v>
                      </c:pt>
                      <c:pt idx="14112">
                        <c:v>0.1</c:v>
                      </c:pt>
                      <c:pt idx="14113">
                        <c:v>0</c:v>
                      </c:pt>
                      <c:pt idx="14114">
                        <c:v>0</c:v>
                      </c:pt>
                      <c:pt idx="14115">
                        <c:v>0.1</c:v>
                      </c:pt>
                      <c:pt idx="14116">
                        <c:v>0</c:v>
                      </c:pt>
                      <c:pt idx="14117">
                        <c:v>0</c:v>
                      </c:pt>
                      <c:pt idx="14118">
                        <c:v>0</c:v>
                      </c:pt>
                      <c:pt idx="14119">
                        <c:v>0.1</c:v>
                      </c:pt>
                      <c:pt idx="14120">
                        <c:v>0</c:v>
                      </c:pt>
                      <c:pt idx="14121">
                        <c:v>0</c:v>
                      </c:pt>
                      <c:pt idx="14122">
                        <c:v>0.1</c:v>
                      </c:pt>
                      <c:pt idx="14123">
                        <c:v>0</c:v>
                      </c:pt>
                      <c:pt idx="14124">
                        <c:v>0</c:v>
                      </c:pt>
                      <c:pt idx="14125">
                        <c:v>0</c:v>
                      </c:pt>
                      <c:pt idx="14126">
                        <c:v>0</c:v>
                      </c:pt>
                      <c:pt idx="14127">
                        <c:v>0</c:v>
                      </c:pt>
                      <c:pt idx="14128">
                        <c:v>0.1</c:v>
                      </c:pt>
                      <c:pt idx="14129">
                        <c:v>0</c:v>
                      </c:pt>
                      <c:pt idx="14130">
                        <c:v>0</c:v>
                      </c:pt>
                      <c:pt idx="14131">
                        <c:v>0</c:v>
                      </c:pt>
                      <c:pt idx="14132">
                        <c:v>0</c:v>
                      </c:pt>
                      <c:pt idx="14133">
                        <c:v>0</c:v>
                      </c:pt>
                      <c:pt idx="14134">
                        <c:v>0</c:v>
                      </c:pt>
                      <c:pt idx="14135">
                        <c:v>0</c:v>
                      </c:pt>
                      <c:pt idx="14136">
                        <c:v>0</c:v>
                      </c:pt>
                      <c:pt idx="14137">
                        <c:v>0</c:v>
                      </c:pt>
                      <c:pt idx="14138">
                        <c:v>0</c:v>
                      </c:pt>
                      <c:pt idx="14139">
                        <c:v>0</c:v>
                      </c:pt>
                      <c:pt idx="14140">
                        <c:v>0</c:v>
                      </c:pt>
                      <c:pt idx="14141">
                        <c:v>0</c:v>
                      </c:pt>
                      <c:pt idx="14142">
                        <c:v>0</c:v>
                      </c:pt>
                      <c:pt idx="14143">
                        <c:v>0.1</c:v>
                      </c:pt>
                      <c:pt idx="14144">
                        <c:v>0</c:v>
                      </c:pt>
                      <c:pt idx="14145">
                        <c:v>0</c:v>
                      </c:pt>
                      <c:pt idx="14146">
                        <c:v>0.1</c:v>
                      </c:pt>
                      <c:pt idx="14147">
                        <c:v>0.1</c:v>
                      </c:pt>
                      <c:pt idx="14148">
                        <c:v>0</c:v>
                      </c:pt>
                      <c:pt idx="14149">
                        <c:v>0.1</c:v>
                      </c:pt>
                      <c:pt idx="14150">
                        <c:v>0</c:v>
                      </c:pt>
                      <c:pt idx="14151">
                        <c:v>0</c:v>
                      </c:pt>
                      <c:pt idx="14152">
                        <c:v>0</c:v>
                      </c:pt>
                      <c:pt idx="14153">
                        <c:v>0</c:v>
                      </c:pt>
                      <c:pt idx="14154">
                        <c:v>0.1</c:v>
                      </c:pt>
                      <c:pt idx="14155">
                        <c:v>0</c:v>
                      </c:pt>
                      <c:pt idx="14156">
                        <c:v>0.1</c:v>
                      </c:pt>
                      <c:pt idx="14157">
                        <c:v>0.1</c:v>
                      </c:pt>
                      <c:pt idx="14158">
                        <c:v>0.1</c:v>
                      </c:pt>
                      <c:pt idx="14159">
                        <c:v>0</c:v>
                      </c:pt>
                      <c:pt idx="14160">
                        <c:v>0.1</c:v>
                      </c:pt>
                      <c:pt idx="14161">
                        <c:v>0.1</c:v>
                      </c:pt>
                      <c:pt idx="14162">
                        <c:v>0</c:v>
                      </c:pt>
                      <c:pt idx="14163">
                        <c:v>0</c:v>
                      </c:pt>
                      <c:pt idx="14164">
                        <c:v>0</c:v>
                      </c:pt>
                      <c:pt idx="14165">
                        <c:v>0.1</c:v>
                      </c:pt>
                      <c:pt idx="14166">
                        <c:v>0</c:v>
                      </c:pt>
                      <c:pt idx="14167">
                        <c:v>0</c:v>
                      </c:pt>
                      <c:pt idx="14168">
                        <c:v>0.1</c:v>
                      </c:pt>
                      <c:pt idx="14169">
                        <c:v>0</c:v>
                      </c:pt>
                      <c:pt idx="14170">
                        <c:v>0</c:v>
                      </c:pt>
                      <c:pt idx="14171">
                        <c:v>0</c:v>
                      </c:pt>
                      <c:pt idx="14172">
                        <c:v>0</c:v>
                      </c:pt>
                      <c:pt idx="14173">
                        <c:v>0</c:v>
                      </c:pt>
                      <c:pt idx="14174">
                        <c:v>0</c:v>
                      </c:pt>
                      <c:pt idx="14175">
                        <c:v>0</c:v>
                      </c:pt>
                      <c:pt idx="14176">
                        <c:v>0</c:v>
                      </c:pt>
                      <c:pt idx="14177">
                        <c:v>0</c:v>
                      </c:pt>
                      <c:pt idx="14178">
                        <c:v>0</c:v>
                      </c:pt>
                      <c:pt idx="14179">
                        <c:v>0.1</c:v>
                      </c:pt>
                      <c:pt idx="14180">
                        <c:v>0</c:v>
                      </c:pt>
                      <c:pt idx="14181">
                        <c:v>0</c:v>
                      </c:pt>
                      <c:pt idx="14182">
                        <c:v>0.1</c:v>
                      </c:pt>
                      <c:pt idx="14183">
                        <c:v>0</c:v>
                      </c:pt>
                      <c:pt idx="14184">
                        <c:v>0</c:v>
                      </c:pt>
                      <c:pt idx="14185">
                        <c:v>0</c:v>
                      </c:pt>
                      <c:pt idx="14186">
                        <c:v>0</c:v>
                      </c:pt>
                      <c:pt idx="14187">
                        <c:v>0</c:v>
                      </c:pt>
                      <c:pt idx="14188">
                        <c:v>0</c:v>
                      </c:pt>
                      <c:pt idx="14189">
                        <c:v>0.1</c:v>
                      </c:pt>
                      <c:pt idx="14190">
                        <c:v>0.1</c:v>
                      </c:pt>
                      <c:pt idx="14191">
                        <c:v>0</c:v>
                      </c:pt>
                      <c:pt idx="14192">
                        <c:v>0.1</c:v>
                      </c:pt>
                      <c:pt idx="14193">
                        <c:v>0.1</c:v>
                      </c:pt>
                      <c:pt idx="14194">
                        <c:v>0.1</c:v>
                      </c:pt>
                      <c:pt idx="14195">
                        <c:v>0</c:v>
                      </c:pt>
                      <c:pt idx="14196">
                        <c:v>0.1</c:v>
                      </c:pt>
                      <c:pt idx="14197">
                        <c:v>0.1</c:v>
                      </c:pt>
                      <c:pt idx="14198">
                        <c:v>0.1</c:v>
                      </c:pt>
                      <c:pt idx="14199">
                        <c:v>0.1</c:v>
                      </c:pt>
                      <c:pt idx="14200">
                        <c:v>0</c:v>
                      </c:pt>
                      <c:pt idx="14201">
                        <c:v>0</c:v>
                      </c:pt>
                      <c:pt idx="14202">
                        <c:v>0.1</c:v>
                      </c:pt>
                      <c:pt idx="14203">
                        <c:v>0.1</c:v>
                      </c:pt>
                      <c:pt idx="14204">
                        <c:v>0</c:v>
                      </c:pt>
                      <c:pt idx="14205">
                        <c:v>0.1</c:v>
                      </c:pt>
                      <c:pt idx="14206">
                        <c:v>0.2</c:v>
                      </c:pt>
                      <c:pt idx="14207">
                        <c:v>0.1</c:v>
                      </c:pt>
                      <c:pt idx="14208">
                        <c:v>0</c:v>
                      </c:pt>
                      <c:pt idx="14209">
                        <c:v>0.1</c:v>
                      </c:pt>
                      <c:pt idx="14210">
                        <c:v>0.1</c:v>
                      </c:pt>
                      <c:pt idx="14211">
                        <c:v>0</c:v>
                      </c:pt>
                      <c:pt idx="14212">
                        <c:v>0</c:v>
                      </c:pt>
                      <c:pt idx="14213">
                        <c:v>0.1</c:v>
                      </c:pt>
                      <c:pt idx="14214">
                        <c:v>0.1</c:v>
                      </c:pt>
                      <c:pt idx="14215">
                        <c:v>0.1</c:v>
                      </c:pt>
                      <c:pt idx="14216">
                        <c:v>0.1</c:v>
                      </c:pt>
                      <c:pt idx="14217">
                        <c:v>0</c:v>
                      </c:pt>
                      <c:pt idx="14218">
                        <c:v>0.1</c:v>
                      </c:pt>
                      <c:pt idx="14219">
                        <c:v>0</c:v>
                      </c:pt>
                      <c:pt idx="14220">
                        <c:v>0.1</c:v>
                      </c:pt>
                      <c:pt idx="14221">
                        <c:v>0.1</c:v>
                      </c:pt>
                      <c:pt idx="14222">
                        <c:v>0.1</c:v>
                      </c:pt>
                      <c:pt idx="14223">
                        <c:v>0.1</c:v>
                      </c:pt>
                      <c:pt idx="14224">
                        <c:v>0</c:v>
                      </c:pt>
                      <c:pt idx="14225">
                        <c:v>0</c:v>
                      </c:pt>
                      <c:pt idx="14226">
                        <c:v>0.1</c:v>
                      </c:pt>
                      <c:pt idx="14227">
                        <c:v>0</c:v>
                      </c:pt>
                      <c:pt idx="14228">
                        <c:v>0.2</c:v>
                      </c:pt>
                      <c:pt idx="14229">
                        <c:v>0</c:v>
                      </c:pt>
                      <c:pt idx="14230">
                        <c:v>0</c:v>
                      </c:pt>
                      <c:pt idx="14231">
                        <c:v>0.1</c:v>
                      </c:pt>
                      <c:pt idx="14232">
                        <c:v>0.1</c:v>
                      </c:pt>
                      <c:pt idx="14233">
                        <c:v>0.1</c:v>
                      </c:pt>
                      <c:pt idx="14234">
                        <c:v>0.1</c:v>
                      </c:pt>
                      <c:pt idx="14235">
                        <c:v>0.2</c:v>
                      </c:pt>
                      <c:pt idx="14236">
                        <c:v>0.1</c:v>
                      </c:pt>
                      <c:pt idx="14237">
                        <c:v>0.1</c:v>
                      </c:pt>
                      <c:pt idx="14238">
                        <c:v>0.2</c:v>
                      </c:pt>
                      <c:pt idx="14239">
                        <c:v>0.1</c:v>
                      </c:pt>
                      <c:pt idx="14240">
                        <c:v>0.1</c:v>
                      </c:pt>
                      <c:pt idx="14241">
                        <c:v>0.1</c:v>
                      </c:pt>
                      <c:pt idx="14242">
                        <c:v>0.1</c:v>
                      </c:pt>
                      <c:pt idx="14243">
                        <c:v>0.1</c:v>
                      </c:pt>
                      <c:pt idx="14244">
                        <c:v>0.2</c:v>
                      </c:pt>
                      <c:pt idx="14245">
                        <c:v>0.2</c:v>
                      </c:pt>
                      <c:pt idx="14246">
                        <c:v>0.1</c:v>
                      </c:pt>
                      <c:pt idx="14247">
                        <c:v>0.1</c:v>
                      </c:pt>
                      <c:pt idx="14248">
                        <c:v>0.1</c:v>
                      </c:pt>
                      <c:pt idx="14249">
                        <c:v>0.2</c:v>
                      </c:pt>
                      <c:pt idx="14250">
                        <c:v>0.1</c:v>
                      </c:pt>
                      <c:pt idx="14251">
                        <c:v>0.1</c:v>
                      </c:pt>
                      <c:pt idx="14252">
                        <c:v>0.2</c:v>
                      </c:pt>
                      <c:pt idx="14253">
                        <c:v>0.2</c:v>
                      </c:pt>
                      <c:pt idx="14254">
                        <c:v>0.1</c:v>
                      </c:pt>
                      <c:pt idx="14255">
                        <c:v>0.1</c:v>
                      </c:pt>
                      <c:pt idx="14256">
                        <c:v>0.1</c:v>
                      </c:pt>
                      <c:pt idx="14257">
                        <c:v>0.1</c:v>
                      </c:pt>
                      <c:pt idx="14258">
                        <c:v>0.1</c:v>
                      </c:pt>
                      <c:pt idx="14259">
                        <c:v>0.1</c:v>
                      </c:pt>
                      <c:pt idx="14260">
                        <c:v>0.2</c:v>
                      </c:pt>
                      <c:pt idx="14261">
                        <c:v>0.1</c:v>
                      </c:pt>
                      <c:pt idx="14262">
                        <c:v>0.1</c:v>
                      </c:pt>
                      <c:pt idx="14263">
                        <c:v>0.2</c:v>
                      </c:pt>
                      <c:pt idx="14264">
                        <c:v>0.1</c:v>
                      </c:pt>
                      <c:pt idx="14265">
                        <c:v>0.1</c:v>
                      </c:pt>
                      <c:pt idx="14266">
                        <c:v>0.1</c:v>
                      </c:pt>
                      <c:pt idx="14267">
                        <c:v>0.1</c:v>
                      </c:pt>
                      <c:pt idx="14268">
                        <c:v>0.1</c:v>
                      </c:pt>
                      <c:pt idx="14269">
                        <c:v>0.1</c:v>
                      </c:pt>
                      <c:pt idx="14270">
                        <c:v>0.1</c:v>
                      </c:pt>
                      <c:pt idx="14271">
                        <c:v>0.1</c:v>
                      </c:pt>
                      <c:pt idx="14272">
                        <c:v>0.1</c:v>
                      </c:pt>
                      <c:pt idx="14273">
                        <c:v>0.1</c:v>
                      </c:pt>
                      <c:pt idx="14274">
                        <c:v>0.1</c:v>
                      </c:pt>
                      <c:pt idx="14275">
                        <c:v>0.1</c:v>
                      </c:pt>
                      <c:pt idx="14276">
                        <c:v>0.2</c:v>
                      </c:pt>
                      <c:pt idx="14277">
                        <c:v>0.2</c:v>
                      </c:pt>
                      <c:pt idx="14278">
                        <c:v>0.1</c:v>
                      </c:pt>
                      <c:pt idx="14279">
                        <c:v>0.1</c:v>
                      </c:pt>
                      <c:pt idx="14280">
                        <c:v>0.1</c:v>
                      </c:pt>
                      <c:pt idx="14281">
                        <c:v>0.1</c:v>
                      </c:pt>
                      <c:pt idx="14282">
                        <c:v>0.2</c:v>
                      </c:pt>
                      <c:pt idx="14283">
                        <c:v>0.1</c:v>
                      </c:pt>
                      <c:pt idx="14284">
                        <c:v>0.1</c:v>
                      </c:pt>
                      <c:pt idx="14285">
                        <c:v>0.2</c:v>
                      </c:pt>
                      <c:pt idx="14286">
                        <c:v>0.1</c:v>
                      </c:pt>
                      <c:pt idx="14287">
                        <c:v>0.2</c:v>
                      </c:pt>
                      <c:pt idx="14288">
                        <c:v>0.2</c:v>
                      </c:pt>
                      <c:pt idx="14289">
                        <c:v>0.1</c:v>
                      </c:pt>
                      <c:pt idx="14290">
                        <c:v>0</c:v>
                      </c:pt>
                      <c:pt idx="14291">
                        <c:v>0.1</c:v>
                      </c:pt>
                      <c:pt idx="14292">
                        <c:v>0.1</c:v>
                      </c:pt>
                      <c:pt idx="14293">
                        <c:v>0.2</c:v>
                      </c:pt>
                      <c:pt idx="14294">
                        <c:v>0.1</c:v>
                      </c:pt>
                      <c:pt idx="14295">
                        <c:v>0.1</c:v>
                      </c:pt>
                      <c:pt idx="14296">
                        <c:v>0.1</c:v>
                      </c:pt>
                      <c:pt idx="14297">
                        <c:v>0.1</c:v>
                      </c:pt>
                      <c:pt idx="14298">
                        <c:v>0.2</c:v>
                      </c:pt>
                      <c:pt idx="14299">
                        <c:v>0.1</c:v>
                      </c:pt>
                      <c:pt idx="14300">
                        <c:v>0.1</c:v>
                      </c:pt>
                      <c:pt idx="14301">
                        <c:v>0.1</c:v>
                      </c:pt>
                      <c:pt idx="14302">
                        <c:v>0.1</c:v>
                      </c:pt>
                      <c:pt idx="14303">
                        <c:v>0.1</c:v>
                      </c:pt>
                      <c:pt idx="14304">
                        <c:v>0.1</c:v>
                      </c:pt>
                      <c:pt idx="14305">
                        <c:v>0.1</c:v>
                      </c:pt>
                      <c:pt idx="14306">
                        <c:v>0.2</c:v>
                      </c:pt>
                      <c:pt idx="14307">
                        <c:v>0.1</c:v>
                      </c:pt>
                      <c:pt idx="14308">
                        <c:v>0.1</c:v>
                      </c:pt>
                      <c:pt idx="14309">
                        <c:v>0.1</c:v>
                      </c:pt>
                      <c:pt idx="14310">
                        <c:v>0.1</c:v>
                      </c:pt>
                      <c:pt idx="14311">
                        <c:v>0.1</c:v>
                      </c:pt>
                      <c:pt idx="14312">
                        <c:v>0.1</c:v>
                      </c:pt>
                      <c:pt idx="14313">
                        <c:v>0.1</c:v>
                      </c:pt>
                      <c:pt idx="14314">
                        <c:v>0.1</c:v>
                      </c:pt>
                      <c:pt idx="14315">
                        <c:v>0.2</c:v>
                      </c:pt>
                      <c:pt idx="14316">
                        <c:v>0.1</c:v>
                      </c:pt>
                      <c:pt idx="14317">
                        <c:v>0</c:v>
                      </c:pt>
                      <c:pt idx="14318">
                        <c:v>0.1</c:v>
                      </c:pt>
                      <c:pt idx="14319">
                        <c:v>0.2</c:v>
                      </c:pt>
                      <c:pt idx="14320">
                        <c:v>0.1</c:v>
                      </c:pt>
                      <c:pt idx="14321">
                        <c:v>0</c:v>
                      </c:pt>
                      <c:pt idx="14322">
                        <c:v>0.2</c:v>
                      </c:pt>
                      <c:pt idx="14323">
                        <c:v>0.1</c:v>
                      </c:pt>
                      <c:pt idx="14324">
                        <c:v>0.2</c:v>
                      </c:pt>
                      <c:pt idx="14325">
                        <c:v>0.1</c:v>
                      </c:pt>
                      <c:pt idx="14326">
                        <c:v>0.1</c:v>
                      </c:pt>
                      <c:pt idx="14327">
                        <c:v>0.1</c:v>
                      </c:pt>
                      <c:pt idx="14328">
                        <c:v>0</c:v>
                      </c:pt>
                      <c:pt idx="14329">
                        <c:v>0.1</c:v>
                      </c:pt>
                      <c:pt idx="14330">
                        <c:v>0.1</c:v>
                      </c:pt>
                      <c:pt idx="14331">
                        <c:v>0.1</c:v>
                      </c:pt>
                      <c:pt idx="14332">
                        <c:v>0.2</c:v>
                      </c:pt>
                      <c:pt idx="14333">
                        <c:v>0.2</c:v>
                      </c:pt>
                      <c:pt idx="14334">
                        <c:v>0.2</c:v>
                      </c:pt>
                      <c:pt idx="14335">
                        <c:v>0.1</c:v>
                      </c:pt>
                      <c:pt idx="14336">
                        <c:v>0.1</c:v>
                      </c:pt>
                      <c:pt idx="14337">
                        <c:v>0.2</c:v>
                      </c:pt>
                      <c:pt idx="14338">
                        <c:v>0.1</c:v>
                      </c:pt>
                      <c:pt idx="14339">
                        <c:v>0.2</c:v>
                      </c:pt>
                      <c:pt idx="14340">
                        <c:v>0.2</c:v>
                      </c:pt>
                      <c:pt idx="14341">
                        <c:v>0.1</c:v>
                      </c:pt>
                      <c:pt idx="14342">
                        <c:v>0.1</c:v>
                      </c:pt>
                      <c:pt idx="14343">
                        <c:v>0.2</c:v>
                      </c:pt>
                      <c:pt idx="14344">
                        <c:v>0.1</c:v>
                      </c:pt>
                      <c:pt idx="14345">
                        <c:v>0.1</c:v>
                      </c:pt>
                      <c:pt idx="14346">
                        <c:v>0.1</c:v>
                      </c:pt>
                      <c:pt idx="14347">
                        <c:v>0.1</c:v>
                      </c:pt>
                      <c:pt idx="14348">
                        <c:v>0.1</c:v>
                      </c:pt>
                      <c:pt idx="14349">
                        <c:v>0.2</c:v>
                      </c:pt>
                      <c:pt idx="14350">
                        <c:v>0.1</c:v>
                      </c:pt>
                      <c:pt idx="14351">
                        <c:v>0.1</c:v>
                      </c:pt>
                      <c:pt idx="14352">
                        <c:v>0.2</c:v>
                      </c:pt>
                      <c:pt idx="14353">
                        <c:v>0.1</c:v>
                      </c:pt>
                      <c:pt idx="14354">
                        <c:v>0.1</c:v>
                      </c:pt>
                      <c:pt idx="14355">
                        <c:v>0.1</c:v>
                      </c:pt>
                      <c:pt idx="14356">
                        <c:v>0.1</c:v>
                      </c:pt>
                      <c:pt idx="14357">
                        <c:v>0.1</c:v>
                      </c:pt>
                      <c:pt idx="14358">
                        <c:v>0.2</c:v>
                      </c:pt>
                      <c:pt idx="14359">
                        <c:v>0.2</c:v>
                      </c:pt>
                      <c:pt idx="14360">
                        <c:v>0.2</c:v>
                      </c:pt>
                      <c:pt idx="14361">
                        <c:v>0.1</c:v>
                      </c:pt>
                      <c:pt idx="14362">
                        <c:v>0.1</c:v>
                      </c:pt>
                      <c:pt idx="14363">
                        <c:v>0.1</c:v>
                      </c:pt>
                      <c:pt idx="14364">
                        <c:v>0.2</c:v>
                      </c:pt>
                      <c:pt idx="14365">
                        <c:v>0.2</c:v>
                      </c:pt>
                      <c:pt idx="14366">
                        <c:v>0.1</c:v>
                      </c:pt>
                      <c:pt idx="14367">
                        <c:v>0.1</c:v>
                      </c:pt>
                      <c:pt idx="14368">
                        <c:v>0.1</c:v>
                      </c:pt>
                      <c:pt idx="14369">
                        <c:v>0.2</c:v>
                      </c:pt>
                      <c:pt idx="14370">
                        <c:v>0.2</c:v>
                      </c:pt>
                      <c:pt idx="14371">
                        <c:v>0.1</c:v>
                      </c:pt>
                      <c:pt idx="14372">
                        <c:v>0.2</c:v>
                      </c:pt>
                      <c:pt idx="14373">
                        <c:v>0.1</c:v>
                      </c:pt>
                      <c:pt idx="14374">
                        <c:v>0.1</c:v>
                      </c:pt>
                      <c:pt idx="14375">
                        <c:v>0.1</c:v>
                      </c:pt>
                      <c:pt idx="14376">
                        <c:v>0.1</c:v>
                      </c:pt>
                      <c:pt idx="14377">
                        <c:v>0.1</c:v>
                      </c:pt>
                      <c:pt idx="14378">
                        <c:v>0.1</c:v>
                      </c:pt>
                      <c:pt idx="14379">
                        <c:v>0.1</c:v>
                      </c:pt>
                      <c:pt idx="14380">
                        <c:v>0.1</c:v>
                      </c:pt>
                      <c:pt idx="14381">
                        <c:v>0.1</c:v>
                      </c:pt>
                      <c:pt idx="14382">
                        <c:v>0.2</c:v>
                      </c:pt>
                      <c:pt idx="14383">
                        <c:v>0.1</c:v>
                      </c:pt>
                      <c:pt idx="14384">
                        <c:v>0.1</c:v>
                      </c:pt>
                      <c:pt idx="14385">
                        <c:v>0.2</c:v>
                      </c:pt>
                      <c:pt idx="14386">
                        <c:v>0.1</c:v>
                      </c:pt>
                      <c:pt idx="14387">
                        <c:v>0.1</c:v>
                      </c:pt>
                      <c:pt idx="14388">
                        <c:v>0.1</c:v>
                      </c:pt>
                      <c:pt idx="14389">
                        <c:v>0.1</c:v>
                      </c:pt>
                      <c:pt idx="14390">
                        <c:v>0.2</c:v>
                      </c:pt>
                      <c:pt idx="14391">
                        <c:v>0.2</c:v>
                      </c:pt>
                      <c:pt idx="14392">
                        <c:v>0.1</c:v>
                      </c:pt>
                      <c:pt idx="14393">
                        <c:v>0.1</c:v>
                      </c:pt>
                      <c:pt idx="14394">
                        <c:v>0.1</c:v>
                      </c:pt>
                      <c:pt idx="14395">
                        <c:v>0.1</c:v>
                      </c:pt>
                      <c:pt idx="14396">
                        <c:v>0.1</c:v>
                      </c:pt>
                      <c:pt idx="14397">
                        <c:v>0.1</c:v>
                      </c:pt>
                      <c:pt idx="14398">
                        <c:v>0.1</c:v>
                      </c:pt>
                      <c:pt idx="14399">
                        <c:v>0.1</c:v>
                      </c:pt>
                      <c:pt idx="14400">
                        <c:v>0.1</c:v>
                      </c:pt>
                      <c:pt idx="14401">
                        <c:v>0.2</c:v>
                      </c:pt>
                      <c:pt idx="14402">
                        <c:v>0.1</c:v>
                      </c:pt>
                      <c:pt idx="14403">
                        <c:v>0.2</c:v>
                      </c:pt>
                      <c:pt idx="14404">
                        <c:v>0.1</c:v>
                      </c:pt>
                      <c:pt idx="14405">
                        <c:v>0.1</c:v>
                      </c:pt>
                      <c:pt idx="14406">
                        <c:v>0.1</c:v>
                      </c:pt>
                      <c:pt idx="14407">
                        <c:v>0.1</c:v>
                      </c:pt>
                      <c:pt idx="14408">
                        <c:v>0.1</c:v>
                      </c:pt>
                      <c:pt idx="14409">
                        <c:v>0.2</c:v>
                      </c:pt>
                      <c:pt idx="14410">
                        <c:v>0.1</c:v>
                      </c:pt>
                      <c:pt idx="14411">
                        <c:v>0.1</c:v>
                      </c:pt>
                      <c:pt idx="14412">
                        <c:v>0.1</c:v>
                      </c:pt>
                      <c:pt idx="14413">
                        <c:v>0.1</c:v>
                      </c:pt>
                      <c:pt idx="14414">
                        <c:v>0.2</c:v>
                      </c:pt>
                      <c:pt idx="14415">
                        <c:v>0.2</c:v>
                      </c:pt>
                      <c:pt idx="14416">
                        <c:v>0.1</c:v>
                      </c:pt>
                      <c:pt idx="14417">
                        <c:v>0.1</c:v>
                      </c:pt>
                      <c:pt idx="14418">
                        <c:v>0.1</c:v>
                      </c:pt>
                      <c:pt idx="14419">
                        <c:v>0.1</c:v>
                      </c:pt>
                      <c:pt idx="14420">
                        <c:v>0.2</c:v>
                      </c:pt>
                      <c:pt idx="14421">
                        <c:v>0.1</c:v>
                      </c:pt>
                      <c:pt idx="14422">
                        <c:v>0.1</c:v>
                      </c:pt>
                      <c:pt idx="14423">
                        <c:v>0.1</c:v>
                      </c:pt>
                      <c:pt idx="14424">
                        <c:v>0.2</c:v>
                      </c:pt>
                      <c:pt idx="14425">
                        <c:v>0.1</c:v>
                      </c:pt>
                      <c:pt idx="14426">
                        <c:v>0.1</c:v>
                      </c:pt>
                      <c:pt idx="14427">
                        <c:v>0.2</c:v>
                      </c:pt>
                      <c:pt idx="14428">
                        <c:v>0.2</c:v>
                      </c:pt>
                      <c:pt idx="14429">
                        <c:v>0.1</c:v>
                      </c:pt>
                      <c:pt idx="14430">
                        <c:v>0.1</c:v>
                      </c:pt>
                      <c:pt idx="14431">
                        <c:v>0.1</c:v>
                      </c:pt>
                      <c:pt idx="14432">
                        <c:v>0.2</c:v>
                      </c:pt>
                      <c:pt idx="14433">
                        <c:v>0.1</c:v>
                      </c:pt>
                      <c:pt idx="14434">
                        <c:v>0.1</c:v>
                      </c:pt>
                      <c:pt idx="14435">
                        <c:v>0.2</c:v>
                      </c:pt>
                      <c:pt idx="14436">
                        <c:v>0.2</c:v>
                      </c:pt>
                      <c:pt idx="14437">
                        <c:v>0</c:v>
                      </c:pt>
                      <c:pt idx="14438">
                        <c:v>0.1</c:v>
                      </c:pt>
                      <c:pt idx="14439">
                        <c:v>0.1</c:v>
                      </c:pt>
                      <c:pt idx="14440">
                        <c:v>0.1</c:v>
                      </c:pt>
                      <c:pt idx="14441">
                        <c:v>0.2</c:v>
                      </c:pt>
                      <c:pt idx="14442">
                        <c:v>0.1</c:v>
                      </c:pt>
                      <c:pt idx="14443">
                        <c:v>0.1</c:v>
                      </c:pt>
                      <c:pt idx="14444">
                        <c:v>0.1</c:v>
                      </c:pt>
                      <c:pt idx="14445">
                        <c:v>0.2</c:v>
                      </c:pt>
                      <c:pt idx="14446">
                        <c:v>0.1</c:v>
                      </c:pt>
                      <c:pt idx="14447">
                        <c:v>0.2</c:v>
                      </c:pt>
                      <c:pt idx="14448">
                        <c:v>0.3</c:v>
                      </c:pt>
                      <c:pt idx="14449">
                        <c:v>0.2</c:v>
                      </c:pt>
                      <c:pt idx="14450">
                        <c:v>0.1</c:v>
                      </c:pt>
                      <c:pt idx="14451">
                        <c:v>0</c:v>
                      </c:pt>
                      <c:pt idx="14452">
                        <c:v>0.1</c:v>
                      </c:pt>
                      <c:pt idx="14453">
                        <c:v>0.2</c:v>
                      </c:pt>
                      <c:pt idx="14454">
                        <c:v>0.1</c:v>
                      </c:pt>
                      <c:pt idx="14455">
                        <c:v>0.1</c:v>
                      </c:pt>
                      <c:pt idx="14456">
                        <c:v>0.2</c:v>
                      </c:pt>
                      <c:pt idx="14457">
                        <c:v>0.2</c:v>
                      </c:pt>
                      <c:pt idx="14458">
                        <c:v>0.1</c:v>
                      </c:pt>
                      <c:pt idx="14459">
                        <c:v>0.1</c:v>
                      </c:pt>
                      <c:pt idx="14460">
                        <c:v>0.1</c:v>
                      </c:pt>
                      <c:pt idx="14461">
                        <c:v>0.1</c:v>
                      </c:pt>
                      <c:pt idx="14462">
                        <c:v>0</c:v>
                      </c:pt>
                      <c:pt idx="14463">
                        <c:v>0.1</c:v>
                      </c:pt>
                      <c:pt idx="14464">
                        <c:v>0.1</c:v>
                      </c:pt>
                      <c:pt idx="14465">
                        <c:v>0.1</c:v>
                      </c:pt>
                      <c:pt idx="14466">
                        <c:v>0.2</c:v>
                      </c:pt>
                      <c:pt idx="14467">
                        <c:v>0.1</c:v>
                      </c:pt>
                      <c:pt idx="14468">
                        <c:v>0.2</c:v>
                      </c:pt>
                      <c:pt idx="14469">
                        <c:v>0.1</c:v>
                      </c:pt>
                      <c:pt idx="14470">
                        <c:v>0.1</c:v>
                      </c:pt>
                      <c:pt idx="14471">
                        <c:v>0.1</c:v>
                      </c:pt>
                      <c:pt idx="14472">
                        <c:v>0.1</c:v>
                      </c:pt>
                      <c:pt idx="14473">
                        <c:v>0.1</c:v>
                      </c:pt>
                      <c:pt idx="14474">
                        <c:v>0.1</c:v>
                      </c:pt>
                      <c:pt idx="14475">
                        <c:v>0.1</c:v>
                      </c:pt>
                      <c:pt idx="14476">
                        <c:v>0.1</c:v>
                      </c:pt>
                      <c:pt idx="14477">
                        <c:v>0.1</c:v>
                      </c:pt>
                      <c:pt idx="14478">
                        <c:v>0.2</c:v>
                      </c:pt>
                      <c:pt idx="14479">
                        <c:v>0.1</c:v>
                      </c:pt>
                      <c:pt idx="14480">
                        <c:v>0.1</c:v>
                      </c:pt>
                      <c:pt idx="14481">
                        <c:v>0.1</c:v>
                      </c:pt>
                      <c:pt idx="14482">
                        <c:v>0.1</c:v>
                      </c:pt>
                      <c:pt idx="14483">
                        <c:v>0.1</c:v>
                      </c:pt>
                      <c:pt idx="14484">
                        <c:v>0.1</c:v>
                      </c:pt>
                      <c:pt idx="14485">
                        <c:v>0.1</c:v>
                      </c:pt>
                      <c:pt idx="14486">
                        <c:v>0.1</c:v>
                      </c:pt>
                      <c:pt idx="14487">
                        <c:v>0.1</c:v>
                      </c:pt>
                      <c:pt idx="14488">
                        <c:v>0.1</c:v>
                      </c:pt>
                      <c:pt idx="14489">
                        <c:v>0.1</c:v>
                      </c:pt>
                      <c:pt idx="14490">
                        <c:v>0.2</c:v>
                      </c:pt>
                      <c:pt idx="14491">
                        <c:v>0.2</c:v>
                      </c:pt>
                      <c:pt idx="14492">
                        <c:v>0.2</c:v>
                      </c:pt>
                      <c:pt idx="14493">
                        <c:v>0.1</c:v>
                      </c:pt>
                      <c:pt idx="14494">
                        <c:v>0.1</c:v>
                      </c:pt>
                      <c:pt idx="14495">
                        <c:v>0.2</c:v>
                      </c:pt>
                      <c:pt idx="14496">
                        <c:v>0.1</c:v>
                      </c:pt>
                      <c:pt idx="14497">
                        <c:v>0.1</c:v>
                      </c:pt>
                      <c:pt idx="14498">
                        <c:v>0.1</c:v>
                      </c:pt>
                      <c:pt idx="14499">
                        <c:v>0.1</c:v>
                      </c:pt>
                      <c:pt idx="14500">
                        <c:v>0.1</c:v>
                      </c:pt>
                      <c:pt idx="14501">
                        <c:v>0.1</c:v>
                      </c:pt>
                      <c:pt idx="14502">
                        <c:v>0.2</c:v>
                      </c:pt>
                      <c:pt idx="14503">
                        <c:v>0.2</c:v>
                      </c:pt>
                      <c:pt idx="14504">
                        <c:v>0.1</c:v>
                      </c:pt>
                      <c:pt idx="14505">
                        <c:v>0.1</c:v>
                      </c:pt>
                      <c:pt idx="14506">
                        <c:v>0.1</c:v>
                      </c:pt>
                      <c:pt idx="14507">
                        <c:v>0.1</c:v>
                      </c:pt>
                      <c:pt idx="14508">
                        <c:v>0.1</c:v>
                      </c:pt>
                      <c:pt idx="14509">
                        <c:v>0.2</c:v>
                      </c:pt>
                      <c:pt idx="14510">
                        <c:v>0.2</c:v>
                      </c:pt>
                      <c:pt idx="14511">
                        <c:v>0.2</c:v>
                      </c:pt>
                      <c:pt idx="14512">
                        <c:v>0.1</c:v>
                      </c:pt>
                      <c:pt idx="14513">
                        <c:v>0.1</c:v>
                      </c:pt>
                      <c:pt idx="14514">
                        <c:v>0.2</c:v>
                      </c:pt>
                      <c:pt idx="14515">
                        <c:v>0.2</c:v>
                      </c:pt>
                      <c:pt idx="14516">
                        <c:v>0.1</c:v>
                      </c:pt>
                      <c:pt idx="14517">
                        <c:v>0.2</c:v>
                      </c:pt>
                      <c:pt idx="14518">
                        <c:v>0.1</c:v>
                      </c:pt>
                      <c:pt idx="14519">
                        <c:v>0.1</c:v>
                      </c:pt>
                      <c:pt idx="14520">
                        <c:v>0.2</c:v>
                      </c:pt>
                      <c:pt idx="14521">
                        <c:v>0.2</c:v>
                      </c:pt>
                      <c:pt idx="14522">
                        <c:v>0.1</c:v>
                      </c:pt>
                      <c:pt idx="14523">
                        <c:v>0.1</c:v>
                      </c:pt>
                      <c:pt idx="14524">
                        <c:v>0.1</c:v>
                      </c:pt>
                      <c:pt idx="14525">
                        <c:v>0.2</c:v>
                      </c:pt>
                      <c:pt idx="14526">
                        <c:v>0.1</c:v>
                      </c:pt>
                      <c:pt idx="14527">
                        <c:v>0.1</c:v>
                      </c:pt>
                      <c:pt idx="14528">
                        <c:v>0.1</c:v>
                      </c:pt>
                      <c:pt idx="14529">
                        <c:v>0.1</c:v>
                      </c:pt>
                      <c:pt idx="14530">
                        <c:v>0.2</c:v>
                      </c:pt>
                      <c:pt idx="14531">
                        <c:v>0.2</c:v>
                      </c:pt>
                      <c:pt idx="14532">
                        <c:v>0.1</c:v>
                      </c:pt>
                      <c:pt idx="14533">
                        <c:v>0.1</c:v>
                      </c:pt>
                      <c:pt idx="14534">
                        <c:v>0.1</c:v>
                      </c:pt>
                      <c:pt idx="14535">
                        <c:v>0.1</c:v>
                      </c:pt>
                      <c:pt idx="14536">
                        <c:v>0.1</c:v>
                      </c:pt>
                      <c:pt idx="14537">
                        <c:v>0</c:v>
                      </c:pt>
                      <c:pt idx="14538">
                        <c:v>0.1</c:v>
                      </c:pt>
                      <c:pt idx="14539">
                        <c:v>0.1</c:v>
                      </c:pt>
                      <c:pt idx="14540">
                        <c:v>0.1</c:v>
                      </c:pt>
                      <c:pt idx="14541">
                        <c:v>0.2</c:v>
                      </c:pt>
                      <c:pt idx="14542">
                        <c:v>0.1</c:v>
                      </c:pt>
                      <c:pt idx="14543">
                        <c:v>0.1</c:v>
                      </c:pt>
                      <c:pt idx="14544">
                        <c:v>0.1</c:v>
                      </c:pt>
                      <c:pt idx="14545">
                        <c:v>0.2</c:v>
                      </c:pt>
                      <c:pt idx="14546">
                        <c:v>0.1</c:v>
                      </c:pt>
                      <c:pt idx="14547">
                        <c:v>0.2</c:v>
                      </c:pt>
                      <c:pt idx="14548">
                        <c:v>0.3</c:v>
                      </c:pt>
                      <c:pt idx="14549">
                        <c:v>0.2</c:v>
                      </c:pt>
                      <c:pt idx="14550">
                        <c:v>0.2</c:v>
                      </c:pt>
                      <c:pt idx="14551">
                        <c:v>0.2</c:v>
                      </c:pt>
                      <c:pt idx="14552">
                        <c:v>0</c:v>
                      </c:pt>
                      <c:pt idx="14553">
                        <c:v>0.1</c:v>
                      </c:pt>
                      <c:pt idx="14554">
                        <c:v>0.1</c:v>
                      </c:pt>
                      <c:pt idx="14555">
                        <c:v>0.1</c:v>
                      </c:pt>
                      <c:pt idx="14556">
                        <c:v>0.1</c:v>
                      </c:pt>
                      <c:pt idx="14557">
                        <c:v>0.1</c:v>
                      </c:pt>
                      <c:pt idx="14558">
                        <c:v>0.1</c:v>
                      </c:pt>
                      <c:pt idx="14559">
                        <c:v>0.1</c:v>
                      </c:pt>
                      <c:pt idx="14560">
                        <c:v>0.1</c:v>
                      </c:pt>
                      <c:pt idx="14561">
                        <c:v>0.2</c:v>
                      </c:pt>
                      <c:pt idx="14562">
                        <c:v>0.2</c:v>
                      </c:pt>
                      <c:pt idx="14563">
                        <c:v>0.2</c:v>
                      </c:pt>
                      <c:pt idx="14564">
                        <c:v>0.2</c:v>
                      </c:pt>
                      <c:pt idx="14565">
                        <c:v>0.1</c:v>
                      </c:pt>
                      <c:pt idx="14566">
                        <c:v>0.2</c:v>
                      </c:pt>
                      <c:pt idx="14567">
                        <c:v>0.1</c:v>
                      </c:pt>
                      <c:pt idx="14568">
                        <c:v>0.1</c:v>
                      </c:pt>
                      <c:pt idx="14569">
                        <c:v>0.1</c:v>
                      </c:pt>
                      <c:pt idx="14570">
                        <c:v>0.1</c:v>
                      </c:pt>
                      <c:pt idx="14571">
                        <c:v>0.2</c:v>
                      </c:pt>
                      <c:pt idx="14572">
                        <c:v>0.1</c:v>
                      </c:pt>
                      <c:pt idx="14573">
                        <c:v>0.2</c:v>
                      </c:pt>
                      <c:pt idx="14574">
                        <c:v>0.2</c:v>
                      </c:pt>
                      <c:pt idx="14575">
                        <c:v>0.2</c:v>
                      </c:pt>
                      <c:pt idx="14576">
                        <c:v>0.2</c:v>
                      </c:pt>
                      <c:pt idx="14577">
                        <c:v>0.2</c:v>
                      </c:pt>
                      <c:pt idx="14578">
                        <c:v>0.1</c:v>
                      </c:pt>
                      <c:pt idx="14579">
                        <c:v>0.2</c:v>
                      </c:pt>
                      <c:pt idx="14580">
                        <c:v>0.1</c:v>
                      </c:pt>
                      <c:pt idx="14581">
                        <c:v>0.2</c:v>
                      </c:pt>
                      <c:pt idx="14582">
                        <c:v>0.1</c:v>
                      </c:pt>
                      <c:pt idx="14583">
                        <c:v>0.1</c:v>
                      </c:pt>
                      <c:pt idx="14584">
                        <c:v>0.2</c:v>
                      </c:pt>
                      <c:pt idx="14585">
                        <c:v>0.2</c:v>
                      </c:pt>
                      <c:pt idx="14586">
                        <c:v>0.2</c:v>
                      </c:pt>
                      <c:pt idx="14587">
                        <c:v>0.1</c:v>
                      </c:pt>
                      <c:pt idx="14588">
                        <c:v>0.2</c:v>
                      </c:pt>
                      <c:pt idx="14589">
                        <c:v>0.2</c:v>
                      </c:pt>
                      <c:pt idx="14590">
                        <c:v>0.2</c:v>
                      </c:pt>
                      <c:pt idx="14591">
                        <c:v>0.2</c:v>
                      </c:pt>
                      <c:pt idx="14592">
                        <c:v>0.1</c:v>
                      </c:pt>
                      <c:pt idx="14593">
                        <c:v>0.2</c:v>
                      </c:pt>
                      <c:pt idx="14594">
                        <c:v>0.2</c:v>
                      </c:pt>
                      <c:pt idx="14595">
                        <c:v>0.2</c:v>
                      </c:pt>
                      <c:pt idx="14596">
                        <c:v>0.2</c:v>
                      </c:pt>
                      <c:pt idx="14597">
                        <c:v>0.2</c:v>
                      </c:pt>
                      <c:pt idx="14598">
                        <c:v>0.2</c:v>
                      </c:pt>
                      <c:pt idx="14599">
                        <c:v>0.2</c:v>
                      </c:pt>
                      <c:pt idx="14600">
                        <c:v>0.2</c:v>
                      </c:pt>
                      <c:pt idx="14601">
                        <c:v>0.2</c:v>
                      </c:pt>
                      <c:pt idx="14602">
                        <c:v>0.1</c:v>
                      </c:pt>
                      <c:pt idx="14603">
                        <c:v>0.2</c:v>
                      </c:pt>
                      <c:pt idx="14604">
                        <c:v>0.1</c:v>
                      </c:pt>
                      <c:pt idx="14605">
                        <c:v>0.1</c:v>
                      </c:pt>
                      <c:pt idx="14606">
                        <c:v>0.1</c:v>
                      </c:pt>
                      <c:pt idx="14607">
                        <c:v>0.1</c:v>
                      </c:pt>
                      <c:pt idx="14608">
                        <c:v>0.1</c:v>
                      </c:pt>
                      <c:pt idx="14609">
                        <c:v>0.2</c:v>
                      </c:pt>
                      <c:pt idx="14610">
                        <c:v>0.2</c:v>
                      </c:pt>
                      <c:pt idx="14611">
                        <c:v>0.2</c:v>
                      </c:pt>
                      <c:pt idx="14612">
                        <c:v>0.1</c:v>
                      </c:pt>
                      <c:pt idx="14613">
                        <c:v>0.2</c:v>
                      </c:pt>
                      <c:pt idx="14614">
                        <c:v>0.1</c:v>
                      </c:pt>
                      <c:pt idx="14615">
                        <c:v>0.1</c:v>
                      </c:pt>
                      <c:pt idx="14616">
                        <c:v>0.2</c:v>
                      </c:pt>
                      <c:pt idx="14617">
                        <c:v>0.2</c:v>
                      </c:pt>
                      <c:pt idx="14618">
                        <c:v>0.2</c:v>
                      </c:pt>
                      <c:pt idx="14619">
                        <c:v>0.1</c:v>
                      </c:pt>
                      <c:pt idx="14620">
                        <c:v>0.1</c:v>
                      </c:pt>
                      <c:pt idx="14621">
                        <c:v>0.1</c:v>
                      </c:pt>
                      <c:pt idx="14622">
                        <c:v>0.1</c:v>
                      </c:pt>
                      <c:pt idx="14623">
                        <c:v>0</c:v>
                      </c:pt>
                      <c:pt idx="14624">
                        <c:v>0.1</c:v>
                      </c:pt>
                      <c:pt idx="14625">
                        <c:v>0.2</c:v>
                      </c:pt>
                      <c:pt idx="14626">
                        <c:v>0.2</c:v>
                      </c:pt>
                      <c:pt idx="14627">
                        <c:v>0.1</c:v>
                      </c:pt>
                      <c:pt idx="14628">
                        <c:v>0.1</c:v>
                      </c:pt>
                      <c:pt idx="14629">
                        <c:v>0.2</c:v>
                      </c:pt>
                      <c:pt idx="14630">
                        <c:v>0.1</c:v>
                      </c:pt>
                      <c:pt idx="14631">
                        <c:v>0.1</c:v>
                      </c:pt>
                      <c:pt idx="14632">
                        <c:v>0.2</c:v>
                      </c:pt>
                      <c:pt idx="14633">
                        <c:v>0.1</c:v>
                      </c:pt>
                      <c:pt idx="14634">
                        <c:v>0.1</c:v>
                      </c:pt>
                      <c:pt idx="14635">
                        <c:v>0.1</c:v>
                      </c:pt>
                      <c:pt idx="14636">
                        <c:v>0.1</c:v>
                      </c:pt>
                      <c:pt idx="14637">
                        <c:v>0.1</c:v>
                      </c:pt>
                      <c:pt idx="14638">
                        <c:v>0.1</c:v>
                      </c:pt>
                      <c:pt idx="14639">
                        <c:v>0.1</c:v>
                      </c:pt>
                      <c:pt idx="14640">
                        <c:v>0.1</c:v>
                      </c:pt>
                      <c:pt idx="14641">
                        <c:v>0.1</c:v>
                      </c:pt>
                      <c:pt idx="14642">
                        <c:v>0.1</c:v>
                      </c:pt>
                      <c:pt idx="14643">
                        <c:v>0.2</c:v>
                      </c:pt>
                      <c:pt idx="14644">
                        <c:v>0.1</c:v>
                      </c:pt>
                      <c:pt idx="14645">
                        <c:v>0.1</c:v>
                      </c:pt>
                      <c:pt idx="14646">
                        <c:v>0.1</c:v>
                      </c:pt>
                      <c:pt idx="14647">
                        <c:v>0.1</c:v>
                      </c:pt>
                      <c:pt idx="14648">
                        <c:v>0.2</c:v>
                      </c:pt>
                      <c:pt idx="14649">
                        <c:v>0.1</c:v>
                      </c:pt>
                      <c:pt idx="14650">
                        <c:v>0.1</c:v>
                      </c:pt>
                      <c:pt idx="14651">
                        <c:v>0.1</c:v>
                      </c:pt>
                      <c:pt idx="14652">
                        <c:v>0.1</c:v>
                      </c:pt>
                      <c:pt idx="14653">
                        <c:v>0.1</c:v>
                      </c:pt>
                      <c:pt idx="14654">
                        <c:v>0.1</c:v>
                      </c:pt>
                      <c:pt idx="14655">
                        <c:v>0.1</c:v>
                      </c:pt>
                      <c:pt idx="14656">
                        <c:v>0.1</c:v>
                      </c:pt>
                      <c:pt idx="14657">
                        <c:v>0.2</c:v>
                      </c:pt>
                      <c:pt idx="14658">
                        <c:v>0.1</c:v>
                      </c:pt>
                      <c:pt idx="14659">
                        <c:v>0.1</c:v>
                      </c:pt>
                      <c:pt idx="14660">
                        <c:v>0.1</c:v>
                      </c:pt>
                      <c:pt idx="14661">
                        <c:v>0.1</c:v>
                      </c:pt>
                      <c:pt idx="14662">
                        <c:v>0.2</c:v>
                      </c:pt>
                      <c:pt idx="14663">
                        <c:v>0</c:v>
                      </c:pt>
                      <c:pt idx="14664">
                        <c:v>0.1</c:v>
                      </c:pt>
                      <c:pt idx="14665">
                        <c:v>0</c:v>
                      </c:pt>
                      <c:pt idx="14666">
                        <c:v>0.2</c:v>
                      </c:pt>
                      <c:pt idx="14667">
                        <c:v>0.1</c:v>
                      </c:pt>
                      <c:pt idx="14668">
                        <c:v>0.2</c:v>
                      </c:pt>
                      <c:pt idx="14669">
                        <c:v>0.1</c:v>
                      </c:pt>
                      <c:pt idx="14670">
                        <c:v>0.1</c:v>
                      </c:pt>
                      <c:pt idx="14671">
                        <c:v>0.1</c:v>
                      </c:pt>
                      <c:pt idx="14672">
                        <c:v>0.1</c:v>
                      </c:pt>
                      <c:pt idx="14673">
                        <c:v>0.1</c:v>
                      </c:pt>
                      <c:pt idx="14674">
                        <c:v>0.1</c:v>
                      </c:pt>
                      <c:pt idx="14675">
                        <c:v>0</c:v>
                      </c:pt>
                      <c:pt idx="14676">
                        <c:v>0.1</c:v>
                      </c:pt>
                      <c:pt idx="14677">
                        <c:v>0</c:v>
                      </c:pt>
                      <c:pt idx="14678">
                        <c:v>0.1</c:v>
                      </c:pt>
                      <c:pt idx="14679">
                        <c:v>0.1</c:v>
                      </c:pt>
                      <c:pt idx="14680">
                        <c:v>0.1</c:v>
                      </c:pt>
                      <c:pt idx="14681">
                        <c:v>0</c:v>
                      </c:pt>
                      <c:pt idx="14682">
                        <c:v>0.1</c:v>
                      </c:pt>
                      <c:pt idx="14683">
                        <c:v>0</c:v>
                      </c:pt>
                      <c:pt idx="14684">
                        <c:v>0.1</c:v>
                      </c:pt>
                      <c:pt idx="14685">
                        <c:v>0</c:v>
                      </c:pt>
                      <c:pt idx="14686">
                        <c:v>0.1</c:v>
                      </c:pt>
                      <c:pt idx="14687">
                        <c:v>0</c:v>
                      </c:pt>
                      <c:pt idx="14688">
                        <c:v>0.1</c:v>
                      </c:pt>
                      <c:pt idx="14689">
                        <c:v>0</c:v>
                      </c:pt>
                      <c:pt idx="14690">
                        <c:v>0.1</c:v>
                      </c:pt>
                      <c:pt idx="14691">
                        <c:v>0</c:v>
                      </c:pt>
                      <c:pt idx="14692">
                        <c:v>0.1</c:v>
                      </c:pt>
                      <c:pt idx="14693">
                        <c:v>0</c:v>
                      </c:pt>
                      <c:pt idx="14694">
                        <c:v>0.1</c:v>
                      </c:pt>
                      <c:pt idx="14695">
                        <c:v>0</c:v>
                      </c:pt>
                      <c:pt idx="14696">
                        <c:v>0</c:v>
                      </c:pt>
                      <c:pt idx="14697">
                        <c:v>0.1</c:v>
                      </c:pt>
                      <c:pt idx="14698">
                        <c:v>0.1</c:v>
                      </c:pt>
                      <c:pt idx="14699">
                        <c:v>0</c:v>
                      </c:pt>
                      <c:pt idx="14700">
                        <c:v>0</c:v>
                      </c:pt>
                      <c:pt idx="14701">
                        <c:v>0</c:v>
                      </c:pt>
                      <c:pt idx="14702">
                        <c:v>0</c:v>
                      </c:pt>
                      <c:pt idx="14703">
                        <c:v>0.1</c:v>
                      </c:pt>
                      <c:pt idx="14704">
                        <c:v>0</c:v>
                      </c:pt>
                      <c:pt idx="14705">
                        <c:v>0.1</c:v>
                      </c:pt>
                      <c:pt idx="14706">
                        <c:v>0</c:v>
                      </c:pt>
                      <c:pt idx="14707">
                        <c:v>0.1</c:v>
                      </c:pt>
                      <c:pt idx="14708">
                        <c:v>0</c:v>
                      </c:pt>
                      <c:pt idx="14709">
                        <c:v>0</c:v>
                      </c:pt>
                      <c:pt idx="14710">
                        <c:v>0</c:v>
                      </c:pt>
                      <c:pt idx="14711">
                        <c:v>0</c:v>
                      </c:pt>
                      <c:pt idx="14712">
                        <c:v>0.1</c:v>
                      </c:pt>
                      <c:pt idx="14713">
                        <c:v>0</c:v>
                      </c:pt>
                      <c:pt idx="14714">
                        <c:v>0</c:v>
                      </c:pt>
                      <c:pt idx="14715">
                        <c:v>0.1</c:v>
                      </c:pt>
                      <c:pt idx="14716">
                        <c:v>0.1</c:v>
                      </c:pt>
                      <c:pt idx="14717">
                        <c:v>0.1</c:v>
                      </c:pt>
                      <c:pt idx="14718">
                        <c:v>0</c:v>
                      </c:pt>
                      <c:pt idx="14719">
                        <c:v>0</c:v>
                      </c:pt>
                      <c:pt idx="14720">
                        <c:v>0</c:v>
                      </c:pt>
                      <c:pt idx="14721">
                        <c:v>0.1</c:v>
                      </c:pt>
                      <c:pt idx="14722">
                        <c:v>0</c:v>
                      </c:pt>
                      <c:pt idx="14723">
                        <c:v>0</c:v>
                      </c:pt>
                      <c:pt idx="14724">
                        <c:v>0.1</c:v>
                      </c:pt>
                      <c:pt idx="14725">
                        <c:v>0</c:v>
                      </c:pt>
                      <c:pt idx="14726">
                        <c:v>0</c:v>
                      </c:pt>
                      <c:pt idx="14727">
                        <c:v>0</c:v>
                      </c:pt>
                      <c:pt idx="14728">
                        <c:v>0</c:v>
                      </c:pt>
                      <c:pt idx="14729">
                        <c:v>0</c:v>
                      </c:pt>
                      <c:pt idx="14730">
                        <c:v>0</c:v>
                      </c:pt>
                      <c:pt idx="14731">
                        <c:v>0</c:v>
                      </c:pt>
                      <c:pt idx="14732">
                        <c:v>0.1</c:v>
                      </c:pt>
                      <c:pt idx="14733">
                        <c:v>0</c:v>
                      </c:pt>
                      <c:pt idx="14734">
                        <c:v>0</c:v>
                      </c:pt>
                      <c:pt idx="14735">
                        <c:v>0</c:v>
                      </c:pt>
                      <c:pt idx="14736">
                        <c:v>0</c:v>
                      </c:pt>
                      <c:pt idx="14737">
                        <c:v>0</c:v>
                      </c:pt>
                      <c:pt idx="14738">
                        <c:v>0.1</c:v>
                      </c:pt>
                      <c:pt idx="14739">
                        <c:v>0</c:v>
                      </c:pt>
                      <c:pt idx="14740">
                        <c:v>0</c:v>
                      </c:pt>
                      <c:pt idx="14741">
                        <c:v>0</c:v>
                      </c:pt>
                      <c:pt idx="14742">
                        <c:v>0.1</c:v>
                      </c:pt>
                      <c:pt idx="14743">
                        <c:v>0</c:v>
                      </c:pt>
                      <c:pt idx="14744">
                        <c:v>0</c:v>
                      </c:pt>
                      <c:pt idx="14745">
                        <c:v>0</c:v>
                      </c:pt>
                      <c:pt idx="14746">
                        <c:v>0</c:v>
                      </c:pt>
                      <c:pt idx="14747">
                        <c:v>0.1</c:v>
                      </c:pt>
                      <c:pt idx="14748">
                        <c:v>0.1</c:v>
                      </c:pt>
                      <c:pt idx="14749">
                        <c:v>0</c:v>
                      </c:pt>
                      <c:pt idx="14750">
                        <c:v>0</c:v>
                      </c:pt>
                      <c:pt idx="14751">
                        <c:v>0</c:v>
                      </c:pt>
                      <c:pt idx="14752">
                        <c:v>0.1</c:v>
                      </c:pt>
                      <c:pt idx="14753">
                        <c:v>0.1</c:v>
                      </c:pt>
                      <c:pt idx="14754">
                        <c:v>0.2</c:v>
                      </c:pt>
                      <c:pt idx="14755">
                        <c:v>0.1</c:v>
                      </c:pt>
                      <c:pt idx="14756">
                        <c:v>0.1</c:v>
                      </c:pt>
                      <c:pt idx="14757">
                        <c:v>0</c:v>
                      </c:pt>
                      <c:pt idx="14758">
                        <c:v>0.1</c:v>
                      </c:pt>
                      <c:pt idx="14759">
                        <c:v>0</c:v>
                      </c:pt>
                      <c:pt idx="14760">
                        <c:v>0</c:v>
                      </c:pt>
                      <c:pt idx="14761">
                        <c:v>0.1</c:v>
                      </c:pt>
                      <c:pt idx="14762">
                        <c:v>0</c:v>
                      </c:pt>
                      <c:pt idx="14763">
                        <c:v>0</c:v>
                      </c:pt>
                      <c:pt idx="14764">
                        <c:v>0</c:v>
                      </c:pt>
                      <c:pt idx="14765">
                        <c:v>0</c:v>
                      </c:pt>
                      <c:pt idx="14766">
                        <c:v>0</c:v>
                      </c:pt>
                      <c:pt idx="14767">
                        <c:v>0</c:v>
                      </c:pt>
                      <c:pt idx="14768">
                        <c:v>0.1</c:v>
                      </c:pt>
                      <c:pt idx="14769">
                        <c:v>0</c:v>
                      </c:pt>
                      <c:pt idx="14770">
                        <c:v>0</c:v>
                      </c:pt>
                      <c:pt idx="14771">
                        <c:v>0</c:v>
                      </c:pt>
                      <c:pt idx="14772">
                        <c:v>0</c:v>
                      </c:pt>
                      <c:pt idx="14773">
                        <c:v>0</c:v>
                      </c:pt>
                      <c:pt idx="14774">
                        <c:v>0</c:v>
                      </c:pt>
                      <c:pt idx="14775">
                        <c:v>0</c:v>
                      </c:pt>
                      <c:pt idx="14776">
                        <c:v>0.1</c:v>
                      </c:pt>
                      <c:pt idx="14777">
                        <c:v>0</c:v>
                      </c:pt>
                      <c:pt idx="14778">
                        <c:v>0</c:v>
                      </c:pt>
                      <c:pt idx="14779">
                        <c:v>0</c:v>
                      </c:pt>
                      <c:pt idx="14780">
                        <c:v>0</c:v>
                      </c:pt>
                      <c:pt idx="14781">
                        <c:v>0</c:v>
                      </c:pt>
                      <c:pt idx="14782">
                        <c:v>0</c:v>
                      </c:pt>
                      <c:pt idx="14783">
                        <c:v>0</c:v>
                      </c:pt>
                      <c:pt idx="14784">
                        <c:v>0</c:v>
                      </c:pt>
                      <c:pt idx="14785">
                        <c:v>0</c:v>
                      </c:pt>
                      <c:pt idx="14786">
                        <c:v>0</c:v>
                      </c:pt>
                      <c:pt idx="14787">
                        <c:v>0.1</c:v>
                      </c:pt>
                      <c:pt idx="14788">
                        <c:v>0</c:v>
                      </c:pt>
                      <c:pt idx="14789">
                        <c:v>0</c:v>
                      </c:pt>
                      <c:pt idx="14790">
                        <c:v>0</c:v>
                      </c:pt>
                      <c:pt idx="14791">
                        <c:v>0</c:v>
                      </c:pt>
                      <c:pt idx="14792">
                        <c:v>0.1</c:v>
                      </c:pt>
                      <c:pt idx="14793">
                        <c:v>0.1</c:v>
                      </c:pt>
                      <c:pt idx="14794">
                        <c:v>0.1</c:v>
                      </c:pt>
                      <c:pt idx="14795">
                        <c:v>0</c:v>
                      </c:pt>
                      <c:pt idx="14796">
                        <c:v>0</c:v>
                      </c:pt>
                      <c:pt idx="14797">
                        <c:v>0.1</c:v>
                      </c:pt>
                      <c:pt idx="14798">
                        <c:v>0</c:v>
                      </c:pt>
                      <c:pt idx="14799">
                        <c:v>0</c:v>
                      </c:pt>
                      <c:pt idx="14800">
                        <c:v>0</c:v>
                      </c:pt>
                      <c:pt idx="14801">
                        <c:v>0</c:v>
                      </c:pt>
                      <c:pt idx="14802">
                        <c:v>0</c:v>
                      </c:pt>
                      <c:pt idx="14803">
                        <c:v>0</c:v>
                      </c:pt>
                      <c:pt idx="14804">
                        <c:v>0</c:v>
                      </c:pt>
                      <c:pt idx="14805">
                        <c:v>0</c:v>
                      </c:pt>
                      <c:pt idx="14806">
                        <c:v>0.1</c:v>
                      </c:pt>
                      <c:pt idx="14807">
                        <c:v>0</c:v>
                      </c:pt>
                      <c:pt idx="14808">
                        <c:v>0</c:v>
                      </c:pt>
                      <c:pt idx="14809">
                        <c:v>0</c:v>
                      </c:pt>
                      <c:pt idx="14810">
                        <c:v>0</c:v>
                      </c:pt>
                      <c:pt idx="14811">
                        <c:v>0</c:v>
                      </c:pt>
                      <c:pt idx="14812">
                        <c:v>0.1</c:v>
                      </c:pt>
                      <c:pt idx="14813">
                        <c:v>0.1</c:v>
                      </c:pt>
                      <c:pt idx="14814">
                        <c:v>0</c:v>
                      </c:pt>
                      <c:pt idx="14815">
                        <c:v>0.1</c:v>
                      </c:pt>
                      <c:pt idx="14816">
                        <c:v>0.1</c:v>
                      </c:pt>
                      <c:pt idx="14817">
                        <c:v>0</c:v>
                      </c:pt>
                      <c:pt idx="14818">
                        <c:v>0</c:v>
                      </c:pt>
                      <c:pt idx="14819">
                        <c:v>0.1</c:v>
                      </c:pt>
                      <c:pt idx="14820">
                        <c:v>0</c:v>
                      </c:pt>
                      <c:pt idx="14821">
                        <c:v>0</c:v>
                      </c:pt>
                      <c:pt idx="14822">
                        <c:v>0.1</c:v>
                      </c:pt>
                      <c:pt idx="14823">
                        <c:v>0.1</c:v>
                      </c:pt>
                      <c:pt idx="14824">
                        <c:v>0</c:v>
                      </c:pt>
                      <c:pt idx="14825">
                        <c:v>0</c:v>
                      </c:pt>
                      <c:pt idx="14826">
                        <c:v>0</c:v>
                      </c:pt>
                      <c:pt idx="14827">
                        <c:v>0.1</c:v>
                      </c:pt>
                      <c:pt idx="14828">
                        <c:v>0.1</c:v>
                      </c:pt>
                      <c:pt idx="14829">
                        <c:v>0.1</c:v>
                      </c:pt>
                      <c:pt idx="14830">
                        <c:v>0.1</c:v>
                      </c:pt>
                      <c:pt idx="14831">
                        <c:v>0</c:v>
                      </c:pt>
                      <c:pt idx="14832">
                        <c:v>0</c:v>
                      </c:pt>
                      <c:pt idx="14833">
                        <c:v>0</c:v>
                      </c:pt>
                      <c:pt idx="14834">
                        <c:v>0</c:v>
                      </c:pt>
                      <c:pt idx="14835">
                        <c:v>0.1</c:v>
                      </c:pt>
                      <c:pt idx="14836">
                        <c:v>0.1</c:v>
                      </c:pt>
                      <c:pt idx="14837">
                        <c:v>0</c:v>
                      </c:pt>
                      <c:pt idx="14838">
                        <c:v>0</c:v>
                      </c:pt>
                      <c:pt idx="14839">
                        <c:v>0</c:v>
                      </c:pt>
                      <c:pt idx="14840">
                        <c:v>0</c:v>
                      </c:pt>
                      <c:pt idx="14841">
                        <c:v>0</c:v>
                      </c:pt>
                      <c:pt idx="14842">
                        <c:v>0.1</c:v>
                      </c:pt>
                      <c:pt idx="14843">
                        <c:v>0</c:v>
                      </c:pt>
                      <c:pt idx="14844">
                        <c:v>0.1</c:v>
                      </c:pt>
                      <c:pt idx="14845">
                        <c:v>0.1</c:v>
                      </c:pt>
                      <c:pt idx="14846">
                        <c:v>0.1</c:v>
                      </c:pt>
                      <c:pt idx="14847">
                        <c:v>0</c:v>
                      </c:pt>
                      <c:pt idx="14848">
                        <c:v>0.1</c:v>
                      </c:pt>
                      <c:pt idx="14849">
                        <c:v>0</c:v>
                      </c:pt>
                      <c:pt idx="14850">
                        <c:v>0</c:v>
                      </c:pt>
                      <c:pt idx="14851">
                        <c:v>0.1</c:v>
                      </c:pt>
                      <c:pt idx="14852">
                        <c:v>0</c:v>
                      </c:pt>
                      <c:pt idx="14853">
                        <c:v>0.1</c:v>
                      </c:pt>
                      <c:pt idx="14854">
                        <c:v>0</c:v>
                      </c:pt>
                      <c:pt idx="14855">
                        <c:v>0</c:v>
                      </c:pt>
                      <c:pt idx="14856">
                        <c:v>0</c:v>
                      </c:pt>
                      <c:pt idx="14857">
                        <c:v>0</c:v>
                      </c:pt>
                      <c:pt idx="14858">
                        <c:v>0</c:v>
                      </c:pt>
                      <c:pt idx="14859">
                        <c:v>0.1</c:v>
                      </c:pt>
                      <c:pt idx="14860">
                        <c:v>0.1</c:v>
                      </c:pt>
                      <c:pt idx="14861">
                        <c:v>0</c:v>
                      </c:pt>
                      <c:pt idx="14862">
                        <c:v>0</c:v>
                      </c:pt>
                      <c:pt idx="14863">
                        <c:v>0.1</c:v>
                      </c:pt>
                      <c:pt idx="14864">
                        <c:v>0.1</c:v>
                      </c:pt>
                      <c:pt idx="14865">
                        <c:v>0.1</c:v>
                      </c:pt>
                      <c:pt idx="14866">
                        <c:v>0.1</c:v>
                      </c:pt>
                      <c:pt idx="14867">
                        <c:v>0</c:v>
                      </c:pt>
                      <c:pt idx="14868">
                        <c:v>0</c:v>
                      </c:pt>
                      <c:pt idx="14869">
                        <c:v>0</c:v>
                      </c:pt>
                      <c:pt idx="14870">
                        <c:v>0.1</c:v>
                      </c:pt>
                      <c:pt idx="14871">
                        <c:v>0</c:v>
                      </c:pt>
                      <c:pt idx="14872">
                        <c:v>0</c:v>
                      </c:pt>
                      <c:pt idx="14873">
                        <c:v>0</c:v>
                      </c:pt>
                      <c:pt idx="14874">
                        <c:v>0</c:v>
                      </c:pt>
                      <c:pt idx="14875">
                        <c:v>0.1</c:v>
                      </c:pt>
                      <c:pt idx="14876">
                        <c:v>0.1</c:v>
                      </c:pt>
                      <c:pt idx="14877">
                        <c:v>0.1</c:v>
                      </c:pt>
                      <c:pt idx="14878">
                        <c:v>0</c:v>
                      </c:pt>
                      <c:pt idx="14879">
                        <c:v>0</c:v>
                      </c:pt>
                      <c:pt idx="14880">
                        <c:v>0</c:v>
                      </c:pt>
                      <c:pt idx="14881">
                        <c:v>0</c:v>
                      </c:pt>
                      <c:pt idx="14882">
                        <c:v>0</c:v>
                      </c:pt>
                      <c:pt idx="14883">
                        <c:v>0</c:v>
                      </c:pt>
                      <c:pt idx="14884">
                        <c:v>0.1</c:v>
                      </c:pt>
                      <c:pt idx="14885">
                        <c:v>0</c:v>
                      </c:pt>
                      <c:pt idx="14886">
                        <c:v>0</c:v>
                      </c:pt>
                      <c:pt idx="14887">
                        <c:v>0.1</c:v>
                      </c:pt>
                      <c:pt idx="14888">
                        <c:v>0.1</c:v>
                      </c:pt>
                      <c:pt idx="14889">
                        <c:v>0.1</c:v>
                      </c:pt>
                      <c:pt idx="14890">
                        <c:v>0.1</c:v>
                      </c:pt>
                      <c:pt idx="14891">
                        <c:v>0</c:v>
                      </c:pt>
                      <c:pt idx="14892">
                        <c:v>0</c:v>
                      </c:pt>
                      <c:pt idx="14893">
                        <c:v>0.1</c:v>
                      </c:pt>
                      <c:pt idx="14894">
                        <c:v>0.1</c:v>
                      </c:pt>
                      <c:pt idx="14895">
                        <c:v>0</c:v>
                      </c:pt>
                      <c:pt idx="14896">
                        <c:v>0.1</c:v>
                      </c:pt>
                      <c:pt idx="14897">
                        <c:v>0</c:v>
                      </c:pt>
                      <c:pt idx="14898">
                        <c:v>0</c:v>
                      </c:pt>
                      <c:pt idx="14899">
                        <c:v>0</c:v>
                      </c:pt>
                      <c:pt idx="14900">
                        <c:v>0</c:v>
                      </c:pt>
                      <c:pt idx="14901">
                        <c:v>0</c:v>
                      </c:pt>
                      <c:pt idx="14902">
                        <c:v>0</c:v>
                      </c:pt>
                      <c:pt idx="14903">
                        <c:v>0.1</c:v>
                      </c:pt>
                      <c:pt idx="14904">
                        <c:v>0</c:v>
                      </c:pt>
                      <c:pt idx="14905">
                        <c:v>0.1</c:v>
                      </c:pt>
                      <c:pt idx="14906">
                        <c:v>0</c:v>
                      </c:pt>
                      <c:pt idx="14907">
                        <c:v>0</c:v>
                      </c:pt>
                      <c:pt idx="14908">
                        <c:v>0.1</c:v>
                      </c:pt>
                      <c:pt idx="14909">
                        <c:v>0.1</c:v>
                      </c:pt>
                      <c:pt idx="14910">
                        <c:v>0</c:v>
                      </c:pt>
                      <c:pt idx="14911">
                        <c:v>0</c:v>
                      </c:pt>
                      <c:pt idx="14912">
                        <c:v>0.1</c:v>
                      </c:pt>
                      <c:pt idx="14913">
                        <c:v>0</c:v>
                      </c:pt>
                      <c:pt idx="14914">
                        <c:v>0</c:v>
                      </c:pt>
                      <c:pt idx="14915">
                        <c:v>0</c:v>
                      </c:pt>
                      <c:pt idx="14916">
                        <c:v>0</c:v>
                      </c:pt>
                      <c:pt idx="14917">
                        <c:v>0</c:v>
                      </c:pt>
                      <c:pt idx="14918">
                        <c:v>0</c:v>
                      </c:pt>
                      <c:pt idx="14919">
                        <c:v>0</c:v>
                      </c:pt>
                      <c:pt idx="14920">
                        <c:v>0</c:v>
                      </c:pt>
                      <c:pt idx="14921">
                        <c:v>0</c:v>
                      </c:pt>
                      <c:pt idx="14922">
                        <c:v>0.1</c:v>
                      </c:pt>
                      <c:pt idx="14923">
                        <c:v>0</c:v>
                      </c:pt>
                      <c:pt idx="14924">
                        <c:v>0.1</c:v>
                      </c:pt>
                      <c:pt idx="14925">
                        <c:v>0</c:v>
                      </c:pt>
                      <c:pt idx="14926">
                        <c:v>0</c:v>
                      </c:pt>
                      <c:pt idx="14927">
                        <c:v>0.1</c:v>
                      </c:pt>
                      <c:pt idx="14928">
                        <c:v>0</c:v>
                      </c:pt>
                      <c:pt idx="14929">
                        <c:v>0.1</c:v>
                      </c:pt>
                      <c:pt idx="14930">
                        <c:v>0</c:v>
                      </c:pt>
                      <c:pt idx="14931">
                        <c:v>0</c:v>
                      </c:pt>
                      <c:pt idx="14932">
                        <c:v>0</c:v>
                      </c:pt>
                      <c:pt idx="14933">
                        <c:v>0</c:v>
                      </c:pt>
                      <c:pt idx="14934">
                        <c:v>0</c:v>
                      </c:pt>
                      <c:pt idx="14935">
                        <c:v>0</c:v>
                      </c:pt>
                      <c:pt idx="14936">
                        <c:v>0</c:v>
                      </c:pt>
                      <c:pt idx="14937">
                        <c:v>0.1</c:v>
                      </c:pt>
                      <c:pt idx="14938">
                        <c:v>0</c:v>
                      </c:pt>
                      <c:pt idx="14939">
                        <c:v>0</c:v>
                      </c:pt>
                      <c:pt idx="14940">
                        <c:v>0</c:v>
                      </c:pt>
                      <c:pt idx="14941">
                        <c:v>0.1</c:v>
                      </c:pt>
                      <c:pt idx="14942">
                        <c:v>0</c:v>
                      </c:pt>
                      <c:pt idx="14943">
                        <c:v>0</c:v>
                      </c:pt>
                      <c:pt idx="14944">
                        <c:v>0.1</c:v>
                      </c:pt>
                      <c:pt idx="14945">
                        <c:v>0.1</c:v>
                      </c:pt>
                      <c:pt idx="14946">
                        <c:v>0.1</c:v>
                      </c:pt>
                      <c:pt idx="14947">
                        <c:v>0.1</c:v>
                      </c:pt>
                      <c:pt idx="14948">
                        <c:v>0</c:v>
                      </c:pt>
                      <c:pt idx="14949">
                        <c:v>0</c:v>
                      </c:pt>
                      <c:pt idx="14950">
                        <c:v>0</c:v>
                      </c:pt>
                      <c:pt idx="14951">
                        <c:v>0</c:v>
                      </c:pt>
                      <c:pt idx="14952">
                        <c:v>0.1</c:v>
                      </c:pt>
                      <c:pt idx="14953">
                        <c:v>0.1</c:v>
                      </c:pt>
                      <c:pt idx="14954">
                        <c:v>0</c:v>
                      </c:pt>
                      <c:pt idx="14955">
                        <c:v>0</c:v>
                      </c:pt>
                      <c:pt idx="14956">
                        <c:v>0.1</c:v>
                      </c:pt>
                      <c:pt idx="14957">
                        <c:v>0.1</c:v>
                      </c:pt>
                      <c:pt idx="14958">
                        <c:v>0</c:v>
                      </c:pt>
                      <c:pt idx="14959">
                        <c:v>0</c:v>
                      </c:pt>
                      <c:pt idx="14960">
                        <c:v>0</c:v>
                      </c:pt>
                      <c:pt idx="14961">
                        <c:v>0</c:v>
                      </c:pt>
                      <c:pt idx="14962">
                        <c:v>0</c:v>
                      </c:pt>
                      <c:pt idx="14963">
                        <c:v>0</c:v>
                      </c:pt>
                      <c:pt idx="14964">
                        <c:v>0.1</c:v>
                      </c:pt>
                      <c:pt idx="14965">
                        <c:v>0</c:v>
                      </c:pt>
                      <c:pt idx="14966">
                        <c:v>0.1</c:v>
                      </c:pt>
                      <c:pt idx="14967">
                        <c:v>0.1</c:v>
                      </c:pt>
                      <c:pt idx="14968">
                        <c:v>0</c:v>
                      </c:pt>
                      <c:pt idx="14969">
                        <c:v>0</c:v>
                      </c:pt>
                      <c:pt idx="14970">
                        <c:v>0.1</c:v>
                      </c:pt>
                      <c:pt idx="14971">
                        <c:v>0</c:v>
                      </c:pt>
                      <c:pt idx="14972">
                        <c:v>0</c:v>
                      </c:pt>
                      <c:pt idx="14973">
                        <c:v>0</c:v>
                      </c:pt>
                      <c:pt idx="14974">
                        <c:v>0</c:v>
                      </c:pt>
                      <c:pt idx="14975">
                        <c:v>0</c:v>
                      </c:pt>
                      <c:pt idx="14976">
                        <c:v>0</c:v>
                      </c:pt>
                      <c:pt idx="14977">
                        <c:v>0</c:v>
                      </c:pt>
                      <c:pt idx="14978">
                        <c:v>0</c:v>
                      </c:pt>
                      <c:pt idx="14979">
                        <c:v>0</c:v>
                      </c:pt>
                      <c:pt idx="14980">
                        <c:v>0.1</c:v>
                      </c:pt>
                      <c:pt idx="14981">
                        <c:v>0</c:v>
                      </c:pt>
                      <c:pt idx="14982">
                        <c:v>0.1</c:v>
                      </c:pt>
                      <c:pt idx="14983">
                        <c:v>0</c:v>
                      </c:pt>
                      <c:pt idx="14984">
                        <c:v>0</c:v>
                      </c:pt>
                      <c:pt idx="14985">
                        <c:v>0</c:v>
                      </c:pt>
                      <c:pt idx="14986">
                        <c:v>0</c:v>
                      </c:pt>
                      <c:pt idx="14987">
                        <c:v>0</c:v>
                      </c:pt>
                      <c:pt idx="14988">
                        <c:v>0</c:v>
                      </c:pt>
                      <c:pt idx="14989">
                        <c:v>0.1</c:v>
                      </c:pt>
                      <c:pt idx="14990">
                        <c:v>0.1</c:v>
                      </c:pt>
                      <c:pt idx="14991">
                        <c:v>0</c:v>
                      </c:pt>
                      <c:pt idx="14992">
                        <c:v>0</c:v>
                      </c:pt>
                      <c:pt idx="14993">
                        <c:v>0</c:v>
                      </c:pt>
                      <c:pt idx="14994">
                        <c:v>0.1</c:v>
                      </c:pt>
                      <c:pt idx="14995">
                        <c:v>0</c:v>
                      </c:pt>
                      <c:pt idx="14996">
                        <c:v>0.1</c:v>
                      </c:pt>
                      <c:pt idx="14997">
                        <c:v>0</c:v>
                      </c:pt>
                      <c:pt idx="14998">
                        <c:v>0</c:v>
                      </c:pt>
                      <c:pt idx="14999">
                        <c:v>0</c:v>
                      </c:pt>
                      <c:pt idx="15000">
                        <c:v>0.1</c:v>
                      </c:pt>
                      <c:pt idx="15001">
                        <c:v>0</c:v>
                      </c:pt>
                      <c:pt idx="15002">
                        <c:v>0.1</c:v>
                      </c:pt>
                      <c:pt idx="15003">
                        <c:v>0.1</c:v>
                      </c:pt>
                      <c:pt idx="15004">
                        <c:v>0</c:v>
                      </c:pt>
                      <c:pt idx="15005">
                        <c:v>0.1</c:v>
                      </c:pt>
                      <c:pt idx="15006">
                        <c:v>0.1</c:v>
                      </c:pt>
                      <c:pt idx="15007">
                        <c:v>0.1</c:v>
                      </c:pt>
                      <c:pt idx="15008">
                        <c:v>0.1</c:v>
                      </c:pt>
                      <c:pt idx="15009">
                        <c:v>0</c:v>
                      </c:pt>
                      <c:pt idx="15010">
                        <c:v>0</c:v>
                      </c:pt>
                      <c:pt idx="15011">
                        <c:v>0.1</c:v>
                      </c:pt>
                      <c:pt idx="15012">
                        <c:v>0.1</c:v>
                      </c:pt>
                      <c:pt idx="15013">
                        <c:v>0</c:v>
                      </c:pt>
                      <c:pt idx="15014">
                        <c:v>0</c:v>
                      </c:pt>
                      <c:pt idx="15015">
                        <c:v>0</c:v>
                      </c:pt>
                      <c:pt idx="15016">
                        <c:v>0.1</c:v>
                      </c:pt>
                      <c:pt idx="15017">
                        <c:v>0</c:v>
                      </c:pt>
                      <c:pt idx="15018">
                        <c:v>0.1</c:v>
                      </c:pt>
                      <c:pt idx="15019">
                        <c:v>0.1</c:v>
                      </c:pt>
                      <c:pt idx="15020">
                        <c:v>0.1</c:v>
                      </c:pt>
                      <c:pt idx="15021">
                        <c:v>0</c:v>
                      </c:pt>
                      <c:pt idx="15022">
                        <c:v>0.1</c:v>
                      </c:pt>
                      <c:pt idx="15023">
                        <c:v>0</c:v>
                      </c:pt>
                      <c:pt idx="15024">
                        <c:v>0</c:v>
                      </c:pt>
                      <c:pt idx="15025">
                        <c:v>0.1</c:v>
                      </c:pt>
                      <c:pt idx="15026">
                        <c:v>0</c:v>
                      </c:pt>
                      <c:pt idx="15027">
                        <c:v>0</c:v>
                      </c:pt>
                      <c:pt idx="15028">
                        <c:v>0</c:v>
                      </c:pt>
                      <c:pt idx="15029">
                        <c:v>0.1</c:v>
                      </c:pt>
                      <c:pt idx="15030">
                        <c:v>0.1</c:v>
                      </c:pt>
                      <c:pt idx="15031">
                        <c:v>0</c:v>
                      </c:pt>
                      <c:pt idx="15032">
                        <c:v>0</c:v>
                      </c:pt>
                      <c:pt idx="15033">
                        <c:v>0.1</c:v>
                      </c:pt>
                      <c:pt idx="15034">
                        <c:v>0.1</c:v>
                      </c:pt>
                      <c:pt idx="15035">
                        <c:v>0</c:v>
                      </c:pt>
                      <c:pt idx="15036">
                        <c:v>0.1</c:v>
                      </c:pt>
                      <c:pt idx="15037">
                        <c:v>0</c:v>
                      </c:pt>
                      <c:pt idx="15038">
                        <c:v>0.1</c:v>
                      </c:pt>
                      <c:pt idx="15039">
                        <c:v>0.1</c:v>
                      </c:pt>
                      <c:pt idx="15040">
                        <c:v>0</c:v>
                      </c:pt>
                      <c:pt idx="15041">
                        <c:v>0</c:v>
                      </c:pt>
                      <c:pt idx="15042">
                        <c:v>0</c:v>
                      </c:pt>
                      <c:pt idx="15043">
                        <c:v>0.1</c:v>
                      </c:pt>
                      <c:pt idx="15044">
                        <c:v>0</c:v>
                      </c:pt>
                      <c:pt idx="15045">
                        <c:v>0.1</c:v>
                      </c:pt>
                      <c:pt idx="15046">
                        <c:v>0.1</c:v>
                      </c:pt>
                      <c:pt idx="15047">
                        <c:v>0</c:v>
                      </c:pt>
                      <c:pt idx="15048">
                        <c:v>0</c:v>
                      </c:pt>
                      <c:pt idx="15049">
                        <c:v>0.1</c:v>
                      </c:pt>
                      <c:pt idx="15050">
                        <c:v>0</c:v>
                      </c:pt>
                      <c:pt idx="15051">
                        <c:v>0</c:v>
                      </c:pt>
                      <c:pt idx="15052">
                        <c:v>0</c:v>
                      </c:pt>
                      <c:pt idx="15053">
                        <c:v>0.1</c:v>
                      </c:pt>
                      <c:pt idx="15054">
                        <c:v>0</c:v>
                      </c:pt>
                      <c:pt idx="15055">
                        <c:v>0</c:v>
                      </c:pt>
                      <c:pt idx="15056">
                        <c:v>0.1</c:v>
                      </c:pt>
                      <c:pt idx="15057">
                        <c:v>0.1</c:v>
                      </c:pt>
                      <c:pt idx="15058">
                        <c:v>0.1</c:v>
                      </c:pt>
                      <c:pt idx="15059">
                        <c:v>0.1</c:v>
                      </c:pt>
                      <c:pt idx="15060">
                        <c:v>0</c:v>
                      </c:pt>
                      <c:pt idx="15061">
                        <c:v>0</c:v>
                      </c:pt>
                      <c:pt idx="15062">
                        <c:v>0</c:v>
                      </c:pt>
                      <c:pt idx="15063">
                        <c:v>0.1</c:v>
                      </c:pt>
                      <c:pt idx="15064">
                        <c:v>0.1</c:v>
                      </c:pt>
                      <c:pt idx="15065">
                        <c:v>0.1</c:v>
                      </c:pt>
                      <c:pt idx="15066">
                        <c:v>0</c:v>
                      </c:pt>
                      <c:pt idx="15067">
                        <c:v>0</c:v>
                      </c:pt>
                      <c:pt idx="15068">
                        <c:v>0</c:v>
                      </c:pt>
                      <c:pt idx="15069">
                        <c:v>0.1</c:v>
                      </c:pt>
                      <c:pt idx="15070">
                        <c:v>0.1</c:v>
                      </c:pt>
                      <c:pt idx="15071">
                        <c:v>0</c:v>
                      </c:pt>
                      <c:pt idx="15072">
                        <c:v>0</c:v>
                      </c:pt>
                      <c:pt idx="15073">
                        <c:v>0.1</c:v>
                      </c:pt>
                      <c:pt idx="15074">
                        <c:v>0</c:v>
                      </c:pt>
                      <c:pt idx="15075">
                        <c:v>0.1</c:v>
                      </c:pt>
                      <c:pt idx="15076">
                        <c:v>0</c:v>
                      </c:pt>
                      <c:pt idx="15077">
                        <c:v>0.1</c:v>
                      </c:pt>
                      <c:pt idx="15078">
                        <c:v>0.1</c:v>
                      </c:pt>
                      <c:pt idx="15079">
                        <c:v>0</c:v>
                      </c:pt>
                      <c:pt idx="15080">
                        <c:v>0.1</c:v>
                      </c:pt>
                      <c:pt idx="15081">
                        <c:v>0</c:v>
                      </c:pt>
                      <c:pt idx="15082">
                        <c:v>0.1</c:v>
                      </c:pt>
                      <c:pt idx="15083">
                        <c:v>0</c:v>
                      </c:pt>
                      <c:pt idx="15084">
                        <c:v>0.1</c:v>
                      </c:pt>
                      <c:pt idx="15085">
                        <c:v>0.1</c:v>
                      </c:pt>
                      <c:pt idx="15086">
                        <c:v>0.1</c:v>
                      </c:pt>
                      <c:pt idx="15087">
                        <c:v>0.1</c:v>
                      </c:pt>
                      <c:pt idx="15088">
                        <c:v>0.1</c:v>
                      </c:pt>
                      <c:pt idx="15089">
                        <c:v>0</c:v>
                      </c:pt>
                      <c:pt idx="15090">
                        <c:v>0</c:v>
                      </c:pt>
                      <c:pt idx="15091">
                        <c:v>0</c:v>
                      </c:pt>
                      <c:pt idx="15092">
                        <c:v>0.1</c:v>
                      </c:pt>
                      <c:pt idx="15093">
                        <c:v>0</c:v>
                      </c:pt>
                      <c:pt idx="15094">
                        <c:v>0.1</c:v>
                      </c:pt>
                      <c:pt idx="15095">
                        <c:v>0</c:v>
                      </c:pt>
                      <c:pt idx="15096">
                        <c:v>0.1</c:v>
                      </c:pt>
                      <c:pt idx="15097">
                        <c:v>0</c:v>
                      </c:pt>
                      <c:pt idx="15098">
                        <c:v>0.1</c:v>
                      </c:pt>
                      <c:pt idx="15099">
                        <c:v>0</c:v>
                      </c:pt>
                      <c:pt idx="15100">
                        <c:v>0</c:v>
                      </c:pt>
                      <c:pt idx="15101">
                        <c:v>0</c:v>
                      </c:pt>
                      <c:pt idx="15102">
                        <c:v>0.1</c:v>
                      </c:pt>
                      <c:pt idx="15103">
                        <c:v>0.1</c:v>
                      </c:pt>
                      <c:pt idx="15104">
                        <c:v>0</c:v>
                      </c:pt>
                      <c:pt idx="15105">
                        <c:v>0</c:v>
                      </c:pt>
                      <c:pt idx="15106">
                        <c:v>0.1</c:v>
                      </c:pt>
                      <c:pt idx="15107">
                        <c:v>0</c:v>
                      </c:pt>
                      <c:pt idx="15108">
                        <c:v>0.1</c:v>
                      </c:pt>
                      <c:pt idx="15109">
                        <c:v>0</c:v>
                      </c:pt>
                      <c:pt idx="15110">
                        <c:v>0</c:v>
                      </c:pt>
                      <c:pt idx="15111">
                        <c:v>0.1</c:v>
                      </c:pt>
                      <c:pt idx="15112">
                        <c:v>0</c:v>
                      </c:pt>
                      <c:pt idx="15113">
                        <c:v>0.1</c:v>
                      </c:pt>
                      <c:pt idx="15114">
                        <c:v>0.1</c:v>
                      </c:pt>
                      <c:pt idx="15115">
                        <c:v>0.1</c:v>
                      </c:pt>
                      <c:pt idx="15116">
                        <c:v>0</c:v>
                      </c:pt>
                      <c:pt idx="15117">
                        <c:v>0</c:v>
                      </c:pt>
                      <c:pt idx="15118">
                        <c:v>0</c:v>
                      </c:pt>
                      <c:pt idx="15119">
                        <c:v>0</c:v>
                      </c:pt>
                      <c:pt idx="15120">
                        <c:v>0</c:v>
                      </c:pt>
                      <c:pt idx="15121">
                        <c:v>0</c:v>
                      </c:pt>
                      <c:pt idx="15122">
                        <c:v>0.1</c:v>
                      </c:pt>
                      <c:pt idx="15123">
                        <c:v>0.1</c:v>
                      </c:pt>
                      <c:pt idx="15124">
                        <c:v>0.1</c:v>
                      </c:pt>
                      <c:pt idx="15125">
                        <c:v>0</c:v>
                      </c:pt>
                      <c:pt idx="15126">
                        <c:v>0.1</c:v>
                      </c:pt>
                      <c:pt idx="15127">
                        <c:v>0</c:v>
                      </c:pt>
                      <c:pt idx="15128">
                        <c:v>0</c:v>
                      </c:pt>
                      <c:pt idx="15129">
                        <c:v>0.1</c:v>
                      </c:pt>
                      <c:pt idx="15130">
                        <c:v>0</c:v>
                      </c:pt>
                      <c:pt idx="15131">
                        <c:v>0</c:v>
                      </c:pt>
                      <c:pt idx="15132">
                        <c:v>0</c:v>
                      </c:pt>
                      <c:pt idx="15133">
                        <c:v>0</c:v>
                      </c:pt>
                      <c:pt idx="15134">
                        <c:v>0</c:v>
                      </c:pt>
                      <c:pt idx="15135">
                        <c:v>0.1</c:v>
                      </c:pt>
                      <c:pt idx="15136">
                        <c:v>0</c:v>
                      </c:pt>
                      <c:pt idx="15137">
                        <c:v>0.1</c:v>
                      </c:pt>
                      <c:pt idx="15138">
                        <c:v>0.1</c:v>
                      </c:pt>
                      <c:pt idx="15139">
                        <c:v>0.1</c:v>
                      </c:pt>
                      <c:pt idx="15140">
                        <c:v>0</c:v>
                      </c:pt>
                      <c:pt idx="15141">
                        <c:v>0</c:v>
                      </c:pt>
                      <c:pt idx="15142">
                        <c:v>0</c:v>
                      </c:pt>
                      <c:pt idx="15143">
                        <c:v>0.1</c:v>
                      </c:pt>
                      <c:pt idx="15144">
                        <c:v>0.1</c:v>
                      </c:pt>
                      <c:pt idx="15145">
                        <c:v>0.1</c:v>
                      </c:pt>
                      <c:pt idx="15146">
                        <c:v>0</c:v>
                      </c:pt>
                      <c:pt idx="15147">
                        <c:v>0</c:v>
                      </c:pt>
                      <c:pt idx="15148">
                        <c:v>0</c:v>
                      </c:pt>
                      <c:pt idx="15149">
                        <c:v>0</c:v>
                      </c:pt>
                      <c:pt idx="15150">
                        <c:v>0</c:v>
                      </c:pt>
                      <c:pt idx="15151">
                        <c:v>0.1</c:v>
                      </c:pt>
                      <c:pt idx="15152">
                        <c:v>0</c:v>
                      </c:pt>
                      <c:pt idx="15153">
                        <c:v>0</c:v>
                      </c:pt>
                      <c:pt idx="15154">
                        <c:v>0.1</c:v>
                      </c:pt>
                      <c:pt idx="15155">
                        <c:v>0.1</c:v>
                      </c:pt>
                      <c:pt idx="15156">
                        <c:v>0.1</c:v>
                      </c:pt>
                      <c:pt idx="15157">
                        <c:v>0</c:v>
                      </c:pt>
                      <c:pt idx="15158">
                        <c:v>0</c:v>
                      </c:pt>
                      <c:pt idx="15159">
                        <c:v>0</c:v>
                      </c:pt>
                      <c:pt idx="15160">
                        <c:v>0</c:v>
                      </c:pt>
                      <c:pt idx="15161">
                        <c:v>0</c:v>
                      </c:pt>
                      <c:pt idx="15162">
                        <c:v>0.1</c:v>
                      </c:pt>
                      <c:pt idx="15163">
                        <c:v>0.1</c:v>
                      </c:pt>
                      <c:pt idx="15164">
                        <c:v>0.1</c:v>
                      </c:pt>
                      <c:pt idx="15165">
                        <c:v>0.1</c:v>
                      </c:pt>
                      <c:pt idx="15166">
                        <c:v>0.1</c:v>
                      </c:pt>
                      <c:pt idx="15167">
                        <c:v>0.1</c:v>
                      </c:pt>
                      <c:pt idx="15168">
                        <c:v>0.1</c:v>
                      </c:pt>
                      <c:pt idx="15169">
                        <c:v>0.2</c:v>
                      </c:pt>
                      <c:pt idx="15170">
                        <c:v>0.1</c:v>
                      </c:pt>
                      <c:pt idx="15171">
                        <c:v>0</c:v>
                      </c:pt>
                      <c:pt idx="15172">
                        <c:v>0.1</c:v>
                      </c:pt>
                      <c:pt idx="15173">
                        <c:v>0</c:v>
                      </c:pt>
                      <c:pt idx="15174">
                        <c:v>0.1</c:v>
                      </c:pt>
                      <c:pt idx="15175">
                        <c:v>0.1</c:v>
                      </c:pt>
                      <c:pt idx="15176">
                        <c:v>0.1</c:v>
                      </c:pt>
                      <c:pt idx="15177">
                        <c:v>0.1</c:v>
                      </c:pt>
                      <c:pt idx="15178">
                        <c:v>0.1</c:v>
                      </c:pt>
                      <c:pt idx="15179">
                        <c:v>0.1</c:v>
                      </c:pt>
                      <c:pt idx="15180">
                        <c:v>0.2</c:v>
                      </c:pt>
                      <c:pt idx="15181">
                        <c:v>0.1</c:v>
                      </c:pt>
                      <c:pt idx="15182">
                        <c:v>0.2</c:v>
                      </c:pt>
                      <c:pt idx="15183">
                        <c:v>0.1</c:v>
                      </c:pt>
                      <c:pt idx="15184">
                        <c:v>0.1</c:v>
                      </c:pt>
                      <c:pt idx="15185">
                        <c:v>0.1</c:v>
                      </c:pt>
                      <c:pt idx="15186">
                        <c:v>0.1</c:v>
                      </c:pt>
                      <c:pt idx="15187">
                        <c:v>0.1</c:v>
                      </c:pt>
                      <c:pt idx="15188">
                        <c:v>0.1</c:v>
                      </c:pt>
                      <c:pt idx="15189">
                        <c:v>0.1</c:v>
                      </c:pt>
                      <c:pt idx="15190">
                        <c:v>0.2</c:v>
                      </c:pt>
                      <c:pt idx="15191">
                        <c:v>0.1</c:v>
                      </c:pt>
                      <c:pt idx="15192">
                        <c:v>0.1</c:v>
                      </c:pt>
                      <c:pt idx="15193">
                        <c:v>0.1</c:v>
                      </c:pt>
                      <c:pt idx="15194">
                        <c:v>0.1</c:v>
                      </c:pt>
                      <c:pt idx="15195">
                        <c:v>0.1</c:v>
                      </c:pt>
                      <c:pt idx="15196">
                        <c:v>0.1</c:v>
                      </c:pt>
                      <c:pt idx="15197">
                        <c:v>0.1</c:v>
                      </c:pt>
                      <c:pt idx="15198">
                        <c:v>0.2</c:v>
                      </c:pt>
                      <c:pt idx="15199">
                        <c:v>0.1</c:v>
                      </c:pt>
                      <c:pt idx="15200">
                        <c:v>0.2</c:v>
                      </c:pt>
                      <c:pt idx="15201">
                        <c:v>0.2</c:v>
                      </c:pt>
                      <c:pt idx="15202">
                        <c:v>0.1</c:v>
                      </c:pt>
                      <c:pt idx="15203">
                        <c:v>0.2</c:v>
                      </c:pt>
                      <c:pt idx="15204">
                        <c:v>0.1</c:v>
                      </c:pt>
                      <c:pt idx="15205">
                        <c:v>0.2</c:v>
                      </c:pt>
                      <c:pt idx="15206">
                        <c:v>0.2</c:v>
                      </c:pt>
                      <c:pt idx="15207">
                        <c:v>0.1</c:v>
                      </c:pt>
                      <c:pt idx="15208">
                        <c:v>0.2</c:v>
                      </c:pt>
                      <c:pt idx="15209">
                        <c:v>0.1</c:v>
                      </c:pt>
                      <c:pt idx="15210">
                        <c:v>0.1</c:v>
                      </c:pt>
                      <c:pt idx="15211">
                        <c:v>0.2</c:v>
                      </c:pt>
                      <c:pt idx="15212">
                        <c:v>0.1</c:v>
                      </c:pt>
                      <c:pt idx="15213">
                        <c:v>0.1</c:v>
                      </c:pt>
                      <c:pt idx="15214">
                        <c:v>0.2</c:v>
                      </c:pt>
                      <c:pt idx="15215">
                        <c:v>0.1</c:v>
                      </c:pt>
                      <c:pt idx="15216">
                        <c:v>0.2</c:v>
                      </c:pt>
                      <c:pt idx="15217">
                        <c:v>0.2</c:v>
                      </c:pt>
                      <c:pt idx="15218">
                        <c:v>0.2</c:v>
                      </c:pt>
                      <c:pt idx="15219">
                        <c:v>0.2</c:v>
                      </c:pt>
                      <c:pt idx="15220">
                        <c:v>0.2</c:v>
                      </c:pt>
                      <c:pt idx="15221">
                        <c:v>0.2</c:v>
                      </c:pt>
                      <c:pt idx="15222">
                        <c:v>0.2</c:v>
                      </c:pt>
                      <c:pt idx="15223">
                        <c:v>0.2</c:v>
                      </c:pt>
                      <c:pt idx="15224">
                        <c:v>0.2</c:v>
                      </c:pt>
                      <c:pt idx="15225">
                        <c:v>0.2</c:v>
                      </c:pt>
                      <c:pt idx="15226">
                        <c:v>0.2</c:v>
                      </c:pt>
                      <c:pt idx="15227">
                        <c:v>0.2</c:v>
                      </c:pt>
                      <c:pt idx="15228">
                        <c:v>0.2</c:v>
                      </c:pt>
                      <c:pt idx="15229">
                        <c:v>0.2</c:v>
                      </c:pt>
                      <c:pt idx="15230">
                        <c:v>0.2</c:v>
                      </c:pt>
                      <c:pt idx="15231">
                        <c:v>0.4</c:v>
                      </c:pt>
                      <c:pt idx="15232">
                        <c:v>0.2</c:v>
                      </c:pt>
                      <c:pt idx="15233">
                        <c:v>0.2</c:v>
                      </c:pt>
                      <c:pt idx="15234">
                        <c:v>0.3</c:v>
                      </c:pt>
                      <c:pt idx="15235">
                        <c:v>0.2</c:v>
                      </c:pt>
                      <c:pt idx="15236">
                        <c:v>0.2</c:v>
                      </c:pt>
                      <c:pt idx="15237">
                        <c:v>0.2</c:v>
                      </c:pt>
                      <c:pt idx="15238">
                        <c:v>0.3</c:v>
                      </c:pt>
                      <c:pt idx="15239">
                        <c:v>0.2</c:v>
                      </c:pt>
                      <c:pt idx="15240">
                        <c:v>0.2</c:v>
                      </c:pt>
                      <c:pt idx="15241">
                        <c:v>0.2</c:v>
                      </c:pt>
                      <c:pt idx="15242">
                        <c:v>0.2</c:v>
                      </c:pt>
                      <c:pt idx="15243">
                        <c:v>0.3</c:v>
                      </c:pt>
                      <c:pt idx="15244">
                        <c:v>0.2</c:v>
                      </c:pt>
                      <c:pt idx="15245">
                        <c:v>0.3</c:v>
                      </c:pt>
                      <c:pt idx="15246">
                        <c:v>0.2</c:v>
                      </c:pt>
                      <c:pt idx="15247">
                        <c:v>0.3</c:v>
                      </c:pt>
                      <c:pt idx="15248">
                        <c:v>0.2</c:v>
                      </c:pt>
                      <c:pt idx="15249">
                        <c:v>0.2</c:v>
                      </c:pt>
                      <c:pt idx="15250">
                        <c:v>0.3</c:v>
                      </c:pt>
                      <c:pt idx="15251">
                        <c:v>0.2</c:v>
                      </c:pt>
                      <c:pt idx="15252">
                        <c:v>0.1</c:v>
                      </c:pt>
                      <c:pt idx="15253">
                        <c:v>0.2</c:v>
                      </c:pt>
                      <c:pt idx="15254">
                        <c:v>0.2</c:v>
                      </c:pt>
                      <c:pt idx="15255">
                        <c:v>0.2</c:v>
                      </c:pt>
                      <c:pt idx="15256">
                        <c:v>0.3</c:v>
                      </c:pt>
                      <c:pt idx="15257">
                        <c:v>0.1</c:v>
                      </c:pt>
                      <c:pt idx="15258">
                        <c:v>0.2</c:v>
                      </c:pt>
                      <c:pt idx="15259">
                        <c:v>0.2</c:v>
                      </c:pt>
                      <c:pt idx="15260">
                        <c:v>0.1</c:v>
                      </c:pt>
                      <c:pt idx="15261">
                        <c:v>0.1</c:v>
                      </c:pt>
                      <c:pt idx="15262">
                        <c:v>0.2</c:v>
                      </c:pt>
                      <c:pt idx="15263">
                        <c:v>0.2</c:v>
                      </c:pt>
                      <c:pt idx="15264">
                        <c:v>0.2</c:v>
                      </c:pt>
                      <c:pt idx="15265">
                        <c:v>0.2</c:v>
                      </c:pt>
                      <c:pt idx="15266">
                        <c:v>0.1</c:v>
                      </c:pt>
                      <c:pt idx="15267">
                        <c:v>0.1</c:v>
                      </c:pt>
                      <c:pt idx="15268">
                        <c:v>0.2</c:v>
                      </c:pt>
                      <c:pt idx="15269">
                        <c:v>0.1</c:v>
                      </c:pt>
                      <c:pt idx="15270">
                        <c:v>0.1</c:v>
                      </c:pt>
                      <c:pt idx="15271">
                        <c:v>0.2</c:v>
                      </c:pt>
                      <c:pt idx="15272">
                        <c:v>0.1</c:v>
                      </c:pt>
                      <c:pt idx="15273">
                        <c:v>0.2</c:v>
                      </c:pt>
                      <c:pt idx="15274">
                        <c:v>0.2</c:v>
                      </c:pt>
                      <c:pt idx="15275">
                        <c:v>0.1</c:v>
                      </c:pt>
                      <c:pt idx="15276">
                        <c:v>0.1</c:v>
                      </c:pt>
                      <c:pt idx="15277">
                        <c:v>0.1</c:v>
                      </c:pt>
                      <c:pt idx="15278">
                        <c:v>0.1</c:v>
                      </c:pt>
                      <c:pt idx="15279">
                        <c:v>0.2</c:v>
                      </c:pt>
                      <c:pt idx="15280">
                        <c:v>0.1</c:v>
                      </c:pt>
                      <c:pt idx="15281">
                        <c:v>0.1</c:v>
                      </c:pt>
                      <c:pt idx="15282">
                        <c:v>0.1</c:v>
                      </c:pt>
                      <c:pt idx="15283">
                        <c:v>0.2</c:v>
                      </c:pt>
                      <c:pt idx="15284">
                        <c:v>0.1</c:v>
                      </c:pt>
                      <c:pt idx="15285">
                        <c:v>0.1</c:v>
                      </c:pt>
                      <c:pt idx="15286">
                        <c:v>0.1</c:v>
                      </c:pt>
                      <c:pt idx="15287">
                        <c:v>0.2</c:v>
                      </c:pt>
                      <c:pt idx="15288">
                        <c:v>0.1</c:v>
                      </c:pt>
                      <c:pt idx="15289">
                        <c:v>0.1</c:v>
                      </c:pt>
                      <c:pt idx="15290">
                        <c:v>0.1</c:v>
                      </c:pt>
                      <c:pt idx="15291">
                        <c:v>0.1</c:v>
                      </c:pt>
                      <c:pt idx="15292">
                        <c:v>0.2</c:v>
                      </c:pt>
                      <c:pt idx="15293">
                        <c:v>0.1</c:v>
                      </c:pt>
                      <c:pt idx="15294">
                        <c:v>0.1</c:v>
                      </c:pt>
                      <c:pt idx="15295">
                        <c:v>0.1</c:v>
                      </c:pt>
                      <c:pt idx="15296">
                        <c:v>0.1</c:v>
                      </c:pt>
                      <c:pt idx="15297">
                        <c:v>0.1</c:v>
                      </c:pt>
                      <c:pt idx="15298">
                        <c:v>0.1</c:v>
                      </c:pt>
                      <c:pt idx="15299">
                        <c:v>0.1</c:v>
                      </c:pt>
                      <c:pt idx="15300">
                        <c:v>0.1</c:v>
                      </c:pt>
                      <c:pt idx="15301">
                        <c:v>0.2</c:v>
                      </c:pt>
                      <c:pt idx="15302">
                        <c:v>0.1</c:v>
                      </c:pt>
                      <c:pt idx="15303">
                        <c:v>0.2</c:v>
                      </c:pt>
                      <c:pt idx="15304">
                        <c:v>0.2</c:v>
                      </c:pt>
                      <c:pt idx="15305">
                        <c:v>0.1</c:v>
                      </c:pt>
                      <c:pt idx="15306">
                        <c:v>0.1</c:v>
                      </c:pt>
                      <c:pt idx="15307">
                        <c:v>0.1</c:v>
                      </c:pt>
                      <c:pt idx="15308">
                        <c:v>0.2</c:v>
                      </c:pt>
                      <c:pt idx="15309">
                        <c:v>0.1</c:v>
                      </c:pt>
                      <c:pt idx="15310">
                        <c:v>0.1</c:v>
                      </c:pt>
                      <c:pt idx="15311">
                        <c:v>0.1</c:v>
                      </c:pt>
                      <c:pt idx="15312">
                        <c:v>0.1</c:v>
                      </c:pt>
                      <c:pt idx="15313">
                        <c:v>0.2</c:v>
                      </c:pt>
                      <c:pt idx="15314">
                        <c:v>0.1</c:v>
                      </c:pt>
                      <c:pt idx="15315">
                        <c:v>0.1</c:v>
                      </c:pt>
                      <c:pt idx="15316">
                        <c:v>0.2</c:v>
                      </c:pt>
                      <c:pt idx="15317">
                        <c:v>0.2</c:v>
                      </c:pt>
                      <c:pt idx="15318">
                        <c:v>0.2</c:v>
                      </c:pt>
                      <c:pt idx="15319">
                        <c:v>0.1</c:v>
                      </c:pt>
                      <c:pt idx="15320">
                        <c:v>0.1</c:v>
                      </c:pt>
                      <c:pt idx="15321">
                        <c:v>0.2</c:v>
                      </c:pt>
                      <c:pt idx="15322">
                        <c:v>0.1</c:v>
                      </c:pt>
                      <c:pt idx="15323">
                        <c:v>0.1</c:v>
                      </c:pt>
                      <c:pt idx="15324">
                        <c:v>0.1</c:v>
                      </c:pt>
                      <c:pt idx="15325">
                        <c:v>0.1</c:v>
                      </c:pt>
                      <c:pt idx="15326">
                        <c:v>0.1</c:v>
                      </c:pt>
                      <c:pt idx="15327">
                        <c:v>0.1</c:v>
                      </c:pt>
                      <c:pt idx="15328">
                        <c:v>0.2</c:v>
                      </c:pt>
                      <c:pt idx="15329">
                        <c:v>0.1</c:v>
                      </c:pt>
                      <c:pt idx="15330">
                        <c:v>0.1</c:v>
                      </c:pt>
                      <c:pt idx="15331">
                        <c:v>0.1</c:v>
                      </c:pt>
                      <c:pt idx="15332">
                        <c:v>0.2</c:v>
                      </c:pt>
                      <c:pt idx="15333">
                        <c:v>0.1</c:v>
                      </c:pt>
                      <c:pt idx="15334">
                        <c:v>0.1</c:v>
                      </c:pt>
                      <c:pt idx="15335">
                        <c:v>0.2</c:v>
                      </c:pt>
                      <c:pt idx="15336">
                        <c:v>0.1</c:v>
                      </c:pt>
                      <c:pt idx="15337">
                        <c:v>0.1</c:v>
                      </c:pt>
                      <c:pt idx="15338">
                        <c:v>0.2</c:v>
                      </c:pt>
                      <c:pt idx="15339">
                        <c:v>0.1</c:v>
                      </c:pt>
                      <c:pt idx="15340">
                        <c:v>0.2</c:v>
                      </c:pt>
                      <c:pt idx="15341">
                        <c:v>0</c:v>
                      </c:pt>
                      <c:pt idx="15342">
                        <c:v>0.1</c:v>
                      </c:pt>
                      <c:pt idx="15343">
                        <c:v>0.1</c:v>
                      </c:pt>
                      <c:pt idx="15344">
                        <c:v>0.2</c:v>
                      </c:pt>
                      <c:pt idx="15345">
                        <c:v>0.1</c:v>
                      </c:pt>
                      <c:pt idx="15346">
                        <c:v>0.2</c:v>
                      </c:pt>
                      <c:pt idx="15347">
                        <c:v>0.1</c:v>
                      </c:pt>
                      <c:pt idx="15348">
                        <c:v>0.1</c:v>
                      </c:pt>
                      <c:pt idx="15349">
                        <c:v>0.2</c:v>
                      </c:pt>
                      <c:pt idx="15350">
                        <c:v>0.1</c:v>
                      </c:pt>
                      <c:pt idx="15351">
                        <c:v>0</c:v>
                      </c:pt>
                      <c:pt idx="15352">
                        <c:v>0.1</c:v>
                      </c:pt>
                      <c:pt idx="15353">
                        <c:v>0.1</c:v>
                      </c:pt>
                      <c:pt idx="15354">
                        <c:v>0.2</c:v>
                      </c:pt>
                      <c:pt idx="15355">
                        <c:v>0.1</c:v>
                      </c:pt>
                      <c:pt idx="15356">
                        <c:v>0.1</c:v>
                      </c:pt>
                      <c:pt idx="15357">
                        <c:v>0.1</c:v>
                      </c:pt>
                      <c:pt idx="15358">
                        <c:v>0.2</c:v>
                      </c:pt>
                      <c:pt idx="15359">
                        <c:v>0.1</c:v>
                      </c:pt>
                      <c:pt idx="15360">
                        <c:v>0.2</c:v>
                      </c:pt>
                      <c:pt idx="15361">
                        <c:v>0.1</c:v>
                      </c:pt>
                      <c:pt idx="15362">
                        <c:v>0.1</c:v>
                      </c:pt>
                      <c:pt idx="15363">
                        <c:v>0.2</c:v>
                      </c:pt>
                      <c:pt idx="15364">
                        <c:v>0.1</c:v>
                      </c:pt>
                      <c:pt idx="15365">
                        <c:v>0.1</c:v>
                      </c:pt>
                      <c:pt idx="15366">
                        <c:v>0.2</c:v>
                      </c:pt>
                      <c:pt idx="15367">
                        <c:v>0.1</c:v>
                      </c:pt>
                      <c:pt idx="15368">
                        <c:v>0.2</c:v>
                      </c:pt>
                      <c:pt idx="15369">
                        <c:v>0.2</c:v>
                      </c:pt>
                      <c:pt idx="15370">
                        <c:v>0.1</c:v>
                      </c:pt>
                      <c:pt idx="15371">
                        <c:v>0.1</c:v>
                      </c:pt>
                      <c:pt idx="15372">
                        <c:v>0.2</c:v>
                      </c:pt>
                      <c:pt idx="15373">
                        <c:v>0.1</c:v>
                      </c:pt>
                      <c:pt idx="15374">
                        <c:v>0.2</c:v>
                      </c:pt>
                      <c:pt idx="15375">
                        <c:v>0.2</c:v>
                      </c:pt>
                      <c:pt idx="15376">
                        <c:v>0.2</c:v>
                      </c:pt>
                      <c:pt idx="15377">
                        <c:v>0.2</c:v>
                      </c:pt>
                      <c:pt idx="15378">
                        <c:v>0.1</c:v>
                      </c:pt>
                      <c:pt idx="15379">
                        <c:v>0.1</c:v>
                      </c:pt>
                      <c:pt idx="15380">
                        <c:v>0.2</c:v>
                      </c:pt>
                      <c:pt idx="15381">
                        <c:v>0.1</c:v>
                      </c:pt>
                      <c:pt idx="15382">
                        <c:v>0.1</c:v>
                      </c:pt>
                      <c:pt idx="15383">
                        <c:v>0.1</c:v>
                      </c:pt>
                      <c:pt idx="15384">
                        <c:v>0.1</c:v>
                      </c:pt>
                      <c:pt idx="15385">
                        <c:v>0</c:v>
                      </c:pt>
                      <c:pt idx="15386">
                        <c:v>0.1</c:v>
                      </c:pt>
                      <c:pt idx="15387">
                        <c:v>0.1</c:v>
                      </c:pt>
                      <c:pt idx="15388">
                        <c:v>0</c:v>
                      </c:pt>
                      <c:pt idx="15389">
                        <c:v>0.2</c:v>
                      </c:pt>
                      <c:pt idx="15390">
                        <c:v>0.1</c:v>
                      </c:pt>
                      <c:pt idx="15391">
                        <c:v>0.1</c:v>
                      </c:pt>
                      <c:pt idx="15392">
                        <c:v>0.1</c:v>
                      </c:pt>
                      <c:pt idx="15393">
                        <c:v>0.1</c:v>
                      </c:pt>
                      <c:pt idx="15394">
                        <c:v>0.1</c:v>
                      </c:pt>
                      <c:pt idx="15395">
                        <c:v>0.1</c:v>
                      </c:pt>
                      <c:pt idx="15396">
                        <c:v>0.1</c:v>
                      </c:pt>
                      <c:pt idx="15397">
                        <c:v>0.2</c:v>
                      </c:pt>
                      <c:pt idx="15398">
                        <c:v>0.1</c:v>
                      </c:pt>
                      <c:pt idx="15399">
                        <c:v>0.2</c:v>
                      </c:pt>
                      <c:pt idx="15400">
                        <c:v>0.1</c:v>
                      </c:pt>
                      <c:pt idx="15401">
                        <c:v>0.1</c:v>
                      </c:pt>
                      <c:pt idx="15402">
                        <c:v>0.1</c:v>
                      </c:pt>
                      <c:pt idx="15403">
                        <c:v>0</c:v>
                      </c:pt>
                      <c:pt idx="15404">
                        <c:v>0.1</c:v>
                      </c:pt>
                      <c:pt idx="15405">
                        <c:v>0.1</c:v>
                      </c:pt>
                      <c:pt idx="15406">
                        <c:v>0.1</c:v>
                      </c:pt>
                      <c:pt idx="15407">
                        <c:v>0.1</c:v>
                      </c:pt>
                      <c:pt idx="15408">
                        <c:v>0.1</c:v>
                      </c:pt>
                      <c:pt idx="15409">
                        <c:v>0.1</c:v>
                      </c:pt>
                      <c:pt idx="15410">
                        <c:v>0.1</c:v>
                      </c:pt>
                      <c:pt idx="15411">
                        <c:v>0.1</c:v>
                      </c:pt>
                      <c:pt idx="15412">
                        <c:v>0.1</c:v>
                      </c:pt>
                      <c:pt idx="15413">
                        <c:v>0.1</c:v>
                      </c:pt>
                      <c:pt idx="15414">
                        <c:v>0.1</c:v>
                      </c:pt>
                      <c:pt idx="15415">
                        <c:v>0.1</c:v>
                      </c:pt>
                      <c:pt idx="15416">
                        <c:v>0.1</c:v>
                      </c:pt>
                      <c:pt idx="15417">
                        <c:v>0.2</c:v>
                      </c:pt>
                      <c:pt idx="15418">
                        <c:v>0.2</c:v>
                      </c:pt>
                      <c:pt idx="15419">
                        <c:v>0.1</c:v>
                      </c:pt>
                      <c:pt idx="15420">
                        <c:v>0.1</c:v>
                      </c:pt>
                      <c:pt idx="15421">
                        <c:v>0.1</c:v>
                      </c:pt>
                      <c:pt idx="15422">
                        <c:v>0.2</c:v>
                      </c:pt>
                      <c:pt idx="15423">
                        <c:v>0.1</c:v>
                      </c:pt>
                      <c:pt idx="15424">
                        <c:v>0.1</c:v>
                      </c:pt>
                      <c:pt idx="15425">
                        <c:v>0.1</c:v>
                      </c:pt>
                      <c:pt idx="15426">
                        <c:v>0.1</c:v>
                      </c:pt>
                      <c:pt idx="15427">
                        <c:v>0.2</c:v>
                      </c:pt>
                      <c:pt idx="15428">
                        <c:v>0</c:v>
                      </c:pt>
                      <c:pt idx="15429">
                        <c:v>0.1</c:v>
                      </c:pt>
                      <c:pt idx="15430">
                        <c:v>0.1</c:v>
                      </c:pt>
                      <c:pt idx="15431">
                        <c:v>0.1</c:v>
                      </c:pt>
                      <c:pt idx="15432">
                        <c:v>0.1</c:v>
                      </c:pt>
                      <c:pt idx="15433">
                        <c:v>0.2</c:v>
                      </c:pt>
                      <c:pt idx="15434">
                        <c:v>0.1</c:v>
                      </c:pt>
                      <c:pt idx="15435">
                        <c:v>0.2</c:v>
                      </c:pt>
                      <c:pt idx="15436">
                        <c:v>0.1</c:v>
                      </c:pt>
                      <c:pt idx="15437">
                        <c:v>0</c:v>
                      </c:pt>
                      <c:pt idx="15438">
                        <c:v>0.1</c:v>
                      </c:pt>
                      <c:pt idx="15439">
                        <c:v>0.1</c:v>
                      </c:pt>
                      <c:pt idx="15440">
                        <c:v>0.1</c:v>
                      </c:pt>
                      <c:pt idx="15441">
                        <c:v>0.1</c:v>
                      </c:pt>
                      <c:pt idx="15442">
                        <c:v>0</c:v>
                      </c:pt>
                      <c:pt idx="15443">
                        <c:v>0</c:v>
                      </c:pt>
                      <c:pt idx="15444">
                        <c:v>0.1</c:v>
                      </c:pt>
                      <c:pt idx="15445">
                        <c:v>0.1</c:v>
                      </c:pt>
                      <c:pt idx="15446">
                        <c:v>0</c:v>
                      </c:pt>
                      <c:pt idx="15447">
                        <c:v>0.1</c:v>
                      </c:pt>
                      <c:pt idx="15448">
                        <c:v>0.1</c:v>
                      </c:pt>
                      <c:pt idx="15449">
                        <c:v>0</c:v>
                      </c:pt>
                      <c:pt idx="15450">
                        <c:v>0.1</c:v>
                      </c:pt>
                      <c:pt idx="15451">
                        <c:v>0.1</c:v>
                      </c:pt>
                      <c:pt idx="15452">
                        <c:v>0</c:v>
                      </c:pt>
                      <c:pt idx="15453">
                        <c:v>0.1</c:v>
                      </c:pt>
                      <c:pt idx="15454">
                        <c:v>0.1</c:v>
                      </c:pt>
                      <c:pt idx="15455">
                        <c:v>0</c:v>
                      </c:pt>
                      <c:pt idx="15456">
                        <c:v>0.1</c:v>
                      </c:pt>
                      <c:pt idx="15457">
                        <c:v>0.1</c:v>
                      </c:pt>
                      <c:pt idx="15458">
                        <c:v>0</c:v>
                      </c:pt>
                      <c:pt idx="15459">
                        <c:v>0.1</c:v>
                      </c:pt>
                      <c:pt idx="15460">
                        <c:v>0</c:v>
                      </c:pt>
                      <c:pt idx="15461">
                        <c:v>0</c:v>
                      </c:pt>
                      <c:pt idx="15462">
                        <c:v>0</c:v>
                      </c:pt>
                      <c:pt idx="15463">
                        <c:v>0.1</c:v>
                      </c:pt>
                      <c:pt idx="15464">
                        <c:v>0</c:v>
                      </c:pt>
                      <c:pt idx="15465">
                        <c:v>0</c:v>
                      </c:pt>
                      <c:pt idx="15466">
                        <c:v>0</c:v>
                      </c:pt>
                      <c:pt idx="15467">
                        <c:v>0.1</c:v>
                      </c:pt>
                      <c:pt idx="15468">
                        <c:v>0</c:v>
                      </c:pt>
                      <c:pt idx="15469">
                        <c:v>0</c:v>
                      </c:pt>
                      <c:pt idx="15470">
                        <c:v>0</c:v>
                      </c:pt>
                      <c:pt idx="15471">
                        <c:v>0.1</c:v>
                      </c:pt>
                      <c:pt idx="15472">
                        <c:v>0</c:v>
                      </c:pt>
                      <c:pt idx="15473">
                        <c:v>0</c:v>
                      </c:pt>
                      <c:pt idx="15474">
                        <c:v>0</c:v>
                      </c:pt>
                      <c:pt idx="15475">
                        <c:v>0.1</c:v>
                      </c:pt>
                      <c:pt idx="15476">
                        <c:v>0.1</c:v>
                      </c:pt>
                      <c:pt idx="15477">
                        <c:v>0</c:v>
                      </c:pt>
                      <c:pt idx="15478">
                        <c:v>0</c:v>
                      </c:pt>
                      <c:pt idx="15479">
                        <c:v>0</c:v>
                      </c:pt>
                      <c:pt idx="15480">
                        <c:v>0.1</c:v>
                      </c:pt>
                      <c:pt idx="15481">
                        <c:v>0</c:v>
                      </c:pt>
                      <c:pt idx="15482">
                        <c:v>0</c:v>
                      </c:pt>
                      <c:pt idx="15483">
                        <c:v>0.1</c:v>
                      </c:pt>
                      <c:pt idx="15484">
                        <c:v>0</c:v>
                      </c:pt>
                      <c:pt idx="15485">
                        <c:v>0</c:v>
                      </c:pt>
                      <c:pt idx="15486">
                        <c:v>0</c:v>
                      </c:pt>
                      <c:pt idx="15487">
                        <c:v>0</c:v>
                      </c:pt>
                      <c:pt idx="15488">
                        <c:v>0</c:v>
                      </c:pt>
                      <c:pt idx="15489">
                        <c:v>0</c:v>
                      </c:pt>
                      <c:pt idx="15490">
                        <c:v>0</c:v>
                      </c:pt>
                      <c:pt idx="15491">
                        <c:v>0</c:v>
                      </c:pt>
                      <c:pt idx="15492">
                        <c:v>0</c:v>
                      </c:pt>
                      <c:pt idx="15493">
                        <c:v>0</c:v>
                      </c:pt>
                      <c:pt idx="15494">
                        <c:v>0</c:v>
                      </c:pt>
                      <c:pt idx="15495">
                        <c:v>0</c:v>
                      </c:pt>
                      <c:pt idx="15496">
                        <c:v>0</c:v>
                      </c:pt>
                      <c:pt idx="15497">
                        <c:v>0</c:v>
                      </c:pt>
                      <c:pt idx="15498">
                        <c:v>0</c:v>
                      </c:pt>
                      <c:pt idx="15499">
                        <c:v>0</c:v>
                      </c:pt>
                      <c:pt idx="15500">
                        <c:v>0.1</c:v>
                      </c:pt>
                      <c:pt idx="15501">
                        <c:v>0.1</c:v>
                      </c:pt>
                      <c:pt idx="15502">
                        <c:v>0</c:v>
                      </c:pt>
                      <c:pt idx="15503">
                        <c:v>0.1</c:v>
                      </c:pt>
                      <c:pt idx="15504">
                        <c:v>0</c:v>
                      </c:pt>
                      <c:pt idx="15505">
                        <c:v>0</c:v>
                      </c:pt>
                      <c:pt idx="15506">
                        <c:v>0</c:v>
                      </c:pt>
                      <c:pt idx="15507">
                        <c:v>0</c:v>
                      </c:pt>
                      <c:pt idx="15508">
                        <c:v>0</c:v>
                      </c:pt>
                      <c:pt idx="15509">
                        <c:v>0.1</c:v>
                      </c:pt>
                      <c:pt idx="15510">
                        <c:v>0</c:v>
                      </c:pt>
                      <c:pt idx="15511">
                        <c:v>0</c:v>
                      </c:pt>
                      <c:pt idx="15512">
                        <c:v>0.1</c:v>
                      </c:pt>
                      <c:pt idx="15513">
                        <c:v>0</c:v>
                      </c:pt>
                      <c:pt idx="15514">
                        <c:v>0</c:v>
                      </c:pt>
                      <c:pt idx="15515">
                        <c:v>0.1</c:v>
                      </c:pt>
                      <c:pt idx="15516">
                        <c:v>0.1</c:v>
                      </c:pt>
                      <c:pt idx="15517">
                        <c:v>0.1</c:v>
                      </c:pt>
                      <c:pt idx="15518">
                        <c:v>0</c:v>
                      </c:pt>
                      <c:pt idx="15519">
                        <c:v>0</c:v>
                      </c:pt>
                      <c:pt idx="15520">
                        <c:v>0</c:v>
                      </c:pt>
                      <c:pt idx="15521">
                        <c:v>0.1</c:v>
                      </c:pt>
                      <c:pt idx="15522">
                        <c:v>0</c:v>
                      </c:pt>
                      <c:pt idx="15523">
                        <c:v>0</c:v>
                      </c:pt>
                      <c:pt idx="15524">
                        <c:v>0</c:v>
                      </c:pt>
                      <c:pt idx="15525">
                        <c:v>0</c:v>
                      </c:pt>
                      <c:pt idx="15526">
                        <c:v>0</c:v>
                      </c:pt>
                      <c:pt idx="15527">
                        <c:v>0</c:v>
                      </c:pt>
                      <c:pt idx="15528">
                        <c:v>0.1</c:v>
                      </c:pt>
                      <c:pt idx="15529">
                        <c:v>0.1</c:v>
                      </c:pt>
                      <c:pt idx="15530">
                        <c:v>0.1</c:v>
                      </c:pt>
                      <c:pt idx="15531">
                        <c:v>0.1</c:v>
                      </c:pt>
                      <c:pt idx="15532">
                        <c:v>0.1</c:v>
                      </c:pt>
                      <c:pt idx="15533">
                        <c:v>0.1</c:v>
                      </c:pt>
                      <c:pt idx="15534">
                        <c:v>0</c:v>
                      </c:pt>
                      <c:pt idx="15535">
                        <c:v>0</c:v>
                      </c:pt>
                      <c:pt idx="15536">
                        <c:v>0</c:v>
                      </c:pt>
                      <c:pt idx="15537">
                        <c:v>0.1</c:v>
                      </c:pt>
                      <c:pt idx="15538">
                        <c:v>0.1</c:v>
                      </c:pt>
                      <c:pt idx="15539">
                        <c:v>0</c:v>
                      </c:pt>
                      <c:pt idx="15540">
                        <c:v>0</c:v>
                      </c:pt>
                      <c:pt idx="15541">
                        <c:v>0</c:v>
                      </c:pt>
                      <c:pt idx="15542">
                        <c:v>0</c:v>
                      </c:pt>
                      <c:pt idx="15543">
                        <c:v>0.1</c:v>
                      </c:pt>
                      <c:pt idx="15544">
                        <c:v>0.1</c:v>
                      </c:pt>
                      <c:pt idx="15545">
                        <c:v>0.1</c:v>
                      </c:pt>
                      <c:pt idx="15546">
                        <c:v>0</c:v>
                      </c:pt>
                      <c:pt idx="15547">
                        <c:v>0.1</c:v>
                      </c:pt>
                      <c:pt idx="15548">
                        <c:v>0</c:v>
                      </c:pt>
                      <c:pt idx="15549">
                        <c:v>0.1</c:v>
                      </c:pt>
                      <c:pt idx="15550">
                        <c:v>0</c:v>
                      </c:pt>
                      <c:pt idx="15551">
                        <c:v>0.1</c:v>
                      </c:pt>
                      <c:pt idx="15552">
                        <c:v>0.1</c:v>
                      </c:pt>
                      <c:pt idx="15553">
                        <c:v>0.1</c:v>
                      </c:pt>
                      <c:pt idx="15554">
                        <c:v>0.1</c:v>
                      </c:pt>
                      <c:pt idx="15555">
                        <c:v>0</c:v>
                      </c:pt>
                      <c:pt idx="15556">
                        <c:v>0.1</c:v>
                      </c:pt>
                      <c:pt idx="15557">
                        <c:v>0</c:v>
                      </c:pt>
                      <c:pt idx="15558">
                        <c:v>0.1</c:v>
                      </c:pt>
                      <c:pt idx="15559">
                        <c:v>0</c:v>
                      </c:pt>
                      <c:pt idx="15560">
                        <c:v>0.1</c:v>
                      </c:pt>
                      <c:pt idx="15561">
                        <c:v>0.1</c:v>
                      </c:pt>
                      <c:pt idx="15562">
                        <c:v>0.1</c:v>
                      </c:pt>
                      <c:pt idx="15563">
                        <c:v>0</c:v>
                      </c:pt>
                      <c:pt idx="15564">
                        <c:v>0</c:v>
                      </c:pt>
                      <c:pt idx="15565">
                        <c:v>0</c:v>
                      </c:pt>
                      <c:pt idx="15566">
                        <c:v>0</c:v>
                      </c:pt>
                      <c:pt idx="15567">
                        <c:v>0</c:v>
                      </c:pt>
                      <c:pt idx="15568">
                        <c:v>0</c:v>
                      </c:pt>
                      <c:pt idx="15569">
                        <c:v>0</c:v>
                      </c:pt>
                      <c:pt idx="15570">
                        <c:v>0</c:v>
                      </c:pt>
                      <c:pt idx="15571">
                        <c:v>0</c:v>
                      </c:pt>
                      <c:pt idx="15572">
                        <c:v>0</c:v>
                      </c:pt>
                      <c:pt idx="15573">
                        <c:v>0</c:v>
                      </c:pt>
                      <c:pt idx="15574">
                        <c:v>0.1</c:v>
                      </c:pt>
                      <c:pt idx="15575">
                        <c:v>0</c:v>
                      </c:pt>
                      <c:pt idx="15576">
                        <c:v>0</c:v>
                      </c:pt>
                      <c:pt idx="15577">
                        <c:v>0.1</c:v>
                      </c:pt>
                      <c:pt idx="15578">
                        <c:v>0</c:v>
                      </c:pt>
                      <c:pt idx="15579">
                        <c:v>0</c:v>
                      </c:pt>
                      <c:pt idx="15580">
                        <c:v>0</c:v>
                      </c:pt>
                      <c:pt idx="15581">
                        <c:v>0.1</c:v>
                      </c:pt>
                      <c:pt idx="15582">
                        <c:v>0.1</c:v>
                      </c:pt>
                      <c:pt idx="15583">
                        <c:v>0</c:v>
                      </c:pt>
                      <c:pt idx="15584">
                        <c:v>0</c:v>
                      </c:pt>
                      <c:pt idx="15585">
                        <c:v>0</c:v>
                      </c:pt>
                      <c:pt idx="15586">
                        <c:v>0.1</c:v>
                      </c:pt>
                      <c:pt idx="15587">
                        <c:v>0</c:v>
                      </c:pt>
                      <c:pt idx="15588">
                        <c:v>0</c:v>
                      </c:pt>
                      <c:pt idx="15589">
                        <c:v>0</c:v>
                      </c:pt>
                      <c:pt idx="15590">
                        <c:v>0.1</c:v>
                      </c:pt>
                      <c:pt idx="15591">
                        <c:v>0</c:v>
                      </c:pt>
                      <c:pt idx="15592">
                        <c:v>0.1</c:v>
                      </c:pt>
                      <c:pt idx="15593">
                        <c:v>0</c:v>
                      </c:pt>
                      <c:pt idx="15594">
                        <c:v>0</c:v>
                      </c:pt>
                      <c:pt idx="15595">
                        <c:v>0</c:v>
                      </c:pt>
                      <c:pt idx="15596">
                        <c:v>0</c:v>
                      </c:pt>
                      <c:pt idx="15597">
                        <c:v>0.1</c:v>
                      </c:pt>
                      <c:pt idx="15598">
                        <c:v>0.1</c:v>
                      </c:pt>
                      <c:pt idx="15599">
                        <c:v>0</c:v>
                      </c:pt>
                      <c:pt idx="15600">
                        <c:v>0</c:v>
                      </c:pt>
                      <c:pt idx="15601">
                        <c:v>0</c:v>
                      </c:pt>
                      <c:pt idx="15602">
                        <c:v>0</c:v>
                      </c:pt>
                      <c:pt idx="15603">
                        <c:v>0.1</c:v>
                      </c:pt>
                      <c:pt idx="15604">
                        <c:v>0.1</c:v>
                      </c:pt>
                      <c:pt idx="15605">
                        <c:v>0.1</c:v>
                      </c:pt>
                      <c:pt idx="15606">
                        <c:v>0.1</c:v>
                      </c:pt>
                      <c:pt idx="15607">
                        <c:v>0</c:v>
                      </c:pt>
                      <c:pt idx="15608">
                        <c:v>0.1</c:v>
                      </c:pt>
                      <c:pt idx="15609">
                        <c:v>0.1</c:v>
                      </c:pt>
                      <c:pt idx="15610">
                        <c:v>0</c:v>
                      </c:pt>
                      <c:pt idx="15611">
                        <c:v>0.1</c:v>
                      </c:pt>
                      <c:pt idx="15612">
                        <c:v>0</c:v>
                      </c:pt>
                      <c:pt idx="15613">
                        <c:v>0.1</c:v>
                      </c:pt>
                      <c:pt idx="15614">
                        <c:v>0.1</c:v>
                      </c:pt>
                      <c:pt idx="15615">
                        <c:v>0.1</c:v>
                      </c:pt>
                      <c:pt idx="15616">
                        <c:v>0.1</c:v>
                      </c:pt>
                      <c:pt idx="15617">
                        <c:v>0.1</c:v>
                      </c:pt>
                      <c:pt idx="15618">
                        <c:v>0.1</c:v>
                      </c:pt>
                      <c:pt idx="15619">
                        <c:v>0.1</c:v>
                      </c:pt>
                      <c:pt idx="15620">
                        <c:v>0.1</c:v>
                      </c:pt>
                      <c:pt idx="15621">
                        <c:v>0.1</c:v>
                      </c:pt>
                      <c:pt idx="15622">
                        <c:v>0.1</c:v>
                      </c:pt>
                      <c:pt idx="15623">
                        <c:v>0.1</c:v>
                      </c:pt>
                      <c:pt idx="15624">
                        <c:v>0.1</c:v>
                      </c:pt>
                      <c:pt idx="15625">
                        <c:v>0.1</c:v>
                      </c:pt>
                      <c:pt idx="15626">
                        <c:v>0.1</c:v>
                      </c:pt>
                      <c:pt idx="15627">
                        <c:v>0.1</c:v>
                      </c:pt>
                      <c:pt idx="15628">
                        <c:v>0.1</c:v>
                      </c:pt>
                      <c:pt idx="15629">
                        <c:v>0.2</c:v>
                      </c:pt>
                      <c:pt idx="15630">
                        <c:v>0.1</c:v>
                      </c:pt>
                      <c:pt idx="15631">
                        <c:v>0.1</c:v>
                      </c:pt>
                      <c:pt idx="15632">
                        <c:v>0.1</c:v>
                      </c:pt>
                      <c:pt idx="15633">
                        <c:v>0</c:v>
                      </c:pt>
                      <c:pt idx="15634">
                        <c:v>0</c:v>
                      </c:pt>
                      <c:pt idx="15635">
                        <c:v>0</c:v>
                      </c:pt>
                      <c:pt idx="15636">
                        <c:v>0.1</c:v>
                      </c:pt>
                      <c:pt idx="15637">
                        <c:v>0.1</c:v>
                      </c:pt>
                      <c:pt idx="15638">
                        <c:v>0</c:v>
                      </c:pt>
                      <c:pt idx="15639">
                        <c:v>0.1</c:v>
                      </c:pt>
                      <c:pt idx="15640">
                        <c:v>0.1</c:v>
                      </c:pt>
                      <c:pt idx="15641">
                        <c:v>0.1</c:v>
                      </c:pt>
                      <c:pt idx="15642">
                        <c:v>0</c:v>
                      </c:pt>
                      <c:pt idx="15643">
                        <c:v>0.1</c:v>
                      </c:pt>
                      <c:pt idx="15644">
                        <c:v>0.1</c:v>
                      </c:pt>
                      <c:pt idx="15645">
                        <c:v>0.1</c:v>
                      </c:pt>
                      <c:pt idx="15646">
                        <c:v>0.1</c:v>
                      </c:pt>
                      <c:pt idx="15647">
                        <c:v>0.1</c:v>
                      </c:pt>
                      <c:pt idx="15648">
                        <c:v>0.1</c:v>
                      </c:pt>
                      <c:pt idx="15649">
                        <c:v>0.1</c:v>
                      </c:pt>
                      <c:pt idx="15650">
                        <c:v>0.1</c:v>
                      </c:pt>
                      <c:pt idx="15651">
                        <c:v>0.1</c:v>
                      </c:pt>
                      <c:pt idx="15652">
                        <c:v>0.2</c:v>
                      </c:pt>
                      <c:pt idx="15653">
                        <c:v>0</c:v>
                      </c:pt>
                      <c:pt idx="15654">
                        <c:v>0.1</c:v>
                      </c:pt>
                      <c:pt idx="15655">
                        <c:v>0.1</c:v>
                      </c:pt>
                      <c:pt idx="15656">
                        <c:v>0.1</c:v>
                      </c:pt>
                      <c:pt idx="15657">
                        <c:v>0.1</c:v>
                      </c:pt>
                      <c:pt idx="15658">
                        <c:v>0.1</c:v>
                      </c:pt>
                      <c:pt idx="15659">
                        <c:v>0.1</c:v>
                      </c:pt>
                      <c:pt idx="15660">
                        <c:v>0.1</c:v>
                      </c:pt>
                      <c:pt idx="15661">
                        <c:v>0.2</c:v>
                      </c:pt>
                      <c:pt idx="15662">
                        <c:v>0.1</c:v>
                      </c:pt>
                      <c:pt idx="15663">
                        <c:v>0.1</c:v>
                      </c:pt>
                      <c:pt idx="15664">
                        <c:v>0.1</c:v>
                      </c:pt>
                      <c:pt idx="15665">
                        <c:v>0.1</c:v>
                      </c:pt>
                      <c:pt idx="15666">
                        <c:v>0.1</c:v>
                      </c:pt>
                      <c:pt idx="15667">
                        <c:v>0.1</c:v>
                      </c:pt>
                      <c:pt idx="15668">
                        <c:v>0</c:v>
                      </c:pt>
                      <c:pt idx="15669">
                        <c:v>0.2</c:v>
                      </c:pt>
                      <c:pt idx="15670">
                        <c:v>0.1</c:v>
                      </c:pt>
                      <c:pt idx="15671">
                        <c:v>0</c:v>
                      </c:pt>
                      <c:pt idx="15672">
                        <c:v>0.1</c:v>
                      </c:pt>
                      <c:pt idx="15673">
                        <c:v>0.1</c:v>
                      </c:pt>
                      <c:pt idx="15674">
                        <c:v>0.1</c:v>
                      </c:pt>
                      <c:pt idx="15675">
                        <c:v>0.1</c:v>
                      </c:pt>
                      <c:pt idx="15676">
                        <c:v>0.1</c:v>
                      </c:pt>
                      <c:pt idx="15677">
                        <c:v>0.1</c:v>
                      </c:pt>
                      <c:pt idx="15678">
                        <c:v>0.1</c:v>
                      </c:pt>
                      <c:pt idx="15679">
                        <c:v>0.2</c:v>
                      </c:pt>
                      <c:pt idx="15680">
                        <c:v>0</c:v>
                      </c:pt>
                      <c:pt idx="15681">
                        <c:v>0.1</c:v>
                      </c:pt>
                      <c:pt idx="15682">
                        <c:v>0.1</c:v>
                      </c:pt>
                      <c:pt idx="15683">
                        <c:v>0</c:v>
                      </c:pt>
                      <c:pt idx="15684">
                        <c:v>0.2</c:v>
                      </c:pt>
                      <c:pt idx="15685">
                        <c:v>0.1</c:v>
                      </c:pt>
                      <c:pt idx="15686">
                        <c:v>0.1</c:v>
                      </c:pt>
                      <c:pt idx="15687">
                        <c:v>0.1</c:v>
                      </c:pt>
                      <c:pt idx="15688">
                        <c:v>0.1</c:v>
                      </c:pt>
                      <c:pt idx="15689">
                        <c:v>0.1</c:v>
                      </c:pt>
                      <c:pt idx="15690">
                        <c:v>0.1</c:v>
                      </c:pt>
                      <c:pt idx="15691">
                        <c:v>0.2</c:v>
                      </c:pt>
                      <c:pt idx="15692">
                        <c:v>0.1</c:v>
                      </c:pt>
                      <c:pt idx="15693">
                        <c:v>0.1</c:v>
                      </c:pt>
                      <c:pt idx="15694">
                        <c:v>0.2</c:v>
                      </c:pt>
                      <c:pt idx="15695">
                        <c:v>0.1</c:v>
                      </c:pt>
                      <c:pt idx="15696">
                        <c:v>0.1</c:v>
                      </c:pt>
                      <c:pt idx="15697">
                        <c:v>0.1</c:v>
                      </c:pt>
                      <c:pt idx="15698">
                        <c:v>0.1</c:v>
                      </c:pt>
                      <c:pt idx="15699">
                        <c:v>0.2</c:v>
                      </c:pt>
                      <c:pt idx="15700">
                        <c:v>0.1</c:v>
                      </c:pt>
                      <c:pt idx="15701">
                        <c:v>0.1</c:v>
                      </c:pt>
                      <c:pt idx="15702">
                        <c:v>0.1</c:v>
                      </c:pt>
                      <c:pt idx="15703">
                        <c:v>0.1</c:v>
                      </c:pt>
                      <c:pt idx="15704">
                        <c:v>0.1</c:v>
                      </c:pt>
                      <c:pt idx="15705">
                        <c:v>0.1</c:v>
                      </c:pt>
                      <c:pt idx="15706">
                        <c:v>0.2</c:v>
                      </c:pt>
                      <c:pt idx="15707">
                        <c:v>0.1</c:v>
                      </c:pt>
                      <c:pt idx="15708">
                        <c:v>0.2</c:v>
                      </c:pt>
                      <c:pt idx="15709">
                        <c:v>0.1</c:v>
                      </c:pt>
                      <c:pt idx="15710">
                        <c:v>0.2</c:v>
                      </c:pt>
                      <c:pt idx="15711">
                        <c:v>0.2</c:v>
                      </c:pt>
                      <c:pt idx="15712">
                        <c:v>0.1</c:v>
                      </c:pt>
                      <c:pt idx="15713">
                        <c:v>0.1</c:v>
                      </c:pt>
                      <c:pt idx="15714">
                        <c:v>0.1</c:v>
                      </c:pt>
                      <c:pt idx="15715">
                        <c:v>0.1</c:v>
                      </c:pt>
                      <c:pt idx="15716">
                        <c:v>0.1</c:v>
                      </c:pt>
                      <c:pt idx="15717">
                        <c:v>0.1</c:v>
                      </c:pt>
                      <c:pt idx="15718">
                        <c:v>0.1</c:v>
                      </c:pt>
                      <c:pt idx="15719">
                        <c:v>0.2</c:v>
                      </c:pt>
                      <c:pt idx="15720">
                        <c:v>0.2</c:v>
                      </c:pt>
                      <c:pt idx="15721">
                        <c:v>0.1</c:v>
                      </c:pt>
                      <c:pt idx="15722">
                        <c:v>0.1</c:v>
                      </c:pt>
                      <c:pt idx="15723">
                        <c:v>0.1</c:v>
                      </c:pt>
                      <c:pt idx="15724">
                        <c:v>0.2</c:v>
                      </c:pt>
                      <c:pt idx="15725">
                        <c:v>0.1</c:v>
                      </c:pt>
                      <c:pt idx="15726">
                        <c:v>0.1</c:v>
                      </c:pt>
                      <c:pt idx="15727">
                        <c:v>0.1</c:v>
                      </c:pt>
                      <c:pt idx="15728">
                        <c:v>0.1</c:v>
                      </c:pt>
                      <c:pt idx="15729">
                        <c:v>0.1</c:v>
                      </c:pt>
                      <c:pt idx="15730">
                        <c:v>0.2</c:v>
                      </c:pt>
                      <c:pt idx="15731">
                        <c:v>0.1</c:v>
                      </c:pt>
                      <c:pt idx="15732">
                        <c:v>0.1</c:v>
                      </c:pt>
                      <c:pt idx="15733">
                        <c:v>0.1</c:v>
                      </c:pt>
                      <c:pt idx="15734">
                        <c:v>0.1</c:v>
                      </c:pt>
                      <c:pt idx="15735">
                        <c:v>0.1</c:v>
                      </c:pt>
                      <c:pt idx="15736">
                        <c:v>0.1</c:v>
                      </c:pt>
                      <c:pt idx="15737">
                        <c:v>0.1</c:v>
                      </c:pt>
                      <c:pt idx="15738">
                        <c:v>0.2</c:v>
                      </c:pt>
                      <c:pt idx="15739">
                        <c:v>0.1</c:v>
                      </c:pt>
                      <c:pt idx="15740">
                        <c:v>0.1</c:v>
                      </c:pt>
                      <c:pt idx="15741">
                        <c:v>0.1</c:v>
                      </c:pt>
                      <c:pt idx="15742">
                        <c:v>0.1</c:v>
                      </c:pt>
                      <c:pt idx="15743">
                        <c:v>0.1</c:v>
                      </c:pt>
                      <c:pt idx="15744">
                        <c:v>0.1</c:v>
                      </c:pt>
                      <c:pt idx="15745">
                        <c:v>0.1</c:v>
                      </c:pt>
                      <c:pt idx="15746">
                        <c:v>0.1</c:v>
                      </c:pt>
                      <c:pt idx="15747">
                        <c:v>0.1</c:v>
                      </c:pt>
                      <c:pt idx="15748">
                        <c:v>0.1</c:v>
                      </c:pt>
                      <c:pt idx="15749">
                        <c:v>0.1</c:v>
                      </c:pt>
                      <c:pt idx="15750">
                        <c:v>0.1</c:v>
                      </c:pt>
                      <c:pt idx="15751">
                        <c:v>0.1</c:v>
                      </c:pt>
                      <c:pt idx="15752">
                        <c:v>0</c:v>
                      </c:pt>
                      <c:pt idx="15753">
                        <c:v>0.2</c:v>
                      </c:pt>
                      <c:pt idx="15754">
                        <c:v>0.2</c:v>
                      </c:pt>
                      <c:pt idx="15755">
                        <c:v>0.1</c:v>
                      </c:pt>
                      <c:pt idx="15756">
                        <c:v>0.2</c:v>
                      </c:pt>
                      <c:pt idx="15757">
                        <c:v>0.1</c:v>
                      </c:pt>
                      <c:pt idx="15758">
                        <c:v>0.2</c:v>
                      </c:pt>
                      <c:pt idx="15759">
                        <c:v>0.1</c:v>
                      </c:pt>
                      <c:pt idx="15760">
                        <c:v>0.2</c:v>
                      </c:pt>
                      <c:pt idx="15761">
                        <c:v>0.1</c:v>
                      </c:pt>
                      <c:pt idx="15762">
                        <c:v>0.2</c:v>
                      </c:pt>
                      <c:pt idx="15763">
                        <c:v>0.2</c:v>
                      </c:pt>
                      <c:pt idx="15764">
                        <c:v>0.2</c:v>
                      </c:pt>
                      <c:pt idx="15765">
                        <c:v>0.2</c:v>
                      </c:pt>
                      <c:pt idx="15766">
                        <c:v>0.1</c:v>
                      </c:pt>
                      <c:pt idx="15767">
                        <c:v>0.2</c:v>
                      </c:pt>
                      <c:pt idx="15768">
                        <c:v>0.3</c:v>
                      </c:pt>
                      <c:pt idx="15769">
                        <c:v>0.2</c:v>
                      </c:pt>
                      <c:pt idx="15770">
                        <c:v>0.2</c:v>
                      </c:pt>
                      <c:pt idx="15771">
                        <c:v>0.1</c:v>
                      </c:pt>
                      <c:pt idx="15772">
                        <c:v>0.2</c:v>
                      </c:pt>
                      <c:pt idx="15773">
                        <c:v>0.1</c:v>
                      </c:pt>
                      <c:pt idx="15774">
                        <c:v>0.2</c:v>
                      </c:pt>
                      <c:pt idx="15775">
                        <c:v>0.1</c:v>
                      </c:pt>
                      <c:pt idx="15776">
                        <c:v>0.1</c:v>
                      </c:pt>
                      <c:pt idx="15777">
                        <c:v>0.1</c:v>
                      </c:pt>
                      <c:pt idx="15778">
                        <c:v>0.1</c:v>
                      </c:pt>
                      <c:pt idx="15779">
                        <c:v>0.2</c:v>
                      </c:pt>
                      <c:pt idx="15780">
                        <c:v>0.2</c:v>
                      </c:pt>
                      <c:pt idx="15781">
                        <c:v>0.1</c:v>
                      </c:pt>
                      <c:pt idx="15782">
                        <c:v>0.1</c:v>
                      </c:pt>
                      <c:pt idx="15783">
                        <c:v>0.1</c:v>
                      </c:pt>
                      <c:pt idx="15784">
                        <c:v>0.2</c:v>
                      </c:pt>
                      <c:pt idx="15785">
                        <c:v>0.2</c:v>
                      </c:pt>
                      <c:pt idx="15786">
                        <c:v>0.1</c:v>
                      </c:pt>
                      <c:pt idx="15787">
                        <c:v>0.2</c:v>
                      </c:pt>
                      <c:pt idx="15788">
                        <c:v>0.1</c:v>
                      </c:pt>
                      <c:pt idx="15789">
                        <c:v>0.2</c:v>
                      </c:pt>
                      <c:pt idx="15790">
                        <c:v>0.1</c:v>
                      </c:pt>
                      <c:pt idx="15791">
                        <c:v>0.1</c:v>
                      </c:pt>
                      <c:pt idx="15792">
                        <c:v>0.2</c:v>
                      </c:pt>
                      <c:pt idx="15793">
                        <c:v>0.2</c:v>
                      </c:pt>
                      <c:pt idx="15794">
                        <c:v>0.2</c:v>
                      </c:pt>
                      <c:pt idx="15795">
                        <c:v>0.1</c:v>
                      </c:pt>
                      <c:pt idx="15796">
                        <c:v>0.2</c:v>
                      </c:pt>
                      <c:pt idx="15797">
                        <c:v>0.1</c:v>
                      </c:pt>
                      <c:pt idx="15798">
                        <c:v>0.2</c:v>
                      </c:pt>
                      <c:pt idx="15799">
                        <c:v>0.2</c:v>
                      </c:pt>
                      <c:pt idx="15800">
                        <c:v>0.2</c:v>
                      </c:pt>
                      <c:pt idx="15801">
                        <c:v>0.2</c:v>
                      </c:pt>
                      <c:pt idx="15802">
                        <c:v>0.2</c:v>
                      </c:pt>
                      <c:pt idx="15803">
                        <c:v>0.2</c:v>
                      </c:pt>
                      <c:pt idx="15804">
                        <c:v>0.1</c:v>
                      </c:pt>
                      <c:pt idx="15805">
                        <c:v>0.2</c:v>
                      </c:pt>
                      <c:pt idx="15806">
                        <c:v>0.2</c:v>
                      </c:pt>
                      <c:pt idx="15807">
                        <c:v>0.1</c:v>
                      </c:pt>
                      <c:pt idx="15808">
                        <c:v>0.1</c:v>
                      </c:pt>
                      <c:pt idx="15809">
                        <c:v>0.2</c:v>
                      </c:pt>
                      <c:pt idx="15810">
                        <c:v>0.2</c:v>
                      </c:pt>
                      <c:pt idx="15811">
                        <c:v>0.2</c:v>
                      </c:pt>
                      <c:pt idx="15812">
                        <c:v>0.1</c:v>
                      </c:pt>
                      <c:pt idx="15813">
                        <c:v>0.1</c:v>
                      </c:pt>
                      <c:pt idx="15814">
                        <c:v>0.2</c:v>
                      </c:pt>
                      <c:pt idx="15815">
                        <c:v>0.2</c:v>
                      </c:pt>
                      <c:pt idx="15816">
                        <c:v>0.3</c:v>
                      </c:pt>
                      <c:pt idx="15817">
                        <c:v>0.2</c:v>
                      </c:pt>
                      <c:pt idx="15818">
                        <c:v>0.2</c:v>
                      </c:pt>
                      <c:pt idx="15819">
                        <c:v>0.2</c:v>
                      </c:pt>
                      <c:pt idx="15820">
                        <c:v>0.2</c:v>
                      </c:pt>
                      <c:pt idx="15821">
                        <c:v>0.1</c:v>
                      </c:pt>
                      <c:pt idx="15822">
                        <c:v>0.2</c:v>
                      </c:pt>
                      <c:pt idx="15823">
                        <c:v>0.2</c:v>
                      </c:pt>
                      <c:pt idx="15824">
                        <c:v>0.2</c:v>
                      </c:pt>
                      <c:pt idx="15825">
                        <c:v>0.2</c:v>
                      </c:pt>
                      <c:pt idx="15826">
                        <c:v>0.2</c:v>
                      </c:pt>
                      <c:pt idx="15827">
                        <c:v>0.2</c:v>
                      </c:pt>
                      <c:pt idx="15828">
                        <c:v>0.2</c:v>
                      </c:pt>
                      <c:pt idx="15829">
                        <c:v>0.2</c:v>
                      </c:pt>
                      <c:pt idx="15830">
                        <c:v>0.2</c:v>
                      </c:pt>
                      <c:pt idx="15831">
                        <c:v>0.2</c:v>
                      </c:pt>
                      <c:pt idx="15832">
                        <c:v>0.2</c:v>
                      </c:pt>
                      <c:pt idx="15833">
                        <c:v>0.2</c:v>
                      </c:pt>
                      <c:pt idx="15834">
                        <c:v>0.2</c:v>
                      </c:pt>
                      <c:pt idx="15835">
                        <c:v>0.2</c:v>
                      </c:pt>
                      <c:pt idx="15836">
                        <c:v>0.1</c:v>
                      </c:pt>
                      <c:pt idx="15837">
                        <c:v>0.1</c:v>
                      </c:pt>
                      <c:pt idx="15838">
                        <c:v>0.2</c:v>
                      </c:pt>
                      <c:pt idx="15839">
                        <c:v>0.2</c:v>
                      </c:pt>
                      <c:pt idx="15840">
                        <c:v>0.2</c:v>
                      </c:pt>
                      <c:pt idx="15841">
                        <c:v>0.3</c:v>
                      </c:pt>
                      <c:pt idx="15842">
                        <c:v>0.2</c:v>
                      </c:pt>
                      <c:pt idx="15843">
                        <c:v>0.3</c:v>
                      </c:pt>
                      <c:pt idx="15844">
                        <c:v>0.2</c:v>
                      </c:pt>
                      <c:pt idx="15845">
                        <c:v>0.2</c:v>
                      </c:pt>
                      <c:pt idx="15846">
                        <c:v>0.3</c:v>
                      </c:pt>
                      <c:pt idx="15847">
                        <c:v>0.3</c:v>
                      </c:pt>
                      <c:pt idx="15848">
                        <c:v>0.2</c:v>
                      </c:pt>
                      <c:pt idx="15849">
                        <c:v>0.2</c:v>
                      </c:pt>
                      <c:pt idx="15850">
                        <c:v>0.2</c:v>
                      </c:pt>
                      <c:pt idx="15851">
                        <c:v>0.2</c:v>
                      </c:pt>
                      <c:pt idx="15852">
                        <c:v>0.3</c:v>
                      </c:pt>
                      <c:pt idx="15853">
                        <c:v>0.2</c:v>
                      </c:pt>
                      <c:pt idx="15854">
                        <c:v>0.3</c:v>
                      </c:pt>
                      <c:pt idx="15855">
                        <c:v>0.2</c:v>
                      </c:pt>
                      <c:pt idx="15856">
                        <c:v>0.2</c:v>
                      </c:pt>
                      <c:pt idx="15857">
                        <c:v>0.2</c:v>
                      </c:pt>
                      <c:pt idx="15858">
                        <c:v>0.3</c:v>
                      </c:pt>
                      <c:pt idx="15859">
                        <c:v>0.2</c:v>
                      </c:pt>
                      <c:pt idx="15860">
                        <c:v>0.2</c:v>
                      </c:pt>
                      <c:pt idx="15861">
                        <c:v>0.2</c:v>
                      </c:pt>
                      <c:pt idx="15862">
                        <c:v>0.2</c:v>
                      </c:pt>
                      <c:pt idx="15863">
                        <c:v>0.3</c:v>
                      </c:pt>
                      <c:pt idx="15864">
                        <c:v>0.3</c:v>
                      </c:pt>
                      <c:pt idx="15865">
                        <c:v>0.2</c:v>
                      </c:pt>
                      <c:pt idx="15866">
                        <c:v>0.3</c:v>
                      </c:pt>
                      <c:pt idx="15867">
                        <c:v>0.2</c:v>
                      </c:pt>
                      <c:pt idx="15868">
                        <c:v>0.2</c:v>
                      </c:pt>
                      <c:pt idx="15869">
                        <c:v>0.2</c:v>
                      </c:pt>
                      <c:pt idx="15870">
                        <c:v>0.3</c:v>
                      </c:pt>
                      <c:pt idx="15871">
                        <c:v>0.3</c:v>
                      </c:pt>
                      <c:pt idx="15872">
                        <c:v>0.3</c:v>
                      </c:pt>
                      <c:pt idx="15873">
                        <c:v>0.2</c:v>
                      </c:pt>
                      <c:pt idx="15874">
                        <c:v>0.2</c:v>
                      </c:pt>
                      <c:pt idx="15875">
                        <c:v>0.3</c:v>
                      </c:pt>
                      <c:pt idx="15876">
                        <c:v>0.2</c:v>
                      </c:pt>
                      <c:pt idx="15877">
                        <c:v>0.3</c:v>
                      </c:pt>
                      <c:pt idx="15878">
                        <c:v>0.2</c:v>
                      </c:pt>
                      <c:pt idx="15879">
                        <c:v>0.1</c:v>
                      </c:pt>
                      <c:pt idx="15880">
                        <c:v>0.2</c:v>
                      </c:pt>
                      <c:pt idx="15881">
                        <c:v>0.2</c:v>
                      </c:pt>
                      <c:pt idx="15882">
                        <c:v>0.3</c:v>
                      </c:pt>
                      <c:pt idx="15883">
                        <c:v>0.2</c:v>
                      </c:pt>
                      <c:pt idx="15884">
                        <c:v>0.2</c:v>
                      </c:pt>
                      <c:pt idx="15885">
                        <c:v>0.3</c:v>
                      </c:pt>
                      <c:pt idx="15886">
                        <c:v>0.2</c:v>
                      </c:pt>
                      <c:pt idx="15887">
                        <c:v>0.2</c:v>
                      </c:pt>
                      <c:pt idx="15888">
                        <c:v>0.2</c:v>
                      </c:pt>
                      <c:pt idx="15889">
                        <c:v>0.2</c:v>
                      </c:pt>
                      <c:pt idx="15890">
                        <c:v>0.2</c:v>
                      </c:pt>
                      <c:pt idx="15891">
                        <c:v>0.2</c:v>
                      </c:pt>
                      <c:pt idx="15892">
                        <c:v>0.2</c:v>
                      </c:pt>
                      <c:pt idx="15893">
                        <c:v>0.3</c:v>
                      </c:pt>
                      <c:pt idx="15894">
                        <c:v>0.1</c:v>
                      </c:pt>
                      <c:pt idx="15895">
                        <c:v>0.3</c:v>
                      </c:pt>
                      <c:pt idx="15896">
                        <c:v>0.1</c:v>
                      </c:pt>
                      <c:pt idx="15897">
                        <c:v>0.2</c:v>
                      </c:pt>
                      <c:pt idx="15898">
                        <c:v>0.2</c:v>
                      </c:pt>
                      <c:pt idx="15899">
                        <c:v>0.2</c:v>
                      </c:pt>
                      <c:pt idx="15900">
                        <c:v>0.2</c:v>
                      </c:pt>
                      <c:pt idx="15901">
                        <c:v>0.1</c:v>
                      </c:pt>
                      <c:pt idx="15902">
                        <c:v>0.2</c:v>
                      </c:pt>
                      <c:pt idx="15903">
                        <c:v>0.1</c:v>
                      </c:pt>
                      <c:pt idx="15904">
                        <c:v>0.2</c:v>
                      </c:pt>
                      <c:pt idx="15905">
                        <c:v>0.2</c:v>
                      </c:pt>
                      <c:pt idx="15906">
                        <c:v>0.1</c:v>
                      </c:pt>
                      <c:pt idx="15907">
                        <c:v>0.3</c:v>
                      </c:pt>
                      <c:pt idx="15908">
                        <c:v>0.2</c:v>
                      </c:pt>
                      <c:pt idx="15909">
                        <c:v>0.1</c:v>
                      </c:pt>
                      <c:pt idx="15910">
                        <c:v>0.1</c:v>
                      </c:pt>
                      <c:pt idx="15911">
                        <c:v>0.3</c:v>
                      </c:pt>
                      <c:pt idx="15912">
                        <c:v>0.2</c:v>
                      </c:pt>
                      <c:pt idx="15913">
                        <c:v>0.1</c:v>
                      </c:pt>
                      <c:pt idx="15914">
                        <c:v>0.2</c:v>
                      </c:pt>
                      <c:pt idx="15915">
                        <c:v>0.2</c:v>
                      </c:pt>
                      <c:pt idx="15916">
                        <c:v>0.1</c:v>
                      </c:pt>
                      <c:pt idx="15917">
                        <c:v>0.1</c:v>
                      </c:pt>
                      <c:pt idx="15918">
                        <c:v>0.2</c:v>
                      </c:pt>
                      <c:pt idx="15919">
                        <c:v>0.2</c:v>
                      </c:pt>
                      <c:pt idx="15920">
                        <c:v>0.2</c:v>
                      </c:pt>
                      <c:pt idx="15921">
                        <c:v>0.1</c:v>
                      </c:pt>
                      <c:pt idx="15922">
                        <c:v>0.1</c:v>
                      </c:pt>
                      <c:pt idx="15923">
                        <c:v>0.2</c:v>
                      </c:pt>
                      <c:pt idx="15924">
                        <c:v>0.2</c:v>
                      </c:pt>
                      <c:pt idx="15925">
                        <c:v>0.1</c:v>
                      </c:pt>
                      <c:pt idx="15926">
                        <c:v>0.1</c:v>
                      </c:pt>
                      <c:pt idx="15927">
                        <c:v>0.1</c:v>
                      </c:pt>
                      <c:pt idx="15928">
                        <c:v>0</c:v>
                      </c:pt>
                      <c:pt idx="15929">
                        <c:v>0.1</c:v>
                      </c:pt>
                      <c:pt idx="15930">
                        <c:v>0.1</c:v>
                      </c:pt>
                      <c:pt idx="15931">
                        <c:v>0.1</c:v>
                      </c:pt>
                      <c:pt idx="15932">
                        <c:v>0</c:v>
                      </c:pt>
                      <c:pt idx="15933">
                        <c:v>0.1</c:v>
                      </c:pt>
                      <c:pt idx="15934">
                        <c:v>0.1</c:v>
                      </c:pt>
                      <c:pt idx="15935">
                        <c:v>0.1</c:v>
                      </c:pt>
                      <c:pt idx="15936">
                        <c:v>0.1</c:v>
                      </c:pt>
                      <c:pt idx="15937">
                        <c:v>0.1</c:v>
                      </c:pt>
                      <c:pt idx="15938">
                        <c:v>0.1</c:v>
                      </c:pt>
                      <c:pt idx="15939">
                        <c:v>0.1</c:v>
                      </c:pt>
                      <c:pt idx="15940">
                        <c:v>0.1</c:v>
                      </c:pt>
                      <c:pt idx="15941">
                        <c:v>0.1</c:v>
                      </c:pt>
                      <c:pt idx="15942">
                        <c:v>0.2</c:v>
                      </c:pt>
                      <c:pt idx="15943">
                        <c:v>0</c:v>
                      </c:pt>
                      <c:pt idx="15944">
                        <c:v>0.1</c:v>
                      </c:pt>
                      <c:pt idx="15945">
                        <c:v>0</c:v>
                      </c:pt>
                      <c:pt idx="15946">
                        <c:v>0.1</c:v>
                      </c:pt>
                      <c:pt idx="15947">
                        <c:v>0.1</c:v>
                      </c:pt>
                      <c:pt idx="15948">
                        <c:v>0.2</c:v>
                      </c:pt>
                      <c:pt idx="15949">
                        <c:v>0</c:v>
                      </c:pt>
                      <c:pt idx="15950">
                        <c:v>0.1</c:v>
                      </c:pt>
                      <c:pt idx="15951">
                        <c:v>0.1</c:v>
                      </c:pt>
                      <c:pt idx="15952">
                        <c:v>0</c:v>
                      </c:pt>
                      <c:pt idx="15953">
                        <c:v>0.1</c:v>
                      </c:pt>
                      <c:pt idx="15954">
                        <c:v>0.1</c:v>
                      </c:pt>
                      <c:pt idx="15955">
                        <c:v>0.1</c:v>
                      </c:pt>
                      <c:pt idx="15956">
                        <c:v>0.1</c:v>
                      </c:pt>
                      <c:pt idx="15957">
                        <c:v>0.1</c:v>
                      </c:pt>
                      <c:pt idx="15958">
                        <c:v>0</c:v>
                      </c:pt>
                      <c:pt idx="15959">
                        <c:v>0.1</c:v>
                      </c:pt>
                      <c:pt idx="15960">
                        <c:v>0</c:v>
                      </c:pt>
                      <c:pt idx="15961">
                        <c:v>0</c:v>
                      </c:pt>
                      <c:pt idx="15962">
                        <c:v>0</c:v>
                      </c:pt>
                      <c:pt idx="15963">
                        <c:v>0.1</c:v>
                      </c:pt>
                      <c:pt idx="15964">
                        <c:v>0.1</c:v>
                      </c:pt>
                      <c:pt idx="15965">
                        <c:v>0.1</c:v>
                      </c:pt>
                      <c:pt idx="15966">
                        <c:v>0.1</c:v>
                      </c:pt>
                      <c:pt idx="15967">
                        <c:v>0</c:v>
                      </c:pt>
                      <c:pt idx="15968">
                        <c:v>0</c:v>
                      </c:pt>
                      <c:pt idx="15969">
                        <c:v>0.1</c:v>
                      </c:pt>
                      <c:pt idx="15970">
                        <c:v>0.1</c:v>
                      </c:pt>
                      <c:pt idx="15971">
                        <c:v>0</c:v>
                      </c:pt>
                      <c:pt idx="15972">
                        <c:v>0.1</c:v>
                      </c:pt>
                      <c:pt idx="15973">
                        <c:v>0</c:v>
                      </c:pt>
                      <c:pt idx="15974">
                        <c:v>0</c:v>
                      </c:pt>
                      <c:pt idx="15975">
                        <c:v>0.1</c:v>
                      </c:pt>
                      <c:pt idx="15976">
                        <c:v>0.1</c:v>
                      </c:pt>
                      <c:pt idx="15977">
                        <c:v>0</c:v>
                      </c:pt>
                      <c:pt idx="15978">
                        <c:v>0.1</c:v>
                      </c:pt>
                      <c:pt idx="15979">
                        <c:v>0.1</c:v>
                      </c:pt>
                      <c:pt idx="15980">
                        <c:v>0</c:v>
                      </c:pt>
                      <c:pt idx="15981">
                        <c:v>0.1</c:v>
                      </c:pt>
                      <c:pt idx="15982">
                        <c:v>0.1</c:v>
                      </c:pt>
                      <c:pt idx="15983">
                        <c:v>0.1</c:v>
                      </c:pt>
                      <c:pt idx="15984">
                        <c:v>0.1</c:v>
                      </c:pt>
                      <c:pt idx="15985">
                        <c:v>0</c:v>
                      </c:pt>
                      <c:pt idx="15986">
                        <c:v>0.1</c:v>
                      </c:pt>
                      <c:pt idx="15987">
                        <c:v>0.1</c:v>
                      </c:pt>
                      <c:pt idx="15988">
                        <c:v>0.1</c:v>
                      </c:pt>
                      <c:pt idx="15989">
                        <c:v>0.1</c:v>
                      </c:pt>
                      <c:pt idx="15990">
                        <c:v>0.1</c:v>
                      </c:pt>
                      <c:pt idx="15991">
                        <c:v>0</c:v>
                      </c:pt>
                      <c:pt idx="15992">
                        <c:v>0.1</c:v>
                      </c:pt>
                      <c:pt idx="15993">
                        <c:v>0.1</c:v>
                      </c:pt>
                      <c:pt idx="15994">
                        <c:v>0.1</c:v>
                      </c:pt>
                      <c:pt idx="15995">
                        <c:v>0.1</c:v>
                      </c:pt>
                      <c:pt idx="15996">
                        <c:v>0.1</c:v>
                      </c:pt>
                      <c:pt idx="15997">
                        <c:v>0.1</c:v>
                      </c:pt>
                      <c:pt idx="15998">
                        <c:v>0.1</c:v>
                      </c:pt>
                      <c:pt idx="15999">
                        <c:v>0.1</c:v>
                      </c:pt>
                      <c:pt idx="16000">
                        <c:v>0.2</c:v>
                      </c:pt>
                      <c:pt idx="16001">
                        <c:v>0.1</c:v>
                      </c:pt>
                      <c:pt idx="16002">
                        <c:v>0</c:v>
                      </c:pt>
                      <c:pt idx="16003">
                        <c:v>0</c:v>
                      </c:pt>
                      <c:pt idx="16004">
                        <c:v>0.1</c:v>
                      </c:pt>
                      <c:pt idx="16005">
                        <c:v>0</c:v>
                      </c:pt>
                      <c:pt idx="16006">
                        <c:v>0.1</c:v>
                      </c:pt>
                      <c:pt idx="16007">
                        <c:v>0</c:v>
                      </c:pt>
                      <c:pt idx="16008">
                        <c:v>0.1</c:v>
                      </c:pt>
                      <c:pt idx="16009">
                        <c:v>0.1</c:v>
                      </c:pt>
                      <c:pt idx="16010">
                        <c:v>0.1</c:v>
                      </c:pt>
                      <c:pt idx="16011">
                        <c:v>0.1</c:v>
                      </c:pt>
                      <c:pt idx="16012">
                        <c:v>0</c:v>
                      </c:pt>
                      <c:pt idx="16013">
                        <c:v>0.1</c:v>
                      </c:pt>
                      <c:pt idx="16014">
                        <c:v>0.1</c:v>
                      </c:pt>
                      <c:pt idx="16015">
                        <c:v>0</c:v>
                      </c:pt>
                      <c:pt idx="16016">
                        <c:v>0</c:v>
                      </c:pt>
                      <c:pt idx="16017">
                        <c:v>0</c:v>
                      </c:pt>
                      <c:pt idx="16018">
                        <c:v>0</c:v>
                      </c:pt>
                      <c:pt idx="16019">
                        <c:v>0.1</c:v>
                      </c:pt>
                      <c:pt idx="16020">
                        <c:v>0</c:v>
                      </c:pt>
                      <c:pt idx="16021">
                        <c:v>0.1</c:v>
                      </c:pt>
                      <c:pt idx="16022">
                        <c:v>0.1</c:v>
                      </c:pt>
                      <c:pt idx="16023">
                        <c:v>0.1</c:v>
                      </c:pt>
                      <c:pt idx="16024">
                        <c:v>0.1</c:v>
                      </c:pt>
                      <c:pt idx="16025">
                        <c:v>0</c:v>
                      </c:pt>
                      <c:pt idx="16026">
                        <c:v>0.1</c:v>
                      </c:pt>
                      <c:pt idx="16027">
                        <c:v>0.1</c:v>
                      </c:pt>
                      <c:pt idx="16028">
                        <c:v>0</c:v>
                      </c:pt>
                      <c:pt idx="16029">
                        <c:v>0.1</c:v>
                      </c:pt>
                      <c:pt idx="16030">
                        <c:v>0</c:v>
                      </c:pt>
                      <c:pt idx="16031">
                        <c:v>0</c:v>
                      </c:pt>
                      <c:pt idx="16032">
                        <c:v>0.1</c:v>
                      </c:pt>
                      <c:pt idx="16033">
                        <c:v>0</c:v>
                      </c:pt>
                      <c:pt idx="16034">
                        <c:v>0</c:v>
                      </c:pt>
                      <c:pt idx="16035">
                        <c:v>0.1</c:v>
                      </c:pt>
                      <c:pt idx="16036">
                        <c:v>0.1</c:v>
                      </c:pt>
                      <c:pt idx="16037">
                        <c:v>0</c:v>
                      </c:pt>
                      <c:pt idx="16038">
                        <c:v>0.1</c:v>
                      </c:pt>
                      <c:pt idx="16039">
                        <c:v>0</c:v>
                      </c:pt>
                      <c:pt idx="16040">
                        <c:v>0</c:v>
                      </c:pt>
                      <c:pt idx="16041">
                        <c:v>0</c:v>
                      </c:pt>
                      <c:pt idx="16042">
                        <c:v>0.1</c:v>
                      </c:pt>
                      <c:pt idx="16043">
                        <c:v>0</c:v>
                      </c:pt>
                      <c:pt idx="16044">
                        <c:v>0</c:v>
                      </c:pt>
                      <c:pt idx="16045">
                        <c:v>0</c:v>
                      </c:pt>
                      <c:pt idx="16046">
                        <c:v>0.1</c:v>
                      </c:pt>
                      <c:pt idx="16047">
                        <c:v>0.1</c:v>
                      </c:pt>
                      <c:pt idx="16048">
                        <c:v>0</c:v>
                      </c:pt>
                      <c:pt idx="16049">
                        <c:v>0.1</c:v>
                      </c:pt>
                      <c:pt idx="16050">
                        <c:v>0.1</c:v>
                      </c:pt>
                      <c:pt idx="16051">
                        <c:v>0</c:v>
                      </c:pt>
                      <c:pt idx="16052">
                        <c:v>0</c:v>
                      </c:pt>
                      <c:pt idx="16053">
                        <c:v>0.1</c:v>
                      </c:pt>
                      <c:pt idx="16054">
                        <c:v>0.1</c:v>
                      </c:pt>
                      <c:pt idx="16055">
                        <c:v>0</c:v>
                      </c:pt>
                      <c:pt idx="16056">
                        <c:v>0</c:v>
                      </c:pt>
                      <c:pt idx="16057">
                        <c:v>0.1</c:v>
                      </c:pt>
                      <c:pt idx="16058">
                        <c:v>0</c:v>
                      </c:pt>
                      <c:pt idx="16059">
                        <c:v>0.1</c:v>
                      </c:pt>
                      <c:pt idx="16060">
                        <c:v>0.1</c:v>
                      </c:pt>
                      <c:pt idx="16061">
                        <c:v>0</c:v>
                      </c:pt>
                      <c:pt idx="16062">
                        <c:v>0.1</c:v>
                      </c:pt>
                      <c:pt idx="16063">
                        <c:v>0.1</c:v>
                      </c:pt>
                      <c:pt idx="16064">
                        <c:v>0.1</c:v>
                      </c:pt>
                      <c:pt idx="16065">
                        <c:v>0.1</c:v>
                      </c:pt>
                      <c:pt idx="16066">
                        <c:v>0.1</c:v>
                      </c:pt>
                      <c:pt idx="16067">
                        <c:v>0</c:v>
                      </c:pt>
                      <c:pt idx="16068">
                        <c:v>0</c:v>
                      </c:pt>
                      <c:pt idx="16069">
                        <c:v>0</c:v>
                      </c:pt>
                      <c:pt idx="16070">
                        <c:v>0.1</c:v>
                      </c:pt>
                      <c:pt idx="16071">
                        <c:v>0.1</c:v>
                      </c:pt>
                      <c:pt idx="16072">
                        <c:v>0</c:v>
                      </c:pt>
                      <c:pt idx="16073">
                        <c:v>0.1</c:v>
                      </c:pt>
                      <c:pt idx="16074">
                        <c:v>0</c:v>
                      </c:pt>
                      <c:pt idx="16075">
                        <c:v>0</c:v>
                      </c:pt>
                      <c:pt idx="16076">
                        <c:v>0</c:v>
                      </c:pt>
                      <c:pt idx="16077">
                        <c:v>0.1</c:v>
                      </c:pt>
                      <c:pt idx="16078">
                        <c:v>0.1</c:v>
                      </c:pt>
                      <c:pt idx="16079">
                        <c:v>0</c:v>
                      </c:pt>
                      <c:pt idx="16080">
                        <c:v>0</c:v>
                      </c:pt>
                      <c:pt idx="16081">
                        <c:v>0</c:v>
                      </c:pt>
                      <c:pt idx="16082">
                        <c:v>0</c:v>
                      </c:pt>
                      <c:pt idx="16083">
                        <c:v>0</c:v>
                      </c:pt>
                      <c:pt idx="16084">
                        <c:v>0.2</c:v>
                      </c:pt>
                      <c:pt idx="16085">
                        <c:v>0.1</c:v>
                      </c:pt>
                      <c:pt idx="16086">
                        <c:v>0</c:v>
                      </c:pt>
                      <c:pt idx="16087">
                        <c:v>0</c:v>
                      </c:pt>
                      <c:pt idx="16088">
                        <c:v>0</c:v>
                      </c:pt>
                      <c:pt idx="16089">
                        <c:v>0.2</c:v>
                      </c:pt>
                      <c:pt idx="16090">
                        <c:v>0.1</c:v>
                      </c:pt>
                      <c:pt idx="16091">
                        <c:v>0.1</c:v>
                      </c:pt>
                      <c:pt idx="16092">
                        <c:v>0</c:v>
                      </c:pt>
                      <c:pt idx="16093">
                        <c:v>0.1</c:v>
                      </c:pt>
                      <c:pt idx="16094">
                        <c:v>0</c:v>
                      </c:pt>
                      <c:pt idx="16095">
                        <c:v>0.1</c:v>
                      </c:pt>
                      <c:pt idx="16096">
                        <c:v>0.1</c:v>
                      </c:pt>
                      <c:pt idx="16097">
                        <c:v>0</c:v>
                      </c:pt>
                      <c:pt idx="16098">
                        <c:v>0.1</c:v>
                      </c:pt>
                      <c:pt idx="16099">
                        <c:v>0.1</c:v>
                      </c:pt>
                      <c:pt idx="16100">
                        <c:v>0</c:v>
                      </c:pt>
                      <c:pt idx="16101">
                        <c:v>0.1</c:v>
                      </c:pt>
                      <c:pt idx="16102">
                        <c:v>0</c:v>
                      </c:pt>
                      <c:pt idx="16103">
                        <c:v>0</c:v>
                      </c:pt>
                      <c:pt idx="16104">
                        <c:v>0</c:v>
                      </c:pt>
                      <c:pt idx="16105">
                        <c:v>0.1</c:v>
                      </c:pt>
                      <c:pt idx="16106">
                        <c:v>0</c:v>
                      </c:pt>
                      <c:pt idx="16107">
                        <c:v>0</c:v>
                      </c:pt>
                      <c:pt idx="16108">
                        <c:v>0.1</c:v>
                      </c:pt>
                      <c:pt idx="16109">
                        <c:v>0</c:v>
                      </c:pt>
                      <c:pt idx="16110">
                        <c:v>0.1</c:v>
                      </c:pt>
                      <c:pt idx="16111">
                        <c:v>0.1</c:v>
                      </c:pt>
                      <c:pt idx="16112">
                        <c:v>0</c:v>
                      </c:pt>
                      <c:pt idx="16113">
                        <c:v>0</c:v>
                      </c:pt>
                      <c:pt idx="16114">
                        <c:v>0</c:v>
                      </c:pt>
                      <c:pt idx="16115">
                        <c:v>0</c:v>
                      </c:pt>
                      <c:pt idx="16116">
                        <c:v>0.1</c:v>
                      </c:pt>
                      <c:pt idx="16117">
                        <c:v>0</c:v>
                      </c:pt>
                      <c:pt idx="16118">
                        <c:v>0.1</c:v>
                      </c:pt>
                      <c:pt idx="16119">
                        <c:v>0</c:v>
                      </c:pt>
                      <c:pt idx="16120">
                        <c:v>0</c:v>
                      </c:pt>
                      <c:pt idx="16121">
                        <c:v>0</c:v>
                      </c:pt>
                      <c:pt idx="16122">
                        <c:v>0.1</c:v>
                      </c:pt>
                      <c:pt idx="16123">
                        <c:v>0</c:v>
                      </c:pt>
                      <c:pt idx="16124">
                        <c:v>0</c:v>
                      </c:pt>
                      <c:pt idx="16125">
                        <c:v>0</c:v>
                      </c:pt>
                      <c:pt idx="16126">
                        <c:v>0</c:v>
                      </c:pt>
                      <c:pt idx="16127">
                        <c:v>0.1</c:v>
                      </c:pt>
                      <c:pt idx="16128">
                        <c:v>0</c:v>
                      </c:pt>
                      <c:pt idx="16129">
                        <c:v>0</c:v>
                      </c:pt>
                      <c:pt idx="16130">
                        <c:v>0</c:v>
                      </c:pt>
                      <c:pt idx="16131">
                        <c:v>0</c:v>
                      </c:pt>
                      <c:pt idx="16132">
                        <c:v>0.1</c:v>
                      </c:pt>
                      <c:pt idx="16133">
                        <c:v>0</c:v>
                      </c:pt>
                      <c:pt idx="16134">
                        <c:v>0</c:v>
                      </c:pt>
                      <c:pt idx="16135">
                        <c:v>0</c:v>
                      </c:pt>
                      <c:pt idx="16136">
                        <c:v>0</c:v>
                      </c:pt>
                      <c:pt idx="16137">
                        <c:v>0</c:v>
                      </c:pt>
                      <c:pt idx="16138">
                        <c:v>0</c:v>
                      </c:pt>
                      <c:pt idx="16139">
                        <c:v>0</c:v>
                      </c:pt>
                      <c:pt idx="16140">
                        <c:v>0</c:v>
                      </c:pt>
                      <c:pt idx="16141">
                        <c:v>0.1</c:v>
                      </c:pt>
                      <c:pt idx="16142">
                        <c:v>0</c:v>
                      </c:pt>
                      <c:pt idx="16143">
                        <c:v>0.1</c:v>
                      </c:pt>
                      <c:pt idx="16144">
                        <c:v>0.1</c:v>
                      </c:pt>
                      <c:pt idx="16145">
                        <c:v>0</c:v>
                      </c:pt>
                      <c:pt idx="16146">
                        <c:v>0</c:v>
                      </c:pt>
                      <c:pt idx="16147">
                        <c:v>0.1</c:v>
                      </c:pt>
                      <c:pt idx="16148">
                        <c:v>0</c:v>
                      </c:pt>
                      <c:pt idx="16149">
                        <c:v>0</c:v>
                      </c:pt>
                      <c:pt idx="16150">
                        <c:v>0</c:v>
                      </c:pt>
                      <c:pt idx="16151">
                        <c:v>0</c:v>
                      </c:pt>
                      <c:pt idx="16152">
                        <c:v>0</c:v>
                      </c:pt>
                      <c:pt idx="16153">
                        <c:v>0</c:v>
                      </c:pt>
                      <c:pt idx="16154">
                        <c:v>0.1</c:v>
                      </c:pt>
                      <c:pt idx="16155">
                        <c:v>0</c:v>
                      </c:pt>
                      <c:pt idx="16156">
                        <c:v>0.1</c:v>
                      </c:pt>
                      <c:pt idx="16157">
                        <c:v>0</c:v>
                      </c:pt>
                      <c:pt idx="16158">
                        <c:v>0</c:v>
                      </c:pt>
                      <c:pt idx="16159">
                        <c:v>0</c:v>
                      </c:pt>
                      <c:pt idx="16160">
                        <c:v>0</c:v>
                      </c:pt>
                      <c:pt idx="16161">
                        <c:v>0.1</c:v>
                      </c:pt>
                      <c:pt idx="16162">
                        <c:v>0.1</c:v>
                      </c:pt>
                      <c:pt idx="16163">
                        <c:v>0</c:v>
                      </c:pt>
                      <c:pt idx="16164">
                        <c:v>0.1</c:v>
                      </c:pt>
                      <c:pt idx="16165">
                        <c:v>0</c:v>
                      </c:pt>
                      <c:pt idx="16166">
                        <c:v>0</c:v>
                      </c:pt>
                      <c:pt idx="16167">
                        <c:v>0.1</c:v>
                      </c:pt>
                      <c:pt idx="16168">
                        <c:v>0</c:v>
                      </c:pt>
                      <c:pt idx="16169">
                        <c:v>0</c:v>
                      </c:pt>
                      <c:pt idx="16170">
                        <c:v>0</c:v>
                      </c:pt>
                      <c:pt idx="16171">
                        <c:v>0</c:v>
                      </c:pt>
                      <c:pt idx="16172">
                        <c:v>0</c:v>
                      </c:pt>
                      <c:pt idx="16173">
                        <c:v>0</c:v>
                      </c:pt>
                      <c:pt idx="16174">
                        <c:v>0</c:v>
                      </c:pt>
                      <c:pt idx="16175">
                        <c:v>0.1</c:v>
                      </c:pt>
                      <c:pt idx="16176">
                        <c:v>0</c:v>
                      </c:pt>
                      <c:pt idx="16177">
                        <c:v>0</c:v>
                      </c:pt>
                      <c:pt idx="16178">
                        <c:v>0.1</c:v>
                      </c:pt>
                      <c:pt idx="16179">
                        <c:v>0</c:v>
                      </c:pt>
                      <c:pt idx="16180">
                        <c:v>0.1</c:v>
                      </c:pt>
                      <c:pt idx="16181">
                        <c:v>0</c:v>
                      </c:pt>
                      <c:pt idx="16182">
                        <c:v>0</c:v>
                      </c:pt>
                      <c:pt idx="16183">
                        <c:v>0</c:v>
                      </c:pt>
                      <c:pt idx="16184">
                        <c:v>0.1</c:v>
                      </c:pt>
                      <c:pt idx="16185">
                        <c:v>0</c:v>
                      </c:pt>
                      <c:pt idx="16186">
                        <c:v>0</c:v>
                      </c:pt>
                      <c:pt idx="16187">
                        <c:v>0</c:v>
                      </c:pt>
                      <c:pt idx="16188">
                        <c:v>0</c:v>
                      </c:pt>
                      <c:pt idx="16189">
                        <c:v>0</c:v>
                      </c:pt>
                      <c:pt idx="16190">
                        <c:v>0</c:v>
                      </c:pt>
                      <c:pt idx="16191">
                        <c:v>0</c:v>
                      </c:pt>
                      <c:pt idx="16192">
                        <c:v>0</c:v>
                      </c:pt>
                      <c:pt idx="16193">
                        <c:v>0</c:v>
                      </c:pt>
                      <c:pt idx="16194">
                        <c:v>0</c:v>
                      </c:pt>
                      <c:pt idx="16195">
                        <c:v>0.1</c:v>
                      </c:pt>
                      <c:pt idx="16196">
                        <c:v>0.1</c:v>
                      </c:pt>
                      <c:pt idx="16197">
                        <c:v>0</c:v>
                      </c:pt>
                      <c:pt idx="16198">
                        <c:v>0</c:v>
                      </c:pt>
                      <c:pt idx="16199">
                        <c:v>0</c:v>
                      </c:pt>
                      <c:pt idx="16200">
                        <c:v>0</c:v>
                      </c:pt>
                      <c:pt idx="16201">
                        <c:v>0.1</c:v>
                      </c:pt>
                      <c:pt idx="16202">
                        <c:v>0.1</c:v>
                      </c:pt>
                      <c:pt idx="16203">
                        <c:v>0.1</c:v>
                      </c:pt>
                      <c:pt idx="16204">
                        <c:v>0</c:v>
                      </c:pt>
                      <c:pt idx="16205">
                        <c:v>0.1</c:v>
                      </c:pt>
                      <c:pt idx="16206">
                        <c:v>0</c:v>
                      </c:pt>
                      <c:pt idx="16207">
                        <c:v>0</c:v>
                      </c:pt>
                      <c:pt idx="16208">
                        <c:v>0</c:v>
                      </c:pt>
                      <c:pt idx="16209">
                        <c:v>0</c:v>
                      </c:pt>
                      <c:pt idx="16210">
                        <c:v>0</c:v>
                      </c:pt>
                      <c:pt idx="16211">
                        <c:v>0</c:v>
                      </c:pt>
                      <c:pt idx="16212">
                        <c:v>0</c:v>
                      </c:pt>
                      <c:pt idx="16213">
                        <c:v>0.1</c:v>
                      </c:pt>
                      <c:pt idx="16214">
                        <c:v>0.1</c:v>
                      </c:pt>
                      <c:pt idx="16215">
                        <c:v>0</c:v>
                      </c:pt>
                      <c:pt idx="16216">
                        <c:v>0.1</c:v>
                      </c:pt>
                      <c:pt idx="16217">
                        <c:v>0.1</c:v>
                      </c:pt>
                      <c:pt idx="16218">
                        <c:v>0.1</c:v>
                      </c:pt>
                      <c:pt idx="16219">
                        <c:v>0</c:v>
                      </c:pt>
                      <c:pt idx="16220">
                        <c:v>0</c:v>
                      </c:pt>
                      <c:pt idx="16221">
                        <c:v>0.1</c:v>
                      </c:pt>
                      <c:pt idx="16222">
                        <c:v>0.1</c:v>
                      </c:pt>
                      <c:pt idx="16223">
                        <c:v>0</c:v>
                      </c:pt>
                      <c:pt idx="16224">
                        <c:v>0</c:v>
                      </c:pt>
                      <c:pt idx="16225">
                        <c:v>0.1</c:v>
                      </c:pt>
                      <c:pt idx="16226">
                        <c:v>0.1</c:v>
                      </c:pt>
                      <c:pt idx="16227">
                        <c:v>0</c:v>
                      </c:pt>
                      <c:pt idx="16228">
                        <c:v>0.1</c:v>
                      </c:pt>
                      <c:pt idx="16229">
                        <c:v>0</c:v>
                      </c:pt>
                      <c:pt idx="16230">
                        <c:v>0</c:v>
                      </c:pt>
                      <c:pt idx="16231">
                        <c:v>0</c:v>
                      </c:pt>
                      <c:pt idx="16232">
                        <c:v>0</c:v>
                      </c:pt>
                      <c:pt idx="16233">
                        <c:v>0</c:v>
                      </c:pt>
                      <c:pt idx="16234">
                        <c:v>0.1</c:v>
                      </c:pt>
                      <c:pt idx="16235">
                        <c:v>0.1</c:v>
                      </c:pt>
                      <c:pt idx="16236">
                        <c:v>0.1</c:v>
                      </c:pt>
                      <c:pt idx="16237">
                        <c:v>0.1</c:v>
                      </c:pt>
                      <c:pt idx="16238">
                        <c:v>0</c:v>
                      </c:pt>
                      <c:pt idx="16239">
                        <c:v>0</c:v>
                      </c:pt>
                      <c:pt idx="16240">
                        <c:v>0.1</c:v>
                      </c:pt>
                      <c:pt idx="16241">
                        <c:v>0.1</c:v>
                      </c:pt>
                      <c:pt idx="16242">
                        <c:v>0.1</c:v>
                      </c:pt>
                      <c:pt idx="16243">
                        <c:v>0</c:v>
                      </c:pt>
                      <c:pt idx="16244">
                        <c:v>0.1</c:v>
                      </c:pt>
                      <c:pt idx="16245">
                        <c:v>0</c:v>
                      </c:pt>
                      <c:pt idx="16246">
                        <c:v>0.1</c:v>
                      </c:pt>
                      <c:pt idx="16247">
                        <c:v>0.1</c:v>
                      </c:pt>
                      <c:pt idx="16248">
                        <c:v>0.1</c:v>
                      </c:pt>
                      <c:pt idx="16249">
                        <c:v>0</c:v>
                      </c:pt>
                      <c:pt idx="16250">
                        <c:v>0.1</c:v>
                      </c:pt>
                      <c:pt idx="16251">
                        <c:v>0.1</c:v>
                      </c:pt>
                      <c:pt idx="16252">
                        <c:v>0.1</c:v>
                      </c:pt>
                      <c:pt idx="16253">
                        <c:v>0</c:v>
                      </c:pt>
                      <c:pt idx="16254">
                        <c:v>0.1</c:v>
                      </c:pt>
                      <c:pt idx="16255">
                        <c:v>0.1</c:v>
                      </c:pt>
                      <c:pt idx="16256">
                        <c:v>0.1</c:v>
                      </c:pt>
                      <c:pt idx="16257">
                        <c:v>0</c:v>
                      </c:pt>
                      <c:pt idx="16258">
                        <c:v>0</c:v>
                      </c:pt>
                      <c:pt idx="16259">
                        <c:v>0.1</c:v>
                      </c:pt>
                      <c:pt idx="16260">
                        <c:v>0</c:v>
                      </c:pt>
                      <c:pt idx="16261">
                        <c:v>0</c:v>
                      </c:pt>
                      <c:pt idx="16262">
                        <c:v>0</c:v>
                      </c:pt>
                      <c:pt idx="16263">
                        <c:v>0.1</c:v>
                      </c:pt>
                      <c:pt idx="16264">
                        <c:v>0</c:v>
                      </c:pt>
                      <c:pt idx="16265">
                        <c:v>0.1</c:v>
                      </c:pt>
                      <c:pt idx="16266">
                        <c:v>0</c:v>
                      </c:pt>
                      <c:pt idx="16267">
                        <c:v>0.1</c:v>
                      </c:pt>
                      <c:pt idx="16268">
                        <c:v>0.1</c:v>
                      </c:pt>
                      <c:pt idx="16269">
                        <c:v>0</c:v>
                      </c:pt>
                      <c:pt idx="16270">
                        <c:v>0</c:v>
                      </c:pt>
                      <c:pt idx="16271">
                        <c:v>0</c:v>
                      </c:pt>
                      <c:pt idx="16272">
                        <c:v>0</c:v>
                      </c:pt>
                      <c:pt idx="16273">
                        <c:v>0</c:v>
                      </c:pt>
                      <c:pt idx="16274">
                        <c:v>0</c:v>
                      </c:pt>
                      <c:pt idx="16275">
                        <c:v>0</c:v>
                      </c:pt>
                      <c:pt idx="16276">
                        <c:v>0.1</c:v>
                      </c:pt>
                      <c:pt idx="16277">
                        <c:v>0.1</c:v>
                      </c:pt>
                      <c:pt idx="16278">
                        <c:v>0</c:v>
                      </c:pt>
                      <c:pt idx="16279">
                        <c:v>0.1</c:v>
                      </c:pt>
                      <c:pt idx="16280">
                        <c:v>0</c:v>
                      </c:pt>
                      <c:pt idx="16281">
                        <c:v>0</c:v>
                      </c:pt>
                      <c:pt idx="16282">
                        <c:v>0.1</c:v>
                      </c:pt>
                      <c:pt idx="16283">
                        <c:v>0.1</c:v>
                      </c:pt>
                      <c:pt idx="16284">
                        <c:v>0.1</c:v>
                      </c:pt>
                      <c:pt idx="16285">
                        <c:v>0.1</c:v>
                      </c:pt>
                      <c:pt idx="16286">
                        <c:v>0</c:v>
                      </c:pt>
                      <c:pt idx="16287">
                        <c:v>0</c:v>
                      </c:pt>
                      <c:pt idx="16288">
                        <c:v>0</c:v>
                      </c:pt>
                      <c:pt idx="16289">
                        <c:v>0.1</c:v>
                      </c:pt>
                      <c:pt idx="16290">
                        <c:v>0.1</c:v>
                      </c:pt>
                      <c:pt idx="16291">
                        <c:v>0</c:v>
                      </c:pt>
                      <c:pt idx="16292">
                        <c:v>0.1</c:v>
                      </c:pt>
                      <c:pt idx="16293">
                        <c:v>0.1</c:v>
                      </c:pt>
                      <c:pt idx="16294">
                        <c:v>0.1</c:v>
                      </c:pt>
                      <c:pt idx="16295">
                        <c:v>0.1</c:v>
                      </c:pt>
                      <c:pt idx="16296">
                        <c:v>0.1</c:v>
                      </c:pt>
                      <c:pt idx="16297">
                        <c:v>0.2</c:v>
                      </c:pt>
                      <c:pt idx="16298">
                        <c:v>0</c:v>
                      </c:pt>
                      <c:pt idx="16299">
                        <c:v>0.1</c:v>
                      </c:pt>
                      <c:pt idx="16300">
                        <c:v>0.1</c:v>
                      </c:pt>
                      <c:pt idx="16301">
                        <c:v>0.1</c:v>
                      </c:pt>
                      <c:pt idx="16302">
                        <c:v>0</c:v>
                      </c:pt>
                      <c:pt idx="16303">
                        <c:v>0.1</c:v>
                      </c:pt>
                      <c:pt idx="16304">
                        <c:v>0.1</c:v>
                      </c:pt>
                      <c:pt idx="16305">
                        <c:v>0.1</c:v>
                      </c:pt>
                      <c:pt idx="16306">
                        <c:v>0</c:v>
                      </c:pt>
                      <c:pt idx="16307">
                        <c:v>0.1</c:v>
                      </c:pt>
                      <c:pt idx="16308">
                        <c:v>0.1</c:v>
                      </c:pt>
                      <c:pt idx="16309">
                        <c:v>0</c:v>
                      </c:pt>
                      <c:pt idx="16310">
                        <c:v>0</c:v>
                      </c:pt>
                      <c:pt idx="16311">
                        <c:v>0</c:v>
                      </c:pt>
                      <c:pt idx="16312">
                        <c:v>0</c:v>
                      </c:pt>
                      <c:pt idx="16313">
                        <c:v>0</c:v>
                      </c:pt>
                      <c:pt idx="16314">
                        <c:v>0</c:v>
                      </c:pt>
                      <c:pt idx="16315">
                        <c:v>0</c:v>
                      </c:pt>
                      <c:pt idx="16316">
                        <c:v>0.1</c:v>
                      </c:pt>
                      <c:pt idx="16317">
                        <c:v>0</c:v>
                      </c:pt>
                      <c:pt idx="16318">
                        <c:v>0.1</c:v>
                      </c:pt>
                      <c:pt idx="16319">
                        <c:v>0.1</c:v>
                      </c:pt>
                      <c:pt idx="16320">
                        <c:v>0.1</c:v>
                      </c:pt>
                      <c:pt idx="16321">
                        <c:v>0</c:v>
                      </c:pt>
                      <c:pt idx="16322">
                        <c:v>0.1</c:v>
                      </c:pt>
                      <c:pt idx="16323">
                        <c:v>0</c:v>
                      </c:pt>
                      <c:pt idx="16324">
                        <c:v>0</c:v>
                      </c:pt>
                      <c:pt idx="16325">
                        <c:v>0.1</c:v>
                      </c:pt>
                      <c:pt idx="16326">
                        <c:v>0.1</c:v>
                      </c:pt>
                      <c:pt idx="16327">
                        <c:v>0.1</c:v>
                      </c:pt>
                      <c:pt idx="16328">
                        <c:v>0</c:v>
                      </c:pt>
                      <c:pt idx="16329">
                        <c:v>0.1</c:v>
                      </c:pt>
                      <c:pt idx="16330">
                        <c:v>0</c:v>
                      </c:pt>
                      <c:pt idx="16331">
                        <c:v>0.1</c:v>
                      </c:pt>
                      <c:pt idx="16332">
                        <c:v>0</c:v>
                      </c:pt>
                      <c:pt idx="16333">
                        <c:v>0</c:v>
                      </c:pt>
                      <c:pt idx="16334">
                        <c:v>0.1</c:v>
                      </c:pt>
                      <c:pt idx="16335">
                        <c:v>0.2</c:v>
                      </c:pt>
                      <c:pt idx="16336">
                        <c:v>0.1</c:v>
                      </c:pt>
                      <c:pt idx="16337">
                        <c:v>0.1</c:v>
                      </c:pt>
                      <c:pt idx="16338">
                        <c:v>0</c:v>
                      </c:pt>
                      <c:pt idx="16339">
                        <c:v>0.1</c:v>
                      </c:pt>
                      <c:pt idx="16340">
                        <c:v>0</c:v>
                      </c:pt>
                      <c:pt idx="16341">
                        <c:v>0</c:v>
                      </c:pt>
                      <c:pt idx="16342">
                        <c:v>0</c:v>
                      </c:pt>
                      <c:pt idx="16343">
                        <c:v>0</c:v>
                      </c:pt>
                      <c:pt idx="16344">
                        <c:v>0</c:v>
                      </c:pt>
                      <c:pt idx="16345">
                        <c:v>0</c:v>
                      </c:pt>
                      <c:pt idx="16346">
                        <c:v>0</c:v>
                      </c:pt>
                      <c:pt idx="16347">
                        <c:v>0</c:v>
                      </c:pt>
                      <c:pt idx="16348">
                        <c:v>0.1</c:v>
                      </c:pt>
                      <c:pt idx="16349">
                        <c:v>0.1</c:v>
                      </c:pt>
                      <c:pt idx="16350">
                        <c:v>0</c:v>
                      </c:pt>
                      <c:pt idx="16351">
                        <c:v>0</c:v>
                      </c:pt>
                      <c:pt idx="16352">
                        <c:v>0</c:v>
                      </c:pt>
                      <c:pt idx="16353">
                        <c:v>0.1</c:v>
                      </c:pt>
                      <c:pt idx="16354">
                        <c:v>0.1</c:v>
                      </c:pt>
                      <c:pt idx="16355">
                        <c:v>0.1</c:v>
                      </c:pt>
                      <c:pt idx="16356">
                        <c:v>0.1</c:v>
                      </c:pt>
                      <c:pt idx="16357">
                        <c:v>0</c:v>
                      </c:pt>
                      <c:pt idx="16358">
                        <c:v>0</c:v>
                      </c:pt>
                      <c:pt idx="16359">
                        <c:v>0</c:v>
                      </c:pt>
                      <c:pt idx="16360">
                        <c:v>0</c:v>
                      </c:pt>
                      <c:pt idx="16361">
                        <c:v>0.1</c:v>
                      </c:pt>
                      <c:pt idx="16362">
                        <c:v>0.2</c:v>
                      </c:pt>
                      <c:pt idx="16363">
                        <c:v>0</c:v>
                      </c:pt>
                      <c:pt idx="16364">
                        <c:v>0</c:v>
                      </c:pt>
                      <c:pt idx="16365">
                        <c:v>0</c:v>
                      </c:pt>
                      <c:pt idx="16366">
                        <c:v>0.1</c:v>
                      </c:pt>
                      <c:pt idx="16367">
                        <c:v>0</c:v>
                      </c:pt>
                      <c:pt idx="16368">
                        <c:v>0</c:v>
                      </c:pt>
                      <c:pt idx="16369">
                        <c:v>0</c:v>
                      </c:pt>
                      <c:pt idx="16370">
                        <c:v>0</c:v>
                      </c:pt>
                      <c:pt idx="16371">
                        <c:v>0.1</c:v>
                      </c:pt>
                      <c:pt idx="16372">
                        <c:v>0.1</c:v>
                      </c:pt>
                      <c:pt idx="16373">
                        <c:v>0.1</c:v>
                      </c:pt>
                      <c:pt idx="16374">
                        <c:v>0.1</c:v>
                      </c:pt>
                      <c:pt idx="16375">
                        <c:v>0.1</c:v>
                      </c:pt>
                      <c:pt idx="16376">
                        <c:v>0</c:v>
                      </c:pt>
                      <c:pt idx="16377">
                        <c:v>0.1</c:v>
                      </c:pt>
                      <c:pt idx="16378">
                        <c:v>0.1</c:v>
                      </c:pt>
                      <c:pt idx="16379">
                        <c:v>0</c:v>
                      </c:pt>
                      <c:pt idx="16380">
                        <c:v>0.1</c:v>
                      </c:pt>
                      <c:pt idx="16381">
                        <c:v>0.1</c:v>
                      </c:pt>
                      <c:pt idx="16382">
                        <c:v>0.1</c:v>
                      </c:pt>
                      <c:pt idx="16383">
                        <c:v>0.1</c:v>
                      </c:pt>
                      <c:pt idx="16384">
                        <c:v>0.1</c:v>
                      </c:pt>
                      <c:pt idx="16385">
                        <c:v>0</c:v>
                      </c:pt>
                      <c:pt idx="16386">
                        <c:v>0</c:v>
                      </c:pt>
                      <c:pt idx="16387">
                        <c:v>0.1</c:v>
                      </c:pt>
                      <c:pt idx="16388">
                        <c:v>0.1</c:v>
                      </c:pt>
                      <c:pt idx="16389">
                        <c:v>0.1</c:v>
                      </c:pt>
                      <c:pt idx="16390">
                        <c:v>0.1</c:v>
                      </c:pt>
                      <c:pt idx="16391">
                        <c:v>0.1</c:v>
                      </c:pt>
                      <c:pt idx="16392">
                        <c:v>0.1</c:v>
                      </c:pt>
                      <c:pt idx="16393">
                        <c:v>0.1</c:v>
                      </c:pt>
                      <c:pt idx="16394">
                        <c:v>0</c:v>
                      </c:pt>
                      <c:pt idx="16395">
                        <c:v>0</c:v>
                      </c:pt>
                      <c:pt idx="16396">
                        <c:v>0</c:v>
                      </c:pt>
                      <c:pt idx="16397">
                        <c:v>0.1</c:v>
                      </c:pt>
                      <c:pt idx="16398">
                        <c:v>0</c:v>
                      </c:pt>
                      <c:pt idx="16399">
                        <c:v>0</c:v>
                      </c:pt>
                      <c:pt idx="16400">
                        <c:v>0.1</c:v>
                      </c:pt>
                      <c:pt idx="16401">
                        <c:v>0</c:v>
                      </c:pt>
                      <c:pt idx="16402">
                        <c:v>0</c:v>
                      </c:pt>
                      <c:pt idx="16403">
                        <c:v>0.1</c:v>
                      </c:pt>
                      <c:pt idx="16404">
                        <c:v>0.1</c:v>
                      </c:pt>
                      <c:pt idx="16405">
                        <c:v>0.1</c:v>
                      </c:pt>
                      <c:pt idx="16406">
                        <c:v>0.1</c:v>
                      </c:pt>
                      <c:pt idx="16407">
                        <c:v>0</c:v>
                      </c:pt>
                      <c:pt idx="16408">
                        <c:v>0</c:v>
                      </c:pt>
                      <c:pt idx="16409">
                        <c:v>0.1</c:v>
                      </c:pt>
                      <c:pt idx="16410">
                        <c:v>0</c:v>
                      </c:pt>
                      <c:pt idx="16411">
                        <c:v>0.2</c:v>
                      </c:pt>
                      <c:pt idx="16412">
                        <c:v>0</c:v>
                      </c:pt>
                      <c:pt idx="16413">
                        <c:v>0.1</c:v>
                      </c:pt>
                      <c:pt idx="16414">
                        <c:v>0.1</c:v>
                      </c:pt>
                      <c:pt idx="16415">
                        <c:v>0</c:v>
                      </c:pt>
                      <c:pt idx="16416">
                        <c:v>0.1</c:v>
                      </c:pt>
                      <c:pt idx="16417">
                        <c:v>0.1</c:v>
                      </c:pt>
                      <c:pt idx="16418">
                        <c:v>0.1</c:v>
                      </c:pt>
                      <c:pt idx="16419">
                        <c:v>0</c:v>
                      </c:pt>
                      <c:pt idx="16420">
                        <c:v>0.1</c:v>
                      </c:pt>
                      <c:pt idx="16421">
                        <c:v>0.1</c:v>
                      </c:pt>
                      <c:pt idx="16422">
                        <c:v>0.1</c:v>
                      </c:pt>
                      <c:pt idx="16423">
                        <c:v>0</c:v>
                      </c:pt>
                      <c:pt idx="16424">
                        <c:v>0.1</c:v>
                      </c:pt>
                      <c:pt idx="16425">
                        <c:v>0</c:v>
                      </c:pt>
                      <c:pt idx="16426">
                        <c:v>0.1</c:v>
                      </c:pt>
                      <c:pt idx="16427">
                        <c:v>0.1</c:v>
                      </c:pt>
                      <c:pt idx="16428">
                        <c:v>0.1</c:v>
                      </c:pt>
                      <c:pt idx="16429">
                        <c:v>0</c:v>
                      </c:pt>
                      <c:pt idx="16430">
                        <c:v>0.1</c:v>
                      </c:pt>
                      <c:pt idx="16431">
                        <c:v>0.1</c:v>
                      </c:pt>
                      <c:pt idx="16432">
                        <c:v>0.1</c:v>
                      </c:pt>
                      <c:pt idx="16433">
                        <c:v>0.1</c:v>
                      </c:pt>
                      <c:pt idx="16434">
                        <c:v>0.2</c:v>
                      </c:pt>
                      <c:pt idx="16435">
                        <c:v>0.1</c:v>
                      </c:pt>
                      <c:pt idx="16436">
                        <c:v>0</c:v>
                      </c:pt>
                      <c:pt idx="16437">
                        <c:v>0.1</c:v>
                      </c:pt>
                      <c:pt idx="16438">
                        <c:v>0</c:v>
                      </c:pt>
                      <c:pt idx="16439">
                        <c:v>0</c:v>
                      </c:pt>
                      <c:pt idx="16440">
                        <c:v>0.1</c:v>
                      </c:pt>
                      <c:pt idx="16441">
                        <c:v>0.2</c:v>
                      </c:pt>
                      <c:pt idx="16442">
                        <c:v>0.2</c:v>
                      </c:pt>
                      <c:pt idx="16443">
                        <c:v>0.1</c:v>
                      </c:pt>
                      <c:pt idx="16444">
                        <c:v>0.1</c:v>
                      </c:pt>
                      <c:pt idx="16445">
                        <c:v>0.1</c:v>
                      </c:pt>
                      <c:pt idx="16446">
                        <c:v>0.1</c:v>
                      </c:pt>
                      <c:pt idx="16447">
                        <c:v>0.1</c:v>
                      </c:pt>
                      <c:pt idx="16448">
                        <c:v>0.1</c:v>
                      </c:pt>
                      <c:pt idx="16449">
                        <c:v>0.1</c:v>
                      </c:pt>
                      <c:pt idx="16450">
                        <c:v>0.1</c:v>
                      </c:pt>
                      <c:pt idx="16451">
                        <c:v>0.1</c:v>
                      </c:pt>
                      <c:pt idx="16452">
                        <c:v>0.1</c:v>
                      </c:pt>
                      <c:pt idx="16453">
                        <c:v>0.1</c:v>
                      </c:pt>
                      <c:pt idx="16454">
                        <c:v>0.1</c:v>
                      </c:pt>
                      <c:pt idx="16455">
                        <c:v>0.1</c:v>
                      </c:pt>
                      <c:pt idx="16456">
                        <c:v>0.2</c:v>
                      </c:pt>
                      <c:pt idx="16457">
                        <c:v>0.2</c:v>
                      </c:pt>
                      <c:pt idx="16458">
                        <c:v>0.1</c:v>
                      </c:pt>
                      <c:pt idx="16459">
                        <c:v>0.1</c:v>
                      </c:pt>
                      <c:pt idx="16460">
                        <c:v>0.2</c:v>
                      </c:pt>
                      <c:pt idx="16461">
                        <c:v>0.2</c:v>
                      </c:pt>
                      <c:pt idx="16462">
                        <c:v>0.2</c:v>
                      </c:pt>
                      <c:pt idx="16463">
                        <c:v>0.1</c:v>
                      </c:pt>
                      <c:pt idx="16464">
                        <c:v>0.3</c:v>
                      </c:pt>
                      <c:pt idx="16465">
                        <c:v>0.2</c:v>
                      </c:pt>
                      <c:pt idx="16466">
                        <c:v>0.2</c:v>
                      </c:pt>
                      <c:pt idx="16467">
                        <c:v>0.1</c:v>
                      </c:pt>
                      <c:pt idx="16468">
                        <c:v>0.2</c:v>
                      </c:pt>
                      <c:pt idx="16469">
                        <c:v>0.1</c:v>
                      </c:pt>
                      <c:pt idx="16470">
                        <c:v>0.2</c:v>
                      </c:pt>
                      <c:pt idx="16471">
                        <c:v>0.1</c:v>
                      </c:pt>
                      <c:pt idx="16472">
                        <c:v>0.2</c:v>
                      </c:pt>
                      <c:pt idx="16473">
                        <c:v>0.2</c:v>
                      </c:pt>
                      <c:pt idx="16474">
                        <c:v>0.1</c:v>
                      </c:pt>
                      <c:pt idx="16475">
                        <c:v>0.2</c:v>
                      </c:pt>
                      <c:pt idx="16476">
                        <c:v>0.2</c:v>
                      </c:pt>
                      <c:pt idx="16477">
                        <c:v>0.2</c:v>
                      </c:pt>
                      <c:pt idx="16478">
                        <c:v>0.2</c:v>
                      </c:pt>
                      <c:pt idx="16479">
                        <c:v>0.2</c:v>
                      </c:pt>
                      <c:pt idx="16480">
                        <c:v>0.2</c:v>
                      </c:pt>
                      <c:pt idx="16481">
                        <c:v>0.2</c:v>
                      </c:pt>
                      <c:pt idx="16482">
                        <c:v>0.1</c:v>
                      </c:pt>
                      <c:pt idx="16483">
                        <c:v>0.1</c:v>
                      </c:pt>
                      <c:pt idx="16484">
                        <c:v>0.1</c:v>
                      </c:pt>
                      <c:pt idx="16485">
                        <c:v>0.1</c:v>
                      </c:pt>
                      <c:pt idx="16486">
                        <c:v>0.2</c:v>
                      </c:pt>
                      <c:pt idx="16487">
                        <c:v>0.2</c:v>
                      </c:pt>
                      <c:pt idx="16488">
                        <c:v>0.2</c:v>
                      </c:pt>
                      <c:pt idx="16489">
                        <c:v>0.2</c:v>
                      </c:pt>
                      <c:pt idx="16490">
                        <c:v>0.2</c:v>
                      </c:pt>
                      <c:pt idx="16491">
                        <c:v>0.1</c:v>
                      </c:pt>
                      <c:pt idx="16492">
                        <c:v>0.2</c:v>
                      </c:pt>
                      <c:pt idx="16493">
                        <c:v>0.2</c:v>
                      </c:pt>
                      <c:pt idx="16494">
                        <c:v>0.2</c:v>
                      </c:pt>
                      <c:pt idx="16495">
                        <c:v>0.1</c:v>
                      </c:pt>
                      <c:pt idx="16496">
                        <c:v>0.2</c:v>
                      </c:pt>
                      <c:pt idx="16497">
                        <c:v>0.2</c:v>
                      </c:pt>
                      <c:pt idx="16498">
                        <c:v>0.2</c:v>
                      </c:pt>
                      <c:pt idx="16499">
                        <c:v>0.1</c:v>
                      </c:pt>
                      <c:pt idx="16500">
                        <c:v>0.1</c:v>
                      </c:pt>
                      <c:pt idx="16501">
                        <c:v>0.2</c:v>
                      </c:pt>
                      <c:pt idx="16502">
                        <c:v>0.2</c:v>
                      </c:pt>
                      <c:pt idx="16503">
                        <c:v>0.2</c:v>
                      </c:pt>
                      <c:pt idx="16504">
                        <c:v>0.2</c:v>
                      </c:pt>
                      <c:pt idx="16505">
                        <c:v>0.3</c:v>
                      </c:pt>
                      <c:pt idx="16506">
                        <c:v>0.3</c:v>
                      </c:pt>
                      <c:pt idx="16507">
                        <c:v>0.2</c:v>
                      </c:pt>
                      <c:pt idx="16508">
                        <c:v>0.2</c:v>
                      </c:pt>
                      <c:pt idx="16509">
                        <c:v>0.1</c:v>
                      </c:pt>
                      <c:pt idx="16510">
                        <c:v>0.2</c:v>
                      </c:pt>
                      <c:pt idx="16511">
                        <c:v>0.2</c:v>
                      </c:pt>
                      <c:pt idx="16512">
                        <c:v>0.1</c:v>
                      </c:pt>
                      <c:pt idx="16513">
                        <c:v>0.2</c:v>
                      </c:pt>
                      <c:pt idx="16514">
                        <c:v>0.2</c:v>
                      </c:pt>
                      <c:pt idx="16515">
                        <c:v>0.2</c:v>
                      </c:pt>
                      <c:pt idx="16516">
                        <c:v>0.2</c:v>
                      </c:pt>
                      <c:pt idx="16517">
                        <c:v>0.2</c:v>
                      </c:pt>
                      <c:pt idx="16518">
                        <c:v>0.1</c:v>
                      </c:pt>
                      <c:pt idx="16519">
                        <c:v>0.2</c:v>
                      </c:pt>
                      <c:pt idx="16520">
                        <c:v>0.1</c:v>
                      </c:pt>
                      <c:pt idx="16521">
                        <c:v>0.1</c:v>
                      </c:pt>
                      <c:pt idx="16522">
                        <c:v>0.2</c:v>
                      </c:pt>
                      <c:pt idx="16523">
                        <c:v>0.1</c:v>
                      </c:pt>
                      <c:pt idx="16524">
                        <c:v>0.1</c:v>
                      </c:pt>
                      <c:pt idx="16525">
                        <c:v>0.1</c:v>
                      </c:pt>
                      <c:pt idx="16526">
                        <c:v>0.2</c:v>
                      </c:pt>
                      <c:pt idx="16527">
                        <c:v>0.3</c:v>
                      </c:pt>
                      <c:pt idx="16528">
                        <c:v>0.2</c:v>
                      </c:pt>
                      <c:pt idx="16529">
                        <c:v>0.2</c:v>
                      </c:pt>
                      <c:pt idx="16530">
                        <c:v>0.2</c:v>
                      </c:pt>
                      <c:pt idx="16531">
                        <c:v>0.2</c:v>
                      </c:pt>
                      <c:pt idx="16532">
                        <c:v>0.2</c:v>
                      </c:pt>
                      <c:pt idx="16533">
                        <c:v>0.2</c:v>
                      </c:pt>
                      <c:pt idx="16534">
                        <c:v>0.2</c:v>
                      </c:pt>
                      <c:pt idx="16535">
                        <c:v>0.1</c:v>
                      </c:pt>
                      <c:pt idx="16536">
                        <c:v>0.2</c:v>
                      </c:pt>
                      <c:pt idx="16537">
                        <c:v>0.1</c:v>
                      </c:pt>
                      <c:pt idx="16538">
                        <c:v>0.2</c:v>
                      </c:pt>
                      <c:pt idx="16539">
                        <c:v>0.1</c:v>
                      </c:pt>
                      <c:pt idx="16540">
                        <c:v>0.1</c:v>
                      </c:pt>
                      <c:pt idx="16541">
                        <c:v>0.2</c:v>
                      </c:pt>
                      <c:pt idx="16542">
                        <c:v>0.1</c:v>
                      </c:pt>
                      <c:pt idx="16543">
                        <c:v>0.2</c:v>
                      </c:pt>
                      <c:pt idx="16544">
                        <c:v>0.1</c:v>
                      </c:pt>
                      <c:pt idx="16545">
                        <c:v>0.2</c:v>
                      </c:pt>
                      <c:pt idx="16546">
                        <c:v>0.2</c:v>
                      </c:pt>
                      <c:pt idx="16547">
                        <c:v>0.1</c:v>
                      </c:pt>
                      <c:pt idx="16548">
                        <c:v>0.2</c:v>
                      </c:pt>
                      <c:pt idx="16549">
                        <c:v>0.2</c:v>
                      </c:pt>
                      <c:pt idx="16550">
                        <c:v>0.1</c:v>
                      </c:pt>
                      <c:pt idx="16551">
                        <c:v>0.2</c:v>
                      </c:pt>
                      <c:pt idx="16552">
                        <c:v>0.1</c:v>
                      </c:pt>
                      <c:pt idx="16553">
                        <c:v>0.1</c:v>
                      </c:pt>
                      <c:pt idx="16554">
                        <c:v>0.2</c:v>
                      </c:pt>
                      <c:pt idx="16555">
                        <c:v>0.2</c:v>
                      </c:pt>
                      <c:pt idx="16556">
                        <c:v>0.2</c:v>
                      </c:pt>
                      <c:pt idx="16557">
                        <c:v>0.2</c:v>
                      </c:pt>
                      <c:pt idx="16558">
                        <c:v>0.2</c:v>
                      </c:pt>
                      <c:pt idx="16559">
                        <c:v>0.1</c:v>
                      </c:pt>
                      <c:pt idx="16560">
                        <c:v>0.2</c:v>
                      </c:pt>
                      <c:pt idx="16561">
                        <c:v>0.2</c:v>
                      </c:pt>
                      <c:pt idx="16562">
                        <c:v>0.1</c:v>
                      </c:pt>
                      <c:pt idx="16563">
                        <c:v>0.1</c:v>
                      </c:pt>
                      <c:pt idx="16564">
                        <c:v>0.1</c:v>
                      </c:pt>
                      <c:pt idx="16565">
                        <c:v>0.2</c:v>
                      </c:pt>
                      <c:pt idx="16566">
                        <c:v>0.2</c:v>
                      </c:pt>
                      <c:pt idx="16567">
                        <c:v>0.1</c:v>
                      </c:pt>
                      <c:pt idx="16568">
                        <c:v>0.2</c:v>
                      </c:pt>
                      <c:pt idx="16569">
                        <c:v>0.1</c:v>
                      </c:pt>
                      <c:pt idx="16570">
                        <c:v>0.1</c:v>
                      </c:pt>
                      <c:pt idx="16571">
                        <c:v>0.2</c:v>
                      </c:pt>
                      <c:pt idx="16572">
                        <c:v>0.1</c:v>
                      </c:pt>
                      <c:pt idx="16573">
                        <c:v>0.1</c:v>
                      </c:pt>
                      <c:pt idx="16574">
                        <c:v>0.1</c:v>
                      </c:pt>
                      <c:pt idx="16575">
                        <c:v>0.2</c:v>
                      </c:pt>
                      <c:pt idx="16576">
                        <c:v>0.1</c:v>
                      </c:pt>
                      <c:pt idx="16577">
                        <c:v>0.1</c:v>
                      </c:pt>
                      <c:pt idx="16578">
                        <c:v>0</c:v>
                      </c:pt>
                      <c:pt idx="16579">
                        <c:v>0.1</c:v>
                      </c:pt>
                      <c:pt idx="16580">
                        <c:v>0.2</c:v>
                      </c:pt>
                      <c:pt idx="16581">
                        <c:v>0.1</c:v>
                      </c:pt>
                      <c:pt idx="16582">
                        <c:v>0.2</c:v>
                      </c:pt>
                      <c:pt idx="16583">
                        <c:v>0.2</c:v>
                      </c:pt>
                      <c:pt idx="16584">
                        <c:v>0.1</c:v>
                      </c:pt>
                      <c:pt idx="16585">
                        <c:v>0.2</c:v>
                      </c:pt>
                      <c:pt idx="16586">
                        <c:v>0.2</c:v>
                      </c:pt>
                      <c:pt idx="16587">
                        <c:v>0.2</c:v>
                      </c:pt>
                      <c:pt idx="16588">
                        <c:v>0.1</c:v>
                      </c:pt>
                      <c:pt idx="16589">
                        <c:v>0.2</c:v>
                      </c:pt>
                      <c:pt idx="16590">
                        <c:v>0.2</c:v>
                      </c:pt>
                      <c:pt idx="16591">
                        <c:v>0.2</c:v>
                      </c:pt>
                      <c:pt idx="16592">
                        <c:v>0.1</c:v>
                      </c:pt>
                      <c:pt idx="16593">
                        <c:v>0.2</c:v>
                      </c:pt>
                      <c:pt idx="16594">
                        <c:v>0.2</c:v>
                      </c:pt>
                      <c:pt idx="16595">
                        <c:v>0.2</c:v>
                      </c:pt>
                      <c:pt idx="16596">
                        <c:v>0.2</c:v>
                      </c:pt>
                      <c:pt idx="16597">
                        <c:v>0.2</c:v>
                      </c:pt>
                      <c:pt idx="16598">
                        <c:v>0.1</c:v>
                      </c:pt>
                      <c:pt idx="16599">
                        <c:v>0.2</c:v>
                      </c:pt>
                      <c:pt idx="16600">
                        <c:v>0.2</c:v>
                      </c:pt>
                      <c:pt idx="16601">
                        <c:v>0.2</c:v>
                      </c:pt>
                      <c:pt idx="16602">
                        <c:v>0.2</c:v>
                      </c:pt>
                      <c:pt idx="16603">
                        <c:v>0.2</c:v>
                      </c:pt>
                      <c:pt idx="16604">
                        <c:v>0.1</c:v>
                      </c:pt>
                      <c:pt idx="16605">
                        <c:v>0.2</c:v>
                      </c:pt>
                      <c:pt idx="16606">
                        <c:v>0.1</c:v>
                      </c:pt>
                      <c:pt idx="16607">
                        <c:v>0.2</c:v>
                      </c:pt>
                      <c:pt idx="16608">
                        <c:v>0.2</c:v>
                      </c:pt>
                      <c:pt idx="16609">
                        <c:v>0.2</c:v>
                      </c:pt>
                      <c:pt idx="16610">
                        <c:v>0.1</c:v>
                      </c:pt>
                      <c:pt idx="16611">
                        <c:v>0.2</c:v>
                      </c:pt>
                      <c:pt idx="16612">
                        <c:v>0.2</c:v>
                      </c:pt>
                      <c:pt idx="16613">
                        <c:v>0.2</c:v>
                      </c:pt>
                      <c:pt idx="16614">
                        <c:v>0.2</c:v>
                      </c:pt>
                      <c:pt idx="16615">
                        <c:v>0.2</c:v>
                      </c:pt>
                      <c:pt idx="16616">
                        <c:v>0.2</c:v>
                      </c:pt>
                      <c:pt idx="16617">
                        <c:v>0.1</c:v>
                      </c:pt>
                      <c:pt idx="16618">
                        <c:v>0.1</c:v>
                      </c:pt>
                      <c:pt idx="16619">
                        <c:v>0.1</c:v>
                      </c:pt>
                      <c:pt idx="16620">
                        <c:v>0.2</c:v>
                      </c:pt>
                      <c:pt idx="16621">
                        <c:v>0.2</c:v>
                      </c:pt>
                      <c:pt idx="16622">
                        <c:v>0.2</c:v>
                      </c:pt>
                      <c:pt idx="16623">
                        <c:v>0.2</c:v>
                      </c:pt>
                      <c:pt idx="16624">
                        <c:v>0.1</c:v>
                      </c:pt>
                      <c:pt idx="16625">
                        <c:v>0.2</c:v>
                      </c:pt>
                      <c:pt idx="16626">
                        <c:v>0.2</c:v>
                      </c:pt>
                      <c:pt idx="16627">
                        <c:v>0.1</c:v>
                      </c:pt>
                      <c:pt idx="16628">
                        <c:v>0.2</c:v>
                      </c:pt>
                      <c:pt idx="16629">
                        <c:v>0.1</c:v>
                      </c:pt>
                      <c:pt idx="16630">
                        <c:v>0.1</c:v>
                      </c:pt>
                      <c:pt idx="16631">
                        <c:v>0.1</c:v>
                      </c:pt>
                      <c:pt idx="16632">
                        <c:v>0.1</c:v>
                      </c:pt>
                      <c:pt idx="16633">
                        <c:v>0.2</c:v>
                      </c:pt>
                      <c:pt idx="16634">
                        <c:v>0.1</c:v>
                      </c:pt>
                      <c:pt idx="16635">
                        <c:v>0.1</c:v>
                      </c:pt>
                      <c:pt idx="16636">
                        <c:v>0.1</c:v>
                      </c:pt>
                      <c:pt idx="16637">
                        <c:v>0.1</c:v>
                      </c:pt>
                      <c:pt idx="16638">
                        <c:v>0.1</c:v>
                      </c:pt>
                      <c:pt idx="16639">
                        <c:v>0.1</c:v>
                      </c:pt>
                      <c:pt idx="16640">
                        <c:v>0.2</c:v>
                      </c:pt>
                      <c:pt idx="16641">
                        <c:v>0.1</c:v>
                      </c:pt>
                      <c:pt idx="16642">
                        <c:v>0.2</c:v>
                      </c:pt>
                      <c:pt idx="16643">
                        <c:v>0.2</c:v>
                      </c:pt>
                      <c:pt idx="16644">
                        <c:v>0.1</c:v>
                      </c:pt>
                      <c:pt idx="16645">
                        <c:v>0.2</c:v>
                      </c:pt>
                      <c:pt idx="16646">
                        <c:v>0.2</c:v>
                      </c:pt>
                      <c:pt idx="16647">
                        <c:v>0.2</c:v>
                      </c:pt>
                      <c:pt idx="16648">
                        <c:v>0.2</c:v>
                      </c:pt>
                      <c:pt idx="16649">
                        <c:v>0.2</c:v>
                      </c:pt>
                      <c:pt idx="16650">
                        <c:v>0.2</c:v>
                      </c:pt>
                      <c:pt idx="16651">
                        <c:v>0.2</c:v>
                      </c:pt>
                      <c:pt idx="16652">
                        <c:v>0.1</c:v>
                      </c:pt>
                      <c:pt idx="16653">
                        <c:v>0.2</c:v>
                      </c:pt>
                      <c:pt idx="16654">
                        <c:v>0.2</c:v>
                      </c:pt>
                      <c:pt idx="16655">
                        <c:v>0.2</c:v>
                      </c:pt>
                      <c:pt idx="16656">
                        <c:v>0.2</c:v>
                      </c:pt>
                      <c:pt idx="16657">
                        <c:v>0.2</c:v>
                      </c:pt>
                      <c:pt idx="16658">
                        <c:v>0.2</c:v>
                      </c:pt>
                      <c:pt idx="16659">
                        <c:v>0.3</c:v>
                      </c:pt>
                      <c:pt idx="16660">
                        <c:v>0.2</c:v>
                      </c:pt>
                      <c:pt idx="16661">
                        <c:v>0.3</c:v>
                      </c:pt>
                      <c:pt idx="16662">
                        <c:v>0.2</c:v>
                      </c:pt>
                      <c:pt idx="16663">
                        <c:v>0.2</c:v>
                      </c:pt>
                      <c:pt idx="16664">
                        <c:v>0.2</c:v>
                      </c:pt>
                      <c:pt idx="16665">
                        <c:v>0.2</c:v>
                      </c:pt>
                      <c:pt idx="16666">
                        <c:v>0.3</c:v>
                      </c:pt>
                      <c:pt idx="16667">
                        <c:v>0.3</c:v>
                      </c:pt>
                      <c:pt idx="16668">
                        <c:v>0.2</c:v>
                      </c:pt>
                      <c:pt idx="16669">
                        <c:v>0.3</c:v>
                      </c:pt>
                      <c:pt idx="16670">
                        <c:v>0.3</c:v>
                      </c:pt>
                      <c:pt idx="16671">
                        <c:v>0.3</c:v>
                      </c:pt>
                      <c:pt idx="16672">
                        <c:v>0.3</c:v>
                      </c:pt>
                      <c:pt idx="16673">
                        <c:v>0.2</c:v>
                      </c:pt>
                      <c:pt idx="16674">
                        <c:v>0.3</c:v>
                      </c:pt>
                      <c:pt idx="16675">
                        <c:v>0.3</c:v>
                      </c:pt>
                      <c:pt idx="16676">
                        <c:v>0.3</c:v>
                      </c:pt>
                      <c:pt idx="16677">
                        <c:v>0.2</c:v>
                      </c:pt>
                      <c:pt idx="16678">
                        <c:v>0.2</c:v>
                      </c:pt>
                      <c:pt idx="16679">
                        <c:v>0.2</c:v>
                      </c:pt>
                      <c:pt idx="16680">
                        <c:v>0.3</c:v>
                      </c:pt>
                      <c:pt idx="16681">
                        <c:v>0.3</c:v>
                      </c:pt>
                      <c:pt idx="16682">
                        <c:v>0.3</c:v>
                      </c:pt>
                      <c:pt idx="16683">
                        <c:v>0.2</c:v>
                      </c:pt>
                      <c:pt idx="16684">
                        <c:v>0.2</c:v>
                      </c:pt>
                      <c:pt idx="16685">
                        <c:v>0.3</c:v>
                      </c:pt>
                      <c:pt idx="16686">
                        <c:v>0.4</c:v>
                      </c:pt>
                      <c:pt idx="16687">
                        <c:v>0.3</c:v>
                      </c:pt>
                      <c:pt idx="16688">
                        <c:v>0.3</c:v>
                      </c:pt>
                      <c:pt idx="16689">
                        <c:v>0.3</c:v>
                      </c:pt>
                      <c:pt idx="16690">
                        <c:v>0.3</c:v>
                      </c:pt>
                      <c:pt idx="16691">
                        <c:v>0.2</c:v>
                      </c:pt>
                      <c:pt idx="16692">
                        <c:v>0.3</c:v>
                      </c:pt>
                      <c:pt idx="16693">
                        <c:v>0.3</c:v>
                      </c:pt>
                      <c:pt idx="16694">
                        <c:v>0.3</c:v>
                      </c:pt>
                      <c:pt idx="16695">
                        <c:v>0.3</c:v>
                      </c:pt>
                      <c:pt idx="16696">
                        <c:v>0.3</c:v>
                      </c:pt>
                      <c:pt idx="16697">
                        <c:v>0.3</c:v>
                      </c:pt>
                      <c:pt idx="16698">
                        <c:v>0.2</c:v>
                      </c:pt>
                      <c:pt idx="16699">
                        <c:v>0.3</c:v>
                      </c:pt>
                      <c:pt idx="16700">
                        <c:v>0.3</c:v>
                      </c:pt>
                      <c:pt idx="16701">
                        <c:v>0.3</c:v>
                      </c:pt>
                      <c:pt idx="16702">
                        <c:v>0.3</c:v>
                      </c:pt>
                      <c:pt idx="16703">
                        <c:v>0.3</c:v>
                      </c:pt>
                      <c:pt idx="16704">
                        <c:v>0.3</c:v>
                      </c:pt>
                      <c:pt idx="16705">
                        <c:v>0.3</c:v>
                      </c:pt>
                      <c:pt idx="16706">
                        <c:v>0.3</c:v>
                      </c:pt>
                      <c:pt idx="16707">
                        <c:v>0.2</c:v>
                      </c:pt>
                      <c:pt idx="16708">
                        <c:v>0.3</c:v>
                      </c:pt>
                      <c:pt idx="16709">
                        <c:v>0.3</c:v>
                      </c:pt>
                      <c:pt idx="16710">
                        <c:v>0.3</c:v>
                      </c:pt>
                      <c:pt idx="16711">
                        <c:v>0.3</c:v>
                      </c:pt>
                      <c:pt idx="16712">
                        <c:v>0.3</c:v>
                      </c:pt>
                      <c:pt idx="16713">
                        <c:v>0.3</c:v>
                      </c:pt>
                      <c:pt idx="16714">
                        <c:v>0.3</c:v>
                      </c:pt>
                      <c:pt idx="16715">
                        <c:v>0.3</c:v>
                      </c:pt>
                      <c:pt idx="16716">
                        <c:v>0.4</c:v>
                      </c:pt>
                      <c:pt idx="16717">
                        <c:v>0.3</c:v>
                      </c:pt>
                      <c:pt idx="16718">
                        <c:v>0.3</c:v>
                      </c:pt>
                      <c:pt idx="16719">
                        <c:v>0.3</c:v>
                      </c:pt>
                      <c:pt idx="16720">
                        <c:v>0.3</c:v>
                      </c:pt>
                      <c:pt idx="16721">
                        <c:v>0.3</c:v>
                      </c:pt>
                      <c:pt idx="16722">
                        <c:v>0.2</c:v>
                      </c:pt>
                      <c:pt idx="16723">
                        <c:v>0.3</c:v>
                      </c:pt>
                      <c:pt idx="16724">
                        <c:v>0.2</c:v>
                      </c:pt>
                      <c:pt idx="16725">
                        <c:v>0.4</c:v>
                      </c:pt>
                      <c:pt idx="16726">
                        <c:v>0.4</c:v>
                      </c:pt>
                      <c:pt idx="16727">
                        <c:v>0.3</c:v>
                      </c:pt>
                      <c:pt idx="16728">
                        <c:v>0.3</c:v>
                      </c:pt>
                      <c:pt idx="16729">
                        <c:v>0.3</c:v>
                      </c:pt>
                      <c:pt idx="16730">
                        <c:v>0.2</c:v>
                      </c:pt>
                      <c:pt idx="16731">
                        <c:v>0.3</c:v>
                      </c:pt>
                      <c:pt idx="16732">
                        <c:v>0.3</c:v>
                      </c:pt>
                      <c:pt idx="16733">
                        <c:v>0.4</c:v>
                      </c:pt>
                      <c:pt idx="16734">
                        <c:v>0.3</c:v>
                      </c:pt>
                      <c:pt idx="16735">
                        <c:v>0.2</c:v>
                      </c:pt>
                      <c:pt idx="16736">
                        <c:v>0.3</c:v>
                      </c:pt>
                      <c:pt idx="16737">
                        <c:v>0.3</c:v>
                      </c:pt>
                      <c:pt idx="16738">
                        <c:v>0.3</c:v>
                      </c:pt>
                      <c:pt idx="16739">
                        <c:v>0.4</c:v>
                      </c:pt>
                      <c:pt idx="16740">
                        <c:v>0.3</c:v>
                      </c:pt>
                      <c:pt idx="16741">
                        <c:v>0.4</c:v>
                      </c:pt>
                      <c:pt idx="16742">
                        <c:v>0.4</c:v>
                      </c:pt>
                      <c:pt idx="16743">
                        <c:v>0.4</c:v>
                      </c:pt>
                      <c:pt idx="16744">
                        <c:v>0.3</c:v>
                      </c:pt>
                      <c:pt idx="16745">
                        <c:v>0.3</c:v>
                      </c:pt>
                      <c:pt idx="16746">
                        <c:v>0.2</c:v>
                      </c:pt>
                      <c:pt idx="16747">
                        <c:v>0.4</c:v>
                      </c:pt>
                      <c:pt idx="16748">
                        <c:v>0.3</c:v>
                      </c:pt>
                      <c:pt idx="16749">
                        <c:v>0.3</c:v>
                      </c:pt>
                      <c:pt idx="16750">
                        <c:v>0.3</c:v>
                      </c:pt>
                      <c:pt idx="16751">
                        <c:v>0.3</c:v>
                      </c:pt>
                      <c:pt idx="16752">
                        <c:v>0.3</c:v>
                      </c:pt>
                      <c:pt idx="16753">
                        <c:v>0.3</c:v>
                      </c:pt>
                      <c:pt idx="16754">
                        <c:v>0.4</c:v>
                      </c:pt>
                      <c:pt idx="16755">
                        <c:v>0.3</c:v>
                      </c:pt>
                      <c:pt idx="16756">
                        <c:v>0.4</c:v>
                      </c:pt>
                      <c:pt idx="16757">
                        <c:v>0.4</c:v>
                      </c:pt>
                      <c:pt idx="16758">
                        <c:v>0.4</c:v>
                      </c:pt>
                      <c:pt idx="16759">
                        <c:v>0.4</c:v>
                      </c:pt>
                      <c:pt idx="16760">
                        <c:v>0.3</c:v>
                      </c:pt>
                      <c:pt idx="16761">
                        <c:v>0.4</c:v>
                      </c:pt>
                      <c:pt idx="16762">
                        <c:v>0.4</c:v>
                      </c:pt>
                      <c:pt idx="16763">
                        <c:v>0.3</c:v>
                      </c:pt>
                      <c:pt idx="16764">
                        <c:v>0.3</c:v>
                      </c:pt>
                      <c:pt idx="16765">
                        <c:v>0.4</c:v>
                      </c:pt>
                      <c:pt idx="16766">
                        <c:v>0.4</c:v>
                      </c:pt>
                      <c:pt idx="16767">
                        <c:v>0.4</c:v>
                      </c:pt>
                      <c:pt idx="16768">
                        <c:v>0.3</c:v>
                      </c:pt>
                      <c:pt idx="16769">
                        <c:v>0.4</c:v>
                      </c:pt>
                      <c:pt idx="16770">
                        <c:v>0.4</c:v>
                      </c:pt>
                      <c:pt idx="16771">
                        <c:v>0.4</c:v>
                      </c:pt>
                      <c:pt idx="16772">
                        <c:v>0.3</c:v>
                      </c:pt>
                      <c:pt idx="16773">
                        <c:v>0.4</c:v>
                      </c:pt>
                      <c:pt idx="16774">
                        <c:v>0.3</c:v>
                      </c:pt>
                      <c:pt idx="16775">
                        <c:v>0.4</c:v>
                      </c:pt>
                      <c:pt idx="16776">
                        <c:v>0.3</c:v>
                      </c:pt>
                      <c:pt idx="16777">
                        <c:v>0.3</c:v>
                      </c:pt>
                      <c:pt idx="16778">
                        <c:v>0.3</c:v>
                      </c:pt>
                      <c:pt idx="16779">
                        <c:v>0.4</c:v>
                      </c:pt>
                      <c:pt idx="16780">
                        <c:v>0.4</c:v>
                      </c:pt>
                      <c:pt idx="16781">
                        <c:v>0.3</c:v>
                      </c:pt>
                      <c:pt idx="16782">
                        <c:v>0.4</c:v>
                      </c:pt>
                      <c:pt idx="16783">
                        <c:v>0.4</c:v>
                      </c:pt>
                      <c:pt idx="16784">
                        <c:v>0.4</c:v>
                      </c:pt>
                      <c:pt idx="16785">
                        <c:v>0.4</c:v>
                      </c:pt>
                      <c:pt idx="16786">
                        <c:v>0.4</c:v>
                      </c:pt>
                      <c:pt idx="16787">
                        <c:v>0.4</c:v>
                      </c:pt>
                      <c:pt idx="16788">
                        <c:v>0.4</c:v>
                      </c:pt>
                      <c:pt idx="16789">
                        <c:v>0.4</c:v>
                      </c:pt>
                      <c:pt idx="16790">
                        <c:v>0.3</c:v>
                      </c:pt>
                      <c:pt idx="16791">
                        <c:v>0.4</c:v>
                      </c:pt>
                      <c:pt idx="16792">
                        <c:v>0.3</c:v>
                      </c:pt>
                      <c:pt idx="16793">
                        <c:v>0.4</c:v>
                      </c:pt>
                      <c:pt idx="16794">
                        <c:v>0.4</c:v>
                      </c:pt>
                      <c:pt idx="16795">
                        <c:v>0.3</c:v>
                      </c:pt>
                      <c:pt idx="16796">
                        <c:v>0.4</c:v>
                      </c:pt>
                      <c:pt idx="16797">
                        <c:v>0.3</c:v>
                      </c:pt>
                      <c:pt idx="16798">
                        <c:v>0.3</c:v>
                      </c:pt>
                      <c:pt idx="16799">
                        <c:v>0.4</c:v>
                      </c:pt>
                      <c:pt idx="16800">
                        <c:v>0.4</c:v>
                      </c:pt>
                      <c:pt idx="16801">
                        <c:v>0.4</c:v>
                      </c:pt>
                      <c:pt idx="16802">
                        <c:v>0.3</c:v>
                      </c:pt>
                      <c:pt idx="16803">
                        <c:v>0.3</c:v>
                      </c:pt>
                      <c:pt idx="16804">
                        <c:v>0.3</c:v>
                      </c:pt>
                      <c:pt idx="16805">
                        <c:v>0.3</c:v>
                      </c:pt>
                      <c:pt idx="16806">
                        <c:v>0.3</c:v>
                      </c:pt>
                      <c:pt idx="16807">
                        <c:v>0.4</c:v>
                      </c:pt>
                      <c:pt idx="16808">
                        <c:v>0.3</c:v>
                      </c:pt>
                      <c:pt idx="16809">
                        <c:v>0.3</c:v>
                      </c:pt>
                      <c:pt idx="16810">
                        <c:v>0.3</c:v>
                      </c:pt>
                      <c:pt idx="16811">
                        <c:v>0.4</c:v>
                      </c:pt>
                      <c:pt idx="16812">
                        <c:v>0.4</c:v>
                      </c:pt>
                      <c:pt idx="16813">
                        <c:v>0.4</c:v>
                      </c:pt>
                      <c:pt idx="16814">
                        <c:v>0.3</c:v>
                      </c:pt>
                      <c:pt idx="16815">
                        <c:v>0.3</c:v>
                      </c:pt>
                      <c:pt idx="16816">
                        <c:v>0.4</c:v>
                      </c:pt>
                      <c:pt idx="16817">
                        <c:v>0.3</c:v>
                      </c:pt>
                      <c:pt idx="16818">
                        <c:v>0.4</c:v>
                      </c:pt>
                      <c:pt idx="16819">
                        <c:v>0.4</c:v>
                      </c:pt>
                      <c:pt idx="16820">
                        <c:v>0.3</c:v>
                      </c:pt>
                      <c:pt idx="16821">
                        <c:v>0.3</c:v>
                      </c:pt>
                      <c:pt idx="16822">
                        <c:v>0.4</c:v>
                      </c:pt>
                      <c:pt idx="16823">
                        <c:v>0.3</c:v>
                      </c:pt>
                      <c:pt idx="16824">
                        <c:v>0.3</c:v>
                      </c:pt>
                      <c:pt idx="16825">
                        <c:v>0.3</c:v>
                      </c:pt>
                      <c:pt idx="16826">
                        <c:v>0.3</c:v>
                      </c:pt>
                      <c:pt idx="16827">
                        <c:v>0.3</c:v>
                      </c:pt>
                      <c:pt idx="16828">
                        <c:v>0.4</c:v>
                      </c:pt>
                      <c:pt idx="16829">
                        <c:v>0.4</c:v>
                      </c:pt>
                      <c:pt idx="16830">
                        <c:v>0.3</c:v>
                      </c:pt>
                      <c:pt idx="16831">
                        <c:v>0.3</c:v>
                      </c:pt>
                      <c:pt idx="16832">
                        <c:v>0.4</c:v>
                      </c:pt>
                      <c:pt idx="16833">
                        <c:v>0.3</c:v>
                      </c:pt>
                      <c:pt idx="16834">
                        <c:v>0.4</c:v>
                      </c:pt>
                      <c:pt idx="16835">
                        <c:v>0.3</c:v>
                      </c:pt>
                      <c:pt idx="16836">
                        <c:v>0.3</c:v>
                      </c:pt>
                      <c:pt idx="16837">
                        <c:v>0.3</c:v>
                      </c:pt>
                      <c:pt idx="16838">
                        <c:v>0.4</c:v>
                      </c:pt>
                      <c:pt idx="16839">
                        <c:v>0.3</c:v>
                      </c:pt>
                      <c:pt idx="16840">
                        <c:v>0.4</c:v>
                      </c:pt>
                      <c:pt idx="16841">
                        <c:v>0.4</c:v>
                      </c:pt>
                      <c:pt idx="16842">
                        <c:v>0.4</c:v>
                      </c:pt>
                      <c:pt idx="16843">
                        <c:v>0.4</c:v>
                      </c:pt>
                      <c:pt idx="16844">
                        <c:v>0.4</c:v>
                      </c:pt>
                      <c:pt idx="16845">
                        <c:v>0.3</c:v>
                      </c:pt>
                      <c:pt idx="16846">
                        <c:v>0.3</c:v>
                      </c:pt>
                      <c:pt idx="16847">
                        <c:v>0.4</c:v>
                      </c:pt>
                      <c:pt idx="16848">
                        <c:v>0.3</c:v>
                      </c:pt>
                      <c:pt idx="16849">
                        <c:v>0.3</c:v>
                      </c:pt>
                      <c:pt idx="16850">
                        <c:v>0.3</c:v>
                      </c:pt>
                      <c:pt idx="16851">
                        <c:v>0.2</c:v>
                      </c:pt>
                      <c:pt idx="16852">
                        <c:v>0.3</c:v>
                      </c:pt>
                      <c:pt idx="16853">
                        <c:v>0.4</c:v>
                      </c:pt>
                      <c:pt idx="16854">
                        <c:v>0.4</c:v>
                      </c:pt>
                      <c:pt idx="16855">
                        <c:v>0.4</c:v>
                      </c:pt>
                      <c:pt idx="16856">
                        <c:v>0.3</c:v>
                      </c:pt>
                      <c:pt idx="16857">
                        <c:v>0.3</c:v>
                      </c:pt>
                      <c:pt idx="16858">
                        <c:v>0.3</c:v>
                      </c:pt>
                      <c:pt idx="16859">
                        <c:v>0.4</c:v>
                      </c:pt>
                      <c:pt idx="16860">
                        <c:v>0.3</c:v>
                      </c:pt>
                      <c:pt idx="16861">
                        <c:v>0.3</c:v>
                      </c:pt>
                      <c:pt idx="16862">
                        <c:v>0.3</c:v>
                      </c:pt>
                      <c:pt idx="16863">
                        <c:v>0.3</c:v>
                      </c:pt>
                      <c:pt idx="16864">
                        <c:v>0.2</c:v>
                      </c:pt>
                      <c:pt idx="16865">
                        <c:v>0.3</c:v>
                      </c:pt>
                      <c:pt idx="16866">
                        <c:v>0.4</c:v>
                      </c:pt>
                      <c:pt idx="16867">
                        <c:v>0.3</c:v>
                      </c:pt>
                      <c:pt idx="16868">
                        <c:v>0.3</c:v>
                      </c:pt>
                      <c:pt idx="16869">
                        <c:v>0.3</c:v>
                      </c:pt>
                      <c:pt idx="16870">
                        <c:v>0.3</c:v>
                      </c:pt>
                      <c:pt idx="16871">
                        <c:v>0.3</c:v>
                      </c:pt>
                      <c:pt idx="16872">
                        <c:v>0.4</c:v>
                      </c:pt>
                      <c:pt idx="16873">
                        <c:v>0.4</c:v>
                      </c:pt>
                      <c:pt idx="16874">
                        <c:v>0.3</c:v>
                      </c:pt>
                      <c:pt idx="16875">
                        <c:v>0.3</c:v>
                      </c:pt>
                      <c:pt idx="16876">
                        <c:v>0.2</c:v>
                      </c:pt>
                      <c:pt idx="16877">
                        <c:v>0.2</c:v>
                      </c:pt>
                      <c:pt idx="16878">
                        <c:v>0.2</c:v>
                      </c:pt>
                      <c:pt idx="16879">
                        <c:v>0.2</c:v>
                      </c:pt>
                      <c:pt idx="16880">
                        <c:v>0.1</c:v>
                      </c:pt>
                      <c:pt idx="16881">
                        <c:v>0.2</c:v>
                      </c:pt>
                      <c:pt idx="16882">
                        <c:v>0.3</c:v>
                      </c:pt>
                      <c:pt idx="16883">
                        <c:v>0.3</c:v>
                      </c:pt>
                      <c:pt idx="16884">
                        <c:v>0.2</c:v>
                      </c:pt>
                      <c:pt idx="16885">
                        <c:v>0.2</c:v>
                      </c:pt>
                      <c:pt idx="16886">
                        <c:v>0.2</c:v>
                      </c:pt>
                      <c:pt idx="16887">
                        <c:v>0.2</c:v>
                      </c:pt>
                      <c:pt idx="16888">
                        <c:v>0.3</c:v>
                      </c:pt>
                      <c:pt idx="16889">
                        <c:v>0.2</c:v>
                      </c:pt>
                      <c:pt idx="16890">
                        <c:v>0.3</c:v>
                      </c:pt>
                      <c:pt idx="16891">
                        <c:v>0.2</c:v>
                      </c:pt>
                      <c:pt idx="16892">
                        <c:v>0.2</c:v>
                      </c:pt>
                      <c:pt idx="16893">
                        <c:v>0.2</c:v>
                      </c:pt>
                      <c:pt idx="16894">
                        <c:v>0.2</c:v>
                      </c:pt>
                      <c:pt idx="16895">
                        <c:v>0.2</c:v>
                      </c:pt>
                      <c:pt idx="16896">
                        <c:v>0.3</c:v>
                      </c:pt>
                      <c:pt idx="16897">
                        <c:v>0.2</c:v>
                      </c:pt>
                      <c:pt idx="16898">
                        <c:v>0.2</c:v>
                      </c:pt>
                      <c:pt idx="16899">
                        <c:v>0.2</c:v>
                      </c:pt>
                      <c:pt idx="16900">
                        <c:v>0.2</c:v>
                      </c:pt>
                      <c:pt idx="16901">
                        <c:v>0.3</c:v>
                      </c:pt>
                      <c:pt idx="16902">
                        <c:v>0.2</c:v>
                      </c:pt>
                      <c:pt idx="16903">
                        <c:v>0.2</c:v>
                      </c:pt>
                      <c:pt idx="16904">
                        <c:v>0.2</c:v>
                      </c:pt>
                      <c:pt idx="16905">
                        <c:v>0.1</c:v>
                      </c:pt>
                      <c:pt idx="16906">
                        <c:v>0.2</c:v>
                      </c:pt>
                      <c:pt idx="16907">
                        <c:v>0.3</c:v>
                      </c:pt>
                      <c:pt idx="16908">
                        <c:v>0.2</c:v>
                      </c:pt>
                      <c:pt idx="16909">
                        <c:v>0.2</c:v>
                      </c:pt>
                      <c:pt idx="16910">
                        <c:v>0.2</c:v>
                      </c:pt>
                      <c:pt idx="16911">
                        <c:v>0.2</c:v>
                      </c:pt>
                      <c:pt idx="16912">
                        <c:v>0.2</c:v>
                      </c:pt>
                      <c:pt idx="16913">
                        <c:v>0.2</c:v>
                      </c:pt>
                      <c:pt idx="16914">
                        <c:v>0.2</c:v>
                      </c:pt>
                      <c:pt idx="16915">
                        <c:v>0.2</c:v>
                      </c:pt>
                      <c:pt idx="16916">
                        <c:v>0.2</c:v>
                      </c:pt>
                      <c:pt idx="16917">
                        <c:v>0.3</c:v>
                      </c:pt>
                      <c:pt idx="16918">
                        <c:v>0.2</c:v>
                      </c:pt>
                      <c:pt idx="16919">
                        <c:v>0.2</c:v>
                      </c:pt>
                      <c:pt idx="16920">
                        <c:v>0.2</c:v>
                      </c:pt>
                      <c:pt idx="16921">
                        <c:v>0.1</c:v>
                      </c:pt>
                      <c:pt idx="16922">
                        <c:v>0.2</c:v>
                      </c:pt>
                      <c:pt idx="16923">
                        <c:v>0.2</c:v>
                      </c:pt>
                      <c:pt idx="16924">
                        <c:v>0.3</c:v>
                      </c:pt>
                      <c:pt idx="16925">
                        <c:v>0.2</c:v>
                      </c:pt>
                      <c:pt idx="16926">
                        <c:v>0.2</c:v>
                      </c:pt>
                      <c:pt idx="16927">
                        <c:v>0.1</c:v>
                      </c:pt>
                      <c:pt idx="16928">
                        <c:v>0.2</c:v>
                      </c:pt>
                      <c:pt idx="16929">
                        <c:v>0.3</c:v>
                      </c:pt>
                      <c:pt idx="16930">
                        <c:v>0.2</c:v>
                      </c:pt>
                      <c:pt idx="16931">
                        <c:v>0.2</c:v>
                      </c:pt>
                      <c:pt idx="16932">
                        <c:v>0.2</c:v>
                      </c:pt>
                      <c:pt idx="16933">
                        <c:v>0.2</c:v>
                      </c:pt>
                      <c:pt idx="16934">
                        <c:v>0.3</c:v>
                      </c:pt>
                      <c:pt idx="16935">
                        <c:v>0.3</c:v>
                      </c:pt>
                      <c:pt idx="16936">
                        <c:v>0.2</c:v>
                      </c:pt>
                      <c:pt idx="16937">
                        <c:v>0.2</c:v>
                      </c:pt>
                      <c:pt idx="16938">
                        <c:v>0.2</c:v>
                      </c:pt>
                      <c:pt idx="16939">
                        <c:v>0.3</c:v>
                      </c:pt>
                      <c:pt idx="16940">
                        <c:v>0.2</c:v>
                      </c:pt>
                      <c:pt idx="16941">
                        <c:v>0.2</c:v>
                      </c:pt>
                      <c:pt idx="16942">
                        <c:v>0.3</c:v>
                      </c:pt>
                      <c:pt idx="16943">
                        <c:v>0.3</c:v>
                      </c:pt>
                      <c:pt idx="16944">
                        <c:v>0.2</c:v>
                      </c:pt>
                      <c:pt idx="16945">
                        <c:v>0.2</c:v>
                      </c:pt>
                      <c:pt idx="16946">
                        <c:v>0.2</c:v>
                      </c:pt>
                      <c:pt idx="16947">
                        <c:v>0.2</c:v>
                      </c:pt>
                      <c:pt idx="16948">
                        <c:v>0.2</c:v>
                      </c:pt>
                      <c:pt idx="16949">
                        <c:v>0.2</c:v>
                      </c:pt>
                      <c:pt idx="16950">
                        <c:v>0.2</c:v>
                      </c:pt>
                      <c:pt idx="16951">
                        <c:v>0.3</c:v>
                      </c:pt>
                      <c:pt idx="16952">
                        <c:v>0.2</c:v>
                      </c:pt>
                      <c:pt idx="16953">
                        <c:v>0.3</c:v>
                      </c:pt>
                      <c:pt idx="16954">
                        <c:v>0.2</c:v>
                      </c:pt>
                      <c:pt idx="16955">
                        <c:v>0.2</c:v>
                      </c:pt>
                      <c:pt idx="16956">
                        <c:v>0.3</c:v>
                      </c:pt>
                      <c:pt idx="16957">
                        <c:v>0.3</c:v>
                      </c:pt>
                      <c:pt idx="16958">
                        <c:v>0.3</c:v>
                      </c:pt>
                      <c:pt idx="16959">
                        <c:v>0.3</c:v>
                      </c:pt>
                      <c:pt idx="16960">
                        <c:v>0.3</c:v>
                      </c:pt>
                      <c:pt idx="16961">
                        <c:v>0.2</c:v>
                      </c:pt>
                      <c:pt idx="16962">
                        <c:v>0.2</c:v>
                      </c:pt>
                      <c:pt idx="16963">
                        <c:v>0.2</c:v>
                      </c:pt>
                      <c:pt idx="16964">
                        <c:v>0.2</c:v>
                      </c:pt>
                      <c:pt idx="16965">
                        <c:v>0.2</c:v>
                      </c:pt>
                      <c:pt idx="16966">
                        <c:v>0.3</c:v>
                      </c:pt>
                      <c:pt idx="16967">
                        <c:v>0.3</c:v>
                      </c:pt>
                      <c:pt idx="16968">
                        <c:v>0.2</c:v>
                      </c:pt>
                      <c:pt idx="16969">
                        <c:v>0.3</c:v>
                      </c:pt>
                      <c:pt idx="16970">
                        <c:v>0.2</c:v>
                      </c:pt>
                      <c:pt idx="16971">
                        <c:v>0.2</c:v>
                      </c:pt>
                      <c:pt idx="16972">
                        <c:v>0.3</c:v>
                      </c:pt>
                      <c:pt idx="16973">
                        <c:v>0.3</c:v>
                      </c:pt>
                      <c:pt idx="16974">
                        <c:v>0.3</c:v>
                      </c:pt>
                      <c:pt idx="16975">
                        <c:v>0.2</c:v>
                      </c:pt>
                      <c:pt idx="16976">
                        <c:v>0.2</c:v>
                      </c:pt>
                      <c:pt idx="16977">
                        <c:v>0.3</c:v>
                      </c:pt>
                      <c:pt idx="16978">
                        <c:v>0.2</c:v>
                      </c:pt>
                      <c:pt idx="16979">
                        <c:v>0.2</c:v>
                      </c:pt>
                      <c:pt idx="16980">
                        <c:v>0.3</c:v>
                      </c:pt>
                      <c:pt idx="16981">
                        <c:v>0.3</c:v>
                      </c:pt>
                      <c:pt idx="16982">
                        <c:v>0.3</c:v>
                      </c:pt>
                      <c:pt idx="16983">
                        <c:v>0.2</c:v>
                      </c:pt>
                      <c:pt idx="16984">
                        <c:v>0.3</c:v>
                      </c:pt>
                      <c:pt idx="16985">
                        <c:v>0.2</c:v>
                      </c:pt>
                      <c:pt idx="16986">
                        <c:v>0.2</c:v>
                      </c:pt>
                      <c:pt idx="16987">
                        <c:v>0.3</c:v>
                      </c:pt>
                      <c:pt idx="16988">
                        <c:v>0.2</c:v>
                      </c:pt>
                      <c:pt idx="16989">
                        <c:v>0.3</c:v>
                      </c:pt>
                      <c:pt idx="16990">
                        <c:v>0.3</c:v>
                      </c:pt>
                      <c:pt idx="16991">
                        <c:v>0.3</c:v>
                      </c:pt>
                      <c:pt idx="16992">
                        <c:v>0.3</c:v>
                      </c:pt>
                      <c:pt idx="16993">
                        <c:v>0.2</c:v>
                      </c:pt>
                      <c:pt idx="16994">
                        <c:v>0.3</c:v>
                      </c:pt>
                      <c:pt idx="16995">
                        <c:v>0.2</c:v>
                      </c:pt>
                      <c:pt idx="16996">
                        <c:v>0.3</c:v>
                      </c:pt>
                      <c:pt idx="16997">
                        <c:v>0.3</c:v>
                      </c:pt>
                      <c:pt idx="16998">
                        <c:v>0.2</c:v>
                      </c:pt>
                      <c:pt idx="16999">
                        <c:v>0.3</c:v>
                      </c:pt>
                      <c:pt idx="17000">
                        <c:v>0.2</c:v>
                      </c:pt>
                      <c:pt idx="17001">
                        <c:v>0.3</c:v>
                      </c:pt>
                      <c:pt idx="17002">
                        <c:v>0.3</c:v>
                      </c:pt>
                      <c:pt idx="17003">
                        <c:v>0.2</c:v>
                      </c:pt>
                      <c:pt idx="17004">
                        <c:v>0.3</c:v>
                      </c:pt>
                      <c:pt idx="17005">
                        <c:v>0.3</c:v>
                      </c:pt>
                      <c:pt idx="17006">
                        <c:v>0.3</c:v>
                      </c:pt>
                      <c:pt idx="17007">
                        <c:v>0.2</c:v>
                      </c:pt>
                      <c:pt idx="17008">
                        <c:v>0.2</c:v>
                      </c:pt>
                      <c:pt idx="17009">
                        <c:v>0.2</c:v>
                      </c:pt>
                      <c:pt idx="17010">
                        <c:v>0.2</c:v>
                      </c:pt>
                      <c:pt idx="17011">
                        <c:v>0.3</c:v>
                      </c:pt>
                      <c:pt idx="17012">
                        <c:v>0.3</c:v>
                      </c:pt>
                      <c:pt idx="17013">
                        <c:v>0.3</c:v>
                      </c:pt>
                      <c:pt idx="17014">
                        <c:v>0.2</c:v>
                      </c:pt>
                      <c:pt idx="17015">
                        <c:v>0.3</c:v>
                      </c:pt>
                      <c:pt idx="17016">
                        <c:v>0.3</c:v>
                      </c:pt>
                      <c:pt idx="17017">
                        <c:v>0.2</c:v>
                      </c:pt>
                      <c:pt idx="17018">
                        <c:v>0.3</c:v>
                      </c:pt>
                      <c:pt idx="17019">
                        <c:v>0.2</c:v>
                      </c:pt>
                      <c:pt idx="17020">
                        <c:v>0.3</c:v>
                      </c:pt>
                      <c:pt idx="17021">
                        <c:v>0.2</c:v>
                      </c:pt>
                      <c:pt idx="17022">
                        <c:v>0.2</c:v>
                      </c:pt>
                      <c:pt idx="17023">
                        <c:v>0.3</c:v>
                      </c:pt>
                      <c:pt idx="17024">
                        <c:v>0.3</c:v>
                      </c:pt>
                      <c:pt idx="17025">
                        <c:v>0.3</c:v>
                      </c:pt>
                      <c:pt idx="17026">
                        <c:v>0.3</c:v>
                      </c:pt>
                      <c:pt idx="17027">
                        <c:v>0.3</c:v>
                      </c:pt>
                      <c:pt idx="17028">
                        <c:v>0.2</c:v>
                      </c:pt>
                      <c:pt idx="17029">
                        <c:v>0.2</c:v>
                      </c:pt>
                      <c:pt idx="17030">
                        <c:v>0.2</c:v>
                      </c:pt>
                      <c:pt idx="17031">
                        <c:v>0.3</c:v>
                      </c:pt>
                      <c:pt idx="17032">
                        <c:v>0.3</c:v>
                      </c:pt>
                      <c:pt idx="17033">
                        <c:v>0.3</c:v>
                      </c:pt>
                      <c:pt idx="17034">
                        <c:v>0.2</c:v>
                      </c:pt>
                      <c:pt idx="17035">
                        <c:v>0.2</c:v>
                      </c:pt>
                      <c:pt idx="17036">
                        <c:v>0.3</c:v>
                      </c:pt>
                      <c:pt idx="17037">
                        <c:v>0.3</c:v>
                      </c:pt>
                      <c:pt idx="17038">
                        <c:v>0.3</c:v>
                      </c:pt>
                      <c:pt idx="17039">
                        <c:v>0.2</c:v>
                      </c:pt>
                      <c:pt idx="17040">
                        <c:v>0.2</c:v>
                      </c:pt>
                      <c:pt idx="17041">
                        <c:v>0.2</c:v>
                      </c:pt>
                      <c:pt idx="17042">
                        <c:v>0.3</c:v>
                      </c:pt>
                      <c:pt idx="17043">
                        <c:v>0.2</c:v>
                      </c:pt>
                      <c:pt idx="17044">
                        <c:v>0.3</c:v>
                      </c:pt>
                      <c:pt idx="17045">
                        <c:v>0.3</c:v>
                      </c:pt>
                      <c:pt idx="17046">
                        <c:v>0.2</c:v>
                      </c:pt>
                      <c:pt idx="17047">
                        <c:v>0.2</c:v>
                      </c:pt>
                      <c:pt idx="17048">
                        <c:v>0.3</c:v>
                      </c:pt>
                      <c:pt idx="17049">
                        <c:v>0.2</c:v>
                      </c:pt>
                      <c:pt idx="17050">
                        <c:v>0.3</c:v>
                      </c:pt>
                      <c:pt idx="17051">
                        <c:v>0.2</c:v>
                      </c:pt>
                      <c:pt idx="17052">
                        <c:v>0.3</c:v>
                      </c:pt>
                      <c:pt idx="17053">
                        <c:v>0.3</c:v>
                      </c:pt>
                      <c:pt idx="17054">
                        <c:v>0.2</c:v>
                      </c:pt>
                      <c:pt idx="17055">
                        <c:v>0.1</c:v>
                      </c:pt>
                      <c:pt idx="17056">
                        <c:v>0.3</c:v>
                      </c:pt>
                      <c:pt idx="17057">
                        <c:v>0.2</c:v>
                      </c:pt>
                      <c:pt idx="17058">
                        <c:v>0.2</c:v>
                      </c:pt>
                      <c:pt idx="17059">
                        <c:v>0.2</c:v>
                      </c:pt>
                      <c:pt idx="17060">
                        <c:v>0.2</c:v>
                      </c:pt>
                      <c:pt idx="17061">
                        <c:v>0</c:v>
                      </c:pt>
                      <c:pt idx="17062">
                        <c:v>0.2</c:v>
                      </c:pt>
                      <c:pt idx="17063">
                        <c:v>0.2</c:v>
                      </c:pt>
                      <c:pt idx="17064">
                        <c:v>0.1</c:v>
                      </c:pt>
                      <c:pt idx="17065">
                        <c:v>0.2</c:v>
                      </c:pt>
                      <c:pt idx="17066">
                        <c:v>0.2</c:v>
                      </c:pt>
                      <c:pt idx="17067">
                        <c:v>0.2</c:v>
                      </c:pt>
                      <c:pt idx="17068">
                        <c:v>0.2</c:v>
                      </c:pt>
                      <c:pt idx="17069">
                        <c:v>0.1</c:v>
                      </c:pt>
                      <c:pt idx="17070">
                        <c:v>0.3</c:v>
                      </c:pt>
                      <c:pt idx="17071">
                        <c:v>0.2</c:v>
                      </c:pt>
                      <c:pt idx="17072">
                        <c:v>0.2</c:v>
                      </c:pt>
                      <c:pt idx="17073">
                        <c:v>0.1</c:v>
                      </c:pt>
                      <c:pt idx="17074">
                        <c:v>0.2</c:v>
                      </c:pt>
                      <c:pt idx="17075">
                        <c:v>0.1</c:v>
                      </c:pt>
                      <c:pt idx="17076">
                        <c:v>0.2</c:v>
                      </c:pt>
                      <c:pt idx="17077">
                        <c:v>0.2</c:v>
                      </c:pt>
                      <c:pt idx="17078">
                        <c:v>0.1</c:v>
                      </c:pt>
                      <c:pt idx="17079">
                        <c:v>0.2</c:v>
                      </c:pt>
                      <c:pt idx="17080">
                        <c:v>0.2</c:v>
                      </c:pt>
                      <c:pt idx="17081">
                        <c:v>0.2</c:v>
                      </c:pt>
                      <c:pt idx="17082">
                        <c:v>0.1</c:v>
                      </c:pt>
                      <c:pt idx="17083">
                        <c:v>0.1</c:v>
                      </c:pt>
                      <c:pt idx="17084">
                        <c:v>0.2</c:v>
                      </c:pt>
                      <c:pt idx="17085">
                        <c:v>0.2</c:v>
                      </c:pt>
                      <c:pt idx="17086">
                        <c:v>0.2</c:v>
                      </c:pt>
                      <c:pt idx="17087">
                        <c:v>0.1</c:v>
                      </c:pt>
                      <c:pt idx="17088">
                        <c:v>0.2</c:v>
                      </c:pt>
                      <c:pt idx="17089">
                        <c:v>0.1</c:v>
                      </c:pt>
                      <c:pt idx="17090">
                        <c:v>0.1</c:v>
                      </c:pt>
                      <c:pt idx="17091">
                        <c:v>0.1</c:v>
                      </c:pt>
                      <c:pt idx="17092">
                        <c:v>0.1</c:v>
                      </c:pt>
                      <c:pt idx="17093">
                        <c:v>0.2</c:v>
                      </c:pt>
                      <c:pt idx="17094">
                        <c:v>0.2</c:v>
                      </c:pt>
                      <c:pt idx="17095">
                        <c:v>0.2</c:v>
                      </c:pt>
                      <c:pt idx="17096">
                        <c:v>0.1</c:v>
                      </c:pt>
                      <c:pt idx="17097">
                        <c:v>0.1</c:v>
                      </c:pt>
                      <c:pt idx="17098">
                        <c:v>0.1</c:v>
                      </c:pt>
                      <c:pt idx="17099">
                        <c:v>0</c:v>
                      </c:pt>
                      <c:pt idx="17100">
                        <c:v>0.2</c:v>
                      </c:pt>
                      <c:pt idx="17101">
                        <c:v>0.2</c:v>
                      </c:pt>
                      <c:pt idx="17102">
                        <c:v>0.1</c:v>
                      </c:pt>
                      <c:pt idx="17103">
                        <c:v>0.2</c:v>
                      </c:pt>
                      <c:pt idx="17104">
                        <c:v>0.1</c:v>
                      </c:pt>
                      <c:pt idx="17105">
                        <c:v>0.1</c:v>
                      </c:pt>
                      <c:pt idx="17106">
                        <c:v>0.1</c:v>
                      </c:pt>
                      <c:pt idx="17107">
                        <c:v>0.1</c:v>
                      </c:pt>
                      <c:pt idx="17108">
                        <c:v>0.1</c:v>
                      </c:pt>
                      <c:pt idx="17109">
                        <c:v>0.1</c:v>
                      </c:pt>
                      <c:pt idx="17110">
                        <c:v>0.1</c:v>
                      </c:pt>
                      <c:pt idx="17111">
                        <c:v>0.1</c:v>
                      </c:pt>
                      <c:pt idx="17112">
                        <c:v>0.1</c:v>
                      </c:pt>
                      <c:pt idx="17113">
                        <c:v>0.1</c:v>
                      </c:pt>
                      <c:pt idx="17114">
                        <c:v>0.1</c:v>
                      </c:pt>
                      <c:pt idx="17115">
                        <c:v>0.1</c:v>
                      </c:pt>
                      <c:pt idx="17116">
                        <c:v>0.2</c:v>
                      </c:pt>
                      <c:pt idx="17117">
                        <c:v>0</c:v>
                      </c:pt>
                      <c:pt idx="17118">
                        <c:v>0.1</c:v>
                      </c:pt>
                      <c:pt idx="17119">
                        <c:v>0.1</c:v>
                      </c:pt>
                      <c:pt idx="17120">
                        <c:v>0.1</c:v>
                      </c:pt>
                      <c:pt idx="17121">
                        <c:v>0.1</c:v>
                      </c:pt>
                      <c:pt idx="17122">
                        <c:v>0.1</c:v>
                      </c:pt>
                      <c:pt idx="17123">
                        <c:v>0.1</c:v>
                      </c:pt>
                      <c:pt idx="17124">
                        <c:v>0.1</c:v>
                      </c:pt>
                      <c:pt idx="17125">
                        <c:v>0</c:v>
                      </c:pt>
                      <c:pt idx="17126">
                        <c:v>0.1</c:v>
                      </c:pt>
                      <c:pt idx="17127">
                        <c:v>0.1</c:v>
                      </c:pt>
                      <c:pt idx="17128">
                        <c:v>0.1</c:v>
                      </c:pt>
                      <c:pt idx="17129">
                        <c:v>0.1</c:v>
                      </c:pt>
                      <c:pt idx="17130">
                        <c:v>0.1</c:v>
                      </c:pt>
                      <c:pt idx="17131">
                        <c:v>0.1</c:v>
                      </c:pt>
                      <c:pt idx="17132">
                        <c:v>0.1</c:v>
                      </c:pt>
                      <c:pt idx="17133">
                        <c:v>0.1</c:v>
                      </c:pt>
                      <c:pt idx="17134">
                        <c:v>0.1</c:v>
                      </c:pt>
                      <c:pt idx="17135">
                        <c:v>0.1</c:v>
                      </c:pt>
                      <c:pt idx="17136">
                        <c:v>0.1</c:v>
                      </c:pt>
                      <c:pt idx="17137">
                        <c:v>0</c:v>
                      </c:pt>
                      <c:pt idx="17138">
                        <c:v>0.1</c:v>
                      </c:pt>
                      <c:pt idx="17139">
                        <c:v>0</c:v>
                      </c:pt>
                      <c:pt idx="17140">
                        <c:v>0.1</c:v>
                      </c:pt>
                      <c:pt idx="17141">
                        <c:v>0.1</c:v>
                      </c:pt>
                      <c:pt idx="17142">
                        <c:v>0.1</c:v>
                      </c:pt>
                      <c:pt idx="17143">
                        <c:v>0.1</c:v>
                      </c:pt>
                      <c:pt idx="17144">
                        <c:v>0</c:v>
                      </c:pt>
                      <c:pt idx="17145">
                        <c:v>0</c:v>
                      </c:pt>
                      <c:pt idx="17146">
                        <c:v>0.1</c:v>
                      </c:pt>
                      <c:pt idx="17147">
                        <c:v>0.1</c:v>
                      </c:pt>
                      <c:pt idx="17148">
                        <c:v>0</c:v>
                      </c:pt>
                      <c:pt idx="17149">
                        <c:v>0</c:v>
                      </c:pt>
                      <c:pt idx="17150">
                        <c:v>0</c:v>
                      </c:pt>
                      <c:pt idx="17151">
                        <c:v>0.1</c:v>
                      </c:pt>
                      <c:pt idx="17152">
                        <c:v>0.1</c:v>
                      </c:pt>
                      <c:pt idx="17153">
                        <c:v>0.1</c:v>
                      </c:pt>
                      <c:pt idx="17154">
                        <c:v>0.1</c:v>
                      </c:pt>
                      <c:pt idx="17155">
                        <c:v>0</c:v>
                      </c:pt>
                      <c:pt idx="17156">
                        <c:v>0</c:v>
                      </c:pt>
                      <c:pt idx="17157">
                        <c:v>0</c:v>
                      </c:pt>
                      <c:pt idx="17158">
                        <c:v>0.1</c:v>
                      </c:pt>
                      <c:pt idx="17159">
                        <c:v>0</c:v>
                      </c:pt>
                      <c:pt idx="17160">
                        <c:v>0.1</c:v>
                      </c:pt>
                      <c:pt idx="17161">
                        <c:v>0.1</c:v>
                      </c:pt>
                      <c:pt idx="17162">
                        <c:v>0</c:v>
                      </c:pt>
                      <c:pt idx="17163">
                        <c:v>0</c:v>
                      </c:pt>
                      <c:pt idx="17164">
                        <c:v>0</c:v>
                      </c:pt>
                      <c:pt idx="17165">
                        <c:v>0</c:v>
                      </c:pt>
                      <c:pt idx="17166">
                        <c:v>0</c:v>
                      </c:pt>
                      <c:pt idx="17167">
                        <c:v>0.1</c:v>
                      </c:pt>
                      <c:pt idx="17168">
                        <c:v>0</c:v>
                      </c:pt>
                      <c:pt idx="17169">
                        <c:v>0</c:v>
                      </c:pt>
                      <c:pt idx="17170">
                        <c:v>0</c:v>
                      </c:pt>
                      <c:pt idx="17171">
                        <c:v>0</c:v>
                      </c:pt>
                      <c:pt idx="17172">
                        <c:v>0</c:v>
                      </c:pt>
                      <c:pt idx="17173">
                        <c:v>0</c:v>
                      </c:pt>
                      <c:pt idx="17174">
                        <c:v>0</c:v>
                      </c:pt>
                      <c:pt idx="17175">
                        <c:v>0</c:v>
                      </c:pt>
                      <c:pt idx="17176">
                        <c:v>0</c:v>
                      </c:pt>
                      <c:pt idx="17177">
                        <c:v>0.1</c:v>
                      </c:pt>
                      <c:pt idx="17178">
                        <c:v>0</c:v>
                      </c:pt>
                      <c:pt idx="17179">
                        <c:v>0</c:v>
                      </c:pt>
                      <c:pt idx="17180">
                        <c:v>0</c:v>
                      </c:pt>
                      <c:pt idx="17181">
                        <c:v>0.1</c:v>
                      </c:pt>
                      <c:pt idx="17182">
                        <c:v>0</c:v>
                      </c:pt>
                      <c:pt idx="17183">
                        <c:v>0</c:v>
                      </c:pt>
                      <c:pt idx="17184">
                        <c:v>0</c:v>
                      </c:pt>
                      <c:pt idx="17185">
                        <c:v>0.1</c:v>
                      </c:pt>
                      <c:pt idx="17186">
                        <c:v>0.1</c:v>
                      </c:pt>
                      <c:pt idx="17187">
                        <c:v>0</c:v>
                      </c:pt>
                      <c:pt idx="17188">
                        <c:v>0</c:v>
                      </c:pt>
                      <c:pt idx="17189">
                        <c:v>0.1</c:v>
                      </c:pt>
                      <c:pt idx="17190">
                        <c:v>0</c:v>
                      </c:pt>
                      <c:pt idx="17191">
                        <c:v>0</c:v>
                      </c:pt>
                      <c:pt idx="17192">
                        <c:v>0</c:v>
                      </c:pt>
                      <c:pt idx="17193">
                        <c:v>0.1</c:v>
                      </c:pt>
                      <c:pt idx="17194">
                        <c:v>0</c:v>
                      </c:pt>
                      <c:pt idx="17195">
                        <c:v>0</c:v>
                      </c:pt>
                      <c:pt idx="17196">
                        <c:v>0</c:v>
                      </c:pt>
                      <c:pt idx="17197">
                        <c:v>0</c:v>
                      </c:pt>
                      <c:pt idx="17198">
                        <c:v>0</c:v>
                      </c:pt>
                      <c:pt idx="17199">
                        <c:v>0</c:v>
                      </c:pt>
                      <c:pt idx="17200">
                        <c:v>0</c:v>
                      </c:pt>
                      <c:pt idx="17201">
                        <c:v>0.1</c:v>
                      </c:pt>
                      <c:pt idx="17202">
                        <c:v>0.1</c:v>
                      </c:pt>
                      <c:pt idx="17203">
                        <c:v>0</c:v>
                      </c:pt>
                      <c:pt idx="17204">
                        <c:v>0.1</c:v>
                      </c:pt>
                      <c:pt idx="17205">
                        <c:v>0.1</c:v>
                      </c:pt>
                      <c:pt idx="17206">
                        <c:v>0.1</c:v>
                      </c:pt>
                      <c:pt idx="17207">
                        <c:v>0</c:v>
                      </c:pt>
                      <c:pt idx="17208">
                        <c:v>0</c:v>
                      </c:pt>
                      <c:pt idx="17209">
                        <c:v>0</c:v>
                      </c:pt>
                      <c:pt idx="17210">
                        <c:v>0</c:v>
                      </c:pt>
                      <c:pt idx="17211">
                        <c:v>0</c:v>
                      </c:pt>
                      <c:pt idx="17212">
                        <c:v>0</c:v>
                      </c:pt>
                      <c:pt idx="17213">
                        <c:v>0</c:v>
                      </c:pt>
                      <c:pt idx="17214">
                        <c:v>0</c:v>
                      </c:pt>
                      <c:pt idx="17215">
                        <c:v>0</c:v>
                      </c:pt>
                      <c:pt idx="17216">
                        <c:v>0</c:v>
                      </c:pt>
                      <c:pt idx="17217">
                        <c:v>0</c:v>
                      </c:pt>
                      <c:pt idx="17218">
                        <c:v>0</c:v>
                      </c:pt>
                      <c:pt idx="17219">
                        <c:v>0</c:v>
                      </c:pt>
                      <c:pt idx="17220">
                        <c:v>0</c:v>
                      </c:pt>
                      <c:pt idx="17221">
                        <c:v>0</c:v>
                      </c:pt>
                      <c:pt idx="17222">
                        <c:v>0</c:v>
                      </c:pt>
                      <c:pt idx="17223">
                        <c:v>0</c:v>
                      </c:pt>
                      <c:pt idx="17224">
                        <c:v>0</c:v>
                      </c:pt>
                      <c:pt idx="17225">
                        <c:v>0</c:v>
                      </c:pt>
                      <c:pt idx="17226">
                        <c:v>0</c:v>
                      </c:pt>
                      <c:pt idx="17227">
                        <c:v>0</c:v>
                      </c:pt>
                      <c:pt idx="17228">
                        <c:v>0</c:v>
                      </c:pt>
                      <c:pt idx="17229">
                        <c:v>0.1</c:v>
                      </c:pt>
                      <c:pt idx="17230">
                        <c:v>0</c:v>
                      </c:pt>
                      <c:pt idx="17231">
                        <c:v>0</c:v>
                      </c:pt>
                      <c:pt idx="17232">
                        <c:v>0.1</c:v>
                      </c:pt>
                      <c:pt idx="17233">
                        <c:v>0</c:v>
                      </c:pt>
                      <c:pt idx="17234">
                        <c:v>0</c:v>
                      </c:pt>
                      <c:pt idx="17235">
                        <c:v>0</c:v>
                      </c:pt>
                      <c:pt idx="17236">
                        <c:v>0</c:v>
                      </c:pt>
                      <c:pt idx="17237">
                        <c:v>0</c:v>
                      </c:pt>
                      <c:pt idx="17238">
                        <c:v>0</c:v>
                      </c:pt>
                      <c:pt idx="17239">
                        <c:v>0</c:v>
                      </c:pt>
                      <c:pt idx="17240">
                        <c:v>0</c:v>
                      </c:pt>
                      <c:pt idx="17241">
                        <c:v>0</c:v>
                      </c:pt>
                      <c:pt idx="17242">
                        <c:v>0</c:v>
                      </c:pt>
                      <c:pt idx="17243">
                        <c:v>0</c:v>
                      </c:pt>
                      <c:pt idx="17244">
                        <c:v>0</c:v>
                      </c:pt>
                      <c:pt idx="17245">
                        <c:v>0.1</c:v>
                      </c:pt>
                      <c:pt idx="17246">
                        <c:v>0.1</c:v>
                      </c:pt>
                      <c:pt idx="17247">
                        <c:v>0.1</c:v>
                      </c:pt>
                      <c:pt idx="17248">
                        <c:v>0</c:v>
                      </c:pt>
                      <c:pt idx="17249">
                        <c:v>0</c:v>
                      </c:pt>
                      <c:pt idx="17250">
                        <c:v>0</c:v>
                      </c:pt>
                      <c:pt idx="17251">
                        <c:v>0</c:v>
                      </c:pt>
                      <c:pt idx="17252">
                        <c:v>0</c:v>
                      </c:pt>
                      <c:pt idx="17253">
                        <c:v>0</c:v>
                      </c:pt>
                      <c:pt idx="17254">
                        <c:v>0</c:v>
                      </c:pt>
                      <c:pt idx="17255">
                        <c:v>0.1</c:v>
                      </c:pt>
                      <c:pt idx="17256">
                        <c:v>0.1</c:v>
                      </c:pt>
                      <c:pt idx="17257">
                        <c:v>0</c:v>
                      </c:pt>
                      <c:pt idx="17258">
                        <c:v>0.1</c:v>
                      </c:pt>
                      <c:pt idx="17259">
                        <c:v>0.1</c:v>
                      </c:pt>
                      <c:pt idx="17260">
                        <c:v>0</c:v>
                      </c:pt>
                      <c:pt idx="17261">
                        <c:v>0</c:v>
                      </c:pt>
                      <c:pt idx="17262">
                        <c:v>0.1</c:v>
                      </c:pt>
                      <c:pt idx="17263">
                        <c:v>0.1</c:v>
                      </c:pt>
                      <c:pt idx="17264">
                        <c:v>0.1</c:v>
                      </c:pt>
                      <c:pt idx="17265">
                        <c:v>0</c:v>
                      </c:pt>
                      <c:pt idx="17266">
                        <c:v>0</c:v>
                      </c:pt>
                      <c:pt idx="17267">
                        <c:v>0</c:v>
                      </c:pt>
                      <c:pt idx="17268">
                        <c:v>0</c:v>
                      </c:pt>
                      <c:pt idx="17269">
                        <c:v>0</c:v>
                      </c:pt>
                      <c:pt idx="17270">
                        <c:v>0</c:v>
                      </c:pt>
                      <c:pt idx="17271">
                        <c:v>0</c:v>
                      </c:pt>
                      <c:pt idx="17272">
                        <c:v>0.1</c:v>
                      </c:pt>
                      <c:pt idx="17273">
                        <c:v>0</c:v>
                      </c:pt>
                      <c:pt idx="17274">
                        <c:v>0</c:v>
                      </c:pt>
                      <c:pt idx="17275">
                        <c:v>0</c:v>
                      </c:pt>
                      <c:pt idx="17276">
                        <c:v>0</c:v>
                      </c:pt>
                      <c:pt idx="17277">
                        <c:v>0</c:v>
                      </c:pt>
                      <c:pt idx="17278">
                        <c:v>0</c:v>
                      </c:pt>
                      <c:pt idx="17279">
                        <c:v>0</c:v>
                      </c:pt>
                      <c:pt idx="17280">
                        <c:v>0</c:v>
                      </c:pt>
                      <c:pt idx="17281">
                        <c:v>0</c:v>
                      </c:pt>
                      <c:pt idx="17282">
                        <c:v>0</c:v>
                      </c:pt>
                      <c:pt idx="17283">
                        <c:v>0</c:v>
                      </c:pt>
                      <c:pt idx="17284">
                        <c:v>0.1</c:v>
                      </c:pt>
                      <c:pt idx="17285">
                        <c:v>0.1</c:v>
                      </c:pt>
                      <c:pt idx="17286">
                        <c:v>0</c:v>
                      </c:pt>
                      <c:pt idx="17287">
                        <c:v>0.1</c:v>
                      </c:pt>
                      <c:pt idx="17288">
                        <c:v>0</c:v>
                      </c:pt>
                      <c:pt idx="17289">
                        <c:v>0</c:v>
                      </c:pt>
                      <c:pt idx="17290">
                        <c:v>0</c:v>
                      </c:pt>
                      <c:pt idx="17291">
                        <c:v>0</c:v>
                      </c:pt>
                      <c:pt idx="17292">
                        <c:v>0</c:v>
                      </c:pt>
                      <c:pt idx="17293">
                        <c:v>0</c:v>
                      </c:pt>
                      <c:pt idx="17294">
                        <c:v>0.1</c:v>
                      </c:pt>
                      <c:pt idx="17295">
                        <c:v>0</c:v>
                      </c:pt>
                      <c:pt idx="17296">
                        <c:v>0</c:v>
                      </c:pt>
                      <c:pt idx="17297">
                        <c:v>0.1</c:v>
                      </c:pt>
                      <c:pt idx="17298">
                        <c:v>0</c:v>
                      </c:pt>
                      <c:pt idx="17299">
                        <c:v>0</c:v>
                      </c:pt>
                      <c:pt idx="17300">
                        <c:v>0</c:v>
                      </c:pt>
                      <c:pt idx="17301">
                        <c:v>0.1</c:v>
                      </c:pt>
                      <c:pt idx="17302">
                        <c:v>0.1</c:v>
                      </c:pt>
                      <c:pt idx="17303">
                        <c:v>0.1</c:v>
                      </c:pt>
                      <c:pt idx="17304">
                        <c:v>0</c:v>
                      </c:pt>
                      <c:pt idx="17305">
                        <c:v>0</c:v>
                      </c:pt>
                      <c:pt idx="17306">
                        <c:v>0.1</c:v>
                      </c:pt>
                      <c:pt idx="17307">
                        <c:v>0</c:v>
                      </c:pt>
                      <c:pt idx="17308">
                        <c:v>0</c:v>
                      </c:pt>
                      <c:pt idx="17309">
                        <c:v>0.1</c:v>
                      </c:pt>
                      <c:pt idx="17310">
                        <c:v>0</c:v>
                      </c:pt>
                      <c:pt idx="17311">
                        <c:v>0</c:v>
                      </c:pt>
                      <c:pt idx="17312">
                        <c:v>0</c:v>
                      </c:pt>
                      <c:pt idx="17313">
                        <c:v>0</c:v>
                      </c:pt>
                      <c:pt idx="17314">
                        <c:v>0.1</c:v>
                      </c:pt>
                      <c:pt idx="17315">
                        <c:v>0.1</c:v>
                      </c:pt>
                      <c:pt idx="17316">
                        <c:v>0.1</c:v>
                      </c:pt>
                      <c:pt idx="17317">
                        <c:v>0.1</c:v>
                      </c:pt>
                      <c:pt idx="17318">
                        <c:v>0.1</c:v>
                      </c:pt>
                      <c:pt idx="17319">
                        <c:v>0</c:v>
                      </c:pt>
                      <c:pt idx="17320">
                        <c:v>0</c:v>
                      </c:pt>
                      <c:pt idx="17321">
                        <c:v>0</c:v>
                      </c:pt>
                      <c:pt idx="17322">
                        <c:v>0</c:v>
                      </c:pt>
                      <c:pt idx="17323">
                        <c:v>0.1</c:v>
                      </c:pt>
                      <c:pt idx="17324">
                        <c:v>0</c:v>
                      </c:pt>
                      <c:pt idx="17325">
                        <c:v>0.1</c:v>
                      </c:pt>
                      <c:pt idx="17326">
                        <c:v>0</c:v>
                      </c:pt>
                      <c:pt idx="17327">
                        <c:v>0</c:v>
                      </c:pt>
                      <c:pt idx="17328">
                        <c:v>0.1</c:v>
                      </c:pt>
                      <c:pt idx="17329">
                        <c:v>0.1</c:v>
                      </c:pt>
                      <c:pt idx="17330">
                        <c:v>0.1</c:v>
                      </c:pt>
                      <c:pt idx="17331">
                        <c:v>0</c:v>
                      </c:pt>
                      <c:pt idx="17332">
                        <c:v>0</c:v>
                      </c:pt>
                      <c:pt idx="17333">
                        <c:v>0</c:v>
                      </c:pt>
                      <c:pt idx="17334">
                        <c:v>0</c:v>
                      </c:pt>
                      <c:pt idx="17335">
                        <c:v>0</c:v>
                      </c:pt>
                      <c:pt idx="17336">
                        <c:v>0</c:v>
                      </c:pt>
                      <c:pt idx="17337">
                        <c:v>0</c:v>
                      </c:pt>
                      <c:pt idx="17338">
                        <c:v>0</c:v>
                      </c:pt>
                      <c:pt idx="17339">
                        <c:v>0</c:v>
                      </c:pt>
                      <c:pt idx="17340">
                        <c:v>0.1</c:v>
                      </c:pt>
                      <c:pt idx="17341">
                        <c:v>0.1</c:v>
                      </c:pt>
                      <c:pt idx="17342">
                        <c:v>0.1</c:v>
                      </c:pt>
                      <c:pt idx="17343">
                        <c:v>0</c:v>
                      </c:pt>
                      <c:pt idx="17344">
                        <c:v>0.1</c:v>
                      </c:pt>
                      <c:pt idx="17345">
                        <c:v>0</c:v>
                      </c:pt>
                      <c:pt idx="17346">
                        <c:v>0</c:v>
                      </c:pt>
                      <c:pt idx="17347">
                        <c:v>0</c:v>
                      </c:pt>
                      <c:pt idx="17348">
                        <c:v>0.1</c:v>
                      </c:pt>
                      <c:pt idx="17349">
                        <c:v>0.1</c:v>
                      </c:pt>
                      <c:pt idx="17350">
                        <c:v>0.1</c:v>
                      </c:pt>
                      <c:pt idx="17351">
                        <c:v>0</c:v>
                      </c:pt>
                      <c:pt idx="17352">
                        <c:v>0</c:v>
                      </c:pt>
                      <c:pt idx="17353">
                        <c:v>0.1</c:v>
                      </c:pt>
                      <c:pt idx="17354">
                        <c:v>0.1</c:v>
                      </c:pt>
                      <c:pt idx="17355">
                        <c:v>0.1</c:v>
                      </c:pt>
                      <c:pt idx="17356">
                        <c:v>0.1</c:v>
                      </c:pt>
                      <c:pt idx="17357">
                        <c:v>0.1</c:v>
                      </c:pt>
                      <c:pt idx="17358">
                        <c:v>0.1</c:v>
                      </c:pt>
                      <c:pt idx="17359">
                        <c:v>0</c:v>
                      </c:pt>
                      <c:pt idx="17360">
                        <c:v>0.1</c:v>
                      </c:pt>
                      <c:pt idx="17361">
                        <c:v>0.1</c:v>
                      </c:pt>
                      <c:pt idx="17362">
                        <c:v>0.1</c:v>
                      </c:pt>
                      <c:pt idx="17363">
                        <c:v>0.1</c:v>
                      </c:pt>
                      <c:pt idx="17364">
                        <c:v>0.1</c:v>
                      </c:pt>
                      <c:pt idx="17365">
                        <c:v>0.1</c:v>
                      </c:pt>
                      <c:pt idx="17366">
                        <c:v>0</c:v>
                      </c:pt>
                      <c:pt idx="17367">
                        <c:v>0.1</c:v>
                      </c:pt>
                      <c:pt idx="17368">
                        <c:v>0</c:v>
                      </c:pt>
                      <c:pt idx="17369">
                        <c:v>0.1</c:v>
                      </c:pt>
                      <c:pt idx="17370">
                        <c:v>0</c:v>
                      </c:pt>
                      <c:pt idx="17371">
                        <c:v>0</c:v>
                      </c:pt>
                      <c:pt idx="17372">
                        <c:v>0</c:v>
                      </c:pt>
                      <c:pt idx="17373">
                        <c:v>0.1</c:v>
                      </c:pt>
                      <c:pt idx="17374">
                        <c:v>0</c:v>
                      </c:pt>
                      <c:pt idx="17375">
                        <c:v>0</c:v>
                      </c:pt>
                      <c:pt idx="17376">
                        <c:v>0</c:v>
                      </c:pt>
                      <c:pt idx="17377">
                        <c:v>0</c:v>
                      </c:pt>
                      <c:pt idx="17378">
                        <c:v>0</c:v>
                      </c:pt>
                      <c:pt idx="17379">
                        <c:v>0</c:v>
                      </c:pt>
                      <c:pt idx="17380">
                        <c:v>0.1</c:v>
                      </c:pt>
                      <c:pt idx="17381">
                        <c:v>0.1</c:v>
                      </c:pt>
                      <c:pt idx="17382">
                        <c:v>0</c:v>
                      </c:pt>
                      <c:pt idx="17383">
                        <c:v>0</c:v>
                      </c:pt>
                      <c:pt idx="17384">
                        <c:v>0</c:v>
                      </c:pt>
                      <c:pt idx="17385">
                        <c:v>0</c:v>
                      </c:pt>
                      <c:pt idx="17386">
                        <c:v>0</c:v>
                      </c:pt>
                      <c:pt idx="17387">
                        <c:v>0.1</c:v>
                      </c:pt>
                      <c:pt idx="17388">
                        <c:v>0</c:v>
                      </c:pt>
                      <c:pt idx="17389">
                        <c:v>0</c:v>
                      </c:pt>
                      <c:pt idx="17390">
                        <c:v>0</c:v>
                      </c:pt>
                      <c:pt idx="17391">
                        <c:v>0</c:v>
                      </c:pt>
                      <c:pt idx="17392">
                        <c:v>0</c:v>
                      </c:pt>
                      <c:pt idx="17393">
                        <c:v>0</c:v>
                      </c:pt>
                      <c:pt idx="17394">
                        <c:v>0</c:v>
                      </c:pt>
                      <c:pt idx="17395">
                        <c:v>0</c:v>
                      </c:pt>
                      <c:pt idx="17396">
                        <c:v>0</c:v>
                      </c:pt>
                      <c:pt idx="17397">
                        <c:v>0.1</c:v>
                      </c:pt>
                      <c:pt idx="17398">
                        <c:v>0.1</c:v>
                      </c:pt>
                      <c:pt idx="17399">
                        <c:v>0.1</c:v>
                      </c:pt>
                      <c:pt idx="17400">
                        <c:v>0.1</c:v>
                      </c:pt>
                      <c:pt idx="17401">
                        <c:v>0</c:v>
                      </c:pt>
                      <c:pt idx="17402">
                        <c:v>0</c:v>
                      </c:pt>
                      <c:pt idx="17403">
                        <c:v>0</c:v>
                      </c:pt>
                      <c:pt idx="17404">
                        <c:v>0.1</c:v>
                      </c:pt>
                      <c:pt idx="17405">
                        <c:v>0</c:v>
                      </c:pt>
                      <c:pt idx="17406">
                        <c:v>0</c:v>
                      </c:pt>
                      <c:pt idx="17407">
                        <c:v>0</c:v>
                      </c:pt>
                      <c:pt idx="17408">
                        <c:v>0.1</c:v>
                      </c:pt>
                      <c:pt idx="17409">
                        <c:v>0</c:v>
                      </c:pt>
                      <c:pt idx="17410">
                        <c:v>0</c:v>
                      </c:pt>
                      <c:pt idx="17411">
                        <c:v>0</c:v>
                      </c:pt>
                      <c:pt idx="17412">
                        <c:v>0</c:v>
                      </c:pt>
                      <c:pt idx="17413">
                        <c:v>0</c:v>
                      </c:pt>
                      <c:pt idx="17414">
                        <c:v>0</c:v>
                      </c:pt>
                      <c:pt idx="17415">
                        <c:v>0.1</c:v>
                      </c:pt>
                      <c:pt idx="17416">
                        <c:v>0.1</c:v>
                      </c:pt>
                      <c:pt idx="17417">
                        <c:v>0</c:v>
                      </c:pt>
                      <c:pt idx="17418">
                        <c:v>0</c:v>
                      </c:pt>
                      <c:pt idx="17419">
                        <c:v>0</c:v>
                      </c:pt>
                      <c:pt idx="17420">
                        <c:v>0</c:v>
                      </c:pt>
                      <c:pt idx="17421">
                        <c:v>0</c:v>
                      </c:pt>
                      <c:pt idx="17422">
                        <c:v>0</c:v>
                      </c:pt>
                      <c:pt idx="17423">
                        <c:v>0</c:v>
                      </c:pt>
                      <c:pt idx="17424">
                        <c:v>0</c:v>
                      </c:pt>
                      <c:pt idx="17425">
                        <c:v>0.1</c:v>
                      </c:pt>
                      <c:pt idx="17426">
                        <c:v>0</c:v>
                      </c:pt>
                      <c:pt idx="17427">
                        <c:v>0</c:v>
                      </c:pt>
                      <c:pt idx="17428">
                        <c:v>0</c:v>
                      </c:pt>
                      <c:pt idx="17429">
                        <c:v>0</c:v>
                      </c:pt>
                      <c:pt idx="17430">
                        <c:v>0.1</c:v>
                      </c:pt>
                      <c:pt idx="17431">
                        <c:v>0.1</c:v>
                      </c:pt>
                      <c:pt idx="17432">
                        <c:v>0.1</c:v>
                      </c:pt>
                      <c:pt idx="17433">
                        <c:v>0</c:v>
                      </c:pt>
                      <c:pt idx="17434">
                        <c:v>0</c:v>
                      </c:pt>
                      <c:pt idx="17435">
                        <c:v>0</c:v>
                      </c:pt>
                      <c:pt idx="17436">
                        <c:v>0</c:v>
                      </c:pt>
                      <c:pt idx="17437">
                        <c:v>0.1</c:v>
                      </c:pt>
                      <c:pt idx="17438">
                        <c:v>0</c:v>
                      </c:pt>
                      <c:pt idx="17439">
                        <c:v>0</c:v>
                      </c:pt>
                      <c:pt idx="17440">
                        <c:v>0</c:v>
                      </c:pt>
                      <c:pt idx="17441">
                        <c:v>0</c:v>
                      </c:pt>
                      <c:pt idx="17442">
                        <c:v>0</c:v>
                      </c:pt>
                      <c:pt idx="17443">
                        <c:v>0</c:v>
                      </c:pt>
                      <c:pt idx="17444">
                        <c:v>0</c:v>
                      </c:pt>
                      <c:pt idx="17445">
                        <c:v>0</c:v>
                      </c:pt>
                      <c:pt idx="17446">
                        <c:v>0</c:v>
                      </c:pt>
                      <c:pt idx="17447">
                        <c:v>0</c:v>
                      </c:pt>
                      <c:pt idx="17448">
                        <c:v>0</c:v>
                      </c:pt>
                      <c:pt idx="17449">
                        <c:v>0</c:v>
                      </c:pt>
                      <c:pt idx="17450">
                        <c:v>0</c:v>
                      </c:pt>
                      <c:pt idx="17451">
                        <c:v>0</c:v>
                      </c:pt>
                      <c:pt idx="17452">
                        <c:v>0</c:v>
                      </c:pt>
                      <c:pt idx="17453">
                        <c:v>0</c:v>
                      </c:pt>
                      <c:pt idx="17454">
                        <c:v>0</c:v>
                      </c:pt>
                      <c:pt idx="17455">
                        <c:v>0</c:v>
                      </c:pt>
                      <c:pt idx="17456">
                        <c:v>0</c:v>
                      </c:pt>
                      <c:pt idx="17457">
                        <c:v>0.1</c:v>
                      </c:pt>
                      <c:pt idx="17458">
                        <c:v>0</c:v>
                      </c:pt>
                      <c:pt idx="17459">
                        <c:v>0</c:v>
                      </c:pt>
                      <c:pt idx="17460">
                        <c:v>0.1</c:v>
                      </c:pt>
                      <c:pt idx="17461">
                        <c:v>0</c:v>
                      </c:pt>
                      <c:pt idx="17462">
                        <c:v>0</c:v>
                      </c:pt>
                      <c:pt idx="17463">
                        <c:v>0</c:v>
                      </c:pt>
                      <c:pt idx="17464">
                        <c:v>0</c:v>
                      </c:pt>
                      <c:pt idx="17465">
                        <c:v>0</c:v>
                      </c:pt>
                      <c:pt idx="17466">
                        <c:v>0</c:v>
                      </c:pt>
                      <c:pt idx="17467">
                        <c:v>0</c:v>
                      </c:pt>
                      <c:pt idx="17468">
                        <c:v>0.1</c:v>
                      </c:pt>
                      <c:pt idx="17469">
                        <c:v>0.1</c:v>
                      </c:pt>
                      <c:pt idx="17470">
                        <c:v>0</c:v>
                      </c:pt>
                      <c:pt idx="17471">
                        <c:v>0</c:v>
                      </c:pt>
                      <c:pt idx="17472">
                        <c:v>0.1</c:v>
                      </c:pt>
                      <c:pt idx="17473">
                        <c:v>0</c:v>
                      </c:pt>
                      <c:pt idx="17474">
                        <c:v>0</c:v>
                      </c:pt>
                      <c:pt idx="17475">
                        <c:v>0.1</c:v>
                      </c:pt>
                      <c:pt idx="17476">
                        <c:v>0</c:v>
                      </c:pt>
                      <c:pt idx="17477">
                        <c:v>0</c:v>
                      </c:pt>
                      <c:pt idx="17478">
                        <c:v>0</c:v>
                      </c:pt>
                      <c:pt idx="17479">
                        <c:v>0</c:v>
                      </c:pt>
                      <c:pt idx="17480">
                        <c:v>0</c:v>
                      </c:pt>
                      <c:pt idx="17481">
                        <c:v>0</c:v>
                      </c:pt>
                      <c:pt idx="17482">
                        <c:v>0</c:v>
                      </c:pt>
                      <c:pt idx="17483">
                        <c:v>0.1</c:v>
                      </c:pt>
                      <c:pt idx="17484">
                        <c:v>0</c:v>
                      </c:pt>
                      <c:pt idx="17485">
                        <c:v>0</c:v>
                      </c:pt>
                      <c:pt idx="17486">
                        <c:v>0</c:v>
                      </c:pt>
                      <c:pt idx="17487">
                        <c:v>0</c:v>
                      </c:pt>
                      <c:pt idx="17488">
                        <c:v>0.1</c:v>
                      </c:pt>
                      <c:pt idx="17489">
                        <c:v>0</c:v>
                      </c:pt>
                      <c:pt idx="17490">
                        <c:v>0.1</c:v>
                      </c:pt>
                      <c:pt idx="17491">
                        <c:v>0</c:v>
                      </c:pt>
                      <c:pt idx="17492">
                        <c:v>0</c:v>
                      </c:pt>
                      <c:pt idx="17493">
                        <c:v>0</c:v>
                      </c:pt>
                      <c:pt idx="17494">
                        <c:v>0</c:v>
                      </c:pt>
                      <c:pt idx="17495">
                        <c:v>0</c:v>
                      </c:pt>
                      <c:pt idx="17496">
                        <c:v>0.1</c:v>
                      </c:pt>
                      <c:pt idx="17497">
                        <c:v>0.1</c:v>
                      </c:pt>
                      <c:pt idx="17498">
                        <c:v>0.1</c:v>
                      </c:pt>
                      <c:pt idx="17499">
                        <c:v>0</c:v>
                      </c:pt>
                      <c:pt idx="17500">
                        <c:v>0.1</c:v>
                      </c:pt>
                      <c:pt idx="17501">
                        <c:v>0.1</c:v>
                      </c:pt>
                      <c:pt idx="17502">
                        <c:v>0.1</c:v>
                      </c:pt>
                      <c:pt idx="17503">
                        <c:v>0.1</c:v>
                      </c:pt>
                      <c:pt idx="17504">
                        <c:v>0.1</c:v>
                      </c:pt>
                      <c:pt idx="17505">
                        <c:v>0</c:v>
                      </c:pt>
                      <c:pt idx="17506">
                        <c:v>0.1</c:v>
                      </c:pt>
                      <c:pt idx="17507">
                        <c:v>0.1</c:v>
                      </c:pt>
                      <c:pt idx="17508">
                        <c:v>0.1</c:v>
                      </c:pt>
                      <c:pt idx="17509">
                        <c:v>0</c:v>
                      </c:pt>
                      <c:pt idx="17510">
                        <c:v>0</c:v>
                      </c:pt>
                      <c:pt idx="17511">
                        <c:v>0.1</c:v>
                      </c:pt>
                      <c:pt idx="17512">
                        <c:v>0</c:v>
                      </c:pt>
                      <c:pt idx="17513">
                        <c:v>0.1</c:v>
                      </c:pt>
                      <c:pt idx="17514">
                        <c:v>0</c:v>
                      </c:pt>
                      <c:pt idx="17515">
                        <c:v>0.1</c:v>
                      </c:pt>
                      <c:pt idx="17516">
                        <c:v>0</c:v>
                      </c:pt>
                      <c:pt idx="17517">
                        <c:v>0.1</c:v>
                      </c:pt>
                      <c:pt idx="17518">
                        <c:v>0.1</c:v>
                      </c:pt>
                      <c:pt idx="17519">
                        <c:v>0.1</c:v>
                      </c:pt>
                      <c:pt idx="17520">
                        <c:v>0.1</c:v>
                      </c:pt>
                      <c:pt idx="17521">
                        <c:v>0</c:v>
                      </c:pt>
                      <c:pt idx="17522">
                        <c:v>0.1</c:v>
                      </c:pt>
                      <c:pt idx="17523">
                        <c:v>0</c:v>
                      </c:pt>
                      <c:pt idx="17524">
                        <c:v>0</c:v>
                      </c:pt>
                      <c:pt idx="17525">
                        <c:v>0</c:v>
                      </c:pt>
                      <c:pt idx="17526">
                        <c:v>0</c:v>
                      </c:pt>
                      <c:pt idx="17527">
                        <c:v>0</c:v>
                      </c:pt>
                      <c:pt idx="17528">
                        <c:v>0.1</c:v>
                      </c:pt>
                      <c:pt idx="17529">
                        <c:v>0.1</c:v>
                      </c:pt>
                      <c:pt idx="17530">
                        <c:v>0</c:v>
                      </c:pt>
                      <c:pt idx="17531">
                        <c:v>0</c:v>
                      </c:pt>
                      <c:pt idx="17532">
                        <c:v>0</c:v>
                      </c:pt>
                      <c:pt idx="17533">
                        <c:v>0</c:v>
                      </c:pt>
                      <c:pt idx="17534">
                        <c:v>0.1</c:v>
                      </c:pt>
                      <c:pt idx="17535">
                        <c:v>0.1</c:v>
                      </c:pt>
                      <c:pt idx="17536">
                        <c:v>0.1</c:v>
                      </c:pt>
                      <c:pt idx="17537">
                        <c:v>0</c:v>
                      </c:pt>
                      <c:pt idx="17538">
                        <c:v>0</c:v>
                      </c:pt>
                      <c:pt idx="17539">
                        <c:v>0</c:v>
                      </c:pt>
                      <c:pt idx="17540">
                        <c:v>0.1</c:v>
                      </c:pt>
                      <c:pt idx="17541">
                        <c:v>0.1</c:v>
                      </c:pt>
                      <c:pt idx="17542">
                        <c:v>0</c:v>
                      </c:pt>
                      <c:pt idx="17543">
                        <c:v>0</c:v>
                      </c:pt>
                      <c:pt idx="17544">
                        <c:v>0</c:v>
                      </c:pt>
                      <c:pt idx="17545">
                        <c:v>0</c:v>
                      </c:pt>
                      <c:pt idx="17546">
                        <c:v>0</c:v>
                      </c:pt>
                      <c:pt idx="17547">
                        <c:v>0</c:v>
                      </c:pt>
                      <c:pt idx="17548">
                        <c:v>0</c:v>
                      </c:pt>
                      <c:pt idx="17549">
                        <c:v>0</c:v>
                      </c:pt>
                      <c:pt idx="17550">
                        <c:v>0</c:v>
                      </c:pt>
                      <c:pt idx="17551">
                        <c:v>0</c:v>
                      </c:pt>
                      <c:pt idx="17552">
                        <c:v>0</c:v>
                      </c:pt>
                      <c:pt idx="17553">
                        <c:v>0.1</c:v>
                      </c:pt>
                      <c:pt idx="17554">
                        <c:v>0</c:v>
                      </c:pt>
                      <c:pt idx="17555">
                        <c:v>0</c:v>
                      </c:pt>
                      <c:pt idx="17556">
                        <c:v>0</c:v>
                      </c:pt>
                      <c:pt idx="17557">
                        <c:v>0</c:v>
                      </c:pt>
                      <c:pt idx="17558">
                        <c:v>0</c:v>
                      </c:pt>
                      <c:pt idx="17559">
                        <c:v>0.1</c:v>
                      </c:pt>
                      <c:pt idx="17560">
                        <c:v>0.1</c:v>
                      </c:pt>
                      <c:pt idx="17561">
                        <c:v>0</c:v>
                      </c:pt>
                      <c:pt idx="17562">
                        <c:v>0</c:v>
                      </c:pt>
                      <c:pt idx="17563">
                        <c:v>0</c:v>
                      </c:pt>
                      <c:pt idx="17564">
                        <c:v>0</c:v>
                      </c:pt>
                      <c:pt idx="17565">
                        <c:v>0</c:v>
                      </c:pt>
                      <c:pt idx="17566">
                        <c:v>0</c:v>
                      </c:pt>
                      <c:pt idx="17567">
                        <c:v>0</c:v>
                      </c:pt>
                      <c:pt idx="17568">
                        <c:v>0.1</c:v>
                      </c:pt>
                      <c:pt idx="17569">
                        <c:v>0</c:v>
                      </c:pt>
                      <c:pt idx="17570">
                        <c:v>0</c:v>
                      </c:pt>
                      <c:pt idx="17571">
                        <c:v>0.1</c:v>
                      </c:pt>
                      <c:pt idx="17572">
                        <c:v>0.1</c:v>
                      </c:pt>
                      <c:pt idx="17573">
                        <c:v>0</c:v>
                      </c:pt>
                      <c:pt idx="17574">
                        <c:v>0</c:v>
                      </c:pt>
                      <c:pt idx="17575">
                        <c:v>0</c:v>
                      </c:pt>
                      <c:pt idx="17576">
                        <c:v>0</c:v>
                      </c:pt>
                      <c:pt idx="17577">
                        <c:v>0</c:v>
                      </c:pt>
                      <c:pt idx="17578">
                        <c:v>0</c:v>
                      </c:pt>
                      <c:pt idx="17579">
                        <c:v>0</c:v>
                      </c:pt>
                      <c:pt idx="17580">
                        <c:v>0</c:v>
                      </c:pt>
                      <c:pt idx="17581">
                        <c:v>0.1</c:v>
                      </c:pt>
                      <c:pt idx="17582">
                        <c:v>0</c:v>
                      </c:pt>
                      <c:pt idx="17583">
                        <c:v>0</c:v>
                      </c:pt>
                      <c:pt idx="17584">
                        <c:v>0</c:v>
                      </c:pt>
                      <c:pt idx="17585">
                        <c:v>0</c:v>
                      </c:pt>
                      <c:pt idx="17586">
                        <c:v>0</c:v>
                      </c:pt>
                      <c:pt idx="17587">
                        <c:v>0</c:v>
                      </c:pt>
                      <c:pt idx="17588">
                        <c:v>0.1</c:v>
                      </c:pt>
                      <c:pt idx="17589">
                        <c:v>0</c:v>
                      </c:pt>
                      <c:pt idx="17590">
                        <c:v>0.1</c:v>
                      </c:pt>
                      <c:pt idx="17591">
                        <c:v>0</c:v>
                      </c:pt>
                      <c:pt idx="17592">
                        <c:v>0</c:v>
                      </c:pt>
                      <c:pt idx="17593">
                        <c:v>0</c:v>
                      </c:pt>
                      <c:pt idx="17594">
                        <c:v>0</c:v>
                      </c:pt>
                      <c:pt idx="17595">
                        <c:v>0</c:v>
                      </c:pt>
                      <c:pt idx="17596">
                        <c:v>0.1</c:v>
                      </c:pt>
                      <c:pt idx="17597">
                        <c:v>0</c:v>
                      </c:pt>
                      <c:pt idx="17598">
                        <c:v>0.1</c:v>
                      </c:pt>
                      <c:pt idx="17599">
                        <c:v>0</c:v>
                      </c:pt>
                      <c:pt idx="17600">
                        <c:v>0</c:v>
                      </c:pt>
                      <c:pt idx="17601">
                        <c:v>0</c:v>
                      </c:pt>
                      <c:pt idx="17602">
                        <c:v>0</c:v>
                      </c:pt>
                      <c:pt idx="17603">
                        <c:v>0</c:v>
                      </c:pt>
                      <c:pt idx="17604">
                        <c:v>0</c:v>
                      </c:pt>
                      <c:pt idx="17605">
                        <c:v>0</c:v>
                      </c:pt>
                      <c:pt idx="17606">
                        <c:v>0.1</c:v>
                      </c:pt>
                      <c:pt idx="17607">
                        <c:v>0</c:v>
                      </c:pt>
                      <c:pt idx="17608">
                        <c:v>0</c:v>
                      </c:pt>
                      <c:pt idx="17609">
                        <c:v>0</c:v>
                      </c:pt>
                      <c:pt idx="17610">
                        <c:v>0.1</c:v>
                      </c:pt>
                      <c:pt idx="17611">
                        <c:v>0</c:v>
                      </c:pt>
                      <c:pt idx="17612">
                        <c:v>0.1</c:v>
                      </c:pt>
                      <c:pt idx="17613">
                        <c:v>0</c:v>
                      </c:pt>
                      <c:pt idx="17614">
                        <c:v>0</c:v>
                      </c:pt>
                      <c:pt idx="17615">
                        <c:v>0</c:v>
                      </c:pt>
                      <c:pt idx="17616">
                        <c:v>0</c:v>
                      </c:pt>
                      <c:pt idx="17617">
                        <c:v>0.1</c:v>
                      </c:pt>
                      <c:pt idx="17618">
                        <c:v>0</c:v>
                      </c:pt>
                      <c:pt idx="17619">
                        <c:v>0</c:v>
                      </c:pt>
                      <c:pt idx="17620">
                        <c:v>0</c:v>
                      </c:pt>
                      <c:pt idx="17621">
                        <c:v>0</c:v>
                      </c:pt>
                      <c:pt idx="17622">
                        <c:v>0.1</c:v>
                      </c:pt>
                      <c:pt idx="17623">
                        <c:v>0.1</c:v>
                      </c:pt>
                      <c:pt idx="17624">
                        <c:v>0</c:v>
                      </c:pt>
                      <c:pt idx="17625">
                        <c:v>0</c:v>
                      </c:pt>
                      <c:pt idx="17626">
                        <c:v>0.1</c:v>
                      </c:pt>
                      <c:pt idx="17627">
                        <c:v>0</c:v>
                      </c:pt>
                      <c:pt idx="17628">
                        <c:v>0</c:v>
                      </c:pt>
                      <c:pt idx="17629">
                        <c:v>0</c:v>
                      </c:pt>
                      <c:pt idx="17630">
                        <c:v>0</c:v>
                      </c:pt>
                      <c:pt idx="17631">
                        <c:v>0.1</c:v>
                      </c:pt>
                      <c:pt idx="17632">
                        <c:v>0</c:v>
                      </c:pt>
                      <c:pt idx="17633">
                        <c:v>0</c:v>
                      </c:pt>
                      <c:pt idx="17634">
                        <c:v>0</c:v>
                      </c:pt>
                      <c:pt idx="17635">
                        <c:v>0</c:v>
                      </c:pt>
                      <c:pt idx="17636">
                        <c:v>0.1</c:v>
                      </c:pt>
                      <c:pt idx="17637">
                        <c:v>0</c:v>
                      </c:pt>
                      <c:pt idx="17638">
                        <c:v>0.1</c:v>
                      </c:pt>
                      <c:pt idx="17639">
                        <c:v>0</c:v>
                      </c:pt>
                      <c:pt idx="17640">
                        <c:v>0</c:v>
                      </c:pt>
                      <c:pt idx="17641">
                        <c:v>0</c:v>
                      </c:pt>
                      <c:pt idx="17642">
                        <c:v>0.1</c:v>
                      </c:pt>
                      <c:pt idx="17643">
                        <c:v>0.1</c:v>
                      </c:pt>
                      <c:pt idx="17644">
                        <c:v>0.1</c:v>
                      </c:pt>
                      <c:pt idx="17645">
                        <c:v>0</c:v>
                      </c:pt>
                      <c:pt idx="17646">
                        <c:v>0</c:v>
                      </c:pt>
                      <c:pt idx="17647">
                        <c:v>0</c:v>
                      </c:pt>
                      <c:pt idx="17648">
                        <c:v>0.1</c:v>
                      </c:pt>
                      <c:pt idx="17649">
                        <c:v>0</c:v>
                      </c:pt>
                      <c:pt idx="17650">
                        <c:v>0.1</c:v>
                      </c:pt>
                      <c:pt idx="17651">
                        <c:v>0.1</c:v>
                      </c:pt>
                      <c:pt idx="17652">
                        <c:v>0</c:v>
                      </c:pt>
                      <c:pt idx="17653">
                        <c:v>0</c:v>
                      </c:pt>
                      <c:pt idx="17654">
                        <c:v>0.1</c:v>
                      </c:pt>
                      <c:pt idx="17655">
                        <c:v>0.1</c:v>
                      </c:pt>
                      <c:pt idx="17656">
                        <c:v>0.1</c:v>
                      </c:pt>
                      <c:pt idx="17657">
                        <c:v>0</c:v>
                      </c:pt>
                      <c:pt idx="17658">
                        <c:v>0.1</c:v>
                      </c:pt>
                      <c:pt idx="17659">
                        <c:v>0.1</c:v>
                      </c:pt>
                      <c:pt idx="17660">
                        <c:v>0</c:v>
                      </c:pt>
                      <c:pt idx="17661">
                        <c:v>0.1</c:v>
                      </c:pt>
                      <c:pt idx="17662">
                        <c:v>0.1</c:v>
                      </c:pt>
                      <c:pt idx="17663">
                        <c:v>0</c:v>
                      </c:pt>
                      <c:pt idx="17664">
                        <c:v>0</c:v>
                      </c:pt>
                      <c:pt idx="17665">
                        <c:v>0</c:v>
                      </c:pt>
                      <c:pt idx="17666">
                        <c:v>0.1</c:v>
                      </c:pt>
                      <c:pt idx="17667">
                        <c:v>0.1</c:v>
                      </c:pt>
                      <c:pt idx="17668">
                        <c:v>0.1</c:v>
                      </c:pt>
                      <c:pt idx="17669">
                        <c:v>0.1</c:v>
                      </c:pt>
                      <c:pt idx="17670">
                        <c:v>0.1</c:v>
                      </c:pt>
                      <c:pt idx="17671">
                        <c:v>0.1</c:v>
                      </c:pt>
                      <c:pt idx="17672">
                        <c:v>0.1</c:v>
                      </c:pt>
                      <c:pt idx="17673">
                        <c:v>0.1</c:v>
                      </c:pt>
                      <c:pt idx="17674">
                        <c:v>0</c:v>
                      </c:pt>
                      <c:pt idx="17675">
                        <c:v>0</c:v>
                      </c:pt>
                      <c:pt idx="17676">
                        <c:v>0.1</c:v>
                      </c:pt>
                      <c:pt idx="17677">
                        <c:v>0.1</c:v>
                      </c:pt>
                      <c:pt idx="17678">
                        <c:v>0.1</c:v>
                      </c:pt>
                      <c:pt idx="17679">
                        <c:v>0.1</c:v>
                      </c:pt>
                      <c:pt idx="17680">
                        <c:v>0.1</c:v>
                      </c:pt>
                      <c:pt idx="17681">
                        <c:v>0.1</c:v>
                      </c:pt>
                      <c:pt idx="17682">
                        <c:v>0.1</c:v>
                      </c:pt>
                      <c:pt idx="17683">
                        <c:v>0.1</c:v>
                      </c:pt>
                      <c:pt idx="17684">
                        <c:v>0.1</c:v>
                      </c:pt>
                      <c:pt idx="17685">
                        <c:v>0.1</c:v>
                      </c:pt>
                      <c:pt idx="17686">
                        <c:v>0.2</c:v>
                      </c:pt>
                      <c:pt idx="17687">
                        <c:v>0.1</c:v>
                      </c:pt>
                      <c:pt idx="17688">
                        <c:v>0.1</c:v>
                      </c:pt>
                      <c:pt idx="17689">
                        <c:v>0.1</c:v>
                      </c:pt>
                      <c:pt idx="17690">
                        <c:v>0</c:v>
                      </c:pt>
                      <c:pt idx="17691">
                        <c:v>0.1</c:v>
                      </c:pt>
                      <c:pt idx="17692">
                        <c:v>0.1</c:v>
                      </c:pt>
                      <c:pt idx="17693">
                        <c:v>0.1</c:v>
                      </c:pt>
                      <c:pt idx="17694">
                        <c:v>0</c:v>
                      </c:pt>
                      <c:pt idx="17695">
                        <c:v>0.1</c:v>
                      </c:pt>
                      <c:pt idx="17696">
                        <c:v>0.1</c:v>
                      </c:pt>
                      <c:pt idx="17697">
                        <c:v>0.1</c:v>
                      </c:pt>
                      <c:pt idx="17698">
                        <c:v>0</c:v>
                      </c:pt>
                      <c:pt idx="17699">
                        <c:v>0.1</c:v>
                      </c:pt>
                      <c:pt idx="17700">
                        <c:v>0.1</c:v>
                      </c:pt>
                      <c:pt idx="17701">
                        <c:v>0</c:v>
                      </c:pt>
                      <c:pt idx="17702">
                        <c:v>0.1</c:v>
                      </c:pt>
                      <c:pt idx="17703">
                        <c:v>0</c:v>
                      </c:pt>
                      <c:pt idx="17704">
                        <c:v>0.1</c:v>
                      </c:pt>
                      <c:pt idx="17705">
                        <c:v>0.1</c:v>
                      </c:pt>
                      <c:pt idx="17706">
                        <c:v>0</c:v>
                      </c:pt>
                      <c:pt idx="17707">
                        <c:v>0.1</c:v>
                      </c:pt>
                      <c:pt idx="17708">
                        <c:v>0.1</c:v>
                      </c:pt>
                      <c:pt idx="17709">
                        <c:v>0.1</c:v>
                      </c:pt>
                      <c:pt idx="17710">
                        <c:v>0</c:v>
                      </c:pt>
                      <c:pt idx="17711">
                        <c:v>0.1</c:v>
                      </c:pt>
                      <c:pt idx="17712">
                        <c:v>0.1</c:v>
                      </c:pt>
                      <c:pt idx="17713">
                        <c:v>0.2</c:v>
                      </c:pt>
                      <c:pt idx="17714">
                        <c:v>0</c:v>
                      </c:pt>
                      <c:pt idx="17715">
                        <c:v>0.1</c:v>
                      </c:pt>
                      <c:pt idx="17716">
                        <c:v>0.2</c:v>
                      </c:pt>
                      <c:pt idx="17717">
                        <c:v>0</c:v>
                      </c:pt>
                      <c:pt idx="17718">
                        <c:v>0.1</c:v>
                      </c:pt>
                      <c:pt idx="17719">
                        <c:v>0.1</c:v>
                      </c:pt>
                      <c:pt idx="17720">
                        <c:v>0.1</c:v>
                      </c:pt>
                      <c:pt idx="17721">
                        <c:v>0.1</c:v>
                      </c:pt>
                      <c:pt idx="17722">
                        <c:v>0.1</c:v>
                      </c:pt>
                      <c:pt idx="17723">
                        <c:v>0.1</c:v>
                      </c:pt>
                      <c:pt idx="17724">
                        <c:v>0.1</c:v>
                      </c:pt>
                      <c:pt idx="17725">
                        <c:v>0.1</c:v>
                      </c:pt>
                      <c:pt idx="17726">
                        <c:v>0.2</c:v>
                      </c:pt>
                      <c:pt idx="17727">
                        <c:v>0.1</c:v>
                      </c:pt>
                      <c:pt idx="17728">
                        <c:v>0.2</c:v>
                      </c:pt>
                      <c:pt idx="17729">
                        <c:v>0.2</c:v>
                      </c:pt>
                      <c:pt idx="17730">
                        <c:v>0.2</c:v>
                      </c:pt>
                      <c:pt idx="17731">
                        <c:v>0.1</c:v>
                      </c:pt>
                      <c:pt idx="17732">
                        <c:v>0.1</c:v>
                      </c:pt>
                      <c:pt idx="17733">
                        <c:v>0.1</c:v>
                      </c:pt>
                      <c:pt idx="17734">
                        <c:v>0.1</c:v>
                      </c:pt>
                      <c:pt idx="17735">
                        <c:v>0</c:v>
                      </c:pt>
                      <c:pt idx="17736">
                        <c:v>0.1</c:v>
                      </c:pt>
                      <c:pt idx="17737">
                        <c:v>0.1</c:v>
                      </c:pt>
                      <c:pt idx="17738">
                        <c:v>0.1</c:v>
                      </c:pt>
                      <c:pt idx="17739">
                        <c:v>0.1</c:v>
                      </c:pt>
                      <c:pt idx="17740">
                        <c:v>0.2</c:v>
                      </c:pt>
                      <c:pt idx="17741">
                        <c:v>0.1</c:v>
                      </c:pt>
                      <c:pt idx="17742">
                        <c:v>0.1</c:v>
                      </c:pt>
                      <c:pt idx="17743">
                        <c:v>0.2</c:v>
                      </c:pt>
                      <c:pt idx="17744">
                        <c:v>0.1</c:v>
                      </c:pt>
                      <c:pt idx="17745">
                        <c:v>0.2</c:v>
                      </c:pt>
                      <c:pt idx="17746">
                        <c:v>0.1</c:v>
                      </c:pt>
                      <c:pt idx="17747">
                        <c:v>0.1</c:v>
                      </c:pt>
                      <c:pt idx="17748">
                        <c:v>0.1</c:v>
                      </c:pt>
                      <c:pt idx="17749">
                        <c:v>0.1</c:v>
                      </c:pt>
                      <c:pt idx="17750">
                        <c:v>0.1</c:v>
                      </c:pt>
                      <c:pt idx="17751">
                        <c:v>0.1</c:v>
                      </c:pt>
                      <c:pt idx="17752">
                        <c:v>0.1</c:v>
                      </c:pt>
                      <c:pt idx="17753">
                        <c:v>0.1</c:v>
                      </c:pt>
                      <c:pt idx="17754">
                        <c:v>0.1</c:v>
                      </c:pt>
                      <c:pt idx="17755">
                        <c:v>0.1</c:v>
                      </c:pt>
                      <c:pt idx="17756">
                        <c:v>0</c:v>
                      </c:pt>
                      <c:pt idx="17757">
                        <c:v>0.1</c:v>
                      </c:pt>
                      <c:pt idx="17758">
                        <c:v>0.1</c:v>
                      </c:pt>
                      <c:pt idx="17759">
                        <c:v>0.1</c:v>
                      </c:pt>
                      <c:pt idx="17760">
                        <c:v>0.1</c:v>
                      </c:pt>
                      <c:pt idx="17761">
                        <c:v>0.1</c:v>
                      </c:pt>
                      <c:pt idx="17762">
                        <c:v>0.1</c:v>
                      </c:pt>
                      <c:pt idx="17763">
                        <c:v>0.1</c:v>
                      </c:pt>
                      <c:pt idx="17764">
                        <c:v>0.1</c:v>
                      </c:pt>
                      <c:pt idx="17765">
                        <c:v>0.1</c:v>
                      </c:pt>
                      <c:pt idx="17766">
                        <c:v>0.1</c:v>
                      </c:pt>
                      <c:pt idx="17767">
                        <c:v>0.1</c:v>
                      </c:pt>
                      <c:pt idx="17768">
                        <c:v>0.1</c:v>
                      </c:pt>
                      <c:pt idx="17769">
                        <c:v>0.1</c:v>
                      </c:pt>
                      <c:pt idx="17770">
                        <c:v>0.1</c:v>
                      </c:pt>
                      <c:pt idx="17771">
                        <c:v>0.2</c:v>
                      </c:pt>
                      <c:pt idx="17772">
                        <c:v>0.1</c:v>
                      </c:pt>
                      <c:pt idx="17773">
                        <c:v>0.1</c:v>
                      </c:pt>
                      <c:pt idx="17774">
                        <c:v>0.2</c:v>
                      </c:pt>
                      <c:pt idx="17775">
                        <c:v>0.1</c:v>
                      </c:pt>
                      <c:pt idx="17776">
                        <c:v>0</c:v>
                      </c:pt>
                      <c:pt idx="17777">
                        <c:v>0.1</c:v>
                      </c:pt>
                      <c:pt idx="17778">
                        <c:v>0.1</c:v>
                      </c:pt>
                      <c:pt idx="17779">
                        <c:v>0.1</c:v>
                      </c:pt>
                      <c:pt idx="17780">
                        <c:v>0.1</c:v>
                      </c:pt>
                      <c:pt idx="17781">
                        <c:v>0.1</c:v>
                      </c:pt>
                      <c:pt idx="17782">
                        <c:v>0.1</c:v>
                      </c:pt>
                      <c:pt idx="17783">
                        <c:v>0.1</c:v>
                      </c:pt>
                      <c:pt idx="17784">
                        <c:v>0.1</c:v>
                      </c:pt>
                      <c:pt idx="17785">
                        <c:v>0</c:v>
                      </c:pt>
                      <c:pt idx="17786">
                        <c:v>0</c:v>
                      </c:pt>
                      <c:pt idx="17787">
                        <c:v>0</c:v>
                      </c:pt>
                      <c:pt idx="17788">
                        <c:v>0</c:v>
                      </c:pt>
                      <c:pt idx="17789">
                        <c:v>0</c:v>
                      </c:pt>
                      <c:pt idx="17790">
                        <c:v>0.1</c:v>
                      </c:pt>
                      <c:pt idx="17791">
                        <c:v>0</c:v>
                      </c:pt>
                      <c:pt idx="17792">
                        <c:v>0.1</c:v>
                      </c:pt>
                      <c:pt idx="17793">
                        <c:v>0.2</c:v>
                      </c:pt>
                      <c:pt idx="17794">
                        <c:v>0.1</c:v>
                      </c:pt>
                      <c:pt idx="17795">
                        <c:v>0.1</c:v>
                      </c:pt>
                      <c:pt idx="17796">
                        <c:v>0.1</c:v>
                      </c:pt>
                      <c:pt idx="17797">
                        <c:v>0.1</c:v>
                      </c:pt>
                      <c:pt idx="17798">
                        <c:v>0.1</c:v>
                      </c:pt>
                      <c:pt idx="17799">
                        <c:v>0.2</c:v>
                      </c:pt>
                      <c:pt idx="17800">
                        <c:v>0.3</c:v>
                      </c:pt>
                      <c:pt idx="17801">
                        <c:v>0.2</c:v>
                      </c:pt>
                      <c:pt idx="17802">
                        <c:v>0</c:v>
                      </c:pt>
                      <c:pt idx="17803">
                        <c:v>0.1</c:v>
                      </c:pt>
                      <c:pt idx="17804">
                        <c:v>0.1</c:v>
                      </c:pt>
                      <c:pt idx="17805">
                        <c:v>0.1</c:v>
                      </c:pt>
                      <c:pt idx="17806">
                        <c:v>0.1</c:v>
                      </c:pt>
                      <c:pt idx="17807">
                        <c:v>0.1</c:v>
                      </c:pt>
                      <c:pt idx="17808">
                        <c:v>0.1</c:v>
                      </c:pt>
                      <c:pt idx="17809">
                        <c:v>0.2</c:v>
                      </c:pt>
                      <c:pt idx="17810">
                        <c:v>0.2</c:v>
                      </c:pt>
                      <c:pt idx="17811">
                        <c:v>0.1</c:v>
                      </c:pt>
                      <c:pt idx="17812">
                        <c:v>0.1</c:v>
                      </c:pt>
                      <c:pt idx="17813">
                        <c:v>0.1</c:v>
                      </c:pt>
                      <c:pt idx="17814">
                        <c:v>0.2</c:v>
                      </c:pt>
                      <c:pt idx="17815">
                        <c:v>0.1</c:v>
                      </c:pt>
                      <c:pt idx="17816">
                        <c:v>0.2</c:v>
                      </c:pt>
                      <c:pt idx="17817">
                        <c:v>0.2</c:v>
                      </c:pt>
                      <c:pt idx="17818">
                        <c:v>0</c:v>
                      </c:pt>
                      <c:pt idx="17819">
                        <c:v>0.2</c:v>
                      </c:pt>
                      <c:pt idx="17820">
                        <c:v>0.1</c:v>
                      </c:pt>
                      <c:pt idx="17821">
                        <c:v>0.2</c:v>
                      </c:pt>
                      <c:pt idx="17822">
                        <c:v>0.2</c:v>
                      </c:pt>
                      <c:pt idx="17823">
                        <c:v>0.2</c:v>
                      </c:pt>
                      <c:pt idx="17824">
                        <c:v>0.1</c:v>
                      </c:pt>
                      <c:pt idx="17825">
                        <c:v>0.1</c:v>
                      </c:pt>
                      <c:pt idx="17826">
                        <c:v>0.1</c:v>
                      </c:pt>
                      <c:pt idx="17827">
                        <c:v>0.1</c:v>
                      </c:pt>
                      <c:pt idx="17828">
                        <c:v>0.1</c:v>
                      </c:pt>
                      <c:pt idx="17829">
                        <c:v>0.1</c:v>
                      </c:pt>
                      <c:pt idx="17830">
                        <c:v>0.2</c:v>
                      </c:pt>
                      <c:pt idx="17831">
                        <c:v>0.1</c:v>
                      </c:pt>
                      <c:pt idx="17832">
                        <c:v>0.1</c:v>
                      </c:pt>
                      <c:pt idx="17833">
                        <c:v>0.1</c:v>
                      </c:pt>
                      <c:pt idx="17834">
                        <c:v>0.1</c:v>
                      </c:pt>
                      <c:pt idx="17835">
                        <c:v>0.1</c:v>
                      </c:pt>
                      <c:pt idx="17836">
                        <c:v>0.2</c:v>
                      </c:pt>
                      <c:pt idx="17837">
                        <c:v>0.1</c:v>
                      </c:pt>
                      <c:pt idx="17838">
                        <c:v>0.1</c:v>
                      </c:pt>
                      <c:pt idx="17839">
                        <c:v>0.1</c:v>
                      </c:pt>
                      <c:pt idx="17840">
                        <c:v>0.1</c:v>
                      </c:pt>
                      <c:pt idx="17841">
                        <c:v>0.2</c:v>
                      </c:pt>
                      <c:pt idx="17842">
                        <c:v>0</c:v>
                      </c:pt>
                      <c:pt idx="17843">
                        <c:v>0.2</c:v>
                      </c:pt>
                      <c:pt idx="17844">
                        <c:v>0.2</c:v>
                      </c:pt>
                      <c:pt idx="17845">
                        <c:v>0.1</c:v>
                      </c:pt>
                      <c:pt idx="17846">
                        <c:v>0.2</c:v>
                      </c:pt>
                      <c:pt idx="17847">
                        <c:v>0.1</c:v>
                      </c:pt>
                      <c:pt idx="17848">
                        <c:v>0.1</c:v>
                      </c:pt>
                      <c:pt idx="17849">
                        <c:v>0.1</c:v>
                      </c:pt>
                      <c:pt idx="17850">
                        <c:v>0.1</c:v>
                      </c:pt>
                      <c:pt idx="17851">
                        <c:v>0.2</c:v>
                      </c:pt>
                      <c:pt idx="17852">
                        <c:v>0.1</c:v>
                      </c:pt>
                      <c:pt idx="17853">
                        <c:v>0.1</c:v>
                      </c:pt>
                      <c:pt idx="17854">
                        <c:v>0.2</c:v>
                      </c:pt>
                      <c:pt idx="17855">
                        <c:v>0.2</c:v>
                      </c:pt>
                      <c:pt idx="17856">
                        <c:v>0.1</c:v>
                      </c:pt>
                      <c:pt idx="17857">
                        <c:v>0.2</c:v>
                      </c:pt>
                      <c:pt idx="17858">
                        <c:v>0.2</c:v>
                      </c:pt>
                      <c:pt idx="17859">
                        <c:v>0.2</c:v>
                      </c:pt>
                      <c:pt idx="17860">
                        <c:v>0.2</c:v>
                      </c:pt>
                      <c:pt idx="17861">
                        <c:v>0.2</c:v>
                      </c:pt>
                      <c:pt idx="17862">
                        <c:v>0.2</c:v>
                      </c:pt>
                      <c:pt idx="17863">
                        <c:v>0.2</c:v>
                      </c:pt>
                      <c:pt idx="17864">
                        <c:v>0.2</c:v>
                      </c:pt>
                      <c:pt idx="17865">
                        <c:v>0.2</c:v>
                      </c:pt>
                      <c:pt idx="17866">
                        <c:v>0.2</c:v>
                      </c:pt>
                      <c:pt idx="17867">
                        <c:v>0.1</c:v>
                      </c:pt>
                      <c:pt idx="17868">
                        <c:v>0.2</c:v>
                      </c:pt>
                      <c:pt idx="17869">
                        <c:v>0.2</c:v>
                      </c:pt>
                      <c:pt idx="17870">
                        <c:v>0.2</c:v>
                      </c:pt>
                      <c:pt idx="17871">
                        <c:v>0.2</c:v>
                      </c:pt>
                      <c:pt idx="17872">
                        <c:v>0.2</c:v>
                      </c:pt>
                      <c:pt idx="17873">
                        <c:v>0.2</c:v>
                      </c:pt>
                      <c:pt idx="17874">
                        <c:v>0.2</c:v>
                      </c:pt>
                      <c:pt idx="17875">
                        <c:v>0.2</c:v>
                      </c:pt>
                      <c:pt idx="17876">
                        <c:v>0.2</c:v>
                      </c:pt>
                      <c:pt idx="17877">
                        <c:v>0.1</c:v>
                      </c:pt>
                      <c:pt idx="17878">
                        <c:v>0.1</c:v>
                      </c:pt>
                      <c:pt idx="17879">
                        <c:v>0.2</c:v>
                      </c:pt>
                      <c:pt idx="17880">
                        <c:v>0.1</c:v>
                      </c:pt>
                      <c:pt idx="17881">
                        <c:v>0.1</c:v>
                      </c:pt>
                      <c:pt idx="17882">
                        <c:v>0.1</c:v>
                      </c:pt>
                      <c:pt idx="17883">
                        <c:v>0.2</c:v>
                      </c:pt>
                      <c:pt idx="17884">
                        <c:v>0.1</c:v>
                      </c:pt>
                      <c:pt idx="17885">
                        <c:v>0.1</c:v>
                      </c:pt>
                      <c:pt idx="17886">
                        <c:v>0.1</c:v>
                      </c:pt>
                      <c:pt idx="17887">
                        <c:v>0.2</c:v>
                      </c:pt>
                      <c:pt idx="17888">
                        <c:v>0.2</c:v>
                      </c:pt>
                      <c:pt idx="17889">
                        <c:v>0.2</c:v>
                      </c:pt>
                      <c:pt idx="17890">
                        <c:v>0.1</c:v>
                      </c:pt>
                      <c:pt idx="17891">
                        <c:v>0.1</c:v>
                      </c:pt>
                      <c:pt idx="17892">
                        <c:v>0.1</c:v>
                      </c:pt>
                      <c:pt idx="17893">
                        <c:v>0.2</c:v>
                      </c:pt>
                      <c:pt idx="17894">
                        <c:v>0.1</c:v>
                      </c:pt>
                      <c:pt idx="17895">
                        <c:v>0.1</c:v>
                      </c:pt>
                      <c:pt idx="17896">
                        <c:v>0.1</c:v>
                      </c:pt>
                      <c:pt idx="17897">
                        <c:v>0.2</c:v>
                      </c:pt>
                      <c:pt idx="17898">
                        <c:v>0.1</c:v>
                      </c:pt>
                      <c:pt idx="17899">
                        <c:v>0.2</c:v>
                      </c:pt>
                      <c:pt idx="17900">
                        <c:v>0.1</c:v>
                      </c:pt>
                      <c:pt idx="17901">
                        <c:v>0.1</c:v>
                      </c:pt>
                      <c:pt idx="17902">
                        <c:v>0.2</c:v>
                      </c:pt>
                      <c:pt idx="17903">
                        <c:v>0.1</c:v>
                      </c:pt>
                      <c:pt idx="17904">
                        <c:v>0.1</c:v>
                      </c:pt>
                      <c:pt idx="17905">
                        <c:v>0.2</c:v>
                      </c:pt>
                      <c:pt idx="17906">
                        <c:v>0.1</c:v>
                      </c:pt>
                      <c:pt idx="17907">
                        <c:v>0.1</c:v>
                      </c:pt>
                      <c:pt idx="17908">
                        <c:v>0.1</c:v>
                      </c:pt>
                      <c:pt idx="17909">
                        <c:v>0.1</c:v>
                      </c:pt>
                      <c:pt idx="17910">
                        <c:v>0.2</c:v>
                      </c:pt>
                      <c:pt idx="17911">
                        <c:v>0.1</c:v>
                      </c:pt>
                      <c:pt idx="17912">
                        <c:v>0.1</c:v>
                      </c:pt>
                      <c:pt idx="17913">
                        <c:v>0.2</c:v>
                      </c:pt>
                      <c:pt idx="17914">
                        <c:v>0.1</c:v>
                      </c:pt>
                      <c:pt idx="17915">
                        <c:v>0.1</c:v>
                      </c:pt>
                      <c:pt idx="17916">
                        <c:v>0.1</c:v>
                      </c:pt>
                      <c:pt idx="17917">
                        <c:v>0.1</c:v>
                      </c:pt>
                      <c:pt idx="17918">
                        <c:v>0.1</c:v>
                      </c:pt>
                      <c:pt idx="17919">
                        <c:v>0.2</c:v>
                      </c:pt>
                      <c:pt idx="17920">
                        <c:v>0.1</c:v>
                      </c:pt>
                      <c:pt idx="17921">
                        <c:v>0.1</c:v>
                      </c:pt>
                      <c:pt idx="17922">
                        <c:v>0.1</c:v>
                      </c:pt>
                      <c:pt idx="17923">
                        <c:v>0.1</c:v>
                      </c:pt>
                      <c:pt idx="17924">
                        <c:v>0.1</c:v>
                      </c:pt>
                      <c:pt idx="17925">
                        <c:v>0.1</c:v>
                      </c:pt>
                      <c:pt idx="17926">
                        <c:v>0.1</c:v>
                      </c:pt>
                      <c:pt idx="17927">
                        <c:v>0.1</c:v>
                      </c:pt>
                      <c:pt idx="17928">
                        <c:v>0.1</c:v>
                      </c:pt>
                      <c:pt idx="17929">
                        <c:v>0.1</c:v>
                      </c:pt>
                      <c:pt idx="17930">
                        <c:v>0.1</c:v>
                      </c:pt>
                      <c:pt idx="17931">
                        <c:v>0.1</c:v>
                      </c:pt>
                      <c:pt idx="17932">
                        <c:v>0.1</c:v>
                      </c:pt>
                      <c:pt idx="17933">
                        <c:v>0.1</c:v>
                      </c:pt>
                      <c:pt idx="17934">
                        <c:v>0.1</c:v>
                      </c:pt>
                      <c:pt idx="17935">
                        <c:v>0.2</c:v>
                      </c:pt>
                      <c:pt idx="17936">
                        <c:v>0.1</c:v>
                      </c:pt>
                      <c:pt idx="17937">
                        <c:v>0.1</c:v>
                      </c:pt>
                      <c:pt idx="17938">
                        <c:v>0.1</c:v>
                      </c:pt>
                      <c:pt idx="17939">
                        <c:v>0.1</c:v>
                      </c:pt>
                      <c:pt idx="17940">
                        <c:v>0.1</c:v>
                      </c:pt>
                      <c:pt idx="17941">
                        <c:v>0.1</c:v>
                      </c:pt>
                      <c:pt idx="17942">
                        <c:v>0.1</c:v>
                      </c:pt>
                      <c:pt idx="17943">
                        <c:v>0</c:v>
                      </c:pt>
                      <c:pt idx="17944">
                        <c:v>0.1</c:v>
                      </c:pt>
                      <c:pt idx="17945">
                        <c:v>0</c:v>
                      </c:pt>
                      <c:pt idx="17946">
                        <c:v>0.1</c:v>
                      </c:pt>
                      <c:pt idx="17947">
                        <c:v>0.1</c:v>
                      </c:pt>
                      <c:pt idx="17948">
                        <c:v>0.1</c:v>
                      </c:pt>
                      <c:pt idx="17949">
                        <c:v>0.1</c:v>
                      </c:pt>
                      <c:pt idx="17950">
                        <c:v>0.1</c:v>
                      </c:pt>
                      <c:pt idx="17951">
                        <c:v>0.2</c:v>
                      </c:pt>
                      <c:pt idx="17952">
                        <c:v>0.1</c:v>
                      </c:pt>
                      <c:pt idx="17953">
                        <c:v>0.1</c:v>
                      </c:pt>
                      <c:pt idx="17954">
                        <c:v>0.1</c:v>
                      </c:pt>
                      <c:pt idx="17955">
                        <c:v>0.2</c:v>
                      </c:pt>
                      <c:pt idx="17956">
                        <c:v>0.1</c:v>
                      </c:pt>
                      <c:pt idx="17957">
                        <c:v>0.1</c:v>
                      </c:pt>
                      <c:pt idx="17958">
                        <c:v>0.2</c:v>
                      </c:pt>
                      <c:pt idx="17959">
                        <c:v>0.2</c:v>
                      </c:pt>
                      <c:pt idx="17960">
                        <c:v>0.1</c:v>
                      </c:pt>
                      <c:pt idx="17961">
                        <c:v>0.2</c:v>
                      </c:pt>
                      <c:pt idx="17962">
                        <c:v>0.2</c:v>
                      </c:pt>
                      <c:pt idx="17963">
                        <c:v>0.2</c:v>
                      </c:pt>
                      <c:pt idx="17964">
                        <c:v>0.2</c:v>
                      </c:pt>
                      <c:pt idx="17965">
                        <c:v>0.2</c:v>
                      </c:pt>
                      <c:pt idx="17966">
                        <c:v>0.3</c:v>
                      </c:pt>
                      <c:pt idx="17967">
                        <c:v>0.2</c:v>
                      </c:pt>
                      <c:pt idx="17968">
                        <c:v>0.2</c:v>
                      </c:pt>
                      <c:pt idx="17969">
                        <c:v>0.2</c:v>
                      </c:pt>
                      <c:pt idx="17970">
                        <c:v>0.1</c:v>
                      </c:pt>
                      <c:pt idx="17971">
                        <c:v>0.2</c:v>
                      </c:pt>
                      <c:pt idx="17972">
                        <c:v>0.2</c:v>
                      </c:pt>
                      <c:pt idx="17973">
                        <c:v>0.1</c:v>
                      </c:pt>
                      <c:pt idx="17974">
                        <c:v>0.2</c:v>
                      </c:pt>
                      <c:pt idx="17975">
                        <c:v>0.2</c:v>
                      </c:pt>
                      <c:pt idx="17976">
                        <c:v>0.2</c:v>
                      </c:pt>
                      <c:pt idx="17977">
                        <c:v>0.2</c:v>
                      </c:pt>
                      <c:pt idx="17978">
                        <c:v>0.2</c:v>
                      </c:pt>
                      <c:pt idx="17979">
                        <c:v>0.2</c:v>
                      </c:pt>
                      <c:pt idx="17980">
                        <c:v>0.2</c:v>
                      </c:pt>
                      <c:pt idx="17981">
                        <c:v>0.2</c:v>
                      </c:pt>
                      <c:pt idx="17982">
                        <c:v>0.2</c:v>
                      </c:pt>
                      <c:pt idx="17983">
                        <c:v>0.2</c:v>
                      </c:pt>
                      <c:pt idx="17984">
                        <c:v>0.2</c:v>
                      </c:pt>
                      <c:pt idx="17985">
                        <c:v>0.2</c:v>
                      </c:pt>
                      <c:pt idx="17986">
                        <c:v>0.1</c:v>
                      </c:pt>
                      <c:pt idx="17987">
                        <c:v>0.2</c:v>
                      </c:pt>
                      <c:pt idx="17988">
                        <c:v>0.2</c:v>
                      </c:pt>
                      <c:pt idx="17989">
                        <c:v>0.2</c:v>
                      </c:pt>
                      <c:pt idx="17990">
                        <c:v>0.1</c:v>
                      </c:pt>
                      <c:pt idx="17991">
                        <c:v>0.2</c:v>
                      </c:pt>
                      <c:pt idx="17992">
                        <c:v>0.2</c:v>
                      </c:pt>
                      <c:pt idx="17993">
                        <c:v>0.2</c:v>
                      </c:pt>
                      <c:pt idx="17994">
                        <c:v>0.3</c:v>
                      </c:pt>
                      <c:pt idx="17995">
                        <c:v>0.2</c:v>
                      </c:pt>
                      <c:pt idx="17996">
                        <c:v>0.2</c:v>
                      </c:pt>
                      <c:pt idx="17997">
                        <c:v>0.2</c:v>
                      </c:pt>
                      <c:pt idx="17998">
                        <c:v>0.2</c:v>
                      </c:pt>
                      <c:pt idx="17999">
                        <c:v>0.2</c:v>
                      </c:pt>
                      <c:pt idx="18000">
                        <c:v>0.3</c:v>
                      </c:pt>
                      <c:pt idx="18001">
                        <c:v>0.2</c:v>
                      </c:pt>
                      <c:pt idx="18002">
                        <c:v>0.3</c:v>
                      </c:pt>
                      <c:pt idx="18003">
                        <c:v>0.2</c:v>
                      </c:pt>
                      <c:pt idx="18004">
                        <c:v>0.2</c:v>
                      </c:pt>
                      <c:pt idx="18005">
                        <c:v>0.1</c:v>
                      </c:pt>
                      <c:pt idx="18006">
                        <c:v>0.2</c:v>
                      </c:pt>
                      <c:pt idx="18007">
                        <c:v>0.2</c:v>
                      </c:pt>
                      <c:pt idx="18008">
                        <c:v>0.2</c:v>
                      </c:pt>
                      <c:pt idx="18009">
                        <c:v>0.2</c:v>
                      </c:pt>
                      <c:pt idx="18010">
                        <c:v>0.2</c:v>
                      </c:pt>
                      <c:pt idx="18011">
                        <c:v>0.2</c:v>
                      </c:pt>
                      <c:pt idx="18012">
                        <c:v>0.2</c:v>
                      </c:pt>
                      <c:pt idx="18013">
                        <c:v>0.2</c:v>
                      </c:pt>
                      <c:pt idx="18014">
                        <c:v>0.3</c:v>
                      </c:pt>
                      <c:pt idx="18015">
                        <c:v>0.2</c:v>
                      </c:pt>
                      <c:pt idx="18016">
                        <c:v>0.2</c:v>
                      </c:pt>
                      <c:pt idx="18017">
                        <c:v>0.2</c:v>
                      </c:pt>
                      <c:pt idx="18018">
                        <c:v>0.2</c:v>
                      </c:pt>
                      <c:pt idx="18019">
                        <c:v>0.2</c:v>
                      </c:pt>
                      <c:pt idx="18020">
                        <c:v>0.2</c:v>
                      </c:pt>
                      <c:pt idx="18021">
                        <c:v>0.2</c:v>
                      </c:pt>
                      <c:pt idx="18022">
                        <c:v>0.2</c:v>
                      </c:pt>
                      <c:pt idx="18023">
                        <c:v>0.2</c:v>
                      </c:pt>
                      <c:pt idx="18024">
                        <c:v>0.2</c:v>
                      </c:pt>
                      <c:pt idx="18025">
                        <c:v>0.2</c:v>
                      </c:pt>
                      <c:pt idx="18026">
                        <c:v>0.2</c:v>
                      </c:pt>
                      <c:pt idx="18027">
                        <c:v>0.2</c:v>
                      </c:pt>
                      <c:pt idx="18028">
                        <c:v>0.2</c:v>
                      </c:pt>
                      <c:pt idx="18029">
                        <c:v>0.2</c:v>
                      </c:pt>
                      <c:pt idx="18030">
                        <c:v>0.2</c:v>
                      </c:pt>
                      <c:pt idx="18031">
                        <c:v>0.2</c:v>
                      </c:pt>
                      <c:pt idx="18032">
                        <c:v>0.2</c:v>
                      </c:pt>
                      <c:pt idx="18033">
                        <c:v>0.2</c:v>
                      </c:pt>
                      <c:pt idx="18034">
                        <c:v>0.2</c:v>
                      </c:pt>
                      <c:pt idx="18035">
                        <c:v>0.2</c:v>
                      </c:pt>
                      <c:pt idx="18036">
                        <c:v>0.2</c:v>
                      </c:pt>
                      <c:pt idx="18037">
                        <c:v>0.2</c:v>
                      </c:pt>
                      <c:pt idx="18038">
                        <c:v>0.2</c:v>
                      </c:pt>
                      <c:pt idx="18039">
                        <c:v>0.3</c:v>
                      </c:pt>
                      <c:pt idx="18040">
                        <c:v>0.3</c:v>
                      </c:pt>
                      <c:pt idx="18041">
                        <c:v>0.2</c:v>
                      </c:pt>
                      <c:pt idx="18042">
                        <c:v>0.2</c:v>
                      </c:pt>
                      <c:pt idx="18043">
                        <c:v>0.2</c:v>
                      </c:pt>
                      <c:pt idx="18044">
                        <c:v>0.2</c:v>
                      </c:pt>
                      <c:pt idx="18045">
                        <c:v>0.3</c:v>
                      </c:pt>
                      <c:pt idx="18046">
                        <c:v>0.3</c:v>
                      </c:pt>
                      <c:pt idx="18047">
                        <c:v>0.3</c:v>
                      </c:pt>
                      <c:pt idx="18048">
                        <c:v>0.2</c:v>
                      </c:pt>
                      <c:pt idx="18049">
                        <c:v>0.2</c:v>
                      </c:pt>
                      <c:pt idx="18050">
                        <c:v>0.2</c:v>
                      </c:pt>
                      <c:pt idx="18051">
                        <c:v>0.3</c:v>
                      </c:pt>
                      <c:pt idx="18052">
                        <c:v>0.2</c:v>
                      </c:pt>
                      <c:pt idx="18053">
                        <c:v>0.2</c:v>
                      </c:pt>
                      <c:pt idx="18054">
                        <c:v>0.2</c:v>
                      </c:pt>
                      <c:pt idx="18055">
                        <c:v>0.3</c:v>
                      </c:pt>
                      <c:pt idx="18056">
                        <c:v>0.3</c:v>
                      </c:pt>
                      <c:pt idx="18057">
                        <c:v>0.2</c:v>
                      </c:pt>
                      <c:pt idx="18058">
                        <c:v>0.2</c:v>
                      </c:pt>
                      <c:pt idx="18059">
                        <c:v>0.3</c:v>
                      </c:pt>
                      <c:pt idx="18060">
                        <c:v>0.2</c:v>
                      </c:pt>
                      <c:pt idx="18061">
                        <c:v>0.3</c:v>
                      </c:pt>
                      <c:pt idx="18062">
                        <c:v>0.2</c:v>
                      </c:pt>
                      <c:pt idx="18063">
                        <c:v>0.2</c:v>
                      </c:pt>
                      <c:pt idx="18064">
                        <c:v>0.2</c:v>
                      </c:pt>
                      <c:pt idx="18065">
                        <c:v>0.3</c:v>
                      </c:pt>
                      <c:pt idx="18066">
                        <c:v>0.2</c:v>
                      </c:pt>
                      <c:pt idx="18067">
                        <c:v>0.1</c:v>
                      </c:pt>
                      <c:pt idx="18068">
                        <c:v>0.2</c:v>
                      </c:pt>
                      <c:pt idx="18069">
                        <c:v>0.2</c:v>
                      </c:pt>
                      <c:pt idx="18070">
                        <c:v>0.2</c:v>
                      </c:pt>
                      <c:pt idx="18071">
                        <c:v>0.2</c:v>
                      </c:pt>
                      <c:pt idx="18072">
                        <c:v>0.2</c:v>
                      </c:pt>
                      <c:pt idx="18073">
                        <c:v>0.3</c:v>
                      </c:pt>
                      <c:pt idx="18074">
                        <c:v>0.2</c:v>
                      </c:pt>
                      <c:pt idx="18075">
                        <c:v>0.1</c:v>
                      </c:pt>
                      <c:pt idx="18076">
                        <c:v>0.3</c:v>
                      </c:pt>
                      <c:pt idx="18077">
                        <c:v>0.2</c:v>
                      </c:pt>
                      <c:pt idx="18078">
                        <c:v>0.2</c:v>
                      </c:pt>
                      <c:pt idx="18079">
                        <c:v>0.2</c:v>
                      </c:pt>
                      <c:pt idx="18080">
                        <c:v>0.2</c:v>
                      </c:pt>
                      <c:pt idx="18081">
                        <c:v>0.2</c:v>
                      </c:pt>
                      <c:pt idx="18082">
                        <c:v>0.2</c:v>
                      </c:pt>
                      <c:pt idx="18083">
                        <c:v>0.2</c:v>
                      </c:pt>
                      <c:pt idx="18084">
                        <c:v>0.2</c:v>
                      </c:pt>
                      <c:pt idx="18085">
                        <c:v>0.1</c:v>
                      </c:pt>
                      <c:pt idx="18086">
                        <c:v>0.2</c:v>
                      </c:pt>
                      <c:pt idx="18087">
                        <c:v>0.2</c:v>
                      </c:pt>
                      <c:pt idx="18088">
                        <c:v>0.2</c:v>
                      </c:pt>
                      <c:pt idx="18089">
                        <c:v>0.2</c:v>
                      </c:pt>
                      <c:pt idx="18090">
                        <c:v>0.2</c:v>
                      </c:pt>
                      <c:pt idx="18091">
                        <c:v>0.2</c:v>
                      </c:pt>
                      <c:pt idx="18092">
                        <c:v>0.3</c:v>
                      </c:pt>
                      <c:pt idx="18093">
                        <c:v>0.2</c:v>
                      </c:pt>
                      <c:pt idx="18094">
                        <c:v>0.1</c:v>
                      </c:pt>
                      <c:pt idx="18095">
                        <c:v>0.1</c:v>
                      </c:pt>
                      <c:pt idx="18096">
                        <c:v>0.2</c:v>
                      </c:pt>
                      <c:pt idx="18097">
                        <c:v>0.2</c:v>
                      </c:pt>
                      <c:pt idx="18098">
                        <c:v>0.2</c:v>
                      </c:pt>
                      <c:pt idx="18099">
                        <c:v>0.2</c:v>
                      </c:pt>
                      <c:pt idx="18100">
                        <c:v>0.2</c:v>
                      </c:pt>
                      <c:pt idx="18101">
                        <c:v>0.3</c:v>
                      </c:pt>
                      <c:pt idx="18102">
                        <c:v>0.3</c:v>
                      </c:pt>
                      <c:pt idx="18103">
                        <c:v>0.2</c:v>
                      </c:pt>
                      <c:pt idx="18104">
                        <c:v>0.2</c:v>
                      </c:pt>
                      <c:pt idx="18105">
                        <c:v>0.2</c:v>
                      </c:pt>
                      <c:pt idx="18106">
                        <c:v>0.2</c:v>
                      </c:pt>
                      <c:pt idx="18107">
                        <c:v>0.2</c:v>
                      </c:pt>
                      <c:pt idx="18108">
                        <c:v>0.3</c:v>
                      </c:pt>
                      <c:pt idx="18109">
                        <c:v>0.2</c:v>
                      </c:pt>
                      <c:pt idx="18110">
                        <c:v>0.2</c:v>
                      </c:pt>
                      <c:pt idx="18111">
                        <c:v>0.2</c:v>
                      </c:pt>
                      <c:pt idx="18112">
                        <c:v>0.1</c:v>
                      </c:pt>
                      <c:pt idx="18113">
                        <c:v>0.2</c:v>
                      </c:pt>
                      <c:pt idx="18114">
                        <c:v>0.3</c:v>
                      </c:pt>
                      <c:pt idx="18115">
                        <c:v>0.2</c:v>
                      </c:pt>
                      <c:pt idx="18116">
                        <c:v>0.2</c:v>
                      </c:pt>
                      <c:pt idx="18117">
                        <c:v>0.3</c:v>
                      </c:pt>
                      <c:pt idx="18118">
                        <c:v>0.2</c:v>
                      </c:pt>
                      <c:pt idx="18119">
                        <c:v>0.2</c:v>
                      </c:pt>
                      <c:pt idx="18120">
                        <c:v>0.2</c:v>
                      </c:pt>
                      <c:pt idx="18121">
                        <c:v>0.2</c:v>
                      </c:pt>
                      <c:pt idx="18122">
                        <c:v>0.3</c:v>
                      </c:pt>
                      <c:pt idx="18123">
                        <c:v>0.2</c:v>
                      </c:pt>
                      <c:pt idx="18124">
                        <c:v>0.2</c:v>
                      </c:pt>
                      <c:pt idx="18125">
                        <c:v>0.2</c:v>
                      </c:pt>
                      <c:pt idx="18126">
                        <c:v>0.1</c:v>
                      </c:pt>
                      <c:pt idx="18127">
                        <c:v>0.2</c:v>
                      </c:pt>
                      <c:pt idx="18128">
                        <c:v>0.2</c:v>
                      </c:pt>
                      <c:pt idx="18129">
                        <c:v>0.3</c:v>
                      </c:pt>
                      <c:pt idx="18130">
                        <c:v>0.2</c:v>
                      </c:pt>
                      <c:pt idx="18131">
                        <c:v>0.3</c:v>
                      </c:pt>
                      <c:pt idx="18132">
                        <c:v>0.1</c:v>
                      </c:pt>
                      <c:pt idx="18133">
                        <c:v>0.2</c:v>
                      </c:pt>
                      <c:pt idx="18134">
                        <c:v>0.3</c:v>
                      </c:pt>
                      <c:pt idx="18135">
                        <c:v>0.3</c:v>
                      </c:pt>
                      <c:pt idx="18136">
                        <c:v>0.2</c:v>
                      </c:pt>
                      <c:pt idx="18137">
                        <c:v>0.2</c:v>
                      </c:pt>
                      <c:pt idx="18138">
                        <c:v>0.2</c:v>
                      </c:pt>
                      <c:pt idx="18139">
                        <c:v>0.2</c:v>
                      </c:pt>
                      <c:pt idx="18140">
                        <c:v>0.2</c:v>
                      </c:pt>
                      <c:pt idx="18141">
                        <c:v>0.2</c:v>
                      </c:pt>
                      <c:pt idx="18142">
                        <c:v>0.2</c:v>
                      </c:pt>
                      <c:pt idx="18143">
                        <c:v>0.2</c:v>
                      </c:pt>
                      <c:pt idx="18144">
                        <c:v>0.1</c:v>
                      </c:pt>
                      <c:pt idx="18145">
                        <c:v>0.2</c:v>
                      </c:pt>
                      <c:pt idx="18146">
                        <c:v>0.2</c:v>
                      </c:pt>
                      <c:pt idx="18147">
                        <c:v>0.2</c:v>
                      </c:pt>
                      <c:pt idx="18148">
                        <c:v>0.2</c:v>
                      </c:pt>
                      <c:pt idx="18149">
                        <c:v>0.2</c:v>
                      </c:pt>
                      <c:pt idx="18150">
                        <c:v>0.2</c:v>
                      </c:pt>
                      <c:pt idx="18151">
                        <c:v>0.3</c:v>
                      </c:pt>
                      <c:pt idx="18152">
                        <c:v>0.2</c:v>
                      </c:pt>
                      <c:pt idx="18153">
                        <c:v>0.2</c:v>
                      </c:pt>
                      <c:pt idx="18154">
                        <c:v>0.3</c:v>
                      </c:pt>
                      <c:pt idx="18155">
                        <c:v>0.2</c:v>
                      </c:pt>
                      <c:pt idx="18156">
                        <c:v>0.3</c:v>
                      </c:pt>
                      <c:pt idx="18157">
                        <c:v>0.2</c:v>
                      </c:pt>
                      <c:pt idx="18158">
                        <c:v>0.2</c:v>
                      </c:pt>
                      <c:pt idx="18159">
                        <c:v>0.2</c:v>
                      </c:pt>
                      <c:pt idx="18160">
                        <c:v>0.2</c:v>
                      </c:pt>
                      <c:pt idx="18161">
                        <c:v>0.2</c:v>
                      </c:pt>
                      <c:pt idx="18162">
                        <c:v>0.2</c:v>
                      </c:pt>
                      <c:pt idx="18163">
                        <c:v>0.3</c:v>
                      </c:pt>
                      <c:pt idx="18164">
                        <c:v>0.2</c:v>
                      </c:pt>
                      <c:pt idx="18165">
                        <c:v>0.2</c:v>
                      </c:pt>
                      <c:pt idx="18166">
                        <c:v>0.2</c:v>
                      </c:pt>
                      <c:pt idx="18167">
                        <c:v>0.2</c:v>
                      </c:pt>
                      <c:pt idx="18168">
                        <c:v>0.2</c:v>
                      </c:pt>
                      <c:pt idx="18169">
                        <c:v>0.2</c:v>
                      </c:pt>
                      <c:pt idx="18170">
                        <c:v>0.2</c:v>
                      </c:pt>
                      <c:pt idx="18171">
                        <c:v>0.3</c:v>
                      </c:pt>
                      <c:pt idx="18172">
                        <c:v>0.2</c:v>
                      </c:pt>
                      <c:pt idx="18173">
                        <c:v>0.2</c:v>
                      </c:pt>
                      <c:pt idx="18174">
                        <c:v>0.2</c:v>
                      </c:pt>
                      <c:pt idx="18175">
                        <c:v>0.3</c:v>
                      </c:pt>
                      <c:pt idx="18176">
                        <c:v>0.2</c:v>
                      </c:pt>
                      <c:pt idx="18177">
                        <c:v>0.2</c:v>
                      </c:pt>
                      <c:pt idx="18178">
                        <c:v>0.3</c:v>
                      </c:pt>
                      <c:pt idx="18179">
                        <c:v>0.2</c:v>
                      </c:pt>
                      <c:pt idx="18180">
                        <c:v>0.2</c:v>
                      </c:pt>
                      <c:pt idx="18181">
                        <c:v>0.2</c:v>
                      </c:pt>
                      <c:pt idx="18182">
                        <c:v>0.3</c:v>
                      </c:pt>
                      <c:pt idx="18183">
                        <c:v>0.2</c:v>
                      </c:pt>
                      <c:pt idx="18184">
                        <c:v>0.2</c:v>
                      </c:pt>
                      <c:pt idx="18185">
                        <c:v>0.3</c:v>
                      </c:pt>
                      <c:pt idx="18186">
                        <c:v>0.2</c:v>
                      </c:pt>
                      <c:pt idx="18187">
                        <c:v>0.2</c:v>
                      </c:pt>
                      <c:pt idx="18188">
                        <c:v>0.3</c:v>
                      </c:pt>
                      <c:pt idx="18189">
                        <c:v>0.3</c:v>
                      </c:pt>
                      <c:pt idx="18190">
                        <c:v>0.2</c:v>
                      </c:pt>
                      <c:pt idx="18191">
                        <c:v>0.3</c:v>
                      </c:pt>
                      <c:pt idx="18192">
                        <c:v>0.2</c:v>
                      </c:pt>
                      <c:pt idx="18193">
                        <c:v>0.3</c:v>
                      </c:pt>
                      <c:pt idx="18194">
                        <c:v>0.2</c:v>
                      </c:pt>
                      <c:pt idx="18195">
                        <c:v>0.3</c:v>
                      </c:pt>
                      <c:pt idx="18196">
                        <c:v>0.2</c:v>
                      </c:pt>
                      <c:pt idx="18197">
                        <c:v>0.2</c:v>
                      </c:pt>
                      <c:pt idx="18198">
                        <c:v>0.2</c:v>
                      </c:pt>
                      <c:pt idx="18199">
                        <c:v>0.2</c:v>
                      </c:pt>
                      <c:pt idx="18200">
                        <c:v>0.2</c:v>
                      </c:pt>
                      <c:pt idx="18201">
                        <c:v>0.2</c:v>
                      </c:pt>
                      <c:pt idx="18202">
                        <c:v>0.3</c:v>
                      </c:pt>
                      <c:pt idx="18203">
                        <c:v>0.3</c:v>
                      </c:pt>
                      <c:pt idx="18204">
                        <c:v>0.3</c:v>
                      </c:pt>
                      <c:pt idx="18205">
                        <c:v>0.2</c:v>
                      </c:pt>
                      <c:pt idx="18206">
                        <c:v>0.3</c:v>
                      </c:pt>
                      <c:pt idx="18207">
                        <c:v>0.2</c:v>
                      </c:pt>
                      <c:pt idx="18208">
                        <c:v>0.3</c:v>
                      </c:pt>
                      <c:pt idx="18209">
                        <c:v>0.3</c:v>
                      </c:pt>
                      <c:pt idx="18210">
                        <c:v>0.3</c:v>
                      </c:pt>
                      <c:pt idx="18211">
                        <c:v>0.2</c:v>
                      </c:pt>
                      <c:pt idx="18212">
                        <c:v>0.2</c:v>
                      </c:pt>
                      <c:pt idx="18213">
                        <c:v>0.3</c:v>
                      </c:pt>
                      <c:pt idx="18214">
                        <c:v>0.3</c:v>
                      </c:pt>
                      <c:pt idx="18215">
                        <c:v>0.3</c:v>
                      </c:pt>
                      <c:pt idx="18216">
                        <c:v>0.3</c:v>
                      </c:pt>
                      <c:pt idx="18217">
                        <c:v>0.2</c:v>
                      </c:pt>
                      <c:pt idx="18218">
                        <c:v>0.2</c:v>
                      </c:pt>
                      <c:pt idx="18219">
                        <c:v>0.2</c:v>
                      </c:pt>
                      <c:pt idx="18220">
                        <c:v>0.3</c:v>
                      </c:pt>
                      <c:pt idx="18221">
                        <c:v>0.2</c:v>
                      </c:pt>
                      <c:pt idx="18222">
                        <c:v>0.3</c:v>
                      </c:pt>
                      <c:pt idx="18223">
                        <c:v>0.2</c:v>
                      </c:pt>
                      <c:pt idx="18224">
                        <c:v>0.2</c:v>
                      </c:pt>
                      <c:pt idx="18225">
                        <c:v>0.2</c:v>
                      </c:pt>
                      <c:pt idx="18226">
                        <c:v>0.3</c:v>
                      </c:pt>
                      <c:pt idx="18227">
                        <c:v>0.2</c:v>
                      </c:pt>
                      <c:pt idx="18228">
                        <c:v>0.3</c:v>
                      </c:pt>
                      <c:pt idx="18229">
                        <c:v>0.3</c:v>
                      </c:pt>
                      <c:pt idx="18230">
                        <c:v>0.2</c:v>
                      </c:pt>
                      <c:pt idx="18231">
                        <c:v>0.2</c:v>
                      </c:pt>
                      <c:pt idx="18232">
                        <c:v>0.2</c:v>
                      </c:pt>
                      <c:pt idx="18233">
                        <c:v>0.2</c:v>
                      </c:pt>
                      <c:pt idx="18234">
                        <c:v>0.3</c:v>
                      </c:pt>
                      <c:pt idx="18235">
                        <c:v>0.1</c:v>
                      </c:pt>
                      <c:pt idx="18236">
                        <c:v>0.2</c:v>
                      </c:pt>
                      <c:pt idx="18237">
                        <c:v>0.2</c:v>
                      </c:pt>
                      <c:pt idx="18238">
                        <c:v>0.2</c:v>
                      </c:pt>
                      <c:pt idx="18239">
                        <c:v>0.2</c:v>
                      </c:pt>
                      <c:pt idx="18240">
                        <c:v>0.2</c:v>
                      </c:pt>
                      <c:pt idx="18241">
                        <c:v>0.2</c:v>
                      </c:pt>
                      <c:pt idx="18242">
                        <c:v>0.2</c:v>
                      </c:pt>
                      <c:pt idx="18243">
                        <c:v>0.1</c:v>
                      </c:pt>
                      <c:pt idx="18244">
                        <c:v>0.2</c:v>
                      </c:pt>
                      <c:pt idx="18245">
                        <c:v>0.1</c:v>
                      </c:pt>
                      <c:pt idx="18246">
                        <c:v>0.2</c:v>
                      </c:pt>
                      <c:pt idx="18247">
                        <c:v>0.2</c:v>
                      </c:pt>
                      <c:pt idx="18248">
                        <c:v>0.2</c:v>
                      </c:pt>
                      <c:pt idx="18249">
                        <c:v>0.2</c:v>
                      </c:pt>
                      <c:pt idx="18250">
                        <c:v>0.1</c:v>
                      </c:pt>
                      <c:pt idx="18251">
                        <c:v>0.2</c:v>
                      </c:pt>
                      <c:pt idx="18252">
                        <c:v>0.2</c:v>
                      </c:pt>
                      <c:pt idx="18253">
                        <c:v>0.1</c:v>
                      </c:pt>
                      <c:pt idx="18254">
                        <c:v>0.2</c:v>
                      </c:pt>
                      <c:pt idx="18255">
                        <c:v>0.1</c:v>
                      </c:pt>
                      <c:pt idx="18256">
                        <c:v>0.1</c:v>
                      </c:pt>
                      <c:pt idx="18257">
                        <c:v>0.2</c:v>
                      </c:pt>
                      <c:pt idx="18258">
                        <c:v>0.2</c:v>
                      </c:pt>
                      <c:pt idx="18259">
                        <c:v>0.1</c:v>
                      </c:pt>
                      <c:pt idx="18260">
                        <c:v>0.1</c:v>
                      </c:pt>
                      <c:pt idx="18261">
                        <c:v>0.1</c:v>
                      </c:pt>
                      <c:pt idx="18262">
                        <c:v>0.1</c:v>
                      </c:pt>
                      <c:pt idx="18263">
                        <c:v>0.1</c:v>
                      </c:pt>
                      <c:pt idx="18264">
                        <c:v>0.2</c:v>
                      </c:pt>
                      <c:pt idx="18265">
                        <c:v>0.2</c:v>
                      </c:pt>
                      <c:pt idx="18266">
                        <c:v>0.2</c:v>
                      </c:pt>
                      <c:pt idx="18267">
                        <c:v>0.3</c:v>
                      </c:pt>
                      <c:pt idx="18268">
                        <c:v>0.1</c:v>
                      </c:pt>
                      <c:pt idx="18269">
                        <c:v>0.1</c:v>
                      </c:pt>
                      <c:pt idx="18270">
                        <c:v>0.1</c:v>
                      </c:pt>
                      <c:pt idx="18271">
                        <c:v>0.2</c:v>
                      </c:pt>
                      <c:pt idx="18272">
                        <c:v>0.2</c:v>
                      </c:pt>
                      <c:pt idx="18273">
                        <c:v>0.1</c:v>
                      </c:pt>
                      <c:pt idx="18274">
                        <c:v>0.1</c:v>
                      </c:pt>
                      <c:pt idx="18275">
                        <c:v>0.2</c:v>
                      </c:pt>
                      <c:pt idx="18276">
                        <c:v>0.2</c:v>
                      </c:pt>
                      <c:pt idx="18277">
                        <c:v>0.1</c:v>
                      </c:pt>
                      <c:pt idx="18278">
                        <c:v>0.1</c:v>
                      </c:pt>
                      <c:pt idx="18279">
                        <c:v>0.2</c:v>
                      </c:pt>
                      <c:pt idx="18280">
                        <c:v>0.1</c:v>
                      </c:pt>
                      <c:pt idx="18281">
                        <c:v>0.2</c:v>
                      </c:pt>
                      <c:pt idx="18282">
                        <c:v>0.2</c:v>
                      </c:pt>
                      <c:pt idx="18283">
                        <c:v>0.2</c:v>
                      </c:pt>
                      <c:pt idx="18284">
                        <c:v>0.2</c:v>
                      </c:pt>
                      <c:pt idx="18285">
                        <c:v>0.2</c:v>
                      </c:pt>
                      <c:pt idx="18286">
                        <c:v>0.2</c:v>
                      </c:pt>
                      <c:pt idx="18287">
                        <c:v>0.2</c:v>
                      </c:pt>
                      <c:pt idx="18288">
                        <c:v>0.2</c:v>
                      </c:pt>
                      <c:pt idx="18289">
                        <c:v>0.2</c:v>
                      </c:pt>
                      <c:pt idx="18290">
                        <c:v>0.2</c:v>
                      </c:pt>
                      <c:pt idx="18291">
                        <c:v>0.2</c:v>
                      </c:pt>
                      <c:pt idx="18292">
                        <c:v>0.2</c:v>
                      </c:pt>
                      <c:pt idx="18293">
                        <c:v>0.2</c:v>
                      </c:pt>
                      <c:pt idx="18294">
                        <c:v>0.2</c:v>
                      </c:pt>
                      <c:pt idx="18295">
                        <c:v>0.3</c:v>
                      </c:pt>
                      <c:pt idx="18296">
                        <c:v>0.2</c:v>
                      </c:pt>
                      <c:pt idx="18297">
                        <c:v>0.2</c:v>
                      </c:pt>
                      <c:pt idx="18298">
                        <c:v>0.2</c:v>
                      </c:pt>
                      <c:pt idx="18299">
                        <c:v>0.2</c:v>
                      </c:pt>
                      <c:pt idx="18300">
                        <c:v>0.2</c:v>
                      </c:pt>
                      <c:pt idx="18301">
                        <c:v>0.2</c:v>
                      </c:pt>
                      <c:pt idx="18302">
                        <c:v>0.2</c:v>
                      </c:pt>
                      <c:pt idx="18303">
                        <c:v>0.1</c:v>
                      </c:pt>
                      <c:pt idx="18304">
                        <c:v>0.2</c:v>
                      </c:pt>
                      <c:pt idx="18305">
                        <c:v>0.2</c:v>
                      </c:pt>
                      <c:pt idx="18306">
                        <c:v>0.1</c:v>
                      </c:pt>
                      <c:pt idx="18307">
                        <c:v>0.1</c:v>
                      </c:pt>
                      <c:pt idx="18308">
                        <c:v>0.2</c:v>
                      </c:pt>
                      <c:pt idx="18309">
                        <c:v>0.2</c:v>
                      </c:pt>
                      <c:pt idx="18310">
                        <c:v>0.2</c:v>
                      </c:pt>
                      <c:pt idx="18311">
                        <c:v>0.2</c:v>
                      </c:pt>
                      <c:pt idx="18312">
                        <c:v>0.2</c:v>
                      </c:pt>
                      <c:pt idx="18313">
                        <c:v>0.2</c:v>
                      </c:pt>
                      <c:pt idx="18314">
                        <c:v>0.2</c:v>
                      </c:pt>
                      <c:pt idx="18315">
                        <c:v>0.2</c:v>
                      </c:pt>
                      <c:pt idx="18316">
                        <c:v>0.1</c:v>
                      </c:pt>
                      <c:pt idx="18317">
                        <c:v>0.2</c:v>
                      </c:pt>
                      <c:pt idx="18318">
                        <c:v>0.2</c:v>
                      </c:pt>
                      <c:pt idx="18319">
                        <c:v>0.2</c:v>
                      </c:pt>
                      <c:pt idx="18320">
                        <c:v>0.2</c:v>
                      </c:pt>
                      <c:pt idx="18321">
                        <c:v>0.2</c:v>
                      </c:pt>
                      <c:pt idx="18322">
                        <c:v>0.2</c:v>
                      </c:pt>
                      <c:pt idx="18323">
                        <c:v>0.2</c:v>
                      </c:pt>
                      <c:pt idx="18324">
                        <c:v>0.2</c:v>
                      </c:pt>
                      <c:pt idx="18325">
                        <c:v>0.2</c:v>
                      </c:pt>
                      <c:pt idx="18326">
                        <c:v>0.2</c:v>
                      </c:pt>
                      <c:pt idx="18327">
                        <c:v>0.2</c:v>
                      </c:pt>
                      <c:pt idx="18328">
                        <c:v>0.1</c:v>
                      </c:pt>
                      <c:pt idx="18329">
                        <c:v>0.2</c:v>
                      </c:pt>
                      <c:pt idx="18330">
                        <c:v>0.1</c:v>
                      </c:pt>
                      <c:pt idx="18331">
                        <c:v>0.1</c:v>
                      </c:pt>
                      <c:pt idx="18332">
                        <c:v>0.2</c:v>
                      </c:pt>
                      <c:pt idx="18333">
                        <c:v>0.2</c:v>
                      </c:pt>
                      <c:pt idx="18334">
                        <c:v>0.1</c:v>
                      </c:pt>
                      <c:pt idx="18335">
                        <c:v>0.2</c:v>
                      </c:pt>
                      <c:pt idx="18336">
                        <c:v>0.2</c:v>
                      </c:pt>
                      <c:pt idx="18337">
                        <c:v>0.1</c:v>
                      </c:pt>
                      <c:pt idx="18338">
                        <c:v>0.2</c:v>
                      </c:pt>
                      <c:pt idx="18339">
                        <c:v>0.2</c:v>
                      </c:pt>
                      <c:pt idx="18340">
                        <c:v>0.2</c:v>
                      </c:pt>
                      <c:pt idx="18341">
                        <c:v>0.2</c:v>
                      </c:pt>
                      <c:pt idx="18342">
                        <c:v>0.2</c:v>
                      </c:pt>
                      <c:pt idx="18343">
                        <c:v>0.1</c:v>
                      </c:pt>
                      <c:pt idx="18344">
                        <c:v>0.2</c:v>
                      </c:pt>
                      <c:pt idx="18345">
                        <c:v>0.2</c:v>
                      </c:pt>
                      <c:pt idx="18346">
                        <c:v>0.2</c:v>
                      </c:pt>
                      <c:pt idx="18347">
                        <c:v>0.2</c:v>
                      </c:pt>
                      <c:pt idx="18348">
                        <c:v>0.2</c:v>
                      </c:pt>
                      <c:pt idx="18349">
                        <c:v>0.2</c:v>
                      </c:pt>
                      <c:pt idx="18350">
                        <c:v>0.2</c:v>
                      </c:pt>
                      <c:pt idx="18351">
                        <c:v>0.2</c:v>
                      </c:pt>
                      <c:pt idx="18352">
                        <c:v>0.1</c:v>
                      </c:pt>
                      <c:pt idx="18353">
                        <c:v>0.1</c:v>
                      </c:pt>
                      <c:pt idx="18354">
                        <c:v>0.2</c:v>
                      </c:pt>
                      <c:pt idx="18355">
                        <c:v>0.2</c:v>
                      </c:pt>
                      <c:pt idx="18356">
                        <c:v>0.1</c:v>
                      </c:pt>
                      <c:pt idx="18357">
                        <c:v>0.2</c:v>
                      </c:pt>
                      <c:pt idx="18358">
                        <c:v>0.1</c:v>
                      </c:pt>
                      <c:pt idx="18359">
                        <c:v>0.1</c:v>
                      </c:pt>
                      <c:pt idx="18360">
                        <c:v>0.2</c:v>
                      </c:pt>
                      <c:pt idx="18361">
                        <c:v>0.2</c:v>
                      </c:pt>
                      <c:pt idx="18362">
                        <c:v>0.2</c:v>
                      </c:pt>
                      <c:pt idx="18363">
                        <c:v>0.2</c:v>
                      </c:pt>
                      <c:pt idx="18364">
                        <c:v>0.2</c:v>
                      </c:pt>
                      <c:pt idx="18365">
                        <c:v>0.1</c:v>
                      </c:pt>
                      <c:pt idx="18366">
                        <c:v>0.1</c:v>
                      </c:pt>
                      <c:pt idx="18367">
                        <c:v>0.2</c:v>
                      </c:pt>
                      <c:pt idx="18368">
                        <c:v>0.1</c:v>
                      </c:pt>
                      <c:pt idx="18369">
                        <c:v>0.1</c:v>
                      </c:pt>
                      <c:pt idx="18370">
                        <c:v>0.1</c:v>
                      </c:pt>
                      <c:pt idx="18371">
                        <c:v>0.1</c:v>
                      </c:pt>
                      <c:pt idx="18372">
                        <c:v>0.2</c:v>
                      </c:pt>
                      <c:pt idx="18373">
                        <c:v>0.1</c:v>
                      </c:pt>
                      <c:pt idx="18374">
                        <c:v>0.1</c:v>
                      </c:pt>
                      <c:pt idx="18375">
                        <c:v>0.2</c:v>
                      </c:pt>
                      <c:pt idx="18376">
                        <c:v>0.2</c:v>
                      </c:pt>
                      <c:pt idx="18377">
                        <c:v>0.2</c:v>
                      </c:pt>
                      <c:pt idx="18378">
                        <c:v>0.1</c:v>
                      </c:pt>
                      <c:pt idx="18379">
                        <c:v>0.2</c:v>
                      </c:pt>
                      <c:pt idx="18380">
                        <c:v>0.2</c:v>
                      </c:pt>
                      <c:pt idx="18381">
                        <c:v>0.1</c:v>
                      </c:pt>
                      <c:pt idx="18382">
                        <c:v>0.2</c:v>
                      </c:pt>
                      <c:pt idx="18383">
                        <c:v>0.2</c:v>
                      </c:pt>
                      <c:pt idx="18384">
                        <c:v>0.2</c:v>
                      </c:pt>
                      <c:pt idx="18385">
                        <c:v>0.2</c:v>
                      </c:pt>
                      <c:pt idx="18386">
                        <c:v>0.2</c:v>
                      </c:pt>
                      <c:pt idx="18387">
                        <c:v>0.2</c:v>
                      </c:pt>
                      <c:pt idx="18388">
                        <c:v>0.2</c:v>
                      </c:pt>
                      <c:pt idx="18389">
                        <c:v>0.2</c:v>
                      </c:pt>
                      <c:pt idx="18390">
                        <c:v>0.2</c:v>
                      </c:pt>
                      <c:pt idx="18391">
                        <c:v>0.2</c:v>
                      </c:pt>
                      <c:pt idx="18392">
                        <c:v>0.2</c:v>
                      </c:pt>
                      <c:pt idx="18393">
                        <c:v>0.2</c:v>
                      </c:pt>
                      <c:pt idx="18394">
                        <c:v>0.2</c:v>
                      </c:pt>
                      <c:pt idx="18395">
                        <c:v>0.2</c:v>
                      </c:pt>
                      <c:pt idx="18396">
                        <c:v>0.2</c:v>
                      </c:pt>
                      <c:pt idx="18397">
                        <c:v>0.3</c:v>
                      </c:pt>
                      <c:pt idx="18398">
                        <c:v>0.3</c:v>
                      </c:pt>
                      <c:pt idx="18399">
                        <c:v>0.3</c:v>
                      </c:pt>
                      <c:pt idx="18400">
                        <c:v>0.3</c:v>
                      </c:pt>
                      <c:pt idx="18401">
                        <c:v>0.3</c:v>
                      </c:pt>
                      <c:pt idx="18402">
                        <c:v>0.2</c:v>
                      </c:pt>
                      <c:pt idx="18403">
                        <c:v>0.3</c:v>
                      </c:pt>
                      <c:pt idx="18404">
                        <c:v>0.3</c:v>
                      </c:pt>
                      <c:pt idx="18405">
                        <c:v>0.2</c:v>
                      </c:pt>
                      <c:pt idx="18406">
                        <c:v>0.2</c:v>
                      </c:pt>
                      <c:pt idx="18407">
                        <c:v>0.3</c:v>
                      </c:pt>
                      <c:pt idx="18408">
                        <c:v>0.3</c:v>
                      </c:pt>
                      <c:pt idx="18409">
                        <c:v>0.3</c:v>
                      </c:pt>
                      <c:pt idx="18410">
                        <c:v>0.3</c:v>
                      </c:pt>
                      <c:pt idx="18411">
                        <c:v>0.3</c:v>
                      </c:pt>
                      <c:pt idx="18412">
                        <c:v>0.3</c:v>
                      </c:pt>
                      <c:pt idx="18413">
                        <c:v>0.3</c:v>
                      </c:pt>
                      <c:pt idx="18414">
                        <c:v>0.3</c:v>
                      </c:pt>
                      <c:pt idx="18415">
                        <c:v>0.3</c:v>
                      </c:pt>
                      <c:pt idx="18416">
                        <c:v>0.3</c:v>
                      </c:pt>
                      <c:pt idx="18417">
                        <c:v>0.3</c:v>
                      </c:pt>
                      <c:pt idx="18418">
                        <c:v>0.3</c:v>
                      </c:pt>
                      <c:pt idx="18419">
                        <c:v>0.3</c:v>
                      </c:pt>
                      <c:pt idx="18420">
                        <c:v>0.3</c:v>
                      </c:pt>
                      <c:pt idx="18421">
                        <c:v>0.3</c:v>
                      </c:pt>
                      <c:pt idx="18422">
                        <c:v>0.3</c:v>
                      </c:pt>
                      <c:pt idx="18423">
                        <c:v>0.4</c:v>
                      </c:pt>
                      <c:pt idx="18424">
                        <c:v>0.3</c:v>
                      </c:pt>
                      <c:pt idx="18425">
                        <c:v>0.3</c:v>
                      </c:pt>
                      <c:pt idx="18426">
                        <c:v>0.3</c:v>
                      </c:pt>
                      <c:pt idx="18427">
                        <c:v>0.3</c:v>
                      </c:pt>
                      <c:pt idx="18428">
                        <c:v>0.4</c:v>
                      </c:pt>
                      <c:pt idx="18429">
                        <c:v>0.3</c:v>
                      </c:pt>
                      <c:pt idx="18430">
                        <c:v>0.3</c:v>
                      </c:pt>
                      <c:pt idx="18431">
                        <c:v>0.3</c:v>
                      </c:pt>
                      <c:pt idx="18432">
                        <c:v>0.3</c:v>
                      </c:pt>
                      <c:pt idx="18433">
                        <c:v>0.3</c:v>
                      </c:pt>
                      <c:pt idx="18434">
                        <c:v>0.3</c:v>
                      </c:pt>
                      <c:pt idx="18435">
                        <c:v>0.3</c:v>
                      </c:pt>
                      <c:pt idx="18436">
                        <c:v>0.3</c:v>
                      </c:pt>
                      <c:pt idx="18437">
                        <c:v>0.3</c:v>
                      </c:pt>
                      <c:pt idx="18438">
                        <c:v>0.3</c:v>
                      </c:pt>
                      <c:pt idx="18439">
                        <c:v>0.3</c:v>
                      </c:pt>
                      <c:pt idx="18440">
                        <c:v>0.3</c:v>
                      </c:pt>
                      <c:pt idx="18441">
                        <c:v>0.3</c:v>
                      </c:pt>
                      <c:pt idx="18442">
                        <c:v>0.3</c:v>
                      </c:pt>
                      <c:pt idx="18443">
                        <c:v>0.2</c:v>
                      </c:pt>
                      <c:pt idx="18444">
                        <c:v>0.3</c:v>
                      </c:pt>
                      <c:pt idx="18445">
                        <c:v>0.3</c:v>
                      </c:pt>
                      <c:pt idx="18446">
                        <c:v>0.2</c:v>
                      </c:pt>
                      <c:pt idx="18447">
                        <c:v>0.2</c:v>
                      </c:pt>
                      <c:pt idx="18448">
                        <c:v>0.3</c:v>
                      </c:pt>
                      <c:pt idx="18449">
                        <c:v>0.2</c:v>
                      </c:pt>
                      <c:pt idx="18450">
                        <c:v>0.3</c:v>
                      </c:pt>
                      <c:pt idx="18451">
                        <c:v>0.3</c:v>
                      </c:pt>
                      <c:pt idx="18452">
                        <c:v>0.2</c:v>
                      </c:pt>
                      <c:pt idx="18453">
                        <c:v>0.2</c:v>
                      </c:pt>
                      <c:pt idx="18454">
                        <c:v>0.2</c:v>
                      </c:pt>
                      <c:pt idx="18455">
                        <c:v>0.3</c:v>
                      </c:pt>
                      <c:pt idx="18456">
                        <c:v>0.3</c:v>
                      </c:pt>
                      <c:pt idx="18457">
                        <c:v>0.2</c:v>
                      </c:pt>
                      <c:pt idx="18458">
                        <c:v>0.2</c:v>
                      </c:pt>
                      <c:pt idx="18459">
                        <c:v>0.2</c:v>
                      </c:pt>
                      <c:pt idx="18460">
                        <c:v>0.3</c:v>
                      </c:pt>
                      <c:pt idx="18461">
                        <c:v>0.3</c:v>
                      </c:pt>
                      <c:pt idx="18462">
                        <c:v>0.2</c:v>
                      </c:pt>
                      <c:pt idx="18463">
                        <c:v>0.3</c:v>
                      </c:pt>
                      <c:pt idx="18464">
                        <c:v>0.2</c:v>
                      </c:pt>
                      <c:pt idx="18465">
                        <c:v>0.3</c:v>
                      </c:pt>
                      <c:pt idx="18466">
                        <c:v>0.2</c:v>
                      </c:pt>
                      <c:pt idx="18467">
                        <c:v>0.2</c:v>
                      </c:pt>
                      <c:pt idx="18468">
                        <c:v>0.3</c:v>
                      </c:pt>
                      <c:pt idx="18469">
                        <c:v>0.2</c:v>
                      </c:pt>
                      <c:pt idx="18470">
                        <c:v>0.3</c:v>
                      </c:pt>
                      <c:pt idx="18471">
                        <c:v>0.2</c:v>
                      </c:pt>
                      <c:pt idx="18472">
                        <c:v>0.2</c:v>
                      </c:pt>
                      <c:pt idx="18473">
                        <c:v>0.3</c:v>
                      </c:pt>
                      <c:pt idx="18474">
                        <c:v>0.2</c:v>
                      </c:pt>
                      <c:pt idx="18475">
                        <c:v>0.3</c:v>
                      </c:pt>
                      <c:pt idx="18476">
                        <c:v>0.2</c:v>
                      </c:pt>
                      <c:pt idx="18477">
                        <c:v>0.2</c:v>
                      </c:pt>
                      <c:pt idx="18478">
                        <c:v>0.3</c:v>
                      </c:pt>
                      <c:pt idx="18479">
                        <c:v>0.2</c:v>
                      </c:pt>
                      <c:pt idx="18480">
                        <c:v>0.2</c:v>
                      </c:pt>
                      <c:pt idx="18481">
                        <c:v>0.2</c:v>
                      </c:pt>
                      <c:pt idx="18482">
                        <c:v>0.2</c:v>
                      </c:pt>
                      <c:pt idx="18483">
                        <c:v>0.3</c:v>
                      </c:pt>
                      <c:pt idx="18484">
                        <c:v>0.2</c:v>
                      </c:pt>
                      <c:pt idx="18485">
                        <c:v>0.2</c:v>
                      </c:pt>
                      <c:pt idx="18486">
                        <c:v>0.2</c:v>
                      </c:pt>
                      <c:pt idx="18487">
                        <c:v>0.2</c:v>
                      </c:pt>
                      <c:pt idx="18488">
                        <c:v>0.2</c:v>
                      </c:pt>
                      <c:pt idx="18489">
                        <c:v>0.2</c:v>
                      </c:pt>
                      <c:pt idx="18490">
                        <c:v>0.2</c:v>
                      </c:pt>
                      <c:pt idx="18491">
                        <c:v>0.2</c:v>
                      </c:pt>
                      <c:pt idx="18492">
                        <c:v>0.2</c:v>
                      </c:pt>
                      <c:pt idx="18493">
                        <c:v>0.2</c:v>
                      </c:pt>
                      <c:pt idx="18494">
                        <c:v>0.2</c:v>
                      </c:pt>
                      <c:pt idx="18495">
                        <c:v>0.2</c:v>
                      </c:pt>
                      <c:pt idx="18496">
                        <c:v>0.2</c:v>
                      </c:pt>
                      <c:pt idx="18497">
                        <c:v>0.2</c:v>
                      </c:pt>
                      <c:pt idx="18498">
                        <c:v>0.2</c:v>
                      </c:pt>
                      <c:pt idx="18499">
                        <c:v>0.2</c:v>
                      </c:pt>
                      <c:pt idx="18500">
                        <c:v>0.2</c:v>
                      </c:pt>
                      <c:pt idx="18501">
                        <c:v>0.2</c:v>
                      </c:pt>
                      <c:pt idx="18502">
                        <c:v>0.2</c:v>
                      </c:pt>
                      <c:pt idx="18503">
                        <c:v>0.2</c:v>
                      </c:pt>
                      <c:pt idx="18504">
                        <c:v>0.2</c:v>
                      </c:pt>
                      <c:pt idx="18505">
                        <c:v>0.2</c:v>
                      </c:pt>
                      <c:pt idx="18506">
                        <c:v>0.2</c:v>
                      </c:pt>
                      <c:pt idx="18507">
                        <c:v>0.2</c:v>
                      </c:pt>
                      <c:pt idx="18508">
                        <c:v>0.2</c:v>
                      </c:pt>
                      <c:pt idx="18509">
                        <c:v>0.1</c:v>
                      </c:pt>
                      <c:pt idx="18510">
                        <c:v>0.2</c:v>
                      </c:pt>
                      <c:pt idx="18511">
                        <c:v>0.2</c:v>
                      </c:pt>
                      <c:pt idx="18512">
                        <c:v>0.2</c:v>
                      </c:pt>
                      <c:pt idx="18513">
                        <c:v>0.2</c:v>
                      </c:pt>
                      <c:pt idx="18514">
                        <c:v>0.2</c:v>
                      </c:pt>
                      <c:pt idx="18515">
                        <c:v>0.2</c:v>
                      </c:pt>
                      <c:pt idx="18516">
                        <c:v>0.2</c:v>
                      </c:pt>
                      <c:pt idx="18517">
                        <c:v>0.2</c:v>
                      </c:pt>
                      <c:pt idx="18518">
                        <c:v>0.1</c:v>
                      </c:pt>
                      <c:pt idx="18519">
                        <c:v>0.2</c:v>
                      </c:pt>
                      <c:pt idx="18520">
                        <c:v>0.1</c:v>
                      </c:pt>
                      <c:pt idx="18521">
                        <c:v>0.2</c:v>
                      </c:pt>
                      <c:pt idx="18522">
                        <c:v>0.1</c:v>
                      </c:pt>
                      <c:pt idx="18523">
                        <c:v>0.2</c:v>
                      </c:pt>
                      <c:pt idx="18524">
                        <c:v>0.3</c:v>
                      </c:pt>
                      <c:pt idx="18525">
                        <c:v>0.3</c:v>
                      </c:pt>
                      <c:pt idx="18526">
                        <c:v>0.2</c:v>
                      </c:pt>
                      <c:pt idx="18527">
                        <c:v>0.3</c:v>
                      </c:pt>
                      <c:pt idx="18528">
                        <c:v>0.2</c:v>
                      </c:pt>
                      <c:pt idx="18529">
                        <c:v>0.1</c:v>
                      </c:pt>
                      <c:pt idx="18530">
                        <c:v>0.2</c:v>
                      </c:pt>
                      <c:pt idx="18531">
                        <c:v>0.1</c:v>
                      </c:pt>
                      <c:pt idx="18532">
                        <c:v>0.2</c:v>
                      </c:pt>
                      <c:pt idx="18533">
                        <c:v>0.2</c:v>
                      </c:pt>
                      <c:pt idx="18534">
                        <c:v>0.2</c:v>
                      </c:pt>
                      <c:pt idx="18535">
                        <c:v>0.2</c:v>
                      </c:pt>
                      <c:pt idx="18536">
                        <c:v>0.2</c:v>
                      </c:pt>
                      <c:pt idx="18537">
                        <c:v>0.2</c:v>
                      </c:pt>
                      <c:pt idx="18538">
                        <c:v>0.2</c:v>
                      </c:pt>
                      <c:pt idx="18539">
                        <c:v>0.1</c:v>
                      </c:pt>
                      <c:pt idx="18540">
                        <c:v>0.2</c:v>
                      </c:pt>
                      <c:pt idx="18541">
                        <c:v>0.2</c:v>
                      </c:pt>
                      <c:pt idx="18542">
                        <c:v>0.2</c:v>
                      </c:pt>
                      <c:pt idx="18543">
                        <c:v>0.2</c:v>
                      </c:pt>
                      <c:pt idx="18544">
                        <c:v>0.2</c:v>
                      </c:pt>
                      <c:pt idx="18545">
                        <c:v>0.2</c:v>
                      </c:pt>
                      <c:pt idx="18546">
                        <c:v>0.2</c:v>
                      </c:pt>
                      <c:pt idx="18547">
                        <c:v>0.1</c:v>
                      </c:pt>
                      <c:pt idx="18548">
                        <c:v>0.2</c:v>
                      </c:pt>
                      <c:pt idx="18549">
                        <c:v>0.2</c:v>
                      </c:pt>
                      <c:pt idx="18550">
                        <c:v>0.2</c:v>
                      </c:pt>
                      <c:pt idx="18551">
                        <c:v>0.2</c:v>
                      </c:pt>
                      <c:pt idx="18552">
                        <c:v>0.2</c:v>
                      </c:pt>
                      <c:pt idx="18553">
                        <c:v>0.2</c:v>
                      </c:pt>
                      <c:pt idx="18554">
                        <c:v>0.2</c:v>
                      </c:pt>
                      <c:pt idx="18555">
                        <c:v>0.1</c:v>
                      </c:pt>
                      <c:pt idx="18556">
                        <c:v>0.2</c:v>
                      </c:pt>
                      <c:pt idx="18557">
                        <c:v>0.1</c:v>
                      </c:pt>
                      <c:pt idx="18558">
                        <c:v>0.2</c:v>
                      </c:pt>
                      <c:pt idx="18559">
                        <c:v>0.1</c:v>
                      </c:pt>
                      <c:pt idx="18560">
                        <c:v>0.2</c:v>
                      </c:pt>
                      <c:pt idx="18561">
                        <c:v>0.2</c:v>
                      </c:pt>
                      <c:pt idx="18562">
                        <c:v>0.1</c:v>
                      </c:pt>
                      <c:pt idx="18563">
                        <c:v>0.3</c:v>
                      </c:pt>
                      <c:pt idx="18564">
                        <c:v>0.2</c:v>
                      </c:pt>
                      <c:pt idx="18565">
                        <c:v>0.2</c:v>
                      </c:pt>
                      <c:pt idx="18566">
                        <c:v>0.3</c:v>
                      </c:pt>
                      <c:pt idx="18567">
                        <c:v>0.2</c:v>
                      </c:pt>
                      <c:pt idx="18568">
                        <c:v>0.2</c:v>
                      </c:pt>
                      <c:pt idx="18569">
                        <c:v>0.3</c:v>
                      </c:pt>
                      <c:pt idx="18570">
                        <c:v>0.2</c:v>
                      </c:pt>
                      <c:pt idx="18571">
                        <c:v>0.1</c:v>
                      </c:pt>
                      <c:pt idx="18572">
                        <c:v>0.2</c:v>
                      </c:pt>
                      <c:pt idx="18573">
                        <c:v>0.2</c:v>
                      </c:pt>
                      <c:pt idx="18574">
                        <c:v>0.2</c:v>
                      </c:pt>
                      <c:pt idx="18575">
                        <c:v>0.1</c:v>
                      </c:pt>
                      <c:pt idx="18576">
                        <c:v>0.2</c:v>
                      </c:pt>
                      <c:pt idx="18577">
                        <c:v>0.3</c:v>
                      </c:pt>
                      <c:pt idx="18578">
                        <c:v>0.2</c:v>
                      </c:pt>
                      <c:pt idx="18579">
                        <c:v>0.2</c:v>
                      </c:pt>
                      <c:pt idx="18580">
                        <c:v>0.2</c:v>
                      </c:pt>
                      <c:pt idx="18581">
                        <c:v>0.2</c:v>
                      </c:pt>
                      <c:pt idx="18582">
                        <c:v>0.2</c:v>
                      </c:pt>
                      <c:pt idx="18583">
                        <c:v>0.2</c:v>
                      </c:pt>
                      <c:pt idx="18584">
                        <c:v>0.2</c:v>
                      </c:pt>
                      <c:pt idx="18585">
                        <c:v>0.3</c:v>
                      </c:pt>
                      <c:pt idx="18586">
                        <c:v>0.2</c:v>
                      </c:pt>
                      <c:pt idx="18587">
                        <c:v>0.2</c:v>
                      </c:pt>
                      <c:pt idx="18588">
                        <c:v>0.2</c:v>
                      </c:pt>
                      <c:pt idx="18589">
                        <c:v>0.2</c:v>
                      </c:pt>
                      <c:pt idx="18590">
                        <c:v>0.2</c:v>
                      </c:pt>
                      <c:pt idx="18591">
                        <c:v>0.2</c:v>
                      </c:pt>
                      <c:pt idx="18592">
                        <c:v>0.1</c:v>
                      </c:pt>
                      <c:pt idx="18593">
                        <c:v>0.2</c:v>
                      </c:pt>
                      <c:pt idx="18594">
                        <c:v>0.2</c:v>
                      </c:pt>
                      <c:pt idx="18595">
                        <c:v>0.2</c:v>
                      </c:pt>
                      <c:pt idx="18596">
                        <c:v>0.2</c:v>
                      </c:pt>
                      <c:pt idx="18597">
                        <c:v>0.2</c:v>
                      </c:pt>
                      <c:pt idx="18598">
                        <c:v>0.1</c:v>
                      </c:pt>
                      <c:pt idx="18599">
                        <c:v>0.2</c:v>
                      </c:pt>
                      <c:pt idx="18600">
                        <c:v>0.1</c:v>
                      </c:pt>
                      <c:pt idx="18601">
                        <c:v>0.3</c:v>
                      </c:pt>
                      <c:pt idx="18602">
                        <c:v>0.2</c:v>
                      </c:pt>
                      <c:pt idx="18603">
                        <c:v>0.3</c:v>
                      </c:pt>
                      <c:pt idx="18604">
                        <c:v>0.2</c:v>
                      </c:pt>
                      <c:pt idx="18605">
                        <c:v>0.2</c:v>
                      </c:pt>
                      <c:pt idx="18606">
                        <c:v>0.2</c:v>
                      </c:pt>
                      <c:pt idx="18607">
                        <c:v>0.2</c:v>
                      </c:pt>
                      <c:pt idx="18608">
                        <c:v>0.2</c:v>
                      </c:pt>
                      <c:pt idx="18609">
                        <c:v>0.2</c:v>
                      </c:pt>
                      <c:pt idx="18610">
                        <c:v>0.2</c:v>
                      </c:pt>
                      <c:pt idx="18611">
                        <c:v>0.2</c:v>
                      </c:pt>
                      <c:pt idx="18612">
                        <c:v>0.2</c:v>
                      </c:pt>
                      <c:pt idx="18613">
                        <c:v>0.2</c:v>
                      </c:pt>
                      <c:pt idx="18614">
                        <c:v>0.3</c:v>
                      </c:pt>
                      <c:pt idx="18615">
                        <c:v>0.2</c:v>
                      </c:pt>
                      <c:pt idx="18616">
                        <c:v>0.2</c:v>
                      </c:pt>
                      <c:pt idx="18617">
                        <c:v>0.2</c:v>
                      </c:pt>
                      <c:pt idx="18618">
                        <c:v>0.2</c:v>
                      </c:pt>
                      <c:pt idx="18619">
                        <c:v>0.2</c:v>
                      </c:pt>
                      <c:pt idx="18620">
                        <c:v>0.2</c:v>
                      </c:pt>
                      <c:pt idx="18621">
                        <c:v>0.2</c:v>
                      </c:pt>
                      <c:pt idx="18622">
                        <c:v>0.1</c:v>
                      </c:pt>
                      <c:pt idx="18623">
                        <c:v>0.2</c:v>
                      </c:pt>
                      <c:pt idx="18624">
                        <c:v>0.2</c:v>
                      </c:pt>
                      <c:pt idx="18625">
                        <c:v>0.2</c:v>
                      </c:pt>
                      <c:pt idx="18626">
                        <c:v>0.2</c:v>
                      </c:pt>
                      <c:pt idx="18627">
                        <c:v>0.1</c:v>
                      </c:pt>
                      <c:pt idx="18628">
                        <c:v>0.2</c:v>
                      </c:pt>
                      <c:pt idx="18629">
                        <c:v>0.1</c:v>
                      </c:pt>
                      <c:pt idx="18630">
                        <c:v>0.2</c:v>
                      </c:pt>
                      <c:pt idx="18631">
                        <c:v>0.2</c:v>
                      </c:pt>
                      <c:pt idx="18632">
                        <c:v>0.2</c:v>
                      </c:pt>
                      <c:pt idx="18633">
                        <c:v>0.2</c:v>
                      </c:pt>
                      <c:pt idx="18634">
                        <c:v>0.2</c:v>
                      </c:pt>
                      <c:pt idx="18635">
                        <c:v>0.2</c:v>
                      </c:pt>
                      <c:pt idx="18636">
                        <c:v>0.2</c:v>
                      </c:pt>
                      <c:pt idx="18637">
                        <c:v>0.1</c:v>
                      </c:pt>
                      <c:pt idx="18638">
                        <c:v>0.2</c:v>
                      </c:pt>
                      <c:pt idx="18639">
                        <c:v>0.2</c:v>
                      </c:pt>
                      <c:pt idx="18640">
                        <c:v>0.2</c:v>
                      </c:pt>
                      <c:pt idx="18641">
                        <c:v>0.2</c:v>
                      </c:pt>
                      <c:pt idx="18642">
                        <c:v>0.2</c:v>
                      </c:pt>
                      <c:pt idx="18643">
                        <c:v>0.3</c:v>
                      </c:pt>
                      <c:pt idx="18644">
                        <c:v>0.2</c:v>
                      </c:pt>
                      <c:pt idx="18645">
                        <c:v>0.1</c:v>
                      </c:pt>
                      <c:pt idx="18646">
                        <c:v>0.1</c:v>
                      </c:pt>
                      <c:pt idx="18647">
                        <c:v>0.2</c:v>
                      </c:pt>
                      <c:pt idx="18648">
                        <c:v>0.1</c:v>
                      </c:pt>
                      <c:pt idx="18649">
                        <c:v>0.2</c:v>
                      </c:pt>
                      <c:pt idx="18650">
                        <c:v>0.2</c:v>
                      </c:pt>
                      <c:pt idx="18651">
                        <c:v>0.2</c:v>
                      </c:pt>
                      <c:pt idx="18652">
                        <c:v>0.2</c:v>
                      </c:pt>
                      <c:pt idx="18653">
                        <c:v>0.1</c:v>
                      </c:pt>
                      <c:pt idx="18654">
                        <c:v>0.2</c:v>
                      </c:pt>
                      <c:pt idx="18655">
                        <c:v>0.2</c:v>
                      </c:pt>
                      <c:pt idx="18656">
                        <c:v>0.1</c:v>
                      </c:pt>
                      <c:pt idx="18657">
                        <c:v>0.2</c:v>
                      </c:pt>
                      <c:pt idx="18658">
                        <c:v>0.2</c:v>
                      </c:pt>
                      <c:pt idx="18659">
                        <c:v>0.2</c:v>
                      </c:pt>
                      <c:pt idx="18660">
                        <c:v>0.2</c:v>
                      </c:pt>
                      <c:pt idx="18661">
                        <c:v>0.2</c:v>
                      </c:pt>
                      <c:pt idx="18662">
                        <c:v>0.2</c:v>
                      </c:pt>
                      <c:pt idx="18663">
                        <c:v>0.2</c:v>
                      </c:pt>
                      <c:pt idx="18664">
                        <c:v>0.2</c:v>
                      </c:pt>
                      <c:pt idx="18665">
                        <c:v>0.2</c:v>
                      </c:pt>
                      <c:pt idx="18666">
                        <c:v>0.1</c:v>
                      </c:pt>
                      <c:pt idx="18667">
                        <c:v>0.2</c:v>
                      </c:pt>
                      <c:pt idx="18668">
                        <c:v>0.2</c:v>
                      </c:pt>
                      <c:pt idx="18669">
                        <c:v>0.2</c:v>
                      </c:pt>
                      <c:pt idx="18670">
                        <c:v>0.2</c:v>
                      </c:pt>
                      <c:pt idx="18671">
                        <c:v>0.2</c:v>
                      </c:pt>
                      <c:pt idx="18672">
                        <c:v>0.2</c:v>
                      </c:pt>
                      <c:pt idx="18673">
                        <c:v>0.1</c:v>
                      </c:pt>
                      <c:pt idx="18674">
                        <c:v>0.2</c:v>
                      </c:pt>
                      <c:pt idx="18675">
                        <c:v>0.1</c:v>
                      </c:pt>
                      <c:pt idx="18676">
                        <c:v>0.2</c:v>
                      </c:pt>
                      <c:pt idx="18677">
                        <c:v>0.2</c:v>
                      </c:pt>
                      <c:pt idx="18678">
                        <c:v>0.2</c:v>
                      </c:pt>
                      <c:pt idx="18679">
                        <c:v>0.2</c:v>
                      </c:pt>
                      <c:pt idx="18680">
                        <c:v>0.2</c:v>
                      </c:pt>
                      <c:pt idx="18681">
                        <c:v>0.2</c:v>
                      </c:pt>
                      <c:pt idx="18682">
                        <c:v>0.2</c:v>
                      </c:pt>
                      <c:pt idx="18683">
                        <c:v>0.2</c:v>
                      </c:pt>
                      <c:pt idx="18684">
                        <c:v>0.2</c:v>
                      </c:pt>
                      <c:pt idx="18685">
                        <c:v>0.2</c:v>
                      </c:pt>
                      <c:pt idx="18686">
                        <c:v>0.2</c:v>
                      </c:pt>
                      <c:pt idx="18687">
                        <c:v>0.3</c:v>
                      </c:pt>
                      <c:pt idx="18688">
                        <c:v>0.2</c:v>
                      </c:pt>
                      <c:pt idx="18689">
                        <c:v>0.2</c:v>
                      </c:pt>
                      <c:pt idx="18690">
                        <c:v>0.2</c:v>
                      </c:pt>
                      <c:pt idx="18691">
                        <c:v>0.2</c:v>
                      </c:pt>
                      <c:pt idx="18692">
                        <c:v>0.1</c:v>
                      </c:pt>
                      <c:pt idx="18693">
                        <c:v>0.2</c:v>
                      </c:pt>
                      <c:pt idx="18694">
                        <c:v>0.1</c:v>
                      </c:pt>
                      <c:pt idx="18695">
                        <c:v>0.2</c:v>
                      </c:pt>
                      <c:pt idx="18696">
                        <c:v>0.2</c:v>
                      </c:pt>
                      <c:pt idx="18697">
                        <c:v>0.3</c:v>
                      </c:pt>
                      <c:pt idx="18698">
                        <c:v>0.2</c:v>
                      </c:pt>
                      <c:pt idx="18699">
                        <c:v>0.1</c:v>
                      </c:pt>
                      <c:pt idx="18700">
                        <c:v>0.2</c:v>
                      </c:pt>
                      <c:pt idx="18701">
                        <c:v>0.2</c:v>
                      </c:pt>
                      <c:pt idx="18702">
                        <c:v>0.3</c:v>
                      </c:pt>
                      <c:pt idx="18703">
                        <c:v>0.2</c:v>
                      </c:pt>
                      <c:pt idx="18704">
                        <c:v>0.2</c:v>
                      </c:pt>
                      <c:pt idx="18705">
                        <c:v>0.2</c:v>
                      </c:pt>
                      <c:pt idx="18706">
                        <c:v>0.2</c:v>
                      </c:pt>
                      <c:pt idx="18707">
                        <c:v>0.2</c:v>
                      </c:pt>
                      <c:pt idx="18708">
                        <c:v>0.2</c:v>
                      </c:pt>
                      <c:pt idx="18709">
                        <c:v>0.1</c:v>
                      </c:pt>
                      <c:pt idx="18710">
                        <c:v>0.2</c:v>
                      </c:pt>
                      <c:pt idx="18711">
                        <c:v>0.2</c:v>
                      </c:pt>
                      <c:pt idx="18712">
                        <c:v>0.2</c:v>
                      </c:pt>
                      <c:pt idx="18713">
                        <c:v>0.2</c:v>
                      </c:pt>
                      <c:pt idx="18714">
                        <c:v>0.2</c:v>
                      </c:pt>
                      <c:pt idx="18715">
                        <c:v>0.2</c:v>
                      </c:pt>
                      <c:pt idx="18716">
                        <c:v>0.2</c:v>
                      </c:pt>
                      <c:pt idx="18717">
                        <c:v>0.2</c:v>
                      </c:pt>
                      <c:pt idx="18718">
                        <c:v>0.1</c:v>
                      </c:pt>
                      <c:pt idx="18719">
                        <c:v>0.2</c:v>
                      </c:pt>
                      <c:pt idx="18720">
                        <c:v>0.2</c:v>
                      </c:pt>
                      <c:pt idx="18721">
                        <c:v>0.2</c:v>
                      </c:pt>
                      <c:pt idx="18722">
                        <c:v>0.2</c:v>
                      </c:pt>
                      <c:pt idx="18723">
                        <c:v>0.2</c:v>
                      </c:pt>
                      <c:pt idx="18724">
                        <c:v>0.1</c:v>
                      </c:pt>
                      <c:pt idx="18725">
                        <c:v>0.2</c:v>
                      </c:pt>
                      <c:pt idx="18726">
                        <c:v>0.3</c:v>
                      </c:pt>
                      <c:pt idx="18727">
                        <c:v>0.2</c:v>
                      </c:pt>
                      <c:pt idx="18728">
                        <c:v>0.2</c:v>
                      </c:pt>
                      <c:pt idx="18729">
                        <c:v>0.2</c:v>
                      </c:pt>
                      <c:pt idx="18730">
                        <c:v>0.2</c:v>
                      </c:pt>
                      <c:pt idx="18731">
                        <c:v>0.2</c:v>
                      </c:pt>
                      <c:pt idx="18732">
                        <c:v>0.3</c:v>
                      </c:pt>
                      <c:pt idx="18733">
                        <c:v>0.2</c:v>
                      </c:pt>
                      <c:pt idx="18734">
                        <c:v>0.2</c:v>
                      </c:pt>
                      <c:pt idx="18735">
                        <c:v>0.2</c:v>
                      </c:pt>
                      <c:pt idx="18736">
                        <c:v>0.2</c:v>
                      </c:pt>
                      <c:pt idx="18737">
                        <c:v>0.1</c:v>
                      </c:pt>
                      <c:pt idx="18738">
                        <c:v>0.2</c:v>
                      </c:pt>
                      <c:pt idx="18739">
                        <c:v>0.2</c:v>
                      </c:pt>
                      <c:pt idx="18740">
                        <c:v>0.2</c:v>
                      </c:pt>
                      <c:pt idx="18741">
                        <c:v>0.2</c:v>
                      </c:pt>
                      <c:pt idx="18742">
                        <c:v>0.1</c:v>
                      </c:pt>
                      <c:pt idx="18743">
                        <c:v>0.2</c:v>
                      </c:pt>
                      <c:pt idx="18744">
                        <c:v>0.1</c:v>
                      </c:pt>
                      <c:pt idx="18745">
                        <c:v>0.2</c:v>
                      </c:pt>
                      <c:pt idx="18746">
                        <c:v>0.1</c:v>
                      </c:pt>
                      <c:pt idx="18747">
                        <c:v>0.2</c:v>
                      </c:pt>
                      <c:pt idx="18748">
                        <c:v>0.2</c:v>
                      </c:pt>
                      <c:pt idx="18749">
                        <c:v>0.2</c:v>
                      </c:pt>
                      <c:pt idx="18750">
                        <c:v>0.2</c:v>
                      </c:pt>
                      <c:pt idx="18751">
                        <c:v>0.3</c:v>
                      </c:pt>
                      <c:pt idx="18752">
                        <c:v>0.2</c:v>
                      </c:pt>
                      <c:pt idx="18753">
                        <c:v>0.1</c:v>
                      </c:pt>
                      <c:pt idx="18754">
                        <c:v>0.2</c:v>
                      </c:pt>
                      <c:pt idx="18755">
                        <c:v>0.2</c:v>
                      </c:pt>
                      <c:pt idx="18756">
                        <c:v>0.2</c:v>
                      </c:pt>
                      <c:pt idx="18757">
                        <c:v>0.3</c:v>
                      </c:pt>
                      <c:pt idx="18758">
                        <c:v>0.2</c:v>
                      </c:pt>
                      <c:pt idx="18759">
                        <c:v>0.3</c:v>
                      </c:pt>
                      <c:pt idx="18760">
                        <c:v>0.2</c:v>
                      </c:pt>
                      <c:pt idx="18761">
                        <c:v>0.1</c:v>
                      </c:pt>
                      <c:pt idx="18762">
                        <c:v>0.2</c:v>
                      </c:pt>
                      <c:pt idx="18763">
                        <c:v>0.2</c:v>
                      </c:pt>
                      <c:pt idx="18764">
                        <c:v>0.2</c:v>
                      </c:pt>
                      <c:pt idx="18765">
                        <c:v>0.2</c:v>
                      </c:pt>
                      <c:pt idx="18766">
                        <c:v>0.3</c:v>
                      </c:pt>
                      <c:pt idx="18767">
                        <c:v>0.2</c:v>
                      </c:pt>
                      <c:pt idx="18768">
                        <c:v>0.3</c:v>
                      </c:pt>
                      <c:pt idx="18769">
                        <c:v>0.2</c:v>
                      </c:pt>
                      <c:pt idx="18770">
                        <c:v>0.2</c:v>
                      </c:pt>
                      <c:pt idx="18771">
                        <c:v>0.2</c:v>
                      </c:pt>
                      <c:pt idx="18772">
                        <c:v>0.1</c:v>
                      </c:pt>
                      <c:pt idx="18773">
                        <c:v>0.2</c:v>
                      </c:pt>
                      <c:pt idx="18774">
                        <c:v>0.2</c:v>
                      </c:pt>
                      <c:pt idx="18775">
                        <c:v>0.2</c:v>
                      </c:pt>
                      <c:pt idx="18776">
                        <c:v>0.2</c:v>
                      </c:pt>
                      <c:pt idx="18777">
                        <c:v>0.2</c:v>
                      </c:pt>
                      <c:pt idx="18778">
                        <c:v>0.2</c:v>
                      </c:pt>
                      <c:pt idx="18779">
                        <c:v>0.3</c:v>
                      </c:pt>
                      <c:pt idx="18780">
                        <c:v>0.2</c:v>
                      </c:pt>
                      <c:pt idx="18781">
                        <c:v>0.2</c:v>
                      </c:pt>
                      <c:pt idx="18782">
                        <c:v>0.3</c:v>
                      </c:pt>
                      <c:pt idx="18783">
                        <c:v>0.1</c:v>
                      </c:pt>
                      <c:pt idx="18784">
                        <c:v>0.2</c:v>
                      </c:pt>
                      <c:pt idx="18785">
                        <c:v>0.2</c:v>
                      </c:pt>
                      <c:pt idx="18786">
                        <c:v>0.2</c:v>
                      </c:pt>
                      <c:pt idx="18787">
                        <c:v>0.2</c:v>
                      </c:pt>
                      <c:pt idx="18788">
                        <c:v>0.2</c:v>
                      </c:pt>
                      <c:pt idx="18789">
                        <c:v>0.2</c:v>
                      </c:pt>
                      <c:pt idx="18790">
                        <c:v>0.2</c:v>
                      </c:pt>
                      <c:pt idx="18791">
                        <c:v>0.2</c:v>
                      </c:pt>
                      <c:pt idx="18792">
                        <c:v>0.2</c:v>
                      </c:pt>
                      <c:pt idx="18793">
                        <c:v>0.2</c:v>
                      </c:pt>
                      <c:pt idx="18794">
                        <c:v>0.2</c:v>
                      </c:pt>
                      <c:pt idx="18795">
                        <c:v>0.2</c:v>
                      </c:pt>
                      <c:pt idx="18796">
                        <c:v>0.2</c:v>
                      </c:pt>
                      <c:pt idx="18797">
                        <c:v>0.3</c:v>
                      </c:pt>
                      <c:pt idx="18798">
                        <c:v>0.2</c:v>
                      </c:pt>
                      <c:pt idx="18799">
                        <c:v>0.2</c:v>
                      </c:pt>
                      <c:pt idx="18800">
                        <c:v>0.2</c:v>
                      </c:pt>
                      <c:pt idx="18801">
                        <c:v>0.3</c:v>
                      </c:pt>
                      <c:pt idx="18802">
                        <c:v>0.2</c:v>
                      </c:pt>
                      <c:pt idx="18803">
                        <c:v>0.2</c:v>
                      </c:pt>
                      <c:pt idx="18804">
                        <c:v>0.3</c:v>
                      </c:pt>
                      <c:pt idx="18805">
                        <c:v>0.3</c:v>
                      </c:pt>
                      <c:pt idx="18806">
                        <c:v>0.3</c:v>
                      </c:pt>
                      <c:pt idx="18807">
                        <c:v>0.2</c:v>
                      </c:pt>
                      <c:pt idx="18808">
                        <c:v>0.2</c:v>
                      </c:pt>
                      <c:pt idx="18809">
                        <c:v>0.2</c:v>
                      </c:pt>
                      <c:pt idx="18810">
                        <c:v>0.2</c:v>
                      </c:pt>
                      <c:pt idx="18811">
                        <c:v>0.2</c:v>
                      </c:pt>
                      <c:pt idx="18812">
                        <c:v>0.2</c:v>
                      </c:pt>
                      <c:pt idx="18813">
                        <c:v>0.2</c:v>
                      </c:pt>
                      <c:pt idx="18814">
                        <c:v>0.2</c:v>
                      </c:pt>
                      <c:pt idx="18815">
                        <c:v>0.3</c:v>
                      </c:pt>
                      <c:pt idx="18816">
                        <c:v>0.2</c:v>
                      </c:pt>
                      <c:pt idx="18817">
                        <c:v>0.2</c:v>
                      </c:pt>
                      <c:pt idx="18818">
                        <c:v>0.2</c:v>
                      </c:pt>
                      <c:pt idx="18819">
                        <c:v>0.2</c:v>
                      </c:pt>
                      <c:pt idx="18820">
                        <c:v>0.3</c:v>
                      </c:pt>
                      <c:pt idx="18821">
                        <c:v>0.2</c:v>
                      </c:pt>
                      <c:pt idx="18822">
                        <c:v>0.2</c:v>
                      </c:pt>
                      <c:pt idx="18823">
                        <c:v>0.2</c:v>
                      </c:pt>
                      <c:pt idx="18824">
                        <c:v>0.2</c:v>
                      </c:pt>
                      <c:pt idx="18825">
                        <c:v>0.2</c:v>
                      </c:pt>
                      <c:pt idx="18826">
                        <c:v>0.2</c:v>
                      </c:pt>
                      <c:pt idx="18827">
                        <c:v>0.2</c:v>
                      </c:pt>
                      <c:pt idx="18828">
                        <c:v>0.2</c:v>
                      </c:pt>
                      <c:pt idx="18829">
                        <c:v>0.1</c:v>
                      </c:pt>
                      <c:pt idx="18830">
                        <c:v>0.2</c:v>
                      </c:pt>
                      <c:pt idx="18831">
                        <c:v>0.2</c:v>
                      </c:pt>
                      <c:pt idx="18832">
                        <c:v>0.2</c:v>
                      </c:pt>
                      <c:pt idx="18833">
                        <c:v>0.3</c:v>
                      </c:pt>
                      <c:pt idx="18834">
                        <c:v>0.3</c:v>
                      </c:pt>
                      <c:pt idx="18835">
                        <c:v>0.3</c:v>
                      </c:pt>
                      <c:pt idx="18836">
                        <c:v>0.3</c:v>
                      </c:pt>
                      <c:pt idx="18837">
                        <c:v>0.3</c:v>
                      </c:pt>
                      <c:pt idx="18838">
                        <c:v>0.2</c:v>
                      </c:pt>
                      <c:pt idx="18839">
                        <c:v>0.2</c:v>
                      </c:pt>
                      <c:pt idx="18840">
                        <c:v>0.2</c:v>
                      </c:pt>
                      <c:pt idx="18841">
                        <c:v>0.2</c:v>
                      </c:pt>
                      <c:pt idx="18842">
                        <c:v>0.3</c:v>
                      </c:pt>
                      <c:pt idx="18843">
                        <c:v>0.3</c:v>
                      </c:pt>
                      <c:pt idx="18844">
                        <c:v>0.3</c:v>
                      </c:pt>
                      <c:pt idx="18845">
                        <c:v>0.2</c:v>
                      </c:pt>
                      <c:pt idx="18846">
                        <c:v>0.2</c:v>
                      </c:pt>
                      <c:pt idx="18847">
                        <c:v>0.3</c:v>
                      </c:pt>
                      <c:pt idx="18848">
                        <c:v>0.3</c:v>
                      </c:pt>
                      <c:pt idx="18849">
                        <c:v>0.3</c:v>
                      </c:pt>
                      <c:pt idx="18850">
                        <c:v>0.2</c:v>
                      </c:pt>
                      <c:pt idx="18851">
                        <c:v>0.3</c:v>
                      </c:pt>
                      <c:pt idx="18852">
                        <c:v>0.3</c:v>
                      </c:pt>
                      <c:pt idx="18853">
                        <c:v>0.3</c:v>
                      </c:pt>
                      <c:pt idx="18854">
                        <c:v>0.2</c:v>
                      </c:pt>
                      <c:pt idx="18855">
                        <c:v>0.2</c:v>
                      </c:pt>
                      <c:pt idx="18856">
                        <c:v>0.3</c:v>
                      </c:pt>
                      <c:pt idx="18857">
                        <c:v>0.3</c:v>
                      </c:pt>
                      <c:pt idx="18858">
                        <c:v>0.3</c:v>
                      </c:pt>
                      <c:pt idx="18859">
                        <c:v>0.3</c:v>
                      </c:pt>
                      <c:pt idx="18860">
                        <c:v>0.2</c:v>
                      </c:pt>
                      <c:pt idx="18861">
                        <c:v>0.3</c:v>
                      </c:pt>
                      <c:pt idx="18862">
                        <c:v>0.2</c:v>
                      </c:pt>
                      <c:pt idx="18863">
                        <c:v>0.3</c:v>
                      </c:pt>
                      <c:pt idx="18864">
                        <c:v>0.3</c:v>
                      </c:pt>
                      <c:pt idx="18865">
                        <c:v>0.3</c:v>
                      </c:pt>
                      <c:pt idx="18866">
                        <c:v>0.3</c:v>
                      </c:pt>
                      <c:pt idx="18867">
                        <c:v>0.3</c:v>
                      </c:pt>
                      <c:pt idx="18868">
                        <c:v>0.3</c:v>
                      </c:pt>
                      <c:pt idx="18869">
                        <c:v>0.3</c:v>
                      </c:pt>
                      <c:pt idx="18870">
                        <c:v>0.3</c:v>
                      </c:pt>
                      <c:pt idx="18871">
                        <c:v>0.3</c:v>
                      </c:pt>
                      <c:pt idx="18872">
                        <c:v>0.2</c:v>
                      </c:pt>
                      <c:pt idx="18873">
                        <c:v>0.2</c:v>
                      </c:pt>
                      <c:pt idx="18874">
                        <c:v>0.3</c:v>
                      </c:pt>
                      <c:pt idx="18875">
                        <c:v>0.4</c:v>
                      </c:pt>
                      <c:pt idx="18876">
                        <c:v>0.3</c:v>
                      </c:pt>
                      <c:pt idx="18877">
                        <c:v>0.3</c:v>
                      </c:pt>
                      <c:pt idx="18878">
                        <c:v>0.3</c:v>
                      </c:pt>
                      <c:pt idx="18879">
                        <c:v>0.3</c:v>
                      </c:pt>
                      <c:pt idx="18880">
                        <c:v>0.3</c:v>
                      </c:pt>
                      <c:pt idx="18881">
                        <c:v>0.3</c:v>
                      </c:pt>
                      <c:pt idx="18882">
                        <c:v>0.3</c:v>
                      </c:pt>
                      <c:pt idx="18883">
                        <c:v>0.2</c:v>
                      </c:pt>
                      <c:pt idx="18884">
                        <c:v>0.3</c:v>
                      </c:pt>
                      <c:pt idx="18885">
                        <c:v>0.3</c:v>
                      </c:pt>
                      <c:pt idx="18886">
                        <c:v>0.3</c:v>
                      </c:pt>
                      <c:pt idx="18887">
                        <c:v>0.3</c:v>
                      </c:pt>
                      <c:pt idx="18888">
                        <c:v>0.3</c:v>
                      </c:pt>
                      <c:pt idx="18889">
                        <c:v>0.3</c:v>
                      </c:pt>
                      <c:pt idx="18890">
                        <c:v>0.3</c:v>
                      </c:pt>
                      <c:pt idx="18891">
                        <c:v>0.2</c:v>
                      </c:pt>
                      <c:pt idx="18892">
                        <c:v>0.3</c:v>
                      </c:pt>
                      <c:pt idx="18893">
                        <c:v>0.2</c:v>
                      </c:pt>
                      <c:pt idx="18894">
                        <c:v>0.3</c:v>
                      </c:pt>
                      <c:pt idx="18895">
                        <c:v>0.2</c:v>
                      </c:pt>
                      <c:pt idx="18896">
                        <c:v>0.3</c:v>
                      </c:pt>
                      <c:pt idx="18897">
                        <c:v>0.2</c:v>
                      </c:pt>
                      <c:pt idx="18898">
                        <c:v>0.3</c:v>
                      </c:pt>
                      <c:pt idx="18899">
                        <c:v>0.2</c:v>
                      </c:pt>
                      <c:pt idx="18900">
                        <c:v>0.3</c:v>
                      </c:pt>
                      <c:pt idx="18901">
                        <c:v>0.2</c:v>
                      </c:pt>
                      <c:pt idx="18902">
                        <c:v>0.2</c:v>
                      </c:pt>
                      <c:pt idx="18903">
                        <c:v>0.2</c:v>
                      </c:pt>
                      <c:pt idx="18904">
                        <c:v>0.3</c:v>
                      </c:pt>
                      <c:pt idx="18905">
                        <c:v>0.3</c:v>
                      </c:pt>
                      <c:pt idx="18906">
                        <c:v>0.3</c:v>
                      </c:pt>
                      <c:pt idx="18907">
                        <c:v>0.2</c:v>
                      </c:pt>
                      <c:pt idx="18908">
                        <c:v>0.3</c:v>
                      </c:pt>
                      <c:pt idx="18909">
                        <c:v>0.2</c:v>
                      </c:pt>
                      <c:pt idx="18910">
                        <c:v>0.3</c:v>
                      </c:pt>
                      <c:pt idx="18911">
                        <c:v>0.4</c:v>
                      </c:pt>
                      <c:pt idx="18912">
                        <c:v>0.3</c:v>
                      </c:pt>
                      <c:pt idx="18913">
                        <c:v>0.3</c:v>
                      </c:pt>
                      <c:pt idx="18914">
                        <c:v>0.3</c:v>
                      </c:pt>
                      <c:pt idx="18915">
                        <c:v>0.3</c:v>
                      </c:pt>
                      <c:pt idx="18916">
                        <c:v>0.3</c:v>
                      </c:pt>
                      <c:pt idx="18917">
                        <c:v>0.3</c:v>
                      </c:pt>
                      <c:pt idx="18918">
                        <c:v>0.4</c:v>
                      </c:pt>
                      <c:pt idx="18919">
                        <c:v>0.2</c:v>
                      </c:pt>
                      <c:pt idx="18920">
                        <c:v>0.3</c:v>
                      </c:pt>
                      <c:pt idx="18921">
                        <c:v>0.4</c:v>
                      </c:pt>
                      <c:pt idx="18922">
                        <c:v>0.3</c:v>
                      </c:pt>
                      <c:pt idx="18923">
                        <c:v>0.3</c:v>
                      </c:pt>
                      <c:pt idx="18924">
                        <c:v>0.3</c:v>
                      </c:pt>
                      <c:pt idx="18925">
                        <c:v>0.3</c:v>
                      </c:pt>
                      <c:pt idx="18926">
                        <c:v>0.2</c:v>
                      </c:pt>
                      <c:pt idx="18927">
                        <c:v>0.3</c:v>
                      </c:pt>
                      <c:pt idx="18928">
                        <c:v>0.3</c:v>
                      </c:pt>
                      <c:pt idx="18929">
                        <c:v>0.3</c:v>
                      </c:pt>
                      <c:pt idx="18930">
                        <c:v>0.3</c:v>
                      </c:pt>
                      <c:pt idx="18931">
                        <c:v>0.3</c:v>
                      </c:pt>
                      <c:pt idx="18932">
                        <c:v>0.3</c:v>
                      </c:pt>
                      <c:pt idx="18933">
                        <c:v>0.3</c:v>
                      </c:pt>
                      <c:pt idx="18934">
                        <c:v>0.3</c:v>
                      </c:pt>
                      <c:pt idx="18935">
                        <c:v>0.2</c:v>
                      </c:pt>
                      <c:pt idx="18936">
                        <c:v>0.3</c:v>
                      </c:pt>
                      <c:pt idx="18937">
                        <c:v>0.3</c:v>
                      </c:pt>
                      <c:pt idx="18938">
                        <c:v>0.2</c:v>
                      </c:pt>
                      <c:pt idx="18939">
                        <c:v>0.2</c:v>
                      </c:pt>
                      <c:pt idx="18940">
                        <c:v>0.2</c:v>
                      </c:pt>
                      <c:pt idx="18941">
                        <c:v>0.3</c:v>
                      </c:pt>
                      <c:pt idx="18942">
                        <c:v>0.3</c:v>
                      </c:pt>
                      <c:pt idx="18943">
                        <c:v>0.3</c:v>
                      </c:pt>
                      <c:pt idx="18944">
                        <c:v>0.4</c:v>
                      </c:pt>
                      <c:pt idx="18945">
                        <c:v>0.2</c:v>
                      </c:pt>
                      <c:pt idx="18946">
                        <c:v>0.3</c:v>
                      </c:pt>
                      <c:pt idx="18947">
                        <c:v>0.2</c:v>
                      </c:pt>
                      <c:pt idx="18948">
                        <c:v>0.3</c:v>
                      </c:pt>
                      <c:pt idx="18949">
                        <c:v>0.2</c:v>
                      </c:pt>
                      <c:pt idx="18950">
                        <c:v>0.2</c:v>
                      </c:pt>
                      <c:pt idx="18951">
                        <c:v>0.2</c:v>
                      </c:pt>
                      <c:pt idx="18952">
                        <c:v>0.3</c:v>
                      </c:pt>
                      <c:pt idx="18953">
                        <c:v>0.3</c:v>
                      </c:pt>
                      <c:pt idx="18954">
                        <c:v>0.3</c:v>
                      </c:pt>
                      <c:pt idx="18955">
                        <c:v>0.3</c:v>
                      </c:pt>
                      <c:pt idx="18956">
                        <c:v>0.2</c:v>
                      </c:pt>
                      <c:pt idx="18957">
                        <c:v>0.3</c:v>
                      </c:pt>
                      <c:pt idx="18958">
                        <c:v>0.3</c:v>
                      </c:pt>
                      <c:pt idx="18959">
                        <c:v>0.3</c:v>
                      </c:pt>
                      <c:pt idx="18960">
                        <c:v>0.2</c:v>
                      </c:pt>
                      <c:pt idx="18961">
                        <c:v>0.3</c:v>
                      </c:pt>
                      <c:pt idx="18962">
                        <c:v>0.3</c:v>
                      </c:pt>
                      <c:pt idx="18963">
                        <c:v>0.2</c:v>
                      </c:pt>
                      <c:pt idx="18964">
                        <c:v>0.3</c:v>
                      </c:pt>
                      <c:pt idx="18965">
                        <c:v>0.3</c:v>
                      </c:pt>
                      <c:pt idx="18966">
                        <c:v>0.3</c:v>
                      </c:pt>
                      <c:pt idx="18967">
                        <c:v>0.2</c:v>
                      </c:pt>
                      <c:pt idx="18968">
                        <c:v>0.3</c:v>
                      </c:pt>
                      <c:pt idx="18969">
                        <c:v>0.3</c:v>
                      </c:pt>
                      <c:pt idx="18970">
                        <c:v>0.3</c:v>
                      </c:pt>
                      <c:pt idx="18971">
                        <c:v>0.3</c:v>
                      </c:pt>
                      <c:pt idx="18972">
                        <c:v>0.2</c:v>
                      </c:pt>
                      <c:pt idx="18973">
                        <c:v>0.2</c:v>
                      </c:pt>
                      <c:pt idx="18974">
                        <c:v>0.3</c:v>
                      </c:pt>
                      <c:pt idx="18975">
                        <c:v>0.3</c:v>
                      </c:pt>
                      <c:pt idx="18976">
                        <c:v>0.3</c:v>
                      </c:pt>
                      <c:pt idx="18977">
                        <c:v>0.3</c:v>
                      </c:pt>
                      <c:pt idx="18978">
                        <c:v>0.3</c:v>
                      </c:pt>
                      <c:pt idx="18979">
                        <c:v>0.2</c:v>
                      </c:pt>
                      <c:pt idx="18980">
                        <c:v>0.2</c:v>
                      </c:pt>
                      <c:pt idx="18981">
                        <c:v>0.2</c:v>
                      </c:pt>
                      <c:pt idx="18982">
                        <c:v>0.3</c:v>
                      </c:pt>
                      <c:pt idx="18983">
                        <c:v>0.3</c:v>
                      </c:pt>
                      <c:pt idx="18984">
                        <c:v>0.3</c:v>
                      </c:pt>
                      <c:pt idx="18985">
                        <c:v>0.3</c:v>
                      </c:pt>
                      <c:pt idx="18986">
                        <c:v>0.3</c:v>
                      </c:pt>
                      <c:pt idx="18987">
                        <c:v>0.2</c:v>
                      </c:pt>
                      <c:pt idx="18988">
                        <c:v>0.3</c:v>
                      </c:pt>
                      <c:pt idx="18989">
                        <c:v>0.2</c:v>
                      </c:pt>
                      <c:pt idx="18990">
                        <c:v>0.3</c:v>
                      </c:pt>
                      <c:pt idx="18991">
                        <c:v>0.3</c:v>
                      </c:pt>
                      <c:pt idx="18992">
                        <c:v>0.2</c:v>
                      </c:pt>
                      <c:pt idx="18993">
                        <c:v>0.3</c:v>
                      </c:pt>
                      <c:pt idx="18994">
                        <c:v>0.3</c:v>
                      </c:pt>
                      <c:pt idx="18995">
                        <c:v>0.2</c:v>
                      </c:pt>
                      <c:pt idx="18996">
                        <c:v>0.3</c:v>
                      </c:pt>
                      <c:pt idx="18997">
                        <c:v>0.3</c:v>
                      </c:pt>
                      <c:pt idx="18998">
                        <c:v>0.3</c:v>
                      </c:pt>
                      <c:pt idx="18999">
                        <c:v>0.3</c:v>
                      </c:pt>
                      <c:pt idx="19000">
                        <c:v>0.3</c:v>
                      </c:pt>
                      <c:pt idx="19001">
                        <c:v>0.3</c:v>
                      </c:pt>
                      <c:pt idx="19002">
                        <c:v>0.3</c:v>
                      </c:pt>
                      <c:pt idx="19003">
                        <c:v>0.3</c:v>
                      </c:pt>
                      <c:pt idx="19004">
                        <c:v>0.3</c:v>
                      </c:pt>
                      <c:pt idx="19005">
                        <c:v>0.3</c:v>
                      </c:pt>
                      <c:pt idx="19006">
                        <c:v>0.3</c:v>
                      </c:pt>
                      <c:pt idx="19007">
                        <c:v>0.3</c:v>
                      </c:pt>
                      <c:pt idx="19008">
                        <c:v>0.2</c:v>
                      </c:pt>
                      <c:pt idx="19009">
                        <c:v>0.3</c:v>
                      </c:pt>
                      <c:pt idx="19010">
                        <c:v>0.3</c:v>
                      </c:pt>
                      <c:pt idx="19011">
                        <c:v>0.3</c:v>
                      </c:pt>
                      <c:pt idx="19012">
                        <c:v>0.3</c:v>
                      </c:pt>
                      <c:pt idx="19013">
                        <c:v>0.4</c:v>
                      </c:pt>
                      <c:pt idx="19014">
                        <c:v>0.3</c:v>
                      </c:pt>
                      <c:pt idx="19015">
                        <c:v>0.3</c:v>
                      </c:pt>
                      <c:pt idx="19016">
                        <c:v>0.3</c:v>
                      </c:pt>
                      <c:pt idx="19017">
                        <c:v>0.3</c:v>
                      </c:pt>
                      <c:pt idx="19018">
                        <c:v>0.3</c:v>
                      </c:pt>
                      <c:pt idx="19019">
                        <c:v>0.3</c:v>
                      </c:pt>
                      <c:pt idx="19020">
                        <c:v>0.3</c:v>
                      </c:pt>
                      <c:pt idx="19021">
                        <c:v>0.3</c:v>
                      </c:pt>
                      <c:pt idx="19022">
                        <c:v>0.3</c:v>
                      </c:pt>
                      <c:pt idx="19023">
                        <c:v>0.3</c:v>
                      </c:pt>
                      <c:pt idx="19024">
                        <c:v>0.3</c:v>
                      </c:pt>
                      <c:pt idx="19025">
                        <c:v>0.4</c:v>
                      </c:pt>
                      <c:pt idx="19026">
                        <c:v>0.3</c:v>
                      </c:pt>
                      <c:pt idx="19027">
                        <c:v>0.4</c:v>
                      </c:pt>
                      <c:pt idx="19028">
                        <c:v>0.3</c:v>
                      </c:pt>
                      <c:pt idx="19029">
                        <c:v>0.3</c:v>
                      </c:pt>
                      <c:pt idx="19030">
                        <c:v>0.4</c:v>
                      </c:pt>
                      <c:pt idx="19031">
                        <c:v>0.3</c:v>
                      </c:pt>
                      <c:pt idx="19032">
                        <c:v>0.3</c:v>
                      </c:pt>
                      <c:pt idx="19033">
                        <c:v>0.3</c:v>
                      </c:pt>
                      <c:pt idx="19034">
                        <c:v>0.3</c:v>
                      </c:pt>
                      <c:pt idx="19035">
                        <c:v>0.4</c:v>
                      </c:pt>
                      <c:pt idx="19036">
                        <c:v>0.4</c:v>
                      </c:pt>
                      <c:pt idx="19037">
                        <c:v>0.3</c:v>
                      </c:pt>
                      <c:pt idx="19038">
                        <c:v>0.3</c:v>
                      </c:pt>
                      <c:pt idx="19039">
                        <c:v>0.3</c:v>
                      </c:pt>
                      <c:pt idx="19040">
                        <c:v>0.4</c:v>
                      </c:pt>
                      <c:pt idx="19041">
                        <c:v>0.4</c:v>
                      </c:pt>
                      <c:pt idx="19042">
                        <c:v>0.3</c:v>
                      </c:pt>
                      <c:pt idx="19043">
                        <c:v>0.3</c:v>
                      </c:pt>
                      <c:pt idx="19044">
                        <c:v>0.3</c:v>
                      </c:pt>
                      <c:pt idx="19045">
                        <c:v>0.4</c:v>
                      </c:pt>
                      <c:pt idx="19046">
                        <c:v>0.3</c:v>
                      </c:pt>
                      <c:pt idx="19047">
                        <c:v>0.3</c:v>
                      </c:pt>
                      <c:pt idx="19048">
                        <c:v>0.3</c:v>
                      </c:pt>
                      <c:pt idx="19049">
                        <c:v>0.3</c:v>
                      </c:pt>
                      <c:pt idx="19050">
                        <c:v>0.3</c:v>
                      </c:pt>
                      <c:pt idx="19051">
                        <c:v>0.3</c:v>
                      </c:pt>
                      <c:pt idx="19052">
                        <c:v>0.4</c:v>
                      </c:pt>
                      <c:pt idx="19053">
                        <c:v>0.4</c:v>
                      </c:pt>
                      <c:pt idx="19054">
                        <c:v>0.3</c:v>
                      </c:pt>
                      <c:pt idx="19055">
                        <c:v>0.4</c:v>
                      </c:pt>
                      <c:pt idx="19056">
                        <c:v>0.3</c:v>
                      </c:pt>
                      <c:pt idx="19057">
                        <c:v>0.4</c:v>
                      </c:pt>
                      <c:pt idx="19058">
                        <c:v>0.3</c:v>
                      </c:pt>
                      <c:pt idx="19059">
                        <c:v>0.4</c:v>
                      </c:pt>
                      <c:pt idx="19060">
                        <c:v>0.3</c:v>
                      </c:pt>
                      <c:pt idx="19061">
                        <c:v>0.4</c:v>
                      </c:pt>
                      <c:pt idx="19062">
                        <c:v>0.3</c:v>
                      </c:pt>
                      <c:pt idx="19063">
                        <c:v>0.4</c:v>
                      </c:pt>
                      <c:pt idx="19064">
                        <c:v>0.3</c:v>
                      </c:pt>
                      <c:pt idx="19065">
                        <c:v>0.3</c:v>
                      </c:pt>
                      <c:pt idx="19066">
                        <c:v>0.5</c:v>
                      </c:pt>
                      <c:pt idx="19067">
                        <c:v>0.4</c:v>
                      </c:pt>
                      <c:pt idx="19068">
                        <c:v>0.3</c:v>
                      </c:pt>
                      <c:pt idx="19069">
                        <c:v>0.4</c:v>
                      </c:pt>
                      <c:pt idx="19070">
                        <c:v>0.4</c:v>
                      </c:pt>
                      <c:pt idx="19071">
                        <c:v>0.4</c:v>
                      </c:pt>
                      <c:pt idx="19072">
                        <c:v>0.3</c:v>
                      </c:pt>
                      <c:pt idx="19073">
                        <c:v>0.4</c:v>
                      </c:pt>
                      <c:pt idx="19074">
                        <c:v>0.4</c:v>
                      </c:pt>
                      <c:pt idx="19075">
                        <c:v>0.4</c:v>
                      </c:pt>
                      <c:pt idx="19076">
                        <c:v>0.3</c:v>
                      </c:pt>
                      <c:pt idx="19077">
                        <c:v>0.4</c:v>
                      </c:pt>
                      <c:pt idx="19078">
                        <c:v>0.3</c:v>
                      </c:pt>
                      <c:pt idx="19079">
                        <c:v>0.3</c:v>
                      </c:pt>
                      <c:pt idx="19080">
                        <c:v>0.3</c:v>
                      </c:pt>
                      <c:pt idx="19081">
                        <c:v>0.4</c:v>
                      </c:pt>
                      <c:pt idx="19082">
                        <c:v>0.4</c:v>
                      </c:pt>
                      <c:pt idx="19083">
                        <c:v>0.4</c:v>
                      </c:pt>
                      <c:pt idx="19084">
                        <c:v>0.3</c:v>
                      </c:pt>
                      <c:pt idx="19085">
                        <c:v>0.3</c:v>
                      </c:pt>
                      <c:pt idx="19086">
                        <c:v>0.3</c:v>
                      </c:pt>
                      <c:pt idx="19087">
                        <c:v>0.4</c:v>
                      </c:pt>
                      <c:pt idx="19088">
                        <c:v>0.3</c:v>
                      </c:pt>
                      <c:pt idx="19089">
                        <c:v>0.3</c:v>
                      </c:pt>
                      <c:pt idx="19090">
                        <c:v>0.3</c:v>
                      </c:pt>
                      <c:pt idx="19091">
                        <c:v>0.4</c:v>
                      </c:pt>
                      <c:pt idx="19092">
                        <c:v>0.3</c:v>
                      </c:pt>
                      <c:pt idx="19093">
                        <c:v>0.3</c:v>
                      </c:pt>
                      <c:pt idx="19094">
                        <c:v>0.3</c:v>
                      </c:pt>
                      <c:pt idx="19095">
                        <c:v>0.3</c:v>
                      </c:pt>
                      <c:pt idx="19096">
                        <c:v>0.2</c:v>
                      </c:pt>
                      <c:pt idx="19097">
                        <c:v>0.3</c:v>
                      </c:pt>
                      <c:pt idx="19098">
                        <c:v>0.3</c:v>
                      </c:pt>
                      <c:pt idx="19099">
                        <c:v>0.3</c:v>
                      </c:pt>
                      <c:pt idx="19100">
                        <c:v>0.3</c:v>
                      </c:pt>
                      <c:pt idx="19101">
                        <c:v>0.2</c:v>
                      </c:pt>
                      <c:pt idx="19102">
                        <c:v>0.3</c:v>
                      </c:pt>
                      <c:pt idx="19103">
                        <c:v>0.3</c:v>
                      </c:pt>
                      <c:pt idx="19104">
                        <c:v>0.3</c:v>
                      </c:pt>
                      <c:pt idx="19105">
                        <c:v>0.3</c:v>
                      </c:pt>
                      <c:pt idx="19106">
                        <c:v>0.4</c:v>
                      </c:pt>
                      <c:pt idx="19107">
                        <c:v>0.3</c:v>
                      </c:pt>
                      <c:pt idx="19108">
                        <c:v>0.3</c:v>
                      </c:pt>
                      <c:pt idx="19109">
                        <c:v>0.3</c:v>
                      </c:pt>
                      <c:pt idx="19110">
                        <c:v>0.4</c:v>
                      </c:pt>
                      <c:pt idx="19111">
                        <c:v>0.3</c:v>
                      </c:pt>
                      <c:pt idx="19112">
                        <c:v>0.3</c:v>
                      </c:pt>
                      <c:pt idx="19113">
                        <c:v>0.3</c:v>
                      </c:pt>
                      <c:pt idx="19114">
                        <c:v>0.3</c:v>
                      </c:pt>
                      <c:pt idx="19115">
                        <c:v>0.4</c:v>
                      </c:pt>
                      <c:pt idx="19116">
                        <c:v>0.5</c:v>
                      </c:pt>
                      <c:pt idx="19117">
                        <c:v>0.3</c:v>
                      </c:pt>
                      <c:pt idx="19118">
                        <c:v>0.4</c:v>
                      </c:pt>
                      <c:pt idx="19119">
                        <c:v>0.4</c:v>
                      </c:pt>
                      <c:pt idx="19120">
                        <c:v>0.3</c:v>
                      </c:pt>
                      <c:pt idx="19121">
                        <c:v>0.4</c:v>
                      </c:pt>
                      <c:pt idx="19122">
                        <c:v>0.4</c:v>
                      </c:pt>
                      <c:pt idx="19123">
                        <c:v>0.3</c:v>
                      </c:pt>
                      <c:pt idx="19124">
                        <c:v>0.4</c:v>
                      </c:pt>
                      <c:pt idx="19125">
                        <c:v>0.4</c:v>
                      </c:pt>
                      <c:pt idx="19126">
                        <c:v>0.4</c:v>
                      </c:pt>
                      <c:pt idx="19127">
                        <c:v>0.4</c:v>
                      </c:pt>
                      <c:pt idx="19128">
                        <c:v>0.3</c:v>
                      </c:pt>
                      <c:pt idx="19129">
                        <c:v>0.3</c:v>
                      </c:pt>
                      <c:pt idx="19130">
                        <c:v>0.4</c:v>
                      </c:pt>
                      <c:pt idx="19131">
                        <c:v>0.3</c:v>
                      </c:pt>
                      <c:pt idx="19132">
                        <c:v>0.4</c:v>
                      </c:pt>
                      <c:pt idx="19133">
                        <c:v>0.4</c:v>
                      </c:pt>
                      <c:pt idx="19134">
                        <c:v>0.4</c:v>
                      </c:pt>
                      <c:pt idx="19135">
                        <c:v>0.4</c:v>
                      </c:pt>
                      <c:pt idx="19136">
                        <c:v>0.4</c:v>
                      </c:pt>
                      <c:pt idx="19137">
                        <c:v>0.4</c:v>
                      </c:pt>
                      <c:pt idx="19138">
                        <c:v>0.4</c:v>
                      </c:pt>
                      <c:pt idx="19139">
                        <c:v>0.4</c:v>
                      </c:pt>
                      <c:pt idx="19140">
                        <c:v>0.3</c:v>
                      </c:pt>
                      <c:pt idx="19141">
                        <c:v>0.4</c:v>
                      </c:pt>
                      <c:pt idx="19142">
                        <c:v>0.4</c:v>
                      </c:pt>
                      <c:pt idx="19143">
                        <c:v>0.4</c:v>
                      </c:pt>
                      <c:pt idx="19144">
                        <c:v>0.3</c:v>
                      </c:pt>
                      <c:pt idx="19145">
                        <c:v>0.4</c:v>
                      </c:pt>
                      <c:pt idx="19146">
                        <c:v>0.4</c:v>
                      </c:pt>
                      <c:pt idx="19147">
                        <c:v>0.3</c:v>
                      </c:pt>
                      <c:pt idx="19148">
                        <c:v>0.4</c:v>
                      </c:pt>
                      <c:pt idx="19149">
                        <c:v>0.4</c:v>
                      </c:pt>
                      <c:pt idx="19150">
                        <c:v>0.4</c:v>
                      </c:pt>
                      <c:pt idx="19151">
                        <c:v>0.4</c:v>
                      </c:pt>
                      <c:pt idx="19152">
                        <c:v>0.4</c:v>
                      </c:pt>
                      <c:pt idx="19153">
                        <c:v>0.4</c:v>
                      </c:pt>
                      <c:pt idx="19154">
                        <c:v>0.3</c:v>
                      </c:pt>
                      <c:pt idx="19155">
                        <c:v>0.4</c:v>
                      </c:pt>
                      <c:pt idx="19156">
                        <c:v>0.3</c:v>
                      </c:pt>
                      <c:pt idx="19157">
                        <c:v>0.4</c:v>
                      </c:pt>
                      <c:pt idx="19158">
                        <c:v>0.4</c:v>
                      </c:pt>
                      <c:pt idx="19159">
                        <c:v>0.4</c:v>
                      </c:pt>
                      <c:pt idx="19160">
                        <c:v>0.4</c:v>
                      </c:pt>
                      <c:pt idx="19161">
                        <c:v>0.3</c:v>
                      </c:pt>
                      <c:pt idx="19162">
                        <c:v>0.3</c:v>
                      </c:pt>
                      <c:pt idx="19163">
                        <c:v>0.4</c:v>
                      </c:pt>
                      <c:pt idx="19164">
                        <c:v>0.4</c:v>
                      </c:pt>
                      <c:pt idx="19165">
                        <c:v>0.4</c:v>
                      </c:pt>
                      <c:pt idx="19166">
                        <c:v>0.3</c:v>
                      </c:pt>
                      <c:pt idx="19167">
                        <c:v>0.4</c:v>
                      </c:pt>
                      <c:pt idx="19168">
                        <c:v>0.3</c:v>
                      </c:pt>
                      <c:pt idx="19169">
                        <c:v>0.4</c:v>
                      </c:pt>
                      <c:pt idx="19170">
                        <c:v>0.3</c:v>
                      </c:pt>
                      <c:pt idx="19171">
                        <c:v>0.3</c:v>
                      </c:pt>
                      <c:pt idx="19172">
                        <c:v>0.4</c:v>
                      </c:pt>
                      <c:pt idx="19173">
                        <c:v>0.3</c:v>
                      </c:pt>
                      <c:pt idx="19174">
                        <c:v>0.3</c:v>
                      </c:pt>
                      <c:pt idx="19175">
                        <c:v>0.4</c:v>
                      </c:pt>
                      <c:pt idx="19176">
                        <c:v>0.5</c:v>
                      </c:pt>
                      <c:pt idx="19177">
                        <c:v>0.4</c:v>
                      </c:pt>
                      <c:pt idx="19178">
                        <c:v>0.4</c:v>
                      </c:pt>
                      <c:pt idx="19179">
                        <c:v>0.3</c:v>
                      </c:pt>
                      <c:pt idx="19180">
                        <c:v>0.4</c:v>
                      </c:pt>
                      <c:pt idx="19181">
                        <c:v>0.3</c:v>
                      </c:pt>
                      <c:pt idx="19182">
                        <c:v>0.3</c:v>
                      </c:pt>
                      <c:pt idx="19183">
                        <c:v>0.4</c:v>
                      </c:pt>
                      <c:pt idx="19184">
                        <c:v>0.4</c:v>
                      </c:pt>
                      <c:pt idx="19185">
                        <c:v>0.3</c:v>
                      </c:pt>
                      <c:pt idx="19186">
                        <c:v>0.4</c:v>
                      </c:pt>
                      <c:pt idx="19187">
                        <c:v>0.4</c:v>
                      </c:pt>
                      <c:pt idx="19188">
                        <c:v>0.4</c:v>
                      </c:pt>
                      <c:pt idx="19189">
                        <c:v>0.4</c:v>
                      </c:pt>
                      <c:pt idx="19190">
                        <c:v>0.3</c:v>
                      </c:pt>
                      <c:pt idx="19191">
                        <c:v>0.3</c:v>
                      </c:pt>
                      <c:pt idx="19192">
                        <c:v>0.3</c:v>
                      </c:pt>
                      <c:pt idx="19193">
                        <c:v>0.3</c:v>
                      </c:pt>
                      <c:pt idx="19194">
                        <c:v>0.3</c:v>
                      </c:pt>
                      <c:pt idx="19195">
                        <c:v>0.4</c:v>
                      </c:pt>
                      <c:pt idx="19196">
                        <c:v>0.3</c:v>
                      </c:pt>
                      <c:pt idx="19197">
                        <c:v>0.4</c:v>
                      </c:pt>
                      <c:pt idx="19198">
                        <c:v>0.4</c:v>
                      </c:pt>
                      <c:pt idx="19199">
                        <c:v>0.4</c:v>
                      </c:pt>
                      <c:pt idx="19200">
                        <c:v>0.3</c:v>
                      </c:pt>
                      <c:pt idx="19201">
                        <c:v>0.3</c:v>
                      </c:pt>
                      <c:pt idx="19202">
                        <c:v>0.4</c:v>
                      </c:pt>
                      <c:pt idx="19203">
                        <c:v>0.3</c:v>
                      </c:pt>
                      <c:pt idx="19204">
                        <c:v>0.3</c:v>
                      </c:pt>
                      <c:pt idx="19205">
                        <c:v>0.4</c:v>
                      </c:pt>
                      <c:pt idx="19206">
                        <c:v>0.4</c:v>
                      </c:pt>
                      <c:pt idx="19207">
                        <c:v>0.4</c:v>
                      </c:pt>
                      <c:pt idx="19208">
                        <c:v>0.3</c:v>
                      </c:pt>
                      <c:pt idx="19209">
                        <c:v>0.3</c:v>
                      </c:pt>
                      <c:pt idx="19210">
                        <c:v>0.4</c:v>
                      </c:pt>
                      <c:pt idx="19211">
                        <c:v>0.3</c:v>
                      </c:pt>
                      <c:pt idx="19212">
                        <c:v>0.5</c:v>
                      </c:pt>
                      <c:pt idx="19213">
                        <c:v>0.3</c:v>
                      </c:pt>
                      <c:pt idx="19214">
                        <c:v>0.3</c:v>
                      </c:pt>
                      <c:pt idx="19215">
                        <c:v>0.4</c:v>
                      </c:pt>
                      <c:pt idx="19216">
                        <c:v>0.4</c:v>
                      </c:pt>
                      <c:pt idx="19217">
                        <c:v>0.4</c:v>
                      </c:pt>
                      <c:pt idx="19218">
                        <c:v>0.4</c:v>
                      </c:pt>
                      <c:pt idx="19219">
                        <c:v>0.4</c:v>
                      </c:pt>
                      <c:pt idx="19220">
                        <c:v>0.3</c:v>
                      </c:pt>
                      <c:pt idx="19221">
                        <c:v>0.3</c:v>
                      </c:pt>
                      <c:pt idx="19222">
                        <c:v>0.4</c:v>
                      </c:pt>
                      <c:pt idx="19223">
                        <c:v>0.3</c:v>
                      </c:pt>
                      <c:pt idx="19224">
                        <c:v>0.4</c:v>
                      </c:pt>
                      <c:pt idx="19225">
                        <c:v>0.4</c:v>
                      </c:pt>
                      <c:pt idx="19226">
                        <c:v>0.3</c:v>
                      </c:pt>
                      <c:pt idx="19227">
                        <c:v>0.3</c:v>
                      </c:pt>
                      <c:pt idx="19228">
                        <c:v>0.4</c:v>
                      </c:pt>
                      <c:pt idx="19229">
                        <c:v>0.3</c:v>
                      </c:pt>
                      <c:pt idx="19230">
                        <c:v>0.3</c:v>
                      </c:pt>
                      <c:pt idx="19231">
                        <c:v>0.3</c:v>
                      </c:pt>
                      <c:pt idx="19232">
                        <c:v>0.3</c:v>
                      </c:pt>
                      <c:pt idx="19233">
                        <c:v>0.4</c:v>
                      </c:pt>
                      <c:pt idx="19234">
                        <c:v>0.3</c:v>
                      </c:pt>
                      <c:pt idx="19235">
                        <c:v>0.4</c:v>
                      </c:pt>
                      <c:pt idx="19236">
                        <c:v>0.3</c:v>
                      </c:pt>
                      <c:pt idx="19237">
                        <c:v>0.4</c:v>
                      </c:pt>
                      <c:pt idx="19238">
                        <c:v>0.4</c:v>
                      </c:pt>
                      <c:pt idx="19239">
                        <c:v>0.3</c:v>
                      </c:pt>
                      <c:pt idx="19240">
                        <c:v>0.3</c:v>
                      </c:pt>
                      <c:pt idx="19241">
                        <c:v>0.3</c:v>
                      </c:pt>
                      <c:pt idx="19242">
                        <c:v>0.4</c:v>
                      </c:pt>
                      <c:pt idx="19243">
                        <c:v>0.4</c:v>
                      </c:pt>
                      <c:pt idx="19244">
                        <c:v>0.4</c:v>
                      </c:pt>
                      <c:pt idx="19245">
                        <c:v>0.3</c:v>
                      </c:pt>
                      <c:pt idx="19246">
                        <c:v>0.4</c:v>
                      </c:pt>
                      <c:pt idx="19247">
                        <c:v>0.4</c:v>
                      </c:pt>
                      <c:pt idx="19248">
                        <c:v>0.4</c:v>
                      </c:pt>
                      <c:pt idx="19249">
                        <c:v>0.4</c:v>
                      </c:pt>
                      <c:pt idx="19250">
                        <c:v>0.4</c:v>
                      </c:pt>
                      <c:pt idx="19251">
                        <c:v>0.3</c:v>
                      </c:pt>
                      <c:pt idx="19252">
                        <c:v>0.3</c:v>
                      </c:pt>
                      <c:pt idx="19253">
                        <c:v>0.4</c:v>
                      </c:pt>
                      <c:pt idx="19254">
                        <c:v>0.4</c:v>
                      </c:pt>
                      <c:pt idx="19255">
                        <c:v>0.4</c:v>
                      </c:pt>
                      <c:pt idx="19256">
                        <c:v>0.4</c:v>
                      </c:pt>
                      <c:pt idx="19257">
                        <c:v>0.4</c:v>
                      </c:pt>
                      <c:pt idx="19258">
                        <c:v>0.4</c:v>
                      </c:pt>
                      <c:pt idx="19259">
                        <c:v>0.3</c:v>
                      </c:pt>
                      <c:pt idx="19260">
                        <c:v>0.3</c:v>
                      </c:pt>
                      <c:pt idx="19261">
                        <c:v>0.3</c:v>
                      </c:pt>
                      <c:pt idx="19262">
                        <c:v>0.4</c:v>
                      </c:pt>
                      <c:pt idx="19263">
                        <c:v>0.3</c:v>
                      </c:pt>
                      <c:pt idx="19264">
                        <c:v>0.3</c:v>
                      </c:pt>
                      <c:pt idx="19265">
                        <c:v>0.4</c:v>
                      </c:pt>
                      <c:pt idx="19266">
                        <c:v>0.4</c:v>
                      </c:pt>
                      <c:pt idx="19267">
                        <c:v>0.4</c:v>
                      </c:pt>
                      <c:pt idx="19268">
                        <c:v>0.4</c:v>
                      </c:pt>
                      <c:pt idx="19269">
                        <c:v>0.3</c:v>
                      </c:pt>
                      <c:pt idx="19270">
                        <c:v>0.3</c:v>
                      </c:pt>
                      <c:pt idx="19271">
                        <c:v>0.4</c:v>
                      </c:pt>
                      <c:pt idx="19272">
                        <c:v>0.4</c:v>
                      </c:pt>
                      <c:pt idx="19273">
                        <c:v>0.4</c:v>
                      </c:pt>
                      <c:pt idx="19274">
                        <c:v>0.4</c:v>
                      </c:pt>
                      <c:pt idx="19275">
                        <c:v>0.4</c:v>
                      </c:pt>
                      <c:pt idx="19276">
                        <c:v>0.5</c:v>
                      </c:pt>
                      <c:pt idx="19277">
                        <c:v>0.4</c:v>
                      </c:pt>
                      <c:pt idx="19278">
                        <c:v>0.4</c:v>
                      </c:pt>
                      <c:pt idx="19279">
                        <c:v>0.4</c:v>
                      </c:pt>
                      <c:pt idx="19280">
                        <c:v>0.3</c:v>
                      </c:pt>
                      <c:pt idx="19281">
                        <c:v>0.4</c:v>
                      </c:pt>
                      <c:pt idx="19282">
                        <c:v>0.3</c:v>
                      </c:pt>
                      <c:pt idx="19283">
                        <c:v>0.4</c:v>
                      </c:pt>
                      <c:pt idx="19284">
                        <c:v>0.4</c:v>
                      </c:pt>
                      <c:pt idx="19285">
                        <c:v>0.5</c:v>
                      </c:pt>
                      <c:pt idx="19286">
                        <c:v>0.4</c:v>
                      </c:pt>
                      <c:pt idx="19287">
                        <c:v>0.4</c:v>
                      </c:pt>
                      <c:pt idx="19288">
                        <c:v>0.5</c:v>
                      </c:pt>
                      <c:pt idx="19289">
                        <c:v>0.4</c:v>
                      </c:pt>
                      <c:pt idx="19290">
                        <c:v>0.5</c:v>
                      </c:pt>
                      <c:pt idx="19291">
                        <c:v>0.4</c:v>
                      </c:pt>
                      <c:pt idx="19292">
                        <c:v>0.4</c:v>
                      </c:pt>
                      <c:pt idx="19293">
                        <c:v>0.4</c:v>
                      </c:pt>
                      <c:pt idx="19294">
                        <c:v>0.5</c:v>
                      </c:pt>
                      <c:pt idx="19295">
                        <c:v>0.5</c:v>
                      </c:pt>
                      <c:pt idx="19296">
                        <c:v>0.6</c:v>
                      </c:pt>
                      <c:pt idx="19297">
                        <c:v>0.5</c:v>
                      </c:pt>
                      <c:pt idx="19298">
                        <c:v>0.4</c:v>
                      </c:pt>
                      <c:pt idx="19299">
                        <c:v>0.4</c:v>
                      </c:pt>
                      <c:pt idx="19300">
                        <c:v>0.4</c:v>
                      </c:pt>
                      <c:pt idx="19301">
                        <c:v>0.5</c:v>
                      </c:pt>
                      <c:pt idx="19302">
                        <c:v>0.5</c:v>
                      </c:pt>
                      <c:pt idx="19303">
                        <c:v>0.5</c:v>
                      </c:pt>
                      <c:pt idx="19304">
                        <c:v>0.5</c:v>
                      </c:pt>
                      <c:pt idx="19305">
                        <c:v>0.5</c:v>
                      </c:pt>
                      <c:pt idx="19306">
                        <c:v>0.4</c:v>
                      </c:pt>
                      <c:pt idx="19307">
                        <c:v>0.5</c:v>
                      </c:pt>
                      <c:pt idx="19308">
                        <c:v>0.6</c:v>
                      </c:pt>
                      <c:pt idx="19309">
                        <c:v>0.5</c:v>
                      </c:pt>
                      <c:pt idx="19310">
                        <c:v>0.6</c:v>
                      </c:pt>
                      <c:pt idx="19311">
                        <c:v>0.4</c:v>
                      </c:pt>
                      <c:pt idx="19312">
                        <c:v>0.4</c:v>
                      </c:pt>
                      <c:pt idx="19313">
                        <c:v>0.5</c:v>
                      </c:pt>
                      <c:pt idx="19314">
                        <c:v>0.5</c:v>
                      </c:pt>
                      <c:pt idx="19315">
                        <c:v>0.5</c:v>
                      </c:pt>
                      <c:pt idx="19316">
                        <c:v>0.5</c:v>
                      </c:pt>
                      <c:pt idx="19317">
                        <c:v>0.5</c:v>
                      </c:pt>
                      <c:pt idx="19318">
                        <c:v>0.5</c:v>
                      </c:pt>
                      <c:pt idx="19319">
                        <c:v>0.5</c:v>
                      </c:pt>
                      <c:pt idx="19320">
                        <c:v>0.5</c:v>
                      </c:pt>
                      <c:pt idx="19321">
                        <c:v>0.5</c:v>
                      </c:pt>
                      <c:pt idx="19322">
                        <c:v>0.4</c:v>
                      </c:pt>
                      <c:pt idx="19323">
                        <c:v>0.5</c:v>
                      </c:pt>
                      <c:pt idx="19324">
                        <c:v>0.5</c:v>
                      </c:pt>
                      <c:pt idx="19325">
                        <c:v>0.5</c:v>
                      </c:pt>
                      <c:pt idx="19326">
                        <c:v>0.6</c:v>
                      </c:pt>
                      <c:pt idx="19327">
                        <c:v>0.5</c:v>
                      </c:pt>
                      <c:pt idx="19328">
                        <c:v>0.5</c:v>
                      </c:pt>
                      <c:pt idx="19329">
                        <c:v>0.5</c:v>
                      </c:pt>
                      <c:pt idx="19330">
                        <c:v>0.5</c:v>
                      </c:pt>
                      <c:pt idx="19331">
                        <c:v>0.5</c:v>
                      </c:pt>
                      <c:pt idx="19332">
                        <c:v>0.4</c:v>
                      </c:pt>
                      <c:pt idx="19333">
                        <c:v>0.5</c:v>
                      </c:pt>
                      <c:pt idx="19334">
                        <c:v>0.4</c:v>
                      </c:pt>
                      <c:pt idx="19335">
                        <c:v>0.5</c:v>
                      </c:pt>
                      <c:pt idx="19336">
                        <c:v>0.5</c:v>
                      </c:pt>
                      <c:pt idx="19337">
                        <c:v>0.5</c:v>
                      </c:pt>
                      <c:pt idx="19338">
                        <c:v>0.4</c:v>
                      </c:pt>
                      <c:pt idx="19339">
                        <c:v>0.5</c:v>
                      </c:pt>
                      <c:pt idx="19340">
                        <c:v>0.4</c:v>
                      </c:pt>
                      <c:pt idx="19341">
                        <c:v>0.4</c:v>
                      </c:pt>
                      <c:pt idx="19342">
                        <c:v>0.5</c:v>
                      </c:pt>
                      <c:pt idx="19343">
                        <c:v>0.5</c:v>
                      </c:pt>
                      <c:pt idx="19344">
                        <c:v>0.4</c:v>
                      </c:pt>
                      <c:pt idx="19345">
                        <c:v>0.4</c:v>
                      </c:pt>
                      <c:pt idx="19346">
                        <c:v>0.5</c:v>
                      </c:pt>
                      <c:pt idx="19347">
                        <c:v>0.5</c:v>
                      </c:pt>
                      <c:pt idx="19348">
                        <c:v>0.4</c:v>
                      </c:pt>
                      <c:pt idx="19349">
                        <c:v>0.5</c:v>
                      </c:pt>
                      <c:pt idx="19350">
                        <c:v>0.5</c:v>
                      </c:pt>
                      <c:pt idx="19351">
                        <c:v>0.5</c:v>
                      </c:pt>
                      <c:pt idx="19352">
                        <c:v>0.5</c:v>
                      </c:pt>
                      <c:pt idx="19353">
                        <c:v>0.4</c:v>
                      </c:pt>
                      <c:pt idx="19354">
                        <c:v>0.5</c:v>
                      </c:pt>
                      <c:pt idx="19355">
                        <c:v>0.5</c:v>
                      </c:pt>
                      <c:pt idx="19356">
                        <c:v>0.4</c:v>
                      </c:pt>
                      <c:pt idx="19357">
                        <c:v>0.5</c:v>
                      </c:pt>
                      <c:pt idx="19358">
                        <c:v>0.5</c:v>
                      </c:pt>
                      <c:pt idx="19359">
                        <c:v>0.4</c:v>
                      </c:pt>
                      <c:pt idx="19360">
                        <c:v>0.4</c:v>
                      </c:pt>
                      <c:pt idx="19361">
                        <c:v>0.4</c:v>
                      </c:pt>
                      <c:pt idx="19362">
                        <c:v>0.5</c:v>
                      </c:pt>
                      <c:pt idx="19363">
                        <c:v>0.5</c:v>
                      </c:pt>
                      <c:pt idx="19364">
                        <c:v>0.5</c:v>
                      </c:pt>
                      <c:pt idx="19365">
                        <c:v>0.5</c:v>
                      </c:pt>
                      <c:pt idx="19366">
                        <c:v>0.5</c:v>
                      </c:pt>
                      <c:pt idx="19367">
                        <c:v>0.5</c:v>
                      </c:pt>
                      <c:pt idx="19368">
                        <c:v>0.5</c:v>
                      </c:pt>
                      <c:pt idx="19369">
                        <c:v>0.5</c:v>
                      </c:pt>
                      <c:pt idx="19370">
                        <c:v>0.5</c:v>
                      </c:pt>
                      <c:pt idx="19371">
                        <c:v>0.4</c:v>
                      </c:pt>
                      <c:pt idx="19372">
                        <c:v>0.5</c:v>
                      </c:pt>
                      <c:pt idx="19373">
                        <c:v>0.5</c:v>
                      </c:pt>
                      <c:pt idx="19374">
                        <c:v>0.4</c:v>
                      </c:pt>
                      <c:pt idx="19375">
                        <c:v>0.4</c:v>
                      </c:pt>
                      <c:pt idx="19376">
                        <c:v>0.5</c:v>
                      </c:pt>
                      <c:pt idx="19377">
                        <c:v>0.5</c:v>
                      </c:pt>
                      <c:pt idx="19378">
                        <c:v>0.5</c:v>
                      </c:pt>
                      <c:pt idx="19379">
                        <c:v>0.5</c:v>
                      </c:pt>
                      <c:pt idx="19380">
                        <c:v>0.4</c:v>
                      </c:pt>
                      <c:pt idx="19381">
                        <c:v>0.5</c:v>
                      </c:pt>
                      <c:pt idx="19382">
                        <c:v>0.4</c:v>
                      </c:pt>
                      <c:pt idx="19383">
                        <c:v>0.5</c:v>
                      </c:pt>
                      <c:pt idx="19384">
                        <c:v>0.4</c:v>
                      </c:pt>
                      <c:pt idx="19385">
                        <c:v>0.4</c:v>
                      </c:pt>
                      <c:pt idx="19386">
                        <c:v>0.4</c:v>
                      </c:pt>
                      <c:pt idx="19387">
                        <c:v>0.4</c:v>
                      </c:pt>
                      <c:pt idx="19388">
                        <c:v>0.4</c:v>
                      </c:pt>
                      <c:pt idx="19389">
                        <c:v>0.5</c:v>
                      </c:pt>
                      <c:pt idx="19390">
                        <c:v>0.4</c:v>
                      </c:pt>
                      <c:pt idx="19391">
                        <c:v>0.4</c:v>
                      </c:pt>
                      <c:pt idx="19392">
                        <c:v>0.5</c:v>
                      </c:pt>
                      <c:pt idx="19393">
                        <c:v>0.4</c:v>
                      </c:pt>
                      <c:pt idx="19394">
                        <c:v>0.4</c:v>
                      </c:pt>
                      <c:pt idx="19395">
                        <c:v>0.4</c:v>
                      </c:pt>
                      <c:pt idx="19396">
                        <c:v>0.4</c:v>
                      </c:pt>
                      <c:pt idx="19397">
                        <c:v>0.5</c:v>
                      </c:pt>
                      <c:pt idx="19398">
                        <c:v>0.4</c:v>
                      </c:pt>
                      <c:pt idx="19399">
                        <c:v>0.4</c:v>
                      </c:pt>
                      <c:pt idx="19400">
                        <c:v>0.4</c:v>
                      </c:pt>
                      <c:pt idx="19401">
                        <c:v>0.4</c:v>
                      </c:pt>
                      <c:pt idx="19402">
                        <c:v>0.5</c:v>
                      </c:pt>
                      <c:pt idx="19403">
                        <c:v>0.5</c:v>
                      </c:pt>
                      <c:pt idx="19404">
                        <c:v>0.5</c:v>
                      </c:pt>
                      <c:pt idx="19405">
                        <c:v>0.5</c:v>
                      </c:pt>
                      <c:pt idx="19406">
                        <c:v>0.4</c:v>
                      </c:pt>
                      <c:pt idx="19407">
                        <c:v>0.4</c:v>
                      </c:pt>
                      <c:pt idx="19408">
                        <c:v>0.5</c:v>
                      </c:pt>
                      <c:pt idx="19409">
                        <c:v>0.4</c:v>
                      </c:pt>
                      <c:pt idx="19410">
                        <c:v>0.5</c:v>
                      </c:pt>
                      <c:pt idx="19411">
                        <c:v>0.5</c:v>
                      </c:pt>
                      <c:pt idx="19412">
                        <c:v>0.5</c:v>
                      </c:pt>
                      <c:pt idx="19413">
                        <c:v>0.5</c:v>
                      </c:pt>
                      <c:pt idx="19414">
                        <c:v>0.5</c:v>
                      </c:pt>
                      <c:pt idx="19415">
                        <c:v>0.4</c:v>
                      </c:pt>
                      <c:pt idx="19416">
                        <c:v>0.5</c:v>
                      </c:pt>
                      <c:pt idx="19417">
                        <c:v>0.5</c:v>
                      </c:pt>
                      <c:pt idx="19418">
                        <c:v>0.5</c:v>
                      </c:pt>
                      <c:pt idx="19419">
                        <c:v>0.4</c:v>
                      </c:pt>
                      <c:pt idx="19420">
                        <c:v>0.5</c:v>
                      </c:pt>
                      <c:pt idx="19421">
                        <c:v>0.5</c:v>
                      </c:pt>
                      <c:pt idx="19422">
                        <c:v>0.4</c:v>
                      </c:pt>
                      <c:pt idx="19423">
                        <c:v>0.5</c:v>
                      </c:pt>
                      <c:pt idx="19424">
                        <c:v>0.6</c:v>
                      </c:pt>
                      <c:pt idx="19425">
                        <c:v>0.4</c:v>
                      </c:pt>
                      <c:pt idx="19426">
                        <c:v>0.5</c:v>
                      </c:pt>
                      <c:pt idx="19427">
                        <c:v>0.4</c:v>
                      </c:pt>
                      <c:pt idx="19428">
                        <c:v>0.4</c:v>
                      </c:pt>
                      <c:pt idx="19429">
                        <c:v>0.5</c:v>
                      </c:pt>
                      <c:pt idx="19430">
                        <c:v>0.5</c:v>
                      </c:pt>
                      <c:pt idx="19431">
                        <c:v>0.5</c:v>
                      </c:pt>
                      <c:pt idx="19432">
                        <c:v>0.5</c:v>
                      </c:pt>
                      <c:pt idx="19433">
                        <c:v>0.5</c:v>
                      </c:pt>
                      <c:pt idx="19434">
                        <c:v>0.5</c:v>
                      </c:pt>
                      <c:pt idx="19435">
                        <c:v>0.4</c:v>
                      </c:pt>
                      <c:pt idx="19436">
                        <c:v>0.5</c:v>
                      </c:pt>
                      <c:pt idx="19437">
                        <c:v>0.4</c:v>
                      </c:pt>
                      <c:pt idx="19438">
                        <c:v>0.4</c:v>
                      </c:pt>
                      <c:pt idx="19439">
                        <c:v>0.5</c:v>
                      </c:pt>
                      <c:pt idx="19440">
                        <c:v>0.4</c:v>
                      </c:pt>
                      <c:pt idx="19441">
                        <c:v>0.4</c:v>
                      </c:pt>
                      <c:pt idx="19442">
                        <c:v>0.5</c:v>
                      </c:pt>
                      <c:pt idx="19443">
                        <c:v>0.5</c:v>
                      </c:pt>
                      <c:pt idx="19444">
                        <c:v>0.5</c:v>
                      </c:pt>
                      <c:pt idx="19445">
                        <c:v>0.5</c:v>
                      </c:pt>
                      <c:pt idx="19446">
                        <c:v>0.4</c:v>
                      </c:pt>
                      <c:pt idx="19447">
                        <c:v>0.5</c:v>
                      </c:pt>
                      <c:pt idx="19448">
                        <c:v>0.4</c:v>
                      </c:pt>
                      <c:pt idx="19449">
                        <c:v>0.5</c:v>
                      </c:pt>
                      <c:pt idx="19450">
                        <c:v>0.4</c:v>
                      </c:pt>
                      <c:pt idx="19451">
                        <c:v>0.4</c:v>
                      </c:pt>
                      <c:pt idx="19452">
                        <c:v>0.4</c:v>
                      </c:pt>
                      <c:pt idx="19453">
                        <c:v>0.4</c:v>
                      </c:pt>
                      <c:pt idx="19454">
                        <c:v>0.4</c:v>
                      </c:pt>
                      <c:pt idx="19455">
                        <c:v>0.4</c:v>
                      </c:pt>
                      <c:pt idx="19456">
                        <c:v>0.4</c:v>
                      </c:pt>
                      <c:pt idx="19457">
                        <c:v>0.5</c:v>
                      </c:pt>
                      <c:pt idx="19458">
                        <c:v>0.5</c:v>
                      </c:pt>
                      <c:pt idx="19459">
                        <c:v>0.5</c:v>
                      </c:pt>
                      <c:pt idx="19460">
                        <c:v>0.4</c:v>
                      </c:pt>
                      <c:pt idx="19461">
                        <c:v>0.5</c:v>
                      </c:pt>
                      <c:pt idx="19462">
                        <c:v>0.5</c:v>
                      </c:pt>
                      <c:pt idx="19463">
                        <c:v>0.5</c:v>
                      </c:pt>
                      <c:pt idx="19464">
                        <c:v>0.4</c:v>
                      </c:pt>
                      <c:pt idx="19465">
                        <c:v>0.5</c:v>
                      </c:pt>
                      <c:pt idx="19466">
                        <c:v>0.4</c:v>
                      </c:pt>
                      <c:pt idx="19467">
                        <c:v>0.4</c:v>
                      </c:pt>
                      <c:pt idx="19468">
                        <c:v>0.4</c:v>
                      </c:pt>
                      <c:pt idx="19469">
                        <c:v>0.4</c:v>
                      </c:pt>
                      <c:pt idx="19470">
                        <c:v>0.4</c:v>
                      </c:pt>
                      <c:pt idx="19471">
                        <c:v>0.4</c:v>
                      </c:pt>
                      <c:pt idx="19472">
                        <c:v>0.5</c:v>
                      </c:pt>
                      <c:pt idx="19473">
                        <c:v>0.5</c:v>
                      </c:pt>
                      <c:pt idx="19474">
                        <c:v>0.4</c:v>
                      </c:pt>
                      <c:pt idx="19475">
                        <c:v>0.5</c:v>
                      </c:pt>
                      <c:pt idx="19476">
                        <c:v>0.5</c:v>
                      </c:pt>
                      <c:pt idx="19477">
                        <c:v>0.4</c:v>
                      </c:pt>
                      <c:pt idx="19478">
                        <c:v>0.4</c:v>
                      </c:pt>
                      <c:pt idx="19479">
                        <c:v>0.5</c:v>
                      </c:pt>
                      <c:pt idx="19480">
                        <c:v>0.5</c:v>
                      </c:pt>
                      <c:pt idx="19481">
                        <c:v>0.4</c:v>
                      </c:pt>
                      <c:pt idx="19482">
                        <c:v>0.4</c:v>
                      </c:pt>
                      <c:pt idx="19483">
                        <c:v>0.4</c:v>
                      </c:pt>
                      <c:pt idx="19484">
                        <c:v>0.4</c:v>
                      </c:pt>
                      <c:pt idx="19485">
                        <c:v>0.5</c:v>
                      </c:pt>
                      <c:pt idx="19486">
                        <c:v>0.4</c:v>
                      </c:pt>
                      <c:pt idx="19487">
                        <c:v>0.5</c:v>
                      </c:pt>
                      <c:pt idx="19488">
                        <c:v>0.5</c:v>
                      </c:pt>
                      <c:pt idx="19489">
                        <c:v>0.5</c:v>
                      </c:pt>
                      <c:pt idx="19490">
                        <c:v>0.4</c:v>
                      </c:pt>
                      <c:pt idx="19491">
                        <c:v>0.5</c:v>
                      </c:pt>
                      <c:pt idx="19492">
                        <c:v>0.4</c:v>
                      </c:pt>
                      <c:pt idx="19493">
                        <c:v>0.5</c:v>
                      </c:pt>
                      <c:pt idx="19494">
                        <c:v>0.5</c:v>
                      </c:pt>
                      <c:pt idx="19495">
                        <c:v>0.5</c:v>
                      </c:pt>
                      <c:pt idx="19496">
                        <c:v>0.5</c:v>
                      </c:pt>
                      <c:pt idx="19497">
                        <c:v>0.5</c:v>
                      </c:pt>
                      <c:pt idx="19498">
                        <c:v>0.6</c:v>
                      </c:pt>
                      <c:pt idx="19499">
                        <c:v>0.5</c:v>
                      </c:pt>
                      <c:pt idx="19500">
                        <c:v>0.5</c:v>
                      </c:pt>
                      <c:pt idx="19501">
                        <c:v>0.5</c:v>
                      </c:pt>
                      <c:pt idx="19502">
                        <c:v>0.5</c:v>
                      </c:pt>
                      <c:pt idx="19503">
                        <c:v>0.5</c:v>
                      </c:pt>
                      <c:pt idx="19504">
                        <c:v>0.5</c:v>
                      </c:pt>
                      <c:pt idx="19505">
                        <c:v>0.5</c:v>
                      </c:pt>
                      <c:pt idx="19506">
                        <c:v>0.4</c:v>
                      </c:pt>
                      <c:pt idx="19507">
                        <c:v>0.5</c:v>
                      </c:pt>
                      <c:pt idx="19508">
                        <c:v>0.5</c:v>
                      </c:pt>
                      <c:pt idx="19509">
                        <c:v>0.4</c:v>
                      </c:pt>
                      <c:pt idx="19510">
                        <c:v>0.4</c:v>
                      </c:pt>
                      <c:pt idx="19511">
                        <c:v>0.5</c:v>
                      </c:pt>
                      <c:pt idx="19512">
                        <c:v>0.4</c:v>
                      </c:pt>
                      <c:pt idx="19513">
                        <c:v>0.5</c:v>
                      </c:pt>
                      <c:pt idx="19514">
                        <c:v>0.5</c:v>
                      </c:pt>
                      <c:pt idx="19515">
                        <c:v>0.5</c:v>
                      </c:pt>
                      <c:pt idx="19516">
                        <c:v>0.5</c:v>
                      </c:pt>
                      <c:pt idx="19517">
                        <c:v>0.5</c:v>
                      </c:pt>
                      <c:pt idx="19518">
                        <c:v>0.5</c:v>
                      </c:pt>
                      <c:pt idx="19519">
                        <c:v>0.5</c:v>
                      </c:pt>
                      <c:pt idx="19520">
                        <c:v>0.5</c:v>
                      </c:pt>
                      <c:pt idx="19521">
                        <c:v>0.4</c:v>
                      </c:pt>
                      <c:pt idx="19522">
                        <c:v>0.4</c:v>
                      </c:pt>
                      <c:pt idx="19523">
                        <c:v>0.4</c:v>
                      </c:pt>
                      <c:pt idx="19524">
                        <c:v>0.4</c:v>
                      </c:pt>
                      <c:pt idx="19525">
                        <c:v>0.5</c:v>
                      </c:pt>
                      <c:pt idx="19526">
                        <c:v>0.5</c:v>
                      </c:pt>
                      <c:pt idx="19527">
                        <c:v>0.5</c:v>
                      </c:pt>
                      <c:pt idx="19528">
                        <c:v>0.5</c:v>
                      </c:pt>
                      <c:pt idx="19529">
                        <c:v>0.4</c:v>
                      </c:pt>
                      <c:pt idx="19530">
                        <c:v>0.4</c:v>
                      </c:pt>
                      <c:pt idx="19531">
                        <c:v>0.5</c:v>
                      </c:pt>
                      <c:pt idx="19532">
                        <c:v>0.4</c:v>
                      </c:pt>
                      <c:pt idx="19533">
                        <c:v>0.4</c:v>
                      </c:pt>
                      <c:pt idx="19534">
                        <c:v>0.4</c:v>
                      </c:pt>
                      <c:pt idx="19535">
                        <c:v>0.5</c:v>
                      </c:pt>
                      <c:pt idx="19536">
                        <c:v>0.5</c:v>
                      </c:pt>
                      <c:pt idx="19537">
                        <c:v>0.5</c:v>
                      </c:pt>
                      <c:pt idx="19538">
                        <c:v>0.5</c:v>
                      </c:pt>
                      <c:pt idx="19539">
                        <c:v>0.5</c:v>
                      </c:pt>
                      <c:pt idx="19540">
                        <c:v>0.5</c:v>
                      </c:pt>
                      <c:pt idx="19541">
                        <c:v>0.4</c:v>
                      </c:pt>
                      <c:pt idx="19542">
                        <c:v>0.5</c:v>
                      </c:pt>
                      <c:pt idx="19543">
                        <c:v>0.5</c:v>
                      </c:pt>
                      <c:pt idx="19544">
                        <c:v>0.4</c:v>
                      </c:pt>
                      <c:pt idx="19545">
                        <c:v>0.5</c:v>
                      </c:pt>
                      <c:pt idx="19546">
                        <c:v>0.5</c:v>
                      </c:pt>
                      <c:pt idx="19547">
                        <c:v>0.5</c:v>
                      </c:pt>
                      <c:pt idx="19548">
                        <c:v>0.5</c:v>
                      </c:pt>
                      <c:pt idx="19549">
                        <c:v>0.4</c:v>
                      </c:pt>
                      <c:pt idx="19550">
                        <c:v>0.5</c:v>
                      </c:pt>
                      <c:pt idx="19551">
                        <c:v>0.4</c:v>
                      </c:pt>
                      <c:pt idx="19552">
                        <c:v>0.4</c:v>
                      </c:pt>
                      <c:pt idx="19553">
                        <c:v>0.5</c:v>
                      </c:pt>
                      <c:pt idx="19554">
                        <c:v>0.4</c:v>
                      </c:pt>
                      <c:pt idx="19555">
                        <c:v>0.5</c:v>
                      </c:pt>
                      <c:pt idx="19556">
                        <c:v>0.5</c:v>
                      </c:pt>
                      <c:pt idx="19557">
                        <c:v>0.4</c:v>
                      </c:pt>
                      <c:pt idx="19558">
                        <c:v>0.4</c:v>
                      </c:pt>
                      <c:pt idx="19559">
                        <c:v>0.4</c:v>
                      </c:pt>
                      <c:pt idx="19560">
                        <c:v>0.4</c:v>
                      </c:pt>
                      <c:pt idx="19561">
                        <c:v>0.4</c:v>
                      </c:pt>
                      <c:pt idx="19562">
                        <c:v>0.5</c:v>
                      </c:pt>
                      <c:pt idx="19563">
                        <c:v>0.5</c:v>
                      </c:pt>
                      <c:pt idx="19564">
                        <c:v>0.4</c:v>
                      </c:pt>
                      <c:pt idx="19565">
                        <c:v>0.5</c:v>
                      </c:pt>
                      <c:pt idx="19566">
                        <c:v>0.5</c:v>
                      </c:pt>
                      <c:pt idx="19567">
                        <c:v>0.4</c:v>
                      </c:pt>
                      <c:pt idx="19568">
                        <c:v>0.4</c:v>
                      </c:pt>
                      <c:pt idx="19569">
                        <c:v>0.4</c:v>
                      </c:pt>
                      <c:pt idx="19570">
                        <c:v>0.5</c:v>
                      </c:pt>
                      <c:pt idx="19571">
                        <c:v>0.5</c:v>
                      </c:pt>
                      <c:pt idx="19572">
                        <c:v>0.4</c:v>
                      </c:pt>
                      <c:pt idx="19573">
                        <c:v>0.5</c:v>
                      </c:pt>
                      <c:pt idx="19574">
                        <c:v>0.4</c:v>
                      </c:pt>
                      <c:pt idx="19575">
                        <c:v>0.4</c:v>
                      </c:pt>
                      <c:pt idx="19576">
                        <c:v>0.4</c:v>
                      </c:pt>
                      <c:pt idx="19577">
                        <c:v>0.5</c:v>
                      </c:pt>
                      <c:pt idx="19578">
                        <c:v>0.4</c:v>
                      </c:pt>
                      <c:pt idx="19579">
                        <c:v>0.4</c:v>
                      </c:pt>
                      <c:pt idx="19580">
                        <c:v>0.4</c:v>
                      </c:pt>
                      <c:pt idx="19581">
                        <c:v>0.4</c:v>
                      </c:pt>
                      <c:pt idx="19582">
                        <c:v>0.5</c:v>
                      </c:pt>
                      <c:pt idx="19583">
                        <c:v>0.5</c:v>
                      </c:pt>
                      <c:pt idx="19584">
                        <c:v>0.5</c:v>
                      </c:pt>
                      <c:pt idx="19585">
                        <c:v>0.4</c:v>
                      </c:pt>
                      <c:pt idx="19586">
                        <c:v>0.4</c:v>
                      </c:pt>
                      <c:pt idx="19587">
                        <c:v>0.5</c:v>
                      </c:pt>
                      <c:pt idx="19588">
                        <c:v>0.4</c:v>
                      </c:pt>
                      <c:pt idx="19589">
                        <c:v>0.4</c:v>
                      </c:pt>
                      <c:pt idx="19590">
                        <c:v>0.4</c:v>
                      </c:pt>
                      <c:pt idx="19591">
                        <c:v>0.4</c:v>
                      </c:pt>
                      <c:pt idx="19592">
                        <c:v>0.4</c:v>
                      </c:pt>
                      <c:pt idx="19593">
                        <c:v>0.5</c:v>
                      </c:pt>
                      <c:pt idx="19594">
                        <c:v>0.5</c:v>
                      </c:pt>
                      <c:pt idx="19595">
                        <c:v>0.4</c:v>
                      </c:pt>
                      <c:pt idx="19596">
                        <c:v>0.5</c:v>
                      </c:pt>
                      <c:pt idx="19597">
                        <c:v>0.4</c:v>
                      </c:pt>
                      <c:pt idx="19598">
                        <c:v>0.4</c:v>
                      </c:pt>
                      <c:pt idx="19599">
                        <c:v>0.4</c:v>
                      </c:pt>
                      <c:pt idx="19600">
                        <c:v>0.4</c:v>
                      </c:pt>
                      <c:pt idx="19601">
                        <c:v>0.4</c:v>
                      </c:pt>
                      <c:pt idx="19602">
                        <c:v>0.4</c:v>
                      </c:pt>
                      <c:pt idx="19603">
                        <c:v>0.4</c:v>
                      </c:pt>
                      <c:pt idx="19604">
                        <c:v>0.4</c:v>
                      </c:pt>
                      <c:pt idx="19605">
                        <c:v>0.5</c:v>
                      </c:pt>
                      <c:pt idx="19606">
                        <c:v>0.4</c:v>
                      </c:pt>
                      <c:pt idx="19607">
                        <c:v>0.4</c:v>
                      </c:pt>
                      <c:pt idx="19608">
                        <c:v>0.5</c:v>
                      </c:pt>
                      <c:pt idx="19609">
                        <c:v>0.4</c:v>
                      </c:pt>
                      <c:pt idx="19610">
                        <c:v>0.5</c:v>
                      </c:pt>
                      <c:pt idx="19611">
                        <c:v>0.5</c:v>
                      </c:pt>
                      <c:pt idx="19612">
                        <c:v>0.4</c:v>
                      </c:pt>
                      <c:pt idx="19613">
                        <c:v>0.4</c:v>
                      </c:pt>
                      <c:pt idx="19614">
                        <c:v>0.4</c:v>
                      </c:pt>
                      <c:pt idx="19615">
                        <c:v>0.5</c:v>
                      </c:pt>
                      <c:pt idx="19616">
                        <c:v>0.4</c:v>
                      </c:pt>
                      <c:pt idx="19617">
                        <c:v>0.4</c:v>
                      </c:pt>
                      <c:pt idx="19618">
                        <c:v>0.4</c:v>
                      </c:pt>
                      <c:pt idx="19619">
                        <c:v>0.5</c:v>
                      </c:pt>
                      <c:pt idx="19620">
                        <c:v>0.4</c:v>
                      </c:pt>
                      <c:pt idx="19621">
                        <c:v>0.4</c:v>
                      </c:pt>
                      <c:pt idx="19622">
                        <c:v>0.4</c:v>
                      </c:pt>
                      <c:pt idx="19623">
                        <c:v>0.4</c:v>
                      </c:pt>
                      <c:pt idx="19624">
                        <c:v>0.4</c:v>
                      </c:pt>
                      <c:pt idx="19625">
                        <c:v>0.4</c:v>
                      </c:pt>
                      <c:pt idx="19626">
                        <c:v>0.4</c:v>
                      </c:pt>
                      <c:pt idx="19627">
                        <c:v>0.4</c:v>
                      </c:pt>
                      <c:pt idx="19628">
                        <c:v>0.5</c:v>
                      </c:pt>
                      <c:pt idx="19629">
                        <c:v>0.4</c:v>
                      </c:pt>
                      <c:pt idx="19630">
                        <c:v>0.4</c:v>
                      </c:pt>
                      <c:pt idx="19631">
                        <c:v>0.5</c:v>
                      </c:pt>
                      <c:pt idx="19632">
                        <c:v>0.3</c:v>
                      </c:pt>
                      <c:pt idx="19633">
                        <c:v>0.4</c:v>
                      </c:pt>
                      <c:pt idx="19634">
                        <c:v>0.4</c:v>
                      </c:pt>
                      <c:pt idx="19635">
                        <c:v>0.4</c:v>
                      </c:pt>
                      <c:pt idx="19636">
                        <c:v>0.4</c:v>
                      </c:pt>
                      <c:pt idx="19637">
                        <c:v>0.5</c:v>
                      </c:pt>
                      <c:pt idx="19638">
                        <c:v>0.4</c:v>
                      </c:pt>
                      <c:pt idx="19639">
                        <c:v>0.6</c:v>
                      </c:pt>
                      <c:pt idx="19640">
                        <c:v>0.4</c:v>
                      </c:pt>
                      <c:pt idx="19641">
                        <c:v>0.4</c:v>
                      </c:pt>
                      <c:pt idx="19642">
                        <c:v>0.4</c:v>
                      </c:pt>
                      <c:pt idx="19643">
                        <c:v>0.4</c:v>
                      </c:pt>
                      <c:pt idx="19644">
                        <c:v>0.4</c:v>
                      </c:pt>
                      <c:pt idx="19645">
                        <c:v>0.5</c:v>
                      </c:pt>
                      <c:pt idx="19646">
                        <c:v>0.4</c:v>
                      </c:pt>
                      <c:pt idx="19647">
                        <c:v>0.5</c:v>
                      </c:pt>
                      <c:pt idx="19648">
                        <c:v>0.4</c:v>
                      </c:pt>
                      <c:pt idx="19649">
                        <c:v>0.4</c:v>
                      </c:pt>
                      <c:pt idx="19650">
                        <c:v>0.4</c:v>
                      </c:pt>
                      <c:pt idx="19651">
                        <c:v>0.4</c:v>
                      </c:pt>
                      <c:pt idx="19652">
                        <c:v>0.4</c:v>
                      </c:pt>
                      <c:pt idx="19653">
                        <c:v>0.4</c:v>
                      </c:pt>
                      <c:pt idx="19654">
                        <c:v>0.4</c:v>
                      </c:pt>
                      <c:pt idx="19655">
                        <c:v>0.5</c:v>
                      </c:pt>
                      <c:pt idx="19656">
                        <c:v>0.4</c:v>
                      </c:pt>
                      <c:pt idx="19657">
                        <c:v>0.4</c:v>
                      </c:pt>
                      <c:pt idx="19658">
                        <c:v>0.4</c:v>
                      </c:pt>
                      <c:pt idx="19659">
                        <c:v>0.4</c:v>
                      </c:pt>
                      <c:pt idx="19660">
                        <c:v>0.4</c:v>
                      </c:pt>
                      <c:pt idx="19661">
                        <c:v>0.4</c:v>
                      </c:pt>
                      <c:pt idx="19662">
                        <c:v>0.4</c:v>
                      </c:pt>
                      <c:pt idx="19663">
                        <c:v>0.4</c:v>
                      </c:pt>
                      <c:pt idx="19664">
                        <c:v>0.4</c:v>
                      </c:pt>
                      <c:pt idx="19665">
                        <c:v>0.4</c:v>
                      </c:pt>
                      <c:pt idx="19666">
                        <c:v>0.4</c:v>
                      </c:pt>
                      <c:pt idx="19667">
                        <c:v>0.4</c:v>
                      </c:pt>
                      <c:pt idx="19668">
                        <c:v>0.4</c:v>
                      </c:pt>
                      <c:pt idx="19669">
                        <c:v>0.4</c:v>
                      </c:pt>
                      <c:pt idx="19670">
                        <c:v>0.5</c:v>
                      </c:pt>
                      <c:pt idx="19671">
                        <c:v>0.4</c:v>
                      </c:pt>
                      <c:pt idx="19672">
                        <c:v>0.4</c:v>
                      </c:pt>
                      <c:pt idx="19673">
                        <c:v>0.4</c:v>
                      </c:pt>
                      <c:pt idx="19674">
                        <c:v>0.4</c:v>
                      </c:pt>
                      <c:pt idx="19675">
                        <c:v>0.4</c:v>
                      </c:pt>
                      <c:pt idx="19676">
                        <c:v>0.4</c:v>
                      </c:pt>
                      <c:pt idx="19677">
                        <c:v>0.4</c:v>
                      </c:pt>
                      <c:pt idx="19678">
                        <c:v>0.4</c:v>
                      </c:pt>
                      <c:pt idx="19679">
                        <c:v>0.3</c:v>
                      </c:pt>
                      <c:pt idx="19680">
                        <c:v>0.4</c:v>
                      </c:pt>
                      <c:pt idx="19681">
                        <c:v>0.4</c:v>
                      </c:pt>
                      <c:pt idx="19682">
                        <c:v>0.4</c:v>
                      </c:pt>
                      <c:pt idx="19683">
                        <c:v>0.5</c:v>
                      </c:pt>
                      <c:pt idx="19684">
                        <c:v>0.5</c:v>
                      </c:pt>
                      <c:pt idx="19685">
                        <c:v>0.4</c:v>
                      </c:pt>
                      <c:pt idx="19686">
                        <c:v>0.4</c:v>
                      </c:pt>
                      <c:pt idx="19687">
                        <c:v>0.5</c:v>
                      </c:pt>
                      <c:pt idx="19688">
                        <c:v>0.4</c:v>
                      </c:pt>
                      <c:pt idx="19689">
                        <c:v>0.4</c:v>
                      </c:pt>
                      <c:pt idx="19690">
                        <c:v>0.3</c:v>
                      </c:pt>
                      <c:pt idx="19691">
                        <c:v>0.5</c:v>
                      </c:pt>
                      <c:pt idx="19692">
                        <c:v>0.4</c:v>
                      </c:pt>
                      <c:pt idx="19693">
                        <c:v>0.4</c:v>
                      </c:pt>
                      <c:pt idx="19694">
                        <c:v>0.4</c:v>
                      </c:pt>
                      <c:pt idx="19695">
                        <c:v>0.4</c:v>
                      </c:pt>
                      <c:pt idx="19696">
                        <c:v>0.5</c:v>
                      </c:pt>
                      <c:pt idx="19697">
                        <c:v>0.4</c:v>
                      </c:pt>
                      <c:pt idx="19698">
                        <c:v>0.4</c:v>
                      </c:pt>
                      <c:pt idx="19699">
                        <c:v>0.5</c:v>
                      </c:pt>
                      <c:pt idx="19700">
                        <c:v>0.5</c:v>
                      </c:pt>
                      <c:pt idx="19701">
                        <c:v>0.4</c:v>
                      </c:pt>
                      <c:pt idx="19702">
                        <c:v>0.5</c:v>
                      </c:pt>
                      <c:pt idx="19703">
                        <c:v>0.4</c:v>
                      </c:pt>
                      <c:pt idx="19704">
                        <c:v>0.4</c:v>
                      </c:pt>
                      <c:pt idx="19705">
                        <c:v>0.5</c:v>
                      </c:pt>
                      <c:pt idx="19706">
                        <c:v>0.4</c:v>
                      </c:pt>
                      <c:pt idx="19707">
                        <c:v>0.5</c:v>
                      </c:pt>
                      <c:pt idx="19708">
                        <c:v>0.4</c:v>
                      </c:pt>
                      <c:pt idx="19709">
                        <c:v>0.4</c:v>
                      </c:pt>
                      <c:pt idx="19710">
                        <c:v>0.4</c:v>
                      </c:pt>
                      <c:pt idx="19711">
                        <c:v>0.4</c:v>
                      </c:pt>
                      <c:pt idx="19712">
                        <c:v>0.4</c:v>
                      </c:pt>
                      <c:pt idx="19713">
                        <c:v>0.4</c:v>
                      </c:pt>
                      <c:pt idx="19714">
                        <c:v>0.4</c:v>
                      </c:pt>
                      <c:pt idx="19715">
                        <c:v>0.5</c:v>
                      </c:pt>
                      <c:pt idx="19716">
                        <c:v>0.5</c:v>
                      </c:pt>
                      <c:pt idx="19717">
                        <c:v>0.5</c:v>
                      </c:pt>
                      <c:pt idx="19718">
                        <c:v>0.4</c:v>
                      </c:pt>
                      <c:pt idx="19719">
                        <c:v>0.3</c:v>
                      </c:pt>
                      <c:pt idx="19720">
                        <c:v>0.4</c:v>
                      </c:pt>
                      <c:pt idx="19721">
                        <c:v>0.4</c:v>
                      </c:pt>
                      <c:pt idx="19722">
                        <c:v>0.4</c:v>
                      </c:pt>
                      <c:pt idx="19723">
                        <c:v>0.5</c:v>
                      </c:pt>
                      <c:pt idx="19724">
                        <c:v>0.4</c:v>
                      </c:pt>
                      <c:pt idx="19725">
                        <c:v>0.4</c:v>
                      </c:pt>
                      <c:pt idx="19726">
                        <c:v>0.4</c:v>
                      </c:pt>
                      <c:pt idx="19727">
                        <c:v>0.4</c:v>
                      </c:pt>
                      <c:pt idx="19728">
                        <c:v>0.4</c:v>
                      </c:pt>
                      <c:pt idx="19729">
                        <c:v>0.4</c:v>
                      </c:pt>
                      <c:pt idx="19730">
                        <c:v>0.4</c:v>
                      </c:pt>
                      <c:pt idx="19731">
                        <c:v>0.3</c:v>
                      </c:pt>
                      <c:pt idx="19732">
                        <c:v>0.4</c:v>
                      </c:pt>
                      <c:pt idx="19733">
                        <c:v>0.5</c:v>
                      </c:pt>
                      <c:pt idx="19734">
                        <c:v>0.4</c:v>
                      </c:pt>
                      <c:pt idx="19735">
                        <c:v>0.4</c:v>
                      </c:pt>
                      <c:pt idx="19736">
                        <c:v>0.5</c:v>
                      </c:pt>
                      <c:pt idx="19737">
                        <c:v>0.4</c:v>
                      </c:pt>
                      <c:pt idx="19738">
                        <c:v>0.4</c:v>
                      </c:pt>
                      <c:pt idx="19739">
                        <c:v>0.4</c:v>
                      </c:pt>
                      <c:pt idx="19740">
                        <c:v>0.4</c:v>
                      </c:pt>
                      <c:pt idx="19741">
                        <c:v>0.5</c:v>
                      </c:pt>
                      <c:pt idx="19742">
                        <c:v>0.4</c:v>
                      </c:pt>
                      <c:pt idx="19743">
                        <c:v>0.5</c:v>
                      </c:pt>
                      <c:pt idx="19744">
                        <c:v>0.4</c:v>
                      </c:pt>
                      <c:pt idx="19745">
                        <c:v>0.4</c:v>
                      </c:pt>
                      <c:pt idx="19746">
                        <c:v>0.4</c:v>
                      </c:pt>
                      <c:pt idx="19747">
                        <c:v>0.4</c:v>
                      </c:pt>
                      <c:pt idx="19748">
                        <c:v>0.5</c:v>
                      </c:pt>
                      <c:pt idx="19749">
                        <c:v>0.5</c:v>
                      </c:pt>
                      <c:pt idx="19750">
                        <c:v>0.5</c:v>
                      </c:pt>
                      <c:pt idx="19751">
                        <c:v>0.4</c:v>
                      </c:pt>
                      <c:pt idx="19752">
                        <c:v>0.5</c:v>
                      </c:pt>
                      <c:pt idx="19753">
                        <c:v>0.4</c:v>
                      </c:pt>
                      <c:pt idx="19754">
                        <c:v>0.4</c:v>
                      </c:pt>
                      <c:pt idx="19755">
                        <c:v>0.4</c:v>
                      </c:pt>
                      <c:pt idx="19756">
                        <c:v>0.4</c:v>
                      </c:pt>
                      <c:pt idx="19757">
                        <c:v>0.5</c:v>
                      </c:pt>
                      <c:pt idx="19758">
                        <c:v>0.5</c:v>
                      </c:pt>
                      <c:pt idx="19759">
                        <c:v>0.4</c:v>
                      </c:pt>
                      <c:pt idx="19760">
                        <c:v>0.4</c:v>
                      </c:pt>
                      <c:pt idx="19761">
                        <c:v>0.4</c:v>
                      </c:pt>
                      <c:pt idx="19762">
                        <c:v>0.4</c:v>
                      </c:pt>
                      <c:pt idx="19763">
                        <c:v>0.4</c:v>
                      </c:pt>
                      <c:pt idx="19764">
                        <c:v>0.4</c:v>
                      </c:pt>
                      <c:pt idx="19765">
                        <c:v>0.5</c:v>
                      </c:pt>
                      <c:pt idx="19766">
                        <c:v>0.5</c:v>
                      </c:pt>
                      <c:pt idx="19767">
                        <c:v>0.5</c:v>
                      </c:pt>
                      <c:pt idx="19768">
                        <c:v>0.4</c:v>
                      </c:pt>
                      <c:pt idx="19769">
                        <c:v>0.4</c:v>
                      </c:pt>
                      <c:pt idx="19770">
                        <c:v>0.4</c:v>
                      </c:pt>
                      <c:pt idx="19771">
                        <c:v>0.4</c:v>
                      </c:pt>
                      <c:pt idx="19772">
                        <c:v>0.4</c:v>
                      </c:pt>
                      <c:pt idx="19773">
                        <c:v>0.4</c:v>
                      </c:pt>
                      <c:pt idx="19774">
                        <c:v>0.4</c:v>
                      </c:pt>
                      <c:pt idx="19775">
                        <c:v>0.4</c:v>
                      </c:pt>
                      <c:pt idx="19776">
                        <c:v>0.5</c:v>
                      </c:pt>
                      <c:pt idx="19777">
                        <c:v>0.5</c:v>
                      </c:pt>
                      <c:pt idx="19778">
                        <c:v>0.3</c:v>
                      </c:pt>
                      <c:pt idx="19779">
                        <c:v>0.4</c:v>
                      </c:pt>
                      <c:pt idx="19780">
                        <c:v>0.3</c:v>
                      </c:pt>
                      <c:pt idx="19781">
                        <c:v>0.4</c:v>
                      </c:pt>
                      <c:pt idx="19782">
                        <c:v>0.4</c:v>
                      </c:pt>
                      <c:pt idx="19783">
                        <c:v>0.4</c:v>
                      </c:pt>
                      <c:pt idx="19784">
                        <c:v>0.5</c:v>
                      </c:pt>
                      <c:pt idx="19785">
                        <c:v>0.4</c:v>
                      </c:pt>
                      <c:pt idx="19786">
                        <c:v>0.4</c:v>
                      </c:pt>
                      <c:pt idx="19787">
                        <c:v>0.3</c:v>
                      </c:pt>
                      <c:pt idx="19788">
                        <c:v>0.4</c:v>
                      </c:pt>
                      <c:pt idx="19789">
                        <c:v>0.4</c:v>
                      </c:pt>
                      <c:pt idx="19790">
                        <c:v>0.3</c:v>
                      </c:pt>
                      <c:pt idx="19791">
                        <c:v>0.5</c:v>
                      </c:pt>
                      <c:pt idx="19792">
                        <c:v>0.4</c:v>
                      </c:pt>
                      <c:pt idx="19793">
                        <c:v>0.6</c:v>
                      </c:pt>
                      <c:pt idx="19794">
                        <c:v>0.4</c:v>
                      </c:pt>
                      <c:pt idx="19795">
                        <c:v>0.4</c:v>
                      </c:pt>
                      <c:pt idx="19796">
                        <c:v>0.4</c:v>
                      </c:pt>
                      <c:pt idx="19797">
                        <c:v>0.4</c:v>
                      </c:pt>
                      <c:pt idx="19798">
                        <c:v>0.4</c:v>
                      </c:pt>
                      <c:pt idx="19799">
                        <c:v>0.4</c:v>
                      </c:pt>
                      <c:pt idx="19800">
                        <c:v>0.4</c:v>
                      </c:pt>
                      <c:pt idx="19801">
                        <c:v>0.4</c:v>
                      </c:pt>
                      <c:pt idx="19802">
                        <c:v>0.4</c:v>
                      </c:pt>
                      <c:pt idx="19803">
                        <c:v>0.4</c:v>
                      </c:pt>
                      <c:pt idx="19804">
                        <c:v>0.4</c:v>
                      </c:pt>
                      <c:pt idx="19805">
                        <c:v>0.3</c:v>
                      </c:pt>
                      <c:pt idx="19806">
                        <c:v>0.4</c:v>
                      </c:pt>
                      <c:pt idx="19807">
                        <c:v>0.4</c:v>
                      </c:pt>
                      <c:pt idx="19808">
                        <c:v>0.4</c:v>
                      </c:pt>
                      <c:pt idx="19809">
                        <c:v>0.5</c:v>
                      </c:pt>
                      <c:pt idx="19810">
                        <c:v>0.3</c:v>
                      </c:pt>
                      <c:pt idx="19811">
                        <c:v>0.4</c:v>
                      </c:pt>
                      <c:pt idx="19812">
                        <c:v>0.4</c:v>
                      </c:pt>
                      <c:pt idx="19813">
                        <c:v>0.3</c:v>
                      </c:pt>
                      <c:pt idx="19814">
                        <c:v>0.4</c:v>
                      </c:pt>
                      <c:pt idx="19815">
                        <c:v>0.5</c:v>
                      </c:pt>
                      <c:pt idx="19816">
                        <c:v>0.4</c:v>
                      </c:pt>
                      <c:pt idx="19817">
                        <c:v>0.4</c:v>
                      </c:pt>
                      <c:pt idx="19818">
                        <c:v>0.4</c:v>
                      </c:pt>
                      <c:pt idx="19819">
                        <c:v>0.5</c:v>
                      </c:pt>
                      <c:pt idx="19820">
                        <c:v>0.5</c:v>
                      </c:pt>
                      <c:pt idx="19821">
                        <c:v>0.4</c:v>
                      </c:pt>
                      <c:pt idx="19822">
                        <c:v>0.4</c:v>
                      </c:pt>
                      <c:pt idx="19823">
                        <c:v>0.4</c:v>
                      </c:pt>
                      <c:pt idx="19824">
                        <c:v>0.4</c:v>
                      </c:pt>
                      <c:pt idx="19825">
                        <c:v>0.4</c:v>
                      </c:pt>
                      <c:pt idx="19826">
                        <c:v>0.4</c:v>
                      </c:pt>
                      <c:pt idx="19827">
                        <c:v>0.4</c:v>
                      </c:pt>
                      <c:pt idx="19828">
                        <c:v>0.4</c:v>
                      </c:pt>
                      <c:pt idx="19829">
                        <c:v>0.4</c:v>
                      </c:pt>
                      <c:pt idx="19830">
                        <c:v>0.4</c:v>
                      </c:pt>
                      <c:pt idx="19831">
                        <c:v>0.4</c:v>
                      </c:pt>
                      <c:pt idx="19832">
                        <c:v>0.4</c:v>
                      </c:pt>
                      <c:pt idx="19833">
                        <c:v>0.4</c:v>
                      </c:pt>
                      <c:pt idx="19834">
                        <c:v>0.4</c:v>
                      </c:pt>
                      <c:pt idx="19835">
                        <c:v>0.4</c:v>
                      </c:pt>
                      <c:pt idx="19836">
                        <c:v>0.4</c:v>
                      </c:pt>
                      <c:pt idx="19837">
                        <c:v>0.5</c:v>
                      </c:pt>
                      <c:pt idx="19838">
                        <c:v>0.5</c:v>
                      </c:pt>
                      <c:pt idx="19839">
                        <c:v>0.5</c:v>
                      </c:pt>
                      <c:pt idx="19840">
                        <c:v>0.5</c:v>
                      </c:pt>
                      <c:pt idx="19841">
                        <c:v>0.4</c:v>
                      </c:pt>
                      <c:pt idx="19842">
                        <c:v>0.5</c:v>
                      </c:pt>
                      <c:pt idx="19843">
                        <c:v>0.5</c:v>
                      </c:pt>
                      <c:pt idx="19844">
                        <c:v>0.5</c:v>
                      </c:pt>
                      <c:pt idx="19845">
                        <c:v>0.5</c:v>
                      </c:pt>
                      <c:pt idx="19846">
                        <c:v>0.4</c:v>
                      </c:pt>
                      <c:pt idx="19847">
                        <c:v>0.5</c:v>
                      </c:pt>
                      <c:pt idx="19848">
                        <c:v>0.5</c:v>
                      </c:pt>
                      <c:pt idx="19849">
                        <c:v>0.4</c:v>
                      </c:pt>
                      <c:pt idx="19850">
                        <c:v>0.4</c:v>
                      </c:pt>
                      <c:pt idx="19851">
                        <c:v>0.4</c:v>
                      </c:pt>
                      <c:pt idx="19852">
                        <c:v>0.5</c:v>
                      </c:pt>
                      <c:pt idx="19853">
                        <c:v>0.4</c:v>
                      </c:pt>
                      <c:pt idx="19854">
                        <c:v>0.4</c:v>
                      </c:pt>
                      <c:pt idx="19855">
                        <c:v>0.4</c:v>
                      </c:pt>
                      <c:pt idx="19856">
                        <c:v>0.4</c:v>
                      </c:pt>
                      <c:pt idx="19857">
                        <c:v>0.4</c:v>
                      </c:pt>
                      <c:pt idx="19858">
                        <c:v>0.5</c:v>
                      </c:pt>
                      <c:pt idx="19859">
                        <c:v>0.5</c:v>
                      </c:pt>
                      <c:pt idx="19860">
                        <c:v>0.4</c:v>
                      </c:pt>
                      <c:pt idx="19861">
                        <c:v>0.5</c:v>
                      </c:pt>
                      <c:pt idx="19862">
                        <c:v>0.4</c:v>
                      </c:pt>
                      <c:pt idx="19863">
                        <c:v>0.4</c:v>
                      </c:pt>
                      <c:pt idx="19864">
                        <c:v>0.4</c:v>
                      </c:pt>
                      <c:pt idx="19865">
                        <c:v>0.5</c:v>
                      </c:pt>
                      <c:pt idx="19866">
                        <c:v>0.4</c:v>
                      </c:pt>
                      <c:pt idx="19867">
                        <c:v>0.5</c:v>
                      </c:pt>
                      <c:pt idx="19868">
                        <c:v>0.4</c:v>
                      </c:pt>
                      <c:pt idx="19869">
                        <c:v>0.4</c:v>
                      </c:pt>
                      <c:pt idx="19870">
                        <c:v>0.5</c:v>
                      </c:pt>
                      <c:pt idx="19871">
                        <c:v>0.4</c:v>
                      </c:pt>
                      <c:pt idx="19872">
                        <c:v>0.5</c:v>
                      </c:pt>
                      <c:pt idx="19873">
                        <c:v>0.4</c:v>
                      </c:pt>
                      <c:pt idx="19874">
                        <c:v>0.4</c:v>
                      </c:pt>
                      <c:pt idx="19875">
                        <c:v>0.5</c:v>
                      </c:pt>
                      <c:pt idx="19876">
                        <c:v>0.3</c:v>
                      </c:pt>
                      <c:pt idx="19877">
                        <c:v>0.4</c:v>
                      </c:pt>
                      <c:pt idx="19878">
                        <c:v>0.5</c:v>
                      </c:pt>
                      <c:pt idx="19879">
                        <c:v>0.4</c:v>
                      </c:pt>
                      <c:pt idx="19880">
                        <c:v>0.5</c:v>
                      </c:pt>
                      <c:pt idx="19881">
                        <c:v>0.5</c:v>
                      </c:pt>
                      <c:pt idx="19882">
                        <c:v>0.4</c:v>
                      </c:pt>
                      <c:pt idx="19883">
                        <c:v>0.3</c:v>
                      </c:pt>
                      <c:pt idx="19884">
                        <c:v>0.4</c:v>
                      </c:pt>
                      <c:pt idx="19885">
                        <c:v>0.5</c:v>
                      </c:pt>
                      <c:pt idx="19886">
                        <c:v>0.4</c:v>
                      </c:pt>
                      <c:pt idx="19887">
                        <c:v>0.5</c:v>
                      </c:pt>
                      <c:pt idx="19888">
                        <c:v>0.5</c:v>
                      </c:pt>
                      <c:pt idx="19889">
                        <c:v>0.4</c:v>
                      </c:pt>
                      <c:pt idx="19890">
                        <c:v>0.5</c:v>
                      </c:pt>
                      <c:pt idx="19891">
                        <c:v>0.4</c:v>
                      </c:pt>
                      <c:pt idx="19892">
                        <c:v>0.4</c:v>
                      </c:pt>
                      <c:pt idx="19893">
                        <c:v>0.4</c:v>
                      </c:pt>
                      <c:pt idx="19894">
                        <c:v>0.5</c:v>
                      </c:pt>
                      <c:pt idx="19895">
                        <c:v>0.5</c:v>
                      </c:pt>
                      <c:pt idx="19896">
                        <c:v>0.5</c:v>
                      </c:pt>
                      <c:pt idx="19897">
                        <c:v>0.5</c:v>
                      </c:pt>
                      <c:pt idx="19898">
                        <c:v>0.4</c:v>
                      </c:pt>
                      <c:pt idx="19899">
                        <c:v>0.5</c:v>
                      </c:pt>
                      <c:pt idx="19900">
                        <c:v>0.6</c:v>
                      </c:pt>
                      <c:pt idx="19901">
                        <c:v>0.4</c:v>
                      </c:pt>
                      <c:pt idx="19902">
                        <c:v>0.4</c:v>
                      </c:pt>
                      <c:pt idx="19903">
                        <c:v>0.5</c:v>
                      </c:pt>
                      <c:pt idx="19904">
                        <c:v>0.4</c:v>
                      </c:pt>
                      <c:pt idx="19905">
                        <c:v>0.5</c:v>
                      </c:pt>
                      <c:pt idx="19906">
                        <c:v>0.5</c:v>
                      </c:pt>
                      <c:pt idx="19907">
                        <c:v>0.5</c:v>
                      </c:pt>
                      <c:pt idx="19908">
                        <c:v>0.5</c:v>
                      </c:pt>
                      <c:pt idx="19909">
                        <c:v>0.5</c:v>
                      </c:pt>
                      <c:pt idx="19910">
                        <c:v>0.5</c:v>
                      </c:pt>
                      <c:pt idx="19911">
                        <c:v>0.4</c:v>
                      </c:pt>
                      <c:pt idx="19912">
                        <c:v>0.5</c:v>
                      </c:pt>
                      <c:pt idx="19913">
                        <c:v>0.5</c:v>
                      </c:pt>
                      <c:pt idx="19914">
                        <c:v>0.4</c:v>
                      </c:pt>
                      <c:pt idx="19915">
                        <c:v>0.4</c:v>
                      </c:pt>
                      <c:pt idx="19916">
                        <c:v>0.4</c:v>
                      </c:pt>
                      <c:pt idx="19917">
                        <c:v>0.5</c:v>
                      </c:pt>
                      <c:pt idx="19918">
                        <c:v>0.5</c:v>
                      </c:pt>
                      <c:pt idx="19919">
                        <c:v>0.4</c:v>
                      </c:pt>
                      <c:pt idx="19920">
                        <c:v>0.4</c:v>
                      </c:pt>
                      <c:pt idx="19921">
                        <c:v>0.5</c:v>
                      </c:pt>
                      <c:pt idx="19922">
                        <c:v>0.5</c:v>
                      </c:pt>
                      <c:pt idx="19923">
                        <c:v>0.6</c:v>
                      </c:pt>
                      <c:pt idx="19924">
                        <c:v>0.5</c:v>
                      </c:pt>
                      <c:pt idx="19925">
                        <c:v>0.5</c:v>
                      </c:pt>
                      <c:pt idx="19926">
                        <c:v>0.4</c:v>
                      </c:pt>
                      <c:pt idx="19927">
                        <c:v>0.4</c:v>
                      </c:pt>
                      <c:pt idx="19928">
                        <c:v>0.6</c:v>
                      </c:pt>
                      <c:pt idx="19929">
                        <c:v>0.5</c:v>
                      </c:pt>
                      <c:pt idx="19930">
                        <c:v>0.4</c:v>
                      </c:pt>
                      <c:pt idx="19931">
                        <c:v>0.5</c:v>
                      </c:pt>
                      <c:pt idx="19932">
                        <c:v>0.5</c:v>
                      </c:pt>
                      <c:pt idx="19933">
                        <c:v>0.4</c:v>
                      </c:pt>
                      <c:pt idx="19934">
                        <c:v>0.4</c:v>
                      </c:pt>
                      <c:pt idx="19935">
                        <c:v>0.5</c:v>
                      </c:pt>
                      <c:pt idx="19936">
                        <c:v>0.6</c:v>
                      </c:pt>
                      <c:pt idx="19937">
                        <c:v>0.5</c:v>
                      </c:pt>
                      <c:pt idx="19938">
                        <c:v>0.4</c:v>
                      </c:pt>
                      <c:pt idx="19939">
                        <c:v>0.4</c:v>
                      </c:pt>
                      <c:pt idx="19940">
                        <c:v>0.4</c:v>
                      </c:pt>
                      <c:pt idx="19941">
                        <c:v>0.4</c:v>
                      </c:pt>
                      <c:pt idx="19942">
                        <c:v>0.5</c:v>
                      </c:pt>
                      <c:pt idx="19943">
                        <c:v>0.4</c:v>
                      </c:pt>
                      <c:pt idx="19944">
                        <c:v>0.5</c:v>
                      </c:pt>
                      <c:pt idx="19945">
                        <c:v>0.4</c:v>
                      </c:pt>
                      <c:pt idx="19946">
                        <c:v>0.4</c:v>
                      </c:pt>
                      <c:pt idx="19947">
                        <c:v>0.4</c:v>
                      </c:pt>
                      <c:pt idx="19948">
                        <c:v>0.5</c:v>
                      </c:pt>
                      <c:pt idx="19949">
                        <c:v>0.5</c:v>
                      </c:pt>
                      <c:pt idx="19950">
                        <c:v>0.4</c:v>
                      </c:pt>
                      <c:pt idx="19951">
                        <c:v>0.5</c:v>
                      </c:pt>
                      <c:pt idx="19952">
                        <c:v>0.4</c:v>
                      </c:pt>
                      <c:pt idx="19953">
                        <c:v>0.4</c:v>
                      </c:pt>
                      <c:pt idx="19954">
                        <c:v>0.4</c:v>
                      </c:pt>
                      <c:pt idx="19955">
                        <c:v>0.5</c:v>
                      </c:pt>
                      <c:pt idx="19956">
                        <c:v>0.5</c:v>
                      </c:pt>
                      <c:pt idx="19957">
                        <c:v>0.5</c:v>
                      </c:pt>
                      <c:pt idx="19958">
                        <c:v>0.5</c:v>
                      </c:pt>
                      <c:pt idx="19959">
                        <c:v>0.5</c:v>
                      </c:pt>
                      <c:pt idx="19960">
                        <c:v>0.4</c:v>
                      </c:pt>
                      <c:pt idx="19961">
                        <c:v>0.5</c:v>
                      </c:pt>
                      <c:pt idx="19962">
                        <c:v>0.4</c:v>
                      </c:pt>
                      <c:pt idx="19963">
                        <c:v>0.5</c:v>
                      </c:pt>
                      <c:pt idx="19964">
                        <c:v>0.5</c:v>
                      </c:pt>
                      <c:pt idx="19965">
                        <c:v>0.3</c:v>
                      </c:pt>
                      <c:pt idx="19966">
                        <c:v>0.4</c:v>
                      </c:pt>
                      <c:pt idx="19967">
                        <c:v>0.4</c:v>
                      </c:pt>
                      <c:pt idx="19968">
                        <c:v>0.5</c:v>
                      </c:pt>
                      <c:pt idx="19969">
                        <c:v>0.4</c:v>
                      </c:pt>
                      <c:pt idx="19970">
                        <c:v>0.5</c:v>
                      </c:pt>
                      <c:pt idx="19971">
                        <c:v>0.4</c:v>
                      </c:pt>
                      <c:pt idx="19972">
                        <c:v>0.5</c:v>
                      </c:pt>
                      <c:pt idx="19973">
                        <c:v>0.4</c:v>
                      </c:pt>
                      <c:pt idx="19974">
                        <c:v>0.4</c:v>
                      </c:pt>
                      <c:pt idx="19975">
                        <c:v>0.4</c:v>
                      </c:pt>
                      <c:pt idx="19976">
                        <c:v>0.5</c:v>
                      </c:pt>
                      <c:pt idx="19977">
                        <c:v>0.4</c:v>
                      </c:pt>
                      <c:pt idx="19978">
                        <c:v>0.4</c:v>
                      </c:pt>
                      <c:pt idx="19979">
                        <c:v>0.5</c:v>
                      </c:pt>
                      <c:pt idx="19980">
                        <c:v>0.5</c:v>
                      </c:pt>
                      <c:pt idx="19981">
                        <c:v>0.5</c:v>
                      </c:pt>
                      <c:pt idx="19982">
                        <c:v>0.4</c:v>
                      </c:pt>
                      <c:pt idx="19983">
                        <c:v>0.5</c:v>
                      </c:pt>
                      <c:pt idx="19984">
                        <c:v>0.4</c:v>
                      </c:pt>
                      <c:pt idx="19985">
                        <c:v>0.4</c:v>
                      </c:pt>
                      <c:pt idx="19986">
                        <c:v>0.5</c:v>
                      </c:pt>
                      <c:pt idx="19987">
                        <c:v>0.4</c:v>
                      </c:pt>
                      <c:pt idx="19988">
                        <c:v>0.5</c:v>
                      </c:pt>
                      <c:pt idx="19989">
                        <c:v>0.4</c:v>
                      </c:pt>
                      <c:pt idx="19990">
                        <c:v>0.5</c:v>
                      </c:pt>
                      <c:pt idx="19991">
                        <c:v>0.4</c:v>
                      </c:pt>
                      <c:pt idx="19992">
                        <c:v>0.4</c:v>
                      </c:pt>
                      <c:pt idx="19993">
                        <c:v>0.4</c:v>
                      </c:pt>
                      <c:pt idx="19994">
                        <c:v>0.4</c:v>
                      </c:pt>
                      <c:pt idx="19995">
                        <c:v>0.4</c:v>
                      </c:pt>
                      <c:pt idx="19996">
                        <c:v>0.4</c:v>
                      </c:pt>
                      <c:pt idx="19997">
                        <c:v>0.4</c:v>
                      </c:pt>
                      <c:pt idx="19998">
                        <c:v>0.4</c:v>
                      </c:pt>
                      <c:pt idx="19999">
                        <c:v>0.4</c:v>
                      </c:pt>
                      <c:pt idx="20000">
                        <c:v>0.4</c:v>
                      </c:pt>
                      <c:pt idx="20001">
                        <c:v>0.3</c:v>
                      </c:pt>
                      <c:pt idx="20002">
                        <c:v>0.4</c:v>
                      </c:pt>
                      <c:pt idx="20003">
                        <c:v>0.4</c:v>
                      </c:pt>
                      <c:pt idx="20004">
                        <c:v>0.4</c:v>
                      </c:pt>
                      <c:pt idx="20005">
                        <c:v>0.4</c:v>
                      </c:pt>
                      <c:pt idx="20006">
                        <c:v>0.4</c:v>
                      </c:pt>
                      <c:pt idx="20007">
                        <c:v>0.4</c:v>
                      </c:pt>
                      <c:pt idx="20008">
                        <c:v>0.4</c:v>
                      </c:pt>
                      <c:pt idx="20009">
                        <c:v>0.5</c:v>
                      </c:pt>
                      <c:pt idx="20010">
                        <c:v>0.4</c:v>
                      </c:pt>
                      <c:pt idx="20011">
                        <c:v>0.4</c:v>
                      </c:pt>
                      <c:pt idx="20012">
                        <c:v>0.5</c:v>
                      </c:pt>
                      <c:pt idx="20013">
                        <c:v>0.4</c:v>
                      </c:pt>
                      <c:pt idx="20014">
                        <c:v>0.4</c:v>
                      </c:pt>
                      <c:pt idx="20015">
                        <c:v>0.4</c:v>
                      </c:pt>
                      <c:pt idx="20016">
                        <c:v>0.5</c:v>
                      </c:pt>
                      <c:pt idx="20017">
                        <c:v>0.4</c:v>
                      </c:pt>
                      <c:pt idx="20018">
                        <c:v>0.4</c:v>
                      </c:pt>
                      <c:pt idx="20019">
                        <c:v>0.4</c:v>
                      </c:pt>
                      <c:pt idx="20020">
                        <c:v>0.4</c:v>
                      </c:pt>
                      <c:pt idx="20021">
                        <c:v>0.5</c:v>
                      </c:pt>
                      <c:pt idx="20022">
                        <c:v>0.4</c:v>
                      </c:pt>
                      <c:pt idx="20023">
                        <c:v>0.4</c:v>
                      </c:pt>
                      <c:pt idx="20024">
                        <c:v>0.4</c:v>
                      </c:pt>
                      <c:pt idx="20025">
                        <c:v>0.4</c:v>
                      </c:pt>
                      <c:pt idx="20026">
                        <c:v>0.3</c:v>
                      </c:pt>
                      <c:pt idx="20027">
                        <c:v>0.4</c:v>
                      </c:pt>
                      <c:pt idx="20028">
                        <c:v>0.4</c:v>
                      </c:pt>
                      <c:pt idx="20029">
                        <c:v>0.4</c:v>
                      </c:pt>
                      <c:pt idx="20030">
                        <c:v>0.4</c:v>
                      </c:pt>
                      <c:pt idx="20031">
                        <c:v>0.4</c:v>
                      </c:pt>
                      <c:pt idx="20032">
                        <c:v>0.4</c:v>
                      </c:pt>
                      <c:pt idx="20033">
                        <c:v>0.4</c:v>
                      </c:pt>
                      <c:pt idx="20034">
                        <c:v>0.4</c:v>
                      </c:pt>
                      <c:pt idx="20035">
                        <c:v>0.4</c:v>
                      </c:pt>
                      <c:pt idx="20036">
                        <c:v>0.4</c:v>
                      </c:pt>
                      <c:pt idx="20037">
                        <c:v>0.5</c:v>
                      </c:pt>
                      <c:pt idx="20038">
                        <c:v>0.4</c:v>
                      </c:pt>
                      <c:pt idx="20039">
                        <c:v>0.4</c:v>
                      </c:pt>
                      <c:pt idx="20040">
                        <c:v>0.4</c:v>
                      </c:pt>
                      <c:pt idx="20041">
                        <c:v>0.4</c:v>
                      </c:pt>
                      <c:pt idx="20042">
                        <c:v>0.4</c:v>
                      </c:pt>
                      <c:pt idx="20043">
                        <c:v>0.4</c:v>
                      </c:pt>
                      <c:pt idx="20044">
                        <c:v>0.4</c:v>
                      </c:pt>
                      <c:pt idx="20045">
                        <c:v>0.4</c:v>
                      </c:pt>
                      <c:pt idx="20046">
                        <c:v>0.3</c:v>
                      </c:pt>
                      <c:pt idx="20047">
                        <c:v>0.3</c:v>
                      </c:pt>
                      <c:pt idx="20048">
                        <c:v>0.4</c:v>
                      </c:pt>
                      <c:pt idx="20049">
                        <c:v>0.4</c:v>
                      </c:pt>
                      <c:pt idx="20050">
                        <c:v>0.5</c:v>
                      </c:pt>
                      <c:pt idx="20051">
                        <c:v>0.4</c:v>
                      </c:pt>
                      <c:pt idx="20052">
                        <c:v>0.4</c:v>
                      </c:pt>
                      <c:pt idx="20053">
                        <c:v>0.3</c:v>
                      </c:pt>
                      <c:pt idx="20054">
                        <c:v>0.3</c:v>
                      </c:pt>
                      <c:pt idx="20055">
                        <c:v>0.4</c:v>
                      </c:pt>
                      <c:pt idx="20056">
                        <c:v>0.4</c:v>
                      </c:pt>
                      <c:pt idx="20057">
                        <c:v>0.4</c:v>
                      </c:pt>
                      <c:pt idx="20058">
                        <c:v>0.4</c:v>
                      </c:pt>
                      <c:pt idx="20059">
                        <c:v>0.5</c:v>
                      </c:pt>
                      <c:pt idx="20060">
                        <c:v>0.4</c:v>
                      </c:pt>
                      <c:pt idx="20061">
                        <c:v>0.3</c:v>
                      </c:pt>
                      <c:pt idx="20062">
                        <c:v>0.4</c:v>
                      </c:pt>
                      <c:pt idx="20063">
                        <c:v>0.3</c:v>
                      </c:pt>
                      <c:pt idx="20064">
                        <c:v>0.3</c:v>
                      </c:pt>
                      <c:pt idx="20065">
                        <c:v>0.4</c:v>
                      </c:pt>
                      <c:pt idx="20066">
                        <c:v>0.4</c:v>
                      </c:pt>
                      <c:pt idx="20067">
                        <c:v>0.4</c:v>
                      </c:pt>
                      <c:pt idx="20068">
                        <c:v>0.3</c:v>
                      </c:pt>
                      <c:pt idx="20069">
                        <c:v>0.5</c:v>
                      </c:pt>
                      <c:pt idx="20070">
                        <c:v>0.3</c:v>
                      </c:pt>
                      <c:pt idx="20071">
                        <c:v>0.3</c:v>
                      </c:pt>
                      <c:pt idx="20072">
                        <c:v>0.4</c:v>
                      </c:pt>
                      <c:pt idx="20073">
                        <c:v>0.4</c:v>
                      </c:pt>
                      <c:pt idx="20074">
                        <c:v>0.4</c:v>
                      </c:pt>
                      <c:pt idx="20075">
                        <c:v>0.5</c:v>
                      </c:pt>
                      <c:pt idx="20076">
                        <c:v>0.3</c:v>
                      </c:pt>
                      <c:pt idx="20077">
                        <c:v>0.3</c:v>
                      </c:pt>
                      <c:pt idx="20078">
                        <c:v>0.4</c:v>
                      </c:pt>
                      <c:pt idx="20079">
                        <c:v>0.4</c:v>
                      </c:pt>
                      <c:pt idx="20080">
                        <c:v>0.3</c:v>
                      </c:pt>
                      <c:pt idx="20081">
                        <c:v>0.3</c:v>
                      </c:pt>
                      <c:pt idx="20082">
                        <c:v>0.4</c:v>
                      </c:pt>
                      <c:pt idx="20083">
                        <c:v>0.3</c:v>
                      </c:pt>
                      <c:pt idx="20084">
                        <c:v>0.4</c:v>
                      </c:pt>
                      <c:pt idx="20085">
                        <c:v>0.3</c:v>
                      </c:pt>
                      <c:pt idx="20086">
                        <c:v>0.3</c:v>
                      </c:pt>
                      <c:pt idx="20087">
                        <c:v>0.4</c:v>
                      </c:pt>
                      <c:pt idx="20088">
                        <c:v>0.4</c:v>
                      </c:pt>
                      <c:pt idx="20089">
                        <c:v>0.4</c:v>
                      </c:pt>
                      <c:pt idx="20090">
                        <c:v>0.4</c:v>
                      </c:pt>
                      <c:pt idx="20091">
                        <c:v>0.4</c:v>
                      </c:pt>
                      <c:pt idx="20092">
                        <c:v>0.4</c:v>
                      </c:pt>
                      <c:pt idx="20093">
                        <c:v>0.4</c:v>
                      </c:pt>
                      <c:pt idx="20094">
                        <c:v>0.3</c:v>
                      </c:pt>
                      <c:pt idx="20095">
                        <c:v>0.3</c:v>
                      </c:pt>
                      <c:pt idx="20096">
                        <c:v>0.4</c:v>
                      </c:pt>
                      <c:pt idx="20097">
                        <c:v>0.4</c:v>
                      </c:pt>
                      <c:pt idx="20098">
                        <c:v>0.3</c:v>
                      </c:pt>
                      <c:pt idx="20099">
                        <c:v>0.4</c:v>
                      </c:pt>
                      <c:pt idx="20100">
                        <c:v>0.4</c:v>
                      </c:pt>
                      <c:pt idx="20101">
                        <c:v>0.4</c:v>
                      </c:pt>
                      <c:pt idx="20102">
                        <c:v>0.4</c:v>
                      </c:pt>
                      <c:pt idx="20103">
                        <c:v>0.4</c:v>
                      </c:pt>
                      <c:pt idx="20104">
                        <c:v>0.3</c:v>
                      </c:pt>
                      <c:pt idx="20105">
                        <c:v>0.3</c:v>
                      </c:pt>
                      <c:pt idx="20106">
                        <c:v>0.3</c:v>
                      </c:pt>
                      <c:pt idx="20107">
                        <c:v>0.4</c:v>
                      </c:pt>
                      <c:pt idx="20108">
                        <c:v>0.4</c:v>
                      </c:pt>
                      <c:pt idx="20109">
                        <c:v>0.3</c:v>
                      </c:pt>
                      <c:pt idx="20110">
                        <c:v>0.4</c:v>
                      </c:pt>
                      <c:pt idx="20111">
                        <c:v>0.5</c:v>
                      </c:pt>
                      <c:pt idx="20112">
                        <c:v>0.3</c:v>
                      </c:pt>
                      <c:pt idx="20113">
                        <c:v>0.3</c:v>
                      </c:pt>
                      <c:pt idx="20114">
                        <c:v>0.4</c:v>
                      </c:pt>
                      <c:pt idx="20115">
                        <c:v>0.4</c:v>
                      </c:pt>
                      <c:pt idx="20116">
                        <c:v>0.3</c:v>
                      </c:pt>
                      <c:pt idx="20117">
                        <c:v>0.3</c:v>
                      </c:pt>
                      <c:pt idx="20118">
                        <c:v>0.4</c:v>
                      </c:pt>
                      <c:pt idx="20119">
                        <c:v>0.4</c:v>
                      </c:pt>
                      <c:pt idx="20120">
                        <c:v>0.5</c:v>
                      </c:pt>
                      <c:pt idx="20121">
                        <c:v>0.4</c:v>
                      </c:pt>
                      <c:pt idx="20122">
                        <c:v>0.3</c:v>
                      </c:pt>
                      <c:pt idx="20123">
                        <c:v>0.4</c:v>
                      </c:pt>
                      <c:pt idx="20124">
                        <c:v>0.4</c:v>
                      </c:pt>
                      <c:pt idx="20125">
                        <c:v>0.4</c:v>
                      </c:pt>
                      <c:pt idx="20126">
                        <c:v>0.4</c:v>
                      </c:pt>
                      <c:pt idx="20127">
                        <c:v>0.3</c:v>
                      </c:pt>
                      <c:pt idx="20128">
                        <c:v>0.4</c:v>
                      </c:pt>
                      <c:pt idx="20129">
                        <c:v>0.4</c:v>
                      </c:pt>
                      <c:pt idx="20130">
                        <c:v>0.3</c:v>
                      </c:pt>
                      <c:pt idx="20131">
                        <c:v>0.3</c:v>
                      </c:pt>
                      <c:pt idx="20132">
                        <c:v>0.4</c:v>
                      </c:pt>
                      <c:pt idx="20133">
                        <c:v>0.4</c:v>
                      </c:pt>
                      <c:pt idx="20134">
                        <c:v>0.3</c:v>
                      </c:pt>
                      <c:pt idx="20135">
                        <c:v>0.4</c:v>
                      </c:pt>
                      <c:pt idx="20136">
                        <c:v>0.4</c:v>
                      </c:pt>
                      <c:pt idx="20137">
                        <c:v>0.4</c:v>
                      </c:pt>
                      <c:pt idx="20138">
                        <c:v>0.3</c:v>
                      </c:pt>
                      <c:pt idx="20139">
                        <c:v>0.4</c:v>
                      </c:pt>
                      <c:pt idx="20140">
                        <c:v>0.3</c:v>
                      </c:pt>
                      <c:pt idx="20141">
                        <c:v>0.4</c:v>
                      </c:pt>
                      <c:pt idx="20142">
                        <c:v>0.4</c:v>
                      </c:pt>
                      <c:pt idx="20143">
                        <c:v>0.3</c:v>
                      </c:pt>
                      <c:pt idx="20144">
                        <c:v>0.4</c:v>
                      </c:pt>
                      <c:pt idx="20145">
                        <c:v>0.4</c:v>
                      </c:pt>
                      <c:pt idx="20146">
                        <c:v>0.3</c:v>
                      </c:pt>
                      <c:pt idx="20147">
                        <c:v>0.4</c:v>
                      </c:pt>
                      <c:pt idx="20148">
                        <c:v>0.4</c:v>
                      </c:pt>
                      <c:pt idx="20149">
                        <c:v>0.4</c:v>
                      </c:pt>
                      <c:pt idx="20150">
                        <c:v>0.3</c:v>
                      </c:pt>
                      <c:pt idx="20151">
                        <c:v>0.4</c:v>
                      </c:pt>
                      <c:pt idx="20152">
                        <c:v>0.4</c:v>
                      </c:pt>
                      <c:pt idx="20153">
                        <c:v>0.4</c:v>
                      </c:pt>
                      <c:pt idx="20154">
                        <c:v>0.3</c:v>
                      </c:pt>
                      <c:pt idx="20155">
                        <c:v>0.5</c:v>
                      </c:pt>
                      <c:pt idx="20156">
                        <c:v>0.3</c:v>
                      </c:pt>
                      <c:pt idx="20157">
                        <c:v>0.3</c:v>
                      </c:pt>
                      <c:pt idx="20158">
                        <c:v>0.4</c:v>
                      </c:pt>
                      <c:pt idx="20159">
                        <c:v>0.4</c:v>
                      </c:pt>
                      <c:pt idx="20160">
                        <c:v>0.4</c:v>
                      </c:pt>
                      <c:pt idx="20161">
                        <c:v>0.3</c:v>
                      </c:pt>
                      <c:pt idx="20162">
                        <c:v>0.3</c:v>
                      </c:pt>
                      <c:pt idx="20163">
                        <c:v>0.4</c:v>
                      </c:pt>
                      <c:pt idx="20164">
                        <c:v>0.3</c:v>
                      </c:pt>
                      <c:pt idx="20165">
                        <c:v>0.3</c:v>
                      </c:pt>
                      <c:pt idx="20166">
                        <c:v>0.3</c:v>
                      </c:pt>
                      <c:pt idx="20167">
                        <c:v>0.3</c:v>
                      </c:pt>
                      <c:pt idx="20168">
                        <c:v>0.4</c:v>
                      </c:pt>
                      <c:pt idx="20169">
                        <c:v>0.4</c:v>
                      </c:pt>
                      <c:pt idx="20170">
                        <c:v>0.3</c:v>
                      </c:pt>
                      <c:pt idx="20171">
                        <c:v>0.3</c:v>
                      </c:pt>
                      <c:pt idx="20172">
                        <c:v>0.4</c:v>
                      </c:pt>
                      <c:pt idx="20173">
                        <c:v>0.4</c:v>
                      </c:pt>
                      <c:pt idx="20174">
                        <c:v>0.4</c:v>
                      </c:pt>
                      <c:pt idx="20175">
                        <c:v>0.3</c:v>
                      </c:pt>
                      <c:pt idx="20176">
                        <c:v>0.3</c:v>
                      </c:pt>
                      <c:pt idx="20177">
                        <c:v>0.4</c:v>
                      </c:pt>
                      <c:pt idx="20178">
                        <c:v>0.4</c:v>
                      </c:pt>
                      <c:pt idx="20179">
                        <c:v>0.4</c:v>
                      </c:pt>
                      <c:pt idx="20180">
                        <c:v>0.4</c:v>
                      </c:pt>
                      <c:pt idx="20181">
                        <c:v>0.4</c:v>
                      </c:pt>
                      <c:pt idx="20182">
                        <c:v>0.4</c:v>
                      </c:pt>
                      <c:pt idx="20183">
                        <c:v>0.3</c:v>
                      </c:pt>
                      <c:pt idx="20184">
                        <c:v>0.4</c:v>
                      </c:pt>
                      <c:pt idx="20185">
                        <c:v>0.4</c:v>
                      </c:pt>
                      <c:pt idx="20186">
                        <c:v>0.4</c:v>
                      </c:pt>
                      <c:pt idx="20187">
                        <c:v>0.3</c:v>
                      </c:pt>
                      <c:pt idx="20188">
                        <c:v>0.4</c:v>
                      </c:pt>
                      <c:pt idx="20189">
                        <c:v>0.4</c:v>
                      </c:pt>
                      <c:pt idx="20190">
                        <c:v>0.3</c:v>
                      </c:pt>
                      <c:pt idx="20191">
                        <c:v>0.4</c:v>
                      </c:pt>
                      <c:pt idx="20192">
                        <c:v>0.4</c:v>
                      </c:pt>
                      <c:pt idx="20193">
                        <c:v>0.4</c:v>
                      </c:pt>
                      <c:pt idx="20194">
                        <c:v>0.4</c:v>
                      </c:pt>
                      <c:pt idx="20195">
                        <c:v>0.3</c:v>
                      </c:pt>
                      <c:pt idx="20196">
                        <c:v>0.3</c:v>
                      </c:pt>
                      <c:pt idx="20197">
                        <c:v>0.3</c:v>
                      </c:pt>
                      <c:pt idx="20198">
                        <c:v>0.3</c:v>
                      </c:pt>
                      <c:pt idx="20199">
                        <c:v>0.3</c:v>
                      </c:pt>
                      <c:pt idx="20200">
                        <c:v>0.4</c:v>
                      </c:pt>
                      <c:pt idx="20201">
                        <c:v>0.4</c:v>
                      </c:pt>
                      <c:pt idx="20202">
                        <c:v>0.4</c:v>
                      </c:pt>
                      <c:pt idx="20203">
                        <c:v>0.3</c:v>
                      </c:pt>
                      <c:pt idx="20204">
                        <c:v>0.4</c:v>
                      </c:pt>
                      <c:pt idx="20205">
                        <c:v>0.4</c:v>
                      </c:pt>
                      <c:pt idx="20206">
                        <c:v>0.4</c:v>
                      </c:pt>
                      <c:pt idx="20207">
                        <c:v>0.4</c:v>
                      </c:pt>
                      <c:pt idx="20208">
                        <c:v>0.3</c:v>
                      </c:pt>
                      <c:pt idx="20209">
                        <c:v>0.3</c:v>
                      </c:pt>
                      <c:pt idx="20210">
                        <c:v>0.4</c:v>
                      </c:pt>
                      <c:pt idx="20211">
                        <c:v>0.4</c:v>
                      </c:pt>
                      <c:pt idx="20212">
                        <c:v>0.4</c:v>
                      </c:pt>
                      <c:pt idx="20213">
                        <c:v>0.3</c:v>
                      </c:pt>
                      <c:pt idx="20214">
                        <c:v>0.4</c:v>
                      </c:pt>
                      <c:pt idx="20215">
                        <c:v>0.4</c:v>
                      </c:pt>
                      <c:pt idx="20216">
                        <c:v>0.3</c:v>
                      </c:pt>
                      <c:pt idx="20217">
                        <c:v>0.4</c:v>
                      </c:pt>
                      <c:pt idx="20218">
                        <c:v>0.4</c:v>
                      </c:pt>
                      <c:pt idx="20219">
                        <c:v>0.3</c:v>
                      </c:pt>
                      <c:pt idx="20220">
                        <c:v>0.5</c:v>
                      </c:pt>
                      <c:pt idx="20221">
                        <c:v>0.4</c:v>
                      </c:pt>
                      <c:pt idx="20222">
                        <c:v>0.3</c:v>
                      </c:pt>
                      <c:pt idx="20223">
                        <c:v>0.4</c:v>
                      </c:pt>
                      <c:pt idx="20224">
                        <c:v>0.3</c:v>
                      </c:pt>
                      <c:pt idx="20225">
                        <c:v>0.3</c:v>
                      </c:pt>
                      <c:pt idx="20226">
                        <c:v>0.4</c:v>
                      </c:pt>
                      <c:pt idx="20227">
                        <c:v>0.4</c:v>
                      </c:pt>
                      <c:pt idx="20228">
                        <c:v>0.4</c:v>
                      </c:pt>
                      <c:pt idx="20229">
                        <c:v>0.4</c:v>
                      </c:pt>
                      <c:pt idx="20230">
                        <c:v>0.3</c:v>
                      </c:pt>
                      <c:pt idx="20231">
                        <c:v>0.4</c:v>
                      </c:pt>
                      <c:pt idx="20232">
                        <c:v>0.3</c:v>
                      </c:pt>
                      <c:pt idx="20233">
                        <c:v>0.5</c:v>
                      </c:pt>
                      <c:pt idx="20234">
                        <c:v>0.5</c:v>
                      </c:pt>
                      <c:pt idx="20235">
                        <c:v>0.4</c:v>
                      </c:pt>
                      <c:pt idx="20236">
                        <c:v>0.3</c:v>
                      </c:pt>
                      <c:pt idx="20237">
                        <c:v>0.3</c:v>
                      </c:pt>
                      <c:pt idx="20238">
                        <c:v>0.4</c:v>
                      </c:pt>
                      <c:pt idx="20239">
                        <c:v>0.3</c:v>
                      </c:pt>
                      <c:pt idx="20240">
                        <c:v>0.4</c:v>
                      </c:pt>
                      <c:pt idx="20241">
                        <c:v>0.4</c:v>
                      </c:pt>
                      <c:pt idx="20242">
                        <c:v>0.4</c:v>
                      </c:pt>
                      <c:pt idx="20243">
                        <c:v>0.4</c:v>
                      </c:pt>
                      <c:pt idx="20244">
                        <c:v>0.3</c:v>
                      </c:pt>
                      <c:pt idx="20245">
                        <c:v>0.3</c:v>
                      </c:pt>
                      <c:pt idx="20246">
                        <c:v>0.4</c:v>
                      </c:pt>
                      <c:pt idx="20247">
                        <c:v>0.5</c:v>
                      </c:pt>
                      <c:pt idx="20248">
                        <c:v>0.3</c:v>
                      </c:pt>
                      <c:pt idx="20249">
                        <c:v>0.4</c:v>
                      </c:pt>
                      <c:pt idx="20250">
                        <c:v>0.4</c:v>
                      </c:pt>
                      <c:pt idx="20251">
                        <c:v>0.5</c:v>
                      </c:pt>
                      <c:pt idx="20252">
                        <c:v>0.4</c:v>
                      </c:pt>
                      <c:pt idx="20253">
                        <c:v>0.4</c:v>
                      </c:pt>
                      <c:pt idx="20254">
                        <c:v>0.4</c:v>
                      </c:pt>
                      <c:pt idx="20255">
                        <c:v>0.4</c:v>
                      </c:pt>
                      <c:pt idx="20256">
                        <c:v>0.3</c:v>
                      </c:pt>
                      <c:pt idx="20257">
                        <c:v>0.3</c:v>
                      </c:pt>
                      <c:pt idx="20258">
                        <c:v>0.4</c:v>
                      </c:pt>
                      <c:pt idx="20259">
                        <c:v>0.4</c:v>
                      </c:pt>
                      <c:pt idx="20260">
                        <c:v>0.4</c:v>
                      </c:pt>
                      <c:pt idx="20261">
                        <c:v>0.4</c:v>
                      </c:pt>
                      <c:pt idx="20262">
                        <c:v>0.4</c:v>
                      </c:pt>
                      <c:pt idx="20263">
                        <c:v>0.3</c:v>
                      </c:pt>
                      <c:pt idx="20264">
                        <c:v>0.4</c:v>
                      </c:pt>
                      <c:pt idx="20265">
                        <c:v>0.3</c:v>
                      </c:pt>
                      <c:pt idx="20266">
                        <c:v>0.4</c:v>
                      </c:pt>
                      <c:pt idx="20267">
                        <c:v>0.4</c:v>
                      </c:pt>
                      <c:pt idx="20268">
                        <c:v>0.5</c:v>
                      </c:pt>
                      <c:pt idx="20269">
                        <c:v>0.4</c:v>
                      </c:pt>
                      <c:pt idx="20270">
                        <c:v>0.4</c:v>
                      </c:pt>
                      <c:pt idx="20271">
                        <c:v>0.4</c:v>
                      </c:pt>
                      <c:pt idx="20272">
                        <c:v>0.4</c:v>
                      </c:pt>
                      <c:pt idx="20273">
                        <c:v>0.4</c:v>
                      </c:pt>
                      <c:pt idx="20274">
                        <c:v>0.3</c:v>
                      </c:pt>
                      <c:pt idx="20275">
                        <c:v>0.3</c:v>
                      </c:pt>
                      <c:pt idx="20276">
                        <c:v>0.4</c:v>
                      </c:pt>
                      <c:pt idx="20277">
                        <c:v>0.4</c:v>
                      </c:pt>
                      <c:pt idx="20278">
                        <c:v>0.4</c:v>
                      </c:pt>
                      <c:pt idx="20279">
                        <c:v>0.4</c:v>
                      </c:pt>
                      <c:pt idx="20280">
                        <c:v>0.4</c:v>
                      </c:pt>
                      <c:pt idx="20281">
                        <c:v>0.5</c:v>
                      </c:pt>
                      <c:pt idx="20282">
                        <c:v>0.4</c:v>
                      </c:pt>
                      <c:pt idx="20283">
                        <c:v>0.4</c:v>
                      </c:pt>
                      <c:pt idx="20284">
                        <c:v>0.4</c:v>
                      </c:pt>
                      <c:pt idx="20285">
                        <c:v>0.4</c:v>
                      </c:pt>
                      <c:pt idx="20286">
                        <c:v>0.5</c:v>
                      </c:pt>
                      <c:pt idx="20287">
                        <c:v>0.4</c:v>
                      </c:pt>
                      <c:pt idx="20288">
                        <c:v>0.3</c:v>
                      </c:pt>
                      <c:pt idx="20289">
                        <c:v>0.3</c:v>
                      </c:pt>
                      <c:pt idx="20290">
                        <c:v>0.4</c:v>
                      </c:pt>
                      <c:pt idx="20291">
                        <c:v>0.4</c:v>
                      </c:pt>
                      <c:pt idx="20292">
                        <c:v>0.4</c:v>
                      </c:pt>
                      <c:pt idx="20293">
                        <c:v>0.3</c:v>
                      </c:pt>
                      <c:pt idx="20294">
                        <c:v>0.3</c:v>
                      </c:pt>
                      <c:pt idx="20295">
                        <c:v>0.3</c:v>
                      </c:pt>
                      <c:pt idx="20296">
                        <c:v>0.3</c:v>
                      </c:pt>
                      <c:pt idx="20297">
                        <c:v>0.4</c:v>
                      </c:pt>
                      <c:pt idx="20298">
                        <c:v>0.3</c:v>
                      </c:pt>
                      <c:pt idx="20299">
                        <c:v>0.3</c:v>
                      </c:pt>
                      <c:pt idx="20300">
                        <c:v>0.3</c:v>
                      </c:pt>
                      <c:pt idx="20301">
                        <c:v>0.4</c:v>
                      </c:pt>
                      <c:pt idx="20302">
                        <c:v>0.3</c:v>
                      </c:pt>
                      <c:pt idx="20303">
                        <c:v>0.3</c:v>
                      </c:pt>
                      <c:pt idx="20304">
                        <c:v>0.2</c:v>
                      </c:pt>
                      <c:pt idx="20305">
                        <c:v>0.3</c:v>
                      </c:pt>
                      <c:pt idx="20306">
                        <c:v>0.3</c:v>
                      </c:pt>
                      <c:pt idx="20307">
                        <c:v>0.3</c:v>
                      </c:pt>
                      <c:pt idx="20308">
                        <c:v>0.3</c:v>
                      </c:pt>
                      <c:pt idx="20309">
                        <c:v>0.3</c:v>
                      </c:pt>
                      <c:pt idx="20310">
                        <c:v>0.3</c:v>
                      </c:pt>
                      <c:pt idx="20311">
                        <c:v>0.3</c:v>
                      </c:pt>
                      <c:pt idx="20312">
                        <c:v>0.3</c:v>
                      </c:pt>
                      <c:pt idx="20313">
                        <c:v>0.3</c:v>
                      </c:pt>
                      <c:pt idx="20314">
                        <c:v>0.2</c:v>
                      </c:pt>
                      <c:pt idx="20315">
                        <c:v>0.2</c:v>
                      </c:pt>
                      <c:pt idx="20316">
                        <c:v>0.2</c:v>
                      </c:pt>
                      <c:pt idx="20317">
                        <c:v>0.3</c:v>
                      </c:pt>
                      <c:pt idx="20318">
                        <c:v>0.3</c:v>
                      </c:pt>
                      <c:pt idx="20319">
                        <c:v>0.3</c:v>
                      </c:pt>
                      <c:pt idx="20320">
                        <c:v>0.3</c:v>
                      </c:pt>
                      <c:pt idx="20321">
                        <c:v>0.3</c:v>
                      </c:pt>
                      <c:pt idx="20322">
                        <c:v>0.3</c:v>
                      </c:pt>
                      <c:pt idx="20323">
                        <c:v>0.3</c:v>
                      </c:pt>
                      <c:pt idx="20324">
                        <c:v>0.3</c:v>
                      </c:pt>
                      <c:pt idx="20325">
                        <c:v>0.3</c:v>
                      </c:pt>
                      <c:pt idx="20326">
                        <c:v>0.4</c:v>
                      </c:pt>
                      <c:pt idx="20327">
                        <c:v>0.3</c:v>
                      </c:pt>
                      <c:pt idx="20328">
                        <c:v>0.3</c:v>
                      </c:pt>
                      <c:pt idx="20329">
                        <c:v>0.2</c:v>
                      </c:pt>
                      <c:pt idx="20330">
                        <c:v>0.3</c:v>
                      </c:pt>
                      <c:pt idx="20331">
                        <c:v>0.3</c:v>
                      </c:pt>
                      <c:pt idx="20332">
                        <c:v>0.3</c:v>
                      </c:pt>
                      <c:pt idx="20333">
                        <c:v>0.2</c:v>
                      </c:pt>
                      <c:pt idx="20334">
                        <c:v>0.3</c:v>
                      </c:pt>
                      <c:pt idx="20335">
                        <c:v>0.3</c:v>
                      </c:pt>
                      <c:pt idx="20336">
                        <c:v>0.3</c:v>
                      </c:pt>
                      <c:pt idx="20337">
                        <c:v>0.3</c:v>
                      </c:pt>
                      <c:pt idx="20338">
                        <c:v>0.3</c:v>
                      </c:pt>
                      <c:pt idx="20339">
                        <c:v>0.2</c:v>
                      </c:pt>
                      <c:pt idx="20340">
                        <c:v>0.2</c:v>
                      </c:pt>
                      <c:pt idx="20341">
                        <c:v>0.3</c:v>
                      </c:pt>
                      <c:pt idx="20342">
                        <c:v>0.2</c:v>
                      </c:pt>
                      <c:pt idx="20343">
                        <c:v>0.2</c:v>
                      </c:pt>
                      <c:pt idx="20344">
                        <c:v>0.3</c:v>
                      </c:pt>
                      <c:pt idx="20345">
                        <c:v>0.3</c:v>
                      </c:pt>
                      <c:pt idx="20346">
                        <c:v>0.3</c:v>
                      </c:pt>
                      <c:pt idx="20347">
                        <c:v>0.3</c:v>
                      </c:pt>
                      <c:pt idx="20348">
                        <c:v>0.3</c:v>
                      </c:pt>
                      <c:pt idx="20349">
                        <c:v>0.2</c:v>
                      </c:pt>
                      <c:pt idx="20350">
                        <c:v>0.2</c:v>
                      </c:pt>
                      <c:pt idx="20351">
                        <c:v>0.3</c:v>
                      </c:pt>
                      <c:pt idx="20352">
                        <c:v>0.3</c:v>
                      </c:pt>
                      <c:pt idx="20353">
                        <c:v>0.3</c:v>
                      </c:pt>
                      <c:pt idx="20354">
                        <c:v>0.3</c:v>
                      </c:pt>
                      <c:pt idx="20355">
                        <c:v>0.3</c:v>
                      </c:pt>
                      <c:pt idx="20356">
                        <c:v>0.3</c:v>
                      </c:pt>
                      <c:pt idx="20357">
                        <c:v>0.4</c:v>
                      </c:pt>
                      <c:pt idx="20358">
                        <c:v>0.3</c:v>
                      </c:pt>
                      <c:pt idx="20359">
                        <c:v>0.3</c:v>
                      </c:pt>
                      <c:pt idx="20360">
                        <c:v>0.3</c:v>
                      </c:pt>
                      <c:pt idx="20361">
                        <c:v>0.3</c:v>
                      </c:pt>
                      <c:pt idx="20362">
                        <c:v>0.3</c:v>
                      </c:pt>
                      <c:pt idx="20363">
                        <c:v>0.3</c:v>
                      </c:pt>
                      <c:pt idx="20364">
                        <c:v>0.2</c:v>
                      </c:pt>
                      <c:pt idx="20365">
                        <c:v>0.3</c:v>
                      </c:pt>
                      <c:pt idx="20366">
                        <c:v>0.3</c:v>
                      </c:pt>
                      <c:pt idx="20367">
                        <c:v>0.2</c:v>
                      </c:pt>
                      <c:pt idx="20368">
                        <c:v>0.2</c:v>
                      </c:pt>
                      <c:pt idx="20369">
                        <c:v>0.2</c:v>
                      </c:pt>
                      <c:pt idx="20370">
                        <c:v>0.3</c:v>
                      </c:pt>
                      <c:pt idx="20371">
                        <c:v>0.3</c:v>
                      </c:pt>
                      <c:pt idx="20372">
                        <c:v>0.3</c:v>
                      </c:pt>
                      <c:pt idx="20373">
                        <c:v>0.3</c:v>
                      </c:pt>
                      <c:pt idx="20374">
                        <c:v>0.2</c:v>
                      </c:pt>
                      <c:pt idx="20375">
                        <c:v>0.3</c:v>
                      </c:pt>
                      <c:pt idx="20376">
                        <c:v>0.3</c:v>
                      </c:pt>
                      <c:pt idx="20377">
                        <c:v>0.2</c:v>
                      </c:pt>
                      <c:pt idx="20378">
                        <c:v>0.2</c:v>
                      </c:pt>
                      <c:pt idx="20379">
                        <c:v>0.2</c:v>
                      </c:pt>
                      <c:pt idx="20380">
                        <c:v>0.3</c:v>
                      </c:pt>
                      <c:pt idx="20381">
                        <c:v>0.3</c:v>
                      </c:pt>
                      <c:pt idx="20382">
                        <c:v>0.3</c:v>
                      </c:pt>
                      <c:pt idx="20383">
                        <c:v>0.3</c:v>
                      </c:pt>
                      <c:pt idx="20384">
                        <c:v>0.3</c:v>
                      </c:pt>
                      <c:pt idx="20385">
                        <c:v>0.2</c:v>
                      </c:pt>
                      <c:pt idx="20386">
                        <c:v>0.4</c:v>
                      </c:pt>
                      <c:pt idx="20387">
                        <c:v>0.3</c:v>
                      </c:pt>
                      <c:pt idx="20388">
                        <c:v>0.3</c:v>
                      </c:pt>
                      <c:pt idx="20389">
                        <c:v>0.4</c:v>
                      </c:pt>
                      <c:pt idx="20390">
                        <c:v>0.3</c:v>
                      </c:pt>
                      <c:pt idx="20391">
                        <c:v>0.3</c:v>
                      </c:pt>
                      <c:pt idx="20392">
                        <c:v>0.2</c:v>
                      </c:pt>
                      <c:pt idx="20393">
                        <c:v>0.3</c:v>
                      </c:pt>
                      <c:pt idx="20394">
                        <c:v>0.2</c:v>
                      </c:pt>
                      <c:pt idx="20395">
                        <c:v>0.3</c:v>
                      </c:pt>
                      <c:pt idx="20396">
                        <c:v>0.3</c:v>
                      </c:pt>
                      <c:pt idx="20397">
                        <c:v>0.3</c:v>
                      </c:pt>
                      <c:pt idx="20398">
                        <c:v>0.3</c:v>
                      </c:pt>
                      <c:pt idx="20399">
                        <c:v>0.3</c:v>
                      </c:pt>
                      <c:pt idx="20400">
                        <c:v>0.3</c:v>
                      </c:pt>
                      <c:pt idx="20401">
                        <c:v>0.2</c:v>
                      </c:pt>
                      <c:pt idx="20402">
                        <c:v>0.2</c:v>
                      </c:pt>
                      <c:pt idx="20403">
                        <c:v>0.3</c:v>
                      </c:pt>
                      <c:pt idx="20404">
                        <c:v>0.3</c:v>
                      </c:pt>
                      <c:pt idx="20405">
                        <c:v>0.5</c:v>
                      </c:pt>
                      <c:pt idx="20406">
                        <c:v>0.4</c:v>
                      </c:pt>
                      <c:pt idx="20407">
                        <c:v>0.3</c:v>
                      </c:pt>
                      <c:pt idx="20408">
                        <c:v>0.2</c:v>
                      </c:pt>
                      <c:pt idx="20409">
                        <c:v>0.4</c:v>
                      </c:pt>
                      <c:pt idx="20410">
                        <c:v>0.2</c:v>
                      </c:pt>
                      <c:pt idx="20411">
                        <c:v>0.3</c:v>
                      </c:pt>
                      <c:pt idx="20412">
                        <c:v>0.3</c:v>
                      </c:pt>
                      <c:pt idx="20413">
                        <c:v>0.2</c:v>
                      </c:pt>
                      <c:pt idx="20414">
                        <c:v>0.3</c:v>
                      </c:pt>
                      <c:pt idx="20415">
                        <c:v>0.2</c:v>
                      </c:pt>
                      <c:pt idx="20416">
                        <c:v>0.3</c:v>
                      </c:pt>
                      <c:pt idx="20417">
                        <c:v>0.3</c:v>
                      </c:pt>
                      <c:pt idx="20418">
                        <c:v>0.2</c:v>
                      </c:pt>
                      <c:pt idx="20419">
                        <c:v>0.2</c:v>
                      </c:pt>
                      <c:pt idx="20420">
                        <c:v>0.3</c:v>
                      </c:pt>
                      <c:pt idx="20421">
                        <c:v>0.3</c:v>
                      </c:pt>
                      <c:pt idx="20422">
                        <c:v>0.2</c:v>
                      </c:pt>
                      <c:pt idx="20423">
                        <c:v>0.3</c:v>
                      </c:pt>
                      <c:pt idx="20424">
                        <c:v>0.3</c:v>
                      </c:pt>
                      <c:pt idx="20425">
                        <c:v>0.3</c:v>
                      </c:pt>
                      <c:pt idx="20426">
                        <c:v>0.3</c:v>
                      </c:pt>
                      <c:pt idx="20427">
                        <c:v>0.3</c:v>
                      </c:pt>
                      <c:pt idx="20428">
                        <c:v>0.3</c:v>
                      </c:pt>
                      <c:pt idx="20429">
                        <c:v>0.3</c:v>
                      </c:pt>
                      <c:pt idx="20430">
                        <c:v>0.3</c:v>
                      </c:pt>
                      <c:pt idx="20431">
                        <c:v>0.2</c:v>
                      </c:pt>
                      <c:pt idx="20432">
                        <c:v>0.2</c:v>
                      </c:pt>
                      <c:pt idx="20433">
                        <c:v>0.3</c:v>
                      </c:pt>
                      <c:pt idx="20434">
                        <c:v>0.3</c:v>
                      </c:pt>
                      <c:pt idx="20435">
                        <c:v>0.2</c:v>
                      </c:pt>
                      <c:pt idx="20436">
                        <c:v>0.2</c:v>
                      </c:pt>
                      <c:pt idx="20437">
                        <c:v>0.3</c:v>
                      </c:pt>
                      <c:pt idx="20438">
                        <c:v>0.3</c:v>
                      </c:pt>
                      <c:pt idx="20439">
                        <c:v>0.3</c:v>
                      </c:pt>
                      <c:pt idx="20440">
                        <c:v>0.3</c:v>
                      </c:pt>
                      <c:pt idx="20441">
                        <c:v>0.3</c:v>
                      </c:pt>
                      <c:pt idx="20442">
                        <c:v>0.3</c:v>
                      </c:pt>
                      <c:pt idx="20443">
                        <c:v>0.3</c:v>
                      </c:pt>
                      <c:pt idx="20444">
                        <c:v>0.3</c:v>
                      </c:pt>
                      <c:pt idx="20445">
                        <c:v>0.2</c:v>
                      </c:pt>
                      <c:pt idx="20446">
                        <c:v>0.3</c:v>
                      </c:pt>
                      <c:pt idx="20447">
                        <c:v>0.2</c:v>
                      </c:pt>
                      <c:pt idx="20448">
                        <c:v>0.3</c:v>
                      </c:pt>
                      <c:pt idx="20449">
                        <c:v>0.3</c:v>
                      </c:pt>
                      <c:pt idx="20450">
                        <c:v>0.2</c:v>
                      </c:pt>
                      <c:pt idx="20451">
                        <c:v>0.3</c:v>
                      </c:pt>
                      <c:pt idx="20452">
                        <c:v>0.3</c:v>
                      </c:pt>
                      <c:pt idx="20453">
                        <c:v>0.3</c:v>
                      </c:pt>
                      <c:pt idx="20454">
                        <c:v>0.3</c:v>
                      </c:pt>
                      <c:pt idx="20455">
                        <c:v>0.4</c:v>
                      </c:pt>
                      <c:pt idx="20456">
                        <c:v>0.3</c:v>
                      </c:pt>
                      <c:pt idx="20457">
                        <c:v>0.3</c:v>
                      </c:pt>
                      <c:pt idx="20458">
                        <c:v>0.3</c:v>
                      </c:pt>
                      <c:pt idx="20459">
                        <c:v>0.3</c:v>
                      </c:pt>
                      <c:pt idx="20460">
                        <c:v>0.3</c:v>
                      </c:pt>
                      <c:pt idx="20461">
                        <c:v>0.3</c:v>
                      </c:pt>
                      <c:pt idx="20462">
                        <c:v>0.3</c:v>
                      </c:pt>
                      <c:pt idx="20463">
                        <c:v>0.3</c:v>
                      </c:pt>
                      <c:pt idx="20464">
                        <c:v>0.3</c:v>
                      </c:pt>
                      <c:pt idx="20465">
                        <c:v>0.3</c:v>
                      </c:pt>
                      <c:pt idx="20466">
                        <c:v>0.3</c:v>
                      </c:pt>
                      <c:pt idx="20467">
                        <c:v>0.3</c:v>
                      </c:pt>
                      <c:pt idx="20468">
                        <c:v>0.3</c:v>
                      </c:pt>
                      <c:pt idx="20469">
                        <c:v>0.2</c:v>
                      </c:pt>
                      <c:pt idx="20470">
                        <c:v>0.3</c:v>
                      </c:pt>
                      <c:pt idx="20471">
                        <c:v>0.3</c:v>
                      </c:pt>
                      <c:pt idx="20472">
                        <c:v>0.2</c:v>
                      </c:pt>
                      <c:pt idx="20473">
                        <c:v>0.3</c:v>
                      </c:pt>
                      <c:pt idx="20474">
                        <c:v>0.3</c:v>
                      </c:pt>
                      <c:pt idx="20475">
                        <c:v>0.3</c:v>
                      </c:pt>
                      <c:pt idx="20476">
                        <c:v>0.3</c:v>
                      </c:pt>
                      <c:pt idx="20477">
                        <c:v>0.3</c:v>
                      </c:pt>
                      <c:pt idx="20478">
                        <c:v>0.4</c:v>
                      </c:pt>
                      <c:pt idx="20479">
                        <c:v>0.3</c:v>
                      </c:pt>
                      <c:pt idx="20480">
                        <c:v>0.3</c:v>
                      </c:pt>
                      <c:pt idx="20481">
                        <c:v>0.3</c:v>
                      </c:pt>
                      <c:pt idx="20482">
                        <c:v>0.2</c:v>
                      </c:pt>
                      <c:pt idx="20483">
                        <c:v>0.3</c:v>
                      </c:pt>
                      <c:pt idx="20484">
                        <c:v>0.3</c:v>
                      </c:pt>
                      <c:pt idx="20485">
                        <c:v>0.3</c:v>
                      </c:pt>
                      <c:pt idx="20486">
                        <c:v>0.4</c:v>
                      </c:pt>
                      <c:pt idx="20487">
                        <c:v>0.3</c:v>
                      </c:pt>
                      <c:pt idx="20488">
                        <c:v>0.3</c:v>
                      </c:pt>
                      <c:pt idx="20489">
                        <c:v>0.3</c:v>
                      </c:pt>
                      <c:pt idx="20490">
                        <c:v>0.3</c:v>
                      </c:pt>
                      <c:pt idx="20491">
                        <c:v>0.4</c:v>
                      </c:pt>
                      <c:pt idx="20492">
                        <c:v>0.4</c:v>
                      </c:pt>
                      <c:pt idx="20493">
                        <c:v>0.3</c:v>
                      </c:pt>
                      <c:pt idx="20494">
                        <c:v>0.3</c:v>
                      </c:pt>
                      <c:pt idx="20495">
                        <c:v>0.3</c:v>
                      </c:pt>
                      <c:pt idx="20496">
                        <c:v>0.3</c:v>
                      </c:pt>
                      <c:pt idx="20497">
                        <c:v>0.3</c:v>
                      </c:pt>
                      <c:pt idx="20498">
                        <c:v>0.3</c:v>
                      </c:pt>
                      <c:pt idx="20499">
                        <c:v>0.2</c:v>
                      </c:pt>
                      <c:pt idx="20500">
                        <c:v>0.3</c:v>
                      </c:pt>
                      <c:pt idx="20501">
                        <c:v>0.3</c:v>
                      </c:pt>
                      <c:pt idx="20502">
                        <c:v>0.4</c:v>
                      </c:pt>
                      <c:pt idx="20503">
                        <c:v>0.3</c:v>
                      </c:pt>
                      <c:pt idx="20504">
                        <c:v>0.3</c:v>
                      </c:pt>
                      <c:pt idx="20505">
                        <c:v>0.3</c:v>
                      </c:pt>
                      <c:pt idx="20506">
                        <c:v>0.3</c:v>
                      </c:pt>
                      <c:pt idx="20507">
                        <c:v>0.3</c:v>
                      </c:pt>
                      <c:pt idx="20508">
                        <c:v>0.3</c:v>
                      </c:pt>
                      <c:pt idx="20509">
                        <c:v>0.3</c:v>
                      </c:pt>
                      <c:pt idx="20510">
                        <c:v>0.3</c:v>
                      </c:pt>
                      <c:pt idx="20511">
                        <c:v>0.4</c:v>
                      </c:pt>
                      <c:pt idx="20512">
                        <c:v>0.2</c:v>
                      </c:pt>
                      <c:pt idx="20513">
                        <c:v>0.3</c:v>
                      </c:pt>
                      <c:pt idx="20514">
                        <c:v>0.3</c:v>
                      </c:pt>
                      <c:pt idx="20515">
                        <c:v>0.3</c:v>
                      </c:pt>
                      <c:pt idx="20516">
                        <c:v>0.3</c:v>
                      </c:pt>
                      <c:pt idx="20517">
                        <c:v>0.3</c:v>
                      </c:pt>
                      <c:pt idx="20518">
                        <c:v>0.3</c:v>
                      </c:pt>
                      <c:pt idx="20519">
                        <c:v>0.3</c:v>
                      </c:pt>
                      <c:pt idx="20520">
                        <c:v>0.4</c:v>
                      </c:pt>
                      <c:pt idx="20521">
                        <c:v>0.3</c:v>
                      </c:pt>
                      <c:pt idx="20522">
                        <c:v>0.3</c:v>
                      </c:pt>
                      <c:pt idx="20523">
                        <c:v>0.3</c:v>
                      </c:pt>
                      <c:pt idx="20524">
                        <c:v>0.3</c:v>
                      </c:pt>
                      <c:pt idx="20525">
                        <c:v>0.3</c:v>
                      </c:pt>
                      <c:pt idx="20526">
                        <c:v>0.2</c:v>
                      </c:pt>
                      <c:pt idx="20527">
                        <c:v>0.3</c:v>
                      </c:pt>
                      <c:pt idx="20528">
                        <c:v>0.3</c:v>
                      </c:pt>
                      <c:pt idx="20529">
                        <c:v>0.3</c:v>
                      </c:pt>
                      <c:pt idx="20530">
                        <c:v>0.3</c:v>
                      </c:pt>
                      <c:pt idx="20531">
                        <c:v>0.4</c:v>
                      </c:pt>
                      <c:pt idx="20532">
                        <c:v>0.2</c:v>
                      </c:pt>
                      <c:pt idx="20533">
                        <c:v>0.3</c:v>
                      </c:pt>
                      <c:pt idx="20534">
                        <c:v>0.3</c:v>
                      </c:pt>
                      <c:pt idx="20535">
                        <c:v>0.2</c:v>
                      </c:pt>
                      <c:pt idx="20536">
                        <c:v>0.2</c:v>
                      </c:pt>
                      <c:pt idx="20537">
                        <c:v>0.2</c:v>
                      </c:pt>
                      <c:pt idx="20538">
                        <c:v>0.3</c:v>
                      </c:pt>
                      <c:pt idx="20539">
                        <c:v>0.2</c:v>
                      </c:pt>
                      <c:pt idx="20540">
                        <c:v>0.3</c:v>
                      </c:pt>
                      <c:pt idx="20541">
                        <c:v>0.3</c:v>
                      </c:pt>
                      <c:pt idx="20542">
                        <c:v>0.3</c:v>
                      </c:pt>
                      <c:pt idx="20543">
                        <c:v>0.3</c:v>
                      </c:pt>
                      <c:pt idx="20544">
                        <c:v>0.3</c:v>
                      </c:pt>
                      <c:pt idx="20545">
                        <c:v>0.3</c:v>
                      </c:pt>
                      <c:pt idx="20546">
                        <c:v>0.3</c:v>
                      </c:pt>
                      <c:pt idx="20547">
                        <c:v>0.4</c:v>
                      </c:pt>
                      <c:pt idx="20548">
                        <c:v>0.2</c:v>
                      </c:pt>
                      <c:pt idx="20549">
                        <c:v>0.3</c:v>
                      </c:pt>
                      <c:pt idx="20550">
                        <c:v>0.3</c:v>
                      </c:pt>
                      <c:pt idx="20551">
                        <c:v>0.3</c:v>
                      </c:pt>
                      <c:pt idx="20552">
                        <c:v>0.4</c:v>
                      </c:pt>
                      <c:pt idx="20553">
                        <c:v>0.3</c:v>
                      </c:pt>
                      <c:pt idx="20554">
                        <c:v>0.3</c:v>
                      </c:pt>
                      <c:pt idx="20555">
                        <c:v>0.3</c:v>
                      </c:pt>
                      <c:pt idx="20556">
                        <c:v>0.3</c:v>
                      </c:pt>
                      <c:pt idx="20557">
                        <c:v>0.2</c:v>
                      </c:pt>
                      <c:pt idx="20558">
                        <c:v>0.2</c:v>
                      </c:pt>
                      <c:pt idx="20559">
                        <c:v>0.3</c:v>
                      </c:pt>
                      <c:pt idx="20560">
                        <c:v>0.3</c:v>
                      </c:pt>
                      <c:pt idx="20561">
                        <c:v>0.3</c:v>
                      </c:pt>
                      <c:pt idx="20562">
                        <c:v>0.3</c:v>
                      </c:pt>
                      <c:pt idx="20563">
                        <c:v>0.3</c:v>
                      </c:pt>
                      <c:pt idx="20564">
                        <c:v>0.3</c:v>
                      </c:pt>
                      <c:pt idx="20565">
                        <c:v>0.3</c:v>
                      </c:pt>
                      <c:pt idx="20566">
                        <c:v>0.2</c:v>
                      </c:pt>
                      <c:pt idx="20567">
                        <c:v>0.2</c:v>
                      </c:pt>
                      <c:pt idx="20568">
                        <c:v>0.3</c:v>
                      </c:pt>
                      <c:pt idx="20569">
                        <c:v>0.3</c:v>
                      </c:pt>
                      <c:pt idx="20570">
                        <c:v>0.2</c:v>
                      </c:pt>
                      <c:pt idx="20571">
                        <c:v>0.3</c:v>
                      </c:pt>
                      <c:pt idx="20572">
                        <c:v>0.2</c:v>
                      </c:pt>
                      <c:pt idx="20573">
                        <c:v>0.2</c:v>
                      </c:pt>
                      <c:pt idx="20574">
                        <c:v>0.3</c:v>
                      </c:pt>
                      <c:pt idx="20575">
                        <c:v>0.3</c:v>
                      </c:pt>
                      <c:pt idx="20576">
                        <c:v>0.2</c:v>
                      </c:pt>
                      <c:pt idx="20577">
                        <c:v>0.2</c:v>
                      </c:pt>
                      <c:pt idx="20578">
                        <c:v>0.2</c:v>
                      </c:pt>
                      <c:pt idx="20579">
                        <c:v>0.3</c:v>
                      </c:pt>
                      <c:pt idx="20580">
                        <c:v>0.3</c:v>
                      </c:pt>
                      <c:pt idx="20581">
                        <c:v>0.3</c:v>
                      </c:pt>
                      <c:pt idx="20582">
                        <c:v>0.2</c:v>
                      </c:pt>
                      <c:pt idx="20583">
                        <c:v>0.3</c:v>
                      </c:pt>
                      <c:pt idx="20584">
                        <c:v>0.4</c:v>
                      </c:pt>
                      <c:pt idx="20585">
                        <c:v>0.3</c:v>
                      </c:pt>
                      <c:pt idx="20586">
                        <c:v>0.2</c:v>
                      </c:pt>
                      <c:pt idx="20587">
                        <c:v>0.3</c:v>
                      </c:pt>
                      <c:pt idx="20588">
                        <c:v>0.3</c:v>
                      </c:pt>
                      <c:pt idx="20589">
                        <c:v>0.3</c:v>
                      </c:pt>
                      <c:pt idx="20590">
                        <c:v>0.3</c:v>
                      </c:pt>
                      <c:pt idx="20591">
                        <c:v>0.2</c:v>
                      </c:pt>
                      <c:pt idx="20592">
                        <c:v>0.2</c:v>
                      </c:pt>
                      <c:pt idx="20593">
                        <c:v>0.2</c:v>
                      </c:pt>
                      <c:pt idx="20594">
                        <c:v>0.2</c:v>
                      </c:pt>
                      <c:pt idx="20595">
                        <c:v>0.3</c:v>
                      </c:pt>
                      <c:pt idx="20596">
                        <c:v>0.2</c:v>
                      </c:pt>
                      <c:pt idx="20597">
                        <c:v>0.2</c:v>
                      </c:pt>
                      <c:pt idx="20598">
                        <c:v>0.2</c:v>
                      </c:pt>
                      <c:pt idx="20599">
                        <c:v>0.2</c:v>
                      </c:pt>
                      <c:pt idx="20600">
                        <c:v>0.2</c:v>
                      </c:pt>
                      <c:pt idx="20601">
                        <c:v>0.3</c:v>
                      </c:pt>
                      <c:pt idx="20602">
                        <c:v>0.2</c:v>
                      </c:pt>
                      <c:pt idx="20603">
                        <c:v>0.2</c:v>
                      </c:pt>
                      <c:pt idx="20604">
                        <c:v>0.2</c:v>
                      </c:pt>
                      <c:pt idx="20605">
                        <c:v>0.3</c:v>
                      </c:pt>
                      <c:pt idx="20606">
                        <c:v>0.3</c:v>
                      </c:pt>
                      <c:pt idx="20607">
                        <c:v>0.2</c:v>
                      </c:pt>
                      <c:pt idx="20608">
                        <c:v>0.3</c:v>
                      </c:pt>
                      <c:pt idx="20609">
                        <c:v>0.2</c:v>
                      </c:pt>
                      <c:pt idx="20610">
                        <c:v>0.2</c:v>
                      </c:pt>
                      <c:pt idx="20611">
                        <c:v>0.3</c:v>
                      </c:pt>
                      <c:pt idx="20612">
                        <c:v>0.3</c:v>
                      </c:pt>
                      <c:pt idx="20613">
                        <c:v>0.3</c:v>
                      </c:pt>
                      <c:pt idx="20614">
                        <c:v>0.2</c:v>
                      </c:pt>
                      <c:pt idx="20615">
                        <c:v>0.2</c:v>
                      </c:pt>
                      <c:pt idx="20616">
                        <c:v>0.2</c:v>
                      </c:pt>
                      <c:pt idx="20617">
                        <c:v>0.2</c:v>
                      </c:pt>
                      <c:pt idx="20618">
                        <c:v>0.2</c:v>
                      </c:pt>
                      <c:pt idx="20619">
                        <c:v>0.3</c:v>
                      </c:pt>
                      <c:pt idx="20620">
                        <c:v>0.2</c:v>
                      </c:pt>
                      <c:pt idx="20621">
                        <c:v>0.3</c:v>
                      </c:pt>
                      <c:pt idx="20622">
                        <c:v>0.3</c:v>
                      </c:pt>
                      <c:pt idx="20623">
                        <c:v>0.2</c:v>
                      </c:pt>
                      <c:pt idx="20624">
                        <c:v>0.2</c:v>
                      </c:pt>
                      <c:pt idx="20625">
                        <c:v>0.2</c:v>
                      </c:pt>
                      <c:pt idx="20626">
                        <c:v>0.3</c:v>
                      </c:pt>
                      <c:pt idx="20627">
                        <c:v>0.3</c:v>
                      </c:pt>
                      <c:pt idx="20628">
                        <c:v>0.2</c:v>
                      </c:pt>
                      <c:pt idx="20629">
                        <c:v>0.3</c:v>
                      </c:pt>
                      <c:pt idx="20630">
                        <c:v>0.2</c:v>
                      </c:pt>
                      <c:pt idx="20631">
                        <c:v>0.2</c:v>
                      </c:pt>
                      <c:pt idx="20632">
                        <c:v>0.2</c:v>
                      </c:pt>
                      <c:pt idx="20633">
                        <c:v>0.2</c:v>
                      </c:pt>
                      <c:pt idx="20634">
                        <c:v>0.2</c:v>
                      </c:pt>
                      <c:pt idx="20635">
                        <c:v>0.2</c:v>
                      </c:pt>
                      <c:pt idx="20636">
                        <c:v>0.2</c:v>
                      </c:pt>
                      <c:pt idx="20637">
                        <c:v>0.2</c:v>
                      </c:pt>
                      <c:pt idx="20638">
                        <c:v>0.2</c:v>
                      </c:pt>
                      <c:pt idx="20639">
                        <c:v>0.2</c:v>
                      </c:pt>
                      <c:pt idx="20640">
                        <c:v>0.2</c:v>
                      </c:pt>
                      <c:pt idx="20641">
                        <c:v>0.2</c:v>
                      </c:pt>
                      <c:pt idx="20642">
                        <c:v>0.1</c:v>
                      </c:pt>
                      <c:pt idx="20643">
                        <c:v>0.2</c:v>
                      </c:pt>
                      <c:pt idx="20644">
                        <c:v>0.1</c:v>
                      </c:pt>
                      <c:pt idx="20645">
                        <c:v>0.2</c:v>
                      </c:pt>
                      <c:pt idx="20646">
                        <c:v>0.2</c:v>
                      </c:pt>
                      <c:pt idx="20647">
                        <c:v>0.2</c:v>
                      </c:pt>
                      <c:pt idx="20648">
                        <c:v>0.2</c:v>
                      </c:pt>
                      <c:pt idx="20649">
                        <c:v>0.2</c:v>
                      </c:pt>
                      <c:pt idx="20650">
                        <c:v>0.2</c:v>
                      </c:pt>
                      <c:pt idx="20651">
                        <c:v>0.3</c:v>
                      </c:pt>
                      <c:pt idx="20652">
                        <c:v>0.2</c:v>
                      </c:pt>
                      <c:pt idx="20653">
                        <c:v>0.2</c:v>
                      </c:pt>
                      <c:pt idx="20654">
                        <c:v>0.2</c:v>
                      </c:pt>
                      <c:pt idx="20655">
                        <c:v>0.2</c:v>
                      </c:pt>
                      <c:pt idx="20656">
                        <c:v>0.2</c:v>
                      </c:pt>
                      <c:pt idx="20657">
                        <c:v>0.2</c:v>
                      </c:pt>
                      <c:pt idx="20658">
                        <c:v>0.3</c:v>
                      </c:pt>
                      <c:pt idx="20659">
                        <c:v>0.2</c:v>
                      </c:pt>
                      <c:pt idx="20660">
                        <c:v>0.3</c:v>
                      </c:pt>
                      <c:pt idx="20661">
                        <c:v>0.2</c:v>
                      </c:pt>
                      <c:pt idx="20662">
                        <c:v>0.2</c:v>
                      </c:pt>
                      <c:pt idx="20663">
                        <c:v>0.2</c:v>
                      </c:pt>
                      <c:pt idx="20664">
                        <c:v>0.3</c:v>
                      </c:pt>
                      <c:pt idx="20665">
                        <c:v>0.2</c:v>
                      </c:pt>
                      <c:pt idx="20666">
                        <c:v>0.2</c:v>
                      </c:pt>
                      <c:pt idx="20667">
                        <c:v>0.2</c:v>
                      </c:pt>
                      <c:pt idx="20668">
                        <c:v>0.2</c:v>
                      </c:pt>
                      <c:pt idx="20669">
                        <c:v>0.2</c:v>
                      </c:pt>
                      <c:pt idx="20670">
                        <c:v>0.3</c:v>
                      </c:pt>
                      <c:pt idx="20671">
                        <c:v>0.2</c:v>
                      </c:pt>
                      <c:pt idx="20672">
                        <c:v>0.2</c:v>
                      </c:pt>
                      <c:pt idx="20673">
                        <c:v>0.2</c:v>
                      </c:pt>
                      <c:pt idx="20674">
                        <c:v>0.2</c:v>
                      </c:pt>
                      <c:pt idx="20675">
                        <c:v>0.2</c:v>
                      </c:pt>
                      <c:pt idx="20676">
                        <c:v>0.2</c:v>
                      </c:pt>
                      <c:pt idx="20677">
                        <c:v>0.2</c:v>
                      </c:pt>
                      <c:pt idx="20678">
                        <c:v>0.2</c:v>
                      </c:pt>
                      <c:pt idx="20679">
                        <c:v>0.2</c:v>
                      </c:pt>
                      <c:pt idx="20680">
                        <c:v>0.3</c:v>
                      </c:pt>
                      <c:pt idx="20681">
                        <c:v>0.2</c:v>
                      </c:pt>
                      <c:pt idx="20682">
                        <c:v>0.2</c:v>
                      </c:pt>
                      <c:pt idx="20683">
                        <c:v>0.2</c:v>
                      </c:pt>
                      <c:pt idx="20684">
                        <c:v>0.2</c:v>
                      </c:pt>
                      <c:pt idx="20685">
                        <c:v>0.2</c:v>
                      </c:pt>
                      <c:pt idx="20686">
                        <c:v>0.2</c:v>
                      </c:pt>
                      <c:pt idx="20687">
                        <c:v>0.2</c:v>
                      </c:pt>
                      <c:pt idx="20688">
                        <c:v>0.2</c:v>
                      </c:pt>
                      <c:pt idx="20689">
                        <c:v>0.2</c:v>
                      </c:pt>
                      <c:pt idx="20690">
                        <c:v>0.3</c:v>
                      </c:pt>
                      <c:pt idx="20691">
                        <c:v>0.2</c:v>
                      </c:pt>
                      <c:pt idx="20692">
                        <c:v>0.2</c:v>
                      </c:pt>
                      <c:pt idx="20693">
                        <c:v>0.2</c:v>
                      </c:pt>
                      <c:pt idx="20694">
                        <c:v>0.2</c:v>
                      </c:pt>
                      <c:pt idx="20695">
                        <c:v>0.2</c:v>
                      </c:pt>
                      <c:pt idx="20696">
                        <c:v>0.2</c:v>
                      </c:pt>
                      <c:pt idx="20697">
                        <c:v>0.2</c:v>
                      </c:pt>
                      <c:pt idx="20698">
                        <c:v>0.2</c:v>
                      </c:pt>
                      <c:pt idx="20699">
                        <c:v>0.2</c:v>
                      </c:pt>
                      <c:pt idx="20700">
                        <c:v>0.3</c:v>
                      </c:pt>
                      <c:pt idx="20701">
                        <c:v>0.3</c:v>
                      </c:pt>
                      <c:pt idx="20702">
                        <c:v>0.3</c:v>
                      </c:pt>
                      <c:pt idx="20703">
                        <c:v>0.2</c:v>
                      </c:pt>
                      <c:pt idx="20704">
                        <c:v>0.3</c:v>
                      </c:pt>
                      <c:pt idx="20705">
                        <c:v>0.2</c:v>
                      </c:pt>
                      <c:pt idx="20706">
                        <c:v>0.2</c:v>
                      </c:pt>
                      <c:pt idx="20707">
                        <c:v>0.2</c:v>
                      </c:pt>
                      <c:pt idx="20708">
                        <c:v>0.2</c:v>
                      </c:pt>
                      <c:pt idx="20709">
                        <c:v>0.2</c:v>
                      </c:pt>
                      <c:pt idx="20710">
                        <c:v>0.2</c:v>
                      </c:pt>
                      <c:pt idx="20711">
                        <c:v>0.3</c:v>
                      </c:pt>
                      <c:pt idx="20712">
                        <c:v>0.3</c:v>
                      </c:pt>
                      <c:pt idx="20713">
                        <c:v>0.2</c:v>
                      </c:pt>
                      <c:pt idx="20714">
                        <c:v>0.2</c:v>
                      </c:pt>
                      <c:pt idx="20715">
                        <c:v>0.3</c:v>
                      </c:pt>
                      <c:pt idx="20716">
                        <c:v>0.2</c:v>
                      </c:pt>
                      <c:pt idx="20717">
                        <c:v>0.2</c:v>
                      </c:pt>
                      <c:pt idx="20718">
                        <c:v>0.2</c:v>
                      </c:pt>
                      <c:pt idx="20719">
                        <c:v>0.2</c:v>
                      </c:pt>
                      <c:pt idx="20720">
                        <c:v>0.2</c:v>
                      </c:pt>
                      <c:pt idx="20721">
                        <c:v>0.2</c:v>
                      </c:pt>
                      <c:pt idx="20722">
                        <c:v>0.3</c:v>
                      </c:pt>
                      <c:pt idx="20723">
                        <c:v>0.3</c:v>
                      </c:pt>
                      <c:pt idx="20724">
                        <c:v>0.2</c:v>
                      </c:pt>
                      <c:pt idx="20725">
                        <c:v>0.2</c:v>
                      </c:pt>
                      <c:pt idx="20726">
                        <c:v>0.2</c:v>
                      </c:pt>
                      <c:pt idx="20727">
                        <c:v>0.3</c:v>
                      </c:pt>
                      <c:pt idx="20728">
                        <c:v>0.2</c:v>
                      </c:pt>
                      <c:pt idx="20729">
                        <c:v>0.3</c:v>
                      </c:pt>
                      <c:pt idx="20730">
                        <c:v>0.3</c:v>
                      </c:pt>
                      <c:pt idx="20731">
                        <c:v>0.2</c:v>
                      </c:pt>
                      <c:pt idx="20732">
                        <c:v>0.3</c:v>
                      </c:pt>
                      <c:pt idx="20733">
                        <c:v>0.2</c:v>
                      </c:pt>
                      <c:pt idx="20734">
                        <c:v>0.3</c:v>
                      </c:pt>
                      <c:pt idx="20735">
                        <c:v>0.2</c:v>
                      </c:pt>
                      <c:pt idx="20736">
                        <c:v>0.3</c:v>
                      </c:pt>
                      <c:pt idx="20737">
                        <c:v>0.2</c:v>
                      </c:pt>
                      <c:pt idx="20738">
                        <c:v>0.3</c:v>
                      </c:pt>
                      <c:pt idx="20739">
                        <c:v>0.3</c:v>
                      </c:pt>
                      <c:pt idx="20740">
                        <c:v>0.3</c:v>
                      </c:pt>
                      <c:pt idx="20741">
                        <c:v>0.3</c:v>
                      </c:pt>
                      <c:pt idx="20742">
                        <c:v>0.3</c:v>
                      </c:pt>
                      <c:pt idx="20743">
                        <c:v>0.2</c:v>
                      </c:pt>
                      <c:pt idx="20744">
                        <c:v>0.3</c:v>
                      </c:pt>
                      <c:pt idx="20745">
                        <c:v>0.2</c:v>
                      </c:pt>
                      <c:pt idx="20746">
                        <c:v>0.2</c:v>
                      </c:pt>
                      <c:pt idx="20747">
                        <c:v>0.3</c:v>
                      </c:pt>
                      <c:pt idx="20748">
                        <c:v>0.3</c:v>
                      </c:pt>
                      <c:pt idx="20749">
                        <c:v>0.2</c:v>
                      </c:pt>
                      <c:pt idx="20750">
                        <c:v>0.2</c:v>
                      </c:pt>
                      <c:pt idx="20751">
                        <c:v>0.3</c:v>
                      </c:pt>
                      <c:pt idx="20752">
                        <c:v>0.3</c:v>
                      </c:pt>
                      <c:pt idx="20753">
                        <c:v>0.3</c:v>
                      </c:pt>
                      <c:pt idx="20754">
                        <c:v>0.2</c:v>
                      </c:pt>
                      <c:pt idx="20755">
                        <c:v>0.2</c:v>
                      </c:pt>
                      <c:pt idx="20756">
                        <c:v>0.2</c:v>
                      </c:pt>
                      <c:pt idx="20757">
                        <c:v>0.3</c:v>
                      </c:pt>
                      <c:pt idx="20758">
                        <c:v>0.3</c:v>
                      </c:pt>
                      <c:pt idx="20759">
                        <c:v>0.2</c:v>
                      </c:pt>
                      <c:pt idx="20760">
                        <c:v>0.2</c:v>
                      </c:pt>
                      <c:pt idx="20761">
                        <c:v>0.2</c:v>
                      </c:pt>
                      <c:pt idx="20762">
                        <c:v>0.3</c:v>
                      </c:pt>
                      <c:pt idx="20763">
                        <c:v>0.3</c:v>
                      </c:pt>
                      <c:pt idx="20764">
                        <c:v>0.3</c:v>
                      </c:pt>
                      <c:pt idx="20765">
                        <c:v>0.3</c:v>
                      </c:pt>
                      <c:pt idx="20766">
                        <c:v>0.2</c:v>
                      </c:pt>
                      <c:pt idx="20767">
                        <c:v>0.3</c:v>
                      </c:pt>
                      <c:pt idx="20768">
                        <c:v>0.3</c:v>
                      </c:pt>
                      <c:pt idx="20769">
                        <c:v>0.3</c:v>
                      </c:pt>
                      <c:pt idx="20770">
                        <c:v>0.3</c:v>
                      </c:pt>
                      <c:pt idx="20771">
                        <c:v>0.3</c:v>
                      </c:pt>
                      <c:pt idx="20772">
                        <c:v>0.3</c:v>
                      </c:pt>
                      <c:pt idx="20773">
                        <c:v>0.1</c:v>
                      </c:pt>
                      <c:pt idx="20774">
                        <c:v>0.2</c:v>
                      </c:pt>
                      <c:pt idx="20775">
                        <c:v>0.3</c:v>
                      </c:pt>
                      <c:pt idx="20776">
                        <c:v>0.3</c:v>
                      </c:pt>
                      <c:pt idx="20777">
                        <c:v>0.3</c:v>
                      </c:pt>
                      <c:pt idx="20778">
                        <c:v>0.2</c:v>
                      </c:pt>
                      <c:pt idx="20779">
                        <c:v>0.2</c:v>
                      </c:pt>
                      <c:pt idx="20780">
                        <c:v>0.2</c:v>
                      </c:pt>
                      <c:pt idx="20781">
                        <c:v>0.2</c:v>
                      </c:pt>
                      <c:pt idx="20782">
                        <c:v>0.3</c:v>
                      </c:pt>
                      <c:pt idx="20783">
                        <c:v>0.3</c:v>
                      </c:pt>
                      <c:pt idx="20784">
                        <c:v>0.3</c:v>
                      </c:pt>
                      <c:pt idx="20785">
                        <c:v>0.3</c:v>
                      </c:pt>
                      <c:pt idx="20786">
                        <c:v>0.3</c:v>
                      </c:pt>
                      <c:pt idx="20787">
                        <c:v>0.2</c:v>
                      </c:pt>
                      <c:pt idx="20788">
                        <c:v>0.3</c:v>
                      </c:pt>
                      <c:pt idx="20789">
                        <c:v>0.3</c:v>
                      </c:pt>
                      <c:pt idx="20790">
                        <c:v>0.3</c:v>
                      </c:pt>
                      <c:pt idx="20791">
                        <c:v>0.3</c:v>
                      </c:pt>
                      <c:pt idx="20792">
                        <c:v>0.2</c:v>
                      </c:pt>
                      <c:pt idx="20793">
                        <c:v>0.2</c:v>
                      </c:pt>
                      <c:pt idx="20794">
                        <c:v>0.1</c:v>
                      </c:pt>
                      <c:pt idx="20795">
                        <c:v>0.2</c:v>
                      </c:pt>
                      <c:pt idx="20796">
                        <c:v>0.3</c:v>
                      </c:pt>
                      <c:pt idx="20797">
                        <c:v>0.3</c:v>
                      </c:pt>
                      <c:pt idx="20798">
                        <c:v>0.2</c:v>
                      </c:pt>
                      <c:pt idx="20799">
                        <c:v>0.2</c:v>
                      </c:pt>
                      <c:pt idx="20800">
                        <c:v>0.2</c:v>
                      </c:pt>
                      <c:pt idx="20801">
                        <c:v>0.2</c:v>
                      </c:pt>
                      <c:pt idx="20802">
                        <c:v>0.2</c:v>
                      </c:pt>
                      <c:pt idx="20803">
                        <c:v>0.2</c:v>
                      </c:pt>
                      <c:pt idx="20804">
                        <c:v>0.2</c:v>
                      </c:pt>
                      <c:pt idx="20805">
                        <c:v>0.2</c:v>
                      </c:pt>
                      <c:pt idx="20806">
                        <c:v>0.2</c:v>
                      </c:pt>
                      <c:pt idx="20807">
                        <c:v>0.2</c:v>
                      </c:pt>
                      <c:pt idx="20808">
                        <c:v>0.2</c:v>
                      </c:pt>
                      <c:pt idx="20809">
                        <c:v>0.2</c:v>
                      </c:pt>
                      <c:pt idx="20810">
                        <c:v>0.2</c:v>
                      </c:pt>
                      <c:pt idx="20811">
                        <c:v>0.2</c:v>
                      </c:pt>
                      <c:pt idx="20812">
                        <c:v>0.3</c:v>
                      </c:pt>
                      <c:pt idx="20813">
                        <c:v>0.2</c:v>
                      </c:pt>
                      <c:pt idx="20814">
                        <c:v>0.1</c:v>
                      </c:pt>
                      <c:pt idx="20815">
                        <c:v>0.2</c:v>
                      </c:pt>
                      <c:pt idx="20816">
                        <c:v>0.2</c:v>
                      </c:pt>
                      <c:pt idx="20817">
                        <c:v>0.2</c:v>
                      </c:pt>
                      <c:pt idx="20818">
                        <c:v>0.1</c:v>
                      </c:pt>
                      <c:pt idx="20819">
                        <c:v>0.2</c:v>
                      </c:pt>
                      <c:pt idx="20820">
                        <c:v>0.2</c:v>
                      </c:pt>
                      <c:pt idx="20821">
                        <c:v>0.2</c:v>
                      </c:pt>
                      <c:pt idx="20822">
                        <c:v>0.3</c:v>
                      </c:pt>
                      <c:pt idx="20823">
                        <c:v>0.2</c:v>
                      </c:pt>
                      <c:pt idx="20824">
                        <c:v>0.1</c:v>
                      </c:pt>
                      <c:pt idx="20825">
                        <c:v>0.2</c:v>
                      </c:pt>
                      <c:pt idx="20826">
                        <c:v>0.1</c:v>
                      </c:pt>
                      <c:pt idx="20827">
                        <c:v>0.2</c:v>
                      </c:pt>
                      <c:pt idx="20828">
                        <c:v>0.1</c:v>
                      </c:pt>
                      <c:pt idx="20829">
                        <c:v>0.2</c:v>
                      </c:pt>
                      <c:pt idx="20830">
                        <c:v>0.2</c:v>
                      </c:pt>
                      <c:pt idx="20831">
                        <c:v>0.2</c:v>
                      </c:pt>
                      <c:pt idx="20832">
                        <c:v>0.3</c:v>
                      </c:pt>
                      <c:pt idx="20833">
                        <c:v>0.2</c:v>
                      </c:pt>
                      <c:pt idx="20834">
                        <c:v>0.2</c:v>
                      </c:pt>
                      <c:pt idx="20835">
                        <c:v>0.1</c:v>
                      </c:pt>
                      <c:pt idx="20836">
                        <c:v>0.2</c:v>
                      </c:pt>
                      <c:pt idx="20837">
                        <c:v>0.2</c:v>
                      </c:pt>
                      <c:pt idx="20838">
                        <c:v>0.1</c:v>
                      </c:pt>
                      <c:pt idx="20839">
                        <c:v>0.2</c:v>
                      </c:pt>
                      <c:pt idx="20840">
                        <c:v>0.2</c:v>
                      </c:pt>
                      <c:pt idx="20841">
                        <c:v>0.2</c:v>
                      </c:pt>
                      <c:pt idx="20842">
                        <c:v>0.2</c:v>
                      </c:pt>
                      <c:pt idx="20843">
                        <c:v>0.2</c:v>
                      </c:pt>
                      <c:pt idx="20844">
                        <c:v>0.2</c:v>
                      </c:pt>
                      <c:pt idx="20845">
                        <c:v>0.2</c:v>
                      </c:pt>
                      <c:pt idx="20846">
                        <c:v>0.2</c:v>
                      </c:pt>
                      <c:pt idx="20847">
                        <c:v>0.2</c:v>
                      </c:pt>
                      <c:pt idx="20848">
                        <c:v>0.2</c:v>
                      </c:pt>
                      <c:pt idx="20849">
                        <c:v>0.1</c:v>
                      </c:pt>
                      <c:pt idx="20850">
                        <c:v>0.2</c:v>
                      </c:pt>
                      <c:pt idx="20851">
                        <c:v>0.2</c:v>
                      </c:pt>
                      <c:pt idx="20852">
                        <c:v>0.2</c:v>
                      </c:pt>
                      <c:pt idx="20853">
                        <c:v>0.2</c:v>
                      </c:pt>
                      <c:pt idx="20854">
                        <c:v>0.2</c:v>
                      </c:pt>
                      <c:pt idx="20855">
                        <c:v>0.2</c:v>
                      </c:pt>
                      <c:pt idx="20856">
                        <c:v>0.2</c:v>
                      </c:pt>
                      <c:pt idx="20857">
                        <c:v>0.2</c:v>
                      </c:pt>
                      <c:pt idx="20858">
                        <c:v>0.2</c:v>
                      </c:pt>
                      <c:pt idx="20859">
                        <c:v>0.2</c:v>
                      </c:pt>
                      <c:pt idx="20860">
                        <c:v>0.2</c:v>
                      </c:pt>
                      <c:pt idx="20861">
                        <c:v>0.2</c:v>
                      </c:pt>
                      <c:pt idx="20862">
                        <c:v>0.2</c:v>
                      </c:pt>
                      <c:pt idx="20863">
                        <c:v>0.1</c:v>
                      </c:pt>
                      <c:pt idx="20864">
                        <c:v>0.3</c:v>
                      </c:pt>
                      <c:pt idx="20865">
                        <c:v>0.3</c:v>
                      </c:pt>
                      <c:pt idx="20866">
                        <c:v>0.3</c:v>
                      </c:pt>
                      <c:pt idx="20867">
                        <c:v>0.2</c:v>
                      </c:pt>
                      <c:pt idx="20868">
                        <c:v>0.2</c:v>
                      </c:pt>
                      <c:pt idx="20869">
                        <c:v>0.2</c:v>
                      </c:pt>
                      <c:pt idx="20870">
                        <c:v>0.2</c:v>
                      </c:pt>
                      <c:pt idx="20871">
                        <c:v>0.2</c:v>
                      </c:pt>
                      <c:pt idx="20872">
                        <c:v>0.2</c:v>
                      </c:pt>
                      <c:pt idx="20873">
                        <c:v>0.2</c:v>
                      </c:pt>
                      <c:pt idx="20874">
                        <c:v>0.2</c:v>
                      </c:pt>
                      <c:pt idx="20875">
                        <c:v>0.2</c:v>
                      </c:pt>
                      <c:pt idx="20876">
                        <c:v>0.3</c:v>
                      </c:pt>
                      <c:pt idx="20877">
                        <c:v>0.3</c:v>
                      </c:pt>
                      <c:pt idx="20878">
                        <c:v>0.2</c:v>
                      </c:pt>
                      <c:pt idx="20879">
                        <c:v>0.3</c:v>
                      </c:pt>
                      <c:pt idx="20880">
                        <c:v>0.2</c:v>
                      </c:pt>
                      <c:pt idx="20881">
                        <c:v>0.2</c:v>
                      </c:pt>
                      <c:pt idx="20882">
                        <c:v>0.2</c:v>
                      </c:pt>
                      <c:pt idx="20883">
                        <c:v>0.2</c:v>
                      </c:pt>
                      <c:pt idx="20884">
                        <c:v>0.2</c:v>
                      </c:pt>
                      <c:pt idx="20885">
                        <c:v>0.2</c:v>
                      </c:pt>
                      <c:pt idx="20886">
                        <c:v>0.3</c:v>
                      </c:pt>
                      <c:pt idx="20887">
                        <c:v>0.2</c:v>
                      </c:pt>
                      <c:pt idx="20888">
                        <c:v>0.3</c:v>
                      </c:pt>
                      <c:pt idx="20889">
                        <c:v>0.3</c:v>
                      </c:pt>
                      <c:pt idx="20890">
                        <c:v>0.2</c:v>
                      </c:pt>
                      <c:pt idx="20891">
                        <c:v>0.2</c:v>
                      </c:pt>
                      <c:pt idx="20892">
                        <c:v>0.3</c:v>
                      </c:pt>
                      <c:pt idx="20893">
                        <c:v>0.2</c:v>
                      </c:pt>
                      <c:pt idx="20894">
                        <c:v>0.2</c:v>
                      </c:pt>
                      <c:pt idx="20895">
                        <c:v>0.2</c:v>
                      </c:pt>
                      <c:pt idx="20896">
                        <c:v>0.2</c:v>
                      </c:pt>
                      <c:pt idx="20897">
                        <c:v>0.2</c:v>
                      </c:pt>
                      <c:pt idx="20898">
                        <c:v>0.2</c:v>
                      </c:pt>
                      <c:pt idx="20899">
                        <c:v>0.2</c:v>
                      </c:pt>
                      <c:pt idx="20900">
                        <c:v>0.2</c:v>
                      </c:pt>
                      <c:pt idx="20901">
                        <c:v>0.2</c:v>
                      </c:pt>
                      <c:pt idx="20902">
                        <c:v>0.2</c:v>
                      </c:pt>
                      <c:pt idx="20903">
                        <c:v>0.2</c:v>
                      </c:pt>
                      <c:pt idx="20904">
                        <c:v>0.1</c:v>
                      </c:pt>
                      <c:pt idx="20905">
                        <c:v>0.1</c:v>
                      </c:pt>
                      <c:pt idx="20906">
                        <c:v>0.2</c:v>
                      </c:pt>
                      <c:pt idx="20907">
                        <c:v>0.2</c:v>
                      </c:pt>
                      <c:pt idx="20908">
                        <c:v>0.2</c:v>
                      </c:pt>
                      <c:pt idx="20909">
                        <c:v>0.1</c:v>
                      </c:pt>
                      <c:pt idx="20910">
                        <c:v>0.2</c:v>
                      </c:pt>
                      <c:pt idx="20911">
                        <c:v>0.2</c:v>
                      </c:pt>
                      <c:pt idx="20912">
                        <c:v>0.2</c:v>
                      </c:pt>
                      <c:pt idx="20913">
                        <c:v>0.2</c:v>
                      </c:pt>
                      <c:pt idx="20914">
                        <c:v>0.2</c:v>
                      </c:pt>
                      <c:pt idx="20915">
                        <c:v>0.1</c:v>
                      </c:pt>
                      <c:pt idx="20916">
                        <c:v>0.1</c:v>
                      </c:pt>
                      <c:pt idx="20917">
                        <c:v>0.1</c:v>
                      </c:pt>
                      <c:pt idx="20918">
                        <c:v>0.1</c:v>
                      </c:pt>
                      <c:pt idx="20919">
                        <c:v>0.2</c:v>
                      </c:pt>
                      <c:pt idx="20920">
                        <c:v>0.1</c:v>
                      </c:pt>
                      <c:pt idx="20921">
                        <c:v>0.1</c:v>
                      </c:pt>
                      <c:pt idx="20922">
                        <c:v>0.1</c:v>
                      </c:pt>
                      <c:pt idx="20923">
                        <c:v>0.1</c:v>
                      </c:pt>
                      <c:pt idx="20924">
                        <c:v>0.2</c:v>
                      </c:pt>
                      <c:pt idx="20925">
                        <c:v>0.2</c:v>
                      </c:pt>
                      <c:pt idx="20926">
                        <c:v>0.1</c:v>
                      </c:pt>
                      <c:pt idx="20927">
                        <c:v>0.1</c:v>
                      </c:pt>
                      <c:pt idx="20928">
                        <c:v>0.1</c:v>
                      </c:pt>
                      <c:pt idx="20929">
                        <c:v>0.1</c:v>
                      </c:pt>
                      <c:pt idx="20930">
                        <c:v>0.1</c:v>
                      </c:pt>
                      <c:pt idx="20931">
                        <c:v>0.1</c:v>
                      </c:pt>
                      <c:pt idx="20932">
                        <c:v>0.1</c:v>
                      </c:pt>
                      <c:pt idx="20933">
                        <c:v>0.1</c:v>
                      </c:pt>
                      <c:pt idx="20934">
                        <c:v>0.1</c:v>
                      </c:pt>
                      <c:pt idx="20935">
                        <c:v>0.2</c:v>
                      </c:pt>
                      <c:pt idx="20936">
                        <c:v>0.1</c:v>
                      </c:pt>
                      <c:pt idx="20937">
                        <c:v>0.2</c:v>
                      </c:pt>
                      <c:pt idx="20938">
                        <c:v>0.2</c:v>
                      </c:pt>
                      <c:pt idx="20939">
                        <c:v>0.2</c:v>
                      </c:pt>
                      <c:pt idx="20940">
                        <c:v>0.1</c:v>
                      </c:pt>
                      <c:pt idx="20941">
                        <c:v>0.1</c:v>
                      </c:pt>
                      <c:pt idx="20942">
                        <c:v>0.1</c:v>
                      </c:pt>
                      <c:pt idx="20943">
                        <c:v>0.2</c:v>
                      </c:pt>
                      <c:pt idx="20944">
                        <c:v>0.2</c:v>
                      </c:pt>
                      <c:pt idx="20945">
                        <c:v>0.2</c:v>
                      </c:pt>
                      <c:pt idx="20946">
                        <c:v>0.2</c:v>
                      </c:pt>
                      <c:pt idx="20947">
                        <c:v>0.1</c:v>
                      </c:pt>
                      <c:pt idx="20948">
                        <c:v>0.2</c:v>
                      </c:pt>
                      <c:pt idx="20949">
                        <c:v>0.1</c:v>
                      </c:pt>
                      <c:pt idx="20950">
                        <c:v>0.2</c:v>
                      </c:pt>
                      <c:pt idx="20951">
                        <c:v>0.2</c:v>
                      </c:pt>
                      <c:pt idx="20952">
                        <c:v>0.1</c:v>
                      </c:pt>
                      <c:pt idx="20953">
                        <c:v>0.2</c:v>
                      </c:pt>
                      <c:pt idx="20954">
                        <c:v>0.2</c:v>
                      </c:pt>
                      <c:pt idx="20955">
                        <c:v>0.2</c:v>
                      </c:pt>
                      <c:pt idx="20956">
                        <c:v>0.1</c:v>
                      </c:pt>
                      <c:pt idx="20957">
                        <c:v>0.1</c:v>
                      </c:pt>
                      <c:pt idx="20958">
                        <c:v>0.2</c:v>
                      </c:pt>
                      <c:pt idx="20959">
                        <c:v>0.2</c:v>
                      </c:pt>
                      <c:pt idx="20960">
                        <c:v>0.1</c:v>
                      </c:pt>
                      <c:pt idx="20961">
                        <c:v>0.1</c:v>
                      </c:pt>
                      <c:pt idx="20962">
                        <c:v>0.2</c:v>
                      </c:pt>
                      <c:pt idx="20963">
                        <c:v>0.2</c:v>
                      </c:pt>
                      <c:pt idx="20964">
                        <c:v>0.2</c:v>
                      </c:pt>
                      <c:pt idx="20965">
                        <c:v>0.2</c:v>
                      </c:pt>
                      <c:pt idx="20966">
                        <c:v>0.2</c:v>
                      </c:pt>
                      <c:pt idx="20967">
                        <c:v>0.1</c:v>
                      </c:pt>
                      <c:pt idx="20968">
                        <c:v>0.2</c:v>
                      </c:pt>
                      <c:pt idx="20969">
                        <c:v>0.1</c:v>
                      </c:pt>
                      <c:pt idx="20970">
                        <c:v>0.1</c:v>
                      </c:pt>
                      <c:pt idx="20971">
                        <c:v>0.1</c:v>
                      </c:pt>
                      <c:pt idx="20972">
                        <c:v>0.1</c:v>
                      </c:pt>
                      <c:pt idx="20973">
                        <c:v>0.2</c:v>
                      </c:pt>
                      <c:pt idx="20974">
                        <c:v>0.1</c:v>
                      </c:pt>
                      <c:pt idx="20975">
                        <c:v>0.2</c:v>
                      </c:pt>
                      <c:pt idx="20976">
                        <c:v>0.1</c:v>
                      </c:pt>
                      <c:pt idx="20977">
                        <c:v>0.1</c:v>
                      </c:pt>
                      <c:pt idx="20978">
                        <c:v>0.1</c:v>
                      </c:pt>
                      <c:pt idx="20979">
                        <c:v>0.2</c:v>
                      </c:pt>
                      <c:pt idx="20980">
                        <c:v>0.1</c:v>
                      </c:pt>
                      <c:pt idx="20981">
                        <c:v>0.2</c:v>
                      </c:pt>
                      <c:pt idx="20982">
                        <c:v>0.2</c:v>
                      </c:pt>
                      <c:pt idx="20983">
                        <c:v>0.1</c:v>
                      </c:pt>
                      <c:pt idx="20984">
                        <c:v>0.2</c:v>
                      </c:pt>
                      <c:pt idx="20985">
                        <c:v>0.1</c:v>
                      </c:pt>
                      <c:pt idx="20986">
                        <c:v>0.1</c:v>
                      </c:pt>
                      <c:pt idx="20987">
                        <c:v>0.1</c:v>
                      </c:pt>
                      <c:pt idx="20988">
                        <c:v>0.1</c:v>
                      </c:pt>
                      <c:pt idx="20989">
                        <c:v>0.1</c:v>
                      </c:pt>
                      <c:pt idx="20990">
                        <c:v>0.2</c:v>
                      </c:pt>
                      <c:pt idx="20991">
                        <c:v>0.2</c:v>
                      </c:pt>
                      <c:pt idx="20992">
                        <c:v>0.1</c:v>
                      </c:pt>
                      <c:pt idx="20993">
                        <c:v>0.2</c:v>
                      </c:pt>
                      <c:pt idx="20994">
                        <c:v>0.2</c:v>
                      </c:pt>
                      <c:pt idx="20995">
                        <c:v>0.1</c:v>
                      </c:pt>
                      <c:pt idx="20996">
                        <c:v>0.2</c:v>
                      </c:pt>
                      <c:pt idx="20997">
                        <c:v>0.1</c:v>
                      </c:pt>
                      <c:pt idx="20998">
                        <c:v>0.2</c:v>
                      </c:pt>
                      <c:pt idx="20999">
                        <c:v>0.2</c:v>
                      </c:pt>
                      <c:pt idx="21000">
                        <c:v>0.1</c:v>
                      </c:pt>
                      <c:pt idx="21001">
                        <c:v>0.2</c:v>
                      </c:pt>
                      <c:pt idx="21002">
                        <c:v>0.2</c:v>
                      </c:pt>
                      <c:pt idx="21003">
                        <c:v>0.2</c:v>
                      </c:pt>
                      <c:pt idx="21004">
                        <c:v>0.2</c:v>
                      </c:pt>
                      <c:pt idx="21005">
                        <c:v>0.3</c:v>
                      </c:pt>
                      <c:pt idx="21006">
                        <c:v>0.2</c:v>
                      </c:pt>
                      <c:pt idx="21007">
                        <c:v>0.1</c:v>
                      </c:pt>
                      <c:pt idx="21008">
                        <c:v>0.2</c:v>
                      </c:pt>
                      <c:pt idx="21009">
                        <c:v>0.2</c:v>
                      </c:pt>
                      <c:pt idx="21010">
                        <c:v>0.2</c:v>
                      </c:pt>
                      <c:pt idx="21011">
                        <c:v>0.2</c:v>
                      </c:pt>
                      <c:pt idx="21012">
                        <c:v>0.2</c:v>
                      </c:pt>
                      <c:pt idx="21013">
                        <c:v>0.2</c:v>
                      </c:pt>
                      <c:pt idx="21014">
                        <c:v>0.2</c:v>
                      </c:pt>
                      <c:pt idx="21015">
                        <c:v>0.1</c:v>
                      </c:pt>
                      <c:pt idx="21016">
                        <c:v>0.2</c:v>
                      </c:pt>
                      <c:pt idx="21017">
                        <c:v>0.1</c:v>
                      </c:pt>
                      <c:pt idx="21018">
                        <c:v>0.2</c:v>
                      </c:pt>
                      <c:pt idx="21019">
                        <c:v>0.1</c:v>
                      </c:pt>
                      <c:pt idx="21020">
                        <c:v>0.1</c:v>
                      </c:pt>
                      <c:pt idx="21021">
                        <c:v>0.1</c:v>
                      </c:pt>
                      <c:pt idx="21022">
                        <c:v>0.1</c:v>
                      </c:pt>
                      <c:pt idx="21023">
                        <c:v>0.1</c:v>
                      </c:pt>
                      <c:pt idx="21024">
                        <c:v>0.1</c:v>
                      </c:pt>
                      <c:pt idx="21025">
                        <c:v>0.1</c:v>
                      </c:pt>
                      <c:pt idx="21026">
                        <c:v>0.2</c:v>
                      </c:pt>
                      <c:pt idx="21027">
                        <c:v>0.1</c:v>
                      </c:pt>
                      <c:pt idx="21028">
                        <c:v>0.1</c:v>
                      </c:pt>
                      <c:pt idx="21029">
                        <c:v>0.1</c:v>
                      </c:pt>
                      <c:pt idx="21030">
                        <c:v>0.1</c:v>
                      </c:pt>
                      <c:pt idx="21031">
                        <c:v>0.1</c:v>
                      </c:pt>
                      <c:pt idx="21032">
                        <c:v>0.1</c:v>
                      </c:pt>
                      <c:pt idx="21033">
                        <c:v>0.2</c:v>
                      </c:pt>
                      <c:pt idx="21034">
                        <c:v>0.2</c:v>
                      </c:pt>
                      <c:pt idx="21035">
                        <c:v>0.2</c:v>
                      </c:pt>
                      <c:pt idx="21036">
                        <c:v>0.2</c:v>
                      </c:pt>
                      <c:pt idx="21037">
                        <c:v>0.2</c:v>
                      </c:pt>
                      <c:pt idx="21038">
                        <c:v>0.1</c:v>
                      </c:pt>
                      <c:pt idx="21039">
                        <c:v>0</c:v>
                      </c:pt>
                      <c:pt idx="21040">
                        <c:v>0.1</c:v>
                      </c:pt>
                      <c:pt idx="21041">
                        <c:v>0.1</c:v>
                      </c:pt>
                      <c:pt idx="21042">
                        <c:v>0.2</c:v>
                      </c:pt>
                      <c:pt idx="21043">
                        <c:v>0.2</c:v>
                      </c:pt>
                      <c:pt idx="21044">
                        <c:v>0.1</c:v>
                      </c:pt>
                      <c:pt idx="21045">
                        <c:v>0.1</c:v>
                      </c:pt>
                      <c:pt idx="21046">
                        <c:v>0.1</c:v>
                      </c:pt>
                      <c:pt idx="21047">
                        <c:v>0</c:v>
                      </c:pt>
                      <c:pt idx="21048">
                        <c:v>0.1</c:v>
                      </c:pt>
                      <c:pt idx="21049">
                        <c:v>0.1</c:v>
                      </c:pt>
                      <c:pt idx="21050">
                        <c:v>0.1</c:v>
                      </c:pt>
                      <c:pt idx="21051">
                        <c:v>0.1</c:v>
                      </c:pt>
                      <c:pt idx="21052">
                        <c:v>0.1</c:v>
                      </c:pt>
                      <c:pt idx="21053">
                        <c:v>0.1</c:v>
                      </c:pt>
                      <c:pt idx="21054">
                        <c:v>0.1</c:v>
                      </c:pt>
                      <c:pt idx="21055">
                        <c:v>0.1</c:v>
                      </c:pt>
                      <c:pt idx="21056">
                        <c:v>0.1</c:v>
                      </c:pt>
                      <c:pt idx="21057">
                        <c:v>0.2</c:v>
                      </c:pt>
                      <c:pt idx="21058">
                        <c:v>0.1</c:v>
                      </c:pt>
                      <c:pt idx="21059">
                        <c:v>0.1</c:v>
                      </c:pt>
                      <c:pt idx="21060">
                        <c:v>0.2</c:v>
                      </c:pt>
                      <c:pt idx="21061">
                        <c:v>0.1</c:v>
                      </c:pt>
                      <c:pt idx="21062">
                        <c:v>0.1</c:v>
                      </c:pt>
                      <c:pt idx="21063">
                        <c:v>0.1</c:v>
                      </c:pt>
                      <c:pt idx="21064">
                        <c:v>0.1</c:v>
                      </c:pt>
                      <c:pt idx="21065">
                        <c:v>0.1</c:v>
                      </c:pt>
                      <c:pt idx="21066">
                        <c:v>0.1</c:v>
                      </c:pt>
                      <c:pt idx="21067">
                        <c:v>0.1</c:v>
                      </c:pt>
                      <c:pt idx="21068">
                        <c:v>0.1</c:v>
                      </c:pt>
                      <c:pt idx="21069">
                        <c:v>0.1</c:v>
                      </c:pt>
                      <c:pt idx="21070">
                        <c:v>0.1</c:v>
                      </c:pt>
                      <c:pt idx="21071">
                        <c:v>0.2</c:v>
                      </c:pt>
                      <c:pt idx="21072">
                        <c:v>0.1</c:v>
                      </c:pt>
                      <c:pt idx="21073">
                        <c:v>0.1</c:v>
                      </c:pt>
                      <c:pt idx="21074">
                        <c:v>0.1</c:v>
                      </c:pt>
                      <c:pt idx="21075">
                        <c:v>0.1</c:v>
                      </c:pt>
                      <c:pt idx="21076">
                        <c:v>0.1</c:v>
                      </c:pt>
                      <c:pt idx="21077">
                        <c:v>0.2</c:v>
                      </c:pt>
                      <c:pt idx="21078">
                        <c:v>0.2</c:v>
                      </c:pt>
                      <c:pt idx="21079">
                        <c:v>0.2</c:v>
                      </c:pt>
                      <c:pt idx="21080">
                        <c:v>0.1</c:v>
                      </c:pt>
                      <c:pt idx="21081">
                        <c:v>0.1</c:v>
                      </c:pt>
                      <c:pt idx="21082">
                        <c:v>0.2</c:v>
                      </c:pt>
                      <c:pt idx="21083">
                        <c:v>0.1</c:v>
                      </c:pt>
                      <c:pt idx="21084">
                        <c:v>0.2</c:v>
                      </c:pt>
                      <c:pt idx="21085">
                        <c:v>0.1</c:v>
                      </c:pt>
                      <c:pt idx="21086">
                        <c:v>0.1</c:v>
                      </c:pt>
                      <c:pt idx="21087">
                        <c:v>0.1</c:v>
                      </c:pt>
                      <c:pt idx="21088">
                        <c:v>0.1</c:v>
                      </c:pt>
                      <c:pt idx="21089">
                        <c:v>0.1</c:v>
                      </c:pt>
                      <c:pt idx="21090">
                        <c:v>0.1</c:v>
                      </c:pt>
                      <c:pt idx="21091">
                        <c:v>0.1</c:v>
                      </c:pt>
                      <c:pt idx="21092">
                        <c:v>0.1</c:v>
                      </c:pt>
                      <c:pt idx="21093">
                        <c:v>0.1</c:v>
                      </c:pt>
                      <c:pt idx="21094">
                        <c:v>0.1</c:v>
                      </c:pt>
                      <c:pt idx="21095">
                        <c:v>0.1</c:v>
                      </c:pt>
                      <c:pt idx="21096">
                        <c:v>0.2</c:v>
                      </c:pt>
                      <c:pt idx="21097">
                        <c:v>0</c:v>
                      </c:pt>
                      <c:pt idx="21098">
                        <c:v>0</c:v>
                      </c:pt>
                      <c:pt idx="21099">
                        <c:v>0.1</c:v>
                      </c:pt>
                      <c:pt idx="21100">
                        <c:v>0.1</c:v>
                      </c:pt>
                      <c:pt idx="21101">
                        <c:v>0.2</c:v>
                      </c:pt>
                      <c:pt idx="21102">
                        <c:v>0.1</c:v>
                      </c:pt>
                      <c:pt idx="21103">
                        <c:v>0.1</c:v>
                      </c:pt>
                      <c:pt idx="21104">
                        <c:v>0.1</c:v>
                      </c:pt>
                      <c:pt idx="21105">
                        <c:v>0.1</c:v>
                      </c:pt>
                      <c:pt idx="21106">
                        <c:v>0.1</c:v>
                      </c:pt>
                      <c:pt idx="21107">
                        <c:v>0.1</c:v>
                      </c:pt>
                      <c:pt idx="21108">
                        <c:v>0.2</c:v>
                      </c:pt>
                      <c:pt idx="21109">
                        <c:v>0.1</c:v>
                      </c:pt>
                      <c:pt idx="21110">
                        <c:v>0.1</c:v>
                      </c:pt>
                      <c:pt idx="21111">
                        <c:v>0.2</c:v>
                      </c:pt>
                      <c:pt idx="21112">
                        <c:v>0.1</c:v>
                      </c:pt>
                      <c:pt idx="21113">
                        <c:v>0.1</c:v>
                      </c:pt>
                      <c:pt idx="21114">
                        <c:v>0.2</c:v>
                      </c:pt>
                      <c:pt idx="21115">
                        <c:v>0.1</c:v>
                      </c:pt>
                      <c:pt idx="21116">
                        <c:v>0.1</c:v>
                      </c:pt>
                      <c:pt idx="21117">
                        <c:v>0.1</c:v>
                      </c:pt>
                      <c:pt idx="21118">
                        <c:v>0.1</c:v>
                      </c:pt>
                      <c:pt idx="21119">
                        <c:v>0.1</c:v>
                      </c:pt>
                      <c:pt idx="21120">
                        <c:v>0.2</c:v>
                      </c:pt>
                      <c:pt idx="21121">
                        <c:v>0.2</c:v>
                      </c:pt>
                      <c:pt idx="21122">
                        <c:v>0.1</c:v>
                      </c:pt>
                      <c:pt idx="21123">
                        <c:v>0.1</c:v>
                      </c:pt>
                      <c:pt idx="21124">
                        <c:v>0.1</c:v>
                      </c:pt>
                      <c:pt idx="21125">
                        <c:v>0.1</c:v>
                      </c:pt>
                      <c:pt idx="21126">
                        <c:v>0.1</c:v>
                      </c:pt>
                      <c:pt idx="21127">
                        <c:v>0.1</c:v>
                      </c:pt>
                      <c:pt idx="21128">
                        <c:v>0.1</c:v>
                      </c:pt>
                      <c:pt idx="21129">
                        <c:v>0.2</c:v>
                      </c:pt>
                      <c:pt idx="21130">
                        <c:v>0.1</c:v>
                      </c:pt>
                      <c:pt idx="21131">
                        <c:v>0.1</c:v>
                      </c:pt>
                      <c:pt idx="21132">
                        <c:v>0.1</c:v>
                      </c:pt>
                      <c:pt idx="21133">
                        <c:v>0.1</c:v>
                      </c:pt>
                      <c:pt idx="21134">
                        <c:v>0.2</c:v>
                      </c:pt>
                      <c:pt idx="21135">
                        <c:v>0.1</c:v>
                      </c:pt>
                      <c:pt idx="21136">
                        <c:v>0.1</c:v>
                      </c:pt>
                      <c:pt idx="21137">
                        <c:v>0.1</c:v>
                      </c:pt>
                      <c:pt idx="21138">
                        <c:v>0.1</c:v>
                      </c:pt>
                      <c:pt idx="21139">
                        <c:v>0.1</c:v>
                      </c:pt>
                      <c:pt idx="21140">
                        <c:v>0.1</c:v>
                      </c:pt>
                      <c:pt idx="21141">
                        <c:v>0.1</c:v>
                      </c:pt>
                      <c:pt idx="21142">
                        <c:v>0.1</c:v>
                      </c:pt>
                      <c:pt idx="21143">
                        <c:v>0.1</c:v>
                      </c:pt>
                      <c:pt idx="21144">
                        <c:v>0.2</c:v>
                      </c:pt>
                      <c:pt idx="21145">
                        <c:v>0.1</c:v>
                      </c:pt>
                      <c:pt idx="21146">
                        <c:v>0.1</c:v>
                      </c:pt>
                      <c:pt idx="21147">
                        <c:v>0.2</c:v>
                      </c:pt>
                      <c:pt idx="21148">
                        <c:v>0.2</c:v>
                      </c:pt>
                      <c:pt idx="21149">
                        <c:v>0.2</c:v>
                      </c:pt>
                      <c:pt idx="21150">
                        <c:v>0.1</c:v>
                      </c:pt>
                      <c:pt idx="21151">
                        <c:v>0.1</c:v>
                      </c:pt>
                      <c:pt idx="21152">
                        <c:v>0.2</c:v>
                      </c:pt>
                      <c:pt idx="21153">
                        <c:v>0.1</c:v>
                      </c:pt>
                      <c:pt idx="21154">
                        <c:v>0.1</c:v>
                      </c:pt>
                      <c:pt idx="21155">
                        <c:v>0.1</c:v>
                      </c:pt>
                      <c:pt idx="21156">
                        <c:v>0.1</c:v>
                      </c:pt>
                      <c:pt idx="21157">
                        <c:v>0.2</c:v>
                      </c:pt>
                      <c:pt idx="21158">
                        <c:v>0.1</c:v>
                      </c:pt>
                      <c:pt idx="21159">
                        <c:v>0.1</c:v>
                      </c:pt>
                      <c:pt idx="21160">
                        <c:v>0.1</c:v>
                      </c:pt>
                      <c:pt idx="21161">
                        <c:v>0.1</c:v>
                      </c:pt>
                      <c:pt idx="21162">
                        <c:v>0.1</c:v>
                      </c:pt>
                      <c:pt idx="21163">
                        <c:v>0.1</c:v>
                      </c:pt>
                      <c:pt idx="21164">
                        <c:v>0.2</c:v>
                      </c:pt>
                      <c:pt idx="21165">
                        <c:v>0.2</c:v>
                      </c:pt>
                      <c:pt idx="21166">
                        <c:v>0.1</c:v>
                      </c:pt>
                      <c:pt idx="21167">
                        <c:v>0.2</c:v>
                      </c:pt>
                      <c:pt idx="21168">
                        <c:v>0.2</c:v>
                      </c:pt>
                      <c:pt idx="21169">
                        <c:v>0.1</c:v>
                      </c:pt>
                      <c:pt idx="21170">
                        <c:v>0.1</c:v>
                      </c:pt>
                      <c:pt idx="21171">
                        <c:v>0.2</c:v>
                      </c:pt>
                      <c:pt idx="21172">
                        <c:v>0.1</c:v>
                      </c:pt>
                      <c:pt idx="21173">
                        <c:v>0.2</c:v>
                      </c:pt>
                      <c:pt idx="21174">
                        <c:v>0.2</c:v>
                      </c:pt>
                      <c:pt idx="21175">
                        <c:v>0.1</c:v>
                      </c:pt>
                      <c:pt idx="21176">
                        <c:v>0.1</c:v>
                      </c:pt>
                      <c:pt idx="21177">
                        <c:v>0.2</c:v>
                      </c:pt>
                      <c:pt idx="21178">
                        <c:v>0.1</c:v>
                      </c:pt>
                      <c:pt idx="21179">
                        <c:v>0.1</c:v>
                      </c:pt>
                      <c:pt idx="21180">
                        <c:v>0.2</c:v>
                      </c:pt>
                      <c:pt idx="21181">
                        <c:v>0.1</c:v>
                      </c:pt>
                      <c:pt idx="21182">
                        <c:v>0.2</c:v>
                      </c:pt>
                      <c:pt idx="21183">
                        <c:v>0.2</c:v>
                      </c:pt>
                      <c:pt idx="21184">
                        <c:v>0.1</c:v>
                      </c:pt>
                      <c:pt idx="21185">
                        <c:v>0.1</c:v>
                      </c:pt>
                      <c:pt idx="21186">
                        <c:v>0.1</c:v>
                      </c:pt>
                      <c:pt idx="21187">
                        <c:v>0.1</c:v>
                      </c:pt>
                      <c:pt idx="21188">
                        <c:v>0.1</c:v>
                      </c:pt>
                      <c:pt idx="21189">
                        <c:v>0.1</c:v>
                      </c:pt>
                      <c:pt idx="21190">
                        <c:v>0.1</c:v>
                      </c:pt>
                      <c:pt idx="21191">
                        <c:v>0.1</c:v>
                      </c:pt>
                      <c:pt idx="21192">
                        <c:v>0.1</c:v>
                      </c:pt>
                      <c:pt idx="21193">
                        <c:v>0</c:v>
                      </c:pt>
                      <c:pt idx="21194">
                        <c:v>0.2</c:v>
                      </c:pt>
                      <c:pt idx="21195">
                        <c:v>0.1</c:v>
                      </c:pt>
                      <c:pt idx="21196">
                        <c:v>0.1</c:v>
                      </c:pt>
                      <c:pt idx="21197">
                        <c:v>0.1</c:v>
                      </c:pt>
                      <c:pt idx="21198">
                        <c:v>0.1</c:v>
                      </c:pt>
                      <c:pt idx="21199">
                        <c:v>0.1</c:v>
                      </c:pt>
                      <c:pt idx="21200">
                        <c:v>0.1</c:v>
                      </c:pt>
                      <c:pt idx="21201">
                        <c:v>0.1</c:v>
                      </c:pt>
                      <c:pt idx="21202">
                        <c:v>0.1</c:v>
                      </c:pt>
                      <c:pt idx="21203">
                        <c:v>0.1</c:v>
                      </c:pt>
                      <c:pt idx="21204">
                        <c:v>0.1</c:v>
                      </c:pt>
                      <c:pt idx="21205">
                        <c:v>0.1</c:v>
                      </c:pt>
                      <c:pt idx="21206">
                        <c:v>0.1</c:v>
                      </c:pt>
                      <c:pt idx="21207">
                        <c:v>0.1</c:v>
                      </c:pt>
                      <c:pt idx="21208">
                        <c:v>0.2</c:v>
                      </c:pt>
                      <c:pt idx="21209">
                        <c:v>0.1</c:v>
                      </c:pt>
                      <c:pt idx="21210">
                        <c:v>0.2</c:v>
                      </c:pt>
                      <c:pt idx="21211">
                        <c:v>0.1</c:v>
                      </c:pt>
                      <c:pt idx="21212">
                        <c:v>0.1</c:v>
                      </c:pt>
                      <c:pt idx="21213">
                        <c:v>0.1</c:v>
                      </c:pt>
                      <c:pt idx="21214">
                        <c:v>0.2</c:v>
                      </c:pt>
                      <c:pt idx="21215">
                        <c:v>0.2</c:v>
                      </c:pt>
                      <c:pt idx="21216">
                        <c:v>0.1</c:v>
                      </c:pt>
                      <c:pt idx="21217">
                        <c:v>0.1</c:v>
                      </c:pt>
                      <c:pt idx="21218">
                        <c:v>0.2</c:v>
                      </c:pt>
                      <c:pt idx="21219">
                        <c:v>0.2</c:v>
                      </c:pt>
                      <c:pt idx="21220">
                        <c:v>0.1</c:v>
                      </c:pt>
                      <c:pt idx="21221">
                        <c:v>0.1</c:v>
                      </c:pt>
                      <c:pt idx="21222">
                        <c:v>0.1</c:v>
                      </c:pt>
                      <c:pt idx="21223">
                        <c:v>0.1</c:v>
                      </c:pt>
                      <c:pt idx="21224">
                        <c:v>0.1</c:v>
                      </c:pt>
                      <c:pt idx="21225">
                        <c:v>0.1</c:v>
                      </c:pt>
                      <c:pt idx="21226">
                        <c:v>0.1</c:v>
                      </c:pt>
                      <c:pt idx="21227">
                        <c:v>0.1</c:v>
                      </c:pt>
                      <c:pt idx="21228">
                        <c:v>0.1</c:v>
                      </c:pt>
                      <c:pt idx="21229">
                        <c:v>0.1</c:v>
                      </c:pt>
                      <c:pt idx="21230">
                        <c:v>0.2</c:v>
                      </c:pt>
                      <c:pt idx="21231">
                        <c:v>0.1</c:v>
                      </c:pt>
                      <c:pt idx="21232">
                        <c:v>0.1</c:v>
                      </c:pt>
                      <c:pt idx="21233">
                        <c:v>0.1</c:v>
                      </c:pt>
                      <c:pt idx="21234">
                        <c:v>0.2</c:v>
                      </c:pt>
                      <c:pt idx="21235">
                        <c:v>0.2</c:v>
                      </c:pt>
                      <c:pt idx="21236">
                        <c:v>0.1</c:v>
                      </c:pt>
                      <c:pt idx="21237">
                        <c:v>0.1</c:v>
                      </c:pt>
                      <c:pt idx="21238">
                        <c:v>0.1</c:v>
                      </c:pt>
                      <c:pt idx="21239">
                        <c:v>0.1</c:v>
                      </c:pt>
                      <c:pt idx="21240">
                        <c:v>0.1</c:v>
                      </c:pt>
                      <c:pt idx="21241">
                        <c:v>0.1</c:v>
                      </c:pt>
                      <c:pt idx="21242">
                        <c:v>0.1</c:v>
                      </c:pt>
                      <c:pt idx="21243">
                        <c:v>0</c:v>
                      </c:pt>
                      <c:pt idx="21244">
                        <c:v>0</c:v>
                      </c:pt>
                      <c:pt idx="21245">
                        <c:v>0.1</c:v>
                      </c:pt>
                      <c:pt idx="21246">
                        <c:v>0.2</c:v>
                      </c:pt>
                      <c:pt idx="21247">
                        <c:v>0.1</c:v>
                      </c:pt>
                      <c:pt idx="21248">
                        <c:v>0.1</c:v>
                      </c:pt>
                      <c:pt idx="21249">
                        <c:v>0.1</c:v>
                      </c:pt>
                      <c:pt idx="21250">
                        <c:v>0.1</c:v>
                      </c:pt>
                      <c:pt idx="21251">
                        <c:v>0.1</c:v>
                      </c:pt>
                      <c:pt idx="21252">
                        <c:v>0.2</c:v>
                      </c:pt>
                      <c:pt idx="21253">
                        <c:v>0.1</c:v>
                      </c:pt>
                      <c:pt idx="21254">
                        <c:v>0</c:v>
                      </c:pt>
                      <c:pt idx="21255">
                        <c:v>0.1</c:v>
                      </c:pt>
                      <c:pt idx="21256">
                        <c:v>0</c:v>
                      </c:pt>
                      <c:pt idx="21257">
                        <c:v>0.1</c:v>
                      </c:pt>
                      <c:pt idx="21258">
                        <c:v>0.1</c:v>
                      </c:pt>
                      <c:pt idx="21259">
                        <c:v>0</c:v>
                      </c:pt>
                      <c:pt idx="21260">
                        <c:v>0.1</c:v>
                      </c:pt>
                      <c:pt idx="21261">
                        <c:v>0.1</c:v>
                      </c:pt>
                      <c:pt idx="21262">
                        <c:v>0.1</c:v>
                      </c:pt>
                      <c:pt idx="21263">
                        <c:v>0.1</c:v>
                      </c:pt>
                      <c:pt idx="21264">
                        <c:v>0.1</c:v>
                      </c:pt>
                      <c:pt idx="21265">
                        <c:v>0.1</c:v>
                      </c:pt>
                      <c:pt idx="21266">
                        <c:v>0.1</c:v>
                      </c:pt>
                      <c:pt idx="21267">
                        <c:v>0.1</c:v>
                      </c:pt>
                      <c:pt idx="21268">
                        <c:v>0.1</c:v>
                      </c:pt>
                      <c:pt idx="21269">
                        <c:v>0.1</c:v>
                      </c:pt>
                      <c:pt idx="21270">
                        <c:v>0</c:v>
                      </c:pt>
                      <c:pt idx="21271">
                        <c:v>0.1</c:v>
                      </c:pt>
                      <c:pt idx="21272">
                        <c:v>0.1</c:v>
                      </c:pt>
                      <c:pt idx="21273">
                        <c:v>0</c:v>
                      </c:pt>
                      <c:pt idx="21274">
                        <c:v>0.1</c:v>
                      </c:pt>
                      <c:pt idx="21275">
                        <c:v>0.1</c:v>
                      </c:pt>
                      <c:pt idx="21276">
                        <c:v>0.1</c:v>
                      </c:pt>
                      <c:pt idx="21277">
                        <c:v>0.1</c:v>
                      </c:pt>
                      <c:pt idx="21278">
                        <c:v>0.1</c:v>
                      </c:pt>
                      <c:pt idx="21279">
                        <c:v>0</c:v>
                      </c:pt>
                      <c:pt idx="21280">
                        <c:v>0</c:v>
                      </c:pt>
                      <c:pt idx="21281">
                        <c:v>0.1</c:v>
                      </c:pt>
                      <c:pt idx="21282">
                        <c:v>0.1</c:v>
                      </c:pt>
                      <c:pt idx="21283">
                        <c:v>0.1</c:v>
                      </c:pt>
                      <c:pt idx="21284">
                        <c:v>0.1</c:v>
                      </c:pt>
                      <c:pt idx="21285">
                        <c:v>0</c:v>
                      </c:pt>
                      <c:pt idx="21286">
                        <c:v>0.1</c:v>
                      </c:pt>
                      <c:pt idx="21287">
                        <c:v>0.1</c:v>
                      </c:pt>
                      <c:pt idx="21288">
                        <c:v>0</c:v>
                      </c:pt>
                      <c:pt idx="21289">
                        <c:v>0.2</c:v>
                      </c:pt>
                      <c:pt idx="21290">
                        <c:v>0.1</c:v>
                      </c:pt>
                      <c:pt idx="21291">
                        <c:v>0.1</c:v>
                      </c:pt>
                      <c:pt idx="21292">
                        <c:v>0.1</c:v>
                      </c:pt>
                      <c:pt idx="21293">
                        <c:v>0.1</c:v>
                      </c:pt>
                      <c:pt idx="21294">
                        <c:v>0.1</c:v>
                      </c:pt>
                      <c:pt idx="21295">
                        <c:v>0.1</c:v>
                      </c:pt>
                      <c:pt idx="21296">
                        <c:v>0.1</c:v>
                      </c:pt>
                      <c:pt idx="21297">
                        <c:v>0.1</c:v>
                      </c:pt>
                      <c:pt idx="21298">
                        <c:v>0.1</c:v>
                      </c:pt>
                      <c:pt idx="21299">
                        <c:v>0.1</c:v>
                      </c:pt>
                      <c:pt idx="21300">
                        <c:v>0.1</c:v>
                      </c:pt>
                      <c:pt idx="21301">
                        <c:v>0.1</c:v>
                      </c:pt>
                      <c:pt idx="21302">
                        <c:v>0</c:v>
                      </c:pt>
                      <c:pt idx="21303">
                        <c:v>0.1</c:v>
                      </c:pt>
                      <c:pt idx="21304">
                        <c:v>0.1</c:v>
                      </c:pt>
                      <c:pt idx="21305">
                        <c:v>0</c:v>
                      </c:pt>
                      <c:pt idx="21306">
                        <c:v>0</c:v>
                      </c:pt>
                      <c:pt idx="21307">
                        <c:v>0</c:v>
                      </c:pt>
                      <c:pt idx="21308">
                        <c:v>0</c:v>
                      </c:pt>
                      <c:pt idx="21309">
                        <c:v>0</c:v>
                      </c:pt>
                      <c:pt idx="21310">
                        <c:v>0.1</c:v>
                      </c:pt>
                      <c:pt idx="21311">
                        <c:v>0.1</c:v>
                      </c:pt>
                      <c:pt idx="21312">
                        <c:v>0.1</c:v>
                      </c:pt>
                      <c:pt idx="21313">
                        <c:v>0</c:v>
                      </c:pt>
                      <c:pt idx="21314">
                        <c:v>0.1</c:v>
                      </c:pt>
                      <c:pt idx="21315">
                        <c:v>0.1</c:v>
                      </c:pt>
                      <c:pt idx="21316">
                        <c:v>0.1</c:v>
                      </c:pt>
                      <c:pt idx="21317">
                        <c:v>0.1</c:v>
                      </c:pt>
                      <c:pt idx="21318">
                        <c:v>0</c:v>
                      </c:pt>
                      <c:pt idx="21319">
                        <c:v>0</c:v>
                      </c:pt>
                      <c:pt idx="21320">
                        <c:v>0</c:v>
                      </c:pt>
                      <c:pt idx="21321">
                        <c:v>0.1</c:v>
                      </c:pt>
                      <c:pt idx="21322">
                        <c:v>0.1</c:v>
                      </c:pt>
                      <c:pt idx="21323">
                        <c:v>0</c:v>
                      </c:pt>
                      <c:pt idx="21324">
                        <c:v>0.1</c:v>
                      </c:pt>
                      <c:pt idx="21325">
                        <c:v>0.1</c:v>
                      </c:pt>
                      <c:pt idx="21326">
                        <c:v>0</c:v>
                      </c:pt>
                      <c:pt idx="21327">
                        <c:v>0</c:v>
                      </c:pt>
                      <c:pt idx="21328">
                        <c:v>0.1</c:v>
                      </c:pt>
                      <c:pt idx="21329">
                        <c:v>0.1</c:v>
                      </c:pt>
                      <c:pt idx="21330">
                        <c:v>0.1</c:v>
                      </c:pt>
                      <c:pt idx="21331">
                        <c:v>0</c:v>
                      </c:pt>
                      <c:pt idx="21332">
                        <c:v>0.1</c:v>
                      </c:pt>
                      <c:pt idx="21333">
                        <c:v>0.1</c:v>
                      </c:pt>
                      <c:pt idx="21334">
                        <c:v>0.1</c:v>
                      </c:pt>
                      <c:pt idx="21335">
                        <c:v>0.1</c:v>
                      </c:pt>
                      <c:pt idx="21336">
                        <c:v>0</c:v>
                      </c:pt>
                      <c:pt idx="21337">
                        <c:v>0.1</c:v>
                      </c:pt>
                      <c:pt idx="21338">
                        <c:v>0.1</c:v>
                      </c:pt>
                      <c:pt idx="21339">
                        <c:v>0.1</c:v>
                      </c:pt>
                      <c:pt idx="21340">
                        <c:v>0.1</c:v>
                      </c:pt>
                      <c:pt idx="21341">
                        <c:v>0.1</c:v>
                      </c:pt>
                      <c:pt idx="21342">
                        <c:v>0</c:v>
                      </c:pt>
                      <c:pt idx="21343">
                        <c:v>0.2</c:v>
                      </c:pt>
                      <c:pt idx="21344">
                        <c:v>0.1</c:v>
                      </c:pt>
                      <c:pt idx="21345">
                        <c:v>0</c:v>
                      </c:pt>
                      <c:pt idx="21346">
                        <c:v>0</c:v>
                      </c:pt>
                      <c:pt idx="21347">
                        <c:v>0</c:v>
                      </c:pt>
                      <c:pt idx="21348">
                        <c:v>0</c:v>
                      </c:pt>
                      <c:pt idx="21349">
                        <c:v>0</c:v>
                      </c:pt>
                      <c:pt idx="21350">
                        <c:v>0</c:v>
                      </c:pt>
                      <c:pt idx="21351">
                        <c:v>0.1</c:v>
                      </c:pt>
                      <c:pt idx="21352">
                        <c:v>0.1</c:v>
                      </c:pt>
                      <c:pt idx="21353">
                        <c:v>0.1</c:v>
                      </c:pt>
                      <c:pt idx="21354">
                        <c:v>0.1</c:v>
                      </c:pt>
                      <c:pt idx="21355">
                        <c:v>0</c:v>
                      </c:pt>
                      <c:pt idx="21356">
                        <c:v>0</c:v>
                      </c:pt>
                      <c:pt idx="21357">
                        <c:v>0</c:v>
                      </c:pt>
                      <c:pt idx="21358">
                        <c:v>0</c:v>
                      </c:pt>
                      <c:pt idx="21359">
                        <c:v>0.1</c:v>
                      </c:pt>
                      <c:pt idx="21360">
                        <c:v>0.1</c:v>
                      </c:pt>
                      <c:pt idx="21361">
                        <c:v>0.1</c:v>
                      </c:pt>
                      <c:pt idx="21362">
                        <c:v>0.1</c:v>
                      </c:pt>
                      <c:pt idx="21363">
                        <c:v>0.1</c:v>
                      </c:pt>
                      <c:pt idx="21364">
                        <c:v>0.1</c:v>
                      </c:pt>
                      <c:pt idx="21365">
                        <c:v>0.1</c:v>
                      </c:pt>
                      <c:pt idx="21366">
                        <c:v>0</c:v>
                      </c:pt>
                      <c:pt idx="21367">
                        <c:v>0.1</c:v>
                      </c:pt>
                      <c:pt idx="21368">
                        <c:v>0.1</c:v>
                      </c:pt>
                      <c:pt idx="21369">
                        <c:v>0</c:v>
                      </c:pt>
                      <c:pt idx="21370">
                        <c:v>0.1</c:v>
                      </c:pt>
                      <c:pt idx="21371">
                        <c:v>0.1</c:v>
                      </c:pt>
                      <c:pt idx="21372">
                        <c:v>0.1</c:v>
                      </c:pt>
                      <c:pt idx="21373">
                        <c:v>0.1</c:v>
                      </c:pt>
                      <c:pt idx="21374">
                        <c:v>0.1</c:v>
                      </c:pt>
                      <c:pt idx="21375">
                        <c:v>0.1</c:v>
                      </c:pt>
                      <c:pt idx="21376">
                        <c:v>0</c:v>
                      </c:pt>
                      <c:pt idx="21377">
                        <c:v>0.1</c:v>
                      </c:pt>
                      <c:pt idx="21378">
                        <c:v>0.1</c:v>
                      </c:pt>
                      <c:pt idx="21379">
                        <c:v>0.1</c:v>
                      </c:pt>
                      <c:pt idx="21380">
                        <c:v>0</c:v>
                      </c:pt>
                      <c:pt idx="21381">
                        <c:v>0.1</c:v>
                      </c:pt>
                      <c:pt idx="21382">
                        <c:v>0.1</c:v>
                      </c:pt>
                      <c:pt idx="21383">
                        <c:v>0.1</c:v>
                      </c:pt>
                      <c:pt idx="21384">
                        <c:v>0</c:v>
                      </c:pt>
                      <c:pt idx="21385">
                        <c:v>0</c:v>
                      </c:pt>
                      <c:pt idx="21386">
                        <c:v>0</c:v>
                      </c:pt>
                      <c:pt idx="21387">
                        <c:v>0</c:v>
                      </c:pt>
                      <c:pt idx="21388">
                        <c:v>0.1</c:v>
                      </c:pt>
                      <c:pt idx="21389">
                        <c:v>0.1</c:v>
                      </c:pt>
                      <c:pt idx="21390">
                        <c:v>0</c:v>
                      </c:pt>
                      <c:pt idx="21391">
                        <c:v>0.1</c:v>
                      </c:pt>
                      <c:pt idx="21392">
                        <c:v>0.1</c:v>
                      </c:pt>
                      <c:pt idx="21393">
                        <c:v>0.1</c:v>
                      </c:pt>
                      <c:pt idx="21394">
                        <c:v>0</c:v>
                      </c:pt>
                      <c:pt idx="21395">
                        <c:v>0</c:v>
                      </c:pt>
                      <c:pt idx="21396">
                        <c:v>0.1</c:v>
                      </c:pt>
                      <c:pt idx="21397">
                        <c:v>0.1</c:v>
                      </c:pt>
                      <c:pt idx="21398">
                        <c:v>0.1</c:v>
                      </c:pt>
                      <c:pt idx="21399">
                        <c:v>0</c:v>
                      </c:pt>
                      <c:pt idx="21400">
                        <c:v>0</c:v>
                      </c:pt>
                      <c:pt idx="21401">
                        <c:v>0</c:v>
                      </c:pt>
                      <c:pt idx="21402">
                        <c:v>0</c:v>
                      </c:pt>
                      <c:pt idx="21403">
                        <c:v>0</c:v>
                      </c:pt>
                      <c:pt idx="21404">
                        <c:v>0</c:v>
                      </c:pt>
                      <c:pt idx="21405">
                        <c:v>0.1</c:v>
                      </c:pt>
                      <c:pt idx="21406">
                        <c:v>0</c:v>
                      </c:pt>
                      <c:pt idx="21407">
                        <c:v>0.1</c:v>
                      </c:pt>
                      <c:pt idx="21408">
                        <c:v>0.1</c:v>
                      </c:pt>
                      <c:pt idx="21409">
                        <c:v>0.1</c:v>
                      </c:pt>
                      <c:pt idx="21410">
                        <c:v>0.1</c:v>
                      </c:pt>
                      <c:pt idx="21411">
                        <c:v>0</c:v>
                      </c:pt>
                      <c:pt idx="21412">
                        <c:v>0.1</c:v>
                      </c:pt>
                      <c:pt idx="21413">
                        <c:v>0.1</c:v>
                      </c:pt>
                      <c:pt idx="21414">
                        <c:v>0.1</c:v>
                      </c:pt>
                      <c:pt idx="21415">
                        <c:v>0</c:v>
                      </c:pt>
                      <c:pt idx="21416">
                        <c:v>0.1</c:v>
                      </c:pt>
                      <c:pt idx="21417">
                        <c:v>0</c:v>
                      </c:pt>
                      <c:pt idx="21418">
                        <c:v>0.1</c:v>
                      </c:pt>
                      <c:pt idx="21419">
                        <c:v>0.1</c:v>
                      </c:pt>
                      <c:pt idx="21420">
                        <c:v>0.2</c:v>
                      </c:pt>
                      <c:pt idx="21421">
                        <c:v>0.1</c:v>
                      </c:pt>
                      <c:pt idx="21422">
                        <c:v>0</c:v>
                      </c:pt>
                      <c:pt idx="21423">
                        <c:v>0</c:v>
                      </c:pt>
                      <c:pt idx="21424">
                        <c:v>0.1</c:v>
                      </c:pt>
                      <c:pt idx="21425">
                        <c:v>0</c:v>
                      </c:pt>
                      <c:pt idx="21426">
                        <c:v>0.1</c:v>
                      </c:pt>
                      <c:pt idx="21427">
                        <c:v>0</c:v>
                      </c:pt>
                      <c:pt idx="21428">
                        <c:v>0</c:v>
                      </c:pt>
                      <c:pt idx="21429">
                        <c:v>0</c:v>
                      </c:pt>
                      <c:pt idx="21430">
                        <c:v>0</c:v>
                      </c:pt>
                      <c:pt idx="21431">
                        <c:v>0.1</c:v>
                      </c:pt>
                      <c:pt idx="21432">
                        <c:v>0.1</c:v>
                      </c:pt>
                      <c:pt idx="21433">
                        <c:v>0.1</c:v>
                      </c:pt>
                      <c:pt idx="21434">
                        <c:v>0.1</c:v>
                      </c:pt>
                      <c:pt idx="21435">
                        <c:v>0.1</c:v>
                      </c:pt>
                      <c:pt idx="21436">
                        <c:v>0.1</c:v>
                      </c:pt>
                      <c:pt idx="21437">
                        <c:v>0</c:v>
                      </c:pt>
                      <c:pt idx="21438">
                        <c:v>0</c:v>
                      </c:pt>
                      <c:pt idx="21439">
                        <c:v>0.1</c:v>
                      </c:pt>
                      <c:pt idx="21440">
                        <c:v>0</c:v>
                      </c:pt>
                      <c:pt idx="21441">
                        <c:v>0.1</c:v>
                      </c:pt>
                      <c:pt idx="21442">
                        <c:v>0.1</c:v>
                      </c:pt>
                      <c:pt idx="21443">
                        <c:v>0</c:v>
                      </c:pt>
                      <c:pt idx="21444">
                        <c:v>0.1</c:v>
                      </c:pt>
                      <c:pt idx="21445">
                        <c:v>0.1</c:v>
                      </c:pt>
                      <c:pt idx="21446">
                        <c:v>0.1</c:v>
                      </c:pt>
                      <c:pt idx="21447">
                        <c:v>0</c:v>
                      </c:pt>
                      <c:pt idx="21448">
                        <c:v>0</c:v>
                      </c:pt>
                      <c:pt idx="21449">
                        <c:v>0.1</c:v>
                      </c:pt>
                      <c:pt idx="21450">
                        <c:v>0.1</c:v>
                      </c:pt>
                      <c:pt idx="21451">
                        <c:v>0.1</c:v>
                      </c:pt>
                      <c:pt idx="21452">
                        <c:v>0.1</c:v>
                      </c:pt>
                      <c:pt idx="21453">
                        <c:v>0.1</c:v>
                      </c:pt>
                      <c:pt idx="21454">
                        <c:v>0.1</c:v>
                      </c:pt>
                      <c:pt idx="21455">
                        <c:v>0.1</c:v>
                      </c:pt>
                      <c:pt idx="21456">
                        <c:v>0.1</c:v>
                      </c:pt>
                      <c:pt idx="21457">
                        <c:v>0.1</c:v>
                      </c:pt>
                      <c:pt idx="21458">
                        <c:v>0</c:v>
                      </c:pt>
                      <c:pt idx="21459">
                        <c:v>0.1</c:v>
                      </c:pt>
                      <c:pt idx="21460">
                        <c:v>0.2</c:v>
                      </c:pt>
                      <c:pt idx="21461">
                        <c:v>0.2</c:v>
                      </c:pt>
                      <c:pt idx="21462">
                        <c:v>0</c:v>
                      </c:pt>
                      <c:pt idx="21463">
                        <c:v>0.1</c:v>
                      </c:pt>
                      <c:pt idx="21464">
                        <c:v>0.1</c:v>
                      </c:pt>
                      <c:pt idx="21465">
                        <c:v>0.1</c:v>
                      </c:pt>
                      <c:pt idx="21466">
                        <c:v>0</c:v>
                      </c:pt>
                      <c:pt idx="21467">
                        <c:v>0.1</c:v>
                      </c:pt>
                      <c:pt idx="21468">
                        <c:v>0.1</c:v>
                      </c:pt>
                      <c:pt idx="21469">
                        <c:v>0.2</c:v>
                      </c:pt>
                      <c:pt idx="21470">
                        <c:v>0.1</c:v>
                      </c:pt>
                      <c:pt idx="21471">
                        <c:v>0.2</c:v>
                      </c:pt>
                      <c:pt idx="21472">
                        <c:v>0</c:v>
                      </c:pt>
                      <c:pt idx="21473">
                        <c:v>0.1</c:v>
                      </c:pt>
                      <c:pt idx="21474">
                        <c:v>0.2</c:v>
                      </c:pt>
                      <c:pt idx="21475">
                        <c:v>0.1</c:v>
                      </c:pt>
                      <c:pt idx="21476">
                        <c:v>0</c:v>
                      </c:pt>
                      <c:pt idx="21477">
                        <c:v>0.1</c:v>
                      </c:pt>
                      <c:pt idx="21478">
                        <c:v>0.1</c:v>
                      </c:pt>
                      <c:pt idx="21479">
                        <c:v>0.1</c:v>
                      </c:pt>
                      <c:pt idx="21480">
                        <c:v>0.1</c:v>
                      </c:pt>
                      <c:pt idx="21481">
                        <c:v>0.1</c:v>
                      </c:pt>
                      <c:pt idx="21482">
                        <c:v>0.1</c:v>
                      </c:pt>
                      <c:pt idx="21483">
                        <c:v>0.1</c:v>
                      </c:pt>
                      <c:pt idx="21484">
                        <c:v>0.1</c:v>
                      </c:pt>
                      <c:pt idx="21485">
                        <c:v>0.1</c:v>
                      </c:pt>
                      <c:pt idx="21486">
                        <c:v>0.1</c:v>
                      </c:pt>
                      <c:pt idx="21487">
                        <c:v>0.1</c:v>
                      </c:pt>
                      <c:pt idx="21488">
                        <c:v>0.1</c:v>
                      </c:pt>
                      <c:pt idx="21489">
                        <c:v>0.1</c:v>
                      </c:pt>
                      <c:pt idx="21490">
                        <c:v>0</c:v>
                      </c:pt>
                      <c:pt idx="21491">
                        <c:v>0</c:v>
                      </c:pt>
                      <c:pt idx="21492">
                        <c:v>0.1</c:v>
                      </c:pt>
                      <c:pt idx="21493">
                        <c:v>0</c:v>
                      </c:pt>
                      <c:pt idx="21494">
                        <c:v>0.1</c:v>
                      </c:pt>
                      <c:pt idx="21495">
                        <c:v>0</c:v>
                      </c:pt>
                      <c:pt idx="21496">
                        <c:v>0</c:v>
                      </c:pt>
                      <c:pt idx="21497">
                        <c:v>0.1</c:v>
                      </c:pt>
                      <c:pt idx="21498">
                        <c:v>0.1</c:v>
                      </c:pt>
                      <c:pt idx="21499">
                        <c:v>0.2</c:v>
                      </c:pt>
                      <c:pt idx="21500">
                        <c:v>0</c:v>
                      </c:pt>
                      <c:pt idx="21501">
                        <c:v>0</c:v>
                      </c:pt>
                      <c:pt idx="21502">
                        <c:v>0.1</c:v>
                      </c:pt>
                      <c:pt idx="21503">
                        <c:v>0</c:v>
                      </c:pt>
                      <c:pt idx="21504">
                        <c:v>0</c:v>
                      </c:pt>
                      <c:pt idx="21505">
                        <c:v>0.1</c:v>
                      </c:pt>
                      <c:pt idx="21506">
                        <c:v>0</c:v>
                      </c:pt>
                      <c:pt idx="21507">
                        <c:v>0</c:v>
                      </c:pt>
                      <c:pt idx="21508">
                        <c:v>0</c:v>
                      </c:pt>
                      <c:pt idx="21509">
                        <c:v>0.1</c:v>
                      </c:pt>
                      <c:pt idx="21510">
                        <c:v>0</c:v>
                      </c:pt>
                      <c:pt idx="21511">
                        <c:v>0.1</c:v>
                      </c:pt>
                      <c:pt idx="21512">
                        <c:v>0.1</c:v>
                      </c:pt>
                      <c:pt idx="21513">
                        <c:v>0.1</c:v>
                      </c:pt>
                      <c:pt idx="21514">
                        <c:v>0.1</c:v>
                      </c:pt>
                      <c:pt idx="21515">
                        <c:v>0.1</c:v>
                      </c:pt>
                      <c:pt idx="21516">
                        <c:v>0.1</c:v>
                      </c:pt>
                      <c:pt idx="21517">
                        <c:v>0</c:v>
                      </c:pt>
                      <c:pt idx="21518">
                        <c:v>0.1</c:v>
                      </c:pt>
                      <c:pt idx="21519">
                        <c:v>0</c:v>
                      </c:pt>
                      <c:pt idx="21520">
                        <c:v>0.1</c:v>
                      </c:pt>
                      <c:pt idx="21521">
                        <c:v>0.1</c:v>
                      </c:pt>
                      <c:pt idx="21522">
                        <c:v>0.1</c:v>
                      </c:pt>
                      <c:pt idx="21523">
                        <c:v>0.1</c:v>
                      </c:pt>
                      <c:pt idx="21524">
                        <c:v>0.2</c:v>
                      </c:pt>
                      <c:pt idx="21525">
                        <c:v>0.1</c:v>
                      </c:pt>
                      <c:pt idx="21526">
                        <c:v>0.1</c:v>
                      </c:pt>
                      <c:pt idx="21527">
                        <c:v>0.2</c:v>
                      </c:pt>
                      <c:pt idx="21528">
                        <c:v>0.1</c:v>
                      </c:pt>
                      <c:pt idx="21529">
                        <c:v>0.1</c:v>
                      </c:pt>
                      <c:pt idx="21530">
                        <c:v>0.2</c:v>
                      </c:pt>
                      <c:pt idx="21531">
                        <c:v>0.1</c:v>
                      </c:pt>
                      <c:pt idx="21532">
                        <c:v>0.1</c:v>
                      </c:pt>
                      <c:pt idx="21533">
                        <c:v>0.1</c:v>
                      </c:pt>
                      <c:pt idx="21534">
                        <c:v>0.1</c:v>
                      </c:pt>
                      <c:pt idx="21535">
                        <c:v>0.1</c:v>
                      </c:pt>
                      <c:pt idx="21536">
                        <c:v>0.2</c:v>
                      </c:pt>
                      <c:pt idx="21537">
                        <c:v>0.1</c:v>
                      </c:pt>
                      <c:pt idx="21538">
                        <c:v>0.3</c:v>
                      </c:pt>
                      <c:pt idx="21539">
                        <c:v>0.1</c:v>
                      </c:pt>
                      <c:pt idx="21540">
                        <c:v>0.1</c:v>
                      </c:pt>
                      <c:pt idx="21541">
                        <c:v>0.2</c:v>
                      </c:pt>
                      <c:pt idx="21542">
                        <c:v>0.1</c:v>
                      </c:pt>
                      <c:pt idx="21543">
                        <c:v>0.1</c:v>
                      </c:pt>
                      <c:pt idx="21544">
                        <c:v>0.1</c:v>
                      </c:pt>
                      <c:pt idx="21545">
                        <c:v>0.2</c:v>
                      </c:pt>
                      <c:pt idx="21546">
                        <c:v>0.1</c:v>
                      </c:pt>
                      <c:pt idx="21547">
                        <c:v>0.1</c:v>
                      </c:pt>
                      <c:pt idx="21548">
                        <c:v>0.1</c:v>
                      </c:pt>
                      <c:pt idx="21549">
                        <c:v>0.1</c:v>
                      </c:pt>
                      <c:pt idx="21550">
                        <c:v>0.2</c:v>
                      </c:pt>
                      <c:pt idx="21551">
                        <c:v>0.1</c:v>
                      </c:pt>
                      <c:pt idx="21552">
                        <c:v>0.1</c:v>
                      </c:pt>
                      <c:pt idx="21553">
                        <c:v>0.1</c:v>
                      </c:pt>
                      <c:pt idx="21554">
                        <c:v>0.1</c:v>
                      </c:pt>
                      <c:pt idx="21555">
                        <c:v>0.2</c:v>
                      </c:pt>
                      <c:pt idx="21556">
                        <c:v>0.1</c:v>
                      </c:pt>
                      <c:pt idx="21557">
                        <c:v>0.2</c:v>
                      </c:pt>
                      <c:pt idx="21558">
                        <c:v>0.2</c:v>
                      </c:pt>
                      <c:pt idx="21559">
                        <c:v>0.2</c:v>
                      </c:pt>
                      <c:pt idx="21560">
                        <c:v>0.1</c:v>
                      </c:pt>
                      <c:pt idx="21561">
                        <c:v>0.3</c:v>
                      </c:pt>
                      <c:pt idx="21562">
                        <c:v>0.1</c:v>
                      </c:pt>
                      <c:pt idx="21563">
                        <c:v>0.2</c:v>
                      </c:pt>
                      <c:pt idx="21564">
                        <c:v>0.1</c:v>
                      </c:pt>
                      <c:pt idx="21565">
                        <c:v>0.1</c:v>
                      </c:pt>
                      <c:pt idx="21566">
                        <c:v>0.1</c:v>
                      </c:pt>
                      <c:pt idx="21567">
                        <c:v>0.1</c:v>
                      </c:pt>
                      <c:pt idx="21568">
                        <c:v>0.1</c:v>
                      </c:pt>
                      <c:pt idx="21569">
                        <c:v>0.1</c:v>
                      </c:pt>
                      <c:pt idx="21570">
                        <c:v>0.1</c:v>
                      </c:pt>
                      <c:pt idx="21571">
                        <c:v>0.1</c:v>
                      </c:pt>
                      <c:pt idx="21572">
                        <c:v>0.1</c:v>
                      </c:pt>
                      <c:pt idx="21573">
                        <c:v>0.1</c:v>
                      </c:pt>
                      <c:pt idx="21574">
                        <c:v>0.1</c:v>
                      </c:pt>
                      <c:pt idx="21575">
                        <c:v>0.1</c:v>
                      </c:pt>
                      <c:pt idx="21576">
                        <c:v>0.1</c:v>
                      </c:pt>
                      <c:pt idx="21577">
                        <c:v>0.1</c:v>
                      </c:pt>
                      <c:pt idx="21578">
                        <c:v>0.1</c:v>
                      </c:pt>
                      <c:pt idx="21579">
                        <c:v>0</c:v>
                      </c:pt>
                      <c:pt idx="21580">
                        <c:v>0.1</c:v>
                      </c:pt>
                      <c:pt idx="21581">
                        <c:v>0</c:v>
                      </c:pt>
                      <c:pt idx="21582">
                        <c:v>0.1</c:v>
                      </c:pt>
                      <c:pt idx="21583">
                        <c:v>0.1</c:v>
                      </c:pt>
                      <c:pt idx="21584">
                        <c:v>0</c:v>
                      </c:pt>
                      <c:pt idx="21585">
                        <c:v>0.1</c:v>
                      </c:pt>
                      <c:pt idx="21586">
                        <c:v>0.1</c:v>
                      </c:pt>
                      <c:pt idx="21587">
                        <c:v>0.1</c:v>
                      </c:pt>
                      <c:pt idx="21588">
                        <c:v>0.1</c:v>
                      </c:pt>
                      <c:pt idx="21589">
                        <c:v>0.1</c:v>
                      </c:pt>
                      <c:pt idx="21590">
                        <c:v>0</c:v>
                      </c:pt>
                      <c:pt idx="21591">
                        <c:v>0.1</c:v>
                      </c:pt>
                      <c:pt idx="21592">
                        <c:v>0.1</c:v>
                      </c:pt>
                      <c:pt idx="21593">
                        <c:v>0.1</c:v>
                      </c:pt>
                      <c:pt idx="21594">
                        <c:v>0.2</c:v>
                      </c:pt>
                      <c:pt idx="21595">
                        <c:v>0</c:v>
                      </c:pt>
                      <c:pt idx="21596">
                        <c:v>0.1</c:v>
                      </c:pt>
                      <c:pt idx="21597">
                        <c:v>0</c:v>
                      </c:pt>
                      <c:pt idx="21598">
                        <c:v>0.1</c:v>
                      </c:pt>
                      <c:pt idx="21599">
                        <c:v>0</c:v>
                      </c:pt>
                      <c:pt idx="21600">
                        <c:v>0.1</c:v>
                      </c:pt>
                      <c:pt idx="21601">
                        <c:v>0</c:v>
                      </c:pt>
                      <c:pt idx="21602">
                        <c:v>0.1</c:v>
                      </c:pt>
                      <c:pt idx="21603">
                        <c:v>0.1</c:v>
                      </c:pt>
                      <c:pt idx="21604">
                        <c:v>0.1</c:v>
                      </c:pt>
                      <c:pt idx="21605">
                        <c:v>0.1</c:v>
                      </c:pt>
                      <c:pt idx="21606">
                        <c:v>0</c:v>
                      </c:pt>
                      <c:pt idx="21607">
                        <c:v>0.1</c:v>
                      </c:pt>
                      <c:pt idx="21608">
                        <c:v>0.1</c:v>
                      </c:pt>
                      <c:pt idx="21609">
                        <c:v>0</c:v>
                      </c:pt>
                      <c:pt idx="21610">
                        <c:v>0.1</c:v>
                      </c:pt>
                      <c:pt idx="21611">
                        <c:v>0.1</c:v>
                      </c:pt>
                      <c:pt idx="21612">
                        <c:v>0.1</c:v>
                      </c:pt>
                      <c:pt idx="21613">
                        <c:v>0</c:v>
                      </c:pt>
                      <c:pt idx="21614">
                        <c:v>0.1</c:v>
                      </c:pt>
                      <c:pt idx="21615">
                        <c:v>0.1</c:v>
                      </c:pt>
                      <c:pt idx="21616">
                        <c:v>0.1</c:v>
                      </c:pt>
                      <c:pt idx="21617">
                        <c:v>0</c:v>
                      </c:pt>
                      <c:pt idx="21618">
                        <c:v>0.1</c:v>
                      </c:pt>
                      <c:pt idx="21619">
                        <c:v>0</c:v>
                      </c:pt>
                      <c:pt idx="21620">
                        <c:v>0.2</c:v>
                      </c:pt>
                      <c:pt idx="21621">
                        <c:v>0.1</c:v>
                      </c:pt>
                      <c:pt idx="21622">
                        <c:v>0.1</c:v>
                      </c:pt>
                      <c:pt idx="21623">
                        <c:v>0.1</c:v>
                      </c:pt>
                      <c:pt idx="21624">
                        <c:v>0</c:v>
                      </c:pt>
                      <c:pt idx="21625">
                        <c:v>0.1</c:v>
                      </c:pt>
                      <c:pt idx="21626">
                        <c:v>0.2</c:v>
                      </c:pt>
                      <c:pt idx="21627">
                        <c:v>0</c:v>
                      </c:pt>
                      <c:pt idx="21628">
                        <c:v>0</c:v>
                      </c:pt>
                      <c:pt idx="21629">
                        <c:v>0</c:v>
                      </c:pt>
                      <c:pt idx="21630">
                        <c:v>0.1</c:v>
                      </c:pt>
                      <c:pt idx="21631">
                        <c:v>0.1</c:v>
                      </c:pt>
                      <c:pt idx="21632">
                        <c:v>0</c:v>
                      </c:pt>
                      <c:pt idx="21633">
                        <c:v>0.1</c:v>
                      </c:pt>
                      <c:pt idx="21634">
                        <c:v>0</c:v>
                      </c:pt>
                      <c:pt idx="21635">
                        <c:v>0.1</c:v>
                      </c:pt>
                      <c:pt idx="21636">
                        <c:v>0.1</c:v>
                      </c:pt>
                      <c:pt idx="21637">
                        <c:v>0.1</c:v>
                      </c:pt>
                      <c:pt idx="21638">
                        <c:v>0</c:v>
                      </c:pt>
                      <c:pt idx="21639">
                        <c:v>0</c:v>
                      </c:pt>
                      <c:pt idx="21640">
                        <c:v>0.1</c:v>
                      </c:pt>
                      <c:pt idx="21641">
                        <c:v>0.1</c:v>
                      </c:pt>
                      <c:pt idx="21642">
                        <c:v>0</c:v>
                      </c:pt>
                      <c:pt idx="21643">
                        <c:v>0.1</c:v>
                      </c:pt>
                      <c:pt idx="21644">
                        <c:v>0</c:v>
                      </c:pt>
                      <c:pt idx="21645">
                        <c:v>0.1</c:v>
                      </c:pt>
                      <c:pt idx="21646">
                        <c:v>0.1</c:v>
                      </c:pt>
                      <c:pt idx="21647">
                        <c:v>0.2</c:v>
                      </c:pt>
                      <c:pt idx="21648">
                        <c:v>0.1</c:v>
                      </c:pt>
                      <c:pt idx="21649">
                        <c:v>0</c:v>
                      </c:pt>
                      <c:pt idx="21650">
                        <c:v>0.1</c:v>
                      </c:pt>
                      <c:pt idx="21651">
                        <c:v>0.1</c:v>
                      </c:pt>
                      <c:pt idx="21652">
                        <c:v>0.1</c:v>
                      </c:pt>
                      <c:pt idx="21653">
                        <c:v>0.1</c:v>
                      </c:pt>
                      <c:pt idx="21654">
                        <c:v>0.1</c:v>
                      </c:pt>
                      <c:pt idx="21655">
                        <c:v>0.1</c:v>
                      </c:pt>
                      <c:pt idx="21656">
                        <c:v>0.1</c:v>
                      </c:pt>
                      <c:pt idx="21657">
                        <c:v>0.1</c:v>
                      </c:pt>
                      <c:pt idx="21658">
                        <c:v>0.1</c:v>
                      </c:pt>
                      <c:pt idx="21659">
                        <c:v>0.1</c:v>
                      </c:pt>
                      <c:pt idx="21660">
                        <c:v>0.1</c:v>
                      </c:pt>
                      <c:pt idx="21661">
                        <c:v>0.1</c:v>
                      </c:pt>
                      <c:pt idx="21662">
                        <c:v>0.1</c:v>
                      </c:pt>
                      <c:pt idx="21663">
                        <c:v>0.1</c:v>
                      </c:pt>
                      <c:pt idx="21664">
                        <c:v>0.1</c:v>
                      </c:pt>
                      <c:pt idx="21665">
                        <c:v>0.1</c:v>
                      </c:pt>
                      <c:pt idx="21666">
                        <c:v>0.1</c:v>
                      </c:pt>
                      <c:pt idx="21667">
                        <c:v>0.1</c:v>
                      </c:pt>
                      <c:pt idx="21668">
                        <c:v>0.2</c:v>
                      </c:pt>
                      <c:pt idx="21669">
                        <c:v>0.1</c:v>
                      </c:pt>
                      <c:pt idx="21670">
                        <c:v>0.1</c:v>
                      </c:pt>
                      <c:pt idx="21671">
                        <c:v>0.1</c:v>
                      </c:pt>
                      <c:pt idx="21672">
                        <c:v>0.1</c:v>
                      </c:pt>
                      <c:pt idx="21673">
                        <c:v>0</c:v>
                      </c:pt>
                      <c:pt idx="21674">
                        <c:v>0.1</c:v>
                      </c:pt>
                      <c:pt idx="21675">
                        <c:v>0.1</c:v>
                      </c:pt>
                      <c:pt idx="21676">
                        <c:v>0.1</c:v>
                      </c:pt>
                      <c:pt idx="21677">
                        <c:v>0</c:v>
                      </c:pt>
                      <c:pt idx="21678">
                        <c:v>0.1</c:v>
                      </c:pt>
                      <c:pt idx="21679">
                        <c:v>0.1</c:v>
                      </c:pt>
                      <c:pt idx="21680">
                        <c:v>0.1</c:v>
                      </c:pt>
                      <c:pt idx="21681">
                        <c:v>0.1</c:v>
                      </c:pt>
                      <c:pt idx="21682">
                        <c:v>0</c:v>
                      </c:pt>
                      <c:pt idx="21683">
                        <c:v>0.1</c:v>
                      </c:pt>
                      <c:pt idx="21684">
                        <c:v>0.1</c:v>
                      </c:pt>
                      <c:pt idx="21685">
                        <c:v>0</c:v>
                      </c:pt>
                      <c:pt idx="21686">
                        <c:v>0.1</c:v>
                      </c:pt>
                      <c:pt idx="21687">
                        <c:v>0</c:v>
                      </c:pt>
                      <c:pt idx="21688">
                        <c:v>0.1</c:v>
                      </c:pt>
                      <c:pt idx="21689">
                        <c:v>0.1</c:v>
                      </c:pt>
                      <c:pt idx="21690">
                        <c:v>0.1</c:v>
                      </c:pt>
                      <c:pt idx="21691">
                        <c:v>0.1</c:v>
                      </c:pt>
                      <c:pt idx="21692">
                        <c:v>0</c:v>
                      </c:pt>
                      <c:pt idx="21693">
                        <c:v>0.1</c:v>
                      </c:pt>
                      <c:pt idx="21694">
                        <c:v>0.1</c:v>
                      </c:pt>
                      <c:pt idx="21695">
                        <c:v>0.1</c:v>
                      </c:pt>
                      <c:pt idx="21696">
                        <c:v>0</c:v>
                      </c:pt>
                      <c:pt idx="21697">
                        <c:v>0.1</c:v>
                      </c:pt>
                      <c:pt idx="21698">
                        <c:v>0.1</c:v>
                      </c:pt>
                      <c:pt idx="21699">
                        <c:v>0.1</c:v>
                      </c:pt>
                      <c:pt idx="21700">
                        <c:v>0.1</c:v>
                      </c:pt>
                      <c:pt idx="21701">
                        <c:v>0.1</c:v>
                      </c:pt>
                      <c:pt idx="21702">
                        <c:v>0.1</c:v>
                      </c:pt>
                      <c:pt idx="21703">
                        <c:v>0.1</c:v>
                      </c:pt>
                      <c:pt idx="21704">
                        <c:v>0.1</c:v>
                      </c:pt>
                      <c:pt idx="21705">
                        <c:v>0.1</c:v>
                      </c:pt>
                      <c:pt idx="21706">
                        <c:v>0</c:v>
                      </c:pt>
                      <c:pt idx="21707">
                        <c:v>0.1</c:v>
                      </c:pt>
                      <c:pt idx="21708">
                        <c:v>0.1</c:v>
                      </c:pt>
                      <c:pt idx="21709">
                        <c:v>0.1</c:v>
                      </c:pt>
                      <c:pt idx="21710">
                        <c:v>0.1</c:v>
                      </c:pt>
                      <c:pt idx="21711">
                        <c:v>0.1</c:v>
                      </c:pt>
                      <c:pt idx="21712">
                        <c:v>0</c:v>
                      </c:pt>
                      <c:pt idx="21713">
                        <c:v>0.1</c:v>
                      </c:pt>
                      <c:pt idx="21714">
                        <c:v>0.1</c:v>
                      </c:pt>
                      <c:pt idx="21715">
                        <c:v>0.2</c:v>
                      </c:pt>
                      <c:pt idx="21716">
                        <c:v>0.1</c:v>
                      </c:pt>
                      <c:pt idx="21717">
                        <c:v>0.1</c:v>
                      </c:pt>
                      <c:pt idx="21718">
                        <c:v>0.1</c:v>
                      </c:pt>
                      <c:pt idx="21719">
                        <c:v>0.1</c:v>
                      </c:pt>
                      <c:pt idx="21720">
                        <c:v>0</c:v>
                      </c:pt>
                      <c:pt idx="21721">
                        <c:v>0.1</c:v>
                      </c:pt>
                      <c:pt idx="21722">
                        <c:v>0.1</c:v>
                      </c:pt>
                      <c:pt idx="21723">
                        <c:v>0.1</c:v>
                      </c:pt>
                      <c:pt idx="21724">
                        <c:v>0.1</c:v>
                      </c:pt>
                      <c:pt idx="21725">
                        <c:v>0</c:v>
                      </c:pt>
                      <c:pt idx="21726">
                        <c:v>0.1</c:v>
                      </c:pt>
                      <c:pt idx="21727">
                        <c:v>0.1</c:v>
                      </c:pt>
                      <c:pt idx="21728">
                        <c:v>0.1</c:v>
                      </c:pt>
                      <c:pt idx="21729">
                        <c:v>0</c:v>
                      </c:pt>
                      <c:pt idx="21730">
                        <c:v>0</c:v>
                      </c:pt>
                      <c:pt idx="21731">
                        <c:v>0.1</c:v>
                      </c:pt>
                      <c:pt idx="21732">
                        <c:v>0.2</c:v>
                      </c:pt>
                      <c:pt idx="21733">
                        <c:v>0.1</c:v>
                      </c:pt>
                      <c:pt idx="21734">
                        <c:v>0.1</c:v>
                      </c:pt>
                      <c:pt idx="21735">
                        <c:v>0.1</c:v>
                      </c:pt>
                      <c:pt idx="21736">
                        <c:v>0.1</c:v>
                      </c:pt>
                      <c:pt idx="21737">
                        <c:v>0.1</c:v>
                      </c:pt>
                      <c:pt idx="21738">
                        <c:v>0.2</c:v>
                      </c:pt>
                      <c:pt idx="21739">
                        <c:v>0.1</c:v>
                      </c:pt>
                      <c:pt idx="21740">
                        <c:v>0.1</c:v>
                      </c:pt>
                      <c:pt idx="21741">
                        <c:v>0.1</c:v>
                      </c:pt>
                      <c:pt idx="21742">
                        <c:v>0.1</c:v>
                      </c:pt>
                      <c:pt idx="21743">
                        <c:v>0.2</c:v>
                      </c:pt>
                      <c:pt idx="21744">
                        <c:v>0.1</c:v>
                      </c:pt>
                      <c:pt idx="21745">
                        <c:v>0.1</c:v>
                      </c:pt>
                      <c:pt idx="21746">
                        <c:v>0.1</c:v>
                      </c:pt>
                      <c:pt idx="21747">
                        <c:v>0.1</c:v>
                      </c:pt>
                      <c:pt idx="21748">
                        <c:v>0.1</c:v>
                      </c:pt>
                      <c:pt idx="21749">
                        <c:v>0</c:v>
                      </c:pt>
                      <c:pt idx="21750">
                        <c:v>0.1</c:v>
                      </c:pt>
                      <c:pt idx="21751">
                        <c:v>0.1</c:v>
                      </c:pt>
                      <c:pt idx="21752">
                        <c:v>0.1</c:v>
                      </c:pt>
                      <c:pt idx="21753">
                        <c:v>0.1</c:v>
                      </c:pt>
                      <c:pt idx="21754">
                        <c:v>0.1</c:v>
                      </c:pt>
                      <c:pt idx="21755">
                        <c:v>0.1</c:v>
                      </c:pt>
                      <c:pt idx="21756">
                        <c:v>0.1</c:v>
                      </c:pt>
                      <c:pt idx="21757">
                        <c:v>0.1</c:v>
                      </c:pt>
                      <c:pt idx="21758">
                        <c:v>0.1</c:v>
                      </c:pt>
                      <c:pt idx="21759">
                        <c:v>0.1</c:v>
                      </c:pt>
                      <c:pt idx="21760">
                        <c:v>0.2</c:v>
                      </c:pt>
                      <c:pt idx="21761">
                        <c:v>0.1</c:v>
                      </c:pt>
                      <c:pt idx="21762">
                        <c:v>0.1</c:v>
                      </c:pt>
                      <c:pt idx="21763">
                        <c:v>0</c:v>
                      </c:pt>
                      <c:pt idx="21764">
                        <c:v>0.1</c:v>
                      </c:pt>
                      <c:pt idx="21765">
                        <c:v>0.1</c:v>
                      </c:pt>
                      <c:pt idx="21766">
                        <c:v>0.1</c:v>
                      </c:pt>
                      <c:pt idx="21767">
                        <c:v>0.1</c:v>
                      </c:pt>
                      <c:pt idx="21768">
                        <c:v>0.1</c:v>
                      </c:pt>
                      <c:pt idx="21769">
                        <c:v>0.1</c:v>
                      </c:pt>
                      <c:pt idx="21770">
                        <c:v>0.1</c:v>
                      </c:pt>
                      <c:pt idx="21771">
                        <c:v>0</c:v>
                      </c:pt>
                      <c:pt idx="21772">
                        <c:v>0.1</c:v>
                      </c:pt>
                      <c:pt idx="21773">
                        <c:v>0.1</c:v>
                      </c:pt>
                      <c:pt idx="21774">
                        <c:v>0.1</c:v>
                      </c:pt>
                      <c:pt idx="21775">
                        <c:v>0.1</c:v>
                      </c:pt>
                      <c:pt idx="21776">
                        <c:v>0.1</c:v>
                      </c:pt>
                      <c:pt idx="21777">
                        <c:v>0.1</c:v>
                      </c:pt>
                      <c:pt idx="21778">
                        <c:v>0.1</c:v>
                      </c:pt>
                      <c:pt idx="21779">
                        <c:v>0</c:v>
                      </c:pt>
                      <c:pt idx="21780">
                        <c:v>0.1</c:v>
                      </c:pt>
                      <c:pt idx="21781">
                        <c:v>0.1</c:v>
                      </c:pt>
                      <c:pt idx="21782">
                        <c:v>0.1</c:v>
                      </c:pt>
                      <c:pt idx="21783">
                        <c:v>0.1</c:v>
                      </c:pt>
                      <c:pt idx="21784">
                        <c:v>0.1</c:v>
                      </c:pt>
                      <c:pt idx="21785">
                        <c:v>0.1</c:v>
                      </c:pt>
                      <c:pt idx="21786">
                        <c:v>0</c:v>
                      </c:pt>
                      <c:pt idx="21787">
                        <c:v>0.1</c:v>
                      </c:pt>
                      <c:pt idx="21788">
                        <c:v>0</c:v>
                      </c:pt>
                      <c:pt idx="21789">
                        <c:v>0.1</c:v>
                      </c:pt>
                      <c:pt idx="21790">
                        <c:v>0.2</c:v>
                      </c:pt>
                      <c:pt idx="21791">
                        <c:v>0.1</c:v>
                      </c:pt>
                      <c:pt idx="21792">
                        <c:v>0.1</c:v>
                      </c:pt>
                      <c:pt idx="21793">
                        <c:v>0</c:v>
                      </c:pt>
                      <c:pt idx="21794">
                        <c:v>0.1</c:v>
                      </c:pt>
                      <c:pt idx="21795">
                        <c:v>0.1</c:v>
                      </c:pt>
                      <c:pt idx="21796">
                        <c:v>0.2</c:v>
                      </c:pt>
                      <c:pt idx="21797">
                        <c:v>0.1</c:v>
                      </c:pt>
                      <c:pt idx="21798">
                        <c:v>0.1</c:v>
                      </c:pt>
                      <c:pt idx="21799">
                        <c:v>0.1</c:v>
                      </c:pt>
                      <c:pt idx="21800">
                        <c:v>0</c:v>
                      </c:pt>
                      <c:pt idx="21801">
                        <c:v>0.1</c:v>
                      </c:pt>
                      <c:pt idx="21802">
                        <c:v>0.1</c:v>
                      </c:pt>
                      <c:pt idx="21803">
                        <c:v>0.1</c:v>
                      </c:pt>
                      <c:pt idx="21804">
                        <c:v>0.1</c:v>
                      </c:pt>
                      <c:pt idx="21805">
                        <c:v>0.1</c:v>
                      </c:pt>
                      <c:pt idx="21806">
                        <c:v>0.1</c:v>
                      </c:pt>
                      <c:pt idx="21807">
                        <c:v>0.2</c:v>
                      </c:pt>
                      <c:pt idx="21808">
                        <c:v>0</c:v>
                      </c:pt>
                      <c:pt idx="21809">
                        <c:v>0.1</c:v>
                      </c:pt>
                      <c:pt idx="21810">
                        <c:v>0</c:v>
                      </c:pt>
                      <c:pt idx="21811">
                        <c:v>0.1</c:v>
                      </c:pt>
                      <c:pt idx="21812">
                        <c:v>0.2</c:v>
                      </c:pt>
                      <c:pt idx="21813">
                        <c:v>0</c:v>
                      </c:pt>
                      <c:pt idx="21814">
                        <c:v>0.1</c:v>
                      </c:pt>
                      <c:pt idx="21815">
                        <c:v>0.1</c:v>
                      </c:pt>
                      <c:pt idx="21816">
                        <c:v>0.1</c:v>
                      </c:pt>
                      <c:pt idx="21817">
                        <c:v>0.1</c:v>
                      </c:pt>
                      <c:pt idx="21818">
                        <c:v>0.1</c:v>
                      </c:pt>
                      <c:pt idx="21819">
                        <c:v>0.1</c:v>
                      </c:pt>
                      <c:pt idx="21820">
                        <c:v>0</c:v>
                      </c:pt>
                      <c:pt idx="21821">
                        <c:v>0.1</c:v>
                      </c:pt>
                      <c:pt idx="21822">
                        <c:v>0.1</c:v>
                      </c:pt>
                      <c:pt idx="21823">
                        <c:v>0</c:v>
                      </c:pt>
                      <c:pt idx="21824">
                        <c:v>0.1</c:v>
                      </c:pt>
                      <c:pt idx="21825">
                        <c:v>0.1</c:v>
                      </c:pt>
                      <c:pt idx="21826">
                        <c:v>0.1</c:v>
                      </c:pt>
                      <c:pt idx="21827">
                        <c:v>0.1</c:v>
                      </c:pt>
                      <c:pt idx="21828">
                        <c:v>0</c:v>
                      </c:pt>
                      <c:pt idx="21829">
                        <c:v>0.1</c:v>
                      </c:pt>
                      <c:pt idx="21830">
                        <c:v>0.2</c:v>
                      </c:pt>
                      <c:pt idx="21831">
                        <c:v>0.1</c:v>
                      </c:pt>
                      <c:pt idx="21832">
                        <c:v>0.1</c:v>
                      </c:pt>
                      <c:pt idx="21833">
                        <c:v>0.1</c:v>
                      </c:pt>
                      <c:pt idx="21834">
                        <c:v>0.1</c:v>
                      </c:pt>
                      <c:pt idx="21835">
                        <c:v>0.1</c:v>
                      </c:pt>
                      <c:pt idx="21836">
                        <c:v>0.1</c:v>
                      </c:pt>
                      <c:pt idx="21837">
                        <c:v>0</c:v>
                      </c:pt>
                      <c:pt idx="21838">
                        <c:v>0.1</c:v>
                      </c:pt>
                      <c:pt idx="21839">
                        <c:v>0.1</c:v>
                      </c:pt>
                      <c:pt idx="21840">
                        <c:v>0.1</c:v>
                      </c:pt>
                      <c:pt idx="21841">
                        <c:v>0.1</c:v>
                      </c:pt>
                      <c:pt idx="21842">
                        <c:v>0.1</c:v>
                      </c:pt>
                      <c:pt idx="21843">
                        <c:v>0.1</c:v>
                      </c:pt>
                      <c:pt idx="21844">
                        <c:v>0.1</c:v>
                      </c:pt>
                      <c:pt idx="21845">
                        <c:v>0.1</c:v>
                      </c:pt>
                      <c:pt idx="21846">
                        <c:v>0.1</c:v>
                      </c:pt>
                      <c:pt idx="21847">
                        <c:v>0</c:v>
                      </c:pt>
                      <c:pt idx="21848">
                        <c:v>0.1</c:v>
                      </c:pt>
                      <c:pt idx="21849">
                        <c:v>0.1</c:v>
                      </c:pt>
                      <c:pt idx="21850">
                        <c:v>0.1</c:v>
                      </c:pt>
                      <c:pt idx="21851">
                        <c:v>0.1</c:v>
                      </c:pt>
                      <c:pt idx="21852">
                        <c:v>0</c:v>
                      </c:pt>
                      <c:pt idx="21853">
                        <c:v>0.1</c:v>
                      </c:pt>
                      <c:pt idx="21854">
                        <c:v>0.1</c:v>
                      </c:pt>
                      <c:pt idx="21855">
                        <c:v>0.1</c:v>
                      </c:pt>
                      <c:pt idx="21856">
                        <c:v>0.1</c:v>
                      </c:pt>
                      <c:pt idx="21857">
                        <c:v>0</c:v>
                      </c:pt>
                      <c:pt idx="21858">
                        <c:v>0.1</c:v>
                      </c:pt>
                      <c:pt idx="21859">
                        <c:v>0.1</c:v>
                      </c:pt>
                      <c:pt idx="21860">
                        <c:v>0.1</c:v>
                      </c:pt>
                      <c:pt idx="21861">
                        <c:v>0.1</c:v>
                      </c:pt>
                      <c:pt idx="21862">
                        <c:v>0.1</c:v>
                      </c:pt>
                      <c:pt idx="21863">
                        <c:v>0.1</c:v>
                      </c:pt>
                      <c:pt idx="21864">
                        <c:v>0</c:v>
                      </c:pt>
                      <c:pt idx="21865">
                        <c:v>0.1</c:v>
                      </c:pt>
                      <c:pt idx="21866">
                        <c:v>0.1</c:v>
                      </c:pt>
                      <c:pt idx="21867">
                        <c:v>0.1</c:v>
                      </c:pt>
                      <c:pt idx="21868">
                        <c:v>0</c:v>
                      </c:pt>
                      <c:pt idx="21869">
                        <c:v>0.1</c:v>
                      </c:pt>
                      <c:pt idx="21870">
                        <c:v>0.1</c:v>
                      </c:pt>
                      <c:pt idx="21871">
                        <c:v>0.1</c:v>
                      </c:pt>
                      <c:pt idx="21872">
                        <c:v>0.1</c:v>
                      </c:pt>
                      <c:pt idx="21873">
                        <c:v>0.1</c:v>
                      </c:pt>
                      <c:pt idx="21874">
                        <c:v>0.1</c:v>
                      </c:pt>
                      <c:pt idx="21875">
                        <c:v>0.1</c:v>
                      </c:pt>
                      <c:pt idx="21876">
                        <c:v>0.1</c:v>
                      </c:pt>
                      <c:pt idx="21877">
                        <c:v>0.1</c:v>
                      </c:pt>
                      <c:pt idx="21878">
                        <c:v>0.1</c:v>
                      </c:pt>
                      <c:pt idx="21879">
                        <c:v>0.1</c:v>
                      </c:pt>
                      <c:pt idx="21880">
                        <c:v>0.1</c:v>
                      </c:pt>
                      <c:pt idx="21881">
                        <c:v>0</c:v>
                      </c:pt>
                      <c:pt idx="21882">
                        <c:v>0.1</c:v>
                      </c:pt>
                      <c:pt idx="21883">
                        <c:v>0.1</c:v>
                      </c:pt>
                      <c:pt idx="21884">
                        <c:v>0.1</c:v>
                      </c:pt>
                      <c:pt idx="21885">
                        <c:v>0.1</c:v>
                      </c:pt>
                      <c:pt idx="21886">
                        <c:v>0.1</c:v>
                      </c:pt>
                      <c:pt idx="21887">
                        <c:v>0.2</c:v>
                      </c:pt>
                      <c:pt idx="21888">
                        <c:v>0.1</c:v>
                      </c:pt>
                      <c:pt idx="21889">
                        <c:v>0.1</c:v>
                      </c:pt>
                      <c:pt idx="21890">
                        <c:v>0.1</c:v>
                      </c:pt>
                      <c:pt idx="21891">
                        <c:v>0.1</c:v>
                      </c:pt>
                      <c:pt idx="21892">
                        <c:v>0.1</c:v>
                      </c:pt>
                      <c:pt idx="21893">
                        <c:v>0.1</c:v>
                      </c:pt>
                      <c:pt idx="21894">
                        <c:v>0.1</c:v>
                      </c:pt>
                      <c:pt idx="21895">
                        <c:v>0.1</c:v>
                      </c:pt>
                      <c:pt idx="21896">
                        <c:v>0.1</c:v>
                      </c:pt>
                      <c:pt idx="21897">
                        <c:v>0.1</c:v>
                      </c:pt>
                      <c:pt idx="21898">
                        <c:v>0.2</c:v>
                      </c:pt>
                      <c:pt idx="21899">
                        <c:v>0.1</c:v>
                      </c:pt>
                      <c:pt idx="21900">
                        <c:v>0.2</c:v>
                      </c:pt>
                      <c:pt idx="21901">
                        <c:v>0.2</c:v>
                      </c:pt>
                      <c:pt idx="21902">
                        <c:v>0.1</c:v>
                      </c:pt>
                      <c:pt idx="21903">
                        <c:v>0.2</c:v>
                      </c:pt>
                      <c:pt idx="21904">
                        <c:v>0.1</c:v>
                      </c:pt>
                      <c:pt idx="21905">
                        <c:v>0.1</c:v>
                      </c:pt>
                      <c:pt idx="21906">
                        <c:v>0.2</c:v>
                      </c:pt>
                      <c:pt idx="21907">
                        <c:v>0.2</c:v>
                      </c:pt>
                      <c:pt idx="21908">
                        <c:v>0.1</c:v>
                      </c:pt>
                      <c:pt idx="21909">
                        <c:v>0.1</c:v>
                      </c:pt>
                      <c:pt idx="21910">
                        <c:v>0</c:v>
                      </c:pt>
                      <c:pt idx="21911">
                        <c:v>0.1</c:v>
                      </c:pt>
                      <c:pt idx="21912">
                        <c:v>0.2</c:v>
                      </c:pt>
                      <c:pt idx="21913">
                        <c:v>0.2</c:v>
                      </c:pt>
                      <c:pt idx="21914">
                        <c:v>0.2</c:v>
                      </c:pt>
                      <c:pt idx="21915">
                        <c:v>0.1</c:v>
                      </c:pt>
                      <c:pt idx="21916">
                        <c:v>0.2</c:v>
                      </c:pt>
                      <c:pt idx="21917">
                        <c:v>0.1</c:v>
                      </c:pt>
                      <c:pt idx="21918">
                        <c:v>0.2</c:v>
                      </c:pt>
                      <c:pt idx="21919">
                        <c:v>0.2</c:v>
                      </c:pt>
                      <c:pt idx="21920">
                        <c:v>0.1</c:v>
                      </c:pt>
                      <c:pt idx="21921">
                        <c:v>0.2</c:v>
                      </c:pt>
                      <c:pt idx="21922">
                        <c:v>0.2</c:v>
                      </c:pt>
                      <c:pt idx="21923">
                        <c:v>0.1</c:v>
                      </c:pt>
                      <c:pt idx="21924">
                        <c:v>0.1</c:v>
                      </c:pt>
                      <c:pt idx="21925">
                        <c:v>0.1</c:v>
                      </c:pt>
                      <c:pt idx="21926">
                        <c:v>0.2</c:v>
                      </c:pt>
                      <c:pt idx="21927">
                        <c:v>0.1</c:v>
                      </c:pt>
                      <c:pt idx="21928">
                        <c:v>0.1</c:v>
                      </c:pt>
                      <c:pt idx="21929">
                        <c:v>0.1</c:v>
                      </c:pt>
                      <c:pt idx="21930">
                        <c:v>0.1</c:v>
                      </c:pt>
                      <c:pt idx="21931">
                        <c:v>0.1</c:v>
                      </c:pt>
                      <c:pt idx="21932">
                        <c:v>0.2</c:v>
                      </c:pt>
                      <c:pt idx="21933">
                        <c:v>0.1</c:v>
                      </c:pt>
                      <c:pt idx="21934">
                        <c:v>0.1</c:v>
                      </c:pt>
                      <c:pt idx="21935">
                        <c:v>0.1</c:v>
                      </c:pt>
                      <c:pt idx="21936">
                        <c:v>0.1</c:v>
                      </c:pt>
                      <c:pt idx="21937">
                        <c:v>0.1</c:v>
                      </c:pt>
                      <c:pt idx="21938">
                        <c:v>0.1</c:v>
                      </c:pt>
                      <c:pt idx="21939">
                        <c:v>0.1</c:v>
                      </c:pt>
                      <c:pt idx="21940">
                        <c:v>0.2</c:v>
                      </c:pt>
                      <c:pt idx="21941">
                        <c:v>0.1</c:v>
                      </c:pt>
                      <c:pt idx="21942">
                        <c:v>0.1</c:v>
                      </c:pt>
                      <c:pt idx="21943">
                        <c:v>0.1</c:v>
                      </c:pt>
                      <c:pt idx="21944">
                        <c:v>0.1</c:v>
                      </c:pt>
                      <c:pt idx="21945">
                        <c:v>0.1</c:v>
                      </c:pt>
                      <c:pt idx="21946">
                        <c:v>0.1</c:v>
                      </c:pt>
                      <c:pt idx="21947">
                        <c:v>0</c:v>
                      </c:pt>
                      <c:pt idx="21948">
                        <c:v>0</c:v>
                      </c:pt>
                      <c:pt idx="21949">
                        <c:v>0.1</c:v>
                      </c:pt>
                      <c:pt idx="21950">
                        <c:v>0.1</c:v>
                      </c:pt>
                      <c:pt idx="21951">
                        <c:v>0.1</c:v>
                      </c:pt>
                      <c:pt idx="21952">
                        <c:v>0.1</c:v>
                      </c:pt>
                      <c:pt idx="21953">
                        <c:v>0.1</c:v>
                      </c:pt>
                      <c:pt idx="21954">
                        <c:v>0.1</c:v>
                      </c:pt>
                      <c:pt idx="21955">
                        <c:v>0.1</c:v>
                      </c:pt>
                      <c:pt idx="21956">
                        <c:v>0.1</c:v>
                      </c:pt>
                      <c:pt idx="21957">
                        <c:v>0.1</c:v>
                      </c:pt>
                      <c:pt idx="21958">
                        <c:v>0.2</c:v>
                      </c:pt>
                      <c:pt idx="21959">
                        <c:v>0.3</c:v>
                      </c:pt>
                      <c:pt idx="21960">
                        <c:v>0.1</c:v>
                      </c:pt>
                      <c:pt idx="21961">
                        <c:v>0</c:v>
                      </c:pt>
                      <c:pt idx="21962">
                        <c:v>0.1</c:v>
                      </c:pt>
                      <c:pt idx="21963">
                        <c:v>0.1</c:v>
                      </c:pt>
                      <c:pt idx="21964">
                        <c:v>0.1</c:v>
                      </c:pt>
                      <c:pt idx="21965">
                        <c:v>0.1</c:v>
                      </c:pt>
                      <c:pt idx="21966">
                        <c:v>0.1</c:v>
                      </c:pt>
                      <c:pt idx="21967">
                        <c:v>0.1</c:v>
                      </c:pt>
                      <c:pt idx="21968">
                        <c:v>0.1</c:v>
                      </c:pt>
                      <c:pt idx="21969">
                        <c:v>0.1</c:v>
                      </c:pt>
                      <c:pt idx="21970">
                        <c:v>0.1</c:v>
                      </c:pt>
                      <c:pt idx="21971">
                        <c:v>0.1</c:v>
                      </c:pt>
                      <c:pt idx="21972">
                        <c:v>0.1</c:v>
                      </c:pt>
                      <c:pt idx="21973">
                        <c:v>0.1</c:v>
                      </c:pt>
                      <c:pt idx="21974">
                        <c:v>0.1</c:v>
                      </c:pt>
                      <c:pt idx="21975">
                        <c:v>0.1</c:v>
                      </c:pt>
                      <c:pt idx="21976">
                        <c:v>0.1</c:v>
                      </c:pt>
                      <c:pt idx="21977">
                        <c:v>0.2</c:v>
                      </c:pt>
                      <c:pt idx="21978">
                        <c:v>0.2</c:v>
                      </c:pt>
                      <c:pt idx="21979">
                        <c:v>0.1</c:v>
                      </c:pt>
                      <c:pt idx="21980">
                        <c:v>0</c:v>
                      </c:pt>
                      <c:pt idx="21981">
                        <c:v>0.1</c:v>
                      </c:pt>
                      <c:pt idx="21982">
                        <c:v>0.1</c:v>
                      </c:pt>
                      <c:pt idx="21983">
                        <c:v>0.1</c:v>
                      </c:pt>
                      <c:pt idx="21984">
                        <c:v>0.1</c:v>
                      </c:pt>
                      <c:pt idx="21985">
                        <c:v>0.1</c:v>
                      </c:pt>
                      <c:pt idx="21986">
                        <c:v>0.1</c:v>
                      </c:pt>
                      <c:pt idx="21987">
                        <c:v>0.1</c:v>
                      </c:pt>
                      <c:pt idx="21988">
                        <c:v>0</c:v>
                      </c:pt>
                      <c:pt idx="21989">
                        <c:v>0.1</c:v>
                      </c:pt>
                      <c:pt idx="21990">
                        <c:v>0.1</c:v>
                      </c:pt>
                      <c:pt idx="21991">
                        <c:v>0.1</c:v>
                      </c:pt>
                      <c:pt idx="21992">
                        <c:v>0.2</c:v>
                      </c:pt>
                      <c:pt idx="21993">
                        <c:v>0.1</c:v>
                      </c:pt>
                      <c:pt idx="21994">
                        <c:v>0.2</c:v>
                      </c:pt>
                      <c:pt idx="21995">
                        <c:v>0.1</c:v>
                      </c:pt>
                      <c:pt idx="21996">
                        <c:v>0.1</c:v>
                      </c:pt>
                      <c:pt idx="21997">
                        <c:v>0.1</c:v>
                      </c:pt>
                      <c:pt idx="21998">
                        <c:v>0.1</c:v>
                      </c:pt>
                      <c:pt idx="21999">
                        <c:v>0.1</c:v>
                      </c:pt>
                      <c:pt idx="22000">
                        <c:v>0.1</c:v>
                      </c:pt>
                      <c:pt idx="22001">
                        <c:v>0.1</c:v>
                      </c:pt>
                      <c:pt idx="22002">
                        <c:v>0.1</c:v>
                      </c:pt>
                      <c:pt idx="22003">
                        <c:v>0.1</c:v>
                      </c:pt>
                      <c:pt idx="22004">
                        <c:v>0.1</c:v>
                      </c:pt>
                      <c:pt idx="22005">
                        <c:v>0.1</c:v>
                      </c:pt>
                      <c:pt idx="22006">
                        <c:v>0.2</c:v>
                      </c:pt>
                      <c:pt idx="22007">
                        <c:v>0.1</c:v>
                      </c:pt>
                      <c:pt idx="22008">
                        <c:v>0</c:v>
                      </c:pt>
                      <c:pt idx="22009">
                        <c:v>0.1</c:v>
                      </c:pt>
                      <c:pt idx="22010">
                        <c:v>0.1</c:v>
                      </c:pt>
                      <c:pt idx="22011">
                        <c:v>0.1</c:v>
                      </c:pt>
                      <c:pt idx="22012">
                        <c:v>0.2</c:v>
                      </c:pt>
                      <c:pt idx="22013">
                        <c:v>0.1</c:v>
                      </c:pt>
                      <c:pt idx="22014">
                        <c:v>0.1</c:v>
                      </c:pt>
                      <c:pt idx="22015">
                        <c:v>0.1</c:v>
                      </c:pt>
                      <c:pt idx="22016">
                        <c:v>0.1</c:v>
                      </c:pt>
                      <c:pt idx="22017">
                        <c:v>0.1</c:v>
                      </c:pt>
                      <c:pt idx="22018">
                        <c:v>0</c:v>
                      </c:pt>
                      <c:pt idx="22019">
                        <c:v>0.1</c:v>
                      </c:pt>
                      <c:pt idx="22020">
                        <c:v>0.2</c:v>
                      </c:pt>
                      <c:pt idx="22021">
                        <c:v>0.2</c:v>
                      </c:pt>
                      <c:pt idx="22022">
                        <c:v>0.1</c:v>
                      </c:pt>
                      <c:pt idx="22023">
                        <c:v>0.2</c:v>
                      </c:pt>
                      <c:pt idx="22024">
                        <c:v>0.1</c:v>
                      </c:pt>
                      <c:pt idx="22025">
                        <c:v>0.1</c:v>
                      </c:pt>
                      <c:pt idx="22026">
                        <c:v>0.1</c:v>
                      </c:pt>
                      <c:pt idx="22027">
                        <c:v>0.1</c:v>
                      </c:pt>
                      <c:pt idx="22028">
                        <c:v>0.1</c:v>
                      </c:pt>
                      <c:pt idx="22029">
                        <c:v>0</c:v>
                      </c:pt>
                      <c:pt idx="22030">
                        <c:v>0.1</c:v>
                      </c:pt>
                      <c:pt idx="22031">
                        <c:v>0.2</c:v>
                      </c:pt>
                      <c:pt idx="22032">
                        <c:v>0.1</c:v>
                      </c:pt>
                      <c:pt idx="22033">
                        <c:v>0.2</c:v>
                      </c:pt>
                      <c:pt idx="22034">
                        <c:v>0.1</c:v>
                      </c:pt>
                      <c:pt idx="22035">
                        <c:v>0.2</c:v>
                      </c:pt>
                      <c:pt idx="22036">
                        <c:v>0.2</c:v>
                      </c:pt>
                      <c:pt idx="22037">
                        <c:v>0.2</c:v>
                      </c:pt>
                      <c:pt idx="22038">
                        <c:v>0.1</c:v>
                      </c:pt>
                      <c:pt idx="22039">
                        <c:v>0.1</c:v>
                      </c:pt>
                      <c:pt idx="22040">
                        <c:v>0.1</c:v>
                      </c:pt>
                      <c:pt idx="22041">
                        <c:v>0.1</c:v>
                      </c:pt>
                      <c:pt idx="22042">
                        <c:v>0.1</c:v>
                      </c:pt>
                      <c:pt idx="22043">
                        <c:v>0.1</c:v>
                      </c:pt>
                      <c:pt idx="22044">
                        <c:v>0.1</c:v>
                      </c:pt>
                      <c:pt idx="22045">
                        <c:v>0.1</c:v>
                      </c:pt>
                      <c:pt idx="22046">
                        <c:v>0.1</c:v>
                      </c:pt>
                      <c:pt idx="22047">
                        <c:v>0.1</c:v>
                      </c:pt>
                      <c:pt idx="22048">
                        <c:v>0.1</c:v>
                      </c:pt>
                      <c:pt idx="22049">
                        <c:v>0.2</c:v>
                      </c:pt>
                      <c:pt idx="22050">
                        <c:v>0.1</c:v>
                      </c:pt>
                      <c:pt idx="22051">
                        <c:v>0.1</c:v>
                      </c:pt>
                      <c:pt idx="22052">
                        <c:v>0.2</c:v>
                      </c:pt>
                      <c:pt idx="22053">
                        <c:v>0.2</c:v>
                      </c:pt>
                      <c:pt idx="22054">
                        <c:v>0.1</c:v>
                      </c:pt>
                      <c:pt idx="22055">
                        <c:v>0.1</c:v>
                      </c:pt>
                      <c:pt idx="22056">
                        <c:v>0.1</c:v>
                      </c:pt>
                      <c:pt idx="22057">
                        <c:v>0.1</c:v>
                      </c:pt>
                      <c:pt idx="22058">
                        <c:v>0.1</c:v>
                      </c:pt>
                      <c:pt idx="22059">
                        <c:v>0.1</c:v>
                      </c:pt>
                      <c:pt idx="22060">
                        <c:v>0.1</c:v>
                      </c:pt>
                      <c:pt idx="22061">
                        <c:v>0.1</c:v>
                      </c:pt>
                      <c:pt idx="22062">
                        <c:v>0.2</c:v>
                      </c:pt>
                      <c:pt idx="22063">
                        <c:v>0.2</c:v>
                      </c:pt>
                      <c:pt idx="22064">
                        <c:v>0.1</c:v>
                      </c:pt>
                      <c:pt idx="22065">
                        <c:v>0.1</c:v>
                      </c:pt>
                      <c:pt idx="22066">
                        <c:v>0.2</c:v>
                      </c:pt>
                      <c:pt idx="22067">
                        <c:v>0.2</c:v>
                      </c:pt>
                      <c:pt idx="22068">
                        <c:v>0.1</c:v>
                      </c:pt>
                      <c:pt idx="22069">
                        <c:v>0.1</c:v>
                      </c:pt>
                      <c:pt idx="22070">
                        <c:v>0.1</c:v>
                      </c:pt>
                      <c:pt idx="22071">
                        <c:v>0.1</c:v>
                      </c:pt>
                      <c:pt idx="22072">
                        <c:v>0.1</c:v>
                      </c:pt>
                      <c:pt idx="22073">
                        <c:v>0.1</c:v>
                      </c:pt>
                      <c:pt idx="22074">
                        <c:v>0.1</c:v>
                      </c:pt>
                      <c:pt idx="22075">
                        <c:v>0.2</c:v>
                      </c:pt>
                      <c:pt idx="22076">
                        <c:v>0.1</c:v>
                      </c:pt>
                      <c:pt idx="22077">
                        <c:v>0.2</c:v>
                      </c:pt>
                      <c:pt idx="22078">
                        <c:v>0.1</c:v>
                      </c:pt>
                      <c:pt idx="22079">
                        <c:v>0.1</c:v>
                      </c:pt>
                      <c:pt idx="22080">
                        <c:v>0.1</c:v>
                      </c:pt>
                      <c:pt idx="22081">
                        <c:v>0.1</c:v>
                      </c:pt>
                      <c:pt idx="22082">
                        <c:v>0.1</c:v>
                      </c:pt>
                      <c:pt idx="22083">
                        <c:v>0.1</c:v>
                      </c:pt>
                      <c:pt idx="22084">
                        <c:v>0.1</c:v>
                      </c:pt>
                      <c:pt idx="22085">
                        <c:v>0.1</c:v>
                      </c:pt>
                      <c:pt idx="22086">
                        <c:v>0.1</c:v>
                      </c:pt>
                      <c:pt idx="22087">
                        <c:v>0.1</c:v>
                      </c:pt>
                      <c:pt idx="22088">
                        <c:v>0.1</c:v>
                      </c:pt>
                      <c:pt idx="22089">
                        <c:v>0.1</c:v>
                      </c:pt>
                      <c:pt idx="22090">
                        <c:v>0.1</c:v>
                      </c:pt>
                      <c:pt idx="22091">
                        <c:v>0.1</c:v>
                      </c:pt>
                      <c:pt idx="22092">
                        <c:v>0.2</c:v>
                      </c:pt>
                      <c:pt idx="22093">
                        <c:v>0.2</c:v>
                      </c:pt>
                      <c:pt idx="22094">
                        <c:v>0.2</c:v>
                      </c:pt>
                      <c:pt idx="22095">
                        <c:v>0.2</c:v>
                      </c:pt>
                      <c:pt idx="22096">
                        <c:v>0</c:v>
                      </c:pt>
                      <c:pt idx="22097">
                        <c:v>0.1</c:v>
                      </c:pt>
                      <c:pt idx="22098">
                        <c:v>0.1</c:v>
                      </c:pt>
                      <c:pt idx="22099">
                        <c:v>0.1</c:v>
                      </c:pt>
                      <c:pt idx="22100">
                        <c:v>0.1</c:v>
                      </c:pt>
                      <c:pt idx="22101">
                        <c:v>0</c:v>
                      </c:pt>
                      <c:pt idx="22102">
                        <c:v>0.1</c:v>
                      </c:pt>
                      <c:pt idx="22103">
                        <c:v>0.1</c:v>
                      </c:pt>
                      <c:pt idx="22104">
                        <c:v>0.1</c:v>
                      </c:pt>
                      <c:pt idx="22105">
                        <c:v>0.2</c:v>
                      </c:pt>
                      <c:pt idx="22106">
                        <c:v>0.1</c:v>
                      </c:pt>
                      <c:pt idx="22107">
                        <c:v>0.1</c:v>
                      </c:pt>
                      <c:pt idx="22108">
                        <c:v>0</c:v>
                      </c:pt>
                      <c:pt idx="22109">
                        <c:v>0.1</c:v>
                      </c:pt>
                      <c:pt idx="22110">
                        <c:v>0.2</c:v>
                      </c:pt>
                      <c:pt idx="22111">
                        <c:v>0.1</c:v>
                      </c:pt>
                      <c:pt idx="22112">
                        <c:v>0.1</c:v>
                      </c:pt>
                      <c:pt idx="22113">
                        <c:v>0.2</c:v>
                      </c:pt>
                      <c:pt idx="22114">
                        <c:v>0.1</c:v>
                      </c:pt>
                      <c:pt idx="22115">
                        <c:v>0.2</c:v>
                      </c:pt>
                      <c:pt idx="22116">
                        <c:v>0.1</c:v>
                      </c:pt>
                      <c:pt idx="22117">
                        <c:v>0.1</c:v>
                      </c:pt>
                      <c:pt idx="22118">
                        <c:v>0.1</c:v>
                      </c:pt>
                      <c:pt idx="22119">
                        <c:v>0.1</c:v>
                      </c:pt>
                      <c:pt idx="22120">
                        <c:v>0.2</c:v>
                      </c:pt>
                      <c:pt idx="22121">
                        <c:v>0.1</c:v>
                      </c:pt>
                      <c:pt idx="22122">
                        <c:v>0.1</c:v>
                      </c:pt>
                      <c:pt idx="22123">
                        <c:v>0.2</c:v>
                      </c:pt>
                      <c:pt idx="22124">
                        <c:v>0.2</c:v>
                      </c:pt>
                      <c:pt idx="22125">
                        <c:v>0.1</c:v>
                      </c:pt>
                      <c:pt idx="22126">
                        <c:v>0.2</c:v>
                      </c:pt>
                      <c:pt idx="22127">
                        <c:v>0.2</c:v>
                      </c:pt>
                      <c:pt idx="22128">
                        <c:v>0.2</c:v>
                      </c:pt>
                      <c:pt idx="22129">
                        <c:v>0.2</c:v>
                      </c:pt>
                      <c:pt idx="22130">
                        <c:v>0.1</c:v>
                      </c:pt>
                      <c:pt idx="22131">
                        <c:v>0.1</c:v>
                      </c:pt>
                      <c:pt idx="22132">
                        <c:v>0.1</c:v>
                      </c:pt>
                      <c:pt idx="22133">
                        <c:v>0.1</c:v>
                      </c:pt>
                      <c:pt idx="22134">
                        <c:v>0.1</c:v>
                      </c:pt>
                      <c:pt idx="22135">
                        <c:v>0.1</c:v>
                      </c:pt>
                      <c:pt idx="22136">
                        <c:v>0.1</c:v>
                      </c:pt>
                      <c:pt idx="22137">
                        <c:v>0.1</c:v>
                      </c:pt>
                      <c:pt idx="22138">
                        <c:v>0.1</c:v>
                      </c:pt>
                      <c:pt idx="22139">
                        <c:v>0.1</c:v>
                      </c:pt>
                      <c:pt idx="22140">
                        <c:v>0.1</c:v>
                      </c:pt>
                      <c:pt idx="22141">
                        <c:v>0.2</c:v>
                      </c:pt>
                      <c:pt idx="22142">
                        <c:v>0.2</c:v>
                      </c:pt>
                      <c:pt idx="22143">
                        <c:v>0.1</c:v>
                      </c:pt>
                      <c:pt idx="22144">
                        <c:v>0.1</c:v>
                      </c:pt>
                      <c:pt idx="22145">
                        <c:v>0.1</c:v>
                      </c:pt>
                      <c:pt idx="22146">
                        <c:v>0.2</c:v>
                      </c:pt>
                      <c:pt idx="22147">
                        <c:v>0.1</c:v>
                      </c:pt>
                      <c:pt idx="22148">
                        <c:v>0.1</c:v>
                      </c:pt>
                      <c:pt idx="22149">
                        <c:v>0.1</c:v>
                      </c:pt>
                      <c:pt idx="22150">
                        <c:v>0.1</c:v>
                      </c:pt>
                      <c:pt idx="22151">
                        <c:v>0.2</c:v>
                      </c:pt>
                      <c:pt idx="22152">
                        <c:v>0.2</c:v>
                      </c:pt>
                      <c:pt idx="22153">
                        <c:v>0.2</c:v>
                      </c:pt>
                      <c:pt idx="22154">
                        <c:v>0.1</c:v>
                      </c:pt>
                      <c:pt idx="22155">
                        <c:v>0.2</c:v>
                      </c:pt>
                      <c:pt idx="22156">
                        <c:v>0.1</c:v>
                      </c:pt>
                      <c:pt idx="22157">
                        <c:v>0.2</c:v>
                      </c:pt>
                      <c:pt idx="22158">
                        <c:v>0.3</c:v>
                      </c:pt>
                      <c:pt idx="22159">
                        <c:v>0.1</c:v>
                      </c:pt>
                      <c:pt idx="22160">
                        <c:v>0.2</c:v>
                      </c:pt>
                      <c:pt idx="22161">
                        <c:v>0.1</c:v>
                      </c:pt>
                      <c:pt idx="22162">
                        <c:v>0.2</c:v>
                      </c:pt>
                      <c:pt idx="22163">
                        <c:v>0.2</c:v>
                      </c:pt>
                      <c:pt idx="22164">
                        <c:v>0.1</c:v>
                      </c:pt>
                      <c:pt idx="22165">
                        <c:v>0.1</c:v>
                      </c:pt>
                      <c:pt idx="22166">
                        <c:v>0.2</c:v>
                      </c:pt>
                      <c:pt idx="22167">
                        <c:v>0.1</c:v>
                      </c:pt>
                      <c:pt idx="22168">
                        <c:v>0.2</c:v>
                      </c:pt>
                      <c:pt idx="22169">
                        <c:v>0.1</c:v>
                      </c:pt>
                      <c:pt idx="22170">
                        <c:v>0.1</c:v>
                      </c:pt>
                      <c:pt idx="22171">
                        <c:v>0.1</c:v>
                      </c:pt>
                      <c:pt idx="22172">
                        <c:v>0.1</c:v>
                      </c:pt>
                      <c:pt idx="22173">
                        <c:v>0.2</c:v>
                      </c:pt>
                      <c:pt idx="22174">
                        <c:v>0.2</c:v>
                      </c:pt>
                      <c:pt idx="22175">
                        <c:v>0.2</c:v>
                      </c:pt>
                      <c:pt idx="22176">
                        <c:v>0.2</c:v>
                      </c:pt>
                      <c:pt idx="22177">
                        <c:v>0.1</c:v>
                      </c:pt>
                      <c:pt idx="22178">
                        <c:v>0.2</c:v>
                      </c:pt>
                      <c:pt idx="22179">
                        <c:v>0.2</c:v>
                      </c:pt>
                      <c:pt idx="22180">
                        <c:v>0.2</c:v>
                      </c:pt>
                      <c:pt idx="22181">
                        <c:v>0.1</c:v>
                      </c:pt>
                      <c:pt idx="22182">
                        <c:v>0.1</c:v>
                      </c:pt>
                      <c:pt idx="22183">
                        <c:v>0.2</c:v>
                      </c:pt>
                      <c:pt idx="22184">
                        <c:v>0.2</c:v>
                      </c:pt>
                      <c:pt idx="22185">
                        <c:v>0.2</c:v>
                      </c:pt>
                      <c:pt idx="22186">
                        <c:v>0.1</c:v>
                      </c:pt>
                      <c:pt idx="22187">
                        <c:v>0.2</c:v>
                      </c:pt>
                      <c:pt idx="22188">
                        <c:v>0.1</c:v>
                      </c:pt>
                      <c:pt idx="22189">
                        <c:v>0.1</c:v>
                      </c:pt>
                      <c:pt idx="22190">
                        <c:v>0.1</c:v>
                      </c:pt>
                      <c:pt idx="22191">
                        <c:v>0.1</c:v>
                      </c:pt>
                      <c:pt idx="22192">
                        <c:v>0.2</c:v>
                      </c:pt>
                      <c:pt idx="22193">
                        <c:v>0.2</c:v>
                      </c:pt>
                      <c:pt idx="22194">
                        <c:v>0.1</c:v>
                      </c:pt>
                      <c:pt idx="22195">
                        <c:v>0.2</c:v>
                      </c:pt>
                      <c:pt idx="22196">
                        <c:v>0.1</c:v>
                      </c:pt>
                      <c:pt idx="22197">
                        <c:v>0.1</c:v>
                      </c:pt>
                      <c:pt idx="22198">
                        <c:v>0.2</c:v>
                      </c:pt>
                      <c:pt idx="22199">
                        <c:v>0.2</c:v>
                      </c:pt>
                      <c:pt idx="22200">
                        <c:v>0.1</c:v>
                      </c:pt>
                      <c:pt idx="22201">
                        <c:v>0.2</c:v>
                      </c:pt>
                      <c:pt idx="22202">
                        <c:v>0.1</c:v>
                      </c:pt>
                      <c:pt idx="22203">
                        <c:v>0.1</c:v>
                      </c:pt>
                      <c:pt idx="22204">
                        <c:v>0.1</c:v>
                      </c:pt>
                      <c:pt idx="22205">
                        <c:v>0.1</c:v>
                      </c:pt>
                      <c:pt idx="22206">
                        <c:v>0.1</c:v>
                      </c:pt>
                      <c:pt idx="22207">
                        <c:v>0.2</c:v>
                      </c:pt>
                      <c:pt idx="22208">
                        <c:v>0.1</c:v>
                      </c:pt>
                      <c:pt idx="22209">
                        <c:v>0.1</c:v>
                      </c:pt>
                      <c:pt idx="22210">
                        <c:v>0.1</c:v>
                      </c:pt>
                      <c:pt idx="22211">
                        <c:v>0.1</c:v>
                      </c:pt>
                      <c:pt idx="22212">
                        <c:v>0.1</c:v>
                      </c:pt>
                      <c:pt idx="22213">
                        <c:v>0.1</c:v>
                      </c:pt>
                      <c:pt idx="22214">
                        <c:v>0.1</c:v>
                      </c:pt>
                      <c:pt idx="22215">
                        <c:v>0.1</c:v>
                      </c:pt>
                      <c:pt idx="22216">
                        <c:v>0.2</c:v>
                      </c:pt>
                      <c:pt idx="22217">
                        <c:v>0.1</c:v>
                      </c:pt>
                      <c:pt idx="22218">
                        <c:v>0.2</c:v>
                      </c:pt>
                      <c:pt idx="22219">
                        <c:v>0.1</c:v>
                      </c:pt>
                      <c:pt idx="22220">
                        <c:v>0.1</c:v>
                      </c:pt>
                      <c:pt idx="22221">
                        <c:v>0.1</c:v>
                      </c:pt>
                      <c:pt idx="22222">
                        <c:v>0.1</c:v>
                      </c:pt>
                      <c:pt idx="22223">
                        <c:v>0.1</c:v>
                      </c:pt>
                      <c:pt idx="22224">
                        <c:v>0.2</c:v>
                      </c:pt>
                      <c:pt idx="22225">
                        <c:v>0.1</c:v>
                      </c:pt>
                      <c:pt idx="22226">
                        <c:v>0.1</c:v>
                      </c:pt>
                      <c:pt idx="22227">
                        <c:v>0.1</c:v>
                      </c:pt>
                      <c:pt idx="22228">
                        <c:v>0.2</c:v>
                      </c:pt>
                      <c:pt idx="22229">
                        <c:v>0.1</c:v>
                      </c:pt>
                      <c:pt idx="22230">
                        <c:v>0.1</c:v>
                      </c:pt>
                      <c:pt idx="22231">
                        <c:v>0.1</c:v>
                      </c:pt>
                      <c:pt idx="22232">
                        <c:v>0.1</c:v>
                      </c:pt>
                      <c:pt idx="22233">
                        <c:v>0.1</c:v>
                      </c:pt>
                      <c:pt idx="22234">
                        <c:v>0.1</c:v>
                      </c:pt>
                      <c:pt idx="22235">
                        <c:v>0.1</c:v>
                      </c:pt>
                      <c:pt idx="22236">
                        <c:v>0.1</c:v>
                      </c:pt>
                      <c:pt idx="22237">
                        <c:v>0.1</c:v>
                      </c:pt>
                      <c:pt idx="22238">
                        <c:v>0.1</c:v>
                      </c:pt>
                      <c:pt idx="22239">
                        <c:v>0.2</c:v>
                      </c:pt>
                      <c:pt idx="22240">
                        <c:v>0.2</c:v>
                      </c:pt>
                      <c:pt idx="22241">
                        <c:v>0.1</c:v>
                      </c:pt>
                      <c:pt idx="22242">
                        <c:v>0.1</c:v>
                      </c:pt>
                      <c:pt idx="22243">
                        <c:v>0.1</c:v>
                      </c:pt>
                      <c:pt idx="22244">
                        <c:v>0.1</c:v>
                      </c:pt>
                      <c:pt idx="22245">
                        <c:v>0.2</c:v>
                      </c:pt>
                      <c:pt idx="22246">
                        <c:v>0.2</c:v>
                      </c:pt>
                      <c:pt idx="22247">
                        <c:v>0.1</c:v>
                      </c:pt>
                      <c:pt idx="22248">
                        <c:v>0.1</c:v>
                      </c:pt>
                      <c:pt idx="22249">
                        <c:v>0.2</c:v>
                      </c:pt>
                      <c:pt idx="22250">
                        <c:v>0.1</c:v>
                      </c:pt>
                      <c:pt idx="22251">
                        <c:v>0.1</c:v>
                      </c:pt>
                      <c:pt idx="22252">
                        <c:v>0.2</c:v>
                      </c:pt>
                      <c:pt idx="22253">
                        <c:v>0.2</c:v>
                      </c:pt>
                      <c:pt idx="22254">
                        <c:v>0.2</c:v>
                      </c:pt>
                      <c:pt idx="22255">
                        <c:v>0.2</c:v>
                      </c:pt>
                      <c:pt idx="22256">
                        <c:v>0.2</c:v>
                      </c:pt>
                      <c:pt idx="22257">
                        <c:v>0.1</c:v>
                      </c:pt>
                      <c:pt idx="22258">
                        <c:v>0.1</c:v>
                      </c:pt>
                      <c:pt idx="22259">
                        <c:v>0.1</c:v>
                      </c:pt>
                      <c:pt idx="22260">
                        <c:v>0.2</c:v>
                      </c:pt>
                      <c:pt idx="22261">
                        <c:v>0.2</c:v>
                      </c:pt>
                      <c:pt idx="22262">
                        <c:v>0.1</c:v>
                      </c:pt>
                      <c:pt idx="22263">
                        <c:v>0.1</c:v>
                      </c:pt>
                      <c:pt idx="22264">
                        <c:v>0.2</c:v>
                      </c:pt>
                      <c:pt idx="22265">
                        <c:v>0.2</c:v>
                      </c:pt>
                      <c:pt idx="22266">
                        <c:v>0.2</c:v>
                      </c:pt>
                      <c:pt idx="22267">
                        <c:v>0.1</c:v>
                      </c:pt>
                      <c:pt idx="22268">
                        <c:v>0.1</c:v>
                      </c:pt>
                      <c:pt idx="22269">
                        <c:v>0.1</c:v>
                      </c:pt>
                      <c:pt idx="22270">
                        <c:v>0.2</c:v>
                      </c:pt>
                      <c:pt idx="22271">
                        <c:v>0.1</c:v>
                      </c:pt>
                      <c:pt idx="22272">
                        <c:v>0.1</c:v>
                      </c:pt>
                      <c:pt idx="22273">
                        <c:v>0.1</c:v>
                      </c:pt>
                      <c:pt idx="22274">
                        <c:v>0.1</c:v>
                      </c:pt>
                      <c:pt idx="22275">
                        <c:v>0.2</c:v>
                      </c:pt>
                      <c:pt idx="22276">
                        <c:v>0.2</c:v>
                      </c:pt>
                      <c:pt idx="22277">
                        <c:v>0.1</c:v>
                      </c:pt>
                      <c:pt idx="22278">
                        <c:v>0.1</c:v>
                      </c:pt>
                      <c:pt idx="22279">
                        <c:v>0</c:v>
                      </c:pt>
                      <c:pt idx="22280">
                        <c:v>0.1</c:v>
                      </c:pt>
                      <c:pt idx="22281">
                        <c:v>0.1</c:v>
                      </c:pt>
                      <c:pt idx="22282">
                        <c:v>0.1</c:v>
                      </c:pt>
                      <c:pt idx="22283">
                        <c:v>0.1</c:v>
                      </c:pt>
                      <c:pt idx="22284">
                        <c:v>0.1</c:v>
                      </c:pt>
                      <c:pt idx="22285">
                        <c:v>0.2</c:v>
                      </c:pt>
                      <c:pt idx="22286">
                        <c:v>0.1</c:v>
                      </c:pt>
                      <c:pt idx="22287">
                        <c:v>0.1</c:v>
                      </c:pt>
                      <c:pt idx="22288">
                        <c:v>0.1</c:v>
                      </c:pt>
                      <c:pt idx="22289">
                        <c:v>0</c:v>
                      </c:pt>
                      <c:pt idx="22290">
                        <c:v>0.1</c:v>
                      </c:pt>
                      <c:pt idx="22291">
                        <c:v>0.2</c:v>
                      </c:pt>
                      <c:pt idx="22292">
                        <c:v>0.1</c:v>
                      </c:pt>
                      <c:pt idx="22293">
                        <c:v>0.1</c:v>
                      </c:pt>
                      <c:pt idx="22294">
                        <c:v>0.1</c:v>
                      </c:pt>
                      <c:pt idx="22295">
                        <c:v>0.1</c:v>
                      </c:pt>
                      <c:pt idx="22296">
                        <c:v>0.1</c:v>
                      </c:pt>
                      <c:pt idx="22297">
                        <c:v>0.1</c:v>
                      </c:pt>
                      <c:pt idx="22298">
                        <c:v>0.1</c:v>
                      </c:pt>
                      <c:pt idx="22299">
                        <c:v>0.1</c:v>
                      </c:pt>
                      <c:pt idx="22300">
                        <c:v>0.1</c:v>
                      </c:pt>
                      <c:pt idx="22301">
                        <c:v>0.1</c:v>
                      </c:pt>
                      <c:pt idx="22302">
                        <c:v>0.2</c:v>
                      </c:pt>
                      <c:pt idx="22303">
                        <c:v>0.1</c:v>
                      </c:pt>
                      <c:pt idx="22304">
                        <c:v>0.1</c:v>
                      </c:pt>
                      <c:pt idx="22305">
                        <c:v>0.1</c:v>
                      </c:pt>
                      <c:pt idx="22306">
                        <c:v>0.2</c:v>
                      </c:pt>
                      <c:pt idx="22307">
                        <c:v>0.1</c:v>
                      </c:pt>
                      <c:pt idx="22308">
                        <c:v>0.2</c:v>
                      </c:pt>
                      <c:pt idx="22309">
                        <c:v>0.1</c:v>
                      </c:pt>
                      <c:pt idx="22310">
                        <c:v>0.1</c:v>
                      </c:pt>
                      <c:pt idx="22311">
                        <c:v>0.1</c:v>
                      </c:pt>
                      <c:pt idx="22312">
                        <c:v>0.1</c:v>
                      </c:pt>
                      <c:pt idx="22313">
                        <c:v>0.1</c:v>
                      </c:pt>
                      <c:pt idx="22314">
                        <c:v>0.2</c:v>
                      </c:pt>
                      <c:pt idx="22315">
                        <c:v>0.1</c:v>
                      </c:pt>
                      <c:pt idx="22316">
                        <c:v>0.2</c:v>
                      </c:pt>
                      <c:pt idx="22317">
                        <c:v>0.2</c:v>
                      </c:pt>
                      <c:pt idx="22318">
                        <c:v>0.2</c:v>
                      </c:pt>
                      <c:pt idx="22319">
                        <c:v>0.2</c:v>
                      </c:pt>
                      <c:pt idx="22320">
                        <c:v>0.1</c:v>
                      </c:pt>
                      <c:pt idx="22321">
                        <c:v>0.1</c:v>
                      </c:pt>
                      <c:pt idx="22322">
                        <c:v>0.2</c:v>
                      </c:pt>
                      <c:pt idx="22323">
                        <c:v>0.1</c:v>
                      </c:pt>
                      <c:pt idx="22324">
                        <c:v>0.1</c:v>
                      </c:pt>
                      <c:pt idx="22325">
                        <c:v>0.1</c:v>
                      </c:pt>
                      <c:pt idx="22326">
                        <c:v>0.2</c:v>
                      </c:pt>
                      <c:pt idx="22327">
                        <c:v>0.1</c:v>
                      </c:pt>
                      <c:pt idx="22328">
                        <c:v>0.1</c:v>
                      </c:pt>
                      <c:pt idx="22329">
                        <c:v>0.1</c:v>
                      </c:pt>
                      <c:pt idx="22330">
                        <c:v>0.1</c:v>
                      </c:pt>
                      <c:pt idx="22331">
                        <c:v>0.2</c:v>
                      </c:pt>
                      <c:pt idx="22332">
                        <c:v>0.2</c:v>
                      </c:pt>
                      <c:pt idx="22333">
                        <c:v>0.1</c:v>
                      </c:pt>
                      <c:pt idx="22334">
                        <c:v>0.2</c:v>
                      </c:pt>
                      <c:pt idx="22335">
                        <c:v>0.1</c:v>
                      </c:pt>
                      <c:pt idx="22336">
                        <c:v>0.2</c:v>
                      </c:pt>
                      <c:pt idx="22337">
                        <c:v>0.1</c:v>
                      </c:pt>
                      <c:pt idx="22338">
                        <c:v>0.1</c:v>
                      </c:pt>
                      <c:pt idx="22339">
                        <c:v>0.1</c:v>
                      </c:pt>
                      <c:pt idx="22340">
                        <c:v>0.1</c:v>
                      </c:pt>
                      <c:pt idx="22341">
                        <c:v>0.2</c:v>
                      </c:pt>
                      <c:pt idx="22342">
                        <c:v>0.1</c:v>
                      </c:pt>
                      <c:pt idx="22343">
                        <c:v>0.1</c:v>
                      </c:pt>
                      <c:pt idx="22344">
                        <c:v>0.1</c:v>
                      </c:pt>
                      <c:pt idx="22345">
                        <c:v>0.1</c:v>
                      </c:pt>
                      <c:pt idx="22346">
                        <c:v>0.1</c:v>
                      </c:pt>
                      <c:pt idx="22347">
                        <c:v>0.1</c:v>
                      </c:pt>
                      <c:pt idx="22348">
                        <c:v>0.1</c:v>
                      </c:pt>
                      <c:pt idx="22349">
                        <c:v>0.1</c:v>
                      </c:pt>
                      <c:pt idx="22350">
                        <c:v>0.2</c:v>
                      </c:pt>
                      <c:pt idx="22351">
                        <c:v>0.1</c:v>
                      </c:pt>
                      <c:pt idx="22352">
                        <c:v>0.2</c:v>
                      </c:pt>
                      <c:pt idx="22353">
                        <c:v>0.2</c:v>
                      </c:pt>
                      <c:pt idx="22354">
                        <c:v>0.2</c:v>
                      </c:pt>
                      <c:pt idx="22355">
                        <c:v>0.2</c:v>
                      </c:pt>
                      <c:pt idx="22356">
                        <c:v>0.2</c:v>
                      </c:pt>
                      <c:pt idx="22357">
                        <c:v>0.2</c:v>
                      </c:pt>
                      <c:pt idx="22358">
                        <c:v>0.2</c:v>
                      </c:pt>
                      <c:pt idx="22359">
                        <c:v>0.2</c:v>
                      </c:pt>
                      <c:pt idx="22360">
                        <c:v>0.3</c:v>
                      </c:pt>
                      <c:pt idx="22361">
                        <c:v>0.2</c:v>
                      </c:pt>
                      <c:pt idx="22362">
                        <c:v>0.3</c:v>
                      </c:pt>
                      <c:pt idx="22363">
                        <c:v>0.3</c:v>
                      </c:pt>
                      <c:pt idx="22364">
                        <c:v>0.3</c:v>
                      </c:pt>
                      <c:pt idx="22365">
                        <c:v>0.3</c:v>
                      </c:pt>
                      <c:pt idx="22366">
                        <c:v>0.3</c:v>
                      </c:pt>
                      <c:pt idx="22367">
                        <c:v>0.2</c:v>
                      </c:pt>
                      <c:pt idx="22368">
                        <c:v>0.4</c:v>
                      </c:pt>
                      <c:pt idx="22369">
                        <c:v>0.3</c:v>
                      </c:pt>
                      <c:pt idx="22370">
                        <c:v>0.3</c:v>
                      </c:pt>
                      <c:pt idx="22371">
                        <c:v>0.4</c:v>
                      </c:pt>
                      <c:pt idx="22372">
                        <c:v>0.3</c:v>
                      </c:pt>
                      <c:pt idx="22373">
                        <c:v>0.3</c:v>
                      </c:pt>
                      <c:pt idx="22374">
                        <c:v>0.3</c:v>
                      </c:pt>
                      <c:pt idx="22375">
                        <c:v>0.3</c:v>
                      </c:pt>
                      <c:pt idx="22376">
                        <c:v>0.3</c:v>
                      </c:pt>
                      <c:pt idx="22377">
                        <c:v>0.3</c:v>
                      </c:pt>
                      <c:pt idx="22378">
                        <c:v>0.3</c:v>
                      </c:pt>
                      <c:pt idx="22379">
                        <c:v>0.4</c:v>
                      </c:pt>
                      <c:pt idx="22380">
                        <c:v>0.4</c:v>
                      </c:pt>
                      <c:pt idx="22381">
                        <c:v>0.3</c:v>
                      </c:pt>
                      <c:pt idx="22382">
                        <c:v>0.3</c:v>
                      </c:pt>
                      <c:pt idx="22383">
                        <c:v>0.5</c:v>
                      </c:pt>
                      <c:pt idx="22384">
                        <c:v>0.4</c:v>
                      </c:pt>
                      <c:pt idx="22385">
                        <c:v>0.4</c:v>
                      </c:pt>
                      <c:pt idx="22386">
                        <c:v>0.5</c:v>
                      </c:pt>
                      <c:pt idx="22387">
                        <c:v>0.5</c:v>
                      </c:pt>
                      <c:pt idx="22388">
                        <c:v>0.5</c:v>
                      </c:pt>
                      <c:pt idx="22389">
                        <c:v>0.3</c:v>
                      </c:pt>
                      <c:pt idx="22390">
                        <c:v>0.4</c:v>
                      </c:pt>
                      <c:pt idx="22391">
                        <c:v>0.4</c:v>
                      </c:pt>
                      <c:pt idx="22392">
                        <c:v>0.3</c:v>
                      </c:pt>
                      <c:pt idx="22393">
                        <c:v>0.4</c:v>
                      </c:pt>
                      <c:pt idx="22394">
                        <c:v>0.3</c:v>
                      </c:pt>
                      <c:pt idx="22395">
                        <c:v>0.3</c:v>
                      </c:pt>
                      <c:pt idx="22396">
                        <c:v>0.4</c:v>
                      </c:pt>
                      <c:pt idx="22397">
                        <c:v>0.4</c:v>
                      </c:pt>
                      <c:pt idx="22398">
                        <c:v>0.4</c:v>
                      </c:pt>
                      <c:pt idx="22399">
                        <c:v>0.4</c:v>
                      </c:pt>
                      <c:pt idx="22400">
                        <c:v>0.4</c:v>
                      </c:pt>
                      <c:pt idx="22401">
                        <c:v>0.3</c:v>
                      </c:pt>
                      <c:pt idx="22402">
                        <c:v>0.3</c:v>
                      </c:pt>
                      <c:pt idx="22403">
                        <c:v>0.3</c:v>
                      </c:pt>
                      <c:pt idx="22404">
                        <c:v>0.3</c:v>
                      </c:pt>
                      <c:pt idx="22405">
                        <c:v>0.3</c:v>
                      </c:pt>
                      <c:pt idx="22406">
                        <c:v>0.4</c:v>
                      </c:pt>
                      <c:pt idx="22407">
                        <c:v>0.3</c:v>
                      </c:pt>
                      <c:pt idx="22408">
                        <c:v>0.3</c:v>
                      </c:pt>
                      <c:pt idx="22409">
                        <c:v>0.3</c:v>
                      </c:pt>
                      <c:pt idx="22410">
                        <c:v>0.3</c:v>
                      </c:pt>
                      <c:pt idx="22411">
                        <c:v>0.4</c:v>
                      </c:pt>
                      <c:pt idx="22412">
                        <c:v>0.3</c:v>
                      </c:pt>
                      <c:pt idx="22413">
                        <c:v>0.3</c:v>
                      </c:pt>
                      <c:pt idx="22414">
                        <c:v>0.3</c:v>
                      </c:pt>
                      <c:pt idx="22415">
                        <c:v>0.3</c:v>
                      </c:pt>
                      <c:pt idx="22416">
                        <c:v>0.3</c:v>
                      </c:pt>
                      <c:pt idx="22417">
                        <c:v>0.3</c:v>
                      </c:pt>
                      <c:pt idx="22418">
                        <c:v>0.3</c:v>
                      </c:pt>
                      <c:pt idx="22419">
                        <c:v>0.2</c:v>
                      </c:pt>
                      <c:pt idx="22420">
                        <c:v>0.2</c:v>
                      </c:pt>
                      <c:pt idx="22421">
                        <c:v>0.3</c:v>
                      </c:pt>
                      <c:pt idx="22422">
                        <c:v>0.4</c:v>
                      </c:pt>
                      <c:pt idx="22423">
                        <c:v>0.3</c:v>
                      </c:pt>
                      <c:pt idx="22424">
                        <c:v>0.3</c:v>
                      </c:pt>
                      <c:pt idx="22425">
                        <c:v>0.3</c:v>
                      </c:pt>
                      <c:pt idx="22426">
                        <c:v>0.3</c:v>
                      </c:pt>
                      <c:pt idx="22427">
                        <c:v>0.3</c:v>
                      </c:pt>
                      <c:pt idx="22428">
                        <c:v>0.3</c:v>
                      </c:pt>
                      <c:pt idx="22429">
                        <c:v>0.2</c:v>
                      </c:pt>
                      <c:pt idx="22430">
                        <c:v>0.2</c:v>
                      </c:pt>
                      <c:pt idx="22431">
                        <c:v>0.4</c:v>
                      </c:pt>
                      <c:pt idx="22432">
                        <c:v>0.3</c:v>
                      </c:pt>
                      <c:pt idx="22433">
                        <c:v>0.4</c:v>
                      </c:pt>
                      <c:pt idx="22434">
                        <c:v>0.3</c:v>
                      </c:pt>
                      <c:pt idx="22435">
                        <c:v>0.4</c:v>
                      </c:pt>
                      <c:pt idx="22436">
                        <c:v>0.4</c:v>
                      </c:pt>
                      <c:pt idx="22437">
                        <c:v>0.3</c:v>
                      </c:pt>
                      <c:pt idx="22438">
                        <c:v>0.3</c:v>
                      </c:pt>
                      <c:pt idx="22439">
                        <c:v>0.4</c:v>
                      </c:pt>
                      <c:pt idx="22440">
                        <c:v>0.4</c:v>
                      </c:pt>
                      <c:pt idx="22441">
                        <c:v>0.3</c:v>
                      </c:pt>
                      <c:pt idx="22442">
                        <c:v>0.3</c:v>
                      </c:pt>
                      <c:pt idx="22443">
                        <c:v>0.3</c:v>
                      </c:pt>
                      <c:pt idx="22444">
                        <c:v>0.3</c:v>
                      </c:pt>
                      <c:pt idx="22445">
                        <c:v>0.3</c:v>
                      </c:pt>
                      <c:pt idx="22446">
                        <c:v>0.3</c:v>
                      </c:pt>
                      <c:pt idx="22447">
                        <c:v>0.4</c:v>
                      </c:pt>
                      <c:pt idx="22448">
                        <c:v>0.3</c:v>
                      </c:pt>
                      <c:pt idx="22449">
                        <c:v>0.3</c:v>
                      </c:pt>
                      <c:pt idx="22450">
                        <c:v>0.3</c:v>
                      </c:pt>
                      <c:pt idx="22451">
                        <c:v>0.3</c:v>
                      </c:pt>
                      <c:pt idx="22452">
                        <c:v>0.3</c:v>
                      </c:pt>
                      <c:pt idx="22453">
                        <c:v>0.3</c:v>
                      </c:pt>
                      <c:pt idx="22454">
                        <c:v>0.3</c:v>
                      </c:pt>
                      <c:pt idx="22455">
                        <c:v>0.3</c:v>
                      </c:pt>
                      <c:pt idx="22456">
                        <c:v>0.3</c:v>
                      </c:pt>
                      <c:pt idx="22457">
                        <c:v>0.3</c:v>
                      </c:pt>
                      <c:pt idx="22458">
                        <c:v>0.3</c:v>
                      </c:pt>
                      <c:pt idx="22459">
                        <c:v>0.3</c:v>
                      </c:pt>
                      <c:pt idx="22460">
                        <c:v>0.3</c:v>
                      </c:pt>
                      <c:pt idx="22461">
                        <c:v>0.3</c:v>
                      </c:pt>
                      <c:pt idx="22462">
                        <c:v>0.4</c:v>
                      </c:pt>
                      <c:pt idx="22463">
                        <c:v>0.3</c:v>
                      </c:pt>
                      <c:pt idx="22464">
                        <c:v>0.3</c:v>
                      </c:pt>
                      <c:pt idx="22465">
                        <c:v>0.3</c:v>
                      </c:pt>
                      <c:pt idx="22466">
                        <c:v>0.3</c:v>
                      </c:pt>
                      <c:pt idx="22467">
                        <c:v>0.3</c:v>
                      </c:pt>
                      <c:pt idx="22468">
                        <c:v>0.4</c:v>
                      </c:pt>
                      <c:pt idx="22469">
                        <c:v>0.4</c:v>
                      </c:pt>
                      <c:pt idx="22470">
                        <c:v>0.3</c:v>
                      </c:pt>
                      <c:pt idx="22471">
                        <c:v>0.3</c:v>
                      </c:pt>
                      <c:pt idx="22472">
                        <c:v>0.3</c:v>
                      </c:pt>
                      <c:pt idx="22473">
                        <c:v>0.2</c:v>
                      </c:pt>
                      <c:pt idx="22474">
                        <c:v>0.3</c:v>
                      </c:pt>
                      <c:pt idx="22475">
                        <c:v>0.3</c:v>
                      </c:pt>
                      <c:pt idx="22476">
                        <c:v>0.3</c:v>
                      </c:pt>
                      <c:pt idx="22477">
                        <c:v>0.3</c:v>
                      </c:pt>
                      <c:pt idx="22478">
                        <c:v>0.3</c:v>
                      </c:pt>
                      <c:pt idx="22479">
                        <c:v>0.2</c:v>
                      </c:pt>
                      <c:pt idx="22480">
                        <c:v>0.3</c:v>
                      </c:pt>
                      <c:pt idx="22481">
                        <c:v>0.3</c:v>
                      </c:pt>
                      <c:pt idx="22482">
                        <c:v>0.3</c:v>
                      </c:pt>
                      <c:pt idx="22483">
                        <c:v>0.3</c:v>
                      </c:pt>
                      <c:pt idx="22484">
                        <c:v>0.3</c:v>
                      </c:pt>
                      <c:pt idx="22485">
                        <c:v>0.3</c:v>
                      </c:pt>
                      <c:pt idx="22486">
                        <c:v>0.3</c:v>
                      </c:pt>
                      <c:pt idx="22487">
                        <c:v>0.3</c:v>
                      </c:pt>
                      <c:pt idx="22488">
                        <c:v>0.4</c:v>
                      </c:pt>
                      <c:pt idx="22489">
                        <c:v>0.3</c:v>
                      </c:pt>
                      <c:pt idx="22490">
                        <c:v>0.2</c:v>
                      </c:pt>
                      <c:pt idx="22491">
                        <c:v>0.3</c:v>
                      </c:pt>
                      <c:pt idx="22492">
                        <c:v>0.2</c:v>
                      </c:pt>
                      <c:pt idx="22493">
                        <c:v>0.4</c:v>
                      </c:pt>
                      <c:pt idx="22494">
                        <c:v>0.4</c:v>
                      </c:pt>
                      <c:pt idx="22495">
                        <c:v>0.3</c:v>
                      </c:pt>
                      <c:pt idx="22496">
                        <c:v>0.3</c:v>
                      </c:pt>
                      <c:pt idx="22497">
                        <c:v>0.3</c:v>
                      </c:pt>
                      <c:pt idx="22498">
                        <c:v>0.3</c:v>
                      </c:pt>
                      <c:pt idx="22499">
                        <c:v>0.2</c:v>
                      </c:pt>
                      <c:pt idx="22500">
                        <c:v>0.3</c:v>
                      </c:pt>
                      <c:pt idx="22501">
                        <c:v>0.3</c:v>
                      </c:pt>
                      <c:pt idx="22502">
                        <c:v>0.3</c:v>
                      </c:pt>
                      <c:pt idx="22503">
                        <c:v>0.3</c:v>
                      </c:pt>
                      <c:pt idx="22504">
                        <c:v>0.3</c:v>
                      </c:pt>
                      <c:pt idx="22505">
                        <c:v>0.3</c:v>
                      </c:pt>
                      <c:pt idx="22506">
                        <c:v>0.4</c:v>
                      </c:pt>
                      <c:pt idx="22507">
                        <c:v>0.3</c:v>
                      </c:pt>
                      <c:pt idx="22508">
                        <c:v>0.3</c:v>
                      </c:pt>
                      <c:pt idx="22509">
                        <c:v>0.3</c:v>
                      </c:pt>
                      <c:pt idx="22510">
                        <c:v>0.3</c:v>
                      </c:pt>
                      <c:pt idx="22511">
                        <c:v>0.3</c:v>
                      </c:pt>
                      <c:pt idx="22512">
                        <c:v>0.3</c:v>
                      </c:pt>
                      <c:pt idx="22513">
                        <c:v>0.3</c:v>
                      </c:pt>
                      <c:pt idx="22514">
                        <c:v>0.3</c:v>
                      </c:pt>
                      <c:pt idx="22515">
                        <c:v>0.4</c:v>
                      </c:pt>
                      <c:pt idx="22516">
                        <c:v>0.3</c:v>
                      </c:pt>
                      <c:pt idx="22517">
                        <c:v>0.3</c:v>
                      </c:pt>
                      <c:pt idx="22518">
                        <c:v>0.4</c:v>
                      </c:pt>
                      <c:pt idx="22519">
                        <c:v>0.3</c:v>
                      </c:pt>
                      <c:pt idx="22520">
                        <c:v>0.3</c:v>
                      </c:pt>
                      <c:pt idx="22521">
                        <c:v>0.3</c:v>
                      </c:pt>
                      <c:pt idx="22522">
                        <c:v>0.4</c:v>
                      </c:pt>
                      <c:pt idx="22523">
                        <c:v>0.3</c:v>
                      </c:pt>
                      <c:pt idx="22524">
                        <c:v>0.4</c:v>
                      </c:pt>
                      <c:pt idx="22525">
                        <c:v>0.4</c:v>
                      </c:pt>
                      <c:pt idx="22526">
                        <c:v>0.4</c:v>
                      </c:pt>
                      <c:pt idx="22527">
                        <c:v>0.4</c:v>
                      </c:pt>
                      <c:pt idx="22528">
                        <c:v>0.4</c:v>
                      </c:pt>
                      <c:pt idx="22529">
                        <c:v>0.4</c:v>
                      </c:pt>
                      <c:pt idx="22530">
                        <c:v>0.4</c:v>
                      </c:pt>
                      <c:pt idx="22531">
                        <c:v>0.3</c:v>
                      </c:pt>
                      <c:pt idx="22532">
                        <c:v>0.4</c:v>
                      </c:pt>
                      <c:pt idx="22533">
                        <c:v>0.4</c:v>
                      </c:pt>
                      <c:pt idx="22534">
                        <c:v>0.4</c:v>
                      </c:pt>
                      <c:pt idx="22535">
                        <c:v>0.4</c:v>
                      </c:pt>
                      <c:pt idx="22536">
                        <c:v>0.3</c:v>
                      </c:pt>
                      <c:pt idx="22537">
                        <c:v>0.5</c:v>
                      </c:pt>
                      <c:pt idx="22538">
                        <c:v>0.3</c:v>
                      </c:pt>
                      <c:pt idx="22539">
                        <c:v>0.3</c:v>
                      </c:pt>
                      <c:pt idx="22540">
                        <c:v>0.4</c:v>
                      </c:pt>
                      <c:pt idx="22541">
                        <c:v>0.4</c:v>
                      </c:pt>
                      <c:pt idx="22542">
                        <c:v>0.3</c:v>
                      </c:pt>
                      <c:pt idx="22543">
                        <c:v>0.4</c:v>
                      </c:pt>
                      <c:pt idx="22544">
                        <c:v>0.3</c:v>
                      </c:pt>
                      <c:pt idx="22545">
                        <c:v>0.4</c:v>
                      </c:pt>
                      <c:pt idx="22546">
                        <c:v>0.3</c:v>
                      </c:pt>
                      <c:pt idx="22547">
                        <c:v>0.5</c:v>
                      </c:pt>
                      <c:pt idx="22548">
                        <c:v>0.4</c:v>
                      </c:pt>
                      <c:pt idx="22549">
                        <c:v>0.4</c:v>
                      </c:pt>
                      <c:pt idx="22550">
                        <c:v>0.4</c:v>
                      </c:pt>
                      <c:pt idx="22551">
                        <c:v>0.4</c:v>
                      </c:pt>
                      <c:pt idx="22552">
                        <c:v>0.4</c:v>
                      </c:pt>
                      <c:pt idx="22553">
                        <c:v>0.4</c:v>
                      </c:pt>
                      <c:pt idx="22554">
                        <c:v>0.4</c:v>
                      </c:pt>
                      <c:pt idx="22555">
                        <c:v>0.4</c:v>
                      </c:pt>
                      <c:pt idx="22556">
                        <c:v>0.4</c:v>
                      </c:pt>
                      <c:pt idx="22557">
                        <c:v>0.4</c:v>
                      </c:pt>
                      <c:pt idx="22558">
                        <c:v>0.3</c:v>
                      </c:pt>
                      <c:pt idx="22559">
                        <c:v>0.3</c:v>
                      </c:pt>
                      <c:pt idx="22560">
                        <c:v>0.4</c:v>
                      </c:pt>
                      <c:pt idx="22561">
                        <c:v>0.1</c:v>
                      </c:pt>
                      <c:pt idx="22562">
                        <c:v>0.1</c:v>
                      </c:pt>
                      <c:pt idx="22563">
                        <c:v>0.4</c:v>
                      </c:pt>
                      <c:pt idx="22564">
                        <c:v>0.3</c:v>
                      </c:pt>
                      <c:pt idx="22565">
                        <c:v>0.3</c:v>
                      </c:pt>
                      <c:pt idx="22566">
                        <c:v>0.3</c:v>
                      </c:pt>
                      <c:pt idx="22567">
                        <c:v>0.2</c:v>
                      </c:pt>
                      <c:pt idx="22568">
                        <c:v>0.3</c:v>
                      </c:pt>
                      <c:pt idx="22569">
                        <c:v>0.3</c:v>
                      </c:pt>
                      <c:pt idx="22570">
                        <c:v>0.3</c:v>
                      </c:pt>
                      <c:pt idx="22571">
                        <c:v>0.3</c:v>
                      </c:pt>
                      <c:pt idx="22572">
                        <c:v>0.3</c:v>
                      </c:pt>
                      <c:pt idx="22573">
                        <c:v>0.3</c:v>
                      </c:pt>
                      <c:pt idx="22574">
                        <c:v>0.3</c:v>
                      </c:pt>
                      <c:pt idx="22575">
                        <c:v>0.3</c:v>
                      </c:pt>
                      <c:pt idx="22576">
                        <c:v>0.3</c:v>
                      </c:pt>
                      <c:pt idx="22577">
                        <c:v>0.4</c:v>
                      </c:pt>
                      <c:pt idx="22578">
                        <c:v>0.4</c:v>
                      </c:pt>
                      <c:pt idx="22579">
                        <c:v>0.4</c:v>
                      </c:pt>
                      <c:pt idx="22580">
                        <c:v>0.2</c:v>
                      </c:pt>
                      <c:pt idx="22581">
                        <c:v>0.3</c:v>
                      </c:pt>
                      <c:pt idx="22582">
                        <c:v>0.3</c:v>
                      </c:pt>
                      <c:pt idx="22583">
                        <c:v>0.3</c:v>
                      </c:pt>
                      <c:pt idx="22584">
                        <c:v>0.3</c:v>
                      </c:pt>
                      <c:pt idx="22585">
                        <c:v>0.3</c:v>
                      </c:pt>
                      <c:pt idx="22586">
                        <c:v>0.3</c:v>
                      </c:pt>
                      <c:pt idx="22587">
                        <c:v>0.3</c:v>
                      </c:pt>
                      <c:pt idx="22588">
                        <c:v>0.2</c:v>
                      </c:pt>
                      <c:pt idx="22589">
                        <c:v>0.3</c:v>
                      </c:pt>
                      <c:pt idx="22590">
                        <c:v>0.2</c:v>
                      </c:pt>
                      <c:pt idx="22591">
                        <c:v>0.3</c:v>
                      </c:pt>
                      <c:pt idx="22592">
                        <c:v>0.4</c:v>
                      </c:pt>
                      <c:pt idx="22593">
                        <c:v>0.4</c:v>
                      </c:pt>
                      <c:pt idx="22594">
                        <c:v>0.3</c:v>
                      </c:pt>
                      <c:pt idx="22595">
                        <c:v>0.4</c:v>
                      </c:pt>
                      <c:pt idx="22596">
                        <c:v>0.3</c:v>
                      </c:pt>
                      <c:pt idx="22597">
                        <c:v>0.4</c:v>
                      </c:pt>
                      <c:pt idx="22598">
                        <c:v>0.4</c:v>
                      </c:pt>
                      <c:pt idx="22599">
                        <c:v>0.4</c:v>
                      </c:pt>
                      <c:pt idx="22600">
                        <c:v>0.4</c:v>
                      </c:pt>
                      <c:pt idx="22601">
                        <c:v>0.3</c:v>
                      </c:pt>
                      <c:pt idx="22602">
                        <c:v>0.4</c:v>
                      </c:pt>
                      <c:pt idx="22603">
                        <c:v>0.3</c:v>
                      </c:pt>
                      <c:pt idx="22604">
                        <c:v>0.4</c:v>
                      </c:pt>
                      <c:pt idx="22605">
                        <c:v>0.4</c:v>
                      </c:pt>
                      <c:pt idx="22606">
                        <c:v>0.4</c:v>
                      </c:pt>
                      <c:pt idx="22607">
                        <c:v>0.3</c:v>
                      </c:pt>
                      <c:pt idx="22608">
                        <c:v>0.3</c:v>
                      </c:pt>
                      <c:pt idx="22609">
                        <c:v>0.3</c:v>
                      </c:pt>
                      <c:pt idx="22610">
                        <c:v>0.4</c:v>
                      </c:pt>
                      <c:pt idx="22611">
                        <c:v>0.4</c:v>
                      </c:pt>
                      <c:pt idx="22612">
                        <c:v>0.3</c:v>
                      </c:pt>
                      <c:pt idx="22613">
                        <c:v>0.3</c:v>
                      </c:pt>
                      <c:pt idx="22614">
                        <c:v>0.3</c:v>
                      </c:pt>
                      <c:pt idx="22615">
                        <c:v>0.4</c:v>
                      </c:pt>
                      <c:pt idx="22616">
                        <c:v>0.4</c:v>
                      </c:pt>
                      <c:pt idx="22617">
                        <c:v>0.4</c:v>
                      </c:pt>
                      <c:pt idx="22618">
                        <c:v>0.3</c:v>
                      </c:pt>
                      <c:pt idx="22619">
                        <c:v>0.3</c:v>
                      </c:pt>
                      <c:pt idx="22620">
                        <c:v>0.3</c:v>
                      </c:pt>
                      <c:pt idx="22621">
                        <c:v>0.3</c:v>
                      </c:pt>
                      <c:pt idx="22622">
                        <c:v>0.4</c:v>
                      </c:pt>
                      <c:pt idx="22623">
                        <c:v>0.3</c:v>
                      </c:pt>
                      <c:pt idx="22624">
                        <c:v>0.4</c:v>
                      </c:pt>
                      <c:pt idx="22625">
                        <c:v>0.4</c:v>
                      </c:pt>
                      <c:pt idx="22626">
                        <c:v>0.4</c:v>
                      </c:pt>
                      <c:pt idx="22627">
                        <c:v>0.4</c:v>
                      </c:pt>
                      <c:pt idx="22628">
                        <c:v>0.4</c:v>
                      </c:pt>
                      <c:pt idx="22629">
                        <c:v>0.3</c:v>
                      </c:pt>
                      <c:pt idx="22630">
                        <c:v>0.3</c:v>
                      </c:pt>
                      <c:pt idx="22631">
                        <c:v>0.4</c:v>
                      </c:pt>
                      <c:pt idx="22632">
                        <c:v>0.3</c:v>
                      </c:pt>
                      <c:pt idx="22633">
                        <c:v>0.3</c:v>
                      </c:pt>
                      <c:pt idx="22634">
                        <c:v>0.3</c:v>
                      </c:pt>
                      <c:pt idx="22635">
                        <c:v>0.3</c:v>
                      </c:pt>
                      <c:pt idx="22636">
                        <c:v>0.3</c:v>
                      </c:pt>
                      <c:pt idx="22637">
                        <c:v>0.3</c:v>
                      </c:pt>
                      <c:pt idx="22638">
                        <c:v>0.3</c:v>
                      </c:pt>
                      <c:pt idx="22639">
                        <c:v>0.3</c:v>
                      </c:pt>
                      <c:pt idx="22640">
                        <c:v>0.3</c:v>
                      </c:pt>
                      <c:pt idx="22641">
                        <c:v>0.4</c:v>
                      </c:pt>
                      <c:pt idx="22642">
                        <c:v>0.3</c:v>
                      </c:pt>
                      <c:pt idx="22643">
                        <c:v>0.3</c:v>
                      </c:pt>
                      <c:pt idx="22644">
                        <c:v>0.4</c:v>
                      </c:pt>
                      <c:pt idx="22645">
                        <c:v>0.3</c:v>
                      </c:pt>
                      <c:pt idx="22646">
                        <c:v>0.3</c:v>
                      </c:pt>
                      <c:pt idx="22647">
                        <c:v>0.3</c:v>
                      </c:pt>
                      <c:pt idx="22648">
                        <c:v>0.3</c:v>
                      </c:pt>
                      <c:pt idx="22649">
                        <c:v>0.3</c:v>
                      </c:pt>
                      <c:pt idx="22650">
                        <c:v>0.4</c:v>
                      </c:pt>
                      <c:pt idx="22651">
                        <c:v>0.2</c:v>
                      </c:pt>
                      <c:pt idx="22652">
                        <c:v>0.3</c:v>
                      </c:pt>
                      <c:pt idx="22653">
                        <c:v>0.3</c:v>
                      </c:pt>
                      <c:pt idx="22654">
                        <c:v>0.4</c:v>
                      </c:pt>
                      <c:pt idx="22655">
                        <c:v>0.3</c:v>
                      </c:pt>
                      <c:pt idx="22656">
                        <c:v>0.3</c:v>
                      </c:pt>
                      <c:pt idx="22657">
                        <c:v>0.2</c:v>
                      </c:pt>
                      <c:pt idx="22658">
                        <c:v>0.3</c:v>
                      </c:pt>
                      <c:pt idx="22659">
                        <c:v>0.3</c:v>
                      </c:pt>
                      <c:pt idx="22660">
                        <c:v>0.3</c:v>
                      </c:pt>
                      <c:pt idx="22661">
                        <c:v>0.3</c:v>
                      </c:pt>
                      <c:pt idx="22662">
                        <c:v>0.2</c:v>
                      </c:pt>
                      <c:pt idx="22663">
                        <c:v>0.3</c:v>
                      </c:pt>
                      <c:pt idx="22664">
                        <c:v>0.4</c:v>
                      </c:pt>
                      <c:pt idx="22665">
                        <c:v>0.2</c:v>
                      </c:pt>
                      <c:pt idx="22666">
                        <c:v>0.3</c:v>
                      </c:pt>
                      <c:pt idx="22667">
                        <c:v>0.3</c:v>
                      </c:pt>
                      <c:pt idx="22668">
                        <c:v>0.2</c:v>
                      </c:pt>
                      <c:pt idx="22669">
                        <c:v>0.3</c:v>
                      </c:pt>
                      <c:pt idx="22670">
                        <c:v>0.3</c:v>
                      </c:pt>
                      <c:pt idx="22671">
                        <c:v>0.3</c:v>
                      </c:pt>
                      <c:pt idx="22672">
                        <c:v>0.3</c:v>
                      </c:pt>
                      <c:pt idx="22673">
                        <c:v>0.3</c:v>
                      </c:pt>
                      <c:pt idx="22674">
                        <c:v>0.4</c:v>
                      </c:pt>
                      <c:pt idx="22675">
                        <c:v>0.3</c:v>
                      </c:pt>
                      <c:pt idx="22676">
                        <c:v>0.3</c:v>
                      </c:pt>
                      <c:pt idx="22677">
                        <c:v>0.3</c:v>
                      </c:pt>
                      <c:pt idx="22678">
                        <c:v>0.3</c:v>
                      </c:pt>
                      <c:pt idx="22679">
                        <c:v>0.3</c:v>
                      </c:pt>
                      <c:pt idx="22680">
                        <c:v>0.3</c:v>
                      </c:pt>
                      <c:pt idx="22681">
                        <c:v>0.3</c:v>
                      </c:pt>
                      <c:pt idx="22682">
                        <c:v>0.2</c:v>
                      </c:pt>
                      <c:pt idx="22683">
                        <c:v>0.3</c:v>
                      </c:pt>
                      <c:pt idx="22684">
                        <c:v>0.3</c:v>
                      </c:pt>
                      <c:pt idx="22685">
                        <c:v>0.3</c:v>
                      </c:pt>
                      <c:pt idx="22686">
                        <c:v>0.3</c:v>
                      </c:pt>
                      <c:pt idx="22687">
                        <c:v>0.3</c:v>
                      </c:pt>
                      <c:pt idx="22688">
                        <c:v>0.3</c:v>
                      </c:pt>
                      <c:pt idx="22689">
                        <c:v>0.3</c:v>
                      </c:pt>
                      <c:pt idx="22690">
                        <c:v>0.3</c:v>
                      </c:pt>
                      <c:pt idx="22691">
                        <c:v>0.3</c:v>
                      </c:pt>
                      <c:pt idx="22692">
                        <c:v>0.2</c:v>
                      </c:pt>
                      <c:pt idx="22693">
                        <c:v>0.3</c:v>
                      </c:pt>
                      <c:pt idx="22694">
                        <c:v>0.3</c:v>
                      </c:pt>
                      <c:pt idx="22695">
                        <c:v>0.2</c:v>
                      </c:pt>
                      <c:pt idx="22696">
                        <c:v>0.3</c:v>
                      </c:pt>
                      <c:pt idx="22697">
                        <c:v>0.4</c:v>
                      </c:pt>
                      <c:pt idx="22698">
                        <c:v>0.3</c:v>
                      </c:pt>
                      <c:pt idx="22699">
                        <c:v>0.4</c:v>
                      </c:pt>
                      <c:pt idx="22700">
                        <c:v>0.2</c:v>
                      </c:pt>
                      <c:pt idx="22701">
                        <c:v>0.3</c:v>
                      </c:pt>
                      <c:pt idx="22702">
                        <c:v>0.3</c:v>
                      </c:pt>
                      <c:pt idx="22703">
                        <c:v>0.3</c:v>
                      </c:pt>
                      <c:pt idx="22704">
                        <c:v>0.3</c:v>
                      </c:pt>
                      <c:pt idx="22705">
                        <c:v>0.3</c:v>
                      </c:pt>
                      <c:pt idx="22706">
                        <c:v>0.3</c:v>
                      </c:pt>
                      <c:pt idx="22707">
                        <c:v>0.3</c:v>
                      </c:pt>
                      <c:pt idx="22708">
                        <c:v>0.3</c:v>
                      </c:pt>
                      <c:pt idx="22709">
                        <c:v>0.3</c:v>
                      </c:pt>
                      <c:pt idx="22710">
                        <c:v>0.3</c:v>
                      </c:pt>
                      <c:pt idx="22711">
                        <c:v>0.3</c:v>
                      </c:pt>
                      <c:pt idx="22712">
                        <c:v>0.3</c:v>
                      </c:pt>
                      <c:pt idx="22713">
                        <c:v>0.2</c:v>
                      </c:pt>
                      <c:pt idx="22714">
                        <c:v>0.3</c:v>
                      </c:pt>
                      <c:pt idx="22715">
                        <c:v>0.3</c:v>
                      </c:pt>
                      <c:pt idx="22716">
                        <c:v>0.3</c:v>
                      </c:pt>
                      <c:pt idx="22717">
                        <c:v>0.3</c:v>
                      </c:pt>
                      <c:pt idx="22718">
                        <c:v>0.3</c:v>
                      </c:pt>
                      <c:pt idx="22719">
                        <c:v>0.3</c:v>
                      </c:pt>
                      <c:pt idx="22720">
                        <c:v>0.3</c:v>
                      </c:pt>
                      <c:pt idx="22721">
                        <c:v>0.3</c:v>
                      </c:pt>
                      <c:pt idx="22722">
                        <c:v>0.3</c:v>
                      </c:pt>
                      <c:pt idx="22723">
                        <c:v>0.2</c:v>
                      </c:pt>
                      <c:pt idx="22724">
                        <c:v>0.3</c:v>
                      </c:pt>
                      <c:pt idx="22725">
                        <c:v>0.3</c:v>
                      </c:pt>
                      <c:pt idx="22726">
                        <c:v>0.4</c:v>
                      </c:pt>
                      <c:pt idx="22727">
                        <c:v>0.3</c:v>
                      </c:pt>
                      <c:pt idx="22728">
                        <c:v>0.3</c:v>
                      </c:pt>
                      <c:pt idx="22729">
                        <c:v>0.3</c:v>
                      </c:pt>
                      <c:pt idx="22730">
                        <c:v>0.2</c:v>
                      </c:pt>
                      <c:pt idx="22731">
                        <c:v>0.3</c:v>
                      </c:pt>
                      <c:pt idx="22732">
                        <c:v>0.3</c:v>
                      </c:pt>
                      <c:pt idx="22733">
                        <c:v>0.4</c:v>
                      </c:pt>
                      <c:pt idx="22734">
                        <c:v>0.3</c:v>
                      </c:pt>
                      <c:pt idx="22735">
                        <c:v>0.4</c:v>
                      </c:pt>
                      <c:pt idx="22736">
                        <c:v>0.3</c:v>
                      </c:pt>
                      <c:pt idx="22737">
                        <c:v>0.3</c:v>
                      </c:pt>
                      <c:pt idx="22738">
                        <c:v>0.3</c:v>
                      </c:pt>
                      <c:pt idx="22739">
                        <c:v>0.3</c:v>
                      </c:pt>
                      <c:pt idx="22740">
                        <c:v>0.3</c:v>
                      </c:pt>
                      <c:pt idx="22741">
                        <c:v>0.4</c:v>
                      </c:pt>
                      <c:pt idx="22742">
                        <c:v>0.3</c:v>
                      </c:pt>
                      <c:pt idx="22743">
                        <c:v>0.4</c:v>
                      </c:pt>
                      <c:pt idx="22744">
                        <c:v>0.2</c:v>
                      </c:pt>
                      <c:pt idx="22745">
                        <c:v>0.3</c:v>
                      </c:pt>
                      <c:pt idx="22746">
                        <c:v>0.3</c:v>
                      </c:pt>
                      <c:pt idx="22747">
                        <c:v>0.4</c:v>
                      </c:pt>
                      <c:pt idx="22748">
                        <c:v>0.4</c:v>
                      </c:pt>
                      <c:pt idx="22749">
                        <c:v>0.3</c:v>
                      </c:pt>
                      <c:pt idx="22750">
                        <c:v>0.3</c:v>
                      </c:pt>
                      <c:pt idx="22751">
                        <c:v>0.3</c:v>
                      </c:pt>
                      <c:pt idx="22752">
                        <c:v>0.3</c:v>
                      </c:pt>
                      <c:pt idx="22753">
                        <c:v>0.3</c:v>
                      </c:pt>
                      <c:pt idx="22754">
                        <c:v>0.3</c:v>
                      </c:pt>
                      <c:pt idx="22755">
                        <c:v>0.3</c:v>
                      </c:pt>
                      <c:pt idx="22756">
                        <c:v>0.3</c:v>
                      </c:pt>
                      <c:pt idx="22757">
                        <c:v>0.3</c:v>
                      </c:pt>
                      <c:pt idx="22758">
                        <c:v>0.3</c:v>
                      </c:pt>
                      <c:pt idx="22759">
                        <c:v>0.3</c:v>
                      </c:pt>
                      <c:pt idx="22760">
                        <c:v>0.3</c:v>
                      </c:pt>
                      <c:pt idx="22761">
                        <c:v>0.4</c:v>
                      </c:pt>
                      <c:pt idx="22762">
                        <c:v>0.3</c:v>
                      </c:pt>
                      <c:pt idx="22763">
                        <c:v>0.4</c:v>
                      </c:pt>
                      <c:pt idx="22764">
                        <c:v>0.4</c:v>
                      </c:pt>
                      <c:pt idx="22765">
                        <c:v>0.3</c:v>
                      </c:pt>
                      <c:pt idx="22766">
                        <c:v>0.4</c:v>
                      </c:pt>
                      <c:pt idx="22767">
                        <c:v>0.3</c:v>
                      </c:pt>
                      <c:pt idx="22768">
                        <c:v>0.4</c:v>
                      </c:pt>
                      <c:pt idx="22769">
                        <c:v>0.4</c:v>
                      </c:pt>
                      <c:pt idx="22770">
                        <c:v>0.3</c:v>
                      </c:pt>
                      <c:pt idx="22771">
                        <c:v>0.4</c:v>
                      </c:pt>
                      <c:pt idx="22772">
                        <c:v>0.3</c:v>
                      </c:pt>
                      <c:pt idx="22773">
                        <c:v>0.3</c:v>
                      </c:pt>
                      <c:pt idx="22774">
                        <c:v>0.3</c:v>
                      </c:pt>
                      <c:pt idx="22775">
                        <c:v>0.3</c:v>
                      </c:pt>
                      <c:pt idx="22776">
                        <c:v>0.3</c:v>
                      </c:pt>
                      <c:pt idx="22777">
                        <c:v>0.3</c:v>
                      </c:pt>
                      <c:pt idx="22778">
                        <c:v>0.3</c:v>
                      </c:pt>
                      <c:pt idx="22779">
                        <c:v>0.4</c:v>
                      </c:pt>
                      <c:pt idx="22780">
                        <c:v>0.3</c:v>
                      </c:pt>
                      <c:pt idx="22781">
                        <c:v>0.4</c:v>
                      </c:pt>
                      <c:pt idx="22782">
                        <c:v>0.3</c:v>
                      </c:pt>
                      <c:pt idx="22783">
                        <c:v>0.2</c:v>
                      </c:pt>
                      <c:pt idx="22784">
                        <c:v>0.3</c:v>
                      </c:pt>
                      <c:pt idx="22785">
                        <c:v>0.3</c:v>
                      </c:pt>
                      <c:pt idx="22786">
                        <c:v>0.3</c:v>
                      </c:pt>
                      <c:pt idx="22787">
                        <c:v>0.3</c:v>
                      </c:pt>
                      <c:pt idx="22788">
                        <c:v>0.3</c:v>
                      </c:pt>
                      <c:pt idx="22789">
                        <c:v>0.3</c:v>
                      </c:pt>
                      <c:pt idx="22790">
                        <c:v>0.3</c:v>
                      </c:pt>
                      <c:pt idx="22791">
                        <c:v>0.3</c:v>
                      </c:pt>
                      <c:pt idx="22792">
                        <c:v>0.3</c:v>
                      </c:pt>
                      <c:pt idx="22793">
                        <c:v>0.3</c:v>
                      </c:pt>
                      <c:pt idx="22794">
                        <c:v>0.3</c:v>
                      </c:pt>
                      <c:pt idx="22795">
                        <c:v>0.3</c:v>
                      </c:pt>
                      <c:pt idx="22796">
                        <c:v>0.3</c:v>
                      </c:pt>
                      <c:pt idx="22797">
                        <c:v>0.3</c:v>
                      </c:pt>
                      <c:pt idx="22798">
                        <c:v>0.3</c:v>
                      </c:pt>
                      <c:pt idx="22799">
                        <c:v>0.3</c:v>
                      </c:pt>
                      <c:pt idx="22800">
                        <c:v>0.3</c:v>
                      </c:pt>
                      <c:pt idx="22801">
                        <c:v>0.3</c:v>
                      </c:pt>
                      <c:pt idx="22802">
                        <c:v>0.3</c:v>
                      </c:pt>
                      <c:pt idx="22803">
                        <c:v>0.3</c:v>
                      </c:pt>
                      <c:pt idx="22804">
                        <c:v>0.4</c:v>
                      </c:pt>
                      <c:pt idx="22805">
                        <c:v>0.3</c:v>
                      </c:pt>
                      <c:pt idx="22806">
                        <c:v>0.3</c:v>
                      </c:pt>
                      <c:pt idx="22807">
                        <c:v>0.3</c:v>
                      </c:pt>
                      <c:pt idx="22808">
                        <c:v>0.3</c:v>
                      </c:pt>
                      <c:pt idx="22809">
                        <c:v>0.3</c:v>
                      </c:pt>
                      <c:pt idx="22810">
                        <c:v>0.2</c:v>
                      </c:pt>
                      <c:pt idx="22811">
                        <c:v>0.2</c:v>
                      </c:pt>
                      <c:pt idx="22812">
                        <c:v>0.3</c:v>
                      </c:pt>
                      <c:pt idx="22813">
                        <c:v>0.3</c:v>
                      </c:pt>
                      <c:pt idx="22814">
                        <c:v>0.3</c:v>
                      </c:pt>
                      <c:pt idx="22815">
                        <c:v>0.4</c:v>
                      </c:pt>
                      <c:pt idx="22816">
                        <c:v>0.3</c:v>
                      </c:pt>
                      <c:pt idx="22817">
                        <c:v>0.2</c:v>
                      </c:pt>
                      <c:pt idx="22818">
                        <c:v>0.2</c:v>
                      </c:pt>
                      <c:pt idx="22819">
                        <c:v>0.3</c:v>
                      </c:pt>
                      <c:pt idx="22820">
                        <c:v>0.3</c:v>
                      </c:pt>
                      <c:pt idx="22821">
                        <c:v>0.3</c:v>
                      </c:pt>
                      <c:pt idx="22822">
                        <c:v>0.3</c:v>
                      </c:pt>
                      <c:pt idx="22823">
                        <c:v>0.3</c:v>
                      </c:pt>
                      <c:pt idx="22824">
                        <c:v>0.2</c:v>
                      </c:pt>
                      <c:pt idx="22825">
                        <c:v>0.3</c:v>
                      </c:pt>
                      <c:pt idx="22826">
                        <c:v>0.3</c:v>
                      </c:pt>
                      <c:pt idx="22827">
                        <c:v>0.3</c:v>
                      </c:pt>
                      <c:pt idx="22828">
                        <c:v>0.2</c:v>
                      </c:pt>
                      <c:pt idx="22829">
                        <c:v>0.3</c:v>
                      </c:pt>
                      <c:pt idx="22830">
                        <c:v>0.3</c:v>
                      </c:pt>
                      <c:pt idx="22831">
                        <c:v>0.3</c:v>
                      </c:pt>
                      <c:pt idx="22832">
                        <c:v>0.2</c:v>
                      </c:pt>
                      <c:pt idx="22833">
                        <c:v>0.3</c:v>
                      </c:pt>
                      <c:pt idx="22834">
                        <c:v>0.3</c:v>
                      </c:pt>
                      <c:pt idx="22835">
                        <c:v>0.3</c:v>
                      </c:pt>
                      <c:pt idx="22836">
                        <c:v>0.3</c:v>
                      </c:pt>
                      <c:pt idx="22837">
                        <c:v>0.4</c:v>
                      </c:pt>
                      <c:pt idx="22838">
                        <c:v>0.2</c:v>
                      </c:pt>
                      <c:pt idx="22839">
                        <c:v>0.3</c:v>
                      </c:pt>
                      <c:pt idx="22840">
                        <c:v>0.3</c:v>
                      </c:pt>
                      <c:pt idx="22841">
                        <c:v>0.2</c:v>
                      </c:pt>
                      <c:pt idx="22842">
                        <c:v>0.3</c:v>
                      </c:pt>
                      <c:pt idx="22843">
                        <c:v>0.3</c:v>
                      </c:pt>
                      <c:pt idx="22844">
                        <c:v>0.3</c:v>
                      </c:pt>
                      <c:pt idx="22845">
                        <c:v>0.3</c:v>
                      </c:pt>
                      <c:pt idx="22846">
                        <c:v>0.3</c:v>
                      </c:pt>
                      <c:pt idx="22847">
                        <c:v>0.3</c:v>
                      </c:pt>
                      <c:pt idx="22848">
                        <c:v>0.3</c:v>
                      </c:pt>
                      <c:pt idx="22849">
                        <c:v>0.3</c:v>
                      </c:pt>
                      <c:pt idx="22850">
                        <c:v>0.4</c:v>
                      </c:pt>
                      <c:pt idx="22851">
                        <c:v>0.3</c:v>
                      </c:pt>
                      <c:pt idx="22852">
                        <c:v>0.3</c:v>
                      </c:pt>
                      <c:pt idx="22853">
                        <c:v>0.3</c:v>
                      </c:pt>
                      <c:pt idx="22854">
                        <c:v>0.3</c:v>
                      </c:pt>
                      <c:pt idx="22855">
                        <c:v>0.3</c:v>
                      </c:pt>
                      <c:pt idx="22856">
                        <c:v>0.3</c:v>
                      </c:pt>
                      <c:pt idx="22857">
                        <c:v>0.3</c:v>
                      </c:pt>
                      <c:pt idx="22858">
                        <c:v>0.2</c:v>
                      </c:pt>
                      <c:pt idx="22859">
                        <c:v>0.3</c:v>
                      </c:pt>
                      <c:pt idx="22860">
                        <c:v>0.4</c:v>
                      </c:pt>
                      <c:pt idx="22861">
                        <c:v>0.3</c:v>
                      </c:pt>
                      <c:pt idx="22862">
                        <c:v>0.3</c:v>
                      </c:pt>
                      <c:pt idx="22863">
                        <c:v>0.3</c:v>
                      </c:pt>
                      <c:pt idx="22864">
                        <c:v>0.3</c:v>
                      </c:pt>
                      <c:pt idx="22865">
                        <c:v>0.3</c:v>
                      </c:pt>
                      <c:pt idx="22866">
                        <c:v>0.3</c:v>
                      </c:pt>
                      <c:pt idx="22867">
                        <c:v>0.4</c:v>
                      </c:pt>
                      <c:pt idx="22868">
                        <c:v>0.4</c:v>
                      </c:pt>
                      <c:pt idx="22869">
                        <c:v>0.3</c:v>
                      </c:pt>
                      <c:pt idx="22870">
                        <c:v>0.4</c:v>
                      </c:pt>
                      <c:pt idx="22871">
                        <c:v>0.3</c:v>
                      </c:pt>
                      <c:pt idx="22872">
                        <c:v>0.4</c:v>
                      </c:pt>
                      <c:pt idx="22873">
                        <c:v>0.4</c:v>
                      </c:pt>
                      <c:pt idx="22874">
                        <c:v>0.4</c:v>
                      </c:pt>
                      <c:pt idx="22875">
                        <c:v>0.4</c:v>
                      </c:pt>
                      <c:pt idx="22876">
                        <c:v>0.4</c:v>
                      </c:pt>
                      <c:pt idx="22877">
                        <c:v>0.3</c:v>
                      </c:pt>
                      <c:pt idx="22878">
                        <c:v>0.3</c:v>
                      </c:pt>
                      <c:pt idx="22879">
                        <c:v>0.4</c:v>
                      </c:pt>
                      <c:pt idx="22880">
                        <c:v>0.3</c:v>
                      </c:pt>
                      <c:pt idx="22881">
                        <c:v>0.4</c:v>
                      </c:pt>
                      <c:pt idx="22882">
                        <c:v>0.3</c:v>
                      </c:pt>
                      <c:pt idx="22883">
                        <c:v>0.3</c:v>
                      </c:pt>
                      <c:pt idx="22884">
                        <c:v>0.3</c:v>
                      </c:pt>
                      <c:pt idx="22885">
                        <c:v>0.2</c:v>
                      </c:pt>
                      <c:pt idx="22886">
                        <c:v>0.3</c:v>
                      </c:pt>
                      <c:pt idx="22887">
                        <c:v>0.3</c:v>
                      </c:pt>
                      <c:pt idx="22888">
                        <c:v>0.3</c:v>
                      </c:pt>
                      <c:pt idx="22889">
                        <c:v>0.4</c:v>
                      </c:pt>
                      <c:pt idx="22890">
                        <c:v>0.3</c:v>
                      </c:pt>
                      <c:pt idx="22891">
                        <c:v>0.3</c:v>
                      </c:pt>
                      <c:pt idx="22892">
                        <c:v>0.3</c:v>
                      </c:pt>
                      <c:pt idx="22893">
                        <c:v>0.3</c:v>
                      </c:pt>
                      <c:pt idx="22894">
                        <c:v>0.3</c:v>
                      </c:pt>
                      <c:pt idx="22895">
                        <c:v>0.4</c:v>
                      </c:pt>
                      <c:pt idx="22896">
                        <c:v>0.3</c:v>
                      </c:pt>
                      <c:pt idx="22897">
                        <c:v>0.3</c:v>
                      </c:pt>
                      <c:pt idx="22898">
                        <c:v>0.3</c:v>
                      </c:pt>
                      <c:pt idx="22899">
                        <c:v>0.4</c:v>
                      </c:pt>
                      <c:pt idx="22900">
                        <c:v>0.3</c:v>
                      </c:pt>
                      <c:pt idx="22901">
                        <c:v>0.3</c:v>
                      </c:pt>
                      <c:pt idx="22902">
                        <c:v>0.4</c:v>
                      </c:pt>
                      <c:pt idx="22903">
                        <c:v>0.4</c:v>
                      </c:pt>
                      <c:pt idx="22904">
                        <c:v>0.2</c:v>
                      </c:pt>
                      <c:pt idx="22905">
                        <c:v>0.3</c:v>
                      </c:pt>
                      <c:pt idx="22906">
                        <c:v>0.3</c:v>
                      </c:pt>
                      <c:pt idx="22907">
                        <c:v>0.3</c:v>
                      </c:pt>
                      <c:pt idx="22908">
                        <c:v>0.4</c:v>
                      </c:pt>
                      <c:pt idx="22909">
                        <c:v>0.3</c:v>
                      </c:pt>
                      <c:pt idx="22910">
                        <c:v>0.4</c:v>
                      </c:pt>
                      <c:pt idx="22911">
                        <c:v>0.2</c:v>
                      </c:pt>
                      <c:pt idx="22912">
                        <c:v>0.3</c:v>
                      </c:pt>
                      <c:pt idx="22913">
                        <c:v>0.3</c:v>
                      </c:pt>
                      <c:pt idx="22914">
                        <c:v>0.3</c:v>
                      </c:pt>
                      <c:pt idx="22915">
                        <c:v>0.4</c:v>
                      </c:pt>
                      <c:pt idx="22916">
                        <c:v>0.3</c:v>
                      </c:pt>
                      <c:pt idx="22917">
                        <c:v>0.3</c:v>
                      </c:pt>
                      <c:pt idx="22918">
                        <c:v>0.3</c:v>
                      </c:pt>
                      <c:pt idx="22919">
                        <c:v>0.3</c:v>
                      </c:pt>
                      <c:pt idx="22920">
                        <c:v>0.3</c:v>
                      </c:pt>
                      <c:pt idx="22921">
                        <c:v>0.3</c:v>
                      </c:pt>
                      <c:pt idx="22922">
                        <c:v>0.3</c:v>
                      </c:pt>
                      <c:pt idx="22923">
                        <c:v>0.3</c:v>
                      </c:pt>
                      <c:pt idx="22924">
                        <c:v>0.3</c:v>
                      </c:pt>
                      <c:pt idx="22925">
                        <c:v>0.3</c:v>
                      </c:pt>
                      <c:pt idx="22926">
                        <c:v>0.3</c:v>
                      </c:pt>
                      <c:pt idx="22927">
                        <c:v>0.3</c:v>
                      </c:pt>
                      <c:pt idx="22928">
                        <c:v>0.4</c:v>
                      </c:pt>
                      <c:pt idx="22929">
                        <c:v>0.3</c:v>
                      </c:pt>
                      <c:pt idx="22930">
                        <c:v>0.2</c:v>
                      </c:pt>
                      <c:pt idx="22931">
                        <c:v>0.3</c:v>
                      </c:pt>
                      <c:pt idx="22932">
                        <c:v>0.3</c:v>
                      </c:pt>
                      <c:pt idx="22933">
                        <c:v>0.4</c:v>
                      </c:pt>
                      <c:pt idx="22934">
                        <c:v>0.3</c:v>
                      </c:pt>
                      <c:pt idx="22935">
                        <c:v>0.3</c:v>
                      </c:pt>
                      <c:pt idx="22936">
                        <c:v>0.3</c:v>
                      </c:pt>
                      <c:pt idx="22937">
                        <c:v>0.3</c:v>
                      </c:pt>
                      <c:pt idx="22938">
                        <c:v>0.3</c:v>
                      </c:pt>
                      <c:pt idx="22939">
                        <c:v>0.3</c:v>
                      </c:pt>
                      <c:pt idx="22940">
                        <c:v>0.2</c:v>
                      </c:pt>
                      <c:pt idx="22941">
                        <c:v>0.3</c:v>
                      </c:pt>
                      <c:pt idx="22942">
                        <c:v>0.3</c:v>
                      </c:pt>
                      <c:pt idx="22943">
                        <c:v>0.3</c:v>
                      </c:pt>
                      <c:pt idx="22944">
                        <c:v>0.3</c:v>
                      </c:pt>
                      <c:pt idx="22945">
                        <c:v>0.4</c:v>
                      </c:pt>
                      <c:pt idx="22946">
                        <c:v>0.4</c:v>
                      </c:pt>
                      <c:pt idx="22947">
                        <c:v>0.4</c:v>
                      </c:pt>
                      <c:pt idx="22948">
                        <c:v>0.3</c:v>
                      </c:pt>
                      <c:pt idx="22949">
                        <c:v>0.3</c:v>
                      </c:pt>
                      <c:pt idx="22950">
                        <c:v>0.3</c:v>
                      </c:pt>
                      <c:pt idx="22951">
                        <c:v>0.4</c:v>
                      </c:pt>
                      <c:pt idx="22952">
                        <c:v>0.4</c:v>
                      </c:pt>
                      <c:pt idx="22953">
                        <c:v>0.4</c:v>
                      </c:pt>
                      <c:pt idx="22954">
                        <c:v>0.3</c:v>
                      </c:pt>
                      <c:pt idx="22955">
                        <c:v>0.4</c:v>
                      </c:pt>
                      <c:pt idx="22956">
                        <c:v>0.4</c:v>
                      </c:pt>
                      <c:pt idx="22957">
                        <c:v>0.4</c:v>
                      </c:pt>
                      <c:pt idx="22958">
                        <c:v>0.4</c:v>
                      </c:pt>
                      <c:pt idx="22959">
                        <c:v>0.4</c:v>
                      </c:pt>
                      <c:pt idx="22960">
                        <c:v>0.3</c:v>
                      </c:pt>
                      <c:pt idx="22961">
                        <c:v>0.4</c:v>
                      </c:pt>
                      <c:pt idx="22962">
                        <c:v>0.4</c:v>
                      </c:pt>
                      <c:pt idx="22963">
                        <c:v>0.4</c:v>
                      </c:pt>
                      <c:pt idx="22964">
                        <c:v>0.3</c:v>
                      </c:pt>
                      <c:pt idx="22965">
                        <c:v>0.3</c:v>
                      </c:pt>
                      <c:pt idx="22966">
                        <c:v>0.4</c:v>
                      </c:pt>
                      <c:pt idx="22967">
                        <c:v>0.3</c:v>
                      </c:pt>
                      <c:pt idx="22968">
                        <c:v>0.4</c:v>
                      </c:pt>
                      <c:pt idx="22969">
                        <c:v>0.4</c:v>
                      </c:pt>
                      <c:pt idx="22970">
                        <c:v>0.3</c:v>
                      </c:pt>
                      <c:pt idx="22971">
                        <c:v>0.4</c:v>
                      </c:pt>
                      <c:pt idx="22972">
                        <c:v>0.3</c:v>
                      </c:pt>
                      <c:pt idx="22973">
                        <c:v>0.3</c:v>
                      </c:pt>
                      <c:pt idx="22974">
                        <c:v>0.4</c:v>
                      </c:pt>
                      <c:pt idx="22975">
                        <c:v>0.4</c:v>
                      </c:pt>
                      <c:pt idx="22976">
                        <c:v>0.3</c:v>
                      </c:pt>
                      <c:pt idx="22977">
                        <c:v>0.4</c:v>
                      </c:pt>
                      <c:pt idx="22978">
                        <c:v>0.3</c:v>
                      </c:pt>
                      <c:pt idx="22979">
                        <c:v>0.3</c:v>
                      </c:pt>
                      <c:pt idx="22980">
                        <c:v>0.3</c:v>
                      </c:pt>
                      <c:pt idx="22981">
                        <c:v>0.3</c:v>
                      </c:pt>
                      <c:pt idx="22982">
                        <c:v>0.3</c:v>
                      </c:pt>
                      <c:pt idx="22983">
                        <c:v>0.2</c:v>
                      </c:pt>
                      <c:pt idx="22984">
                        <c:v>0.3</c:v>
                      </c:pt>
                      <c:pt idx="22985">
                        <c:v>0.3</c:v>
                      </c:pt>
                      <c:pt idx="22986">
                        <c:v>0.3</c:v>
                      </c:pt>
                      <c:pt idx="22987">
                        <c:v>0.3</c:v>
                      </c:pt>
                      <c:pt idx="22988">
                        <c:v>0.3</c:v>
                      </c:pt>
                      <c:pt idx="22989">
                        <c:v>0.3</c:v>
                      </c:pt>
                      <c:pt idx="22990">
                        <c:v>0.4</c:v>
                      </c:pt>
                      <c:pt idx="22991">
                        <c:v>0.3</c:v>
                      </c:pt>
                      <c:pt idx="22992">
                        <c:v>0.4</c:v>
                      </c:pt>
                      <c:pt idx="22993">
                        <c:v>0.3</c:v>
                      </c:pt>
                      <c:pt idx="22994">
                        <c:v>0.3</c:v>
                      </c:pt>
                      <c:pt idx="22995">
                        <c:v>0.3</c:v>
                      </c:pt>
                      <c:pt idx="22996">
                        <c:v>0.3</c:v>
                      </c:pt>
                      <c:pt idx="22997">
                        <c:v>0.4</c:v>
                      </c:pt>
                      <c:pt idx="22998">
                        <c:v>0.3</c:v>
                      </c:pt>
                      <c:pt idx="22999">
                        <c:v>0.3</c:v>
                      </c:pt>
                      <c:pt idx="23000">
                        <c:v>0.3</c:v>
                      </c:pt>
                      <c:pt idx="23001">
                        <c:v>0.4</c:v>
                      </c:pt>
                      <c:pt idx="23002">
                        <c:v>0.4</c:v>
                      </c:pt>
                      <c:pt idx="23003">
                        <c:v>0.4</c:v>
                      </c:pt>
                      <c:pt idx="23004">
                        <c:v>0.3</c:v>
                      </c:pt>
                      <c:pt idx="23005">
                        <c:v>0.3</c:v>
                      </c:pt>
                      <c:pt idx="23006">
                        <c:v>0.4</c:v>
                      </c:pt>
                      <c:pt idx="23007">
                        <c:v>0.4</c:v>
                      </c:pt>
                      <c:pt idx="23008">
                        <c:v>0.4</c:v>
                      </c:pt>
                      <c:pt idx="23009">
                        <c:v>0.3</c:v>
                      </c:pt>
                      <c:pt idx="23010">
                        <c:v>0.4</c:v>
                      </c:pt>
                      <c:pt idx="23011">
                        <c:v>0.4</c:v>
                      </c:pt>
                      <c:pt idx="23012">
                        <c:v>0.4</c:v>
                      </c:pt>
                      <c:pt idx="23013">
                        <c:v>0.4</c:v>
                      </c:pt>
                      <c:pt idx="23014">
                        <c:v>0.3</c:v>
                      </c:pt>
                      <c:pt idx="23015">
                        <c:v>0.4</c:v>
                      </c:pt>
                      <c:pt idx="23016">
                        <c:v>0.4</c:v>
                      </c:pt>
                      <c:pt idx="23017">
                        <c:v>0.4</c:v>
                      </c:pt>
                      <c:pt idx="23018">
                        <c:v>0.4</c:v>
                      </c:pt>
                      <c:pt idx="23019">
                        <c:v>0.4</c:v>
                      </c:pt>
                      <c:pt idx="23020">
                        <c:v>0.4</c:v>
                      </c:pt>
                      <c:pt idx="23021">
                        <c:v>0.3</c:v>
                      </c:pt>
                      <c:pt idx="23022">
                        <c:v>0.3</c:v>
                      </c:pt>
                      <c:pt idx="23023">
                        <c:v>0.3</c:v>
                      </c:pt>
                      <c:pt idx="23024">
                        <c:v>0.4</c:v>
                      </c:pt>
                      <c:pt idx="23025">
                        <c:v>0.3</c:v>
                      </c:pt>
                      <c:pt idx="23026">
                        <c:v>0.4</c:v>
                      </c:pt>
                      <c:pt idx="23027">
                        <c:v>0.3</c:v>
                      </c:pt>
                      <c:pt idx="23028">
                        <c:v>0.4</c:v>
                      </c:pt>
                      <c:pt idx="23029">
                        <c:v>0.4</c:v>
                      </c:pt>
                      <c:pt idx="23030">
                        <c:v>0.4</c:v>
                      </c:pt>
                      <c:pt idx="23031">
                        <c:v>0.3</c:v>
                      </c:pt>
                      <c:pt idx="23032">
                        <c:v>0.3</c:v>
                      </c:pt>
                      <c:pt idx="23033">
                        <c:v>0.3</c:v>
                      </c:pt>
                      <c:pt idx="23034">
                        <c:v>0.4</c:v>
                      </c:pt>
                      <c:pt idx="23035">
                        <c:v>0.3</c:v>
                      </c:pt>
                      <c:pt idx="23036">
                        <c:v>0.3</c:v>
                      </c:pt>
                      <c:pt idx="23037">
                        <c:v>0.4</c:v>
                      </c:pt>
                      <c:pt idx="23038">
                        <c:v>0.4</c:v>
                      </c:pt>
                      <c:pt idx="23039">
                        <c:v>0.4</c:v>
                      </c:pt>
                      <c:pt idx="23040">
                        <c:v>0.4</c:v>
                      </c:pt>
                      <c:pt idx="23041">
                        <c:v>0.3</c:v>
                      </c:pt>
                      <c:pt idx="23042">
                        <c:v>0.3</c:v>
                      </c:pt>
                      <c:pt idx="23043">
                        <c:v>0.3</c:v>
                      </c:pt>
                      <c:pt idx="23044">
                        <c:v>0.3</c:v>
                      </c:pt>
                      <c:pt idx="23045">
                        <c:v>0.3</c:v>
                      </c:pt>
                      <c:pt idx="23046">
                        <c:v>0.4</c:v>
                      </c:pt>
                      <c:pt idx="23047">
                        <c:v>0.4</c:v>
                      </c:pt>
                      <c:pt idx="23048">
                        <c:v>0.3</c:v>
                      </c:pt>
                      <c:pt idx="23049">
                        <c:v>0.3</c:v>
                      </c:pt>
                      <c:pt idx="23050">
                        <c:v>0.3</c:v>
                      </c:pt>
                      <c:pt idx="23051">
                        <c:v>0.3</c:v>
                      </c:pt>
                      <c:pt idx="23052">
                        <c:v>0.3</c:v>
                      </c:pt>
                      <c:pt idx="23053">
                        <c:v>0.3</c:v>
                      </c:pt>
                      <c:pt idx="23054">
                        <c:v>0.3</c:v>
                      </c:pt>
                      <c:pt idx="23055">
                        <c:v>0.3</c:v>
                      </c:pt>
                      <c:pt idx="23056">
                        <c:v>0.3</c:v>
                      </c:pt>
                      <c:pt idx="23057">
                        <c:v>0.4</c:v>
                      </c:pt>
                      <c:pt idx="23058">
                        <c:v>0.3</c:v>
                      </c:pt>
                      <c:pt idx="23059">
                        <c:v>0.3</c:v>
                      </c:pt>
                      <c:pt idx="23060">
                        <c:v>0.3</c:v>
                      </c:pt>
                      <c:pt idx="23061">
                        <c:v>0.3</c:v>
                      </c:pt>
                      <c:pt idx="23062">
                        <c:v>0.3</c:v>
                      </c:pt>
                      <c:pt idx="23063">
                        <c:v>0.3</c:v>
                      </c:pt>
                      <c:pt idx="23064">
                        <c:v>0.4</c:v>
                      </c:pt>
                      <c:pt idx="23065">
                        <c:v>0.4</c:v>
                      </c:pt>
                      <c:pt idx="23066">
                        <c:v>0.4</c:v>
                      </c:pt>
                      <c:pt idx="23067">
                        <c:v>0.3</c:v>
                      </c:pt>
                      <c:pt idx="23068">
                        <c:v>0.3</c:v>
                      </c:pt>
                      <c:pt idx="23069">
                        <c:v>0.4</c:v>
                      </c:pt>
                      <c:pt idx="23070">
                        <c:v>0.4</c:v>
                      </c:pt>
                      <c:pt idx="23071">
                        <c:v>0.4</c:v>
                      </c:pt>
                      <c:pt idx="23072">
                        <c:v>0.4</c:v>
                      </c:pt>
                      <c:pt idx="23073">
                        <c:v>0.4</c:v>
                      </c:pt>
                      <c:pt idx="23074">
                        <c:v>0.4</c:v>
                      </c:pt>
                      <c:pt idx="23075">
                        <c:v>0.4</c:v>
                      </c:pt>
                      <c:pt idx="23076">
                        <c:v>0.3</c:v>
                      </c:pt>
                      <c:pt idx="23077">
                        <c:v>0.5</c:v>
                      </c:pt>
                      <c:pt idx="23078">
                        <c:v>0.3</c:v>
                      </c:pt>
                      <c:pt idx="23079">
                        <c:v>0.5</c:v>
                      </c:pt>
                      <c:pt idx="23080">
                        <c:v>0.4</c:v>
                      </c:pt>
                      <c:pt idx="23081">
                        <c:v>0.4</c:v>
                      </c:pt>
                      <c:pt idx="23082">
                        <c:v>0.4</c:v>
                      </c:pt>
                      <c:pt idx="23083">
                        <c:v>0.4</c:v>
                      </c:pt>
                      <c:pt idx="23084">
                        <c:v>0.4</c:v>
                      </c:pt>
                      <c:pt idx="23085">
                        <c:v>0.4</c:v>
                      </c:pt>
                      <c:pt idx="23086">
                        <c:v>0.3</c:v>
                      </c:pt>
                      <c:pt idx="23087">
                        <c:v>0.3</c:v>
                      </c:pt>
                      <c:pt idx="23088">
                        <c:v>0.3</c:v>
                      </c:pt>
                      <c:pt idx="23089">
                        <c:v>0.4</c:v>
                      </c:pt>
                      <c:pt idx="23090">
                        <c:v>0.4</c:v>
                      </c:pt>
                      <c:pt idx="23091">
                        <c:v>0.3</c:v>
                      </c:pt>
                      <c:pt idx="23092">
                        <c:v>0.4</c:v>
                      </c:pt>
                      <c:pt idx="23093">
                        <c:v>0.3</c:v>
                      </c:pt>
                      <c:pt idx="23094">
                        <c:v>0.3</c:v>
                      </c:pt>
                      <c:pt idx="23095">
                        <c:v>0.4</c:v>
                      </c:pt>
                      <c:pt idx="23096">
                        <c:v>0.3</c:v>
                      </c:pt>
                      <c:pt idx="23097">
                        <c:v>0.3</c:v>
                      </c:pt>
                      <c:pt idx="23098">
                        <c:v>0.4</c:v>
                      </c:pt>
                      <c:pt idx="23099">
                        <c:v>0.3</c:v>
                      </c:pt>
                      <c:pt idx="23100">
                        <c:v>0.4</c:v>
                      </c:pt>
                      <c:pt idx="23101">
                        <c:v>0.4</c:v>
                      </c:pt>
                      <c:pt idx="23102">
                        <c:v>0.3</c:v>
                      </c:pt>
                      <c:pt idx="23103">
                        <c:v>0.3</c:v>
                      </c:pt>
                      <c:pt idx="23104">
                        <c:v>0.3</c:v>
                      </c:pt>
                      <c:pt idx="23105">
                        <c:v>0.3</c:v>
                      </c:pt>
                      <c:pt idx="23106">
                        <c:v>0.3</c:v>
                      </c:pt>
                      <c:pt idx="23107">
                        <c:v>0.3</c:v>
                      </c:pt>
                      <c:pt idx="23108">
                        <c:v>0.4</c:v>
                      </c:pt>
                      <c:pt idx="23109">
                        <c:v>0.3</c:v>
                      </c:pt>
                      <c:pt idx="23110">
                        <c:v>0.4</c:v>
                      </c:pt>
                      <c:pt idx="23111">
                        <c:v>0.4</c:v>
                      </c:pt>
                      <c:pt idx="23112">
                        <c:v>0.4</c:v>
                      </c:pt>
                      <c:pt idx="23113">
                        <c:v>0.3</c:v>
                      </c:pt>
                      <c:pt idx="23114">
                        <c:v>0.3</c:v>
                      </c:pt>
                      <c:pt idx="23115">
                        <c:v>0.3</c:v>
                      </c:pt>
                      <c:pt idx="23116">
                        <c:v>0.3</c:v>
                      </c:pt>
                      <c:pt idx="23117">
                        <c:v>0.3</c:v>
                      </c:pt>
                      <c:pt idx="23118">
                        <c:v>0.4</c:v>
                      </c:pt>
                      <c:pt idx="23119">
                        <c:v>0.4</c:v>
                      </c:pt>
                      <c:pt idx="23120">
                        <c:v>0.4</c:v>
                      </c:pt>
                      <c:pt idx="23121">
                        <c:v>0.3</c:v>
                      </c:pt>
                      <c:pt idx="23122">
                        <c:v>0.3</c:v>
                      </c:pt>
                      <c:pt idx="23123">
                        <c:v>0.3</c:v>
                      </c:pt>
                      <c:pt idx="23124">
                        <c:v>0.3</c:v>
                      </c:pt>
                      <c:pt idx="23125">
                        <c:v>0.3</c:v>
                      </c:pt>
                      <c:pt idx="23126">
                        <c:v>0.3</c:v>
                      </c:pt>
                      <c:pt idx="23127">
                        <c:v>0.3</c:v>
                      </c:pt>
                      <c:pt idx="23128">
                        <c:v>0.3</c:v>
                      </c:pt>
                      <c:pt idx="23129">
                        <c:v>0.3</c:v>
                      </c:pt>
                      <c:pt idx="23130">
                        <c:v>0.4</c:v>
                      </c:pt>
                      <c:pt idx="23131">
                        <c:v>0.3</c:v>
                      </c:pt>
                      <c:pt idx="23132">
                        <c:v>0.3</c:v>
                      </c:pt>
                      <c:pt idx="23133">
                        <c:v>0.3</c:v>
                      </c:pt>
                      <c:pt idx="23134">
                        <c:v>0.3</c:v>
                      </c:pt>
                      <c:pt idx="23135">
                        <c:v>0.3</c:v>
                      </c:pt>
                      <c:pt idx="23136">
                        <c:v>0.4</c:v>
                      </c:pt>
                      <c:pt idx="23137">
                        <c:v>0.3</c:v>
                      </c:pt>
                      <c:pt idx="23138">
                        <c:v>0.4</c:v>
                      </c:pt>
                      <c:pt idx="23139">
                        <c:v>0.2</c:v>
                      </c:pt>
                      <c:pt idx="23140">
                        <c:v>0.3</c:v>
                      </c:pt>
                      <c:pt idx="23141">
                        <c:v>0.3</c:v>
                      </c:pt>
                      <c:pt idx="23142">
                        <c:v>0.3</c:v>
                      </c:pt>
                      <c:pt idx="23143">
                        <c:v>0.2</c:v>
                      </c:pt>
                      <c:pt idx="23144">
                        <c:v>0.3</c:v>
                      </c:pt>
                      <c:pt idx="23145">
                        <c:v>0.4</c:v>
                      </c:pt>
                      <c:pt idx="23146">
                        <c:v>0.3</c:v>
                      </c:pt>
                      <c:pt idx="23147">
                        <c:v>0.3</c:v>
                      </c:pt>
                      <c:pt idx="23148">
                        <c:v>0.3</c:v>
                      </c:pt>
                      <c:pt idx="23149">
                        <c:v>0.3</c:v>
                      </c:pt>
                      <c:pt idx="23150">
                        <c:v>0.4</c:v>
                      </c:pt>
                      <c:pt idx="23151">
                        <c:v>0.4</c:v>
                      </c:pt>
                      <c:pt idx="23152">
                        <c:v>0.4</c:v>
                      </c:pt>
                      <c:pt idx="23153">
                        <c:v>0.3</c:v>
                      </c:pt>
                      <c:pt idx="23154">
                        <c:v>0.3</c:v>
                      </c:pt>
                      <c:pt idx="23155">
                        <c:v>0.4</c:v>
                      </c:pt>
                      <c:pt idx="23156">
                        <c:v>0.3</c:v>
                      </c:pt>
                      <c:pt idx="23157">
                        <c:v>0.4</c:v>
                      </c:pt>
                      <c:pt idx="23158">
                        <c:v>0.3</c:v>
                      </c:pt>
                      <c:pt idx="23159">
                        <c:v>0.3</c:v>
                      </c:pt>
                      <c:pt idx="23160">
                        <c:v>0.3</c:v>
                      </c:pt>
                      <c:pt idx="23161">
                        <c:v>0.2</c:v>
                      </c:pt>
                      <c:pt idx="23162">
                        <c:v>0.3</c:v>
                      </c:pt>
                      <c:pt idx="23163">
                        <c:v>0.4</c:v>
                      </c:pt>
                      <c:pt idx="23164">
                        <c:v>0.3</c:v>
                      </c:pt>
                      <c:pt idx="23165">
                        <c:v>0.3</c:v>
                      </c:pt>
                      <c:pt idx="23166">
                        <c:v>0.4</c:v>
                      </c:pt>
                      <c:pt idx="23167">
                        <c:v>0.4</c:v>
                      </c:pt>
                      <c:pt idx="23168">
                        <c:v>0.4</c:v>
                      </c:pt>
                      <c:pt idx="23169">
                        <c:v>0.3</c:v>
                      </c:pt>
                      <c:pt idx="23170">
                        <c:v>0.4</c:v>
                      </c:pt>
                      <c:pt idx="23171">
                        <c:v>0.3</c:v>
                      </c:pt>
                      <c:pt idx="23172">
                        <c:v>0.3</c:v>
                      </c:pt>
                      <c:pt idx="23173">
                        <c:v>0.3</c:v>
                      </c:pt>
                      <c:pt idx="23174">
                        <c:v>0.3</c:v>
                      </c:pt>
                      <c:pt idx="23175">
                        <c:v>0.4</c:v>
                      </c:pt>
                      <c:pt idx="23176">
                        <c:v>0.4</c:v>
                      </c:pt>
                      <c:pt idx="23177">
                        <c:v>0.4</c:v>
                      </c:pt>
                      <c:pt idx="23178">
                        <c:v>0.3</c:v>
                      </c:pt>
                      <c:pt idx="23179">
                        <c:v>0.3</c:v>
                      </c:pt>
                      <c:pt idx="23180">
                        <c:v>0.4</c:v>
                      </c:pt>
                      <c:pt idx="23181">
                        <c:v>0.4</c:v>
                      </c:pt>
                      <c:pt idx="23182">
                        <c:v>0.3</c:v>
                      </c:pt>
                      <c:pt idx="23183">
                        <c:v>0.4</c:v>
                      </c:pt>
                      <c:pt idx="23184">
                        <c:v>0.4</c:v>
                      </c:pt>
                      <c:pt idx="23185">
                        <c:v>0.3</c:v>
                      </c:pt>
                      <c:pt idx="23186">
                        <c:v>0.3</c:v>
                      </c:pt>
                      <c:pt idx="23187">
                        <c:v>0.4</c:v>
                      </c:pt>
                      <c:pt idx="23188">
                        <c:v>0.4</c:v>
                      </c:pt>
                      <c:pt idx="23189">
                        <c:v>0.3</c:v>
                      </c:pt>
                      <c:pt idx="23190">
                        <c:v>0.4</c:v>
                      </c:pt>
                      <c:pt idx="23191">
                        <c:v>0.4</c:v>
                      </c:pt>
                      <c:pt idx="23192">
                        <c:v>0.4</c:v>
                      </c:pt>
                      <c:pt idx="23193">
                        <c:v>0.3</c:v>
                      </c:pt>
                      <c:pt idx="23194">
                        <c:v>0.3</c:v>
                      </c:pt>
                      <c:pt idx="23195">
                        <c:v>0.3</c:v>
                      </c:pt>
                      <c:pt idx="23196">
                        <c:v>0.3</c:v>
                      </c:pt>
                      <c:pt idx="23197">
                        <c:v>0.3</c:v>
                      </c:pt>
                      <c:pt idx="23198">
                        <c:v>0.3</c:v>
                      </c:pt>
                      <c:pt idx="23199">
                        <c:v>0.3</c:v>
                      </c:pt>
                      <c:pt idx="23200">
                        <c:v>0.4</c:v>
                      </c:pt>
                      <c:pt idx="23201">
                        <c:v>0.3</c:v>
                      </c:pt>
                      <c:pt idx="23202">
                        <c:v>0.4</c:v>
                      </c:pt>
                      <c:pt idx="23203">
                        <c:v>0.4</c:v>
                      </c:pt>
                      <c:pt idx="23204">
                        <c:v>0.3</c:v>
                      </c:pt>
                      <c:pt idx="23205">
                        <c:v>0.4</c:v>
                      </c:pt>
                      <c:pt idx="23206">
                        <c:v>0.3</c:v>
                      </c:pt>
                      <c:pt idx="23207">
                        <c:v>0.3</c:v>
                      </c:pt>
                      <c:pt idx="23208">
                        <c:v>0.3</c:v>
                      </c:pt>
                      <c:pt idx="23209">
                        <c:v>0.4</c:v>
                      </c:pt>
                      <c:pt idx="23210">
                        <c:v>0.3</c:v>
                      </c:pt>
                      <c:pt idx="23211">
                        <c:v>0.3</c:v>
                      </c:pt>
                      <c:pt idx="23212">
                        <c:v>0.3</c:v>
                      </c:pt>
                      <c:pt idx="23213">
                        <c:v>0.3</c:v>
                      </c:pt>
                      <c:pt idx="23214">
                        <c:v>0.3</c:v>
                      </c:pt>
                      <c:pt idx="23215">
                        <c:v>0.3</c:v>
                      </c:pt>
                      <c:pt idx="23216">
                        <c:v>0.3</c:v>
                      </c:pt>
                      <c:pt idx="23217">
                        <c:v>0.3</c:v>
                      </c:pt>
                      <c:pt idx="23218">
                        <c:v>0.3</c:v>
                      </c:pt>
                      <c:pt idx="23219">
                        <c:v>0.3</c:v>
                      </c:pt>
                      <c:pt idx="23220">
                        <c:v>0.4</c:v>
                      </c:pt>
                      <c:pt idx="23221">
                        <c:v>0.3</c:v>
                      </c:pt>
                      <c:pt idx="23222">
                        <c:v>0.3</c:v>
                      </c:pt>
                      <c:pt idx="23223">
                        <c:v>0.3</c:v>
                      </c:pt>
                      <c:pt idx="23224">
                        <c:v>0.3</c:v>
                      </c:pt>
                      <c:pt idx="23225">
                        <c:v>0.3</c:v>
                      </c:pt>
                      <c:pt idx="23226">
                        <c:v>0.4</c:v>
                      </c:pt>
                      <c:pt idx="23227">
                        <c:v>0.4</c:v>
                      </c:pt>
                      <c:pt idx="23228">
                        <c:v>0.5</c:v>
                      </c:pt>
                      <c:pt idx="23229">
                        <c:v>0.3</c:v>
                      </c:pt>
                      <c:pt idx="23230">
                        <c:v>0.3</c:v>
                      </c:pt>
                      <c:pt idx="23231">
                        <c:v>0.4</c:v>
                      </c:pt>
                      <c:pt idx="23232">
                        <c:v>0.4</c:v>
                      </c:pt>
                      <c:pt idx="23233">
                        <c:v>0.3</c:v>
                      </c:pt>
                      <c:pt idx="23234">
                        <c:v>0.4</c:v>
                      </c:pt>
                      <c:pt idx="23235">
                        <c:v>0.4</c:v>
                      </c:pt>
                      <c:pt idx="23236">
                        <c:v>0.4</c:v>
                      </c:pt>
                      <c:pt idx="23237">
                        <c:v>0.4</c:v>
                      </c:pt>
                      <c:pt idx="23238">
                        <c:v>0.4</c:v>
                      </c:pt>
                      <c:pt idx="23239">
                        <c:v>0.3</c:v>
                      </c:pt>
                      <c:pt idx="23240">
                        <c:v>0.3</c:v>
                      </c:pt>
                      <c:pt idx="23241">
                        <c:v>0.3</c:v>
                      </c:pt>
                      <c:pt idx="23242">
                        <c:v>0.4</c:v>
                      </c:pt>
                      <c:pt idx="23243">
                        <c:v>0.3</c:v>
                      </c:pt>
                      <c:pt idx="23244">
                        <c:v>0.4</c:v>
                      </c:pt>
                      <c:pt idx="23245">
                        <c:v>0.3</c:v>
                      </c:pt>
                      <c:pt idx="23246">
                        <c:v>0.4</c:v>
                      </c:pt>
                      <c:pt idx="23247">
                        <c:v>0.3</c:v>
                      </c:pt>
                      <c:pt idx="23248">
                        <c:v>0.3</c:v>
                      </c:pt>
                      <c:pt idx="23249">
                        <c:v>0.4</c:v>
                      </c:pt>
                      <c:pt idx="23250">
                        <c:v>0.4</c:v>
                      </c:pt>
                      <c:pt idx="23251">
                        <c:v>0.3</c:v>
                      </c:pt>
                      <c:pt idx="23252">
                        <c:v>0.4</c:v>
                      </c:pt>
                      <c:pt idx="23253">
                        <c:v>0.4</c:v>
                      </c:pt>
                      <c:pt idx="23254">
                        <c:v>0.4</c:v>
                      </c:pt>
                      <c:pt idx="23255">
                        <c:v>0.4</c:v>
                      </c:pt>
                      <c:pt idx="23256">
                        <c:v>0.3</c:v>
                      </c:pt>
                      <c:pt idx="23257">
                        <c:v>0.4</c:v>
                      </c:pt>
                      <c:pt idx="23258">
                        <c:v>0.4</c:v>
                      </c:pt>
                      <c:pt idx="23259">
                        <c:v>0.3</c:v>
                      </c:pt>
                      <c:pt idx="23260">
                        <c:v>0.5</c:v>
                      </c:pt>
                      <c:pt idx="23261">
                        <c:v>0.4</c:v>
                      </c:pt>
                      <c:pt idx="23262">
                        <c:v>0.4</c:v>
                      </c:pt>
                      <c:pt idx="23263">
                        <c:v>0.3</c:v>
                      </c:pt>
                      <c:pt idx="23264">
                        <c:v>0.4</c:v>
                      </c:pt>
                      <c:pt idx="23265">
                        <c:v>0.4</c:v>
                      </c:pt>
                      <c:pt idx="23266">
                        <c:v>0.4</c:v>
                      </c:pt>
                      <c:pt idx="23267">
                        <c:v>0.4</c:v>
                      </c:pt>
                      <c:pt idx="23268">
                        <c:v>0.4</c:v>
                      </c:pt>
                      <c:pt idx="23269">
                        <c:v>0.4</c:v>
                      </c:pt>
                      <c:pt idx="23270">
                        <c:v>0.4</c:v>
                      </c:pt>
                      <c:pt idx="23271">
                        <c:v>0.5</c:v>
                      </c:pt>
                      <c:pt idx="23272">
                        <c:v>0.4</c:v>
                      </c:pt>
                      <c:pt idx="23273">
                        <c:v>0.4</c:v>
                      </c:pt>
                      <c:pt idx="23274">
                        <c:v>0.4</c:v>
                      </c:pt>
                      <c:pt idx="23275">
                        <c:v>0.4</c:v>
                      </c:pt>
                      <c:pt idx="23276">
                        <c:v>0.4</c:v>
                      </c:pt>
                      <c:pt idx="23277">
                        <c:v>0.4</c:v>
                      </c:pt>
                      <c:pt idx="23278">
                        <c:v>0.4</c:v>
                      </c:pt>
                      <c:pt idx="23279">
                        <c:v>0.4</c:v>
                      </c:pt>
                      <c:pt idx="23280">
                        <c:v>0.3</c:v>
                      </c:pt>
                      <c:pt idx="23281">
                        <c:v>0.4</c:v>
                      </c:pt>
                      <c:pt idx="23282">
                        <c:v>0.4</c:v>
                      </c:pt>
                      <c:pt idx="23283">
                        <c:v>0.3</c:v>
                      </c:pt>
                      <c:pt idx="23284">
                        <c:v>0.4</c:v>
                      </c:pt>
                      <c:pt idx="23285">
                        <c:v>0.4</c:v>
                      </c:pt>
                      <c:pt idx="23286">
                        <c:v>0.5</c:v>
                      </c:pt>
                      <c:pt idx="23287">
                        <c:v>0.4</c:v>
                      </c:pt>
                      <c:pt idx="23288">
                        <c:v>0.4</c:v>
                      </c:pt>
                      <c:pt idx="23289">
                        <c:v>0.4</c:v>
                      </c:pt>
                      <c:pt idx="23290">
                        <c:v>0.4</c:v>
                      </c:pt>
                      <c:pt idx="23291">
                        <c:v>0.4</c:v>
                      </c:pt>
                      <c:pt idx="23292">
                        <c:v>0.4</c:v>
                      </c:pt>
                      <c:pt idx="23293">
                        <c:v>0.5</c:v>
                      </c:pt>
                      <c:pt idx="23294">
                        <c:v>0.4</c:v>
                      </c:pt>
                      <c:pt idx="23295">
                        <c:v>0.4</c:v>
                      </c:pt>
                      <c:pt idx="23296">
                        <c:v>0.4</c:v>
                      </c:pt>
                      <c:pt idx="23297">
                        <c:v>0.4</c:v>
                      </c:pt>
                      <c:pt idx="23298">
                        <c:v>0.4</c:v>
                      </c:pt>
                      <c:pt idx="23299">
                        <c:v>0.4</c:v>
                      </c:pt>
                      <c:pt idx="23300">
                        <c:v>0.5</c:v>
                      </c:pt>
                      <c:pt idx="23301">
                        <c:v>0.4</c:v>
                      </c:pt>
                      <c:pt idx="23302">
                        <c:v>0.4</c:v>
                      </c:pt>
                      <c:pt idx="23303">
                        <c:v>0.5</c:v>
                      </c:pt>
                      <c:pt idx="23304">
                        <c:v>0.5</c:v>
                      </c:pt>
                      <c:pt idx="23305">
                        <c:v>0.4</c:v>
                      </c:pt>
                      <c:pt idx="23306">
                        <c:v>0.4</c:v>
                      </c:pt>
                      <c:pt idx="23307">
                        <c:v>0.4</c:v>
                      </c:pt>
                      <c:pt idx="23308">
                        <c:v>0.5</c:v>
                      </c:pt>
                      <c:pt idx="23309">
                        <c:v>0.5</c:v>
                      </c:pt>
                      <c:pt idx="23310">
                        <c:v>0.5</c:v>
                      </c:pt>
                      <c:pt idx="23311">
                        <c:v>0.6</c:v>
                      </c:pt>
                      <c:pt idx="23312">
                        <c:v>0.5</c:v>
                      </c:pt>
                      <c:pt idx="23313">
                        <c:v>0.5</c:v>
                      </c:pt>
                      <c:pt idx="23314">
                        <c:v>0.5</c:v>
                      </c:pt>
                      <c:pt idx="23315">
                        <c:v>0.5</c:v>
                      </c:pt>
                      <c:pt idx="23316">
                        <c:v>0.5</c:v>
                      </c:pt>
                      <c:pt idx="23317">
                        <c:v>0.5</c:v>
                      </c:pt>
                      <c:pt idx="23318">
                        <c:v>0.5</c:v>
                      </c:pt>
                      <c:pt idx="23319">
                        <c:v>0.4</c:v>
                      </c:pt>
                      <c:pt idx="23320">
                        <c:v>0.5</c:v>
                      </c:pt>
                      <c:pt idx="23321">
                        <c:v>0.5</c:v>
                      </c:pt>
                      <c:pt idx="23322">
                        <c:v>0.5</c:v>
                      </c:pt>
                      <c:pt idx="23323">
                        <c:v>0.5</c:v>
                      </c:pt>
                      <c:pt idx="23324">
                        <c:v>0.5</c:v>
                      </c:pt>
                      <c:pt idx="23325">
                        <c:v>0.5</c:v>
                      </c:pt>
                      <c:pt idx="23326">
                        <c:v>0.5</c:v>
                      </c:pt>
                      <c:pt idx="23327">
                        <c:v>0.5</c:v>
                      </c:pt>
                      <c:pt idx="23328">
                        <c:v>0.5</c:v>
                      </c:pt>
                      <c:pt idx="23329">
                        <c:v>0.5</c:v>
                      </c:pt>
                      <c:pt idx="23330">
                        <c:v>0.5</c:v>
                      </c:pt>
                      <c:pt idx="23331">
                        <c:v>0.5</c:v>
                      </c:pt>
                      <c:pt idx="23332">
                        <c:v>0.5</c:v>
                      </c:pt>
                      <c:pt idx="23333">
                        <c:v>0.5</c:v>
                      </c:pt>
                      <c:pt idx="23334">
                        <c:v>0.5</c:v>
                      </c:pt>
                      <c:pt idx="23335">
                        <c:v>0.4</c:v>
                      </c:pt>
                      <c:pt idx="23336">
                        <c:v>0.5</c:v>
                      </c:pt>
                      <c:pt idx="23337">
                        <c:v>0.5</c:v>
                      </c:pt>
                      <c:pt idx="23338">
                        <c:v>0.5</c:v>
                      </c:pt>
                      <c:pt idx="23339">
                        <c:v>0.4</c:v>
                      </c:pt>
                      <c:pt idx="23340">
                        <c:v>0.5</c:v>
                      </c:pt>
                      <c:pt idx="23341">
                        <c:v>0.5</c:v>
                      </c:pt>
                      <c:pt idx="23342">
                        <c:v>0.5</c:v>
                      </c:pt>
                      <c:pt idx="23343">
                        <c:v>0.4</c:v>
                      </c:pt>
                      <c:pt idx="23344">
                        <c:v>0.6</c:v>
                      </c:pt>
                      <c:pt idx="23345">
                        <c:v>0.5</c:v>
                      </c:pt>
                      <c:pt idx="23346">
                        <c:v>0.5</c:v>
                      </c:pt>
                      <c:pt idx="23347">
                        <c:v>0.6</c:v>
                      </c:pt>
                      <c:pt idx="23348">
                        <c:v>0.4</c:v>
                      </c:pt>
                      <c:pt idx="23349">
                        <c:v>0.5</c:v>
                      </c:pt>
                      <c:pt idx="23350">
                        <c:v>0.4</c:v>
                      </c:pt>
                      <c:pt idx="23351">
                        <c:v>0.4</c:v>
                      </c:pt>
                      <c:pt idx="23352">
                        <c:v>0.3</c:v>
                      </c:pt>
                      <c:pt idx="23353">
                        <c:v>0.6</c:v>
                      </c:pt>
                      <c:pt idx="23354">
                        <c:v>0.5</c:v>
                      </c:pt>
                      <c:pt idx="23355">
                        <c:v>0.5</c:v>
                      </c:pt>
                      <c:pt idx="23356">
                        <c:v>0.5</c:v>
                      </c:pt>
                      <c:pt idx="23357">
                        <c:v>0.6</c:v>
                      </c:pt>
                      <c:pt idx="23358">
                        <c:v>0.3</c:v>
                      </c:pt>
                      <c:pt idx="23359">
                        <c:v>0.5</c:v>
                      </c:pt>
                      <c:pt idx="23360">
                        <c:v>0.6</c:v>
                      </c:pt>
                      <c:pt idx="23361">
                        <c:v>0.5</c:v>
                      </c:pt>
                      <c:pt idx="23362">
                        <c:v>0.5</c:v>
                      </c:pt>
                      <c:pt idx="23363">
                        <c:v>0.5</c:v>
                      </c:pt>
                      <c:pt idx="23364">
                        <c:v>0.5</c:v>
                      </c:pt>
                      <c:pt idx="23365">
                        <c:v>0.4</c:v>
                      </c:pt>
                      <c:pt idx="23366">
                        <c:v>0.5</c:v>
                      </c:pt>
                      <c:pt idx="23367">
                        <c:v>0.5</c:v>
                      </c:pt>
                      <c:pt idx="23368">
                        <c:v>0.5</c:v>
                      </c:pt>
                      <c:pt idx="23369">
                        <c:v>0.5</c:v>
                      </c:pt>
                      <c:pt idx="23370">
                        <c:v>0.5</c:v>
                      </c:pt>
                      <c:pt idx="23371">
                        <c:v>0.5</c:v>
                      </c:pt>
                      <c:pt idx="23372">
                        <c:v>0.5</c:v>
                      </c:pt>
                      <c:pt idx="23373">
                        <c:v>0.5</c:v>
                      </c:pt>
                      <c:pt idx="23374">
                        <c:v>0.5</c:v>
                      </c:pt>
                      <c:pt idx="23375">
                        <c:v>0.5</c:v>
                      </c:pt>
                      <c:pt idx="23376">
                        <c:v>0.5</c:v>
                      </c:pt>
                      <c:pt idx="23377">
                        <c:v>0.6</c:v>
                      </c:pt>
                      <c:pt idx="23378">
                        <c:v>0.5</c:v>
                      </c:pt>
                      <c:pt idx="23379">
                        <c:v>0.6</c:v>
                      </c:pt>
                      <c:pt idx="23380">
                        <c:v>0.6</c:v>
                      </c:pt>
                      <c:pt idx="23381">
                        <c:v>0.5</c:v>
                      </c:pt>
                      <c:pt idx="23382">
                        <c:v>0.5</c:v>
                      </c:pt>
                      <c:pt idx="23383">
                        <c:v>0.5</c:v>
                      </c:pt>
                      <c:pt idx="23384">
                        <c:v>0.5</c:v>
                      </c:pt>
                      <c:pt idx="23385">
                        <c:v>0.6</c:v>
                      </c:pt>
                      <c:pt idx="23386">
                        <c:v>0.5</c:v>
                      </c:pt>
                      <c:pt idx="23387">
                        <c:v>0.5</c:v>
                      </c:pt>
                      <c:pt idx="23388">
                        <c:v>0.5</c:v>
                      </c:pt>
                      <c:pt idx="23389">
                        <c:v>0.5</c:v>
                      </c:pt>
                      <c:pt idx="23390">
                        <c:v>0.5</c:v>
                      </c:pt>
                      <c:pt idx="23391">
                        <c:v>0.4</c:v>
                      </c:pt>
                      <c:pt idx="23392">
                        <c:v>0.5</c:v>
                      </c:pt>
                      <c:pt idx="23393">
                        <c:v>0.5</c:v>
                      </c:pt>
                      <c:pt idx="23394">
                        <c:v>0.5</c:v>
                      </c:pt>
                      <c:pt idx="23395">
                        <c:v>0.5</c:v>
                      </c:pt>
                      <c:pt idx="23396">
                        <c:v>0.5</c:v>
                      </c:pt>
                      <c:pt idx="23397">
                        <c:v>0.5</c:v>
                      </c:pt>
                      <c:pt idx="23398">
                        <c:v>0.6</c:v>
                      </c:pt>
                      <c:pt idx="23399">
                        <c:v>0.6</c:v>
                      </c:pt>
                      <c:pt idx="23400">
                        <c:v>0.5</c:v>
                      </c:pt>
                      <c:pt idx="23401">
                        <c:v>0.5</c:v>
                      </c:pt>
                      <c:pt idx="23402">
                        <c:v>0.5</c:v>
                      </c:pt>
                      <c:pt idx="23403">
                        <c:v>0.5</c:v>
                      </c:pt>
                      <c:pt idx="23404">
                        <c:v>0.5</c:v>
                      </c:pt>
                      <c:pt idx="23405">
                        <c:v>0.4</c:v>
                      </c:pt>
                      <c:pt idx="23406">
                        <c:v>0.5</c:v>
                      </c:pt>
                      <c:pt idx="23407">
                        <c:v>0.5</c:v>
                      </c:pt>
                      <c:pt idx="23408">
                        <c:v>0.5</c:v>
                      </c:pt>
                      <c:pt idx="23409">
                        <c:v>0.5</c:v>
                      </c:pt>
                      <c:pt idx="23410">
                        <c:v>0.5</c:v>
                      </c:pt>
                      <c:pt idx="23411">
                        <c:v>0.5</c:v>
                      </c:pt>
                      <c:pt idx="23412">
                        <c:v>0.5</c:v>
                      </c:pt>
                      <c:pt idx="23413">
                        <c:v>0.4</c:v>
                      </c:pt>
                      <c:pt idx="23414">
                        <c:v>0.5</c:v>
                      </c:pt>
                      <c:pt idx="23415">
                        <c:v>0.5</c:v>
                      </c:pt>
                      <c:pt idx="23416">
                        <c:v>0.5</c:v>
                      </c:pt>
                      <c:pt idx="23417">
                        <c:v>0.6</c:v>
                      </c:pt>
                      <c:pt idx="23418">
                        <c:v>0.5</c:v>
                      </c:pt>
                      <c:pt idx="23419">
                        <c:v>0.5</c:v>
                      </c:pt>
                      <c:pt idx="23420">
                        <c:v>0.5</c:v>
                      </c:pt>
                      <c:pt idx="23421">
                        <c:v>0.5</c:v>
                      </c:pt>
                      <c:pt idx="23422">
                        <c:v>0.5</c:v>
                      </c:pt>
                      <c:pt idx="23423">
                        <c:v>0.5</c:v>
                      </c:pt>
                      <c:pt idx="23424">
                        <c:v>0.5</c:v>
                      </c:pt>
                      <c:pt idx="23425">
                        <c:v>0.5</c:v>
                      </c:pt>
                      <c:pt idx="23426">
                        <c:v>0.5</c:v>
                      </c:pt>
                      <c:pt idx="23427">
                        <c:v>0.5</c:v>
                      </c:pt>
                      <c:pt idx="23428">
                        <c:v>0.6</c:v>
                      </c:pt>
                      <c:pt idx="23429">
                        <c:v>0.6</c:v>
                      </c:pt>
                      <c:pt idx="23430">
                        <c:v>0.5</c:v>
                      </c:pt>
                      <c:pt idx="23431">
                        <c:v>0.5</c:v>
                      </c:pt>
                      <c:pt idx="23432">
                        <c:v>0.5</c:v>
                      </c:pt>
                      <c:pt idx="23433">
                        <c:v>0.6</c:v>
                      </c:pt>
                      <c:pt idx="23434">
                        <c:v>0.6</c:v>
                      </c:pt>
                      <c:pt idx="23435">
                        <c:v>0.6</c:v>
                      </c:pt>
                      <c:pt idx="23436">
                        <c:v>0.6</c:v>
                      </c:pt>
                      <c:pt idx="23437">
                        <c:v>0.6</c:v>
                      </c:pt>
                      <c:pt idx="23438">
                        <c:v>0.5</c:v>
                      </c:pt>
                      <c:pt idx="23439">
                        <c:v>0.6</c:v>
                      </c:pt>
                      <c:pt idx="23440">
                        <c:v>0.5</c:v>
                      </c:pt>
                      <c:pt idx="23441">
                        <c:v>0.7</c:v>
                      </c:pt>
                      <c:pt idx="23442">
                        <c:v>0.6</c:v>
                      </c:pt>
                      <c:pt idx="23443">
                        <c:v>0.6</c:v>
                      </c:pt>
                      <c:pt idx="23444">
                        <c:v>0.6</c:v>
                      </c:pt>
                      <c:pt idx="23445">
                        <c:v>0.6</c:v>
                      </c:pt>
                      <c:pt idx="23446">
                        <c:v>0.6</c:v>
                      </c:pt>
                      <c:pt idx="23447">
                        <c:v>0.6</c:v>
                      </c:pt>
                      <c:pt idx="23448">
                        <c:v>0.6</c:v>
                      </c:pt>
                      <c:pt idx="23449">
                        <c:v>0.6</c:v>
                      </c:pt>
                      <c:pt idx="23450">
                        <c:v>0.6</c:v>
                      </c:pt>
                      <c:pt idx="23451">
                        <c:v>0.6</c:v>
                      </c:pt>
                      <c:pt idx="23452">
                        <c:v>0.6</c:v>
                      </c:pt>
                      <c:pt idx="23453">
                        <c:v>0.6</c:v>
                      </c:pt>
                      <c:pt idx="23454">
                        <c:v>0.6</c:v>
                      </c:pt>
                      <c:pt idx="23455">
                        <c:v>0.6</c:v>
                      </c:pt>
                      <c:pt idx="23456">
                        <c:v>0.6</c:v>
                      </c:pt>
                      <c:pt idx="23457">
                        <c:v>0.6</c:v>
                      </c:pt>
                      <c:pt idx="23458">
                        <c:v>0.6</c:v>
                      </c:pt>
                      <c:pt idx="23459">
                        <c:v>0.6</c:v>
                      </c:pt>
                      <c:pt idx="23460">
                        <c:v>0.7</c:v>
                      </c:pt>
                      <c:pt idx="23461">
                        <c:v>0.6</c:v>
                      </c:pt>
                      <c:pt idx="23462">
                        <c:v>0.7</c:v>
                      </c:pt>
                      <c:pt idx="23463">
                        <c:v>0.6</c:v>
                      </c:pt>
                      <c:pt idx="23464">
                        <c:v>0.6</c:v>
                      </c:pt>
                      <c:pt idx="23465">
                        <c:v>0.7</c:v>
                      </c:pt>
                      <c:pt idx="23466">
                        <c:v>0.7</c:v>
                      </c:pt>
                      <c:pt idx="23467">
                        <c:v>0.7</c:v>
                      </c:pt>
                      <c:pt idx="23468">
                        <c:v>0.6</c:v>
                      </c:pt>
                      <c:pt idx="23469">
                        <c:v>0.6</c:v>
                      </c:pt>
                      <c:pt idx="23470">
                        <c:v>0.7</c:v>
                      </c:pt>
                      <c:pt idx="23471">
                        <c:v>0.8</c:v>
                      </c:pt>
                      <c:pt idx="23472">
                        <c:v>0.7</c:v>
                      </c:pt>
                      <c:pt idx="23473">
                        <c:v>0.7</c:v>
                      </c:pt>
                      <c:pt idx="23474">
                        <c:v>0.7</c:v>
                      </c:pt>
                      <c:pt idx="23475">
                        <c:v>0.7</c:v>
                      </c:pt>
                      <c:pt idx="23476">
                        <c:v>0.6</c:v>
                      </c:pt>
                      <c:pt idx="23477">
                        <c:v>0.6</c:v>
                      </c:pt>
                      <c:pt idx="23478">
                        <c:v>0.7</c:v>
                      </c:pt>
                      <c:pt idx="23479">
                        <c:v>0.7</c:v>
                      </c:pt>
                      <c:pt idx="23480">
                        <c:v>0.7</c:v>
                      </c:pt>
                      <c:pt idx="23481">
                        <c:v>0.7</c:v>
                      </c:pt>
                      <c:pt idx="23482">
                        <c:v>0.7</c:v>
                      </c:pt>
                      <c:pt idx="23483">
                        <c:v>0.6</c:v>
                      </c:pt>
                      <c:pt idx="23484">
                        <c:v>0.7</c:v>
                      </c:pt>
                      <c:pt idx="23485">
                        <c:v>0.7</c:v>
                      </c:pt>
                      <c:pt idx="23486">
                        <c:v>0.7</c:v>
                      </c:pt>
                      <c:pt idx="23487">
                        <c:v>0.7</c:v>
                      </c:pt>
                      <c:pt idx="23488">
                        <c:v>0.7</c:v>
                      </c:pt>
                      <c:pt idx="23489">
                        <c:v>0.7</c:v>
                      </c:pt>
                      <c:pt idx="23490">
                        <c:v>0.7</c:v>
                      </c:pt>
                      <c:pt idx="23491">
                        <c:v>0.7</c:v>
                      </c:pt>
                      <c:pt idx="23492">
                        <c:v>0.6</c:v>
                      </c:pt>
                      <c:pt idx="23493">
                        <c:v>0.7</c:v>
                      </c:pt>
                      <c:pt idx="23494">
                        <c:v>0.6</c:v>
                      </c:pt>
                      <c:pt idx="23495">
                        <c:v>0.7</c:v>
                      </c:pt>
                      <c:pt idx="23496">
                        <c:v>0.7</c:v>
                      </c:pt>
                      <c:pt idx="23497">
                        <c:v>0.6</c:v>
                      </c:pt>
                      <c:pt idx="23498">
                        <c:v>0.7</c:v>
                      </c:pt>
                      <c:pt idx="23499">
                        <c:v>0.6</c:v>
                      </c:pt>
                      <c:pt idx="23500">
                        <c:v>0.6</c:v>
                      </c:pt>
                      <c:pt idx="23501">
                        <c:v>0.7</c:v>
                      </c:pt>
                      <c:pt idx="23502">
                        <c:v>0.6</c:v>
                      </c:pt>
                      <c:pt idx="23503">
                        <c:v>0.8</c:v>
                      </c:pt>
                      <c:pt idx="23504">
                        <c:v>0.7</c:v>
                      </c:pt>
                      <c:pt idx="23505">
                        <c:v>0.6</c:v>
                      </c:pt>
                      <c:pt idx="23506">
                        <c:v>0.6</c:v>
                      </c:pt>
                      <c:pt idx="23507">
                        <c:v>0.6</c:v>
                      </c:pt>
                      <c:pt idx="23508">
                        <c:v>0.7</c:v>
                      </c:pt>
                      <c:pt idx="23509">
                        <c:v>0.7</c:v>
                      </c:pt>
                      <c:pt idx="23510">
                        <c:v>0.6</c:v>
                      </c:pt>
                      <c:pt idx="23511">
                        <c:v>0.6</c:v>
                      </c:pt>
                      <c:pt idx="23512">
                        <c:v>0.6</c:v>
                      </c:pt>
                      <c:pt idx="23513">
                        <c:v>0.7</c:v>
                      </c:pt>
                      <c:pt idx="23514">
                        <c:v>0.7</c:v>
                      </c:pt>
                      <c:pt idx="23515">
                        <c:v>0.6</c:v>
                      </c:pt>
                      <c:pt idx="23516">
                        <c:v>0.7</c:v>
                      </c:pt>
                      <c:pt idx="23517">
                        <c:v>0.7</c:v>
                      </c:pt>
                      <c:pt idx="23518">
                        <c:v>0.7</c:v>
                      </c:pt>
                      <c:pt idx="23519">
                        <c:v>0.7</c:v>
                      </c:pt>
                      <c:pt idx="23520">
                        <c:v>0.6</c:v>
                      </c:pt>
                      <c:pt idx="23521">
                        <c:v>0.6</c:v>
                      </c:pt>
                      <c:pt idx="23522">
                        <c:v>0.6</c:v>
                      </c:pt>
                      <c:pt idx="23523">
                        <c:v>0.7</c:v>
                      </c:pt>
                      <c:pt idx="23524">
                        <c:v>0.7</c:v>
                      </c:pt>
                      <c:pt idx="23525">
                        <c:v>0.7</c:v>
                      </c:pt>
                      <c:pt idx="23526">
                        <c:v>0.6</c:v>
                      </c:pt>
                      <c:pt idx="23527">
                        <c:v>0.7</c:v>
                      </c:pt>
                      <c:pt idx="23528">
                        <c:v>0.7</c:v>
                      </c:pt>
                      <c:pt idx="23529">
                        <c:v>0.7</c:v>
                      </c:pt>
                      <c:pt idx="23530">
                        <c:v>0.7</c:v>
                      </c:pt>
                      <c:pt idx="23531">
                        <c:v>0.7</c:v>
                      </c:pt>
                      <c:pt idx="23532">
                        <c:v>0.6</c:v>
                      </c:pt>
                      <c:pt idx="23533">
                        <c:v>0.6</c:v>
                      </c:pt>
                      <c:pt idx="23534">
                        <c:v>0.6</c:v>
                      </c:pt>
                      <c:pt idx="23535">
                        <c:v>0.6</c:v>
                      </c:pt>
                      <c:pt idx="23536">
                        <c:v>0.6</c:v>
                      </c:pt>
                      <c:pt idx="23537">
                        <c:v>0.7</c:v>
                      </c:pt>
                      <c:pt idx="23538">
                        <c:v>0.6</c:v>
                      </c:pt>
                      <c:pt idx="23539">
                        <c:v>0.6</c:v>
                      </c:pt>
                      <c:pt idx="23540">
                        <c:v>0.6</c:v>
                      </c:pt>
                      <c:pt idx="23541">
                        <c:v>0.6</c:v>
                      </c:pt>
                      <c:pt idx="23542">
                        <c:v>0.7</c:v>
                      </c:pt>
                      <c:pt idx="23543">
                        <c:v>0.7</c:v>
                      </c:pt>
                      <c:pt idx="23544">
                        <c:v>0.6</c:v>
                      </c:pt>
                      <c:pt idx="23545">
                        <c:v>0.6</c:v>
                      </c:pt>
                      <c:pt idx="23546">
                        <c:v>0.6</c:v>
                      </c:pt>
                      <c:pt idx="23547">
                        <c:v>0.7</c:v>
                      </c:pt>
                      <c:pt idx="23548">
                        <c:v>0.6</c:v>
                      </c:pt>
                      <c:pt idx="23549">
                        <c:v>0.7</c:v>
                      </c:pt>
                      <c:pt idx="23550">
                        <c:v>0.6</c:v>
                      </c:pt>
                      <c:pt idx="23551">
                        <c:v>0.6</c:v>
                      </c:pt>
                      <c:pt idx="23552">
                        <c:v>0.6</c:v>
                      </c:pt>
                      <c:pt idx="23553">
                        <c:v>0.6</c:v>
                      </c:pt>
                      <c:pt idx="23554">
                        <c:v>0.6</c:v>
                      </c:pt>
                      <c:pt idx="23555">
                        <c:v>0.6</c:v>
                      </c:pt>
                      <c:pt idx="23556">
                        <c:v>0.6</c:v>
                      </c:pt>
                      <c:pt idx="23557">
                        <c:v>0.7</c:v>
                      </c:pt>
                      <c:pt idx="23558">
                        <c:v>0.6</c:v>
                      </c:pt>
                      <c:pt idx="23559">
                        <c:v>0.6</c:v>
                      </c:pt>
                      <c:pt idx="23560">
                        <c:v>0.6</c:v>
                      </c:pt>
                      <c:pt idx="23561">
                        <c:v>0.6</c:v>
                      </c:pt>
                      <c:pt idx="23562">
                        <c:v>0.6</c:v>
                      </c:pt>
                      <c:pt idx="23563">
                        <c:v>0.7</c:v>
                      </c:pt>
                      <c:pt idx="23564">
                        <c:v>0.7</c:v>
                      </c:pt>
                      <c:pt idx="23565">
                        <c:v>0.6</c:v>
                      </c:pt>
                      <c:pt idx="23566">
                        <c:v>0.7</c:v>
                      </c:pt>
                      <c:pt idx="23567">
                        <c:v>0.6</c:v>
                      </c:pt>
                      <c:pt idx="23568">
                        <c:v>0.7</c:v>
                      </c:pt>
                      <c:pt idx="23569">
                        <c:v>0.6</c:v>
                      </c:pt>
                      <c:pt idx="23570">
                        <c:v>0.7</c:v>
                      </c:pt>
                      <c:pt idx="23571">
                        <c:v>0.7</c:v>
                      </c:pt>
                      <c:pt idx="23572">
                        <c:v>0.6</c:v>
                      </c:pt>
                      <c:pt idx="23573">
                        <c:v>0.7</c:v>
                      </c:pt>
                      <c:pt idx="23574">
                        <c:v>0.7</c:v>
                      </c:pt>
                      <c:pt idx="23575">
                        <c:v>0.6</c:v>
                      </c:pt>
                      <c:pt idx="23576">
                        <c:v>0.7</c:v>
                      </c:pt>
                      <c:pt idx="23577">
                        <c:v>0.7</c:v>
                      </c:pt>
                      <c:pt idx="23578">
                        <c:v>0.6</c:v>
                      </c:pt>
                      <c:pt idx="23579">
                        <c:v>0.5</c:v>
                      </c:pt>
                      <c:pt idx="23580">
                        <c:v>0.7</c:v>
                      </c:pt>
                      <c:pt idx="23581">
                        <c:v>0.6</c:v>
                      </c:pt>
                      <c:pt idx="23582">
                        <c:v>0.6</c:v>
                      </c:pt>
                      <c:pt idx="23583">
                        <c:v>0.7</c:v>
                      </c:pt>
                      <c:pt idx="23584">
                        <c:v>0.6</c:v>
                      </c:pt>
                      <c:pt idx="23585">
                        <c:v>0.6</c:v>
                      </c:pt>
                      <c:pt idx="23586">
                        <c:v>0.6</c:v>
                      </c:pt>
                      <c:pt idx="23587">
                        <c:v>0.6</c:v>
                      </c:pt>
                      <c:pt idx="23588">
                        <c:v>0.6</c:v>
                      </c:pt>
                      <c:pt idx="23589">
                        <c:v>0.6</c:v>
                      </c:pt>
                      <c:pt idx="23590">
                        <c:v>0.6</c:v>
                      </c:pt>
                      <c:pt idx="23591">
                        <c:v>0.6</c:v>
                      </c:pt>
                      <c:pt idx="23592">
                        <c:v>0.6</c:v>
                      </c:pt>
                      <c:pt idx="23593">
                        <c:v>0.7</c:v>
                      </c:pt>
                      <c:pt idx="23594">
                        <c:v>0.6</c:v>
                      </c:pt>
                      <c:pt idx="23595">
                        <c:v>0.6</c:v>
                      </c:pt>
                      <c:pt idx="23596">
                        <c:v>0.5</c:v>
                      </c:pt>
                      <c:pt idx="23597">
                        <c:v>0.6</c:v>
                      </c:pt>
                      <c:pt idx="23598">
                        <c:v>0.6</c:v>
                      </c:pt>
                      <c:pt idx="23599">
                        <c:v>0.6</c:v>
                      </c:pt>
                      <c:pt idx="23600">
                        <c:v>0.6</c:v>
                      </c:pt>
                      <c:pt idx="23601">
                        <c:v>0.6</c:v>
                      </c:pt>
                      <c:pt idx="23602">
                        <c:v>0.5</c:v>
                      </c:pt>
                      <c:pt idx="23603">
                        <c:v>0.6</c:v>
                      </c:pt>
                      <c:pt idx="23604">
                        <c:v>0.6</c:v>
                      </c:pt>
                      <c:pt idx="23605">
                        <c:v>0.7</c:v>
                      </c:pt>
                      <c:pt idx="23606">
                        <c:v>0.6</c:v>
                      </c:pt>
                      <c:pt idx="23607">
                        <c:v>0.5</c:v>
                      </c:pt>
                      <c:pt idx="23608">
                        <c:v>0.6</c:v>
                      </c:pt>
                      <c:pt idx="23609">
                        <c:v>0.6</c:v>
                      </c:pt>
                      <c:pt idx="23610">
                        <c:v>0.6</c:v>
                      </c:pt>
                      <c:pt idx="23611">
                        <c:v>0.6</c:v>
                      </c:pt>
                      <c:pt idx="23612">
                        <c:v>0.5</c:v>
                      </c:pt>
                      <c:pt idx="23613">
                        <c:v>0.6</c:v>
                      </c:pt>
                      <c:pt idx="23614">
                        <c:v>0.5</c:v>
                      </c:pt>
                      <c:pt idx="23615">
                        <c:v>0.6</c:v>
                      </c:pt>
                      <c:pt idx="23616">
                        <c:v>0.5</c:v>
                      </c:pt>
                      <c:pt idx="23617">
                        <c:v>0.6</c:v>
                      </c:pt>
                      <c:pt idx="23618">
                        <c:v>0.6</c:v>
                      </c:pt>
                      <c:pt idx="23619">
                        <c:v>0.5</c:v>
                      </c:pt>
                      <c:pt idx="23620">
                        <c:v>0.5</c:v>
                      </c:pt>
                      <c:pt idx="23621">
                        <c:v>0.5</c:v>
                      </c:pt>
                      <c:pt idx="23622">
                        <c:v>0.5</c:v>
                      </c:pt>
                      <c:pt idx="23623">
                        <c:v>0.6</c:v>
                      </c:pt>
                      <c:pt idx="23624">
                        <c:v>0.6</c:v>
                      </c:pt>
                      <c:pt idx="23625">
                        <c:v>0.6</c:v>
                      </c:pt>
                      <c:pt idx="23626">
                        <c:v>0.6</c:v>
                      </c:pt>
                      <c:pt idx="23627">
                        <c:v>0.6</c:v>
                      </c:pt>
                      <c:pt idx="23628">
                        <c:v>0.5</c:v>
                      </c:pt>
                      <c:pt idx="23629">
                        <c:v>0.6</c:v>
                      </c:pt>
                      <c:pt idx="23630">
                        <c:v>0.6</c:v>
                      </c:pt>
                      <c:pt idx="23631">
                        <c:v>0.6</c:v>
                      </c:pt>
                      <c:pt idx="23632">
                        <c:v>0.6</c:v>
                      </c:pt>
                      <c:pt idx="23633">
                        <c:v>0.5</c:v>
                      </c:pt>
                      <c:pt idx="23634">
                        <c:v>0.6</c:v>
                      </c:pt>
                      <c:pt idx="23635">
                        <c:v>0.5</c:v>
                      </c:pt>
                      <c:pt idx="23636">
                        <c:v>0.5</c:v>
                      </c:pt>
                      <c:pt idx="23637">
                        <c:v>0.6</c:v>
                      </c:pt>
                      <c:pt idx="23638">
                        <c:v>0.6</c:v>
                      </c:pt>
                      <c:pt idx="23639">
                        <c:v>0.6</c:v>
                      </c:pt>
                      <c:pt idx="23640">
                        <c:v>0.5</c:v>
                      </c:pt>
                      <c:pt idx="23641">
                        <c:v>0.6</c:v>
                      </c:pt>
                      <c:pt idx="23642">
                        <c:v>0.5</c:v>
                      </c:pt>
                      <c:pt idx="23643">
                        <c:v>0.6</c:v>
                      </c:pt>
                      <c:pt idx="23644">
                        <c:v>0.5</c:v>
                      </c:pt>
                      <c:pt idx="23645">
                        <c:v>0.5</c:v>
                      </c:pt>
                      <c:pt idx="23646">
                        <c:v>0.6</c:v>
                      </c:pt>
                      <c:pt idx="23647">
                        <c:v>0.5</c:v>
                      </c:pt>
                      <c:pt idx="23648">
                        <c:v>0.6</c:v>
                      </c:pt>
                      <c:pt idx="23649">
                        <c:v>0.6</c:v>
                      </c:pt>
                      <c:pt idx="23650">
                        <c:v>0.5</c:v>
                      </c:pt>
                      <c:pt idx="23651">
                        <c:v>0.6</c:v>
                      </c:pt>
                      <c:pt idx="23652">
                        <c:v>0.6</c:v>
                      </c:pt>
                      <c:pt idx="23653">
                        <c:v>0.6</c:v>
                      </c:pt>
                      <c:pt idx="23654">
                        <c:v>0.6</c:v>
                      </c:pt>
                      <c:pt idx="23655">
                        <c:v>0.5</c:v>
                      </c:pt>
                      <c:pt idx="23656">
                        <c:v>0.6</c:v>
                      </c:pt>
                      <c:pt idx="23657">
                        <c:v>0.6</c:v>
                      </c:pt>
                      <c:pt idx="23658">
                        <c:v>0.5</c:v>
                      </c:pt>
                      <c:pt idx="23659">
                        <c:v>0.5</c:v>
                      </c:pt>
                      <c:pt idx="23660">
                        <c:v>0.6</c:v>
                      </c:pt>
                      <c:pt idx="23661">
                        <c:v>0.5</c:v>
                      </c:pt>
                      <c:pt idx="23662">
                        <c:v>0.5</c:v>
                      </c:pt>
                      <c:pt idx="23663">
                        <c:v>0.5</c:v>
                      </c:pt>
                      <c:pt idx="23664">
                        <c:v>0.5</c:v>
                      </c:pt>
                      <c:pt idx="23665">
                        <c:v>0.5</c:v>
                      </c:pt>
                      <c:pt idx="23666">
                        <c:v>0.5</c:v>
                      </c:pt>
                      <c:pt idx="23667">
                        <c:v>0.5</c:v>
                      </c:pt>
                      <c:pt idx="23668">
                        <c:v>0.5</c:v>
                      </c:pt>
                      <c:pt idx="23669">
                        <c:v>0.5</c:v>
                      </c:pt>
                      <c:pt idx="23670">
                        <c:v>0.5</c:v>
                      </c:pt>
                      <c:pt idx="23671">
                        <c:v>0.5</c:v>
                      </c:pt>
                      <c:pt idx="23672">
                        <c:v>0.5</c:v>
                      </c:pt>
                      <c:pt idx="23673">
                        <c:v>0.5</c:v>
                      </c:pt>
                      <c:pt idx="23674">
                        <c:v>0.5</c:v>
                      </c:pt>
                      <c:pt idx="23675">
                        <c:v>0.5</c:v>
                      </c:pt>
                      <c:pt idx="23676">
                        <c:v>0.4</c:v>
                      </c:pt>
                      <c:pt idx="23677">
                        <c:v>0.5</c:v>
                      </c:pt>
                      <c:pt idx="23678">
                        <c:v>0.5</c:v>
                      </c:pt>
                      <c:pt idx="23679">
                        <c:v>0.5</c:v>
                      </c:pt>
                      <c:pt idx="23680">
                        <c:v>0.6</c:v>
                      </c:pt>
                      <c:pt idx="23681">
                        <c:v>0.6</c:v>
                      </c:pt>
                      <c:pt idx="23682">
                        <c:v>0.5</c:v>
                      </c:pt>
                      <c:pt idx="23683">
                        <c:v>0.5</c:v>
                      </c:pt>
                      <c:pt idx="23684">
                        <c:v>0.7</c:v>
                      </c:pt>
                      <c:pt idx="23685">
                        <c:v>0.5</c:v>
                      </c:pt>
                      <c:pt idx="23686">
                        <c:v>0.5</c:v>
                      </c:pt>
                      <c:pt idx="23687">
                        <c:v>0.5</c:v>
                      </c:pt>
                      <c:pt idx="23688">
                        <c:v>0.6</c:v>
                      </c:pt>
                      <c:pt idx="23689">
                        <c:v>0.5</c:v>
                      </c:pt>
                      <c:pt idx="23690">
                        <c:v>0.5</c:v>
                      </c:pt>
                      <c:pt idx="23691">
                        <c:v>0.6</c:v>
                      </c:pt>
                      <c:pt idx="23692">
                        <c:v>0.5</c:v>
                      </c:pt>
                      <c:pt idx="23693">
                        <c:v>0.5</c:v>
                      </c:pt>
                      <c:pt idx="23694">
                        <c:v>0.6</c:v>
                      </c:pt>
                      <c:pt idx="23695">
                        <c:v>0.6</c:v>
                      </c:pt>
                      <c:pt idx="23696">
                        <c:v>0.6</c:v>
                      </c:pt>
                      <c:pt idx="23697">
                        <c:v>0.5</c:v>
                      </c:pt>
                      <c:pt idx="23698">
                        <c:v>0.7</c:v>
                      </c:pt>
                      <c:pt idx="23699">
                        <c:v>0.6</c:v>
                      </c:pt>
                      <c:pt idx="23700">
                        <c:v>0.5</c:v>
                      </c:pt>
                      <c:pt idx="23701">
                        <c:v>0.6</c:v>
                      </c:pt>
                      <c:pt idx="23702">
                        <c:v>0.6</c:v>
                      </c:pt>
                      <c:pt idx="23703">
                        <c:v>0.6</c:v>
                      </c:pt>
                      <c:pt idx="23704">
                        <c:v>0.6</c:v>
                      </c:pt>
                      <c:pt idx="23705">
                        <c:v>0.5</c:v>
                      </c:pt>
                      <c:pt idx="23706">
                        <c:v>0.6</c:v>
                      </c:pt>
                      <c:pt idx="23707">
                        <c:v>0.7</c:v>
                      </c:pt>
                      <c:pt idx="23708">
                        <c:v>0.6</c:v>
                      </c:pt>
                      <c:pt idx="23709">
                        <c:v>0.7</c:v>
                      </c:pt>
                      <c:pt idx="23710">
                        <c:v>0.5</c:v>
                      </c:pt>
                      <c:pt idx="23711">
                        <c:v>0.6</c:v>
                      </c:pt>
                      <c:pt idx="23712">
                        <c:v>0.6</c:v>
                      </c:pt>
                      <c:pt idx="23713">
                        <c:v>0.6</c:v>
                      </c:pt>
                      <c:pt idx="23714">
                        <c:v>0.6</c:v>
                      </c:pt>
                      <c:pt idx="23715">
                        <c:v>0.6</c:v>
                      </c:pt>
                      <c:pt idx="23716">
                        <c:v>0.5</c:v>
                      </c:pt>
                      <c:pt idx="23717">
                        <c:v>0.6</c:v>
                      </c:pt>
                      <c:pt idx="23718">
                        <c:v>0.6</c:v>
                      </c:pt>
                      <c:pt idx="23719">
                        <c:v>0.5</c:v>
                      </c:pt>
                      <c:pt idx="23720">
                        <c:v>0.6</c:v>
                      </c:pt>
                      <c:pt idx="23721">
                        <c:v>0.5</c:v>
                      </c:pt>
                      <c:pt idx="23722">
                        <c:v>0.5</c:v>
                      </c:pt>
                      <c:pt idx="23723">
                        <c:v>0.6</c:v>
                      </c:pt>
                      <c:pt idx="23724">
                        <c:v>0.5</c:v>
                      </c:pt>
                      <c:pt idx="23725">
                        <c:v>0.6</c:v>
                      </c:pt>
                      <c:pt idx="23726">
                        <c:v>0.7</c:v>
                      </c:pt>
                      <c:pt idx="23727">
                        <c:v>0.6</c:v>
                      </c:pt>
                      <c:pt idx="23728">
                        <c:v>0.6</c:v>
                      </c:pt>
                      <c:pt idx="23729">
                        <c:v>0.6</c:v>
                      </c:pt>
                      <c:pt idx="23730">
                        <c:v>0.6</c:v>
                      </c:pt>
                      <c:pt idx="23731">
                        <c:v>0.6</c:v>
                      </c:pt>
                      <c:pt idx="23732">
                        <c:v>0.5</c:v>
                      </c:pt>
                      <c:pt idx="23733">
                        <c:v>0.6</c:v>
                      </c:pt>
                      <c:pt idx="23734">
                        <c:v>0.7</c:v>
                      </c:pt>
                      <c:pt idx="23735">
                        <c:v>0.6</c:v>
                      </c:pt>
                      <c:pt idx="23736">
                        <c:v>0.5</c:v>
                      </c:pt>
                      <c:pt idx="23737">
                        <c:v>0.6</c:v>
                      </c:pt>
                      <c:pt idx="23738">
                        <c:v>0.6</c:v>
                      </c:pt>
                      <c:pt idx="23739">
                        <c:v>0.6</c:v>
                      </c:pt>
                      <c:pt idx="23740">
                        <c:v>0.7</c:v>
                      </c:pt>
                      <c:pt idx="23741">
                        <c:v>0.5</c:v>
                      </c:pt>
                      <c:pt idx="23742">
                        <c:v>0.6</c:v>
                      </c:pt>
                      <c:pt idx="23743">
                        <c:v>0.6</c:v>
                      </c:pt>
                      <c:pt idx="23744">
                        <c:v>0.6</c:v>
                      </c:pt>
                      <c:pt idx="23745">
                        <c:v>0.6</c:v>
                      </c:pt>
                      <c:pt idx="23746">
                        <c:v>0.6</c:v>
                      </c:pt>
                      <c:pt idx="23747">
                        <c:v>0.5</c:v>
                      </c:pt>
                      <c:pt idx="23748">
                        <c:v>0.6</c:v>
                      </c:pt>
                      <c:pt idx="23749">
                        <c:v>0.6</c:v>
                      </c:pt>
                      <c:pt idx="23750">
                        <c:v>0.5</c:v>
                      </c:pt>
                      <c:pt idx="23751">
                        <c:v>0.6</c:v>
                      </c:pt>
                      <c:pt idx="23752">
                        <c:v>0.6</c:v>
                      </c:pt>
                      <c:pt idx="23753">
                        <c:v>0.6</c:v>
                      </c:pt>
                      <c:pt idx="23754">
                        <c:v>0.5</c:v>
                      </c:pt>
                      <c:pt idx="23755">
                        <c:v>0.6</c:v>
                      </c:pt>
                      <c:pt idx="23756">
                        <c:v>0.6</c:v>
                      </c:pt>
                      <c:pt idx="23757">
                        <c:v>0.6</c:v>
                      </c:pt>
                      <c:pt idx="23758">
                        <c:v>0.7</c:v>
                      </c:pt>
                      <c:pt idx="23759">
                        <c:v>0.6</c:v>
                      </c:pt>
                      <c:pt idx="23760">
                        <c:v>0.7</c:v>
                      </c:pt>
                      <c:pt idx="23761">
                        <c:v>0.5</c:v>
                      </c:pt>
                      <c:pt idx="23762">
                        <c:v>0.6</c:v>
                      </c:pt>
                      <c:pt idx="23763">
                        <c:v>0.5</c:v>
                      </c:pt>
                      <c:pt idx="23764">
                        <c:v>0.6</c:v>
                      </c:pt>
                      <c:pt idx="23765">
                        <c:v>0.5</c:v>
                      </c:pt>
                      <c:pt idx="23766">
                        <c:v>0.6</c:v>
                      </c:pt>
                      <c:pt idx="23767">
                        <c:v>0.5</c:v>
                      </c:pt>
                      <c:pt idx="23768">
                        <c:v>0.6</c:v>
                      </c:pt>
                      <c:pt idx="23769">
                        <c:v>0.6</c:v>
                      </c:pt>
                      <c:pt idx="23770">
                        <c:v>0.5</c:v>
                      </c:pt>
                      <c:pt idx="23771">
                        <c:v>0.5</c:v>
                      </c:pt>
                      <c:pt idx="23772">
                        <c:v>0.6</c:v>
                      </c:pt>
                      <c:pt idx="23773">
                        <c:v>0.5</c:v>
                      </c:pt>
                      <c:pt idx="23774">
                        <c:v>0.5</c:v>
                      </c:pt>
                      <c:pt idx="23775">
                        <c:v>0.6</c:v>
                      </c:pt>
                      <c:pt idx="23776">
                        <c:v>0.6</c:v>
                      </c:pt>
                      <c:pt idx="23777">
                        <c:v>0.6</c:v>
                      </c:pt>
                      <c:pt idx="23778">
                        <c:v>0.5</c:v>
                      </c:pt>
                      <c:pt idx="23779">
                        <c:v>0.5</c:v>
                      </c:pt>
                      <c:pt idx="23780">
                        <c:v>0.6</c:v>
                      </c:pt>
                      <c:pt idx="23781">
                        <c:v>0.5</c:v>
                      </c:pt>
                      <c:pt idx="23782">
                        <c:v>0.6</c:v>
                      </c:pt>
                      <c:pt idx="23783">
                        <c:v>0.6</c:v>
                      </c:pt>
                      <c:pt idx="23784">
                        <c:v>0.5</c:v>
                      </c:pt>
                      <c:pt idx="23785">
                        <c:v>0.5</c:v>
                      </c:pt>
                      <c:pt idx="23786">
                        <c:v>0.5</c:v>
                      </c:pt>
                      <c:pt idx="23787">
                        <c:v>0.6</c:v>
                      </c:pt>
                      <c:pt idx="23788">
                        <c:v>0.5</c:v>
                      </c:pt>
                      <c:pt idx="23789">
                        <c:v>0.5</c:v>
                      </c:pt>
                      <c:pt idx="23790">
                        <c:v>0.6</c:v>
                      </c:pt>
                      <c:pt idx="23791">
                        <c:v>0.5</c:v>
                      </c:pt>
                      <c:pt idx="23792">
                        <c:v>0.6</c:v>
                      </c:pt>
                      <c:pt idx="23793">
                        <c:v>0.5</c:v>
                      </c:pt>
                      <c:pt idx="23794">
                        <c:v>0.5</c:v>
                      </c:pt>
                      <c:pt idx="23795">
                        <c:v>0.5</c:v>
                      </c:pt>
                      <c:pt idx="23796">
                        <c:v>0.5</c:v>
                      </c:pt>
                      <c:pt idx="23797">
                        <c:v>0.5</c:v>
                      </c:pt>
                      <c:pt idx="23798">
                        <c:v>0.5</c:v>
                      </c:pt>
                      <c:pt idx="23799">
                        <c:v>0.5</c:v>
                      </c:pt>
                      <c:pt idx="23800">
                        <c:v>0.5</c:v>
                      </c:pt>
                      <c:pt idx="23801">
                        <c:v>0.6</c:v>
                      </c:pt>
                      <c:pt idx="23802">
                        <c:v>0.5</c:v>
                      </c:pt>
                      <c:pt idx="23803">
                        <c:v>0.5</c:v>
                      </c:pt>
                      <c:pt idx="23804">
                        <c:v>0.5</c:v>
                      </c:pt>
                      <c:pt idx="23805">
                        <c:v>0.5</c:v>
                      </c:pt>
                      <c:pt idx="23806">
                        <c:v>0.5</c:v>
                      </c:pt>
                      <c:pt idx="23807">
                        <c:v>0.5</c:v>
                      </c:pt>
                      <c:pt idx="23808">
                        <c:v>0.4</c:v>
                      </c:pt>
                      <c:pt idx="23809">
                        <c:v>0.6</c:v>
                      </c:pt>
                      <c:pt idx="23810">
                        <c:v>0.6</c:v>
                      </c:pt>
                      <c:pt idx="23811">
                        <c:v>0.6</c:v>
                      </c:pt>
                      <c:pt idx="23812">
                        <c:v>0.5</c:v>
                      </c:pt>
                      <c:pt idx="23813">
                        <c:v>0.5</c:v>
                      </c:pt>
                      <c:pt idx="23814">
                        <c:v>0.5</c:v>
                      </c:pt>
                      <c:pt idx="23815">
                        <c:v>0.5</c:v>
                      </c:pt>
                      <c:pt idx="23816">
                        <c:v>0.6</c:v>
                      </c:pt>
                      <c:pt idx="23817">
                        <c:v>0.6</c:v>
                      </c:pt>
                      <c:pt idx="23818">
                        <c:v>0.6</c:v>
                      </c:pt>
                      <c:pt idx="23819">
                        <c:v>0.5</c:v>
                      </c:pt>
                      <c:pt idx="23820">
                        <c:v>0.5</c:v>
                      </c:pt>
                      <c:pt idx="23821">
                        <c:v>0.6</c:v>
                      </c:pt>
                      <c:pt idx="23822">
                        <c:v>0.5</c:v>
                      </c:pt>
                      <c:pt idx="23823">
                        <c:v>0.4</c:v>
                      </c:pt>
                      <c:pt idx="23824">
                        <c:v>0.5</c:v>
                      </c:pt>
                      <c:pt idx="23825">
                        <c:v>0.5</c:v>
                      </c:pt>
                      <c:pt idx="23826">
                        <c:v>0.6</c:v>
                      </c:pt>
                      <c:pt idx="23827">
                        <c:v>0.5</c:v>
                      </c:pt>
                      <c:pt idx="23828">
                        <c:v>0.6</c:v>
                      </c:pt>
                      <c:pt idx="23829">
                        <c:v>0.5</c:v>
                      </c:pt>
                      <c:pt idx="23830">
                        <c:v>0.6</c:v>
                      </c:pt>
                      <c:pt idx="23831">
                        <c:v>0.5</c:v>
                      </c:pt>
                      <c:pt idx="23832">
                        <c:v>0.6</c:v>
                      </c:pt>
                      <c:pt idx="23833">
                        <c:v>0.5</c:v>
                      </c:pt>
                      <c:pt idx="23834">
                        <c:v>0.5</c:v>
                      </c:pt>
                      <c:pt idx="23835">
                        <c:v>0.5</c:v>
                      </c:pt>
                      <c:pt idx="23836">
                        <c:v>0.4</c:v>
                      </c:pt>
                      <c:pt idx="23837">
                        <c:v>0.5</c:v>
                      </c:pt>
                      <c:pt idx="23838">
                        <c:v>0.5</c:v>
                      </c:pt>
                      <c:pt idx="23839">
                        <c:v>0.5</c:v>
                      </c:pt>
                      <c:pt idx="23840">
                        <c:v>0.5</c:v>
                      </c:pt>
                      <c:pt idx="23841">
                        <c:v>0.5</c:v>
                      </c:pt>
                      <c:pt idx="23842">
                        <c:v>0.5</c:v>
                      </c:pt>
                      <c:pt idx="23843">
                        <c:v>0.6</c:v>
                      </c:pt>
                      <c:pt idx="23844">
                        <c:v>0.5</c:v>
                      </c:pt>
                      <c:pt idx="23845">
                        <c:v>0.5</c:v>
                      </c:pt>
                      <c:pt idx="23846">
                        <c:v>0.5</c:v>
                      </c:pt>
                      <c:pt idx="23847">
                        <c:v>0.6</c:v>
                      </c:pt>
                      <c:pt idx="23848">
                        <c:v>0.4</c:v>
                      </c:pt>
                      <c:pt idx="23849">
                        <c:v>0.5</c:v>
                      </c:pt>
                      <c:pt idx="23850">
                        <c:v>0.5</c:v>
                      </c:pt>
                      <c:pt idx="23851">
                        <c:v>0.4</c:v>
                      </c:pt>
                      <c:pt idx="23852">
                        <c:v>0.5</c:v>
                      </c:pt>
                      <c:pt idx="23853">
                        <c:v>0.6</c:v>
                      </c:pt>
                      <c:pt idx="23854">
                        <c:v>0.5</c:v>
                      </c:pt>
                      <c:pt idx="23855">
                        <c:v>0.6</c:v>
                      </c:pt>
                      <c:pt idx="23856">
                        <c:v>0.5</c:v>
                      </c:pt>
                      <c:pt idx="23857">
                        <c:v>0.6</c:v>
                      </c:pt>
                      <c:pt idx="23858">
                        <c:v>0.5</c:v>
                      </c:pt>
                      <c:pt idx="23859">
                        <c:v>0.5</c:v>
                      </c:pt>
                      <c:pt idx="23860">
                        <c:v>0.5</c:v>
                      </c:pt>
                      <c:pt idx="23861">
                        <c:v>0.5</c:v>
                      </c:pt>
                      <c:pt idx="23862">
                        <c:v>0.5</c:v>
                      </c:pt>
                      <c:pt idx="23863">
                        <c:v>0.4</c:v>
                      </c:pt>
                      <c:pt idx="23864">
                        <c:v>0.5</c:v>
                      </c:pt>
                      <c:pt idx="23865">
                        <c:v>0.5</c:v>
                      </c:pt>
                      <c:pt idx="23866">
                        <c:v>0.5</c:v>
                      </c:pt>
                      <c:pt idx="23867">
                        <c:v>0.6</c:v>
                      </c:pt>
                      <c:pt idx="23868">
                        <c:v>0.5</c:v>
                      </c:pt>
                      <c:pt idx="23869">
                        <c:v>0.5</c:v>
                      </c:pt>
                      <c:pt idx="23870">
                        <c:v>0.5</c:v>
                      </c:pt>
                      <c:pt idx="23871">
                        <c:v>0.5</c:v>
                      </c:pt>
                      <c:pt idx="23872">
                        <c:v>0.5</c:v>
                      </c:pt>
                      <c:pt idx="23873">
                        <c:v>0.5</c:v>
                      </c:pt>
                      <c:pt idx="23874">
                        <c:v>0.4</c:v>
                      </c:pt>
                      <c:pt idx="23875">
                        <c:v>0.5</c:v>
                      </c:pt>
                      <c:pt idx="23876">
                        <c:v>0.5</c:v>
                      </c:pt>
                      <c:pt idx="23877">
                        <c:v>0.5</c:v>
                      </c:pt>
                      <c:pt idx="23878">
                        <c:v>0.6</c:v>
                      </c:pt>
                      <c:pt idx="23879">
                        <c:v>0.6</c:v>
                      </c:pt>
                      <c:pt idx="23880">
                        <c:v>0.5</c:v>
                      </c:pt>
                      <c:pt idx="23881">
                        <c:v>0.5</c:v>
                      </c:pt>
                      <c:pt idx="23882">
                        <c:v>0.5</c:v>
                      </c:pt>
                      <c:pt idx="23883">
                        <c:v>0.5</c:v>
                      </c:pt>
                      <c:pt idx="23884">
                        <c:v>0.5</c:v>
                      </c:pt>
                      <c:pt idx="23885">
                        <c:v>0.6</c:v>
                      </c:pt>
                      <c:pt idx="23886">
                        <c:v>0.5</c:v>
                      </c:pt>
                      <c:pt idx="23887">
                        <c:v>0.5</c:v>
                      </c:pt>
                      <c:pt idx="23888">
                        <c:v>0.5</c:v>
                      </c:pt>
                      <c:pt idx="23889">
                        <c:v>0.5</c:v>
                      </c:pt>
                      <c:pt idx="23890">
                        <c:v>0.5</c:v>
                      </c:pt>
                      <c:pt idx="23891">
                        <c:v>0.5</c:v>
                      </c:pt>
                      <c:pt idx="23892">
                        <c:v>0.5</c:v>
                      </c:pt>
                      <c:pt idx="23893">
                        <c:v>0.4</c:v>
                      </c:pt>
                      <c:pt idx="23894">
                        <c:v>0.4</c:v>
                      </c:pt>
                      <c:pt idx="23895">
                        <c:v>0.4</c:v>
                      </c:pt>
                      <c:pt idx="23896">
                        <c:v>0.5</c:v>
                      </c:pt>
                      <c:pt idx="23897">
                        <c:v>0.6</c:v>
                      </c:pt>
                      <c:pt idx="23898">
                        <c:v>0.5</c:v>
                      </c:pt>
                      <c:pt idx="23899">
                        <c:v>0.4</c:v>
                      </c:pt>
                      <c:pt idx="23900">
                        <c:v>0.4</c:v>
                      </c:pt>
                      <c:pt idx="23901">
                        <c:v>0.5</c:v>
                      </c:pt>
                      <c:pt idx="23902">
                        <c:v>0.5</c:v>
                      </c:pt>
                      <c:pt idx="23903">
                        <c:v>0.6</c:v>
                      </c:pt>
                      <c:pt idx="23904">
                        <c:v>0.5</c:v>
                      </c:pt>
                      <c:pt idx="23905">
                        <c:v>0.4</c:v>
                      </c:pt>
                      <c:pt idx="23906">
                        <c:v>0.4</c:v>
                      </c:pt>
                      <c:pt idx="23907">
                        <c:v>0.5</c:v>
                      </c:pt>
                      <c:pt idx="23908">
                        <c:v>0.6</c:v>
                      </c:pt>
                      <c:pt idx="23909">
                        <c:v>0.5</c:v>
                      </c:pt>
                      <c:pt idx="23910">
                        <c:v>0.5</c:v>
                      </c:pt>
                      <c:pt idx="23911">
                        <c:v>0.5</c:v>
                      </c:pt>
                      <c:pt idx="23912">
                        <c:v>0.4</c:v>
                      </c:pt>
                      <c:pt idx="23913">
                        <c:v>0.5</c:v>
                      </c:pt>
                      <c:pt idx="23914">
                        <c:v>0.6</c:v>
                      </c:pt>
                      <c:pt idx="23915">
                        <c:v>0.4</c:v>
                      </c:pt>
                      <c:pt idx="23916">
                        <c:v>0.4</c:v>
                      </c:pt>
                      <c:pt idx="23917">
                        <c:v>0.5</c:v>
                      </c:pt>
                      <c:pt idx="23918">
                        <c:v>0.4</c:v>
                      </c:pt>
                      <c:pt idx="23919">
                        <c:v>0.4</c:v>
                      </c:pt>
                      <c:pt idx="23920">
                        <c:v>0.5</c:v>
                      </c:pt>
                      <c:pt idx="23921">
                        <c:v>0.4</c:v>
                      </c:pt>
                      <c:pt idx="23922">
                        <c:v>0.4</c:v>
                      </c:pt>
                      <c:pt idx="23923">
                        <c:v>0.4</c:v>
                      </c:pt>
                      <c:pt idx="23924">
                        <c:v>0.4</c:v>
                      </c:pt>
                      <c:pt idx="23925">
                        <c:v>0.5</c:v>
                      </c:pt>
                      <c:pt idx="23926">
                        <c:v>0.5</c:v>
                      </c:pt>
                      <c:pt idx="23927">
                        <c:v>0.4</c:v>
                      </c:pt>
                      <c:pt idx="23928">
                        <c:v>0.5</c:v>
                      </c:pt>
                      <c:pt idx="23929">
                        <c:v>0.4</c:v>
                      </c:pt>
                      <c:pt idx="23930">
                        <c:v>0.5</c:v>
                      </c:pt>
                      <c:pt idx="23931">
                        <c:v>0.4</c:v>
                      </c:pt>
                      <c:pt idx="23932">
                        <c:v>0.4</c:v>
                      </c:pt>
                      <c:pt idx="23933">
                        <c:v>0.4</c:v>
                      </c:pt>
                      <c:pt idx="23934">
                        <c:v>0.5</c:v>
                      </c:pt>
                      <c:pt idx="23935">
                        <c:v>0.3</c:v>
                      </c:pt>
                      <c:pt idx="23936">
                        <c:v>0.4</c:v>
                      </c:pt>
                      <c:pt idx="23937">
                        <c:v>0.4</c:v>
                      </c:pt>
                      <c:pt idx="23938">
                        <c:v>0.3</c:v>
                      </c:pt>
                      <c:pt idx="23939">
                        <c:v>0.4</c:v>
                      </c:pt>
                      <c:pt idx="23940">
                        <c:v>0.4</c:v>
                      </c:pt>
                      <c:pt idx="23941">
                        <c:v>0.4</c:v>
                      </c:pt>
                      <c:pt idx="23942">
                        <c:v>0.5</c:v>
                      </c:pt>
                      <c:pt idx="23943">
                        <c:v>0.3</c:v>
                      </c:pt>
                      <c:pt idx="23944">
                        <c:v>0.4</c:v>
                      </c:pt>
                      <c:pt idx="23945">
                        <c:v>0.3</c:v>
                      </c:pt>
                      <c:pt idx="23946">
                        <c:v>0.4</c:v>
                      </c:pt>
                      <c:pt idx="23947">
                        <c:v>0.4</c:v>
                      </c:pt>
                      <c:pt idx="23948">
                        <c:v>0.4</c:v>
                      </c:pt>
                      <c:pt idx="23949">
                        <c:v>0.4</c:v>
                      </c:pt>
                      <c:pt idx="23950">
                        <c:v>0.3</c:v>
                      </c:pt>
                      <c:pt idx="23951">
                        <c:v>0.4</c:v>
                      </c:pt>
                      <c:pt idx="23952">
                        <c:v>0.3</c:v>
                      </c:pt>
                      <c:pt idx="23953">
                        <c:v>0.4</c:v>
                      </c:pt>
                      <c:pt idx="23954">
                        <c:v>0.4</c:v>
                      </c:pt>
                      <c:pt idx="23955">
                        <c:v>0.4</c:v>
                      </c:pt>
                      <c:pt idx="23956">
                        <c:v>0.4</c:v>
                      </c:pt>
                      <c:pt idx="23957">
                        <c:v>0.4</c:v>
                      </c:pt>
                      <c:pt idx="23958">
                        <c:v>0.5</c:v>
                      </c:pt>
                      <c:pt idx="23959">
                        <c:v>0.4</c:v>
                      </c:pt>
                      <c:pt idx="23960">
                        <c:v>0.4</c:v>
                      </c:pt>
                      <c:pt idx="23961">
                        <c:v>0.4</c:v>
                      </c:pt>
                      <c:pt idx="23962">
                        <c:v>0.3</c:v>
                      </c:pt>
                      <c:pt idx="23963">
                        <c:v>0.5</c:v>
                      </c:pt>
                      <c:pt idx="23964">
                        <c:v>0.5</c:v>
                      </c:pt>
                      <c:pt idx="23965">
                        <c:v>0.4</c:v>
                      </c:pt>
                      <c:pt idx="23966">
                        <c:v>0.5</c:v>
                      </c:pt>
                      <c:pt idx="23967">
                        <c:v>0.4</c:v>
                      </c:pt>
                      <c:pt idx="23968">
                        <c:v>0.4</c:v>
                      </c:pt>
                      <c:pt idx="23969">
                        <c:v>0.4</c:v>
                      </c:pt>
                      <c:pt idx="23970">
                        <c:v>0.4</c:v>
                      </c:pt>
                      <c:pt idx="23971">
                        <c:v>0.4</c:v>
                      </c:pt>
                      <c:pt idx="23972">
                        <c:v>0.4</c:v>
                      </c:pt>
                      <c:pt idx="23973">
                        <c:v>0.3</c:v>
                      </c:pt>
                      <c:pt idx="23974">
                        <c:v>0.4</c:v>
                      </c:pt>
                      <c:pt idx="23975">
                        <c:v>0.4</c:v>
                      </c:pt>
                      <c:pt idx="23976">
                        <c:v>0.4</c:v>
                      </c:pt>
                      <c:pt idx="23977">
                        <c:v>0.4</c:v>
                      </c:pt>
                      <c:pt idx="23978">
                        <c:v>0.4</c:v>
                      </c:pt>
                      <c:pt idx="23979">
                        <c:v>0.4</c:v>
                      </c:pt>
                      <c:pt idx="23980">
                        <c:v>0.3</c:v>
                      </c:pt>
                      <c:pt idx="23981">
                        <c:v>0.4</c:v>
                      </c:pt>
                      <c:pt idx="23982">
                        <c:v>0.4</c:v>
                      </c:pt>
                      <c:pt idx="23983">
                        <c:v>0.4</c:v>
                      </c:pt>
                      <c:pt idx="23984">
                        <c:v>0.4</c:v>
                      </c:pt>
                      <c:pt idx="23985">
                        <c:v>0.3</c:v>
                      </c:pt>
                      <c:pt idx="23986">
                        <c:v>0.3</c:v>
                      </c:pt>
                      <c:pt idx="23987">
                        <c:v>0.4</c:v>
                      </c:pt>
                      <c:pt idx="23988">
                        <c:v>0.3</c:v>
                      </c:pt>
                      <c:pt idx="23989">
                        <c:v>0.4</c:v>
                      </c:pt>
                      <c:pt idx="23990">
                        <c:v>0.4</c:v>
                      </c:pt>
                      <c:pt idx="23991">
                        <c:v>0.4</c:v>
                      </c:pt>
                      <c:pt idx="23992">
                        <c:v>0.3</c:v>
                      </c:pt>
                      <c:pt idx="23993">
                        <c:v>0.2</c:v>
                      </c:pt>
                      <c:pt idx="23994">
                        <c:v>0.3</c:v>
                      </c:pt>
                      <c:pt idx="23995">
                        <c:v>0.3</c:v>
                      </c:pt>
                      <c:pt idx="23996">
                        <c:v>0.3</c:v>
                      </c:pt>
                      <c:pt idx="23997">
                        <c:v>0.4</c:v>
                      </c:pt>
                      <c:pt idx="23998">
                        <c:v>0.3</c:v>
                      </c:pt>
                      <c:pt idx="23999">
                        <c:v>0.3</c:v>
                      </c:pt>
                      <c:pt idx="24000">
                        <c:v>0.4</c:v>
                      </c:pt>
                      <c:pt idx="24001">
                        <c:v>0.4</c:v>
                      </c:pt>
                      <c:pt idx="24002">
                        <c:v>0.2</c:v>
                      </c:pt>
                      <c:pt idx="24003">
                        <c:v>0.3</c:v>
                      </c:pt>
                      <c:pt idx="24004">
                        <c:v>0.3</c:v>
                      </c:pt>
                      <c:pt idx="24005">
                        <c:v>0.4</c:v>
                      </c:pt>
                      <c:pt idx="24006">
                        <c:v>0.3</c:v>
                      </c:pt>
                      <c:pt idx="24007">
                        <c:v>0.3</c:v>
                      </c:pt>
                      <c:pt idx="24008">
                        <c:v>0.3</c:v>
                      </c:pt>
                      <c:pt idx="24009">
                        <c:v>0.3</c:v>
                      </c:pt>
                      <c:pt idx="24010">
                        <c:v>0.4</c:v>
                      </c:pt>
                      <c:pt idx="24011">
                        <c:v>0.3</c:v>
                      </c:pt>
                      <c:pt idx="24012">
                        <c:v>0.3</c:v>
                      </c:pt>
                      <c:pt idx="24013">
                        <c:v>0.3</c:v>
                      </c:pt>
                      <c:pt idx="24014">
                        <c:v>0.4</c:v>
                      </c:pt>
                      <c:pt idx="24015">
                        <c:v>0.3</c:v>
                      </c:pt>
                      <c:pt idx="24016">
                        <c:v>0.4</c:v>
                      </c:pt>
                      <c:pt idx="24017">
                        <c:v>0.2</c:v>
                      </c:pt>
                      <c:pt idx="24018">
                        <c:v>0.3</c:v>
                      </c:pt>
                      <c:pt idx="24019">
                        <c:v>0.3</c:v>
                      </c:pt>
                      <c:pt idx="24020">
                        <c:v>0.4</c:v>
                      </c:pt>
                      <c:pt idx="24021">
                        <c:v>0.3</c:v>
                      </c:pt>
                      <c:pt idx="24022">
                        <c:v>0.4</c:v>
                      </c:pt>
                      <c:pt idx="24023">
                        <c:v>0.3</c:v>
                      </c:pt>
                      <c:pt idx="24024">
                        <c:v>0.3</c:v>
                      </c:pt>
                      <c:pt idx="24025">
                        <c:v>0.4</c:v>
                      </c:pt>
                      <c:pt idx="24026">
                        <c:v>0.3</c:v>
                      </c:pt>
                      <c:pt idx="24027">
                        <c:v>0.3</c:v>
                      </c:pt>
                      <c:pt idx="24028">
                        <c:v>0.3</c:v>
                      </c:pt>
                      <c:pt idx="24029">
                        <c:v>0.3</c:v>
                      </c:pt>
                      <c:pt idx="24030">
                        <c:v>0.3</c:v>
                      </c:pt>
                      <c:pt idx="24031">
                        <c:v>0.3</c:v>
                      </c:pt>
                      <c:pt idx="24032">
                        <c:v>0.4</c:v>
                      </c:pt>
                      <c:pt idx="24033">
                        <c:v>0.3</c:v>
                      </c:pt>
                      <c:pt idx="24034">
                        <c:v>0.4</c:v>
                      </c:pt>
                      <c:pt idx="24035">
                        <c:v>0.3</c:v>
                      </c:pt>
                      <c:pt idx="24036">
                        <c:v>0.3</c:v>
                      </c:pt>
                      <c:pt idx="24037">
                        <c:v>0.4</c:v>
                      </c:pt>
                      <c:pt idx="24038">
                        <c:v>0.4</c:v>
                      </c:pt>
                      <c:pt idx="24039">
                        <c:v>0.3</c:v>
                      </c:pt>
                      <c:pt idx="24040">
                        <c:v>0.3</c:v>
                      </c:pt>
                      <c:pt idx="24041">
                        <c:v>0.3</c:v>
                      </c:pt>
                      <c:pt idx="24042">
                        <c:v>0.3</c:v>
                      </c:pt>
                      <c:pt idx="24043">
                        <c:v>0.3</c:v>
                      </c:pt>
                      <c:pt idx="24044">
                        <c:v>0.3</c:v>
                      </c:pt>
                      <c:pt idx="24045">
                        <c:v>0.3</c:v>
                      </c:pt>
                      <c:pt idx="24046">
                        <c:v>0.4</c:v>
                      </c:pt>
                      <c:pt idx="24047">
                        <c:v>0.4</c:v>
                      </c:pt>
                      <c:pt idx="24048">
                        <c:v>0.3</c:v>
                      </c:pt>
                      <c:pt idx="24049">
                        <c:v>0.4</c:v>
                      </c:pt>
                      <c:pt idx="24050">
                        <c:v>0.3</c:v>
                      </c:pt>
                      <c:pt idx="24051">
                        <c:v>0.3</c:v>
                      </c:pt>
                      <c:pt idx="24052">
                        <c:v>0.3</c:v>
                      </c:pt>
                      <c:pt idx="24053">
                        <c:v>0.4</c:v>
                      </c:pt>
                      <c:pt idx="24054">
                        <c:v>0.4</c:v>
                      </c:pt>
                      <c:pt idx="24055">
                        <c:v>0.4</c:v>
                      </c:pt>
                      <c:pt idx="24056">
                        <c:v>0.3</c:v>
                      </c:pt>
                      <c:pt idx="24057">
                        <c:v>0.3</c:v>
                      </c:pt>
                      <c:pt idx="24058">
                        <c:v>0.3</c:v>
                      </c:pt>
                      <c:pt idx="24059">
                        <c:v>0.4</c:v>
                      </c:pt>
                      <c:pt idx="24060">
                        <c:v>0.4</c:v>
                      </c:pt>
                      <c:pt idx="24061">
                        <c:v>0.3</c:v>
                      </c:pt>
                      <c:pt idx="24062">
                        <c:v>0.4</c:v>
                      </c:pt>
                      <c:pt idx="24063">
                        <c:v>0.4</c:v>
                      </c:pt>
                      <c:pt idx="24064">
                        <c:v>0.4</c:v>
                      </c:pt>
                      <c:pt idx="24065">
                        <c:v>0.3</c:v>
                      </c:pt>
                      <c:pt idx="24066">
                        <c:v>0.4</c:v>
                      </c:pt>
                      <c:pt idx="24067">
                        <c:v>0.4</c:v>
                      </c:pt>
                      <c:pt idx="24068">
                        <c:v>0.4</c:v>
                      </c:pt>
                      <c:pt idx="24069">
                        <c:v>0.4</c:v>
                      </c:pt>
                      <c:pt idx="24070">
                        <c:v>0.5</c:v>
                      </c:pt>
                      <c:pt idx="24071">
                        <c:v>0.4</c:v>
                      </c:pt>
                      <c:pt idx="24072">
                        <c:v>0.3</c:v>
                      </c:pt>
                      <c:pt idx="24073">
                        <c:v>0.4</c:v>
                      </c:pt>
                      <c:pt idx="24074">
                        <c:v>0.3</c:v>
                      </c:pt>
                      <c:pt idx="24075">
                        <c:v>0.4</c:v>
                      </c:pt>
                      <c:pt idx="24076">
                        <c:v>0.4</c:v>
                      </c:pt>
                      <c:pt idx="24077">
                        <c:v>0.4</c:v>
                      </c:pt>
                      <c:pt idx="24078">
                        <c:v>0.3</c:v>
                      </c:pt>
                      <c:pt idx="24079">
                        <c:v>0.4</c:v>
                      </c:pt>
                      <c:pt idx="24080">
                        <c:v>0.4</c:v>
                      </c:pt>
                      <c:pt idx="24081">
                        <c:v>0.4</c:v>
                      </c:pt>
                      <c:pt idx="24082">
                        <c:v>0.4</c:v>
                      </c:pt>
                      <c:pt idx="24083">
                        <c:v>0.3</c:v>
                      </c:pt>
                      <c:pt idx="24084">
                        <c:v>0.4</c:v>
                      </c:pt>
                      <c:pt idx="24085">
                        <c:v>0.4</c:v>
                      </c:pt>
                      <c:pt idx="24086">
                        <c:v>0.4</c:v>
                      </c:pt>
                      <c:pt idx="24087">
                        <c:v>0.4</c:v>
                      </c:pt>
                      <c:pt idx="24088">
                        <c:v>0.4</c:v>
                      </c:pt>
                      <c:pt idx="24089">
                        <c:v>0.4</c:v>
                      </c:pt>
                      <c:pt idx="24090">
                        <c:v>0.4</c:v>
                      </c:pt>
                      <c:pt idx="24091">
                        <c:v>0.3</c:v>
                      </c:pt>
                      <c:pt idx="24092">
                        <c:v>0.3</c:v>
                      </c:pt>
                      <c:pt idx="24093">
                        <c:v>0.4</c:v>
                      </c:pt>
                      <c:pt idx="24094">
                        <c:v>0.4</c:v>
                      </c:pt>
                      <c:pt idx="24095">
                        <c:v>0.4</c:v>
                      </c:pt>
                      <c:pt idx="24096">
                        <c:v>0.3</c:v>
                      </c:pt>
                      <c:pt idx="24097">
                        <c:v>0.4</c:v>
                      </c:pt>
                      <c:pt idx="24098">
                        <c:v>0.4</c:v>
                      </c:pt>
                      <c:pt idx="24099">
                        <c:v>0.5</c:v>
                      </c:pt>
                      <c:pt idx="24100">
                        <c:v>0.4</c:v>
                      </c:pt>
                      <c:pt idx="24101">
                        <c:v>0.3</c:v>
                      </c:pt>
                      <c:pt idx="24102">
                        <c:v>0.4</c:v>
                      </c:pt>
                      <c:pt idx="24103">
                        <c:v>0.4</c:v>
                      </c:pt>
                      <c:pt idx="24104">
                        <c:v>0.3</c:v>
                      </c:pt>
                      <c:pt idx="24105">
                        <c:v>0.3</c:v>
                      </c:pt>
                      <c:pt idx="24106">
                        <c:v>0.4</c:v>
                      </c:pt>
                      <c:pt idx="24107">
                        <c:v>0.3</c:v>
                      </c:pt>
                      <c:pt idx="24108">
                        <c:v>0.3</c:v>
                      </c:pt>
                      <c:pt idx="24109">
                        <c:v>0.4</c:v>
                      </c:pt>
                      <c:pt idx="24110">
                        <c:v>0.4</c:v>
                      </c:pt>
                      <c:pt idx="24111">
                        <c:v>0.4</c:v>
                      </c:pt>
                      <c:pt idx="24112">
                        <c:v>0.4</c:v>
                      </c:pt>
                      <c:pt idx="24113">
                        <c:v>0.4</c:v>
                      </c:pt>
                      <c:pt idx="24114">
                        <c:v>0.4</c:v>
                      </c:pt>
                      <c:pt idx="24115">
                        <c:v>0.4</c:v>
                      </c:pt>
                      <c:pt idx="24116">
                        <c:v>0.3</c:v>
                      </c:pt>
                      <c:pt idx="24117">
                        <c:v>0.4</c:v>
                      </c:pt>
                      <c:pt idx="24118">
                        <c:v>0.4</c:v>
                      </c:pt>
                      <c:pt idx="24119">
                        <c:v>0.4</c:v>
                      </c:pt>
                      <c:pt idx="24120">
                        <c:v>0.4</c:v>
                      </c:pt>
                      <c:pt idx="24121">
                        <c:v>0.4</c:v>
                      </c:pt>
                      <c:pt idx="24122">
                        <c:v>0.4</c:v>
                      </c:pt>
                      <c:pt idx="24123">
                        <c:v>0.4</c:v>
                      </c:pt>
                      <c:pt idx="24124">
                        <c:v>0.3</c:v>
                      </c:pt>
                      <c:pt idx="24125">
                        <c:v>0.4</c:v>
                      </c:pt>
                      <c:pt idx="24126">
                        <c:v>0.4</c:v>
                      </c:pt>
                      <c:pt idx="24127">
                        <c:v>0.3</c:v>
                      </c:pt>
                      <c:pt idx="24128">
                        <c:v>0.4</c:v>
                      </c:pt>
                      <c:pt idx="24129">
                        <c:v>0.3</c:v>
                      </c:pt>
                      <c:pt idx="24130">
                        <c:v>0.4</c:v>
                      </c:pt>
                      <c:pt idx="24131">
                        <c:v>0.4</c:v>
                      </c:pt>
                      <c:pt idx="24132">
                        <c:v>0.4</c:v>
                      </c:pt>
                      <c:pt idx="24133">
                        <c:v>0.4</c:v>
                      </c:pt>
                      <c:pt idx="24134">
                        <c:v>0.3</c:v>
                      </c:pt>
                      <c:pt idx="24135">
                        <c:v>0.4</c:v>
                      </c:pt>
                      <c:pt idx="24136">
                        <c:v>0.4</c:v>
                      </c:pt>
                      <c:pt idx="24137">
                        <c:v>0.4</c:v>
                      </c:pt>
                      <c:pt idx="24138">
                        <c:v>0.4</c:v>
                      </c:pt>
                      <c:pt idx="24139">
                        <c:v>0.4</c:v>
                      </c:pt>
                      <c:pt idx="24140">
                        <c:v>0.3</c:v>
                      </c:pt>
                      <c:pt idx="24141">
                        <c:v>0.4</c:v>
                      </c:pt>
                      <c:pt idx="24142">
                        <c:v>0.4</c:v>
                      </c:pt>
                      <c:pt idx="24143">
                        <c:v>0.5</c:v>
                      </c:pt>
                      <c:pt idx="24144">
                        <c:v>0.3</c:v>
                      </c:pt>
                      <c:pt idx="24145">
                        <c:v>0.4</c:v>
                      </c:pt>
                      <c:pt idx="24146">
                        <c:v>0.4</c:v>
                      </c:pt>
                      <c:pt idx="24147">
                        <c:v>0.4</c:v>
                      </c:pt>
                      <c:pt idx="24148">
                        <c:v>0.4</c:v>
                      </c:pt>
                      <c:pt idx="24149">
                        <c:v>0.4</c:v>
                      </c:pt>
                      <c:pt idx="24150">
                        <c:v>0.3</c:v>
                      </c:pt>
                      <c:pt idx="24151">
                        <c:v>0.3</c:v>
                      </c:pt>
                      <c:pt idx="24152">
                        <c:v>0.4</c:v>
                      </c:pt>
                      <c:pt idx="24153">
                        <c:v>0.3</c:v>
                      </c:pt>
                      <c:pt idx="24154">
                        <c:v>0.3</c:v>
                      </c:pt>
                      <c:pt idx="24155">
                        <c:v>0.3</c:v>
                      </c:pt>
                      <c:pt idx="24156">
                        <c:v>0.5</c:v>
                      </c:pt>
                      <c:pt idx="24157">
                        <c:v>0.4</c:v>
                      </c:pt>
                      <c:pt idx="24158">
                        <c:v>0.4</c:v>
                      </c:pt>
                      <c:pt idx="24159">
                        <c:v>0.3</c:v>
                      </c:pt>
                      <c:pt idx="24160">
                        <c:v>0.3</c:v>
                      </c:pt>
                      <c:pt idx="24161">
                        <c:v>0.4</c:v>
                      </c:pt>
                      <c:pt idx="24162">
                        <c:v>0.3</c:v>
                      </c:pt>
                      <c:pt idx="24163">
                        <c:v>0.4</c:v>
                      </c:pt>
                      <c:pt idx="24164">
                        <c:v>0.4</c:v>
                      </c:pt>
                      <c:pt idx="24165">
                        <c:v>0.3</c:v>
                      </c:pt>
                      <c:pt idx="24166">
                        <c:v>0.3</c:v>
                      </c:pt>
                      <c:pt idx="24167">
                        <c:v>0.3</c:v>
                      </c:pt>
                      <c:pt idx="24168">
                        <c:v>0.4</c:v>
                      </c:pt>
                      <c:pt idx="24169">
                        <c:v>0.3</c:v>
                      </c:pt>
                      <c:pt idx="24170">
                        <c:v>0.4</c:v>
                      </c:pt>
                      <c:pt idx="24171">
                        <c:v>0.3</c:v>
                      </c:pt>
                      <c:pt idx="24172">
                        <c:v>0.3</c:v>
                      </c:pt>
                      <c:pt idx="24173">
                        <c:v>0.4</c:v>
                      </c:pt>
                      <c:pt idx="24174">
                        <c:v>0.4</c:v>
                      </c:pt>
                      <c:pt idx="24175">
                        <c:v>0.3</c:v>
                      </c:pt>
                      <c:pt idx="24176">
                        <c:v>0.3</c:v>
                      </c:pt>
                      <c:pt idx="24177">
                        <c:v>0.3</c:v>
                      </c:pt>
                      <c:pt idx="24178">
                        <c:v>0.4</c:v>
                      </c:pt>
                      <c:pt idx="24179">
                        <c:v>0.3</c:v>
                      </c:pt>
                      <c:pt idx="24180">
                        <c:v>0.4</c:v>
                      </c:pt>
                      <c:pt idx="24181">
                        <c:v>0.4</c:v>
                      </c:pt>
                      <c:pt idx="24182">
                        <c:v>0.4</c:v>
                      </c:pt>
                      <c:pt idx="24183">
                        <c:v>0.4</c:v>
                      </c:pt>
                      <c:pt idx="24184">
                        <c:v>0.4</c:v>
                      </c:pt>
                      <c:pt idx="24185">
                        <c:v>0.4</c:v>
                      </c:pt>
                      <c:pt idx="24186">
                        <c:v>0.4</c:v>
                      </c:pt>
                      <c:pt idx="24187">
                        <c:v>0.3</c:v>
                      </c:pt>
                      <c:pt idx="24188">
                        <c:v>0.4</c:v>
                      </c:pt>
                      <c:pt idx="24189">
                        <c:v>0.4</c:v>
                      </c:pt>
                      <c:pt idx="24190">
                        <c:v>0.3</c:v>
                      </c:pt>
                      <c:pt idx="24191">
                        <c:v>0.3</c:v>
                      </c:pt>
                      <c:pt idx="24192">
                        <c:v>0.3</c:v>
                      </c:pt>
                      <c:pt idx="24193">
                        <c:v>0.3</c:v>
                      </c:pt>
                      <c:pt idx="24194">
                        <c:v>0.3</c:v>
                      </c:pt>
                      <c:pt idx="24195">
                        <c:v>0.3</c:v>
                      </c:pt>
                      <c:pt idx="24196">
                        <c:v>0.3</c:v>
                      </c:pt>
                      <c:pt idx="24197">
                        <c:v>0.4</c:v>
                      </c:pt>
                      <c:pt idx="24198">
                        <c:v>0.4</c:v>
                      </c:pt>
                      <c:pt idx="24199">
                        <c:v>0.4</c:v>
                      </c:pt>
                      <c:pt idx="24200">
                        <c:v>0.4</c:v>
                      </c:pt>
                      <c:pt idx="24201">
                        <c:v>0.3</c:v>
                      </c:pt>
                      <c:pt idx="24202">
                        <c:v>0.3</c:v>
                      </c:pt>
                      <c:pt idx="24203">
                        <c:v>0.3</c:v>
                      </c:pt>
                      <c:pt idx="24204">
                        <c:v>0.3</c:v>
                      </c:pt>
                      <c:pt idx="24205">
                        <c:v>0.4</c:v>
                      </c:pt>
                      <c:pt idx="24206">
                        <c:v>0.3</c:v>
                      </c:pt>
                      <c:pt idx="24207">
                        <c:v>0.2</c:v>
                      </c:pt>
                      <c:pt idx="24208">
                        <c:v>0.3</c:v>
                      </c:pt>
                      <c:pt idx="24209">
                        <c:v>0.3</c:v>
                      </c:pt>
                      <c:pt idx="24210">
                        <c:v>0.3</c:v>
                      </c:pt>
                      <c:pt idx="24211">
                        <c:v>0.4</c:v>
                      </c:pt>
                      <c:pt idx="24212">
                        <c:v>0.3</c:v>
                      </c:pt>
                      <c:pt idx="24213">
                        <c:v>0.3</c:v>
                      </c:pt>
                      <c:pt idx="24214">
                        <c:v>0.4</c:v>
                      </c:pt>
                      <c:pt idx="24215">
                        <c:v>0.3</c:v>
                      </c:pt>
                      <c:pt idx="24216">
                        <c:v>0.3</c:v>
                      </c:pt>
                      <c:pt idx="24217">
                        <c:v>0.3</c:v>
                      </c:pt>
                      <c:pt idx="24218">
                        <c:v>0.3</c:v>
                      </c:pt>
                      <c:pt idx="24219">
                        <c:v>0.3</c:v>
                      </c:pt>
                      <c:pt idx="24220">
                        <c:v>0.3</c:v>
                      </c:pt>
                      <c:pt idx="24221">
                        <c:v>0.4</c:v>
                      </c:pt>
                      <c:pt idx="24222">
                        <c:v>0.3</c:v>
                      </c:pt>
                      <c:pt idx="24223">
                        <c:v>0.4</c:v>
                      </c:pt>
                      <c:pt idx="24224">
                        <c:v>0.3</c:v>
                      </c:pt>
                      <c:pt idx="24225">
                        <c:v>0.3</c:v>
                      </c:pt>
                      <c:pt idx="24226">
                        <c:v>0.3</c:v>
                      </c:pt>
                      <c:pt idx="24227">
                        <c:v>0.3</c:v>
                      </c:pt>
                      <c:pt idx="24228">
                        <c:v>0.3</c:v>
                      </c:pt>
                      <c:pt idx="24229">
                        <c:v>0.3</c:v>
                      </c:pt>
                      <c:pt idx="24230">
                        <c:v>0.4</c:v>
                      </c:pt>
                      <c:pt idx="24231">
                        <c:v>0.3</c:v>
                      </c:pt>
                      <c:pt idx="24232">
                        <c:v>0.3</c:v>
                      </c:pt>
                      <c:pt idx="24233">
                        <c:v>0.3</c:v>
                      </c:pt>
                      <c:pt idx="24234">
                        <c:v>0.4</c:v>
                      </c:pt>
                      <c:pt idx="24235">
                        <c:v>0.4</c:v>
                      </c:pt>
                      <c:pt idx="24236">
                        <c:v>0.3</c:v>
                      </c:pt>
                      <c:pt idx="24237">
                        <c:v>0.4</c:v>
                      </c:pt>
                      <c:pt idx="24238">
                        <c:v>0.3</c:v>
                      </c:pt>
                      <c:pt idx="24239">
                        <c:v>0.5</c:v>
                      </c:pt>
                      <c:pt idx="24240">
                        <c:v>0.4</c:v>
                      </c:pt>
                      <c:pt idx="24241">
                        <c:v>0.3</c:v>
                      </c:pt>
                      <c:pt idx="24242">
                        <c:v>0.3</c:v>
                      </c:pt>
                      <c:pt idx="24243">
                        <c:v>0.5</c:v>
                      </c:pt>
                      <c:pt idx="24244">
                        <c:v>0.1</c:v>
                      </c:pt>
                      <c:pt idx="24245">
                        <c:v>0.2</c:v>
                      </c:pt>
                      <c:pt idx="24246">
                        <c:v>0.2</c:v>
                      </c:pt>
                      <c:pt idx="24247">
                        <c:v>0.3</c:v>
                      </c:pt>
                      <c:pt idx="24248">
                        <c:v>0.3</c:v>
                      </c:pt>
                      <c:pt idx="24249">
                        <c:v>0.3</c:v>
                      </c:pt>
                      <c:pt idx="24250">
                        <c:v>0.3</c:v>
                      </c:pt>
                      <c:pt idx="24251">
                        <c:v>0.3</c:v>
                      </c:pt>
                      <c:pt idx="24252">
                        <c:v>0.2</c:v>
                      </c:pt>
                      <c:pt idx="24253">
                        <c:v>0.3</c:v>
                      </c:pt>
                      <c:pt idx="24254">
                        <c:v>0.3</c:v>
                      </c:pt>
                      <c:pt idx="24255">
                        <c:v>0.3</c:v>
                      </c:pt>
                      <c:pt idx="24256">
                        <c:v>0.2</c:v>
                      </c:pt>
                      <c:pt idx="24257">
                        <c:v>0.3</c:v>
                      </c:pt>
                      <c:pt idx="24258">
                        <c:v>0.2</c:v>
                      </c:pt>
                      <c:pt idx="24259">
                        <c:v>0.2</c:v>
                      </c:pt>
                      <c:pt idx="24260">
                        <c:v>0.3</c:v>
                      </c:pt>
                      <c:pt idx="24261">
                        <c:v>0.2</c:v>
                      </c:pt>
                      <c:pt idx="24262">
                        <c:v>0.4</c:v>
                      </c:pt>
                      <c:pt idx="24263">
                        <c:v>0.4</c:v>
                      </c:pt>
                      <c:pt idx="24264">
                        <c:v>0.3</c:v>
                      </c:pt>
                      <c:pt idx="24265">
                        <c:v>0.2</c:v>
                      </c:pt>
                      <c:pt idx="24266">
                        <c:v>0.3</c:v>
                      </c:pt>
                      <c:pt idx="24267">
                        <c:v>0.4</c:v>
                      </c:pt>
                      <c:pt idx="24268">
                        <c:v>0.2</c:v>
                      </c:pt>
                      <c:pt idx="24269">
                        <c:v>0.3</c:v>
                      </c:pt>
                      <c:pt idx="24270">
                        <c:v>0.2</c:v>
                      </c:pt>
                      <c:pt idx="24271">
                        <c:v>0.2</c:v>
                      </c:pt>
                      <c:pt idx="24272">
                        <c:v>0.3</c:v>
                      </c:pt>
                      <c:pt idx="24273">
                        <c:v>0.3</c:v>
                      </c:pt>
                      <c:pt idx="24274">
                        <c:v>0.3</c:v>
                      </c:pt>
                      <c:pt idx="24275">
                        <c:v>0.3</c:v>
                      </c:pt>
                      <c:pt idx="24276">
                        <c:v>0.2</c:v>
                      </c:pt>
                      <c:pt idx="24277">
                        <c:v>0.2</c:v>
                      </c:pt>
                      <c:pt idx="24278">
                        <c:v>0.3</c:v>
                      </c:pt>
                      <c:pt idx="24279">
                        <c:v>0.3</c:v>
                      </c:pt>
                      <c:pt idx="24280">
                        <c:v>0.2</c:v>
                      </c:pt>
                      <c:pt idx="24281">
                        <c:v>0.2</c:v>
                      </c:pt>
                      <c:pt idx="24282">
                        <c:v>0.3</c:v>
                      </c:pt>
                      <c:pt idx="24283">
                        <c:v>0.2</c:v>
                      </c:pt>
                      <c:pt idx="24284">
                        <c:v>0.3</c:v>
                      </c:pt>
                      <c:pt idx="24285">
                        <c:v>0.2</c:v>
                      </c:pt>
                      <c:pt idx="24286">
                        <c:v>0.3</c:v>
                      </c:pt>
                      <c:pt idx="24287">
                        <c:v>0.2</c:v>
                      </c:pt>
                      <c:pt idx="24288">
                        <c:v>0.3</c:v>
                      </c:pt>
                      <c:pt idx="24289">
                        <c:v>0.2</c:v>
                      </c:pt>
                      <c:pt idx="24290">
                        <c:v>0.3</c:v>
                      </c:pt>
                      <c:pt idx="24291">
                        <c:v>0.2</c:v>
                      </c:pt>
                      <c:pt idx="24292">
                        <c:v>0.3</c:v>
                      </c:pt>
                      <c:pt idx="24293">
                        <c:v>0.2</c:v>
                      </c:pt>
                      <c:pt idx="24294">
                        <c:v>0.2</c:v>
                      </c:pt>
                      <c:pt idx="24295">
                        <c:v>0.2</c:v>
                      </c:pt>
                      <c:pt idx="24296">
                        <c:v>0.2</c:v>
                      </c:pt>
                      <c:pt idx="24297">
                        <c:v>0.2</c:v>
                      </c:pt>
                      <c:pt idx="24298">
                        <c:v>0.2</c:v>
                      </c:pt>
                      <c:pt idx="24299">
                        <c:v>0.2</c:v>
                      </c:pt>
                      <c:pt idx="24300">
                        <c:v>0.2</c:v>
                      </c:pt>
                      <c:pt idx="24301">
                        <c:v>0.3</c:v>
                      </c:pt>
                      <c:pt idx="24302">
                        <c:v>0.2</c:v>
                      </c:pt>
                      <c:pt idx="24303">
                        <c:v>0.2</c:v>
                      </c:pt>
                      <c:pt idx="24304">
                        <c:v>0.3</c:v>
                      </c:pt>
                      <c:pt idx="24305">
                        <c:v>0.2</c:v>
                      </c:pt>
                      <c:pt idx="24306">
                        <c:v>0.1</c:v>
                      </c:pt>
                      <c:pt idx="24307">
                        <c:v>0.2</c:v>
                      </c:pt>
                      <c:pt idx="24308">
                        <c:v>0.2</c:v>
                      </c:pt>
                      <c:pt idx="24309">
                        <c:v>0.2</c:v>
                      </c:pt>
                      <c:pt idx="24310">
                        <c:v>0.2</c:v>
                      </c:pt>
                      <c:pt idx="24311">
                        <c:v>0.3</c:v>
                      </c:pt>
                      <c:pt idx="24312">
                        <c:v>0.2</c:v>
                      </c:pt>
                      <c:pt idx="24313">
                        <c:v>0.3</c:v>
                      </c:pt>
                      <c:pt idx="24314">
                        <c:v>0.2</c:v>
                      </c:pt>
                      <c:pt idx="24315">
                        <c:v>0.2</c:v>
                      </c:pt>
                      <c:pt idx="24316">
                        <c:v>0.2</c:v>
                      </c:pt>
                      <c:pt idx="24317">
                        <c:v>0.3</c:v>
                      </c:pt>
                      <c:pt idx="24318">
                        <c:v>0.1</c:v>
                      </c:pt>
                      <c:pt idx="24319">
                        <c:v>0.2</c:v>
                      </c:pt>
                      <c:pt idx="24320">
                        <c:v>0.2</c:v>
                      </c:pt>
                      <c:pt idx="24321">
                        <c:v>0.2</c:v>
                      </c:pt>
                      <c:pt idx="24322">
                        <c:v>0.3</c:v>
                      </c:pt>
                      <c:pt idx="24323">
                        <c:v>0.3</c:v>
                      </c:pt>
                      <c:pt idx="24324">
                        <c:v>0.2</c:v>
                      </c:pt>
                      <c:pt idx="24325">
                        <c:v>0.2</c:v>
                      </c:pt>
                      <c:pt idx="24326">
                        <c:v>0.2</c:v>
                      </c:pt>
                      <c:pt idx="24327">
                        <c:v>0.2</c:v>
                      </c:pt>
                      <c:pt idx="24328">
                        <c:v>0.2</c:v>
                      </c:pt>
                      <c:pt idx="24329">
                        <c:v>0.2</c:v>
                      </c:pt>
                      <c:pt idx="24330">
                        <c:v>0.2</c:v>
                      </c:pt>
                      <c:pt idx="24331">
                        <c:v>0.2</c:v>
                      </c:pt>
                      <c:pt idx="24332">
                        <c:v>0.3</c:v>
                      </c:pt>
                      <c:pt idx="24333">
                        <c:v>0.3</c:v>
                      </c:pt>
                      <c:pt idx="24334">
                        <c:v>0.1</c:v>
                      </c:pt>
                      <c:pt idx="24335">
                        <c:v>0.2</c:v>
                      </c:pt>
                      <c:pt idx="24336">
                        <c:v>0.2</c:v>
                      </c:pt>
                      <c:pt idx="24337">
                        <c:v>0.3</c:v>
                      </c:pt>
                      <c:pt idx="24338">
                        <c:v>0.2</c:v>
                      </c:pt>
                      <c:pt idx="24339">
                        <c:v>0.2</c:v>
                      </c:pt>
                      <c:pt idx="24340">
                        <c:v>0.2</c:v>
                      </c:pt>
                      <c:pt idx="24341">
                        <c:v>0.4</c:v>
                      </c:pt>
                      <c:pt idx="24342">
                        <c:v>0.4</c:v>
                      </c:pt>
                      <c:pt idx="24343">
                        <c:v>0.2</c:v>
                      </c:pt>
                      <c:pt idx="24344">
                        <c:v>0.3</c:v>
                      </c:pt>
                      <c:pt idx="24345">
                        <c:v>0.2</c:v>
                      </c:pt>
                      <c:pt idx="24346">
                        <c:v>0.3</c:v>
                      </c:pt>
                      <c:pt idx="24347">
                        <c:v>0.2</c:v>
                      </c:pt>
                      <c:pt idx="24348">
                        <c:v>0.2</c:v>
                      </c:pt>
                      <c:pt idx="24349">
                        <c:v>0.2</c:v>
                      </c:pt>
                      <c:pt idx="24350">
                        <c:v>0.2</c:v>
                      </c:pt>
                      <c:pt idx="24351">
                        <c:v>0.2</c:v>
                      </c:pt>
                      <c:pt idx="24352">
                        <c:v>0.2</c:v>
                      </c:pt>
                      <c:pt idx="24353">
                        <c:v>0.4</c:v>
                      </c:pt>
                      <c:pt idx="24354">
                        <c:v>0.3</c:v>
                      </c:pt>
                      <c:pt idx="24355">
                        <c:v>0.3</c:v>
                      </c:pt>
                      <c:pt idx="24356">
                        <c:v>0.3</c:v>
                      </c:pt>
                      <c:pt idx="24357">
                        <c:v>0.3</c:v>
                      </c:pt>
                      <c:pt idx="24358">
                        <c:v>0.4</c:v>
                      </c:pt>
                      <c:pt idx="24359">
                        <c:v>0.3</c:v>
                      </c:pt>
                      <c:pt idx="24360">
                        <c:v>0.3</c:v>
                      </c:pt>
                      <c:pt idx="24361">
                        <c:v>0.3</c:v>
                      </c:pt>
                      <c:pt idx="24362">
                        <c:v>0.2</c:v>
                      </c:pt>
                      <c:pt idx="24363">
                        <c:v>0.3</c:v>
                      </c:pt>
                      <c:pt idx="24364">
                        <c:v>0.3</c:v>
                      </c:pt>
                      <c:pt idx="24365">
                        <c:v>0.3</c:v>
                      </c:pt>
                      <c:pt idx="24366">
                        <c:v>0.3</c:v>
                      </c:pt>
                      <c:pt idx="24367">
                        <c:v>0.2</c:v>
                      </c:pt>
                      <c:pt idx="24368">
                        <c:v>0.2</c:v>
                      </c:pt>
                      <c:pt idx="24369">
                        <c:v>0.3</c:v>
                      </c:pt>
                      <c:pt idx="24370">
                        <c:v>0.2</c:v>
                      </c:pt>
                      <c:pt idx="24371">
                        <c:v>0.3</c:v>
                      </c:pt>
                      <c:pt idx="24372">
                        <c:v>0.3</c:v>
                      </c:pt>
                      <c:pt idx="24373">
                        <c:v>0.3</c:v>
                      </c:pt>
                      <c:pt idx="24374">
                        <c:v>0.3</c:v>
                      </c:pt>
                      <c:pt idx="24375">
                        <c:v>0.3</c:v>
                      </c:pt>
                      <c:pt idx="24376">
                        <c:v>0.3</c:v>
                      </c:pt>
                      <c:pt idx="24377">
                        <c:v>0.3</c:v>
                      </c:pt>
                      <c:pt idx="24378">
                        <c:v>0.3</c:v>
                      </c:pt>
                      <c:pt idx="24379">
                        <c:v>0.2</c:v>
                      </c:pt>
                      <c:pt idx="24380">
                        <c:v>0.3</c:v>
                      </c:pt>
                      <c:pt idx="24381">
                        <c:v>0.2</c:v>
                      </c:pt>
                      <c:pt idx="24382">
                        <c:v>0.2</c:v>
                      </c:pt>
                      <c:pt idx="24383">
                        <c:v>0.3</c:v>
                      </c:pt>
                      <c:pt idx="24384">
                        <c:v>0.3</c:v>
                      </c:pt>
                      <c:pt idx="24385">
                        <c:v>0.3</c:v>
                      </c:pt>
                      <c:pt idx="24386">
                        <c:v>0.3</c:v>
                      </c:pt>
                      <c:pt idx="24387">
                        <c:v>0.3</c:v>
                      </c:pt>
                      <c:pt idx="24388">
                        <c:v>0.3</c:v>
                      </c:pt>
                      <c:pt idx="24389">
                        <c:v>0.2</c:v>
                      </c:pt>
                      <c:pt idx="24390">
                        <c:v>0.3</c:v>
                      </c:pt>
                      <c:pt idx="24391">
                        <c:v>0.3</c:v>
                      </c:pt>
                      <c:pt idx="24392">
                        <c:v>0.3</c:v>
                      </c:pt>
                      <c:pt idx="24393">
                        <c:v>0.3</c:v>
                      </c:pt>
                      <c:pt idx="24394">
                        <c:v>0.3</c:v>
                      </c:pt>
                      <c:pt idx="24395">
                        <c:v>0.3</c:v>
                      </c:pt>
                      <c:pt idx="24396">
                        <c:v>0.4</c:v>
                      </c:pt>
                      <c:pt idx="24397">
                        <c:v>0.3</c:v>
                      </c:pt>
                      <c:pt idx="24398">
                        <c:v>0.2</c:v>
                      </c:pt>
                      <c:pt idx="24399">
                        <c:v>0.3</c:v>
                      </c:pt>
                      <c:pt idx="24400">
                        <c:v>0.3</c:v>
                      </c:pt>
                      <c:pt idx="24401">
                        <c:v>0.4</c:v>
                      </c:pt>
                      <c:pt idx="24402">
                        <c:v>0.3</c:v>
                      </c:pt>
                      <c:pt idx="24403">
                        <c:v>0.3</c:v>
                      </c:pt>
                      <c:pt idx="24404">
                        <c:v>0.2</c:v>
                      </c:pt>
                      <c:pt idx="24405">
                        <c:v>0.3</c:v>
                      </c:pt>
                      <c:pt idx="24406">
                        <c:v>0.3</c:v>
                      </c:pt>
                      <c:pt idx="24407">
                        <c:v>0.4</c:v>
                      </c:pt>
                      <c:pt idx="24408">
                        <c:v>0.3</c:v>
                      </c:pt>
                      <c:pt idx="24409">
                        <c:v>0.3</c:v>
                      </c:pt>
                      <c:pt idx="24410">
                        <c:v>0.3</c:v>
                      </c:pt>
                      <c:pt idx="24411">
                        <c:v>0.3</c:v>
                      </c:pt>
                      <c:pt idx="24412">
                        <c:v>0.4</c:v>
                      </c:pt>
                      <c:pt idx="24413">
                        <c:v>0.3</c:v>
                      </c:pt>
                      <c:pt idx="24414">
                        <c:v>0.3</c:v>
                      </c:pt>
                      <c:pt idx="24415">
                        <c:v>0.4</c:v>
                      </c:pt>
                      <c:pt idx="24416">
                        <c:v>0.4</c:v>
                      </c:pt>
                      <c:pt idx="24417">
                        <c:v>0.2</c:v>
                      </c:pt>
                      <c:pt idx="24418">
                        <c:v>0.3</c:v>
                      </c:pt>
                      <c:pt idx="24419">
                        <c:v>0.3</c:v>
                      </c:pt>
                      <c:pt idx="24420">
                        <c:v>0.4</c:v>
                      </c:pt>
                      <c:pt idx="24421">
                        <c:v>0.3</c:v>
                      </c:pt>
                      <c:pt idx="24422">
                        <c:v>0.3</c:v>
                      </c:pt>
                      <c:pt idx="24423">
                        <c:v>0.3</c:v>
                      </c:pt>
                      <c:pt idx="24424">
                        <c:v>0.3</c:v>
                      </c:pt>
                      <c:pt idx="24425">
                        <c:v>0.3</c:v>
                      </c:pt>
                      <c:pt idx="24426">
                        <c:v>0.3</c:v>
                      </c:pt>
                      <c:pt idx="24427">
                        <c:v>0.3</c:v>
                      </c:pt>
                      <c:pt idx="24428">
                        <c:v>0.4</c:v>
                      </c:pt>
                      <c:pt idx="24429">
                        <c:v>0.3</c:v>
                      </c:pt>
                      <c:pt idx="24430">
                        <c:v>0.3</c:v>
                      </c:pt>
                      <c:pt idx="24431">
                        <c:v>0.3</c:v>
                      </c:pt>
                      <c:pt idx="24432">
                        <c:v>0.3</c:v>
                      </c:pt>
                      <c:pt idx="24433">
                        <c:v>0.2</c:v>
                      </c:pt>
                      <c:pt idx="24434">
                        <c:v>0.2</c:v>
                      </c:pt>
                      <c:pt idx="24435">
                        <c:v>0.3</c:v>
                      </c:pt>
                      <c:pt idx="24436">
                        <c:v>0.2</c:v>
                      </c:pt>
                      <c:pt idx="24437">
                        <c:v>0.2</c:v>
                      </c:pt>
                      <c:pt idx="24438">
                        <c:v>0.3</c:v>
                      </c:pt>
                      <c:pt idx="24439">
                        <c:v>0.3</c:v>
                      </c:pt>
                      <c:pt idx="24440">
                        <c:v>0.2</c:v>
                      </c:pt>
                      <c:pt idx="24441">
                        <c:v>0.3</c:v>
                      </c:pt>
                      <c:pt idx="24442">
                        <c:v>0.3</c:v>
                      </c:pt>
                      <c:pt idx="24443">
                        <c:v>0.3</c:v>
                      </c:pt>
                      <c:pt idx="24444">
                        <c:v>0.3</c:v>
                      </c:pt>
                      <c:pt idx="24445">
                        <c:v>0.3</c:v>
                      </c:pt>
                      <c:pt idx="24446">
                        <c:v>0.4</c:v>
                      </c:pt>
                      <c:pt idx="24447">
                        <c:v>0.3</c:v>
                      </c:pt>
                      <c:pt idx="24448">
                        <c:v>0.3</c:v>
                      </c:pt>
                      <c:pt idx="24449">
                        <c:v>0.4</c:v>
                      </c:pt>
                      <c:pt idx="24450">
                        <c:v>0.2</c:v>
                      </c:pt>
                      <c:pt idx="24451">
                        <c:v>0.2</c:v>
                      </c:pt>
                      <c:pt idx="24452">
                        <c:v>0.3</c:v>
                      </c:pt>
                      <c:pt idx="24453">
                        <c:v>0.2</c:v>
                      </c:pt>
                      <c:pt idx="24454">
                        <c:v>0.2</c:v>
                      </c:pt>
                      <c:pt idx="24455">
                        <c:v>0.2</c:v>
                      </c:pt>
                      <c:pt idx="24456">
                        <c:v>0.2</c:v>
                      </c:pt>
                      <c:pt idx="24457">
                        <c:v>0.2</c:v>
                      </c:pt>
                      <c:pt idx="24458">
                        <c:v>0.3</c:v>
                      </c:pt>
                      <c:pt idx="24459">
                        <c:v>0.2</c:v>
                      </c:pt>
                      <c:pt idx="24460">
                        <c:v>0.3</c:v>
                      </c:pt>
                      <c:pt idx="24461">
                        <c:v>0.3</c:v>
                      </c:pt>
                      <c:pt idx="24462">
                        <c:v>0.2</c:v>
                      </c:pt>
                      <c:pt idx="24463">
                        <c:v>0.3</c:v>
                      </c:pt>
                      <c:pt idx="24464">
                        <c:v>0.2</c:v>
                      </c:pt>
                      <c:pt idx="24465">
                        <c:v>0.2</c:v>
                      </c:pt>
                      <c:pt idx="24466">
                        <c:v>0.2</c:v>
                      </c:pt>
                      <c:pt idx="24467">
                        <c:v>0.3</c:v>
                      </c:pt>
                      <c:pt idx="24468">
                        <c:v>0.3</c:v>
                      </c:pt>
                      <c:pt idx="24469">
                        <c:v>0.3</c:v>
                      </c:pt>
                      <c:pt idx="24470">
                        <c:v>0.3</c:v>
                      </c:pt>
                      <c:pt idx="24471">
                        <c:v>0.3</c:v>
                      </c:pt>
                      <c:pt idx="24472">
                        <c:v>0.3</c:v>
                      </c:pt>
                      <c:pt idx="24473">
                        <c:v>0.2</c:v>
                      </c:pt>
                      <c:pt idx="24474">
                        <c:v>0.3</c:v>
                      </c:pt>
                      <c:pt idx="24475">
                        <c:v>0.3</c:v>
                      </c:pt>
                      <c:pt idx="24476">
                        <c:v>0.2</c:v>
                      </c:pt>
                      <c:pt idx="24477">
                        <c:v>0.2</c:v>
                      </c:pt>
                      <c:pt idx="24478">
                        <c:v>0.2</c:v>
                      </c:pt>
                      <c:pt idx="24479">
                        <c:v>0.2</c:v>
                      </c:pt>
                      <c:pt idx="24480">
                        <c:v>0.3</c:v>
                      </c:pt>
                      <c:pt idx="24481">
                        <c:v>0.2</c:v>
                      </c:pt>
                      <c:pt idx="24482">
                        <c:v>0.2</c:v>
                      </c:pt>
                      <c:pt idx="24483">
                        <c:v>0.2</c:v>
                      </c:pt>
                      <c:pt idx="24484">
                        <c:v>0.2</c:v>
                      </c:pt>
                      <c:pt idx="24485">
                        <c:v>0.3</c:v>
                      </c:pt>
                      <c:pt idx="24486">
                        <c:v>0.2</c:v>
                      </c:pt>
                      <c:pt idx="24487">
                        <c:v>0.2</c:v>
                      </c:pt>
                      <c:pt idx="24488">
                        <c:v>0.2</c:v>
                      </c:pt>
                      <c:pt idx="24489">
                        <c:v>0.2</c:v>
                      </c:pt>
                      <c:pt idx="24490">
                        <c:v>0.2</c:v>
                      </c:pt>
                      <c:pt idx="24491">
                        <c:v>0.2</c:v>
                      </c:pt>
                      <c:pt idx="24492">
                        <c:v>0.2</c:v>
                      </c:pt>
                      <c:pt idx="24493">
                        <c:v>0.2</c:v>
                      </c:pt>
                      <c:pt idx="24494">
                        <c:v>0.2</c:v>
                      </c:pt>
                      <c:pt idx="24495">
                        <c:v>0.2</c:v>
                      </c:pt>
                      <c:pt idx="24496">
                        <c:v>0.2</c:v>
                      </c:pt>
                      <c:pt idx="24497">
                        <c:v>0.2</c:v>
                      </c:pt>
                      <c:pt idx="24498">
                        <c:v>0.2</c:v>
                      </c:pt>
                      <c:pt idx="24499">
                        <c:v>0.2</c:v>
                      </c:pt>
                      <c:pt idx="24500">
                        <c:v>0.2</c:v>
                      </c:pt>
                      <c:pt idx="24501">
                        <c:v>0.2</c:v>
                      </c:pt>
                      <c:pt idx="24502">
                        <c:v>0.3</c:v>
                      </c:pt>
                      <c:pt idx="24503">
                        <c:v>0.2</c:v>
                      </c:pt>
                      <c:pt idx="24504">
                        <c:v>0.2</c:v>
                      </c:pt>
                      <c:pt idx="24505">
                        <c:v>0.1</c:v>
                      </c:pt>
                      <c:pt idx="24506">
                        <c:v>0.3</c:v>
                      </c:pt>
                      <c:pt idx="24507">
                        <c:v>0.2</c:v>
                      </c:pt>
                      <c:pt idx="24508">
                        <c:v>0.2</c:v>
                      </c:pt>
                      <c:pt idx="24509">
                        <c:v>0.2</c:v>
                      </c:pt>
                      <c:pt idx="24510">
                        <c:v>0.1</c:v>
                      </c:pt>
                      <c:pt idx="24511">
                        <c:v>0.2</c:v>
                      </c:pt>
                      <c:pt idx="24512">
                        <c:v>0.2</c:v>
                      </c:pt>
                      <c:pt idx="24513">
                        <c:v>0.2</c:v>
                      </c:pt>
                      <c:pt idx="24514">
                        <c:v>0.2</c:v>
                      </c:pt>
                      <c:pt idx="24515">
                        <c:v>0.2</c:v>
                      </c:pt>
                      <c:pt idx="24516">
                        <c:v>0.2</c:v>
                      </c:pt>
                      <c:pt idx="24517">
                        <c:v>0.2</c:v>
                      </c:pt>
                      <c:pt idx="24518">
                        <c:v>0.2</c:v>
                      </c:pt>
                      <c:pt idx="24519">
                        <c:v>0.2</c:v>
                      </c:pt>
                      <c:pt idx="24520">
                        <c:v>0.2</c:v>
                      </c:pt>
                      <c:pt idx="24521">
                        <c:v>0.1</c:v>
                      </c:pt>
                      <c:pt idx="24522">
                        <c:v>0.2</c:v>
                      </c:pt>
                      <c:pt idx="24523">
                        <c:v>0.2</c:v>
                      </c:pt>
                      <c:pt idx="24524">
                        <c:v>0.2</c:v>
                      </c:pt>
                      <c:pt idx="24525">
                        <c:v>0.2</c:v>
                      </c:pt>
                      <c:pt idx="24526">
                        <c:v>0.2</c:v>
                      </c:pt>
                      <c:pt idx="24527">
                        <c:v>0.3</c:v>
                      </c:pt>
                      <c:pt idx="24528">
                        <c:v>0.1</c:v>
                      </c:pt>
                      <c:pt idx="24529">
                        <c:v>0.1</c:v>
                      </c:pt>
                      <c:pt idx="24530">
                        <c:v>0.1</c:v>
                      </c:pt>
                      <c:pt idx="24531">
                        <c:v>0.2</c:v>
                      </c:pt>
                      <c:pt idx="24532">
                        <c:v>0.1</c:v>
                      </c:pt>
                      <c:pt idx="24533">
                        <c:v>0.2</c:v>
                      </c:pt>
                      <c:pt idx="24534">
                        <c:v>0.2</c:v>
                      </c:pt>
                      <c:pt idx="24535">
                        <c:v>0.2</c:v>
                      </c:pt>
                      <c:pt idx="24536">
                        <c:v>0.2</c:v>
                      </c:pt>
                      <c:pt idx="24537">
                        <c:v>0.2</c:v>
                      </c:pt>
                      <c:pt idx="24538">
                        <c:v>0.1</c:v>
                      </c:pt>
                      <c:pt idx="24539">
                        <c:v>0.2</c:v>
                      </c:pt>
                      <c:pt idx="24540">
                        <c:v>0.1</c:v>
                      </c:pt>
                      <c:pt idx="24541">
                        <c:v>0.1</c:v>
                      </c:pt>
                      <c:pt idx="24542">
                        <c:v>0.2</c:v>
                      </c:pt>
                      <c:pt idx="24543">
                        <c:v>0.1</c:v>
                      </c:pt>
                      <c:pt idx="24544">
                        <c:v>0.2</c:v>
                      </c:pt>
                      <c:pt idx="24545">
                        <c:v>0.1</c:v>
                      </c:pt>
                      <c:pt idx="24546">
                        <c:v>0.2</c:v>
                      </c:pt>
                      <c:pt idx="24547">
                        <c:v>0.2</c:v>
                      </c:pt>
                      <c:pt idx="24548">
                        <c:v>0.1</c:v>
                      </c:pt>
                      <c:pt idx="24549">
                        <c:v>0.1</c:v>
                      </c:pt>
                      <c:pt idx="24550">
                        <c:v>0.1</c:v>
                      </c:pt>
                      <c:pt idx="24551">
                        <c:v>0.2</c:v>
                      </c:pt>
                      <c:pt idx="24552">
                        <c:v>0.1</c:v>
                      </c:pt>
                      <c:pt idx="24553">
                        <c:v>0.2</c:v>
                      </c:pt>
                      <c:pt idx="24554">
                        <c:v>0.2</c:v>
                      </c:pt>
                      <c:pt idx="24555">
                        <c:v>0.1</c:v>
                      </c:pt>
                      <c:pt idx="24556">
                        <c:v>0.1</c:v>
                      </c:pt>
                      <c:pt idx="24557">
                        <c:v>0.1</c:v>
                      </c:pt>
                      <c:pt idx="24558">
                        <c:v>0.1</c:v>
                      </c:pt>
                      <c:pt idx="24559">
                        <c:v>0.1</c:v>
                      </c:pt>
                      <c:pt idx="24560">
                        <c:v>0.2</c:v>
                      </c:pt>
                      <c:pt idx="24561">
                        <c:v>0.2</c:v>
                      </c:pt>
                      <c:pt idx="24562">
                        <c:v>0.2</c:v>
                      </c:pt>
                      <c:pt idx="24563">
                        <c:v>0.1</c:v>
                      </c:pt>
                      <c:pt idx="24564">
                        <c:v>0.1</c:v>
                      </c:pt>
                      <c:pt idx="24565">
                        <c:v>0.2</c:v>
                      </c:pt>
                      <c:pt idx="24566">
                        <c:v>0.2</c:v>
                      </c:pt>
                      <c:pt idx="24567">
                        <c:v>0.2</c:v>
                      </c:pt>
                      <c:pt idx="24568">
                        <c:v>0.1</c:v>
                      </c:pt>
                      <c:pt idx="24569">
                        <c:v>0.2</c:v>
                      </c:pt>
                      <c:pt idx="24570">
                        <c:v>0.1</c:v>
                      </c:pt>
                      <c:pt idx="24571">
                        <c:v>0.1</c:v>
                      </c:pt>
                      <c:pt idx="24572">
                        <c:v>0.1</c:v>
                      </c:pt>
                      <c:pt idx="24573">
                        <c:v>0.2</c:v>
                      </c:pt>
                      <c:pt idx="24574">
                        <c:v>0.2</c:v>
                      </c:pt>
                      <c:pt idx="24575">
                        <c:v>0.2</c:v>
                      </c:pt>
                      <c:pt idx="24576">
                        <c:v>0.2</c:v>
                      </c:pt>
                      <c:pt idx="24577">
                        <c:v>0.2</c:v>
                      </c:pt>
                      <c:pt idx="24578">
                        <c:v>0.2</c:v>
                      </c:pt>
                      <c:pt idx="24579">
                        <c:v>0.2</c:v>
                      </c:pt>
                      <c:pt idx="24580">
                        <c:v>0.1</c:v>
                      </c:pt>
                      <c:pt idx="24581">
                        <c:v>0.1</c:v>
                      </c:pt>
                      <c:pt idx="24582">
                        <c:v>0.1</c:v>
                      </c:pt>
                      <c:pt idx="24583">
                        <c:v>0.1</c:v>
                      </c:pt>
                      <c:pt idx="24584">
                        <c:v>0.1</c:v>
                      </c:pt>
                      <c:pt idx="24585">
                        <c:v>0.1</c:v>
                      </c:pt>
                      <c:pt idx="24586">
                        <c:v>0.2</c:v>
                      </c:pt>
                      <c:pt idx="24587">
                        <c:v>0.1</c:v>
                      </c:pt>
                      <c:pt idx="24588">
                        <c:v>0.2</c:v>
                      </c:pt>
                      <c:pt idx="24589">
                        <c:v>0.1</c:v>
                      </c:pt>
                      <c:pt idx="24590">
                        <c:v>0.1</c:v>
                      </c:pt>
                      <c:pt idx="24591">
                        <c:v>0.2</c:v>
                      </c:pt>
                      <c:pt idx="24592">
                        <c:v>0.2</c:v>
                      </c:pt>
                      <c:pt idx="24593">
                        <c:v>0.1</c:v>
                      </c:pt>
                      <c:pt idx="24594">
                        <c:v>0.1</c:v>
                      </c:pt>
                      <c:pt idx="24595">
                        <c:v>0.2</c:v>
                      </c:pt>
                      <c:pt idx="24596">
                        <c:v>0.1</c:v>
                      </c:pt>
                      <c:pt idx="24597">
                        <c:v>0.1</c:v>
                      </c:pt>
                      <c:pt idx="24598">
                        <c:v>0.1</c:v>
                      </c:pt>
                      <c:pt idx="24599">
                        <c:v>0.1</c:v>
                      </c:pt>
                      <c:pt idx="24600">
                        <c:v>0.2</c:v>
                      </c:pt>
                      <c:pt idx="24601">
                        <c:v>0.1</c:v>
                      </c:pt>
                      <c:pt idx="24602">
                        <c:v>0.1</c:v>
                      </c:pt>
                      <c:pt idx="24603">
                        <c:v>0.1</c:v>
                      </c:pt>
                      <c:pt idx="24604">
                        <c:v>0.3</c:v>
                      </c:pt>
                      <c:pt idx="24605">
                        <c:v>0.1</c:v>
                      </c:pt>
                      <c:pt idx="24606">
                        <c:v>0.1</c:v>
                      </c:pt>
                      <c:pt idx="24607">
                        <c:v>0.1</c:v>
                      </c:pt>
                      <c:pt idx="24608">
                        <c:v>0.1</c:v>
                      </c:pt>
                      <c:pt idx="24609">
                        <c:v>0.1</c:v>
                      </c:pt>
                      <c:pt idx="24610">
                        <c:v>0</c:v>
                      </c:pt>
                      <c:pt idx="24611">
                        <c:v>0.1</c:v>
                      </c:pt>
                      <c:pt idx="24612">
                        <c:v>0.2</c:v>
                      </c:pt>
                      <c:pt idx="24613">
                        <c:v>0</c:v>
                      </c:pt>
                      <c:pt idx="24614">
                        <c:v>0.1</c:v>
                      </c:pt>
                      <c:pt idx="24615">
                        <c:v>0</c:v>
                      </c:pt>
                      <c:pt idx="24616">
                        <c:v>0</c:v>
                      </c:pt>
                      <c:pt idx="24617">
                        <c:v>0.1</c:v>
                      </c:pt>
                      <c:pt idx="24618">
                        <c:v>0</c:v>
                      </c:pt>
                      <c:pt idx="24619">
                        <c:v>0.1</c:v>
                      </c:pt>
                      <c:pt idx="24620">
                        <c:v>0.1</c:v>
                      </c:pt>
                      <c:pt idx="24621">
                        <c:v>0.1</c:v>
                      </c:pt>
                      <c:pt idx="24622">
                        <c:v>0.1</c:v>
                      </c:pt>
                      <c:pt idx="24623">
                        <c:v>0.1</c:v>
                      </c:pt>
                      <c:pt idx="24624">
                        <c:v>0.1</c:v>
                      </c:pt>
                      <c:pt idx="24625">
                        <c:v>0.1</c:v>
                      </c:pt>
                      <c:pt idx="24626">
                        <c:v>0.1</c:v>
                      </c:pt>
                      <c:pt idx="24627">
                        <c:v>0.1</c:v>
                      </c:pt>
                      <c:pt idx="24628">
                        <c:v>0.1</c:v>
                      </c:pt>
                      <c:pt idx="24629">
                        <c:v>0.1</c:v>
                      </c:pt>
                      <c:pt idx="24630">
                        <c:v>0</c:v>
                      </c:pt>
                      <c:pt idx="24631">
                        <c:v>0</c:v>
                      </c:pt>
                      <c:pt idx="24632">
                        <c:v>0.1</c:v>
                      </c:pt>
                      <c:pt idx="24633">
                        <c:v>0.1</c:v>
                      </c:pt>
                      <c:pt idx="24634">
                        <c:v>0.1</c:v>
                      </c:pt>
                      <c:pt idx="24635">
                        <c:v>0.1</c:v>
                      </c:pt>
                      <c:pt idx="24636">
                        <c:v>0</c:v>
                      </c:pt>
                      <c:pt idx="24637">
                        <c:v>0</c:v>
                      </c:pt>
                      <c:pt idx="24638">
                        <c:v>0</c:v>
                      </c:pt>
                      <c:pt idx="24639">
                        <c:v>0</c:v>
                      </c:pt>
                      <c:pt idx="24640">
                        <c:v>0</c:v>
                      </c:pt>
                      <c:pt idx="24641">
                        <c:v>0.1</c:v>
                      </c:pt>
                      <c:pt idx="24642">
                        <c:v>0</c:v>
                      </c:pt>
                      <c:pt idx="24643">
                        <c:v>0</c:v>
                      </c:pt>
                      <c:pt idx="24644">
                        <c:v>0.1</c:v>
                      </c:pt>
                      <c:pt idx="24645">
                        <c:v>0</c:v>
                      </c:pt>
                      <c:pt idx="24646">
                        <c:v>0.1</c:v>
                      </c:pt>
                      <c:pt idx="24647">
                        <c:v>0.1</c:v>
                      </c:pt>
                      <c:pt idx="24648">
                        <c:v>0.2</c:v>
                      </c:pt>
                      <c:pt idx="24649">
                        <c:v>0</c:v>
                      </c:pt>
                      <c:pt idx="24650">
                        <c:v>0</c:v>
                      </c:pt>
                      <c:pt idx="24651">
                        <c:v>0</c:v>
                      </c:pt>
                      <c:pt idx="24652">
                        <c:v>0</c:v>
                      </c:pt>
                      <c:pt idx="24653">
                        <c:v>0</c:v>
                      </c:pt>
                      <c:pt idx="24654">
                        <c:v>0.1</c:v>
                      </c:pt>
                      <c:pt idx="24655">
                        <c:v>0.1</c:v>
                      </c:pt>
                      <c:pt idx="24656">
                        <c:v>0</c:v>
                      </c:pt>
                      <c:pt idx="24657">
                        <c:v>0</c:v>
                      </c:pt>
                      <c:pt idx="24658">
                        <c:v>0</c:v>
                      </c:pt>
                      <c:pt idx="24659">
                        <c:v>0.1</c:v>
                      </c:pt>
                      <c:pt idx="24660">
                        <c:v>0</c:v>
                      </c:pt>
                      <c:pt idx="24661">
                        <c:v>0</c:v>
                      </c:pt>
                      <c:pt idx="24662">
                        <c:v>0</c:v>
                      </c:pt>
                      <c:pt idx="24663">
                        <c:v>0</c:v>
                      </c:pt>
                      <c:pt idx="24664">
                        <c:v>0.1</c:v>
                      </c:pt>
                      <c:pt idx="24665">
                        <c:v>0</c:v>
                      </c:pt>
                      <c:pt idx="24666">
                        <c:v>0.1</c:v>
                      </c:pt>
                      <c:pt idx="24667">
                        <c:v>0.1</c:v>
                      </c:pt>
                      <c:pt idx="24668">
                        <c:v>0.1</c:v>
                      </c:pt>
                      <c:pt idx="24669">
                        <c:v>0</c:v>
                      </c:pt>
                      <c:pt idx="24670">
                        <c:v>0</c:v>
                      </c:pt>
                      <c:pt idx="24671">
                        <c:v>0</c:v>
                      </c:pt>
                      <c:pt idx="24672">
                        <c:v>0.1</c:v>
                      </c:pt>
                      <c:pt idx="24673">
                        <c:v>0</c:v>
                      </c:pt>
                      <c:pt idx="24674">
                        <c:v>0</c:v>
                      </c:pt>
                      <c:pt idx="24675">
                        <c:v>0</c:v>
                      </c:pt>
                      <c:pt idx="24676">
                        <c:v>0.1</c:v>
                      </c:pt>
                      <c:pt idx="24677">
                        <c:v>0.1</c:v>
                      </c:pt>
                      <c:pt idx="24678">
                        <c:v>0</c:v>
                      </c:pt>
                      <c:pt idx="24679">
                        <c:v>0</c:v>
                      </c:pt>
                      <c:pt idx="24680">
                        <c:v>0.1</c:v>
                      </c:pt>
                      <c:pt idx="24681">
                        <c:v>0</c:v>
                      </c:pt>
                      <c:pt idx="24682">
                        <c:v>0</c:v>
                      </c:pt>
                      <c:pt idx="24683">
                        <c:v>0</c:v>
                      </c:pt>
                      <c:pt idx="24684">
                        <c:v>0</c:v>
                      </c:pt>
                      <c:pt idx="24685">
                        <c:v>0</c:v>
                      </c:pt>
                      <c:pt idx="24686">
                        <c:v>0</c:v>
                      </c:pt>
                      <c:pt idx="24687">
                        <c:v>0.1</c:v>
                      </c:pt>
                      <c:pt idx="24688">
                        <c:v>0</c:v>
                      </c:pt>
                      <c:pt idx="24689">
                        <c:v>0</c:v>
                      </c:pt>
                      <c:pt idx="24690">
                        <c:v>0</c:v>
                      </c:pt>
                      <c:pt idx="24691">
                        <c:v>0</c:v>
                      </c:pt>
                      <c:pt idx="24692">
                        <c:v>0</c:v>
                      </c:pt>
                      <c:pt idx="24693">
                        <c:v>0.1</c:v>
                      </c:pt>
                      <c:pt idx="24694">
                        <c:v>0</c:v>
                      </c:pt>
                      <c:pt idx="24695">
                        <c:v>0</c:v>
                      </c:pt>
                      <c:pt idx="24696">
                        <c:v>0.1</c:v>
                      </c:pt>
                      <c:pt idx="24697">
                        <c:v>0</c:v>
                      </c:pt>
                      <c:pt idx="24698">
                        <c:v>0.1</c:v>
                      </c:pt>
                      <c:pt idx="24699">
                        <c:v>0</c:v>
                      </c:pt>
                      <c:pt idx="24700">
                        <c:v>0</c:v>
                      </c:pt>
                      <c:pt idx="24701">
                        <c:v>0</c:v>
                      </c:pt>
                      <c:pt idx="24702">
                        <c:v>0.2</c:v>
                      </c:pt>
                      <c:pt idx="24703">
                        <c:v>0</c:v>
                      </c:pt>
                      <c:pt idx="24704">
                        <c:v>0.1</c:v>
                      </c:pt>
                      <c:pt idx="24705">
                        <c:v>0.1</c:v>
                      </c:pt>
                      <c:pt idx="24706">
                        <c:v>0</c:v>
                      </c:pt>
                      <c:pt idx="24707">
                        <c:v>0.1</c:v>
                      </c:pt>
                      <c:pt idx="24708">
                        <c:v>0</c:v>
                      </c:pt>
                      <c:pt idx="24709">
                        <c:v>0</c:v>
                      </c:pt>
                      <c:pt idx="24710">
                        <c:v>0</c:v>
                      </c:pt>
                      <c:pt idx="24711">
                        <c:v>0</c:v>
                      </c:pt>
                      <c:pt idx="24712">
                        <c:v>0</c:v>
                      </c:pt>
                      <c:pt idx="24713">
                        <c:v>0</c:v>
                      </c:pt>
                      <c:pt idx="24714">
                        <c:v>0</c:v>
                      </c:pt>
                      <c:pt idx="24715">
                        <c:v>0.1</c:v>
                      </c:pt>
                      <c:pt idx="24716">
                        <c:v>0.1</c:v>
                      </c:pt>
                      <c:pt idx="24717">
                        <c:v>0</c:v>
                      </c:pt>
                      <c:pt idx="24718">
                        <c:v>0</c:v>
                      </c:pt>
                      <c:pt idx="24719">
                        <c:v>0</c:v>
                      </c:pt>
                      <c:pt idx="24720">
                        <c:v>0</c:v>
                      </c:pt>
                      <c:pt idx="24721">
                        <c:v>0</c:v>
                      </c:pt>
                      <c:pt idx="24722">
                        <c:v>0</c:v>
                      </c:pt>
                      <c:pt idx="24723">
                        <c:v>0</c:v>
                      </c:pt>
                      <c:pt idx="24724">
                        <c:v>0</c:v>
                      </c:pt>
                      <c:pt idx="24725">
                        <c:v>0</c:v>
                      </c:pt>
                      <c:pt idx="24726">
                        <c:v>0.1</c:v>
                      </c:pt>
                      <c:pt idx="24727">
                        <c:v>0</c:v>
                      </c:pt>
                      <c:pt idx="24728">
                        <c:v>0</c:v>
                      </c:pt>
                      <c:pt idx="24729">
                        <c:v>0</c:v>
                      </c:pt>
                      <c:pt idx="24730">
                        <c:v>0</c:v>
                      </c:pt>
                      <c:pt idx="24731">
                        <c:v>0</c:v>
                      </c:pt>
                      <c:pt idx="24732">
                        <c:v>0</c:v>
                      </c:pt>
                      <c:pt idx="24733">
                        <c:v>0</c:v>
                      </c:pt>
                      <c:pt idx="24734">
                        <c:v>0.1</c:v>
                      </c:pt>
                      <c:pt idx="24735">
                        <c:v>0.1</c:v>
                      </c:pt>
                      <c:pt idx="24736">
                        <c:v>0</c:v>
                      </c:pt>
                      <c:pt idx="24737">
                        <c:v>0.1</c:v>
                      </c:pt>
                      <c:pt idx="24738">
                        <c:v>0.1</c:v>
                      </c:pt>
                      <c:pt idx="24739">
                        <c:v>0</c:v>
                      </c:pt>
                      <c:pt idx="24740">
                        <c:v>0</c:v>
                      </c:pt>
                      <c:pt idx="24741">
                        <c:v>0.1</c:v>
                      </c:pt>
                      <c:pt idx="24742">
                        <c:v>0.1</c:v>
                      </c:pt>
                      <c:pt idx="24743">
                        <c:v>0.1</c:v>
                      </c:pt>
                      <c:pt idx="24744">
                        <c:v>0</c:v>
                      </c:pt>
                      <c:pt idx="24745">
                        <c:v>0</c:v>
                      </c:pt>
                      <c:pt idx="24746">
                        <c:v>0.1</c:v>
                      </c:pt>
                      <c:pt idx="24747">
                        <c:v>0</c:v>
                      </c:pt>
                      <c:pt idx="24748">
                        <c:v>0.1</c:v>
                      </c:pt>
                      <c:pt idx="24749">
                        <c:v>0.1</c:v>
                      </c:pt>
                      <c:pt idx="24750">
                        <c:v>0</c:v>
                      </c:pt>
                      <c:pt idx="24751">
                        <c:v>0.1</c:v>
                      </c:pt>
                      <c:pt idx="24752">
                        <c:v>0.1</c:v>
                      </c:pt>
                      <c:pt idx="24753">
                        <c:v>0.1</c:v>
                      </c:pt>
                      <c:pt idx="24754">
                        <c:v>0</c:v>
                      </c:pt>
                      <c:pt idx="24755">
                        <c:v>0</c:v>
                      </c:pt>
                      <c:pt idx="24756">
                        <c:v>0</c:v>
                      </c:pt>
                      <c:pt idx="24757">
                        <c:v>0.1</c:v>
                      </c:pt>
                      <c:pt idx="24758">
                        <c:v>0.1</c:v>
                      </c:pt>
                      <c:pt idx="24759">
                        <c:v>0</c:v>
                      </c:pt>
                      <c:pt idx="24760">
                        <c:v>0.1</c:v>
                      </c:pt>
                      <c:pt idx="24761">
                        <c:v>0</c:v>
                      </c:pt>
                      <c:pt idx="24762">
                        <c:v>0</c:v>
                      </c:pt>
                      <c:pt idx="24763">
                        <c:v>0</c:v>
                      </c:pt>
                      <c:pt idx="24764">
                        <c:v>0</c:v>
                      </c:pt>
                      <c:pt idx="24765">
                        <c:v>0</c:v>
                      </c:pt>
                      <c:pt idx="24766">
                        <c:v>0</c:v>
                      </c:pt>
                      <c:pt idx="24767">
                        <c:v>0.1</c:v>
                      </c:pt>
                      <c:pt idx="24768">
                        <c:v>0</c:v>
                      </c:pt>
                      <c:pt idx="24769">
                        <c:v>0.1</c:v>
                      </c:pt>
                      <c:pt idx="24770">
                        <c:v>0.1</c:v>
                      </c:pt>
                      <c:pt idx="24771">
                        <c:v>0</c:v>
                      </c:pt>
                      <c:pt idx="24772">
                        <c:v>0.1</c:v>
                      </c:pt>
                      <c:pt idx="24773">
                        <c:v>0.1</c:v>
                      </c:pt>
                      <c:pt idx="24774">
                        <c:v>0</c:v>
                      </c:pt>
                      <c:pt idx="24775">
                        <c:v>0</c:v>
                      </c:pt>
                      <c:pt idx="24776">
                        <c:v>0.1</c:v>
                      </c:pt>
                      <c:pt idx="24777">
                        <c:v>0.1</c:v>
                      </c:pt>
                      <c:pt idx="24778">
                        <c:v>0</c:v>
                      </c:pt>
                      <c:pt idx="24779">
                        <c:v>0</c:v>
                      </c:pt>
                      <c:pt idx="24780">
                        <c:v>0.1</c:v>
                      </c:pt>
                      <c:pt idx="24781">
                        <c:v>0</c:v>
                      </c:pt>
                      <c:pt idx="24782">
                        <c:v>0.1</c:v>
                      </c:pt>
                      <c:pt idx="24783">
                        <c:v>0</c:v>
                      </c:pt>
                      <c:pt idx="24784">
                        <c:v>0</c:v>
                      </c:pt>
                      <c:pt idx="24785">
                        <c:v>0</c:v>
                      </c:pt>
                      <c:pt idx="24786">
                        <c:v>0.1</c:v>
                      </c:pt>
                      <c:pt idx="24787">
                        <c:v>0</c:v>
                      </c:pt>
                      <c:pt idx="24788">
                        <c:v>0.1</c:v>
                      </c:pt>
                      <c:pt idx="24789">
                        <c:v>0.1</c:v>
                      </c:pt>
                      <c:pt idx="24790">
                        <c:v>0</c:v>
                      </c:pt>
                      <c:pt idx="24791">
                        <c:v>0.1</c:v>
                      </c:pt>
                      <c:pt idx="24792">
                        <c:v>0</c:v>
                      </c:pt>
                      <c:pt idx="24793">
                        <c:v>0</c:v>
                      </c:pt>
                      <c:pt idx="24794">
                        <c:v>0.1</c:v>
                      </c:pt>
                      <c:pt idx="24795">
                        <c:v>0</c:v>
                      </c:pt>
                      <c:pt idx="24796">
                        <c:v>0.1</c:v>
                      </c:pt>
                      <c:pt idx="24797">
                        <c:v>0.1</c:v>
                      </c:pt>
                      <c:pt idx="24798">
                        <c:v>0.1</c:v>
                      </c:pt>
                      <c:pt idx="24799">
                        <c:v>0</c:v>
                      </c:pt>
                      <c:pt idx="24800">
                        <c:v>0.1</c:v>
                      </c:pt>
                      <c:pt idx="24801">
                        <c:v>0</c:v>
                      </c:pt>
                      <c:pt idx="24802">
                        <c:v>0</c:v>
                      </c:pt>
                      <c:pt idx="24803">
                        <c:v>0</c:v>
                      </c:pt>
                      <c:pt idx="24804">
                        <c:v>0.1</c:v>
                      </c:pt>
                      <c:pt idx="24805">
                        <c:v>0</c:v>
                      </c:pt>
                      <c:pt idx="24806">
                        <c:v>0</c:v>
                      </c:pt>
                      <c:pt idx="24807">
                        <c:v>0.1</c:v>
                      </c:pt>
                      <c:pt idx="24808">
                        <c:v>0</c:v>
                      </c:pt>
                      <c:pt idx="24809">
                        <c:v>0.1</c:v>
                      </c:pt>
                      <c:pt idx="24810">
                        <c:v>0.1</c:v>
                      </c:pt>
                      <c:pt idx="24811">
                        <c:v>0.1</c:v>
                      </c:pt>
                      <c:pt idx="24812">
                        <c:v>0.1</c:v>
                      </c:pt>
                      <c:pt idx="24813">
                        <c:v>0.1</c:v>
                      </c:pt>
                      <c:pt idx="24814">
                        <c:v>0</c:v>
                      </c:pt>
                      <c:pt idx="24815">
                        <c:v>0</c:v>
                      </c:pt>
                      <c:pt idx="24816">
                        <c:v>0</c:v>
                      </c:pt>
                      <c:pt idx="24817">
                        <c:v>0</c:v>
                      </c:pt>
                      <c:pt idx="24818">
                        <c:v>0.1</c:v>
                      </c:pt>
                      <c:pt idx="24819">
                        <c:v>0.1</c:v>
                      </c:pt>
                      <c:pt idx="24820">
                        <c:v>0</c:v>
                      </c:pt>
                      <c:pt idx="24821">
                        <c:v>0.1</c:v>
                      </c:pt>
                      <c:pt idx="24822">
                        <c:v>0</c:v>
                      </c:pt>
                      <c:pt idx="24823">
                        <c:v>0.1</c:v>
                      </c:pt>
                      <c:pt idx="24824">
                        <c:v>0</c:v>
                      </c:pt>
                      <c:pt idx="24825">
                        <c:v>0</c:v>
                      </c:pt>
                      <c:pt idx="24826">
                        <c:v>0</c:v>
                      </c:pt>
                      <c:pt idx="24827">
                        <c:v>0.1</c:v>
                      </c:pt>
                      <c:pt idx="24828">
                        <c:v>0</c:v>
                      </c:pt>
                      <c:pt idx="24829">
                        <c:v>0</c:v>
                      </c:pt>
                      <c:pt idx="24830">
                        <c:v>0</c:v>
                      </c:pt>
                      <c:pt idx="24831">
                        <c:v>0</c:v>
                      </c:pt>
                      <c:pt idx="24832">
                        <c:v>0</c:v>
                      </c:pt>
                      <c:pt idx="24833">
                        <c:v>0</c:v>
                      </c:pt>
                      <c:pt idx="24834">
                        <c:v>0</c:v>
                      </c:pt>
                      <c:pt idx="24835">
                        <c:v>0</c:v>
                      </c:pt>
                      <c:pt idx="24836">
                        <c:v>0</c:v>
                      </c:pt>
                      <c:pt idx="24837">
                        <c:v>0.1</c:v>
                      </c:pt>
                      <c:pt idx="24838">
                        <c:v>0.1</c:v>
                      </c:pt>
                      <c:pt idx="24839">
                        <c:v>0.1</c:v>
                      </c:pt>
                      <c:pt idx="24840">
                        <c:v>0</c:v>
                      </c:pt>
                      <c:pt idx="24841">
                        <c:v>0</c:v>
                      </c:pt>
                      <c:pt idx="24842">
                        <c:v>0.1</c:v>
                      </c:pt>
                      <c:pt idx="24843">
                        <c:v>0.1</c:v>
                      </c:pt>
                      <c:pt idx="24844">
                        <c:v>0</c:v>
                      </c:pt>
                      <c:pt idx="24845">
                        <c:v>0.1</c:v>
                      </c:pt>
                      <c:pt idx="24846">
                        <c:v>0.1</c:v>
                      </c:pt>
                      <c:pt idx="24847">
                        <c:v>0.1</c:v>
                      </c:pt>
                      <c:pt idx="24848">
                        <c:v>0.1</c:v>
                      </c:pt>
                      <c:pt idx="24849">
                        <c:v>0.2</c:v>
                      </c:pt>
                      <c:pt idx="24850">
                        <c:v>0.1</c:v>
                      </c:pt>
                      <c:pt idx="24851">
                        <c:v>0.1</c:v>
                      </c:pt>
                      <c:pt idx="24852">
                        <c:v>0.1</c:v>
                      </c:pt>
                      <c:pt idx="24853">
                        <c:v>0.1</c:v>
                      </c:pt>
                      <c:pt idx="24854">
                        <c:v>0.1</c:v>
                      </c:pt>
                      <c:pt idx="24855">
                        <c:v>0</c:v>
                      </c:pt>
                      <c:pt idx="24856">
                        <c:v>0.2</c:v>
                      </c:pt>
                      <c:pt idx="24857">
                        <c:v>0.1</c:v>
                      </c:pt>
                      <c:pt idx="24858">
                        <c:v>0.1</c:v>
                      </c:pt>
                      <c:pt idx="24859">
                        <c:v>0.2</c:v>
                      </c:pt>
                      <c:pt idx="24860">
                        <c:v>0.1</c:v>
                      </c:pt>
                      <c:pt idx="24861">
                        <c:v>0.1</c:v>
                      </c:pt>
                      <c:pt idx="24862">
                        <c:v>0</c:v>
                      </c:pt>
                      <c:pt idx="24863">
                        <c:v>0.1</c:v>
                      </c:pt>
                      <c:pt idx="24864">
                        <c:v>0.1</c:v>
                      </c:pt>
                      <c:pt idx="24865">
                        <c:v>0.1</c:v>
                      </c:pt>
                      <c:pt idx="24866">
                        <c:v>0.2</c:v>
                      </c:pt>
                      <c:pt idx="24867">
                        <c:v>0.1</c:v>
                      </c:pt>
                      <c:pt idx="24868">
                        <c:v>0.1</c:v>
                      </c:pt>
                      <c:pt idx="24869">
                        <c:v>0.1</c:v>
                      </c:pt>
                      <c:pt idx="24870">
                        <c:v>0.2</c:v>
                      </c:pt>
                      <c:pt idx="24871">
                        <c:v>0.2</c:v>
                      </c:pt>
                      <c:pt idx="24872">
                        <c:v>0.1</c:v>
                      </c:pt>
                      <c:pt idx="24873">
                        <c:v>0.1</c:v>
                      </c:pt>
                      <c:pt idx="24874">
                        <c:v>0.1</c:v>
                      </c:pt>
                      <c:pt idx="24875">
                        <c:v>0.2</c:v>
                      </c:pt>
                      <c:pt idx="24876">
                        <c:v>0.1</c:v>
                      </c:pt>
                      <c:pt idx="24877">
                        <c:v>0.1</c:v>
                      </c:pt>
                      <c:pt idx="24878">
                        <c:v>0.1</c:v>
                      </c:pt>
                      <c:pt idx="24879">
                        <c:v>0.1</c:v>
                      </c:pt>
                      <c:pt idx="24880">
                        <c:v>0.1</c:v>
                      </c:pt>
                      <c:pt idx="24881">
                        <c:v>0</c:v>
                      </c:pt>
                      <c:pt idx="24882">
                        <c:v>0.1</c:v>
                      </c:pt>
                      <c:pt idx="24883">
                        <c:v>0.1</c:v>
                      </c:pt>
                      <c:pt idx="24884">
                        <c:v>0.1</c:v>
                      </c:pt>
                      <c:pt idx="24885">
                        <c:v>0.2</c:v>
                      </c:pt>
                      <c:pt idx="24886">
                        <c:v>0</c:v>
                      </c:pt>
                      <c:pt idx="24887">
                        <c:v>0</c:v>
                      </c:pt>
                      <c:pt idx="24888">
                        <c:v>0.1</c:v>
                      </c:pt>
                      <c:pt idx="24889">
                        <c:v>0.1</c:v>
                      </c:pt>
                      <c:pt idx="24890">
                        <c:v>0.1</c:v>
                      </c:pt>
                      <c:pt idx="24891">
                        <c:v>0.1</c:v>
                      </c:pt>
                      <c:pt idx="24892">
                        <c:v>0.1</c:v>
                      </c:pt>
                      <c:pt idx="24893">
                        <c:v>0.1</c:v>
                      </c:pt>
                      <c:pt idx="24894">
                        <c:v>0.1</c:v>
                      </c:pt>
                      <c:pt idx="24895">
                        <c:v>0.1</c:v>
                      </c:pt>
                      <c:pt idx="24896">
                        <c:v>0.2</c:v>
                      </c:pt>
                      <c:pt idx="24897">
                        <c:v>0.1</c:v>
                      </c:pt>
                      <c:pt idx="24898">
                        <c:v>0.1</c:v>
                      </c:pt>
                      <c:pt idx="24899">
                        <c:v>0.2</c:v>
                      </c:pt>
                      <c:pt idx="24900">
                        <c:v>0.1</c:v>
                      </c:pt>
                      <c:pt idx="24901">
                        <c:v>0.1</c:v>
                      </c:pt>
                      <c:pt idx="24902">
                        <c:v>0.2</c:v>
                      </c:pt>
                      <c:pt idx="24903">
                        <c:v>0.1</c:v>
                      </c:pt>
                      <c:pt idx="24904">
                        <c:v>0.2</c:v>
                      </c:pt>
                      <c:pt idx="24905">
                        <c:v>0.1</c:v>
                      </c:pt>
                      <c:pt idx="24906">
                        <c:v>0.1</c:v>
                      </c:pt>
                      <c:pt idx="24907">
                        <c:v>0.1</c:v>
                      </c:pt>
                      <c:pt idx="24908">
                        <c:v>0.2</c:v>
                      </c:pt>
                      <c:pt idx="24909">
                        <c:v>0.2</c:v>
                      </c:pt>
                      <c:pt idx="24910">
                        <c:v>0.2</c:v>
                      </c:pt>
                      <c:pt idx="24911">
                        <c:v>0.1</c:v>
                      </c:pt>
                      <c:pt idx="24912">
                        <c:v>0.1</c:v>
                      </c:pt>
                      <c:pt idx="24913">
                        <c:v>0.2</c:v>
                      </c:pt>
                      <c:pt idx="24914">
                        <c:v>0.2</c:v>
                      </c:pt>
                      <c:pt idx="24915">
                        <c:v>0.2</c:v>
                      </c:pt>
                      <c:pt idx="24916">
                        <c:v>0.2</c:v>
                      </c:pt>
                      <c:pt idx="24917">
                        <c:v>0.2</c:v>
                      </c:pt>
                      <c:pt idx="24918">
                        <c:v>0.1</c:v>
                      </c:pt>
                      <c:pt idx="24919">
                        <c:v>0.1</c:v>
                      </c:pt>
                      <c:pt idx="24920">
                        <c:v>0.1</c:v>
                      </c:pt>
                      <c:pt idx="24921">
                        <c:v>0.1</c:v>
                      </c:pt>
                      <c:pt idx="24922">
                        <c:v>0.2</c:v>
                      </c:pt>
                      <c:pt idx="24923">
                        <c:v>0.2</c:v>
                      </c:pt>
                      <c:pt idx="24924">
                        <c:v>0.2</c:v>
                      </c:pt>
                      <c:pt idx="24925">
                        <c:v>0.2</c:v>
                      </c:pt>
                      <c:pt idx="24926">
                        <c:v>0.3</c:v>
                      </c:pt>
                      <c:pt idx="24927">
                        <c:v>0.2</c:v>
                      </c:pt>
                      <c:pt idx="24928">
                        <c:v>0.2</c:v>
                      </c:pt>
                      <c:pt idx="24929">
                        <c:v>0.2</c:v>
                      </c:pt>
                      <c:pt idx="24930">
                        <c:v>0.3</c:v>
                      </c:pt>
                      <c:pt idx="24931">
                        <c:v>0.3</c:v>
                      </c:pt>
                      <c:pt idx="24932">
                        <c:v>0.2</c:v>
                      </c:pt>
                      <c:pt idx="24933">
                        <c:v>0.3</c:v>
                      </c:pt>
                      <c:pt idx="24934">
                        <c:v>0.2</c:v>
                      </c:pt>
                      <c:pt idx="24935">
                        <c:v>0.2</c:v>
                      </c:pt>
                      <c:pt idx="24936">
                        <c:v>0.3</c:v>
                      </c:pt>
                      <c:pt idx="24937">
                        <c:v>0.3</c:v>
                      </c:pt>
                      <c:pt idx="24938">
                        <c:v>0.2</c:v>
                      </c:pt>
                      <c:pt idx="24939">
                        <c:v>0.2</c:v>
                      </c:pt>
                      <c:pt idx="24940">
                        <c:v>0.3</c:v>
                      </c:pt>
                      <c:pt idx="24941">
                        <c:v>0.3</c:v>
                      </c:pt>
                      <c:pt idx="24942">
                        <c:v>0.2</c:v>
                      </c:pt>
                      <c:pt idx="24943">
                        <c:v>0.2</c:v>
                      </c:pt>
                      <c:pt idx="24944">
                        <c:v>0.3</c:v>
                      </c:pt>
                      <c:pt idx="24945">
                        <c:v>0.4</c:v>
                      </c:pt>
                      <c:pt idx="24946">
                        <c:v>0.3</c:v>
                      </c:pt>
                      <c:pt idx="24947">
                        <c:v>0.2</c:v>
                      </c:pt>
                      <c:pt idx="24948">
                        <c:v>0.3</c:v>
                      </c:pt>
                      <c:pt idx="24949">
                        <c:v>0.3</c:v>
                      </c:pt>
                      <c:pt idx="24950">
                        <c:v>0.3</c:v>
                      </c:pt>
                      <c:pt idx="24951">
                        <c:v>0.3</c:v>
                      </c:pt>
                      <c:pt idx="24952">
                        <c:v>0.2</c:v>
                      </c:pt>
                      <c:pt idx="24953">
                        <c:v>0.3</c:v>
                      </c:pt>
                      <c:pt idx="24954">
                        <c:v>0.2</c:v>
                      </c:pt>
                      <c:pt idx="24955">
                        <c:v>0.2</c:v>
                      </c:pt>
                      <c:pt idx="24956">
                        <c:v>0.2</c:v>
                      </c:pt>
                      <c:pt idx="24957">
                        <c:v>0.3</c:v>
                      </c:pt>
                      <c:pt idx="24958">
                        <c:v>0.2</c:v>
                      </c:pt>
                      <c:pt idx="24959">
                        <c:v>0.2</c:v>
                      </c:pt>
                      <c:pt idx="24960">
                        <c:v>0.2</c:v>
                      </c:pt>
                      <c:pt idx="24961">
                        <c:v>0.2</c:v>
                      </c:pt>
                      <c:pt idx="24962">
                        <c:v>0.2</c:v>
                      </c:pt>
                      <c:pt idx="24963">
                        <c:v>0.3</c:v>
                      </c:pt>
                      <c:pt idx="24964">
                        <c:v>0.2</c:v>
                      </c:pt>
                      <c:pt idx="24965">
                        <c:v>0.2</c:v>
                      </c:pt>
                      <c:pt idx="24966">
                        <c:v>0.3</c:v>
                      </c:pt>
                      <c:pt idx="24967">
                        <c:v>0.2</c:v>
                      </c:pt>
                      <c:pt idx="24968">
                        <c:v>0.2</c:v>
                      </c:pt>
                      <c:pt idx="24969">
                        <c:v>0.3</c:v>
                      </c:pt>
                      <c:pt idx="24970">
                        <c:v>0.2</c:v>
                      </c:pt>
                      <c:pt idx="24971">
                        <c:v>0.2</c:v>
                      </c:pt>
                      <c:pt idx="24972">
                        <c:v>0.2</c:v>
                      </c:pt>
                      <c:pt idx="24973">
                        <c:v>0.2</c:v>
                      </c:pt>
                      <c:pt idx="24974">
                        <c:v>0.2</c:v>
                      </c:pt>
                      <c:pt idx="24975">
                        <c:v>0.2</c:v>
                      </c:pt>
                      <c:pt idx="24976">
                        <c:v>0.3</c:v>
                      </c:pt>
                      <c:pt idx="24977">
                        <c:v>0.3</c:v>
                      </c:pt>
                      <c:pt idx="24978">
                        <c:v>0.3</c:v>
                      </c:pt>
                      <c:pt idx="24979">
                        <c:v>0.2</c:v>
                      </c:pt>
                      <c:pt idx="24980">
                        <c:v>0.2</c:v>
                      </c:pt>
                      <c:pt idx="24981">
                        <c:v>0.3</c:v>
                      </c:pt>
                      <c:pt idx="24982">
                        <c:v>0.2</c:v>
                      </c:pt>
                      <c:pt idx="24983">
                        <c:v>0.2</c:v>
                      </c:pt>
                      <c:pt idx="24984">
                        <c:v>0.3</c:v>
                      </c:pt>
                      <c:pt idx="24985">
                        <c:v>0.2</c:v>
                      </c:pt>
                      <c:pt idx="24986">
                        <c:v>0.2</c:v>
                      </c:pt>
                      <c:pt idx="24987">
                        <c:v>0.2</c:v>
                      </c:pt>
                      <c:pt idx="24988">
                        <c:v>0.2</c:v>
                      </c:pt>
                      <c:pt idx="24989">
                        <c:v>0.2</c:v>
                      </c:pt>
                      <c:pt idx="24990">
                        <c:v>0.2</c:v>
                      </c:pt>
                      <c:pt idx="24991">
                        <c:v>0.1</c:v>
                      </c:pt>
                      <c:pt idx="24992">
                        <c:v>0.5</c:v>
                      </c:pt>
                      <c:pt idx="24993">
                        <c:v>0.2</c:v>
                      </c:pt>
                      <c:pt idx="24994">
                        <c:v>0.2</c:v>
                      </c:pt>
                      <c:pt idx="24995">
                        <c:v>0.2</c:v>
                      </c:pt>
                      <c:pt idx="24996">
                        <c:v>0.2</c:v>
                      </c:pt>
                      <c:pt idx="24997">
                        <c:v>0.2</c:v>
                      </c:pt>
                      <c:pt idx="24998">
                        <c:v>0.2</c:v>
                      </c:pt>
                      <c:pt idx="24999">
                        <c:v>0.2</c:v>
                      </c:pt>
                      <c:pt idx="25000">
                        <c:v>0.3</c:v>
                      </c:pt>
                      <c:pt idx="25001">
                        <c:v>0.3</c:v>
                      </c:pt>
                      <c:pt idx="25002">
                        <c:v>0.2</c:v>
                      </c:pt>
                      <c:pt idx="25003">
                        <c:v>0.3</c:v>
                      </c:pt>
                      <c:pt idx="25004">
                        <c:v>0.2</c:v>
                      </c:pt>
                      <c:pt idx="25005">
                        <c:v>0.2</c:v>
                      </c:pt>
                      <c:pt idx="25006">
                        <c:v>0.2</c:v>
                      </c:pt>
                      <c:pt idx="25007">
                        <c:v>0.2</c:v>
                      </c:pt>
                      <c:pt idx="25008">
                        <c:v>0.2</c:v>
                      </c:pt>
                      <c:pt idx="25009">
                        <c:v>0.2</c:v>
                      </c:pt>
                      <c:pt idx="25010">
                        <c:v>0.2</c:v>
                      </c:pt>
                      <c:pt idx="25011">
                        <c:v>0.2</c:v>
                      </c:pt>
                      <c:pt idx="25012">
                        <c:v>0.2</c:v>
                      </c:pt>
                      <c:pt idx="25013">
                        <c:v>0.3</c:v>
                      </c:pt>
                      <c:pt idx="25014">
                        <c:v>0.2</c:v>
                      </c:pt>
                      <c:pt idx="25015">
                        <c:v>0.3</c:v>
                      </c:pt>
                      <c:pt idx="25016">
                        <c:v>0.3</c:v>
                      </c:pt>
                      <c:pt idx="25017">
                        <c:v>0.3</c:v>
                      </c:pt>
                      <c:pt idx="25018">
                        <c:v>0.2</c:v>
                      </c:pt>
                      <c:pt idx="25019">
                        <c:v>0.3</c:v>
                      </c:pt>
                      <c:pt idx="25020">
                        <c:v>0.2</c:v>
                      </c:pt>
                      <c:pt idx="25021">
                        <c:v>0.2</c:v>
                      </c:pt>
                      <c:pt idx="25022">
                        <c:v>0.2</c:v>
                      </c:pt>
                      <c:pt idx="25023">
                        <c:v>0.2</c:v>
                      </c:pt>
                      <c:pt idx="25024">
                        <c:v>0.2</c:v>
                      </c:pt>
                      <c:pt idx="25025">
                        <c:v>0.2</c:v>
                      </c:pt>
                      <c:pt idx="25026">
                        <c:v>0.2</c:v>
                      </c:pt>
                      <c:pt idx="25027">
                        <c:v>0.3</c:v>
                      </c:pt>
                      <c:pt idx="25028">
                        <c:v>0.2</c:v>
                      </c:pt>
                      <c:pt idx="25029">
                        <c:v>0.3</c:v>
                      </c:pt>
                      <c:pt idx="25030">
                        <c:v>0.3</c:v>
                      </c:pt>
                      <c:pt idx="25031">
                        <c:v>0.2</c:v>
                      </c:pt>
                      <c:pt idx="25032">
                        <c:v>0.2</c:v>
                      </c:pt>
                      <c:pt idx="25033">
                        <c:v>0.3</c:v>
                      </c:pt>
                      <c:pt idx="25034">
                        <c:v>0.2</c:v>
                      </c:pt>
                      <c:pt idx="25035">
                        <c:v>0.3</c:v>
                      </c:pt>
                      <c:pt idx="25036">
                        <c:v>0.3</c:v>
                      </c:pt>
                      <c:pt idx="25037">
                        <c:v>0.2</c:v>
                      </c:pt>
                      <c:pt idx="25038">
                        <c:v>0.2</c:v>
                      </c:pt>
                      <c:pt idx="25039">
                        <c:v>0.2</c:v>
                      </c:pt>
                      <c:pt idx="25040">
                        <c:v>0.1</c:v>
                      </c:pt>
                      <c:pt idx="25041">
                        <c:v>0.3</c:v>
                      </c:pt>
                      <c:pt idx="25042">
                        <c:v>0.2</c:v>
                      </c:pt>
                      <c:pt idx="25043">
                        <c:v>0.2</c:v>
                      </c:pt>
                      <c:pt idx="25044">
                        <c:v>0.3</c:v>
                      </c:pt>
                      <c:pt idx="25045">
                        <c:v>0.2</c:v>
                      </c:pt>
                      <c:pt idx="25046">
                        <c:v>0.3</c:v>
                      </c:pt>
                      <c:pt idx="25047">
                        <c:v>0</c:v>
                      </c:pt>
                      <c:pt idx="25048">
                        <c:v>0.4</c:v>
                      </c:pt>
                      <c:pt idx="25049">
                        <c:v>0.2</c:v>
                      </c:pt>
                      <c:pt idx="25050">
                        <c:v>0.3</c:v>
                      </c:pt>
                      <c:pt idx="25051">
                        <c:v>0.2</c:v>
                      </c:pt>
                      <c:pt idx="25052">
                        <c:v>0.2</c:v>
                      </c:pt>
                      <c:pt idx="25053">
                        <c:v>0.2</c:v>
                      </c:pt>
                      <c:pt idx="25054">
                        <c:v>0.2</c:v>
                      </c:pt>
                      <c:pt idx="25055">
                        <c:v>0.1</c:v>
                      </c:pt>
                      <c:pt idx="25056">
                        <c:v>0.2</c:v>
                      </c:pt>
                      <c:pt idx="25057">
                        <c:v>0.2</c:v>
                      </c:pt>
                      <c:pt idx="25058">
                        <c:v>0.2</c:v>
                      </c:pt>
                      <c:pt idx="25059">
                        <c:v>0.1</c:v>
                      </c:pt>
                      <c:pt idx="25060">
                        <c:v>0.2</c:v>
                      </c:pt>
                      <c:pt idx="25061">
                        <c:v>0.2</c:v>
                      </c:pt>
                      <c:pt idx="25062">
                        <c:v>0.2</c:v>
                      </c:pt>
                      <c:pt idx="25063">
                        <c:v>0.2</c:v>
                      </c:pt>
                      <c:pt idx="25064">
                        <c:v>0.2</c:v>
                      </c:pt>
                      <c:pt idx="25065">
                        <c:v>0.2</c:v>
                      </c:pt>
                      <c:pt idx="25066">
                        <c:v>0.2</c:v>
                      </c:pt>
                      <c:pt idx="25067">
                        <c:v>0.2</c:v>
                      </c:pt>
                      <c:pt idx="25068">
                        <c:v>0.2</c:v>
                      </c:pt>
                      <c:pt idx="25069">
                        <c:v>0.3</c:v>
                      </c:pt>
                      <c:pt idx="25070">
                        <c:v>0.2</c:v>
                      </c:pt>
                      <c:pt idx="25071">
                        <c:v>0.2</c:v>
                      </c:pt>
                      <c:pt idx="25072">
                        <c:v>0.2</c:v>
                      </c:pt>
                      <c:pt idx="25073">
                        <c:v>0.2</c:v>
                      </c:pt>
                      <c:pt idx="25074">
                        <c:v>0.2</c:v>
                      </c:pt>
                      <c:pt idx="25075">
                        <c:v>0.2</c:v>
                      </c:pt>
                      <c:pt idx="25076">
                        <c:v>0.1</c:v>
                      </c:pt>
                      <c:pt idx="25077">
                        <c:v>0.2</c:v>
                      </c:pt>
                      <c:pt idx="25078">
                        <c:v>0.2</c:v>
                      </c:pt>
                      <c:pt idx="25079">
                        <c:v>0.1</c:v>
                      </c:pt>
                      <c:pt idx="25080">
                        <c:v>0.2</c:v>
                      </c:pt>
                      <c:pt idx="25081">
                        <c:v>0.2</c:v>
                      </c:pt>
                      <c:pt idx="25082">
                        <c:v>0.1</c:v>
                      </c:pt>
                      <c:pt idx="25083">
                        <c:v>0.2</c:v>
                      </c:pt>
                      <c:pt idx="25084">
                        <c:v>0.1</c:v>
                      </c:pt>
                      <c:pt idx="25085">
                        <c:v>0.2</c:v>
                      </c:pt>
                      <c:pt idx="25086">
                        <c:v>0.1</c:v>
                      </c:pt>
                      <c:pt idx="25087">
                        <c:v>0.2</c:v>
                      </c:pt>
                      <c:pt idx="25088">
                        <c:v>0.2</c:v>
                      </c:pt>
                      <c:pt idx="25089">
                        <c:v>0.2</c:v>
                      </c:pt>
                      <c:pt idx="25090">
                        <c:v>0.1</c:v>
                      </c:pt>
                      <c:pt idx="25091">
                        <c:v>0.2</c:v>
                      </c:pt>
                      <c:pt idx="25092">
                        <c:v>0.2</c:v>
                      </c:pt>
                      <c:pt idx="25093">
                        <c:v>0.2</c:v>
                      </c:pt>
                      <c:pt idx="25094">
                        <c:v>0.2</c:v>
                      </c:pt>
                      <c:pt idx="25095">
                        <c:v>0.2</c:v>
                      </c:pt>
                      <c:pt idx="25096">
                        <c:v>0.1</c:v>
                      </c:pt>
                      <c:pt idx="25097">
                        <c:v>0.1</c:v>
                      </c:pt>
                      <c:pt idx="25098">
                        <c:v>0.2</c:v>
                      </c:pt>
                      <c:pt idx="25099">
                        <c:v>0.2</c:v>
                      </c:pt>
                      <c:pt idx="25100">
                        <c:v>0.1</c:v>
                      </c:pt>
                      <c:pt idx="25101">
                        <c:v>0.1</c:v>
                      </c:pt>
                      <c:pt idx="25102">
                        <c:v>0.1</c:v>
                      </c:pt>
                      <c:pt idx="25103">
                        <c:v>0.2</c:v>
                      </c:pt>
                      <c:pt idx="25104">
                        <c:v>0.2</c:v>
                      </c:pt>
                      <c:pt idx="25105">
                        <c:v>0.2</c:v>
                      </c:pt>
                      <c:pt idx="25106">
                        <c:v>0.1</c:v>
                      </c:pt>
                      <c:pt idx="25107">
                        <c:v>0.3</c:v>
                      </c:pt>
                      <c:pt idx="25108">
                        <c:v>0.2</c:v>
                      </c:pt>
                      <c:pt idx="25109">
                        <c:v>0.2</c:v>
                      </c:pt>
                      <c:pt idx="25110">
                        <c:v>0.2</c:v>
                      </c:pt>
                      <c:pt idx="25111">
                        <c:v>0.2</c:v>
                      </c:pt>
                      <c:pt idx="25112">
                        <c:v>0.2</c:v>
                      </c:pt>
                      <c:pt idx="25113">
                        <c:v>0.1</c:v>
                      </c:pt>
                      <c:pt idx="25114">
                        <c:v>0.1</c:v>
                      </c:pt>
                      <c:pt idx="25115">
                        <c:v>0.2</c:v>
                      </c:pt>
                      <c:pt idx="25116">
                        <c:v>0.1</c:v>
                      </c:pt>
                      <c:pt idx="25117">
                        <c:v>0.2</c:v>
                      </c:pt>
                      <c:pt idx="25118">
                        <c:v>0.2</c:v>
                      </c:pt>
                      <c:pt idx="25119">
                        <c:v>0.2</c:v>
                      </c:pt>
                      <c:pt idx="25120">
                        <c:v>0.1</c:v>
                      </c:pt>
                      <c:pt idx="25121">
                        <c:v>0.2</c:v>
                      </c:pt>
                      <c:pt idx="25122">
                        <c:v>0.2</c:v>
                      </c:pt>
                      <c:pt idx="25123">
                        <c:v>0.2</c:v>
                      </c:pt>
                      <c:pt idx="25124">
                        <c:v>0.2</c:v>
                      </c:pt>
                      <c:pt idx="25125">
                        <c:v>0.2</c:v>
                      </c:pt>
                      <c:pt idx="25126">
                        <c:v>0.1</c:v>
                      </c:pt>
                      <c:pt idx="25127">
                        <c:v>0.1</c:v>
                      </c:pt>
                      <c:pt idx="25128">
                        <c:v>0.1</c:v>
                      </c:pt>
                      <c:pt idx="25129">
                        <c:v>0.1</c:v>
                      </c:pt>
                      <c:pt idx="25130">
                        <c:v>0.1</c:v>
                      </c:pt>
                      <c:pt idx="25131">
                        <c:v>0.2</c:v>
                      </c:pt>
                      <c:pt idx="25132">
                        <c:v>0.2</c:v>
                      </c:pt>
                      <c:pt idx="25133">
                        <c:v>0.2</c:v>
                      </c:pt>
                      <c:pt idx="25134">
                        <c:v>0.1</c:v>
                      </c:pt>
                      <c:pt idx="25135">
                        <c:v>0.1</c:v>
                      </c:pt>
                      <c:pt idx="25136">
                        <c:v>0.1</c:v>
                      </c:pt>
                      <c:pt idx="25137">
                        <c:v>0.2</c:v>
                      </c:pt>
                      <c:pt idx="25138">
                        <c:v>0.2</c:v>
                      </c:pt>
                      <c:pt idx="25139">
                        <c:v>0.1</c:v>
                      </c:pt>
                      <c:pt idx="25140">
                        <c:v>0.1</c:v>
                      </c:pt>
                      <c:pt idx="25141">
                        <c:v>0.1</c:v>
                      </c:pt>
                      <c:pt idx="25142">
                        <c:v>0.1</c:v>
                      </c:pt>
                      <c:pt idx="25143">
                        <c:v>0.2</c:v>
                      </c:pt>
                      <c:pt idx="25144">
                        <c:v>0.2</c:v>
                      </c:pt>
                      <c:pt idx="25145">
                        <c:v>0.1</c:v>
                      </c:pt>
                      <c:pt idx="25146">
                        <c:v>0.2</c:v>
                      </c:pt>
                      <c:pt idx="25147">
                        <c:v>0.1</c:v>
                      </c:pt>
                      <c:pt idx="25148">
                        <c:v>0.1</c:v>
                      </c:pt>
                      <c:pt idx="25149">
                        <c:v>0.1</c:v>
                      </c:pt>
                      <c:pt idx="25150">
                        <c:v>0.1</c:v>
                      </c:pt>
                      <c:pt idx="25151">
                        <c:v>0</c:v>
                      </c:pt>
                      <c:pt idx="25152">
                        <c:v>0.1</c:v>
                      </c:pt>
                      <c:pt idx="25153">
                        <c:v>0.1</c:v>
                      </c:pt>
                      <c:pt idx="25154">
                        <c:v>0.1</c:v>
                      </c:pt>
                      <c:pt idx="25155">
                        <c:v>0</c:v>
                      </c:pt>
                      <c:pt idx="25156">
                        <c:v>0.1</c:v>
                      </c:pt>
                      <c:pt idx="25157">
                        <c:v>0.1</c:v>
                      </c:pt>
                      <c:pt idx="25158">
                        <c:v>0.1</c:v>
                      </c:pt>
                      <c:pt idx="25159">
                        <c:v>0.2</c:v>
                      </c:pt>
                      <c:pt idx="25160">
                        <c:v>0.1</c:v>
                      </c:pt>
                      <c:pt idx="25161">
                        <c:v>0.1</c:v>
                      </c:pt>
                      <c:pt idx="25162">
                        <c:v>0.1</c:v>
                      </c:pt>
                      <c:pt idx="25163">
                        <c:v>0.1</c:v>
                      </c:pt>
                      <c:pt idx="25164">
                        <c:v>0.1</c:v>
                      </c:pt>
                      <c:pt idx="25165">
                        <c:v>0.2</c:v>
                      </c:pt>
                      <c:pt idx="25166">
                        <c:v>0.1</c:v>
                      </c:pt>
                      <c:pt idx="25167">
                        <c:v>0.1</c:v>
                      </c:pt>
                      <c:pt idx="25168">
                        <c:v>0.1</c:v>
                      </c:pt>
                      <c:pt idx="25169">
                        <c:v>0.1</c:v>
                      </c:pt>
                      <c:pt idx="25170">
                        <c:v>0.1</c:v>
                      </c:pt>
                      <c:pt idx="25171">
                        <c:v>0.2</c:v>
                      </c:pt>
                      <c:pt idx="25172">
                        <c:v>0.1</c:v>
                      </c:pt>
                      <c:pt idx="25173">
                        <c:v>0.1</c:v>
                      </c:pt>
                      <c:pt idx="25174">
                        <c:v>0.2</c:v>
                      </c:pt>
                      <c:pt idx="25175">
                        <c:v>0.1</c:v>
                      </c:pt>
                      <c:pt idx="25176">
                        <c:v>0.1</c:v>
                      </c:pt>
                      <c:pt idx="25177">
                        <c:v>0</c:v>
                      </c:pt>
                      <c:pt idx="25178">
                        <c:v>0</c:v>
                      </c:pt>
                      <c:pt idx="25179">
                        <c:v>0.1</c:v>
                      </c:pt>
                      <c:pt idx="25180">
                        <c:v>0.1</c:v>
                      </c:pt>
                      <c:pt idx="25181">
                        <c:v>0</c:v>
                      </c:pt>
                      <c:pt idx="25182">
                        <c:v>0</c:v>
                      </c:pt>
                      <c:pt idx="25183">
                        <c:v>0</c:v>
                      </c:pt>
                      <c:pt idx="25184">
                        <c:v>0.1</c:v>
                      </c:pt>
                      <c:pt idx="25185">
                        <c:v>0</c:v>
                      </c:pt>
                      <c:pt idx="25186">
                        <c:v>0</c:v>
                      </c:pt>
                      <c:pt idx="25187">
                        <c:v>0.1</c:v>
                      </c:pt>
                      <c:pt idx="25188">
                        <c:v>0.1</c:v>
                      </c:pt>
                      <c:pt idx="25189">
                        <c:v>0.1</c:v>
                      </c:pt>
                      <c:pt idx="25190">
                        <c:v>0.1</c:v>
                      </c:pt>
                      <c:pt idx="25191">
                        <c:v>0</c:v>
                      </c:pt>
                      <c:pt idx="25192">
                        <c:v>0.1</c:v>
                      </c:pt>
                      <c:pt idx="25193">
                        <c:v>0.1</c:v>
                      </c:pt>
                      <c:pt idx="25194">
                        <c:v>0</c:v>
                      </c:pt>
                      <c:pt idx="25195">
                        <c:v>0.1</c:v>
                      </c:pt>
                      <c:pt idx="25196">
                        <c:v>0</c:v>
                      </c:pt>
                      <c:pt idx="25197">
                        <c:v>0</c:v>
                      </c:pt>
                      <c:pt idx="25198">
                        <c:v>0</c:v>
                      </c:pt>
                      <c:pt idx="25199">
                        <c:v>0.2</c:v>
                      </c:pt>
                      <c:pt idx="25200">
                        <c:v>0.1</c:v>
                      </c:pt>
                      <c:pt idx="25201">
                        <c:v>0.1</c:v>
                      </c:pt>
                      <c:pt idx="25202">
                        <c:v>0</c:v>
                      </c:pt>
                      <c:pt idx="25203">
                        <c:v>0.1</c:v>
                      </c:pt>
                      <c:pt idx="25204">
                        <c:v>0</c:v>
                      </c:pt>
                      <c:pt idx="25205">
                        <c:v>0.1</c:v>
                      </c:pt>
                      <c:pt idx="25206">
                        <c:v>0</c:v>
                      </c:pt>
                      <c:pt idx="25207">
                        <c:v>0.1</c:v>
                      </c:pt>
                      <c:pt idx="25208">
                        <c:v>0.1</c:v>
                      </c:pt>
                      <c:pt idx="25209">
                        <c:v>0.1</c:v>
                      </c:pt>
                      <c:pt idx="25210">
                        <c:v>0.1</c:v>
                      </c:pt>
                      <c:pt idx="25211">
                        <c:v>0.1</c:v>
                      </c:pt>
                      <c:pt idx="25212">
                        <c:v>0.1</c:v>
                      </c:pt>
                      <c:pt idx="25213">
                        <c:v>0.1</c:v>
                      </c:pt>
                      <c:pt idx="25214">
                        <c:v>0</c:v>
                      </c:pt>
                      <c:pt idx="25215">
                        <c:v>0</c:v>
                      </c:pt>
                      <c:pt idx="25216">
                        <c:v>0.1</c:v>
                      </c:pt>
                      <c:pt idx="25217">
                        <c:v>0.1</c:v>
                      </c:pt>
                      <c:pt idx="25218">
                        <c:v>0</c:v>
                      </c:pt>
                      <c:pt idx="25219">
                        <c:v>0.1</c:v>
                      </c:pt>
                      <c:pt idx="25220">
                        <c:v>0.1</c:v>
                      </c:pt>
                      <c:pt idx="25221">
                        <c:v>0.1</c:v>
                      </c:pt>
                      <c:pt idx="25222">
                        <c:v>0.1</c:v>
                      </c:pt>
                      <c:pt idx="25223">
                        <c:v>0.1</c:v>
                      </c:pt>
                      <c:pt idx="25224">
                        <c:v>0.1</c:v>
                      </c:pt>
                      <c:pt idx="25225">
                        <c:v>0.1</c:v>
                      </c:pt>
                      <c:pt idx="25226">
                        <c:v>0</c:v>
                      </c:pt>
                      <c:pt idx="25227">
                        <c:v>0.1</c:v>
                      </c:pt>
                      <c:pt idx="25228">
                        <c:v>0</c:v>
                      </c:pt>
                      <c:pt idx="25229">
                        <c:v>0</c:v>
                      </c:pt>
                      <c:pt idx="25230">
                        <c:v>0</c:v>
                      </c:pt>
                      <c:pt idx="25231">
                        <c:v>0.1</c:v>
                      </c:pt>
                      <c:pt idx="25232">
                        <c:v>0.2</c:v>
                      </c:pt>
                      <c:pt idx="25233">
                        <c:v>0.1</c:v>
                      </c:pt>
                      <c:pt idx="25234">
                        <c:v>0.1</c:v>
                      </c:pt>
                      <c:pt idx="25235">
                        <c:v>0.1</c:v>
                      </c:pt>
                      <c:pt idx="25236">
                        <c:v>0.2</c:v>
                      </c:pt>
                      <c:pt idx="25237">
                        <c:v>0.1</c:v>
                      </c:pt>
                      <c:pt idx="25238">
                        <c:v>0.1</c:v>
                      </c:pt>
                      <c:pt idx="25239">
                        <c:v>0.2</c:v>
                      </c:pt>
                      <c:pt idx="25240">
                        <c:v>0.1</c:v>
                      </c:pt>
                      <c:pt idx="25241">
                        <c:v>0.1</c:v>
                      </c:pt>
                      <c:pt idx="25242">
                        <c:v>0.1</c:v>
                      </c:pt>
                      <c:pt idx="25243">
                        <c:v>0.1</c:v>
                      </c:pt>
                      <c:pt idx="25244">
                        <c:v>0</c:v>
                      </c:pt>
                      <c:pt idx="25245">
                        <c:v>0</c:v>
                      </c:pt>
                      <c:pt idx="25246">
                        <c:v>0.1</c:v>
                      </c:pt>
                      <c:pt idx="25247">
                        <c:v>0.1</c:v>
                      </c:pt>
                      <c:pt idx="25248">
                        <c:v>0</c:v>
                      </c:pt>
                      <c:pt idx="25249">
                        <c:v>0</c:v>
                      </c:pt>
                      <c:pt idx="25250">
                        <c:v>0</c:v>
                      </c:pt>
                      <c:pt idx="25251">
                        <c:v>0.1</c:v>
                      </c:pt>
                      <c:pt idx="25252">
                        <c:v>0.1</c:v>
                      </c:pt>
                      <c:pt idx="25253">
                        <c:v>0</c:v>
                      </c:pt>
                      <c:pt idx="25254">
                        <c:v>0.1</c:v>
                      </c:pt>
                      <c:pt idx="25255">
                        <c:v>0</c:v>
                      </c:pt>
                      <c:pt idx="25256">
                        <c:v>0</c:v>
                      </c:pt>
                      <c:pt idx="25257">
                        <c:v>0.1</c:v>
                      </c:pt>
                      <c:pt idx="25258">
                        <c:v>0.1</c:v>
                      </c:pt>
                      <c:pt idx="25259">
                        <c:v>0</c:v>
                      </c:pt>
                      <c:pt idx="25260">
                        <c:v>0</c:v>
                      </c:pt>
                      <c:pt idx="25261">
                        <c:v>0</c:v>
                      </c:pt>
                      <c:pt idx="25262">
                        <c:v>0.1</c:v>
                      </c:pt>
                      <c:pt idx="25263">
                        <c:v>0.1</c:v>
                      </c:pt>
                      <c:pt idx="25264">
                        <c:v>0.1</c:v>
                      </c:pt>
                      <c:pt idx="25265">
                        <c:v>0</c:v>
                      </c:pt>
                      <c:pt idx="25266">
                        <c:v>0.1</c:v>
                      </c:pt>
                      <c:pt idx="25267">
                        <c:v>0.1</c:v>
                      </c:pt>
                      <c:pt idx="25268">
                        <c:v>0</c:v>
                      </c:pt>
                      <c:pt idx="25269">
                        <c:v>0.1</c:v>
                      </c:pt>
                      <c:pt idx="25270">
                        <c:v>0</c:v>
                      </c:pt>
                      <c:pt idx="25271">
                        <c:v>0</c:v>
                      </c:pt>
                      <c:pt idx="25272">
                        <c:v>0</c:v>
                      </c:pt>
                      <c:pt idx="25273">
                        <c:v>0</c:v>
                      </c:pt>
                      <c:pt idx="25274">
                        <c:v>0</c:v>
                      </c:pt>
                      <c:pt idx="25275">
                        <c:v>0.1</c:v>
                      </c:pt>
                      <c:pt idx="25276">
                        <c:v>0</c:v>
                      </c:pt>
                      <c:pt idx="25277">
                        <c:v>0.1</c:v>
                      </c:pt>
                      <c:pt idx="25278">
                        <c:v>0.1</c:v>
                      </c:pt>
                      <c:pt idx="25279">
                        <c:v>0.1</c:v>
                      </c:pt>
                      <c:pt idx="25280">
                        <c:v>0</c:v>
                      </c:pt>
                      <c:pt idx="25281">
                        <c:v>0.1</c:v>
                      </c:pt>
                      <c:pt idx="25282">
                        <c:v>0.1</c:v>
                      </c:pt>
                      <c:pt idx="25283">
                        <c:v>0.2</c:v>
                      </c:pt>
                      <c:pt idx="25284">
                        <c:v>0.1</c:v>
                      </c:pt>
                      <c:pt idx="25285">
                        <c:v>0.1</c:v>
                      </c:pt>
                      <c:pt idx="25286">
                        <c:v>0.1</c:v>
                      </c:pt>
                      <c:pt idx="25287">
                        <c:v>0.2</c:v>
                      </c:pt>
                      <c:pt idx="25288">
                        <c:v>0.2</c:v>
                      </c:pt>
                      <c:pt idx="25289">
                        <c:v>0.1</c:v>
                      </c:pt>
                      <c:pt idx="25290">
                        <c:v>0.1</c:v>
                      </c:pt>
                      <c:pt idx="25291">
                        <c:v>0</c:v>
                      </c:pt>
                      <c:pt idx="25292">
                        <c:v>0.1</c:v>
                      </c:pt>
                      <c:pt idx="25293">
                        <c:v>0.2</c:v>
                      </c:pt>
                      <c:pt idx="25294">
                        <c:v>0.1</c:v>
                      </c:pt>
                      <c:pt idx="25295">
                        <c:v>0.1</c:v>
                      </c:pt>
                      <c:pt idx="25296">
                        <c:v>0.1</c:v>
                      </c:pt>
                      <c:pt idx="25297">
                        <c:v>0.1</c:v>
                      </c:pt>
                      <c:pt idx="25298">
                        <c:v>0.1</c:v>
                      </c:pt>
                      <c:pt idx="25299">
                        <c:v>0.1</c:v>
                      </c:pt>
                      <c:pt idx="25300">
                        <c:v>0.1</c:v>
                      </c:pt>
                      <c:pt idx="25301">
                        <c:v>0.1</c:v>
                      </c:pt>
                      <c:pt idx="25302">
                        <c:v>0.1</c:v>
                      </c:pt>
                      <c:pt idx="25303">
                        <c:v>0.1</c:v>
                      </c:pt>
                      <c:pt idx="25304">
                        <c:v>0.2</c:v>
                      </c:pt>
                      <c:pt idx="25305">
                        <c:v>0.2</c:v>
                      </c:pt>
                      <c:pt idx="25306">
                        <c:v>0.1</c:v>
                      </c:pt>
                      <c:pt idx="25307">
                        <c:v>0.1</c:v>
                      </c:pt>
                      <c:pt idx="25308">
                        <c:v>0.2</c:v>
                      </c:pt>
                      <c:pt idx="25309">
                        <c:v>0.2</c:v>
                      </c:pt>
                      <c:pt idx="25310">
                        <c:v>0.2</c:v>
                      </c:pt>
                      <c:pt idx="25311">
                        <c:v>0.2</c:v>
                      </c:pt>
                      <c:pt idx="25312">
                        <c:v>0.2</c:v>
                      </c:pt>
                      <c:pt idx="25313">
                        <c:v>0.2</c:v>
                      </c:pt>
                      <c:pt idx="25314">
                        <c:v>0.2</c:v>
                      </c:pt>
                      <c:pt idx="25315">
                        <c:v>0.2</c:v>
                      </c:pt>
                      <c:pt idx="25316">
                        <c:v>0.2</c:v>
                      </c:pt>
                      <c:pt idx="25317">
                        <c:v>0.1</c:v>
                      </c:pt>
                      <c:pt idx="25318">
                        <c:v>0.2</c:v>
                      </c:pt>
                      <c:pt idx="25319">
                        <c:v>0.2</c:v>
                      </c:pt>
                      <c:pt idx="25320">
                        <c:v>0.2</c:v>
                      </c:pt>
                      <c:pt idx="25321">
                        <c:v>0.1</c:v>
                      </c:pt>
                      <c:pt idx="25322">
                        <c:v>0.2</c:v>
                      </c:pt>
                      <c:pt idx="25323">
                        <c:v>0.2</c:v>
                      </c:pt>
                      <c:pt idx="25324">
                        <c:v>0.2</c:v>
                      </c:pt>
                      <c:pt idx="25325">
                        <c:v>0.2</c:v>
                      </c:pt>
                      <c:pt idx="25326">
                        <c:v>0.2</c:v>
                      </c:pt>
                      <c:pt idx="25327">
                        <c:v>0.2</c:v>
                      </c:pt>
                      <c:pt idx="25328">
                        <c:v>0.2</c:v>
                      </c:pt>
                      <c:pt idx="25329">
                        <c:v>0.2</c:v>
                      </c:pt>
                      <c:pt idx="25330">
                        <c:v>0.1</c:v>
                      </c:pt>
                      <c:pt idx="25331">
                        <c:v>0.2</c:v>
                      </c:pt>
                      <c:pt idx="25332">
                        <c:v>0.1</c:v>
                      </c:pt>
                      <c:pt idx="25333">
                        <c:v>0.2</c:v>
                      </c:pt>
                      <c:pt idx="25334">
                        <c:v>0.2</c:v>
                      </c:pt>
                      <c:pt idx="25335">
                        <c:v>0.2</c:v>
                      </c:pt>
                      <c:pt idx="25336">
                        <c:v>0.2</c:v>
                      </c:pt>
                      <c:pt idx="25337">
                        <c:v>0.2</c:v>
                      </c:pt>
                      <c:pt idx="25338">
                        <c:v>0.2</c:v>
                      </c:pt>
                      <c:pt idx="25339">
                        <c:v>0.1</c:v>
                      </c:pt>
                      <c:pt idx="25340">
                        <c:v>0.1</c:v>
                      </c:pt>
                      <c:pt idx="25341">
                        <c:v>0.1</c:v>
                      </c:pt>
                      <c:pt idx="25342">
                        <c:v>0.1</c:v>
                      </c:pt>
                      <c:pt idx="25343">
                        <c:v>0.1</c:v>
                      </c:pt>
                      <c:pt idx="25344">
                        <c:v>0.1</c:v>
                      </c:pt>
                      <c:pt idx="25345">
                        <c:v>0.1</c:v>
                      </c:pt>
                      <c:pt idx="25346">
                        <c:v>0.2</c:v>
                      </c:pt>
                      <c:pt idx="25347">
                        <c:v>0.2</c:v>
                      </c:pt>
                      <c:pt idx="25348">
                        <c:v>0.2</c:v>
                      </c:pt>
                      <c:pt idx="25349">
                        <c:v>0.1</c:v>
                      </c:pt>
                      <c:pt idx="25350">
                        <c:v>0.2</c:v>
                      </c:pt>
                      <c:pt idx="25351">
                        <c:v>0.2</c:v>
                      </c:pt>
                      <c:pt idx="25352">
                        <c:v>0.1</c:v>
                      </c:pt>
                      <c:pt idx="25353">
                        <c:v>0.2</c:v>
                      </c:pt>
                      <c:pt idx="25354">
                        <c:v>0.2</c:v>
                      </c:pt>
                      <c:pt idx="25355">
                        <c:v>0.2</c:v>
                      </c:pt>
                      <c:pt idx="25356">
                        <c:v>0.2</c:v>
                      </c:pt>
                      <c:pt idx="25357">
                        <c:v>0.2</c:v>
                      </c:pt>
                      <c:pt idx="25358">
                        <c:v>0.2</c:v>
                      </c:pt>
                      <c:pt idx="25359">
                        <c:v>0.1</c:v>
                      </c:pt>
                      <c:pt idx="25360">
                        <c:v>0.2</c:v>
                      </c:pt>
                      <c:pt idx="25361">
                        <c:v>0.3</c:v>
                      </c:pt>
                      <c:pt idx="25362">
                        <c:v>0.2</c:v>
                      </c:pt>
                      <c:pt idx="25363">
                        <c:v>0.2</c:v>
                      </c:pt>
                      <c:pt idx="25364">
                        <c:v>0.2</c:v>
                      </c:pt>
                      <c:pt idx="25365">
                        <c:v>0.2</c:v>
                      </c:pt>
                      <c:pt idx="25366">
                        <c:v>0.2</c:v>
                      </c:pt>
                      <c:pt idx="25367">
                        <c:v>0.2</c:v>
                      </c:pt>
                      <c:pt idx="25368">
                        <c:v>0.2</c:v>
                      </c:pt>
                      <c:pt idx="25369">
                        <c:v>0.2</c:v>
                      </c:pt>
                      <c:pt idx="25370">
                        <c:v>0.2</c:v>
                      </c:pt>
                      <c:pt idx="25371">
                        <c:v>0.2</c:v>
                      </c:pt>
                      <c:pt idx="25372">
                        <c:v>0.2</c:v>
                      </c:pt>
                      <c:pt idx="25373">
                        <c:v>0.2</c:v>
                      </c:pt>
                      <c:pt idx="25374">
                        <c:v>0.3</c:v>
                      </c:pt>
                      <c:pt idx="25375">
                        <c:v>0.3</c:v>
                      </c:pt>
                      <c:pt idx="25376">
                        <c:v>0.2</c:v>
                      </c:pt>
                      <c:pt idx="25377">
                        <c:v>0.2</c:v>
                      </c:pt>
                      <c:pt idx="25378">
                        <c:v>0.3</c:v>
                      </c:pt>
                      <c:pt idx="25379">
                        <c:v>0.3</c:v>
                      </c:pt>
                      <c:pt idx="25380">
                        <c:v>0.3</c:v>
                      </c:pt>
                      <c:pt idx="25381">
                        <c:v>0.2</c:v>
                      </c:pt>
                      <c:pt idx="25382">
                        <c:v>0.2</c:v>
                      </c:pt>
                      <c:pt idx="25383">
                        <c:v>0.2</c:v>
                      </c:pt>
                      <c:pt idx="25384">
                        <c:v>0.3</c:v>
                      </c:pt>
                      <c:pt idx="25385">
                        <c:v>0.3</c:v>
                      </c:pt>
                      <c:pt idx="25386">
                        <c:v>0.3</c:v>
                      </c:pt>
                      <c:pt idx="25387">
                        <c:v>0.3</c:v>
                      </c:pt>
                      <c:pt idx="25388">
                        <c:v>0.3</c:v>
                      </c:pt>
                      <c:pt idx="25389">
                        <c:v>0.3</c:v>
                      </c:pt>
                      <c:pt idx="25390">
                        <c:v>0.3</c:v>
                      </c:pt>
                      <c:pt idx="25391">
                        <c:v>0.3</c:v>
                      </c:pt>
                      <c:pt idx="25392">
                        <c:v>0.3</c:v>
                      </c:pt>
                      <c:pt idx="25393">
                        <c:v>0.3</c:v>
                      </c:pt>
                      <c:pt idx="25394">
                        <c:v>0.3</c:v>
                      </c:pt>
                      <c:pt idx="25395">
                        <c:v>0.3</c:v>
                      </c:pt>
                      <c:pt idx="25396">
                        <c:v>0.3</c:v>
                      </c:pt>
                      <c:pt idx="25397">
                        <c:v>0.3</c:v>
                      </c:pt>
                      <c:pt idx="25398">
                        <c:v>0.3</c:v>
                      </c:pt>
                      <c:pt idx="25399">
                        <c:v>0.3</c:v>
                      </c:pt>
                      <c:pt idx="25400">
                        <c:v>0.3</c:v>
                      </c:pt>
                      <c:pt idx="25401">
                        <c:v>0.3</c:v>
                      </c:pt>
                      <c:pt idx="25402">
                        <c:v>0.2</c:v>
                      </c:pt>
                      <c:pt idx="25403">
                        <c:v>0.3</c:v>
                      </c:pt>
                      <c:pt idx="25404">
                        <c:v>0.3</c:v>
                      </c:pt>
                      <c:pt idx="25405">
                        <c:v>0.2</c:v>
                      </c:pt>
                      <c:pt idx="25406">
                        <c:v>0.2</c:v>
                      </c:pt>
                      <c:pt idx="25407">
                        <c:v>0.3</c:v>
                      </c:pt>
                      <c:pt idx="25408">
                        <c:v>0.3</c:v>
                      </c:pt>
                      <c:pt idx="25409">
                        <c:v>0.3</c:v>
                      </c:pt>
                      <c:pt idx="25410">
                        <c:v>0.3</c:v>
                      </c:pt>
                      <c:pt idx="25411">
                        <c:v>0.3</c:v>
                      </c:pt>
                      <c:pt idx="25412">
                        <c:v>0.3</c:v>
                      </c:pt>
                      <c:pt idx="25413">
                        <c:v>0.3</c:v>
                      </c:pt>
                      <c:pt idx="25414">
                        <c:v>0.3</c:v>
                      </c:pt>
                      <c:pt idx="25415">
                        <c:v>0.4</c:v>
                      </c:pt>
                      <c:pt idx="25416">
                        <c:v>0.3</c:v>
                      </c:pt>
                      <c:pt idx="25417">
                        <c:v>0.4</c:v>
                      </c:pt>
                      <c:pt idx="25418">
                        <c:v>0.4</c:v>
                      </c:pt>
                      <c:pt idx="25419">
                        <c:v>0.4</c:v>
                      </c:pt>
                      <c:pt idx="25420">
                        <c:v>0.4</c:v>
                      </c:pt>
                      <c:pt idx="25421">
                        <c:v>0.4</c:v>
                      </c:pt>
                      <c:pt idx="25422">
                        <c:v>0.3</c:v>
                      </c:pt>
                      <c:pt idx="25423">
                        <c:v>0.3</c:v>
                      </c:pt>
                      <c:pt idx="25424">
                        <c:v>0.3</c:v>
                      </c:pt>
                      <c:pt idx="25425">
                        <c:v>0.4</c:v>
                      </c:pt>
                      <c:pt idx="25426">
                        <c:v>0.3</c:v>
                      </c:pt>
                      <c:pt idx="25427">
                        <c:v>0.3</c:v>
                      </c:pt>
                      <c:pt idx="25428">
                        <c:v>0.4</c:v>
                      </c:pt>
                      <c:pt idx="25429">
                        <c:v>0.4</c:v>
                      </c:pt>
                      <c:pt idx="25430">
                        <c:v>0.4</c:v>
                      </c:pt>
                      <c:pt idx="25431">
                        <c:v>0.4</c:v>
                      </c:pt>
                      <c:pt idx="25432">
                        <c:v>0.3</c:v>
                      </c:pt>
                      <c:pt idx="25433">
                        <c:v>0.3</c:v>
                      </c:pt>
                      <c:pt idx="25434">
                        <c:v>0.3</c:v>
                      </c:pt>
                      <c:pt idx="25435">
                        <c:v>0.3</c:v>
                      </c:pt>
                      <c:pt idx="25436">
                        <c:v>0.3</c:v>
                      </c:pt>
                      <c:pt idx="25437">
                        <c:v>0.3</c:v>
                      </c:pt>
                      <c:pt idx="25438">
                        <c:v>0.3</c:v>
                      </c:pt>
                      <c:pt idx="25439">
                        <c:v>0.3</c:v>
                      </c:pt>
                      <c:pt idx="25440">
                        <c:v>0.3</c:v>
                      </c:pt>
                      <c:pt idx="25441">
                        <c:v>0.3</c:v>
                      </c:pt>
                      <c:pt idx="25442">
                        <c:v>0.3</c:v>
                      </c:pt>
                      <c:pt idx="25443">
                        <c:v>0.3</c:v>
                      </c:pt>
                      <c:pt idx="25444">
                        <c:v>0.2</c:v>
                      </c:pt>
                      <c:pt idx="25445">
                        <c:v>0.3</c:v>
                      </c:pt>
                      <c:pt idx="25446">
                        <c:v>0.3</c:v>
                      </c:pt>
                      <c:pt idx="25447">
                        <c:v>0.3</c:v>
                      </c:pt>
                      <c:pt idx="25448">
                        <c:v>0.3</c:v>
                      </c:pt>
                      <c:pt idx="25449">
                        <c:v>0.3</c:v>
                      </c:pt>
                      <c:pt idx="25450">
                        <c:v>0.4</c:v>
                      </c:pt>
                      <c:pt idx="25451">
                        <c:v>0.4</c:v>
                      </c:pt>
                      <c:pt idx="25452">
                        <c:v>0.3</c:v>
                      </c:pt>
                      <c:pt idx="25453">
                        <c:v>0.3</c:v>
                      </c:pt>
                      <c:pt idx="25454">
                        <c:v>0.3</c:v>
                      </c:pt>
                      <c:pt idx="25455">
                        <c:v>0.3</c:v>
                      </c:pt>
                      <c:pt idx="25456">
                        <c:v>0.3</c:v>
                      </c:pt>
                      <c:pt idx="25457">
                        <c:v>0.3</c:v>
                      </c:pt>
                      <c:pt idx="25458">
                        <c:v>0.4</c:v>
                      </c:pt>
                      <c:pt idx="25459">
                        <c:v>0.3</c:v>
                      </c:pt>
                      <c:pt idx="25460">
                        <c:v>0.3</c:v>
                      </c:pt>
                      <c:pt idx="25461">
                        <c:v>0.3</c:v>
                      </c:pt>
                      <c:pt idx="25462">
                        <c:v>0.3</c:v>
                      </c:pt>
                      <c:pt idx="25463">
                        <c:v>0.3</c:v>
                      </c:pt>
                      <c:pt idx="25464">
                        <c:v>0.4</c:v>
                      </c:pt>
                      <c:pt idx="25465">
                        <c:v>0.3</c:v>
                      </c:pt>
                      <c:pt idx="25466">
                        <c:v>0.3</c:v>
                      </c:pt>
                      <c:pt idx="25467">
                        <c:v>0.2</c:v>
                      </c:pt>
                      <c:pt idx="25468">
                        <c:v>0.3</c:v>
                      </c:pt>
                      <c:pt idx="25469">
                        <c:v>0.3</c:v>
                      </c:pt>
                      <c:pt idx="25470">
                        <c:v>0.2</c:v>
                      </c:pt>
                      <c:pt idx="25471">
                        <c:v>0.3</c:v>
                      </c:pt>
                      <c:pt idx="25472">
                        <c:v>0.2</c:v>
                      </c:pt>
                      <c:pt idx="25473">
                        <c:v>0.2</c:v>
                      </c:pt>
                      <c:pt idx="25474">
                        <c:v>0.3</c:v>
                      </c:pt>
                      <c:pt idx="25475">
                        <c:v>0.3</c:v>
                      </c:pt>
                      <c:pt idx="25476">
                        <c:v>0.3</c:v>
                      </c:pt>
                      <c:pt idx="25477">
                        <c:v>0.3</c:v>
                      </c:pt>
                      <c:pt idx="25478">
                        <c:v>0.3</c:v>
                      </c:pt>
                      <c:pt idx="25479">
                        <c:v>0.3</c:v>
                      </c:pt>
                      <c:pt idx="25480">
                        <c:v>0.3</c:v>
                      </c:pt>
                      <c:pt idx="25481">
                        <c:v>0.3</c:v>
                      </c:pt>
                      <c:pt idx="25482">
                        <c:v>0.3</c:v>
                      </c:pt>
                      <c:pt idx="25483">
                        <c:v>0.2</c:v>
                      </c:pt>
                      <c:pt idx="25484">
                        <c:v>0.2</c:v>
                      </c:pt>
                      <c:pt idx="25485">
                        <c:v>0.2</c:v>
                      </c:pt>
                      <c:pt idx="25486">
                        <c:v>0.2</c:v>
                      </c:pt>
                      <c:pt idx="25487">
                        <c:v>0.3</c:v>
                      </c:pt>
                      <c:pt idx="25488">
                        <c:v>0.2</c:v>
                      </c:pt>
                      <c:pt idx="25489">
                        <c:v>0.2</c:v>
                      </c:pt>
                      <c:pt idx="25490">
                        <c:v>0.2</c:v>
                      </c:pt>
                      <c:pt idx="25491">
                        <c:v>0.2</c:v>
                      </c:pt>
                      <c:pt idx="25492">
                        <c:v>0.3</c:v>
                      </c:pt>
                      <c:pt idx="25493">
                        <c:v>0.2</c:v>
                      </c:pt>
                      <c:pt idx="25494">
                        <c:v>0.2</c:v>
                      </c:pt>
                      <c:pt idx="25495">
                        <c:v>0.2</c:v>
                      </c:pt>
                      <c:pt idx="25496">
                        <c:v>0.2</c:v>
                      </c:pt>
                      <c:pt idx="25497">
                        <c:v>0.2</c:v>
                      </c:pt>
                      <c:pt idx="25498">
                        <c:v>0.3</c:v>
                      </c:pt>
                      <c:pt idx="25499">
                        <c:v>0.2</c:v>
                      </c:pt>
                      <c:pt idx="25500">
                        <c:v>0.2</c:v>
                      </c:pt>
                      <c:pt idx="25501">
                        <c:v>0.2</c:v>
                      </c:pt>
                      <c:pt idx="25502">
                        <c:v>0.2</c:v>
                      </c:pt>
                      <c:pt idx="25503">
                        <c:v>0.2</c:v>
                      </c:pt>
                      <c:pt idx="25504">
                        <c:v>0.1</c:v>
                      </c:pt>
                      <c:pt idx="25505">
                        <c:v>0.2</c:v>
                      </c:pt>
                      <c:pt idx="25506">
                        <c:v>0.2</c:v>
                      </c:pt>
                      <c:pt idx="25507">
                        <c:v>0.2</c:v>
                      </c:pt>
                      <c:pt idx="25508">
                        <c:v>0.2</c:v>
                      </c:pt>
                      <c:pt idx="25509">
                        <c:v>0.2</c:v>
                      </c:pt>
                      <c:pt idx="25510">
                        <c:v>0.2</c:v>
                      </c:pt>
                      <c:pt idx="25511">
                        <c:v>0.1</c:v>
                      </c:pt>
                      <c:pt idx="25512">
                        <c:v>0.2</c:v>
                      </c:pt>
                      <c:pt idx="25513">
                        <c:v>0.2</c:v>
                      </c:pt>
                      <c:pt idx="25514">
                        <c:v>0.2</c:v>
                      </c:pt>
                      <c:pt idx="25515">
                        <c:v>0.2</c:v>
                      </c:pt>
                      <c:pt idx="25516">
                        <c:v>0.2</c:v>
                      </c:pt>
                      <c:pt idx="25517">
                        <c:v>0.3</c:v>
                      </c:pt>
                      <c:pt idx="25518">
                        <c:v>0.2</c:v>
                      </c:pt>
                      <c:pt idx="25519">
                        <c:v>0.2</c:v>
                      </c:pt>
                      <c:pt idx="25520">
                        <c:v>0.2</c:v>
                      </c:pt>
                      <c:pt idx="25521">
                        <c:v>0.2</c:v>
                      </c:pt>
                      <c:pt idx="25522">
                        <c:v>0.3</c:v>
                      </c:pt>
                      <c:pt idx="25523">
                        <c:v>0.2</c:v>
                      </c:pt>
                      <c:pt idx="25524">
                        <c:v>0.2</c:v>
                      </c:pt>
                      <c:pt idx="25525">
                        <c:v>0.2</c:v>
                      </c:pt>
                      <c:pt idx="25526">
                        <c:v>0.2</c:v>
                      </c:pt>
                      <c:pt idx="25527">
                        <c:v>0.2</c:v>
                      </c:pt>
                      <c:pt idx="25528">
                        <c:v>0.3</c:v>
                      </c:pt>
                      <c:pt idx="25529">
                        <c:v>0.3</c:v>
                      </c:pt>
                      <c:pt idx="25530">
                        <c:v>0.3</c:v>
                      </c:pt>
                      <c:pt idx="25531">
                        <c:v>0.3</c:v>
                      </c:pt>
                      <c:pt idx="25532">
                        <c:v>0.3</c:v>
                      </c:pt>
                      <c:pt idx="25533">
                        <c:v>0.2</c:v>
                      </c:pt>
                      <c:pt idx="25534">
                        <c:v>0.2</c:v>
                      </c:pt>
                      <c:pt idx="25535">
                        <c:v>0.2</c:v>
                      </c:pt>
                      <c:pt idx="25536">
                        <c:v>0.2</c:v>
                      </c:pt>
                      <c:pt idx="25537">
                        <c:v>0.2</c:v>
                      </c:pt>
                      <c:pt idx="25538">
                        <c:v>0.2</c:v>
                      </c:pt>
                      <c:pt idx="25539">
                        <c:v>0.2</c:v>
                      </c:pt>
                      <c:pt idx="25540">
                        <c:v>0.2</c:v>
                      </c:pt>
                      <c:pt idx="25541">
                        <c:v>0.2</c:v>
                      </c:pt>
                      <c:pt idx="25542">
                        <c:v>0.3</c:v>
                      </c:pt>
                      <c:pt idx="25543">
                        <c:v>0.2</c:v>
                      </c:pt>
                      <c:pt idx="25544">
                        <c:v>0.3</c:v>
                      </c:pt>
                      <c:pt idx="25545">
                        <c:v>0.3</c:v>
                      </c:pt>
                      <c:pt idx="25546">
                        <c:v>0.3</c:v>
                      </c:pt>
                      <c:pt idx="25547">
                        <c:v>0.2</c:v>
                      </c:pt>
                      <c:pt idx="25548">
                        <c:v>0.3</c:v>
                      </c:pt>
                      <c:pt idx="25549">
                        <c:v>0.3</c:v>
                      </c:pt>
                      <c:pt idx="25550">
                        <c:v>0.3</c:v>
                      </c:pt>
                      <c:pt idx="25551">
                        <c:v>0.2</c:v>
                      </c:pt>
                      <c:pt idx="25552">
                        <c:v>0.2</c:v>
                      </c:pt>
                      <c:pt idx="25553">
                        <c:v>0.2</c:v>
                      </c:pt>
                      <c:pt idx="25554">
                        <c:v>0.3</c:v>
                      </c:pt>
                      <c:pt idx="25555">
                        <c:v>0.3</c:v>
                      </c:pt>
                      <c:pt idx="25556">
                        <c:v>0.2</c:v>
                      </c:pt>
                      <c:pt idx="25557">
                        <c:v>0.2</c:v>
                      </c:pt>
                      <c:pt idx="25558">
                        <c:v>0.2</c:v>
                      </c:pt>
                      <c:pt idx="25559">
                        <c:v>0.3</c:v>
                      </c:pt>
                      <c:pt idx="25560">
                        <c:v>0.2</c:v>
                      </c:pt>
                      <c:pt idx="25561">
                        <c:v>0.2</c:v>
                      </c:pt>
                      <c:pt idx="25562">
                        <c:v>0.2</c:v>
                      </c:pt>
                      <c:pt idx="25563">
                        <c:v>0.3</c:v>
                      </c:pt>
                      <c:pt idx="25564">
                        <c:v>0.2</c:v>
                      </c:pt>
                      <c:pt idx="25565">
                        <c:v>0.3</c:v>
                      </c:pt>
                      <c:pt idx="25566">
                        <c:v>0.3</c:v>
                      </c:pt>
                      <c:pt idx="25567">
                        <c:v>0.3</c:v>
                      </c:pt>
                      <c:pt idx="25568">
                        <c:v>0.2</c:v>
                      </c:pt>
                      <c:pt idx="25569">
                        <c:v>0.3</c:v>
                      </c:pt>
                      <c:pt idx="25570">
                        <c:v>0.2</c:v>
                      </c:pt>
                      <c:pt idx="25571">
                        <c:v>0.2</c:v>
                      </c:pt>
                      <c:pt idx="25572">
                        <c:v>0.2</c:v>
                      </c:pt>
                      <c:pt idx="25573">
                        <c:v>0.3</c:v>
                      </c:pt>
                      <c:pt idx="25574">
                        <c:v>0.2</c:v>
                      </c:pt>
                      <c:pt idx="25575">
                        <c:v>0.2</c:v>
                      </c:pt>
                      <c:pt idx="25576">
                        <c:v>0.3</c:v>
                      </c:pt>
                      <c:pt idx="25577">
                        <c:v>0.3</c:v>
                      </c:pt>
                      <c:pt idx="25578">
                        <c:v>0.3</c:v>
                      </c:pt>
                      <c:pt idx="25579">
                        <c:v>0.2</c:v>
                      </c:pt>
                      <c:pt idx="25580">
                        <c:v>0.2</c:v>
                      </c:pt>
                      <c:pt idx="25581">
                        <c:v>0.2</c:v>
                      </c:pt>
                      <c:pt idx="25582">
                        <c:v>0.2</c:v>
                      </c:pt>
                      <c:pt idx="25583">
                        <c:v>0.3</c:v>
                      </c:pt>
                      <c:pt idx="25584">
                        <c:v>0.2</c:v>
                      </c:pt>
                      <c:pt idx="25585">
                        <c:v>0.3</c:v>
                      </c:pt>
                      <c:pt idx="25586">
                        <c:v>0.2</c:v>
                      </c:pt>
                      <c:pt idx="25587">
                        <c:v>0.2</c:v>
                      </c:pt>
                      <c:pt idx="25588">
                        <c:v>0.2</c:v>
                      </c:pt>
                      <c:pt idx="25589">
                        <c:v>0.2</c:v>
                      </c:pt>
                      <c:pt idx="25590">
                        <c:v>0.2</c:v>
                      </c:pt>
                      <c:pt idx="25591">
                        <c:v>0.3</c:v>
                      </c:pt>
                      <c:pt idx="25592">
                        <c:v>0.3</c:v>
                      </c:pt>
                      <c:pt idx="25593">
                        <c:v>0.2</c:v>
                      </c:pt>
                      <c:pt idx="25594">
                        <c:v>0.2</c:v>
                      </c:pt>
                      <c:pt idx="25595">
                        <c:v>0.2</c:v>
                      </c:pt>
                      <c:pt idx="25596">
                        <c:v>0.3</c:v>
                      </c:pt>
                      <c:pt idx="25597">
                        <c:v>0.2</c:v>
                      </c:pt>
                      <c:pt idx="25598">
                        <c:v>0.2</c:v>
                      </c:pt>
                      <c:pt idx="25599">
                        <c:v>0.2</c:v>
                      </c:pt>
                      <c:pt idx="25600">
                        <c:v>0.2</c:v>
                      </c:pt>
                      <c:pt idx="25601">
                        <c:v>0.3</c:v>
                      </c:pt>
                      <c:pt idx="25602">
                        <c:v>0.3</c:v>
                      </c:pt>
                      <c:pt idx="25603">
                        <c:v>0.2</c:v>
                      </c:pt>
                      <c:pt idx="25604">
                        <c:v>0.2</c:v>
                      </c:pt>
                      <c:pt idx="25605">
                        <c:v>0.3</c:v>
                      </c:pt>
                      <c:pt idx="25606">
                        <c:v>0.3</c:v>
                      </c:pt>
                      <c:pt idx="25607">
                        <c:v>0.2</c:v>
                      </c:pt>
                      <c:pt idx="25608">
                        <c:v>0.2</c:v>
                      </c:pt>
                      <c:pt idx="25609">
                        <c:v>0.2</c:v>
                      </c:pt>
                      <c:pt idx="25610">
                        <c:v>0.2</c:v>
                      </c:pt>
                      <c:pt idx="25611">
                        <c:v>0.3</c:v>
                      </c:pt>
                      <c:pt idx="25612">
                        <c:v>0.3</c:v>
                      </c:pt>
                      <c:pt idx="25613">
                        <c:v>0.3</c:v>
                      </c:pt>
                      <c:pt idx="25614">
                        <c:v>0.3</c:v>
                      </c:pt>
                      <c:pt idx="25615">
                        <c:v>0.3</c:v>
                      </c:pt>
                      <c:pt idx="25616">
                        <c:v>0.3</c:v>
                      </c:pt>
                      <c:pt idx="25617">
                        <c:v>0.3</c:v>
                      </c:pt>
                      <c:pt idx="25618">
                        <c:v>0.3</c:v>
                      </c:pt>
                      <c:pt idx="25619">
                        <c:v>0.2</c:v>
                      </c:pt>
                      <c:pt idx="25620">
                        <c:v>0.3</c:v>
                      </c:pt>
                      <c:pt idx="25621">
                        <c:v>0.3</c:v>
                      </c:pt>
                      <c:pt idx="25622">
                        <c:v>0.3</c:v>
                      </c:pt>
                      <c:pt idx="25623">
                        <c:v>0.2</c:v>
                      </c:pt>
                      <c:pt idx="25624">
                        <c:v>0.2</c:v>
                      </c:pt>
                      <c:pt idx="25625">
                        <c:v>0.2</c:v>
                      </c:pt>
                      <c:pt idx="25626">
                        <c:v>0.3</c:v>
                      </c:pt>
                      <c:pt idx="25627">
                        <c:v>0.2</c:v>
                      </c:pt>
                      <c:pt idx="25628">
                        <c:v>0.2</c:v>
                      </c:pt>
                      <c:pt idx="25629">
                        <c:v>0.3</c:v>
                      </c:pt>
                      <c:pt idx="25630">
                        <c:v>0.2</c:v>
                      </c:pt>
                      <c:pt idx="25631">
                        <c:v>0.1</c:v>
                      </c:pt>
                      <c:pt idx="25632">
                        <c:v>0.2</c:v>
                      </c:pt>
                      <c:pt idx="25633">
                        <c:v>0.3</c:v>
                      </c:pt>
                      <c:pt idx="25634">
                        <c:v>0.2</c:v>
                      </c:pt>
                      <c:pt idx="25635">
                        <c:v>0.3</c:v>
                      </c:pt>
                      <c:pt idx="25636">
                        <c:v>0.3</c:v>
                      </c:pt>
                      <c:pt idx="25637">
                        <c:v>0.2</c:v>
                      </c:pt>
                      <c:pt idx="25638">
                        <c:v>0.3</c:v>
                      </c:pt>
                      <c:pt idx="25639">
                        <c:v>0.4</c:v>
                      </c:pt>
                      <c:pt idx="25640">
                        <c:v>0.2</c:v>
                      </c:pt>
                      <c:pt idx="25641">
                        <c:v>0.3</c:v>
                      </c:pt>
                      <c:pt idx="25642">
                        <c:v>0.2</c:v>
                      </c:pt>
                      <c:pt idx="25643">
                        <c:v>0.3</c:v>
                      </c:pt>
                      <c:pt idx="25644">
                        <c:v>0.3</c:v>
                      </c:pt>
                      <c:pt idx="25645">
                        <c:v>0.3</c:v>
                      </c:pt>
                      <c:pt idx="25646">
                        <c:v>0.3</c:v>
                      </c:pt>
                      <c:pt idx="25647">
                        <c:v>0.3</c:v>
                      </c:pt>
                      <c:pt idx="25648">
                        <c:v>0.3</c:v>
                      </c:pt>
                      <c:pt idx="25649">
                        <c:v>0.2</c:v>
                      </c:pt>
                      <c:pt idx="25650">
                        <c:v>0.2</c:v>
                      </c:pt>
                      <c:pt idx="25651">
                        <c:v>0.2</c:v>
                      </c:pt>
                      <c:pt idx="25652">
                        <c:v>0.2</c:v>
                      </c:pt>
                      <c:pt idx="25653">
                        <c:v>0.3</c:v>
                      </c:pt>
                      <c:pt idx="25654">
                        <c:v>0.3</c:v>
                      </c:pt>
                      <c:pt idx="25655">
                        <c:v>0.2</c:v>
                      </c:pt>
                      <c:pt idx="25656">
                        <c:v>0.2</c:v>
                      </c:pt>
                      <c:pt idx="25657">
                        <c:v>0.2</c:v>
                      </c:pt>
                      <c:pt idx="25658">
                        <c:v>0.3</c:v>
                      </c:pt>
                      <c:pt idx="25659">
                        <c:v>0.2</c:v>
                      </c:pt>
                      <c:pt idx="25660">
                        <c:v>0.3</c:v>
                      </c:pt>
                      <c:pt idx="25661">
                        <c:v>0.2</c:v>
                      </c:pt>
                      <c:pt idx="25662">
                        <c:v>0.2</c:v>
                      </c:pt>
                      <c:pt idx="25663">
                        <c:v>0.3</c:v>
                      </c:pt>
                      <c:pt idx="25664">
                        <c:v>0.2</c:v>
                      </c:pt>
                      <c:pt idx="25665">
                        <c:v>0.3</c:v>
                      </c:pt>
                      <c:pt idx="25666">
                        <c:v>0.2</c:v>
                      </c:pt>
                      <c:pt idx="25667">
                        <c:v>0.2</c:v>
                      </c:pt>
                      <c:pt idx="25668">
                        <c:v>0.2</c:v>
                      </c:pt>
                      <c:pt idx="25669">
                        <c:v>0.2</c:v>
                      </c:pt>
                      <c:pt idx="25670">
                        <c:v>0.2</c:v>
                      </c:pt>
                      <c:pt idx="25671">
                        <c:v>0.3</c:v>
                      </c:pt>
                      <c:pt idx="25672">
                        <c:v>0.2</c:v>
                      </c:pt>
                      <c:pt idx="25673">
                        <c:v>0.3</c:v>
                      </c:pt>
                      <c:pt idx="25674">
                        <c:v>0.2</c:v>
                      </c:pt>
                      <c:pt idx="25675">
                        <c:v>0.2</c:v>
                      </c:pt>
                      <c:pt idx="25676">
                        <c:v>0.2</c:v>
                      </c:pt>
                      <c:pt idx="25677">
                        <c:v>0.3</c:v>
                      </c:pt>
                      <c:pt idx="25678">
                        <c:v>0.3</c:v>
                      </c:pt>
                      <c:pt idx="25679">
                        <c:v>0.2</c:v>
                      </c:pt>
                      <c:pt idx="25680">
                        <c:v>0.2</c:v>
                      </c:pt>
                      <c:pt idx="25681">
                        <c:v>0.2</c:v>
                      </c:pt>
                      <c:pt idx="25682">
                        <c:v>0.2</c:v>
                      </c:pt>
                      <c:pt idx="25683">
                        <c:v>0.2</c:v>
                      </c:pt>
                      <c:pt idx="25684">
                        <c:v>0.3</c:v>
                      </c:pt>
                      <c:pt idx="25685">
                        <c:v>0.3</c:v>
                      </c:pt>
                      <c:pt idx="25686">
                        <c:v>0.3</c:v>
                      </c:pt>
                      <c:pt idx="25687">
                        <c:v>0.2</c:v>
                      </c:pt>
                      <c:pt idx="25688">
                        <c:v>0.3</c:v>
                      </c:pt>
                      <c:pt idx="25689">
                        <c:v>0.3</c:v>
                      </c:pt>
                      <c:pt idx="25690">
                        <c:v>0.4</c:v>
                      </c:pt>
                      <c:pt idx="25691">
                        <c:v>0.3</c:v>
                      </c:pt>
                      <c:pt idx="25692">
                        <c:v>0.3</c:v>
                      </c:pt>
                      <c:pt idx="25693">
                        <c:v>0.3</c:v>
                      </c:pt>
                      <c:pt idx="25694">
                        <c:v>0.3</c:v>
                      </c:pt>
                      <c:pt idx="25695">
                        <c:v>0.3</c:v>
                      </c:pt>
                      <c:pt idx="25696">
                        <c:v>0.3</c:v>
                      </c:pt>
                      <c:pt idx="25697">
                        <c:v>0.4</c:v>
                      </c:pt>
                      <c:pt idx="25698">
                        <c:v>0.3</c:v>
                      </c:pt>
                      <c:pt idx="25699">
                        <c:v>0.4</c:v>
                      </c:pt>
                      <c:pt idx="25700">
                        <c:v>0.3</c:v>
                      </c:pt>
                      <c:pt idx="25701">
                        <c:v>0.3</c:v>
                      </c:pt>
                      <c:pt idx="25702">
                        <c:v>0.3</c:v>
                      </c:pt>
                      <c:pt idx="25703">
                        <c:v>0.3</c:v>
                      </c:pt>
                      <c:pt idx="25704">
                        <c:v>0.3</c:v>
                      </c:pt>
                      <c:pt idx="25705">
                        <c:v>0.3</c:v>
                      </c:pt>
                      <c:pt idx="25706">
                        <c:v>0.4</c:v>
                      </c:pt>
                      <c:pt idx="25707">
                        <c:v>0.3</c:v>
                      </c:pt>
                      <c:pt idx="25708">
                        <c:v>0.4</c:v>
                      </c:pt>
                      <c:pt idx="25709">
                        <c:v>0.3</c:v>
                      </c:pt>
                      <c:pt idx="25710">
                        <c:v>0.3</c:v>
                      </c:pt>
                      <c:pt idx="25711">
                        <c:v>0.3</c:v>
                      </c:pt>
                      <c:pt idx="25712">
                        <c:v>0.4</c:v>
                      </c:pt>
                      <c:pt idx="25713">
                        <c:v>0.4</c:v>
                      </c:pt>
                      <c:pt idx="25714">
                        <c:v>0.3</c:v>
                      </c:pt>
                      <c:pt idx="25715">
                        <c:v>0.3</c:v>
                      </c:pt>
                      <c:pt idx="25716">
                        <c:v>0.3</c:v>
                      </c:pt>
                      <c:pt idx="25717">
                        <c:v>0.2</c:v>
                      </c:pt>
                      <c:pt idx="25718">
                        <c:v>0.4</c:v>
                      </c:pt>
                      <c:pt idx="25719">
                        <c:v>0.4</c:v>
                      </c:pt>
                      <c:pt idx="25720">
                        <c:v>0.4</c:v>
                      </c:pt>
                      <c:pt idx="25721">
                        <c:v>0.4</c:v>
                      </c:pt>
                      <c:pt idx="25722">
                        <c:v>0.4</c:v>
                      </c:pt>
                      <c:pt idx="25723">
                        <c:v>0.4</c:v>
                      </c:pt>
                      <c:pt idx="25724">
                        <c:v>0.4</c:v>
                      </c:pt>
                      <c:pt idx="25725">
                        <c:v>0.4</c:v>
                      </c:pt>
                      <c:pt idx="25726">
                        <c:v>0.3</c:v>
                      </c:pt>
                      <c:pt idx="25727">
                        <c:v>0.4</c:v>
                      </c:pt>
                      <c:pt idx="25728">
                        <c:v>0.4</c:v>
                      </c:pt>
                      <c:pt idx="25729">
                        <c:v>0.4</c:v>
                      </c:pt>
                      <c:pt idx="25730">
                        <c:v>0.4</c:v>
                      </c:pt>
                      <c:pt idx="25731">
                        <c:v>0.4</c:v>
                      </c:pt>
                      <c:pt idx="25732">
                        <c:v>0.4</c:v>
                      </c:pt>
                      <c:pt idx="25733">
                        <c:v>0.4</c:v>
                      </c:pt>
                      <c:pt idx="25734">
                        <c:v>0.4</c:v>
                      </c:pt>
                      <c:pt idx="25735">
                        <c:v>0.4</c:v>
                      </c:pt>
                      <c:pt idx="25736">
                        <c:v>0.4</c:v>
                      </c:pt>
                      <c:pt idx="25737">
                        <c:v>0.4</c:v>
                      </c:pt>
                      <c:pt idx="25738">
                        <c:v>0.5</c:v>
                      </c:pt>
                      <c:pt idx="25739">
                        <c:v>0.4</c:v>
                      </c:pt>
                      <c:pt idx="25740">
                        <c:v>0.4</c:v>
                      </c:pt>
                      <c:pt idx="25741">
                        <c:v>0.4</c:v>
                      </c:pt>
                      <c:pt idx="25742">
                        <c:v>0.4</c:v>
                      </c:pt>
                      <c:pt idx="25743">
                        <c:v>0.3</c:v>
                      </c:pt>
                      <c:pt idx="25744">
                        <c:v>0.4</c:v>
                      </c:pt>
                      <c:pt idx="25745">
                        <c:v>0.4</c:v>
                      </c:pt>
                      <c:pt idx="25746">
                        <c:v>0.3</c:v>
                      </c:pt>
                      <c:pt idx="25747">
                        <c:v>0.4</c:v>
                      </c:pt>
                      <c:pt idx="25748">
                        <c:v>0.4</c:v>
                      </c:pt>
                      <c:pt idx="25749">
                        <c:v>0.4</c:v>
                      </c:pt>
                      <c:pt idx="25750">
                        <c:v>0.4</c:v>
                      </c:pt>
                      <c:pt idx="25751">
                        <c:v>0.4</c:v>
                      </c:pt>
                      <c:pt idx="25752">
                        <c:v>0.3</c:v>
                      </c:pt>
                      <c:pt idx="25753">
                        <c:v>0.4</c:v>
                      </c:pt>
                      <c:pt idx="25754">
                        <c:v>0.4</c:v>
                      </c:pt>
                      <c:pt idx="25755">
                        <c:v>0.3</c:v>
                      </c:pt>
                      <c:pt idx="25756">
                        <c:v>0.3</c:v>
                      </c:pt>
                      <c:pt idx="25757">
                        <c:v>0.3</c:v>
                      </c:pt>
                      <c:pt idx="25758">
                        <c:v>0.4</c:v>
                      </c:pt>
                      <c:pt idx="25759">
                        <c:v>0.4</c:v>
                      </c:pt>
                      <c:pt idx="25760">
                        <c:v>0.4</c:v>
                      </c:pt>
                      <c:pt idx="25761">
                        <c:v>0.4</c:v>
                      </c:pt>
                      <c:pt idx="25762">
                        <c:v>0.3</c:v>
                      </c:pt>
                      <c:pt idx="25763">
                        <c:v>0.4</c:v>
                      </c:pt>
                      <c:pt idx="25764">
                        <c:v>0.3</c:v>
                      </c:pt>
                      <c:pt idx="25765">
                        <c:v>0.3</c:v>
                      </c:pt>
                      <c:pt idx="25766">
                        <c:v>0.4</c:v>
                      </c:pt>
                      <c:pt idx="25767">
                        <c:v>0.4</c:v>
                      </c:pt>
                      <c:pt idx="25768">
                        <c:v>0.4</c:v>
                      </c:pt>
                      <c:pt idx="25769">
                        <c:v>0.3</c:v>
                      </c:pt>
                      <c:pt idx="25770">
                        <c:v>0.3</c:v>
                      </c:pt>
                      <c:pt idx="25771">
                        <c:v>0.3</c:v>
                      </c:pt>
                      <c:pt idx="25772">
                        <c:v>0.4</c:v>
                      </c:pt>
                      <c:pt idx="25773">
                        <c:v>0.3</c:v>
                      </c:pt>
                      <c:pt idx="25774">
                        <c:v>0.3</c:v>
                      </c:pt>
                      <c:pt idx="25775">
                        <c:v>0.4</c:v>
                      </c:pt>
                      <c:pt idx="25776">
                        <c:v>0.4</c:v>
                      </c:pt>
                      <c:pt idx="25777">
                        <c:v>0.4</c:v>
                      </c:pt>
                      <c:pt idx="25778">
                        <c:v>0.4</c:v>
                      </c:pt>
                      <c:pt idx="25779">
                        <c:v>0.4</c:v>
                      </c:pt>
                      <c:pt idx="25780">
                        <c:v>0.4</c:v>
                      </c:pt>
                      <c:pt idx="25781">
                        <c:v>0.4</c:v>
                      </c:pt>
                      <c:pt idx="25782">
                        <c:v>0.4</c:v>
                      </c:pt>
                      <c:pt idx="25783">
                        <c:v>0.4</c:v>
                      </c:pt>
                      <c:pt idx="25784">
                        <c:v>0.4</c:v>
                      </c:pt>
                      <c:pt idx="25785">
                        <c:v>0.4</c:v>
                      </c:pt>
                      <c:pt idx="25786">
                        <c:v>0.4</c:v>
                      </c:pt>
                      <c:pt idx="25787">
                        <c:v>0.4</c:v>
                      </c:pt>
                      <c:pt idx="25788">
                        <c:v>0.4</c:v>
                      </c:pt>
                      <c:pt idx="25789">
                        <c:v>0.4</c:v>
                      </c:pt>
                      <c:pt idx="25790">
                        <c:v>0.4</c:v>
                      </c:pt>
                      <c:pt idx="25791">
                        <c:v>0.3</c:v>
                      </c:pt>
                      <c:pt idx="25792">
                        <c:v>0.4</c:v>
                      </c:pt>
                      <c:pt idx="25793">
                        <c:v>0.3</c:v>
                      </c:pt>
                      <c:pt idx="25794">
                        <c:v>0.4</c:v>
                      </c:pt>
                      <c:pt idx="25795">
                        <c:v>0.4</c:v>
                      </c:pt>
                      <c:pt idx="25796">
                        <c:v>0.4</c:v>
                      </c:pt>
                      <c:pt idx="25797">
                        <c:v>0.4</c:v>
                      </c:pt>
                      <c:pt idx="25798">
                        <c:v>0.4</c:v>
                      </c:pt>
                      <c:pt idx="25799">
                        <c:v>0.3</c:v>
                      </c:pt>
                      <c:pt idx="25800">
                        <c:v>0.3</c:v>
                      </c:pt>
                      <c:pt idx="25801">
                        <c:v>0.4</c:v>
                      </c:pt>
                      <c:pt idx="25802">
                        <c:v>0.4</c:v>
                      </c:pt>
                      <c:pt idx="25803">
                        <c:v>0.4</c:v>
                      </c:pt>
                      <c:pt idx="25804">
                        <c:v>0.4</c:v>
                      </c:pt>
                      <c:pt idx="25805">
                        <c:v>0.4</c:v>
                      </c:pt>
                      <c:pt idx="25806">
                        <c:v>0.3</c:v>
                      </c:pt>
                      <c:pt idx="25807">
                        <c:v>0.4</c:v>
                      </c:pt>
                      <c:pt idx="25808">
                        <c:v>0.4</c:v>
                      </c:pt>
                      <c:pt idx="25809">
                        <c:v>0.4</c:v>
                      </c:pt>
                      <c:pt idx="25810">
                        <c:v>0.5</c:v>
                      </c:pt>
                      <c:pt idx="25811">
                        <c:v>0.4</c:v>
                      </c:pt>
                      <c:pt idx="25812">
                        <c:v>0.4</c:v>
                      </c:pt>
                      <c:pt idx="25813">
                        <c:v>0.3</c:v>
                      </c:pt>
                      <c:pt idx="25814">
                        <c:v>0.4</c:v>
                      </c:pt>
                      <c:pt idx="25815">
                        <c:v>0.3</c:v>
                      </c:pt>
                      <c:pt idx="25816">
                        <c:v>0.4</c:v>
                      </c:pt>
                      <c:pt idx="25817">
                        <c:v>0.3</c:v>
                      </c:pt>
                      <c:pt idx="25818">
                        <c:v>0.4</c:v>
                      </c:pt>
                      <c:pt idx="25819">
                        <c:v>0.4</c:v>
                      </c:pt>
                      <c:pt idx="25820">
                        <c:v>0.4</c:v>
                      </c:pt>
                      <c:pt idx="25821">
                        <c:v>0.4</c:v>
                      </c:pt>
                      <c:pt idx="25822">
                        <c:v>0.4</c:v>
                      </c:pt>
                      <c:pt idx="25823">
                        <c:v>0.4</c:v>
                      </c:pt>
                      <c:pt idx="25824">
                        <c:v>0.4</c:v>
                      </c:pt>
                      <c:pt idx="25825">
                        <c:v>0.4</c:v>
                      </c:pt>
                      <c:pt idx="25826">
                        <c:v>0.4</c:v>
                      </c:pt>
                      <c:pt idx="25827">
                        <c:v>0.4</c:v>
                      </c:pt>
                      <c:pt idx="25828">
                        <c:v>0.5</c:v>
                      </c:pt>
                      <c:pt idx="25829">
                        <c:v>0.4</c:v>
                      </c:pt>
                      <c:pt idx="25830">
                        <c:v>0.4</c:v>
                      </c:pt>
                      <c:pt idx="25831">
                        <c:v>0.5</c:v>
                      </c:pt>
                      <c:pt idx="25832">
                        <c:v>0.4</c:v>
                      </c:pt>
                      <c:pt idx="25833">
                        <c:v>0.4</c:v>
                      </c:pt>
                      <c:pt idx="25834">
                        <c:v>0.4</c:v>
                      </c:pt>
                      <c:pt idx="25835">
                        <c:v>0.4</c:v>
                      </c:pt>
                      <c:pt idx="25836">
                        <c:v>0.4</c:v>
                      </c:pt>
                      <c:pt idx="25837">
                        <c:v>0.4</c:v>
                      </c:pt>
                      <c:pt idx="25838">
                        <c:v>0.4</c:v>
                      </c:pt>
                      <c:pt idx="25839">
                        <c:v>0.4</c:v>
                      </c:pt>
                      <c:pt idx="25840">
                        <c:v>0.5</c:v>
                      </c:pt>
                      <c:pt idx="25841">
                        <c:v>0.5</c:v>
                      </c:pt>
                      <c:pt idx="25842">
                        <c:v>0.4</c:v>
                      </c:pt>
                      <c:pt idx="25843">
                        <c:v>0.4</c:v>
                      </c:pt>
                      <c:pt idx="25844">
                        <c:v>0.4</c:v>
                      </c:pt>
                      <c:pt idx="25845">
                        <c:v>0.5</c:v>
                      </c:pt>
                      <c:pt idx="25846">
                        <c:v>0.5</c:v>
                      </c:pt>
                      <c:pt idx="25847">
                        <c:v>0.4</c:v>
                      </c:pt>
                      <c:pt idx="25848">
                        <c:v>0.4</c:v>
                      </c:pt>
                      <c:pt idx="25849">
                        <c:v>0.4</c:v>
                      </c:pt>
                      <c:pt idx="25850">
                        <c:v>0.5</c:v>
                      </c:pt>
                      <c:pt idx="25851">
                        <c:v>0.4</c:v>
                      </c:pt>
                      <c:pt idx="25852">
                        <c:v>0.5</c:v>
                      </c:pt>
                      <c:pt idx="25853">
                        <c:v>0.4</c:v>
                      </c:pt>
                      <c:pt idx="25854">
                        <c:v>0.4</c:v>
                      </c:pt>
                      <c:pt idx="25855">
                        <c:v>0.4</c:v>
                      </c:pt>
                      <c:pt idx="25856">
                        <c:v>0.5</c:v>
                      </c:pt>
                      <c:pt idx="25857">
                        <c:v>0.4</c:v>
                      </c:pt>
                      <c:pt idx="25858">
                        <c:v>0.4</c:v>
                      </c:pt>
                      <c:pt idx="25859">
                        <c:v>0.5</c:v>
                      </c:pt>
                      <c:pt idx="25860">
                        <c:v>0.4</c:v>
                      </c:pt>
                      <c:pt idx="25861">
                        <c:v>0.4</c:v>
                      </c:pt>
                      <c:pt idx="25862">
                        <c:v>0.4</c:v>
                      </c:pt>
                      <c:pt idx="25863">
                        <c:v>0.5</c:v>
                      </c:pt>
                      <c:pt idx="25864">
                        <c:v>0.5</c:v>
                      </c:pt>
                      <c:pt idx="25865">
                        <c:v>0.4</c:v>
                      </c:pt>
                      <c:pt idx="25866">
                        <c:v>0.4</c:v>
                      </c:pt>
                      <c:pt idx="25867">
                        <c:v>0.4</c:v>
                      </c:pt>
                      <c:pt idx="25868">
                        <c:v>0.4</c:v>
                      </c:pt>
                      <c:pt idx="25869">
                        <c:v>0.5</c:v>
                      </c:pt>
                      <c:pt idx="25870">
                        <c:v>0.4</c:v>
                      </c:pt>
                      <c:pt idx="25871">
                        <c:v>0.4</c:v>
                      </c:pt>
                      <c:pt idx="25872">
                        <c:v>0.5</c:v>
                      </c:pt>
                      <c:pt idx="25873">
                        <c:v>0.4</c:v>
                      </c:pt>
                      <c:pt idx="25874">
                        <c:v>0.5</c:v>
                      </c:pt>
                      <c:pt idx="25875">
                        <c:v>0.5</c:v>
                      </c:pt>
                      <c:pt idx="25876">
                        <c:v>0.4</c:v>
                      </c:pt>
                      <c:pt idx="25877">
                        <c:v>0.5</c:v>
                      </c:pt>
                      <c:pt idx="25878">
                        <c:v>0.5</c:v>
                      </c:pt>
                      <c:pt idx="25879">
                        <c:v>0.5</c:v>
                      </c:pt>
                      <c:pt idx="25880">
                        <c:v>0.5</c:v>
                      </c:pt>
                      <c:pt idx="25881">
                        <c:v>0.4</c:v>
                      </c:pt>
                      <c:pt idx="25882">
                        <c:v>0.5</c:v>
                      </c:pt>
                      <c:pt idx="25883">
                        <c:v>0.5</c:v>
                      </c:pt>
                      <c:pt idx="25884">
                        <c:v>0.4</c:v>
                      </c:pt>
                      <c:pt idx="25885">
                        <c:v>0.5</c:v>
                      </c:pt>
                      <c:pt idx="25886">
                        <c:v>0.4</c:v>
                      </c:pt>
                      <c:pt idx="25887">
                        <c:v>0.4</c:v>
                      </c:pt>
                      <c:pt idx="25888">
                        <c:v>0.4</c:v>
                      </c:pt>
                      <c:pt idx="25889">
                        <c:v>0.4</c:v>
                      </c:pt>
                      <c:pt idx="25890">
                        <c:v>0.4</c:v>
                      </c:pt>
                      <c:pt idx="25891">
                        <c:v>0.4</c:v>
                      </c:pt>
                      <c:pt idx="25892">
                        <c:v>0.4</c:v>
                      </c:pt>
                      <c:pt idx="25893">
                        <c:v>0.4</c:v>
                      </c:pt>
                      <c:pt idx="25894">
                        <c:v>0.5</c:v>
                      </c:pt>
                      <c:pt idx="25895">
                        <c:v>0.4</c:v>
                      </c:pt>
                      <c:pt idx="25896">
                        <c:v>0.4</c:v>
                      </c:pt>
                      <c:pt idx="25897">
                        <c:v>0.4</c:v>
                      </c:pt>
                      <c:pt idx="25898">
                        <c:v>0.4</c:v>
                      </c:pt>
                      <c:pt idx="25899">
                        <c:v>0.4</c:v>
                      </c:pt>
                      <c:pt idx="25900">
                        <c:v>0.5</c:v>
                      </c:pt>
                      <c:pt idx="25901">
                        <c:v>0.4</c:v>
                      </c:pt>
                      <c:pt idx="25902">
                        <c:v>0.4</c:v>
                      </c:pt>
                      <c:pt idx="25903">
                        <c:v>0.4</c:v>
                      </c:pt>
                      <c:pt idx="25904">
                        <c:v>0.5</c:v>
                      </c:pt>
                      <c:pt idx="25905">
                        <c:v>0.4</c:v>
                      </c:pt>
                      <c:pt idx="25906">
                        <c:v>0.5</c:v>
                      </c:pt>
                      <c:pt idx="25907">
                        <c:v>0.5</c:v>
                      </c:pt>
                      <c:pt idx="25908">
                        <c:v>0.4</c:v>
                      </c:pt>
                      <c:pt idx="25909">
                        <c:v>0.5</c:v>
                      </c:pt>
                      <c:pt idx="25910">
                        <c:v>0.5</c:v>
                      </c:pt>
                      <c:pt idx="25911">
                        <c:v>0.5</c:v>
                      </c:pt>
                      <c:pt idx="25912">
                        <c:v>0.5</c:v>
                      </c:pt>
                      <c:pt idx="25913">
                        <c:v>0.5</c:v>
                      </c:pt>
                      <c:pt idx="25914">
                        <c:v>0.5</c:v>
                      </c:pt>
                      <c:pt idx="25915">
                        <c:v>0.5</c:v>
                      </c:pt>
                      <c:pt idx="25916">
                        <c:v>0.5</c:v>
                      </c:pt>
                      <c:pt idx="25917">
                        <c:v>0.5</c:v>
                      </c:pt>
                      <c:pt idx="25918">
                        <c:v>0.5</c:v>
                      </c:pt>
                      <c:pt idx="25919">
                        <c:v>0.5</c:v>
                      </c:pt>
                      <c:pt idx="25920">
                        <c:v>0.5</c:v>
                      </c:pt>
                      <c:pt idx="25921">
                        <c:v>0.5</c:v>
                      </c:pt>
                      <c:pt idx="25922">
                        <c:v>0.5</c:v>
                      </c:pt>
                      <c:pt idx="25923">
                        <c:v>0.5</c:v>
                      </c:pt>
                      <c:pt idx="25924">
                        <c:v>0.5</c:v>
                      </c:pt>
                      <c:pt idx="25925">
                        <c:v>0.5</c:v>
                      </c:pt>
                      <c:pt idx="25926">
                        <c:v>0.5</c:v>
                      </c:pt>
                      <c:pt idx="25927">
                        <c:v>0.6</c:v>
                      </c:pt>
                      <c:pt idx="25928">
                        <c:v>0.5</c:v>
                      </c:pt>
                      <c:pt idx="25929">
                        <c:v>0.5</c:v>
                      </c:pt>
                      <c:pt idx="25930">
                        <c:v>0.5</c:v>
                      </c:pt>
                      <c:pt idx="25931">
                        <c:v>0.6</c:v>
                      </c:pt>
                      <c:pt idx="25932">
                        <c:v>0.5</c:v>
                      </c:pt>
                      <c:pt idx="25933">
                        <c:v>0.6</c:v>
                      </c:pt>
                      <c:pt idx="25934">
                        <c:v>0.5</c:v>
                      </c:pt>
                      <c:pt idx="25935">
                        <c:v>0.5</c:v>
                      </c:pt>
                      <c:pt idx="25936">
                        <c:v>0.5</c:v>
                      </c:pt>
                      <c:pt idx="25937">
                        <c:v>0.5</c:v>
                      </c:pt>
                      <c:pt idx="25938">
                        <c:v>0.6</c:v>
                      </c:pt>
                      <c:pt idx="25939">
                        <c:v>0.6</c:v>
                      </c:pt>
                      <c:pt idx="25940">
                        <c:v>0.6</c:v>
                      </c:pt>
                      <c:pt idx="25941">
                        <c:v>0.5</c:v>
                      </c:pt>
                      <c:pt idx="25942">
                        <c:v>0.5</c:v>
                      </c:pt>
                      <c:pt idx="25943">
                        <c:v>0.6</c:v>
                      </c:pt>
                      <c:pt idx="25944">
                        <c:v>0.6</c:v>
                      </c:pt>
                      <c:pt idx="25945">
                        <c:v>0.5</c:v>
                      </c:pt>
                      <c:pt idx="25946">
                        <c:v>0.3</c:v>
                      </c:pt>
                      <c:pt idx="25947">
                        <c:v>0.6</c:v>
                      </c:pt>
                      <c:pt idx="25948">
                        <c:v>0.6</c:v>
                      </c:pt>
                      <c:pt idx="25949">
                        <c:v>0.6</c:v>
                      </c:pt>
                      <c:pt idx="25950">
                        <c:v>0.5</c:v>
                      </c:pt>
                      <c:pt idx="25951">
                        <c:v>0.5</c:v>
                      </c:pt>
                      <c:pt idx="25952">
                        <c:v>0.5</c:v>
                      </c:pt>
                      <c:pt idx="25953">
                        <c:v>0.5</c:v>
                      </c:pt>
                      <c:pt idx="25954">
                        <c:v>0.6</c:v>
                      </c:pt>
                      <c:pt idx="25955">
                        <c:v>0.5</c:v>
                      </c:pt>
                      <c:pt idx="25956">
                        <c:v>0.5</c:v>
                      </c:pt>
                      <c:pt idx="25957">
                        <c:v>0.5</c:v>
                      </c:pt>
                      <c:pt idx="25958">
                        <c:v>0.5</c:v>
                      </c:pt>
                      <c:pt idx="25959">
                        <c:v>0.6</c:v>
                      </c:pt>
                      <c:pt idx="25960">
                        <c:v>0.5</c:v>
                      </c:pt>
                      <c:pt idx="25961">
                        <c:v>0.5</c:v>
                      </c:pt>
                      <c:pt idx="25962">
                        <c:v>0.5</c:v>
                      </c:pt>
                      <c:pt idx="25963">
                        <c:v>0.5</c:v>
                      </c:pt>
                      <c:pt idx="25964">
                        <c:v>0.4</c:v>
                      </c:pt>
                      <c:pt idx="25965">
                        <c:v>0.5</c:v>
                      </c:pt>
                      <c:pt idx="25966">
                        <c:v>0.5</c:v>
                      </c:pt>
                      <c:pt idx="25967">
                        <c:v>0.5</c:v>
                      </c:pt>
                      <c:pt idx="25968">
                        <c:v>0.5</c:v>
                      </c:pt>
                      <c:pt idx="25969">
                        <c:v>0.5</c:v>
                      </c:pt>
                      <c:pt idx="25970">
                        <c:v>0.5</c:v>
                      </c:pt>
                      <c:pt idx="25971">
                        <c:v>0.5</c:v>
                      </c:pt>
                      <c:pt idx="25972">
                        <c:v>0.5</c:v>
                      </c:pt>
                      <c:pt idx="25973">
                        <c:v>0.5</c:v>
                      </c:pt>
                      <c:pt idx="25974">
                        <c:v>0.4</c:v>
                      </c:pt>
                      <c:pt idx="25975">
                        <c:v>0.6</c:v>
                      </c:pt>
                      <c:pt idx="25976">
                        <c:v>0.5</c:v>
                      </c:pt>
                      <c:pt idx="25977">
                        <c:v>0.4</c:v>
                      </c:pt>
                      <c:pt idx="25978">
                        <c:v>0.4</c:v>
                      </c:pt>
                      <c:pt idx="25979">
                        <c:v>0.5</c:v>
                      </c:pt>
                      <c:pt idx="25980">
                        <c:v>0.5</c:v>
                      </c:pt>
                      <c:pt idx="25981">
                        <c:v>0.5</c:v>
                      </c:pt>
                      <c:pt idx="25982">
                        <c:v>0.5</c:v>
                      </c:pt>
                      <c:pt idx="25983">
                        <c:v>0.5</c:v>
                      </c:pt>
                      <c:pt idx="25984">
                        <c:v>0.5</c:v>
                      </c:pt>
                      <c:pt idx="25985">
                        <c:v>0.5</c:v>
                      </c:pt>
                      <c:pt idx="25986">
                        <c:v>0.5</c:v>
                      </c:pt>
                      <c:pt idx="25987">
                        <c:v>0.5</c:v>
                      </c:pt>
                      <c:pt idx="25988">
                        <c:v>0.6</c:v>
                      </c:pt>
                      <c:pt idx="25989">
                        <c:v>0.5</c:v>
                      </c:pt>
                      <c:pt idx="25990">
                        <c:v>0.5</c:v>
                      </c:pt>
                      <c:pt idx="25991">
                        <c:v>0.5</c:v>
                      </c:pt>
                      <c:pt idx="25992">
                        <c:v>0.5</c:v>
                      </c:pt>
                      <c:pt idx="25993">
                        <c:v>0.5</c:v>
                      </c:pt>
                      <c:pt idx="25994">
                        <c:v>0.5</c:v>
                      </c:pt>
                      <c:pt idx="25995">
                        <c:v>0.4</c:v>
                      </c:pt>
                      <c:pt idx="25996">
                        <c:v>0.5</c:v>
                      </c:pt>
                      <c:pt idx="25997">
                        <c:v>0.4</c:v>
                      </c:pt>
                      <c:pt idx="25998">
                        <c:v>0.5</c:v>
                      </c:pt>
                      <c:pt idx="25999">
                        <c:v>0.5</c:v>
                      </c:pt>
                      <c:pt idx="26000">
                        <c:v>0.5</c:v>
                      </c:pt>
                      <c:pt idx="26001">
                        <c:v>0.5</c:v>
                      </c:pt>
                      <c:pt idx="26002">
                        <c:v>0.4</c:v>
                      </c:pt>
                      <c:pt idx="26003">
                        <c:v>0.5</c:v>
                      </c:pt>
                      <c:pt idx="26004">
                        <c:v>0.5</c:v>
                      </c:pt>
                      <c:pt idx="26005">
                        <c:v>0.5</c:v>
                      </c:pt>
                      <c:pt idx="26006">
                        <c:v>0.5</c:v>
                      </c:pt>
                      <c:pt idx="26007">
                        <c:v>0.5</c:v>
                      </c:pt>
                      <c:pt idx="26008">
                        <c:v>0.5</c:v>
                      </c:pt>
                      <c:pt idx="26009">
                        <c:v>0.5</c:v>
                      </c:pt>
                      <c:pt idx="26010">
                        <c:v>0.4</c:v>
                      </c:pt>
                      <c:pt idx="26011">
                        <c:v>0.5</c:v>
                      </c:pt>
                      <c:pt idx="26012">
                        <c:v>0.5</c:v>
                      </c:pt>
                      <c:pt idx="26013">
                        <c:v>0.5</c:v>
                      </c:pt>
                      <c:pt idx="26014">
                        <c:v>0.5</c:v>
                      </c:pt>
                      <c:pt idx="26015">
                        <c:v>0.5</c:v>
                      </c:pt>
                      <c:pt idx="26016">
                        <c:v>0.5</c:v>
                      </c:pt>
                      <c:pt idx="26017">
                        <c:v>0.5</c:v>
                      </c:pt>
                      <c:pt idx="26018">
                        <c:v>0.5</c:v>
                      </c:pt>
                      <c:pt idx="26019">
                        <c:v>0.6</c:v>
                      </c:pt>
                      <c:pt idx="26020">
                        <c:v>0.5</c:v>
                      </c:pt>
                      <c:pt idx="26021">
                        <c:v>0.5</c:v>
                      </c:pt>
                      <c:pt idx="26022">
                        <c:v>0.5</c:v>
                      </c:pt>
                      <c:pt idx="26023">
                        <c:v>0.5</c:v>
                      </c:pt>
                      <c:pt idx="26024">
                        <c:v>0.5</c:v>
                      </c:pt>
                      <c:pt idx="26025">
                        <c:v>0.5</c:v>
                      </c:pt>
                      <c:pt idx="26026">
                        <c:v>0.5</c:v>
                      </c:pt>
                      <c:pt idx="26027">
                        <c:v>0.5</c:v>
                      </c:pt>
                      <c:pt idx="26028">
                        <c:v>0.5</c:v>
                      </c:pt>
                      <c:pt idx="26029">
                        <c:v>0.5</c:v>
                      </c:pt>
                      <c:pt idx="26030">
                        <c:v>0.5</c:v>
                      </c:pt>
                      <c:pt idx="26031">
                        <c:v>0.5</c:v>
                      </c:pt>
                      <c:pt idx="26032">
                        <c:v>0.5</c:v>
                      </c:pt>
                      <c:pt idx="26033">
                        <c:v>0.5</c:v>
                      </c:pt>
                      <c:pt idx="26034">
                        <c:v>0.5</c:v>
                      </c:pt>
                      <c:pt idx="26035">
                        <c:v>0.5</c:v>
                      </c:pt>
                      <c:pt idx="26036">
                        <c:v>0.5</c:v>
                      </c:pt>
                      <c:pt idx="26037">
                        <c:v>0.5</c:v>
                      </c:pt>
                      <c:pt idx="26038">
                        <c:v>0.4</c:v>
                      </c:pt>
                      <c:pt idx="26039">
                        <c:v>0.5</c:v>
                      </c:pt>
                      <c:pt idx="26040">
                        <c:v>0.5</c:v>
                      </c:pt>
                      <c:pt idx="26041">
                        <c:v>0.5</c:v>
                      </c:pt>
                      <c:pt idx="26042">
                        <c:v>0.5</c:v>
                      </c:pt>
                      <c:pt idx="26043">
                        <c:v>0.6</c:v>
                      </c:pt>
                      <c:pt idx="26044">
                        <c:v>0.5</c:v>
                      </c:pt>
                      <c:pt idx="26045">
                        <c:v>0.5</c:v>
                      </c:pt>
                      <c:pt idx="26046">
                        <c:v>0.5</c:v>
                      </c:pt>
                      <c:pt idx="26047">
                        <c:v>0.5</c:v>
                      </c:pt>
                      <c:pt idx="26048">
                        <c:v>0.5</c:v>
                      </c:pt>
                      <c:pt idx="26049">
                        <c:v>0.6</c:v>
                      </c:pt>
                      <c:pt idx="26050">
                        <c:v>0.5</c:v>
                      </c:pt>
                      <c:pt idx="26051">
                        <c:v>0.6</c:v>
                      </c:pt>
                      <c:pt idx="26052">
                        <c:v>0.5</c:v>
                      </c:pt>
                      <c:pt idx="26053">
                        <c:v>0.6</c:v>
                      </c:pt>
                      <c:pt idx="26054">
                        <c:v>0.5</c:v>
                      </c:pt>
                      <c:pt idx="26055">
                        <c:v>0.5</c:v>
                      </c:pt>
                      <c:pt idx="26056">
                        <c:v>0.5</c:v>
                      </c:pt>
                      <c:pt idx="26057">
                        <c:v>0.5</c:v>
                      </c:pt>
                      <c:pt idx="26058">
                        <c:v>0.5</c:v>
                      </c:pt>
                      <c:pt idx="26059">
                        <c:v>0.4</c:v>
                      </c:pt>
                      <c:pt idx="26060">
                        <c:v>0.5</c:v>
                      </c:pt>
                      <c:pt idx="26061">
                        <c:v>0.5</c:v>
                      </c:pt>
                      <c:pt idx="26062">
                        <c:v>0.5</c:v>
                      </c:pt>
                      <c:pt idx="26063">
                        <c:v>0.5</c:v>
                      </c:pt>
                      <c:pt idx="26064">
                        <c:v>0.6</c:v>
                      </c:pt>
                      <c:pt idx="26065">
                        <c:v>0.5</c:v>
                      </c:pt>
                      <c:pt idx="26066">
                        <c:v>0.5</c:v>
                      </c:pt>
                      <c:pt idx="26067">
                        <c:v>0.4</c:v>
                      </c:pt>
                      <c:pt idx="26068">
                        <c:v>0.5</c:v>
                      </c:pt>
                      <c:pt idx="26069">
                        <c:v>0.5</c:v>
                      </c:pt>
                      <c:pt idx="26070">
                        <c:v>0.5</c:v>
                      </c:pt>
                      <c:pt idx="26071">
                        <c:v>0.5</c:v>
                      </c:pt>
                      <c:pt idx="26072">
                        <c:v>0.5</c:v>
                      </c:pt>
                      <c:pt idx="26073">
                        <c:v>0.5</c:v>
                      </c:pt>
                      <c:pt idx="26074">
                        <c:v>0.5</c:v>
                      </c:pt>
                      <c:pt idx="26075">
                        <c:v>0.5</c:v>
                      </c:pt>
                      <c:pt idx="26076">
                        <c:v>0.5</c:v>
                      </c:pt>
                      <c:pt idx="26077">
                        <c:v>0.5</c:v>
                      </c:pt>
                      <c:pt idx="26078">
                        <c:v>0.5</c:v>
                      </c:pt>
                      <c:pt idx="26079">
                        <c:v>0.5</c:v>
                      </c:pt>
                      <c:pt idx="26080">
                        <c:v>0.4</c:v>
                      </c:pt>
                      <c:pt idx="26081">
                        <c:v>0.5</c:v>
                      </c:pt>
                      <c:pt idx="26082">
                        <c:v>0.5</c:v>
                      </c:pt>
                      <c:pt idx="26083">
                        <c:v>0.5</c:v>
                      </c:pt>
                      <c:pt idx="26084">
                        <c:v>0.5</c:v>
                      </c:pt>
                      <c:pt idx="26085">
                        <c:v>0.6</c:v>
                      </c:pt>
                      <c:pt idx="26086">
                        <c:v>0.4</c:v>
                      </c:pt>
                      <c:pt idx="26087">
                        <c:v>0.5</c:v>
                      </c:pt>
                      <c:pt idx="26088">
                        <c:v>0.5</c:v>
                      </c:pt>
                      <c:pt idx="26089">
                        <c:v>0.5</c:v>
                      </c:pt>
                      <c:pt idx="26090">
                        <c:v>0.6</c:v>
                      </c:pt>
                      <c:pt idx="26091">
                        <c:v>0.5</c:v>
                      </c:pt>
                      <c:pt idx="26092">
                        <c:v>0.6</c:v>
                      </c:pt>
                      <c:pt idx="26093">
                        <c:v>0.5</c:v>
                      </c:pt>
                      <c:pt idx="26094">
                        <c:v>0.5</c:v>
                      </c:pt>
                      <c:pt idx="26095">
                        <c:v>0.6</c:v>
                      </c:pt>
                      <c:pt idx="26096">
                        <c:v>0.5</c:v>
                      </c:pt>
                      <c:pt idx="26097">
                        <c:v>0.5</c:v>
                      </c:pt>
                      <c:pt idx="26098">
                        <c:v>0.6</c:v>
                      </c:pt>
                      <c:pt idx="26099">
                        <c:v>0.5</c:v>
                      </c:pt>
                      <c:pt idx="26100">
                        <c:v>0.6</c:v>
                      </c:pt>
                      <c:pt idx="26101">
                        <c:v>0.5</c:v>
                      </c:pt>
                      <c:pt idx="26102">
                        <c:v>0.5</c:v>
                      </c:pt>
                      <c:pt idx="26103">
                        <c:v>0.5</c:v>
                      </c:pt>
                      <c:pt idx="26104">
                        <c:v>0.6</c:v>
                      </c:pt>
                      <c:pt idx="26105">
                        <c:v>0.6</c:v>
                      </c:pt>
                      <c:pt idx="26106">
                        <c:v>0.6</c:v>
                      </c:pt>
                      <c:pt idx="26107">
                        <c:v>0.6</c:v>
                      </c:pt>
                      <c:pt idx="26108">
                        <c:v>0.6</c:v>
                      </c:pt>
                      <c:pt idx="26109">
                        <c:v>0.6</c:v>
                      </c:pt>
                      <c:pt idx="26110">
                        <c:v>0.6</c:v>
                      </c:pt>
                      <c:pt idx="26111">
                        <c:v>0.6</c:v>
                      </c:pt>
                      <c:pt idx="26112">
                        <c:v>0.6</c:v>
                      </c:pt>
                      <c:pt idx="26113">
                        <c:v>0.6</c:v>
                      </c:pt>
                      <c:pt idx="26114">
                        <c:v>0.6</c:v>
                      </c:pt>
                      <c:pt idx="26115">
                        <c:v>0.6</c:v>
                      </c:pt>
                      <c:pt idx="26116">
                        <c:v>0.6</c:v>
                      </c:pt>
                      <c:pt idx="26117">
                        <c:v>0.6</c:v>
                      </c:pt>
                      <c:pt idx="26118">
                        <c:v>0.6</c:v>
                      </c:pt>
                      <c:pt idx="26119">
                        <c:v>0.6</c:v>
                      </c:pt>
                      <c:pt idx="26120">
                        <c:v>0.6</c:v>
                      </c:pt>
                      <c:pt idx="26121">
                        <c:v>0.6</c:v>
                      </c:pt>
                      <c:pt idx="26122">
                        <c:v>0.6</c:v>
                      </c:pt>
                      <c:pt idx="26123">
                        <c:v>0.6</c:v>
                      </c:pt>
                      <c:pt idx="26124">
                        <c:v>0.6</c:v>
                      </c:pt>
                      <c:pt idx="26125">
                        <c:v>0.5</c:v>
                      </c:pt>
                      <c:pt idx="26126">
                        <c:v>0.6</c:v>
                      </c:pt>
                      <c:pt idx="26127">
                        <c:v>0.7</c:v>
                      </c:pt>
                      <c:pt idx="26128">
                        <c:v>0.6</c:v>
                      </c:pt>
                      <c:pt idx="26129">
                        <c:v>0.6</c:v>
                      </c:pt>
                      <c:pt idx="26130">
                        <c:v>0.6</c:v>
                      </c:pt>
                      <c:pt idx="26131">
                        <c:v>0.7</c:v>
                      </c:pt>
                      <c:pt idx="26132">
                        <c:v>0.6</c:v>
                      </c:pt>
                      <c:pt idx="26133">
                        <c:v>0.6</c:v>
                      </c:pt>
                      <c:pt idx="26134">
                        <c:v>0.7</c:v>
                      </c:pt>
                      <c:pt idx="26135">
                        <c:v>0.6</c:v>
                      </c:pt>
                      <c:pt idx="26136">
                        <c:v>0.6</c:v>
                      </c:pt>
                      <c:pt idx="26137">
                        <c:v>0.6</c:v>
                      </c:pt>
                      <c:pt idx="26138">
                        <c:v>0.6</c:v>
                      </c:pt>
                      <c:pt idx="26139">
                        <c:v>0.6</c:v>
                      </c:pt>
                      <c:pt idx="26140">
                        <c:v>0.6</c:v>
                      </c:pt>
                      <c:pt idx="26141">
                        <c:v>0.6</c:v>
                      </c:pt>
                      <c:pt idx="26142">
                        <c:v>0.6</c:v>
                      </c:pt>
                      <c:pt idx="26143">
                        <c:v>0.6</c:v>
                      </c:pt>
                      <c:pt idx="26144">
                        <c:v>0.7</c:v>
                      </c:pt>
                      <c:pt idx="26145">
                        <c:v>0.6</c:v>
                      </c:pt>
                      <c:pt idx="26146">
                        <c:v>0.7</c:v>
                      </c:pt>
                      <c:pt idx="26147">
                        <c:v>0.6</c:v>
                      </c:pt>
                      <c:pt idx="26148">
                        <c:v>0.6</c:v>
                      </c:pt>
                      <c:pt idx="26149">
                        <c:v>0.7</c:v>
                      </c:pt>
                      <c:pt idx="26150">
                        <c:v>0.7</c:v>
                      </c:pt>
                      <c:pt idx="26151">
                        <c:v>0.6</c:v>
                      </c:pt>
                      <c:pt idx="26152">
                        <c:v>0.6</c:v>
                      </c:pt>
                      <c:pt idx="26153">
                        <c:v>0.6</c:v>
                      </c:pt>
                      <c:pt idx="26154">
                        <c:v>0.6</c:v>
                      </c:pt>
                      <c:pt idx="26155">
                        <c:v>0.7</c:v>
                      </c:pt>
                      <c:pt idx="26156">
                        <c:v>0.6</c:v>
                      </c:pt>
                      <c:pt idx="26157">
                        <c:v>0.6</c:v>
                      </c:pt>
                      <c:pt idx="26158">
                        <c:v>0.7</c:v>
                      </c:pt>
                      <c:pt idx="26159">
                        <c:v>0.7</c:v>
                      </c:pt>
                      <c:pt idx="26160">
                        <c:v>0.6</c:v>
                      </c:pt>
                      <c:pt idx="26161">
                        <c:v>0.6</c:v>
                      </c:pt>
                      <c:pt idx="26162">
                        <c:v>0.7</c:v>
                      </c:pt>
                      <c:pt idx="26163">
                        <c:v>0.7</c:v>
                      </c:pt>
                      <c:pt idx="26164">
                        <c:v>0.7</c:v>
                      </c:pt>
                      <c:pt idx="26165">
                        <c:v>0.7</c:v>
                      </c:pt>
                      <c:pt idx="26166">
                        <c:v>0.6</c:v>
                      </c:pt>
                      <c:pt idx="26167">
                        <c:v>0.6</c:v>
                      </c:pt>
                      <c:pt idx="26168">
                        <c:v>0.6</c:v>
                      </c:pt>
                      <c:pt idx="26169">
                        <c:v>0.6</c:v>
                      </c:pt>
                      <c:pt idx="26170">
                        <c:v>0.6</c:v>
                      </c:pt>
                      <c:pt idx="26171">
                        <c:v>0.6</c:v>
                      </c:pt>
                      <c:pt idx="26172">
                        <c:v>0.7</c:v>
                      </c:pt>
                      <c:pt idx="26173">
                        <c:v>0.7</c:v>
                      </c:pt>
                      <c:pt idx="26174">
                        <c:v>0.7</c:v>
                      </c:pt>
                      <c:pt idx="26175">
                        <c:v>0.7</c:v>
                      </c:pt>
                      <c:pt idx="26176">
                        <c:v>0.7</c:v>
                      </c:pt>
                      <c:pt idx="26177">
                        <c:v>0.6</c:v>
                      </c:pt>
                      <c:pt idx="26178">
                        <c:v>0.7</c:v>
                      </c:pt>
                      <c:pt idx="26179">
                        <c:v>0.7</c:v>
                      </c:pt>
                      <c:pt idx="26180">
                        <c:v>0.7</c:v>
                      </c:pt>
                      <c:pt idx="26181">
                        <c:v>0.7</c:v>
                      </c:pt>
                      <c:pt idx="26182">
                        <c:v>0.7</c:v>
                      </c:pt>
                      <c:pt idx="26183">
                        <c:v>0.6</c:v>
                      </c:pt>
                      <c:pt idx="26184">
                        <c:v>0.7</c:v>
                      </c:pt>
                      <c:pt idx="26185">
                        <c:v>0.7</c:v>
                      </c:pt>
                      <c:pt idx="26186">
                        <c:v>0.7</c:v>
                      </c:pt>
                      <c:pt idx="26187">
                        <c:v>0.7</c:v>
                      </c:pt>
                      <c:pt idx="26188">
                        <c:v>0.7</c:v>
                      </c:pt>
                      <c:pt idx="26189">
                        <c:v>0.7</c:v>
                      </c:pt>
                      <c:pt idx="26190">
                        <c:v>0.7</c:v>
                      </c:pt>
                      <c:pt idx="26191">
                        <c:v>0.7</c:v>
                      </c:pt>
                      <c:pt idx="26192">
                        <c:v>0.7</c:v>
                      </c:pt>
                      <c:pt idx="26193">
                        <c:v>0.8</c:v>
                      </c:pt>
                      <c:pt idx="26194">
                        <c:v>0.7</c:v>
                      </c:pt>
                      <c:pt idx="26195">
                        <c:v>0.7</c:v>
                      </c:pt>
                      <c:pt idx="26196">
                        <c:v>0.7</c:v>
                      </c:pt>
                      <c:pt idx="26197">
                        <c:v>0.7</c:v>
                      </c:pt>
                      <c:pt idx="26198">
                        <c:v>0.7</c:v>
                      </c:pt>
                      <c:pt idx="26199">
                        <c:v>0.7</c:v>
                      </c:pt>
                      <c:pt idx="26200">
                        <c:v>0.7</c:v>
                      </c:pt>
                      <c:pt idx="26201">
                        <c:v>0.7</c:v>
                      </c:pt>
                      <c:pt idx="26202">
                        <c:v>0.7</c:v>
                      </c:pt>
                      <c:pt idx="26203">
                        <c:v>0.7</c:v>
                      </c:pt>
                      <c:pt idx="26204">
                        <c:v>0.7</c:v>
                      </c:pt>
                      <c:pt idx="26205">
                        <c:v>0.7</c:v>
                      </c:pt>
                      <c:pt idx="26206">
                        <c:v>0.6</c:v>
                      </c:pt>
                      <c:pt idx="26207">
                        <c:v>0.7</c:v>
                      </c:pt>
                      <c:pt idx="26208">
                        <c:v>0.7</c:v>
                      </c:pt>
                      <c:pt idx="26209">
                        <c:v>0.7</c:v>
                      </c:pt>
                      <c:pt idx="26210">
                        <c:v>0.7</c:v>
                      </c:pt>
                      <c:pt idx="26211">
                        <c:v>0.8</c:v>
                      </c:pt>
                      <c:pt idx="26212">
                        <c:v>0.8</c:v>
                      </c:pt>
                      <c:pt idx="26213">
                        <c:v>0.8</c:v>
                      </c:pt>
                      <c:pt idx="26214">
                        <c:v>0.7</c:v>
                      </c:pt>
                      <c:pt idx="26215">
                        <c:v>0.8</c:v>
                      </c:pt>
                      <c:pt idx="26216">
                        <c:v>0.8</c:v>
                      </c:pt>
                      <c:pt idx="26217">
                        <c:v>0.7</c:v>
                      </c:pt>
                      <c:pt idx="26218">
                        <c:v>0.8</c:v>
                      </c:pt>
                      <c:pt idx="26219">
                        <c:v>0.7</c:v>
                      </c:pt>
                      <c:pt idx="26220">
                        <c:v>0.6</c:v>
                      </c:pt>
                      <c:pt idx="26221">
                        <c:v>0.8</c:v>
                      </c:pt>
                      <c:pt idx="26222">
                        <c:v>0.7</c:v>
                      </c:pt>
                      <c:pt idx="26223">
                        <c:v>0.7</c:v>
                      </c:pt>
                      <c:pt idx="26224">
                        <c:v>0.8</c:v>
                      </c:pt>
                      <c:pt idx="26225">
                        <c:v>0.8</c:v>
                      </c:pt>
                      <c:pt idx="26226">
                        <c:v>0.7</c:v>
                      </c:pt>
                      <c:pt idx="26227">
                        <c:v>0.7</c:v>
                      </c:pt>
                      <c:pt idx="26228">
                        <c:v>0.7</c:v>
                      </c:pt>
                      <c:pt idx="26229">
                        <c:v>0.8</c:v>
                      </c:pt>
                      <c:pt idx="26230">
                        <c:v>0.7</c:v>
                      </c:pt>
                      <c:pt idx="26231">
                        <c:v>0.8</c:v>
                      </c:pt>
                      <c:pt idx="26232">
                        <c:v>0.9</c:v>
                      </c:pt>
                      <c:pt idx="26233">
                        <c:v>0.8</c:v>
                      </c:pt>
                      <c:pt idx="26234">
                        <c:v>0.8</c:v>
                      </c:pt>
                      <c:pt idx="26235">
                        <c:v>0.7</c:v>
                      </c:pt>
                      <c:pt idx="26236">
                        <c:v>0.7</c:v>
                      </c:pt>
                      <c:pt idx="26237">
                        <c:v>0.7</c:v>
                      </c:pt>
                      <c:pt idx="26238">
                        <c:v>0.7</c:v>
                      </c:pt>
                      <c:pt idx="26239">
                        <c:v>0.8</c:v>
                      </c:pt>
                      <c:pt idx="26240">
                        <c:v>0.8</c:v>
                      </c:pt>
                      <c:pt idx="26241">
                        <c:v>0.8</c:v>
                      </c:pt>
                      <c:pt idx="26242">
                        <c:v>0.8</c:v>
                      </c:pt>
                      <c:pt idx="26243">
                        <c:v>0.8</c:v>
                      </c:pt>
                      <c:pt idx="26244">
                        <c:v>0.8</c:v>
                      </c:pt>
                      <c:pt idx="26245">
                        <c:v>0.8</c:v>
                      </c:pt>
                      <c:pt idx="26246">
                        <c:v>0.8</c:v>
                      </c:pt>
                      <c:pt idx="26247">
                        <c:v>0.8</c:v>
                      </c:pt>
                      <c:pt idx="26248">
                        <c:v>0.8</c:v>
                      </c:pt>
                      <c:pt idx="26249">
                        <c:v>0.8</c:v>
                      </c:pt>
                      <c:pt idx="26250">
                        <c:v>0.8</c:v>
                      </c:pt>
                      <c:pt idx="26251">
                        <c:v>0.8</c:v>
                      </c:pt>
                      <c:pt idx="26252">
                        <c:v>0.8</c:v>
                      </c:pt>
                      <c:pt idx="26253">
                        <c:v>0.9</c:v>
                      </c:pt>
                      <c:pt idx="26254">
                        <c:v>0.8</c:v>
                      </c:pt>
                      <c:pt idx="26255">
                        <c:v>0.8</c:v>
                      </c:pt>
                      <c:pt idx="26256">
                        <c:v>0.8</c:v>
                      </c:pt>
                      <c:pt idx="26257">
                        <c:v>0.9</c:v>
                      </c:pt>
                      <c:pt idx="26258">
                        <c:v>0.8</c:v>
                      </c:pt>
                      <c:pt idx="26259">
                        <c:v>0.9</c:v>
                      </c:pt>
                      <c:pt idx="26260">
                        <c:v>0.8</c:v>
                      </c:pt>
                      <c:pt idx="26261">
                        <c:v>0.9</c:v>
                      </c:pt>
                      <c:pt idx="26262">
                        <c:v>0.8</c:v>
                      </c:pt>
                      <c:pt idx="26263">
                        <c:v>0.8</c:v>
                      </c:pt>
                      <c:pt idx="26264">
                        <c:v>0.9</c:v>
                      </c:pt>
                      <c:pt idx="26265">
                        <c:v>0.8</c:v>
                      </c:pt>
                      <c:pt idx="26266">
                        <c:v>0.8</c:v>
                      </c:pt>
                      <c:pt idx="26267">
                        <c:v>0.9</c:v>
                      </c:pt>
                      <c:pt idx="26268">
                        <c:v>0.8</c:v>
                      </c:pt>
                      <c:pt idx="26269">
                        <c:v>0.9</c:v>
                      </c:pt>
                      <c:pt idx="26270">
                        <c:v>0.9</c:v>
                      </c:pt>
                      <c:pt idx="26271">
                        <c:v>1</c:v>
                      </c:pt>
                      <c:pt idx="26272">
                        <c:v>0.9</c:v>
                      </c:pt>
                      <c:pt idx="26273">
                        <c:v>0.8</c:v>
                      </c:pt>
                      <c:pt idx="26274">
                        <c:v>0.9</c:v>
                      </c:pt>
                      <c:pt idx="26275">
                        <c:v>0.9</c:v>
                      </c:pt>
                      <c:pt idx="26276">
                        <c:v>0.9</c:v>
                      </c:pt>
                      <c:pt idx="26277">
                        <c:v>0.9</c:v>
                      </c:pt>
                      <c:pt idx="26278">
                        <c:v>0.9</c:v>
                      </c:pt>
                      <c:pt idx="26279">
                        <c:v>0.9</c:v>
                      </c:pt>
                      <c:pt idx="26280">
                        <c:v>0.9</c:v>
                      </c:pt>
                      <c:pt idx="26281">
                        <c:v>0.9</c:v>
                      </c:pt>
                      <c:pt idx="26282">
                        <c:v>0.9</c:v>
                      </c:pt>
                      <c:pt idx="26283">
                        <c:v>0.9</c:v>
                      </c:pt>
                      <c:pt idx="26284">
                        <c:v>0.9</c:v>
                      </c:pt>
                      <c:pt idx="26285">
                        <c:v>0.9</c:v>
                      </c:pt>
                      <c:pt idx="26286">
                        <c:v>1</c:v>
                      </c:pt>
                      <c:pt idx="26287">
                        <c:v>0.9</c:v>
                      </c:pt>
                      <c:pt idx="26288">
                        <c:v>0.9</c:v>
                      </c:pt>
                      <c:pt idx="26289">
                        <c:v>0.9</c:v>
                      </c:pt>
                      <c:pt idx="26290">
                        <c:v>0.8</c:v>
                      </c:pt>
                      <c:pt idx="26291">
                        <c:v>0.9</c:v>
                      </c:pt>
                      <c:pt idx="26292">
                        <c:v>0.9</c:v>
                      </c:pt>
                      <c:pt idx="26293">
                        <c:v>1</c:v>
                      </c:pt>
                      <c:pt idx="26294">
                        <c:v>0.9</c:v>
                      </c:pt>
                      <c:pt idx="26295">
                        <c:v>0.9</c:v>
                      </c:pt>
                      <c:pt idx="26296">
                        <c:v>0.9</c:v>
                      </c:pt>
                      <c:pt idx="26297">
                        <c:v>0.9</c:v>
                      </c:pt>
                      <c:pt idx="26298">
                        <c:v>0.9</c:v>
                      </c:pt>
                      <c:pt idx="26299">
                        <c:v>0.9</c:v>
                      </c:pt>
                      <c:pt idx="26300">
                        <c:v>0.8</c:v>
                      </c:pt>
                      <c:pt idx="26301">
                        <c:v>0.9</c:v>
                      </c:pt>
                      <c:pt idx="26302">
                        <c:v>0.9</c:v>
                      </c:pt>
                      <c:pt idx="26303">
                        <c:v>0.9</c:v>
                      </c:pt>
                      <c:pt idx="26304">
                        <c:v>0.9</c:v>
                      </c:pt>
                      <c:pt idx="26305">
                        <c:v>0.8</c:v>
                      </c:pt>
                      <c:pt idx="26306">
                        <c:v>0.9</c:v>
                      </c:pt>
                      <c:pt idx="26307">
                        <c:v>0.8</c:v>
                      </c:pt>
                      <c:pt idx="26308">
                        <c:v>0.9</c:v>
                      </c:pt>
                      <c:pt idx="26309">
                        <c:v>0.8</c:v>
                      </c:pt>
                      <c:pt idx="26310">
                        <c:v>0.8</c:v>
                      </c:pt>
                      <c:pt idx="26311">
                        <c:v>0.8</c:v>
                      </c:pt>
                      <c:pt idx="26312">
                        <c:v>0.8</c:v>
                      </c:pt>
                      <c:pt idx="26313">
                        <c:v>0.8</c:v>
                      </c:pt>
                      <c:pt idx="26314">
                        <c:v>0.8</c:v>
                      </c:pt>
                      <c:pt idx="26315">
                        <c:v>0.8</c:v>
                      </c:pt>
                      <c:pt idx="26316">
                        <c:v>0.9</c:v>
                      </c:pt>
                      <c:pt idx="26317">
                        <c:v>0.8</c:v>
                      </c:pt>
                      <c:pt idx="26318">
                        <c:v>0.8</c:v>
                      </c:pt>
                      <c:pt idx="26319">
                        <c:v>0.8</c:v>
                      </c:pt>
                      <c:pt idx="26320">
                        <c:v>0.8</c:v>
                      </c:pt>
                      <c:pt idx="26321">
                        <c:v>0.7</c:v>
                      </c:pt>
                      <c:pt idx="26322">
                        <c:v>0.8</c:v>
                      </c:pt>
                      <c:pt idx="26323">
                        <c:v>0.8</c:v>
                      </c:pt>
                      <c:pt idx="26324">
                        <c:v>0.8</c:v>
                      </c:pt>
                      <c:pt idx="26325">
                        <c:v>0.8</c:v>
                      </c:pt>
                      <c:pt idx="26326">
                        <c:v>0.8</c:v>
                      </c:pt>
                      <c:pt idx="26327">
                        <c:v>0.8</c:v>
                      </c:pt>
                      <c:pt idx="26328">
                        <c:v>0.8</c:v>
                      </c:pt>
                      <c:pt idx="26329">
                        <c:v>0.8</c:v>
                      </c:pt>
                      <c:pt idx="26330">
                        <c:v>0.8</c:v>
                      </c:pt>
                      <c:pt idx="26331">
                        <c:v>0.9</c:v>
                      </c:pt>
                      <c:pt idx="26332">
                        <c:v>0.9</c:v>
                      </c:pt>
                      <c:pt idx="26333">
                        <c:v>0.9</c:v>
                      </c:pt>
                      <c:pt idx="26334">
                        <c:v>0.8</c:v>
                      </c:pt>
                      <c:pt idx="26335">
                        <c:v>0.8</c:v>
                      </c:pt>
                      <c:pt idx="26336">
                        <c:v>0.9</c:v>
                      </c:pt>
                      <c:pt idx="26337">
                        <c:v>0.8</c:v>
                      </c:pt>
                      <c:pt idx="26338">
                        <c:v>0.9</c:v>
                      </c:pt>
                      <c:pt idx="26339">
                        <c:v>0.9</c:v>
                      </c:pt>
                      <c:pt idx="26340">
                        <c:v>0.9</c:v>
                      </c:pt>
                      <c:pt idx="26341">
                        <c:v>0.9</c:v>
                      </c:pt>
                      <c:pt idx="26342">
                        <c:v>0.9</c:v>
                      </c:pt>
                      <c:pt idx="26343">
                        <c:v>0.9</c:v>
                      </c:pt>
                      <c:pt idx="26344">
                        <c:v>0.9</c:v>
                      </c:pt>
                      <c:pt idx="26345">
                        <c:v>0.9</c:v>
                      </c:pt>
                      <c:pt idx="26346">
                        <c:v>0.9</c:v>
                      </c:pt>
                      <c:pt idx="26347">
                        <c:v>0.9</c:v>
                      </c:pt>
                      <c:pt idx="26348">
                        <c:v>0.9</c:v>
                      </c:pt>
                      <c:pt idx="26349">
                        <c:v>0.9</c:v>
                      </c:pt>
                      <c:pt idx="26350">
                        <c:v>0.9</c:v>
                      </c:pt>
                      <c:pt idx="26351">
                        <c:v>0.9</c:v>
                      </c:pt>
                      <c:pt idx="26352">
                        <c:v>0.9</c:v>
                      </c:pt>
                      <c:pt idx="26353">
                        <c:v>0.9</c:v>
                      </c:pt>
                      <c:pt idx="26354">
                        <c:v>0.9</c:v>
                      </c:pt>
                      <c:pt idx="26355">
                        <c:v>0.9</c:v>
                      </c:pt>
                      <c:pt idx="26356">
                        <c:v>1</c:v>
                      </c:pt>
                      <c:pt idx="26357">
                        <c:v>0.9</c:v>
                      </c:pt>
                      <c:pt idx="26358">
                        <c:v>0.9</c:v>
                      </c:pt>
                      <c:pt idx="26359">
                        <c:v>0.8</c:v>
                      </c:pt>
                      <c:pt idx="26360">
                        <c:v>1</c:v>
                      </c:pt>
                      <c:pt idx="26361">
                        <c:v>0.9</c:v>
                      </c:pt>
                      <c:pt idx="26362">
                        <c:v>0.9</c:v>
                      </c:pt>
                      <c:pt idx="26363">
                        <c:v>0.9</c:v>
                      </c:pt>
                      <c:pt idx="26364">
                        <c:v>0.9</c:v>
                      </c:pt>
                      <c:pt idx="26365">
                        <c:v>0.9</c:v>
                      </c:pt>
                      <c:pt idx="26366">
                        <c:v>0.9</c:v>
                      </c:pt>
                      <c:pt idx="26367">
                        <c:v>0.9</c:v>
                      </c:pt>
                      <c:pt idx="26368">
                        <c:v>0.9</c:v>
                      </c:pt>
                      <c:pt idx="26369">
                        <c:v>0.9</c:v>
                      </c:pt>
                      <c:pt idx="26370">
                        <c:v>0.9</c:v>
                      </c:pt>
                      <c:pt idx="26371">
                        <c:v>0.9</c:v>
                      </c:pt>
                      <c:pt idx="26372">
                        <c:v>0.8</c:v>
                      </c:pt>
                      <c:pt idx="26373">
                        <c:v>0.9</c:v>
                      </c:pt>
                      <c:pt idx="26374">
                        <c:v>0.9</c:v>
                      </c:pt>
                      <c:pt idx="26375">
                        <c:v>0.9</c:v>
                      </c:pt>
                      <c:pt idx="26376">
                        <c:v>0.9</c:v>
                      </c:pt>
                      <c:pt idx="26377">
                        <c:v>0.9</c:v>
                      </c:pt>
                      <c:pt idx="26378">
                        <c:v>1</c:v>
                      </c:pt>
                      <c:pt idx="26379">
                        <c:v>0.9</c:v>
                      </c:pt>
                      <c:pt idx="26380">
                        <c:v>0.9</c:v>
                      </c:pt>
                      <c:pt idx="26381">
                        <c:v>0.9</c:v>
                      </c:pt>
                      <c:pt idx="26382">
                        <c:v>0.9</c:v>
                      </c:pt>
                      <c:pt idx="26383">
                        <c:v>0.8</c:v>
                      </c:pt>
                      <c:pt idx="26384">
                        <c:v>0.8</c:v>
                      </c:pt>
                      <c:pt idx="26385">
                        <c:v>0.9</c:v>
                      </c:pt>
                      <c:pt idx="26386">
                        <c:v>0.9</c:v>
                      </c:pt>
                      <c:pt idx="26387">
                        <c:v>0.9</c:v>
                      </c:pt>
                      <c:pt idx="26388">
                        <c:v>0.8</c:v>
                      </c:pt>
                      <c:pt idx="26389">
                        <c:v>0.8</c:v>
                      </c:pt>
                      <c:pt idx="26390">
                        <c:v>0.8</c:v>
                      </c:pt>
                      <c:pt idx="26391">
                        <c:v>0.9</c:v>
                      </c:pt>
                      <c:pt idx="26392">
                        <c:v>0.8</c:v>
                      </c:pt>
                      <c:pt idx="26393">
                        <c:v>0.7</c:v>
                      </c:pt>
                      <c:pt idx="26394">
                        <c:v>0.8</c:v>
                      </c:pt>
                      <c:pt idx="26395">
                        <c:v>0.8</c:v>
                      </c:pt>
                      <c:pt idx="26396">
                        <c:v>0.9</c:v>
                      </c:pt>
                      <c:pt idx="26397">
                        <c:v>0.9</c:v>
                      </c:pt>
                      <c:pt idx="26398">
                        <c:v>0.8</c:v>
                      </c:pt>
                      <c:pt idx="26399">
                        <c:v>0.8</c:v>
                      </c:pt>
                      <c:pt idx="26400">
                        <c:v>0.8</c:v>
                      </c:pt>
                      <c:pt idx="26401">
                        <c:v>0.9</c:v>
                      </c:pt>
                      <c:pt idx="26402">
                        <c:v>0.8</c:v>
                      </c:pt>
                      <c:pt idx="26403">
                        <c:v>0.9</c:v>
                      </c:pt>
                      <c:pt idx="26404">
                        <c:v>0.8</c:v>
                      </c:pt>
                      <c:pt idx="26405">
                        <c:v>0.9</c:v>
                      </c:pt>
                      <c:pt idx="26406">
                        <c:v>0.8</c:v>
                      </c:pt>
                      <c:pt idx="26407">
                        <c:v>0.9</c:v>
                      </c:pt>
                      <c:pt idx="26408">
                        <c:v>0.8</c:v>
                      </c:pt>
                      <c:pt idx="26409">
                        <c:v>0.8</c:v>
                      </c:pt>
                      <c:pt idx="26410">
                        <c:v>0.9</c:v>
                      </c:pt>
                      <c:pt idx="26411">
                        <c:v>0.8</c:v>
                      </c:pt>
                      <c:pt idx="26412">
                        <c:v>0.9</c:v>
                      </c:pt>
                      <c:pt idx="26413">
                        <c:v>0.9</c:v>
                      </c:pt>
                      <c:pt idx="26414">
                        <c:v>0.8</c:v>
                      </c:pt>
                      <c:pt idx="26415">
                        <c:v>0.9</c:v>
                      </c:pt>
                      <c:pt idx="26416">
                        <c:v>0.8</c:v>
                      </c:pt>
                      <c:pt idx="26417">
                        <c:v>0.9</c:v>
                      </c:pt>
                      <c:pt idx="26418">
                        <c:v>0.9</c:v>
                      </c:pt>
                      <c:pt idx="26419">
                        <c:v>0.9</c:v>
                      </c:pt>
                      <c:pt idx="26420">
                        <c:v>0.9</c:v>
                      </c:pt>
                      <c:pt idx="26421">
                        <c:v>0.9</c:v>
                      </c:pt>
                      <c:pt idx="26422">
                        <c:v>0.9</c:v>
                      </c:pt>
                      <c:pt idx="26423">
                        <c:v>0.9</c:v>
                      </c:pt>
                      <c:pt idx="26424">
                        <c:v>0.9</c:v>
                      </c:pt>
                      <c:pt idx="26425">
                        <c:v>0.9</c:v>
                      </c:pt>
                      <c:pt idx="26426">
                        <c:v>0.9</c:v>
                      </c:pt>
                      <c:pt idx="26427">
                        <c:v>0.9</c:v>
                      </c:pt>
                      <c:pt idx="26428">
                        <c:v>0.9</c:v>
                      </c:pt>
                      <c:pt idx="26429">
                        <c:v>0.9</c:v>
                      </c:pt>
                      <c:pt idx="26430">
                        <c:v>0.9</c:v>
                      </c:pt>
                      <c:pt idx="26431">
                        <c:v>0.9</c:v>
                      </c:pt>
                      <c:pt idx="26432">
                        <c:v>0.9</c:v>
                      </c:pt>
                      <c:pt idx="26433">
                        <c:v>0.8</c:v>
                      </c:pt>
                      <c:pt idx="26434">
                        <c:v>0.8</c:v>
                      </c:pt>
                      <c:pt idx="26435">
                        <c:v>0.8</c:v>
                      </c:pt>
                      <c:pt idx="26436">
                        <c:v>0.8</c:v>
                      </c:pt>
                      <c:pt idx="26437">
                        <c:v>0.8</c:v>
                      </c:pt>
                      <c:pt idx="26438">
                        <c:v>0.7</c:v>
                      </c:pt>
                      <c:pt idx="26439">
                        <c:v>0.8</c:v>
                      </c:pt>
                      <c:pt idx="26440">
                        <c:v>0.8</c:v>
                      </c:pt>
                      <c:pt idx="26441">
                        <c:v>0.7</c:v>
                      </c:pt>
                      <c:pt idx="26442">
                        <c:v>0.8</c:v>
                      </c:pt>
                      <c:pt idx="26443">
                        <c:v>0.7</c:v>
                      </c:pt>
                      <c:pt idx="26444">
                        <c:v>0.7</c:v>
                      </c:pt>
                      <c:pt idx="26445">
                        <c:v>0.7</c:v>
                      </c:pt>
                      <c:pt idx="26446">
                        <c:v>0.7</c:v>
                      </c:pt>
                      <c:pt idx="26447">
                        <c:v>0.8</c:v>
                      </c:pt>
                      <c:pt idx="26448">
                        <c:v>0.8</c:v>
                      </c:pt>
                      <c:pt idx="26449">
                        <c:v>0.6</c:v>
                      </c:pt>
                      <c:pt idx="26450">
                        <c:v>0.7</c:v>
                      </c:pt>
                      <c:pt idx="26451">
                        <c:v>0.7</c:v>
                      </c:pt>
                      <c:pt idx="26452">
                        <c:v>0.7</c:v>
                      </c:pt>
                      <c:pt idx="26453">
                        <c:v>0.8</c:v>
                      </c:pt>
                      <c:pt idx="26454">
                        <c:v>0.7</c:v>
                      </c:pt>
                      <c:pt idx="26455">
                        <c:v>0.7</c:v>
                      </c:pt>
                      <c:pt idx="26456">
                        <c:v>0.8</c:v>
                      </c:pt>
                      <c:pt idx="26457">
                        <c:v>0.8</c:v>
                      </c:pt>
                      <c:pt idx="26458">
                        <c:v>0.7</c:v>
                      </c:pt>
                      <c:pt idx="26459">
                        <c:v>0.8</c:v>
                      </c:pt>
                      <c:pt idx="26460">
                        <c:v>0.8</c:v>
                      </c:pt>
                      <c:pt idx="26461">
                        <c:v>0.8</c:v>
                      </c:pt>
                      <c:pt idx="26462">
                        <c:v>0.8</c:v>
                      </c:pt>
                      <c:pt idx="26463">
                        <c:v>0.7</c:v>
                      </c:pt>
                      <c:pt idx="26464">
                        <c:v>0.8</c:v>
                      </c:pt>
                      <c:pt idx="26465">
                        <c:v>0.8</c:v>
                      </c:pt>
                      <c:pt idx="26466">
                        <c:v>0.7</c:v>
                      </c:pt>
                      <c:pt idx="26467">
                        <c:v>0.8</c:v>
                      </c:pt>
                      <c:pt idx="26468">
                        <c:v>0.7</c:v>
                      </c:pt>
                      <c:pt idx="26469">
                        <c:v>0.8</c:v>
                      </c:pt>
                      <c:pt idx="26470">
                        <c:v>0.8</c:v>
                      </c:pt>
                      <c:pt idx="26471">
                        <c:v>0.8</c:v>
                      </c:pt>
                      <c:pt idx="26472">
                        <c:v>0.8</c:v>
                      </c:pt>
                      <c:pt idx="26473">
                        <c:v>0.8</c:v>
                      </c:pt>
                      <c:pt idx="26474">
                        <c:v>0.8</c:v>
                      </c:pt>
                      <c:pt idx="26475">
                        <c:v>0.8</c:v>
                      </c:pt>
                      <c:pt idx="26476">
                        <c:v>0.8</c:v>
                      </c:pt>
                      <c:pt idx="26477">
                        <c:v>0.9</c:v>
                      </c:pt>
                      <c:pt idx="26478">
                        <c:v>0.8</c:v>
                      </c:pt>
                      <c:pt idx="26479">
                        <c:v>0.8</c:v>
                      </c:pt>
                      <c:pt idx="26480">
                        <c:v>0.8</c:v>
                      </c:pt>
                      <c:pt idx="26481">
                        <c:v>0.9</c:v>
                      </c:pt>
                      <c:pt idx="26482">
                        <c:v>0.8</c:v>
                      </c:pt>
                      <c:pt idx="26483">
                        <c:v>0.9</c:v>
                      </c:pt>
                      <c:pt idx="26484">
                        <c:v>0.8</c:v>
                      </c:pt>
                      <c:pt idx="26485">
                        <c:v>0.9</c:v>
                      </c:pt>
                      <c:pt idx="26486">
                        <c:v>0.9</c:v>
                      </c:pt>
                      <c:pt idx="26487">
                        <c:v>0.8</c:v>
                      </c:pt>
                      <c:pt idx="26488">
                        <c:v>0.9</c:v>
                      </c:pt>
                      <c:pt idx="26489">
                        <c:v>0.9</c:v>
                      </c:pt>
                      <c:pt idx="26490">
                        <c:v>0.9</c:v>
                      </c:pt>
                      <c:pt idx="26491">
                        <c:v>0.9</c:v>
                      </c:pt>
                      <c:pt idx="26492">
                        <c:v>0.9</c:v>
                      </c:pt>
                      <c:pt idx="26493">
                        <c:v>0.9</c:v>
                      </c:pt>
                      <c:pt idx="26494">
                        <c:v>0.9</c:v>
                      </c:pt>
                      <c:pt idx="26495">
                        <c:v>0.9</c:v>
                      </c:pt>
                      <c:pt idx="26496">
                        <c:v>0.8</c:v>
                      </c:pt>
                      <c:pt idx="26497">
                        <c:v>0.9</c:v>
                      </c:pt>
                      <c:pt idx="26498">
                        <c:v>0.9</c:v>
                      </c:pt>
                      <c:pt idx="26499">
                        <c:v>0.9</c:v>
                      </c:pt>
                      <c:pt idx="26500">
                        <c:v>0.8</c:v>
                      </c:pt>
                      <c:pt idx="26501">
                        <c:v>1</c:v>
                      </c:pt>
                      <c:pt idx="26502">
                        <c:v>0.9</c:v>
                      </c:pt>
                      <c:pt idx="26503">
                        <c:v>0.9</c:v>
                      </c:pt>
                      <c:pt idx="26504">
                        <c:v>0.9</c:v>
                      </c:pt>
                      <c:pt idx="26505">
                        <c:v>0.9</c:v>
                      </c:pt>
                      <c:pt idx="26506">
                        <c:v>0.8</c:v>
                      </c:pt>
                      <c:pt idx="26507">
                        <c:v>0.8</c:v>
                      </c:pt>
                      <c:pt idx="26508">
                        <c:v>0.9</c:v>
                      </c:pt>
                      <c:pt idx="26509">
                        <c:v>0.9</c:v>
                      </c:pt>
                      <c:pt idx="26510">
                        <c:v>0.9</c:v>
                      </c:pt>
                      <c:pt idx="26511">
                        <c:v>0.9</c:v>
                      </c:pt>
                      <c:pt idx="26512">
                        <c:v>0.8</c:v>
                      </c:pt>
                      <c:pt idx="26513">
                        <c:v>0.9</c:v>
                      </c:pt>
                      <c:pt idx="26514">
                        <c:v>0.9</c:v>
                      </c:pt>
                      <c:pt idx="26515">
                        <c:v>0.9</c:v>
                      </c:pt>
                      <c:pt idx="26516">
                        <c:v>0.8</c:v>
                      </c:pt>
                      <c:pt idx="26517">
                        <c:v>0.8</c:v>
                      </c:pt>
                      <c:pt idx="26518">
                        <c:v>0.9</c:v>
                      </c:pt>
                      <c:pt idx="26519">
                        <c:v>0.9</c:v>
                      </c:pt>
                      <c:pt idx="26520">
                        <c:v>0.9</c:v>
                      </c:pt>
                      <c:pt idx="26521">
                        <c:v>0.9</c:v>
                      </c:pt>
                      <c:pt idx="26522">
                        <c:v>0.8</c:v>
                      </c:pt>
                      <c:pt idx="26523">
                        <c:v>0.9</c:v>
                      </c:pt>
                      <c:pt idx="26524">
                        <c:v>0.9</c:v>
                      </c:pt>
                      <c:pt idx="26525">
                        <c:v>0.9</c:v>
                      </c:pt>
                      <c:pt idx="26526">
                        <c:v>0.9</c:v>
                      </c:pt>
                      <c:pt idx="26527">
                        <c:v>0.8</c:v>
                      </c:pt>
                      <c:pt idx="26528">
                        <c:v>0.9</c:v>
                      </c:pt>
                      <c:pt idx="26529">
                        <c:v>0.9</c:v>
                      </c:pt>
                      <c:pt idx="26530">
                        <c:v>0.9</c:v>
                      </c:pt>
                      <c:pt idx="26531">
                        <c:v>0.9</c:v>
                      </c:pt>
                      <c:pt idx="26532">
                        <c:v>0.9</c:v>
                      </c:pt>
                      <c:pt idx="26533">
                        <c:v>0.9</c:v>
                      </c:pt>
                      <c:pt idx="26534">
                        <c:v>0.8</c:v>
                      </c:pt>
                      <c:pt idx="26535">
                        <c:v>0.8</c:v>
                      </c:pt>
                      <c:pt idx="26536">
                        <c:v>0.9</c:v>
                      </c:pt>
                      <c:pt idx="26537">
                        <c:v>0.8</c:v>
                      </c:pt>
                      <c:pt idx="26538">
                        <c:v>0.9</c:v>
                      </c:pt>
                      <c:pt idx="26539">
                        <c:v>0.9</c:v>
                      </c:pt>
                      <c:pt idx="26540">
                        <c:v>0.8</c:v>
                      </c:pt>
                      <c:pt idx="26541">
                        <c:v>0.8</c:v>
                      </c:pt>
                      <c:pt idx="26542">
                        <c:v>0.8</c:v>
                      </c:pt>
                      <c:pt idx="26543">
                        <c:v>0.7</c:v>
                      </c:pt>
                      <c:pt idx="26544">
                        <c:v>0.9</c:v>
                      </c:pt>
                      <c:pt idx="26545">
                        <c:v>0.9</c:v>
                      </c:pt>
                      <c:pt idx="26546">
                        <c:v>0.8</c:v>
                      </c:pt>
                      <c:pt idx="26547">
                        <c:v>0.9</c:v>
                      </c:pt>
                      <c:pt idx="26548">
                        <c:v>0.8</c:v>
                      </c:pt>
                      <c:pt idx="26549">
                        <c:v>0.8</c:v>
                      </c:pt>
                      <c:pt idx="26550">
                        <c:v>0.8</c:v>
                      </c:pt>
                      <c:pt idx="26551">
                        <c:v>0.8</c:v>
                      </c:pt>
                      <c:pt idx="26552">
                        <c:v>0.8</c:v>
                      </c:pt>
                      <c:pt idx="26553">
                        <c:v>0.8</c:v>
                      </c:pt>
                      <c:pt idx="26554">
                        <c:v>0.9</c:v>
                      </c:pt>
                      <c:pt idx="26555">
                        <c:v>0.8</c:v>
                      </c:pt>
                      <c:pt idx="26556">
                        <c:v>0.8</c:v>
                      </c:pt>
                      <c:pt idx="26557">
                        <c:v>0.8</c:v>
                      </c:pt>
                      <c:pt idx="26558">
                        <c:v>0.7</c:v>
                      </c:pt>
                      <c:pt idx="26559">
                        <c:v>0.8</c:v>
                      </c:pt>
                      <c:pt idx="26560">
                        <c:v>0.8</c:v>
                      </c:pt>
                      <c:pt idx="26561">
                        <c:v>0.9</c:v>
                      </c:pt>
                      <c:pt idx="26562">
                        <c:v>0.9</c:v>
                      </c:pt>
                      <c:pt idx="26563">
                        <c:v>0.9</c:v>
                      </c:pt>
                      <c:pt idx="26564">
                        <c:v>0.9</c:v>
                      </c:pt>
                      <c:pt idx="26565">
                        <c:v>0.8</c:v>
                      </c:pt>
                      <c:pt idx="26566">
                        <c:v>0.9</c:v>
                      </c:pt>
                      <c:pt idx="26567">
                        <c:v>0.9</c:v>
                      </c:pt>
                      <c:pt idx="26568">
                        <c:v>0.9</c:v>
                      </c:pt>
                      <c:pt idx="26569">
                        <c:v>0.9</c:v>
                      </c:pt>
                      <c:pt idx="26570">
                        <c:v>0.8</c:v>
                      </c:pt>
                      <c:pt idx="26571">
                        <c:v>0.9</c:v>
                      </c:pt>
                      <c:pt idx="26572">
                        <c:v>0.9</c:v>
                      </c:pt>
                      <c:pt idx="26573">
                        <c:v>0.9</c:v>
                      </c:pt>
                      <c:pt idx="26574">
                        <c:v>0.9</c:v>
                      </c:pt>
                      <c:pt idx="26575">
                        <c:v>1</c:v>
                      </c:pt>
                      <c:pt idx="26576">
                        <c:v>0.9</c:v>
                      </c:pt>
                      <c:pt idx="26577">
                        <c:v>0.9</c:v>
                      </c:pt>
                      <c:pt idx="26578">
                        <c:v>0.9</c:v>
                      </c:pt>
                      <c:pt idx="26579">
                        <c:v>0.9</c:v>
                      </c:pt>
                      <c:pt idx="26580">
                        <c:v>0.9</c:v>
                      </c:pt>
                      <c:pt idx="26581">
                        <c:v>0.9</c:v>
                      </c:pt>
                      <c:pt idx="26582">
                        <c:v>0.9</c:v>
                      </c:pt>
                      <c:pt idx="26583">
                        <c:v>0.9</c:v>
                      </c:pt>
                      <c:pt idx="26584">
                        <c:v>0.8</c:v>
                      </c:pt>
                      <c:pt idx="26585">
                        <c:v>0.8</c:v>
                      </c:pt>
                      <c:pt idx="26586">
                        <c:v>0.9</c:v>
                      </c:pt>
                      <c:pt idx="26587">
                        <c:v>0.9</c:v>
                      </c:pt>
                      <c:pt idx="26588">
                        <c:v>0.9</c:v>
                      </c:pt>
                      <c:pt idx="26589">
                        <c:v>0.9</c:v>
                      </c:pt>
                      <c:pt idx="26590">
                        <c:v>0.9</c:v>
                      </c:pt>
                      <c:pt idx="26591">
                        <c:v>1</c:v>
                      </c:pt>
                      <c:pt idx="26592">
                        <c:v>0.9</c:v>
                      </c:pt>
                      <c:pt idx="26593">
                        <c:v>1</c:v>
                      </c:pt>
                      <c:pt idx="26594">
                        <c:v>0.9</c:v>
                      </c:pt>
                      <c:pt idx="26595">
                        <c:v>0.9</c:v>
                      </c:pt>
                      <c:pt idx="26596">
                        <c:v>0.9</c:v>
                      </c:pt>
                      <c:pt idx="26597">
                        <c:v>0.9</c:v>
                      </c:pt>
                      <c:pt idx="26598">
                        <c:v>0.9</c:v>
                      </c:pt>
                      <c:pt idx="26599">
                        <c:v>0.9</c:v>
                      </c:pt>
                      <c:pt idx="26600">
                        <c:v>1</c:v>
                      </c:pt>
                      <c:pt idx="26601">
                        <c:v>0.9</c:v>
                      </c:pt>
                      <c:pt idx="26602">
                        <c:v>1</c:v>
                      </c:pt>
                      <c:pt idx="26603">
                        <c:v>0.9</c:v>
                      </c:pt>
                      <c:pt idx="26604">
                        <c:v>0.9</c:v>
                      </c:pt>
                      <c:pt idx="26605">
                        <c:v>0.9</c:v>
                      </c:pt>
                      <c:pt idx="26606">
                        <c:v>0.9</c:v>
                      </c:pt>
                      <c:pt idx="26607">
                        <c:v>0.9</c:v>
                      </c:pt>
                      <c:pt idx="26608">
                        <c:v>1</c:v>
                      </c:pt>
                      <c:pt idx="26609">
                        <c:v>1</c:v>
                      </c:pt>
                      <c:pt idx="26610">
                        <c:v>1</c:v>
                      </c:pt>
                      <c:pt idx="26611">
                        <c:v>0.9</c:v>
                      </c:pt>
                      <c:pt idx="26612">
                        <c:v>1</c:v>
                      </c:pt>
                      <c:pt idx="26613">
                        <c:v>0.9</c:v>
                      </c:pt>
                      <c:pt idx="26614">
                        <c:v>0.9</c:v>
                      </c:pt>
                      <c:pt idx="26615">
                        <c:v>0.9</c:v>
                      </c:pt>
                      <c:pt idx="26616">
                        <c:v>1</c:v>
                      </c:pt>
                      <c:pt idx="26617">
                        <c:v>1</c:v>
                      </c:pt>
                      <c:pt idx="26618">
                        <c:v>0.9</c:v>
                      </c:pt>
                      <c:pt idx="26619">
                        <c:v>0.9</c:v>
                      </c:pt>
                      <c:pt idx="26620">
                        <c:v>0.9</c:v>
                      </c:pt>
                      <c:pt idx="26621">
                        <c:v>1</c:v>
                      </c:pt>
                      <c:pt idx="26622">
                        <c:v>0.9</c:v>
                      </c:pt>
                      <c:pt idx="26623">
                        <c:v>0.9</c:v>
                      </c:pt>
                      <c:pt idx="26624">
                        <c:v>0.9</c:v>
                      </c:pt>
                      <c:pt idx="26625">
                        <c:v>0.9</c:v>
                      </c:pt>
                      <c:pt idx="26626">
                        <c:v>0.8</c:v>
                      </c:pt>
                      <c:pt idx="26627">
                        <c:v>0.9</c:v>
                      </c:pt>
                      <c:pt idx="26628">
                        <c:v>0.9</c:v>
                      </c:pt>
                      <c:pt idx="26629">
                        <c:v>1</c:v>
                      </c:pt>
                      <c:pt idx="26630">
                        <c:v>0.9</c:v>
                      </c:pt>
                      <c:pt idx="26631">
                        <c:v>0.9</c:v>
                      </c:pt>
                      <c:pt idx="26632">
                        <c:v>0.9</c:v>
                      </c:pt>
                      <c:pt idx="26633">
                        <c:v>0.8</c:v>
                      </c:pt>
                      <c:pt idx="26634">
                        <c:v>0.8</c:v>
                      </c:pt>
                      <c:pt idx="26635">
                        <c:v>0.8</c:v>
                      </c:pt>
                      <c:pt idx="26636">
                        <c:v>0.8</c:v>
                      </c:pt>
                      <c:pt idx="26637">
                        <c:v>0.9</c:v>
                      </c:pt>
                      <c:pt idx="26638">
                        <c:v>0.9</c:v>
                      </c:pt>
                      <c:pt idx="26639">
                        <c:v>0.8</c:v>
                      </c:pt>
                      <c:pt idx="26640">
                        <c:v>0.8</c:v>
                      </c:pt>
                      <c:pt idx="26641">
                        <c:v>0.8</c:v>
                      </c:pt>
                      <c:pt idx="26642">
                        <c:v>0.8</c:v>
                      </c:pt>
                      <c:pt idx="26643">
                        <c:v>0.8</c:v>
                      </c:pt>
                      <c:pt idx="26644">
                        <c:v>0.9</c:v>
                      </c:pt>
                      <c:pt idx="26645">
                        <c:v>0.8</c:v>
                      </c:pt>
                      <c:pt idx="26646">
                        <c:v>0.9</c:v>
                      </c:pt>
                      <c:pt idx="26647">
                        <c:v>0.9</c:v>
                      </c:pt>
                      <c:pt idx="26648">
                        <c:v>0.9</c:v>
                      </c:pt>
                      <c:pt idx="26649">
                        <c:v>0.9</c:v>
                      </c:pt>
                      <c:pt idx="26650">
                        <c:v>0.9</c:v>
                      </c:pt>
                      <c:pt idx="26651">
                        <c:v>0.8</c:v>
                      </c:pt>
                      <c:pt idx="26652">
                        <c:v>0.9</c:v>
                      </c:pt>
                      <c:pt idx="26653">
                        <c:v>1</c:v>
                      </c:pt>
                      <c:pt idx="26654">
                        <c:v>0.9</c:v>
                      </c:pt>
                      <c:pt idx="26655">
                        <c:v>0.9</c:v>
                      </c:pt>
                      <c:pt idx="26656">
                        <c:v>0.9</c:v>
                      </c:pt>
                      <c:pt idx="26657">
                        <c:v>0.8</c:v>
                      </c:pt>
                      <c:pt idx="26658">
                        <c:v>0.9</c:v>
                      </c:pt>
                      <c:pt idx="26659">
                        <c:v>0.9</c:v>
                      </c:pt>
                      <c:pt idx="26660">
                        <c:v>0.8</c:v>
                      </c:pt>
                      <c:pt idx="26661">
                        <c:v>0.9</c:v>
                      </c:pt>
                      <c:pt idx="26662">
                        <c:v>0.9</c:v>
                      </c:pt>
                      <c:pt idx="26663">
                        <c:v>0.8</c:v>
                      </c:pt>
                      <c:pt idx="26664">
                        <c:v>0.9</c:v>
                      </c:pt>
                      <c:pt idx="26665">
                        <c:v>0.9</c:v>
                      </c:pt>
                      <c:pt idx="26666">
                        <c:v>0.9</c:v>
                      </c:pt>
                      <c:pt idx="26667">
                        <c:v>0.9</c:v>
                      </c:pt>
                      <c:pt idx="26668">
                        <c:v>0.8</c:v>
                      </c:pt>
                      <c:pt idx="26669">
                        <c:v>0.9</c:v>
                      </c:pt>
                      <c:pt idx="26670">
                        <c:v>0.9</c:v>
                      </c:pt>
                      <c:pt idx="26671">
                        <c:v>0.9</c:v>
                      </c:pt>
                      <c:pt idx="26672">
                        <c:v>0.8</c:v>
                      </c:pt>
                      <c:pt idx="26673">
                        <c:v>0.9</c:v>
                      </c:pt>
                      <c:pt idx="26674">
                        <c:v>0.8</c:v>
                      </c:pt>
                      <c:pt idx="26675">
                        <c:v>0.8</c:v>
                      </c:pt>
                      <c:pt idx="26676">
                        <c:v>0.8</c:v>
                      </c:pt>
                      <c:pt idx="26677">
                        <c:v>0.8</c:v>
                      </c:pt>
                      <c:pt idx="26678">
                        <c:v>0.8</c:v>
                      </c:pt>
                      <c:pt idx="26679">
                        <c:v>0.8</c:v>
                      </c:pt>
                      <c:pt idx="26680">
                        <c:v>0.9</c:v>
                      </c:pt>
                      <c:pt idx="26681">
                        <c:v>0.8</c:v>
                      </c:pt>
                      <c:pt idx="26682">
                        <c:v>0.8</c:v>
                      </c:pt>
                      <c:pt idx="26683">
                        <c:v>0.8</c:v>
                      </c:pt>
                      <c:pt idx="26684">
                        <c:v>0.8</c:v>
                      </c:pt>
                      <c:pt idx="26685">
                        <c:v>0.7</c:v>
                      </c:pt>
                      <c:pt idx="26686">
                        <c:v>0.8</c:v>
                      </c:pt>
                      <c:pt idx="26687">
                        <c:v>0.7</c:v>
                      </c:pt>
                      <c:pt idx="26688">
                        <c:v>0.8</c:v>
                      </c:pt>
                      <c:pt idx="26689">
                        <c:v>0.7</c:v>
                      </c:pt>
                      <c:pt idx="26690">
                        <c:v>0.6</c:v>
                      </c:pt>
                      <c:pt idx="26691">
                        <c:v>0.7</c:v>
                      </c:pt>
                      <c:pt idx="26692">
                        <c:v>0.7</c:v>
                      </c:pt>
                      <c:pt idx="26693">
                        <c:v>0.7</c:v>
                      </c:pt>
                      <c:pt idx="26694">
                        <c:v>0.6</c:v>
                      </c:pt>
                      <c:pt idx="26695">
                        <c:v>0.6</c:v>
                      </c:pt>
                      <c:pt idx="26696">
                        <c:v>0.6</c:v>
                      </c:pt>
                      <c:pt idx="26697">
                        <c:v>0.7</c:v>
                      </c:pt>
                      <c:pt idx="26698">
                        <c:v>0.7</c:v>
                      </c:pt>
                      <c:pt idx="26699">
                        <c:v>0.6</c:v>
                      </c:pt>
                      <c:pt idx="26700">
                        <c:v>0.7</c:v>
                      </c:pt>
                      <c:pt idx="26701">
                        <c:v>0.6</c:v>
                      </c:pt>
                      <c:pt idx="26702">
                        <c:v>0.7</c:v>
                      </c:pt>
                      <c:pt idx="26703">
                        <c:v>0.7</c:v>
                      </c:pt>
                      <c:pt idx="26704">
                        <c:v>0.7</c:v>
                      </c:pt>
                      <c:pt idx="26705">
                        <c:v>0.6</c:v>
                      </c:pt>
                      <c:pt idx="26706">
                        <c:v>0.7</c:v>
                      </c:pt>
                      <c:pt idx="26707">
                        <c:v>0.7</c:v>
                      </c:pt>
                      <c:pt idx="26708">
                        <c:v>0.7</c:v>
                      </c:pt>
                      <c:pt idx="26709">
                        <c:v>0.7</c:v>
                      </c:pt>
                      <c:pt idx="26710">
                        <c:v>0.6</c:v>
                      </c:pt>
                      <c:pt idx="26711">
                        <c:v>0.6</c:v>
                      </c:pt>
                      <c:pt idx="26712">
                        <c:v>0.7</c:v>
                      </c:pt>
                      <c:pt idx="26713">
                        <c:v>0.6</c:v>
                      </c:pt>
                      <c:pt idx="26714">
                        <c:v>0.7</c:v>
                      </c:pt>
                      <c:pt idx="26715">
                        <c:v>0.7</c:v>
                      </c:pt>
                      <c:pt idx="26716">
                        <c:v>0.7</c:v>
                      </c:pt>
                      <c:pt idx="26717">
                        <c:v>0.7</c:v>
                      </c:pt>
                      <c:pt idx="26718">
                        <c:v>0.6</c:v>
                      </c:pt>
                      <c:pt idx="26719">
                        <c:v>0.6</c:v>
                      </c:pt>
                      <c:pt idx="26720">
                        <c:v>0.7</c:v>
                      </c:pt>
                      <c:pt idx="26721">
                        <c:v>0.7</c:v>
                      </c:pt>
                      <c:pt idx="26722">
                        <c:v>0.7</c:v>
                      </c:pt>
                      <c:pt idx="26723">
                        <c:v>0.7</c:v>
                      </c:pt>
                      <c:pt idx="26724">
                        <c:v>0.8</c:v>
                      </c:pt>
                      <c:pt idx="26725">
                        <c:v>0.8</c:v>
                      </c:pt>
                      <c:pt idx="26726">
                        <c:v>0.8</c:v>
                      </c:pt>
                      <c:pt idx="26727">
                        <c:v>0.7</c:v>
                      </c:pt>
                      <c:pt idx="26728">
                        <c:v>0.7</c:v>
                      </c:pt>
                      <c:pt idx="26729">
                        <c:v>0.7</c:v>
                      </c:pt>
                      <c:pt idx="26730">
                        <c:v>0.7</c:v>
                      </c:pt>
                      <c:pt idx="26731">
                        <c:v>0.8</c:v>
                      </c:pt>
                      <c:pt idx="26732">
                        <c:v>0.7</c:v>
                      </c:pt>
                      <c:pt idx="26733">
                        <c:v>0.7</c:v>
                      </c:pt>
                      <c:pt idx="26734">
                        <c:v>0.7</c:v>
                      </c:pt>
                      <c:pt idx="26735">
                        <c:v>0.8</c:v>
                      </c:pt>
                      <c:pt idx="26736">
                        <c:v>0.7</c:v>
                      </c:pt>
                      <c:pt idx="26737">
                        <c:v>0.8</c:v>
                      </c:pt>
                      <c:pt idx="26738">
                        <c:v>0.8</c:v>
                      </c:pt>
                      <c:pt idx="26739">
                        <c:v>0.8</c:v>
                      </c:pt>
                      <c:pt idx="26740">
                        <c:v>0.7</c:v>
                      </c:pt>
                      <c:pt idx="26741">
                        <c:v>0.7</c:v>
                      </c:pt>
                      <c:pt idx="26742">
                        <c:v>0.7</c:v>
                      </c:pt>
                      <c:pt idx="26743">
                        <c:v>0.7</c:v>
                      </c:pt>
                      <c:pt idx="26744">
                        <c:v>0.8</c:v>
                      </c:pt>
                      <c:pt idx="26745">
                        <c:v>0.8</c:v>
                      </c:pt>
                      <c:pt idx="26746">
                        <c:v>0.8</c:v>
                      </c:pt>
                      <c:pt idx="26747">
                        <c:v>0.9</c:v>
                      </c:pt>
                      <c:pt idx="26748">
                        <c:v>0.8</c:v>
                      </c:pt>
                      <c:pt idx="26749">
                        <c:v>0.8</c:v>
                      </c:pt>
                      <c:pt idx="26750">
                        <c:v>0.8</c:v>
                      </c:pt>
                      <c:pt idx="26751">
                        <c:v>0.8</c:v>
                      </c:pt>
                      <c:pt idx="26752">
                        <c:v>0.8</c:v>
                      </c:pt>
                      <c:pt idx="26753">
                        <c:v>0.8</c:v>
                      </c:pt>
                      <c:pt idx="26754">
                        <c:v>0.8</c:v>
                      </c:pt>
                      <c:pt idx="26755">
                        <c:v>0.8</c:v>
                      </c:pt>
                      <c:pt idx="26756">
                        <c:v>0.9</c:v>
                      </c:pt>
                      <c:pt idx="26757">
                        <c:v>0.7</c:v>
                      </c:pt>
                      <c:pt idx="26758">
                        <c:v>0.8</c:v>
                      </c:pt>
                      <c:pt idx="26759">
                        <c:v>0.8</c:v>
                      </c:pt>
                      <c:pt idx="26760">
                        <c:v>0.8</c:v>
                      </c:pt>
                      <c:pt idx="26761">
                        <c:v>0.8</c:v>
                      </c:pt>
                      <c:pt idx="26762">
                        <c:v>0.8</c:v>
                      </c:pt>
                      <c:pt idx="26763">
                        <c:v>0.9</c:v>
                      </c:pt>
                      <c:pt idx="26764">
                        <c:v>0.9</c:v>
                      </c:pt>
                      <c:pt idx="26765">
                        <c:v>0.8</c:v>
                      </c:pt>
                      <c:pt idx="26766">
                        <c:v>0.8</c:v>
                      </c:pt>
                      <c:pt idx="26767">
                        <c:v>0.8</c:v>
                      </c:pt>
                      <c:pt idx="26768">
                        <c:v>0.8</c:v>
                      </c:pt>
                      <c:pt idx="26769">
                        <c:v>0.8</c:v>
                      </c:pt>
                      <c:pt idx="26770">
                        <c:v>0.8</c:v>
                      </c:pt>
                      <c:pt idx="26771">
                        <c:v>0.9</c:v>
                      </c:pt>
                      <c:pt idx="26772">
                        <c:v>0.8</c:v>
                      </c:pt>
                      <c:pt idx="26773">
                        <c:v>0.8</c:v>
                      </c:pt>
                      <c:pt idx="26774">
                        <c:v>0.8</c:v>
                      </c:pt>
                      <c:pt idx="26775">
                        <c:v>0.8</c:v>
                      </c:pt>
                      <c:pt idx="26776">
                        <c:v>0.8</c:v>
                      </c:pt>
                      <c:pt idx="26777">
                        <c:v>0.8</c:v>
                      </c:pt>
                      <c:pt idx="26778">
                        <c:v>0.8</c:v>
                      </c:pt>
                      <c:pt idx="26779">
                        <c:v>0.9</c:v>
                      </c:pt>
                      <c:pt idx="26780">
                        <c:v>0.8</c:v>
                      </c:pt>
                      <c:pt idx="26781">
                        <c:v>0.8</c:v>
                      </c:pt>
                      <c:pt idx="26782">
                        <c:v>0.8</c:v>
                      </c:pt>
                      <c:pt idx="26783">
                        <c:v>0.8</c:v>
                      </c:pt>
                      <c:pt idx="26784">
                        <c:v>0.8</c:v>
                      </c:pt>
                      <c:pt idx="26785">
                        <c:v>0.9</c:v>
                      </c:pt>
                      <c:pt idx="26786">
                        <c:v>0.8</c:v>
                      </c:pt>
                      <c:pt idx="26787">
                        <c:v>0.8</c:v>
                      </c:pt>
                      <c:pt idx="26788">
                        <c:v>0.8</c:v>
                      </c:pt>
                      <c:pt idx="26789">
                        <c:v>0.8</c:v>
                      </c:pt>
                      <c:pt idx="26790">
                        <c:v>0.8</c:v>
                      </c:pt>
                      <c:pt idx="26791">
                        <c:v>0.8</c:v>
                      </c:pt>
                      <c:pt idx="26792">
                        <c:v>0.8</c:v>
                      </c:pt>
                      <c:pt idx="26793">
                        <c:v>0.9</c:v>
                      </c:pt>
                      <c:pt idx="26794">
                        <c:v>0.8</c:v>
                      </c:pt>
                      <c:pt idx="26795">
                        <c:v>0.8</c:v>
                      </c:pt>
                      <c:pt idx="26796">
                        <c:v>0.9</c:v>
                      </c:pt>
                      <c:pt idx="26797">
                        <c:v>0.8</c:v>
                      </c:pt>
                      <c:pt idx="26798">
                        <c:v>0.9</c:v>
                      </c:pt>
                      <c:pt idx="26799">
                        <c:v>0.9</c:v>
                      </c:pt>
                      <c:pt idx="26800">
                        <c:v>0.8</c:v>
                      </c:pt>
                      <c:pt idx="26801">
                        <c:v>0.8</c:v>
                      </c:pt>
                      <c:pt idx="26802">
                        <c:v>0.9</c:v>
                      </c:pt>
                      <c:pt idx="26803">
                        <c:v>0.9</c:v>
                      </c:pt>
                      <c:pt idx="26804">
                        <c:v>0.8</c:v>
                      </c:pt>
                      <c:pt idx="26805">
                        <c:v>0.9</c:v>
                      </c:pt>
                      <c:pt idx="26806">
                        <c:v>0.9</c:v>
                      </c:pt>
                      <c:pt idx="26807">
                        <c:v>0.8</c:v>
                      </c:pt>
                      <c:pt idx="26808">
                        <c:v>0.9</c:v>
                      </c:pt>
                      <c:pt idx="26809">
                        <c:v>0.8</c:v>
                      </c:pt>
                      <c:pt idx="26810">
                        <c:v>0.9</c:v>
                      </c:pt>
                      <c:pt idx="26811">
                        <c:v>0.9</c:v>
                      </c:pt>
                      <c:pt idx="26812">
                        <c:v>0.9</c:v>
                      </c:pt>
                      <c:pt idx="26813">
                        <c:v>0.9</c:v>
                      </c:pt>
                      <c:pt idx="26814">
                        <c:v>0.8</c:v>
                      </c:pt>
                      <c:pt idx="26815">
                        <c:v>0.9</c:v>
                      </c:pt>
                      <c:pt idx="26816">
                        <c:v>0.9</c:v>
                      </c:pt>
                      <c:pt idx="26817">
                        <c:v>0.9</c:v>
                      </c:pt>
                      <c:pt idx="26818">
                        <c:v>0.9</c:v>
                      </c:pt>
                      <c:pt idx="26819">
                        <c:v>0.9</c:v>
                      </c:pt>
                      <c:pt idx="26820">
                        <c:v>0.9</c:v>
                      </c:pt>
                      <c:pt idx="26821">
                        <c:v>0.8</c:v>
                      </c:pt>
                      <c:pt idx="26822">
                        <c:v>0.9</c:v>
                      </c:pt>
                      <c:pt idx="26823">
                        <c:v>0.8</c:v>
                      </c:pt>
                      <c:pt idx="26824">
                        <c:v>0.9</c:v>
                      </c:pt>
                      <c:pt idx="26825">
                        <c:v>0.9</c:v>
                      </c:pt>
                      <c:pt idx="26826">
                        <c:v>0.9</c:v>
                      </c:pt>
                      <c:pt idx="26827">
                        <c:v>0.9</c:v>
                      </c:pt>
                      <c:pt idx="26828">
                        <c:v>0.9</c:v>
                      </c:pt>
                      <c:pt idx="26829">
                        <c:v>0.8</c:v>
                      </c:pt>
                      <c:pt idx="26830">
                        <c:v>0.9</c:v>
                      </c:pt>
                      <c:pt idx="26831">
                        <c:v>0.9</c:v>
                      </c:pt>
                      <c:pt idx="26832">
                        <c:v>0.9</c:v>
                      </c:pt>
                      <c:pt idx="26833">
                        <c:v>0.9</c:v>
                      </c:pt>
                      <c:pt idx="26834">
                        <c:v>1</c:v>
                      </c:pt>
                      <c:pt idx="26835">
                        <c:v>0.9</c:v>
                      </c:pt>
                      <c:pt idx="26836">
                        <c:v>0.9</c:v>
                      </c:pt>
                      <c:pt idx="26837">
                        <c:v>0.9</c:v>
                      </c:pt>
                      <c:pt idx="26838">
                        <c:v>0.9</c:v>
                      </c:pt>
                      <c:pt idx="26839">
                        <c:v>0.9</c:v>
                      </c:pt>
                      <c:pt idx="26840">
                        <c:v>0.8</c:v>
                      </c:pt>
                      <c:pt idx="26841">
                        <c:v>0.9</c:v>
                      </c:pt>
                      <c:pt idx="26842">
                        <c:v>0.9</c:v>
                      </c:pt>
                      <c:pt idx="26843">
                        <c:v>0.9</c:v>
                      </c:pt>
                      <c:pt idx="26844">
                        <c:v>1</c:v>
                      </c:pt>
                      <c:pt idx="26845">
                        <c:v>0.9</c:v>
                      </c:pt>
                      <c:pt idx="26846">
                        <c:v>0.9</c:v>
                      </c:pt>
                      <c:pt idx="26847">
                        <c:v>0.9</c:v>
                      </c:pt>
                      <c:pt idx="26848">
                        <c:v>0.9</c:v>
                      </c:pt>
                      <c:pt idx="26849">
                        <c:v>0.9</c:v>
                      </c:pt>
                      <c:pt idx="26850">
                        <c:v>0.9</c:v>
                      </c:pt>
                      <c:pt idx="26851">
                        <c:v>0.9</c:v>
                      </c:pt>
                      <c:pt idx="26852">
                        <c:v>0.9</c:v>
                      </c:pt>
                      <c:pt idx="26853">
                        <c:v>0.9</c:v>
                      </c:pt>
                      <c:pt idx="26854">
                        <c:v>0.9</c:v>
                      </c:pt>
                      <c:pt idx="26855">
                        <c:v>0.9</c:v>
                      </c:pt>
                      <c:pt idx="26856">
                        <c:v>0.8</c:v>
                      </c:pt>
                      <c:pt idx="26857">
                        <c:v>0.9</c:v>
                      </c:pt>
                      <c:pt idx="26858">
                        <c:v>0.9</c:v>
                      </c:pt>
                      <c:pt idx="26859">
                        <c:v>0.9</c:v>
                      </c:pt>
                      <c:pt idx="26860">
                        <c:v>0.9</c:v>
                      </c:pt>
                      <c:pt idx="26861">
                        <c:v>0.9</c:v>
                      </c:pt>
                      <c:pt idx="26862">
                        <c:v>0.9</c:v>
                      </c:pt>
                      <c:pt idx="26863">
                        <c:v>0.9</c:v>
                      </c:pt>
                      <c:pt idx="26864">
                        <c:v>0.9</c:v>
                      </c:pt>
                      <c:pt idx="26865">
                        <c:v>0.9</c:v>
                      </c:pt>
                      <c:pt idx="26866">
                        <c:v>0.9</c:v>
                      </c:pt>
                      <c:pt idx="26867">
                        <c:v>0.9</c:v>
                      </c:pt>
                      <c:pt idx="26868">
                        <c:v>0.8</c:v>
                      </c:pt>
                      <c:pt idx="26869">
                        <c:v>0.8</c:v>
                      </c:pt>
                      <c:pt idx="26870">
                        <c:v>0.9</c:v>
                      </c:pt>
                      <c:pt idx="26871">
                        <c:v>0.9</c:v>
                      </c:pt>
                      <c:pt idx="26872">
                        <c:v>0.8</c:v>
                      </c:pt>
                      <c:pt idx="26873">
                        <c:v>0.9</c:v>
                      </c:pt>
                      <c:pt idx="26874">
                        <c:v>1</c:v>
                      </c:pt>
                      <c:pt idx="26875">
                        <c:v>0.9</c:v>
                      </c:pt>
                      <c:pt idx="26876">
                        <c:v>0.9</c:v>
                      </c:pt>
                      <c:pt idx="26877">
                        <c:v>0.9</c:v>
                      </c:pt>
                      <c:pt idx="26878">
                        <c:v>0.8</c:v>
                      </c:pt>
                      <c:pt idx="26879">
                        <c:v>0.9</c:v>
                      </c:pt>
                      <c:pt idx="26880">
                        <c:v>0.9</c:v>
                      </c:pt>
                      <c:pt idx="26881">
                        <c:v>0.9</c:v>
                      </c:pt>
                      <c:pt idx="26882">
                        <c:v>0.9</c:v>
                      </c:pt>
                      <c:pt idx="26883">
                        <c:v>0.9</c:v>
                      </c:pt>
                      <c:pt idx="26884">
                        <c:v>0.9</c:v>
                      </c:pt>
                      <c:pt idx="26885">
                        <c:v>0.9</c:v>
                      </c:pt>
                      <c:pt idx="26886">
                        <c:v>1</c:v>
                      </c:pt>
                      <c:pt idx="26887">
                        <c:v>0.9</c:v>
                      </c:pt>
                      <c:pt idx="26888">
                        <c:v>1</c:v>
                      </c:pt>
                      <c:pt idx="26889">
                        <c:v>1</c:v>
                      </c:pt>
                      <c:pt idx="26890">
                        <c:v>1</c:v>
                      </c:pt>
                      <c:pt idx="26891">
                        <c:v>0.9</c:v>
                      </c:pt>
                      <c:pt idx="26892">
                        <c:v>0.9</c:v>
                      </c:pt>
                      <c:pt idx="26893">
                        <c:v>0.9</c:v>
                      </c:pt>
                      <c:pt idx="26894">
                        <c:v>0.9</c:v>
                      </c:pt>
                      <c:pt idx="26895">
                        <c:v>0.9</c:v>
                      </c:pt>
                      <c:pt idx="26896">
                        <c:v>0.9</c:v>
                      </c:pt>
                      <c:pt idx="26897">
                        <c:v>0.9</c:v>
                      </c:pt>
                      <c:pt idx="26898">
                        <c:v>1</c:v>
                      </c:pt>
                      <c:pt idx="26899">
                        <c:v>0.9</c:v>
                      </c:pt>
                      <c:pt idx="26900">
                        <c:v>0.9</c:v>
                      </c:pt>
                      <c:pt idx="26901">
                        <c:v>0.9</c:v>
                      </c:pt>
                      <c:pt idx="26902">
                        <c:v>0.9</c:v>
                      </c:pt>
                      <c:pt idx="26903">
                        <c:v>0.9</c:v>
                      </c:pt>
                      <c:pt idx="26904">
                        <c:v>0.9</c:v>
                      </c:pt>
                      <c:pt idx="26905">
                        <c:v>0.9</c:v>
                      </c:pt>
                      <c:pt idx="26906">
                        <c:v>0.9</c:v>
                      </c:pt>
                      <c:pt idx="26907">
                        <c:v>0.9</c:v>
                      </c:pt>
                      <c:pt idx="26908">
                        <c:v>0.9</c:v>
                      </c:pt>
                      <c:pt idx="26909">
                        <c:v>0.9</c:v>
                      </c:pt>
                      <c:pt idx="26910">
                        <c:v>0.9</c:v>
                      </c:pt>
                      <c:pt idx="26911">
                        <c:v>0.8</c:v>
                      </c:pt>
                      <c:pt idx="26912">
                        <c:v>0.9</c:v>
                      </c:pt>
                      <c:pt idx="26913">
                        <c:v>0.9</c:v>
                      </c:pt>
                      <c:pt idx="26914">
                        <c:v>0.9</c:v>
                      </c:pt>
                      <c:pt idx="26915">
                        <c:v>0.9</c:v>
                      </c:pt>
                      <c:pt idx="26916">
                        <c:v>0.9</c:v>
                      </c:pt>
                      <c:pt idx="26917">
                        <c:v>0.9</c:v>
                      </c:pt>
                      <c:pt idx="26918">
                        <c:v>0.9</c:v>
                      </c:pt>
                      <c:pt idx="26919">
                        <c:v>0.9</c:v>
                      </c:pt>
                      <c:pt idx="26920">
                        <c:v>0.9</c:v>
                      </c:pt>
                      <c:pt idx="26921">
                        <c:v>0.9</c:v>
                      </c:pt>
                      <c:pt idx="26922">
                        <c:v>0.9</c:v>
                      </c:pt>
                      <c:pt idx="26923">
                        <c:v>0.9</c:v>
                      </c:pt>
                      <c:pt idx="26924">
                        <c:v>0.9</c:v>
                      </c:pt>
                      <c:pt idx="26925">
                        <c:v>1</c:v>
                      </c:pt>
                      <c:pt idx="26926">
                        <c:v>1</c:v>
                      </c:pt>
                      <c:pt idx="26927">
                        <c:v>0.9</c:v>
                      </c:pt>
                      <c:pt idx="26928">
                        <c:v>0.9</c:v>
                      </c:pt>
                      <c:pt idx="26929">
                        <c:v>1</c:v>
                      </c:pt>
                      <c:pt idx="26930">
                        <c:v>0.8</c:v>
                      </c:pt>
                      <c:pt idx="26931">
                        <c:v>0.8</c:v>
                      </c:pt>
                      <c:pt idx="26932">
                        <c:v>0.9</c:v>
                      </c:pt>
                      <c:pt idx="26933">
                        <c:v>0.9</c:v>
                      </c:pt>
                      <c:pt idx="26934">
                        <c:v>0.9</c:v>
                      </c:pt>
                      <c:pt idx="26935">
                        <c:v>0.9</c:v>
                      </c:pt>
                      <c:pt idx="26936">
                        <c:v>0.9</c:v>
                      </c:pt>
                      <c:pt idx="26937">
                        <c:v>0.7</c:v>
                      </c:pt>
                      <c:pt idx="26938">
                        <c:v>0.7</c:v>
                      </c:pt>
                      <c:pt idx="26939">
                        <c:v>0.7</c:v>
                      </c:pt>
                      <c:pt idx="26940">
                        <c:v>0.8</c:v>
                      </c:pt>
                      <c:pt idx="26941">
                        <c:v>0.7</c:v>
                      </c:pt>
                      <c:pt idx="26942">
                        <c:v>0.7</c:v>
                      </c:pt>
                      <c:pt idx="26943">
                        <c:v>0.7</c:v>
                      </c:pt>
                      <c:pt idx="26944">
                        <c:v>0.7</c:v>
                      </c:pt>
                      <c:pt idx="26945">
                        <c:v>0.6</c:v>
                      </c:pt>
                      <c:pt idx="26946">
                        <c:v>0.7</c:v>
                      </c:pt>
                      <c:pt idx="26947">
                        <c:v>0.5</c:v>
                      </c:pt>
                      <c:pt idx="26948">
                        <c:v>0.7</c:v>
                      </c:pt>
                      <c:pt idx="26949">
                        <c:v>0.6</c:v>
                      </c:pt>
                      <c:pt idx="26950">
                        <c:v>0.6</c:v>
                      </c:pt>
                      <c:pt idx="26951">
                        <c:v>0.7</c:v>
                      </c:pt>
                      <c:pt idx="26952">
                        <c:v>0.6</c:v>
                      </c:pt>
                      <c:pt idx="26953">
                        <c:v>0.7</c:v>
                      </c:pt>
                      <c:pt idx="26954">
                        <c:v>0.7</c:v>
                      </c:pt>
                      <c:pt idx="26955">
                        <c:v>0.6</c:v>
                      </c:pt>
                      <c:pt idx="26956">
                        <c:v>0.7</c:v>
                      </c:pt>
                      <c:pt idx="26957">
                        <c:v>0.7</c:v>
                      </c:pt>
                      <c:pt idx="26958">
                        <c:v>0.8</c:v>
                      </c:pt>
                      <c:pt idx="26959">
                        <c:v>0.7</c:v>
                      </c:pt>
                      <c:pt idx="26960">
                        <c:v>0.7</c:v>
                      </c:pt>
                      <c:pt idx="26961">
                        <c:v>0.7</c:v>
                      </c:pt>
                      <c:pt idx="26962">
                        <c:v>0.7</c:v>
                      </c:pt>
                      <c:pt idx="26963">
                        <c:v>0.8</c:v>
                      </c:pt>
                      <c:pt idx="26964">
                        <c:v>0.8</c:v>
                      </c:pt>
                      <c:pt idx="26965">
                        <c:v>0.8</c:v>
                      </c:pt>
                      <c:pt idx="26966">
                        <c:v>0.8</c:v>
                      </c:pt>
                      <c:pt idx="26967">
                        <c:v>0.8</c:v>
                      </c:pt>
                      <c:pt idx="26968">
                        <c:v>0.8</c:v>
                      </c:pt>
                      <c:pt idx="26969">
                        <c:v>0.8</c:v>
                      </c:pt>
                      <c:pt idx="26970">
                        <c:v>0.9</c:v>
                      </c:pt>
                      <c:pt idx="26971">
                        <c:v>0.8</c:v>
                      </c:pt>
                      <c:pt idx="26972">
                        <c:v>0.8</c:v>
                      </c:pt>
                      <c:pt idx="26973">
                        <c:v>0.9</c:v>
                      </c:pt>
                      <c:pt idx="26974">
                        <c:v>0.8</c:v>
                      </c:pt>
                      <c:pt idx="26975">
                        <c:v>0.8</c:v>
                      </c:pt>
                      <c:pt idx="26976">
                        <c:v>0.8</c:v>
                      </c:pt>
                      <c:pt idx="26977">
                        <c:v>0.8</c:v>
                      </c:pt>
                      <c:pt idx="26978">
                        <c:v>0.8</c:v>
                      </c:pt>
                      <c:pt idx="26979">
                        <c:v>0.9</c:v>
                      </c:pt>
                      <c:pt idx="26980">
                        <c:v>0.9</c:v>
                      </c:pt>
                      <c:pt idx="26981">
                        <c:v>0.8</c:v>
                      </c:pt>
                      <c:pt idx="26982">
                        <c:v>0.8</c:v>
                      </c:pt>
                      <c:pt idx="26983">
                        <c:v>0.8</c:v>
                      </c:pt>
                      <c:pt idx="26984">
                        <c:v>0.8</c:v>
                      </c:pt>
                      <c:pt idx="26985">
                        <c:v>0.9</c:v>
                      </c:pt>
                      <c:pt idx="26986">
                        <c:v>0.8</c:v>
                      </c:pt>
                      <c:pt idx="26987">
                        <c:v>0.8</c:v>
                      </c:pt>
                      <c:pt idx="26988">
                        <c:v>0.8</c:v>
                      </c:pt>
                      <c:pt idx="26989">
                        <c:v>0.9</c:v>
                      </c:pt>
                      <c:pt idx="26990">
                        <c:v>0.9</c:v>
                      </c:pt>
                      <c:pt idx="26991">
                        <c:v>0.8</c:v>
                      </c:pt>
                      <c:pt idx="26992">
                        <c:v>0.8</c:v>
                      </c:pt>
                      <c:pt idx="26993">
                        <c:v>0.8</c:v>
                      </c:pt>
                      <c:pt idx="26994">
                        <c:v>0.8</c:v>
                      </c:pt>
                      <c:pt idx="26995">
                        <c:v>0.9</c:v>
                      </c:pt>
                      <c:pt idx="26996">
                        <c:v>0.8</c:v>
                      </c:pt>
                      <c:pt idx="26997">
                        <c:v>0.8</c:v>
                      </c:pt>
                      <c:pt idx="26998">
                        <c:v>0.8</c:v>
                      </c:pt>
                      <c:pt idx="26999">
                        <c:v>0.9</c:v>
                      </c:pt>
                      <c:pt idx="27000">
                        <c:v>0.8</c:v>
                      </c:pt>
                      <c:pt idx="27001">
                        <c:v>0.8</c:v>
                      </c:pt>
                      <c:pt idx="27002">
                        <c:v>0.9</c:v>
                      </c:pt>
                      <c:pt idx="27003">
                        <c:v>0.8</c:v>
                      </c:pt>
                      <c:pt idx="27004">
                        <c:v>0.8</c:v>
                      </c:pt>
                      <c:pt idx="27005">
                        <c:v>0.9</c:v>
                      </c:pt>
                      <c:pt idx="27006">
                        <c:v>0.9</c:v>
                      </c:pt>
                      <c:pt idx="27007">
                        <c:v>0.9</c:v>
                      </c:pt>
                      <c:pt idx="27008">
                        <c:v>0.9</c:v>
                      </c:pt>
                      <c:pt idx="27009">
                        <c:v>0.8</c:v>
                      </c:pt>
                      <c:pt idx="27010">
                        <c:v>0.8</c:v>
                      </c:pt>
                      <c:pt idx="27011">
                        <c:v>0.9</c:v>
                      </c:pt>
                      <c:pt idx="27012">
                        <c:v>0.9</c:v>
                      </c:pt>
                      <c:pt idx="27013">
                        <c:v>0.8</c:v>
                      </c:pt>
                      <c:pt idx="27014">
                        <c:v>0.8</c:v>
                      </c:pt>
                      <c:pt idx="27015">
                        <c:v>0.9</c:v>
                      </c:pt>
                      <c:pt idx="27016">
                        <c:v>0.9</c:v>
                      </c:pt>
                      <c:pt idx="27017">
                        <c:v>0.8</c:v>
                      </c:pt>
                      <c:pt idx="27018">
                        <c:v>0.8</c:v>
                      </c:pt>
                      <c:pt idx="27019">
                        <c:v>0.8</c:v>
                      </c:pt>
                      <c:pt idx="27020">
                        <c:v>0.8</c:v>
                      </c:pt>
                      <c:pt idx="27021">
                        <c:v>0.7</c:v>
                      </c:pt>
                      <c:pt idx="27022">
                        <c:v>0.8</c:v>
                      </c:pt>
                      <c:pt idx="27023">
                        <c:v>0.8</c:v>
                      </c:pt>
                      <c:pt idx="27024">
                        <c:v>0.8</c:v>
                      </c:pt>
                      <c:pt idx="27025">
                        <c:v>0.7</c:v>
                      </c:pt>
                      <c:pt idx="27026">
                        <c:v>0.8</c:v>
                      </c:pt>
                      <c:pt idx="27027">
                        <c:v>0.7</c:v>
                      </c:pt>
                      <c:pt idx="27028">
                        <c:v>0.7</c:v>
                      </c:pt>
                      <c:pt idx="27029">
                        <c:v>0.7</c:v>
                      </c:pt>
                      <c:pt idx="27030">
                        <c:v>0.7</c:v>
                      </c:pt>
                      <c:pt idx="27031">
                        <c:v>0.6</c:v>
                      </c:pt>
                      <c:pt idx="27032">
                        <c:v>0.5</c:v>
                      </c:pt>
                      <c:pt idx="27033">
                        <c:v>0.6</c:v>
                      </c:pt>
                      <c:pt idx="27034">
                        <c:v>0.6</c:v>
                      </c:pt>
                      <c:pt idx="27035">
                        <c:v>0.5</c:v>
                      </c:pt>
                      <c:pt idx="27036">
                        <c:v>0.6</c:v>
                      </c:pt>
                      <c:pt idx="27037">
                        <c:v>0.6</c:v>
                      </c:pt>
                      <c:pt idx="27038">
                        <c:v>0.6</c:v>
                      </c:pt>
                      <c:pt idx="27039">
                        <c:v>0.6</c:v>
                      </c:pt>
                      <c:pt idx="27040">
                        <c:v>0.6</c:v>
                      </c:pt>
                      <c:pt idx="27041">
                        <c:v>0.5</c:v>
                      </c:pt>
                      <c:pt idx="27042">
                        <c:v>0.6</c:v>
                      </c:pt>
                      <c:pt idx="27043">
                        <c:v>0.6</c:v>
                      </c:pt>
                      <c:pt idx="27044">
                        <c:v>0.6</c:v>
                      </c:pt>
                      <c:pt idx="27045">
                        <c:v>0.6</c:v>
                      </c:pt>
                      <c:pt idx="27046">
                        <c:v>0.6</c:v>
                      </c:pt>
                      <c:pt idx="27047">
                        <c:v>0.6</c:v>
                      </c:pt>
                      <c:pt idx="27048">
                        <c:v>0.6</c:v>
                      </c:pt>
                      <c:pt idx="27049">
                        <c:v>0.7</c:v>
                      </c:pt>
                      <c:pt idx="27050">
                        <c:v>0.7</c:v>
                      </c:pt>
                      <c:pt idx="27051">
                        <c:v>0.6</c:v>
                      </c:pt>
                      <c:pt idx="27052">
                        <c:v>0.7</c:v>
                      </c:pt>
                      <c:pt idx="27053">
                        <c:v>0.7</c:v>
                      </c:pt>
                      <c:pt idx="27054">
                        <c:v>0.7</c:v>
                      </c:pt>
                      <c:pt idx="27055">
                        <c:v>0.6</c:v>
                      </c:pt>
                      <c:pt idx="27056">
                        <c:v>0.7</c:v>
                      </c:pt>
                      <c:pt idx="27057">
                        <c:v>0.7</c:v>
                      </c:pt>
                      <c:pt idx="27058">
                        <c:v>0.7</c:v>
                      </c:pt>
                      <c:pt idx="27059">
                        <c:v>0.7</c:v>
                      </c:pt>
                      <c:pt idx="27060">
                        <c:v>0.8</c:v>
                      </c:pt>
                      <c:pt idx="27061">
                        <c:v>0.8</c:v>
                      </c:pt>
                      <c:pt idx="27062">
                        <c:v>0.8</c:v>
                      </c:pt>
                      <c:pt idx="27063">
                        <c:v>0.7</c:v>
                      </c:pt>
                      <c:pt idx="27064">
                        <c:v>0.8</c:v>
                      </c:pt>
                      <c:pt idx="27065">
                        <c:v>0.8</c:v>
                      </c:pt>
                      <c:pt idx="27066">
                        <c:v>0.8</c:v>
                      </c:pt>
                      <c:pt idx="27067">
                        <c:v>0.8</c:v>
                      </c:pt>
                      <c:pt idx="27068">
                        <c:v>0.7</c:v>
                      </c:pt>
                      <c:pt idx="27069">
                        <c:v>0.7</c:v>
                      </c:pt>
                      <c:pt idx="27070">
                        <c:v>0.7</c:v>
                      </c:pt>
                      <c:pt idx="27071">
                        <c:v>0.8</c:v>
                      </c:pt>
                      <c:pt idx="27072">
                        <c:v>0.8</c:v>
                      </c:pt>
                      <c:pt idx="27073">
                        <c:v>0.8</c:v>
                      </c:pt>
                      <c:pt idx="27074">
                        <c:v>0.7</c:v>
                      </c:pt>
                      <c:pt idx="27075">
                        <c:v>0.9</c:v>
                      </c:pt>
                      <c:pt idx="27076">
                        <c:v>0.8</c:v>
                      </c:pt>
                      <c:pt idx="27077">
                        <c:v>0.8</c:v>
                      </c:pt>
                      <c:pt idx="27078">
                        <c:v>0.8</c:v>
                      </c:pt>
                      <c:pt idx="27079">
                        <c:v>0.8</c:v>
                      </c:pt>
                      <c:pt idx="27080">
                        <c:v>0.8</c:v>
                      </c:pt>
                      <c:pt idx="27081">
                        <c:v>0.8</c:v>
                      </c:pt>
                      <c:pt idx="27082">
                        <c:v>0.8</c:v>
                      </c:pt>
                      <c:pt idx="27083">
                        <c:v>0.9</c:v>
                      </c:pt>
                      <c:pt idx="27084">
                        <c:v>0.9</c:v>
                      </c:pt>
                      <c:pt idx="27085">
                        <c:v>0.8</c:v>
                      </c:pt>
                      <c:pt idx="27086">
                        <c:v>0.8</c:v>
                      </c:pt>
                      <c:pt idx="27087">
                        <c:v>0.7</c:v>
                      </c:pt>
                      <c:pt idx="27088">
                        <c:v>0.8</c:v>
                      </c:pt>
                      <c:pt idx="27089">
                        <c:v>0.7</c:v>
                      </c:pt>
                      <c:pt idx="27090">
                        <c:v>0.7</c:v>
                      </c:pt>
                      <c:pt idx="27091">
                        <c:v>0.8</c:v>
                      </c:pt>
                      <c:pt idx="27092">
                        <c:v>0.8</c:v>
                      </c:pt>
                      <c:pt idx="27093">
                        <c:v>0.7</c:v>
                      </c:pt>
                      <c:pt idx="27094">
                        <c:v>0.7</c:v>
                      </c:pt>
                      <c:pt idx="27095">
                        <c:v>0.7</c:v>
                      </c:pt>
                      <c:pt idx="27096">
                        <c:v>0.7</c:v>
                      </c:pt>
                      <c:pt idx="27097">
                        <c:v>0.7</c:v>
                      </c:pt>
                      <c:pt idx="27098">
                        <c:v>0.7</c:v>
                      </c:pt>
                      <c:pt idx="27099">
                        <c:v>0.8</c:v>
                      </c:pt>
                      <c:pt idx="27100">
                        <c:v>0.7</c:v>
                      </c:pt>
                      <c:pt idx="27101">
                        <c:v>0.7</c:v>
                      </c:pt>
                      <c:pt idx="27102">
                        <c:v>0.7</c:v>
                      </c:pt>
                      <c:pt idx="27103">
                        <c:v>0.7</c:v>
                      </c:pt>
                      <c:pt idx="27104">
                        <c:v>0.7</c:v>
                      </c:pt>
                      <c:pt idx="27105">
                        <c:v>0.6</c:v>
                      </c:pt>
                      <c:pt idx="27106">
                        <c:v>0.7</c:v>
                      </c:pt>
                      <c:pt idx="27107">
                        <c:v>0.7</c:v>
                      </c:pt>
                      <c:pt idx="27108">
                        <c:v>0.6</c:v>
                      </c:pt>
                      <c:pt idx="27109">
                        <c:v>0.7</c:v>
                      </c:pt>
                      <c:pt idx="27110">
                        <c:v>0.7</c:v>
                      </c:pt>
                      <c:pt idx="27111">
                        <c:v>0.7</c:v>
                      </c:pt>
                      <c:pt idx="27112">
                        <c:v>0.7</c:v>
                      </c:pt>
                      <c:pt idx="27113">
                        <c:v>0.8</c:v>
                      </c:pt>
                      <c:pt idx="27114">
                        <c:v>0.8</c:v>
                      </c:pt>
                      <c:pt idx="27115">
                        <c:v>0.8</c:v>
                      </c:pt>
                      <c:pt idx="27116">
                        <c:v>0.8</c:v>
                      </c:pt>
                      <c:pt idx="27117">
                        <c:v>0.8</c:v>
                      </c:pt>
                      <c:pt idx="27118">
                        <c:v>0.7</c:v>
                      </c:pt>
                      <c:pt idx="27119">
                        <c:v>0.8</c:v>
                      </c:pt>
                      <c:pt idx="27120">
                        <c:v>0.8</c:v>
                      </c:pt>
                      <c:pt idx="27121">
                        <c:v>0.8</c:v>
                      </c:pt>
                      <c:pt idx="27122">
                        <c:v>0.8</c:v>
                      </c:pt>
                      <c:pt idx="27123">
                        <c:v>0.8</c:v>
                      </c:pt>
                      <c:pt idx="27124">
                        <c:v>0.8</c:v>
                      </c:pt>
                      <c:pt idx="27125">
                        <c:v>0.7</c:v>
                      </c:pt>
                      <c:pt idx="27126">
                        <c:v>0.8</c:v>
                      </c:pt>
                      <c:pt idx="27127">
                        <c:v>0.7</c:v>
                      </c:pt>
                      <c:pt idx="27128">
                        <c:v>0.7</c:v>
                      </c:pt>
                      <c:pt idx="27129">
                        <c:v>0.7</c:v>
                      </c:pt>
                      <c:pt idx="27130">
                        <c:v>0.7</c:v>
                      </c:pt>
                      <c:pt idx="27131">
                        <c:v>0.7</c:v>
                      </c:pt>
                      <c:pt idx="27132">
                        <c:v>0.8</c:v>
                      </c:pt>
                      <c:pt idx="27133">
                        <c:v>0.8</c:v>
                      </c:pt>
                      <c:pt idx="27134">
                        <c:v>0.8</c:v>
                      </c:pt>
                      <c:pt idx="27135">
                        <c:v>0.8</c:v>
                      </c:pt>
                      <c:pt idx="27136">
                        <c:v>0.8</c:v>
                      </c:pt>
                      <c:pt idx="27137">
                        <c:v>0.7</c:v>
                      </c:pt>
                      <c:pt idx="27138">
                        <c:v>0.8</c:v>
                      </c:pt>
                      <c:pt idx="27139">
                        <c:v>0.7</c:v>
                      </c:pt>
                      <c:pt idx="27140">
                        <c:v>0.8</c:v>
                      </c:pt>
                      <c:pt idx="27141">
                        <c:v>0.7</c:v>
                      </c:pt>
                      <c:pt idx="27142">
                        <c:v>0.7</c:v>
                      </c:pt>
                      <c:pt idx="27143">
                        <c:v>0.7</c:v>
                      </c:pt>
                      <c:pt idx="27144">
                        <c:v>0.8</c:v>
                      </c:pt>
                      <c:pt idx="27145">
                        <c:v>0.8</c:v>
                      </c:pt>
                      <c:pt idx="27146">
                        <c:v>0.8</c:v>
                      </c:pt>
                      <c:pt idx="27147">
                        <c:v>0.7</c:v>
                      </c:pt>
                      <c:pt idx="27148">
                        <c:v>0.8</c:v>
                      </c:pt>
                      <c:pt idx="27149">
                        <c:v>0.7</c:v>
                      </c:pt>
                      <c:pt idx="27150">
                        <c:v>0.7</c:v>
                      </c:pt>
                      <c:pt idx="27151">
                        <c:v>0.7</c:v>
                      </c:pt>
                      <c:pt idx="27152">
                        <c:v>0.7</c:v>
                      </c:pt>
                      <c:pt idx="27153">
                        <c:v>0.7</c:v>
                      </c:pt>
                      <c:pt idx="27154">
                        <c:v>0.8</c:v>
                      </c:pt>
                      <c:pt idx="27155">
                        <c:v>0.8</c:v>
                      </c:pt>
                      <c:pt idx="27156">
                        <c:v>0.8</c:v>
                      </c:pt>
                      <c:pt idx="27157">
                        <c:v>0.7</c:v>
                      </c:pt>
                      <c:pt idx="27158">
                        <c:v>0.7</c:v>
                      </c:pt>
                      <c:pt idx="27159">
                        <c:v>0.8</c:v>
                      </c:pt>
                      <c:pt idx="27160">
                        <c:v>0.8</c:v>
                      </c:pt>
                      <c:pt idx="27161">
                        <c:v>0.8</c:v>
                      </c:pt>
                      <c:pt idx="27162">
                        <c:v>0.8</c:v>
                      </c:pt>
                      <c:pt idx="27163">
                        <c:v>0.8</c:v>
                      </c:pt>
                      <c:pt idx="27164">
                        <c:v>0.8</c:v>
                      </c:pt>
                      <c:pt idx="27165">
                        <c:v>0.7</c:v>
                      </c:pt>
                      <c:pt idx="27166">
                        <c:v>0.7</c:v>
                      </c:pt>
                      <c:pt idx="27167">
                        <c:v>0.8</c:v>
                      </c:pt>
                      <c:pt idx="27168">
                        <c:v>0.7</c:v>
                      </c:pt>
                      <c:pt idx="27169">
                        <c:v>0.8</c:v>
                      </c:pt>
                      <c:pt idx="27170">
                        <c:v>0.8</c:v>
                      </c:pt>
                      <c:pt idx="27171">
                        <c:v>0.8</c:v>
                      </c:pt>
                      <c:pt idx="27172">
                        <c:v>0.8</c:v>
                      </c:pt>
                      <c:pt idx="27173">
                        <c:v>0.8</c:v>
                      </c:pt>
                      <c:pt idx="27174">
                        <c:v>0.8</c:v>
                      </c:pt>
                      <c:pt idx="27175">
                        <c:v>0.8</c:v>
                      </c:pt>
                      <c:pt idx="27176">
                        <c:v>0.7</c:v>
                      </c:pt>
                      <c:pt idx="27177">
                        <c:v>0.7</c:v>
                      </c:pt>
                      <c:pt idx="27178">
                        <c:v>0.8</c:v>
                      </c:pt>
                      <c:pt idx="27179">
                        <c:v>0.8</c:v>
                      </c:pt>
                      <c:pt idx="27180">
                        <c:v>0.7</c:v>
                      </c:pt>
                      <c:pt idx="27181">
                        <c:v>0.8</c:v>
                      </c:pt>
                      <c:pt idx="27182">
                        <c:v>0.7</c:v>
                      </c:pt>
                      <c:pt idx="27183">
                        <c:v>0.9</c:v>
                      </c:pt>
                      <c:pt idx="27184">
                        <c:v>0.8</c:v>
                      </c:pt>
                      <c:pt idx="27185">
                        <c:v>0.9</c:v>
                      </c:pt>
                      <c:pt idx="27186">
                        <c:v>0.8</c:v>
                      </c:pt>
                      <c:pt idx="27187">
                        <c:v>0.8</c:v>
                      </c:pt>
                      <c:pt idx="27188">
                        <c:v>0.7</c:v>
                      </c:pt>
                      <c:pt idx="27189">
                        <c:v>0.8</c:v>
                      </c:pt>
                      <c:pt idx="27190">
                        <c:v>0.8</c:v>
                      </c:pt>
                      <c:pt idx="27191">
                        <c:v>0.8</c:v>
                      </c:pt>
                      <c:pt idx="27192">
                        <c:v>0.8</c:v>
                      </c:pt>
                      <c:pt idx="27193">
                        <c:v>0.8</c:v>
                      </c:pt>
                      <c:pt idx="27194">
                        <c:v>0.8</c:v>
                      </c:pt>
                      <c:pt idx="27195">
                        <c:v>0.8</c:v>
                      </c:pt>
                      <c:pt idx="27196">
                        <c:v>0.8</c:v>
                      </c:pt>
                      <c:pt idx="27197">
                        <c:v>0.8</c:v>
                      </c:pt>
                      <c:pt idx="27198">
                        <c:v>0.8</c:v>
                      </c:pt>
                      <c:pt idx="27199">
                        <c:v>0.8</c:v>
                      </c:pt>
                      <c:pt idx="27200">
                        <c:v>0.9</c:v>
                      </c:pt>
                      <c:pt idx="27201">
                        <c:v>0.9</c:v>
                      </c:pt>
                      <c:pt idx="27202">
                        <c:v>0.8</c:v>
                      </c:pt>
                      <c:pt idx="27203">
                        <c:v>0.9</c:v>
                      </c:pt>
                      <c:pt idx="27204">
                        <c:v>0.8</c:v>
                      </c:pt>
                      <c:pt idx="27205">
                        <c:v>0.8</c:v>
                      </c:pt>
                      <c:pt idx="27206">
                        <c:v>0.8</c:v>
                      </c:pt>
                      <c:pt idx="27207">
                        <c:v>0.8</c:v>
                      </c:pt>
                      <c:pt idx="27208">
                        <c:v>0.7</c:v>
                      </c:pt>
                      <c:pt idx="27209">
                        <c:v>0.8</c:v>
                      </c:pt>
                      <c:pt idx="27210">
                        <c:v>0.9</c:v>
                      </c:pt>
                      <c:pt idx="27211">
                        <c:v>0.9</c:v>
                      </c:pt>
                      <c:pt idx="27212">
                        <c:v>0.8</c:v>
                      </c:pt>
                      <c:pt idx="27213">
                        <c:v>0.8</c:v>
                      </c:pt>
                      <c:pt idx="27214">
                        <c:v>0.8</c:v>
                      </c:pt>
                      <c:pt idx="27215">
                        <c:v>0.8</c:v>
                      </c:pt>
                      <c:pt idx="27216">
                        <c:v>0.8</c:v>
                      </c:pt>
                      <c:pt idx="27217">
                        <c:v>0.8</c:v>
                      </c:pt>
                      <c:pt idx="27218">
                        <c:v>0.8</c:v>
                      </c:pt>
                      <c:pt idx="27219">
                        <c:v>0.8</c:v>
                      </c:pt>
                      <c:pt idx="27220">
                        <c:v>0.8</c:v>
                      </c:pt>
                      <c:pt idx="27221">
                        <c:v>0.8</c:v>
                      </c:pt>
                      <c:pt idx="27222">
                        <c:v>0.8</c:v>
                      </c:pt>
                      <c:pt idx="27223">
                        <c:v>0.8</c:v>
                      </c:pt>
                      <c:pt idx="27224">
                        <c:v>0.8</c:v>
                      </c:pt>
                      <c:pt idx="27225">
                        <c:v>0.9</c:v>
                      </c:pt>
                      <c:pt idx="27226">
                        <c:v>0.9</c:v>
                      </c:pt>
                      <c:pt idx="27227">
                        <c:v>0.8</c:v>
                      </c:pt>
                      <c:pt idx="27228">
                        <c:v>0.9</c:v>
                      </c:pt>
                      <c:pt idx="27229">
                        <c:v>0.9</c:v>
                      </c:pt>
                      <c:pt idx="27230">
                        <c:v>0.8</c:v>
                      </c:pt>
                      <c:pt idx="27231">
                        <c:v>0.8</c:v>
                      </c:pt>
                      <c:pt idx="27232">
                        <c:v>0.8</c:v>
                      </c:pt>
                      <c:pt idx="27233">
                        <c:v>0.8</c:v>
                      </c:pt>
                      <c:pt idx="27234">
                        <c:v>0.8</c:v>
                      </c:pt>
                      <c:pt idx="27235">
                        <c:v>0.8</c:v>
                      </c:pt>
                      <c:pt idx="27236">
                        <c:v>0.8</c:v>
                      </c:pt>
                      <c:pt idx="27237">
                        <c:v>0.8</c:v>
                      </c:pt>
                      <c:pt idx="27238">
                        <c:v>0.8</c:v>
                      </c:pt>
                      <c:pt idx="27239">
                        <c:v>0.8</c:v>
                      </c:pt>
                      <c:pt idx="27240">
                        <c:v>0.8</c:v>
                      </c:pt>
                      <c:pt idx="27241">
                        <c:v>0.8</c:v>
                      </c:pt>
                      <c:pt idx="27242">
                        <c:v>0.7</c:v>
                      </c:pt>
                      <c:pt idx="27243">
                        <c:v>0.9</c:v>
                      </c:pt>
                      <c:pt idx="27244">
                        <c:v>0.9</c:v>
                      </c:pt>
                      <c:pt idx="27245">
                        <c:v>0.8</c:v>
                      </c:pt>
                      <c:pt idx="27246">
                        <c:v>0.8</c:v>
                      </c:pt>
                      <c:pt idx="27247">
                        <c:v>0.8</c:v>
                      </c:pt>
                      <c:pt idx="27248">
                        <c:v>0.8</c:v>
                      </c:pt>
                      <c:pt idx="27249">
                        <c:v>0.9</c:v>
                      </c:pt>
                      <c:pt idx="27250">
                        <c:v>0.9</c:v>
                      </c:pt>
                      <c:pt idx="27251">
                        <c:v>0.8</c:v>
                      </c:pt>
                      <c:pt idx="27252">
                        <c:v>0.8</c:v>
                      </c:pt>
                      <c:pt idx="27253">
                        <c:v>0.8</c:v>
                      </c:pt>
                      <c:pt idx="27254">
                        <c:v>0.9</c:v>
                      </c:pt>
                      <c:pt idx="27255">
                        <c:v>0.8</c:v>
                      </c:pt>
                      <c:pt idx="27256">
                        <c:v>0.8</c:v>
                      </c:pt>
                      <c:pt idx="27257">
                        <c:v>0.9</c:v>
                      </c:pt>
                      <c:pt idx="27258">
                        <c:v>0.9</c:v>
                      </c:pt>
                      <c:pt idx="27259">
                        <c:v>0.8</c:v>
                      </c:pt>
                      <c:pt idx="27260">
                        <c:v>0.8</c:v>
                      </c:pt>
                      <c:pt idx="27261">
                        <c:v>0.8</c:v>
                      </c:pt>
                      <c:pt idx="27262">
                        <c:v>0.9</c:v>
                      </c:pt>
                      <c:pt idx="27263">
                        <c:v>0.9</c:v>
                      </c:pt>
                      <c:pt idx="27264">
                        <c:v>0.9</c:v>
                      </c:pt>
                      <c:pt idx="27265">
                        <c:v>0.9</c:v>
                      </c:pt>
                      <c:pt idx="27266">
                        <c:v>0.9</c:v>
                      </c:pt>
                      <c:pt idx="27267">
                        <c:v>0.9</c:v>
                      </c:pt>
                      <c:pt idx="27268">
                        <c:v>0.9</c:v>
                      </c:pt>
                      <c:pt idx="27269">
                        <c:v>0.8</c:v>
                      </c:pt>
                      <c:pt idx="27270">
                        <c:v>0.8</c:v>
                      </c:pt>
                      <c:pt idx="27271">
                        <c:v>0.8</c:v>
                      </c:pt>
                      <c:pt idx="27272">
                        <c:v>0.9</c:v>
                      </c:pt>
                      <c:pt idx="27273">
                        <c:v>0.9</c:v>
                      </c:pt>
                      <c:pt idx="27274">
                        <c:v>0.9</c:v>
                      </c:pt>
                      <c:pt idx="27275">
                        <c:v>0.9</c:v>
                      </c:pt>
                      <c:pt idx="27276">
                        <c:v>0.9</c:v>
                      </c:pt>
                      <c:pt idx="27277">
                        <c:v>0.9</c:v>
                      </c:pt>
                      <c:pt idx="27278">
                        <c:v>0.8</c:v>
                      </c:pt>
                      <c:pt idx="27279">
                        <c:v>0.8</c:v>
                      </c:pt>
                      <c:pt idx="27280">
                        <c:v>0.8</c:v>
                      </c:pt>
                      <c:pt idx="27281">
                        <c:v>0.8</c:v>
                      </c:pt>
                      <c:pt idx="27282">
                        <c:v>0.8</c:v>
                      </c:pt>
                      <c:pt idx="27283">
                        <c:v>0.9</c:v>
                      </c:pt>
                      <c:pt idx="27284">
                        <c:v>0.9</c:v>
                      </c:pt>
                      <c:pt idx="27285">
                        <c:v>1</c:v>
                      </c:pt>
                      <c:pt idx="27286">
                        <c:v>0.9</c:v>
                      </c:pt>
                      <c:pt idx="27287">
                        <c:v>0.8</c:v>
                      </c:pt>
                      <c:pt idx="27288">
                        <c:v>0.9</c:v>
                      </c:pt>
                      <c:pt idx="27289">
                        <c:v>0.8</c:v>
                      </c:pt>
                      <c:pt idx="27290">
                        <c:v>0.8</c:v>
                      </c:pt>
                      <c:pt idx="27291">
                        <c:v>0.9</c:v>
                      </c:pt>
                      <c:pt idx="27292">
                        <c:v>0.8</c:v>
                      </c:pt>
                      <c:pt idx="27293">
                        <c:v>0.9</c:v>
                      </c:pt>
                      <c:pt idx="27294">
                        <c:v>0.8</c:v>
                      </c:pt>
                      <c:pt idx="27295">
                        <c:v>0.9</c:v>
                      </c:pt>
                      <c:pt idx="27296">
                        <c:v>0.8</c:v>
                      </c:pt>
                      <c:pt idx="27297">
                        <c:v>0.8</c:v>
                      </c:pt>
                      <c:pt idx="27298">
                        <c:v>0.8</c:v>
                      </c:pt>
                      <c:pt idx="27299">
                        <c:v>0.8</c:v>
                      </c:pt>
                      <c:pt idx="27300">
                        <c:v>0.9</c:v>
                      </c:pt>
                      <c:pt idx="27301">
                        <c:v>0.9</c:v>
                      </c:pt>
                      <c:pt idx="27302">
                        <c:v>0.9</c:v>
                      </c:pt>
                      <c:pt idx="27303">
                        <c:v>0.9</c:v>
                      </c:pt>
                      <c:pt idx="27304">
                        <c:v>0.8</c:v>
                      </c:pt>
                      <c:pt idx="27305">
                        <c:v>0.8</c:v>
                      </c:pt>
                      <c:pt idx="27306">
                        <c:v>0.8</c:v>
                      </c:pt>
                      <c:pt idx="27307">
                        <c:v>0.8</c:v>
                      </c:pt>
                      <c:pt idx="27308">
                        <c:v>0.8</c:v>
                      </c:pt>
                      <c:pt idx="27309">
                        <c:v>0.8</c:v>
                      </c:pt>
                      <c:pt idx="27310">
                        <c:v>0.9</c:v>
                      </c:pt>
                      <c:pt idx="27311">
                        <c:v>0.9</c:v>
                      </c:pt>
                      <c:pt idx="27312">
                        <c:v>0.8</c:v>
                      </c:pt>
                      <c:pt idx="27313">
                        <c:v>0.8</c:v>
                      </c:pt>
                      <c:pt idx="27314">
                        <c:v>0.7</c:v>
                      </c:pt>
                      <c:pt idx="27315">
                        <c:v>0.8</c:v>
                      </c:pt>
                      <c:pt idx="27316">
                        <c:v>0.8</c:v>
                      </c:pt>
                      <c:pt idx="27317">
                        <c:v>0.8</c:v>
                      </c:pt>
                      <c:pt idx="27318">
                        <c:v>0.9</c:v>
                      </c:pt>
                      <c:pt idx="27319">
                        <c:v>0.8</c:v>
                      </c:pt>
                      <c:pt idx="27320">
                        <c:v>0.8</c:v>
                      </c:pt>
                      <c:pt idx="27321">
                        <c:v>0.8</c:v>
                      </c:pt>
                      <c:pt idx="27322">
                        <c:v>0.8</c:v>
                      </c:pt>
                      <c:pt idx="27323">
                        <c:v>0.9</c:v>
                      </c:pt>
                      <c:pt idx="27324">
                        <c:v>0.9</c:v>
                      </c:pt>
                      <c:pt idx="27325">
                        <c:v>0.8</c:v>
                      </c:pt>
                      <c:pt idx="27326">
                        <c:v>0.9</c:v>
                      </c:pt>
                      <c:pt idx="27327">
                        <c:v>0.8</c:v>
                      </c:pt>
                      <c:pt idx="27328">
                        <c:v>0.8</c:v>
                      </c:pt>
                      <c:pt idx="27329">
                        <c:v>0.9</c:v>
                      </c:pt>
                      <c:pt idx="27330">
                        <c:v>0.9</c:v>
                      </c:pt>
                      <c:pt idx="27331">
                        <c:v>0.9</c:v>
                      </c:pt>
                      <c:pt idx="27332">
                        <c:v>0.8</c:v>
                      </c:pt>
                      <c:pt idx="27333">
                        <c:v>0.9</c:v>
                      </c:pt>
                      <c:pt idx="27334">
                        <c:v>0.8</c:v>
                      </c:pt>
                      <c:pt idx="27335">
                        <c:v>0.9</c:v>
                      </c:pt>
                      <c:pt idx="27336">
                        <c:v>0.9</c:v>
                      </c:pt>
                      <c:pt idx="27337">
                        <c:v>0.9</c:v>
                      </c:pt>
                      <c:pt idx="27338">
                        <c:v>0.9</c:v>
                      </c:pt>
                      <c:pt idx="27339">
                        <c:v>0.9</c:v>
                      </c:pt>
                      <c:pt idx="27340">
                        <c:v>0.8</c:v>
                      </c:pt>
                      <c:pt idx="27341">
                        <c:v>0.8</c:v>
                      </c:pt>
                      <c:pt idx="27342">
                        <c:v>0.8</c:v>
                      </c:pt>
                      <c:pt idx="27343">
                        <c:v>0.9</c:v>
                      </c:pt>
                      <c:pt idx="27344">
                        <c:v>0.8</c:v>
                      </c:pt>
                      <c:pt idx="27345">
                        <c:v>0.8</c:v>
                      </c:pt>
                      <c:pt idx="27346">
                        <c:v>0.9</c:v>
                      </c:pt>
                      <c:pt idx="27347">
                        <c:v>0.8</c:v>
                      </c:pt>
                      <c:pt idx="27348">
                        <c:v>0.9</c:v>
                      </c:pt>
                      <c:pt idx="27349">
                        <c:v>0.8</c:v>
                      </c:pt>
                      <c:pt idx="27350">
                        <c:v>0.9</c:v>
                      </c:pt>
                      <c:pt idx="27351">
                        <c:v>0.8</c:v>
                      </c:pt>
                      <c:pt idx="27352">
                        <c:v>0.9</c:v>
                      </c:pt>
                      <c:pt idx="27353">
                        <c:v>0.8</c:v>
                      </c:pt>
                      <c:pt idx="27354">
                        <c:v>0.9</c:v>
                      </c:pt>
                      <c:pt idx="27355">
                        <c:v>0.9</c:v>
                      </c:pt>
                      <c:pt idx="27356">
                        <c:v>0.9</c:v>
                      </c:pt>
                      <c:pt idx="27357">
                        <c:v>0.8</c:v>
                      </c:pt>
                      <c:pt idx="27358">
                        <c:v>0.9</c:v>
                      </c:pt>
                      <c:pt idx="27359">
                        <c:v>0.9</c:v>
                      </c:pt>
                      <c:pt idx="27360">
                        <c:v>0.8</c:v>
                      </c:pt>
                      <c:pt idx="27361">
                        <c:v>0.8</c:v>
                      </c:pt>
                      <c:pt idx="27362">
                        <c:v>0.8</c:v>
                      </c:pt>
                      <c:pt idx="27363">
                        <c:v>0.8</c:v>
                      </c:pt>
                      <c:pt idx="27364">
                        <c:v>0.8</c:v>
                      </c:pt>
                      <c:pt idx="27365">
                        <c:v>0.9</c:v>
                      </c:pt>
                      <c:pt idx="27366">
                        <c:v>0.8</c:v>
                      </c:pt>
                      <c:pt idx="27367">
                        <c:v>0.8</c:v>
                      </c:pt>
                      <c:pt idx="27368">
                        <c:v>0.8</c:v>
                      </c:pt>
                      <c:pt idx="27369">
                        <c:v>0.8</c:v>
                      </c:pt>
                      <c:pt idx="27370">
                        <c:v>0.7</c:v>
                      </c:pt>
                      <c:pt idx="27371">
                        <c:v>0.7</c:v>
                      </c:pt>
                      <c:pt idx="27372">
                        <c:v>0.7</c:v>
                      </c:pt>
                      <c:pt idx="27373">
                        <c:v>0.7</c:v>
                      </c:pt>
                      <c:pt idx="27374">
                        <c:v>0.7</c:v>
                      </c:pt>
                      <c:pt idx="27375">
                        <c:v>0.7</c:v>
                      </c:pt>
                      <c:pt idx="27376">
                        <c:v>0.7</c:v>
                      </c:pt>
                      <c:pt idx="27377">
                        <c:v>0.6</c:v>
                      </c:pt>
                      <c:pt idx="27378">
                        <c:v>0.7</c:v>
                      </c:pt>
                      <c:pt idx="27379">
                        <c:v>0.6</c:v>
                      </c:pt>
                      <c:pt idx="27380">
                        <c:v>0.8</c:v>
                      </c:pt>
                      <c:pt idx="27381">
                        <c:v>0.7</c:v>
                      </c:pt>
                      <c:pt idx="27382">
                        <c:v>0.8</c:v>
                      </c:pt>
                      <c:pt idx="27383">
                        <c:v>0.7</c:v>
                      </c:pt>
                      <c:pt idx="27384">
                        <c:v>0.7</c:v>
                      </c:pt>
                      <c:pt idx="27385">
                        <c:v>0.6</c:v>
                      </c:pt>
                      <c:pt idx="27386">
                        <c:v>0.7</c:v>
                      </c:pt>
                      <c:pt idx="27387">
                        <c:v>0.7</c:v>
                      </c:pt>
                      <c:pt idx="27388">
                        <c:v>0.8</c:v>
                      </c:pt>
                      <c:pt idx="27389">
                        <c:v>0.7</c:v>
                      </c:pt>
                      <c:pt idx="27390">
                        <c:v>0.7</c:v>
                      </c:pt>
                      <c:pt idx="27391">
                        <c:v>0.8</c:v>
                      </c:pt>
                      <c:pt idx="27392">
                        <c:v>0.7</c:v>
                      </c:pt>
                      <c:pt idx="27393">
                        <c:v>0.8</c:v>
                      </c:pt>
                      <c:pt idx="27394">
                        <c:v>0.8</c:v>
                      </c:pt>
                      <c:pt idx="27395">
                        <c:v>0.8</c:v>
                      </c:pt>
                      <c:pt idx="27396">
                        <c:v>0.7</c:v>
                      </c:pt>
                      <c:pt idx="27397">
                        <c:v>0.8</c:v>
                      </c:pt>
                      <c:pt idx="27398">
                        <c:v>0.8</c:v>
                      </c:pt>
                      <c:pt idx="27399">
                        <c:v>0.8</c:v>
                      </c:pt>
                      <c:pt idx="27400">
                        <c:v>0.8</c:v>
                      </c:pt>
                      <c:pt idx="27401">
                        <c:v>0.8</c:v>
                      </c:pt>
                      <c:pt idx="27402">
                        <c:v>0.8</c:v>
                      </c:pt>
                      <c:pt idx="27403">
                        <c:v>0.8</c:v>
                      </c:pt>
                      <c:pt idx="27404">
                        <c:v>0.8</c:v>
                      </c:pt>
                      <c:pt idx="27405">
                        <c:v>0.8</c:v>
                      </c:pt>
                      <c:pt idx="27406">
                        <c:v>0.8</c:v>
                      </c:pt>
                      <c:pt idx="27407">
                        <c:v>0.8</c:v>
                      </c:pt>
                      <c:pt idx="27408">
                        <c:v>0.8</c:v>
                      </c:pt>
                      <c:pt idx="27409">
                        <c:v>0.8</c:v>
                      </c:pt>
                      <c:pt idx="27410">
                        <c:v>0.9</c:v>
                      </c:pt>
                      <c:pt idx="27411">
                        <c:v>0.8</c:v>
                      </c:pt>
                      <c:pt idx="27412">
                        <c:v>0.8</c:v>
                      </c:pt>
                      <c:pt idx="27413">
                        <c:v>0.8</c:v>
                      </c:pt>
                      <c:pt idx="27414">
                        <c:v>0.8</c:v>
                      </c:pt>
                      <c:pt idx="27415">
                        <c:v>0.8</c:v>
                      </c:pt>
                      <c:pt idx="27416">
                        <c:v>0.8</c:v>
                      </c:pt>
                      <c:pt idx="27417">
                        <c:v>0.7</c:v>
                      </c:pt>
                      <c:pt idx="27418">
                        <c:v>0.8</c:v>
                      </c:pt>
                      <c:pt idx="27419">
                        <c:v>0.7</c:v>
                      </c:pt>
                      <c:pt idx="27420">
                        <c:v>0.8</c:v>
                      </c:pt>
                      <c:pt idx="27421">
                        <c:v>0.8</c:v>
                      </c:pt>
                      <c:pt idx="27422">
                        <c:v>0.8</c:v>
                      </c:pt>
                      <c:pt idx="27423">
                        <c:v>0.8</c:v>
                      </c:pt>
                      <c:pt idx="27424">
                        <c:v>0.8</c:v>
                      </c:pt>
                      <c:pt idx="27425">
                        <c:v>0.7</c:v>
                      </c:pt>
                      <c:pt idx="27426">
                        <c:v>0.8</c:v>
                      </c:pt>
                      <c:pt idx="27427">
                        <c:v>0.9</c:v>
                      </c:pt>
                      <c:pt idx="27428">
                        <c:v>0.8</c:v>
                      </c:pt>
                      <c:pt idx="27429">
                        <c:v>0.8</c:v>
                      </c:pt>
                      <c:pt idx="27430">
                        <c:v>0.8</c:v>
                      </c:pt>
                      <c:pt idx="27431">
                        <c:v>0.8</c:v>
                      </c:pt>
                      <c:pt idx="27432">
                        <c:v>0.8</c:v>
                      </c:pt>
                      <c:pt idx="27433">
                        <c:v>0.8</c:v>
                      </c:pt>
                      <c:pt idx="27434">
                        <c:v>0.7</c:v>
                      </c:pt>
                      <c:pt idx="27435">
                        <c:v>0.8</c:v>
                      </c:pt>
                      <c:pt idx="27436">
                        <c:v>0.9</c:v>
                      </c:pt>
                      <c:pt idx="27437">
                        <c:v>0.8</c:v>
                      </c:pt>
                      <c:pt idx="27438">
                        <c:v>0.8</c:v>
                      </c:pt>
                      <c:pt idx="27439">
                        <c:v>0.8</c:v>
                      </c:pt>
                      <c:pt idx="27440">
                        <c:v>0.8</c:v>
                      </c:pt>
                      <c:pt idx="27441">
                        <c:v>0.8</c:v>
                      </c:pt>
                      <c:pt idx="27442">
                        <c:v>0.7</c:v>
                      </c:pt>
                      <c:pt idx="27443">
                        <c:v>0.8</c:v>
                      </c:pt>
                      <c:pt idx="27444">
                        <c:v>0.8</c:v>
                      </c:pt>
                      <c:pt idx="27445">
                        <c:v>0.8</c:v>
                      </c:pt>
                      <c:pt idx="27446">
                        <c:v>0.8</c:v>
                      </c:pt>
                      <c:pt idx="27447">
                        <c:v>0.8</c:v>
                      </c:pt>
                      <c:pt idx="27448">
                        <c:v>0.8</c:v>
                      </c:pt>
                      <c:pt idx="27449">
                        <c:v>0.8</c:v>
                      </c:pt>
                      <c:pt idx="27450">
                        <c:v>0.8</c:v>
                      </c:pt>
                      <c:pt idx="27451">
                        <c:v>0.8</c:v>
                      </c:pt>
                      <c:pt idx="27452">
                        <c:v>0.7</c:v>
                      </c:pt>
                      <c:pt idx="27453">
                        <c:v>0.7</c:v>
                      </c:pt>
                      <c:pt idx="27454">
                        <c:v>0.8</c:v>
                      </c:pt>
                      <c:pt idx="27455">
                        <c:v>0.8</c:v>
                      </c:pt>
                      <c:pt idx="27456">
                        <c:v>0.8</c:v>
                      </c:pt>
                      <c:pt idx="27457">
                        <c:v>0.8</c:v>
                      </c:pt>
                      <c:pt idx="27458">
                        <c:v>0.8</c:v>
                      </c:pt>
                      <c:pt idx="27459">
                        <c:v>0.9</c:v>
                      </c:pt>
                      <c:pt idx="27460">
                        <c:v>0.8</c:v>
                      </c:pt>
                      <c:pt idx="27461">
                        <c:v>0.8</c:v>
                      </c:pt>
                      <c:pt idx="27462">
                        <c:v>0.8</c:v>
                      </c:pt>
                      <c:pt idx="27463">
                        <c:v>0.8</c:v>
                      </c:pt>
                      <c:pt idx="27464">
                        <c:v>0.8</c:v>
                      </c:pt>
                      <c:pt idx="27465">
                        <c:v>0.8</c:v>
                      </c:pt>
                      <c:pt idx="27466">
                        <c:v>0.7</c:v>
                      </c:pt>
                      <c:pt idx="27467">
                        <c:v>0.8</c:v>
                      </c:pt>
                      <c:pt idx="27468">
                        <c:v>0.8</c:v>
                      </c:pt>
                      <c:pt idx="27469">
                        <c:v>0.7</c:v>
                      </c:pt>
                      <c:pt idx="27470">
                        <c:v>0.8</c:v>
                      </c:pt>
                      <c:pt idx="27471">
                        <c:v>0.8</c:v>
                      </c:pt>
                      <c:pt idx="27472">
                        <c:v>0.8</c:v>
                      </c:pt>
                      <c:pt idx="27473">
                        <c:v>0.8</c:v>
                      </c:pt>
                      <c:pt idx="27474">
                        <c:v>0.8</c:v>
                      </c:pt>
                      <c:pt idx="27475">
                        <c:v>0.8</c:v>
                      </c:pt>
                      <c:pt idx="27476">
                        <c:v>0.8</c:v>
                      </c:pt>
                      <c:pt idx="27477">
                        <c:v>0.7</c:v>
                      </c:pt>
                      <c:pt idx="27478">
                        <c:v>0.8</c:v>
                      </c:pt>
                      <c:pt idx="27479">
                        <c:v>0.8</c:v>
                      </c:pt>
                      <c:pt idx="27480">
                        <c:v>0.8</c:v>
                      </c:pt>
                      <c:pt idx="27481">
                        <c:v>0.8</c:v>
                      </c:pt>
                      <c:pt idx="27482">
                        <c:v>0.7</c:v>
                      </c:pt>
                      <c:pt idx="27483">
                        <c:v>0.7</c:v>
                      </c:pt>
                      <c:pt idx="27484">
                        <c:v>0.8</c:v>
                      </c:pt>
                      <c:pt idx="27485">
                        <c:v>0.8</c:v>
                      </c:pt>
                      <c:pt idx="27486">
                        <c:v>0.8</c:v>
                      </c:pt>
                      <c:pt idx="27487">
                        <c:v>0.7</c:v>
                      </c:pt>
                      <c:pt idx="27488">
                        <c:v>0.7</c:v>
                      </c:pt>
                      <c:pt idx="27489">
                        <c:v>0.7</c:v>
                      </c:pt>
                      <c:pt idx="27490">
                        <c:v>0.8</c:v>
                      </c:pt>
                      <c:pt idx="27491">
                        <c:v>0.7</c:v>
                      </c:pt>
                      <c:pt idx="27492">
                        <c:v>0.7</c:v>
                      </c:pt>
                      <c:pt idx="27493">
                        <c:v>0.7</c:v>
                      </c:pt>
                      <c:pt idx="27494">
                        <c:v>0.8</c:v>
                      </c:pt>
                      <c:pt idx="27495">
                        <c:v>0.7</c:v>
                      </c:pt>
                      <c:pt idx="27496">
                        <c:v>0.7</c:v>
                      </c:pt>
                      <c:pt idx="27497">
                        <c:v>0.7</c:v>
                      </c:pt>
                      <c:pt idx="27498">
                        <c:v>0.7</c:v>
                      </c:pt>
                      <c:pt idx="27499">
                        <c:v>0.7</c:v>
                      </c:pt>
                      <c:pt idx="27500">
                        <c:v>0.8</c:v>
                      </c:pt>
                      <c:pt idx="27501">
                        <c:v>0.8</c:v>
                      </c:pt>
                      <c:pt idx="27502">
                        <c:v>0.7</c:v>
                      </c:pt>
                      <c:pt idx="27503">
                        <c:v>0.7</c:v>
                      </c:pt>
                      <c:pt idx="27504">
                        <c:v>0.7</c:v>
                      </c:pt>
                      <c:pt idx="27505">
                        <c:v>0.7</c:v>
                      </c:pt>
                      <c:pt idx="27506">
                        <c:v>0.7</c:v>
                      </c:pt>
                      <c:pt idx="27507">
                        <c:v>0.7</c:v>
                      </c:pt>
                      <c:pt idx="27508">
                        <c:v>0.7</c:v>
                      </c:pt>
                      <c:pt idx="27509">
                        <c:v>0.7</c:v>
                      </c:pt>
                      <c:pt idx="27510">
                        <c:v>0.8</c:v>
                      </c:pt>
                      <c:pt idx="27511">
                        <c:v>0.7</c:v>
                      </c:pt>
                      <c:pt idx="27512">
                        <c:v>0.7</c:v>
                      </c:pt>
                      <c:pt idx="27513">
                        <c:v>0.8</c:v>
                      </c:pt>
                      <c:pt idx="27514">
                        <c:v>0.8</c:v>
                      </c:pt>
                      <c:pt idx="27515">
                        <c:v>0.8</c:v>
                      </c:pt>
                      <c:pt idx="27516">
                        <c:v>0.7</c:v>
                      </c:pt>
                      <c:pt idx="27517">
                        <c:v>0.7</c:v>
                      </c:pt>
                      <c:pt idx="27518">
                        <c:v>0.7</c:v>
                      </c:pt>
                      <c:pt idx="27519">
                        <c:v>0.7</c:v>
                      </c:pt>
                      <c:pt idx="27520">
                        <c:v>0.7</c:v>
                      </c:pt>
                      <c:pt idx="27521">
                        <c:v>0.7</c:v>
                      </c:pt>
                      <c:pt idx="27522">
                        <c:v>0.8</c:v>
                      </c:pt>
                      <c:pt idx="27523">
                        <c:v>0.8</c:v>
                      </c:pt>
                      <c:pt idx="27524">
                        <c:v>0.7</c:v>
                      </c:pt>
                      <c:pt idx="27525">
                        <c:v>0.8</c:v>
                      </c:pt>
                      <c:pt idx="27526">
                        <c:v>0.7</c:v>
                      </c:pt>
                      <c:pt idx="27527">
                        <c:v>0.7</c:v>
                      </c:pt>
                      <c:pt idx="27528">
                        <c:v>0.7</c:v>
                      </c:pt>
                      <c:pt idx="27529">
                        <c:v>0.7</c:v>
                      </c:pt>
                      <c:pt idx="27530">
                        <c:v>0.8</c:v>
                      </c:pt>
                      <c:pt idx="27531">
                        <c:v>0.8</c:v>
                      </c:pt>
                      <c:pt idx="27532">
                        <c:v>0.8</c:v>
                      </c:pt>
                      <c:pt idx="27533">
                        <c:v>0.8</c:v>
                      </c:pt>
                      <c:pt idx="27534">
                        <c:v>0.7</c:v>
                      </c:pt>
                      <c:pt idx="27535">
                        <c:v>0.7</c:v>
                      </c:pt>
                      <c:pt idx="27536">
                        <c:v>0.8</c:v>
                      </c:pt>
                      <c:pt idx="27537">
                        <c:v>0.7</c:v>
                      </c:pt>
                      <c:pt idx="27538">
                        <c:v>0.8</c:v>
                      </c:pt>
                      <c:pt idx="27539">
                        <c:v>0.6</c:v>
                      </c:pt>
                      <c:pt idx="27540">
                        <c:v>0.7</c:v>
                      </c:pt>
                      <c:pt idx="27541">
                        <c:v>0.6</c:v>
                      </c:pt>
                      <c:pt idx="27542">
                        <c:v>0.7</c:v>
                      </c:pt>
                      <c:pt idx="27543">
                        <c:v>0.7</c:v>
                      </c:pt>
                      <c:pt idx="27544">
                        <c:v>0.7</c:v>
                      </c:pt>
                      <c:pt idx="27545">
                        <c:v>0.7</c:v>
                      </c:pt>
                      <c:pt idx="27546">
                        <c:v>0.7</c:v>
                      </c:pt>
                      <c:pt idx="27547">
                        <c:v>0.7</c:v>
                      </c:pt>
                      <c:pt idx="27548">
                        <c:v>0.8</c:v>
                      </c:pt>
                      <c:pt idx="27549">
                        <c:v>0.7</c:v>
                      </c:pt>
                      <c:pt idx="27550">
                        <c:v>0.7</c:v>
                      </c:pt>
                      <c:pt idx="27551">
                        <c:v>0.6</c:v>
                      </c:pt>
                      <c:pt idx="27552">
                        <c:v>0.6</c:v>
                      </c:pt>
                      <c:pt idx="27553">
                        <c:v>0.6</c:v>
                      </c:pt>
                      <c:pt idx="27554">
                        <c:v>0.6</c:v>
                      </c:pt>
                      <c:pt idx="27555">
                        <c:v>0.7</c:v>
                      </c:pt>
                      <c:pt idx="27556">
                        <c:v>0.6</c:v>
                      </c:pt>
                      <c:pt idx="27557">
                        <c:v>0.6</c:v>
                      </c:pt>
                      <c:pt idx="27558">
                        <c:v>0.7</c:v>
                      </c:pt>
                      <c:pt idx="27559">
                        <c:v>0.7</c:v>
                      </c:pt>
                      <c:pt idx="27560">
                        <c:v>0.6</c:v>
                      </c:pt>
                      <c:pt idx="27561">
                        <c:v>0.5</c:v>
                      </c:pt>
                      <c:pt idx="27562">
                        <c:v>0.6</c:v>
                      </c:pt>
                      <c:pt idx="27563">
                        <c:v>0.6</c:v>
                      </c:pt>
                      <c:pt idx="27564">
                        <c:v>0.6</c:v>
                      </c:pt>
                      <c:pt idx="27565">
                        <c:v>0.6</c:v>
                      </c:pt>
                      <c:pt idx="27566">
                        <c:v>0.5</c:v>
                      </c:pt>
                      <c:pt idx="27567">
                        <c:v>0.5</c:v>
                      </c:pt>
                      <c:pt idx="27568">
                        <c:v>0.5</c:v>
                      </c:pt>
                      <c:pt idx="27569">
                        <c:v>0.6</c:v>
                      </c:pt>
                      <c:pt idx="27570">
                        <c:v>0.6</c:v>
                      </c:pt>
                      <c:pt idx="27571">
                        <c:v>0.5</c:v>
                      </c:pt>
                      <c:pt idx="27572">
                        <c:v>0.5</c:v>
                      </c:pt>
                      <c:pt idx="27573">
                        <c:v>0.5</c:v>
                      </c:pt>
                      <c:pt idx="27574">
                        <c:v>0.5</c:v>
                      </c:pt>
                      <c:pt idx="27575">
                        <c:v>0.4</c:v>
                      </c:pt>
                      <c:pt idx="27576">
                        <c:v>0.5</c:v>
                      </c:pt>
                      <c:pt idx="27577">
                        <c:v>0.4</c:v>
                      </c:pt>
                      <c:pt idx="27578">
                        <c:v>0.6</c:v>
                      </c:pt>
                      <c:pt idx="27579">
                        <c:v>0.6</c:v>
                      </c:pt>
                      <c:pt idx="27580">
                        <c:v>0.5</c:v>
                      </c:pt>
                      <c:pt idx="27581">
                        <c:v>0.4</c:v>
                      </c:pt>
                      <c:pt idx="27582">
                        <c:v>0.4</c:v>
                      </c:pt>
                      <c:pt idx="27583">
                        <c:v>0.5</c:v>
                      </c:pt>
                      <c:pt idx="27584">
                        <c:v>0.5</c:v>
                      </c:pt>
                      <c:pt idx="27585">
                        <c:v>0.4</c:v>
                      </c:pt>
                      <c:pt idx="27586">
                        <c:v>0.5</c:v>
                      </c:pt>
                      <c:pt idx="27587">
                        <c:v>0.4</c:v>
                      </c:pt>
                      <c:pt idx="27588">
                        <c:v>0.4</c:v>
                      </c:pt>
                      <c:pt idx="27589">
                        <c:v>0.4</c:v>
                      </c:pt>
                      <c:pt idx="27590">
                        <c:v>0.3</c:v>
                      </c:pt>
                      <c:pt idx="27591">
                        <c:v>0.4</c:v>
                      </c:pt>
                      <c:pt idx="27592">
                        <c:v>0.4</c:v>
                      </c:pt>
                      <c:pt idx="27593">
                        <c:v>0.3</c:v>
                      </c:pt>
                      <c:pt idx="27594">
                        <c:v>0.4</c:v>
                      </c:pt>
                      <c:pt idx="27595">
                        <c:v>0.4</c:v>
                      </c:pt>
                      <c:pt idx="27596">
                        <c:v>0.3</c:v>
                      </c:pt>
                      <c:pt idx="27597">
                        <c:v>0.3</c:v>
                      </c:pt>
                      <c:pt idx="27598">
                        <c:v>0.3</c:v>
                      </c:pt>
                      <c:pt idx="27599">
                        <c:v>0.3</c:v>
                      </c:pt>
                      <c:pt idx="27600">
                        <c:v>0.4</c:v>
                      </c:pt>
                      <c:pt idx="27601">
                        <c:v>0.3</c:v>
                      </c:pt>
                      <c:pt idx="27602">
                        <c:v>0.3</c:v>
                      </c:pt>
                      <c:pt idx="27603">
                        <c:v>0.4</c:v>
                      </c:pt>
                      <c:pt idx="27604">
                        <c:v>0.4</c:v>
                      </c:pt>
                      <c:pt idx="27605">
                        <c:v>0.4</c:v>
                      </c:pt>
                      <c:pt idx="27606">
                        <c:v>0.3</c:v>
                      </c:pt>
                      <c:pt idx="27607">
                        <c:v>0.3</c:v>
                      </c:pt>
                      <c:pt idx="27608">
                        <c:v>0.2</c:v>
                      </c:pt>
                      <c:pt idx="27609">
                        <c:v>0.3</c:v>
                      </c:pt>
                      <c:pt idx="27610">
                        <c:v>0.3</c:v>
                      </c:pt>
                      <c:pt idx="27611">
                        <c:v>0.3</c:v>
                      </c:pt>
                      <c:pt idx="27612">
                        <c:v>0.4</c:v>
                      </c:pt>
                      <c:pt idx="27613">
                        <c:v>0.3</c:v>
                      </c:pt>
                      <c:pt idx="27614">
                        <c:v>0.3</c:v>
                      </c:pt>
                      <c:pt idx="27615">
                        <c:v>0.3</c:v>
                      </c:pt>
                      <c:pt idx="27616">
                        <c:v>0.4</c:v>
                      </c:pt>
                      <c:pt idx="27617">
                        <c:v>0.3</c:v>
                      </c:pt>
                      <c:pt idx="27618">
                        <c:v>0.3</c:v>
                      </c:pt>
                      <c:pt idx="27619">
                        <c:v>0.3</c:v>
                      </c:pt>
                      <c:pt idx="27620">
                        <c:v>0.4</c:v>
                      </c:pt>
                      <c:pt idx="27621">
                        <c:v>0.3</c:v>
                      </c:pt>
                      <c:pt idx="27622">
                        <c:v>0.3</c:v>
                      </c:pt>
                      <c:pt idx="27623">
                        <c:v>0.3</c:v>
                      </c:pt>
                      <c:pt idx="27624">
                        <c:v>0.4</c:v>
                      </c:pt>
                      <c:pt idx="27625">
                        <c:v>0.4</c:v>
                      </c:pt>
                      <c:pt idx="27626">
                        <c:v>0.4</c:v>
                      </c:pt>
                      <c:pt idx="27627">
                        <c:v>0.4</c:v>
                      </c:pt>
                      <c:pt idx="27628">
                        <c:v>0.4</c:v>
                      </c:pt>
                      <c:pt idx="27629">
                        <c:v>0.4</c:v>
                      </c:pt>
                      <c:pt idx="27630">
                        <c:v>0.4</c:v>
                      </c:pt>
                      <c:pt idx="27631">
                        <c:v>0.4</c:v>
                      </c:pt>
                      <c:pt idx="27632">
                        <c:v>0.3</c:v>
                      </c:pt>
                      <c:pt idx="27633">
                        <c:v>0.4</c:v>
                      </c:pt>
                      <c:pt idx="27634">
                        <c:v>0.3</c:v>
                      </c:pt>
                      <c:pt idx="27635">
                        <c:v>0.4</c:v>
                      </c:pt>
                      <c:pt idx="27636">
                        <c:v>0.4</c:v>
                      </c:pt>
                      <c:pt idx="27637">
                        <c:v>0.3</c:v>
                      </c:pt>
                      <c:pt idx="27638">
                        <c:v>0.4</c:v>
                      </c:pt>
                      <c:pt idx="27639">
                        <c:v>0.4</c:v>
                      </c:pt>
                      <c:pt idx="27640">
                        <c:v>0.3</c:v>
                      </c:pt>
                      <c:pt idx="27641">
                        <c:v>0.3</c:v>
                      </c:pt>
                      <c:pt idx="27642">
                        <c:v>0.3</c:v>
                      </c:pt>
                      <c:pt idx="27643">
                        <c:v>0.4</c:v>
                      </c:pt>
                      <c:pt idx="27644">
                        <c:v>0.3</c:v>
                      </c:pt>
                      <c:pt idx="27645">
                        <c:v>0.3</c:v>
                      </c:pt>
                      <c:pt idx="27646">
                        <c:v>0.4</c:v>
                      </c:pt>
                      <c:pt idx="27647">
                        <c:v>0.3</c:v>
                      </c:pt>
                      <c:pt idx="27648">
                        <c:v>0.4</c:v>
                      </c:pt>
                      <c:pt idx="27649">
                        <c:v>0.4</c:v>
                      </c:pt>
                      <c:pt idx="27650">
                        <c:v>0.4</c:v>
                      </c:pt>
                      <c:pt idx="27651">
                        <c:v>0.4</c:v>
                      </c:pt>
                      <c:pt idx="27652">
                        <c:v>0.4</c:v>
                      </c:pt>
                      <c:pt idx="27653">
                        <c:v>0.4</c:v>
                      </c:pt>
                      <c:pt idx="27654">
                        <c:v>0.5</c:v>
                      </c:pt>
                      <c:pt idx="27655">
                        <c:v>0.5</c:v>
                      </c:pt>
                      <c:pt idx="27656">
                        <c:v>0.5</c:v>
                      </c:pt>
                      <c:pt idx="27657">
                        <c:v>0.4</c:v>
                      </c:pt>
                      <c:pt idx="27658">
                        <c:v>0.4</c:v>
                      </c:pt>
                      <c:pt idx="27659">
                        <c:v>0.4</c:v>
                      </c:pt>
                      <c:pt idx="27660">
                        <c:v>0.4</c:v>
                      </c:pt>
                      <c:pt idx="27661">
                        <c:v>0.4</c:v>
                      </c:pt>
                      <c:pt idx="27662">
                        <c:v>0.4</c:v>
                      </c:pt>
                      <c:pt idx="27663">
                        <c:v>0.4</c:v>
                      </c:pt>
                      <c:pt idx="27664">
                        <c:v>0.5</c:v>
                      </c:pt>
                      <c:pt idx="27665">
                        <c:v>0.5</c:v>
                      </c:pt>
                      <c:pt idx="27666">
                        <c:v>0.5</c:v>
                      </c:pt>
                      <c:pt idx="27667">
                        <c:v>0.5</c:v>
                      </c:pt>
                      <c:pt idx="27668">
                        <c:v>0.5</c:v>
                      </c:pt>
                      <c:pt idx="27669">
                        <c:v>0.5</c:v>
                      </c:pt>
                      <c:pt idx="27670">
                        <c:v>0.5</c:v>
                      </c:pt>
                      <c:pt idx="27671">
                        <c:v>0.5</c:v>
                      </c:pt>
                      <c:pt idx="27672">
                        <c:v>0.5</c:v>
                      </c:pt>
                      <c:pt idx="27673">
                        <c:v>0.5</c:v>
                      </c:pt>
                      <c:pt idx="27674">
                        <c:v>0.5</c:v>
                      </c:pt>
                      <c:pt idx="27675">
                        <c:v>0.5</c:v>
                      </c:pt>
                      <c:pt idx="27676">
                        <c:v>0.5</c:v>
                      </c:pt>
                      <c:pt idx="27677">
                        <c:v>0.5</c:v>
                      </c:pt>
                      <c:pt idx="27678">
                        <c:v>0.5</c:v>
                      </c:pt>
                      <c:pt idx="27679">
                        <c:v>0.5</c:v>
                      </c:pt>
                      <c:pt idx="27680">
                        <c:v>0.5</c:v>
                      </c:pt>
                      <c:pt idx="27681">
                        <c:v>0.5</c:v>
                      </c:pt>
                      <c:pt idx="27682">
                        <c:v>0.5</c:v>
                      </c:pt>
                      <c:pt idx="27683">
                        <c:v>0.4</c:v>
                      </c:pt>
                      <c:pt idx="27684">
                        <c:v>0.5</c:v>
                      </c:pt>
                      <c:pt idx="27685">
                        <c:v>0.4</c:v>
                      </c:pt>
                      <c:pt idx="27686">
                        <c:v>0.4</c:v>
                      </c:pt>
                      <c:pt idx="27687">
                        <c:v>0.5</c:v>
                      </c:pt>
                      <c:pt idx="27688">
                        <c:v>0.4</c:v>
                      </c:pt>
                      <c:pt idx="27689">
                        <c:v>0.5</c:v>
                      </c:pt>
                      <c:pt idx="27690">
                        <c:v>0.5</c:v>
                      </c:pt>
                      <c:pt idx="27691">
                        <c:v>0.4</c:v>
                      </c:pt>
                      <c:pt idx="27692">
                        <c:v>0.4</c:v>
                      </c:pt>
                      <c:pt idx="27693">
                        <c:v>0.4</c:v>
                      </c:pt>
                      <c:pt idx="27694">
                        <c:v>0.4</c:v>
                      </c:pt>
                      <c:pt idx="27695">
                        <c:v>0.4</c:v>
                      </c:pt>
                      <c:pt idx="27696">
                        <c:v>0.4</c:v>
                      </c:pt>
                      <c:pt idx="27697">
                        <c:v>0.3</c:v>
                      </c:pt>
                      <c:pt idx="27698">
                        <c:v>0.3</c:v>
                      </c:pt>
                      <c:pt idx="27699">
                        <c:v>0.4</c:v>
                      </c:pt>
                      <c:pt idx="27700">
                        <c:v>0.4</c:v>
                      </c:pt>
                      <c:pt idx="27701">
                        <c:v>0.3</c:v>
                      </c:pt>
                      <c:pt idx="27702">
                        <c:v>0.4</c:v>
                      </c:pt>
                      <c:pt idx="27703">
                        <c:v>0.4</c:v>
                      </c:pt>
                      <c:pt idx="27704">
                        <c:v>0.3</c:v>
                      </c:pt>
                      <c:pt idx="27705">
                        <c:v>0.3</c:v>
                      </c:pt>
                      <c:pt idx="27706">
                        <c:v>0.4</c:v>
                      </c:pt>
                      <c:pt idx="27707">
                        <c:v>0.4</c:v>
                      </c:pt>
                      <c:pt idx="27708">
                        <c:v>0.3</c:v>
                      </c:pt>
                      <c:pt idx="27709">
                        <c:v>0.3</c:v>
                      </c:pt>
                      <c:pt idx="27710">
                        <c:v>0.3</c:v>
                      </c:pt>
                      <c:pt idx="27711">
                        <c:v>0.4</c:v>
                      </c:pt>
                      <c:pt idx="27712">
                        <c:v>0.3</c:v>
                      </c:pt>
                      <c:pt idx="27713">
                        <c:v>0.3</c:v>
                      </c:pt>
                      <c:pt idx="27714">
                        <c:v>0.3</c:v>
                      </c:pt>
                      <c:pt idx="27715">
                        <c:v>0.3</c:v>
                      </c:pt>
                      <c:pt idx="27716">
                        <c:v>0.4</c:v>
                      </c:pt>
                      <c:pt idx="27717">
                        <c:v>0.3</c:v>
                      </c:pt>
                      <c:pt idx="27718">
                        <c:v>0.4</c:v>
                      </c:pt>
                      <c:pt idx="27719">
                        <c:v>0.4</c:v>
                      </c:pt>
                      <c:pt idx="27720">
                        <c:v>0.4</c:v>
                      </c:pt>
                      <c:pt idx="27721">
                        <c:v>0.4</c:v>
                      </c:pt>
                      <c:pt idx="27722">
                        <c:v>0.4</c:v>
                      </c:pt>
                      <c:pt idx="27723">
                        <c:v>0.5</c:v>
                      </c:pt>
                      <c:pt idx="27724">
                        <c:v>0.5</c:v>
                      </c:pt>
                      <c:pt idx="27725">
                        <c:v>0.5</c:v>
                      </c:pt>
                      <c:pt idx="27726">
                        <c:v>0.4</c:v>
                      </c:pt>
                      <c:pt idx="27727">
                        <c:v>0.4</c:v>
                      </c:pt>
                      <c:pt idx="27728">
                        <c:v>0.4</c:v>
                      </c:pt>
                      <c:pt idx="27729">
                        <c:v>0.5</c:v>
                      </c:pt>
                      <c:pt idx="27730">
                        <c:v>0.4</c:v>
                      </c:pt>
                      <c:pt idx="27731">
                        <c:v>0.4</c:v>
                      </c:pt>
                      <c:pt idx="27732">
                        <c:v>0.4</c:v>
                      </c:pt>
                      <c:pt idx="27733">
                        <c:v>0.4</c:v>
                      </c:pt>
                      <c:pt idx="27734">
                        <c:v>0.5</c:v>
                      </c:pt>
                      <c:pt idx="27735">
                        <c:v>0.4</c:v>
                      </c:pt>
                      <c:pt idx="27736">
                        <c:v>0.5</c:v>
                      </c:pt>
                      <c:pt idx="27737">
                        <c:v>0.4</c:v>
                      </c:pt>
                      <c:pt idx="27738">
                        <c:v>0.5</c:v>
                      </c:pt>
                      <c:pt idx="27739">
                        <c:v>0.5</c:v>
                      </c:pt>
                      <c:pt idx="27740">
                        <c:v>0.5</c:v>
                      </c:pt>
                      <c:pt idx="27741">
                        <c:v>0.5</c:v>
                      </c:pt>
                      <c:pt idx="27742">
                        <c:v>0.5</c:v>
                      </c:pt>
                      <c:pt idx="27743">
                        <c:v>0.5</c:v>
                      </c:pt>
                      <c:pt idx="27744">
                        <c:v>0.5</c:v>
                      </c:pt>
                      <c:pt idx="27745">
                        <c:v>0.4</c:v>
                      </c:pt>
                      <c:pt idx="27746">
                        <c:v>0.4</c:v>
                      </c:pt>
                      <c:pt idx="27747">
                        <c:v>0.4</c:v>
                      </c:pt>
                      <c:pt idx="27748">
                        <c:v>0.5</c:v>
                      </c:pt>
                      <c:pt idx="27749">
                        <c:v>0.5</c:v>
                      </c:pt>
                      <c:pt idx="27750">
                        <c:v>0.5</c:v>
                      </c:pt>
                      <c:pt idx="27751">
                        <c:v>0.5</c:v>
                      </c:pt>
                      <c:pt idx="27752">
                        <c:v>0.5</c:v>
                      </c:pt>
                      <c:pt idx="27753">
                        <c:v>0.5</c:v>
                      </c:pt>
                      <c:pt idx="27754">
                        <c:v>0.5</c:v>
                      </c:pt>
                      <c:pt idx="27755">
                        <c:v>0.4</c:v>
                      </c:pt>
                      <c:pt idx="27756">
                        <c:v>0.5</c:v>
                      </c:pt>
                      <c:pt idx="27757">
                        <c:v>0.5</c:v>
                      </c:pt>
                      <c:pt idx="27758">
                        <c:v>0.5</c:v>
                      </c:pt>
                      <c:pt idx="27759">
                        <c:v>0.5</c:v>
                      </c:pt>
                      <c:pt idx="27760">
                        <c:v>0.4</c:v>
                      </c:pt>
                      <c:pt idx="27761">
                        <c:v>0.5</c:v>
                      </c:pt>
                      <c:pt idx="27762">
                        <c:v>0.5</c:v>
                      </c:pt>
                      <c:pt idx="27763">
                        <c:v>0.5</c:v>
                      </c:pt>
                      <c:pt idx="27764">
                        <c:v>0.5</c:v>
                      </c:pt>
                      <c:pt idx="27765">
                        <c:v>0.5</c:v>
                      </c:pt>
                      <c:pt idx="27766">
                        <c:v>0.5</c:v>
                      </c:pt>
                      <c:pt idx="27767">
                        <c:v>0.5</c:v>
                      </c:pt>
                      <c:pt idx="27768">
                        <c:v>0.5</c:v>
                      </c:pt>
                      <c:pt idx="27769">
                        <c:v>0.5</c:v>
                      </c:pt>
                      <c:pt idx="27770">
                        <c:v>0.5</c:v>
                      </c:pt>
                      <c:pt idx="27771">
                        <c:v>0.5</c:v>
                      </c:pt>
                      <c:pt idx="27772">
                        <c:v>0.5</c:v>
                      </c:pt>
                      <c:pt idx="27773">
                        <c:v>0.5</c:v>
                      </c:pt>
                      <c:pt idx="27774">
                        <c:v>0.5</c:v>
                      </c:pt>
                      <c:pt idx="27775">
                        <c:v>0.5</c:v>
                      </c:pt>
                      <c:pt idx="27776">
                        <c:v>0.5</c:v>
                      </c:pt>
                      <c:pt idx="27777">
                        <c:v>0.5</c:v>
                      </c:pt>
                      <c:pt idx="27778">
                        <c:v>0.5</c:v>
                      </c:pt>
                      <c:pt idx="27779">
                        <c:v>0.5</c:v>
                      </c:pt>
                      <c:pt idx="27780">
                        <c:v>0.4</c:v>
                      </c:pt>
                      <c:pt idx="27781">
                        <c:v>0.4</c:v>
                      </c:pt>
                      <c:pt idx="27782">
                        <c:v>0.4</c:v>
                      </c:pt>
                      <c:pt idx="27783">
                        <c:v>0.4</c:v>
                      </c:pt>
                      <c:pt idx="27784">
                        <c:v>0.3</c:v>
                      </c:pt>
                      <c:pt idx="27785">
                        <c:v>0.4</c:v>
                      </c:pt>
                      <c:pt idx="27786">
                        <c:v>0.4</c:v>
                      </c:pt>
                      <c:pt idx="27787">
                        <c:v>0.4</c:v>
                      </c:pt>
                      <c:pt idx="27788">
                        <c:v>0.5</c:v>
                      </c:pt>
                      <c:pt idx="27789">
                        <c:v>0.5</c:v>
                      </c:pt>
                      <c:pt idx="27790">
                        <c:v>0.4</c:v>
                      </c:pt>
                      <c:pt idx="27791">
                        <c:v>0.4</c:v>
                      </c:pt>
                      <c:pt idx="27792">
                        <c:v>0.4</c:v>
                      </c:pt>
                      <c:pt idx="27793">
                        <c:v>0.4</c:v>
                      </c:pt>
                      <c:pt idx="27794">
                        <c:v>0.5</c:v>
                      </c:pt>
                      <c:pt idx="27795">
                        <c:v>0.4</c:v>
                      </c:pt>
                      <c:pt idx="27796">
                        <c:v>0.4</c:v>
                      </c:pt>
                      <c:pt idx="27797">
                        <c:v>0.6</c:v>
                      </c:pt>
                      <c:pt idx="27798">
                        <c:v>0.5</c:v>
                      </c:pt>
                      <c:pt idx="27799">
                        <c:v>0.5</c:v>
                      </c:pt>
                      <c:pt idx="27800">
                        <c:v>0.5</c:v>
                      </c:pt>
                      <c:pt idx="27801">
                        <c:v>0.4</c:v>
                      </c:pt>
                      <c:pt idx="27802">
                        <c:v>0.4</c:v>
                      </c:pt>
                      <c:pt idx="27803">
                        <c:v>0.5</c:v>
                      </c:pt>
                      <c:pt idx="27804">
                        <c:v>0.5</c:v>
                      </c:pt>
                      <c:pt idx="27805">
                        <c:v>0.5</c:v>
                      </c:pt>
                      <c:pt idx="27806">
                        <c:v>0.5</c:v>
                      </c:pt>
                      <c:pt idx="27807">
                        <c:v>0.4</c:v>
                      </c:pt>
                      <c:pt idx="27808">
                        <c:v>0.4</c:v>
                      </c:pt>
                      <c:pt idx="27809">
                        <c:v>0.4</c:v>
                      </c:pt>
                      <c:pt idx="27810">
                        <c:v>0.4</c:v>
                      </c:pt>
                      <c:pt idx="27811">
                        <c:v>0.4</c:v>
                      </c:pt>
                      <c:pt idx="27812">
                        <c:v>0.5</c:v>
                      </c:pt>
                      <c:pt idx="27813">
                        <c:v>0.5</c:v>
                      </c:pt>
                      <c:pt idx="27814">
                        <c:v>0.4</c:v>
                      </c:pt>
                      <c:pt idx="27815">
                        <c:v>0.4</c:v>
                      </c:pt>
                      <c:pt idx="27816">
                        <c:v>0.4</c:v>
                      </c:pt>
                      <c:pt idx="27817">
                        <c:v>0.4</c:v>
                      </c:pt>
                      <c:pt idx="27818">
                        <c:v>0.4</c:v>
                      </c:pt>
                      <c:pt idx="27819">
                        <c:v>0.4</c:v>
                      </c:pt>
                      <c:pt idx="27820">
                        <c:v>0.4</c:v>
                      </c:pt>
                      <c:pt idx="27821">
                        <c:v>0.5</c:v>
                      </c:pt>
                      <c:pt idx="27822">
                        <c:v>0.4</c:v>
                      </c:pt>
                      <c:pt idx="27823">
                        <c:v>0.4</c:v>
                      </c:pt>
                      <c:pt idx="27824">
                        <c:v>0.5</c:v>
                      </c:pt>
                      <c:pt idx="27825">
                        <c:v>0.4</c:v>
                      </c:pt>
                      <c:pt idx="27826">
                        <c:v>0.5</c:v>
                      </c:pt>
                      <c:pt idx="27827">
                        <c:v>0.4</c:v>
                      </c:pt>
                      <c:pt idx="27828">
                        <c:v>0.4</c:v>
                      </c:pt>
                      <c:pt idx="27829">
                        <c:v>0.5</c:v>
                      </c:pt>
                      <c:pt idx="27830">
                        <c:v>0.6</c:v>
                      </c:pt>
                      <c:pt idx="27831">
                        <c:v>0.4</c:v>
                      </c:pt>
                      <c:pt idx="27832">
                        <c:v>0.5</c:v>
                      </c:pt>
                      <c:pt idx="27833">
                        <c:v>0.5</c:v>
                      </c:pt>
                      <c:pt idx="27834">
                        <c:v>0.4</c:v>
                      </c:pt>
                      <c:pt idx="27835">
                        <c:v>0.5</c:v>
                      </c:pt>
                      <c:pt idx="27836">
                        <c:v>0.4</c:v>
                      </c:pt>
                      <c:pt idx="27837">
                        <c:v>0.6</c:v>
                      </c:pt>
                      <c:pt idx="27838">
                        <c:v>0.5</c:v>
                      </c:pt>
                      <c:pt idx="27839">
                        <c:v>0.4</c:v>
                      </c:pt>
                      <c:pt idx="27840">
                        <c:v>0.4</c:v>
                      </c:pt>
                      <c:pt idx="27841">
                        <c:v>0.5</c:v>
                      </c:pt>
                      <c:pt idx="27842">
                        <c:v>0.4</c:v>
                      </c:pt>
                      <c:pt idx="27843">
                        <c:v>0.5</c:v>
                      </c:pt>
                      <c:pt idx="27844">
                        <c:v>0.5</c:v>
                      </c:pt>
                      <c:pt idx="27845">
                        <c:v>0.4</c:v>
                      </c:pt>
                      <c:pt idx="27846">
                        <c:v>0.4</c:v>
                      </c:pt>
                      <c:pt idx="27847">
                        <c:v>0.4</c:v>
                      </c:pt>
                      <c:pt idx="27848">
                        <c:v>0.4</c:v>
                      </c:pt>
                      <c:pt idx="27849">
                        <c:v>0.5</c:v>
                      </c:pt>
                      <c:pt idx="27850">
                        <c:v>0.5</c:v>
                      </c:pt>
                      <c:pt idx="27851">
                        <c:v>0.4</c:v>
                      </c:pt>
                      <c:pt idx="27852">
                        <c:v>0.5</c:v>
                      </c:pt>
                      <c:pt idx="27853">
                        <c:v>0.5</c:v>
                      </c:pt>
                      <c:pt idx="27854">
                        <c:v>0.4</c:v>
                      </c:pt>
                      <c:pt idx="27855">
                        <c:v>0.4</c:v>
                      </c:pt>
                      <c:pt idx="27856">
                        <c:v>0.4</c:v>
                      </c:pt>
                      <c:pt idx="27857">
                        <c:v>0.5</c:v>
                      </c:pt>
                      <c:pt idx="27858">
                        <c:v>0.5</c:v>
                      </c:pt>
                      <c:pt idx="27859">
                        <c:v>0.4</c:v>
                      </c:pt>
                      <c:pt idx="27860">
                        <c:v>0.4</c:v>
                      </c:pt>
                      <c:pt idx="27861">
                        <c:v>0.5</c:v>
                      </c:pt>
                      <c:pt idx="27862">
                        <c:v>0.5</c:v>
                      </c:pt>
                      <c:pt idx="27863">
                        <c:v>0.4</c:v>
                      </c:pt>
                      <c:pt idx="27864">
                        <c:v>0.5</c:v>
                      </c:pt>
                      <c:pt idx="27865">
                        <c:v>0.5</c:v>
                      </c:pt>
                      <c:pt idx="27866">
                        <c:v>0.5</c:v>
                      </c:pt>
                      <c:pt idx="27867">
                        <c:v>0.6</c:v>
                      </c:pt>
                      <c:pt idx="27868">
                        <c:v>0.5</c:v>
                      </c:pt>
                      <c:pt idx="27869">
                        <c:v>0.5</c:v>
                      </c:pt>
                      <c:pt idx="27870">
                        <c:v>0.6</c:v>
                      </c:pt>
                      <c:pt idx="27871">
                        <c:v>0.5</c:v>
                      </c:pt>
                      <c:pt idx="27872">
                        <c:v>0.5</c:v>
                      </c:pt>
                      <c:pt idx="27873">
                        <c:v>0.5</c:v>
                      </c:pt>
                      <c:pt idx="27874">
                        <c:v>0.5</c:v>
                      </c:pt>
                      <c:pt idx="27875">
                        <c:v>0.6</c:v>
                      </c:pt>
                      <c:pt idx="27876">
                        <c:v>0.6</c:v>
                      </c:pt>
                      <c:pt idx="27877">
                        <c:v>0.5</c:v>
                      </c:pt>
                      <c:pt idx="27878">
                        <c:v>0.5</c:v>
                      </c:pt>
                      <c:pt idx="27879">
                        <c:v>0.5</c:v>
                      </c:pt>
                      <c:pt idx="27880">
                        <c:v>0.5</c:v>
                      </c:pt>
                      <c:pt idx="27881">
                        <c:v>0.5</c:v>
                      </c:pt>
                      <c:pt idx="27882">
                        <c:v>0.5</c:v>
                      </c:pt>
                      <c:pt idx="27883">
                        <c:v>0.6</c:v>
                      </c:pt>
                      <c:pt idx="27884">
                        <c:v>0.6</c:v>
                      </c:pt>
                      <c:pt idx="27885">
                        <c:v>0.6</c:v>
                      </c:pt>
                      <c:pt idx="27886">
                        <c:v>0.6</c:v>
                      </c:pt>
                      <c:pt idx="27887">
                        <c:v>0.6</c:v>
                      </c:pt>
                      <c:pt idx="27888">
                        <c:v>0.5</c:v>
                      </c:pt>
                      <c:pt idx="27889">
                        <c:v>0.6</c:v>
                      </c:pt>
                      <c:pt idx="27890">
                        <c:v>0.6</c:v>
                      </c:pt>
                      <c:pt idx="27891">
                        <c:v>0.5</c:v>
                      </c:pt>
                      <c:pt idx="27892">
                        <c:v>0.5</c:v>
                      </c:pt>
                      <c:pt idx="27893">
                        <c:v>0.4</c:v>
                      </c:pt>
                      <c:pt idx="27894">
                        <c:v>0.5</c:v>
                      </c:pt>
                      <c:pt idx="27895">
                        <c:v>0.5</c:v>
                      </c:pt>
                      <c:pt idx="27896">
                        <c:v>0.5</c:v>
                      </c:pt>
                      <c:pt idx="27897">
                        <c:v>0.6</c:v>
                      </c:pt>
                      <c:pt idx="27898">
                        <c:v>0.4</c:v>
                      </c:pt>
                      <c:pt idx="27899">
                        <c:v>0.5</c:v>
                      </c:pt>
                      <c:pt idx="27900">
                        <c:v>0.4</c:v>
                      </c:pt>
                      <c:pt idx="27901">
                        <c:v>0.5</c:v>
                      </c:pt>
                      <c:pt idx="27902">
                        <c:v>0.5</c:v>
                      </c:pt>
                      <c:pt idx="27903">
                        <c:v>0.3</c:v>
                      </c:pt>
                      <c:pt idx="27904">
                        <c:v>0.5</c:v>
                      </c:pt>
                      <c:pt idx="27905">
                        <c:v>0.5</c:v>
                      </c:pt>
                      <c:pt idx="27906">
                        <c:v>0.5</c:v>
                      </c:pt>
                      <c:pt idx="27907">
                        <c:v>0.5</c:v>
                      </c:pt>
                      <c:pt idx="27908">
                        <c:v>0.4</c:v>
                      </c:pt>
                      <c:pt idx="27909">
                        <c:v>0.4</c:v>
                      </c:pt>
                      <c:pt idx="27910">
                        <c:v>0.5</c:v>
                      </c:pt>
                      <c:pt idx="27911">
                        <c:v>0.6</c:v>
                      </c:pt>
                      <c:pt idx="27912">
                        <c:v>0.5</c:v>
                      </c:pt>
                      <c:pt idx="27913">
                        <c:v>0.5</c:v>
                      </c:pt>
                      <c:pt idx="27914">
                        <c:v>0.5</c:v>
                      </c:pt>
                      <c:pt idx="27915">
                        <c:v>0.5</c:v>
                      </c:pt>
                      <c:pt idx="27916">
                        <c:v>0.5</c:v>
                      </c:pt>
                      <c:pt idx="27917">
                        <c:v>0.5</c:v>
                      </c:pt>
                      <c:pt idx="27918">
                        <c:v>0.4</c:v>
                      </c:pt>
                      <c:pt idx="27919">
                        <c:v>0.5</c:v>
                      </c:pt>
                      <c:pt idx="27920">
                        <c:v>0.5</c:v>
                      </c:pt>
                      <c:pt idx="27921">
                        <c:v>0.5</c:v>
                      </c:pt>
                      <c:pt idx="27922">
                        <c:v>0.5</c:v>
                      </c:pt>
                      <c:pt idx="27923">
                        <c:v>0.5</c:v>
                      </c:pt>
                      <c:pt idx="27924">
                        <c:v>0.4</c:v>
                      </c:pt>
                      <c:pt idx="27925">
                        <c:v>0.4</c:v>
                      </c:pt>
                      <c:pt idx="27926">
                        <c:v>0.4</c:v>
                      </c:pt>
                      <c:pt idx="27927">
                        <c:v>0.6</c:v>
                      </c:pt>
                      <c:pt idx="27928">
                        <c:v>0.5</c:v>
                      </c:pt>
                      <c:pt idx="27929">
                        <c:v>0.5</c:v>
                      </c:pt>
                      <c:pt idx="27930">
                        <c:v>0.5</c:v>
                      </c:pt>
                      <c:pt idx="27931">
                        <c:v>0.5</c:v>
                      </c:pt>
                      <c:pt idx="27932">
                        <c:v>0.5</c:v>
                      </c:pt>
                      <c:pt idx="27933">
                        <c:v>0.5</c:v>
                      </c:pt>
                      <c:pt idx="27934">
                        <c:v>0.4</c:v>
                      </c:pt>
                      <c:pt idx="27935">
                        <c:v>0.5</c:v>
                      </c:pt>
                      <c:pt idx="27936">
                        <c:v>0.5</c:v>
                      </c:pt>
                      <c:pt idx="27937">
                        <c:v>0.4</c:v>
                      </c:pt>
                      <c:pt idx="27938">
                        <c:v>0.4</c:v>
                      </c:pt>
                      <c:pt idx="27939">
                        <c:v>0.5</c:v>
                      </c:pt>
                      <c:pt idx="27940">
                        <c:v>0.5</c:v>
                      </c:pt>
                      <c:pt idx="27941">
                        <c:v>0.6</c:v>
                      </c:pt>
                      <c:pt idx="27942">
                        <c:v>0.5</c:v>
                      </c:pt>
                      <c:pt idx="27943">
                        <c:v>0.5</c:v>
                      </c:pt>
                      <c:pt idx="27944">
                        <c:v>0.4</c:v>
                      </c:pt>
                      <c:pt idx="27945">
                        <c:v>0.5</c:v>
                      </c:pt>
                      <c:pt idx="27946">
                        <c:v>0.5</c:v>
                      </c:pt>
                      <c:pt idx="27947">
                        <c:v>0.5</c:v>
                      </c:pt>
                      <c:pt idx="27948">
                        <c:v>0.4</c:v>
                      </c:pt>
                      <c:pt idx="27949">
                        <c:v>0.5</c:v>
                      </c:pt>
                      <c:pt idx="27950">
                        <c:v>0.5</c:v>
                      </c:pt>
                      <c:pt idx="27951">
                        <c:v>0.4</c:v>
                      </c:pt>
                      <c:pt idx="27952">
                        <c:v>0.4</c:v>
                      </c:pt>
                      <c:pt idx="27953">
                        <c:v>0.4</c:v>
                      </c:pt>
                      <c:pt idx="27954">
                        <c:v>0.5</c:v>
                      </c:pt>
                      <c:pt idx="27955">
                        <c:v>0.5</c:v>
                      </c:pt>
                      <c:pt idx="27956">
                        <c:v>0.5</c:v>
                      </c:pt>
                      <c:pt idx="27957">
                        <c:v>0.5</c:v>
                      </c:pt>
                      <c:pt idx="27958">
                        <c:v>0.5</c:v>
                      </c:pt>
                      <c:pt idx="27959">
                        <c:v>0.5</c:v>
                      </c:pt>
                      <c:pt idx="27960">
                        <c:v>0.4</c:v>
                      </c:pt>
                      <c:pt idx="27961">
                        <c:v>0.5</c:v>
                      </c:pt>
                      <c:pt idx="27962">
                        <c:v>0.5</c:v>
                      </c:pt>
                      <c:pt idx="27963">
                        <c:v>0.4</c:v>
                      </c:pt>
                      <c:pt idx="27964">
                        <c:v>0.5</c:v>
                      </c:pt>
                      <c:pt idx="27965">
                        <c:v>0.4</c:v>
                      </c:pt>
                      <c:pt idx="27966">
                        <c:v>0.4</c:v>
                      </c:pt>
                      <c:pt idx="27967">
                        <c:v>0.6</c:v>
                      </c:pt>
                      <c:pt idx="27968">
                        <c:v>0.6</c:v>
                      </c:pt>
                      <c:pt idx="27969">
                        <c:v>0.5</c:v>
                      </c:pt>
                      <c:pt idx="27970">
                        <c:v>0.5</c:v>
                      </c:pt>
                      <c:pt idx="27971">
                        <c:v>0.4</c:v>
                      </c:pt>
                      <c:pt idx="27972">
                        <c:v>0.5</c:v>
                      </c:pt>
                      <c:pt idx="27973">
                        <c:v>0.5</c:v>
                      </c:pt>
                      <c:pt idx="27974">
                        <c:v>0.5</c:v>
                      </c:pt>
                      <c:pt idx="27975">
                        <c:v>0.4</c:v>
                      </c:pt>
                      <c:pt idx="27976">
                        <c:v>0.4</c:v>
                      </c:pt>
                      <c:pt idx="27977">
                        <c:v>0.4</c:v>
                      </c:pt>
                      <c:pt idx="27978">
                        <c:v>0.4</c:v>
                      </c:pt>
                      <c:pt idx="27979">
                        <c:v>0.5</c:v>
                      </c:pt>
                      <c:pt idx="27980">
                        <c:v>0.4</c:v>
                      </c:pt>
                      <c:pt idx="27981">
                        <c:v>0.4</c:v>
                      </c:pt>
                      <c:pt idx="27982">
                        <c:v>0.4</c:v>
                      </c:pt>
                      <c:pt idx="27983">
                        <c:v>0.4</c:v>
                      </c:pt>
                      <c:pt idx="27984">
                        <c:v>0.4</c:v>
                      </c:pt>
                      <c:pt idx="27985">
                        <c:v>0.4</c:v>
                      </c:pt>
                      <c:pt idx="27986">
                        <c:v>0.5</c:v>
                      </c:pt>
                      <c:pt idx="27987">
                        <c:v>0.3</c:v>
                      </c:pt>
                      <c:pt idx="27988">
                        <c:v>0.4</c:v>
                      </c:pt>
                      <c:pt idx="27989">
                        <c:v>0.3</c:v>
                      </c:pt>
                      <c:pt idx="27990">
                        <c:v>0.4</c:v>
                      </c:pt>
                      <c:pt idx="27991">
                        <c:v>0.5</c:v>
                      </c:pt>
                      <c:pt idx="27992">
                        <c:v>0.5</c:v>
                      </c:pt>
                      <c:pt idx="27993">
                        <c:v>0.4</c:v>
                      </c:pt>
                      <c:pt idx="27994">
                        <c:v>0.4</c:v>
                      </c:pt>
                      <c:pt idx="27995">
                        <c:v>0.4</c:v>
                      </c:pt>
                      <c:pt idx="27996">
                        <c:v>0.5</c:v>
                      </c:pt>
                      <c:pt idx="27997">
                        <c:v>0.5</c:v>
                      </c:pt>
                      <c:pt idx="27998">
                        <c:v>0.5</c:v>
                      </c:pt>
                      <c:pt idx="27999">
                        <c:v>0.5</c:v>
                      </c:pt>
                      <c:pt idx="28000">
                        <c:v>0.4</c:v>
                      </c:pt>
                      <c:pt idx="28001">
                        <c:v>0.4</c:v>
                      </c:pt>
                      <c:pt idx="28002">
                        <c:v>0.4</c:v>
                      </c:pt>
                      <c:pt idx="28003">
                        <c:v>0.4</c:v>
                      </c:pt>
                      <c:pt idx="28004">
                        <c:v>0.5</c:v>
                      </c:pt>
                      <c:pt idx="28005">
                        <c:v>0.5</c:v>
                      </c:pt>
                      <c:pt idx="28006">
                        <c:v>0.5</c:v>
                      </c:pt>
                      <c:pt idx="28007">
                        <c:v>0.4</c:v>
                      </c:pt>
                      <c:pt idx="28008">
                        <c:v>0.4</c:v>
                      </c:pt>
                      <c:pt idx="28009">
                        <c:v>0.4</c:v>
                      </c:pt>
                      <c:pt idx="28010">
                        <c:v>0.5</c:v>
                      </c:pt>
                      <c:pt idx="28011">
                        <c:v>0.6</c:v>
                      </c:pt>
                      <c:pt idx="28012">
                        <c:v>0.5</c:v>
                      </c:pt>
                      <c:pt idx="28013">
                        <c:v>0.5</c:v>
                      </c:pt>
                      <c:pt idx="28014">
                        <c:v>0.3</c:v>
                      </c:pt>
                      <c:pt idx="28015">
                        <c:v>0.5</c:v>
                      </c:pt>
                      <c:pt idx="28016">
                        <c:v>0.5</c:v>
                      </c:pt>
                      <c:pt idx="28017">
                        <c:v>0.5</c:v>
                      </c:pt>
                      <c:pt idx="28018">
                        <c:v>0.5</c:v>
                      </c:pt>
                      <c:pt idx="28019">
                        <c:v>0.5</c:v>
                      </c:pt>
                      <c:pt idx="28020">
                        <c:v>0.5</c:v>
                      </c:pt>
                      <c:pt idx="28021">
                        <c:v>0.5</c:v>
                      </c:pt>
                      <c:pt idx="28022">
                        <c:v>0.5</c:v>
                      </c:pt>
                      <c:pt idx="28023">
                        <c:v>0.4</c:v>
                      </c:pt>
                      <c:pt idx="28024">
                        <c:v>0.4</c:v>
                      </c:pt>
                      <c:pt idx="28025">
                        <c:v>0.5</c:v>
                      </c:pt>
                      <c:pt idx="28026">
                        <c:v>0.5</c:v>
                      </c:pt>
                      <c:pt idx="28027">
                        <c:v>0.4</c:v>
                      </c:pt>
                      <c:pt idx="28028">
                        <c:v>0.5</c:v>
                      </c:pt>
                      <c:pt idx="28029">
                        <c:v>0.4</c:v>
                      </c:pt>
                      <c:pt idx="28030">
                        <c:v>0.5</c:v>
                      </c:pt>
                      <c:pt idx="28031">
                        <c:v>0.5</c:v>
                      </c:pt>
                      <c:pt idx="28032">
                        <c:v>0.5</c:v>
                      </c:pt>
                      <c:pt idx="28033">
                        <c:v>0.6</c:v>
                      </c:pt>
                      <c:pt idx="28034">
                        <c:v>0.6</c:v>
                      </c:pt>
                      <c:pt idx="28035">
                        <c:v>0.6</c:v>
                      </c:pt>
                      <c:pt idx="28036">
                        <c:v>0.5</c:v>
                      </c:pt>
                      <c:pt idx="28037">
                        <c:v>0.4</c:v>
                      </c:pt>
                      <c:pt idx="28038">
                        <c:v>0.5</c:v>
                      </c:pt>
                      <c:pt idx="28039">
                        <c:v>0.4</c:v>
                      </c:pt>
                      <c:pt idx="28040">
                        <c:v>0.5</c:v>
                      </c:pt>
                      <c:pt idx="28041">
                        <c:v>0.5</c:v>
                      </c:pt>
                      <c:pt idx="28042">
                        <c:v>0.5</c:v>
                      </c:pt>
                      <c:pt idx="28043">
                        <c:v>0.5</c:v>
                      </c:pt>
                      <c:pt idx="28044">
                        <c:v>0.5</c:v>
                      </c:pt>
                      <c:pt idx="28045">
                        <c:v>0.6</c:v>
                      </c:pt>
                      <c:pt idx="28046">
                        <c:v>0.5</c:v>
                      </c:pt>
                      <c:pt idx="28047">
                        <c:v>0.5</c:v>
                      </c:pt>
                      <c:pt idx="28048">
                        <c:v>0.5</c:v>
                      </c:pt>
                      <c:pt idx="28049">
                        <c:v>0.5</c:v>
                      </c:pt>
                      <c:pt idx="28050">
                        <c:v>0.5</c:v>
                      </c:pt>
                      <c:pt idx="28051">
                        <c:v>0.5</c:v>
                      </c:pt>
                      <c:pt idx="28052">
                        <c:v>0.6</c:v>
                      </c:pt>
                      <c:pt idx="28053">
                        <c:v>0.5</c:v>
                      </c:pt>
                      <c:pt idx="28054">
                        <c:v>0.4</c:v>
                      </c:pt>
                      <c:pt idx="28055">
                        <c:v>0.5</c:v>
                      </c:pt>
                      <c:pt idx="28056">
                        <c:v>0.6</c:v>
                      </c:pt>
                      <c:pt idx="28057">
                        <c:v>0.6</c:v>
                      </c:pt>
                      <c:pt idx="28058">
                        <c:v>0.5</c:v>
                      </c:pt>
                      <c:pt idx="28059">
                        <c:v>0.5</c:v>
                      </c:pt>
                      <c:pt idx="28060">
                        <c:v>0.5</c:v>
                      </c:pt>
                      <c:pt idx="28061">
                        <c:v>0.6</c:v>
                      </c:pt>
                      <c:pt idx="28062">
                        <c:v>0.6</c:v>
                      </c:pt>
                      <c:pt idx="28063">
                        <c:v>0.6</c:v>
                      </c:pt>
                      <c:pt idx="28064">
                        <c:v>0.6</c:v>
                      </c:pt>
                      <c:pt idx="28065">
                        <c:v>0.6</c:v>
                      </c:pt>
                      <c:pt idx="28066">
                        <c:v>0.6</c:v>
                      </c:pt>
                      <c:pt idx="28067">
                        <c:v>0.5</c:v>
                      </c:pt>
                      <c:pt idx="28068">
                        <c:v>0.5</c:v>
                      </c:pt>
                      <c:pt idx="28069">
                        <c:v>0.5</c:v>
                      </c:pt>
                      <c:pt idx="28070">
                        <c:v>0.6</c:v>
                      </c:pt>
                      <c:pt idx="28071">
                        <c:v>0.6</c:v>
                      </c:pt>
                      <c:pt idx="28072">
                        <c:v>0.6</c:v>
                      </c:pt>
                      <c:pt idx="28073">
                        <c:v>0.6</c:v>
                      </c:pt>
                      <c:pt idx="28074">
                        <c:v>0.6</c:v>
                      </c:pt>
                      <c:pt idx="28075">
                        <c:v>0.5</c:v>
                      </c:pt>
                      <c:pt idx="28076">
                        <c:v>0.5</c:v>
                      </c:pt>
                      <c:pt idx="28077">
                        <c:v>0.5</c:v>
                      </c:pt>
                      <c:pt idx="28078">
                        <c:v>0.5</c:v>
                      </c:pt>
                      <c:pt idx="28079">
                        <c:v>0.5</c:v>
                      </c:pt>
                      <c:pt idx="28080">
                        <c:v>0.6</c:v>
                      </c:pt>
                      <c:pt idx="28081">
                        <c:v>0.5</c:v>
                      </c:pt>
                      <c:pt idx="28082">
                        <c:v>0.5</c:v>
                      </c:pt>
                      <c:pt idx="28083">
                        <c:v>0.4</c:v>
                      </c:pt>
                      <c:pt idx="28084">
                        <c:v>0.4</c:v>
                      </c:pt>
                      <c:pt idx="28085">
                        <c:v>0.5</c:v>
                      </c:pt>
                      <c:pt idx="28086">
                        <c:v>0.5</c:v>
                      </c:pt>
                      <c:pt idx="28087">
                        <c:v>0.6</c:v>
                      </c:pt>
                      <c:pt idx="28088">
                        <c:v>0.4</c:v>
                      </c:pt>
                      <c:pt idx="28089">
                        <c:v>0.5</c:v>
                      </c:pt>
                      <c:pt idx="28090">
                        <c:v>0.4</c:v>
                      </c:pt>
                      <c:pt idx="28091">
                        <c:v>0.4</c:v>
                      </c:pt>
                      <c:pt idx="28092">
                        <c:v>0.3</c:v>
                      </c:pt>
                      <c:pt idx="28093">
                        <c:v>0.4</c:v>
                      </c:pt>
                      <c:pt idx="28094">
                        <c:v>0.4</c:v>
                      </c:pt>
                      <c:pt idx="28095">
                        <c:v>0.3</c:v>
                      </c:pt>
                      <c:pt idx="28096">
                        <c:v>0.5</c:v>
                      </c:pt>
                      <c:pt idx="28097">
                        <c:v>0.5</c:v>
                      </c:pt>
                      <c:pt idx="28098">
                        <c:v>0.4</c:v>
                      </c:pt>
                      <c:pt idx="28099">
                        <c:v>0.4</c:v>
                      </c:pt>
                      <c:pt idx="28100">
                        <c:v>0.5</c:v>
                      </c:pt>
                      <c:pt idx="28101">
                        <c:v>0.5</c:v>
                      </c:pt>
                      <c:pt idx="28102">
                        <c:v>0.4</c:v>
                      </c:pt>
                      <c:pt idx="28103">
                        <c:v>0.5</c:v>
                      </c:pt>
                      <c:pt idx="28104">
                        <c:v>0.4</c:v>
                      </c:pt>
                      <c:pt idx="28105">
                        <c:v>0.4</c:v>
                      </c:pt>
                      <c:pt idx="28106">
                        <c:v>0.4</c:v>
                      </c:pt>
                      <c:pt idx="28107">
                        <c:v>0.4</c:v>
                      </c:pt>
                      <c:pt idx="28108">
                        <c:v>0.4</c:v>
                      </c:pt>
                      <c:pt idx="28109">
                        <c:v>0.4</c:v>
                      </c:pt>
                      <c:pt idx="28110">
                        <c:v>0.4</c:v>
                      </c:pt>
                      <c:pt idx="28111">
                        <c:v>0.3</c:v>
                      </c:pt>
                      <c:pt idx="28112">
                        <c:v>0.4</c:v>
                      </c:pt>
                      <c:pt idx="28113">
                        <c:v>0.4</c:v>
                      </c:pt>
                      <c:pt idx="28114">
                        <c:v>0.4</c:v>
                      </c:pt>
                      <c:pt idx="28115">
                        <c:v>0.4</c:v>
                      </c:pt>
                      <c:pt idx="28116">
                        <c:v>0.4</c:v>
                      </c:pt>
                      <c:pt idx="28117">
                        <c:v>0.4</c:v>
                      </c:pt>
                      <c:pt idx="28118">
                        <c:v>0.4</c:v>
                      </c:pt>
                      <c:pt idx="28119">
                        <c:v>0.4</c:v>
                      </c:pt>
                      <c:pt idx="28120">
                        <c:v>0.4</c:v>
                      </c:pt>
                      <c:pt idx="28121">
                        <c:v>0.4</c:v>
                      </c:pt>
                      <c:pt idx="28122">
                        <c:v>0.5</c:v>
                      </c:pt>
                      <c:pt idx="28123">
                        <c:v>0.4</c:v>
                      </c:pt>
                      <c:pt idx="28124">
                        <c:v>0.5</c:v>
                      </c:pt>
                      <c:pt idx="28125">
                        <c:v>0.4</c:v>
                      </c:pt>
                      <c:pt idx="28126">
                        <c:v>0.5</c:v>
                      </c:pt>
                      <c:pt idx="28127">
                        <c:v>0.4</c:v>
                      </c:pt>
                      <c:pt idx="28128">
                        <c:v>0.4</c:v>
                      </c:pt>
                      <c:pt idx="28129">
                        <c:v>0.4</c:v>
                      </c:pt>
                      <c:pt idx="28130">
                        <c:v>0.4</c:v>
                      </c:pt>
                      <c:pt idx="28131">
                        <c:v>0.3</c:v>
                      </c:pt>
                      <c:pt idx="28132">
                        <c:v>0.4</c:v>
                      </c:pt>
                      <c:pt idx="28133">
                        <c:v>0.5</c:v>
                      </c:pt>
                      <c:pt idx="28134">
                        <c:v>0.4</c:v>
                      </c:pt>
                      <c:pt idx="28135">
                        <c:v>0.4</c:v>
                      </c:pt>
                      <c:pt idx="28136">
                        <c:v>0.3</c:v>
                      </c:pt>
                      <c:pt idx="28137">
                        <c:v>0.4</c:v>
                      </c:pt>
                      <c:pt idx="28138">
                        <c:v>0.4</c:v>
                      </c:pt>
                      <c:pt idx="28139">
                        <c:v>0.4</c:v>
                      </c:pt>
                      <c:pt idx="28140">
                        <c:v>0.4</c:v>
                      </c:pt>
                      <c:pt idx="28141">
                        <c:v>0.5</c:v>
                      </c:pt>
                      <c:pt idx="28142">
                        <c:v>0.4</c:v>
                      </c:pt>
                      <c:pt idx="28143">
                        <c:v>0.4</c:v>
                      </c:pt>
                      <c:pt idx="28144">
                        <c:v>0.4</c:v>
                      </c:pt>
                      <c:pt idx="28145">
                        <c:v>0.4</c:v>
                      </c:pt>
                      <c:pt idx="28146">
                        <c:v>0.3</c:v>
                      </c:pt>
                      <c:pt idx="28147">
                        <c:v>0.4</c:v>
                      </c:pt>
                      <c:pt idx="28148">
                        <c:v>0.4</c:v>
                      </c:pt>
                      <c:pt idx="28149">
                        <c:v>0.5</c:v>
                      </c:pt>
                      <c:pt idx="28150">
                        <c:v>0.4</c:v>
                      </c:pt>
                      <c:pt idx="28151">
                        <c:v>0.4</c:v>
                      </c:pt>
                      <c:pt idx="28152">
                        <c:v>0.4</c:v>
                      </c:pt>
                      <c:pt idx="28153">
                        <c:v>0.4</c:v>
                      </c:pt>
                      <c:pt idx="28154">
                        <c:v>0.5</c:v>
                      </c:pt>
                      <c:pt idx="28155">
                        <c:v>0.5</c:v>
                      </c:pt>
                      <c:pt idx="28156">
                        <c:v>0.4</c:v>
                      </c:pt>
                      <c:pt idx="28157">
                        <c:v>0.4</c:v>
                      </c:pt>
                      <c:pt idx="28158">
                        <c:v>0.3</c:v>
                      </c:pt>
                      <c:pt idx="28159">
                        <c:v>0.4</c:v>
                      </c:pt>
                      <c:pt idx="28160">
                        <c:v>0.4</c:v>
                      </c:pt>
                      <c:pt idx="28161">
                        <c:v>0.4</c:v>
                      </c:pt>
                      <c:pt idx="28162">
                        <c:v>0.4</c:v>
                      </c:pt>
                      <c:pt idx="28163">
                        <c:v>0.5</c:v>
                      </c:pt>
                      <c:pt idx="28164">
                        <c:v>0.5</c:v>
                      </c:pt>
                      <c:pt idx="28165">
                        <c:v>0.4</c:v>
                      </c:pt>
                      <c:pt idx="28166">
                        <c:v>0.5</c:v>
                      </c:pt>
                      <c:pt idx="28167">
                        <c:v>0.4</c:v>
                      </c:pt>
                      <c:pt idx="28168">
                        <c:v>0.5</c:v>
                      </c:pt>
                      <c:pt idx="28169">
                        <c:v>0.5</c:v>
                      </c:pt>
                      <c:pt idx="28170">
                        <c:v>0.4</c:v>
                      </c:pt>
                      <c:pt idx="28171">
                        <c:v>0.4</c:v>
                      </c:pt>
                      <c:pt idx="28172">
                        <c:v>0.5</c:v>
                      </c:pt>
                      <c:pt idx="28173">
                        <c:v>0.4</c:v>
                      </c:pt>
                      <c:pt idx="28174">
                        <c:v>0.4</c:v>
                      </c:pt>
                      <c:pt idx="28175">
                        <c:v>0.4</c:v>
                      </c:pt>
                      <c:pt idx="28176">
                        <c:v>0.4</c:v>
                      </c:pt>
                      <c:pt idx="28177">
                        <c:v>0.4</c:v>
                      </c:pt>
                      <c:pt idx="28178">
                        <c:v>0.5</c:v>
                      </c:pt>
                      <c:pt idx="28179">
                        <c:v>0.4</c:v>
                      </c:pt>
                      <c:pt idx="28180">
                        <c:v>0.4</c:v>
                      </c:pt>
                      <c:pt idx="28181">
                        <c:v>0.5</c:v>
                      </c:pt>
                      <c:pt idx="28182">
                        <c:v>0.4</c:v>
                      </c:pt>
                      <c:pt idx="28183">
                        <c:v>0.4</c:v>
                      </c:pt>
                      <c:pt idx="28184">
                        <c:v>0.4</c:v>
                      </c:pt>
                      <c:pt idx="28185">
                        <c:v>0.5</c:v>
                      </c:pt>
                      <c:pt idx="28186">
                        <c:v>0.4</c:v>
                      </c:pt>
                      <c:pt idx="28187">
                        <c:v>0.4</c:v>
                      </c:pt>
                      <c:pt idx="28188">
                        <c:v>0.4</c:v>
                      </c:pt>
                      <c:pt idx="28189">
                        <c:v>0.4</c:v>
                      </c:pt>
                      <c:pt idx="28190">
                        <c:v>0.5</c:v>
                      </c:pt>
                      <c:pt idx="28191">
                        <c:v>0.4</c:v>
                      </c:pt>
                      <c:pt idx="28192">
                        <c:v>0.4</c:v>
                      </c:pt>
                      <c:pt idx="28193">
                        <c:v>0.4</c:v>
                      </c:pt>
                      <c:pt idx="28194">
                        <c:v>0.4</c:v>
                      </c:pt>
                      <c:pt idx="28195">
                        <c:v>0.4</c:v>
                      </c:pt>
                      <c:pt idx="28196">
                        <c:v>0.5</c:v>
                      </c:pt>
                      <c:pt idx="28197">
                        <c:v>0.4</c:v>
                      </c:pt>
                      <c:pt idx="28198">
                        <c:v>0.4</c:v>
                      </c:pt>
                      <c:pt idx="28199">
                        <c:v>0.4</c:v>
                      </c:pt>
                      <c:pt idx="28200">
                        <c:v>0.4</c:v>
                      </c:pt>
                      <c:pt idx="28201">
                        <c:v>0.4</c:v>
                      </c:pt>
                      <c:pt idx="28202">
                        <c:v>0.4</c:v>
                      </c:pt>
                      <c:pt idx="28203">
                        <c:v>0.4</c:v>
                      </c:pt>
                      <c:pt idx="28204">
                        <c:v>0.4</c:v>
                      </c:pt>
                      <c:pt idx="28205">
                        <c:v>0.4</c:v>
                      </c:pt>
                      <c:pt idx="28206">
                        <c:v>0.4</c:v>
                      </c:pt>
                      <c:pt idx="28207">
                        <c:v>0.4</c:v>
                      </c:pt>
                      <c:pt idx="28208">
                        <c:v>0.4</c:v>
                      </c:pt>
                      <c:pt idx="28209">
                        <c:v>0.3</c:v>
                      </c:pt>
                      <c:pt idx="28210">
                        <c:v>0.3</c:v>
                      </c:pt>
                      <c:pt idx="28211">
                        <c:v>0.3</c:v>
                      </c:pt>
                      <c:pt idx="28212">
                        <c:v>0.4</c:v>
                      </c:pt>
                      <c:pt idx="28213">
                        <c:v>0.3</c:v>
                      </c:pt>
                      <c:pt idx="28214">
                        <c:v>0.4</c:v>
                      </c:pt>
                      <c:pt idx="28215">
                        <c:v>0.4</c:v>
                      </c:pt>
                      <c:pt idx="28216">
                        <c:v>0.4</c:v>
                      </c:pt>
                      <c:pt idx="28217">
                        <c:v>0.4</c:v>
                      </c:pt>
                      <c:pt idx="28218">
                        <c:v>0.3</c:v>
                      </c:pt>
                      <c:pt idx="28219">
                        <c:v>0.4</c:v>
                      </c:pt>
                      <c:pt idx="28220">
                        <c:v>0.5</c:v>
                      </c:pt>
                      <c:pt idx="28221">
                        <c:v>0.5</c:v>
                      </c:pt>
                      <c:pt idx="28222">
                        <c:v>0.4</c:v>
                      </c:pt>
                      <c:pt idx="28223">
                        <c:v>0.5</c:v>
                      </c:pt>
                      <c:pt idx="28224">
                        <c:v>0.4</c:v>
                      </c:pt>
                      <c:pt idx="28225">
                        <c:v>0.5</c:v>
                      </c:pt>
                      <c:pt idx="28226">
                        <c:v>0.5</c:v>
                      </c:pt>
                      <c:pt idx="28227">
                        <c:v>0.5</c:v>
                      </c:pt>
                      <c:pt idx="28228">
                        <c:v>0.5</c:v>
                      </c:pt>
                      <c:pt idx="28229">
                        <c:v>0.5</c:v>
                      </c:pt>
                      <c:pt idx="28230">
                        <c:v>0.4</c:v>
                      </c:pt>
                      <c:pt idx="28231">
                        <c:v>0.5</c:v>
                      </c:pt>
                      <c:pt idx="28232">
                        <c:v>0.4</c:v>
                      </c:pt>
                      <c:pt idx="28233">
                        <c:v>0.4</c:v>
                      </c:pt>
                      <c:pt idx="28234">
                        <c:v>0.4</c:v>
                      </c:pt>
                      <c:pt idx="28235">
                        <c:v>0.5</c:v>
                      </c:pt>
                      <c:pt idx="28236">
                        <c:v>0.5</c:v>
                      </c:pt>
                      <c:pt idx="28237">
                        <c:v>0.5</c:v>
                      </c:pt>
                      <c:pt idx="28238">
                        <c:v>0.4</c:v>
                      </c:pt>
                      <c:pt idx="28239">
                        <c:v>0.5</c:v>
                      </c:pt>
                      <c:pt idx="28240">
                        <c:v>0.5</c:v>
                      </c:pt>
                      <c:pt idx="28241">
                        <c:v>0.4</c:v>
                      </c:pt>
                      <c:pt idx="28242">
                        <c:v>0.3</c:v>
                      </c:pt>
                      <c:pt idx="28243">
                        <c:v>0.5</c:v>
                      </c:pt>
                      <c:pt idx="28244">
                        <c:v>0.5</c:v>
                      </c:pt>
                      <c:pt idx="28245">
                        <c:v>0.5</c:v>
                      </c:pt>
                      <c:pt idx="28246">
                        <c:v>0.4</c:v>
                      </c:pt>
                      <c:pt idx="28247">
                        <c:v>0.4</c:v>
                      </c:pt>
                      <c:pt idx="28248">
                        <c:v>0.5</c:v>
                      </c:pt>
                      <c:pt idx="28249">
                        <c:v>0.5</c:v>
                      </c:pt>
                      <c:pt idx="28250">
                        <c:v>0.4</c:v>
                      </c:pt>
                      <c:pt idx="28251">
                        <c:v>0.4</c:v>
                      </c:pt>
                      <c:pt idx="28252">
                        <c:v>0.5</c:v>
                      </c:pt>
                      <c:pt idx="28253">
                        <c:v>0.5</c:v>
                      </c:pt>
                      <c:pt idx="28254">
                        <c:v>0.4</c:v>
                      </c:pt>
                      <c:pt idx="28255">
                        <c:v>0.5</c:v>
                      </c:pt>
                      <c:pt idx="28256">
                        <c:v>0.5</c:v>
                      </c:pt>
                      <c:pt idx="28257">
                        <c:v>0.5</c:v>
                      </c:pt>
                      <c:pt idx="28258">
                        <c:v>0.5</c:v>
                      </c:pt>
                      <c:pt idx="28259">
                        <c:v>0.5</c:v>
                      </c:pt>
                      <c:pt idx="28260">
                        <c:v>0.5</c:v>
                      </c:pt>
                      <c:pt idx="28261">
                        <c:v>0.5</c:v>
                      </c:pt>
                      <c:pt idx="28262">
                        <c:v>0.5</c:v>
                      </c:pt>
                      <c:pt idx="28263">
                        <c:v>0.5</c:v>
                      </c:pt>
                      <c:pt idx="28264">
                        <c:v>0.5</c:v>
                      </c:pt>
                      <c:pt idx="28265">
                        <c:v>0.6</c:v>
                      </c:pt>
                      <c:pt idx="28266">
                        <c:v>0.5</c:v>
                      </c:pt>
                      <c:pt idx="28267">
                        <c:v>0.6</c:v>
                      </c:pt>
                      <c:pt idx="28268">
                        <c:v>0.5</c:v>
                      </c:pt>
                      <c:pt idx="28269">
                        <c:v>0.5</c:v>
                      </c:pt>
                      <c:pt idx="28270">
                        <c:v>0.4</c:v>
                      </c:pt>
                      <c:pt idx="28271">
                        <c:v>0.5</c:v>
                      </c:pt>
                      <c:pt idx="28272">
                        <c:v>0.5</c:v>
                      </c:pt>
                      <c:pt idx="28273">
                        <c:v>0.4</c:v>
                      </c:pt>
                      <c:pt idx="28274">
                        <c:v>0.5</c:v>
                      </c:pt>
                      <c:pt idx="28275">
                        <c:v>0.5</c:v>
                      </c:pt>
                      <c:pt idx="28276">
                        <c:v>0.6</c:v>
                      </c:pt>
                      <c:pt idx="28277">
                        <c:v>0.5</c:v>
                      </c:pt>
                      <c:pt idx="28278">
                        <c:v>0.7</c:v>
                      </c:pt>
                      <c:pt idx="28279">
                        <c:v>0.6</c:v>
                      </c:pt>
                      <c:pt idx="28280">
                        <c:v>0.5</c:v>
                      </c:pt>
                      <c:pt idx="28281">
                        <c:v>0.6</c:v>
                      </c:pt>
                      <c:pt idx="28282">
                        <c:v>0.4</c:v>
                      </c:pt>
                      <c:pt idx="28283">
                        <c:v>0.6</c:v>
                      </c:pt>
                      <c:pt idx="28284">
                        <c:v>0.5</c:v>
                      </c:pt>
                      <c:pt idx="28285">
                        <c:v>0.5</c:v>
                      </c:pt>
                      <c:pt idx="28286">
                        <c:v>0.6</c:v>
                      </c:pt>
                      <c:pt idx="28287">
                        <c:v>0.5</c:v>
                      </c:pt>
                      <c:pt idx="28288">
                        <c:v>0.6</c:v>
                      </c:pt>
                      <c:pt idx="28289">
                        <c:v>0.6</c:v>
                      </c:pt>
                      <c:pt idx="28290">
                        <c:v>0.6</c:v>
                      </c:pt>
                      <c:pt idx="28291">
                        <c:v>0.5</c:v>
                      </c:pt>
                      <c:pt idx="28292">
                        <c:v>0.5</c:v>
                      </c:pt>
                      <c:pt idx="28293">
                        <c:v>0.6</c:v>
                      </c:pt>
                      <c:pt idx="28294">
                        <c:v>0.6</c:v>
                      </c:pt>
                      <c:pt idx="28295">
                        <c:v>0.6</c:v>
                      </c:pt>
                      <c:pt idx="28296">
                        <c:v>0.7</c:v>
                      </c:pt>
                      <c:pt idx="28297">
                        <c:v>0.6</c:v>
                      </c:pt>
                      <c:pt idx="28298">
                        <c:v>0.6</c:v>
                      </c:pt>
                      <c:pt idx="28299">
                        <c:v>0.7</c:v>
                      </c:pt>
                      <c:pt idx="28300">
                        <c:v>0.8</c:v>
                      </c:pt>
                      <c:pt idx="28301">
                        <c:v>1</c:v>
                      </c:pt>
                      <c:pt idx="28302">
                        <c:v>1.1000000000000001</c:v>
                      </c:pt>
                      <c:pt idx="28303">
                        <c:v>0.8</c:v>
                      </c:pt>
                      <c:pt idx="28304">
                        <c:v>0.9</c:v>
                      </c:pt>
                      <c:pt idx="28305">
                        <c:v>1</c:v>
                      </c:pt>
                      <c:pt idx="28306">
                        <c:v>1</c:v>
                      </c:pt>
                      <c:pt idx="28307">
                        <c:v>1</c:v>
                      </c:pt>
                      <c:pt idx="28308">
                        <c:v>1.1000000000000001</c:v>
                      </c:pt>
                      <c:pt idx="28309">
                        <c:v>1</c:v>
                      </c:pt>
                      <c:pt idx="28310">
                        <c:v>1.1000000000000001</c:v>
                      </c:pt>
                      <c:pt idx="28311">
                        <c:v>1</c:v>
                      </c:pt>
                      <c:pt idx="28312">
                        <c:v>1</c:v>
                      </c:pt>
                      <c:pt idx="28313">
                        <c:v>1.1000000000000001</c:v>
                      </c:pt>
                      <c:pt idx="28314">
                        <c:v>1.2</c:v>
                      </c:pt>
                      <c:pt idx="28315">
                        <c:v>1.1000000000000001</c:v>
                      </c:pt>
                      <c:pt idx="28316">
                        <c:v>1.2</c:v>
                      </c:pt>
                      <c:pt idx="28317">
                        <c:v>0.9</c:v>
                      </c:pt>
                      <c:pt idx="28318">
                        <c:v>1.3</c:v>
                      </c:pt>
                      <c:pt idx="28319">
                        <c:v>1.2</c:v>
                      </c:pt>
                      <c:pt idx="28320">
                        <c:v>1.2</c:v>
                      </c:pt>
                      <c:pt idx="28321">
                        <c:v>1.2</c:v>
                      </c:pt>
                      <c:pt idx="28322">
                        <c:v>1.2</c:v>
                      </c:pt>
                      <c:pt idx="28323">
                        <c:v>1.2</c:v>
                      </c:pt>
                      <c:pt idx="28324">
                        <c:v>1.2</c:v>
                      </c:pt>
                      <c:pt idx="28325">
                        <c:v>1.2</c:v>
                      </c:pt>
                      <c:pt idx="28326">
                        <c:v>1.2</c:v>
                      </c:pt>
                      <c:pt idx="28327">
                        <c:v>1.3</c:v>
                      </c:pt>
                      <c:pt idx="28328">
                        <c:v>1.3</c:v>
                      </c:pt>
                      <c:pt idx="28329">
                        <c:v>1.2</c:v>
                      </c:pt>
                      <c:pt idx="28330">
                        <c:v>1.3</c:v>
                      </c:pt>
                      <c:pt idx="28331">
                        <c:v>1.2</c:v>
                      </c:pt>
                      <c:pt idx="28332">
                        <c:v>1.3</c:v>
                      </c:pt>
                      <c:pt idx="28333">
                        <c:v>1.2</c:v>
                      </c:pt>
                      <c:pt idx="28334">
                        <c:v>1.3</c:v>
                      </c:pt>
                      <c:pt idx="28335">
                        <c:v>1.2</c:v>
                      </c:pt>
                      <c:pt idx="28336">
                        <c:v>1.3</c:v>
                      </c:pt>
                      <c:pt idx="28337">
                        <c:v>1.3</c:v>
                      </c:pt>
                      <c:pt idx="28338">
                        <c:v>1.3</c:v>
                      </c:pt>
                      <c:pt idx="28339">
                        <c:v>1.4</c:v>
                      </c:pt>
                      <c:pt idx="28340">
                        <c:v>1.4</c:v>
                      </c:pt>
                      <c:pt idx="28341">
                        <c:v>1.3</c:v>
                      </c:pt>
                      <c:pt idx="28342">
                        <c:v>1.4</c:v>
                      </c:pt>
                      <c:pt idx="28343">
                        <c:v>1.3</c:v>
                      </c:pt>
                      <c:pt idx="28344">
                        <c:v>1.3</c:v>
                      </c:pt>
                      <c:pt idx="28345">
                        <c:v>1.3</c:v>
                      </c:pt>
                      <c:pt idx="28346">
                        <c:v>1.3</c:v>
                      </c:pt>
                      <c:pt idx="28347">
                        <c:v>1.8</c:v>
                      </c:pt>
                      <c:pt idx="28348">
                        <c:v>1.3</c:v>
                      </c:pt>
                      <c:pt idx="28349">
                        <c:v>1.5</c:v>
                      </c:pt>
                      <c:pt idx="28350">
                        <c:v>1.4</c:v>
                      </c:pt>
                      <c:pt idx="28351">
                        <c:v>1.4</c:v>
                      </c:pt>
                      <c:pt idx="28352">
                        <c:v>1.5</c:v>
                      </c:pt>
                      <c:pt idx="28353">
                        <c:v>1.4</c:v>
                      </c:pt>
                      <c:pt idx="28354">
                        <c:v>1.5</c:v>
                      </c:pt>
                      <c:pt idx="28355">
                        <c:v>1.5</c:v>
                      </c:pt>
                      <c:pt idx="28356">
                        <c:v>1.4</c:v>
                      </c:pt>
                    </c:numCache>
                  </c:numRef>
                </c:yVal>
                <c:smooth val="0"/>
                <c:extLst>
                  <c:ext xmlns:c16="http://schemas.microsoft.com/office/drawing/2014/chart" uri="{C3380CC4-5D6E-409C-BE32-E72D297353CC}">
                    <c16:uniqueId val="{00000002-53BA-45FF-849A-8D9A7DAFBBDB}"/>
                  </c:ext>
                </c:extLst>
              </c15:ser>
            </c15:filteredScatterSeries>
            <c15:filteredScatterSeries>
              <c15:ser>
                <c:idx val="1"/>
                <c:order val="1"/>
                <c:tx>
                  <c:v>CO2 mars</c:v>
                </c:tx>
                <c:spPr>
                  <a:ln w="28575" cap="rnd">
                    <a:solidFill>
                      <a:schemeClr val="accent2"/>
                    </a:solidFill>
                    <a:round/>
                  </a:ln>
                  <a:effectLst/>
                </c:spPr>
                <c:marker>
                  <c:symbol val="none"/>
                </c:marker>
                <c:xVal>
                  <c:numRef>
                    <c:extLst xmlns:c15="http://schemas.microsoft.com/office/drawing/2012/chart">
                      <c:ext xmlns:c15="http://schemas.microsoft.com/office/drawing/2012/chart" uri="{02D57815-91ED-43cb-92C2-25804820EDAC}">
                        <c15:formulaRef>
                          <c15:sqref>ventilation!$A$2:$A$28358</c15:sqref>
                        </c15:formulaRef>
                      </c:ext>
                    </c:extLst>
                    <c:numCache>
                      <c:formatCode>0.00</c:formatCode>
                      <c:ptCount val="28357"/>
                      <c:pt idx="0">
                        <c:v>0.62285879629629626</c:v>
                      </c:pt>
                      <c:pt idx="1">
                        <c:v>0.6231018518504613</c:v>
                      </c:pt>
                      <c:pt idx="2">
                        <c:v>0.62334490740462634</c:v>
                      </c:pt>
                      <c:pt idx="3">
                        <c:v>0.62358796295879138</c:v>
                      </c:pt>
                      <c:pt idx="4">
                        <c:v>0.62383101852023237</c:v>
                      </c:pt>
                      <c:pt idx="5">
                        <c:v>0.62407407407439741</c:v>
                      </c:pt>
                      <c:pt idx="6">
                        <c:v>0.62431712962856245</c:v>
                      </c:pt>
                      <c:pt idx="7">
                        <c:v>0.62456018518272749</c:v>
                      </c:pt>
                      <c:pt idx="8">
                        <c:v>0.62480324073689253</c:v>
                      </c:pt>
                      <c:pt idx="9">
                        <c:v>0.62504629629833353</c:v>
                      </c:pt>
                      <c:pt idx="10">
                        <c:v>0.62528935185249856</c:v>
                      </c:pt>
                      <c:pt idx="11">
                        <c:v>0.6255324074066636</c:v>
                      </c:pt>
                      <c:pt idx="12">
                        <c:v>0.62577546296082864</c:v>
                      </c:pt>
                      <c:pt idx="13">
                        <c:v>0.62601851851499368</c:v>
                      </c:pt>
                      <c:pt idx="14">
                        <c:v>0.62626157406915872</c:v>
                      </c:pt>
                      <c:pt idx="15">
                        <c:v>0.62650462963059972</c:v>
                      </c:pt>
                      <c:pt idx="16">
                        <c:v>0.62674768518476476</c:v>
                      </c:pt>
                      <c:pt idx="17">
                        <c:v>0.6269907407389298</c:v>
                      </c:pt>
                      <c:pt idx="18">
                        <c:v>0.62723379629309484</c:v>
                      </c:pt>
                      <c:pt idx="19">
                        <c:v>0.62747685184725988</c:v>
                      </c:pt>
                      <c:pt idx="20">
                        <c:v>0.62771990740870087</c:v>
                      </c:pt>
                      <c:pt idx="21">
                        <c:v>0.62796296296286591</c:v>
                      </c:pt>
                      <c:pt idx="22">
                        <c:v>0.62820601851703095</c:v>
                      </c:pt>
                      <c:pt idx="23">
                        <c:v>0.62844907407119599</c:v>
                      </c:pt>
                      <c:pt idx="24">
                        <c:v>0.62869212962536103</c:v>
                      </c:pt>
                      <c:pt idx="25">
                        <c:v>0.62893518518680203</c:v>
                      </c:pt>
                      <c:pt idx="26">
                        <c:v>0.62917824074096707</c:v>
                      </c:pt>
                      <c:pt idx="27">
                        <c:v>0.6294212962951321</c:v>
                      </c:pt>
                      <c:pt idx="28">
                        <c:v>0.62966435184929714</c:v>
                      </c:pt>
                      <c:pt idx="29">
                        <c:v>0.62990740740346218</c:v>
                      </c:pt>
                      <c:pt idx="30">
                        <c:v>0.63015046296490318</c:v>
                      </c:pt>
                      <c:pt idx="31">
                        <c:v>0.63039351851906822</c:v>
                      </c:pt>
                      <c:pt idx="32">
                        <c:v>0.63063657407323326</c:v>
                      </c:pt>
                      <c:pt idx="33">
                        <c:v>0.6308796296273983</c:v>
                      </c:pt>
                      <c:pt idx="34">
                        <c:v>0.63112268518156334</c:v>
                      </c:pt>
                      <c:pt idx="35">
                        <c:v>0.63136574073572838</c:v>
                      </c:pt>
                      <c:pt idx="36">
                        <c:v>0.63162037036667307</c:v>
                      </c:pt>
                      <c:pt idx="37">
                        <c:v>0.63186342592083811</c:v>
                      </c:pt>
                      <c:pt idx="38">
                        <c:v>0.6321064814822791</c:v>
                      </c:pt>
                      <c:pt idx="39">
                        <c:v>0.63234953703644414</c:v>
                      </c:pt>
                      <c:pt idx="40">
                        <c:v>0.63259259259060918</c:v>
                      </c:pt>
                      <c:pt idx="41">
                        <c:v>0.63283564814477422</c:v>
                      </c:pt>
                      <c:pt idx="42">
                        <c:v>0.63307870369893926</c:v>
                      </c:pt>
                      <c:pt idx="43">
                        <c:v>0.63332175926038026</c:v>
                      </c:pt>
                      <c:pt idx="44">
                        <c:v>0.6335648148145453</c:v>
                      </c:pt>
                      <c:pt idx="45">
                        <c:v>0.63380787036871034</c:v>
                      </c:pt>
                      <c:pt idx="46">
                        <c:v>0.63405092592287537</c:v>
                      </c:pt>
                      <c:pt idx="47">
                        <c:v>0.63429398147704041</c:v>
                      </c:pt>
                      <c:pt idx="48">
                        <c:v>0.63453703703848141</c:v>
                      </c:pt>
                      <c:pt idx="49">
                        <c:v>0.63478009259264645</c:v>
                      </c:pt>
                      <c:pt idx="50">
                        <c:v>0.63502314814681149</c:v>
                      </c:pt>
                      <c:pt idx="51">
                        <c:v>0.63526620370097653</c:v>
                      </c:pt>
                      <c:pt idx="52">
                        <c:v>0.63550925925514157</c:v>
                      </c:pt>
                      <c:pt idx="53">
                        <c:v>0.63575231481658256</c:v>
                      </c:pt>
                      <c:pt idx="54">
                        <c:v>0.6359953703707476</c:v>
                      </c:pt>
                      <c:pt idx="55">
                        <c:v>0.63623842592491264</c:v>
                      </c:pt>
                      <c:pt idx="56">
                        <c:v>0.63648148147907768</c:v>
                      </c:pt>
                      <c:pt idx="57">
                        <c:v>0.63672453703324272</c:v>
                      </c:pt>
                      <c:pt idx="58">
                        <c:v>0.63696759259468372</c:v>
                      </c:pt>
                      <c:pt idx="59">
                        <c:v>0.63721064814884876</c:v>
                      </c:pt>
                      <c:pt idx="60">
                        <c:v>0.6374537037030138</c:v>
                      </c:pt>
                      <c:pt idx="61">
                        <c:v>0.63769675925717884</c:v>
                      </c:pt>
                      <c:pt idx="62">
                        <c:v>0.63793981481134387</c:v>
                      </c:pt>
                      <c:pt idx="63">
                        <c:v>0.63818287036550891</c:v>
                      </c:pt>
                      <c:pt idx="64">
                        <c:v>0.63842592592694991</c:v>
                      </c:pt>
                      <c:pt idx="65">
                        <c:v>0.63866898148111495</c:v>
                      </c:pt>
                      <c:pt idx="66">
                        <c:v>0.63891203703527999</c:v>
                      </c:pt>
                      <c:pt idx="67">
                        <c:v>0.63915509258944503</c:v>
                      </c:pt>
                      <c:pt idx="68">
                        <c:v>0.63939814814361007</c:v>
                      </c:pt>
                      <c:pt idx="69">
                        <c:v>0.63964120370505106</c:v>
                      </c:pt>
                      <c:pt idx="70">
                        <c:v>0.6398842592592161</c:v>
                      </c:pt>
                      <c:pt idx="71">
                        <c:v>0.64012731481338114</c:v>
                      </c:pt>
                      <c:pt idx="72">
                        <c:v>0.64037037036754618</c:v>
                      </c:pt>
                      <c:pt idx="73">
                        <c:v>0.64061342592171122</c:v>
                      </c:pt>
                      <c:pt idx="74">
                        <c:v>0.64085648148315222</c:v>
                      </c:pt>
                      <c:pt idx="75">
                        <c:v>0.64109953703731726</c:v>
                      </c:pt>
                      <c:pt idx="76">
                        <c:v>0.6413425925914823</c:v>
                      </c:pt>
                      <c:pt idx="77">
                        <c:v>0.64158564814564734</c:v>
                      </c:pt>
                      <c:pt idx="78">
                        <c:v>0.64182870369981238</c:v>
                      </c:pt>
                      <c:pt idx="79">
                        <c:v>0.64207175926125337</c:v>
                      </c:pt>
                      <c:pt idx="80">
                        <c:v>0.64231481481541841</c:v>
                      </c:pt>
                      <c:pt idx="81">
                        <c:v>0.64255787036958345</c:v>
                      </c:pt>
                      <c:pt idx="82">
                        <c:v>0.64280092592374849</c:v>
                      </c:pt>
                      <c:pt idx="83">
                        <c:v>0.64304398147791353</c:v>
                      </c:pt>
                      <c:pt idx="84">
                        <c:v>0.64329861110885822</c:v>
                      </c:pt>
                      <c:pt idx="85">
                        <c:v>0.64354166666302326</c:v>
                      </c:pt>
                      <c:pt idx="86">
                        <c:v>0.6437847222171883</c:v>
                      </c:pt>
                      <c:pt idx="87">
                        <c:v>0.6440277777786293</c:v>
                      </c:pt>
                      <c:pt idx="88">
                        <c:v>0.64427083333279433</c:v>
                      </c:pt>
                      <c:pt idx="89">
                        <c:v>0.64451388888695937</c:v>
                      </c:pt>
                      <c:pt idx="90">
                        <c:v>0.64475694444112441</c:v>
                      </c:pt>
                      <c:pt idx="91">
                        <c:v>0.64499999999528945</c:v>
                      </c:pt>
                      <c:pt idx="92">
                        <c:v>0.64524305555673045</c:v>
                      </c:pt>
                      <c:pt idx="93">
                        <c:v>0.64548611111089549</c:v>
                      </c:pt>
                      <c:pt idx="94">
                        <c:v>0.64572916666506053</c:v>
                      </c:pt>
                      <c:pt idx="95">
                        <c:v>0.64597222221922557</c:v>
                      </c:pt>
                      <c:pt idx="96">
                        <c:v>0.64621527777339061</c:v>
                      </c:pt>
                      <c:pt idx="97">
                        <c:v>0.6464583333348316</c:v>
                      </c:pt>
                      <c:pt idx="98">
                        <c:v>0.64670138888899664</c:v>
                      </c:pt>
                      <c:pt idx="99">
                        <c:v>0.64694444444316168</c:v>
                      </c:pt>
                      <c:pt idx="100">
                        <c:v>0.64718749999732672</c:v>
                      </c:pt>
                      <c:pt idx="101">
                        <c:v>0.64743055555149176</c:v>
                      </c:pt>
                      <c:pt idx="102">
                        <c:v>0.64767361111293276</c:v>
                      </c:pt>
                      <c:pt idx="103">
                        <c:v>0.6479166666670978</c:v>
                      </c:pt>
                      <c:pt idx="104">
                        <c:v>0.64815972222126284</c:v>
                      </c:pt>
                      <c:pt idx="105">
                        <c:v>0.64840277777542787</c:v>
                      </c:pt>
                      <c:pt idx="106">
                        <c:v>0.64864583332959291</c:v>
                      </c:pt>
                      <c:pt idx="107">
                        <c:v>0.64888888888375795</c:v>
                      </c:pt>
                      <c:pt idx="108">
                        <c:v>0.64913194444519895</c:v>
                      </c:pt>
                      <c:pt idx="109">
                        <c:v>0.64937499999936399</c:v>
                      </c:pt>
                      <c:pt idx="110">
                        <c:v>0.64961805555352903</c:v>
                      </c:pt>
                      <c:pt idx="111">
                        <c:v>0.64986111110769407</c:v>
                      </c:pt>
                      <c:pt idx="112">
                        <c:v>0.65010416666185911</c:v>
                      </c:pt>
                      <c:pt idx="113">
                        <c:v>0.6503472222233001</c:v>
                      </c:pt>
                      <c:pt idx="114">
                        <c:v>0.65059027777746514</c:v>
                      </c:pt>
                      <c:pt idx="115">
                        <c:v>0.65083333333163018</c:v>
                      </c:pt>
                      <c:pt idx="116">
                        <c:v>0.65107638888579522</c:v>
                      </c:pt>
                      <c:pt idx="117">
                        <c:v>0.65131944443996026</c:v>
                      </c:pt>
                      <c:pt idx="118">
                        <c:v>0.65156250000140126</c:v>
                      </c:pt>
                      <c:pt idx="119">
                        <c:v>0.6518055555555663</c:v>
                      </c:pt>
                      <c:pt idx="120">
                        <c:v>0.65204861110973134</c:v>
                      </c:pt>
                      <c:pt idx="121">
                        <c:v>0.65229166666389637</c:v>
                      </c:pt>
                      <c:pt idx="122">
                        <c:v>0.65253472221806141</c:v>
                      </c:pt>
                      <c:pt idx="123">
                        <c:v>0.65277777777950241</c:v>
                      </c:pt>
                      <c:pt idx="124">
                        <c:v>0.65302083333366745</c:v>
                      </c:pt>
                      <c:pt idx="125">
                        <c:v>0.65326388888783249</c:v>
                      </c:pt>
                      <c:pt idx="126">
                        <c:v>0.65350694444199753</c:v>
                      </c:pt>
                      <c:pt idx="127">
                        <c:v>0.65374999999616257</c:v>
                      </c:pt>
                      <c:pt idx="128">
                        <c:v>0.65399305555760356</c:v>
                      </c:pt>
                      <c:pt idx="129">
                        <c:v>0.6542361111117686</c:v>
                      </c:pt>
                      <c:pt idx="130">
                        <c:v>0.65447916666593364</c:v>
                      </c:pt>
                      <c:pt idx="131">
                        <c:v>0.65473379629687833</c:v>
                      </c:pt>
                      <c:pt idx="132">
                        <c:v>0.65497685185104337</c:v>
                      </c:pt>
                      <c:pt idx="133">
                        <c:v>0.65521990740520841</c:v>
                      </c:pt>
                      <c:pt idx="134">
                        <c:v>0.65546296295937345</c:v>
                      </c:pt>
                      <c:pt idx="135">
                        <c:v>0.65570601851353849</c:v>
                      </c:pt>
                      <c:pt idx="136">
                        <c:v>0.65594907407497949</c:v>
                      </c:pt>
                      <c:pt idx="137">
                        <c:v>0.65619212962914453</c:v>
                      </c:pt>
                      <c:pt idx="138">
                        <c:v>0.65643518518330957</c:v>
                      </c:pt>
                      <c:pt idx="139">
                        <c:v>0.65667824073747461</c:v>
                      </c:pt>
                      <c:pt idx="140">
                        <c:v>0.65692129629163964</c:v>
                      </c:pt>
                      <c:pt idx="141">
                        <c:v>0.65716435185308064</c:v>
                      </c:pt>
                      <c:pt idx="142">
                        <c:v>0.65740740740724568</c:v>
                      </c:pt>
                      <c:pt idx="143">
                        <c:v>0.65765046296141072</c:v>
                      </c:pt>
                      <c:pt idx="144">
                        <c:v>0.65789351851557576</c:v>
                      </c:pt>
                      <c:pt idx="145">
                        <c:v>0.6581365740697408</c:v>
                      </c:pt>
                      <c:pt idx="146">
                        <c:v>0.6583796296311818</c:v>
                      </c:pt>
                      <c:pt idx="147">
                        <c:v>0.65862268518534683</c:v>
                      </c:pt>
                      <c:pt idx="148">
                        <c:v>0.65886574073951187</c:v>
                      </c:pt>
                      <c:pt idx="149">
                        <c:v>0.65910879629367691</c:v>
                      </c:pt>
                      <c:pt idx="150">
                        <c:v>0.65935185184784195</c:v>
                      </c:pt>
                      <c:pt idx="151">
                        <c:v>0.65959490740928295</c:v>
                      </c:pt>
                      <c:pt idx="152">
                        <c:v>0.65983796296344799</c:v>
                      </c:pt>
                      <c:pt idx="153">
                        <c:v>0.66008101851761303</c:v>
                      </c:pt>
                      <c:pt idx="154">
                        <c:v>0.66032407407177807</c:v>
                      </c:pt>
                      <c:pt idx="155">
                        <c:v>0.66056712962594311</c:v>
                      </c:pt>
                      <c:pt idx="156">
                        <c:v>0.66081018518010814</c:v>
                      </c:pt>
                      <c:pt idx="157">
                        <c:v>0.66105324074154914</c:v>
                      </c:pt>
                      <c:pt idx="158">
                        <c:v>0.66129629629571418</c:v>
                      </c:pt>
                      <c:pt idx="159">
                        <c:v>0.66153935184987922</c:v>
                      </c:pt>
                      <c:pt idx="160">
                        <c:v>0.66178240740404426</c:v>
                      </c:pt>
                      <c:pt idx="161">
                        <c:v>0.6620254629582093</c:v>
                      </c:pt>
                      <c:pt idx="162">
                        <c:v>0.6622685185196503</c:v>
                      </c:pt>
                      <c:pt idx="163">
                        <c:v>0.66251157407381533</c:v>
                      </c:pt>
                      <c:pt idx="164">
                        <c:v>0.66275462962798037</c:v>
                      </c:pt>
                      <c:pt idx="165">
                        <c:v>0.66299768518214541</c:v>
                      </c:pt>
                      <c:pt idx="166">
                        <c:v>0.66324074073631045</c:v>
                      </c:pt>
                      <c:pt idx="167">
                        <c:v>0.66348379629775145</c:v>
                      </c:pt>
                      <c:pt idx="168">
                        <c:v>0.66372685185191649</c:v>
                      </c:pt>
                      <c:pt idx="169">
                        <c:v>0.66396990740608153</c:v>
                      </c:pt>
                      <c:pt idx="170">
                        <c:v>0.66421296296024657</c:v>
                      </c:pt>
                      <c:pt idx="171">
                        <c:v>0.66445601851441161</c:v>
                      </c:pt>
                      <c:pt idx="172">
                        <c:v>0.6646990740758526</c:v>
                      </c:pt>
                      <c:pt idx="173">
                        <c:v>0.66494212963001764</c:v>
                      </c:pt>
                      <c:pt idx="174">
                        <c:v>0.66518518518418268</c:v>
                      </c:pt>
                      <c:pt idx="175">
                        <c:v>0.66542824073834772</c:v>
                      </c:pt>
                      <c:pt idx="176">
                        <c:v>0.66567129629251276</c:v>
                      </c:pt>
                      <c:pt idx="177">
                        <c:v>0.66591435185395376</c:v>
                      </c:pt>
                      <c:pt idx="178">
                        <c:v>0.6661574074081188</c:v>
                      </c:pt>
                      <c:pt idx="179">
                        <c:v>0.66641203703906349</c:v>
                      </c:pt>
                      <c:pt idx="180">
                        <c:v>0.66665509259322853</c:v>
                      </c:pt>
                      <c:pt idx="181">
                        <c:v>0.66689814814739357</c:v>
                      </c:pt>
                      <c:pt idx="182">
                        <c:v>0.6671412037015586</c:v>
                      </c:pt>
                      <c:pt idx="183">
                        <c:v>0.66738425925572364</c:v>
                      </c:pt>
                      <c:pt idx="184">
                        <c:v>0.66762731480988868</c:v>
                      </c:pt>
                      <c:pt idx="185">
                        <c:v>0.66787037037132968</c:v>
                      </c:pt>
                      <c:pt idx="186">
                        <c:v>0.66811342592549472</c:v>
                      </c:pt>
                      <c:pt idx="187">
                        <c:v>0.66835648147965976</c:v>
                      </c:pt>
                      <c:pt idx="188">
                        <c:v>0.6685995370338248</c:v>
                      </c:pt>
                      <c:pt idx="189">
                        <c:v>0.66884259258798984</c:v>
                      </c:pt>
                      <c:pt idx="190">
                        <c:v>0.66908564814943083</c:v>
                      </c:pt>
                      <c:pt idx="191">
                        <c:v>0.66932870370359587</c:v>
                      </c:pt>
                      <c:pt idx="192">
                        <c:v>0.66957175925776091</c:v>
                      </c:pt>
                      <c:pt idx="193">
                        <c:v>0.66981481481192595</c:v>
                      </c:pt>
                      <c:pt idx="194">
                        <c:v>0.67005787036609099</c:v>
                      </c:pt>
                      <c:pt idx="195">
                        <c:v>0.67030092592753199</c:v>
                      </c:pt>
                      <c:pt idx="196">
                        <c:v>0.67054398148169703</c:v>
                      </c:pt>
                      <c:pt idx="197">
                        <c:v>0.67078703703586207</c:v>
                      </c:pt>
                      <c:pt idx="198">
                        <c:v>0.67103009259002711</c:v>
                      </c:pt>
                      <c:pt idx="199">
                        <c:v>0.67127314814419214</c:v>
                      </c:pt>
                      <c:pt idx="200">
                        <c:v>0.67151620370563314</c:v>
                      </c:pt>
                      <c:pt idx="201">
                        <c:v>0.67175925925979818</c:v>
                      </c:pt>
                      <c:pt idx="202">
                        <c:v>0.67200231481396322</c:v>
                      </c:pt>
                      <c:pt idx="203">
                        <c:v>0.67224537036812826</c:v>
                      </c:pt>
                      <c:pt idx="204">
                        <c:v>0.6724884259222933</c:v>
                      </c:pt>
                      <c:pt idx="205">
                        <c:v>0.67273148147645834</c:v>
                      </c:pt>
                      <c:pt idx="206">
                        <c:v>0.67297453703789933</c:v>
                      </c:pt>
                      <c:pt idx="207">
                        <c:v>0.67321759259206437</c:v>
                      </c:pt>
                      <c:pt idx="208">
                        <c:v>0.67346064814622941</c:v>
                      </c:pt>
                      <c:pt idx="209">
                        <c:v>0.67370370370039445</c:v>
                      </c:pt>
                      <c:pt idx="210">
                        <c:v>0.67394675925455949</c:v>
                      </c:pt>
                      <c:pt idx="211">
                        <c:v>0.67418981481600049</c:v>
                      </c:pt>
                      <c:pt idx="212">
                        <c:v>0.67443287037016553</c:v>
                      </c:pt>
                      <c:pt idx="213">
                        <c:v>0.67467592592433057</c:v>
                      </c:pt>
                      <c:pt idx="214">
                        <c:v>0.67491898147849561</c:v>
                      </c:pt>
                      <c:pt idx="215">
                        <c:v>0.67516203703266064</c:v>
                      </c:pt>
                      <c:pt idx="216">
                        <c:v>0.67540509259410164</c:v>
                      </c:pt>
                      <c:pt idx="217">
                        <c:v>0.67564814814826668</c:v>
                      </c:pt>
                      <c:pt idx="218">
                        <c:v>0.67589120370243172</c:v>
                      </c:pt>
                      <c:pt idx="219">
                        <c:v>0.67613425925659676</c:v>
                      </c:pt>
                      <c:pt idx="220">
                        <c:v>0.6763773148107618</c:v>
                      </c:pt>
                      <c:pt idx="221">
                        <c:v>0.6766203703722028</c:v>
                      </c:pt>
                      <c:pt idx="222">
                        <c:v>0.67686342592636783</c:v>
                      </c:pt>
                      <c:pt idx="223">
                        <c:v>0.67710648148053287</c:v>
                      </c:pt>
                      <c:pt idx="224">
                        <c:v>0.67734953703469791</c:v>
                      </c:pt>
                      <c:pt idx="225">
                        <c:v>0.67759259258886295</c:v>
                      </c:pt>
                      <c:pt idx="226">
                        <c:v>0.67783564814302799</c:v>
                      </c:pt>
                      <c:pt idx="227">
                        <c:v>0.67809027777397268</c:v>
                      </c:pt>
                      <c:pt idx="228">
                        <c:v>0.67833333333541368</c:v>
                      </c:pt>
                      <c:pt idx="229">
                        <c:v>0.67857638888957872</c:v>
                      </c:pt>
                      <c:pt idx="230">
                        <c:v>0.67881944444374376</c:v>
                      </c:pt>
                      <c:pt idx="231">
                        <c:v>0.6790624999979088</c:v>
                      </c:pt>
                      <c:pt idx="232">
                        <c:v>0.67930555555207384</c:v>
                      </c:pt>
                      <c:pt idx="233">
                        <c:v>0.67954861110623888</c:v>
                      </c:pt>
                      <c:pt idx="234">
                        <c:v>0.67979166666767987</c:v>
                      </c:pt>
                      <c:pt idx="235">
                        <c:v>0.68003472222184491</c:v>
                      </c:pt>
                      <c:pt idx="236">
                        <c:v>0.68027777777600995</c:v>
                      </c:pt>
                      <c:pt idx="237">
                        <c:v>0.68052083333017499</c:v>
                      </c:pt>
                      <c:pt idx="238">
                        <c:v>0.68076388888434003</c:v>
                      </c:pt>
                      <c:pt idx="239">
                        <c:v>0.68100694444578103</c:v>
                      </c:pt>
                      <c:pt idx="240">
                        <c:v>0.68124999999994607</c:v>
                      </c:pt>
                      <c:pt idx="241">
                        <c:v>0.6814930555541111</c:v>
                      </c:pt>
                      <c:pt idx="242">
                        <c:v>0.68173611110827614</c:v>
                      </c:pt>
                      <c:pt idx="243">
                        <c:v>0.68197916666244118</c:v>
                      </c:pt>
                      <c:pt idx="244">
                        <c:v>0.68222222222388218</c:v>
                      </c:pt>
                      <c:pt idx="245">
                        <c:v>0.68246527777804722</c:v>
                      </c:pt>
                      <c:pt idx="246">
                        <c:v>0.68270833333221226</c:v>
                      </c:pt>
                      <c:pt idx="247">
                        <c:v>0.6829513888863773</c:v>
                      </c:pt>
                      <c:pt idx="248">
                        <c:v>0.68319444444054234</c:v>
                      </c:pt>
                      <c:pt idx="249">
                        <c:v>0.68343750000198333</c:v>
                      </c:pt>
                      <c:pt idx="250">
                        <c:v>0.68368055555614837</c:v>
                      </c:pt>
                      <c:pt idx="251">
                        <c:v>0.68392361111031341</c:v>
                      </c:pt>
                      <c:pt idx="252">
                        <c:v>0.68416666666447845</c:v>
                      </c:pt>
                      <c:pt idx="253">
                        <c:v>0.68440972221864349</c:v>
                      </c:pt>
                      <c:pt idx="254">
                        <c:v>0.68465277777280853</c:v>
                      </c:pt>
                      <c:pt idx="255">
                        <c:v>0.68489583333424953</c:v>
                      </c:pt>
                      <c:pt idx="256">
                        <c:v>0.68513888888841457</c:v>
                      </c:pt>
                      <c:pt idx="257">
                        <c:v>0.6853819444425796</c:v>
                      </c:pt>
                      <c:pt idx="258">
                        <c:v>0.68562499999674464</c:v>
                      </c:pt>
                      <c:pt idx="259">
                        <c:v>0.68586805555090968</c:v>
                      </c:pt>
                      <c:pt idx="260">
                        <c:v>0.68611111111235068</c:v>
                      </c:pt>
                      <c:pt idx="261">
                        <c:v>0.68635416666651572</c:v>
                      </c:pt>
                      <c:pt idx="262">
                        <c:v>0.68659722222068076</c:v>
                      </c:pt>
                      <c:pt idx="263">
                        <c:v>0.6868402777748458</c:v>
                      </c:pt>
                      <c:pt idx="264">
                        <c:v>0.68708333332901084</c:v>
                      </c:pt>
                      <c:pt idx="265">
                        <c:v>0.68732638889045183</c:v>
                      </c:pt>
                      <c:pt idx="266">
                        <c:v>0.68756944444461687</c:v>
                      </c:pt>
                      <c:pt idx="267">
                        <c:v>0.68781249999878191</c:v>
                      </c:pt>
                      <c:pt idx="268">
                        <c:v>0.68805555555294695</c:v>
                      </c:pt>
                      <c:pt idx="269">
                        <c:v>0.68829861110711199</c:v>
                      </c:pt>
                      <c:pt idx="270">
                        <c:v>0.68854166666855299</c:v>
                      </c:pt>
                      <c:pt idx="271">
                        <c:v>0.68878472222271803</c:v>
                      </c:pt>
                      <c:pt idx="272">
                        <c:v>0.68902777777688307</c:v>
                      </c:pt>
                      <c:pt idx="273">
                        <c:v>0.68927083333104811</c:v>
                      </c:pt>
                      <c:pt idx="274">
                        <c:v>0.68951388888521314</c:v>
                      </c:pt>
                      <c:pt idx="275">
                        <c:v>0.68976851851615784</c:v>
                      </c:pt>
                      <c:pt idx="276">
                        <c:v>0.69001157407032288</c:v>
                      </c:pt>
                      <c:pt idx="277">
                        <c:v>0.69025462962448791</c:v>
                      </c:pt>
                      <c:pt idx="278">
                        <c:v>0.69049768518592891</c:v>
                      </c:pt>
                      <c:pt idx="279">
                        <c:v>0.69074074074009395</c:v>
                      </c:pt>
                      <c:pt idx="280">
                        <c:v>0.69098379629425899</c:v>
                      </c:pt>
                      <c:pt idx="281">
                        <c:v>0.69122685184842403</c:v>
                      </c:pt>
                      <c:pt idx="282">
                        <c:v>0.69146990740258907</c:v>
                      </c:pt>
                      <c:pt idx="283">
                        <c:v>0.69171296296403006</c:v>
                      </c:pt>
                      <c:pt idx="284">
                        <c:v>0.6919560185181951</c:v>
                      </c:pt>
                      <c:pt idx="285">
                        <c:v>0.69219907407236014</c:v>
                      </c:pt>
                      <c:pt idx="286">
                        <c:v>0.69244212962652518</c:v>
                      </c:pt>
                      <c:pt idx="287">
                        <c:v>0.69268518518069022</c:v>
                      </c:pt>
                      <c:pt idx="288">
                        <c:v>0.69292824074213122</c:v>
                      </c:pt>
                      <c:pt idx="289">
                        <c:v>0.69317129629629626</c:v>
                      </c:pt>
                      <c:pt idx="290">
                        <c:v>0.6934143518504613</c:v>
                      </c:pt>
                      <c:pt idx="291">
                        <c:v>0.69365740740462634</c:v>
                      </c:pt>
                      <c:pt idx="292">
                        <c:v>0.69390046295879138</c:v>
                      </c:pt>
                      <c:pt idx="293">
                        <c:v>0.69414351852023237</c:v>
                      </c:pt>
                      <c:pt idx="294">
                        <c:v>0.69438657407439741</c:v>
                      </c:pt>
                      <c:pt idx="295">
                        <c:v>0.69462962962856245</c:v>
                      </c:pt>
                      <c:pt idx="296">
                        <c:v>0.69487268518272749</c:v>
                      </c:pt>
                      <c:pt idx="297">
                        <c:v>0.69511574073689253</c:v>
                      </c:pt>
                      <c:pt idx="298">
                        <c:v>0.69535879629833353</c:v>
                      </c:pt>
                      <c:pt idx="299">
                        <c:v>0.69560185185249856</c:v>
                      </c:pt>
                      <c:pt idx="300">
                        <c:v>0.6958449074066636</c:v>
                      </c:pt>
                      <c:pt idx="301">
                        <c:v>0.69608796296082864</c:v>
                      </c:pt>
                      <c:pt idx="302">
                        <c:v>0.69633101851499368</c:v>
                      </c:pt>
                      <c:pt idx="303">
                        <c:v>0.69657407406915872</c:v>
                      </c:pt>
                      <c:pt idx="304">
                        <c:v>0.69681712963059972</c:v>
                      </c:pt>
                      <c:pt idx="305">
                        <c:v>0.69706018518476476</c:v>
                      </c:pt>
                      <c:pt idx="306">
                        <c:v>0.6973032407389298</c:v>
                      </c:pt>
                      <c:pt idx="307">
                        <c:v>0.69754629629309484</c:v>
                      </c:pt>
                      <c:pt idx="308">
                        <c:v>0.69778935184725988</c:v>
                      </c:pt>
                      <c:pt idx="309">
                        <c:v>0.69803240740870087</c:v>
                      </c:pt>
                      <c:pt idx="310">
                        <c:v>0.69827546296286591</c:v>
                      </c:pt>
                      <c:pt idx="311">
                        <c:v>0.69851851851703095</c:v>
                      </c:pt>
                      <c:pt idx="312">
                        <c:v>0.69876157407119599</c:v>
                      </c:pt>
                      <c:pt idx="313">
                        <c:v>0.69900462962536103</c:v>
                      </c:pt>
                      <c:pt idx="314">
                        <c:v>0.69924768518680203</c:v>
                      </c:pt>
                      <c:pt idx="315">
                        <c:v>0.69949074074096707</c:v>
                      </c:pt>
                      <c:pt idx="316">
                        <c:v>0.6997337962951321</c:v>
                      </c:pt>
                      <c:pt idx="317">
                        <c:v>0.69997685184929714</c:v>
                      </c:pt>
                      <c:pt idx="318">
                        <c:v>0.70021990740346218</c:v>
                      </c:pt>
                      <c:pt idx="319">
                        <c:v>0.70046296296490318</c:v>
                      </c:pt>
                      <c:pt idx="320">
                        <c:v>0.70070601851906822</c:v>
                      </c:pt>
                      <c:pt idx="321">
                        <c:v>0.70094907407323326</c:v>
                      </c:pt>
                      <c:pt idx="322">
                        <c:v>0.7011921296273983</c:v>
                      </c:pt>
                      <c:pt idx="323">
                        <c:v>0.70144675925834299</c:v>
                      </c:pt>
                      <c:pt idx="324">
                        <c:v>0.70168981481250803</c:v>
                      </c:pt>
                      <c:pt idx="325">
                        <c:v>0.70193287036667307</c:v>
                      </c:pt>
                      <c:pt idx="326">
                        <c:v>0.70217592592083811</c:v>
                      </c:pt>
                      <c:pt idx="327">
                        <c:v>0.7024189814822791</c:v>
                      </c:pt>
                      <c:pt idx="328">
                        <c:v>0.70266203703644414</c:v>
                      </c:pt>
                      <c:pt idx="329">
                        <c:v>0.70290509259060918</c:v>
                      </c:pt>
                      <c:pt idx="330">
                        <c:v>0.70314814814477422</c:v>
                      </c:pt>
                      <c:pt idx="331">
                        <c:v>0.70339120369893926</c:v>
                      </c:pt>
                      <c:pt idx="332">
                        <c:v>0.70363425926038026</c:v>
                      </c:pt>
                      <c:pt idx="333">
                        <c:v>0.7038773148145453</c:v>
                      </c:pt>
                      <c:pt idx="334">
                        <c:v>0.70412037036871034</c:v>
                      </c:pt>
                      <c:pt idx="335">
                        <c:v>0.70436342592287537</c:v>
                      </c:pt>
                      <c:pt idx="336">
                        <c:v>0.70460648147704041</c:v>
                      </c:pt>
                      <c:pt idx="337">
                        <c:v>0.70484953703848141</c:v>
                      </c:pt>
                      <c:pt idx="338">
                        <c:v>0.70509259259264645</c:v>
                      </c:pt>
                      <c:pt idx="339">
                        <c:v>0.70533564814681149</c:v>
                      </c:pt>
                      <c:pt idx="340">
                        <c:v>0.70557870370097653</c:v>
                      </c:pt>
                      <c:pt idx="341">
                        <c:v>0.70582175925514157</c:v>
                      </c:pt>
                      <c:pt idx="342">
                        <c:v>0.70606481481658256</c:v>
                      </c:pt>
                      <c:pt idx="343">
                        <c:v>0.7063078703707476</c:v>
                      </c:pt>
                      <c:pt idx="344">
                        <c:v>0.70655092592491264</c:v>
                      </c:pt>
                      <c:pt idx="345">
                        <c:v>0.70679398147907768</c:v>
                      </c:pt>
                      <c:pt idx="346">
                        <c:v>0.70703703703324272</c:v>
                      </c:pt>
                      <c:pt idx="347">
                        <c:v>0.70728009259468372</c:v>
                      </c:pt>
                      <c:pt idx="348">
                        <c:v>0.70752314814884876</c:v>
                      </c:pt>
                      <c:pt idx="349">
                        <c:v>0.7077662037030138</c:v>
                      </c:pt>
                      <c:pt idx="350">
                        <c:v>0.70800925925717884</c:v>
                      </c:pt>
                      <c:pt idx="351">
                        <c:v>0.70825231481134387</c:v>
                      </c:pt>
                      <c:pt idx="352">
                        <c:v>0.70849537036550891</c:v>
                      </c:pt>
                      <c:pt idx="353">
                        <c:v>0.70873842592694991</c:v>
                      </c:pt>
                      <c:pt idx="354">
                        <c:v>0.70898148148111495</c:v>
                      </c:pt>
                      <c:pt idx="355">
                        <c:v>0.70922453703527999</c:v>
                      </c:pt>
                      <c:pt idx="356">
                        <c:v>0.70946759258944503</c:v>
                      </c:pt>
                      <c:pt idx="357">
                        <c:v>0.70971064814361007</c:v>
                      </c:pt>
                      <c:pt idx="358">
                        <c:v>0.70995370370505106</c:v>
                      </c:pt>
                      <c:pt idx="359">
                        <c:v>0.7101967592592161</c:v>
                      </c:pt>
                      <c:pt idx="360">
                        <c:v>0.71043981481338114</c:v>
                      </c:pt>
                      <c:pt idx="361">
                        <c:v>0.71068287036754618</c:v>
                      </c:pt>
                      <c:pt idx="362">
                        <c:v>0.71092592592171122</c:v>
                      </c:pt>
                      <c:pt idx="363">
                        <c:v>0.71116898148315222</c:v>
                      </c:pt>
                      <c:pt idx="364">
                        <c:v>0.71141203703731726</c:v>
                      </c:pt>
                      <c:pt idx="365">
                        <c:v>0.7116550925914823</c:v>
                      </c:pt>
                      <c:pt idx="366">
                        <c:v>0.71189814814564734</c:v>
                      </c:pt>
                      <c:pt idx="367">
                        <c:v>0.71214120369981238</c:v>
                      </c:pt>
                      <c:pt idx="368">
                        <c:v>0.71238425926125337</c:v>
                      </c:pt>
                      <c:pt idx="369">
                        <c:v>0.71262731481541841</c:v>
                      </c:pt>
                      <c:pt idx="370">
                        <c:v>0.71287037036958345</c:v>
                      </c:pt>
                      <c:pt idx="371">
                        <c:v>0.71312500000052814</c:v>
                      </c:pt>
                      <c:pt idx="372">
                        <c:v>0.71336805555469318</c:v>
                      </c:pt>
                      <c:pt idx="373">
                        <c:v>0.71361111110885822</c:v>
                      </c:pt>
                      <c:pt idx="374">
                        <c:v>0.71385416666302326</c:v>
                      </c:pt>
                      <c:pt idx="375">
                        <c:v>0.7140972222171883</c:v>
                      </c:pt>
                      <c:pt idx="376">
                        <c:v>0.7143402777786293</c:v>
                      </c:pt>
                      <c:pt idx="377">
                        <c:v>0.71458333333279433</c:v>
                      </c:pt>
                      <c:pt idx="378">
                        <c:v>0.71482638888695937</c:v>
                      </c:pt>
                      <c:pt idx="379">
                        <c:v>0.71506944444112441</c:v>
                      </c:pt>
                      <c:pt idx="380">
                        <c:v>0.71531249999528945</c:v>
                      </c:pt>
                      <c:pt idx="381">
                        <c:v>0.71555555555673045</c:v>
                      </c:pt>
                      <c:pt idx="382">
                        <c:v>0.71579861111089549</c:v>
                      </c:pt>
                      <c:pt idx="383">
                        <c:v>0.71604166666506053</c:v>
                      </c:pt>
                      <c:pt idx="384">
                        <c:v>0.71628472221922557</c:v>
                      </c:pt>
                      <c:pt idx="385">
                        <c:v>0.71652777777339061</c:v>
                      </c:pt>
                      <c:pt idx="386">
                        <c:v>0.7167708333348316</c:v>
                      </c:pt>
                      <c:pt idx="387">
                        <c:v>0.71701388888899664</c:v>
                      </c:pt>
                      <c:pt idx="388">
                        <c:v>0.71725694444316168</c:v>
                      </c:pt>
                      <c:pt idx="389">
                        <c:v>0.71749999999732672</c:v>
                      </c:pt>
                      <c:pt idx="390">
                        <c:v>0.71774305555149176</c:v>
                      </c:pt>
                      <c:pt idx="391">
                        <c:v>0.71798611111293276</c:v>
                      </c:pt>
                      <c:pt idx="392">
                        <c:v>0.7182291666670978</c:v>
                      </c:pt>
                      <c:pt idx="393">
                        <c:v>0.71847222222126284</c:v>
                      </c:pt>
                      <c:pt idx="394">
                        <c:v>0.71871527777542787</c:v>
                      </c:pt>
                      <c:pt idx="395">
                        <c:v>0.71895833332959291</c:v>
                      </c:pt>
                      <c:pt idx="396">
                        <c:v>0.71920138888375795</c:v>
                      </c:pt>
                      <c:pt idx="397">
                        <c:v>0.71944444444519895</c:v>
                      </c:pt>
                      <c:pt idx="398">
                        <c:v>0.71968749999936399</c:v>
                      </c:pt>
                      <c:pt idx="399">
                        <c:v>0.71993055555352903</c:v>
                      </c:pt>
                      <c:pt idx="400">
                        <c:v>0.72017361110769407</c:v>
                      </c:pt>
                      <c:pt idx="401">
                        <c:v>0.72041666666185911</c:v>
                      </c:pt>
                      <c:pt idx="402">
                        <c:v>0.7206597222233001</c:v>
                      </c:pt>
                      <c:pt idx="403">
                        <c:v>0.72090277777746514</c:v>
                      </c:pt>
                      <c:pt idx="404">
                        <c:v>0.72114583333163018</c:v>
                      </c:pt>
                      <c:pt idx="405">
                        <c:v>0.72138888888579522</c:v>
                      </c:pt>
                      <c:pt idx="406">
                        <c:v>0.72163194443996026</c:v>
                      </c:pt>
                      <c:pt idx="407">
                        <c:v>0.72187500000140126</c:v>
                      </c:pt>
                      <c:pt idx="408">
                        <c:v>0.7221180555555663</c:v>
                      </c:pt>
                      <c:pt idx="409">
                        <c:v>0.72236111110973134</c:v>
                      </c:pt>
                      <c:pt idx="410">
                        <c:v>0.72260416666389637</c:v>
                      </c:pt>
                      <c:pt idx="411">
                        <c:v>0.72284722221806141</c:v>
                      </c:pt>
                      <c:pt idx="412">
                        <c:v>0.72309027777950241</c:v>
                      </c:pt>
                      <c:pt idx="413">
                        <c:v>0.72333333333366745</c:v>
                      </c:pt>
                      <c:pt idx="414">
                        <c:v>0.72357638888783249</c:v>
                      </c:pt>
                      <c:pt idx="415">
                        <c:v>0.72381944444199753</c:v>
                      </c:pt>
                      <c:pt idx="416">
                        <c:v>0.72406249999616257</c:v>
                      </c:pt>
                      <c:pt idx="417">
                        <c:v>0.72430555555760356</c:v>
                      </c:pt>
                      <c:pt idx="418">
                        <c:v>0.7245486111117686</c:v>
                      </c:pt>
                      <c:pt idx="419">
                        <c:v>0.7248032407427133</c:v>
                      </c:pt>
                      <c:pt idx="420">
                        <c:v>0.72504629629687833</c:v>
                      </c:pt>
                      <c:pt idx="421">
                        <c:v>0.72528935185104337</c:v>
                      </c:pt>
                      <c:pt idx="422">
                        <c:v>0.72553240740520841</c:v>
                      </c:pt>
                      <c:pt idx="423">
                        <c:v>0.72577546295937345</c:v>
                      </c:pt>
                      <c:pt idx="424">
                        <c:v>0.72601851851353849</c:v>
                      </c:pt>
                      <c:pt idx="425">
                        <c:v>0.72626157407497949</c:v>
                      </c:pt>
                      <c:pt idx="426">
                        <c:v>0.72650462962914453</c:v>
                      </c:pt>
                      <c:pt idx="427">
                        <c:v>0.72674768518330957</c:v>
                      </c:pt>
                      <c:pt idx="428">
                        <c:v>0.72699074073747461</c:v>
                      </c:pt>
                      <c:pt idx="429">
                        <c:v>0.72723379629163964</c:v>
                      </c:pt>
                      <c:pt idx="430">
                        <c:v>0.72747685185308064</c:v>
                      </c:pt>
                      <c:pt idx="431">
                        <c:v>0.72771990740724568</c:v>
                      </c:pt>
                      <c:pt idx="432">
                        <c:v>0.72796296296141072</c:v>
                      </c:pt>
                      <c:pt idx="433">
                        <c:v>0.72820601851557576</c:v>
                      </c:pt>
                      <c:pt idx="434">
                        <c:v>0.7284490740697408</c:v>
                      </c:pt>
                      <c:pt idx="435">
                        <c:v>0.7286921296311818</c:v>
                      </c:pt>
                      <c:pt idx="436">
                        <c:v>0.72893518518534683</c:v>
                      </c:pt>
                      <c:pt idx="437">
                        <c:v>0.72917824073951187</c:v>
                      </c:pt>
                      <c:pt idx="438">
                        <c:v>0.72942129629367691</c:v>
                      </c:pt>
                      <c:pt idx="439">
                        <c:v>0.72966435184784195</c:v>
                      </c:pt>
                      <c:pt idx="440">
                        <c:v>0.72990740740928295</c:v>
                      </c:pt>
                      <c:pt idx="441">
                        <c:v>0.73015046296344799</c:v>
                      </c:pt>
                      <c:pt idx="442">
                        <c:v>0.73039351851761303</c:v>
                      </c:pt>
                      <c:pt idx="443">
                        <c:v>0.73063657407177807</c:v>
                      </c:pt>
                      <c:pt idx="444">
                        <c:v>0.73087962962594311</c:v>
                      </c:pt>
                      <c:pt idx="445">
                        <c:v>0.73112268518010814</c:v>
                      </c:pt>
                      <c:pt idx="446">
                        <c:v>0.73136574074154914</c:v>
                      </c:pt>
                      <c:pt idx="447">
                        <c:v>0.73160879629571418</c:v>
                      </c:pt>
                      <c:pt idx="448">
                        <c:v>0.73185185184987922</c:v>
                      </c:pt>
                      <c:pt idx="449">
                        <c:v>0.73209490740404426</c:v>
                      </c:pt>
                      <c:pt idx="450">
                        <c:v>0.7323379629582093</c:v>
                      </c:pt>
                      <c:pt idx="451">
                        <c:v>0.7325810185196503</c:v>
                      </c:pt>
                      <c:pt idx="452">
                        <c:v>0.73282407407381533</c:v>
                      </c:pt>
                      <c:pt idx="453">
                        <c:v>0.73306712962798037</c:v>
                      </c:pt>
                      <c:pt idx="454">
                        <c:v>0.73331018518214541</c:v>
                      </c:pt>
                      <c:pt idx="455">
                        <c:v>0.73355324073631045</c:v>
                      </c:pt>
                      <c:pt idx="456">
                        <c:v>0.73379629629775145</c:v>
                      </c:pt>
                      <c:pt idx="457">
                        <c:v>0.73403935185191649</c:v>
                      </c:pt>
                      <c:pt idx="458">
                        <c:v>0.73428240740608153</c:v>
                      </c:pt>
                      <c:pt idx="459">
                        <c:v>0.73452546296024657</c:v>
                      </c:pt>
                      <c:pt idx="460">
                        <c:v>0.73476851851441161</c:v>
                      </c:pt>
                      <c:pt idx="461">
                        <c:v>0.7350115740758526</c:v>
                      </c:pt>
                      <c:pt idx="462">
                        <c:v>0.73525462963001764</c:v>
                      </c:pt>
                      <c:pt idx="463">
                        <c:v>0.73549768518418268</c:v>
                      </c:pt>
                      <c:pt idx="464">
                        <c:v>0.73574074073834772</c:v>
                      </c:pt>
                      <c:pt idx="465">
                        <c:v>0.73598379629251276</c:v>
                      </c:pt>
                      <c:pt idx="466">
                        <c:v>0.73622685185395376</c:v>
                      </c:pt>
                      <c:pt idx="467">
                        <c:v>0.73648148147762249</c:v>
                      </c:pt>
                      <c:pt idx="468">
                        <c:v>0.73672453703906349</c:v>
                      </c:pt>
                      <c:pt idx="469">
                        <c:v>0.73696759259322853</c:v>
                      </c:pt>
                      <c:pt idx="470">
                        <c:v>0.73721064814739357</c:v>
                      </c:pt>
                      <c:pt idx="471">
                        <c:v>0.7374537037015586</c:v>
                      </c:pt>
                      <c:pt idx="472">
                        <c:v>0.73769675925572364</c:v>
                      </c:pt>
                      <c:pt idx="473">
                        <c:v>0.73793981480988868</c:v>
                      </c:pt>
                      <c:pt idx="474">
                        <c:v>0.73818287037132968</c:v>
                      </c:pt>
                      <c:pt idx="475">
                        <c:v>0.73842592592549472</c:v>
                      </c:pt>
                      <c:pt idx="476">
                        <c:v>0.73866898147965976</c:v>
                      </c:pt>
                      <c:pt idx="477">
                        <c:v>0.7389120370338248</c:v>
                      </c:pt>
                      <c:pt idx="478">
                        <c:v>0.73915509258798984</c:v>
                      </c:pt>
                      <c:pt idx="479">
                        <c:v>0.73939814814943083</c:v>
                      </c:pt>
                      <c:pt idx="480">
                        <c:v>0.73964120370359587</c:v>
                      </c:pt>
                      <c:pt idx="481">
                        <c:v>0.73988425925776091</c:v>
                      </c:pt>
                      <c:pt idx="482">
                        <c:v>0.74012731481192595</c:v>
                      </c:pt>
                      <c:pt idx="483">
                        <c:v>0.74037037036609099</c:v>
                      </c:pt>
                      <c:pt idx="484">
                        <c:v>0.74061342592753199</c:v>
                      </c:pt>
                      <c:pt idx="485">
                        <c:v>0.74085648148169703</c:v>
                      </c:pt>
                      <c:pt idx="486">
                        <c:v>0.74109953703586207</c:v>
                      </c:pt>
                      <c:pt idx="487">
                        <c:v>0.74134259259002711</c:v>
                      </c:pt>
                      <c:pt idx="488">
                        <c:v>0.74158564814419214</c:v>
                      </c:pt>
                      <c:pt idx="489">
                        <c:v>0.74182870370563314</c:v>
                      </c:pt>
                      <c:pt idx="490">
                        <c:v>0.74207175925979818</c:v>
                      </c:pt>
                      <c:pt idx="491">
                        <c:v>0.74231481481396322</c:v>
                      </c:pt>
                      <c:pt idx="492">
                        <c:v>0.74255787036812826</c:v>
                      </c:pt>
                      <c:pt idx="493">
                        <c:v>0.7428009259222933</c:v>
                      </c:pt>
                      <c:pt idx="494">
                        <c:v>0.74304398147645834</c:v>
                      </c:pt>
                      <c:pt idx="495">
                        <c:v>0.74328703703789933</c:v>
                      </c:pt>
                      <c:pt idx="496">
                        <c:v>0.74353009259206437</c:v>
                      </c:pt>
                      <c:pt idx="497">
                        <c:v>0.74377314814622941</c:v>
                      </c:pt>
                      <c:pt idx="498">
                        <c:v>0.74401620370039445</c:v>
                      </c:pt>
                      <c:pt idx="499">
                        <c:v>0.74425925925455949</c:v>
                      </c:pt>
                      <c:pt idx="500">
                        <c:v>0.74450231481600049</c:v>
                      </c:pt>
                      <c:pt idx="501">
                        <c:v>0.74474537037016553</c:v>
                      </c:pt>
                      <c:pt idx="502">
                        <c:v>0.74498842592433057</c:v>
                      </c:pt>
                      <c:pt idx="503">
                        <c:v>0.74523148147849561</c:v>
                      </c:pt>
                      <c:pt idx="504">
                        <c:v>0.74547453703266064</c:v>
                      </c:pt>
                      <c:pt idx="505">
                        <c:v>0.74571759259410164</c:v>
                      </c:pt>
                      <c:pt idx="506">
                        <c:v>0.74596064814826668</c:v>
                      </c:pt>
                      <c:pt idx="507">
                        <c:v>0.74620370370243172</c:v>
                      </c:pt>
                      <c:pt idx="508">
                        <c:v>0.74644675925659676</c:v>
                      </c:pt>
                      <c:pt idx="509">
                        <c:v>0.7466898148107618</c:v>
                      </c:pt>
                      <c:pt idx="510">
                        <c:v>0.7469328703722028</c:v>
                      </c:pt>
                      <c:pt idx="511">
                        <c:v>0.74717592592636783</c:v>
                      </c:pt>
                      <c:pt idx="512">
                        <c:v>0.74741898148053287</c:v>
                      </c:pt>
                      <c:pt idx="513">
                        <c:v>0.74766203703469791</c:v>
                      </c:pt>
                      <c:pt idx="514">
                        <c:v>0.74790509258886295</c:v>
                      </c:pt>
                      <c:pt idx="515">
                        <c:v>0.74815972221980764</c:v>
                      </c:pt>
                      <c:pt idx="516">
                        <c:v>0.74840277777397268</c:v>
                      </c:pt>
                      <c:pt idx="517">
                        <c:v>0.74864583333541368</c:v>
                      </c:pt>
                      <c:pt idx="518">
                        <c:v>0.74888888888957872</c:v>
                      </c:pt>
                      <c:pt idx="519">
                        <c:v>0.74913194444374376</c:v>
                      </c:pt>
                      <c:pt idx="520">
                        <c:v>0.7493749999979088</c:v>
                      </c:pt>
                      <c:pt idx="521">
                        <c:v>0.74961805555207384</c:v>
                      </c:pt>
                      <c:pt idx="522">
                        <c:v>0.74986111110623888</c:v>
                      </c:pt>
                      <c:pt idx="523">
                        <c:v>0.75010416666767987</c:v>
                      </c:pt>
                      <c:pt idx="524">
                        <c:v>0.75034722222184491</c:v>
                      </c:pt>
                      <c:pt idx="525">
                        <c:v>0.75059027777600995</c:v>
                      </c:pt>
                      <c:pt idx="526">
                        <c:v>0.75083333333017499</c:v>
                      </c:pt>
                      <c:pt idx="527">
                        <c:v>0.75107638888434003</c:v>
                      </c:pt>
                      <c:pt idx="528">
                        <c:v>0.75131944444578103</c:v>
                      </c:pt>
                      <c:pt idx="529">
                        <c:v>0.75156249999994607</c:v>
                      </c:pt>
                      <c:pt idx="530">
                        <c:v>0.7518055555541111</c:v>
                      </c:pt>
                      <c:pt idx="531">
                        <c:v>0.75204861110827614</c:v>
                      </c:pt>
                      <c:pt idx="532">
                        <c:v>0.75229166666244118</c:v>
                      </c:pt>
                      <c:pt idx="533">
                        <c:v>0.75253472222388218</c:v>
                      </c:pt>
                      <c:pt idx="534">
                        <c:v>0.75277777777804722</c:v>
                      </c:pt>
                      <c:pt idx="535">
                        <c:v>0.75302083333221226</c:v>
                      </c:pt>
                      <c:pt idx="536">
                        <c:v>0.7532638888863773</c:v>
                      </c:pt>
                      <c:pt idx="537">
                        <c:v>0.75350694444054234</c:v>
                      </c:pt>
                      <c:pt idx="538">
                        <c:v>0.75375000000198333</c:v>
                      </c:pt>
                      <c:pt idx="539">
                        <c:v>0.75399305555614837</c:v>
                      </c:pt>
                      <c:pt idx="540">
                        <c:v>0.75423611111031341</c:v>
                      </c:pt>
                      <c:pt idx="541">
                        <c:v>0.75447916666447845</c:v>
                      </c:pt>
                      <c:pt idx="542">
                        <c:v>0.75472222221864349</c:v>
                      </c:pt>
                      <c:pt idx="543">
                        <c:v>0.75496527777280853</c:v>
                      </c:pt>
                      <c:pt idx="544">
                        <c:v>0.75520833333424953</c:v>
                      </c:pt>
                      <c:pt idx="545">
                        <c:v>0.75545138888841457</c:v>
                      </c:pt>
                      <c:pt idx="546">
                        <c:v>0.7556944444425796</c:v>
                      </c:pt>
                      <c:pt idx="547">
                        <c:v>0.75593749999674464</c:v>
                      </c:pt>
                      <c:pt idx="548">
                        <c:v>0.75618055555090968</c:v>
                      </c:pt>
                      <c:pt idx="549">
                        <c:v>0.75642361111235068</c:v>
                      </c:pt>
                      <c:pt idx="550">
                        <c:v>0.75666666666651572</c:v>
                      </c:pt>
                      <c:pt idx="551">
                        <c:v>0.75690972222068076</c:v>
                      </c:pt>
                      <c:pt idx="552">
                        <c:v>0.7571527777748458</c:v>
                      </c:pt>
                      <c:pt idx="553">
                        <c:v>0.75739583332901084</c:v>
                      </c:pt>
                      <c:pt idx="554">
                        <c:v>0.75763888889045183</c:v>
                      </c:pt>
                      <c:pt idx="555">
                        <c:v>0.75788194444461687</c:v>
                      </c:pt>
                      <c:pt idx="556">
                        <c:v>0.75812499999878191</c:v>
                      </c:pt>
                      <c:pt idx="557">
                        <c:v>0.75836805555294695</c:v>
                      </c:pt>
                      <c:pt idx="558">
                        <c:v>0.75861111110711199</c:v>
                      </c:pt>
                      <c:pt idx="559">
                        <c:v>0.75885416666855299</c:v>
                      </c:pt>
                      <c:pt idx="560">
                        <c:v>0.75909722222271803</c:v>
                      </c:pt>
                      <c:pt idx="561">
                        <c:v>0.75934027777688307</c:v>
                      </c:pt>
                      <c:pt idx="562">
                        <c:v>0.75958333333104811</c:v>
                      </c:pt>
                      <c:pt idx="563">
                        <c:v>0.75982638888521314</c:v>
                      </c:pt>
                      <c:pt idx="564">
                        <c:v>0.76008101851615784</c:v>
                      </c:pt>
                      <c:pt idx="565">
                        <c:v>0.76032407407032288</c:v>
                      </c:pt>
                      <c:pt idx="566">
                        <c:v>0.76056712962448791</c:v>
                      </c:pt>
                      <c:pt idx="567">
                        <c:v>0.76081018518592891</c:v>
                      </c:pt>
                      <c:pt idx="568">
                        <c:v>0.76105324074009395</c:v>
                      </c:pt>
                      <c:pt idx="569">
                        <c:v>0.76129629629425899</c:v>
                      </c:pt>
                      <c:pt idx="570">
                        <c:v>0.76153935184842403</c:v>
                      </c:pt>
                      <c:pt idx="571">
                        <c:v>0.76178240740258907</c:v>
                      </c:pt>
                      <c:pt idx="572">
                        <c:v>0.76202546296403006</c:v>
                      </c:pt>
                      <c:pt idx="573">
                        <c:v>0.7622685185181951</c:v>
                      </c:pt>
                      <c:pt idx="574">
                        <c:v>0.76251157407236014</c:v>
                      </c:pt>
                      <c:pt idx="575">
                        <c:v>0.76275462962652518</c:v>
                      </c:pt>
                      <c:pt idx="576">
                        <c:v>0.76299768518069022</c:v>
                      </c:pt>
                      <c:pt idx="577">
                        <c:v>0.76324074074213122</c:v>
                      </c:pt>
                      <c:pt idx="578">
                        <c:v>0.76348379629629626</c:v>
                      </c:pt>
                      <c:pt idx="579">
                        <c:v>0.7637268518504613</c:v>
                      </c:pt>
                      <c:pt idx="580">
                        <c:v>0.76396990740462634</c:v>
                      </c:pt>
                      <c:pt idx="581">
                        <c:v>0.76421296295879138</c:v>
                      </c:pt>
                      <c:pt idx="582">
                        <c:v>0.76445601852023237</c:v>
                      </c:pt>
                      <c:pt idx="583">
                        <c:v>0.76469907407439741</c:v>
                      </c:pt>
                      <c:pt idx="584">
                        <c:v>0.76494212962856245</c:v>
                      </c:pt>
                      <c:pt idx="585">
                        <c:v>0.76518518518272749</c:v>
                      </c:pt>
                      <c:pt idx="586">
                        <c:v>0.76542824073689253</c:v>
                      </c:pt>
                      <c:pt idx="587">
                        <c:v>0.76567129629833353</c:v>
                      </c:pt>
                      <c:pt idx="588">
                        <c:v>0.76591435185249856</c:v>
                      </c:pt>
                      <c:pt idx="589">
                        <c:v>0.7661574074066636</c:v>
                      </c:pt>
                      <c:pt idx="590">
                        <c:v>0.76640046296082864</c:v>
                      </c:pt>
                      <c:pt idx="591">
                        <c:v>0.76664351851499368</c:v>
                      </c:pt>
                      <c:pt idx="592">
                        <c:v>0.76688657406915872</c:v>
                      </c:pt>
                      <c:pt idx="593">
                        <c:v>0.76712962963059972</c:v>
                      </c:pt>
                      <c:pt idx="594">
                        <c:v>0.76737268518476476</c:v>
                      </c:pt>
                      <c:pt idx="595">
                        <c:v>0.7676157407389298</c:v>
                      </c:pt>
                      <c:pt idx="596">
                        <c:v>0.76785879629309484</c:v>
                      </c:pt>
                      <c:pt idx="597">
                        <c:v>0.76810185184725988</c:v>
                      </c:pt>
                      <c:pt idx="598">
                        <c:v>0.76834490740870087</c:v>
                      </c:pt>
                      <c:pt idx="599">
                        <c:v>0.76858796296286591</c:v>
                      </c:pt>
                      <c:pt idx="600">
                        <c:v>0.76883101851703095</c:v>
                      </c:pt>
                      <c:pt idx="601">
                        <c:v>0.76907407407119599</c:v>
                      </c:pt>
                      <c:pt idx="602">
                        <c:v>0.76931712962536103</c:v>
                      </c:pt>
                      <c:pt idx="603">
                        <c:v>0.76956018518680203</c:v>
                      </c:pt>
                      <c:pt idx="604">
                        <c:v>0.76980324074096707</c:v>
                      </c:pt>
                      <c:pt idx="605">
                        <c:v>0.7700462962951321</c:v>
                      </c:pt>
                      <c:pt idx="606">
                        <c:v>0.77028935184929714</c:v>
                      </c:pt>
                      <c:pt idx="607">
                        <c:v>0.77053240740346218</c:v>
                      </c:pt>
                      <c:pt idx="608">
                        <c:v>0.77077546296490318</c:v>
                      </c:pt>
                      <c:pt idx="609">
                        <c:v>0.77101851851906822</c:v>
                      </c:pt>
                      <c:pt idx="610">
                        <c:v>0.77126157407323326</c:v>
                      </c:pt>
                      <c:pt idx="611">
                        <c:v>0.77151620370417795</c:v>
                      </c:pt>
                      <c:pt idx="612">
                        <c:v>0.77175925925834299</c:v>
                      </c:pt>
                      <c:pt idx="613">
                        <c:v>0.77200231481250803</c:v>
                      </c:pt>
                      <c:pt idx="614">
                        <c:v>0.77224537036667307</c:v>
                      </c:pt>
                      <c:pt idx="615">
                        <c:v>0.77248842592083811</c:v>
                      </c:pt>
                      <c:pt idx="616">
                        <c:v>0.7727314814822791</c:v>
                      </c:pt>
                      <c:pt idx="617">
                        <c:v>0.77297453703644414</c:v>
                      </c:pt>
                      <c:pt idx="618">
                        <c:v>0.77321759259060918</c:v>
                      </c:pt>
                      <c:pt idx="619">
                        <c:v>0.77346064814477422</c:v>
                      </c:pt>
                      <c:pt idx="620">
                        <c:v>0.77370370369893926</c:v>
                      </c:pt>
                      <c:pt idx="621">
                        <c:v>0.77394675926038026</c:v>
                      </c:pt>
                      <c:pt idx="622">
                        <c:v>0.7741898148145453</c:v>
                      </c:pt>
                      <c:pt idx="623">
                        <c:v>0.77443287036871034</c:v>
                      </c:pt>
                      <c:pt idx="624">
                        <c:v>0.77467592592287537</c:v>
                      </c:pt>
                      <c:pt idx="625">
                        <c:v>0.77491898147704041</c:v>
                      </c:pt>
                      <c:pt idx="626">
                        <c:v>0.77516203703848141</c:v>
                      </c:pt>
                      <c:pt idx="627">
                        <c:v>0.77540509259264645</c:v>
                      </c:pt>
                      <c:pt idx="628">
                        <c:v>0.77564814814681149</c:v>
                      </c:pt>
                      <c:pt idx="629">
                        <c:v>0.77589120370097653</c:v>
                      </c:pt>
                      <c:pt idx="630">
                        <c:v>0.77613425925514157</c:v>
                      </c:pt>
                      <c:pt idx="631">
                        <c:v>0.77637731481658256</c:v>
                      </c:pt>
                      <c:pt idx="632">
                        <c:v>0.7766203703707476</c:v>
                      </c:pt>
                      <c:pt idx="633">
                        <c:v>0.77686342592491264</c:v>
                      </c:pt>
                      <c:pt idx="634">
                        <c:v>0.77710648147907768</c:v>
                      </c:pt>
                      <c:pt idx="635">
                        <c:v>0.77734953703324272</c:v>
                      </c:pt>
                      <c:pt idx="636">
                        <c:v>0.77759259259468372</c:v>
                      </c:pt>
                      <c:pt idx="637">
                        <c:v>0.77783564814884876</c:v>
                      </c:pt>
                      <c:pt idx="638">
                        <c:v>0.7780787037030138</c:v>
                      </c:pt>
                      <c:pt idx="639">
                        <c:v>0.77832175925717884</c:v>
                      </c:pt>
                      <c:pt idx="640">
                        <c:v>0.77856481481134387</c:v>
                      </c:pt>
                      <c:pt idx="641">
                        <c:v>0.77880787036550891</c:v>
                      </c:pt>
                      <c:pt idx="642">
                        <c:v>0.77905092592694991</c:v>
                      </c:pt>
                      <c:pt idx="643">
                        <c:v>0.77929398148111495</c:v>
                      </c:pt>
                      <c:pt idx="644">
                        <c:v>0.77953703703527999</c:v>
                      </c:pt>
                      <c:pt idx="645">
                        <c:v>0.77978009258944503</c:v>
                      </c:pt>
                      <c:pt idx="646">
                        <c:v>0.78002314814361007</c:v>
                      </c:pt>
                      <c:pt idx="647">
                        <c:v>0.78026620370505106</c:v>
                      </c:pt>
                      <c:pt idx="648">
                        <c:v>0.7805092592592161</c:v>
                      </c:pt>
                      <c:pt idx="649">
                        <c:v>0.78075231481338114</c:v>
                      </c:pt>
                      <c:pt idx="650">
                        <c:v>0.78099537036754618</c:v>
                      </c:pt>
                      <c:pt idx="651">
                        <c:v>0.78123842592171122</c:v>
                      </c:pt>
                      <c:pt idx="652">
                        <c:v>0.78148148148315222</c:v>
                      </c:pt>
                      <c:pt idx="653">
                        <c:v>0.78172453703731726</c:v>
                      </c:pt>
                      <c:pt idx="654">
                        <c:v>0.7819675925914823</c:v>
                      </c:pt>
                      <c:pt idx="655">
                        <c:v>0.78221064814564734</c:v>
                      </c:pt>
                      <c:pt idx="656">
                        <c:v>0.78245370369981238</c:v>
                      </c:pt>
                      <c:pt idx="657">
                        <c:v>0.78269675926125337</c:v>
                      </c:pt>
                      <c:pt idx="658">
                        <c:v>0.78293981481541841</c:v>
                      </c:pt>
                      <c:pt idx="659">
                        <c:v>0.78318287036958345</c:v>
                      </c:pt>
                      <c:pt idx="660">
                        <c:v>0.78343750000052814</c:v>
                      </c:pt>
                      <c:pt idx="661">
                        <c:v>0.78368055555469318</c:v>
                      </c:pt>
                      <c:pt idx="662">
                        <c:v>0.78392361110885822</c:v>
                      </c:pt>
                      <c:pt idx="663">
                        <c:v>0.78416666666302326</c:v>
                      </c:pt>
                      <c:pt idx="664">
                        <c:v>0.7844097222171883</c:v>
                      </c:pt>
                      <c:pt idx="665">
                        <c:v>0.7846527777786293</c:v>
                      </c:pt>
                      <c:pt idx="666">
                        <c:v>0.78489583333279433</c:v>
                      </c:pt>
                      <c:pt idx="667">
                        <c:v>0.78513888888695937</c:v>
                      </c:pt>
                      <c:pt idx="668">
                        <c:v>0.78538194444112441</c:v>
                      </c:pt>
                      <c:pt idx="669">
                        <c:v>0.78562499999528945</c:v>
                      </c:pt>
                      <c:pt idx="670">
                        <c:v>0.78586805555673045</c:v>
                      </c:pt>
                      <c:pt idx="671">
                        <c:v>0.78611111111089549</c:v>
                      </c:pt>
                      <c:pt idx="672">
                        <c:v>0.78635416666506053</c:v>
                      </c:pt>
                      <c:pt idx="673">
                        <c:v>0.78659722221922557</c:v>
                      </c:pt>
                      <c:pt idx="674">
                        <c:v>0.78684027777339061</c:v>
                      </c:pt>
                      <c:pt idx="675">
                        <c:v>0.7870833333348316</c:v>
                      </c:pt>
                      <c:pt idx="676">
                        <c:v>0.78732638888899664</c:v>
                      </c:pt>
                      <c:pt idx="677">
                        <c:v>0.78756944444316168</c:v>
                      </c:pt>
                      <c:pt idx="678">
                        <c:v>0.78781249999732672</c:v>
                      </c:pt>
                      <c:pt idx="679">
                        <c:v>0.78805555555149176</c:v>
                      </c:pt>
                      <c:pt idx="680">
                        <c:v>0.78829861111293276</c:v>
                      </c:pt>
                      <c:pt idx="681">
                        <c:v>0.7885416666670978</c:v>
                      </c:pt>
                      <c:pt idx="682">
                        <c:v>0.78878472222126284</c:v>
                      </c:pt>
                      <c:pt idx="683">
                        <c:v>0.78902777777542787</c:v>
                      </c:pt>
                      <c:pt idx="684">
                        <c:v>0.78927083332959291</c:v>
                      </c:pt>
                      <c:pt idx="685">
                        <c:v>0.78951388888375795</c:v>
                      </c:pt>
                      <c:pt idx="686">
                        <c:v>0.78975694444519895</c:v>
                      </c:pt>
                      <c:pt idx="687">
                        <c:v>0.78999999999936399</c:v>
                      </c:pt>
                      <c:pt idx="688">
                        <c:v>0.79024305555352903</c:v>
                      </c:pt>
                      <c:pt idx="689">
                        <c:v>0.79048611110769407</c:v>
                      </c:pt>
                      <c:pt idx="690">
                        <c:v>0.79072916666185911</c:v>
                      </c:pt>
                      <c:pt idx="691">
                        <c:v>0.7909722222233001</c:v>
                      </c:pt>
                      <c:pt idx="692">
                        <c:v>0.79121527777746514</c:v>
                      </c:pt>
                      <c:pt idx="693">
                        <c:v>0.79145833333163018</c:v>
                      </c:pt>
                      <c:pt idx="694">
                        <c:v>0.79170138888579522</c:v>
                      </c:pt>
                      <c:pt idx="695">
                        <c:v>0.79194444443996026</c:v>
                      </c:pt>
                      <c:pt idx="696">
                        <c:v>0.79218750000140126</c:v>
                      </c:pt>
                      <c:pt idx="697">
                        <c:v>0.7924305555555663</c:v>
                      </c:pt>
                      <c:pt idx="698">
                        <c:v>0.79267361110973134</c:v>
                      </c:pt>
                      <c:pt idx="699">
                        <c:v>0.79291666666389637</c:v>
                      </c:pt>
                      <c:pt idx="700">
                        <c:v>0.79315972221806141</c:v>
                      </c:pt>
                      <c:pt idx="701">
                        <c:v>0.79340277777950241</c:v>
                      </c:pt>
                      <c:pt idx="702">
                        <c:v>0.79364583333366745</c:v>
                      </c:pt>
                      <c:pt idx="703">
                        <c:v>0.79388888888783249</c:v>
                      </c:pt>
                      <c:pt idx="704">
                        <c:v>0.79413194444199753</c:v>
                      </c:pt>
                      <c:pt idx="705">
                        <c:v>0.79437499999616257</c:v>
                      </c:pt>
                      <c:pt idx="706">
                        <c:v>0.79461805555760356</c:v>
                      </c:pt>
                      <c:pt idx="707">
                        <c:v>0.7948611111117686</c:v>
                      </c:pt>
                      <c:pt idx="708">
                        <c:v>0.7951157407427133</c:v>
                      </c:pt>
                      <c:pt idx="709">
                        <c:v>0.79535879629687833</c:v>
                      </c:pt>
                      <c:pt idx="710">
                        <c:v>0.79560185185104337</c:v>
                      </c:pt>
                      <c:pt idx="711">
                        <c:v>0.79584490740520841</c:v>
                      </c:pt>
                      <c:pt idx="712">
                        <c:v>0.79608796295937345</c:v>
                      </c:pt>
                      <c:pt idx="713">
                        <c:v>0.79633101851353849</c:v>
                      </c:pt>
                      <c:pt idx="714">
                        <c:v>0.79657407407497949</c:v>
                      </c:pt>
                      <c:pt idx="715">
                        <c:v>0.79681712962914453</c:v>
                      </c:pt>
                      <c:pt idx="716">
                        <c:v>0.79706018518330957</c:v>
                      </c:pt>
                      <c:pt idx="717">
                        <c:v>0.79730324073747461</c:v>
                      </c:pt>
                      <c:pt idx="718">
                        <c:v>0.79754629629163964</c:v>
                      </c:pt>
                      <c:pt idx="719">
                        <c:v>0.79778935185308064</c:v>
                      </c:pt>
                      <c:pt idx="720">
                        <c:v>0.79803240740724568</c:v>
                      </c:pt>
                      <c:pt idx="721">
                        <c:v>0.79827546296141072</c:v>
                      </c:pt>
                      <c:pt idx="722">
                        <c:v>0.79851851851557576</c:v>
                      </c:pt>
                      <c:pt idx="723">
                        <c:v>0.7987615740697408</c:v>
                      </c:pt>
                      <c:pt idx="724">
                        <c:v>0.7990046296311818</c:v>
                      </c:pt>
                      <c:pt idx="725">
                        <c:v>0.79924768518534683</c:v>
                      </c:pt>
                      <c:pt idx="726">
                        <c:v>0.79949074073951187</c:v>
                      </c:pt>
                      <c:pt idx="727">
                        <c:v>0.79973379629367691</c:v>
                      </c:pt>
                      <c:pt idx="728">
                        <c:v>0.79997685184784195</c:v>
                      </c:pt>
                      <c:pt idx="729">
                        <c:v>0.80021990740928295</c:v>
                      </c:pt>
                      <c:pt idx="730">
                        <c:v>0.80046296296344799</c:v>
                      </c:pt>
                      <c:pt idx="731">
                        <c:v>0.80070601851761303</c:v>
                      </c:pt>
                      <c:pt idx="732">
                        <c:v>0.80094907407177807</c:v>
                      </c:pt>
                      <c:pt idx="733">
                        <c:v>0.80119212962594311</c:v>
                      </c:pt>
                      <c:pt idx="734">
                        <c:v>0.80143518518010814</c:v>
                      </c:pt>
                      <c:pt idx="735">
                        <c:v>0.80167824074154914</c:v>
                      </c:pt>
                      <c:pt idx="736">
                        <c:v>0.80192129629571418</c:v>
                      </c:pt>
                      <c:pt idx="737">
                        <c:v>0.80216435184987922</c:v>
                      </c:pt>
                      <c:pt idx="738">
                        <c:v>0.80240740740404426</c:v>
                      </c:pt>
                      <c:pt idx="739">
                        <c:v>0.8026504629582093</c:v>
                      </c:pt>
                      <c:pt idx="740">
                        <c:v>0.8028935185196503</c:v>
                      </c:pt>
                      <c:pt idx="741">
                        <c:v>0.80313657407381533</c:v>
                      </c:pt>
                      <c:pt idx="742">
                        <c:v>0.80337962962798037</c:v>
                      </c:pt>
                      <c:pt idx="743">
                        <c:v>0.80362268518214541</c:v>
                      </c:pt>
                      <c:pt idx="744">
                        <c:v>0.80386574073631045</c:v>
                      </c:pt>
                      <c:pt idx="745">
                        <c:v>0.80410879629775145</c:v>
                      </c:pt>
                      <c:pt idx="746">
                        <c:v>0.80435185185191649</c:v>
                      </c:pt>
                      <c:pt idx="747">
                        <c:v>0.80459490740608153</c:v>
                      </c:pt>
                      <c:pt idx="748">
                        <c:v>0.80483796296024657</c:v>
                      </c:pt>
                      <c:pt idx="749">
                        <c:v>0.80508101851441161</c:v>
                      </c:pt>
                      <c:pt idx="750">
                        <c:v>0.8053240740758526</c:v>
                      </c:pt>
                      <c:pt idx="751">
                        <c:v>0.80556712963001764</c:v>
                      </c:pt>
                      <c:pt idx="752">
                        <c:v>0.80581018518418268</c:v>
                      </c:pt>
                      <c:pt idx="753">
                        <c:v>0.80605324073834772</c:v>
                      </c:pt>
                      <c:pt idx="754">
                        <c:v>0.80629629629251276</c:v>
                      </c:pt>
                      <c:pt idx="755">
                        <c:v>0.80653935185395376</c:v>
                      </c:pt>
                      <c:pt idx="756">
                        <c:v>0.80679398147762249</c:v>
                      </c:pt>
                      <c:pt idx="757">
                        <c:v>0.80703703703906349</c:v>
                      </c:pt>
                      <c:pt idx="758">
                        <c:v>0.80728009259322853</c:v>
                      </c:pt>
                      <c:pt idx="759">
                        <c:v>0.80752314814739357</c:v>
                      </c:pt>
                      <c:pt idx="760">
                        <c:v>0.8077662037015586</c:v>
                      </c:pt>
                      <c:pt idx="761">
                        <c:v>0.80800925925572364</c:v>
                      </c:pt>
                      <c:pt idx="762">
                        <c:v>0.80825231480988868</c:v>
                      </c:pt>
                      <c:pt idx="763">
                        <c:v>0.80849537037132968</c:v>
                      </c:pt>
                      <c:pt idx="764">
                        <c:v>0.80873842592549472</c:v>
                      </c:pt>
                      <c:pt idx="765">
                        <c:v>0.80898148147965976</c:v>
                      </c:pt>
                      <c:pt idx="766">
                        <c:v>0.8092245370338248</c:v>
                      </c:pt>
                      <c:pt idx="767">
                        <c:v>0.80946759258798984</c:v>
                      </c:pt>
                      <c:pt idx="768">
                        <c:v>0.80971064814943083</c:v>
                      </c:pt>
                      <c:pt idx="769">
                        <c:v>0.80995370370359587</c:v>
                      </c:pt>
                      <c:pt idx="770">
                        <c:v>0.81019675925776091</c:v>
                      </c:pt>
                      <c:pt idx="771">
                        <c:v>0.81043981481192595</c:v>
                      </c:pt>
                      <c:pt idx="772">
                        <c:v>0.81068287036609099</c:v>
                      </c:pt>
                      <c:pt idx="773">
                        <c:v>0.81092592592753199</c:v>
                      </c:pt>
                      <c:pt idx="774">
                        <c:v>0.81116898148169703</c:v>
                      </c:pt>
                      <c:pt idx="775">
                        <c:v>0.81141203703586207</c:v>
                      </c:pt>
                      <c:pt idx="776">
                        <c:v>0.81165509259002711</c:v>
                      </c:pt>
                      <c:pt idx="777">
                        <c:v>0.81189814814419214</c:v>
                      </c:pt>
                      <c:pt idx="778">
                        <c:v>0.81214120370563314</c:v>
                      </c:pt>
                      <c:pt idx="779">
                        <c:v>0.81238425925979818</c:v>
                      </c:pt>
                      <c:pt idx="780">
                        <c:v>0.81262731481396322</c:v>
                      </c:pt>
                      <c:pt idx="781">
                        <c:v>0.81287037036812826</c:v>
                      </c:pt>
                      <c:pt idx="782">
                        <c:v>0.8131134259222933</c:v>
                      </c:pt>
                      <c:pt idx="783">
                        <c:v>0.81335648147645834</c:v>
                      </c:pt>
                      <c:pt idx="784">
                        <c:v>0.81359953703789933</c:v>
                      </c:pt>
                      <c:pt idx="785">
                        <c:v>0.81384259259206437</c:v>
                      </c:pt>
                      <c:pt idx="786">
                        <c:v>0.81408564814622941</c:v>
                      </c:pt>
                      <c:pt idx="787">
                        <c:v>0.81432870370039445</c:v>
                      </c:pt>
                      <c:pt idx="788">
                        <c:v>0.81457175925455949</c:v>
                      </c:pt>
                      <c:pt idx="789">
                        <c:v>0.81481481481600049</c:v>
                      </c:pt>
                      <c:pt idx="790">
                        <c:v>0.81505787037016553</c:v>
                      </c:pt>
                      <c:pt idx="791">
                        <c:v>0.81530092592433057</c:v>
                      </c:pt>
                      <c:pt idx="792">
                        <c:v>0.81554398147849561</c:v>
                      </c:pt>
                      <c:pt idx="793">
                        <c:v>0.81578703703266064</c:v>
                      </c:pt>
                      <c:pt idx="794">
                        <c:v>0.81603009259410164</c:v>
                      </c:pt>
                      <c:pt idx="795">
                        <c:v>0.81627314814826668</c:v>
                      </c:pt>
                      <c:pt idx="796">
                        <c:v>0.81651620370243172</c:v>
                      </c:pt>
                      <c:pt idx="797">
                        <c:v>0.81675925925659676</c:v>
                      </c:pt>
                      <c:pt idx="798">
                        <c:v>0.8170023148107618</c:v>
                      </c:pt>
                      <c:pt idx="799">
                        <c:v>0.8172453703722028</c:v>
                      </c:pt>
                      <c:pt idx="800">
                        <c:v>0.81748842592636783</c:v>
                      </c:pt>
                      <c:pt idx="801">
                        <c:v>0.81773148148053287</c:v>
                      </c:pt>
                      <c:pt idx="802">
                        <c:v>0.81797453703469791</c:v>
                      </c:pt>
                      <c:pt idx="803">
                        <c:v>0.81821759258886295</c:v>
                      </c:pt>
                      <c:pt idx="804">
                        <c:v>0.81847222221980764</c:v>
                      </c:pt>
                      <c:pt idx="805">
                        <c:v>0.81871527777397268</c:v>
                      </c:pt>
                      <c:pt idx="806">
                        <c:v>0.81895833333541368</c:v>
                      </c:pt>
                      <c:pt idx="807">
                        <c:v>0.81920138888957872</c:v>
                      </c:pt>
                      <c:pt idx="808">
                        <c:v>0.81944444444374376</c:v>
                      </c:pt>
                      <c:pt idx="809">
                        <c:v>0.8196874999979088</c:v>
                      </c:pt>
                      <c:pt idx="810">
                        <c:v>0.81993055555207384</c:v>
                      </c:pt>
                      <c:pt idx="811">
                        <c:v>0.82017361110623888</c:v>
                      </c:pt>
                      <c:pt idx="812">
                        <c:v>0.82041666666767987</c:v>
                      </c:pt>
                      <c:pt idx="813">
                        <c:v>0.82065972222184491</c:v>
                      </c:pt>
                      <c:pt idx="814">
                        <c:v>0.82090277777600995</c:v>
                      </c:pt>
                      <c:pt idx="815">
                        <c:v>0.82114583333017499</c:v>
                      </c:pt>
                      <c:pt idx="816">
                        <c:v>0.82138888888434003</c:v>
                      </c:pt>
                      <c:pt idx="817">
                        <c:v>0.82163194444578103</c:v>
                      </c:pt>
                      <c:pt idx="818">
                        <c:v>0.82187499999994607</c:v>
                      </c:pt>
                      <c:pt idx="819">
                        <c:v>0.8221180555541111</c:v>
                      </c:pt>
                      <c:pt idx="820">
                        <c:v>0.82236111110827614</c:v>
                      </c:pt>
                      <c:pt idx="821">
                        <c:v>0.82260416666244118</c:v>
                      </c:pt>
                      <c:pt idx="822">
                        <c:v>0.82284722222388218</c:v>
                      </c:pt>
                      <c:pt idx="823">
                        <c:v>0.82309027777804722</c:v>
                      </c:pt>
                      <c:pt idx="824">
                        <c:v>0.82333333333221226</c:v>
                      </c:pt>
                      <c:pt idx="825">
                        <c:v>0.8235763888863773</c:v>
                      </c:pt>
                      <c:pt idx="826">
                        <c:v>0.82381944444054234</c:v>
                      </c:pt>
                      <c:pt idx="827">
                        <c:v>0.82406250000198333</c:v>
                      </c:pt>
                      <c:pt idx="828">
                        <c:v>0.82430555555614837</c:v>
                      </c:pt>
                      <c:pt idx="829">
                        <c:v>0.82454861111031341</c:v>
                      </c:pt>
                      <c:pt idx="830">
                        <c:v>0.82479166666447845</c:v>
                      </c:pt>
                      <c:pt idx="831">
                        <c:v>0.82503472221864349</c:v>
                      </c:pt>
                      <c:pt idx="832">
                        <c:v>0.82527777777280853</c:v>
                      </c:pt>
                      <c:pt idx="833">
                        <c:v>0.82552083333424953</c:v>
                      </c:pt>
                      <c:pt idx="834">
                        <c:v>0.82576388888841457</c:v>
                      </c:pt>
                      <c:pt idx="835">
                        <c:v>0.8260069444425796</c:v>
                      </c:pt>
                      <c:pt idx="836">
                        <c:v>0.82624999999674464</c:v>
                      </c:pt>
                      <c:pt idx="837">
                        <c:v>0.82649305555090968</c:v>
                      </c:pt>
                      <c:pt idx="838">
                        <c:v>0.82673611111235068</c:v>
                      </c:pt>
                      <c:pt idx="839">
                        <c:v>0.82697916666651572</c:v>
                      </c:pt>
                      <c:pt idx="840">
                        <c:v>0.82722222222068076</c:v>
                      </c:pt>
                      <c:pt idx="841">
                        <c:v>0.8274652777748458</c:v>
                      </c:pt>
                      <c:pt idx="842">
                        <c:v>0.82770833332901084</c:v>
                      </c:pt>
                      <c:pt idx="843">
                        <c:v>0.82795138889045183</c:v>
                      </c:pt>
                      <c:pt idx="844">
                        <c:v>0.82819444444461687</c:v>
                      </c:pt>
                      <c:pt idx="845">
                        <c:v>0.82843749999878191</c:v>
                      </c:pt>
                      <c:pt idx="846">
                        <c:v>0.82868055555294695</c:v>
                      </c:pt>
                      <c:pt idx="847">
                        <c:v>0.82892361110711199</c:v>
                      </c:pt>
                      <c:pt idx="848">
                        <c:v>0.82916666666855299</c:v>
                      </c:pt>
                      <c:pt idx="849">
                        <c:v>0.82940972222271803</c:v>
                      </c:pt>
                      <c:pt idx="850">
                        <c:v>0.82965277777688307</c:v>
                      </c:pt>
                      <c:pt idx="851">
                        <c:v>0.82989583333104811</c:v>
                      </c:pt>
                      <c:pt idx="852">
                        <c:v>0.8301504629619928</c:v>
                      </c:pt>
                      <c:pt idx="853">
                        <c:v>0.83039351851615784</c:v>
                      </c:pt>
                      <c:pt idx="854">
                        <c:v>0.83063657407032288</c:v>
                      </c:pt>
                      <c:pt idx="855">
                        <c:v>0.83087962962448791</c:v>
                      </c:pt>
                      <c:pt idx="856">
                        <c:v>0.83112268518592891</c:v>
                      </c:pt>
                      <c:pt idx="857">
                        <c:v>0.83136574074009395</c:v>
                      </c:pt>
                      <c:pt idx="858">
                        <c:v>0.83160879629425899</c:v>
                      </c:pt>
                      <c:pt idx="859">
                        <c:v>0.83185185184842403</c:v>
                      </c:pt>
                      <c:pt idx="860">
                        <c:v>0.83209490740258907</c:v>
                      </c:pt>
                      <c:pt idx="861">
                        <c:v>0.83233796296403006</c:v>
                      </c:pt>
                      <c:pt idx="862">
                        <c:v>0.8325810185181951</c:v>
                      </c:pt>
                      <c:pt idx="863">
                        <c:v>0.83282407407236014</c:v>
                      </c:pt>
                      <c:pt idx="864">
                        <c:v>0.83306712962652518</c:v>
                      </c:pt>
                      <c:pt idx="865">
                        <c:v>0.83331018518069022</c:v>
                      </c:pt>
                      <c:pt idx="866">
                        <c:v>0.83355324074213122</c:v>
                      </c:pt>
                      <c:pt idx="867">
                        <c:v>0.83379629629629626</c:v>
                      </c:pt>
                      <c:pt idx="868">
                        <c:v>0.8340393518504613</c:v>
                      </c:pt>
                      <c:pt idx="869">
                        <c:v>0.83428240740462634</c:v>
                      </c:pt>
                      <c:pt idx="870">
                        <c:v>0.83452546295879138</c:v>
                      </c:pt>
                      <c:pt idx="871">
                        <c:v>0.83476851852023237</c:v>
                      </c:pt>
                      <c:pt idx="872">
                        <c:v>0.83501157407439741</c:v>
                      </c:pt>
                      <c:pt idx="873">
                        <c:v>0.83525462962856245</c:v>
                      </c:pt>
                      <c:pt idx="874">
                        <c:v>0.83549768518272749</c:v>
                      </c:pt>
                      <c:pt idx="875">
                        <c:v>0.83574074073689253</c:v>
                      </c:pt>
                      <c:pt idx="876">
                        <c:v>0.83598379629833353</c:v>
                      </c:pt>
                      <c:pt idx="877">
                        <c:v>0.83622685185249856</c:v>
                      </c:pt>
                      <c:pt idx="878">
                        <c:v>0.8364699074066636</c:v>
                      </c:pt>
                      <c:pt idx="879">
                        <c:v>0.83671296296082864</c:v>
                      </c:pt>
                      <c:pt idx="880">
                        <c:v>0.83695601851499368</c:v>
                      </c:pt>
                      <c:pt idx="881">
                        <c:v>0.83719907406915872</c:v>
                      </c:pt>
                      <c:pt idx="882">
                        <c:v>0.83744212963059972</c:v>
                      </c:pt>
                      <c:pt idx="883">
                        <c:v>0.83768518518476476</c:v>
                      </c:pt>
                      <c:pt idx="884">
                        <c:v>0.8379282407389298</c:v>
                      </c:pt>
                      <c:pt idx="885">
                        <c:v>0.83817129629309484</c:v>
                      </c:pt>
                      <c:pt idx="886">
                        <c:v>0.83841435184725988</c:v>
                      </c:pt>
                      <c:pt idx="887">
                        <c:v>0.83865740740870087</c:v>
                      </c:pt>
                      <c:pt idx="888">
                        <c:v>0.83890046296286591</c:v>
                      </c:pt>
                      <c:pt idx="889">
                        <c:v>0.83914351851703095</c:v>
                      </c:pt>
                      <c:pt idx="890">
                        <c:v>0.83938657407119599</c:v>
                      </c:pt>
                      <c:pt idx="891">
                        <c:v>0.83962962962536103</c:v>
                      </c:pt>
                      <c:pt idx="892">
                        <c:v>0.83987268518680203</c:v>
                      </c:pt>
                      <c:pt idx="893">
                        <c:v>0.84011574074096707</c:v>
                      </c:pt>
                      <c:pt idx="894">
                        <c:v>0.8403587962951321</c:v>
                      </c:pt>
                      <c:pt idx="895">
                        <c:v>0.84060185184929714</c:v>
                      </c:pt>
                      <c:pt idx="896">
                        <c:v>0.84084490740346218</c:v>
                      </c:pt>
                      <c:pt idx="897">
                        <c:v>0.84108796296490318</c:v>
                      </c:pt>
                      <c:pt idx="898">
                        <c:v>0.84133101851906822</c:v>
                      </c:pt>
                      <c:pt idx="899">
                        <c:v>0.84157407407323326</c:v>
                      </c:pt>
                      <c:pt idx="900">
                        <c:v>0.84182870370417795</c:v>
                      </c:pt>
                      <c:pt idx="901">
                        <c:v>0.84207175925834299</c:v>
                      </c:pt>
                      <c:pt idx="902">
                        <c:v>0.84231481481250803</c:v>
                      </c:pt>
                      <c:pt idx="903">
                        <c:v>0.84255787036667307</c:v>
                      </c:pt>
                      <c:pt idx="904">
                        <c:v>0.84280092592083811</c:v>
                      </c:pt>
                      <c:pt idx="905">
                        <c:v>0.8430439814822791</c:v>
                      </c:pt>
                      <c:pt idx="906">
                        <c:v>0.84328703703644414</c:v>
                      </c:pt>
                      <c:pt idx="907">
                        <c:v>0.84353009259060918</c:v>
                      </c:pt>
                      <c:pt idx="908">
                        <c:v>0.84377314814477422</c:v>
                      </c:pt>
                      <c:pt idx="909">
                        <c:v>0.84401620369893926</c:v>
                      </c:pt>
                      <c:pt idx="910">
                        <c:v>0.84425925926038026</c:v>
                      </c:pt>
                      <c:pt idx="911">
                        <c:v>0.8445023148145453</c:v>
                      </c:pt>
                      <c:pt idx="912">
                        <c:v>0.84474537036871034</c:v>
                      </c:pt>
                      <c:pt idx="913">
                        <c:v>0.84498842592287537</c:v>
                      </c:pt>
                      <c:pt idx="914">
                        <c:v>0.84523148147704041</c:v>
                      </c:pt>
                      <c:pt idx="915">
                        <c:v>0.84547453703848141</c:v>
                      </c:pt>
                      <c:pt idx="916">
                        <c:v>0.84571759259264645</c:v>
                      </c:pt>
                      <c:pt idx="917">
                        <c:v>0.84596064814681149</c:v>
                      </c:pt>
                      <c:pt idx="918">
                        <c:v>0.84620370370097653</c:v>
                      </c:pt>
                      <c:pt idx="919">
                        <c:v>0.84644675925514157</c:v>
                      </c:pt>
                      <c:pt idx="920">
                        <c:v>0.84668981481658256</c:v>
                      </c:pt>
                      <c:pt idx="921">
                        <c:v>0.8469328703707476</c:v>
                      </c:pt>
                      <c:pt idx="922">
                        <c:v>0.84717592592491264</c:v>
                      </c:pt>
                      <c:pt idx="923">
                        <c:v>0.84741898147907768</c:v>
                      </c:pt>
                      <c:pt idx="924">
                        <c:v>0.84766203703324272</c:v>
                      </c:pt>
                      <c:pt idx="925">
                        <c:v>0.84790509259468372</c:v>
                      </c:pt>
                      <c:pt idx="926">
                        <c:v>0.84814814814884876</c:v>
                      </c:pt>
                      <c:pt idx="927">
                        <c:v>0.8483912037030138</c:v>
                      </c:pt>
                      <c:pt idx="928">
                        <c:v>0.84863425925717884</c:v>
                      </c:pt>
                      <c:pt idx="929">
                        <c:v>0.84887731481134387</c:v>
                      </c:pt>
                      <c:pt idx="930">
                        <c:v>0.84912037036550891</c:v>
                      </c:pt>
                      <c:pt idx="931">
                        <c:v>0.84936342592694991</c:v>
                      </c:pt>
                      <c:pt idx="932">
                        <c:v>0.84960648148111495</c:v>
                      </c:pt>
                      <c:pt idx="933">
                        <c:v>0.84984953703527999</c:v>
                      </c:pt>
                      <c:pt idx="934">
                        <c:v>0.85009259258944503</c:v>
                      </c:pt>
                      <c:pt idx="935">
                        <c:v>0.85033564814361007</c:v>
                      </c:pt>
                      <c:pt idx="936">
                        <c:v>0.85057870370505106</c:v>
                      </c:pt>
                      <c:pt idx="937">
                        <c:v>0.8508217592592161</c:v>
                      </c:pt>
                      <c:pt idx="938">
                        <c:v>0.85106481481338114</c:v>
                      </c:pt>
                      <c:pt idx="939">
                        <c:v>0.85130787036754618</c:v>
                      </c:pt>
                      <c:pt idx="940">
                        <c:v>0.85155092592171122</c:v>
                      </c:pt>
                      <c:pt idx="941">
                        <c:v>0.85179398148315222</c:v>
                      </c:pt>
                      <c:pt idx="942">
                        <c:v>0.85203703703731726</c:v>
                      </c:pt>
                      <c:pt idx="943">
                        <c:v>0.8522800925914823</c:v>
                      </c:pt>
                      <c:pt idx="944">
                        <c:v>0.85252314814564734</c:v>
                      </c:pt>
                      <c:pt idx="945">
                        <c:v>0.85276620369981238</c:v>
                      </c:pt>
                      <c:pt idx="946">
                        <c:v>0.85300925926125337</c:v>
                      </c:pt>
                      <c:pt idx="947">
                        <c:v>0.85325231481541841</c:v>
                      </c:pt>
                      <c:pt idx="948">
                        <c:v>0.8535069444463631</c:v>
                      </c:pt>
                      <c:pt idx="949">
                        <c:v>0.85375000000052814</c:v>
                      </c:pt>
                      <c:pt idx="950">
                        <c:v>0.85399305555469318</c:v>
                      </c:pt>
                      <c:pt idx="951">
                        <c:v>0.85423611110885822</c:v>
                      </c:pt>
                      <c:pt idx="952">
                        <c:v>0.85447916666302326</c:v>
                      </c:pt>
                      <c:pt idx="953">
                        <c:v>0.8547222222171883</c:v>
                      </c:pt>
                      <c:pt idx="954">
                        <c:v>0.8549652777786293</c:v>
                      </c:pt>
                      <c:pt idx="955">
                        <c:v>0.85520833333279433</c:v>
                      </c:pt>
                      <c:pt idx="956">
                        <c:v>0.85545138888695937</c:v>
                      </c:pt>
                      <c:pt idx="957">
                        <c:v>0.85569444444112441</c:v>
                      </c:pt>
                      <c:pt idx="958">
                        <c:v>0.85593749999528945</c:v>
                      </c:pt>
                      <c:pt idx="959">
                        <c:v>0.85618055555673045</c:v>
                      </c:pt>
                      <c:pt idx="960">
                        <c:v>0.85642361111089549</c:v>
                      </c:pt>
                      <c:pt idx="961">
                        <c:v>0.85666666666506053</c:v>
                      </c:pt>
                      <c:pt idx="962">
                        <c:v>0.85690972221922557</c:v>
                      </c:pt>
                      <c:pt idx="963">
                        <c:v>0.85715277777339061</c:v>
                      </c:pt>
                      <c:pt idx="964">
                        <c:v>0.8573958333348316</c:v>
                      </c:pt>
                      <c:pt idx="965">
                        <c:v>0.85763888888899664</c:v>
                      </c:pt>
                      <c:pt idx="966">
                        <c:v>0.85788194444316168</c:v>
                      </c:pt>
                      <c:pt idx="967">
                        <c:v>0.85812499999732672</c:v>
                      </c:pt>
                      <c:pt idx="968">
                        <c:v>0.85836805555149176</c:v>
                      </c:pt>
                      <c:pt idx="969">
                        <c:v>0.85861111111293276</c:v>
                      </c:pt>
                      <c:pt idx="970">
                        <c:v>0.8588541666670978</c:v>
                      </c:pt>
                      <c:pt idx="971">
                        <c:v>0.85909722222126284</c:v>
                      </c:pt>
                      <c:pt idx="972">
                        <c:v>0.85934027777542787</c:v>
                      </c:pt>
                      <c:pt idx="973">
                        <c:v>0.85958333332959291</c:v>
                      </c:pt>
                      <c:pt idx="974">
                        <c:v>0.85982638888375795</c:v>
                      </c:pt>
                      <c:pt idx="975">
                        <c:v>0.86006944444519895</c:v>
                      </c:pt>
                      <c:pt idx="976">
                        <c:v>0.86031249999936399</c:v>
                      </c:pt>
                      <c:pt idx="977">
                        <c:v>0.86055555555352903</c:v>
                      </c:pt>
                      <c:pt idx="978">
                        <c:v>0.86079861110769407</c:v>
                      </c:pt>
                      <c:pt idx="979">
                        <c:v>0.86104166666185911</c:v>
                      </c:pt>
                      <c:pt idx="980">
                        <c:v>0.8612847222233001</c:v>
                      </c:pt>
                      <c:pt idx="981">
                        <c:v>0.86152777777746514</c:v>
                      </c:pt>
                      <c:pt idx="982">
                        <c:v>0.86177083333163018</c:v>
                      </c:pt>
                      <c:pt idx="983">
                        <c:v>0.86201388888579522</c:v>
                      </c:pt>
                      <c:pt idx="984">
                        <c:v>0.86225694443996026</c:v>
                      </c:pt>
                      <c:pt idx="985">
                        <c:v>0.86250000000140126</c:v>
                      </c:pt>
                      <c:pt idx="986">
                        <c:v>0.8627430555555663</c:v>
                      </c:pt>
                      <c:pt idx="987">
                        <c:v>0.86298611110973134</c:v>
                      </c:pt>
                      <c:pt idx="988">
                        <c:v>0.86322916666389637</c:v>
                      </c:pt>
                      <c:pt idx="989">
                        <c:v>0.86347222221806141</c:v>
                      </c:pt>
                      <c:pt idx="990">
                        <c:v>0.86371527777950241</c:v>
                      </c:pt>
                      <c:pt idx="991">
                        <c:v>0.86395833333366745</c:v>
                      </c:pt>
                      <c:pt idx="992">
                        <c:v>0.86420138888783249</c:v>
                      </c:pt>
                      <c:pt idx="993">
                        <c:v>0.86444444444199753</c:v>
                      </c:pt>
                      <c:pt idx="994">
                        <c:v>0.86468749999616257</c:v>
                      </c:pt>
                      <c:pt idx="995">
                        <c:v>0.86493055555760356</c:v>
                      </c:pt>
                      <c:pt idx="996">
                        <c:v>0.8651736111117686</c:v>
                      </c:pt>
                      <c:pt idx="997">
                        <c:v>0.8654282407427133</c:v>
                      </c:pt>
                      <c:pt idx="998">
                        <c:v>0.86567129629687833</c:v>
                      </c:pt>
                      <c:pt idx="999">
                        <c:v>0.86591435185104337</c:v>
                      </c:pt>
                      <c:pt idx="1000">
                        <c:v>0.86615740740520841</c:v>
                      </c:pt>
                      <c:pt idx="1001">
                        <c:v>0.86640046295937345</c:v>
                      </c:pt>
                      <c:pt idx="1002">
                        <c:v>0.86664351851353849</c:v>
                      </c:pt>
                      <c:pt idx="1003">
                        <c:v>0.86688657407497949</c:v>
                      </c:pt>
                      <c:pt idx="1004">
                        <c:v>0.86712962962914453</c:v>
                      </c:pt>
                      <c:pt idx="1005">
                        <c:v>0.86737268518330957</c:v>
                      </c:pt>
                      <c:pt idx="1006">
                        <c:v>0.86761574073747461</c:v>
                      </c:pt>
                      <c:pt idx="1007">
                        <c:v>0.86785879629163964</c:v>
                      </c:pt>
                      <c:pt idx="1008">
                        <c:v>0.86810185185308064</c:v>
                      </c:pt>
                      <c:pt idx="1009">
                        <c:v>0.86834490740724568</c:v>
                      </c:pt>
                      <c:pt idx="1010">
                        <c:v>0.86858796296141072</c:v>
                      </c:pt>
                      <c:pt idx="1011">
                        <c:v>0.86883101851557576</c:v>
                      </c:pt>
                      <c:pt idx="1012">
                        <c:v>0.8690740740697408</c:v>
                      </c:pt>
                      <c:pt idx="1013">
                        <c:v>0.8693171296311818</c:v>
                      </c:pt>
                      <c:pt idx="1014">
                        <c:v>0.86956018518534683</c:v>
                      </c:pt>
                      <c:pt idx="1015">
                        <c:v>0.86980324073951187</c:v>
                      </c:pt>
                      <c:pt idx="1016">
                        <c:v>0.87004629629367691</c:v>
                      </c:pt>
                      <c:pt idx="1017">
                        <c:v>0.87028935184784195</c:v>
                      </c:pt>
                      <c:pt idx="1018">
                        <c:v>0.87053240740928295</c:v>
                      </c:pt>
                      <c:pt idx="1019">
                        <c:v>0.87077546296344799</c:v>
                      </c:pt>
                      <c:pt idx="1020">
                        <c:v>0.87101851851761303</c:v>
                      </c:pt>
                      <c:pt idx="1021">
                        <c:v>0.87126157407177807</c:v>
                      </c:pt>
                      <c:pt idx="1022">
                        <c:v>0.87150462962594311</c:v>
                      </c:pt>
                      <c:pt idx="1023">
                        <c:v>0.87174768518010814</c:v>
                      </c:pt>
                      <c:pt idx="1024">
                        <c:v>0.87199074074154914</c:v>
                      </c:pt>
                      <c:pt idx="1025">
                        <c:v>0.87223379629571418</c:v>
                      </c:pt>
                      <c:pt idx="1026">
                        <c:v>0.87247685184987922</c:v>
                      </c:pt>
                      <c:pt idx="1027">
                        <c:v>0.87271990740404426</c:v>
                      </c:pt>
                      <c:pt idx="1028">
                        <c:v>0.8729629629582093</c:v>
                      </c:pt>
                      <c:pt idx="1029">
                        <c:v>0.8732060185196503</c:v>
                      </c:pt>
                      <c:pt idx="1030">
                        <c:v>0.87344907407381533</c:v>
                      </c:pt>
                      <c:pt idx="1031">
                        <c:v>0.87369212962798037</c:v>
                      </c:pt>
                      <c:pt idx="1032">
                        <c:v>0.87393518518214541</c:v>
                      </c:pt>
                      <c:pt idx="1033">
                        <c:v>0.87417824073631045</c:v>
                      </c:pt>
                      <c:pt idx="1034">
                        <c:v>0.87442129629775145</c:v>
                      </c:pt>
                      <c:pt idx="1035">
                        <c:v>0.87466435185191649</c:v>
                      </c:pt>
                      <c:pt idx="1036">
                        <c:v>0.87490740740608153</c:v>
                      </c:pt>
                      <c:pt idx="1037">
                        <c:v>0.87515046296024657</c:v>
                      </c:pt>
                      <c:pt idx="1038">
                        <c:v>0.87539351851441161</c:v>
                      </c:pt>
                      <c:pt idx="1039">
                        <c:v>0.8756365740758526</c:v>
                      </c:pt>
                      <c:pt idx="1040">
                        <c:v>0.87587962963001764</c:v>
                      </c:pt>
                      <c:pt idx="1041">
                        <c:v>0.87612268518418268</c:v>
                      </c:pt>
                      <c:pt idx="1042">
                        <c:v>0.87636574073834772</c:v>
                      </c:pt>
                      <c:pt idx="1043">
                        <c:v>0.87660879629251276</c:v>
                      </c:pt>
                      <c:pt idx="1044">
                        <c:v>0.87685185185395376</c:v>
                      </c:pt>
                      <c:pt idx="1045">
                        <c:v>0.87710648147762249</c:v>
                      </c:pt>
                      <c:pt idx="1046">
                        <c:v>0.87734953703906349</c:v>
                      </c:pt>
                      <c:pt idx="1047">
                        <c:v>0.87759259259322853</c:v>
                      </c:pt>
                      <c:pt idx="1048">
                        <c:v>0.87783564814739357</c:v>
                      </c:pt>
                      <c:pt idx="1049">
                        <c:v>0.8780787037015586</c:v>
                      </c:pt>
                      <c:pt idx="1050">
                        <c:v>0.87832175925572364</c:v>
                      </c:pt>
                      <c:pt idx="1051">
                        <c:v>0.87856481480988868</c:v>
                      </c:pt>
                      <c:pt idx="1052">
                        <c:v>0.87880787037132968</c:v>
                      </c:pt>
                      <c:pt idx="1053">
                        <c:v>0.87905092592549472</c:v>
                      </c:pt>
                      <c:pt idx="1054">
                        <c:v>0.87929398147965976</c:v>
                      </c:pt>
                      <c:pt idx="1055">
                        <c:v>0.8795370370338248</c:v>
                      </c:pt>
                      <c:pt idx="1056">
                        <c:v>0.87978009258798984</c:v>
                      </c:pt>
                      <c:pt idx="1057">
                        <c:v>0.88002314814943083</c:v>
                      </c:pt>
                      <c:pt idx="1058">
                        <c:v>0.88026620370359587</c:v>
                      </c:pt>
                      <c:pt idx="1059">
                        <c:v>0.88050925925776091</c:v>
                      </c:pt>
                      <c:pt idx="1060">
                        <c:v>0.88075231481192595</c:v>
                      </c:pt>
                      <c:pt idx="1061">
                        <c:v>0.88099537036609099</c:v>
                      </c:pt>
                      <c:pt idx="1062">
                        <c:v>0.88123842592753199</c:v>
                      </c:pt>
                      <c:pt idx="1063">
                        <c:v>0.88148148148169703</c:v>
                      </c:pt>
                      <c:pt idx="1064">
                        <c:v>0.88172453703586207</c:v>
                      </c:pt>
                      <c:pt idx="1065">
                        <c:v>0.88196759259002711</c:v>
                      </c:pt>
                      <c:pt idx="1066">
                        <c:v>0.88221064814419214</c:v>
                      </c:pt>
                      <c:pt idx="1067">
                        <c:v>0.88245370370563314</c:v>
                      </c:pt>
                      <c:pt idx="1068">
                        <c:v>0.88269675925979818</c:v>
                      </c:pt>
                      <c:pt idx="1069">
                        <c:v>0.88293981481396322</c:v>
                      </c:pt>
                      <c:pt idx="1070">
                        <c:v>0.88318287036812826</c:v>
                      </c:pt>
                      <c:pt idx="1071">
                        <c:v>0.8834259259222933</c:v>
                      </c:pt>
                      <c:pt idx="1072">
                        <c:v>0.88366898147645834</c:v>
                      </c:pt>
                      <c:pt idx="1073">
                        <c:v>0.88391203703789933</c:v>
                      </c:pt>
                      <c:pt idx="1074">
                        <c:v>0.88415509259206437</c:v>
                      </c:pt>
                      <c:pt idx="1075">
                        <c:v>0.88439814814622941</c:v>
                      </c:pt>
                      <c:pt idx="1076">
                        <c:v>0.88464120370039445</c:v>
                      </c:pt>
                      <c:pt idx="1077">
                        <c:v>0.88488425925455949</c:v>
                      </c:pt>
                      <c:pt idx="1078">
                        <c:v>0.88512731481600049</c:v>
                      </c:pt>
                      <c:pt idx="1079">
                        <c:v>0.88537037037016553</c:v>
                      </c:pt>
                      <c:pt idx="1080">
                        <c:v>0.88561342592433057</c:v>
                      </c:pt>
                      <c:pt idx="1081">
                        <c:v>0.88585648147849561</c:v>
                      </c:pt>
                      <c:pt idx="1082">
                        <c:v>0.88609953703266064</c:v>
                      </c:pt>
                      <c:pt idx="1083">
                        <c:v>0.88634259259410164</c:v>
                      </c:pt>
                      <c:pt idx="1084">
                        <c:v>0.88658564814826668</c:v>
                      </c:pt>
                      <c:pt idx="1085">
                        <c:v>0.88682870370243172</c:v>
                      </c:pt>
                      <c:pt idx="1086">
                        <c:v>0.88707175925659676</c:v>
                      </c:pt>
                      <c:pt idx="1087">
                        <c:v>0.8873148148107618</c:v>
                      </c:pt>
                      <c:pt idx="1088">
                        <c:v>0.8875578703722028</c:v>
                      </c:pt>
                      <c:pt idx="1089">
                        <c:v>0.88780092592636783</c:v>
                      </c:pt>
                      <c:pt idx="1090">
                        <c:v>0.88804398148053287</c:v>
                      </c:pt>
                      <c:pt idx="1091">
                        <c:v>0.88828703703469791</c:v>
                      </c:pt>
                      <c:pt idx="1092">
                        <c:v>0.88853009258886295</c:v>
                      </c:pt>
                      <c:pt idx="1093">
                        <c:v>0.88878472221980764</c:v>
                      </c:pt>
                      <c:pt idx="1094">
                        <c:v>0.88902777777397268</c:v>
                      </c:pt>
                      <c:pt idx="1095">
                        <c:v>0.88927083333541368</c:v>
                      </c:pt>
                      <c:pt idx="1096">
                        <c:v>0.88951388888957872</c:v>
                      </c:pt>
                      <c:pt idx="1097">
                        <c:v>0.88975694444374376</c:v>
                      </c:pt>
                      <c:pt idx="1098">
                        <c:v>0.8899999999979088</c:v>
                      </c:pt>
                      <c:pt idx="1099">
                        <c:v>0.89024305555207384</c:v>
                      </c:pt>
                      <c:pt idx="1100">
                        <c:v>0.89048611110623888</c:v>
                      </c:pt>
                      <c:pt idx="1101">
                        <c:v>0.89072916666767987</c:v>
                      </c:pt>
                      <c:pt idx="1102">
                        <c:v>0.89097222222184491</c:v>
                      </c:pt>
                      <c:pt idx="1103">
                        <c:v>0.89121527777600995</c:v>
                      </c:pt>
                      <c:pt idx="1104">
                        <c:v>0.89145833333017499</c:v>
                      </c:pt>
                      <c:pt idx="1105">
                        <c:v>0.89170138888434003</c:v>
                      </c:pt>
                      <c:pt idx="1106">
                        <c:v>0.89194444444578103</c:v>
                      </c:pt>
                      <c:pt idx="1107">
                        <c:v>0.89218749999994607</c:v>
                      </c:pt>
                      <c:pt idx="1108">
                        <c:v>0.8924305555541111</c:v>
                      </c:pt>
                      <c:pt idx="1109">
                        <c:v>0.89267361110827614</c:v>
                      </c:pt>
                      <c:pt idx="1110">
                        <c:v>0.89291666666244118</c:v>
                      </c:pt>
                      <c:pt idx="1111">
                        <c:v>0.89315972222388218</c:v>
                      </c:pt>
                      <c:pt idx="1112">
                        <c:v>0.89340277777804722</c:v>
                      </c:pt>
                      <c:pt idx="1113">
                        <c:v>0.89364583333221226</c:v>
                      </c:pt>
                      <c:pt idx="1114">
                        <c:v>0.8938888888863773</c:v>
                      </c:pt>
                      <c:pt idx="1115">
                        <c:v>0.89413194444054234</c:v>
                      </c:pt>
                      <c:pt idx="1116">
                        <c:v>0.89437500000198333</c:v>
                      </c:pt>
                      <c:pt idx="1117">
                        <c:v>0.89461805555614837</c:v>
                      </c:pt>
                      <c:pt idx="1118">
                        <c:v>0.89486111111031341</c:v>
                      </c:pt>
                      <c:pt idx="1119">
                        <c:v>0.89510416666447845</c:v>
                      </c:pt>
                      <c:pt idx="1120">
                        <c:v>0.89534722221864349</c:v>
                      </c:pt>
                      <c:pt idx="1121">
                        <c:v>0.89559027777280853</c:v>
                      </c:pt>
                      <c:pt idx="1122">
                        <c:v>0.89583333333424953</c:v>
                      </c:pt>
                      <c:pt idx="1123">
                        <c:v>0.89607638888841457</c:v>
                      </c:pt>
                      <c:pt idx="1124">
                        <c:v>0.8963194444425796</c:v>
                      </c:pt>
                      <c:pt idx="1125">
                        <c:v>0.89656249999674464</c:v>
                      </c:pt>
                      <c:pt idx="1126">
                        <c:v>0.89680555555090968</c:v>
                      </c:pt>
                      <c:pt idx="1127">
                        <c:v>0.89704861111235068</c:v>
                      </c:pt>
                      <c:pt idx="1128">
                        <c:v>0.89729166666651572</c:v>
                      </c:pt>
                      <c:pt idx="1129">
                        <c:v>0.89753472222068076</c:v>
                      </c:pt>
                      <c:pt idx="1130">
                        <c:v>0.8977777777748458</c:v>
                      </c:pt>
                      <c:pt idx="1131">
                        <c:v>0.89802083332901084</c:v>
                      </c:pt>
                      <c:pt idx="1132">
                        <c:v>0.89826388889045183</c:v>
                      </c:pt>
                      <c:pt idx="1133">
                        <c:v>0.89850694444461687</c:v>
                      </c:pt>
                      <c:pt idx="1134">
                        <c:v>0.89874999999878191</c:v>
                      </c:pt>
                      <c:pt idx="1135">
                        <c:v>0.89899305555294695</c:v>
                      </c:pt>
                      <c:pt idx="1136">
                        <c:v>0.89923611110711199</c:v>
                      </c:pt>
                      <c:pt idx="1137">
                        <c:v>0.89947916666855299</c:v>
                      </c:pt>
                      <c:pt idx="1138">
                        <c:v>0.89972222222271803</c:v>
                      </c:pt>
                      <c:pt idx="1139">
                        <c:v>0.89996527777688307</c:v>
                      </c:pt>
                      <c:pt idx="1140">
                        <c:v>0.90020833333104811</c:v>
                      </c:pt>
                      <c:pt idx="1141">
                        <c:v>0.9004629629619928</c:v>
                      </c:pt>
                      <c:pt idx="1142">
                        <c:v>0.90070601851615784</c:v>
                      </c:pt>
                      <c:pt idx="1143">
                        <c:v>0.90094907407032288</c:v>
                      </c:pt>
                      <c:pt idx="1144">
                        <c:v>0.90119212962448791</c:v>
                      </c:pt>
                      <c:pt idx="1145">
                        <c:v>0.90143518518592891</c:v>
                      </c:pt>
                      <c:pt idx="1146">
                        <c:v>0.90167824074009395</c:v>
                      </c:pt>
                      <c:pt idx="1147">
                        <c:v>0.90192129629425899</c:v>
                      </c:pt>
                      <c:pt idx="1148">
                        <c:v>0.90216435184842403</c:v>
                      </c:pt>
                      <c:pt idx="1149">
                        <c:v>0.90240740740258907</c:v>
                      </c:pt>
                      <c:pt idx="1150">
                        <c:v>0.90265046296403006</c:v>
                      </c:pt>
                      <c:pt idx="1151">
                        <c:v>0.9028935185181951</c:v>
                      </c:pt>
                      <c:pt idx="1152">
                        <c:v>0.90313657407236014</c:v>
                      </c:pt>
                      <c:pt idx="1153">
                        <c:v>0.90337962962652518</c:v>
                      </c:pt>
                      <c:pt idx="1154">
                        <c:v>0.90362268518069022</c:v>
                      </c:pt>
                      <c:pt idx="1155">
                        <c:v>0.90386574074213122</c:v>
                      </c:pt>
                      <c:pt idx="1156">
                        <c:v>0.90410879629629626</c:v>
                      </c:pt>
                      <c:pt idx="1157">
                        <c:v>0.9043518518504613</c:v>
                      </c:pt>
                      <c:pt idx="1158">
                        <c:v>0.90459490740462634</c:v>
                      </c:pt>
                      <c:pt idx="1159">
                        <c:v>0.90483796295879138</c:v>
                      </c:pt>
                      <c:pt idx="1160">
                        <c:v>0.90508101852023237</c:v>
                      </c:pt>
                      <c:pt idx="1161">
                        <c:v>0.90532407407439741</c:v>
                      </c:pt>
                      <c:pt idx="1162">
                        <c:v>0.90556712962856245</c:v>
                      </c:pt>
                      <c:pt idx="1163">
                        <c:v>0.90581018518272749</c:v>
                      </c:pt>
                      <c:pt idx="1164">
                        <c:v>0.90605324073689253</c:v>
                      </c:pt>
                      <c:pt idx="1165">
                        <c:v>0.90629629629833353</c:v>
                      </c:pt>
                      <c:pt idx="1166">
                        <c:v>0.90653935185249856</c:v>
                      </c:pt>
                      <c:pt idx="1167">
                        <c:v>0.9067824074066636</c:v>
                      </c:pt>
                      <c:pt idx="1168">
                        <c:v>0.90702546296082864</c:v>
                      </c:pt>
                      <c:pt idx="1169">
                        <c:v>0.90726851851499368</c:v>
                      </c:pt>
                      <c:pt idx="1170">
                        <c:v>0.90751157406915872</c:v>
                      </c:pt>
                      <c:pt idx="1171">
                        <c:v>0.90775462963059972</c:v>
                      </c:pt>
                      <c:pt idx="1172">
                        <c:v>0.90799768518476476</c:v>
                      </c:pt>
                      <c:pt idx="1173">
                        <c:v>0.9082407407389298</c:v>
                      </c:pt>
                      <c:pt idx="1174">
                        <c:v>0.90848379629309484</c:v>
                      </c:pt>
                      <c:pt idx="1175">
                        <c:v>0.90872685184725988</c:v>
                      </c:pt>
                      <c:pt idx="1176">
                        <c:v>0.90896990740870087</c:v>
                      </c:pt>
                      <c:pt idx="1177">
                        <c:v>0.90921296296286591</c:v>
                      </c:pt>
                      <c:pt idx="1178">
                        <c:v>0.90945601851703095</c:v>
                      </c:pt>
                      <c:pt idx="1179">
                        <c:v>0.90969907407119599</c:v>
                      </c:pt>
                      <c:pt idx="1180">
                        <c:v>0.90994212962536103</c:v>
                      </c:pt>
                      <c:pt idx="1181">
                        <c:v>0.91018518518680203</c:v>
                      </c:pt>
                      <c:pt idx="1182">
                        <c:v>0.91042824074096707</c:v>
                      </c:pt>
                      <c:pt idx="1183">
                        <c:v>0.9106712962951321</c:v>
                      </c:pt>
                      <c:pt idx="1184">
                        <c:v>0.91091435184929714</c:v>
                      </c:pt>
                      <c:pt idx="1185">
                        <c:v>0.91115740740346218</c:v>
                      </c:pt>
                      <c:pt idx="1186">
                        <c:v>0.91140046296490318</c:v>
                      </c:pt>
                      <c:pt idx="1187">
                        <c:v>0.91164351851906822</c:v>
                      </c:pt>
                      <c:pt idx="1188">
                        <c:v>0.91188657407323326</c:v>
                      </c:pt>
                      <c:pt idx="1189">
                        <c:v>0.91214120370417795</c:v>
                      </c:pt>
                      <c:pt idx="1190">
                        <c:v>0.91238425925834299</c:v>
                      </c:pt>
                      <c:pt idx="1191">
                        <c:v>0.91262731481250803</c:v>
                      </c:pt>
                      <c:pt idx="1192">
                        <c:v>0.91287037036667307</c:v>
                      </c:pt>
                      <c:pt idx="1193">
                        <c:v>0.91311342592083811</c:v>
                      </c:pt>
                      <c:pt idx="1194">
                        <c:v>0.9133564814822791</c:v>
                      </c:pt>
                      <c:pt idx="1195">
                        <c:v>0.91359953703644414</c:v>
                      </c:pt>
                      <c:pt idx="1196">
                        <c:v>0.91384259259060918</c:v>
                      </c:pt>
                      <c:pt idx="1197">
                        <c:v>0.91408564814477422</c:v>
                      </c:pt>
                      <c:pt idx="1198">
                        <c:v>0.91432870369893926</c:v>
                      </c:pt>
                      <c:pt idx="1199">
                        <c:v>0.91457175926038026</c:v>
                      </c:pt>
                      <c:pt idx="1200">
                        <c:v>0.9148148148145453</c:v>
                      </c:pt>
                      <c:pt idx="1201">
                        <c:v>0.91505787036871034</c:v>
                      </c:pt>
                      <c:pt idx="1202">
                        <c:v>0.91530092592287537</c:v>
                      </c:pt>
                      <c:pt idx="1203">
                        <c:v>0.91554398147704041</c:v>
                      </c:pt>
                      <c:pt idx="1204">
                        <c:v>0.91578703703848141</c:v>
                      </c:pt>
                      <c:pt idx="1205">
                        <c:v>0.91603009259264645</c:v>
                      </c:pt>
                      <c:pt idx="1206">
                        <c:v>0.91627314814681149</c:v>
                      </c:pt>
                      <c:pt idx="1207">
                        <c:v>0.91651620370097653</c:v>
                      </c:pt>
                      <c:pt idx="1208">
                        <c:v>0.91675925925514157</c:v>
                      </c:pt>
                      <c:pt idx="1209">
                        <c:v>0.91700231481658256</c:v>
                      </c:pt>
                      <c:pt idx="1210">
                        <c:v>0.9172453703707476</c:v>
                      </c:pt>
                      <c:pt idx="1211">
                        <c:v>0.91748842592491264</c:v>
                      </c:pt>
                      <c:pt idx="1212">
                        <c:v>0.91773148147907768</c:v>
                      </c:pt>
                      <c:pt idx="1213">
                        <c:v>0.91797453703324272</c:v>
                      </c:pt>
                      <c:pt idx="1214">
                        <c:v>0.91821759259468372</c:v>
                      </c:pt>
                      <c:pt idx="1215">
                        <c:v>0.91846064814884876</c:v>
                      </c:pt>
                      <c:pt idx="1216">
                        <c:v>0.9187037037030138</c:v>
                      </c:pt>
                      <c:pt idx="1217">
                        <c:v>0.91894675925717884</c:v>
                      </c:pt>
                      <c:pt idx="1218">
                        <c:v>0.91918981481134387</c:v>
                      </c:pt>
                      <c:pt idx="1219">
                        <c:v>0.91943287036550891</c:v>
                      </c:pt>
                      <c:pt idx="1220">
                        <c:v>0.91967592592694991</c:v>
                      </c:pt>
                      <c:pt idx="1221">
                        <c:v>0.91991898148111495</c:v>
                      </c:pt>
                      <c:pt idx="1222">
                        <c:v>0.92016203703527999</c:v>
                      </c:pt>
                      <c:pt idx="1223">
                        <c:v>0.92040509258944503</c:v>
                      </c:pt>
                      <c:pt idx="1224">
                        <c:v>0.92064814814361007</c:v>
                      </c:pt>
                      <c:pt idx="1225">
                        <c:v>0.92089120370505106</c:v>
                      </c:pt>
                      <c:pt idx="1226">
                        <c:v>0.9211342592592161</c:v>
                      </c:pt>
                      <c:pt idx="1227">
                        <c:v>0.92137731481338114</c:v>
                      </c:pt>
                      <c:pt idx="1228">
                        <c:v>0.92162037036754618</c:v>
                      </c:pt>
                      <c:pt idx="1229">
                        <c:v>0.92186342592171122</c:v>
                      </c:pt>
                      <c:pt idx="1230">
                        <c:v>0.92210648148315222</c:v>
                      </c:pt>
                      <c:pt idx="1231">
                        <c:v>0.92234953703731726</c:v>
                      </c:pt>
                      <c:pt idx="1232">
                        <c:v>0.9225925925914823</c:v>
                      </c:pt>
                      <c:pt idx="1233">
                        <c:v>0.92283564814564734</c:v>
                      </c:pt>
                      <c:pt idx="1234">
                        <c:v>0.92307870369981238</c:v>
                      </c:pt>
                      <c:pt idx="1235">
                        <c:v>0.92332175926125337</c:v>
                      </c:pt>
                      <c:pt idx="1236">
                        <c:v>0.92356481481541841</c:v>
                      </c:pt>
                      <c:pt idx="1237">
                        <c:v>0.92380787036958345</c:v>
                      </c:pt>
                      <c:pt idx="1238">
                        <c:v>0.92406250000052814</c:v>
                      </c:pt>
                      <c:pt idx="1239">
                        <c:v>0.92430555555469318</c:v>
                      </c:pt>
                      <c:pt idx="1240">
                        <c:v>0.92454861110885822</c:v>
                      </c:pt>
                      <c:pt idx="1241">
                        <c:v>0.92479166666302326</c:v>
                      </c:pt>
                      <c:pt idx="1242">
                        <c:v>0.9250347222171883</c:v>
                      </c:pt>
                      <c:pt idx="1243">
                        <c:v>0.9252777777786293</c:v>
                      </c:pt>
                      <c:pt idx="1244">
                        <c:v>0.92552083333279433</c:v>
                      </c:pt>
                      <c:pt idx="1245">
                        <c:v>0.92576388888695937</c:v>
                      </c:pt>
                      <c:pt idx="1246">
                        <c:v>0.92600694444112441</c:v>
                      </c:pt>
                      <c:pt idx="1247">
                        <c:v>0.92624999999528945</c:v>
                      </c:pt>
                      <c:pt idx="1248">
                        <c:v>0.92649305555673045</c:v>
                      </c:pt>
                      <c:pt idx="1249">
                        <c:v>0.92673611111089549</c:v>
                      </c:pt>
                      <c:pt idx="1250">
                        <c:v>0.92697916666506053</c:v>
                      </c:pt>
                      <c:pt idx="1251">
                        <c:v>0.92722222221922557</c:v>
                      </c:pt>
                      <c:pt idx="1252">
                        <c:v>0.92746527777339061</c:v>
                      </c:pt>
                      <c:pt idx="1253">
                        <c:v>0.9277083333348316</c:v>
                      </c:pt>
                      <c:pt idx="1254">
                        <c:v>0.92795138888899664</c:v>
                      </c:pt>
                      <c:pt idx="1255">
                        <c:v>0.92819444444316168</c:v>
                      </c:pt>
                      <c:pt idx="1256">
                        <c:v>0.92843749999732672</c:v>
                      </c:pt>
                      <c:pt idx="1257">
                        <c:v>0.92868055555149176</c:v>
                      </c:pt>
                      <c:pt idx="1258">
                        <c:v>0.92892361111293276</c:v>
                      </c:pt>
                      <c:pt idx="1259">
                        <c:v>0.9291666666670978</c:v>
                      </c:pt>
                      <c:pt idx="1260">
                        <c:v>0.92940972222126284</c:v>
                      </c:pt>
                      <c:pt idx="1261">
                        <c:v>0.92965277777542787</c:v>
                      </c:pt>
                      <c:pt idx="1262">
                        <c:v>0.92989583332959291</c:v>
                      </c:pt>
                      <c:pt idx="1263">
                        <c:v>0.93013888888375795</c:v>
                      </c:pt>
                      <c:pt idx="1264">
                        <c:v>0.93038194444519895</c:v>
                      </c:pt>
                      <c:pt idx="1265">
                        <c:v>0.93062499999936399</c:v>
                      </c:pt>
                      <c:pt idx="1266">
                        <c:v>0.93086805555352903</c:v>
                      </c:pt>
                      <c:pt idx="1267">
                        <c:v>0.93111111110769407</c:v>
                      </c:pt>
                      <c:pt idx="1268">
                        <c:v>0.93135416666185911</c:v>
                      </c:pt>
                      <c:pt idx="1269">
                        <c:v>0.9315972222233001</c:v>
                      </c:pt>
                      <c:pt idx="1270">
                        <c:v>0.93184027777746514</c:v>
                      </c:pt>
                      <c:pt idx="1271">
                        <c:v>0.93208333333163018</c:v>
                      </c:pt>
                      <c:pt idx="1272">
                        <c:v>0.93232638888579522</c:v>
                      </c:pt>
                      <c:pt idx="1273">
                        <c:v>0.93256944443996026</c:v>
                      </c:pt>
                      <c:pt idx="1274">
                        <c:v>0.93281250000140126</c:v>
                      </c:pt>
                      <c:pt idx="1275">
                        <c:v>0.9330555555555663</c:v>
                      </c:pt>
                      <c:pt idx="1276">
                        <c:v>0.93329861110973134</c:v>
                      </c:pt>
                      <c:pt idx="1277">
                        <c:v>0.93354166666389637</c:v>
                      </c:pt>
                      <c:pt idx="1278">
                        <c:v>0.93378472221806141</c:v>
                      </c:pt>
                      <c:pt idx="1279">
                        <c:v>0.93402777777950241</c:v>
                      </c:pt>
                      <c:pt idx="1280">
                        <c:v>0.93427083333366745</c:v>
                      </c:pt>
                      <c:pt idx="1281">
                        <c:v>0.93451388888783249</c:v>
                      </c:pt>
                      <c:pt idx="1282">
                        <c:v>0.93475694444199753</c:v>
                      </c:pt>
                      <c:pt idx="1283">
                        <c:v>0.93499999999616257</c:v>
                      </c:pt>
                      <c:pt idx="1284">
                        <c:v>0.93524305555760356</c:v>
                      </c:pt>
                      <c:pt idx="1285">
                        <c:v>0.9354861111117686</c:v>
                      </c:pt>
                      <c:pt idx="1286">
                        <c:v>0.9357407407427133</c:v>
                      </c:pt>
                      <c:pt idx="1287">
                        <c:v>0.93598379629687833</c:v>
                      </c:pt>
                      <c:pt idx="1288">
                        <c:v>0.93622685185104337</c:v>
                      </c:pt>
                      <c:pt idx="1289">
                        <c:v>0.93646990740520841</c:v>
                      </c:pt>
                      <c:pt idx="1290">
                        <c:v>0.93671296295937345</c:v>
                      </c:pt>
                      <c:pt idx="1291">
                        <c:v>0.93695601851353849</c:v>
                      </c:pt>
                      <c:pt idx="1292">
                        <c:v>0.93719907407497949</c:v>
                      </c:pt>
                      <c:pt idx="1293">
                        <c:v>0.93744212962914453</c:v>
                      </c:pt>
                      <c:pt idx="1294">
                        <c:v>0.93768518518330957</c:v>
                      </c:pt>
                      <c:pt idx="1295">
                        <c:v>0.93792824073747461</c:v>
                      </c:pt>
                      <c:pt idx="1296">
                        <c:v>0.93817129629163964</c:v>
                      </c:pt>
                      <c:pt idx="1297">
                        <c:v>0.93841435185308064</c:v>
                      </c:pt>
                      <c:pt idx="1298">
                        <c:v>0.93865740740724568</c:v>
                      </c:pt>
                      <c:pt idx="1299">
                        <c:v>0.93890046296141072</c:v>
                      </c:pt>
                      <c:pt idx="1300">
                        <c:v>0.93914351851557576</c:v>
                      </c:pt>
                      <c:pt idx="1301">
                        <c:v>0.9393865740697408</c:v>
                      </c:pt>
                      <c:pt idx="1302">
                        <c:v>0.9396296296311818</c:v>
                      </c:pt>
                      <c:pt idx="1303">
                        <c:v>0.93987268518534683</c:v>
                      </c:pt>
                      <c:pt idx="1304">
                        <c:v>0.94011574073951187</c:v>
                      </c:pt>
                      <c:pt idx="1305">
                        <c:v>0.94035879629367691</c:v>
                      </c:pt>
                      <c:pt idx="1306">
                        <c:v>0.94060185184784195</c:v>
                      </c:pt>
                      <c:pt idx="1307">
                        <c:v>0.94084490740928295</c:v>
                      </c:pt>
                      <c:pt idx="1308">
                        <c:v>0.94108796296344799</c:v>
                      </c:pt>
                      <c:pt idx="1309">
                        <c:v>0.94133101851761303</c:v>
                      </c:pt>
                      <c:pt idx="1310">
                        <c:v>0.94157407407177807</c:v>
                      </c:pt>
                      <c:pt idx="1311">
                        <c:v>0.94181712962594311</c:v>
                      </c:pt>
                      <c:pt idx="1312">
                        <c:v>0.94206018518010814</c:v>
                      </c:pt>
                      <c:pt idx="1313">
                        <c:v>0.94230324074154914</c:v>
                      </c:pt>
                      <c:pt idx="1314">
                        <c:v>0.94254629629571418</c:v>
                      </c:pt>
                      <c:pt idx="1315">
                        <c:v>0.94278935184987922</c:v>
                      </c:pt>
                      <c:pt idx="1316">
                        <c:v>0.94303240740404426</c:v>
                      </c:pt>
                      <c:pt idx="1317">
                        <c:v>0.9432754629582093</c:v>
                      </c:pt>
                      <c:pt idx="1318">
                        <c:v>0.9435185185196503</c:v>
                      </c:pt>
                      <c:pt idx="1319">
                        <c:v>0.94376157407381533</c:v>
                      </c:pt>
                      <c:pt idx="1320">
                        <c:v>0.94400462962798037</c:v>
                      </c:pt>
                      <c:pt idx="1321">
                        <c:v>0.94424768518214541</c:v>
                      </c:pt>
                      <c:pt idx="1322">
                        <c:v>0.94449074073631045</c:v>
                      </c:pt>
                      <c:pt idx="1323">
                        <c:v>0.94473379629775145</c:v>
                      </c:pt>
                      <c:pt idx="1324">
                        <c:v>0.94497685185191649</c:v>
                      </c:pt>
                      <c:pt idx="1325">
                        <c:v>0.94521990740608153</c:v>
                      </c:pt>
                      <c:pt idx="1326">
                        <c:v>0.94546296296024657</c:v>
                      </c:pt>
                      <c:pt idx="1327">
                        <c:v>0.94570601851441161</c:v>
                      </c:pt>
                      <c:pt idx="1328">
                        <c:v>0.9459490740758526</c:v>
                      </c:pt>
                      <c:pt idx="1329">
                        <c:v>0.94619212963001764</c:v>
                      </c:pt>
                      <c:pt idx="1330">
                        <c:v>0.94643518518418268</c:v>
                      </c:pt>
                      <c:pt idx="1331">
                        <c:v>0.94667824073834772</c:v>
                      </c:pt>
                      <c:pt idx="1332">
                        <c:v>0.94692129629251276</c:v>
                      </c:pt>
                      <c:pt idx="1333">
                        <c:v>0.94716435185395376</c:v>
                      </c:pt>
                      <c:pt idx="1334">
                        <c:v>0.94741898147762249</c:v>
                      </c:pt>
                      <c:pt idx="1335">
                        <c:v>0.94766203703906349</c:v>
                      </c:pt>
                      <c:pt idx="1336">
                        <c:v>0.94790509259322853</c:v>
                      </c:pt>
                      <c:pt idx="1337">
                        <c:v>0.94814814814739357</c:v>
                      </c:pt>
                      <c:pt idx="1338">
                        <c:v>0.9483912037015586</c:v>
                      </c:pt>
                      <c:pt idx="1339">
                        <c:v>0.94863425925572364</c:v>
                      </c:pt>
                      <c:pt idx="1340">
                        <c:v>0.94887731480988868</c:v>
                      </c:pt>
                      <c:pt idx="1341">
                        <c:v>0.94912037037132968</c:v>
                      </c:pt>
                      <c:pt idx="1342">
                        <c:v>0.94936342592549472</c:v>
                      </c:pt>
                      <c:pt idx="1343">
                        <c:v>0.94960648147965976</c:v>
                      </c:pt>
                      <c:pt idx="1344">
                        <c:v>0.9498495370338248</c:v>
                      </c:pt>
                      <c:pt idx="1345">
                        <c:v>0.95009259258798984</c:v>
                      </c:pt>
                      <c:pt idx="1346">
                        <c:v>0.95033564814943083</c:v>
                      </c:pt>
                      <c:pt idx="1347">
                        <c:v>0.95057870370359587</c:v>
                      </c:pt>
                      <c:pt idx="1348">
                        <c:v>0.95082175925776091</c:v>
                      </c:pt>
                      <c:pt idx="1349">
                        <c:v>0.95106481481192595</c:v>
                      </c:pt>
                      <c:pt idx="1350">
                        <c:v>0.95130787036609099</c:v>
                      </c:pt>
                      <c:pt idx="1351">
                        <c:v>0.95155092592753199</c:v>
                      </c:pt>
                      <c:pt idx="1352">
                        <c:v>0.95179398148169703</c:v>
                      </c:pt>
                      <c:pt idx="1353">
                        <c:v>0.95203703703586207</c:v>
                      </c:pt>
                      <c:pt idx="1354">
                        <c:v>0.95228009259002711</c:v>
                      </c:pt>
                      <c:pt idx="1355">
                        <c:v>0.95252314814419214</c:v>
                      </c:pt>
                      <c:pt idx="1356">
                        <c:v>0.95276620370563314</c:v>
                      </c:pt>
                      <c:pt idx="1357">
                        <c:v>0.95300925925979818</c:v>
                      </c:pt>
                      <c:pt idx="1358">
                        <c:v>0.95325231481396322</c:v>
                      </c:pt>
                      <c:pt idx="1359">
                        <c:v>0.95349537036812826</c:v>
                      </c:pt>
                      <c:pt idx="1360">
                        <c:v>0.9537384259222933</c:v>
                      </c:pt>
                      <c:pt idx="1361">
                        <c:v>0.95398148147645834</c:v>
                      </c:pt>
                      <c:pt idx="1362">
                        <c:v>0.95422453703789933</c:v>
                      </c:pt>
                      <c:pt idx="1363">
                        <c:v>0.95446759259206437</c:v>
                      </c:pt>
                      <c:pt idx="1364">
                        <c:v>0.95471064814622941</c:v>
                      </c:pt>
                      <c:pt idx="1365">
                        <c:v>0.95495370370039445</c:v>
                      </c:pt>
                      <c:pt idx="1366">
                        <c:v>0.95519675925455949</c:v>
                      </c:pt>
                      <c:pt idx="1367">
                        <c:v>0.95543981481600049</c:v>
                      </c:pt>
                      <c:pt idx="1368">
                        <c:v>0.95568287037016553</c:v>
                      </c:pt>
                      <c:pt idx="1369">
                        <c:v>0.95592592592433057</c:v>
                      </c:pt>
                      <c:pt idx="1370">
                        <c:v>0.95616898147849561</c:v>
                      </c:pt>
                      <c:pt idx="1371">
                        <c:v>0.95641203703266064</c:v>
                      </c:pt>
                      <c:pt idx="1372">
                        <c:v>0.95665509259410164</c:v>
                      </c:pt>
                      <c:pt idx="1373">
                        <c:v>0.95689814814826668</c:v>
                      </c:pt>
                      <c:pt idx="1374">
                        <c:v>0.95714120370243172</c:v>
                      </c:pt>
                      <c:pt idx="1375">
                        <c:v>0.95738425925659676</c:v>
                      </c:pt>
                      <c:pt idx="1376">
                        <c:v>0.9576273148107618</c:v>
                      </c:pt>
                      <c:pt idx="1377">
                        <c:v>0.9578703703722028</c:v>
                      </c:pt>
                      <c:pt idx="1378">
                        <c:v>0.95811342592636783</c:v>
                      </c:pt>
                      <c:pt idx="1379">
                        <c:v>0.95835648148053287</c:v>
                      </c:pt>
                      <c:pt idx="1380">
                        <c:v>0.95859953703469791</c:v>
                      </c:pt>
                      <c:pt idx="1381">
                        <c:v>0.95884259258886295</c:v>
                      </c:pt>
                      <c:pt idx="1382">
                        <c:v>0.95909722221980764</c:v>
                      </c:pt>
                      <c:pt idx="1383">
                        <c:v>0.95934027777397268</c:v>
                      </c:pt>
                      <c:pt idx="1384">
                        <c:v>0.95958333333541368</c:v>
                      </c:pt>
                      <c:pt idx="1385">
                        <c:v>0.95982638888957872</c:v>
                      </c:pt>
                      <c:pt idx="1386">
                        <c:v>0.96006944444374376</c:v>
                      </c:pt>
                      <c:pt idx="1387">
                        <c:v>0.9603124999979088</c:v>
                      </c:pt>
                      <c:pt idx="1388">
                        <c:v>0.96055555555207384</c:v>
                      </c:pt>
                      <c:pt idx="1389">
                        <c:v>0.96079861110623888</c:v>
                      </c:pt>
                      <c:pt idx="1390">
                        <c:v>0.96104166666767987</c:v>
                      </c:pt>
                      <c:pt idx="1391">
                        <c:v>0.96128472222184491</c:v>
                      </c:pt>
                      <c:pt idx="1392">
                        <c:v>0.96152777777600995</c:v>
                      </c:pt>
                      <c:pt idx="1393">
                        <c:v>0.96177083333017499</c:v>
                      </c:pt>
                      <c:pt idx="1394">
                        <c:v>0.96201388888434003</c:v>
                      </c:pt>
                      <c:pt idx="1395">
                        <c:v>0.96225694444578103</c:v>
                      </c:pt>
                      <c:pt idx="1396">
                        <c:v>0.96249999999994607</c:v>
                      </c:pt>
                      <c:pt idx="1397">
                        <c:v>0.9627430555541111</c:v>
                      </c:pt>
                      <c:pt idx="1398">
                        <c:v>0.96298611110827614</c:v>
                      </c:pt>
                      <c:pt idx="1399">
                        <c:v>0.96322916666244118</c:v>
                      </c:pt>
                      <c:pt idx="1400">
                        <c:v>0.96347222222388218</c:v>
                      </c:pt>
                      <c:pt idx="1401">
                        <c:v>0.96371527777804722</c:v>
                      </c:pt>
                      <c:pt idx="1402">
                        <c:v>0.96395833333221226</c:v>
                      </c:pt>
                      <c:pt idx="1403">
                        <c:v>0.9642013888863773</c:v>
                      </c:pt>
                      <c:pt idx="1404">
                        <c:v>0.96444444444054234</c:v>
                      </c:pt>
                      <c:pt idx="1405">
                        <c:v>0.96468750000198333</c:v>
                      </c:pt>
                      <c:pt idx="1406">
                        <c:v>0.96493055555614837</c:v>
                      </c:pt>
                      <c:pt idx="1407">
                        <c:v>0.96517361111031341</c:v>
                      </c:pt>
                      <c:pt idx="1408">
                        <c:v>0.96541666666447845</c:v>
                      </c:pt>
                      <c:pt idx="1409">
                        <c:v>0.96565972221864349</c:v>
                      </c:pt>
                      <c:pt idx="1410">
                        <c:v>0.96590277777280853</c:v>
                      </c:pt>
                      <c:pt idx="1411">
                        <c:v>0.96614583333424953</c:v>
                      </c:pt>
                      <c:pt idx="1412">
                        <c:v>0.96638888888841457</c:v>
                      </c:pt>
                      <c:pt idx="1413">
                        <c:v>0.9666319444425796</c:v>
                      </c:pt>
                      <c:pt idx="1414">
                        <c:v>0.96687499999674464</c:v>
                      </c:pt>
                      <c:pt idx="1415">
                        <c:v>0.96711805555090968</c:v>
                      </c:pt>
                      <c:pt idx="1416">
                        <c:v>0.96736111111235068</c:v>
                      </c:pt>
                      <c:pt idx="1417">
                        <c:v>0.96760416666651572</c:v>
                      </c:pt>
                      <c:pt idx="1418">
                        <c:v>0.96784722222068076</c:v>
                      </c:pt>
                      <c:pt idx="1419">
                        <c:v>0.9680902777748458</c:v>
                      </c:pt>
                      <c:pt idx="1420">
                        <c:v>0.96833333332901084</c:v>
                      </c:pt>
                      <c:pt idx="1421">
                        <c:v>0.96857638889045183</c:v>
                      </c:pt>
                      <c:pt idx="1422">
                        <c:v>0.96881944444461687</c:v>
                      </c:pt>
                      <c:pt idx="1423">
                        <c:v>0.96906249999878191</c:v>
                      </c:pt>
                      <c:pt idx="1424">
                        <c:v>0.96930555555294695</c:v>
                      </c:pt>
                      <c:pt idx="1425">
                        <c:v>0.96954861110711199</c:v>
                      </c:pt>
                      <c:pt idx="1426">
                        <c:v>0.96979166666855299</c:v>
                      </c:pt>
                      <c:pt idx="1427">
                        <c:v>0.97003472222271803</c:v>
                      </c:pt>
                      <c:pt idx="1428">
                        <c:v>0.97027777777688307</c:v>
                      </c:pt>
                      <c:pt idx="1429">
                        <c:v>0.97052083333104811</c:v>
                      </c:pt>
                      <c:pt idx="1430">
                        <c:v>0.9707754629619928</c:v>
                      </c:pt>
                      <c:pt idx="1431">
                        <c:v>0.97101851851615784</c:v>
                      </c:pt>
                      <c:pt idx="1432">
                        <c:v>0.97126157407032288</c:v>
                      </c:pt>
                      <c:pt idx="1433">
                        <c:v>0.97150462962448791</c:v>
                      </c:pt>
                      <c:pt idx="1434">
                        <c:v>0.97174768518592891</c:v>
                      </c:pt>
                      <c:pt idx="1435">
                        <c:v>0.97199074074009395</c:v>
                      </c:pt>
                      <c:pt idx="1436">
                        <c:v>0.97223379629425899</c:v>
                      </c:pt>
                      <c:pt idx="1437">
                        <c:v>0.97247685184842403</c:v>
                      </c:pt>
                      <c:pt idx="1438">
                        <c:v>0.97271990740258907</c:v>
                      </c:pt>
                      <c:pt idx="1439">
                        <c:v>0.97296296296403006</c:v>
                      </c:pt>
                      <c:pt idx="1440">
                        <c:v>0.9732060185181951</c:v>
                      </c:pt>
                      <c:pt idx="1441">
                        <c:v>0.97344907407236014</c:v>
                      </c:pt>
                      <c:pt idx="1442">
                        <c:v>0.97369212962652518</c:v>
                      </c:pt>
                      <c:pt idx="1443">
                        <c:v>0.97393518518069022</c:v>
                      </c:pt>
                      <c:pt idx="1444">
                        <c:v>0.97417824074213122</c:v>
                      </c:pt>
                      <c:pt idx="1445">
                        <c:v>0.97442129629629626</c:v>
                      </c:pt>
                      <c:pt idx="1446">
                        <c:v>0.9746643518504613</c:v>
                      </c:pt>
                      <c:pt idx="1447">
                        <c:v>0.97490740740462634</c:v>
                      </c:pt>
                      <c:pt idx="1448">
                        <c:v>0.97515046295879138</c:v>
                      </c:pt>
                      <c:pt idx="1449">
                        <c:v>0.97539351852023237</c:v>
                      </c:pt>
                      <c:pt idx="1450">
                        <c:v>0.97563657407439741</c:v>
                      </c:pt>
                      <c:pt idx="1451">
                        <c:v>0.97587962962856245</c:v>
                      </c:pt>
                      <c:pt idx="1452">
                        <c:v>0.97612268518272749</c:v>
                      </c:pt>
                      <c:pt idx="1453">
                        <c:v>0.97636574073689253</c:v>
                      </c:pt>
                      <c:pt idx="1454">
                        <c:v>0.97660879629833353</c:v>
                      </c:pt>
                      <c:pt idx="1455">
                        <c:v>0.97685185185249856</c:v>
                      </c:pt>
                      <c:pt idx="1456">
                        <c:v>0.9770949074066636</c:v>
                      </c:pt>
                      <c:pt idx="1457">
                        <c:v>0.97733796296082864</c:v>
                      </c:pt>
                      <c:pt idx="1458">
                        <c:v>0.97758101851499368</c:v>
                      </c:pt>
                      <c:pt idx="1459">
                        <c:v>0.97782407406915872</c:v>
                      </c:pt>
                      <c:pt idx="1460">
                        <c:v>0.97806712963059972</c:v>
                      </c:pt>
                      <c:pt idx="1461">
                        <c:v>0.97831018518476476</c:v>
                      </c:pt>
                      <c:pt idx="1462">
                        <c:v>0.9785532407389298</c:v>
                      </c:pt>
                      <c:pt idx="1463">
                        <c:v>0.97879629629309484</c:v>
                      </c:pt>
                      <c:pt idx="1464">
                        <c:v>0.97903935184725988</c:v>
                      </c:pt>
                      <c:pt idx="1465">
                        <c:v>0.97928240740870087</c:v>
                      </c:pt>
                      <c:pt idx="1466">
                        <c:v>0.97952546296286591</c:v>
                      </c:pt>
                      <c:pt idx="1467">
                        <c:v>0.97976851851703095</c:v>
                      </c:pt>
                      <c:pt idx="1468">
                        <c:v>0.98001157407119599</c:v>
                      </c:pt>
                      <c:pt idx="1469">
                        <c:v>0.98025462962536103</c:v>
                      </c:pt>
                      <c:pt idx="1470">
                        <c:v>0.98049768518680203</c:v>
                      </c:pt>
                      <c:pt idx="1471">
                        <c:v>0.98074074074096707</c:v>
                      </c:pt>
                      <c:pt idx="1472">
                        <c:v>0.9809837962951321</c:v>
                      </c:pt>
                      <c:pt idx="1473">
                        <c:v>0.98122685184929714</c:v>
                      </c:pt>
                      <c:pt idx="1474">
                        <c:v>0.98146990740346218</c:v>
                      </c:pt>
                      <c:pt idx="1475">
                        <c:v>0.98171296296490318</c:v>
                      </c:pt>
                      <c:pt idx="1476">
                        <c:v>0.98195601851906822</c:v>
                      </c:pt>
                      <c:pt idx="1477">
                        <c:v>0.98219907407323326</c:v>
                      </c:pt>
                      <c:pt idx="1478">
                        <c:v>0.98245370370417795</c:v>
                      </c:pt>
                      <c:pt idx="1479">
                        <c:v>0.98269675925834299</c:v>
                      </c:pt>
                      <c:pt idx="1480">
                        <c:v>0.98293981481250803</c:v>
                      </c:pt>
                      <c:pt idx="1481">
                        <c:v>0.98318287036667307</c:v>
                      </c:pt>
                      <c:pt idx="1482">
                        <c:v>0.98342592592083811</c:v>
                      </c:pt>
                      <c:pt idx="1483">
                        <c:v>0.9836689814822791</c:v>
                      </c:pt>
                      <c:pt idx="1484">
                        <c:v>0.98391203703644414</c:v>
                      </c:pt>
                      <c:pt idx="1485">
                        <c:v>0.98415509259060918</c:v>
                      </c:pt>
                      <c:pt idx="1486">
                        <c:v>0.98439814814477422</c:v>
                      </c:pt>
                      <c:pt idx="1487">
                        <c:v>0.98464120369893926</c:v>
                      </c:pt>
                      <c:pt idx="1488">
                        <c:v>0.98488425926038026</c:v>
                      </c:pt>
                      <c:pt idx="1489">
                        <c:v>0.9851273148145453</c:v>
                      </c:pt>
                      <c:pt idx="1490">
                        <c:v>0.98537037036871034</c:v>
                      </c:pt>
                      <c:pt idx="1491">
                        <c:v>0.98561342592287537</c:v>
                      </c:pt>
                      <c:pt idx="1492">
                        <c:v>0.98585648147704041</c:v>
                      </c:pt>
                      <c:pt idx="1493">
                        <c:v>0.98609953703848141</c:v>
                      </c:pt>
                      <c:pt idx="1494">
                        <c:v>0.98634259259264645</c:v>
                      </c:pt>
                      <c:pt idx="1495">
                        <c:v>0.98658564814681149</c:v>
                      </c:pt>
                      <c:pt idx="1496">
                        <c:v>0.98682870370097653</c:v>
                      </c:pt>
                      <c:pt idx="1497">
                        <c:v>0.98707175925514157</c:v>
                      </c:pt>
                      <c:pt idx="1498">
                        <c:v>0.98731481481658256</c:v>
                      </c:pt>
                      <c:pt idx="1499">
                        <c:v>0.9875578703707476</c:v>
                      </c:pt>
                      <c:pt idx="1500">
                        <c:v>0.98780092592491264</c:v>
                      </c:pt>
                      <c:pt idx="1501">
                        <c:v>0.98804398147907768</c:v>
                      </c:pt>
                      <c:pt idx="1502">
                        <c:v>0.98828703703324272</c:v>
                      </c:pt>
                      <c:pt idx="1503">
                        <c:v>0.98853009259468372</c:v>
                      </c:pt>
                      <c:pt idx="1504">
                        <c:v>0.98877314814884876</c:v>
                      </c:pt>
                      <c:pt idx="1505">
                        <c:v>0.9890162037030138</c:v>
                      </c:pt>
                      <c:pt idx="1506">
                        <c:v>0.98925925925717884</c:v>
                      </c:pt>
                      <c:pt idx="1507">
                        <c:v>0.98950231481134387</c:v>
                      </c:pt>
                      <c:pt idx="1508">
                        <c:v>0.98974537036550891</c:v>
                      </c:pt>
                      <c:pt idx="1509">
                        <c:v>0.98998842592694991</c:v>
                      </c:pt>
                      <c:pt idx="1510">
                        <c:v>0.99023148148111495</c:v>
                      </c:pt>
                      <c:pt idx="1511">
                        <c:v>0.99047453703527999</c:v>
                      </c:pt>
                      <c:pt idx="1512">
                        <c:v>0.99071759258944503</c:v>
                      </c:pt>
                      <c:pt idx="1513">
                        <c:v>0.99096064814361007</c:v>
                      </c:pt>
                      <c:pt idx="1514">
                        <c:v>0.99120370370505106</c:v>
                      </c:pt>
                      <c:pt idx="1515">
                        <c:v>0.9914467592592161</c:v>
                      </c:pt>
                      <c:pt idx="1516">
                        <c:v>0.99168981481338114</c:v>
                      </c:pt>
                      <c:pt idx="1517">
                        <c:v>0.99193287036754618</c:v>
                      </c:pt>
                      <c:pt idx="1518">
                        <c:v>0.99217592592171122</c:v>
                      </c:pt>
                      <c:pt idx="1519">
                        <c:v>0.99241898148315222</c:v>
                      </c:pt>
                      <c:pt idx="1520">
                        <c:v>0.99266203703731726</c:v>
                      </c:pt>
                      <c:pt idx="1521">
                        <c:v>0.9929050925914823</c:v>
                      </c:pt>
                      <c:pt idx="1522">
                        <c:v>0.99314814814564734</c:v>
                      </c:pt>
                      <c:pt idx="1523">
                        <c:v>0.99339120369981238</c:v>
                      </c:pt>
                      <c:pt idx="1524">
                        <c:v>0.99363425926125337</c:v>
                      </c:pt>
                      <c:pt idx="1525">
                        <c:v>0.99387731481541841</c:v>
                      </c:pt>
                      <c:pt idx="1526">
                        <c:v>0.99412037036958345</c:v>
                      </c:pt>
                      <c:pt idx="1527">
                        <c:v>0.99437500000052814</c:v>
                      </c:pt>
                      <c:pt idx="1528">
                        <c:v>0.99461805555469318</c:v>
                      </c:pt>
                      <c:pt idx="1529">
                        <c:v>0.99486111110885822</c:v>
                      </c:pt>
                      <c:pt idx="1530">
                        <c:v>0.99510416666302326</c:v>
                      </c:pt>
                      <c:pt idx="1531">
                        <c:v>0.9953472222171883</c:v>
                      </c:pt>
                      <c:pt idx="1532">
                        <c:v>0.9955902777786293</c:v>
                      </c:pt>
                      <c:pt idx="1533">
                        <c:v>0.99583333333279433</c:v>
                      </c:pt>
                      <c:pt idx="1534">
                        <c:v>0.99607638888695937</c:v>
                      </c:pt>
                      <c:pt idx="1535">
                        <c:v>0.99631944444112441</c:v>
                      </c:pt>
                      <c:pt idx="1536">
                        <c:v>0.99656249999528945</c:v>
                      </c:pt>
                      <c:pt idx="1537">
                        <c:v>0.99680555555673045</c:v>
                      </c:pt>
                      <c:pt idx="1538">
                        <c:v>0.99704861111089549</c:v>
                      </c:pt>
                      <c:pt idx="1539">
                        <c:v>0.99729166666506053</c:v>
                      </c:pt>
                      <c:pt idx="1540">
                        <c:v>0.99753472221922557</c:v>
                      </c:pt>
                      <c:pt idx="1541">
                        <c:v>0.99777777777339061</c:v>
                      </c:pt>
                      <c:pt idx="1542">
                        <c:v>0.9980208333348316</c:v>
                      </c:pt>
                      <c:pt idx="1543">
                        <c:v>0.99826388888899664</c:v>
                      </c:pt>
                      <c:pt idx="1544">
                        <c:v>0.99850694444316168</c:v>
                      </c:pt>
                      <c:pt idx="1545">
                        <c:v>0.99874999999732672</c:v>
                      </c:pt>
                      <c:pt idx="1546">
                        <c:v>0.99899305555149176</c:v>
                      </c:pt>
                      <c:pt idx="1547">
                        <c:v>0.99923611111293276</c:v>
                      </c:pt>
                      <c:pt idx="1548">
                        <c:v>0.9994791666670978</c:v>
                      </c:pt>
                      <c:pt idx="1549">
                        <c:v>0.99972222222126284</c:v>
                      </c:pt>
                      <c:pt idx="1550">
                        <c:v>0.99996527777542787</c:v>
                      </c:pt>
                      <c:pt idx="1551">
                        <c:v>1.000208333329593</c:v>
                      </c:pt>
                      <c:pt idx="1552">
                        <c:v>1.0004513888837581</c:v>
                      </c:pt>
                      <c:pt idx="1553">
                        <c:v>1.0006944444451991</c:v>
                      </c:pt>
                      <c:pt idx="1554">
                        <c:v>1.0009374999993641</c:v>
                      </c:pt>
                      <c:pt idx="1555">
                        <c:v>1.0011805555535291</c:v>
                      </c:pt>
                      <c:pt idx="1556">
                        <c:v>1.0014236111076942</c:v>
                      </c:pt>
                      <c:pt idx="1557">
                        <c:v>1.0016666666618592</c:v>
                      </c:pt>
                      <c:pt idx="1558">
                        <c:v>1.0019097222233002</c:v>
                      </c:pt>
                      <c:pt idx="1559">
                        <c:v>1.0021527777774653</c:v>
                      </c:pt>
                      <c:pt idx="1560">
                        <c:v>1.0023958333316303</c:v>
                      </c:pt>
                      <c:pt idx="1561">
                        <c:v>1.0026388888857953</c:v>
                      </c:pt>
                      <c:pt idx="1562">
                        <c:v>1.0028819444399604</c:v>
                      </c:pt>
                      <c:pt idx="1563">
                        <c:v>1.0031250000014014</c:v>
                      </c:pt>
                      <c:pt idx="1564">
                        <c:v>1.0033680555555664</c:v>
                      </c:pt>
                      <c:pt idx="1565">
                        <c:v>1.0036111111097314</c:v>
                      </c:pt>
                      <c:pt idx="1566">
                        <c:v>1.0038541666638965</c:v>
                      </c:pt>
                      <c:pt idx="1567">
                        <c:v>1.0040972222180615</c:v>
                      </c:pt>
                      <c:pt idx="1568">
                        <c:v>1.0043402777795025</c:v>
                      </c:pt>
                      <c:pt idx="1569">
                        <c:v>1.0045833333336676</c:v>
                      </c:pt>
                      <c:pt idx="1570">
                        <c:v>1.0048263888878326</c:v>
                      </c:pt>
                      <c:pt idx="1571">
                        <c:v>1.0050694444419976</c:v>
                      </c:pt>
                      <c:pt idx="1572">
                        <c:v>1.0053124999961627</c:v>
                      </c:pt>
                      <c:pt idx="1573">
                        <c:v>1.0055555555576037</c:v>
                      </c:pt>
                      <c:pt idx="1574">
                        <c:v>1.0057986111117687</c:v>
                      </c:pt>
                      <c:pt idx="1575">
                        <c:v>1.0060532407427134</c:v>
                      </c:pt>
                      <c:pt idx="1576">
                        <c:v>1.0062962962968784</c:v>
                      </c:pt>
                      <c:pt idx="1577">
                        <c:v>1.0065393518510435</c:v>
                      </c:pt>
                      <c:pt idx="1578">
                        <c:v>1.0067824074052085</c:v>
                      </c:pt>
                      <c:pt idx="1579">
                        <c:v>1.0070254629593736</c:v>
                      </c:pt>
                      <c:pt idx="1580">
                        <c:v>1.0072685185135386</c:v>
                      </c:pt>
                      <c:pt idx="1581">
                        <c:v>1.0075115740749796</c:v>
                      </c:pt>
                      <c:pt idx="1582">
                        <c:v>1.0077546296291446</c:v>
                      </c:pt>
                      <c:pt idx="1583">
                        <c:v>1.0079976851833097</c:v>
                      </c:pt>
                      <c:pt idx="1584">
                        <c:v>1.0082407407374747</c:v>
                      </c:pt>
                      <c:pt idx="1585">
                        <c:v>1.0084837962916398</c:v>
                      </c:pt>
                      <c:pt idx="1586">
                        <c:v>1.0087268518530808</c:v>
                      </c:pt>
                      <c:pt idx="1587">
                        <c:v>1.0089699074072458</c:v>
                      </c:pt>
                      <c:pt idx="1588">
                        <c:v>1.0092129629614108</c:v>
                      </c:pt>
                      <c:pt idx="1589">
                        <c:v>1.0094560185155759</c:v>
                      </c:pt>
                      <c:pt idx="1590">
                        <c:v>1.0096990740697409</c:v>
                      </c:pt>
                      <c:pt idx="1591">
                        <c:v>1.0099421296311819</c:v>
                      </c:pt>
                      <c:pt idx="1592">
                        <c:v>1.0101851851853469</c:v>
                      </c:pt>
                      <c:pt idx="1593">
                        <c:v>1.010428240739512</c:v>
                      </c:pt>
                      <c:pt idx="1594">
                        <c:v>1.010671296293677</c:v>
                      </c:pt>
                      <c:pt idx="1595">
                        <c:v>1.0109143518478421</c:v>
                      </c:pt>
                      <c:pt idx="1596">
                        <c:v>1.0111574074092831</c:v>
                      </c:pt>
                      <c:pt idx="1597">
                        <c:v>1.0114004629634481</c:v>
                      </c:pt>
                      <c:pt idx="1598">
                        <c:v>1.0116435185176131</c:v>
                      </c:pt>
                      <c:pt idx="1599">
                        <c:v>1.0118865740717782</c:v>
                      </c:pt>
                      <c:pt idx="1600">
                        <c:v>1.0121296296259432</c:v>
                      </c:pt>
                      <c:pt idx="1601">
                        <c:v>1.0123726851801083</c:v>
                      </c:pt>
                      <c:pt idx="1602">
                        <c:v>1.0126157407415493</c:v>
                      </c:pt>
                      <c:pt idx="1603">
                        <c:v>1.0128587962957143</c:v>
                      </c:pt>
                      <c:pt idx="1604">
                        <c:v>1.0131018518498793</c:v>
                      </c:pt>
                      <c:pt idx="1605">
                        <c:v>1.0133449074040444</c:v>
                      </c:pt>
                      <c:pt idx="1606">
                        <c:v>1.0135879629582094</c:v>
                      </c:pt>
                      <c:pt idx="1607">
                        <c:v>1.0138310185196504</c:v>
                      </c:pt>
                      <c:pt idx="1608">
                        <c:v>1.0140740740738154</c:v>
                      </c:pt>
                      <c:pt idx="1609">
                        <c:v>1.0143171296279805</c:v>
                      </c:pt>
                      <c:pt idx="1610">
                        <c:v>1.0145601851821455</c:v>
                      </c:pt>
                      <c:pt idx="1611">
                        <c:v>1.0148032407363106</c:v>
                      </c:pt>
                      <c:pt idx="1612">
                        <c:v>1.0150462962977516</c:v>
                      </c:pt>
                      <c:pt idx="1613">
                        <c:v>1.0152893518519166</c:v>
                      </c:pt>
                      <c:pt idx="1614">
                        <c:v>1.0155324074060816</c:v>
                      </c:pt>
                      <c:pt idx="1615">
                        <c:v>1.0157754629602467</c:v>
                      </c:pt>
                      <c:pt idx="1616">
                        <c:v>1.0160185185144117</c:v>
                      </c:pt>
                      <c:pt idx="1617">
                        <c:v>1.0162615740758527</c:v>
                      </c:pt>
                      <c:pt idx="1618">
                        <c:v>1.0165046296300178</c:v>
                      </c:pt>
                      <c:pt idx="1619">
                        <c:v>1.0167476851841828</c:v>
                      </c:pt>
                      <c:pt idx="1620">
                        <c:v>1.0169907407383478</c:v>
                      </c:pt>
                      <c:pt idx="1621">
                        <c:v>1.0172337962925129</c:v>
                      </c:pt>
                      <c:pt idx="1622">
                        <c:v>1.0174768518539539</c:v>
                      </c:pt>
                      <c:pt idx="1623">
                        <c:v>1.0177314814776226</c:v>
                      </c:pt>
                      <c:pt idx="1624">
                        <c:v>1.0179745370390636</c:v>
                      </c:pt>
                      <c:pt idx="1625">
                        <c:v>1.0182175925932286</c:v>
                      </c:pt>
                      <c:pt idx="1626">
                        <c:v>1.0184606481473937</c:v>
                      </c:pt>
                      <c:pt idx="1627">
                        <c:v>1.0187037037015587</c:v>
                      </c:pt>
                      <c:pt idx="1628">
                        <c:v>1.0189467592557238</c:v>
                      </c:pt>
                      <c:pt idx="1629">
                        <c:v>1.0191898148098888</c:v>
                      </c:pt>
                      <c:pt idx="1630">
                        <c:v>1.0194328703713298</c:v>
                      </c:pt>
                      <c:pt idx="1631">
                        <c:v>1.0196759259254948</c:v>
                      </c:pt>
                      <c:pt idx="1632">
                        <c:v>1.0199189814796599</c:v>
                      </c:pt>
                      <c:pt idx="1633">
                        <c:v>1.0201620370338249</c:v>
                      </c:pt>
                      <c:pt idx="1634">
                        <c:v>1.0204050925879899</c:v>
                      </c:pt>
                      <c:pt idx="1635">
                        <c:v>1.0206481481494309</c:v>
                      </c:pt>
                      <c:pt idx="1636">
                        <c:v>1.020891203703596</c:v>
                      </c:pt>
                      <c:pt idx="1637">
                        <c:v>1.021134259257761</c:v>
                      </c:pt>
                      <c:pt idx="1638">
                        <c:v>1.0213773148119261</c:v>
                      </c:pt>
                      <c:pt idx="1639">
                        <c:v>1.0216203703660911</c:v>
                      </c:pt>
                      <c:pt idx="1640">
                        <c:v>1.0218634259275321</c:v>
                      </c:pt>
                      <c:pt idx="1641">
                        <c:v>1.0221064814816971</c:v>
                      </c:pt>
                      <c:pt idx="1642">
                        <c:v>1.0223495370358622</c:v>
                      </c:pt>
                      <c:pt idx="1643">
                        <c:v>1.0225925925900272</c:v>
                      </c:pt>
                      <c:pt idx="1644">
                        <c:v>1.0228356481441923</c:v>
                      </c:pt>
                      <c:pt idx="1645">
                        <c:v>1.0230787037056333</c:v>
                      </c:pt>
                      <c:pt idx="1646">
                        <c:v>1.0233217592597983</c:v>
                      </c:pt>
                      <c:pt idx="1647">
                        <c:v>1.0235648148139633</c:v>
                      </c:pt>
                      <c:pt idx="1648">
                        <c:v>1.0238078703681284</c:v>
                      </c:pt>
                      <c:pt idx="1649">
                        <c:v>1.0240509259222934</c:v>
                      </c:pt>
                      <c:pt idx="1650">
                        <c:v>1.0242939814764584</c:v>
                      </c:pt>
                      <c:pt idx="1651">
                        <c:v>1.0245370370378994</c:v>
                      </c:pt>
                      <c:pt idx="1652">
                        <c:v>1.0247800925920645</c:v>
                      </c:pt>
                      <c:pt idx="1653">
                        <c:v>1.0250231481462295</c:v>
                      </c:pt>
                      <c:pt idx="1654">
                        <c:v>1.0252662037003946</c:v>
                      </c:pt>
                      <c:pt idx="1655">
                        <c:v>1.0255092592545596</c:v>
                      </c:pt>
                      <c:pt idx="1656">
                        <c:v>1.0257523148160006</c:v>
                      </c:pt>
                      <c:pt idx="1657">
                        <c:v>1.0259953703701656</c:v>
                      </c:pt>
                      <c:pt idx="1658">
                        <c:v>1.0262384259243307</c:v>
                      </c:pt>
                      <c:pt idx="1659">
                        <c:v>1.0264814814784957</c:v>
                      </c:pt>
                      <c:pt idx="1660">
                        <c:v>1.0267245370326608</c:v>
                      </c:pt>
                      <c:pt idx="1661">
                        <c:v>1.0269675925941018</c:v>
                      </c:pt>
                      <c:pt idx="1662">
                        <c:v>1.0272106481482668</c:v>
                      </c:pt>
                      <c:pt idx="1663">
                        <c:v>1.0274537037024318</c:v>
                      </c:pt>
                      <c:pt idx="1664">
                        <c:v>1.0276967592565969</c:v>
                      </c:pt>
                      <c:pt idx="1665">
                        <c:v>1.0279398148107619</c:v>
                      </c:pt>
                      <c:pt idx="1666">
                        <c:v>1.0281828703722029</c:v>
                      </c:pt>
                      <c:pt idx="1667">
                        <c:v>1.0284259259263679</c:v>
                      </c:pt>
                      <c:pt idx="1668">
                        <c:v>1.028668981480533</c:v>
                      </c:pt>
                      <c:pt idx="1669">
                        <c:v>1.028912037034698</c:v>
                      </c:pt>
                      <c:pt idx="1670">
                        <c:v>1.0291550925888631</c:v>
                      </c:pt>
                      <c:pt idx="1671">
                        <c:v>1.0294097222198078</c:v>
                      </c:pt>
                      <c:pt idx="1672">
                        <c:v>1.0296527777739728</c:v>
                      </c:pt>
                      <c:pt idx="1673">
                        <c:v>1.0298958333354138</c:v>
                      </c:pt>
                      <c:pt idx="1674">
                        <c:v>1.0301388888895788</c:v>
                      </c:pt>
                      <c:pt idx="1675">
                        <c:v>1.0303819444437439</c:v>
                      </c:pt>
                      <c:pt idx="1676">
                        <c:v>1.0306249999979089</c:v>
                      </c:pt>
                      <c:pt idx="1677">
                        <c:v>1.0308680555520739</c:v>
                      </c:pt>
                      <c:pt idx="1678">
                        <c:v>1.031111111106239</c:v>
                      </c:pt>
                      <c:pt idx="1679">
                        <c:v>1.03135416666768</c:v>
                      </c:pt>
                      <c:pt idx="1680">
                        <c:v>1.031597222221845</c:v>
                      </c:pt>
                      <c:pt idx="1681">
                        <c:v>1.0318402777760101</c:v>
                      </c:pt>
                      <c:pt idx="1682">
                        <c:v>1.0320833333301751</c:v>
                      </c:pt>
                      <c:pt idx="1683">
                        <c:v>1.0323263888843401</c:v>
                      </c:pt>
                      <c:pt idx="1684">
                        <c:v>1.0325694444457811</c:v>
                      </c:pt>
                      <c:pt idx="1685">
                        <c:v>1.0328124999999462</c:v>
                      </c:pt>
                      <c:pt idx="1686">
                        <c:v>1.0330555555541112</c:v>
                      </c:pt>
                      <c:pt idx="1687">
                        <c:v>1.0332986111082763</c:v>
                      </c:pt>
                      <c:pt idx="1688">
                        <c:v>1.0335416666624413</c:v>
                      </c:pt>
                      <c:pt idx="1689">
                        <c:v>1.0337847222238823</c:v>
                      </c:pt>
                      <c:pt idx="1690">
                        <c:v>1.0340277777780473</c:v>
                      </c:pt>
                      <c:pt idx="1691">
                        <c:v>1.0342708333322124</c:v>
                      </c:pt>
                      <c:pt idx="1692">
                        <c:v>1.0345138888863774</c:v>
                      </c:pt>
                      <c:pt idx="1693">
                        <c:v>1.0347569444405424</c:v>
                      </c:pt>
                      <c:pt idx="1694">
                        <c:v>1.0350000000019834</c:v>
                      </c:pt>
                      <c:pt idx="1695">
                        <c:v>1.0352430555561485</c:v>
                      </c:pt>
                      <c:pt idx="1696">
                        <c:v>1.0354861111103135</c:v>
                      </c:pt>
                      <c:pt idx="1697">
                        <c:v>1.0357291666644786</c:v>
                      </c:pt>
                      <c:pt idx="1698">
                        <c:v>1.0359722222186436</c:v>
                      </c:pt>
                      <c:pt idx="1699">
                        <c:v>1.0362152777728086</c:v>
                      </c:pt>
                      <c:pt idx="1700">
                        <c:v>1.0364583333342496</c:v>
                      </c:pt>
                      <c:pt idx="1701">
                        <c:v>1.0367013888884147</c:v>
                      </c:pt>
                      <c:pt idx="1702">
                        <c:v>1.0369444444425797</c:v>
                      </c:pt>
                      <c:pt idx="1703">
                        <c:v>1.0371874999967448</c:v>
                      </c:pt>
                      <c:pt idx="1704">
                        <c:v>1.0374305555509098</c:v>
                      </c:pt>
                      <c:pt idx="1705">
                        <c:v>1.0376736111123508</c:v>
                      </c:pt>
                      <c:pt idx="1706">
                        <c:v>1.0379166666665158</c:v>
                      </c:pt>
                      <c:pt idx="1707">
                        <c:v>1.0381597222206809</c:v>
                      </c:pt>
                      <c:pt idx="1708">
                        <c:v>1.0384027777748459</c:v>
                      </c:pt>
                      <c:pt idx="1709">
                        <c:v>1.0386458333290109</c:v>
                      </c:pt>
                      <c:pt idx="1710">
                        <c:v>1.0388888888904519</c:v>
                      </c:pt>
                      <c:pt idx="1711">
                        <c:v>1.039131944444617</c:v>
                      </c:pt>
                      <c:pt idx="1712">
                        <c:v>1.039374999998782</c:v>
                      </c:pt>
                      <c:pt idx="1713">
                        <c:v>1.0396180555529471</c:v>
                      </c:pt>
                      <c:pt idx="1714">
                        <c:v>1.0398611111071121</c:v>
                      </c:pt>
                      <c:pt idx="1715">
                        <c:v>1.0401041666685531</c:v>
                      </c:pt>
                      <c:pt idx="1716">
                        <c:v>1.0403472222227181</c:v>
                      </c:pt>
                      <c:pt idx="1717">
                        <c:v>1.0405902777768832</c:v>
                      </c:pt>
                      <c:pt idx="1718">
                        <c:v>1.0408333333310482</c:v>
                      </c:pt>
                      <c:pt idx="1719">
                        <c:v>1.0410879629619929</c:v>
                      </c:pt>
                      <c:pt idx="1720">
                        <c:v>1.0413310185161579</c:v>
                      </c:pt>
                      <c:pt idx="1721">
                        <c:v>1.041574074070323</c:v>
                      </c:pt>
                      <c:pt idx="1722">
                        <c:v>1.041817129624488</c:v>
                      </c:pt>
                      <c:pt idx="1723">
                        <c:v>1.042060185185929</c:v>
                      </c:pt>
                      <c:pt idx="1724">
                        <c:v>1.0423032407400941</c:v>
                      </c:pt>
                      <c:pt idx="1725">
                        <c:v>1.0425462962942591</c:v>
                      </c:pt>
                      <c:pt idx="1726">
                        <c:v>1.0427893518484241</c:v>
                      </c:pt>
                      <c:pt idx="1727">
                        <c:v>1.0430324074025892</c:v>
                      </c:pt>
                      <c:pt idx="1728">
                        <c:v>1.0432754629640302</c:v>
                      </c:pt>
                      <c:pt idx="1729">
                        <c:v>1.0435185185181952</c:v>
                      </c:pt>
                      <c:pt idx="1730">
                        <c:v>1.0437615740723603</c:v>
                      </c:pt>
                      <c:pt idx="1731">
                        <c:v>1.0440046296265253</c:v>
                      </c:pt>
                      <c:pt idx="1732">
                        <c:v>1.0442476851806903</c:v>
                      </c:pt>
                      <c:pt idx="1733">
                        <c:v>1.0444907407421313</c:v>
                      </c:pt>
                      <c:pt idx="1734">
                        <c:v>1.0447337962962964</c:v>
                      </c:pt>
                      <c:pt idx="1735">
                        <c:v>1.0449768518504614</c:v>
                      </c:pt>
                      <c:pt idx="1736">
                        <c:v>1.0452199074046264</c:v>
                      </c:pt>
                      <c:pt idx="1737">
                        <c:v>1.0454629629587915</c:v>
                      </c:pt>
                      <c:pt idx="1738">
                        <c:v>1.0457060185202325</c:v>
                      </c:pt>
                      <c:pt idx="1739">
                        <c:v>1.0459490740743975</c:v>
                      </c:pt>
                      <c:pt idx="1740">
                        <c:v>1.0461921296285626</c:v>
                      </c:pt>
                      <c:pt idx="1741">
                        <c:v>1.0464351851827276</c:v>
                      </c:pt>
                      <c:pt idx="1742">
                        <c:v>1.0466782407368926</c:v>
                      </c:pt>
                      <c:pt idx="1743">
                        <c:v>1.0469212962983336</c:v>
                      </c:pt>
                      <c:pt idx="1744">
                        <c:v>1.0471643518524987</c:v>
                      </c:pt>
                      <c:pt idx="1745">
                        <c:v>1.0474074074066637</c:v>
                      </c:pt>
                      <c:pt idx="1746">
                        <c:v>1.0476504629608288</c:v>
                      </c:pt>
                      <c:pt idx="1747">
                        <c:v>1.0478935185149938</c:v>
                      </c:pt>
                      <c:pt idx="1748">
                        <c:v>1.0481365740691588</c:v>
                      </c:pt>
                      <c:pt idx="1749">
                        <c:v>1.0483796296305998</c:v>
                      </c:pt>
                      <c:pt idx="1750">
                        <c:v>1.0486226851847649</c:v>
                      </c:pt>
                      <c:pt idx="1751">
                        <c:v>1.0488657407389299</c:v>
                      </c:pt>
                      <c:pt idx="1752">
                        <c:v>1.0491087962930949</c:v>
                      </c:pt>
                      <c:pt idx="1753">
                        <c:v>1.04935185184726</c:v>
                      </c:pt>
                      <c:pt idx="1754">
                        <c:v>1.049594907408701</c:v>
                      </c:pt>
                      <c:pt idx="1755">
                        <c:v>1.049837962962866</c:v>
                      </c:pt>
                      <c:pt idx="1756">
                        <c:v>1.0500810185170311</c:v>
                      </c:pt>
                      <c:pt idx="1757">
                        <c:v>1.0503240740711961</c:v>
                      </c:pt>
                      <c:pt idx="1758">
                        <c:v>1.0505671296253611</c:v>
                      </c:pt>
                      <c:pt idx="1759">
                        <c:v>1.0508101851868021</c:v>
                      </c:pt>
                      <c:pt idx="1760">
                        <c:v>1.0510532407409672</c:v>
                      </c:pt>
                      <c:pt idx="1761">
                        <c:v>1.0512962962951322</c:v>
                      </c:pt>
                      <c:pt idx="1762">
                        <c:v>1.0515393518492973</c:v>
                      </c:pt>
                      <c:pt idx="1763">
                        <c:v>1.0517824074034623</c:v>
                      </c:pt>
                      <c:pt idx="1764">
                        <c:v>1.0520254629649033</c:v>
                      </c:pt>
                      <c:pt idx="1765">
                        <c:v>1.0522685185190683</c:v>
                      </c:pt>
                      <c:pt idx="1766">
                        <c:v>1.0525115740732334</c:v>
                      </c:pt>
                      <c:pt idx="1767">
                        <c:v>1.0527546296273984</c:v>
                      </c:pt>
                      <c:pt idx="1768">
                        <c:v>1.0530092592583431</c:v>
                      </c:pt>
                      <c:pt idx="1769">
                        <c:v>1.0532523148125081</c:v>
                      </c:pt>
                      <c:pt idx="1770">
                        <c:v>1.0534953703666732</c:v>
                      </c:pt>
                      <c:pt idx="1771">
                        <c:v>1.0537384259208382</c:v>
                      </c:pt>
                      <c:pt idx="1772">
                        <c:v>1.0539814814822792</c:v>
                      </c:pt>
                      <c:pt idx="1773">
                        <c:v>1.0542245370364443</c:v>
                      </c:pt>
                      <c:pt idx="1774">
                        <c:v>1.0544675925906093</c:v>
                      </c:pt>
                      <c:pt idx="1775">
                        <c:v>1.0547106481447743</c:v>
                      </c:pt>
                      <c:pt idx="1776">
                        <c:v>1.0549537036989394</c:v>
                      </c:pt>
                      <c:pt idx="1777">
                        <c:v>1.0551967592603804</c:v>
                      </c:pt>
                      <c:pt idx="1778">
                        <c:v>1.0554398148145454</c:v>
                      </c:pt>
                      <c:pt idx="1779">
                        <c:v>1.0556828703687104</c:v>
                      </c:pt>
                      <c:pt idx="1780">
                        <c:v>1.0559259259228755</c:v>
                      </c:pt>
                      <c:pt idx="1781">
                        <c:v>1.0561689814770405</c:v>
                      </c:pt>
                      <c:pt idx="1782">
                        <c:v>1.0564120370384815</c:v>
                      </c:pt>
                      <c:pt idx="1783">
                        <c:v>1.0566550925926466</c:v>
                      </c:pt>
                      <c:pt idx="1784">
                        <c:v>1.0568981481468116</c:v>
                      </c:pt>
                      <c:pt idx="1785">
                        <c:v>1.0571412037009766</c:v>
                      </c:pt>
                      <c:pt idx="1786">
                        <c:v>1.0573842592551417</c:v>
                      </c:pt>
                      <c:pt idx="1787">
                        <c:v>1.0576273148165827</c:v>
                      </c:pt>
                      <c:pt idx="1788">
                        <c:v>1.0578703703707477</c:v>
                      </c:pt>
                      <c:pt idx="1789">
                        <c:v>1.0581134259249128</c:v>
                      </c:pt>
                      <c:pt idx="1790">
                        <c:v>1.0583564814790778</c:v>
                      </c:pt>
                      <c:pt idx="1791">
                        <c:v>1.0585995370332428</c:v>
                      </c:pt>
                      <c:pt idx="1792">
                        <c:v>1.0588425925946838</c:v>
                      </c:pt>
                      <c:pt idx="1793">
                        <c:v>1.0590856481488489</c:v>
                      </c:pt>
                      <c:pt idx="1794">
                        <c:v>1.0593287037030139</c:v>
                      </c:pt>
                      <c:pt idx="1795">
                        <c:v>1.0595717592571789</c:v>
                      </c:pt>
                      <c:pt idx="1796">
                        <c:v>1.059814814811344</c:v>
                      </c:pt>
                      <c:pt idx="1797">
                        <c:v>1.060057870365509</c:v>
                      </c:pt>
                      <c:pt idx="1798">
                        <c:v>1.06030092592695</c:v>
                      </c:pt>
                      <c:pt idx="1799">
                        <c:v>1.0605439814811151</c:v>
                      </c:pt>
                      <c:pt idx="1800">
                        <c:v>1.0607870370352801</c:v>
                      </c:pt>
                      <c:pt idx="1801">
                        <c:v>1.0610300925894451</c:v>
                      </c:pt>
                      <c:pt idx="1802">
                        <c:v>1.0612731481436102</c:v>
                      </c:pt>
                      <c:pt idx="1803">
                        <c:v>1.0615162037050512</c:v>
                      </c:pt>
                      <c:pt idx="1804">
                        <c:v>1.0617592592592162</c:v>
                      </c:pt>
                      <c:pt idx="1805">
                        <c:v>1.0620023148133813</c:v>
                      </c:pt>
                      <c:pt idx="1806">
                        <c:v>1.0622453703675463</c:v>
                      </c:pt>
                      <c:pt idx="1807">
                        <c:v>1.0624884259217113</c:v>
                      </c:pt>
                      <c:pt idx="1808">
                        <c:v>1.0627314814831523</c:v>
                      </c:pt>
                      <c:pt idx="1809">
                        <c:v>1.0629745370373174</c:v>
                      </c:pt>
                      <c:pt idx="1810">
                        <c:v>1.0632175925914824</c:v>
                      </c:pt>
                      <c:pt idx="1811">
                        <c:v>1.0634606481456474</c:v>
                      </c:pt>
                      <c:pt idx="1812">
                        <c:v>1.0637037036998125</c:v>
                      </c:pt>
                      <c:pt idx="1813">
                        <c:v>1.0639467592612535</c:v>
                      </c:pt>
                      <c:pt idx="1814">
                        <c:v>1.0641898148154185</c:v>
                      </c:pt>
                      <c:pt idx="1815">
                        <c:v>1.0644444444463632</c:v>
                      </c:pt>
                      <c:pt idx="1816">
                        <c:v>1.0646875000005283</c:v>
                      </c:pt>
                      <c:pt idx="1817">
                        <c:v>1.0649305555546933</c:v>
                      </c:pt>
                      <c:pt idx="1818">
                        <c:v>1.0651736111088583</c:v>
                      </c:pt>
                      <c:pt idx="1819">
                        <c:v>1.0654166666630234</c:v>
                      </c:pt>
                      <c:pt idx="1820">
                        <c:v>1.0656597222171884</c:v>
                      </c:pt>
                      <c:pt idx="1821">
                        <c:v>1.0659027777786294</c:v>
                      </c:pt>
                      <c:pt idx="1822">
                        <c:v>1.0661458333327944</c:v>
                      </c:pt>
                      <c:pt idx="1823">
                        <c:v>1.0663888888869595</c:v>
                      </c:pt>
                      <c:pt idx="1824">
                        <c:v>1.0666319444411245</c:v>
                      </c:pt>
                      <c:pt idx="1825">
                        <c:v>1.0668749999952896</c:v>
                      </c:pt>
                      <c:pt idx="1826">
                        <c:v>1.0671180555567306</c:v>
                      </c:pt>
                      <c:pt idx="1827">
                        <c:v>1.0673611111108956</c:v>
                      </c:pt>
                      <c:pt idx="1828">
                        <c:v>1.0676041666650606</c:v>
                      </c:pt>
                      <c:pt idx="1829">
                        <c:v>1.0678472222192257</c:v>
                      </c:pt>
                      <c:pt idx="1830">
                        <c:v>1.0680902777733907</c:v>
                      </c:pt>
                      <c:pt idx="1831">
                        <c:v>1.0683333333348317</c:v>
                      </c:pt>
                      <c:pt idx="1832">
                        <c:v>1.0685763888889968</c:v>
                      </c:pt>
                      <c:pt idx="1833">
                        <c:v>1.0688194444431618</c:v>
                      </c:pt>
                      <c:pt idx="1834">
                        <c:v>1.0690624999973268</c:v>
                      </c:pt>
                      <c:pt idx="1835">
                        <c:v>1.0693055555514919</c:v>
                      </c:pt>
                      <c:pt idx="1836">
                        <c:v>1.0695486111129329</c:v>
                      </c:pt>
                      <c:pt idx="1837">
                        <c:v>1.0697916666670979</c:v>
                      </c:pt>
                      <c:pt idx="1838">
                        <c:v>1.0700347222212629</c:v>
                      </c:pt>
                      <c:pt idx="1839">
                        <c:v>1.070277777775428</c:v>
                      </c:pt>
                      <c:pt idx="1840">
                        <c:v>1.070520833329593</c:v>
                      </c:pt>
                      <c:pt idx="1841">
                        <c:v>1.0707638888837581</c:v>
                      </c:pt>
                      <c:pt idx="1842">
                        <c:v>1.0710069444451991</c:v>
                      </c:pt>
                      <c:pt idx="1843">
                        <c:v>1.0712499999993641</c:v>
                      </c:pt>
                      <c:pt idx="1844">
                        <c:v>1.0714930555535291</c:v>
                      </c:pt>
                      <c:pt idx="1845">
                        <c:v>1.0717361111076942</c:v>
                      </c:pt>
                      <c:pt idx="1846">
                        <c:v>1.0719791666618592</c:v>
                      </c:pt>
                      <c:pt idx="1847">
                        <c:v>1.0722222222233002</c:v>
                      </c:pt>
                      <c:pt idx="1848">
                        <c:v>1.0724652777774653</c:v>
                      </c:pt>
                      <c:pt idx="1849">
                        <c:v>1.0727083333316303</c:v>
                      </c:pt>
                      <c:pt idx="1850">
                        <c:v>1.0729513888857953</c:v>
                      </c:pt>
                      <c:pt idx="1851">
                        <c:v>1.0731944444399604</c:v>
                      </c:pt>
                      <c:pt idx="1852">
                        <c:v>1.0734375000014014</c:v>
                      </c:pt>
                      <c:pt idx="1853">
                        <c:v>1.0736805555555664</c:v>
                      </c:pt>
                      <c:pt idx="1854">
                        <c:v>1.0739236111097314</c:v>
                      </c:pt>
                      <c:pt idx="1855">
                        <c:v>1.0741666666638965</c:v>
                      </c:pt>
                      <c:pt idx="1856">
                        <c:v>1.0744097222180615</c:v>
                      </c:pt>
                      <c:pt idx="1857">
                        <c:v>1.0746527777795025</c:v>
                      </c:pt>
                      <c:pt idx="1858">
                        <c:v>1.0748958333336676</c:v>
                      </c:pt>
                      <c:pt idx="1859">
                        <c:v>1.0751388888878326</c:v>
                      </c:pt>
                      <c:pt idx="1860">
                        <c:v>1.0753819444419976</c:v>
                      </c:pt>
                      <c:pt idx="1861">
                        <c:v>1.0756249999961627</c:v>
                      </c:pt>
                      <c:pt idx="1862">
                        <c:v>1.0758680555576037</c:v>
                      </c:pt>
                      <c:pt idx="1863">
                        <c:v>1.0761111111117687</c:v>
                      </c:pt>
                      <c:pt idx="1864">
                        <c:v>1.0763657407427134</c:v>
                      </c:pt>
                      <c:pt idx="1865">
                        <c:v>1.0766087962968784</c:v>
                      </c:pt>
                      <c:pt idx="1866">
                        <c:v>1.0768518518510435</c:v>
                      </c:pt>
                      <c:pt idx="1867">
                        <c:v>1.0770949074052085</c:v>
                      </c:pt>
                      <c:pt idx="1868">
                        <c:v>1.0773379629593736</c:v>
                      </c:pt>
                      <c:pt idx="1869">
                        <c:v>1.0775810185135386</c:v>
                      </c:pt>
                      <c:pt idx="1870">
                        <c:v>1.0778240740749796</c:v>
                      </c:pt>
                      <c:pt idx="1871">
                        <c:v>1.0780671296291446</c:v>
                      </c:pt>
                      <c:pt idx="1872">
                        <c:v>1.0783101851833097</c:v>
                      </c:pt>
                      <c:pt idx="1873">
                        <c:v>1.0785532407374747</c:v>
                      </c:pt>
                      <c:pt idx="1874">
                        <c:v>1.0787962962916398</c:v>
                      </c:pt>
                      <c:pt idx="1875">
                        <c:v>1.0790393518530808</c:v>
                      </c:pt>
                      <c:pt idx="1876">
                        <c:v>1.0792824074072458</c:v>
                      </c:pt>
                      <c:pt idx="1877">
                        <c:v>1.0795254629614108</c:v>
                      </c:pt>
                      <c:pt idx="1878">
                        <c:v>1.0797685185155759</c:v>
                      </c:pt>
                      <c:pt idx="1879">
                        <c:v>1.0800115740697409</c:v>
                      </c:pt>
                      <c:pt idx="1880">
                        <c:v>1.0802546296311819</c:v>
                      </c:pt>
                      <c:pt idx="1881">
                        <c:v>1.0804976851853469</c:v>
                      </c:pt>
                      <c:pt idx="1882">
                        <c:v>1.080740740739512</c:v>
                      </c:pt>
                      <c:pt idx="1883">
                        <c:v>1.080983796293677</c:v>
                      </c:pt>
                      <c:pt idx="1884">
                        <c:v>1.0812268518478421</c:v>
                      </c:pt>
                      <c:pt idx="1885">
                        <c:v>1.0814699074092831</c:v>
                      </c:pt>
                      <c:pt idx="1886">
                        <c:v>1.0817129629634481</c:v>
                      </c:pt>
                      <c:pt idx="1887">
                        <c:v>1.0819560185176131</c:v>
                      </c:pt>
                      <c:pt idx="1888">
                        <c:v>1.0821990740717782</c:v>
                      </c:pt>
                      <c:pt idx="1889">
                        <c:v>1.0824421296259432</c:v>
                      </c:pt>
                      <c:pt idx="1890">
                        <c:v>1.0826851851801083</c:v>
                      </c:pt>
                      <c:pt idx="1891">
                        <c:v>1.0829282407415493</c:v>
                      </c:pt>
                      <c:pt idx="1892">
                        <c:v>1.0831712962957143</c:v>
                      </c:pt>
                      <c:pt idx="1893">
                        <c:v>1.0834143518498793</c:v>
                      </c:pt>
                      <c:pt idx="1894">
                        <c:v>1.0836574074040444</c:v>
                      </c:pt>
                      <c:pt idx="1895">
                        <c:v>1.0839004629582094</c:v>
                      </c:pt>
                      <c:pt idx="1896">
                        <c:v>1.0841435185196504</c:v>
                      </c:pt>
                      <c:pt idx="1897">
                        <c:v>1.0843865740738154</c:v>
                      </c:pt>
                      <c:pt idx="1898">
                        <c:v>1.0846296296279805</c:v>
                      </c:pt>
                      <c:pt idx="1899">
                        <c:v>1.0848726851821455</c:v>
                      </c:pt>
                      <c:pt idx="1900">
                        <c:v>1.0851157407363106</c:v>
                      </c:pt>
                      <c:pt idx="1901">
                        <c:v>1.0853587962977516</c:v>
                      </c:pt>
                      <c:pt idx="1902">
                        <c:v>1.0856018518519166</c:v>
                      </c:pt>
                      <c:pt idx="1903">
                        <c:v>1.0858449074060816</c:v>
                      </c:pt>
                      <c:pt idx="1904">
                        <c:v>1.0860879629602467</c:v>
                      </c:pt>
                      <c:pt idx="1905">
                        <c:v>1.0863310185144117</c:v>
                      </c:pt>
                      <c:pt idx="1906">
                        <c:v>1.0865740740758527</c:v>
                      </c:pt>
                      <c:pt idx="1907">
                        <c:v>1.0868171296300178</c:v>
                      </c:pt>
                      <c:pt idx="1908">
                        <c:v>1.0870601851841828</c:v>
                      </c:pt>
                      <c:pt idx="1909">
                        <c:v>1.0873032407383478</c:v>
                      </c:pt>
                      <c:pt idx="1910">
                        <c:v>1.0875462962925129</c:v>
                      </c:pt>
                      <c:pt idx="1911">
                        <c:v>1.0877893518539539</c:v>
                      </c:pt>
                      <c:pt idx="1912">
                        <c:v>1.0880439814776226</c:v>
                      </c:pt>
                      <c:pt idx="1913">
                        <c:v>1.0882870370390636</c:v>
                      </c:pt>
                      <c:pt idx="1914">
                        <c:v>1.0885300925932286</c:v>
                      </c:pt>
                      <c:pt idx="1915">
                        <c:v>1.0887731481473937</c:v>
                      </c:pt>
                      <c:pt idx="1916">
                        <c:v>1.0890162037015587</c:v>
                      </c:pt>
                      <c:pt idx="1917">
                        <c:v>1.0892592592557238</c:v>
                      </c:pt>
                      <c:pt idx="1918">
                        <c:v>1.0895023148098888</c:v>
                      </c:pt>
                      <c:pt idx="1919">
                        <c:v>1.0897453703713298</c:v>
                      </c:pt>
                      <c:pt idx="1920">
                        <c:v>1.0899884259254948</c:v>
                      </c:pt>
                      <c:pt idx="1921">
                        <c:v>1.0902314814796599</c:v>
                      </c:pt>
                      <c:pt idx="1922">
                        <c:v>1.0904745370338249</c:v>
                      </c:pt>
                      <c:pt idx="1923">
                        <c:v>1.0907175925879899</c:v>
                      </c:pt>
                      <c:pt idx="1924">
                        <c:v>1.0909606481494309</c:v>
                      </c:pt>
                      <c:pt idx="1925">
                        <c:v>1.091203703703596</c:v>
                      </c:pt>
                      <c:pt idx="1926">
                        <c:v>1.091446759257761</c:v>
                      </c:pt>
                      <c:pt idx="1927">
                        <c:v>1.0916898148119261</c:v>
                      </c:pt>
                      <c:pt idx="1928">
                        <c:v>1.0919328703660911</c:v>
                      </c:pt>
                      <c:pt idx="1929">
                        <c:v>1.0921759259275321</c:v>
                      </c:pt>
                      <c:pt idx="1930">
                        <c:v>1.0924189814816971</c:v>
                      </c:pt>
                      <c:pt idx="1931">
                        <c:v>1.0926620370358622</c:v>
                      </c:pt>
                      <c:pt idx="1932">
                        <c:v>1.0929050925900272</c:v>
                      </c:pt>
                      <c:pt idx="1933">
                        <c:v>1.0931481481441923</c:v>
                      </c:pt>
                      <c:pt idx="1934">
                        <c:v>1.0933912037056333</c:v>
                      </c:pt>
                      <c:pt idx="1935">
                        <c:v>1.0936342592597983</c:v>
                      </c:pt>
                      <c:pt idx="1936">
                        <c:v>1.0938773148139633</c:v>
                      </c:pt>
                      <c:pt idx="1937">
                        <c:v>1.0941203703681284</c:v>
                      </c:pt>
                      <c:pt idx="1938">
                        <c:v>1.0943634259222934</c:v>
                      </c:pt>
                      <c:pt idx="1939">
                        <c:v>1.0946064814764584</c:v>
                      </c:pt>
                      <c:pt idx="1940">
                        <c:v>1.0948495370378994</c:v>
                      </c:pt>
                      <c:pt idx="1941">
                        <c:v>1.0950925925920645</c:v>
                      </c:pt>
                      <c:pt idx="1942">
                        <c:v>1.0953356481462295</c:v>
                      </c:pt>
                      <c:pt idx="1943">
                        <c:v>1.0955787037003946</c:v>
                      </c:pt>
                      <c:pt idx="1944">
                        <c:v>1.0958217592545596</c:v>
                      </c:pt>
                      <c:pt idx="1945">
                        <c:v>1.0960648148160006</c:v>
                      </c:pt>
                      <c:pt idx="1946">
                        <c:v>1.0963078703701656</c:v>
                      </c:pt>
                      <c:pt idx="1947">
                        <c:v>1.0965509259243307</c:v>
                      </c:pt>
                      <c:pt idx="1948">
                        <c:v>1.0967939814784957</c:v>
                      </c:pt>
                      <c:pt idx="1949">
                        <c:v>1.0970370370326608</c:v>
                      </c:pt>
                      <c:pt idx="1950">
                        <c:v>1.0972800925941018</c:v>
                      </c:pt>
                      <c:pt idx="1951">
                        <c:v>1.0975231481482668</c:v>
                      </c:pt>
                      <c:pt idx="1952">
                        <c:v>1.0977662037024318</c:v>
                      </c:pt>
                      <c:pt idx="1953">
                        <c:v>1.0980092592565969</c:v>
                      </c:pt>
                      <c:pt idx="1954">
                        <c:v>1.0982523148107619</c:v>
                      </c:pt>
                      <c:pt idx="1955">
                        <c:v>1.0984953703722029</c:v>
                      </c:pt>
                      <c:pt idx="1956">
                        <c:v>1.0987384259263679</c:v>
                      </c:pt>
                      <c:pt idx="1957">
                        <c:v>1.098981481480533</c:v>
                      </c:pt>
                      <c:pt idx="1958">
                        <c:v>1.099224537034698</c:v>
                      </c:pt>
                      <c:pt idx="1959">
                        <c:v>1.0994675925888631</c:v>
                      </c:pt>
                      <c:pt idx="1960">
                        <c:v>1.0997222222198078</c:v>
                      </c:pt>
                      <c:pt idx="1961">
                        <c:v>1.0999652777739728</c:v>
                      </c:pt>
                      <c:pt idx="1962">
                        <c:v>1.1002083333354138</c:v>
                      </c:pt>
                      <c:pt idx="1963">
                        <c:v>1.1004513888895788</c:v>
                      </c:pt>
                      <c:pt idx="1964">
                        <c:v>1.1006944444437439</c:v>
                      </c:pt>
                      <c:pt idx="1965">
                        <c:v>1.1009374999979089</c:v>
                      </c:pt>
                      <c:pt idx="1966">
                        <c:v>1.1011805555520739</c:v>
                      </c:pt>
                      <c:pt idx="1967">
                        <c:v>1.101423611106239</c:v>
                      </c:pt>
                      <c:pt idx="1968">
                        <c:v>1.10166666666768</c:v>
                      </c:pt>
                      <c:pt idx="1969">
                        <c:v>1.101909722221845</c:v>
                      </c:pt>
                      <c:pt idx="1970">
                        <c:v>1.1021527777760101</c:v>
                      </c:pt>
                      <c:pt idx="1971">
                        <c:v>1.1023958333301751</c:v>
                      </c:pt>
                      <c:pt idx="1972">
                        <c:v>1.1026388888843401</c:v>
                      </c:pt>
                      <c:pt idx="1973">
                        <c:v>1.1028819444457811</c:v>
                      </c:pt>
                      <c:pt idx="1974">
                        <c:v>1.1031249999999462</c:v>
                      </c:pt>
                      <c:pt idx="1975">
                        <c:v>1.1033680555541112</c:v>
                      </c:pt>
                      <c:pt idx="1976">
                        <c:v>1.1036111111082763</c:v>
                      </c:pt>
                      <c:pt idx="1977">
                        <c:v>1.1038541666624413</c:v>
                      </c:pt>
                      <c:pt idx="1978">
                        <c:v>1.1040972222238823</c:v>
                      </c:pt>
                      <c:pt idx="1979">
                        <c:v>1.1043402777780473</c:v>
                      </c:pt>
                      <c:pt idx="1980">
                        <c:v>1.1045833333322124</c:v>
                      </c:pt>
                      <c:pt idx="1981">
                        <c:v>1.1048263888863774</c:v>
                      </c:pt>
                      <c:pt idx="1982">
                        <c:v>1.1050694444405424</c:v>
                      </c:pt>
                      <c:pt idx="1983">
                        <c:v>1.1053125000019834</c:v>
                      </c:pt>
                      <c:pt idx="1984">
                        <c:v>1.1055555555561485</c:v>
                      </c:pt>
                      <c:pt idx="1985">
                        <c:v>1.1057986111103135</c:v>
                      </c:pt>
                      <c:pt idx="1986">
                        <c:v>1.1060416666644786</c:v>
                      </c:pt>
                      <c:pt idx="1987">
                        <c:v>1.1062847222186436</c:v>
                      </c:pt>
                      <c:pt idx="1988">
                        <c:v>1.1065277777728086</c:v>
                      </c:pt>
                      <c:pt idx="1989">
                        <c:v>1.1067708333342496</c:v>
                      </c:pt>
                      <c:pt idx="1990">
                        <c:v>1.1070138888884147</c:v>
                      </c:pt>
                      <c:pt idx="1991">
                        <c:v>1.1072569444425797</c:v>
                      </c:pt>
                      <c:pt idx="1992">
                        <c:v>1.1074999999967448</c:v>
                      </c:pt>
                      <c:pt idx="1993">
                        <c:v>1.1077430555509098</c:v>
                      </c:pt>
                      <c:pt idx="1994">
                        <c:v>1.1079861111123508</c:v>
                      </c:pt>
                      <c:pt idx="1995">
                        <c:v>1.1082291666665158</c:v>
                      </c:pt>
                      <c:pt idx="1996">
                        <c:v>1.1084722222206809</c:v>
                      </c:pt>
                      <c:pt idx="1997">
                        <c:v>1.1087152777748459</c:v>
                      </c:pt>
                      <c:pt idx="1998">
                        <c:v>1.1089583333290109</c:v>
                      </c:pt>
                      <c:pt idx="1999">
                        <c:v>1.1092013888904519</c:v>
                      </c:pt>
                      <c:pt idx="2000">
                        <c:v>1.109444444444617</c:v>
                      </c:pt>
                      <c:pt idx="2001">
                        <c:v>1.109687499998782</c:v>
                      </c:pt>
                      <c:pt idx="2002">
                        <c:v>1.1099305555529471</c:v>
                      </c:pt>
                      <c:pt idx="2003">
                        <c:v>1.1101736111071121</c:v>
                      </c:pt>
                      <c:pt idx="2004">
                        <c:v>1.1104166666685531</c:v>
                      </c:pt>
                      <c:pt idx="2005">
                        <c:v>1.1106597222227181</c:v>
                      </c:pt>
                      <c:pt idx="2006">
                        <c:v>1.1109027777768832</c:v>
                      </c:pt>
                      <c:pt idx="2007">
                        <c:v>1.1111458333310482</c:v>
                      </c:pt>
                      <c:pt idx="2008">
                        <c:v>1.1114004629619929</c:v>
                      </c:pt>
                      <c:pt idx="2009">
                        <c:v>1.1116435185161579</c:v>
                      </c:pt>
                      <c:pt idx="2010">
                        <c:v>1.111886574070323</c:v>
                      </c:pt>
                      <c:pt idx="2011">
                        <c:v>1.112129629624488</c:v>
                      </c:pt>
                      <c:pt idx="2012">
                        <c:v>1.112372685185929</c:v>
                      </c:pt>
                      <c:pt idx="2013">
                        <c:v>1.1126157407400941</c:v>
                      </c:pt>
                      <c:pt idx="2014">
                        <c:v>1.1128587962942591</c:v>
                      </c:pt>
                      <c:pt idx="2015">
                        <c:v>1.1131018518484241</c:v>
                      </c:pt>
                      <c:pt idx="2016">
                        <c:v>1.1133449074025892</c:v>
                      </c:pt>
                      <c:pt idx="2017">
                        <c:v>1.1135879629640302</c:v>
                      </c:pt>
                      <c:pt idx="2018">
                        <c:v>1.1138310185181952</c:v>
                      </c:pt>
                      <c:pt idx="2019">
                        <c:v>1.1140740740723603</c:v>
                      </c:pt>
                      <c:pt idx="2020">
                        <c:v>1.1143171296265253</c:v>
                      </c:pt>
                      <c:pt idx="2021">
                        <c:v>1.1145601851806903</c:v>
                      </c:pt>
                      <c:pt idx="2022">
                        <c:v>1.1148032407421313</c:v>
                      </c:pt>
                      <c:pt idx="2023">
                        <c:v>1.1150462962962964</c:v>
                      </c:pt>
                      <c:pt idx="2024">
                        <c:v>1.1152893518504614</c:v>
                      </c:pt>
                      <c:pt idx="2025">
                        <c:v>1.1155324074046264</c:v>
                      </c:pt>
                      <c:pt idx="2026">
                        <c:v>1.1157754629587915</c:v>
                      </c:pt>
                      <c:pt idx="2027">
                        <c:v>1.1160185185202325</c:v>
                      </c:pt>
                      <c:pt idx="2028">
                        <c:v>1.1162615740743975</c:v>
                      </c:pt>
                      <c:pt idx="2029">
                        <c:v>1.1165046296285626</c:v>
                      </c:pt>
                      <c:pt idx="2030">
                        <c:v>1.1167476851827276</c:v>
                      </c:pt>
                      <c:pt idx="2031">
                        <c:v>1.1169907407368926</c:v>
                      </c:pt>
                      <c:pt idx="2032">
                        <c:v>1.1172337962983336</c:v>
                      </c:pt>
                      <c:pt idx="2033">
                        <c:v>1.1174768518524987</c:v>
                      </c:pt>
                      <c:pt idx="2034">
                        <c:v>1.1177199074066637</c:v>
                      </c:pt>
                      <c:pt idx="2035">
                        <c:v>1.1179629629608288</c:v>
                      </c:pt>
                      <c:pt idx="2036">
                        <c:v>1.1182060185149938</c:v>
                      </c:pt>
                      <c:pt idx="2037">
                        <c:v>1.1184490740691588</c:v>
                      </c:pt>
                      <c:pt idx="2038">
                        <c:v>1.1186921296305998</c:v>
                      </c:pt>
                      <c:pt idx="2039">
                        <c:v>1.1189351851847649</c:v>
                      </c:pt>
                      <c:pt idx="2040">
                        <c:v>1.1191782407389299</c:v>
                      </c:pt>
                      <c:pt idx="2041">
                        <c:v>1.1194212962930949</c:v>
                      </c:pt>
                      <c:pt idx="2042">
                        <c:v>1.11966435184726</c:v>
                      </c:pt>
                      <c:pt idx="2043">
                        <c:v>1.119907407408701</c:v>
                      </c:pt>
                      <c:pt idx="2044">
                        <c:v>1.120150462962866</c:v>
                      </c:pt>
                      <c:pt idx="2045">
                        <c:v>1.1203935185170311</c:v>
                      </c:pt>
                      <c:pt idx="2046">
                        <c:v>1.1206365740711961</c:v>
                      </c:pt>
                      <c:pt idx="2047">
                        <c:v>1.1208796296253611</c:v>
                      </c:pt>
                      <c:pt idx="2048">
                        <c:v>1.1211226851868021</c:v>
                      </c:pt>
                      <c:pt idx="2049">
                        <c:v>1.1213657407409672</c:v>
                      </c:pt>
                      <c:pt idx="2050">
                        <c:v>1.1216087962951322</c:v>
                      </c:pt>
                      <c:pt idx="2051">
                        <c:v>1.1218518518492973</c:v>
                      </c:pt>
                      <c:pt idx="2052">
                        <c:v>1.1220949074034623</c:v>
                      </c:pt>
                      <c:pt idx="2053">
                        <c:v>1.1223379629649033</c:v>
                      </c:pt>
                      <c:pt idx="2054">
                        <c:v>1.1225810185190683</c:v>
                      </c:pt>
                      <c:pt idx="2055">
                        <c:v>1.1228240740732334</c:v>
                      </c:pt>
                      <c:pt idx="2056">
                        <c:v>1.1230787037041781</c:v>
                      </c:pt>
                      <c:pt idx="2057">
                        <c:v>1.1233217592583431</c:v>
                      </c:pt>
                      <c:pt idx="2058">
                        <c:v>1.1235648148125081</c:v>
                      </c:pt>
                      <c:pt idx="2059">
                        <c:v>1.1238078703666732</c:v>
                      </c:pt>
                      <c:pt idx="2060">
                        <c:v>1.1240509259208382</c:v>
                      </c:pt>
                      <c:pt idx="2061">
                        <c:v>1.1242939814822792</c:v>
                      </c:pt>
                      <c:pt idx="2062">
                        <c:v>1.1245370370364443</c:v>
                      </c:pt>
                      <c:pt idx="2063">
                        <c:v>1.1247800925906093</c:v>
                      </c:pt>
                      <c:pt idx="2064">
                        <c:v>1.1250231481447743</c:v>
                      </c:pt>
                      <c:pt idx="2065">
                        <c:v>1.1252662036989394</c:v>
                      </c:pt>
                      <c:pt idx="2066">
                        <c:v>1.1255092592603804</c:v>
                      </c:pt>
                      <c:pt idx="2067">
                        <c:v>1.1257523148145454</c:v>
                      </c:pt>
                      <c:pt idx="2068">
                        <c:v>1.1259953703687104</c:v>
                      </c:pt>
                      <c:pt idx="2069">
                        <c:v>1.1262384259228755</c:v>
                      </c:pt>
                      <c:pt idx="2070">
                        <c:v>1.1264814814770405</c:v>
                      </c:pt>
                      <c:pt idx="2071">
                        <c:v>1.1267245370384815</c:v>
                      </c:pt>
                      <c:pt idx="2072">
                        <c:v>1.1269675925926466</c:v>
                      </c:pt>
                      <c:pt idx="2073">
                        <c:v>1.1272106481468116</c:v>
                      </c:pt>
                      <c:pt idx="2074">
                        <c:v>1.1274537037009766</c:v>
                      </c:pt>
                      <c:pt idx="2075">
                        <c:v>1.1276967592551417</c:v>
                      </c:pt>
                      <c:pt idx="2076">
                        <c:v>1.1279398148165827</c:v>
                      </c:pt>
                      <c:pt idx="2077">
                        <c:v>1.1281828703707477</c:v>
                      </c:pt>
                      <c:pt idx="2078">
                        <c:v>1.1284259259249128</c:v>
                      </c:pt>
                      <c:pt idx="2079">
                        <c:v>1.1286689814790778</c:v>
                      </c:pt>
                      <c:pt idx="2080">
                        <c:v>1.1289120370332428</c:v>
                      </c:pt>
                      <c:pt idx="2081">
                        <c:v>1.1291550925946838</c:v>
                      </c:pt>
                      <c:pt idx="2082">
                        <c:v>1.1293981481488489</c:v>
                      </c:pt>
                      <c:pt idx="2083">
                        <c:v>1.1296412037030139</c:v>
                      </c:pt>
                      <c:pt idx="2084">
                        <c:v>1.1298842592571789</c:v>
                      </c:pt>
                      <c:pt idx="2085">
                        <c:v>1.130127314811344</c:v>
                      </c:pt>
                      <c:pt idx="2086">
                        <c:v>1.130370370365509</c:v>
                      </c:pt>
                      <c:pt idx="2087">
                        <c:v>1.13061342592695</c:v>
                      </c:pt>
                      <c:pt idx="2088">
                        <c:v>1.1308564814811151</c:v>
                      </c:pt>
                      <c:pt idx="2089">
                        <c:v>1.1310995370352801</c:v>
                      </c:pt>
                      <c:pt idx="2090">
                        <c:v>1.1313425925894451</c:v>
                      </c:pt>
                      <c:pt idx="2091">
                        <c:v>1.1315856481436102</c:v>
                      </c:pt>
                      <c:pt idx="2092">
                        <c:v>1.1318287037050512</c:v>
                      </c:pt>
                      <c:pt idx="2093">
                        <c:v>1.1320717592592162</c:v>
                      </c:pt>
                      <c:pt idx="2094">
                        <c:v>1.1323148148133813</c:v>
                      </c:pt>
                      <c:pt idx="2095">
                        <c:v>1.1325578703675463</c:v>
                      </c:pt>
                      <c:pt idx="2096">
                        <c:v>1.1328009259217113</c:v>
                      </c:pt>
                      <c:pt idx="2097">
                        <c:v>1.1330439814831523</c:v>
                      </c:pt>
                      <c:pt idx="2098">
                        <c:v>1.1332870370373174</c:v>
                      </c:pt>
                      <c:pt idx="2099">
                        <c:v>1.1335300925914824</c:v>
                      </c:pt>
                      <c:pt idx="2100">
                        <c:v>1.1337731481456474</c:v>
                      </c:pt>
                      <c:pt idx="2101">
                        <c:v>1.1340162036998125</c:v>
                      </c:pt>
                      <c:pt idx="2102">
                        <c:v>1.1342592592612535</c:v>
                      </c:pt>
                      <c:pt idx="2103">
                        <c:v>1.1345023148154185</c:v>
                      </c:pt>
                      <c:pt idx="2104">
                        <c:v>1.1347453703695836</c:v>
                      </c:pt>
                      <c:pt idx="2105">
                        <c:v>1.1350000000005283</c:v>
                      </c:pt>
                      <c:pt idx="2106">
                        <c:v>1.1352430555546933</c:v>
                      </c:pt>
                      <c:pt idx="2107">
                        <c:v>1.1354861111088583</c:v>
                      </c:pt>
                      <c:pt idx="2108">
                        <c:v>1.1357291666630234</c:v>
                      </c:pt>
                      <c:pt idx="2109">
                        <c:v>1.1359722222171884</c:v>
                      </c:pt>
                      <c:pt idx="2110">
                        <c:v>1.1362152777786294</c:v>
                      </c:pt>
                      <c:pt idx="2111">
                        <c:v>1.1364583333327944</c:v>
                      </c:pt>
                      <c:pt idx="2112">
                        <c:v>1.1367013888869595</c:v>
                      </c:pt>
                      <c:pt idx="2113">
                        <c:v>1.1369444444411245</c:v>
                      </c:pt>
                      <c:pt idx="2114">
                        <c:v>1.1371874999952896</c:v>
                      </c:pt>
                      <c:pt idx="2115">
                        <c:v>1.1374305555567306</c:v>
                      </c:pt>
                      <c:pt idx="2116">
                        <c:v>1.1376736111108956</c:v>
                      </c:pt>
                      <c:pt idx="2117">
                        <c:v>1.1379166666650606</c:v>
                      </c:pt>
                      <c:pt idx="2118">
                        <c:v>1.1381597222192257</c:v>
                      </c:pt>
                      <c:pt idx="2119">
                        <c:v>1.1384027777733907</c:v>
                      </c:pt>
                      <c:pt idx="2120">
                        <c:v>1.1386458333348317</c:v>
                      </c:pt>
                      <c:pt idx="2121">
                        <c:v>1.1388888888889968</c:v>
                      </c:pt>
                      <c:pt idx="2122">
                        <c:v>1.1391319444431618</c:v>
                      </c:pt>
                      <c:pt idx="2123">
                        <c:v>1.1393749999973268</c:v>
                      </c:pt>
                      <c:pt idx="2124">
                        <c:v>1.1396180555514919</c:v>
                      </c:pt>
                      <c:pt idx="2125">
                        <c:v>1.1398611111129329</c:v>
                      </c:pt>
                      <c:pt idx="2126">
                        <c:v>1.1401041666670979</c:v>
                      </c:pt>
                      <c:pt idx="2127">
                        <c:v>1.1403472222212629</c:v>
                      </c:pt>
                      <c:pt idx="2128">
                        <c:v>1.140590277775428</c:v>
                      </c:pt>
                      <c:pt idx="2129">
                        <c:v>1.140833333329593</c:v>
                      </c:pt>
                      <c:pt idx="2130">
                        <c:v>1.1410763888837581</c:v>
                      </c:pt>
                      <c:pt idx="2131">
                        <c:v>1.1413194444451991</c:v>
                      </c:pt>
                      <c:pt idx="2132">
                        <c:v>1.1415624999993641</c:v>
                      </c:pt>
                      <c:pt idx="2133">
                        <c:v>1.1418055555535291</c:v>
                      </c:pt>
                      <c:pt idx="2134">
                        <c:v>1.1420486111076942</c:v>
                      </c:pt>
                      <c:pt idx="2135">
                        <c:v>1.1422916666618592</c:v>
                      </c:pt>
                      <c:pt idx="2136">
                        <c:v>1.1425347222233002</c:v>
                      </c:pt>
                      <c:pt idx="2137">
                        <c:v>1.1427777777774653</c:v>
                      </c:pt>
                      <c:pt idx="2138">
                        <c:v>1.1430208333316303</c:v>
                      </c:pt>
                      <c:pt idx="2139">
                        <c:v>1.1432638888857953</c:v>
                      </c:pt>
                      <c:pt idx="2140">
                        <c:v>1.1435069444399604</c:v>
                      </c:pt>
                      <c:pt idx="2141">
                        <c:v>1.1437500000014014</c:v>
                      </c:pt>
                      <c:pt idx="2142">
                        <c:v>1.1439930555555664</c:v>
                      </c:pt>
                      <c:pt idx="2143">
                        <c:v>1.1442361111097314</c:v>
                      </c:pt>
                      <c:pt idx="2144">
                        <c:v>1.1444791666638965</c:v>
                      </c:pt>
                      <c:pt idx="2145">
                        <c:v>1.1447222222180615</c:v>
                      </c:pt>
                      <c:pt idx="2146">
                        <c:v>1.1449652777795025</c:v>
                      </c:pt>
                      <c:pt idx="2147">
                        <c:v>1.1452083333336676</c:v>
                      </c:pt>
                      <c:pt idx="2148">
                        <c:v>1.1454513888878326</c:v>
                      </c:pt>
                      <c:pt idx="2149">
                        <c:v>1.1456944444419976</c:v>
                      </c:pt>
                      <c:pt idx="2150">
                        <c:v>1.1459374999961627</c:v>
                      </c:pt>
                      <c:pt idx="2151">
                        <c:v>1.1461805555576037</c:v>
                      </c:pt>
                      <c:pt idx="2152">
                        <c:v>1.1464236111117687</c:v>
                      </c:pt>
                      <c:pt idx="2153">
                        <c:v>1.1466782407427134</c:v>
                      </c:pt>
                      <c:pt idx="2154">
                        <c:v>1.1469212962968784</c:v>
                      </c:pt>
                      <c:pt idx="2155">
                        <c:v>1.1471643518510435</c:v>
                      </c:pt>
                      <c:pt idx="2156">
                        <c:v>1.1474074074052085</c:v>
                      </c:pt>
                      <c:pt idx="2157">
                        <c:v>1.1476504629593736</c:v>
                      </c:pt>
                      <c:pt idx="2158">
                        <c:v>1.1478935185135386</c:v>
                      </c:pt>
                      <c:pt idx="2159">
                        <c:v>1.1481365740749796</c:v>
                      </c:pt>
                      <c:pt idx="2160">
                        <c:v>1.1483796296291446</c:v>
                      </c:pt>
                      <c:pt idx="2161">
                        <c:v>1.1486226851833097</c:v>
                      </c:pt>
                      <c:pt idx="2162">
                        <c:v>1.1488657407374747</c:v>
                      </c:pt>
                      <c:pt idx="2163">
                        <c:v>1.1491087962916398</c:v>
                      </c:pt>
                      <c:pt idx="2164">
                        <c:v>1.1493518518530808</c:v>
                      </c:pt>
                      <c:pt idx="2165">
                        <c:v>1.1495949074072458</c:v>
                      </c:pt>
                      <c:pt idx="2166">
                        <c:v>1.1498379629614108</c:v>
                      </c:pt>
                      <c:pt idx="2167">
                        <c:v>1.1500810185155759</c:v>
                      </c:pt>
                      <c:pt idx="2168">
                        <c:v>1.1503240740697409</c:v>
                      </c:pt>
                      <c:pt idx="2169">
                        <c:v>1.1505671296311819</c:v>
                      </c:pt>
                      <c:pt idx="2170">
                        <c:v>1.1508101851853469</c:v>
                      </c:pt>
                      <c:pt idx="2171">
                        <c:v>1.151053240739512</c:v>
                      </c:pt>
                      <c:pt idx="2172">
                        <c:v>1.151296296293677</c:v>
                      </c:pt>
                      <c:pt idx="2173">
                        <c:v>1.1515393518478421</c:v>
                      </c:pt>
                      <c:pt idx="2174">
                        <c:v>1.1517824074092831</c:v>
                      </c:pt>
                      <c:pt idx="2175">
                        <c:v>1.1520254629634481</c:v>
                      </c:pt>
                      <c:pt idx="2176">
                        <c:v>1.1522685185176131</c:v>
                      </c:pt>
                      <c:pt idx="2177">
                        <c:v>1.1525115740717782</c:v>
                      </c:pt>
                      <c:pt idx="2178">
                        <c:v>1.1527546296259432</c:v>
                      </c:pt>
                      <c:pt idx="2179">
                        <c:v>1.1529976851801083</c:v>
                      </c:pt>
                      <c:pt idx="2180">
                        <c:v>1.1532407407415493</c:v>
                      </c:pt>
                      <c:pt idx="2181">
                        <c:v>1.1534837962957143</c:v>
                      </c:pt>
                      <c:pt idx="2182">
                        <c:v>1.1537268518498793</c:v>
                      </c:pt>
                      <c:pt idx="2183">
                        <c:v>1.1539699074040444</c:v>
                      </c:pt>
                      <c:pt idx="2184">
                        <c:v>1.1542129629582094</c:v>
                      </c:pt>
                      <c:pt idx="2185">
                        <c:v>1.1544560185196504</c:v>
                      </c:pt>
                      <c:pt idx="2186">
                        <c:v>1.1546990740738154</c:v>
                      </c:pt>
                      <c:pt idx="2187">
                        <c:v>1.1549421296279805</c:v>
                      </c:pt>
                      <c:pt idx="2188">
                        <c:v>1.1551851851821455</c:v>
                      </c:pt>
                      <c:pt idx="2189">
                        <c:v>1.1554282407363106</c:v>
                      </c:pt>
                      <c:pt idx="2190">
                        <c:v>1.1556712962977516</c:v>
                      </c:pt>
                      <c:pt idx="2191">
                        <c:v>1.1559143518519166</c:v>
                      </c:pt>
                      <c:pt idx="2192">
                        <c:v>1.1561574074060816</c:v>
                      </c:pt>
                      <c:pt idx="2193">
                        <c:v>1.1564004629602467</c:v>
                      </c:pt>
                      <c:pt idx="2194">
                        <c:v>1.1566435185144117</c:v>
                      </c:pt>
                      <c:pt idx="2195">
                        <c:v>1.1568865740758527</c:v>
                      </c:pt>
                      <c:pt idx="2196">
                        <c:v>1.1571296296300178</c:v>
                      </c:pt>
                      <c:pt idx="2197">
                        <c:v>1.1573726851841828</c:v>
                      </c:pt>
                      <c:pt idx="2198">
                        <c:v>1.1576157407383478</c:v>
                      </c:pt>
                      <c:pt idx="2199">
                        <c:v>1.1578587962925129</c:v>
                      </c:pt>
                      <c:pt idx="2200">
                        <c:v>1.1581018518539539</c:v>
                      </c:pt>
                      <c:pt idx="2201">
                        <c:v>1.1583564814776226</c:v>
                      </c:pt>
                      <c:pt idx="2202">
                        <c:v>1.1585995370390636</c:v>
                      </c:pt>
                      <c:pt idx="2203">
                        <c:v>1.1588425925932286</c:v>
                      </c:pt>
                      <c:pt idx="2204">
                        <c:v>1.1590856481473937</c:v>
                      </c:pt>
                      <c:pt idx="2205">
                        <c:v>1.1593287037015587</c:v>
                      </c:pt>
                      <c:pt idx="2206">
                        <c:v>1.1595717592557238</c:v>
                      </c:pt>
                      <c:pt idx="2207">
                        <c:v>1.1598148148098888</c:v>
                      </c:pt>
                      <c:pt idx="2208">
                        <c:v>1.1600578703713298</c:v>
                      </c:pt>
                      <c:pt idx="2209">
                        <c:v>1.1603009259254948</c:v>
                      </c:pt>
                      <c:pt idx="2210">
                        <c:v>1.1605439814796599</c:v>
                      </c:pt>
                      <c:pt idx="2211">
                        <c:v>1.1607870370338249</c:v>
                      </c:pt>
                      <c:pt idx="2212">
                        <c:v>1.1610300925879899</c:v>
                      </c:pt>
                      <c:pt idx="2213">
                        <c:v>1.1612731481494309</c:v>
                      </c:pt>
                      <c:pt idx="2214">
                        <c:v>1.161516203703596</c:v>
                      </c:pt>
                      <c:pt idx="2215">
                        <c:v>1.161759259257761</c:v>
                      </c:pt>
                      <c:pt idx="2216">
                        <c:v>1.1620023148119261</c:v>
                      </c:pt>
                      <c:pt idx="2217">
                        <c:v>1.1622453703660911</c:v>
                      </c:pt>
                      <c:pt idx="2218">
                        <c:v>1.1624884259275321</c:v>
                      </c:pt>
                      <c:pt idx="2219">
                        <c:v>1.1627314814816971</c:v>
                      </c:pt>
                      <c:pt idx="2220">
                        <c:v>1.1629745370358622</c:v>
                      </c:pt>
                      <c:pt idx="2221">
                        <c:v>1.1632175925900272</c:v>
                      </c:pt>
                      <c:pt idx="2222">
                        <c:v>1.1634606481441923</c:v>
                      </c:pt>
                      <c:pt idx="2223">
                        <c:v>1.1637037037056333</c:v>
                      </c:pt>
                      <c:pt idx="2224">
                        <c:v>1.1639467592597983</c:v>
                      </c:pt>
                      <c:pt idx="2225">
                        <c:v>1.1641898148139633</c:v>
                      </c:pt>
                      <c:pt idx="2226">
                        <c:v>1.1644328703681284</c:v>
                      </c:pt>
                      <c:pt idx="2227">
                        <c:v>1.1646759259222934</c:v>
                      </c:pt>
                      <c:pt idx="2228">
                        <c:v>1.1649189814764584</c:v>
                      </c:pt>
                      <c:pt idx="2229">
                        <c:v>1.1651620370378994</c:v>
                      </c:pt>
                      <c:pt idx="2230">
                        <c:v>1.1654050925920645</c:v>
                      </c:pt>
                      <c:pt idx="2231">
                        <c:v>1.1656481481462295</c:v>
                      </c:pt>
                      <c:pt idx="2232">
                        <c:v>1.1658912037003946</c:v>
                      </c:pt>
                      <c:pt idx="2233">
                        <c:v>1.1661342592545596</c:v>
                      </c:pt>
                      <c:pt idx="2234">
                        <c:v>1.1663773148160006</c:v>
                      </c:pt>
                      <c:pt idx="2235">
                        <c:v>1.1666203703701656</c:v>
                      </c:pt>
                      <c:pt idx="2236">
                        <c:v>1.1668634259243307</c:v>
                      </c:pt>
                      <c:pt idx="2237">
                        <c:v>1.1671064814784957</c:v>
                      </c:pt>
                      <c:pt idx="2238">
                        <c:v>1.1673495370326608</c:v>
                      </c:pt>
                      <c:pt idx="2239">
                        <c:v>1.1675925925941018</c:v>
                      </c:pt>
                      <c:pt idx="2240">
                        <c:v>1.1678356481482668</c:v>
                      </c:pt>
                      <c:pt idx="2241">
                        <c:v>1.1680787037024318</c:v>
                      </c:pt>
                      <c:pt idx="2242">
                        <c:v>1.1683217592565969</c:v>
                      </c:pt>
                      <c:pt idx="2243">
                        <c:v>1.1685648148107619</c:v>
                      </c:pt>
                      <c:pt idx="2244">
                        <c:v>1.1688078703722029</c:v>
                      </c:pt>
                      <c:pt idx="2245">
                        <c:v>1.1690509259263679</c:v>
                      </c:pt>
                      <c:pt idx="2246">
                        <c:v>1.169293981480533</c:v>
                      </c:pt>
                      <c:pt idx="2247">
                        <c:v>1.169537037034698</c:v>
                      </c:pt>
                      <c:pt idx="2248">
                        <c:v>1.1697800925888631</c:v>
                      </c:pt>
                      <c:pt idx="2249">
                        <c:v>1.1700347222198078</c:v>
                      </c:pt>
                      <c:pt idx="2250">
                        <c:v>1.1702777777739728</c:v>
                      </c:pt>
                      <c:pt idx="2251">
                        <c:v>1.1705208333354138</c:v>
                      </c:pt>
                      <c:pt idx="2252">
                        <c:v>1.1707638888895788</c:v>
                      </c:pt>
                      <c:pt idx="2253">
                        <c:v>1.1710069444437439</c:v>
                      </c:pt>
                      <c:pt idx="2254">
                        <c:v>1.1712499999979089</c:v>
                      </c:pt>
                      <c:pt idx="2255">
                        <c:v>1.1714930555520739</c:v>
                      </c:pt>
                      <c:pt idx="2256">
                        <c:v>1.171736111106239</c:v>
                      </c:pt>
                      <c:pt idx="2257">
                        <c:v>1.17197916666768</c:v>
                      </c:pt>
                      <c:pt idx="2258">
                        <c:v>1.172222222221845</c:v>
                      </c:pt>
                      <c:pt idx="2259">
                        <c:v>1.1724652777760101</c:v>
                      </c:pt>
                      <c:pt idx="2260">
                        <c:v>1.1727083333301751</c:v>
                      </c:pt>
                      <c:pt idx="2261">
                        <c:v>1.1729513888843401</c:v>
                      </c:pt>
                      <c:pt idx="2262">
                        <c:v>1.1731944444457811</c:v>
                      </c:pt>
                      <c:pt idx="2263">
                        <c:v>1.1734374999999462</c:v>
                      </c:pt>
                      <c:pt idx="2264">
                        <c:v>1.1736805555541112</c:v>
                      </c:pt>
                      <c:pt idx="2265">
                        <c:v>1.1739236111082763</c:v>
                      </c:pt>
                      <c:pt idx="2266">
                        <c:v>1.1741666666624413</c:v>
                      </c:pt>
                      <c:pt idx="2267">
                        <c:v>1.1744097222238823</c:v>
                      </c:pt>
                      <c:pt idx="2268">
                        <c:v>1.1746527777780473</c:v>
                      </c:pt>
                      <c:pt idx="2269">
                        <c:v>1.1748958333322124</c:v>
                      </c:pt>
                      <c:pt idx="2270">
                        <c:v>1.1751388888863774</c:v>
                      </c:pt>
                      <c:pt idx="2271">
                        <c:v>1.1753819444405424</c:v>
                      </c:pt>
                      <c:pt idx="2272">
                        <c:v>1.1756250000019834</c:v>
                      </c:pt>
                      <c:pt idx="2273">
                        <c:v>1.1758680555561485</c:v>
                      </c:pt>
                      <c:pt idx="2274">
                        <c:v>1.1761111111103135</c:v>
                      </c:pt>
                      <c:pt idx="2275">
                        <c:v>1.1763541666644786</c:v>
                      </c:pt>
                      <c:pt idx="2276">
                        <c:v>1.1765972222186436</c:v>
                      </c:pt>
                      <c:pt idx="2277">
                        <c:v>1.1768402777728086</c:v>
                      </c:pt>
                      <c:pt idx="2278">
                        <c:v>1.1770833333342496</c:v>
                      </c:pt>
                      <c:pt idx="2279">
                        <c:v>1.1773263888884147</c:v>
                      </c:pt>
                      <c:pt idx="2280">
                        <c:v>1.1775694444425797</c:v>
                      </c:pt>
                      <c:pt idx="2281">
                        <c:v>1.1778124999967448</c:v>
                      </c:pt>
                      <c:pt idx="2282">
                        <c:v>1.1780555555509098</c:v>
                      </c:pt>
                      <c:pt idx="2283">
                        <c:v>1.1782986111123508</c:v>
                      </c:pt>
                      <c:pt idx="2284">
                        <c:v>1.1785416666665158</c:v>
                      </c:pt>
                      <c:pt idx="2285">
                        <c:v>1.1787847222206809</c:v>
                      </c:pt>
                      <c:pt idx="2286">
                        <c:v>1.1790277777748459</c:v>
                      </c:pt>
                      <c:pt idx="2287">
                        <c:v>1.1792708333290109</c:v>
                      </c:pt>
                      <c:pt idx="2288">
                        <c:v>1.1795138888904519</c:v>
                      </c:pt>
                      <c:pt idx="2289">
                        <c:v>1.179756944444617</c:v>
                      </c:pt>
                      <c:pt idx="2290">
                        <c:v>1.179999999998782</c:v>
                      </c:pt>
                      <c:pt idx="2291">
                        <c:v>1.1802430555529471</c:v>
                      </c:pt>
                      <c:pt idx="2292">
                        <c:v>1.1804861111071121</c:v>
                      </c:pt>
                      <c:pt idx="2293">
                        <c:v>1.1807291666685531</c:v>
                      </c:pt>
                      <c:pt idx="2294">
                        <c:v>1.1809722222227181</c:v>
                      </c:pt>
                      <c:pt idx="2295">
                        <c:v>1.1812152777768832</c:v>
                      </c:pt>
                      <c:pt idx="2296">
                        <c:v>1.1814583333310482</c:v>
                      </c:pt>
                      <c:pt idx="2297">
                        <c:v>1.1817129629619929</c:v>
                      </c:pt>
                      <c:pt idx="2298">
                        <c:v>1.1819560185161579</c:v>
                      </c:pt>
                      <c:pt idx="2299">
                        <c:v>1.182199074070323</c:v>
                      </c:pt>
                      <c:pt idx="2300">
                        <c:v>1.182442129624488</c:v>
                      </c:pt>
                      <c:pt idx="2301">
                        <c:v>1.182685185185929</c:v>
                      </c:pt>
                      <c:pt idx="2302">
                        <c:v>1.1829282407400941</c:v>
                      </c:pt>
                      <c:pt idx="2303">
                        <c:v>1.1831712962942591</c:v>
                      </c:pt>
                      <c:pt idx="2304">
                        <c:v>1.1834143518484241</c:v>
                      </c:pt>
                      <c:pt idx="2305">
                        <c:v>1.1836574074025892</c:v>
                      </c:pt>
                      <c:pt idx="2306">
                        <c:v>1.1839004629640302</c:v>
                      </c:pt>
                      <c:pt idx="2307">
                        <c:v>1.1841435185181952</c:v>
                      </c:pt>
                      <c:pt idx="2308">
                        <c:v>1.1843865740723603</c:v>
                      </c:pt>
                      <c:pt idx="2309">
                        <c:v>1.1846296296265253</c:v>
                      </c:pt>
                      <c:pt idx="2310">
                        <c:v>1.1848726851806903</c:v>
                      </c:pt>
                      <c:pt idx="2311">
                        <c:v>1.1851157407421313</c:v>
                      </c:pt>
                      <c:pt idx="2312">
                        <c:v>1.1853587962962964</c:v>
                      </c:pt>
                      <c:pt idx="2313">
                        <c:v>1.1856018518504614</c:v>
                      </c:pt>
                      <c:pt idx="2314">
                        <c:v>1.1858449074046264</c:v>
                      </c:pt>
                      <c:pt idx="2315">
                        <c:v>1.1860879629587915</c:v>
                      </c:pt>
                      <c:pt idx="2316">
                        <c:v>1.1863310185202325</c:v>
                      </c:pt>
                      <c:pt idx="2317">
                        <c:v>1.1865740740743975</c:v>
                      </c:pt>
                      <c:pt idx="2318">
                        <c:v>1.1868171296285626</c:v>
                      </c:pt>
                      <c:pt idx="2319">
                        <c:v>1.1870601851827276</c:v>
                      </c:pt>
                      <c:pt idx="2320">
                        <c:v>1.1873032407368926</c:v>
                      </c:pt>
                      <c:pt idx="2321">
                        <c:v>1.1875462962983336</c:v>
                      </c:pt>
                      <c:pt idx="2322">
                        <c:v>1.1877893518524987</c:v>
                      </c:pt>
                      <c:pt idx="2323">
                        <c:v>1.1880324074066637</c:v>
                      </c:pt>
                      <c:pt idx="2324">
                        <c:v>1.1882754629608288</c:v>
                      </c:pt>
                      <c:pt idx="2325">
                        <c:v>1.1885185185149938</c:v>
                      </c:pt>
                      <c:pt idx="2326">
                        <c:v>1.1887615740691588</c:v>
                      </c:pt>
                      <c:pt idx="2327">
                        <c:v>1.1890046296305998</c:v>
                      </c:pt>
                      <c:pt idx="2328">
                        <c:v>1.1892476851847649</c:v>
                      </c:pt>
                      <c:pt idx="2329">
                        <c:v>1.1894907407389299</c:v>
                      </c:pt>
                      <c:pt idx="2330">
                        <c:v>1.1897337962930949</c:v>
                      </c:pt>
                      <c:pt idx="2331">
                        <c:v>1.18997685184726</c:v>
                      </c:pt>
                      <c:pt idx="2332">
                        <c:v>1.190219907408701</c:v>
                      </c:pt>
                      <c:pt idx="2333">
                        <c:v>1.190462962962866</c:v>
                      </c:pt>
                      <c:pt idx="2334">
                        <c:v>1.1907060185170311</c:v>
                      </c:pt>
                      <c:pt idx="2335">
                        <c:v>1.1909490740711961</c:v>
                      </c:pt>
                      <c:pt idx="2336">
                        <c:v>1.1911921296253611</c:v>
                      </c:pt>
                      <c:pt idx="2337">
                        <c:v>1.1914351851868021</c:v>
                      </c:pt>
                      <c:pt idx="2338">
                        <c:v>1.1916782407409672</c:v>
                      </c:pt>
                      <c:pt idx="2339">
                        <c:v>1.1919212962951322</c:v>
                      </c:pt>
                      <c:pt idx="2340">
                        <c:v>1.1921643518492973</c:v>
                      </c:pt>
                      <c:pt idx="2341">
                        <c:v>1.1924074074034623</c:v>
                      </c:pt>
                      <c:pt idx="2342">
                        <c:v>1.1926504629649033</c:v>
                      </c:pt>
                      <c:pt idx="2343">
                        <c:v>1.1928935185190683</c:v>
                      </c:pt>
                      <c:pt idx="2344">
                        <c:v>1.1931365740732334</c:v>
                      </c:pt>
                      <c:pt idx="2345">
                        <c:v>1.1933912037041781</c:v>
                      </c:pt>
                      <c:pt idx="2346">
                        <c:v>1.1936342592583431</c:v>
                      </c:pt>
                      <c:pt idx="2347">
                        <c:v>1.1938773148125081</c:v>
                      </c:pt>
                      <c:pt idx="2348">
                        <c:v>1.1941203703666732</c:v>
                      </c:pt>
                      <c:pt idx="2349">
                        <c:v>1.1943634259208382</c:v>
                      </c:pt>
                      <c:pt idx="2350">
                        <c:v>1.1946064814822792</c:v>
                      </c:pt>
                      <c:pt idx="2351">
                        <c:v>1.1948495370364443</c:v>
                      </c:pt>
                      <c:pt idx="2352">
                        <c:v>1.1950925925906093</c:v>
                      </c:pt>
                      <c:pt idx="2353">
                        <c:v>1.1953356481447743</c:v>
                      </c:pt>
                      <c:pt idx="2354">
                        <c:v>1.1955787036989394</c:v>
                      </c:pt>
                      <c:pt idx="2355">
                        <c:v>1.1958217592603804</c:v>
                      </c:pt>
                      <c:pt idx="2356">
                        <c:v>1.1960648148145454</c:v>
                      </c:pt>
                      <c:pt idx="2357">
                        <c:v>1.1963078703687104</c:v>
                      </c:pt>
                      <c:pt idx="2358">
                        <c:v>1.1965509259228755</c:v>
                      </c:pt>
                      <c:pt idx="2359">
                        <c:v>1.1967939814770405</c:v>
                      </c:pt>
                      <c:pt idx="2360">
                        <c:v>1.1970370370384815</c:v>
                      </c:pt>
                      <c:pt idx="2361">
                        <c:v>1.1972800925926466</c:v>
                      </c:pt>
                      <c:pt idx="2362">
                        <c:v>1.1975231481468116</c:v>
                      </c:pt>
                      <c:pt idx="2363">
                        <c:v>1.1977662037009766</c:v>
                      </c:pt>
                      <c:pt idx="2364">
                        <c:v>1.1980092592551417</c:v>
                      </c:pt>
                      <c:pt idx="2365">
                        <c:v>1.1982523148165827</c:v>
                      </c:pt>
                      <c:pt idx="2366">
                        <c:v>1.1984953703707477</c:v>
                      </c:pt>
                      <c:pt idx="2367">
                        <c:v>1.1987384259249128</c:v>
                      </c:pt>
                      <c:pt idx="2368">
                        <c:v>1.1989814814790778</c:v>
                      </c:pt>
                      <c:pt idx="2369">
                        <c:v>1.1992245370332428</c:v>
                      </c:pt>
                      <c:pt idx="2370">
                        <c:v>1.1994675925946838</c:v>
                      </c:pt>
                      <c:pt idx="2371">
                        <c:v>1.1997106481488489</c:v>
                      </c:pt>
                      <c:pt idx="2372">
                        <c:v>1.1999537037030139</c:v>
                      </c:pt>
                      <c:pt idx="2373">
                        <c:v>1.2001967592571789</c:v>
                      </c:pt>
                      <c:pt idx="2374">
                        <c:v>1.200439814811344</c:v>
                      </c:pt>
                      <c:pt idx="2375">
                        <c:v>1.200682870365509</c:v>
                      </c:pt>
                      <c:pt idx="2376">
                        <c:v>1.20092592592695</c:v>
                      </c:pt>
                      <c:pt idx="2377">
                        <c:v>1.2011689814811151</c:v>
                      </c:pt>
                      <c:pt idx="2378">
                        <c:v>1.2014120370352801</c:v>
                      </c:pt>
                      <c:pt idx="2379">
                        <c:v>1.2016550925894451</c:v>
                      </c:pt>
                      <c:pt idx="2380">
                        <c:v>1.2018981481436102</c:v>
                      </c:pt>
                      <c:pt idx="2381">
                        <c:v>1.2021412037050512</c:v>
                      </c:pt>
                      <c:pt idx="2382">
                        <c:v>1.2023842592592162</c:v>
                      </c:pt>
                      <c:pt idx="2383">
                        <c:v>1.2026273148133813</c:v>
                      </c:pt>
                      <c:pt idx="2384">
                        <c:v>1.2028703703675463</c:v>
                      </c:pt>
                      <c:pt idx="2385">
                        <c:v>1.2031134259217113</c:v>
                      </c:pt>
                      <c:pt idx="2386">
                        <c:v>1.2033564814831523</c:v>
                      </c:pt>
                      <c:pt idx="2387">
                        <c:v>1.2035995370373174</c:v>
                      </c:pt>
                      <c:pt idx="2388">
                        <c:v>1.2038425925914824</c:v>
                      </c:pt>
                      <c:pt idx="2389">
                        <c:v>1.2040856481456474</c:v>
                      </c:pt>
                      <c:pt idx="2390">
                        <c:v>1.2043287036998125</c:v>
                      </c:pt>
                      <c:pt idx="2391">
                        <c:v>1.2045717592612535</c:v>
                      </c:pt>
                      <c:pt idx="2392">
                        <c:v>1.2048148148154185</c:v>
                      </c:pt>
                      <c:pt idx="2393">
                        <c:v>1.2050578703695836</c:v>
                      </c:pt>
                      <c:pt idx="2394">
                        <c:v>1.2053125000005283</c:v>
                      </c:pt>
                      <c:pt idx="2395">
                        <c:v>1.2055555555546933</c:v>
                      </c:pt>
                      <c:pt idx="2396">
                        <c:v>1.2057986111088583</c:v>
                      </c:pt>
                      <c:pt idx="2397">
                        <c:v>1.2060416666630234</c:v>
                      </c:pt>
                      <c:pt idx="2398">
                        <c:v>1.2062847222171884</c:v>
                      </c:pt>
                      <c:pt idx="2399">
                        <c:v>1.2065277777786294</c:v>
                      </c:pt>
                      <c:pt idx="2400">
                        <c:v>1.2067708333327944</c:v>
                      </c:pt>
                      <c:pt idx="2401">
                        <c:v>1.2070138888869595</c:v>
                      </c:pt>
                      <c:pt idx="2402">
                        <c:v>1.2072569444411245</c:v>
                      </c:pt>
                      <c:pt idx="2403">
                        <c:v>1.2074999999952896</c:v>
                      </c:pt>
                      <c:pt idx="2404">
                        <c:v>1.2077430555567306</c:v>
                      </c:pt>
                      <c:pt idx="2405">
                        <c:v>1.2079861111108956</c:v>
                      </c:pt>
                      <c:pt idx="2406">
                        <c:v>1.2082291666650606</c:v>
                      </c:pt>
                      <c:pt idx="2407">
                        <c:v>1.2084722222192257</c:v>
                      </c:pt>
                      <c:pt idx="2408">
                        <c:v>1.2087152777733907</c:v>
                      </c:pt>
                      <c:pt idx="2409">
                        <c:v>1.2089583333348317</c:v>
                      </c:pt>
                      <c:pt idx="2410">
                        <c:v>1.2092013888889968</c:v>
                      </c:pt>
                      <c:pt idx="2411">
                        <c:v>1.2094444444431618</c:v>
                      </c:pt>
                      <c:pt idx="2412">
                        <c:v>1.2096874999973268</c:v>
                      </c:pt>
                      <c:pt idx="2413">
                        <c:v>1.2099305555514919</c:v>
                      </c:pt>
                      <c:pt idx="2414">
                        <c:v>1.2101736111129329</c:v>
                      </c:pt>
                      <c:pt idx="2415">
                        <c:v>1.2104166666670979</c:v>
                      </c:pt>
                      <c:pt idx="2416">
                        <c:v>1.2106597222212629</c:v>
                      </c:pt>
                      <c:pt idx="2417">
                        <c:v>1.210902777775428</c:v>
                      </c:pt>
                      <c:pt idx="2418">
                        <c:v>1.211145833329593</c:v>
                      </c:pt>
                      <c:pt idx="2419">
                        <c:v>1.2113888888837581</c:v>
                      </c:pt>
                      <c:pt idx="2420">
                        <c:v>1.2116319444451991</c:v>
                      </c:pt>
                      <c:pt idx="2421">
                        <c:v>1.2118749999993641</c:v>
                      </c:pt>
                      <c:pt idx="2422">
                        <c:v>1.2121180555535291</c:v>
                      </c:pt>
                      <c:pt idx="2423">
                        <c:v>1.2123611111076942</c:v>
                      </c:pt>
                      <c:pt idx="2424">
                        <c:v>1.2126041666618592</c:v>
                      </c:pt>
                      <c:pt idx="2425">
                        <c:v>1.2128472222233002</c:v>
                      </c:pt>
                      <c:pt idx="2426">
                        <c:v>1.2130902777774653</c:v>
                      </c:pt>
                      <c:pt idx="2427">
                        <c:v>1.2133333333316303</c:v>
                      </c:pt>
                      <c:pt idx="2428">
                        <c:v>1.2135763888857953</c:v>
                      </c:pt>
                      <c:pt idx="2429">
                        <c:v>1.2138194444399604</c:v>
                      </c:pt>
                      <c:pt idx="2430">
                        <c:v>1.2140625000014014</c:v>
                      </c:pt>
                      <c:pt idx="2431">
                        <c:v>1.2143055555555664</c:v>
                      </c:pt>
                      <c:pt idx="2432">
                        <c:v>1.2145486111097314</c:v>
                      </c:pt>
                      <c:pt idx="2433">
                        <c:v>1.2147916666638965</c:v>
                      </c:pt>
                      <c:pt idx="2434">
                        <c:v>1.2150347222180615</c:v>
                      </c:pt>
                      <c:pt idx="2435">
                        <c:v>1.2152777777795025</c:v>
                      </c:pt>
                      <c:pt idx="2436">
                        <c:v>1.2155208333336676</c:v>
                      </c:pt>
                      <c:pt idx="2437">
                        <c:v>1.2157638888878326</c:v>
                      </c:pt>
                      <c:pt idx="2438">
                        <c:v>1.2160069444419976</c:v>
                      </c:pt>
                      <c:pt idx="2439">
                        <c:v>1.2162499999961627</c:v>
                      </c:pt>
                      <c:pt idx="2440">
                        <c:v>1.2164930555576037</c:v>
                      </c:pt>
                      <c:pt idx="2441">
                        <c:v>1.2167361111117687</c:v>
                      </c:pt>
                      <c:pt idx="2442">
                        <c:v>1.2169907407427134</c:v>
                      </c:pt>
                      <c:pt idx="2443">
                        <c:v>1.2172337962968784</c:v>
                      </c:pt>
                      <c:pt idx="2444">
                        <c:v>1.2174768518510435</c:v>
                      </c:pt>
                      <c:pt idx="2445">
                        <c:v>1.2177199074052085</c:v>
                      </c:pt>
                      <c:pt idx="2446">
                        <c:v>1.2179629629593736</c:v>
                      </c:pt>
                      <c:pt idx="2447">
                        <c:v>1.2182060185135386</c:v>
                      </c:pt>
                      <c:pt idx="2448">
                        <c:v>1.2184490740749796</c:v>
                      </c:pt>
                      <c:pt idx="2449">
                        <c:v>1.2186921296291446</c:v>
                      </c:pt>
                      <c:pt idx="2450">
                        <c:v>1.2189351851833097</c:v>
                      </c:pt>
                      <c:pt idx="2451">
                        <c:v>1.2191782407374747</c:v>
                      </c:pt>
                      <c:pt idx="2452">
                        <c:v>1.2194212962916398</c:v>
                      </c:pt>
                      <c:pt idx="2453">
                        <c:v>1.2196643518530808</c:v>
                      </c:pt>
                      <c:pt idx="2454">
                        <c:v>1.2199074074072458</c:v>
                      </c:pt>
                      <c:pt idx="2455">
                        <c:v>1.2201504629614108</c:v>
                      </c:pt>
                      <c:pt idx="2456">
                        <c:v>1.2203935185155759</c:v>
                      </c:pt>
                      <c:pt idx="2457">
                        <c:v>1.2206365740697409</c:v>
                      </c:pt>
                      <c:pt idx="2458">
                        <c:v>1.2208796296311819</c:v>
                      </c:pt>
                      <c:pt idx="2459">
                        <c:v>1.2211226851853469</c:v>
                      </c:pt>
                      <c:pt idx="2460">
                        <c:v>1.221365740739512</c:v>
                      </c:pt>
                      <c:pt idx="2461">
                        <c:v>1.221608796293677</c:v>
                      </c:pt>
                      <c:pt idx="2462">
                        <c:v>1.2218518518478421</c:v>
                      </c:pt>
                      <c:pt idx="2463">
                        <c:v>1.2220949074092831</c:v>
                      </c:pt>
                      <c:pt idx="2464">
                        <c:v>1.2223379629634481</c:v>
                      </c:pt>
                      <c:pt idx="2465">
                        <c:v>1.2225810185176131</c:v>
                      </c:pt>
                      <c:pt idx="2466">
                        <c:v>1.2228240740717782</c:v>
                      </c:pt>
                      <c:pt idx="2467">
                        <c:v>1.2230671296259432</c:v>
                      </c:pt>
                      <c:pt idx="2468">
                        <c:v>1.2233101851801083</c:v>
                      </c:pt>
                      <c:pt idx="2469">
                        <c:v>1.2235532407415493</c:v>
                      </c:pt>
                      <c:pt idx="2470">
                        <c:v>1.2237962962957143</c:v>
                      </c:pt>
                      <c:pt idx="2471">
                        <c:v>1.2240393518498793</c:v>
                      </c:pt>
                      <c:pt idx="2472">
                        <c:v>1.2242824074040444</c:v>
                      </c:pt>
                      <c:pt idx="2473">
                        <c:v>1.2245254629582094</c:v>
                      </c:pt>
                      <c:pt idx="2474">
                        <c:v>1.2247685185196504</c:v>
                      </c:pt>
                      <c:pt idx="2475">
                        <c:v>1.2250115740738154</c:v>
                      </c:pt>
                      <c:pt idx="2476">
                        <c:v>1.2252546296279805</c:v>
                      </c:pt>
                      <c:pt idx="2477">
                        <c:v>1.2254976851821455</c:v>
                      </c:pt>
                      <c:pt idx="2478">
                        <c:v>1.2257407407363106</c:v>
                      </c:pt>
                      <c:pt idx="2479">
                        <c:v>1.2259837962977516</c:v>
                      </c:pt>
                      <c:pt idx="2480">
                        <c:v>1.2262268518519166</c:v>
                      </c:pt>
                      <c:pt idx="2481">
                        <c:v>1.2264699074060816</c:v>
                      </c:pt>
                      <c:pt idx="2482">
                        <c:v>1.2267129629602467</c:v>
                      </c:pt>
                      <c:pt idx="2483">
                        <c:v>1.2269560185144117</c:v>
                      </c:pt>
                      <c:pt idx="2484">
                        <c:v>1.2271990740758527</c:v>
                      </c:pt>
                      <c:pt idx="2485">
                        <c:v>1.2274421296300178</c:v>
                      </c:pt>
                      <c:pt idx="2486">
                        <c:v>1.2276851851841828</c:v>
                      </c:pt>
                      <c:pt idx="2487">
                        <c:v>1.2279282407383478</c:v>
                      </c:pt>
                      <c:pt idx="2488">
                        <c:v>1.2281712962925129</c:v>
                      </c:pt>
                      <c:pt idx="2489">
                        <c:v>1.2284143518539539</c:v>
                      </c:pt>
                      <c:pt idx="2490">
                        <c:v>1.2286689814776226</c:v>
                      </c:pt>
                      <c:pt idx="2491">
                        <c:v>1.2289120370390636</c:v>
                      </c:pt>
                      <c:pt idx="2492">
                        <c:v>1.2291550925932286</c:v>
                      </c:pt>
                      <c:pt idx="2493">
                        <c:v>1.2293981481473937</c:v>
                      </c:pt>
                      <c:pt idx="2494">
                        <c:v>1.2296412037015587</c:v>
                      </c:pt>
                      <c:pt idx="2495">
                        <c:v>1.2298842592557238</c:v>
                      </c:pt>
                      <c:pt idx="2496">
                        <c:v>1.2301273148098888</c:v>
                      </c:pt>
                      <c:pt idx="2497">
                        <c:v>1.2303703703713298</c:v>
                      </c:pt>
                      <c:pt idx="2498">
                        <c:v>1.2306134259254948</c:v>
                      </c:pt>
                      <c:pt idx="2499">
                        <c:v>1.2308564814796599</c:v>
                      </c:pt>
                      <c:pt idx="2500">
                        <c:v>1.2310995370338249</c:v>
                      </c:pt>
                      <c:pt idx="2501">
                        <c:v>1.2313425925879899</c:v>
                      </c:pt>
                      <c:pt idx="2502">
                        <c:v>1.2315856481494309</c:v>
                      </c:pt>
                      <c:pt idx="2503">
                        <c:v>1.231828703703596</c:v>
                      </c:pt>
                      <c:pt idx="2504">
                        <c:v>1.232071759257761</c:v>
                      </c:pt>
                      <c:pt idx="2505">
                        <c:v>1.2323148148119261</c:v>
                      </c:pt>
                      <c:pt idx="2506">
                        <c:v>1.2325578703660911</c:v>
                      </c:pt>
                      <c:pt idx="2507">
                        <c:v>1.2328009259275321</c:v>
                      </c:pt>
                      <c:pt idx="2508">
                        <c:v>1.2330439814816971</c:v>
                      </c:pt>
                      <c:pt idx="2509">
                        <c:v>1.2332870370358622</c:v>
                      </c:pt>
                      <c:pt idx="2510">
                        <c:v>1.2335300925900272</c:v>
                      </c:pt>
                      <c:pt idx="2511">
                        <c:v>1.2337731481441923</c:v>
                      </c:pt>
                      <c:pt idx="2512">
                        <c:v>1.2340162037056333</c:v>
                      </c:pt>
                      <c:pt idx="2513">
                        <c:v>1.2342592592597983</c:v>
                      </c:pt>
                      <c:pt idx="2514">
                        <c:v>1.2345023148139633</c:v>
                      </c:pt>
                      <c:pt idx="2515">
                        <c:v>1.2347453703681284</c:v>
                      </c:pt>
                      <c:pt idx="2516">
                        <c:v>1.2349884259222934</c:v>
                      </c:pt>
                      <c:pt idx="2517">
                        <c:v>1.2352314814764584</c:v>
                      </c:pt>
                      <c:pt idx="2518">
                        <c:v>1.2354745370378994</c:v>
                      </c:pt>
                      <c:pt idx="2519">
                        <c:v>1.2357175925920645</c:v>
                      </c:pt>
                      <c:pt idx="2520">
                        <c:v>1.2359606481462295</c:v>
                      </c:pt>
                      <c:pt idx="2521">
                        <c:v>1.2362037037003946</c:v>
                      </c:pt>
                      <c:pt idx="2522">
                        <c:v>1.2364467592545596</c:v>
                      </c:pt>
                      <c:pt idx="2523">
                        <c:v>1.2366898148160006</c:v>
                      </c:pt>
                      <c:pt idx="2524">
                        <c:v>1.2369328703701656</c:v>
                      </c:pt>
                      <c:pt idx="2525">
                        <c:v>1.2371759259243307</c:v>
                      </c:pt>
                      <c:pt idx="2526">
                        <c:v>1.2374189814784957</c:v>
                      </c:pt>
                      <c:pt idx="2527">
                        <c:v>1.2376620370326608</c:v>
                      </c:pt>
                      <c:pt idx="2528">
                        <c:v>1.2379050925941018</c:v>
                      </c:pt>
                      <c:pt idx="2529">
                        <c:v>1.2381481481482668</c:v>
                      </c:pt>
                      <c:pt idx="2530">
                        <c:v>1.2383912037024318</c:v>
                      </c:pt>
                      <c:pt idx="2531">
                        <c:v>1.2386342592565969</c:v>
                      </c:pt>
                      <c:pt idx="2532">
                        <c:v>1.2388773148107619</c:v>
                      </c:pt>
                      <c:pt idx="2533">
                        <c:v>1.2391203703722029</c:v>
                      </c:pt>
                      <c:pt idx="2534">
                        <c:v>1.2393634259263679</c:v>
                      </c:pt>
                      <c:pt idx="2535">
                        <c:v>1.239606481480533</c:v>
                      </c:pt>
                      <c:pt idx="2536">
                        <c:v>1.239849537034698</c:v>
                      </c:pt>
                      <c:pt idx="2537">
                        <c:v>1.2400925925888631</c:v>
                      </c:pt>
                      <c:pt idx="2538">
                        <c:v>1.2403472222198078</c:v>
                      </c:pt>
                      <c:pt idx="2539">
                        <c:v>1.2405902777739728</c:v>
                      </c:pt>
                      <c:pt idx="2540">
                        <c:v>1.2408333333354138</c:v>
                      </c:pt>
                      <c:pt idx="2541">
                        <c:v>1.2410763888895788</c:v>
                      </c:pt>
                      <c:pt idx="2542">
                        <c:v>1.2413194444437439</c:v>
                      </c:pt>
                      <c:pt idx="2543">
                        <c:v>1.2415624999979089</c:v>
                      </c:pt>
                      <c:pt idx="2544">
                        <c:v>1.2418055555520739</c:v>
                      </c:pt>
                      <c:pt idx="2545">
                        <c:v>1.242048611106239</c:v>
                      </c:pt>
                      <c:pt idx="2546">
                        <c:v>1.24229166666768</c:v>
                      </c:pt>
                      <c:pt idx="2547">
                        <c:v>1.242534722221845</c:v>
                      </c:pt>
                      <c:pt idx="2548">
                        <c:v>1.2427777777760101</c:v>
                      </c:pt>
                      <c:pt idx="2549">
                        <c:v>1.2430208333301751</c:v>
                      </c:pt>
                      <c:pt idx="2550">
                        <c:v>1.2432638888843401</c:v>
                      </c:pt>
                      <c:pt idx="2551">
                        <c:v>1.2435069444457811</c:v>
                      </c:pt>
                      <c:pt idx="2552">
                        <c:v>1.2437499999999462</c:v>
                      </c:pt>
                      <c:pt idx="2553">
                        <c:v>1.2439930555541112</c:v>
                      </c:pt>
                      <c:pt idx="2554">
                        <c:v>1.2442361111082763</c:v>
                      </c:pt>
                      <c:pt idx="2555">
                        <c:v>1.2444791666624413</c:v>
                      </c:pt>
                      <c:pt idx="2556">
                        <c:v>1.2447222222238823</c:v>
                      </c:pt>
                      <c:pt idx="2557">
                        <c:v>1.2449652777780473</c:v>
                      </c:pt>
                      <c:pt idx="2558">
                        <c:v>1.2452083333322124</c:v>
                      </c:pt>
                      <c:pt idx="2559">
                        <c:v>1.2454513888863774</c:v>
                      </c:pt>
                      <c:pt idx="2560">
                        <c:v>1.2456944444405424</c:v>
                      </c:pt>
                      <c:pt idx="2561">
                        <c:v>1.2459375000019834</c:v>
                      </c:pt>
                      <c:pt idx="2562">
                        <c:v>1.2461805555561485</c:v>
                      </c:pt>
                      <c:pt idx="2563">
                        <c:v>1.2464236111103135</c:v>
                      </c:pt>
                      <c:pt idx="2564">
                        <c:v>1.2466666666644786</c:v>
                      </c:pt>
                      <c:pt idx="2565">
                        <c:v>1.2469097222186436</c:v>
                      </c:pt>
                      <c:pt idx="2566">
                        <c:v>1.2471527777728086</c:v>
                      </c:pt>
                      <c:pt idx="2567">
                        <c:v>1.2473958333342496</c:v>
                      </c:pt>
                      <c:pt idx="2568">
                        <c:v>1.2476388888884147</c:v>
                      </c:pt>
                      <c:pt idx="2569">
                        <c:v>1.2478819444425797</c:v>
                      </c:pt>
                      <c:pt idx="2570">
                        <c:v>1.2481249999967448</c:v>
                      </c:pt>
                      <c:pt idx="2571">
                        <c:v>1.2483680555509098</c:v>
                      </c:pt>
                      <c:pt idx="2572">
                        <c:v>1.2486111111123508</c:v>
                      </c:pt>
                      <c:pt idx="2573">
                        <c:v>1.2488541666665158</c:v>
                      </c:pt>
                      <c:pt idx="2574">
                        <c:v>1.2490972222206809</c:v>
                      </c:pt>
                      <c:pt idx="2575">
                        <c:v>1.2493402777748459</c:v>
                      </c:pt>
                      <c:pt idx="2576">
                        <c:v>1.2495833333290109</c:v>
                      </c:pt>
                      <c:pt idx="2577">
                        <c:v>1.2498263888904519</c:v>
                      </c:pt>
                      <c:pt idx="2578">
                        <c:v>1.250069444444617</c:v>
                      </c:pt>
                      <c:pt idx="2579">
                        <c:v>1.250312499998782</c:v>
                      </c:pt>
                      <c:pt idx="2580">
                        <c:v>1.2505555555529471</c:v>
                      </c:pt>
                      <c:pt idx="2581">
                        <c:v>1.2507986111071121</c:v>
                      </c:pt>
                      <c:pt idx="2582">
                        <c:v>1.2510416666685531</c:v>
                      </c:pt>
                      <c:pt idx="2583">
                        <c:v>1.2512847222227181</c:v>
                      </c:pt>
                      <c:pt idx="2584">
                        <c:v>1.2515277777768832</c:v>
                      </c:pt>
                      <c:pt idx="2585">
                        <c:v>1.2517708333310482</c:v>
                      </c:pt>
                      <c:pt idx="2586">
                        <c:v>1.2520254629619929</c:v>
                      </c:pt>
                      <c:pt idx="2587">
                        <c:v>1.2522685185161579</c:v>
                      </c:pt>
                      <c:pt idx="2588">
                        <c:v>1.252511574070323</c:v>
                      </c:pt>
                      <c:pt idx="2589">
                        <c:v>1.252754629624488</c:v>
                      </c:pt>
                      <c:pt idx="2590">
                        <c:v>1.252997685185929</c:v>
                      </c:pt>
                      <c:pt idx="2591">
                        <c:v>1.2532407407400941</c:v>
                      </c:pt>
                      <c:pt idx="2592">
                        <c:v>1.2534837962942591</c:v>
                      </c:pt>
                      <c:pt idx="2593">
                        <c:v>1.2537268518484241</c:v>
                      </c:pt>
                      <c:pt idx="2594">
                        <c:v>1.2539699074025892</c:v>
                      </c:pt>
                      <c:pt idx="2595">
                        <c:v>1.2542129629640302</c:v>
                      </c:pt>
                      <c:pt idx="2596">
                        <c:v>1.2544560185181952</c:v>
                      </c:pt>
                      <c:pt idx="2597">
                        <c:v>1.2546990740723603</c:v>
                      </c:pt>
                      <c:pt idx="2598">
                        <c:v>1.2549421296265253</c:v>
                      </c:pt>
                      <c:pt idx="2599">
                        <c:v>1.2551851851806903</c:v>
                      </c:pt>
                      <c:pt idx="2600">
                        <c:v>1.2554282407421313</c:v>
                      </c:pt>
                      <c:pt idx="2601">
                        <c:v>1.2556712962962964</c:v>
                      </c:pt>
                      <c:pt idx="2602">
                        <c:v>1.2559143518504614</c:v>
                      </c:pt>
                      <c:pt idx="2603">
                        <c:v>1.2561574074046264</c:v>
                      </c:pt>
                      <c:pt idx="2604">
                        <c:v>1.2564004629587915</c:v>
                      </c:pt>
                      <c:pt idx="2605">
                        <c:v>1.2566435185202325</c:v>
                      </c:pt>
                      <c:pt idx="2606">
                        <c:v>1.2568865740743975</c:v>
                      </c:pt>
                      <c:pt idx="2607">
                        <c:v>1.2571296296285626</c:v>
                      </c:pt>
                      <c:pt idx="2608">
                        <c:v>1.2573726851827276</c:v>
                      </c:pt>
                      <c:pt idx="2609">
                        <c:v>1.2576157407368926</c:v>
                      </c:pt>
                      <c:pt idx="2610">
                        <c:v>1.2578587962983336</c:v>
                      </c:pt>
                      <c:pt idx="2611">
                        <c:v>1.2581018518524987</c:v>
                      </c:pt>
                      <c:pt idx="2612">
                        <c:v>1.2583449074066637</c:v>
                      </c:pt>
                      <c:pt idx="2613">
                        <c:v>1.2585879629608288</c:v>
                      </c:pt>
                      <c:pt idx="2614">
                        <c:v>1.2588310185149938</c:v>
                      </c:pt>
                      <c:pt idx="2615">
                        <c:v>1.2590740740691588</c:v>
                      </c:pt>
                      <c:pt idx="2616">
                        <c:v>1.2593171296305998</c:v>
                      </c:pt>
                      <c:pt idx="2617">
                        <c:v>1.2595601851847649</c:v>
                      </c:pt>
                      <c:pt idx="2618">
                        <c:v>1.2598032407389299</c:v>
                      </c:pt>
                      <c:pt idx="2619">
                        <c:v>1.2600462962930949</c:v>
                      </c:pt>
                      <c:pt idx="2620">
                        <c:v>1.26028935184726</c:v>
                      </c:pt>
                      <c:pt idx="2621">
                        <c:v>1.260532407408701</c:v>
                      </c:pt>
                      <c:pt idx="2622">
                        <c:v>1.260775462962866</c:v>
                      </c:pt>
                      <c:pt idx="2623">
                        <c:v>1.2610185185170311</c:v>
                      </c:pt>
                      <c:pt idx="2624">
                        <c:v>1.2612615740711961</c:v>
                      </c:pt>
                      <c:pt idx="2625">
                        <c:v>1.2615046296253611</c:v>
                      </c:pt>
                      <c:pt idx="2626">
                        <c:v>1.2617476851868021</c:v>
                      </c:pt>
                      <c:pt idx="2627">
                        <c:v>1.2619907407409672</c:v>
                      </c:pt>
                      <c:pt idx="2628">
                        <c:v>1.2622337962951322</c:v>
                      </c:pt>
                      <c:pt idx="2629">
                        <c:v>1.2624768518492973</c:v>
                      </c:pt>
                      <c:pt idx="2630">
                        <c:v>1.2627199074034623</c:v>
                      </c:pt>
                      <c:pt idx="2631">
                        <c:v>1.2629629629649033</c:v>
                      </c:pt>
                      <c:pt idx="2632">
                        <c:v>1.2632060185190683</c:v>
                      </c:pt>
                      <c:pt idx="2633">
                        <c:v>1.2634490740732334</c:v>
                      </c:pt>
                      <c:pt idx="2634">
                        <c:v>1.2637037037041781</c:v>
                      </c:pt>
                      <c:pt idx="2635">
                        <c:v>1.2639467592583431</c:v>
                      </c:pt>
                      <c:pt idx="2636">
                        <c:v>1.2641898148125081</c:v>
                      </c:pt>
                      <c:pt idx="2637">
                        <c:v>1.2644328703666732</c:v>
                      </c:pt>
                      <c:pt idx="2638">
                        <c:v>1.2646759259208382</c:v>
                      </c:pt>
                      <c:pt idx="2639">
                        <c:v>1.2649189814822792</c:v>
                      </c:pt>
                      <c:pt idx="2640">
                        <c:v>1.2651620370364443</c:v>
                      </c:pt>
                      <c:pt idx="2641">
                        <c:v>1.2654050925906093</c:v>
                      </c:pt>
                      <c:pt idx="2642">
                        <c:v>1.2656481481447743</c:v>
                      </c:pt>
                      <c:pt idx="2643">
                        <c:v>1.2658912036989394</c:v>
                      </c:pt>
                      <c:pt idx="2644">
                        <c:v>1.2661342592603804</c:v>
                      </c:pt>
                      <c:pt idx="2645">
                        <c:v>1.2663773148145454</c:v>
                      </c:pt>
                      <c:pt idx="2646">
                        <c:v>1.2666203703687104</c:v>
                      </c:pt>
                      <c:pt idx="2647">
                        <c:v>1.2668634259228755</c:v>
                      </c:pt>
                      <c:pt idx="2648">
                        <c:v>1.2671064814770405</c:v>
                      </c:pt>
                      <c:pt idx="2649">
                        <c:v>1.2673495370384815</c:v>
                      </c:pt>
                      <c:pt idx="2650">
                        <c:v>1.2675925925926466</c:v>
                      </c:pt>
                      <c:pt idx="2651">
                        <c:v>1.2678356481468116</c:v>
                      </c:pt>
                      <c:pt idx="2652">
                        <c:v>1.2680787037009766</c:v>
                      </c:pt>
                      <c:pt idx="2653">
                        <c:v>1.2683217592551417</c:v>
                      </c:pt>
                      <c:pt idx="2654">
                        <c:v>1.2685648148165827</c:v>
                      </c:pt>
                      <c:pt idx="2655">
                        <c:v>1.2688078703707477</c:v>
                      </c:pt>
                      <c:pt idx="2656">
                        <c:v>1.2690509259249128</c:v>
                      </c:pt>
                      <c:pt idx="2657">
                        <c:v>1.2692939814790778</c:v>
                      </c:pt>
                      <c:pt idx="2658">
                        <c:v>1.2695370370332428</c:v>
                      </c:pt>
                      <c:pt idx="2659">
                        <c:v>1.2697800925946838</c:v>
                      </c:pt>
                      <c:pt idx="2660">
                        <c:v>1.2700231481488489</c:v>
                      </c:pt>
                      <c:pt idx="2661">
                        <c:v>1.2702662037030139</c:v>
                      </c:pt>
                      <c:pt idx="2662">
                        <c:v>1.2705092592571789</c:v>
                      </c:pt>
                      <c:pt idx="2663">
                        <c:v>1.270752314811344</c:v>
                      </c:pt>
                      <c:pt idx="2664">
                        <c:v>1.270995370365509</c:v>
                      </c:pt>
                      <c:pt idx="2665">
                        <c:v>1.27123842592695</c:v>
                      </c:pt>
                      <c:pt idx="2666">
                        <c:v>1.2714814814811151</c:v>
                      </c:pt>
                      <c:pt idx="2667">
                        <c:v>1.2717245370352801</c:v>
                      </c:pt>
                      <c:pt idx="2668">
                        <c:v>1.2719675925894451</c:v>
                      </c:pt>
                      <c:pt idx="2669">
                        <c:v>1.2722106481436102</c:v>
                      </c:pt>
                      <c:pt idx="2670">
                        <c:v>1.2724537037050512</c:v>
                      </c:pt>
                      <c:pt idx="2671">
                        <c:v>1.2726967592592162</c:v>
                      </c:pt>
                      <c:pt idx="2672">
                        <c:v>1.2729398148133813</c:v>
                      </c:pt>
                      <c:pt idx="2673">
                        <c:v>1.2731828703675463</c:v>
                      </c:pt>
                      <c:pt idx="2674">
                        <c:v>1.2734259259217113</c:v>
                      </c:pt>
                      <c:pt idx="2675">
                        <c:v>1.2736689814831523</c:v>
                      </c:pt>
                      <c:pt idx="2676">
                        <c:v>1.2739120370373174</c:v>
                      </c:pt>
                      <c:pt idx="2677">
                        <c:v>1.2741550925914824</c:v>
                      </c:pt>
                      <c:pt idx="2678">
                        <c:v>1.2743981481456474</c:v>
                      </c:pt>
                      <c:pt idx="2679">
                        <c:v>1.2746412036998125</c:v>
                      </c:pt>
                      <c:pt idx="2680">
                        <c:v>1.2748842592612535</c:v>
                      </c:pt>
                      <c:pt idx="2681">
                        <c:v>1.2751273148154185</c:v>
                      </c:pt>
                      <c:pt idx="2682">
                        <c:v>1.2753703703695836</c:v>
                      </c:pt>
                      <c:pt idx="2683">
                        <c:v>1.2756250000005283</c:v>
                      </c:pt>
                      <c:pt idx="2684">
                        <c:v>1.2758680555546933</c:v>
                      </c:pt>
                      <c:pt idx="2685">
                        <c:v>1.2761111111088583</c:v>
                      </c:pt>
                      <c:pt idx="2686">
                        <c:v>1.2763541666630234</c:v>
                      </c:pt>
                      <c:pt idx="2687">
                        <c:v>1.2765972222171884</c:v>
                      </c:pt>
                      <c:pt idx="2688">
                        <c:v>1.2768402777786294</c:v>
                      </c:pt>
                      <c:pt idx="2689">
                        <c:v>1.2770833333327944</c:v>
                      </c:pt>
                      <c:pt idx="2690">
                        <c:v>1.2773263888869595</c:v>
                      </c:pt>
                      <c:pt idx="2691">
                        <c:v>1.2775694444411245</c:v>
                      </c:pt>
                      <c:pt idx="2692">
                        <c:v>1.2778124999952896</c:v>
                      </c:pt>
                      <c:pt idx="2693">
                        <c:v>1.2780555555567306</c:v>
                      </c:pt>
                      <c:pt idx="2694">
                        <c:v>1.2782986111108956</c:v>
                      </c:pt>
                      <c:pt idx="2695">
                        <c:v>1.2785416666650606</c:v>
                      </c:pt>
                      <c:pt idx="2696">
                        <c:v>1.2787847222192257</c:v>
                      </c:pt>
                      <c:pt idx="2697">
                        <c:v>1.2790277777733907</c:v>
                      </c:pt>
                      <c:pt idx="2698">
                        <c:v>1.2792708333348317</c:v>
                      </c:pt>
                      <c:pt idx="2699">
                        <c:v>1.2795138888889968</c:v>
                      </c:pt>
                      <c:pt idx="2700">
                        <c:v>1.2797569444431618</c:v>
                      </c:pt>
                      <c:pt idx="2701">
                        <c:v>1.2799999999973268</c:v>
                      </c:pt>
                      <c:pt idx="2702">
                        <c:v>1.2802430555514919</c:v>
                      </c:pt>
                      <c:pt idx="2703">
                        <c:v>1.2804861111129329</c:v>
                      </c:pt>
                      <c:pt idx="2704">
                        <c:v>1.2807291666670979</c:v>
                      </c:pt>
                      <c:pt idx="2705">
                        <c:v>1.2809722222212629</c:v>
                      </c:pt>
                      <c:pt idx="2706">
                        <c:v>1.281215277775428</c:v>
                      </c:pt>
                      <c:pt idx="2707">
                        <c:v>1.281458333329593</c:v>
                      </c:pt>
                      <c:pt idx="2708">
                        <c:v>1.2817013888837581</c:v>
                      </c:pt>
                      <c:pt idx="2709">
                        <c:v>1.2819444444451991</c:v>
                      </c:pt>
                      <c:pt idx="2710">
                        <c:v>1.2821874999993641</c:v>
                      </c:pt>
                      <c:pt idx="2711">
                        <c:v>1.2824305555535291</c:v>
                      </c:pt>
                      <c:pt idx="2712">
                        <c:v>1.2826736111076942</c:v>
                      </c:pt>
                      <c:pt idx="2713">
                        <c:v>1.2829166666618592</c:v>
                      </c:pt>
                      <c:pt idx="2714">
                        <c:v>1.2831597222233002</c:v>
                      </c:pt>
                      <c:pt idx="2715">
                        <c:v>1.2834027777774653</c:v>
                      </c:pt>
                      <c:pt idx="2716">
                        <c:v>1.2836458333316303</c:v>
                      </c:pt>
                      <c:pt idx="2717">
                        <c:v>1.2838888888857953</c:v>
                      </c:pt>
                      <c:pt idx="2718">
                        <c:v>1.2841319444399604</c:v>
                      </c:pt>
                      <c:pt idx="2719">
                        <c:v>1.2843750000014014</c:v>
                      </c:pt>
                      <c:pt idx="2720">
                        <c:v>1.2846180555555664</c:v>
                      </c:pt>
                      <c:pt idx="2721">
                        <c:v>1.2848611111097314</c:v>
                      </c:pt>
                      <c:pt idx="2722">
                        <c:v>1.2851041666638965</c:v>
                      </c:pt>
                      <c:pt idx="2723">
                        <c:v>1.2853472222180615</c:v>
                      </c:pt>
                      <c:pt idx="2724">
                        <c:v>1.2855902777795025</c:v>
                      </c:pt>
                      <c:pt idx="2725">
                        <c:v>1.2858333333336676</c:v>
                      </c:pt>
                      <c:pt idx="2726">
                        <c:v>1.2860763888878326</c:v>
                      </c:pt>
                      <c:pt idx="2727">
                        <c:v>1.2863194444419976</c:v>
                      </c:pt>
                      <c:pt idx="2728">
                        <c:v>1.2865624999961627</c:v>
                      </c:pt>
                      <c:pt idx="2729">
                        <c:v>1.2868055555576037</c:v>
                      </c:pt>
                      <c:pt idx="2730">
                        <c:v>1.2870486111117687</c:v>
                      </c:pt>
                      <c:pt idx="2731">
                        <c:v>1.2873032407427134</c:v>
                      </c:pt>
                      <c:pt idx="2732">
                        <c:v>1.2875462962968784</c:v>
                      </c:pt>
                      <c:pt idx="2733">
                        <c:v>1.2877893518510435</c:v>
                      </c:pt>
                      <c:pt idx="2734">
                        <c:v>1.2880324074052085</c:v>
                      </c:pt>
                      <c:pt idx="2735">
                        <c:v>1.2882754629593736</c:v>
                      </c:pt>
                      <c:pt idx="2736">
                        <c:v>1.2885185185135386</c:v>
                      </c:pt>
                      <c:pt idx="2737">
                        <c:v>1.2887615740749796</c:v>
                      </c:pt>
                      <c:pt idx="2738">
                        <c:v>1.2890046296291446</c:v>
                      </c:pt>
                      <c:pt idx="2739">
                        <c:v>1.2892476851833097</c:v>
                      </c:pt>
                      <c:pt idx="2740">
                        <c:v>1.2894907407374747</c:v>
                      </c:pt>
                      <c:pt idx="2741">
                        <c:v>1.2897337962916398</c:v>
                      </c:pt>
                      <c:pt idx="2742">
                        <c:v>1.2899768518530808</c:v>
                      </c:pt>
                      <c:pt idx="2743">
                        <c:v>1.2902199074072458</c:v>
                      </c:pt>
                      <c:pt idx="2744">
                        <c:v>1.2904629629614108</c:v>
                      </c:pt>
                      <c:pt idx="2745">
                        <c:v>1.2907060185155759</c:v>
                      </c:pt>
                      <c:pt idx="2746">
                        <c:v>1.2909490740697409</c:v>
                      </c:pt>
                      <c:pt idx="2747">
                        <c:v>1.2911921296311819</c:v>
                      </c:pt>
                      <c:pt idx="2748">
                        <c:v>1.2914351851853469</c:v>
                      </c:pt>
                      <c:pt idx="2749">
                        <c:v>1.291678240739512</c:v>
                      </c:pt>
                      <c:pt idx="2750">
                        <c:v>1.291921296293677</c:v>
                      </c:pt>
                      <c:pt idx="2751">
                        <c:v>1.2921643518478421</c:v>
                      </c:pt>
                      <c:pt idx="2752">
                        <c:v>1.2924074074092831</c:v>
                      </c:pt>
                      <c:pt idx="2753">
                        <c:v>1.2926504629634481</c:v>
                      </c:pt>
                      <c:pt idx="2754">
                        <c:v>1.2928935185176131</c:v>
                      </c:pt>
                      <c:pt idx="2755">
                        <c:v>1.2931365740717782</c:v>
                      </c:pt>
                      <c:pt idx="2756">
                        <c:v>1.2933796296259432</c:v>
                      </c:pt>
                      <c:pt idx="2757">
                        <c:v>1.2936226851801083</c:v>
                      </c:pt>
                      <c:pt idx="2758">
                        <c:v>1.2938657407415493</c:v>
                      </c:pt>
                      <c:pt idx="2759">
                        <c:v>1.2941087962957143</c:v>
                      </c:pt>
                      <c:pt idx="2760">
                        <c:v>1.2943518518498793</c:v>
                      </c:pt>
                      <c:pt idx="2761">
                        <c:v>1.2945949074040444</c:v>
                      </c:pt>
                      <c:pt idx="2762">
                        <c:v>1.2948379629582094</c:v>
                      </c:pt>
                      <c:pt idx="2763">
                        <c:v>1.2950810185196504</c:v>
                      </c:pt>
                      <c:pt idx="2764">
                        <c:v>1.2953240740738154</c:v>
                      </c:pt>
                      <c:pt idx="2765">
                        <c:v>1.2955671296279805</c:v>
                      </c:pt>
                      <c:pt idx="2766">
                        <c:v>1.2958101851821455</c:v>
                      </c:pt>
                      <c:pt idx="2767">
                        <c:v>1.2960532407363106</c:v>
                      </c:pt>
                      <c:pt idx="2768">
                        <c:v>1.2962962962977516</c:v>
                      </c:pt>
                      <c:pt idx="2769">
                        <c:v>1.2965393518519166</c:v>
                      </c:pt>
                      <c:pt idx="2770">
                        <c:v>1.2967824074060816</c:v>
                      </c:pt>
                      <c:pt idx="2771">
                        <c:v>1.2970254629602467</c:v>
                      </c:pt>
                      <c:pt idx="2772">
                        <c:v>1.2972685185144117</c:v>
                      </c:pt>
                      <c:pt idx="2773">
                        <c:v>1.2975115740758527</c:v>
                      </c:pt>
                      <c:pt idx="2774">
                        <c:v>1.2977546296300178</c:v>
                      </c:pt>
                      <c:pt idx="2775">
                        <c:v>1.2979976851841828</c:v>
                      </c:pt>
                      <c:pt idx="2776">
                        <c:v>1.2982407407383478</c:v>
                      </c:pt>
                      <c:pt idx="2777">
                        <c:v>1.2984837962925129</c:v>
                      </c:pt>
                      <c:pt idx="2778">
                        <c:v>1.2987268518539539</c:v>
                      </c:pt>
                      <c:pt idx="2779">
                        <c:v>1.2989814814776226</c:v>
                      </c:pt>
                      <c:pt idx="2780">
                        <c:v>1.2992245370390636</c:v>
                      </c:pt>
                      <c:pt idx="2781">
                        <c:v>1.2994675925932286</c:v>
                      </c:pt>
                      <c:pt idx="2782">
                        <c:v>1.2997106481473937</c:v>
                      </c:pt>
                      <c:pt idx="2783">
                        <c:v>1.2999537037015587</c:v>
                      </c:pt>
                      <c:pt idx="2784">
                        <c:v>1.3001967592557238</c:v>
                      </c:pt>
                      <c:pt idx="2785">
                        <c:v>1.3004398148098888</c:v>
                      </c:pt>
                      <c:pt idx="2786">
                        <c:v>1.3006828703713298</c:v>
                      </c:pt>
                      <c:pt idx="2787">
                        <c:v>1.3009259259254948</c:v>
                      </c:pt>
                      <c:pt idx="2788">
                        <c:v>1.3011689814796599</c:v>
                      </c:pt>
                      <c:pt idx="2789">
                        <c:v>1.3014120370338249</c:v>
                      </c:pt>
                      <c:pt idx="2790">
                        <c:v>1.3016550925879899</c:v>
                      </c:pt>
                      <c:pt idx="2791">
                        <c:v>1.3018981481494309</c:v>
                      </c:pt>
                      <c:pt idx="2792">
                        <c:v>1.302141203703596</c:v>
                      </c:pt>
                      <c:pt idx="2793">
                        <c:v>1.302384259257761</c:v>
                      </c:pt>
                      <c:pt idx="2794">
                        <c:v>1.3026273148119261</c:v>
                      </c:pt>
                      <c:pt idx="2795">
                        <c:v>1.3028703703660911</c:v>
                      </c:pt>
                      <c:pt idx="2796">
                        <c:v>1.3031134259275321</c:v>
                      </c:pt>
                      <c:pt idx="2797">
                        <c:v>1.3033564814816971</c:v>
                      </c:pt>
                      <c:pt idx="2798">
                        <c:v>1.3035995370358622</c:v>
                      </c:pt>
                      <c:pt idx="2799">
                        <c:v>1.3038425925900272</c:v>
                      </c:pt>
                      <c:pt idx="2800">
                        <c:v>1.3040856481441923</c:v>
                      </c:pt>
                      <c:pt idx="2801">
                        <c:v>1.3043287037056333</c:v>
                      </c:pt>
                      <c:pt idx="2802">
                        <c:v>1.3045717592597983</c:v>
                      </c:pt>
                      <c:pt idx="2803">
                        <c:v>1.3048148148139633</c:v>
                      </c:pt>
                      <c:pt idx="2804">
                        <c:v>1.3050578703681284</c:v>
                      </c:pt>
                      <c:pt idx="2805">
                        <c:v>1.3053009259222934</c:v>
                      </c:pt>
                      <c:pt idx="2806">
                        <c:v>1.3055439814764584</c:v>
                      </c:pt>
                      <c:pt idx="2807">
                        <c:v>1.3057870370378994</c:v>
                      </c:pt>
                      <c:pt idx="2808">
                        <c:v>1.3060300925920645</c:v>
                      </c:pt>
                      <c:pt idx="2809">
                        <c:v>1.3062731481462295</c:v>
                      </c:pt>
                      <c:pt idx="2810">
                        <c:v>1.3065162037003946</c:v>
                      </c:pt>
                      <c:pt idx="2811">
                        <c:v>1.3067592592545596</c:v>
                      </c:pt>
                      <c:pt idx="2812">
                        <c:v>1.3070023148160006</c:v>
                      </c:pt>
                      <c:pt idx="2813">
                        <c:v>1.3072453703701656</c:v>
                      </c:pt>
                      <c:pt idx="2814">
                        <c:v>1.3074884259243307</c:v>
                      </c:pt>
                      <c:pt idx="2815">
                        <c:v>1.3077314814784957</c:v>
                      </c:pt>
                      <c:pt idx="2816">
                        <c:v>1.3079745370326608</c:v>
                      </c:pt>
                      <c:pt idx="2817">
                        <c:v>1.3082175925941018</c:v>
                      </c:pt>
                      <c:pt idx="2818">
                        <c:v>1.3084606481482668</c:v>
                      </c:pt>
                      <c:pt idx="2819">
                        <c:v>1.3087037037024318</c:v>
                      </c:pt>
                      <c:pt idx="2820">
                        <c:v>1.3089467592565969</c:v>
                      </c:pt>
                      <c:pt idx="2821">
                        <c:v>1.3091898148107619</c:v>
                      </c:pt>
                      <c:pt idx="2822">
                        <c:v>1.3094328703722029</c:v>
                      </c:pt>
                      <c:pt idx="2823">
                        <c:v>1.3096759259263679</c:v>
                      </c:pt>
                      <c:pt idx="2824">
                        <c:v>1.309918981480533</c:v>
                      </c:pt>
                      <c:pt idx="2825">
                        <c:v>1.310162037034698</c:v>
                      </c:pt>
                      <c:pt idx="2826">
                        <c:v>1.3104050925888631</c:v>
                      </c:pt>
                      <c:pt idx="2827">
                        <c:v>1.3106597222198078</c:v>
                      </c:pt>
                      <c:pt idx="2828">
                        <c:v>1.3109027777739728</c:v>
                      </c:pt>
                      <c:pt idx="2829">
                        <c:v>1.3111458333354138</c:v>
                      </c:pt>
                      <c:pt idx="2830">
                        <c:v>1.3113888888895788</c:v>
                      </c:pt>
                      <c:pt idx="2831">
                        <c:v>1.3116319444437439</c:v>
                      </c:pt>
                      <c:pt idx="2832">
                        <c:v>1.3118749999979089</c:v>
                      </c:pt>
                      <c:pt idx="2833">
                        <c:v>1.3121180555520739</c:v>
                      </c:pt>
                      <c:pt idx="2834">
                        <c:v>1.312361111106239</c:v>
                      </c:pt>
                      <c:pt idx="2835">
                        <c:v>1.31260416666768</c:v>
                      </c:pt>
                      <c:pt idx="2836">
                        <c:v>1.312847222221845</c:v>
                      </c:pt>
                      <c:pt idx="2837">
                        <c:v>1.3130902777760101</c:v>
                      </c:pt>
                      <c:pt idx="2838">
                        <c:v>1.3133333333301751</c:v>
                      </c:pt>
                      <c:pt idx="2839">
                        <c:v>1.3135763888843401</c:v>
                      </c:pt>
                      <c:pt idx="2840">
                        <c:v>1.3138194444457811</c:v>
                      </c:pt>
                      <c:pt idx="2841">
                        <c:v>1.3140624999999462</c:v>
                      </c:pt>
                      <c:pt idx="2842">
                        <c:v>1.3143055555541112</c:v>
                      </c:pt>
                      <c:pt idx="2843">
                        <c:v>1.3145486111082763</c:v>
                      </c:pt>
                      <c:pt idx="2844">
                        <c:v>1.3147916666624413</c:v>
                      </c:pt>
                      <c:pt idx="2845">
                        <c:v>1.3150347222238823</c:v>
                      </c:pt>
                      <c:pt idx="2846">
                        <c:v>1.3152777777780473</c:v>
                      </c:pt>
                      <c:pt idx="2847">
                        <c:v>1.3155208333322124</c:v>
                      </c:pt>
                      <c:pt idx="2848">
                        <c:v>1.3157638888863774</c:v>
                      </c:pt>
                      <c:pt idx="2849">
                        <c:v>1.3160069444405424</c:v>
                      </c:pt>
                      <c:pt idx="2850">
                        <c:v>1.3162500000019834</c:v>
                      </c:pt>
                      <c:pt idx="2851">
                        <c:v>1.3164930555561485</c:v>
                      </c:pt>
                      <c:pt idx="2852">
                        <c:v>1.3167361111103135</c:v>
                      </c:pt>
                      <c:pt idx="2853">
                        <c:v>1.3169791666644786</c:v>
                      </c:pt>
                      <c:pt idx="2854">
                        <c:v>1.3172222222186436</c:v>
                      </c:pt>
                      <c:pt idx="2855">
                        <c:v>1.3174652777728086</c:v>
                      </c:pt>
                      <c:pt idx="2856">
                        <c:v>1.3177083333342496</c:v>
                      </c:pt>
                      <c:pt idx="2857">
                        <c:v>1.3179513888884147</c:v>
                      </c:pt>
                      <c:pt idx="2858">
                        <c:v>1.3181944444425797</c:v>
                      </c:pt>
                      <c:pt idx="2859">
                        <c:v>1.3184374999967448</c:v>
                      </c:pt>
                      <c:pt idx="2860">
                        <c:v>1.3186805555509098</c:v>
                      </c:pt>
                      <c:pt idx="2861">
                        <c:v>1.3189236111123508</c:v>
                      </c:pt>
                      <c:pt idx="2862">
                        <c:v>1.3191666666665158</c:v>
                      </c:pt>
                      <c:pt idx="2863">
                        <c:v>1.3194097222206809</c:v>
                      </c:pt>
                      <c:pt idx="2864">
                        <c:v>1.3196527777748459</c:v>
                      </c:pt>
                      <c:pt idx="2865">
                        <c:v>1.3198958333290109</c:v>
                      </c:pt>
                      <c:pt idx="2866">
                        <c:v>1.3201388888904519</c:v>
                      </c:pt>
                      <c:pt idx="2867">
                        <c:v>1.320381944444617</c:v>
                      </c:pt>
                      <c:pt idx="2868">
                        <c:v>1.320624999998782</c:v>
                      </c:pt>
                      <c:pt idx="2869">
                        <c:v>1.3208680555529471</c:v>
                      </c:pt>
                      <c:pt idx="2870">
                        <c:v>1.3211111111071121</c:v>
                      </c:pt>
                      <c:pt idx="2871">
                        <c:v>1.3213541666685531</c:v>
                      </c:pt>
                      <c:pt idx="2872">
                        <c:v>1.3215972222227181</c:v>
                      </c:pt>
                      <c:pt idx="2873">
                        <c:v>1.3218402777768832</c:v>
                      </c:pt>
                      <c:pt idx="2874">
                        <c:v>1.3220833333310482</c:v>
                      </c:pt>
                      <c:pt idx="2875">
                        <c:v>1.3223379629619929</c:v>
                      </c:pt>
                      <c:pt idx="2876">
                        <c:v>1.3225810185161579</c:v>
                      </c:pt>
                      <c:pt idx="2877">
                        <c:v>1.322824074070323</c:v>
                      </c:pt>
                      <c:pt idx="2878">
                        <c:v>1.323067129624488</c:v>
                      </c:pt>
                      <c:pt idx="2879">
                        <c:v>1.323310185185929</c:v>
                      </c:pt>
                      <c:pt idx="2880">
                        <c:v>1.3235532407400941</c:v>
                      </c:pt>
                      <c:pt idx="2881">
                        <c:v>1.3237962962942591</c:v>
                      </c:pt>
                      <c:pt idx="2882">
                        <c:v>1.3240393518484241</c:v>
                      </c:pt>
                      <c:pt idx="2883">
                        <c:v>1.3242824074025892</c:v>
                      </c:pt>
                      <c:pt idx="2884">
                        <c:v>1.3245254629640302</c:v>
                      </c:pt>
                      <c:pt idx="2885">
                        <c:v>1.3247685185181952</c:v>
                      </c:pt>
                      <c:pt idx="2886">
                        <c:v>1.3250115740723603</c:v>
                      </c:pt>
                      <c:pt idx="2887">
                        <c:v>1.3252546296265253</c:v>
                      </c:pt>
                      <c:pt idx="2888">
                        <c:v>1.3254976851806903</c:v>
                      </c:pt>
                      <c:pt idx="2889">
                        <c:v>1.3257407407421313</c:v>
                      </c:pt>
                      <c:pt idx="2890">
                        <c:v>1.3259837962962964</c:v>
                      </c:pt>
                      <c:pt idx="2891">
                        <c:v>1.3262268518504614</c:v>
                      </c:pt>
                      <c:pt idx="2892">
                        <c:v>1.3264699074046264</c:v>
                      </c:pt>
                      <c:pt idx="2893">
                        <c:v>1.3267129629587915</c:v>
                      </c:pt>
                      <c:pt idx="2894">
                        <c:v>1.3269560185202325</c:v>
                      </c:pt>
                      <c:pt idx="2895">
                        <c:v>1.3271990740743975</c:v>
                      </c:pt>
                      <c:pt idx="2896">
                        <c:v>1.3274421296285626</c:v>
                      </c:pt>
                      <c:pt idx="2897">
                        <c:v>1.3276851851827276</c:v>
                      </c:pt>
                      <c:pt idx="2898">
                        <c:v>1.3279282407368926</c:v>
                      </c:pt>
                      <c:pt idx="2899">
                        <c:v>1.3281712962983336</c:v>
                      </c:pt>
                      <c:pt idx="2900">
                        <c:v>1.3284143518524987</c:v>
                      </c:pt>
                      <c:pt idx="2901">
                        <c:v>1.3286574074066637</c:v>
                      </c:pt>
                      <c:pt idx="2902">
                        <c:v>1.3289004629608288</c:v>
                      </c:pt>
                      <c:pt idx="2903">
                        <c:v>1.3291435185149938</c:v>
                      </c:pt>
                      <c:pt idx="2904">
                        <c:v>1.3293865740691588</c:v>
                      </c:pt>
                      <c:pt idx="2905">
                        <c:v>1.3296296296305998</c:v>
                      </c:pt>
                      <c:pt idx="2906">
                        <c:v>1.3298726851847649</c:v>
                      </c:pt>
                      <c:pt idx="2907">
                        <c:v>1.3301157407389299</c:v>
                      </c:pt>
                      <c:pt idx="2908">
                        <c:v>1.3303587962930949</c:v>
                      </c:pt>
                      <c:pt idx="2909">
                        <c:v>1.33060185184726</c:v>
                      </c:pt>
                      <c:pt idx="2910">
                        <c:v>1.330844907408701</c:v>
                      </c:pt>
                      <c:pt idx="2911">
                        <c:v>1.331087962962866</c:v>
                      </c:pt>
                      <c:pt idx="2912">
                        <c:v>1.3313310185170311</c:v>
                      </c:pt>
                      <c:pt idx="2913">
                        <c:v>1.3315740740711961</c:v>
                      </c:pt>
                      <c:pt idx="2914">
                        <c:v>1.3318171296253611</c:v>
                      </c:pt>
                      <c:pt idx="2915">
                        <c:v>1.3320601851868021</c:v>
                      </c:pt>
                      <c:pt idx="2916">
                        <c:v>1.3323032407409672</c:v>
                      </c:pt>
                      <c:pt idx="2917">
                        <c:v>1.3325462962951322</c:v>
                      </c:pt>
                      <c:pt idx="2918">
                        <c:v>1.3327893518492973</c:v>
                      </c:pt>
                      <c:pt idx="2919">
                        <c:v>1.3330324074034623</c:v>
                      </c:pt>
                      <c:pt idx="2920">
                        <c:v>1.3332754629649033</c:v>
                      </c:pt>
                      <c:pt idx="2921">
                        <c:v>1.3335185185190683</c:v>
                      </c:pt>
                      <c:pt idx="2922">
                        <c:v>1.3337615740732334</c:v>
                      </c:pt>
                      <c:pt idx="2923">
                        <c:v>1.3340046296273984</c:v>
                      </c:pt>
                      <c:pt idx="2924">
                        <c:v>1.3342592592583431</c:v>
                      </c:pt>
                      <c:pt idx="2925">
                        <c:v>1.3345023148125081</c:v>
                      </c:pt>
                      <c:pt idx="2926">
                        <c:v>1.3347453703666732</c:v>
                      </c:pt>
                      <c:pt idx="2927">
                        <c:v>1.3349884259208382</c:v>
                      </c:pt>
                      <c:pt idx="2928">
                        <c:v>1.3352314814822792</c:v>
                      </c:pt>
                      <c:pt idx="2929">
                        <c:v>1.3354745370364443</c:v>
                      </c:pt>
                      <c:pt idx="2930">
                        <c:v>1.3357175925906093</c:v>
                      </c:pt>
                      <c:pt idx="2931">
                        <c:v>1.3359606481447743</c:v>
                      </c:pt>
                      <c:pt idx="2932">
                        <c:v>1.3362037036989394</c:v>
                      </c:pt>
                      <c:pt idx="2933">
                        <c:v>1.3364467592603804</c:v>
                      </c:pt>
                      <c:pt idx="2934">
                        <c:v>1.3366898148145454</c:v>
                      </c:pt>
                      <c:pt idx="2935">
                        <c:v>1.3369328703687104</c:v>
                      </c:pt>
                      <c:pt idx="2936">
                        <c:v>1.3371759259228755</c:v>
                      </c:pt>
                      <c:pt idx="2937">
                        <c:v>1.3374189814770405</c:v>
                      </c:pt>
                      <c:pt idx="2938">
                        <c:v>1.3376620370384815</c:v>
                      </c:pt>
                      <c:pt idx="2939">
                        <c:v>1.3379050925926466</c:v>
                      </c:pt>
                      <c:pt idx="2940">
                        <c:v>1.3381481481468116</c:v>
                      </c:pt>
                      <c:pt idx="2941">
                        <c:v>1.3383912037009766</c:v>
                      </c:pt>
                      <c:pt idx="2942">
                        <c:v>1.3386342592551417</c:v>
                      </c:pt>
                      <c:pt idx="2943">
                        <c:v>1.3388773148165827</c:v>
                      </c:pt>
                      <c:pt idx="2944">
                        <c:v>1.3391203703707477</c:v>
                      </c:pt>
                      <c:pt idx="2945">
                        <c:v>1.3393634259249128</c:v>
                      </c:pt>
                      <c:pt idx="2946">
                        <c:v>1.3396064814790778</c:v>
                      </c:pt>
                      <c:pt idx="2947">
                        <c:v>1.3398495370332428</c:v>
                      </c:pt>
                      <c:pt idx="2948">
                        <c:v>1.3400925925946838</c:v>
                      </c:pt>
                      <c:pt idx="2949">
                        <c:v>1.3403356481488489</c:v>
                      </c:pt>
                      <c:pt idx="2950">
                        <c:v>1.3405787037030139</c:v>
                      </c:pt>
                      <c:pt idx="2951">
                        <c:v>1.3408217592571789</c:v>
                      </c:pt>
                      <c:pt idx="2952">
                        <c:v>1.341064814811344</c:v>
                      </c:pt>
                      <c:pt idx="2953">
                        <c:v>1.341307870365509</c:v>
                      </c:pt>
                      <c:pt idx="2954">
                        <c:v>1.34155092592695</c:v>
                      </c:pt>
                      <c:pt idx="2955">
                        <c:v>1.3417939814811151</c:v>
                      </c:pt>
                      <c:pt idx="2956">
                        <c:v>1.3420370370352801</c:v>
                      </c:pt>
                      <c:pt idx="2957">
                        <c:v>1.3422800925894451</c:v>
                      </c:pt>
                      <c:pt idx="2958">
                        <c:v>1.3425231481436102</c:v>
                      </c:pt>
                      <c:pt idx="2959">
                        <c:v>1.3427662037050512</c:v>
                      </c:pt>
                      <c:pt idx="2960">
                        <c:v>1.3430092592592162</c:v>
                      </c:pt>
                      <c:pt idx="2961">
                        <c:v>1.3432523148133813</c:v>
                      </c:pt>
                      <c:pt idx="2962">
                        <c:v>1.3434953703675463</c:v>
                      </c:pt>
                      <c:pt idx="2963">
                        <c:v>1.3437384259217113</c:v>
                      </c:pt>
                      <c:pt idx="2964">
                        <c:v>1.3439814814831523</c:v>
                      </c:pt>
                      <c:pt idx="2965">
                        <c:v>1.3442245370373174</c:v>
                      </c:pt>
                      <c:pt idx="2966">
                        <c:v>1.3444675925914824</c:v>
                      </c:pt>
                      <c:pt idx="2967">
                        <c:v>1.3447106481456474</c:v>
                      </c:pt>
                      <c:pt idx="2968">
                        <c:v>1.3449537036998125</c:v>
                      </c:pt>
                      <c:pt idx="2969">
                        <c:v>1.3451967592612535</c:v>
                      </c:pt>
                      <c:pt idx="2970">
                        <c:v>1.3454398148154185</c:v>
                      </c:pt>
                      <c:pt idx="2971">
                        <c:v>1.3456828703695836</c:v>
                      </c:pt>
                      <c:pt idx="2972">
                        <c:v>1.3459375000005283</c:v>
                      </c:pt>
                      <c:pt idx="2973">
                        <c:v>1.3461805555546933</c:v>
                      </c:pt>
                      <c:pt idx="2974">
                        <c:v>1.3464236111088583</c:v>
                      </c:pt>
                      <c:pt idx="2975">
                        <c:v>1.3466666666630234</c:v>
                      </c:pt>
                      <c:pt idx="2976">
                        <c:v>1.3469097222171884</c:v>
                      </c:pt>
                      <c:pt idx="2977">
                        <c:v>1.3471527777786294</c:v>
                      </c:pt>
                      <c:pt idx="2978">
                        <c:v>1.3473958333327944</c:v>
                      </c:pt>
                      <c:pt idx="2979">
                        <c:v>1.3476388888869595</c:v>
                      </c:pt>
                      <c:pt idx="2980">
                        <c:v>1.3478819444411245</c:v>
                      </c:pt>
                      <c:pt idx="2981">
                        <c:v>1.3481249999952896</c:v>
                      </c:pt>
                      <c:pt idx="2982">
                        <c:v>1.3483680555567306</c:v>
                      </c:pt>
                      <c:pt idx="2983">
                        <c:v>1.3486111111108956</c:v>
                      </c:pt>
                      <c:pt idx="2984">
                        <c:v>1.3488541666650606</c:v>
                      </c:pt>
                      <c:pt idx="2985">
                        <c:v>1.3490972222192257</c:v>
                      </c:pt>
                      <c:pt idx="2986">
                        <c:v>1.3493402777733907</c:v>
                      </c:pt>
                      <c:pt idx="2987">
                        <c:v>1.3495833333348317</c:v>
                      </c:pt>
                      <c:pt idx="2988">
                        <c:v>1.3498263888889968</c:v>
                      </c:pt>
                      <c:pt idx="2989">
                        <c:v>1.3500694444431618</c:v>
                      </c:pt>
                      <c:pt idx="2990">
                        <c:v>1.3503124999973268</c:v>
                      </c:pt>
                      <c:pt idx="2991">
                        <c:v>1.3505555555514919</c:v>
                      </c:pt>
                      <c:pt idx="2992">
                        <c:v>1.3507986111129329</c:v>
                      </c:pt>
                      <c:pt idx="2993">
                        <c:v>1.3510416666670979</c:v>
                      </c:pt>
                      <c:pt idx="2994">
                        <c:v>1.3512847222212629</c:v>
                      </c:pt>
                      <c:pt idx="2995">
                        <c:v>1.351527777775428</c:v>
                      </c:pt>
                      <c:pt idx="2996">
                        <c:v>1.351770833329593</c:v>
                      </c:pt>
                      <c:pt idx="2997">
                        <c:v>1.3520138888837581</c:v>
                      </c:pt>
                      <c:pt idx="2998">
                        <c:v>1.3522569444451991</c:v>
                      </c:pt>
                      <c:pt idx="2999">
                        <c:v>1.3524999999993641</c:v>
                      </c:pt>
                      <c:pt idx="3000">
                        <c:v>1.3527430555535291</c:v>
                      </c:pt>
                      <c:pt idx="3001">
                        <c:v>1.3529861111076942</c:v>
                      </c:pt>
                      <c:pt idx="3002">
                        <c:v>1.3532291666618592</c:v>
                      </c:pt>
                      <c:pt idx="3003">
                        <c:v>1.3534722222233002</c:v>
                      </c:pt>
                      <c:pt idx="3004">
                        <c:v>1.3537152777774653</c:v>
                      </c:pt>
                      <c:pt idx="3005">
                        <c:v>1.3539583333316303</c:v>
                      </c:pt>
                      <c:pt idx="3006">
                        <c:v>1.3542013888857953</c:v>
                      </c:pt>
                      <c:pt idx="3007">
                        <c:v>1.3544444444399604</c:v>
                      </c:pt>
                      <c:pt idx="3008">
                        <c:v>1.3546875000014014</c:v>
                      </c:pt>
                      <c:pt idx="3009">
                        <c:v>1.3549305555555664</c:v>
                      </c:pt>
                      <c:pt idx="3010">
                        <c:v>1.3551736111097314</c:v>
                      </c:pt>
                      <c:pt idx="3011">
                        <c:v>1.3554166666638965</c:v>
                      </c:pt>
                      <c:pt idx="3012">
                        <c:v>1.3556597222180615</c:v>
                      </c:pt>
                      <c:pt idx="3013">
                        <c:v>1.3559027777795025</c:v>
                      </c:pt>
                      <c:pt idx="3014">
                        <c:v>1.3561458333336676</c:v>
                      </c:pt>
                      <c:pt idx="3015">
                        <c:v>1.3563888888878326</c:v>
                      </c:pt>
                      <c:pt idx="3016">
                        <c:v>1.3566319444419976</c:v>
                      </c:pt>
                      <c:pt idx="3017">
                        <c:v>1.3568749999961627</c:v>
                      </c:pt>
                      <c:pt idx="3018">
                        <c:v>1.3571180555576037</c:v>
                      </c:pt>
                      <c:pt idx="3019">
                        <c:v>1.3573611111117687</c:v>
                      </c:pt>
                      <c:pt idx="3020">
                        <c:v>1.3576157407427134</c:v>
                      </c:pt>
                      <c:pt idx="3021">
                        <c:v>1.3578587962968784</c:v>
                      </c:pt>
                      <c:pt idx="3022">
                        <c:v>1.3581018518510435</c:v>
                      </c:pt>
                      <c:pt idx="3023">
                        <c:v>1.3583449074052085</c:v>
                      </c:pt>
                      <c:pt idx="3024">
                        <c:v>1.3585879629593736</c:v>
                      </c:pt>
                      <c:pt idx="3025">
                        <c:v>1.3588310185135386</c:v>
                      </c:pt>
                      <c:pt idx="3026">
                        <c:v>1.3590740740749796</c:v>
                      </c:pt>
                      <c:pt idx="3027">
                        <c:v>1.3593171296291446</c:v>
                      </c:pt>
                      <c:pt idx="3028">
                        <c:v>1.3595601851833097</c:v>
                      </c:pt>
                      <c:pt idx="3029">
                        <c:v>1.3598032407374747</c:v>
                      </c:pt>
                      <c:pt idx="3030">
                        <c:v>1.3600462962916398</c:v>
                      </c:pt>
                      <c:pt idx="3031">
                        <c:v>1.3602893518530808</c:v>
                      </c:pt>
                      <c:pt idx="3032">
                        <c:v>1.3605324074072458</c:v>
                      </c:pt>
                      <c:pt idx="3033">
                        <c:v>1.3607754629614108</c:v>
                      </c:pt>
                      <c:pt idx="3034">
                        <c:v>1.3610185185155759</c:v>
                      </c:pt>
                      <c:pt idx="3035">
                        <c:v>1.3612615740697409</c:v>
                      </c:pt>
                      <c:pt idx="3036">
                        <c:v>1.3615046296311819</c:v>
                      </c:pt>
                      <c:pt idx="3037">
                        <c:v>1.3617476851853469</c:v>
                      </c:pt>
                      <c:pt idx="3038">
                        <c:v>1.361990740739512</c:v>
                      </c:pt>
                      <c:pt idx="3039">
                        <c:v>1.362233796293677</c:v>
                      </c:pt>
                      <c:pt idx="3040">
                        <c:v>1.3624768518478421</c:v>
                      </c:pt>
                      <c:pt idx="3041">
                        <c:v>1.3627199074092831</c:v>
                      </c:pt>
                      <c:pt idx="3042">
                        <c:v>1.3629629629634481</c:v>
                      </c:pt>
                      <c:pt idx="3043">
                        <c:v>1.3632060185176131</c:v>
                      </c:pt>
                      <c:pt idx="3044">
                        <c:v>1.3634490740717782</c:v>
                      </c:pt>
                      <c:pt idx="3045">
                        <c:v>1.3636921296259432</c:v>
                      </c:pt>
                      <c:pt idx="3046">
                        <c:v>1.3639351851801083</c:v>
                      </c:pt>
                      <c:pt idx="3047">
                        <c:v>1.3641782407415493</c:v>
                      </c:pt>
                      <c:pt idx="3048">
                        <c:v>1.3644212962957143</c:v>
                      </c:pt>
                      <c:pt idx="3049">
                        <c:v>1.3646643518498793</c:v>
                      </c:pt>
                      <c:pt idx="3050">
                        <c:v>1.3649074074040444</c:v>
                      </c:pt>
                      <c:pt idx="3051">
                        <c:v>1.3651504629582094</c:v>
                      </c:pt>
                      <c:pt idx="3052">
                        <c:v>1.3653935185196504</c:v>
                      </c:pt>
                      <c:pt idx="3053">
                        <c:v>1.3656365740738154</c:v>
                      </c:pt>
                      <c:pt idx="3054">
                        <c:v>1.3658796296279805</c:v>
                      </c:pt>
                      <c:pt idx="3055">
                        <c:v>1.3661226851821455</c:v>
                      </c:pt>
                      <c:pt idx="3056">
                        <c:v>1.3663657407363106</c:v>
                      </c:pt>
                      <c:pt idx="3057">
                        <c:v>1.3666087962977516</c:v>
                      </c:pt>
                      <c:pt idx="3058">
                        <c:v>1.3668518518519166</c:v>
                      </c:pt>
                      <c:pt idx="3059">
                        <c:v>1.3670949074060816</c:v>
                      </c:pt>
                      <c:pt idx="3060">
                        <c:v>1.3673379629602467</c:v>
                      </c:pt>
                      <c:pt idx="3061">
                        <c:v>1.3675810185144117</c:v>
                      </c:pt>
                      <c:pt idx="3062">
                        <c:v>1.3678240740758527</c:v>
                      </c:pt>
                      <c:pt idx="3063">
                        <c:v>1.3680671296300178</c:v>
                      </c:pt>
                      <c:pt idx="3064">
                        <c:v>1.3683101851841828</c:v>
                      </c:pt>
                      <c:pt idx="3065">
                        <c:v>1.3685532407383478</c:v>
                      </c:pt>
                      <c:pt idx="3066">
                        <c:v>1.3687962962925129</c:v>
                      </c:pt>
                      <c:pt idx="3067">
                        <c:v>1.3690393518539539</c:v>
                      </c:pt>
                      <c:pt idx="3068">
                        <c:v>1.3692939814776226</c:v>
                      </c:pt>
                      <c:pt idx="3069">
                        <c:v>1.3695370370390636</c:v>
                      </c:pt>
                      <c:pt idx="3070">
                        <c:v>1.3697800925932286</c:v>
                      </c:pt>
                      <c:pt idx="3071">
                        <c:v>1.3700231481473937</c:v>
                      </c:pt>
                      <c:pt idx="3072">
                        <c:v>1.3702662037015587</c:v>
                      </c:pt>
                      <c:pt idx="3073">
                        <c:v>1.3705092592557238</c:v>
                      </c:pt>
                      <c:pt idx="3074">
                        <c:v>1.3707523148098888</c:v>
                      </c:pt>
                      <c:pt idx="3075">
                        <c:v>1.3709953703713298</c:v>
                      </c:pt>
                      <c:pt idx="3076">
                        <c:v>1.3712384259254948</c:v>
                      </c:pt>
                      <c:pt idx="3077">
                        <c:v>1.3714814814796599</c:v>
                      </c:pt>
                      <c:pt idx="3078">
                        <c:v>1.3717245370338249</c:v>
                      </c:pt>
                      <c:pt idx="3079">
                        <c:v>1.3719675925879899</c:v>
                      </c:pt>
                      <c:pt idx="3080">
                        <c:v>1.3722106481494309</c:v>
                      </c:pt>
                      <c:pt idx="3081">
                        <c:v>1.372453703703596</c:v>
                      </c:pt>
                      <c:pt idx="3082">
                        <c:v>1.372696759257761</c:v>
                      </c:pt>
                      <c:pt idx="3083">
                        <c:v>1.3729398148119261</c:v>
                      </c:pt>
                      <c:pt idx="3084">
                        <c:v>1.3731828703660911</c:v>
                      </c:pt>
                      <c:pt idx="3085">
                        <c:v>1.3734259259275321</c:v>
                      </c:pt>
                      <c:pt idx="3086">
                        <c:v>1.3736689814816971</c:v>
                      </c:pt>
                      <c:pt idx="3087">
                        <c:v>1.3739120370358622</c:v>
                      </c:pt>
                      <c:pt idx="3088">
                        <c:v>1.3741550925900272</c:v>
                      </c:pt>
                      <c:pt idx="3089">
                        <c:v>1.3743981481441923</c:v>
                      </c:pt>
                      <c:pt idx="3090">
                        <c:v>1.3746412037056333</c:v>
                      </c:pt>
                      <c:pt idx="3091">
                        <c:v>1.3748842592597983</c:v>
                      </c:pt>
                      <c:pt idx="3092">
                        <c:v>1.3751273148139633</c:v>
                      </c:pt>
                      <c:pt idx="3093">
                        <c:v>1.3753703703681284</c:v>
                      </c:pt>
                      <c:pt idx="3094">
                        <c:v>1.3756134259222934</c:v>
                      </c:pt>
                      <c:pt idx="3095">
                        <c:v>1.3758564814764584</c:v>
                      </c:pt>
                      <c:pt idx="3096">
                        <c:v>1.3760995370378994</c:v>
                      </c:pt>
                      <c:pt idx="3097">
                        <c:v>1.3763425925920645</c:v>
                      </c:pt>
                      <c:pt idx="3098">
                        <c:v>1.3765856481462295</c:v>
                      </c:pt>
                      <c:pt idx="3099">
                        <c:v>1.3768287037003946</c:v>
                      </c:pt>
                      <c:pt idx="3100">
                        <c:v>1.3770717592545596</c:v>
                      </c:pt>
                      <c:pt idx="3101">
                        <c:v>1.3773148148160006</c:v>
                      </c:pt>
                      <c:pt idx="3102">
                        <c:v>1.3775578703701656</c:v>
                      </c:pt>
                      <c:pt idx="3103">
                        <c:v>1.3778009259243307</c:v>
                      </c:pt>
                      <c:pt idx="3104">
                        <c:v>1.3780439814784957</c:v>
                      </c:pt>
                      <c:pt idx="3105">
                        <c:v>1.3782870370326608</c:v>
                      </c:pt>
                      <c:pt idx="3106">
                        <c:v>1.3785300925941018</c:v>
                      </c:pt>
                      <c:pt idx="3107">
                        <c:v>1.3787731481482668</c:v>
                      </c:pt>
                      <c:pt idx="3108">
                        <c:v>1.3790162037024318</c:v>
                      </c:pt>
                      <c:pt idx="3109">
                        <c:v>1.3792592592565969</c:v>
                      </c:pt>
                      <c:pt idx="3110">
                        <c:v>1.3795023148107619</c:v>
                      </c:pt>
                      <c:pt idx="3111">
                        <c:v>1.3797453703722029</c:v>
                      </c:pt>
                      <c:pt idx="3112">
                        <c:v>1.3799884259263679</c:v>
                      </c:pt>
                      <c:pt idx="3113">
                        <c:v>1.380231481480533</c:v>
                      </c:pt>
                      <c:pt idx="3114">
                        <c:v>1.380474537034698</c:v>
                      </c:pt>
                      <c:pt idx="3115">
                        <c:v>1.3807175925888631</c:v>
                      </c:pt>
                      <c:pt idx="3116">
                        <c:v>1.3809722222198078</c:v>
                      </c:pt>
                      <c:pt idx="3117">
                        <c:v>1.3812152777739728</c:v>
                      </c:pt>
                      <c:pt idx="3118">
                        <c:v>1.3814583333354138</c:v>
                      </c:pt>
                      <c:pt idx="3119">
                        <c:v>1.3817013888895788</c:v>
                      </c:pt>
                      <c:pt idx="3120">
                        <c:v>1.3819444444437439</c:v>
                      </c:pt>
                      <c:pt idx="3121">
                        <c:v>1.3821874999979089</c:v>
                      </c:pt>
                      <c:pt idx="3122">
                        <c:v>1.3824305555520739</c:v>
                      </c:pt>
                      <c:pt idx="3123">
                        <c:v>1.382673611106239</c:v>
                      </c:pt>
                      <c:pt idx="3124">
                        <c:v>1.38291666666768</c:v>
                      </c:pt>
                      <c:pt idx="3125">
                        <c:v>1.383159722221845</c:v>
                      </c:pt>
                      <c:pt idx="3126">
                        <c:v>1.3834027777760101</c:v>
                      </c:pt>
                      <c:pt idx="3127">
                        <c:v>1.3836458333301751</c:v>
                      </c:pt>
                      <c:pt idx="3128">
                        <c:v>1.3838888888843401</c:v>
                      </c:pt>
                      <c:pt idx="3129">
                        <c:v>1.3841319444457811</c:v>
                      </c:pt>
                      <c:pt idx="3130">
                        <c:v>1.3843749999999462</c:v>
                      </c:pt>
                      <c:pt idx="3131">
                        <c:v>1.3846180555541112</c:v>
                      </c:pt>
                      <c:pt idx="3132">
                        <c:v>1.3848611111082763</c:v>
                      </c:pt>
                      <c:pt idx="3133">
                        <c:v>1.3851041666624413</c:v>
                      </c:pt>
                      <c:pt idx="3134">
                        <c:v>1.3853472222238823</c:v>
                      </c:pt>
                      <c:pt idx="3135">
                        <c:v>1.3855902777780473</c:v>
                      </c:pt>
                      <c:pt idx="3136">
                        <c:v>1.3858333333322124</c:v>
                      </c:pt>
                      <c:pt idx="3137">
                        <c:v>1.3860763888863774</c:v>
                      </c:pt>
                      <c:pt idx="3138">
                        <c:v>1.3863194444405424</c:v>
                      </c:pt>
                      <c:pt idx="3139">
                        <c:v>1.3865625000019834</c:v>
                      </c:pt>
                      <c:pt idx="3140">
                        <c:v>1.3868055555561485</c:v>
                      </c:pt>
                      <c:pt idx="3141">
                        <c:v>1.3870486111103135</c:v>
                      </c:pt>
                      <c:pt idx="3142">
                        <c:v>1.3872916666644786</c:v>
                      </c:pt>
                      <c:pt idx="3143">
                        <c:v>1.3875347222186436</c:v>
                      </c:pt>
                      <c:pt idx="3144">
                        <c:v>1.3877777777728086</c:v>
                      </c:pt>
                      <c:pt idx="3145">
                        <c:v>1.3880208333342496</c:v>
                      </c:pt>
                      <c:pt idx="3146">
                        <c:v>1.3882638888884147</c:v>
                      </c:pt>
                      <c:pt idx="3147">
                        <c:v>1.3885069444425797</c:v>
                      </c:pt>
                      <c:pt idx="3148">
                        <c:v>1.3887499999967448</c:v>
                      </c:pt>
                      <c:pt idx="3149">
                        <c:v>1.3889930555509098</c:v>
                      </c:pt>
                      <c:pt idx="3150">
                        <c:v>1.3892361111123508</c:v>
                      </c:pt>
                      <c:pt idx="3151">
                        <c:v>1.3894791666665158</c:v>
                      </c:pt>
                      <c:pt idx="3152">
                        <c:v>1.3897222222206809</c:v>
                      </c:pt>
                      <c:pt idx="3153">
                        <c:v>1.3899652777748459</c:v>
                      </c:pt>
                      <c:pt idx="3154">
                        <c:v>1.3902083333290109</c:v>
                      </c:pt>
                      <c:pt idx="3155">
                        <c:v>1.3904513888904519</c:v>
                      </c:pt>
                      <c:pt idx="3156">
                        <c:v>1.390694444444617</c:v>
                      </c:pt>
                      <c:pt idx="3157">
                        <c:v>1.390937499998782</c:v>
                      </c:pt>
                      <c:pt idx="3158">
                        <c:v>1.3911805555529471</c:v>
                      </c:pt>
                      <c:pt idx="3159">
                        <c:v>1.3914236111071121</c:v>
                      </c:pt>
                      <c:pt idx="3160">
                        <c:v>1.3916666666685531</c:v>
                      </c:pt>
                      <c:pt idx="3161">
                        <c:v>1.3919097222227181</c:v>
                      </c:pt>
                      <c:pt idx="3162">
                        <c:v>1.3921527777768832</c:v>
                      </c:pt>
                      <c:pt idx="3163">
                        <c:v>1.3923958333310482</c:v>
                      </c:pt>
                      <c:pt idx="3164">
                        <c:v>1.3926388888852133</c:v>
                      </c:pt>
                      <c:pt idx="3165">
                        <c:v>1.3928935185161579</c:v>
                      </c:pt>
                      <c:pt idx="3166">
                        <c:v>1.393136574070323</c:v>
                      </c:pt>
                      <c:pt idx="3167">
                        <c:v>1.393379629624488</c:v>
                      </c:pt>
                      <c:pt idx="3168">
                        <c:v>1.393622685185929</c:v>
                      </c:pt>
                      <c:pt idx="3169">
                        <c:v>1.3938657407400941</c:v>
                      </c:pt>
                      <c:pt idx="3170">
                        <c:v>1.3941087962942591</c:v>
                      </c:pt>
                      <c:pt idx="3171">
                        <c:v>1.3943518518484241</c:v>
                      </c:pt>
                      <c:pt idx="3172">
                        <c:v>1.3945949074025892</c:v>
                      </c:pt>
                      <c:pt idx="3173">
                        <c:v>1.3948379629640302</c:v>
                      </c:pt>
                      <c:pt idx="3174">
                        <c:v>1.3950810185181952</c:v>
                      </c:pt>
                      <c:pt idx="3175">
                        <c:v>1.3953240740723603</c:v>
                      </c:pt>
                      <c:pt idx="3176">
                        <c:v>1.3955671296265253</c:v>
                      </c:pt>
                      <c:pt idx="3177">
                        <c:v>1.3958101851806903</c:v>
                      </c:pt>
                      <c:pt idx="3178">
                        <c:v>1.3960532407421313</c:v>
                      </c:pt>
                      <c:pt idx="3179">
                        <c:v>1.3962962962962964</c:v>
                      </c:pt>
                      <c:pt idx="3180">
                        <c:v>1.3965393518504614</c:v>
                      </c:pt>
                      <c:pt idx="3181">
                        <c:v>1.3967824074046264</c:v>
                      </c:pt>
                      <c:pt idx="3182">
                        <c:v>1.3970254629587915</c:v>
                      </c:pt>
                      <c:pt idx="3183">
                        <c:v>1.3972685185202325</c:v>
                      </c:pt>
                      <c:pt idx="3184">
                        <c:v>1.3975115740743975</c:v>
                      </c:pt>
                      <c:pt idx="3185">
                        <c:v>1.3977546296285626</c:v>
                      </c:pt>
                      <c:pt idx="3186">
                        <c:v>1.3979976851827276</c:v>
                      </c:pt>
                      <c:pt idx="3187">
                        <c:v>1.3982407407368926</c:v>
                      </c:pt>
                      <c:pt idx="3188">
                        <c:v>1.3984837962983336</c:v>
                      </c:pt>
                      <c:pt idx="3189">
                        <c:v>1.3987268518524987</c:v>
                      </c:pt>
                      <c:pt idx="3190">
                        <c:v>1.3989699074066637</c:v>
                      </c:pt>
                      <c:pt idx="3191">
                        <c:v>1.3992129629608288</c:v>
                      </c:pt>
                      <c:pt idx="3192">
                        <c:v>1.3994560185149938</c:v>
                      </c:pt>
                      <c:pt idx="3193">
                        <c:v>1.3996990740691588</c:v>
                      </c:pt>
                      <c:pt idx="3194">
                        <c:v>1.3999421296305998</c:v>
                      </c:pt>
                      <c:pt idx="3195">
                        <c:v>1.4001851851847649</c:v>
                      </c:pt>
                      <c:pt idx="3196">
                        <c:v>1.4004282407389299</c:v>
                      </c:pt>
                      <c:pt idx="3197">
                        <c:v>1.4006712962930949</c:v>
                      </c:pt>
                      <c:pt idx="3198">
                        <c:v>1.40091435184726</c:v>
                      </c:pt>
                      <c:pt idx="3199">
                        <c:v>1.401157407408701</c:v>
                      </c:pt>
                      <c:pt idx="3200">
                        <c:v>1.401400462962866</c:v>
                      </c:pt>
                      <c:pt idx="3201">
                        <c:v>1.4016435185170311</c:v>
                      </c:pt>
                      <c:pt idx="3202">
                        <c:v>1.4018865740711961</c:v>
                      </c:pt>
                      <c:pt idx="3203">
                        <c:v>1.4021296296253611</c:v>
                      </c:pt>
                      <c:pt idx="3204">
                        <c:v>1.4023726851868021</c:v>
                      </c:pt>
                      <c:pt idx="3205">
                        <c:v>1.4026157407409672</c:v>
                      </c:pt>
                      <c:pt idx="3206">
                        <c:v>1.4028587962951322</c:v>
                      </c:pt>
                      <c:pt idx="3207">
                        <c:v>1.4031018518492973</c:v>
                      </c:pt>
                      <c:pt idx="3208">
                        <c:v>1.4033449074034623</c:v>
                      </c:pt>
                      <c:pt idx="3209">
                        <c:v>1.4035879629649033</c:v>
                      </c:pt>
                      <c:pt idx="3210">
                        <c:v>1.4038310185190683</c:v>
                      </c:pt>
                      <c:pt idx="3211">
                        <c:v>1.4040740740732334</c:v>
                      </c:pt>
                      <c:pt idx="3212">
                        <c:v>1.4043171296273984</c:v>
                      </c:pt>
                      <c:pt idx="3213">
                        <c:v>1.4045717592583431</c:v>
                      </c:pt>
                      <c:pt idx="3214">
                        <c:v>1.4048148148125081</c:v>
                      </c:pt>
                      <c:pt idx="3215">
                        <c:v>1.4050578703666732</c:v>
                      </c:pt>
                      <c:pt idx="3216">
                        <c:v>1.4053009259208382</c:v>
                      </c:pt>
                      <c:pt idx="3217">
                        <c:v>1.4055439814822792</c:v>
                      </c:pt>
                      <c:pt idx="3218">
                        <c:v>1.4057870370364443</c:v>
                      </c:pt>
                      <c:pt idx="3219">
                        <c:v>1.4060300925906093</c:v>
                      </c:pt>
                      <c:pt idx="3220">
                        <c:v>1.4062731481447743</c:v>
                      </c:pt>
                      <c:pt idx="3221">
                        <c:v>1.4065162036989394</c:v>
                      </c:pt>
                      <c:pt idx="3222">
                        <c:v>1.4067592592603804</c:v>
                      </c:pt>
                      <c:pt idx="3223">
                        <c:v>1.4070023148145454</c:v>
                      </c:pt>
                      <c:pt idx="3224">
                        <c:v>1.4072453703687104</c:v>
                      </c:pt>
                      <c:pt idx="3225">
                        <c:v>1.4074884259228755</c:v>
                      </c:pt>
                      <c:pt idx="3226">
                        <c:v>1.4077314814770405</c:v>
                      </c:pt>
                      <c:pt idx="3227">
                        <c:v>1.4079745370384815</c:v>
                      </c:pt>
                      <c:pt idx="3228">
                        <c:v>1.4082175925926466</c:v>
                      </c:pt>
                      <c:pt idx="3229">
                        <c:v>1.4084606481468116</c:v>
                      </c:pt>
                      <c:pt idx="3230">
                        <c:v>1.4087037037009766</c:v>
                      </c:pt>
                      <c:pt idx="3231">
                        <c:v>1.4089467592551417</c:v>
                      </c:pt>
                      <c:pt idx="3232">
                        <c:v>1.4091898148165827</c:v>
                      </c:pt>
                      <c:pt idx="3233">
                        <c:v>1.4094328703707477</c:v>
                      </c:pt>
                      <c:pt idx="3234">
                        <c:v>1.4096759259249128</c:v>
                      </c:pt>
                      <c:pt idx="3235">
                        <c:v>1.4099189814790778</c:v>
                      </c:pt>
                      <c:pt idx="3236">
                        <c:v>1.4101620370332428</c:v>
                      </c:pt>
                      <c:pt idx="3237">
                        <c:v>1.4104050925946838</c:v>
                      </c:pt>
                      <c:pt idx="3238">
                        <c:v>1.4106481481488489</c:v>
                      </c:pt>
                      <c:pt idx="3239">
                        <c:v>1.4108912037030139</c:v>
                      </c:pt>
                      <c:pt idx="3240">
                        <c:v>1.4111342592571789</c:v>
                      </c:pt>
                      <c:pt idx="3241">
                        <c:v>1.411377314811344</c:v>
                      </c:pt>
                      <c:pt idx="3242">
                        <c:v>1.411620370365509</c:v>
                      </c:pt>
                      <c:pt idx="3243">
                        <c:v>1.41186342592695</c:v>
                      </c:pt>
                      <c:pt idx="3244">
                        <c:v>1.4121064814811151</c:v>
                      </c:pt>
                      <c:pt idx="3245">
                        <c:v>1.4123495370352801</c:v>
                      </c:pt>
                      <c:pt idx="3246">
                        <c:v>1.4125925925894451</c:v>
                      </c:pt>
                      <c:pt idx="3247">
                        <c:v>1.4128356481436102</c:v>
                      </c:pt>
                      <c:pt idx="3248">
                        <c:v>1.4130787037050512</c:v>
                      </c:pt>
                      <c:pt idx="3249">
                        <c:v>1.4133217592592162</c:v>
                      </c:pt>
                      <c:pt idx="3250">
                        <c:v>1.4135648148133813</c:v>
                      </c:pt>
                      <c:pt idx="3251">
                        <c:v>1.4138078703675463</c:v>
                      </c:pt>
                      <c:pt idx="3252">
                        <c:v>1.4140509259217113</c:v>
                      </c:pt>
                      <c:pt idx="3253">
                        <c:v>1.4142939814831523</c:v>
                      </c:pt>
                      <c:pt idx="3254">
                        <c:v>1.4145370370373174</c:v>
                      </c:pt>
                      <c:pt idx="3255">
                        <c:v>1.4147800925914824</c:v>
                      </c:pt>
                      <c:pt idx="3256">
                        <c:v>1.4150231481456474</c:v>
                      </c:pt>
                      <c:pt idx="3257">
                        <c:v>1.4152662036998125</c:v>
                      </c:pt>
                      <c:pt idx="3258">
                        <c:v>1.4155092592612535</c:v>
                      </c:pt>
                      <c:pt idx="3259">
                        <c:v>1.4157523148154185</c:v>
                      </c:pt>
                      <c:pt idx="3260">
                        <c:v>1.4159953703695836</c:v>
                      </c:pt>
                      <c:pt idx="3261">
                        <c:v>1.4162500000005283</c:v>
                      </c:pt>
                      <c:pt idx="3262">
                        <c:v>1.4164930555546933</c:v>
                      </c:pt>
                      <c:pt idx="3263">
                        <c:v>1.4167361111088583</c:v>
                      </c:pt>
                      <c:pt idx="3264">
                        <c:v>1.4169791666630234</c:v>
                      </c:pt>
                      <c:pt idx="3265">
                        <c:v>1.4172222222171884</c:v>
                      </c:pt>
                      <c:pt idx="3266">
                        <c:v>1.4174652777786294</c:v>
                      </c:pt>
                      <c:pt idx="3267">
                        <c:v>1.4177083333327944</c:v>
                      </c:pt>
                      <c:pt idx="3268">
                        <c:v>1.4179513888869595</c:v>
                      </c:pt>
                      <c:pt idx="3269">
                        <c:v>1.4181944444411245</c:v>
                      </c:pt>
                      <c:pt idx="3270">
                        <c:v>1.4184374999952896</c:v>
                      </c:pt>
                      <c:pt idx="3271">
                        <c:v>1.4186805555567306</c:v>
                      </c:pt>
                      <c:pt idx="3272">
                        <c:v>1.4189236111108956</c:v>
                      </c:pt>
                      <c:pt idx="3273">
                        <c:v>1.4191666666650606</c:v>
                      </c:pt>
                      <c:pt idx="3274">
                        <c:v>1.4194097222192257</c:v>
                      </c:pt>
                      <c:pt idx="3275">
                        <c:v>1.4196527777733907</c:v>
                      </c:pt>
                      <c:pt idx="3276">
                        <c:v>1.4198958333348317</c:v>
                      </c:pt>
                      <c:pt idx="3277">
                        <c:v>1.4201388888889968</c:v>
                      </c:pt>
                      <c:pt idx="3278">
                        <c:v>1.4203819444431618</c:v>
                      </c:pt>
                      <c:pt idx="3279">
                        <c:v>1.4206249999973268</c:v>
                      </c:pt>
                      <c:pt idx="3280">
                        <c:v>1.4208680555514919</c:v>
                      </c:pt>
                      <c:pt idx="3281">
                        <c:v>1.4211111111129329</c:v>
                      </c:pt>
                      <c:pt idx="3282">
                        <c:v>1.4213541666670979</c:v>
                      </c:pt>
                      <c:pt idx="3283">
                        <c:v>1.4215972222212629</c:v>
                      </c:pt>
                      <c:pt idx="3284">
                        <c:v>1.421840277775428</c:v>
                      </c:pt>
                      <c:pt idx="3285">
                        <c:v>1.422083333329593</c:v>
                      </c:pt>
                      <c:pt idx="3286">
                        <c:v>1.4223263888837581</c:v>
                      </c:pt>
                      <c:pt idx="3287">
                        <c:v>1.4225694444451991</c:v>
                      </c:pt>
                      <c:pt idx="3288">
                        <c:v>1.4228124999993641</c:v>
                      </c:pt>
                      <c:pt idx="3289">
                        <c:v>1.4230555555535291</c:v>
                      </c:pt>
                      <c:pt idx="3290">
                        <c:v>1.4232986111076942</c:v>
                      </c:pt>
                      <c:pt idx="3291">
                        <c:v>1.4235416666618592</c:v>
                      </c:pt>
                      <c:pt idx="3292">
                        <c:v>1.4237847222233002</c:v>
                      </c:pt>
                      <c:pt idx="3293">
                        <c:v>1.4240277777774653</c:v>
                      </c:pt>
                      <c:pt idx="3294">
                        <c:v>1.4242708333316303</c:v>
                      </c:pt>
                      <c:pt idx="3295">
                        <c:v>1.4245138888857953</c:v>
                      </c:pt>
                      <c:pt idx="3296">
                        <c:v>1.4247569444399604</c:v>
                      </c:pt>
                      <c:pt idx="3297">
                        <c:v>1.4250000000014014</c:v>
                      </c:pt>
                      <c:pt idx="3298">
                        <c:v>1.4252430555555664</c:v>
                      </c:pt>
                      <c:pt idx="3299">
                        <c:v>1.4254861111097314</c:v>
                      </c:pt>
                      <c:pt idx="3300">
                        <c:v>1.4257291666638965</c:v>
                      </c:pt>
                      <c:pt idx="3301">
                        <c:v>1.4259722222180615</c:v>
                      </c:pt>
                      <c:pt idx="3302">
                        <c:v>1.4262152777795025</c:v>
                      </c:pt>
                      <c:pt idx="3303">
                        <c:v>1.4264583333336676</c:v>
                      </c:pt>
                      <c:pt idx="3304">
                        <c:v>1.4267013888878326</c:v>
                      </c:pt>
                      <c:pt idx="3305">
                        <c:v>1.4269444444419976</c:v>
                      </c:pt>
                      <c:pt idx="3306">
                        <c:v>1.4271874999961627</c:v>
                      </c:pt>
                      <c:pt idx="3307">
                        <c:v>1.4274305555576037</c:v>
                      </c:pt>
                      <c:pt idx="3308">
                        <c:v>1.4276736111117687</c:v>
                      </c:pt>
                      <c:pt idx="3309">
                        <c:v>1.4279282407427134</c:v>
                      </c:pt>
                      <c:pt idx="3310">
                        <c:v>1.4281712962968784</c:v>
                      </c:pt>
                      <c:pt idx="3311">
                        <c:v>1.4284143518510435</c:v>
                      </c:pt>
                      <c:pt idx="3312">
                        <c:v>1.4286574074052085</c:v>
                      </c:pt>
                      <c:pt idx="3313">
                        <c:v>1.4289004629593736</c:v>
                      </c:pt>
                      <c:pt idx="3314">
                        <c:v>1.4291435185135386</c:v>
                      </c:pt>
                      <c:pt idx="3315">
                        <c:v>1.4293865740749796</c:v>
                      </c:pt>
                      <c:pt idx="3316">
                        <c:v>1.4296296296291446</c:v>
                      </c:pt>
                      <c:pt idx="3317">
                        <c:v>1.4298726851833097</c:v>
                      </c:pt>
                      <c:pt idx="3318">
                        <c:v>1.4301157407374747</c:v>
                      </c:pt>
                      <c:pt idx="3319">
                        <c:v>1.4303587962916398</c:v>
                      </c:pt>
                      <c:pt idx="3320">
                        <c:v>1.4306018518530808</c:v>
                      </c:pt>
                      <c:pt idx="3321">
                        <c:v>1.4308449074072458</c:v>
                      </c:pt>
                      <c:pt idx="3322">
                        <c:v>1.4310879629614108</c:v>
                      </c:pt>
                      <c:pt idx="3323">
                        <c:v>1.4313310185155759</c:v>
                      </c:pt>
                      <c:pt idx="3324">
                        <c:v>1.4315740740697409</c:v>
                      </c:pt>
                      <c:pt idx="3325">
                        <c:v>1.4318171296311819</c:v>
                      </c:pt>
                      <c:pt idx="3326">
                        <c:v>1.4320601851853469</c:v>
                      </c:pt>
                      <c:pt idx="3327">
                        <c:v>1.432303240739512</c:v>
                      </c:pt>
                      <c:pt idx="3328">
                        <c:v>1.432546296293677</c:v>
                      </c:pt>
                      <c:pt idx="3329">
                        <c:v>1.4327893518478421</c:v>
                      </c:pt>
                      <c:pt idx="3330">
                        <c:v>1.4330324074092831</c:v>
                      </c:pt>
                      <c:pt idx="3331">
                        <c:v>1.4332754629634481</c:v>
                      </c:pt>
                      <c:pt idx="3332">
                        <c:v>1.4335185185176131</c:v>
                      </c:pt>
                      <c:pt idx="3333">
                        <c:v>1.4337615740717782</c:v>
                      </c:pt>
                      <c:pt idx="3334">
                        <c:v>1.4340046296259432</c:v>
                      </c:pt>
                      <c:pt idx="3335">
                        <c:v>1.4342476851801083</c:v>
                      </c:pt>
                      <c:pt idx="3336">
                        <c:v>1.4344907407415493</c:v>
                      </c:pt>
                      <c:pt idx="3337">
                        <c:v>1.4347337962957143</c:v>
                      </c:pt>
                      <c:pt idx="3338">
                        <c:v>1.4349768518498793</c:v>
                      </c:pt>
                      <c:pt idx="3339">
                        <c:v>1.4352199074040444</c:v>
                      </c:pt>
                      <c:pt idx="3340">
                        <c:v>1.4354629629582094</c:v>
                      </c:pt>
                      <c:pt idx="3341">
                        <c:v>1.4357060185196504</c:v>
                      </c:pt>
                      <c:pt idx="3342">
                        <c:v>1.4359490740738154</c:v>
                      </c:pt>
                      <c:pt idx="3343">
                        <c:v>1.4361921296279805</c:v>
                      </c:pt>
                      <c:pt idx="3344">
                        <c:v>1.4364351851821455</c:v>
                      </c:pt>
                      <c:pt idx="3345">
                        <c:v>1.4366782407363106</c:v>
                      </c:pt>
                      <c:pt idx="3346">
                        <c:v>1.4369212962977516</c:v>
                      </c:pt>
                      <c:pt idx="3347">
                        <c:v>1.4371643518519166</c:v>
                      </c:pt>
                      <c:pt idx="3348">
                        <c:v>1.4374074074060816</c:v>
                      </c:pt>
                      <c:pt idx="3349">
                        <c:v>1.4376504629602467</c:v>
                      </c:pt>
                      <c:pt idx="3350">
                        <c:v>1.4378935185144117</c:v>
                      </c:pt>
                      <c:pt idx="3351">
                        <c:v>1.4381365740758527</c:v>
                      </c:pt>
                      <c:pt idx="3352">
                        <c:v>1.4383796296300178</c:v>
                      </c:pt>
                      <c:pt idx="3353">
                        <c:v>1.4386226851841828</c:v>
                      </c:pt>
                      <c:pt idx="3354">
                        <c:v>1.4388657407383478</c:v>
                      </c:pt>
                      <c:pt idx="3355">
                        <c:v>1.4391087962925129</c:v>
                      </c:pt>
                      <c:pt idx="3356">
                        <c:v>1.4393518518539539</c:v>
                      </c:pt>
                      <c:pt idx="3357">
                        <c:v>1.4396064814776226</c:v>
                      </c:pt>
                      <c:pt idx="3358">
                        <c:v>1.4398495370390636</c:v>
                      </c:pt>
                      <c:pt idx="3359">
                        <c:v>1.4400925925932286</c:v>
                      </c:pt>
                      <c:pt idx="3360">
                        <c:v>1.4403356481473937</c:v>
                      </c:pt>
                      <c:pt idx="3361">
                        <c:v>1.4405787037015587</c:v>
                      </c:pt>
                      <c:pt idx="3362">
                        <c:v>1.4408217592557238</c:v>
                      </c:pt>
                      <c:pt idx="3363">
                        <c:v>1.4410648148098888</c:v>
                      </c:pt>
                      <c:pt idx="3364">
                        <c:v>1.4413078703713298</c:v>
                      </c:pt>
                      <c:pt idx="3365">
                        <c:v>1.4415509259254948</c:v>
                      </c:pt>
                      <c:pt idx="3366">
                        <c:v>1.4417939814796599</c:v>
                      </c:pt>
                      <c:pt idx="3367">
                        <c:v>1.4420370370338249</c:v>
                      </c:pt>
                      <c:pt idx="3368">
                        <c:v>1.4422800925879899</c:v>
                      </c:pt>
                      <c:pt idx="3369">
                        <c:v>1.4425231481494309</c:v>
                      </c:pt>
                      <c:pt idx="3370">
                        <c:v>1.442766203703596</c:v>
                      </c:pt>
                      <c:pt idx="3371">
                        <c:v>1.443009259257761</c:v>
                      </c:pt>
                      <c:pt idx="3372">
                        <c:v>1.4432523148119261</c:v>
                      </c:pt>
                      <c:pt idx="3373">
                        <c:v>1.4434953703660911</c:v>
                      </c:pt>
                      <c:pt idx="3374">
                        <c:v>1.4437384259275321</c:v>
                      </c:pt>
                      <c:pt idx="3375">
                        <c:v>1.4439814814816971</c:v>
                      </c:pt>
                      <c:pt idx="3376">
                        <c:v>1.4442245370358622</c:v>
                      </c:pt>
                      <c:pt idx="3377">
                        <c:v>1.4444675925900272</c:v>
                      </c:pt>
                      <c:pt idx="3378">
                        <c:v>1.4447106481441923</c:v>
                      </c:pt>
                      <c:pt idx="3379">
                        <c:v>1.4449537037056333</c:v>
                      </c:pt>
                      <c:pt idx="3380">
                        <c:v>1.4451967592597983</c:v>
                      </c:pt>
                      <c:pt idx="3381">
                        <c:v>1.4454398148139633</c:v>
                      </c:pt>
                      <c:pt idx="3382">
                        <c:v>1.4456828703681284</c:v>
                      </c:pt>
                      <c:pt idx="3383">
                        <c:v>1.4459259259222934</c:v>
                      </c:pt>
                      <c:pt idx="3384">
                        <c:v>1.4461689814764584</c:v>
                      </c:pt>
                      <c:pt idx="3385">
                        <c:v>1.4464120370378994</c:v>
                      </c:pt>
                      <c:pt idx="3386">
                        <c:v>1.4466550925920645</c:v>
                      </c:pt>
                      <c:pt idx="3387">
                        <c:v>1.4468981481462295</c:v>
                      </c:pt>
                      <c:pt idx="3388">
                        <c:v>1.4471412037003946</c:v>
                      </c:pt>
                      <c:pt idx="3389">
                        <c:v>1.4473842592545596</c:v>
                      </c:pt>
                      <c:pt idx="3390">
                        <c:v>1.4476273148160006</c:v>
                      </c:pt>
                      <c:pt idx="3391">
                        <c:v>1.4478703703701656</c:v>
                      </c:pt>
                      <c:pt idx="3392">
                        <c:v>1.4481134259243307</c:v>
                      </c:pt>
                      <c:pt idx="3393">
                        <c:v>1.4483564814784957</c:v>
                      </c:pt>
                      <c:pt idx="3394">
                        <c:v>1.4485995370326608</c:v>
                      </c:pt>
                      <c:pt idx="3395">
                        <c:v>1.4488425925941018</c:v>
                      </c:pt>
                      <c:pt idx="3396">
                        <c:v>1.4490856481482668</c:v>
                      </c:pt>
                      <c:pt idx="3397">
                        <c:v>1.4493287037024318</c:v>
                      </c:pt>
                      <c:pt idx="3398">
                        <c:v>1.4495717592565969</c:v>
                      </c:pt>
                      <c:pt idx="3399">
                        <c:v>1.4498148148107619</c:v>
                      </c:pt>
                      <c:pt idx="3400">
                        <c:v>1.4500578703722029</c:v>
                      </c:pt>
                      <c:pt idx="3401">
                        <c:v>1.4503009259263679</c:v>
                      </c:pt>
                      <c:pt idx="3402">
                        <c:v>1.450543981480533</c:v>
                      </c:pt>
                      <c:pt idx="3403">
                        <c:v>1.450787037034698</c:v>
                      </c:pt>
                      <c:pt idx="3404">
                        <c:v>1.4510300925888631</c:v>
                      </c:pt>
                      <c:pt idx="3405">
                        <c:v>1.4512731481430281</c:v>
                      </c:pt>
                      <c:pt idx="3406">
                        <c:v>1.4515277777739728</c:v>
                      </c:pt>
                      <c:pt idx="3407">
                        <c:v>1.4517708333354138</c:v>
                      </c:pt>
                      <c:pt idx="3408">
                        <c:v>1.4520138888895788</c:v>
                      </c:pt>
                      <c:pt idx="3409">
                        <c:v>1.4522569444437439</c:v>
                      </c:pt>
                      <c:pt idx="3410">
                        <c:v>1.4524999999979089</c:v>
                      </c:pt>
                      <c:pt idx="3411">
                        <c:v>1.4527430555520739</c:v>
                      </c:pt>
                      <c:pt idx="3412">
                        <c:v>1.452986111106239</c:v>
                      </c:pt>
                      <c:pt idx="3413">
                        <c:v>1.45322916666768</c:v>
                      </c:pt>
                      <c:pt idx="3414">
                        <c:v>1.453472222221845</c:v>
                      </c:pt>
                      <c:pt idx="3415">
                        <c:v>1.4537152777760101</c:v>
                      </c:pt>
                      <c:pt idx="3416">
                        <c:v>1.4539583333301751</c:v>
                      </c:pt>
                      <c:pt idx="3417">
                        <c:v>1.4542013888843401</c:v>
                      </c:pt>
                      <c:pt idx="3418">
                        <c:v>1.4544444444457811</c:v>
                      </c:pt>
                      <c:pt idx="3419">
                        <c:v>1.4546874999999462</c:v>
                      </c:pt>
                      <c:pt idx="3420">
                        <c:v>1.4549305555541112</c:v>
                      </c:pt>
                      <c:pt idx="3421">
                        <c:v>1.4551736111082763</c:v>
                      </c:pt>
                      <c:pt idx="3422">
                        <c:v>1.4554166666624413</c:v>
                      </c:pt>
                      <c:pt idx="3423">
                        <c:v>1.4556597222238823</c:v>
                      </c:pt>
                      <c:pt idx="3424">
                        <c:v>1.4559027777780473</c:v>
                      </c:pt>
                      <c:pt idx="3425">
                        <c:v>1.4561458333322124</c:v>
                      </c:pt>
                      <c:pt idx="3426">
                        <c:v>1.4563888888863774</c:v>
                      </c:pt>
                      <c:pt idx="3427">
                        <c:v>1.4566319444405424</c:v>
                      </c:pt>
                      <c:pt idx="3428">
                        <c:v>1.4568750000019834</c:v>
                      </c:pt>
                      <c:pt idx="3429">
                        <c:v>1.4571180555561485</c:v>
                      </c:pt>
                      <c:pt idx="3430">
                        <c:v>1.4573611111103135</c:v>
                      </c:pt>
                      <c:pt idx="3431">
                        <c:v>1.4576041666644786</c:v>
                      </c:pt>
                      <c:pt idx="3432">
                        <c:v>1.4578472222186436</c:v>
                      </c:pt>
                      <c:pt idx="3433">
                        <c:v>1.4580902777728086</c:v>
                      </c:pt>
                      <c:pt idx="3434">
                        <c:v>1.4583333333342496</c:v>
                      </c:pt>
                      <c:pt idx="3435">
                        <c:v>1.4585763888884147</c:v>
                      </c:pt>
                      <c:pt idx="3436">
                        <c:v>1.4588194444425797</c:v>
                      </c:pt>
                      <c:pt idx="3437">
                        <c:v>1.4590624999967448</c:v>
                      </c:pt>
                      <c:pt idx="3438">
                        <c:v>1.4593055555509098</c:v>
                      </c:pt>
                      <c:pt idx="3439">
                        <c:v>1.4595486111123508</c:v>
                      </c:pt>
                      <c:pt idx="3440">
                        <c:v>1.4597916666665158</c:v>
                      </c:pt>
                      <c:pt idx="3441">
                        <c:v>1.4600347222206809</c:v>
                      </c:pt>
                      <c:pt idx="3442">
                        <c:v>1.4602777777748459</c:v>
                      </c:pt>
                      <c:pt idx="3443">
                        <c:v>1.4605208333290109</c:v>
                      </c:pt>
                      <c:pt idx="3444">
                        <c:v>1.4607638888904519</c:v>
                      </c:pt>
                      <c:pt idx="3445">
                        <c:v>1.461006944444617</c:v>
                      </c:pt>
                      <c:pt idx="3446">
                        <c:v>1.461249999998782</c:v>
                      </c:pt>
                      <c:pt idx="3447">
                        <c:v>1.4614930555529471</c:v>
                      </c:pt>
                      <c:pt idx="3448">
                        <c:v>1.4617361111071121</c:v>
                      </c:pt>
                      <c:pt idx="3449">
                        <c:v>1.4619791666685531</c:v>
                      </c:pt>
                      <c:pt idx="3450">
                        <c:v>1.4622222222227181</c:v>
                      </c:pt>
                      <c:pt idx="3451">
                        <c:v>1.4624652777768832</c:v>
                      </c:pt>
                      <c:pt idx="3452">
                        <c:v>1.4627083333310482</c:v>
                      </c:pt>
                      <c:pt idx="3453">
                        <c:v>1.4629513888852133</c:v>
                      </c:pt>
                      <c:pt idx="3454">
                        <c:v>1.4632060185161579</c:v>
                      </c:pt>
                      <c:pt idx="3455">
                        <c:v>1.463449074070323</c:v>
                      </c:pt>
                      <c:pt idx="3456">
                        <c:v>1.463692129624488</c:v>
                      </c:pt>
                      <c:pt idx="3457">
                        <c:v>1.463935185185929</c:v>
                      </c:pt>
                      <c:pt idx="3458">
                        <c:v>1.4641782407400941</c:v>
                      </c:pt>
                      <c:pt idx="3459">
                        <c:v>1.4644212962942591</c:v>
                      </c:pt>
                      <c:pt idx="3460">
                        <c:v>1.4646643518484241</c:v>
                      </c:pt>
                      <c:pt idx="3461">
                        <c:v>1.4649074074025892</c:v>
                      </c:pt>
                      <c:pt idx="3462">
                        <c:v>1.4651504629640302</c:v>
                      </c:pt>
                      <c:pt idx="3463">
                        <c:v>1.4653935185181952</c:v>
                      </c:pt>
                      <c:pt idx="3464">
                        <c:v>1.4656365740723603</c:v>
                      </c:pt>
                      <c:pt idx="3465">
                        <c:v>1.4658796296265253</c:v>
                      </c:pt>
                      <c:pt idx="3466">
                        <c:v>1.4661226851806903</c:v>
                      </c:pt>
                      <c:pt idx="3467">
                        <c:v>1.4663657407421313</c:v>
                      </c:pt>
                      <c:pt idx="3468">
                        <c:v>1.4666087962962964</c:v>
                      </c:pt>
                      <c:pt idx="3469">
                        <c:v>1.4668518518504614</c:v>
                      </c:pt>
                      <c:pt idx="3470">
                        <c:v>1.4670949074046264</c:v>
                      </c:pt>
                      <c:pt idx="3471">
                        <c:v>1.4673379629587915</c:v>
                      </c:pt>
                      <c:pt idx="3472">
                        <c:v>1.4675810185202325</c:v>
                      </c:pt>
                      <c:pt idx="3473">
                        <c:v>1.4678240740743975</c:v>
                      </c:pt>
                      <c:pt idx="3474">
                        <c:v>1.4680671296285626</c:v>
                      </c:pt>
                      <c:pt idx="3475">
                        <c:v>1.4683101851827276</c:v>
                      </c:pt>
                      <c:pt idx="3476">
                        <c:v>1.4685532407368926</c:v>
                      </c:pt>
                      <c:pt idx="3477">
                        <c:v>1.4687962962983336</c:v>
                      </c:pt>
                      <c:pt idx="3478">
                        <c:v>1.4690393518524987</c:v>
                      </c:pt>
                      <c:pt idx="3479">
                        <c:v>1.4692824074066637</c:v>
                      </c:pt>
                      <c:pt idx="3480">
                        <c:v>1.4695254629608288</c:v>
                      </c:pt>
                      <c:pt idx="3481">
                        <c:v>1.4697685185149938</c:v>
                      </c:pt>
                      <c:pt idx="3482">
                        <c:v>1.4700115740691588</c:v>
                      </c:pt>
                      <c:pt idx="3483">
                        <c:v>1.4702546296305998</c:v>
                      </c:pt>
                      <c:pt idx="3484">
                        <c:v>1.4704976851847649</c:v>
                      </c:pt>
                      <c:pt idx="3485">
                        <c:v>1.4707407407389299</c:v>
                      </c:pt>
                      <c:pt idx="3486">
                        <c:v>1.4709837962930949</c:v>
                      </c:pt>
                      <c:pt idx="3487">
                        <c:v>1.47122685184726</c:v>
                      </c:pt>
                      <c:pt idx="3488">
                        <c:v>1.471469907408701</c:v>
                      </c:pt>
                      <c:pt idx="3489">
                        <c:v>1.471712962962866</c:v>
                      </c:pt>
                      <c:pt idx="3490">
                        <c:v>1.4719560185170311</c:v>
                      </c:pt>
                      <c:pt idx="3491">
                        <c:v>1.4721990740711961</c:v>
                      </c:pt>
                      <c:pt idx="3492">
                        <c:v>1.4724421296253611</c:v>
                      </c:pt>
                      <c:pt idx="3493">
                        <c:v>1.4726851851868021</c:v>
                      </c:pt>
                      <c:pt idx="3494">
                        <c:v>1.4729282407409672</c:v>
                      </c:pt>
                      <c:pt idx="3495">
                        <c:v>1.4731712962951322</c:v>
                      </c:pt>
                      <c:pt idx="3496">
                        <c:v>1.4734143518492973</c:v>
                      </c:pt>
                      <c:pt idx="3497">
                        <c:v>1.4736574074034623</c:v>
                      </c:pt>
                      <c:pt idx="3498">
                        <c:v>1.4739004629649033</c:v>
                      </c:pt>
                      <c:pt idx="3499">
                        <c:v>1.4741435185190683</c:v>
                      </c:pt>
                      <c:pt idx="3500">
                        <c:v>1.4743865740732334</c:v>
                      </c:pt>
                      <c:pt idx="3501">
                        <c:v>1.4746296296273984</c:v>
                      </c:pt>
                      <c:pt idx="3502">
                        <c:v>1.4748842592583431</c:v>
                      </c:pt>
                      <c:pt idx="3503">
                        <c:v>1.4751273148125081</c:v>
                      </c:pt>
                      <c:pt idx="3504">
                        <c:v>1.4753703703666732</c:v>
                      </c:pt>
                      <c:pt idx="3505">
                        <c:v>1.4756134259208382</c:v>
                      </c:pt>
                      <c:pt idx="3506">
                        <c:v>1.4758564814822792</c:v>
                      </c:pt>
                      <c:pt idx="3507">
                        <c:v>1.4760995370364443</c:v>
                      </c:pt>
                      <c:pt idx="3508">
                        <c:v>1.4763425925906093</c:v>
                      </c:pt>
                      <c:pt idx="3509">
                        <c:v>1.4765856481447743</c:v>
                      </c:pt>
                      <c:pt idx="3510">
                        <c:v>1.4768287036989394</c:v>
                      </c:pt>
                      <c:pt idx="3511">
                        <c:v>1.4770717592603804</c:v>
                      </c:pt>
                      <c:pt idx="3512">
                        <c:v>1.4773148148145454</c:v>
                      </c:pt>
                      <c:pt idx="3513">
                        <c:v>1.4775578703687104</c:v>
                      </c:pt>
                      <c:pt idx="3514">
                        <c:v>1.4778009259228755</c:v>
                      </c:pt>
                      <c:pt idx="3515">
                        <c:v>1.4780439814770405</c:v>
                      </c:pt>
                      <c:pt idx="3516">
                        <c:v>1.4782870370384815</c:v>
                      </c:pt>
                      <c:pt idx="3517">
                        <c:v>1.4785300925926466</c:v>
                      </c:pt>
                      <c:pt idx="3518">
                        <c:v>1.4787731481468116</c:v>
                      </c:pt>
                      <c:pt idx="3519">
                        <c:v>1.4790162037009766</c:v>
                      </c:pt>
                      <c:pt idx="3520">
                        <c:v>1.4792592592551417</c:v>
                      </c:pt>
                      <c:pt idx="3521">
                        <c:v>1.4795023148165827</c:v>
                      </c:pt>
                      <c:pt idx="3522">
                        <c:v>1.4797453703707477</c:v>
                      </c:pt>
                      <c:pt idx="3523">
                        <c:v>1.4799884259249128</c:v>
                      </c:pt>
                      <c:pt idx="3524">
                        <c:v>1.4802314814790778</c:v>
                      </c:pt>
                      <c:pt idx="3525">
                        <c:v>1.4804745370332428</c:v>
                      </c:pt>
                      <c:pt idx="3526">
                        <c:v>1.4807175925946838</c:v>
                      </c:pt>
                      <c:pt idx="3527">
                        <c:v>1.4809606481488489</c:v>
                      </c:pt>
                      <c:pt idx="3528">
                        <c:v>1.4812037037030139</c:v>
                      </c:pt>
                      <c:pt idx="3529">
                        <c:v>1.4814467592571789</c:v>
                      </c:pt>
                      <c:pt idx="3530">
                        <c:v>1.481689814811344</c:v>
                      </c:pt>
                      <c:pt idx="3531">
                        <c:v>1.481932870365509</c:v>
                      </c:pt>
                      <c:pt idx="3532">
                        <c:v>1.48217592592695</c:v>
                      </c:pt>
                      <c:pt idx="3533">
                        <c:v>1.4824189814811151</c:v>
                      </c:pt>
                      <c:pt idx="3534">
                        <c:v>1.4826620370352801</c:v>
                      </c:pt>
                      <c:pt idx="3535">
                        <c:v>1.4829050925894451</c:v>
                      </c:pt>
                      <c:pt idx="3536">
                        <c:v>1.4831481481436102</c:v>
                      </c:pt>
                      <c:pt idx="3537">
                        <c:v>1.4833912037050512</c:v>
                      </c:pt>
                      <c:pt idx="3538">
                        <c:v>1.4836342592592162</c:v>
                      </c:pt>
                      <c:pt idx="3539">
                        <c:v>1.4838773148133813</c:v>
                      </c:pt>
                      <c:pt idx="3540">
                        <c:v>1.4841203703675463</c:v>
                      </c:pt>
                      <c:pt idx="3541">
                        <c:v>1.4843634259217113</c:v>
                      </c:pt>
                      <c:pt idx="3542">
                        <c:v>1.4846064814831523</c:v>
                      </c:pt>
                      <c:pt idx="3543">
                        <c:v>1.4848495370373174</c:v>
                      </c:pt>
                      <c:pt idx="3544">
                        <c:v>1.4850925925914824</c:v>
                      </c:pt>
                      <c:pt idx="3545">
                        <c:v>1.4853356481456474</c:v>
                      </c:pt>
                      <c:pt idx="3546">
                        <c:v>1.4855787036998125</c:v>
                      </c:pt>
                      <c:pt idx="3547">
                        <c:v>1.4858217592612535</c:v>
                      </c:pt>
                      <c:pt idx="3548">
                        <c:v>1.4860648148154185</c:v>
                      </c:pt>
                      <c:pt idx="3549">
                        <c:v>1.4863078703695836</c:v>
                      </c:pt>
                      <c:pt idx="3550">
                        <c:v>1.4865625000005283</c:v>
                      </c:pt>
                      <c:pt idx="3551">
                        <c:v>1.4868055555546933</c:v>
                      </c:pt>
                      <c:pt idx="3552">
                        <c:v>1.4870486111088583</c:v>
                      </c:pt>
                      <c:pt idx="3553">
                        <c:v>1.4872916666630234</c:v>
                      </c:pt>
                      <c:pt idx="3554">
                        <c:v>1.4875347222171884</c:v>
                      </c:pt>
                      <c:pt idx="3555">
                        <c:v>1.4877777777786294</c:v>
                      </c:pt>
                      <c:pt idx="3556">
                        <c:v>1.4880208333327944</c:v>
                      </c:pt>
                      <c:pt idx="3557">
                        <c:v>1.4882638888869595</c:v>
                      </c:pt>
                      <c:pt idx="3558">
                        <c:v>1.4885069444411245</c:v>
                      </c:pt>
                      <c:pt idx="3559">
                        <c:v>1.4887499999952896</c:v>
                      </c:pt>
                      <c:pt idx="3560">
                        <c:v>1.4889930555567306</c:v>
                      </c:pt>
                      <c:pt idx="3561">
                        <c:v>1.4892361111108956</c:v>
                      </c:pt>
                      <c:pt idx="3562">
                        <c:v>1.4894791666650606</c:v>
                      </c:pt>
                      <c:pt idx="3563">
                        <c:v>1.4897222222192257</c:v>
                      </c:pt>
                      <c:pt idx="3564">
                        <c:v>1.4899652777733907</c:v>
                      </c:pt>
                      <c:pt idx="3565">
                        <c:v>1.4902083333348317</c:v>
                      </c:pt>
                      <c:pt idx="3566">
                        <c:v>1.4904513888889968</c:v>
                      </c:pt>
                      <c:pt idx="3567">
                        <c:v>1.4906944444431618</c:v>
                      </c:pt>
                      <c:pt idx="3568">
                        <c:v>1.4909374999973268</c:v>
                      </c:pt>
                      <c:pt idx="3569">
                        <c:v>1.4911805555514919</c:v>
                      </c:pt>
                      <c:pt idx="3570">
                        <c:v>1.4914236111129329</c:v>
                      </c:pt>
                      <c:pt idx="3571">
                        <c:v>1.4916666666670979</c:v>
                      </c:pt>
                      <c:pt idx="3572">
                        <c:v>1.4919097222212629</c:v>
                      </c:pt>
                      <c:pt idx="3573">
                        <c:v>1.492152777775428</c:v>
                      </c:pt>
                      <c:pt idx="3574">
                        <c:v>1.492395833329593</c:v>
                      </c:pt>
                      <c:pt idx="3575">
                        <c:v>1.4926388888837581</c:v>
                      </c:pt>
                      <c:pt idx="3576">
                        <c:v>1.4928819444451991</c:v>
                      </c:pt>
                      <c:pt idx="3577">
                        <c:v>1.4931249999993641</c:v>
                      </c:pt>
                      <c:pt idx="3578">
                        <c:v>1.4933680555535291</c:v>
                      </c:pt>
                      <c:pt idx="3579">
                        <c:v>1.4936111111076942</c:v>
                      </c:pt>
                      <c:pt idx="3580">
                        <c:v>1.4938541666618592</c:v>
                      </c:pt>
                      <c:pt idx="3581">
                        <c:v>1.4940972222233002</c:v>
                      </c:pt>
                      <c:pt idx="3582">
                        <c:v>1.4943402777774653</c:v>
                      </c:pt>
                      <c:pt idx="3583">
                        <c:v>1.4945833333316303</c:v>
                      </c:pt>
                      <c:pt idx="3584">
                        <c:v>1.4948263888857953</c:v>
                      </c:pt>
                      <c:pt idx="3585">
                        <c:v>1.4950694444399604</c:v>
                      </c:pt>
                      <c:pt idx="3586">
                        <c:v>1.4953125000014014</c:v>
                      </c:pt>
                      <c:pt idx="3587">
                        <c:v>1.4955555555555664</c:v>
                      </c:pt>
                      <c:pt idx="3588">
                        <c:v>1.4957986111097314</c:v>
                      </c:pt>
                      <c:pt idx="3589">
                        <c:v>1.4960416666638965</c:v>
                      </c:pt>
                      <c:pt idx="3590">
                        <c:v>1.4962847222180615</c:v>
                      </c:pt>
                      <c:pt idx="3591">
                        <c:v>1.4965277777795025</c:v>
                      </c:pt>
                      <c:pt idx="3592">
                        <c:v>1.4967708333336676</c:v>
                      </c:pt>
                      <c:pt idx="3593">
                        <c:v>1.4970138888878326</c:v>
                      </c:pt>
                      <c:pt idx="3594">
                        <c:v>1.4972569444419976</c:v>
                      </c:pt>
                      <c:pt idx="3595">
                        <c:v>1.4974999999961627</c:v>
                      </c:pt>
                      <c:pt idx="3596">
                        <c:v>1.4977430555576037</c:v>
                      </c:pt>
                      <c:pt idx="3597">
                        <c:v>1.4979861111117687</c:v>
                      </c:pt>
                      <c:pt idx="3598">
                        <c:v>1.4982407407427134</c:v>
                      </c:pt>
                      <c:pt idx="3599">
                        <c:v>1.4984837962968784</c:v>
                      </c:pt>
                      <c:pt idx="3600">
                        <c:v>1.4987268518510435</c:v>
                      </c:pt>
                      <c:pt idx="3601">
                        <c:v>1.4989699074052085</c:v>
                      </c:pt>
                      <c:pt idx="3602">
                        <c:v>1.4992129629593736</c:v>
                      </c:pt>
                      <c:pt idx="3603">
                        <c:v>1.4994560185135386</c:v>
                      </c:pt>
                      <c:pt idx="3604">
                        <c:v>1.4996990740749796</c:v>
                      </c:pt>
                      <c:pt idx="3605">
                        <c:v>1.4999421296291446</c:v>
                      </c:pt>
                      <c:pt idx="3606">
                        <c:v>1.5001851851833097</c:v>
                      </c:pt>
                      <c:pt idx="3607">
                        <c:v>1.5004282407374747</c:v>
                      </c:pt>
                      <c:pt idx="3608">
                        <c:v>1.5006712962916398</c:v>
                      </c:pt>
                      <c:pt idx="3609">
                        <c:v>1.5009143518530808</c:v>
                      </c:pt>
                      <c:pt idx="3610">
                        <c:v>1.5011574074072458</c:v>
                      </c:pt>
                      <c:pt idx="3611">
                        <c:v>1.5014004629614108</c:v>
                      </c:pt>
                      <c:pt idx="3612">
                        <c:v>1.5016435185155759</c:v>
                      </c:pt>
                      <c:pt idx="3613">
                        <c:v>1.5018865740697409</c:v>
                      </c:pt>
                      <c:pt idx="3614">
                        <c:v>1.5021296296311819</c:v>
                      </c:pt>
                      <c:pt idx="3615">
                        <c:v>1.5023726851853469</c:v>
                      </c:pt>
                      <c:pt idx="3616">
                        <c:v>1.502615740739512</c:v>
                      </c:pt>
                      <c:pt idx="3617">
                        <c:v>1.502858796293677</c:v>
                      </c:pt>
                      <c:pt idx="3618">
                        <c:v>1.5031018518478421</c:v>
                      </c:pt>
                      <c:pt idx="3619">
                        <c:v>1.5033449074092831</c:v>
                      </c:pt>
                      <c:pt idx="3620">
                        <c:v>1.5035879629634481</c:v>
                      </c:pt>
                      <c:pt idx="3621">
                        <c:v>1.5038310185176131</c:v>
                      </c:pt>
                      <c:pt idx="3622">
                        <c:v>1.5040740740717782</c:v>
                      </c:pt>
                      <c:pt idx="3623">
                        <c:v>1.5043171296259432</c:v>
                      </c:pt>
                      <c:pt idx="3624">
                        <c:v>1.5045601851801083</c:v>
                      </c:pt>
                      <c:pt idx="3625">
                        <c:v>1.5048032407415493</c:v>
                      </c:pt>
                      <c:pt idx="3626">
                        <c:v>1.5050462962957143</c:v>
                      </c:pt>
                      <c:pt idx="3627">
                        <c:v>1.5052893518498793</c:v>
                      </c:pt>
                      <c:pt idx="3628">
                        <c:v>1.5055324074040444</c:v>
                      </c:pt>
                      <c:pt idx="3629">
                        <c:v>1.5057754629582094</c:v>
                      </c:pt>
                      <c:pt idx="3630">
                        <c:v>1.5060185185196504</c:v>
                      </c:pt>
                      <c:pt idx="3631">
                        <c:v>1.5062615740738154</c:v>
                      </c:pt>
                      <c:pt idx="3632">
                        <c:v>1.5065046296279805</c:v>
                      </c:pt>
                      <c:pt idx="3633">
                        <c:v>1.5067476851821455</c:v>
                      </c:pt>
                      <c:pt idx="3634">
                        <c:v>1.5069907407363106</c:v>
                      </c:pt>
                      <c:pt idx="3635">
                        <c:v>1.5072337962977516</c:v>
                      </c:pt>
                      <c:pt idx="3636">
                        <c:v>1.5074768518519166</c:v>
                      </c:pt>
                      <c:pt idx="3637">
                        <c:v>1.5077199074060816</c:v>
                      </c:pt>
                      <c:pt idx="3638">
                        <c:v>1.5079629629602467</c:v>
                      </c:pt>
                      <c:pt idx="3639">
                        <c:v>1.5082060185144117</c:v>
                      </c:pt>
                      <c:pt idx="3640">
                        <c:v>1.5084490740758527</c:v>
                      </c:pt>
                      <c:pt idx="3641">
                        <c:v>1.5086921296300178</c:v>
                      </c:pt>
                      <c:pt idx="3642">
                        <c:v>1.5089351851841828</c:v>
                      </c:pt>
                      <c:pt idx="3643">
                        <c:v>1.5091782407383478</c:v>
                      </c:pt>
                      <c:pt idx="3644">
                        <c:v>1.5094212962925129</c:v>
                      </c:pt>
                      <c:pt idx="3645">
                        <c:v>1.5096643518539539</c:v>
                      </c:pt>
                      <c:pt idx="3646">
                        <c:v>1.5099074074081189</c:v>
                      </c:pt>
                      <c:pt idx="3647">
                        <c:v>1.5101620370390636</c:v>
                      </c:pt>
                      <c:pt idx="3648">
                        <c:v>1.5104050925932286</c:v>
                      </c:pt>
                      <c:pt idx="3649">
                        <c:v>1.5106481481473937</c:v>
                      </c:pt>
                      <c:pt idx="3650">
                        <c:v>1.5108912037015587</c:v>
                      </c:pt>
                      <c:pt idx="3651">
                        <c:v>1.5111342592557238</c:v>
                      </c:pt>
                      <c:pt idx="3652">
                        <c:v>1.5113773148098888</c:v>
                      </c:pt>
                      <c:pt idx="3653">
                        <c:v>1.5116203703713298</c:v>
                      </c:pt>
                      <c:pt idx="3654">
                        <c:v>1.5118634259254948</c:v>
                      </c:pt>
                      <c:pt idx="3655">
                        <c:v>1.5121064814796599</c:v>
                      </c:pt>
                      <c:pt idx="3656">
                        <c:v>1.5123495370338249</c:v>
                      </c:pt>
                      <c:pt idx="3657">
                        <c:v>1.5125925925879899</c:v>
                      </c:pt>
                      <c:pt idx="3658">
                        <c:v>1.5128356481494309</c:v>
                      </c:pt>
                      <c:pt idx="3659">
                        <c:v>1.513078703703596</c:v>
                      </c:pt>
                      <c:pt idx="3660">
                        <c:v>1.513321759257761</c:v>
                      </c:pt>
                      <c:pt idx="3661">
                        <c:v>1.5135648148119261</c:v>
                      </c:pt>
                      <c:pt idx="3662">
                        <c:v>1.5138078703660911</c:v>
                      </c:pt>
                      <c:pt idx="3663">
                        <c:v>1.5140509259275321</c:v>
                      </c:pt>
                      <c:pt idx="3664">
                        <c:v>1.5142939814816971</c:v>
                      </c:pt>
                      <c:pt idx="3665">
                        <c:v>1.5145370370358622</c:v>
                      </c:pt>
                      <c:pt idx="3666">
                        <c:v>1.5147800925900272</c:v>
                      </c:pt>
                      <c:pt idx="3667">
                        <c:v>1.5150231481441923</c:v>
                      </c:pt>
                      <c:pt idx="3668">
                        <c:v>1.5152662037056333</c:v>
                      </c:pt>
                      <c:pt idx="3669">
                        <c:v>1.5155092592597983</c:v>
                      </c:pt>
                      <c:pt idx="3670">
                        <c:v>1.5157523148139633</c:v>
                      </c:pt>
                      <c:pt idx="3671">
                        <c:v>1.5159953703681284</c:v>
                      </c:pt>
                      <c:pt idx="3672">
                        <c:v>1.5162384259222934</c:v>
                      </c:pt>
                      <c:pt idx="3673">
                        <c:v>1.5164814814764584</c:v>
                      </c:pt>
                      <c:pt idx="3674">
                        <c:v>1.5167245370378994</c:v>
                      </c:pt>
                      <c:pt idx="3675">
                        <c:v>1.5169675925920645</c:v>
                      </c:pt>
                      <c:pt idx="3676">
                        <c:v>1.5172106481462295</c:v>
                      </c:pt>
                      <c:pt idx="3677">
                        <c:v>1.5174537037003946</c:v>
                      </c:pt>
                      <c:pt idx="3678">
                        <c:v>1.5176967592545596</c:v>
                      </c:pt>
                      <c:pt idx="3679">
                        <c:v>1.5179398148160006</c:v>
                      </c:pt>
                      <c:pt idx="3680">
                        <c:v>1.5181828703701656</c:v>
                      </c:pt>
                      <c:pt idx="3681">
                        <c:v>1.5184259259243307</c:v>
                      </c:pt>
                      <c:pt idx="3682">
                        <c:v>1.5186689814784957</c:v>
                      </c:pt>
                      <c:pt idx="3683">
                        <c:v>1.5189120370326608</c:v>
                      </c:pt>
                      <c:pt idx="3684">
                        <c:v>1.5191550925941018</c:v>
                      </c:pt>
                      <c:pt idx="3685">
                        <c:v>1.5193981481482668</c:v>
                      </c:pt>
                      <c:pt idx="3686">
                        <c:v>1.5196412037024318</c:v>
                      </c:pt>
                      <c:pt idx="3687">
                        <c:v>1.5198842592565969</c:v>
                      </c:pt>
                      <c:pt idx="3688">
                        <c:v>1.5201273148107619</c:v>
                      </c:pt>
                      <c:pt idx="3689">
                        <c:v>1.5203703703722029</c:v>
                      </c:pt>
                      <c:pt idx="3690">
                        <c:v>1.5206134259263679</c:v>
                      </c:pt>
                      <c:pt idx="3691">
                        <c:v>1.520856481480533</c:v>
                      </c:pt>
                      <c:pt idx="3692">
                        <c:v>1.521099537034698</c:v>
                      </c:pt>
                      <c:pt idx="3693">
                        <c:v>1.5213425925888631</c:v>
                      </c:pt>
                      <c:pt idx="3694">
                        <c:v>1.5215856481430281</c:v>
                      </c:pt>
                      <c:pt idx="3695">
                        <c:v>1.5218402777739728</c:v>
                      </c:pt>
                      <c:pt idx="3696">
                        <c:v>1.5220833333354138</c:v>
                      </c:pt>
                      <c:pt idx="3697">
                        <c:v>1.5223263888895788</c:v>
                      </c:pt>
                      <c:pt idx="3698">
                        <c:v>1.5225694444437439</c:v>
                      </c:pt>
                      <c:pt idx="3699">
                        <c:v>1.5228124999979089</c:v>
                      </c:pt>
                      <c:pt idx="3700">
                        <c:v>1.5230555555520739</c:v>
                      </c:pt>
                      <c:pt idx="3701">
                        <c:v>1.523298611106239</c:v>
                      </c:pt>
                      <c:pt idx="3702">
                        <c:v>1.52354166666768</c:v>
                      </c:pt>
                      <c:pt idx="3703">
                        <c:v>1.523784722221845</c:v>
                      </c:pt>
                      <c:pt idx="3704">
                        <c:v>1.5240277777760101</c:v>
                      </c:pt>
                      <c:pt idx="3705">
                        <c:v>1.5242708333301751</c:v>
                      </c:pt>
                      <c:pt idx="3706">
                        <c:v>1.5245138888843401</c:v>
                      </c:pt>
                      <c:pt idx="3707">
                        <c:v>1.5247569444457811</c:v>
                      </c:pt>
                      <c:pt idx="3708">
                        <c:v>1.5249999999999462</c:v>
                      </c:pt>
                      <c:pt idx="3709">
                        <c:v>1.5252430555541112</c:v>
                      </c:pt>
                      <c:pt idx="3710">
                        <c:v>1.5254861111082763</c:v>
                      </c:pt>
                      <c:pt idx="3711">
                        <c:v>1.5257291666624413</c:v>
                      </c:pt>
                      <c:pt idx="3712">
                        <c:v>1.5259722222238823</c:v>
                      </c:pt>
                      <c:pt idx="3713">
                        <c:v>1.5262152777780473</c:v>
                      </c:pt>
                      <c:pt idx="3714">
                        <c:v>1.5264583333322124</c:v>
                      </c:pt>
                      <c:pt idx="3715">
                        <c:v>1.5267013888863774</c:v>
                      </c:pt>
                      <c:pt idx="3716">
                        <c:v>1.5269444444405424</c:v>
                      </c:pt>
                      <c:pt idx="3717">
                        <c:v>1.5271875000019834</c:v>
                      </c:pt>
                      <c:pt idx="3718">
                        <c:v>1.5274305555561485</c:v>
                      </c:pt>
                      <c:pt idx="3719">
                        <c:v>1.5276736111103135</c:v>
                      </c:pt>
                      <c:pt idx="3720">
                        <c:v>1.5279166666644786</c:v>
                      </c:pt>
                      <c:pt idx="3721">
                        <c:v>1.5281597222186436</c:v>
                      </c:pt>
                      <c:pt idx="3722">
                        <c:v>1.5284027777728086</c:v>
                      </c:pt>
                      <c:pt idx="3723">
                        <c:v>1.5286458333342496</c:v>
                      </c:pt>
                      <c:pt idx="3724">
                        <c:v>1.5288888888884147</c:v>
                      </c:pt>
                      <c:pt idx="3725">
                        <c:v>1.5291319444425797</c:v>
                      </c:pt>
                      <c:pt idx="3726">
                        <c:v>1.5293749999967448</c:v>
                      </c:pt>
                      <c:pt idx="3727">
                        <c:v>1.5296180555509098</c:v>
                      </c:pt>
                      <c:pt idx="3728">
                        <c:v>1.5298611111123508</c:v>
                      </c:pt>
                      <c:pt idx="3729">
                        <c:v>1.5301041666665158</c:v>
                      </c:pt>
                      <c:pt idx="3730">
                        <c:v>1.5303472222206809</c:v>
                      </c:pt>
                      <c:pt idx="3731">
                        <c:v>1.5305902777748459</c:v>
                      </c:pt>
                      <c:pt idx="3732">
                        <c:v>1.5308333333290109</c:v>
                      </c:pt>
                      <c:pt idx="3733">
                        <c:v>1.5310763888904519</c:v>
                      </c:pt>
                      <c:pt idx="3734">
                        <c:v>1.531319444444617</c:v>
                      </c:pt>
                      <c:pt idx="3735">
                        <c:v>1.531562499998782</c:v>
                      </c:pt>
                      <c:pt idx="3736">
                        <c:v>1.5318055555529471</c:v>
                      </c:pt>
                      <c:pt idx="3737">
                        <c:v>1.5320486111071121</c:v>
                      </c:pt>
                      <c:pt idx="3738">
                        <c:v>1.5322916666685531</c:v>
                      </c:pt>
                      <c:pt idx="3739">
                        <c:v>1.5325347222227181</c:v>
                      </c:pt>
                      <c:pt idx="3740">
                        <c:v>1.5327777777768832</c:v>
                      </c:pt>
                      <c:pt idx="3741">
                        <c:v>1.5330208333310482</c:v>
                      </c:pt>
                      <c:pt idx="3742">
                        <c:v>1.5332638888852133</c:v>
                      </c:pt>
                      <c:pt idx="3743">
                        <c:v>1.5335185185161579</c:v>
                      </c:pt>
                      <c:pt idx="3744">
                        <c:v>1.533761574070323</c:v>
                      </c:pt>
                      <c:pt idx="3745">
                        <c:v>1.534004629624488</c:v>
                      </c:pt>
                      <c:pt idx="3746">
                        <c:v>1.534247685185929</c:v>
                      </c:pt>
                      <c:pt idx="3747">
                        <c:v>1.5344907407400941</c:v>
                      </c:pt>
                      <c:pt idx="3748">
                        <c:v>1.5347337962942591</c:v>
                      </c:pt>
                      <c:pt idx="3749">
                        <c:v>1.5349768518484241</c:v>
                      </c:pt>
                      <c:pt idx="3750">
                        <c:v>1.5352199074025892</c:v>
                      </c:pt>
                      <c:pt idx="3751">
                        <c:v>1.5354629629640302</c:v>
                      </c:pt>
                      <c:pt idx="3752">
                        <c:v>1.5357060185181952</c:v>
                      </c:pt>
                      <c:pt idx="3753">
                        <c:v>1.5359490740723603</c:v>
                      </c:pt>
                      <c:pt idx="3754">
                        <c:v>1.5361921296265253</c:v>
                      </c:pt>
                      <c:pt idx="3755">
                        <c:v>1.5364351851806903</c:v>
                      </c:pt>
                      <c:pt idx="3756">
                        <c:v>1.5366782407421313</c:v>
                      </c:pt>
                      <c:pt idx="3757">
                        <c:v>1.5369212962962964</c:v>
                      </c:pt>
                      <c:pt idx="3758">
                        <c:v>1.5371643518504614</c:v>
                      </c:pt>
                      <c:pt idx="3759">
                        <c:v>1.5374074074046264</c:v>
                      </c:pt>
                      <c:pt idx="3760">
                        <c:v>1.5376504629587915</c:v>
                      </c:pt>
                      <c:pt idx="3761">
                        <c:v>1.5378935185202325</c:v>
                      </c:pt>
                      <c:pt idx="3762">
                        <c:v>1.5381365740743975</c:v>
                      </c:pt>
                      <c:pt idx="3763">
                        <c:v>1.5383796296285626</c:v>
                      </c:pt>
                      <c:pt idx="3764">
                        <c:v>1.5386226851827276</c:v>
                      </c:pt>
                      <c:pt idx="3765">
                        <c:v>1.5388657407368926</c:v>
                      </c:pt>
                      <c:pt idx="3766">
                        <c:v>1.5391087962983336</c:v>
                      </c:pt>
                      <c:pt idx="3767">
                        <c:v>1.5393518518524987</c:v>
                      </c:pt>
                      <c:pt idx="3768">
                        <c:v>1.5395949074066637</c:v>
                      </c:pt>
                      <c:pt idx="3769">
                        <c:v>1.5398379629608288</c:v>
                      </c:pt>
                      <c:pt idx="3770">
                        <c:v>1.5400810185149938</c:v>
                      </c:pt>
                      <c:pt idx="3771">
                        <c:v>1.5403240740691588</c:v>
                      </c:pt>
                      <c:pt idx="3772">
                        <c:v>1.5405671296305998</c:v>
                      </c:pt>
                      <c:pt idx="3773">
                        <c:v>1.5408101851847649</c:v>
                      </c:pt>
                      <c:pt idx="3774">
                        <c:v>1.5410532407389299</c:v>
                      </c:pt>
                      <c:pt idx="3775">
                        <c:v>1.5412962962930949</c:v>
                      </c:pt>
                      <c:pt idx="3776">
                        <c:v>1.54153935184726</c:v>
                      </c:pt>
                      <c:pt idx="3777">
                        <c:v>1.541782407408701</c:v>
                      </c:pt>
                      <c:pt idx="3778">
                        <c:v>1.542025462962866</c:v>
                      </c:pt>
                      <c:pt idx="3779">
                        <c:v>1.5422685185170311</c:v>
                      </c:pt>
                      <c:pt idx="3780">
                        <c:v>1.5425115740711961</c:v>
                      </c:pt>
                      <c:pt idx="3781">
                        <c:v>1.5427546296253611</c:v>
                      </c:pt>
                      <c:pt idx="3782">
                        <c:v>1.5429976851868021</c:v>
                      </c:pt>
                      <c:pt idx="3783">
                        <c:v>1.5432407407409672</c:v>
                      </c:pt>
                      <c:pt idx="3784">
                        <c:v>1.5434837962951322</c:v>
                      </c:pt>
                      <c:pt idx="3785">
                        <c:v>1.5437268518492973</c:v>
                      </c:pt>
                      <c:pt idx="3786">
                        <c:v>1.5439699074034623</c:v>
                      </c:pt>
                      <c:pt idx="3787">
                        <c:v>1.5442129629649033</c:v>
                      </c:pt>
                      <c:pt idx="3788">
                        <c:v>1.5444560185190683</c:v>
                      </c:pt>
                      <c:pt idx="3789">
                        <c:v>1.5446990740732334</c:v>
                      </c:pt>
                      <c:pt idx="3790">
                        <c:v>1.5449421296273984</c:v>
                      </c:pt>
                      <c:pt idx="3791">
                        <c:v>1.5451851851815634</c:v>
                      </c:pt>
                      <c:pt idx="3792">
                        <c:v>1.5454398148125081</c:v>
                      </c:pt>
                      <c:pt idx="3793">
                        <c:v>1.5456828703666732</c:v>
                      </c:pt>
                      <c:pt idx="3794">
                        <c:v>1.5459259259208382</c:v>
                      </c:pt>
                      <c:pt idx="3795">
                        <c:v>1.5461689814822792</c:v>
                      </c:pt>
                      <c:pt idx="3796">
                        <c:v>1.5464120370364443</c:v>
                      </c:pt>
                      <c:pt idx="3797">
                        <c:v>1.5466550925906093</c:v>
                      </c:pt>
                      <c:pt idx="3798">
                        <c:v>1.5468981481447743</c:v>
                      </c:pt>
                      <c:pt idx="3799">
                        <c:v>1.5471412036989394</c:v>
                      </c:pt>
                      <c:pt idx="3800">
                        <c:v>1.5473842592603804</c:v>
                      </c:pt>
                      <c:pt idx="3801">
                        <c:v>1.5476273148145454</c:v>
                      </c:pt>
                      <c:pt idx="3802">
                        <c:v>1.5478703703687104</c:v>
                      </c:pt>
                      <c:pt idx="3803">
                        <c:v>1.5481134259228755</c:v>
                      </c:pt>
                      <c:pt idx="3804">
                        <c:v>1.5483564814770405</c:v>
                      </c:pt>
                      <c:pt idx="3805">
                        <c:v>1.5485995370384815</c:v>
                      </c:pt>
                      <c:pt idx="3806">
                        <c:v>1.5488425925926466</c:v>
                      </c:pt>
                      <c:pt idx="3807">
                        <c:v>1.5490856481468116</c:v>
                      </c:pt>
                      <c:pt idx="3808">
                        <c:v>1.5493287037009766</c:v>
                      </c:pt>
                      <c:pt idx="3809">
                        <c:v>1.5495717592551417</c:v>
                      </c:pt>
                      <c:pt idx="3810">
                        <c:v>1.5498148148165827</c:v>
                      </c:pt>
                      <c:pt idx="3811">
                        <c:v>1.5500578703707477</c:v>
                      </c:pt>
                      <c:pt idx="3812">
                        <c:v>1.5503009259249128</c:v>
                      </c:pt>
                      <c:pt idx="3813">
                        <c:v>1.5505439814790778</c:v>
                      </c:pt>
                      <c:pt idx="3814">
                        <c:v>1.5507870370332428</c:v>
                      </c:pt>
                      <c:pt idx="3815">
                        <c:v>1.5510300925946838</c:v>
                      </c:pt>
                      <c:pt idx="3816">
                        <c:v>1.5512731481488489</c:v>
                      </c:pt>
                      <c:pt idx="3817">
                        <c:v>1.5515162037030139</c:v>
                      </c:pt>
                      <c:pt idx="3818">
                        <c:v>1.5517592592571789</c:v>
                      </c:pt>
                      <c:pt idx="3819">
                        <c:v>1.552002314811344</c:v>
                      </c:pt>
                      <c:pt idx="3820">
                        <c:v>1.552245370365509</c:v>
                      </c:pt>
                      <c:pt idx="3821">
                        <c:v>1.55248842592695</c:v>
                      </c:pt>
                      <c:pt idx="3822">
                        <c:v>1.5527314814811151</c:v>
                      </c:pt>
                      <c:pt idx="3823">
                        <c:v>1.5529745370352801</c:v>
                      </c:pt>
                      <c:pt idx="3824">
                        <c:v>1.5532175925894451</c:v>
                      </c:pt>
                      <c:pt idx="3825">
                        <c:v>1.5534606481436102</c:v>
                      </c:pt>
                      <c:pt idx="3826">
                        <c:v>1.5537037037050512</c:v>
                      </c:pt>
                      <c:pt idx="3827">
                        <c:v>1.5539467592592162</c:v>
                      </c:pt>
                      <c:pt idx="3828">
                        <c:v>1.5541898148133813</c:v>
                      </c:pt>
                      <c:pt idx="3829">
                        <c:v>1.5544328703675463</c:v>
                      </c:pt>
                      <c:pt idx="3830">
                        <c:v>1.5546759259217113</c:v>
                      </c:pt>
                      <c:pt idx="3831">
                        <c:v>1.5549189814831523</c:v>
                      </c:pt>
                      <c:pt idx="3832">
                        <c:v>1.5551620370373174</c:v>
                      </c:pt>
                      <c:pt idx="3833">
                        <c:v>1.5554050925914824</c:v>
                      </c:pt>
                      <c:pt idx="3834">
                        <c:v>1.5556481481456474</c:v>
                      </c:pt>
                      <c:pt idx="3835">
                        <c:v>1.5558912036998125</c:v>
                      </c:pt>
                      <c:pt idx="3836">
                        <c:v>1.5561342592612535</c:v>
                      </c:pt>
                      <c:pt idx="3837">
                        <c:v>1.5563773148154185</c:v>
                      </c:pt>
                      <c:pt idx="3838">
                        <c:v>1.5566203703695836</c:v>
                      </c:pt>
                      <c:pt idx="3839">
                        <c:v>1.5568634259237486</c:v>
                      </c:pt>
                      <c:pt idx="3840">
                        <c:v>1.5571180555546933</c:v>
                      </c:pt>
                      <c:pt idx="3841">
                        <c:v>1.5573611111088583</c:v>
                      </c:pt>
                      <c:pt idx="3842">
                        <c:v>1.5576041666630234</c:v>
                      </c:pt>
                      <c:pt idx="3843">
                        <c:v>1.5578472222171884</c:v>
                      </c:pt>
                      <c:pt idx="3844">
                        <c:v>1.5580902777786294</c:v>
                      </c:pt>
                      <c:pt idx="3845">
                        <c:v>1.5583333333327944</c:v>
                      </c:pt>
                      <c:pt idx="3846">
                        <c:v>1.5585763888869595</c:v>
                      </c:pt>
                      <c:pt idx="3847">
                        <c:v>1.5588194444411245</c:v>
                      </c:pt>
                      <c:pt idx="3848">
                        <c:v>1.5590624999952896</c:v>
                      </c:pt>
                      <c:pt idx="3849">
                        <c:v>1.5593055555567306</c:v>
                      </c:pt>
                      <c:pt idx="3850">
                        <c:v>1.5595486111108956</c:v>
                      </c:pt>
                      <c:pt idx="3851">
                        <c:v>1.5597916666650606</c:v>
                      </c:pt>
                      <c:pt idx="3852">
                        <c:v>1.5600347222192257</c:v>
                      </c:pt>
                      <c:pt idx="3853">
                        <c:v>1.5602777777733907</c:v>
                      </c:pt>
                      <c:pt idx="3854">
                        <c:v>1.5605208333348317</c:v>
                      </c:pt>
                      <c:pt idx="3855">
                        <c:v>1.5607638888889968</c:v>
                      </c:pt>
                      <c:pt idx="3856">
                        <c:v>1.5610069444431618</c:v>
                      </c:pt>
                      <c:pt idx="3857">
                        <c:v>1.5612499999973268</c:v>
                      </c:pt>
                      <c:pt idx="3858">
                        <c:v>1.5614930555514919</c:v>
                      </c:pt>
                      <c:pt idx="3859">
                        <c:v>1.5617361111129329</c:v>
                      </c:pt>
                      <c:pt idx="3860">
                        <c:v>1.5619791666670979</c:v>
                      </c:pt>
                      <c:pt idx="3861">
                        <c:v>1.5622222222212629</c:v>
                      </c:pt>
                      <c:pt idx="3862">
                        <c:v>1.562465277775428</c:v>
                      </c:pt>
                      <c:pt idx="3863">
                        <c:v>1.562708333329593</c:v>
                      </c:pt>
                      <c:pt idx="3864">
                        <c:v>1.5629513888837581</c:v>
                      </c:pt>
                      <c:pt idx="3865">
                        <c:v>1.5631944444451991</c:v>
                      </c:pt>
                      <c:pt idx="3866">
                        <c:v>1.5634374999993641</c:v>
                      </c:pt>
                      <c:pt idx="3867">
                        <c:v>1.5636805555535291</c:v>
                      </c:pt>
                      <c:pt idx="3868">
                        <c:v>1.5639236111076942</c:v>
                      </c:pt>
                      <c:pt idx="3869">
                        <c:v>1.5641666666618592</c:v>
                      </c:pt>
                      <c:pt idx="3870">
                        <c:v>1.5644097222233002</c:v>
                      </c:pt>
                      <c:pt idx="3871">
                        <c:v>1.5646527777774653</c:v>
                      </c:pt>
                      <c:pt idx="3872">
                        <c:v>1.5648958333316303</c:v>
                      </c:pt>
                      <c:pt idx="3873">
                        <c:v>1.5651388888857953</c:v>
                      </c:pt>
                      <c:pt idx="3874">
                        <c:v>1.5653819444399604</c:v>
                      </c:pt>
                      <c:pt idx="3875">
                        <c:v>1.5656250000014014</c:v>
                      </c:pt>
                      <c:pt idx="3876">
                        <c:v>1.5658680555555664</c:v>
                      </c:pt>
                      <c:pt idx="3877">
                        <c:v>1.5661111111097314</c:v>
                      </c:pt>
                      <c:pt idx="3878">
                        <c:v>1.5663541666638965</c:v>
                      </c:pt>
                      <c:pt idx="3879">
                        <c:v>1.5665972222180615</c:v>
                      </c:pt>
                      <c:pt idx="3880">
                        <c:v>1.5668402777795025</c:v>
                      </c:pt>
                      <c:pt idx="3881">
                        <c:v>1.5670833333336676</c:v>
                      </c:pt>
                      <c:pt idx="3882">
                        <c:v>1.5673263888878326</c:v>
                      </c:pt>
                      <c:pt idx="3883">
                        <c:v>1.5675694444419976</c:v>
                      </c:pt>
                      <c:pt idx="3884">
                        <c:v>1.5678124999961627</c:v>
                      </c:pt>
                      <c:pt idx="3885">
                        <c:v>1.5680555555576037</c:v>
                      </c:pt>
                      <c:pt idx="3886">
                        <c:v>1.5682986111117687</c:v>
                      </c:pt>
                      <c:pt idx="3887">
                        <c:v>1.5685416666659338</c:v>
                      </c:pt>
                      <c:pt idx="3888">
                        <c:v>1.5687962962968784</c:v>
                      </c:pt>
                      <c:pt idx="3889">
                        <c:v>1.5690393518510435</c:v>
                      </c:pt>
                      <c:pt idx="3890">
                        <c:v>1.5692824074052085</c:v>
                      </c:pt>
                      <c:pt idx="3891">
                        <c:v>1.5695254629593736</c:v>
                      </c:pt>
                      <c:pt idx="3892">
                        <c:v>1.5697685185135386</c:v>
                      </c:pt>
                      <c:pt idx="3893">
                        <c:v>1.5700115740749796</c:v>
                      </c:pt>
                      <c:pt idx="3894">
                        <c:v>1.5702546296291446</c:v>
                      </c:pt>
                      <c:pt idx="3895">
                        <c:v>1.5704976851833097</c:v>
                      </c:pt>
                      <c:pt idx="3896">
                        <c:v>1.5707407407374747</c:v>
                      </c:pt>
                      <c:pt idx="3897">
                        <c:v>1.5709837962916398</c:v>
                      </c:pt>
                      <c:pt idx="3898">
                        <c:v>1.5712268518530808</c:v>
                      </c:pt>
                      <c:pt idx="3899">
                        <c:v>1.5714699074072458</c:v>
                      </c:pt>
                      <c:pt idx="3900">
                        <c:v>1.5717129629614108</c:v>
                      </c:pt>
                      <c:pt idx="3901">
                        <c:v>1.5719560185155759</c:v>
                      </c:pt>
                      <c:pt idx="3902">
                        <c:v>1.5721990740697409</c:v>
                      </c:pt>
                      <c:pt idx="3903">
                        <c:v>1.5724421296311819</c:v>
                      </c:pt>
                      <c:pt idx="3904">
                        <c:v>1.5726851851853469</c:v>
                      </c:pt>
                      <c:pt idx="3905">
                        <c:v>1.572928240739512</c:v>
                      </c:pt>
                      <c:pt idx="3906">
                        <c:v>1.573171296293677</c:v>
                      </c:pt>
                      <c:pt idx="3907">
                        <c:v>1.5734143518478421</c:v>
                      </c:pt>
                      <c:pt idx="3908">
                        <c:v>1.5736574074092831</c:v>
                      </c:pt>
                      <c:pt idx="3909">
                        <c:v>1.5739004629634481</c:v>
                      </c:pt>
                      <c:pt idx="3910">
                        <c:v>1.5741435185176131</c:v>
                      </c:pt>
                      <c:pt idx="3911">
                        <c:v>1.5743865740717782</c:v>
                      </c:pt>
                      <c:pt idx="3912">
                        <c:v>1.5746296296259432</c:v>
                      </c:pt>
                      <c:pt idx="3913">
                        <c:v>1.5748726851801083</c:v>
                      </c:pt>
                      <c:pt idx="3914">
                        <c:v>1.5751157407415493</c:v>
                      </c:pt>
                      <c:pt idx="3915">
                        <c:v>1.5753587962957143</c:v>
                      </c:pt>
                      <c:pt idx="3916">
                        <c:v>1.5756018518498793</c:v>
                      </c:pt>
                      <c:pt idx="3917">
                        <c:v>1.5758449074040444</c:v>
                      </c:pt>
                      <c:pt idx="3918">
                        <c:v>1.5760879629582094</c:v>
                      </c:pt>
                      <c:pt idx="3919">
                        <c:v>1.5763310185196504</c:v>
                      </c:pt>
                      <c:pt idx="3920">
                        <c:v>1.5765740740738154</c:v>
                      </c:pt>
                      <c:pt idx="3921">
                        <c:v>1.5768171296279805</c:v>
                      </c:pt>
                      <c:pt idx="3922">
                        <c:v>1.5770601851821455</c:v>
                      </c:pt>
                      <c:pt idx="3923">
                        <c:v>1.5773032407363106</c:v>
                      </c:pt>
                      <c:pt idx="3924">
                        <c:v>1.5775462962977516</c:v>
                      </c:pt>
                      <c:pt idx="3925">
                        <c:v>1.5777893518519166</c:v>
                      </c:pt>
                      <c:pt idx="3926">
                        <c:v>1.5780324074060816</c:v>
                      </c:pt>
                      <c:pt idx="3927">
                        <c:v>1.5782754629602467</c:v>
                      </c:pt>
                      <c:pt idx="3928">
                        <c:v>1.5785185185144117</c:v>
                      </c:pt>
                      <c:pt idx="3929">
                        <c:v>1.5787615740758527</c:v>
                      </c:pt>
                      <c:pt idx="3930">
                        <c:v>1.5790046296300178</c:v>
                      </c:pt>
                      <c:pt idx="3931">
                        <c:v>1.5792476851841828</c:v>
                      </c:pt>
                      <c:pt idx="3932">
                        <c:v>1.5794907407383478</c:v>
                      </c:pt>
                      <c:pt idx="3933">
                        <c:v>1.5797337962925129</c:v>
                      </c:pt>
                      <c:pt idx="3934">
                        <c:v>1.5799768518539539</c:v>
                      </c:pt>
                      <c:pt idx="3935">
                        <c:v>1.5802199074081189</c:v>
                      </c:pt>
                      <c:pt idx="3936">
                        <c:v>1.5804745370390636</c:v>
                      </c:pt>
                      <c:pt idx="3937">
                        <c:v>1.5807175925932286</c:v>
                      </c:pt>
                      <c:pt idx="3938">
                        <c:v>1.5809606481473937</c:v>
                      </c:pt>
                      <c:pt idx="3939">
                        <c:v>1.5812037037015587</c:v>
                      </c:pt>
                      <c:pt idx="3940">
                        <c:v>1.5814467592557238</c:v>
                      </c:pt>
                      <c:pt idx="3941">
                        <c:v>1.5816898148098888</c:v>
                      </c:pt>
                      <c:pt idx="3942">
                        <c:v>1.5819328703713298</c:v>
                      </c:pt>
                      <c:pt idx="3943">
                        <c:v>1.5821759259254948</c:v>
                      </c:pt>
                      <c:pt idx="3944">
                        <c:v>1.5824189814796599</c:v>
                      </c:pt>
                      <c:pt idx="3945">
                        <c:v>1.5826620370338249</c:v>
                      </c:pt>
                      <c:pt idx="3946">
                        <c:v>1.5829050925879899</c:v>
                      </c:pt>
                      <c:pt idx="3947">
                        <c:v>1.5831481481494309</c:v>
                      </c:pt>
                      <c:pt idx="3948">
                        <c:v>1.583391203703596</c:v>
                      </c:pt>
                      <c:pt idx="3949">
                        <c:v>1.583634259257761</c:v>
                      </c:pt>
                      <c:pt idx="3950">
                        <c:v>1.5838773148119261</c:v>
                      </c:pt>
                      <c:pt idx="3951">
                        <c:v>1.5841203703660911</c:v>
                      </c:pt>
                      <c:pt idx="3952">
                        <c:v>1.5843634259275321</c:v>
                      </c:pt>
                      <c:pt idx="3953">
                        <c:v>1.5846064814816971</c:v>
                      </c:pt>
                      <c:pt idx="3954">
                        <c:v>1.5848495370358622</c:v>
                      </c:pt>
                      <c:pt idx="3955">
                        <c:v>1.5850925925900272</c:v>
                      </c:pt>
                      <c:pt idx="3956">
                        <c:v>1.5853356481441923</c:v>
                      </c:pt>
                      <c:pt idx="3957">
                        <c:v>1.5855787037056333</c:v>
                      </c:pt>
                      <c:pt idx="3958">
                        <c:v>1.5858217592597983</c:v>
                      </c:pt>
                      <c:pt idx="3959">
                        <c:v>1.5860648148139633</c:v>
                      </c:pt>
                      <c:pt idx="3960">
                        <c:v>1.5863078703681284</c:v>
                      </c:pt>
                      <c:pt idx="3961">
                        <c:v>1.5865509259222934</c:v>
                      </c:pt>
                      <c:pt idx="3962">
                        <c:v>1.5867939814764584</c:v>
                      </c:pt>
                      <c:pt idx="3963">
                        <c:v>1.5870370370378994</c:v>
                      </c:pt>
                      <c:pt idx="3964">
                        <c:v>1.5872800925920645</c:v>
                      </c:pt>
                      <c:pt idx="3965">
                        <c:v>1.5875231481462295</c:v>
                      </c:pt>
                      <c:pt idx="3966">
                        <c:v>1.5877662037003946</c:v>
                      </c:pt>
                      <c:pt idx="3967">
                        <c:v>1.5880092592545596</c:v>
                      </c:pt>
                      <c:pt idx="3968">
                        <c:v>1.5882523148160006</c:v>
                      </c:pt>
                      <c:pt idx="3969">
                        <c:v>1.5884953703701656</c:v>
                      </c:pt>
                      <c:pt idx="3970">
                        <c:v>1.5887384259243307</c:v>
                      </c:pt>
                      <c:pt idx="3971">
                        <c:v>1.5889814814784957</c:v>
                      </c:pt>
                      <c:pt idx="3972">
                        <c:v>1.5892245370326608</c:v>
                      </c:pt>
                      <c:pt idx="3973">
                        <c:v>1.5894675925941018</c:v>
                      </c:pt>
                      <c:pt idx="3974">
                        <c:v>1.5897106481482668</c:v>
                      </c:pt>
                      <c:pt idx="3975">
                        <c:v>1.5899537037024318</c:v>
                      </c:pt>
                      <c:pt idx="3976">
                        <c:v>1.5901967592565969</c:v>
                      </c:pt>
                      <c:pt idx="3977">
                        <c:v>1.5904398148107619</c:v>
                      </c:pt>
                      <c:pt idx="3978">
                        <c:v>1.5906828703722029</c:v>
                      </c:pt>
                      <c:pt idx="3979">
                        <c:v>1.5909259259263679</c:v>
                      </c:pt>
                      <c:pt idx="3980">
                        <c:v>1.591168981480533</c:v>
                      </c:pt>
                      <c:pt idx="3981">
                        <c:v>1.591412037034698</c:v>
                      </c:pt>
                      <c:pt idx="3982">
                        <c:v>1.5916550925888631</c:v>
                      </c:pt>
                      <c:pt idx="3983">
                        <c:v>1.5918981481430281</c:v>
                      </c:pt>
                      <c:pt idx="3984">
                        <c:v>1.5921412037044691</c:v>
                      </c:pt>
                      <c:pt idx="3985">
                        <c:v>1.5923958333354138</c:v>
                      </c:pt>
                      <c:pt idx="3986">
                        <c:v>1.5926388888895788</c:v>
                      </c:pt>
                      <c:pt idx="3987">
                        <c:v>1.5928819444437439</c:v>
                      </c:pt>
                      <c:pt idx="3988">
                        <c:v>1.5931249999979089</c:v>
                      </c:pt>
                      <c:pt idx="3989">
                        <c:v>1.5933680555520739</c:v>
                      </c:pt>
                      <c:pt idx="3990">
                        <c:v>1.593611111106239</c:v>
                      </c:pt>
                      <c:pt idx="3991">
                        <c:v>1.59385416666768</c:v>
                      </c:pt>
                      <c:pt idx="3992">
                        <c:v>1.594097222221845</c:v>
                      </c:pt>
                      <c:pt idx="3993">
                        <c:v>1.5943402777760101</c:v>
                      </c:pt>
                      <c:pt idx="3994">
                        <c:v>1.5945833333301751</c:v>
                      </c:pt>
                      <c:pt idx="3995">
                        <c:v>1.5948263888843401</c:v>
                      </c:pt>
                      <c:pt idx="3996">
                        <c:v>1.5950694444457811</c:v>
                      </c:pt>
                      <c:pt idx="3997">
                        <c:v>1.5953124999999462</c:v>
                      </c:pt>
                      <c:pt idx="3998">
                        <c:v>1.5955555555541112</c:v>
                      </c:pt>
                      <c:pt idx="3999">
                        <c:v>1.5957986111082763</c:v>
                      </c:pt>
                      <c:pt idx="4000">
                        <c:v>1.5960416666624413</c:v>
                      </c:pt>
                      <c:pt idx="4001">
                        <c:v>1.5962847222238823</c:v>
                      </c:pt>
                      <c:pt idx="4002">
                        <c:v>1.5965277777780473</c:v>
                      </c:pt>
                      <c:pt idx="4003">
                        <c:v>1.5967708333322124</c:v>
                      </c:pt>
                      <c:pt idx="4004">
                        <c:v>1.5970138888863774</c:v>
                      </c:pt>
                      <c:pt idx="4005">
                        <c:v>1.5972569444405424</c:v>
                      </c:pt>
                      <c:pt idx="4006">
                        <c:v>1.5975000000019834</c:v>
                      </c:pt>
                      <c:pt idx="4007">
                        <c:v>1.5977430555561485</c:v>
                      </c:pt>
                      <c:pt idx="4008">
                        <c:v>1.5979861111103135</c:v>
                      </c:pt>
                      <c:pt idx="4009">
                        <c:v>1.5982291666644786</c:v>
                      </c:pt>
                      <c:pt idx="4010">
                        <c:v>1.5984722222186436</c:v>
                      </c:pt>
                      <c:pt idx="4011">
                        <c:v>1.5987152777728086</c:v>
                      </c:pt>
                      <c:pt idx="4012">
                        <c:v>1.5989583333342496</c:v>
                      </c:pt>
                      <c:pt idx="4013">
                        <c:v>1.5992013888884147</c:v>
                      </c:pt>
                      <c:pt idx="4014">
                        <c:v>1.5994444444425797</c:v>
                      </c:pt>
                      <c:pt idx="4015">
                        <c:v>1.5996874999967448</c:v>
                      </c:pt>
                      <c:pt idx="4016">
                        <c:v>1.5999305555509098</c:v>
                      </c:pt>
                      <c:pt idx="4017">
                        <c:v>1.6001736111123508</c:v>
                      </c:pt>
                      <c:pt idx="4018">
                        <c:v>1.6004166666665158</c:v>
                      </c:pt>
                      <c:pt idx="4019">
                        <c:v>1.6006597222206809</c:v>
                      </c:pt>
                      <c:pt idx="4020">
                        <c:v>1.6009027777748459</c:v>
                      </c:pt>
                      <c:pt idx="4021">
                        <c:v>1.6011458333290109</c:v>
                      </c:pt>
                      <c:pt idx="4022">
                        <c:v>1.6013888888904519</c:v>
                      </c:pt>
                      <c:pt idx="4023">
                        <c:v>1.601631944444617</c:v>
                      </c:pt>
                      <c:pt idx="4024">
                        <c:v>1.601874999998782</c:v>
                      </c:pt>
                      <c:pt idx="4025">
                        <c:v>1.6021180555529471</c:v>
                      </c:pt>
                      <c:pt idx="4026">
                        <c:v>1.6023611111071121</c:v>
                      </c:pt>
                      <c:pt idx="4027">
                        <c:v>1.6026041666685531</c:v>
                      </c:pt>
                      <c:pt idx="4028">
                        <c:v>1.6028472222227181</c:v>
                      </c:pt>
                      <c:pt idx="4029">
                        <c:v>1.6030902777768832</c:v>
                      </c:pt>
                      <c:pt idx="4030">
                        <c:v>1.6033333333310482</c:v>
                      </c:pt>
                      <c:pt idx="4031">
                        <c:v>1.6035763888852133</c:v>
                      </c:pt>
                      <c:pt idx="4032">
                        <c:v>1.6038194444393783</c:v>
                      </c:pt>
                      <c:pt idx="4033">
                        <c:v>1.604074074070323</c:v>
                      </c:pt>
                      <c:pt idx="4034">
                        <c:v>1.604317129624488</c:v>
                      </c:pt>
                      <c:pt idx="4035">
                        <c:v>1.604560185185929</c:v>
                      </c:pt>
                      <c:pt idx="4036">
                        <c:v>1.6048032407400941</c:v>
                      </c:pt>
                      <c:pt idx="4037">
                        <c:v>1.6050462962942591</c:v>
                      </c:pt>
                      <c:pt idx="4038">
                        <c:v>1.6052893518484241</c:v>
                      </c:pt>
                      <c:pt idx="4039">
                        <c:v>1.6055324074025892</c:v>
                      </c:pt>
                      <c:pt idx="4040">
                        <c:v>1.6057754629640302</c:v>
                      </c:pt>
                      <c:pt idx="4041">
                        <c:v>1.6060185185181952</c:v>
                      </c:pt>
                      <c:pt idx="4042">
                        <c:v>1.6062615740723603</c:v>
                      </c:pt>
                      <c:pt idx="4043">
                        <c:v>1.6065046296265253</c:v>
                      </c:pt>
                      <c:pt idx="4044">
                        <c:v>1.6067476851806903</c:v>
                      </c:pt>
                      <c:pt idx="4045">
                        <c:v>1.6069907407421313</c:v>
                      </c:pt>
                      <c:pt idx="4046">
                        <c:v>1.6072337962962964</c:v>
                      </c:pt>
                      <c:pt idx="4047">
                        <c:v>1.6074768518504614</c:v>
                      </c:pt>
                      <c:pt idx="4048">
                        <c:v>1.6077199074046264</c:v>
                      </c:pt>
                      <c:pt idx="4049">
                        <c:v>1.6079629629587915</c:v>
                      </c:pt>
                      <c:pt idx="4050">
                        <c:v>1.6082060185202325</c:v>
                      </c:pt>
                      <c:pt idx="4051">
                        <c:v>1.6084490740743975</c:v>
                      </c:pt>
                      <c:pt idx="4052">
                        <c:v>1.6086921296285626</c:v>
                      </c:pt>
                      <c:pt idx="4053">
                        <c:v>1.6089351851827276</c:v>
                      </c:pt>
                      <c:pt idx="4054">
                        <c:v>1.6091782407368926</c:v>
                      </c:pt>
                      <c:pt idx="4055">
                        <c:v>1.6094212962983336</c:v>
                      </c:pt>
                      <c:pt idx="4056">
                        <c:v>1.6096643518524987</c:v>
                      </c:pt>
                      <c:pt idx="4057">
                        <c:v>1.6099074074066637</c:v>
                      </c:pt>
                      <c:pt idx="4058">
                        <c:v>1.6101504629608288</c:v>
                      </c:pt>
                      <c:pt idx="4059">
                        <c:v>1.6103935185149938</c:v>
                      </c:pt>
                      <c:pt idx="4060">
                        <c:v>1.6106365740691588</c:v>
                      </c:pt>
                      <c:pt idx="4061">
                        <c:v>1.6108796296305998</c:v>
                      </c:pt>
                      <c:pt idx="4062">
                        <c:v>1.6111226851847649</c:v>
                      </c:pt>
                      <c:pt idx="4063">
                        <c:v>1.6113657407389299</c:v>
                      </c:pt>
                      <c:pt idx="4064">
                        <c:v>1.6116087962930949</c:v>
                      </c:pt>
                      <c:pt idx="4065">
                        <c:v>1.61185185184726</c:v>
                      </c:pt>
                      <c:pt idx="4066">
                        <c:v>1.612094907408701</c:v>
                      </c:pt>
                      <c:pt idx="4067">
                        <c:v>1.612337962962866</c:v>
                      </c:pt>
                      <c:pt idx="4068">
                        <c:v>1.6125810185170311</c:v>
                      </c:pt>
                      <c:pt idx="4069">
                        <c:v>1.6128240740711961</c:v>
                      </c:pt>
                      <c:pt idx="4070">
                        <c:v>1.6130671296253611</c:v>
                      </c:pt>
                      <c:pt idx="4071">
                        <c:v>1.6133101851868021</c:v>
                      </c:pt>
                      <c:pt idx="4072">
                        <c:v>1.6135532407409672</c:v>
                      </c:pt>
                      <c:pt idx="4073">
                        <c:v>1.6137962962951322</c:v>
                      </c:pt>
                      <c:pt idx="4074">
                        <c:v>1.6140393518492973</c:v>
                      </c:pt>
                      <c:pt idx="4075">
                        <c:v>1.6142824074034623</c:v>
                      </c:pt>
                      <c:pt idx="4076">
                        <c:v>1.6145254629649033</c:v>
                      </c:pt>
                      <c:pt idx="4077">
                        <c:v>1.6147685185190683</c:v>
                      </c:pt>
                      <c:pt idx="4078">
                        <c:v>1.6150115740732334</c:v>
                      </c:pt>
                      <c:pt idx="4079">
                        <c:v>1.6152546296273984</c:v>
                      </c:pt>
                      <c:pt idx="4080">
                        <c:v>1.6154976851815634</c:v>
                      </c:pt>
                      <c:pt idx="4081">
                        <c:v>1.6157523148125081</c:v>
                      </c:pt>
                      <c:pt idx="4082">
                        <c:v>1.6159953703666732</c:v>
                      </c:pt>
                      <c:pt idx="4083">
                        <c:v>1.6162384259208382</c:v>
                      </c:pt>
                      <c:pt idx="4084">
                        <c:v>1.6164814814822792</c:v>
                      </c:pt>
                      <c:pt idx="4085">
                        <c:v>1.6167245370364443</c:v>
                      </c:pt>
                      <c:pt idx="4086">
                        <c:v>1.6169675925906093</c:v>
                      </c:pt>
                      <c:pt idx="4087">
                        <c:v>1.6172106481447743</c:v>
                      </c:pt>
                      <c:pt idx="4088">
                        <c:v>1.6174537036989394</c:v>
                      </c:pt>
                      <c:pt idx="4089">
                        <c:v>1.6176967592603804</c:v>
                      </c:pt>
                      <c:pt idx="4090">
                        <c:v>1.6179398148145454</c:v>
                      </c:pt>
                      <c:pt idx="4091">
                        <c:v>1.6181828703687104</c:v>
                      </c:pt>
                      <c:pt idx="4092">
                        <c:v>1.6184259259228755</c:v>
                      </c:pt>
                      <c:pt idx="4093">
                        <c:v>1.6186689814770405</c:v>
                      </c:pt>
                      <c:pt idx="4094">
                        <c:v>1.6189120370384815</c:v>
                      </c:pt>
                      <c:pt idx="4095">
                        <c:v>1.6191550925926466</c:v>
                      </c:pt>
                      <c:pt idx="4096">
                        <c:v>1.6193981481468116</c:v>
                      </c:pt>
                      <c:pt idx="4097">
                        <c:v>1.6196412037009766</c:v>
                      </c:pt>
                      <c:pt idx="4098">
                        <c:v>1.6198842592551417</c:v>
                      </c:pt>
                      <c:pt idx="4099">
                        <c:v>1.6201273148165827</c:v>
                      </c:pt>
                      <c:pt idx="4100">
                        <c:v>1.6203703703707477</c:v>
                      </c:pt>
                      <c:pt idx="4101">
                        <c:v>1.6206134259249128</c:v>
                      </c:pt>
                      <c:pt idx="4102">
                        <c:v>1.6208564814790778</c:v>
                      </c:pt>
                      <c:pt idx="4103">
                        <c:v>1.6210995370332428</c:v>
                      </c:pt>
                      <c:pt idx="4104">
                        <c:v>1.6213425925946838</c:v>
                      </c:pt>
                      <c:pt idx="4105">
                        <c:v>1.6215856481488489</c:v>
                      </c:pt>
                      <c:pt idx="4106">
                        <c:v>1.6218287037030139</c:v>
                      </c:pt>
                      <c:pt idx="4107">
                        <c:v>1.6220717592571789</c:v>
                      </c:pt>
                      <c:pt idx="4108">
                        <c:v>1.622314814811344</c:v>
                      </c:pt>
                      <c:pt idx="4109">
                        <c:v>1.622557870365509</c:v>
                      </c:pt>
                      <c:pt idx="4110">
                        <c:v>1.62280092592695</c:v>
                      </c:pt>
                      <c:pt idx="4111">
                        <c:v>1.6230439814811151</c:v>
                      </c:pt>
                      <c:pt idx="4112">
                        <c:v>1.6232870370352801</c:v>
                      </c:pt>
                      <c:pt idx="4113">
                        <c:v>1.6235300925894451</c:v>
                      </c:pt>
                      <c:pt idx="4114">
                        <c:v>1.6237731481436102</c:v>
                      </c:pt>
                      <c:pt idx="4115">
                        <c:v>1.6240162037050512</c:v>
                      </c:pt>
                      <c:pt idx="4116">
                        <c:v>1.6242592592592162</c:v>
                      </c:pt>
                      <c:pt idx="4117">
                        <c:v>1.6245023148133813</c:v>
                      </c:pt>
                      <c:pt idx="4118">
                        <c:v>1.6247453703675463</c:v>
                      </c:pt>
                      <c:pt idx="4119">
                        <c:v>1.6249884259217113</c:v>
                      </c:pt>
                      <c:pt idx="4120">
                        <c:v>1.6252314814831523</c:v>
                      </c:pt>
                      <c:pt idx="4121">
                        <c:v>1.6254745370373174</c:v>
                      </c:pt>
                      <c:pt idx="4122">
                        <c:v>1.6257175925914824</c:v>
                      </c:pt>
                      <c:pt idx="4123">
                        <c:v>1.6259606481456474</c:v>
                      </c:pt>
                      <c:pt idx="4124">
                        <c:v>1.6262037036998125</c:v>
                      </c:pt>
                      <c:pt idx="4125">
                        <c:v>1.6264467592612535</c:v>
                      </c:pt>
                      <c:pt idx="4126">
                        <c:v>1.6266898148154185</c:v>
                      </c:pt>
                      <c:pt idx="4127">
                        <c:v>1.6269328703695836</c:v>
                      </c:pt>
                      <c:pt idx="4128">
                        <c:v>1.6271759259237486</c:v>
                      </c:pt>
                      <c:pt idx="4129">
                        <c:v>1.6274305555546933</c:v>
                      </c:pt>
                      <c:pt idx="4130">
                        <c:v>1.6276736111088583</c:v>
                      </c:pt>
                      <c:pt idx="4131">
                        <c:v>1.6279166666630234</c:v>
                      </c:pt>
                      <c:pt idx="4132">
                        <c:v>1.6281597222171884</c:v>
                      </c:pt>
                      <c:pt idx="4133">
                        <c:v>1.6284027777786294</c:v>
                      </c:pt>
                      <c:pt idx="4134">
                        <c:v>1.6286458333327944</c:v>
                      </c:pt>
                      <c:pt idx="4135">
                        <c:v>1.6288888888869595</c:v>
                      </c:pt>
                      <c:pt idx="4136">
                        <c:v>1.6291319444411245</c:v>
                      </c:pt>
                      <c:pt idx="4137">
                        <c:v>1.6293749999952896</c:v>
                      </c:pt>
                      <c:pt idx="4138">
                        <c:v>1.6296180555567306</c:v>
                      </c:pt>
                      <c:pt idx="4139">
                        <c:v>1.6298611111108956</c:v>
                      </c:pt>
                      <c:pt idx="4140">
                        <c:v>1.6301041666650606</c:v>
                      </c:pt>
                      <c:pt idx="4141">
                        <c:v>1.6303472222192257</c:v>
                      </c:pt>
                      <c:pt idx="4142">
                        <c:v>1.6305902777733907</c:v>
                      </c:pt>
                      <c:pt idx="4143">
                        <c:v>1.6308333333348317</c:v>
                      </c:pt>
                      <c:pt idx="4144">
                        <c:v>1.6310763888889968</c:v>
                      </c:pt>
                      <c:pt idx="4145">
                        <c:v>1.6313194444431618</c:v>
                      </c:pt>
                      <c:pt idx="4146">
                        <c:v>1.6315624999973268</c:v>
                      </c:pt>
                      <c:pt idx="4147">
                        <c:v>1.6318055555514919</c:v>
                      </c:pt>
                      <c:pt idx="4148">
                        <c:v>1.6320486111129329</c:v>
                      </c:pt>
                      <c:pt idx="4149">
                        <c:v>1.6322916666670979</c:v>
                      </c:pt>
                      <c:pt idx="4150">
                        <c:v>1.6325347222212629</c:v>
                      </c:pt>
                      <c:pt idx="4151">
                        <c:v>1.632777777775428</c:v>
                      </c:pt>
                      <c:pt idx="4152">
                        <c:v>1.633020833329593</c:v>
                      </c:pt>
                      <c:pt idx="4153">
                        <c:v>1.6332638888837581</c:v>
                      </c:pt>
                      <c:pt idx="4154">
                        <c:v>1.6335069444451991</c:v>
                      </c:pt>
                      <c:pt idx="4155">
                        <c:v>1.6337499999993641</c:v>
                      </c:pt>
                      <c:pt idx="4156">
                        <c:v>1.6339930555535291</c:v>
                      </c:pt>
                      <c:pt idx="4157">
                        <c:v>1.6342361111076942</c:v>
                      </c:pt>
                      <c:pt idx="4158">
                        <c:v>1.6344791666618592</c:v>
                      </c:pt>
                      <c:pt idx="4159">
                        <c:v>1.6347222222233002</c:v>
                      </c:pt>
                      <c:pt idx="4160">
                        <c:v>1.6349652777774653</c:v>
                      </c:pt>
                      <c:pt idx="4161">
                        <c:v>1.6352083333316303</c:v>
                      </c:pt>
                      <c:pt idx="4162">
                        <c:v>1.6354513888857953</c:v>
                      </c:pt>
                      <c:pt idx="4163">
                        <c:v>1.6356944444399604</c:v>
                      </c:pt>
                      <c:pt idx="4164">
                        <c:v>1.6359375000014014</c:v>
                      </c:pt>
                      <c:pt idx="4165">
                        <c:v>1.6361805555555664</c:v>
                      </c:pt>
                      <c:pt idx="4166">
                        <c:v>1.6364236111097314</c:v>
                      </c:pt>
                      <c:pt idx="4167">
                        <c:v>1.6366666666638965</c:v>
                      </c:pt>
                      <c:pt idx="4168">
                        <c:v>1.6369097222180615</c:v>
                      </c:pt>
                      <c:pt idx="4169">
                        <c:v>1.6371527777795025</c:v>
                      </c:pt>
                      <c:pt idx="4170">
                        <c:v>1.6373958333336676</c:v>
                      </c:pt>
                      <c:pt idx="4171">
                        <c:v>1.6376388888878326</c:v>
                      </c:pt>
                      <c:pt idx="4172">
                        <c:v>1.6378819444419976</c:v>
                      </c:pt>
                      <c:pt idx="4173">
                        <c:v>1.6381249999961627</c:v>
                      </c:pt>
                      <c:pt idx="4174">
                        <c:v>1.6383680555576037</c:v>
                      </c:pt>
                      <c:pt idx="4175">
                        <c:v>1.6386111111117687</c:v>
                      </c:pt>
                      <c:pt idx="4176">
                        <c:v>1.6388541666659338</c:v>
                      </c:pt>
                      <c:pt idx="4177">
                        <c:v>1.6391087962968784</c:v>
                      </c:pt>
                      <c:pt idx="4178">
                        <c:v>1.6393518518510435</c:v>
                      </c:pt>
                      <c:pt idx="4179">
                        <c:v>1.6395949074052085</c:v>
                      </c:pt>
                      <c:pt idx="4180">
                        <c:v>1.6398379629593736</c:v>
                      </c:pt>
                      <c:pt idx="4181">
                        <c:v>1.6400810185135386</c:v>
                      </c:pt>
                      <c:pt idx="4182">
                        <c:v>1.6403240740749796</c:v>
                      </c:pt>
                      <c:pt idx="4183">
                        <c:v>1.6405671296291446</c:v>
                      </c:pt>
                      <c:pt idx="4184">
                        <c:v>1.6408101851833097</c:v>
                      </c:pt>
                      <c:pt idx="4185">
                        <c:v>1.6410532407374747</c:v>
                      </c:pt>
                      <c:pt idx="4186">
                        <c:v>1.6412962962916398</c:v>
                      </c:pt>
                      <c:pt idx="4187">
                        <c:v>1.6415393518530808</c:v>
                      </c:pt>
                      <c:pt idx="4188">
                        <c:v>1.6417824074072458</c:v>
                      </c:pt>
                      <c:pt idx="4189">
                        <c:v>1.6420254629614108</c:v>
                      </c:pt>
                      <c:pt idx="4190">
                        <c:v>1.6422685185155759</c:v>
                      </c:pt>
                      <c:pt idx="4191">
                        <c:v>1.6425115740697409</c:v>
                      </c:pt>
                      <c:pt idx="4192">
                        <c:v>1.6427546296311819</c:v>
                      </c:pt>
                      <c:pt idx="4193">
                        <c:v>1.6429976851853469</c:v>
                      </c:pt>
                      <c:pt idx="4194">
                        <c:v>1.643240740739512</c:v>
                      </c:pt>
                      <c:pt idx="4195">
                        <c:v>1.643483796293677</c:v>
                      </c:pt>
                      <c:pt idx="4196">
                        <c:v>1.6437268518478421</c:v>
                      </c:pt>
                      <c:pt idx="4197">
                        <c:v>1.6439699074092831</c:v>
                      </c:pt>
                      <c:pt idx="4198">
                        <c:v>1.6442129629634481</c:v>
                      </c:pt>
                      <c:pt idx="4199">
                        <c:v>1.6444560185176131</c:v>
                      </c:pt>
                      <c:pt idx="4200">
                        <c:v>1.6446990740717782</c:v>
                      </c:pt>
                      <c:pt idx="4201">
                        <c:v>1.6449421296259432</c:v>
                      </c:pt>
                      <c:pt idx="4202">
                        <c:v>1.6451851851801083</c:v>
                      </c:pt>
                      <c:pt idx="4203">
                        <c:v>1.6454282407415493</c:v>
                      </c:pt>
                      <c:pt idx="4204">
                        <c:v>1.6456712962957143</c:v>
                      </c:pt>
                      <c:pt idx="4205">
                        <c:v>1.6459143518498793</c:v>
                      </c:pt>
                      <c:pt idx="4206">
                        <c:v>1.6461574074040444</c:v>
                      </c:pt>
                      <c:pt idx="4207">
                        <c:v>1.6464004629582094</c:v>
                      </c:pt>
                      <c:pt idx="4208">
                        <c:v>1.6466435185196504</c:v>
                      </c:pt>
                      <c:pt idx="4209">
                        <c:v>1.6468865740738154</c:v>
                      </c:pt>
                      <c:pt idx="4210">
                        <c:v>1.6471296296279805</c:v>
                      </c:pt>
                      <c:pt idx="4211">
                        <c:v>1.6473726851821455</c:v>
                      </c:pt>
                      <c:pt idx="4212">
                        <c:v>1.6476157407363106</c:v>
                      </c:pt>
                      <c:pt idx="4213">
                        <c:v>1.6478587962977516</c:v>
                      </c:pt>
                      <c:pt idx="4214">
                        <c:v>1.6481018518519166</c:v>
                      </c:pt>
                      <c:pt idx="4215">
                        <c:v>1.6483449074060816</c:v>
                      </c:pt>
                      <c:pt idx="4216">
                        <c:v>1.6485879629602467</c:v>
                      </c:pt>
                      <c:pt idx="4217">
                        <c:v>1.6488310185144117</c:v>
                      </c:pt>
                      <c:pt idx="4218">
                        <c:v>1.6490740740758527</c:v>
                      </c:pt>
                      <c:pt idx="4219">
                        <c:v>1.6493171296300178</c:v>
                      </c:pt>
                      <c:pt idx="4220">
                        <c:v>1.6495601851841828</c:v>
                      </c:pt>
                      <c:pt idx="4221">
                        <c:v>1.6498032407383478</c:v>
                      </c:pt>
                      <c:pt idx="4222">
                        <c:v>1.6500462962925129</c:v>
                      </c:pt>
                      <c:pt idx="4223">
                        <c:v>1.6502893518539539</c:v>
                      </c:pt>
                      <c:pt idx="4224">
                        <c:v>1.6505324074081189</c:v>
                      </c:pt>
                      <c:pt idx="4225">
                        <c:v>1.6507754629622839</c:v>
                      </c:pt>
                      <c:pt idx="4226">
                        <c:v>1.6510300925932286</c:v>
                      </c:pt>
                      <c:pt idx="4227">
                        <c:v>1.6512731481473937</c:v>
                      </c:pt>
                      <c:pt idx="4228">
                        <c:v>1.6515162037015587</c:v>
                      </c:pt>
                      <c:pt idx="4229">
                        <c:v>1.6517592592557238</c:v>
                      </c:pt>
                      <c:pt idx="4230">
                        <c:v>1.6520023148098888</c:v>
                      </c:pt>
                      <c:pt idx="4231">
                        <c:v>1.6522453703713298</c:v>
                      </c:pt>
                      <c:pt idx="4232">
                        <c:v>1.6524884259254948</c:v>
                      </c:pt>
                      <c:pt idx="4233">
                        <c:v>1.6527314814796599</c:v>
                      </c:pt>
                      <c:pt idx="4234">
                        <c:v>1.6529745370338249</c:v>
                      </c:pt>
                      <c:pt idx="4235">
                        <c:v>1.6532175925879899</c:v>
                      </c:pt>
                      <c:pt idx="4236">
                        <c:v>1.6534606481494309</c:v>
                      </c:pt>
                      <c:pt idx="4237">
                        <c:v>1.653703703703596</c:v>
                      </c:pt>
                      <c:pt idx="4238">
                        <c:v>1.653946759257761</c:v>
                      </c:pt>
                      <c:pt idx="4239">
                        <c:v>1.6541898148119261</c:v>
                      </c:pt>
                      <c:pt idx="4240">
                        <c:v>1.6544328703660911</c:v>
                      </c:pt>
                      <c:pt idx="4241">
                        <c:v>1.6546759259275321</c:v>
                      </c:pt>
                      <c:pt idx="4242">
                        <c:v>1.6549189814816971</c:v>
                      </c:pt>
                      <c:pt idx="4243">
                        <c:v>1.6551620370358622</c:v>
                      </c:pt>
                      <c:pt idx="4244">
                        <c:v>1.6554050925900272</c:v>
                      </c:pt>
                      <c:pt idx="4245">
                        <c:v>1.6556481481441923</c:v>
                      </c:pt>
                      <c:pt idx="4246">
                        <c:v>1.6558912037056333</c:v>
                      </c:pt>
                      <c:pt idx="4247">
                        <c:v>1.6561342592597983</c:v>
                      </c:pt>
                      <c:pt idx="4248">
                        <c:v>1.6563773148139633</c:v>
                      </c:pt>
                      <c:pt idx="4249">
                        <c:v>1.6566203703681284</c:v>
                      </c:pt>
                      <c:pt idx="4250">
                        <c:v>1.6568634259222934</c:v>
                      </c:pt>
                      <c:pt idx="4251">
                        <c:v>1.6571064814764584</c:v>
                      </c:pt>
                      <c:pt idx="4252">
                        <c:v>1.6573495370378994</c:v>
                      </c:pt>
                      <c:pt idx="4253">
                        <c:v>1.6575925925920645</c:v>
                      </c:pt>
                      <c:pt idx="4254">
                        <c:v>1.6578356481462295</c:v>
                      </c:pt>
                      <c:pt idx="4255">
                        <c:v>1.6580787037003946</c:v>
                      </c:pt>
                      <c:pt idx="4256">
                        <c:v>1.6583217592545596</c:v>
                      </c:pt>
                      <c:pt idx="4257">
                        <c:v>1.6585648148160006</c:v>
                      </c:pt>
                      <c:pt idx="4258">
                        <c:v>1.6588078703701656</c:v>
                      </c:pt>
                      <c:pt idx="4259">
                        <c:v>1.6590509259243307</c:v>
                      </c:pt>
                      <c:pt idx="4260">
                        <c:v>1.6592939814784957</c:v>
                      </c:pt>
                      <c:pt idx="4261">
                        <c:v>1.6595370370326608</c:v>
                      </c:pt>
                      <c:pt idx="4262">
                        <c:v>1.6597800925941018</c:v>
                      </c:pt>
                      <c:pt idx="4263">
                        <c:v>1.6600231481482668</c:v>
                      </c:pt>
                      <c:pt idx="4264">
                        <c:v>1.6602662037024318</c:v>
                      </c:pt>
                      <c:pt idx="4265">
                        <c:v>1.6605092592565969</c:v>
                      </c:pt>
                      <c:pt idx="4266">
                        <c:v>1.6607523148107619</c:v>
                      </c:pt>
                      <c:pt idx="4267">
                        <c:v>1.6609953703722029</c:v>
                      </c:pt>
                      <c:pt idx="4268">
                        <c:v>1.6612384259263679</c:v>
                      </c:pt>
                      <c:pt idx="4269">
                        <c:v>1.661481481480533</c:v>
                      </c:pt>
                      <c:pt idx="4270">
                        <c:v>1.661724537034698</c:v>
                      </c:pt>
                      <c:pt idx="4271">
                        <c:v>1.6619675925888631</c:v>
                      </c:pt>
                      <c:pt idx="4272">
                        <c:v>1.6622106481430281</c:v>
                      </c:pt>
                      <c:pt idx="4273">
                        <c:v>1.6624537037044691</c:v>
                      </c:pt>
                      <c:pt idx="4274">
                        <c:v>1.6627083333354138</c:v>
                      </c:pt>
                      <c:pt idx="4275">
                        <c:v>1.6629513888895788</c:v>
                      </c:pt>
                      <c:pt idx="4276">
                        <c:v>1.6631944444437439</c:v>
                      </c:pt>
                      <c:pt idx="4277">
                        <c:v>1.6634374999979089</c:v>
                      </c:pt>
                      <c:pt idx="4278">
                        <c:v>1.6636805555520739</c:v>
                      </c:pt>
                      <c:pt idx="4279">
                        <c:v>1.663923611106239</c:v>
                      </c:pt>
                      <c:pt idx="4280">
                        <c:v>1.66416666666768</c:v>
                      </c:pt>
                      <c:pt idx="4281">
                        <c:v>1.664409722221845</c:v>
                      </c:pt>
                      <c:pt idx="4282">
                        <c:v>1.6646527777760101</c:v>
                      </c:pt>
                      <c:pt idx="4283">
                        <c:v>1.6648958333301751</c:v>
                      </c:pt>
                      <c:pt idx="4284">
                        <c:v>1.6651388888843401</c:v>
                      </c:pt>
                      <c:pt idx="4285">
                        <c:v>1.6653819444457811</c:v>
                      </c:pt>
                      <c:pt idx="4286">
                        <c:v>1.6656249999999462</c:v>
                      </c:pt>
                      <c:pt idx="4287">
                        <c:v>1.6658680555541112</c:v>
                      </c:pt>
                      <c:pt idx="4288">
                        <c:v>1.6661111111082763</c:v>
                      </c:pt>
                      <c:pt idx="4289">
                        <c:v>1.6663541666624413</c:v>
                      </c:pt>
                      <c:pt idx="4290">
                        <c:v>1.6665972222238823</c:v>
                      </c:pt>
                      <c:pt idx="4291">
                        <c:v>1.6668402777780473</c:v>
                      </c:pt>
                      <c:pt idx="4292">
                        <c:v>1.6670833333322124</c:v>
                      </c:pt>
                      <c:pt idx="4293">
                        <c:v>1.6673263888863774</c:v>
                      </c:pt>
                      <c:pt idx="4294">
                        <c:v>1.6675694444405424</c:v>
                      </c:pt>
                      <c:pt idx="4295">
                        <c:v>1.6678125000019834</c:v>
                      </c:pt>
                      <c:pt idx="4296">
                        <c:v>1.6680555555561485</c:v>
                      </c:pt>
                      <c:pt idx="4297">
                        <c:v>1.6682986111103135</c:v>
                      </c:pt>
                      <c:pt idx="4298">
                        <c:v>1.6685416666644786</c:v>
                      </c:pt>
                      <c:pt idx="4299">
                        <c:v>1.6687847222186436</c:v>
                      </c:pt>
                      <c:pt idx="4300">
                        <c:v>1.6690277777728086</c:v>
                      </c:pt>
                      <c:pt idx="4301">
                        <c:v>1.6692708333342496</c:v>
                      </c:pt>
                      <c:pt idx="4302">
                        <c:v>1.6695138888884147</c:v>
                      </c:pt>
                      <c:pt idx="4303">
                        <c:v>1.6697569444425797</c:v>
                      </c:pt>
                      <c:pt idx="4304">
                        <c:v>1.6699999999967448</c:v>
                      </c:pt>
                      <c:pt idx="4305">
                        <c:v>1.6702430555509098</c:v>
                      </c:pt>
                      <c:pt idx="4306">
                        <c:v>1.6704861111123508</c:v>
                      </c:pt>
                      <c:pt idx="4307">
                        <c:v>1.6707291666665158</c:v>
                      </c:pt>
                      <c:pt idx="4308">
                        <c:v>1.6709722222206809</c:v>
                      </c:pt>
                      <c:pt idx="4309">
                        <c:v>1.6712152777748459</c:v>
                      </c:pt>
                      <c:pt idx="4310">
                        <c:v>1.6714583333290109</c:v>
                      </c:pt>
                      <c:pt idx="4311">
                        <c:v>1.6717013888904519</c:v>
                      </c:pt>
                      <c:pt idx="4312">
                        <c:v>1.671944444444617</c:v>
                      </c:pt>
                      <c:pt idx="4313">
                        <c:v>1.672187499998782</c:v>
                      </c:pt>
                      <c:pt idx="4314">
                        <c:v>1.6724305555529471</c:v>
                      </c:pt>
                      <c:pt idx="4315">
                        <c:v>1.6726736111071121</c:v>
                      </c:pt>
                      <c:pt idx="4316">
                        <c:v>1.6729166666685531</c:v>
                      </c:pt>
                      <c:pt idx="4317">
                        <c:v>1.6731597222227181</c:v>
                      </c:pt>
                      <c:pt idx="4318">
                        <c:v>1.6734027777768832</c:v>
                      </c:pt>
                      <c:pt idx="4319">
                        <c:v>1.6736458333310482</c:v>
                      </c:pt>
                      <c:pt idx="4320">
                        <c:v>1.6738888888852133</c:v>
                      </c:pt>
                      <c:pt idx="4321">
                        <c:v>1.6741319444393783</c:v>
                      </c:pt>
                      <c:pt idx="4322">
                        <c:v>1.674386574070323</c:v>
                      </c:pt>
                      <c:pt idx="4323">
                        <c:v>1.674629629624488</c:v>
                      </c:pt>
                      <c:pt idx="4324">
                        <c:v>1.674872685185929</c:v>
                      </c:pt>
                      <c:pt idx="4325">
                        <c:v>1.6751157407400941</c:v>
                      </c:pt>
                      <c:pt idx="4326">
                        <c:v>1.6753587962942591</c:v>
                      </c:pt>
                      <c:pt idx="4327">
                        <c:v>1.6756018518484241</c:v>
                      </c:pt>
                      <c:pt idx="4328">
                        <c:v>1.6758449074025892</c:v>
                      </c:pt>
                      <c:pt idx="4329">
                        <c:v>1.6760879629640302</c:v>
                      </c:pt>
                      <c:pt idx="4330">
                        <c:v>1.6763310185181952</c:v>
                      </c:pt>
                      <c:pt idx="4331">
                        <c:v>1.6765740740723603</c:v>
                      </c:pt>
                      <c:pt idx="4332">
                        <c:v>1.6768171296265253</c:v>
                      </c:pt>
                      <c:pt idx="4333">
                        <c:v>1.6770601851806903</c:v>
                      </c:pt>
                      <c:pt idx="4334">
                        <c:v>1.6773032407421313</c:v>
                      </c:pt>
                      <c:pt idx="4335">
                        <c:v>1.6775462962962964</c:v>
                      </c:pt>
                      <c:pt idx="4336">
                        <c:v>1.6777893518504614</c:v>
                      </c:pt>
                      <c:pt idx="4337">
                        <c:v>1.6780324074046264</c:v>
                      </c:pt>
                      <c:pt idx="4338">
                        <c:v>1.6782754629587915</c:v>
                      </c:pt>
                      <c:pt idx="4339">
                        <c:v>1.6785185185202325</c:v>
                      </c:pt>
                      <c:pt idx="4340">
                        <c:v>1.6787615740743975</c:v>
                      </c:pt>
                      <c:pt idx="4341">
                        <c:v>1.6790046296285626</c:v>
                      </c:pt>
                      <c:pt idx="4342">
                        <c:v>1.6792476851827276</c:v>
                      </c:pt>
                      <c:pt idx="4343">
                        <c:v>1.6794907407368926</c:v>
                      </c:pt>
                      <c:pt idx="4344">
                        <c:v>1.6797337962983336</c:v>
                      </c:pt>
                      <c:pt idx="4345">
                        <c:v>1.6799768518524987</c:v>
                      </c:pt>
                      <c:pt idx="4346">
                        <c:v>1.6802199074066637</c:v>
                      </c:pt>
                      <c:pt idx="4347">
                        <c:v>1.6804629629608288</c:v>
                      </c:pt>
                      <c:pt idx="4348">
                        <c:v>1.6807060185149938</c:v>
                      </c:pt>
                      <c:pt idx="4349">
                        <c:v>1.6809490740691588</c:v>
                      </c:pt>
                      <c:pt idx="4350">
                        <c:v>1.6811921296305998</c:v>
                      </c:pt>
                      <c:pt idx="4351">
                        <c:v>1.6814351851847649</c:v>
                      </c:pt>
                      <c:pt idx="4352">
                        <c:v>1.6816782407389299</c:v>
                      </c:pt>
                      <c:pt idx="4353">
                        <c:v>1.6819212962930949</c:v>
                      </c:pt>
                      <c:pt idx="4354">
                        <c:v>1.68216435184726</c:v>
                      </c:pt>
                      <c:pt idx="4355">
                        <c:v>1.682407407408701</c:v>
                      </c:pt>
                      <c:pt idx="4356">
                        <c:v>1.682650462962866</c:v>
                      </c:pt>
                      <c:pt idx="4357">
                        <c:v>1.6828935185170311</c:v>
                      </c:pt>
                      <c:pt idx="4358">
                        <c:v>1.6831365740711961</c:v>
                      </c:pt>
                      <c:pt idx="4359">
                        <c:v>1.6833796296253611</c:v>
                      </c:pt>
                      <c:pt idx="4360">
                        <c:v>1.6836226851868021</c:v>
                      </c:pt>
                      <c:pt idx="4361">
                        <c:v>1.6838657407409672</c:v>
                      </c:pt>
                      <c:pt idx="4362">
                        <c:v>1.6841087962951322</c:v>
                      </c:pt>
                      <c:pt idx="4363">
                        <c:v>1.6843518518492973</c:v>
                      </c:pt>
                      <c:pt idx="4364">
                        <c:v>1.6845949074034623</c:v>
                      </c:pt>
                      <c:pt idx="4365">
                        <c:v>1.6848379629649033</c:v>
                      </c:pt>
                      <c:pt idx="4366">
                        <c:v>1.6850810185190683</c:v>
                      </c:pt>
                      <c:pt idx="4367">
                        <c:v>1.6853240740732334</c:v>
                      </c:pt>
                      <c:pt idx="4368">
                        <c:v>1.6855671296273984</c:v>
                      </c:pt>
                      <c:pt idx="4369">
                        <c:v>1.6858101851815634</c:v>
                      </c:pt>
                      <c:pt idx="4370">
                        <c:v>1.6860532407357285</c:v>
                      </c:pt>
                      <c:pt idx="4371">
                        <c:v>1.6863078703666732</c:v>
                      </c:pt>
                      <c:pt idx="4372">
                        <c:v>1.6865509259208382</c:v>
                      </c:pt>
                      <c:pt idx="4373">
                        <c:v>1.6867939814822792</c:v>
                      </c:pt>
                      <c:pt idx="4374">
                        <c:v>1.6870370370364443</c:v>
                      </c:pt>
                      <c:pt idx="4375">
                        <c:v>1.6872800925906093</c:v>
                      </c:pt>
                      <c:pt idx="4376">
                        <c:v>1.6875231481447743</c:v>
                      </c:pt>
                      <c:pt idx="4377">
                        <c:v>1.6877662036989394</c:v>
                      </c:pt>
                      <c:pt idx="4378">
                        <c:v>1.6880092592603804</c:v>
                      </c:pt>
                      <c:pt idx="4379">
                        <c:v>1.6882523148145454</c:v>
                      </c:pt>
                      <c:pt idx="4380">
                        <c:v>1.6884953703687104</c:v>
                      </c:pt>
                      <c:pt idx="4381">
                        <c:v>1.6887384259228755</c:v>
                      </c:pt>
                      <c:pt idx="4382">
                        <c:v>1.6889814814770405</c:v>
                      </c:pt>
                      <c:pt idx="4383">
                        <c:v>1.6892245370384815</c:v>
                      </c:pt>
                      <c:pt idx="4384">
                        <c:v>1.6894675925926466</c:v>
                      </c:pt>
                      <c:pt idx="4385">
                        <c:v>1.6897106481468116</c:v>
                      </c:pt>
                      <c:pt idx="4386">
                        <c:v>1.6899537037009766</c:v>
                      </c:pt>
                      <c:pt idx="4387">
                        <c:v>1.6901967592551417</c:v>
                      </c:pt>
                      <c:pt idx="4388">
                        <c:v>1.6904398148165827</c:v>
                      </c:pt>
                      <c:pt idx="4389">
                        <c:v>1.6906828703707477</c:v>
                      </c:pt>
                      <c:pt idx="4390">
                        <c:v>1.6909259259249128</c:v>
                      </c:pt>
                      <c:pt idx="4391">
                        <c:v>1.6911689814790778</c:v>
                      </c:pt>
                      <c:pt idx="4392">
                        <c:v>1.6914120370332428</c:v>
                      </c:pt>
                      <c:pt idx="4393">
                        <c:v>1.6916550925946838</c:v>
                      </c:pt>
                      <c:pt idx="4394">
                        <c:v>1.6918981481488489</c:v>
                      </c:pt>
                      <c:pt idx="4395">
                        <c:v>1.6921412037030139</c:v>
                      </c:pt>
                      <c:pt idx="4396">
                        <c:v>1.6923842592571789</c:v>
                      </c:pt>
                      <c:pt idx="4397">
                        <c:v>1.692627314811344</c:v>
                      </c:pt>
                      <c:pt idx="4398">
                        <c:v>1.692870370365509</c:v>
                      </c:pt>
                      <c:pt idx="4399">
                        <c:v>1.69311342592695</c:v>
                      </c:pt>
                      <c:pt idx="4400">
                        <c:v>1.6933564814811151</c:v>
                      </c:pt>
                      <c:pt idx="4401">
                        <c:v>1.6935995370352801</c:v>
                      </c:pt>
                      <c:pt idx="4402">
                        <c:v>1.6938425925894451</c:v>
                      </c:pt>
                      <c:pt idx="4403">
                        <c:v>1.6940856481436102</c:v>
                      </c:pt>
                      <c:pt idx="4404">
                        <c:v>1.6943287037050512</c:v>
                      </c:pt>
                      <c:pt idx="4405">
                        <c:v>1.6945717592592162</c:v>
                      </c:pt>
                      <c:pt idx="4406">
                        <c:v>1.6948148148133813</c:v>
                      </c:pt>
                      <c:pt idx="4407">
                        <c:v>1.6950578703675463</c:v>
                      </c:pt>
                      <c:pt idx="4408">
                        <c:v>1.6953009259217113</c:v>
                      </c:pt>
                      <c:pt idx="4409">
                        <c:v>1.6955439814831523</c:v>
                      </c:pt>
                      <c:pt idx="4410">
                        <c:v>1.6957870370373174</c:v>
                      </c:pt>
                      <c:pt idx="4411">
                        <c:v>1.6960300925914824</c:v>
                      </c:pt>
                      <c:pt idx="4412">
                        <c:v>1.6962731481456474</c:v>
                      </c:pt>
                      <c:pt idx="4413">
                        <c:v>1.6965162036998125</c:v>
                      </c:pt>
                      <c:pt idx="4414">
                        <c:v>1.6967592592612535</c:v>
                      </c:pt>
                      <c:pt idx="4415">
                        <c:v>1.6970023148154185</c:v>
                      </c:pt>
                      <c:pt idx="4416">
                        <c:v>1.6972453703695836</c:v>
                      </c:pt>
                      <c:pt idx="4417">
                        <c:v>1.6974884259237486</c:v>
                      </c:pt>
                      <c:pt idx="4418">
                        <c:v>1.6977314814779136</c:v>
                      </c:pt>
                      <c:pt idx="4419">
                        <c:v>1.6979861111088583</c:v>
                      </c:pt>
                      <c:pt idx="4420">
                        <c:v>1.6982291666630234</c:v>
                      </c:pt>
                      <c:pt idx="4421">
                        <c:v>1.6984722222171884</c:v>
                      </c:pt>
                      <c:pt idx="4422">
                        <c:v>1.6987152777786294</c:v>
                      </c:pt>
                      <c:pt idx="4423">
                        <c:v>1.6989583333327944</c:v>
                      </c:pt>
                      <c:pt idx="4424">
                        <c:v>1.6992013888869595</c:v>
                      </c:pt>
                      <c:pt idx="4425">
                        <c:v>1.6994444444411245</c:v>
                      </c:pt>
                      <c:pt idx="4426">
                        <c:v>1.6996874999952896</c:v>
                      </c:pt>
                      <c:pt idx="4427">
                        <c:v>1.6999305555567306</c:v>
                      </c:pt>
                      <c:pt idx="4428">
                        <c:v>1.7001736111108956</c:v>
                      </c:pt>
                      <c:pt idx="4429">
                        <c:v>1.7004166666650606</c:v>
                      </c:pt>
                      <c:pt idx="4430">
                        <c:v>1.7006597222192257</c:v>
                      </c:pt>
                      <c:pt idx="4431">
                        <c:v>1.7009027777733907</c:v>
                      </c:pt>
                      <c:pt idx="4432">
                        <c:v>1.7011458333348317</c:v>
                      </c:pt>
                      <c:pt idx="4433">
                        <c:v>1.7013888888889968</c:v>
                      </c:pt>
                      <c:pt idx="4434">
                        <c:v>1.7016319444431618</c:v>
                      </c:pt>
                      <c:pt idx="4435">
                        <c:v>1.7018749999973268</c:v>
                      </c:pt>
                      <c:pt idx="4436">
                        <c:v>1.7021180555514919</c:v>
                      </c:pt>
                      <c:pt idx="4437">
                        <c:v>1.7023611111129329</c:v>
                      </c:pt>
                      <c:pt idx="4438">
                        <c:v>1.7026041666670979</c:v>
                      </c:pt>
                      <c:pt idx="4439">
                        <c:v>1.7028472222212629</c:v>
                      </c:pt>
                      <c:pt idx="4440">
                        <c:v>1.703090277775428</c:v>
                      </c:pt>
                      <c:pt idx="4441">
                        <c:v>1.703333333329593</c:v>
                      </c:pt>
                      <c:pt idx="4442">
                        <c:v>1.7035763888837581</c:v>
                      </c:pt>
                      <c:pt idx="4443">
                        <c:v>1.7038194444451991</c:v>
                      </c:pt>
                      <c:pt idx="4444">
                        <c:v>1.7040624999993641</c:v>
                      </c:pt>
                      <c:pt idx="4445">
                        <c:v>1.7043055555535291</c:v>
                      </c:pt>
                      <c:pt idx="4446">
                        <c:v>1.7045486111076942</c:v>
                      </c:pt>
                      <c:pt idx="4447">
                        <c:v>1.7047916666618592</c:v>
                      </c:pt>
                      <c:pt idx="4448">
                        <c:v>1.7050347222233002</c:v>
                      </c:pt>
                      <c:pt idx="4449">
                        <c:v>1.7052777777774653</c:v>
                      </c:pt>
                      <c:pt idx="4450">
                        <c:v>1.7055208333316303</c:v>
                      </c:pt>
                      <c:pt idx="4451">
                        <c:v>1.7057638888857953</c:v>
                      </c:pt>
                      <c:pt idx="4452">
                        <c:v>1.7060069444399604</c:v>
                      </c:pt>
                      <c:pt idx="4453">
                        <c:v>1.7062500000014014</c:v>
                      </c:pt>
                      <c:pt idx="4454">
                        <c:v>1.7064930555555664</c:v>
                      </c:pt>
                      <c:pt idx="4455">
                        <c:v>1.7067361111097314</c:v>
                      </c:pt>
                      <c:pt idx="4456">
                        <c:v>1.7069791666638965</c:v>
                      </c:pt>
                      <c:pt idx="4457">
                        <c:v>1.7072222222180615</c:v>
                      </c:pt>
                      <c:pt idx="4458">
                        <c:v>1.7074652777795025</c:v>
                      </c:pt>
                      <c:pt idx="4459">
                        <c:v>1.7077083333336676</c:v>
                      </c:pt>
                      <c:pt idx="4460">
                        <c:v>1.7079513888878326</c:v>
                      </c:pt>
                      <c:pt idx="4461">
                        <c:v>1.7081944444419976</c:v>
                      </c:pt>
                      <c:pt idx="4462">
                        <c:v>1.7084374999961627</c:v>
                      </c:pt>
                      <c:pt idx="4463">
                        <c:v>1.7086805555576037</c:v>
                      </c:pt>
                      <c:pt idx="4464">
                        <c:v>1.7089236111117687</c:v>
                      </c:pt>
                      <c:pt idx="4465">
                        <c:v>1.7091666666659338</c:v>
                      </c:pt>
                      <c:pt idx="4466">
                        <c:v>1.7094097222200988</c:v>
                      </c:pt>
                      <c:pt idx="4467">
                        <c:v>1.7096643518510435</c:v>
                      </c:pt>
                      <c:pt idx="4468">
                        <c:v>1.7099074074052085</c:v>
                      </c:pt>
                      <c:pt idx="4469">
                        <c:v>1.7101504629593736</c:v>
                      </c:pt>
                      <c:pt idx="4470">
                        <c:v>1.7103935185135386</c:v>
                      </c:pt>
                      <c:pt idx="4471">
                        <c:v>1.7106365740749796</c:v>
                      </c:pt>
                      <c:pt idx="4472">
                        <c:v>1.7108796296291446</c:v>
                      </c:pt>
                      <c:pt idx="4473">
                        <c:v>1.7111226851833097</c:v>
                      </c:pt>
                      <c:pt idx="4474">
                        <c:v>1.7113657407374747</c:v>
                      </c:pt>
                      <c:pt idx="4475">
                        <c:v>1.7116087962916398</c:v>
                      </c:pt>
                      <c:pt idx="4476">
                        <c:v>1.7118518518530808</c:v>
                      </c:pt>
                      <c:pt idx="4477">
                        <c:v>1.7120949074072458</c:v>
                      </c:pt>
                      <c:pt idx="4478">
                        <c:v>1.7123379629614108</c:v>
                      </c:pt>
                      <c:pt idx="4479">
                        <c:v>1.7125810185155759</c:v>
                      </c:pt>
                      <c:pt idx="4480">
                        <c:v>1.7128240740697409</c:v>
                      </c:pt>
                      <c:pt idx="4481">
                        <c:v>1.7130671296311819</c:v>
                      </c:pt>
                      <c:pt idx="4482">
                        <c:v>1.7133101851853469</c:v>
                      </c:pt>
                      <c:pt idx="4483">
                        <c:v>1.713553240739512</c:v>
                      </c:pt>
                      <c:pt idx="4484">
                        <c:v>1.713796296293677</c:v>
                      </c:pt>
                      <c:pt idx="4485">
                        <c:v>1.7140393518478421</c:v>
                      </c:pt>
                      <c:pt idx="4486">
                        <c:v>1.7142824074092831</c:v>
                      </c:pt>
                      <c:pt idx="4487">
                        <c:v>1.7145254629634481</c:v>
                      </c:pt>
                      <c:pt idx="4488">
                        <c:v>1.7147685185176131</c:v>
                      </c:pt>
                      <c:pt idx="4489">
                        <c:v>1.7150115740717782</c:v>
                      </c:pt>
                      <c:pt idx="4490">
                        <c:v>1.7152546296259432</c:v>
                      </c:pt>
                      <c:pt idx="4491">
                        <c:v>1.7154976851801083</c:v>
                      </c:pt>
                      <c:pt idx="4492">
                        <c:v>1.7157407407415493</c:v>
                      </c:pt>
                      <c:pt idx="4493">
                        <c:v>1.7159837962957143</c:v>
                      </c:pt>
                      <c:pt idx="4494">
                        <c:v>1.7162268518498793</c:v>
                      </c:pt>
                      <c:pt idx="4495">
                        <c:v>1.7164699074040444</c:v>
                      </c:pt>
                      <c:pt idx="4496">
                        <c:v>1.7167129629582094</c:v>
                      </c:pt>
                      <c:pt idx="4497">
                        <c:v>1.7169560185196504</c:v>
                      </c:pt>
                      <c:pt idx="4498">
                        <c:v>1.7171990740738154</c:v>
                      </c:pt>
                      <c:pt idx="4499">
                        <c:v>1.7174421296279805</c:v>
                      </c:pt>
                      <c:pt idx="4500">
                        <c:v>1.7176851851821455</c:v>
                      </c:pt>
                      <c:pt idx="4501">
                        <c:v>1.7179282407363106</c:v>
                      </c:pt>
                      <c:pt idx="4502">
                        <c:v>1.7181712962977516</c:v>
                      </c:pt>
                      <c:pt idx="4503">
                        <c:v>1.7184143518519166</c:v>
                      </c:pt>
                      <c:pt idx="4504">
                        <c:v>1.7186574074060816</c:v>
                      </c:pt>
                      <c:pt idx="4505">
                        <c:v>1.7189004629602467</c:v>
                      </c:pt>
                      <c:pt idx="4506">
                        <c:v>1.7191435185144117</c:v>
                      </c:pt>
                      <c:pt idx="4507">
                        <c:v>1.7193865740758527</c:v>
                      </c:pt>
                      <c:pt idx="4508">
                        <c:v>1.7196296296300178</c:v>
                      </c:pt>
                      <c:pt idx="4509">
                        <c:v>1.7198726851841828</c:v>
                      </c:pt>
                      <c:pt idx="4510">
                        <c:v>1.7201157407383478</c:v>
                      </c:pt>
                      <c:pt idx="4511">
                        <c:v>1.7203587962925129</c:v>
                      </c:pt>
                      <c:pt idx="4512">
                        <c:v>1.7206018518539539</c:v>
                      </c:pt>
                      <c:pt idx="4513">
                        <c:v>1.7208449074081189</c:v>
                      </c:pt>
                      <c:pt idx="4514">
                        <c:v>1.7210879629622839</c:v>
                      </c:pt>
                      <c:pt idx="4515">
                        <c:v>1.721331018516449</c:v>
                      </c:pt>
                      <c:pt idx="4516">
                        <c:v>1.7215856481473937</c:v>
                      </c:pt>
                      <c:pt idx="4517">
                        <c:v>1.7218287037015587</c:v>
                      </c:pt>
                      <c:pt idx="4518">
                        <c:v>1.7220717592557238</c:v>
                      </c:pt>
                      <c:pt idx="4519">
                        <c:v>1.7223148148098888</c:v>
                      </c:pt>
                      <c:pt idx="4520">
                        <c:v>1.7225578703713298</c:v>
                      </c:pt>
                      <c:pt idx="4521">
                        <c:v>1.7228009259254948</c:v>
                      </c:pt>
                      <c:pt idx="4522">
                        <c:v>1.7230439814796599</c:v>
                      </c:pt>
                      <c:pt idx="4523">
                        <c:v>1.7232870370338249</c:v>
                      </c:pt>
                      <c:pt idx="4524">
                        <c:v>1.7235300925879899</c:v>
                      </c:pt>
                      <c:pt idx="4525">
                        <c:v>1.7237731481494309</c:v>
                      </c:pt>
                      <c:pt idx="4526">
                        <c:v>1.724016203703596</c:v>
                      </c:pt>
                      <c:pt idx="4527">
                        <c:v>1.724259259257761</c:v>
                      </c:pt>
                      <c:pt idx="4528">
                        <c:v>1.7245023148119261</c:v>
                      </c:pt>
                      <c:pt idx="4529">
                        <c:v>1.7247453703660911</c:v>
                      </c:pt>
                      <c:pt idx="4530">
                        <c:v>1.7249884259275321</c:v>
                      </c:pt>
                      <c:pt idx="4531">
                        <c:v>1.7252314814816971</c:v>
                      </c:pt>
                      <c:pt idx="4532">
                        <c:v>1.7254745370358622</c:v>
                      </c:pt>
                      <c:pt idx="4533">
                        <c:v>1.7257175925900272</c:v>
                      </c:pt>
                      <c:pt idx="4534">
                        <c:v>1.7259606481441923</c:v>
                      </c:pt>
                      <c:pt idx="4535">
                        <c:v>1.7262037037056333</c:v>
                      </c:pt>
                      <c:pt idx="4536">
                        <c:v>1.7264467592597983</c:v>
                      </c:pt>
                      <c:pt idx="4537">
                        <c:v>1.7266898148139633</c:v>
                      </c:pt>
                      <c:pt idx="4538">
                        <c:v>1.7269328703681284</c:v>
                      </c:pt>
                      <c:pt idx="4539">
                        <c:v>1.7271759259222934</c:v>
                      </c:pt>
                      <c:pt idx="4540">
                        <c:v>1.7274189814764584</c:v>
                      </c:pt>
                      <c:pt idx="4541">
                        <c:v>1.7276620370378994</c:v>
                      </c:pt>
                      <c:pt idx="4542">
                        <c:v>1.7279050925920645</c:v>
                      </c:pt>
                      <c:pt idx="4543">
                        <c:v>1.7281481481462295</c:v>
                      </c:pt>
                      <c:pt idx="4544">
                        <c:v>1.7283912037003946</c:v>
                      </c:pt>
                      <c:pt idx="4545">
                        <c:v>1.7286342592545596</c:v>
                      </c:pt>
                      <c:pt idx="4546">
                        <c:v>1.7288773148160006</c:v>
                      </c:pt>
                      <c:pt idx="4547">
                        <c:v>1.7291203703701656</c:v>
                      </c:pt>
                      <c:pt idx="4548">
                        <c:v>1.7293634259243307</c:v>
                      </c:pt>
                      <c:pt idx="4549">
                        <c:v>1.7296064814784957</c:v>
                      </c:pt>
                      <c:pt idx="4550">
                        <c:v>1.7298495370326608</c:v>
                      </c:pt>
                      <c:pt idx="4551">
                        <c:v>1.7300925925941018</c:v>
                      </c:pt>
                      <c:pt idx="4552">
                        <c:v>1.7303356481482668</c:v>
                      </c:pt>
                      <c:pt idx="4553">
                        <c:v>1.7305787037024318</c:v>
                      </c:pt>
                      <c:pt idx="4554">
                        <c:v>1.7308217592565969</c:v>
                      </c:pt>
                      <c:pt idx="4555">
                        <c:v>1.7310648148107619</c:v>
                      </c:pt>
                      <c:pt idx="4556">
                        <c:v>1.7313078703722029</c:v>
                      </c:pt>
                      <c:pt idx="4557">
                        <c:v>1.7315509259263679</c:v>
                      </c:pt>
                      <c:pt idx="4558">
                        <c:v>1.731793981480533</c:v>
                      </c:pt>
                      <c:pt idx="4559">
                        <c:v>1.732037037034698</c:v>
                      </c:pt>
                      <c:pt idx="4560">
                        <c:v>1.7322800925888631</c:v>
                      </c:pt>
                      <c:pt idx="4561">
                        <c:v>1.7325231481430281</c:v>
                      </c:pt>
                      <c:pt idx="4562">
                        <c:v>1.7327662037044691</c:v>
                      </c:pt>
                      <c:pt idx="4563">
                        <c:v>1.7330092592586341</c:v>
                      </c:pt>
                      <c:pt idx="4564">
                        <c:v>1.7332638888895788</c:v>
                      </c:pt>
                      <c:pt idx="4565">
                        <c:v>1.7335069444437439</c:v>
                      </c:pt>
                      <c:pt idx="4566">
                        <c:v>1.7337499999979089</c:v>
                      </c:pt>
                      <c:pt idx="4567">
                        <c:v>1.7339930555520739</c:v>
                      </c:pt>
                      <c:pt idx="4568">
                        <c:v>1.734236111106239</c:v>
                      </c:pt>
                      <c:pt idx="4569">
                        <c:v>1.73447916666768</c:v>
                      </c:pt>
                      <c:pt idx="4570">
                        <c:v>1.734722222221845</c:v>
                      </c:pt>
                      <c:pt idx="4571">
                        <c:v>1.7349652777760101</c:v>
                      </c:pt>
                      <c:pt idx="4572">
                        <c:v>1.7352083333301751</c:v>
                      </c:pt>
                      <c:pt idx="4573">
                        <c:v>1.7354513888843401</c:v>
                      </c:pt>
                      <c:pt idx="4574">
                        <c:v>1.7356944444457811</c:v>
                      </c:pt>
                      <c:pt idx="4575">
                        <c:v>1.7359374999999462</c:v>
                      </c:pt>
                      <c:pt idx="4576">
                        <c:v>1.7361805555541112</c:v>
                      </c:pt>
                      <c:pt idx="4577">
                        <c:v>1.7364236111082763</c:v>
                      </c:pt>
                      <c:pt idx="4578">
                        <c:v>1.7366666666624413</c:v>
                      </c:pt>
                      <c:pt idx="4579">
                        <c:v>1.7369097222238823</c:v>
                      </c:pt>
                      <c:pt idx="4580">
                        <c:v>1.7371527777780473</c:v>
                      </c:pt>
                      <c:pt idx="4581">
                        <c:v>1.7373958333322124</c:v>
                      </c:pt>
                      <c:pt idx="4582">
                        <c:v>1.7376388888863774</c:v>
                      </c:pt>
                      <c:pt idx="4583">
                        <c:v>1.7378819444405424</c:v>
                      </c:pt>
                      <c:pt idx="4584">
                        <c:v>1.7381250000019834</c:v>
                      </c:pt>
                      <c:pt idx="4585">
                        <c:v>1.7383680555561485</c:v>
                      </c:pt>
                      <c:pt idx="4586">
                        <c:v>1.7386111111103135</c:v>
                      </c:pt>
                      <c:pt idx="4587">
                        <c:v>1.7388541666644786</c:v>
                      </c:pt>
                      <c:pt idx="4588">
                        <c:v>1.7390972222186436</c:v>
                      </c:pt>
                      <c:pt idx="4589">
                        <c:v>1.7393402777728086</c:v>
                      </c:pt>
                      <c:pt idx="4590">
                        <c:v>1.7395833333342496</c:v>
                      </c:pt>
                      <c:pt idx="4591">
                        <c:v>1.7398263888884147</c:v>
                      </c:pt>
                      <c:pt idx="4592">
                        <c:v>1.7400694444425797</c:v>
                      </c:pt>
                      <c:pt idx="4593">
                        <c:v>1.7403124999967448</c:v>
                      </c:pt>
                      <c:pt idx="4594">
                        <c:v>1.7405555555509098</c:v>
                      </c:pt>
                      <c:pt idx="4595">
                        <c:v>1.7407986111123508</c:v>
                      </c:pt>
                      <c:pt idx="4596">
                        <c:v>1.7410416666665158</c:v>
                      </c:pt>
                      <c:pt idx="4597">
                        <c:v>1.7412847222206809</c:v>
                      </c:pt>
                      <c:pt idx="4598">
                        <c:v>1.7415277777748459</c:v>
                      </c:pt>
                      <c:pt idx="4599">
                        <c:v>1.7417708333290109</c:v>
                      </c:pt>
                      <c:pt idx="4600">
                        <c:v>1.7420138888904519</c:v>
                      </c:pt>
                      <c:pt idx="4601">
                        <c:v>1.742256944444617</c:v>
                      </c:pt>
                      <c:pt idx="4602">
                        <c:v>1.742499999998782</c:v>
                      </c:pt>
                      <c:pt idx="4603">
                        <c:v>1.7427430555529471</c:v>
                      </c:pt>
                      <c:pt idx="4604">
                        <c:v>1.7429861111071121</c:v>
                      </c:pt>
                      <c:pt idx="4605">
                        <c:v>1.7432291666685531</c:v>
                      </c:pt>
                      <c:pt idx="4606">
                        <c:v>1.7434722222227181</c:v>
                      </c:pt>
                      <c:pt idx="4607">
                        <c:v>1.7437152777768832</c:v>
                      </c:pt>
                      <c:pt idx="4608">
                        <c:v>1.7439583333310482</c:v>
                      </c:pt>
                      <c:pt idx="4609">
                        <c:v>1.7442013888852133</c:v>
                      </c:pt>
                      <c:pt idx="4610">
                        <c:v>1.7444444444393783</c:v>
                      </c:pt>
                      <c:pt idx="4611">
                        <c:v>1.7446875000008193</c:v>
                      </c:pt>
                      <c:pt idx="4612">
                        <c:v>1.744942129624488</c:v>
                      </c:pt>
                      <c:pt idx="4613">
                        <c:v>1.745185185185929</c:v>
                      </c:pt>
                      <c:pt idx="4614">
                        <c:v>1.7454282407400941</c:v>
                      </c:pt>
                      <c:pt idx="4615">
                        <c:v>1.7456712962942591</c:v>
                      </c:pt>
                      <c:pt idx="4616">
                        <c:v>1.7459143518484241</c:v>
                      </c:pt>
                      <c:pt idx="4617">
                        <c:v>1.7461574074025892</c:v>
                      </c:pt>
                      <c:pt idx="4618">
                        <c:v>1.7464004629640302</c:v>
                      </c:pt>
                      <c:pt idx="4619">
                        <c:v>1.7466435185181952</c:v>
                      </c:pt>
                      <c:pt idx="4620">
                        <c:v>1.7468865740723603</c:v>
                      </c:pt>
                      <c:pt idx="4621">
                        <c:v>1.7471296296265253</c:v>
                      </c:pt>
                      <c:pt idx="4622">
                        <c:v>1.7473726851806903</c:v>
                      </c:pt>
                      <c:pt idx="4623">
                        <c:v>1.7476157407421313</c:v>
                      </c:pt>
                      <c:pt idx="4624">
                        <c:v>1.7478587962962964</c:v>
                      </c:pt>
                      <c:pt idx="4625">
                        <c:v>1.7481018518504614</c:v>
                      </c:pt>
                      <c:pt idx="4626">
                        <c:v>1.7483449074046264</c:v>
                      </c:pt>
                      <c:pt idx="4627">
                        <c:v>1.7485879629587915</c:v>
                      </c:pt>
                      <c:pt idx="4628">
                        <c:v>1.7488310185202325</c:v>
                      </c:pt>
                      <c:pt idx="4629">
                        <c:v>1.7490740740743975</c:v>
                      </c:pt>
                      <c:pt idx="4630">
                        <c:v>1.7493171296285626</c:v>
                      </c:pt>
                      <c:pt idx="4631">
                        <c:v>1.7495601851827276</c:v>
                      </c:pt>
                      <c:pt idx="4632">
                        <c:v>1.7498032407368926</c:v>
                      </c:pt>
                      <c:pt idx="4633">
                        <c:v>1.7500462962983336</c:v>
                      </c:pt>
                      <c:pt idx="4634">
                        <c:v>1.7502893518524987</c:v>
                      </c:pt>
                      <c:pt idx="4635">
                        <c:v>1.7505324074066637</c:v>
                      </c:pt>
                      <c:pt idx="4636">
                        <c:v>1.7507754629608288</c:v>
                      </c:pt>
                      <c:pt idx="4637">
                        <c:v>1.7510185185149938</c:v>
                      </c:pt>
                      <c:pt idx="4638">
                        <c:v>1.7512615740691588</c:v>
                      </c:pt>
                      <c:pt idx="4639">
                        <c:v>1.7515046296305998</c:v>
                      </c:pt>
                      <c:pt idx="4640">
                        <c:v>1.7517476851847649</c:v>
                      </c:pt>
                      <c:pt idx="4641">
                        <c:v>1.7519907407389299</c:v>
                      </c:pt>
                      <c:pt idx="4642">
                        <c:v>1.7522337962930949</c:v>
                      </c:pt>
                      <c:pt idx="4643">
                        <c:v>1.75247685184726</c:v>
                      </c:pt>
                      <c:pt idx="4644">
                        <c:v>1.752719907408701</c:v>
                      </c:pt>
                      <c:pt idx="4645">
                        <c:v>1.752962962962866</c:v>
                      </c:pt>
                      <c:pt idx="4646">
                        <c:v>1.7532060185170311</c:v>
                      </c:pt>
                      <c:pt idx="4647">
                        <c:v>1.7534490740711961</c:v>
                      </c:pt>
                      <c:pt idx="4648">
                        <c:v>1.7536921296253611</c:v>
                      </c:pt>
                      <c:pt idx="4649">
                        <c:v>1.7539351851868021</c:v>
                      </c:pt>
                      <c:pt idx="4650">
                        <c:v>1.7541782407409672</c:v>
                      </c:pt>
                      <c:pt idx="4651">
                        <c:v>1.7544212962951322</c:v>
                      </c:pt>
                      <c:pt idx="4652">
                        <c:v>1.7546643518492973</c:v>
                      </c:pt>
                      <c:pt idx="4653">
                        <c:v>1.7549074074034623</c:v>
                      </c:pt>
                      <c:pt idx="4654">
                        <c:v>1.7551504629649033</c:v>
                      </c:pt>
                      <c:pt idx="4655">
                        <c:v>1.7553935185190683</c:v>
                      </c:pt>
                      <c:pt idx="4656">
                        <c:v>1.7556365740732334</c:v>
                      </c:pt>
                      <c:pt idx="4657">
                        <c:v>1.7558796296273984</c:v>
                      </c:pt>
                      <c:pt idx="4658">
                        <c:v>1.7561226851815634</c:v>
                      </c:pt>
                      <c:pt idx="4659">
                        <c:v>1.7563657407357285</c:v>
                      </c:pt>
                      <c:pt idx="4660">
                        <c:v>1.7566203703666732</c:v>
                      </c:pt>
                      <c:pt idx="4661">
                        <c:v>1.7568634259208382</c:v>
                      </c:pt>
                      <c:pt idx="4662">
                        <c:v>1.7571064814822792</c:v>
                      </c:pt>
                      <c:pt idx="4663">
                        <c:v>1.7573495370364443</c:v>
                      </c:pt>
                      <c:pt idx="4664">
                        <c:v>1.7575925925906093</c:v>
                      </c:pt>
                      <c:pt idx="4665">
                        <c:v>1.7578356481447743</c:v>
                      </c:pt>
                      <c:pt idx="4666">
                        <c:v>1.7580787036989394</c:v>
                      </c:pt>
                      <c:pt idx="4667">
                        <c:v>1.7583217592603804</c:v>
                      </c:pt>
                      <c:pt idx="4668">
                        <c:v>1.7585648148145454</c:v>
                      </c:pt>
                      <c:pt idx="4669">
                        <c:v>1.7588078703687104</c:v>
                      </c:pt>
                      <c:pt idx="4670">
                        <c:v>1.7590509259228755</c:v>
                      </c:pt>
                      <c:pt idx="4671">
                        <c:v>1.7592939814770405</c:v>
                      </c:pt>
                      <c:pt idx="4672">
                        <c:v>1.7595370370384815</c:v>
                      </c:pt>
                      <c:pt idx="4673">
                        <c:v>1.7597800925926466</c:v>
                      </c:pt>
                      <c:pt idx="4674">
                        <c:v>1.7600231481468116</c:v>
                      </c:pt>
                      <c:pt idx="4675">
                        <c:v>1.7602662037009766</c:v>
                      </c:pt>
                      <c:pt idx="4676">
                        <c:v>1.7605092592551417</c:v>
                      </c:pt>
                      <c:pt idx="4677">
                        <c:v>1.7607523148165827</c:v>
                      </c:pt>
                      <c:pt idx="4678">
                        <c:v>1.7609953703707477</c:v>
                      </c:pt>
                      <c:pt idx="4679">
                        <c:v>1.7612384259249128</c:v>
                      </c:pt>
                      <c:pt idx="4680">
                        <c:v>1.7614814814790778</c:v>
                      </c:pt>
                      <c:pt idx="4681">
                        <c:v>1.7617245370332428</c:v>
                      </c:pt>
                      <c:pt idx="4682">
                        <c:v>1.7619675925946838</c:v>
                      </c:pt>
                      <c:pt idx="4683">
                        <c:v>1.7622106481488489</c:v>
                      </c:pt>
                      <c:pt idx="4684">
                        <c:v>1.7624537037030139</c:v>
                      </c:pt>
                      <c:pt idx="4685">
                        <c:v>1.7626967592571789</c:v>
                      </c:pt>
                      <c:pt idx="4686">
                        <c:v>1.762939814811344</c:v>
                      </c:pt>
                      <c:pt idx="4687">
                        <c:v>1.763182870365509</c:v>
                      </c:pt>
                      <c:pt idx="4688">
                        <c:v>1.76342592592695</c:v>
                      </c:pt>
                      <c:pt idx="4689">
                        <c:v>1.7636689814811151</c:v>
                      </c:pt>
                      <c:pt idx="4690">
                        <c:v>1.7639120370352801</c:v>
                      </c:pt>
                      <c:pt idx="4691">
                        <c:v>1.7641550925894451</c:v>
                      </c:pt>
                      <c:pt idx="4692">
                        <c:v>1.7643981481436102</c:v>
                      </c:pt>
                      <c:pt idx="4693">
                        <c:v>1.7646412037050512</c:v>
                      </c:pt>
                      <c:pt idx="4694">
                        <c:v>1.7648842592592162</c:v>
                      </c:pt>
                      <c:pt idx="4695">
                        <c:v>1.7651273148133813</c:v>
                      </c:pt>
                      <c:pt idx="4696">
                        <c:v>1.7653703703675463</c:v>
                      </c:pt>
                      <c:pt idx="4697">
                        <c:v>1.7656134259217113</c:v>
                      </c:pt>
                      <c:pt idx="4698">
                        <c:v>1.7658564814831523</c:v>
                      </c:pt>
                      <c:pt idx="4699">
                        <c:v>1.7660995370373174</c:v>
                      </c:pt>
                      <c:pt idx="4700">
                        <c:v>1.7663425925914824</c:v>
                      </c:pt>
                      <c:pt idx="4701">
                        <c:v>1.7665856481456474</c:v>
                      </c:pt>
                      <c:pt idx="4702">
                        <c:v>1.7668287036998125</c:v>
                      </c:pt>
                      <c:pt idx="4703">
                        <c:v>1.7670717592612535</c:v>
                      </c:pt>
                      <c:pt idx="4704">
                        <c:v>1.7673148148154185</c:v>
                      </c:pt>
                      <c:pt idx="4705">
                        <c:v>1.7675578703695836</c:v>
                      </c:pt>
                      <c:pt idx="4706">
                        <c:v>1.7678009259237486</c:v>
                      </c:pt>
                      <c:pt idx="4707">
                        <c:v>1.7680439814779136</c:v>
                      </c:pt>
                      <c:pt idx="4708">
                        <c:v>1.7682870370320787</c:v>
                      </c:pt>
                      <c:pt idx="4709">
                        <c:v>1.7685416666630234</c:v>
                      </c:pt>
                      <c:pt idx="4710">
                        <c:v>1.7687847222171884</c:v>
                      </c:pt>
                      <c:pt idx="4711">
                        <c:v>1.7690277777786294</c:v>
                      </c:pt>
                      <c:pt idx="4712">
                        <c:v>1.7692708333327944</c:v>
                      </c:pt>
                      <c:pt idx="4713">
                        <c:v>1.7695138888869595</c:v>
                      </c:pt>
                      <c:pt idx="4714">
                        <c:v>1.7697569444411245</c:v>
                      </c:pt>
                      <c:pt idx="4715">
                        <c:v>1.7699999999952896</c:v>
                      </c:pt>
                      <c:pt idx="4716">
                        <c:v>1.7702430555567306</c:v>
                      </c:pt>
                      <c:pt idx="4717">
                        <c:v>1.7704861111108956</c:v>
                      </c:pt>
                      <c:pt idx="4718">
                        <c:v>1.7707291666650606</c:v>
                      </c:pt>
                      <c:pt idx="4719">
                        <c:v>1.7709722222192257</c:v>
                      </c:pt>
                      <c:pt idx="4720">
                        <c:v>1.7712152777733907</c:v>
                      </c:pt>
                      <c:pt idx="4721">
                        <c:v>1.7714583333348317</c:v>
                      </c:pt>
                      <c:pt idx="4722">
                        <c:v>1.7717013888889968</c:v>
                      </c:pt>
                      <c:pt idx="4723">
                        <c:v>1.7719444444431618</c:v>
                      </c:pt>
                      <c:pt idx="4724">
                        <c:v>1.7721874999973268</c:v>
                      </c:pt>
                      <c:pt idx="4725">
                        <c:v>1.7724305555514919</c:v>
                      </c:pt>
                      <c:pt idx="4726">
                        <c:v>1.7726736111129329</c:v>
                      </c:pt>
                      <c:pt idx="4727">
                        <c:v>1.7729166666670979</c:v>
                      </c:pt>
                      <c:pt idx="4728">
                        <c:v>1.7731597222212629</c:v>
                      </c:pt>
                      <c:pt idx="4729">
                        <c:v>1.773402777775428</c:v>
                      </c:pt>
                      <c:pt idx="4730">
                        <c:v>1.773645833329593</c:v>
                      </c:pt>
                      <c:pt idx="4731">
                        <c:v>1.7738888888837581</c:v>
                      </c:pt>
                      <c:pt idx="4732">
                        <c:v>1.7741319444451991</c:v>
                      </c:pt>
                      <c:pt idx="4733">
                        <c:v>1.7743749999993641</c:v>
                      </c:pt>
                      <c:pt idx="4734">
                        <c:v>1.7746180555535291</c:v>
                      </c:pt>
                      <c:pt idx="4735">
                        <c:v>1.7748611111076942</c:v>
                      </c:pt>
                      <c:pt idx="4736">
                        <c:v>1.7751041666618592</c:v>
                      </c:pt>
                      <c:pt idx="4737">
                        <c:v>1.7753472222233002</c:v>
                      </c:pt>
                      <c:pt idx="4738">
                        <c:v>1.7755902777774653</c:v>
                      </c:pt>
                      <c:pt idx="4739">
                        <c:v>1.7758333333316303</c:v>
                      </c:pt>
                      <c:pt idx="4740">
                        <c:v>1.7760763888857953</c:v>
                      </c:pt>
                      <c:pt idx="4741">
                        <c:v>1.7763194444399604</c:v>
                      </c:pt>
                      <c:pt idx="4742">
                        <c:v>1.7765625000014014</c:v>
                      </c:pt>
                      <c:pt idx="4743">
                        <c:v>1.7768055555555664</c:v>
                      </c:pt>
                      <c:pt idx="4744">
                        <c:v>1.7770486111097314</c:v>
                      </c:pt>
                      <c:pt idx="4745">
                        <c:v>1.7772916666638965</c:v>
                      </c:pt>
                      <c:pt idx="4746">
                        <c:v>1.7775347222180615</c:v>
                      </c:pt>
                      <c:pt idx="4747">
                        <c:v>1.7777777777795025</c:v>
                      </c:pt>
                      <c:pt idx="4748">
                        <c:v>1.7780208333336676</c:v>
                      </c:pt>
                      <c:pt idx="4749">
                        <c:v>1.7782638888878326</c:v>
                      </c:pt>
                      <c:pt idx="4750">
                        <c:v>1.7785069444419976</c:v>
                      </c:pt>
                      <c:pt idx="4751">
                        <c:v>1.7787499999961627</c:v>
                      </c:pt>
                      <c:pt idx="4752">
                        <c:v>1.7789930555576037</c:v>
                      </c:pt>
                      <c:pt idx="4753">
                        <c:v>1.7792361111117687</c:v>
                      </c:pt>
                      <c:pt idx="4754">
                        <c:v>1.7794791666659338</c:v>
                      </c:pt>
                      <c:pt idx="4755">
                        <c:v>1.7797222222200988</c:v>
                      </c:pt>
                      <c:pt idx="4756">
                        <c:v>1.7799652777742638</c:v>
                      </c:pt>
                      <c:pt idx="4757">
                        <c:v>1.7802199074052085</c:v>
                      </c:pt>
                      <c:pt idx="4758">
                        <c:v>1.7804629629593736</c:v>
                      </c:pt>
                      <c:pt idx="4759">
                        <c:v>1.7807060185135386</c:v>
                      </c:pt>
                      <c:pt idx="4760">
                        <c:v>1.7809490740749796</c:v>
                      </c:pt>
                      <c:pt idx="4761">
                        <c:v>1.7811921296291446</c:v>
                      </c:pt>
                      <c:pt idx="4762">
                        <c:v>1.7814351851833097</c:v>
                      </c:pt>
                      <c:pt idx="4763">
                        <c:v>1.7816782407374747</c:v>
                      </c:pt>
                      <c:pt idx="4764">
                        <c:v>1.7819212962916398</c:v>
                      </c:pt>
                      <c:pt idx="4765">
                        <c:v>1.7821643518530808</c:v>
                      </c:pt>
                      <c:pt idx="4766">
                        <c:v>1.7824074074072458</c:v>
                      </c:pt>
                      <c:pt idx="4767">
                        <c:v>1.7826504629614108</c:v>
                      </c:pt>
                      <c:pt idx="4768">
                        <c:v>1.7828935185155759</c:v>
                      </c:pt>
                      <c:pt idx="4769">
                        <c:v>1.7831365740697409</c:v>
                      </c:pt>
                      <c:pt idx="4770">
                        <c:v>1.7833796296311819</c:v>
                      </c:pt>
                      <c:pt idx="4771">
                        <c:v>1.7836226851853469</c:v>
                      </c:pt>
                      <c:pt idx="4772">
                        <c:v>1.783865740739512</c:v>
                      </c:pt>
                      <c:pt idx="4773">
                        <c:v>1.784108796293677</c:v>
                      </c:pt>
                      <c:pt idx="4774">
                        <c:v>1.7843518518478421</c:v>
                      </c:pt>
                      <c:pt idx="4775">
                        <c:v>1.7845949074092831</c:v>
                      </c:pt>
                      <c:pt idx="4776">
                        <c:v>1.7848379629634481</c:v>
                      </c:pt>
                      <c:pt idx="4777">
                        <c:v>1.7850810185176131</c:v>
                      </c:pt>
                      <c:pt idx="4778">
                        <c:v>1.7853240740717782</c:v>
                      </c:pt>
                      <c:pt idx="4779">
                        <c:v>1.7855671296259432</c:v>
                      </c:pt>
                      <c:pt idx="4780">
                        <c:v>1.7858101851801083</c:v>
                      </c:pt>
                      <c:pt idx="4781">
                        <c:v>1.7860532407415493</c:v>
                      </c:pt>
                      <c:pt idx="4782">
                        <c:v>1.7862962962957143</c:v>
                      </c:pt>
                      <c:pt idx="4783">
                        <c:v>1.7865393518498793</c:v>
                      </c:pt>
                      <c:pt idx="4784">
                        <c:v>1.7867824074040444</c:v>
                      </c:pt>
                      <c:pt idx="4785">
                        <c:v>1.7870254629582094</c:v>
                      </c:pt>
                      <c:pt idx="4786">
                        <c:v>1.7872685185196504</c:v>
                      </c:pt>
                      <c:pt idx="4787">
                        <c:v>1.7875115740738154</c:v>
                      </c:pt>
                      <c:pt idx="4788">
                        <c:v>1.7877546296279805</c:v>
                      </c:pt>
                      <c:pt idx="4789">
                        <c:v>1.7879976851821455</c:v>
                      </c:pt>
                      <c:pt idx="4790">
                        <c:v>1.7882407407363106</c:v>
                      </c:pt>
                      <c:pt idx="4791">
                        <c:v>1.7884837962977516</c:v>
                      </c:pt>
                      <c:pt idx="4792">
                        <c:v>1.7887268518519166</c:v>
                      </c:pt>
                      <c:pt idx="4793">
                        <c:v>1.7889699074060816</c:v>
                      </c:pt>
                      <c:pt idx="4794">
                        <c:v>1.7892129629602467</c:v>
                      </c:pt>
                      <c:pt idx="4795">
                        <c:v>1.7894560185144117</c:v>
                      </c:pt>
                      <c:pt idx="4796">
                        <c:v>1.7896990740758527</c:v>
                      </c:pt>
                      <c:pt idx="4797">
                        <c:v>1.7899421296300178</c:v>
                      </c:pt>
                      <c:pt idx="4798">
                        <c:v>1.7901851851841828</c:v>
                      </c:pt>
                      <c:pt idx="4799">
                        <c:v>1.7904282407383478</c:v>
                      </c:pt>
                      <c:pt idx="4800">
                        <c:v>1.7906712962925129</c:v>
                      </c:pt>
                      <c:pt idx="4801">
                        <c:v>1.7909143518539539</c:v>
                      </c:pt>
                      <c:pt idx="4802">
                        <c:v>1.7911574074081189</c:v>
                      </c:pt>
                      <c:pt idx="4803">
                        <c:v>1.7914004629622839</c:v>
                      </c:pt>
                      <c:pt idx="4804">
                        <c:v>1.791643518516449</c:v>
                      </c:pt>
                      <c:pt idx="4805">
                        <c:v>1.7918981481473937</c:v>
                      </c:pt>
                      <c:pt idx="4806">
                        <c:v>1.7921412037015587</c:v>
                      </c:pt>
                      <c:pt idx="4807">
                        <c:v>1.7923842592557238</c:v>
                      </c:pt>
                      <c:pt idx="4808">
                        <c:v>1.7926273148098888</c:v>
                      </c:pt>
                      <c:pt idx="4809">
                        <c:v>1.7928703703713298</c:v>
                      </c:pt>
                      <c:pt idx="4810">
                        <c:v>1.7931134259254948</c:v>
                      </c:pt>
                      <c:pt idx="4811">
                        <c:v>1.7933564814796599</c:v>
                      </c:pt>
                      <c:pt idx="4812">
                        <c:v>1.7935995370338249</c:v>
                      </c:pt>
                      <c:pt idx="4813">
                        <c:v>1.7938425925879899</c:v>
                      </c:pt>
                      <c:pt idx="4814">
                        <c:v>1.7940856481494309</c:v>
                      </c:pt>
                      <c:pt idx="4815">
                        <c:v>1.794328703703596</c:v>
                      </c:pt>
                      <c:pt idx="4816">
                        <c:v>1.794571759257761</c:v>
                      </c:pt>
                      <c:pt idx="4817">
                        <c:v>1.7948148148119261</c:v>
                      </c:pt>
                      <c:pt idx="4818">
                        <c:v>1.7950578703660911</c:v>
                      </c:pt>
                      <c:pt idx="4819">
                        <c:v>1.7953009259275321</c:v>
                      </c:pt>
                      <c:pt idx="4820">
                        <c:v>1.7955439814816971</c:v>
                      </c:pt>
                      <c:pt idx="4821">
                        <c:v>1.7957870370358622</c:v>
                      </c:pt>
                      <c:pt idx="4822">
                        <c:v>1.7960300925900272</c:v>
                      </c:pt>
                      <c:pt idx="4823">
                        <c:v>1.7962731481441923</c:v>
                      </c:pt>
                      <c:pt idx="4824">
                        <c:v>1.7965162037056333</c:v>
                      </c:pt>
                      <c:pt idx="4825">
                        <c:v>1.7967592592597983</c:v>
                      </c:pt>
                      <c:pt idx="4826">
                        <c:v>1.7970023148139633</c:v>
                      </c:pt>
                      <c:pt idx="4827">
                        <c:v>1.7972453703681284</c:v>
                      </c:pt>
                      <c:pt idx="4828">
                        <c:v>1.7974884259222934</c:v>
                      </c:pt>
                      <c:pt idx="4829">
                        <c:v>1.7977314814764584</c:v>
                      </c:pt>
                      <c:pt idx="4830">
                        <c:v>1.7979745370378994</c:v>
                      </c:pt>
                      <c:pt idx="4831">
                        <c:v>1.7982175925920645</c:v>
                      </c:pt>
                      <c:pt idx="4832">
                        <c:v>1.7984606481462295</c:v>
                      </c:pt>
                      <c:pt idx="4833">
                        <c:v>1.7987037037003946</c:v>
                      </c:pt>
                      <c:pt idx="4834">
                        <c:v>1.7989467592545596</c:v>
                      </c:pt>
                      <c:pt idx="4835">
                        <c:v>1.7991898148160006</c:v>
                      </c:pt>
                      <c:pt idx="4836">
                        <c:v>1.7994328703701656</c:v>
                      </c:pt>
                      <c:pt idx="4837">
                        <c:v>1.7996759259243307</c:v>
                      </c:pt>
                      <c:pt idx="4838">
                        <c:v>1.7999189814784957</c:v>
                      </c:pt>
                      <c:pt idx="4839">
                        <c:v>1.8001620370326608</c:v>
                      </c:pt>
                      <c:pt idx="4840">
                        <c:v>1.8004050925941018</c:v>
                      </c:pt>
                      <c:pt idx="4841">
                        <c:v>1.8006481481482668</c:v>
                      </c:pt>
                      <c:pt idx="4842">
                        <c:v>1.8008912037024318</c:v>
                      </c:pt>
                      <c:pt idx="4843">
                        <c:v>1.8011342592565969</c:v>
                      </c:pt>
                      <c:pt idx="4844">
                        <c:v>1.8013773148107619</c:v>
                      </c:pt>
                      <c:pt idx="4845">
                        <c:v>1.8016203703722029</c:v>
                      </c:pt>
                      <c:pt idx="4846">
                        <c:v>1.8018634259263679</c:v>
                      </c:pt>
                      <c:pt idx="4847">
                        <c:v>1.802106481480533</c:v>
                      </c:pt>
                      <c:pt idx="4848">
                        <c:v>1.802349537034698</c:v>
                      </c:pt>
                      <c:pt idx="4849">
                        <c:v>1.8025925925888631</c:v>
                      </c:pt>
                      <c:pt idx="4850">
                        <c:v>1.8028356481430281</c:v>
                      </c:pt>
                      <c:pt idx="4851">
                        <c:v>1.8030787037044691</c:v>
                      </c:pt>
                      <c:pt idx="4852">
                        <c:v>1.8033217592586341</c:v>
                      </c:pt>
                      <c:pt idx="4853">
                        <c:v>1.8035763888895788</c:v>
                      </c:pt>
                      <c:pt idx="4854">
                        <c:v>1.8038194444437439</c:v>
                      </c:pt>
                      <c:pt idx="4855">
                        <c:v>1.8040624999979089</c:v>
                      </c:pt>
                      <c:pt idx="4856">
                        <c:v>1.8043055555520739</c:v>
                      </c:pt>
                      <c:pt idx="4857">
                        <c:v>1.804548611106239</c:v>
                      </c:pt>
                      <c:pt idx="4858">
                        <c:v>1.80479166666768</c:v>
                      </c:pt>
                      <c:pt idx="4859">
                        <c:v>1.805034722221845</c:v>
                      </c:pt>
                      <c:pt idx="4860">
                        <c:v>1.8052777777760101</c:v>
                      </c:pt>
                      <c:pt idx="4861">
                        <c:v>1.8055208333301751</c:v>
                      </c:pt>
                      <c:pt idx="4862">
                        <c:v>1.8057638888843401</c:v>
                      </c:pt>
                      <c:pt idx="4863">
                        <c:v>1.8060069444457811</c:v>
                      </c:pt>
                      <c:pt idx="4864">
                        <c:v>1.8062499999999462</c:v>
                      </c:pt>
                      <c:pt idx="4865">
                        <c:v>1.8064930555541112</c:v>
                      </c:pt>
                      <c:pt idx="4866">
                        <c:v>1.8067361111082763</c:v>
                      </c:pt>
                      <c:pt idx="4867">
                        <c:v>1.8069791666624413</c:v>
                      </c:pt>
                      <c:pt idx="4868">
                        <c:v>1.8072222222238823</c:v>
                      </c:pt>
                      <c:pt idx="4869">
                        <c:v>1.8074652777780473</c:v>
                      </c:pt>
                      <c:pt idx="4870">
                        <c:v>1.8077083333322124</c:v>
                      </c:pt>
                      <c:pt idx="4871">
                        <c:v>1.8079513888863774</c:v>
                      </c:pt>
                      <c:pt idx="4872">
                        <c:v>1.8081944444405424</c:v>
                      </c:pt>
                      <c:pt idx="4873">
                        <c:v>1.8084375000019834</c:v>
                      </c:pt>
                      <c:pt idx="4874">
                        <c:v>1.8086805555561485</c:v>
                      </c:pt>
                      <c:pt idx="4875">
                        <c:v>1.8089236111103135</c:v>
                      </c:pt>
                      <c:pt idx="4876">
                        <c:v>1.8091666666644786</c:v>
                      </c:pt>
                      <c:pt idx="4877">
                        <c:v>1.8094097222186436</c:v>
                      </c:pt>
                      <c:pt idx="4878">
                        <c:v>1.8096527777728086</c:v>
                      </c:pt>
                      <c:pt idx="4879">
                        <c:v>1.8098958333342496</c:v>
                      </c:pt>
                      <c:pt idx="4880">
                        <c:v>1.8101388888884147</c:v>
                      </c:pt>
                      <c:pt idx="4881">
                        <c:v>1.8103819444425797</c:v>
                      </c:pt>
                      <c:pt idx="4882">
                        <c:v>1.8106249999967448</c:v>
                      </c:pt>
                      <c:pt idx="4883">
                        <c:v>1.8108680555509098</c:v>
                      </c:pt>
                      <c:pt idx="4884">
                        <c:v>1.8111111111123508</c:v>
                      </c:pt>
                      <c:pt idx="4885">
                        <c:v>1.8113541666665158</c:v>
                      </c:pt>
                      <c:pt idx="4886">
                        <c:v>1.8115972222206809</c:v>
                      </c:pt>
                      <c:pt idx="4887">
                        <c:v>1.8118402777748459</c:v>
                      </c:pt>
                      <c:pt idx="4888">
                        <c:v>1.8120833333290109</c:v>
                      </c:pt>
                      <c:pt idx="4889">
                        <c:v>1.8123263888904519</c:v>
                      </c:pt>
                      <c:pt idx="4890">
                        <c:v>1.812569444444617</c:v>
                      </c:pt>
                      <c:pt idx="4891">
                        <c:v>1.812812499998782</c:v>
                      </c:pt>
                      <c:pt idx="4892">
                        <c:v>1.8130555555529471</c:v>
                      </c:pt>
                      <c:pt idx="4893">
                        <c:v>1.8132986111071121</c:v>
                      </c:pt>
                      <c:pt idx="4894">
                        <c:v>1.8135416666685531</c:v>
                      </c:pt>
                      <c:pt idx="4895">
                        <c:v>1.8137847222227181</c:v>
                      </c:pt>
                      <c:pt idx="4896">
                        <c:v>1.8140277777768832</c:v>
                      </c:pt>
                      <c:pt idx="4897">
                        <c:v>1.8142708333310482</c:v>
                      </c:pt>
                      <c:pt idx="4898">
                        <c:v>1.8145138888852133</c:v>
                      </c:pt>
                      <c:pt idx="4899">
                        <c:v>1.8147569444393783</c:v>
                      </c:pt>
                      <c:pt idx="4900">
                        <c:v>1.8150000000008193</c:v>
                      </c:pt>
                      <c:pt idx="4901">
                        <c:v>1.815254629624488</c:v>
                      </c:pt>
                      <c:pt idx="4902">
                        <c:v>1.815497685185929</c:v>
                      </c:pt>
                      <c:pt idx="4903">
                        <c:v>1.8157407407400941</c:v>
                      </c:pt>
                      <c:pt idx="4904">
                        <c:v>1.8159837962942591</c:v>
                      </c:pt>
                      <c:pt idx="4905">
                        <c:v>1.8162268518484241</c:v>
                      </c:pt>
                      <c:pt idx="4906">
                        <c:v>1.8164699074025892</c:v>
                      </c:pt>
                      <c:pt idx="4907">
                        <c:v>1.8167129629640302</c:v>
                      </c:pt>
                      <c:pt idx="4908">
                        <c:v>1.8169560185181952</c:v>
                      </c:pt>
                      <c:pt idx="4909">
                        <c:v>1.8171990740723603</c:v>
                      </c:pt>
                      <c:pt idx="4910">
                        <c:v>1.8174421296265253</c:v>
                      </c:pt>
                      <c:pt idx="4911">
                        <c:v>1.8176851851806903</c:v>
                      </c:pt>
                      <c:pt idx="4912">
                        <c:v>1.8179282407421313</c:v>
                      </c:pt>
                      <c:pt idx="4913">
                        <c:v>1.8181712962962964</c:v>
                      </c:pt>
                      <c:pt idx="4914">
                        <c:v>1.8184143518504614</c:v>
                      </c:pt>
                      <c:pt idx="4915">
                        <c:v>1.8186574074046264</c:v>
                      </c:pt>
                      <c:pt idx="4916">
                        <c:v>1.8189004629587915</c:v>
                      </c:pt>
                      <c:pt idx="4917">
                        <c:v>1.8191435185202325</c:v>
                      </c:pt>
                      <c:pt idx="4918">
                        <c:v>1.8193865740743975</c:v>
                      </c:pt>
                      <c:pt idx="4919">
                        <c:v>1.8196296296285626</c:v>
                      </c:pt>
                      <c:pt idx="4920">
                        <c:v>1.8198726851827276</c:v>
                      </c:pt>
                      <c:pt idx="4921">
                        <c:v>1.8201157407368926</c:v>
                      </c:pt>
                      <c:pt idx="4922">
                        <c:v>1.8203587962983336</c:v>
                      </c:pt>
                      <c:pt idx="4923">
                        <c:v>1.8206018518524987</c:v>
                      </c:pt>
                      <c:pt idx="4924">
                        <c:v>1.8208449074066637</c:v>
                      </c:pt>
                      <c:pt idx="4925">
                        <c:v>1.8210879629608288</c:v>
                      </c:pt>
                      <c:pt idx="4926">
                        <c:v>1.8213310185149938</c:v>
                      </c:pt>
                      <c:pt idx="4927">
                        <c:v>1.8215740740691588</c:v>
                      </c:pt>
                      <c:pt idx="4928">
                        <c:v>1.8218171296305998</c:v>
                      </c:pt>
                      <c:pt idx="4929">
                        <c:v>1.8220601851847649</c:v>
                      </c:pt>
                      <c:pt idx="4930">
                        <c:v>1.8223032407389299</c:v>
                      </c:pt>
                      <c:pt idx="4931">
                        <c:v>1.8225462962930949</c:v>
                      </c:pt>
                      <c:pt idx="4932">
                        <c:v>1.82278935184726</c:v>
                      </c:pt>
                      <c:pt idx="4933">
                        <c:v>1.823032407408701</c:v>
                      </c:pt>
                      <c:pt idx="4934">
                        <c:v>1.823275462962866</c:v>
                      </c:pt>
                      <c:pt idx="4935">
                        <c:v>1.8235185185170311</c:v>
                      </c:pt>
                      <c:pt idx="4936">
                        <c:v>1.8237615740711961</c:v>
                      </c:pt>
                      <c:pt idx="4937">
                        <c:v>1.8240046296253611</c:v>
                      </c:pt>
                      <c:pt idx="4938">
                        <c:v>1.8242476851868021</c:v>
                      </c:pt>
                      <c:pt idx="4939">
                        <c:v>1.8244907407409672</c:v>
                      </c:pt>
                      <c:pt idx="4940">
                        <c:v>1.8247337962951322</c:v>
                      </c:pt>
                      <c:pt idx="4941">
                        <c:v>1.8249768518492973</c:v>
                      </c:pt>
                      <c:pt idx="4942">
                        <c:v>1.8252199074034623</c:v>
                      </c:pt>
                      <c:pt idx="4943">
                        <c:v>1.8254629629649033</c:v>
                      </c:pt>
                      <c:pt idx="4944">
                        <c:v>1.8257060185190683</c:v>
                      </c:pt>
                      <c:pt idx="4945">
                        <c:v>1.8259490740732334</c:v>
                      </c:pt>
                      <c:pt idx="4946">
                        <c:v>1.8261921296273984</c:v>
                      </c:pt>
                      <c:pt idx="4947">
                        <c:v>1.8264351851815634</c:v>
                      </c:pt>
                      <c:pt idx="4948">
                        <c:v>1.8266782407357285</c:v>
                      </c:pt>
                      <c:pt idx="4949">
                        <c:v>1.8269212962971695</c:v>
                      </c:pt>
                      <c:pt idx="4950">
                        <c:v>1.8271759259208382</c:v>
                      </c:pt>
                      <c:pt idx="4951">
                        <c:v>1.8274189814822792</c:v>
                      </c:pt>
                      <c:pt idx="4952">
                        <c:v>1.8276620370364443</c:v>
                      </c:pt>
                      <c:pt idx="4953">
                        <c:v>1.8279050925906093</c:v>
                      </c:pt>
                      <c:pt idx="4954">
                        <c:v>1.8281481481447743</c:v>
                      </c:pt>
                      <c:pt idx="4955">
                        <c:v>1.8283912036989394</c:v>
                      </c:pt>
                      <c:pt idx="4956">
                        <c:v>1.8286342592603804</c:v>
                      </c:pt>
                      <c:pt idx="4957">
                        <c:v>1.8288773148145454</c:v>
                      </c:pt>
                      <c:pt idx="4958">
                        <c:v>1.8291203703687104</c:v>
                      </c:pt>
                      <c:pt idx="4959">
                        <c:v>1.8293634259228755</c:v>
                      </c:pt>
                      <c:pt idx="4960">
                        <c:v>1.8296064814770405</c:v>
                      </c:pt>
                      <c:pt idx="4961">
                        <c:v>1.8298495370384815</c:v>
                      </c:pt>
                      <c:pt idx="4962">
                        <c:v>1.8300925925926466</c:v>
                      </c:pt>
                      <c:pt idx="4963">
                        <c:v>1.8303356481468116</c:v>
                      </c:pt>
                      <c:pt idx="4964">
                        <c:v>1.8305787037009766</c:v>
                      </c:pt>
                      <c:pt idx="4965">
                        <c:v>1.8308217592551417</c:v>
                      </c:pt>
                      <c:pt idx="4966">
                        <c:v>1.8310648148165827</c:v>
                      </c:pt>
                      <c:pt idx="4967">
                        <c:v>1.8313078703707477</c:v>
                      </c:pt>
                      <c:pt idx="4968">
                        <c:v>1.8315509259249128</c:v>
                      </c:pt>
                      <c:pt idx="4969">
                        <c:v>1.8317939814790778</c:v>
                      </c:pt>
                      <c:pt idx="4970">
                        <c:v>1.8320370370332428</c:v>
                      </c:pt>
                      <c:pt idx="4971">
                        <c:v>1.8322800925946838</c:v>
                      </c:pt>
                      <c:pt idx="4972">
                        <c:v>1.8325231481488489</c:v>
                      </c:pt>
                      <c:pt idx="4973">
                        <c:v>1.8327662037030139</c:v>
                      </c:pt>
                      <c:pt idx="4974">
                        <c:v>1.8330092592571789</c:v>
                      </c:pt>
                      <c:pt idx="4975">
                        <c:v>1.833252314811344</c:v>
                      </c:pt>
                      <c:pt idx="4976">
                        <c:v>1.833495370365509</c:v>
                      </c:pt>
                      <c:pt idx="4977">
                        <c:v>1.83373842592695</c:v>
                      </c:pt>
                      <c:pt idx="4978">
                        <c:v>1.8339814814811151</c:v>
                      </c:pt>
                      <c:pt idx="4979">
                        <c:v>1.8342245370352801</c:v>
                      </c:pt>
                      <c:pt idx="4980">
                        <c:v>1.8344675925894451</c:v>
                      </c:pt>
                      <c:pt idx="4981">
                        <c:v>1.8347106481436102</c:v>
                      </c:pt>
                      <c:pt idx="4982">
                        <c:v>1.8349537037050512</c:v>
                      </c:pt>
                      <c:pt idx="4983">
                        <c:v>1.8351967592592162</c:v>
                      </c:pt>
                      <c:pt idx="4984">
                        <c:v>1.8354398148133813</c:v>
                      </c:pt>
                      <c:pt idx="4985">
                        <c:v>1.8356828703675463</c:v>
                      </c:pt>
                      <c:pt idx="4986">
                        <c:v>1.8359259259217113</c:v>
                      </c:pt>
                      <c:pt idx="4987">
                        <c:v>1.8361689814831523</c:v>
                      </c:pt>
                      <c:pt idx="4988">
                        <c:v>1.8364120370373174</c:v>
                      </c:pt>
                      <c:pt idx="4989">
                        <c:v>1.8366550925914824</c:v>
                      </c:pt>
                      <c:pt idx="4990">
                        <c:v>1.8368981481456474</c:v>
                      </c:pt>
                      <c:pt idx="4991">
                        <c:v>1.8371412036998125</c:v>
                      </c:pt>
                      <c:pt idx="4992">
                        <c:v>1.8373842592612535</c:v>
                      </c:pt>
                      <c:pt idx="4993">
                        <c:v>1.8376273148154185</c:v>
                      </c:pt>
                      <c:pt idx="4994">
                        <c:v>1.8378703703695836</c:v>
                      </c:pt>
                      <c:pt idx="4995">
                        <c:v>1.8381134259237486</c:v>
                      </c:pt>
                      <c:pt idx="4996">
                        <c:v>1.8383564814779136</c:v>
                      </c:pt>
                      <c:pt idx="4997">
                        <c:v>1.8385995370320787</c:v>
                      </c:pt>
                      <c:pt idx="4998">
                        <c:v>1.8388541666630234</c:v>
                      </c:pt>
                      <c:pt idx="4999">
                        <c:v>1.8390972222171884</c:v>
                      </c:pt>
                      <c:pt idx="5000">
                        <c:v>1.8393402777786294</c:v>
                      </c:pt>
                      <c:pt idx="5001">
                        <c:v>1.8395833333327944</c:v>
                      </c:pt>
                      <c:pt idx="5002">
                        <c:v>1.8398263888869595</c:v>
                      </c:pt>
                      <c:pt idx="5003">
                        <c:v>1.8400694444411245</c:v>
                      </c:pt>
                      <c:pt idx="5004">
                        <c:v>1.8403124999952896</c:v>
                      </c:pt>
                      <c:pt idx="5005">
                        <c:v>1.8405555555567306</c:v>
                      </c:pt>
                      <c:pt idx="5006">
                        <c:v>1.8407986111108956</c:v>
                      </c:pt>
                      <c:pt idx="5007">
                        <c:v>1.8410416666650606</c:v>
                      </c:pt>
                      <c:pt idx="5008">
                        <c:v>1.8412847222192257</c:v>
                      </c:pt>
                      <c:pt idx="5009">
                        <c:v>1.8415277777733907</c:v>
                      </c:pt>
                      <c:pt idx="5010">
                        <c:v>1.8417708333348317</c:v>
                      </c:pt>
                      <c:pt idx="5011">
                        <c:v>1.8420138888889968</c:v>
                      </c:pt>
                      <c:pt idx="5012">
                        <c:v>1.8422569444431618</c:v>
                      </c:pt>
                      <c:pt idx="5013">
                        <c:v>1.8424999999973268</c:v>
                      </c:pt>
                      <c:pt idx="5014">
                        <c:v>1.8427430555514919</c:v>
                      </c:pt>
                      <c:pt idx="5015">
                        <c:v>1.8429861111129329</c:v>
                      </c:pt>
                      <c:pt idx="5016">
                        <c:v>1.8432291666670979</c:v>
                      </c:pt>
                      <c:pt idx="5017">
                        <c:v>1.8434722222212629</c:v>
                      </c:pt>
                      <c:pt idx="5018">
                        <c:v>1.843715277775428</c:v>
                      </c:pt>
                      <c:pt idx="5019">
                        <c:v>1.843958333329593</c:v>
                      </c:pt>
                      <c:pt idx="5020">
                        <c:v>1.8442013888837581</c:v>
                      </c:pt>
                      <c:pt idx="5021">
                        <c:v>1.8444444444451991</c:v>
                      </c:pt>
                      <c:pt idx="5022">
                        <c:v>1.8446874999993641</c:v>
                      </c:pt>
                      <c:pt idx="5023">
                        <c:v>1.8449305555535291</c:v>
                      </c:pt>
                      <c:pt idx="5024">
                        <c:v>1.8451736111076942</c:v>
                      </c:pt>
                      <c:pt idx="5025">
                        <c:v>1.8454166666618592</c:v>
                      </c:pt>
                      <c:pt idx="5026">
                        <c:v>1.8456597222233002</c:v>
                      </c:pt>
                      <c:pt idx="5027">
                        <c:v>1.8459027777774653</c:v>
                      </c:pt>
                      <c:pt idx="5028">
                        <c:v>1.8461458333316303</c:v>
                      </c:pt>
                      <c:pt idx="5029">
                        <c:v>1.8463888888857953</c:v>
                      </c:pt>
                      <c:pt idx="5030">
                        <c:v>1.8466319444399604</c:v>
                      </c:pt>
                      <c:pt idx="5031">
                        <c:v>1.8468750000014014</c:v>
                      </c:pt>
                      <c:pt idx="5032">
                        <c:v>1.8471180555555664</c:v>
                      </c:pt>
                      <c:pt idx="5033">
                        <c:v>1.8473611111097314</c:v>
                      </c:pt>
                      <c:pt idx="5034">
                        <c:v>1.8476041666638965</c:v>
                      </c:pt>
                      <c:pt idx="5035">
                        <c:v>1.8478472222180615</c:v>
                      </c:pt>
                      <c:pt idx="5036">
                        <c:v>1.8480902777795025</c:v>
                      </c:pt>
                      <c:pt idx="5037">
                        <c:v>1.8483333333336676</c:v>
                      </c:pt>
                      <c:pt idx="5038">
                        <c:v>1.8485763888878326</c:v>
                      </c:pt>
                      <c:pt idx="5039">
                        <c:v>1.8488194444419976</c:v>
                      </c:pt>
                      <c:pt idx="5040">
                        <c:v>1.8490624999961627</c:v>
                      </c:pt>
                      <c:pt idx="5041">
                        <c:v>1.8493055555576037</c:v>
                      </c:pt>
                      <c:pt idx="5042">
                        <c:v>1.8495486111117687</c:v>
                      </c:pt>
                      <c:pt idx="5043">
                        <c:v>1.8497916666659338</c:v>
                      </c:pt>
                      <c:pt idx="5044">
                        <c:v>1.8500347222200988</c:v>
                      </c:pt>
                      <c:pt idx="5045">
                        <c:v>1.8502777777742638</c:v>
                      </c:pt>
                      <c:pt idx="5046">
                        <c:v>1.8505208333284289</c:v>
                      </c:pt>
                      <c:pt idx="5047">
                        <c:v>1.8507754629593736</c:v>
                      </c:pt>
                      <c:pt idx="5048">
                        <c:v>1.8510185185135386</c:v>
                      </c:pt>
                      <c:pt idx="5049">
                        <c:v>1.8512615740749796</c:v>
                      </c:pt>
                      <c:pt idx="5050">
                        <c:v>1.8515046296291446</c:v>
                      </c:pt>
                      <c:pt idx="5051">
                        <c:v>1.8517476851833097</c:v>
                      </c:pt>
                      <c:pt idx="5052">
                        <c:v>1.8519907407374747</c:v>
                      </c:pt>
                      <c:pt idx="5053">
                        <c:v>1.8522337962916398</c:v>
                      </c:pt>
                      <c:pt idx="5054">
                        <c:v>1.8524768518530808</c:v>
                      </c:pt>
                      <c:pt idx="5055">
                        <c:v>1.8527199074072458</c:v>
                      </c:pt>
                      <c:pt idx="5056">
                        <c:v>1.8529629629614108</c:v>
                      </c:pt>
                      <c:pt idx="5057">
                        <c:v>1.8532060185155759</c:v>
                      </c:pt>
                      <c:pt idx="5058">
                        <c:v>1.8534490740697409</c:v>
                      </c:pt>
                      <c:pt idx="5059">
                        <c:v>1.8536921296311819</c:v>
                      </c:pt>
                      <c:pt idx="5060">
                        <c:v>1.8539351851853469</c:v>
                      </c:pt>
                      <c:pt idx="5061">
                        <c:v>1.854178240739512</c:v>
                      </c:pt>
                      <c:pt idx="5062">
                        <c:v>1.854421296293677</c:v>
                      </c:pt>
                      <c:pt idx="5063">
                        <c:v>1.8546643518478421</c:v>
                      </c:pt>
                      <c:pt idx="5064">
                        <c:v>1.8549074074092831</c:v>
                      </c:pt>
                      <c:pt idx="5065">
                        <c:v>1.8551504629634481</c:v>
                      </c:pt>
                      <c:pt idx="5066">
                        <c:v>1.8553935185176131</c:v>
                      </c:pt>
                      <c:pt idx="5067">
                        <c:v>1.8556365740717782</c:v>
                      </c:pt>
                      <c:pt idx="5068">
                        <c:v>1.8558796296259432</c:v>
                      </c:pt>
                      <c:pt idx="5069">
                        <c:v>1.8561226851801083</c:v>
                      </c:pt>
                      <c:pt idx="5070">
                        <c:v>1.8563657407415493</c:v>
                      </c:pt>
                      <c:pt idx="5071">
                        <c:v>1.8566087962957143</c:v>
                      </c:pt>
                      <c:pt idx="5072">
                        <c:v>1.8568518518498793</c:v>
                      </c:pt>
                      <c:pt idx="5073">
                        <c:v>1.8570949074040444</c:v>
                      </c:pt>
                      <c:pt idx="5074">
                        <c:v>1.8573379629582094</c:v>
                      </c:pt>
                      <c:pt idx="5075">
                        <c:v>1.8575810185196504</c:v>
                      </c:pt>
                      <c:pt idx="5076">
                        <c:v>1.8578240740738154</c:v>
                      </c:pt>
                      <c:pt idx="5077">
                        <c:v>1.8580671296279805</c:v>
                      </c:pt>
                      <c:pt idx="5078">
                        <c:v>1.8583101851821455</c:v>
                      </c:pt>
                      <c:pt idx="5079">
                        <c:v>1.8585532407363106</c:v>
                      </c:pt>
                      <c:pt idx="5080">
                        <c:v>1.8587962962977516</c:v>
                      </c:pt>
                      <c:pt idx="5081">
                        <c:v>1.8590393518519166</c:v>
                      </c:pt>
                      <c:pt idx="5082">
                        <c:v>1.8592824074060816</c:v>
                      </c:pt>
                      <c:pt idx="5083">
                        <c:v>1.8595254629602467</c:v>
                      </c:pt>
                      <c:pt idx="5084">
                        <c:v>1.8597685185144117</c:v>
                      </c:pt>
                      <c:pt idx="5085">
                        <c:v>1.8600115740758527</c:v>
                      </c:pt>
                      <c:pt idx="5086">
                        <c:v>1.8602546296300178</c:v>
                      </c:pt>
                      <c:pt idx="5087">
                        <c:v>1.8604976851841828</c:v>
                      </c:pt>
                      <c:pt idx="5088">
                        <c:v>1.8607407407383478</c:v>
                      </c:pt>
                      <c:pt idx="5089">
                        <c:v>1.8609837962925129</c:v>
                      </c:pt>
                      <c:pt idx="5090">
                        <c:v>1.8612268518539539</c:v>
                      </c:pt>
                      <c:pt idx="5091">
                        <c:v>1.8614699074081189</c:v>
                      </c:pt>
                      <c:pt idx="5092">
                        <c:v>1.8617129629622839</c:v>
                      </c:pt>
                      <c:pt idx="5093">
                        <c:v>1.861956018516449</c:v>
                      </c:pt>
                      <c:pt idx="5094">
                        <c:v>1.862199074070614</c:v>
                      </c:pt>
                      <c:pt idx="5095">
                        <c:v>1.8624537037015587</c:v>
                      </c:pt>
                      <c:pt idx="5096">
                        <c:v>1.8626967592557238</c:v>
                      </c:pt>
                      <c:pt idx="5097">
                        <c:v>1.8629398148098888</c:v>
                      </c:pt>
                      <c:pt idx="5098">
                        <c:v>1.8631828703713298</c:v>
                      </c:pt>
                      <c:pt idx="5099">
                        <c:v>1.8634259259254948</c:v>
                      </c:pt>
                      <c:pt idx="5100">
                        <c:v>1.8636689814796599</c:v>
                      </c:pt>
                      <c:pt idx="5101">
                        <c:v>1.8639120370338249</c:v>
                      </c:pt>
                      <c:pt idx="5102">
                        <c:v>1.8641550925879899</c:v>
                      </c:pt>
                      <c:pt idx="5103">
                        <c:v>1.8643981481494309</c:v>
                      </c:pt>
                      <c:pt idx="5104">
                        <c:v>1.864641203703596</c:v>
                      </c:pt>
                      <c:pt idx="5105">
                        <c:v>1.864884259257761</c:v>
                      </c:pt>
                      <c:pt idx="5106">
                        <c:v>1.8651273148119261</c:v>
                      </c:pt>
                      <c:pt idx="5107">
                        <c:v>1.8653703703660911</c:v>
                      </c:pt>
                      <c:pt idx="5108">
                        <c:v>1.8656134259275321</c:v>
                      </c:pt>
                      <c:pt idx="5109">
                        <c:v>1.8658564814816971</c:v>
                      </c:pt>
                      <c:pt idx="5110">
                        <c:v>1.8660995370358622</c:v>
                      </c:pt>
                      <c:pt idx="5111">
                        <c:v>1.8663425925900272</c:v>
                      </c:pt>
                      <c:pt idx="5112">
                        <c:v>1.8665856481441923</c:v>
                      </c:pt>
                      <c:pt idx="5113">
                        <c:v>1.8668287037056333</c:v>
                      </c:pt>
                      <c:pt idx="5114">
                        <c:v>1.8670717592597983</c:v>
                      </c:pt>
                      <c:pt idx="5115">
                        <c:v>1.8673148148139633</c:v>
                      </c:pt>
                      <c:pt idx="5116">
                        <c:v>1.8675578703681284</c:v>
                      </c:pt>
                      <c:pt idx="5117">
                        <c:v>1.8678009259222934</c:v>
                      </c:pt>
                      <c:pt idx="5118">
                        <c:v>1.8680439814764584</c:v>
                      </c:pt>
                      <c:pt idx="5119">
                        <c:v>1.8682870370378994</c:v>
                      </c:pt>
                      <c:pt idx="5120">
                        <c:v>1.8685300925920645</c:v>
                      </c:pt>
                      <c:pt idx="5121">
                        <c:v>1.8687731481462295</c:v>
                      </c:pt>
                      <c:pt idx="5122">
                        <c:v>1.8690162037003946</c:v>
                      </c:pt>
                      <c:pt idx="5123">
                        <c:v>1.8692592592545596</c:v>
                      </c:pt>
                      <c:pt idx="5124">
                        <c:v>1.8695023148160006</c:v>
                      </c:pt>
                      <c:pt idx="5125">
                        <c:v>1.8697453703701656</c:v>
                      </c:pt>
                      <c:pt idx="5126">
                        <c:v>1.8699884259243307</c:v>
                      </c:pt>
                      <c:pt idx="5127">
                        <c:v>1.8702314814784957</c:v>
                      </c:pt>
                      <c:pt idx="5128">
                        <c:v>1.8704745370326608</c:v>
                      </c:pt>
                      <c:pt idx="5129">
                        <c:v>1.8707175925941018</c:v>
                      </c:pt>
                      <c:pt idx="5130">
                        <c:v>1.8709606481482668</c:v>
                      </c:pt>
                      <c:pt idx="5131">
                        <c:v>1.8712037037024318</c:v>
                      </c:pt>
                      <c:pt idx="5132">
                        <c:v>1.8714467592565969</c:v>
                      </c:pt>
                      <c:pt idx="5133">
                        <c:v>1.8716898148107619</c:v>
                      </c:pt>
                      <c:pt idx="5134">
                        <c:v>1.8719328703722029</c:v>
                      </c:pt>
                      <c:pt idx="5135">
                        <c:v>1.8721759259263679</c:v>
                      </c:pt>
                      <c:pt idx="5136">
                        <c:v>1.872418981480533</c:v>
                      </c:pt>
                      <c:pt idx="5137">
                        <c:v>1.872662037034698</c:v>
                      </c:pt>
                      <c:pt idx="5138">
                        <c:v>1.8729050925888631</c:v>
                      </c:pt>
                      <c:pt idx="5139">
                        <c:v>1.8731481481430281</c:v>
                      </c:pt>
                      <c:pt idx="5140">
                        <c:v>1.8733912037044691</c:v>
                      </c:pt>
                      <c:pt idx="5141">
                        <c:v>1.8736342592586341</c:v>
                      </c:pt>
                      <c:pt idx="5142">
                        <c:v>1.8738773148127992</c:v>
                      </c:pt>
                      <c:pt idx="5143">
                        <c:v>1.8741319444437439</c:v>
                      </c:pt>
                      <c:pt idx="5144">
                        <c:v>1.8743749999979089</c:v>
                      </c:pt>
                      <c:pt idx="5145">
                        <c:v>1.8746180555520739</c:v>
                      </c:pt>
                      <c:pt idx="5146">
                        <c:v>1.874861111106239</c:v>
                      </c:pt>
                      <c:pt idx="5147">
                        <c:v>1.87510416666768</c:v>
                      </c:pt>
                      <c:pt idx="5148">
                        <c:v>1.875347222221845</c:v>
                      </c:pt>
                      <c:pt idx="5149">
                        <c:v>1.8755902777760101</c:v>
                      </c:pt>
                      <c:pt idx="5150">
                        <c:v>1.8758333333301751</c:v>
                      </c:pt>
                      <c:pt idx="5151">
                        <c:v>1.8760763888843401</c:v>
                      </c:pt>
                      <c:pt idx="5152">
                        <c:v>1.8763194444457811</c:v>
                      </c:pt>
                      <c:pt idx="5153">
                        <c:v>1.8765624999999462</c:v>
                      </c:pt>
                      <c:pt idx="5154">
                        <c:v>1.8768055555541112</c:v>
                      </c:pt>
                      <c:pt idx="5155">
                        <c:v>1.8770486111082763</c:v>
                      </c:pt>
                      <c:pt idx="5156">
                        <c:v>1.8772916666624413</c:v>
                      </c:pt>
                      <c:pt idx="5157">
                        <c:v>1.8775347222238823</c:v>
                      </c:pt>
                      <c:pt idx="5158">
                        <c:v>1.8777777777780473</c:v>
                      </c:pt>
                      <c:pt idx="5159">
                        <c:v>1.8780208333322124</c:v>
                      </c:pt>
                      <c:pt idx="5160">
                        <c:v>1.8782638888863774</c:v>
                      </c:pt>
                      <c:pt idx="5161">
                        <c:v>1.8785069444405424</c:v>
                      </c:pt>
                      <c:pt idx="5162">
                        <c:v>1.8787500000019834</c:v>
                      </c:pt>
                      <c:pt idx="5163">
                        <c:v>1.8789930555561485</c:v>
                      </c:pt>
                      <c:pt idx="5164">
                        <c:v>1.8792361111103135</c:v>
                      </c:pt>
                      <c:pt idx="5165">
                        <c:v>1.8794791666644786</c:v>
                      </c:pt>
                      <c:pt idx="5166">
                        <c:v>1.8797222222186436</c:v>
                      </c:pt>
                      <c:pt idx="5167">
                        <c:v>1.8799652777728086</c:v>
                      </c:pt>
                      <c:pt idx="5168">
                        <c:v>1.8802083333342496</c:v>
                      </c:pt>
                      <c:pt idx="5169">
                        <c:v>1.8804513888884147</c:v>
                      </c:pt>
                      <c:pt idx="5170">
                        <c:v>1.8806944444425797</c:v>
                      </c:pt>
                      <c:pt idx="5171">
                        <c:v>1.8809374999967448</c:v>
                      </c:pt>
                      <c:pt idx="5172">
                        <c:v>1.8811805555509098</c:v>
                      </c:pt>
                      <c:pt idx="5173">
                        <c:v>1.8814236111123508</c:v>
                      </c:pt>
                      <c:pt idx="5174">
                        <c:v>1.8816666666665158</c:v>
                      </c:pt>
                      <c:pt idx="5175">
                        <c:v>1.8819097222206809</c:v>
                      </c:pt>
                      <c:pt idx="5176">
                        <c:v>1.8821527777748459</c:v>
                      </c:pt>
                      <c:pt idx="5177">
                        <c:v>1.8823958333290109</c:v>
                      </c:pt>
                      <c:pt idx="5178">
                        <c:v>1.8826388888904519</c:v>
                      </c:pt>
                      <c:pt idx="5179">
                        <c:v>1.882881944444617</c:v>
                      </c:pt>
                      <c:pt idx="5180">
                        <c:v>1.883124999998782</c:v>
                      </c:pt>
                      <c:pt idx="5181">
                        <c:v>1.8833680555529471</c:v>
                      </c:pt>
                      <c:pt idx="5182">
                        <c:v>1.8836111111071121</c:v>
                      </c:pt>
                      <c:pt idx="5183">
                        <c:v>1.8838541666685531</c:v>
                      </c:pt>
                      <c:pt idx="5184">
                        <c:v>1.8840972222227181</c:v>
                      </c:pt>
                      <c:pt idx="5185">
                        <c:v>1.8843402777768832</c:v>
                      </c:pt>
                      <c:pt idx="5186">
                        <c:v>1.8845833333310482</c:v>
                      </c:pt>
                      <c:pt idx="5187">
                        <c:v>1.8848263888852133</c:v>
                      </c:pt>
                      <c:pt idx="5188">
                        <c:v>1.8850694444393783</c:v>
                      </c:pt>
                      <c:pt idx="5189">
                        <c:v>1.8853125000008193</c:v>
                      </c:pt>
                      <c:pt idx="5190">
                        <c:v>1.8855555555549843</c:v>
                      </c:pt>
                      <c:pt idx="5191">
                        <c:v>1.885810185185929</c:v>
                      </c:pt>
                      <c:pt idx="5192">
                        <c:v>1.8860532407400941</c:v>
                      </c:pt>
                      <c:pt idx="5193">
                        <c:v>1.8862962962942591</c:v>
                      </c:pt>
                      <c:pt idx="5194">
                        <c:v>1.8865393518484241</c:v>
                      </c:pt>
                      <c:pt idx="5195">
                        <c:v>1.8867824074025892</c:v>
                      </c:pt>
                      <c:pt idx="5196">
                        <c:v>1.8870254629640302</c:v>
                      </c:pt>
                      <c:pt idx="5197">
                        <c:v>1.8872685185181952</c:v>
                      </c:pt>
                      <c:pt idx="5198">
                        <c:v>1.8875115740723603</c:v>
                      </c:pt>
                      <c:pt idx="5199">
                        <c:v>1.8877546296265253</c:v>
                      </c:pt>
                      <c:pt idx="5200">
                        <c:v>1.8879976851806903</c:v>
                      </c:pt>
                      <c:pt idx="5201">
                        <c:v>1.8882407407421313</c:v>
                      </c:pt>
                      <c:pt idx="5202">
                        <c:v>1.8884837962962964</c:v>
                      </c:pt>
                      <c:pt idx="5203">
                        <c:v>1.8887268518504614</c:v>
                      </c:pt>
                      <c:pt idx="5204">
                        <c:v>1.8889699074046264</c:v>
                      </c:pt>
                      <c:pt idx="5205">
                        <c:v>1.8892129629587915</c:v>
                      </c:pt>
                      <c:pt idx="5206">
                        <c:v>1.8894560185202325</c:v>
                      </c:pt>
                      <c:pt idx="5207">
                        <c:v>1.8896990740743975</c:v>
                      </c:pt>
                      <c:pt idx="5208">
                        <c:v>1.8899421296285626</c:v>
                      </c:pt>
                      <c:pt idx="5209">
                        <c:v>1.8901851851827276</c:v>
                      </c:pt>
                      <c:pt idx="5210">
                        <c:v>1.8904282407368926</c:v>
                      </c:pt>
                      <c:pt idx="5211">
                        <c:v>1.8906712962983336</c:v>
                      </c:pt>
                      <c:pt idx="5212">
                        <c:v>1.8909143518524987</c:v>
                      </c:pt>
                      <c:pt idx="5213">
                        <c:v>1.8911574074066637</c:v>
                      </c:pt>
                      <c:pt idx="5214">
                        <c:v>1.8914004629608288</c:v>
                      </c:pt>
                      <c:pt idx="5215">
                        <c:v>1.8916435185149938</c:v>
                      </c:pt>
                      <c:pt idx="5216">
                        <c:v>1.8918865740691588</c:v>
                      </c:pt>
                      <c:pt idx="5217">
                        <c:v>1.8921296296305998</c:v>
                      </c:pt>
                      <c:pt idx="5218">
                        <c:v>1.8923726851847649</c:v>
                      </c:pt>
                      <c:pt idx="5219">
                        <c:v>1.8926157407389299</c:v>
                      </c:pt>
                      <c:pt idx="5220">
                        <c:v>1.8928587962930949</c:v>
                      </c:pt>
                      <c:pt idx="5221">
                        <c:v>1.89310185184726</c:v>
                      </c:pt>
                      <c:pt idx="5222">
                        <c:v>1.893344907408701</c:v>
                      </c:pt>
                      <c:pt idx="5223">
                        <c:v>1.893587962962866</c:v>
                      </c:pt>
                      <c:pt idx="5224">
                        <c:v>1.8938310185170311</c:v>
                      </c:pt>
                      <c:pt idx="5225">
                        <c:v>1.8940740740711961</c:v>
                      </c:pt>
                      <c:pt idx="5226">
                        <c:v>1.8943171296253611</c:v>
                      </c:pt>
                      <c:pt idx="5227">
                        <c:v>1.8945601851868021</c:v>
                      </c:pt>
                      <c:pt idx="5228">
                        <c:v>1.8948032407409672</c:v>
                      </c:pt>
                      <c:pt idx="5229">
                        <c:v>1.8950462962951322</c:v>
                      </c:pt>
                      <c:pt idx="5230">
                        <c:v>1.8952893518492973</c:v>
                      </c:pt>
                      <c:pt idx="5231">
                        <c:v>1.8955324074034623</c:v>
                      </c:pt>
                      <c:pt idx="5232">
                        <c:v>1.8957754629649033</c:v>
                      </c:pt>
                      <c:pt idx="5233">
                        <c:v>1.8960185185190683</c:v>
                      </c:pt>
                      <c:pt idx="5234">
                        <c:v>1.8962615740732334</c:v>
                      </c:pt>
                      <c:pt idx="5235">
                        <c:v>1.8965046296273984</c:v>
                      </c:pt>
                      <c:pt idx="5236">
                        <c:v>1.8967476851815634</c:v>
                      </c:pt>
                      <c:pt idx="5237">
                        <c:v>1.8969907407357285</c:v>
                      </c:pt>
                      <c:pt idx="5238">
                        <c:v>1.8972337962971695</c:v>
                      </c:pt>
                      <c:pt idx="5239">
                        <c:v>1.8974884259208382</c:v>
                      </c:pt>
                      <c:pt idx="5240">
                        <c:v>1.8977314814822792</c:v>
                      </c:pt>
                      <c:pt idx="5241">
                        <c:v>1.8979745370364443</c:v>
                      </c:pt>
                      <c:pt idx="5242">
                        <c:v>1.8982175925906093</c:v>
                      </c:pt>
                      <c:pt idx="5243">
                        <c:v>1.8984606481447743</c:v>
                      </c:pt>
                      <c:pt idx="5244">
                        <c:v>1.8987037036989394</c:v>
                      </c:pt>
                      <c:pt idx="5245">
                        <c:v>1.8989467592603804</c:v>
                      </c:pt>
                      <c:pt idx="5246">
                        <c:v>1.8991898148145454</c:v>
                      </c:pt>
                      <c:pt idx="5247">
                        <c:v>1.8994328703687104</c:v>
                      </c:pt>
                      <c:pt idx="5248">
                        <c:v>1.8996759259228755</c:v>
                      </c:pt>
                      <c:pt idx="5249">
                        <c:v>1.8999189814770405</c:v>
                      </c:pt>
                      <c:pt idx="5250">
                        <c:v>1.9001620370384815</c:v>
                      </c:pt>
                      <c:pt idx="5251">
                        <c:v>1.9004050925926466</c:v>
                      </c:pt>
                      <c:pt idx="5252">
                        <c:v>1.9006481481468116</c:v>
                      </c:pt>
                      <c:pt idx="5253">
                        <c:v>1.9008912037009766</c:v>
                      </c:pt>
                      <c:pt idx="5254">
                        <c:v>1.9011342592551417</c:v>
                      </c:pt>
                      <c:pt idx="5255">
                        <c:v>1.9013773148165827</c:v>
                      </c:pt>
                      <c:pt idx="5256">
                        <c:v>1.9016203703707477</c:v>
                      </c:pt>
                      <c:pt idx="5257">
                        <c:v>1.9018634259249128</c:v>
                      </c:pt>
                      <c:pt idx="5258">
                        <c:v>1.9021064814790778</c:v>
                      </c:pt>
                      <c:pt idx="5259">
                        <c:v>1.9023495370332428</c:v>
                      </c:pt>
                      <c:pt idx="5260">
                        <c:v>1.9025925925946838</c:v>
                      </c:pt>
                      <c:pt idx="5261">
                        <c:v>1.9028356481488489</c:v>
                      </c:pt>
                      <c:pt idx="5262">
                        <c:v>1.9030787037030139</c:v>
                      </c:pt>
                      <c:pt idx="5263">
                        <c:v>1.9033217592571789</c:v>
                      </c:pt>
                      <c:pt idx="5264">
                        <c:v>1.903564814811344</c:v>
                      </c:pt>
                      <c:pt idx="5265">
                        <c:v>1.903807870365509</c:v>
                      </c:pt>
                      <c:pt idx="5266">
                        <c:v>1.90405092592695</c:v>
                      </c:pt>
                      <c:pt idx="5267">
                        <c:v>1.9042939814811151</c:v>
                      </c:pt>
                      <c:pt idx="5268">
                        <c:v>1.9045370370352801</c:v>
                      </c:pt>
                      <c:pt idx="5269">
                        <c:v>1.9047800925894451</c:v>
                      </c:pt>
                      <c:pt idx="5270">
                        <c:v>1.9050231481436102</c:v>
                      </c:pt>
                      <c:pt idx="5271">
                        <c:v>1.9052662037050512</c:v>
                      </c:pt>
                      <c:pt idx="5272">
                        <c:v>1.9055092592592162</c:v>
                      </c:pt>
                      <c:pt idx="5273">
                        <c:v>1.9057523148133813</c:v>
                      </c:pt>
                      <c:pt idx="5274">
                        <c:v>1.9059953703675463</c:v>
                      </c:pt>
                      <c:pt idx="5275">
                        <c:v>1.9062384259217113</c:v>
                      </c:pt>
                      <c:pt idx="5276">
                        <c:v>1.9064814814831523</c:v>
                      </c:pt>
                      <c:pt idx="5277">
                        <c:v>1.9067245370373174</c:v>
                      </c:pt>
                      <c:pt idx="5278">
                        <c:v>1.9069675925914824</c:v>
                      </c:pt>
                      <c:pt idx="5279">
                        <c:v>1.9072106481456474</c:v>
                      </c:pt>
                      <c:pt idx="5280">
                        <c:v>1.9074537036998125</c:v>
                      </c:pt>
                      <c:pt idx="5281">
                        <c:v>1.9076967592612535</c:v>
                      </c:pt>
                      <c:pt idx="5282">
                        <c:v>1.9079398148154185</c:v>
                      </c:pt>
                      <c:pt idx="5283">
                        <c:v>1.9081828703695836</c:v>
                      </c:pt>
                      <c:pt idx="5284">
                        <c:v>1.9084259259237486</c:v>
                      </c:pt>
                      <c:pt idx="5285">
                        <c:v>1.9086689814779136</c:v>
                      </c:pt>
                      <c:pt idx="5286">
                        <c:v>1.9089120370320787</c:v>
                      </c:pt>
                      <c:pt idx="5287">
                        <c:v>1.9091550925935197</c:v>
                      </c:pt>
                      <c:pt idx="5288">
                        <c:v>1.9094097222171884</c:v>
                      </c:pt>
                      <c:pt idx="5289">
                        <c:v>1.9096527777786294</c:v>
                      </c:pt>
                      <c:pt idx="5290">
                        <c:v>1.9098958333327944</c:v>
                      </c:pt>
                      <c:pt idx="5291">
                        <c:v>1.9101388888869595</c:v>
                      </c:pt>
                      <c:pt idx="5292">
                        <c:v>1.9103819444411245</c:v>
                      </c:pt>
                      <c:pt idx="5293">
                        <c:v>1.9106249999952896</c:v>
                      </c:pt>
                      <c:pt idx="5294">
                        <c:v>1.9108680555567306</c:v>
                      </c:pt>
                      <c:pt idx="5295">
                        <c:v>1.9111111111108956</c:v>
                      </c:pt>
                      <c:pt idx="5296">
                        <c:v>1.9113541666650606</c:v>
                      </c:pt>
                      <c:pt idx="5297">
                        <c:v>1.9115972222192257</c:v>
                      </c:pt>
                      <c:pt idx="5298">
                        <c:v>1.9118402777733907</c:v>
                      </c:pt>
                      <c:pt idx="5299">
                        <c:v>1.9120833333348317</c:v>
                      </c:pt>
                      <c:pt idx="5300">
                        <c:v>1.9123263888889968</c:v>
                      </c:pt>
                      <c:pt idx="5301">
                        <c:v>1.9125694444431618</c:v>
                      </c:pt>
                      <c:pt idx="5302">
                        <c:v>1.9128124999973268</c:v>
                      </c:pt>
                      <c:pt idx="5303">
                        <c:v>1.9130555555514919</c:v>
                      </c:pt>
                      <c:pt idx="5304">
                        <c:v>1.9132986111129329</c:v>
                      </c:pt>
                      <c:pt idx="5305">
                        <c:v>1.9135416666670979</c:v>
                      </c:pt>
                      <c:pt idx="5306">
                        <c:v>1.9137847222212629</c:v>
                      </c:pt>
                      <c:pt idx="5307">
                        <c:v>1.914027777775428</c:v>
                      </c:pt>
                      <c:pt idx="5308">
                        <c:v>1.914270833329593</c:v>
                      </c:pt>
                      <c:pt idx="5309">
                        <c:v>1.9145138888837581</c:v>
                      </c:pt>
                      <c:pt idx="5310">
                        <c:v>1.9147569444451991</c:v>
                      </c:pt>
                      <c:pt idx="5311">
                        <c:v>1.9149999999993641</c:v>
                      </c:pt>
                      <c:pt idx="5312">
                        <c:v>1.9152430555535291</c:v>
                      </c:pt>
                      <c:pt idx="5313">
                        <c:v>1.9154861111076942</c:v>
                      </c:pt>
                      <c:pt idx="5314">
                        <c:v>1.9157291666618592</c:v>
                      </c:pt>
                      <c:pt idx="5315">
                        <c:v>1.9159722222233002</c:v>
                      </c:pt>
                      <c:pt idx="5316">
                        <c:v>1.9162152777774653</c:v>
                      </c:pt>
                      <c:pt idx="5317">
                        <c:v>1.9164583333316303</c:v>
                      </c:pt>
                      <c:pt idx="5318">
                        <c:v>1.9167013888857953</c:v>
                      </c:pt>
                      <c:pt idx="5319">
                        <c:v>1.9169444444399604</c:v>
                      </c:pt>
                      <c:pt idx="5320">
                        <c:v>1.9171875000014014</c:v>
                      </c:pt>
                      <c:pt idx="5321">
                        <c:v>1.9174305555555664</c:v>
                      </c:pt>
                      <c:pt idx="5322">
                        <c:v>1.9176736111097314</c:v>
                      </c:pt>
                      <c:pt idx="5323">
                        <c:v>1.9179166666638965</c:v>
                      </c:pt>
                      <c:pt idx="5324">
                        <c:v>1.9181597222180615</c:v>
                      </c:pt>
                      <c:pt idx="5325">
                        <c:v>1.9184027777795025</c:v>
                      </c:pt>
                      <c:pt idx="5326">
                        <c:v>1.9186458333336676</c:v>
                      </c:pt>
                      <c:pt idx="5327">
                        <c:v>1.9188888888878326</c:v>
                      </c:pt>
                      <c:pt idx="5328">
                        <c:v>1.9191319444419976</c:v>
                      </c:pt>
                      <c:pt idx="5329">
                        <c:v>1.9193749999961627</c:v>
                      </c:pt>
                      <c:pt idx="5330">
                        <c:v>1.9196180555576037</c:v>
                      </c:pt>
                      <c:pt idx="5331">
                        <c:v>1.9198611111117687</c:v>
                      </c:pt>
                      <c:pt idx="5332">
                        <c:v>1.9201041666659338</c:v>
                      </c:pt>
                      <c:pt idx="5333">
                        <c:v>1.9203472222200988</c:v>
                      </c:pt>
                      <c:pt idx="5334">
                        <c:v>1.9205902777742638</c:v>
                      </c:pt>
                      <c:pt idx="5335">
                        <c:v>1.9208333333284289</c:v>
                      </c:pt>
                      <c:pt idx="5336">
                        <c:v>1.9210879629593736</c:v>
                      </c:pt>
                      <c:pt idx="5337">
                        <c:v>1.9213310185135386</c:v>
                      </c:pt>
                      <c:pt idx="5338">
                        <c:v>1.9215740740749796</c:v>
                      </c:pt>
                      <c:pt idx="5339">
                        <c:v>1.9218171296291446</c:v>
                      </c:pt>
                      <c:pt idx="5340">
                        <c:v>1.9220601851833097</c:v>
                      </c:pt>
                      <c:pt idx="5341">
                        <c:v>1.9223032407374747</c:v>
                      </c:pt>
                      <c:pt idx="5342">
                        <c:v>1.9225462962916398</c:v>
                      </c:pt>
                      <c:pt idx="5343">
                        <c:v>1.9227893518530808</c:v>
                      </c:pt>
                      <c:pt idx="5344">
                        <c:v>1.9230324074072458</c:v>
                      </c:pt>
                      <c:pt idx="5345">
                        <c:v>1.9232754629614108</c:v>
                      </c:pt>
                      <c:pt idx="5346">
                        <c:v>1.9235185185155759</c:v>
                      </c:pt>
                      <c:pt idx="5347">
                        <c:v>1.9237615740697409</c:v>
                      </c:pt>
                      <c:pt idx="5348">
                        <c:v>1.9240046296311819</c:v>
                      </c:pt>
                      <c:pt idx="5349">
                        <c:v>1.9242476851853469</c:v>
                      </c:pt>
                      <c:pt idx="5350">
                        <c:v>1.924490740739512</c:v>
                      </c:pt>
                      <c:pt idx="5351">
                        <c:v>1.924733796293677</c:v>
                      </c:pt>
                      <c:pt idx="5352">
                        <c:v>1.9249768518478421</c:v>
                      </c:pt>
                      <c:pt idx="5353">
                        <c:v>1.9252199074092831</c:v>
                      </c:pt>
                      <c:pt idx="5354">
                        <c:v>1.9254629629634481</c:v>
                      </c:pt>
                      <c:pt idx="5355">
                        <c:v>1.9257060185176131</c:v>
                      </c:pt>
                      <c:pt idx="5356">
                        <c:v>1.9259490740717782</c:v>
                      </c:pt>
                      <c:pt idx="5357">
                        <c:v>1.9261921296259432</c:v>
                      </c:pt>
                      <c:pt idx="5358">
                        <c:v>1.9264351851801083</c:v>
                      </c:pt>
                      <c:pt idx="5359">
                        <c:v>1.9266782407415493</c:v>
                      </c:pt>
                      <c:pt idx="5360">
                        <c:v>1.9269212962957143</c:v>
                      </c:pt>
                      <c:pt idx="5361">
                        <c:v>1.9271643518498793</c:v>
                      </c:pt>
                      <c:pt idx="5362">
                        <c:v>1.9274074074040444</c:v>
                      </c:pt>
                      <c:pt idx="5363">
                        <c:v>1.9276504629582094</c:v>
                      </c:pt>
                      <c:pt idx="5364">
                        <c:v>1.9278935185196504</c:v>
                      </c:pt>
                      <c:pt idx="5365">
                        <c:v>1.9281365740738154</c:v>
                      </c:pt>
                      <c:pt idx="5366">
                        <c:v>1.9283796296279805</c:v>
                      </c:pt>
                      <c:pt idx="5367">
                        <c:v>1.9286226851821455</c:v>
                      </c:pt>
                      <c:pt idx="5368">
                        <c:v>1.9288657407363106</c:v>
                      </c:pt>
                      <c:pt idx="5369">
                        <c:v>1.9291087962977516</c:v>
                      </c:pt>
                      <c:pt idx="5370">
                        <c:v>1.9293518518519166</c:v>
                      </c:pt>
                      <c:pt idx="5371">
                        <c:v>1.9295949074060816</c:v>
                      </c:pt>
                      <c:pt idx="5372">
                        <c:v>1.9298379629602467</c:v>
                      </c:pt>
                      <c:pt idx="5373">
                        <c:v>1.9300810185144117</c:v>
                      </c:pt>
                      <c:pt idx="5374">
                        <c:v>1.9303240740758527</c:v>
                      </c:pt>
                      <c:pt idx="5375">
                        <c:v>1.9305671296300178</c:v>
                      </c:pt>
                      <c:pt idx="5376">
                        <c:v>1.9308101851841828</c:v>
                      </c:pt>
                      <c:pt idx="5377">
                        <c:v>1.9310532407383478</c:v>
                      </c:pt>
                      <c:pt idx="5378">
                        <c:v>1.9312962962925129</c:v>
                      </c:pt>
                      <c:pt idx="5379">
                        <c:v>1.9315393518539539</c:v>
                      </c:pt>
                      <c:pt idx="5380">
                        <c:v>1.9317824074081189</c:v>
                      </c:pt>
                      <c:pt idx="5381">
                        <c:v>1.9320254629622839</c:v>
                      </c:pt>
                      <c:pt idx="5382">
                        <c:v>1.932268518516449</c:v>
                      </c:pt>
                      <c:pt idx="5383">
                        <c:v>1.932511574070614</c:v>
                      </c:pt>
                      <c:pt idx="5384">
                        <c:v>1.9327662037015587</c:v>
                      </c:pt>
                      <c:pt idx="5385">
                        <c:v>1.9330092592557238</c:v>
                      </c:pt>
                      <c:pt idx="5386">
                        <c:v>1.9332523148098888</c:v>
                      </c:pt>
                      <c:pt idx="5387">
                        <c:v>1.9334953703713298</c:v>
                      </c:pt>
                      <c:pt idx="5388">
                        <c:v>1.9337384259254948</c:v>
                      </c:pt>
                      <c:pt idx="5389">
                        <c:v>1.9339814814796599</c:v>
                      </c:pt>
                      <c:pt idx="5390">
                        <c:v>1.9342245370338249</c:v>
                      </c:pt>
                      <c:pt idx="5391">
                        <c:v>1.9344675925879899</c:v>
                      </c:pt>
                      <c:pt idx="5392">
                        <c:v>1.9347106481494309</c:v>
                      </c:pt>
                      <c:pt idx="5393">
                        <c:v>1.934953703703596</c:v>
                      </c:pt>
                      <c:pt idx="5394">
                        <c:v>1.935196759257761</c:v>
                      </c:pt>
                      <c:pt idx="5395">
                        <c:v>1.9354398148119261</c:v>
                      </c:pt>
                      <c:pt idx="5396">
                        <c:v>1.9356828703660911</c:v>
                      </c:pt>
                      <c:pt idx="5397">
                        <c:v>1.9359259259275321</c:v>
                      </c:pt>
                      <c:pt idx="5398">
                        <c:v>1.9361689814816971</c:v>
                      </c:pt>
                      <c:pt idx="5399">
                        <c:v>1.9364120370358622</c:v>
                      </c:pt>
                      <c:pt idx="5400">
                        <c:v>1.9366550925900272</c:v>
                      </c:pt>
                      <c:pt idx="5401">
                        <c:v>1.9368981481441923</c:v>
                      </c:pt>
                      <c:pt idx="5402">
                        <c:v>1.9371412037056333</c:v>
                      </c:pt>
                      <c:pt idx="5403">
                        <c:v>1.9373842592597983</c:v>
                      </c:pt>
                      <c:pt idx="5404">
                        <c:v>1.9376273148139633</c:v>
                      </c:pt>
                      <c:pt idx="5405">
                        <c:v>1.9378703703681284</c:v>
                      </c:pt>
                      <c:pt idx="5406">
                        <c:v>1.9381134259222934</c:v>
                      </c:pt>
                      <c:pt idx="5407">
                        <c:v>1.9383564814764584</c:v>
                      </c:pt>
                      <c:pt idx="5408">
                        <c:v>1.9385995370378994</c:v>
                      </c:pt>
                      <c:pt idx="5409">
                        <c:v>1.9388425925920645</c:v>
                      </c:pt>
                      <c:pt idx="5410">
                        <c:v>1.9390856481462295</c:v>
                      </c:pt>
                      <c:pt idx="5411">
                        <c:v>1.9393287037003946</c:v>
                      </c:pt>
                      <c:pt idx="5412">
                        <c:v>1.9395717592545596</c:v>
                      </c:pt>
                      <c:pt idx="5413">
                        <c:v>1.9398148148160006</c:v>
                      </c:pt>
                      <c:pt idx="5414">
                        <c:v>1.9400578703701656</c:v>
                      </c:pt>
                      <c:pt idx="5415">
                        <c:v>1.9403009259243307</c:v>
                      </c:pt>
                      <c:pt idx="5416">
                        <c:v>1.9405439814784957</c:v>
                      </c:pt>
                      <c:pt idx="5417">
                        <c:v>1.9407870370326608</c:v>
                      </c:pt>
                      <c:pt idx="5418">
                        <c:v>1.9410300925941018</c:v>
                      </c:pt>
                      <c:pt idx="5419">
                        <c:v>1.9412731481482668</c:v>
                      </c:pt>
                      <c:pt idx="5420">
                        <c:v>1.9415162037024318</c:v>
                      </c:pt>
                      <c:pt idx="5421">
                        <c:v>1.9417592592565969</c:v>
                      </c:pt>
                      <c:pt idx="5422">
                        <c:v>1.9420023148107619</c:v>
                      </c:pt>
                      <c:pt idx="5423">
                        <c:v>1.9422453703722029</c:v>
                      </c:pt>
                      <c:pt idx="5424">
                        <c:v>1.9424884259263679</c:v>
                      </c:pt>
                      <c:pt idx="5425">
                        <c:v>1.942731481480533</c:v>
                      </c:pt>
                      <c:pt idx="5426">
                        <c:v>1.942974537034698</c:v>
                      </c:pt>
                      <c:pt idx="5427">
                        <c:v>1.9432175925888631</c:v>
                      </c:pt>
                      <c:pt idx="5428">
                        <c:v>1.9434606481430281</c:v>
                      </c:pt>
                      <c:pt idx="5429">
                        <c:v>1.9437037037044691</c:v>
                      </c:pt>
                      <c:pt idx="5430">
                        <c:v>1.9439467592586341</c:v>
                      </c:pt>
                      <c:pt idx="5431">
                        <c:v>1.9441898148127992</c:v>
                      </c:pt>
                      <c:pt idx="5432">
                        <c:v>1.9444444444437439</c:v>
                      </c:pt>
                      <c:pt idx="5433">
                        <c:v>1.9446874999979089</c:v>
                      </c:pt>
                      <c:pt idx="5434">
                        <c:v>1.9449305555520739</c:v>
                      </c:pt>
                      <c:pt idx="5435">
                        <c:v>1.945173611106239</c:v>
                      </c:pt>
                      <c:pt idx="5436">
                        <c:v>1.94541666666768</c:v>
                      </c:pt>
                      <c:pt idx="5437">
                        <c:v>1.945659722221845</c:v>
                      </c:pt>
                      <c:pt idx="5438">
                        <c:v>1.9459027777760101</c:v>
                      </c:pt>
                      <c:pt idx="5439">
                        <c:v>1.9461458333301751</c:v>
                      </c:pt>
                      <c:pt idx="5440">
                        <c:v>1.9463888888843401</c:v>
                      </c:pt>
                      <c:pt idx="5441">
                        <c:v>1.9466319444457811</c:v>
                      </c:pt>
                      <c:pt idx="5442">
                        <c:v>1.9468749999999462</c:v>
                      </c:pt>
                      <c:pt idx="5443">
                        <c:v>1.9471180555541112</c:v>
                      </c:pt>
                      <c:pt idx="5444">
                        <c:v>1.9473611111082763</c:v>
                      </c:pt>
                      <c:pt idx="5445">
                        <c:v>1.9476041666624413</c:v>
                      </c:pt>
                      <c:pt idx="5446">
                        <c:v>1.9478472222238823</c:v>
                      </c:pt>
                      <c:pt idx="5447">
                        <c:v>1.9480902777780473</c:v>
                      </c:pt>
                      <c:pt idx="5448">
                        <c:v>1.9483333333322124</c:v>
                      </c:pt>
                      <c:pt idx="5449">
                        <c:v>1.9485763888863774</c:v>
                      </c:pt>
                      <c:pt idx="5450">
                        <c:v>1.9488194444405424</c:v>
                      </c:pt>
                      <c:pt idx="5451">
                        <c:v>1.9490625000019834</c:v>
                      </c:pt>
                      <c:pt idx="5452">
                        <c:v>1.9493055555561485</c:v>
                      </c:pt>
                      <c:pt idx="5453">
                        <c:v>1.9495486111103135</c:v>
                      </c:pt>
                      <c:pt idx="5454">
                        <c:v>1.9497916666644786</c:v>
                      </c:pt>
                      <c:pt idx="5455">
                        <c:v>1.9500347222186436</c:v>
                      </c:pt>
                      <c:pt idx="5456">
                        <c:v>1.9502777777728086</c:v>
                      </c:pt>
                      <c:pt idx="5457">
                        <c:v>1.9505208333342496</c:v>
                      </c:pt>
                      <c:pt idx="5458">
                        <c:v>1.9507638888884147</c:v>
                      </c:pt>
                      <c:pt idx="5459">
                        <c:v>1.9510069444425797</c:v>
                      </c:pt>
                      <c:pt idx="5460">
                        <c:v>1.9512499999967448</c:v>
                      </c:pt>
                      <c:pt idx="5461">
                        <c:v>1.9514930555509098</c:v>
                      </c:pt>
                      <c:pt idx="5462">
                        <c:v>1.9517361111123508</c:v>
                      </c:pt>
                      <c:pt idx="5463">
                        <c:v>1.9519791666665158</c:v>
                      </c:pt>
                      <c:pt idx="5464">
                        <c:v>1.9522222222206809</c:v>
                      </c:pt>
                      <c:pt idx="5465">
                        <c:v>1.9524652777748459</c:v>
                      </c:pt>
                      <c:pt idx="5466">
                        <c:v>1.9527083333290109</c:v>
                      </c:pt>
                      <c:pt idx="5467">
                        <c:v>1.9529513888904519</c:v>
                      </c:pt>
                      <c:pt idx="5468">
                        <c:v>1.953194444444617</c:v>
                      </c:pt>
                      <c:pt idx="5469">
                        <c:v>1.953437499998782</c:v>
                      </c:pt>
                      <c:pt idx="5470">
                        <c:v>1.9536805555529471</c:v>
                      </c:pt>
                      <c:pt idx="5471">
                        <c:v>1.9539236111071121</c:v>
                      </c:pt>
                      <c:pt idx="5472">
                        <c:v>1.9541666666685531</c:v>
                      </c:pt>
                      <c:pt idx="5473">
                        <c:v>1.9544097222227181</c:v>
                      </c:pt>
                      <c:pt idx="5474">
                        <c:v>1.9546527777768832</c:v>
                      </c:pt>
                      <c:pt idx="5475">
                        <c:v>1.9548958333310482</c:v>
                      </c:pt>
                      <c:pt idx="5476">
                        <c:v>1.9551388888852133</c:v>
                      </c:pt>
                      <c:pt idx="5477">
                        <c:v>1.9553819444393783</c:v>
                      </c:pt>
                      <c:pt idx="5478">
                        <c:v>1.9556250000008193</c:v>
                      </c:pt>
                      <c:pt idx="5479">
                        <c:v>1.9558680555549843</c:v>
                      </c:pt>
                      <c:pt idx="5480">
                        <c:v>1.9561111111091494</c:v>
                      </c:pt>
                      <c:pt idx="5481">
                        <c:v>1.9563657407400941</c:v>
                      </c:pt>
                      <c:pt idx="5482">
                        <c:v>1.9566087962942591</c:v>
                      </c:pt>
                      <c:pt idx="5483">
                        <c:v>1.9568518518484241</c:v>
                      </c:pt>
                      <c:pt idx="5484">
                        <c:v>1.9570949074025892</c:v>
                      </c:pt>
                      <c:pt idx="5485">
                        <c:v>1.9573379629640302</c:v>
                      </c:pt>
                      <c:pt idx="5486">
                        <c:v>1.9575810185181952</c:v>
                      </c:pt>
                      <c:pt idx="5487">
                        <c:v>1.9578240740723603</c:v>
                      </c:pt>
                      <c:pt idx="5488">
                        <c:v>1.9580671296265253</c:v>
                      </c:pt>
                      <c:pt idx="5489">
                        <c:v>1.9583101851806903</c:v>
                      </c:pt>
                      <c:pt idx="5490">
                        <c:v>1.9585532407421313</c:v>
                      </c:pt>
                      <c:pt idx="5491">
                        <c:v>1.9587962962962964</c:v>
                      </c:pt>
                      <c:pt idx="5492">
                        <c:v>1.9590393518504614</c:v>
                      </c:pt>
                      <c:pt idx="5493">
                        <c:v>1.9592824074046264</c:v>
                      </c:pt>
                      <c:pt idx="5494">
                        <c:v>1.9595254629587915</c:v>
                      </c:pt>
                      <c:pt idx="5495">
                        <c:v>1.9597685185202325</c:v>
                      </c:pt>
                      <c:pt idx="5496">
                        <c:v>1.9600115740743975</c:v>
                      </c:pt>
                      <c:pt idx="5497">
                        <c:v>1.9602546296285626</c:v>
                      </c:pt>
                      <c:pt idx="5498">
                        <c:v>1.9604976851827276</c:v>
                      </c:pt>
                      <c:pt idx="5499">
                        <c:v>1.9607407407368926</c:v>
                      </c:pt>
                      <c:pt idx="5500">
                        <c:v>1.9609837962983336</c:v>
                      </c:pt>
                      <c:pt idx="5501">
                        <c:v>1.9612268518524987</c:v>
                      </c:pt>
                      <c:pt idx="5502">
                        <c:v>1.9614699074066637</c:v>
                      </c:pt>
                      <c:pt idx="5503">
                        <c:v>1.9617129629608288</c:v>
                      </c:pt>
                      <c:pt idx="5504">
                        <c:v>1.9619560185149938</c:v>
                      </c:pt>
                      <c:pt idx="5505">
                        <c:v>1.9621990740691588</c:v>
                      </c:pt>
                      <c:pt idx="5506">
                        <c:v>1.9624421296305998</c:v>
                      </c:pt>
                      <c:pt idx="5507">
                        <c:v>1.9626851851847649</c:v>
                      </c:pt>
                      <c:pt idx="5508">
                        <c:v>1.9629282407389299</c:v>
                      </c:pt>
                      <c:pt idx="5509">
                        <c:v>1.9631712962930949</c:v>
                      </c:pt>
                      <c:pt idx="5510">
                        <c:v>1.96341435184726</c:v>
                      </c:pt>
                      <c:pt idx="5511">
                        <c:v>1.963657407408701</c:v>
                      </c:pt>
                      <c:pt idx="5512">
                        <c:v>1.963900462962866</c:v>
                      </c:pt>
                      <c:pt idx="5513">
                        <c:v>1.9641435185170311</c:v>
                      </c:pt>
                      <c:pt idx="5514">
                        <c:v>1.9643865740711961</c:v>
                      </c:pt>
                      <c:pt idx="5515">
                        <c:v>1.9646296296253611</c:v>
                      </c:pt>
                      <c:pt idx="5516">
                        <c:v>1.9648726851868021</c:v>
                      </c:pt>
                      <c:pt idx="5517">
                        <c:v>1.9651157407409672</c:v>
                      </c:pt>
                      <c:pt idx="5518">
                        <c:v>1.9653587962951322</c:v>
                      </c:pt>
                      <c:pt idx="5519">
                        <c:v>1.9656018518492973</c:v>
                      </c:pt>
                      <c:pt idx="5520">
                        <c:v>1.9658449074034623</c:v>
                      </c:pt>
                      <c:pt idx="5521">
                        <c:v>1.9660879629649033</c:v>
                      </c:pt>
                      <c:pt idx="5522">
                        <c:v>1.9663310185190683</c:v>
                      </c:pt>
                      <c:pt idx="5523">
                        <c:v>1.9665740740732334</c:v>
                      </c:pt>
                      <c:pt idx="5524">
                        <c:v>1.9668171296273984</c:v>
                      </c:pt>
                      <c:pt idx="5525">
                        <c:v>1.9670601851815634</c:v>
                      </c:pt>
                      <c:pt idx="5526">
                        <c:v>1.9673032407357285</c:v>
                      </c:pt>
                      <c:pt idx="5527">
                        <c:v>1.9675462962971695</c:v>
                      </c:pt>
                      <c:pt idx="5528">
                        <c:v>1.9677893518513345</c:v>
                      </c:pt>
                      <c:pt idx="5529">
                        <c:v>1.9680439814822792</c:v>
                      </c:pt>
                      <c:pt idx="5530">
                        <c:v>1.9682870370364443</c:v>
                      </c:pt>
                      <c:pt idx="5531">
                        <c:v>1.9685300925906093</c:v>
                      </c:pt>
                      <c:pt idx="5532">
                        <c:v>1.9687731481447743</c:v>
                      </c:pt>
                      <c:pt idx="5533">
                        <c:v>1.9690162036989394</c:v>
                      </c:pt>
                      <c:pt idx="5534">
                        <c:v>1.9692592592603804</c:v>
                      </c:pt>
                      <c:pt idx="5535">
                        <c:v>1.9695023148145454</c:v>
                      </c:pt>
                      <c:pt idx="5536">
                        <c:v>1.9697453703687104</c:v>
                      </c:pt>
                      <c:pt idx="5537">
                        <c:v>1.9699884259228755</c:v>
                      </c:pt>
                      <c:pt idx="5538">
                        <c:v>1.9702314814770405</c:v>
                      </c:pt>
                      <c:pt idx="5539">
                        <c:v>1.9704745370384815</c:v>
                      </c:pt>
                      <c:pt idx="5540">
                        <c:v>1.9707175925926466</c:v>
                      </c:pt>
                      <c:pt idx="5541">
                        <c:v>1.9709606481468116</c:v>
                      </c:pt>
                      <c:pt idx="5542">
                        <c:v>1.9712037037009766</c:v>
                      </c:pt>
                      <c:pt idx="5543">
                        <c:v>1.9714467592551417</c:v>
                      </c:pt>
                      <c:pt idx="5544">
                        <c:v>1.9716898148165827</c:v>
                      </c:pt>
                      <c:pt idx="5545">
                        <c:v>1.9719328703707477</c:v>
                      </c:pt>
                      <c:pt idx="5546">
                        <c:v>1.9721759259249128</c:v>
                      </c:pt>
                      <c:pt idx="5547">
                        <c:v>1.9724189814790778</c:v>
                      </c:pt>
                      <c:pt idx="5548">
                        <c:v>1.9726620370332428</c:v>
                      </c:pt>
                      <c:pt idx="5549">
                        <c:v>1.9729050925946838</c:v>
                      </c:pt>
                      <c:pt idx="5550">
                        <c:v>1.9731481481488489</c:v>
                      </c:pt>
                      <c:pt idx="5551">
                        <c:v>1.9733912037030139</c:v>
                      </c:pt>
                      <c:pt idx="5552">
                        <c:v>1.9736342592571789</c:v>
                      </c:pt>
                      <c:pt idx="5553">
                        <c:v>1.973877314811344</c:v>
                      </c:pt>
                      <c:pt idx="5554">
                        <c:v>1.974120370365509</c:v>
                      </c:pt>
                      <c:pt idx="5555">
                        <c:v>1.97436342592695</c:v>
                      </c:pt>
                      <c:pt idx="5556">
                        <c:v>1.9746064814811151</c:v>
                      </c:pt>
                      <c:pt idx="5557">
                        <c:v>1.9748495370352801</c:v>
                      </c:pt>
                      <c:pt idx="5558">
                        <c:v>1.9750925925894451</c:v>
                      </c:pt>
                      <c:pt idx="5559">
                        <c:v>1.9753356481436102</c:v>
                      </c:pt>
                      <c:pt idx="5560">
                        <c:v>1.9755787037050512</c:v>
                      </c:pt>
                      <c:pt idx="5561">
                        <c:v>1.9758217592592162</c:v>
                      </c:pt>
                      <c:pt idx="5562">
                        <c:v>1.9760648148133813</c:v>
                      </c:pt>
                      <c:pt idx="5563">
                        <c:v>1.9763078703675463</c:v>
                      </c:pt>
                      <c:pt idx="5564">
                        <c:v>1.9765509259217113</c:v>
                      </c:pt>
                      <c:pt idx="5565">
                        <c:v>1.9767939814831523</c:v>
                      </c:pt>
                      <c:pt idx="5566">
                        <c:v>1.9770370370373174</c:v>
                      </c:pt>
                      <c:pt idx="5567">
                        <c:v>1.9772800925914824</c:v>
                      </c:pt>
                      <c:pt idx="5568">
                        <c:v>1.9775231481456474</c:v>
                      </c:pt>
                      <c:pt idx="5569">
                        <c:v>1.9777662036998125</c:v>
                      </c:pt>
                      <c:pt idx="5570">
                        <c:v>1.9780092592612535</c:v>
                      </c:pt>
                      <c:pt idx="5571">
                        <c:v>1.9782523148154185</c:v>
                      </c:pt>
                      <c:pt idx="5572">
                        <c:v>1.9784953703695836</c:v>
                      </c:pt>
                      <c:pt idx="5573">
                        <c:v>1.9787384259237486</c:v>
                      </c:pt>
                      <c:pt idx="5574">
                        <c:v>1.9789814814779136</c:v>
                      </c:pt>
                      <c:pt idx="5575">
                        <c:v>1.9792245370320787</c:v>
                      </c:pt>
                      <c:pt idx="5576">
                        <c:v>1.9794675925935197</c:v>
                      </c:pt>
                      <c:pt idx="5577">
                        <c:v>1.9797222222171884</c:v>
                      </c:pt>
                      <c:pt idx="5578">
                        <c:v>1.9799652777786294</c:v>
                      </c:pt>
                      <c:pt idx="5579">
                        <c:v>1.9802083333327944</c:v>
                      </c:pt>
                      <c:pt idx="5580">
                        <c:v>1.9804513888869595</c:v>
                      </c:pt>
                      <c:pt idx="5581">
                        <c:v>1.9806944444411245</c:v>
                      </c:pt>
                      <c:pt idx="5582">
                        <c:v>1.9809374999952896</c:v>
                      </c:pt>
                      <c:pt idx="5583">
                        <c:v>1.9811805555567306</c:v>
                      </c:pt>
                      <c:pt idx="5584">
                        <c:v>1.9814236111108956</c:v>
                      </c:pt>
                      <c:pt idx="5585">
                        <c:v>1.9816666666650606</c:v>
                      </c:pt>
                      <c:pt idx="5586">
                        <c:v>1.9819097222192257</c:v>
                      </c:pt>
                      <c:pt idx="5587">
                        <c:v>1.9821527777733907</c:v>
                      </c:pt>
                      <c:pt idx="5588">
                        <c:v>1.9823958333348317</c:v>
                      </c:pt>
                      <c:pt idx="5589">
                        <c:v>1.9826388888889968</c:v>
                      </c:pt>
                      <c:pt idx="5590">
                        <c:v>1.9828819444431618</c:v>
                      </c:pt>
                      <c:pt idx="5591">
                        <c:v>1.9831249999973268</c:v>
                      </c:pt>
                      <c:pt idx="5592">
                        <c:v>1.9833680555514919</c:v>
                      </c:pt>
                      <c:pt idx="5593">
                        <c:v>1.9836111111129329</c:v>
                      </c:pt>
                      <c:pt idx="5594">
                        <c:v>1.9838541666670979</c:v>
                      </c:pt>
                      <c:pt idx="5595">
                        <c:v>1.9840972222212629</c:v>
                      </c:pt>
                      <c:pt idx="5596">
                        <c:v>1.984340277775428</c:v>
                      </c:pt>
                      <c:pt idx="5597">
                        <c:v>1.984583333329593</c:v>
                      </c:pt>
                      <c:pt idx="5598">
                        <c:v>1.9848263888837581</c:v>
                      </c:pt>
                      <c:pt idx="5599">
                        <c:v>1.9850694444451991</c:v>
                      </c:pt>
                      <c:pt idx="5600">
                        <c:v>1.9853124999993641</c:v>
                      </c:pt>
                      <c:pt idx="5601">
                        <c:v>1.9855555555535291</c:v>
                      </c:pt>
                      <c:pt idx="5602">
                        <c:v>1.9857986111076942</c:v>
                      </c:pt>
                      <c:pt idx="5603">
                        <c:v>1.9860416666618592</c:v>
                      </c:pt>
                      <c:pt idx="5604">
                        <c:v>1.9862847222233002</c:v>
                      </c:pt>
                      <c:pt idx="5605">
                        <c:v>1.9865277777774653</c:v>
                      </c:pt>
                      <c:pt idx="5606">
                        <c:v>1.9867708333316303</c:v>
                      </c:pt>
                      <c:pt idx="5607">
                        <c:v>1.9870138888857953</c:v>
                      </c:pt>
                      <c:pt idx="5608">
                        <c:v>1.9872569444399604</c:v>
                      </c:pt>
                      <c:pt idx="5609">
                        <c:v>1.9875000000014014</c:v>
                      </c:pt>
                      <c:pt idx="5610">
                        <c:v>1.9877430555555664</c:v>
                      </c:pt>
                      <c:pt idx="5611">
                        <c:v>1.9879861111097314</c:v>
                      </c:pt>
                      <c:pt idx="5612">
                        <c:v>1.9882291666638965</c:v>
                      </c:pt>
                      <c:pt idx="5613">
                        <c:v>1.9884722222180615</c:v>
                      </c:pt>
                      <c:pt idx="5614">
                        <c:v>1.9887152777795025</c:v>
                      </c:pt>
                      <c:pt idx="5615">
                        <c:v>1.9889583333336676</c:v>
                      </c:pt>
                      <c:pt idx="5616">
                        <c:v>1.9892013888878326</c:v>
                      </c:pt>
                      <c:pt idx="5617">
                        <c:v>1.9894444444419976</c:v>
                      </c:pt>
                      <c:pt idx="5618">
                        <c:v>1.9896874999961627</c:v>
                      </c:pt>
                      <c:pt idx="5619">
                        <c:v>1.9899305555576037</c:v>
                      </c:pt>
                      <c:pt idx="5620">
                        <c:v>1.9901736111117687</c:v>
                      </c:pt>
                      <c:pt idx="5621">
                        <c:v>1.9904166666659338</c:v>
                      </c:pt>
                      <c:pt idx="5622">
                        <c:v>1.9906597222200988</c:v>
                      </c:pt>
                      <c:pt idx="5623">
                        <c:v>1.9909027777742638</c:v>
                      </c:pt>
                      <c:pt idx="5624">
                        <c:v>1.9911458333284289</c:v>
                      </c:pt>
                      <c:pt idx="5625">
                        <c:v>1.9914004629593736</c:v>
                      </c:pt>
                      <c:pt idx="5626">
                        <c:v>1.9916435185135386</c:v>
                      </c:pt>
                      <c:pt idx="5627">
                        <c:v>1.9918865740749796</c:v>
                      </c:pt>
                      <c:pt idx="5628">
                        <c:v>1.9921296296291446</c:v>
                      </c:pt>
                      <c:pt idx="5629">
                        <c:v>1.9923726851833097</c:v>
                      </c:pt>
                      <c:pt idx="5630">
                        <c:v>1.9926157407374747</c:v>
                      </c:pt>
                      <c:pt idx="5631">
                        <c:v>1.9928587962916398</c:v>
                      </c:pt>
                      <c:pt idx="5632">
                        <c:v>1.9931018518530808</c:v>
                      </c:pt>
                      <c:pt idx="5633">
                        <c:v>1.9933449074072458</c:v>
                      </c:pt>
                      <c:pt idx="5634">
                        <c:v>1.9935879629614108</c:v>
                      </c:pt>
                      <c:pt idx="5635">
                        <c:v>1.9938310185155759</c:v>
                      </c:pt>
                      <c:pt idx="5636">
                        <c:v>1.9940740740697409</c:v>
                      </c:pt>
                      <c:pt idx="5637">
                        <c:v>1.9943171296311819</c:v>
                      </c:pt>
                      <c:pt idx="5638">
                        <c:v>1.9945601851853469</c:v>
                      </c:pt>
                      <c:pt idx="5639">
                        <c:v>1.994803240739512</c:v>
                      </c:pt>
                      <c:pt idx="5640">
                        <c:v>1.995046296293677</c:v>
                      </c:pt>
                      <c:pt idx="5641">
                        <c:v>1.9952893518478421</c:v>
                      </c:pt>
                      <c:pt idx="5642">
                        <c:v>1.9955324074092831</c:v>
                      </c:pt>
                      <c:pt idx="5643">
                        <c:v>1.9957754629634481</c:v>
                      </c:pt>
                      <c:pt idx="5644">
                        <c:v>1.9960185185176131</c:v>
                      </c:pt>
                      <c:pt idx="5645">
                        <c:v>1.9962615740717782</c:v>
                      </c:pt>
                      <c:pt idx="5646">
                        <c:v>1.9965046296259432</c:v>
                      </c:pt>
                      <c:pt idx="5647">
                        <c:v>1.9967476851801083</c:v>
                      </c:pt>
                      <c:pt idx="5648">
                        <c:v>1.9969907407415493</c:v>
                      </c:pt>
                      <c:pt idx="5649">
                        <c:v>1.9972337962957143</c:v>
                      </c:pt>
                      <c:pt idx="5650">
                        <c:v>1.9974768518498793</c:v>
                      </c:pt>
                      <c:pt idx="5651">
                        <c:v>1.9977199074040444</c:v>
                      </c:pt>
                      <c:pt idx="5652">
                        <c:v>1.9979629629582094</c:v>
                      </c:pt>
                      <c:pt idx="5653">
                        <c:v>1.9982060185196504</c:v>
                      </c:pt>
                      <c:pt idx="5654">
                        <c:v>1.9984490740738154</c:v>
                      </c:pt>
                      <c:pt idx="5655">
                        <c:v>1.9986921296279805</c:v>
                      </c:pt>
                      <c:pt idx="5656">
                        <c:v>1.9989351851821455</c:v>
                      </c:pt>
                      <c:pt idx="5657">
                        <c:v>1.9991782407363106</c:v>
                      </c:pt>
                      <c:pt idx="5658">
                        <c:v>1.9994212962977516</c:v>
                      </c:pt>
                      <c:pt idx="5659">
                        <c:v>1.9996643518519166</c:v>
                      </c:pt>
                      <c:pt idx="5660">
                        <c:v>1.9999074074060816</c:v>
                      </c:pt>
                      <c:pt idx="5661">
                        <c:v>2.0001504629602467</c:v>
                      </c:pt>
                      <c:pt idx="5662">
                        <c:v>2.0003935185144117</c:v>
                      </c:pt>
                      <c:pt idx="5663">
                        <c:v>2.0006365740758527</c:v>
                      </c:pt>
                      <c:pt idx="5664">
                        <c:v>2.0008796296300178</c:v>
                      </c:pt>
                      <c:pt idx="5665">
                        <c:v>2.0011226851841828</c:v>
                      </c:pt>
                      <c:pt idx="5666">
                        <c:v>2.0013657407383478</c:v>
                      </c:pt>
                      <c:pt idx="5667">
                        <c:v>2.0016087962925129</c:v>
                      </c:pt>
                      <c:pt idx="5668">
                        <c:v>2.0018518518539539</c:v>
                      </c:pt>
                      <c:pt idx="5669">
                        <c:v>2.0020949074081189</c:v>
                      </c:pt>
                      <c:pt idx="5670">
                        <c:v>2.0023379629622839</c:v>
                      </c:pt>
                      <c:pt idx="5671">
                        <c:v>2.002581018516449</c:v>
                      </c:pt>
                      <c:pt idx="5672">
                        <c:v>2.002824074070614</c:v>
                      </c:pt>
                      <c:pt idx="5673">
                        <c:v>2.0030671296247791</c:v>
                      </c:pt>
                      <c:pt idx="5674">
                        <c:v>2.0033217592557238</c:v>
                      </c:pt>
                      <c:pt idx="5675">
                        <c:v>2.0035648148098888</c:v>
                      </c:pt>
                      <c:pt idx="5676">
                        <c:v>2.0038078703713298</c:v>
                      </c:pt>
                      <c:pt idx="5677">
                        <c:v>2.0040509259254948</c:v>
                      </c:pt>
                      <c:pt idx="5678">
                        <c:v>2.0042939814796599</c:v>
                      </c:pt>
                      <c:pt idx="5679">
                        <c:v>2.0045370370338249</c:v>
                      </c:pt>
                      <c:pt idx="5680">
                        <c:v>2.0047800925879899</c:v>
                      </c:pt>
                      <c:pt idx="5681">
                        <c:v>2.0050231481494309</c:v>
                      </c:pt>
                      <c:pt idx="5682">
                        <c:v>2.005266203703596</c:v>
                      </c:pt>
                      <c:pt idx="5683">
                        <c:v>2.005509259257761</c:v>
                      </c:pt>
                      <c:pt idx="5684">
                        <c:v>2.0057523148119261</c:v>
                      </c:pt>
                      <c:pt idx="5685">
                        <c:v>2.0059953703660911</c:v>
                      </c:pt>
                      <c:pt idx="5686">
                        <c:v>2.0062384259275321</c:v>
                      </c:pt>
                      <c:pt idx="5687">
                        <c:v>2.0064814814816971</c:v>
                      </c:pt>
                      <c:pt idx="5688">
                        <c:v>2.0067245370358622</c:v>
                      </c:pt>
                      <c:pt idx="5689">
                        <c:v>2.0069675925900272</c:v>
                      </c:pt>
                      <c:pt idx="5690">
                        <c:v>2.0072106481441923</c:v>
                      </c:pt>
                      <c:pt idx="5691">
                        <c:v>2.0074537037056333</c:v>
                      </c:pt>
                      <c:pt idx="5692">
                        <c:v>2.0076967592597983</c:v>
                      </c:pt>
                      <c:pt idx="5693">
                        <c:v>2.0079398148139633</c:v>
                      </c:pt>
                      <c:pt idx="5694">
                        <c:v>2.0081828703681284</c:v>
                      </c:pt>
                      <c:pt idx="5695">
                        <c:v>2.0084259259222934</c:v>
                      </c:pt>
                      <c:pt idx="5696">
                        <c:v>2.0086689814764584</c:v>
                      </c:pt>
                      <c:pt idx="5697">
                        <c:v>2.0089120370378994</c:v>
                      </c:pt>
                      <c:pt idx="5698">
                        <c:v>2.0091550925920645</c:v>
                      </c:pt>
                      <c:pt idx="5699">
                        <c:v>2.0093981481462295</c:v>
                      </c:pt>
                      <c:pt idx="5700">
                        <c:v>2.0096412037003946</c:v>
                      </c:pt>
                      <c:pt idx="5701">
                        <c:v>2.0098842592545596</c:v>
                      </c:pt>
                      <c:pt idx="5702">
                        <c:v>2.0101273148160006</c:v>
                      </c:pt>
                      <c:pt idx="5703">
                        <c:v>2.0103703703701656</c:v>
                      </c:pt>
                      <c:pt idx="5704">
                        <c:v>2.0106134259243307</c:v>
                      </c:pt>
                      <c:pt idx="5705">
                        <c:v>2.0108564814784957</c:v>
                      </c:pt>
                      <c:pt idx="5706">
                        <c:v>2.0110995370326608</c:v>
                      </c:pt>
                      <c:pt idx="5707">
                        <c:v>2.0113425925941018</c:v>
                      </c:pt>
                      <c:pt idx="5708">
                        <c:v>2.0115856481482668</c:v>
                      </c:pt>
                      <c:pt idx="5709">
                        <c:v>2.0118287037024318</c:v>
                      </c:pt>
                      <c:pt idx="5710">
                        <c:v>2.0120717592565969</c:v>
                      </c:pt>
                      <c:pt idx="5711">
                        <c:v>2.0123148148107619</c:v>
                      </c:pt>
                      <c:pt idx="5712">
                        <c:v>2.0125578703722029</c:v>
                      </c:pt>
                      <c:pt idx="5713">
                        <c:v>2.0128009259263679</c:v>
                      </c:pt>
                      <c:pt idx="5714">
                        <c:v>2.013043981480533</c:v>
                      </c:pt>
                      <c:pt idx="5715">
                        <c:v>2.013287037034698</c:v>
                      </c:pt>
                      <c:pt idx="5716">
                        <c:v>2.0135300925888631</c:v>
                      </c:pt>
                      <c:pt idx="5717">
                        <c:v>2.0137731481430281</c:v>
                      </c:pt>
                      <c:pt idx="5718">
                        <c:v>2.0140162037044691</c:v>
                      </c:pt>
                      <c:pt idx="5719">
                        <c:v>2.0142592592586341</c:v>
                      </c:pt>
                      <c:pt idx="5720">
                        <c:v>2.0145023148127992</c:v>
                      </c:pt>
                      <c:pt idx="5721">
                        <c:v>2.0147453703669642</c:v>
                      </c:pt>
                      <c:pt idx="5722">
                        <c:v>2.0149999999979089</c:v>
                      </c:pt>
                      <c:pt idx="5723">
                        <c:v>2.0152430555520739</c:v>
                      </c:pt>
                      <c:pt idx="5724">
                        <c:v>2.015486111106239</c:v>
                      </c:pt>
                      <c:pt idx="5725">
                        <c:v>2.01572916666768</c:v>
                      </c:pt>
                      <c:pt idx="5726">
                        <c:v>2.015972222221845</c:v>
                      </c:pt>
                      <c:pt idx="5727">
                        <c:v>2.0162152777760101</c:v>
                      </c:pt>
                      <c:pt idx="5728">
                        <c:v>2.0164583333301751</c:v>
                      </c:pt>
                      <c:pt idx="5729">
                        <c:v>2.0167013888843401</c:v>
                      </c:pt>
                      <c:pt idx="5730">
                        <c:v>2.0169444444457811</c:v>
                      </c:pt>
                      <c:pt idx="5731">
                        <c:v>2.0171874999999462</c:v>
                      </c:pt>
                      <c:pt idx="5732">
                        <c:v>2.0174305555541112</c:v>
                      </c:pt>
                      <c:pt idx="5733">
                        <c:v>2.0176736111082763</c:v>
                      </c:pt>
                      <c:pt idx="5734">
                        <c:v>2.0179166666624413</c:v>
                      </c:pt>
                      <c:pt idx="5735">
                        <c:v>2.0181597222238823</c:v>
                      </c:pt>
                      <c:pt idx="5736">
                        <c:v>2.0184027777780473</c:v>
                      </c:pt>
                      <c:pt idx="5737">
                        <c:v>2.0186458333322124</c:v>
                      </c:pt>
                      <c:pt idx="5738">
                        <c:v>2.0188888888863774</c:v>
                      </c:pt>
                      <c:pt idx="5739">
                        <c:v>2.0191319444405424</c:v>
                      </c:pt>
                      <c:pt idx="5740">
                        <c:v>2.0193750000019834</c:v>
                      </c:pt>
                      <c:pt idx="5741">
                        <c:v>2.0196180555561485</c:v>
                      </c:pt>
                      <c:pt idx="5742">
                        <c:v>2.0198611111103135</c:v>
                      </c:pt>
                      <c:pt idx="5743">
                        <c:v>2.0201041666644786</c:v>
                      </c:pt>
                      <c:pt idx="5744">
                        <c:v>2.0203472222186436</c:v>
                      </c:pt>
                      <c:pt idx="5745">
                        <c:v>2.0205902777728086</c:v>
                      </c:pt>
                      <c:pt idx="5746">
                        <c:v>2.0208333333342496</c:v>
                      </c:pt>
                      <c:pt idx="5747">
                        <c:v>2.0210763888884147</c:v>
                      </c:pt>
                      <c:pt idx="5748">
                        <c:v>2.0213194444425797</c:v>
                      </c:pt>
                      <c:pt idx="5749">
                        <c:v>2.0215624999967448</c:v>
                      </c:pt>
                      <c:pt idx="5750">
                        <c:v>2.0218055555509098</c:v>
                      </c:pt>
                      <c:pt idx="5751">
                        <c:v>2.0220486111123508</c:v>
                      </c:pt>
                      <c:pt idx="5752">
                        <c:v>2.0222916666665158</c:v>
                      </c:pt>
                      <c:pt idx="5753">
                        <c:v>2.0225347222206809</c:v>
                      </c:pt>
                      <c:pt idx="5754">
                        <c:v>2.0227777777748459</c:v>
                      </c:pt>
                      <c:pt idx="5755">
                        <c:v>2.0230208333290109</c:v>
                      </c:pt>
                      <c:pt idx="5756">
                        <c:v>2.0232638888904519</c:v>
                      </c:pt>
                      <c:pt idx="5757">
                        <c:v>2.023506944444617</c:v>
                      </c:pt>
                      <c:pt idx="5758">
                        <c:v>2.023749999998782</c:v>
                      </c:pt>
                      <c:pt idx="5759">
                        <c:v>2.0239930555529471</c:v>
                      </c:pt>
                      <c:pt idx="5760">
                        <c:v>2.0242361111071121</c:v>
                      </c:pt>
                      <c:pt idx="5761">
                        <c:v>2.0244791666685531</c:v>
                      </c:pt>
                      <c:pt idx="5762">
                        <c:v>2.0247222222227181</c:v>
                      </c:pt>
                      <c:pt idx="5763">
                        <c:v>2.0249652777768832</c:v>
                      </c:pt>
                      <c:pt idx="5764">
                        <c:v>2.0252083333310482</c:v>
                      </c:pt>
                      <c:pt idx="5765">
                        <c:v>2.0254513888852133</c:v>
                      </c:pt>
                      <c:pt idx="5766">
                        <c:v>2.0256944444393783</c:v>
                      </c:pt>
                      <c:pt idx="5767">
                        <c:v>2.0259375000008193</c:v>
                      </c:pt>
                      <c:pt idx="5768">
                        <c:v>2.0261805555549843</c:v>
                      </c:pt>
                      <c:pt idx="5769">
                        <c:v>2.0264236111091494</c:v>
                      </c:pt>
                      <c:pt idx="5770">
                        <c:v>2.0266782407400941</c:v>
                      </c:pt>
                      <c:pt idx="5771">
                        <c:v>2.0269212962942591</c:v>
                      </c:pt>
                      <c:pt idx="5772">
                        <c:v>2.0271643518484241</c:v>
                      </c:pt>
                      <c:pt idx="5773">
                        <c:v>2.0274074074025892</c:v>
                      </c:pt>
                      <c:pt idx="5774">
                        <c:v>2.0276504629640302</c:v>
                      </c:pt>
                      <c:pt idx="5775">
                        <c:v>2.0278935185181952</c:v>
                      </c:pt>
                      <c:pt idx="5776">
                        <c:v>2.0281365740723603</c:v>
                      </c:pt>
                      <c:pt idx="5777">
                        <c:v>2.0283796296265253</c:v>
                      </c:pt>
                      <c:pt idx="5778">
                        <c:v>2.0286226851806903</c:v>
                      </c:pt>
                      <c:pt idx="5779">
                        <c:v>2.0288657407421313</c:v>
                      </c:pt>
                      <c:pt idx="5780">
                        <c:v>2.0291087962962964</c:v>
                      </c:pt>
                      <c:pt idx="5781">
                        <c:v>2.0293518518504614</c:v>
                      </c:pt>
                      <c:pt idx="5782">
                        <c:v>2.0295949074046264</c:v>
                      </c:pt>
                      <c:pt idx="5783">
                        <c:v>2.0298379629587915</c:v>
                      </c:pt>
                      <c:pt idx="5784">
                        <c:v>2.0300810185202325</c:v>
                      </c:pt>
                      <c:pt idx="5785">
                        <c:v>2.0303240740743975</c:v>
                      </c:pt>
                      <c:pt idx="5786">
                        <c:v>2.0305671296285626</c:v>
                      </c:pt>
                      <c:pt idx="5787">
                        <c:v>2.0308101851827276</c:v>
                      </c:pt>
                      <c:pt idx="5788">
                        <c:v>2.0310532407368926</c:v>
                      </c:pt>
                      <c:pt idx="5789">
                        <c:v>2.0312962962983336</c:v>
                      </c:pt>
                      <c:pt idx="5790">
                        <c:v>2.0315393518524987</c:v>
                      </c:pt>
                      <c:pt idx="5791">
                        <c:v>2.0317824074066637</c:v>
                      </c:pt>
                      <c:pt idx="5792">
                        <c:v>2.0320254629608288</c:v>
                      </c:pt>
                      <c:pt idx="5793">
                        <c:v>2.0322685185149938</c:v>
                      </c:pt>
                      <c:pt idx="5794">
                        <c:v>2.0325115740691588</c:v>
                      </c:pt>
                      <c:pt idx="5795">
                        <c:v>2.0327546296305998</c:v>
                      </c:pt>
                      <c:pt idx="5796">
                        <c:v>2.0329976851847649</c:v>
                      </c:pt>
                      <c:pt idx="5797">
                        <c:v>2.0332407407389299</c:v>
                      </c:pt>
                      <c:pt idx="5798">
                        <c:v>2.0334837962930949</c:v>
                      </c:pt>
                      <c:pt idx="5799">
                        <c:v>2.03372685184726</c:v>
                      </c:pt>
                      <c:pt idx="5800">
                        <c:v>2.033969907408701</c:v>
                      </c:pt>
                      <c:pt idx="5801">
                        <c:v>2.034212962962866</c:v>
                      </c:pt>
                      <c:pt idx="5802">
                        <c:v>2.0344560185170311</c:v>
                      </c:pt>
                      <c:pt idx="5803">
                        <c:v>2.0346990740711961</c:v>
                      </c:pt>
                      <c:pt idx="5804">
                        <c:v>2.0349421296253611</c:v>
                      </c:pt>
                      <c:pt idx="5805">
                        <c:v>2.0351851851868021</c:v>
                      </c:pt>
                      <c:pt idx="5806">
                        <c:v>2.0354282407409672</c:v>
                      </c:pt>
                      <c:pt idx="5807">
                        <c:v>2.0356712962951322</c:v>
                      </c:pt>
                      <c:pt idx="5808">
                        <c:v>2.0359143518492973</c:v>
                      </c:pt>
                      <c:pt idx="5809">
                        <c:v>2.0361574074034623</c:v>
                      </c:pt>
                      <c:pt idx="5810">
                        <c:v>2.0364004629649033</c:v>
                      </c:pt>
                      <c:pt idx="5811">
                        <c:v>2.0366435185190683</c:v>
                      </c:pt>
                      <c:pt idx="5812">
                        <c:v>2.0368865740732334</c:v>
                      </c:pt>
                      <c:pt idx="5813">
                        <c:v>2.0371296296273984</c:v>
                      </c:pt>
                      <c:pt idx="5814">
                        <c:v>2.0373726851815634</c:v>
                      </c:pt>
                      <c:pt idx="5815">
                        <c:v>2.0376157407357285</c:v>
                      </c:pt>
                      <c:pt idx="5816">
                        <c:v>2.0378587962971695</c:v>
                      </c:pt>
                      <c:pt idx="5817">
                        <c:v>2.0381018518513345</c:v>
                      </c:pt>
                      <c:pt idx="5818">
                        <c:v>2.0383449074054996</c:v>
                      </c:pt>
                      <c:pt idx="5819">
                        <c:v>2.0385995370364443</c:v>
                      </c:pt>
                      <c:pt idx="5820">
                        <c:v>2.0388425925906093</c:v>
                      </c:pt>
                      <c:pt idx="5821">
                        <c:v>2.0390856481447743</c:v>
                      </c:pt>
                      <c:pt idx="5822">
                        <c:v>2.0393287036989394</c:v>
                      </c:pt>
                      <c:pt idx="5823">
                        <c:v>2.0395717592603804</c:v>
                      </c:pt>
                      <c:pt idx="5824">
                        <c:v>2.0398148148145454</c:v>
                      </c:pt>
                      <c:pt idx="5825">
                        <c:v>2.0400578703687104</c:v>
                      </c:pt>
                      <c:pt idx="5826">
                        <c:v>2.0403009259228755</c:v>
                      </c:pt>
                      <c:pt idx="5827">
                        <c:v>2.0405439814770405</c:v>
                      </c:pt>
                      <c:pt idx="5828">
                        <c:v>2.0407870370384815</c:v>
                      </c:pt>
                      <c:pt idx="5829">
                        <c:v>2.0410300925926466</c:v>
                      </c:pt>
                      <c:pt idx="5830">
                        <c:v>2.0412731481468116</c:v>
                      </c:pt>
                      <c:pt idx="5831">
                        <c:v>2.0415162037009766</c:v>
                      </c:pt>
                      <c:pt idx="5832">
                        <c:v>2.0417592592551417</c:v>
                      </c:pt>
                      <c:pt idx="5833">
                        <c:v>2.0420023148165827</c:v>
                      </c:pt>
                      <c:pt idx="5834">
                        <c:v>2.0422453703707477</c:v>
                      </c:pt>
                      <c:pt idx="5835">
                        <c:v>2.0424884259249128</c:v>
                      </c:pt>
                      <c:pt idx="5836">
                        <c:v>2.0427314814790778</c:v>
                      </c:pt>
                      <c:pt idx="5837">
                        <c:v>2.0429745370332428</c:v>
                      </c:pt>
                      <c:pt idx="5838">
                        <c:v>2.0432175925946838</c:v>
                      </c:pt>
                      <c:pt idx="5839">
                        <c:v>2.0434606481488489</c:v>
                      </c:pt>
                      <c:pt idx="5840">
                        <c:v>2.0437037037030139</c:v>
                      </c:pt>
                      <c:pt idx="5841">
                        <c:v>2.0439467592571789</c:v>
                      </c:pt>
                      <c:pt idx="5842">
                        <c:v>2.044189814811344</c:v>
                      </c:pt>
                      <c:pt idx="5843">
                        <c:v>2.044432870365509</c:v>
                      </c:pt>
                      <c:pt idx="5844">
                        <c:v>2.04467592592695</c:v>
                      </c:pt>
                      <c:pt idx="5845">
                        <c:v>2.0449189814811151</c:v>
                      </c:pt>
                      <c:pt idx="5846">
                        <c:v>2.0451620370352801</c:v>
                      </c:pt>
                      <c:pt idx="5847">
                        <c:v>2.0454050925894451</c:v>
                      </c:pt>
                      <c:pt idx="5848">
                        <c:v>2.0456481481436102</c:v>
                      </c:pt>
                      <c:pt idx="5849">
                        <c:v>2.0458912037050512</c:v>
                      </c:pt>
                      <c:pt idx="5850">
                        <c:v>2.0461342592592162</c:v>
                      </c:pt>
                      <c:pt idx="5851">
                        <c:v>2.0463773148133813</c:v>
                      </c:pt>
                      <c:pt idx="5852">
                        <c:v>2.0466203703675463</c:v>
                      </c:pt>
                      <c:pt idx="5853">
                        <c:v>2.0468634259217113</c:v>
                      </c:pt>
                      <c:pt idx="5854">
                        <c:v>2.0471064814831523</c:v>
                      </c:pt>
                      <c:pt idx="5855">
                        <c:v>2.0473495370373174</c:v>
                      </c:pt>
                      <c:pt idx="5856">
                        <c:v>2.0475925925914824</c:v>
                      </c:pt>
                      <c:pt idx="5857">
                        <c:v>2.0478356481456474</c:v>
                      </c:pt>
                      <c:pt idx="5858">
                        <c:v>2.0480787036998125</c:v>
                      </c:pt>
                      <c:pt idx="5859">
                        <c:v>2.0483217592612535</c:v>
                      </c:pt>
                      <c:pt idx="5860">
                        <c:v>2.0485648148154185</c:v>
                      </c:pt>
                      <c:pt idx="5861">
                        <c:v>2.0488078703695836</c:v>
                      </c:pt>
                      <c:pt idx="5862">
                        <c:v>2.0490509259237486</c:v>
                      </c:pt>
                      <c:pt idx="5863">
                        <c:v>2.0492939814779136</c:v>
                      </c:pt>
                      <c:pt idx="5864">
                        <c:v>2.0495370370320787</c:v>
                      </c:pt>
                      <c:pt idx="5865">
                        <c:v>2.0497800925935197</c:v>
                      </c:pt>
                      <c:pt idx="5866">
                        <c:v>2.0500347222171884</c:v>
                      </c:pt>
                      <c:pt idx="5867">
                        <c:v>2.0502777777786294</c:v>
                      </c:pt>
                      <c:pt idx="5868">
                        <c:v>2.0505208333327944</c:v>
                      </c:pt>
                      <c:pt idx="5869">
                        <c:v>2.0507638888869595</c:v>
                      </c:pt>
                      <c:pt idx="5870">
                        <c:v>2.0510069444411245</c:v>
                      </c:pt>
                      <c:pt idx="5871">
                        <c:v>2.0512499999952896</c:v>
                      </c:pt>
                      <c:pt idx="5872">
                        <c:v>2.0514930555567306</c:v>
                      </c:pt>
                      <c:pt idx="5873">
                        <c:v>2.0517361111108956</c:v>
                      </c:pt>
                      <c:pt idx="5874">
                        <c:v>2.0519791666650606</c:v>
                      </c:pt>
                      <c:pt idx="5875">
                        <c:v>2.0522222222192257</c:v>
                      </c:pt>
                      <c:pt idx="5876">
                        <c:v>2.0524652777733907</c:v>
                      </c:pt>
                      <c:pt idx="5877">
                        <c:v>2.0527083333348317</c:v>
                      </c:pt>
                      <c:pt idx="5878">
                        <c:v>2.0529513888889968</c:v>
                      </c:pt>
                      <c:pt idx="5879">
                        <c:v>2.0531944444431618</c:v>
                      </c:pt>
                      <c:pt idx="5880">
                        <c:v>2.0534374999973268</c:v>
                      </c:pt>
                      <c:pt idx="5881">
                        <c:v>2.0536805555514919</c:v>
                      </c:pt>
                      <c:pt idx="5882">
                        <c:v>2.0539236111129329</c:v>
                      </c:pt>
                      <c:pt idx="5883">
                        <c:v>2.0541666666670979</c:v>
                      </c:pt>
                      <c:pt idx="5884">
                        <c:v>2.0544097222212629</c:v>
                      </c:pt>
                      <c:pt idx="5885">
                        <c:v>2.054652777775428</c:v>
                      </c:pt>
                      <c:pt idx="5886">
                        <c:v>2.054895833329593</c:v>
                      </c:pt>
                      <c:pt idx="5887">
                        <c:v>2.0551388888837581</c:v>
                      </c:pt>
                      <c:pt idx="5888">
                        <c:v>2.0553819444451991</c:v>
                      </c:pt>
                      <c:pt idx="5889">
                        <c:v>2.0556249999993641</c:v>
                      </c:pt>
                      <c:pt idx="5890">
                        <c:v>2.0558680555535291</c:v>
                      </c:pt>
                      <c:pt idx="5891">
                        <c:v>2.0561111111076942</c:v>
                      </c:pt>
                      <c:pt idx="5892">
                        <c:v>2.0563541666618592</c:v>
                      </c:pt>
                      <c:pt idx="5893">
                        <c:v>2.0565972222233002</c:v>
                      </c:pt>
                      <c:pt idx="5894">
                        <c:v>2.0568402777774653</c:v>
                      </c:pt>
                      <c:pt idx="5895">
                        <c:v>2.0570833333316303</c:v>
                      </c:pt>
                      <c:pt idx="5896">
                        <c:v>2.0573263888857953</c:v>
                      </c:pt>
                      <c:pt idx="5897">
                        <c:v>2.0575694444399604</c:v>
                      </c:pt>
                      <c:pt idx="5898">
                        <c:v>2.0578125000014014</c:v>
                      </c:pt>
                      <c:pt idx="5899">
                        <c:v>2.0580555555555664</c:v>
                      </c:pt>
                      <c:pt idx="5900">
                        <c:v>2.0582986111097314</c:v>
                      </c:pt>
                      <c:pt idx="5901">
                        <c:v>2.0585416666638965</c:v>
                      </c:pt>
                      <c:pt idx="5902">
                        <c:v>2.0587847222180615</c:v>
                      </c:pt>
                      <c:pt idx="5903">
                        <c:v>2.0590277777795025</c:v>
                      </c:pt>
                      <c:pt idx="5904">
                        <c:v>2.0592708333336676</c:v>
                      </c:pt>
                      <c:pt idx="5905">
                        <c:v>2.0595138888878326</c:v>
                      </c:pt>
                      <c:pt idx="5906">
                        <c:v>2.0597569444419976</c:v>
                      </c:pt>
                      <c:pt idx="5907">
                        <c:v>2.0599999999961627</c:v>
                      </c:pt>
                      <c:pt idx="5908">
                        <c:v>2.0602430555576037</c:v>
                      </c:pt>
                      <c:pt idx="5909">
                        <c:v>2.0604861111117687</c:v>
                      </c:pt>
                      <c:pt idx="5910">
                        <c:v>2.0607291666659338</c:v>
                      </c:pt>
                      <c:pt idx="5911">
                        <c:v>2.0609722222200988</c:v>
                      </c:pt>
                      <c:pt idx="5912">
                        <c:v>2.0612152777742638</c:v>
                      </c:pt>
                      <c:pt idx="5913">
                        <c:v>2.0614583333284289</c:v>
                      </c:pt>
                      <c:pt idx="5914">
                        <c:v>2.0617013888898699</c:v>
                      </c:pt>
                      <c:pt idx="5915">
                        <c:v>2.0619560185135386</c:v>
                      </c:pt>
                      <c:pt idx="5916">
                        <c:v>2.0621990740749796</c:v>
                      </c:pt>
                      <c:pt idx="5917">
                        <c:v>2.0624421296291446</c:v>
                      </c:pt>
                      <c:pt idx="5918">
                        <c:v>2.0626851851833097</c:v>
                      </c:pt>
                      <c:pt idx="5919">
                        <c:v>2.0629282407374747</c:v>
                      </c:pt>
                      <c:pt idx="5920">
                        <c:v>2.0631712962916398</c:v>
                      </c:pt>
                      <c:pt idx="5921">
                        <c:v>2.0634143518530808</c:v>
                      </c:pt>
                      <c:pt idx="5922">
                        <c:v>2.0636574074072458</c:v>
                      </c:pt>
                      <c:pt idx="5923">
                        <c:v>2.0639004629614108</c:v>
                      </c:pt>
                      <c:pt idx="5924">
                        <c:v>2.0641435185155759</c:v>
                      </c:pt>
                      <c:pt idx="5925">
                        <c:v>2.0643865740697409</c:v>
                      </c:pt>
                      <c:pt idx="5926">
                        <c:v>2.0646296296311819</c:v>
                      </c:pt>
                      <c:pt idx="5927">
                        <c:v>2.0648726851853469</c:v>
                      </c:pt>
                      <c:pt idx="5928">
                        <c:v>2.065115740739512</c:v>
                      </c:pt>
                      <c:pt idx="5929">
                        <c:v>2.065358796293677</c:v>
                      </c:pt>
                      <c:pt idx="5930">
                        <c:v>2.0656018518478421</c:v>
                      </c:pt>
                      <c:pt idx="5931">
                        <c:v>2.0658449074092831</c:v>
                      </c:pt>
                      <c:pt idx="5932">
                        <c:v>2.0660879629634481</c:v>
                      </c:pt>
                      <c:pt idx="5933">
                        <c:v>2.0663310185176131</c:v>
                      </c:pt>
                      <c:pt idx="5934">
                        <c:v>2.0665740740717782</c:v>
                      </c:pt>
                      <c:pt idx="5935">
                        <c:v>2.0668171296259432</c:v>
                      </c:pt>
                      <c:pt idx="5936">
                        <c:v>2.0670601851801083</c:v>
                      </c:pt>
                      <c:pt idx="5937">
                        <c:v>2.0673032407415493</c:v>
                      </c:pt>
                      <c:pt idx="5938">
                        <c:v>2.0675462962957143</c:v>
                      </c:pt>
                      <c:pt idx="5939">
                        <c:v>2.0677893518498793</c:v>
                      </c:pt>
                      <c:pt idx="5940">
                        <c:v>2.0680324074040444</c:v>
                      </c:pt>
                      <c:pt idx="5941">
                        <c:v>2.0682754629582094</c:v>
                      </c:pt>
                      <c:pt idx="5942">
                        <c:v>2.0685185185196504</c:v>
                      </c:pt>
                      <c:pt idx="5943">
                        <c:v>2.0687615740738154</c:v>
                      </c:pt>
                      <c:pt idx="5944">
                        <c:v>2.0690046296279805</c:v>
                      </c:pt>
                      <c:pt idx="5945">
                        <c:v>2.0692476851821455</c:v>
                      </c:pt>
                      <c:pt idx="5946">
                        <c:v>2.0694907407363106</c:v>
                      </c:pt>
                      <c:pt idx="5947">
                        <c:v>2.0697337962977516</c:v>
                      </c:pt>
                      <c:pt idx="5948">
                        <c:v>2.0699768518519166</c:v>
                      </c:pt>
                      <c:pt idx="5949">
                        <c:v>2.0702199074060816</c:v>
                      </c:pt>
                      <c:pt idx="5950">
                        <c:v>2.0704629629602467</c:v>
                      </c:pt>
                      <c:pt idx="5951">
                        <c:v>2.0707060185144117</c:v>
                      </c:pt>
                      <c:pt idx="5952">
                        <c:v>2.0709490740758527</c:v>
                      </c:pt>
                      <c:pt idx="5953">
                        <c:v>2.0711921296300178</c:v>
                      </c:pt>
                      <c:pt idx="5954">
                        <c:v>2.0714351851841828</c:v>
                      </c:pt>
                      <c:pt idx="5955">
                        <c:v>2.0716782407383478</c:v>
                      </c:pt>
                      <c:pt idx="5956">
                        <c:v>2.0719212962925129</c:v>
                      </c:pt>
                      <c:pt idx="5957">
                        <c:v>2.0721643518539539</c:v>
                      </c:pt>
                      <c:pt idx="5958">
                        <c:v>2.0724074074081189</c:v>
                      </c:pt>
                      <c:pt idx="5959">
                        <c:v>2.0726504629622839</c:v>
                      </c:pt>
                      <c:pt idx="5960">
                        <c:v>2.072893518516449</c:v>
                      </c:pt>
                      <c:pt idx="5961">
                        <c:v>2.073136574070614</c:v>
                      </c:pt>
                      <c:pt idx="5962">
                        <c:v>2.0733796296247791</c:v>
                      </c:pt>
                      <c:pt idx="5963">
                        <c:v>2.0736342592557238</c:v>
                      </c:pt>
                      <c:pt idx="5964">
                        <c:v>2.0738773148098888</c:v>
                      </c:pt>
                      <c:pt idx="5965">
                        <c:v>2.0741203703713298</c:v>
                      </c:pt>
                      <c:pt idx="5966">
                        <c:v>2.0743634259254948</c:v>
                      </c:pt>
                      <c:pt idx="5967">
                        <c:v>2.0746064814796599</c:v>
                      </c:pt>
                      <c:pt idx="5968">
                        <c:v>2.0748495370338249</c:v>
                      </c:pt>
                      <c:pt idx="5969">
                        <c:v>2.0750925925879899</c:v>
                      </c:pt>
                      <c:pt idx="5970">
                        <c:v>2.0753356481494309</c:v>
                      </c:pt>
                      <c:pt idx="5971">
                        <c:v>2.075578703703596</c:v>
                      </c:pt>
                      <c:pt idx="5972">
                        <c:v>2.075821759257761</c:v>
                      </c:pt>
                      <c:pt idx="5973">
                        <c:v>2.0760648148119261</c:v>
                      </c:pt>
                      <c:pt idx="5974">
                        <c:v>2.0763078703660911</c:v>
                      </c:pt>
                      <c:pt idx="5975">
                        <c:v>2.0765509259275321</c:v>
                      </c:pt>
                      <c:pt idx="5976">
                        <c:v>2.0767939814816971</c:v>
                      </c:pt>
                      <c:pt idx="5977">
                        <c:v>2.0770370370358622</c:v>
                      </c:pt>
                      <c:pt idx="5978">
                        <c:v>2.0772800925900272</c:v>
                      </c:pt>
                      <c:pt idx="5979">
                        <c:v>2.0775231481441923</c:v>
                      </c:pt>
                      <c:pt idx="5980">
                        <c:v>2.0777662037056333</c:v>
                      </c:pt>
                      <c:pt idx="5981">
                        <c:v>2.0780092592597983</c:v>
                      </c:pt>
                      <c:pt idx="5982">
                        <c:v>2.0782523148139633</c:v>
                      </c:pt>
                      <c:pt idx="5983">
                        <c:v>2.0784953703681284</c:v>
                      </c:pt>
                      <c:pt idx="5984">
                        <c:v>2.0787384259222934</c:v>
                      </c:pt>
                      <c:pt idx="5985">
                        <c:v>2.0789814814764584</c:v>
                      </c:pt>
                      <c:pt idx="5986">
                        <c:v>2.0792245370378994</c:v>
                      </c:pt>
                      <c:pt idx="5987">
                        <c:v>2.0794675925920645</c:v>
                      </c:pt>
                      <c:pt idx="5988">
                        <c:v>2.0797106481462295</c:v>
                      </c:pt>
                      <c:pt idx="5989">
                        <c:v>2.0799537037003946</c:v>
                      </c:pt>
                      <c:pt idx="5990">
                        <c:v>2.0801967592545596</c:v>
                      </c:pt>
                      <c:pt idx="5991">
                        <c:v>2.0804398148160006</c:v>
                      </c:pt>
                      <c:pt idx="5992">
                        <c:v>2.0806828703701656</c:v>
                      </c:pt>
                      <c:pt idx="5993">
                        <c:v>2.0809259259243307</c:v>
                      </c:pt>
                      <c:pt idx="5994">
                        <c:v>2.0811689814784957</c:v>
                      </c:pt>
                      <c:pt idx="5995">
                        <c:v>2.0814120370326608</c:v>
                      </c:pt>
                      <c:pt idx="5996">
                        <c:v>2.0816550925941018</c:v>
                      </c:pt>
                      <c:pt idx="5997">
                        <c:v>2.0818981481482668</c:v>
                      </c:pt>
                      <c:pt idx="5998">
                        <c:v>2.0821412037024318</c:v>
                      </c:pt>
                      <c:pt idx="5999">
                        <c:v>2.0823842592565969</c:v>
                      </c:pt>
                      <c:pt idx="6000">
                        <c:v>2.0826273148107619</c:v>
                      </c:pt>
                      <c:pt idx="6001">
                        <c:v>2.0828703703722029</c:v>
                      </c:pt>
                      <c:pt idx="6002">
                        <c:v>2.0831134259263679</c:v>
                      </c:pt>
                      <c:pt idx="6003">
                        <c:v>2.083356481480533</c:v>
                      </c:pt>
                      <c:pt idx="6004">
                        <c:v>2.083599537034698</c:v>
                      </c:pt>
                      <c:pt idx="6005">
                        <c:v>2.0838425925888631</c:v>
                      </c:pt>
                      <c:pt idx="6006">
                        <c:v>2.0840856481430281</c:v>
                      </c:pt>
                      <c:pt idx="6007">
                        <c:v>2.0843287037044691</c:v>
                      </c:pt>
                      <c:pt idx="6008">
                        <c:v>2.0845717592586341</c:v>
                      </c:pt>
                      <c:pt idx="6009">
                        <c:v>2.0848148148127992</c:v>
                      </c:pt>
                      <c:pt idx="6010">
                        <c:v>2.0850578703669642</c:v>
                      </c:pt>
                      <c:pt idx="6011">
                        <c:v>2.0853124999979089</c:v>
                      </c:pt>
                      <c:pt idx="6012">
                        <c:v>2.0855555555520739</c:v>
                      </c:pt>
                      <c:pt idx="6013">
                        <c:v>2.085798611106239</c:v>
                      </c:pt>
                      <c:pt idx="6014">
                        <c:v>2.08604166666768</c:v>
                      </c:pt>
                      <c:pt idx="6015">
                        <c:v>2.086284722221845</c:v>
                      </c:pt>
                      <c:pt idx="6016">
                        <c:v>2.0865277777760101</c:v>
                      </c:pt>
                      <c:pt idx="6017">
                        <c:v>2.0867708333301751</c:v>
                      </c:pt>
                      <c:pt idx="6018">
                        <c:v>2.0870138888843401</c:v>
                      </c:pt>
                      <c:pt idx="6019">
                        <c:v>2.0872569444457811</c:v>
                      </c:pt>
                      <c:pt idx="6020">
                        <c:v>2.0874999999999462</c:v>
                      </c:pt>
                      <c:pt idx="6021">
                        <c:v>2.0877430555541112</c:v>
                      </c:pt>
                      <c:pt idx="6022">
                        <c:v>2.0879861111082763</c:v>
                      </c:pt>
                      <c:pt idx="6023">
                        <c:v>2.0882291666624413</c:v>
                      </c:pt>
                      <c:pt idx="6024">
                        <c:v>2.0884722222238823</c:v>
                      </c:pt>
                      <c:pt idx="6025">
                        <c:v>2.0887152777780473</c:v>
                      </c:pt>
                      <c:pt idx="6026">
                        <c:v>2.0889583333322124</c:v>
                      </c:pt>
                      <c:pt idx="6027">
                        <c:v>2.0892013888863774</c:v>
                      </c:pt>
                      <c:pt idx="6028">
                        <c:v>2.0894444444405424</c:v>
                      </c:pt>
                      <c:pt idx="6029">
                        <c:v>2.0896875000019834</c:v>
                      </c:pt>
                      <c:pt idx="6030">
                        <c:v>2.0899305555561485</c:v>
                      </c:pt>
                      <c:pt idx="6031">
                        <c:v>2.0901736111103135</c:v>
                      </c:pt>
                      <c:pt idx="6032">
                        <c:v>2.0904166666644786</c:v>
                      </c:pt>
                      <c:pt idx="6033">
                        <c:v>2.0906597222186436</c:v>
                      </c:pt>
                      <c:pt idx="6034">
                        <c:v>2.0909027777728086</c:v>
                      </c:pt>
                      <c:pt idx="6035">
                        <c:v>2.0911458333342496</c:v>
                      </c:pt>
                      <c:pt idx="6036">
                        <c:v>2.0913888888884147</c:v>
                      </c:pt>
                      <c:pt idx="6037">
                        <c:v>2.0916319444425797</c:v>
                      </c:pt>
                      <c:pt idx="6038">
                        <c:v>2.0918749999967448</c:v>
                      </c:pt>
                      <c:pt idx="6039">
                        <c:v>2.0921180555509098</c:v>
                      </c:pt>
                      <c:pt idx="6040">
                        <c:v>2.0923611111123508</c:v>
                      </c:pt>
                      <c:pt idx="6041">
                        <c:v>2.0926041666665158</c:v>
                      </c:pt>
                      <c:pt idx="6042">
                        <c:v>2.0928472222206809</c:v>
                      </c:pt>
                      <c:pt idx="6043">
                        <c:v>2.0930902777748459</c:v>
                      </c:pt>
                      <c:pt idx="6044">
                        <c:v>2.0933333333290109</c:v>
                      </c:pt>
                      <c:pt idx="6045">
                        <c:v>2.0935763888904519</c:v>
                      </c:pt>
                      <c:pt idx="6046">
                        <c:v>2.093819444444617</c:v>
                      </c:pt>
                      <c:pt idx="6047">
                        <c:v>2.094062499998782</c:v>
                      </c:pt>
                      <c:pt idx="6048">
                        <c:v>2.0943055555529471</c:v>
                      </c:pt>
                      <c:pt idx="6049">
                        <c:v>2.0945486111071121</c:v>
                      </c:pt>
                      <c:pt idx="6050">
                        <c:v>2.0947916666685531</c:v>
                      </c:pt>
                      <c:pt idx="6051">
                        <c:v>2.0950347222227181</c:v>
                      </c:pt>
                      <c:pt idx="6052">
                        <c:v>2.0952777777768832</c:v>
                      </c:pt>
                      <c:pt idx="6053">
                        <c:v>2.0955208333310482</c:v>
                      </c:pt>
                      <c:pt idx="6054">
                        <c:v>2.0957638888852133</c:v>
                      </c:pt>
                      <c:pt idx="6055">
                        <c:v>2.0960069444393783</c:v>
                      </c:pt>
                      <c:pt idx="6056">
                        <c:v>2.0962500000008193</c:v>
                      </c:pt>
                      <c:pt idx="6057">
                        <c:v>2.0964930555549843</c:v>
                      </c:pt>
                      <c:pt idx="6058">
                        <c:v>2.0967361111091494</c:v>
                      </c:pt>
                      <c:pt idx="6059">
                        <c:v>2.0969791666633144</c:v>
                      </c:pt>
                      <c:pt idx="6060">
                        <c:v>2.0972337962942591</c:v>
                      </c:pt>
                      <c:pt idx="6061">
                        <c:v>2.0974768518484241</c:v>
                      </c:pt>
                      <c:pt idx="6062">
                        <c:v>2.0977199074025892</c:v>
                      </c:pt>
                      <c:pt idx="6063">
                        <c:v>2.0979629629640302</c:v>
                      </c:pt>
                      <c:pt idx="6064">
                        <c:v>2.0982060185181952</c:v>
                      </c:pt>
                      <c:pt idx="6065">
                        <c:v>2.0984490740723603</c:v>
                      </c:pt>
                      <c:pt idx="6066">
                        <c:v>2.0986921296265253</c:v>
                      </c:pt>
                      <c:pt idx="6067">
                        <c:v>2.0989351851806903</c:v>
                      </c:pt>
                      <c:pt idx="6068">
                        <c:v>2.0991782407421313</c:v>
                      </c:pt>
                      <c:pt idx="6069">
                        <c:v>2.0994212962962964</c:v>
                      </c:pt>
                      <c:pt idx="6070">
                        <c:v>2.0996643518504614</c:v>
                      </c:pt>
                      <c:pt idx="6071">
                        <c:v>2.0999074074046264</c:v>
                      </c:pt>
                      <c:pt idx="6072">
                        <c:v>2.1001504629587915</c:v>
                      </c:pt>
                      <c:pt idx="6073">
                        <c:v>2.1003935185202325</c:v>
                      </c:pt>
                      <c:pt idx="6074">
                        <c:v>2.1006365740743975</c:v>
                      </c:pt>
                      <c:pt idx="6075">
                        <c:v>2.1008796296285626</c:v>
                      </c:pt>
                      <c:pt idx="6076">
                        <c:v>2.1011226851827276</c:v>
                      </c:pt>
                      <c:pt idx="6077">
                        <c:v>2.1013657407368926</c:v>
                      </c:pt>
                      <c:pt idx="6078">
                        <c:v>2.1016087962983336</c:v>
                      </c:pt>
                      <c:pt idx="6079">
                        <c:v>2.1018518518524987</c:v>
                      </c:pt>
                      <c:pt idx="6080">
                        <c:v>2.1020949074066637</c:v>
                      </c:pt>
                      <c:pt idx="6081">
                        <c:v>2.1023379629608288</c:v>
                      </c:pt>
                      <c:pt idx="6082">
                        <c:v>2.1025810185149938</c:v>
                      </c:pt>
                      <c:pt idx="6083">
                        <c:v>2.1028240740691588</c:v>
                      </c:pt>
                      <c:pt idx="6084">
                        <c:v>2.1030671296305998</c:v>
                      </c:pt>
                      <c:pt idx="6085">
                        <c:v>2.1033101851847649</c:v>
                      </c:pt>
                      <c:pt idx="6086">
                        <c:v>2.1035532407389299</c:v>
                      </c:pt>
                      <c:pt idx="6087">
                        <c:v>2.1037962962930949</c:v>
                      </c:pt>
                      <c:pt idx="6088">
                        <c:v>2.10403935184726</c:v>
                      </c:pt>
                      <c:pt idx="6089">
                        <c:v>2.104282407408701</c:v>
                      </c:pt>
                      <c:pt idx="6090">
                        <c:v>2.104525462962866</c:v>
                      </c:pt>
                      <c:pt idx="6091">
                        <c:v>2.1047685185170311</c:v>
                      </c:pt>
                      <c:pt idx="6092">
                        <c:v>2.1050115740711961</c:v>
                      </c:pt>
                      <c:pt idx="6093">
                        <c:v>2.1052546296253611</c:v>
                      </c:pt>
                      <c:pt idx="6094">
                        <c:v>2.1054976851868021</c:v>
                      </c:pt>
                      <c:pt idx="6095">
                        <c:v>2.1057407407409672</c:v>
                      </c:pt>
                      <c:pt idx="6096">
                        <c:v>2.1059837962951322</c:v>
                      </c:pt>
                      <c:pt idx="6097">
                        <c:v>2.1062268518492973</c:v>
                      </c:pt>
                      <c:pt idx="6098">
                        <c:v>2.1064699074034623</c:v>
                      </c:pt>
                      <c:pt idx="6099">
                        <c:v>2.1067129629649033</c:v>
                      </c:pt>
                      <c:pt idx="6100">
                        <c:v>2.1069560185190683</c:v>
                      </c:pt>
                      <c:pt idx="6101">
                        <c:v>2.1071990740732334</c:v>
                      </c:pt>
                      <c:pt idx="6102">
                        <c:v>2.1074421296273984</c:v>
                      </c:pt>
                      <c:pt idx="6103">
                        <c:v>2.1076851851815634</c:v>
                      </c:pt>
                      <c:pt idx="6104">
                        <c:v>2.1079282407357285</c:v>
                      </c:pt>
                      <c:pt idx="6105">
                        <c:v>2.1081712962971695</c:v>
                      </c:pt>
                      <c:pt idx="6106">
                        <c:v>2.1084143518513345</c:v>
                      </c:pt>
                      <c:pt idx="6107">
                        <c:v>2.1086689814822792</c:v>
                      </c:pt>
                      <c:pt idx="6108">
                        <c:v>2.1089120370364443</c:v>
                      </c:pt>
                      <c:pt idx="6109">
                        <c:v>2.1091550925906093</c:v>
                      </c:pt>
                      <c:pt idx="6110">
                        <c:v>2.1093981481447743</c:v>
                      </c:pt>
                      <c:pt idx="6111">
                        <c:v>2.1096412036989394</c:v>
                      </c:pt>
                      <c:pt idx="6112">
                        <c:v>2.1098842592603804</c:v>
                      </c:pt>
                      <c:pt idx="6113">
                        <c:v>2.1101273148145454</c:v>
                      </c:pt>
                      <c:pt idx="6114">
                        <c:v>2.1103703703687104</c:v>
                      </c:pt>
                      <c:pt idx="6115">
                        <c:v>2.1106134259228755</c:v>
                      </c:pt>
                      <c:pt idx="6116">
                        <c:v>2.1108564814770405</c:v>
                      </c:pt>
                      <c:pt idx="6117">
                        <c:v>2.1110995370384815</c:v>
                      </c:pt>
                      <c:pt idx="6118">
                        <c:v>2.1113425925926466</c:v>
                      </c:pt>
                      <c:pt idx="6119">
                        <c:v>2.1115856481468116</c:v>
                      </c:pt>
                      <c:pt idx="6120">
                        <c:v>2.1118287037009766</c:v>
                      </c:pt>
                      <c:pt idx="6121">
                        <c:v>2.1120717592551417</c:v>
                      </c:pt>
                      <c:pt idx="6122">
                        <c:v>2.1123148148165827</c:v>
                      </c:pt>
                      <c:pt idx="6123">
                        <c:v>2.1125578703707477</c:v>
                      </c:pt>
                      <c:pt idx="6124">
                        <c:v>2.1128009259249128</c:v>
                      </c:pt>
                      <c:pt idx="6125">
                        <c:v>2.1130439814790778</c:v>
                      </c:pt>
                      <c:pt idx="6126">
                        <c:v>2.1132870370332428</c:v>
                      </c:pt>
                      <c:pt idx="6127">
                        <c:v>2.1135300925946838</c:v>
                      </c:pt>
                      <c:pt idx="6128">
                        <c:v>2.1137731481488489</c:v>
                      </c:pt>
                      <c:pt idx="6129">
                        <c:v>2.1140162037030139</c:v>
                      </c:pt>
                      <c:pt idx="6130">
                        <c:v>2.1142592592571789</c:v>
                      </c:pt>
                      <c:pt idx="6131">
                        <c:v>2.114502314811344</c:v>
                      </c:pt>
                      <c:pt idx="6132">
                        <c:v>2.114745370365509</c:v>
                      </c:pt>
                      <c:pt idx="6133">
                        <c:v>2.11498842592695</c:v>
                      </c:pt>
                      <c:pt idx="6134">
                        <c:v>2.1152314814811151</c:v>
                      </c:pt>
                      <c:pt idx="6135">
                        <c:v>2.1154745370352801</c:v>
                      </c:pt>
                      <c:pt idx="6136">
                        <c:v>2.1157175925894451</c:v>
                      </c:pt>
                      <c:pt idx="6137">
                        <c:v>2.1159606481436102</c:v>
                      </c:pt>
                      <c:pt idx="6138">
                        <c:v>2.1162037037050512</c:v>
                      </c:pt>
                      <c:pt idx="6139">
                        <c:v>2.1164467592592162</c:v>
                      </c:pt>
                      <c:pt idx="6140">
                        <c:v>2.1166898148133813</c:v>
                      </c:pt>
                      <c:pt idx="6141">
                        <c:v>2.1169328703675463</c:v>
                      </c:pt>
                      <c:pt idx="6142">
                        <c:v>2.1171759259217113</c:v>
                      </c:pt>
                      <c:pt idx="6143">
                        <c:v>2.1174189814831523</c:v>
                      </c:pt>
                      <c:pt idx="6144">
                        <c:v>2.1176620370373174</c:v>
                      </c:pt>
                      <c:pt idx="6145">
                        <c:v>2.1179050925914824</c:v>
                      </c:pt>
                      <c:pt idx="6146">
                        <c:v>2.1181481481456474</c:v>
                      </c:pt>
                      <c:pt idx="6147">
                        <c:v>2.1183912036998125</c:v>
                      </c:pt>
                      <c:pt idx="6148">
                        <c:v>2.1186342592612535</c:v>
                      </c:pt>
                      <c:pt idx="6149">
                        <c:v>2.1188773148154185</c:v>
                      </c:pt>
                      <c:pt idx="6150">
                        <c:v>2.1191203703695836</c:v>
                      </c:pt>
                      <c:pt idx="6151">
                        <c:v>2.1193634259237486</c:v>
                      </c:pt>
                      <c:pt idx="6152">
                        <c:v>2.1196064814779136</c:v>
                      </c:pt>
                      <c:pt idx="6153">
                        <c:v>2.1198495370320787</c:v>
                      </c:pt>
                      <c:pt idx="6154">
                        <c:v>2.1200925925935197</c:v>
                      </c:pt>
                      <c:pt idx="6155">
                        <c:v>2.1203356481476847</c:v>
                      </c:pt>
                      <c:pt idx="6156">
                        <c:v>2.1205902777786294</c:v>
                      </c:pt>
                      <c:pt idx="6157">
                        <c:v>2.1208333333327944</c:v>
                      </c:pt>
                      <c:pt idx="6158">
                        <c:v>2.1210763888869595</c:v>
                      </c:pt>
                      <c:pt idx="6159">
                        <c:v>2.1213194444411245</c:v>
                      </c:pt>
                      <c:pt idx="6160">
                        <c:v>2.1215624999952896</c:v>
                      </c:pt>
                      <c:pt idx="6161">
                        <c:v>2.1218055555567306</c:v>
                      </c:pt>
                      <c:pt idx="6162">
                        <c:v>2.1220486111108956</c:v>
                      </c:pt>
                      <c:pt idx="6163">
                        <c:v>2.1222916666650606</c:v>
                      </c:pt>
                      <c:pt idx="6164">
                        <c:v>2.1225347222192257</c:v>
                      </c:pt>
                      <c:pt idx="6165">
                        <c:v>2.1227777777733907</c:v>
                      </c:pt>
                      <c:pt idx="6166">
                        <c:v>2.1230208333348317</c:v>
                      </c:pt>
                      <c:pt idx="6167">
                        <c:v>2.1232638888889968</c:v>
                      </c:pt>
                      <c:pt idx="6168">
                        <c:v>2.1235069444431618</c:v>
                      </c:pt>
                      <c:pt idx="6169">
                        <c:v>2.1237499999973268</c:v>
                      </c:pt>
                      <c:pt idx="6170">
                        <c:v>2.1239930555514919</c:v>
                      </c:pt>
                      <c:pt idx="6171">
                        <c:v>2.1242361111129329</c:v>
                      </c:pt>
                      <c:pt idx="6172">
                        <c:v>2.1244791666670979</c:v>
                      </c:pt>
                      <c:pt idx="6173">
                        <c:v>2.1247222222212629</c:v>
                      </c:pt>
                      <c:pt idx="6174">
                        <c:v>2.124965277775428</c:v>
                      </c:pt>
                      <c:pt idx="6175">
                        <c:v>2.125208333329593</c:v>
                      </c:pt>
                      <c:pt idx="6176">
                        <c:v>2.1254513888837581</c:v>
                      </c:pt>
                      <c:pt idx="6177">
                        <c:v>2.1256944444451991</c:v>
                      </c:pt>
                      <c:pt idx="6178">
                        <c:v>2.1259374999993641</c:v>
                      </c:pt>
                      <c:pt idx="6179">
                        <c:v>2.1261805555535291</c:v>
                      </c:pt>
                      <c:pt idx="6180">
                        <c:v>2.1264236111076942</c:v>
                      </c:pt>
                      <c:pt idx="6181">
                        <c:v>2.1266666666618592</c:v>
                      </c:pt>
                      <c:pt idx="6182">
                        <c:v>2.1269097222233002</c:v>
                      </c:pt>
                      <c:pt idx="6183">
                        <c:v>2.1271527777774653</c:v>
                      </c:pt>
                      <c:pt idx="6184">
                        <c:v>2.1273958333316303</c:v>
                      </c:pt>
                      <c:pt idx="6185">
                        <c:v>2.1276388888857953</c:v>
                      </c:pt>
                      <c:pt idx="6186">
                        <c:v>2.1278819444399604</c:v>
                      </c:pt>
                      <c:pt idx="6187">
                        <c:v>2.1281250000014014</c:v>
                      </c:pt>
                      <c:pt idx="6188">
                        <c:v>2.1283680555555664</c:v>
                      </c:pt>
                      <c:pt idx="6189">
                        <c:v>2.1286111111097314</c:v>
                      </c:pt>
                      <c:pt idx="6190">
                        <c:v>2.1288541666638965</c:v>
                      </c:pt>
                      <c:pt idx="6191">
                        <c:v>2.1290972222180615</c:v>
                      </c:pt>
                      <c:pt idx="6192">
                        <c:v>2.1293402777795025</c:v>
                      </c:pt>
                      <c:pt idx="6193">
                        <c:v>2.1295833333336676</c:v>
                      </c:pt>
                      <c:pt idx="6194">
                        <c:v>2.1298263888878326</c:v>
                      </c:pt>
                      <c:pt idx="6195">
                        <c:v>2.1300694444419976</c:v>
                      </c:pt>
                      <c:pt idx="6196">
                        <c:v>2.1303124999961627</c:v>
                      </c:pt>
                      <c:pt idx="6197">
                        <c:v>2.1305555555576037</c:v>
                      </c:pt>
                      <c:pt idx="6198">
                        <c:v>2.1307986111117687</c:v>
                      </c:pt>
                      <c:pt idx="6199">
                        <c:v>2.1310416666659338</c:v>
                      </c:pt>
                      <c:pt idx="6200">
                        <c:v>2.1312847222200988</c:v>
                      </c:pt>
                      <c:pt idx="6201">
                        <c:v>2.1315277777742638</c:v>
                      </c:pt>
                      <c:pt idx="6202">
                        <c:v>2.1317708333284289</c:v>
                      </c:pt>
                      <c:pt idx="6203">
                        <c:v>2.1320138888898699</c:v>
                      </c:pt>
                      <c:pt idx="6204">
                        <c:v>2.1322685185135386</c:v>
                      </c:pt>
                      <c:pt idx="6205">
                        <c:v>2.1325115740749796</c:v>
                      </c:pt>
                      <c:pt idx="6206">
                        <c:v>2.1327546296291446</c:v>
                      </c:pt>
                      <c:pt idx="6207">
                        <c:v>2.1329976851833097</c:v>
                      </c:pt>
                      <c:pt idx="6208">
                        <c:v>2.1332407407374747</c:v>
                      </c:pt>
                      <c:pt idx="6209">
                        <c:v>2.1334837962916398</c:v>
                      </c:pt>
                      <c:pt idx="6210">
                        <c:v>2.1337268518530808</c:v>
                      </c:pt>
                      <c:pt idx="6211">
                        <c:v>2.1339699074072458</c:v>
                      </c:pt>
                      <c:pt idx="6212">
                        <c:v>2.1342129629614108</c:v>
                      </c:pt>
                      <c:pt idx="6213">
                        <c:v>2.1344560185155759</c:v>
                      </c:pt>
                      <c:pt idx="6214">
                        <c:v>2.1346990740697409</c:v>
                      </c:pt>
                      <c:pt idx="6215">
                        <c:v>2.1349421296311819</c:v>
                      </c:pt>
                      <c:pt idx="6216">
                        <c:v>2.1351851851853469</c:v>
                      </c:pt>
                      <c:pt idx="6217">
                        <c:v>2.135428240739512</c:v>
                      </c:pt>
                      <c:pt idx="6218">
                        <c:v>2.135671296293677</c:v>
                      </c:pt>
                      <c:pt idx="6219">
                        <c:v>2.1359143518478421</c:v>
                      </c:pt>
                      <c:pt idx="6220">
                        <c:v>2.1361574074092831</c:v>
                      </c:pt>
                      <c:pt idx="6221">
                        <c:v>2.1364004629634481</c:v>
                      </c:pt>
                      <c:pt idx="6222">
                        <c:v>2.1366435185176131</c:v>
                      </c:pt>
                      <c:pt idx="6223">
                        <c:v>2.1368865740717782</c:v>
                      </c:pt>
                      <c:pt idx="6224">
                        <c:v>2.1371296296259432</c:v>
                      </c:pt>
                      <c:pt idx="6225">
                        <c:v>2.1373726851801083</c:v>
                      </c:pt>
                      <c:pt idx="6226">
                        <c:v>2.1376157407415493</c:v>
                      </c:pt>
                      <c:pt idx="6227">
                        <c:v>2.1378587962957143</c:v>
                      </c:pt>
                      <c:pt idx="6228">
                        <c:v>2.1381018518498793</c:v>
                      </c:pt>
                      <c:pt idx="6229">
                        <c:v>2.1383449074040444</c:v>
                      </c:pt>
                      <c:pt idx="6230">
                        <c:v>2.1385879629582094</c:v>
                      </c:pt>
                      <c:pt idx="6231">
                        <c:v>2.1388310185196504</c:v>
                      </c:pt>
                      <c:pt idx="6232">
                        <c:v>2.1390740740738154</c:v>
                      </c:pt>
                      <c:pt idx="6233">
                        <c:v>2.1393171296279805</c:v>
                      </c:pt>
                      <c:pt idx="6234">
                        <c:v>2.1395601851821455</c:v>
                      </c:pt>
                      <c:pt idx="6235">
                        <c:v>2.1398032407363106</c:v>
                      </c:pt>
                      <c:pt idx="6236">
                        <c:v>2.1400462962977516</c:v>
                      </c:pt>
                      <c:pt idx="6237">
                        <c:v>2.1402893518519166</c:v>
                      </c:pt>
                      <c:pt idx="6238">
                        <c:v>2.1405324074060816</c:v>
                      </c:pt>
                      <c:pt idx="6239">
                        <c:v>2.1407754629602467</c:v>
                      </c:pt>
                      <c:pt idx="6240">
                        <c:v>2.1410185185144117</c:v>
                      </c:pt>
                      <c:pt idx="6241">
                        <c:v>2.1412615740758527</c:v>
                      </c:pt>
                      <c:pt idx="6242">
                        <c:v>2.1415046296300178</c:v>
                      </c:pt>
                      <c:pt idx="6243">
                        <c:v>2.1417476851841828</c:v>
                      </c:pt>
                      <c:pt idx="6244">
                        <c:v>2.1419907407383478</c:v>
                      </c:pt>
                      <c:pt idx="6245">
                        <c:v>2.1422337962925129</c:v>
                      </c:pt>
                      <c:pt idx="6246">
                        <c:v>2.1424768518539539</c:v>
                      </c:pt>
                      <c:pt idx="6247">
                        <c:v>2.1427199074081189</c:v>
                      </c:pt>
                      <c:pt idx="6248">
                        <c:v>2.1429629629622839</c:v>
                      </c:pt>
                      <c:pt idx="6249">
                        <c:v>2.143206018516449</c:v>
                      </c:pt>
                      <c:pt idx="6250">
                        <c:v>2.143449074070614</c:v>
                      </c:pt>
                      <c:pt idx="6251">
                        <c:v>2.1436921296247791</c:v>
                      </c:pt>
                      <c:pt idx="6252">
                        <c:v>2.1439467592557238</c:v>
                      </c:pt>
                      <c:pt idx="6253">
                        <c:v>2.1441898148098888</c:v>
                      </c:pt>
                      <c:pt idx="6254">
                        <c:v>2.1444328703713298</c:v>
                      </c:pt>
                      <c:pt idx="6255">
                        <c:v>2.1446759259254948</c:v>
                      </c:pt>
                      <c:pt idx="6256">
                        <c:v>2.1449189814796599</c:v>
                      </c:pt>
                      <c:pt idx="6257">
                        <c:v>2.1451620370338249</c:v>
                      </c:pt>
                      <c:pt idx="6258">
                        <c:v>2.1454050925879899</c:v>
                      </c:pt>
                      <c:pt idx="6259">
                        <c:v>2.1456481481494309</c:v>
                      </c:pt>
                      <c:pt idx="6260">
                        <c:v>2.145891203703596</c:v>
                      </c:pt>
                      <c:pt idx="6261">
                        <c:v>2.146134259257761</c:v>
                      </c:pt>
                      <c:pt idx="6262">
                        <c:v>2.1463773148119261</c:v>
                      </c:pt>
                      <c:pt idx="6263">
                        <c:v>2.1466203703660911</c:v>
                      </c:pt>
                      <c:pt idx="6264">
                        <c:v>2.1468634259275321</c:v>
                      </c:pt>
                      <c:pt idx="6265">
                        <c:v>2.1471064814816971</c:v>
                      </c:pt>
                      <c:pt idx="6266">
                        <c:v>2.1473495370358622</c:v>
                      </c:pt>
                      <c:pt idx="6267">
                        <c:v>2.1475925925900272</c:v>
                      </c:pt>
                      <c:pt idx="6268">
                        <c:v>2.1478356481441923</c:v>
                      </c:pt>
                      <c:pt idx="6269">
                        <c:v>2.1480787037056333</c:v>
                      </c:pt>
                      <c:pt idx="6270">
                        <c:v>2.1483217592597983</c:v>
                      </c:pt>
                      <c:pt idx="6271">
                        <c:v>2.1485648148139633</c:v>
                      </c:pt>
                      <c:pt idx="6272">
                        <c:v>2.1488078703681284</c:v>
                      </c:pt>
                      <c:pt idx="6273">
                        <c:v>2.1490509259222934</c:v>
                      </c:pt>
                      <c:pt idx="6274">
                        <c:v>2.1492939814764584</c:v>
                      </c:pt>
                      <c:pt idx="6275">
                        <c:v>2.1495370370378994</c:v>
                      </c:pt>
                      <c:pt idx="6276">
                        <c:v>2.1497800925920645</c:v>
                      </c:pt>
                      <c:pt idx="6277">
                        <c:v>2.1500231481462295</c:v>
                      </c:pt>
                      <c:pt idx="6278">
                        <c:v>2.1502662037003946</c:v>
                      </c:pt>
                      <c:pt idx="6279">
                        <c:v>2.1505092592545596</c:v>
                      </c:pt>
                      <c:pt idx="6280">
                        <c:v>2.1507523148160006</c:v>
                      </c:pt>
                      <c:pt idx="6281">
                        <c:v>2.1509953703701656</c:v>
                      </c:pt>
                      <c:pt idx="6282">
                        <c:v>2.1512384259243307</c:v>
                      </c:pt>
                      <c:pt idx="6283">
                        <c:v>2.1514814814784957</c:v>
                      </c:pt>
                      <c:pt idx="6284">
                        <c:v>2.1517245370326608</c:v>
                      </c:pt>
                      <c:pt idx="6285">
                        <c:v>2.1519675925941018</c:v>
                      </c:pt>
                      <c:pt idx="6286">
                        <c:v>2.1522106481482668</c:v>
                      </c:pt>
                      <c:pt idx="6287">
                        <c:v>2.1524537037024318</c:v>
                      </c:pt>
                      <c:pt idx="6288">
                        <c:v>2.1526967592565969</c:v>
                      </c:pt>
                      <c:pt idx="6289">
                        <c:v>2.1529398148107619</c:v>
                      </c:pt>
                      <c:pt idx="6290">
                        <c:v>2.1531828703722029</c:v>
                      </c:pt>
                      <c:pt idx="6291">
                        <c:v>2.1534259259263679</c:v>
                      </c:pt>
                      <c:pt idx="6292">
                        <c:v>2.153668981480533</c:v>
                      </c:pt>
                      <c:pt idx="6293">
                        <c:v>2.153912037034698</c:v>
                      </c:pt>
                      <c:pt idx="6294">
                        <c:v>2.1541550925888631</c:v>
                      </c:pt>
                      <c:pt idx="6295">
                        <c:v>2.1543981481430281</c:v>
                      </c:pt>
                      <c:pt idx="6296">
                        <c:v>2.1546412037044691</c:v>
                      </c:pt>
                      <c:pt idx="6297">
                        <c:v>2.1548842592586341</c:v>
                      </c:pt>
                      <c:pt idx="6298">
                        <c:v>2.1551273148127992</c:v>
                      </c:pt>
                      <c:pt idx="6299">
                        <c:v>2.1553703703669642</c:v>
                      </c:pt>
                      <c:pt idx="6300">
                        <c:v>2.1556249999979089</c:v>
                      </c:pt>
                      <c:pt idx="6301">
                        <c:v>2.1558680555520739</c:v>
                      </c:pt>
                      <c:pt idx="6302">
                        <c:v>2.156111111106239</c:v>
                      </c:pt>
                      <c:pt idx="6303">
                        <c:v>2.15635416666768</c:v>
                      </c:pt>
                      <c:pt idx="6304">
                        <c:v>2.156597222221845</c:v>
                      </c:pt>
                      <c:pt idx="6305">
                        <c:v>2.1568402777760101</c:v>
                      </c:pt>
                      <c:pt idx="6306">
                        <c:v>2.1570833333301751</c:v>
                      </c:pt>
                      <c:pt idx="6307">
                        <c:v>2.1573263888843401</c:v>
                      </c:pt>
                      <c:pt idx="6308">
                        <c:v>2.1575694444457811</c:v>
                      </c:pt>
                      <c:pt idx="6309">
                        <c:v>2.1578124999999462</c:v>
                      </c:pt>
                      <c:pt idx="6310">
                        <c:v>2.1580555555541112</c:v>
                      </c:pt>
                      <c:pt idx="6311">
                        <c:v>2.1582986111082763</c:v>
                      </c:pt>
                      <c:pt idx="6312">
                        <c:v>2.1585416666624413</c:v>
                      </c:pt>
                      <c:pt idx="6313">
                        <c:v>2.1587847222238823</c:v>
                      </c:pt>
                      <c:pt idx="6314">
                        <c:v>2.1590277777780473</c:v>
                      </c:pt>
                      <c:pt idx="6315">
                        <c:v>2.1592708333322124</c:v>
                      </c:pt>
                      <c:pt idx="6316">
                        <c:v>2.1595138888863774</c:v>
                      </c:pt>
                      <c:pt idx="6317">
                        <c:v>2.1597569444405424</c:v>
                      </c:pt>
                      <c:pt idx="6318">
                        <c:v>2.1600000000019834</c:v>
                      </c:pt>
                      <c:pt idx="6319">
                        <c:v>2.1602430555561485</c:v>
                      </c:pt>
                      <c:pt idx="6320">
                        <c:v>2.1604861111103135</c:v>
                      </c:pt>
                      <c:pt idx="6321">
                        <c:v>2.1607291666644786</c:v>
                      </c:pt>
                      <c:pt idx="6322">
                        <c:v>2.1609722222186436</c:v>
                      </c:pt>
                      <c:pt idx="6323">
                        <c:v>2.1612152777728086</c:v>
                      </c:pt>
                      <c:pt idx="6324">
                        <c:v>2.1614583333342496</c:v>
                      </c:pt>
                      <c:pt idx="6325">
                        <c:v>2.1617013888884147</c:v>
                      </c:pt>
                      <c:pt idx="6326">
                        <c:v>2.1619444444425797</c:v>
                      </c:pt>
                      <c:pt idx="6327">
                        <c:v>2.1621874999967448</c:v>
                      </c:pt>
                      <c:pt idx="6328">
                        <c:v>2.1624305555509098</c:v>
                      </c:pt>
                      <c:pt idx="6329">
                        <c:v>2.1626736111123508</c:v>
                      </c:pt>
                      <c:pt idx="6330">
                        <c:v>2.1629166666665158</c:v>
                      </c:pt>
                      <c:pt idx="6331">
                        <c:v>2.1631597222206809</c:v>
                      </c:pt>
                      <c:pt idx="6332">
                        <c:v>2.1634027777748459</c:v>
                      </c:pt>
                      <c:pt idx="6333">
                        <c:v>2.1636458333290109</c:v>
                      </c:pt>
                      <c:pt idx="6334">
                        <c:v>2.1638888888904519</c:v>
                      </c:pt>
                      <c:pt idx="6335">
                        <c:v>2.164131944444617</c:v>
                      </c:pt>
                      <c:pt idx="6336">
                        <c:v>2.164374999998782</c:v>
                      </c:pt>
                      <c:pt idx="6337">
                        <c:v>2.1646180555529471</c:v>
                      </c:pt>
                      <c:pt idx="6338">
                        <c:v>2.1648611111071121</c:v>
                      </c:pt>
                      <c:pt idx="6339">
                        <c:v>2.1651041666685531</c:v>
                      </c:pt>
                      <c:pt idx="6340">
                        <c:v>2.1653472222227181</c:v>
                      </c:pt>
                      <c:pt idx="6341">
                        <c:v>2.1655902777768832</c:v>
                      </c:pt>
                      <c:pt idx="6342">
                        <c:v>2.1658333333310482</c:v>
                      </c:pt>
                      <c:pt idx="6343">
                        <c:v>2.1660763888852133</c:v>
                      </c:pt>
                      <c:pt idx="6344">
                        <c:v>2.1663194444393783</c:v>
                      </c:pt>
                      <c:pt idx="6345">
                        <c:v>2.1665625000008193</c:v>
                      </c:pt>
                      <c:pt idx="6346">
                        <c:v>2.1668055555549843</c:v>
                      </c:pt>
                      <c:pt idx="6347">
                        <c:v>2.1670486111091494</c:v>
                      </c:pt>
                      <c:pt idx="6348">
                        <c:v>2.1673032407400941</c:v>
                      </c:pt>
                      <c:pt idx="6349">
                        <c:v>2.1675462962942591</c:v>
                      </c:pt>
                      <c:pt idx="6350">
                        <c:v>2.1677893518484241</c:v>
                      </c:pt>
                      <c:pt idx="6351">
                        <c:v>2.1680324074025892</c:v>
                      </c:pt>
                      <c:pt idx="6352">
                        <c:v>2.1682754629640302</c:v>
                      </c:pt>
                      <c:pt idx="6353">
                        <c:v>2.1685185185181952</c:v>
                      </c:pt>
                      <c:pt idx="6354">
                        <c:v>2.1687615740723603</c:v>
                      </c:pt>
                      <c:pt idx="6355">
                        <c:v>2.1690046296265253</c:v>
                      </c:pt>
                      <c:pt idx="6356">
                        <c:v>2.1692476851806903</c:v>
                      </c:pt>
                      <c:pt idx="6357">
                        <c:v>2.1694907407421313</c:v>
                      </c:pt>
                      <c:pt idx="6358">
                        <c:v>2.1697337962962964</c:v>
                      </c:pt>
                      <c:pt idx="6359">
                        <c:v>2.1699768518504614</c:v>
                      </c:pt>
                      <c:pt idx="6360">
                        <c:v>2.1702199074046264</c:v>
                      </c:pt>
                      <c:pt idx="6361">
                        <c:v>2.1704629629587915</c:v>
                      </c:pt>
                      <c:pt idx="6362">
                        <c:v>2.1707060185202325</c:v>
                      </c:pt>
                      <c:pt idx="6363">
                        <c:v>2.1709490740743975</c:v>
                      </c:pt>
                      <c:pt idx="6364">
                        <c:v>2.1711921296285626</c:v>
                      </c:pt>
                      <c:pt idx="6365">
                        <c:v>2.1714351851827276</c:v>
                      </c:pt>
                      <c:pt idx="6366">
                        <c:v>2.1716782407368926</c:v>
                      </c:pt>
                      <c:pt idx="6367">
                        <c:v>2.1719212962983336</c:v>
                      </c:pt>
                      <c:pt idx="6368">
                        <c:v>2.1721643518524987</c:v>
                      </c:pt>
                      <c:pt idx="6369">
                        <c:v>2.1724074074066637</c:v>
                      </c:pt>
                      <c:pt idx="6370">
                        <c:v>2.1726504629608288</c:v>
                      </c:pt>
                      <c:pt idx="6371">
                        <c:v>2.1728935185149938</c:v>
                      </c:pt>
                      <c:pt idx="6372">
                        <c:v>2.1731365740691588</c:v>
                      </c:pt>
                      <c:pt idx="6373">
                        <c:v>2.1733796296305998</c:v>
                      </c:pt>
                      <c:pt idx="6374">
                        <c:v>2.1736226851847649</c:v>
                      </c:pt>
                      <c:pt idx="6375">
                        <c:v>2.1738657407389299</c:v>
                      </c:pt>
                      <c:pt idx="6376">
                        <c:v>2.1741087962930949</c:v>
                      </c:pt>
                      <c:pt idx="6377">
                        <c:v>2.17435185184726</c:v>
                      </c:pt>
                      <c:pt idx="6378">
                        <c:v>2.174594907408701</c:v>
                      </c:pt>
                      <c:pt idx="6379">
                        <c:v>2.174837962962866</c:v>
                      </c:pt>
                      <c:pt idx="6380">
                        <c:v>2.1750810185170311</c:v>
                      </c:pt>
                      <c:pt idx="6381">
                        <c:v>2.1753240740711961</c:v>
                      </c:pt>
                      <c:pt idx="6382">
                        <c:v>2.1755671296253611</c:v>
                      </c:pt>
                      <c:pt idx="6383">
                        <c:v>2.1758101851868021</c:v>
                      </c:pt>
                      <c:pt idx="6384">
                        <c:v>2.1760532407409672</c:v>
                      </c:pt>
                      <c:pt idx="6385">
                        <c:v>2.1762962962951322</c:v>
                      </c:pt>
                      <c:pt idx="6386">
                        <c:v>2.1765393518492973</c:v>
                      </c:pt>
                      <c:pt idx="6387">
                        <c:v>2.1767824074034623</c:v>
                      </c:pt>
                      <c:pt idx="6388">
                        <c:v>2.1770254629649033</c:v>
                      </c:pt>
                      <c:pt idx="6389">
                        <c:v>2.1772685185190683</c:v>
                      </c:pt>
                      <c:pt idx="6390">
                        <c:v>2.1775115740732334</c:v>
                      </c:pt>
                      <c:pt idx="6391">
                        <c:v>2.1777546296273984</c:v>
                      </c:pt>
                      <c:pt idx="6392">
                        <c:v>2.1779976851815634</c:v>
                      </c:pt>
                      <c:pt idx="6393">
                        <c:v>2.1782407407357285</c:v>
                      </c:pt>
                      <c:pt idx="6394">
                        <c:v>2.1784837962971695</c:v>
                      </c:pt>
                      <c:pt idx="6395">
                        <c:v>2.1787268518513345</c:v>
                      </c:pt>
                      <c:pt idx="6396">
                        <c:v>2.1789699074054996</c:v>
                      </c:pt>
                      <c:pt idx="6397">
                        <c:v>2.1792245370364443</c:v>
                      </c:pt>
                      <c:pt idx="6398">
                        <c:v>2.1794675925906093</c:v>
                      </c:pt>
                      <c:pt idx="6399">
                        <c:v>2.1797106481447743</c:v>
                      </c:pt>
                      <c:pt idx="6400">
                        <c:v>2.1799537036989394</c:v>
                      </c:pt>
                      <c:pt idx="6401">
                        <c:v>2.1801967592603804</c:v>
                      </c:pt>
                      <c:pt idx="6402">
                        <c:v>2.1804398148145454</c:v>
                      </c:pt>
                      <c:pt idx="6403">
                        <c:v>2.1806828703687104</c:v>
                      </c:pt>
                      <c:pt idx="6404">
                        <c:v>2.1809259259228755</c:v>
                      </c:pt>
                      <c:pt idx="6405">
                        <c:v>2.1811689814770405</c:v>
                      </c:pt>
                      <c:pt idx="6406">
                        <c:v>2.1814120370384815</c:v>
                      </c:pt>
                      <c:pt idx="6407">
                        <c:v>2.1816550925926466</c:v>
                      </c:pt>
                      <c:pt idx="6408">
                        <c:v>2.1818981481468116</c:v>
                      </c:pt>
                      <c:pt idx="6409">
                        <c:v>2.1821412037009766</c:v>
                      </c:pt>
                      <c:pt idx="6410">
                        <c:v>2.1823842592551417</c:v>
                      </c:pt>
                      <c:pt idx="6411">
                        <c:v>2.1826273148165827</c:v>
                      </c:pt>
                      <c:pt idx="6412">
                        <c:v>2.1828703703707477</c:v>
                      </c:pt>
                      <c:pt idx="6413">
                        <c:v>2.1831134259249128</c:v>
                      </c:pt>
                      <c:pt idx="6414">
                        <c:v>2.1833564814790778</c:v>
                      </c:pt>
                      <c:pt idx="6415">
                        <c:v>2.1835995370332428</c:v>
                      </c:pt>
                      <c:pt idx="6416">
                        <c:v>2.1838425925946838</c:v>
                      </c:pt>
                      <c:pt idx="6417">
                        <c:v>2.1840856481488489</c:v>
                      </c:pt>
                      <c:pt idx="6418">
                        <c:v>2.1843287037030139</c:v>
                      </c:pt>
                      <c:pt idx="6419">
                        <c:v>2.1845717592571789</c:v>
                      </c:pt>
                      <c:pt idx="6420">
                        <c:v>2.184814814811344</c:v>
                      </c:pt>
                      <c:pt idx="6421">
                        <c:v>2.185057870365509</c:v>
                      </c:pt>
                      <c:pt idx="6422">
                        <c:v>2.18530092592695</c:v>
                      </c:pt>
                      <c:pt idx="6423">
                        <c:v>2.1855439814811151</c:v>
                      </c:pt>
                      <c:pt idx="6424">
                        <c:v>2.1857870370352801</c:v>
                      </c:pt>
                      <c:pt idx="6425">
                        <c:v>2.1860300925894451</c:v>
                      </c:pt>
                      <c:pt idx="6426">
                        <c:v>2.1862731481436102</c:v>
                      </c:pt>
                      <c:pt idx="6427">
                        <c:v>2.1865162037050512</c:v>
                      </c:pt>
                      <c:pt idx="6428">
                        <c:v>2.1867592592592162</c:v>
                      </c:pt>
                      <c:pt idx="6429">
                        <c:v>2.1870023148133813</c:v>
                      </c:pt>
                      <c:pt idx="6430">
                        <c:v>2.1872453703675463</c:v>
                      </c:pt>
                      <c:pt idx="6431">
                        <c:v>2.1874884259217113</c:v>
                      </c:pt>
                      <c:pt idx="6432">
                        <c:v>2.1877314814831523</c:v>
                      </c:pt>
                      <c:pt idx="6433">
                        <c:v>2.1879745370373174</c:v>
                      </c:pt>
                      <c:pt idx="6434">
                        <c:v>2.1882175925914824</c:v>
                      </c:pt>
                      <c:pt idx="6435">
                        <c:v>2.1884606481456474</c:v>
                      </c:pt>
                      <c:pt idx="6436">
                        <c:v>2.1887037036998125</c:v>
                      </c:pt>
                      <c:pt idx="6437">
                        <c:v>2.1889467592612535</c:v>
                      </c:pt>
                      <c:pt idx="6438">
                        <c:v>2.1891898148154185</c:v>
                      </c:pt>
                      <c:pt idx="6439">
                        <c:v>2.1894328703695836</c:v>
                      </c:pt>
                      <c:pt idx="6440">
                        <c:v>2.1896759259237486</c:v>
                      </c:pt>
                      <c:pt idx="6441">
                        <c:v>2.1899189814779136</c:v>
                      </c:pt>
                      <c:pt idx="6442">
                        <c:v>2.1901620370320787</c:v>
                      </c:pt>
                      <c:pt idx="6443">
                        <c:v>2.1904050925935197</c:v>
                      </c:pt>
                      <c:pt idx="6444">
                        <c:v>2.1906481481476847</c:v>
                      </c:pt>
                      <c:pt idx="6445">
                        <c:v>2.1909027777786294</c:v>
                      </c:pt>
                      <c:pt idx="6446">
                        <c:v>2.1911458333327944</c:v>
                      </c:pt>
                      <c:pt idx="6447">
                        <c:v>2.1913888888869595</c:v>
                      </c:pt>
                      <c:pt idx="6448">
                        <c:v>2.1916319444411245</c:v>
                      </c:pt>
                      <c:pt idx="6449">
                        <c:v>2.1918749999952896</c:v>
                      </c:pt>
                      <c:pt idx="6450">
                        <c:v>2.1921180555567306</c:v>
                      </c:pt>
                      <c:pt idx="6451">
                        <c:v>2.1923611111108956</c:v>
                      </c:pt>
                      <c:pt idx="6452">
                        <c:v>2.1926041666650606</c:v>
                      </c:pt>
                      <c:pt idx="6453">
                        <c:v>2.1928472222192257</c:v>
                      </c:pt>
                      <c:pt idx="6454">
                        <c:v>2.1930902777733907</c:v>
                      </c:pt>
                      <c:pt idx="6455">
                        <c:v>2.1933333333348317</c:v>
                      </c:pt>
                      <c:pt idx="6456">
                        <c:v>2.1935763888889968</c:v>
                      </c:pt>
                      <c:pt idx="6457">
                        <c:v>2.1938194444431618</c:v>
                      </c:pt>
                      <c:pt idx="6458">
                        <c:v>2.1940624999973268</c:v>
                      </c:pt>
                      <c:pt idx="6459">
                        <c:v>2.1943055555514919</c:v>
                      </c:pt>
                      <c:pt idx="6460">
                        <c:v>2.1945486111129329</c:v>
                      </c:pt>
                      <c:pt idx="6461">
                        <c:v>2.1947916666670979</c:v>
                      </c:pt>
                      <c:pt idx="6462">
                        <c:v>2.1950347222212629</c:v>
                      </c:pt>
                      <c:pt idx="6463">
                        <c:v>2.195277777775428</c:v>
                      </c:pt>
                      <c:pt idx="6464">
                        <c:v>2.195520833329593</c:v>
                      </c:pt>
                      <c:pt idx="6465">
                        <c:v>2.1957638888837581</c:v>
                      </c:pt>
                      <c:pt idx="6466">
                        <c:v>2.1960069444451991</c:v>
                      </c:pt>
                      <c:pt idx="6467">
                        <c:v>2.1962499999993641</c:v>
                      </c:pt>
                      <c:pt idx="6468">
                        <c:v>2.1964930555535291</c:v>
                      </c:pt>
                      <c:pt idx="6469">
                        <c:v>2.1967361111076942</c:v>
                      </c:pt>
                      <c:pt idx="6470">
                        <c:v>2.1969791666618592</c:v>
                      </c:pt>
                      <c:pt idx="6471">
                        <c:v>2.1972222222233002</c:v>
                      </c:pt>
                      <c:pt idx="6472">
                        <c:v>2.1974652777774653</c:v>
                      </c:pt>
                      <c:pt idx="6473">
                        <c:v>2.1977083333316303</c:v>
                      </c:pt>
                      <c:pt idx="6474">
                        <c:v>2.1979513888857953</c:v>
                      </c:pt>
                      <c:pt idx="6475">
                        <c:v>2.1981944444399604</c:v>
                      </c:pt>
                      <c:pt idx="6476">
                        <c:v>2.1984375000014014</c:v>
                      </c:pt>
                      <c:pt idx="6477">
                        <c:v>2.1986805555555664</c:v>
                      </c:pt>
                      <c:pt idx="6478">
                        <c:v>2.1989236111097314</c:v>
                      </c:pt>
                      <c:pt idx="6479">
                        <c:v>2.1991666666638965</c:v>
                      </c:pt>
                      <c:pt idx="6480">
                        <c:v>2.1994097222180615</c:v>
                      </c:pt>
                      <c:pt idx="6481">
                        <c:v>2.1996527777795025</c:v>
                      </c:pt>
                      <c:pt idx="6482">
                        <c:v>2.1998958333336676</c:v>
                      </c:pt>
                      <c:pt idx="6483">
                        <c:v>2.2001388888878326</c:v>
                      </c:pt>
                      <c:pt idx="6484">
                        <c:v>2.2003819444419976</c:v>
                      </c:pt>
                      <c:pt idx="6485">
                        <c:v>2.2006249999961627</c:v>
                      </c:pt>
                      <c:pt idx="6486">
                        <c:v>2.2008680555576037</c:v>
                      </c:pt>
                      <c:pt idx="6487">
                        <c:v>2.2011111111117687</c:v>
                      </c:pt>
                      <c:pt idx="6488">
                        <c:v>2.2013541666659338</c:v>
                      </c:pt>
                      <c:pt idx="6489">
                        <c:v>2.2015972222200988</c:v>
                      </c:pt>
                      <c:pt idx="6490">
                        <c:v>2.2018402777742638</c:v>
                      </c:pt>
                      <c:pt idx="6491">
                        <c:v>2.2020833333284289</c:v>
                      </c:pt>
                      <c:pt idx="6492">
                        <c:v>2.2023263888898699</c:v>
                      </c:pt>
                      <c:pt idx="6493">
                        <c:v>2.2025810185135386</c:v>
                      </c:pt>
                      <c:pt idx="6494">
                        <c:v>2.2028240740749796</c:v>
                      </c:pt>
                      <c:pt idx="6495">
                        <c:v>2.2030671296291446</c:v>
                      </c:pt>
                      <c:pt idx="6496">
                        <c:v>2.2033101851833097</c:v>
                      </c:pt>
                      <c:pt idx="6497">
                        <c:v>2.2035532407374747</c:v>
                      </c:pt>
                      <c:pt idx="6498">
                        <c:v>2.2037962962916398</c:v>
                      </c:pt>
                      <c:pt idx="6499">
                        <c:v>2.2040393518530808</c:v>
                      </c:pt>
                      <c:pt idx="6500">
                        <c:v>2.2042824074072458</c:v>
                      </c:pt>
                      <c:pt idx="6501">
                        <c:v>2.2045254629614108</c:v>
                      </c:pt>
                      <c:pt idx="6502">
                        <c:v>2.2047685185155759</c:v>
                      </c:pt>
                      <c:pt idx="6503">
                        <c:v>2.2050115740697409</c:v>
                      </c:pt>
                      <c:pt idx="6504">
                        <c:v>2.2052546296311819</c:v>
                      </c:pt>
                      <c:pt idx="6505">
                        <c:v>2.2054976851853469</c:v>
                      </c:pt>
                      <c:pt idx="6506">
                        <c:v>2.205740740739512</c:v>
                      </c:pt>
                      <c:pt idx="6507">
                        <c:v>2.205983796293677</c:v>
                      </c:pt>
                      <c:pt idx="6508">
                        <c:v>2.2062268518478421</c:v>
                      </c:pt>
                      <c:pt idx="6509">
                        <c:v>2.2064699074092831</c:v>
                      </c:pt>
                      <c:pt idx="6510">
                        <c:v>2.2067129629634481</c:v>
                      </c:pt>
                      <c:pt idx="6511">
                        <c:v>2.2069560185176131</c:v>
                      </c:pt>
                      <c:pt idx="6512">
                        <c:v>2.2071990740717782</c:v>
                      </c:pt>
                      <c:pt idx="6513">
                        <c:v>2.2074421296259432</c:v>
                      </c:pt>
                      <c:pt idx="6514">
                        <c:v>2.2076851851801083</c:v>
                      </c:pt>
                      <c:pt idx="6515">
                        <c:v>2.2079282407415493</c:v>
                      </c:pt>
                      <c:pt idx="6516">
                        <c:v>2.2081712962957143</c:v>
                      </c:pt>
                      <c:pt idx="6517">
                        <c:v>2.2084143518498793</c:v>
                      </c:pt>
                      <c:pt idx="6518">
                        <c:v>2.2086574074040444</c:v>
                      </c:pt>
                      <c:pt idx="6519">
                        <c:v>2.2089004629582094</c:v>
                      </c:pt>
                      <c:pt idx="6520">
                        <c:v>2.2091435185196504</c:v>
                      </c:pt>
                      <c:pt idx="6521">
                        <c:v>2.2093865740738154</c:v>
                      </c:pt>
                      <c:pt idx="6522">
                        <c:v>2.2096296296279805</c:v>
                      </c:pt>
                      <c:pt idx="6523">
                        <c:v>2.2098726851821455</c:v>
                      </c:pt>
                      <c:pt idx="6524">
                        <c:v>2.2101157407363106</c:v>
                      </c:pt>
                      <c:pt idx="6525">
                        <c:v>2.2103587962977516</c:v>
                      </c:pt>
                      <c:pt idx="6526">
                        <c:v>2.2106018518519166</c:v>
                      </c:pt>
                      <c:pt idx="6527">
                        <c:v>2.2108449074060816</c:v>
                      </c:pt>
                      <c:pt idx="6528">
                        <c:v>2.2110879629602467</c:v>
                      </c:pt>
                      <c:pt idx="6529">
                        <c:v>2.2113310185144117</c:v>
                      </c:pt>
                      <c:pt idx="6530">
                        <c:v>2.2115740740758527</c:v>
                      </c:pt>
                      <c:pt idx="6531">
                        <c:v>2.2118171296300178</c:v>
                      </c:pt>
                      <c:pt idx="6532">
                        <c:v>2.2120601851841828</c:v>
                      </c:pt>
                      <c:pt idx="6533">
                        <c:v>2.2123032407383478</c:v>
                      </c:pt>
                      <c:pt idx="6534">
                        <c:v>2.2125462962925129</c:v>
                      </c:pt>
                      <c:pt idx="6535">
                        <c:v>2.2127893518539539</c:v>
                      </c:pt>
                      <c:pt idx="6536">
                        <c:v>2.2130324074081189</c:v>
                      </c:pt>
                      <c:pt idx="6537">
                        <c:v>2.2132754629622839</c:v>
                      </c:pt>
                      <c:pt idx="6538">
                        <c:v>2.213518518516449</c:v>
                      </c:pt>
                      <c:pt idx="6539">
                        <c:v>2.213761574070614</c:v>
                      </c:pt>
                      <c:pt idx="6540">
                        <c:v>2.2140046296247791</c:v>
                      </c:pt>
                      <c:pt idx="6541">
                        <c:v>2.2142592592557238</c:v>
                      </c:pt>
                      <c:pt idx="6542">
                        <c:v>2.2145023148098888</c:v>
                      </c:pt>
                      <c:pt idx="6543">
                        <c:v>2.2147453703713298</c:v>
                      </c:pt>
                      <c:pt idx="6544">
                        <c:v>2.2149884259254948</c:v>
                      </c:pt>
                      <c:pt idx="6545">
                        <c:v>2.2152314814796599</c:v>
                      </c:pt>
                      <c:pt idx="6546">
                        <c:v>2.2154745370338249</c:v>
                      </c:pt>
                      <c:pt idx="6547">
                        <c:v>2.2157175925879899</c:v>
                      </c:pt>
                      <c:pt idx="6548">
                        <c:v>2.2159606481494309</c:v>
                      </c:pt>
                      <c:pt idx="6549">
                        <c:v>2.216203703703596</c:v>
                      </c:pt>
                      <c:pt idx="6550">
                        <c:v>2.216446759257761</c:v>
                      </c:pt>
                      <c:pt idx="6551">
                        <c:v>2.2166898148119261</c:v>
                      </c:pt>
                      <c:pt idx="6552">
                        <c:v>2.2169328703660911</c:v>
                      </c:pt>
                      <c:pt idx="6553">
                        <c:v>2.2171759259275321</c:v>
                      </c:pt>
                      <c:pt idx="6554">
                        <c:v>2.2174189814816971</c:v>
                      </c:pt>
                      <c:pt idx="6555">
                        <c:v>2.2176620370358622</c:v>
                      </c:pt>
                      <c:pt idx="6556">
                        <c:v>2.2179050925900272</c:v>
                      </c:pt>
                      <c:pt idx="6557">
                        <c:v>2.2181481481441923</c:v>
                      </c:pt>
                      <c:pt idx="6558">
                        <c:v>2.2183912037056333</c:v>
                      </c:pt>
                      <c:pt idx="6559">
                        <c:v>2.2186342592597983</c:v>
                      </c:pt>
                      <c:pt idx="6560">
                        <c:v>2.2188773148139633</c:v>
                      </c:pt>
                      <c:pt idx="6561">
                        <c:v>2.2191203703681284</c:v>
                      </c:pt>
                      <c:pt idx="6562">
                        <c:v>2.2193634259222934</c:v>
                      </c:pt>
                      <c:pt idx="6563">
                        <c:v>2.2196064814764584</c:v>
                      </c:pt>
                      <c:pt idx="6564">
                        <c:v>2.2198495370378994</c:v>
                      </c:pt>
                      <c:pt idx="6565">
                        <c:v>2.2200925925920645</c:v>
                      </c:pt>
                      <c:pt idx="6566">
                        <c:v>2.2203356481462295</c:v>
                      </c:pt>
                      <c:pt idx="6567">
                        <c:v>2.2205787037003946</c:v>
                      </c:pt>
                      <c:pt idx="6568">
                        <c:v>2.2208217592545596</c:v>
                      </c:pt>
                      <c:pt idx="6569">
                        <c:v>2.2210648148160006</c:v>
                      </c:pt>
                      <c:pt idx="6570">
                        <c:v>2.2213078703701656</c:v>
                      </c:pt>
                      <c:pt idx="6571">
                        <c:v>2.2215509259243307</c:v>
                      </c:pt>
                      <c:pt idx="6572">
                        <c:v>2.2217939814784957</c:v>
                      </c:pt>
                      <c:pt idx="6573">
                        <c:v>2.2220370370326608</c:v>
                      </c:pt>
                      <c:pt idx="6574">
                        <c:v>2.2222800925941018</c:v>
                      </c:pt>
                      <c:pt idx="6575">
                        <c:v>2.2225231481482668</c:v>
                      </c:pt>
                      <c:pt idx="6576">
                        <c:v>2.2227662037024318</c:v>
                      </c:pt>
                      <c:pt idx="6577">
                        <c:v>2.2230092592565969</c:v>
                      </c:pt>
                      <c:pt idx="6578">
                        <c:v>2.2232523148107619</c:v>
                      </c:pt>
                      <c:pt idx="6579">
                        <c:v>2.2234953703722029</c:v>
                      </c:pt>
                      <c:pt idx="6580">
                        <c:v>2.2237384259263679</c:v>
                      </c:pt>
                      <c:pt idx="6581">
                        <c:v>2.223981481480533</c:v>
                      </c:pt>
                      <c:pt idx="6582">
                        <c:v>2.224224537034698</c:v>
                      </c:pt>
                      <c:pt idx="6583">
                        <c:v>2.2244675925888631</c:v>
                      </c:pt>
                      <c:pt idx="6584">
                        <c:v>2.2247106481430281</c:v>
                      </c:pt>
                      <c:pt idx="6585">
                        <c:v>2.2249537037044691</c:v>
                      </c:pt>
                      <c:pt idx="6586">
                        <c:v>2.2251967592586341</c:v>
                      </c:pt>
                      <c:pt idx="6587">
                        <c:v>2.2254398148127992</c:v>
                      </c:pt>
                      <c:pt idx="6588">
                        <c:v>2.2256828703669642</c:v>
                      </c:pt>
                      <c:pt idx="6589">
                        <c:v>2.2259374999979089</c:v>
                      </c:pt>
                      <c:pt idx="6590">
                        <c:v>2.2261805555520739</c:v>
                      </c:pt>
                      <c:pt idx="6591">
                        <c:v>2.226423611106239</c:v>
                      </c:pt>
                      <c:pt idx="6592">
                        <c:v>2.22666666666768</c:v>
                      </c:pt>
                      <c:pt idx="6593">
                        <c:v>2.226909722221845</c:v>
                      </c:pt>
                      <c:pt idx="6594">
                        <c:v>2.2271527777760101</c:v>
                      </c:pt>
                      <c:pt idx="6595">
                        <c:v>2.2273958333301751</c:v>
                      </c:pt>
                      <c:pt idx="6596">
                        <c:v>2.2276388888843401</c:v>
                      </c:pt>
                      <c:pt idx="6597">
                        <c:v>2.2278819444457811</c:v>
                      </c:pt>
                      <c:pt idx="6598">
                        <c:v>2.2281249999999462</c:v>
                      </c:pt>
                      <c:pt idx="6599">
                        <c:v>2.2283680555541112</c:v>
                      </c:pt>
                      <c:pt idx="6600">
                        <c:v>2.2286111111082763</c:v>
                      </c:pt>
                      <c:pt idx="6601">
                        <c:v>2.2288541666624413</c:v>
                      </c:pt>
                      <c:pt idx="6602">
                        <c:v>2.2290972222238823</c:v>
                      </c:pt>
                      <c:pt idx="6603">
                        <c:v>2.2293402777780473</c:v>
                      </c:pt>
                      <c:pt idx="6604">
                        <c:v>2.2295833333322124</c:v>
                      </c:pt>
                      <c:pt idx="6605">
                        <c:v>2.2298263888863774</c:v>
                      </c:pt>
                      <c:pt idx="6606">
                        <c:v>2.2300694444405424</c:v>
                      </c:pt>
                      <c:pt idx="6607">
                        <c:v>2.2303125000019834</c:v>
                      </c:pt>
                      <c:pt idx="6608">
                        <c:v>2.2305555555561485</c:v>
                      </c:pt>
                      <c:pt idx="6609">
                        <c:v>2.2307986111103135</c:v>
                      </c:pt>
                      <c:pt idx="6610">
                        <c:v>2.2310416666644786</c:v>
                      </c:pt>
                      <c:pt idx="6611">
                        <c:v>2.2312847222186436</c:v>
                      </c:pt>
                      <c:pt idx="6612">
                        <c:v>2.2315277777728086</c:v>
                      </c:pt>
                      <c:pt idx="6613">
                        <c:v>2.2317708333342496</c:v>
                      </c:pt>
                      <c:pt idx="6614">
                        <c:v>2.2320138888884147</c:v>
                      </c:pt>
                      <c:pt idx="6615">
                        <c:v>2.2322569444425797</c:v>
                      </c:pt>
                      <c:pt idx="6616">
                        <c:v>2.2324999999967448</c:v>
                      </c:pt>
                      <c:pt idx="6617">
                        <c:v>2.2327430555509098</c:v>
                      </c:pt>
                      <c:pt idx="6618">
                        <c:v>2.2329861111123508</c:v>
                      </c:pt>
                      <c:pt idx="6619">
                        <c:v>2.2332291666665158</c:v>
                      </c:pt>
                      <c:pt idx="6620">
                        <c:v>2.2334722222206809</c:v>
                      </c:pt>
                      <c:pt idx="6621">
                        <c:v>2.2337152777748459</c:v>
                      </c:pt>
                      <c:pt idx="6622">
                        <c:v>2.2339583333290109</c:v>
                      </c:pt>
                      <c:pt idx="6623">
                        <c:v>2.2342013888904519</c:v>
                      </c:pt>
                      <c:pt idx="6624">
                        <c:v>2.234444444444617</c:v>
                      </c:pt>
                      <c:pt idx="6625">
                        <c:v>2.234687499998782</c:v>
                      </c:pt>
                      <c:pt idx="6626">
                        <c:v>2.2349305555529471</c:v>
                      </c:pt>
                      <c:pt idx="6627">
                        <c:v>2.2351736111071121</c:v>
                      </c:pt>
                      <c:pt idx="6628">
                        <c:v>2.2354166666685531</c:v>
                      </c:pt>
                      <c:pt idx="6629">
                        <c:v>2.2356597222227181</c:v>
                      </c:pt>
                      <c:pt idx="6630">
                        <c:v>2.2359027777768832</c:v>
                      </c:pt>
                      <c:pt idx="6631">
                        <c:v>2.2361458333310482</c:v>
                      </c:pt>
                      <c:pt idx="6632">
                        <c:v>2.2363888888852133</c:v>
                      </c:pt>
                      <c:pt idx="6633">
                        <c:v>2.2366319444393783</c:v>
                      </c:pt>
                      <c:pt idx="6634">
                        <c:v>2.2368750000008193</c:v>
                      </c:pt>
                      <c:pt idx="6635">
                        <c:v>2.2371180555549843</c:v>
                      </c:pt>
                      <c:pt idx="6636">
                        <c:v>2.2373611111091494</c:v>
                      </c:pt>
                      <c:pt idx="6637">
                        <c:v>2.2376157407400941</c:v>
                      </c:pt>
                      <c:pt idx="6638">
                        <c:v>2.2378587962942591</c:v>
                      </c:pt>
                      <c:pt idx="6639">
                        <c:v>2.2381018518484241</c:v>
                      </c:pt>
                      <c:pt idx="6640">
                        <c:v>2.2383449074025892</c:v>
                      </c:pt>
                      <c:pt idx="6641">
                        <c:v>2.2385879629640302</c:v>
                      </c:pt>
                      <c:pt idx="6642">
                        <c:v>2.2388310185181952</c:v>
                      </c:pt>
                      <c:pt idx="6643">
                        <c:v>2.2390740740723603</c:v>
                      </c:pt>
                      <c:pt idx="6644">
                        <c:v>2.2393171296265253</c:v>
                      </c:pt>
                      <c:pt idx="6645">
                        <c:v>2.2395601851806903</c:v>
                      </c:pt>
                      <c:pt idx="6646">
                        <c:v>2.2398032407421313</c:v>
                      </c:pt>
                      <c:pt idx="6647">
                        <c:v>2.2400462962962964</c:v>
                      </c:pt>
                      <c:pt idx="6648">
                        <c:v>2.2402893518504614</c:v>
                      </c:pt>
                      <c:pt idx="6649">
                        <c:v>2.2405324074046264</c:v>
                      </c:pt>
                      <c:pt idx="6650">
                        <c:v>2.2407754629587915</c:v>
                      </c:pt>
                      <c:pt idx="6651">
                        <c:v>2.2410185185202325</c:v>
                      </c:pt>
                      <c:pt idx="6652">
                        <c:v>2.2412615740743975</c:v>
                      </c:pt>
                      <c:pt idx="6653">
                        <c:v>2.2415046296285626</c:v>
                      </c:pt>
                      <c:pt idx="6654">
                        <c:v>2.2417476851827276</c:v>
                      </c:pt>
                      <c:pt idx="6655">
                        <c:v>2.2419907407368926</c:v>
                      </c:pt>
                      <c:pt idx="6656">
                        <c:v>2.2422337962983336</c:v>
                      </c:pt>
                      <c:pt idx="6657">
                        <c:v>2.2424768518524987</c:v>
                      </c:pt>
                      <c:pt idx="6658">
                        <c:v>2.2427199074066637</c:v>
                      </c:pt>
                      <c:pt idx="6659">
                        <c:v>2.2429629629608288</c:v>
                      </c:pt>
                      <c:pt idx="6660">
                        <c:v>2.2432060185149938</c:v>
                      </c:pt>
                      <c:pt idx="6661">
                        <c:v>2.2434490740691588</c:v>
                      </c:pt>
                      <c:pt idx="6662">
                        <c:v>2.2436921296305998</c:v>
                      </c:pt>
                      <c:pt idx="6663">
                        <c:v>2.2439351851847649</c:v>
                      </c:pt>
                      <c:pt idx="6664">
                        <c:v>2.2441782407389299</c:v>
                      </c:pt>
                      <c:pt idx="6665">
                        <c:v>2.2444212962930949</c:v>
                      </c:pt>
                      <c:pt idx="6666">
                        <c:v>2.24466435184726</c:v>
                      </c:pt>
                      <c:pt idx="6667">
                        <c:v>2.244907407408701</c:v>
                      </c:pt>
                      <c:pt idx="6668">
                        <c:v>2.245150462962866</c:v>
                      </c:pt>
                      <c:pt idx="6669">
                        <c:v>2.2453935185170311</c:v>
                      </c:pt>
                      <c:pt idx="6670">
                        <c:v>2.2456365740711961</c:v>
                      </c:pt>
                      <c:pt idx="6671">
                        <c:v>2.2458796296253611</c:v>
                      </c:pt>
                      <c:pt idx="6672">
                        <c:v>2.2461226851868021</c:v>
                      </c:pt>
                      <c:pt idx="6673">
                        <c:v>2.2463657407409672</c:v>
                      </c:pt>
                      <c:pt idx="6674">
                        <c:v>2.2466087962951322</c:v>
                      </c:pt>
                      <c:pt idx="6675">
                        <c:v>2.2468518518492973</c:v>
                      </c:pt>
                      <c:pt idx="6676">
                        <c:v>2.2470949074034623</c:v>
                      </c:pt>
                      <c:pt idx="6677">
                        <c:v>2.2473379629649033</c:v>
                      </c:pt>
                      <c:pt idx="6678">
                        <c:v>2.2475810185190683</c:v>
                      </c:pt>
                      <c:pt idx="6679">
                        <c:v>2.2478240740732334</c:v>
                      </c:pt>
                      <c:pt idx="6680">
                        <c:v>2.2480671296273984</c:v>
                      </c:pt>
                      <c:pt idx="6681">
                        <c:v>2.2483101851815634</c:v>
                      </c:pt>
                      <c:pt idx="6682">
                        <c:v>2.2485532407357285</c:v>
                      </c:pt>
                      <c:pt idx="6683">
                        <c:v>2.2487962962971695</c:v>
                      </c:pt>
                      <c:pt idx="6684">
                        <c:v>2.2490393518513345</c:v>
                      </c:pt>
                      <c:pt idx="6685">
                        <c:v>2.2492939814822792</c:v>
                      </c:pt>
                      <c:pt idx="6686">
                        <c:v>2.2495370370364443</c:v>
                      </c:pt>
                      <c:pt idx="6687">
                        <c:v>2.2497800925906093</c:v>
                      </c:pt>
                      <c:pt idx="6688">
                        <c:v>2.2500231481447743</c:v>
                      </c:pt>
                      <c:pt idx="6689">
                        <c:v>2.2502662036989394</c:v>
                      </c:pt>
                      <c:pt idx="6690">
                        <c:v>2.2505092592603804</c:v>
                      </c:pt>
                      <c:pt idx="6691">
                        <c:v>2.2507523148145454</c:v>
                      </c:pt>
                      <c:pt idx="6692">
                        <c:v>2.2509953703687104</c:v>
                      </c:pt>
                      <c:pt idx="6693">
                        <c:v>2.2512384259228755</c:v>
                      </c:pt>
                      <c:pt idx="6694">
                        <c:v>2.2514814814770405</c:v>
                      </c:pt>
                      <c:pt idx="6695">
                        <c:v>2.2517245370384815</c:v>
                      </c:pt>
                      <c:pt idx="6696">
                        <c:v>2.2519675925926466</c:v>
                      </c:pt>
                      <c:pt idx="6697">
                        <c:v>2.2522106481468116</c:v>
                      </c:pt>
                      <c:pt idx="6698">
                        <c:v>2.2524537037009766</c:v>
                      </c:pt>
                      <c:pt idx="6699">
                        <c:v>2.2526967592551417</c:v>
                      </c:pt>
                      <c:pt idx="6700">
                        <c:v>2.2529398148165827</c:v>
                      </c:pt>
                      <c:pt idx="6701">
                        <c:v>2.2531828703707477</c:v>
                      </c:pt>
                      <c:pt idx="6702">
                        <c:v>2.2534259259249128</c:v>
                      </c:pt>
                      <c:pt idx="6703">
                        <c:v>2.2536689814790778</c:v>
                      </c:pt>
                      <c:pt idx="6704">
                        <c:v>2.2539120370332428</c:v>
                      </c:pt>
                      <c:pt idx="6705">
                        <c:v>2.2541550925946838</c:v>
                      </c:pt>
                      <c:pt idx="6706">
                        <c:v>2.2543981481488489</c:v>
                      </c:pt>
                      <c:pt idx="6707">
                        <c:v>2.2546412037030139</c:v>
                      </c:pt>
                      <c:pt idx="6708">
                        <c:v>2.2548842592571789</c:v>
                      </c:pt>
                      <c:pt idx="6709">
                        <c:v>2.255127314811344</c:v>
                      </c:pt>
                      <c:pt idx="6710">
                        <c:v>2.255370370365509</c:v>
                      </c:pt>
                      <c:pt idx="6711">
                        <c:v>2.25561342592695</c:v>
                      </c:pt>
                      <c:pt idx="6712">
                        <c:v>2.2558564814811151</c:v>
                      </c:pt>
                      <c:pt idx="6713">
                        <c:v>2.2560995370352801</c:v>
                      </c:pt>
                      <c:pt idx="6714">
                        <c:v>2.2563425925894451</c:v>
                      </c:pt>
                      <c:pt idx="6715">
                        <c:v>2.2565856481436102</c:v>
                      </c:pt>
                      <c:pt idx="6716">
                        <c:v>2.2568287037050512</c:v>
                      </c:pt>
                      <c:pt idx="6717">
                        <c:v>2.2570717592592162</c:v>
                      </c:pt>
                      <c:pt idx="6718">
                        <c:v>2.2573148148133813</c:v>
                      </c:pt>
                      <c:pt idx="6719">
                        <c:v>2.2575578703675463</c:v>
                      </c:pt>
                      <c:pt idx="6720">
                        <c:v>2.2578009259217113</c:v>
                      </c:pt>
                      <c:pt idx="6721">
                        <c:v>2.2580439814831523</c:v>
                      </c:pt>
                      <c:pt idx="6722">
                        <c:v>2.2582870370373174</c:v>
                      </c:pt>
                      <c:pt idx="6723">
                        <c:v>2.2585300925914824</c:v>
                      </c:pt>
                      <c:pt idx="6724">
                        <c:v>2.2587731481456474</c:v>
                      </c:pt>
                      <c:pt idx="6725">
                        <c:v>2.2590162036998125</c:v>
                      </c:pt>
                      <c:pt idx="6726">
                        <c:v>2.2592592592612535</c:v>
                      </c:pt>
                      <c:pt idx="6727">
                        <c:v>2.2595023148154185</c:v>
                      </c:pt>
                      <c:pt idx="6728">
                        <c:v>2.2597453703695836</c:v>
                      </c:pt>
                      <c:pt idx="6729">
                        <c:v>2.2599884259237486</c:v>
                      </c:pt>
                      <c:pt idx="6730">
                        <c:v>2.2602314814779136</c:v>
                      </c:pt>
                      <c:pt idx="6731">
                        <c:v>2.2604745370320787</c:v>
                      </c:pt>
                      <c:pt idx="6732">
                        <c:v>2.2607175925935197</c:v>
                      </c:pt>
                      <c:pt idx="6733">
                        <c:v>2.2609606481476847</c:v>
                      </c:pt>
                      <c:pt idx="6734">
                        <c:v>2.2612152777786294</c:v>
                      </c:pt>
                      <c:pt idx="6735">
                        <c:v>2.2614583333327944</c:v>
                      </c:pt>
                      <c:pt idx="6736">
                        <c:v>2.2617013888869595</c:v>
                      </c:pt>
                      <c:pt idx="6737">
                        <c:v>2.2619444444411245</c:v>
                      </c:pt>
                      <c:pt idx="6738">
                        <c:v>2.2621874999952896</c:v>
                      </c:pt>
                      <c:pt idx="6739">
                        <c:v>2.2624305555567306</c:v>
                      </c:pt>
                      <c:pt idx="6740">
                        <c:v>2.2626736111108956</c:v>
                      </c:pt>
                      <c:pt idx="6741">
                        <c:v>2.2629166666650606</c:v>
                      </c:pt>
                      <c:pt idx="6742">
                        <c:v>2.2631597222192257</c:v>
                      </c:pt>
                      <c:pt idx="6743">
                        <c:v>2.2634027777733907</c:v>
                      </c:pt>
                      <c:pt idx="6744">
                        <c:v>2.2636458333348317</c:v>
                      </c:pt>
                      <c:pt idx="6745">
                        <c:v>2.2638888888889968</c:v>
                      </c:pt>
                      <c:pt idx="6746">
                        <c:v>2.2641319444431618</c:v>
                      </c:pt>
                      <c:pt idx="6747">
                        <c:v>2.2643749999973268</c:v>
                      </c:pt>
                      <c:pt idx="6748">
                        <c:v>2.2646180555514919</c:v>
                      </c:pt>
                      <c:pt idx="6749">
                        <c:v>2.2648611111129329</c:v>
                      </c:pt>
                      <c:pt idx="6750">
                        <c:v>2.2651041666670979</c:v>
                      </c:pt>
                      <c:pt idx="6751">
                        <c:v>2.2653472222212629</c:v>
                      </c:pt>
                      <c:pt idx="6752">
                        <c:v>2.265590277775428</c:v>
                      </c:pt>
                      <c:pt idx="6753">
                        <c:v>2.265833333329593</c:v>
                      </c:pt>
                      <c:pt idx="6754">
                        <c:v>2.2660763888837581</c:v>
                      </c:pt>
                      <c:pt idx="6755">
                        <c:v>2.2663194444451991</c:v>
                      </c:pt>
                      <c:pt idx="6756">
                        <c:v>2.2665624999993641</c:v>
                      </c:pt>
                      <c:pt idx="6757">
                        <c:v>2.2668055555535291</c:v>
                      </c:pt>
                      <c:pt idx="6758">
                        <c:v>2.2670486111076942</c:v>
                      </c:pt>
                      <c:pt idx="6759">
                        <c:v>2.2672916666618592</c:v>
                      </c:pt>
                      <c:pt idx="6760">
                        <c:v>2.2675347222233002</c:v>
                      </c:pt>
                      <c:pt idx="6761">
                        <c:v>2.2677777777774653</c:v>
                      </c:pt>
                      <c:pt idx="6762">
                        <c:v>2.2680208333316303</c:v>
                      </c:pt>
                      <c:pt idx="6763">
                        <c:v>2.2682638888857953</c:v>
                      </c:pt>
                      <c:pt idx="6764">
                        <c:v>2.2685069444399604</c:v>
                      </c:pt>
                      <c:pt idx="6765">
                        <c:v>2.2687500000014014</c:v>
                      </c:pt>
                      <c:pt idx="6766">
                        <c:v>2.2689930555555664</c:v>
                      </c:pt>
                      <c:pt idx="6767">
                        <c:v>2.2692361111097314</c:v>
                      </c:pt>
                      <c:pt idx="6768">
                        <c:v>2.2694791666638965</c:v>
                      </c:pt>
                      <c:pt idx="6769">
                        <c:v>2.2697222222180615</c:v>
                      </c:pt>
                      <c:pt idx="6770">
                        <c:v>2.2699652777795025</c:v>
                      </c:pt>
                      <c:pt idx="6771">
                        <c:v>2.2702083333336676</c:v>
                      </c:pt>
                      <c:pt idx="6772">
                        <c:v>2.2704513888878326</c:v>
                      </c:pt>
                      <c:pt idx="6773">
                        <c:v>2.2706944444419976</c:v>
                      </c:pt>
                      <c:pt idx="6774">
                        <c:v>2.2709374999961627</c:v>
                      </c:pt>
                      <c:pt idx="6775">
                        <c:v>2.2711805555576037</c:v>
                      </c:pt>
                      <c:pt idx="6776">
                        <c:v>2.2714236111117687</c:v>
                      </c:pt>
                      <c:pt idx="6777">
                        <c:v>2.2716666666659338</c:v>
                      </c:pt>
                      <c:pt idx="6778">
                        <c:v>2.2719097222200988</c:v>
                      </c:pt>
                      <c:pt idx="6779">
                        <c:v>2.2721527777742638</c:v>
                      </c:pt>
                      <c:pt idx="6780">
                        <c:v>2.2723958333284289</c:v>
                      </c:pt>
                      <c:pt idx="6781">
                        <c:v>2.2726388888898699</c:v>
                      </c:pt>
                      <c:pt idx="6782">
                        <c:v>2.2728935185135386</c:v>
                      </c:pt>
                      <c:pt idx="6783">
                        <c:v>2.2731365740749796</c:v>
                      </c:pt>
                      <c:pt idx="6784">
                        <c:v>2.2733796296291446</c:v>
                      </c:pt>
                      <c:pt idx="6785">
                        <c:v>2.2736226851833097</c:v>
                      </c:pt>
                      <c:pt idx="6786">
                        <c:v>2.2738657407374747</c:v>
                      </c:pt>
                      <c:pt idx="6787">
                        <c:v>2.2741087962916398</c:v>
                      </c:pt>
                      <c:pt idx="6788">
                        <c:v>2.2743518518530808</c:v>
                      </c:pt>
                      <c:pt idx="6789">
                        <c:v>2.2745949074072458</c:v>
                      </c:pt>
                      <c:pt idx="6790">
                        <c:v>2.2748379629614108</c:v>
                      </c:pt>
                      <c:pt idx="6791">
                        <c:v>2.2750810185155759</c:v>
                      </c:pt>
                      <c:pt idx="6792">
                        <c:v>2.2753240740697409</c:v>
                      </c:pt>
                      <c:pt idx="6793">
                        <c:v>2.2755671296311819</c:v>
                      </c:pt>
                      <c:pt idx="6794">
                        <c:v>2.2758101851853469</c:v>
                      </c:pt>
                      <c:pt idx="6795">
                        <c:v>2.276053240739512</c:v>
                      </c:pt>
                      <c:pt idx="6796">
                        <c:v>2.276296296293677</c:v>
                      </c:pt>
                      <c:pt idx="6797">
                        <c:v>2.2765393518478421</c:v>
                      </c:pt>
                      <c:pt idx="6798">
                        <c:v>2.2767824074092831</c:v>
                      </c:pt>
                      <c:pt idx="6799">
                        <c:v>2.2770254629634481</c:v>
                      </c:pt>
                      <c:pt idx="6800">
                        <c:v>2.2772685185176131</c:v>
                      </c:pt>
                      <c:pt idx="6801">
                        <c:v>2.2775115740717782</c:v>
                      </c:pt>
                      <c:pt idx="6802">
                        <c:v>2.2777546296259432</c:v>
                      </c:pt>
                      <c:pt idx="6803">
                        <c:v>2.2779976851801083</c:v>
                      </c:pt>
                      <c:pt idx="6804">
                        <c:v>2.2782407407415493</c:v>
                      </c:pt>
                      <c:pt idx="6805">
                        <c:v>2.2784837962957143</c:v>
                      </c:pt>
                      <c:pt idx="6806">
                        <c:v>2.2787268518498793</c:v>
                      </c:pt>
                      <c:pt idx="6807">
                        <c:v>2.2789699074040444</c:v>
                      </c:pt>
                      <c:pt idx="6808">
                        <c:v>2.2792129629582094</c:v>
                      </c:pt>
                      <c:pt idx="6809">
                        <c:v>2.2794560185196504</c:v>
                      </c:pt>
                      <c:pt idx="6810">
                        <c:v>2.2796990740738154</c:v>
                      </c:pt>
                      <c:pt idx="6811">
                        <c:v>2.2799421296279805</c:v>
                      </c:pt>
                      <c:pt idx="6812">
                        <c:v>2.2801851851821455</c:v>
                      </c:pt>
                      <c:pt idx="6813">
                        <c:v>2.2804282407363106</c:v>
                      </c:pt>
                      <c:pt idx="6814">
                        <c:v>2.2806712962977516</c:v>
                      </c:pt>
                      <c:pt idx="6815">
                        <c:v>2.2809143518519166</c:v>
                      </c:pt>
                      <c:pt idx="6816">
                        <c:v>2.2811574074060816</c:v>
                      </c:pt>
                      <c:pt idx="6817">
                        <c:v>2.2814004629602467</c:v>
                      </c:pt>
                      <c:pt idx="6818">
                        <c:v>2.2816435185144117</c:v>
                      </c:pt>
                      <c:pt idx="6819">
                        <c:v>2.2818865740758527</c:v>
                      </c:pt>
                      <c:pt idx="6820">
                        <c:v>2.2821296296300178</c:v>
                      </c:pt>
                      <c:pt idx="6821">
                        <c:v>2.2823726851841828</c:v>
                      </c:pt>
                      <c:pt idx="6822">
                        <c:v>2.2826157407383478</c:v>
                      </c:pt>
                      <c:pt idx="6823">
                        <c:v>2.2828587962925129</c:v>
                      </c:pt>
                      <c:pt idx="6824">
                        <c:v>2.2831018518539539</c:v>
                      </c:pt>
                      <c:pt idx="6825">
                        <c:v>2.2833449074081189</c:v>
                      </c:pt>
                      <c:pt idx="6826">
                        <c:v>2.2835879629622839</c:v>
                      </c:pt>
                      <c:pt idx="6827">
                        <c:v>2.283831018516449</c:v>
                      </c:pt>
                      <c:pt idx="6828">
                        <c:v>2.284074074070614</c:v>
                      </c:pt>
                      <c:pt idx="6829">
                        <c:v>2.2843171296247791</c:v>
                      </c:pt>
                      <c:pt idx="6830">
                        <c:v>2.2845717592557238</c:v>
                      </c:pt>
                      <c:pt idx="6831">
                        <c:v>2.2848148148098888</c:v>
                      </c:pt>
                      <c:pt idx="6832">
                        <c:v>2.2850578703713298</c:v>
                      </c:pt>
                      <c:pt idx="6833">
                        <c:v>2.2853009259254948</c:v>
                      </c:pt>
                      <c:pt idx="6834">
                        <c:v>2.2855439814796599</c:v>
                      </c:pt>
                      <c:pt idx="6835">
                        <c:v>2.2857870370338249</c:v>
                      </c:pt>
                      <c:pt idx="6836">
                        <c:v>2.2860300925879899</c:v>
                      </c:pt>
                      <c:pt idx="6837">
                        <c:v>2.2862731481494309</c:v>
                      </c:pt>
                      <c:pt idx="6838">
                        <c:v>2.286516203703596</c:v>
                      </c:pt>
                      <c:pt idx="6839">
                        <c:v>2.286759259257761</c:v>
                      </c:pt>
                      <c:pt idx="6840">
                        <c:v>2.2870023148119261</c:v>
                      </c:pt>
                      <c:pt idx="6841">
                        <c:v>2.2872453703660911</c:v>
                      </c:pt>
                      <c:pt idx="6842">
                        <c:v>2.2874884259275321</c:v>
                      </c:pt>
                      <c:pt idx="6843">
                        <c:v>2.2877314814816971</c:v>
                      </c:pt>
                      <c:pt idx="6844">
                        <c:v>2.2879745370358622</c:v>
                      </c:pt>
                      <c:pt idx="6845">
                        <c:v>2.2882175925900272</c:v>
                      </c:pt>
                      <c:pt idx="6846">
                        <c:v>2.2884606481441923</c:v>
                      </c:pt>
                      <c:pt idx="6847">
                        <c:v>2.2887037037056333</c:v>
                      </c:pt>
                      <c:pt idx="6848">
                        <c:v>2.2889467592597983</c:v>
                      </c:pt>
                      <c:pt idx="6849">
                        <c:v>2.2891898148139633</c:v>
                      </c:pt>
                      <c:pt idx="6850">
                        <c:v>2.2894328703681284</c:v>
                      </c:pt>
                      <c:pt idx="6851">
                        <c:v>2.2896759259222934</c:v>
                      </c:pt>
                      <c:pt idx="6852">
                        <c:v>2.2899189814764584</c:v>
                      </c:pt>
                      <c:pt idx="6853">
                        <c:v>2.2901620370378994</c:v>
                      </c:pt>
                      <c:pt idx="6854">
                        <c:v>2.2904050925920645</c:v>
                      </c:pt>
                      <c:pt idx="6855">
                        <c:v>2.2906481481462295</c:v>
                      </c:pt>
                      <c:pt idx="6856">
                        <c:v>2.2908912037003946</c:v>
                      </c:pt>
                      <c:pt idx="6857">
                        <c:v>2.2911342592545596</c:v>
                      </c:pt>
                      <c:pt idx="6858">
                        <c:v>2.2913773148160006</c:v>
                      </c:pt>
                      <c:pt idx="6859">
                        <c:v>2.2916203703701656</c:v>
                      </c:pt>
                      <c:pt idx="6860">
                        <c:v>2.2918634259243307</c:v>
                      </c:pt>
                      <c:pt idx="6861">
                        <c:v>2.2921064814784957</c:v>
                      </c:pt>
                      <c:pt idx="6862">
                        <c:v>2.2923495370326608</c:v>
                      </c:pt>
                      <c:pt idx="6863">
                        <c:v>2.2925925925941018</c:v>
                      </c:pt>
                      <c:pt idx="6864">
                        <c:v>2.2928356481482668</c:v>
                      </c:pt>
                      <c:pt idx="6865">
                        <c:v>2.2930787037024318</c:v>
                      </c:pt>
                      <c:pt idx="6866">
                        <c:v>2.2933217592565969</c:v>
                      </c:pt>
                      <c:pt idx="6867">
                        <c:v>2.2935648148107619</c:v>
                      </c:pt>
                      <c:pt idx="6868">
                        <c:v>2.2938078703722029</c:v>
                      </c:pt>
                      <c:pt idx="6869">
                        <c:v>2.2940509259263679</c:v>
                      </c:pt>
                      <c:pt idx="6870">
                        <c:v>2.294293981480533</c:v>
                      </c:pt>
                      <c:pt idx="6871">
                        <c:v>2.294537037034698</c:v>
                      </c:pt>
                      <c:pt idx="6872">
                        <c:v>2.2947800925888631</c:v>
                      </c:pt>
                      <c:pt idx="6873">
                        <c:v>2.2950231481430281</c:v>
                      </c:pt>
                      <c:pt idx="6874">
                        <c:v>2.2952662037044691</c:v>
                      </c:pt>
                      <c:pt idx="6875">
                        <c:v>2.2955092592586341</c:v>
                      </c:pt>
                      <c:pt idx="6876">
                        <c:v>2.2957523148127992</c:v>
                      </c:pt>
                      <c:pt idx="6877">
                        <c:v>2.2959953703669642</c:v>
                      </c:pt>
                      <c:pt idx="6878">
                        <c:v>2.2962499999979089</c:v>
                      </c:pt>
                      <c:pt idx="6879">
                        <c:v>2.2964930555520739</c:v>
                      </c:pt>
                      <c:pt idx="6880">
                        <c:v>2.296736111106239</c:v>
                      </c:pt>
                      <c:pt idx="6881">
                        <c:v>2.29697916666768</c:v>
                      </c:pt>
                      <c:pt idx="6882">
                        <c:v>2.297222222221845</c:v>
                      </c:pt>
                      <c:pt idx="6883">
                        <c:v>2.2974652777760101</c:v>
                      </c:pt>
                      <c:pt idx="6884">
                        <c:v>2.2977083333301751</c:v>
                      </c:pt>
                      <c:pt idx="6885">
                        <c:v>2.2979513888843401</c:v>
                      </c:pt>
                      <c:pt idx="6886">
                        <c:v>2.2981944444457811</c:v>
                      </c:pt>
                      <c:pt idx="6887">
                        <c:v>2.2984374999999462</c:v>
                      </c:pt>
                      <c:pt idx="6888">
                        <c:v>2.2986805555541112</c:v>
                      </c:pt>
                      <c:pt idx="6889">
                        <c:v>2.2989236111082763</c:v>
                      </c:pt>
                      <c:pt idx="6890">
                        <c:v>2.2991666666624413</c:v>
                      </c:pt>
                      <c:pt idx="6891">
                        <c:v>2.2994097222238823</c:v>
                      </c:pt>
                      <c:pt idx="6892">
                        <c:v>2.2996527777780473</c:v>
                      </c:pt>
                      <c:pt idx="6893">
                        <c:v>2.2998958333322124</c:v>
                      </c:pt>
                      <c:pt idx="6894">
                        <c:v>2.3001388888863774</c:v>
                      </c:pt>
                      <c:pt idx="6895">
                        <c:v>2.3003819444405424</c:v>
                      </c:pt>
                      <c:pt idx="6896">
                        <c:v>2.3006250000019834</c:v>
                      </c:pt>
                      <c:pt idx="6897">
                        <c:v>2.3008680555561485</c:v>
                      </c:pt>
                      <c:pt idx="6898">
                        <c:v>2.3011111111103135</c:v>
                      </c:pt>
                      <c:pt idx="6899">
                        <c:v>2.3013541666644786</c:v>
                      </c:pt>
                      <c:pt idx="6900">
                        <c:v>2.3015972222186436</c:v>
                      </c:pt>
                      <c:pt idx="6901">
                        <c:v>2.3018402777728086</c:v>
                      </c:pt>
                      <c:pt idx="6902">
                        <c:v>2.3020833333342496</c:v>
                      </c:pt>
                      <c:pt idx="6903">
                        <c:v>2.3023263888884147</c:v>
                      </c:pt>
                      <c:pt idx="6904">
                        <c:v>2.3025694444425797</c:v>
                      </c:pt>
                      <c:pt idx="6905">
                        <c:v>2.3028124999967448</c:v>
                      </c:pt>
                      <c:pt idx="6906">
                        <c:v>2.3030555555509098</c:v>
                      </c:pt>
                      <c:pt idx="6907">
                        <c:v>2.3032986111123508</c:v>
                      </c:pt>
                      <c:pt idx="6908">
                        <c:v>2.3035416666665158</c:v>
                      </c:pt>
                      <c:pt idx="6909">
                        <c:v>2.3037847222206809</c:v>
                      </c:pt>
                      <c:pt idx="6910">
                        <c:v>2.3040277777748459</c:v>
                      </c:pt>
                      <c:pt idx="6911">
                        <c:v>2.3042708333290109</c:v>
                      </c:pt>
                      <c:pt idx="6912">
                        <c:v>2.3045138888904519</c:v>
                      </c:pt>
                      <c:pt idx="6913">
                        <c:v>2.304756944444617</c:v>
                      </c:pt>
                      <c:pt idx="6914">
                        <c:v>2.304999999998782</c:v>
                      </c:pt>
                      <c:pt idx="6915">
                        <c:v>2.3052430555529471</c:v>
                      </c:pt>
                      <c:pt idx="6916">
                        <c:v>2.3054861111071121</c:v>
                      </c:pt>
                      <c:pt idx="6917">
                        <c:v>2.3057291666685531</c:v>
                      </c:pt>
                      <c:pt idx="6918">
                        <c:v>2.3059722222227181</c:v>
                      </c:pt>
                      <c:pt idx="6919">
                        <c:v>2.3062152777768832</c:v>
                      </c:pt>
                      <c:pt idx="6920">
                        <c:v>2.3064583333310482</c:v>
                      </c:pt>
                      <c:pt idx="6921">
                        <c:v>2.3067013888852133</c:v>
                      </c:pt>
                      <c:pt idx="6922">
                        <c:v>2.3069444444393783</c:v>
                      </c:pt>
                      <c:pt idx="6923">
                        <c:v>2.3071875000008193</c:v>
                      </c:pt>
                      <c:pt idx="6924">
                        <c:v>2.3074305555549843</c:v>
                      </c:pt>
                      <c:pt idx="6925">
                        <c:v>2.3076736111091494</c:v>
                      </c:pt>
                      <c:pt idx="6926">
                        <c:v>2.3079282407400941</c:v>
                      </c:pt>
                      <c:pt idx="6927">
                        <c:v>2.3081712962942591</c:v>
                      </c:pt>
                      <c:pt idx="6928">
                        <c:v>2.3084143518484241</c:v>
                      </c:pt>
                      <c:pt idx="6929">
                        <c:v>2.3086574074025892</c:v>
                      </c:pt>
                      <c:pt idx="6930">
                        <c:v>2.3089004629640302</c:v>
                      </c:pt>
                      <c:pt idx="6931">
                        <c:v>2.3091435185181952</c:v>
                      </c:pt>
                      <c:pt idx="6932">
                        <c:v>2.3093865740723603</c:v>
                      </c:pt>
                      <c:pt idx="6933">
                        <c:v>2.3096296296265253</c:v>
                      </c:pt>
                      <c:pt idx="6934">
                        <c:v>2.3098726851806903</c:v>
                      </c:pt>
                      <c:pt idx="6935">
                        <c:v>2.3101157407421313</c:v>
                      </c:pt>
                      <c:pt idx="6936">
                        <c:v>2.3103587962962964</c:v>
                      </c:pt>
                      <c:pt idx="6937">
                        <c:v>2.3106018518504614</c:v>
                      </c:pt>
                      <c:pt idx="6938">
                        <c:v>2.3108449074046264</c:v>
                      </c:pt>
                      <c:pt idx="6939">
                        <c:v>2.3110879629587915</c:v>
                      </c:pt>
                      <c:pt idx="6940">
                        <c:v>2.3113310185202325</c:v>
                      </c:pt>
                      <c:pt idx="6941">
                        <c:v>2.3115740740743975</c:v>
                      </c:pt>
                      <c:pt idx="6942">
                        <c:v>2.3118171296285626</c:v>
                      </c:pt>
                      <c:pt idx="6943">
                        <c:v>2.3120601851827276</c:v>
                      </c:pt>
                      <c:pt idx="6944">
                        <c:v>2.3123032407368926</c:v>
                      </c:pt>
                      <c:pt idx="6945">
                        <c:v>2.3125462962983336</c:v>
                      </c:pt>
                      <c:pt idx="6946">
                        <c:v>2.3127893518524987</c:v>
                      </c:pt>
                      <c:pt idx="6947">
                        <c:v>2.3130324074066637</c:v>
                      </c:pt>
                      <c:pt idx="6948">
                        <c:v>2.3132754629608288</c:v>
                      </c:pt>
                      <c:pt idx="6949">
                        <c:v>2.3135185185149938</c:v>
                      </c:pt>
                      <c:pt idx="6950">
                        <c:v>2.3137615740691588</c:v>
                      </c:pt>
                      <c:pt idx="6951">
                        <c:v>2.3140046296305998</c:v>
                      </c:pt>
                      <c:pt idx="6952">
                        <c:v>2.3142476851847649</c:v>
                      </c:pt>
                      <c:pt idx="6953">
                        <c:v>2.3144907407389299</c:v>
                      </c:pt>
                      <c:pt idx="6954">
                        <c:v>2.3147337962930949</c:v>
                      </c:pt>
                      <c:pt idx="6955">
                        <c:v>2.31497685184726</c:v>
                      </c:pt>
                      <c:pt idx="6956">
                        <c:v>2.315219907408701</c:v>
                      </c:pt>
                      <c:pt idx="6957">
                        <c:v>2.315462962962866</c:v>
                      </c:pt>
                      <c:pt idx="6958">
                        <c:v>2.3157060185170311</c:v>
                      </c:pt>
                      <c:pt idx="6959">
                        <c:v>2.3159490740711961</c:v>
                      </c:pt>
                      <c:pt idx="6960">
                        <c:v>2.3161921296253611</c:v>
                      </c:pt>
                      <c:pt idx="6961">
                        <c:v>2.3164351851868021</c:v>
                      </c:pt>
                      <c:pt idx="6962">
                        <c:v>2.3166782407409672</c:v>
                      </c:pt>
                      <c:pt idx="6963">
                        <c:v>2.3169212962951322</c:v>
                      </c:pt>
                      <c:pt idx="6964">
                        <c:v>2.3171643518492973</c:v>
                      </c:pt>
                      <c:pt idx="6965">
                        <c:v>2.3174074074034623</c:v>
                      </c:pt>
                      <c:pt idx="6966">
                        <c:v>2.3176504629649033</c:v>
                      </c:pt>
                      <c:pt idx="6967">
                        <c:v>2.3178935185190683</c:v>
                      </c:pt>
                      <c:pt idx="6968">
                        <c:v>2.3181365740732334</c:v>
                      </c:pt>
                      <c:pt idx="6969">
                        <c:v>2.3183796296273984</c:v>
                      </c:pt>
                      <c:pt idx="6970">
                        <c:v>2.3186226851815634</c:v>
                      </c:pt>
                      <c:pt idx="6971">
                        <c:v>2.3188657407357285</c:v>
                      </c:pt>
                      <c:pt idx="6972">
                        <c:v>2.3191087962971695</c:v>
                      </c:pt>
                      <c:pt idx="6973">
                        <c:v>2.3193518518513345</c:v>
                      </c:pt>
                      <c:pt idx="6974">
                        <c:v>2.3195949074054996</c:v>
                      </c:pt>
                      <c:pt idx="6975">
                        <c:v>2.3198495370364443</c:v>
                      </c:pt>
                      <c:pt idx="6976">
                        <c:v>2.3200925925906093</c:v>
                      </c:pt>
                      <c:pt idx="6977">
                        <c:v>2.3203356481447743</c:v>
                      </c:pt>
                      <c:pt idx="6978">
                        <c:v>2.3205787036989394</c:v>
                      </c:pt>
                      <c:pt idx="6979">
                        <c:v>2.3208217592603804</c:v>
                      </c:pt>
                      <c:pt idx="6980">
                        <c:v>2.3210648148145454</c:v>
                      </c:pt>
                      <c:pt idx="6981">
                        <c:v>2.3213078703687104</c:v>
                      </c:pt>
                      <c:pt idx="6982">
                        <c:v>2.3215509259228755</c:v>
                      </c:pt>
                      <c:pt idx="6983">
                        <c:v>2.3217939814770405</c:v>
                      </c:pt>
                      <c:pt idx="6984">
                        <c:v>2.3220370370384815</c:v>
                      </c:pt>
                      <c:pt idx="6985">
                        <c:v>2.3222800925926466</c:v>
                      </c:pt>
                      <c:pt idx="6986">
                        <c:v>2.3225231481468116</c:v>
                      </c:pt>
                      <c:pt idx="6987">
                        <c:v>2.3227662037009766</c:v>
                      </c:pt>
                      <c:pt idx="6988">
                        <c:v>2.3230092592551417</c:v>
                      </c:pt>
                      <c:pt idx="6989">
                        <c:v>2.3232523148165827</c:v>
                      </c:pt>
                      <c:pt idx="6990">
                        <c:v>2.3234953703707477</c:v>
                      </c:pt>
                      <c:pt idx="6991">
                        <c:v>2.3237384259249128</c:v>
                      </c:pt>
                      <c:pt idx="6992">
                        <c:v>2.3239814814790778</c:v>
                      </c:pt>
                      <c:pt idx="6993">
                        <c:v>2.3242245370332428</c:v>
                      </c:pt>
                      <c:pt idx="6994">
                        <c:v>2.3244675925946838</c:v>
                      </c:pt>
                      <c:pt idx="6995">
                        <c:v>2.3247106481488489</c:v>
                      </c:pt>
                      <c:pt idx="6996">
                        <c:v>2.3249537037030139</c:v>
                      </c:pt>
                      <c:pt idx="6997">
                        <c:v>2.3251967592571789</c:v>
                      </c:pt>
                      <c:pt idx="6998">
                        <c:v>2.325439814811344</c:v>
                      </c:pt>
                      <c:pt idx="6999">
                        <c:v>2.325682870365509</c:v>
                      </c:pt>
                      <c:pt idx="7000">
                        <c:v>2.32592592592695</c:v>
                      </c:pt>
                      <c:pt idx="7001">
                        <c:v>2.3261689814811151</c:v>
                      </c:pt>
                      <c:pt idx="7002">
                        <c:v>2.3264120370352801</c:v>
                      </c:pt>
                      <c:pt idx="7003">
                        <c:v>2.3266550925894451</c:v>
                      </c:pt>
                      <c:pt idx="7004">
                        <c:v>2.3268981481436102</c:v>
                      </c:pt>
                      <c:pt idx="7005">
                        <c:v>2.3271412037050512</c:v>
                      </c:pt>
                      <c:pt idx="7006">
                        <c:v>2.3273842592592162</c:v>
                      </c:pt>
                      <c:pt idx="7007">
                        <c:v>2.3276273148133813</c:v>
                      </c:pt>
                      <c:pt idx="7008">
                        <c:v>2.3278703703675463</c:v>
                      </c:pt>
                      <c:pt idx="7009">
                        <c:v>2.3281134259217113</c:v>
                      </c:pt>
                      <c:pt idx="7010">
                        <c:v>2.3283564814831523</c:v>
                      </c:pt>
                      <c:pt idx="7011">
                        <c:v>2.3285995370373174</c:v>
                      </c:pt>
                      <c:pt idx="7012">
                        <c:v>2.3288425925914824</c:v>
                      </c:pt>
                      <c:pt idx="7013">
                        <c:v>2.3290856481456474</c:v>
                      </c:pt>
                      <c:pt idx="7014">
                        <c:v>2.3293287036998125</c:v>
                      </c:pt>
                      <c:pt idx="7015">
                        <c:v>2.3295717592612535</c:v>
                      </c:pt>
                      <c:pt idx="7016">
                        <c:v>2.3298148148154185</c:v>
                      </c:pt>
                      <c:pt idx="7017">
                        <c:v>2.3300578703695836</c:v>
                      </c:pt>
                      <c:pt idx="7018">
                        <c:v>2.3303009259237486</c:v>
                      </c:pt>
                      <c:pt idx="7019">
                        <c:v>2.3305439814779136</c:v>
                      </c:pt>
                      <c:pt idx="7020">
                        <c:v>2.3307870370320787</c:v>
                      </c:pt>
                      <c:pt idx="7021">
                        <c:v>2.3310300925935197</c:v>
                      </c:pt>
                      <c:pt idx="7022">
                        <c:v>2.3312731481476847</c:v>
                      </c:pt>
                      <c:pt idx="7023">
                        <c:v>2.3315277777786294</c:v>
                      </c:pt>
                      <c:pt idx="7024">
                        <c:v>2.3317708333327944</c:v>
                      </c:pt>
                      <c:pt idx="7025">
                        <c:v>2.3320138888869595</c:v>
                      </c:pt>
                      <c:pt idx="7026">
                        <c:v>2.3322569444411245</c:v>
                      </c:pt>
                      <c:pt idx="7027">
                        <c:v>2.3324999999952896</c:v>
                      </c:pt>
                      <c:pt idx="7028">
                        <c:v>2.3327430555567306</c:v>
                      </c:pt>
                      <c:pt idx="7029">
                        <c:v>2.3329861111108956</c:v>
                      </c:pt>
                      <c:pt idx="7030">
                        <c:v>2.3332291666650606</c:v>
                      </c:pt>
                      <c:pt idx="7031">
                        <c:v>2.3334722222192257</c:v>
                      </c:pt>
                      <c:pt idx="7032">
                        <c:v>2.3337152777733907</c:v>
                      </c:pt>
                      <c:pt idx="7033">
                        <c:v>2.3339583333348317</c:v>
                      </c:pt>
                      <c:pt idx="7034">
                        <c:v>2.3342013888889968</c:v>
                      </c:pt>
                      <c:pt idx="7035">
                        <c:v>2.3344444444431618</c:v>
                      </c:pt>
                      <c:pt idx="7036">
                        <c:v>2.3346874999973268</c:v>
                      </c:pt>
                      <c:pt idx="7037">
                        <c:v>2.3349305555514919</c:v>
                      </c:pt>
                      <c:pt idx="7038">
                        <c:v>2.3351736111129329</c:v>
                      </c:pt>
                      <c:pt idx="7039">
                        <c:v>2.3354166666670979</c:v>
                      </c:pt>
                      <c:pt idx="7040">
                        <c:v>2.3356597222212629</c:v>
                      </c:pt>
                      <c:pt idx="7041">
                        <c:v>2.335902777775428</c:v>
                      </c:pt>
                      <c:pt idx="7042">
                        <c:v>2.336145833329593</c:v>
                      </c:pt>
                      <c:pt idx="7043">
                        <c:v>2.3363888888837581</c:v>
                      </c:pt>
                      <c:pt idx="7044">
                        <c:v>2.3366319444451991</c:v>
                      </c:pt>
                      <c:pt idx="7045">
                        <c:v>2.3368749999993641</c:v>
                      </c:pt>
                      <c:pt idx="7046">
                        <c:v>2.3371180555535291</c:v>
                      </c:pt>
                      <c:pt idx="7047">
                        <c:v>2.3373611111076942</c:v>
                      </c:pt>
                      <c:pt idx="7048">
                        <c:v>2.3376041666618592</c:v>
                      </c:pt>
                      <c:pt idx="7049">
                        <c:v>2.3378472222233002</c:v>
                      </c:pt>
                      <c:pt idx="7050">
                        <c:v>2.3380902777774653</c:v>
                      </c:pt>
                      <c:pt idx="7051">
                        <c:v>2.3383333333316303</c:v>
                      </c:pt>
                      <c:pt idx="7052">
                        <c:v>2.3385763888857953</c:v>
                      </c:pt>
                      <c:pt idx="7053">
                        <c:v>2.3388194444399604</c:v>
                      </c:pt>
                      <c:pt idx="7054">
                        <c:v>2.3390625000014014</c:v>
                      </c:pt>
                      <c:pt idx="7055">
                        <c:v>2.3393055555555664</c:v>
                      </c:pt>
                      <c:pt idx="7056">
                        <c:v>2.3395486111097314</c:v>
                      </c:pt>
                      <c:pt idx="7057">
                        <c:v>2.3397916666638965</c:v>
                      </c:pt>
                      <c:pt idx="7058">
                        <c:v>2.3400347222180615</c:v>
                      </c:pt>
                      <c:pt idx="7059">
                        <c:v>2.3402777777795025</c:v>
                      </c:pt>
                      <c:pt idx="7060">
                        <c:v>2.3405208333336676</c:v>
                      </c:pt>
                      <c:pt idx="7061">
                        <c:v>2.3407638888878326</c:v>
                      </c:pt>
                      <c:pt idx="7062">
                        <c:v>2.3410069444419976</c:v>
                      </c:pt>
                      <c:pt idx="7063">
                        <c:v>2.3412499999961627</c:v>
                      </c:pt>
                      <c:pt idx="7064">
                        <c:v>2.3414930555576037</c:v>
                      </c:pt>
                      <c:pt idx="7065">
                        <c:v>2.3417361111117687</c:v>
                      </c:pt>
                      <c:pt idx="7066">
                        <c:v>2.3419791666659338</c:v>
                      </c:pt>
                      <c:pt idx="7067">
                        <c:v>2.3422222222200988</c:v>
                      </c:pt>
                      <c:pt idx="7068">
                        <c:v>2.3424652777742638</c:v>
                      </c:pt>
                      <c:pt idx="7069">
                        <c:v>2.3427083333284289</c:v>
                      </c:pt>
                      <c:pt idx="7070">
                        <c:v>2.3429513888898699</c:v>
                      </c:pt>
                      <c:pt idx="7071">
                        <c:v>2.3432060185135386</c:v>
                      </c:pt>
                      <c:pt idx="7072">
                        <c:v>2.3434490740749796</c:v>
                      </c:pt>
                      <c:pt idx="7073">
                        <c:v>2.3436921296291446</c:v>
                      </c:pt>
                      <c:pt idx="7074">
                        <c:v>2.3439351851833097</c:v>
                      </c:pt>
                      <c:pt idx="7075">
                        <c:v>2.3441782407374747</c:v>
                      </c:pt>
                      <c:pt idx="7076">
                        <c:v>2.3444212962916398</c:v>
                      </c:pt>
                      <c:pt idx="7077">
                        <c:v>2.3446643518530808</c:v>
                      </c:pt>
                      <c:pt idx="7078">
                        <c:v>2.3449074074072458</c:v>
                      </c:pt>
                      <c:pt idx="7079">
                        <c:v>2.3451504629614108</c:v>
                      </c:pt>
                      <c:pt idx="7080">
                        <c:v>2.3453935185155759</c:v>
                      </c:pt>
                      <c:pt idx="7081">
                        <c:v>2.3456365740697409</c:v>
                      </c:pt>
                      <c:pt idx="7082">
                        <c:v>2.3458796296311819</c:v>
                      </c:pt>
                      <c:pt idx="7083">
                        <c:v>2.3461226851853469</c:v>
                      </c:pt>
                      <c:pt idx="7084">
                        <c:v>2.346365740739512</c:v>
                      </c:pt>
                      <c:pt idx="7085">
                        <c:v>2.346608796293677</c:v>
                      </c:pt>
                      <c:pt idx="7086">
                        <c:v>2.3468518518478421</c:v>
                      </c:pt>
                      <c:pt idx="7087">
                        <c:v>2.3470949074092831</c:v>
                      </c:pt>
                      <c:pt idx="7088">
                        <c:v>2.3473379629634481</c:v>
                      </c:pt>
                      <c:pt idx="7089">
                        <c:v>2.3475810185176131</c:v>
                      </c:pt>
                      <c:pt idx="7090">
                        <c:v>2.3478240740717782</c:v>
                      </c:pt>
                      <c:pt idx="7091">
                        <c:v>2.3480671296259432</c:v>
                      </c:pt>
                      <c:pt idx="7092">
                        <c:v>2.3483101851801083</c:v>
                      </c:pt>
                      <c:pt idx="7093">
                        <c:v>2.3485532407415493</c:v>
                      </c:pt>
                      <c:pt idx="7094">
                        <c:v>2.3487962962957143</c:v>
                      </c:pt>
                      <c:pt idx="7095">
                        <c:v>2.3490393518498793</c:v>
                      </c:pt>
                      <c:pt idx="7096">
                        <c:v>2.3492824074040444</c:v>
                      </c:pt>
                      <c:pt idx="7097">
                        <c:v>2.3495254629582094</c:v>
                      </c:pt>
                      <c:pt idx="7098">
                        <c:v>2.3497685185196504</c:v>
                      </c:pt>
                      <c:pt idx="7099">
                        <c:v>2.3500115740738154</c:v>
                      </c:pt>
                      <c:pt idx="7100">
                        <c:v>2.3502546296279805</c:v>
                      </c:pt>
                      <c:pt idx="7101">
                        <c:v>2.3504976851821455</c:v>
                      </c:pt>
                      <c:pt idx="7102">
                        <c:v>2.3507407407363106</c:v>
                      </c:pt>
                      <c:pt idx="7103">
                        <c:v>2.3509837962977516</c:v>
                      </c:pt>
                      <c:pt idx="7104">
                        <c:v>2.3512268518519166</c:v>
                      </c:pt>
                      <c:pt idx="7105">
                        <c:v>2.3514699074060816</c:v>
                      </c:pt>
                      <c:pt idx="7106">
                        <c:v>2.3517129629602467</c:v>
                      </c:pt>
                      <c:pt idx="7107">
                        <c:v>2.3519560185144117</c:v>
                      </c:pt>
                      <c:pt idx="7108">
                        <c:v>2.3521990740758527</c:v>
                      </c:pt>
                      <c:pt idx="7109">
                        <c:v>2.3524421296300178</c:v>
                      </c:pt>
                      <c:pt idx="7110">
                        <c:v>2.3526851851841828</c:v>
                      </c:pt>
                      <c:pt idx="7111">
                        <c:v>2.3529282407383478</c:v>
                      </c:pt>
                      <c:pt idx="7112">
                        <c:v>2.3531712962925129</c:v>
                      </c:pt>
                      <c:pt idx="7113">
                        <c:v>2.3534143518539539</c:v>
                      </c:pt>
                      <c:pt idx="7114">
                        <c:v>2.3536574074081189</c:v>
                      </c:pt>
                      <c:pt idx="7115">
                        <c:v>2.3539004629622839</c:v>
                      </c:pt>
                      <c:pt idx="7116">
                        <c:v>2.354143518516449</c:v>
                      </c:pt>
                      <c:pt idx="7117">
                        <c:v>2.354386574070614</c:v>
                      </c:pt>
                      <c:pt idx="7118">
                        <c:v>2.3546296296247791</c:v>
                      </c:pt>
                      <c:pt idx="7119">
                        <c:v>2.3548842592557238</c:v>
                      </c:pt>
                      <c:pt idx="7120">
                        <c:v>2.3551273148098888</c:v>
                      </c:pt>
                      <c:pt idx="7121">
                        <c:v>2.3553703703713298</c:v>
                      </c:pt>
                      <c:pt idx="7122">
                        <c:v>2.3556134259254948</c:v>
                      </c:pt>
                      <c:pt idx="7123">
                        <c:v>2.3558564814796599</c:v>
                      </c:pt>
                      <c:pt idx="7124">
                        <c:v>2.3560995370338249</c:v>
                      </c:pt>
                      <c:pt idx="7125">
                        <c:v>2.3563425925879899</c:v>
                      </c:pt>
                      <c:pt idx="7126">
                        <c:v>2.3565856481494309</c:v>
                      </c:pt>
                      <c:pt idx="7127">
                        <c:v>2.356828703703596</c:v>
                      </c:pt>
                      <c:pt idx="7128">
                        <c:v>2.357071759257761</c:v>
                      </c:pt>
                      <c:pt idx="7129">
                        <c:v>2.3573148148119261</c:v>
                      </c:pt>
                      <c:pt idx="7130">
                        <c:v>2.3575578703660911</c:v>
                      </c:pt>
                      <c:pt idx="7131">
                        <c:v>2.3578009259275321</c:v>
                      </c:pt>
                      <c:pt idx="7132">
                        <c:v>2.3580439814816971</c:v>
                      </c:pt>
                      <c:pt idx="7133">
                        <c:v>2.3582870370358622</c:v>
                      </c:pt>
                      <c:pt idx="7134">
                        <c:v>2.3585300925900272</c:v>
                      </c:pt>
                      <c:pt idx="7135">
                        <c:v>2.3587731481441923</c:v>
                      </c:pt>
                      <c:pt idx="7136">
                        <c:v>2.3590162037056333</c:v>
                      </c:pt>
                      <c:pt idx="7137">
                        <c:v>2.3592592592597983</c:v>
                      </c:pt>
                      <c:pt idx="7138">
                        <c:v>2.3595023148139633</c:v>
                      </c:pt>
                      <c:pt idx="7139">
                        <c:v>2.3597453703681284</c:v>
                      </c:pt>
                      <c:pt idx="7140">
                        <c:v>2.3599884259222934</c:v>
                      </c:pt>
                      <c:pt idx="7141">
                        <c:v>2.3602314814764584</c:v>
                      </c:pt>
                      <c:pt idx="7142">
                        <c:v>2.3604745370378994</c:v>
                      </c:pt>
                      <c:pt idx="7143">
                        <c:v>2.3607175925920645</c:v>
                      </c:pt>
                      <c:pt idx="7144">
                        <c:v>2.3609606481462295</c:v>
                      </c:pt>
                      <c:pt idx="7145">
                        <c:v>2.3612037037003946</c:v>
                      </c:pt>
                      <c:pt idx="7146">
                        <c:v>2.3614467592545596</c:v>
                      </c:pt>
                      <c:pt idx="7147">
                        <c:v>2.3616898148160006</c:v>
                      </c:pt>
                      <c:pt idx="7148">
                        <c:v>2.3619328703701656</c:v>
                      </c:pt>
                      <c:pt idx="7149">
                        <c:v>2.3621759259243307</c:v>
                      </c:pt>
                      <c:pt idx="7150">
                        <c:v>2.3624189814784957</c:v>
                      </c:pt>
                      <c:pt idx="7151">
                        <c:v>2.3626620370326608</c:v>
                      </c:pt>
                      <c:pt idx="7152">
                        <c:v>2.3629050925941018</c:v>
                      </c:pt>
                      <c:pt idx="7153">
                        <c:v>2.3631481481482668</c:v>
                      </c:pt>
                      <c:pt idx="7154">
                        <c:v>2.3633912037024318</c:v>
                      </c:pt>
                      <c:pt idx="7155">
                        <c:v>2.3636342592565969</c:v>
                      </c:pt>
                      <c:pt idx="7156">
                        <c:v>2.3638773148107619</c:v>
                      </c:pt>
                      <c:pt idx="7157">
                        <c:v>2.3641203703722029</c:v>
                      </c:pt>
                      <c:pt idx="7158">
                        <c:v>2.3643634259263679</c:v>
                      </c:pt>
                      <c:pt idx="7159">
                        <c:v>2.364606481480533</c:v>
                      </c:pt>
                      <c:pt idx="7160">
                        <c:v>2.364849537034698</c:v>
                      </c:pt>
                      <c:pt idx="7161">
                        <c:v>2.3650925925888631</c:v>
                      </c:pt>
                      <c:pt idx="7162">
                        <c:v>2.3653356481430281</c:v>
                      </c:pt>
                      <c:pt idx="7163">
                        <c:v>2.3655787037044691</c:v>
                      </c:pt>
                      <c:pt idx="7164">
                        <c:v>2.3658217592586341</c:v>
                      </c:pt>
                      <c:pt idx="7165">
                        <c:v>2.3660648148127992</c:v>
                      </c:pt>
                      <c:pt idx="7166">
                        <c:v>2.3663078703669642</c:v>
                      </c:pt>
                      <c:pt idx="7167">
                        <c:v>2.3665624999979089</c:v>
                      </c:pt>
                      <c:pt idx="7168">
                        <c:v>2.3668055555520739</c:v>
                      </c:pt>
                      <c:pt idx="7169">
                        <c:v>2.367048611106239</c:v>
                      </c:pt>
                      <c:pt idx="7170">
                        <c:v>2.36729166666768</c:v>
                      </c:pt>
                      <c:pt idx="7171">
                        <c:v>2.367534722221845</c:v>
                      </c:pt>
                      <c:pt idx="7172">
                        <c:v>2.3677777777760101</c:v>
                      </c:pt>
                      <c:pt idx="7173">
                        <c:v>2.3680208333301751</c:v>
                      </c:pt>
                      <c:pt idx="7174">
                        <c:v>2.3682638888843401</c:v>
                      </c:pt>
                      <c:pt idx="7175">
                        <c:v>2.3685069444457811</c:v>
                      </c:pt>
                      <c:pt idx="7176">
                        <c:v>2.3687499999999462</c:v>
                      </c:pt>
                      <c:pt idx="7177">
                        <c:v>2.3689930555541112</c:v>
                      </c:pt>
                      <c:pt idx="7178">
                        <c:v>2.3692361111082763</c:v>
                      </c:pt>
                      <c:pt idx="7179">
                        <c:v>2.3694791666624413</c:v>
                      </c:pt>
                      <c:pt idx="7180">
                        <c:v>2.3697222222238823</c:v>
                      </c:pt>
                      <c:pt idx="7181">
                        <c:v>2.3699652777780473</c:v>
                      </c:pt>
                      <c:pt idx="7182">
                        <c:v>2.3702083333322124</c:v>
                      </c:pt>
                      <c:pt idx="7183">
                        <c:v>2.3704513888863774</c:v>
                      </c:pt>
                      <c:pt idx="7184">
                        <c:v>2.3706944444405424</c:v>
                      </c:pt>
                      <c:pt idx="7185">
                        <c:v>2.3709375000019834</c:v>
                      </c:pt>
                      <c:pt idx="7186">
                        <c:v>2.3711805555561485</c:v>
                      </c:pt>
                      <c:pt idx="7187">
                        <c:v>2.3714236111103135</c:v>
                      </c:pt>
                      <c:pt idx="7188">
                        <c:v>2.3716666666644786</c:v>
                      </c:pt>
                      <c:pt idx="7189">
                        <c:v>2.3719097222186436</c:v>
                      </c:pt>
                      <c:pt idx="7190">
                        <c:v>2.3721527777728086</c:v>
                      </c:pt>
                      <c:pt idx="7191">
                        <c:v>2.3723958333342496</c:v>
                      </c:pt>
                      <c:pt idx="7192">
                        <c:v>2.3726388888884147</c:v>
                      </c:pt>
                      <c:pt idx="7193">
                        <c:v>2.3728819444425797</c:v>
                      </c:pt>
                      <c:pt idx="7194">
                        <c:v>2.3731249999967448</c:v>
                      </c:pt>
                      <c:pt idx="7195">
                        <c:v>2.3733680555509098</c:v>
                      </c:pt>
                      <c:pt idx="7196">
                        <c:v>2.3736111111123508</c:v>
                      </c:pt>
                      <c:pt idx="7197">
                        <c:v>2.3738541666665158</c:v>
                      </c:pt>
                      <c:pt idx="7198">
                        <c:v>2.3740972222206809</c:v>
                      </c:pt>
                      <c:pt idx="7199">
                        <c:v>2.3743402777748459</c:v>
                      </c:pt>
                      <c:pt idx="7200">
                        <c:v>2.3745833333290109</c:v>
                      </c:pt>
                      <c:pt idx="7201">
                        <c:v>2.3748263888904519</c:v>
                      </c:pt>
                      <c:pt idx="7202">
                        <c:v>2.375069444444617</c:v>
                      </c:pt>
                      <c:pt idx="7203">
                        <c:v>2.375312499998782</c:v>
                      </c:pt>
                      <c:pt idx="7204">
                        <c:v>2.3755555555529471</c:v>
                      </c:pt>
                      <c:pt idx="7205">
                        <c:v>2.3757986111071121</c:v>
                      </c:pt>
                      <c:pt idx="7206">
                        <c:v>2.3760416666685531</c:v>
                      </c:pt>
                      <c:pt idx="7207">
                        <c:v>2.3762847222227181</c:v>
                      </c:pt>
                      <c:pt idx="7208">
                        <c:v>2.3765277777768832</c:v>
                      </c:pt>
                      <c:pt idx="7209">
                        <c:v>2.3767708333310482</c:v>
                      </c:pt>
                      <c:pt idx="7210">
                        <c:v>2.3770138888852133</c:v>
                      </c:pt>
                      <c:pt idx="7211">
                        <c:v>2.3772569444393783</c:v>
                      </c:pt>
                      <c:pt idx="7212">
                        <c:v>2.3775000000008193</c:v>
                      </c:pt>
                      <c:pt idx="7213">
                        <c:v>2.3777430555549843</c:v>
                      </c:pt>
                      <c:pt idx="7214">
                        <c:v>2.3779861111091494</c:v>
                      </c:pt>
                      <c:pt idx="7215">
                        <c:v>2.3782407407400941</c:v>
                      </c:pt>
                      <c:pt idx="7216">
                        <c:v>2.3784837962942591</c:v>
                      </c:pt>
                      <c:pt idx="7217">
                        <c:v>2.3787268518484241</c:v>
                      </c:pt>
                      <c:pt idx="7218">
                        <c:v>2.3789699074025892</c:v>
                      </c:pt>
                      <c:pt idx="7219">
                        <c:v>2.3792129629640302</c:v>
                      </c:pt>
                      <c:pt idx="7220">
                        <c:v>2.3794560185181952</c:v>
                      </c:pt>
                      <c:pt idx="7221">
                        <c:v>2.3796990740723603</c:v>
                      </c:pt>
                      <c:pt idx="7222">
                        <c:v>2.3799421296265253</c:v>
                      </c:pt>
                      <c:pt idx="7223">
                        <c:v>2.3801851851806903</c:v>
                      </c:pt>
                      <c:pt idx="7224">
                        <c:v>2.3804282407421313</c:v>
                      </c:pt>
                      <c:pt idx="7225">
                        <c:v>2.3806712962962964</c:v>
                      </c:pt>
                      <c:pt idx="7226">
                        <c:v>2.3809143518504614</c:v>
                      </c:pt>
                      <c:pt idx="7227">
                        <c:v>2.3811574074046264</c:v>
                      </c:pt>
                      <c:pt idx="7228">
                        <c:v>2.3814004629587915</c:v>
                      </c:pt>
                      <c:pt idx="7229">
                        <c:v>2.3816435185202325</c:v>
                      </c:pt>
                      <c:pt idx="7230">
                        <c:v>2.3818865740743975</c:v>
                      </c:pt>
                      <c:pt idx="7231">
                        <c:v>2.3821296296285626</c:v>
                      </c:pt>
                      <c:pt idx="7232">
                        <c:v>2.3823726851827276</c:v>
                      </c:pt>
                      <c:pt idx="7233">
                        <c:v>2.3826157407368926</c:v>
                      </c:pt>
                      <c:pt idx="7234">
                        <c:v>2.3828587962983336</c:v>
                      </c:pt>
                      <c:pt idx="7235">
                        <c:v>2.3831018518524987</c:v>
                      </c:pt>
                      <c:pt idx="7236">
                        <c:v>2.3833449074066637</c:v>
                      </c:pt>
                      <c:pt idx="7237">
                        <c:v>2.3835879629608288</c:v>
                      </c:pt>
                      <c:pt idx="7238">
                        <c:v>2.3838310185149938</c:v>
                      </c:pt>
                      <c:pt idx="7239">
                        <c:v>2.3840740740691588</c:v>
                      </c:pt>
                      <c:pt idx="7240">
                        <c:v>2.3843171296305998</c:v>
                      </c:pt>
                      <c:pt idx="7241">
                        <c:v>2.3845601851847649</c:v>
                      </c:pt>
                      <c:pt idx="7242">
                        <c:v>2.3848032407389299</c:v>
                      </c:pt>
                      <c:pt idx="7243">
                        <c:v>2.3850462962930949</c:v>
                      </c:pt>
                      <c:pt idx="7244">
                        <c:v>2.38528935184726</c:v>
                      </c:pt>
                      <c:pt idx="7245">
                        <c:v>2.385532407408701</c:v>
                      </c:pt>
                      <c:pt idx="7246">
                        <c:v>2.385775462962866</c:v>
                      </c:pt>
                      <c:pt idx="7247">
                        <c:v>2.3860185185170311</c:v>
                      </c:pt>
                      <c:pt idx="7248">
                        <c:v>2.3862615740711961</c:v>
                      </c:pt>
                      <c:pt idx="7249">
                        <c:v>2.3865046296253611</c:v>
                      </c:pt>
                      <c:pt idx="7250">
                        <c:v>2.3867476851868021</c:v>
                      </c:pt>
                      <c:pt idx="7251">
                        <c:v>2.3869907407409672</c:v>
                      </c:pt>
                      <c:pt idx="7252">
                        <c:v>2.3872337962951322</c:v>
                      </c:pt>
                      <c:pt idx="7253">
                        <c:v>2.3874768518492973</c:v>
                      </c:pt>
                      <c:pt idx="7254">
                        <c:v>2.3877199074034623</c:v>
                      </c:pt>
                      <c:pt idx="7255">
                        <c:v>2.3879629629649033</c:v>
                      </c:pt>
                      <c:pt idx="7256">
                        <c:v>2.3882060185190683</c:v>
                      </c:pt>
                      <c:pt idx="7257">
                        <c:v>2.3884490740732334</c:v>
                      </c:pt>
                      <c:pt idx="7258">
                        <c:v>2.3886921296273984</c:v>
                      </c:pt>
                      <c:pt idx="7259">
                        <c:v>2.3889351851815634</c:v>
                      </c:pt>
                      <c:pt idx="7260">
                        <c:v>2.3891782407357285</c:v>
                      </c:pt>
                      <c:pt idx="7261">
                        <c:v>2.3894212962971695</c:v>
                      </c:pt>
                      <c:pt idx="7262">
                        <c:v>2.3896643518513345</c:v>
                      </c:pt>
                      <c:pt idx="7263">
                        <c:v>2.3899189814822792</c:v>
                      </c:pt>
                      <c:pt idx="7264">
                        <c:v>2.3901620370364443</c:v>
                      </c:pt>
                      <c:pt idx="7265">
                        <c:v>2.3904050925906093</c:v>
                      </c:pt>
                      <c:pt idx="7266">
                        <c:v>2.3906481481447743</c:v>
                      </c:pt>
                      <c:pt idx="7267">
                        <c:v>2.3908912036989394</c:v>
                      </c:pt>
                      <c:pt idx="7268">
                        <c:v>2.3911342592603804</c:v>
                      </c:pt>
                      <c:pt idx="7269">
                        <c:v>2.3913773148145454</c:v>
                      </c:pt>
                      <c:pt idx="7270">
                        <c:v>2.3916203703687104</c:v>
                      </c:pt>
                      <c:pt idx="7271">
                        <c:v>2.3918634259228755</c:v>
                      </c:pt>
                      <c:pt idx="7272">
                        <c:v>2.3921064814770405</c:v>
                      </c:pt>
                      <c:pt idx="7273">
                        <c:v>2.3923495370384815</c:v>
                      </c:pt>
                      <c:pt idx="7274">
                        <c:v>2.3925925925926466</c:v>
                      </c:pt>
                      <c:pt idx="7275">
                        <c:v>2.3928356481468116</c:v>
                      </c:pt>
                      <c:pt idx="7276">
                        <c:v>2.3930787037009766</c:v>
                      </c:pt>
                      <c:pt idx="7277">
                        <c:v>2.3933217592551417</c:v>
                      </c:pt>
                      <c:pt idx="7278">
                        <c:v>2.3935648148165827</c:v>
                      </c:pt>
                      <c:pt idx="7279">
                        <c:v>2.3938078703707477</c:v>
                      </c:pt>
                      <c:pt idx="7280">
                        <c:v>2.3940509259249128</c:v>
                      </c:pt>
                      <c:pt idx="7281">
                        <c:v>2.3942939814790778</c:v>
                      </c:pt>
                      <c:pt idx="7282">
                        <c:v>2.3945370370332428</c:v>
                      </c:pt>
                      <c:pt idx="7283">
                        <c:v>2.3947800925946838</c:v>
                      </c:pt>
                      <c:pt idx="7284">
                        <c:v>2.3950231481488489</c:v>
                      </c:pt>
                      <c:pt idx="7285">
                        <c:v>2.3952662037030139</c:v>
                      </c:pt>
                      <c:pt idx="7286">
                        <c:v>2.3955092592571789</c:v>
                      </c:pt>
                      <c:pt idx="7287">
                        <c:v>2.395752314811344</c:v>
                      </c:pt>
                      <c:pt idx="7288">
                        <c:v>2.395995370365509</c:v>
                      </c:pt>
                      <c:pt idx="7289">
                        <c:v>2.39623842592695</c:v>
                      </c:pt>
                      <c:pt idx="7290">
                        <c:v>2.3964814814811151</c:v>
                      </c:pt>
                      <c:pt idx="7291">
                        <c:v>2.3967245370352801</c:v>
                      </c:pt>
                      <c:pt idx="7292">
                        <c:v>2.3969675925894451</c:v>
                      </c:pt>
                      <c:pt idx="7293">
                        <c:v>2.3972106481436102</c:v>
                      </c:pt>
                      <c:pt idx="7294">
                        <c:v>2.3974537037050512</c:v>
                      </c:pt>
                      <c:pt idx="7295">
                        <c:v>2.3976967592592162</c:v>
                      </c:pt>
                      <c:pt idx="7296">
                        <c:v>2.3979398148133813</c:v>
                      </c:pt>
                      <c:pt idx="7297">
                        <c:v>2.3981828703675463</c:v>
                      </c:pt>
                      <c:pt idx="7298">
                        <c:v>2.3984259259217113</c:v>
                      </c:pt>
                      <c:pt idx="7299">
                        <c:v>2.3986689814831523</c:v>
                      </c:pt>
                      <c:pt idx="7300">
                        <c:v>2.3989120370373174</c:v>
                      </c:pt>
                      <c:pt idx="7301">
                        <c:v>2.3991550925914824</c:v>
                      </c:pt>
                      <c:pt idx="7302">
                        <c:v>2.3993981481456474</c:v>
                      </c:pt>
                      <c:pt idx="7303">
                        <c:v>2.3996412036998125</c:v>
                      </c:pt>
                      <c:pt idx="7304">
                        <c:v>2.3998842592612535</c:v>
                      </c:pt>
                      <c:pt idx="7305">
                        <c:v>2.4001273148154185</c:v>
                      </c:pt>
                      <c:pt idx="7306">
                        <c:v>2.4003703703695836</c:v>
                      </c:pt>
                      <c:pt idx="7307">
                        <c:v>2.4006134259237486</c:v>
                      </c:pt>
                      <c:pt idx="7308">
                        <c:v>2.4008564814779136</c:v>
                      </c:pt>
                      <c:pt idx="7309">
                        <c:v>2.4010995370320787</c:v>
                      </c:pt>
                      <c:pt idx="7310">
                        <c:v>2.4013425925935197</c:v>
                      </c:pt>
                      <c:pt idx="7311">
                        <c:v>2.4015972222171884</c:v>
                      </c:pt>
                      <c:pt idx="7312">
                        <c:v>2.4018402777786294</c:v>
                      </c:pt>
                      <c:pt idx="7313">
                        <c:v>2.4020833333327944</c:v>
                      </c:pt>
                      <c:pt idx="7314">
                        <c:v>2.4023263888869595</c:v>
                      </c:pt>
                      <c:pt idx="7315">
                        <c:v>2.4025694444411245</c:v>
                      </c:pt>
                      <c:pt idx="7316">
                        <c:v>2.4028124999952896</c:v>
                      </c:pt>
                      <c:pt idx="7317">
                        <c:v>2.4030555555567306</c:v>
                      </c:pt>
                      <c:pt idx="7318">
                        <c:v>2.4032986111108956</c:v>
                      </c:pt>
                      <c:pt idx="7319">
                        <c:v>2.4035416666650606</c:v>
                      </c:pt>
                      <c:pt idx="7320">
                        <c:v>2.4037847222192257</c:v>
                      </c:pt>
                      <c:pt idx="7321">
                        <c:v>2.4040277777733907</c:v>
                      </c:pt>
                      <c:pt idx="7322">
                        <c:v>2.4042708333348317</c:v>
                      </c:pt>
                      <c:pt idx="7323">
                        <c:v>2.4045138888889968</c:v>
                      </c:pt>
                      <c:pt idx="7324">
                        <c:v>2.4047569444431618</c:v>
                      </c:pt>
                      <c:pt idx="7325">
                        <c:v>2.4049999999973268</c:v>
                      </c:pt>
                      <c:pt idx="7326">
                        <c:v>2.4052430555514919</c:v>
                      </c:pt>
                      <c:pt idx="7327">
                        <c:v>2.4054861111129329</c:v>
                      </c:pt>
                      <c:pt idx="7328">
                        <c:v>2.4057291666670979</c:v>
                      </c:pt>
                      <c:pt idx="7329">
                        <c:v>2.4059722222212629</c:v>
                      </c:pt>
                      <c:pt idx="7330">
                        <c:v>2.406215277775428</c:v>
                      </c:pt>
                      <c:pt idx="7331">
                        <c:v>2.406458333329593</c:v>
                      </c:pt>
                      <c:pt idx="7332">
                        <c:v>2.4067013888837581</c:v>
                      </c:pt>
                      <c:pt idx="7333">
                        <c:v>2.4069444444451991</c:v>
                      </c:pt>
                      <c:pt idx="7334">
                        <c:v>2.4071874999993641</c:v>
                      </c:pt>
                      <c:pt idx="7335">
                        <c:v>2.4074305555535291</c:v>
                      </c:pt>
                      <c:pt idx="7336">
                        <c:v>2.4076736111076942</c:v>
                      </c:pt>
                      <c:pt idx="7337">
                        <c:v>2.4079166666618592</c:v>
                      </c:pt>
                      <c:pt idx="7338">
                        <c:v>2.4081597222233002</c:v>
                      </c:pt>
                      <c:pt idx="7339">
                        <c:v>2.4084027777774653</c:v>
                      </c:pt>
                      <c:pt idx="7340">
                        <c:v>2.4086458333316303</c:v>
                      </c:pt>
                      <c:pt idx="7341">
                        <c:v>2.4088888888857953</c:v>
                      </c:pt>
                      <c:pt idx="7342">
                        <c:v>2.4091319444399604</c:v>
                      </c:pt>
                      <c:pt idx="7343">
                        <c:v>2.4093750000014014</c:v>
                      </c:pt>
                      <c:pt idx="7344">
                        <c:v>2.4096180555555664</c:v>
                      </c:pt>
                      <c:pt idx="7345">
                        <c:v>2.4098611111097314</c:v>
                      </c:pt>
                      <c:pt idx="7346">
                        <c:v>2.4101041666638965</c:v>
                      </c:pt>
                      <c:pt idx="7347">
                        <c:v>2.4103472222180615</c:v>
                      </c:pt>
                      <c:pt idx="7348">
                        <c:v>2.4105902777795025</c:v>
                      </c:pt>
                      <c:pt idx="7349">
                        <c:v>2.4108333333336676</c:v>
                      </c:pt>
                      <c:pt idx="7350">
                        <c:v>2.4110763888878326</c:v>
                      </c:pt>
                      <c:pt idx="7351">
                        <c:v>2.4113194444419976</c:v>
                      </c:pt>
                      <c:pt idx="7352">
                        <c:v>2.4115624999961627</c:v>
                      </c:pt>
                      <c:pt idx="7353">
                        <c:v>2.4118055555576037</c:v>
                      </c:pt>
                      <c:pt idx="7354">
                        <c:v>2.4120486111117687</c:v>
                      </c:pt>
                      <c:pt idx="7355">
                        <c:v>2.4122916666659338</c:v>
                      </c:pt>
                      <c:pt idx="7356">
                        <c:v>2.4125347222200988</c:v>
                      </c:pt>
                      <c:pt idx="7357">
                        <c:v>2.4127777777742638</c:v>
                      </c:pt>
                      <c:pt idx="7358">
                        <c:v>2.4130208333284289</c:v>
                      </c:pt>
                      <c:pt idx="7359">
                        <c:v>2.4132638888898699</c:v>
                      </c:pt>
                      <c:pt idx="7360">
                        <c:v>2.4135185185135386</c:v>
                      </c:pt>
                      <c:pt idx="7361">
                        <c:v>2.4137615740749796</c:v>
                      </c:pt>
                      <c:pt idx="7362">
                        <c:v>2.4140046296291446</c:v>
                      </c:pt>
                      <c:pt idx="7363">
                        <c:v>2.4142476851833097</c:v>
                      </c:pt>
                      <c:pt idx="7364">
                        <c:v>2.4144907407374747</c:v>
                      </c:pt>
                      <c:pt idx="7365">
                        <c:v>2.4147337962916398</c:v>
                      </c:pt>
                      <c:pt idx="7366">
                        <c:v>2.4149768518530808</c:v>
                      </c:pt>
                      <c:pt idx="7367">
                        <c:v>2.4152199074072458</c:v>
                      </c:pt>
                      <c:pt idx="7368">
                        <c:v>2.4154629629614108</c:v>
                      </c:pt>
                      <c:pt idx="7369">
                        <c:v>2.4157060185155759</c:v>
                      </c:pt>
                      <c:pt idx="7370">
                        <c:v>2.4159490740697409</c:v>
                      </c:pt>
                      <c:pt idx="7371">
                        <c:v>2.4161921296311819</c:v>
                      </c:pt>
                      <c:pt idx="7372">
                        <c:v>2.4164351851853469</c:v>
                      </c:pt>
                      <c:pt idx="7373">
                        <c:v>2.416678240739512</c:v>
                      </c:pt>
                      <c:pt idx="7374">
                        <c:v>2.416921296293677</c:v>
                      </c:pt>
                      <c:pt idx="7375">
                        <c:v>2.4171643518478421</c:v>
                      </c:pt>
                      <c:pt idx="7376">
                        <c:v>2.4174074074092831</c:v>
                      </c:pt>
                      <c:pt idx="7377">
                        <c:v>2.4176504629634481</c:v>
                      </c:pt>
                      <c:pt idx="7378">
                        <c:v>2.4178935185176131</c:v>
                      </c:pt>
                      <c:pt idx="7379">
                        <c:v>2.4181365740717782</c:v>
                      </c:pt>
                      <c:pt idx="7380">
                        <c:v>2.4183796296259432</c:v>
                      </c:pt>
                      <c:pt idx="7381">
                        <c:v>2.4186226851801083</c:v>
                      </c:pt>
                      <c:pt idx="7382">
                        <c:v>2.4188657407415493</c:v>
                      </c:pt>
                      <c:pt idx="7383">
                        <c:v>2.4191087962957143</c:v>
                      </c:pt>
                      <c:pt idx="7384">
                        <c:v>2.4193518518498793</c:v>
                      </c:pt>
                      <c:pt idx="7385">
                        <c:v>2.4195949074040444</c:v>
                      </c:pt>
                      <c:pt idx="7386">
                        <c:v>2.4198379629582094</c:v>
                      </c:pt>
                      <c:pt idx="7387">
                        <c:v>2.4200810185196504</c:v>
                      </c:pt>
                      <c:pt idx="7388">
                        <c:v>2.4203240740738154</c:v>
                      </c:pt>
                      <c:pt idx="7389">
                        <c:v>2.4205671296279805</c:v>
                      </c:pt>
                      <c:pt idx="7390">
                        <c:v>2.4208101851821455</c:v>
                      </c:pt>
                      <c:pt idx="7391">
                        <c:v>2.4210532407363106</c:v>
                      </c:pt>
                      <c:pt idx="7392">
                        <c:v>2.4212962962977516</c:v>
                      </c:pt>
                      <c:pt idx="7393">
                        <c:v>2.4215393518519166</c:v>
                      </c:pt>
                      <c:pt idx="7394">
                        <c:v>2.4217824074060816</c:v>
                      </c:pt>
                      <c:pt idx="7395">
                        <c:v>2.4220254629602467</c:v>
                      </c:pt>
                      <c:pt idx="7396">
                        <c:v>2.4222685185144117</c:v>
                      </c:pt>
                      <c:pt idx="7397">
                        <c:v>2.4225115740758527</c:v>
                      </c:pt>
                      <c:pt idx="7398">
                        <c:v>2.4227546296300178</c:v>
                      </c:pt>
                      <c:pt idx="7399">
                        <c:v>2.4229976851841828</c:v>
                      </c:pt>
                      <c:pt idx="7400">
                        <c:v>2.4232407407383478</c:v>
                      </c:pt>
                      <c:pt idx="7401">
                        <c:v>2.4234837962925129</c:v>
                      </c:pt>
                      <c:pt idx="7402">
                        <c:v>2.4237268518539539</c:v>
                      </c:pt>
                      <c:pt idx="7403">
                        <c:v>2.4239699074081189</c:v>
                      </c:pt>
                      <c:pt idx="7404">
                        <c:v>2.4242129629622839</c:v>
                      </c:pt>
                      <c:pt idx="7405">
                        <c:v>2.424456018516449</c:v>
                      </c:pt>
                      <c:pt idx="7406">
                        <c:v>2.424699074070614</c:v>
                      </c:pt>
                      <c:pt idx="7407">
                        <c:v>2.4249421296247791</c:v>
                      </c:pt>
                      <c:pt idx="7408">
                        <c:v>2.4251967592557238</c:v>
                      </c:pt>
                      <c:pt idx="7409">
                        <c:v>2.4254398148098888</c:v>
                      </c:pt>
                      <c:pt idx="7410">
                        <c:v>2.4256828703713298</c:v>
                      </c:pt>
                      <c:pt idx="7411">
                        <c:v>2.4259259259254948</c:v>
                      </c:pt>
                      <c:pt idx="7412">
                        <c:v>2.4261689814796599</c:v>
                      </c:pt>
                      <c:pt idx="7413">
                        <c:v>2.4264120370338249</c:v>
                      </c:pt>
                      <c:pt idx="7414">
                        <c:v>2.4266550925879899</c:v>
                      </c:pt>
                      <c:pt idx="7415">
                        <c:v>2.4268981481494309</c:v>
                      </c:pt>
                      <c:pt idx="7416">
                        <c:v>2.427141203703596</c:v>
                      </c:pt>
                      <c:pt idx="7417">
                        <c:v>2.427384259257761</c:v>
                      </c:pt>
                      <c:pt idx="7418">
                        <c:v>2.4276273148119261</c:v>
                      </c:pt>
                      <c:pt idx="7419">
                        <c:v>2.4278703703660911</c:v>
                      </c:pt>
                      <c:pt idx="7420">
                        <c:v>2.4281134259275321</c:v>
                      </c:pt>
                      <c:pt idx="7421">
                        <c:v>2.4283564814816971</c:v>
                      </c:pt>
                      <c:pt idx="7422">
                        <c:v>2.4285995370358622</c:v>
                      </c:pt>
                      <c:pt idx="7423">
                        <c:v>2.4288425925900272</c:v>
                      </c:pt>
                      <c:pt idx="7424">
                        <c:v>2.4290856481441923</c:v>
                      </c:pt>
                      <c:pt idx="7425">
                        <c:v>2.4293287037056333</c:v>
                      </c:pt>
                      <c:pt idx="7426">
                        <c:v>2.4295717592597983</c:v>
                      </c:pt>
                      <c:pt idx="7427">
                        <c:v>2.4298148148139633</c:v>
                      </c:pt>
                      <c:pt idx="7428">
                        <c:v>2.4300578703681284</c:v>
                      </c:pt>
                      <c:pt idx="7429">
                        <c:v>2.4303009259222934</c:v>
                      </c:pt>
                      <c:pt idx="7430">
                        <c:v>2.4305439814764584</c:v>
                      </c:pt>
                      <c:pt idx="7431">
                        <c:v>2.4307870370378994</c:v>
                      </c:pt>
                      <c:pt idx="7432">
                        <c:v>2.4310300925920645</c:v>
                      </c:pt>
                      <c:pt idx="7433">
                        <c:v>2.4312731481462295</c:v>
                      </c:pt>
                      <c:pt idx="7434">
                        <c:v>2.4315162037003946</c:v>
                      </c:pt>
                      <c:pt idx="7435">
                        <c:v>2.4317592592545596</c:v>
                      </c:pt>
                      <c:pt idx="7436">
                        <c:v>2.4320023148160006</c:v>
                      </c:pt>
                      <c:pt idx="7437">
                        <c:v>2.4322453703701656</c:v>
                      </c:pt>
                      <c:pt idx="7438">
                        <c:v>2.4324884259243307</c:v>
                      </c:pt>
                      <c:pt idx="7439">
                        <c:v>2.4327314814784957</c:v>
                      </c:pt>
                      <c:pt idx="7440">
                        <c:v>2.4329745370326608</c:v>
                      </c:pt>
                      <c:pt idx="7441">
                        <c:v>2.4332175925941018</c:v>
                      </c:pt>
                      <c:pt idx="7442">
                        <c:v>2.4334606481482668</c:v>
                      </c:pt>
                      <c:pt idx="7443">
                        <c:v>2.4337037037024318</c:v>
                      </c:pt>
                      <c:pt idx="7444">
                        <c:v>2.4339467592565969</c:v>
                      </c:pt>
                      <c:pt idx="7445">
                        <c:v>2.4341898148107619</c:v>
                      </c:pt>
                      <c:pt idx="7446">
                        <c:v>2.4344328703722029</c:v>
                      </c:pt>
                      <c:pt idx="7447">
                        <c:v>2.4346759259263679</c:v>
                      </c:pt>
                      <c:pt idx="7448">
                        <c:v>2.434918981480533</c:v>
                      </c:pt>
                      <c:pt idx="7449">
                        <c:v>2.435162037034698</c:v>
                      </c:pt>
                      <c:pt idx="7450">
                        <c:v>2.4354050925888631</c:v>
                      </c:pt>
                      <c:pt idx="7451">
                        <c:v>2.4356481481430281</c:v>
                      </c:pt>
                      <c:pt idx="7452">
                        <c:v>2.4358912037044691</c:v>
                      </c:pt>
                      <c:pt idx="7453">
                        <c:v>2.4361342592586341</c:v>
                      </c:pt>
                      <c:pt idx="7454">
                        <c:v>2.4363773148127992</c:v>
                      </c:pt>
                      <c:pt idx="7455">
                        <c:v>2.4366203703669642</c:v>
                      </c:pt>
                      <c:pt idx="7456">
                        <c:v>2.4368749999979089</c:v>
                      </c:pt>
                      <c:pt idx="7457">
                        <c:v>2.4371180555520739</c:v>
                      </c:pt>
                      <c:pt idx="7458">
                        <c:v>2.437361111106239</c:v>
                      </c:pt>
                      <c:pt idx="7459">
                        <c:v>2.43760416666768</c:v>
                      </c:pt>
                      <c:pt idx="7460">
                        <c:v>2.437847222221845</c:v>
                      </c:pt>
                      <c:pt idx="7461">
                        <c:v>2.4380902777760101</c:v>
                      </c:pt>
                      <c:pt idx="7462">
                        <c:v>2.4383333333301751</c:v>
                      </c:pt>
                      <c:pt idx="7463">
                        <c:v>2.4385763888843401</c:v>
                      </c:pt>
                      <c:pt idx="7464">
                        <c:v>2.4388194444457811</c:v>
                      </c:pt>
                      <c:pt idx="7465">
                        <c:v>2.4390624999999462</c:v>
                      </c:pt>
                      <c:pt idx="7466">
                        <c:v>2.4393055555541112</c:v>
                      </c:pt>
                      <c:pt idx="7467">
                        <c:v>2.4395486111082763</c:v>
                      </c:pt>
                      <c:pt idx="7468">
                        <c:v>2.4397916666624413</c:v>
                      </c:pt>
                      <c:pt idx="7469">
                        <c:v>2.4400347222238823</c:v>
                      </c:pt>
                      <c:pt idx="7470">
                        <c:v>2.4402777777780473</c:v>
                      </c:pt>
                      <c:pt idx="7471">
                        <c:v>2.4405208333322124</c:v>
                      </c:pt>
                      <c:pt idx="7472">
                        <c:v>2.4407638888863774</c:v>
                      </c:pt>
                      <c:pt idx="7473">
                        <c:v>2.4410069444405424</c:v>
                      </c:pt>
                      <c:pt idx="7474">
                        <c:v>2.4412500000019834</c:v>
                      </c:pt>
                      <c:pt idx="7475">
                        <c:v>2.4414930555561485</c:v>
                      </c:pt>
                      <c:pt idx="7476">
                        <c:v>2.4417361111103135</c:v>
                      </c:pt>
                      <c:pt idx="7477">
                        <c:v>2.4419791666644786</c:v>
                      </c:pt>
                      <c:pt idx="7478">
                        <c:v>2.4422222222186436</c:v>
                      </c:pt>
                      <c:pt idx="7479">
                        <c:v>2.4424652777728086</c:v>
                      </c:pt>
                      <c:pt idx="7480">
                        <c:v>2.4427083333342496</c:v>
                      </c:pt>
                      <c:pt idx="7481">
                        <c:v>2.4429513888884147</c:v>
                      </c:pt>
                      <c:pt idx="7482">
                        <c:v>2.4431944444425797</c:v>
                      </c:pt>
                      <c:pt idx="7483">
                        <c:v>2.4434374999967448</c:v>
                      </c:pt>
                      <c:pt idx="7484">
                        <c:v>2.4436805555509098</c:v>
                      </c:pt>
                      <c:pt idx="7485">
                        <c:v>2.4439236111123508</c:v>
                      </c:pt>
                      <c:pt idx="7486">
                        <c:v>2.4441666666665158</c:v>
                      </c:pt>
                      <c:pt idx="7487">
                        <c:v>2.4444097222206809</c:v>
                      </c:pt>
                      <c:pt idx="7488">
                        <c:v>2.4446527777748459</c:v>
                      </c:pt>
                      <c:pt idx="7489">
                        <c:v>2.4448958333290109</c:v>
                      </c:pt>
                      <c:pt idx="7490">
                        <c:v>2.4451388888904519</c:v>
                      </c:pt>
                      <c:pt idx="7491">
                        <c:v>2.445381944444617</c:v>
                      </c:pt>
                      <c:pt idx="7492">
                        <c:v>2.445624999998782</c:v>
                      </c:pt>
                      <c:pt idx="7493">
                        <c:v>2.4458680555529471</c:v>
                      </c:pt>
                      <c:pt idx="7494">
                        <c:v>2.4461111111071121</c:v>
                      </c:pt>
                      <c:pt idx="7495">
                        <c:v>2.4463541666685531</c:v>
                      </c:pt>
                      <c:pt idx="7496">
                        <c:v>2.4465972222227181</c:v>
                      </c:pt>
                      <c:pt idx="7497">
                        <c:v>2.4468402777768832</c:v>
                      </c:pt>
                      <c:pt idx="7498">
                        <c:v>2.4470833333310482</c:v>
                      </c:pt>
                      <c:pt idx="7499">
                        <c:v>2.4473263888852133</c:v>
                      </c:pt>
                      <c:pt idx="7500">
                        <c:v>2.4475694444393783</c:v>
                      </c:pt>
                      <c:pt idx="7501">
                        <c:v>2.4478125000008193</c:v>
                      </c:pt>
                      <c:pt idx="7502">
                        <c:v>2.4480555555549843</c:v>
                      </c:pt>
                      <c:pt idx="7503">
                        <c:v>2.4482986111091494</c:v>
                      </c:pt>
                      <c:pt idx="7504">
                        <c:v>2.4485532407400941</c:v>
                      </c:pt>
                      <c:pt idx="7505">
                        <c:v>2.4487962962942591</c:v>
                      </c:pt>
                      <c:pt idx="7506">
                        <c:v>2.4490393518484241</c:v>
                      </c:pt>
                      <c:pt idx="7507">
                        <c:v>2.4492824074025892</c:v>
                      </c:pt>
                      <c:pt idx="7508">
                        <c:v>2.4495254629640302</c:v>
                      </c:pt>
                      <c:pt idx="7509">
                        <c:v>2.4497685185181952</c:v>
                      </c:pt>
                      <c:pt idx="7510">
                        <c:v>2.4500115740723603</c:v>
                      </c:pt>
                      <c:pt idx="7511">
                        <c:v>2.4502546296265253</c:v>
                      </c:pt>
                      <c:pt idx="7512">
                        <c:v>2.4504976851806903</c:v>
                      </c:pt>
                      <c:pt idx="7513">
                        <c:v>2.4507407407421313</c:v>
                      </c:pt>
                      <c:pt idx="7514">
                        <c:v>2.4509837962962964</c:v>
                      </c:pt>
                      <c:pt idx="7515">
                        <c:v>2.4512268518504614</c:v>
                      </c:pt>
                      <c:pt idx="7516">
                        <c:v>2.4514699074046264</c:v>
                      </c:pt>
                      <c:pt idx="7517">
                        <c:v>2.4517129629587915</c:v>
                      </c:pt>
                      <c:pt idx="7518">
                        <c:v>2.4519560185202325</c:v>
                      </c:pt>
                      <c:pt idx="7519">
                        <c:v>2.4521990740743975</c:v>
                      </c:pt>
                      <c:pt idx="7520">
                        <c:v>2.4524421296285626</c:v>
                      </c:pt>
                      <c:pt idx="7521">
                        <c:v>2.4526851851827276</c:v>
                      </c:pt>
                      <c:pt idx="7522">
                        <c:v>2.4529282407368926</c:v>
                      </c:pt>
                      <c:pt idx="7523">
                        <c:v>2.4531712962983336</c:v>
                      </c:pt>
                      <c:pt idx="7524">
                        <c:v>2.4534143518524987</c:v>
                      </c:pt>
                      <c:pt idx="7525">
                        <c:v>2.4536574074066637</c:v>
                      </c:pt>
                      <c:pt idx="7526">
                        <c:v>2.4539004629608288</c:v>
                      </c:pt>
                      <c:pt idx="7527">
                        <c:v>2.4541435185149938</c:v>
                      </c:pt>
                      <c:pt idx="7528">
                        <c:v>2.4543865740691588</c:v>
                      </c:pt>
                      <c:pt idx="7529">
                        <c:v>2.4546296296305998</c:v>
                      </c:pt>
                      <c:pt idx="7530">
                        <c:v>2.4548726851847649</c:v>
                      </c:pt>
                      <c:pt idx="7531">
                        <c:v>2.4551157407389299</c:v>
                      </c:pt>
                      <c:pt idx="7532">
                        <c:v>2.4553587962930949</c:v>
                      </c:pt>
                      <c:pt idx="7533">
                        <c:v>2.45560185184726</c:v>
                      </c:pt>
                      <c:pt idx="7534">
                        <c:v>2.455844907408701</c:v>
                      </c:pt>
                      <c:pt idx="7535">
                        <c:v>2.456087962962866</c:v>
                      </c:pt>
                      <c:pt idx="7536">
                        <c:v>2.4563310185170311</c:v>
                      </c:pt>
                      <c:pt idx="7537">
                        <c:v>2.4565740740711961</c:v>
                      </c:pt>
                      <c:pt idx="7538">
                        <c:v>2.4568171296253611</c:v>
                      </c:pt>
                      <c:pt idx="7539">
                        <c:v>2.4570601851868021</c:v>
                      </c:pt>
                      <c:pt idx="7540">
                        <c:v>2.4573032407409672</c:v>
                      </c:pt>
                      <c:pt idx="7541">
                        <c:v>2.4575462962951322</c:v>
                      </c:pt>
                      <c:pt idx="7542">
                        <c:v>2.4577893518492973</c:v>
                      </c:pt>
                      <c:pt idx="7543">
                        <c:v>2.4580324074034623</c:v>
                      </c:pt>
                      <c:pt idx="7544">
                        <c:v>2.4582754629649033</c:v>
                      </c:pt>
                      <c:pt idx="7545">
                        <c:v>2.4585185185190683</c:v>
                      </c:pt>
                      <c:pt idx="7546">
                        <c:v>2.4587615740732334</c:v>
                      </c:pt>
                      <c:pt idx="7547">
                        <c:v>2.4590046296273984</c:v>
                      </c:pt>
                      <c:pt idx="7548">
                        <c:v>2.4592476851815634</c:v>
                      </c:pt>
                      <c:pt idx="7549">
                        <c:v>2.4594907407357285</c:v>
                      </c:pt>
                      <c:pt idx="7550">
                        <c:v>2.4597337962971695</c:v>
                      </c:pt>
                      <c:pt idx="7551">
                        <c:v>2.4599768518513345</c:v>
                      </c:pt>
                      <c:pt idx="7552">
                        <c:v>2.4602314814822792</c:v>
                      </c:pt>
                      <c:pt idx="7553">
                        <c:v>2.4604745370364443</c:v>
                      </c:pt>
                      <c:pt idx="7554">
                        <c:v>2.4607175925906093</c:v>
                      </c:pt>
                      <c:pt idx="7555">
                        <c:v>2.4609606481447743</c:v>
                      </c:pt>
                      <c:pt idx="7556">
                        <c:v>2.4612037036989394</c:v>
                      </c:pt>
                      <c:pt idx="7557">
                        <c:v>2.4614467592603804</c:v>
                      </c:pt>
                      <c:pt idx="7558">
                        <c:v>2.4616898148145454</c:v>
                      </c:pt>
                      <c:pt idx="7559">
                        <c:v>2.4619328703687104</c:v>
                      </c:pt>
                      <c:pt idx="7560">
                        <c:v>2.4621759259228755</c:v>
                      </c:pt>
                      <c:pt idx="7561">
                        <c:v>2.4624189814770405</c:v>
                      </c:pt>
                      <c:pt idx="7562">
                        <c:v>2.4626620370384815</c:v>
                      </c:pt>
                      <c:pt idx="7563">
                        <c:v>2.4629050925926466</c:v>
                      </c:pt>
                      <c:pt idx="7564">
                        <c:v>2.4631481481468116</c:v>
                      </c:pt>
                      <c:pt idx="7565">
                        <c:v>2.4633912037009766</c:v>
                      </c:pt>
                      <c:pt idx="7566">
                        <c:v>2.4636342592551417</c:v>
                      </c:pt>
                      <c:pt idx="7567">
                        <c:v>2.4638773148165827</c:v>
                      </c:pt>
                      <c:pt idx="7568">
                        <c:v>2.4641203703707477</c:v>
                      </c:pt>
                      <c:pt idx="7569">
                        <c:v>2.4643634259249128</c:v>
                      </c:pt>
                      <c:pt idx="7570">
                        <c:v>2.4646064814790778</c:v>
                      </c:pt>
                      <c:pt idx="7571">
                        <c:v>2.4648495370332428</c:v>
                      </c:pt>
                      <c:pt idx="7572">
                        <c:v>2.4650925925946838</c:v>
                      </c:pt>
                      <c:pt idx="7573">
                        <c:v>2.4653356481488489</c:v>
                      </c:pt>
                      <c:pt idx="7574">
                        <c:v>2.4655787037030139</c:v>
                      </c:pt>
                      <c:pt idx="7575">
                        <c:v>2.4658217592571789</c:v>
                      </c:pt>
                      <c:pt idx="7576">
                        <c:v>2.466064814811344</c:v>
                      </c:pt>
                      <c:pt idx="7577">
                        <c:v>2.466307870365509</c:v>
                      </c:pt>
                      <c:pt idx="7578">
                        <c:v>2.46655092592695</c:v>
                      </c:pt>
                      <c:pt idx="7579">
                        <c:v>2.4667939814811151</c:v>
                      </c:pt>
                      <c:pt idx="7580">
                        <c:v>2.4670370370352801</c:v>
                      </c:pt>
                      <c:pt idx="7581">
                        <c:v>2.4672800925894451</c:v>
                      </c:pt>
                      <c:pt idx="7582">
                        <c:v>2.4675231481436102</c:v>
                      </c:pt>
                      <c:pt idx="7583">
                        <c:v>2.4677662037050512</c:v>
                      </c:pt>
                      <c:pt idx="7584">
                        <c:v>2.4680092592592162</c:v>
                      </c:pt>
                      <c:pt idx="7585">
                        <c:v>2.4682523148133813</c:v>
                      </c:pt>
                      <c:pt idx="7586">
                        <c:v>2.4684953703675463</c:v>
                      </c:pt>
                      <c:pt idx="7587">
                        <c:v>2.4687384259217113</c:v>
                      </c:pt>
                      <c:pt idx="7588">
                        <c:v>2.4689814814831523</c:v>
                      </c:pt>
                      <c:pt idx="7589">
                        <c:v>2.4692245370373174</c:v>
                      </c:pt>
                      <c:pt idx="7590">
                        <c:v>2.4694675925914824</c:v>
                      </c:pt>
                      <c:pt idx="7591">
                        <c:v>2.4697106481456474</c:v>
                      </c:pt>
                      <c:pt idx="7592">
                        <c:v>2.4699537036998125</c:v>
                      </c:pt>
                      <c:pt idx="7593">
                        <c:v>2.4701967592612535</c:v>
                      </c:pt>
                      <c:pt idx="7594">
                        <c:v>2.4704398148154185</c:v>
                      </c:pt>
                      <c:pt idx="7595">
                        <c:v>2.4706828703695836</c:v>
                      </c:pt>
                      <c:pt idx="7596">
                        <c:v>2.4709259259237486</c:v>
                      </c:pt>
                      <c:pt idx="7597">
                        <c:v>2.4711689814779136</c:v>
                      </c:pt>
                      <c:pt idx="7598">
                        <c:v>2.4714120370320787</c:v>
                      </c:pt>
                      <c:pt idx="7599">
                        <c:v>2.4716550925935197</c:v>
                      </c:pt>
                      <c:pt idx="7600">
                        <c:v>2.4718981481476847</c:v>
                      </c:pt>
                      <c:pt idx="7601">
                        <c:v>2.4721527777786294</c:v>
                      </c:pt>
                      <c:pt idx="7602">
                        <c:v>2.4723958333327944</c:v>
                      </c:pt>
                      <c:pt idx="7603">
                        <c:v>2.4726388888869595</c:v>
                      </c:pt>
                      <c:pt idx="7604">
                        <c:v>2.4728819444411245</c:v>
                      </c:pt>
                      <c:pt idx="7605">
                        <c:v>2.4731249999952896</c:v>
                      </c:pt>
                      <c:pt idx="7606">
                        <c:v>2.4733680555567306</c:v>
                      </c:pt>
                      <c:pt idx="7607">
                        <c:v>2.4736111111108956</c:v>
                      </c:pt>
                      <c:pt idx="7608">
                        <c:v>2.4738541666650606</c:v>
                      </c:pt>
                      <c:pt idx="7609">
                        <c:v>2.4740972222192257</c:v>
                      </c:pt>
                      <c:pt idx="7610">
                        <c:v>2.4743402777733907</c:v>
                      </c:pt>
                      <c:pt idx="7611">
                        <c:v>2.4745833333348317</c:v>
                      </c:pt>
                      <c:pt idx="7612">
                        <c:v>2.4748263888889968</c:v>
                      </c:pt>
                      <c:pt idx="7613">
                        <c:v>2.4750694444431618</c:v>
                      </c:pt>
                      <c:pt idx="7614">
                        <c:v>2.4753124999973268</c:v>
                      </c:pt>
                      <c:pt idx="7615">
                        <c:v>2.4755555555514919</c:v>
                      </c:pt>
                      <c:pt idx="7616">
                        <c:v>2.4757986111129329</c:v>
                      </c:pt>
                      <c:pt idx="7617">
                        <c:v>2.4760416666670979</c:v>
                      </c:pt>
                      <c:pt idx="7618">
                        <c:v>2.4762847222212629</c:v>
                      </c:pt>
                      <c:pt idx="7619">
                        <c:v>2.476527777775428</c:v>
                      </c:pt>
                      <c:pt idx="7620">
                        <c:v>2.476770833329593</c:v>
                      </c:pt>
                      <c:pt idx="7621">
                        <c:v>2.4770138888837581</c:v>
                      </c:pt>
                      <c:pt idx="7622">
                        <c:v>2.4772569444451991</c:v>
                      </c:pt>
                      <c:pt idx="7623">
                        <c:v>2.4774999999993641</c:v>
                      </c:pt>
                      <c:pt idx="7624">
                        <c:v>2.4777430555535291</c:v>
                      </c:pt>
                      <c:pt idx="7625">
                        <c:v>2.4779861111076942</c:v>
                      </c:pt>
                      <c:pt idx="7626">
                        <c:v>2.4782291666618592</c:v>
                      </c:pt>
                      <c:pt idx="7627">
                        <c:v>2.4784722222233002</c:v>
                      </c:pt>
                      <c:pt idx="7628">
                        <c:v>2.4787152777774653</c:v>
                      </c:pt>
                      <c:pt idx="7629">
                        <c:v>2.4789583333316303</c:v>
                      </c:pt>
                      <c:pt idx="7630">
                        <c:v>2.4792013888857953</c:v>
                      </c:pt>
                      <c:pt idx="7631">
                        <c:v>2.4794444444399604</c:v>
                      </c:pt>
                      <c:pt idx="7632">
                        <c:v>2.4796875000014014</c:v>
                      </c:pt>
                      <c:pt idx="7633">
                        <c:v>2.4799305555555664</c:v>
                      </c:pt>
                      <c:pt idx="7634">
                        <c:v>2.4801736111097314</c:v>
                      </c:pt>
                      <c:pt idx="7635">
                        <c:v>2.4804166666638965</c:v>
                      </c:pt>
                      <c:pt idx="7636">
                        <c:v>2.4806597222180615</c:v>
                      </c:pt>
                      <c:pt idx="7637">
                        <c:v>2.4809027777795025</c:v>
                      </c:pt>
                      <c:pt idx="7638">
                        <c:v>2.4811458333336676</c:v>
                      </c:pt>
                      <c:pt idx="7639">
                        <c:v>2.4813888888878326</c:v>
                      </c:pt>
                      <c:pt idx="7640">
                        <c:v>2.4816319444419976</c:v>
                      </c:pt>
                      <c:pt idx="7641">
                        <c:v>2.4818749999961627</c:v>
                      </c:pt>
                      <c:pt idx="7642">
                        <c:v>2.4821180555576037</c:v>
                      </c:pt>
                      <c:pt idx="7643">
                        <c:v>2.4823611111117687</c:v>
                      </c:pt>
                      <c:pt idx="7644">
                        <c:v>2.4826041666659338</c:v>
                      </c:pt>
                      <c:pt idx="7645">
                        <c:v>2.4828472222200988</c:v>
                      </c:pt>
                      <c:pt idx="7646">
                        <c:v>2.4830902777742638</c:v>
                      </c:pt>
                      <c:pt idx="7647">
                        <c:v>2.4833333333284289</c:v>
                      </c:pt>
                      <c:pt idx="7648">
                        <c:v>2.4835763888898699</c:v>
                      </c:pt>
                      <c:pt idx="7649">
                        <c:v>2.4838310185135386</c:v>
                      </c:pt>
                      <c:pt idx="7650">
                        <c:v>2.4840740740749796</c:v>
                      </c:pt>
                      <c:pt idx="7651">
                        <c:v>2.4843171296291446</c:v>
                      </c:pt>
                      <c:pt idx="7652">
                        <c:v>2.4845601851833097</c:v>
                      </c:pt>
                      <c:pt idx="7653">
                        <c:v>2.4848032407374747</c:v>
                      </c:pt>
                      <c:pt idx="7654">
                        <c:v>2.4850462962916398</c:v>
                      </c:pt>
                      <c:pt idx="7655">
                        <c:v>2.4852893518530808</c:v>
                      </c:pt>
                      <c:pt idx="7656">
                        <c:v>2.4855324074072458</c:v>
                      </c:pt>
                      <c:pt idx="7657">
                        <c:v>2.4857754629614108</c:v>
                      </c:pt>
                      <c:pt idx="7658">
                        <c:v>2.4860185185155759</c:v>
                      </c:pt>
                      <c:pt idx="7659">
                        <c:v>2.4862615740697409</c:v>
                      </c:pt>
                      <c:pt idx="7660">
                        <c:v>2.4865046296311819</c:v>
                      </c:pt>
                      <c:pt idx="7661">
                        <c:v>2.4867476851853469</c:v>
                      </c:pt>
                      <c:pt idx="7662">
                        <c:v>2.486990740739512</c:v>
                      </c:pt>
                      <c:pt idx="7663">
                        <c:v>2.487233796293677</c:v>
                      </c:pt>
                      <c:pt idx="7664">
                        <c:v>2.4874768518478421</c:v>
                      </c:pt>
                      <c:pt idx="7665">
                        <c:v>2.4877199074092831</c:v>
                      </c:pt>
                      <c:pt idx="7666">
                        <c:v>2.4879629629634481</c:v>
                      </c:pt>
                      <c:pt idx="7667">
                        <c:v>2.4882060185176131</c:v>
                      </c:pt>
                      <c:pt idx="7668">
                        <c:v>2.4884490740717782</c:v>
                      </c:pt>
                      <c:pt idx="7669">
                        <c:v>2.4886921296259432</c:v>
                      </c:pt>
                      <c:pt idx="7670">
                        <c:v>2.4889351851801083</c:v>
                      </c:pt>
                      <c:pt idx="7671">
                        <c:v>2.4891782407415493</c:v>
                      </c:pt>
                      <c:pt idx="7672">
                        <c:v>2.4894212962957143</c:v>
                      </c:pt>
                      <c:pt idx="7673">
                        <c:v>2.4896643518498793</c:v>
                      </c:pt>
                      <c:pt idx="7674">
                        <c:v>2.4899074074040444</c:v>
                      </c:pt>
                      <c:pt idx="7675">
                        <c:v>2.4901504629582094</c:v>
                      </c:pt>
                      <c:pt idx="7676">
                        <c:v>2.4903935185196504</c:v>
                      </c:pt>
                      <c:pt idx="7677">
                        <c:v>2.4906365740738154</c:v>
                      </c:pt>
                      <c:pt idx="7678">
                        <c:v>2.4908796296279805</c:v>
                      </c:pt>
                      <c:pt idx="7679">
                        <c:v>2.4911226851821455</c:v>
                      </c:pt>
                      <c:pt idx="7680">
                        <c:v>2.4913657407363106</c:v>
                      </c:pt>
                      <c:pt idx="7681">
                        <c:v>2.4916087962977516</c:v>
                      </c:pt>
                      <c:pt idx="7682">
                        <c:v>2.4918518518519166</c:v>
                      </c:pt>
                      <c:pt idx="7683">
                        <c:v>2.4920949074060816</c:v>
                      </c:pt>
                      <c:pt idx="7684">
                        <c:v>2.4923379629602467</c:v>
                      </c:pt>
                      <c:pt idx="7685">
                        <c:v>2.4925810185144117</c:v>
                      </c:pt>
                      <c:pt idx="7686">
                        <c:v>2.4928240740758527</c:v>
                      </c:pt>
                      <c:pt idx="7687">
                        <c:v>2.4930671296300178</c:v>
                      </c:pt>
                      <c:pt idx="7688">
                        <c:v>2.4933101851841828</c:v>
                      </c:pt>
                      <c:pt idx="7689">
                        <c:v>2.4935532407383478</c:v>
                      </c:pt>
                      <c:pt idx="7690">
                        <c:v>2.4937962962925129</c:v>
                      </c:pt>
                      <c:pt idx="7691">
                        <c:v>2.4940393518539539</c:v>
                      </c:pt>
                      <c:pt idx="7692">
                        <c:v>2.4942824074081189</c:v>
                      </c:pt>
                      <c:pt idx="7693">
                        <c:v>2.4945254629622839</c:v>
                      </c:pt>
                      <c:pt idx="7694">
                        <c:v>2.494768518516449</c:v>
                      </c:pt>
                      <c:pt idx="7695">
                        <c:v>2.495011574070614</c:v>
                      </c:pt>
                      <c:pt idx="7696">
                        <c:v>2.4952546296247791</c:v>
                      </c:pt>
                      <c:pt idx="7697">
                        <c:v>2.4955092592557238</c:v>
                      </c:pt>
                      <c:pt idx="7698">
                        <c:v>2.4957523148098888</c:v>
                      </c:pt>
                      <c:pt idx="7699">
                        <c:v>2.4959953703713298</c:v>
                      </c:pt>
                      <c:pt idx="7700">
                        <c:v>2.4962384259254948</c:v>
                      </c:pt>
                      <c:pt idx="7701">
                        <c:v>2.4964814814796599</c:v>
                      </c:pt>
                      <c:pt idx="7702">
                        <c:v>2.4967245370338249</c:v>
                      </c:pt>
                      <c:pt idx="7703">
                        <c:v>2.4969675925879899</c:v>
                      </c:pt>
                      <c:pt idx="7704">
                        <c:v>2.4972106481494309</c:v>
                      </c:pt>
                      <c:pt idx="7705">
                        <c:v>2.497453703703596</c:v>
                      </c:pt>
                      <c:pt idx="7706">
                        <c:v>2.497696759257761</c:v>
                      </c:pt>
                      <c:pt idx="7707">
                        <c:v>2.4979398148119261</c:v>
                      </c:pt>
                      <c:pt idx="7708">
                        <c:v>2.4981828703660911</c:v>
                      </c:pt>
                      <c:pt idx="7709">
                        <c:v>2.4984259259275321</c:v>
                      </c:pt>
                      <c:pt idx="7710">
                        <c:v>2.4986689814816971</c:v>
                      </c:pt>
                      <c:pt idx="7711">
                        <c:v>2.4989120370358622</c:v>
                      </c:pt>
                      <c:pt idx="7712">
                        <c:v>2.4991550925900272</c:v>
                      </c:pt>
                      <c:pt idx="7713">
                        <c:v>2.4993981481441923</c:v>
                      </c:pt>
                      <c:pt idx="7714">
                        <c:v>2.4996412037056333</c:v>
                      </c:pt>
                      <c:pt idx="7715">
                        <c:v>2.4998842592597983</c:v>
                      </c:pt>
                      <c:pt idx="7716">
                        <c:v>2.5001273148139633</c:v>
                      </c:pt>
                      <c:pt idx="7717">
                        <c:v>2.5003703703681284</c:v>
                      </c:pt>
                      <c:pt idx="7718">
                        <c:v>2.5006134259222934</c:v>
                      </c:pt>
                      <c:pt idx="7719">
                        <c:v>2.5008564814764584</c:v>
                      </c:pt>
                      <c:pt idx="7720">
                        <c:v>2.5010995370378994</c:v>
                      </c:pt>
                      <c:pt idx="7721">
                        <c:v>2.5013425925920645</c:v>
                      </c:pt>
                      <c:pt idx="7722">
                        <c:v>2.5015856481462295</c:v>
                      </c:pt>
                      <c:pt idx="7723">
                        <c:v>2.5018287037003946</c:v>
                      </c:pt>
                      <c:pt idx="7724">
                        <c:v>2.5020717592545596</c:v>
                      </c:pt>
                      <c:pt idx="7725">
                        <c:v>2.5023148148160006</c:v>
                      </c:pt>
                      <c:pt idx="7726">
                        <c:v>2.5025578703701656</c:v>
                      </c:pt>
                      <c:pt idx="7727">
                        <c:v>2.5028009259243307</c:v>
                      </c:pt>
                      <c:pt idx="7728">
                        <c:v>2.5030439814784957</c:v>
                      </c:pt>
                      <c:pt idx="7729">
                        <c:v>2.5032870370326608</c:v>
                      </c:pt>
                      <c:pt idx="7730">
                        <c:v>2.5035300925941018</c:v>
                      </c:pt>
                      <c:pt idx="7731">
                        <c:v>2.5037731481482668</c:v>
                      </c:pt>
                      <c:pt idx="7732">
                        <c:v>2.5040162037024318</c:v>
                      </c:pt>
                      <c:pt idx="7733">
                        <c:v>2.5042592592565969</c:v>
                      </c:pt>
                      <c:pt idx="7734">
                        <c:v>2.5045023148107619</c:v>
                      </c:pt>
                      <c:pt idx="7735">
                        <c:v>2.5047453703722029</c:v>
                      </c:pt>
                      <c:pt idx="7736">
                        <c:v>2.5049884259263679</c:v>
                      </c:pt>
                      <c:pt idx="7737">
                        <c:v>2.505231481480533</c:v>
                      </c:pt>
                      <c:pt idx="7738">
                        <c:v>2.505474537034698</c:v>
                      </c:pt>
                      <c:pt idx="7739">
                        <c:v>2.5057175925888631</c:v>
                      </c:pt>
                      <c:pt idx="7740">
                        <c:v>2.5059606481430281</c:v>
                      </c:pt>
                      <c:pt idx="7741">
                        <c:v>2.5062037037044691</c:v>
                      </c:pt>
                      <c:pt idx="7742">
                        <c:v>2.5064467592586341</c:v>
                      </c:pt>
                      <c:pt idx="7743">
                        <c:v>2.5066898148127992</c:v>
                      </c:pt>
                      <c:pt idx="7744">
                        <c:v>2.5069328703669642</c:v>
                      </c:pt>
                      <c:pt idx="7745">
                        <c:v>2.5071874999979089</c:v>
                      </c:pt>
                      <c:pt idx="7746">
                        <c:v>2.5074305555520739</c:v>
                      </c:pt>
                      <c:pt idx="7747">
                        <c:v>2.507673611106239</c:v>
                      </c:pt>
                      <c:pt idx="7748">
                        <c:v>2.50791666666768</c:v>
                      </c:pt>
                      <c:pt idx="7749">
                        <c:v>2.508159722221845</c:v>
                      </c:pt>
                      <c:pt idx="7750">
                        <c:v>2.5084027777760101</c:v>
                      </c:pt>
                      <c:pt idx="7751">
                        <c:v>2.5086458333301751</c:v>
                      </c:pt>
                      <c:pt idx="7752">
                        <c:v>2.5088888888843401</c:v>
                      </c:pt>
                      <c:pt idx="7753">
                        <c:v>2.5091319444457811</c:v>
                      </c:pt>
                      <c:pt idx="7754">
                        <c:v>2.5093749999999462</c:v>
                      </c:pt>
                      <c:pt idx="7755">
                        <c:v>2.5096180555541112</c:v>
                      </c:pt>
                      <c:pt idx="7756">
                        <c:v>2.5098611111082763</c:v>
                      </c:pt>
                      <c:pt idx="7757">
                        <c:v>2.5101041666624413</c:v>
                      </c:pt>
                      <c:pt idx="7758">
                        <c:v>2.5103472222238823</c:v>
                      </c:pt>
                      <c:pt idx="7759">
                        <c:v>2.5105902777780473</c:v>
                      </c:pt>
                      <c:pt idx="7760">
                        <c:v>2.5108333333322124</c:v>
                      </c:pt>
                      <c:pt idx="7761">
                        <c:v>2.5110763888863774</c:v>
                      </c:pt>
                      <c:pt idx="7762">
                        <c:v>2.5113194444405424</c:v>
                      </c:pt>
                      <c:pt idx="7763">
                        <c:v>2.5115625000019834</c:v>
                      </c:pt>
                      <c:pt idx="7764">
                        <c:v>2.5118055555561485</c:v>
                      </c:pt>
                      <c:pt idx="7765">
                        <c:v>2.5120486111103135</c:v>
                      </c:pt>
                      <c:pt idx="7766">
                        <c:v>2.5122916666644786</c:v>
                      </c:pt>
                      <c:pt idx="7767">
                        <c:v>2.5125347222186436</c:v>
                      </c:pt>
                      <c:pt idx="7768">
                        <c:v>2.5127777777728086</c:v>
                      </c:pt>
                      <c:pt idx="7769">
                        <c:v>2.5130208333342496</c:v>
                      </c:pt>
                      <c:pt idx="7770">
                        <c:v>2.5132638888884147</c:v>
                      </c:pt>
                      <c:pt idx="7771">
                        <c:v>2.5135069444425797</c:v>
                      </c:pt>
                      <c:pt idx="7772">
                        <c:v>2.5137499999967448</c:v>
                      </c:pt>
                      <c:pt idx="7773">
                        <c:v>2.5139930555509098</c:v>
                      </c:pt>
                      <c:pt idx="7774">
                        <c:v>2.5142361111123508</c:v>
                      </c:pt>
                      <c:pt idx="7775">
                        <c:v>2.5144791666665158</c:v>
                      </c:pt>
                      <c:pt idx="7776">
                        <c:v>2.5147222222206809</c:v>
                      </c:pt>
                      <c:pt idx="7777">
                        <c:v>2.5149652777748459</c:v>
                      </c:pt>
                      <c:pt idx="7778">
                        <c:v>2.5152083333290109</c:v>
                      </c:pt>
                      <c:pt idx="7779">
                        <c:v>2.5154513888904519</c:v>
                      </c:pt>
                      <c:pt idx="7780">
                        <c:v>2.515694444444617</c:v>
                      </c:pt>
                      <c:pt idx="7781">
                        <c:v>2.515937499998782</c:v>
                      </c:pt>
                      <c:pt idx="7782">
                        <c:v>2.5161805555529471</c:v>
                      </c:pt>
                      <c:pt idx="7783">
                        <c:v>2.5164236111071121</c:v>
                      </c:pt>
                      <c:pt idx="7784">
                        <c:v>2.5166666666685531</c:v>
                      </c:pt>
                      <c:pt idx="7785">
                        <c:v>2.5169097222227181</c:v>
                      </c:pt>
                      <c:pt idx="7786">
                        <c:v>2.5171527777768832</c:v>
                      </c:pt>
                      <c:pt idx="7787">
                        <c:v>2.5173958333310482</c:v>
                      </c:pt>
                      <c:pt idx="7788">
                        <c:v>2.5176388888852133</c:v>
                      </c:pt>
                      <c:pt idx="7789">
                        <c:v>2.5178819444393783</c:v>
                      </c:pt>
                      <c:pt idx="7790">
                        <c:v>2.5181250000008193</c:v>
                      </c:pt>
                      <c:pt idx="7791">
                        <c:v>2.5183680555549843</c:v>
                      </c:pt>
                      <c:pt idx="7792">
                        <c:v>2.5186111111091494</c:v>
                      </c:pt>
                      <c:pt idx="7793">
                        <c:v>2.5188657407400941</c:v>
                      </c:pt>
                      <c:pt idx="7794">
                        <c:v>2.5191087962942591</c:v>
                      </c:pt>
                      <c:pt idx="7795">
                        <c:v>2.5193518518484241</c:v>
                      </c:pt>
                      <c:pt idx="7796">
                        <c:v>2.5195949074025892</c:v>
                      </c:pt>
                      <c:pt idx="7797">
                        <c:v>2.5198379629640302</c:v>
                      </c:pt>
                      <c:pt idx="7798">
                        <c:v>2.5200810185181952</c:v>
                      </c:pt>
                      <c:pt idx="7799">
                        <c:v>2.5203240740723603</c:v>
                      </c:pt>
                      <c:pt idx="7800">
                        <c:v>2.5205671296265253</c:v>
                      </c:pt>
                      <c:pt idx="7801">
                        <c:v>2.5208101851806903</c:v>
                      </c:pt>
                      <c:pt idx="7802">
                        <c:v>2.5210532407421313</c:v>
                      </c:pt>
                      <c:pt idx="7803">
                        <c:v>2.5212962962962964</c:v>
                      </c:pt>
                      <c:pt idx="7804">
                        <c:v>2.5215393518504614</c:v>
                      </c:pt>
                      <c:pt idx="7805">
                        <c:v>2.5217824074046264</c:v>
                      </c:pt>
                      <c:pt idx="7806">
                        <c:v>2.5220254629587915</c:v>
                      </c:pt>
                      <c:pt idx="7807">
                        <c:v>2.5222685185202325</c:v>
                      </c:pt>
                      <c:pt idx="7808">
                        <c:v>2.5225115740743975</c:v>
                      </c:pt>
                      <c:pt idx="7809">
                        <c:v>2.5227546296285626</c:v>
                      </c:pt>
                      <c:pt idx="7810">
                        <c:v>2.5229976851827276</c:v>
                      </c:pt>
                      <c:pt idx="7811">
                        <c:v>2.5232407407368926</c:v>
                      </c:pt>
                      <c:pt idx="7812">
                        <c:v>2.5234837962983336</c:v>
                      </c:pt>
                      <c:pt idx="7813">
                        <c:v>2.5237268518524987</c:v>
                      </c:pt>
                      <c:pt idx="7814">
                        <c:v>2.5239699074066637</c:v>
                      </c:pt>
                      <c:pt idx="7815">
                        <c:v>2.5242129629608288</c:v>
                      </c:pt>
                      <c:pt idx="7816">
                        <c:v>2.5244560185149938</c:v>
                      </c:pt>
                      <c:pt idx="7817">
                        <c:v>2.5246990740691588</c:v>
                      </c:pt>
                      <c:pt idx="7818">
                        <c:v>2.5249421296305998</c:v>
                      </c:pt>
                      <c:pt idx="7819">
                        <c:v>2.5251851851847649</c:v>
                      </c:pt>
                      <c:pt idx="7820">
                        <c:v>2.5254282407389299</c:v>
                      </c:pt>
                      <c:pt idx="7821">
                        <c:v>2.5256712962930949</c:v>
                      </c:pt>
                      <c:pt idx="7822">
                        <c:v>2.52591435184726</c:v>
                      </c:pt>
                      <c:pt idx="7823">
                        <c:v>2.526157407408701</c:v>
                      </c:pt>
                      <c:pt idx="7824">
                        <c:v>2.526400462962866</c:v>
                      </c:pt>
                      <c:pt idx="7825">
                        <c:v>2.5266435185170311</c:v>
                      </c:pt>
                      <c:pt idx="7826">
                        <c:v>2.5268865740711961</c:v>
                      </c:pt>
                      <c:pt idx="7827">
                        <c:v>2.5271296296253611</c:v>
                      </c:pt>
                      <c:pt idx="7828">
                        <c:v>2.5273726851868021</c:v>
                      </c:pt>
                      <c:pt idx="7829">
                        <c:v>2.5276157407409672</c:v>
                      </c:pt>
                      <c:pt idx="7830">
                        <c:v>2.5278587962951322</c:v>
                      </c:pt>
                      <c:pt idx="7831">
                        <c:v>2.5281018518492973</c:v>
                      </c:pt>
                      <c:pt idx="7832">
                        <c:v>2.5283449074034623</c:v>
                      </c:pt>
                      <c:pt idx="7833">
                        <c:v>2.5285879629649033</c:v>
                      </c:pt>
                      <c:pt idx="7834">
                        <c:v>2.5288310185190683</c:v>
                      </c:pt>
                      <c:pt idx="7835">
                        <c:v>2.5290740740732334</c:v>
                      </c:pt>
                      <c:pt idx="7836">
                        <c:v>2.5293171296273984</c:v>
                      </c:pt>
                      <c:pt idx="7837">
                        <c:v>2.5295601851815634</c:v>
                      </c:pt>
                      <c:pt idx="7838">
                        <c:v>2.5298032407357285</c:v>
                      </c:pt>
                      <c:pt idx="7839">
                        <c:v>2.5300462962971695</c:v>
                      </c:pt>
                      <c:pt idx="7840">
                        <c:v>2.5302893518513345</c:v>
                      </c:pt>
                      <c:pt idx="7841">
                        <c:v>2.5305324074054996</c:v>
                      </c:pt>
                      <c:pt idx="7842">
                        <c:v>2.5307870370364443</c:v>
                      </c:pt>
                      <c:pt idx="7843">
                        <c:v>2.5310300925906093</c:v>
                      </c:pt>
                      <c:pt idx="7844">
                        <c:v>2.5312731481447743</c:v>
                      </c:pt>
                      <c:pt idx="7845">
                        <c:v>2.5315162036989394</c:v>
                      </c:pt>
                      <c:pt idx="7846">
                        <c:v>2.5317592592603804</c:v>
                      </c:pt>
                      <c:pt idx="7847">
                        <c:v>2.5320023148145454</c:v>
                      </c:pt>
                      <c:pt idx="7848">
                        <c:v>2.5322453703687104</c:v>
                      </c:pt>
                      <c:pt idx="7849">
                        <c:v>2.5324884259228755</c:v>
                      </c:pt>
                      <c:pt idx="7850">
                        <c:v>2.5327314814770405</c:v>
                      </c:pt>
                      <c:pt idx="7851">
                        <c:v>2.5329745370384815</c:v>
                      </c:pt>
                      <c:pt idx="7852">
                        <c:v>2.5332175925926466</c:v>
                      </c:pt>
                      <c:pt idx="7853">
                        <c:v>2.5334606481468116</c:v>
                      </c:pt>
                      <c:pt idx="7854">
                        <c:v>2.5337037037009766</c:v>
                      </c:pt>
                      <c:pt idx="7855">
                        <c:v>2.5339467592551417</c:v>
                      </c:pt>
                      <c:pt idx="7856">
                        <c:v>2.5341898148165827</c:v>
                      </c:pt>
                      <c:pt idx="7857">
                        <c:v>2.5344328703707477</c:v>
                      </c:pt>
                      <c:pt idx="7858">
                        <c:v>2.5346759259249128</c:v>
                      </c:pt>
                      <c:pt idx="7859">
                        <c:v>2.5349189814790778</c:v>
                      </c:pt>
                      <c:pt idx="7860">
                        <c:v>2.5351620370332428</c:v>
                      </c:pt>
                      <c:pt idx="7861">
                        <c:v>2.5354050925946838</c:v>
                      </c:pt>
                      <c:pt idx="7862">
                        <c:v>2.5356481481488489</c:v>
                      </c:pt>
                      <c:pt idx="7863">
                        <c:v>2.5358912037030139</c:v>
                      </c:pt>
                      <c:pt idx="7864">
                        <c:v>2.5361342592571789</c:v>
                      </c:pt>
                      <c:pt idx="7865">
                        <c:v>2.536377314811344</c:v>
                      </c:pt>
                      <c:pt idx="7866">
                        <c:v>2.536620370365509</c:v>
                      </c:pt>
                      <c:pt idx="7867">
                        <c:v>2.53686342592695</c:v>
                      </c:pt>
                      <c:pt idx="7868">
                        <c:v>2.5371064814811151</c:v>
                      </c:pt>
                      <c:pt idx="7869">
                        <c:v>2.5373495370352801</c:v>
                      </c:pt>
                      <c:pt idx="7870">
                        <c:v>2.5375925925894451</c:v>
                      </c:pt>
                      <c:pt idx="7871">
                        <c:v>2.5378356481436102</c:v>
                      </c:pt>
                      <c:pt idx="7872">
                        <c:v>2.5380787037050512</c:v>
                      </c:pt>
                      <c:pt idx="7873">
                        <c:v>2.5383217592592162</c:v>
                      </c:pt>
                      <c:pt idx="7874">
                        <c:v>2.5385648148133813</c:v>
                      </c:pt>
                      <c:pt idx="7875">
                        <c:v>2.5388078703675463</c:v>
                      </c:pt>
                      <c:pt idx="7876">
                        <c:v>2.5390509259217113</c:v>
                      </c:pt>
                      <c:pt idx="7877">
                        <c:v>2.5392939814831523</c:v>
                      </c:pt>
                      <c:pt idx="7878">
                        <c:v>2.5395370370373174</c:v>
                      </c:pt>
                      <c:pt idx="7879">
                        <c:v>2.5397800925914824</c:v>
                      </c:pt>
                      <c:pt idx="7880">
                        <c:v>2.5400231481456474</c:v>
                      </c:pt>
                      <c:pt idx="7881">
                        <c:v>2.5402662036998125</c:v>
                      </c:pt>
                      <c:pt idx="7882">
                        <c:v>2.5405092592612535</c:v>
                      </c:pt>
                      <c:pt idx="7883">
                        <c:v>2.5407523148154185</c:v>
                      </c:pt>
                      <c:pt idx="7884">
                        <c:v>2.5409953703695836</c:v>
                      </c:pt>
                      <c:pt idx="7885">
                        <c:v>2.5412384259237486</c:v>
                      </c:pt>
                      <c:pt idx="7886">
                        <c:v>2.5414814814779136</c:v>
                      </c:pt>
                      <c:pt idx="7887">
                        <c:v>2.5417245370320787</c:v>
                      </c:pt>
                      <c:pt idx="7888">
                        <c:v>2.5419675925935197</c:v>
                      </c:pt>
                      <c:pt idx="7889">
                        <c:v>2.5422106481476847</c:v>
                      </c:pt>
                      <c:pt idx="7890">
                        <c:v>2.5424652777786294</c:v>
                      </c:pt>
                      <c:pt idx="7891">
                        <c:v>2.5427083333327944</c:v>
                      </c:pt>
                      <c:pt idx="7892">
                        <c:v>2.5429513888869595</c:v>
                      </c:pt>
                      <c:pt idx="7893">
                        <c:v>2.5431944444411245</c:v>
                      </c:pt>
                      <c:pt idx="7894">
                        <c:v>2.5434374999952896</c:v>
                      </c:pt>
                      <c:pt idx="7895">
                        <c:v>2.5436805555567306</c:v>
                      </c:pt>
                      <c:pt idx="7896">
                        <c:v>2.5439236111108956</c:v>
                      </c:pt>
                      <c:pt idx="7897">
                        <c:v>2.5441666666650606</c:v>
                      </c:pt>
                      <c:pt idx="7898">
                        <c:v>2.5444097222192257</c:v>
                      </c:pt>
                      <c:pt idx="7899">
                        <c:v>2.5446527777733907</c:v>
                      </c:pt>
                      <c:pt idx="7900">
                        <c:v>2.5448958333348317</c:v>
                      </c:pt>
                      <c:pt idx="7901">
                        <c:v>2.5451388888889968</c:v>
                      </c:pt>
                      <c:pt idx="7902">
                        <c:v>2.5453819444431618</c:v>
                      </c:pt>
                      <c:pt idx="7903">
                        <c:v>2.5456249999973268</c:v>
                      </c:pt>
                      <c:pt idx="7904">
                        <c:v>2.5458680555514919</c:v>
                      </c:pt>
                      <c:pt idx="7905">
                        <c:v>2.5461111111129329</c:v>
                      </c:pt>
                      <c:pt idx="7906">
                        <c:v>2.5463541666670979</c:v>
                      </c:pt>
                      <c:pt idx="7907">
                        <c:v>2.5465972222212629</c:v>
                      </c:pt>
                      <c:pt idx="7908">
                        <c:v>2.546840277775428</c:v>
                      </c:pt>
                      <c:pt idx="7909">
                        <c:v>2.547083333329593</c:v>
                      </c:pt>
                      <c:pt idx="7910">
                        <c:v>2.5473263888837581</c:v>
                      </c:pt>
                      <c:pt idx="7911">
                        <c:v>2.5475694444451991</c:v>
                      </c:pt>
                      <c:pt idx="7912">
                        <c:v>2.5478124999993641</c:v>
                      </c:pt>
                      <c:pt idx="7913">
                        <c:v>2.5480555555535291</c:v>
                      </c:pt>
                      <c:pt idx="7914">
                        <c:v>2.5482986111076942</c:v>
                      </c:pt>
                      <c:pt idx="7915">
                        <c:v>2.5485416666618592</c:v>
                      </c:pt>
                      <c:pt idx="7916">
                        <c:v>2.5487847222233002</c:v>
                      </c:pt>
                      <c:pt idx="7917">
                        <c:v>2.5490277777774653</c:v>
                      </c:pt>
                      <c:pt idx="7918">
                        <c:v>2.5492708333316303</c:v>
                      </c:pt>
                      <c:pt idx="7919">
                        <c:v>2.5495138888857953</c:v>
                      </c:pt>
                      <c:pt idx="7920">
                        <c:v>2.5497569444399604</c:v>
                      </c:pt>
                      <c:pt idx="7921">
                        <c:v>2.5500000000014014</c:v>
                      </c:pt>
                      <c:pt idx="7922">
                        <c:v>2.5502430555555664</c:v>
                      </c:pt>
                      <c:pt idx="7923">
                        <c:v>2.5504861111097314</c:v>
                      </c:pt>
                      <c:pt idx="7924">
                        <c:v>2.5507291666638965</c:v>
                      </c:pt>
                      <c:pt idx="7925">
                        <c:v>2.5509722222180615</c:v>
                      </c:pt>
                      <c:pt idx="7926">
                        <c:v>2.5512152777795025</c:v>
                      </c:pt>
                      <c:pt idx="7927">
                        <c:v>2.5514583333336676</c:v>
                      </c:pt>
                      <c:pt idx="7928">
                        <c:v>2.5517013888878326</c:v>
                      </c:pt>
                      <c:pt idx="7929">
                        <c:v>2.5519444444419976</c:v>
                      </c:pt>
                      <c:pt idx="7930">
                        <c:v>2.5521874999961627</c:v>
                      </c:pt>
                      <c:pt idx="7931">
                        <c:v>2.5524305555576037</c:v>
                      </c:pt>
                      <c:pt idx="7932">
                        <c:v>2.5526736111117687</c:v>
                      </c:pt>
                      <c:pt idx="7933">
                        <c:v>2.5529166666659338</c:v>
                      </c:pt>
                      <c:pt idx="7934">
                        <c:v>2.5531597222200988</c:v>
                      </c:pt>
                      <c:pt idx="7935">
                        <c:v>2.5534027777742638</c:v>
                      </c:pt>
                      <c:pt idx="7936">
                        <c:v>2.5536458333284289</c:v>
                      </c:pt>
                      <c:pt idx="7937">
                        <c:v>2.5538888888898699</c:v>
                      </c:pt>
                      <c:pt idx="7938">
                        <c:v>2.5541435185135386</c:v>
                      </c:pt>
                      <c:pt idx="7939">
                        <c:v>2.5543865740749796</c:v>
                      </c:pt>
                      <c:pt idx="7940">
                        <c:v>2.5546296296291446</c:v>
                      </c:pt>
                      <c:pt idx="7941">
                        <c:v>2.5548726851833097</c:v>
                      </c:pt>
                      <c:pt idx="7942">
                        <c:v>2.5551157407374747</c:v>
                      </c:pt>
                      <c:pt idx="7943">
                        <c:v>2.5553587962916398</c:v>
                      </c:pt>
                      <c:pt idx="7944">
                        <c:v>2.5556018518530808</c:v>
                      </c:pt>
                      <c:pt idx="7945">
                        <c:v>2.5558449074072458</c:v>
                      </c:pt>
                      <c:pt idx="7946">
                        <c:v>2.5560879629614108</c:v>
                      </c:pt>
                      <c:pt idx="7947">
                        <c:v>2.5563310185155759</c:v>
                      </c:pt>
                      <c:pt idx="7948">
                        <c:v>2.5565740740697409</c:v>
                      </c:pt>
                      <c:pt idx="7949">
                        <c:v>2.5568171296311819</c:v>
                      </c:pt>
                      <c:pt idx="7950">
                        <c:v>2.5570601851853469</c:v>
                      </c:pt>
                      <c:pt idx="7951">
                        <c:v>2.557303240739512</c:v>
                      </c:pt>
                      <c:pt idx="7952">
                        <c:v>2.557546296293677</c:v>
                      </c:pt>
                      <c:pt idx="7953">
                        <c:v>2.5577893518478421</c:v>
                      </c:pt>
                      <c:pt idx="7954">
                        <c:v>2.5580324074092831</c:v>
                      </c:pt>
                      <c:pt idx="7955">
                        <c:v>2.5582754629634481</c:v>
                      </c:pt>
                      <c:pt idx="7956">
                        <c:v>2.5585185185176131</c:v>
                      </c:pt>
                      <c:pt idx="7957">
                        <c:v>2.5587615740717782</c:v>
                      </c:pt>
                      <c:pt idx="7958">
                        <c:v>2.5590046296259432</c:v>
                      </c:pt>
                      <c:pt idx="7959">
                        <c:v>2.5592476851801083</c:v>
                      </c:pt>
                      <c:pt idx="7960">
                        <c:v>2.5594907407415493</c:v>
                      </c:pt>
                      <c:pt idx="7961">
                        <c:v>2.5597337962957143</c:v>
                      </c:pt>
                      <c:pt idx="7962">
                        <c:v>2.5599768518498793</c:v>
                      </c:pt>
                      <c:pt idx="7963">
                        <c:v>2.5602199074040444</c:v>
                      </c:pt>
                      <c:pt idx="7964">
                        <c:v>2.5604629629582094</c:v>
                      </c:pt>
                      <c:pt idx="7965">
                        <c:v>2.5607060185196504</c:v>
                      </c:pt>
                      <c:pt idx="7966">
                        <c:v>2.5609490740738154</c:v>
                      </c:pt>
                      <c:pt idx="7967">
                        <c:v>2.5611921296279805</c:v>
                      </c:pt>
                      <c:pt idx="7968">
                        <c:v>2.5614351851821455</c:v>
                      </c:pt>
                      <c:pt idx="7969">
                        <c:v>2.5616782407363106</c:v>
                      </c:pt>
                      <c:pt idx="7970">
                        <c:v>2.5619212962977516</c:v>
                      </c:pt>
                      <c:pt idx="7971">
                        <c:v>2.5621643518519166</c:v>
                      </c:pt>
                      <c:pt idx="7972">
                        <c:v>2.5624074074060816</c:v>
                      </c:pt>
                      <c:pt idx="7973">
                        <c:v>2.5626504629602467</c:v>
                      </c:pt>
                      <c:pt idx="7974">
                        <c:v>2.5628935185144117</c:v>
                      </c:pt>
                      <c:pt idx="7975">
                        <c:v>2.5631365740758527</c:v>
                      </c:pt>
                      <c:pt idx="7976">
                        <c:v>2.5633796296300178</c:v>
                      </c:pt>
                      <c:pt idx="7977">
                        <c:v>2.5636226851841828</c:v>
                      </c:pt>
                      <c:pt idx="7978">
                        <c:v>2.5638657407383478</c:v>
                      </c:pt>
                      <c:pt idx="7979">
                        <c:v>2.5641087962925129</c:v>
                      </c:pt>
                      <c:pt idx="7980">
                        <c:v>2.5643518518539539</c:v>
                      </c:pt>
                      <c:pt idx="7981">
                        <c:v>2.5645949074081189</c:v>
                      </c:pt>
                      <c:pt idx="7982">
                        <c:v>2.5648379629622839</c:v>
                      </c:pt>
                      <c:pt idx="7983">
                        <c:v>2.565081018516449</c:v>
                      </c:pt>
                      <c:pt idx="7984">
                        <c:v>2.565324074070614</c:v>
                      </c:pt>
                      <c:pt idx="7985">
                        <c:v>2.5655671296247791</c:v>
                      </c:pt>
                      <c:pt idx="7986">
                        <c:v>2.5658217592557238</c:v>
                      </c:pt>
                      <c:pt idx="7987">
                        <c:v>2.5660648148098888</c:v>
                      </c:pt>
                      <c:pt idx="7988">
                        <c:v>2.5663078703713298</c:v>
                      </c:pt>
                      <c:pt idx="7989">
                        <c:v>2.5665509259254948</c:v>
                      </c:pt>
                      <c:pt idx="7990">
                        <c:v>2.5667939814796599</c:v>
                      </c:pt>
                      <c:pt idx="7991">
                        <c:v>2.5670370370338249</c:v>
                      </c:pt>
                      <c:pt idx="7992">
                        <c:v>2.5672800925879899</c:v>
                      </c:pt>
                      <c:pt idx="7993">
                        <c:v>2.5675231481494309</c:v>
                      </c:pt>
                      <c:pt idx="7994">
                        <c:v>2.567766203703596</c:v>
                      </c:pt>
                      <c:pt idx="7995">
                        <c:v>2.568009259257761</c:v>
                      </c:pt>
                      <c:pt idx="7996">
                        <c:v>2.5682523148119261</c:v>
                      </c:pt>
                      <c:pt idx="7997">
                        <c:v>2.5684953703660911</c:v>
                      </c:pt>
                      <c:pt idx="7998">
                        <c:v>2.5687384259275321</c:v>
                      </c:pt>
                      <c:pt idx="7999">
                        <c:v>2.5689814814816971</c:v>
                      </c:pt>
                      <c:pt idx="8000">
                        <c:v>2.5692245370358622</c:v>
                      </c:pt>
                      <c:pt idx="8001">
                        <c:v>2.5694675925900272</c:v>
                      </c:pt>
                      <c:pt idx="8002">
                        <c:v>2.5697106481441923</c:v>
                      </c:pt>
                      <c:pt idx="8003">
                        <c:v>2.5699537037056333</c:v>
                      </c:pt>
                      <c:pt idx="8004">
                        <c:v>2.5701967592597983</c:v>
                      </c:pt>
                      <c:pt idx="8005">
                        <c:v>2.5704398148139633</c:v>
                      </c:pt>
                      <c:pt idx="8006">
                        <c:v>2.5706828703681284</c:v>
                      </c:pt>
                      <c:pt idx="8007">
                        <c:v>2.5709259259222934</c:v>
                      </c:pt>
                      <c:pt idx="8008">
                        <c:v>2.5711689814764584</c:v>
                      </c:pt>
                      <c:pt idx="8009">
                        <c:v>2.5714120370378994</c:v>
                      </c:pt>
                      <c:pt idx="8010">
                        <c:v>2.5716550925920645</c:v>
                      </c:pt>
                      <c:pt idx="8011">
                        <c:v>2.5718981481462295</c:v>
                      </c:pt>
                      <c:pt idx="8012">
                        <c:v>2.5721412037003946</c:v>
                      </c:pt>
                      <c:pt idx="8013">
                        <c:v>2.5723842592545596</c:v>
                      </c:pt>
                      <c:pt idx="8014">
                        <c:v>2.5726273148160006</c:v>
                      </c:pt>
                      <c:pt idx="8015">
                        <c:v>2.5728703703701656</c:v>
                      </c:pt>
                      <c:pt idx="8016">
                        <c:v>2.5731134259243307</c:v>
                      </c:pt>
                      <c:pt idx="8017">
                        <c:v>2.5733564814784957</c:v>
                      </c:pt>
                      <c:pt idx="8018">
                        <c:v>2.5735995370326608</c:v>
                      </c:pt>
                      <c:pt idx="8019">
                        <c:v>2.5738425925941018</c:v>
                      </c:pt>
                      <c:pt idx="8020">
                        <c:v>2.5740856481482668</c:v>
                      </c:pt>
                      <c:pt idx="8021">
                        <c:v>2.5743287037024318</c:v>
                      </c:pt>
                      <c:pt idx="8022">
                        <c:v>2.5745717592565969</c:v>
                      </c:pt>
                      <c:pt idx="8023">
                        <c:v>2.5748148148107619</c:v>
                      </c:pt>
                      <c:pt idx="8024">
                        <c:v>2.5750578703722029</c:v>
                      </c:pt>
                      <c:pt idx="8025">
                        <c:v>2.5753009259263679</c:v>
                      </c:pt>
                      <c:pt idx="8026">
                        <c:v>2.575543981480533</c:v>
                      </c:pt>
                      <c:pt idx="8027">
                        <c:v>2.575787037034698</c:v>
                      </c:pt>
                      <c:pt idx="8028">
                        <c:v>2.5760300925888631</c:v>
                      </c:pt>
                      <c:pt idx="8029">
                        <c:v>2.5762731481430281</c:v>
                      </c:pt>
                      <c:pt idx="8030">
                        <c:v>2.5765162037044691</c:v>
                      </c:pt>
                      <c:pt idx="8031">
                        <c:v>2.5767592592586341</c:v>
                      </c:pt>
                      <c:pt idx="8032">
                        <c:v>2.5770023148127992</c:v>
                      </c:pt>
                      <c:pt idx="8033">
                        <c:v>2.5772453703669642</c:v>
                      </c:pt>
                      <c:pt idx="8034">
                        <c:v>2.5774999999979089</c:v>
                      </c:pt>
                      <c:pt idx="8035">
                        <c:v>2.5777430555520739</c:v>
                      </c:pt>
                      <c:pt idx="8036">
                        <c:v>2.577986111106239</c:v>
                      </c:pt>
                      <c:pt idx="8037">
                        <c:v>2.57822916666768</c:v>
                      </c:pt>
                      <c:pt idx="8038">
                        <c:v>2.578472222221845</c:v>
                      </c:pt>
                      <c:pt idx="8039">
                        <c:v>2.5787152777760101</c:v>
                      </c:pt>
                      <c:pt idx="8040">
                        <c:v>2.5789583333301751</c:v>
                      </c:pt>
                      <c:pt idx="8041">
                        <c:v>2.5792013888843401</c:v>
                      </c:pt>
                      <c:pt idx="8042">
                        <c:v>2.5794444444457811</c:v>
                      </c:pt>
                      <c:pt idx="8043">
                        <c:v>2.5796874999999462</c:v>
                      </c:pt>
                      <c:pt idx="8044">
                        <c:v>2.5799305555541112</c:v>
                      </c:pt>
                      <c:pt idx="8045">
                        <c:v>2.5801736111082763</c:v>
                      </c:pt>
                      <c:pt idx="8046">
                        <c:v>2.5804166666624413</c:v>
                      </c:pt>
                      <c:pt idx="8047">
                        <c:v>2.5806597222238823</c:v>
                      </c:pt>
                      <c:pt idx="8048">
                        <c:v>2.5809027777780473</c:v>
                      </c:pt>
                      <c:pt idx="8049">
                        <c:v>2.5811458333322124</c:v>
                      </c:pt>
                      <c:pt idx="8050">
                        <c:v>2.5813888888863774</c:v>
                      </c:pt>
                      <c:pt idx="8051">
                        <c:v>2.5816319444405424</c:v>
                      </c:pt>
                      <c:pt idx="8052">
                        <c:v>2.5818750000019834</c:v>
                      </c:pt>
                      <c:pt idx="8053">
                        <c:v>2.5821180555561485</c:v>
                      </c:pt>
                      <c:pt idx="8054">
                        <c:v>2.5823611111103135</c:v>
                      </c:pt>
                      <c:pt idx="8055">
                        <c:v>2.5826041666644786</c:v>
                      </c:pt>
                      <c:pt idx="8056">
                        <c:v>2.5828472222186436</c:v>
                      </c:pt>
                      <c:pt idx="8057">
                        <c:v>2.5830902777728086</c:v>
                      </c:pt>
                      <c:pt idx="8058">
                        <c:v>2.5833333333342496</c:v>
                      </c:pt>
                      <c:pt idx="8059">
                        <c:v>2.5835763888884147</c:v>
                      </c:pt>
                      <c:pt idx="8060">
                        <c:v>2.5838194444425797</c:v>
                      </c:pt>
                      <c:pt idx="8061">
                        <c:v>2.5840624999967448</c:v>
                      </c:pt>
                      <c:pt idx="8062">
                        <c:v>2.5843055555509098</c:v>
                      </c:pt>
                      <c:pt idx="8063">
                        <c:v>2.5845486111123508</c:v>
                      </c:pt>
                      <c:pt idx="8064">
                        <c:v>2.5847916666665158</c:v>
                      </c:pt>
                      <c:pt idx="8065">
                        <c:v>2.5850347222206809</c:v>
                      </c:pt>
                      <c:pt idx="8066">
                        <c:v>2.5852777777748459</c:v>
                      </c:pt>
                      <c:pt idx="8067">
                        <c:v>2.5855208333290109</c:v>
                      </c:pt>
                      <c:pt idx="8068">
                        <c:v>2.5857638888904519</c:v>
                      </c:pt>
                      <c:pt idx="8069">
                        <c:v>2.586006944444617</c:v>
                      </c:pt>
                      <c:pt idx="8070">
                        <c:v>2.586249999998782</c:v>
                      </c:pt>
                      <c:pt idx="8071">
                        <c:v>2.5864930555529471</c:v>
                      </c:pt>
                      <c:pt idx="8072">
                        <c:v>2.5867361111071121</c:v>
                      </c:pt>
                      <c:pt idx="8073">
                        <c:v>2.5869791666685531</c:v>
                      </c:pt>
                      <c:pt idx="8074">
                        <c:v>2.5872222222227181</c:v>
                      </c:pt>
                      <c:pt idx="8075">
                        <c:v>2.5874652777768832</c:v>
                      </c:pt>
                      <c:pt idx="8076">
                        <c:v>2.5877083333310482</c:v>
                      </c:pt>
                      <c:pt idx="8077">
                        <c:v>2.5879513888852133</c:v>
                      </c:pt>
                      <c:pt idx="8078">
                        <c:v>2.5881944444393783</c:v>
                      </c:pt>
                      <c:pt idx="8079">
                        <c:v>2.5884375000008193</c:v>
                      </c:pt>
                      <c:pt idx="8080">
                        <c:v>2.5886805555549843</c:v>
                      </c:pt>
                      <c:pt idx="8081">
                        <c:v>2.5889236111091494</c:v>
                      </c:pt>
                      <c:pt idx="8082">
                        <c:v>2.5891666666633144</c:v>
                      </c:pt>
                      <c:pt idx="8083">
                        <c:v>2.5894212962942591</c:v>
                      </c:pt>
                      <c:pt idx="8084">
                        <c:v>2.5896643518484241</c:v>
                      </c:pt>
                      <c:pt idx="8085">
                        <c:v>2.5899074074025892</c:v>
                      </c:pt>
                      <c:pt idx="8086">
                        <c:v>2.5901504629640302</c:v>
                      </c:pt>
                      <c:pt idx="8087">
                        <c:v>2.5903935185181952</c:v>
                      </c:pt>
                      <c:pt idx="8088">
                        <c:v>2.5906365740723603</c:v>
                      </c:pt>
                      <c:pt idx="8089">
                        <c:v>2.5908796296265253</c:v>
                      </c:pt>
                      <c:pt idx="8090">
                        <c:v>2.5911226851806903</c:v>
                      </c:pt>
                      <c:pt idx="8091">
                        <c:v>2.5913657407421313</c:v>
                      </c:pt>
                      <c:pt idx="8092">
                        <c:v>2.5916087962962964</c:v>
                      </c:pt>
                      <c:pt idx="8093">
                        <c:v>2.5918518518504614</c:v>
                      </c:pt>
                      <c:pt idx="8094">
                        <c:v>2.5920949074046264</c:v>
                      </c:pt>
                      <c:pt idx="8095">
                        <c:v>2.5923379629587915</c:v>
                      </c:pt>
                      <c:pt idx="8096">
                        <c:v>2.5925810185202325</c:v>
                      </c:pt>
                      <c:pt idx="8097">
                        <c:v>2.5928240740743975</c:v>
                      </c:pt>
                      <c:pt idx="8098">
                        <c:v>2.5930671296285626</c:v>
                      </c:pt>
                      <c:pt idx="8099">
                        <c:v>2.5933101851827276</c:v>
                      </c:pt>
                      <c:pt idx="8100">
                        <c:v>2.5935532407368926</c:v>
                      </c:pt>
                      <c:pt idx="8101">
                        <c:v>2.5937962962983336</c:v>
                      </c:pt>
                      <c:pt idx="8102">
                        <c:v>2.5940393518524987</c:v>
                      </c:pt>
                      <c:pt idx="8103">
                        <c:v>2.5942824074066637</c:v>
                      </c:pt>
                      <c:pt idx="8104">
                        <c:v>2.5945254629608288</c:v>
                      </c:pt>
                      <c:pt idx="8105">
                        <c:v>2.5947685185149938</c:v>
                      </c:pt>
                      <c:pt idx="8106">
                        <c:v>2.5950115740691588</c:v>
                      </c:pt>
                      <c:pt idx="8107">
                        <c:v>2.5952546296305998</c:v>
                      </c:pt>
                      <c:pt idx="8108">
                        <c:v>2.5954976851847649</c:v>
                      </c:pt>
                      <c:pt idx="8109">
                        <c:v>2.5957407407389299</c:v>
                      </c:pt>
                      <c:pt idx="8110">
                        <c:v>2.5959837962930949</c:v>
                      </c:pt>
                      <c:pt idx="8111">
                        <c:v>2.59622685184726</c:v>
                      </c:pt>
                      <c:pt idx="8112">
                        <c:v>2.596469907408701</c:v>
                      </c:pt>
                      <c:pt idx="8113">
                        <c:v>2.596712962962866</c:v>
                      </c:pt>
                      <c:pt idx="8114">
                        <c:v>2.5969560185170311</c:v>
                      </c:pt>
                      <c:pt idx="8115">
                        <c:v>2.5971990740711961</c:v>
                      </c:pt>
                      <c:pt idx="8116">
                        <c:v>2.5974421296253611</c:v>
                      </c:pt>
                      <c:pt idx="8117">
                        <c:v>2.5976851851868021</c:v>
                      </c:pt>
                      <c:pt idx="8118">
                        <c:v>2.5979282407409672</c:v>
                      </c:pt>
                      <c:pt idx="8119">
                        <c:v>2.5981712962951322</c:v>
                      </c:pt>
                      <c:pt idx="8120">
                        <c:v>2.5984143518492973</c:v>
                      </c:pt>
                      <c:pt idx="8121">
                        <c:v>2.5986574074034623</c:v>
                      </c:pt>
                      <c:pt idx="8122">
                        <c:v>2.5989004629649033</c:v>
                      </c:pt>
                      <c:pt idx="8123">
                        <c:v>2.5991435185190683</c:v>
                      </c:pt>
                      <c:pt idx="8124">
                        <c:v>2.5993865740732334</c:v>
                      </c:pt>
                      <c:pt idx="8125">
                        <c:v>2.5996296296273984</c:v>
                      </c:pt>
                      <c:pt idx="8126">
                        <c:v>2.5998726851815634</c:v>
                      </c:pt>
                      <c:pt idx="8127">
                        <c:v>2.6001157407357285</c:v>
                      </c:pt>
                      <c:pt idx="8128">
                        <c:v>2.6003587962971695</c:v>
                      </c:pt>
                      <c:pt idx="8129">
                        <c:v>2.6006018518513345</c:v>
                      </c:pt>
                      <c:pt idx="8130">
                        <c:v>2.6008449074054996</c:v>
                      </c:pt>
                      <c:pt idx="8131">
                        <c:v>2.6010995370364443</c:v>
                      </c:pt>
                      <c:pt idx="8132">
                        <c:v>2.6013425925906093</c:v>
                      </c:pt>
                      <c:pt idx="8133">
                        <c:v>2.6015856481447743</c:v>
                      </c:pt>
                      <c:pt idx="8134">
                        <c:v>2.6018287036989394</c:v>
                      </c:pt>
                      <c:pt idx="8135">
                        <c:v>2.6020717592603804</c:v>
                      </c:pt>
                      <c:pt idx="8136">
                        <c:v>2.6023148148145454</c:v>
                      </c:pt>
                      <c:pt idx="8137">
                        <c:v>2.6025578703687104</c:v>
                      </c:pt>
                      <c:pt idx="8138">
                        <c:v>2.6028009259228755</c:v>
                      </c:pt>
                      <c:pt idx="8139">
                        <c:v>2.6030439814770405</c:v>
                      </c:pt>
                      <c:pt idx="8140">
                        <c:v>2.6032870370384815</c:v>
                      </c:pt>
                      <c:pt idx="8141">
                        <c:v>2.6035300925926466</c:v>
                      </c:pt>
                      <c:pt idx="8142">
                        <c:v>2.6037731481468116</c:v>
                      </c:pt>
                      <c:pt idx="8143">
                        <c:v>2.6040162037009766</c:v>
                      </c:pt>
                      <c:pt idx="8144">
                        <c:v>2.6042592592551417</c:v>
                      </c:pt>
                      <c:pt idx="8145">
                        <c:v>2.6045023148165827</c:v>
                      </c:pt>
                      <c:pt idx="8146">
                        <c:v>2.6047453703707477</c:v>
                      </c:pt>
                      <c:pt idx="8147">
                        <c:v>2.6049884259249128</c:v>
                      </c:pt>
                      <c:pt idx="8148">
                        <c:v>2.6052314814790778</c:v>
                      </c:pt>
                      <c:pt idx="8149">
                        <c:v>2.6054745370332428</c:v>
                      </c:pt>
                      <c:pt idx="8150">
                        <c:v>2.6057175925946838</c:v>
                      </c:pt>
                      <c:pt idx="8151">
                        <c:v>2.6059606481488489</c:v>
                      </c:pt>
                      <c:pt idx="8152">
                        <c:v>2.6062037037030139</c:v>
                      </c:pt>
                      <c:pt idx="8153">
                        <c:v>2.6064467592571789</c:v>
                      </c:pt>
                      <c:pt idx="8154">
                        <c:v>2.606689814811344</c:v>
                      </c:pt>
                      <c:pt idx="8155">
                        <c:v>2.606932870365509</c:v>
                      </c:pt>
                      <c:pt idx="8156">
                        <c:v>2.60717592592695</c:v>
                      </c:pt>
                      <c:pt idx="8157">
                        <c:v>2.6074189814811151</c:v>
                      </c:pt>
                      <c:pt idx="8158">
                        <c:v>2.6076620370352801</c:v>
                      </c:pt>
                      <c:pt idx="8159">
                        <c:v>2.6079050925894451</c:v>
                      </c:pt>
                      <c:pt idx="8160">
                        <c:v>2.6081481481436102</c:v>
                      </c:pt>
                      <c:pt idx="8161">
                        <c:v>2.6083912037050512</c:v>
                      </c:pt>
                      <c:pt idx="8162">
                        <c:v>2.6086342592592162</c:v>
                      </c:pt>
                      <c:pt idx="8163">
                        <c:v>2.6088773148133813</c:v>
                      </c:pt>
                      <c:pt idx="8164">
                        <c:v>2.6091203703675463</c:v>
                      </c:pt>
                      <c:pt idx="8165">
                        <c:v>2.6093634259217113</c:v>
                      </c:pt>
                      <c:pt idx="8166">
                        <c:v>2.6096064814831523</c:v>
                      </c:pt>
                      <c:pt idx="8167">
                        <c:v>2.6098495370373174</c:v>
                      </c:pt>
                      <c:pt idx="8168">
                        <c:v>2.6100925925914824</c:v>
                      </c:pt>
                      <c:pt idx="8169">
                        <c:v>2.6103356481456474</c:v>
                      </c:pt>
                      <c:pt idx="8170">
                        <c:v>2.6105787036998125</c:v>
                      </c:pt>
                      <c:pt idx="8171">
                        <c:v>2.6108217592612535</c:v>
                      </c:pt>
                      <c:pt idx="8172">
                        <c:v>2.6110648148154185</c:v>
                      </c:pt>
                      <c:pt idx="8173">
                        <c:v>2.6113078703695836</c:v>
                      </c:pt>
                      <c:pt idx="8174">
                        <c:v>2.6115509259237486</c:v>
                      </c:pt>
                      <c:pt idx="8175">
                        <c:v>2.6117939814779136</c:v>
                      </c:pt>
                      <c:pt idx="8176">
                        <c:v>2.6120370370320787</c:v>
                      </c:pt>
                      <c:pt idx="8177">
                        <c:v>2.6122800925935197</c:v>
                      </c:pt>
                      <c:pt idx="8178">
                        <c:v>2.6125231481476847</c:v>
                      </c:pt>
                      <c:pt idx="8179">
                        <c:v>2.6127777777786294</c:v>
                      </c:pt>
                      <c:pt idx="8180">
                        <c:v>2.6130208333327944</c:v>
                      </c:pt>
                      <c:pt idx="8181">
                        <c:v>2.6132638888869595</c:v>
                      </c:pt>
                      <c:pt idx="8182">
                        <c:v>2.6135069444411245</c:v>
                      </c:pt>
                      <c:pt idx="8183">
                        <c:v>2.6137499999952896</c:v>
                      </c:pt>
                      <c:pt idx="8184">
                        <c:v>2.6139930555567306</c:v>
                      </c:pt>
                      <c:pt idx="8185">
                        <c:v>2.6142361111108956</c:v>
                      </c:pt>
                      <c:pt idx="8186">
                        <c:v>2.6144791666650606</c:v>
                      </c:pt>
                      <c:pt idx="8187">
                        <c:v>2.6147222222192257</c:v>
                      </c:pt>
                      <c:pt idx="8188">
                        <c:v>2.6149652777733907</c:v>
                      </c:pt>
                      <c:pt idx="8189">
                        <c:v>2.6152083333348317</c:v>
                      </c:pt>
                      <c:pt idx="8190">
                        <c:v>2.6154513888889968</c:v>
                      </c:pt>
                      <c:pt idx="8191">
                        <c:v>2.6156944444431618</c:v>
                      </c:pt>
                      <c:pt idx="8192">
                        <c:v>2.6159374999973268</c:v>
                      </c:pt>
                      <c:pt idx="8193">
                        <c:v>2.6161805555514919</c:v>
                      </c:pt>
                      <c:pt idx="8194">
                        <c:v>2.6164236111129329</c:v>
                      </c:pt>
                      <c:pt idx="8195">
                        <c:v>2.6166666666670979</c:v>
                      </c:pt>
                      <c:pt idx="8196">
                        <c:v>2.6169097222212629</c:v>
                      </c:pt>
                      <c:pt idx="8197">
                        <c:v>2.617152777775428</c:v>
                      </c:pt>
                      <c:pt idx="8198">
                        <c:v>2.617395833329593</c:v>
                      </c:pt>
                      <c:pt idx="8199">
                        <c:v>2.6176388888837581</c:v>
                      </c:pt>
                      <c:pt idx="8200">
                        <c:v>2.6178819444451991</c:v>
                      </c:pt>
                      <c:pt idx="8201">
                        <c:v>2.6181249999993641</c:v>
                      </c:pt>
                      <c:pt idx="8202">
                        <c:v>2.6183680555535291</c:v>
                      </c:pt>
                      <c:pt idx="8203">
                        <c:v>2.6186111111076942</c:v>
                      </c:pt>
                      <c:pt idx="8204">
                        <c:v>2.6188541666618592</c:v>
                      </c:pt>
                      <c:pt idx="8205">
                        <c:v>2.6190972222233002</c:v>
                      </c:pt>
                      <c:pt idx="8206">
                        <c:v>2.6193402777774653</c:v>
                      </c:pt>
                      <c:pt idx="8207">
                        <c:v>2.6195833333316303</c:v>
                      </c:pt>
                      <c:pt idx="8208">
                        <c:v>2.6198263888857953</c:v>
                      </c:pt>
                      <c:pt idx="8209">
                        <c:v>2.6200694444399604</c:v>
                      </c:pt>
                      <c:pt idx="8210">
                        <c:v>2.6203125000014014</c:v>
                      </c:pt>
                      <c:pt idx="8211">
                        <c:v>2.6205555555555664</c:v>
                      </c:pt>
                      <c:pt idx="8212">
                        <c:v>2.6207986111097314</c:v>
                      </c:pt>
                      <c:pt idx="8213">
                        <c:v>2.6210416666638965</c:v>
                      </c:pt>
                      <c:pt idx="8214">
                        <c:v>2.6212847222180615</c:v>
                      </c:pt>
                      <c:pt idx="8215">
                        <c:v>2.6215277777795025</c:v>
                      </c:pt>
                      <c:pt idx="8216">
                        <c:v>2.6217708333336676</c:v>
                      </c:pt>
                      <c:pt idx="8217">
                        <c:v>2.6220138888878326</c:v>
                      </c:pt>
                      <c:pt idx="8218">
                        <c:v>2.6222569444419976</c:v>
                      </c:pt>
                      <c:pt idx="8219">
                        <c:v>2.6224999999961627</c:v>
                      </c:pt>
                      <c:pt idx="8220">
                        <c:v>2.6227430555576037</c:v>
                      </c:pt>
                      <c:pt idx="8221">
                        <c:v>2.6229861111117687</c:v>
                      </c:pt>
                      <c:pt idx="8222">
                        <c:v>2.6232291666659338</c:v>
                      </c:pt>
                      <c:pt idx="8223">
                        <c:v>2.6234722222200988</c:v>
                      </c:pt>
                      <c:pt idx="8224">
                        <c:v>2.6237152777742638</c:v>
                      </c:pt>
                      <c:pt idx="8225">
                        <c:v>2.6239583333284289</c:v>
                      </c:pt>
                      <c:pt idx="8226">
                        <c:v>2.6242013888898699</c:v>
                      </c:pt>
                      <c:pt idx="8227">
                        <c:v>2.6244560185135386</c:v>
                      </c:pt>
                      <c:pt idx="8228">
                        <c:v>2.6246990740749796</c:v>
                      </c:pt>
                      <c:pt idx="8229">
                        <c:v>2.6249421296291446</c:v>
                      </c:pt>
                      <c:pt idx="8230">
                        <c:v>2.6251851851833097</c:v>
                      </c:pt>
                      <c:pt idx="8231">
                        <c:v>2.6254282407374747</c:v>
                      </c:pt>
                      <c:pt idx="8232">
                        <c:v>2.6256712962916398</c:v>
                      </c:pt>
                      <c:pt idx="8233">
                        <c:v>2.6259143518530808</c:v>
                      </c:pt>
                      <c:pt idx="8234">
                        <c:v>2.6261574074072458</c:v>
                      </c:pt>
                      <c:pt idx="8235">
                        <c:v>2.6264004629614108</c:v>
                      </c:pt>
                      <c:pt idx="8236">
                        <c:v>2.6266435185155759</c:v>
                      </c:pt>
                      <c:pt idx="8237">
                        <c:v>2.6268865740697409</c:v>
                      </c:pt>
                      <c:pt idx="8238">
                        <c:v>2.6271296296311819</c:v>
                      </c:pt>
                      <c:pt idx="8239">
                        <c:v>2.6273726851853469</c:v>
                      </c:pt>
                      <c:pt idx="8240">
                        <c:v>2.627615740739512</c:v>
                      </c:pt>
                      <c:pt idx="8241">
                        <c:v>2.627858796293677</c:v>
                      </c:pt>
                      <c:pt idx="8242">
                        <c:v>2.6281018518478421</c:v>
                      </c:pt>
                      <c:pt idx="8243">
                        <c:v>2.6283449074092831</c:v>
                      </c:pt>
                      <c:pt idx="8244">
                        <c:v>2.6285879629634481</c:v>
                      </c:pt>
                      <c:pt idx="8245">
                        <c:v>2.6288310185176131</c:v>
                      </c:pt>
                      <c:pt idx="8246">
                        <c:v>2.6290740740717782</c:v>
                      </c:pt>
                      <c:pt idx="8247">
                        <c:v>2.6293171296259432</c:v>
                      </c:pt>
                      <c:pt idx="8248">
                        <c:v>2.6295601851801083</c:v>
                      </c:pt>
                      <c:pt idx="8249">
                        <c:v>2.6298032407415493</c:v>
                      </c:pt>
                      <c:pt idx="8250">
                        <c:v>2.6300462962957143</c:v>
                      </c:pt>
                      <c:pt idx="8251">
                        <c:v>2.6302893518498793</c:v>
                      </c:pt>
                      <c:pt idx="8252">
                        <c:v>2.6305324074040444</c:v>
                      </c:pt>
                      <c:pt idx="8253">
                        <c:v>2.6307754629582094</c:v>
                      </c:pt>
                      <c:pt idx="8254">
                        <c:v>2.6310185185196504</c:v>
                      </c:pt>
                      <c:pt idx="8255">
                        <c:v>2.6312615740738154</c:v>
                      </c:pt>
                      <c:pt idx="8256">
                        <c:v>2.6315046296279805</c:v>
                      </c:pt>
                      <c:pt idx="8257">
                        <c:v>2.6317476851821455</c:v>
                      </c:pt>
                      <c:pt idx="8258">
                        <c:v>2.6319907407363106</c:v>
                      </c:pt>
                      <c:pt idx="8259">
                        <c:v>2.6322337962977516</c:v>
                      </c:pt>
                      <c:pt idx="8260">
                        <c:v>2.6324768518519166</c:v>
                      </c:pt>
                      <c:pt idx="8261">
                        <c:v>2.6327199074060816</c:v>
                      </c:pt>
                      <c:pt idx="8262">
                        <c:v>2.6329629629602467</c:v>
                      </c:pt>
                      <c:pt idx="8263">
                        <c:v>2.6332060185144117</c:v>
                      </c:pt>
                      <c:pt idx="8264">
                        <c:v>2.6334490740758527</c:v>
                      </c:pt>
                      <c:pt idx="8265">
                        <c:v>2.6336921296300178</c:v>
                      </c:pt>
                      <c:pt idx="8266">
                        <c:v>2.6339351851841828</c:v>
                      </c:pt>
                      <c:pt idx="8267">
                        <c:v>2.6341782407383478</c:v>
                      </c:pt>
                      <c:pt idx="8268">
                        <c:v>2.6344212962925129</c:v>
                      </c:pt>
                      <c:pt idx="8269">
                        <c:v>2.6346643518539539</c:v>
                      </c:pt>
                      <c:pt idx="8270">
                        <c:v>2.6349074074081189</c:v>
                      </c:pt>
                      <c:pt idx="8271">
                        <c:v>2.6351504629622839</c:v>
                      </c:pt>
                      <c:pt idx="8272">
                        <c:v>2.635393518516449</c:v>
                      </c:pt>
                      <c:pt idx="8273">
                        <c:v>2.635636574070614</c:v>
                      </c:pt>
                      <c:pt idx="8274">
                        <c:v>2.6358796296247791</c:v>
                      </c:pt>
                      <c:pt idx="8275">
                        <c:v>2.6361342592557238</c:v>
                      </c:pt>
                      <c:pt idx="8276">
                        <c:v>2.6363773148098888</c:v>
                      </c:pt>
                      <c:pt idx="8277">
                        <c:v>2.6366203703713298</c:v>
                      </c:pt>
                      <c:pt idx="8278">
                        <c:v>2.6368634259254948</c:v>
                      </c:pt>
                      <c:pt idx="8279">
                        <c:v>2.6371064814796599</c:v>
                      </c:pt>
                      <c:pt idx="8280">
                        <c:v>2.6373495370338249</c:v>
                      </c:pt>
                      <c:pt idx="8281">
                        <c:v>2.6375925925879899</c:v>
                      </c:pt>
                      <c:pt idx="8282">
                        <c:v>2.6378356481494309</c:v>
                      </c:pt>
                      <c:pt idx="8283">
                        <c:v>2.638078703703596</c:v>
                      </c:pt>
                      <c:pt idx="8284">
                        <c:v>2.638321759257761</c:v>
                      </c:pt>
                      <c:pt idx="8285">
                        <c:v>2.6385648148119261</c:v>
                      </c:pt>
                      <c:pt idx="8286">
                        <c:v>2.6388078703660911</c:v>
                      </c:pt>
                      <c:pt idx="8287">
                        <c:v>2.6390509259275321</c:v>
                      </c:pt>
                      <c:pt idx="8288">
                        <c:v>2.6392939814816971</c:v>
                      </c:pt>
                      <c:pt idx="8289">
                        <c:v>2.6395370370358622</c:v>
                      </c:pt>
                      <c:pt idx="8290">
                        <c:v>2.6397800925900272</c:v>
                      </c:pt>
                      <c:pt idx="8291">
                        <c:v>2.6400231481441923</c:v>
                      </c:pt>
                      <c:pt idx="8292">
                        <c:v>2.6402662037056333</c:v>
                      </c:pt>
                      <c:pt idx="8293">
                        <c:v>2.6405092592597983</c:v>
                      </c:pt>
                      <c:pt idx="8294">
                        <c:v>2.6407523148139633</c:v>
                      </c:pt>
                      <c:pt idx="8295">
                        <c:v>2.6409953703681284</c:v>
                      </c:pt>
                      <c:pt idx="8296">
                        <c:v>2.6412384259222934</c:v>
                      </c:pt>
                      <c:pt idx="8297">
                        <c:v>2.6414814814764584</c:v>
                      </c:pt>
                      <c:pt idx="8298">
                        <c:v>2.6417245370378994</c:v>
                      </c:pt>
                      <c:pt idx="8299">
                        <c:v>2.6419675925920645</c:v>
                      </c:pt>
                      <c:pt idx="8300">
                        <c:v>2.6422106481462295</c:v>
                      </c:pt>
                      <c:pt idx="8301">
                        <c:v>2.6424537037003946</c:v>
                      </c:pt>
                      <c:pt idx="8302">
                        <c:v>2.6426967592545596</c:v>
                      </c:pt>
                      <c:pt idx="8303">
                        <c:v>2.6429398148160006</c:v>
                      </c:pt>
                      <c:pt idx="8304">
                        <c:v>2.6431828703701656</c:v>
                      </c:pt>
                      <c:pt idx="8305">
                        <c:v>2.6434259259243307</c:v>
                      </c:pt>
                      <c:pt idx="8306">
                        <c:v>2.6436689814784957</c:v>
                      </c:pt>
                      <c:pt idx="8307">
                        <c:v>2.6439120370326608</c:v>
                      </c:pt>
                      <c:pt idx="8308">
                        <c:v>2.6441550925941018</c:v>
                      </c:pt>
                      <c:pt idx="8309">
                        <c:v>2.6443981481482668</c:v>
                      </c:pt>
                      <c:pt idx="8310">
                        <c:v>2.6446412037024318</c:v>
                      </c:pt>
                      <c:pt idx="8311">
                        <c:v>2.6448842592565969</c:v>
                      </c:pt>
                      <c:pt idx="8312">
                        <c:v>2.6451273148107619</c:v>
                      </c:pt>
                      <c:pt idx="8313">
                        <c:v>2.6453703703722029</c:v>
                      </c:pt>
                      <c:pt idx="8314">
                        <c:v>2.6456134259263679</c:v>
                      </c:pt>
                      <c:pt idx="8315">
                        <c:v>2.645856481480533</c:v>
                      </c:pt>
                      <c:pt idx="8316">
                        <c:v>2.646099537034698</c:v>
                      </c:pt>
                      <c:pt idx="8317">
                        <c:v>2.6463425925888631</c:v>
                      </c:pt>
                      <c:pt idx="8318">
                        <c:v>2.6465856481430281</c:v>
                      </c:pt>
                      <c:pt idx="8319">
                        <c:v>2.6468287037044691</c:v>
                      </c:pt>
                      <c:pt idx="8320">
                        <c:v>2.6470717592586341</c:v>
                      </c:pt>
                      <c:pt idx="8321">
                        <c:v>2.6473148148127992</c:v>
                      </c:pt>
                      <c:pt idx="8322">
                        <c:v>2.6475578703669642</c:v>
                      </c:pt>
                      <c:pt idx="8323">
                        <c:v>2.6478009259211293</c:v>
                      </c:pt>
                      <c:pt idx="8324">
                        <c:v>2.6480555555520739</c:v>
                      </c:pt>
                      <c:pt idx="8325">
                        <c:v>2.648298611106239</c:v>
                      </c:pt>
                      <c:pt idx="8326">
                        <c:v>2.64854166666768</c:v>
                      </c:pt>
                      <c:pt idx="8327">
                        <c:v>2.648784722221845</c:v>
                      </c:pt>
                      <c:pt idx="8328">
                        <c:v>2.6490277777760101</c:v>
                      </c:pt>
                      <c:pt idx="8329">
                        <c:v>2.6492708333301751</c:v>
                      </c:pt>
                      <c:pt idx="8330">
                        <c:v>2.6495138888843401</c:v>
                      </c:pt>
                      <c:pt idx="8331">
                        <c:v>2.6497569444457811</c:v>
                      </c:pt>
                      <c:pt idx="8332">
                        <c:v>2.6499999999999462</c:v>
                      </c:pt>
                      <c:pt idx="8333">
                        <c:v>2.6502430555541112</c:v>
                      </c:pt>
                      <c:pt idx="8334">
                        <c:v>2.6504861111082763</c:v>
                      </c:pt>
                      <c:pt idx="8335">
                        <c:v>2.6507291666624413</c:v>
                      </c:pt>
                      <c:pt idx="8336">
                        <c:v>2.6509722222238823</c:v>
                      </c:pt>
                      <c:pt idx="8337">
                        <c:v>2.6512152777780473</c:v>
                      </c:pt>
                      <c:pt idx="8338">
                        <c:v>2.6514583333322124</c:v>
                      </c:pt>
                      <c:pt idx="8339">
                        <c:v>2.6517013888863774</c:v>
                      </c:pt>
                      <c:pt idx="8340">
                        <c:v>2.6519444444405424</c:v>
                      </c:pt>
                      <c:pt idx="8341">
                        <c:v>2.6521875000019834</c:v>
                      </c:pt>
                      <c:pt idx="8342">
                        <c:v>2.6524305555561485</c:v>
                      </c:pt>
                      <c:pt idx="8343">
                        <c:v>2.6526736111103135</c:v>
                      </c:pt>
                      <c:pt idx="8344">
                        <c:v>2.6529166666644786</c:v>
                      </c:pt>
                      <c:pt idx="8345">
                        <c:v>2.6531597222186436</c:v>
                      </c:pt>
                      <c:pt idx="8346">
                        <c:v>2.6534027777728086</c:v>
                      </c:pt>
                      <c:pt idx="8347">
                        <c:v>2.6536458333342496</c:v>
                      </c:pt>
                      <c:pt idx="8348">
                        <c:v>2.6538888888884147</c:v>
                      </c:pt>
                      <c:pt idx="8349">
                        <c:v>2.6541319444425797</c:v>
                      </c:pt>
                      <c:pt idx="8350">
                        <c:v>2.6543749999967448</c:v>
                      </c:pt>
                      <c:pt idx="8351">
                        <c:v>2.6546180555509098</c:v>
                      </c:pt>
                      <c:pt idx="8352">
                        <c:v>2.6548611111123508</c:v>
                      </c:pt>
                      <c:pt idx="8353">
                        <c:v>2.6551041666665158</c:v>
                      </c:pt>
                      <c:pt idx="8354">
                        <c:v>2.6553472222206809</c:v>
                      </c:pt>
                      <c:pt idx="8355">
                        <c:v>2.6555902777748459</c:v>
                      </c:pt>
                      <c:pt idx="8356">
                        <c:v>2.6558333333290109</c:v>
                      </c:pt>
                      <c:pt idx="8357">
                        <c:v>2.6560763888904519</c:v>
                      </c:pt>
                      <c:pt idx="8358">
                        <c:v>2.656319444444617</c:v>
                      </c:pt>
                      <c:pt idx="8359">
                        <c:v>2.656562499998782</c:v>
                      </c:pt>
                      <c:pt idx="8360">
                        <c:v>2.6568055555529471</c:v>
                      </c:pt>
                      <c:pt idx="8361">
                        <c:v>2.6570486111071121</c:v>
                      </c:pt>
                      <c:pt idx="8362">
                        <c:v>2.6572916666685531</c:v>
                      </c:pt>
                      <c:pt idx="8363">
                        <c:v>2.6575347222227181</c:v>
                      </c:pt>
                      <c:pt idx="8364">
                        <c:v>2.6577777777768832</c:v>
                      </c:pt>
                      <c:pt idx="8365">
                        <c:v>2.6580208333310482</c:v>
                      </c:pt>
                      <c:pt idx="8366">
                        <c:v>2.6582638888852133</c:v>
                      </c:pt>
                      <c:pt idx="8367">
                        <c:v>2.6585069444393783</c:v>
                      </c:pt>
                      <c:pt idx="8368">
                        <c:v>2.6587500000008193</c:v>
                      </c:pt>
                      <c:pt idx="8369">
                        <c:v>2.6589930555549843</c:v>
                      </c:pt>
                      <c:pt idx="8370">
                        <c:v>2.6592361111091494</c:v>
                      </c:pt>
                      <c:pt idx="8371">
                        <c:v>2.6594791666633144</c:v>
                      </c:pt>
                      <c:pt idx="8372">
                        <c:v>2.6597337962942591</c:v>
                      </c:pt>
                      <c:pt idx="8373">
                        <c:v>2.6599768518484241</c:v>
                      </c:pt>
                      <c:pt idx="8374">
                        <c:v>2.6602199074025892</c:v>
                      </c:pt>
                      <c:pt idx="8375">
                        <c:v>2.6604629629640302</c:v>
                      </c:pt>
                      <c:pt idx="8376">
                        <c:v>2.6607060185181952</c:v>
                      </c:pt>
                      <c:pt idx="8377">
                        <c:v>2.6609490740723603</c:v>
                      </c:pt>
                      <c:pt idx="8378">
                        <c:v>2.6611921296265253</c:v>
                      </c:pt>
                      <c:pt idx="8379">
                        <c:v>2.6614351851806903</c:v>
                      </c:pt>
                      <c:pt idx="8380">
                        <c:v>2.6616782407421313</c:v>
                      </c:pt>
                      <c:pt idx="8381">
                        <c:v>2.6619212962962964</c:v>
                      </c:pt>
                      <c:pt idx="8382">
                        <c:v>2.6621643518504614</c:v>
                      </c:pt>
                      <c:pt idx="8383">
                        <c:v>2.6624074074046264</c:v>
                      </c:pt>
                      <c:pt idx="8384">
                        <c:v>2.6626504629587915</c:v>
                      </c:pt>
                      <c:pt idx="8385">
                        <c:v>2.6628935185202325</c:v>
                      </c:pt>
                      <c:pt idx="8386">
                        <c:v>2.6631365740743975</c:v>
                      </c:pt>
                      <c:pt idx="8387">
                        <c:v>2.6633796296285626</c:v>
                      </c:pt>
                      <c:pt idx="8388">
                        <c:v>2.6636226851827276</c:v>
                      </c:pt>
                      <c:pt idx="8389">
                        <c:v>2.6638657407368926</c:v>
                      </c:pt>
                      <c:pt idx="8390">
                        <c:v>2.6641087962983336</c:v>
                      </c:pt>
                      <c:pt idx="8391">
                        <c:v>2.6643518518524987</c:v>
                      </c:pt>
                      <c:pt idx="8392">
                        <c:v>2.6645949074066637</c:v>
                      </c:pt>
                      <c:pt idx="8393">
                        <c:v>2.6648379629608288</c:v>
                      </c:pt>
                      <c:pt idx="8394">
                        <c:v>2.6650810185149938</c:v>
                      </c:pt>
                      <c:pt idx="8395">
                        <c:v>2.6653240740691588</c:v>
                      </c:pt>
                      <c:pt idx="8396">
                        <c:v>2.6655671296305998</c:v>
                      </c:pt>
                      <c:pt idx="8397">
                        <c:v>2.6658101851847649</c:v>
                      </c:pt>
                      <c:pt idx="8398">
                        <c:v>2.6660532407389299</c:v>
                      </c:pt>
                      <c:pt idx="8399">
                        <c:v>2.6662962962930949</c:v>
                      </c:pt>
                      <c:pt idx="8400">
                        <c:v>2.66653935184726</c:v>
                      </c:pt>
                      <c:pt idx="8401">
                        <c:v>2.666782407408701</c:v>
                      </c:pt>
                      <c:pt idx="8402">
                        <c:v>2.667025462962866</c:v>
                      </c:pt>
                      <c:pt idx="8403">
                        <c:v>2.6672685185170311</c:v>
                      </c:pt>
                      <c:pt idx="8404">
                        <c:v>2.6675115740711961</c:v>
                      </c:pt>
                      <c:pt idx="8405">
                        <c:v>2.6677546296253611</c:v>
                      </c:pt>
                      <c:pt idx="8406">
                        <c:v>2.6679976851868021</c:v>
                      </c:pt>
                      <c:pt idx="8407">
                        <c:v>2.6682407407409672</c:v>
                      </c:pt>
                      <c:pt idx="8408">
                        <c:v>2.6684837962951322</c:v>
                      </c:pt>
                      <c:pt idx="8409">
                        <c:v>2.6687268518492973</c:v>
                      </c:pt>
                      <c:pt idx="8410">
                        <c:v>2.6689699074034623</c:v>
                      </c:pt>
                      <c:pt idx="8411">
                        <c:v>2.6692129629649033</c:v>
                      </c:pt>
                      <c:pt idx="8412">
                        <c:v>2.6694560185190683</c:v>
                      </c:pt>
                      <c:pt idx="8413">
                        <c:v>2.6696990740732334</c:v>
                      </c:pt>
                      <c:pt idx="8414">
                        <c:v>2.6699421296273984</c:v>
                      </c:pt>
                      <c:pt idx="8415">
                        <c:v>2.6701851851815634</c:v>
                      </c:pt>
                      <c:pt idx="8416">
                        <c:v>2.6704282407357285</c:v>
                      </c:pt>
                      <c:pt idx="8417">
                        <c:v>2.6706712962971695</c:v>
                      </c:pt>
                      <c:pt idx="8418">
                        <c:v>2.6709143518513345</c:v>
                      </c:pt>
                      <c:pt idx="8419">
                        <c:v>2.6711574074054996</c:v>
                      </c:pt>
                      <c:pt idx="8420">
                        <c:v>2.6714120370364443</c:v>
                      </c:pt>
                      <c:pt idx="8421">
                        <c:v>2.6716550925906093</c:v>
                      </c:pt>
                      <c:pt idx="8422">
                        <c:v>2.6718981481447743</c:v>
                      </c:pt>
                      <c:pt idx="8423">
                        <c:v>2.6721412036989394</c:v>
                      </c:pt>
                      <c:pt idx="8424">
                        <c:v>2.6723842592603804</c:v>
                      </c:pt>
                      <c:pt idx="8425">
                        <c:v>2.6726273148145454</c:v>
                      </c:pt>
                      <c:pt idx="8426">
                        <c:v>2.6728703703687104</c:v>
                      </c:pt>
                      <c:pt idx="8427">
                        <c:v>2.6731134259228755</c:v>
                      </c:pt>
                      <c:pt idx="8428">
                        <c:v>2.6733564814770405</c:v>
                      </c:pt>
                      <c:pt idx="8429">
                        <c:v>2.6735995370384815</c:v>
                      </c:pt>
                      <c:pt idx="8430">
                        <c:v>2.6738425925926466</c:v>
                      </c:pt>
                      <c:pt idx="8431">
                        <c:v>2.6740856481468116</c:v>
                      </c:pt>
                      <c:pt idx="8432">
                        <c:v>2.6743287037009766</c:v>
                      </c:pt>
                      <c:pt idx="8433">
                        <c:v>2.6745717592551417</c:v>
                      </c:pt>
                      <c:pt idx="8434">
                        <c:v>2.6748148148165827</c:v>
                      </c:pt>
                      <c:pt idx="8435">
                        <c:v>2.6750578703707477</c:v>
                      </c:pt>
                      <c:pt idx="8436">
                        <c:v>2.6753009259249128</c:v>
                      </c:pt>
                      <c:pt idx="8437">
                        <c:v>2.6755439814790778</c:v>
                      </c:pt>
                      <c:pt idx="8438">
                        <c:v>2.6757870370332428</c:v>
                      </c:pt>
                      <c:pt idx="8439">
                        <c:v>2.6760300925946838</c:v>
                      </c:pt>
                      <c:pt idx="8440">
                        <c:v>2.6762731481488489</c:v>
                      </c:pt>
                      <c:pt idx="8441">
                        <c:v>2.6765162037030139</c:v>
                      </c:pt>
                      <c:pt idx="8442">
                        <c:v>2.6767592592571789</c:v>
                      </c:pt>
                      <c:pt idx="8443">
                        <c:v>2.677002314811344</c:v>
                      </c:pt>
                      <c:pt idx="8444">
                        <c:v>2.677245370365509</c:v>
                      </c:pt>
                      <c:pt idx="8445">
                        <c:v>2.67748842592695</c:v>
                      </c:pt>
                      <c:pt idx="8446">
                        <c:v>2.6777314814811151</c:v>
                      </c:pt>
                      <c:pt idx="8447">
                        <c:v>2.6779745370352801</c:v>
                      </c:pt>
                      <c:pt idx="8448">
                        <c:v>2.6782175925894451</c:v>
                      </c:pt>
                      <c:pt idx="8449">
                        <c:v>2.6784606481436102</c:v>
                      </c:pt>
                      <c:pt idx="8450">
                        <c:v>2.6787037037050512</c:v>
                      </c:pt>
                      <c:pt idx="8451">
                        <c:v>2.6789467592592162</c:v>
                      </c:pt>
                      <c:pt idx="8452">
                        <c:v>2.6791898148133813</c:v>
                      </c:pt>
                      <c:pt idx="8453">
                        <c:v>2.6794328703675463</c:v>
                      </c:pt>
                      <c:pt idx="8454">
                        <c:v>2.6796759259217113</c:v>
                      </c:pt>
                      <c:pt idx="8455">
                        <c:v>2.6799189814831523</c:v>
                      </c:pt>
                      <c:pt idx="8456">
                        <c:v>2.6801620370373174</c:v>
                      </c:pt>
                      <c:pt idx="8457">
                        <c:v>2.6804050925914824</c:v>
                      </c:pt>
                      <c:pt idx="8458">
                        <c:v>2.6806481481456474</c:v>
                      </c:pt>
                      <c:pt idx="8459">
                        <c:v>2.6808912036998125</c:v>
                      </c:pt>
                      <c:pt idx="8460">
                        <c:v>2.6811342592612535</c:v>
                      </c:pt>
                      <c:pt idx="8461">
                        <c:v>2.6813773148154185</c:v>
                      </c:pt>
                      <c:pt idx="8462">
                        <c:v>2.6816203703695836</c:v>
                      </c:pt>
                      <c:pt idx="8463">
                        <c:v>2.6818634259237486</c:v>
                      </c:pt>
                      <c:pt idx="8464">
                        <c:v>2.6821064814779136</c:v>
                      </c:pt>
                      <c:pt idx="8465">
                        <c:v>2.6823495370320787</c:v>
                      </c:pt>
                      <c:pt idx="8466">
                        <c:v>2.6825925925935197</c:v>
                      </c:pt>
                      <c:pt idx="8467">
                        <c:v>2.6828356481476847</c:v>
                      </c:pt>
                      <c:pt idx="8468">
                        <c:v>2.6830787037018498</c:v>
                      </c:pt>
                      <c:pt idx="8469">
                        <c:v>2.6833333333327944</c:v>
                      </c:pt>
                      <c:pt idx="8470">
                        <c:v>2.6835763888869595</c:v>
                      </c:pt>
                      <c:pt idx="8471">
                        <c:v>2.6838194444411245</c:v>
                      </c:pt>
                      <c:pt idx="8472">
                        <c:v>2.6840624999952896</c:v>
                      </c:pt>
                      <c:pt idx="8473">
                        <c:v>2.6843055555567306</c:v>
                      </c:pt>
                      <c:pt idx="8474">
                        <c:v>2.6845486111108956</c:v>
                      </c:pt>
                      <c:pt idx="8475">
                        <c:v>2.6847916666650606</c:v>
                      </c:pt>
                      <c:pt idx="8476">
                        <c:v>2.6850347222192257</c:v>
                      </c:pt>
                      <c:pt idx="8477">
                        <c:v>2.6852777777733907</c:v>
                      </c:pt>
                      <c:pt idx="8478">
                        <c:v>2.6855208333348317</c:v>
                      </c:pt>
                      <c:pt idx="8479">
                        <c:v>2.6857638888889968</c:v>
                      </c:pt>
                      <c:pt idx="8480">
                        <c:v>2.6860069444431618</c:v>
                      </c:pt>
                      <c:pt idx="8481">
                        <c:v>2.6862499999973268</c:v>
                      </c:pt>
                      <c:pt idx="8482">
                        <c:v>2.6864930555514919</c:v>
                      </c:pt>
                      <c:pt idx="8483">
                        <c:v>2.6867361111129329</c:v>
                      </c:pt>
                      <c:pt idx="8484">
                        <c:v>2.6869791666670979</c:v>
                      </c:pt>
                      <c:pt idx="8485">
                        <c:v>2.6872222222212629</c:v>
                      </c:pt>
                      <c:pt idx="8486">
                        <c:v>2.687465277775428</c:v>
                      </c:pt>
                      <c:pt idx="8487">
                        <c:v>2.687708333329593</c:v>
                      </c:pt>
                      <c:pt idx="8488">
                        <c:v>2.6879513888837581</c:v>
                      </c:pt>
                      <c:pt idx="8489">
                        <c:v>2.6881944444451991</c:v>
                      </c:pt>
                      <c:pt idx="8490">
                        <c:v>2.6884374999993641</c:v>
                      </c:pt>
                      <c:pt idx="8491">
                        <c:v>2.6886805555535291</c:v>
                      </c:pt>
                      <c:pt idx="8492">
                        <c:v>2.6889236111076942</c:v>
                      </c:pt>
                      <c:pt idx="8493">
                        <c:v>2.6891666666618592</c:v>
                      </c:pt>
                      <c:pt idx="8494">
                        <c:v>2.6894097222233002</c:v>
                      </c:pt>
                      <c:pt idx="8495">
                        <c:v>2.6896527777774653</c:v>
                      </c:pt>
                      <c:pt idx="8496">
                        <c:v>2.6898958333316303</c:v>
                      </c:pt>
                      <c:pt idx="8497">
                        <c:v>2.6901388888857953</c:v>
                      </c:pt>
                      <c:pt idx="8498">
                        <c:v>2.6903819444399604</c:v>
                      </c:pt>
                      <c:pt idx="8499">
                        <c:v>2.6906250000014014</c:v>
                      </c:pt>
                      <c:pt idx="8500">
                        <c:v>2.6908680555555664</c:v>
                      </c:pt>
                      <c:pt idx="8501">
                        <c:v>2.6911111111097314</c:v>
                      </c:pt>
                      <c:pt idx="8502">
                        <c:v>2.6913541666638965</c:v>
                      </c:pt>
                      <c:pt idx="8503">
                        <c:v>2.6915972222180615</c:v>
                      </c:pt>
                      <c:pt idx="8504">
                        <c:v>2.6918402777795025</c:v>
                      </c:pt>
                      <c:pt idx="8505">
                        <c:v>2.6920833333336676</c:v>
                      </c:pt>
                      <c:pt idx="8506">
                        <c:v>2.6923263888878326</c:v>
                      </c:pt>
                      <c:pt idx="8507">
                        <c:v>2.6925694444419976</c:v>
                      </c:pt>
                      <c:pt idx="8508">
                        <c:v>2.6928124999961627</c:v>
                      </c:pt>
                      <c:pt idx="8509">
                        <c:v>2.6930555555576037</c:v>
                      </c:pt>
                      <c:pt idx="8510">
                        <c:v>2.6932986111117687</c:v>
                      </c:pt>
                      <c:pt idx="8511">
                        <c:v>2.6935416666659338</c:v>
                      </c:pt>
                      <c:pt idx="8512">
                        <c:v>2.6937847222200988</c:v>
                      </c:pt>
                      <c:pt idx="8513">
                        <c:v>2.6940277777742638</c:v>
                      </c:pt>
                      <c:pt idx="8514">
                        <c:v>2.6942708333284289</c:v>
                      </c:pt>
                      <c:pt idx="8515">
                        <c:v>2.6945138888898699</c:v>
                      </c:pt>
                      <c:pt idx="8516">
                        <c:v>2.6947569444440349</c:v>
                      </c:pt>
                      <c:pt idx="8517">
                        <c:v>2.6950115740749796</c:v>
                      </c:pt>
                      <c:pt idx="8518">
                        <c:v>2.6952546296291446</c:v>
                      </c:pt>
                      <c:pt idx="8519">
                        <c:v>2.6954976851833097</c:v>
                      </c:pt>
                      <c:pt idx="8520">
                        <c:v>2.6957407407374747</c:v>
                      </c:pt>
                      <c:pt idx="8521">
                        <c:v>2.6959837962916398</c:v>
                      </c:pt>
                      <c:pt idx="8522">
                        <c:v>2.6962268518530808</c:v>
                      </c:pt>
                      <c:pt idx="8523">
                        <c:v>2.6964699074072458</c:v>
                      </c:pt>
                      <c:pt idx="8524">
                        <c:v>2.6967129629614108</c:v>
                      </c:pt>
                      <c:pt idx="8525">
                        <c:v>2.6969560185155759</c:v>
                      </c:pt>
                      <c:pt idx="8526">
                        <c:v>2.6971990740697409</c:v>
                      </c:pt>
                      <c:pt idx="8527">
                        <c:v>2.6974421296311819</c:v>
                      </c:pt>
                      <c:pt idx="8528">
                        <c:v>2.6976851851853469</c:v>
                      </c:pt>
                      <c:pt idx="8529">
                        <c:v>2.697928240739512</c:v>
                      </c:pt>
                      <c:pt idx="8530">
                        <c:v>2.698171296293677</c:v>
                      </c:pt>
                      <c:pt idx="8531">
                        <c:v>2.6984143518478421</c:v>
                      </c:pt>
                      <c:pt idx="8532">
                        <c:v>2.6986574074092831</c:v>
                      </c:pt>
                      <c:pt idx="8533">
                        <c:v>2.6989004629634481</c:v>
                      </c:pt>
                      <c:pt idx="8534">
                        <c:v>2.6991435185176131</c:v>
                      </c:pt>
                      <c:pt idx="8535">
                        <c:v>2.6993865740717782</c:v>
                      </c:pt>
                      <c:pt idx="8536">
                        <c:v>2.6996296296259432</c:v>
                      </c:pt>
                      <c:pt idx="8537">
                        <c:v>2.6998726851801083</c:v>
                      </c:pt>
                      <c:pt idx="8538">
                        <c:v>2.7001157407415493</c:v>
                      </c:pt>
                      <c:pt idx="8539">
                        <c:v>2.7003587962957143</c:v>
                      </c:pt>
                      <c:pt idx="8540">
                        <c:v>2.7006018518498793</c:v>
                      </c:pt>
                      <c:pt idx="8541">
                        <c:v>2.7008449074040444</c:v>
                      </c:pt>
                      <c:pt idx="8542">
                        <c:v>2.7010879629582094</c:v>
                      </c:pt>
                      <c:pt idx="8543">
                        <c:v>2.7013310185196504</c:v>
                      </c:pt>
                      <c:pt idx="8544">
                        <c:v>2.7015740740738154</c:v>
                      </c:pt>
                      <c:pt idx="8545">
                        <c:v>2.7018171296279805</c:v>
                      </c:pt>
                      <c:pt idx="8546">
                        <c:v>2.7020601851821455</c:v>
                      </c:pt>
                      <c:pt idx="8547">
                        <c:v>2.7023032407363106</c:v>
                      </c:pt>
                      <c:pt idx="8548">
                        <c:v>2.7025462962977516</c:v>
                      </c:pt>
                      <c:pt idx="8549">
                        <c:v>2.7027893518519166</c:v>
                      </c:pt>
                      <c:pt idx="8550">
                        <c:v>2.7030324074060816</c:v>
                      </c:pt>
                      <c:pt idx="8551">
                        <c:v>2.7032754629602467</c:v>
                      </c:pt>
                      <c:pt idx="8552">
                        <c:v>2.7035185185144117</c:v>
                      </c:pt>
                      <c:pt idx="8553">
                        <c:v>2.7037615740758527</c:v>
                      </c:pt>
                      <c:pt idx="8554">
                        <c:v>2.7040046296300178</c:v>
                      </c:pt>
                      <c:pt idx="8555">
                        <c:v>2.7042476851841828</c:v>
                      </c:pt>
                      <c:pt idx="8556">
                        <c:v>2.7044907407383478</c:v>
                      </c:pt>
                      <c:pt idx="8557">
                        <c:v>2.7047337962925129</c:v>
                      </c:pt>
                      <c:pt idx="8558">
                        <c:v>2.7049768518539539</c:v>
                      </c:pt>
                      <c:pt idx="8559">
                        <c:v>2.7052199074081189</c:v>
                      </c:pt>
                      <c:pt idx="8560">
                        <c:v>2.7054629629622839</c:v>
                      </c:pt>
                      <c:pt idx="8561">
                        <c:v>2.705706018516449</c:v>
                      </c:pt>
                      <c:pt idx="8562">
                        <c:v>2.705949074070614</c:v>
                      </c:pt>
                      <c:pt idx="8563">
                        <c:v>2.7061921296247791</c:v>
                      </c:pt>
                      <c:pt idx="8564">
                        <c:v>2.7064351851862201</c:v>
                      </c:pt>
                      <c:pt idx="8565">
                        <c:v>2.7066898148098888</c:v>
                      </c:pt>
                      <c:pt idx="8566">
                        <c:v>2.7069328703713298</c:v>
                      </c:pt>
                      <c:pt idx="8567">
                        <c:v>2.7071759259254948</c:v>
                      </c:pt>
                      <c:pt idx="8568">
                        <c:v>2.7074189814796599</c:v>
                      </c:pt>
                      <c:pt idx="8569">
                        <c:v>2.7076620370338249</c:v>
                      </c:pt>
                      <c:pt idx="8570">
                        <c:v>2.7079050925879899</c:v>
                      </c:pt>
                      <c:pt idx="8571">
                        <c:v>2.7081481481494309</c:v>
                      </c:pt>
                      <c:pt idx="8572">
                        <c:v>2.708391203703596</c:v>
                      </c:pt>
                      <c:pt idx="8573">
                        <c:v>2.708634259257761</c:v>
                      </c:pt>
                      <c:pt idx="8574">
                        <c:v>2.7088773148119261</c:v>
                      </c:pt>
                      <c:pt idx="8575">
                        <c:v>2.7091203703660911</c:v>
                      </c:pt>
                      <c:pt idx="8576">
                        <c:v>2.7093634259275321</c:v>
                      </c:pt>
                      <c:pt idx="8577">
                        <c:v>2.7096064814816971</c:v>
                      </c:pt>
                      <c:pt idx="8578">
                        <c:v>2.7098495370358622</c:v>
                      </c:pt>
                      <c:pt idx="8579">
                        <c:v>2.7100925925900272</c:v>
                      </c:pt>
                      <c:pt idx="8580">
                        <c:v>2.7103356481441923</c:v>
                      </c:pt>
                      <c:pt idx="8581">
                        <c:v>2.7105787037056333</c:v>
                      </c:pt>
                      <c:pt idx="8582">
                        <c:v>2.7108217592597983</c:v>
                      </c:pt>
                      <c:pt idx="8583">
                        <c:v>2.7110648148139633</c:v>
                      </c:pt>
                      <c:pt idx="8584">
                        <c:v>2.7113078703681284</c:v>
                      </c:pt>
                      <c:pt idx="8585">
                        <c:v>2.7115509259222934</c:v>
                      </c:pt>
                      <c:pt idx="8586">
                        <c:v>2.7117939814764584</c:v>
                      </c:pt>
                      <c:pt idx="8587">
                        <c:v>2.7120370370378994</c:v>
                      </c:pt>
                      <c:pt idx="8588">
                        <c:v>2.7122800925920645</c:v>
                      </c:pt>
                      <c:pt idx="8589">
                        <c:v>2.7125231481462295</c:v>
                      </c:pt>
                      <c:pt idx="8590">
                        <c:v>2.7127662037003946</c:v>
                      </c:pt>
                      <c:pt idx="8591">
                        <c:v>2.7130092592545596</c:v>
                      </c:pt>
                      <c:pt idx="8592">
                        <c:v>2.7132523148160006</c:v>
                      </c:pt>
                      <c:pt idx="8593">
                        <c:v>2.7134953703701656</c:v>
                      </c:pt>
                      <c:pt idx="8594">
                        <c:v>2.7137384259243307</c:v>
                      </c:pt>
                      <c:pt idx="8595">
                        <c:v>2.7139814814784957</c:v>
                      </c:pt>
                      <c:pt idx="8596">
                        <c:v>2.7142245370326608</c:v>
                      </c:pt>
                      <c:pt idx="8597">
                        <c:v>2.7144675925941018</c:v>
                      </c:pt>
                      <c:pt idx="8598">
                        <c:v>2.7147106481482668</c:v>
                      </c:pt>
                      <c:pt idx="8599">
                        <c:v>2.7149537037024318</c:v>
                      </c:pt>
                      <c:pt idx="8600">
                        <c:v>2.7151967592565969</c:v>
                      </c:pt>
                      <c:pt idx="8601">
                        <c:v>2.7154398148107619</c:v>
                      </c:pt>
                      <c:pt idx="8602">
                        <c:v>2.7156828703722029</c:v>
                      </c:pt>
                      <c:pt idx="8603">
                        <c:v>2.7159259259263679</c:v>
                      </c:pt>
                      <c:pt idx="8604">
                        <c:v>2.716168981480533</c:v>
                      </c:pt>
                      <c:pt idx="8605">
                        <c:v>2.716412037034698</c:v>
                      </c:pt>
                      <c:pt idx="8606">
                        <c:v>2.7166550925888631</c:v>
                      </c:pt>
                      <c:pt idx="8607">
                        <c:v>2.7168981481430281</c:v>
                      </c:pt>
                      <c:pt idx="8608">
                        <c:v>2.7171412037044691</c:v>
                      </c:pt>
                      <c:pt idx="8609">
                        <c:v>2.7173842592586341</c:v>
                      </c:pt>
                      <c:pt idx="8610">
                        <c:v>2.7176273148127992</c:v>
                      </c:pt>
                      <c:pt idx="8611">
                        <c:v>2.7178703703669642</c:v>
                      </c:pt>
                      <c:pt idx="8612">
                        <c:v>2.7181134259211293</c:v>
                      </c:pt>
                      <c:pt idx="8613">
                        <c:v>2.7183680555520739</c:v>
                      </c:pt>
                      <c:pt idx="8614">
                        <c:v>2.718611111106239</c:v>
                      </c:pt>
                      <c:pt idx="8615">
                        <c:v>2.71885416666768</c:v>
                      </c:pt>
                      <c:pt idx="8616">
                        <c:v>2.719097222221845</c:v>
                      </c:pt>
                      <c:pt idx="8617">
                        <c:v>2.7193402777760101</c:v>
                      </c:pt>
                      <c:pt idx="8618">
                        <c:v>2.7195833333301751</c:v>
                      </c:pt>
                      <c:pt idx="8619">
                        <c:v>2.7198263888843401</c:v>
                      </c:pt>
                      <c:pt idx="8620">
                        <c:v>2.7200694444457811</c:v>
                      </c:pt>
                      <c:pt idx="8621">
                        <c:v>2.7203124999999462</c:v>
                      </c:pt>
                      <c:pt idx="8622">
                        <c:v>2.7205555555541112</c:v>
                      </c:pt>
                      <c:pt idx="8623">
                        <c:v>2.7207986111082763</c:v>
                      </c:pt>
                      <c:pt idx="8624">
                        <c:v>2.7210416666624413</c:v>
                      </c:pt>
                      <c:pt idx="8625">
                        <c:v>2.7212847222238823</c:v>
                      </c:pt>
                      <c:pt idx="8626">
                        <c:v>2.7215277777780473</c:v>
                      </c:pt>
                      <c:pt idx="8627">
                        <c:v>2.7217708333322124</c:v>
                      </c:pt>
                      <c:pt idx="8628">
                        <c:v>2.7220138888863774</c:v>
                      </c:pt>
                      <c:pt idx="8629">
                        <c:v>2.7222569444405424</c:v>
                      </c:pt>
                      <c:pt idx="8630">
                        <c:v>2.7225000000019834</c:v>
                      </c:pt>
                      <c:pt idx="8631">
                        <c:v>2.7227430555561485</c:v>
                      </c:pt>
                      <c:pt idx="8632">
                        <c:v>2.7229861111103135</c:v>
                      </c:pt>
                      <c:pt idx="8633">
                        <c:v>2.7232291666644786</c:v>
                      </c:pt>
                      <c:pt idx="8634">
                        <c:v>2.7234722222186436</c:v>
                      </c:pt>
                      <c:pt idx="8635">
                        <c:v>2.7237152777728086</c:v>
                      </c:pt>
                      <c:pt idx="8636">
                        <c:v>2.7239583333342496</c:v>
                      </c:pt>
                      <c:pt idx="8637">
                        <c:v>2.7242013888884147</c:v>
                      </c:pt>
                      <c:pt idx="8638">
                        <c:v>2.7244444444425797</c:v>
                      </c:pt>
                      <c:pt idx="8639">
                        <c:v>2.7246874999967448</c:v>
                      </c:pt>
                      <c:pt idx="8640">
                        <c:v>2.7249305555509098</c:v>
                      </c:pt>
                      <c:pt idx="8641">
                        <c:v>2.7251736111123508</c:v>
                      </c:pt>
                      <c:pt idx="8642">
                        <c:v>2.7254166666665158</c:v>
                      </c:pt>
                      <c:pt idx="8643">
                        <c:v>2.7256597222206809</c:v>
                      </c:pt>
                      <c:pt idx="8644">
                        <c:v>2.7259027777748459</c:v>
                      </c:pt>
                      <c:pt idx="8645">
                        <c:v>2.7261458333290109</c:v>
                      </c:pt>
                      <c:pt idx="8646">
                        <c:v>2.7263888888904519</c:v>
                      </c:pt>
                      <c:pt idx="8647">
                        <c:v>2.726631944444617</c:v>
                      </c:pt>
                      <c:pt idx="8648">
                        <c:v>2.726874999998782</c:v>
                      </c:pt>
                      <c:pt idx="8649">
                        <c:v>2.7271180555529471</c:v>
                      </c:pt>
                      <c:pt idx="8650">
                        <c:v>2.7273611111071121</c:v>
                      </c:pt>
                      <c:pt idx="8651">
                        <c:v>2.7276041666685531</c:v>
                      </c:pt>
                      <c:pt idx="8652">
                        <c:v>2.7278472222227181</c:v>
                      </c:pt>
                      <c:pt idx="8653">
                        <c:v>2.7280902777768832</c:v>
                      </c:pt>
                      <c:pt idx="8654">
                        <c:v>2.7283333333310482</c:v>
                      </c:pt>
                      <c:pt idx="8655">
                        <c:v>2.7285763888852133</c:v>
                      </c:pt>
                      <c:pt idx="8656">
                        <c:v>2.7288194444393783</c:v>
                      </c:pt>
                      <c:pt idx="8657">
                        <c:v>2.7290625000008193</c:v>
                      </c:pt>
                      <c:pt idx="8658">
                        <c:v>2.7293055555549843</c:v>
                      </c:pt>
                      <c:pt idx="8659">
                        <c:v>2.7295486111091494</c:v>
                      </c:pt>
                      <c:pt idx="8660">
                        <c:v>2.7297916666633144</c:v>
                      </c:pt>
                      <c:pt idx="8661">
                        <c:v>2.7300462962942591</c:v>
                      </c:pt>
                      <c:pt idx="8662">
                        <c:v>2.7302893518484241</c:v>
                      </c:pt>
                      <c:pt idx="8663">
                        <c:v>2.7305324074025892</c:v>
                      </c:pt>
                      <c:pt idx="8664">
                        <c:v>2.7307754629640302</c:v>
                      </c:pt>
                      <c:pt idx="8665">
                        <c:v>2.7310185185181952</c:v>
                      </c:pt>
                      <c:pt idx="8666">
                        <c:v>2.7312615740723603</c:v>
                      </c:pt>
                      <c:pt idx="8667">
                        <c:v>2.7315046296265253</c:v>
                      </c:pt>
                      <c:pt idx="8668">
                        <c:v>2.7317476851806903</c:v>
                      </c:pt>
                      <c:pt idx="8669">
                        <c:v>2.7319907407421313</c:v>
                      </c:pt>
                      <c:pt idx="8670">
                        <c:v>2.7322337962962964</c:v>
                      </c:pt>
                      <c:pt idx="8671">
                        <c:v>2.7324768518504614</c:v>
                      </c:pt>
                      <c:pt idx="8672">
                        <c:v>2.7327199074046264</c:v>
                      </c:pt>
                      <c:pt idx="8673">
                        <c:v>2.7329629629587915</c:v>
                      </c:pt>
                      <c:pt idx="8674">
                        <c:v>2.7332060185202325</c:v>
                      </c:pt>
                      <c:pt idx="8675">
                        <c:v>2.7334490740743975</c:v>
                      </c:pt>
                      <c:pt idx="8676">
                        <c:v>2.7336921296285626</c:v>
                      </c:pt>
                      <c:pt idx="8677">
                        <c:v>2.7339351851827276</c:v>
                      </c:pt>
                      <c:pt idx="8678">
                        <c:v>2.7341782407368926</c:v>
                      </c:pt>
                      <c:pt idx="8679">
                        <c:v>2.7344212962983336</c:v>
                      </c:pt>
                      <c:pt idx="8680">
                        <c:v>2.7346643518524987</c:v>
                      </c:pt>
                      <c:pt idx="8681">
                        <c:v>2.7349074074066637</c:v>
                      </c:pt>
                      <c:pt idx="8682">
                        <c:v>2.7351504629608288</c:v>
                      </c:pt>
                      <c:pt idx="8683">
                        <c:v>2.7353935185149938</c:v>
                      </c:pt>
                      <c:pt idx="8684">
                        <c:v>2.7356365740691588</c:v>
                      </c:pt>
                      <c:pt idx="8685">
                        <c:v>2.7358796296305998</c:v>
                      </c:pt>
                      <c:pt idx="8686">
                        <c:v>2.7361226851847649</c:v>
                      </c:pt>
                      <c:pt idx="8687">
                        <c:v>2.7363657407389299</c:v>
                      </c:pt>
                      <c:pt idx="8688">
                        <c:v>2.7366087962930949</c:v>
                      </c:pt>
                      <c:pt idx="8689">
                        <c:v>2.73685185184726</c:v>
                      </c:pt>
                      <c:pt idx="8690">
                        <c:v>2.737094907408701</c:v>
                      </c:pt>
                      <c:pt idx="8691">
                        <c:v>2.737337962962866</c:v>
                      </c:pt>
                      <c:pt idx="8692">
                        <c:v>2.7375810185170311</c:v>
                      </c:pt>
                      <c:pt idx="8693">
                        <c:v>2.7378240740711961</c:v>
                      </c:pt>
                      <c:pt idx="8694">
                        <c:v>2.7380671296253611</c:v>
                      </c:pt>
                      <c:pt idx="8695">
                        <c:v>2.7383101851868021</c:v>
                      </c:pt>
                      <c:pt idx="8696">
                        <c:v>2.7385532407409672</c:v>
                      </c:pt>
                      <c:pt idx="8697">
                        <c:v>2.7387962962951322</c:v>
                      </c:pt>
                      <c:pt idx="8698">
                        <c:v>2.7390393518492973</c:v>
                      </c:pt>
                      <c:pt idx="8699">
                        <c:v>2.7392824074034623</c:v>
                      </c:pt>
                      <c:pt idx="8700">
                        <c:v>2.7395254629649033</c:v>
                      </c:pt>
                      <c:pt idx="8701">
                        <c:v>2.7397685185190683</c:v>
                      </c:pt>
                      <c:pt idx="8702">
                        <c:v>2.7400115740732334</c:v>
                      </c:pt>
                      <c:pt idx="8703">
                        <c:v>2.7402546296273984</c:v>
                      </c:pt>
                      <c:pt idx="8704">
                        <c:v>2.7404976851815634</c:v>
                      </c:pt>
                      <c:pt idx="8705">
                        <c:v>2.7407407407357285</c:v>
                      </c:pt>
                      <c:pt idx="8706">
                        <c:v>2.7409837962971695</c:v>
                      </c:pt>
                      <c:pt idx="8707">
                        <c:v>2.7412268518513345</c:v>
                      </c:pt>
                      <c:pt idx="8708">
                        <c:v>2.7414699074054996</c:v>
                      </c:pt>
                      <c:pt idx="8709">
                        <c:v>2.7417129629596646</c:v>
                      </c:pt>
                      <c:pt idx="8710">
                        <c:v>2.7419675925906093</c:v>
                      </c:pt>
                      <c:pt idx="8711">
                        <c:v>2.7422106481447743</c:v>
                      </c:pt>
                      <c:pt idx="8712">
                        <c:v>2.7424537036989394</c:v>
                      </c:pt>
                      <c:pt idx="8713">
                        <c:v>2.7426967592603804</c:v>
                      </c:pt>
                      <c:pt idx="8714">
                        <c:v>2.7429398148145454</c:v>
                      </c:pt>
                      <c:pt idx="8715">
                        <c:v>2.7431828703687104</c:v>
                      </c:pt>
                      <c:pt idx="8716">
                        <c:v>2.7434259259228755</c:v>
                      </c:pt>
                      <c:pt idx="8717">
                        <c:v>2.7436689814770405</c:v>
                      </c:pt>
                      <c:pt idx="8718">
                        <c:v>2.7439120370384815</c:v>
                      </c:pt>
                      <c:pt idx="8719">
                        <c:v>2.7441550925926466</c:v>
                      </c:pt>
                      <c:pt idx="8720">
                        <c:v>2.7443981481468116</c:v>
                      </c:pt>
                      <c:pt idx="8721">
                        <c:v>2.7446412037009766</c:v>
                      </c:pt>
                      <c:pt idx="8722">
                        <c:v>2.7448842592551417</c:v>
                      </c:pt>
                      <c:pt idx="8723">
                        <c:v>2.7451273148165827</c:v>
                      </c:pt>
                      <c:pt idx="8724">
                        <c:v>2.7453703703707477</c:v>
                      </c:pt>
                      <c:pt idx="8725">
                        <c:v>2.7456134259249128</c:v>
                      </c:pt>
                      <c:pt idx="8726">
                        <c:v>2.7458564814790778</c:v>
                      </c:pt>
                      <c:pt idx="8727">
                        <c:v>2.7460995370332428</c:v>
                      </c:pt>
                      <c:pt idx="8728">
                        <c:v>2.7463425925946838</c:v>
                      </c:pt>
                      <c:pt idx="8729">
                        <c:v>2.7465856481488489</c:v>
                      </c:pt>
                      <c:pt idx="8730">
                        <c:v>2.7468287037030139</c:v>
                      </c:pt>
                      <c:pt idx="8731">
                        <c:v>2.7470717592571789</c:v>
                      </c:pt>
                      <c:pt idx="8732">
                        <c:v>2.747314814811344</c:v>
                      </c:pt>
                      <c:pt idx="8733">
                        <c:v>2.747557870365509</c:v>
                      </c:pt>
                      <c:pt idx="8734">
                        <c:v>2.74780092592695</c:v>
                      </c:pt>
                      <c:pt idx="8735">
                        <c:v>2.7480439814811151</c:v>
                      </c:pt>
                      <c:pt idx="8736">
                        <c:v>2.7482870370352801</c:v>
                      </c:pt>
                      <c:pt idx="8737">
                        <c:v>2.7485300925894451</c:v>
                      </c:pt>
                      <c:pt idx="8738">
                        <c:v>2.7487731481436102</c:v>
                      </c:pt>
                      <c:pt idx="8739">
                        <c:v>2.7490162037050512</c:v>
                      </c:pt>
                      <c:pt idx="8740">
                        <c:v>2.7492592592592162</c:v>
                      </c:pt>
                      <c:pt idx="8741">
                        <c:v>2.7495023148133813</c:v>
                      </c:pt>
                      <c:pt idx="8742">
                        <c:v>2.7497453703675463</c:v>
                      </c:pt>
                      <c:pt idx="8743">
                        <c:v>2.7499884259217113</c:v>
                      </c:pt>
                      <c:pt idx="8744">
                        <c:v>2.7502314814831523</c:v>
                      </c:pt>
                      <c:pt idx="8745">
                        <c:v>2.7504745370373174</c:v>
                      </c:pt>
                      <c:pt idx="8746">
                        <c:v>2.7507175925914824</c:v>
                      </c:pt>
                      <c:pt idx="8747">
                        <c:v>2.7509606481456474</c:v>
                      </c:pt>
                      <c:pt idx="8748">
                        <c:v>2.7512037036998125</c:v>
                      </c:pt>
                      <c:pt idx="8749">
                        <c:v>2.7514467592612535</c:v>
                      </c:pt>
                      <c:pt idx="8750">
                        <c:v>2.7516898148154185</c:v>
                      </c:pt>
                      <c:pt idx="8751">
                        <c:v>2.7519328703695836</c:v>
                      </c:pt>
                      <c:pt idx="8752">
                        <c:v>2.7521759259237486</c:v>
                      </c:pt>
                      <c:pt idx="8753">
                        <c:v>2.7524189814779136</c:v>
                      </c:pt>
                      <c:pt idx="8754">
                        <c:v>2.7526620370320787</c:v>
                      </c:pt>
                      <c:pt idx="8755">
                        <c:v>2.7529050925935197</c:v>
                      </c:pt>
                      <c:pt idx="8756">
                        <c:v>2.7531481481476847</c:v>
                      </c:pt>
                      <c:pt idx="8757">
                        <c:v>2.7533912037018498</c:v>
                      </c:pt>
                      <c:pt idx="8758">
                        <c:v>2.7536458333327944</c:v>
                      </c:pt>
                      <c:pt idx="8759">
                        <c:v>2.7538888888869595</c:v>
                      </c:pt>
                      <c:pt idx="8760">
                        <c:v>2.7541319444411245</c:v>
                      </c:pt>
                      <c:pt idx="8761">
                        <c:v>2.7543749999952896</c:v>
                      </c:pt>
                      <c:pt idx="8762">
                        <c:v>2.7546180555567306</c:v>
                      </c:pt>
                      <c:pt idx="8763">
                        <c:v>2.7548611111108956</c:v>
                      </c:pt>
                      <c:pt idx="8764">
                        <c:v>2.7551041666650606</c:v>
                      </c:pt>
                      <c:pt idx="8765">
                        <c:v>2.7553472222192257</c:v>
                      </c:pt>
                      <c:pt idx="8766">
                        <c:v>2.7555902777733907</c:v>
                      </c:pt>
                      <c:pt idx="8767">
                        <c:v>2.7558333333348317</c:v>
                      </c:pt>
                      <c:pt idx="8768">
                        <c:v>2.7560763888889968</c:v>
                      </c:pt>
                      <c:pt idx="8769">
                        <c:v>2.7563194444431618</c:v>
                      </c:pt>
                      <c:pt idx="8770">
                        <c:v>2.7565624999973268</c:v>
                      </c:pt>
                      <c:pt idx="8771">
                        <c:v>2.7568055555514919</c:v>
                      </c:pt>
                      <c:pt idx="8772">
                        <c:v>2.7570486111129329</c:v>
                      </c:pt>
                      <c:pt idx="8773">
                        <c:v>2.7572916666670979</c:v>
                      </c:pt>
                      <c:pt idx="8774">
                        <c:v>2.7575347222212629</c:v>
                      </c:pt>
                      <c:pt idx="8775">
                        <c:v>2.757777777775428</c:v>
                      </c:pt>
                      <c:pt idx="8776">
                        <c:v>2.758020833329593</c:v>
                      </c:pt>
                      <c:pt idx="8777">
                        <c:v>2.7582638888837581</c:v>
                      </c:pt>
                      <c:pt idx="8778">
                        <c:v>2.7585069444451991</c:v>
                      </c:pt>
                      <c:pt idx="8779">
                        <c:v>2.7587499999993641</c:v>
                      </c:pt>
                      <c:pt idx="8780">
                        <c:v>2.7589930555535291</c:v>
                      </c:pt>
                      <c:pt idx="8781">
                        <c:v>2.7592361111076942</c:v>
                      </c:pt>
                      <c:pt idx="8782">
                        <c:v>2.7594791666618592</c:v>
                      </c:pt>
                      <c:pt idx="8783">
                        <c:v>2.7597222222233002</c:v>
                      </c:pt>
                      <c:pt idx="8784">
                        <c:v>2.7599652777774653</c:v>
                      </c:pt>
                      <c:pt idx="8785">
                        <c:v>2.7602083333316303</c:v>
                      </c:pt>
                      <c:pt idx="8786">
                        <c:v>2.7604513888857953</c:v>
                      </c:pt>
                      <c:pt idx="8787">
                        <c:v>2.7606944444399604</c:v>
                      </c:pt>
                      <c:pt idx="8788">
                        <c:v>2.7609375000014014</c:v>
                      </c:pt>
                      <c:pt idx="8789">
                        <c:v>2.7611805555555664</c:v>
                      </c:pt>
                      <c:pt idx="8790">
                        <c:v>2.7614236111097314</c:v>
                      </c:pt>
                      <c:pt idx="8791">
                        <c:v>2.7616666666638965</c:v>
                      </c:pt>
                      <c:pt idx="8792">
                        <c:v>2.7619097222180615</c:v>
                      </c:pt>
                      <c:pt idx="8793">
                        <c:v>2.7621527777795025</c:v>
                      </c:pt>
                      <c:pt idx="8794">
                        <c:v>2.7623958333336676</c:v>
                      </c:pt>
                      <c:pt idx="8795">
                        <c:v>2.7626388888878326</c:v>
                      </c:pt>
                      <c:pt idx="8796">
                        <c:v>2.7628819444419976</c:v>
                      </c:pt>
                      <c:pt idx="8797">
                        <c:v>2.7631249999961627</c:v>
                      </c:pt>
                      <c:pt idx="8798">
                        <c:v>2.7633680555576037</c:v>
                      </c:pt>
                      <c:pt idx="8799">
                        <c:v>2.7636111111117687</c:v>
                      </c:pt>
                      <c:pt idx="8800">
                        <c:v>2.7638541666659338</c:v>
                      </c:pt>
                      <c:pt idx="8801">
                        <c:v>2.7640972222200988</c:v>
                      </c:pt>
                      <c:pt idx="8802">
                        <c:v>2.7643402777742638</c:v>
                      </c:pt>
                      <c:pt idx="8803">
                        <c:v>2.7645833333284289</c:v>
                      </c:pt>
                      <c:pt idx="8804">
                        <c:v>2.7648263888898699</c:v>
                      </c:pt>
                      <c:pt idx="8805">
                        <c:v>2.7650694444440349</c:v>
                      </c:pt>
                      <c:pt idx="8806">
                        <c:v>2.7653240740749796</c:v>
                      </c:pt>
                      <c:pt idx="8807">
                        <c:v>2.7655671296291446</c:v>
                      </c:pt>
                      <c:pt idx="8808">
                        <c:v>2.7658101851833097</c:v>
                      </c:pt>
                      <c:pt idx="8809">
                        <c:v>2.7660532407374747</c:v>
                      </c:pt>
                      <c:pt idx="8810">
                        <c:v>2.7662962962916398</c:v>
                      </c:pt>
                      <c:pt idx="8811">
                        <c:v>2.7665393518530808</c:v>
                      </c:pt>
                      <c:pt idx="8812">
                        <c:v>2.7667824074072458</c:v>
                      </c:pt>
                      <c:pt idx="8813">
                        <c:v>2.7670254629614108</c:v>
                      </c:pt>
                      <c:pt idx="8814">
                        <c:v>2.7672685185155759</c:v>
                      </c:pt>
                      <c:pt idx="8815">
                        <c:v>2.7675115740697409</c:v>
                      </c:pt>
                      <c:pt idx="8816">
                        <c:v>2.7677546296311819</c:v>
                      </c:pt>
                      <c:pt idx="8817">
                        <c:v>2.7679976851853469</c:v>
                      </c:pt>
                      <c:pt idx="8818">
                        <c:v>2.768240740739512</c:v>
                      </c:pt>
                      <c:pt idx="8819">
                        <c:v>2.768483796293677</c:v>
                      </c:pt>
                      <c:pt idx="8820">
                        <c:v>2.7687268518478421</c:v>
                      </c:pt>
                      <c:pt idx="8821">
                        <c:v>2.7689699074092831</c:v>
                      </c:pt>
                      <c:pt idx="8822">
                        <c:v>2.7692129629634481</c:v>
                      </c:pt>
                      <c:pt idx="8823">
                        <c:v>2.7694560185176131</c:v>
                      </c:pt>
                      <c:pt idx="8824">
                        <c:v>2.7696990740717782</c:v>
                      </c:pt>
                      <c:pt idx="8825">
                        <c:v>2.7699421296259432</c:v>
                      </c:pt>
                      <c:pt idx="8826">
                        <c:v>2.7701851851801083</c:v>
                      </c:pt>
                      <c:pt idx="8827">
                        <c:v>2.7704282407415493</c:v>
                      </c:pt>
                      <c:pt idx="8828">
                        <c:v>2.7706712962957143</c:v>
                      </c:pt>
                      <c:pt idx="8829">
                        <c:v>2.7709143518498793</c:v>
                      </c:pt>
                      <c:pt idx="8830">
                        <c:v>2.7711574074040444</c:v>
                      </c:pt>
                      <c:pt idx="8831">
                        <c:v>2.7714004629582094</c:v>
                      </c:pt>
                      <c:pt idx="8832">
                        <c:v>2.7716435185196504</c:v>
                      </c:pt>
                      <c:pt idx="8833">
                        <c:v>2.7718865740738154</c:v>
                      </c:pt>
                      <c:pt idx="8834">
                        <c:v>2.7721296296279805</c:v>
                      </c:pt>
                      <c:pt idx="8835">
                        <c:v>2.7723726851821455</c:v>
                      </c:pt>
                      <c:pt idx="8836">
                        <c:v>2.7726157407363106</c:v>
                      </c:pt>
                      <c:pt idx="8837">
                        <c:v>2.7728587962977516</c:v>
                      </c:pt>
                      <c:pt idx="8838">
                        <c:v>2.7731018518519166</c:v>
                      </c:pt>
                      <c:pt idx="8839">
                        <c:v>2.7733449074060816</c:v>
                      </c:pt>
                      <c:pt idx="8840">
                        <c:v>2.7735879629602467</c:v>
                      </c:pt>
                      <c:pt idx="8841">
                        <c:v>2.7738310185144117</c:v>
                      </c:pt>
                      <c:pt idx="8842">
                        <c:v>2.7740740740758527</c:v>
                      </c:pt>
                      <c:pt idx="8843">
                        <c:v>2.7743171296300178</c:v>
                      </c:pt>
                      <c:pt idx="8844">
                        <c:v>2.7745601851841828</c:v>
                      </c:pt>
                      <c:pt idx="8845">
                        <c:v>2.7748032407383478</c:v>
                      </c:pt>
                      <c:pt idx="8846">
                        <c:v>2.7750462962925129</c:v>
                      </c:pt>
                      <c:pt idx="8847">
                        <c:v>2.7752893518539539</c:v>
                      </c:pt>
                      <c:pt idx="8848">
                        <c:v>2.7755324074081189</c:v>
                      </c:pt>
                      <c:pt idx="8849">
                        <c:v>2.7757754629622839</c:v>
                      </c:pt>
                      <c:pt idx="8850">
                        <c:v>2.776018518516449</c:v>
                      </c:pt>
                      <c:pt idx="8851">
                        <c:v>2.776261574070614</c:v>
                      </c:pt>
                      <c:pt idx="8852">
                        <c:v>2.7765046296247791</c:v>
                      </c:pt>
                      <c:pt idx="8853">
                        <c:v>2.7767476851862201</c:v>
                      </c:pt>
                      <c:pt idx="8854">
                        <c:v>2.7770023148098888</c:v>
                      </c:pt>
                      <c:pt idx="8855">
                        <c:v>2.7772453703713298</c:v>
                      </c:pt>
                      <c:pt idx="8856">
                        <c:v>2.7774884259254948</c:v>
                      </c:pt>
                      <c:pt idx="8857">
                        <c:v>2.7777314814796599</c:v>
                      </c:pt>
                      <c:pt idx="8858">
                        <c:v>2.7779745370338249</c:v>
                      </c:pt>
                      <c:pt idx="8859">
                        <c:v>2.7782175925879899</c:v>
                      </c:pt>
                      <c:pt idx="8860">
                        <c:v>2.7784606481494309</c:v>
                      </c:pt>
                      <c:pt idx="8861">
                        <c:v>2.778703703703596</c:v>
                      </c:pt>
                      <c:pt idx="8862">
                        <c:v>2.778946759257761</c:v>
                      </c:pt>
                      <c:pt idx="8863">
                        <c:v>2.7791898148119261</c:v>
                      </c:pt>
                      <c:pt idx="8864">
                        <c:v>2.7794328703660911</c:v>
                      </c:pt>
                      <c:pt idx="8865">
                        <c:v>2.7796759259275321</c:v>
                      </c:pt>
                      <c:pt idx="8866">
                        <c:v>2.7799189814816971</c:v>
                      </c:pt>
                      <c:pt idx="8867">
                        <c:v>2.7801620370358622</c:v>
                      </c:pt>
                      <c:pt idx="8868">
                        <c:v>2.7804050925900272</c:v>
                      </c:pt>
                      <c:pt idx="8869">
                        <c:v>2.7806481481441923</c:v>
                      </c:pt>
                      <c:pt idx="8870">
                        <c:v>2.7808912037056333</c:v>
                      </c:pt>
                      <c:pt idx="8871">
                        <c:v>2.7811342592597983</c:v>
                      </c:pt>
                      <c:pt idx="8872">
                        <c:v>2.7813773148139633</c:v>
                      </c:pt>
                      <c:pt idx="8873">
                        <c:v>2.7816203703681284</c:v>
                      </c:pt>
                      <c:pt idx="8874">
                        <c:v>2.7818634259222934</c:v>
                      </c:pt>
                      <c:pt idx="8875">
                        <c:v>2.7821064814764584</c:v>
                      </c:pt>
                      <c:pt idx="8876">
                        <c:v>2.7823495370378994</c:v>
                      </c:pt>
                      <c:pt idx="8877">
                        <c:v>2.7825925925920645</c:v>
                      </c:pt>
                      <c:pt idx="8878">
                        <c:v>2.7828356481462295</c:v>
                      </c:pt>
                      <c:pt idx="8879">
                        <c:v>2.7830787037003946</c:v>
                      </c:pt>
                      <c:pt idx="8880">
                        <c:v>2.7833217592545596</c:v>
                      </c:pt>
                      <c:pt idx="8881">
                        <c:v>2.7835648148160006</c:v>
                      </c:pt>
                      <c:pt idx="8882">
                        <c:v>2.7838078703701656</c:v>
                      </c:pt>
                      <c:pt idx="8883">
                        <c:v>2.7840509259243307</c:v>
                      </c:pt>
                      <c:pt idx="8884">
                        <c:v>2.7842939814784957</c:v>
                      </c:pt>
                      <c:pt idx="8885">
                        <c:v>2.7845370370326608</c:v>
                      </c:pt>
                      <c:pt idx="8886">
                        <c:v>2.7847800925941018</c:v>
                      </c:pt>
                      <c:pt idx="8887">
                        <c:v>2.7850231481482668</c:v>
                      </c:pt>
                      <c:pt idx="8888">
                        <c:v>2.7852662037024318</c:v>
                      </c:pt>
                      <c:pt idx="8889">
                        <c:v>2.7855092592565969</c:v>
                      </c:pt>
                      <c:pt idx="8890">
                        <c:v>2.7857523148107619</c:v>
                      </c:pt>
                      <c:pt idx="8891">
                        <c:v>2.7859953703722029</c:v>
                      </c:pt>
                      <c:pt idx="8892">
                        <c:v>2.7862384259263679</c:v>
                      </c:pt>
                      <c:pt idx="8893">
                        <c:v>2.786481481480533</c:v>
                      </c:pt>
                      <c:pt idx="8894">
                        <c:v>2.786724537034698</c:v>
                      </c:pt>
                      <c:pt idx="8895">
                        <c:v>2.7869675925888631</c:v>
                      </c:pt>
                      <c:pt idx="8896">
                        <c:v>2.7872106481430281</c:v>
                      </c:pt>
                      <c:pt idx="8897">
                        <c:v>2.7874537037044691</c:v>
                      </c:pt>
                      <c:pt idx="8898">
                        <c:v>2.7876967592586341</c:v>
                      </c:pt>
                      <c:pt idx="8899">
                        <c:v>2.7879398148127992</c:v>
                      </c:pt>
                      <c:pt idx="8900">
                        <c:v>2.7881828703669642</c:v>
                      </c:pt>
                      <c:pt idx="8901">
                        <c:v>2.7884259259211293</c:v>
                      </c:pt>
                      <c:pt idx="8902">
                        <c:v>2.7886689814825703</c:v>
                      </c:pt>
                      <c:pt idx="8903">
                        <c:v>2.788923611106239</c:v>
                      </c:pt>
                      <c:pt idx="8904">
                        <c:v>2.78916666666768</c:v>
                      </c:pt>
                      <c:pt idx="8905">
                        <c:v>2.789409722221845</c:v>
                      </c:pt>
                      <c:pt idx="8906">
                        <c:v>2.7896527777760101</c:v>
                      </c:pt>
                      <c:pt idx="8907">
                        <c:v>2.7898958333301751</c:v>
                      </c:pt>
                      <c:pt idx="8908">
                        <c:v>2.7901388888843401</c:v>
                      </c:pt>
                      <c:pt idx="8909">
                        <c:v>2.7903819444457811</c:v>
                      </c:pt>
                      <c:pt idx="8910">
                        <c:v>2.7906249999999462</c:v>
                      </c:pt>
                      <c:pt idx="8911">
                        <c:v>2.7908680555541112</c:v>
                      </c:pt>
                      <c:pt idx="8912">
                        <c:v>2.7911111111082763</c:v>
                      </c:pt>
                      <c:pt idx="8913">
                        <c:v>2.7913541666624413</c:v>
                      </c:pt>
                      <c:pt idx="8914">
                        <c:v>2.7915972222238823</c:v>
                      </c:pt>
                      <c:pt idx="8915">
                        <c:v>2.7918402777780473</c:v>
                      </c:pt>
                      <c:pt idx="8916">
                        <c:v>2.7920833333322124</c:v>
                      </c:pt>
                      <c:pt idx="8917">
                        <c:v>2.7923263888863774</c:v>
                      </c:pt>
                      <c:pt idx="8918">
                        <c:v>2.7925694444405424</c:v>
                      </c:pt>
                      <c:pt idx="8919">
                        <c:v>2.7928125000019834</c:v>
                      </c:pt>
                      <c:pt idx="8920">
                        <c:v>2.7930555555561485</c:v>
                      </c:pt>
                      <c:pt idx="8921">
                        <c:v>2.7932986111103135</c:v>
                      </c:pt>
                      <c:pt idx="8922">
                        <c:v>2.7935416666644786</c:v>
                      </c:pt>
                      <c:pt idx="8923">
                        <c:v>2.7937847222186436</c:v>
                      </c:pt>
                      <c:pt idx="8924">
                        <c:v>2.7940277777728086</c:v>
                      </c:pt>
                      <c:pt idx="8925">
                        <c:v>2.7942708333342496</c:v>
                      </c:pt>
                      <c:pt idx="8926">
                        <c:v>2.7945138888884147</c:v>
                      </c:pt>
                      <c:pt idx="8927">
                        <c:v>2.7947569444425797</c:v>
                      </c:pt>
                      <c:pt idx="8928">
                        <c:v>2.7949999999967448</c:v>
                      </c:pt>
                      <c:pt idx="8929">
                        <c:v>2.7952430555509098</c:v>
                      </c:pt>
                      <c:pt idx="8930">
                        <c:v>2.7954861111123508</c:v>
                      </c:pt>
                      <c:pt idx="8931">
                        <c:v>2.7957291666665158</c:v>
                      </c:pt>
                      <c:pt idx="8932">
                        <c:v>2.7959722222206809</c:v>
                      </c:pt>
                      <c:pt idx="8933">
                        <c:v>2.7962152777748459</c:v>
                      </c:pt>
                      <c:pt idx="8934">
                        <c:v>2.7964583333290109</c:v>
                      </c:pt>
                      <c:pt idx="8935">
                        <c:v>2.7967013888904519</c:v>
                      </c:pt>
                      <c:pt idx="8936">
                        <c:v>2.796944444444617</c:v>
                      </c:pt>
                      <c:pt idx="8937">
                        <c:v>2.797187499998782</c:v>
                      </c:pt>
                      <c:pt idx="8938">
                        <c:v>2.7974305555529471</c:v>
                      </c:pt>
                      <c:pt idx="8939">
                        <c:v>2.7976736111071121</c:v>
                      </c:pt>
                      <c:pt idx="8940">
                        <c:v>2.7979166666685531</c:v>
                      </c:pt>
                      <c:pt idx="8941">
                        <c:v>2.7981597222227181</c:v>
                      </c:pt>
                      <c:pt idx="8942">
                        <c:v>2.7984027777768832</c:v>
                      </c:pt>
                      <c:pt idx="8943">
                        <c:v>2.7986458333310482</c:v>
                      </c:pt>
                      <c:pt idx="8944">
                        <c:v>2.7988888888852133</c:v>
                      </c:pt>
                      <c:pt idx="8945">
                        <c:v>2.7991319444393783</c:v>
                      </c:pt>
                      <c:pt idx="8946">
                        <c:v>2.7993750000008193</c:v>
                      </c:pt>
                      <c:pt idx="8947">
                        <c:v>2.7996180555549843</c:v>
                      </c:pt>
                      <c:pt idx="8948">
                        <c:v>2.7998611111091494</c:v>
                      </c:pt>
                      <c:pt idx="8949">
                        <c:v>2.8001041666633144</c:v>
                      </c:pt>
                      <c:pt idx="8950">
                        <c:v>2.8003472222174794</c:v>
                      </c:pt>
                      <c:pt idx="8951">
                        <c:v>2.8006018518484241</c:v>
                      </c:pt>
                      <c:pt idx="8952">
                        <c:v>2.8008449074025892</c:v>
                      </c:pt>
                      <c:pt idx="8953">
                        <c:v>2.8010879629640302</c:v>
                      </c:pt>
                      <c:pt idx="8954">
                        <c:v>2.8013310185181952</c:v>
                      </c:pt>
                      <c:pt idx="8955">
                        <c:v>2.8015740740723603</c:v>
                      </c:pt>
                      <c:pt idx="8956">
                        <c:v>2.8018171296265253</c:v>
                      </c:pt>
                      <c:pt idx="8957">
                        <c:v>2.8020601851806903</c:v>
                      </c:pt>
                      <c:pt idx="8958">
                        <c:v>2.8023032407421313</c:v>
                      </c:pt>
                      <c:pt idx="8959">
                        <c:v>2.8025462962962964</c:v>
                      </c:pt>
                      <c:pt idx="8960">
                        <c:v>2.8027893518504614</c:v>
                      </c:pt>
                      <c:pt idx="8961">
                        <c:v>2.8030324074046264</c:v>
                      </c:pt>
                      <c:pt idx="8962">
                        <c:v>2.8032754629587915</c:v>
                      </c:pt>
                      <c:pt idx="8963">
                        <c:v>2.8035185185202325</c:v>
                      </c:pt>
                      <c:pt idx="8964">
                        <c:v>2.8037615740743975</c:v>
                      </c:pt>
                      <c:pt idx="8965">
                        <c:v>2.8040046296285626</c:v>
                      </c:pt>
                      <c:pt idx="8966">
                        <c:v>2.8042476851827276</c:v>
                      </c:pt>
                      <c:pt idx="8967">
                        <c:v>2.8044907407368926</c:v>
                      </c:pt>
                      <c:pt idx="8968">
                        <c:v>2.8047337962983336</c:v>
                      </c:pt>
                      <c:pt idx="8969">
                        <c:v>2.8049768518524987</c:v>
                      </c:pt>
                      <c:pt idx="8970">
                        <c:v>2.8052199074066637</c:v>
                      </c:pt>
                      <c:pt idx="8971">
                        <c:v>2.8054629629608288</c:v>
                      </c:pt>
                      <c:pt idx="8972">
                        <c:v>2.8057060185149938</c:v>
                      </c:pt>
                      <c:pt idx="8973">
                        <c:v>2.8059490740691588</c:v>
                      </c:pt>
                      <c:pt idx="8974">
                        <c:v>2.8061921296305998</c:v>
                      </c:pt>
                      <c:pt idx="8975">
                        <c:v>2.8064351851847649</c:v>
                      </c:pt>
                      <c:pt idx="8976">
                        <c:v>2.8066782407389299</c:v>
                      </c:pt>
                      <c:pt idx="8977">
                        <c:v>2.8069212962930949</c:v>
                      </c:pt>
                      <c:pt idx="8978">
                        <c:v>2.80716435184726</c:v>
                      </c:pt>
                      <c:pt idx="8979">
                        <c:v>2.807407407408701</c:v>
                      </c:pt>
                      <c:pt idx="8980">
                        <c:v>2.807650462962866</c:v>
                      </c:pt>
                      <c:pt idx="8981">
                        <c:v>2.8078935185170311</c:v>
                      </c:pt>
                      <c:pt idx="8982">
                        <c:v>2.8081365740711961</c:v>
                      </c:pt>
                      <c:pt idx="8983">
                        <c:v>2.8083796296253611</c:v>
                      </c:pt>
                      <c:pt idx="8984">
                        <c:v>2.8086226851868021</c:v>
                      </c:pt>
                      <c:pt idx="8985">
                        <c:v>2.8088657407409672</c:v>
                      </c:pt>
                      <c:pt idx="8986">
                        <c:v>2.8091087962951322</c:v>
                      </c:pt>
                      <c:pt idx="8987">
                        <c:v>2.8093518518492973</c:v>
                      </c:pt>
                      <c:pt idx="8988">
                        <c:v>2.8095949074034623</c:v>
                      </c:pt>
                      <c:pt idx="8989">
                        <c:v>2.8098379629649033</c:v>
                      </c:pt>
                      <c:pt idx="8990">
                        <c:v>2.8100810185190683</c:v>
                      </c:pt>
                      <c:pt idx="8991">
                        <c:v>2.8103240740732334</c:v>
                      </c:pt>
                      <c:pt idx="8992">
                        <c:v>2.8105671296273984</c:v>
                      </c:pt>
                      <c:pt idx="8993">
                        <c:v>2.8108101851815634</c:v>
                      </c:pt>
                      <c:pt idx="8994">
                        <c:v>2.8110532407357285</c:v>
                      </c:pt>
                      <c:pt idx="8995">
                        <c:v>2.8112962962971695</c:v>
                      </c:pt>
                      <c:pt idx="8996">
                        <c:v>2.8115393518513345</c:v>
                      </c:pt>
                      <c:pt idx="8997">
                        <c:v>2.8117824074054996</c:v>
                      </c:pt>
                      <c:pt idx="8998">
                        <c:v>2.8120254629596646</c:v>
                      </c:pt>
                      <c:pt idx="8999">
                        <c:v>2.8122800925906093</c:v>
                      </c:pt>
                      <c:pt idx="9000">
                        <c:v>2.8125231481447743</c:v>
                      </c:pt>
                      <c:pt idx="9001">
                        <c:v>2.8127662036989394</c:v>
                      </c:pt>
                      <c:pt idx="9002">
                        <c:v>2.8130092592603804</c:v>
                      </c:pt>
                      <c:pt idx="9003">
                        <c:v>2.8132523148145454</c:v>
                      </c:pt>
                      <c:pt idx="9004">
                        <c:v>2.8134953703687104</c:v>
                      </c:pt>
                      <c:pt idx="9005">
                        <c:v>2.8137384259228755</c:v>
                      </c:pt>
                      <c:pt idx="9006">
                        <c:v>2.8139814814770405</c:v>
                      </c:pt>
                      <c:pt idx="9007">
                        <c:v>2.8142245370384815</c:v>
                      </c:pt>
                      <c:pt idx="9008">
                        <c:v>2.8144675925926466</c:v>
                      </c:pt>
                      <c:pt idx="9009">
                        <c:v>2.8147106481468116</c:v>
                      </c:pt>
                      <c:pt idx="9010">
                        <c:v>2.8149537037009766</c:v>
                      </c:pt>
                      <c:pt idx="9011">
                        <c:v>2.8151967592551417</c:v>
                      </c:pt>
                      <c:pt idx="9012">
                        <c:v>2.8154398148165827</c:v>
                      </c:pt>
                      <c:pt idx="9013">
                        <c:v>2.8156828703707477</c:v>
                      </c:pt>
                      <c:pt idx="9014">
                        <c:v>2.8159259259249128</c:v>
                      </c:pt>
                      <c:pt idx="9015">
                        <c:v>2.8161689814790778</c:v>
                      </c:pt>
                      <c:pt idx="9016">
                        <c:v>2.8164120370332428</c:v>
                      </c:pt>
                      <c:pt idx="9017">
                        <c:v>2.8166550925946838</c:v>
                      </c:pt>
                      <c:pt idx="9018">
                        <c:v>2.8168981481488489</c:v>
                      </c:pt>
                      <c:pt idx="9019">
                        <c:v>2.8171412037030139</c:v>
                      </c:pt>
                      <c:pt idx="9020">
                        <c:v>2.8173842592571789</c:v>
                      </c:pt>
                      <c:pt idx="9021">
                        <c:v>2.817627314811344</c:v>
                      </c:pt>
                      <c:pt idx="9022">
                        <c:v>2.817870370365509</c:v>
                      </c:pt>
                      <c:pt idx="9023">
                        <c:v>2.81811342592695</c:v>
                      </c:pt>
                      <c:pt idx="9024">
                        <c:v>2.8183564814811151</c:v>
                      </c:pt>
                      <c:pt idx="9025">
                        <c:v>2.8185995370352801</c:v>
                      </c:pt>
                      <c:pt idx="9026">
                        <c:v>2.8188425925894451</c:v>
                      </c:pt>
                      <c:pt idx="9027">
                        <c:v>2.8190856481436102</c:v>
                      </c:pt>
                      <c:pt idx="9028">
                        <c:v>2.8193287037050512</c:v>
                      </c:pt>
                      <c:pt idx="9029">
                        <c:v>2.8195717592592162</c:v>
                      </c:pt>
                      <c:pt idx="9030">
                        <c:v>2.8198148148133813</c:v>
                      </c:pt>
                      <c:pt idx="9031">
                        <c:v>2.8200578703675463</c:v>
                      </c:pt>
                      <c:pt idx="9032">
                        <c:v>2.8203009259217113</c:v>
                      </c:pt>
                      <c:pt idx="9033">
                        <c:v>2.8205439814831523</c:v>
                      </c:pt>
                      <c:pt idx="9034">
                        <c:v>2.8207870370373174</c:v>
                      </c:pt>
                      <c:pt idx="9035">
                        <c:v>2.8210300925914824</c:v>
                      </c:pt>
                      <c:pt idx="9036">
                        <c:v>2.8212731481456474</c:v>
                      </c:pt>
                      <c:pt idx="9037">
                        <c:v>2.8215162036998125</c:v>
                      </c:pt>
                      <c:pt idx="9038">
                        <c:v>2.8217592592612535</c:v>
                      </c:pt>
                      <c:pt idx="9039">
                        <c:v>2.8220023148154185</c:v>
                      </c:pt>
                      <c:pt idx="9040">
                        <c:v>2.8222453703695836</c:v>
                      </c:pt>
                      <c:pt idx="9041">
                        <c:v>2.8224884259237486</c:v>
                      </c:pt>
                      <c:pt idx="9042">
                        <c:v>2.8227314814779136</c:v>
                      </c:pt>
                      <c:pt idx="9043">
                        <c:v>2.8229745370320787</c:v>
                      </c:pt>
                      <c:pt idx="9044">
                        <c:v>2.8232175925935197</c:v>
                      </c:pt>
                      <c:pt idx="9045">
                        <c:v>2.8234606481476847</c:v>
                      </c:pt>
                      <c:pt idx="9046">
                        <c:v>2.8237037037018498</c:v>
                      </c:pt>
                      <c:pt idx="9047">
                        <c:v>2.8239583333327944</c:v>
                      </c:pt>
                      <c:pt idx="9048">
                        <c:v>2.8242013888869595</c:v>
                      </c:pt>
                      <c:pt idx="9049">
                        <c:v>2.8244444444411245</c:v>
                      </c:pt>
                      <c:pt idx="9050">
                        <c:v>2.8246874999952896</c:v>
                      </c:pt>
                      <c:pt idx="9051">
                        <c:v>2.8249305555567306</c:v>
                      </c:pt>
                      <c:pt idx="9052">
                        <c:v>2.8251736111108956</c:v>
                      </c:pt>
                      <c:pt idx="9053">
                        <c:v>2.8254166666650606</c:v>
                      </c:pt>
                      <c:pt idx="9054">
                        <c:v>2.8256597222192257</c:v>
                      </c:pt>
                      <c:pt idx="9055">
                        <c:v>2.8259027777733907</c:v>
                      </c:pt>
                      <c:pt idx="9056">
                        <c:v>2.8261458333348317</c:v>
                      </c:pt>
                      <c:pt idx="9057">
                        <c:v>2.8263888888889968</c:v>
                      </c:pt>
                      <c:pt idx="9058">
                        <c:v>2.8266319444431618</c:v>
                      </c:pt>
                      <c:pt idx="9059">
                        <c:v>2.8268749999973268</c:v>
                      </c:pt>
                      <c:pt idx="9060">
                        <c:v>2.8271180555514919</c:v>
                      </c:pt>
                      <c:pt idx="9061">
                        <c:v>2.8273611111129329</c:v>
                      </c:pt>
                      <c:pt idx="9062">
                        <c:v>2.8276041666670979</c:v>
                      </c:pt>
                      <c:pt idx="9063">
                        <c:v>2.8278472222212629</c:v>
                      </c:pt>
                      <c:pt idx="9064">
                        <c:v>2.828090277775428</c:v>
                      </c:pt>
                      <c:pt idx="9065">
                        <c:v>2.828333333329593</c:v>
                      </c:pt>
                      <c:pt idx="9066">
                        <c:v>2.8285763888837581</c:v>
                      </c:pt>
                      <c:pt idx="9067">
                        <c:v>2.8288194444451991</c:v>
                      </c:pt>
                      <c:pt idx="9068">
                        <c:v>2.8290624999993641</c:v>
                      </c:pt>
                      <c:pt idx="9069">
                        <c:v>2.8293055555535291</c:v>
                      </c:pt>
                      <c:pt idx="9070">
                        <c:v>2.8295486111076942</c:v>
                      </c:pt>
                      <c:pt idx="9071">
                        <c:v>2.8297916666618592</c:v>
                      </c:pt>
                      <c:pt idx="9072">
                        <c:v>2.8300347222233002</c:v>
                      </c:pt>
                      <c:pt idx="9073">
                        <c:v>2.8302777777774653</c:v>
                      </c:pt>
                      <c:pt idx="9074">
                        <c:v>2.8305208333316303</c:v>
                      </c:pt>
                      <c:pt idx="9075">
                        <c:v>2.8307638888857953</c:v>
                      </c:pt>
                      <c:pt idx="9076">
                        <c:v>2.8310069444399604</c:v>
                      </c:pt>
                      <c:pt idx="9077">
                        <c:v>2.8312500000014014</c:v>
                      </c:pt>
                      <c:pt idx="9078">
                        <c:v>2.8314930555555664</c:v>
                      </c:pt>
                      <c:pt idx="9079">
                        <c:v>2.8317361111097314</c:v>
                      </c:pt>
                      <c:pt idx="9080">
                        <c:v>2.8319791666638965</c:v>
                      </c:pt>
                      <c:pt idx="9081">
                        <c:v>2.8322222222180615</c:v>
                      </c:pt>
                      <c:pt idx="9082">
                        <c:v>2.8324652777795025</c:v>
                      </c:pt>
                      <c:pt idx="9083">
                        <c:v>2.8327083333336676</c:v>
                      </c:pt>
                      <c:pt idx="9084">
                        <c:v>2.8329513888878326</c:v>
                      </c:pt>
                      <c:pt idx="9085">
                        <c:v>2.8331944444419976</c:v>
                      </c:pt>
                      <c:pt idx="9086">
                        <c:v>2.8334374999961627</c:v>
                      </c:pt>
                      <c:pt idx="9087">
                        <c:v>2.8336805555576037</c:v>
                      </c:pt>
                      <c:pt idx="9088">
                        <c:v>2.8339236111117687</c:v>
                      </c:pt>
                      <c:pt idx="9089">
                        <c:v>2.8341666666659338</c:v>
                      </c:pt>
                      <c:pt idx="9090">
                        <c:v>2.8344097222200988</c:v>
                      </c:pt>
                      <c:pt idx="9091">
                        <c:v>2.8346527777742638</c:v>
                      </c:pt>
                      <c:pt idx="9092">
                        <c:v>2.8348958333284289</c:v>
                      </c:pt>
                      <c:pt idx="9093">
                        <c:v>2.8351388888898699</c:v>
                      </c:pt>
                      <c:pt idx="9094">
                        <c:v>2.8353819444440349</c:v>
                      </c:pt>
                      <c:pt idx="9095">
                        <c:v>2.8356365740749796</c:v>
                      </c:pt>
                      <c:pt idx="9096">
                        <c:v>2.8358796296291446</c:v>
                      </c:pt>
                      <c:pt idx="9097">
                        <c:v>2.8361226851833097</c:v>
                      </c:pt>
                      <c:pt idx="9098">
                        <c:v>2.8363657407374747</c:v>
                      </c:pt>
                      <c:pt idx="9099">
                        <c:v>2.8366087962916398</c:v>
                      </c:pt>
                      <c:pt idx="9100">
                        <c:v>2.8368518518530808</c:v>
                      </c:pt>
                      <c:pt idx="9101">
                        <c:v>2.8370949074072458</c:v>
                      </c:pt>
                      <c:pt idx="9102">
                        <c:v>2.8373379629614108</c:v>
                      </c:pt>
                      <c:pt idx="9103">
                        <c:v>2.8375810185155759</c:v>
                      </c:pt>
                      <c:pt idx="9104">
                        <c:v>2.8378240740697409</c:v>
                      </c:pt>
                      <c:pt idx="9105">
                        <c:v>2.8380671296311819</c:v>
                      </c:pt>
                      <c:pt idx="9106">
                        <c:v>2.8383101851853469</c:v>
                      </c:pt>
                      <c:pt idx="9107">
                        <c:v>2.838553240739512</c:v>
                      </c:pt>
                      <c:pt idx="9108">
                        <c:v>2.838796296293677</c:v>
                      </c:pt>
                      <c:pt idx="9109">
                        <c:v>2.8390393518478421</c:v>
                      </c:pt>
                      <c:pt idx="9110">
                        <c:v>2.8392824074092831</c:v>
                      </c:pt>
                      <c:pt idx="9111">
                        <c:v>2.8395254629634481</c:v>
                      </c:pt>
                      <c:pt idx="9112">
                        <c:v>2.8397685185176131</c:v>
                      </c:pt>
                      <c:pt idx="9113">
                        <c:v>2.8400115740717782</c:v>
                      </c:pt>
                      <c:pt idx="9114">
                        <c:v>2.8402546296259432</c:v>
                      </c:pt>
                      <c:pt idx="9115">
                        <c:v>2.8404976851801083</c:v>
                      </c:pt>
                      <c:pt idx="9116">
                        <c:v>2.8407407407415493</c:v>
                      </c:pt>
                      <c:pt idx="9117">
                        <c:v>2.8409837962957143</c:v>
                      </c:pt>
                      <c:pt idx="9118">
                        <c:v>2.8412268518498793</c:v>
                      </c:pt>
                      <c:pt idx="9119">
                        <c:v>2.8414699074040444</c:v>
                      </c:pt>
                      <c:pt idx="9120">
                        <c:v>2.8417129629582094</c:v>
                      </c:pt>
                      <c:pt idx="9121">
                        <c:v>2.8419560185196504</c:v>
                      </c:pt>
                      <c:pt idx="9122">
                        <c:v>2.8421990740738154</c:v>
                      </c:pt>
                      <c:pt idx="9123">
                        <c:v>2.8424421296279805</c:v>
                      </c:pt>
                      <c:pt idx="9124">
                        <c:v>2.8426851851821455</c:v>
                      </c:pt>
                      <c:pt idx="9125">
                        <c:v>2.8429282407363106</c:v>
                      </c:pt>
                      <c:pt idx="9126">
                        <c:v>2.8431712962977516</c:v>
                      </c:pt>
                      <c:pt idx="9127">
                        <c:v>2.8434143518519166</c:v>
                      </c:pt>
                      <c:pt idx="9128">
                        <c:v>2.8436574074060816</c:v>
                      </c:pt>
                      <c:pt idx="9129">
                        <c:v>2.8439004629602467</c:v>
                      </c:pt>
                      <c:pt idx="9130">
                        <c:v>2.8441435185144117</c:v>
                      </c:pt>
                      <c:pt idx="9131">
                        <c:v>2.8443865740758527</c:v>
                      </c:pt>
                      <c:pt idx="9132">
                        <c:v>2.8446296296300178</c:v>
                      </c:pt>
                      <c:pt idx="9133">
                        <c:v>2.8448726851841828</c:v>
                      </c:pt>
                      <c:pt idx="9134">
                        <c:v>2.8451157407383478</c:v>
                      </c:pt>
                      <c:pt idx="9135">
                        <c:v>2.8453587962925129</c:v>
                      </c:pt>
                      <c:pt idx="9136">
                        <c:v>2.8456018518539539</c:v>
                      </c:pt>
                      <c:pt idx="9137">
                        <c:v>2.8458449074081189</c:v>
                      </c:pt>
                      <c:pt idx="9138">
                        <c:v>2.8460879629622839</c:v>
                      </c:pt>
                      <c:pt idx="9139">
                        <c:v>2.846331018516449</c:v>
                      </c:pt>
                      <c:pt idx="9140">
                        <c:v>2.846574074070614</c:v>
                      </c:pt>
                      <c:pt idx="9141">
                        <c:v>2.8468171296247791</c:v>
                      </c:pt>
                      <c:pt idx="9142">
                        <c:v>2.8470601851862201</c:v>
                      </c:pt>
                      <c:pt idx="9143">
                        <c:v>2.8473032407403851</c:v>
                      </c:pt>
                      <c:pt idx="9144">
                        <c:v>2.8475578703713298</c:v>
                      </c:pt>
                      <c:pt idx="9145">
                        <c:v>2.8478009259254948</c:v>
                      </c:pt>
                      <c:pt idx="9146">
                        <c:v>2.8480439814796599</c:v>
                      </c:pt>
                      <c:pt idx="9147">
                        <c:v>2.8482870370338249</c:v>
                      </c:pt>
                      <c:pt idx="9148">
                        <c:v>2.8485300925879899</c:v>
                      </c:pt>
                      <c:pt idx="9149">
                        <c:v>2.8487731481494309</c:v>
                      </c:pt>
                      <c:pt idx="9150">
                        <c:v>2.849016203703596</c:v>
                      </c:pt>
                      <c:pt idx="9151">
                        <c:v>2.849259259257761</c:v>
                      </c:pt>
                      <c:pt idx="9152">
                        <c:v>2.8495023148119261</c:v>
                      </c:pt>
                      <c:pt idx="9153">
                        <c:v>2.8497453703660911</c:v>
                      </c:pt>
                      <c:pt idx="9154">
                        <c:v>2.8499884259275321</c:v>
                      </c:pt>
                      <c:pt idx="9155">
                        <c:v>2.8502314814816971</c:v>
                      </c:pt>
                      <c:pt idx="9156">
                        <c:v>2.8504745370358622</c:v>
                      </c:pt>
                      <c:pt idx="9157">
                        <c:v>2.8507175925900272</c:v>
                      </c:pt>
                      <c:pt idx="9158">
                        <c:v>2.8509606481441923</c:v>
                      </c:pt>
                      <c:pt idx="9159">
                        <c:v>2.8512037037056333</c:v>
                      </c:pt>
                      <c:pt idx="9160">
                        <c:v>2.8514467592597983</c:v>
                      </c:pt>
                      <c:pt idx="9161">
                        <c:v>2.8516898148139633</c:v>
                      </c:pt>
                      <c:pt idx="9162">
                        <c:v>2.8519328703681284</c:v>
                      </c:pt>
                      <c:pt idx="9163">
                        <c:v>2.8521759259222934</c:v>
                      </c:pt>
                      <c:pt idx="9164">
                        <c:v>2.8524189814764584</c:v>
                      </c:pt>
                      <c:pt idx="9165">
                        <c:v>2.8526620370378994</c:v>
                      </c:pt>
                      <c:pt idx="9166">
                        <c:v>2.8529050925920645</c:v>
                      </c:pt>
                      <c:pt idx="9167">
                        <c:v>2.8531481481462295</c:v>
                      </c:pt>
                      <c:pt idx="9168">
                        <c:v>2.8533912037003946</c:v>
                      </c:pt>
                      <c:pt idx="9169">
                        <c:v>2.8536342592545596</c:v>
                      </c:pt>
                      <c:pt idx="9170">
                        <c:v>2.8538773148160006</c:v>
                      </c:pt>
                      <c:pt idx="9171">
                        <c:v>2.8541203703701656</c:v>
                      </c:pt>
                      <c:pt idx="9172">
                        <c:v>2.8543634259243307</c:v>
                      </c:pt>
                      <c:pt idx="9173">
                        <c:v>2.8546064814784957</c:v>
                      </c:pt>
                      <c:pt idx="9174">
                        <c:v>2.8548495370326608</c:v>
                      </c:pt>
                      <c:pt idx="9175">
                        <c:v>2.8550925925941018</c:v>
                      </c:pt>
                      <c:pt idx="9176">
                        <c:v>2.8553356481482668</c:v>
                      </c:pt>
                      <c:pt idx="9177">
                        <c:v>2.8555787037024318</c:v>
                      </c:pt>
                      <c:pt idx="9178">
                        <c:v>2.8558217592565969</c:v>
                      </c:pt>
                      <c:pt idx="9179">
                        <c:v>2.8560648148107619</c:v>
                      </c:pt>
                      <c:pt idx="9180">
                        <c:v>2.8563078703722029</c:v>
                      </c:pt>
                      <c:pt idx="9181">
                        <c:v>2.8565509259263679</c:v>
                      </c:pt>
                      <c:pt idx="9182">
                        <c:v>2.856793981480533</c:v>
                      </c:pt>
                      <c:pt idx="9183">
                        <c:v>2.857037037034698</c:v>
                      </c:pt>
                      <c:pt idx="9184">
                        <c:v>2.8572800925888631</c:v>
                      </c:pt>
                      <c:pt idx="9185">
                        <c:v>2.8575231481430281</c:v>
                      </c:pt>
                      <c:pt idx="9186">
                        <c:v>2.8577662037044691</c:v>
                      </c:pt>
                      <c:pt idx="9187">
                        <c:v>2.8580092592586341</c:v>
                      </c:pt>
                      <c:pt idx="9188">
                        <c:v>2.8582523148127992</c:v>
                      </c:pt>
                      <c:pt idx="9189">
                        <c:v>2.8584953703669642</c:v>
                      </c:pt>
                      <c:pt idx="9190">
                        <c:v>2.8587384259211293</c:v>
                      </c:pt>
                      <c:pt idx="9191">
                        <c:v>2.8589814814825703</c:v>
                      </c:pt>
                      <c:pt idx="9192">
                        <c:v>2.859236111106239</c:v>
                      </c:pt>
                      <c:pt idx="9193">
                        <c:v>2.85947916666768</c:v>
                      </c:pt>
                      <c:pt idx="9194">
                        <c:v>2.859722222221845</c:v>
                      </c:pt>
                      <c:pt idx="9195">
                        <c:v>2.8599652777760101</c:v>
                      </c:pt>
                      <c:pt idx="9196">
                        <c:v>2.8602083333301751</c:v>
                      </c:pt>
                      <c:pt idx="9197">
                        <c:v>2.8604513888843401</c:v>
                      </c:pt>
                      <c:pt idx="9198">
                        <c:v>2.8606944444457811</c:v>
                      </c:pt>
                      <c:pt idx="9199">
                        <c:v>2.8609374999999462</c:v>
                      </c:pt>
                      <c:pt idx="9200">
                        <c:v>2.8611805555541112</c:v>
                      </c:pt>
                      <c:pt idx="9201">
                        <c:v>2.8614236111082763</c:v>
                      </c:pt>
                      <c:pt idx="9202">
                        <c:v>2.8616666666624413</c:v>
                      </c:pt>
                      <c:pt idx="9203">
                        <c:v>2.8619097222238823</c:v>
                      </c:pt>
                      <c:pt idx="9204">
                        <c:v>2.8621527777780473</c:v>
                      </c:pt>
                      <c:pt idx="9205">
                        <c:v>2.8623958333322124</c:v>
                      </c:pt>
                      <c:pt idx="9206">
                        <c:v>2.8626388888863774</c:v>
                      </c:pt>
                      <c:pt idx="9207">
                        <c:v>2.8628819444405424</c:v>
                      </c:pt>
                      <c:pt idx="9208">
                        <c:v>2.8631250000019834</c:v>
                      </c:pt>
                      <c:pt idx="9209">
                        <c:v>2.8633680555561485</c:v>
                      </c:pt>
                      <c:pt idx="9210">
                        <c:v>2.8636111111103135</c:v>
                      </c:pt>
                      <c:pt idx="9211">
                        <c:v>2.8638541666644786</c:v>
                      </c:pt>
                      <c:pt idx="9212">
                        <c:v>2.8640972222186436</c:v>
                      </c:pt>
                      <c:pt idx="9213">
                        <c:v>2.8643402777728086</c:v>
                      </c:pt>
                      <c:pt idx="9214">
                        <c:v>2.8645833333342496</c:v>
                      </c:pt>
                      <c:pt idx="9215">
                        <c:v>2.8648263888884147</c:v>
                      </c:pt>
                      <c:pt idx="9216">
                        <c:v>2.8650694444425797</c:v>
                      </c:pt>
                      <c:pt idx="9217">
                        <c:v>2.8653124999967448</c:v>
                      </c:pt>
                      <c:pt idx="9218">
                        <c:v>2.8655555555509098</c:v>
                      </c:pt>
                      <c:pt idx="9219">
                        <c:v>2.8657986111123508</c:v>
                      </c:pt>
                      <c:pt idx="9220">
                        <c:v>2.8660416666665158</c:v>
                      </c:pt>
                      <c:pt idx="9221">
                        <c:v>2.8662847222206809</c:v>
                      </c:pt>
                      <c:pt idx="9222">
                        <c:v>2.8665277777748459</c:v>
                      </c:pt>
                      <c:pt idx="9223">
                        <c:v>2.8667708333290109</c:v>
                      </c:pt>
                      <c:pt idx="9224">
                        <c:v>2.8670138888904519</c:v>
                      </c:pt>
                      <c:pt idx="9225">
                        <c:v>2.867256944444617</c:v>
                      </c:pt>
                      <c:pt idx="9226">
                        <c:v>2.867499999998782</c:v>
                      </c:pt>
                      <c:pt idx="9227">
                        <c:v>2.8677430555529471</c:v>
                      </c:pt>
                      <c:pt idx="9228">
                        <c:v>2.8679861111071121</c:v>
                      </c:pt>
                      <c:pt idx="9229">
                        <c:v>2.8682291666685531</c:v>
                      </c:pt>
                      <c:pt idx="9230">
                        <c:v>2.8684722222227181</c:v>
                      </c:pt>
                      <c:pt idx="9231">
                        <c:v>2.8687152777768832</c:v>
                      </c:pt>
                      <c:pt idx="9232">
                        <c:v>2.8689583333310482</c:v>
                      </c:pt>
                      <c:pt idx="9233">
                        <c:v>2.8692013888852133</c:v>
                      </c:pt>
                      <c:pt idx="9234">
                        <c:v>2.8694444444393783</c:v>
                      </c:pt>
                      <c:pt idx="9235">
                        <c:v>2.8696875000008193</c:v>
                      </c:pt>
                      <c:pt idx="9236">
                        <c:v>2.8699305555549843</c:v>
                      </c:pt>
                      <c:pt idx="9237">
                        <c:v>2.8701736111091494</c:v>
                      </c:pt>
                      <c:pt idx="9238">
                        <c:v>2.8704166666633144</c:v>
                      </c:pt>
                      <c:pt idx="9239">
                        <c:v>2.8706597222174794</c:v>
                      </c:pt>
                      <c:pt idx="9240">
                        <c:v>2.8709027777789204</c:v>
                      </c:pt>
                      <c:pt idx="9241">
                        <c:v>2.8711574074025892</c:v>
                      </c:pt>
                      <c:pt idx="9242">
                        <c:v>2.8714004629640302</c:v>
                      </c:pt>
                      <c:pt idx="9243">
                        <c:v>2.8716435185181952</c:v>
                      </c:pt>
                      <c:pt idx="9244">
                        <c:v>2.8718865740723603</c:v>
                      </c:pt>
                      <c:pt idx="9245">
                        <c:v>2.8721296296265253</c:v>
                      </c:pt>
                      <c:pt idx="9246">
                        <c:v>2.8723726851806903</c:v>
                      </c:pt>
                      <c:pt idx="9247">
                        <c:v>2.8726157407421313</c:v>
                      </c:pt>
                      <c:pt idx="9248">
                        <c:v>2.8728587962962964</c:v>
                      </c:pt>
                      <c:pt idx="9249">
                        <c:v>2.8731018518504614</c:v>
                      </c:pt>
                      <c:pt idx="9250">
                        <c:v>2.8733449074046264</c:v>
                      </c:pt>
                      <c:pt idx="9251">
                        <c:v>2.8735879629587915</c:v>
                      </c:pt>
                      <c:pt idx="9252">
                        <c:v>2.8738310185202325</c:v>
                      </c:pt>
                      <c:pt idx="9253">
                        <c:v>2.8740740740743975</c:v>
                      </c:pt>
                      <c:pt idx="9254">
                        <c:v>2.8743171296285626</c:v>
                      </c:pt>
                      <c:pt idx="9255">
                        <c:v>2.8745601851827276</c:v>
                      </c:pt>
                      <c:pt idx="9256">
                        <c:v>2.8748032407368926</c:v>
                      </c:pt>
                      <c:pt idx="9257">
                        <c:v>2.8750462962983336</c:v>
                      </c:pt>
                      <c:pt idx="9258">
                        <c:v>2.8752893518524987</c:v>
                      </c:pt>
                      <c:pt idx="9259">
                        <c:v>2.8755324074066637</c:v>
                      </c:pt>
                      <c:pt idx="9260">
                        <c:v>2.8757754629608288</c:v>
                      </c:pt>
                      <c:pt idx="9261">
                        <c:v>2.8760185185149938</c:v>
                      </c:pt>
                      <c:pt idx="9262">
                        <c:v>2.8762615740691588</c:v>
                      </c:pt>
                      <c:pt idx="9263">
                        <c:v>2.8765046296305998</c:v>
                      </c:pt>
                      <c:pt idx="9264">
                        <c:v>2.8767476851847649</c:v>
                      </c:pt>
                      <c:pt idx="9265">
                        <c:v>2.8769907407389299</c:v>
                      </c:pt>
                      <c:pt idx="9266">
                        <c:v>2.8772337962930949</c:v>
                      </c:pt>
                      <c:pt idx="9267">
                        <c:v>2.87747685184726</c:v>
                      </c:pt>
                      <c:pt idx="9268">
                        <c:v>2.877719907408701</c:v>
                      </c:pt>
                      <c:pt idx="9269">
                        <c:v>2.877962962962866</c:v>
                      </c:pt>
                      <c:pt idx="9270">
                        <c:v>2.8782060185170311</c:v>
                      </c:pt>
                      <c:pt idx="9271">
                        <c:v>2.8784490740711961</c:v>
                      </c:pt>
                      <c:pt idx="9272">
                        <c:v>2.8786921296253611</c:v>
                      </c:pt>
                      <c:pt idx="9273">
                        <c:v>2.8789351851868021</c:v>
                      </c:pt>
                      <c:pt idx="9274">
                        <c:v>2.8791782407409672</c:v>
                      </c:pt>
                      <c:pt idx="9275">
                        <c:v>2.8794212962951322</c:v>
                      </c:pt>
                      <c:pt idx="9276">
                        <c:v>2.8796643518492973</c:v>
                      </c:pt>
                      <c:pt idx="9277">
                        <c:v>2.8799074074034623</c:v>
                      </c:pt>
                      <c:pt idx="9278">
                        <c:v>2.8801504629649033</c:v>
                      </c:pt>
                      <c:pt idx="9279">
                        <c:v>2.8803935185190683</c:v>
                      </c:pt>
                      <c:pt idx="9280">
                        <c:v>2.8806365740732334</c:v>
                      </c:pt>
                      <c:pt idx="9281">
                        <c:v>2.8808796296273984</c:v>
                      </c:pt>
                      <c:pt idx="9282">
                        <c:v>2.8811226851815634</c:v>
                      </c:pt>
                      <c:pt idx="9283">
                        <c:v>2.8813657407357285</c:v>
                      </c:pt>
                      <c:pt idx="9284">
                        <c:v>2.8816087962971695</c:v>
                      </c:pt>
                      <c:pt idx="9285">
                        <c:v>2.8818518518513345</c:v>
                      </c:pt>
                      <c:pt idx="9286">
                        <c:v>2.8820949074054996</c:v>
                      </c:pt>
                      <c:pt idx="9287">
                        <c:v>2.8823379629596646</c:v>
                      </c:pt>
                      <c:pt idx="9288">
                        <c:v>2.8825810185138296</c:v>
                      </c:pt>
                      <c:pt idx="9289">
                        <c:v>2.8828356481447743</c:v>
                      </c:pt>
                      <c:pt idx="9290">
                        <c:v>2.8830787036989394</c:v>
                      </c:pt>
                      <c:pt idx="9291">
                        <c:v>2.8833217592603804</c:v>
                      </c:pt>
                      <c:pt idx="9292">
                        <c:v>2.8835648148145454</c:v>
                      </c:pt>
                      <c:pt idx="9293">
                        <c:v>2.8838078703687104</c:v>
                      </c:pt>
                      <c:pt idx="9294">
                        <c:v>2.8840509259228755</c:v>
                      </c:pt>
                      <c:pt idx="9295">
                        <c:v>2.8842939814770405</c:v>
                      </c:pt>
                      <c:pt idx="9296">
                        <c:v>2.8845370370384815</c:v>
                      </c:pt>
                      <c:pt idx="9297">
                        <c:v>2.8847800925926466</c:v>
                      </c:pt>
                      <c:pt idx="9298">
                        <c:v>2.8850231481468116</c:v>
                      </c:pt>
                      <c:pt idx="9299">
                        <c:v>2.8852662037009766</c:v>
                      </c:pt>
                      <c:pt idx="9300">
                        <c:v>2.8855092592551417</c:v>
                      </c:pt>
                      <c:pt idx="9301">
                        <c:v>2.8857523148165827</c:v>
                      </c:pt>
                      <c:pt idx="9302">
                        <c:v>2.8859953703707477</c:v>
                      </c:pt>
                      <c:pt idx="9303">
                        <c:v>2.8862384259249128</c:v>
                      </c:pt>
                      <c:pt idx="9304">
                        <c:v>2.8864814814790778</c:v>
                      </c:pt>
                      <c:pt idx="9305">
                        <c:v>2.8867245370332428</c:v>
                      </c:pt>
                      <c:pt idx="9306">
                        <c:v>2.8869675925946838</c:v>
                      </c:pt>
                      <c:pt idx="9307">
                        <c:v>2.8872106481488489</c:v>
                      </c:pt>
                      <c:pt idx="9308">
                        <c:v>2.8874537037030139</c:v>
                      </c:pt>
                      <c:pt idx="9309">
                        <c:v>2.8876967592571789</c:v>
                      </c:pt>
                      <c:pt idx="9310">
                        <c:v>2.887939814811344</c:v>
                      </c:pt>
                      <c:pt idx="9311">
                        <c:v>2.888182870365509</c:v>
                      </c:pt>
                      <c:pt idx="9312">
                        <c:v>2.88842592592695</c:v>
                      </c:pt>
                      <c:pt idx="9313">
                        <c:v>2.8886689814811151</c:v>
                      </c:pt>
                      <c:pt idx="9314">
                        <c:v>2.8889120370352801</c:v>
                      </c:pt>
                      <c:pt idx="9315">
                        <c:v>2.8891550925894451</c:v>
                      </c:pt>
                      <c:pt idx="9316">
                        <c:v>2.8893981481436102</c:v>
                      </c:pt>
                      <c:pt idx="9317">
                        <c:v>2.8896412037050512</c:v>
                      </c:pt>
                      <c:pt idx="9318">
                        <c:v>2.8898842592592162</c:v>
                      </c:pt>
                      <c:pt idx="9319">
                        <c:v>2.8901273148133813</c:v>
                      </c:pt>
                      <c:pt idx="9320">
                        <c:v>2.8903703703675463</c:v>
                      </c:pt>
                      <c:pt idx="9321">
                        <c:v>2.8906134259217113</c:v>
                      </c:pt>
                      <c:pt idx="9322">
                        <c:v>2.8908564814831523</c:v>
                      </c:pt>
                      <c:pt idx="9323">
                        <c:v>2.8910995370373174</c:v>
                      </c:pt>
                      <c:pt idx="9324">
                        <c:v>2.8913425925914824</c:v>
                      </c:pt>
                      <c:pt idx="9325">
                        <c:v>2.8915856481456474</c:v>
                      </c:pt>
                      <c:pt idx="9326">
                        <c:v>2.8918287036998125</c:v>
                      </c:pt>
                      <c:pt idx="9327">
                        <c:v>2.8920717592612535</c:v>
                      </c:pt>
                      <c:pt idx="9328">
                        <c:v>2.8923148148154185</c:v>
                      </c:pt>
                      <c:pt idx="9329">
                        <c:v>2.8925578703695836</c:v>
                      </c:pt>
                      <c:pt idx="9330">
                        <c:v>2.8928009259237486</c:v>
                      </c:pt>
                      <c:pt idx="9331">
                        <c:v>2.8930439814779136</c:v>
                      </c:pt>
                      <c:pt idx="9332">
                        <c:v>2.8932870370320787</c:v>
                      </c:pt>
                      <c:pt idx="9333">
                        <c:v>2.8935300925935197</c:v>
                      </c:pt>
                      <c:pt idx="9334">
                        <c:v>2.8937731481476847</c:v>
                      </c:pt>
                      <c:pt idx="9335">
                        <c:v>2.8940162037018498</c:v>
                      </c:pt>
                      <c:pt idx="9336">
                        <c:v>2.8942592592560148</c:v>
                      </c:pt>
                      <c:pt idx="9337">
                        <c:v>2.8945138888869595</c:v>
                      </c:pt>
                      <c:pt idx="9338">
                        <c:v>2.8947569444411245</c:v>
                      </c:pt>
                      <c:pt idx="9339">
                        <c:v>2.8949999999952896</c:v>
                      </c:pt>
                      <c:pt idx="9340">
                        <c:v>2.8952430555567306</c:v>
                      </c:pt>
                      <c:pt idx="9341">
                        <c:v>2.8954861111108956</c:v>
                      </c:pt>
                      <c:pt idx="9342">
                        <c:v>2.8957291666650606</c:v>
                      </c:pt>
                      <c:pt idx="9343">
                        <c:v>2.8959722222192257</c:v>
                      </c:pt>
                      <c:pt idx="9344">
                        <c:v>2.8962152777733907</c:v>
                      </c:pt>
                      <c:pt idx="9345">
                        <c:v>2.8964583333348317</c:v>
                      </c:pt>
                      <c:pt idx="9346">
                        <c:v>2.8967013888889968</c:v>
                      </c:pt>
                      <c:pt idx="9347">
                        <c:v>2.8969444444431618</c:v>
                      </c:pt>
                      <c:pt idx="9348">
                        <c:v>2.8971874999973268</c:v>
                      </c:pt>
                      <c:pt idx="9349">
                        <c:v>2.8974305555514919</c:v>
                      </c:pt>
                      <c:pt idx="9350">
                        <c:v>2.8976736111129329</c:v>
                      </c:pt>
                      <c:pt idx="9351">
                        <c:v>2.8979166666670979</c:v>
                      </c:pt>
                      <c:pt idx="9352">
                        <c:v>2.8981597222212629</c:v>
                      </c:pt>
                      <c:pt idx="9353">
                        <c:v>2.898402777775428</c:v>
                      </c:pt>
                      <c:pt idx="9354">
                        <c:v>2.898645833329593</c:v>
                      </c:pt>
                      <c:pt idx="9355">
                        <c:v>2.8988888888837581</c:v>
                      </c:pt>
                      <c:pt idx="9356">
                        <c:v>2.8991319444451991</c:v>
                      </c:pt>
                      <c:pt idx="9357">
                        <c:v>2.8993749999993641</c:v>
                      </c:pt>
                      <c:pt idx="9358">
                        <c:v>2.8996180555535291</c:v>
                      </c:pt>
                      <c:pt idx="9359">
                        <c:v>2.8998611111076942</c:v>
                      </c:pt>
                      <c:pt idx="9360">
                        <c:v>2.9001041666618592</c:v>
                      </c:pt>
                      <c:pt idx="9361">
                        <c:v>2.9003472222233002</c:v>
                      </c:pt>
                      <c:pt idx="9362">
                        <c:v>2.9005902777774653</c:v>
                      </c:pt>
                      <c:pt idx="9363">
                        <c:v>2.9008333333316303</c:v>
                      </c:pt>
                      <c:pt idx="9364">
                        <c:v>2.9010763888857953</c:v>
                      </c:pt>
                      <c:pt idx="9365">
                        <c:v>2.9013194444399604</c:v>
                      </c:pt>
                      <c:pt idx="9366">
                        <c:v>2.9015625000014014</c:v>
                      </c:pt>
                      <c:pt idx="9367">
                        <c:v>2.9018055555555664</c:v>
                      </c:pt>
                      <c:pt idx="9368">
                        <c:v>2.9020486111097314</c:v>
                      </c:pt>
                      <c:pt idx="9369">
                        <c:v>2.9022916666638965</c:v>
                      </c:pt>
                      <c:pt idx="9370">
                        <c:v>2.9025347222180615</c:v>
                      </c:pt>
                      <c:pt idx="9371">
                        <c:v>2.9027777777795025</c:v>
                      </c:pt>
                      <c:pt idx="9372">
                        <c:v>2.9030208333336676</c:v>
                      </c:pt>
                      <c:pt idx="9373">
                        <c:v>2.9032638888878326</c:v>
                      </c:pt>
                      <c:pt idx="9374">
                        <c:v>2.9035069444419976</c:v>
                      </c:pt>
                      <c:pt idx="9375">
                        <c:v>2.9037499999961627</c:v>
                      </c:pt>
                      <c:pt idx="9376">
                        <c:v>2.9039930555576037</c:v>
                      </c:pt>
                      <c:pt idx="9377">
                        <c:v>2.9042361111117687</c:v>
                      </c:pt>
                      <c:pt idx="9378">
                        <c:v>2.9044791666659338</c:v>
                      </c:pt>
                      <c:pt idx="9379">
                        <c:v>2.9047222222200988</c:v>
                      </c:pt>
                      <c:pt idx="9380">
                        <c:v>2.9049652777742638</c:v>
                      </c:pt>
                      <c:pt idx="9381">
                        <c:v>2.9052083333284289</c:v>
                      </c:pt>
                      <c:pt idx="9382">
                        <c:v>2.9054513888898699</c:v>
                      </c:pt>
                      <c:pt idx="9383">
                        <c:v>2.9056944444440349</c:v>
                      </c:pt>
                      <c:pt idx="9384">
                        <c:v>2.9059374999981999</c:v>
                      </c:pt>
                      <c:pt idx="9385">
                        <c:v>2.9061921296291446</c:v>
                      </c:pt>
                      <c:pt idx="9386">
                        <c:v>2.9064351851833097</c:v>
                      </c:pt>
                      <c:pt idx="9387">
                        <c:v>2.9066782407374747</c:v>
                      </c:pt>
                      <c:pt idx="9388">
                        <c:v>2.9069212962916398</c:v>
                      </c:pt>
                      <c:pt idx="9389">
                        <c:v>2.9071643518530808</c:v>
                      </c:pt>
                      <c:pt idx="9390">
                        <c:v>2.9074074074072458</c:v>
                      </c:pt>
                      <c:pt idx="9391">
                        <c:v>2.9076504629614108</c:v>
                      </c:pt>
                      <c:pt idx="9392">
                        <c:v>2.9078935185155759</c:v>
                      </c:pt>
                      <c:pt idx="9393">
                        <c:v>2.9081365740697409</c:v>
                      </c:pt>
                      <c:pt idx="9394">
                        <c:v>2.9083796296311819</c:v>
                      </c:pt>
                      <c:pt idx="9395">
                        <c:v>2.9086226851853469</c:v>
                      </c:pt>
                      <c:pt idx="9396">
                        <c:v>2.908865740739512</c:v>
                      </c:pt>
                      <c:pt idx="9397">
                        <c:v>2.909108796293677</c:v>
                      </c:pt>
                      <c:pt idx="9398">
                        <c:v>2.9093518518478421</c:v>
                      </c:pt>
                      <c:pt idx="9399">
                        <c:v>2.9095949074092831</c:v>
                      </c:pt>
                      <c:pt idx="9400">
                        <c:v>2.9098379629634481</c:v>
                      </c:pt>
                      <c:pt idx="9401">
                        <c:v>2.9100810185176131</c:v>
                      </c:pt>
                      <c:pt idx="9402">
                        <c:v>2.9103240740717782</c:v>
                      </c:pt>
                      <c:pt idx="9403">
                        <c:v>2.9105671296259432</c:v>
                      </c:pt>
                      <c:pt idx="9404">
                        <c:v>2.9108101851801083</c:v>
                      </c:pt>
                      <c:pt idx="9405">
                        <c:v>2.9110532407415493</c:v>
                      </c:pt>
                      <c:pt idx="9406">
                        <c:v>2.9112962962957143</c:v>
                      </c:pt>
                      <c:pt idx="9407">
                        <c:v>2.9115393518498793</c:v>
                      </c:pt>
                      <c:pt idx="9408">
                        <c:v>2.9117824074040444</c:v>
                      </c:pt>
                      <c:pt idx="9409">
                        <c:v>2.9120254629582094</c:v>
                      </c:pt>
                      <c:pt idx="9410">
                        <c:v>2.9122685185196504</c:v>
                      </c:pt>
                      <c:pt idx="9411">
                        <c:v>2.9125115740738154</c:v>
                      </c:pt>
                      <c:pt idx="9412">
                        <c:v>2.9127546296279805</c:v>
                      </c:pt>
                      <c:pt idx="9413">
                        <c:v>2.9129976851821455</c:v>
                      </c:pt>
                      <c:pt idx="9414">
                        <c:v>2.9132407407363106</c:v>
                      </c:pt>
                      <c:pt idx="9415">
                        <c:v>2.9134837962977516</c:v>
                      </c:pt>
                      <c:pt idx="9416">
                        <c:v>2.9137268518519166</c:v>
                      </c:pt>
                      <c:pt idx="9417">
                        <c:v>2.9139699074060816</c:v>
                      </c:pt>
                      <c:pt idx="9418">
                        <c:v>2.9142129629602467</c:v>
                      </c:pt>
                      <c:pt idx="9419">
                        <c:v>2.9144560185144117</c:v>
                      </c:pt>
                      <c:pt idx="9420">
                        <c:v>2.9146990740758527</c:v>
                      </c:pt>
                      <c:pt idx="9421">
                        <c:v>2.9149421296300178</c:v>
                      </c:pt>
                      <c:pt idx="9422">
                        <c:v>2.9151851851841828</c:v>
                      </c:pt>
                      <c:pt idx="9423">
                        <c:v>2.9154282407383478</c:v>
                      </c:pt>
                      <c:pt idx="9424">
                        <c:v>2.9156712962925129</c:v>
                      </c:pt>
                      <c:pt idx="9425">
                        <c:v>2.9159143518539539</c:v>
                      </c:pt>
                      <c:pt idx="9426">
                        <c:v>2.9161574074081189</c:v>
                      </c:pt>
                      <c:pt idx="9427">
                        <c:v>2.9164004629622839</c:v>
                      </c:pt>
                      <c:pt idx="9428">
                        <c:v>2.916643518516449</c:v>
                      </c:pt>
                      <c:pt idx="9429">
                        <c:v>2.916886574070614</c:v>
                      </c:pt>
                      <c:pt idx="9430">
                        <c:v>2.9171296296247791</c:v>
                      </c:pt>
                      <c:pt idx="9431">
                        <c:v>2.9173726851862201</c:v>
                      </c:pt>
                      <c:pt idx="9432">
                        <c:v>2.9176157407403851</c:v>
                      </c:pt>
                      <c:pt idx="9433">
                        <c:v>2.9178703703713298</c:v>
                      </c:pt>
                      <c:pt idx="9434">
                        <c:v>2.9181134259254948</c:v>
                      </c:pt>
                      <c:pt idx="9435">
                        <c:v>2.9183564814796599</c:v>
                      </c:pt>
                      <c:pt idx="9436">
                        <c:v>2.9185995370338249</c:v>
                      </c:pt>
                      <c:pt idx="9437">
                        <c:v>2.9188425925879899</c:v>
                      </c:pt>
                      <c:pt idx="9438">
                        <c:v>2.9190856481494309</c:v>
                      </c:pt>
                      <c:pt idx="9439">
                        <c:v>2.919328703703596</c:v>
                      </c:pt>
                      <c:pt idx="9440">
                        <c:v>2.919571759257761</c:v>
                      </c:pt>
                      <c:pt idx="9441">
                        <c:v>2.9198148148119261</c:v>
                      </c:pt>
                      <c:pt idx="9442">
                        <c:v>2.9200578703660911</c:v>
                      </c:pt>
                      <c:pt idx="9443">
                        <c:v>2.9203009259275321</c:v>
                      </c:pt>
                      <c:pt idx="9444">
                        <c:v>2.9205439814816971</c:v>
                      </c:pt>
                      <c:pt idx="9445">
                        <c:v>2.9207870370358622</c:v>
                      </c:pt>
                      <c:pt idx="9446">
                        <c:v>2.9210300925900272</c:v>
                      </c:pt>
                      <c:pt idx="9447">
                        <c:v>2.9212731481441923</c:v>
                      </c:pt>
                      <c:pt idx="9448">
                        <c:v>2.9215162037056333</c:v>
                      </c:pt>
                      <c:pt idx="9449">
                        <c:v>2.9217592592597983</c:v>
                      </c:pt>
                      <c:pt idx="9450">
                        <c:v>2.9220023148139633</c:v>
                      </c:pt>
                      <c:pt idx="9451">
                        <c:v>2.9222453703681284</c:v>
                      </c:pt>
                      <c:pt idx="9452">
                        <c:v>2.9224884259222934</c:v>
                      </c:pt>
                      <c:pt idx="9453">
                        <c:v>2.9227314814764584</c:v>
                      </c:pt>
                      <c:pt idx="9454">
                        <c:v>2.9229745370378994</c:v>
                      </c:pt>
                      <c:pt idx="9455">
                        <c:v>2.9232175925920645</c:v>
                      </c:pt>
                      <c:pt idx="9456">
                        <c:v>2.9234606481462295</c:v>
                      </c:pt>
                      <c:pt idx="9457">
                        <c:v>2.9237037037003946</c:v>
                      </c:pt>
                      <c:pt idx="9458">
                        <c:v>2.9239467592545596</c:v>
                      </c:pt>
                      <c:pt idx="9459">
                        <c:v>2.9241898148160006</c:v>
                      </c:pt>
                      <c:pt idx="9460">
                        <c:v>2.9244328703701656</c:v>
                      </c:pt>
                      <c:pt idx="9461">
                        <c:v>2.9246759259243307</c:v>
                      </c:pt>
                      <c:pt idx="9462">
                        <c:v>2.9249189814784957</c:v>
                      </c:pt>
                      <c:pt idx="9463">
                        <c:v>2.9251620370326608</c:v>
                      </c:pt>
                      <c:pt idx="9464">
                        <c:v>2.9254050925941018</c:v>
                      </c:pt>
                      <c:pt idx="9465">
                        <c:v>2.9256481481482668</c:v>
                      </c:pt>
                      <c:pt idx="9466">
                        <c:v>2.9258912037024318</c:v>
                      </c:pt>
                      <c:pt idx="9467">
                        <c:v>2.9261342592565969</c:v>
                      </c:pt>
                      <c:pt idx="9468">
                        <c:v>2.9263773148107619</c:v>
                      </c:pt>
                      <c:pt idx="9469">
                        <c:v>2.9266203703722029</c:v>
                      </c:pt>
                      <c:pt idx="9470">
                        <c:v>2.9268634259263679</c:v>
                      </c:pt>
                      <c:pt idx="9471">
                        <c:v>2.927106481480533</c:v>
                      </c:pt>
                      <c:pt idx="9472">
                        <c:v>2.927349537034698</c:v>
                      </c:pt>
                      <c:pt idx="9473">
                        <c:v>2.9275925925888631</c:v>
                      </c:pt>
                      <c:pt idx="9474">
                        <c:v>2.9278356481430281</c:v>
                      </c:pt>
                      <c:pt idx="9475">
                        <c:v>2.9280787037044691</c:v>
                      </c:pt>
                      <c:pt idx="9476">
                        <c:v>2.9283217592586341</c:v>
                      </c:pt>
                      <c:pt idx="9477">
                        <c:v>2.9285648148127992</c:v>
                      </c:pt>
                      <c:pt idx="9478">
                        <c:v>2.9288078703669642</c:v>
                      </c:pt>
                      <c:pt idx="9479">
                        <c:v>2.9290509259211293</c:v>
                      </c:pt>
                      <c:pt idx="9480">
                        <c:v>2.9292939814825703</c:v>
                      </c:pt>
                      <c:pt idx="9481">
                        <c:v>2.9295370370367353</c:v>
                      </c:pt>
                      <c:pt idx="9482">
                        <c:v>2.92979166666768</c:v>
                      </c:pt>
                      <c:pt idx="9483">
                        <c:v>2.930034722221845</c:v>
                      </c:pt>
                      <c:pt idx="9484">
                        <c:v>2.9302777777760101</c:v>
                      </c:pt>
                      <c:pt idx="9485">
                        <c:v>2.9305208333301751</c:v>
                      </c:pt>
                      <c:pt idx="9486">
                        <c:v>2.9307638888843401</c:v>
                      </c:pt>
                      <c:pt idx="9487">
                        <c:v>2.9310069444457811</c:v>
                      </c:pt>
                      <c:pt idx="9488">
                        <c:v>2.9312499999999462</c:v>
                      </c:pt>
                      <c:pt idx="9489">
                        <c:v>2.9314930555541112</c:v>
                      </c:pt>
                      <c:pt idx="9490">
                        <c:v>2.9317361111082763</c:v>
                      </c:pt>
                      <c:pt idx="9491">
                        <c:v>2.9319791666624413</c:v>
                      </c:pt>
                      <c:pt idx="9492">
                        <c:v>2.9322222222238823</c:v>
                      </c:pt>
                      <c:pt idx="9493">
                        <c:v>2.9324652777780473</c:v>
                      </c:pt>
                      <c:pt idx="9494">
                        <c:v>2.9327083333322124</c:v>
                      </c:pt>
                      <c:pt idx="9495">
                        <c:v>2.9329513888863774</c:v>
                      </c:pt>
                      <c:pt idx="9496">
                        <c:v>2.9331944444405424</c:v>
                      </c:pt>
                      <c:pt idx="9497">
                        <c:v>2.9334375000019834</c:v>
                      </c:pt>
                      <c:pt idx="9498">
                        <c:v>2.9336805555561485</c:v>
                      </c:pt>
                      <c:pt idx="9499">
                        <c:v>2.9339236111103135</c:v>
                      </c:pt>
                      <c:pt idx="9500">
                        <c:v>2.9341666666644786</c:v>
                      </c:pt>
                      <c:pt idx="9501">
                        <c:v>2.9344097222186436</c:v>
                      </c:pt>
                      <c:pt idx="9502">
                        <c:v>2.9346527777728086</c:v>
                      </c:pt>
                      <c:pt idx="9503">
                        <c:v>2.9348958333342496</c:v>
                      </c:pt>
                      <c:pt idx="9504">
                        <c:v>2.9351388888884147</c:v>
                      </c:pt>
                      <c:pt idx="9505">
                        <c:v>2.9353819444425797</c:v>
                      </c:pt>
                      <c:pt idx="9506">
                        <c:v>2.9356249999967448</c:v>
                      </c:pt>
                      <c:pt idx="9507">
                        <c:v>2.9358680555509098</c:v>
                      </c:pt>
                      <c:pt idx="9508">
                        <c:v>2.9361111111123508</c:v>
                      </c:pt>
                      <c:pt idx="9509">
                        <c:v>2.9363541666665158</c:v>
                      </c:pt>
                      <c:pt idx="9510">
                        <c:v>2.9365972222206809</c:v>
                      </c:pt>
                      <c:pt idx="9511">
                        <c:v>2.9368402777748459</c:v>
                      </c:pt>
                      <c:pt idx="9512">
                        <c:v>2.9370833333290109</c:v>
                      </c:pt>
                      <c:pt idx="9513">
                        <c:v>2.9373263888904519</c:v>
                      </c:pt>
                      <c:pt idx="9514">
                        <c:v>2.937569444444617</c:v>
                      </c:pt>
                      <c:pt idx="9515">
                        <c:v>2.937812499998782</c:v>
                      </c:pt>
                      <c:pt idx="9516">
                        <c:v>2.9380555555529471</c:v>
                      </c:pt>
                      <c:pt idx="9517">
                        <c:v>2.9382986111071121</c:v>
                      </c:pt>
                      <c:pt idx="9518">
                        <c:v>2.9385416666685531</c:v>
                      </c:pt>
                      <c:pt idx="9519">
                        <c:v>2.9387847222227181</c:v>
                      </c:pt>
                      <c:pt idx="9520">
                        <c:v>2.9390277777768832</c:v>
                      </c:pt>
                      <c:pt idx="9521">
                        <c:v>2.9392708333310482</c:v>
                      </c:pt>
                      <c:pt idx="9522">
                        <c:v>2.9395138888852133</c:v>
                      </c:pt>
                      <c:pt idx="9523">
                        <c:v>2.9397569444393783</c:v>
                      </c:pt>
                      <c:pt idx="9524">
                        <c:v>2.9400000000008193</c:v>
                      </c:pt>
                      <c:pt idx="9525">
                        <c:v>2.9402430555549843</c:v>
                      </c:pt>
                      <c:pt idx="9526">
                        <c:v>2.9404861111091494</c:v>
                      </c:pt>
                      <c:pt idx="9527">
                        <c:v>2.9407291666633144</c:v>
                      </c:pt>
                      <c:pt idx="9528">
                        <c:v>2.9409722222174794</c:v>
                      </c:pt>
                      <c:pt idx="9529">
                        <c:v>2.9412152777789204</c:v>
                      </c:pt>
                      <c:pt idx="9530">
                        <c:v>2.9414699074025892</c:v>
                      </c:pt>
                      <c:pt idx="9531">
                        <c:v>2.9417129629640302</c:v>
                      </c:pt>
                      <c:pt idx="9532">
                        <c:v>2.9419560185181952</c:v>
                      </c:pt>
                      <c:pt idx="9533">
                        <c:v>2.9421990740723603</c:v>
                      </c:pt>
                      <c:pt idx="9534">
                        <c:v>2.9424421296265253</c:v>
                      </c:pt>
                      <c:pt idx="9535">
                        <c:v>2.9426851851806903</c:v>
                      </c:pt>
                      <c:pt idx="9536">
                        <c:v>2.9429282407421313</c:v>
                      </c:pt>
                      <c:pt idx="9537">
                        <c:v>2.9431712962962964</c:v>
                      </c:pt>
                      <c:pt idx="9538">
                        <c:v>2.9434143518504614</c:v>
                      </c:pt>
                      <c:pt idx="9539">
                        <c:v>2.9436574074046264</c:v>
                      </c:pt>
                      <c:pt idx="9540">
                        <c:v>2.9439004629587915</c:v>
                      </c:pt>
                      <c:pt idx="9541">
                        <c:v>2.9441435185202325</c:v>
                      </c:pt>
                      <c:pt idx="9542">
                        <c:v>2.9443865740743975</c:v>
                      </c:pt>
                      <c:pt idx="9543">
                        <c:v>2.9446296296285626</c:v>
                      </c:pt>
                      <c:pt idx="9544">
                        <c:v>2.9448726851827276</c:v>
                      </c:pt>
                      <c:pt idx="9545">
                        <c:v>2.9451157407368926</c:v>
                      </c:pt>
                      <c:pt idx="9546">
                        <c:v>2.9453587962983336</c:v>
                      </c:pt>
                      <c:pt idx="9547">
                        <c:v>2.9456018518524987</c:v>
                      </c:pt>
                      <c:pt idx="9548">
                        <c:v>2.9458449074066637</c:v>
                      </c:pt>
                      <c:pt idx="9549">
                        <c:v>2.9460879629608288</c:v>
                      </c:pt>
                      <c:pt idx="9550">
                        <c:v>2.9463310185149938</c:v>
                      </c:pt>
                      <c:pt idx="9551">
                        <c:v>2.9465740740691588</c:v>
                      </c:pt>
                      <c:pt idx="9552">
                        <c:v>2.9468171296305998</c:v>
                      </c:pt>
                      <c:pt idx="9553">
                        <c:v>2.9470601851847649</c:v>
                      </c:pt>
                      <c:pt idx="9554">
                        <c:v>2.9473032407389299</c:v>
                      </c:pt>
                      <c:pt idx="9555">
                        <c:v>2.9475462962930949</c:v>
                      </c:pt>
                      <c:pt idx="9556">
                        <c:v>2.94778935184726</c:v>
                      </c:pt>
                      <c:pt idx="9557">
                        <c:v>2.948032407408701</c:v>
                      </c:pt>
                      <c:pt idx="9558">
                        <c:v>2.948275462962866</c:v>
                      </c:pt>
                      <c:pt idx="9559">
                        <c:v>2.9485185185170311</c:v>
                      </c:pt>
                      <c:pt idx="9560">
                        <c:v>2.9487615740711961</c:v>
                      </c:pt>
                      <c:pt idx="9561">
                        <c:v>2.9490046296253611</c:v>
                      </c:pt>
                      <c:pt idx="9562">
                        <c:v>2.9492476851868021</c:v>
                      </c:pt>
                      <c:pt idx="9563">
                        <c:v>2.9494907407409672</c:v>
                      </c:pt>
                      <c:pt idx="9564">
                        <c:v>2.9497337962951322</c:v>
                      </c:pt>
                      <c:pt idx="9565">
                        <c:v>2.9499768518492973</c:v>
                      </c:pt>
                      <c:pt idx="9566">
                        <c:v>2.9502199074034623</c:v>
                      </c:pt>
                      <c:pt idx="9567">
                        <c:v>2.9504629629649033</c:v>
                      </c:pt>
                      <c:pt idx="9568">
                        <c:v>2.9507060185190683</c:v>
                      </c:pt>
                      <c:pt idx="9569">
                        <c:v>2.9509490740732334</c:v>
                      </c:pt>
                      <c:pt idx="9570">
                        <c:v>2.9511921296273984</c:v>
                      </c:pt>
                      <c:pt idx="9571">
                        <c:v>2.9514351851815634</c:v>
                      </c:pt>
                      <c:pt idx="9572">
                        <c:v>2.9516782407357285</c:v>
                      </c:pt>
                      <c:pt idx="9573">
                        <c:v>2.9519212962971695</c:v>
                      </c:pt>
                      <c:pt idx="9574">
                        <c:v>2.9521643518513345</c:v>
                      </c:pt>
                      <c:pt idx="9575">
                        <c:v>2.9524074074054996</c:v>
                      </c:pt>
                      <c:pt idx="9576">
                        <c:v>2.9526504629596646</c:v>
                      </c:pt>
                      <c:pt idx="9577">
                        <c:v>2.9528935185138296</c:v>
                      </c:pt>
                      <c:pt idx="9578">
                        <c:v>2.9531481481447743</c:v>
                      </c:pt>
                      <c:pt idx="9579">
                        <c:v>2.9533912036989394</c:v>
                      </c:pt>
                      <c:pt idx="9580">
                        <c:v>2.9536342592603804</c:v>
                      </c:pt>
                      <c:pt idx="9581">
                        <c:v>2.9538773148145454</c:v>
                      </c:pt>
                      <c:pt idx="9582">
                        <c:v>2.9541203703687104</c:v>
                      </c:pt>
                      <c:pt idx="9583">
                        <c:v>2.9543634259228755</c:v>
                      </c:pt>
                      <c:pt idx="9584">
                        <c:v>2.9546064814770405</c:v>
                      </c:pt>
                      <c:pt idx="9585">
                        <c:v>2.9548495370384815</c:v>
                      </c:pt>
                      <c:pt idx="9586">
                        <c:v>2.9550925925926466</c:v>
                      </c:pt>
                      <c:pt idx="9587">
                        <c:v>2.9553356481468116</c:v>
                      </c:pt>
                      <c:pt idx="9588">
                        <c:v>2.9555787037009766</c:v>
                      </c:pt>
                      <c:pt idx="9589">
                        <c:v>2.9558217592551417</c:v>
                      </c:pt>
                      <c:pt idx="9590">
                        <c:v>2.9560648148165827</c:v>
                      </c:pt>
                      <c:pt idx="9591">
                        <c:v>2.9563078703707477</c:v>
                      </c:pt>
                      <c:pt idx="9592">
                        <c:v>2.9565509259249128</c:v>
                      </c:pt>
                      <c:pt idx="9593">
                        <c:v>2.9567939814790778</c:v>
                      </c:pt>
                      <c:pt idx="9594">
                        <c:v>2.9570370370332428</c:v>
                      </c:pt>
                      <c:pt idx="9595">
                        <c:v>2.9572800925946838</c:v>
                      </c:pt>
                      <c:pt idx="9596">
                        <c:v>2.9575231481488489</c:v>
                      </c:pt>
                      <c:pt idx="9597">
                        <c:v>2.9577662037030139</c:v>
                      </c:pt>
                      <c:pt idx="9598">
                        <c:v>2.9580092592571789</c:v>
                      </c:pt>
                      <c:pt idx="9599">
                        <c:v>2.958252314811344</c:v>
                      </c:pt>
                      <c:pt idx="9600">
                        <c:v>2.958495370365509</c:v>
                      </c:pt>
                      <c:pt idx="9601">
                        <c:v>2.95873842592695</c:v>
                      </c:pt>
                      <c:pt idx="9602">
                        <c:v>2.9589814814811151</c:v>
                      </c:pt>
                      <c:pt idx="9603">
                        <c:v>2.9592245370352801</c:v>
                      </c:pt>
                      <c:pt idx="9604">
                        <c:v>2.9594675925894451</c:v>
                      </c:pt>
                      <c:pt idx="9605">
                        <c:v>2.9597106481436102</c:v>
                      </c:pt>
                      <c:pt idx="9606">
                        <c:v>2.9599537037050512</c:v>
                      </c:pt>
                      <c:pt idx="9607">
                        <c:v>2.9601967592592162</c:v>
                      </c:pt>
                      <c:pt idx="9608">
                        <c:v>2.9604398148133813</c:v>
                      </c:pt>
                      <c:pt idx="9609">
                        <c:v>2.9606828703675463</c:v>
                      </c:pt>
                      <c:pt idx="9610">
                        <c:v>2.9609259259217113</c:v>
                      </c:pt>
                      <c:pt idx="9611">
                        <c:v>2.9611689814831523</c:v>
                      </c:pt>
                      <c:pt idx="9612">
                        <c:v>2.9614120370373174</c:v>
                      </c:pt>
                      <c:pt idx="9613">
                        <c:v>2.9616550925914824</c:v>
                      </c:pt>
                      <c:pt idx="9614">
                        <c:v>2.9618981481456474</c:v>
                      </c:pt>
                      <c:pt idx="9615">
                        <c:v>2.9621412036998125</c:v>
                      </c:pt>
                      <c:pt idx="9616">
                        <c:v>2.9623842592612535</c:v>
                      </c:pt>
                      <c:pt idx="9617">
                        <c:v>2.9626273148154185</c:v>
                      </c:pt>
                      <c:pt idx="9618">
                        <c:v>2.9628703703695836</c:v>
                      </c:pt>
                      <c:pt idx="9619">
                        <c:v>2.9631134259237486</c:v>
                      </c:pt>
                      <c:pt idx="9620">
                        <c:v>2.9633564814779136</c:v>
                      </c:pt>
                      <c:pt idx="9621">
                        <c:v>2.9635995370320787</c:v>
                      </c:pt>
                      <c:pt idx="9622">
                        <c:v>2.9638425925935197</c:v>
                      </c:pt>
                      <c:pt idx="9623">
                        <c:v>2.9640856481476847</c:v>
                      </c:pt>
                      <c:pt idx="9624">
                        <c:v>2.9643287037018498</c:v>
                      </c:pt>
                      <c:pt idx="9625">
                        <c:v>2.9645717592560148</c:v>
                      </c:pt>
                      <c:pt idx="9626">
                        <c:v>2.9648263888869595</c:v>
                      </c:pt>
                      <c:pt idx="9627">
                        <c:v>2.9650694444411245</c:v>
                      </c:pt>
                      <c:pt idx="9628">
                        <c:v>2.9653124999952896</c:v>
                      </c:pt>
                      <c:pt idx="9629">
                        <c:v>2.9655555555567306</c:v>
                      </c:pt>
                      <c:pt idx="9630">
                        <c:v>2.9657986111108956</c:v>
                      </c:pt>
                      <c:pt idx="9631">
                        <c:v>2.9660416666650606</c:v>
                      </c:pt>
                      <c:pt idx="9632">
                        <c:v>2.9662847222192257</c:v>
                      </c:pt>
                      <c:pt idx="9633">
                        <c:v>2.9665277777733907</c:v>
                      </c:pt>
                      <c:pt idx="9634">
                        <c:v>2.9667708333348317</c:v>
                      </c:pt>
                      <c:pt idx="9635">
                        <c:v>2.9670138888889968</c:v>
                      </c:pt>
                      <c:pt idx="9636">
                        <c:v>2.9672569444431618</c:v>
                      </c:pt>
                      <c:pt idx="9637">
                        <c:v>2.9674999999973268</c:v>
                      </c:pt>
                      <c:pt idx="9638">
                        <c:v>2.9677430555514919</c:v>
                      </c:pt>
                      <c:pt idx="9639">
                        <c:v>2.9679861111129329</c:v>
                      </c:pt>
                      <c:pt idx="9640">
                        <c:v>2.9682291666670979</c:v>
                      </c:pt>
                      <c:pt idx="9641">
                        <c:v>2.9684722222212629</c:v>
                      </c:pt>
                      <c:pt idx="9642">
                        <c:v>2.968715277775428</c:v>
                      </c:pt>
                      <c:pt idx="9643">
                        <c:v>2.968958333329593</c:v>
                      </c:pt>
                      <c:pt idx="9644">
                        <c:v>2.9692013888837581</c:v>
                      </c:pt>
                      <c:pt idx="9645">
                        <c:v>2.9694444444451991</c:v>
                      </c:pt>
                      <c:pt idx="9646">
                        <c:v>2.9696874999993641</c:v>
                      </c:pt>
                      <c:pt idx="9647">
                        <c:v>2.9699305555535291</c:v>
                      </c:pt>
                      <c:pt idx="9648">
                        <c:v>2.9701736111076942</c:v>
                      </c:pt>
                      <c:pt idx="9649">
                        <c:v>2.9704166666618592</c:v>
                      </c:pt>
                      <c:pt idx="9650">
                        <c:v>2.9706597222233002</c:v>
                      </c:pt>
                      <c:pt idx="9651">
                        <c:v>2.9709027777774653</c:v>
                      </c:pt>
                      <c:pt idx="9652">
                        <c:v>2.9711458333316303</c:v>
                      </c:pt>
                      <c:pt idx="9653">
                        <c:v>2.9713888888857953</c:v>
                      </c:pt>
                      <c:pt idx="9654">
                        <c:v>2.9716319444399604</c:v>
                      </c:pt>
                      <c:pt idx="9655">
                        <c:v>2.9718750000014014</c:v>
                      </c:pt>
                      <c:pt idx="9656">
                        <c:v>2.9721180555555664</c:v>
                      </c:pt>
                      <c:pt idx="9657">
                        <c:v>2.9723611111097314</c:v>
                      </c:pt>
                      <c:pt idx="9658">
                        <c:v>2.9726041666638965</c:v>
                      </c:pt>
                      <c:pt idx="9659">
                        <c:v>2.9728472222180615</c:v>
                      </c:pt>
                      <c:pt idx="9660">
                        <c:v>2.9730902777795025</c:v>
                      </c:pt>
                      <c:pt idx="9661">
                        <c:v>2.9733333333336676</c:v>
                      </c:pt>
                      <c:pt idx="9662">
                        <c:v>2.9735763888878326</c:v>
                      </c:pt>
                      <c:pt idx="9663">
                        <c:v>2.9738194444419976</c:v>
                      </c:pt>
                      <c:pt idx="9664">
                        <c:v>2.9740624999961627</c:v>
                      </c:pt>
                      <c:pt idx="9665">
                        <c:v>2.9743055555576037</c:v>
                      </c:pt>
                      <c:pt idx="9666">
                        <c:v>2.9745486111117687</c:v>
                      </c:pt>
                      <c:pt idx="9667">
                        <c:v>2.9747916666659338</c:v>
                      </c:pt>
                      <c:pt idx="9668">
                        <c:v>2.9750347222200988</c:v>
                      </c:pt>
                      <c:pt idx="9669">
                        <c:v>2.9752777777742638</c:v>
                      </c:pt>
                      <c:pt idx="9670">
                        <c:v>2.9755208333284289</c:v>
                      </c:pt>
                      <c:pt idx="9671">
                        <c:v>2.9757638888898699</c:v>
                      </c:pt>
                      <c:pt idx="9672">
                        <c:v>2.9760069444440349</c:v>
                      </c:pt>
                      <c:pt idx="9673">
                        <c:v>2.9762499999981999</c:v>
                      </c:pt>
                      <c:pt idx="9674">
                        <c:v>2.9765046296291446</c:v>
                      </c:pt>
                      <c:pt idx="9675">
                        <c:v>2.9767476851833097</c:v>
                      </c:pt>
                      <c:pt idx="9676">
                        <c:v>2.9769907407374747</c:v>
                      </c:pt>
                      <c:pt idx="9677">
                        <c:v>2.9772337962916398</c:v>
                      </c:pt>
                      <c:pt idx="9678">
                        <c:v>2.9774768518530808</c:v>
                      </c:pt>
                      <c:pt idx="9679">
                        <c:v>2.9777199074072458</c:v>
                      </c:pt>
                      <c:pt idx="9680">
                        <c:v>2.9779629629614108</c:v>
                      </c:pt>
                      <c:pt idx="9681">
                        <c:v>2.9782060185155759</c:v>
                      </c:pt>
                      <c:pt idx="9682">
                        <c:v>2.9784490740697409</c:v>
                      </c:pt>
                      <c:pt idx="9683">
                        <c:v>2.9786921296311819</c:v>
                      </c:pt>
                      <c:pt idx="9684">
                        <c:v>2.9789351851853469</c:v>
                      </c:pt>
                      <c:pt idx="9685">
                        <c:v>2.979178240739512</c:v>
                      </c:pt>
                      <c:pt idx="9686">
                        <c:v>2.979421296293677</c:v>
                      </c:pt>
                      <c:pt idx="9687">
                        <c:v>2.9796643518478421</c:v>
                      </c:pt>
                      <c:pt idx="9688">
                        <c:v>2.9799074074092831</c:v>
                      </c:pt>
                      <c:pt idx="9689">
                        <c:v>2.9801504629634481</c:v>
                      </c:pt>
                      <c:pt idx="9690">
                        <c:v>2.9803935185176131</c:v>
                      </c:pt>
                      <c:pt idx="9691">
                        <c:v>2.9806365740717782</c:v>
                      </c:pt>
                      <c:pt idx="9692">
                        <c:v>2.9808796296259432</c:v>
                      </c:pt>
                      <c:pt idx="9693">
                        <c:v>2.9811226851801083</c:v>
                      </c:pt>
                      <c:pt idx="9694">
                        <c:v>2.9813657407415493</c:v>
                      </c:pt>
                      <c:pt idx="9695">
                        <c:v>2.9816087962957143</c:v>
                      </c:pt>
                      <c:pt idx="9696">
                        <c:v>2.9818518518498793</c:v>
                      </c:pt>
                      <c:pt idx="9697">
                        <c:v>2.9820949074040444</c:v>
                      </c:pt>
                      <c:pt idx="9698">
                        <c:v>2.9823379629582094</c:v>
                      </c:pt>
                      <c:pt idx="9699">
                        <c:v>2.9825810185196504</c:v>
                      </c:pt>
                      <c:pt idx="9700">
                        <c:v>2.9828240740738154</c:v>
                      </c:pt>
                      <c:pt idx="9701">
                        <c:v>2.9830671296279805</c:v>
                      </c:pt>
                      <c:pt idx="9702">
                        <c:v>2.9833101851821455</c:v>
                      </c:pt>
                      <c:pt idx="9703">
                        <c:v>2.9835532407363106</c:v>
                      </c:pt>
                      <c:pt idx="9704">
                        <c:v>2.9837962962977516</c:v>
                      </c:pt>
                      <c:pt idx="9705">
                        <c:v>2.9840393518519166</c:v>
                      </c:pt>
                      <c:pt idx="9706">
                        <c:v>2.9842824074060816</c:v>
                      </c:pt>
                      <c:pt idx="9707">
                        <c:v>2.9845254629602467</c:v>
                      </c:pt>
                      <c:pt idx="9708">
                        <c:v>2.9847685185144117</c:v>
                      </c:pt>
                      <c:pt idx="9709">
                        <c:v>2.9850115740758527</c:v>
                      </c:pt>
                      <c:pt idx="9710">
                        <c:v>2.9852546296300178</c:v>
                      </c:pt>
                      <c:pt idx="9711">
                        <c:v>2.9854976851841828</c:v>
                      </c:pt>
                      <c:pt idx="9712">
                        <c:v>2.9857407407383478</c:v>
                      </c:pt>
                      <c:pt idx="9713">
                        <c:v>2.9859837962925129</c:v>
                      </c:pt>
                      <c:pt idx="9714">
                        <c:v>2.9862268518539539</c:v>
                      </c:pt>
                      <c:pt idx="9715">
                        <c:v>2.9864699074081189</c:v>
                      </c:pt>
                      <c:pt idx="9716">
                        <c:v>2.9867129629622839</c:v>
                      </c:pt>
                      <c:pt idx="9717">
                        <c:v>2.986956018516449</c:v>
                      </c:pt>
                      <c:pt idx="9718">
                        <c:v>2.987199074070614</c:v>
                      </c:pt>
                      <c:pt idx="9719">
                        <c:v>2.9874421296247791</c:v>
                      </c:pt>
                      <c:pt idx="9720">
                        <c:v>2.9876851851862201</c:v>
                      </c:pt>
                      <c:pt idx="9721">
                        <c:v>2.9879282407403851</c:v>
                      </c:pt>
                      <c:pt idx="9722">
                        <c:v>2.9881712962945501</c:v>
                      </c:pt>
                      <c:pt idx="9723">
                        <c:v>2.9884259259254948</c:v>
                      </c:pt>
                      <c:pt idx="9724">
                        <c:v>2.9886689814796599</c:v>
                      </c:pt>
                      <c:pt idx="9725">
                        <c:v>2.9889120370338249</c:v>
                      </c:pt>
                      <c:pt idx="9726">
                        <c:v>2.9891550925879899</c:v>
                      </c:pt>
                      <c:pt idx="9727">
                        <c:v>2.9893981481494309</c:v>
                      </c:pt>
                      <c:pt idx="9728">
                        <c:v>2.989641203703596</c:v>
                      </c:pt>
                      <c:pt idx="9729">
                        <c:v>2.989884259257761</c:v>
                      </c:pt>
                      <c:pt idx="9730">
                        <c:v>2.9901273148119261</c:v>
                      </c:pt>
                      <c:pt idx="9731">
                        <c:v>2.9903703703660911</c:v>
                      </c:pt>
                      <c:pt idx="9732">
                        <c:v>2.9906134259275321</c:v>
                      </c:pt>
                      <c:pt idx="9733">
                        <c:v>2.9908564814816971</c:v>
                      </c:pt>
                      <c:pt idx="9734">
                        <c:v>2.9910995370358622</c:v>
                      </c:pt>
                      <c:pt idx="9735">
                        <c:v>2.9913425925900272</c:v>
                      </c:pt>
                      <c:pt idx="9736">
                        <c:v>2.9915856481441923</c:v>
                      </c:pt>
                      <c:pt idx="9737">
                        <c:v>2.9918287037056333</c:v>
                      </c:pt>
                      <c:pt idx="9738">
                        <c:v>2.9920717592597983</c:v>
                      </c:pt>
                      <c:pt idx="9739">
                        <c:v>2.9923148148139633</c:v>
                      </c:pt>
                      <c:pt idx="9740">
                        <c:v>2.9925578703681284</c:v>
                      </c:pt>
                      <c:pt idx="9741">
                        <c:v>2.9928009259222934</c:v>
                      </c:pt>
                      <c:pt idx="9742">
                        <c:v>2.9930439814764584</c:v>
                      </c:pt>
                      <c:pt idx="9743">
                        <c:v>2.9932870370378994</c:v>
                      </c:pt>
                      <c:pt idx="9744">
                        <c:v>2.9935300925920645</c:v>
                      </c:pt>
                      <c:pt idx="9745">
                        <c:v>2.9937731481462295</c:v>
                      </c:pt>
                      <c:pt idx="9746">
                        <c:v>2.9940162037003946</c:v>
                      </c:pt>
                      <c:pt idx="9747">
                        <c:v>2.9942592592545596</c:v>
                      </c:pt>
                      <c:pt idx="9748">
                        <c:v>2.9945023148160006</c:v>
                      </c:pt>
                      <c:pt idx="9749">
                        <c:v>2.9947453703701656</c:v>
                      </c:pt>
                      <c:pt idx="9750">
                        <c:v>2.9949884259243307</c:v>
                      </c:pt>
                      <c:pt idx="9751">
                        <c:v>2.9952314814784957</c:v>
                      </c:pt>
                      <c:pt idx="9752">
                        <c:v>2.9954745370326608</c:v>
                      </c:pt>
                      <c:pt idx="9753">
                        <c:v>2.9957175925941018</c:v>
                      </c:pt>
                      <c:pt idx="9754">
                        <c:v>2.9959606481482668</c:v>
                      </c:pt>
                      <c:pt idx="9755">
                        <c:v>2.9962037037024318</c:v>
                      </c:pt>
                      <c:pt idx="9756">
                        <c:v>2.9964467592565969</c:v>
                      </c:pt>
                      <c:pt idx="9757">
                        <c:v>2.9966898148107619</c:v>
                      </c:pt>
                      <c:pt idx="9758">
                        <c:v>2.9969328703722029</c:v>
                      </c:pt>
                      <c:pt idx="9759">
                        <c:v>2.9971759259263679</c:v>
                      </c:pt>
                      <c:pt idx="9760">
                        <c:v>2.997418981480533</c:v>
                      </c:pt>
                      <c:pt idx="9761">
                        <c:v>2.997662037034698</c:v>
                      </c:pt>
                      <c:pt idx="9762">
                        <c:v>2.9979050925888631</c:v>
                      </c:pt>
                      <c:pt idx="9763">
                        <c:v>2.9981481481430281</c:v>
                      </c:pt>
                      <c:pt idx="9764">
                        <c:v>2.9983912037044691</c:v>
                      </c:pt>
                      <c:pt idx="9765">
                        <c:v>2.9986342592586341</c:v>
                      </c:pt>
                      <c:pt idx="9766">
                        <c:v>2.9988773148127992</c:v>
                      </c:pt>
                      <c:pt idx="9767">
                        <c:v>2.9991203703669642</c:v>
                      </c:pt>
                      <c:pt idx="9768">
                        <c:v>2.9993634259211293</c:v>
                      </c:pt>
                      <c:pt idx="9769">
                        <c:v>2.9996064814825703</c:v>
                      </c:pt>
                      <c:pt idx="9770">
                        <c:v>2.9998495370367353</c:v>
                      </c:pt>
                      <c:pt idx="9771">
                        <c:v>3.00010416666768</c:v>
                      </c:pt>
                      <c:pt idx="9772">
                        <c:v>3.000347222221845</c:v>
                      </c:pt>
                      <c:pt idx="9773">
                        <c:v>3.0005902777760101</c:v>
                      </c:pt>
                      <c:pt idx="9774">
                        <c:v>3.0008333333301751</c:v>
                      </c:pt>
                      <c:pt idx="9775">
                        <c:v>3.0010763888843401</c:v>
                      </c:pt>
                      <c:pt idx="9776">
                        <c:v>3.0013194444457811</c:v>
                      </c:pt>
                      <c:pt idx="9777">
                        <c:v>3.0015624999999462</c:v>
                      </c:pt>
                      <c:pt idx="9778">
                        <c:v>3.0018055555541112</c:v>
                      </c:pt>
                      <c:pt idx="9779">
                        <c:v>3.0020486111082763</c:v>
                      </c:pt>
                      <c:pt idx="9780">
                        <c:v>3.0022916666624413</c:v>
                      </c:pt>
                      <c:pt idx="9781">
                        <c:v>3.0025347222238823</c:v>
                      </c:pt>
                      <c:pt idx="9782">
                        <c:v>3.0027777777780473</c:v>
                      </c:pt>
                      <c:pt idx="9783">
                        <c:v>3.0030208333322124</c:v>
                      </c:pt>
                      <c:pt idx="9784">
                        <c:v>3.0032638888863774</c:v>
                      </c:pt>
                      <c:pt idx="9785">
                        <c:v>3.0035069444405424</c:v>
                      </c:pt>
                      <c:pt idx="9786">
                        <c:v>3.0037500000019834</c:v>
                      </c:pt>
                      <c:pt idx="9787">
                        <c:v>3.0039930555561485</c:v>
                      </c:pt>
                      <c:pt idx="9788">
                        <c:v>3.0042361111103135</c:v>
                      </c:pt>
                      <c:pt idx="9789">
                        <c:v>3.0044791666644786</c:v>
                      </c:pt>
                      <c:pt idx="9790">
                        <c:v>3.0047222222186436</c:v>
                      </c:pt>
                      <c:pt idx="9791">
                        <c:v>3.0049652777728086</c:v>
                      </c:pt>
                      <c:pt idx="9792">
                        <c:v>3.0052083333342496</c:v>
                      </c:pt>
                      <c:pt idx="9793">
                        <c:v>3.0054513888884147</c:v>
                      </c:pt>
                      <c:pt idx="9794">
                        <c:v>3.0056944444425797</c:v>
                      </c:pt>
                      <c:pt idx="9795">
                        <c:v>3.0059374999967448</c:v>
                      </c:pt>
                      <c:pt idx="9796">
                        <c:v>3.0061805555509098</c:v>
                      </c:pt>
                      <c:pt idx="9797">
                        <c:v>3.0064236111123508</c:v>
                      </c:pt>
                      <c:pt idx="9798">
                        <c:v>3.0066666666665158</c:v>
                      </c:pt>
                      <c:pt idx="9799">
                        <c:v>3.0069097222206809</c:v>
                      </c:pt>
                      <c:pt idx="9800">
                        <c:v>3.0071527777748459</c:v>
                      </c:pt>
                      <c:pt idx="9801">
                        <c:v>3.0073958333290109</c:v>
                      </c:pt>
                      <c:pt idx="9802">
                        <c:v>3.0076388888904519</c:v>
                      </c:pt>
                      <c:pt idx="9803">
                        <c:v>3.007881944444617</c:v>
                      </c:pt>
                      <c:pt idx="9804">
                        <c:v>3.008124999998782</c:v>
                      </c:pt>
                      <c:pt idx="9805">
                        <c:v>3.0083680555529471</c:v>
                      </c:pt>
                      <c:pt idx="9806">
                        <c:v>3.0086111111071121</c:v>
                      </c:pt>
                      <c:pt idx="9807">
                        <c:v>3.0088541666685531</c:v>
                      </c:pt>
                      <c:pt idx="9808">
                        <c:v>3.0090972222227181</c:v>
                      </c:pt>
                      <c:pt idx="9809">
                        <c:v>3.0093402777768832</c:v>
                      </c:pt>
                      <c:pt idx="9810">
                        <c:v>3.0095833333310482</c:v>
                      </c:pt>
                      <c:pt idx="9811">
                        <c:v>3.0098263888852133</c:v>
                      </c:pt>
                      <c:pt idx="9812">
                        <c:v>3.0100694444393783</c:v>
                      </c:pt>
                      <c:pt idx="9813">
                        <c:v>3.0103125000008193</c:v>
                      </c:pt>
                      <c:pt idx="9814">
                        <c:v>3.0105555555549843</c:v>
                      </c:pt>
                      <c:pt idx="9815">
                        <c:v>3.0107986111091494</c:v>
                      </c:pt>
                      <c:pt idx="9816">
                        <c:v>3.0110416666633144</c:v>
                      </c:pt>
                      <c:pt idx="9817">
                        <c:v>3.0112847222174794</c:v>
                      </c:pt>
                      <c:pt idx="9818">
                        <c:v>3.0115277777789204</c:v>
                      </c:pt>
                      <c:pt idx="9819">
                        <c:v>3.0117824074025892</c:v>
                      </c:pt>
                      <c:pt idx="9820">
                        <c:v>3.0120254629640302</c:v>
                      </c:pt>
                      <c:pt idx="9821">
                        <c:v>3.0122685185181952</c:v>
                      </c:pt>
                      <c:pt idx="9822">
                        <c:v>3.0125115740723603</c:v>
                      </c:pt>
                      <c:pt idx="9823">
                        <c:v>3.0127546296265253</c:v>
                      </c:pt>
                      <c:pt idx="9824">
                        <c:v>3.0129976851806903</c:v>
                      </c:pt>
                      <c:pt idx="9825">
                        <c:v>3.0132407407421313</c:v>
                      </c:pt>
                      <c:pt idx="9826">
                        <c:v>3.0134837962962964</c:v>
                      </c:pt>
                      <c:pt idx="9827">
                        <c:v>3.0137268518504614</c:v>
                      </c:pt>
                      <c:pt idx="9828">
                        <c:v>3.0139699074046264</c:v>
                      </c:pt>
                      <c:pt idx="9829">
                        <c:v>3.0142129629587915</c:v>
                      </c:pt>
                      <c:pt idx="9830">
                        <c:v>3.0144560185202325</c:v>
                      </c:pt>
                      <c:pt idx="9831">
                        <c:v>3.0146990740743975</c:v>
                      </c:pt>
                      <c:pt idx="9832">
                        <c:v>3.0149421296285626</c:v>
                      </c:pt>
                      <c:pt idx="9833">
                        <c:v>3.0151851851827276</c:v>
                      </c:pt>
                      <c:pt idx="9834">
                        <c:v>3.0154282407368926</c:v>
                      </c:pt>
                      <c:pt idx="9835">
                        <c:v>3.0156712962983336</c:v>
                      </c:pt>
                      <c:pt idx="9836">
                        <c:v>3.0159143518524987</c:v>
                      </c:pt>
                      <c:pt idx="9837">
                        <c:v>3.0161574074066637</c:v>
                      </c:pt>
                      <c:pt idx="9838">
                        <c:v>3.0164004629608288</c:v>
                      </c:pt>
                      <c:pt idx="9839">
                        <c:v>3.0166435185149938</c:v>
                      </c:pt>
                      <c:pt idx="9840">
                        <c:v>3.0168865740691588</c:v>
                      </c:pt>
                      <c:pt idx="9841">
                        <c:v>3.0171296296305998</c:v>
                      </c:pt>
                      <c:pt idx="9842">
                        <c:v>3.0173726851847649</c:v>
                      </c:pt>
                      <c:pt idx="9843">
                        <c:v>3.0176157407389299</c:v>
                      </c:pt>
                      <c:pt idx="9844">
                        <c:v>3.0178587962930949</c:v>
                      </c:pt>
                      <c:pt idx="9845">
                        <c:v>3.01810185184726</c:v>
                      </c:pt>
                      <c:pt idx="9846">
                        <c:v>3.018344907408701</c:v>
                      </c:pt>
                      <c:pt idx="9847">
                        <c:v>3.018587962962866</c:v>
                      </c:pt>
                      <c:pt idx="9848">
                        <c:v>3.0188310185170311</c:v>
                      </c:pt>
                      <c:pt idx="9849">
                        <c:v>3.0190740740711961</c:v>
                      </c:pt>
                      <c:pt idx="9850">
                        <c:v>3.0193171296253611</c:v>
                      </c:pt>
                      <c:pt idx="9851">
                        <c:v>3.0195601851868021</c:v>
                      </c:pt>
                      <c:pt idx="9852">
                        <c:v>3.0198032407409672</c:v>
                      </c:pt>
                      <c:pt idx="9853">
                        <c:v>3.0200462962951322</c:v>
                      </c:pt>
                      <c:pt idx="9854">
                        <c:v>3.0202893518492973</c:v>
                      </c:pt>
                      <c:pt idx="9855">
                        <c:v>3.0205324074034623</c:v>
                      </c:pt>
                      <c:pt idx="9856">
                        <c:v>3.0207754629649033</c:v>
                      </c:pt>
                      <c:pt idx="9857">
                        <c:v>3.0210185185190683</c:v>
                      </c:pt>
                      <c:pt idx="9858">
                        <c:v>3.0212615740732334</c:v>
                      </c:pt>
                      <c:pt idx="9859">
                        <c:v>3.0215046296273984</c:v>
                      </c:pt>
                      <c:pt idx="9860">
                        <c:v>3.0217476851815634</c:v>
                      </c:pt>
                      <c:pt idx="9861">
                        <c:v>3.0219907407357285</c:v>
                      </c:pt>
                      <c:pt idx="9862">
                        <c:v>3.0222337962971695</c:v>
                      </c:pt>
                      <c:pt idx="9863">
                        <c:v>3.0224768518513345</c:v>
                      </c:pt>
                      <c:pt idx="9864">
                        <c:v>3.0227199074054996</c:v>
                      </c:pt>
                      <c:pt idx="9865">
                        <c:v>3.0229629629596646</c:v>
                      </c:pt>
                      <c:pt idx="9866">
                        <c:v>3.0232060185138296</c:v>
                      </c:pt>
                      <c:pt idx="9867">
                        <c:v>3.0234606481447743</c:v>
                      </c:pt>
                      <c:pt idx="9868">
                        <c:v>3.0237037036989394</c:v>
                      </c:pt>
                      <c:pt idx="9869">
                        <c:v>3.0239467592603804</c:v>
                      </c:pt>
                      <c:pt idx="9870">
                        <c:v>3.0241898148145454</c:v>
                      </c:pt>
                      <c:pt idx="9871">
                        <c:v>3.0244328703687104</c:v>
                      </c:pt>
                      <c:pt idx="9872">
                        <c:v>3.0246759259228755</c:v>
                      </c:pt>
                      <c:pt idx="9873">
                        <c:v>3.0249189814770405</c:v>
                      </c:pt>
                      <c:pt idx="9874">
                        <c:v>3.0251620370384815</c:v>
                      </c:pt>
                      <c:pt idx="9875">
                        <c:v>3.0254050925926466</c:v>
                      </c:pt>
                      <c:pt idx="9876">
                        <c:v>3.0256481481468116</c:v>
                      </c:pt>
                      <c:pt idx="9877">
                        <c:v>3.0258912037009766</c:v>
                      </c:pt>
                      <c:pt idx="9878">
                        <c:v>3.0261342592551417</c:v>
                      </c:pt>
                      <c:pt idx="9879">
                        <c:v>3.0263773148165827</c:v>
                      </c:pt>
                      <c:pt idx="9880">
                        <c:v>3.0266203703707477</c:v>
                      </c:pt>
                      <c:pt idx="9881">
                        <c:v>3.0268634259249128</c:v>
                      </c:pt>
                      <c:pt idx="9882">
                        <c:v>3.0271064814790778</c:v>
                      </c:pt>
                      <c:pt idx="9883">
                        <c:v>3.0273495370332428</c:v>
                      </c:pt>
                      <c:pt idx="9884">
                        <c:v>3.0275925925946838</c:v>
                      </c:pt>
                      <c:pt idx="9885">
                        <c:v>3.0278356481488489</c:v>
                      </c:pt>
                      <c:pt idx="9886">
                        <c:v>3.0280787037030139</c:v>
                      </c:pt>
                      <c:pt idx="9887">
                        <c:v>3.0283217592571789</c:v>
                      </c:pt>
                      <c:pt idx="9888">
                        <c:v>3.028564814811344</c:v>
                      </c:pt>
                      <c:pt idx="9889">
                        <c:v>3.028807870365509</c:v>
                      </c:pt>
                      <c:pt idx="9890">
                        <c:v>3.02905092592695</c:v>
                      </c:pt>
                      <c:pt idx="9891">
                        <c:v>3.0292939814811151</c:v>
                      </c:pt>
                      <c:pt idx="9892">
                        <c:v>3.0295370370352801</c:v>
                      </c:pt>
                      <c:pt idx="9893">
                        <c:v>3.0297800925894451</c:v>
                      </c:pt>
                      <c:pt idx="9894">
                        <c:v>3.0300231481436102</c:v>
                      </c:pt>
                      <c:pt idx="9895">
                        <c:v>3.0302662037050512</c:v>
                      </c:pt>
                      <c:pt idx="9896">
                        <c:v>3.0305092592592162</c:v>
                      </c:pt>
                      <c:pt idx="9897">
                        <c:v>3.0307523148133813</c:v>
                      </c:pt>
                      <c:pt idx="9898">
                        <c:v>3.0309953703675463</c:v>
                      </c:pt>
                      <c:pt idx="9899">
                        <c:v>3.0312384259217113</c:v>
                      </c:pt>
                      <c:pt idx="9900">
                        <c:v>3.0314814814831523</c:v>
                      </c:pt>
                      <c:pt idx="9901">
                        <c:v>3.0317245370373174</c:v>
                      </c:pt>
                      <c:pt idx="9902">
                        <c:v>3.0319675925914824</c:v>
                      </c:pt>
                      <c:pt idx="9903">
                        <c:v>3.0322106481456474</c:v>
                      </c:pt>
                      <c:pt idx="9904">
                        <c:v>3.0324537036998125</c:v>
                      </c:pt>
                      <c:pt idx="9905">
                        <c:v>3.0326967592612535</c:v>
                      </c:pt>
                      <c:pt idx="9906">
                        <c:v>3.0329398148154185</c:v>
                      </c:pt>
                      <c:pt idx="9907">
                        <c:v>3.0331828703695836</c:v>
                      </c:pt>
                      <c:pt idx="9908">
                        <c:v>3.0334259259237486</c:v>
                      </c:pt>
                      <c:pt idx="9909">
                        <c:v>3.0336689814779136</c:v>
                      </c:pt>
                      <c:pt idx="9910">
                        <c:v>3.0339120370320787</c:v>
                      </c:pt>
                      <c:pt idx="9911">
                        <c:v>3.0341550925935197</c:v>
                      </c:pt>
                      <c:pt idx="9912">
                        <c:v>3.0343981481476847</c:v>
                      </c:pt>
                      <c:pt idx="9913">
                        <c:v>3.0346412037018498</c:v>
                      </c:pt>
                      <c:pt idx="9914">
                        <c:v>3.0348842592560148</c:v>
                      </c:pt>
                      <c:pt idx="9915">
                        <c:v>3.0351388888869595</c:v>
                      </c:pt>
                      <c:pt idx="9916">
                        <c:v>3.0353819444411245</c:v>
                      </c:pt>
                      <c:pt idx="9917">
                        <c:v>3.0356249999952896</c:v>
                      </c:pt>
                      <c:pt idx="9918">
                        <c:v>3.0358680555567306</c:v>
                      </c:pt>
                      <c:pt idx="9919">
                        <c:v>3.0361111111108956</c:v>
                      </c:pt>
                      <c:pt idx="9920">
                        <c:v>3.0363541666650606</c:v>
                      </c:pt>
                      <c:pt idx="9921">
                        <c:v>3.0365972222192257</c:v>
                      </c:pt>
                      <c:pt idx="9922">
                        <c:v>3.0368402777733907</c:v>
                      </c:pt>
                      <c:pt idx="9923">
                        <c:v>3.0370833333348317</c:v>
                      </c:pt>
                      <c:pt idx="9924">
                        <c:v>3.0373263888889968</c:v>
                      </c:pt>
                      <c:pt idx="9925">
                        <c:v>3.0375694444431618</c:v>
                      </c:pt>
                      <c:pt idx="9926">
                        <c:v>3.0378124999973268</c:v>
                      </c:pt>
                      <c:pt idx="9927">
                        <c:v>3.0380555555514919</c:v>
                      </c:pt>
                      <c:pt idx="9928">
                        <c:v>3.0382986111129329</c:v>
                      </c:pt>
                      <c:pt idx="9929">
                        <c:v>3.0385416666670979</c:v>
                      </c:pt>
                      <c:pt idx="9930">
                        <c:v>3.0387847222212629</c:v>
                      </c:pt>
                      <c:pt idx="9931">
                        <c:v>3.039027777775428</c:v>
                      </c:pt>
                      <c:pt idx="9932">
                        <c:v>3.039270833329593</c:v>
                      </c:pt>
                      <c:pt idx="9933">
                        <c:v>3.0395138888837581</c:v>
                      </c:pt>
                      <c:pt idx="9934">
                        <c:v>3.0397569444451991</c:v>
                      </c:pt>
                      <c:pt idx="9935">
                        <c:v>3.0399999999993641</c:v>
                      </c:pt>
                      <c:pt idx="9936">
                        <c:v>3.0402430555535291</c:v>
                      </c:pt>
                      <c:pt idx="9937">
                        <c:v>3.0404861111076942</c:v>
                      </c:pt>
                      <c:pt idx="9938">
                        <c:v>3.0407291666618592</c:v>
                      </c:pt>
                      <c:pt idx="9939">
                        <c:v>3.0409722222233002</c:v>
                      </c:pt>
                      <c:pt idx="9940">
                        <c:v>3.0412152777774653</c:v>
                      </c:pt>
                      <c:pt idx="9941">
                        <c:v>3.0414583333316303</c:v>
                      </c:pt>
                      <c:pt idx="9942">
                        <c:v>3.0417013888857953</c:v>
                      </c:pt>
                      <c:pt idx="9943">
                        <c:v>3.0419444444399604</c:v>
                      </c:pt>
                      <c:pt idx="9944">
                        <c:v>3.0421875000014014</c:v>
                      </c:pt>
                      <c:pt idx="9945">
                        <c:v>3.0424305555555664</c:v>
                      </c:pt>
                      <c:pt idx="9946">
                        <c:v>3.0426736111097314</c:v>
                      </c:pt>
                      <c:pt idx="9947">
                        <c:v>3.0429166666638965</c:v>
                      </c:pt>
                      <c:pt idx="9948">
                        <c:v>3.0431597222180615</c:v>
                      </c:pt>
                      <c:pt idx="9949">
                        <c:v>3.0434027777795025</c:v>
                      </c:pt>
                      <c:pt idx="9950">
                        <c:v>3.0436458333336676</c:v>
                      </c:pt>
                      <c:pt idx="9951">
                        <c:v>3.0438888888878326</c:v>
                      </c:pt>
                      <c:pt idx="9952">
                        <c:v>3.0441319444419976</c:v>
                      </c:pt>
                      <c:pt idx="9953">
                        <c:v>3.0443749999961627</c:v>
                      </c:pt>
                      <c:pt idx="9954">
                        <c:v>3.0446180555576037</c:v>
                      </c:pt>
                      <c:pt idx="9955">
                        <c:v>3.0448611111117687</c:v>
                      </c:pt>
                      <c:pt idx="9956">
                        <c:v>3.0451041666659338</c:v>
                      </c:pt>
                      <c:pt idx="9957">
                        <c:v>3.0453472222200988</c:v>
                      </c:pt>
                      <c:pt idx="9958">
                        <c:v>3.0455902777742638</c:v>
                      </c:pt>
                      <c:pt idx="9959">
                        <c:v>3.0458333333284289</c:v>
                      </c:pt>
                      <c:pt idx="9960">
                        <c:v>3.0460763888898699</c:v>
                      </c:pt>
                      <c:pt idx="9961">
                        <c:v>3.0463194444440349</c:v>
                      </c:pt>
                      <c:pt idx="9962">
                        <c:v>3.0465624999981999</c:v>
                      </c:pt>
                      <c:pt idx="9963">
                        <c:v>3.046805555552365</c:v>
                      </c:pt>
                      <c:pt idx="9964">
                        <c:v>3.0470601851833097</c:v>
                      </c:pt>
                      <c:pt idx="9965">
                        <c:v>3.0473032407374747</c:v>
                      </c:pt>
                      <c:pt idx="9966">
                        <c:v>3.0475462962916398</c:v>
                      </c:pt>
                      <c:pt idx="9967">
                        <c:v>3.0477893518530808</c:v>
                      </c:pt>
                      <c:pt idx="9968">
                        <c:v>3.0480324074072458</c:v>
                      </c:pt>
                      <c:pt idx="9969">
                        <c:v>3.0482754629614108</c:v>
                      </c:pt>
                      <c:pt idx="9970">
                        <c:v>3.0485185185155759</c:v>
                      </c:pt>
                      <c:pt idx="9971">
                        <c:v>3.0487615740697409</c:v>
                      </c:pt>
                      <c:pt idx="9972">
                        <c:v>3.0490046296311819</c:v>
                      </c:pt>
                      <c:pt idx="9973">
                        <c:v>3.0492476851853469</c:v>
                      </c:pt>
                      <c:pt idx="9974">
                        <c:v>3.049490740739512</c:v>
                      </c:pt>
                      <c:pt idx="9975">
                        <c:v>3.049733796293677</c:v>
                      </c:pt>
                      <c:pt idx="9976">
                        <c:v>3.0499768518478421</c:v>
                      </c:pt>
                      <c:pt idx="9977">
                        <c:v>3.0502199074092831</c:v>
                      </c:pt>
                      <c:pt idx="9978">
                        <c:v>3.0504629629634481</c:v>
                      </c:pt>
                      <c:pt idx="9979">
                        <c:v>3.0507060185176131</c:v>
                      </c:pt>
                      <c:pt idx="9980">
                        <c:v>3.0509490740717782</c:v>
                      </c:pt>
                      <c:pt idx="9981">
                        <c:v>3.0511921296259432</c:v>
                      </c:pt>
                      <c:pt idx="9982">
                        <c:v>3.0514351851801083</c:v>
                      </c:pt>
                      <c:pt idx="9983">
                        <c:v>3.0516782407415493</c:v>
                      </c:pt>
                      <c:pt idx="9984">
                        <c:v>3.0519212962957143</c:v>
                      </c:pt>
                      <c:pt idx="9985">
                        <c:v>3.0521643518498793</c:v>
                      </c:pt>
                      <c:pt idx="9986">
                        <c:v>3.0524074074040444</c:v>
                      </c:pt>
                      <c:pt idx="9987">
                        <c:v>3.0526504629582094</c:v>
                      </c:pt>
                      <c:pt idx="9988">
                        <c:v>3.0528935185196504</c:v>
                      </c:pt>
                      <c:pt idx="9989">
                        <c:v>3.0531365740738154</c:v>
                      </c:pt>
                      <c:pt idx="9990">
                        <c:v>3.0533796296279805</c:v>
                      </c:pt>
                      <c:pt idx="9991">
                        <c:v>3.0536226851821455</c:v>
                      </c:pt>
                      <c:pt idx="9992">
                        <c:v>3.0538657407363106</c:v>
                      </c:pt>
                      <c:pt idx="9993">
                        <c:v>3.0541087962977516</c:v>
                      </c:pt>
                      <c:pt idx="9994">
                        <c:v>3.0543518518519166</c:v>
                      </c:pt>
                      <c:pt idx="9995">
                        <c:v>3.0545949074060816</c:v>
                      </c:pt>
                      <c:pt idx="9996">
                        <c:v>3.0548379629602467</c:v>
                      </c:pt>
                      <c:pt idx="9997">
                        <c:v>3.0550810185144117</c:v>
                      </c:pt>
                      <c:pt idx="9998">
                        <c:v>3.0553240740758527</c:v>
                      </c:pt>
                      <c:pt idx="9999">
                        <c:v>3.0555671296300178</c:v>
                      </c:pt>
                      <c:pt idx="10000">
                        <c:v>3.0558101851841828</c:v>
                      </c:pt>
                      <c:pt idx="10001">
                        <c:v>3.0560532407383478</c:v>
                      </c:pt>
                      <c:pt idx="10002">
                        <c:v>3.0562962962925129</c:v>
                      </c:pt>
                      <c:pt idx="10003">
                        <c:v>3.0565393518539539</c:v>
                      </c:pt>
                      <c:pt idx="10004">
                        <c:v>3.0567824074081189</c:v>
                      </c:pt>
                      <c:pt idx="10005">
                        <c:v>3.0570254629622839</c:v>
                      </c:pt>
                      <c:pt idx="10006">
                        <c:v>3.057268518516449</c:v>
                      </c:pt>
                      <c:pt idx="10007">
                        <c:v>3.057511574070614</c:v>
                      </c:pt>
                      <c:pt idx="10008">
                        <c:v>3.0577546296247791</c:v>
                      </c:pt>
                      <c:pt idx="10009">
                        <c:v>3.0579976851862201</c:v>
                      </c:pt>
                      <c:pt idx="10010">
                        <c:v>3.0582407407403851</c:v>
                      </c:pt>
                      <c:pt idx="10011">
                        <c:v>3.0584837962945501</c:v>
                      </c:pt>
                      <c:pt idx="10012">
                        <c:v>3.0587384259254948</c:v>
                      </c:pt>
                      <c:pt idx="10013">
                        <c:v>3.0589814814796599</c:v>
                      </c:pt>
                      <c:pt idx="10014">
                        <c:v>3.0592245370338249</c:v>
                      </c:pt>
                      <c:pt idx="10015">
                        <c:v>3.0594675925879899</c:v>
                      </c:pt>
                      <c:pt idx="10016">
                        <c:v>3.0597106481494309</c:v>
                      </c:pt>
                      <c:pt idx="10017">
                        <c:v>3.059953703703596</c:v>
                      </c:pt>
                      <c:pt idx="10018">
                        <c:v>3.060196759257761</c:v>
                      </c:pt>
                      <c:pt idx="10019">
                        <c:v>3.0604398148119261</c:v>
                      </c:pt>
                      <c:pt idx="10020">
                        <c:v>3.0606828703660911</c:v>
                      </c:pt>
                      <c:pt idx="10021">
                        <c:v>3.0609259259275321</c:v>
                      </c:pt>
                      <c:pt idx="10022">
                        <c:v>3.0611689814816971</c:v>
                      </c:pt>
                      <c:pt idx="10023">
                        <c:v>3.0614120370358622</c:v>
                      </c:pt>
                      <c:pt idx="10024">
                        <c:v>3.0616550925900272</c:v>
                      </c:pt>
                      <c:pt idx="10025">
                        <c:v>3.0618981481441923</c:v>
                      </c:pt>
                      <c:pt idx="10026">
                        <c:v>3.0621412037056333</c:v>
                      </c:pt>
                      <c:pt idx="10027">
                        <c:v>3.0623842592597983</c:v>
                      </c:pt>
                      <c:pt idx="10028">
                        <c:v>3.0626273148139633</c:v>
                      </c:pt>
                      <c:pt idx="10029">
                        <c:v>3.0628703703681284</c:v>
                      </c:pt>
                      <c:pt idx="10030">
                        <c:v>3.0631134259222934</c:v>
                      </c:pt>
                      <c:pt idx="10031">
                        <c:v>3.0633564814764584</c:v>
                      </c:pt>
                      <c:pt idx="10032">
                        <c:v>3.0635995370378994</c:v>
                      </c:pt>
                      <c:pt idx="10033">
                        <c:v>3.0638425925920645</c:v>
                      </c:pt>
                      <c:pt idx="10034">
                        <c:v>3.0640856481462295</c:v>
                      </c:pt>
                      <c:pt idx="10035">
                        <c:v>3.0643287037003946</c:v>
                      </c:pt>
                      <c:pt idx="10036">
                        <c:v>3.0645717592545596</c:v>
                      </c:pt>
                      <c:pt idx="10037">
                        <c:v>3.0648148148160006</c:v>
                      </c:pt>
                      <c:pt idx="10038">
                        <c:v>3.0650578703701656</c:v>
                      </c:pt>
                      <c:pt idx="10039">
                        <c:v>3.0653009259243307</c:v>
                      </c:pt>
                      <c:pt idx="10040">
                        <c:v>3.0655439814784957</c:v>
                      </c:pt>
                      <c:pt idx="10041">
                        <c:v>3.0657870370326608</c:v>
                      </c:pt>
                      <c:pt idx="10042">
                        <c:v>3.0660300925941018</c:v>
                      </c:pt>
                      <c:pt idx="10043">
                        <c:v>3.0662731481482668</c:v>
                      </c:pt>
                      <c:pt idx="10044">
                        <c:v>3.0665162037024318</c:v>
                      </c:pt>
                      <c:pt idx="10045">
                        <c:v>3.0667592592565969</c:v>
                      </c:pt>
                      <c:pt idx="10046">
                        <c:v>3.0670023148107619</c:v>
                      </c:pt>
                      <c:pt idx="10047">
                        <c:v>3.0672453703722029</c:v>
                      </c:pt>
                      <c:pt idx="10048">
                        <c:v>3.0674884259263679</c:v>
                      </c:pt>
                      <c:pt idx="10049">
                        <c:v>3.067731481480533</c:v>
                      </c:pt>
                      <c:pt idx="10050">
                        <c:v>3.067974537034698</c:v>
                      </c:pt>
                      <c:pt idx="10051">
                        <c:v>3.0682175925888631</c:v>
                      </c:pt>
                      <c:pt idx="10052">
                        <c:v>3.0684606481430281</c:v>
                      </c:pt>
                      <c:pt idx="10053">
                        <c:v>3.0687037037044691</c:v>
                      </c:pt>
                      <c:pt idx="10054">
                        <c:v>3.0689467592586341</c:v>
                      </c:pt>
                      <c:pt idx="10055">
                        <c:v>3.0691898148127992</c:v>
                      </c:pt>
                      <c:pt idx="10056">
                        <c:v>3.0694328703669642</c:v>
                      </c:pt>
                      <c:pt idx="10057">
                        <c:v>3.0696759259211293</c:v>
                      </c:pt>
                      <c:pt idx="10058">
                        <c:v>3.0699189814825703</c:v>
                      </c:pt>
                      <c:pt idx="10059">
                        <c:v>3.0701620370367353</c:v>
                      </c:pt>
                      <c:pt idx="10060">
                        <c:v>3.07041666666768</c:v>
                      </c:pt>
                      <c:pt idx="10061">
                        <c:v>3.070659722221845</c:v>
                      </c:pt>
                      <c:pt idx="10062">
                        <c:v>3.0709027777760101</c:v>
                      </c:pt>
                      <c:pt idx="10063">
                        <c:v>3.0711458333301751</c:v>
                      </c:pt>
                      <c:pt idx="10064">
                        <c:v>3.0713888888843401</c:v>
                      </c:pt>
                      <c:pt idx="10065">
                        <c:v>3.0716319444457811</c:v>
                      </c:pt>
                      <c:pt idx="10066">
                        <c:v>3.0718749999999462</c:v>
                      </c:pt>
                      <c:pt idx="10067">
                        <c:v>3.0721180555541112</c:v>
                      </c:pt>
                      <c:pt idx="10068">
                        <c:v>3.0723611111082763</c:v>
                      </c:pt>
                      <c:pt idx="10069">
                        <c:v>3.0726041666624413</c:v>
                      </c:pt>
                      <c:pt idx="10070">
                        <c:v>3.0728472222238823</c:v>
                      </c:pt>
                      <c:pt idx="10071">
                        <c:v>3.0730902777780473</c:v>
                      </c:pt>
                      <c:pt idx="10072">
                        <c:v>3.0733333333322124</c:v>
                      </c:pt>
                      <c:pt idx="10073">
                        <c:v>3.0735763888863774</c:v>
                      </c:pt>
                      <c:pt idx="10074">
                        <c:v>3.0738194444405424</c:v>
                      </c:pt>
                      <c:pt idx="10075">
                        <c:v>3.0740625000019834</c:v>
                      </c:pt>
                      <c:pt idx="10076">
                        <c:v>3.0743055555561485</c:v>
                      </c:pt>
                      <c:pt idx="10077">
                        <c:v>3.0745486111103135</c:v>
                      </c:pt>
                      <c:pt idx="10078">
                        <c:v>3.0747916666644786</c:v>
                      </c:pt>
                      <c:pt idx="10079">
                        <c:v>3.0750347222186436</c:v>
                      </c:pt>
                      <c:pt idx="10080">
                        <c:v>3.0752777777728086</c:v>
                      </c:pt>
                      <c:pt idx="10081">
                        <c:v>3.0755208333342496</c:v>
                      </c:pt>
                      <c:pt idx="10082">
                        <c:v>3.0757638888884147</c:v>
                      </c:pt>
                      <c:pt idx="10083">
                        <c:v>3.0760069444425797</c:v>
                      </c:pt>
                      <c:pt idx="10084">
                        <c:v>3.0762499999967448</c:v>
                      </c:pt>
                      <c:pt idx="10085">
                        <c:v>3.0764930555509098</c:v>
                      </c:pt>
                      <c:pt idx="10086">
                        <c:v>3.0767361111123508</c:v>
                      </c:pt>
                      <c:pt idx="10087">
                        <c:v>3.0769791666665158</c:v>
                      </c:pt>
                      <c:pt idx="10088">
                        <c:v>3.0772222222206809</c:v>
                      </c:pt>
                      <c:pt idx="10089">
                        <c:v>3.0774652777748459</c:v>
                      </c:pt>
                      <c:pt idx="10090">
                        <c:v>3.0777083333290109</c:v>
                      </c:pt>
                      <c:pt idx="10091">
                        <c:v>3.0779513888904519</c:v>
                      </c:pt>
                      <c:pt idx="10092">
                        <c:v>3.078194444444617</c:v>
                      </c:pt>
                      <c:pt idx="10093">
                        <c:v>3.078437499998782</c:v>
                      </c:pt>
                      <c:pt idx="10094">
                        <c:v>3.0786805555529471</c:v>
                      </c:pt>
                      <c:pt idx="10095">
                        <c:v>3.0789236111071121</c:v>
                      </c:pt>
                      <c:pt idx="10096">
                        <c:v>3.0791666666685531</c:v>
                      </c:pt>
                      <c:pt idx="10097">
                        <c:v>3.0794097222227181</c:v>
                      </c:pt>
                      <c:pt idx="10098">
                        <c:v>3.0796527777768832</c:v>
                      </c:pt>
                      <c:pt idx="10099">
                        <c:v>3.0798958333310482</c:v>
                      </c:pt>
                      <c:pt idx="10100">
                        <c:v>3.0801388888852133</c:v>
                      </c:pt>
                      <c:pt idx="10101">
                        <c:v>3.0803819444393783</c:v>
                      </c:pt>
                      <c:pt idx="10102">
                        <c:v>3.0806250000008193</c:v>
                      </c:pt>
                      <c:pt idx="10103">
                        <c:v>3.0808680555549843</c:v>
                      </c:pt>
                      <c:pt idx="10104">
                        <c:v>3.0811111111091494</c:v>
                      </c:pt>
                      <c:pt idx="10105">
                        <c:v>3.0813541666633144</c:v>
                      </c:pt>
                      <c:pt idx="10106">
                        <c:v>3.0815972222174794</c:v>
                      </c:pt>
                      <c:pt idx="10107">
                        <c:v>3.0818402777789204</c:v>
                      </c:pt>
                      <c:pt idx="10108">
                        <c:v>3.0820949074025892</c:v>
                      </c:pt>
                      <c:pt idx="10109">
                        <c:v>3.0823379629640302</c:v>
                      </c:pt>
                      <c:pt idx="10110">
                        <c:v>3.0825810185181952</c:v>
                      </c:pt>
                      <c:pt idx="10111">
                        <c:v>3.0828240740723603</c:v>
                      </c:pt>
                      <c:pt idx="10112">
                        <c:v>3.0830671296265253</c:v>
                      </c:pt>
                      <c:pt idx="10113">
                        <c:v>3.0833101851806903</c:v>
                      </c:pt>
                      <c:pt idx="10114">
                        <c:v>3.0835532407421313</c:v>
                      </c:pt>
                      <c:pt idx="10115">
                        <c:v>3.0837962962962964</c:v>
                      </c:pt>
                      <c:pt idx="10116">
                        <c:v>3.0840393518504614</c:v>
                      </c:pt>
                      <c:pt idx="10117">
                        <c:v>3.0842824074046264</c:v>
                      </c:pt>
                      <c:pt idx="10118">
                        <c:v>3.0845254629587915</c:v>
                      </c:pt>
                      <c:pt idx="10119">
                        <c:v>3.0847685185202325</c:v>
                      </c:pt>
                      <c:pt idx="10120">
                        <c:v>3.0850115740743975</c:v>
                      </c:pt>
                      <c:pt idx="10121">
                        <c:v>3.0852546296285626</c:v>
                      </c:pt>
                      <c:pt idx="10122">
                        <c:v>3.0854976851827276</c:v>
                      </c:pt>
                      <c:pt idx="10123">
                        <c:v>3.0857407407368926</c:v>
                      </c:pt>
                      <c:pt idx="10124">
                        <c:v>3.0859837962983336</c:v>
                      </c:pt>
                      <c:pt idx="10125">
                        <c:v>3.0862268518524987</c:v>
                      </c:pt>
                      <c:pt idx="10126">
                        <c:v>3.0864699074066637</c:v>
                      </c:pt>
                      <c:pt idx="10127">
                        <c:v>3.0867129629608288</c:v>
                      </c:pt>
                      <c:pt idx="10128">
                        <c:v>3.0869560185149938</c:v>
                      </c:pt>
                      <c:pt idx="10129">
                        <c:v>3.0871990740691588</c:v>
                      </c:pt>
                      <c:pt idx="10130">
                        <c:v>3.0874421296305998</c:v>
                      </c:pt>
                      <c:pt idx="10131">
                        <c:v>3.0876851851847649</c:v>
                      </c:pt>
                      <c:pt idx="10132">
                        <c:v>3.0879282407389299</c:v>
                      </c:pt>
                      <c:pt idx="10133">
                        <c:v>3.0881712962930949</c:v>
                      </c:pt>
                      <c:pt idx="10134">
                        <c:v>3.08841435184726</c:v>
                      </c:pt>
                      <c:pt idx="10135">
                        <c:v>3.088657407408701</c:v>
                      </c:pt>
                      <c:pt idx="10136">
                        <c:v>3.088900462962866</c:v>
                      </c:pt>
                      <c:pt idx="10137">
                        <c:v>3.0891435185170311</c:v>
                      </c:pt>
                      <c:pt idx="10138">
                        <c:v>3.0893865740711961</c:v>
                      </c:pt>
                      <c:pt idx="10139">
                        <c:v>3.0896296296253611</c:v>
                      </c:pt>
                      <c:pt idx="10140">
                        <c:v>3.0898726851868021</c:v>
                      </c:pt>
                      <c:pt idx="10141">
                        <c:v>3.0901157407409672</c:v>
                      </c:pt>
                      <c:pt idx="10142">
                        <c:v>3.0903587962951322</c:v>
                      </c:pt>
                      <c:pt idx="10143">
                        <c:v>3.0906018518492973</c:v>
                      </c:pt>
                      <c:pt idx="10144">
                        <c:v>3.0908449074034623</c:v>
                      </c:pt>
                      <c:pt idx="10145">
                        <c:v>3.0910879629649033</c:v>
                      </c:pt>
                      <c:pt idx="10146">
                        <c:v>3.0913310185190683</c:v>
                      </c:pt>
                      <c:pt idx="10147">
                        <c:v>3.0915740740732334</c:v>
                      </c:pt>
                      <c:pt idx="10148">
                        <c:v>3.0918171296273984</c:v>
                      </c:pt>
                      <c:pt idx="10149">
                        <c:v>3.0920601851815634</c:v>
                      </c:pt>
                      <c:pt idx="10150">
                        <c:v>3.0923032407357285</c:v>
                      </c:pt>
                      <c:pt idx="10151">
                        <c:v>3.0925462962971695</c:v>
                      </c:pt>
                      <c:pt idx="10152">
                        <c:v>3.0927893518513345</c:v>
                      </c:pt>
                      <c:pt idx="10153">
                        <c:v>3.0930324074054996</c:v>
                      </c:pt>
                      <c:pt idx="10154">
                        <c:v>3.0932754629596646</c:v>
                      </c:pt>
                      <c:pt idx="10155">
                        <c:v>3.0935185185138296</c:v>
                      </c:pt>
                      <c:pt idx="10156">
                        <c:v>3.0937731481447743</c:v>
                      </c:pt>
                      <c:pt idx="10157">
                        <c:v>3.0940162036989394</c:v>
                      </c:pt>
                      <c:pt idx="10158">
                        <c:v>3.0942592592603804</c:v>
                      </c:pt>
                      <c:pt idx="10159">
                        <c:v>3.0945023148145454</c:v>
                      </c:pt>
                      <c:pt idx="10160">
                        <c:v>3.0947453703687104</c:v>
                      </c:pt>
                      <c:pt idx="10161">
                        <c:v>3.0949884259228755</c:v>
                      </c:pt>
                      <c:pt idx="10162">
                        <c:v>3.0952314814770405</c:v>
                      </c:pt>
                      <c:pt idx="10163">
                        <c:v>3.0954745370384815</c:v>
                      </c:pt>
                      <c:pt idx="10164">
                        <c:v>3.0957175925926466</c:v>
                      </c:pt>
                      <c:pt idx="10165">
                        <c:v>3.0959606481468116</c:v>
                      </c:pt>
                      <c:pt idx="10166">
                        <c:v>3.0962037037009766</c:v>
                      </c:pt>
                      <c:pt idx="10167">
                        <c:v>3.0964467592551417</c:v>
                      </c:pt>
                      <c:pt idx="10168">
                        <c:v>3.0966898148165827</c:v>
                      </c:pt>
                      <c:pt idx="10169">
                        <c:v>3.0969328703707477</c:v>
                      </c:pt>
                      <c:pt idx="10170">
                        <c:v>3.0971759259249128</c:v>
                      </c:pt>
                      <c:pt idx="10171">
                        <c:v>3.0974189814790778</c:v>
                      </c:pt>
                      <c:pt idx="10172">
                        <c:v>3.0976620370332428</c:v>
                      </c:pt>
                      <c:pt idx="10173">
                        <c:v>3.0979050925946838</c:v>
                      </c:pt>
                      <c:pt idx="10174">
                        <c:v>3.0981481481488489</c:v>
                      </c:pt>
                      <c:pt idx="10175">
                        <c:v>3.0983912037030139</c:v>
                      </c:pt>
                      <c:pt idx="10176">
                        <c:v>3.0986342592571789</c:v>
                      </c:pt>
                      <c:pt idx="10177">
                        <c:v>3.098877314811344</c:v>
                      </c:pt>
                      <c:pt idx="10178">
                        <c:v>3.099120370365509</c:v>
                      </c:pt>
                      <c:pt idx="10179">
                        <c:v>3.09936342592695</c:v>
                      </c:pt>
                      <c:pt idx="10180">
                        <c:v>3.0996064814811151</c:v>
                      </c:pt>
                      <c:pt idx="10181">
                        <c:v>3.0998495370352801</c:v>
                      </c:pt>
                      <c:pt idx="10182">
                        <c:v>3.1000925925894451</c:v>
                      </c:pt>
                      <c:pt idx="10183">
                        <c:v>3.1003356481436102</c:v>
                      </c:pt>
                      <c:pt idx="10184">
                        <c:v>3.1005787037050512</c:v>
                      </c:pt>
                      <c:pt idx="10185">
                        <c:v>3.1008217592592162</c:v>
                      </c:pt>
                      <c:pt idx="10186">
                        <c:v>3.1010648148133813</c:v>
                      </c:pt>
                      <c:pt idx="10187">
                        <c:v>3.1013078703675463</c:v>
                      </c:pt>
                      <c:pt idx="10188">
                        <c:v>3.1015509259217113</c:v>
                      </c:pt>
                      <c:pt idx="10189">
                        <c:v>3.1017939814831523</c:v>
                      </c:pt>
                      <c:pt idx="10190">
                        <c:v>3.1020370370373174</c:v>
                      </c:pt>
                      <c:pt idx="10191">
                        <c:v>3.1022800925914824</c:v>
                      </c:pt>
                      <c:pt idx="10192">
                        <c:v>3.1025231481456474</c:v>
                      </c:pt>
                      <c:pt idx="10193">
                        <c:v>3.1027662036998125</c:v>
                      </c:pt>
                      <c:pt idx="10194">
                        <c:v>3.1030092592612535</c:v>
                      </c:pt>
                      <c:pt idx="10195">
                        <c:v>3.1032523148154185</c:v>
                      </c:pt>
                      <c:pt idx="10196">
                        <c:v>3.1034953703695836</c:v>
                      </c:pt>
                      <c:pt idx="10197">
                        <c:v>3.1037384259237486</c:v>
                      </c:pt>
                      <c:pt idx="10198">
                        <c:v>3.1039814814779136</c:v>
                      </c:pt>
                      <c:pt idx="10199">
                        <c:v>3.1042245370320787</c:v>
                      </c:pt>
                      <c:pt idx="10200">
                        <c:v>3.1044675925935197</c:v>
                      </c:pt>
                      <c:pt idx="10201">
                        <c:v>3.1047106481476847</c:v>
                      </c:pt>
                      <c:pt idx="10202">
                        <c:v>3.1049537037018498</c:v>
                      </c:pt>
                      <c:pt idx="10203">
                        <c:v>3.1051967592560148</c:v>
                      </c:pt>
                      <c:pt idx="10204">
                        <c:v>3.1054513888869595</c:v>
                      </c:pt>
                      <c:pt idx="10205">
                        <c:v>3.1056944444411245</c:v>
                      </c:pt>
                      <c:pt idx="10206">
                        <c:v>3.1059374999952896</c:v>
                      </c:pt>
                      <c:pt idx="10207">
                        <c:v>3.1061805555567306</c:v>
                      </c:pt>
                      <c:pt idx="10208">
                        <c:v>3.1064236111108956</c:v>
                      </c:pt>
                      <c:pt idx="10209">
                        <c:v>3.1066666666650606</c:v>
                      </c:pt>
                      <c:pt idx="10210">
                        <c:v>3.1069097222192257</c:v>
                      </c:pt>
                      <c:pt idx="10211">
                        <c:v>3.1071527777733907</c:v>
                      </c:pt>
                      <c:pt idx="10212">
                        <c:v>3.1073958333348317</c:v>
                      </c:pt>
                      <c:pt idx="10213">
                        <c:v>3.1076388888889968</c:v>
                      </c:pt>
                      <c:pt idx="10214">
                        <c:v>3.1078819444431618</c:v>
                      </c:pt>
                      <c:pt idx="10215">
                        <c:v>3.1081249999973268</c:v>
                      </c:pt>
                      <c:pt idx="10216">
                        <c:v>3.1083680555514919</c:v>
                      </c:pt>
                      <c:pt idx="10217">
                        <c:v>3.1086111111129329</c:v>
                      </c:pt>
                      <c:pt idx="10218">
                        <c:v>3.1088541666670979</c:v>
                      </c:pt>
                      <c:pt idx="10219">
                        <c:v>3.1090972222212629</c:v>
                      </c:pt>
                      <c:pt idx="10220">
                        <c:v>3.109340277775428</c:v>
                      </c:pt>
                      <c:pt idx="10221">
                        <c:v>3.109583333329593</c:v>
                      </c:pt>
                      <c:pt idx="10222">
                        <c:v>3.1098263888837581</c:v>
                      </c:pt>
                      <c:pt idx="10223">
                        <c:v>3.1100694444451991</c:v>
                      </c:pt>
                      <c:pt idx="10224">
                        <c:v>3.1103124999993641</c:v>
                      </c:pt>
                      <c:pt idx="10225">
                        <c:v>3.1105555555535291</c:v>
                      </c:pt>
                      <c:pt idx="10226">
                        <c:v>3.1107986111076942</c:v>
                      </c:pt>
                      <c:pt idx="10227">
                        <c:v>3.1110416666618592</c:v>
                      </c:pt>
                      <c:pt idx="10228">
                        <c:v>3.1112847222233002</c:v>
                      </c:pt>
                      <c:pt idx="10229">
                        <c:v>3.1115277777774653</c:v>
                      </c:pt>
                      <c:pt idx="10230">
                        <c:v>3.1117708333316303</c:v>
                      </c:pt>
                      <c:pt idx="10231">
                        <c:v>3.1120138888857953</c:v>
                      </c:pt>
                      <c:pt idx="10232">
                        <c:v>3.1122569444399604</c:v>
                      </c:pt>
                      <c:pt idx="10233">
                        <c:v>3.1125000000014014</c:v>
                      </c:pt>
                      <c:pt idx="10234">
                        <c:v>3.1127430555555664</c:v>
                      </c:pt>
                      <c:pt idx="10235">
                        <c:v>3.1129861111097314</c:v>
                      </c:pt>
                      <c:pt idx="10236">
                        <c:v>3.1132291666638965</c:v>
                      </c:pt>
                      <c:pt idx="10237">
                        <c:v>3.1134722222180615</c:v>
                      </c:pt>
                      <c:pt idx="10238">
                        <c:v>3.1137152777795025</c:v>
                      </c:pt>
                      <c:pt idx="10239">
                        <c:v>3.1139583333336676</c:v>
                      </c:pt>
                      <c:pt idx="10240">
                        <c:v>3.1142013888878326</c:v>
                      </c:pt>
                      <c:pt idx="10241">
                        <c:v>3.1144444444419976</c:v>
                      </c:pt>
                      <c:pt idx="10242">
                        <c:v>3.1146874999961627</c:v>
                      </c:pt>
                      <c:pt idx="10243">
                        <c:v>3.1149305555576037</c:v>
                      </c:pt>
                      <c:pt idx="10244">
                        <c:v>3.1151736111117687</c:v>
                      </c:pt>
                      <c:pt idx="10245">
                        <c:v>3.1154166666659338</c:v>
                      </c:pt>
                      <c:pt idx="10246">
                        <c:v>3.1156597222200988</c:v>
                      </c:pt>
                      <c:pt idx="10247">
                        <c:v>3.1159027777742638</c:v>
                      </c:pt>
                      <c:pt idx="10248">
                        <c:v>3.1161458333284289</c:v>
                      </c:pt>
                      <c:pt idx="10249">
                        <c:v>3.1163888888898699</c:v>
                      </c:pt>
                      <c:pt idx="10250">
                        <c:v>3.1166319444440349</c:v>
                      </c:pt>
                      <c:pt idx="10251">
                        <c:v>3.1168749999981999</c:v>
                      </c:pt>
                      <c:pt idx="10252">
                        <c:v>3.117118055552365</c:v>
                      </c:pt>
                      <c:pt idx="10253">
                        <c:v>3.1173726851833097</c:v>
                      </c:pt>
                      <c:pt idx="10254">
                        <c:v>3.1176157407374747</c:v>
                      </c:pt>
                      <c:pt idx="10255">
                        <c:v>3.1178587962916398</c:v>
                      </c:pt>
                      <c:pt idx="10256">
                        <c:v>3.1181018518530808</c:v>
                      </c:pt>
                      <c:pt idx="10257">
                        <c:v>3.1183449074072458</c:v>
                      </c:pt>
                      <c:pt idx="10258">
                        <c:v>3.1185879629614108</c:v>
                      </c:pt>
                      <c:pt idx="10259">
                        <c:v>3.1188310185155759</c:v>
                      </c:pt>
                      <c:pt idx="10260">
                        <c:v>3.1190740740697409</c:v>
                      </c:pt>
                      <c:pt idx="10261">
                        <c:v>3.1193171296311819</c:v>
                      </c:pt>
                      <c:pt idx="10262">
                        <c:v>3.1195601851853469</c:v>
                      </c:pt>
                      <c:pt idx="10263">
                        <c:v>3.119803240739512</c:v>
                      </c:pt>
                      <c:pt idx="10264">
                        <c:v>3.120046296293677</c:v>
                      </c:pt>
                      <c:pt idx="10265">
                        <c:v>3.1202893518478421</c:v>
                      </c:pt>
                      <c:pt idx="10266">
                        <c:v>3.1205324074092831</c:v>
                      </c:pt>
                      <c:pt idx="10267">
                        <c:v>3.1207754629634481</c:v>
                      </c:pt>
                      <c:pt idx="10268">
                        <c:v>3.1210185185176131</c:v>
                      </c:pt>
                      <c:pt idx="10269">
                        <c:v>3.1212615740717782</c:v>
                      </c:pt>
                      <c:pt idx="10270">
                        <c:v>3.1215046296259432</c:v>
                      </c:pt>
                      <c:pt idx="10271">
                        <c:v>3.1217476851801083</c:v>
                      </c:pt>
                      <c:pt idx="10272">
                        <c:v>3.1219907407415493</c:v>
                      </c:pt>
                      <c:pt idx="10273">
                        <c:v>3.1222337962957143</c:v>
                      </c:pt>
                      <c:pt idx="10274">
                        <c:v>3.1224768518498793</c:v>
                      </c:pt>
                      <c:pt idx="10275">
                        <c:v>3.1227199074040444</c:v>
                      </c:pt>
                      <c:pt idx="10276">
                        <c:v>3.1229629629582094</c:v>
                      </c:pt>
                      <c:pt idx="10277">
                        <c:v>3.1232060185196504</c:v>
                      </c:pt>
                      <c:pt idx="10278">
                        <c:v>3.1234490740738154</c:v>
                      </c:pt>
                      <c:pt idx="10279">
                        <c:v>3.1236921296279805</c:v>
                      </c:pt>
                      <c:pt idx="10280">
                        <c:v>3.1239351851821455</c:v>
                      </c:pt>
                      <c:pt idx="10281">
                        <c:v>3.1241782407363106</c:v>
                      </c:pt>
                      <c:pt idx="10282">
                        <c:v>3.1244212962977516</c:v>
                      </c:pt>
                      <c:pt idx="10283">
                        <c:v>3.1246643518519166</c:v>
                      </c:pt>
                      <c:pt idx="10284">
                        <c:v>3.1249074074060816</c:v>
                      </c:pt>
                      <c:pt idx="10285">
                        <c:v>3.1251504629602467</c:v>
                      </c:pt>
                      <c:pt idx="10286">
                        <c:v>3.1253935185144117</c:v>
                      </c:pt>
                      <c:pt idx="10287">
                        <c:v>3.1256365740758527</c:v>
                      </c:pt>
                      <c:pt idx="10288">
                        <c:v>3.1258796296300178</c:v>
                      </c:pt>
                      <c:pt idx="10289">
                        <c:v>3.1261226851841828</c:v>
                      </c:pt>
                      <c:pt idx="10290">
                        <c:v>3.1263657407383478</c:v>
                      </c:pt>
                      <c:pt idx="10291">
                        <c:v>3.1266087962925129</c:v>
                      </c:pt>
                      <c:pt idx="10292">
                        <c:v>3.1268518518539539</c:v>
                      </c:pt>
                      <c:pt idx="10293">
                        <c:v>3.1270949074081189</c:v>
                      </c:pt>
                      <c:pt idx="10294">
                        <c:v>3.1273379629622839</c:v>
                      </c:pt>
                      <c:pt idx="10295">
                        <c:v>3.127581018516449</c:v>
                      </c:pt>
                      <c:pt idx="10296">
                        <c:v>3.127824074070614</c:v>
                      </c:pt>
                      <c:pt idx="10297">
                        <c:v>3.1280671296247791</c:v>
                      </c:pt>
                      <c:pt idx="10298">
                        <c:v>3.1283101851862201</c:v>
                      </c:pt>
                      <c:pt idx="10299">
                        <c:v>3.1285532407403851</c:v>
                      </c:pt>
                      <c:pt idx="10300">
                        <c:v>3.1288078703713298</c:v>
                      </c:pt>
                      <c:pt idx="10301">
                        <c:v>3.1290509259254948</c:v>
                      </c:pt>
                      <c:pt idx="10302">
                        <c:v>3.1292939814796599</c:v>
                      </c:pt>
                      <c:pt idx="10303">
                        <c:v>3.1295370370338249</c:v>
                      </c:pt>
                      <c:pt idx="10304">
                        <c:v>3.1297800925879899</c:v>
                      </c:pt>
                      <c:pt idx="10305">
                        <c:v>3.1300231481494309</c:v>
                      </c:pt>
                      <c:pt idx="10306">
                        <c:v>3.130266203703596</c:v>
                      </c:pt>
                      <c:pt idx="10307">
                        <c:v>3.130509259257761</c:v>
                      </c:pt>
                      <c:pt idx="10308">
                        <c:v>3.1307523148119261</c:v>
                      </c:pt>
                      <c:pt idx="10309">
                        <c:v>3.1309953703660911</c:v>
                      </c:pt>
                      <c:pt idx="10310">
                        <c:v>3.1312384259275321</c:v>
                      </c:pt>
                      <c:pt idx="10311">
                        <c:v>3.1314814814816971</c:v>
                      </c:pt>
                      <c:pt idx="10312">
                        <c:v>3.1317245370358622</c:v>
                      </c:pt>
                      <c:pt idx="10313">
                        <c:v>3.1319675925900272</c:v>
                      </c:pt>
                      <c:pt idx="10314">
                        <c:v>3.1322106481441923</c:v>
                      </c:pt>
                      <c:pt idx="10315">
                        <c:v>3.1324537037056333</c:v>
                      </c:pt>
                      <c:pt idx="10316">
                        <c:v>3.1326967592597983</c:v>
                      </c:pt>
                      <c:pt idx="10317">
                        <c:v>3.1329398148139633</c:v>
                      </c:pt>
                      <c:pt idx="10318">
                        <c:v>3.1331828703681284</c:v>
                      </c:pt>
                      <c:pt idx="10319">
                        <c:v>3.1334259259222934</c:v>
                      </c:pt>
                      <c:pt idx="10320">
                        <c:v>3.1336689814764584</c:v>
                      </c:pt>
                      <c:pt idx="10321">
                        <c:v>3.1339120370378994</c:v>
                      </c:pt>
                      <c:pt idx="10322">
                        <c:v>3.1341550925920645</c:v>
                      </c:pt>
                      <c:pt idx="10323">
                        <c:v>3.1343981481462295</c:v>
                      </c:pt>
                      <c:pt idx="10324">
                        <c:v>3.1346412037003946</c:v>
                      </c:pt>
                      <c:pt idx="10325">
                        <c:v>3.1348842592545596</c:v>
                      </c:pt>
                      <c:pt idx="10326">
                        <c:v>3.1351273148160006</c:v>
                      </c:pt>
                      <c:pt idx="10327">
                        <c:v>3.1353703703701656</c:v>
                      </c:pt>
                      <c:pt idx="10328">
                        <c:v>3.1356134259243307</c:v>
                      </c:pt>
                      <c:pt idx="10329">
                        <c:v>3.1358564814784957</c:v>
                      </c:pt>
                      <c:pt idx="10330">
                        <c:v>3.1360995370326608</c:v>
                      </c:pt>
                      <c:pt idx="10331">
                        <c:v>3.1363425925941018</c:v>
                      </c:pt>
                      <c:pt idx="10332">
                        <c:v>3.1365856481482668</c:v>
                      </c:pt>
                      <c:pt idx="10333">
                        <c:v>3.1368287037024318</c:v>
                      </c:pt>
                      <c:pt idx="10334">
                        <c:v>3.1370717592565969</c:v>
                      </c:pt>
                      <c:pt idx="10335">
                        <c:v>3.1373148148107619</c:v>
                      </c:pt>
                      <c:pt idx="10336">
                        <c:v>3.1375578703722029</c:v>
                      </c:pt>
                      <c:pt idx="10337">
                        <c:v>3.1378009259263679</c:v>
                      </c:pt>
                      <c:pt idx="10338">
                        <c:v>3.138043981480533</c:v>
                      </c:pt>
                      <c:pt idx="10339">
                        <c:v>3.138287037034698</c:v>
                      </c:pt>
                      <c:pt idx="10340">
                        <c:v>3.1385300925888631</c:v>
                      </c:pt>
                      <c:pt idx="10341">
                        <c:v>3.1387731481430281</c:v>
                      </c:pt>
                      <c:pt idx="10342">
                        <c:v>3.1390162037044691</c:v>
                      </c:pt>
                      <c:pt idx="10343">
                        <c:v>3.1392592592586341</c:v>
                      </c:pt>
                      <c:pt idx="10344">
                        <c:v>3.1395023148127992</c:v>
                      </c:pt>
                      <c:pt idx="10345">
                        <c:v>3.1397453703669642</c:v>
                      </c:pt>
                      <c:pt idx="10346">
                        <c:v>3.1399884259211293</c:v>
                      </c:pt>
                      <c:pt idx="10347">
                        <c:v>3.1402314814825703</c:v>
                      </c:pt>
                      <c:pt idx="10348">
                        <c:v>3.1404745370367353</c:v>
                      </c:pt>
                      <c:pt idx="10349">
                        <c:v>3.14072916666768</c:v>
                      </c:pt>
                      <c:pt idx="10350">
                        <c:v>3.140972222221845</c:v>
                      </c:pt>
                      <c:pt idx="10351">
                        <c:v>3.1412152777760101</c:v>
                      </c:pt>
                      <c:pt idx="10352">
                        <c:v>3.1414583333301751</c:v>
                      </c:pt>
                      <c:pt idx="10353">
                        <c:v>3.1417013888843401</c:v>
                      </c:pt>
                      <c:pt idx="10354">
                        <c:v>3.1419444444457811</c:v>
                      </c:pt>
                      <c:pt idx="10355">
                        <c:v>3.1421874999999462</c:v>
                      </c:pt>
                      <c:pt idx="10356">
                        <c:v>3.1424305555541112</c:v>
                      </c:pt>
                      <c:pt idx="10357">
                        <c:v>3.1426736111082763</c:v>
                      </c:pt>
                      <c:pt idx="10358">
                        <c:v>3.1429166666624413</c:v>
                      </c:pt>
                      <c:pt idx="10359">
                        <c:v>3.1431597222238823</c:v>
                      </c:pt>
                      <c:pt idx="10360">
                        <c:v>3.1434027777780473</c:v>
                      </c:pt>
                      <c:pt idx="10361">
                        <c:v>3.1436458333322124</c:v>
                      </c:pt>
                      <c:pt idx="10362">
                        <c:v>3.1438888888863774</c:v>
                      </c:pt>
                      <c:pt idx="10363">
                        <c:v>3.1441319444405424</c:v>
                      </c:pt>
                      <c:pt idx="10364">
                        <c:v>3.1443750000019834</c:v>
                      </c:pt>
                      <c:pt idx="10365">
                        <c:v>3.1446180555561485</c:v>
                      </c:pt>
                      <c:pt idx="10366">
                        <c:v>3.1448611111103135</c:v>
                      </c:pt>
                      <c:pt idx="10367">
                        <c:v>3.1451041666644786</c:v>
                      </c:pt>
                      <c:pt idx="10368">
                        <c:v>3.1453472222186436</c:v>
                      </c:pt>
                      <c:pt idx="10369">
                        <c:v>3.1455902777728086</c:v>
                      </c:pt>
                      <c:pt idx="10370">
                        <c:v>3.1458333333342496</c:v>
                      </c:pt>
                      <c:pt idx="10371">
                        <c:v>3.1460763888884147</c:v>
                      </c:pt>
                      <c:pt idx="10372">
                        <c:v>3.1463194444425797</c:v>
                      </c:pt>
                      <c:pt idx="10373">
                        <c:v>3.1465624999967448</c:v>
                      </c:pt>
                      <c:pt idx="10374">
                        <c:v>3.1468055555509098</c:v>
                      </c:pt>
                      <c:pt idx="10375">
                        <c:v>3.1470486111123508</c:v>
                      </c:pt>
                      <c:pt idx="10376">
                        <c:v>3.1472916666665158</c:v>
                      </c:pt>
                      <c:pt idx="10377">
                        <c:v>3.1475347222206809</c:v>
                      </c:pt>
                      <c:pt idx="10378">
                        <c:v>3.1477777777748459</c:v>
                      </c:pt>
                      <c:pt idx="10379">
                        <c:v>3.1480208333290109</c:v>
                      </c:pt>
                      <c:pt idx="10380">
                        <c:v>3.1482638888904519</c:v>
                      </c:pt>
                      <c:pt idx="10381">
                        <c:v>3.148506944444617</c:v>
                      </c:pt>
                      <c:pt idx="10382">
                        <c:v>3.148749999998782</c:v>
                      </c:pt>
                      <c:pt idx="10383">
                        <c:v>3.1489930555529471</c:v>
                      </c:pt>
                      <c:pt idx="10384">
                        <c:v>3.1492361111071121</c:v>
                      </c:pt>
                      <c:pt idx="10385">
                        <c:v>3.1494791666685531</c:v>
                      </c:pt>
                      <c:pt idx="10386">
                        <c:v>3.1497222222227181</c:v>
                      </c:pt>
                      <c:pt idx="10387">
                        <c:v>3.1499652777768832</c:v>
                      </c:pt>
                      <c:pt idx="10388">
                        <c:v>3.1502083333310482</c:v>
                      </c:pt>
                      <c:pt idx="10389">
                        <c:v>3.1504513888852133</c:v>
                      </c:pt>
                      <c:pt idx="10390">
                        <c:v>3.1506944444393783</c:v>
                      </c:pt>
                      <c:pt idx="10391">
                        <c:v>3.1509375000008193</c:v>
                      </c:pt>
                      <c:pt idx="10392">
                        <c:v>3.1511805555549843</c:v>
                      </c:pt>
                      <c:pt idx="10393">
                        <c:v>3.1514236111091494</c:v>
                      </c:pt>
                      <c:pt idx="10394">
                        <c:v>3.1516666666633144</c:v>
                      </c:pt>
                      <c:pt idx="10395">
                        <c:v>3.1519097222174794</c:v>
                      </c:pt>
                      <c:pt idx="10396">
                        <c:v>3.1521527777789204</c:v>
                      </c:pt>
                      <c:pt idx="10397">
                        <c:v>3.1524074074025892</c:v>
                      </c:pt>
                      <c:pt idx="10398">
                        <c:v>3.1526504629640302</c:v>
                      </c:pt>
                      <c:pt idx="10399">
                        <c:v>3.1528935185181952</c:v>
                      </c:pt>
                      <c:pt idx="10400">
                        <c:v>3.1531365740723603</c:v>
                      </c:pt>
                      <c:pt idx="10401">
                        <c:v>3.1533796296265253</c:v>
                      </c:pt>
                      <c:pt idx="10402">
                        <c:v>3.1536226851806903</c:v>
                      </c:pt>
                      <c:pt idx="10403">
                        <c:v>3.1538657407421313</c:v>
                      </c:pt>
                      <c:pt idx="10404">
                        <c:v>3.1541087962962964</c:v>
                      </c:pt>
                      <c:pt idx="10405">
                        <c:v>3.1543518518504614</c:v>
                      </c:pt>
                      <c:pt idx="10406">
                        <c:v>3.1545949074046264</c:v>
                      </c:pt>
                      <c:pt idx="10407">
                        <c:v>3.1548379629587915</c:v>
                      </c:pt>
                      <c:pt idx="10408">
                        <c:v>3.1550810185202325</c:v>
                      </c:pt>
                      <c:pt idx="10409">
                        <c:v>3.1553240740743975</c:v>
                      </c:pt>
                      <c:pt idx="10410">
                        <c:v>3.1555671296285626</c:v>
                      </c:pt>
                      <c:pt idx="10411">
                        <c:v>3.1558101851827276</c:v>
                      </c:pt>
                      <c:pt idx="10412">
                        <c:v>3.1560532407368926</c:v>
                      </c:pt>
                      <c:pt idx="10413">
                        <c:v>3.1562962962983336</c:v>
                      </c:pt>
                      <c:pt idx="10414">
                        <c:v>3.1565393518524987</c:v>
                      </c:pt>
                      <c:pt idx="10415">
                        <c:v>3.1567824074066637</c:v>
                      </c:pt>
                      <c:pt idx="10416">
                        <c:v>3.1570254629608288</c:v>
                      </c:pt>
                      <c:pt idx="10417">
                        <c:v>3.1572685185149938</c:v>
                      </c:pt>
                      <c:pt idx="10418">
                        <c:v>3.1575115740691588</c:v>
                      </c:pt>
                      <c:pt idx="10419">
                        <c:v>3.1577546296305998</c:v>
                      </c:pt>
                      <c:pt idx="10420">
                        <c:v>3.1579976851847649</c:v>
                      </c:pt>
                      <c:pt idx="10421">
                        <c:v>3.1582407407389299</c:v>
                      </c:pt>
                      <c:pt idx="10422">
                        <c:v>3.1584837962930949</c:v>
                      </c:pt>
                      <c:pt idx="10423">
                        <c:v>3.15872685184726</c:v>
                      </c:pt>
                      <c:pt idx="10424">
                        <c:v>3.158969907408701</c:v>
                      </c:pt>
                      <c:pt idx="10425">
                        <c:v>3.159212962962866</c:v>
                      </c:pt>
                      <c:pt idx="10426">
                        <c:v>3.1594560185170311</c:v>
                      </c:pt>
                      <c:pt idx="10427">
                        <c:v>3.1596990740711961</c:v>
                      </c:pt>
                      <c:pt idx="10428">
                        <c:v>3.1599421296253611</c:v>
                      </c:pt>
                      <c:pt idx="10429">
                        <c:v>3.1601851851868021</c:v>
                      </c:pt>
                      <c:pt idx="10430">
                        <c:v>3.1604282407409672</c:v>
                      </c:pt>
                      <c:pt idx="10431">
                        <c:v>3.1606712962951322</c:v>
                      </c:pt>
                      <c:pt idx="10432">
                        <c:v>3.1609143518492973</c:v>
                      </c:pt>
                      <c:pt idx="10433">
                        <c:v>3.1611574074034623</c:v>
                      </c:pt>
                      <c:pt idx="10434">
                        <c:v>3.1614004629649033</c:v>
                      </c:pt>
                      <c:pt idx="10435">
                        <c:v>3.1616435185190683</c:v>
                      </c:pt>
                      <c:pt idx="10436">
                        <c:v>3.1618865740732334</c:v>
                      </c:pt>
                      <c:pt idx="10437">
                        <c:v>3.1621296296273984</c:v>
                      </c:pt>
                      <c:pt idx="10438">
                        <c:v>3.1623726851815634</c:v>
                      </c:pt>
                      <c:pt idx="10439">
                        <c:v>3.1626157407357285</c:v>
                      </c:pt>
                      <c:pt idx="10440">
                        <c:v>3.1628587962971695</c:v>
                      </c:pt>
                      <c:pt idx="10441">
                        <c:v>3.1631018518513345</c:v>
                      </c:pt>
                      <c:pt idx="10442">
                        <c:v>3.1633449074054996</c:v>
                      </c:pt>
                      <c:pt idx="10443">
                        <c:v>3.1635879629596646</c:v>
                      </c:pt>
                      <c:pt idx="10444">
                        <c:v>3.1638310185138296</c:v>
                      </c:pt>
                      <c:pt idx="10445">
                        <c:v>3.1640856481447743</c:v>
                      </c:pt>
                      <c:pt idx="10446">
                        <c:v>3.1643287036989394</c:v>
                      </c:pt>
                      <c:pt idx="10447">
                        <c:v>3.1645717592603804</c:v>
                      </c:pt>
                      <c:pt idx="10448">
                        <c:v>3.1648148148145454</c:v>
                      </c:pt>
                      <c:pt idx="10449">
                        <c:v>3.1650578703687104</c:v>
                      </c:pt>
                      <c:pt idx="10450">
                        <c:v>3.1653009259228755</c:v>
                      </c:pt>
                      <c:pt idx="10451">
                        <c:v>3.1655439814770405</c:v>
                      </c:pt>
                      <c:pt idx="10452">
                        <c:v>3.1657870370384815</c:v>
                      </c:pt>
                      <c:pt idx="10453">
                        <c:v>3.1660300925926466</c:v>
                      </c:pt>
                      <c:pt idx="10454">
                        <c:v>3.1662731481468116</c:v>
                      </c:pt>
                      <c:pt idx="10455">
                        <c:v>3.1665162037009766</c:v>
                      </c:pt>
                      <c:pt idx="10456">
                        <c:v>3.1667592592551417</c:v>
                      </c:pt>
                      <c:pt idx="10457">
                        <c:v>3.1670023148165827</c:v>
                      </c:pt>
                      <c:pt idx="10458">
                        <c:v>3.1672453703707477</c:v>
                      </c:pt>
                      <c:pt idx="10459">
                        <c:v>3.1674884259249128</c:v>
                      </c:pt>
                      <c:pt idx="10460">
                        <c:v>3.1677314814790778</c:v>
                      </c:pt>
                      <c:pt idx="10461">
                        <c:v>3.1679745370332428</c:v>
                      </c:pt>
                      <c:pt idx="10462">
                        <c:v>3.1682175925946838</c:v>
                      </c:pt>
                      <c:pt idx="10463">
                        <c:v>3.1684606481488489</c:v>
                      </c:pt>
                      <c:pt idx="10464">
                        <c:v>3.1687037037030139</c:v>
                      </c:pt>
                      <c:pt idx="10465">
                        <c:v>3.1689467592571789</c:v>
                      </c:pt>
                      <c:pt idx="10466">
                        <c:v>3.169189814811344</c:v>
                      </c:pt>
                      <c:pt idx="10467">
                        <c:v>3.169432870365509</c:v>
                      </c:pt>
                      <c:pt idx="10468">
                        <c:v>3.16967592592695</c:v>
                      </c:pt>
                      <c:pt idx="10469">
                        <c:v>3.1699189814811151</c:v>
                      </c:pt>
                      <c:pt idx="10470">
                        <c:v>3.1701620370352801</c:v>
                      </c:pt>
                      <c:pt idx="10471">
                        <c:v>3.1704050925894451</c:v>
                      </c:pt>
                      <c:pt idx="10472">
                        <c:v>3.1706481481436102</c:v>
                      </c:pt>
                      <c:pt idx="10473">
                        <c:v>3.1708912037050512</c:v>
                      </c:pt>
                      <c:pt idx="10474">
                        <c:v>3.1711342592592162</c:v>
                      </c:pt>
                      <c:pt idx="10475">
                        <c:v>3.1713773148133813</c:v>
                      </c:pt>
                      <c:pt idx="10476">
                        <c:v>3.1716203703675463</c:v>
                      </c:pt>
                      <c:pt idx="10477">
                        <c:v>3.1718634259217113</c:v>
                      </c:pt>
                      <c:pt idx="10478">
                        <c:v>3.1721064814831523</c:v>
                      </c:pt>
                      <c:pt idx="10479">
                        <c:v>3.1723495370373174</c:v>
                      </c:pt>
                      <c:pt idx="10480">
                        <c:v>3.1725925925914824</c:v>
                      </c:pt>
                      <c:pt idx="10481">
                        <c:v>3.1728356481456474</c:v>
                      </c:pt>
                      <c:pt idx="10482">
                        <c:v>3.1730787036998125</c:v>
                      </c:pt>
                      <c:pt idx="10483">
                        <c:v>3.1733217592612535</c:v>
                      </c:pt>
                      <c:pt idx="10484">
                        <c:v>3.1735648148154185</c:v>
                      </c:pt>
                      <c:pt idx="10485">
                        <c:v>3.1738078703695836</c:v>
                      </c:pt>
                      <c:pt idx="10486">
                        <c:v>3.1740509259237486</c:v>
                      </c:pt>
                      <c:pt idx="10487">
                        <c:v>3.1742939814779136</c:v>
                      </c:pt>
                      <c:pt idx="10488">
                        <c:v>3.1745370370320787</c:v>
                      </c:pt>
                      <c:pt idx="10489">
                        <c:v>3.1747800925935197</c:v>
                      </c:pt>
                      <c:pt idx="10490">
                        <c:v>3.1750231481476847</c:v>
                      </c:pt>
                      <c:pt idx="10491">
                        <c:v>3.1752662037018498</c:v>
                      </c:pt>
                      <c:pt idx="10492">
                        <c:v>3.1755092592560148</c:v>
                      </c:pt>
                      <c:pt idx="10493">
                        <c:v>3.1757638888869595</c:v>
                      </c:pt>
                      <c:pt idx="10494">
                        <c:v>3.1760069444411245</c:v>
                      </c:pt>
                      <c:pt idx="10495">
                        <c:v>3.1762499999952896</c:v>
                      </c:pt>
                      <c:pt idx="10496">
                        <c:v>3.1764930555567306</c:v>
                      </c:pt>
                      <c:pt idx="10497">
                        <c:v>3.1767361111108956</c:v>
                      </c:pt>
                      <c:pt idx="10498">
                        <c:v>3.1769791666650606</c:v>
                      </c:pt>
                      <c:pt idx="10499">
                        <c:v>3.1772222222192257</c:v>
                      </c:pt>
                      <c:pt idx="10500">
                        <c:v>3.1774652777733907</c:v>
                      </c:pt>
                      <c:pt idx="10501">
                        <c:v>3.1777083333348317</c:v>
                      </c:pt>
                      <c:pt idx="10502">
                        <c:v>3.1779513888889968</c:v>
                      </c:pt>
                      <c:pt idx="10503">
                        <c:v>3.1781944444431618</c:v>
                      </c:pt>
                      <c:pt idx="10504">
                        <c:v>3.1784374999973268</c:v>
                      </c:pt>
                      <c:pt idx="10505">
                        <c:v>3.1786805555514919</c:v>
                      </c:pt>
                      <c:pt idx="10506">
                        <c:v>3.1789236111129329</c:v>
                      </c:pt>
                      <c:pt idx="10507">
                        <c:v>3.1791666666670979</c:v>
                      </c:pt>
                      <c:pt idx="10508">
                        <c:v>3.1794097222212629</c:v>
                      </c:pt>
                      <c:pt idx="10509">
                        <c:v>3.179652777775428</c:v>
                      </c:pt>
                      <c:pt idx="10510">
                        <c:v>3.179895833329593</c:v>
                      </c:pt>
                      <c:pt idx="10511">
                        <c:v>3.1801388888837581</c:v>
                      </c:pt>
                      <c:pt idx="10512">
                        <c:v>3.1803819444451991</c:v>
                      </c:pt>
                      <c:pt idx="10513">
                        <c:v>3.1806249999993641</c:v>
                      </c:pt>
                      <c:pt idx="10514">
                        <c:v>3.1808680555535291</c:v>
                      </c:pt>
                      <c:pt idx="10515">
                        <c:v>3.1811111111076942</c:v>
                      </c:pt>
                      <c:pt idx="10516">
                        <c:v>3.1813541666618592</c:v>
                      </c:pt>
                      <c:pt idx="10517">
                        <c:v>3.1815972222233002</c:v>
                      </c:pt>
                      <c:pt idx="10518">
                        <c:v>3.1818402777774653</c:v>
                      </c:pt>
                      <c:pt idx="10519">
                        <c:v>3.1820833333316303</c:v>
                      </c:pt>
                      <c:pt idx="10520">
                        <c:v>3.1823263888857953</c:v>
                      </c:pt>
                      <c:pt idx="10521">
                        <c:v>3.1825694444399604</c:v>
                      </c:pt>
                      <c:pt idx="10522">
                        <c:v>3.1828125000014014</c:v>
                      </c:pt>
                      <c:pt idx="10523">
                        <c:v>3.1830555555555664</c:v>
                      </c:pt>
                      <c:pt idx="10524">
                        <c:v>3.1832986111097314</c:v>
                      </c:pt>
                      <c:pt idx="10525">
                        <c:v>3.1835416666638965</c:v>
                      </c:pt>
                      <c:pt idx="10526">
                        <c:v>3.1837847222180615</c:v>
                      </c:pt>
                      <c:pt idx="10527">
                        <c:v>3.1840277777795025</c:v>
                      </c:pt>
                      <c:pt idx="10528">
                        <c:v>3.1842708333336676</c:v>
                      </c:pt>
                      <c:pt idx="10529">
                        <c:v>3.1845138888878326</c:v>
                      </c:pt>
                      <c:pt idx="10530">
                        <c:v>3.1847569444419976</c:v>
                      </c:pt>
                      <c:pt idx="10531">
                        <c:v>3.1849999999961627</c:v>
                      </c:pt>
                      <c:pt idx="10532">
                        <c:v>3.1852430555576037</c:v>
                      </c:pt>
                      <c:pt idx="10533">
                        <c:v>3.1854861111117687</c:v>
                      </c:pt>
                      <c:pt idx="10534">
                        <c:v>3.1857291666659338</c:v>
                      </c:pt>
                      <c:pt idx="10535">
                        <c:v>3.1859722222200988</c:v>
                      </c:pt>
                      <c:pt idx="10536">
                        <c:v>3.1862152777742638</c:v>
                      </c:pt>
                      <c:pt idx="10537">
                        <c:v>3.1864583333284289</c:v>
                      </c:pt>
                      <c:pt idx="10538">
                        <c:v>3.1867013888898699</c:v>
                      </c:pt>
                      <c:pt idx="10539">
                        <c:v>3.1869444444440349</c:v>
                      </c:pt>
                      <c:pt idx="10540">
                        <c:v>3.1871874999981999</c:v>
                      </c:pt>
                      <c:pt idx="10541">
                        <c:v>3.1874421296291446</c:v>
                      </c:pt>
                      <c:pt idx="10542">
                        <c:v>3.1876851851833097</c:v>
                      </c:pt>
                      <c:pt idx="10543">
                        <c:v>3.1879282407374747</c:v>
                      </c:pt>
                      <c:pt idx="10544">
                        <c:v>3.1881712962916398</c:v>
                      </c:pt>
                      <c:pt idx="10545">
                        <c:v>3.1884143518530808</c:v>
                      </c:pt>
                      <c:pt idx="10546">
                        <c:v>3.1886574074072458</c:v>
                      </c:pt>
                      <c:pt idx="10547">
                        <c:v>3.1889004629614108</c:v>
                      </c:pt>
                      <c:pt idx="10548">
                        <c:v>3.1891435185155759</c:v>
                      </c:pt>
                      <c:pt idx="10549">
                        <c:v>3.1893865740697409</c:v>
                      </c:pt>
                      <c:pt idx="10550">
                        <c:v>3.1896296296311819</c:v>
                      </c:pt>
                      <c:pt idx="10551">
                        <c:v>3.1898726851853469</c:v>
                      </c:pt>
                      <c:pt idx="10552">
                        <c:v>3.190115740739512</c:v>
                      </c:pt>
                      <c:pt idx="10553">
                        <c:v>3.190358796293677</c:v>
                      </c:pt>
                      <c:pt idx="10554">
                        <c:v>3.1906018518478421</c:v>
                      </c:pt>
                      <c:pt idx="10555">
                        <c:v>3.1908449074092831</c:v>
                      </c:pt>
                      <c:pt idx="10556">
                        <c:v>3.1910879629634481</c:v>
                      </c:pt>
                      <c:pt idx="10557">
                        <c:v>3.1913310185176131</c:v>
                      </c:pt>
                      <c:pt idx="10558">
                        <c:v>3.1915740740717782</c:v>
                      </c:pt>
                      <c:pt idx="10559">
                        <c:v>3.1918171296259432</c:v>
                      </c:pt>
                      <c:pt idx="10560">
                        <c:v>3.1920601851801083</c:v>
                      </c:pt>
                      <c:pt idx="10561">
                        <c:v>3.1923032407415493</c:v>
                      </c:pt>
                      <c:pt idx="10562">
                        <c:v>3.1925462962957143</c:v>
                      </c:pt>
                      <c:pt idx="10563">
                        <c:v>3.1927893518498793</c:v>
                      </c:pt>
                      <c:pt idx="10564">
                        <c:v>3.1930324074040444</c:v>
                      </c:pt>
                      <c:pt idx="10565">
                        <c:v>3.1932754629582094</c:v>
                      </c:pt>
                      <c:pt idx="10566">
                        <c:v>3.1935185185196504</c:v>
                      </c:pt>
                      <c:pt idx="10567">
                        <c:v>3.1937615740738154</c:v>
                      </c:pt>
                      <c:pt idx="10568">
                        <c:v>3.1940046296279805</c:v>
                      </c:pt>
                      <c:pt idx="10569">
                        <c:v>3.1942476851821455</c:v>
                      </c:pt>
                      <c:pt idx="10570">
                        <c:v>3.1944907407363106</c:v>
                      </c:pt>
                      <c:pt idx="10571">
                        <c:v>3.1947337962977516</c:v>
                      </c:pt>
                      <c:pt idx="10572">
                        <c:v>3.1949768518519166</c:v>
                      </c:pt>
                      <c:pt idx="10573">
                        <c:v>3.1952199074060816</c:v>
                      </c:pt>
                      <c:pt idx="10574">
                        <c:v>3.1954629629602467</c:v>
                      </c:pt>
                      <c:pt idx="10575">
                        <c:v>3.1957060185144117</c:v>
                      </c:pt>
                      <c:pt idx="10576">
                        <c:v>3.1959490740758527</c:v>
                      </c:pt>
                      <c:pt idx="10577">
                        <c:v>3.1961921296300178</c:v>
                      </c:pt>
                      <c:pt idx="10578">
                        <c:v>3.1964351851841828</c:v>
                      </c:pt>
                      <c:pt idx="10579">
                        <c:v>3.1966782407383478</c:v>
                      </c:pt>
                      <c:pt idx="10580">
                        <c:v>3.1969212962925129</c:v>
                      </c:pt>
                      <c:pt idx="10581">
                        <c:v>3.1971643518539539</c:v>
                      </c:pt>
                      <c:pt idx="10582">
                        <c:v>3.1974074074081189</c:v>
                      </c:pt>
                      <c:pt idx="10583">
                        <c:v>3.1976504629622839</c:v>
                      </c:pt>
                      <c:pt idx="10584">
                        <c:v>3.197893518516449</c:v>
                      </c:pt>
                      <c:pt idx="10585">
                        <c:v>3.198136574070614</c:v>
                      </c:pt>
                      <c:pt idx="10586">
                        <c:v>3.1983796296247791</c:v>
                      </c:pt>
                      <c:pt idx="10587">
                        <c:v>3.1986226851862201</c:v>
                      </c:pt>
                      <c:pt idx="10588">
                        <c:v>3.1988657407403851</c:v>
                      </c:pt>
                      <c:pt idx="10589">
                        <c:v>3.1991087962945501</c:v>
                      </c:pt>
                      <c:pt idx="10590">
                        <c:v>3.1993634259254948</c:v>
                      </c:pt>
                      <c:pt idx="10591">
                        <c:v>3.1996064814796599</c:v>
                      </c:pt>
                      <c:pt idx="10592">
                        <c:v>3.1998495370338249</c:v>
                      </c:pt>
                      <c:pt idx="10593">
                        <c:v>3.2000925925879899</c:v>
                      </c:pt>
                      <c:pt idx="10594">
                        <c:v>3.2003356481494309</c:v>
                      </c:pt>
                      <c:pt idx="10595">
                        <c:v>3.200578703703596</c:v>
                      </c:pt>
                      <c:pt idx="10596">
                        <c:v>3.200821759257761</c:v>
                      </c:pt>
                      <c:pt idx="10597">
                        <c:v>3.2010648148119261</c:v>
                      </c:pt>
                      <c:pt idx="10598">
                        <c:v>3.2013078703660911</c:v>
                      </c:pt>
                      <c:pt idx="10599">
                        <c:v>3.2015509259275321</c:v>
                      </c:pt>
                      <c:pt idx="10600">
                        <c:v>3.2017939814816971</c:v>
                      </c:pt>
                      <c:pt idx="10601">
                        <c:v>3.2020370370358622</c:v>
                      </c:pt>
                      <c:pt idx="10602">
                        <c:v>3.2022800925900272</c:v>
                      </c:pt>
                      <c:pt idx="10603">
                        <c:v>3.2025231481441923</c:v>
                      </c:pt>
                      <c:pt idx="10604">
                        <c:v>3.2027662037056333</c:v>
                      </c:pt>
                      <c:pt idx="10605">
                        <c:v>3.2030092592597983</c:v>
                      </c:pt>
                      <c:pt idx="10606">
                        <c:v>3.2032523148139633</c:v>
                      </c:pt>
                      <c:pt idx="10607">
                        <c:v>3.2034953703681284</c:v>
                      </c:pt>
                      <c:pt idx="10608">
                        <c:v>3.2037384259222934</c:v>
                      </c:pt>
                      <c:pt idx="10609">
                        <c:v>3.2039814814764584</c:v>
                      </c:pt>
                      <c:pt idx="10610">
                        <c:v>3.2042245370378994</c:v>
                      </c:pt>
                      <c:pt idx="10611">
                        <c:v>3.2044675925920645</c:v>
                      </c:pt>
                      <c:pt idx="10612">
                        <c:v>3.2047106481462295</c:v>
                      </c:pt>
                      <c:pt idx="10613">
                        <c:v>3.2049537037003946</c:v>
                      </c:pt>
                      <c:pt idx="10614">
                        <c:v>3.2051967592545596</c:v>
                      </c:pt>
                      <c:pt idx="10615">
                        <c:v>3.2054398148160006</c:v>
                      </c:pt>
                      <c:pt idx="10616">
                        <c:v>3.2056828703701656</c:v>
                      </c:pt>
                      <c:pt idx="10617">
                        <c:v>3.2059259259243307</c:v>
                      </c:pt>
                      <c:pt idx="10618">
                        <c:v>3.2061689814784957</c:v>
                      </c:pt>
                      <c:pt idx="10619">
                        <c:v>3.2064120370326608</c:v>
                      </c:pt>
                      <c:pt idx="10620">
                        <c:v>3.2066550925941018</c:v>
                      </c:pt>
                      <c:pt idx="10621">
                        <c:v>3.2068981481482668</c:v>
                      </c:pt>
                      <c:pt idx="10622">
                        <c:v>3.2071412037024318</c:v>
                      </c:pt>
                      <c:pt idx="10623">
                        <c:v>3.2073842592565969</c:v>
                      </c:pt>
                      <c:pt idx="10624">
                        <c:v>3.2076273148107619</c:v>
                      </c:pt>
                      <c:pt idx="10625">
                        <c:v>3.2078703703722029</c:v>
                      </c:pt>
                      <c:pt idx="10626">
                        <c:v>3.2081134259263679</c:v>
                      </c:pt>
                      <c:pt idx="10627">
                        <c:v>3.208356481480533</c:v>
                      </c:pt>
                      <c:pt idx="10628">
                        <c:v>3.208599537034698</c:v>
                      </c:pt>
                      <c:pt idx="10629">
                        <c:v>3.2088425925888631</c:v>
                      </c:pt>
                      <c:pt idx="10630">
                        <c:v>3.2090856481430281</c:v>
                      </c:pt>
                      <c:pt idx="10631">
                        <c:v>3.2093287037044691</c:v>
                      </c:pt>
                      <c:pt idx="10632">
                        <c:v>3.2095717592586341</c:v>
                      </c:pt>
                      <c:pt idx="10633">
                        <c:v>3.2098148148127992</c:v>
                      </c:pt>
                      <c:pt idx="10634">
                        <c:v>3.2100578703669642</c:v>
                      </c:pt>
                      <c:pt idx="10635">
                        <c:v>3.2103009259211293</c:v>
                      </c:pt>
                      <c:pt idx="10636">
                        <c:v>3.2105439814825703</c:v>
                      </c:pt>
                      <c:pt idx="10637">
                        <c:v>3.2107870370367353</c:v>
                      </c:pt>
                      <c:pt idx="10638">
                        <c:v>3.21104166666768</c:v>
                      </c:pt>
                      <c:pt idx="10639">
                        <c:v>3.211284722221845</c:v>
                      </c:pt>
                      <c:pt idx="10640">
                        <c:v>3.2115277777760101</c:v>
                      </c:pt>
                      <c:pt idx="10641">
                        <c:v>3.2117708333301751</c:v>
                      </c:pt>
                      <c:pt idx="10642">
                        <c:v>3.2120138888843401</c:v>
                      </c:pt>
                      <c:pt idx="10643">
                        <c:v>3.2122569444457811</c:v>
                      </c:pt>
                      <c:pt idx="10644">
                        <c:v>3.2124999999999462</c:v>
                      </c:pt>
                      <c:pt idx="10645">
                        <c:v>3.2127430555541112</c:v>
                      </c:pt>
                      <c:pt idx="10646">
                        <c:v>3.2129861111082763</c:v>
                      </c:pt>
                      <c:pt idx="10647">
                        <c:v>3.2132291666624413</c:v>
                      </c:pt>
                      <c:pt idx="10648">
                        <c:v>3.2134722222238823</c:v>
                      </c:pt>
                      <c:pt idx="10649">
                        <c:v>3.2137152777780473</c:v>
                      </c:pt>
                      <c:pt idx="10650">
                        <c:v>3.2139583333322124</c:v>
                      </c:pt>
                      <c:pt idx="10651">
                        <c:v>3.2142013888863774</c:v>
                      </c:pt>
                      <c:pt idx="10652">
                        <c:v>3.2144444444405424</c:v>
                      </c:pt>
                      <c:pt idx="10653">
                        <c:v>3.2146875000019834</c:v>
                      </c:pt>
                      <c:pt idx="10654">
                        <c:v>3.2149305555561485</c:v>
                      </c:pt>
                      <c:pt idx="10655">
                        <c:v>3.2151736111103135</c:v>
                      </c:pt>
                      <c:pt idx="10656">
                        <c:v>3.2154166666644786</c:v>
                      </c:pt>
                      <c:pt idx="10657">
                        <c:v>3.2156597222186436</c:v>
                      </c:pt>
                      <c:pt idx="10658">
                        <c:v>3.2159027777728086</c:v>
                      </c:pt>
                      <c:pt idx="10659">
                        <c:v>3.2161458333342496</c:v>
                      </c:pt>
                      <c:pt idx="10660">
                        <c:v>3.2163888888884147</c:v>
                      </c:pt>
                      <c:pt idx="10661">
                        <c:v>3.2166319444425797</c:v>
                      </c:pt>
                      <c:pt idx="10662">
                        <c:v>3.2168749999967448</c:v>
                      </c:pt>
                      <c:pt idx="10663">
                        <c:v>3.2171180555509098</c:v>
                      </c:pt>
                      <c:pt idx="10664">
                        <c:v>3.2173611111123508</c:v>
                      </c:pt>
                      <c:pt idx="10665">
                        <c:v>3.2176041666665158</c:v>
                      </c:pt>
                      <c:pt idx="10666">
                        <c:v>3.2178472222206809</c:v>
                      </c:pt>
                      <c:pt idx="10667">
                        <c:v>3.2180902777748459</c:v>
                      </c:pt>
                      <c:pt idx="10668">
                        <c:v>3.2183333333290109</c:v>
                      </c:pt>
                      <c:pt idx="10669">
                        <c:v>3.2185763888904519</c:v>
                      </c:pt>
                      <c:pt idx="10670">
                        <c:v>3.218819444444617</c:v>
                      </c:pt>
                      <c:pt idx="10671">
                        <c:v>3.219062499998782</c:v>
                      </c:pt>
                      <c:pt idx="10672">
                        <c:v>3.2193055555529471</c:v>
                      </c:pt>
                      <c:pt idx="10673">
                        <c:v>3.2195486111071121</c:v>
                      </c:pt>
                      <c:pt idx="10674">
                        <c:v>3.2197916666685531</c:v>
                      </c:pt>
                      <c:pt idx="10675">
                        <c:v>3.2200347222227181</c:v>
                      </c:pt>
                      <c:pt idx="10676">
                        <c:v>3.2202777777768832</c:v>
                      </c:pt>
                      <c:pt idx="10677">
                        <c:v>3.2205208333310482</c:v>
                      </c:pt>
                      <c:pt idx="10678">
                        <c:v>3.2207638888852133</c:v>
                      </c:pt>
                      <c:pt idx="10679">
                        <c:v>3.2210069444393783</c:v>
                      </c:pt>
                      <c:pt idx="10680">
                        <c:v>3.2212500000008193</c:v>
                      </c:pt>
                      <c:pt idx="10681">
                        <c:v>3.2214930555549843</c:v>
                      </c:pt>
                      <c:pt idx="10682">
                        <c:v>3.2217361111091494</c:v>
                      </c:pt>
                      <c:pt idx="10683">
                        <c:v>3.2219791666633144</c:v>
                      </c:pt>
                      <c:pt idx="10684">
                        <c:v>3.2222222222174794</c:v>
                      </c:pt>
                      <c:pt idx="10685">
                        <c:v>3.2224652777789204</c:v>
                      </c:pt>
                      <c:pt idx="10686">
                        <c:v>3.2227199074025892</c:v>
                      </c:pt>
                      <c:pt idx="10687">
                        <c:v>3.2229629629640302</c:v>
                      </c:pt>
                      <c:pt idx="10688">
                        <c:v>3.2232060185181952</c:v>
                      </c:pt>
                      <c:pt idx="10689">
                        <c:v>3.2234490740723603</c:v>
                      </c:pt>
                      <c:pt idx="10690">
                        <c:v>3.2236921296265253</c:v>
                      </c:pt>
                      <c:pt idx="10691">
                        <c:v>3.2239351851806903</c:v>
                      </c:pt>
                      <c:pt idx="10692">
                        <c:v>3.2241782407421313</c:v>
                      </c:pt>
                      <c:pt idx="10693">
                        <c:v>3.2244212962962964</c:v>
                      </c:pt>
                      <c:pt idx="10694">
                        <c:v>3.2246643518504614</c:v>
                      </c:pt>
                      <c:pt idx="10695">
                        <c:v>3.2249074074046264</c:v>
                      </c:pt>
                      <c:pt idx="10696">
                        <c:v>3.2251504629587915</c:v>
                      </c:pt>
                      <c:pt idx="10697">
                        <c:v>3.2253935185202325</c:v>
                      </c:pt>
                      <c:pt idx="10698">
                        <c:v>3.2256365740743975</c:v>
                      </c:pt>
                      <c:pt idx="10699">
                        <c:v>3.2258796296285626</c:v>
                      </c:pt>
                      <c:pt idx="10700">
                        <c:v>3.2261226851827276</c:v>
                      </c:pt>
                      <c:pt idx="10701">
                        <c:v>3.2263657407368926</c:v>
                      </c:pt>
                      <c:pt idx="10702">
                        <c:v>3.2266087962983336</c:v>
                      </c:pt>
                      <c:pt idx="10703">
                        <c:v>3.2268518518524987</c:v>
                      </c:pt>
                      <c:pt idx="10704">
                        <c:v>3.2270949074066637</c:v>
                      </c:pt>
                      <c:pt idx="10705">
                        <c:v>3.2273379629608288</c:v>
                      </c:pt>
                      <c:pt idx="10706">
                        <c:v>3.2275810185149938</c:v>
                      </c:pt>
                      <c:pt idx="10707">
                        <c:v>3.2278240740691588</c:v>
                      </c:pt>
                      <c:pt idx="10708">
                        <c:v>3.2280671296305998</c:v>
                      </c:pt>
                      <c:pt idx="10709">
                        <c:v>3.2283101851847649</c:v>
                      </c:pt>
                      <c:pt idx="10710">
                        <c:v>3.2285532407389299</c:v>
                      </c:pt>
                      <c:pt idx="10711">
                        <c:v>3.2287962962930949</c:v>
                      </c:pt>
                      <c:pt idx="10712">
                        <c:v>3.22903935184726</c:v>
                      </c:pt>
                      <c:pt idx="10713">
                        <c:v>3.229282407408701</c:v>
                      </c:pt>
                      <c:pt idx="10714">
                        <c:v>3.229525462962866</c:v>
                      </c:pt>
                      <c:pt idx="10715">
                        <c:v>3.2297685185170311</c:v>
                      </c:pt>
                      <c:pt idx="10716">
                        <c:v>3.2300115740711961</c:v>
                      </c:pt>
                      <c:pt idx="10717">
                        <c:v>3.2302546296253611</c:v>
                      </c:pt>
                      <c:pt idx="10718">
                        <c:v>3.2304976851868021</c:v>
                      </c:pt>
                      <c:pt idx="10719">
                        <c:v>3.2307407407409672</c:v>
                      </c:pt>
                      <c:pt idx="10720">
                        <c:v>3.2309837962951322</c:v>
                      </c:pt>
                      <c:pt idx="10721">
                        <c:v>3.2312268518492973</c:v>
                      </c:pt>
                      <c:pt idx="10722">
                        <c:v>3.2314699074034623</c:v>
                      </c:pt>
                      <c:pt idx="10723">
                        <c:v>3.2317129629649033</c:v>
                      </c:pt>
                      <c:pt idx="10724">
                        <c:v>3.2319560185190683</c:v>
                      </c:pt>
                      <c:pt idx="10725">
                        <c:v>3.2321990740732334</c:v>
                      </c:pt>
                      <c:pt idx="10726">
                        <c:v>3.2324421296273984</c:v>
                      </c:pt>
                      <c:pt idx="10727">
                        <c:v>3.2326851851815634</c:v>
                      </c:pt>
                      <c:pt idx="10728">
                        <c:v>3.2329282407357285</c:v>
                      </c:pt>
                      <c:pt idx="10729">
                        <c:v>3.2331712962971695</c:v>
                      </c:pt>
                      <c:pt idx="10730">
                        <c:v>3.2334143518513345</c:v>
                      </c:pt>
                      <c:pt idx="10731">
                        <c:v>3.2336574074054996</c:v>
                      </c:pt>
                      <c:pt idx="10732">
                        <c:v>3.2339004629596646</c:v>
                      </c:pt>
                      <c:pt idx="10733">
                        <c:v>3.2341435185138296</c:v>
                      </c:pt>
                      <c:pt idx="10734">
                        <c:v>3.2343981481447743</c:v>
                      </c:pt>
                      <c:pt idx="10735">
                        <c:v>3.2346412036989394</c:v>
                      </c:pt>
                      <c:pt idx="10736">
                        <c:v>3.2348842592603804</c:v>
                      </c:pt>
                      <c:pt idx="10737">
                        <c:v>3.2351273148145454</c:v>
                      </c:pt>
                      <c:pt idx="10738">
                        <c:v>3.2353703703687104</c:v>
                      </c:pt>
                      <c:pt idx="10739">
                        <c:v>3.2356134259228755</c:v>
                      </c:pt>
                      <c:pt idx="10740">
                        <c:v>3.2358564814770405</c:v>
                      </c:pt>
                      <c:pt idx="10741">
                        <c:v>3.2360995370384815</c:v>
                      </c:pt>
                      <c:pt idx="10742">
                        <c:v>3.2363425925926466</c:v>
                      </c:pt>
                      <c:pt idx="10743">
                        <c:v>3.2365856481468116</c:v>
                      </c:pt>
                      <c:pt idx="10744">
                        <c:v>3.2368287037009766</c:v>
                      </c:pt>
                      <c:pt idx="10745">
                        <c:v>3.2370717592551417</c:v>
                      </c:pt>
                      <c:pt idx="10746">
                        <c:v>3.2373148148165827</c:v>
                      </c:pt>
                      <c:pt idx="10747">
                        <c:v>3.2375578703707477</c:v>
                      </c:pt>
                      <c:pt idx="10748">
                        <c:v>3.2378009259249128</c:v>
                      </c:pt>
                      <c:pt idx="10749">
                        <c:v>3.2380439814790778</c:v>
                      </c:pt>
                      <c:pt idx="10750">
                        <c:v>3.2382870370332428</c:v>
                      </c:pt>
                      <c:pt idx="10751">
                        <c:v>3.2385300925946838</c:v>
                      </c:pt>
                      <c:pt idx="10752">
                        <c:v>3.2387731481488489</c:v>
                      </c:pt>
                      <c:pt idx="10753">
                        <c:v>3.2390162037030139</c:v>
                      </c:pt>
                      <c:pt idx="10754">
                        <c:v>3.2392592592571789</c:v>
                      </c:pt>
                      <c:pt idx="10755">
                        <c:v>3.239502314811344</c:v>
                      </c:pt>
                      <c:pt idx="10756">
                        <c:v>3.239745370365509</c:v>
                      </c:pt>
                      <c:pt idx="10757">
                        <c:v>3.23998842592695</c:v>
                      </c:pt>
                      <c:pt idx="10758">
                        <c:v>3.2402314814811151</c:v>
                      </c:pt>
                      <c:pt idx="10759">
                        <c:v>3.2404745370352801</c:v>
                      </c:pt>
                      <c:pt idx="10760">
                        <c:v>3.2407175925894451</c:v>
                      </c:pt>
                      <c:pt idx="10761">
                        <c:v>3.2409606481436102</c:v>
                      </c:pt>
                      <c:pt idx="10762">
                        <c:v>3.2412037037050512</c:v>
                      </c:pt>
                      <c:pt idx="10763">
                        <c:v>3.2414467592592162</c:v>
                      </c:pt>
                      <c:pt idx="10764">
                        <c:v>3.2416898148133813</c:v>
                      </c:pt>
                      <c:pt idx="10765">
                        <c:v>3.2419328703675463</c:v>
                      </c:pt>
                      <c:pt idx="10766">
                        <c:v>3.2421759259217113</c:v>
                      </c:pt>
                      <c:pt idx="10767">
                        <c:v>3.2424189814831523</c:v>
                      </c:pt>
                      <c:pt idx="10768">
                        <c:v>3.2426620370373174</c:v>
                      </c:pt>
                      <c:pt idx="10769">
                        <c:v>3.2429050925914824</c:v>
                      </c:pt>
                      <c:pt idx="10770">
                        <c:v>3.2431481481456474</c:v>
                      </c:pt>
                      <c:pt idx="10771">
                        <c:v>3.2433912036998125</c:v>
                      </c:pt>
                      <c:pt idx="10772">
                        <c:v>3.2436342592612535</c:v>
                      </c:pt>
                      <c:pt idx="10773">
                        <c:v>3.2438773148154185</c:v>
                      </c:pt>
                      <c:pt idx="10774">
                        <c:v>3.2441203703695836</c:v>
                      </c:pt>
                      <c:pt idx="10775">
                        <c:v>3.2443634259237486</c:v>
                      </c:pt>
                      <c:pt idx="10776">
                        <c:v>3.2446064814779136</c:v>
                      </c:pt>
                      <c:pt idx="10777">
                        <c:v>3.2448495370320787</c:v>
                      </c:pt>
                      <c:pt idx="10778">
                        <c:v>3.2450925925935197</c:v>
                      </c:pt>
                      <c:pt idx="10779">
                        <c:v>3.2453356481476847</c:v>
                      </c:pt>
                      <c:pt idx="10780">
                        <c:v>3.2455787037018498</c:v>
                      </c:pt>
                      <c:pt idx="10781">
                        <c:v>3.2458217592560148</c:v>
                      </c:pt>
                      <c:pt idx="10782">
                        <c:v>3.2460763888869595</c:v>
                      </c:pt>
                      <c:pt idx="10783">
                        <c:v>3.2463194444411245</c:v>
                      </c:pt>
                      <c:pt idx="10784">
                        <c:v>3.2465624999952896</c:v>
                      </c:pt>
                      <c:pt idx="10785">
                        <c:v>3.2468055555567306</c:v>
                      </c:pt>
                      <c:pt idx="10786">
                        <c:v>3.2470486111108956</c:v>
                      </c:pt>
                      <c:pt idx="10787">
                        <c:v>3.2472916666650606</c:v>
                      </c:pt>
                      <c:pt idx="10788">
                        <c:v>3.2475347222192257</c:v>
                      </c:pt>
                      <c:pt idx="10789">
                        <c:v>3.2477777777733907</c:v>
                      </c:pt>
                      <c:pt idx="10790">
                        <c:v>3.2480208333348317</c:v>
                      </c:pt>
                      <c:pt idx="10791">
                        <c:v>3.2482638888889968</c:v>
                      </c:pt>
                      <c:pt idx="10792">
                        <c:v>3.2485069444431618</c:v>
                      </c:pt>
                      <c:pt idx="10793">
                        <c:v>3.2487499999973268</c:v>
                      </c:pt>
                      <c:pt idx="10794">
                        <c:v>3.2489930555514919</c:v>
                      </c:pt>
                      <c:pt idx="10795">
                        <c:v>3.2492361111129329</c:v>
                      </c:pt>
                      <c:pt idx="10796">
                        <c:v>3.2494791666670979</c:v>
                      </c:pt>
                      <c:pt idx="10797">
                        <c:v>3.2497222222212629</c:v>
                      </c:pt>
                      <c:pt idx="10798">
                        <c:v>3.249965277775428</c:v>
                      </c:pt>
                      <c:pt idx="10799">
                        <c:v>3.250208333329593</c:v>
                      </c:pt>
                      <c:pt idx="10800">
                        <c:v>3.2504513888837581</c:v>
                      </c:pt>
                      <c:pt idx="10801">
                        <c:v>3.2506944444451991</c:v>
                      </c:pt>
                      <c:pt idx="10802">
                        <c:v>3.2509374999993641</c:v>
                      </c:pt>
                      <c:pt idx="10803">
                        <c:v>3.2511805555535291</c:v>
                      </c:pt>
                      <c:pt idx="10804">
                        <c:v>3.2514236111076942</c:v>
                      </c:pt>
                      <c:pt idx="10805">
                        <c:v>3.2516666666618592</c:v>
                      </c:pt>
                      <c:pt idx="10806">
                        <c:v>3.2519097222233002</c:v>
                      </c:pt>
                      <c:pt idx="10807">
                        <c:v>3.2521527777774653</c:v>
                      </c:pt>
                      <c:pt idx="10808">
                        <c:v>3.2523958333316303</c:v>
                      </c:pt>
                      <c:pt idx="10809">
                        <c:v>3.2526388888857953</c:v>
                      </c:pt>
                      <c:pt idx="10810">
                        <c:v>3.2528819444399604</c:v>
                      </c:pt>
                      <c:pt idx="10811">
                        <c:v>3.2531250000014014</c:v>
                      </c:pt>
                      <c:pt idx="10812">
                        <c:v>3.2533680555555664</c:v>
                      </c:pt>
                      <c:pt idx="10813">
                        <c:v>3.2536111111097314</c:v>
                      </c:pt>
                      <c:pt idx="10814">
                        <c:v>3.2538541666638965</c:v>
                      </c:pt>
                      <c:pt idx="10815">
                        <c:v>3.2540972222180615</c:v>
                      </c:pt>
                      <c:pt idx="10816">
                        <c:v>3.2543402777795025</c:v>
                      </c:pt>
                      <c:pt idx="10817">
                        <c:v>3.2545833333336676</c:v>
                      </c:pt>
                      <c:pt idx="10818">
                        <c:v>3.2548263888878326</c:v>
                      </c:pt>
                      <c:pt idx="10819">
                        <c:v>3.2550694444419976</c:v>
                      </c:pt>
                      <c:pt idx="10820">
                        <c:v>3.2553124999961627</c:v>
                      </c:pt>
                      <c:pt idx="10821">
                        <c:v>3.2555555555576037</c:v>
                      </c:pt>
                      <c:pt idx="10822">
                        <c:v>3.2557986111117687</c:v>
                      </c:pt>
                      <c:pt idx="10823">
                        <c:v>3.2560416666659338</c:v>
                      </c:pt>
                      <c:pt idx="10824">
                        <c:v>3.2562847222200988</c:v>
                      </c:pt>
                      <c:pt idx="10825">
                        <c:v>3.2565277777742638</c:v>
                      </c:pt>
                      <c:pt idx="10826">
                        <c:v>3.2567708333284289</c:v>
                      </c:pt>
                      <c:pt idx="10827">
                        <c:v>3.2570138888898699</c:v>
                      </c:pt>
                      <c:pt idx="10828">
                        <c:v>3.2572569444440349</c:v>
                      </c:pt>
                      <c:pt idx="10829">
                        <c:v>3.2574999999981999</c:v>
                      </c:pt>
                      <c:pt idx="10830">
                        <c:v>3.2577546296291446</c:v>
                      </c:pt>
                      <c:pt idx="10831">
                        <c:v>3.2579976851833097</c:v>
                      </c:pt>
                      <c:pt idx="10832">
                        <c:v>3.2582407407374747</c:v>
                      </c:pt>
                      <c:pt idx="10833">
                        <c:v>3.2584837962916398</c:v>
                      </c:pt>
                      <c:pt idx="10834">
                        <c:v>3.2587268518530808</c:v>
                      </c:pt>
                      <c:pt idx="10835">
                        <c:v>3.2589699074072458</c:v>
                      </c:pt>
                      <c:pt idx="10836">
                        <c:v>3.2592129629614108</c:v>
                      </c:pt>
                      <c:pt idx="10837">
                        <c:v>3.2594560185155759</c:v>
                      </c:pt>
                      <c:pt idx="10838">
                        <c:v>3.2596990740697409</c:v>
                      </c:pt>
                      <c:pt idx="10839">
                        <c:v>3.2599421296311819</c:v>
                      </c:pt>
                      <c:pt idx="10840">
                        <c:v>3.2601851851853469</c:v>
                      </c:pt>
                      <c:pt idx="10841">
                        <c:v>3.260428240739512</c:v>
                      </c:pt>
                      <c:pt idx="10842">
                        <c:v>3.260671296293677</c:v>
                      </c:pt>
                      <c:pt idx="10843">
                        <c:v>3.2609143518478421</c:v>
                      </c:pt>
                      <c:pt idx="10844">
                        <c:v>3.2611574074092831</c:v>
                      </c:pt>
                      <c:pt idx="10845">
                        <c:v>3.2614004629634481</c:v>
                      </c:pt>
                      <c:pt idx="10846">
                        <c:v>3.2616435185176131</c:v>
                      </c:pt>
                      <c:pt idx="10847">
                        <c:v>3.2618865740717782</c:v>
                      </c:pt>
                      <c:pt idx="10848">
                        <c:v>3.2621296296259432</c:v>
                      </c:pt>
                      <c:pt idx="10849">
                        <c:v>3.2623726851801083</c:v>
                      </c:pt>
                      <c:pt idx="10850">
                        <c:v>3.2626157407415493</c:v>
                      </c:pt>
                      <c:pt idx="10851">
                        <c:v>3.2628587962957143</c:v>
                      </c:pt>
                      <c:pt idx="10852">
                        <c:v>3.2631018518498793</c:v>
                      </c:pt>
                      <c:pt idx="10853">
                        <c:v>3.2633449074040444</c:v>
                      </c:pt>
                      <c:pt idx="10854">
                        <c:v>3.2635879629582094</c:v>
                      </c:pt>
                      <c:pt idx="10855">
                        <c:v>3.2638310185196504</c:v>
                      </c:pt>
                      <c:pt idx="10856">
                        <c:v>3.2640740740738154</c:v>
                      </c:pt>
                      <c:pt idx="10857">
                        <c:v>3.2643171296279805</c:v>
                      </c:pt>
                      <c:pt idx="10858">
                        <c:v>3.2645601851821455</c:v>
                      </c:pt>
                      <c:pt idx="10859">
                        <c:v>3.2648032407363106</c:v>
                      </c:pt>
                      <c:pt idx="10860">
                        <c:v>3.2650462962977516</c:v>
                      </c:pt>
                      <c:pt idx="10861">
                        <c:v>3.2652893518519166</c:v>
                      </c:pt>
                      <c:pt idx="10862">
                        <c:v>3.2655324074060816</c:v>
                      </c:pt>
                      <c:pt idx="10863">
                        <c:v>3.2657754629602467</c:v>
                      </c:pt>
                      <c:pt idx="10864">
                        <c:v>3.2660185185144117</c:v>
                      </c:pt>
                      <c:pt idx="10865">
                        <c:v>3.2662615740758527</c:v>
                      </c:pt>
                      <c:pt idx="10866">
                        <c:v>3.2665046296300178</c:v>
                      </c:pt>
                      <c:pt idx="10867">
                        <c:v>3.2667476851841828</c:v>
                      </c:pt>
                      <c:pt idx="10868">
                        <c:v>3.2669907407383478</c:v>
                      </c:pt>
                      <c:pt idx="10869">
                        <c:v>3.2672337962925129</c:v>
                      </c:pt>
                      <c:pt idx="10870">
                        <c:v>3.2674768518539539</c:v>
                      </c:pt>
                      <c:pt idx="10871">
                        <c:v>3.2677199074081189</c:v>
                      </c:pt>
                      <c:pt idx="10872">
                        <c:v>3.2679629629622839</c:v>
                      </c:pt>
                      <c:pt idx="10873">
                        <c:v>3.268206018516449</c:v>
                      </c:pt>
                      <c:pt idx="10874">
                        <c:v>3.268449074070614</c:v>
                      </c:pt>
                      <c:pt idx="10875">
                        <c:v>3.2686921296247791</c:v>
                      </c:pt>
                      <c:pt idx="10876">
                        <c:v>3.2689351851862201</c:v>
                      </c:pt>
                      <c:pt idx="10877">
                        <c:v>3.2691782407403851</c:v>
                      </c:pt>
                      <c:pt idx="10878">
                        <c:v>3.2694328703713298</c:v>
                      </c:pt>
                      <c:pt idx="10879">
                        <c:v>3.2696759259254948</c:v>
                      </c:pt>
                      <c:pt idx="10880">
                        <c:v>3.2699189814796599</c:v>
                      </c:pt>
                      <c:pt idx="10881">
                        <c:v>3.2701620370338249</c:v>
                      </c:pt>
                      <c:pt idx="10882">
                        <c:v>3.2704050925879899</c:v>
                      </c:pt>
                      <c:pt idx="10883">
                        <c:v>3.2706481481494309</c:v>
                      </c:pt>
                      <c:pt idx="10884">
                        <c:v>3.270891203703596</c:v>
                      </c:pt>
                      <c:pt idx="10885">
                        <c:v>3.271134259257761</c:v>
                      </c:pt>
                      <c:pt idx="10886">
                        <c:v>3.2713773148119261</c:v>
                      </c:pt>
                      <c:pt idx="10887">
                        <c:v>3.2716203703660911</c:v>
                      </c:pt>
                      <c:pt idx="10888">
                        <c:v>3.2718634259275321</c:v>
                      </c:pt>
                      <c:pt idx="10889">
                        <c:v>3.2721064814816971</c:v>
                      </c:pt>
                      <c:pt idx="10890">
                        <c:v>3.2723495370358622</c:v>
                      </c:pt>
                      <c:pt idx="10891">
                        <c:v>3.2725925925900272</c:v>
                      </c:pt>
                      <c:pt idx="10892">
                        <c:v>3.2728356481441923</c:v>
                      </c:pt>
                      <c:pt idx="10893">
                        <c:v>3.2730787037056333</c:v>
                      </c:pt>
                      <c:pt idx="10894">
                        <c:v>3.2733217592597983</c:v>
                      </c:pt>
                      <c:pt idx="10895">
                        <c:v>3.2735648148139633</c:v>
                      </c:pt>
                      <c:pt idx="10896">
                        <c:v>3.2738078703681284</c:v>
                      </c:pt>
                      <c:pt idx="10897">
                        <c:v>3.2740509259222934</c:v>
                      </c:pt>
                      <c:pt idx="10898">
                        <c:v>3.2742939814764584</c:v>
                      </c:pt>
                      <c:pt idx="10899">
                        <c:v>3.2745370370378994</c:v>
                      </c:pt>
                      <c:pt idx="10900">
                        <c:v>3.2747800925920645</c:v>
                      </c:pt>
                      <c:pt idx="10901">
                        <c:v>3.2750231481462295</c:v>
                      </c:pt>
                      <c:pt idx="10902">
                        <c:v>3.2752662037003946</c:v>
                      </c:pt>
                      <c:pt idx="10903">
                        <c:v>3.2755092592545596</c:v>
                      </c:pt>
                      <c:pt idx="10904">
                        <c:v>3.2757523148160006</c:v>
                      </c:pt>
                      <c:pt idx="10905">
                        <c:v>3.2759953703701656</c:v>
                      </c:pt>
                      <c:pt idx="10906">
                        <c:v>3.2762384259243307</c:v>
                      </c:pt>
                      <c:pt idx="10907">
                        <c:v>3.2764814814784957</c:v>
                      </c:pt>
                      <c:pt idx="10908">
                        <c:v>3.2767245370326608</c:v>
                      </c:pt>
                      <c:pt idx="10909">
                        <c:v>3.2769675925941018</c:v>
                      </c:pt>
                      <c:pt idx="10910">
                        <c:v>3.2772106481482668</c:v>
                      </c:pt>
                      <c:pt idx="10911">
                        <c:v>3.2774537037024318</c:v>
                      </c:pt>
                      <c:pt idx="10912">
                        <c:v>3.2776967592565969</c:v>
                      </c:pt>
                      <c:pt idx="10913">
                        <c:v>3.2779398148107619</c:v>
                      </c:pt>
                      <c:pt idx="10914">
                        <c:v>3.2781828703722029</c:v>
                      </c:pt>
                      <c:pt idx="10915">
                        <c:v>3.2784259259263679</c:v>
                      </c:pt>
                      <c:pt idx="10916">
                        <c:v>3.278668981480533</c:v>
                      </c:pt>
                      <c:pt idx="10917">
                        <c:v>3.278912037034698</c:v>
                      </c:pt>
                      <c:pt idx="10918">
                        <c:v>3.2791550925888631</c:v>
                      </c:pt>
                      <c:pt idx="10919">
                        <c:v>3.2793981481430281</c:v>
                      </c:pt>
                      <c:pt idx="10920">
                        <c:v>3.2796412037044691</c:v>
                      </c:pt>
                      <c:pt idx="10921">
                        <c:v>3.2798842592586341</c:v>
                      </c:pt>
                      <c:pt idx="10922">
                        <c:v>3.2801273148127992</c:v>
                      </c:pt>
                      <c:pt idx="10923">
                        <c:v>3.2803703703669642</c:v>
                      </c:pt>
                      <c:pt idx="10924">
                        <c:v>3.2806134259211293</c:v>
                      </c:pt>
                      <c:pt idx="10925">
                        <c:v>3.2808564814825703</c:v>
                      </c:pt>
                      <c:pt idx="10926">
                        <c:v>3.2810995370367353</c:v>
                      </c:pt>
                      <c:pt idx="10927">
                        <c:v>3.28135416666768</c:v>
                      </c:pt>
                      <c:pt idx="10928">
                        <c:v>3.281597222221845</c:v>
                      </c:pt>
                      <c:pt idx="10929">
                        <c:v>3.2818402777760101</c:v>
                      </c:pt>
                      <c:pt idx="10930">
                        <c:v>3.2820833333301751</c:v>
                      </c:pt>
                      <c:pt idx="10931">
                        <c:v>3.2823263888843401</c:v>
                      </c:pt>
                      <c:pt idx="10932">
                        <c:v>3.2825694444457811</c:v>
                      </c:pt>
                      <c:pt idx="10933">
                        <c:v>3.2828124999999462</c:v>
                      </c:pt>
                      <c:pt idx="10934">
                        <c:v>3.2830555555541112</c:v>
                      </c:pt>
                      <c:pt idx="10935">
                        <c:v>3.2832986111082763</c:v>
                      </c:pt>
                      <c:pt idx="10936">
                        <c:v>3.2835416666624413</c:v>
                      </c:pt>
                      <c:pt idx="10937">
                        <c:v>3.2837847222238823</c:v>
                      </c:pt>
                      <c:pt idx="10938">
                        <c:v>3.2840277777780473</c:v>
                      </c:pt>
                      <c:pt idx="10939">
                        <c:v>3.2842708333322124</c:v>
                      </c:pt>
                      <c:pt idx="10940">
                        <c:v>3.2845138888863774</c:v>
                      </c:pt>
                      <c:pt idx="10941">
                        <c:v>3.2847569444405424</c:v>
                      </c:pt>
                      <c:pt idx="10942">
                        <c:v>3.2850000000019834</c:v>
                      </c:pt>
                      <c:pt idx="10943">
                        <c:v>3.2852430555561485</c:v>
                      </c:pt>
                      <c:pt idx="10944">
                        <c:v>3.2854861111103135</c:v>
                      </c:pt>
                      <c:pt idx="10945">
                        <c:v>3.2857291666644786</c:v>
                      </c:pt>
                      <c:pt idx="10946">
                        <c:v>3.2859722222186436</c:v>
                      </c:pt>
                      <c:pt idx="10947">
                        <c:v>3.2862152777728086</c:v>
                      </c:pt>
                      <c:pt idx="10948">
                        <c:v>3.2864583333342496</c:v>
                      </c:pt>
                      <c:pt idx="10949">
                        <c:v>3.2867013888884147</c:v>
                      </c:pt>
                      <c:pt idx="10950">
                        <c:v>3.2869444444425797</c:v>
                      </c:pt>
                      <c:pt idx="10951">
                        <c:v>3.2871874999967448</c:v>
                      </c:pt>
                      <c:pt idx="10952">
                        <c:v>3.2874305555509098</c:v>
                      </c:pt>
                      <c:pt idx="10953">
                        <c:v>3.2876736111123508</c:v>
                      </c:pt>
                      <c:pt idx="10954">
                        <c:v>3.2879166666665158</c:v>
                      </c:pt>
                      <c:pt idx="10955">
                        <c:v>3.2881597222206809</c:v>
                      </c:pt>
                      <c:pt idx="10956">
                        <c:v>3.2884027777748459</c:v>
                      </c:pt>
                      <c:pt idx="10957">
                        <c:v>3.2886458333290109</c:v>
                      </c:pt>
                      <c:pt idx="10958">
                        <c:v>3.2888888888904519</c:v>
                      </c:pt>
                      <c:pt idx="10959">
                        <c:v>3.289131944444617</c:v>
                      </c:pt>
                      <c:pt idx="10960">
                        <c:v>3.289374999998782</c:v>
                      </c:pt>
                      <c:pt idx="10961">
                        <c:v>3.2896180555529471</c:v>
                      </c:pt>
                      <c:pt idx="10962">
                        <c:v>3.2898611111071121</c:v>
                      </c:pt>
                      <c:pt idx="10963">
                        <c:v>3.2901041666685531</c:v>
                      </c:pt>
                      <c:pt idx="10964">
                        <c:v>3.2903472222227181</c:v>
                      </c:pt>
                      <c:pt idx="10965">
                        <c:v>3.2905902777768832</c:v>
                      </c:pt>
                      <c:pt idx="10966">
                        <c:v>3.2908333333310482</c:v>
                      </c:pt>
                      <c:pt idx="10967">
                        <c:v>3.2910763888852133</c:v>
                      </c:pt>
                      <c:pt idx="10968">
                        <c:v>3.2913194444393783</c:v>
                      </c:pt>
                      <c:pt idx="10969">
                        <c:v>3.2915625000008193</c:v>
                      </c:pt>
                      <c:pt idx="10970">
                        <c:v>3.2918055555549843</c:v>
                      </c:pt>
                      <c:pt idx="10971">
                        <c:v>3.2920486111091494</c:v>
                      </c:pt>
                      <c:pt idx="10972">
                        <c:v>3.2922916666633144</c:v>
                      </c:pt>
                      <c:pt idx="10973">
                        <c:v>3.2925347222174794</c:v>
                      </c:pt>
                      <c:pt idx="10974">
                        <c:v>3.2927777777789204</c:v>
                      </c:pt>
                      <c:pt idx="10975">
                        <c:v>3.2930324074025892</c:v>
                      </c:pt>
                      <c:pt idx="10976">
                        <c:v>3.2932754629640302</c:v>
                      </c:pt>
                      <c:pt idx="10977">
                        <c:v>3.2935185185181952</c:v>
                      </c:pt>
                      <c:pt idx="10978">
                        <c:v>3.2937615740723603</c:v>
                      </c:pt>
                      <c:pt idx="10979">
                        <c:v>3.2940046296265253</c:v>
                      </c:pt>
                      <c:pt idx="10980">
                        <c:v>3.2942476851806903</c:v>
                      </c:pt>
                      <c:pt idx="10981">
                        <c:v>3.2944907407421313</c:v>
                      </c:pt>
                      <c:pt idx="10982">
                        <c:v>3.2947337962962964</c:v>
                      </c:pt>
                      <c:pt idx="10983">
                        <c:v>3.2949768518504614</c:v>
                      </c:pt>
                      <c:pt idx="10984">
                        <c:v>3.2952199074046264</c:v>
                      </c:pt>
                      <c:pt idx="10985">
                        <c:v>3.2954629629587915</c:v>
                      </c:pt>
                      <c:pt idx="10986">
                        <c:v>3.2957060185202325</c:v>
                      </c:pt>
                      <c:pt idx="10987">
                        <c:v>3.2959490740743975</c:v>
                      </c:pt>
                      <c:pt idx="10988">
                        <c:v>3.2961921296285626</c:v>
                      </c:pt>
                      <c:pt idx="10989">
                        <c:v>3.2964351851827276</c:v>
                      </c:pt>
                      <c:pt idx="10990">
                        <c:v>3.2966782407368926</c:v>
                      </c:pt>
                      <c:pt idx="10991">
                        <c:v>3.2969212962983336</c:v>
                      </c:pt>
                      <c:pt idx="10992">
                        <c:v>3.2971643518524987</c:v>
                      </c:pt>
                      <c:pt idx="10993">
                        <c:v>3.2974074074066637</c:v>
                      </c:pt>
                      <c:pt idx="10994">
                        <c:v>3.2976504629608288</c:v>
                      </c:pt>
                      <c:pt idx="10995">
                        <c:v>3.2978935185149938</c:v>
                      </c:pt>
                      <c:pt idx="10996">
                        <c:v>3.2981365740691588</c:v>
                      </c:pt>
                      <c:pt idx="10997">
                        <c:v>3.2983796296305998</c:v>
                      </c:pt>
                      <c:pt idx="10998">
                        <c:v>3.2986226851847649</c:v>
                      </c:pt>
                      <c:pt idx="10999">
                        <c:v>3.2988657407389299</c:v>
                      </c:pt>
                      <c:pt idx="11000">
                        <c:v>3.2991087962930949</c:v>
                      </c:pt>
                      <c:pt idx="11001">
                        <c:v>3.29935185184726</c:v>
                      </c:pt>
                      <c:pt idx="11002">
                        <c:v>3.299594907408701</c:v>
                      </c:pt>
                      <c:pt idx="11003">
                        <c:v>3.299837962962866</c:v>
                      </c:pt>
                      <c:pt idx="11004">
                        <c:v>3.3000810185170311</c:v>
                      </c:pt>
                      <c:pt idx="11005">
                        <c:v>3.3003240740711961</c:v>
                      </c:pt>
                      <c:pt idx="11006">
                        <c:v>3.3005671296253611</c:v>
                      </c:pt>
                      <c:pt idx="11007">
                        <c:v>3.3008101851868021</c:v>
                      </c:pt>
                      <c:pt idx="11008">
                        <c:v>3.3010532407409672</c:v>
                      </c:pt>
                      <c:pt idx="11009">
                        <c:v>3.3012962962951322</c:v>
                      </c:pt>
                      <c:pt idx="11010">
                        <c:v>3.3015393518492973</c:v>
                      </c:pt>
                      <c:pt idx="11011">
                        <c:v>3.3017824074034623</c:v>
                      </c:pt>
                      <c:pt idx="11012">
                        <c:v>3.3020254629649033</c:v>
                      </c:pt>
                      <c:pt idx="11013">
                        <c:v>3.3022685185190683</c:v>
                      </c:pt>
                      <c:pt idx="11014">
                        <c:v>3.3025115740732334</c:v>
                      </c:pt>
                      <c:pt idx="11015">
                        <c:v>3.3027546296273984</c:v>
                      </c:pt>
                      <c:pt idx="11016">
                        <c:v>3.3029976851815634</c:v>
                      </c:pt>
                      <c:pt idx="11017">
                        <c:v>3.3032407407357285</c:v>
                      </c:pt>
                      <c:pt idx="11018">
                        <c:v>3.3034837962971695</c:v>
                      </c:pt>
                      <c:pt idx="11019">
                        <c:v>3.3037268518513345</c:v>
                      </c:pt>
                      <c:pt idx="11020">
                        <c:v>3.3039699074054996</c:v>
                      </c:pt>
                      <c:pt idx="11021">
                        <c:v>3.3042129629596646</c:v>
                      </c:pt>
                      <c:pt idx="11022">
                        <c:v>3.3044560185138296</c:v>
                      </c:pt>
                      <c:pt idx="11023">
                        <c:v>3.3047106481447743</c:v>
                      </c:pt>
                      <c:pt idx="11024">
                        <c:v>3.3049537036989394</c:v>
                      </c:pt>
                      <c:pt idx="11025">
                        <c:v>3.3051967592603804</c:v>
                      </c:pt>
                      <c:pt idx="11026">
                        <c:v>3.3054398148145454</c:v>
                      </c:pt>
                      <c:pt idx="11027">
                        <c:v>3.3056828703687104</c:v>
                      </c:pt>
                      <c:pt idx="11028">
                        <c:v>3.3059259259228755</c:v>
                      </c:pt>
                      <c:pt idx="11029">
                        <c:v>3.3061689814770405</c:v>
                      </c:pt>
                      <c:pt idx="11030">
                        <c:v>3.3064120370384815</c:v>
                      </c:pt>
                      <c:pt idx="11031">
                        <c:v>3.3066550925926466</c:v>
                      </c:pt>
                      <c:pt idx="11032">
                        <c:v>3.3068981481468116</c:v>
                      </c:pt>
                      <c:pt idx="11033">
                        <c:v>3.3071412037009766</c:v>
                      </c:pt>
                      <c:pt idx="11034">
                        <c:v>3.3073842592551417</c:v>
                      </c:pt>
                      <c:pt idx="11035">
                        <c:v>3.3076273148165827</c:v>
                      </c:pt>
                      <c:pt idx="11036">
                        <c:v>3.3078703703707477</c:v>
                      </c:pt>
                      <c:pt idx="11037">
                        <c:v>3.3081134259249128</c:v>
                      </c:pt>
                      <c:pt idx="11038">
                        <c:v>3.3083564814790778</c:v>
                      </c:pt>
                      <c:pt idx="11039">
                        <c:v>3.3085995370332428</c:v>
                      </c:pt>
                      <c:pt idx="11040">
                        <c:v>3.3088425925946838</c:v>
                      </c:pt>
                      <c:pt idx="11041">
                        <c:v>3.3090856481488489</c:v>
                      </c:pt>
                      <c:pt idx="11042">
                        <c:v>3.3093287037030139</c:v>
                      </c:pt>
                      <c:pt idx="11043">
                        <c:v>3.3095717592571789</c:v>
                      </c:pt>
                      <c:pt idx="11044">
                        <c:v>3.309814814811344</c:v>
                      </c:pt>
                      <c:pt idx="11045">
                        <c:v>3.310057870365509</c:v>
                      </c:pt>
                      <c:pt idx="11046">
                        <c:v>3.31030092592695</c:v>
                      </c:pt>
                      <c:pt idx="11047">
                        <c:v>3.3105439814811151</c:v>
                      </c:pt>
                      <c:pt idx="11048">
                        <c:v>3.3107870370352801</c:v>
                      </c:pt>
                      <c:pt idx="11049">
                        <c:v>3.3110300925894451</c:v>
                      </c:pt>
                      <c:pt idx="11050">
                        <c:v>3.3112731481436102</c:v>
                      </c:pt>
                      <c:pt idx="11051">
                        <c:v>3.3115162037050512</c:v>
                      </c:pt>
                      <c:pt idx="11052">
                        <c:v>3.3117592592592162</c:v>
                      </c:pt>
                      <c:pt idx="11053">
                        <c:v>3.3120023148133813</c:v>
                      </c:pt>
                      <c:pt idx="11054">
                        <c:v>3.3122453703675463</c:v>
                      </c:pt>
                      <c:pt idx="11055">
                        <c:v>3.3124884259217113</c:v>
                      </c:pt>
                      <c:pt idx="11056">
                        <c:v>3.3127314814831523</c:v>
                      </c:pt>
                      <c:pt idx="11057">
                        <c:v>3.3129745370373174</c:v>
                      </c:pt>
                      <c:pt idx="11058">
                        <c:v>3.3132175925914824</c:v>
                      </c:pt>
                      <c:pt idx="11059">
                        <c:v>3.3134606481456474</c:v>
                      </c:pt>
                      <c:pt idx="11060">
                        <c:v>3.3137037036998125</c:v>
                      </c:pt>
                      <c:pt idx="11061">
                        <c:v>3.3139467592612535</c:v>
                      </c:pt>
                      <c:pt idx="11062">
                        <c:v>3.3141898148154185</c:v>
                      </c:pt>
                      <c:pt idx="11063">
                        <c:v>3.3144328703695836</c:v>
                      </c:pt>
                      <c:pt idx="11064">
                        <c:v>3.3146759259237486</c:v>
                      </c:pt>
                      <c:pt idx="11065">
                        <c:v>3.3149189814779136</c:v>
                      </c:pt>
                      <c:pt idx="11066">
                        <c:v>3.3151620370320787</c:v>
                      </c:pt>
                      <c:pt idx="11067">
                        <c:v>3.3154050925935197</c:v>
                      </c:pt>
                      <c:pt idx="11068">
                        <c:v>3.3156481481476847</c:v>
                      </c:pt>
                      <c:pt idx="11069">
                        <c:v>3.3158912037018498</c:v>
                      </c:pt>
                      <c:pt idx="11070">
                        <c:v>3.3161342592560148</c:v>
                      </c:pt>
                      <c:pt idx="11071">
                        <c:v>3.3163888888869595</c:v>
                      </c:pt>
                      <c:pt idx="11072">
                        <c:v>3.3166319444411245</c:v>
                      </c:pt>
                      <c:pt idx="11073">
                        <c:v>3.3168749999952896</c:v>
                      </c:pt>
                      <c:pt idx="11074">
                        <c:v>3.3171180555567306</c:v>
                      </c:pt>
                      <c:pt idx="11075">
                        <c:v>3.3173611111108956</c:v>
                      </c:pt>
                      <c:pt idx="11076">
                        <c:v>3.3176041666650606</c:v>
                      </c:pt>
                      <c:pt idx="11077">
                        <c:v>3.3178472222192257</c:v>
                      </c:pt>
                      <c:pt idx="11078">
                        <c:v>3.3180902777733907</c:v>
                      </c:pt>
                      <c:pt idx="11079">
                        <c:v>3.3183333333348317</c:v>
                      </c:pt>
                      <c:pt idx="11080">
                        <c:v>3.3185763888889968</c:v>
                      </c:pt>
                      <c:pt idx="11081">
                        <c:v>3.3188194444431618</c:v>
                      </c:pt>
                      <c:pt idx="11082">
                        <c:v>3.3190624999973268</c:v>
                      </c:pt>
                      <c:pt idx="11083">
                        <c:v>3.3193055555514919</c:v>
                      </c:pt>
                      <c:pt idx="11084">
                        <c:v>3.3195486111129329</c:v>
                      </c:pt>
                      <c:pt idx="11085">
                        <c:v>3.3197916666670979</c:v>
                      </c:pt>
                      <c:pt idx="11086">
                        <c:v>3.3200347222212629</c:v>
                      </c:pt>
                      <c:pt idx="11087">
                        <c:v>3.320277777775428</c:v>
                      </c:pt>
                      <c:pt idx="11088">
                        <c:v>3.320520833329593</c:v>
                      </c:pt>
                      <c:pt idx="11089">
                        <c:v>3.3207638888837581</c:v>
                      </c:pt>
                      <c:pt idx="11090">
                        <c:v>3.3210069444451991</c:v>
                      </c:pt>
                      <c:pt idx="11091">
                        <c:v>3.3212499999993641</c:v>
                      </c:pt>
                      <c:pt idx="11092">
                        <c:v>3.3214930555535291</c:v>
                      </c:pt>
                      <c:pt idx="11093">
                        <c:v>3.3217361111076942</c:v>
                      </c:pt>
                      <c:pt idx="11094">
                        <c:v>3.3219791666618592</c:v>
                      </c:pt>
                      <c:pt idx="11095">
                        <c:v>3.3222222222233002</c:v>
                      </c:pt>
                      <c:pt idx="11096">
                        <c:v>3.3224652777774653</c:v>
                      </c:pt>
                      <c:pt idx="11097">
                        <c:v>3.3227083333316303</c:v>
                      </c:pt>
                      <c:pt idx="11098">
                        <c:v>3.3229513888857953</c:v>
                      </c:pt>
                      <c:pt idx="11099">
                        <c:v>3.3231944444399604</c:v>
                      </c:pt>
                      <c:pt idx="11100">
                        <c:v>3.3234375000014014</c:v>
                      </c:pt>
                      <c:pt idx="11101">
                        <c:v>3.3236805555555664</c:v>
                      </c:pt>
                      <c:pt idx="11102">
                        <c:v>3.3239236111097314</c:v>
                      </c:pt>
                      <c:pt idx="11103">
                        <c:v>3.3241666666638965</c:v>
                      </c:pt>
                      <c:pt idx="11104">
                        <c:v>3.3244097222180615</c:v>
                      </c:pt>
                      <c:pt idx="11105">
                        <c:v>3.3246527777795025</c:v>
                      </c:pt>
                      <c:pt idx="11106">
                        <c:v>3.3248958333336676</c:v>
                      </c:pt>
                      <c:pt idx="11107">
                        <c:v>3.3251388888878326</c:v>
                      </c:pt>
                      <c:pt idx="11108">
                        <c:v>3.3253819444419976</c:v>
                      </c:pt>
                      <c:pt idx="11109">
                        <c:v>3.3256249999961627</c:v>
                      </c:pt>
                      <c:pt idx="11110">
                        <c:v>3.3258680555576037</c:v>
                      </c:pt>
                      <c:pt idx="11111">
                        <c:v>3.3261111111117687</c:v>
                      </c:pt>
                      <c:pt idx="11112">
                        <c:v>3.3263541666659338</c:v>
                      </c:pt>
                      <c:pt idx="11113">
                        <c:v>3.3265972222200988</c:v>
                      </c:pt>
                      <c:pt idx="11114">
                        <c:v>3.3268402777742638</c:v>
                      </c:pt>
                      <c:pt idx="11115">
                        <c:v>3.3270833333284289</c:v>
                      </c:pt>
                      <c:pt idx="11116">
                        <c:v>3.3273263888898699</c:v>
                      </c:pt>
                      <c:pt idx="11117">
                        <c:v>3.3275694444440349</c:v>
                      </c:pt>
                      <c:pt idx="11118">
                        <c:v>3.3278124999981999</c:v>
                      </c:pt>
                      <c:pt idx="11119">
                        <c:v>3.3280671296291446</c:v>
                      </c:pt>
                      <c:pt idx="11120">
                        <c:v>3.3283101851833097</c:v>
                      </c:pt>
                      <c:pt idx="11121">
                        <c:v>3.3285532407374747</c:v>
                      </c:pt>
                      <c:pt idx="11122">
                        <c:v>3.3287962962916398</c:v>
                      </c:pt>
                      <c:pt idx="11123">
                        <c:v>3.3290393518530808</c:v>
                      </c:pt>
                      <c:pt idx="11124">
                        <c:v>3.3292824074072458</c:v>
                      </c:pt>
                      <c:pt idx="11125">
                        <c:v>3.3295254629614108</c:v>
                      </c:pt>
                      <c:pt idx="11126">
                        <c:v>3.3297685185155759</c:v>
                      </c:pt>
                      <c:pt idx="11127">
                        <c:v>3.3300115740697409</c:v>
                      </c:pt>
                      <c:pt idx="11128">
                        <c:v>3.3302546296311819</c:v>
                      </c:pt>
                      <c:pt idx="11129">
                        <c:v>3.3304976851853469</c:v>
                      </c:pt>
                      <c:pt idx="11130">
                        <c:v>3.330740740739512</c:v>
                      </c:pt>
                      <c:pt idx="11131">
                        <c:v>3.330983796293677</c:v>
                      </c:pt>
                      <c:pt idx="11132">
                        <c:v>3.3312268518478421</c:v>
                      </c:pt>
                      <c:pt idx="11133">
                        <c:v>3.3314699074092831</c:v>
                      </c:pt>
                      <c:pt idx="11134">
                        <c:v>3.3317129629634481</c:v>
                      </c:pt>
                      <c:pt idx="11135">
                        <c:v>3.3319560185176131</c:v>
                      </c:pt>
                      <c:pt idx="11136">
                        <c:v>3.3321990740717782</c:v>
                      </c:pt>
                      <c:pt idx="11137">
                        <c:v>3.3324421296259432</c:v>
                      </c:pt>
                      <c:pt idx="11138">
                        <c:v>3.3326851851801083</c:v>
                      </c:pt>
                      <c:pt idx="11139">
                        <c:v>3.3329282407415493</c:v>
                      </c:pt>
                      <c:pt idx="11140">
                        <c:v>3.3331712962957143</c:v>
                      </c:pt>
                      <c:pt idx="11141">
                        <c:v>3.3334143518498793</c:v>
                      </c:pt>
                      <c:pt idx="11142">
                        <c:v>3.3336574074040444</c:v>
                      </c:pt>
                      <c:pt idx="11143">
                        <c:v>3.3339004629582094</c:v>
                      </c:pt>
                      <c:pt idx="11144">
                        <c:v>3.3341435185196504</c:v>
                      </c:pt>
                      <c:pt idx="11145">
                        <c:v>3.3343865740738154</c:v>
                      </c:pt>
                      <c:pt idx="11146">
                        <c:v>3.3346296296279805</c:v>
                      </c:pt>
                      <c:pt idx="11147">
                        <c:v>3.3348726851821455</c:v>
                      </c:pt>
                      <c:pt idx="11148">
                        <c:v>3.3351157407363106</c:v>
                      </c:pt>
                      <c:pt idx="11149">
                        <c:v>3.3353587962977516</c:v>
                      </c:pt>
                      <c:pt idx="11150">
                        <c:v>3.3356018518519166</c:v>
                      </c:pt>
                      <c:pt idx="11151">
                        <c:v>3.3358449074060816</c:v>
                      </c:pt>
                      <c:pt idx="11152">
                        <c:v>3.3360879629602467</c:v>
                      </c:pt>
                      <c:pt idx="11153">
                        <c:v>3.3363310185144117</c:v>
                      </c:pt>
                      <c:pt idx="11154">
                        <c:v>3.3365740740758527</c:v>
                      </c:pt>
                      <c:pt idx="11155">
                        <c:v>3.3368171296300178</c:v>
                      </c:pt>
                      <c:pt idx="11156">
                        <c:v>3.3370601851841828</c:v>
                      </c:pt>
                      <c:pt idx="11157">
                        <c:v>3.3373032407383478</c:v>
                      </c:pt>
                      <c:pt idx="11158">
                        <c:v>3.3375462962925129</c:v>
                      </c:pt>
                      <c:pt idx="11159">
                        <c:v>3.3377893518539539</c:v>
                      </c:pt>
                      <c:pt idx="11160">
                        <c:v>3.3380324074081189</c:v>
                      </c:pt>
                      <c:pt idx="11161">
                        <c:v>3.3382754629622839</c:v>
                      </c:pt>
                      <c:pt idx="11162">
                        <c:v>3.338518518516449</c:v>
                      </c:pt>
                      <c:pt idx="11163">
                        <c:v>3.338761574070614</c:v>
                      </c:pt>
                      <c:pt idx="11164">
                        <c:v>3.3390046296247791</c:v>
                      </c:pt>
                      <c:pt idx="11165">
                        <c:v>3.3392476851862201</c:v>
                      </c:pt>
                      <c:pt idx="11166">
                        <c:v>3.3394907407403851</c:v>
                      </c:pt>
                      <c:pt idx="11167">
                        <c:v>3.3397453703713298</c:v>
                      </c:pt>
                      <c:pt idx="11168">
                        <c:v>3.3399884259254948</c:v>
                      </c:pt>
                      <c:pt idx="11169">
                        <c:v>3.3402314814796599</c:v>
                      </c:pt>
                      <c:pt idx="11170">
                        <c:v>3.3404745370338249</c:v>
                      </c:pt>
                      <c:pt idx="11171">
                        <c:v>3.3407175925879899</c:v>
                      </c:pt>
                      <c:pt idx="11172">
                        <c:v>3.3409606481494309</c:v>
                      </c:pt>
                      <c:pt idx="11173">
                        <c:v>3.341203703703596</c:v>
                      </c:pt>
                      <c:pt idx="11174">
                        <c:v>3.341446759257761</c:v>
                      </c:pt>
                      <c:pt idx="11175">
                        <c:v>3.3416898148119261</c:v>
                      </c:pt>
                      <c:pt idx="11176">
                        <c:v>3.3419328703660911</c:v>
                      </c:pt>
                      <c:pt idx="11177">
                        <c:v>3.3421759259275321</c:v>
                      </c:pt>
                      <c:pt idx="11178">
                        <c:v>3.3424189814816971</c:v>
                      </c:pt>
                      <c:pt idx="11179">
                        <c:v>3.3426620370358622</c:v>
                      </c:pt>
                      <c:pt idx="11180">
                        <c:v>3.3429050925900272</c:v>
                      </c:pt>
                      <c:pt idx="11181">
                        <c:v>3.3431481481441923</c:v>
                      </c:pt>
                      <c:pt idx="11182">
                        <c:v>3.3433912037056333</c:v>
                      </c:pt>
                      <c:pt idx="11183">
                        <c:v>3.3436342592597983</c:v>
                      </c:pt>
                      <c:pt idx="11184">
                        <c:v>3.3438773148139633</c:v>
                      </c:pt>
                      <c:pt idx="11185">
                        <c:v>3.3441203703681284</c:v>
                      </c:pt>
                      <c:pt idx="11186">
                        <c:v>3.3443634259222934</c:v>
                      </c:pt>
                      <c:pt idx="11187">
                        <c:v>3.3446064814764584</c:v>
                      </c:pt>
                      <c:pt idx="11188">
                        <c:v>3.3448495370378994</c:v>
                      </c:pt>
                      <c:pt idx="11189">
                        <c:v>3.3450925925920645</c:v>
                      </c:pt>
                      <c:pt idx="11190">
                        <c:v>3.3453356481462295</c:v>
                      </c:pt>
                      <c:pt idx="11191">
                        <c:v>3.3455787037003946</c:v>
                      </c:pt>
                      <c:pt idx="11192">
                        <c:v>3.3458217592545596</c:v>
                      </c:pt>
                      <c:pt idx="11193">
                        <c:v>3.3460648148160006</c:v>
                      </c:pt>
                      <c:pt idx="11194">
                        <c:v>3.3463078703701656</c:v>
                      </c:pt>
                      <c:pt idx="11195">
                        <c:v>3.3465509259243307</c:v>
                      </c:pt>
                      <c:pt idx="11196">
                        <c:v>3.3467939814784957</c:v>
                      </c:pt>
                      <c:pt idx="11197">
                        <c:v>3.3470370370326608</c:v>
                      </c:pt>
                      <c:pt idx="11198">
                        <c:v>3.3472800925941018</c:v>
                      </c:pt>
                      <c:pt idx="11199">
                        <c:v>3.3475231481482668</c:v>
                      </c:pt>
                      <c:pt idx="11200">
                        <c:v>3.3477662037024318</c:v>
                      </c:pt>
                      <c:pt idx="11201">
                        <c:v>3.3480092592565969</c:v>
                      </c:pt>
                      <c:pt idx="11202">
                        <c:v>3.3482523148107619</c:v>
                      </c:pt>
                      <c:pt idx="11203">
                        <c:v>3.3484953703722029</c:v>
                      </c:pt>
                      <c:pt idx="11204">
                        <c:v>3.3487384259263679</c:v>
                      </c:pt>
                      <c:pt idx="11205">
                        <c:v>3.348981481480533</c:v>
                      </c:pt>
                      <c:pt idx="11206">
                        <c:v>3.349224537034698</c:v>
                      </c:pt>
                      <c:pt idx="11207">
                        <c:v>3.3494675925888631</c:v>
                      </c:pt>
                      <c:pt idx="11208">
                        <c:v>3.3497106481430281</c:v>
                      </c:pt>
                      <c:pt idx="11209">
                        <c:v>3.3499537037044691</c:v>
                      </c:pt>
                      <c:pt idx="11210">
                        <c:v>3.3501967592586341</c:v>
                      </c:pt>
                      <c:pt idx="11211">
                        <c:v>3.3504398148127992</c:v>
                      </c:pt>
                      <c:pt idx="11212">
                        <c:v>3.3506828703669642</c:v>
                      </c:pt>
                      <c:pt idx="11213">
                        <c:v>3.3509259259211293</c:v>
                      </c:pt>
                      <c:pt idx="11214">
                        <c:v>3.3511689814825703</c:v>
                      </c:pt>
                      <c:pt idx="11215">
                        <c:v>3.3514120370367353</c:v>
                      </c:pt>
                      <c:pt idx="11216">
                        <c:v>3.35166666666768</c:v>
                      </c:pt>
                      <c:pt idx="11217">
                        <c:v>3.351909722221845</c:v>
                      </c:pt>
                      <c:pt idx="11218">
                        <c:v>3.3521527777760101</c:v>
                      </c:pt>
                      <c:pt idx="11219">
                        <c:v>3.3523958333301751</c:v>
                      </c:pt>
                      <c:pt idx="11220">
                        <c:v>3.3526388888843401</c:v>
                      </c:pt>
                      <c:pt idx="11221">
                        <c:v>3.3528819444457811</c:v>
                      </c:pt>
                      <c:pt idx="11222">
                        <c:v>3.3531249999999462</c:v>
                      </c:pt>
                      <c:pt idx="11223">
                        <c:v>3.3533680555541112</c:v>
                      </c:pt>
                      <c:pt idx="11224">
                        <c:v>3.3536111111082763</c:v>
                      </c:pt>
                      <c:pt idx="11225">
                        <c:v>3.3538541666624413</c:v>
                      </c:pt>
                      <c:pt idx="11226">
                        <c:v>3.3540972222238823</c:v>
                      </c:pt>
                      <c:pt idx="11227">
                        <c:v>3.3543402777780473</c:v>
                      </c:pt>
                      <c:pt idx="11228">
                        <c:v>3.3545833333322124</c:v>
                      </c:pt>
                      <c:pt idx="11229">
                        <c:v>3.3548263888863774</c:v>
                      </c:pt>
                      <c:pt idx="11230">
                        <c:v>3.3550694444405424</c:v>
                      </c:pt>
                      <c:pt idx="11231">
                        <c:v>3.3553125000019834</c:v>
                      </c:pt>
                      <c:pt idx="11232">
                        <c:v>3.3555555555561485</c:v>
                      </c:pt>
                      <c:pt idx="11233">
                        <c:v>3.3557986111103135</c:v>
                      </c:pt>
                      <c:pt idx="11234">
                        <c:v>3.3560416666644786</c:v>
                      </c:pt>
                      <c:pt idx="11235">
                        <c:v>3.3562847222186436</c:v>
                      </c:pt>
                      <c:pt idx="11236">
                        <c:v>3.3565277777728086</c:v>
                      </c:pt>
                      <c:pt idx="11237">
                        <c:v>3.3567708333342496</c:v>
                      </c:pt>
                      <c:pt idx="11238">
                        <c:v>3.3570138888884147</c:v>
                      </c:pt>
                      <c:pt idx="11239">
                        <c:v>3.3572569444425797</c:v>
                      </c:pt>
                      <c:pt idx="11240">
                        <c:v>3.3574999999967448</c:v>
                      </c:pt>
                      <c:pt idx="11241">
                        <c:v>3.3577430555509098</c:v>
                      </c:pt>
                      <c:pt idx="11242">
                        <c:v>3.3579861111123508</c:v>
                      </c:pt>
                      <c:pt idx="11243">
                        <c:v>3.3582291666665158</c:v>
                      </c:pt>
                      <c:pt idx="11244">
                        <c:v>3.3584722222206809</c:v>
                      </c:pt>
                      <c:pt idx="11245">
                        <c:v>3.3587152777748459</c:v>
                      </c:pt>
                      <c:pt idx="11246">
                        <c:v>3.3589583333290109</c:v>
                      </c:pt>
                      <c:pt idx="11247">
                        <c:v>3.3592013888904519</c:v>
                      </c:pt>
                      <c:pt idx="11248">
                        <c:v>3.359444444444617</c:v>
                      </c:pt>
                      <c:pt idx="11249">
                        <c:v>3.359687499998782</c:v>
                      </c:pt>
                      <c:pt idx="11250">
                        <c:v>3.3599305555529471</c:v>
                      </c:pt>
                      <c:pt idx="11251">
                        <c:v>3.3601736111071121</c:v>
                      </c:pt>
                      <c:pt idx="11252">
                        <c:v>3.3604166666685531</c:v>
                      </c:pt>
                      <c:pt idx="11253">
                        <c:v>3.3606597222227181</c:v>
                      </c:pt>
                      <c:pt idx="11254">
                        <c:v>3.3609027777768832</c:v>
                      </c:pt>
                      <c:pt idx="11255">
                        <c:v>3.3611458333310482</c:v>
                      </c:pt>
                      <c:pt idx="11256">
                        <c:v>3.3613888888852133</c:v>
                      </c:pt>
                      <c:pt idx="11257">
                        <c:v>3.3616319444393783</c:v>
                      </c:pt>
                      <c:pt idx="11258">
                        <c:v>3.3618750000008193</c:v>
                      </c:pt>
                      <c:pt idx="11259">
                        <c:v>3.3621180555549843</c:v>
                      </c:pt>
                      <c:pt idx="11260">
                        <c:v>3.3623611111091494</c:v>
                      </c:pt>
                      <c:pt idx="11261">
                        <c:v>3.3626041666633144</c:v>
                      </c:pt>
                      <c:pt idx="11262">
                        <c:v>3.3628472222174794</c:v>
                      </c:pt>
                      <c:pt idx="11263">
                        <c:v>3.3630902777789204</c:v>
                      </c:pt>
                      <c:pt idx="11264">
                        <c:v>3.3633449074025892</c:v>
                      </c:pt>
                      <c:pt idx="11265">
                        <c:v>3.3635879629640302</c:v>
                      </c:pt>
                      <c:pt idx="11266">
                        <c:v>3.3638310185181952</c:v>
                      </c:pt>
                      <c:pt idx="11267">
                        <c:v>3.3640740740723603</c:v>
                      </c:pt>
                      <c:pt idx="11268">
                        <c:v>3.3643171296265253</c:v>
                      </c:pt>
                      <c:pt idx="11269">
                        <c:v>3.3645601851806903</c:v>
                      </c:pt>
                      <c:pt idx="11270">
                        <c:v>3.3648032407421313</c:v>
                      </c:pt>
                      <c:pt idx="11271">
                        <c:v>3.3650462962962964</c:v>
                      </c:pt>
                      <c:pt idx="11272">
                        <c:v>3.3652893518504614</c:v>
                      </c:pt>
                      <c:pt idx="11273">
                        <c:v>3.3655324074046264</c:v>
                      </c:pt>
                      <c:pt idx="11274">
                        <c:v>3.3657754629587915</c:v>
                      </c:pt>
                      <c:pt idx="11275">
                        <c:v>3.3660185185202325</c:v>
                      </c:pt>
                      <c:pt idx="11276">
                        <c:v>3.3662615740743975</c:v>
                      </c:pt>
                      <c:pt idx="11277">
                        <c:v>3.3665046296285626</c:v>
                      </c:pt>
                      <c:pt idx="11278">
                        <c:v>3.3667476851827276</c:v>
                      </c:pt>
                      <c:pt idx="11279">
                        <c:v>3.3669907407368926</c:v>
                      </c:pt>
                      <c:pt idx="11280">
                        <c:v>3.3672337962983336</c:v>
                      </c:pt>
                      <c:pt idx="11281">
                        <c:v>3.3674768518524987</c:v>
                      </c:pt>
                      <c:pt idx="11282">
                        <c:v>3.3677199074066637</c:v>
                      </c:pt>
                      <c:pt idx="11283">
                        <c:v>3.3679629629608288</c:v>
                      </c:pt>
                      <c:pt idx="11284">
                        <c:v>3.3682060185149938</c:v>
                      </c:pt>
                      <c:pt idx="11285">
                        <c:v>3.3684490740691588</c:v>
                      </c:pt>
                      <c:pt idx="11286">
                        <c:v>3.3686921296305998</c:v>
                      </c:pt>
                      <c:pt idx="11287">
                        <c:v>3.3689351851847649</c:v>
                      </c:pt>
                      <c:pt idx="11288">
                        <c:v>3.3691782407389299</c:v>
                      </c:pt>
                      <c:pt idx="11289">
                        <c:v>3.3694212962930949</c:v>
                      </c:pt>
                      <c:pt idx="11290">
                        <c:v>3.36966435184726</c:v>
                      </c:pt>
                      <c:pt idx="11291">
                        <c:v>3.369907407408701</c:v>
                      </c:pt>
                      <c:pt idx="11292">
                        <c:v>3.370150462962866</c:v>
                      </c:pt>
                      <c:pt idx="11293">
                        <c:v>3.3703935185170311</c:v>
                      </c:pt>
                      <c:pt idx="11294">
                        <c:v>3.3706365740711961</c:v>
                      </c:pt>
                      <c:pt idx="11295">
                        <c:v>3.3708796296253611</c:v>
                      </c:pt>
                      <c:pt idx="11296">
                        <c:v>3.3711226851868021</c:v>
                      </c:pt>
                      <c:pt idx="11297">
                        <c:v>3.3713657407409672</c:v>
                      </c:pt>
                      <c:pt idx="11298">
                        <c:v>3.3716087962951322</c:v>
                      </c:pt>
                      <c:pt idx="11299">
                        <c:v>3.3718518518492973</c:v>
                      </c:pt>
                      <c:pt idx="11300">
                        <c:v>3.3720949074034623</c:v>
                      </c:pt>
                      <c:pt idx="11301">
                        <c:v>3.3723379629649033</c:v>
                      </c:pt>
                      <c:pt idx="11302">
                        <c:v>3.3725810185190683</c:v>
                      </c:pt>
                      <c:pt idx="11303">
                        <c:v>3.3728240740732334</c:v>
                      </c:pt>
                      <c:pt idx="11304">
                        <c:v>3.3730671296273984</c:v>
                      </c:pt>
                      <c:pt idx="11305">
                        <c:v>3.3733101851815634</c:v>
                      </c:pt>
                      <c:pt idx="11306">
                        <c:v>3.3735532407357285</c:v>
                      </c:pt>
                      <c:pt idx="11307">
                        <c:v>3.3737962962971695</c:v>
                      </c:pt>
                      <c:pt idx="11308">
                        <c:v>3.3740393518513345</c:v>
                      </c:pt>
                      <c:pt idx="11309">
                        <c:v>3.3742824074054996</c:v>
                      </c:pt>
                      <c:pt idx="11310">
                        <c:v>3.3745254629596646</c:v>
                      </c:pt>
                      <c:pt idx="11311">
                        <c:v>3.3747685185138296</c:v>
                      </c:pt>
                      <c:pt idx="11312">
                        <c:v>3.3750231481447743</c:v>
                      </c:pt>
                      <c:pt idx="11313">
                        <c:v>3.3752662036989394</c:v>
                      </c:pt>
                      <c:pt idx="11314">
                        <c:v>3.3755092592603804</c:v>
                      </c:pt>
                      <c:pt idx="11315">
                        <c:v>3.3757523148145454</c:v>
                      </c:pt>
                      <c:pt idx="11316">
                        <c:v>3.3759953703687104</c:v>
                      </c:pt>
                      <c:pt idx="11317">
                        <c:v>3.3762384259228755</c:v>
                      </c:pt>
                      <c:pt idx="11318">
                        <c:v>3.3764814814770405</c:v>
                      </c:pt>
                      <c:pt idx="11319">
                        <c:v>3.3767245370384815</c:v>
                      </c:pt>
                      <c:pt idx="11320">
                        <c:v>3.3769675925926466</c:v>
                      </c:pt>
                      <c:pt idx="11321">
                        <c:v>3.3772106481468116</c:v>
                      </c:pt>
                      <c:pt idx="11322">
                        <c:v>3.3774537037009766</c:v>
                      </c:pt>
                      <c:pt idx="11323">
                        <c:v>3.3776967592551417</c:v>
                      </c:pt>
                      <c:pt idx="11324">
                        <c:v>3.3779398148165827</c:v>
                      </c:pt>
                      <c:pt idx="11325">
                        <c:v>3.3781828703707477</c:v>
                      </c:pt>
                      <c:pt idx="11326">
                        <c:v>3.3784259259249128</c:v>
                      </c:pt>
                      <c:pt idx="11327">
                        <c:v>3.3786689814790778</c:v>
                      </c:pt>
                      <c:pt idx="11328">
                        <c:v>3.3789120370332428</c:v>
                      </c:pt>
                      <c:pt idx="11329">
                        <c:v>3.3791550925946838</c:v>
                      </c:pt>
                      <c:pt idx="11330">
                        <c:v>3.3793981481488489</c:v>
                      </c:pt>
                      <c:pt idx="11331">
                        <c:v>3.3796412037030139</c:v>
                      </c:pt>
                      <c:pt idx="11332">
                        <c:v>3.3798842592571789</c:v>
                      </c:pt>
                      <c:pt idx="11333">
                        <c:v>3.380127314811344</c:v>
                      </c:pt>
                      <c:pt idx="11334">
                        <c:v>3.380370370365509</c:v>
                      </c:pt>
                      <c:pt idx="11335">
                        <c:v>3.38061342592695</c:v>
                      </c:pt>
                      <c:pt idx="11336">
                        <c:v>3.3808564814811151</c:v>
                      </c:pt>
                      <c:pt idx="11337">
                        <c:v>3.3810995370352801</c:v>
                      </c:pt>
                      <c:pt idx="11338">
                        <c:v>3.3813425925894451</c:v>
                      </c:pt>
                      <c:pt idx="11339">
                        <c:v>3.3815856481436102</c:v>
                      </c:pt>
                      <c:pt idx="11340">
                        <c:v>3.3818287037050512</c:v>
                      </c:pt>
                      <c:pt idx="11341">
                        <c:v>3.3820717592592162</c:v>
                      </c:pt>
                      <c:pt idx="11342">
                        <c:v>3.3823148148133813</c:v>
                      </c:pt>
                      <c:pt idx="11343">
                        <c:v>3.3825578703675463</c:v>
                      </c:pt>
                      <c:pt idx="11344">
                        <c:v>3.3828009259217113</c:v>
                      </c:pt>
                      <c:pt idx="11345">
                        <c:v>3.3830439814831523</c:v>
                      </c:pt>
                      <c:pt idx="11346">
                        <c:v>3.3832870370373174</c:v>
                      </c:pt>
                      <c:pt idx="11347">
                        <c:v>3.3835300925914824</c:v>
                      </c:pt>
                      <c:pt idx="11348">
                        <c:v>3.3837731481456474</c:v>
                      </c:pt>
                      <c:pt idx="11349">
                        <c:v>3.3840162036998125</c:v>
                      </c:pt>
                      <c:pt idx="11350">
                        <c:v>3.3842592592612535</c:v>
                      </c:pt>
                      <c:pt idx="11351">
                        <c:v>3.3845023148154185</c:v>
                      </c:pt>
                      <c:pt idx="11352">
                        <c:v>3.3847453703695836</c:v>
                      </c:pt>
                      <c:pt idx="11353">
                        <c:v>3.3849884259237486</c:v>
                      </c:pt>
                      <c:pt idx="11354">
                        <c:v>3.3852314814779136</c:v>
                      </c:pt>
                      <c:pt idx="11355">
                        <c:v>3.3854745370320787</c:v>
                      </c:pt>
                      <c:pt idx="11356">
                        <c:v>3.3857175925935197</c:v>
                      </c:pt>
                      <c:pt idx="11357">
                        <c:v>3.3859606481476847</c:v>
                      </c:pt>
                      <c:pt idx="11358">
                        <c:v>3.3862037037018498</c:v>
                      </c:pt>
                      <c:pt idx="11359">
                        <c:v>3.3864467592560148</c:v>
                      </c:pt>
                      <c:pt idx="11360">
                        <c:v>3.3867013888869595</c:v>
                      </c:pt>
                      <c:pt idx="11361">
                        <c:v>3.3869444444411245</c:v>
                      </c:pt>
                      <c:pt idx="11362">
                        <c:v>3.3871874999952896</c:v>
                      </c:pt>
                      <c:pt idx="11363">
                        <c:v>3.3874305555567306</c:v>
                      </c:pt>
                      <c:pt idx="11364">
                        <c:v>3.3876736111108956</c:v>
                      </c:pt>
                      <c:pt idx="11365">
                        <c:v>3.3879166666650606</c:v>
                      </c:pt>
                      <c:pt idx="11366">
                        <c:v>3.3881597222192257</c:v>
                      </c:pt>
                      <c:pt idx="11367">
                        <c:v>3.3884027777733907</c:v>
                      </c:pt>
                      <c:pt idx="11368">
                        <c:v>3.3886458333348317</c:v>
                      </c:pt>
                      <c:pt idx="11369">
                        <c:v>3.3888888888889968</c:v>
                      </c:pt>
                      <c:pt idx="11370">
                        <c:v>3.3891319444431618</c:v>
                      </c:pt>
                      <c:pt idx="11371">
                        <c:v>3.3893749999973268</c:v>
                      </c:pt>
                      <c:pt idx="11372">
                        <c:v>3.3896180555514919</c:v>
                      </c:pt>
                      <c:pt idx="11373">
                        <c:v>3.3898611111129329</c:v>
                      </c:pt>
                      <c:pt idx="11374">
                        <c:v>3.3901041666670979</c:v>
                      </c:pt>
                      <c:pt idx="11375">
                        <c:v>3.3903472222212629</c:v>
                      </c:pt>
                      <c:pt idx="11376">
                        <c:v>3.390590277775428</c:v>
                      </c:pt>
                      <c:pt idx="11377">
                        <c:v>3.390833333329593</c:v>
                      </c:pt>
                      <c:pt idx="11378">
                        <c:v>3.3910763888837581</c:v>
                      </c:pt>
                      <c:pt idx="11379">
                        <c:v>3.3913194444451991</c:v>
                      </c:pt>
                      <c:pt idx="11380">
                        <c:v>3.3915624999993641</c:v>
                      </c:pt>
                      <c:pt idx="11381">
                        <c:v>3.3918055555535291</c:v>
                      </c:pt>
                      <c:pt idx="11382">
                        <c:v>3.3920486111076942</c:v>
                      </c:pt>
                      <c:pt idx="11383">
                        <c:v>3.3922916666618592</c:v>
                      </c:pt>
                      <c:pt idx="11384">
                        <c:v>3.3925347222233002</c:v>
                      </c:pt>
                      <c:pt idx="11385">
                        <c:v>3.3927777777774653</c:v>
                      </c:pt>
                      <c:pt idx="11386">
                        <c:v>3.3930208333316303</c:v>
                      </c:pt>
                      <c:pt idx="11387">
                        <c:v>3.3932638888857953</c:v>
                      </c:pt>
                      <c:pt idx="11388">
                        <c:v>3.3935069444399604</c:v>
                      </c:pt>
                      <c:pt idx="11389">
                        <c:v>3.3937500000014014</c:v>
                      </c:pt>
                      <c:pt idx="11390">
                        <c:v>3.3939930555555664</c:v>
                      </c:pt>
                      <c:pt idx="11391">
                        <c:v>3.3942361111097314</c:v>
                      </c:pt>
                      <c:pt idx="11392">
                        <c:v>3.3944791666638965</c:v>
                      </c:pt>
                      <c:pt idx="11393">
                        <c:v>3.3947222222180615</c:v>
                      </c:pt>
                      <c:pt idx="11394">
                        <c:v>3.3949652777795025</c:v>
                      </c:pt>
                      <c:pt idx="11395">
                        <c:v>3.3952083333336676</c:v>
                      </c:pt>
                      <c:pt idx="11396">
                        <c:v>3.3954513888878326</c:v>
                      </c:pt>
                      <c:pt idx="11397">
                        <c:v>3.3956944444419976</c:v>
                      </c:pt>
                      <c:pt idx="11398">
                        <c:v>3.3959374999961627</c:v>
                      </c:pt>
                      <c:pt idx="11399">
                        <c:v>3.3961805555576037</c:v>
                      </c:pt>
                      <c:pt idx="11400">
                        <c:v>3.3964236111117687</c:v>
                      </c:pt>
                      <c:pt idx="11401">
                        <c:v>3.3966666666659338</c:v>
                      </c:pt>
                      <c:pt idx="11402">
                        <c:v>3.3969097222200988</c:v>
                      </c:pt>
                      <c:pt idx="11403">
                        <c:v>3.3971527777742638</c:v>
                      </c:pt>
                      <c:pt idx="11404">
                        <c:v>3.3973958333284289</c:v>
                      </c:pt>
                      <c:pt idx="11405">
                        <c:v>3.3976388888898699</c:v>
                      </c:pt>
                      <c:pt idx="11406">
                        <c:v>3.3978819444440349</c:v>
                      </c:pt>
                      <c:pt idx="11407">
                        <c:v>3.3981249999981999</c:v>
                      </c:pt>
                      <c:pt idx="11408">
                        <c:v>3.3983796296291446</c:v>
                      </c:pt>
                      <c:pt idx="11409">
                        <c:v>3.3986226851833097</c:v>
                      </c:pt>
                      <c:pt idx="11410">
                        <c:v>3.3988657407374747</c:v>
                      </c:pt>
                      <c:pt idx="11411">
                        <c:v>3.3991087962916398</c:v>
                      </c:pt>
                      <c:pt idx="11412">
                        <c:v>3.3993518518530808</c:v>
                      </c:pt>
                      <c:pt idx="11413">
                        <c:v>3.3995949074072458</c:v>
                      </c:pt>
                      <c:pt idx="11414">
                        <c:v>3.3998379629614108</c:v>
                      </c:pt>
                      <c:pt idx="11415">
                        <c:v>3.4000810185155759</c:v>
                      </c:pt>
                      <c:pt idx="11416">
                        <c:v>3.4003240740697409</c:v>
                      </c:pt>
                      <c:pt idx="11417">
                        <c:v>3.4005671296311819</c:v>
                      </c:pt>
                      <c:pt idx="11418">
                        <c:v>3.4008101851853469</c:v>
                      </c:pt>
                      <c:pt idx="11419">
                        <c:v>3.401053240739512</c:v>
                      </c:pt>
                      <c:pt idx="11420">
                        <c:v>3.401296296293677</c:v>
                      </c:pt>
                      <c:pt idx="11421">
                        <c:v>3.4015393518478421</c:v>
                      </c:pt>
                      <c:pt idx="11422">
                        <c:v>3.4017824074092831</c:v>
                      </c:pt>
                      <c:pt idx="11423">
                        <c:v>3.4020254629634481</c:v>
                      </c:pt>
                      <c:pt idx="11424">
                        <c:v>3.4022685185176131</c:v>
                      </c:pt>
                      <c:pt idx="11425">
                        <c:v>3.4025115740717782</c:v>
                      </c:pt>
                      <c:pt idx="11426">
                        <c:v>3.4027546296259432</c:v>
                      </c:pt>
                      <c:pt idx="11427">
                        <c:v>3.4029976851801083</c:v>
                      </c:pt>
                      <c:pt idx="11428">
                        <c:v>3.4032407407415493</c:v>
                      </c:pt>
                      <c:pt idx="11429">
                        <c:v>3.4034837962957143</c:v>
                      </c:pt>
                      <c:pt idx="11430">
                        <c:v>3.4037268518498793</c:v>
                      </c:pt>
                      <c:pt idx="11431">
                        <c:v>3.4039699074040444</c:v>
                      </c:pt>
                      <c:pt idx="11432">
                        <c:v>3.4042129629582094</c:v>
                      </c:pt>
                      <c:pt idx="11433">
                        <c:v>3.4044560185196504</c:v>
                      </c:pt>
                      <c:pt idx="11434">
                        <c:v>3.4046990740738154</c:v>
                      </c:pt>
                      <c:pt idx="11435">
                        <c:v>3.4049421296279805</c:v>
                      </c:pt>
                      <c:pt idx="11436">
                        <c:v>3.4051851851821455</c:v>
                      </c:pt>
                      <c:pt idx="11437">
                        <c:v>3.4054282407363106</c:v>
                      </c:pt>
                      <c:pt idx="11438">
                        <c:v>3.4056712962977516</c:v>
                      </c:pt>
                      <c:pt idx="11439">
                        <c:v>3.4059143518519166</c:v>
                      </c:pt>
                      <c:pt idx="11440">
                        <c:v>3.4061574074060816</c:v>
                      </c:pt>
                      <c:pt idx="11441">
                        <c:v>3.4064004629602467</c:v>
                      </c:pt>
                      <c:pt idx="11442">
                        <c:v>3.4066435185144117</c:v>
                      </c:pt>
                      <c:pt idx="11443">
                        <c:v>3.4068865740758527</c:v>
                      </c:pt>
                      <c:pt idx="11444">
                        <c:v>3.4071296296300178</c:v>
                      </c:pt>
                      <c:pt idx="11445">
                        <c:v>3.4073726851841828</c:v>
                      </c:pt>
                      <c:pt idx="11446">
                        <c:v>3.4076157407383478</c:v>
                      </c:pt>
                      <c:pt idx="11447">
                        <c:v>3.4078587962925129</c:v>
                      </c:pt>
                      <c:pt idx="11448">
                        <c:v>3.4081018518539539</c:v>
                      </c:pt>
                      <c:pt idx="11449">
                        <c:v>3.4083449074081189</c:v>
                      </c:pt>
                      <c:pt idx="11450">
                        <c:v>3.4085879629622839</c:v>
                      </c:pt>
                      <c:pt idx="11451">
                        <c:v>3.408831018516449</c:v>
                      </c:pt>
                      <c:pt idx="11452">
                        <c:v>3.409074074070614</c:v>
                      </c:pt>
                      <c:pt idx="11453">
                        <c:v>3.4093171296247791</c:v>
                      </c:pt>
                      <c:pt idx="11454">
                        <c:v>3.4095601851862201</c:v>
                      </c:pt>
                      <c:pt idx="11455">
                        <c:v>3.4098032407403851</c:v>
                      </c:pt>
                      <c:pt idx="11456">
                        <c:v>3.4100578703713298</c:v>
                      </c:pt>
                      <c:pt idx="11457">
                        <c:v>3.4103009259254948</c:v>
                      </c:pt>
                      <c:pt idx="11458">
                        <c:v>3.4105439814796599</c:v>
                      </c:pt>
                      <c:pt idx="11459">
                        <c:v>3.4107870370338249</c:v>
                      </c:pt>
                      <c:pt idx="11460">
                        <c:v>3.4110300925879899</c:v>
                      </c:pt>
                      <c:pt idx="11461">
                        <c:v>3.4112731481494309</c:v>
                      </c:pt>
                      <c:pt idx="11462">
                        <c:v>3.411516203703596</c:v>
                      </c:pt>
                      <c:pt idx="11463">
                        <c:v>3.411759259257761</c:v>
                      </c:pt>
                      <c:pt idx="11464">
                        <c:v>3.4120023148119261</c:v>
                      </c:pt>
                      <c:pt idx="11465">
                        <c:v>3.4122453703660911</c:v>
                      </c:pt>
                      <c:pt idx="11466">
                        <c:v>3.4124884259275321</c:v>
                      </c:pt>
                      <c:pt idx="11467">
                        <c:v>3.4127314814816971</c:v>
                      </c:pt>
                      <c:pt idx="11468">
                        <c:v>3.4129745370358622</c:v>
                      </c:pt>
                      <c:pt idx="11469">
                        <c:v>3.4132175925900272</c:v>
                      </c:pt>
                      <c:pt idx="11470">
                        <c:v>3.4134606481441923</c:v>
                      </c:pt>
                      <c:pt idx="11471">
                        <c:v>3.4137037037056333</c:v>
                      </c:pt>
                      <c:pt idx="11472">
                        <c:v>3.4139467592597983</c:v>
                      </c:pt>
                      <c:pt idx="11473">
                        <c:v>3.4141898148139633</c:v>
                      </c:pt>
                      <c:pt idx="11474">
                        <c:v>3.4144328703681284</c:v>
                      </c:pt>
                      <c:pt idx="11475">
                        <c:v>3.4146759259222934</c:v>
                      </c:pt>
                      <c:pt idx="11476">
                        <c:v>3.4149189814764584</c:v>
                      </c:pt>
                      <c:pt idx="11477">
                        <c:v>3.4151620370378994</c:v>
                      </c:pt>
                      <c:pt idx="11478">
                        <c:v>3.4154050925920645</c:v>
                      </c:pt>
                      <c:pt idx="11479">
                        <c:v>3.4156481481462295</c:v>
                      </c:pt>
                      <c:pt idx="11480">
                        <c:v>3.4158912037003946</c:v>
                      </c:pt>
                      <c:pt idx="11481">
                        <c:v>3.4161342592545596</c:v>
                      </c:pt>
                      <c:pt idx="11482">
                        <c:v>3.4163773148160006</c:v>
                      </c:pt>
                      <c:pt idx="11483">
                        <c:v>3.4166203703701656</c:v>
                      </c:pt>
                      <c:pt idx="11484">
                        <c:v>3.4168634259243307</c:v>
                      </c:pt>
                      <c:pt idx="11485">
                        <c:v>3.4171064814784957</c:v>
                      </c:pt>
                      <c:pt idx="11486">
                        <c:v>3.4173495370326608</c:v>
                      </c:pt>
                      <c:pt idx="11487">
                        <c:v>3.4175925925941018</c:v>
                      </c:pt>
                      <c:pt idx="11488">
                        <c:v>3.4178356481482668</c:v>
                      </c:pt>
                      <c:pt idx="11489">
                        <c:v>3.4180787037024318</c:v>
                      </c:pt>
                      <c:pt idx="11490">
                        <c:v>3.4183217592565969</c:v>
                      </c:pt>
                      <c:pt idx="11491">
                        <c:v>3.4185648148107619</c:v>
                      </c:pt>
                      <c:pt idx="11492">
                        <c:v>3.4188078703722029</c:v>
                      </c:pt>
                      <c:pt idx="11493">
                        <c:v>3.4190509259263679</c:v>
                      </c:pt>
                      <c:pt idx="11494">
                        <c:v>3.419293981480533</c:v>
                      </c:pt>
                      <c:pt idx="11495">
                        <c:v>3.419537037034698</c:v>
                      </c:pt>
                      <c:pt idx="11496">
                        <c:v>3.4197800925888631</c:v>
                      </c:pt>
                      <c:pt idx="11497">
                        <c:v>3.4200231481430281</c:v>
                      </c:pt>
                      <c:pt idx="11498">
                        <c:v>3.4202662037044691</c:v>
                      </c:pt>
                      <c:pt idx="11499">
                        <c:v>3.4205092592586341</c:v>
                      </c:pt>
                      <c:pt idx="11500">
                        <c:v>3.4207523148127992</c:v>
                      </c:pt>
                      <c:pt idx="11501">
                        <c:v>3.4209953703669642</c:v>
                      </c:pt>
                      <c:pt idx="11502">
                        <c:v>3.4212384259211293</c:v>
                      </c:pt>
                      <c:pt idx="11503">
                        <c:v>3.4214814814825703</c:v>
                      </c:pt>
                      <c:pt idx="11504">
                        <c:v>3.421736111106239</c:v>
                      </c:pt>
                      <c:pt idx="11505">
                        <c:v>3.42197916666768</c:v>
                      </c:pt>
                      <c:pt idx="11506">
                        <c:v>3.422222222221845</c:v>
                      </c:pt>
                      <c:pt idx="11507">
                        <c:v>3.4224652777760101</c:v>
                      </c:pt>
                      <c:pt idx="11508">
                        <c:v>3.4227083333301751</c:v>
                      </c:pt>
                      <c:pt idx="11509">
                        <c:v>3.4229513888843401</c:v>
                      </c:pt>
                      <c:pt idx="11510">
                        <c:v>3.4231944444457811</c:v>
                      </c:pt>
                      <c:pt idx="11511">
                        <c:v>3.4234374999999462</c:v>
                      </c:pt>
                      <c:pt idx="11512">
                        <c:v>3.4236805555541112</c:v>
                      </c:pt>
                      <c:pt idx="11513">
                        <c:v>3.4239236111082763</c:v>
                      </c:pt>
                      <c:pt idx="11514">
                        <c:v>3.4241666666624413</c:v>
                      </c:pt>
                      <c:pt idx="11515">
                        <c:v>3.4244097222238823</c:v>
                      </c:pt>
                      <c:pt idx="11516">
                        <c:v>3.4246527777780473</c:v>
                      </c:pt>
                      <c:pt idx="11517">
                        <c:v>3.4248958333322124</c:v>
                      </c:pt>
                      <c:pt idx="11518">
                        <c:v>3.4251388888863774</c:v>
                      </c:pt>
                      <c:pt idx="11519">
                        <c:v>3.4253819444405424</c:v>
                      </c:pt>
                      <c:pt idx="11520">
                        <c:v>3.4256250000019834</c:v>
                      </c:pt>
                      <c:pt idx="11521">
                        <c:v>3.4258680555561485</c:v>
                      </c:pt>
                      <c:pt idx="11522">
                        <c:v>3.4261111111103135</c:v>
                      </c:pt>
                      <c:pt idx="11523">
                        <c:v>3.4263541666644786</c:v>
                      </c:pt>
                      <c:pt idx="11524">
                        <c:v>3.4265972222186436</c:v>
                      </c:pt>
                      <c:pt idx="11525">
                        <c:v>3.4268402777728086</c:v>
                      </c:pt>
                      <c:pt idx="11526">
                        <c:v>3.4270833333342496</c:v>
                      </c:pt>
                      <c:pt idx="11527">
                        <c:v>3.4273263888884147</c:v>
                      </c:pt>
                      <c:pt idx="11528">
                        <c:v>3.4275694444425797</c:v>
                      </c:pt>
                      <c:pt idx="11529">
                        <c:v>3.4278124999967448</c:v>
                      </c:pt>
                      <c:pt idx="11530">
                        <c:v>3.4280555555509098</c:v>
                      </c:pt>
                      <c:pt idx="11531">
                        <c:v>3.4282986111123508</c:v>
                      </c:pt>
                      <c:pt idx="11532">
                        <c:v>3.4285416666665158</c:v>
                      </c:pt>
                      <c:pt idx="11533">
                        <c:v>3.4287847222206809</c:v>
                      </c:pt>
                      <c:pt idx="11534">
                        <c:v>3.4290277777748459</c:v>
                      </c:pt>
                      <c:pt idx="11535">
                        <c:v>3.4292708333290109</c:v>
                      </c:pt>
                      <c:pt idx="11536">
                        <c:v>3.4295138888904519</c:v>
                      </c:pt>
                      <c:pt idx="11537">
                        <c:v>3.429756944444617</c:v>
                      </c:pt>
                      <c:pt idx="11538">
                        <c:v>3.429999999998782</c:v>
                      </c:pt>
                      <c:pt idx="11539">
                        <c:v>3.4302430555529471</c:v>
                      </c:pt>
                      <c:pt idx="11540">
                        <c:v>3.4304861111071121</c:v>
                      </c:pt>
                      <c:pt idx="11541">
                        <c:v>3.4307291666685531</c:v>
                      </c:pt>
                      <c:pt idx="11542">
                        <c:v>3.4309722222227181</c:v>
                      </c:pt>
                      <c:pt idx="11543">
                        <c:v>3.4312152777768832</c:v>
                      </c:pt>
                      <c:pt idx="11544">
                        <c:v>3.4314583333310482</c:v>
                      </c:pt>
                      <c:pt idx="11545">
                        <c:v>3.4317013888852133</c:v>
                      </c:pt>
                      <c:pt idx="11546">
                        <c:v>3.4319444444393783</c:v>
                      </c:pt>
                      <c:pt idx="11547">
                        <c:v>3.4321875000008193</c:v>
                      </c:pt>
                      <c:pt idx="11548">
                        <c:v>3.4324305555549843</c:v>
                      </c:pt>
                      <c:pt idx="11549">
                        <c:v>3.4326736111091494</c:v>
                      </c:pt>
                      <c:pt idx="11550">
                        <c:v>3.4329166666633144</c:v>
                      </c:pt>
                      <c:pt idx="11551">
                        <c:v>3.4331597222174794</c:v>
                      </c:pt>
                      <c:pt idx="11552">
                        <c:v>3.4334027777789204</c:v>
                      </c:pt>
                      <c:pt idx="11553">
                        <c:v>3.4336574074025892</c:v>
                      </c:pt>
                      <c:pt idx="11554">
                        <c:v>3.4339004629640302</c:v>
                      </c:pt>
                      <c:pt idx="11555">
                        <c:v>3.4341435185181952</c:v>
                      </c:pt>
                      <c:pt idx="11556">
                        <c:v>3.4343865740723603</c:v>
                      </c:pt>
                      <c:pt idx="11557">
                        <c:v>3.4346296296265253</c:v>
                      </c:pt>
                      <c:pt idx="11558">
                        <c:v>3.4348726851806903</c:v>
                      </c:pt>
                      <c:pt idx="11559">
                        <c:v>3.4351157407421313</c:v>
                      </c:pt>
                      <c:pt idx="11560">
                        <c:v>3.4353587962962964</c:v>
                      </c:pt>
                      <c:pt idx="11561">
                        <c:v>3.4356018518504614</c:v>
                      </c:pt>
                      <c:pt idx="11562">
                        <c:v>3.4358449074046264</c:v>
                      </c:pt>
                      <c:pt idx="11563">
                        <c:v>3.4360879629587915</c:v>
                      </c:pt>
                      <c:pt idx="11564">
                        <c:v>3.4363310185202325</c:v>
                      </c:pt>
                      <c:pt idx="11565">
                        <c:v>3.4365740740743975</c:v>
                      </c:pt>
                      <c:pt idx="11566">
                        <c:v>3.4368171296285626</c:v>
                      </c:pt>
                      <c:pt idx="11567">
                        <c:v>3.4370601851827276</c:v>
                      </c:pt>
                      <c:pt idx="11568">
                        <c:v>3.4373032407368926</c:v>
                      </c:pt>
                      <c:pt idx="11569">
                        <c:v>3.4375462962983336</c:v>
                      </c:pt>
                      <c:pt idx="11570">
                        <c:v>3.4377893518524987</c:v>
                      </c:pt>
                      <c:pt idx="11571">
                        <c:v>3.4380324074066637</c:v>
                      </c:pt>
                      <c:pt idx="11572">
                        <c:v>3.4382754629608288</c:v>
                      </c:pt>
                      <c:pt idx="11573">
                        <c:v>3.4385185185149938</c:v>
                      </c:pt>
                      <c:pt idx="11574">
                        <c:v>3.4387615740691588</c:v>
                      </c:pt>
                      <c:pt idx="11575">
                        <c:v>3.4390046296305998</c:v>
                      </c:pt>
                      <c:pt idx="11576">
                        <c:v>3.4392476851847649</c:v>
                      </c:pt>
                      <c:pt idx="11577">
                        <c:v>3.4394907407389299</c:v>
                      </c:pt>
                      <c:pt idx="11578">
                        <c:v>3.4397337962930949</c:v>
                      </c:pt>
                      <c:pt idx="11579">
                        <c:v>3.43997685184726</c:v>
                      </c:pt>
                      <c:pt idx="11580">
                        <c:v>3.440219907408701</c:v>
                      </c:pt>
                      <c:pt idx="11581">
                        <c:v>3.440462962962866</c:v>
                      </c:pt>
                      <c:pt idx="11582">
                        <c:v>3.4407060185170311</c:v>
                      </c:pt>
                      <c:pt idx="11583">
                        <c:v>3.4409490740711961</c:v>
                      </c:pt>
                      <c:pt idx="11584">
                        <c:v>3.4411921296253611</c:v>
                      </c:pt>
                      <c:pt idx="11585">
                        <c:v>3.4414351851868021</c:v>
                      </c:pt>
                      <c:pt idx="11586">
                        <c:v>3.4416782407409672</c:v>
                      </c:pt>
                      <c:pt idx="11587">
                        <c:v>3.4419212962951322</c:v>
                      </c:pt>
                      <c:pt idx="11588">
                        <c:v>3.4421643518492973</c:v>
                      </c:pt>
                      <c:pt idx="11589">
                        <c:v>3.4424074074034623</c:v>
                      </c:pt>
                      <c:pt idx="11590">
                        <c:v>3.4426504629649033</c:v>
                      </c:pt>
                      <c:pt idx="11591">
                        <c:v>3.4428935185190683</c:v>
                      </c:pt>
                      <c:pt idx="11592">
                        <c:v>3.4431365740732334</c:v>
                      </c:pt>
                      <c:pt idx="11593">
                        <c:v>3.4433796296273984</c:v>
                      </c:pt>
                      <c:pt idx="11594">
                        <c:v>3.4436226851815634</c:v>
                      </c:pt>
                      <c:pt idx="11595">
                        <c:v>3.4438657407357285</c:v>
                      </c:pt>
                      <c:pt idx="11596">
                        <c:v>3.4441087962971695</c:v>
                      </c:pt>
                      <c:pt idx="11597">
                        <c:v>3.4443518518513345</c:v>
                      </c:pt>
                      <c:pt idx="11598">
                        <c:v>3.4445949074054996</c:v>
                      </c:pt>
                      <c:pt idx="11599">
                        <c:v>3.4448379629596646</c:v>
                      </c:pt>
                      <c:pt idx="11600">
                        <c:v>3.4450925925906093</c:v>
                      </c:pt>
                      <c:pt idx="11601">
                        <c:v>3.4453356481447743</c:v>
                      </c:pt>
                      <c:pt idx="11602">
                        <c:v>3.4455787036989394</c:v>
                      </c:pt>
                      <c:pt idx="11603">
                        <c:v>3.4458217592603804</c:v>
                      </c:pt>
                      <c:pt idx="11604">
                        <c:v>3.4460648148145454</c:v>
                      </c:pt>
                      <c:pt idx="11605">
                        <c:v>3.4463078703687104</c:v>
                      </c:pt>
                      <c:pt idx="11606">
                        <c:v>3.4465509259228755</c:v>
                      </c:pt>
                      <c:pt idx="11607">
                        <c:v>3.4467939814770405</c:v>
                      </c:pt>
                      <c:pt idx="11608">
                        <c:v>3.4470370370384815</c:v>
                      </c:pt>
                      <c:pt idx="11609">
                        <c:v>3.4472800925926466</c:v>
                      </c:pt>
                      <c:pt idx="11610">
                        <c:v>3.4475231481468116</c:v>
                      </c:pt>
                      <c:pt idx="11611">
                        <c:v>3.4477662037009766</c:v>
                      </c:pt>
                      <c:pt idx="11612">
                        <c:v>3.4480092592551417</c:v>
                      </c:pt>
                      <c:pt idx="11613">
                        <c:v>3.4482523148165827</c:v>
                      </c:pt>
                      <c:pt idx="11614">
                        <c:v>3.4484953703707477</c:v>
                      </c:pt>
                      <c:pt idx="11615">
                        <c:v>3.4487384259249128</c:v>
                      </c:pt>
                      <c:pt idx="11616">
                        <c:v>3.4489814814790778</c:v>
                      </c:pt>
                      <c:pt idx="11617">
                        <c:v>3.4492245370332428</c:v>
                      </c:pt>
                      <c:pt idx="11618">
                        <c:v>3.4494675925946838</c:v>
                      </c:pt>
                      <c:pt idx="11619">
                        <c:v>3.4497106481488489</c:v>
                      </c:pt>
                      <c:pt idx="11620">
                        <c:v>3.4499537037030139</c:v>
                      </c:pt>
                      <c:pt idx="11621">
                        <c:v>3.4501967592571789</c:v>
                      </c:pt>
                      <c:pt idx="11622">
                        <c:v>3.450439814811344</c:v>
                      </c:pt>
                      <c:pt idx="11623">
                        <c:v>3.450682870365509</c:v>
                      </c:pt>
                      <c:pt idx="11624">
                        <c:v>3.45092592592695</c:v>
                      </c:pt>
                      <c:pt idx="11625">
                        <c:v>3.4511689814811151</c:v>
                      </c:pt>
                      <c:pt idx="11626">
                        <c:v>3.4514120370352801</c:v>
                      </c:pt>
                      <c:pt idx="11627">
                        <c:v>3.4516550925894451</c:v>
                      </c:pt>
                      <c:pt idx="11628">
                        <c:v>3.4518981481436102</c:v>
                      </c:pt>
                      <c:pt idx="11629">
                        <c:v>3.4521412037050512</c:v>
                      </c:pt>
                      <c:pt idx="11630">
                        <c:v>3.4523842592592162</c:v>
                      </c:pt>
                      <c:pt idx="11631">
                        <c:v>3.4526273148133813</c:v>
                      </c:pt>
                      <c:pt idx="11632">
                        <c:v>3.4528703703675463</c:v>
                      </c:pt>
                      <c:pt idx="11633">
                        <c:v>3.4531134259217113</c:v>
                      </c:pt>
                      <c:pt idx="11634">
                        <c:v>3.4533564814831523</c:v>
                      </c:pt>
                      <c:pt idx="11635">
                        <c:v>3.4535995370373174</c:v>
                      </c:pt>
                      <c:pt idx="11636">
                        <c:v>3.4538425925914824</c:v>
                      </c:pt>
                      <c:pt idx="11637">
                        <c:v>3.4540856481456474</c:v>
                      </c:pt>
                      <c:pt idx="11638">
                        <c:v>3.4543287036998125</c:v>
                      </c:pt>
                      <c:pt idx="11639">
                        <c:v>3.4545717592612535</c:v>
                      </c:pt>
                      <c:pt idx="11640">
                        <c:v>3.4548148148154185</c:v>
                      </c:pt>
                      <c:pt idx="11641">
                        <c:v>3.4550578703695836</c:v>
                      </c:pt>
                      <c:pt idx="11642">
                        <c:v>3.4553009259237486</c:v>
                      </c:pt>
                      <c:pt idx="11643">
                        <c:v>3.4555439814779136</c:v>
                      </c:pt>
                      <c:pt idx="11644">
                        <c:v>3.4557870370320787</c:v>
                      </c:pt>
                      <c:pt idx="11645">
                        <c:v>3.4560300925935197</c:v>
                      </c:pt>
                      <c:pt idx="11646">
                        <c:v>3.4562731481476847</c:v>
                      </c:pt>
                      <c:pt idx="11647">
                        <c:v>3.4565162037018498</c:v>
                      </c:pt>
                      <c:pt idx="11648">
                        <c:v>3.4567592592560148</c:v>
                      </c:pt>
                      <c:pt idx="11649">
                        <c:v>3.4570138888869595</c:v>
                      </c:pt>
                      <c:pt idx="11650">
                        <c:v>3.4572569444411245</c:v>
                      </c:pt>
                      <c:pt idx="11651">
                        <c:v>3.4574999999952896</c:v>
                      </c:pt>
                      <c:pt idx="11652">
                        <c:v>3.4577430555567306</c:v>
                      </c:pt>
                      <c:pt idx="11653">
                        <c:v>3.4579861111108956</c:v>
                      </c:pt>
                      <c:pt idx="11654">
                        <c:v>3.4582291666650606</c:v>
                      </c:pt>
                      <c:pt idx="11655">
                        <c:v>3.4584722222192257</c:v>
                      </c:pt>
                      <c:pt idx="11656">
                        <c:v>3.4587152777733907</c:v>
                      </c:pt>
                      <c:pt idx="11657">
                        <c:v>3.4589583333348317</c:v>
                      </c:pt>
                      <c:pt idx="11658">
                        <c:v>3.4592013888889968</c:v>
                      </c:pt>
                      <c:pt idx="11659">
                        <c:v>3.4594444444431618</c:v>
                      </c:pt>
                      <c:pt idx="11660">
                        <c:v>3.4596874999973268</c:v>
                      </c:pt>
                      <c:pt idx="11661">
                        <c:v>3.4599305555514919</c:v>
                      </c:pt>
                      <c:pt idx="11662">
                        <c:v>3.4601736111129329</c:v>
                      </c:pt>
                      <c:pt idx="11663">
                        <c:v>3.4604166666670979</c:v>
                      </c:pt>
                      <c:pt idx="11664">
                        <c:v>3.4606597222212629</c:v>
                      </c:pt>
                      <c:pt idx="11665">
                        <c:v>3.460902777775428</c:v>
                      </c:pt>
                      <c:pt idx="11666">
                        <c:v>3.461145833329593</c:v>
                      </c:pt>
                      <c:pt idx="11667">
                        <c:v>3.4613888888837581</c:v>
                      </c:pt>
                      <c:pt idx="11668">
                        <c:v>3.4616319444451991</c:v>
                      </c:pt>
                      <c:pt idx="11669">
                        <c:v>3.4618749999993641</c:v>
                      </c:pt>
                      <c:pt idx="11670">
                        <c:v>3.4621180555535291</c:v>
                      </c:pt>
                      <c:pt idx="11671">
                        <c:v>3.4623611111076942</c:v>
                      </c:pt>
                      <c:pt idx="11672">
                        <c:v>3.4626041666618592</c:v>
                      </c:pt>
                      <c:pt idx="11673">
                        <c:v>3.4628472222233002</c:v>
                      </c:pt>
                      <c:pt idx="11674">
                        <c:v>3.4630902777774653</c:v>
                      </c:pt>
                      <c:pt idx="11675">
                        <c:v>3.4633333333316303</c:v>
                      </c:pt>
                      <c:pt idx="11676">
                        <c:v>3.4635763888857953</c:v>
                      </c:pt>
                      <c:pt idx="11677">
                        <c:v>3.4638194444399604</c:v>
                      </c:pt>
                      <c:pt idx="11678">
                        <c:v>3.4640625000014014</c:v>
                      </c:pt>
                      <c:pt idx="11679">
                        <c:v>3.4643055555555664</c:v>
                      </c:pt>
                      <c:pt idx="11680">
                        <c:v>3.4645486111097314</c:v>
                      </c:pt>
                      <c:pt idx="11681">
                        <c:v>3.4647916666638965</c:v>
                      </c:pt>
                      <c:pt idx="11682">
                        <c:v>3.4650347222180615</c:v>
                      </c:pt>
                      <c:pt idx="11683">
                        <c:v>3.4652777777795025</c:v>
                      </c:pt>
                      <c:pt idx="11684">
                        <c:v>3.4655208333336676</c:v>
                      </c:pt>
                      <c:pt idx="11685">
                        <c:v>3.4657638888878326</c:v>
                      </c:pt>
                      <c:pt idx="11686">
                        <c:v>3.4660069444419976</c:v>
                      </c:pt>
                      <c:pt idx="11687">
                        <c:v>3.4662499999961627</c:v>
                      </c:pt>
                      <c:pt idx="11688">
                        <c:v>3.4664930555576037</c:v>
                      </c:pt>
                      <c:pt idx="11689">
                        <c:v>3.4667361111117687</c:v>
                      </c:pt>
                      <c:pt idx="11690">
                        <c:v>3.4669791666659338</c:v>
                      </c:pt>
                      <c:pt idx="11691">
                        <c:v>3.4672222222200988</c:v>
                      </c:pt>
                      <c:pt idx="11692">
                        <c:v>3.4674652777742638</c:v>
                      </c:pt>
                      <c:pt idx="11693">
                        <c:v>3.4677083333284289</c:v>
                      </c:pt>
                      <c:pt idx="11694">
                        <c:v>3.4679513888898699</c:v>
                      </c:pt>
                      <c:pt idx="11695">
                        <c:v>3.4681944444440349</c:v>
                      </c:pt>
                      <c:pt idx="11696">
                        <c:v>3.4684374999981999</c:v>
                      </c:pt>
                      <c:pt idx="11697">
                        <c:v>3.4686921296291446</c:v>
                      </c:pt>
                      <c:pt idx="11698">
                        <c:v>3.4689351851833097</c:v>
                      </c:pt>
                      <c:pt idx="11699">
                        <c:v>3.4691782407374747</c:v>
                      </c:pt>
                      <c:pt idx="11700">
                        <c:v>3.4694212962916398</c:v>
                      </c:pt>
                      <c:pt idx="11701">
                        <c:v>3.4696643518530808</c:v>
                      </c:pt>
                      <c:pt idx="11702">
                        <c:v>3.4699074074072458</c:v>
                      </c:pt>
                      <c:pt idx="11703">
                        <c:v>3.4701504629614108</c:v>
                      </c:pt>
                      <c:pt idx="11704">
                        <c:v>3.4703935185155759</c:v>
                      </c:pt>
                      <c:pt idx="11705">
                        <c:v>3.4706365740697409</c:v>
                      </c:pt>
                      <c:pt idx="11706">
                        <c:v>3.4708796296311819</c:v>
                      </c:pt>
                      <c:pt idx="11707">
                        <c:v>3.4711226851853469</c:v>
                      </c:pt>
                      <c:pt idx="11708">
                        <c:v>3.471365740739512</c:v>
                      </c:pt>
                      <c:pt idx="11709">
                        <c:v>3.471608796293677</c:v>
                      </c:pt>
                      <c:pt idx="11710">
                        <c:v>3.4718518518478421</c:v>
                      </c:pt>
                      <c:pt idx="11711">
                        <c:v>3.4720949074092831</c:v>
                      </c:pt>
                      <c:pt idx="11712">
                        <c:v>3.4723379629634481</c:v>
                      </c:pt>
                      <c:pt idx="11713">
                        <c:v>3.4725810185176131</c:v>
                      </c:pt>
                      <c:pt idx="11714">
                        <c:v>3.4728240740717782</c:v>
                      </c:pt>
                      <c:pt idx="11715">
                        <c:v>3.4730671296259432</c:v>
                      </c:pt>
                      <c:pt idx="11716">
                        <c:v>3.4733101851801083</c:v>
                      </c:pt>
                      <c:pt idx="11717">
                        <c:v>3.4735532407415493</c:v>
                      </c:pt>
                      <c:pt idx="11718">
                        <c:v>3.4737962962957143</c:v>
                      </c:pt>
                      <c:pt idx="11719">
                        <c:v>3.4740393518498793</c:v>
                      </c:pt>
                      <c:pt idx="11720">
                        <c:v>3.4742824074040444</c:v>
                      </c:pt>
                      <c:pt idx="11721">
                        <c:v>3.4745254629582094</c:v>
                      </c:pt>
                      <c:pt idx="11722">
                        <c:v>3.4747685185196504</c:v>
                      </c:pt>
                      <c:pt idx="11723">
                        <c:v>3.4750115740738154</c:v>
                      </c:pt>
                      <c:pt idx="11724">
                        <c:v>3.4752546296279805</c:v>
                      </c:pt>
                      <c:pt idx="11725">
                        <c:v>3.4754976851821455</c:v>
                      </c:pt>
                      <c:pt idx="11726">
                        <c:v>3.4757407407363106</c:v>
                      </c:pt>
                      <c:pt idx="11727">
                        <c:v>3.4759837962977516</c:v>
                      </c:pt>
                      <c:pt idx="11728">
                        <c:v>3.4762268518519166</c:v>
                      </c:pt>
                      <c:pt idx="11729">
                        <c:v>3.4764699074060816</c:v>
                      </c:pt>
                      <c:pt idx="11730">
                        <c:v>3.4767129629602467</c:v>
                      </c:pt>
                      <c:pt idx="11731">
                        <c:v>3.4769560185144117</c:v>
                      </c:pt>
                      <c:pt idx="11732">
                        <c:v>3.4771990740758527</c:v>
                      </c:pt>
                      <c:pt idx="11733">
                        <c:v>3.4774421296300178</c:v>
                      </c:pt>
                      <c:pt idx="11734">
                        <c:v>3.4776851851841828</c:v>
                      </c:pt>
                      <c:pt idx="11735">
                        <c:v>3.4779282407383478</c:v>
                      </c:pt>
                      <c:pt idx="11736">
                        <c:v>3.4781712962925129</c:v>
                      </c:pt>
                      <c:pt idx="11737">
                        <c:v>3.4784143518539539</c:v>
                      </c:pt>
                      <c:pt idx="11738">
                        <c:v>3.4786574074081189</c:v>
                      </c:pt>
                      <c:pt idx="11739">
                        <c:v>3.4789004629622839</c:v>
                      </c:pt>
                      <c:pt idx="11740">
                        <c:v>3.479143518516449</c:v>
                      </c:pt>
                      <c:pt idx="11741">
                        <c:v>3.479386574070614</c:v>
                      </c:pt>
                      <c:pt idx="11742">
                        <c:v>3.4796296296247791</c:v>
                      </c:pt>
                      <c:pt idx="11743">
                        <c:v>3.4798726851862201</c:v>
                      </c:pt>
                      <c:pt idx="11744">
                        <c:v>3.4801157407403851</c:v>
                      </c:pt>
                      <c:pt idx="11745">
                        <c:v>3.4803703703713298</c:v>
                      </c:pt>
                      <c:pt idx="11746">
                        <c:v>3.4806134259254948</c:v>
                      </c:pt>
                      <c:pt idx="11747">
                        <c:v>3.4808564814796599</c:v>
                      </c:pt>
                      <c:pt idx="11748">
                        <c:v>3.4810995370338249</c:v>
                      </c:pt>
                      <c:pt idx="11749">
                        <c:v>3.4813425925879899</c:v>
                      </c:pt>
                      <c:pt idx="11750">
                        <c:v>3.4815856481494309</c:v>
                      </c:pt>
                      <c:pt idx="11751">
                        <c:v>3.481828703703596</c:v>
                      </c:pt>
                      <c:pt idx="11752">
                        <c:v>3.482071759257761</c:v>
                      </c:pt>
                      <c:pt idx="11753">
                        <c:v>3.4823148148119261</c:v>
                      </c:pt>
                      <c:pt idx="11754">
                        <c:v>3.4825578703660911</c:v>
                      </c:pt>
                      <c:pt idx="11755">
                        <c:v>3.4828009259275321</c:v>
                      </c:pt>
                      <c:pt idx="11756">
                        <c:v>3.4830439814816971</c:v>
                      </c:pt>
                      <c:pt idx="11757">
                        <c:v>3.4832870370358622</c:v>
                      </c:pt>
                      <c:pt idx="11758">
                        <c:v>3.4835300925900272</c:v>
                      </c:pt>
                      <c:pt idx="11759">
                        <c:v>3.4837731481441923</c:v>
                      </c:pt>
                      <c:pt idx="11760">
                        <c:v>3.4840162037056333</c:v>
                      </c:pt>
                      <c:pt idx="11761">
                        <c:v>3.4842592592597983</c:v>
                      </c:pt>
                      <c:pt idx="11762">
                        <c:v>3.4845023148139633</c:v>
                      </c:pt>
                      <c:pt idx="11763">
                        <c:v>3.4847453703681284</c:v>
                      </c:pt>
                      <c:pt idx="11764">
                        <c:v>3.4849884259222934</c:v>
                      </c:pt>
                      <c:pt idx="11765">
                        <c:v>3.4852314814764584</c:v>
                      </c:pt>
                      <c:pt idx="11766">
                        <c:v>3.4854745370378994</c:v>
                      </c:pt>
                      <c:pt idx="11767">
                        <c:v>3.4857175925920645</c:v>
                      </c:pt>
                      <c:pt idx="11768">
                        <c:v>3.4859606481462295</c:v>
                      </c:pt>
                      <c:pt idx="11769">
                        <c:v>3.4862037037003946</c:v>
                      </c:pt>
                      <c:pt idx="11770">
                        <c:v>3.4864467592545596</c:v>
                      </c:pt>
                      <c:pt idx="11771">
                        <c:v>3.4866898148160006</c:v>
                      </c:pt>
                      <c:pt idx="11772">
                        <c:v>3.4869328703701656</c:v>
                      </c:pt>
                      <c:pt idx="11773">
                        <c:v>3.4871759259243307</c:v>
                      </c:pt>
                      <c:pt idx="11774">
                        <c:v>3.4874189814784957</c:v>
                      </c:pt>
                      <c:pt idx="11775">
                        <c:v>3.4876620370326608</c:v>
                      </c:pt>
                      <c:pt idx="11776">
                        <c:v>3.4879050925941018</c:v>
                      </c:pt>
                      <c:pt idx="11777">
                        <c:v>3.4881481481482668</c:v>
                      </c:pt>
                      <c:pt idx="11778">
                        <c:v>3.4883912037024318</c:v>
                      </c:pt>
                      <c:pt idx="11779">
                        <c:v>3.4886342592565969</c:v>
                      </c:pt>
                      <c:pt idx="11780">
                        <c:v>3.4888773148107619</c:v>
                      </c:pt>
                      <c:pt idx="11781">
                        <c:v>3.4891203703722029</c:v>
                      </c:pt>
                      <c:pt idx="11782">
                        <c:v>3.4893634259263679</c:v>
                      </c:pt>
                      <c:pt idx="11783">
                        <c:v>3.489606481480533</c:v>
                      </c:pt>
                      <c:pt idx="11784">
                        <c:v>3.489849537034698</c:v>
                      </c:pt>
                      <c:pt idx="11785">
                        <c:v>3.4900925925888631</c:v>
                      </c:pt>
                      <c:pt idx="11786">
                        <c:v>3.4903356481430281</c:v>
                      </c:pt>
                      <c:pt idx="11787">
                        <c:v>3.4905787037044691</c:v>
                      </c:pt>
                      <c:pt idx="11788">
                        <c:v>3.4908217592586341</c:v>
                      </c:pt>
                      <c:pt idx="11789">
                        <c:v>3.4910648148127992</c:v>
                      </c:pt>
                      <c:pt idx="11790">
                        <c:v>3.4913078703669642</c:v>
                      </c:pt>
                      <c:pt idx="11791">
                        <c:v>3.4915509259211293</c:v>
                      </c:pt>
                      <c:pt idx="11792">
                        <c:v>3.4917939814825703</c:v>
                      </c:pt>
                      <c:pt idx="11793">
                        <c:v>3.492048611106239</c:v>
                      </c:pt>
                      <c:pt idx="11794">
                        <c:v>3.49229166666768</c:v>
                      </c:pt>
                      <c:pt idx="11795">
                        <c:v>3.492534722221845</c:v>
                      </c:pt>
                      <c:pt idx="11796">
                        <c:v>3.4927777777760101</c:v>
                      </c:pt>
                      <c:pt idx="11797">
                        <c:v>3.4930208333301751</c:v>
                      </c:pt>
                      <c:pt idx="11798">
                        <c:v>3.4932638888843401</c:v>
                      </c:pt>
                      <c:pt idx="11799">
                        <c:v>3.4935069444457811</c:v>
                      </c:pt>
                      <c:pt idx="11800">
                        <c:v>3.4937499999999462</c:v>
                      </c:pt>
                      <c:pt idx="11801">
                        <c:v>3.4939930555541112</c:v>
                      </c:pt>
                      <c:pt idx="11802">
                        <c:v>3.4942361111082763</c:v>
                      </c:pt>
                      <c:pt idx="11803">
                        <c:v>3.4944791666624413</c:v>
                      </c:pt>
                      <c:pt idx="11804">
                        <c:v>3.4947222222238823</c:v>
                      </c:pt>
                      <c:pt idx="11805">
                        <c:v>3.4949652777780473</c:v>
                      </c:pt>
                      <c:pt idx="11806">
                        <c:v>3.4952083333322124</c:v>
                      </c:pt>
                      <c:pt idx="11807">
                        <c:v>3.4954513888863774</c:v>
                      </c:pt>
                      <c:pt idx="11808">
                        <c:v>3.4956944444405424</c:v>
                      </c:pt>
                      <c:pt idx="11809">
                        <c:v>3.4959375000019834</c:v>
                      </c:pt>
                      <c:pt idx="11810">
                        <c:v>3.4961805555561485</c:v>
                      </c:pt>
                      <c:pt idx="11811">
                        <c:v>3.4964236111103135</c:v>
                      </c:pt>
                      <c:pt idx="11812">
                        <c:v>3.4966666666644786</c:v>
                      </c:pt>
                      <c:pt idx="11813">
                        <c:v>3.4969097222186436</c:v>
                      </c:pt>
                      <c:pt idx="11814">
                        <c:v>3.4971527777728086</c:v>
                      </c:pt>
                      <c:pt idx="11815">
                        <c:v>3.4973958333342496</c:v>
                      </c:pt>
                      <c:pt idx="11816">
                        <c:v>3.4976388888884147</c:v>
                      </c:pt>
                      <c:pt idx="11817">
                        <c:v>3.4978819444425797</c:v>
                      </c:pt>
                      <c:pt idx="11818">
                        <c:v>3.4981249999967448</c:v>
                      </c:pt>
                      <c:pt idx="11819">
                        <c:v>3.4983680555509098</c:v>
                      </c:pt>
                      <c:pt idx="11820">
                        <c:v>3.4986111111123508</c:v>
                      </c:pt>
                      <c:pt idx="11821">
                        <c:v>3.4988541666665158</c:v>
                      </c:pt>
                      <c:pt idx="11822">
                        <c:v>3.4990972222206809</c:v>
                      </c:pt>
                      <c:pt idx="11823">
                        <c:v>3.4993402777748459</c:v>
                      </c:pt>
                      <c:pt idx="11824">
                        <c:v>3.4995833333290109</c:v>
                      </c:pt>
                      <c:pt idx="11825">
                        <c:v>3.4998263888904519</c:v>
                      </c:pt>
                      <c:pt idx="11826">
                        <c:v>3.500069444444617</c:v>
                      </c:pt>
                      <c:pt idx="11827">
                        <c:v>3.500312499998782</c:v>
                      </c:pt>
                      <c:pt idx="11828">
                        <c:v>3.5005555555529471</c:v>
                      </c:pt>
                      <c:pt idx="11829">
                        <c:v>3.5007986111071121</c:v>
                      </c:pt>
                      <c:pt idx="11830">
                        <c:v>3.5010416666685531</c:v>
                      </c:pt>
                      <c:pt idx="11831">
                        <c:v>3.5012847222227181</c:v>
                      </c:pt>
                      <c:pt idx="11832">
                        <c:v>3.5015277777768832</c:v>
                      </c:pt>
                      <c:pt idx="11833">
                        <c:v>3.5017708333310482</c:v>
                      </c:pt>
                      <c:pt idx="11834">
                        <c:v>3.5020138888852133</c:v>
                      </c:pt>
                      <c:pt idx="11835">
                        <c:v>3.5022569444393783</c:v>
                      </c:pt>
                      <c:pt idx="11836">
                        <c:v>3.5025000000008193</c:v>
                      </c:pt>
                      <c:pt idx="11837">
                        <c:v>3.5027430555549843</c:v>
                      </c:pt>
                      <c:pt idx="11838">
                        <c:v>3.5029861111091494</c:v>
                      </c:pt>
                      <c:pt idx="11839">
                        <c:v>3.5032291666633144</c:v>
                      </c:pt>
                      <c:pt idx="11840">
                        <c:v>3.5034722222174794</c:v>
                      </c:pt>
                      <c:pt idx="11841">
                        <c:v>3.5037268518484241</c:v>
                      </c:pt>
                      <c:pt idx="11842">
                        <c:v>3.5039699074025892</c:v>
                      </c:pt>
                      <c:pt idx="11843">
                        <c:v>3.5042129629640302</c:v>
                      </c:pt>
                      <c:pt idx="11844">
                        <c:v>3.5044560185181952</c:v>
                      </c:pt>
                      <c:pt idx="11845">
                        <c:v>3.5046990740723603</c:v>
                      </c:pt>
                      <c:pt idx="11846">
                        <c:v>3.5049421296265253</c:v>
                      </c:pt>
                      <c:pt idx="11847">
                        <c:v>3.5051851851806903</c:v>
                      </c:pt>
                      <c:pt idx="11848">
                        <c:v>3.5054282407421313</c:v>
                      </c:pt>
                      <c:pt idx="11849">
                        <c:v>3.5056712962962964</c:v>
                      </c:pt>
                      <c:pt idx="11850">
                        <c:v>3.5059143518504614</c:v>
                      </c:pt>
                      <c:pt idx="11851">
                        <c:v>3.5061574074046264</c:v>
                      </c:pt>
                      <c:pt idx="11852">
                        <c:v>3.5064004629587915</c:v>
                      </c:pt>
                      <c:pt idx="11853">
                        <c:v>3.5066435185202325</c:v>
                      </c:pt>
                      <c:pt idx="11854">
                        <c:v>3.5068865740743975</c:v>
                      </c:pt>
                      <c:pt idx="11855">
                        <c:v>3.5071296296285626</c:v>
                      </c:pt>
                      <c:pt idx="11856">
                        <c:v>3.5073726851827276</c:v>
                      </c:pt>
                      <c:pt idx="11857">
                        <c:v>3.5076157407368926</c:v>
                      </c:pt>
                      <c:pt idx="11858">
                        <c:v>3.5078587962983336</c:v>
                      </c:pt>
                      <c:pt idx="11859">
                        <c:v>3.5081018518524987</c:v>
                      </c:pt>
                      <c:pt idx="11860">
                        <c:v>3.5083449074066637</c:v>
                      </c:pt>
                      <c:pt idx="11861">
                        <c:v>3.5085879629608288</c:v>
                      </c:pt>
                      <c:pt idx="11862">
                        <c:v>3.5088310185149938</c:v>
                      </c:pt>
                      <c:pt idx="11863">
                        <c:v>3.5090740740691588</c:v>
                      </c:pt>
                      <c:pt idx="11864">
                        <c:v>3.5093171296305998</c:v>
                      </c:pt>
                      <c:pt idx="11865">
                        <c:v>3.5095601851847649</c:v>
                      </c:pt>
                      <c:pt idx="11866">
                        <c:v>3.5098032407389299</c:v>
                      </c:pt>
                      <c:pt idx="11867">
                        <c:v>3.5100462962930949</c:v>
                      </c:pt>
                      <c:pt idx="11868">
                        <c:v>3.51028935184726</c:v>
                      </c:pt>
                      <c:pt idx="11869">
                        <c:v>3.510532407408701</c:v>
                      </c:pt>
                      <c:pt idx="11870">
                        <c:v>3.510775462962866</c:v>
                      </c:pt>
                      <c:pt idx="11871">
                        <c:v>3.5110185185170311</c:v>
                      </c:pt>
                      <c:pt idx="11872">
                        <c:v>3.5112615740711961</c:v>
                      </c:pt>
                      <c:pt idx="11873">
                        <c:v>3.5115046296253611</c:v>
                      </c:pt>
                      <c:pt idx="11874">
                        <c:v>3.5117476851868021</c:v>
                      </c:pt>
                      <c:pt idx="11875">
                        <c:v>3.5119907407409672</c:v>
                      </c:pt>
                      <c:pt idx="11876">
                        <c:v>3.5122337962951322</c:v>
                      </c:pt>
                      <c:pt idx="11877">
                        <c:v>3.5124768518492973</c:v>
                      </c:pt>
                      <c:pt idx="11878">
                        <c:v>3.5127199074034623</c:v>
                      </c:pt>
                      <c:pt idx="11879">
                        <c:v>3.5129629629649033</c:v>
                      </c:pt>
                      <c:pt idx="11880">
                        <c:v>3.5132060185190683</c:v>
                      </c:pt>
                      <c:pt idx="11881">
                        <c:v>3.5134490740732334</c:v>
                      </c:pt>
                      <c:pt idx="11882">
                        <c:v>3.5136921296273984</c:v>
                      </c:pt>
                      <c:pt idx="11883">
                        <c:v>3.5139351851815634</c:v>
                      </c:pt>
                      <c:pt idx="11884">
                        <c:v>3.5141782407357285</c:v>
                      </c:pt>
                      <c:pt idx="11885">
                        <c:v>3.5144212962971695</c:v>
                      </c:pt>
                      <c:pt idx="11886">
                        <c:v>3.5146643518513345</c:v>
                      </c:pt>
                      <c:pt idx="11887">
                        <c:v>3.5149074074054996</c:v>
                      </c:pt>
                      <c:pt idx="11888">
                        <c:v>3.5151504629596646</c:v>
                      </c:pt>
                      <c:pt idx="11889">
                        <c:v>3.5153935185138296</c:v>
                      </c:pt>
                      <c:pt idx="11890">
                        <c:v>3.5156481481447743</c:v>
                      </c:pt>
                      <c:pt idx="11891">
                        <c:v>3.5158912036989394</c:v>
                      </c:pt>
                      <c:pt idx="11892">
                        <c:v>3.5161342592603804</c:v>
                      </c:pt>
                      <c:pt idx="11893">
                        <c:v>3.5163773148145454</c:v>
                      </c:pt>
                      <c:pt idx="11894">
                        <c:v>3.5166203703687104</c:v>
                      </c:pt>
                      <c:pt idx="11895">
                        <c:v>3.5168634259228755</c:v>
                      </c:pt>
                      <c:pt idx="11896">
                        <c:v>3.5171064814770405</c:v>
                      </c:pt>
                      <c:pt idx="11897">
                        <c:v>3.5173495370384815</c:v>
                      </c:pt>
                      <c:pt idx="11898">
                        <c:v>3.5175925925926466</c:v>
                      </c:pt>
                      <c:pt idx="11899">
                        <c:v>3.5178356481468116</c:v>
                      </c:pt>
                      <c:pt idx="11900">
                        <c:v>3.5180787037009766</c:v>
                      </c:pt>
                      <c:pt idx="11901">
                        <c:v>3.5183217592551417</c:v>
                      </c:pt>
                      <c:pt idx="11902">
                        <c:v>3.5185648148165827</c:v>
                      </c:pt>
                      <c:pt idx="11903">
                        <c:v>3.5188078703707477</c:v>
                      </c:pt>
                      <c:pt idx="11904">
                        <c:v>3.5190509259249128</c:v>
                      </c:pt>
                      <c:pt idx="11905">
                        <c:v>3.5192939814790778</c:v>
                      </c:pt>
                      <c:pt idx="11906">
                        <c:v>3.5195370370332428</c:v>
                      </c:pt>
                      <c:pt idx="11907">
                        <c:v>3.5197800925946838</c:v>
                      </c:pt>
                      <c:pt idx="11908">
                        <c:v>3.5200231481488489</c:v>
                      </c:pt>
                      <c:pt idx="11909">
                        <c:v>3.5202662037030139</c:v>
                      </c:pt>
                      <c:pt idx="11910">
                        <c:v>3.5205092592571789</c:v>
                      </c:pt>
                      <c:pt idx="11911">
                        <c:v>3.520752314811344</c:v>
                      </c:pt>
                      <c:pt idx="11912">
                        <c:v>3.520995370365509</c:v>
                      </c:pt>
                      <c:pt idx="11913">
                        <c:v>3.52123842592695</c:v>
                      </c:pt>
                      <c:pt idx="11914">
                        <c:v>3.5214814814811151</c:v>
                      </c:pt>
                      <c:pt idx="11915">
                        <c:v>3.5217245370352801</c:v>
                      </c:pt>
                      <c:pt idx="11916">
                        <c:v>3.5219675925894451</c:v>
                      </c:pt>
                      <c:pt idx="11917">
                        <c:v>3.5222106481436102</c:v>
                      </c:pt>
                      <c:pt idx="11918">
                        <c:v>3.5224537037050512</c:v>
                      </c:pt>
                      <c:pt idx="11919">
                        <c:v>3.5226967592592162</c:v>
                      </c:pt>
                      <c:pt idx="11920">
                        <c:v>3.5229398148133813</c:v>
                      </c:pt>
                      <c:pt idx="11921">
                        <c:v>3.5231828703675463</c:v>
                      </c:pt>
                      <c:pt idx="11922">
                        <c:v>3.5234259259217113</c:v>
                      </c:pt>
                      <c:pt idx="11923">
                        <c:v>3.5236689814831523</c:v>
                      </c:pt>
                      <c:pt idx="11924">
                        <c:v>3.5239120370373174</c:v>
                      </c:pt>
                      <c:pt idx="11925">
                        <c:v>3.5241550925914824</c:v>
                      </c:pt>
                      <c:pt idx="11926">
                        <c:v>3.5243981481456474</c:v>
                      </c:pt>
                      <c:pt idx="11927">
                        <c:v>3.5246412036998125</c:v>
                      </c:pt>
                      <c:pt idx="11928">
                        <c:v>3.5248842592612535</c:v>
                      </c:pt>
                      <c:pt idx="11929">
                        <c:v>3.5251273148154185</c:v>
                      </c:pt>
                      <c:pt idx="11930">
                        <c:v>3.5253703703695836</c:v>
                      </c:pt>
                      <c:pt idx="11931">
                        <c:v>3.5256134259237486</c:v>
                      </c:pt>
                      <c:pt idx="11932">
                        <c:v>3.5258564814779136</c:v>
                      </c:pt>
                      <c:pt idx="11933">
                        <c:v>3.5260995370320787</c:v>
                      </c:pt>
                      <c:pt idx="11934">
                        <c:v>3.5263425925935197</c:v>
                      </c:pt>
                      <c:pt idx="11935">
                        <c:v>3.5265856481476847</c:v>
                      </c:pt>
                      <c:pt idx="11936">
                        <c:v>3.5268287037018498</c:v>
                      </c:pt>
                      <c:pt idx="11937">
                        <c:v>3.5270717592560148</c:v>
                      </c:pt>
                      <c:pt idx="11938">
                        <c:v>3.5273263888869595</c:v>
                      </c:pt>
                      <c:pt idx="11939">
                        <c:v>3.5275694444411245</c:v>
                      </c:pt>
                      <c:pt idx="11940">
                        <c:v>3.5278124999952896</c:v>
                      </c:pt>
                      <c:pt idx="11941">
                        <c:v>3.5280555555567306</c:v>
                      </c:pt>
                      <c:pt idx="11942">
                        <c:v>3.5282986111108956</c:v>
                      </c:pt>
                      <c:pt idx="11943">
                        <c:v>3.5285416666650606</c:v>
                      </c:pt>
                      <c:pt idx="11944">
                        <c:v>3.5287847222192257</c:v>
                      </c:pt>
                      <c:pt idx="11945">
                        <c:v>3.5290277777733907</c:v>
                      </c:pt>
                      <c:pt idx="11946">
                        <c:v>3.5292708333348317</c:v>
                      </c:pt>
                      <c:pt idx="11947">
                        <c:v>3.5295138888889968</c:v>
                      </c:pt>
                      <c:pt idx="11948">
                        <c:v>3.5297569444431618</c:v>
                      </c:pt>
                      <c:pt idx="11949">
                        <c:v>3.5299999999973268</c:v>
                      </c:pt>
                      <c:pt idx="11950">
                        <c:v>3.5302430555514919</c:v>
                      </c:pt>
                      <c:pt idx="11951">
                        <c:v>3.5304861111129329</c:v>
                      </c:pt>
                      <c:pt idx="11952">
                        <c:v>3.5307291666670979</c:v>
                      </c:pt>
                      <c:pt idx="11953">
                        <c:v>3.5309722222212629</c:v>
                      </c:pt>
                      <c:pt idx="11954">
                        <c:v>3.531215277775428</c:v>
                      </c:pt>
                      <c:pt idx="11955">
                        <c:v>3.531458333329593</c:v>
                      </c:pt>
                      <c:pt idx="11956">
                        <c:v>3.5317013888837581</c:v>
                      </c:pt>
                      <c:pt idx="11957">
                        <c:v>3.5319444444451991</c:v>
                      </c:pt>
                      <c:pt idx="11958">
                        <c:v>3.5321874999993641</c:v>
                      </c:pt>
                      <c:pt idx="11959">
                        <c:v>3.5324305555535291</c:v>
                      </c:pt>
                      <c:pt idx="11960">
                        <c:v>3.5326736111076942</c:v>
                      </c:pt>
                      <c:pt idx="11961">
                        <c:v>3.5329166666618592</c:v>
                      </c:pt>
                      <c:pt idx="11962">
                        <c:v>3.5331597222233002</c:v>
                      </c:pt>
                      <c:pt idx="11963">
                        <c:v>3.5334027777774653</c:v>
                      </c:pt>
                      <c:pt idx="11964">
                        <c:v>3.5336458333316303</c:v>
                      </c:pt>
                      <c:pt idx="11965">
                        <c:v>3.5338888888857953</c:v>
                      </c:pt>
                      <c:pt idx="11966">
                        <c:v>3.5341319444399604</c:v>
                      </c:pt>
                      <c:pt idx="11967">
                        <c:v>3.5343750000014014</c:v>
                      </c:pt>
                      <c:pt idx="11968">
                        <c:v>3.5346180555555664</c:v>
                      </c:pt>
                      <c:pt idx="11969">
                        <c:v>3.5348611111097314</c:v>
                      </c:pt>
                      <c:pt idx="11970">
                        <c:v>3.5351041666638965</c:v>
                      </c:pt>
                      <c:pt idx="11971">
                        <c:v>3.5353472222180615</c:v>
                      </c:pt>
                      <c:pt idx="11972">
                        <c:v>3.5355902777795025</c:v>
                      </c:pt>
                      <c:pt idx="11973">
                        <c:v>3.5358333333336676</c:v>
                      </c:pt>
                      <c:pt idx="11974">
                        <c:v>3.5360763888878326</c:v>
                      </c:pt>
                      <c:pt idx="11975">
                        <c:v>3.5363194444419976</c:v>
                      </c:pt>
                      <c:pt idx="11976">
                        <c:v>3.5365624999961627</c:v>
                      </c:pt>
                      <c:pt idx="11977">
                        <c:v>3.5368055555576037</c:v>
                      </c:pt>
                      <c:pt idx="11978">
                        <c:v>3.5370486111117687</c:v>
                      </c:pt>
                      <c:pt idx="11979">
                        <c:v>3.5372916666659338</c:v>
                      </c:pt>
                      <c:pt idx="11980">
                        <c:v>3.5375347222200988</c:v>
                      </c:pt>
                      <c:pt idx="11981">
                        <c:v>3.5377777777742638</c:v>
                      </c:pt>
                      <c:pt idx="11982">
                        <c:v>3.5380208333284289</c:v>
                      </c:pt>
                      <c:pt idx="11983">
                        <c:v>3.5382638888898699</c:v>
                      </c:pt>
                      <c:pt idx="11984">
                        <c:v>3.5385069444440349</c:v>
                      </c:pt>
                      <c:pt idx="11985">
                        <c:v>3.5387499999981999</c:v>
                      </c:pt>
                      <c:pt idx="11986">
                        <c:v>3.5390046296291446</c:v>
                      </c:pt>
                      <c:pt idx="11987">
                        <c:v>3.5392476851833097</c:v>
                      </c:pt>
                      <c:pt idx="11988">
                        <c:v>3.5394907407374747</c:v>
                      </c:pt>
                      <c:pt idx="11989">
                        <c:v>3.5397337962916398</c:v>
                      </c:pt>
                      <c:pt idx="11990">
                        <c:v>3.5399768518530808</c:v>
                      </c:pt>
                      <c:pt idx="11991">
                        <c:v>3.5402199074072458</c:v>
                      </c:pt>
                      <c:pt idx="11992">
                        <c:v>3.5404629629614108</c:v>
                      </c:pt>
                      <c:pt idx="11993">
                        <c:v>3.5407060185155759</c:v>
                      </c:pt>
                      <c:pt idx="11994">
                        <c:v>3.5409490740697409</c:v>
                      </c:pt>
                      <c:pt idx="11995">
                        <c:v>3.5411921296311819</c:v>
                      </c:pt>
                      <c:pt idx="11996">
                        <c:v>3.5414351851853469</c:v>
                      </c:pt>
                      <c:pt idx="11997">
                        <c:v>3.541678240739512</c:v>
                      </c:pt>
                      <c:pt idx="11998">
                        <c:v>3.541921296293677</c:v>
                      </c:pt>
                      <c:pt idx="11999">
                        <c:v>3.5421643518478421</c:v>
                      </c:pt>
                      <c:pt idx="12000">
                        <c:v>3.5424074074092831</c:v>
                      </c:pt>
                      <c:pt idx="12001">
                        <c:v>3.5426504629634481</c:v>
                      </c:pt>
                      <c:pt idx="12002">
                        <c:v>3.5428935185176131</c:v>
                      </c:pt>
                      <c:pt idx="12003">
                        <c:v>3.5431365740717782</c:v>
                      </c:pt>
                      <c:pt idx="12004">
                        <c:v>3.5433796296259432</c:v>
                      </c:pt>
                      <c:pt idx="12005">
                        <c:v>3.5436226851801083</c:v>
                      </c:pt>
                      <c:pt idx="12006">
                        <c:v>3.5438657407415493</c:v>
                      </c:pt>
                      <c:pt idx="12007">
                        <c:v>3.5441087962957143</c:v>
                      </c:pt>
                      <c:pt idx="12008">
                        <c:v>3.5443518518498793</c:v>
                      </c:pt>
                      <c:pt idx="12009">
                        <c:v>3.5445949074040444</c:v>
                      </c:pt>
                      <c:pt idx="12010">
                        <c:v>3.5448379629582094</c:v>
                      </c:pt>
                      <c:pt idx="12011">
                        <c:v>3.5450810185196504</c:v>
                      </c:pt>
                      <c:pt idx="12012">
                        <c:v>3.5453240740738154</c:v>
                      </c:pt>
                      <c:pt idx="12013">
                        <c:v>3.5455671296279805</c:v>
                      </c:pt>
                      <c:pt idx="12014">
                        <c:v>3.5458101851821455</c:v>
                      </c:pt>
                      <c:pt idx="12015">
                        <c:v>3.5460532407363106</c:v>
                      </c:pt>
                      <c:pt idx="12016">
                        <c:v>3.5462962962977516</c:v>
                      </c:pt>
                      <c:pt idx="12017">
                        <c:v>3.5465393518519166</c:v>
                      </c:pt>
                      <c:pt idx="12018">
                        <c:v>3.5467824074060816</c:v>
                      </c:pt>
                      <c:pt idx="12019">
                        <c:v>3.5470254629602467</c:v>
                      </c:pt>
                      <c:pt idx="12020">
                        <c:v>3.5472685185144117</c:v>
                      </c:pt>
                      <c:pt idx="12021">
                        <c:v>3.5475115740758527</c:v>
                      </c:pt>
                      <c:pt idx="12022">
                        <c:v>3.5477546296300178</c:v>
                      </c:pt>
                      <c:pt idx="12023">
                        <c:v>3.5479976851841828</c:v>
                      </c:pt>
                      <c:pt idx="12024">
                        <c:v>3.5482407407383478</c:v>
                      </c:pt>
                      <c:pt idx="12025">
                        <c:v>3.5484837962925129</c:v>
                      </c:pt>
                      <c:pt idx="12026">
                        <c:v>3.5487268518539539</c:v>
                      </c:pt>
                      <c:pt idx="12027">
                        <c:v>3.5489699074081189</c:v>
                      </c:pt>
                      <c:pt idx="12028">
                        <c:v>3.5492129629622839</c:v>
                      </c:pt>
                      <c:pt idx="12029">
                        <c:v>3.549456018516449</c:v>
                      </c:pt>
                      <c:pt idx="12030">
                        <c:v>3.549699074070614</c:v>
                      </c:pt>
                      <c:pt idx="12031">
                        <c:v>3.5499421296247791</c:v>
                      </c:pt>
                      <c:pt idx="12032">
                        <c:v>3.5501851851862201</c:v>
                      </c:pt>
                      <c:pt idx="12033">
                        <c:v>3.5504282407403851</c:v>
                      </c:pt>
                      <c:pt idx="12034">
                        <c:v>3.5506828703713298</c:v>
                      </c:pt>
                      <c:pt idx="12035">
                        <c:v>3.5509259259254948</c:v>
                      </c:pt>
                      <c:pt idx="12036">
                        <c:v>3.5511689814796599</c:v>
                      </c:pt>
                      <c:pt idx="12037">
                        <c:v>3.5514120370338249</c:v>
                      </c:pt>
                      <c:pt idx="12038">
                        <c:v>3.5516550925879899</c:v>
                      </c:pt>
                      <c:pt idx="12039">
                        <c:v>3.5518981481494309</c:v>
                      </c:pt>
                      <c:pt idx="12040">
                        <c:v>3.552141203703596</c:v>
                      </c:pt>
                      <c:pt idx="12041">
                        <c:v>3.552384259257761</c:v>
                      </c:pt>
                      <c:pt idx="12042">
                        <c:v>3.5526273148119261</c:v>
                      </c:pt>
                      <c:pt idx="12043">
                        <c:v>3.5528703703660911</c:v>
                      </c:pt>
                      <c:pt idx="12044">
                        <c:v>3.5531134259275321</c:v>
                      </c:pt>
                      <c:pt idx="12045">
                        <c:v>3.5533564814816971</c:v>
                      </c:pt>
                      <c:pt idx="12046">
                        <c:v>3.5535995370358622</c:v>
                      </c:pt>
                      <c:pt idx="12047">
                        <c:v>3.5538425925900272</c:v>
                      </c:pt>
                      <c:pt idx="12048">
                        <c:v>3.5540856481441923</c:v>
                      </c:pt>
                      <c:pt idx="12049">
                        <c:v>3.5543287037056333</c:v>
                      </c:pt>
                      <c:pt idx="12050">
                        <c:v>3.5545717592597983</c:v>
                      </c:pt>
                      <c:pt idx="12051">
                        <c:v>3.5548148148139633</c:v>
                      </c:pt>
                      <c:pt idx="12052">
                        <c:v>3.5550578703681284</c:v>
                      </c:pt>
                      <c:pt idx="12053">
                        <c:v>3.5553009259222934</c:v>
                      </c:pt>
                      <c:pt idx="12054">
                        <c:v>3.5555439814764584</c:v>
                      </c:pt>
                      <c:pt idx="12055">
                        <c:v>3.5557870370378994</c:v>
                      </c:pt>
                      <c:pt idx="12056">
                        <c:v>3.5560300925920645</c:v>
                      </c:pt>
                      <c:pt idx="12057">
                        <c:v>3.5562731481462295</c:v>
                      </c:pt>
                      <c:pt idx="12058">
                        <c:v>3.5565162037003946</c:v>
                      </c:pt>
                      <c:pt idx="12059">
                        <c:v>3.5567592592545596</c:v>
                      </c:pt>
                      <c:pt idx="12060">
                        <c:v>3.5570023148160006</c:v>
                      </c:pt>
                      <c:pt idx="12061">
                        <c:v>3.5572453703701656</c:v>
                      </c:pt>
                      <c:pt idx="12062">
                        <c:v>3.5574884259243307</c:v>
                      </c:pt>
                      <c:pt idx="12063">
                        <c:v>3.5577314814784957</c:v>
                      </c:pt>
                      <c:pt idx="12064">
                        <c:v>3.5579745370326608</c:v>
                      </c:pt>
                      <c:pt idx="12065">
                        <c:v>3.5582175925941018</c:v>
                      </c:pt>
                      <c:pt idx="12066">
                        <c:v>3.5584606481482668</c:v>
                      </c:pt>
                      <c:pt idx="12067">
                        <c:v>3.5587037037024318</c:v>
                      </c:pt>
                      <c:pt idx="12068">
                        <c:v>3.5589467592565969</c:v>
                      </c:pt>
                      <c:pt idx="12069">
                        <c:v>3.5591898148107619</c:v>
                      </c:pt>
                      <c:pt idx="12070">
                        <c:v>3.5594328703722029</c:v>
                      </c:pt>
                      <c:pt idx="12071">
                        <c:v>3.5596759259263679</c:v>
                      </c:pt>
                      <c:pt idx="12072">
                        <c:v>3.559918981480533</c:v>
                      </c:pt>
                      <c:pt idx="12073">
                        <c:v>3.560162037034698</c:v>
                      </c:pt>
                      <c:pt idx="12074">
                        <c:v>3.5604050925888631</c:v>
                      </c:pt>
                      <c:pt idx="12075">
                        <c:v>3.5606481481430281</c:v>
                      </c:pt>
                      <c:pt idx="12076">
                        <c:v>3.5608912037044691</c:v>
                      </c:pt>
                      <c:pt idx="12077">
                        <c:v>3.5611342592586341</c:v>
                      </c:pt>
                      <c:pt idx="12078">
                        <c:v>3.5613773148127992</c:v>
                      </c:pt>
                      <c:pt idx="12079">
                        <c:v>3.5616203703669642</c:v>
                      </c:pt>
                      <c:pt idx="12080">
                        <c:v>3.5618634259211293</c:v>
                      </c:pt>
                      <c:pt idx="12081">
                        <c:v>3.5621064814825703</c:v>
                      </c:pt>
                      <c:pt idx="12082">
                        <c:v>3.562361111106239</c:v>
                      </c:pt>
                      <c:pt idx="12083">
                        <c:v>3.56260416666768</c:v>
                      </c:pt>
                      <c:pt idx="12084">
                        <c:v>3.562847222221845</c:v>
                      </c:pt>
                      <c:pt idx="12085">
                        <c:v>3.5630902777760101</c:v>
                      </c:pt>
                      <c:pt idx="12086">
                        <c:v>3.5633333333301751</c:v>
                      </c:pt>
                      <c:pt idx="12087">
                        <c:v>3.5635763888843401</c:v>
                      </c:pt>
                      <c:pt idx="12088">
                        <c:v>3.5638194444457811</c:v>
                      </c:pt>
                      <c:pt idx="12089">
                        <c:v>3.5640624999999462</c:v>
                      </c:pt>
                      <c:pt idx="12090">
                        <c:v>3.5643055555541112</c:v>
                      </c:pt>
                      <c:pt idx="12091">
                        <c:v>3.5645486111082763</c:v>
                      </c:pt>
                      <c:pt idx="12092">
                        <c:v>3.5647916666624413</c:v>
                      </c:pt>
                      <c:pt idx="12093">
                        <c:v>3.5650347222238823</c:v>
                      </c:pt>
                      <c:pt idx="12094">
                        <c:v>3.5652777777780473</c:v>
                      </c:pt>
                      <c:pt idx="12095">
                        <c:v>3.5655208333322124</c:v>
                      </c:pt>
                      <c:pt idx="12096">
                        <c:v>3.5657638888863774</c:v>
                      </c:pt>
                      <c:pt idx="12097">
                        <c:v>3.5660069444405424</c:v>
                      </c:pt>
                      <c:pt idx="12098">
                        <c:v>3.5662500000019834</c:v>
                      </c:pt>
                      <c:pt idx="12099">
                        <c:v>3.5664930555561485</c:v>
                      </c:pt>
                      <c:pt idx="12100">
                        <c:v>3.5667361111103135</c:v>
                      </c:pt>
                      <c:pt idx="12101">
                        <c:v>3.5669791666644786</c:v>
                      </c:pt>
                      <c:pt idx="12102">
                        <c:v>3.5672222222186436</c:v>
                      </c:pt>
                      <c:pt idx="12103">
                        <c:v>3.5674652777728086</c:v>
                      </c:pt>
                      <c:pt idx="12104">
                        <c:v>3.5677083333342496</c:v>
                      </c:pt>
                      <c:pt idx="12105">
                        <c:v>3.5679513888884147</c:v>
                      </c:pt>
                      <c:pt idx="12106">
                        <c:v>3.5681944444425797</c:v>
                      </c:pt>
                      <c:pt idx="12107">
                        <c:v>3.5684374999967448</c:v>
                      </c:pt>
                      <c:pt idx="12108">
                        <c:v>3.5686805555509098</c:v>
                      </c:pt>
                      <c:pt idx="12109">
                        <c:v>3.5689236111123508</c:v>
                      </c:pt>
                      <c:pt idx="12110">
                        <c:v>3.5691666666665158</c:v>
                      </c:pt>
                      <c:pt idx="12111">
                        <c:v>3.5694097222206809</c:v>
                      </c:pt>
                      <c:pt idx="12112">
                        <c:v>3.5696527777748459</c:v>
                      </c:pt>
                      <c:pt idx="12113">
                        <c:v>3.5698958333290109</c:v>
                      </c:pt>
                      <c:pt idx="12114">
                        <c:v>3.5701388888904519</c:v>
                      </c:pt>
                      <c:pt idx="12115">
                        <c:v>3.570381944444617</c:v>
                      </c:pt>
                      <c:pt idx="12116">
                        <c:v>3.570624999998782</c:v>
                      </c:pt>
                      <c:pt idx="12117">
                        <c:v>3.5708680555529471</c:v>
                      </c:pt>
                      <c:pt idx="12118">
                        <c:v>3.5711111111071121</c:v>
                      </c:pt>
                      <c:pt idx="12119">
                        <c:v>3.5713541666685531</c:v>
                      </c:pt>
                      <c:pt idx="12120">
                        <c:v>3.5715972222227181</c:v>
                      </c:pt>
                      <c:pt idx="12121">
                        <c:v>3.5718402777768832</c:v>
                      </c:pt>
                      <c:pt idx="12122">
                        <c:v>3.5720833333310482</c:v>
                      </c:pt>
                      <c:pt idx="12123">
                        <c:v>3.5723263888852133</c:v>
                      </c:pt>
                      <c:pt idx="12124">
                        <c:v>3.5725694444393783</c:v>
                      </c:pt>
                      <c:pt idx="12125">
                        <c:v>3.5728125000008193</c:v>
                      </c:pt>
                      <c:pt idx="12126">
                        <c:v>3.5730555555549843</c:v>
                      </c:pt>
                      <c:pt idx="12127">
                        <c:v>3.5732986111091494</c:v>
                      </c:pt>
                      <c:pt idx="12128">
                        <c:v>3.5735416666633144</c:v>
                      </c:pt>
                      <c:pt idx="12129">
                        <c:v>3.5737847222174794</c:v>
                      </c:pt>
                      <c:pt idx="12130">
                        <c:v>3.5740393518484241</c:v>
                      </c:pt>
                      <c:pt idx="12131">
                        <c:v>3.5742824074025892</c:v>
                      </c:pt>
                      <c:pt idx="12132">
                        <c:v>3.5745254629640302</c:v>
                      </c:pt>
                      <c:pt idx="12133">
                        <c:v>3.5747685185181952</c:v>
                      </c:pt>
                      <c:pt idx="12134">
                        <c:v>3.5750115740723603</c:v>
                      </c:pt>
                      <c:pt idx="12135">
                        <c:v>3.5752546296265253</c:v>
                      </c:pt>
                      <c:pt idx="12136">
                        <c:v>3.5754976851806903</c:v>
                      </c:pt>
                      <c:pt idx="12137">
                        <c:v>3.5757407407421313</c:v>
                      </c:pt>
                      <c:pt idx="12138">
                        <c:v>3.5759837962962964</c:v>
                      </c:pt>
                      <c:pt idx="12139">
                        <c:v>3.5762268518504614</c:v>
                      </c:pt>
                      <c:pt idx="12140">
                        <c:v>3.5764699074046264</c:v>
                      </c:pt>
                      <c:pt idx="12141">
                        <c:v>3.5767129629587915</c:v>
                      </c:pt>
                      <c:pt idx="12142">
                        <c:v>3.5769560185202325</c:v>
                      </c:pt>
                      <c:pt idx="12143">
                        <c:v>3.5771990740743975</c:v>
                      </c:pt>
                      <c:pt idx="12144">
                        <c:v>3.5774421296285626</c:v>
                      </c:pt>
                      <c:pt idx="12145">
                        <c:v>3.5776851851827276</c:v>
                      </c:pt>
                      <c:pt idx="12146">
                        <c:v>3.5779282407368926</c:v>
                      </c:pt>
                      <c:pt idx="12147">
                        <c:v>3.5781712962983336</c:v>
                      </c:pt>
                      <c:pt idx="12148">
                        <c:v>3.5784143518524987</c:v>
                      </c:pt>
                      <c:pt idx="12149">
                        <c:v>3.5786574074066637</c:v>
                      </c:pt>
                      <c:pt idx="12150">
                        <c:v>3.5789004629608288</c:v>
                      </c:pt>
                      <c:pt idx="12151">
                        <c:v>3.5791435185149938</c:v>
                      </c:pt>
                      <c:pt idx="12152">
                        <c:v>3.5793865740691588</c:v>
                      </c:pt>
                      <c:pt idx="12153">
                        <c:v>3.5796296296305998</c:v>
                      </c:pt>
                      <c:pt idx="12154">
                        <c:v>3.5798726851847649</c:v>
                      </c:pt>
                      <c:pt idx="12155">
                        <c:v>3.5801157407389299</c:v>
                      </c:pt>
                      <c:pt idx="12156">
                        <c:v>3.5803587962930949</c:v>
                      </c:pt>
                      <c:pt idx="12157">
                        <c:v>3.58060185184726</c:v>
                      </c:pt>
                      <c:pt idx="12158">
                        <c:v>3.580844907408701</c:v>
                      </c:pt>
                      <c:pt idx="12159">
                        <c:v>3.581087962962866</c:v>
                      </c:pt>
                      <c:pt idx="12160">
                        <c:v>3.5813310185170311</c:v>
                      </c:pt>
                      <c:pt idx="12161">
                        <c:v>3.5815740740711961</c:v>
                      </c:pt>
                      <c:pt idx="12162">
                        <c:v>3.5818171296253611</c:v>
                      </c:pt>
                      <c:pt idx="12163">
                        <c:v>3.5820601851868021</c:v>
                      </c:pt>
                      <c:pt idx="12164">
                        <c:v>3.5823032407409672</c:v>
                      </c:pt>
                      <c:pt idx="12165">
                        <c:v>3.5825462962951322</c:v>
                      </c:pt>
                      <c:pt idx="12166">
                        <c:v>3.5827893518492973</c:v>
                      </c:pt>
                      <c:pt idx="12167">
                        <c:v>3.5830324074034623</c:v>
                      </c:pt>
                      <c:pt idx="12168">
                        <c:v>3.5832754629649033</c:v>
                      </c:pt>
                      <c:pt idx="12169">
                        <c:v>3.5835185185190683</c:v>
                      </c:pt>
                      <c:pt idx="12170">
                        <c:v>3.5837615740732334</c:v>
                      </c:pt>
                      <c:pt idx="12171">
                        <c:v>3.5840046296273984</c:v>
                      </c:pt>
                      <c:pt idx="12172">
                        <c:v>3.5842476851815634</c:v>
                      </c:pt>
                      <c:pt idx="12173">
                        <c:v>3.5844907407357285</c:v>
                      </c:pt>
                      <c:pt idx="12174">
                        <c:v>3.5847337962971695</c:v>
                      </c:pt>
                      <c:pt idx="12175">
                        <c:v>3.5849768518513345</c:v>
                      </c:pt>
                      <c:pt idx="12176">
                        <c:v>3.5852199074054996</c:v>
                      </c:pt>
                      <c:pt idx="12177">
                        <c:v>3.5854629629596646</c:v>
                      </c:pt>
                      <c:pt idx="12178">
                        <c:v>3.5857060185138296</c:v>
                      </c:pt>
                      <c:pt idx="12179">
                        <c:v>3.5859606481447743</c:v>
                      </c:pt>
                      <c:pt idx="12180">
                        <c:v>3.5862037036989394</c:v>
                      </c:pt>
                      <c:pt idx="12181">
                        <c:v>3.5864467592603804</c:v>
                      </c:pt>
                      <c:pt idx="12182">
                        <c:v>3.5866898148145454</c:v>
                      </c:pt>
                      <c:pt idx="12183">
                        <c:v>3.5869328703687104</c:v>
                      </c:pt>
                      <c:pt idx="12184">
                        <c:v>3.5871759259228755</c:v>
                      </c:pt>
                      <c:pt idx="12185">
                        <c:v>3.5874189814770405</c:v>
                      </c:pt>
                      <c:pt idx="12186">
                        <c:v>3.5876620370384815</c:v>
                      </c:pt>
                      <c:pt idx="12187">
                        <c:v>3.5879050925926466</c:v>
                      </c:pt>
                      <c:pt idx="12188">
                        <c:v>3.5881481481468116</c:v>
                      </c:pt>
                      <c:pt idx="12189">
                        <c:v>3.5883912037009766</c:v>
                      </c:pt>
                      <c:pt idx="12190">
                        <c:v>3.5886342592551417</c:v>
                      </c:pt>
                      <c:pt idx="12191">
                        <c:v>3.5888773148165827</c:v>
                      </c:pt>
                      <c:pt idx="12192">
                        <c:v>3.5891203703707477</c:v>
                      </c:pt>
                      <c:pt idx="12193">
                        <c:v>3.5893634259249128</c:v>
                      </c:pt>
                      <c:pt idx="12194">
                        <c:v>3.5896064814790778</c:v>
                      </c:pt>
                      <c:pt idx="12195">
                        <c:v>3.5898495370332428</c:v>
                      </c:pt>
                      <c:pt idx="12196">
                        <c:v>3.5900925925946838</c:v>
                      </c:pt>
                      <c:pt idx="12197">
                        <c:v>3.5903356481488489</c:v>
                      </c:pt>
                      <c:pt idx="12198">
                        <c:v>3.5905787037030139</c:v>
                      </c:pt>
                      <c:pt idx="12199">
                        <c:v>3.5908217592571789</c:v>
                      </c:pt>
                      <c:pt idx="12200">
                        <c:v>3.591064814811344</c:v>
                      </c:pt>
                      <c:pt idx="12201">
                        <c:v>3.591307870365509</c:v>
                      </c:pt>
                      <c:pt idx="12202">
                        <c:v>3.59155092592695</c:v>
                      </c:pt>
                      <c:pt idx="12203">
                        <c:v>3.5917939814811151</c:v>
                      </c:pt>
                      <c:pt idx="12204">
                        <c:v>3.5920370370352801</c:v>
                      </c:pt>
                      <c:pt idx="12205">
                        <c:v>3.5922800925894451</c:v>
                      </c:pt>
                      <c:pt idx="12206">
                        <c:v>3.5925231481436102</c:v>
                      </c:pt>
                      <c:pt idx="12207">
                        <c:v>3.5927662037050512</c:v>
                      </c:pt>
                      <c:pt idx="12208">
                        <c:v>3.5930092592592162</c:v>
                      </c:pt>
                      <c:pt idx="12209">
                        <c:v>3.5932523148133813</c:v>
                      </c:pt>
                      <c:pt idx="12210">
                        <c:v>3.5934953703675463</c:v>
                      </c:pt>
                      <c:pt idx="12211">
                        <c:v>3.5937384259217113</c:v>
                      </c:pt>
                      <c:pt idx="12212">
                        <c:v>3.5939814814831523</c:v>
                      </c:pt>
                      <c:pt idx="12213">
                        <c:v>3.5942245370373174</c:v>
                      </c:pt>
                      <c:pt idx="12214">
                        <c:v>3.5944675925914824</c:v>
                      </c:pt>
                      <c:pt idx="12215">
                        <c:v>3.5947106481456474</c:v>
                      </c:pt>
                      <c:pt idx="12216">
                        <c:v>3.5949537036998125</c:v>
                      </c:pt>
                      <c:pt idx="12217">
                        <c:v>3.5951967592612535</c:v>
                      </c:pt>
                      <c:pt idx="12218">
                        <c:v>3.5954398148154185</c:v>
                      </c:pt>
                      <c:pt idx="12219">
                        <c:v>3.5956828703695836</c:v>
                      </c:pt>
                      <c:pt idx="12220">
                        <c:v>3.5959259259237486</c:v>
                      </c:pt>
                      <c:pt idx="12221">
                        <c:v>3.5961689814779136</c:v>
                      </c:pt>
                      <c:pt idx="12222">
                        <c:v>3.5964120370320787</c:v>
                      </c:pt>
                      <c:pt idx="12223">
                        <c:v>3.5966550925935197</c:v>
                      </c:pt>
                      <c:pt idx="12224">
                        <c:v>3.5968981481476847</c:v>
                      </c:pt>
                      <c:pt idx="12225">
                        <c:v>3.5971412037018498</c:v>
                      </c:pt>
                      <c:pt idx="12226">
                        <c:v>3.5973842592560148</c:v>
                      </c:pt>
                      <c:pt idx="12227">
                        <c:v>3.5976388888869595</c:v>
                      </c:pt>
                      <c:pt idx="12228">
                        <c:v>3.5978819444411245</c:v>
                      </c:pt>
                      <c:pt idx="12229">
                        <c:v>3.5981249999952896</c:v>
                      </c:pt>
                      <c:pt idx="12230">
                        <c:v>3.5983680555567306</c:v>
                      </c:pt>
                      <c:pt idx="12231">
                        <c:v>3.5986111111108956</c:v>
                      </c:pt>
                      <c:pt idx="12232">
                        <c:v>3.5988541666650606</c:v>
                      </c:pt>
                      <c:pt idx="12233">
                        <c:v>3.5990972222192257</c:v>
                      </c:pt>
                      <c:pt idx="12234">
                        <c:v>3.5993402777733907</c:v>
                      </c:pt>
                      <c:pt idx="12235">
                        <c:v>3.5995833333348317</c:v>
                      </c:pt>
                      <c:pt idx="12236">
                        <c:v>3.5998263888889968</c:v>
                      </c:pt>
                      <c:pt idx="12237">
                        <c:v>3.6000694444431618</c:v>
                      </c:pt>
                      <c:pt idx="12238">
                        <c:v>3.6003124999973268</c:v>
                      </c:pt>
                      <c:pt idx="12239">
                        <c:v>3.6005555555514919</c:v>
                      </c:pt>
                      <c:pt idx="12240">
                        <c:v>3.6007986111129329</c:v>
                      </c:pt>
                      <c:pt idx="12241">
                        <c:v>3.6010416666670979</c:v>
                      </c:pt>
                      <c:pt idx="12242">
                        <c:v>3.6012847222212629</c:v>
                      </c:pt>
                      <c:pt idx="12243">
                        <c:v>3.601527777775428</c:v>
                      </c:pt>
                      <c:pt idx="12244">
                        <c:v>3.601770833329593</c:v>
                      </c:pt>
                      <c:pt idx="12245">
                        <c:v>3.6020138888837581</c:v>
                      </c:pt>
                      <c:pt idx="12246">
                        <c:v>3.6022569444451991</c:v>
                      </c:pt>
                      <c:pt idx="12247">
                        <c:v>3.6024999999993641</c:v>
                      </c:pt>
                      <c:pt idx="12248">
                        <c:v>3.6027430555535291</c:v>
                      </c:pt>
                      <c:pt idx="12249">
                        <c:v>3.6029861111076942</c:v>
                      </c:pt>
                      <c:pt idx="12250">
                        <c:v>3.6032291666618592</c:v>
                      </c:pt>
                      <c:pt idx="12251">
                        <c:v>3.6034722222233002</c:v>
                      </c:pt>
                      <c:pt idx="12252">
                        <c:v>3.6037152777774653</c:v>
                      </c:pt>
                      <c:pt idx="12253">
                        <c:v>3.6039583333316303</c:v>
                      </c:pt>
                      <c:pt idx="12254">
                        <c:v>3.6042013888857953</c:v>
                      </c:pt>
                      <c:pt idx="12255">
                        <c:v>3.6044444444399604</c:v>
                      </c:pt>
                      <c:pt idx="12256">
                        <c:v>3.6046875000014014</c:v>
                      </c:pt>
                      <c:pt idx="12257">
                        <c:v>3.6049305555555664</c:v>
                      </c:pt>
                      <c:pt idx="12258">
                        <c:v>3.6051736111097314</c:v>
                      </c:pt>
                      <c:pt idx="12259">
                        <c:v>3.6054166666638965</c:v>
                      </c:pt>
                      <c:pt idx="12260">
                        <c:v>3.6056597222180615</c:v>
                      </c:pt>
                      <c:pt idx="12261">
                        <c:v>3.6059027777795025</c:v>
                      </c:pt>
                      <c:pt idx="12262">
                        <c:v>3.6061458333336676</c:v>
                      </c:pt>
                      <c:pt idx="12263">
                        <c:v>3.6063888888878326</c:v>
                      </c:pt>
                      <c:pt idx="12264">
                        <c:v>3.6066319444419976</c:v>
                      </c:pt>
                      <c:pt idx="12265">
                        <c:v>3.6068749999961627</c:v>
                      </c:pt>
                      <c:pt idx="12266">
                        <c:v>3.6071180555576037</c:v>
                      </c:pt>
                      <c:pt idx="12267">
                        <c:v>3.6073611111117687</c:v>
                      </c:pt>
                      <c:pt idx="12268">
                        <c:v>3.6076041666659338</c:v>
                      </c:pt>
                      <c:pt idx="12269">
                        <c:v>3.6078472222200988</c:v>
                      </c:pt>
                      <c:pt idx="12270">
                        <c:v>3.6080902777742638</c:v>
                      </c:pt>
                      <c:pt idx="12271">
                        <c:v>3.6083333333284289</c:v>
                      </c:pt>
                      <c:pt idx="12272">
                        <c:v>3.6085763888898699</c:v>
                      </c:pt>
                      <c:pt idx="12273">
                        <c:v>3.6088194444440349</c:v>
                      </c:pt>
                      <c:pt idx="12274">
                        <c:v>3.6090624999981999</c:v>
                      </c:pt>
                      <c:pt idx="12275">
                        <c:v>3.6093171296291446</c:v>
                      </c:pt>
                      <c:pt idx="12276">
                        <c:v>3.6095601851833097</c:v>
                      </c:pt>
                      <c:pt idx="12277">
                        <c:v>3.6098032407374747</c:v>
                      </c:pt>
                      <c:pt idx="12278">
                        <c:v>3.6100462962916398</c:v>
                      </c:pt>
                      <c:pt idx="12279">
                        <c:v>3.6102893518530808</c:v>
                      </c:pt>
                      <c:pt idx="12280">
                        <c:v>3.6105324074072458</c:v>
                      </c:pt>
                      <c:pt idx="12281">
                        <c:v>3.6107754629614108</c:v>
                      </c:pt>
                      <c:pt idx="12282">
                        <c:v>3.6110185185155759</c:v>
                      </c:pt>
                      <c:pt idx="12283">
                        <c:v>3.6112615740697409</c:v>
                      </c:pt>
                      <c:pt idx="12284">
                        <c:v>3.6115046296311819</c:v>
                      </c:pt>
                      <c:pt idx="12285">
                        <c:v>3.6117476851853469</c:v>
                      </c:pt>
                      <c:pt idx="12286">
                        <c:v>3.611990740739512</c:v>
                      </c:pt>
                      <c:pt idx="12287">
                        <c:v>3.612233796293677</c:v>
                      </c:pt>
                      <c:pt idx="12288">
                        <c:v>3.6124768518478421</c:v>
                      </c:pt>
                      <c:pt idx="12289">
                        <c:v>3.6127199074092831</c:v>
                      </c:pt>
                      <c:pt idx="12290">
                        <c:v>3.6129629629634481</c:v>
                      </c:pt>
                      <c:pt idx="12291">
                        <c:v>3.6132060185176131</c:v>
                      </c:pt>
                      <c:pt idx="12292">
                        <c:v>3.6134490740717782</c:v>
                      </c:pt>
                      <c:pt idx="12293">
                        <c:v>3.6136921296259432</c:v>
                      </c:pt>
                      <c:pt idx="12294">
                        <c:v>3.6139351851801083</c:v>
                      </c:pt>
                      <c:pt idx="12295">
                        <c:v>3.6141782407415493</c:v>
                      </c:pt>
                      <c:pt idx="12296">
                        <c:v>3.6144212962957143</c:v>
                      </c:pt>
                      <c:pt idx="12297">
                        <c:v>3.6146643518498793</c:v>
                      </c:pt>
                      <c:pt idx="12298">
                        <c:v>3.6149074074040444</c:v>
                      </c:pt>
                      <c:pt idx="12299">
                        <c:v>3.6151504629582094</c:v>
                      </c:pt>
                      <c:pt idx="12300">
                        <c:v>3.6153935185196504</c:v>
                      </c:pt>
                      <c:pt idx="12301">
                        <c:v>3.6156365740738154</c:v>
                      </c:pt>
                      <c:pt idx="12302">
                        <c:v>3.6158796296279805</c:v>
                      </c:pt>
                      <c:pt idx="12303">
                        <c:v>3.6161226851821455</c:v>
                      </c:pt>
                      <c:pt idx="12304">
                        <c:v>3.6163657407363106</c:v>
                      </c:pt>
                      <c:pt idx="12305">
                        <c:v>3.6166087962977516</c:v>
                      </c:pt>
                      <c:pt idx="12306">
                        <c:v>3.6168518518519166</c:v>
                      </c:pt>
                      <c:pt idx="12307">
                        <c:v>3.6170949074060816</c:v>
                      </c:pt>
                      <c:pt idx="12308">
                        <c:v>3.6173379629602467</c:v>
                      </c:pt>
                      <c:pt idx="12309">
                        <c:v>3.6175810185144117</c:v>
                      </c:pt>
                      <c:pt idx="12310">
                        <c:v>3.6178240740758527</c:v>
                      </c:pt>
                      <c:pt idx="12311">
                        <c:v>3.6180671296300178</c:v>
                      </c:pt>
                      <c:pt idx="12312">
                        <c:v>3.6183101851841828</c:v>
                      </c:pt>
                      <c:pt idx="12313">
                        <c:v>3.6185532407383478</c:v>
                      </c:pt>
                      <c:pt idx="12314">
                        <c:v>3.6187962962925129</c:v>
                      </c:pt>
                      <c:pt idx="12315">
                        <c:v>3.6190393518539539</c:v>
                      </c:pt>
                      <c:pt idx="12316">
                        <c:v>3.6192824074081189</c:v>
                      </c:pt>
                      <c:pt idx="12317">
                        <c:v>3.6195254629622839</c:v>
                      </c:pt>
                      <c:pt idx="12318">
                        <c:v>3.619768518516449</c:v>
                      </c:pt>
                      <c:pt idx="12319">
                        <c:v>3.620011574070614</c:v>
                      </c:pt>
                      <c:pt idx="12320">
                        <c:v>3.6202546296247791</c:v>
                      </c:pt>
                      <c:pt idx="12321">
                        <c:v>3.6204976851862201</c:v>
                      </c:pt>
                      <c:pt idx="12322">
                        <c:v>3.6207407407403851</c:v>
                      </c:pt>
                      <c:pt idx="12323">
                        <c:v>3.6209953703713298</c:v>
                      </c:pt>
                      <c:pt idx="12324">
                        <c:v>3.6212384259254948</c:v>
                      </c:pt>
                      <c:pt idx="12325">
                        <c:v>3.6214814814796599</c:v>
                      </c:pt>
                      <c:pt idx="12326">
                        <c:v>3.6217245370338249</c:v>
                      </c:pt>
                      <c:pt idx="12327">
                        <c:v>3.6219675925879899</c:v>
                      </c:pt>
                      <c:pt idx="12328">
                        <c:v>3.6222106481494309</c:v>
                      </c:pt>
                      <c:pt idx="12329">
                        <c:v>3.622453703703596</c:v>
                      </c:pt>
                      <c:pt idx="12330">
                        <c:v>3.622696759257761</c:v>
                      </c:pt>
                      <c:pt idx="12331">
                        <c:v>3.6229398148119261</c:v>
                      </c:pt>
                      <c:pt idx="12332">
                        <c:v>3.6231828703660911</c:v>
                      </c:pt>
                      <c:pt idx="12333">
                        <c:v>3.6234259259275321</c:v>
                      </c:pt>
                      <c:pt idx="12334">
                        <c:v>3.6236689814816971</c:v>
                      </c:pt>
                      <c:pt idx="12335">
                        <c:v>3.6239120370358622</c:v>
                      </c:pt>
                      <c:pt idx="12336">
                        <c:v>3.6241550925900272</c:v>
                      </c:pt>
                      <c:pt idx="12337">
                        <c:v>3.6243981481441923</c:v>
                      </c:pt>
                      <c:pt idx="12338">
                        <c:v>3.6246412037056333</c:v>
                      </c:pt>
                      <c:pt idx="12339">
                        <c:v>3.6248842592597983</c:v>
                      </c:pt>
                      <c:pt idx="12340">
                        <c:v>3.6251273148139633</c:v>
                      </c:pt>
                      <c:pt idx="12341">
                        <c:v>3.6253703703681284</c:v>
                      </c:pt>
                      <c:pt idx="12342">
                        <c:v>3.6256134259222934</c:v>
                      </c:pt>
                      <c:pt idx="12343">
                        <c:v>3.6258564814764584</c:v>
                      </c:pt>
                      <c:pt idx="12344">
                        <c:v>3.6260995370378994</c:v>
                      </c:pt>
                      <c:pt idx="12345">
                        <c:v>3.6263425925920645</c:v>
                      </c:pt>
                      <c:pt idx="12346">
                        <c:v>3.6265856481462295</c:v>
                      </c:pt>
                      <c:pt idx="12347">
                        <c:v>3.6268287037003946</c:v>
                      </c:pt>
                      <c:pt idx="12348">
                        <c:v>3.6270717592545596</c:v>
                      </c:pt>
                      <c:pt idx="12349">
                        <c:v>3.6273148148160006</c:v>
                      </c:pt>
                      <c:pt idx="12350">
                        <c:v>3.6275578703701656</c:v>
                      </c:pt>
                      <c:pt idx="12351">
                        <c:v>3.6278009259243307</c:v>
                      </c:pt>
                      <c:pt idx="12352">
                        <c:v>3.6280439814784957</c:v>
                      </c:pt>
                      <c:pt idx="12353">
                        <c:v>3.6282870370326608</c:v>
                      </c:pt>
                      <c:pt idx="12354">
                        <c:v>3.6285300925941018</c:v>
                      </c:pt>
                      <c:pt idx="12355">
                        <c:v>3.6287731481482668</c:v>
                      </c:pt>
                      <c:pt idx="12356">
                        <c:v>3.6290162037024318</c:v>
                      </c:pt>
                      <c:pt idx="12357">
                        <c:v>3.6292592592565969</c:v>
                      </c:pt>
                      <c:pt idx="12358">
                        <c:v>3.6295023148107619</c:v>
                      </c:pt>
                      <c:pt idx="12359">
                        <c:v>3.6297453703722029</c:v>
                      </c:pt>
                      <c:pt idx="12360">
                        <c:v>3.6299884259263679</c:v>
                      </c:pt>
                      <c:pt idx="12361">
                        <c:v>3.630231481480533</c:v>
                      </c:pt>
                      <c:pt idx="12362">
                        <c:v>3.630474537034698</c:v>
                      </c:pt>
                      <c:pt idx="12363">
                        <c:v>3.6307175925888631</c:v>
                      </c:pt>
                      <c:pt idx="12364">
                        <c:v>3.6309606481430281</c:v>
                      </c:pt>
                      <c:pt idx="12365">
                        <c:v>3.6312037037044691</c:v>
                      </c:pt>
                      <c:pt idx="12366">
                        <c:v>3.6314467592586341</c:v>
                      </c:pt>
                      <c:pt idx="12367">
                        <c:v>3.6316898148127992</c:v>
                      </c:pt>
                      <c:pt idx="12368">
                        <c:v>3.6319328703669642</c:v>
                      </c:pt>
                      <c:pt idx="12369">
                        <c:v>3.6321759259211293</c:v>
                      </c:pt>
                      <c:pt idx="12370">
                        <c:v>3.6324189814825703</c:v>
                      </c:pt>
                      <c:pt idx="12371">
                        <c:v>3.632673611106239</c:v>
                      </c:pt>
                      <c:pt idx="12372">
                        <c:v>3.63291666666768</c:v>
                      </c:pt>
                      <c:pt idx="12373">
                        <c:v>3.633159722221845</c:v>
                      </c:pt>
                      <c:pt idx="12374">
                        <c:v>3.6334027777760101</c:v>
                      </c:pt>
                      <c:pt idx="12375">
                        <c:v>3.6336458333301751</c:v>
                      </c:pt>
                      <c:pt idx="12376">
                        <c:v>3.6338888888843401</c:v>
                      </c:pt>
                      <c:pt idx="12377">
                        <c:v>3.6341319444457811</c:v>
                      </c:pt>
                      <c:pt idx="12378">
                        <c:v>3.6343749999999462</c:v>
                      </c:pt>
                      <c:pt idx="12379">
                        <c:v>3.6346180555541112</c:v>
                      </c:pt>
                      <c:pt idx="12380">
                        <c:v>3.6348611111082763</c:v>
                      </c:pt>
                      <c:pt idx="12381">
                        <c:v>3.6351041666624413</c:v>
                      </c:pt>
                      <c:pt idx="12382">
                        <c:v>3.6353472222238823</c:v>
                      </c:pt>
                      <c:pt idx="12383">
                        <c:v>3.6355902777780473</c:v>
                      </c:pt>
                      <c:pt idx="12384">
                        <c:v>3.6358333333322124</c:v>
                      </c:pt>
                      <c:pt idx="12385">
                        <c:v>3.6360763888863774</c:v>
                      </c:pt>
                      <c:pt idx="12386">
                        <c:v>3.6363194444405424</c:v>
                      </c:pt>
                      <c:pt idx="12387">
                        <c:v>3.6365625000019834</c:v>
                      </c:pt>
                      <c:pt idx="12388">
                        <c:v>3.6368055555561485</c:v>
                      </c:pt>
                      <c:pt idx="12389">
                        <c:v>3.6370486111103135</c:v>
                      </c:pt>
                      <c:pt idx="12390">
                        <c:v>3.6372916666644786</c:v>
                      </c:pt>
                      <c:pt idx="12391">
                        <c:v>3.6375347222186436</c:v>
                      </c:pt>
                      <c:pt idx="12392">
                        <c:v>3.6377777777728086</c:v>
                      </c:pt>
                      <c:pt idx="12393">
                        <c:v>3.6380208333342496</c:v>
                      </c:pt>
                      <c:pt idx="12394">
                        <c:v>3.6382638888884147</c:v>
                      </c:pt>
                      <c:pt idx="12395">
                        <c:v>3.6385069444425797</c:v>
                      </c:pt>
                      <c:pt idx="12396">
                        <c:v>3.6387499999967448</c:v>
                      </c:pt>
                      <c:pt idx="12397">
                        <c:v>3.6389930555509098</c:v>
                      </c:pt>
                      <c:pt idx="12398">
                        <c:v>3.6392361111123508</c:v>
                      </c:pt>
                      <c:pt idx="12399">
                        <c:v>3.6394791666665158</c:v>
                      </c:pt>
                      <c:pt idx="12400">
                        <c:v>3.6397222222206809</c:v>
                      </c:pt>
                      <c:pt idx="12401">
                        <c:v>3.6399652777748459</c:v>
                      </c:pt>
                      <c:pt idx="12402">
                        <c:v>3.6402083333290109</c:v>
                      </c:pt>
                      <c:pt idx="12403">
                        <c:v>3.6404513888904519</c:v>
                      </c:pt>
                      <c:pt idx="12404">
                        <c:v>3.640694444444617</c:v>
                      </c:pt>
                      <c:pt idx="12405">
                        <c:v>3.640937499998782</c:v>
                      </c:pt>
                      <c:pt idx="12406">
                        <c:v>3.6411805555529471</c:v>
                      </c:pt>
                      <c:pt idx="12407">
                        <c:v>3.6414236111071121</c:v>
                      </c:pt>
                      <c:pt idx="12408">
                        <c:v>3.6416666666685531</c:v>
                      </c:pt>
                      <c:pt idx="12409">
                        <c:v>3.6419097222227181</c:v>
                      </c:pt>
                      <c:pt idx="12410">
                        <c:v>3.6421527777768832</c:v>
                      </c:pt>
                      <c:pt idx="12411">
                        <c:v>3.6423958333310482</c:v>
                      </c:pt>
                      <c:pt idx="12412">
                        <c:v>3.6426388888852133</c:v>
                      </c:pt>
                      <c:pt idx="12413">
                        <c:v>3.6428819444393783</c:v>
                      </c:pt>
                      <c:pt idx="12414">
                        <c:v>3.6431250000008193</c:v>
                      </c:pt>
                      <c:pt idx="12415">
                        <c:v>3.6433680555549843</c:v>
                      </c:pt>
                      <c:pt idx="12416">
                        <c:v>3.6436111111091494</c:v>
                      </c:pt>
                      <c:pt idx="12417">
                        <c:v>3.6438541666633144</c:v>
                      </c:pt>
                      <c:pt idx="12418">
                        <c:v>3.6440972222174794</c:v>
                      </c:pt>
                      <c:pt idx="12419">
                        <c:v>3.6443402777789204</c:v>
                      </c:pt>
                      <c:pt idx="12420">
                        <c:v>3.6445949074025892</c:v>
                      </c:pt>
                      <c:pt idx="12421">
                        <c:v>3.6448379629640302</c:v>
                      </c:pt>
                      <c:pt idx="12422">
                        <c:v>3.6450810185181952</c:v>
                      </c:pt>
                      <c:pt idx="12423">
                        <c:v>3.6453240740723603</c:v>
                      </c:pt>
                      <c:pt idx="12424">
                        <c:v>3.6455671296265253</c:v>
                      </c:pt>
                      <c:pt idx="12425">
                        <c:v>3.6458101851806903</c:v>
                      </c:pt>
                      <c:pt idx="12426">
                        <c:v>3.6460532407421313</c:v>
                      </c:pt>
                      <c:pt idx="12427">
                        <c:v>3.6462962962962964</c:v>
                      </c:pt>
                      <c:pt idx="12428">
                        <c:v>3.6465393518504614</c:v>
                      </c:pt>
                      <c:pt idx="12429">
                        <c:v>3.6467824074046264</c:v>
                      </c:pt>
                      <c:pt idx="12430">
                        <c:v>3.6470254629587915</c:v>
                      </c:pt>
                      <c:pt idx="12431">
                        <c:v>3.6472685185202325</c:v>
                      </c:pt>
                      <c:pt idx="12432">
                        <c:v>3.6475115740743975</c:v>
                      </c:pt>
                      <c:pt idx="12433">
                        <c:v>3.6477546296285626</c:v>
                      </c:pt>
                      <c:pt idx="12434">
                        <c:v>3.6479976851827276</c:v>
                      </c:pt>
                      <c:pt idx="12435">
                        <c:v>3.6482407407368926</c:v>
                      </c:pt>
                      <c:pt idx="12436">
                        <c:v>3.6484837962983336</c:v>
                      </c:pt>
                      <c:pt idx="12437">
                        <c:v>3.6487268518524987</c:v>
                      </c:pt>
                      <c:pt idx="12438">
                        <c:v>3.6489699074066637</c:v>
                      </c:pt>
                      <c:pt idx="12439">
                        <c:v>3.6492129629608288</c:v>
                      </c:pt>
                      <c:pt idx="12440">
                        <c:v>3.6494560185149938</c:v>
                      </c:pt>
                      <c:pt idx="12441">
                        <c:v>3.6496990740691588</c:v>
                      </c:pt>
                      <c:pt idx="12442">
                        <c:v>3.6499421296305998</c:v>
                      </c:pt>
                      <c:pt idx="12443">
                        <c:v>3.6501851851847649</c:v>
                      </c:pt>
                      <c:pt idx="12444">
                        <c:v>3.6504282407389299</c:v>
                      </c:pt>
                      <c:pt idx="12445">
                        <c:v>3.6506712962930949</c:v>
                      </c:pt>
                      <c:pt idx="12446">
                        <c:v>3.65091435184726</c:v>
                      </c:pt>
                      <c:pt idx="12447">
                        <c:v>3.651157407408701</c:v>
                      </c:pt>
                      <c:pt idx="12448">
                        <c:v>3.651400462962866</c:v>
                      </c:pt>
                      <c:pt idx="12449">
                        <c:v>3.6516435185170311</c:v>
                      </c:pt>
                      <c:pt idx="12450">
                        <c:v>3.6518865740711961</c:v>
                      </c:pt>
                      <c:pt idx="12451">
                        <c:v>3.6521296296253611</c:v>
                      </c:pt>
                      <c:pt idx="12452">
                        <c:v>3.6523726851868021</c:v>
                      </c:pt>
                      <c:pt idx="12453">
                        <c:v>3.6526157407409672</c:v>
                      </c:pt>
                      <c:pt idx="12454">
                        <c:v>3.6528587962951322</c:v>
                      </c:pt>
                      <c:pt idx="12455">
                        <c:v>3.6531018518492973</c:v>
                      </c:pt>
                      <c:pt idx="12456">
                        <c:v>3.6533449074034623</c:v>
                      </c:pt>
                      <c:pt idx="12457">
                        <c:v>3.6535879629649033</c:v>
                      </c:pt>
                      <c:pt idx="12458">
                        <c:v>3.6538310185190683</c:v>
                      </c:pt>
                      <c:pt idx="12459">
                        <c:v>3.6540740740732334</c:v>
                      </c:pt>
                      <c:pt idx="12460">
                        <c:v>3.6543171296273984</c:v>
                      </c:pt>
                      <c:pt idx="12461">
                        <c:v>3.6545601851815634</c:v>
                      </c:pt>
                      <c:pt idx="12462">
                        <c:v>3.6548032407357285</c:v>
                      </c:pt>
                      <c:pt idx="12463">
                        <c:v>3.6550462962971695</c:v>
                      </c:pt>
                      <c:pt idx="12464">
                        <c:v>3.6552893518513345</c:v>
                      </c:pt>
                      <c:pt idx="12465">
                        <c:v>3.6555324074054996</c:v>
                      </c:pt>
                      <c:pt idx="12466">
                        <c:v>3.6557754629596646</c:v>
                      </c:pt>
                      <c:pt idx="12467">
                        <c:v>3.6560300925906093</c:v>
                      </c:pt>
                      <c:pt idx="12468">
                        <c:v>3.6562731481447743</c:v>
                      </c:pt>
                      <c:pt idx="12469">
                        <c:v>3.6565162036989394</c:v>
                      </c:pt>
                      <c:pt idx="12470">
                        <c:v>3.6567592592603804</c:v>
                      </c:pt>
                      <c:pt idx="12471">
                        <c:v>3.6570023148145454</c:v>
                      </c:pt>
                      <c:pt idx="12472">
                        <c:v>3.6572453703687104</c:v>
                      </c:pt>
                      <c:pt idx="12473">
                        <c:v>3.6574884259228755</c:v>
                      </c:pt>
                      <c:pt idx="12474">
                        <c:v>3.6577314814770405</c:v>
                      </c:pt>
                      <c:pt idx="12475">
                        <c:v>3.6579745370384815</c:v>
                      </c:pt>
                      <c:pt idx="12476">
                        <c:v>3.6582175925926466</c:v>
                      </c:pt>
                      <c:pt idx="12477">
                        <c:v>3.6584606481468116</c:v>
                      </c:pt>
                      <c:pt idx="12478">
                        <c:v>3.6587037037009766</c:v>
                      </c:pt>
                      <c:pt idx="12479">
                        <c:v>3.6589467592551417</c:v>
                      </c:pt>
                      <c:pt idx="12480">
                        <c:v>3.6591898148165827</c:v>
                      </c:pt>
                      <c:pt idx="12481">
                        <c:v>3.6594328703707477</c:v>
                      </c:pt>
                      <c:pt idx="12482">
                        <c:v>3.6596759259249128</c:v>
                      </c:pt>
                      <c:pt idx="12483">
                        <c:v>3.6599189814790778</c:v>
                      </c:pt>
                      <c:pt idx="12484">
                        <c:v>3.6601620370332428</c:v>
                      </c:pt>
                      <c:pt idx="12485">
                        <c:v>3.6604050925946838</c:v>
                      </c:pt>
                      <c:pt idx="12486">
                        <c:v>3.6606481481488489</c:v>
                      </c:pt>
                      <c:pt idx="12487">
                        <c:v>3.6608912037030139</c:v>
                      </c:pt>
                      <c:pt idx="12488">
                        <c:v>3.6611342592571789</c:v>
                      </c:pt>
                      <c:pt idx="12489">
                        <c:v>3.661377314811344</c:v>
                      </c:pt>
                      <c:pt idx="12490">
                        <c:v>3.661620370365509</c:v>
                      </c:pt>
                      <c:pt idx="12491">
                        <c:v>3.66186342592695</c:v>
                      </c:pt>
                      <c:pt idx="12492">
                        <c:v>3.6621064814811151</c:v>
                      </c:pt>
                      <c:pt idx="12493">
                        <c:v>3.6623495370352801</c:v>
                      </c:pt>
                      <c:pt idx="12494">
                        <c:v>3.6625925925894451</c:v>
                      </c:pt>
                      <c:pt idx="12495">
                        <c:v>3.6628356481436102</c:v>
                      </c:pt>
                      <c:pt idx="12496">
                        <c:v>3.6630787037050512</c:v>
                      </c:pt>
                      <c:pt idx="12497">
                        <c:v>3.6633217592592162</c:v>
                      </c:pt>
                      <c:pt idx="12498">
                        <c:v>3.6635648148133813</c:v>
                      </c:pt>
                      <c:pt idx="12499">
                        <c:v>3.6638078703675463</c:v>
                      </c:pt>
                      <c:pt idx="12500">
                        <c:v>3.6640509259217113</c:v>
                      </c:pt>
                      <c:pt idx="12501">
                        <c:v>3.6642939814831523</c:v>
                      </c:pt>
                      <c:pt idx="12502">
                        <c:v>3.6645370370373174</c:v>
                      </c:pt>
                      <c:pt idx="12503">
                        <c:v>3.6647800925914824</c:v>
                      </c:pt>
                      <c:pt idx="12504">
                        <c:v>3.6650231481456474</c:v>
                      </c:pt>
                      <c:pt idx="12505">
                        <c:v>3.6652662036998125</c:v>
                      </c:pt>
                      <c:pt idx="12506">
                        <c:v>3.6655092592612535</c:v>
                      </c:pt>
                      <c:pt idx="12507">
                        <c:v>3.6657523148154185</c:v>
                      </c:pt>
                      <c:pt idx="12508">
                        <c:v>3.6659953703695836</c:v>
                      </c:pt>
                      <c:pt idx="12509">
                        <c:v>3.6662384259237486</c:v>
                      </c:pt>
                      <c:pt idx="12510">
                        <c:v>3.6664814814779136</c:v>
                      </c:pt>
                      <c:pt idx="12511">
                        <c:v>3.6667245370320787</c:v>
                      </c:pt>
                      <c:pt idx="12512">
                        <c:v>3.6669675925935197</c:v>
                      </c:pt>
                      <c:pt idx="12513">
                        <c:v>3.6672106481476847</c:v>
                      </c:pt>
                      <c:pt idx="12514">
                        <c:v>3.6674537037018498</c:v>
                      </c:pt>
                      <c:pt idx="12515">
                        <c:v>3.6676967592560148</c:v>
                      </c:pt>
                      <c:pt idx="12516">
                        <c:v>3.6679513888869595</c:v>
                      </c:pt>
                      <c:pt idx="12517">
                        <c:v>3.6681944444411245</c:v>
                      </c:pt>
                      <c:pt idx="12518">
                        <c:v>3.6684374999952896</c:v>
                      </c:pt>
                      <c:pt idx="12519">
                        <c:v>3.6686805555567306</c:v>
                      </c:pt>
                      <c:pt idx="12520">
                        <c:v>3.6689236111108956</c:v>
                      </c:pt>
                      <c:pt idx="12521">
                        <c:v>3.6691666666650606</c:v>
                      </c:pt>
                      <c:pt idx="12522">
                        <c:v>3.6694097222192257</c:v>
                      </c:pt>
                      <c:pt idx="12523">
                        <c:v>3.6696527777733907</c:v>
                      </c:pt>
                      <c:pt idx="12524">
                        <c:v>3.6698958333348317</c:v>
                      </c:pt>
                      <c:pt idx="12525">
                        <c:v>3.6701388888889968</c:v>
                      </c:pt>
                      <c:pt idx="12526">
                        <c:v>3.6703819444431618</c:v>
                      </c:pt>
                      <c:pt idx="12527">
                        <c:v>3.6706249999973268</c:v>
                      </c:pt>
                      <c:pt idx="12528">
                        <c:v>3.6708680555514919</c:v>
                      </c:pt>
                      <c:pt idx="12529">
                        <c:v>3.6711111111129329</c:v>
                      </c:pt>
                      <c:pt idx="12530">
                        <c:v>3.6713541666670979</c:v>
                      </c:pt>
                      <c:pt idx="12531">
                        <c:v>3.6715972222212629</c:v>
                      </c:pt>
                      <c:pt idx="12532">
                        <c:v>3.671840277775428</c:v>
                      </c:pt>
                      <c:pt idx="12533">
                        <c:v>3.672083333329593</c:v>
                      </c:pt>
                      <c:pt idx="12534">
                        <c:v>3.6723263888837581</c:v>
                      </c:pt>
                      <c:pt idx="12535">
                        <c:v>3.6725694444451991</c:v>
                      </c:pt>
                      <c:pt idx="12536">
                        <c:v>3.6728124999993641</c:v>
                      </c:pt>
                      <c:pt idx="12537">
                        <c:v>3.6730555555535291</c:v>
                      </c:pt>
                      <c:pt idx="12538">
                        <c:v>3.6732986111076942</c:v>
                      </c:pt>
                      <c:pt idx="12539">
                        <c:v>3.6735416666618592</c:v>
                      </c:pt>
                      <c:pt idx="12540">
                        <c:v>3.6737847222233002</c:v>
                      </c:pt>
                      <c:pt idx="12541">
                        <c:v>3.6740277777774653</c:v>
                      </c:pt>
                      <c:pt idx="12542">
                        <c:v>3.6742708333316303</c:v>
                      </c:pt>
                      <c:pt idx="12543">
                        <c:v>3.6745138888857953</c:v>
                      </c:pt>
                      <c:pt idx="12544">
                        <c:v>3.6747569444399604</c:v>
                      </c:pt>
                      <c:pt idx="12545">
                        <c:v>3.6750000000014014</c:v>
                      </c:pt>
                      <c:pt idx="12546">
                        <c:v>3.6752430555555664</c:v>
                      </c:pt>
                      <c:pt idx="12547">
                        <c:v>3.6754861111097314</c:v>
                      </c:pt>
                      <c:pt idx="12548">
                        <c:v>3.6757291666638965</c:v>
                      </c:pt>
                      <c:pt idx="12549">
                        <c:v>3.6759722222180615</c:v>
                      </c:pt>
                      <c:pt idx="12550">
                        <c:v>3.6762152777795025</c:v>
                      </c:pt>
                      <c:pt idx="12551">
                        <c:v>3.6764583333336676</c:v>
                      </c:pt>
                      <c:pt idx="12552">
                        <c:v>3.6767013888878326</c:v>
                      </c:pt>
                      <c:pt idx="12553">
                        <c:v>3.6769444444419976</c:v>
                      </c:pt>
                      <c:pt idx="12554">
                        <c:v>3.6771874999961627</c:v>
                      </c:pt>
                      <c:pt idx="12555">
                        <c:v>3.6774305555576037</c:v>
                      </c:pt>
                      <c:pt idx="12556">
                        <c:v>3.6776736111117687</c:v>
                      </c:pt>
                      <c:pt idx="12557">
                        <c:v>3.6779166666659338</c:v>
                      </c:pt>
                      <c:pt idx="12558">
                        <c:v>3.6781597222200988</c:v>
                      </c:pt>
                      <c:pt idx="12559">
                        <c:v>3.6784027777742638</c:v>
                      </c:pt>
                      <c:pt idx="12560">
                        <c:v>3.6786458333284289</c:v>
                      </c:pt>
                      <c:pt idx="12561">
                        <c:v>3.6788888888898699</c:v>
                      </c:pt>
                      <c:pt idx="12562">
                        <c:v>3.6791319444440349</c:v>
                      </c:pt>
                      <c:pt idx="12563">
                        <c:v>3.6793749999981999</c:v>
                      </c:pt>
                      <c:pt idx="12564">
                        <c:v>3.6796296296291446</c:v>
                      </c:pt>
                      <c:pt idx="12565">
                        <c:v>3.6798726851833097</c:v>
                      </c:pt>
                      <c:pt idx="12566">
                        <c:v>3.6801157407374747</c:v>
                      </c:pt>
                      <c:pt idx="12567">
                        <c:v>3.6803587962916398</c:v>
                      </c:pt>
                      <c:pt idx="12568">
                        <c:v>3.6806018518530808</c:v>
                      </c:pt>
                      <c:pt idx="12569">
                        <c:v>3.6808449074072458</c:v>
                      </c:pt>
                      <c:pt idx="12570">
                        <c:v>3.6810879629614108</c:v>
                      </c:pt>
                      <c:pt idx="12571">
                        <c:v>3.6813310185155759</c:v>
                      </c:pt>
                      <c:pt idx="12572">
                        <c:v>3.6815740740697409</c:v>
                      </c:pt>
                      <c:pt idx="12573">
                        <c:v>3.6818171296311819</c:v>
                      </c:pt>
                      <c:pt idx="12574">
                        <c:v>3.6820601851853469</c:v>
                      </c:pt>
                      <c:pt idx="12575">
                        <c:v>3.682303240739512</c:v>
                      </c:pt>
                      <c:pt idx="12576">
                        <c:v>3.682546296293677</c:v>
                      </c:pt>
                      <c:pt idx="12577">
                        <c:v>3.6827893518478421</c:v>
                      </c:pt>
                      <c:pt idx="12578">
                        <c:v>3.6830324074092831</c:v>
                      </c:pt>
                      <c:pt idx="12579">
                        <c:v>3.6832754629634481</c:v>
                      </c:pt>
                      <c:pt idx="12580">
                        <c:v>3.6835185185176131</c:v>
                      </c:pt>
                      <c:pt idx="12581">
                        <c:v>3.6837615740717782</c:v>
                      </c:pt>
                      <c:pt idx="12582">
                        <c:v>3.6840046296259432</c:v>
                      </c:pt>
                      <c:pt idx="12583">
                        <c:v>3.6842476851801083</c:v>
                      </c:pt>
                      <c:pt idx="12584">
                        <c:v>3.6844907407415493</c:v>
                      </c:pt>
                      <c:pt idx="12585">
                        <c:v>3.6847337962957143</c:v>
                      </c:pt>
                      <c:pt idx="12586">
                        <c:v>3.6849768518498793</c:v>
                      </c:pt>
                      <c:pt idx="12587">
                        <c:v>3.6852199074040444</c:v>
                      </c:pt>
                      <c:pt idx="12588">
                        <c:v>3.6854629629582094</c:v>
                      </c:pt>
                      <c:pt idx="12589">
                        <c:v>3.6857060185196504</c:v>
                      </c:pt>
                      <c:pt idx="12590">
                        <c:v>3.6859490740738154</c:v>
                      </c:pt>
                      <c:pt idx="12591">
                        <c:v>3.6861921296279805</c:v>
                      </c:pt>
                      <c:pt idx="12592">
                        <c:v>3.6864351851821455</c:v>
                      </c:pt>
                      <c:pt idx="12593">
                        <c:v>3.6866782407363106</c:v>
                      </c:pt>
                      <c:pt idx="12594">
                        <c:v>3.6869212962977516</c:v>
                      </c:pt>
                      <c:pt idx="12595">
                        <c:v>3.6871643518519166</c:v>
                      </c:pt>
                      <c:pt idx="12596">
                        <c:v>3.6874074074060816</c:v>
                      </c:pt>
                      <c:pt idx="12597">
                        <c:v>3.6876504629602467</c:v>
                      </c:pt>
                      <c:pt idx="12598">
                        <c:v>3.6878935185144117</c:v>
                      </c:pt>
                      <c:pt idx="12599">
                        <c:v>3.6881365740758527</c:v>
                      </c:pt>
                      <c:pt idx="12600">
                        <c:v>3.6883796296300178</c:v>
                      </c:pt>
                      <c:pt idx="12601">
                        <c:v>3.6886226851841828</c:v>
                      </c:pt>
                      <c:pt idx="12602">
                        <c:v>3.6888657407383478</c:v>
                      </c:pt>
                      <c:pt idx="12603">
                        <c:v>3.6891087962925129</c:v>
                      </c:pt>
                      <c:pt idx="12604">
                        <c:v>3.6893518518539539</c:v>
                      </c:pt>
                      <c:pt idx="12605">
                        <c:v>3.6895949074081189</c:v>
                      </c:pt>
                      <c:pt idx="12606">
                        <c:v>3.6898379629622839</c:v>
                      </c:pt>
                      <c:pt idx="12607">
                        <c:v>3.690081018516449</c:v>
                      </c:pt>
                      <c:pt idx="12608">
                        <c:v>3.690324074070614</c:v>
                      </c:pt>
                      <c:pt idx="12609">
                        <c:v>3.6905671296247791</c:v>
                      </c:pt>
                      <c:pt idx="12610">
                        <c:v>3.6908101851862201</c:v>
                      </c:pt>
                      <c:pt idx="12611">
                        <c:v>3.6910532407403851</c:v>
                      </c:pt>
                      <c:pt idx="12612">
                        <c:v>3.6913078703713298</c:v>
                      </c:pt>
                      <c:pt idx="12613">
                        <c:v>3.6915509259254948</c:v>
                      </c:pt>
                      <c:pt idx="12614">
                        <c:v>3.6917939814796599</c:v>
                      </c:pt>
                      <c:pt idx="12615">
                        <c:v>3.6920370370338249</c:v>
                      </c:pt>
                      <c:pt idx="12616">
                        <c:v>3.6922800925879899</c:v>
                      </c:pt>
                      <c:pt idx="12617">
                        <c:v>3.6925231481494309</c:v>
                      </c:pt>
                      <c:pt idx="12618">
                        <c:v>3.692766203703596</c:v>
                      </c:pt>
                      <c:pt idx="12619">
                        <c:v>3.693009259257761</c:v>
                      </c:pt>
                      <c:pt idx="12620">
                        <c:v>3.6932523148119261</c:v>
                      </c:pt>
                      <c:pt idx="12621">
                        <c:v>3.6934953703660911</c:v>
                      </c:pt>
                      <c:pt idx="12622">
                        <c:v>3.6937384259275321</c:v>
                      </c:pt>
                      <c:pt idx="12623">
                        <c:v>3.6939814814816971</c:v>
                      </c:pt>
                      <c:pt idx="12624">
                        <c:v>3.6942245370358622</c:v>
                      </c:pt>
                      <c:pt idx="12625">
                        <c:v>3.6944675925900272</c:v>
                      </c:pt>
                      <c:pt idx="12626">
                        <c:v>3.6947106481441923</c:v>
                      </c:pt>
                      <c:pt idx="12627">
                        <c:v>3.6949537037056333</c:v>
                      </c:pt>
                      <c:pt idx="12628">
                        <c:v>3.6951967592597983</c:v>
                      </c:pt>
                      <c:pt idx="12629">
                        <c:v>3.6954398148139633</c:v>
                      </c:pt>
                      <c:pt idx="12630">
                        <c:v>3.6956828703681284</c:v>
                      </c:pt>
                      <c:pt idx="12631">
                        <c:v>3.6959259259222934</c:v>
                      </c:pt>
                      <c:pt idx="12632">
                        <c:v>3.6961689814764584</c:v>
                      </c:pt>
                      <c:pt idx="12633">
                        <c:v>3.6964120370378994</c:v>
                      </c:pt>
                      <c:pt idx="12634">
                        <c:v>3.6966550925920645</c:v>
                      </c:pt>
                      <c:pt idx="12635">
                        <c:v>3.6968981481462295</c:v>
                      </c:pt>
                      <c:pt idx="12636">
                        <c:v>3.6971412037003946</c:v>
                      </c:pt>
                      <c:pt idx="12637">
                        <c:v>3.6973842592545596</c:v>
                      </c:pt>
                      <c:pt idx="12638">
                        <c:v>3.6976273148160006</c:v>
                      </c:pt>
                      <c:pt idx="12639">
                        <c:v>3.6978703703701656</c:v>
                      </c:pt>
                      <c:pt idx="12640">
                        <c:v>3.6981134259243307</c:v>
                      </c:pt>
                      <c:pt idx="12641">
                        <c:v>3.6983564814784957</c:v>
                      </c:pt>
                      <c:pt idx="12642">
                        <c:v>3.6985995370326608</c:v>
                      </c:pt>
                      <c:pt idx="12643">
                        <c:v>3.6988425925941018</c:v>
                      </c:pt>
                      <c:pt idx="12644">
                        <c:v>3.6990856481482668</c:v>
                      </c:pt>
                      <c:pt idx="12645">
                        <c:v>3.6993287037024318</c:v>
                      </c:pt>
                      <c:pt idx="12646">
                        <c:v>3.6995717592565969</c:v>
                      </c:pt>
                      <c:pt idx="12647">
                        <c:v>3.6998148148107619</c:v>
                      </c:pt>
                      <c:pt idx="12648">
                        <c:v>3.7000578703722029</c:v>
                      </c:pt>
                      <c:pt idx="12649">
                        <c:v>3.7003009259263679</c:v>
                      </c:pt>
                      <c:pt idx="12650">
                        <c:v>3.700543981480533</c:v>
                      </c:pt>
                      <c:pt idx="12651">
                        <c:v>3.700787037034698</c:v>
                      </c:pt>
                      <c:pt idx="12652">
                        <c:v>3.7010300925888631</c:v>
                      </c:pt>
                      <c:pt idx="12653">
                        <c:v>3.7012731481430281</c:v>
                      </c:pt>
                      <c:pt idx="12654">
                        <c:v>3.7015162037044691</c:v>
                      </c:pt>
                      <c:pt idx="12655">
                        <c:v>3.7017592592586341</c:v>
                      </c:pt>
                      <c:pt idx="12656">
                        <c:v>3.7020023148127992</c:v>
                      </c:pt>
                      <c:pt idx="12657">
                        <c:v>3.7022453703669642</c:v>
                      </c:pt>
                      <c:pt idx="12658">
                        <c:v>3.7024884259211293</c:v>
                      </c:pt>
                      <c:pt idx="12659">
                        <c:v>3.7027314814825703</c:v>
                      </c:pt>
                      <c:pt idx="12660">
                        <c:v>3.7029745370367353</c:v>
                      </c:pt>
                      <c:pt idx="12661">
                        <c:v>3.70322916666768</c:v>
                      </c:pt>
                      <c:pt idx="12662">
                        <c:v>3.703472222221845</c:v>
                      </c:pt>
                      <c:pt idx="12663">
                        <c:v>3.7037152777760101</c:v>
                      </c:pt>
                      <c:pt idx="12664">
                        <c:v>3.7039583333301751</c:v>
                      </c:pt>
                      <c:pt idx="12665">
                        <c:v>3.7042013888843401</c:v>
                      </c:pt>
                      <c:pt idx="12666">
                        <c:v>3.7044444444457811</c:v>
                      </c:pt>
                      <c:pt idx="12667">
                        <c:v>3.7046874999999462</c:v>
                      </c:pt>
                      <c:pt idx="12668">
                        <c:v>3.7049305555541112</c:v>
                      </c:pt>
                      <c:pt idx="12669">
                        <c:v>3.7051736111082763</c:v>
                      </c:pt>
                      <c:pt idx="12670">
                        <c:v>3.7054166666624413</c:v>
                      </c:pt>
                      <c:pt idx="12671">
                        <c:v>3.7056597222238823</c:v>
                      </c:pt>
                      <c:pt idx="12672">
                        <c:v>3.7059027777780473</c:v>
                      </c:pt>
                      <c:pt idx="12673">
                        <c:v>3.7061458333322124</c:v>
                      </c:pt>
                      <c:pt idx="12674">
                        <c:v>3.7063888888863774</c:v>
                      </c:pt>
                      <c:pt idx="12675">
                        <c:v>3.7066319444405424</c:v>
                      </c:pt>
                      <c:pt idx="12676">
                        <c:v>3.7068750000019834</c:v>
                      </c:pt>
                      <c:pt idx="12677">
                        <c:v>3.7071180555561485</c:v>
                      </c:pt>
                      <c:pt idx="12678">
                        <c:v>3.7073611111103135</c:v>
                      </c:pt>
                      <c:pt idx="12679">
                        <c:v>3.7076041666644786</c:v>
                      </c:pt>
                      <c:pt idx="12680">
                        <c:v>3.7078472222186436</c:v>
                      </c:pt>
                      <c:pt idx="12681">
                        <c:v>3.7080902777728086</c:v>
                      </c:pt>
                      <c:pt idx="12682">
                        <c:v>3.7083333333342496</c:v>
                      </c:pt>
                      <c:pt idx="12683">
                        <c:v>3.7085763888884147</c:v>
                      </c:pt>
                      <c:pt idx="12684">
                        <c:v>3.7088194444425797</c:v>
                      </c:pt>
                      <c:pt idx="12685">
                        <c:v>3.7090624999967448</c:v>
                      </c:pt>
                      <c:pt idx="12686">
                        <c:v>3.7093055555509098</c:v>
                      </c:pt>
                      <c:pt idx="12687">
                        <c:v>3.7095486111123508</c:v>
                      </c:pt>
                      <c:pt idx="12688">
                        <c:v>3.7097916666665158</c:v>
                      </c:pt>
                      <c:pt idx="12689">
                        <c:v>3.7100347222206809</c:v>
                      </c:pt>
                      <c:pt idx="12690">
                        <c:v>3.7102777777748459</c:v>
                      </c:pt>
                      <c:pt idx="12691">
                        <c:v>3.7105208333290109</c:v>
                      </c:pt>
                      <c:pt idx="12692">
                        <c:v>3.7107638888904519</c:v>
                      </c:pt>
                      <c:pt idx="12693">
                        <c:v>3.711006944444617</c:v>
                      </c:pt>
                      <c:pt idx="12694">
                        <c:v>3.711249999998782</c:v>
                      </c:pt>
                      <c:pt idx="12695">
                        <c:v>3.7114930555529471</c:v>
                      </c:pt>
                      <c:pt idx="12696">
                        <c:v>3.7117361111071121</c:v>
                      </c:pt>
                      <c:pt idx="12697">
                        <c:v>3.7119791666685531</c:v>
                      </c:pt>
                      <c:pt idx="12698">
                        <c:v>3.7122222222227181</c:v>
                      </c:pt>
                      <c:pt idx="12699">
                        <c:v>3.7124652777768832</c:v>
                      </c:pt>
                      <c:pt idx="12700">
                        <c:v>3.7127083333310482</c:v>
                      </c:pt>
                      <c:pt idx="12701">
                        <c:v>3.7129513888852133</c:v>
                      </c:pt>
                      <c:pt idx="12702">
                        <c:v>3.7131944444393783</c:v>
                      </c:pt>
                      <c:pt idx="12703">
                        <c:v>3.7134375000008193</c:v>
                      </c:pt>
                      <c:pt idx="12704">
                        <c:v>3.7136805555549843</c:v>
                      </c:pt>
                      <c:pt idx="12705">
                        <c:v>3.7139236111091494</c:v>
                      </c:pt>
                      <c:pt idx="12706">
                        <c:v>3.7141666666633144</c:v>
                      </c:pt>
                      <c:pt idx="12707">
                        <c:v>3.7144097222174794</c:v>
                      </c:pt>
                      <c:pt idx="12708">
                        <c:v>3.7146643518484241</c:v>
                      </c:pt>
                      <c:pt idx="12709">
                        <c:v>3.7149074074025892</c:v>
                      </c:pt>
                      <c:pt idx="12710">
                        <c:v>3.7151504629640302</c:v>
                      </c:pt>
                      <c:pt idx="12711">
                        <c:v>3.7153935185181952</c:v>
                      </c:pt>
                      <c:pt idx="12712">
                        <c:v>3.7156365740723603</c:v>
                      </c:pt>
                      <c:pt idx="12713">
                        <c:v>3.7158796296265253</c:v>
                      </c:pt>
                      <c:pt idx="12714">
                        <c:v>3.7161226851806903</c:v>
                      </c:pt>
                      <c:pt idx="12715">
                        <c:v>3.7163657407421313</c:v>
                      </c:pt>
                      <c:pt idx="12716">
                        <c:v>3.7166087962962964</c:v>
                      </c:pt>
                      <c:pt idx="12717">
                        <c:v>3.7168518518504614</c:v>
                      </c:pt>
                      <c:pt idx="12718">
                        <c:v>3.7170949074046264</c:v>
                      </c:pt>
                      <c:pt idx="12719">
                        <c:v>3.7173379629587915</c:v>
                      </c:pt>
                      <c:pt idx="12720">
                        <c:v>3.7175810185202325</c:v>
                      </c:pt>
                      <c:pt idx="12721">
                        <c:v>3.7178240740743975</c:v>
                      </c:pt>
                      <c:pt idx="12722">
                        <c:v>3.7180671296285626</c:v>
                      </c:pt>
                      <c:pt idx="12723">
                        <c:v>3.7183101851827276</c:v>
                      </c:pt>
                      <c:pt idx="12724">
                        <c:v>3.7185532407368926</c:v>
                      </c:pt>
                      <c:pt idx="12725">
                        <c:v>3.7187962962983336</c:v>
                      </c:pt>
                      <c:pt idx="12726">
                        <c:v>3.7190393518524987</c:v>
                      </c:pt>
                      <c:pt idx="12727">
                        <c:v>3.7192824074066637</c:v>
                      </c:pt>
                      <c:pt idx="12728">
                        <c:v>3.7195254629608288</c:v>
                      </c:pt>
                      <c:pt idx="12729">
                        <c:v>3.7197685185149938</c:v>
                      </c:pt>
                      <c:pt idx="12730">
                        <c:v>3.7200115740691588</c:v>
                      </c:pt>
                      <c:pt idx="12731">
                        <c:v>3.7202546296305998</c:v>
                      </c:pt>
                      <c:pt idx="12732">
                        <c:v>3.7204976851847649</c:v>
                      </c:pt>
                      <c:pt idx="12733">
                        <c:v>3.7207407407389299</c:v>
                      </c:pt>
                      <c:pt idx="12734">
                        <c:v>3.7209837962930949</c:v>
                      </c:pt>
                      <c:pt idx="12735">
                        <c:v>3.72122685184726</c:v>
                      </c:pt>
                      <c:pt idx="12736">
                        <c:v>3.721469907408701</c:v>
                      </c:pt>
                      <c:pt idx="12737">
                        <c:v>3.721712962962866</c:v>
                      </c:pt>
                      <c:pt idx="12738">
                        <c:v>3.7219560185170311</c:v>
                      </c:pt>
                      <c:pt idx="12739">
                        <c:v>3.7221990740711961</c:v>
                      </c:pt>
                      <c:pt idx="12740">
                        <c:v>3.7224421296253611</c:v>
                      </c:pt>
                      <c:pt idx="12741">
                        <c:v>3.7226851851868021</c:v>
                      </c:pt>
                      <c:pt idx="12742">
                        <c:v>3.7229282407409672</c:v>
                      </c:pt>
                      <c:pt idx="12743">
                        <c:v>3.7231712962951322</c:v>
                      </c:pt>
                      <c:pt idx="12744">
                        <c:v>3.7234143518492973</c:v>
                      </c:pt>
                      <c:pt idx="12745">
                        <c:v>3.7236574074034623</c:v>
                      </c:pt>
                      <c:pt idx="12746">
                        <c:v>3.7239004629649033</c:v>
                      </c:pt>
                      <c:pt idx="12747">
                        <c:v>3.7241435185190683</c:v>
                      </c:pt>
                      <c:pt idx="12748">
                        <c:v>3.7243865740732334</c:v>
                      </c:pt>
                      <c:pt idx="12749">
                        <c:v>3.7246296296273984</c:v>
                      </c:pt>
                      <c:pt idx="12750">
                        <c:v>3.7248726851815634</c:v>
                      </c:pt>
                      <c:pt idx="12751">
                        <c:v>3.7251157407357285</c:v>
                      </c:pt>
                      <c:pt idx="12752">
                        <c:v>3.7253587962971695</c:v>
                      </c:pt>
                      <c:pt idx="12753">
                        <c:v>3.7256018518513345</c:v>
                      </c:pt>
                      <c:pt idx="12754">
                        <c:v>3.7258449074054996</c:v>
                      </c:pt>
                      <c:pt idx="12755">
                        <c:v>3.7260879629596646</c:v>
                      </c:pt>
                      <c:pt idx="12756">
                        <c:v>3.7263310185138296</c:v>
                      </c:pt>
                      <c:pt idx="12757">
                        <c:v>3.7265856481447743</c:v>
                      </c:pt>
                      <c:pt idx="12758">
                        <c:v>3.7268287036989394</c:v>
                      </c:pt>
                      <c:pt idx="12759">
                        <c:v>3.7270717592603804</c:v>
                      </c:pt>
                      <c:pt idx="12760">
                        <c:v>3.7273148148145454</c:v>
                      </c:pt>
                      <c:pt idx="12761">
                        <c:v>3.7275578703687104</c:v>
                      </c:pt>
                      <c:pt idx="12762">
                        <c:v>3.7278009259228755</c:v>
                      </c:pt>
                      <c:pt idx="12763">
                        <c:v>3.7280439814770405</c:v>
                      </c:pt>
                      <c:pt idx="12764">
                        <c:v>3.7282870370384815</c:v>
                      </c:pt>
                      <c:pt idx="12765">
                        <c:v>3.7285300925926466</c:v>
                      </c:pt>
                      <c:pt idx="12766">
                        <c:v>3.7287731481468116</c:v>
                      </c:pt>
                      <c:pt idx="12767">
                        <c:v>3.7290162037009766</c:v>
                      </c:pt>
                      <c:pt idx="12768">
                        <c:v>3.7292592592551417</c:v>
                      </c:pt>
                      <c:pt idx="12769">
                        <c:v>3.7295023148165827</c:v>
                      </c:pt>
                      <c:pt idx="12770">
                        <c:v>3.7297453703707477</c:v>
                      </c:pt>
                      <c:pt idx="12771">
                        <c:v>3.7299884259249128</c:v>
                      </c:pt>
                      <c:pt idx="12772">
                        <c:v>3.7302314814790778</c:v>
                      </c:pt>
                      <c:pt idx="12773">
                        <c:v>3.7304745370332428</c:v>
                      </c:pt>
                      <c:pt idx="12774">
                        <c:v>3.7307175925946838</c:v>
                      </c:pt>
                      <c:pt idx="12775">
                        <c:v>3.7309606481488489</c:v>
                      </c:pt>
                      <c:pt idx="12776">
                        <c:v>3.7312037037030139</c:v>
                      </c:pt>
                      <c:pt idx="12777">
                        <c:v>3.7314467592571789</c:v>
                      </c:pt>
                      <c:pt idx="12778">
                        <c:v>3.731689814811344</c:v>
                      </c:pt>
                      <c:pt idx="12779">
                        <c:v>3.731932870365509</c:v>
                      </c:pt>
                      <c:pt idx="12780">
                        <c:v>3.73217592592695</c:v>
                      </c:pt>
                      <c:pt idx="12781">
                        <c:v>3.7324189814811151</c:v>
                      </c:pt>
                      <c:pt idx="12782">
                        <c:v>3.7326620370352801</c:v>
                      </c:pt>
                      <c:pt idx="12783">
                        <c:v>3.7329050925894451</c:v>
                      </c:pt>
                      <c:pt idx="12784">
                        <c:v>3.7331481481436102</c:v>
                      </c:pt>
                      <c:pt idx="12785">
                        <c:v>3.7333912037050512</c:v>
                      </c:pt>
                      <c:pt idx="12786">
                        <c:v>3.7336342592592162</c:v>
                      </c:pt>
                      <c:pt idx="12787">
                        <c:v>3.7338773148133813</c:v>
                      </c:pt>
                      <c:pt idx="12788">
                        <c:v>3.7341203703675463</c:v>
                      </c:pt>
                      <c:pt idx="12789">
                        <c:v>3.7343634259217113</c:v>
                      </c:pt>
                      <c:pt idx="12790">
                        <c:v>3.7346064814831523</c:v>
                      </c:pt>
                      <c:pt idx="12791">
                        <c:v>3.7348495370373174</c:v>
                      </c:pt>
                      <c:pt idx="12792">
                        <c:v>3.7350925925914824</c:v>
                      </c:pt>
                      <c:pt idx="12793">
                        <c:v>3.7353356481456474</c:v>
                      </c:pt>
                      <c:pt idx="12794">
                        <c:v>3.7355787036998125</c:v>
                      </c:pt>
                      <c:pt idx="12795">
                        <c:v>3.7358217592612535</c:v>
                      </c:pt>
                      <c:pt idx="12796">
                        <c:v>3.7360648148154185</c:v>
                      </c:pt>
                      <c:pt idx="12797">
                        <c:v>3.7363078703695836</c:v>
                      </c:pt>
                      <c:pt idx="12798">
                        <c:v>3.7365509259237486</c:v>
                      </c:pt>
                      <c:pt idx="12799">
                        <c:v>3.7367939814779136</c:v>
                      </c:pt>
                      <c:pt idx="12800">
                        <c:v>3.7370370370320787</c:v>
                      </c:pt>
                      <c:pt idx="12801">
                        <c:v>3.7372800925935197</c:v>
                      </c:pt>
                      <c:pt idx="12802">
                        <c:v>3.7375231481476847</c:v>
                      </c:pt>
                      <c:pt idx="12803">
                        <c:v>3.7377662037018498</c:v>
                      </c:pt>
                      <c:pt idx="12804">
                        <c:v>3.7380092592560148</c:v>
                      </c:pt>
                      <c:pt idx="12805">
                        <c:v>3.7382638888869595</c:v>
                      </c:pt>
                      <c:pt idx="12806">
                        <c:v>3.7385069444411245</c:v>
                      </c:pt>
                      <c:pt idx="12807">
                        <c:v>3.7387499999952896</c:v>
                      </c:pt>
                      <c:pt idx="12808">
                        <c:v>3.7389930555567306</c:v>
                      </c:pt>
                      <c:pt idx="12809">
                        <c:v>3.7392361111108956</c:v>
                      </c:pt>
                      <c:pt idx="12810">
                        <c:v>3.7394791666650606</c:v>
                      </c:pt>
                      <c:pt idx="12811">
                        <c:v>3.7397222222192257</c:v>
                      </c:pt>
                      <c:pt idx="12812">
                        <c:v>3.7399652777733907</c:v>
                      </c:pt>
                      <c:pt idx="12813">
                        <c:v>3.7402083333348317</c:v>
                      </c:pt>
                      <c:pt idx="12814">
                        <c:v>3.7404513888889968</c:v>
                      </c:pt>
                      <c:pt idx="12815">
                        <c:v>3.7406944444431618</c:v>
                      </c:pt>
                      <c:pt idx="12816">
                        <c:v>3.7409374999973268</c:v>
                      </c:pt>
                      <c:pt idx="12817">
                        <c:v>3.7411805555514919</c:v>
                      </c:pt>
                      <c:pt idx="12818">
                        <c:v>3.7414236111129329</c:v>
                      </c:pt>
                      <c:pt idx="12819">
                        <c:v>3.7416666666670979</c:v>
                      </c:pt>
                      <c:pt idx="12820">
                        <c:v>3.7419097222212629</c:v>
                      </c:pt>
                      <c:pt idx="12821">
                        <c:v>3.742152777775428</c:v>
                      </c:pt>
                      <c:pt idx="12822">
                        <c:v>3.742395833329593</c:v>
                      </c:pt>
                      <c:pt idx="12823">
                        <c:v>3.7426388888837581</c:v>
                      </c:pt>
                      <c:pt idx="12824">
                        <c:v>3.7428819444451991</c:v>
                      </c:pt>
                      <c:pt idx="12825">
                        <c:v>3.7431249999993641</c:v>
                      </c:pt>
                      <c:pt idx="12826">
                        <c:v>3.7433680555535291</c:v>
                      </c:pt>
                      <c:pt idx="12827">
                        <c:v>3.7436111111076942</c:v>
                      </c:pt>
                      <c:pt idx="12828">
                        <c:v>3.7438541666618592</c:v>
                      </c:pt>
                      <c:pt idx="12829">
                        <c:v>3.7440972222233002</c:v>
                      </c:pt>
                      <c:pt idx="12830">
                        <c:v>3.7443402777774653</c:v>
                      </c:pt>
                      <c:pt idx="12831">
                        <c:v>3.7445833333316303</c:v>
                      </c:pt>
                      <c:pt idx="12832">
                        <c:v>3.7448263888857953</c:v>
                      </c:pt>
                      <c:pt idx="12833">
                        <c:v>3.7450694444399604</c:v>
                      </c:pt>
                      <c:pt idx="12834">
                        <c:v>3.7453125000014014</c:v>
                      </c:pt>
                      <c:pt idx="12835">
                        <c:v>3.7455555555555664</c:v>
                      </c:pt>
                      <c:pt idx="12836">
                        <c:v>3.7457986111097314</c:v>
                      </c:pt>
                      <c:pt idx="12837">
                        <c:v>3.7460416666638965</c:v>
                      </c:pt>
                      <c:pt idx="12838">
                        <c:v>3.7462847222180615</c:v>
                      </c:pt>
                      <c:pt idx="12839">
                        <c:v>3.7465277777795025</c:v>
                      </c:pt>
                      <c:pt idx="12840">
                        <c:v>3.7467708333336676</c:v>
                      </c:pt>
                      <c:pt idx="12841">
                        <c:v>3.7470138888878326</c:v>
                      </c:pt>
                      <c:pt idx="12842">
                        <c:v>3.7472569444419976</c:v>
                      </c:pt>
                      <c:pt idx="12843">
                        <c:v>3.7474999999961627</c:v>
                      </c:pt>
                      <c:pt idx="12844">
                        <c:v>3.7477430555576037</c:v>
                      </c:pt>
                      <c:pt idx="12845">
                        <c:v>3.7479861111117687</c:v>
                      </c:pt>
                      <c:pt idx="12846">
                        <c:v>3.7482291666659338</c:v>
                      </c:pt>
                      <c:pt idx="12847">
                        <c:v>3.7484722222200988</c:v>
                      </c:pt>
                      <c:pt idx="12848">
                        <c:v>3.7487152777742638</c:v>
                      </c:pt>
                      <c:pt idx="12849">
                        <c:v>3.7489583333284289</c:v>
                      </c:pt>
                      <c:pt idx="12850">
                        <c:v>3.7492013888898699</c:v>
                      </c:pt>
                      <c:pt idx="12851">
                        <c:v>3.7494444444440349</c:v>
                      </c:pt>
                      <c:pt idx="12852">
                        <c:v>3.7496874999981999</c:v>
                      </c:pt>
                      <c:pt idx="12853">
                        <c:v>3.7499421296291446</c:v>
                      </c:pt>
                      <c:pt idx="12854">
                        <c:v>3.7501851851833097</c:v>
                      </c:pt>
                      <c:pt idx="12855">
                        <c:v>3.7504282407374747</c:v>
                      </c:pt>
                      <c:pt idx="12856">
                        <c:v>3.7506712962916398</c:v>
                      </c:pt>
                      <c:pt idx="12857">
                        <c:v>3.7509143518530808</c:v>
                      </c:pt>
                      <c:pt idx="12858">
                        <c:v>3.7511574074072458</c:v>
                      </c:pt>
                      <c:pt idx="12859">
                        <c:v>3.7514004629614108</c:v>
                      </c:pt>
                      <c:pt idx="12860">
                        <c:v>3.7516435185155759</c:v>
                      </c:pt>
                      <c:pt idx="12861">
                        <c:v>3.7518865740697409</c:v>
                      </c:pt>
                      <c:pt idx="12862">
                        <c:v>3.7521296296311819</c:v>
                      </c:pt>
                      <c:pt idx="12863">
                        <c:v>3.7523726851853469</c:v>
                      </c:pt>
                      <c:pt idx="12864">
                        <c:v>3.752615740739512</c:v>
                      </c:pt>
                      <c:pt idx="12865">
                        <c:v>3.752858796293677</c:v>
                      </c:pt>
                      <c:pt idx="12866">
                        <c:v>3.7531018518478421</c:v>
                      </c:pt>
                      <c:pt idx="12867">
                        <c:v>3.7533449074092831</c:v>
                      </c:pt>
                      <c:pt idx="12868">
                        <c:v>3.7535879629634481</c:v>
                      </c:pt>
                      <c:pt idx="12869">
                        <c:v>3.7538310185176131</c:v>
                      </c:pt>
                      <c:pt idx="12870">
                        <c:v>3.7540740740717782</c:v>
                      </c:pt>
                      <c:pt idx="12871">
                        <c:v>3.7543171296259432</c:v>
                      </c:pt>
                      <c:pt idx="12872">
                        <c:v>3.7545601851801083</c:v>
                      </c:pt>
                      <c:pt idx="12873">
                        <c:v>3.7548032407415493</c:v>
                      </c:pt>
                      <c:pt idx="12874">
                        <c:v>3.7550462962957143</c:v>
                      </c:pt>
                      <c:pt idx="12875">
                        <c:v>3.7552893518498793</c:v>
                      </c:pt>
                      <c:pt idx="12876">
                        <c:v>3.7555324074040444</c:v>
                      </c:pt>
                      <c:pt idx="12877">
                        <c:v>3.7557754629582094</c:v>
                      </c:pt>
                      <c:pt idx="12878">
                        <c:v>3.7560185185196504</c:v>
                      </c:pt>
                      <c:pt idx="12879">
                        <c:v>3.7562615740738154</c:v>
                      </c:pt>
                      <c:pt idx="12880">
                        <c:v>3.7565046296279805</c:v>
                      </c:pt>
                      <c:pt idx="12881">
                        <c:v>3.7567476851821455</c:v>
                      </c:pt>
                      <c:pt idx="12882">
                        <c:v>3.7569907407363106</c:v>
                      </c:pt>
                      <c:pt idx="12883">
                        <c:v>3.7572337962977516</c:v>
                      </c:pt>
                      <c:pt idx="12884">
                        <c:v>3.7574768518519166</c:v>
                      </c:pt>
                      <c:pt idx="12885">
                        <c:v>3.7577199074060816</c:v>
                      </c:pt>
                      <c:pt idx="12886">
                        <c:v>3.7579629629602467</c:v>
                      </c:pt>
                      <c:pt idx="12887">
                        <c:v>3.7582060185144117</c:v>
                      </c:pt>
                      <c:pt idx="12888">
                        <c:v>3.7584490740758527</c:v>
                      </c:pt>
                      <c:pt idx="12889">
                        <c:v>3.7586921296300178</c:v>
                      </c:pt>
                      <c:pt idx="12890">
                        <c:v>3.7589351851841828</c:v>
                      </c:pt>
                      <c:pt idx="12891">
                        <c:v>3.7591782407383478</c:v>
                      </c:pt>
                      <c:pt idx="12892">
                        <c:v>3.7594212962925129</c:v>
                      </c:pt>
                      <c:pt idx="12893">
                        <c:v>3.7596643518539539</c:v>
                      </c:pt>
                      <c:pt idx="12894">
                        <c:v>3.7599074074081189</c:v>
                      </c:pt>
                      <c:pt idx="12895">
                        <c:v>3.7601504629622839</c:v>
                      </c:pt>
                      <c:pt idx="12896">
                        <c:v>3.760393518516449</c:v>
                      </c:pt>
                      <c:pt idx="12897">
                        <c:v>3.760636574070614</c:v>
                      </c:pt>
                      <c:pt idx="12898">
                        <c:v>3.7608796296247791</c:v>
                      </c:pt>
                      <c:pt idx="12899">
                        <c:v>3.7611226851862201</c:v>
                      </c:pt>
                      <c:pt idx="12900">
                        <c:v>3.7613657407403851</c:v>
                      </c:pt>
                      <c:pt idx="12901">
                        <c:v>3.7616087962945501</c:v>
                      </c:pt>
                      <c:pt idx="12902">
                        <c:v>3.7618634259254948</c:v>
                      </c:pt>
                      <c:pt idx="12903">
                        <c:v>3.7621064814796599</c:v>
                      </c:pt>
                      <c:pt idx="12904">
                        <c:v>3.7623495370338249</c:v>
                      </c:pt>
                      <c:pt idx="12905">
                        <c:v>3.7625925925879899</c:v>
                      </c:pt>
                      <c:pt idx="12906">
                        <c:v>3.7628356481494309</c:v>
                      </c:pt>
                      <c:pt idx="12907">
                        <c:v>3.763078703703596</c:v>
                      </c:pt>
                      <c:pt idx="12908">
                        <c:v>3.763321759257761</c:v>
                      </c:pt>
                      <c:pt idx="12909">
                        <c:v>3.7635648148119261</c:v>
                      </c:pt>
                      <c:pt idx="12910">
                        <c:v>3.7638078703660911</c:v>
                      </c:pt>
                      <c:pt idx="12911">
                        <c:v>3.7640509259275321</c:v>
                      </c:pt>
                      <c:pt idx="12912">
                        <c:v>3.7642939814816971</c:v>
                      </c:pt>
                      <c:pt idx="12913">
                        <c:v>3.7645370370358622</c:v>
                      </c:pt>
                      <c:pt idx="12914">
                        <c:v>3.7647800925900272</c:v>
                      </c:pt>
                      <c:pt idx="12915">
                        <c:v>3.7650231481441923</c:v>
                      </c:pt>
                      <c:pt idx="12916">
                        <c:v>3.7652662037056333</c:v>
                      </c:pt>
                      <c:pt idx="12917">
                        <c:v>3.7655092592597983</c:v>
                      </c:pt>
                      <c:pt idx="12918">
                        <c:v>3.7657523148139633</c:v>
                      </c:pt>
                      <c:pt idx="12919">
                        <c:v>3.7659953703681284</c:v>
                      </c:pt>
                      <c:pt idx="12920">
                        <c:v>3.7662384259222934</c:v>
                      </c:pt>
                      <c:pt idx="12921">
                        <c:v>3.7664814814764584</c:v>
                      </c:pt>
                      <c:pt idx="12922">
                        <c:v>3.7667245370378994</c:v>
                      </c:pt>
                      <c:pt idx="12923">
                        <c:v>3.7669675925920645</c:v>
                      </c:pt>
                      <c:pt idx="12924">
                        <c:v>3.7672106481462295</c:v>
                      </c:pt>
                      <c:pt idx="12925">
                        <c:v>3.7674537037003946</c:v>
                      </c:pt>
                      <c:pt idx="12926">
                        <c:v>3.7676967592545596</c:v>
                      </c:pt>
                      <c:pt idx="12927">
                        <c:v>3.7679398148160006</c:v>
                      </c:pt>
                      <c:pt idx="12928">
                        <c:v>3.7681828703701656</c:v>
                      </c:pt>
                      <c:pt idx="12929">
                        <c:v>3.7684259259243307</c:v>
                      </c:pt>
                      <c:pt idx="12930">
                        <c:v>3.7686689814784957</c:v>
                      </c:pt>
                      <c:pt idx="12931">
                        <c:v>3.7689120370326608</c:v>
                      </c:pt>
                      <c:pt idx="12932">
                        <c:v>3.7691550925941018</c:v>
                      </c:pt>
                      <c:pt idx="12933">
                        <c:v>3.7693981481482668</c:v>
                      </c:pt>
                      <c:pt idx="12934">
                        <c:v>3.7696412037024318</c:v>
                      </c:pt>
                      <c:pt idx="12935">
                        <c:v>3.7698842592565969</c:v>
                      </c:pt>
                      <c:pt idx="12936">
                        <c:v>3.7701273148107619</c:v>
                      </c:pt>
                      <c:pt idx="12937">
                        <c:v>3.7703703703722029</c:v>
                      </c:pt>
                      <c:pt idx="12938">
                        <c:v>3.7706134259263679</c:v>
                      </c:pt>
                      <c:pt idx="12939">
                        <c:v>3.770856481480533</c:v>
                      </c:pt>
                      <c:pt idx="12940">
                        <c:v>3.771099537034698</c:v>
                      </c:pt>
                      <c:pt idx="12941">
                        <c:v>3.7713425925888631</c:v>
                      </c:pt>
                      <c:pt idx="12942">
                        <c:v>3.7715856481430281</c:v>
                      </c:pt>
                      <c:pt idx="12943">
                        <c:v>3.7718287037044691</c:v>
                      </c:pt>
                      <c:pt idx="12944">
                        <c:v>3.7720717592586341</c:v>
                      </c:pt>
                      <c:pt idx="12945">
                        <c:v>3.7723148148127992</c:v>
                      </c:pt>
                      <c:pt idx="12946">
                        <c:v>3.7725578703669642</c:v>
                      </c:pt>
                      <c:pt idx="12947">
                        <c:v>3.7728009259211293</c:v>
                      </c:pt>
                      <c:pt idx="12948">
                        <c:v>3.7730439814825703</c:v>
                      </c:pt>
                      <c:pt idx="12949">
                        <c:v>3.773298611106239</c:v>
                      </c:pt>
                      <c:pt idx="12950">
                        <c:v>3.77354166666768</c:v>
                      </c:pt>
                      <c:pt idx="12951">
                        <c:v>3.773784722221845</c:v>
                      </c:pt>
                      <c:pt idx="12952">
                        <c:v>3.7740277777760101</c:v>
                      </c:pt>
                      <c:pt idx="12953">
                        <c:v>3.7742708333301751</c:v>
                      </c:pt>
                      <c:pt idx="12954">
                        <c:v>3.7745138888843401</c:v>
                      </c:pt>
                      <c:pt idx="12955">
                        <c:v>3.7747569444457811</c:v>
                      </c:pt>
                      <c:pt idx="12956">
                        <c:v>3.7749999999999462</c:v>
                      </c:pt>
                      <c:pt idx="12957">
                        <c:v>3.7752430555541112</c:v>
                      </c:pt>
                      <c:pt idx="12958">
                        <c:v>3.7754861111082763</c:v>
                      </c:pt>
                      <c:pt idx="12959">
                        <c:v>3.7757291666624413</c:v>
                      </c:pt>
                      <c:pt idx="12960">
                        <c:v>3.7759722222238823</c:v>
                      </c:pt>
                      <c:pt idx="12961">
                        <c:v>3.7762152777780473</c:v>
                      </c:pt>
                      <c:pt idx="12962">
                        <c:v>3.7764583333322124</c:v>
                      </c:pt>
                      <c:pt idx="12963">
                        <c:v>3.7767013888863774</c:v>
                      </c:pt>
                      <c:pt idx="12964">
                        <c:v>3.7769444444405424</c:v>
                      </c:pt>
                      <c:pt idx="12965">
                        <c:v>3.7771875000019834</c:v>
                      </c:pt>
                      <c:pt idx="12966">
                        <c:v>3.7774305555561485</c:v>
                      </c:pt>
                      <c:pt idx="12967">
                        <c:v>3.7776736111103135</c:v>
                      </c:pt>
                      <c:pt idx="12968">
                        <c:v>3.7779166666644786</c:v>
                      </c:pt>
                      <c:pt idx="12969">
                        <c:v>3.7781597222186436</c:v>
                      </c:pt>
                      <c:pt idx="12970">
                        <c:v>3.7784027777728086</c:v>
                      </c:pt>
                      <c:pt idx="12971">
                        <c:v>3.7786458333342496</c:v>
                      </c:pt>
                      <c:pt idx="12972">
                        <c:v>3.7788888888884147</c:v>
                      </c:pt>
                      <c:pt idx="12973">
                        <c:v>3.7791319444425797</c:v>
                      </c:pt>
                      <c:pt idx="12974">
                        <c:v>3.7793749999967448</c:v>
                      </c:pt>
                      <c:pt idx="12975">
                        <c:v>3.7796180555509098</c:v>
                      </c:pt>
                      <c:pt idx="12976">
                        <c:v>3.7798611111123508</c:v>
                      </c:pt>
                      <c:pt idx="12977">
                        <c:v>3.7801041666665158</c:v>
                      </c:pt>
                      <c:pt idx="12978">
                        <c:v>3.7803472222206809</c:v>
                      </c:pt>
                      <c:pt idx="12979">
                        <c:v>3.7805902777748459</c:v>
                      </c:pt>
                      <c:pt idx="12980">
                        <c:v>3.7808333333290109</c:v>
                      </c:pt>
                      <c:pt idx="12981">
                        <c:v>3.7810763888904519</c:v>
                      </c:pt>
                      <c:pt idx="12982">
                        <c:v>3.781319444444617</c:v>
                      </c:pt>
                      <c:pt idx="12983">
                        <c:v>3.781562499998782</c:v>
                      </c:pt>
                      <c:pt idx="12984">
                        <c:v>3.7818055555529471</c:v>
                      </c:pt>
                      <c:pt idx="12985">
                        <c:v>3.7820486111071121</c:v>
                      </c:pt>
                      <c:pt idx="12986">
                        <c:v>3.7822916666685531</c:v>
                      </c:pt>
                      <c:pt idx="12987">
                        <c:v>3.7825347222227181</c:v>
                      </c:pt>
                      <c:pt idx="12988">
                        <c:v>3.7827777777768832</c:v>
                      </c:pt>
                      <c:pt idx="12989">
                        <c:v>3.7830208333310482</c:v>
                      </c:pt>
                      <c:pt idx="12990">
                        <c:v>3.7832638888852133</c:v>
                      </c:pt>
                      <c:pt idx="12991">
                        <c:v>3.7835069444393783</c:v>
                      </c:pt>
                      <c:pt idx="12992">
                        <c:v>3.7837500000008193</c:v>
                      </c:pt>
                      <c:pt idx="12993">
                        <c:v>3.7839930555549843</c:v>
                      </c:pt>
                      <c:pt idx="12994">
                        <c:v>3.7842361111091494</c:v>
                      </c:pt>
                      <c:pt idx="12995">
                        <c:v>3.7844791666633144</c:v>
                      </c:pt>
                      <c:pt idx="12996">
                        <c:v>3.7847222222174794</c:v>
                      </c:pt>
                      <c:pt idx="12997">
                        <c:v>3.7849652777789204</c:v>
                      </c:pt>
                      <c:pt idx="12998">
                        <c:v>3.7852199074025892</c:v>
                      </c:pt>
                      <c:pt idx="12999">
                        <c:v>3.7854629629640302</c:v>
                      </c:pt>
                      <c:pt idx="13000">
                        <c:v>3.7857060185181952</c:v>
                      </c:pt>
                      <c:pt idx="13001">
                        <c:v>3.7859490740723603</c:v>
                      </c:pt>
                      <c:pt idx="13002">
                        <c:v>3.7861921296265253</c:v>
                      </c:pt>
                      <c:pt idx="13003">
                        <c:v>3.7864351851806903</c:v>
                      </c:pt>
                      <c:pt idx="13004">
                        <c:v>3.7866782407421313</c:v>
                      </c:pt>
                      <c:pt idx="13005">
                        <c:v>3.7869212962962964</c:v>
                      </c:pt>
                      <c:pt idx="13006">
                        <c:v>3.7871643518504614</c:v>
                      </c:pt>
                      <c:pt idx="13007">
                        <c:v>3.7874074074046264</c:v>
                      </c:pt>
                      <c:pt idx="13008">
                        <c:v>3.7876504629587915</c:v>
                      </c:pt>
                      <c:pt idx="13009">
                        <c:v>3.7878935185202325</c:v>
                      </c:pt>
                      <c:pt idx="13010">
                        <c:v>3.7881365740743975</c:v>
                      </c:pt>
                      <c:pt idx="13011">
                        <c:v>3.7883796296285626</c:v>
                      </c:pt>
                      <c:pt idx="13012">
                        <c:v>3.7886226851827276</c:v>
                      </c:pt>
                      <c:pt idx="13013">
                        <c:v>3.7888657407368926</c:v>
                      </c:pt>
                      <c:pt idx="13014">
                        <c:v>3.7891087962983336</c:v>
                      </c:pt>
                      <c:pt idx="13015">
                        <c:v>3.7893518518524987</c:v>
                      </c:pt>
                      <c:pt idx="13016">
                        <c:v>3.7895949074066637</c:v>
                      </c:pt>
                      <c:pt idx="13017">
                        <c:v>3.7898379629608288</c:v>
                      </c:pt>
                      <c:pt idx="13018">
                        <c:v>3.7900810185149938</c:v>
                      </c:pt>
                      <c:pt idx="13019">
                        <c:v>3.7903240740691588</c:v>
                      </c:pt>
                      <c:pt idx="13020">
                        <c:v>3.7905671296305998</c:v>
                      </c:pt>
                      <c:pt idx="13021">
                        <c:v>3.7908101851847649</c:v>
                      </c:pt>
                      <c:pt idx="13022">
                        <c:v>3.7910532407389299</c:v>
                      </c:pt>
                      <c:pt idx="13023">
                        <c:v>3.7912962962930949</c:v>
                      </c:pt>
                      <c:pt idx="13024">
                        <c:v>3.79153935184726</c:v>
                      </c:pt>
                      <c:pt idx="13025">
                        <c:v>3.791782407408701</c:v>
                      </c:pt>
                      <c:pt idx="13026">
                        <c:v>3.792025462962866</c:v>
                      </c:pt>
                      <c:pt idx="13027">
                        <c:v>3.7922685185170311</c:v>
                      </c:pt>
                      <c:pt idx="13028">
                        <c:v>3.7925115740711961</c:v>
                      </c:pt>
                      <c:pt idx="13029">
                        <c:v>3.7927546296253611</c:v>
                      </c:pt>
                      <c:pt idx="13030">
                        <c:v>3.7929976851868021</c:v>
                      </c:pt>
                      <c:pt idx="13031">
                        <c:v>3.7932407407409672</c:v>
                      </c:pt>
                      <c:pt idx="13032">
                        <c:v>3.7934837962951322</c:v>
                      </c:pt>
                      <c:pt idx="13033">
                        <c:v>3.7937268518492973</c:v>
                      </c:pt>
                      <c:pt idx="13034">
                        <c:v>3.7939699074034623</c:v>
                      </c:pt>
                      <c:pt idx="13035">
                        <c:v>3.7942129629649033</c:v>
                      </c:pt>
                      <c:pt idx="13036">
                        <c:v>3.7944560185190683</c:v>
                      </c:pt>
                      <c:pt idx="13037">
                        <c:v>3.7946990740732334</c:v>
                      </c:pt>
                      <c:pt idx="13038">
                        <c:v>3.7949421296273984</c:v>
                      </c:pt>
                      <c:pt idx="13039">
                        <c:v>3.7951851851815634</c:v>
                      </c:pt>
                      <c:pt idx="13040">
                        <c:v>3.7954282407357285</c:v>
                      </c:pt>
                      <c:pt idx="13041">
                        <c:v>3.7956712962971695</c:v>
                      </c:pt>
                      <c:pt idx="13042">
                        <c:v>3.7959143518513345</c:v>
                      </c:pt>
                      <c:pt idx="13043">
                        <c:v>3.7961574074054996</c:v>
                      </c:pt>
                      <c:pt idx="13044">
                        <c:v>3.7964004629596646</c:v>
                      </c:pt>
                      <c:pt idx="13045">
                        <c:v>3.7966435185138296</c:v>
                      </c:pt>
                      <c:pt idx="13046">
                        <c:v>3.7968981481447743</c:v>
                      </c:pt>
                      <c:pt idx="13047">
                        <c:v>3.7971412036989394</c:v>
                      </c:pt>
                      <c:pt idx="13048">
                        <c:v>3.7973842592603804</c:v>
                      </c:pt>
                      <c:pt idx="13049">
                        <c:v>3.7976273148145454</c:v>
                      </c:pt>
                      <c:pt idx="13050">
                        <c:v>3.7978703703687104</c:v>
                      </c:pt>
                      <c:pt idx="13051">
                        <c:v>3.7981134259228755</c:v>
                      </c:pt>
                      <c:pt idx="13052">
                        <c:v>3.7983564814770405</c:v>
                      </c:pt>
                      <c:pt idx="13053">
                        <c:v>3.7985995370384815</c:v>
                      </c:pt>
                      <c:pt idx="13054">
                        <c:v>3.7988425925926466</c:v>
                      </c:pt>
                      <c:pt idx="13055">
                        <c:v>3.7990856481468116</c:v>
                      </c:pt>
                      <c:pt idx="13056">
                        <c:v>3.7993287037009766</c:v>
                      </c:pt>
                      <c:pt idx="13057">
                        <c:v>3.7995717592551417</c:v>
                      </c:pt>
                      <c:pt idx="13058">
                        <c:v>3.7998148148165827</c:v>
                      </c:pt>
                      <c:pt idx="13059">
                        <c:v>3.8000578703707477</c:v>
                      </c:pt>
                      <c:pt idx="13060">
                        <c:v>3.8003009259249128</c:v>
                      </c:pt>
                      <c:pt idx="13061">
                        <c:v>3.8005439814790778</c:v>
                      </c:pt>
                      <c:pt idx="13062">
                        <c:v>3.8007870370332428</c:v>
                      </c:pt>
                      <c:pt idx="13063">
                        <c:v>3.8010300925946838</c:v>
                      </c:pt>
                      <c:pt idx="13064">
                        <c:v>3.8012731481488489</c:v>
                      </c:pt>
                      <c:pt idx="13065">
                        <c:v>3.8015162037030139</c:v>
                      </c:pt>
                      <c:pt idx="13066">
                        <c:v>3.8017592592571789</c:v>
                      </c:pt>
                      <c:pt idx="13067">
                        <c:v>3.802002314811344</c:v>
                      </c:pt>
                      <c:pt idx="13068">
                        <c:v>3.802245370365509</c:v>
                      </c:pt>
                      <c:pt idx="13069">
                        <c:v>3.80248842592695</c:v>
                      </c:pt>
                      <c:pt idx="13070">
                        <c:v>3.8027314814811151</c:v>
                      </c:pt>
                      <c:pt idx="13071">
                        <c:v>3.8029745370352801</c:v>
                      </c:pt>
                      <c:pt idx="13072">
                        <c:v>3.8032175925894451</c:v>
                      </c:pt>
                      <c:pt idx="13073">
                        <c:v>3.8034606481436102</c:v>
                      </c:pt>
                      <c:pt idx="13074">
                        <c:v>3.8037037037050512</c:v>
                      </c:pt>
                      <c:pt idx="13075">
                        <c:v>3.8039467592592162</c:v>
                      </c:pt>
                      <c:pt idx="13076">
                        <c:v>3.8041898148133813</c:v>
                      </c:pt>
                      <c:pt idx="13077">
                        <c:v>3.8044328703675463</c:v>
                      </c:pt>
                      <c:pt idx="13078">
                        <c:v>3.8046759259217113</c:v>
                      </c:pt>
                      <c:pt idx="13079">
                        <c:v>3.8049189814831523</c:v>
                      </c:pt>
                      <c:pt idx="13080">
                        <c:v>3.8051620370373174</c:v>
                      </c:pt>
                      <c:pt idx="13081">
                        <c:v>3.8054050925914824</c:v>
                      </c:pt>
                      <c:pt idx="13082">
                        <c:v>3.8056481481456474</c:v>
                      </c:pt>
                      <c:pt idx="13083">
                        <c:v>3.8058912036998125</c:v>
                      </c:pt>
                      <c:pt idx="13084">
                        <c:v>3.8061342592612535</c:v>
                      </c:pt>
                      <c:pt idx="13085">
                        <c:v>3.8063773148154185</c:v>
                      </c:pt>
                      <c:pt idx="13086">
                        <c:v>3.8066203703695836</c:v>
                      </c:pt>
                      <c:pt idx="13087">
                        <c:v>3.8068634259237486</c:v>
                      </c:pt>
                      <c:pt idx="13088">
                        <c:v>3.8071064814779136</c:v>
                      </c:pt>
                      <c:pt idx="13089">
                        <c:v>3.8073495370320787</c:v>
                      </c:pt>
                      <c:pt idx="13090">
                        <c:v>3.8075925925935197</c:v>
                      </c:pt>
                      <c:pt idx="13091">
                        <c:v>3.8078356481476847</c:v>
                      </c:pt>
                      <c:pt idx="13092">
                        <c:v>3.8080787037018498</c:v>
                      </c:pt>
                      <c:pt idx="13093">
                        <c:v>3.8083217592560148</c:v>
                      </c:pt>
                      <c:pt idx="13094">
                        <c:v>3.8085763888869595</c:v>
                      </c:pt>
                      <c:pt idx="13095">
                        <c:v>3.8088194444411245</c:v>
                      </c:pt>
                      <c:pt idx="13096">
                        <c:v>3.8090624999952896</c:v>
                      </c:pt>
                      <c:pt idx="13097">
                        <c:v>3.8093055555567306</c:v>
                      </c:pt>
                      <c:pt idx="13098">
                        <c:v>3.8095486111108956</c:v>
                      </c:pt>
                      <c:pt idx="13099">
                        <c:v>3.8097916666650606</c:v>
                      </c:pt>
                      <c:pt idx="13100">
                        <c:v>3.8100347222192257</c:v>
                      </c:pt>
                      <c:pt idx="13101">
                        <c:v>3.8102777777733907</c:v>
                      </c:pt>
                      <c:pt idx="13102">
                        <c:v>3.8105208333348317</c:v>
                      </c:pt>
                      <c:pt idx="13103">
                        <c:v>3.8107638888889968</c:v>
                      </c:pt>
                      <c:pt idx="13104">
                        <c:v>3.8110069444431618</c:v>
                      </c:pt>
                      <c:pt idx="13105">
                        <c:v>3.8112499999973268</c:v>
                      </c:pt>
                      <c:pt idx="13106">
                        <c:v>3.8114930555514919</c:v>
                      </c:pt>
                      <c:pt idx="13107">
                        <c:v>3.8117361111129329</c:v>
                      </c:pt>
                      <c:pt idx="13108">
                        <c:v>3.8119791666670979</c:v>
                      </c:pt>
                      <c:pt idx="13109">
                        <c:v>3.8122222222212629</c:v>
                      </c:pt>
                      <c:pt idx="13110">
                        <c:v>3.812465277775428</c:v>
                      </c:pt>
                      <c:pt idx="13111">
                        <c:v>3.812708333329593</c:v>
                      </c:pt>
                      <c:pt idx="13112">
                        <c:v>3.8129513888837581</c:v>
                      </c:pt>
                      <c:pt idx="13113">
                        <c:v>3.8131944444451991</c:v>
                      </c:pt>
                      <c:pt idx="13114">
                        <c:v>3.8134374999993641</c:v>
                      </c:pt>
                      <c:pt idx="13115">
                        <c:v>3.8136805555535291</c:v>
                      </c:pt>
                      <c:pt idx="13116">
                        <c:v>3.8139236111076942</c:v>
                      </c:pt>
                      <c:pt idx="13117">
                        <c:v>3.8141666666618592</c:v>
                      </c:pt>
                      <c:pt idx="13118">
                        <c:v>3.8144097222233002</c:v>
                      </c:pt>
                      <c:pt idx="13119">
                        <c:v>3.8146527777774653</c:v>
                      </c:pt>
                      <c:pt idx="13120">
                        <c:v>3.8148958333316303</c:v>
                      </c:pt>
                      <c:pt idx="13121">
                        <c:v>3.8151388888857953</c:v>
                      </c:pt>
                      <c:pt idx="13122">
                        <c:v>3.8153819444399604</c:v>
                      </c:pt>
                      <c:pt idx="13123">
                        <c:v>3.8156250000014014</c:v>
                      </c:pt>
                      <c:pt idx="13124">
                        <c:v>3.8158680555555664</c:v>
                      </c:pt>
                      <c:pt idx="13125">
                        <c:v>3.8161111111097314</c:v>
                      </c:pt>
                      <c:pt idx="13126">
                        <c:v>3.8163541666638965</c:v>
                      </c:pt>
                      <c:pt idx="13127">
                        <c:v>3.8165972222180615</c:v>
                      </c:pt>
                      <c:pt idx="13128">
                        <c:v>3.8168402777795025</c:v>
                      </c:pt>
                      <c:pt idx="13129">
                        <c:v>3.8170833333336676</c:v>
                      </c:pt>
                      <c:pt idx="13130">
                        <c:v>3.8173263888878326</c:v>
                      </c:pt>
                      <c:pt idx="13131">
                        <c:v>3.8175694444419976</c:v>
                      </c:pt>
                      <c:pt idx="13132">
                        <c:v>3.8178124999961627</c:v>
                      </c:pt>
                      <c:pt idx="13133">
                        <c:v>3.8180555555576037</c:v>
                      </c:pt>
                      <c:pt idx="13134">
                        <c:v>3.8182986111117687</c:v>
                      </c:pt>
                      <c:pt idx="13135">
                        <c:v>3.8185416666659338</c:v>
                      </c:pt>
                      <c:pt idx="13136">
                        <c:v>3.8187847222200988</c:v>
                      </c:pt>
                      <c:pt idx="13137">
                        <c:v>3.8190277777742638</c:v>
                      </c:pt>
                      <c:pt idx="13138">
                        <c:v>3.8192708333284289</c:v>
                      </c:pt>
                      <c:pt idx="13139">
                        <c:v>3.8195138888898699</c:v>
                      </c:pt>
                      <c:pt idx="13140">
                        <c:v>3.8197569444440349</c:v>
                      </c:pt>
                      <c:pt idx="13141">
                        <c:v>3.8199999999981999</c:v>
                      </c:pt>
                      <c:pt idx="13142">
                        <c:v>3.820243055552365</c:v>
                      </c:pt>
                      <c:pt idx="13143">
                        <c:v>3.8204976851833097</c:v>
                      </c:pt>
                      <c:pt idx="13144">
                        <c:v>3.8207407407374747</c:v>
                      </c:pt>
                      <c:pt idx="13145">
                        <c:v>3.8209837962916398</c:v>
                      </c:pt>
                      <c:pt idx="13146">
                        <c:v>3.8212268518530808</c:v>
                      </c:pt>
                      <c:pt idx="13147">
                        <c:v>3.8214699074072458</c:v>
                      </c:pt>
                      <c:pt idx="13148">
                        <c:v>3.8217129629614108</c:v>
                      </c:pt>
                      <c:pt idx="13149">
                        <c:v>3.8219560185155759</c:v>
                      </c:pt>
                      <c:pt idx="13150">
                        <c:v>3.8221990740697409</c:v>
                      </c:pt>
                      <c:pt idx="13151">
                        <c:v>3.8224421296311819</c:v>
                      </c:pt>
                      <c:pt idx="13152">
                        <c:v>3.8226851851853469</c:v>
                      </c:pt>
                      <c:pt idx="13153">
                        <c:v>3.822928240739512</c:v>
                      </c:pt>
                      <c:pt idx="13154">
                        <c:v>3.823171296293677</c:v>
                      </c:pt>
                      <c:pt idx="13155">
                        <c:v>3.8234143518478421</c:v>
                      </c:pt>
                      <c:pt idx="13156">
                        <c:v>3.8236574074092831</c:v>
                      </c:pt>
                      <c:pt idx="13157">
                        <c:v>3.8239004629634481</c:v>
                      </c:pt>
                      <c:pt idx="13158">
                        <c:v>3.8241435185176131</c:v>
                      </c:pt>
                      <c:pt idx="13159">
                        <c:v>3.8243865740717782</c:v>
                      </c:pt>
                      <c:pt idx="13160">
                        <c:v>3.8246296296259432</c:v>
                      </c:pt>
                      <c:pt idx="13161">
                        <c:v>3.8248726851801083</c:v>
                      </c:pt>
                      <c:pt idx="13162">
                        <c:v>3.8251157407415493</c:v>
                      </c:pt>
                      <c:pt idx="13163">
                        <c:v>3.8253587962957143</c:v>
                      </c:pt>
                      <c:pt idx="13164">
                        <c:v>3.8256018518498793</c:v>
                      </c:pt>
                      <c:pt idx="13165">
                        <c:v>3.8258449074040444</c:v>
                      </c:pt>
                      <c:pt idx="13166">
                        <c:v>3.8260879629582094</c:v>
                      </c:pt>
                      <c:pt idx="13167">
                        <c:v>3.8263310185196504</c:v>
                      </c:pt>
                      <c:pt idx="13168">
                        <c:v>3.8265740740738154</c:v>
                      </c:pt>
                      <c:pt idx="13169">
                        <c:v>3.8268171296279805</c:v>
                      </c:pt>
                      <c:pt idx="13170">
                        <c:v>3.8270601851821455</c:v>
                      </c:pt>
                      <c:pt idx="13171">
                        <c:v>3.8273032407363106</c:v>
                      </c:pt>
                      <c:pt idx="13172">
                        <c:v>3.8275462962977516</c:v>
                      </c:pt>
                      <c:pt idx="13173">
                        <c:v>3.8277893518519166</c:v>
                      </c:pt>
                      <c:pt idx="13174">
                        <c:v>3.8280324074060816</c:v>
                      </c:pt>
                      <c:pt idx="13175">
                        <c:v>3.8282754629602467</c:v>
                      </c:pt>
                      <c:pt idx="13176">
                        <c:v>3.8285185185144117</c:v>
                      </c:pt>
                      <c:pt idx="13177">
                        <c:v>3.8287615740758527</c:v>
                      </c:pt>
                      <c:pt idx="13178">
                        <c:v>3.8290046296300178</c:v>
                      </c:pt>
                      <c:pt idx="13179">
                        <c:v>3.8292476851841828</c:v>
                      </c:pt>
                      <c:pt idx="13180">
                        <c:v>3.8294907407383478</c:v>
                      </c:pt>
                      <c:pt idx="13181">
                        <c:v>3.8297337962925129</c:v>
                      </c:pt>
                      <c:pt idx="13182">
                        <c:v>3.8299768518539539</c:v>
                      </c:pt>
                      <c:pt idx="13183">
                        <c:v>3.8302199074081189</c:v>
                      </c:pt>
                      <c:pt idx="13184">
                        <c:v>3.8304629629622839</c:v>
                      </c:pt>
                      <c:pt idx="13185">
                        <c:v>3.830706018516449</c:v>
                      </c:pt>
                      <c:pt idx="13186">
                        <c:v>3.830949074070614</c:v>
                      </c:pt>
                      <c:pt idx="13187">
                        <c:v>3.8311921296247791</c:v>
                      </c:pt>
                      <c:pt idx="13188">
                        <c:v>3.8314351851862201</c:v>
                      </c:pt>
                      <c:pt idx="13189">
                        <c:v>3.8316782407403851</c:v>
                      </c:pt>
                      <c:pt idx="13190">
                        <c:v>3.8319328703713298</c:v>
                      </c:pt>
                      <c:pt idx="13191">
                        <c:v>3.8321759259254948</c:v>
                      </c:pt>
                      <c:pt idx="13192">
                        <c:v>3.8324189814796599</c:v>
                      </c:pt>
                      <c:pt idx="13193">
                        <c:v>3.8326620370338249</c:v>
                      </c:pt>
                      <c:pt idx="13194">
                        <c:v>3.8329050925879899</c:v>
                      </c:pt>
                      <c:pt idx="13195">
                        <c:v>3.8331481481494309</c:v>
                      </c:pt>
                      <c:pt idx="13196">
                        <c:v>3.833391203703596</c:v>
                      </c:pt>
                      <c:pt idx="13197">
                        <c:v>3.833634259257761</c:v>
                      </c:pt>
                      <c:pt idx="13198">
                        <c:v>3.8338773148119261</c:v>
                      </c:pt>
                      <c:pt idx="13199">
                        <c:v>3.8341203703660911</c:v>
                      </c:pt>
                      <c:pt idx="13200">
                        <c:v>3.8343634259275321</c:v>
                      </c:pt>
                      <c:pt idx="13201">
                        <c:v>3.8346064814816971</c:v>
                      </c:pt>
                      <c:pt idx="13202">
                        <c:v>3.8348495370358622</c:v>
                      </c:pt>
                      <c:pt idx="13203">
                        <c:v>3.8350925925900272</c:v>
                      </c:pt>
                      <c:pt idx="13204">
                        <c:v>3.8353356481441923</c:v>
                      </c:pt>
                      <c:pt idx="13205">
                        <c:v>3.8355787037056333</c:v>
                      </c:pt>
                      <c:pt idx="13206">
                        <c:v>3.8358217592597983</c:v>
                      </c:pt>
                      <c:pt idx="13207">
                        <c:v>3.8360648148139633</c:v>
                      </c:pt>
                      <c:pt idx="13208">
                        <c:v>3.8363078703681284</c:v>
                      </c:pt>
                      <c:pt idx="13209">
                        <c:v>3.8365509259222934</c:v>
                      </c:pt>
                      <c:pt idx="13210">
                        <c:v>3.8367939814764584</c:v>
                      </c:pt>
                      <c:pt idx="13211">
                        <c:v>3.8370370370378994</c:v>
                      </c:pt>
                      <c:pt idx="13212">
                        <c:v>3.8372800925920645</c:v>
                      </c:pt>
                      <c:pt idx="13213">
                        <c:v>3.8375231481462295</c:v>
                      </c:pt>
                      <c:pt idx="13214">
                        <c:v>3.8377662037003946</c:v>
                      </c:pt>
                      <c:pt idx="13215">
                        <c:v>3.8380092592545596</c:v>
                      </c:pt>
                      <c:pt idx="13216">
                        <c:v>3.8382523148160006</c:v>
                      </c:pt>
                      <c:pt idx="13217">
                        <c:v>3.8384953703701656</c:v>
                      </c:pt>
                      <c:pt idx="13218">
                        <c:v>3.8387384259243307</c:v>
                      </c:pt>
                      <c:pt idx="13219">
                        <c:v>3.8389814814784957</c:v>
                      </c:pt>
                      <c:pt idx="13220">
                        <c:v>3.8392245370326608</c:v>
                      </c:pt>
                      <c:pt idx="13221">
                        <c:v>3.8394675925941018</c:v>
                      </c:pt>
                      <c:pt idx="13222">
                        <c:v>3.8397106481482668</c:v>
                      </c:pt>
                      <c:pt idx="13223">
                        <c:v>3.8399537037024318</c:v>
                      </c:pt>
                      <c:pt idx="13224">
                        <c:v>3.8401967592565969</c:v>
                      </c:pt>
                      <c:pt idx="13225">
                        <c:v>3.8404398148107619</c:v>
                      </c:pt>
                      <c:pt idx="13226">
                        <c:v>3.8406828703722029</c:v>
                      </c:pt>
                      <c:pt idx="13227">
                        <c:v>3.8409259259263679</c:v>
                      </c:pt>
                      <c:pt idx="13228">
                        <c:v>3.841168981480533</c:v>
                      </c:pt>
                      <c:pt idx="13229">
                        <c:v>3.841412037034698</c:v>
                      </c:pt>
                      <c:pt idx="13230">
                        <c:v>3.8416550925888631</c:v>
                      </c:pt>
                      <c:pt idx="13231">
                        <c:v>3.8418981481430281</c:v>
                      </c:pt>
                      <c:pt idx="13232">
                        <c:v>3.8421412037044691</c:v>
                      </c:pt>
                      <c:pt idx="13233">
                        <c:v>3.8423842592586341</c:v>
                      </c:pt>
                      <c:pt idx="13234">
                        <c:v>3.8426273148127992</c:v>
                      </c:pt>
                      <c:pt idx="13235">
                        <c:v>3.8428703703669642</c:v>
                      </c:pt>
                      <c:pt idx="13236">
                        <c:v>3.8431134259211293</c:v>
                      </c:pt>
                      <c:pt idx="13237">
                        <c:v>3.8433564814825703</c:v>
                      </c:pt>
                      <c:pt idx="13238">
                        <c:v>3.8435995370367353</c:v>
                      </c:pt>
                      <c:pt idx="13239">
                        <c:v>3.84385416666768</c:v>
                      </c:pt>
                      <c:pt idx="13240">
                        <c:v>3.844097222221845</c:v>
                      </c:pt>
                      <c:pt idx="13241">
                        <c:v>3.8443402777760101</c:v>
                      </c:pt>
                      <c:pt idx="13242">
                        <c:v>3.8445833333301751</c:v>
                      </c:pt>
                      <c:pt idx="13243">
                        <c:v>3.8448263888843401</c:v>
                      </c:pt>
                      <c:pt idx="13244">
                        <c:v>3.8450694444457811</c:v>
                      </c:pt>
                      <c:pt idx="13245">
                        <c:v>3.8453124999999462</c:v>
                      </c:pt>
                      <c:pt idx="13246">
                        <c:v>3.8455555555541112</c:v>
                      </c:pt>
                      <c:pt idx="13247">
                        <c:v>3.8457986111082763</c:v>
                      </c:pt>
                      <c:pt idx="13248">
                        <c:v>3.8460416666624413</c:v>
                      </c:pt>
                      <c:pt idx="13249">
                        <c:v>3.8462847222238823</c:v>
                      </c:pt>
                      <c:pt idx="13250">
                        <c:v>3.8465277777780473</c:v>
                      </c:pt>
                      <c:pt idx="13251">
                        <c:v>3.8467708333322124</c:v>
                      </c:pt>
                      <c:pt idx="13252">
                        <c:v>3.8470138888863774</c:v>
                      </c:pt>
                      <c:pt idx="13253">
                        <c:v>3.8472569444405424</c:v>
                      </c:pt>
                      <c:pt idx="13254">
                        <c:v>3.8475000000019834</c:v>
                      </c:pt>
                      <c:pt idx="13255">
                        <c:v>3.8477430555561485</c:v>
                      </c:pt>
                      <c:pt idx="13256">
                        <c:v>3.8479861111103135</c:v>
                      </c:pt>
                      <c:pt idx="13257">
                        <c:v>3.8482291666644786</c:v>
                      </c:pt>
                      <c:pt idx="13258">
                        <c:v>3.8484722222186436</c:v>
                      </c:pt>
                      <c:pt idx="13259">
                        <c:v>3.8487152777728086</c:v>
                      </c:pt>
                      <c:pt idx="13260">
                        <c:v>3.8489583333342496</c:v>
                      </c:pt>
                      <c:pt idx="13261">
                        <c:v>3.8492013888884147</c:v>
                      </c:pt>
                      <c:pt idx="13262">
                        <c:v>3.8494444444425797</c:v>
                      </c:pt>
                      <c:pt idx="13263">
                        <c:v>3.8496874999967448</c:v>
                      </c:pt>
                      <c:pt idx="13264">
                        <c:v>3.8499305555509098</c:v>
                      </c:pt>
                      <c:pt idx="13265">
                        <c:v>3.8501736111123508</c:v>
                      </c:pt>
                      <c:pt idx="13266">
                        <c:v>3.8504166666665158</c:v>
                      </c:pt>
                      <c:pt idx="13267">
                        <c:v>3.8506597222206809</c:v>
                      </c:pt>
                      <c:pt idx="13268">
                        <c:v>3.8509027777748459</c:v>
                      </c:pt>
                      <c:pt idx="13269">
                        <c:v>3.8511458333290109</c:v>
                      </c:pt>
                      <c:pt idx="13270">
                        <c:v>3.8513888888904519</c:v>
                      </c:pt>
                      <c:pt idx="13271">
                        <c:v>3.851631944444617</c:v>
                      </c:pt>
                      <c:pt idx="13272">
                        <c:v>3.851874999998782</c:v>
                      </c:pt>
                      <c:pt idx="13273">
                        <c:v>3.8521180555529471</c:v>
                      </c:pt>
                      <c:pt idx="13274">
                        <c:v>3.8523611111071121</c:v>
                      </c:pt>
                      <c:pt idx="13275">
                        <c:v>3.8526041666685531</c:v>
                      </c:pt>
                      <c:pt idx="13276">
                        <c:v>3.8528472222227181</c:v>
                      </c:pt>
                      <c:pt idx="13277">
                        <c:v>3.8530902777768832</c:v>
                      </c:pt>
                      <c:pt idx="13278">
                        <c:v>3.8533333333310482</c:v>
                      </c:pt>
                      <c:pt idx="13279">
                        <c:v>3.8535763888852133</c:v>
                      </c:pt>
                      <c:pt idx="13280">
                        <c:v>3.8538194444393783</c:v>
                      </c:pt>
                      <c:pt idx="13281">
                        <c:v>3.8540625000008193</c:v>
                      </c:pt>
                      <c:pt idx="13282">
                        <c:v>3.8543055555549843</c:v>
                      </c:pt>
                      <c:pt idx="13283">
                        <c:v>3.8545486111091494</c:v>
                      </c:pt>
                      <c:pt idx="13284">
                        <c:v>3.8547916666633144</c:v>
                      </c:pt>
                      <c:pt idx="13285">
                        <c:v>3.8550347222174794</c:v>
                      </c:pt>
                      <c:pt idx="13286">
                        <c:v>3.8552777777789204</c:v>
                      </c:pt>
                      <c:pt idx="13287">
                        <c:v>3.8555324074025892</c:v>
                      </c:pt>
                      <c:pt idx="13288">
                        <c:v>3.8557754629640302</c:v>
                      </c:pt>
                      <c:pt idx="13289">
                        <c:v>3.8560185185181952</c:v>
                      </c:pt>
                      <c:pt idx="13290">
                        <c:v>3.8562615740723603</c:v>
                      </c:pt>
                      <c:pt idx="13291">
                        <c:v>3.8565046296265253</c:v>
                      </c:pt>
                      <c:pt idx="13292">
                        <c:v>3.8567476851806903</c:v>
                      </c:pt>
                      <c:pt idx="13293">
                        <c:v>3.8569907407421313</c:v>
                      </c:pt>
                      <c:pt idx="13294">
                        <c:v>3.8572337962962964</c:v>
                      </c:pt>
                      <c:pt idx="13295">
                        <c:v>3.8574768518504614</c:v>
                      </c:pt>
                      <c:pt idx="13296">
                        <c:v>3.8577199074046264</c:v>
                      </c:pt>
                      <c:pt idx="13297">
                        <c:v>3.8579629629587915</c:v>
                      </c:pt>
                      <c:pt idx="13298">
                        <c:v>3.8582060185202325</c:v>
                      </c:pt>
                      <c:pt idx="13299">
                        <c:v>3.8584490740743975</c:v>
                      </c:pt>
                      <c:pt idx="13300">
                        <c:v>3.8586921296285626</c:v>
                      </c:pt>
                      <c:pt idx="13301">
                        <c:v>3.8589351851827276</c:v>
                      </c:pt>
                      <c:pt idx="13302">
                        <c:v>3.8591782407368926</c:v>
                      </c:pt>
                      <c:pt idx="13303">
                        <c:v>3.8594212962983336</c:v>
                      </c:pt>
                      <c:pt idx="13304">
                        <c:v>3.8596643518524987</c:v>
                      </c:pt>
                      <c:pt idx="13305">
                        <c:v>3.8599074074066637</c:v>
                      </c:pt>
                      <c:pt idx="13306">
                        <c:v>3.8601504629608288</c:v>
                      </c:pt>
                      <c:pt idx="13307">
                        <c:v>3.8603935185149938</c:v>
                      </c:pt>
                      <c:pt idx="13308">
                        <c:v>3.8606365740691588</c:v>
                      </c:pt>
                      <c:pt idx="13309">
                        <c:v>3.8608796296305998</c:v>
                      </c:pt>
                      <c:pt idx="13310">
                        <c:v>3.8611226851847649</c:v>
                      </c:pt>
                      <c:pt idx="13311">
                        <c:v>3.8613657407389299</c:v>
                      </c:pt>
                      <c:pt idx="13312">
                        <c:v>3.8616087962930949</c:v>
                      </c:pt>
                      <c:pt idx="13313">
                        <c:v>3.86185185184726</c:v>
                      </c:pt>
                      <c:pt idx="13314">
                        <c:v>3.862094907408701</c:v>
                      </c:pt>
                      <c:pt idx="13315">
                        <c:v>3.862337962962866</c:v>
                      </c:pt>
                      <c:pt idx="13316">
                        <c:v>3.8625810185170311</c:v>
                      </c:pt>
                      <c:pt idx="13317">
                        <c:v>3.8628240740711961</c:v>
                      </c:pt>
                      <c:pt idx="13318">
                        <c:v>3.8630671296253611</c:v>
                      </c:pt>
                      <c:pt idx="13319">
                        <c:v>3.8633101851868021</c:v>
                      </c:pt>
                      <c:pt idx="13320">
                        <c:v>3.8635532407409672</c:v>
                      </c:pt>
                      <c:pt idx="13321">
                        <c:v>3.8637962962951322</c:v>
                      </c:pt>
                      <c:pt idx="13322">
                        <c:v>3.8640393518492973</c:v>
                      </c:pt>
                      <c:pt idx="13323">
                        <c:v>3.8642824074034623</c:v>
                      </c:pt>
                      <c:pt idx="13324">
                        <c:v>3.8645254629649033</c:v>
                      </c:pt>
                      <c:pt idx="13325">
                        <c:v>3.8647685185190683</c:v>
                      </c:pt>
                      <c:pt idx="13326">
                        <c:v>3.8650115740732334</c:v>
                      </c:pt>
                      <c:pt idx="13327">
                        <c:v>3.8652546296273984</c:v>
                      </c:pt>
                      <c:pt idx="13328">
                        <c:v>3.8654976851815634</c:v>
                      </c:pt>
                      <c:pt idx="13329">
                        <c:v>3.8657407407357285</c:v>
                      </c:pt>
                      <c:pt idx="13330">
                        <c:v>3.8659837962971695</c:v>
                      </c:pt>
                      <c:pt idx="13331">
                        <c:v>3.8662268518513345</c:v>
                      </c:pt>
                      <c:pt idx="13332">
                        <c:v>3.8664699074054996</c:v>
                      </c:pt>
                      <c:pt idx="13333">
                        <c:v>3.8667129629596646</c:v>
                      </c:pt>
                      <c:pt idx="13334">
                        <c:v>3.8669560185138296</c:v>
                      </c:pt>
                      <c:pt idx="13335">
                        <c:v>3.8672106481447743</c:v>
                      </c:pt>
                      <c:pt idx="13336">
                        <c:v>3.8674537036989394</c:v>
                      </c:pt>
                      <c:pt idx="13337">
                        <c:v>3.8676967592603804</c:v>
                      </c:pt>
                      <c:pt idx="13338">
                        <c:v>3.8679398148145454</c:v>
                      </c:pt>
                      <c:pt idx="13339">
                        <c:v>3.8681828703687104</c:v>
                      </c:pt>
                      <c:pt idx="13340">
                        <c:v>3.8684259259228755</c:v>
                      </c:pt>
                      <c:pt idx="13341">
                        <c:v>3.8686689814770405</c:v>
                      </c:pt>
                      <c:pt idx="13342">
                        <c:v>3.8689120370384815</c:v>
                      </c:pt>
                      <c:pt idx="13343">
                        <c:v>3.8691550925926466</c:v>
                      </c:pt>
                      <c:pt idx="13344">
                        <c:v>3.8693981481468116</c:v>
                      </c:pt>
                      <c:pt idx="13345">
                        <c:v>3.8696412037009766</c:v>
                      </c:pt>
                      <c:pt idx="13346">
                        <c:v>3.8698842592551417</c:v>
                      </c:pt>
                      <c:pt idx="13347">
                        <c:v>3.8701273148165827</c:v>
                      </c:pt>
                      <c:pt idx="13348">
                        <c:v>3.8703703703707477</c:v>
                      </c:pt>
                      <c:pt idx="13349">
                        <c:v>3.8706134259249128</c:v>
                      </c:pt>
                      <c:pt idx="13350">
                        <c:v>3.8708564814790778</c:v>
                      </c:pt>
                      <c:pt idx="13351">
                        <c:v>3.8710995370332428</c:v>
                      </c:pt>
                      <c:pt idx="13352">
                        <c:v>3.8713425925946838</c:v>
                      </c:pt>
                      <c:pt idx="13353">
                        <c:v>3.8715856481488489</c:v>
                      </c:pt>
                      <c:pt idx="13354">
                        <c:v>3.8718287037030139</c:v>
                      </c:pt>
                      <c:pt idx="13355">
                        <c:v>3.8720717592571789</c:v>
                      </c:pt>
                      <c:pt idx="13356">
                        <c:v>3.872314814811344</c:v>
                      </c:pt>
                      <c:pt idx="13357">
                        <c:v>3.872557870365509</c:v>
                      </c:pt>
                      <c:pt idx="13358">
                        <c:v>3.87280092592695</c:v>
                      </c:pt>
                      <c:pt idx="13359">
                        <c:v>3.8730439814811151</c:v>
                      </c:pt>
                      <c:pt idx="13360">
                        <c:v>3.8732870370352801</c:v>
                      </c:pt>
                      <c:pt idx="13361">
                        <c:v>3.8735300925894451</c:v>
                      </c:pt>
                      <c:pt idx="13362">
                        <c:v>3.8737731481436102</c:v>
                      </c:pt>
                      <c:pt idx="13363">
                        <c:v>3.8740162037050512</c:v>
                      </c:pt>
                      <c:pt idx="13364">
                        <c:v>3.8742592592592162</c:v>
                      </c:pt>
                      <c:pt idx="13365">
                        <c:v>3.8745023148133813</c:v>
                      </c:pt>
                      <c:pt idx="13366">
                        <c:v>3.8747453703675463</c:v>
                      </c:pt>
                      <c:pt idx="13367">
                        <c:v>3.8749884259217113</c:v>
                      </c:pt>
                      <c:pt idx="13368">
                        <c:v>3.8752314814831523</c:v>
                      </c:pt>
                      <c:pt idx="13369">
                        <c:v>3.8754745370373174</c:v>
                      </c:pt>
                      <c:pt idx="13370">
                        <c:v>3.8757175925914824</c:v>
                      </c:pt>
                      <c:pt idx="13371">
                        <c:v>3.8759606481456474</c:v>
                      </c:pt>
                      <c:pt idx="13372">
                        <c:v>3.8762037036998125</c:v>
                      </c:pt>
                      <c:pt idx="13373">
                        <c:v>3.8764467592612535</c:v>
                      </c:pt>
                      <c:pt idx="13374">
                        <c:v>3.8766898148154185</c:v>
                      </c:pt>
                      <c:pt idx="13375">
                        <c:v>3.8769328703695836</c:v>
                      </c:pt>
                      <c:pt idx="13376">
                        <c:v>3.8771759259237486</c:v>
                      </c:pt>
                      <c:pt idx="13377">
                        <c:v>3.8774189814779136</c:v>
                      </c:pt>
                      <c:pt idx="13378">
                        <c:v>3.8776620370320787</c:v>
                      </c:pt>
                      <c:pt idx="13379">
                        <c:v>3.8779050925935197</c:v>
                      </c:pt>
                      <c:pt idx="13380">
                        <c:v>3.8781481481476847</c:v>
                      </c:pt>
                      <c:pt idx="13381">
                        <c:v>3.8783912037018498</c:v>
                      </c:pt>
                      <c:pt idx="13382">
                        <c:v>3.8786342592560148</c:v>
                      </c:pt>
                      <c:pt idx="13383">
                        <c:v>3.8788888888869595</c:v>
                      </c:pt>
                      <c:pt idx="13384">
                        <c:v>3.8791319444411245</c:v>
                      </c:pt>
                      <c:pt idx="13385">
                        <c:v>3.8793749999952896</c:v>
                      </c:pt>
                      <c:pt idx="13386">
                        <c:v>3.8796180555567306</c:v>
                      </c:pt>
                      <c:pt idx="13387">
                        <c:v>3.8798611111108956</c:v>
                      </c:pt>
                      <c:pt idx="13388">
                        <c:v>3.8801041666650606</c:v>
                      </c:pt>
                      <c:pt idx="13389">
                        <c:v>3.8803472222192257</c:v>
                      </c:pt>
                      <c:pt idx="13390">
                        <c:v>3.8805902777733907</c:v>
                      </c:pt>
                      <c:pt idx="13391">
                        <c:v>3.8808333333348317</c:v>
                      </c:pt>
                      <c:pt idx="13392">
                        <c:v>3.8810763888889968</c:v>
                      </c:pt>
                      <c:pt idx="13393">
                        <c:v>3.8813194444431618</c:v>
                      </c:pt>
                      <c:pt idx="13394">
                        <c:v>3.8815624999973268</c:v>
                      </c:pt>
                      <c:pt idx="13395">
                        <c:v>3.8818055555514919</c:v>
                      </c:pt>
                      <c:pt idx="13396">
                        <c:v>3.8820486111129329</c:v>
                      </c:pt>
                      <c:pt idx="13397">
                        <c:v>3.8822916666670979</c:v>
                      </c:pt>
                      <c:pt idx="13398">
                        <c:v>3.8825347222212629</c:v>
                      </c:pt>
                      <c:pt idx="13399">
                        <c:v>3.882777777775428</c:v>
                      </c:pt>
                      <c:pt idx="13400">
                        <c:v>3.883020833329593</c:v>
                      </c:pt>
                      <c:pt idx="13401">
                        <c:v>3.8832638888837581</c:v>
                      </c:pt>
                      <c:pt idx="13402">
                        <c:v>3.8835069444451991</c:v>
                      </c:pt>
                      <c:pt idx="13403">
                        <c:v>3.8837499999993641</c:v>
                      </c:pt>
                      <c:pt idx="13404">
                        <c:v>3.8839930555535291</c:v>
                      </c:pt>
                      <c:pt idx="13405">
                        <c:v>3.8842361111076942</c:v>
                      </c:pt>
                      <c:pt idx="13406">
                        <c:v>3.8844791666618592</c:v>
                      </c:pt>
                      <c:pt idx="13407">
                        <c:v>3.8847222222233002</c:v>
                      </c:pt>
                      <c:pt idx="13408">
                        <c:v>3.8849652777774653</c:v>
                      </c:pt>
                      <c:pt idx="13409">
                        <c:v>3.8852083333316303</c:v>
                      </c:pt>
                      <c:pt idx="13410">
                        <c:v>3.8854513888857953</c:v>
                      </c:pt>
                      <c:pt idx="13411">
                        <c:v>3.8856944444399604</c:v>
                      </c:pt>
                      <c:pt idx="13412">
                        <c:v>3.8859375000014014</c:v>
                      </c:pt>
                      <c:pt idx="13413">
                        <c:v>3.8861805555555664</c:v>
                      </c:pt>
                      <c:pt idx="13414">
                        <c:v>3.8864236111097314</c:v>
                      </c:pt>
                      <c:pt idx="13415">
                        <c:v>3.8866666666638965</c:v>
                      </c:pt>
                      <c:pt idx="13416">
                        <c:v>3.8869097222180615</c:v>
                      </c:pt>
                      <c:pt idx="13417">
                        <c:v>3.8871527777795025</c:v>
                      </c:pt>
                      <c:pt idx="13418">
                        <c:v>3.8873958333336676</c:v>
                      </c:pt>
                      <c:pt idx="13419">
                        <c:v>3.8876388888878326</c:v>
                      </c:pt>
                      <c:pt idx="13420">
                        <c:v>3.8878819444419976</c:v>
                      </c:pt>
                      <c:pt idx="13421">
                        <c:v>3.8881249999961627</c:v>
                      </c:pt>
                      <c:pt idx="13422">
                        <c:v>3.8883680555576037</c:v>
                      </c:pt>
                      <c:pt idx="13423">
                        <c:v>3.8886111111117687</c:v>
                      </c:pt>
                      <c:pt idx="13424">
                        <c:v>3.8888541666659338</c:v>
                      </c:pt>
                      <c:pt idx="13425">
                        <c:v>3.8890972222200988</c:v>
                      </c:pt>
                      <c:pt idx="13426">
                        <c:v>3.8893402777742638</c:v>
                      </c:pt>
                      <c:pt idx="13427">
                        <c:v>3.8895833333284289</c:v>
                      </c:pt>
                      <c:pt idx="13428">
                        <c:v>3.8898263888898699</c:v>
                      </c:pt>
                      <c:pt idx="13429">
                        <c:v>3.8900694444440349</c:v>
                      </c:pt>
                      <c:pt idx="13430">
                        <c:v>3.8903124999981999</c:v>
                      </c:pt>
                      <c:pt idx="13431">
                        <c:v>3.890555555552365</c:v>
                      </c:pt>
                      <c:pt idx="13432">
                        <c:v>3.8908101851833097</c:v>
                      </c:pt>
                      <c:pt idx="13433">
                        <c:v>3.8910532407374747</c:v>
                      </c:pt>
                      <c:pt idx="13434">
                        <c:v>3.8912962962916398</c:v>
                      </c:pt>
                      <c:pt idx="13435">
                        <c:v>3.8915393518530808</c:v>
                      </c:pt>
                      <c:pt idx="13436">
                        <c:v>3.8917824074072458</c:v>
                      </c:pt>
                      <c:pt idx="13437">
                        <c:v>3.8920254629614108</c:v>
                      </c:pt>
                      <c:pt idx="13438">
                        <c:v>3.8922685185155759</c:v>
                      </c:pt>
                      <c:pt idx="13439">
                        <c:v>3.8925115740697409</c:v>
                      </c:pt>
                      <c:pt idx="13440">
                        <c:v>3.8927546296311819</c:v>
                      </c:pt>
                      <c:pt idx="13441">
                        <c:v>3.8929976851853469</c:v>
                      </c:pt>
                      <c:pt idx="13442">
                        <c:v>3.893240740739512</c:v>
                      </c:pt>
                      <c:pt idx="13443">
                        <c:v>3.893483796293677</c:v>
                      </c:pt>
                      <c:pt idx="13444">
                        <c:v>3.8937268518478421</c:v>
                      </c:pt>
                      <c:pt idx="13445">
                        <c:v>3.8939699074092831</c:v>
                      </c:pt>
                      <c:pt idx="13446">
                        <c:v>3.8942129629634481</c:v>
                      </c:pt>
                      <c:pt idx="13447">
                        <c:v>3.8944560185176131</c:v>
                      </c:pt>
                      <c:pt idx="13448">
                        <c:v>3.8946990740717782</c:v>
                      </c:pt>
                      <c:pt idx="13449">
                        <c:v>3.8949421296259432</c:v>
                      </c:pt>
                      <c:pt idx="13450">
                        <c:v>3.8951851851801083</c:v>
                      </c:pt>
                      <c:pt idx="13451">
                        <c:v>3.8954282407415493</c:v>
                      </c:pt>
                      <c:pt idx="13452">
                        <c:v>3.8956712962957143</c:v>
                      </c:pt>
                      <c:pt idx="13453">
                        <c:v>3.8959143518498793</c:v>
                      </c:pt>
                      <c:pt idx="13454">
                        <c:v>3.8961574074040444</c:v>
                      </c:pt>
                      <c:pt idx="13455">
                        <c:v>3.8964004629582094</c:v>
                      </c:pt>
                      <c:pt idx="13456">
                        <c:v>3.8966435185196504</c:v>
                      </c:pt>
                      <c:pt idx="13457">
                        <c:v>3.8968865740738154</c:v>
                      </c:pt>
                      <c:pt idx="13458">
                        <c:v>3.8971296296279805</c:v>
                      </c:pt>
                      <c:pt idx="13459">
                        <c:v>3.8973726851821455</c:v>
                      </c:pt>
                      <c:pt idx="13460">
                        <c:v>3.8976157407363106</c:v>
                      </c:pt>
                      <c:pt idx="13461">
                        <c:v>3.8978587962977516</c:v>
                      </c:pt>
                      <c:pt idx="13462">
                        <c:v>3.8981018518519166</c:v>
                      </c:pt>
                      <c:pt idx="13463">
                        <c:v>3.8983449074060816</c:v>
                      </c:pt>
                      <c:pt idx="13464">
                        <c:v>3.8985879629602467</c:v>
                      </c:pt>
                      <c:pt idx="13465">
                        <c:v>3.8988310185144117</c:v>
                      </c:pt>
                      <c:pt idx="13466">
                        <c:v>3.8990740740758527</c:v>
                      </c:pt>
                      <c:pt idx="13467">
                        <c:v>3.8993171296300178</c:v>
                      </c:pt>
                      <c:pt idx="13468">
                        <c:v>3.8995601851841828</c:v>
                      </c:pt>
                      <c:pt idx="13469">
                        <c:v>3.8998032407383478</c:v>
                      </c:pt>
                      <c:pt idx="13470">
                        <c:v>3.9000462962925129</c:v>
                      </c:pt>
                      <c:pt idx="13471">
                        <c:v>3.9002893518539539</c:v>
                      </c:pt>
                      <c:pt idx="13472">
                        <c:v>3.9005324074081189</c:v>
                      </c:pt>
                      <c:pt idx="13473">
                        <c:v>3.9007754629622839</c:v>
                      </c:pt>
                      <c:pt idx="13474">
                        <c:v>3.901018518516449</c:v>
                      </c:pt>
                      <c:pt idx="13475">
                        <c:v>3.901261574070614</c:v>
                      </c:pt>
                      <c:pt idx="13476">
                        <c:v>3.9015046296247791</c:v>
                      </c:pt>
                      <c:pt idx="13477">
                        <c:v>3.9017476851862201</c:v>
                      </c:pt>
                      <c:pt idx="13478">
                        <c:v>3.9019907407403851</c:v>
                      </c:pt>
                      <c:pt idx="13479">
                        <c:v>3.9022337962945501</c:v>
                      </c:pt>
                      <c:pt idx="13480">
                        <c:v>3.9024884259254948</c:v>
                      </c:pt>
                      <c:pt idx="13481">
                        <c:v>3.9027314814796599</c:v>
                      </c:pt>
                      <c:pt idx="13482">
                        <c:v>3.9029745370338249</c:v>
                      </c:pt>
                      <c:pt idx="13483">
                        <c:v>3.9032175925879899</c:v>
                      </c:pt>
                      <c:pt idx="13484">
                        <c:v>3.9034606481494309</c:v>
                      </c:pt>
                      <c:pt idx="13485">
                        <c:v>3.903703703703596</c:v>
                      </c:pt>
                      <c:pt idx="13486">
                        <c:v>3.903946759257761</c:v>
                      </c:pt>
                      <c:pt idx="13487">
                        <c:v>3.9041898148119261</c:v>
                      </c:pt>
                      <c:pt idx="13488">
                        <c:v>3.9044328703660911</c:v>
                      </c:pt>
                      <c:pt idx="13489">
                        <c:v>3.9046759259275321</c:v>
                      </c:pt>
                      <c:pt idx="13490">
                        <c:v>3.9049189814816971</c:v>
                      </c:pt>
                      <c:pt idx="13491">
                        <c:v>3.9051620370358622</c:v>
                      </c:pt>
                      <c:pt idx="13492">
                        <c:v>3.9054050925900272</c:v>
                      </c:pt>
                      <c:pt idx="13493">
                        <c:v>3.9056481481441923</c:v>
                      </c:pt>
                      <c:pt idx="13494">
                        <c:v>3.9058912037056333</c:v>
                      </c:pt>
                      <c:pt idx="13495">
                        <c:v>3.9061342592597983</c:v>
                      </c:pt>
                      <c:pt idx="13496">
                        <c:v>3.9063773148139633</c:v>
                      </c:pt>
                      <c:pt idx="13497">
                        <c:v>3.9066203703681284</c:v>
                      </c:pt>
                      <c:pt idx="13498">
                        <c:v>3.9068634259222934</c:v>
                      </c:pt>
                      <c:pt idx="13499">
                        <c:v>3.9071064814764584</c:v>
                      </c:pt>
                      <c:pt idx="13500">
                        <c:v>3.9073495370378994</c:v>
                      </c:pt>
                      <c:pt idx="13501">
                        <c:v>3.9075925925920645</c:v>
                      </c:pt>
                      <c:pt idx="13502">
                        <c:v>3.9078356481462295</c:v>
                      </c:pt>
                      <c:pt idx="13503">
                        <c:v>3.9080787037003946</c:v>
                      </c:pt>
                      <c:pt idx="13504">
                        <c:v>3.9083217592545596</c:v>
                      </c:pt>
                      <c:pt idx="13505">
                        <c:v>3.9085648148160006</c:v>
                      </c:pt>
                      <c:pt idx="13506">
                        <c:v>3.9088078703701656</c:v>
                      </c:pt>
                      <c:pt idx="13507">
                        <c:v>3.9090509259243307</c:v>
                      </c:pt>
                      <c:pt idx="13508">
                        <c:v>3.9092939814784957</c:v>
                      </c:pt>
                      <c:pt idx="13509">
                        <c:v>3.9095370370326608</c:v>
                      </c:pt>
                      <c:pt idx="13510">
                        <c:v>3.9097800925941018</c:v>
                      </c:pt>
                      <c:pt idx="13511">
                        <c:v>3.9100231481482668</c:v>
                      </c:pt>
                      <c:pt idx="13512">
                        <c:v>3.9102662037024318</c:v>
                      </c:pt>
                      <c:pt idx="13513">
                        <c:v>3.9105092592565969</c:v>
                      </c:pt>
                      <c:pt idx="13514">
                        <c:v>3.9107523148107619</c:v>
                      </c:pt>
                      <c:pt idx="13515">
                        <c:v>3.9109953703722029</c:v>
                      </c:pt>
                      <c:pt idx="13516">
                        <c:v>3.9112384259263679</c:v>
                      </c:pt>
                      <c:pt idx="13517">
                        <c:v>3.911481481480533</c:v>
                      </c:pt>
                      <c:pt idx="13518">
                        <c:v>3.911724537034698</c:v>
                      </c:pt>
                      <c:pt idx="13519">
                        <c:v>3.9119675925888631</c:v>
                      </c:pt>
                      <c:pt idx="13520">
                        <c:v>3.9122106481430281</c:v>
                      </c:pt>
                      <c:pt idx="13521">
                        <c:v>3.9124537037044691</c:v>
                      </c:pt>
                      <c:pt idx="13522">
                        <c:v>3.9126967592586341</c:v>
                      </c:pt>
                      <c:pt idx="13523">
                        <c:v>3.9129398148127992</c:v>
                      </c:pt>
                      <c:pt idx="13524">
                        <c:v>3.9131828703669642</c:v>
                      </c:pt>
                      <c:pt idx="13525">
                        <c:v>3.9134259259211293</c:v>
                      </c:pt>
                      <c:pt idx="13526">
                        <c:v>3.9136689814825703</c:v>
                      </c:pt>
                      <c:pt idx="13527">
                        <c:v>3.9139120370367353</c:v>
                      </c:pt>
                      <c:pt idx="13528">
                        <c:v>3.91416666666768</c:v>
                      </c:pt>
                      <c:pt idx="13529">
                        <c:v>3.914409722221845</c:v>
                      </c:pt>
                      <c:pt idx="13530">
                        <c:v>3.9146527777760101</c:v>
                      </c:pt>
                      <c:pt idx="13531">
                        <c:v>3.9148958333301751</c:v>
                      </c:pt>
                      <c:pt idx="13532">
                        <c:v>3.9151388888843401</c:v>
                      </c:pt>
                      <c:pt idx="13533">
                        <c:v>3.9153819444457811</c:v>
                      </c:pt>
                      <c:pt idx="13534">
                        <c:v>3.9156249999999462</c:v>
                      </c:pt>
                      <c:pt idx="13535">
                        <c:v>3.9158680555541112</c:v>
                      </c:pt>
                      <c:pt idx="13536">
                        <c:v>3.9161111111082763</c:v>
                      </c:pt>
                      <c:pt idx="13537">
                        <c:v>3.9163541666624413</c:v>
                      </c:pt>
                      <c:pt idx="13538">
                        <c:v>3.9165972222238823</c:v>
                      </c:pt>
                      <c:pt idx="13539">
                        <c:v>3.9168402777780473</c:v>
                      </c:pt>
                      <c:pt idx="13540">
                        <c:v>3.9170833333322124</c:v>
                      </c:pt>
                      <c:pt idx="13541">
                        <c:v>3.9173263888863774</c:v>
                      </c:pt>
                      <c:pt idx="13542">
                        <c:v>3.9175694444405424</c:v>
                      </c:pt>
                      <c:pt idx="13543">
                        <c:v>3.9178125000019834</c:v>
                      </c:pt>
                      <c:pt idx="13544">
                        <c:v>3.9180555555561485</c:v>
                      </c:pt>
                      <c:pt idx="13545">
                        <c:v>3.9182986111103135</c:v>
                      </c:pt>
                      <c:pt idx="13546">
                        <c:v>3.9185416666644786</c:v>
                      </c:pt>
                      <c:pt idx="13547">
                        <c:v>3.9187847222186436</c:v>
                      </c:pt>
                      <c:pt idx="13548">
                        <c:v>3.9190277777728086</c:v>
                      </c:pt>
                      <c:pt idx="13549">
                        <c:v>3.9192708333342496</c:v>
                      </c:pt>
                      <c:pt idx="13550">
                        <c:v>3.9195138888884147</c:v>
                      </c:pt>
                      <c:pt idx="13551">
                        <c:v>3.9197569444425797</c:v>
                      </c:pt>
                      <c:pt idx="13552">
                        <c:v>3.9199999999967448</c:v>
                      </c:pt>
                      <c:pt idx="13553">
                        <c:v>3.9202430555509098</c:v>
                      </c:pt>
                      <c:pt idx="13554">
                        <c:v>3.9204861111123508</c:v>
                      </c:pt>
                      <c:pt idx="13555">
                        <c:v>3.9207291666665158</c:v>
                      </c:pt>
                      <c:pt idx="13556">
                        <c:v>3.9209722222206809</c:v>
                      </c:pt>
                      <c:pt idx="13557">
                        <c:v>3.9212152777748459</c:v>
                      </c:pt>
                      <c:pt idx="13558">
                        <c:v>3.9214583333290109</c:v>
                      </c:pt>
                      <c:pt idx="13559">
                        <c:v>3.9217013888904519</c:v>
                      </c:pt>
                      <c:pt idx="13560">
                        <c:v>3.921944444444617</c:v>
                      </c:pt>
                      <c:pt idx="13561">
                        <c:v>3.922187499998782</c:v>
                      </c:pt>
                      <c:pt idx="13562">
                        <c:v>3.9224305555529471</c:v>
                      </c:pt>
                      <c:pt idx="13563">
                        <c:v>3.9226736111071121</c:v>
                      </c:pt>
                      <c:pt idx="13564">
                        <c:v>3.9229166666685531</c:v>
                      </c:pt>
                      <c:pt idx="13565">
                        <c:v>3.9231597222227181</c:v>
                      </c:pt>
                      <c:pt idx="13566">
                        <c:v>3.9234027777768832</c:v>
                      </c:pt>
                      <c:pt idx="13567">
                        <c:v>3.9236458333310482</c:v>
                      </c:pt>
                      <c:pt idx="13568">
                        <c:v>3.9238888888852133</c:v>
                      </c:pt>
                      <c:pt idx="13569">
                        <c:v>3.9241319444393783</c:v>
                      </c:pt>
                      <c:pt idx="13570">
                        <c:v>3.9243750000008193</c:v>
                      </c:pt>
                      <c:pt idx="13571">
                        <c:v>3.9246180555549843</c:v>
                      </c:pt>
                      <c:pt idx="13572">
                        <c:v>3.9248611111091494</c:v>
                      </c:pt>
                      <c:pt idx="13573">
                        <c:v>3.9251041666633144</c:v>
                      </c:pt>
                      <c:pt idx="13574">
                        <c:v>3.9253472222174794</c:v>
                      </c:pt>
                      <c:pt idx="13575">
                        <c:v>3.9255902777789204</c:v>
                      </c:pt>
                      <c:pt idx="13576">
                        <c:v>3.9258449074025892</c:v>
                      </c:pt>
                      <c:pt idx="13577">
                        <c:v>3.9260879629640302</c:v>
                      </c:pt>
                      <c:pt idx="13578">
                        <c:v>3.9263310185181952</c:v>
                      </c:pt>
                      <c:pt idx="13579">
                        <c:v>3.9265740740723603</c:v>
                      </c:pt>
                      <c:pt idx="13580">
                        <c:v>3.9268171296265253</c:v>
                      </c:pt>
                      <c:pt idx="13581">
                        <c:v>3.9270601851806903</c:v>
                      </c:pt>
                      <c:pt idx="13582">
                        <c:v>3.9273032407421313</c:v>
                      </c:pt>
                      <c:pt idx="13583">
                        <c:v>3.9275462962962964</c:v>
                      </c:pt>
                      <c:pt idx="13584">
                        <c:v>3.9277893518504614</c:v>
                      </c:pt>
                      <c:pt idx="13585">
                        <c:v>3.9280324074046264</c:v>
                      </c:pt>
                      <c:pt idx="13586">
                        <c:v>3.9282754629587915</c:v>
                      </c:pt>
                      <c:pt idx="13587">
                        <c:v>3.9285185185202325</c:v>
                      </c:pt>
                      <c:pt idx="13588">
                        <c:v>3.9287615740743975</c:v>
                      </c:pt>
                      <c:pt idx="13589">
                        <c:v>3.9290046296285626</c:v>
                      </c:pt>
                      <c:pt idx="13590">
                        <c:v>3.9292476851827276</c:v>
                      </c:pt>
                      <c:pt idx="13591">
                        <c:v>3.9294907407368926</c:v>
                      </c:pt>
                      <c:pt idx="13592">
                        <c:v>3.9297337962983336</c:v>
                      </c:pt>
                      <c:pt idx="13593">
                        <c:v>3.9299768518524987</c:v>
                      </c:pt>
                      <c:pt idx="13594">
                        <c:v>3.9302199074066637</c:v>
                      </c:pt>
                      <c:pt idx="13595">
                        <c:v>3.9304629629608288</c:v>
                      </c:pt>
                      <c:pt idx="13596">
                        <c:v>3.9307060185149938</c:v>
                      </c:pt>
                      <c:pt idx="13597">
                        <c:v>3.9309490740691588</c:v>
                      </c:pt>
                      <c:pt idx="13598">
                        <c:v>3.9311921296305998</c:v>
                      </c:pt>
                      <c:pt idx="13599">
                        <c:v>3.9314351851847649</c:v>
                      </c:pt>
                      <c:pt idx="13600">
                        <c:v>3.9316782407389299</c:v>
                      </c:pt>
                      <c:pt idx="13601">
                        <c:v>3.9319212962930949</c:v>
                      </c:pt>
                      <c:pt idx="13602">
                        <c:v>3.93216435184726</c:v>
                      </c:pt>
                      <c:pt idx="13603">
                        <c:v>3.932407407408701</c:v>
                      </c:pt>
                      <c:pt idx="13604">
                        <c:v>3.932650462962866</c:v>
                      </c:pt>
                      <c:pt idx="13605">
                        <c:v>3.9328935185170311</c:v>
                      </c:pt>
                      <c:pt idx="13606">
                        <c:v>3.9331365740711961</c:v>
                      </c:pt>
                      <c:pt idx="13607">
                        <c:v>3.9333796296253611</c:v>
                      </c:pt>
                      <c:pt idx="13608">
                        <c:v>3.9336226851868021</c:v>
                      </c:pt>
                      <c:pt idx="13609">
                        <c:v>3.9338657407409672</c:v>
                      </c:pt>
                      <c:pt idx="13610">
                        <c:v>3.9341087962951322</c:v>
                      </c:pt>
                      <c:pt idx="13611">
                        <c:v>3.9343518518492973</c:v>
                      </c:pt>
                      <c:pt idx="13612">
                        <c:v>3.9345949074034623</c:v>
                      </c:pt>
                      <c:pt idx="13613">
                        <c:v>3.9348379629649033</c:v>
                      </c:pt>
                      <c:pt idx="13614">
                        <c:v>3.9350810185190683</c:v>
                      </c:pt>
                      <c:pt idx="13615">
                        <c:v>3.9353240740732334</c:v>
                      </c:pt>
                      <c:pt idx="13616">
                        <c:v>3.9355671296273984</c:v>
                      </c:pt>
                      <c:pt idx="13617">
                        <c:v>3.9358101851815634</c:v>
                      </c:pt>
                      <c:pt idx="13618">
                        <c:v>3.9360532407357285</c:v>
                      </c:pt>
                      <c:pt idx="13619">
                        <c:v>3.9362962962971695</c:v>
                      </c:pt>
                      <c:pt idx="13620">
                        <c:v>3.9365393518513345</c:v>
                      </c:pt>
                      <c:pt idx="13621">
                        <c:v>3.9367824074054996</c:v>
                      </c:pt>
                      <c:pt idx="13622">
                        <c:v>3.9370254629596646</c:v>
                      </c:pt>
                      <c:pt idx="13623">
                        <c:v>3.9372685185138296</c:v>
                      </c:pt>
                      <c:pt idx="13624">
                        <c:v>3.9375231481447743</c:v>
                      </c:pt>
                      <c:pt idx="13625">
                        <c:v>3.9377662036989394</c:v>
                      </c:pt>
                      <c:pt idx="13626">
                        <c:v>3.9380092592603804</c:v>
                      </c:pt>
                      <c:pt idx="13627">
                        <c:v>3.9382523148145454</c:v>
                      </c:pt>
                      <c:pt idx="13628">
                        <c:v>3.9384953703687104</c:v>
                      </c:pt>
                      <c:pt idx="13629">
                        <c:v>3.9387384259228755</c:v>
                      </c:pt>
                      <c:pt idx="13630">
                        <c:v>3.9389814814770405</c:v>
                      </c:pt>
                      <c:pt idx="13631">
                        <c:v>3.9392245370384815</c:v>
                      </c:pt>
                      <c:pt idx="13632">
                        <c:v>3.9394675925926466</c:v>
                      </c:pt>
                      <c:pt idx="13633">
                        <c:v>3.9397106481468116</c:v>
                      </c:pt>
                      <c:pt idx="13634">
                        <c:v>3.9399537037009766</c:v>
                      </c:pt>
                      <c:pt idx="13635">
                        <c:v>3.9401967592551417</c:v>
                      </c:pt>
                      <c:pt idx="13636">
                        <c:v>3.9404398148165827</c:v>
                      </c:pt>
                      <c:pt idx="13637">
                        <c:v>3.9406828703707477</c:v>
                      </c:pt>
                      <c:pt idx="13638">
                        <c:v>3.9409259259249128</c:v>
                      </c:pt>
                      <c:pt idx="13639">
                        <c:v>3.9411689814790778</c:v>
                      </c:pt>
                      <c:pt idx="13640">
                        <c:v>3.9414120370332428</c:v>
                      </c:pt>
                      <c:pt idx="13641">
                        <c:v>3.9416550925946838</c:v>
                      </c:pt>
                      <c:pt idx="13642">
                        <c:v>3.9418981481488489</c:v>
                      </c:pt>
                      <c:pt idx="13643">
                        <c:v>3.9421412037030139</c:v>
                      </c:pt>
                      <c:pt idx="13644">
                        <c:v>3.9423842592571789</c:v>
                      </c:pt>
                      <c:pt idx="13645">
                        <c:v>3.942627314811344</c:v>
                      </c:pt>
                      <c:pt idx="13646">
                        <c:v>3.942870370365509</c:v>
                      </c:pt>
                      <c:pt idx="13647">
                        <c:v>3.94311342592695</c:v>
                      </c:pt>
                      <c:pt idx="13648">
                        <c:v>3.9433564814811151</c:v>
                      </c:pt>
                      <c:pt idx="13649">
                        <c:v>3.9435995370352801</c:v>
                      </c:pt>
                      <c:pt idx="13650">
                        <c:v>3.9438425925894451</c:v>
                      </c:pt>
                      <c:pt idx="13651">
                        <c:v>3.9440856481436102</c:v>
                      </c:pt>
                      <c:pt idx="13652">
                        <c:v>3.9443287037050512</c:v>
                      </c:pt>
                      <c:pt idx="13653">
                        <c:v>3.9445717592592162</c:v>
                      </c:pt>
                      <c:pt idx="13654">
                        <c:v>3.9448148148133813</c:v>
                      </c:pt>
                      <c:pt idx="13655">
                        <c:v>3.9450578703675463</c:v>
                      </c:pt>
                      <c:pt idx="13656">
                        <c:v>3.9453009259217113</c:v>
                      </c:pt>
                      <c:pt idx="13657">
                        <c:v>3.9455439814831523</c:v>
                      </c:pt>
                      <c:pt idx="13658">
                        <c:v>3.9457870370373174</c:v>
                      </c:pt>
                      <c:pt idx="13659">
                        <c:v>3.9460300925914824</c:v>
                      </c:pt>
                      <c:pt idx="13660">
                        <c:v>3.9462731481456474</c:v>
                      </c:pt>
                      <c:pt idx="13661">
                        <c:v>3.9465162036998125</c:v>
                      </c:pt>
                      <c:pt idx="13662">
                        <c:v>3.9467592592612535</c:v>
                      </c:pt>
                      <c:pt idx="13663">
                        <c:v>3.9470023148154185</c:v>
                      </c:pt>
                      <c:pt idx="13664">
                        <c:v>3.9472453703695836</c:v>
                      </c:pt>
                      <c:pt idx="13665">
                        <c:v>3.9474884259237486</c:v>
                      </c:pt>
                      <c:pt idx="13666">
                        <c:v>3.9477314814779136</c:v>
                      </c:pt>
                      <c:pt idx="13667">
                        <c:v>3.9479745370320787</c:v>
                      </c:pt>
                      <c:pt idx="13668">
                        <c:v>3.9482175925935197</c:v>
                      </c:pt>
                      <c:pt idx="13669">
                        <c:v>3.9484606481476847</c:v>
                      </c:pt>
                      <c:pt idx="13670">
                        <c:v>3.9487037037018498</c:v>
                      </c:pt>
                      <c:pt idx="13671">
                        <c:v>3.9489467592560148</c:v>
                      </c:pt>
                      <c:pt idx="13672">
                        <c:v>3.9492013888869595</c:v>
                      </c:pt>
                      <c:pt idx="13673">
                        <c:v>3.9494444444411245</c:v>
                      </c:pt>
                      <c:pt idx="13674">
                        <c:v>3.9496874999952896</c:v>
                      </c:pt>
                      <c:pt idx="13675">
                        <c:v>3.9499305555567306</c:v>
                      </c:pt>
                      <c:pt idx="13676">
                        <c:v>3.9501736111108956</c:v>
                      </c:pt>
                      <c:pt idx="13677">
                        <c:v>3.9504166666650606</c:v>
                      </c:pt>
                      <c:pt idx="13678">
                        <c:v>3.9506597222192257</c:v>
                      </c:pt>
                      <c:pt idx="13679">
                        <c:v>3.9509027777733907</c:v>
                      </c:pt>
                      <c:pt idx="13680">
                        <c:v>3.9511458333348317</c:v>
                      </c:pt>
                      <c:pt idx="13681">
                        <c:v>3.9513888888889968</c:v>
                      </c:pt>
                      <c:pt idx="13682">
                        <c:v>3.9516319444431618</c:v>
                      </c:pt>
                      <c:pt idx="13683">
                        <c:v>3.9518749999973268</c:v>
                      </c:pt>
                      <c:pt idx="13684">
                        <c:v>3.9521180555514919</c:v>
                      </c:pt>
                      <c:pt idx="13685">
                        <c:v>3.9523611111129329</c:v>
                      </c:pt>
                      <c:pt idx="13686">
                        <c:v>3.9526041666670979</c:v>
                      </c:pt>
                      <c:pt idx="13687">
                        <c:v>3.9528472222212629</c:v>
                      </c:pt>
                      <c:pt idx="13688">
                        <c:v>3.953090277775428</c:v>
                      </c:pt>
                      <c:pt idx="13689">
                        <c:v>3.953333333329593</c:v>
                      </c:pt>
                      <c:pt idx="13690">
                        <c:v>3.9535763888837581</c:v>
                      </c:pt>
                      <c:pt idx="13691">
                        <c:v>3.9538194444451991</c:v>
                      </c:pt>
                      <c:pt idx="13692">
                        <c:v>3.9540624999993641</c:v>
                      </c:pt>
                      <c:pt idx="13693">
                        <c:v>3.9543055555535291</c:v>
                      </c:pt>
                      <c:pt idx="13694">
                        <c:v>3.9545486111076942</c:v>
                      </c:pt>
                      <c:pt idx="13695">
                        <c:v>3.9547916666618592</c:v>
                      </c:pt>
                      <c:pt idx="13696">
                        <c:v>3.9550347222233002</c:v>
                      </c:pt>
                      <c:pt idx="13697">
                        <c:v>3.9552777777774653</c:v>
                      </c:pt>
                      <c:pt idx="13698">
                        <c:v>3.9555208333316303</c:v>
                      </c:pt>
                      <c:pt idx="13699">
                        <c:v>3.9557638888857953</c:v>
                      </c:pt>
                      <c:pt idx="13700">
                        <c:v>3.9560069444399604</c:v>
                      </c:pt>
                      <c:pt idx="13701">
                        <c:v>3.9562500000014014</c:v>
                      </c:pt>
                      <c:pt idx="13702">
                        <c:v>3.9564930555555664</c:v>
                      </c:pt>
                      <c:pt idx="13703">
                        <c:v>3.9567361111097314</c:v>
                      </c:pt>
                      <c:pt idx="13704">
                        <c:v>3.9569791666638965</c:v>
                      </c:pt>
                      <c:pt idx="13705">
                        <c:v>3.9572222222180615</c:v>
                      </c:pt>
                      <c:pt idx="13706">
                        <c:v>3.9574652777795025</c:v>
                      </c:pt>
                      <c:pt idx="13707">
                        <c:v>3.9577083333336676</c:v>
                      </c:pt>
                      <c:pt idx="13708">
                        <c:v>3.9579513888878326</c:v>
                      </c:pt>
                      <c:pt idx="13709">
                        <c:v>3.9581944444419976</c:v>
                      </c:pt>
                      <c:pt idx="13710">
                        <c:v>3.9584374999961627</c:v>
                      </c:pt>
                      <c:pt idx="13711">
                        <c:v>3.9586805555576037</c:v>
                      </c:pt>
                      <c:pt idx="13712">
                        <c:v>3.9589236111117687</c:v>
                      </c:pt>
                      <c:pt idx="13713">
                        <c:v>3.9591666666659338</c:v>
                      </c:pt>
                      <c:pt idx="13714">
                        <c:v>3.9594097222200988</c:v>
                      </c:pt>
                      <c:pt idx="13715">
                        <c:v>3.9596527777742638</c:v>
                      </c:pt>
                      <c:pt idx="13716">
                        <c:v>3.9598958333284289</c:v>
                      </c:pt>
                      <c:pt idx="13717">
                        <c:v>3.9601388888898699</c:v>
                      </c:pt>
                      <c:pt idx="13718">
                        <c:v>3.9603819444440349</c:v>
                      </c:pt>
                      <c:pt idx="13719">
                        <c:v>3.9606249999981999</c:v>
                      </c:pt>
                      <c:pt idx="13720">
                        <c:v>3.9608796296291446</c:v>
                      </c:pt>
                      <c:pt idx="13721">
                        <c:v>3.9611226851833097</c:v>
                      </c:pt>
                      <c:pt idx="13722">
                        <c:v>3.9613657407374747</c:v>
                      </c:pt>
                      <c:pt idx="13723">
                        <c:v>3.9616087962916398</c:v>
                      </c:pt>
                      <c:pt idx="13724">
                        <c:v>3.9618518518530808</c:v>
                      </c:pt>
                      <c:pt idx="13725">
                        <c:v>3.9620949074072458</c:v>
                      </c:pt>
                      <c:pt idx="13726">
                        <c:v>3.9623379629614108</c:v>
                      </c:pt>
                      <c:pt idx="13727">
                        <c:v>3.9625810185155759</c:v>
                      </c:pt>
                      <c:pt idx="13728">
                        <c:v>3.9628240740697409</c:v>
                      </c:pt>
                      <c:pt idx="13729">
                        <c:v>3.9630671296311819</c:v>
                      </c:pt>
                      <c:pt idx="13730">
                        <c:v>3.9633101851853469</c:v>
                      </c:pt>
                      <c:pt idx="13731">
                        <c:v>3.963553240739512</c:v>
                      </c:pt>
                      <c:pt idx="13732">
                        <c:v>3.963796296293677</c:v>
                      </c:pt>
                      <c:pt idx="13733">
                        <c:v>3.9640393518478421</c:v>
                      </c:pt>
                      <c:pt idx="13734">
                        <c:v>3.9642824074092831</c:v>
                      </c:pt>
                      <c:pt idx="13735">
                        <c:v>3.9645254629634481</c:v>
                      </c:pt>
                      <c:pt idx="13736">
                        <c:v>3.9647685185176131</c:v>
                      </c:pt>
                      <c:pt idx="13737">
                        <c:v>3.9650115740717782</c:v>
                      </c:pt>
                      <c:pt idx="13738">
                        <c:v>3.9652546296259432</c:v>
                      </c:pt>
                      <c:pt idx="13739">
                        <c:v>3.9654976851801083</c:v>
                      </c:pt>
                      <c:pt idx="13740">
                        <c:v>3.9657407407415493</c:v>
                      </c:pt>
                      <c:pt idx="13741">
                        <c:v>3.9659837962957143</c:v>
                      </c:pt>
                      <c:pt idx="13742">
                        <c:v>3.9662268518498793</c:v>
                      </c:pt>
                      <c:pt idx="13743">
                        <c:v>3.9664699074040444</c:v>
                      </c:pt>
                      <c:pt idx="13744">
                        <c:v>3.9667129629582094</c:v>
                      </c:pt>
                      <c:pt idx="13745">
                        <c:v>3.9669560185196504</c:v>
                      </c:pt>
                      <c:pt idx="13746">
                        <c:v>3.9671990740738154</c:v>
                      </c:pt>
                      <c:pt idx="13747">
                        <c:v>3.9674421296279805</c:v>
                      </c:pt>
                      <c:pt idx="13748">
                        <c:v>3.9676851851821455</c:v>
                      </c:pt>
                      <c:pt idx="13749">
                        <c:v>3.9679282407363106</c:v>
                      </c:pt>
                      <c:pt idx="13750">
                        <c:v>3.9681712962977516</c:v>
                      </c:pt>
                      <c:pt idx="13751">
                        <c:v>3.9684143518519166</c:v>
                      </c:pt>
                      <c:pt idx="13752">
                        <c:v>3.9686574074060816</c:v>
                      </c:pt>
                      <c:pt idx="13753">
                        <c:v>3.9689004629602467</c:v>
                      </c:pt>
                      <c:pt idx="13754">
                        <c:v>3.9691435185144117</c:v>
                      </c:pt>
                      <c:pt idx="13755">
                        <c:v>3.9693865740758527</c:v>
                      </c:pt>
                      <c:pt idx="13756">
                        <c:v>3.9696296296300178</c:v>
                      </c:pt>
                      <c:pt idx="13757">
                        <c:v>3.9698726851841828</c:v>
                      </c:pt>
                      <c:pt idx="13758">
                        <c:v>3.9701157407383478</c:v>
                      </c:pt>
                      <c:pt idx="13759">
                        <c:v>3.9703587962925129</c:v>
                      </c:pt>
                      <c:pt idx="13760">
                        <c:v>3.9706018518539539</c:v>
                      </c:pt>
                      <c:pt idx="13761">
                        <c:v>3.9708449074081189</c:v>
                      </c:pt>
                      <c:pt idx="13762">
                        <c:v>3.9710879629622839</c:v>
                      </c:pt>
                      <c:pt idx="13763">
                        <c:v>3.971331018516449</c:v>
                      </c:pt>
                      <c:pt idx="13764">
                        <c:v>3.971574074070614</c:v>
                      </c:pt>
                      <c:pt idx="13765">
                        <c:v>3.9718171296247791</c:v>
                      </c:pt>
                      <c:pt idx="13766">
                        <c:v>3.9720601851862201</c:v>
                      </c:pt>
                      <c:pt idx="13767">
                        <c:v>3.9723032407403851</c:v>
                      </c:pt>
                      <c:pt idx="13768">
                        <c:v>3.9725462962945501</c:v>
                      </c:pt>
                      <c:pt idx="13769">
                        <c:v>3.9728009259254948</c:v>
                      </c:pt>
                      <c:pt idx="13770">
                        <c:v>3.9730439814796599</c:v>
                      </c:pt>
                      <c:pt idx="13771">
                        <c:v>3.9732870370338249</c:v>
                      </c:pt>
                      <c:pt idx="13772">
                        <c:v>3.9735300925879899</c:v>
                      </c:pt>
                      <c:pt idx="13773">
                        <c:v>3.9737731481494309</c:v>
                      </c:pt>
                      <c:pt idx="13774">
                        <c:v>3.974016203703596</c:v>
                      </c:pt>
                      <c:pt idx="13775">
                        <c:v>3.974259259257761</c:v>
                      </c:pt>
                      <c:pt idx="13776">
                        <c:v>3.9745023148119261</c:v>
                      </c:pt>
                      <c:pt idx="13777">
                        <c:v>3.9747453703660911</c:v>
                      </c:pt>
                      <c:pt idx="13778">
                        <c:v>3.9749884259275321</c:v>
                      </c:pt>
                      <c:pt idx="13779">
                        <c:v>3.9752314814816971</c:v>
                      </c:pt>
                      <c:pt idx="13780">
                        <c:v>3.9754745370358622</c:v>
                      </c:pt>
                      <c:pt idx="13781">
                        <c:v>3.9757175925900272</c:v>
                      </c:pt>
                      <c:pt idx="13782">
                        <c:v>3.9759606481441923</c:v>
                      </c:pt>
                      <c:pt idx="13783">
                        <c:v>3.9762037037056333</c:v>
                      </c:pt>
                      <c:pt idx="13784">
                        <c:v>3.9764467592597983</c:v>
                      </c:pt>
                      <c:pt idx="13785">
                        <c:v>3.9766898148139633</c:v>
                      </c:pt>
                      <c:pt idx="13786">
                        <c:v>3.9769328703681284</c:v>
                      </c:pt>
                      <c:pt idx="13787">
                        <c:v>3.9771759259222934</c:v>
                      </c:pt>
                      <c:pt idx="13788">
                        <c:v>3.9774189814764584</c:v>
                      </c:pt>
                      <c:pt idx="13789">
                        <c:v>3.9776620370378994</c:v>
                      </c:pt>
                      <c:pt idx="13790">
                        <c:v>3.9779050925920645</c:v>
                      </c:pt>
                      <c:pt idx="13791">
                        <c:v>3.9781481481462295</c:v>
                      </c:pt>
                      <c:pt idx="13792">
                        <c:v>3.9783912037003946</c:v>
                      </c:pt>
                      <c:pt idx="13793">
                        <c:v>3.9786342592545596</c:v>
                      </c:pt>
                      <c:pt idx="13794">
                        <c:v>3.9788773148160006</c:v>
                      </c:pt>
                      <c:pt idx="13795">
                        <c:v>3.9791203703701656</c:v>
                      </c:pt>
                      <c:pt idx="13796">
                        <c:v>3.9793634259243307</c:v>
                      </c:pt>
                      <c:pt idx="13797">
                        <c:v>3.9796064814784957</c:v>
                      </c:pt>
                      <c:pt idx="13798">
                        <c:v>3.9798495370326608</c:v>
                      </c:pt>
                      <c:pt idx="13799">
                        <c:v>3.9800925925941018</c:v>
                      </c:pt>
                      <c:pt idx="13800">
                        <c:v>3.9803356481482668</c:v>
                      </c:pt>
                      <c:pt idx="13801">
                        <c:v>3.9805787037024318</c:v>
                      </c:pt>
                      <c:pt idx="13802">
                        <c:v>3.9808217592565969</c:v>
                      </c:pt>
                      <c:pt idx="13803">
                        <c:v>3.9810648148107619</c:v>
                      </c:pt>
                      <c:pt idx="13804">
                        <c:v>3.9813078703722029</c:v>
                      </c:pt>
                      <c:pt idx="13805">
                        <c:v>3.9815509259263679</c:v>
                      </c:pt>
                      <c:pt idx="13806">
                        <c:v>3.981793981480533</c:v>
                      </c:pt>
                      <c:pt idx="13807">
                        <c:v>3.982037037034698</c:v>
                      </c:pt>
                      <c:pt idx="13808">
                        <c:v>3.9822800925888631</c:v>
                      </c:pt>
                      <c:pt idx="13809">
                        <c:v>3.9825231481430281</c:v>
                      </c:pt>
                      <c:pt idx="13810">
                        <c:v>3.9827662037044691</c:v>
                      </c:pt>
                      <c:pt idx="13811">
                        <c:v>3.9830092592586341</c:v>
                      </c:pt>
                      <c:pt idx="13812">
                        <c:v>3.9832523148127992</c:v>
                      </c:pt>
                      <c:pt idx="13813">
                        <c:v>3.9834953703669642</c:v>
                      </c:pt>
                      <c:pt idx="13814">
                        <c:v>3.9837384259211293</c:v>
                      </c:pt>
                      <c:pt idx="13815">
                        <c:v>3.9839814814825703</c:v>
                      </c:pt>
                      <c:pt idx="13816">
                        <c:v>3.9842245370367353</c:v>
                      </c:pt>
                      <c:pt idx="13817">
                        <c:v>3.98447916666768</c:v>
                      </c:pt>
                      <c:pt idx="13818">
                        <c:v>3.984722222221845</c:v>
                      </c:pt>
                      <c:pt idx="13819">
                        <c:v>3.9849652777760101</c:v>
                      </c:pt>
                      <c:pt idx="13820">
                        <c:v>3.9852083333301751</c:v>
                      </c:pt>
                      <c:pt idx="13821">
                        <c:v>3.9854513888843401</c:v>
                      </c:pt>
                      <c:pt idx="13822">
                        <c:v>3.9856944444457811</c:v>
                      </c:pt>
                      <c:pt idx="13823">
                        <c:v>3.9859374999999462</c:v>
                      </c:pt>
                      <c:pt idx="13824">
                        <c:v>3.9861805555541112</c:v>
                      </c:pt>
                      <c:pt idx="13825">
                        <c:v>3.9864236111082763</c:v>
                      </c:pt>
                      <c:pt idx="13826">
                        <c:v>3.9866666666624413</c:v>
                      </c:pt>
                      <c:pt idx="13827">
                        <c:v>3.9869097222238823</c:v>
                      </c:pt>
                      <c:pt idx="13828">
                        <c:v>3.9871527777780473</c:v>
                      </c:pt>
                      <c:pt idx="13829">
                        <c:v>3.9873958333322124</c:v>
                      </c:pt>
                      <c:pt idx="13830">
                        <c:v>3.9876388888863774</c:v>
                      </c:pt>
                      <c:pt idx="13831">
                        <c:v>3.9878819444405424</c:v>
                      </c:pt>
                      <c:pt idx="13832">
                        <c:v>3.9881250000019834</c:v>
                      </c:pt>
                      <c:pt idx="13833">
                        <c:v>3.9883680555561485</c:v>
                      </c:pt>
                      <c:pt idx="13834">
                        <c:v>3.9886111111103135</c:v>
                      </c:pt>
                      <c:pt idx="13835">
                        <c:v>3.9888541666644786</c:v>
                      </c:pt>
                      <c:pt idx="13836">
                        <c:v>3.9890972222186436</c:v>
                      </c:pt>
                      <c:pt idx="13837">
                        <c:v>3.9893402777728086</c:v>
                      </c:pt>
                      <c:pt idx="13838">
                        <c:v>3.9895833333342496</c:v>
                      </c:pt>
                      <c:pt idx="13839">
                        <c:v>3.9898263888884147</c:v>
                      </c:pt>
                      <c:pt idx="13840">
                        <c:v>3.9900694444425797</c:v>
                      </c:pt>
                      <c:pt idx="13841">
                        <c:v>3.9903124999967448</c:v>
                      </c:pt>
                      <c:pt idx="13842">
                        <c:v>3.9905555555509098</c:v>
                      </c:pt>
                      <c:pt idx="13843">
                        <c:v>3.9907986111123508</c:v>
                      </c:pt>
                      <c:pt idx="13844">
                        <c:v>3.9910416666665158</c:v>
                      </c:pt>
                      <c:pt idx="13845">
                        <c:v>3.9912847222206809</c:v>
                      </c:pt>
                      <c:pt idx="13846">
                        <c:v>3.9915277777748459</c:v>
                      </c:pt>
                      <c:pt idx="13847">
                        <c:v>3.9917708333290109</c:v>
                      </c:pt>
                      <c:pt idx="13848">
                        <c:v>3.9920138888904519</c:v>
                      </c:pt>
                      <c:pt idx="13849">
                        <c:v>3.992256944444617</c:v>
                      </c:pt>
                      <c:pt idx="13850">
                        <c:v>3.992499999998782</c:v>
                      </c:pt>
                      <c:pt idx="13851">
                        <c:v>3.9927430555529471</c:v>
                      </c:pt>
                      <c:pt idx="13852">
                        <c:v>3.9929861111071121</c:v>
                      </c:pt>
                      <c:pt idx="13853">
                        <c:v>3.9932291666685531</c:v>
                      </c:pt>
                      <c:pt idx="13854">
                        <c:v>3.9934722222227181</c:v>
                      </c:pt>
                      <c:pt idx="13855">
                        <c:v>3.9937152777768832</c:v>
                      </c:pt>
                      <c:pt idx="13856">
                        <c:v>3.9939583333310482</c:v>
                      </c:pt>
                      <c:pt idx="13857">
                        <c:v>3.9942013888852133</c:v>
                      </c:pt>
                      <c:pt idx="13858">
                        <c:v>3.9944444444393783</c:v>
                      </c:pt>
                      <c:pt idx="13859">
                        <c:v>3.9946875000008193</c:v>
                      </c:pt>
                      <c:pt idx="13860">
                        <c:v>3.9949305555549843</c:v>
                      </c:pt>
                      <c:pt idx="13861">
                        <c:v>3.9951736111091494</c:v>
                      </c:pt>
                      <c:pt idx="13862">
                        <c:v>3.9954166666633144</c:v>
                      </c:pt>
                      <c:pt idx="13863">
                        <c:v>3.9956597222174794</c:v>
                      </c:pt>
                      <c:pt idx="13864">
                        <c:v>3.9959027777789204</c:v>
                      </c:pt>
                      <c:pt idx="13865">
                        <c:v>3.9961574074025892</c:v>
                      </c:pt>
                      <c:pt idx="13866">
                        <c:v>3.9964004629640302</c:v>
                      </c:pt>
                      <c:pt idx="13867">
                        <c:v>3.9966435185181952</c:v>
                      </c:pt>
                      <c:pt idx="13868">
                        <c:v>3.9968865740723603</c:v>
                      </c:pt>
                      <c:pt idx="13869">
                        <c:v>3.9971296296265253</c:v>
                      </c:pt>
                      <c:pt idx="13870">
                        <c:v>3.9973726851806903</c:v>
                      </c:pt>
                      <c:pt idx="13871">
                        <c:v>3.9976157407421313</c:v>
                      </c:pt>
                      <c:pt idx="13872">
                        <c:v>3.9978587962962964</c:v>
                      </c:pt>
                      <c:pt idx="13873">
                        <c:v>3.9981018518504614</c:v>
                      </c:pt>
                      <c:pt idx="13874">
                        <c:v>3.9983449074046264</c:v>
                      </c:pt>
                      <c:pt idx="13875">
                        <c:v>3.9985879629587915</c:v>
                      </c:pt>
                      <c:pt idx="13876">
                        <c:v>3.9988310185202325</c:v>
                      </c:pt>
                      <c:pt idx="13877">
                        <c:v>3.9990740740743975</c:v>
                      </c:pt>
                      <c:pt idx="13878">
                        <c:v>3.9993171296285626</c:v>
                      </c:pt>
                      <c:pt idx="13879">
                        <c:v>3.9995601851827276</c:v>
                      </c:pt>
                      <c:pt idx="13880">
                        <c:v>3.9998032407368926</c:v>
                      </c:pt>
                      <c:pt idx="13881">
                        <c:v>4.0000462962983336</c:v>
                      </c:pt>
                      <c:pt idx="13882">
                        <c:v>4.0002893518524987</c:v>
                      </c:pt>
                      <c:pt idx="13883">
                        <c:v>4.0005324074066637</c:v>
                      </c:pt>
                      <c:pt idx="13884">
                        <c:v>4.0007754629608288</c:v>
                      </c:pt>
                      <c:pt idx="13885">
                        <c:v>4.0010185185149938</c:v>
                      </c:pt>
                      <c:pt idx="13886">
                        <c:v>4.0012615740691588</c:v>
                      </c:pt>
                      <c:pt idx="13887">
                        <c:v>4.0015046296305998</c:v>
                      </c:pt>
                      <c:pt idx="13888">
                        <c:v>4.0017476851847649</c:v>
                      </c:pt>
                      <c:pt idx="13889">
                        <c:v>4.0019907407389299</c:v>
                      </c:pt>
                      <c:pt idx="13890">
                        <c:v>4.0022337962930949</c:v>
                      </c:pt>
                      <c:pt idx="13891">
                        <c:v>4.00247685184726</c:v>
                      </c:pt>
                      <c:pt idx="13892">
                        <c:v>4.002719907408701</c:v>
                      </c:pt>
                      <c:pt idx="13893">
                        <c:v>4.002962962962866</c:v>
                      </c:pt>
                      <c:pt idx="13894">
                        <c:v>4.0032060185170311</c:v>
                      </c:pt>
                      <c:pt idx="13895">
                        <c:v>4.0034490740711961</c:v>
                      </c:pt>
                      <c:pt idx="13896">
                        <c:v>4.0036921296253611</c:v>
                      </c:pt>
                      <c:pt idx="13897">
                        <c:v>4.0039351851868021</c:v>
                      </c:pt>
                      <c:pt idx="13898">
                        <c:v>4.0041782407409672</c:v>
                      </c:pt>
                      <c:pt idx="13899">
                        <c:v>4.0044212962951322</c:v>
                      </c:pt>
                      <c:pt idx="13900">
                        <c:v>4.0046643518492973</c:v>
                      </c:pt>
                      <c:pt idx="13901">
                        <c:v>4.0049074074034623</c:v>
                      </c:pt>
                      <c:pt idx="13902">
                        <c:v>4.0051504629649033</c:v>
                      </c:pt>
                      <c:pt idx="13903">
                        <c:v>4.0053935185190683</c:v>
                      </c:pt>
                      <c:pt idx="13904">
                        <c:v>4.0056365740732334</c:v>
                      </c:pt>
                      <c:pt idx="13905">
                        <c:v>4.0058796296273984</c:v>
                      </c:pt>
                      <c:pt idx="13906">
                        <c:v>4.0061226851815634</c:v>
                      </c:pt>
                      <c:pt idx="13907">
                        <c:v>4.0063657407357285</c:v>
                      </c:pt>
                      <c:pt idx="13908">
                        <c:v>4.0066087962971695</c:v>
                      </c:pt>
                      <c:pt idx="13909">
                        <c:v>4.0068518518513345</c:v>
                      </c:pt>
                      <c:pt idx="13910">
                        <c:v>4.0070949074054996</c:v>
                      </c:pt>
                      <c:pt idx="13911">
                        <c:v>4.0073379629596646</c:v>
                      </c:pt>
                      <c:pt idx="13912">
                        <c:v>4.0075810185138296</c:v>
                      </c:pt>
                      <c:pt idx="13913">
                        <c:v>4.0078356481447743</c:v>
                      </c:pt>
                      <c:pt idx="13914">
                        <c:v>4.0080787036989394</c:v>
                      </c:pt>
                      <c:pt idx="13915">
                        <c:v>4.0083217592603804</c:v>
                      </c:pt>
                      <c:pt idx="13916">
                        <c:v>4.0085648148145454</c:v>
                      </c:pt>
                      <c:pt idx="13917">
                        <c:v>4.0088078703687104</c:v>
                      </c:pt>
                      <c:pt idx="13918">
                        <c:v>4.0090509259228755</c:v>
                      </c:pt>
                      <c:pt idx="13919">
                        <c:v>4.0092939814770405</c:v>
                      </c:pt>
                      <c:pt idx="13920">
                        <c:v>4.0095370370384815</c:v>
                      </c:pt>
                      <c:pt idx="13921">
                        <c:v>4.0097800925926466</c:v>
                      </c:pt>
                      <c:pt idx="13922">
                        <c:v>4.0100231481468116</c:v>
                      </c:pt>
                      <c:pt idx="13923">
                        <c:v>4.0102662037009766</c:v>
                      </c:pt>
                      <c:pt idx="13924">
                        <c:v>4.0105092592551417</c:v>
                      </c:pt>
                      <c:pt idx="13925">
                        <c:v>4.0107523148165827</c:v>
                      </c:pt>
                      <c:pt idx="13926">
                        <c:v>4.0109953703707477</c:v>
                      </c:pt>
                      <c:pt idx="13927">
                        <c:v>4.0112384259249128</c:v>
                      </c:pt>
                      <c:pt idx="13928">
                        <c:v>4.0114814814790778</c:v>
                      </c:pt>
                      <c:pt idx="13929">
                        <c:v>4.0117245370332428</c:v>
                      </c:pt>
                      <c:pt idx="13930">
                        <c:v>4.0119675925946838</c:v>
                      </c:pt>
                      <c:pt idx="13931">
                        <c:v>4.0122106481488489</c:v>
                      </c:pt>
                      <c:pt idx="13932">
                        <c:v>4.0124537037030139</c:v>
                      </c:pt>
                      <c:pt idx="13933">
                        <c:v>4.0126967592571789</c:v>
                      </c:pt>
                      <c:pt idx="13934">
                        <c:v>4.012939814811344</c:v>
                      </c:pt>
                      <c:pt idx="13935">
                        <c:v>4.013182870365509</c:v>
                      </c:pt>
                      <c:pt idx="13936">
                        <c:v>4.01342592592695</c:v>
                      </c:pt>
                      <c:pt idx="13937">
                        <c:v>4.0136689814811151</c:v>
                      </c:pt>
                      <c:pt idx="13938">
                        <c:v>4.0139120370352801</c:v>
                      </c:pt>
                      <c:pt idx="13939">
                        <c:v>4.0141550925894451</c:v>
                      </c:pt>
                      <c:pt idx="13940">
                        <c:v>4.0143981481436102</c:v>
                      </c:pt>
                      <c:pt idx="13941">
                        <c:v>4.0146412037050512</c:v>
                      </c:pt>
                      <c:pt idx="13942">
                        <c:v>4.0148842592592162</c:v>
                      </c:pt>
                      <c:pt idx="13943">
                        <c:v>4.0151273148133813</c:v>
                      </c:pt>
                      <c:pt idx="13944">
                        <c:v>4.0153703703675463</c:v>
                      </c:pt>
                      <c:pt idx="13945">
                        <c:v>4.0156134259217113</c:v>
                      </c:pt>
                      <c:pt idx="13946">
                        <c:v>4.0158564814831523</c:v>
                      </c:pt>
                      <c:pt idx="13947">
                        <c:v>4.0160995370373174</c:v>
                      </c:pt>
                      <c:pt idx="13948">
                        <c:v>4.0163425925914824</c:v>
                      </c:pt>
                      <c:pt idx="13949">
                        <c:v>4.0165856481456474</c:v>
                      </c:pt>
                      <c:pt idx="13950">
                        <c:v>4.0168287036998125</c:v>
                      </c:pt>
                      <c:pt idx="13951">
                        <c:v>4.0170717592612535</c:v>
                      </c:pt>
                      <c:pt idx="13952">
                        <c:v>4.0173148148154185</c:v>
                      </c:pt>
                      <c:pt idx="13953">
                        <c:v>4.0175578703695836</c:v>
                      </c:pt>
                      <c:pt idx="13954">
                        <c:v>4.0178009259237486</c:v>
                      </c:pt>
                      <c:pt idx="13955">
                        <c:v>4.0180439814779136</c:v>
                      </c:pt>
                      <c:pt idx="13956">
                        <c:v>4.0182870370320787</c:v>
                      </c:pt>
                      <c:pt idx="13957">
                        <c:v>4.0185300925935197</c:v>
                      </c:pt>
                      <c:pt idx="13958">
                        <c:v>4.0187731481476847</c:v>
                      </c:pt>
                      <c:pt idx="13959">
                        <c:v>4.0190162037018498</c:v>
                      </c:pt>
                      <c:pt idx="13960">
                        <c:v>4.0192592592560148</c:v>
                      </c:pt>
                      <c:pt idx="13961">
                        <c:v>4.0195138888869595</c:v>
                      </c:pt>
                      <c:pt idx="13962">
                        <c:v>4.0197569444411245</c:v>
                      </c:pt>
                      <c:pt idx="13963">
                        <c:v>4.0199999999952896</c:v>
                      </c:pt>
                      <c:pt idx="13964">
                        <c:v>4.0202430555567306</c:v>
                      </c:pt>
                      <c:pt idx="13965">
                        <c:v>4.0204861111108956</c:v>
                      </c:pt>
                      <c:pt idx="13966">
                        <c:v>4.0207291666650606</c:v>
                      </c:pt>
                      <c:pt idx="13967">
                        <c:v>4.0209722222192257</c:v>
                      </c:pt>
                      <c:pt idx="13968">
                        <c:v>4.0212152777733907</c:v>
                      </c:pt>
                      <c:pt idx="13969">
                        <c:v>4.0214583333348317</c:v>
                      </c:pt>
                      <c:pt idx="13970">
                        <c:v>4.0217013888889968</c:v>
                      </c:pt>
                      <c:pt idx="13971">
                        <c:v>4.0219444444431618</c:v>
                      </c:pt>
                      <c:pt idx="13972">
                        <c:v>4.0221874999973268</c:v>
                      </c:pt>
                      <c:pt idx="13973">
                        <c:v>4.0224305555514919</c:v>
                      </c:pt>
                      <c:pt idx="13974">
                        <c:v>4.0226736111129329</c:v>
                      </c:pt>
                      <c:pt idx="13975">
                        <c:v>4.0229166666670979</c:v>
                      </c:pt>
                      <c:pt idx="13976">
                        <c:v>4.0231597222212629</c:v>
                      </c:pt>
                      <c:pt idx="13977">
                        <c:v>4.023402777775428</c:v>
                      </c:pt>
                      <c:pt idx="13978">
                        <c:v>4.023645833329593</c:v>
                      </c:pt>
                      <c:pt idx="13979">
                        <c:v>4.0238888888837581</c:v>
                      </c:pt>
                      <c:pt idx="13980">
                        <c:v>4.0241319444451991</c:v>
                      </c:pt>
                      <c:pt idx="13981">
                        <c:v>4.0243749999993641</c:v>
                      </c:pt>
                      <c:pt idx="13982">
                        <c:v>4.0246180555535291</c:v>
                      </c:pt>
                      <c:pt idx="13983">
                        <c:v>4.0248611111076942</c:v>
                      </c:pt>
                      <c:pt idx="13984">
                        <c:v>4.0251041666618592</c:v>
                      </c:pt>
                      <c:pt idx="13985">
                        <c:v>4.0253472222233002</c:v>
                      </c:pt>
                      <c:pt idx="13986">
                        <c:v>4.0255902777774653</c:v>
                      </c:pt>
                      <c:pt idx="13987">
                        <c:v>4.0258333333316303</c:v>
                      </c:pt>
                      <c:pt idx="13988">
                        <c:v>4.0260763888857953</c:v>
                      </c:pt>
                      <c:pt idx="13989">
                        <c:v>4.0263194444399604</c:v>
                      </c:pt>
                      <c:pt idx="13990">
                        <c:v>4.0265625000014014</c:v>
                      </c:pt>
                      <c:pt idx="13991">
                        <c:v>4.0268055555555664</c:v>
                      </c:pt>
                      <c:pt idx="13992">
                        <c:v>4.0270486111097314</c:v>
                      </c:pt>
                      <c:pt idx="13993">
                        <c:v>4.0272916666638965</c:v>
                      </c:pt>
                      <c:pt idx="13994">
                        <c:v>4.0275347222180615</c:v>
                      </c:pt>
                      <c:pt idx="13995">
                        <c:v>4.0277777777795025</c:v>
                      </c:pt>
                      <c:pt idx="13996">
                        <c:v>4.0280208333336676</c:v>
                      </c:pt>
                      <c:pt idx="13997">
                        <c:v>4.0282638888878326</c:v>
                      </c:pt>
                      <c:pt idx="13998">
                        <c:v>4.0285069444419976</c:v>
                      </c:pt>
                      <c:pt idx="13999">
                        <c:v>4.0287499999961627</c:v>
                      </c:pt>
                      <c:pt idx="14000">
                        <c:v>4.0289930555576037</c:v>
                      </c:pt>
                      <c:pt idx="14001">
                        <c:v>4.0292361111117687</c:v>
                      </c:pt>
                      <c:pt idx="14002">
                        <c:v>4.0294791666659338</c:v>
                      </c:pt>
                      <c:pt idx="14003">
                        <c:v>4.0297222222200988</c:v>
                      </c:pt>
                      <c:pt idx="14004">
                        <c:v>4.0299652777742638</c:v>
                      </c:pt>
                      <c:pt idx="14005">
                        <c:v>4.0302083333284289</c:v>
                      </c:pt>
                      <c:pt idx="14006">
                        <c:v>4.0304513888898699</c:v>
                      </c:pt>
                      <c:pt idx="14007">
                        <c:v>4.0306944444440349</c:v>
                      </c:pt>
                      <c:pt idx="14008">
                        <c:v>4.0309374999981999</c:v>
                      </c:pt>
                      <c:pt idx="14009">
                        <c:v>4.0311921296291446</c:v>
                      </c:pt>
                      <c:pt idx="14010">
                        <c:v>4.0314351851833097</c:v>
                      </c:pt>
                      <c:pt idx="14011">
                        <c:v>4.0316782407374747</c:v>
                      </c:pt>
                      <c:pt idx="14012">
                        <c:v>4.0319212962916398</c:v>
                      </c:pt>
                      <c:pt idx="14013">
                        <c:v>4.0321643518530808</c:v>
                      </c:pt>
                      <c:pt idx="14014">
                        <c:v>4.0324074074072458</c:v>
                      </c:pt>
                      <c:pt idx="14015">
                        <c:v>4.0326504629614108</c:v>
                      </c:pt>
                      <c:pt idx="14016">
                        <c:v>4.0328935185155759</c:v>
                      </c:pt>
                      <c:pt idx="14017">
                        <c:v>4.0331365740697409</c:v>
                      </c:pt>
                      <c:pt idx="14018">
                        <c:v>4.0333796296311819</c:v>
                      </c:pt>
                      <c:pt idx="14019">
                        <c:v>4.0336226851853469</c:v>
                      </c:pt>
                      <c:pt idx="14020">
                        <c:v>4.033865740739512</c:v>
                      </c:pt>
                      <c:pt idx="14021">
                        <c:v>4.034108796293677</c:v>
                      </c:pt>
                      <c:pt idx="14022">
                        <c:v>4.0343518518478421</c:v>
                      </c:pt>
                      <c:pt idx="14023">
                        <c:v>4.0345949074092831</c:v>
                      </c:pt>
                      <c:pt idx="14024">
                        <c:v>4.0348379629634481</c:v>
                      </c:pt>
                      <c:pt idx="14025">
                        <c:v>4.0350810185176131</c:v>
                      </c:pt>
                      <c:pt idx="14026">
                        <c:v>4.0353240740717782</c:v>
                      </c:pt>
                      <c:pt idx="14027">
                        <c:v>4.0355671296259432</c:v>
                      </c:pt>
                      <c:pt idx="14028">
                        <c:v>4.0358101851801083</c:v>
                      </c:pt>
                      <c:pt idx="14029">
                        <c:v>4.0360532407415493</c:v>
                      </c:pt>
                      <c:pt idx="14030">
                        <c:v>4.0362962962957143</c:v>
                      </c:pt>
                      <c:pt idx="14031">
                        <c:v>4.0365393518498793</c:v>
                      </c:pt>
                      <c:pt idx="14032">
                        <c:v>4.0367824074040444</c:v>
                      </c:pt>
                      <c:pt idx="14033">
                        <c:v>4.0370254629582094</c:v>
                      </c:pt>
                      <c:pt idx="14034">
                        <c:v>4.0372685185196504</c:v>
                      </c:pt>
                      <c:pt idx="14035">
                        <c:v>4.0375115740738154</c:v>
                      </c:pt>
                      <c:pt idx="14036">
                        <c:v>4.0377546296279805</c:v>
                      </c:pt>
                      <c:pt idx="14037">
                        <c:v>4.0379976851821455</c:v>
                      </c:pt>
                      <c:pt idx="14038">
                        <c:v>4.0382407407363106</c:v>
                      </c:pt>
                      <c:pt idx="14039">
                        <c:v>4.0384837962977516</c:v>
                      </c:pt>
                      <c:pt idx="14040">
                        <c:v>4.0387268518519166</c:v>
                      </c:pt>
                      <c:pt idx="14041">
                        <c:v>4.0389699074060816</c:v>
                      </c:pt>
                      <c:pt idx="14042">
                        <c:v>4.0392129629602467</c:v>
                      </c:pt>
                      <c:pt idx="14043">
                        <c:v>4.0394560185144117</c:v>
                      </c:pt>
                      <c:pt idx="14044">
                        <c:v>4.0396990740758527</c:v>
                      </c:pt>
                      <c:pt idx="14045">
                        <c:v>4.0399421296300178</c:v>
                      </c:pt>
                      <c:pt idx="14046">
                        <c:v>4.0401851851841828</c:v>
                      </c:pt>
                      <c:pt idx="14047">
                        <c:v>4.0404282407383478</c:v>
                      </c:pt>
                      <c:pt idx="14048">
                        <c:v>4.0406712962925129</c:v>
                      </c:pt>
                      <c:pt idx="14049">
                        <c:v>4.0409143518539539</c:v>
                      </c:pt>
                      <c:pt idx="14050">
                        <c:v>4.0411574074081189</c:v>
                      </c:pt>
                      <c:pt idx="14051">
                        <c:v>4.0414004629622839</c:v>
                      </c:pt>
                      <c:pt idx="14052">
                        <c:v>4.041643518516449</c:v>
                      </c:pt>
                      <c:pt idx="14053">
                        <c:v>4.041886574070614</c:v>
                      </c:pt>
                      <c:pt idx="14054">
                        <c:v>4.0421296296247791</c:v>
                      </c:pt>
                      <c:pt idx="14055">
                        <c:v>4.0423726851862201</c:v>
                      </c:pt>
                      <c:pt idx="14056">
                        <c:v>4.0426157407403851</c:v>
                      </c:pt>
                      <c:pt idx="14057">
                        <c:v>4.0428587962945501</c:v>
                      </c:pt>
                      <c:pt idx="14058">
                        <c:v>4.0431134259254948</c:v>
                      </c:pt>
                      <c:pt idx="14059">
                        <c:v>4.0433564814796599</c:v>
                      </c:pt>
                      <c:pt idx="14060">
                        <c:v>4.0435995370338249</c:v>
                      </c:pt>
                      <c:pt idx="14061">
                        <c:v>4.0438425925879899</c:v>
                      </c:pt>
                      <c:pt idx="14062">
                        <c:v>4.0440856481494309</c:v>
                      </c:pt>
                      <c:pt idx="14063">
                        <c:v>4.044328703703596</c:v>
                      </c:pt>
                      <c:pt idx="14064">
                        <c:v>4.044571759257761</c:v>
                      </c:pt>
                      <c:pt idx="14065">
                        <c:v>4.0448148148119261</c:v>
                      </c:pt>
                      <c:pt idx="14066">
                        <c:v>4.0450578703660911</c:v>
                      </c:pt>
                      <c:pt idx="14067">
                        <c:v>4.0453009259275321</c:v>
                      </c:pt>
                      <c:pt idx="14068">
                        <c:v>4.0455439814816971</c:v>
                      </c:pt>
                      <c:pt idx="14069">
                        <c:v>4.0457870370358622</c:v>
                      </c:pt>
                      <c:pt idx="14070">
                        <c:v>4.0460300925900272</c:v>
                      </c:pt>
                      <c:pt idx="14071">
                        <c:v>4.0462731481441923</c:v>
                      </c:pt>
                      <c:pt idx="14072">
                        <c:v>4.0465162037056333</c:v>
                      </c:pt>
                      <c:pt idx="14073">
                        <c:v>4.0467592592597983</c:v>
                      </c:pt>
                      <c:pt idx="14074">
                        <c:v>4.0470023148139633</c:v>
                      </c:pt>
                      <c:pt idx="14075">
                        <c:v>4.0472453703681284</c:v>
                      </c:pt>
                      <c:pt idx="14076">
                        <c:v>4.0474884259222934</c:v>
                      </c:pt>
                      <c:pt idx="14077">
                        <c:v>4.0477314814764584</c:v>
                      </c:pt>
                      <c:pt idx="14078">
                        <c:v>4.0479745370378994</c:v>
                      </c:pt>
                      <c:pt idx="14079">
                        <c:v>4.0482175925920645</c:v>
                      </c:pt>
                      <c:pt idx="14080">
                        <c:v>4.0484606481462295</c:v>
                      </c:pt>
                      <c:pt idx="14081">
                        <c:v>4.0487037037003946</c:v>
                      </c:pt>
                      <c:pt idx="14082">
                        <c:v>4.0489467592545596</c:v>
                      </c:pt>
                      <c:pt idx="14083">
                        <c:v>4.0491898148160006</c:v>
                      </c:pt>
                      <c:pt idx="14084">
                        <c:v>4.0494328703701656</c:v>
                      </c:pt>
                      <c:pt idx="14085">
                        <c:v>4.0496759259243307</c:v>
                      </c:pt>
                      <c:pt idx="14086">
                        <c:v>4.0499189814784957</c:v>
                      </c:pt>
                      <c:pt idx="14087">
                        <c:v>4.0501620370326608</c:v>
                      </c:pt>
                      <c:pt idx="14088">
                        <c:v>4.0504050925941018</c:v>
                      </c:pt>
                      <c:pt idx="14089">
                        <c:v>4.0506481481482668</c:v>
                      </c:pt>
                      <c:pt idx="14090">
                        <c:v>4.0508912037024318</c:v>
                      </c:pt>
                      <c:pt idx="14091">
                        <c:v>4.0511342592565969</c:v>
                      </c:pt>
                      <c:pt idx="14092">
                        <c:v>4.0513773148107619</c:v>
                      </c:pt>
                      <c:pt idx="14093">
                        <c:v>4.0516203703722029</c:v>
                      </c:pt>
                      <c:pt idx="14094">
                        <c:v>4.0518634259263679</c:v>
                      </c:pt>
                      <c:pt idx="14095">
                        <c:v>4.052106481480533</c:v>
                      </c:pt>
                      <c:pt idx="14096">
                        <c:v>4.052349537034698</c:v>
                      </c:pt>
                      <c:pt idx="14097">
                        <c:v>4.0525925925888631</c:v>
                      </c:pt>
                      <c:pt idx="14098">
                        <c:v>4.0528356481430281</c:v>
                      </c:pt>
                      <c:pt idx="14099">
                        <c:v>4.0530787037044691</c:v>
                      </c:pt>
                      <c:pt idx="14100">
                        <c:v>4.0533217592586341</c:v>
                      </c:pt>
                      <c:pt idx="14101">
                        <c:v>4.0535648148127992</c:v>
                      </c:pt>
                      <c:pt idx="14102">
                        <c:v>4.0538078703669642</c:v>
                      </c:pt>
                      <c:pt idx="14103">
                        <c:v>4.0540509259211293</c:v>
                      </c:pt>
                      <c:pt idx="14104">
                        <c:v>4.0542939814825703</c:v>
                      </c:pt>
                      <c:pt idx="14105">
                        <c:v>4.0545370370367353</c:v>
                      </c:pt>
                      <c:pt idx="14106">
                        <c:v>4.05479166666768</c:v>
                      </c:pt>
                      <c:pt idx="14107">
                        <c:v>4.055034722221845</c:v>
                      </c:pt>
                      <c:pt idx="14108">
                        <c:v>4.0552777777760101</c:v>
                      </c:pt>
                      <c:pt idx="14109">
                        <c:v>4.0555208333301751</c:v>
                      </c:pt>
                      <c:pt idx="14110">
                        <c:v>4.0557638888843401</c:v>
                      </c:pt>
                      <c:pt idx="14111">
                        <c:v>4.0560069444457811</c:v>
                      </c:pt>
                      <c:pt idx="14112">
                        <c:v>4.0562499999999462</c:v>
                      </c:pt>
                      <c:pt idx="14113">
                        <c:v>4.0564930555541112</c:v>
                      </c:pt>
                      <c:pt idx="14114">
                        <c:v>4.0567361111082763</c:v>
                      </c:pt>
                      <c:pt idx="14115">
                        <c:v>4.0569791666624413</c:v>
                      </c:pt>
                      <c:pt idx="14116">
                        <c:v>4.0572222222238823</c:v>
                      </c:pt>
                      <c:pt idx="14117">
                        <c:v>4.0574652777780473</c:v>
                      </c:pt>
                      <c:pt idx="14118">
                        <c:v>4.0577083333322124</c:v>
                      </c:pt>
                      <c:pt idx="14119">
                        <c:v>4.0579513888863774</c:v>
                      </c:pt>
                      <c:pt idx="14120">
                        <c:v>4.0581944444405424</c:v>
                      </c:pt>
                      <c:pt idx="14121">
                        <c:v>4.0584375000019834</c:v>
                      </c:pt>
                      <c:pt idx="14122">
                        <c:v>4.0586805555561485</c:v>
                      </c:pt>
                      <c:pt idx="14123">
                        <c:v>4.0589236111103135</c:v>
                      </c:pt>
                      <c:pt idx="14124">
                        <c:v>4.0591666666644786</c:v>
                      </c:pt>
                      <c:pt idx="14125">
                        <c:v>4.0594097222186436</c:v>
                      </c:pt>
                      <c:pt idx="14126">
                        <c:v>4.0596527777728086</c:v>
                      </c:pt>
                      <c:pt idx="14127">
                        <c:v>4.0598958333342496</c:v>
                      </c:pt>
                      <c:pt idx="14128">
                        <c:v>4.0601388888884147</c:v>
                      </c:pt>
                      <c:pt idx="14129">
                        <c:v>4.0603819444425797</c:v>
                      </c:pt>
                      <c:pt idx="14130">
                        <c:v>4.0606249999967448</c:v>
                      </c:pt>
                      <c:pt idx="14131">
                        <c:v>4.0608680555509098</c:v>
                      </c:pt>
                      <c:pt idx="14132">
                        <c:v>4.0611111111123508</c:v>
                      </c:pt>
                      <c:pt idx="14133">
                        <c:v>4.0613541666665158</c:v>
                      </c:pt>
                      <c:pt idx="14134">
                        <c:v>4.0615972222206809</c:v>
                      </c:pt>
                      <c:pt idx="14135">
                        <c:v>4.0618402777748459</c:v>
                      </c:pt>
                      <c:pt idx="14136">
                        <c:v>4.0620833333290109</c:v>
                      </c:pt>
                      <c:pt idx="14137">
                        <c:v>4.0623263888904519</c:v>
                      </c:pt>
                      <c:pt idx="14138">
                        <c:v>4.062569444444617</c:v>
                      </c:pt>
                      <c:pt idx="14139">
                        <c:v>4.062812499998782</c:v>
                      </c:pt>
                      <c:pt idx="14140">
                        <c:v>4.0630555555529471</c:v>
                      </c:pt>
                      <c:pt idx="14141">
                        <c:v>4.0632986111071121</c:v>
                      </c:pt>
                      <c:pt idx="14142">
                        <c:v>4.0635416666685531</c:v>
                      </c:pt>
                      <c:pt idx="14143">
                        <c:v>4.0637847222227181</c:v>
                      </c:pt>
                      <c:pt idx="14144">
                        <c:v>4.0640277777768832</c:v>
                      </c:pt>
                      <c:pt idx="14145">
                        <c:v>4.0642708333310482</c:v>
                      </c:pt>
                      <c:pt idx="14146">
                        <c:v>4.0645138888852133</c:v>
                      </c:pt>
                      <c:pt idx="14147">
                        <c:v>4.0647569444393783</c:v>
                      </c:pt>
                      <c:pt idx="14148">
                        <c:v>4.0650000000008193</c:v>
                      </c:pt>
                      <c:pt idx="14149">
                        <c:v>4.0652430555549843</c:v>
                      </c:pt>
                      <c:pt idx="14150">
                        <c:v>4.0654861111091494</c:v>
                      </c:pt>
                      <c:pt idx="14151">
                        <c:v>4.0657291666633144</c:v>
                      </c:pt>
                      <c:pt idx="14152">
                        <c:v>4.0659722222174794</c:v>
                      </c:pt>
                      <c:pt idx="14153">
                        <c:v>4.0662152777789204</c:v>
                      </c:pt>
                      <c:pt idx="14154">
                        <c:v>4.0664699074025892</c:v>
                      </c:pt>
                      <c:pt idx="14155">
                        <c:v>4.0667129629640302</c:v>
                      </c:pt>
                      <c:pt idx="14156">
                        <c:v>4.0669560185181952</c:v>
                      </c:pt>
                      <c:pt idx="14157">
                        <c:v>4.0671990740723603</c:v>
                      </c:pt>
                      <c:pt idx="14158">
                        <c:v>4.0674421296265253</c:v>
                      </c:pt>
                      <c:pt idx="14159">
                        <c:v>4.0676851851806903</c:v>
                      </c:pt>
                      <c:pt idx="14160">
                        <c:v>4.0679282407421313</c:v>
                      </c:pt>
                      <c:pt idx="14161">
                        <c:v>4.0681712962962964</c:v>
                      </c:pt>
                      <c:pt idx="14162">
                        <c:v>4.0684143518504614</c:v>
                      </c:pt>
                      <c:pt idx="14163">
                        <c:v>4.0686574074046264</c:v>
                      </c:pt>
                      <c:pt idx="14164">
                        <c:v>4.0689004629587915</c:v>
                      </c:pt>
                      <c:pt idx="14165">
                        <c:v>4.0691435185202325</c:v>
                      </c:pt>
                      <c:pt idx="14166">
                        <c:v>4.0693865740743975</c:v>
                      </c:pt>
                      <c:pt idx="14167">
                        <c:v>4.0696296296285626</c:v>
                      </c:pt>
                      <c:pt idx="14168">
                        <c:v>4.0698726851827276</c:v>
                      </c:pt>
                      <c:pt idx="14169">
                        <c:v>4.0701157407368926</c:v>
                      </c:pt>
                      <c:pt idx="14170">
                        <c:v>4.0703587962983336</c:v>
                      </c:pt>
                      <c:pt idx="14171">
                        <c:v>4.0706018518524987</c:v>
                      </c:pt>
                      <c:pt idx="14172">
                        <c:v>4.0708449074066637</c:v>
                      </c:pt>
                      <c:pt idx="14173">
                        <c:v>4.0710879629608288</c:v>
                      </c:pt>
                      <c:pt idx="14174">
                        <c:v>4.0713310185149938</c:v>
                      </c:pt>
                      <c:pt idx="14175">
                        <c:v>4.0715740740691588</c:v>
                      </c:pt>
                      <c:pt idx="14176">
                        <c:v>4.0718171296305998</c:v>
                      </c:pt>
                      <c:pt idx="14177">
                        <c:v>4.0720601851847649</c:v>
                      </c:pt>
                      <c:pt idx="14178">
                        <c:v>4.0723032407389299</c:v>
                      </c:pt>
                      <c:pt idx="14179">
                        <c:v>4.0725462962930949</c:v>
                      </c:pt>
                      <c:pt idx="14180">
                        <c:v>4.07278935184726</c:v>
                      </c:pt>
                      <c:pt idx="14181">
                        <c:v>4.073032407408701</c:v>
                      </c:pt>
                      <c:pt idx="14182">
                        <c:v>4.073275462962866</c:v>
                      </c:pt>
                      <c:pt idx="14183">
                        <c:v>4.0735185185170311</c:v>
                      </c:pt>
                      <c:pt idx="14184">
                        <c:v>4.0737615740711961</c:v>
                      </c:pt>
                      <c:pt idx="14185">
                        <c:v>4.0740046296253611</c:v>
                      </c:pt>
                      <c:pt idx="14186">
                        <c:v>4.0742476851868021</c:v>
                      </c:pt>
                      <c:pt idx="14187">
                        <c:v>4.0744907407409672</c:v>
                      </c:pt>
                      <c:pt idx="14188">
                        <c:v>4.0747337962951322</c:v>
                      </c:pt>
                      <c:pt idx="14189">
                        <c:v>4.0749768518492973</c:v>
                      </c:pt>
                      <c:pt idx="14190">
                        <c:v>4.0752199074034623</c:v>
                      </c:pt>
                      <c:pt idx="14191">
                        <c:v>4.0754629629649033</c:v>
                      </c:pt>
                      <c:pt idx="14192">
                        <c:v>4.0757060185190683</c:v>
                      </c:pt>
                      <c:pt idx="14193">
                        <c:v>4.0759490740732334</c:v>
                      </c:pt>
                      <c:pt idx="14194">
                        <c:v>4.0761921296273984</c:v>
                      </c:pt>
                      <c:pt idx="14195">
                        <c:v>4.0764351851815634</c:v>
                      </c:pt>
                      <c:pt idx="14196">
                        <c:v>4.0766782407357285</c:v>
                      </c:pt>
                      <c:pt idx="14197">
                        <c:v>4.0769212962971695</c:v>
                      </c:pt>
                      <c:pt idx="14198">
                        <c:v>4.0771643518513345</c:v>
                      </c:pt>
                      <c:pt idx="14199">
                        <c:v>4.0774074074054996</c:v>
                      </c:pt>
                      <c:pt idx="14200">
                        <c:v>4.0776504629596646</c:v>
                      </c:pt>
                      <c:pt idx="14201">
                        <c:v>4.0778935185138296</c:v>
                      </c:pt>
                      <c:pt idx="14202">
                        <c:v>4.0781481481447743</c:v>
                      </c:pt>
                      <c:pt idx="14203">
                        <c:v>4.0783912036989394</c:v>
                      </c:pt>
                      <c:pt idx="14204">
                        <c:v>4.0786342592603804</c:v>
                      </c:pt>
                      <c:pt idx="14205">
                        <c:v>4.0788773148145454</c:v>
                      </c:pt>
                      <c:pt idx="14206">
                        <c:v>4.0791203703687104</c:v>
                      </c:pt>
                      <c:pt idx="14207">
                        <c:v>4.0793634259228755</c:v>
                      </c:pt>
                      <c:pt idx="14208">
                        <c:v>4.0796064814770405</c:v>
                      </c:pt>
                      <c:pt idx="14209">
                        <c:v>4.0798495370384815</c:v>
                      </c:pt>
                      <c:pt idx="14210">
                        <c:v>4.0800925925926466</c:v>
                      </c:pt>
                      <c:pt idx="14211">
                        <c:v>4.0803356481468116</c:v>
                      </c:pt>
                      <c:pt idx="14212">
                        <c:v>4.0805787037009766</c:v>
                      </c:pt>
                      <c:pt idx="14213">
                        <c:v>4.0808217592551417</c:v>
                      </c:pt>
                      <c:pt idx="14214">
                        <c:v>4.0810648148165827</c:v>
                      </c:pt>
                      <c:pt idx="14215">
                        <c:v>4.0813078703707477</c:v>
                      </c:pt>
                      <c:pt idx="14216">
                        <c:v>4.0815509259249128</c:v>
                      </c:pt>
                      <c:pt idx="14217">
                        <c:v>4.0817939814790778</c:v>
                      </c:pt>
                      <c:pt idx="14218">
                        <c:v>4.0820370370332428</c:v>
                      </c:pt>
                      <c:pt idx="14219">
                        <c:v>4.0822800925946838</c:v>
                      </c:pt>
                      <c:pt idx="14220">
                        <c:v>4.0825231481488489</c:v>
                      </c:pt>
                      <c:pt idx="14221">
                        <c:v>4.0827662037030139</c:v>
                      </c:pt>
                      <c:pt idx="14222">
                        <c:v>4.0830092592571789</c:v>
                      </c:pt>
                      <c:pt idx="14223">
                        <c:v>4.083252314811344</c:v>
                      </c:pt>
                      <c:pt idx="14224">
                        <c:v>4.083495370365509</c:v>
                      </c:pt>
                      <c:pt idx="14225">
                        <c:v>4.08373842592695</c:v>
                      </c:pt>
                      <c:pt idx="14226">
                        <c:v>4.0839814814811151</c:v>
                      </c:pt>
                      <c:pt idx="14227">
                        <c:v>4.0842245370352801</c:v>
                      </c:pt>
                      <c:pt idx="14228">
                        <c:v>4.0844675925894451</c:v>
                      </c:pt>
                      <c:pt idx="14229">
                        <c:v>4.0847106481436102</c:v>
                      </c:pt>
                      <c:pt idx="14230">
                        <c:v>4.0849537037050512</c:v>
                      </c:pt>
                      <c:pt idx="14231">
                        <c:v>4.0851967592592162</c:v>
                      </c:pt>
                      <c:pt idx="14232">
                        <c:v>4.0854398148133813</c:v>
                      </c:pt>
                      <c:pt idx="14233">
                        <c:v>4.0856828703675463</c:v>
                      </c:pt>
                      <c:pt idx="14234">
                        <c:v>4.0859259259217113</c:v>
                      </c:pt>
                      <c:pt idx="14235">
                        <c:v>4.0861689814831523</c:v>
                      </c:pt>
                      <c:pt idx="14236">
                        <c:v>4.0864120370373174</c:v>
                      </c:pt>
                      <c:pt idx="14237">
                        <c:v>4.0866550925914824</c:v>
                      </c:pt>
                      <c:pt idx="14238">
                        <c:v>4.0868981481456474</c:v>
                      </c:pt>
                      <c:pt idx="14239">
                        <c:v>4.0871412036998125</c:v>
                      </c:pt>
                      <c:pt idx="14240">
                        <c:v>4.0873842592612535</c:v>
                      </c:pt>
                      <c:pt idx="14241">
                        <c:v>4.0876273148154185</c:v>
                      </c:pt>
                      <c:pt idx="14242">
                        <c:v>4.0878703703695836</c:v>
                      </c:pt>
                      <c:pt idx="14243">
                        <c:v>4.0881134259237486</c:v>
                      </c:pt>
                      <c:pt idx="14244">
                        <c:v>4.0883564814779136</c:v>
                      </c:pt>
                      <c:pt idx="14245">
                        <c:v>4.0885995370320787</c:v>
                      </c:pt>
                      <c:pt idx="14246">
                        <c:v>4.0888425925935197</c:v>
                      </c:pt>
                      <c:pt idx="14247">
                        <c:v>4.0890856481476847</c:v>
                      </c:pt>
                      <c:pt idx="14248">
                        <c:v>4.0893287037018498</c:v>
                      </c:pt>
                      <c:pt idx="14249">
                        <c:v>4.0895717592560148</c:v>
                      </c:pt>
                      <c:pt idx="14250">
                        <c:v>4.0898263888869595</c:v>
                      </c:pt>
                      <c:pt idx="14251">
                        <c:v>4.0900694444411245</c:v>
                      </c:pt>
                      <c:pt idx="14252">
                        <c:v>4.0903124999952896</c:v>
                      </c:pt>
                      <c:pt idx="14253">
                        <c:v>4.0905555555567306</c:v>
                      </c:pt>
                      <c:pt idx="14254">
                        <c:v>4.0907986111108956</c:v>
                      </c:pt>
                      <c:pt idx="14255">
                        <c:v>4.0910416666650606</c:v>
                      </c:pt>
                      <c:pt idx="14256">
                        <c:v>4.0912847222192257</c:v>
                      </c:pt>
                      <c:pt idx="14257">
                        <c:v>4.0915277777733907</c:v>
                      </c:pt>
                      <c:pt idx="14258">
                        <c:v>4.0917708333348317</c:v>
                      </c:pt>
                      <c:pt idx="14259">
                        <c:v>4.0920138888889968</c:v>
                      </c:pt>
                      <c:pt idx="14260">
                        <c:v>4.0922569444431618</c:v>
                      </c:pt>
                      <c:pt idx="14261">
                        <c:v>4.0924999999973268</c:v>
                      </c:pt>
                      <c:pt idx="14262">
                        <c:v>4.0927430555514919</c:v>
                      </c:pt>
                      <c:pt idx="14263">
                        <c:v>4.0929861111129329</c:v>
                      </c:pt>
                      <c:pt idx="14264">
                        <c:v>4.0932291666670979</c:v>
                      </c:pt>
                      <c:pt idx="14265">
                        <c:v>4.0934722222212629</c:v>
                      </c:pt>
                      <c:pt idx="14266">
                        <c:v>4.093715277775428</c:v>
                      </c:pt>
                      <c:pt idx="14267">
                        <c:v>4.093958333329593</c:v>
                      </c:pt>
                      <c:pt idx="14268">
                        <c:v>4.0942013888837581</c:v>
                      </c:pt>
                      <c:pt idx="14269">
                        <c:v>4.0944444444451991</c:v>
                      </c:pt>
                      <c:pt idx="14270">
                        <c:v>4.0946874999993641</c:v>
                      </c:pt>
                      <c:pt idx="14271">
                        <c:v>4.0949305555535291</c:v>
                      </c:pt>
                      <c:pt idx="14272">
                        <c:v>4.0951736111076942</c:v>
                      </c:pt>
                      <c:pt idx="14273">
                        <c:v>4.0954166666618592</c:v>
                      </c:pt>
                      <c:pt idx="14274">
                        <c:v>4.0956597222233002</c:v>
                      </c:pt>
                      <c:pt idx="14275">
                        <c:v>4.0959027777774653</c:v>
                      </c:pt>
                      <c:pt idx="14276">
                        <c:v>4.0961458333316303</c:v>
                      </c:pt>
                      <c:pt idx="14277">
                        <c:v>4.0963888888857953</c:v>
                      </c:pt>
                      <c:pt idx="14278">
                        <c:v>4.0966319444399604</c:v>
                      </c:pt>
                      <c:pt idx="14279">
                        <c:v>4.0968750000014014</c:v>
                      </c:pt>
                      <c:pt idx="14280">
                        <c:v>4.0971180555555664</c:v>
                      </c:pt>
                      <c:pt idx="14281">
                        <c:v>4.0973611111097314</c:v>
                      </c:pt>
                      <c:pt idx="14282">
                        <c:v>4.0976041666638965</c:v>
                      </c:pt>
                      <c:pt idx="14283">
                        <c:v>4.0978472222180615</c:v>
                      </c:pt>
                      <c:pt idx="14284">
                        <c:v>4.0980902777795025</c:v>
                      </c:pt>
                      <c:pt idx="14285">
                        <c:v>4.0983333333336676</c:v>
                      </c:pt>
                      <c:pt idx="14286">
                        <c:v>4.0985763888878326</c:v>
                      </c:pt>
                      <c:pt idx="14287">
                        <c:v>4.0988194444419976</c:v>
                      </c:pt>
                      <c:pt idx="14288">
                        <c:v>4.0990624999961627</c:v>
                      </c:pt>
                      <c:pt idx="14289">
                        <c:v>4.0993055555576037</c:v>
                      </c:pt>
                      <c:pt idx="14290">
                        <c:v>4.0995486111117687</c:v>
                      </c:pt>
                      <c:pt idx="14291">
                        <c:v>4.0997916666659338</c:v>
                      </c:pt>
                      <c:pt idx="14292">
                        <c:v>4.1000347222200988</c:v>
                      </c:pt>
                      <c:pt idx="14293">
                        <c:v>4.1002777777742638</c:v>
                      </c:pt>
                      <c:pt idx="14294">
                        <c:v>4.1005208333284289</c:v>
                      </c:pt>
                      <c:pt idx="14295">
                        <c:v>4.1007638888898699</c:v>
                      </c:pt>
                      <c:pt idx="14296">
                        <c:v>4.1010069444440349</c:v>
                      </c:pt>
                      <c:pt idx="14297">
                        <c:v>4.1012499999981999</c:v>
                      </c:pt>
                      <c:pt idx="14298">
                        <c:v>4.1015046296291446</c:v>
                      </c:pt>
                      <c:pt idx="14299">
                        <c:v>4.1017476851833097</c:v>
                      </c:pt>
                      <c:pt idx="14300">
                        <c:v>4.1019907407374747</c:v>
                      </c:pt>
                      <c:pt idx="14301">
                        <c:v>4.1022337962916398</c:v>
                      </c:pt>
                      <c:pt idx="14302">
                        <c:v>4.1024768518530808</c:v>
                      </c:pt>
                      <c:pt idx="14303">
                        <c:v>4.1027199074072458</c:v>
                      </c:pt>
                      <c:pt idx="14304">
                        <c:v>4.1029629629614108</c:v>
                      </c:pt>
                      <c:pt idx="14305">
                        <c:v>4.1032060185155759</c:v>
                      </c:pt>
                      <c:pt idx="14306">
                        <c:v>4.1034490740697409</c:v>
                      </c:pt>
                      <c:pt idx="14307">
                        <c:v>4.1036921296311819</c:v>
                      </c:pt>
                      <c:pt idx="14308">
                        <c:v>4.1039351851853469</c:v>
                      </c:pt>
                      <c:pt idx="14309">
                        <c:v>4.104178240739512</c:v>
                      </c:pt>
                      <c:pt idx="14310">
                        <c:v>4.104421296293677</c:v>
                      </c:pt>
                      <c:pt idx="14311">
                        <c:v>4.1046643518478421</c:v>
                      </c:pt>
                      <c:pt idx="14312">
                        <c:v>4.1049074074092831</c:v>
                      </c:pt>
                      <c:pt idx="14313">
                        <c:v>4.1051504629634481</c:v>
                      </c:pt>
                      <c:pt idx="14314">
                        <c:v>4.1053935185176131</c:v>
                      </c:pt>
                      <c:pt idx="14315">
                        <c:v>4.1056365740717782</c:v>
                      </c:pt>
                      <c:pt idx="14316">
                        <c:v>4.1058796296259432</c:v>
                      </c:pt>
                      <c:pt idx="14317">
                        <c:v>4.1061226851801083</c:v>
                      </c:pt>
                      <c:pt idx="14318">
                        <c:v>4.1063657407415493</c:v>
                      </c:pt>
                      <c:pt idx="14319">
                        <c:v>4.1066087962957143</c:v>
                      </c:pt>
                      <c:pt idx="14320">
                        <c:v>4.1068518518498793</c:v>
                      </c:pt>
                      <c:pt idx="14321">
                        <c:v>4.1070949074040444</c:v>
                      </c:pt>
                      <c:pt idx="14322">
                        <c:v>4.1073379629582094</c:v>
                      </c:pt>
                      <c:pt idx="14323">
                        <c:v>4.1075810185196504</c:v>
                      </c:pt>
                      <c:pt idx="14324">
                        <c:v>4.1078240740738154</c:v>
                      </c:pt>
                      <c:pt idx="14325">
                        <c:v>4.1080671296279805</c:v>
                      </c:pt>
                      <c:pt idx="14326">
                        <c:v>4.1083101851821455</c:v>
                      </c:pt>
                      <c:pt idx="14327">
                        <c:v>4.1085532407363106</c:v>
                      </c:pt>
                      <c:pt idx="14328">
                        <c:v>4.1087962962977516</c:v>
                      </c:pt>
                      <c:pt idx="14329">
                        <c:v>4.1090393518519166</c:v>
                      </c:pt>
                      <c:pt idx="14330">
                        <c:v>4.1092824074060816</c:v>
                      </c:pt>
                      <c:pt idx="14331">
                        <c:v>4.1095254629602467</c:v>
                      </c:pt>
                      <c:pt idx="14332">
                        <c:v>4.1097685185144117</c:v>
                      </c:pt>
                      <c:pt idx="14333">
                        <c:v>4.1100115740758527</c:v>
                      </c:pt>
                      <c:pt idx="14334">
                        <c:v>4.1102546296300178</c:v>
                      </c:pt>
                      <c:pt idx="14335">
                        <c:v>4.1104976851841828</c:v>
                      </c:pt>
                      <c:pt idx="14336">
                        <c:v>4.1107407407383478</c:v>
                      </c:pt>
                      <c:pt idx="14337">
                        <c:v>4.1109837962925129</c:v>
                      </c:pt>
                      <c:pt idx="14338">
                        <c:v>4.1112268518539539</c:v>
                      </c:pt>
                      <c:pt idx="14339">
                        <c:v>4.1114699074081189</c:v>
                      </c:pt>
                      <c:pt idx="14340">
                        <c:v>4.1117129629622839</c:v>
                      </c:pt>
                      <c:pt idx="14341">
                        <c:v>4.111956018516449</c:v>
                      </c:pt>
                      <c:pt idx="14342">
                        <c:v>4.112199074070614</c:v>
                      </c:pt>
                      <c:pt idx="14343">
                        <c:v>4.1124421296247791</c:v>
                      </c:pt>
                      <c:pt idx="14344">
                        <c:v>4.1126851851862201</c:v>
                      </c:pt>
                      <c:pt idx="14345">
                        <c:v>4.1129282407403851</c:v>
                      </c:pt>
                      <c:pt idx="14346">
                        <c:v>4.1131712962945501</c:v>
                      </c:pt>
                      <c:pt idx="14347">
                        <c:v>4.1134259259254948</c:v>
                      </c:pt>
                      <c:pt idx="14348">
                        <c:v>4.1136689814796599</c:v>
                      </c:pt>
                      <c:pt idx="14349">
                        <c:v>4.1139120370338249</c:v>
                      </c:pt>
                      <c:pt idx="14350">
                        <c:v>4.1141550925879899</c:v>
                      </c:pt>
                      <c:pt idx="14351">
                        <c:v>4.1143981481494309</c:v>
                      </c:pt>
                      <c:pt idx="14352">
                        <c:v>4.114641203703596</c:v>
                      </c:pt>
                      <c:pt idx="14353">
                        <c:v>4.114884259257761</c:v>
                      </c:pt>
                      <c:pt idx="14354">
                        <c:v>4.1151273148119261</c:v>
                      </c:pt>
                      <c:pt idx="14355">
                        <c:v>4.1153703703660911</c:v>
                      </c:pt>
                      <c:pt idx="14356">
                        <c:v>4.1156134259275321</c:v>
                      </c:pt>
                      <c:pt idx="14357">
                        <c:v>4.1158564814816971</c:v>
                      </c:pt>
                      <c:pt idx="14358">
                        <c:v>4.1160995370358622</c:v>
                      </c:pt>
                      <c:pt idx="14359">
                        <c:v>4.1163425925900272</c:v>
                      </c:pt>
                      <c:pt idx="14360">
                        <c:v>4.1165856481441923</c:v>
                      </c:pt>
                      <c:pt idx="14361">
                        <c:v>4.1168287037056333</c:v>
                      </c:pt>
                      <c:pt idx="14362">
                        <c:v>4.1170717592597983</c:v>
                      </c:pt>
                      <c:pt idx="14363">
                        <c:v>4.1173148148139633</c:v>
                      </c:pt>
                      <c:pt idx="14364">
                        <c:v>4.1175578703681284</c:v>
                      </c:pt>
                      <c:pt idx="14365">
                        <c:v>4.1178009259222934</c:v>
                      </c:pt>
                      <c:pt idx="14366">
                        <c:v>4.1180439814764584</c:v>
                      </c:pt>
                      <c:pt idx="14367">
                        <c:v>4.1182870370378994</c:v>
                      </c:pt>
                      <c:pt idx="14368">
                        <c:v>4.1185300925920645</c:v>
                      </c:pt>
                      <c:pt idx="14369">
                        <c:v>4.1187731481462295</c:v>
                      </c:pt>
                      <c:pt idx="14370">
                        <c:v>4.1190162037003946</c:v>
                      </c:pt>
                      <c:pt idx="14371">
                        <c:v>4.1192592592545596</c:v>
                      </c:pt>
                      <c:pt idx="14372">
                        <c:v>4.1195023148160006</c:v>
                      </c:pt>
                      <c:pt idx="14373">
                        <c:v>4.1197453703701656</c:v>
                      </c:pt>
                      <c:pt idx="14374">
                        <c:v>4.1199884259243307</c:v>
                      </c:pt>
                      <c:pt idx="14375">
                        <c:v>4.1202314814784957</c:v>
                      </c:pt>
                      <c:pt idx="14376">
                        <c:v>4.1204745370326608</c:v>
                      </c:pt>
                      <c:pt idx="14377">
                        <c:v>4.1207175925941018</c:v>
                      </c:pt>
                      <c:pt idx="14378">
                        <c:v>4.1209606481482668</c:v>
                      </c:pt>
                      <c:pt idx="14379">
                        <c:v>4.1212037037024318</c:v>
                      </c:pt>
                      <c:pt idx="14380">
                        <c:v>4.1214467592565969</c:v>
                      </c:pt>
                      <c:pt idx="14381">
                        <c:v>4.1216898148107619</c:v>
                      </c:pt>
                      <c:pt idx="14382">
                        <c:v>4.1219328703722029</c:v>
                      </c:pt>
                      <c:pt idx="14383">
                        <c:v>4.1221759259263679</c:v>
                      </c:pt>
                      <c:pt idx="14384">
                        <c:v>4.122418981480533</c:v>
                      </c:pt>
                      <c:pt idx="14385">
                        <c:v>4.122662037034698</c:v>
                      </c:pt>
                      <c:pt idx="14386">
                        <c:v>4.1229050925888631</c:v>
                      </c:pt>
                      <c:pt idx="14387">
                        <c:v>4.1231481481430281</c:v>
                      </c:pt>
                      <c:pt idx="14388">
                        <c:v>4.1233912037044691</c:v>
                      </c:pt>
                      <c:pt idx="14389">
                        <c:v>4.1236342592586341</c:v>
                      </c:pt>
                      <c:pt idx="14390">
                        <c:v>4.1238773148127992</c:v>
                      </c:pt>
                      <c:pt idx="14391">
                        <c:v>4.1241203703669642</c:v>
                      </c:pt>
                      <c:pt idx="14392">
                        <c:v>4.1243634259211293</c:v>
                      </c:pt>
                      <c:pt idx="14393">
                        <c:v>4.1246064814825703</c:v>
                      </c:pt>
                      <c:pt idx="14394">
                        <c:v>4.1248495370367353</c:v>
                      </c:pt>
                      <c:pt idx="14395">
                        <c:v>4.12510416666768</c:v>
                      </c:pt>
                      <c:pt idx="14396">
                        <c:v>4.125347222221845</c:v>
                      </c:pt>
                      <c:pt idx="14397">
                        <c:v>4.1255902777760101</c:v>
                      </c:pt>
                      <c:pt idx="14398">
                        <c:v>4.1258333333301751</c:v>
                      </c:pt>
                      <c:pt idx="14399">
                        <c:v>4.1260763888843401</c:v>
                      </c:pt>
                      <c:pt idx="14400">
                        <c:v>4.1263194444457811</c:v>
                      </c:pt>
                      <c:pt idx="14401">
                        <c:v>4.1265624999999462</c:v>
                      </c:pt>
                      <c:pt idx="14402">
                        <c:v>4.1268055555541112</c:v>
                      </c:pt>
                      <c:pt idx="14403">
                        <c:v>4.1270486111082763</c:v>
                      </c:pt>
                      <c:pt idx="14404">
                        <c:v>4.1272916666624413</c:v>
                      </c:pt>
                      <c:pt idx="14405">
                        <c:v>4.1275347222238823</c:v>
                      </c:pt>
                      <c:pt idx="14406">
                        <c:v>4.1277777777780473</c:v>
                      </c:pt>
                      <c:pt idx="14407">
                        <c:v>4.1280208333322124</c:v>
                      </c:pt>
                      <c:pt idx="14408">
                        <c:v>4.1282638888863774</c:v>
                      </c:pt>
                      <c:pt idx="14409">
                        <c:v>4.1285069444405424</c:v>
                      </c:pt>
                      <c:pt idx="14410">
                        <c:v>4.1287500000019834</c:v>
                      </c:pt>
                      <c:pt idx="14411">
                        <c:v>4.1289930555561485</c:v>
                      </c:pt>
                      <c:pt idx="14412">
                        <c:v>4.1292361111103135</c:v>
                      </c:pt>
                      <c:pt idx="14413">
                        <c:v>4.1294791666644786</c:v>
                      </c:pt>
                      <c:pt idx="14414">
                        <c:v>4.1297222222186436</c:v>
                      </c:pt>
                      <c:pt idx="14415">
                        <c:v>4.1299652777728086</c:v>
                      </c:pt>
                      <c:pt idx="14416">
                        <c:v>4.1302083333342496</c:v>
                      </c:pt>
                      <c:pt idx="14417">
                        <c:v>4.1304513888884147</c:v>
                      </c:pt>
                      <c:pt idx="14418">
                        <c:v>4.1306944444425797</c:v>
                      </c:pt>
                      <c:pt idx="14419">
                        <c:v>4.1309374999967448</c:v>
                      </c:pt>
                      <c:pt idx="14420">
                        <c:v>4.1311805555509098</c:v>
                      </c:pt>
                      <c:pt idx="14421">
                        <c:v>4.1314236111123508</c:v>
                      </c:pt>
                      <c:pt idx="14422">
                        <c:v>4.1316666666665158</c:v>
                      </c:pt>
                      <c:pt idx="14423">
                        <c:v>4.1319097222206809</c:v>
                      </c:pt>
                      <c:pt idx="14424">
                        <c:v>4.1321527777748459</c:v>
                      </c:pt>
                      <c:pt idx="14425">
                        <c:v>4.1323958333290109</c:v>
                      </c:pt>
                      <c:pt idx="14426">
                        <c:v>4.1326388888904519</c:v>
                      </c:pt>
                      <c:pt idx="14427">
                        <c:v>4.132881944444617</c:v>
                      </c:pt>
                      <c:pt idx="14428">
                        <c:v>4.133124999998782</c:v>
                      </c:pt>
                      <c:pt idx="14429">
                        <c:v>4.1333680555529471</c:v>
                      </c:pt>
                      <c:pt idx="14430">
                        <c:v>4.1336111111071121</c:v>
                      </c:pt>
                      <c:pt idx="14431">
                        <c:v>4.1338541666685531</c:v>
                      </c:pt>
                      <c:pt idx="14432">
                        <c:v>4.1340972222227181</c:v>
                      </c:pt>
                      <c:pt idx="14433">
                        <c:v>4.1343402777768832</c:v>
                      </c:pt>
                      <c:pt idx="14434">
                        <c:v>4.1345833333310482</c:v>
                      </c:pt>
                      <c:pt idx="14435">
                        <c:v>4.1348263888852133</c:v>
                      </c:pt>
                      <c:pt idx="14436">
                        <c:v>4.1350694444393783</c:v>
                      </c:pt>
                      <c:pt idx="14437">
                        <c:v>4.1353125000008193</c:v>
                      </c:pt>
                      <c:pt idx="14438">
                        <c:v>4.1355555555549843</c:v>
                      </c:pt>
                      <c:pt idx="14439">
                        <c:v>4.1357986111091494</c:v>
                      </c:pt>
                      <c:pt idx="14440">
                        <c:v>4.1360416666633144</c:v>
                      </c:pt>
                      <c:pt idx="14441">
                        <c:v>4.1362847222174794</c:v>
                      </c:pt>
                      <c:pt idx="14442">
                        <c:v>4.1365277777789204</c:v>
                      </c:pt>
                      <c:pt idx="14443">
                        <c:v>4.1367824074025892</c:v>
                      </c:pt>
                      <c:pt idx="14444">
                        <c:v>4.1370254629640302</c:v>
                      </c:pt>
                      <c:pt idx="14445">
                        <c:v>4.1372685185181952</c:v>
                      </c:pt>
                      <c:pt idx="14446">
                        <c:v>4.1375115740723603</c:v>
                      </c:pt>
                      <c:pt idx="14447">
                        <c:v>4.1377546296265253</c:v>
                      </c:pt>
                      <c:pt idx="14448">
                        <c:v>4.1379976851806903</c:v>
                      </c:pt>
                      <c:pt idx="14449">
                        <c:v>4.1382407407421313</c:v>
                      </c:pt>
                      <c:pt idx="14450">
                        <c:v>4.1384837962962964</c:v>
                      </c:pt>
                      <c:pt idx="14451">
                        <c:v>4.1387268518504614</c:v>
                      </c:pt>
                      <c:pt idx="14452">
                        <c:v>4.1389699074046264</c:v>
                      </c:pt>
                      <c:pt idx="14453">
                        <c:v>4.1392129629587915</c:v>
                      </c:pt>
                      <c:pt idx="14454">
                        <c:v>4.1394560185202325</c:v>
                      </c:pt>
                      <c:pt idx="14455">
                        <c:v>4.1396990740743975</c:v>
                      </c:pt>
                      <c:pt idx="14456">
                        <c:v>4.1399421296285626</c:v>
                      </c:pt>
                      <c:pt idx="14457">
                        <c:v>4.1401851851827276</c:v>
                      </c:pt>
                      <c:pt idx="14458">
                        <c:v>4.1404282407368926</c:v>
                      </c:pt>
                      <c:pt idx="14459">
                        <c:v>4.1406712962983336</c:v>
                      </c:pt>
                      <c:pt idx="14460">
                        <c:v>4.1409143518524987</c:v>
                      </c:pt>
                      <c:pt idx="14461">
                        <c:v>4.1411574074066637</c:v>
                      </c:pt>
                      <c:pt idx="14462">
                        <c:v>4.1414004629608288</c:v>
                      </c:pt>
                      <c:pt idx="14463">
                        <c:v>4.1416435185149938</c:v>
                      </c:pt>
                      <c:pt idx="14464">
                        <c:v>4.1418865740691588</c:v>
                      </c:pt>
                      <c:pt idx="14465">
                        <c:v>4.1421296296305998</c:v>
                      </c:pt>
                      <c:pt idx="14466">
                        <c:v>4.1423726851847649</c:v>
                      </c:pt>
                      <c:pt idx="14467">
                        <c:v>4.1426157407389299</c:v>
                      </c:pt>
                      <c:pt idx="14468">
                        <c:v>4.1428587962930949</c:v>
                      </c:pt>
                      <c:pt idx="14469">
                        <c:v>4.14310185184726</c:v>
                      </c:pt>
                      <c:pt idx="14470">
                        <c:v>4.143344907408701</c:v>
                      </c:pt>
                      <c:pt idx="14471">
                        <c:v>4.143587962962866</c:v>
                      </c:pt>
                      <c:pt idx="14472">
                        <c:v>4.1438310185170311</c:v>
                      </c:pt>
                      <c:pt idx="14473">
                        <c:v>4.1440740740711961</c:v>
                      </c:pt>
                      <c:pt idx="14474">
                        <c:v>4.1443171296253611</c:v>
                      </c:pt>
                      <c:pt idx="14475">
                        <c:v>4.1445601851868021</c:v>
                      </c:pt>
                      <c:pt idx="14476">
                        <c:v>4.1448032407409672</c:v>
                      </c:pt>
                      <c:pt idx="14477">
                        <c:v>4.1450462962951322</c:v>
                      </c:pt>
                      <c:pt idx="14478">
                        <c:v>4.1452893518492973</c:v>
                      </c:pt>
                      <c:pt idx="14479">
                        <c:v>4.1455324074034623</c:v>
                      </c:pt>
                      <c:pt idx="14480">
                        <c:v>4.1457754629649033</c:v>
                      </c:pt>
                      <c:pt idx="14481">
                        <c:v>4.1460185185190683</c:v>
                      </c:pt>
                      <c:pt idx="14482">
                        <c:v>4.1462615740732334</c:v>
                      </c:pt>
                      <c:pt idx="14483">
                        <c:v>4.1465046296273984</c:v>
                      </c:pt>
                      <c:pt idx="14484">
                        <c:v>4.1467476851815634</c:v>
                      </c:pt>
                      <c:pt idx="14485">
                        <c:v>4.1469907407357285</c:v>
                      </c:pt>
                      <c:pt idx="14486">
                        <c:v>4.1472337962971695</c:v>
                      </c:pt>
                      <c:pt idx="14487">
                        <c:v>4.1474768518513345</c:v>
                      </c:pt>
                      <c:pt idx="14488">
                        <c:v>4.1477199074054996</c:v>
                      </c:pt>
                      <c:pt idx="14489">
                        <c:v>4.1479629629596646</c:v>
                      </c:pt>
                      <c:pt idx="14490">
                        <c:v>4.1482060185138296</c:v>
                      </c:pt>
                      <c:pt idx="14491">
                        <c:v>4.1484606481447743</c:v>
                      </c:pt>
                      <c:pt idx="14492">
                        <c:v>4.1487037036989394</c:v>
                      </c:pt>
                      <c:pt idx="14493">
                        <c:v>4.1489467592603804</c:v>
                      </c:pt>
                      <c:pt idx="14494">
                        <c:v>4.1491898148145454</c:v>
                      </c:pt>
                      <c:pt idx="14495">
                        <c:v>4.1494328703687104</c:v>
                      </c:pt>
                      <c:pt idx="14496">
                        <c:v>4.1496759259228755</c:v>
                      </c:pt>
                      <c:pt idx="14497">
                        <c:v>4.1499189814770405</c:v>
                      </c:pt>
                      <c:pt idx="14498">
                        <c:v>4.1501620370384815</c:v>
                      </c:pt>
                      <c:pt idx="14499">
                        <c:v>4.1504050925926466</c:v>
                      </c:pt>
                      <c:pt idx="14500">
                        <c:v>4.1506481481468116</c:v>
                      </c:pt>
                      <c:pt idx="14501">
                        <c:v>4.1508912037009766</c:v>
                      </c:pt>
                      <c:pt idx="14502">
                        <c:v>4.1511342592551417</c:v>
                      </c:pt>
                      <c:pt idx="14503">
                        <c:v>4.1513773148165827</c:v>
                      </c:pt>
                      <c:pt idx="14504">
                        <c:v>4.1516203703707477</c:v>
                      </c:pt>
                      <c:pt idx="14505">
                        <c:v>4.1518634259249128</c:v>
                      </c:pt>
                      <c:pt idx="14506">
                        <c:v>4.1521064814790778</c:v>
                      </c:pt>
                      <c:pt idx="14507">
                        <c:v>4.1523495370332428</c:v>
                      </c:pt>
                      <c:pt idx="14508">
                        <c:v>4.1525925925946838</c:v>
                      </c:pt>
                      <c:pt idx="14509">
                        <c:v>4.1528356481488489</c:v>
                      </c:pt>
                      <c:pt idx="14510">
                        <c:v>4.1530787037030139</c:v>
                      </c:pt>
                      <c:pt idx="14511">
                        <c:v>4.1533217592571789</c:v>
                      </c:pt>
                      <c:pt idx="14512">
                        <c:v>4.153564814811344</c:v>
                      </c:pt>
                      <c:pt idx="14513">
                        <c:v>4.153807870365509</c:v>
                      </c:pt>
                      <c:pt idx="14514">
                        <c:v>4.15405092592695</c:v>
                      </c:pt>
                      <c:pt idx="14515">
                        <c:v>4.1542939814811151</c:v>
                      </c:pt>
                      <c:pt idx="14516">
                        <c:v>4.1545370370352801</c:v>
                      </c:pt>
                      <c:pt idx="14517">
                        <c:v>4.1547800925894451</c:v>
                      </c:pt>
                      <c:pt idx="14518">
                        <c:v>4.1550231481436102</c:v>
                      </c:pt>
                      <c:pt idx="14519">
                        <c:v>4.1552662037050512</c:v>
                      </c:pt>
                      <c:pt idx="14520">
                        <c:v>4.1555092592592162</c:v>
                      </c:pt>
                      <c:pt idx="14521">
                        <c:v>4.1557523148133813</c:v>
                      </c:pt>
                      <c:pt idx="14522">
                        <c:v>4.1559953703675463</c:v>
                      </c:pt>
                      <c:pt idx="14523">
                        <c:v>4.1562384259217113</c:v>
                      </c:pt>
                      <c:pt idx="14524">
                        <c:v>4.1564814814831523</c:v>
                      </c:pt>
                      <c:pt idx="14525">
                        <c:v>4.1567245370373174</c:v>
                      </c:pt>
                      <c:pt idx="14526">
                        <c:v>4.1569675925914824</c:v>
                      </c:pt>
                      <c:pt idx="14527">
                        <c:v>4.1572106481456474</c:v>
                      </c:pt>
                      <c:pt idx="14528">
                        <c:v>4.1574537036998125</c:v>
                      </c:pt>
                      <c:pt idx="14529">
                        <c:v>4.1576967592612535</c:v>
                      </c:pt>
                      <c:pt idx="14530">
                        <c:v>4.1579398148154185</c:v>
                      </c:pt>
                      <c:pt idx="14531">
                        <c:v>4.1581828703695836</c:v>
                      </c:pt>
                      <c:pt idx="14532">
                        <c:v>4.1584259259237486</c:v>
                      </c:pt>
                      <c:pt idx="14533">
                        <c:v>4.1586689814779136</c:v>
                      </c:pt>
                      <c:pt idx="14534">
                        <c:v>4.1589120370320787</c:v>
                      </c:pt>
                      <c:pt idx="14535">
                        <c:v>4.1591550925935197</c:v>
                      </c:pt>
                      <c:pt idx="14536">
                        <c:v>4.1593981481476847</c:v>
                      </c:pt>
                      <c:pt idx="14537">
                        <c:v>4.1596412037018498</c:v>
                      </c:pt>
                      <c:pt idx="14538">
                        <c:v>4.1598842592560148</c:v>
                      </c:pt>
                      <c:pt idx="14539">
                        <c:v>4.1601388888869595</c:v>
                      </c:pt>
                      <c:pt idx="14540">
                        <c:v>4.1603819444411245</c:v>
                      </c:pt>
                      <c:pt idx="14541">
                        <c:v>4.1606249999952896</c:v>
                      </c:pt>
                      <c:pt idx="14542">
                        <c:v>4.1608680555567306</c:v>
                      </c:pt>
                      <c:pt idx="14543">
                        <c:v>4.1611111111108956</c:v>
                      </c:pt>
                      <c:pt idx="14544">
                        <c:v>4.1613541666650606</c:v>
                      </c:pt>
                      <c:pt idx="14545">
                        <c:v>4.1615972222192257</c:v>
                      </c:pt>
                      <c:pt idx="14546">
                        <c:v>4.1618402777733907</c:v>
                      </c:pt>
                      <c:pt idx="14547">
                        <c:v>4.1620833333348317</c:v>
                      </c:pt>
                      <c:pt idx="14548">
                        <c:v>4.1623263888889968</c:v>
                      </c:pt>
                      <c:pt idx="14549">
                        <c:v>4.1625694444431618</c:v>
                      </c:pt>
                      <c:pt idx="14550">
                        <c:v>4.1628124999973268</c:v>
                      </c:pt>
                      <c:pt idx="14551">
                        <c:v>4.1630555555514919</c:v>
                      </c:pt>
                      <c:pt idx="14552">
                        <c:v>4.1632986111129329</c:v>
                      </c:pt>
                      <c:pt idx="14553">
                        <c:v>4.1635416666670979</c:v>
                      </c:pt>
                      <c:pt idx="14554">
                        <c:v>4.1637847222212629</c:v>
                      </c:pt>
                      <c:pt idx="14555">
                        <c:v>4.164027777775428</c:v>
                      </c:pt>
                      <c:pt idx="14556">
                        <c:v>4.164270833329593</c:v>
                      </c:pt>
                      <c:pt idx="14557">
                        <c:v>4.1645138888837581</c:v>
                      </c:pt>
                      <c:pt idx="14558">
                        <c:v>4.1647569444451991</c:v>
                      </c:pt>
                      <c:pt idx="14559">
                        <c:v>4.1649999999993641</c:v>
                      </c:pt>
                      <c:pt idx="14560">
                        <c:v>4.1652430555535291</c:v>
                      </c:pt>
                      <c:pt idx="14561">
                        <c:v>4.1654861111076942</c:v>
                      </c:pt>
                      <c:pt idx="14562">
                        <c:v>4.1657291666618592</c:v>
                      </c:pt>
                      <c:pt idx="14563">
                        <c:v>4.1659722222233002</c:v>
                      </c:pt>
                      <c:pt idx="14564">
                        <c:v>4.1662152777774653</c:v>
                      </c:pt>
                      <c:pt idx="14565">
                        <c:v>4.1664583333316303</c:v>
                      </c:pt>
                      <c:pt idx="14566">
                        <c:v>4.1667013888857953</c:v>
                      </c:pt>
                      <c:pt idx="14567">
                        <c:v>4.1669444444399604</c:v>
                      </c:pt>
                      <c:pt idx="14568">
                        <c:v>4.1671875000014014</c:v>
                      </c:pt>
                      <c:pt idx="14569">
                        <c:v>4.1674305555555664</c:v>
                      </c:pt>
                      <c:pt idx="14570">
                        <c:v>4.1676736111097314</c:v>
                      </c:pt>
                      <c:pt idx="14571">
                        <c:v>4.1679166666638965</c:v>
                      </c:pt>
                      <c:pt idx="14572">
                        <c:v>4.1681597222180615</c:v>
                      </c:pt>
                      <c:pt idx="14573">
                        <c:v>4.1684027777795025</c:v>
                      </c:pt>
                      <c:pt idx="14574">
                        <c:v>4.1686458333336676</c:v>
                      </c:pt>
                      <c:pt idx="14575">
                        <c:v>4.1688888888878326</c:v>
                      </c:pt>
                      <c:pt idx="14576">
                        <c:v>4.1691319444419976</c:v>
                      </c:pt>
                      <c:pt idx="14577">
                        <c:v>4.1693749999961627</c:v>
                      </c:pt>
                      <c:pt idx="14578">
                        <c:v>4.1696180555576037</c:v>
                      </c:pt>
                      <c:pt idx="14579">
                        <c:v>4.1698611111117687</c:v>
                      </c:pt>
                      <c:pt idx="14580">
                        <c:v>4.1701041666659338</c:v>
                      </c:pt>
                      <c:pt idx="14581">
                        <c:v>4.1703472222200988</c:v>
                      </c:pt>
                      <c:pt idx="14582">
                        <c:v>4.1705902777742638</c:v>
                      </c:pt>
                      <c:pt idx="14583">
                        <c:v>4.1708333333284289</c:v>
                      </c:pt>
                      <c:pt idx="14584">
                        <c:v>4.1710763888898699</c:v>
                      </c:pt>
                      <c:pt idx="14585">
                        <c:v>4.1713194444440349</c:v>
                      </c:pt>
                      <c:pt idx="14586">
                        <c:v>4.1715624999981999</c:v>
                      </c:pt>
                      <c:pt idx="14587">
                        <c:v>4.1718171296291446</c:v>
                      </c:pt>
                      <c:pt idx="14588">
                        <c:v>4.1720601851833097</c:v>
                      </c:pt>
                      <c:pt idx="14589">
                        <c:v>4.1723032407374747</c:v>
                      </c:pt>
                      <c:pt idx="14590">
                        <c:v>4.1725462962916398</c:v>
                      </c:pt>
                      <c:pt idx="14591">
                        <c:v>4.1727893518530808</c:v>
                      </c:pt>
                      <c:pt idx="14592">
                        <c:v>4.1730324074072458</c:v>
                      </c:pt>
                      <c:pt idx="14593">
                        <c:v>4.1732754629614108</c:v>
                      </c:pt>
                      <c:pt idx="14594">
                        <c:v>4.1735185185155759</c:v>
                      </c:pt>
                      <c:pt idx="14595">
                        <c:v>4.1737615740697409</c:v>
                      </c:pt>
                      <c:pt idx="14596">
                        <c:v>4.1740046296311819</c:v>
                      </c:pt>
                      <c:pt idx="14597">
                        <c:v>4.1742476851853469</c:v>
                      </c:pt>
                      <c:pt idx="14598">
                        <c:v>4.174490740739512</c:v>
                      </c:pt>
                      <c:pt idx="14599">
                        <c:v>4.174733796293677</c:v>
                      </c:pt>
                      <c:pt idx="14600">
                        <c:v>4.1749768518478421</c:v>
                      </c:pt>
                      <c:pt idx="14601">
                        <c:v>4.1752199074092831</c:v>
                      </c:pt>
                      <c:pt idx="14602">
                        <c:v>4.1754629629634481</c:v>
                      </c:pt>
                      <c:pt idx="14603">
                        <c:v>4.1757060185176131</c:v>
                      </c:pt>
                      <c:pt idx="14604">
                        <c:v>4.1759490740717782</c:v>
                      </c:pt>
                      <c:pt idx="14605">
                        <c:v>4.1761921296259432</c:v>
                      </c:pt>
                      <c:pt idx="14606">
                        <c:v>4.1764351851801083</c:v>
                      </c:pt>
                      <c:pt idx="14607">
                        <c:v>4.1766782407415493</c:v>
                      </c:pt>
                      <c:pt idx="14608">
                        <c:v>4.1769212962957143</c:v>
                      </c:pt>
                      <c:pt idx="14609">
                        <c:v>4.1771643518498793</c:v>
                      </c:pt>
                      <c:pt idx="14610">
                        <c:v>4.1774074074040444</c:v>
                      </c:pt>
                      <c:pt idx="14611">
                        <c:v>4.1776504629582094</c:v>
                      </c:pt>
                      <c:pt idx="14612">
                        <c:v>4.1778935185196504</c:v>
                      </c:pt>
                      <c:pt idx="14613">
                        <c:v>4.1781365740738154</c:v>
                      </c:pt>
                      <c:pt idx="14614">
                        <c:v>4.1783796296279805</c:v>
                      </c:pt>
                      <c:pt idx="14615">
                        <c:v>4.1786226851821455</c:v>
                      </c:pt>
                      <c:pt idx="14616">
                        <c:v>4.1788657407363106</c:v>
                      </c:pt>
                      <c:pt idx="14617">
                        <c:v>4.1791087962977516</c:v>
                      </c:pt>
                      <c:pt idx="14618">
                        <c:v>4.1793518518519166</c:v>
                      </c:pt>
                      <c:pt idx="14619">
                        <c:v>4.1795949074060816</c:v>
                      </c:pt>
                      <c:pt idx="14620">
                        <c:v>4.1798379629602467</c:v>
                      </c:pt>
                      <c:pt idx="14621">
                        <c:v>4.1800810185144117</c:v>
                      </c:pt>
                      <c:pt idx="14622">
                        <c:v>4.1803240740758527</c:v>
                      </c:pt>
                      <c:pt idx="14623">
                        <c:v>4.1805671296300178</c:v>
                      </c:pt>
                      <c:pt idx="14624">
                        <c:v>4.1808101851841828</c:v>
                      </c:pt>
                      <c:pt idx="14625">
                        <c:v>4.1810532407383478</c:v>
                      </c:pt>
                      <c:pt idx="14626">
                        <c:v>4.1812962962925129</c:v>
                      </c:pt>
                      <c:pt idx="14627">
                        <c:v>4.1815393518539539</c:v>
                      </c:pt>
                      <c:pt idx="14628">
                        <c:v>4.1817824074081189</c:v>
                      </c:pt>
                      <c:pt idx="14629">
                        <c:v>4.1820254629622839</c:v>
                      </c:pt>
                      <c:pt idx="14630">
                        <c:v>4.182268518516449</c:v>
                      </c:pt>
                      <c:pt idx="14631">
                        <c:v>4.182511574070614</c:v>
                      </c:pt>
                      <c:pt idx="14632">
                        <c:v>4.1827546296247791</c:v>
                      </c:pt>
                      <c:pt idx="14633">
                        <c:v>4.1829976851862201</c:v>
                      </c:pt>
                      <c:pt idx="14634">
                        <c:v>4.1832407407403851</c:v>
                      </c:pt>
                      <c:pt idx="14635">
                        <c:v>4.1834837962945501</c:v>
                      </c:pt>
                      <c:pt idx="14636">
                        <c:v>4.1837384259254948</c:v>
                      </c:pt>
                      <c:pt idx="14637">
                        <c:v>4.1839814814796599</c:v>
                      </c:pt>
                      <c:pt idx="14638">
                        <c:v>4.1842245370338249</c:v>
                      </c:pt>
                      <c:pt idx="14639">
                        <c:v>4.1844675925879899</c:v>
                      </c:pt>
                      <c:pt idx="14640">
                        <c:v>4.1847106481494309</c:v>
                      </c:pt>
                      <c:pt idx="14641">
                        <c:v>4.184953703703596</c:v>
                      </c:pt>
                      <c:pt idx="14642">
                        <c:v>4.185196759257761</c:v>
                      </c:pt>
                      <c:pt idx="14643">
                        <c:v>4.1854398148119261</c:v>
                      </c:pt>
                      <c:pt idx="14644">
                        <c:v>4.1856828703660911</c:v>
                      </c:pt>
                      <c:pt idx="14645">
                        <c:v>4.1859259259275321</c:v>
                      </c:pt>
                      <c:pt idx="14646">
                        <c:v>4.1861689814816971</c:v>
                      </c:pt>
                      <c:pt idx="14647">
                        <c:v>4.1864120370358622</c:v>
                      </c:pt>
                      <c:pt idx="14648">
                        <c:v>4.1866550925900272</c:v>
                      </c:pt>
                      <c:pt idx="14649">
                        <c:v>4.1868981481441923</c:v>
                      </c:pt>
                      <c:pt idx="14650">
                        <c:v>4.1871412037056333</c:v>
                      </c:pt>
                      <c:pt idx="14651">
                        <c:v>4.1873842592597983</c:v>
                      </c:pt>
                      <c:pt idx="14652">
                        <c:v>4.1876273148139633</c:v>
                      </c:pt>
                      <c:pt idx="14653">
                        <c:v>4.1878703703681284</c:v>
                      </c:pt>
                      <c:pt idx="14654">
                        <c:v>4.1881134259222934</c:v>
                      </c:pt>
                      <c:pt idx="14655">
                        <c:v>4.1883564814764584</c:v>
                      </c:pt>
                      <c:pt idx="14656">
                        <c:v>4.1885995370378994</c:v>
                      </c:pt>
                      <c:pt idx="14657">
                        <c:v>4.1888425925920645</c:v>
                      </c:pt>
                      <c:pt idx="14658">
                        <c:v>4.1890856481462295</c:v>
                      </c:pt>
                      <c:pt idx="14659">
                        <c:v>4.1893287037003946</c:v>
                      </c:pt>
                      <c:pt idx="14660">
                        <c:v>4.1895717592545596</c:v>
                      </c:pt>
                      <c:pt idx="14661">
                        <c:v>4.1898148148160006</c:v>
                      </c:pt>
                      <c:pt idx="14662">
                        <c:v>4.1900578703701656</c:v>
                      </c:pt>
                      <c:pt idx="14663">
                        <c:v>4.1903009259243307</c:v>
                      </c:pt>
                      <c:pt idx="14664">
                        <c:v>4.1905439814784957</c:v>
                      </c:pt>
                      <c:pt idx="14665">
                        <c:v>4.1907870370326608</c:v>
                      </c:pt>
                      <c:pt idx="14666">
                        <c:v>4.1910300925941018</c:v>
                      </c:pt>
                      <c:pt idx="14667">
                        <c:v>4.1912731481482668</c:v>
                      </c:pt>
                      <c:pt idx="14668">
                        <c:v>4.1915162037024318</c:v>
                      </c:pt>
                      <c:pt idx="14669">
                        <c:v>4.1917592592565969</c:v>
                      </c:pt>
                      <c:pt idx="14670">
                        <c:v>4.1920023148107619</c:v>
                      </c:pt>
                      <c:pt idx="14671">
                        <c:v>4.1922453703722029</c:v>
                      </c:pt>
                      <c:pt idx="14672">
                        <c:v>4.1924884259263679</c:v>
                      </c:pt>
                      <c:pt idx="14673">
                        <c:v>4.192731481480533</c:v>
                      </c:pt>
                      <c:pt idx="14674">
                        <c:v>4.192974537034698</c:v>
                      </c:pt>
                      <c:pt idx="14675">
                        <c:v>4.1932175925888631</c:v>
                      </c:pt>
                      <c:pt idx="14676">
                        <c:v>4.1934606481430281</c:v>
                      </c:pt>
                      <c:pt idx="14677">
                        <c:v>4.1937037037044691</c:v>
                      </c:pt>
                      <c:pt idx="14678">
                        <c:v>4.1939467592586341</c:v>
                      </c:pt>
                      <c:pt idx="14679">
                        <c:v>4.1941898148127992</c:v>
                      </c:pt>
                      <c:pt idx="14680">
                        <c:v>4.1944328703669642</c:v>
                      </c:pt>
                      <c:pt idx="14681">
                        <c:v>4.1946759259211293</c:v>
                      </c:pt>
                      <c:pt idx="14682">
                        <c:v>4.1949189814825703</c:v>
                      </c:pt>
                      <c:pt idx="14683">
                        <c:v>4.1951620370367353</c:v>
                      </c:pt>
                      <c:pt idx="14684">
                        <c:v>4.19541666666768</c:v>
                      </c:pt>
                      <c:pt idx="14685">
                        <c:v>4.195659722221845</c:v>
                      </c:pt>
                      <c:pt idx="14686">
                        <c:v>4.1959027777760101</c:v>
                      </c:pt>
                      <c:pt idx="14687">
                        <c:v>4.1961458333301751</c:v>
                      </c:pt>
                      <c:pt idx="14688">
                        <c:v>4.1963888888843401</c:v>
                      </c:pt>
                      <c:pt idx="14689">
                        <c:v>4.1966319444457811</c:v>
                      </c:pt>
                      <c:pt idx="14690">
                        <c:v>4.1968749999999462</c:v>
                      </c:pt>
                      <c:pt idx="14691">
                        <c:v>4.1971180555541112</c:v>
                      </c:pt>
                      <c:pt idx="14692">
                        <c:v>4.1973611111082763</c:v>
                      </c:pt>
                      <c:pt idx="14693">
                        <c:v>4.1976041666624413</c:v>
                      </c:pt>
                      <c:pt idx="14694">
                        <c:v>4.1978472222238823</c:v>
                      </c:pt>
                      <c:pt idx="14695">
                        <c:v>4.1980902777780473</c:v>
                      </c:pt>
                      <c:pt idx="14696">
                        <c:v>4.1983333333322124</c:v>
                      </c:pt>
                      <c:pt idx="14697">
                        <c:v>4.1985763888863774</c:v>
                      </c:pt>
                      <c:pt idx="14698">
                        <c:v>4.1988194444405424</c:v>
                      </c:pt>
                      <c:pt idx="14699">
                        <c:v>4.1990625000019834</c:v>
                      </c:pt>
                      <c:pt idx="14700">
                        <c:v>4.1993055555561485</c:v>
                      </c:pt>
                      <c:pt idx="14701">
                        <c:v>4.1995486111103135</c:v>
                      </c:pt>
                      <c:pt idx="14702">
                        <c:v>4.1997916666644786</c:v>
                      </c:pt>
                      <c:pt idx="14703">
                        <c:v>4.2000347222186436</c:v>
                      </c:pt>
                      <c:pt idx="14704">
                        <c:v>4.2002777777728086</c:v>
                      </c:pt>
                      <c:pt idx="14705">
                        <c:v>4.2005208333342496</c:v>
                      </c:pt>
                      <c:pt idx="14706">
                        <c:v>4.2007638888884147</c:v>
                      </c:pt>
                      <c:pt idx="14707">
                        <c:v>4.2010069444425797</c:v>
                      </c:pt>
                      <c:pt idx="14708">
                        <c:v>4.2012499999967448</c:v>
                      </c:pt>
                      <c:pt idx="14709">
                        <c:v>4.2014930555509098</c:v>
                      </c:pt>
                      <c:pt idx="14710">
                        <c:v>4.2017361111123508</c:v>
                      </c:pt>
                      <c:pt idx="14711">
                        <c:v>4.2019791666665158</c:v>
                      </c:pt>
                      <c:pt idx="14712">
                        <c:v>4.2022222222206809</c:v>
                      </c:pt>
                      <c:pt idx="14713">
                        <c:v>4.2024652777748459</c:v>
                      </c:pt>
                      <c:pt idx="14714">
                        <c:v>4.2027083333290109</c:v>
                      </c:pt>
                      <c:pt idx="14715">
                        <c:v>4.2029513888904519</c:v>
                      </c:pt>
                      <c:pt idx="14716">
                        <c:v>4.203194444444617</c:v>
                      </c:pt>
                      <c:pt idx="14717">
                        <c:v>4.203437499998782</c:v>
                      </c:pt>
                      <c:pt idx="14718">
                        <c:v>4.2036805555529471</c:v>
                      </c:pt>
                      <c:pt idx="14719">
                        <c:v>4.2039236111071121</c:v>
                      </c:pt>
                      <c:pt idx="14720">
                        <c:v>4.2041666666685531</c:v>
                      </c:pt>
                      <c:pt idx="14721">
                        <c:v>4.2044097222227181</c:v>
                      </c:pt>
                      <c:pt idx="14722">
                        <c:v>4.2046527777768832</c:v>
                      </c:pt>
                      <c:pt idx="14723">
                        <c:v>4.2048958333310482</c:v>
                      </c:pt>
                      <c:pt idx="14724">
                        <c:v>4.2051388888852133</c:v>
                      </c:pt>
                      <c:pt idx="14725">
                        <c:v>4.2053819444393783</c:v>
                      </c:pt>
                      <c:pt idx="14726">
                        <c:v>4.2056250000008193</c:v>
                      </c:pt>
                      <c:pt idx="14727">
                        <c:v>4.2058680555549843</c:v>
                      </c:pt>
                      <c:pt idx="14728">
                        <c:v>4.2061111111091494</c:v>
                      </c:pt>
                      <c:pt idx="14729">
                        <c:v>4.2063541666633144</c:v>
                      </c:pt>
                      <c:pt idx="14730">
                        <c:v>4.2065972222174794</c:v>
                      </c:pt>
                      <c:pt idx="14731">
                        <c:v>4.2068402777789204</c:v>
                      </c:pt>
                      <c:pt idx="14732">
                        <c:v>4.2070949074025892</c:v>
                      </c:pt>
                      <c:pt idx="14733">
                        <c:v>4.2073379629640302</c:v>
                      </c:pt>
                      <c:pt idx="14734">
                        <c:v>4.2075810185181952</c:v>
                      </c:pt>
                      <c:pt idx="14735">
                        <c:v>4.2078240740723603</c:v>
                      </c:pt>
                      <c:pt idx="14736">
                        <c:v>4.2080671296265253</c:v>
                      </c:pt>
                      <c:pt idx="14737">
                        <c:v>4.2083101851806903</c:v>
                      </c:pt>
                      <c:pt idx="14738">
                        <c:v>4.2085532407421313</c:v>
                      </c:pt>
                      <c:pt idx="14739">
                        <c:v>4.2087962962962964</c:v>
                      </c:pt>
                      <c:pt idx="14740">
                        <c:v>4.2090393518504614</c:v>
                      </c:pt>
                      <c:pt idx="14741">
                        <c:v>4.2092824074046264</c:v>
                      </c:pt>
                      <c:pt idx="14742">
                        <c:v>4.2095254629587915</c:v>
                      </c:pt>
                      <c:pt idx="14743">
                        <c:v>4.2097685185202325</c:v>
                      </c:pt>
                      <c:pt idx="14744">
                        <c:v>4.2100115740743975</c:v>
                      </c:pt>
                      <c:pt idx="14745">
                        <c:v>4.2102546296285626</c:v>
                      </c:pt>
                      <c:pt idx="14746">
                        <c:v>4.2104976851827276</c:v>
                      </c:pt>
                      <c:pt idx="14747">
                        <c:v>4.2107407407368926</c:v>
                      </c:pt>
                      <c:pt idx="14748">
                        <c:v>4.2109837962983336</c:v>
                      </c:pt>
                      <c:pt idx="14749">
                        <c:v>4.2112268518524987</c:v>
                      </c:pt>
                      <c:pt idx="14750">
                        <c:v>4.2114699074066637</c:v>
                      </c:pt>
                      <c:pt idx="14751">
                        <c:v>4.2117129629608288</c:v>
                      </c:pt>
                      <c:pt idx="14752">
                        <c:v>4.2119560185149938</c:v>
                      </c:pt>
                      <c:pt idx="14753">
                        <c:v>4.2121990740691588</c:v>
                      </c:pt>
                      <c:pt idx="14754">
                        <c:v>4.2124421296305998</c:v>
                      </c:pt>
                      <c:pt idx="14755">
                        <c:v>4.2126851851847649</c:v>
                      </c:pt>
                      <c:pt idx="14756">
                        <c:v>4.2129282407389299</c:v>
                      </c:pt>
                      <c:pt idx="14757">
                        <c:v>4.2131712962930949</c:v>
                      </c:pt>
                      <c:pt idx="14758">
                        <c:v>4.21341435184726</c:v>
                      </c:pt>
                      <c:pt idx="14759">
                        <c:v>4.213657407408701</c:v>
                      </c:pt>
                      <c:pt idx="14760">
                        <c:v>4.213900462962866</c:v>
                      </c:pt>
                      <c:pt idx="14761">
                        <c:v>4.2141435185170311</c:v>
                      </c:pt>
                      <c:pt idx="14762">
                        <c:v>4.2143865740711961</c:v>
                      </c:pt>
                      <c:pt idx="14763">
                        <c:v>4.2146296296253611</c:v>
                      </c:pt>
                      <c:pt idx="14764">
                        <c:v>4.2148726851868021</c:v>
                      </c:pt>
                      <c:pt idx="14765">
                        <c:v>4.2151157407409672</c:v>
                      </c:pt>
                      <c:pt idx="14766">
                        <c:v>4.2153587962951322</c:v>
                      </c:pt>
                      <c:pt idx="14767">
                        <c:v>4.2156018518492973</c:v>
                      </c:pt>
                      <c:pt idx="14768">
                        <c:v>4.2158449074034623</c:v>
                      </c:pt>
                      <c:pt idx="14769">
                        <c:v>4.2160879629649033</c:v>
                      </c:pt>
                      <c:pt idx="14770">
                        <c:v>4.2163310185190683</c:v>
                      </c:pt>
                      <c:pt idx="14771">
                        <c:v>4.2165740740732334</c:v>
                      </c:pt>
                      <c:pt idx="14772">
                        <c:v>4.2168171296273984</c:v>
                      </c:pt>
                      <c:pt idx="14773">
                        <c:v>4.2170601851815634</c:v>
                      </c:pt>
                      <c:pt idx="14774">
                        <c:v>4.2173032407357285</c:v>
                      </c:pt>
                      <c:pt idx="14775">
                        <c:v>4.2175462962971695</c:v>
                      </c:pt>
                      <c:pt idx="14776">
                        <c:v>4.2177893518513345</c:v>
                      </c:pt>
                      <c:pt idx="14777">
                        <c:v>4.2180324074054996</c:v>
                      </c:pt>
                      <c:pt idx="14778">
                        <c:v>4.2182754629596646</c:v>
                      </c:pt>
                      <c:pt idx="14779">
                        <c:v>4.2185185185138296</c:v>
                      </c:pt>
                      <c:pt idx="14780">
                        <c:v>4.2187731481447743</c:v>
                      </c:pt>
                      <c:pt idx="14781">
                        <c:v>4.2190162036989394</c:v>
                      </c:pt>
                      <c:pt idx="14782">
                        <c:v>4.2192592592603804</c:v>
                      </c:pt>
                      <c:pt idx="14783">
                        <c:v>4.2195023148145454</c:v>
                      </c:pt>
                      <c:pt idx="14784">
                        <c:v>4.2197453703687104</c:v>
                      </c:pt>
                      <c:pt idx="14785">
                        <c:v>4.2199884259228755</c:v>
                      </c:pt>
                      <c:pt idx="14786">
                        <c:v>4.2202314814770405</c:v>
                      </c:pt>
                      <c:pt idx="14787">
                        <c:v>4.2204745370384815</c:v>
                      </c:pt>
                      <c:pt idx="14788">
                        <c:v>4.2207175925926466</c:v>
                      </c:pt>
                      <c:pt idx="14789">
                        <c:v>4.2209606481468116</c:v>
                      </c:pt>
                      <c:pt idx="14790">
                        <c:v>4.2212037037009766</c:v>
                      </c:pt>
                      <c:pt idx="14791">
                        <c:v>4.2214467592551417</c:v>
                      </c:pt>
                      <c:pt idx="14792">
                        <c:v>4.2216898148165827</c:v>
                      </c:pt>
                      <c:pt idx="14793">
                        <c:v>4.2219328703707477</c:v>
                      </c:pt>
                      <c:pt idx="14794">
                        <c:v>4.2221759259249128</c:v>
                      </c:pt>
                      <c:pt idx="14795">
                        <c:v>4.2224189814790778</c:v>
                      </c:pt>
                      <c:pt idx="14796">
                        <c:v>4.2226620370332428</c:v>
                      </c:pt>
                      <c:pt idx="14797">
                        <c:v>4.2229050925946838</c:v>
                      </c:pt>
                      <c:pt idx="14798">
                        <c:v>4.2231481481488489</c:v>
                      </c:pt>
                      <c:pt idx="14799">
                        <c:v>4.2233912037030139</c:v>
                      </c:pt>
                      <c:pt idx="14800">
                        <c:v>4.2236342592571789</c:v>
                      </c:pt>
                      <c:pt idx="14801">
                        <c:v>4.223877314811344</c:v>
                      </c:pt>
                      <c:pt idx="14802">
                        <c:v>4.224120370365509</c:v>
                      </c:pt>
                      <c:pt idx="14803">
                        <c:v>4.22436342592695</c:v>
                      </c:pt>
                      <c:pt idx="14804">
                        <c:v>4.2246064814811151</c:v>
                      </c:pt>
                      <c:pt idx="14805">
                        <c:v>4.2248495370352801</c:v>
                      </c:pt>
                      <c:pt idx="14806">
                        <c:v>4.2250925925894451</c:v>
                      </c:pt>
                      <c:pt idx="14807">
                        <c:v>4.2253356481436102</c:v>
                      </c:pt>
                      <c:pt idx="14808">
                        <c:v>4.2255787037050512</c:v>
                      </c:pt>
                      <c:pt idx="14809">
                        <c:v>4.2258217592592162</c:v>
                      </c:pt>
                      <c:pt idx="14810">
                        <c:v>4.2260648148133813</c:v>
                      </c:pt>
                      <c:pt idx="14811">
                        <c:v>4.2263078703675463</c:v>
                      </c:pt>
                      <c:pt idx="14812">
                        <c:v>4.2265509259217113</c:v>
                      </c:pt>
                      <c:pt idx="14813">
                        <c:v>4.2267939814831523</c:v>
                      </c:pt>
                      <c:pt idx="14814">
                        <c:v>4.2270370370373174</c:v>
                      </c:pt>
                      <c:pt idx="14815">
                        <c:v>4.2272800925914824</c:v>
                      </c:pt>
                      <c:pt idx="14816">
                        <c:v>4.2275231481456474</c:v>
                      </c:pt>
                      <c:pt idx="14817">
                        <c:v>4.2277662036998125</c:v>
                      </c:pt>
                      <c:pt idx="14818">
                        <c:v>4.2280092592612535</c:v>
                      </c:pt>
                      <c:pt idx="14819">
                        <c:v>4.2282523148154185</c:v>
                      </c:pt>
                      <c:pt idx="14820">
                        <c:v>4.2284953703695836</c:v>
                      </c:pt>
                      <c:pt idx="14821">
                        <c:v>4.2287384259237486</c:v>
                      </c:pt>
                      <c:pt idx="14822">
                        <c:v>4.2289814814779136</c:v>
                      </c:pt>
                      <c:pt idx="14823">
                        <c:v>4.2292245370320787</c:v>
                      </c:pt>
                      <c:pt idx="14824">
                        <c:v>4.2294675925935197</c:v>
                      </c:pt>
                      <c:pt idx="14825">
                        <c:v>4.2297106481476847</c:v>
                      </c:pt>
                      <c:pt idx="14826">
                        <c:v>4.2299537037018498</c:v>
                      </c:pt>
                      <c:pt idx="14827">
                        <c:v>4.2301967592560148</c:v>
                      </c:pt>
                      <c:pt idx="14828">
                        <c:v>4.2304513888869595</c:v>
                      </c:pt>
                      <c:pt idx="14829">
                        <c:v>4.2306944444411245</c:v>
                      </c:pt>
                      <c:pt idx="14830">
                        <c:v>4.2309374999952896</c:v>
                      </c:pt>
                      <c:pt idx="14831">
                        <c:v>4.2311805555567306</c:v>
                      </c:pt>
                      <c:pt idx="14832">
                        <c:v>4.2314236111108956</c:v>
                      </c:pt>
                      <c:pt idx="14833">
                        <c:v>4.2316666666650606</c:v>
                      </c:pt>
                      <c:pt idx="14834">
                        <c:v>4.2319097222192257</c:v>
                      </c:pt>
                      <c:pt idx="14835">
                        <c:v>4.2321527777733907</c:v>
                      </c:pt>
                      <c:pt idx="14836">
                        <c:v>4.2323958333348317</c:v>
                      </c:pt>
                      <c:pt idx="14837">
                        <c:v>4.2326388888889968</c:v>
                      </c:pt>
                      <c:pt idx="14838">
                        <c:v>4.2328819444431618</c:v>
                      </c:pt>
                      <c:pt idx="14839">
                        <c:v>4.2331249999973268</c:v>
                      </c:pt>
                      <c:pt idx="14840">
                        <c:v>4.2333680555514919</c:v>
                      </c:pt>
                      <c:pt idx="14841">
                        <c:v>4.2336111111129329</c:v>
                      </c:pt>
                      <c:pt idx="14842">
                        <c:v>4.2338541666670979</c:v>
                      </c:pt>
                      <c:pt idx="14843">
                        <c:v>4.2340972222212629</c:v>
                      </c:pt>
                      <c:pt idx="14844">
                        <c:v>4.234340277775428</c:v>
                      </c:pt>
                      <c:pt idx="14845">
                        <c:v>4.234583333329593</c:v>
                      </c:pt>
                      <c:pt idx="14846">
                        <c:v>4.2348263888837581</c:v>
                      </c:pt>
                      <c:pt idx="14847">
                        <c:v>4.2350694444451991</c:v>
                      </c:pt>
                      <c:pt idx="14848">
                        <c:v>4.2353124999993641</c:v>
                      </c:pt>
                      <c:pt idx="14849">
                        <c:v>4.2355555555535291</c:v>
                      </c:pt>
                      <c:pt idx="14850">
                        <c:v>4.2357986111076942</c:v>
                      </c:pt>
                      <c:pt idx="14851">
                        <c:v>4.2360416666618592</c:v>
                      </c:pt>
                      <c:pt idx="14852">
                        <c:v>4.2362847222233002</c:v>
                      </c:pt>
                      <c:pt idx="14853">
                        <c:v>4.2365277777774653</c:v>
                      </c:pt>
                      <c:pt idx="14854">
                        <c:v>4.2367708333316303</c:v>
                      </c:pt>
                      <c:pt idx="14855">
                        <c:v>4.2370138888857953</c:v>
                      </c:pt>
                      <c:pt idx="14856">
                        <c:v>4.2372569444399604</c:v>
                      </c:pt>
                      <c:pt idx="14857">
                        <c:v>4.2375000000014014</c:v>
                      </c:pt>
                      <c:pt idx="14858">
                        <c:v>4.2377430555555664</c:v>
                      </c:pt>
                      <c:pt idx="14859">
                        <c:v>4.2379861111097314</c:v>
                      </c:pt>
                      <c:pt idx="14860">
                        <c:v>4.2382291666638965</c:v>
                      </c:pt>
                      <c:pt idx="14861">
                        <c:v>4.2384722222180615</c:v>
                      </c:pt>
                      <c:pt idx="14862">
                        <c:v>4.2387152777795025</c:v>
                      </c:pt>
                      <c:pt idx="14863">
                        <c:v>4.2389583333336676</c:v>
                      </c:pt>
                      <c:pt idx="14864">
                        <c:v>4.2392013888878326</c:v>
                      </c:pt>
                      <c:pt idx="14865">
                        <c:v>4.2394444444419976</c:v>
                      </c:pt>
                      <c:pt idx="14866">
                        <c:v>4.2396874999961627</c:v>
                      </c:pt>
                      <c:pt idx="14867">
                        <c:v>4.2399305555576037</c:v>
                      </c:pt>
                      <c:pt idx="14868">
                        <c:v>4.2401736111117687</c:v>
                      </c:pt>
                      <c:pt idx="14869">
                        <c:v>4.2404166666659338</c:v>
                      </c:pt>
                      <c:pt idx="14870">
                        <c:v>4.2406597222200988</c:v>
                      </c:pt>
                      <c:pt idx="14871">
                        <c:v>4.2409027777742638</c:v>
                      </c:pt>
                      <c:pt idx="14872">
                        <c:v>4.2411458333284289</c:v>
                      </c:pt>
                      <c:pt idx="14873">
                        <c:v>4.2413888888898699</c:v>
                      </c:pt>
                      <c:pt idx="14874">
                        <c:v>4.2416319444440349</c:v>
                      </c:pt>
                      <c:pt idx="14875">
                        <c:v>4.2418749999981999</c:v>
                      </c:pt>
                      <c:pt idx="14876">
                        <c:v>4.2421296296291446</c:v>
                      </c:pt>
                      <c:pt idx="14877">
                        <c:v>4.2423726851833097</c:v>
                      </c:pt>
                      <c:pt idx="14878">
                        <c:v>4.2426157407374747</c:v>
                      </c:pt>
                      <c:pt idx="14879">
                        <c:v>4.2428587962916398</c:v>
                      </c:pt>
                      <c:pt idx="14880">
                        <c:v>4.2431018518530808</c:v>
                      </c:pt>
                      <c:pt idx="14881">
                        <c:v>4.2433449074072458</c:v>
                      </c:pt>
                      <c:pt idx="14882">
                        <c:v>4.2435879629614108</c:v>
                      </c:pt>
                      <c:pt idx="14883">
                        <c:v>4.2438310185155759</c:v>
                      </c:pt>
                      <c:pt idx="14884">
                        <c:v>4.2440740740697409</c:v>
                      </c:pt>
                      <c:pt idx="14885">
                        <c:v>4.2443171296311819</c:v>
                      </c:pt>
                      <c:pt idx="14886">
                        <c:v>4.2445601851853469</c:v>
                      </c:pt>
                      <c:pt idx="14887">
                        <c:v>4.244803240739512</c:v>
                      </c:pt>
                      <c:pt idx="14888">
                        <c:v>4.245046296293677</c:v>
                      </c:pt>
                      <c:pt idx="14889">
                        <c:v>4.2452893518478421</c:v>
                      </c:pt>
                      <c:pt idx="14890">
                        <c:v>4.2455324074092831</c:v>
                      </c:pt>
                      <c:pt idx="14891">
                        <c:v>4.2457754629634481</c:v>
                      </c:pt>
                      <c:pt idx="14892">
                        <c:v>4.2460185185176131</c:v>
                      </c:pt>
                      <c:pt idx="14893">
                        <c:v>4.2462615740717782</c:v>
                      </c:pt>
                      <c:pt idx="14894">
                        <c:v>4.2465046296259432</c:v>
                      </c:pt>
                      <c:pt idx="14895">
                        <c:v>4.2467476851801083</c:v>
                      </c:pt>
                      <c:pt idx="14896">
                        <c:v>4.2469907407415493</c:v>
                      </c:pt>
                      <c:pt idx="14897">
                        <c:v>4.2472337962957143</c:v>
                      </c:pt>
                      <c:pt idx="14898">
                        <c:v>4.2474768518498793</c:v>
                      </c:pt>
                      <c:pt idx="14899">
                        <c:v>4.2477199074040444</c:v>
                      </c:pt>
                      <c:pt idx="14900">
                        <c:v>4.2479629629582094</c:v>
                      </c:pt>
                      <c:pt idx="14901">
                        <c:v>4.2482060185196504</c:v>
                      </c:pt>
                      <c:pt idx="14902">
                        <c:v>4.2484490740738154</c:v>
                      </c:pt>
                      <c:pt idx="14903">
                        <c:v>4.2486921296279805</c:v>
                      </c:pt>
                      <c:pt idx="14904">
                        <c:v>4.2489351851821455</c:v>
                      </c:pt>
                      <c:pt idx="14905">
                        <c:v>4.2491782407363106</c:v>
                      </c:pt>
                      <c:pt idx="14906">
                        <c:v>4.2494212962977516</c:v>
                      </c:pt>
                      <c:pt idx="14907">
                        <c:v>4.2496643518519166</c:v>
                      </c:pt>
                      <c:pt idx="14908">
                        <c:v>4.2499074074060816</c:v>
                      </c:pt>
                      <c:pt idx="14909">
                        <c:v>4.2501504629602467</c:v>
                      </c:pt>
                      <c:pt idx="14910">
                        <c:v>4.2503935185144117</c:v>
                      </c:pt>
                      <c:pt idx="14911">
                        <c:v>4.2506365740758527</c:v>
                      </c:pt>
                      <c:pt idx="14912">
                        <c:v>4.2508796296300178</c:v>
                      </c:pt>
                      <c:pt idx="14913">
                        <c:v>4.2511226851841828</c:v>
                      </c:pt>
                      <c:pt idx="14914">
                        <c:v>4.2513657407383478</c:v>
                      </c:pt>
                      <c:pt idx="14915">
                        <c:v>4.2516087962925129</c:v>
                      </c:pt>
                      <c:pt idx="14916">
                        <c:v>4.2518518518539539</c:v>
                      </c:pt>
                      <c:pt idx="14917">
                        <c:v>4.2520949074081189</c:v>
                      </c:pt>
                      <c:pt idx="14918">
                        <c:v>4.2523379629622839</c:v>
                      </c:pt>
                      <c:pt idx="14919">
                        <c:v>4.252581018516449</c:v>
                      </c:pt>
                      <c:pt idx="14920">
                        <c:v>4.252824074070614</c:v>
                      </c:pt>
                      <c:pt idx="14921">
                        <c:v>4.2530671296247791</c:v>
                      </c:pt>
                      <c:pt idx="14922">
                        <c:v>4.2533101851862201</c:v>
                      </c:pt>
                      <c:pt idx="14923">
                        <c:v>4.2535532407403851</c:v>
                      </c:pt>
                      <c:pt idx="14924">
                        <c:v>4.2538078703713298</c:v>
                      </c:pt>
                      <c:pt idx="14925">
                        <c:v>4.2540509259254948</c:v>
                      </c:pt>
                      <c:pt idx="14926">
                        <c:v>4.2542939814796599</c:v>
                      </c:pt>
                      <c:pt idx="14927">
                        <c:v>4.2545370370338249</c:v>
                      </c:pt>
                      <c:pt idx="14928">
                        <c:v>4.2547800925879899</c:v>
                      </c:pt>
                      <c:pt idx="14929">
                        <c:v>4.2550231481494309</c:v>
                      </c:pt>
                      <c:pt idx="14930">
                        <c:v>4.255266203703596</c:v>
                      </c:pt>
                      <c:pt idx="14931">
                        <c:v>4.255509259257761</c:v>
                      </c:pt>
                      <c:pt idx="14932">
                        <c:v>4.2557523148119261</c:v>
                      </c:pt>
                      <c:pt idx="14933">
                        <c:v>4.2559953703660911</c:v>
                      </c:pt>
                      <c:pt idx="14934">
                        <c:v>4.2562384259275321</c:v>
                      </c:pt>
                      <c:pt idx="14935">
                        <c:v>4.2564814814816971</c:v>
                      </c:pt>
                      <c:pt idx="14936">
                        <c:v>4.2567245370358622</c:v>
                      </c:pt>
                      <c:pt idx="14937">
                        <c:v>4.2569675925900272</c:v>
                      </c:pt>
                      <c:pt idx="14938">
                        <c:v>4.2572106481441923</c:v>
                      </c:pt>
                      <c:pt idx="14939">
                        <c:v>4.2574537037056333</c:v>
                      </c:pt>
                      <c:pt idx="14940">
                        <c:v>4.2576967592597983</c:v>
                      </c:pt>
                      <c:pt idx="14941">
                        <c:v>4.2579398148139633</c:v>
                      </c:pt>
                      <c:pt idx="14942">
                        <c:v>4.2581828703681284</c:v>
                      </c:pt>
                      <c:pt idx="14943">
                        <c:v>4.2584259259222934</c:v>
                      </c:pt>
                      <c:pt idx="14944">
                        <c:v>4.2586689814764584</c:v>
                      </c:pt>
                      <c:pt idx="14945">
                        <c:v>4.2589120370378994</c:v>
                      </c:pt>
                      <c:pt idx="14946">
                        <c:v>4.2591550925920645</c:v>
                      </c:pt>
                      <c:pt idx="14947">
                        <c:v>4.2593981481462295</c:v>
                      </c:pt>
                      <c:pt idx="14948">
                        <c:v>4.2596412037003946</c:v>
                      </c:pt>
                      <c:pt idx="14949">
                        <c:v>4.2598842592545596</c:v>
                      </c:pt>
                      <c:pt idx="14950">
                        <c:v>4.2601273148160006</c:v>
                      </c:pt>
                      <c:pt idx="14951">
                        <c:v>4.2603703703701656</c:v>
                      </c:pt>
                      <c:pt idx="14952">
                        <c:v>4.2606134259243307</c:v>
                      </c:pt>
                      <c:pt idx="14953">
                        <c:v>4.2608564814784957</c:v>
                      </c:pt>
                      <c:pt idx="14954">
                        <c:v>4.2610995370326608</c:v>
                      </c:pt>
                      <c:pt idx="14955">
                        <c:v>4.2613425925941018</c:v>
                      </c:pt>
                      <c:pt idx="14956">
                        <c:v>4.2615856481482668</c:v>
                      </c:pt>
                      <c:pt idx="14957">
                        <c:v>4.2618287037024318</c:v>
                      </c:pt>
                      <c:pt idx="14958">
                        <c:v>4.2620717592565969</c:v>
                      </c:pt>
                      <c:pt idx="14959">
                        <c:v>4.2623148148107619</c:v>
                      </c:pt>
                      <c:pt idx="14960">
                        <c:v>4.2625578703722029</c:v>
                      </c:pt>
                      <c:pt idx="14961">
                        <c:v>4.2628009259263679</c:v>
                      </c:pt>
                      <c:pt idx="14962">
                        <c:v>4.263043981480533</c:v>
                      </c:pt>
                      <c:pt idx="14963">
                        <c:v>4.263287037034698</c:v>
                      </c:pt>
                      <c:pt idx="14964">
                        <c:v>4.2635300925888631</c:v>
                      </c:pt>
                      <c:pt idx="14965">
                        <c:v>4.2637731481430281</c:v>
                      </c:pt>
                      <c:pt idx="14966">
                        <c:v>4.2640162037044691</c:v>
                      </c:pt>
                      <c:pt idx="14967">
                        <c:v>4.2642592592586341</c:v>
                      </c:pt>
                      <c:pt idx="14968">
                        <c:v>4.2645023148127992</c:v>
                      </c:pt>
                      <c:pt idx="14969">
                        <c:v>4.2647453703669642</c:v>
                      </c:pt>
                      <c:pt idx="14970">
                        <c:v>4.2649884259211293</c:v>
                      </c:pt>
                      <c:pt idx="14971">
                        <c:v>4.2652314814825703</c:v>
                      </c:pt>
                      <c:pt idx="14972">
                        <c:v>4.265486111106239</c:v>
                      </c:pt>
                      <c:pt idx="14973">
                        <c:v>4.26572916666768</c:v>
                      </c:pt>
                      <c:pt idx="14974">
                        <c:v>4.265972222221845</c:v>
                      </c:pt>
                      <c:pt idx="14975">
                        <c:v>4.2662152777760101</c:v>
                      </c:pt>
                      <c:pt idx="14976">
                        <c:v>4.2664583333301751</c:v>
                      </c:pt>
                      <c:pt idx="14977">
                        <c:v>4.2667013888843401</c:v>
                      </c:pt>
                      <c:pt idx="14978">
                        <c:v>4.2669444444457811</c:v>
                      </c:pt>
                      <c:pt idx="14979">
                        <c:v>4.2671874999999462</c:v>
                      </c:pt>
                      <c:pt idx="14980">
                        <c:v>4.2674305555541112</c:v>
                      </c:pt>
                      <c:pt idx="14981">
                        <c:v>4.2676736111082763</c:v>
                      </c:pt>
                      <c:pt idx="14982">
                        <c:v>4.2679166666624413</c:v>
                      </c:pt>
                      <c:pt idx="14983">
                        <c:v>4.2681597222238823</c:v>
                      </c:pt>
                      <c:pt idx="14984">
                        <c:v>4.2684027777780473</c:v>
                      </c:pt>
                      <c:pt idx="14985">
                        <c:v>4.2686458333322124</c:v>
                      </c:pt>
                      <c:pt idx="14986">
                        <c:v>4.2688888888863774</c:v>
                      </c:pt>
                      <c:pt idx="14987">
                        <c:v>4.2691319444405424</c:v>
                      </c:pt>
                      <c:pt idx="14988">
                        <c:v>4.2693750000019834</c:v>
                      </c:pt>
                      <c:pt idx="14989">
                        <c:v>4.2696180555561485</c:v>
                      </c:pt>
                      <c:pt idx="14990">
                        <c:v>4.2698611111103135</c:v>
                      </c:pt>
                      <c:pt idx="14991">
                        <c:v>4.2701041666644786</c:v>
                      </c:pt>
                      <c:pt idx="14992">
                        <c:v>4.2703472222186436</c:v>
                      </c:pt>
                      <c:pt idx="14993">
                        <c:v>4.2705902777728086</c:v>
                      </c:pt>
                      <c:pt idx="14994">
                        <c:v>4.2708333333342496</c:v>
                      </c:pt>
                      <c:pt idx="14995">
                        <c:v>4.2710763888884147</c:v>
                      </c:pt>
                      <c:pt idx="14996">
                        <c:v>4.2713194444425797</c:v>
                      </c:pt>
                      <c:pt idx="14997">
                        <c:v>4.2715624999967448</c:v>
                      </c:pt>
                      <c:pt idx="14998">
                        <c:v>4.2718055555509098</c:v>
                      </c:pt>
                      <c:pt idx="14999">
                        <c:v>4.2720486111123508</c:v>
                      </c:pt>
                      <c:pt idx="15000">
                        <c:v>4.2722916666665158</c:v>
                      </c:pt>
                      <c:pt idx="15001">
                        <c:v>4.2725347222206809</c:v>
                      </c:pt>
                      <c:pt idx="15002">
                        <c:v>4.2727777777748459</c:v>
                      </c:pt>
                      <c:pt idx="15003">
                        <c:v>4.2730208333290109</c:v>
                      </c:pt>
                      <c:pt idx="15004">
                        <c:v>4.2732638888904519</c:v>
                      </c:pt>
                      <c:pt idx="15005">
                        <c:v>4.273506944444617</c:v>
                      </c:pt>
                      <c:pt idx="15006">
                        <c:v>4.273749999998782</c:v>
                      </c:pt>
                      <c:pt idx="15007">
                        <c:v>4.2739930555529471</c:v>
                      </c:pt>
                      <c:pt idx="15008">
                        <c:v>4.2742361111071121</c:v>
                      </c:pt>
                      <c:pt idx="15009">
                        <c:v>4.2744791666685531</c:v>
                      </c:pt>
                      <c:pt idx="15010">
                        <c:v>4.2747222222227181</c:v>
                      </c:pt>
                      <c:pt idx="15011">
                        <c:v>4.2749652777768832</c:v>
                      </c:pt>
                      <c:pt idx="15012">
                        <c:v>4.2752083333310482</c:v>
                      </c:pt>
                      <c:pt idx="15013">
                        <c:v>4.2754513888852133</c:v>
                      </c:pt>
                      <c:pt idx="15014">
                        <c:v>4.2756944444393783</c:v>
                      </c:pt>
                      <c:pt idx="15015">
                        <c:v>4.2759375000008193</c:v>
                      </c:pt>
                      <c:pt idx="15016">
                        <c:v>4.2761805555549843</c:v>
                      </c:pt>
                      <c:pt idx="15017">
                        <c:v>4.2764236111091494</c:v>
                      </c:pt>
                      <c:pt idx="15018">
                        <c:v>4.2766666666633144</c:v>
                      </c:pt>
                      <c:pt idx="15019">
                        <c:v>4.2769097222174794</c:v>
                      </c:pt>
                      <c:pt idx="15020">
                        <c:v>4.2771643518484241</c:v>
                      </c:pt>
                      <c:pt idx="15021">
                        <c:v>4.2774074074025892</c:v>
                      </c:pt>
                      <c:pt idx="15022">
                        <c:v>4.2776504629640302</c:v>
                      </c:pt>
                      <c:pt idx="15023">
                        <c:v>4.2778935185181952</c:v>
                      </c:pt>
                      <c:pt idx="15024">
                        <c:v>4.2781365740723603</c:v>
                      </c:pt>
                      <c:pt idx="15025">
                        <c:v>4.2783796296265253</c:v>
                      </c:pt>
                      <c:pt idx="15026">
                        <c:v>4.2786226851806903</c:v>
                      </c:pt>
                      <c:pt idx="15027">
                        <c:v>4.2788657407421313</c:v>
                      </c:pt>
                      <c:pt idx="15028">
                        <c:v>4.2791087962962964</c:v>
                      </c:pt>
                      <c:pt idx="15029">
                        <c:v>4.2793518518504614</c:v>
                      </c:pt>
                      <c:pt idx="15030">
                        <c:v>4.2795949074046264</c:v>
                      </c:pt>
                      <c:pt idx="15031">
                        <c:v>4.2798379629587915</c:v>
                      </c:pt>
                      <c:pt idx="15032">
                        <c:v>4.2800810185202325</c:v>
                      </c:pt>
                      <c:pt idx="15033">
                        <c:v>4.2803240740743975</c:v>
                      </c:pt>
                      <c:pt idx="15034">
                        <c:v>4.2805671296285626</c:v>
                      </c:pt>
                      <c:pt idx="15035">
                        <c:v>4.2808101851827276</c:v>
                      </c:pt>
                      <c:pt idx="15036">
                        <c:v>4.2810532407368926</c:v>
                      </c:pt>
                      <c:pt idx="15037">
                        <c:v>4.2812962962983336</c:v>
                      </c:pt>
                      <c:pt idx="15038">
                        <c:v>4.2815393518524987</c:v>
                      </c:pt>
                      <c:pt idx="15039">
                        <c:v>4.2817824074066637</c:v>
                      </c:pt>
                      <c:pt idx="15040">
                        <c:v>4.2820254629608288</c:v>
                      </c:pt>
                      <c:pt idx="15041">
                        <c:v>4.2822685185149938</c:v>
                      </c:pt>
                      <c:pt idx="15042">
                        <c:v>4.2825115740691588</c:v>
                      </c:pt>
                      <c:pt idx="15043">
                        <c:v>4.2827546296305998</c:v>
                      </c:pt>
                      <c:pt idx="15044">
                        <c:v>4.2829976851847649</c:v>
                      </c:pt>
                      <c:pt idx="15045">
                        <c:v>4.2832407407389299</c:v>
                      </c:pt>
                      <c:pt idx="15046">
                        <c:v>4.2834837962930949</c:v>
                      </c:pt>
                      <c:pt idx="15047">
                        <c:v>4.28372685184726</c:v>
                      </c:pt>
                      <c:pt idx="15048">
                        <c:v>4.283969907408701</c:v>
                      </c:pt>
                      <c:pt idx="15049">
                        <c:v>4.284212962962866</c:v>
                      </c:pt>
                      <c:pt idx="15050">
                        <c:v>4.2844560185170311</c:v>
                      </c:pt>
                      <c:pt idx="15051">
                        <c:v>4.2846990740711961</c:v>
                      </c:pt>
                      <c:pt idx="15052">
                        <c:v>4.2849421296253611</c:v>
                      </c:pt>
                      <c:pt idx="15053">
                        <c:v>4.2851851851868021</c:v>
                      </c:pt>
                      <c:pt idx="15054">
                        <c:v>4.2854282407409672</c:v>
                      </c:pt>
                      <c:pt idx="15055">
                        <c:v>4.2856712962951322</c:v>
                      </c:pt>
                      <c:pt idx="15056">
                        <c:v>4.2859143518492973</c:v>
                      </c:pt>
                      <c:pt idx="15057">
                        <c:v>4.2861574074034623</c:v>
                      </c:pt>
                      <c:pt idx="15058">
                        <c:v>4.2864004629649033</c:v>
                      </c:pt>
                      <c:pt idx="15059">
                        <c:v>4.2866435185190683</c:v>
                      </c:pt>
                      <c:pt idx="15060">
                        <c:v>4.2868865740732334</c:v>
                      </c:pt>
                      <c:pt idx="15061">
                        <c:v>4.2871296296273984</c:v>
                      </c:pt>
                      <c:pt idx="15062">
                        <c:v>4.2873726851815634</c:v>
                      </c:pt>
                      <c:pt idx="15063">
                        <c:v>4.2876157407357285</c:v>
                      </c:pt>
                      <c:pt idx="15064">
                        <c:v>4.2878587962971695</c:v>
                      </c:pt>
                      <c:pt idx="15065">
                        <c:v>4.2881018518513345</c:v>
                      </c:pt>
                      <c:pt idx="15066">
                        <c:v>4.2883449074054996</c:v>
                      </c:pt>
                      <c:pt idx="15067">
                        <c:v>4.2885879629596646</c:v>
                      </c:pt>
                      <c:pt idx="15068">
                        <c:v>4.2888310185138296</c:v>
                      </c:pt>
                      <c:pt idx="15069">
                        <c:v>4.2890856481447743</c:v>
                      </c:pt>
                      <c:pt idx="15070">
                        <c:v>4.2893287036989394</c:v>
                      </c:pt>
                      <c:pt idx="15071">
                        <c:v>4.2895717592603804</c:v>
                      </c:pt>
                      <c:pt idx="15072">
                        <c:v>4.2898148148145454</c:v>
                      </c:pt>
                      <c:pt idx="15073">
                        <c:v>4.2900578703687104</c:v>
                      </c:pt>
                      <c:pt idx="15074">
                        <c:v>4.2903009259228755</c:v>
                      </c:pt>
                      <c:pt idx="15075">
                        <c:v>4.2905439814770405</c:v>
                      </c:pt>
                      <c:pt idx="15076">
                        <c:v>4.2907870370384815</c:v>
                      </c:pt>
                      <c:pt idx="15077">
                        <c:v>4.2910300925926466</c:v>
                      </c:pt>
                      <c:pt idx="15078">
                        <c:v>4.2912731481468116</c:v>
                      </c:pt>
                      <c:pt idx="15079">
                        <c:v>4.2915162037009766</c:v>
                      </c:pt>
                      <c:pt idx="15080">
                        <c:v>4.2917592592551417</c:v>
                      </c:pt>
                      <c:pt idx="15081">
                        <c:v>4.2920023148165827</c:v>
                      </c:pt>
                      <c:pt idx="15082">
                        <c:v>4.2922453703707477</c:v>
                      </c:pt>
                      <c:pt idx="15083">
                        <c:v>4.2924884259249128</c:v>
                      </c:pt>
                      <c:pt idx="15084">
                        <c:v>4.2927314814790778</c:v>
                      </c:pt>
                      <c:pt idx="15085">
                        <c:v>4.2929745370332428</c:v>
                      </c:pt>
                      <c:pt idx="15086">
                        <c:v>4.2932175925946838</c:v>
                      </c:pt>
                      <c:pt idx="15087">
                        <c:v>4.2934606481488489</c:v>
                      </c:pt>
                      <c:pt idx="15088">
                        <c:v>4.2937037037030139</c:v>
                      </c:pt>
                      <c:pt idx="15089">
                        <c:v>4.2939467592571789</c:v>
                      </c:pt>
                      <c:pt idx="15090">
                        <c:v>4.294189814811344</c:v>
                      </c:pt>
                      <c:pt idx="15091">
                        <c:v>4.294432870365509</c:v>
                      </c:pt>
                      <c:pt idx="15092">
                        <c:v>4.29467592592695</c:v>
                      </c:pt>
                      <c:pt idx="15093">
                        <c:v>4.2949189814811151</c:v>
                      </c:pt>
                      <c:pt idx="15094">
                        <c:v>4.2951620370352801</c:v>
                      </c:pt>
                      <c:pt idx="15095">
                        <c:v>4.2954050925894451</c:v>
                      </c:pt>
                      <c:pt idx="15096">
                        <c:v>4.2956481481436102</c:v>
                      </c:pt>
                      <c:pt idx="15097">
                        <c:v>4.2958912037050512</c:v>
                      </c:pt>
                      <c:pt idx="15098">
                        <c:v>4.2961342592592162</c:v>
                      </c:pt>
                      <c:pt idx="15099">
                        <c:v>4.2963773148133813</c:v>
                      </c:pt>
                      <c:pt idx="15100">
                        <c:v>4.2966203703675463</c:v>
                      </c:pt>
                      <c:pt idx="15101">
                        <c:v>4.2968634259217113</c:v>
                      </c:pt>
                      <c:pt idx="15102">
                        <c:v>4.2971064814831523</c:v>
                      </c:pt>
                      <c:pt idx="15103">
                        <c:v>4.2973495370373174</c:v>
                      </c:pt>
                      <c:pt idx="15104">
                        <c:v>4.2975925925914824</c:v>
                      </c:pt>
                      <c:pt idx="15105">
                        <c:v>4.2978356481456474</c:v>
                      </c:pt>
                      <c:pt idx="15106">
                        <c:v>4.2980787036998125</c:v>
                      </c:pt>
                      <c:pt idx="15107">
                        <c:v>4.2983217592612535</c:v>
                      </c:pt>
                      <c:pt idx="15108">
                        <c:v>4.2985648148154185</c:v>
                      </c:pt>
                      <c:pt idx="15109">
                        <c:v>4.2988078703695836</c:v>
                      </c:pt>
                      <c:pt idx="15110">
                        <c:v>4.2990509259237486</c:v>
                      </c:pt>
                      <c:pt idx="15111">
                        <c:v>4.2992939814779136</c:v>
                      </c:pt>
                      <c:pt idx="15112">
                        <c:v>4.2995370370320787</c:v>
                      </c:pt>
                      <c:pt idx="15113">
                        <c:v>4.2997800925935197</c:v>
                      </c:pt>
                      <c:pt idx="15114">
                        <c:v>4.3000231481476847</c:v>
                      </c:pt>
                      <c:pt idx="15115">
                        <c:v>4.3002662037018498</c:v>
                      </c:pt>
                      <c:pt idx="15116">
                        <c:v>4.3005092592560148</c:v>
                      </c:pt>
                      <c:pt idx="15117">
                        <c:v>4.3007638888869595</c:v>
                      </c:pt>
                      <c:pt idx="15118">
                        <c:v>4.3010069444411245</c:v>
                      </c:pt>
                      <c:pt idx="15119">
                        <c:v>4.3012499999952896</c:v>
                      </c:pt>
                      <c:pt idx="15120">
                        <c:v>4.3014930555567306</c:v>
                      </c:pt>
                      <c:pt idx="15121">
                        <c:v>4.3017361111108956</c:v>
                      </c:pt>
                      <c:pt idx="15122">
                        <c:v>4.3019791666650606</c:v>
                      </c:pt>
                      <c:pt idx="15123">
                        <c:v>4.3022222222192257</c:v>
                      </c:pt>
                      <c:pt idx="15124">
                        <c:v>4.3024652777733907</c:v>
                      </c:pt>
                      <c:pt idx="15125">
                        <c:v>4.3027083333348317</c:v>
                      </c:pt>
                      <c:pt idx="15126">
                        <c:v>4.3029513888889968</c:v>
                      </c:pt>
                      <c:pt idx="15127">
                        <c:v>4.3031944444431618</c:v>
                      </c:pt>
                      <c:pt idx="15128">
                        <c:v>4.3034374999973268</c:v>
                      </c:pt>
                      <c:pt idx="15129">
                        <c:v>4.3036805555514919</c:v>
                      </c:pt>
                      <c:pt idx="15130">
                        <c:v>4.3039236111129329</c:v>
                      </c:pt>
                      <c:pt idx="15131">
                        <c:v>4.3041666666670979</c:v>
                      </c:pt>
                      <c:pt idx="15132">
                        <c:v>4.3044097222212629</c:v>
                      </c:pt>
                      <c:pt idx="15133">
                        <c:v>4.304652777775428</c:v>
                      </c:pt>
                      <c:pt idx="15134">
                        <c:v>4.304895833329593</c:v>
                      </c:pt>
                      <c:pt idx="15135">
                        <c:v>4.3051388888837581</c:v>
                      </c:pt>
                      <c:pt idx="15136">
                        <c:v>4.3053819444451991</c:v>
                      </c:pt>
                      <c:pt idx="15137">
                        <c:v>4.3056249999993641</c:v>
                      </c:pt>
                      <c:pt idx="15138">
                        <c:v>4.3058680555535291</c:v>
                      </c:pt>
                      <c:pt idx="15139">
                        <c:v>4.3061111111076942</c:v>
                      </c:pt>
                      <c:pt idx="15140">
                        <c:v>4.3063541666618592</c:v>
                      </c:pt>
                      <c:pt idx="15141">
                        <c:v>4.3065972222233002</c:v>
                      </c:pt>
                      <c:pt idx="15142">
                        <c:v>4.3068402777774653</c:v>
                      </c:pt>
                      <c:pt idx="15143">
                        <c:v>4.3070833333316303</c:v>
                      </c:pt>
                      <c:pt idx="15144">
                        <c:v>4.3073263888857953</c:v>
                      </c:pt>
                      <c:pt idx="15145">
                        <c:v>4.3075694444399604</c:v>
                      </c:pt>
                      <c:pt idx="15146">
                        <c:v>4.3078125000014014</c:v>
                      </c:pt>
                      <c:pt idx="15147">
                        <c:v>4.3080555555555664</c:v>
                      </c:pt>
                      <c:pt idx="15148">
                        <c:v>4.3082986111097314</c:v>
                      </c:pt>
                      <c:pt idx="15149">
                        <c:v>4.3085416666638965</c:v>
                      </c:pt>
                      <c:pt idx="15150">
                        <c:v>4.3087847222180615</c:v>
                      </c:pt>
                      <c:pt idx="15151">
                        <c:v>4.3090277777795025</c:v>
                      </c:pt>
                      <c:pt idx="15152">
                        <c:v>4.3092708333336676</c:v>
                      </c:pt>
                      <c:pt idx="15153">
                        <c:v>4.3095138888878326</c:v>
                      </c:pt>
                      <c:pt idx="15154">
                        <c:v>4.3097569444419976</c:v>
                      </c:pt>
                      <c:pt idx="15155">
                        <c:v>4.3099999999961627</c:v>
                      </c:pt>
                      <c:pt idx="15156">
                        <c:v>4.3102430555576037</c:v>
                      </c:pt>
                      <c:pt idx="15157">
                        <c:v>4.3104861111117687</c:v>
                      </c:pt>
                      <c:pt idx="15158">
                        <c:v>4.3107291666659338</c:v>
                      </c:pt>
                      <c:pt idx="15159">
                        <c:v>4.3109722222200988</c:v>
                      </c:pt>
                      <c:pt idx="15160">
                        <c:v>4.3112152777742638</c:v>
                      </c:pt>
                      <c:pt idx="15161">
                        <c:v>4.3114583333284289</c:v>
                      </c:pt>
                      <c:pt idx="15162">
                        <c:v>4.3117013888898699</c:v>
                      </c:pt>
                      <c:pt idx="15163">
                        <c:v>4.3119444444440349</c:v>
                      </c:pt>
                      <c:pt idx="15164">
                        <c:v>4.3121874999981999</c:v>
                      </c:pt>
                      <c:pt idx="15165">
                        <c:v>4.3124421296291446</c:v>
                      </c:pt>
                      <c:pt idx="15166">
                        <c:v>4.3126851851833097</c:v>
                      </c:pt>
                      <c:pt idx="15167">
                        <c:v>4.3129282407374747</c:v>
                      </c:pt>
                      <c:pt idx="15168">
                        <c:v>4.3131712962916398</c:v>
                      </c:pt>
                      <c:pt idx="15169">
                        <c:v>4.3134143518530808</c:v>
                      </c:pt>
                      <c:pt idx="15170">
                        <c:v>4.3136574074072458</c:v>
                      </c:pt>
                      <c:pt idx="15171">
                        <c:v>4.3139004629614108</c:v>
                      </c:pt>
                      <c:pt idx="15172">
                        <c:v>4.3141435185155759</c:v>
                      </c:pt>
                      <c:pt idx="15173">
                        <c:v>4.3143865740697409</c:v>
                      </c:pt>
                      <c:pt idx="15174">
                        <c:v>4.3146296296311819</c:v>
                      </c:pt>
                      <c:pt idx="15175">
                        <c:v>4.3148726851853469</c:v>
                      </c:pt>
                      <c:pt idx="15176">
                        <c:v>4.315115740739512</c:v>
                      </c:pt>
                      <c:pt idx="15177">
                        <c:v>4.315358796293677</c:v>
                      </c:pt>
                      <c:pt idx="15178">
                        <c:v>4.3156018518478421</c:v>
                      </c:pt>
                      <c:pt idx="15179">
                        <c:v>4.3158449074092831</c:v>
                      </c:pt>
                      <c:pt idx="15180">
                        <c:v>4.3160879629634481</c:v>
                      </c:pt>
                      <c:pt idx="15181">
                        <c:v>4.3163310185176131</c:v>
                      </c:pt>
                      <c:pt idx="15182">
                        <c:v>4.3165740740717782</c:v>
                      </c:pt>
                      <c:pt idx="15183">
                        <c:v>4.3168171296259432</c:v>
                      </c:pt>
                      <c:pt idx="15184">
                        <c:v>4.3170601851801083</c:v>
                      </c:pt>
                      <c:pt idx="15185">
                        <c:v>4.3173032407415493</c:v>
                      </c:pt>
                      <c:pt idx="15186">
                        <c:v>4.3175462962957143</c:v>
                      </c:pt>
                      <c:pt idx="15187">
                        <c:v>4.3177893518498793</c:v>
                      </c:pt>
                      <c:pt idx="15188">
                        <c:v>4.3180324074040444</c:v>
                      </c:pt>
                      <c:pt idx="15189">
                        <c:v>4.3182754629582094</c:v>
                      </c:pt>
                      <c:pt idx="15190">
                        <c:v>4.3185185185196504</c:v>
                      </c:pt>
                      <c:pt idx="15191">
                        <c:v>4.3187615740738154</c:v>
                      </c:pt>
                      <c:pt idx="15192">
                        <c:v>4.3190046296279805</c:v>
                      </c:pt>
                      <c:pt idx="15193">
                        <c:v>4.3192476851821455</c:v>
                      </c:pt>
                      <c:pt idx="15194">
                        <c:v>4.3194907407363106</c:v>
                      </c:pt>
                      <c:pt idx="15195">
                        <c:v>4.3197337962977516</c:v>
                      </c:pt>
                      <c:pt idx="15196">
                        <c:v>4.3199768518519166</c:v>
                      </c:pt>
                      <c:pt idx="15197">
                        <c:v>4.3202199074060816</c:v>
                      </c:pt>
                      <c:pt idx="15198">
                        <c:v>4.3204629629602467</c:v>
                      </c:pt>
                      <c:pt idx="15199">
                        <c:v>4.3207060185144117</c:v>
                      </c:pt>
                      <c:pt idx="15200">
                        <c:v>4.3209490740758527</c:v>
                      </c:pt>
                      <c:pt idx="15201">
                        <c:v>4.3211921296300178</c:v>
                      </c:pt>
                      <c:pt idx="15202">
                        <c:v>4.3214351851841828</c:v>
                      </c:pt>
                      <c:pt idx="15203">
                        <c:v>4.3216782407383478</c:v>
                      </c:pt>
                      <c:pt idx="15204">
                        <c:v>4.3219212962925129</c:v>
                      </c:pt>
                      <c:pt idx="15205">
                        <c:v>4.3221643518539539</c:v>
                      </c:pt>
                      <c:pt idx="15206">
                        <c:v>4.3224074074081189</c:v>
                      </c:pt>
                      <c:pt idx="15207">
                        <c:v>4.3226504629622839</c:v>
                      </c:pt>
                      <c:pt idx="15208">
                        <c:v>4.322893518516449</c:v>
                      </c:pt>
                      <c:pt idx="15209">
                        <c:v>4.323136574070614</c:v>
                      </c:pt>
                      <c:pt idx="15210">
                        <c:v>4.3233796296247791</c:v>
                      </c:pt>
                      <c:pt idx="15211">
                        <c:v>4.3236226851862201</c:v>
                      </c:pt>
                      <c:pt idx="15212">
                        <c:v>4.3238657407403851</c:v>
                      </c:pt>
                      <c:pt idx="15213">
                        <c:v>4.3241203703713298</c:v>
                      </c:pt>
                      <c:pt idx="15214">
                        <c:v>4.3243634259254948</c:v>
                      </c:pt>
                      <c:pt idx="15215">
                        <c:v>4.3246064814796599</c:v>
                      </c:pt>
                      <c:pt idx="15216">
                        <c:v>4.3248495370338249</c:v>
                      </c:pt>
                      <c:pt idx="15217">
                        <c:v>4.3250925925879899</c:v>
                      </c:pt>
                      <c:pt idx="15218">
                        <c:v>4.3253356481494309</c:v>
                      </c:pt>
                      <c:pt idx="15219">
                        <c:v>4.325578703703596</c:v>
                      </c:pt>
                      <c:pt idx="15220">
                        <c:v>4.325821759257761</c:v>
                      </c:pt>
                      <c:pt idx="15221">
                        <c:v>4.3260648148119261</c:v>
                      </c:pt>
                      <c:pt idx="15222">
                        <c:v>4.3263078703660911</c:v>
                      </c:pt>
                      <c:pt idx="15223">
                        <c:v>4.3265509259275321</c:v>
                      </c:pt>
                      <c:pt idx="15224">
                        <c:v>4.3267939814816971</c:v>
                      </c:pt>
                      <c:pt idx="15225">
                        <c:v>4.3270370370358622</c:v>
                      </c:pt>
                      <c:pt idx="15226">
                        <c:v>4.3272800925900272</c:v>
                      </c:pt>
                      <c:pt idx="15227">
                        <c:v>4.3275231481441923</c:v>
                      </c:pt>
                      <c:pt idx="15228">
                        <c:v>4.3277662037056333</c:v>
                      </c:pt>
                      <c:pt idx="15229">
                        <c:v>4.3280092592597983</c:v>
                      </c:pt>
                      <c:pt idx="15230">
                        <c:v>4.3282523148139633</c:v>
                      </c:pt>
                      <c:pt idx="15231">
                        <c:v>4.3284953703681284</c:v>
                      </c:pt>
                      <c:pt idx="15232">
                        <c:v>4.3287384259222934</c:v>
                      </c:pt>
                      <c:pt idx="15233">
                        <c:v>4.3289814814764584</c:v>
                      </c:pt>
                      <c:pt idx="15234">
                        <c:v>4.3292245370378994</c:v>
                      </c:pt>
                      <c:pt idx="15235">
                        <c:v>4.3294675925920645</c:v>
                      </c:pt>
                      <c:pt idx="15236">
                        <c:v>4.3297106481462295</c:v>
                      </c:pt>
                      <c:pt idx="15237">
                        <c:v>4.3299537037003946</c:v>
                      </c:pt>
                      <c:pt idx="15238">
                        <c:v>4.3301967592545596</c:v>
                      </c:pt>
                      <c:pt idx="15239">
                        <c:v>4.3304398148160006</c:v>
                      </c:pt>
                      <c:pt idx="15240">
                        <c:v>4.3306828703701656</c:v>
                      </c:pt>
                      <c:pt idx="15241">
                        <c:v>4.3309259259243307</c:v>
                      </c:pt>
                      <c:pt idx="15242">
                        <c:v>4.3311689814784957</c:v>
                      </c:pt>
                      <c:pt idx="15243">
                        <c:v>4.3314120370326608</c:v>
                      </c:pt>
                      <c:pt idx="15244">
                        <c:v>4.3316550925941018</c:v>
                      </c:pt>
                      <c:pt idx="15245">
                        <c:v>4.3318981481482668</c:v>
                      </c:pt>
                      <c:pt idx="15246">
                        <c:v>4.3321412037024318</c:v>
                      </c:pt>
                      <c:pt idx="15247">
                        <c:v>4.3323842592565969</c:v>
                      </c:pt>
                      <c:pt idx="15248">
                        <c:v>4.3326273148107619</c:v>
                      </c:pt>
                      <c:pt idx="15249">
                        <c:v>4.3328703703722029</c:v>
                      </c:pt>
                      <c:pt idx="15250">
                        <c:v>4.3331134259263679</c:v>
                      </c:pt>
                      <c:pt idx="15251">
                        <c:v>4.333356481480533</c:v>
                      </c:pt>
                      <c:pt idx="15252">
                        <c:v>4.333599537034698</c:v>
                      </c:pt>
                      <c:pt idx="15253">
                        <c:v>4.3338425925888631</c:v>
                      </c:pt>
                      <c:pt idx="15254">
                        <c:v>4.3340856481430281</c:v>
                      </c:pt>
                      <c:pt idx="15255">
                        <c:v>4.3343287037044691</c:v>
                      </c:pt>
                      <c:pt idx="15256">
                        <c:v>4.3345717592586341</c:v>
                      </c:pt>
                      <c:pt idx="15257">
                        <c:v>4.3348148148127992</c:v>
                      </c:pt>
                      <c:pt idx="15258">
                        <c:v>4.3350578703669642</c:v>
                      </c:pt>
                      <c:pt idx="15259">
                        <c:v>4.3353009259211293</c:v>
                      </c:pt>
                      <c:pt idx="15260">
                        <c:v>4.3355439814825703</c:v>
                      </c:pt>
                      <c:pt idx="15261">
                        <c:v>4.335798611106239</c:v>
                      </c:pt>
                      <c:pt idx="15262">
                        <c:v>4.33604166666768</c:v>
                      </c:pt>
                      <c:pt idx="15263">
                        <c:v>4.336284722221845</c:v>
                      </c:pt>
                      <c:pt idx="15264">
                        <c:v>4.3365277777760101</c:v>
                      </c:pt>
                      <c:pt idx="15265">
                        <c:v>4.3367708333301751</c:v>
                      </c:pt>
                      <c:pt idx="15266">
                        <c:v>4.3370138888843401</c:v>
                      </c:pt>
                      <c:pt idx="15267">
                        <c:v>4.3372569444457811</c:v>
                      </c:pt>
                      <c:pt idx="15268">
                        <c:v>4.3374999999999462</c:v>
                      </c:pt>
                      <c:pt idx="15269">
                        <c:v>4.3377430555541112</c:v>
                      </c:pt>
                      <c:pt idx="15270">
                        <c:v>4.3379861111082763</c:v>
                      </c:pt>
                      <c:pt idx="15271">
                        <c:v>4.3382291666624413</c:v>
                      </c:pt>
                      <c:pt idx="15272">
                        <c:v>4.3384722222238823</c:v>
                      </c:pt>
                      <c:pt idx="15273">
                        <c:v>4.3387152777780473</c:v>
                      </c:pt>
                      <c:pt idx="15274">
                        <c:v>4.3389583333322124</c:v>
                      </c:pt>
                      <c:pt idx="15275">
                        <c:v>4.3392013888863774</c:v>
                      </c:pt>
                      <c:pt idx="15276">
                        <c:v>4.3394444444405424</c:v>
                      </c:pt>
                      <c:pt idx="15277">
                        <c:v>4.3396875000019834</c:v>
                      </c:pt>
                      <c:pt idx="15278">
                        <c:v>4.3399305555561485</c:v>
                      </c:pt>
                      <c:pt idx="15279">
                        <c:v>4.3401736111103135</c:v>
                      </c:pt>
                      <c:pt idx="15280">
                        <c:v>4.3404166666644786</c:v>
                      </c:pt>
                      <c:pt idx="15281">
                        <c:v>4.3406597222186436</c:v>
                      </c:pt>
                      <c:pt idx="15282">
                        <c:v>4.3409027777728086</c:v>
                      </c:pt>
                      <c:pt idx="15283">
                        <c:v>4.3411458333342496</c:v>
                      </c:pt>
                      <c:pt idx="15284">
                        <c:v>4.3413888888884147</c:v>
                      </c:pt>
                      <c:pt idx="15285">
                        <c:v>4.3416319444425797</c:v>
                      </c:pt>
                      <c:pt idx="15286">
                        <c:v>4.3418749999967448</c:v>
                      </c:pt>
                      <c:pt idx="15287">
                        <c:v>4.3421180555509098</c:v>
                      </c:pt>
                      <c:pt idx="15288">
                        <c:v>4.3423611111123508</c:v>
                      </c:pt>
                      <c:pt idx="15289">
                        <c:v>4.3426041666665158</c:v>
                      </c:pt>
                      <c:pt idx="15290">
                        <c:v>4.3428472222206809</c:v>
                      </c:pt>
                      <c:pt idx="15291">
                        <c:v>4.3430902777748459</c:v>
                      </c:pt>
                      <c:pt idx="15292">
                        <c:v>4.3433333333290109</c:v>
                      </c:pt>
                      <c:pt idx="15293">
                        <c:v>4.3435763888904519</c:v>
                      </c:pt>
                      <c:pt idx="15294">
                        <c:v>4.343819444444617</c:v>
                      </c:pt>
                      <c:pt idx="15295">
                        <c:v>4.344062499998782</c:v>
                      </c:pt>
                      <c:pt idx="15296">
                        <c:v>4.3443055555529471</c:v>
                      </c:pt>
                      <c:pt idx="15297">
                        <c:v>4.3445486111071121</c:v>
                      </c:pt>
                      <c:pt idx="15298">
                        <c:v>4.3447916666685531</c:v>
                      </c:pt>
                      <c:pt idx="15299">
                        <c:v>4.3450347222227181</c:v>
                      </c:pt>
                      <c:pt idx="15300">
                        <c:v>4.3452777777768832</c:v>
                      </c:pt>
                      <c:pt idx="15301">
                        <c:v>4.3455208333310482</c:v>
                      </c:pt>
                      <c:pt idx="15302">
                        <c:v>4.3457638888852133</c:v>
                      </c:pt>
                      <c:pt idx="15303">
                        <c:v>4.3460069444393783</c:v>
                      </c:pt>
                      <c:pt idx="15304">
                        <c:v>4.3462500000008193</c:v>
                      </c:pt>
                      <c:pt idx="15305">
                        <c:v>4.3464930555549843</c:v>
                      </c:pt>
                      <c:pt idx="15306">
                        <c:v>4.3467361111091494</c:v>
                      </c:pt>
                      <c:pt idx="15307">
                        <c:v>4.3469791666633144</c:v>
                      </c:pt>
                      <c:pt idx="15308">
                        <c:v>4.3472222222174794</c:v>
                      </c:pt>
                      <c:pt idx="15309">
                        <c:v>4.3474768518484241</c:v>
                      </c:pt>
                      <c:pt idx="15310">
                        <c:v>4.3477199074025892</c:v>
                      </c:pt>
                      <c:pt idx="15311">
                        <c:v>4.3479629629640302</c:v>
                      </c:pt>
                      <c:pt idx="15312">
                        <c:v>4.3482060185181952</c:v>
                      </c:pt>
                      <c:pt idx="15313">
                        <c:v>4.3484490740723603</c:v>
                      </c:pt>
                      <c:pt idx="15314">
                        <c:v>4.3486921296265253</c:v>
                      </c:pt>
                      <c:pt idx="15315">
                        <c:v>4.3489351851806903</c:v>
                      </c:pt>
                      <c:pt idx="15316">
                        <c:v>4.3491782407421313</c:v>
                      </c:pt>
                      <c:pt idx="15317">
                        <c:v>4.3494212962962964</c:v>
                      </c:pt>
                      <c:pt idx="15318">
                        <c:v>4.3496643518504614</c:v>
                      </c:pt>
                      <c:pt idx="15319">
                        <c:v>4.3499074074046264</c:v>
                      </c:pt>
                      <c:pt idx="15320">
                        <c:v>4.3501504629587915</c:v>
                      </c:pt>
                      <c:pt idx="15321">
                        <c:v>4.3503935185202325</c:v>
                      </c:pt>
                      <c:pt idx="15322">
                        <c:v>4.3506365740743975</c:v>
                      </c:pt>
                      <c:pt idx="15323">
                        <c:v>4.3508796296285626</c:v>
                      </c:pt>
                      <c:pt idx="15324">
                        <c:v>4.3511226851827276</c:v>
                      </c:pt>
                      <c:pt idx="15325">
                        <c:v>4.3513657407368926</c:v>
                      </c:pt>
                      <c:pt idx="15326">
                        <c:v>4.3516087962983336</c:v>
                      </c:pt>
                      <c:pt idx="15327">
                        <c:v>4.3518518518524987</c:v>
                      </c:pt>
                      <c:pt idx="15328">
                        <c:v>4.3520949074066637</c:v>
                      </c:pt>
                      <c:pt idx="15329">
                        <c:v>4.3523379629608288</c:v>
                      </c:pt>
                      <c:pt idx="15330">
                        <c:v>4.3525810185149938</c:v>
                      </c:pt>
                      <c:pt idx="15331">
                        <c:v>4.3528240740691588</c:v>
                      </c:pt>
                      <c:pt idx="15332">
                        <c:v>4.3530671296305998</c:v>
                      </c:pt>
                      <c:pt idx="15333">
                        <c:v>4.3533101851847649</c:v>
                      </c:pt>
                      <c:pt idx="15334">
                        <c:v>4.3535532407389299</c:v>
                      </c:pt>
                      <c:pt idx="15335">
                        <c:v>4.3537962962930949</c:v>
                      </c:pt>
                      <c:pt idx="15336">
                        <c:v>4.35403935184726</c:v>
                      </c:pt>
                      <c:pt idx="15337">
                        <c:v>4.354282407408701</c:v>
                      </c:pt>
                      <c:pt idx="15338">
                        <c:v>4.354525462962866</c:v>
                      </c:pt>
                      <c:pt idx="15339">
                        <c:v>4.3547685185170311</c:v>
                      </c:pt>
                      <c:pt idx="15340">
                        <c:v>4.3550115740711961</c:v>
                      </c:pt>
                      <c:pt idx="15341">
                        <c:v>4.3552546296253611</c:v>
                      </c:pt>
                      <c:pt idx="15342">
                        <c:v>4.3554976851868021</c:v>
                      </c:pt>
                      <c:pt idx="15343">
                        <c:v>4.3557407407409672</c:v>
                      </c:pt>
                      <c:pt idx="15344">
                        <c:v>4.3559837962951322</c:v>
                      </c:pt>
                      <c:pt idx="15345">
                        <c:v>4.3562268518492973</c:v>
                      </c:pt>
                      <c:pt idx="15346">
                        <c:v>4.3564699074034623</c:v>
                      </c:pt>
                      <c:pt idx="15347">
                        <c:v>4.3567129629649033</c:v>
                      </c:pt>
                      <c:pt idx="15348">
                        <c:v>4.3569560185190683</c:v>
                      </c:pt>
                      <c:pt idx="15349">
                        <c:v>4.3571990740732334</c:v>
                      </c:pt>
                      <c:pt idx="15350">
                        <c:v>4.3574421296273984</c:v>
                      </c:pt>
                      <c:pt idx="15351">
                        <c:v>4.3576851851815634</c:v>
                      </c:pt>
                      <c:pt idx="15352">
                        <c:v>4.3579282407357285</c:v>
                      </c:pt>
                      <c:pt idx="15353">
                        <c:v>4.3581712962971695</c:v>
                      </c:pt>
                      <c:pt idx="15354">
                        <c:v>4.3584143518513345</c:v>
                      </c:pt>
                      <c:pt idx="15355">
                        <c:v>4.3586574074054996</c:v>
                      </c:pt>
                      <c:pt idx="15356">
                        <c:v>4.3589004629596646</c:v>
                      </c:pt>
                      <c:pt idx="15357">
                        <c:v>4.3591435185138296</c:v>
                      </c:pt>
                      <c:pt idx="15358">
                        <c:v>4.3593981481447743</c:v>
                      </c:pt>
                      <c:pt idx="15359">
                        <c:v>4.3596412036989394</c:v>
                      </c:pt>
                      <c:pt idx="15360">
                        <c:v>4.3598842592603804</c:v>
                      </c:pt>
                      <c:pt idx="15361">
                        <c:v>4.3601273148145454</c:v>
                      </c:pt>
                      <c:pt idx="15362">
                        <c:v>4.3603703703687104</c:v>
                      </c:pt>
                      <c:pt idx="15363">
                        <c:v>4.3606134259228755</c:v>
                      </c:pt>
                      <c:pt idx="15364">
                        <c:v>4.3608564814770405</c:v>
                      </c:pt>
                      <c:pt idx="15365">
                        <c:v>4.3610995370384815</c:v>
                      </c:pt>
                      <c:pt idx="15366">
                        <c:v>4.3613425925926466</c:v>
                      </c:pt>
                      <c:pt idx="15367">
                        <c:v>4.3615856481468116</c:v>
                      </c:pt>
                      <c:pt idx="15368">
                        <c:v>4.3618287037009766</c:v>
                      </c:pt>
                      <c:pt idx="15369">
                        <c:v>4.3620717592551417</c:v>
                      </c:pt>
                      <c:pt idx="15370">
                        <c:v>4.3623148148165827</c:v>
                      </c:pt>
                      <c:pt idx="15371">
                        <c:v>4.3625578703707477</c:v>
                      </c:pt>
                      <c:pt idx="15372">
                        <c:v>4.3628009259249128</c:v>
                      </c:pt>
                      <c:pt idx="15373">
                        <c:v>4.3630439814790778</c:v>
                      </c:pt>
                      <c:pt idx="15374">
                        <c:v>4.3632870370332428</c:v>
                      </c:pt>
                      <c:pt idx="15375">
                        <c:v>4.3635300925946838</c:v>
                      </c:pt>
                      <c:pt idx="15376">
                        <c:v>4.3637731481488489</c:v>
                      </c:pt>
                      <c:pt idx="15377">
                        <c:v>4.3640162037030139</c:v>
                      </c:pt>
                      <c:pt idx="15378">
                        <c:v>4.3642592592571789</c:v>
                      </c:pt>
                      <c:pt idx="15379">
                        <c:v>4.364502314811344</c:v>
                      </c:pt>
                      <c:pt idx="15380">
                        <c:v>4.364745370365509</c:v>
                      </c:pt>
                      <c:pt idx="15381">
                        <c:v>4.36498842592695</c:v>
                      </c:pt>
                      <c:pt idx="15382">
                        <c:v>4.3652314814811151</c:v>
                      </c:pt>
                      <c:pt idx="15383">
                        <c:v>4.3654745370352801</c:v>
                      </c:pt>
                      <c:pt idx="15384">
                        <c:v>4.3657175925894451</c:v>
                      </c:pt>
                      <c:pt idx="15385">
                        <c:v>4.3659606481436102</c:v>
                      </c:pt>
                      <c:pt idx="15386">
                        <c:v>4.3662037037050512</c:v>
                      </c:pt>
                      <c:pt idx="15387">
                        <c:v>4.3664467592592162</c:v>
                      </c:pt>
                      <c:pt idx="15388">
                        <c:v>4.3666898148133813</c:v>
                      </c:pt>
                      <c:pt idx="15389">
                        <c:v>4.3669328703675463</c:v>
                      </c:pt>
                      <c:pt idx="15390">
                        <c:v>4.3671759259217113</c:v>
                      </c:pt>
                      <c:pt idx="15391">
                        <c:v>4.3674189814831523</c:v>
                      </c:pt>
                      <c:pt idx="15392">
                        <c:v>4.3676620370373174</c:v>
                      </c:pt>
                      <c:pt idx="15393">
                        <c:v>4.3679050925914824</c:v>
                      </c:pt>
                      <c:pt idx="15394">
                        <c:v>4.3681481481456474</c:v>
                      </c:pt>
                      <c:pt idx="15395">
                        <c:v>4.3683912036998125</c:v>
                      </c:pt>
                      <c:pt idx="15396">
                        <c:v>4.3686342592612535</c:v>
                      </c:pt>
                      <c:pt idx="15397">
                        <c:v>4.3688773148154185</c:v>
                      </c:pt>
                      <c:pt idx="15398">
                        <c:v>4.3691203703695836</c:v>
                      </c:pt>
                      <c:pt idx="15399">
                        <c:v>4.3693634259237486</c:v>
                      </c:pt>
                      <c:pt idx="15400">
                        <c:v>4.3696064814779136</c:v>
                      </c:pt>
                      <c:pt idx="15401">
                        <c:v>4.3698495370320787</c:v>
                      </c:pt>
                      <c:pt idx="15402">
                        <c:v>4.3700925925935197</c:v>
                      </c:pt>
                      <c:pt idx="15403">
                        <c:v>4.3703356481476847</c:v>
                      </c:pt>
                      <c:pt idx="15404">
                        <c:v>4.3705787037018498</c:v>
                      </c:pt>
                      <c:pt idx="15405">
                        <c:v>4.3708217592560148</c:v>
                      </c:pt>
                      <c:pt idx="15406">
                        <c:v>4.3710763888869595</c:v>
                      </c:pt>
                      <c:pt idx="15407">
                        <c:v>4.3713194444411245</c:v>
                      </c:pt>
                      <c:pt idx="15408">
                        <c:v>4.3715624999952896</c:v>
                      </c:pt>
                      <c:pt idx="15409">
                        <c:v>4.3718055555567306</c:v>
                      </c:pt>
                      <c:pt idx="15410">
                        <c:v>4.3720486111108956</c:v>
                      </c:pt>
                      <c:pt idx="15411">
                        <c:v>4.3722916666650606</c:v>
                      </c:pt>
                      <c:pt idx="15412">
                        <c:v>4.3725347222192257</c:v>
                      </c:pt>
                      <c:pt idx="15413">
                        <c:v>4.3727777777733907</c:v>
                      </c:pt>
                      <c:pt idx="15414">
                        <c:v>4.3730208333348317</c:v>
                      </c:pt>
                      <c:pt idx="15415">
                        <c:v>4.3732638888889968</c:v>
                      </c:pt>
                      <c:pt idx="15416">
                        <c:v>4.3735069444431618</c:v>
                      </c:pt>
                      <c:pt idx="15417">
                        <c:v>4.3737499999973268</c:v>
                      </c:pt>
                      <c:pt idx="15418">
                        <c:v>4.3739930555514919</c:v>
                      </c:pt>
                      <c:pt idx="15419">
                        <c:v>4.3742361111129329</c:v>
                      </c:pt>
                      <c:pt idx="15420">
                        <c:v>4.3744791666670979</c:v>
                      </c:pt>
                      <c:pt idx="15421">
                        <c:v>4.3747222222212629</c:v>
                      </c:pt>
                      <c:pt idx="15422">
                        <c:v>4.374965277775428</c:v>
                      </c:pt>
                      <c:pt idx="15423">
                        <c:v>4.375208333329593</c:v>
                      </c:pt>
                      <c:pt idx="15424">
                        <c:v>4.3754513888837581</c:v>
                      </c:pt>
                      <c:pt idx="15425">
                        <c:v>4.3756944444451991</c:v>
                      </c:pt>
                      <c:pt idx="15426">
                        <c:v>4.3759374999993641</c:v>
                      </c:pt>
                      <c:pt idx="15427">
                        <c:v>4.3761805555535291</c:v>
                      </c:pt>
                      <c:pt idx="15428">
                        <c:v>4.3764236111076942</c:v>
                      </c:pt>
                      <c:pt idx="15429">
                        <c:v>4.3766666666618592</c:v>
                      </c:pt>
                      <c:pt idx="15430">
                        <c:v>4.3769097222233002</c:v>
                      </c:pt>
                      <c:pt idx="15431">
                        <c:v>4.3771527777774653</c:v>
                      </c:pt>
                      <c:pt idx="15432">
                        <c:v>4.3773958333316303</c:v>
                      </c:pt>
                      <c:pt idx="15433">
                        <c:v>4.3776388888857953</c:v>
                      </c:pt>
                      <c:pt idx="15434">
                        <c:v>4.3778819444399604</c:v>
                      </c:pt>
                      <c:pt idx="15435">
                        <c:v>4.3781250000014014</c:v>
                      </c:pt>
                      <c:pt idx="15436">
                        <c:v>4.3783680555555664</c:v>
                      </c:pt>
                      <c:pt idx="15437">
                        <c:v>4.3786111111097314</c:v>
                      </c:pt>
                      <c:pt idx="15438">
                        <c:v>4.3788541666638965</c:v>
                      </c:pt>
                      <c:pt idx="15439">
                        <c:v>4.3790972222180615</c:v>
                      </c:pt>
                      <c:pt idx="15440">
                        <c:v>4.3793402777795025</c:v>
                      </c:pt>
                      <c:pt idx="15441">
                        <c:v>4.3795833333336676</c:v>
                      </c:pt>
                      <c:pt idx="15442">
                        <c:v>4.3798263888878326</c:v>
                      </c:pt>
                      <c:pt idx="15443">
                        <c:v>4.3800694444419976</c:v>
                      </c:pt>
                      <c:pt idx="15444">
                        <c:v>4.3803124999961627</c:v>
                      </c:pt>
                      <c:pt idx="15445">
                        <c:v>4.3805555555576037</c:v>
                      </c:pt>
                      <c:pt idx="15446">
                        <c:v>4.3807986111117687</c:v>
                      </c:pt>
                      <c:pt idx="15447">
                        <c:v>4.3810416666659338</c:v>
                      </c:pt>
                      <c:pt idx="15448">
                        <c:v>4.3812847222200988</c:v>
                      </c:pt>
                      <c:pt idx="15449">
                        <c:v>4.3815277777742638</c:v>
                      </c:pt>
                      <c:pt idx="15450">
                        <c:v>4.3817708333284289</c:v>
                      </c:pt>
                      <c:pt idx="15451">
                        <c:v>4.3820138888898699</c:v>
                      </c:pt>
                      <c:pt idx="15452">
                        <c:v>4.3822569444440349</c:v>
                      </c:pt>
                      <c:pt idx="15453">
                        <c:v>4.3825115740749796</c:v>
                      </c:pt>
                      <c:pt idx="15454">
                        <c:v>4.3827546296291446</c:v>
                      </c:pt>
                      <c:pt idx="15455">
                        <c:v>4.3829976851833097</c:v>
                      </c:pt>
                      <c:pt idx="15456">
                        <c:v>4.3832407407374747</c:v>
                      </c:pt>
                      <c:pt idx="15457">
                        <c:v>4.3834837962916398</c:v>
                      </c:pt>
                      <c:pt idx="15458">
                        <c:v>4.3837268518530808</c:v>
                      </c:pt>
                      <c:pt idx="15459">
                        <c:v>4.3839699074072458</c:v>
                      </c:pt>
                      <c:pt idx="15460">
                        <c:v>4.3842129629614108</c:v>
                      </c:pt>
                      <c:pt idx="15461">
                        <c:v>4.3844560185155759</c:v>
                      </c:pt>
                      <c:pt idx="15462">
                        <c:v>4.3846990740697409</c:v>
                      </c:pt>
                      <c:pt idx="15463">
                        <c:v>4.3849421296311819</c:v>
                      </c:pt>
                      <c:pt idx="15464">
                        <c:v>4.3851851851853469</c:v>
                      </c:pt>
                      <c:pt idx="15465">
                        <c:v>4.385428240739512</c:v>
                      </c:pt>
                      <c:pt idx="15466">
                        <c:v>4.385671296293677</c:v>
                      </c:pt>
                      <c:pt idx="15467">
                        <c:v>4.3859143518478421</c:v>
                      </c:pt>
                      <c:pt idx="15468">
                        <c:v>4.3861574074092831</c:v>
                      </c:pt>
                      <c:pt idx="15469">
                        <c:v>4.3864004629634481</c:v>
                      </c:pt>
                      <c:pt idx="15470">
                        <c:v>4.3866435185176131</c:v>
                      </c:pt>
                      <c:pt idx="15471">
                        <c:v>4.3868865740717782</c:v>
                      </c:pt>
                      <c:pt idx="15472">
                        <c:v>4.3871296296259432</c:v>
                      </c:pt>
                      <c:pt idx="15473">
                        <c:v>4.3873726851801083</c:v>
                      </c:pt>
                      <c:pt idx="15474">
                        <c:v>4.3876157407415493</c:v>
                      </c:pt>
                      <c:pt idx="15475">
                        <c:v>4.3878587962957143</c:v>
                      </c:pt>
                      <c:pt idx="15476">
                        <c:v>4.3881018518498793</c:v>
                      </c:pt>
                      <c:pt idx="15477">
                        <c:v>4.3883449074040444</c:v>
                      </c:pt>
                      <c:pt idx="15478">
                        <c:v>4.3885879629582094</c:v>
                      </c:pt>
                      <c:pt idx="15479">
                        <c:v>4.3888310185196504</c:v>
                      </c:pt>
                      <c:pt idx="15480">
                        <c:v>4.3890740740738154</c:v>
                      </c:pt>
                      <c:pt idx="15481">
                        <c:v>4.3893171296279805</c:v>
                      </c:pt>
                      <c:pt idx="15482">
                        <c:v>4.3895601851821455</c:v>
                      </c:pt>
                      <c:pt idx="15483">
                        <c:v>4.3898032407363106</c:v>
                      </c:pt>
                      <c:pt idx="15484">
                        <c:v>4.3900462962977516</c:v>
                      </c:pt>
                      <c:pt idx="15485">
                        <c:v>4.3902893518519166</c:v>
                      </c:pt>
                      <c:pt idx="15486">
                        <c:v>4.3905324074060816</c:v>
                      </c:pt>
                      <c:pt idx="15487">
                        <c:v>4.3907754629602467</c:v>
                      </c:pt>
                      <c:pt idx="15488">
                        <c:v>4.3910185185144117</c:v>
                      </c:pt>
                      <c:pt idx="15489">
                        <c:v>4.3912615740758527</c:v>
                      </c:pt>
                      <c:pt idx="15490">
                        <c:v>4.3915046296300178</c:v>
                      </c:pt>
                      <c:pt idx="15491">
                        <c:v>4.3917476851841828</c:v>
                      </c:pt>
                      <c:pt idx="15492">
                        <c:v>4.3919907407383478</c:v>
                      </c:pt>
                      <c:pt idx="15493">
                        <c:v>4.3922337962925129</c:v>
                      </c:pt>
                      <c:pt idx="15494">
                        <c:v>4.3924768518539539</c:v>
                      </c:pt>
                      <c:pt idx="15495">
                        <c:v>4.3927199074081189</c:v>
                      </c:pt>
                      <c:pt idx="15496">
                        <c:v>4.3929629629622839</c:v>
                      </c:pt>
                      <c:pt idx="15497">
                        <c:v>4.393206018516449</c:v>
                      </c:pt>
                      <c:pt idx="15498">
                        <c:v>4.393449074070614</c:v>
                      </c:pt>
                      <c:pt idx="15499">
                        <c:v>4.3936921296247791</c:v>
                      </c:pt>
                      <c:pt idx="15500">
                        <c:v>4.3939351851862201</c:v>
                      </c:pt>
                      <c:pt idx="15501">
                        <c:v>4.3941782407403851</c:v>
                      </c:pt>
                      <c:pt idx="15502">
                        <c:v>4.3944328703713298</c:v>
                      </c:pt>
                      <c:pt idx="15503">
                        <c:v>4.3946759259254948</c:v>
                      </c:pt>
                      <c:pt idx="15504">
                        <c:v>4.3949189814796599</c:v>
                      </c:pt>
                      <c:pt idx="15505">
                        <c:v>4.3951620370338249</c:v>
                      </c:pt>
                      <c:pt idx="15506">
                        <c:v>4.3954050925879899</c:v>
                      </c:pt>
                      <c:pt idx="15507">
                        <c:v>4.3956481481494309</c:v>
                      </c:pt>
                      <c:pt idx="15508">
                        <c:v>4.395891203703596</c:v>
                      </c:pt>
                      <c:pt idx="15509">
                        <c:v>4.396134259257761</c:v>
                      </c:pt>
                      <c:pt idx="15510">
                        <c:v>4.3963773148119261</c:v>
                      </c:pt>
                      <c:pt idx="15511">
                        <c:v>4.3966203703660911</c:v>
                      </c:pt>
                      <c:pt idx="15512">
                        <c:v>4.3968634259275321</c:v>
                      </c:pt>
                      <c:pt idx="15513">
                        <c:v>4.3971064814816971</c:v>
                      </c:pt>
                      <c:pt idx="15514">
                        <c:v>4.3973495370358622</c:v>
                      </c:pt>
                      <c:pt idx="15515">
                        <c:v>4.3975925925900272</c:v>
                      </c:pt>
                      <c:pt idx="15516">
                        <c:v>4.3978356481441923</c:v>
                      </c:pt>
                      <c:pt idx="15517">
                        <c:v>4.3980787037056333</c:v>
                      </c:pt>
                      <c:pt idx="15518">
                        <c:v>4.3983217592597983</c:v>
                      </c:pt>
                      <c:pt idx="15519">
                        <c:v>4.3985648148139633</c:v>
                      </c:pt>
                      <c:pt idx="15520">
                        <c:v>4.3988078703681284</c:v>
                      </c:pt>
                      <c:pt idx="15521">
                        <c:v>4.3990509259222934</c:v>
                      </c:pt>
                      <c:pt idx="15522">
                        <c:v>4.3992939814764584</c:v>
                      </c:pt>
                      <c:pt idx="15523">
                        <c:v>4.3995370370378994</c:v>
                      </c:pt>
                      <c:pt idx="15524">
                        <c:v>4.3997800925920645</c:v>
                      </c:pt>
                      <c:pt idx="15525">
                        <c:v>4.4000231481462295</c:v>
                      </c:pt>
                      <c:pt idx="15526">
                        <c:v>4.4002662037003946</c:v>
                      </c:pt>
                      <c:pt idx="15527">
                        <c:v>4.4005092592545596</c:v>
                      </c:pt>
                      <c:pt idx="15528">
                        <c:v>4.4007523148160006</c:v>
                      </c:pt>
                      <c:pt idx="15529">
                        <c:v>4.4009953703701656</c:v>
                      </c:pt>
                      <c:pt idx="15530">
                        <c:v>4.4012384259243307</c:v>
                      </c:pt>
                      <c:pt idx="15531">
                        <c:v>4.4014814814784957</c:v>
                      </c:pt>
                      <c:pt idx="15532">
                        <c:v>4.4017245370326608</c:v>
                      </c:pt>
                      <c:pt idx="15533">
                        <c:v>4.4019675925941018</c:v>
                      </c:pt>
                      <c:pt idx="15534">
                        <c:v>4.4022106481482668</c:v>
                      </c:pt>
                      <c:pt idx="15535">
                        <c:v>4.4024537037024318</c:v>
                      </c:pt>
                      <c:pt idx="15536">
                        <c:v>4.4026967592565969</c:v>
                      </c:pt>
                      <c:pt idx="15537">
                        <c:v>4.4029398148107619</c:v>
                      </c:pt>
                      <c:pt idx="15538">
                        <c:v>4.4031828703722029</c:v>
                      </c:pt>
                      <c:pt idx="15539">
                        <c:v>4.4034259259263679</c:v>
                      </c:pt>
                      <c:pt idx="15540">
                        <c:v>4.403668981480533</c:v>
                      </c:pt>
                      <c:pt idx="15541">
                        <c:v>4.403912037034698</c:v>
                      </c:pt>
                      <c:pt idx="15542">
                        <c:v>4.4041550925888631</c:v>
                      </c:pt>
                      <c:pt idx="15543">
                        <c:v>4.4043981481430281</c:v>
                      </c:pt>
                      <c:pt idx="15544">
                        <c:v>4.4046412037044691</c:v>
                      </c:pt>
                      <c:pt idx="15545">
                        <c:v>4.4048842592586341</c:v>
                      </c:pt>
                      <c:pt idx="15546">
                        <c:v>4.4051273148127992</c:v>
                      </c:pt>
                      <c:pt idx="15547">
                        <c:v>4.4053703703669642</c:v>
                      </c:pt>
                      <c:pt idx="15548">
                        <c:v>4.4056134259211293</c:v>
                      </c:pt>
                      <c:pt idx="15549">
                        <c:v>4.4058564814825703</c:v>
                      </c:pt>
                      <c:pt idx="15550">
                        <c:v>4.406111111106239</c:v>
                      </c:pt>
                      <c:pt idx="15551">
                        <c:v>4.40635416666768</c:v>
                      </c:pt>
                      <c:pt idx="15552">
                        <c:v>4.406597222221845</c:v>
                      </c:pt>
                      <c:pt idx="15553">
                        <c:v>4.4068402777760101</c:v>
                      </c:pt>
                      <c:pt idx="15554">
                        <c:v>4.4070833333301751</c:v>
                      </c:pt>
                      <c:pt idx="15555">
                        <c:v>4.4073263888843401</c:v>
                      </c:pt>
                      <c:pt idx="15556">
                        <c:v>4.4075694444457811</c:v>
                      </c:pt>
                      <c:pt idx="15557">
                        <c:v>4.4078124999999462</c:v>
                      </c:pt>
                      <c:pt idx="15558">
                        <c:v>4.4080555555541112</c:v>
                      </c:pt>
                      <c:pt idx="15559">
                        <c:v>4.4082986111082763</c:v>
                      </c:pt>
                      <c:pt idx="15560">
                        <c:v>4.4085416666624413</c:v>
                      </c:pt>
                      <c:pt idx="15561">
                        <c:v>4.4087847222238823</c:v>
                      </c:pt>
                      <c:pt idx="15562">
                        <c:v>4.4090277777780473</c:v>
                      </c:pt>
                      <c:pt idx="15563">
                        <c:v>4.4092708333322124</c:v>
                      </c:pt>
                      <c:pt idx="15564">
                        <c:v>4.4095138888863774</c:v>
                      </c:pt>
                      <c:pt idx="15565">
                        <c:v>4.4097569444405424</c:v>
                      </c:pt>
                      <c:pt idx="15566">
                        <c:v>4.4100000000019834</c:v>
                      </c:pt>
                      <c:pt idx="15567">
                        <c:v>4.4102430555561485</c:v>
                      </c:pt>
                      <c:pt idx="15568">
                        <c:v>4.4104861111103135</c:v>
                      </c:pt>
                      <c:pt idx="15569">
                        <c:v>4.4107291666644786</c:v>
                      </c:pt>
                      <c:pt idx="15570">
                        <c:v>4.4109722222186436</c:v>
                      </c:pt>
                      <c:pt idx="15571">
                        <c:v>4.4112152777728086</c:v>
                      </c:pt>
                      <c:pt idx="15572">
                        <c:v>4.4114583333342496</c:v>
                      </c:pt>
                      <c:pt idx="15573">
                        <c:v>4.4117013888884147</c:v>
                      </c:pt>
                      <c:pt idx="15574">
                        <c:v>4.4119444444425797</c:v>
                      </c:pt>
                      <c:pt idx="15575">
                        <c:v>4.4121874999967448</c:v>
                      </c:pt>
                      <c:pt idx="15576">
                        <c:v>4.4124305555509098</c:v>
                      </c:pt>
                      <c:pt idx="15577">
                        <c:v>4.4126736111123508</c:v>
                      </c:pt>
                      <c:pt idx="15578">
                        <c:v>4.4129166666665158</c:v>
                      </c:pt>
                      <c:pt idx="15579">
                        <c:v>4.4131597222206809</c:v>
                      </c:pt>
                      <c:pt idx="15580">
                        <c:v>4.4134027777748459</c:v>
                      </c:pt>
                      <c:pt idx="15581">
                        <c:v>4.4136458333290109</c:v>
                      </c:pt>
                      <c:pt idx="15582">
                        <c:v>4.4138888888904519</c:v>
                      </c:pt>
                      <c:pt idx="15583">
                        <c:v>4.414131944444617</c:v>
                      </c:pt>
                      <c:pt idx="15584">
                        <c:v>4.414374999998782</c:v>
                      </c:pt>
                      <c:pt idx="15585">
                        <c:v>4.4146180555529471</c:v>
                      </c:pt>
                      <c:pt idx="15586">
                        <c:v>4.4148611111071121</c:v>
                      </c:pt>
                      <c:pt idx="15587">
                        <c:v>4.4151041666685531</c:v>
                      </c:pt>
                      <c:pt idx="15588">
                        <c:v>4.4153472222227181</c:v>
                      </c:pt>
                      <c:pt idx="15589">
                        <c:v>4.4155902777768832</c:v>
                      </c:pt>
                      <c:pt idx="15590">
                        <c:v>4.4158333333310482</c:v>
                      </c:pt>
                      <c:pt idx="15591">
                        <c:v>4.4160763888852133</c:v>
                      </c:pt>
                      <c:pt idx="15592">
                        <c:v>4.4163194444393783</c:v>
                      </c:pt>
                      <c:pt idx="15593">
                        <c:v>4.4165625000008193</c:v>
                      </c:pt>
                      <c:pt idx="15594">
                        <c:v>4.4168055555549843</c:v>
                      </c:pt>
                      <c:pt idx="15595">
                        <c:v>4.4170486111091494</c:v>
                      </c:pt>
                      <c:pt idx="15596">
                        <c:v>4.4172916666633144</c:v>
                      </c:pt>
                      <c:pt idx="15597">
                        <c:v>4.4175347222174794</c:v>
                      </c:pt>
                      <c:pt idx="15598">
                        <c:v>4.4177893518484241</c:v>
                      </c:pt>
                      <c:pt idx="15599">
                        <c:v>4.4180324074025892</c:v>
                      </c:pt>
                      <c:pt idx="15600">
                        <c:v>4.4182754629640302</c:v>
                      </c:pt>
                      <c:pt idx="15601">
                        <c:v>4.4185185185181952</c:v>
                      </c:pt>
                      <c:pt idx="15602">
                        <c:v>4.4187615740723603</c:v>
                      </c:pt>
                      <c:pt idx="15603">
                        <c:v>4.4190046296265253</c:v>
                      </c:pt>
                      <c:pt idx="15604">
                        <c:v>4.4192476851806903</c:v>
                      </c:pt>
                      <c:pt idx="15605">
                        <c:v>4.4194907407421313</c:v>
                      </c:pt>
                      <c:pt idx="15606">
                        <c:v>4.4197337962962964</c:v>
                      </c:pt>
                      <c:pt idx="15607">
                        <c:v>4.4199768518504614</c:v>
                      </c:pt>
                      <c:pt idx="15608">
                        <c:v>4.4202199074046264</c:v>
                      </c:pt>
                      <c:pt idx="15609">
                        <c:v>4.4204629629587915</c:v>
                      </c:pt>
                      <c:pt idx="15610">
                        <c:v>4.4207060185202325</c:v>
                      </c:pt>
                      <c:pt idx="15611">
                        <c:v>4.4209490740743975</c:v>
                      </c:pt>
                      <c:pt idx="15612">
                        <c:v>4.4211921296285626</c:v>
                      </c:pt>
                      <c:pt idx="15613">
                        <c:v>4.4214351851827276</c:v>
                      </c:pt>
                      <c:pt idx="15614">
                        <c:v>4.4216782407368926</c:v>
                      </c:pt>
                      <c:pt idx="15615">
                        <c:v>4.4219212962983336</c:v>
                      </c:pt>
                      <c:pt idx="15616">
                        <c:v>4.4221643518524987</c:v>
                      </c:pt>
                      <c:pt idx="15617">
                        <c:v>4.4224074074066637</c:v>
                      </c:pt>
                      <c:pt idx="15618">
                        <c:v>4.4226504629608288</c:v>
                      </c:pt>
                      <c:pt idx="15619">
                        <c:v>4.4228935185149938</c:v>
                      </c:pt>
                      <c:pt idx="15620">
                        <c:v>4.4231365740691588</c:v>
                      </c:pt>
                      <c:pt idx="15621">
                        <c:v>4.4233796296305998</c:v>
                      </c:pt>
                      <c:pt idx="15622">
                        <c:v>4.4236226851847649</c:v>
                      </c:pt>
                      <c:pt idx="15623">
                        <c:v>4.4238657407389299</c:v>
                      </c:pt>
                      <c:pt idx="15624">
                        <c:v>4.4241087962930949</c:v>
                      </c:pt>
                      <c:pt idx="15625">
                        <c:v>4.42435185184726</c:v>
                      </c:pt>
                      <c:pt idx="15626">
                        <c:v>4.424594907408701</c:v>
                      </c:pt>
                      <c:pt idx="15627">
                        <c:v>4.424837962962866</c:v>
                      </c:pt>
                      <c:pt idx="15628">
                        <c:v>4.4250810185170311</c:v>
                      </c:pt>
                      <c:pt idx="15629">
                        <c:v>4.4253240740711961</c:v>
                      </c:pt>
                      <c:pt idx="15630">
                        <c:v>4.4255671296253611</c:v>
                      </c:pt>
                      <c:pt idx="15631">
                        <c:v>4.4258101851868021</c:v>
                      </c:pt>
                      <c:pt idx="15632">
                        <c:v>4.4260532407409672</c:v>
                      </c:pt>
                      <c:pt idx="15633">
                        <c:v>4.4262962962951322</c:v>
                      </c:pt>
                      <c:pt idx="15634">
                        <c:v>4.4265393518492973</c:v>
                      </c:pt>
                      <c:pt idx="15635">
                        <c:v>4.4267824074034623</c:v>
                      </c:pt>
                      <c:pt idx="15636">
                        <c:v>4.4270254629649033</c:v>
                      </c:pt>
                      <c:pt idx="15637">
                        <c:v>4.4272685185190683</c:v>
                      </c:pt>
                      <c:pt idx="15638">
                        <c:v>4.4275115740732334</c:v>
                      </c:pt>
                      <c:pt idx="15639">
                        <c:v>4.4277546296273984</c:v>
                      </c:pt>
                      <c:pt idx="15640">
                        <c:v>4.4279976851815634</c:v>
                      </c:pt>
                      <c:pt idx="15641">
                        <c:v>4.4282407407357285</c:v>
                      </c:pt>
                      <c:pt idx="15642">
                        <c:v>4.4284837962971695</c:v>
                      </c:pt>
                      <c:pt idx="15643">
                        <c:v>4.4287268518513345</c:v>
                      </c:pt>
                      <c:pt idx="15644">
                        <c:v>4.4289699074054996</c:v>
                      </c:pt>
                      <c:pt idx="15645">
                        <c:v>4.4292129629596646</c:v>
                      </c:pt>
                      <c:pt idx="15646">
                        <c:v>4.4294675925906093</c:v>
                      </c:pt>
                      <c:pt idx="15647">
                        <c:v>4.4297106481447743</c:v>
                      </c:pt>
                      <c:pt idx="15648">
                        <c:v>4.4299537036989394</c:v>
                      </c:pt>
                      <c:pt idx="15649">
                        <c:v>4.4301967592603804</c:v>
                      </c:pt>
                      <c:pt idx="15650">
                        <c:v>4.4304398148145454</c:v>
                      </c:pt>
                      <c:pt idx="15651">
                        <c:v>4.4306828703687104</c:v>
                      </c:pt>
                      <c:pt idx="15652">
                        <c:v>4.4309259259228755</c:v>
                      </c:pt>
                      <c:pt idx="15653">
                        <c:v>4.4311689814770405</c:v>
                      </c:pt>
                      <c:pt idx="15654">
                        <c:v>4.4314120370384815</c:v>
                      </c:pt>
                      <c:pt idx="15655">
                        <c:v>4.4316550925926466</c:v>
                      </c:pt>
                      <c:pt idx="15656">
                        <c:v>4.4318981481468116</c:v>
                      </c:pt>
                      <c:pt idx="15657">
                        <c:v>4.4321412037009766</c:v>
                      </c:pt>
                      <c:pt idx="15658">
                        <c:v>4.4323842592551417</c:v>
                      </c:pt>
                      <c:pt idx="15659">
                        <c:v>4.4326273148165827</c:v>
                      </c:pt>
                      <c:pt idx="15660">
                        <c:v>4.4328703703707477</c:v>
                      </c:pt>
                      <c:pt idx="15661">
                        <c:v>4.4331134259249128</c:v>
                      </c:pt>
                      <c:pt idx="15662">
                        <c:v>4.4333564814790778</c:v>
                      </c:pt>
                      <c:pt idx="15663">
                        <c:v>4.4335995370332428</c:v>
                      </c:pt>
                      <c:pt idx="15664">
                        <c:v>4.4338425925946838</c:v>
                      </c:pt>
                      <c:pt idx="15665">
                        <c:v>4.4340856481488489</c:v>
                      </c:pt>
                      <c:pt idx="15666">
                        <c:v>4.4343287037030139</c:v>
                      </c:pt>
                      <c:pt idx="15667">
                        <c:v>4.4345717592571789</c:v>
                      </c:pt>
                      <c:pt idx="15668">
                        <c:v>4.434814814811344</c:v>
                      </c:pt>
                      <c:pt idx="15669">
                        <c:v>4.435057870365509</c:v>
                      </c:pt>
                      <c:pt idx="15670">
                        <c:v>4.43530092592695</c:v>
                      </c:pt>
                      <c:pt idx="15671">
                        <c:v>4.4355439814811151</c:v>
                      </c:pt>
                      <c:pt idx="15672">
                        <c:v>4.4357870370352801</c:v>
                      </c:pt>
                      <c:pt idx="15673">
                        <c:v>4.4360300925894451</c:v>
                      </c:pt>
                      <c:pt idx="15674">
                        <c:v>4.4362731481436102</c:v>
                      </c:pt>
                      <c:pt idx="15675">
                        <c:v>4.4365162037050512</c:v>
                      </c:pt>
                      <c:pt idx="15676">
                        <c:v>4.4367592592592162</c:v>
                      </c:pt>
                      <c:pt idx="15677">
                        <c:v>4.4370023148133813</c:v>
                      </c:pt>
                      <c:pt idx="15678">
                        <c:v>4.4372453703675463</c:v>
                      </c:pt>
                      <c:pt idx="15679">
                        <c:v>4.4374884259217113</c:v>
                      </c:pt>
                      <c:pt idx="15680">
                        <c:v>4.4377314814831523</c:v>
                      </c:pt>
                      <c:pt idx="15681">
                        <c:v>4.4379745370373174</c:v>
                      </c:pt>
                      <c:pt idx="15682">
                        <c:v>4.4382175925914824</c:v>
                      </c:pt>
                      <c:pt idx="15683">
                        <c:v>4.4384606481456474</c:v>
                      </c:pt>
                      <c:pt idx="15684">
                        <c:v>4.4387037036998125</c:v>
                      </c:pt>
                      <c:pt idx="15685">
                        <c:v>4.4389467592612535</c:v>
                      </c:pt>
                      <c:pt idx="15686">
                        <c:v>4.4391898148154185</c:v>
                      </c:pt>
                      <c:pt idx="15687">
                        <c:v>4.4394328703695836</c:v>
                      </c:pt>
                      <c:pt idx="15688">
                        <c:v>4.4396759259237486</c:v>
                      </c:pt>
                      <c:pt idx="15689">
                        <c:v>4.4399189814779136</c:v>
                      </c:pt>
                      <c:pt idx="15690">
                        <c:v>4.4401620370320787</c:v>
                      </c:pt>
                      <c:pt idx="15691">
                        <c:v>4.4404050925935197</c:v>
                      </c:pt>
                      <c:pt idx="15692">
                        <c:v>4.4406481481476847</c:v>
                      </c:pt>
                      <c:pt idx="15693">
                        <c:v>4.4408912037018498</c:v>
                      </c:pt>
                      <c:pt idx="15694">
                        <c:v>4.4411458333327944</c:v>
                      </c:pt>
                      <c:pt idx="15695">
                        <c:v>4.4413888888869595</c:v>
                      </c:pt>
                      <c:pt idx="15696">
                        <c:v>4.4416319444411245</c:v>
                      </c:pt>
                      <c:pt idx="15697">
                        <c:v>4.4418749999952896</c:v>
                      </c:pt>
                      <c:pt idx="15698">
                        <c:v>4.4421180555567306</c:v>
                      </c:pt>
                      <c:pt idx="15699">
                        <c:v>4.4423611111108956</c:v>
                      </c:pt>
                      <c:pt idx="15700">
                        <c:v>4.4426041666650606</c:v>
                      </c:pt>
                      <c:pt idx="15701">
                        <c:v>4.4428472222192257</c:v>
                      </c:pt>
                      <c:pt idx="15702">
                        <c:v>4.4430902777733907</c:v>
                      </c:pt>
                      <c:pt idx="15703">
                        <c:v>4.4433333333348317</c:v>
                      </c:pt>
                      <c:pt idx="15704">
                        <c:v>4.4435763888889968</c:v>
                      </c:pt>
                      <c:pt idx="15705">
                        <c:v>4.4438194444431618</c:v>
                      </c:pt>
                      <c:pt idx="15706">
                        <c:v>4.4440624999973268</c:v>
                      </c:pt>
                      <c:pt idx="15707">
                        <c:v>4.4443055555514919</c:v>
                      </c:pt>
                      <c:pt idx="15708">
                        <c:v>4.4445486111129329</c:v>
                      </c:pt>
                      <c:pt idx="15709">
                        <c:v>4.4447916666670979</c:v>
                      </c:pt>
                      <c:pt idx="15710">
                        <c:v>4.4450347222212629</c:v>
                      </c:pt>
                      <c:pt idx="15711">
                        <c:v>4.445277777775428</c:v>
                      </c:pt>
                      <c:pt idx="15712">
                        <c:v>4.445520833329593</c:v>
                      </c:pt>
                      <c:pt idx="15713">
                        <c:v>4.4457638888837581</c:v>
                      </c:pt>
                      <c:pt idx="15714">
                        <c:v>4.4460069444451991</c:v>
                      </c:pt>
                      <c:pt idx="15715">
                        <c:v>4.4462499999993641</c:v>
                      </c:pt>
                      <c:pt idx="15716">
                        <c:v>4.4464930555535291</c:v>
                      </c:pt>
                      <c:pt idx="15717">
                        <c:v>4.4467361111076942</c:v>
                      </c:pt>
                      <c:pt idx="15718">
                        <c:v>4.4469791666618592</c:v>
                      </c:pt>
                      <c:pt idx="15719">
                        <c:v>4.4472222222233002</c:v>
                      </c:pt>
                      <c:pt idx="15720">
                        <c:v>4.4474652777774653</c:v>
                      </c:pt>
                      <c:pt idx="15721">
                        <c:v>4.4477083333316303</c:v>
                      </c:pt>
                      <c:pt idx="15722">
                        <c:v>4.4479513888857953</c:v>
                      </c:pt>
                      <c:pt idx="15723">
                        <c:v>4.4481944444399604</c:v>
                      </c:pt>
                      <c:pt idx="15724">
                        <c:v>4.4484375000014014</c:v>
                      </c:pt>
                      <c:pt idx="15725">
                        <c:v>4.4486805555555664</c:v>
                      </c:pt>
                      <c:pt idx="15726">
                        <c:v>4.4489236111097314</c:v>
                      </c:pt>
                      <c:pt idx="15727">
                        <c:v>4.4491666666638965</c:v>
                      </c:pt>
                      <c:pt idx="15728">
                        <c:v>4.4494097222180615</c:v>
                      </c:pt>
                      <c:pt idx="15729">
                        <c:v>4.4496527777795025</c:v>
                      </c:pt>
                      <c:pt idx="15730">
                        <c:v>4.4498958333336676</c:v>
                      </c:pt>
                      <c:pt idx="15731">
                        <c:v>4.4501388888878326</c:v>
                      </c:pt>
                      <c:pt idx="15732">
                        <c:v>4.4503819444419976</c:v>
                      </c:pt>
                      <c:pt idx="15733">
                        <c:v>4.4506249999961627</c:v>
                      </c:pt>
                      <c:pt idx="15734">
                        <c:v>4.4508680555576037</c:v>
                      </c:pt>
                      <c:pt idx="15735">
                        <c:v>4.4511111111117687</c:v>
                      </c:pt>
                      <c:pt idx="15736">
                        <c:v>4.4513541666659338</c:v>
                      </c:pt>
                      <c:pt idx="15737">
                        <c:v>4.4515972222200988</c:v>
                      </c:pt>
                      <c:pt idx="15738">
                        <c:v>4.4518402777742638</c:v>
                      </c:pt>
                      <c:pt idx="15739">
                        <c:v>4.4520833333284289</c:v>
                      </c:pt>
                      <c:pt idx="15740">
                        <c:v>4.4523263888898699</c:v>
                      </c:pt>
                      <c:pt idx="15741">
                        <c:v>4.4525694444440349</c:v>
                      </c:pt>
                      <c:pt idx="15742">
                        <c:v>4.4528240740749796</c:v>
                      </c:pt>
                      <c:pt idx="15743">
                        <c:v>4.4530671296291446</c:v>
                      </c:pt>
                      <c:pt idx="15744">
                        <c:v>4.4533101851833097</c:v>
                      </c:pt>
                      <c:pt idx="15745">
                        <c:v>4.4535532407374747</c:v>
                      </c:pt>
                      <c:pt idx="15746">
                        <c:v>4.4537962962916398</c:v>
                      </c:pt>
                      <c:pt idx="15747">
                        <c:v>4.4540393518530808</c:v>
                      </c:pt>
                      <c:pt idx="15748">
                        <c:v>4.4542824074072458</c:v>
                      </c:pt>
                      <c:pt idx="15749">
                        <c:v>4.4545254629614108</c:v>
                      </c:pt>
                      <c:pt idx="15750">
                        <c:v>4.4547685185155759</c:v>
                      </c:pt>
                      <c:pt idx="15751">
                        <c:v>4.4550115740697409</c:v>
                      </c:pt>
                      <c:pt idx="15752">
                        <c:v>4.4552546296311819</c:v>
                      </c:pt>
                      <c:pt idx="15753">
                        <c:v>4.4554976851853469</c:v>
                      </c:pt>
                      <c:pt idx="15754">
                        <c:v>4.455740740739512</c:v>
                      </c:pt>
                      <c:pt idx="15755">
                        <c:v>4.455983796293677</c:v>
                      </c:pt>
                      <c:pt idx="15756">
                        <c:v>4.4562268518478421</c:v>
                      </c:pt>
                      <c:pt idx="15757">
                        <c:v>4.4564699074092831</c:v>
                      </c:pt>
                      <c:pt idx="15758">
                        <c:v>4.4567129629634481</c:v>
                      </c:pt>
                      <c:pt idx="15759">
                        <c:v>4.4569560185176131</c:v>
                      </c:pt>
                      <c:pt idx="15760">
                        <c:v>4.4571990740717782</c:v>
                      </c:pt>
                      <c:pt idx="15761">
                        <c:v>4.4574421296259432</c:v>
                      </c:pt>
                      <c:pt idx="15762">
                        <c:v>4.4576851851801083</c:v>
                      </c:pt>
                      <c:pt idx="15763">
                        <c:v>4.4579282407415493</c:v>
                      </c:pt>
                      <c:pt idx="15764">
                        <c:v>4.4581712962957143</c:v>
                      </c:pt>
                      <c:pt idx="15765">
                        <c:v>4.4584143518498793</c:v>
                      </c:pt>
                      <c:pt idx="15766">
                        <c:v>4.4586574074040444</c:v>
                      </c:pt>
                      <c:pt idx="15767">
                        <c:v>4.4589004629582094</c:v>
                      </c:pt>
                      <c:pt idx="15768">
                        <c:v>4.4591435185196504</c:v>
                      </c:pt>
                      <c:pt idx="15769">
                        <c:v>4.4593865740738154</c:v>
                      </c:pt>
                      <c:pt idx="15770">
                        <c:v>4.4596296296279805</c:v>
                      </c:pt>
                      <c:pt idx="15771">
                        <c:v>4.4598726851821455</c:v>
                      </c:pt>
                      <c:pt idx="15772">
                        <c:v>4.4601157407363106</c:v>
                      </c:pt>
                      <c:pt idx="15773">
                        <c:v>4.4603587962977516</c:v>
                      </c:pt>
                      <c:pt idx="15774">
                        <c:v>4.4606018518519166</c:v>
                      </c:pt>
                      <c:pt idx="15775">
                        <c:v>4.4608449074060816</c:v>
                      </c:pt>
                      <c:pt idx="15776">
                        <c:v>4.4610879629602467</c:v>
                      </c:pt>
                      <c:pt idx="15777">
                        <c:v>4.4613310185144117</c:v>
                      </c:pt>
                      <c:pt idx="15778">
                        <c:v>4.4615740740758527</c:v>
                      </c:pt>
                      <c:pt idx="15779">
                        <c:v>4.4618171296300178</c:v>
                      </c:pt>
                      <c:pt idx="15780">
                        <c:v>4.4620601851841828</c:v>
                      </c:pt>
                      <c:pt idx="15781">
                        <c:v>4.4623032407383478</c:v>
                      </c:pt>
                      <c:pt idx="15782">
                        <c:v>4.4625462962925129</c:v>
                      </c:pt>
                      <c:pt idx="15783">
                        <c:v>4.4627893518539539</c:v>
                      </c:pt>
                      <c:pt idx="15784">
                        <c:v>4.4630324074081189</c:v>
                      </c:pt>
                      <c:pt idx="15785">
                        <c:v>4.4632754629622839</c:v>
                      </c:pt>
                      <c:pt idx="15786">
                        <c:v>4.463518518516449</c:v>
                      </c:pt>
                      <c:pt idx="15787">
                        <c:v>4.463761574070614</c:v>
                      </c:pt>
                      <c:pt idx="15788">
                        <c:v>4.4640046296247791</c:v>
                      </c:pt>
                      <c:pt idx="15789">
                        <c:v>4.4642476851862201</c:v>
                      </c:pt>
                      <c:pt idx="15790">
                        <c:v>4.4644907407403851</c:v>
                      </c:pt>
                      <c:pt idx="15791">
                        <c:v>4.4647453703713298</c:v>
                      </c:pt>
                      <c:pt idx="15792">
                        <c:v>4.4649884259254948</c:v>
                      </c:pt>
                      <c:pt idx="15793">
                        <c:v>4.4652314814796599</c:v>
                      </c:pt>
                      <c:pt idx="15794">
                        <c:v>4.4654745370338249</c:v>
                      </c:pt>
                      <c:pt idx="15795">
                        <c:v>4.4657175925879899</c:v>
                      </c:pt>
                      <c:pt idx="15796">
                        <c:v>4.4659606481494309</c:v>
                      </c:pt>
                      <c:pt idx="15797">
                        <c:v>4.466203703703596</c:v>
                      </c:pt>
                      <c:pt idx="15798">
                        <c:v>4.466446759257761</c:v>
                      </c:pt>
                      <c:pt idx="15799">
                        <c:v>4.4666898148119261</c:v>
                      </c:pt>
                      <c:pt idx="15800">
                        <c:v>4.4669328703660911</c:v>
                      </c:pt>
                      <c:pt idx="15801">
                        <c:v>4.4671759259275321</c:v>
                      </c:pt>
                      <c:pt idx="15802">
                        <c:v>4.4674189814816971</c:v>
                      </c:pt>
                      <c:pt idx="15803">
                        <c:v>4.4676620370358622</c:v>
                      </c:pt>
                      <c:pt idx="15804">
                        <c:v>4.4679050925900272</c:v>
                      </c:pt>
                      <c:pt idx="15805">
                        <c:v>4.4681481481441923</c:v>
                      </c:pt>
                      <c:pt idx="15806">
                        <c:v>4.4683912037056333</c:v>
                      </c:pt>
                      <c:pt idx="15807">
                        <c:v>4.4686342592597983</c:v>
                      </c:pt>
                      <c:pt idx="15808">
                        <c:v>4.4688773148139633</c:v>
                      </c:pt>
                      <c:pt idx="15809">
                        <c:v>4.4691203703681284</c:v>
                      </c:pt>
                      <c:pt idx="15810">
                        <c:v>4.4693634259222934</c:v>
                      </c:pt>
                      <c:pt idx="15811">
                        <c:v>4.4696064814764584</c:v>
                      </c:pt>
                      <c:pt idx="15812">
                        <c:v>4.4698495370378994</c:v>
                      </c:pt>
                      <c:pt idx="15813">
                        <c:v>4.4700925925920645</c:v>
                      </c:pt>
                      <c:pt idx="15814">
                        <c:v>4.4703356481462295</c:v>
                      </c:pt>
                      <c:pt idx="15815">
                        <c:v>4.4705787037003946</c:v>
                      </c:pt>
                      <c:pt idx="15816">
                        <c:v>4.4708217592545596</c:v>
                      </c:pt>
                      <c:pt idx="15817">
                        <c:v>4.4710648148160006</c:v>
                      </c:pt>
                      <c:pt idx="15818">
                        <c:v>4.4713078703701656</c:v>
                      </c:pt>
                      <c:pt idx="15819">
                        <c:v>4.4715509259243307</c:v>
                      </c:pt>
                      <c:pt idx="15820">
                        <c:v>4.4717939814784957</c:v>
                      </c:pt>
                      <c:pt idx="15821">
                        <c:v>4.4720370370326608</c:v>
                      </c:pt>
                      <c:pt idx="15822">
                        <c:v>4.4722800925941018</c:v>
                      </c:pt>
                      <c:pt idx="15823">
                        <c:v>4.4725231481482668</c:v>
                      </c:pt>
                      <c:pt idx="15824">
                        <c:v>4.4727662037024318</c:v>
                      </c:pt>
                      <c:pt idx="15825">
                        <c:v>4.4730092592565969</c:v>
                      </c:pt>
                      <c:pt idx="15826">
                        <c:v>4.4732523148107619</c:v>
                      </c:pt>
                      <c:pt idx="15827">
                        <c:v>4.4734953703722029</c:v>
                      </c:pt>
                      <c:pt idx="15828">
                        <c:v>4.4737384259263679</c:v>
                      </c:pt>
                      <c:pt idx="15829">
                        <c:v>4.473981481480533</c:v>
                      </c:pt>
                      <c:pt idx="15830">
                        <c:v>4.474224537034698</c:v>
                      </c:pt>
                      <c:pt idx="15831">
                        <c:v>4.4744675925888631</c:v>
                      </c:pt>
                      <c:pt idx="15832">
                        <c:v>4.4747106481430281</c:v>
                      </c:pt>
                      <c:pt idx="15833">
                        <c:v>4.4749537037044691</c:v>
                      </c:pt>
                      <c:pt idx="15834">
                        <c:v>4.4751967592586341</c:v>
                      </c:pt>
                      <c:pt idx="15835">
                        <c:v>4.4754398148127992</c:v>
                      </c:pt>
                      <c:pt idx="15836">
                        <c:v>4.4756828703669642</c:v>
                      </c:pt>
                      <c:pt idx="15837">
                        <c:v>4.4759259259211293</c:v>
                      </c:pt>
                      <c:pt idx="15838">
                        <c:v>4.4761689814825703</c:v>
                      </c:pt>
                      <c:pt idx="15839">
                        <c:v>4.476423611106239</c:v>
                      </c:pt>
                      <c:pt idx="15840">
                        <c:v>4.47666666666768</c:v>
                      </c:pt>
                      <c:pt idx="15841">
                        <c:v>4.476909722221845</c:v>
                      </c:pt>
                      <c:pt idx="15842">
                        <c:v>4.4771527777760101</c:v>
                      </c:pt>
                      <c:pt idx="15843">
                        <c:v>4.4773958333301751</c:v>
                      </c:pt>
                      <c:pt idx="15844">
                        <c:v>4.4776388888843401</c:v>
                      </c:pt>
                      <c:pt idx="15845">
                        <c:v>4.4778819444457811</c:v>
                      </c:pt>
                      <c:pt idx="15846">
                        <c:v>4.4781249999999462</c:v>
                      </c:pt>
                      <c:pt idx="15847">
                        <c:v>4.4783680555541112</c:v>
                      </c:pt>
                      <c:pt idx="15848">
                        <c:v>4.4786111111082763</c:v>
                      </c:pt>
                      <c:pt idx="15849">
                        <c:v>4.4788541666624413</c:v>
                      </c:pt>
                      <c:pt idx="15850">
                        <c:v>4.4790972222238823</c:v>
                      </c:pt>
                      <c:pt idx="15851">
                        <c:v>4.4793402777780473</c:v>
                      </c:pt>
                      <c:pt idx="15852">
                        <c:v>4.4795833333322124</c:v>
                      </c:pt>
                      <c:pt idx="15853">
                        <c:v>4.4798263888863774</c:v>
                      </c:pt>
                      <c:pt idx="15854">
                        <c:v>4.4800694444405424</c:v>
                      </c:pt>
                      <c:pt idx="15855">
                        <c:v>4.4803125000019834</c:v>
                      </c:pt>
                      <c:pt idx="15856">
                        <c:v>4.4805555555561485</c:v>
                      </c:pt>
                      <c:pt idx="15857">
                        <c:v>4.4807986111103135</c:v>
                      </c:pt>
                      <c:pt idx="15858">
                        <c:v>4.4810416666644786</c:v>
                      </c:pt>
                      <c:pt idx="15859">
                        <c:v>4.4812847222186436</c:v>
                      </c:pt>
                      <c:pt idx="15860">
                        <c:v>4.4815277777728086</c:v>
                      </c:pt>
                      <c:pt idx="15861">
                        <c:v>4.4817708333342496</c:v>
                      </c:pt>
                      <c:pt idx="15862">
                        <c:v>4.4820138888884147</c:v>
                      </c:pt>
                      <c:pt idx="15863">
                        <c:v>4.4822569444425797</c:v>
                      </c:pt>
                      <c:pt idx="15864">
                        <c:v>4.4824999999967448</c:v>
                      </c:pt>
                      <c:pt idx="15865">
                        <c:v>4.4827430555509098</c:v>
                      </c:pt>
                      <c:pt idx="15866">
                        <c:v>4.4829861111123508</c:v>
                      </c:pt>
                      <c:pt idx="15867">
                        <c:v>4.4832291666665158</c:v>
                      </c:pt>
                      <c:pt idx="15868">
                        <c:v>4.4834722222206809</c:v>
                      </c:pt>
                      <c:pt idx="15869">
                        <c:v>4.4837152777748459</c:v>
                      </c:pt>
                      <c:pt idx="15870">
                        <c:v>4.4839583333290109</c:v>
                      </c:pt>
                      <c:pt idx="15871">
                        <c:v>4.4842013888904519</c:v>
                      </c:pt>
                      <c:pt idx="15872">
                        <c:v>4.484444444444617</c:v>
                      </c:pt>
                      <c:pt idx="15873">
                        <c:v>4.484687499998782</c:v>
                      </c:pt>
                      <c:pt idx="15874">
                        <c:v>4.4849305555529471</c:v>
                      </c:pt>
                      <c:pt idx="15875">
                        <c:v>4.4851736111071121</c:v>
                      </c:pt>
                      <c:pt idx="15876">
                        <c:v>4.4854166666685531</c:v>
                      </c:pt>
                      <c:pt idx="15877">
                        <c:v>4.4856597222227181</c:v>
                      </c:pt>
                      <c:pt idx="15878">
                        <c:v>4.4859027777768832</c:v>
                      </c:pt>
                      <c:pt idx="15879">
                        <c:v>4.4861458333310482</c:v>
                      </c:pt>
                      <c:pt idx="15880">
                        <c:v>4.4863888888852133</c:v>
                      </c:pt>
                      <c:pt idx="15881">
                        <c:v>4.4866319444393783</c:v>
                      </c:pt>
                      <c:pt idx="15882">
                        <c:v>4.4868750000008193</c:v>
                      </c:pt>
                      <c:pt idx="15883">
                        <c:v>4.4871180555549843</c:v>
                      </c:pt>
                      <c:pt idx="15884">
                        <c:v>4.4873611111091494</c:v>
                      </c:pt>
                      <c:pt idx="15885">
                        <c:v>4.4876041666633144</c:v>
                      </c:pt>
                      <c:pt idx="15886">
                        <c:v>4.4878472222174794</c:v>
                      </c:pt>
                      <c:pt idx="15887">
                        <c:v>4.4881018518484241</c:v>
                      </c:pt>
                      <c:pt idx="15888">
                        <c:v>4.4883449074025892</c:v>
                      </c:pt>
                      <c:pt idx="15889">
                        <c:v>4.4885879629640302</c:v>
                      </c:pt>
                      <c:pt idx="15890">
                        <c:v>4.4888310185181952</c:v>
                      </c:pt>
                      <c:pt idx="15891">
                        <c:v>4.4890740740723603</c:v>
                      </c:pt>
                      <c:pt idx="15892">
                        <c:v>4.4893171296265253</c:v>
                      </c:pt>
                      <c:pt idx="15893">
                        <c:v>4.4895601851806903</c:v>
                      </c:pt>
                      <c:pt idx="15894">
                        <c:v>4.4898032407421313</c:v>
                      </c:pt>
                      <c:pt idx="15895">
                        <c:v>4.4900462962962964</c:v>
                      </c:pt>
                      <c:pt idx="15896">
                        <c:v>4.4902893518504614</c:v>
                      </c:pt>
                      <c:pt idx="15897">
                        <c:v>4.4905324074046264</c:v>
                      </c:pt>
                      <c:pt idx="15898">
                        <c:v>4.4907754629587915</c:v>
                      </c:pt>
                      <c:pt idx="15899">
                        <c:v>4.4910185185202325</c:v>
                      </c:pt>
                      <c:pt idx="15900">
                        <c:v>4.4912615740743975</c:v>
                      </c:pt>
                      <c:pt idx="15901">
                        <c:v>4.4915046296285626</c:v>
                      </c:pt>
                      <c:pt idx="15902">
                        <c:v>4.4917476851827276</c:v>
                      </c:pt>
                      <c:pt idx="15903">
                        <c:v>4.4919907407368926</c:v>
                      </c:pt>
                      <c:pt idx="15904">
                        <c:v>4.4922337962983336</c:v>
                      </c:pt>
                      <c:pt idx="15905">
                        <c:v>4.4924768518524987</c:v>
                      </c:pt>
                      <c:pt idx="15906">
                        <c:v>4.4927199074066637</c:v>
                      </c:pt>
                      <c:pt idx="15907">
                        <c:v>4.4929629629608288</c:v>
                      </c:pt>
                      <c:pt idx="15908">
                        <c:v>4.4932060185149938</c:v>
                      </c:pt>
                      <c:pt idx="15909">
                        <c:v>4.4934490740691588</c:v>
                      </c:pt>
                      <c:pt idx="15910">
                        <c:v>4.4936921296305998</c:v>
                      </c:pt>
                      <c:pt idx="15911">
                        <c:v>4.4939351851847649</c:v>
                      </c:pt>
                      <c:pt idx="15912">
                        <c:v>4.4941782407389299</c:v>
                      </c:pt>
                      <c:pt idx="15913">
                        <c:v>4.4944212962930949</c:v>
                      </c:pt>
                      <c:pt idx="15914">
                        <c:v>4.49466435184726</c:v>
                      </c:pt>
                      <c:pt idx="15915">
                        <c:v>4.494907407408701</c:v>
                      </c:pt>
                      <c:pt idx="15916">
                        <c:v>4.495150462962866</c:v>
                      </c:pt>
                      <c:pt idx="15917">
                        <c:v>4.4953935185170311</c:v>
                      </c:pt>
                      <c:pt idx="15918">
                        <c:v>4.4956365740711961</c:v>
                      </c:pt>
                      <c:pt idx="15919">
                        <c:v>4.4958796296253611</c:v>
                      </c:pt>
                      <c:pt idx="15920">
                        <c:v>4.4961226851868021</c:v>
                      </c:pt>
                      <c:pt idx="15921">
                        <c:v>4.4963657407409672</c:v>
                      </c:pt>
                      <c:pt idx="15922">
                        <c:v>4.4966087962951322</c:v>
                      </c:pt>
                      <c:pt idx="15923">
                        <c:v>4.4968518518492973</c:v>
                      </c:pt>
                      <c:pt idx="15924">
                        <c:v>4.4970949074034623</c:v>
                      </c:pt>
                      <c:pt idx="15925">
                        <c:v>4.4973379629649033</c:v>
                      </c:pt>
                      <c:pt idx="15926">
                        <c:v>4.4975810185190683</c:v>
                      </c:pt>
                      <c:pt idx="15927">
                        <c:v>4.4978240740732334</c:v>
                      </c:pt>
                      <c:pt idx="15928">
                        <c:v>4.4980671296273984</c:v>
                      </c:pt>
                      <c:pt idx="15929">
                        <c:v>4.4983101851815634</c:v>
                      </c:pt>
                      <c:pt idx="15930">
                        <c:v>4.4985532407357285</c:v>
                      </c:pt>
                      <c:pt idx="15931">
                        <c:v>4.4987962962971695</c:v>
                      </c:pt>
                      <c:pt idx="15932">
                        <c:v>4.4990393518513345</c:v>
                      </c:pt>
                      <c:pt idx="15933">
                        <c:v>4.4992824074054996</c:v>
                      </c:pt>
                      <c:pt idx="15934">
                        <c:v>4.4995370370364443</c:v>
                      </c:pt>
                      <c:pt idx="15935">
                        <c:v>4.4997800925906093</c:v>
                      </c:pt>
                      <c:pt idx="15936">
                        <c:v>4.5000231481447743</c:v>
                      </c:pt>
                      <c:pt idx="15937">
                        <c:v>4.5002662036989394</c:v>
                      </c:pt>
                      <c:pt idx="15938">
                        <c:v>4.5005092592603804</c:v>
                      </c:pt>
                      <c:pt idx="15939">
                        <c:v>4.5007523148145454</c:v>
                      </c:pt>
                      <c:pt idx="15940">
                        <c:v>4.5009953703687104</c:v>
                      </c:pt>
                      <c:pt idx="15941">
                        <c:v>4.5012384259228755</c:v>
                      </c:pt>
                      <c:pt idx="15942">
                        <c:v>4.5014814814770405</c:v>
                      </c:pt>
                      <c:pt idx="15943">
                        <c:v>4.5017245370384815</c:v>
                      </c:pt>
                      <c:pt idx="15944">
                        <c:v>4.5019675925926466</c:v>
                      </c:pt>
                      <c:pt idx="15945">
                        <c:v>4.5022106481468116</c:v>
                      </c:pt>
                      <c:pt idx="15946">
                        <c:v>4.5024537037009766</c:v>
                      </c:pt>
                      <c:pt idx="15947">
                        <c:v>4.5026967592551417</c:v>
                      </c:pt>
                      <c:pt idx="15948">
                        <c:v>4.5029398148165827</c:v>
                      </c:pt>
                      <c:pt idx="15949">
                        <c:v>4.5031828703707477</c:v>
                      </c:pt>
                      <c:pt idx="15950">
                        <c:v>4.5034259259249128</c:v>
                      </c:pt>
                      <c:pt idx="15951">
                        <c:v>4.5036689814790778</c:v>
                      </c:pt>
                      <c:pt idx="15952">
                        <c:v>4.5039120370332428</c:v>
                      </c:pt>
                      <c:pt idx="15953">
                        <c:v>4.5041550925946838</c:v>
                      </c:pt>
                      <c:pt idx="15954">
                        <c:v>4.5043981481488489</c:v>
                      </c:pt>
                      <c:pt idx="15955">
                        <c:v>4.5046412037030139</c:v>
                      </c:pt>
                      <c:pt idx="15956">
                        <c:v>4.5048842592571789</c:v>
                      </c:pt>
                      <c:pt idx="15957">
                        <c:v>4.505127314811344</c:v>
                      </c:pt>
                      <c:pt idx="15958">
                        <c:v>4.505370370365509</c:v>
                      </c:pt>
                      <c:pt idx="15959">
                        <c:v>4.50561342592695</c:v>
                      </c:pt>
                      <c:pt idx="15960">
                        <c:v>4.5058564814811151</c:v>
                      </c:pt>
                      <c:pt idx="15961">
                        <c:v>4.5060995370352801</c:v>
                      </c:pt>
                      <c:pt idx="15962">
                        <c:v>4.5063425925894451</c:v>
                      </c:pt>
                      <c:pt idx="15963">
                        <c:v>4.5065856481436102</c:v>
                      </c:pt>
                      <c:pt idx="15964">
                        <c:v>4.5068287037050512</c:v>
                      </c:pt>
                      <c:pt idx="15965">
                        <c:v>4.5070717592592162</c:v>
                      </c:pt>
                      <c:pt idx="15966">
                        <c:v>4.5073148148133813</c:v>
                      </c:pt>
                      <c:pt idx="15967">
                        <c:v>4.5075578703675463</c:v>
                      </c:pt>
                      <c:pt idx="15968">
                        <c:v>4.5078009259217113</c:v>
                      </c:pt>
                      <c:pt idx="15969">
                        <c:v>4.5080439814831523</c:v>
                      </c:pt>
                      <c:pt idx="15970">
                        <c:v>4.5082870370373174</c:v>
                      </c:pt>
                      <c:pt idx="15971">
                        <c:v>4.5085300925914824</c:v>
                      </c:pt>
                      <c:pt idx="15972">
                        <c:v>4.5087731481456474</c:v>
                      </c:pt>
                      <c:pt idx="15973">
                        <c:v>4.5090162036998125</c:v>
                      </c:pt>
                      <c:pt idx="15974">
                        <c:v>4.5092592592612535</c:v>
                      </c:pt>
                      <c:pt idx="15975">
                        <c:v>4.5095023148154185</c:v>
                      </c:pt>
                      <c:pt idx="15976">
                        <c:v>4.5097453703695836</c:v>
                      </c:pt>
                      <c:pt idx="15977">
                        <c:v>4.5099884259237486</c:v>
                      </c:pt>
                      <c:pt idx="15978">
                        <c:v>4.5102314814779136</c:v>
                      </c:pt>
                      <c:pt idx="15979">
                        <c:v>4.5104745370320787</c:v>
                      </c:pt>
                      <c:pt idx="15980">
                        <c:v>4.5107175925935197</c:v>
                      </c:pt>
                      <c:pt idx="15981">
                        <c:v>4.5109606481476847</c:v>
                      </c:pt>
                      <c:pt idx="15982">
                        <c:v>4.5112037037018498</c:v>
                      </c:pt>
                      <c:pt idx="15983">
                        <c:v>4.5114583333327944</c:v>
                      </c:pt>
                      <c:pt idx="15984">
                        <c:v>4.5117013888869595</c:v>
                      </c:pt>
                      <c:pt idx="15985">
                        <c:v>4.5119444444411245</c:v>
                      </c:pt>
                      <c:pt idx="15986">
                        <c:v>4.5121874999952896</c:v>
                      </c:pt>
                      <c:pt idx="15987">
                        <c:v>4.5124305555567306</c:v>
                      </c:pt>
                      <c:pt idx="15988">
                        <c:v>4.5126736111108956</c:v>
                      </c:pt>
                      <c:pt idx="15989">
                        <c:v>4.5129166666650606</c:v>
                      </c:pt>
                      <c:pt idx="15990">
                        <c:v>4.5131597222192257</c:v>
                      </c:pt>
                      <c:pt idx="15991">
                        <c:v>4.5134027777733907</c:v>
                      </c:pt>
                      <c:pt idx="15992">
                        <c:v>4.5136458333348317</c:v>
                      </c:pt>
                      <c:pt idx="15993">
                        <c:v>4.5138888888889968</c:v>
                      </c:pt>
                      <c:pt idx="15994">
                        <c:v>4.5141319444431618</c:v>
                      </c:pt>
                      <c:pt idx="15995">
                        <c:v>4.5143749999973268</c:v>
                      </c:pt>
                      <c:pt idx="15996">
                        <c:v>4.5146180555514919</c:v>
                      </c:pt>
                      <c:pt idx="15997">
                        <c:v>4.5148611111129329</c:v>
                      </c:pt>
                      <c:pt idx="15998">
                        <c:v>4.5151041666670979</c:v>
                      </c:pt>
                      <c:pt idx="15999">
                        <c:v>4.5153472222212629</c:v>
                      </c:pt>
                      <c:pt idx="16000">
                        <c:v>4.515590277775428</c:v>
                      </c:pt>
                      <c:pt idx="16001">
                        <c:v>4.515833333329593</c:v>
                      </c:pt>
                      <c:pt idx="16002">
                        <c:v>4.5160763888837581</c:v>
                      </c:pt>
                      <c:pt idx="16003">
                        <c:v>4.5163194444451991</c:v>
                      </c:pt>
                      <c:pt idx="16004">
                        <c:v>4.5165624999993641</c:v>
                      </c:pt>
                      <c:pt idx="16005">
                        <c:v>4.5168055555535291</c:v>
                      </c:pt>
                      <c:pt idx="16006">
                        <c:v>4.5170486111076942</c:v>
                      </c:pt>
                      <c:pt idx="16007">
                        <c:v>4.5172916666618592</c:v>
                      </c:pt>
                      <c:pt idx="16008">
                        <c:v>4.5175347222233002</c:v>
                      </c:pt>
                      <c:pt idx="16009">
                        <c:v>4.5177777777774653</c:v>
                      </c:pt>
                      <c:pt idx="16010">
                        <c:v>4.5180208333316303</c:v>
                      </c:pt>
                      <c:pt idx="16011">
                        <c:v>4.5182638888857953</c:v>
                      </c:pt>
                      <c:pt idx="16012">
                        <c:v>4.5185069444399604</c:v>
                      </c:pt>
                      <c:pt idx="16013">
                        <c:v>4.5187500000014014</c:v>
                      </c:pt>
                      <c:pt idx="16014">
                        <c:v>4.5189930555555664</c:v>
                      </c:pt>
                      <c:pt idx="16015">
                        <c:v>4.5192361111097314</c:v>
                      </c:pt>
                      <c:pt idx="16016">
                        <c:v>4.5194791666638965</c:v>
                      </c:pt>
                      <c:pt idx="16017">
                        <c:v>4.5197222222180615</c:v>
                      </c:pt>
                      <c:pt idx="16018">
                        <c:v>4.5199652777795025</c:v>
                      </c:pt>
                      <c:pt idx="16019">
                        <c:v>4.5202083333336676</c:v>
                      </c:pt>
                      <c:pt idx="16020">
                        <c:v>4.5204513888878326</c:v>
                      </c:pt>
                      <c:pt idx="16021">
                        <c:v>4.5206944444419976</c:v>
                      </c:pt>
                      <c:pt idx="16022">
                        <c:v>4.5209374999961627</c:v>
                      </c:pt>
                      <c:pt idx="16023">
                        <c:v>4.5211805555576037</c:v>
                      </c:pt>
                      <c:pt idx="16024">
                        <c:v>4.5214236111117687</c:v>
                      </c:pt>
                      <c:pt idx="16025">
                        <c:v>4.5216666666659338</c:v>
                      </c:pt>
                      <c:pt idx="16026">
                        <c:v>4.5219097222200988</c:v>
                      </c:pt>
                      <c:pt idx="16027">
                        <c:v>4.5221527777742638</c:v>
                      </c:pt>
                      <c:pt idx="16028">
                        <c:v>4.5223958333284289</c:v>
                      </c:pt>
                      <c:pt idx="16029">
                        <c:v>4.5226388888898699</c:v>
                      </c:pt>
                      <c:pt idx="16030">
                        <c:v>4.5228819444440349</c:v>
                      </c:pt>
                      <c:pt idx="16031">
                        <c:v>4.5231365740749796</c:v>
                      </c:pt>
                      <c:pt idx="16032">
                        <c:v>4.5233796296291446</c:v>
                      </c:pt>
                      <c:pt idx="16033">
                        <c:v>4.5236226851833097</c:v>
                      </c:pt>
                      <c:pt idx="16034">
                        <c:v>4.5238657407374747</c:v>
                      </c:pt>
                      <c:pt idx="16035">
                        <c:v>4.5241087962916398</c:v>
                      </c:pt>
                      <c:pt idx="16036">
                        <c:v>4.5243518518530808</c:v>
                      </c:pt>
                      <c:pt idx="16037">
                        <c:v>4.5245949074072458</c:v>
                      </c:pt>
                      <c:pt idx="16038">
                        <c:v>4.5248379629614108</c:v>
                      </c:pt>
                      <c:pt idx="16039">
                        <c:v>4.5250810185155759</c:v>
                      </c:pt>
                      <c:pt idx="16040">
                        <c:v>4.5253240740697409</c:v>
                      </c:pt>
                      <c:pt idx="16041">
                        <c:v>4.5255671296311819</c:v>
                      </c:pt>
                      <c:pt idx="16042">
                        <c:v>4.5258101851853469</c:v>
                      </c:pt>
                      <c:pt idx="16043">
                        <c:v>4.526053240739512</c:v>
                      </c:pt>
                      <c:pt idx="16044">
                        <c:v>4.526296296293677</c:v>
                      </c:pt>
                      <c:pt idx="16045">
                        <c:v>4.5265393518478421</c:v>
                      </c:pt>
                      <c:pt idx="16046">
                        <c:v>4.5267824074092831</c:v>
                      </c:pt>
                      <c:pt idx="16047">
                        <c:v>4.5270254629634481</c:v>
                      </c:pt>
                      <c:pt idx="16048">
                        <c:v>4.5272685185176131</c:v>
                      </c:pt>
                      <c:pt idx="16049">
                        <c:v>4.5275115740717782</c:v>
                      </c:pt>
                      <c:pt idx="16050">
                        <c:v>4.5277546296259432</c:v>
                      </c:pt>
                      <c:pt idx="16051">
                        <c:v>4.5279976851801083</c:v>
                      </c:pt>
                      <c:pt idx="16052">
                        <c:v>4.5282407407415493</c:v>
                      </c:pt>
                      <c:pt idx="16053">
                        <c:v>4.5284837962957143</c:v>
                      </c:pt>
                      <c:pt idx="16054">
                        <c:v>4.5287268518498793</c:v>
                      </c:pt>
                      <c:pt idx="16055">
                        <c:v>4.5289699074040444</c:v>
                      </c:pt>
                      <c:pt idx="16056">
                        <c:v>4.5292129629582094</c:v>
                      </c:pt>
                      <c:pt idx="16057">
                        <c:v>4.5294560185196504</c:v>
                      </c:pt>
                      <c:pt idx="16058">
                        <c:v>4.5296990740738154</c:v>
                      </c:pt>
                      <c:pt idx="16059">
                        <c:v>4.5299421296279805</c:v>
                      </c:pt>
                      <c:pt idx="16060">
                        <c:v>4.5301851851821455</c:v>
                      </c:pt>
                      <c:pt idx="16061">
                        <c:v>4.5304282407363106</c:v>
                      </c:pt>
                      <c:pt idx="16062">
                        <c:v>4.5306712962977516</c:v>
                      </c:pt>
                      <c:pt idx="16063">
                        <c:v>4.5309143518519166</c:v>
                      </c:pt>
                      <c:pt idx="16064">
                        <c:v>4.5311574074060816</c:v>
                      </c:pt>
                      <c:pt idx="16065">
                        <c:v>4.5314004629602467</c:v>
                      </c:pt>
                      <c:pt idx="16066">
                        <c:v>4.5316435185144117</c:v>
                      </c:pt>
                      <c:pt idx="16067">
                        <c:v>4.5318865740758527</c:v>
                      </c:pt>
                      <c:pt idx="16068">
                        <c:v>4.5321296296300178</c:v>
                      </c:pt>
                      <c:pt idx="16069">
                        <c:v>4.5323726851841828</c:v>
                      </c:pt>
                      <c:pt idx="16070">
                        <c:v>4.5326157407383478</c:v>
                      </c:pt>
                      <c:pt idx="16071">
                        <c:v>4.5328587962925129</c:v>
                      </c:pt>
                      <c:pt idx="16072">
                        <c:v>4.5331018518539539</c:v>
                      </c:pt>
                      <c:pt idx="16073">
                        <c:v>4.5333449074081189</c:v>
                      </c:pt>
                      <c:pt idx="16074">
                        <c:v>4.5335879629622839</c:v>
                      </c:pt>
                      <c:pt idx="16075">
                        <c:v>4.533831018516449</c:v>
                      </c:pt>
                      <c:pt idx="16076">
                        <c:v>4.534074074070614</c:v>
                      </c:pt>
                      <c:pt idx="16077">
                        <c:v>4.5343171296247791</c:v>
                      </c:pt>
                      <c:pt idx="16078">
                        <c:v>4.5345601851862201</c:v>
                      </c:pt>
                      <c:pt idx="16079">
                        <c:v>4.5348148148098888</c:v>
                      </c:pt>
                      <c:pt idx="16080">
                        <c:v>4.5350578703713298</c:v>
                      </c:pt>
                      <c:pt idx="16081">
                        <c:v>4.5353009259254948</c:v>
                      </c:pt>
                      <c:pt idx="16082">
                        <c:v>4.5355439814796599</c:v>
                      </c:pt>
                      <c:pt idx="16083">
                        <c:v>4.5357870370338249</c:v>
                      </c:pt>
                      <c:pt idx="16084">
                        <c:v>4.5360300925879899</c:v>
                      </c:pt>
                      <c:pt idx="16085">
                        <c:v>4.5362731481494309</c:v>
                      </c:pt>
                      <c:pt idx="16086">
                        <c:v>4.536516203703596</c:v>
                      </c:pt>
                      <c:pt idx="16087">
                        <c:v>4.536759259257761</c:v>
                      </c:pt>
                      <c:pt idx="16088">
                        <c:v>4.5370023148119261</c:v>
                      </c:pt>
                      <c:pt idx="16089">
                        <c:v>4.5372453703660911</c:v>
                      </c:pt>
                      <c:pt idx="16090">
                        <c:v>4.5374884259275321</c:v>
                      </c:pt>
                      <c:pt idx="16091">
                        <c:v>4.5377314814816971</c:v>
                      </c:pt>
                      <c:pt idx="16092">
                        <c:v>4.5379745370358622</c:v>
                      </c:pt>
                      <c:pt idx="16093">
                        <c:v>4.5382175925900272</c:v>
                      </c:pt>
                      <c:pt idx="16094">
                        <c:v>4.5384606481441923</c:v>
                      </c:pt>
                      <c:pt idx="16095">
                        <c:v>4.5387037037056333</c:v>
                      </c:pt>
                      <c:pt idx="16096">
                        <c:v>4.5389467592597983</c:v>
                      </c:pt>
                      <c:pt idx="16097">
                        <c:v>4.5391898148139633</c:v>
                      </c:pt>
                      <c:pt idx="16098">
                        <c:v>4.5394328703681284</c:v>
                      </c:pt>
                      <c:pt idx="16099">
                        <c:v>4.5396759259222934</c:v>
                      </c:pt>
                      <c:pt idx="16100">
                        <c:v>4.5399189814764584</c:v>
                      </c:pt>
                      <c:pt idx="16101">
                        <c:v>4.5401620370378994</c:v>
                      </c:pt>
                      <c:pt idx="16102">
                        <c:v>4.5404050925920645</c:v>
                      </c:pt>
                      <c:pt idx="16103">
                        <c:v>4.5406481481462295</c:v>
                      </c:pt>
                      <c:pt idx="16104">
                        <c:v>4.5408912037003946</c:v>
                      </c:pt>
                      <c:pt idx="16105">
                        <c:v>4.5411342592545596</c:v>
                      </c:pt>
                      <c:pt idx="16106">
                        <c:v>4.5413773148160006</c:v>
                      </c:pt>
                      <c:pt idx="16107">
                        <c:v>4.5416203703701656</c:v>
                      </c:pt>
                      <c:pt idx="16108">
                        <c:v>4.5418634259243307</c:v>
                      </c:pt>
                      <c:pt idx="16109">
                        <c:v>4.5421064814784957</c:v>
                      </c:pt>
                      <c:pt idx="16110">
                        <c:v>4.5423495370326608</c:v>
                      </c:pt>
                      <c:pt idx="16111">
                        <c:v>4.5425925925941018</c:v>
                      </c:pt>
                      <c:pt idx="16112">
                        <c:v>4.5428356481482668</c:v>
                      </c:pt>
                      <c:pt idx="16113">
                        <c:v>4.5430787037024318</c:v>
                      </c:pt>
                      <c:pt idx="16114">
                        <c:v>4.5433217592565969</c:v>
                      </c:pt>
                      <c:pt idx="16115">
                        <c:v>4.5435648148107619</c:v>
                      </c:pt>
                      <c:pt idx="16116">
                        <c:v>4.5438078703722029</c:v>
                      </c:pt>
                      <c:pt idx="16117">
                        <c:v>4.5440509259263679</c:v>
                      </c:pt>
                      <c:pt idx="16118">
                        <c:v>4.544293981480533</c:v>
                      </c:pt>
                      <c:pt idx="16119">
                        <c:v>4.544537037034698</c:v>
                      </c:pt>
                      <c:pt idx="16120">
                        <c:v>4.5447800925888631</c:v>
                      </c:pt>
                      <c:pt idx="16121">
                        <c:v>4.5450231481430281</c:v>
                      </c:pt>
                      <c:pt idx="16122">
                        <c:v>4.5452662037044691</c:v>
                      </c:pt>
                      <c:pt idx="16123">
                        <c:v>4.5455092592586341</c:v>
                      </c:pt>
                      <c:pt idx="16124">
                        <c:v>4.5457523148127992</c:v>
                      </c:pt>
                      <c:pt idx="16125">
                        <c:v>4.5459953703669642</c:v>
                      </c:pt>
                      <c:pt idx="16126">
                        <c:v>4.5462384259211293</c:v>
                      </c:pt>
                      <c:pt idx="16127">
                        <c:v>4.5464930555520739</c:v>
                      </c:pt>
                      <c:pt idx="16128">
                        <c:v>4.546736111106239</c:v>
                      </c:pt>
                      <c:pt idx="16129">
                        <c:v>4.54697916666768</c:v>
                      </c:pt>
                      <c:pt idx="16130">
                        <c:v>4.547222222221845</c:v>
                      </c:pt>
                      <c:pt idx="16131">
                        <c:v>4.5474652777760101</c:v>
                      </c:pt>
                      <c:pt idx="16132">
                        <c:v>4.5477083333301751</c:v>
                      </c:pt>
                      <c:pt idx="16133">
                        <c:v>4.5479513888843401</c:v>
                      </c:pt>
                      <c:pt idx="16134">
                        <c:v>4.5481944444457811</c:v>
                      </c:pt>
                      <c:pt idx="16135">
                        <c:v>4.5484374999999462</c:v>
                      </c:pt>
                      <c:pt idx="16136">
                        <c:v>4.5486805555541112</c:v>
                      </c:pt>
                      <c:pt idx="16137">
                        <c:v>4.5489236111082763</c:v>
                      </c:pt>
                      <c:pt idx="16138">
                        <c:v>4.5491666666624413</c:v>
                      </c:pt>
                      <c:pt idx="16139">
                        <c:v>4.5494097222238823</c:v>
                      </c:pt>
                      <c:pt idx="16140">
                        <c:v>4.5496527777780473</c:v>
                      </c:pt>
                      <c:pt idx="16141">
                        <c:v>4.5498958333322124</c:v>
                      </c:pt>
                      <c:pt idx="16142">
                        <c:v>4.5501388888863774</c:v>
                      </c:pt>
                      <c:pt idx="16143">
                        <c:v>4.5503819444405424</c:v>
                      </c:pt>
                      <c:pt idx="16144">
                        <c:v>4.5506250000019834</c:v>
                      </c:pt>
                      <c:pt idx="16145">
                        <c:v>4.5508680555561485</c:v>
                      </c:pt>
                      <c:pt idx="16146">
                        <c:v>4.5511111111103135</c:v>
                      </c:pt>
                      <c:pt idx="16147">
                        <c:v>4.5513541666644786</c:v>
                      </c:pt>
                      <c:pt idx="16148">
                        <c:v>4.5515972222186436</c:v>
                      </c:pt>
                      <c:pt idx="16149">
                        <c:v>4.5518402777728086</c:v>
                      </c:pt>
                      <c:pt idx="16150">
                        <c:v>4.5520833333342496</c:v>
                      </c:pt>
                      <c:pt idx="16151">
                        <c:v>4.5523263888884147</c:v>
                      </c:pt>
                      <c:pt idx="16152">
                        <c:v>4.5525694444425797</c:v>
                      </c:pt>
                      <c:pt idx="16153">
                        <c:v>4.5528124999967448</c:v>
                      </c:pt>
                      <c:pt idx="16154">
                        <c:v>4.5530555555509098</c:v>
                      </c:pt>
                      <c:pt idx="16155">
                        <c:v>4.5532986111123508</c:v>
                      </c:pt>
                      <c:pt idx="16156">
                        <c:v>4.5535416666665158</c:v>
                      </c:pt>
                      <c:pt idx="16157">
                        <c:v>4.5537847222206809</c:v>
                      </c:pt>
                      <c:pt idx="16158">
                        <c:v>4.5540277777748459</c:v>
                      </c:pt>
                      <c:pt idx="16159">
                        <c:v>4.5542708333290109</c:v>
                      </c:pt>
                      <c:pt idx="16160">
                        <c:v>4.5545138888904519</c:v>
                      </c:pt>
                      <c:pt idx="16161">
                        <c:v>4.554756944444617</c:v>
                      </c:pt>
                      <c:pt idx="16162">
                        <c:v>4.554999999998782</c:v>
                      </c:pt>
                      <c:pt idx="16163">
                        <c:v>4.5552430555529471</c:v>
                      </c:pt>
                      <c:pt idx="16164">
                        <c:v>4.5554861111071121</c:v>
                      </c:pt>
                      <c:pt idx="16165">
                        <c:v>4.5557291666685531</c:v>
                      </c:pt>
                      <c:pt idx="16166">
                        <c:v>4.5559722222227181</c:v>
                      </c:pt>
                      <c:pt idx="16167">
                        <c:v>4.5562152777768832</c:v>
                      </c:pt>
                      <c:pt idx="16168">
                        <c:v>4.5564583333310482</c:v>
                      </c:pt>
                      <c:pt idx="16169">
                        <c:v>4.5567013888852133</c:v>
                      </c:pt>
                      <c:pt idx="16170">
                        <c:v>4.5569444444393783</c:v>
                      </c:pt>
                      <c:pt idx="16171">
                        <c:v>4.5571875000008193</c:v>
                      </c:pt>
                      <c:pt idx="16172">
                        <c:v>4.5574305555549843</c:v>
                      </c:pt>
                      <c:pt idx="16173">
                        <c:v>4.5576736111091494</c:v>
                      </c:pt>
                      <c:pt idx="16174">
                        <c:v>4.5579166666633144</c:v>
                      </c:pt>
                      <c:pt idx="16175">
                        <c:v>4.5581712962942591</c:v>
                      </c:pt>
                      <c:pt idx="16176">
                        <c:v>4.5584143518484241</c:v>
                      </c:pt>
                      <c:pt idx="16177">
                        <c:v>4.5586574074025892</c:v>
                      </c:pt>
                      <c:pt idx="16178">
                        <c:v>4.5589004629640302</c:v>
                      </c:pt>
                      <c:pt idx="16179">
                        <c:v>4.5591435185181952</c:v>
                      </c:pt>
                      <c:pt idx="16180">
                        <c:v>4.5593865740723603</c:v>
                      </c:pt>
                      <c:pt idx="16181">
                        <c:v>4.5596296296265253</c:v>
                      </c:pt>
                      <c:pt idx="16182">
                        <c:v>4.5598726851806903</c:v>
                      </c:pt>
                      <c:pt idx="16183">
                        <c:v>4.5601157407421313</c:v>
                      </c:pt>
                      <c:pt idx="16184">
                        <c:v>4.5603587962962964</c:v>
                      </c:pt>
                      <c:pt idx="16185">
                        <c:v>4.5606018518504614</c:v>
                      </c:pt>
                      <c:pt idx="16186">
                        <c:v>4.5608449074046264</c:v>
                      </c:pt>
                      <c:pt idx="16187">
                        <c:v>4.5610879629587915</c:v>
                      </c:pt>
                      <c:pt idx="16188">
                        <c:v>4.5613310185202325</c:v>
                      </c:pt>
                      <c:pt idx="16189">
                        <c:v>4.5615740740743975</c:v>
                      </c:pt>
                      <c:pt idx="16190">
                        <c:v>4.5618171296285626</c:v>
                      </c:pt>
                      <c:pt idx="16191">
                        <c:v>4.5620601851827276</c:v>
                      </c:pt>
                      <c:pt idx="16192">
                        <c:v>4.5623032407368926</c:v>
                      </c:pt>
                      <c:pt idx="16193">
                        <c:v>4.5625462962983336</c:v>
                      </c:pt>
                      <c:pt idx="16194">
                        <c:v>4.5627893518524987</c:v>
                      </c:pt>
                      <c:pt idx="16195">
                        <c:v>4.5630324074066637</c:v>
                      </c:pt>
                      <c:pt idx="16196">
                        <c:v>4.5632754629608288</c:v>
                      </c:pt>
                      <c:pt idx="16197">
                        <c:v>4.5635185185149938</c:v>
                      </c:pt>
                      <c:pt idx="16198">
                        <c:v>4.5637615740691588</c:v>
                      </c:pt>
                      <c:pt idx="16199">
                        <c:v>4.5640046296305998</c:v>
                      </c:pt>
                      <c:pt idx="16200">
                        <c:v>4.5642476851847649</c:v>
                      </c:pt>
                      <c:pt idx="16201">
                        <c:v>4.5644907407389299</c:v>
                      </c:pt>
                      <c:pt idx="16202">
                        <c:v>4.5647337962930949</c:v>
                      </c:pt>
                      <c:pt idx="16203">
                        <c:v>4.56497685184726</c:v>
                      </c:pt>
                      <c:pt idx="16204">
                        <c:v>4.565219907408701</c:v>
                      </c:pt>
                      <c:pt idx="16205">
                        <c:v>4.565462962962866</c:v>
                      </c:pt>
                      <c:pt idx="16206">
                        <c:v>4.5657060185170311</c:v>
                      </c:pt>
                      <c:pt idx="16207">
                        <c:v>4.5659490740711961</c:v>
                      </c:pt>
                      <c:pt idx="16208">
                        <c:v>4.5661921296253611</c:v>
                      </c:pt>
                      <c:pt idx="16209">
                        <c:v>4.5664351851868021</c:v>
                      </c:pt>
                      <c:pt idx="16210">
                        <c:v>4.5666782407409672</c:v>
                      </c:pt>
                      <c:pt idx="16211">
                        <c:v>4.5669212962951322</c:v>
                      </c:pt>
                      <c:pt idx="16212">
                        <c:v>4.5671643518492973</c:v>
                      </c:pt>
                      <c:pt idx="16213">
                        <c:v>4.5674074074034623</c:v>
                      </c:pt>
                      <c:pt idx="16214">
                        <c:v>4.5676504629649033</c:v>
                      </c:pt>
                      <c:pt idx="16215">
                        <c:v>4.5678935185190683</c:v>
                      </c:pt>
                      <c:pt idx="16216">
                        <c:v>4.5681365740732334</c:v>
                      </c:pt>
                      <c:pt idx="16217">
                        <c:v>4.5683796296273984</c:v>
                      </c:pt>
                      <c:pt idx="16218">
                        <c:v>4.5686226851815634</c:v>
                      </c:pt>
                      <c:pt idx="16219">
                        <c:v>4.5688657407357285</c:v>
                      </c:pt>
                      <c:pt idx="16220">
                        <c:v>4.5691087962971695</c:v>
                      </c:pt>
                      <c:pt idx="16221">
                        <c:v>4.5693518518513345</c:v>
                      </c:pt>
                      <c:pt idx="16222">
                        <c:v>4.5695949074054996</c:v>
                      </c:pt>
                      <c:pt idx="16223">
                        <c:v>4.5698379629596646</c:v>
                      </c:pt>
                      <c:pt idx="16224">
                        <c:v>4.5700925925906093</c:v>
                      </c:pt>
                      <c:pt idx="16225">
                        <c:v>4.5703356481447743</c:v>
                      </c:pt>
                      <c:pt idx="16226">
                        <c:v>4.5705787036989394</c:v>
                      </c:pt>
                      <c:pt idx="16227">
                        <c:v>4.5708217592603804</c:v>
                      </c:pt>
                      <c:pt idx="16228">
                        <c:v>4.5710648148145454</c:v>
                      </c:pt>
                      <c:pt idx="16229">
                        <c:v>4.5713078703687104</c:v>
                      </c:pt>
                      <c:pt idx="16230">
                        <c:v>4.5715509259228755</c:v>
                      </c:pt>
                      <c:pt idx="16231">
                        <c:v>4.5717939814770405</c:v>
                      </c:pt>
                      <c:pt idx="16232">
                        <c:v>4.5720370370384815</c:v>
                      </c:pt>
                      <c:pt idx="16233">
                        <c:v>4.5722800925926466</c:v>
                      </c:pt>
                      <c:pt idx="16234">
                        <c:v>4.5725231481468116</c:v>
                      </c:pt>
                      <c:pt idx="16235">
                        <c:v>4.5727662037009766</c:v>
                      </c:pt>
                      <c:pt idx="16236">
                        <c:v>4.5730092592551417</c:v>
                      </c:pt>
                      <c:pt idx="16237">
                        <c:v>4.5732523148165827</c:v>
                      </c:pt>
                      <c:pt idx="16238">
                        <c:v>4.5734953703707477</c:v>
                      </c:pt>
                      <c:pt idx="16239">
                        <c:v>4.5737384259249128</c:v>
                      </c:pt>
                      <c:pt idx="16240">
                        <c:v>4.5739814814790778</c:v>
                      </c:pt>
                      <c:pt idx="16241">
                        <c:v>4.5742245370332428</c:v>
                      </c:pt>
                      <c:pt idx="16242">
                        <c:v>4.5744675925946838</c:v>
                      </c:pt>
                      <c:pt idx="16243">
                        <c:v>4.5747106481488489</c:v>
                      </c:pt>
                      <c:pt idx="16244">
                        <c:v>4.5749537037030139</c:v>
                      </c:pt>
                      <c:pt idx="16245">
                        <c:v>4.5751967592571789</c:v>
                      </c:pt>
                      <c:pt idx="16246">
                        <c:v>4.575439814811344</c:v>
                      </c:pt>
                      <c:pt idx="16247">
                        <c:v>4.575682870365509</c:v>
                      </c:pt>
                      <c:pt idx="16248">
                        <c:v>4.57592592592695</c:v>
                      </c:pt>
                      <c:pt idx="16249">
                        <c:v>4.5761689814811151</c:v>
                      </c:pt>
                      <c:pt idx="16250">
                        <c:v>4.5764120370352801</c:v>
                      </c:pt>
                      <c:pt idx="16251">
                        <c:v>4.5766550925894451</c:v>
                      </c:pt>
                      <c:pt idx="16252">
                        <c:v>4.5768981481436102</c:v>
                      </c:pt>
                      <c:pt idx="16253">
                        <c:v>4.5771412037050512</c:v>
                      </c:pt>
                      <c:pt idx="16254">
                        <c:v>4.5773842592592162</c:v>
                      </c:pt>
                      <c:pt idx="16255">
                        <c:v>4.5776273148133813</c:v>
                      </c:pt>
                      <c:pt idx="16256">
                        <c:v>4.5778703703675463</c:v>
                      </c:pt>
                      <c:pt idx="16257">
                        <c:v>4.5781134259217113</c:v>
                      </c:pt>
                      <c:pt idx="16258">
                        <c:v>4.5783564814831523</c:v>
                      </c:pt>
                      <c:pt idx="16259">
                        <c:v>4.5785995370373174</c:v>
                      </c:pt>
                      <c:pt idx="16260">
                        <c:v>4.5788425925914824</c:v>
                      </c:pt>
                      <c:pt idx="16261">
                        <c:v>4.5790856481456474</c:v>
                      </c:pt>
                      <c:pt idx="16262">
                        <c:v>4.5793287036998125</c:v>
                      </c:pt>
                      <c:pt idx="16263">
                        <c:v>4.5795717592612535</c:v>
                      </c:pt>
                      <c:pt idx="16264">
                        <c:v>4.5798148148154185</c:v>
                      </c:pt>
                      <c:pt idx="16265">
                        <c:v>4.5800578703695836</c:v>
                      </c:pt>
                      <c:pt idx="16266">
                        <c:v>4.5803009259237486</c:v>
                      </c:pt>
                      <c:pt idx="16267">
                        <c:v>4.5805439814779136</c:v>
                      </c:pt>
                      <c:pt idx="16268">
                        <c:v>4.5807870370320787</c:v>
                      </c:pt>
                      <c:pt idx="16269">
                        <c:v>4.5810300925935197</c:v>
                      </c:pt>
                      <c:pt idx="16270">
                        <c:v>4.5812731481476847</c:v>
                      </c:pt>
                      <c:pt idx="16271">
                        <c:v>4.5815162037018498</c:v>
                      </c:pt>
                      <c:pt idx="16272">
                        <c:v>4.5817708333327944</c:v>
                      </c:pt>
                      <c:pt idx="16273">
                        <c:v>4.5820138888869595</c:v>
                      </c:pt>
                      <c:pt idx="16274">
                        <c:v>4.5822569444411245</c:v>
                      </c:pt>
                      <c:pt idx="16275">
                        <c:v>4.5824999999952896</c:v>
                      </c:pt>
                      <c:pt idx="16276">
                        <c:v>4.5827430555567306</c:v>
                      </c:pt>
                      <c:pt idx="16277">
                        <c:v>4.5829861111108956</c:v>
                      </c:pt>
                      <c:pt idx="16278">
                        <c:v>4.5832291666650606</c:v>
                      </c:pt>
                      <c:pt idx="16279">
                        <c:v>4.5834722222192257</c:v>
                      </c:pt>
                      <c:pt idx="16280">
                        <c:v>4.5837152777733907</c:v>
                      </c:pt>
                      <c:pt idx="16281">
                        <c:v>4.5839583333348317</c:v>
                      </c:pt>
                      <c:pt idx="16282">
                        <c:v>4.5842013888889968</c:v>
                      </c:pt>
                      <c:pt idx="16283">
                        <c:v>4.5844444444431618</c:v>
                      </c:pt>
                      <c:pt idx="16284">
                        <c:v>4.5846874999973268</c:v>
                      </c:pt>
                      <c:pt idx="16285">
                        <c:v>4.5849305555514919</c:v>
                      </c:pt>
                      <c:pt idx="16286">
                        <c:v>4.5851736111129329</c:v>
                      </c:pt>
                      <c:pt idx="16287">
                        <c:v>4.5854166666670979</c:v>
                      </c:pt>
                      <c:pt idx="16288">
                        <c:v>4.5856597222212629</c:v>
                      </c:pt>
                      <c:pt idx="16289">
                        <c:v>4.585902777775428</c:v>
                      </c:pt>
                      <c:pt idx="16290">
                        <c:v>4.586145833329593</c:v>
                      </c:pt>
                      <c:pt idx="16291">
                        <c:v>4.5863888888837581</c:v>
                      </c:pt>
                      <c:pt idx="16292">
                        <c:v>4.5866319444451991</c:v>
                      </c:pt>
                      <c:pt idx="16293">
                        <c:v>4.5868749999993641</c:v>
                      </c:pt>
                      <c:pt idx="16294">
                        <c:v>4.5871180555535291</c:v>
                      </c:pt>
                      <c:pt idx="16295">
                        <c:v>4.5873611111076942</c:v>
                      </c:pt>
                      <c:pt idx="16296">
                        <c:v>4.5876041666618592</c:v>
                      </c:pt>
                      <c:pt idx="16297">
                        <c:v>4.5878472222233002</c:v>
                      </c:pt>
                      <c:pt idx="16298">
                        <c:v>4.5880902777774653</c:v>
                      </c:pt>
                      <c:pt idx="16299">
                        <c:v>4.5883333333316303</c:v>
                      </c:pt>
                      <c:pt idx="16300">
                        <c:v>4.5885763888857953</c:v>
                      </c:pt>
                      <c:pt idx="16301">
                        <c:v>4.5888194444399604</c:v>
                      </c:pt>
                      <c:pt idx="16302">
                        <c:v>4.5890625000014014</c:v>
                      </c:pt>
                      <c:pt idx="16303">
                        <c:v>4.5893055555555664</c:v>
                      </c:pt>
                      <c:pt idx="16304">
                        <c:v>4.5895486111097314</c:v>
                      </c:pt>
                      <c:pt idx="16305">
                        <c:v>4.5897916666638965</c:v>
                      </c:pt>
                      <c:pt idx="16306">
                        <c:v>4.5900347222180615</c:v>
                      </c:pt>
                      <c:pt idx="16307">
                        <c:v>4.5902777777795025</c:v>
                      </c:pt>
                      <c:pt idx="16308">
                        <c:v>4.5905208333336676</c:v>
                      </c:pt>
                      <c:pt idx="16309">
                        <c:v>4.5907638888878326</c:v>
                      </c:pt>
                      <c:pt idx="16310">
                        <c:v>4.5910069444419976</c:v>
                      </c:pt>
                      <c:pt idx="16311">
                        <c:v>4.5912499999961627</c:v>
                      </c:pt>
                      <c:pt idx="16312">
                        <c:v>4.5914930555576037</c:v>
                      </c:pt>
                      <c:pt idx="16313">
                        <c:v>4.5917361111117687</c:v>
                      </c:pt>
                      <c:pt idx="16314">
                        <c:v>4.5919791666659338</c:v>
                      </c:pt>
                      <c:pt idx="16315">
                        <c:v>4.5922222222200988</c:v>
                      </c:pt>
                      <c:pt idx="16316">
                        <c:v>4.5924652777742638</c:v>
                      </c:pt>
                      <c:pt idx="16317">
                        <c:v>4.5927083333284289</c:v>
                      </c:pt>
                      <c:pt idx="16318">
                        <c:v>4.5929513888898699</c:v>
                      </c:pt>
                      <c:pt idx="16319">
                        <c:v>4.5931944444440349</c:v>
                      </c:pt>
                      <c:pt idx="16320">
                        <c:v>4.5934490740749796</c:v>
                      </c:pt>
                      <c:pt idx="16321">
                        <c:v>4.5936921296291446</c:v>
                      </c:pt>
                      <c:pt idx="16322">
                        <c:v>4.5939351851833097</c:v>
                      </c:pt>
                      <c:pt idx="16323">
                        <c:v>4.5941782407374747</c:v>
                      </c:pt>
                      <c:pt idx="16324">
                        <c:v>4.5944212962916398</c:v>
                      </c:pt>
                      <c:pt idx="16325">
                        <c:v>4.5946643518530808</c:v>
                      </c:pt>
                      <c:pt idx="16326">
                        <c:v>4.5949074074072458</c:v>
                      </c:pt>
                      <c:pt idx="16327">
                        <c:v>4.5951504629614108</c:v>
                      </c:pt>
                      <c:pt idx="16328">
                        <c:v>4.5953935185155759</c:v>
                      </c:pt>
                      <c:pt idx="16329">
                        <c:v>4.5956365740697409</c:v>
                      </c:pt>
                      <c:pt idx="16330">
                        <c:v>4.5958796296311819</c:v>
                      </c:pt>
                      <c:pt idx="16331">
                        <c:v>4.5961226851853469</c:v>
                      </c:pt>
                      <c:pt idx="16332">
                        <c:v>4.596365740739512</c:v>
                      </c:pt>
                      <c:pt idx="16333">
                        <c:v>4.596608796293677</c:v>
                      </c:pt>
                      <c:pt idx="16334">
                        <c:v>4.5968518518478421</c:v>
                      </c:pt>
                      <c:pt idx="16335">
                        <c:v>4.5970949074092831</c:v>
                      </c:pt>
                      <c:pt idx="16336">
                        <c:v>4.5973379629634481</c:v>
                      </c:pt>
                      <c:pt idx="16337">
                        <c:v>4.5975810185176131</c:v>
                      </c:pt>
                      <c:pt idx="16338">
                        <c:v>4.5978240740717782</c:v>
                      </c:pt>
                      <c:pt idx="16339">
                        <c:v>4.5980671296259432</c:v>
                      </c:pt>
                      <c:pt idx="16340">
                        <c:v>4.5983101851801083</c:v>
                      </c:pt>
                      <c:pt idx="16341">
                        <c:v>4.5985532407415493</c:v>
                      </c:pt>
                      <c:pt idx="16342">
                        <c:v>4.5987962962957143</c:v>
                      </c:pt>
                      <c:pt idx="16343">
                        <c:v>4.5990393518498793</c:v>
                      </c:pt>
                      <c:pt idx="16344">
                        <c:v>4.5992824074040444</c:v>
                      </c:pt>
                      <c:pt idx="16345">
                        <c:v>4.5995254629582094</c:v>
                      </c:pt>
                      <c:pt idx="16346">
                        <c:v>4.5997685185196504</c:v>
                      </c:pt>
                      <c:pt idx="16347">
                        <c:v>4.6000115740738154</c:v>
                      </c:pt>
                      <c:pt idx="16348">
                        <c:v>4.6002546296279805</c:v>
                      </c:pt>
                      <c:pt idx="16349">
                        <c:v>4.6004976851821455</c:v>
                      </c:pt>
                      <c:pt idx="16350">
                        <c:v>4.6007407407363106</c:v>
                      </c:pt>
                      <c:pt idx="16351">
                        <c:v>4.6009837962977516</c:v>
                      </c:pt>
                      <c:pt idx="16352">
                        <c:v>4.6012268518519166</c:v>
                      </c:pt>
                      <c:pt idx="16353">
                        <c:v>4.6014699074060816</c:v>
                      </c:pt>
                      <c:pt idx="16354">
                        <c:v>4.6017129629602467</c:v>
                      </c:pt>
                      <c:pt idx="16355">
                        <c:v>4.6019560185144117</c:v>
                      </c:pt>
                      <c:pt idx="16356">
                        <c:v>4.6021990740758527</c:v>
                      </c:pt>
                      <c:pt idx="16357">
                        <c:v>4.6024421296300178</c:v>
                      </c:pt>
                      <c:pt idx="16358">
                        <c:v>4.6026851851841828</c:v>
                      </c:pt>
                      <c:pt idx="16359">
                        <c:v>4.6029282407383478</c:v>
                      </c:pt>
                      <c:pt idx="16360">
                        <c:v>4.6031712962925129</c:v>
                      </c:pt>
                      <c:pt idx="16361">
                        <c:v>4.6034143518539539</c:v>
                      </c:pt>
                      <c:pt idx="16362">
                        <c:v>4.6036574074081189</c:v>
                      </c:pt>
                      <c:pt idx="16363">
                        <c:v>4.6039004629622839</c:v>
                      </c:pt>
                      <c:pt idx="16364">
                        <c:v>4.604143518516449</c:v>
                      </c:pt>
                      <c:pt idx="16365">
                        <c:v>4.604386574070614</c:v>
                      </c:pt>
                      <c:pt idx="16366">
                        <c:v>4.6046296296247791</c:v>
                      </c:pt>
                      <c:pt idx="16367">
                        <c:v>4.6048726851862201</c:v>
                      </c:pt>
                      <c:pt idx="16368">
                        <c:v>4.6051273148098888</c:v>
                      </c:pt>
                      <c:pt idx="16369">
                        <c:v>4.6053703703713298</c:v>
                      </c:pt>
                      <c:pt idx="16370">
                        <c:v>4.6056134259254948</c:v>
                      </c:pt>
                      <c:pt idx="16371">
                        <c:v>4.6058564814796599</c:v>
                      </c:pt>
                      <c:pt idx="16372">
                        <c:v>4.6060995370338249</c:v>
                      </c:pt>
                      <c:pt idx="16373">
                        <c:v>4.6063425925879899</c:v>
                      </c:pt>
                      <c:pt idx="16374">
                        <c:v>4.6065856481494309</c:v>
                      </c:pt>
                      <c:pt idx="16375">
                        <c:v>4.606828703703596</c:v>
                      </c:pt>
                      <c:pt idx="16376">
                        <c:v>4.607071759257761</c:v>
                      </c:pt>
                      <c:pt idx="16377">
                        <c:v>4.6073148148119261</c:v>
                      </c:pt>
                      <c:pt idx="16378">
                        <c:v>4.6075578703660911</c:v>
                      </c:pt>
                      <c:pt idx="16379">
                        <c:v>4.6078009259275321</c:v>
                      </c:pt>
                      <c:pt idx="16380">
                        <c:v>4.6080439814816971</c:v>
                      </c:pt>
                      <c:pt idx="16381">
                        <c:v>4.6082870370358622</c:v>
                      </c:pt>
                      <c:pt idx="16382">
                        <c:v>4.6085300925900272</c:v>
                      </c:pt>
                      <c:pt idx="16383">
                        <c:v>4.6087731481441923</c:v>
                      </c:pt>
                      <c:pt idx="16384">
                        <c:v>4.6090162037056333</c:v>
                      </c:pt>
                      <c:pt idx="16385">
                        <c:v>4.6092592592597983</c:v>
                      </c:pt>
                      <c:pt idx="16386">
                        <c:v>4.6095023148139633</c:v>
                      </c:pt>
                      <c:pt idx="16387">
                        <c:v>4.6097453703681284</c:v>
                      </c:pt>
                      <c:pt idx="16388">
                        <c:v>4.6099884259222934</c:v>
                      </c:pt>
                      <c:pt idx="16389">
                        <c:v>4.6102314814764584</c:v>
                      </c:pt>
                      <c:pt idx="16390">
                        <c:v>4.6104745370378994</c:v>
                      </c:pt>
                      <c:pt idx="16391">
                        <c:v>4.6107175925920645</c:v>
                      </c:pt>
                      <c:pt idx="16392">
                        <c:v>4.6109606481462295</c:v>
                      </c:pt>
                      <c:pt idx="16393">
                        <c:v>4.6112037037003946</c:v>
                      </c:pt>
                      <c:pt idx="16394">
                        <c:v>4.6114467592545596</c:v>
                      </c:pt>
                      <c:pt idx="16395">
                        <c:v>4.6116898148160006</c:v>
                      </c:pt>
                      <c:pt idx="16396">
                        <c:v>4.6119328703701656</c:v>
                      </c:pt>
                      <c:pt idx="16397">
                        <c:v>4.6121759259243307</c:v>
                      </c:pt>
                      <c:pt idx="16398">
                        <c:v>4.6124189814784957</c:v>
                      </c:pt>
                      <c:pt idx="16399">
                        <c:v>4.6126620370326608</c:v>
                      </c:pt>
                      <c:pt idx="16400">
                        <c:v>4.6129050925941018</c:v>
                      </c:pt>
                      <c:pt idx="16401">
                        <c:v>4.6131481481482668</c:v>
                      </c:pt>
                      <c:pt idx="16402">
                        <c:v>4.6133912037024318</c:v>
                      </c:pt>
                      <c:pt idx="16403">
                        <c:v>4.6136342592565969</c:v>
                      </c:pt>
                      <c:pt idx="16404">
                        <c:v>4.6138773148107619</c:v>
                      </c:pt>
                      <c:pt idx="16405">
                        <c:v>4.6141203703722029</c:v>
                      </c:pt>
                      <c:pt idx="16406">
                        <c:v>4.6143634259263679</c:v>
                      </c:pt>
                      <c:pt idx="16407">
                        <c:v>4.614606481480533</c:v>
                      </c:pt>
                      <c:pt idx="16408">
                        <c:v>4.614849537034698</c:v>
                      </c:pt>
                      <c:pt idx="16409">
                        <c:v>4.6150925925888631</c:v>
                      </c:pt>
                      <c:pt idx="16410">
                        <c:v>4.6153356481430281</c:v>
                      </c:pt>
                      <c:pt idx="16411">
                        <c:v>4.6155787037044691</c:v>
                      </c:pt>
                      <c:pt idx="16412">
                        <c:v>4.6158217592586341</c:v>
                      </c:pt>
                      <c:pt idx="16413">
                        <c:v>4.6160648148127992</c:v>
                      </c:pt>
                      <c:pt idx="16414">
                        <c:v>4.6163078703669642</c:v>
                      </c:pt>
                      <c:pt idx="16415">
                        <c:v>4.6165509259211293</c:v>
                      </c:pt>
                      <c:pt idx="16416">
                        <c:v>4.6168055555520739</c:v>
                      </c:pt>
                      <c:pt idx="16417">
                        <c:v>4.617048611106239</c:v>
                      </c:pt>
                      <c:pt idx="16418">
                        <c:v>4.61729166666768</c:v>
                      </c:pt>
                      <c:pt idx="16419">
                        <c:v>4.617534722221845</c:v>
                      </c:pt>
                      <c:pt idx="16420">
                        <c:v>4.6177777777760101</c:v>
                      </c:pt>
                      <c:pt idx="16421">
                        <c:v>4.6180208333301751</c:v>
                      </c:pt>
                      <c:pt idx="16422">
                        <c:v>4.6182638888843401</c:v>
                      </c:pt>
                      <c:pt idx="16423">
                        <c:v>4.6185069444457811</c:v>
                      </c:pt>
                      <c:pt idx="16424">
                        <c:v>4.6187499999999462</c:v>
                      </c:pt>
                      <c:pt idx="16425">
                        <c:v>4.6189930555541112</c:v>
                      </c:pt>
                      <c:pt idx="16426">
                        <c:v>4.6192361111082763</c:v>
                      </c:pt>
                      <c:pt idx="16427">
                        <c:v>4.6194791666624413</c:v>
                      </c:pt>
                      <c:pt idx="16428">
                        <c:v>4.6197222222238823</c:v>
                      </c:pt>
                      <c:pt idx="16429">
                        <c:v>4.6199652777780473</c:v>
                      </c:pt>
                      <c:pt idx="16430">
                        <c:v>4.6202083333322124</c:v>
                      </c:pt>
                      <c:pt idx="16431">
                        <c:v>4.6204513888863774</c:v>
                      </c:pt>
                      <c:pt idx="16432">
                        <c:v>4.6206944444405424</c:v>
                      </c:pt>
                      <c:pt idx="16433">
                        <c:v>4.6209375000019834</c:v>
                      </c:pt>
                      <c:pt idx="16434">
                        <c:v>4.6211805555561485</c:v>
                      </c:pt>
                      <c:pt idx="16435">
                        <c:v>4.6214236111103135</c:v>
                      </c:pt>
                      <c:pt idx="16436">
                        <c:v>4.6216666666644786</c:v>
                      </c:pt>
                      <c:pt idx="16437">
                        <c:v>4.6219097222186436</c:v>
                      </c:pt>
                      <c:pt idx="16438">
                        <c:v>4.6221527777728086</c:v>
                      </c:pt>
                      <c:pt idx="16439">
                        <c:v>4.6223958333342496</c:v>
                      </c:pt>
                      <c:pt idx="16440">
                        <c:v>4.6226388888884147</c:v>
                      </c:pt>
                      <c:pt idx="16441">
                        <c:v>4.6228819444425797</c:v>
                      </c:pt>
                      <c:pt idx="16442">
                        <c:v>4.6231249999967448</c:v>
                      </c:pt>
                      <c:pt idx="16443">
                        <c:v>4.6233680555509098</c:v>
                      </c:pt>
                      <c:pt idx="16444">
                        <c:v>4.6236111111123508</c:v>
                      </c:pt>
                      <c:pt idx="16445">
                        <c:v>4.6238541666665158</c:v>
                      </c:pt>
                      <c:pt idx="16446">
                        <c:v>4.6240972222206809</c:v>
                      </c:pt>
                      <c:pt idx="16447">
                        <c:v>4.6243402777748459</c:v>
                      </c:pt>
                      <c:pt idx="16448">
                        <c:v>4.6245833333290109</c:v>
                      </c:pt>
                      <c:pt idx="16449">
                        <c:v>4.6248263888904519</c:v>
                      </c:pt>
                      <c:pt idx="16450">
                        <c:v>4.625069444444617</c:v>
                      </c:pt>
                      <c:pt idx="16451">
                        <c:v>4.625312499998782</c:v>
                      </c:pt>
                      <c:pt idx="16452">
                        <c:v>4.6255555555529471</c:v>
                      </c:pt>
                      <c:pt idx="16453">
                        <c:v>4.6257986111071121</c:v>
                      </c:pt>
                      <c:pt idx="16454">
                        <c:v>4.6260416666685531</c:v>
                      </c:pt>
                      <c:pt idx="16455">
                        <c:v>4.6262847222227181</c:v>
                      </c:pt>
                      <c:pt idx="16456">
                        <c:v>4.6265277777768832</c:v>
                      </c:pt>
                      <c:pt idx="16457">
                        <c:v>4.6267708333310482</c:v>
                      </c:pt>
                      <c:pt idx="16458">
                        <c:v>4.6270138888852133</c:v>
                      </c:pt>
                      <c:pt idx="16459">
                        <c:v>4.6272569444393783</c:v>
                      </c:pt>
                      <c:pt idx="16460">
                        <c:v>4.6275000000008193</c:v>
                      </c:pt>
                      <c:pt idx="16461">
                        <c:v>4.6277430555549843</c:v>
                      </c:pt>
                      <c:pt idx="16462">
                        <c:v>4.6279861111091494</c:v>
                      </c:pt>
                      <c:pt idx="16463">
                        <c:v>4.6282291666633144</c:v>
                      </c:pt>
                      <c:pt idx="16464">
                        <c:v>4.6284722222174794</c:v>
                      </c:pt>
                      <c:pt idx="16465">
                        <c:v>4.6287268518484241</c:v>
                      </c:pt>
                      <c:pt idx="16466">
                        <c:v>4.6289699074025892</c:v>
                      </c:pt>
                      <c:pt idx="16467">
                        <c:v>4.6292129629640302</c:v>
                      </c:pt>
                      <c:pt idx="16468">
                        <c:v>4.6294560185181952</c:v>
                      </c:pt>
                      <c:pt idx="16469">
                        <c:v>4.6296990740723603</c:v>
                      </c:pt>
                      <c:pt idx="16470">
                        <c:v>4.6299421296265253</c:v>
                      </c:pt>
                      <c:pt idx="16471">
                        <c:v>4.6301851851806903</c:v>
                      </c:pt>
                      <c:pt idx="16472">
                        <c:v>4.6304282407421313</c:v>
                      </c:pt>
                      <c:pt idx="16473">
                        <c:v>4.6306712962962964</c:v>
                      </c:pt>
                      <c:pt idx="16474">
                        <c:v>4.6309143518504614</c:v>
                      </c:pt>
                      <c:pt idx="16475">
                        <c:v>4.6311574074046264</c:v>
                      </c:pt>
                      <c:pt idx="16476">
                        <c:v>4.6314004629587915</c:v>
                      </c:pt>
                      <c:pt idx="16477">
                        <c:v>4.6316435185202325</c:v>
                      </c:pt>
                      <c:pt idx="16478">
                        <c:v>4.6318865740743975</c:v>
                      </c:pt>
                      <c:pt idx="16479">
                        <c:v>4.6321296296285626</c:v>
                      </c:pt>
                      <c:pt idx="16480">
                        <c:v>4.6323726851827276</c:v>
                      </c:pt>
                      <c:pt idx="16481">
                        <c:v>4.6326157407368926</c:v>
                      </c:pt>
                      <c:pt idx="16482">
                        <c:v>4.6328587962983336</c:v>
                      </c:pt>
                      <c:pt idx="16483">
                        <c:v>4.6331018518524987</c:v>
                      </c:pt>
                      <c:pt idx="16484">
                        <c:v>4.6333449074066637</c:v>
                      </c:pt>
                      <c:pt idx="16485">
                        <c:v>4.6335879629608288</c:v>
                      </c:pt>
                      <c:pt idx="16486">
                        <c:v>4.6338310185149938</c:v>
                      </c:pt>
                      <c:pt idx="16487">
                        <c:v>4.6340740740691588</c:v>
                      </c:pt>
                      <c:pt idx="16488">
                        <c:v>4.6343171296305998</c:v>
                      </c:pt>
                      <c:pt idx="16489">
                        <c:v>4.6345601851847649</c:v>
                      </c:pt>
                      <c:pt idx="16490">
                        <c:v>4.6348032407389299</c:v>
                      </c:pt>
                      <c:pt idx="16491">
                        <c:v>4.6350462962930949</c:v>
                      </c:pt>
                      <c:pt idx="16492">
                        <c:v>4.63528935184726</c:v>
                      </c:pt>
                      <c:pt idx="16493">
                        <c:v>4.635532407408701</c:v>
                      </c:pt>
                      <c:pt idx="16494">
                        <c:v>4.635775462962866</c:v>
                      </c:pt>
                      <c:pt idx="16495">
                        <c:v>4.6360185185170311</c:v>
                      </c:pt>
                      <c:pt idx="16496">
                        <c:v>4.6362615740711961</c:v>
                      </c:pt>
                      <c:pt idx="16497">
                        <c:v>4.6365046296253611</c:v>
                      </c:pt>
                      <c:pt idx="16498">
                        <c:v>4.6367476851868021</c:v>
                      </c:pt>
                      <c:pt idx="16499">
                        <c:v>4.6369907407409672</c:v>
                      </c:pt>
                      <c:pt idx="16500">
                        <c:v>4.6372337962951322</c:v>
                      </c:pt>
                      <c:pt idx="16501">
                        <c:v>4.6374768518492973</c:v>
                      </c:pt>
                      <c:pt idx="16502">
                        <c:v>4.6377199074034623</c:v>
                      </c:pt>
                      <c:pt idx="16503">
                        <c:v>4.6379629629649033</c:v>
                      </c:pt>
                      <c:pt idx="16504">
                        <c:v>4.6382060185190683</c:v>
                      </c:pt>
                      <c:pt idx="16505">
                        <c:v>4.6384490740732334</c:v>
                      </c:pt>
                      <c:pt idx="16506">
                        <c:v>4.6386921296273984</c:v>
                      </c:pt>
                      <c:pt idx="16507">
                        <c:v>4.6389351851815634</c:v>
                      </c:pt>
                      <c:pt idx="16508">
                        <c:v>4.6391782407357285</c:v>
                      </c:pt>
                      <c:pt idx="16509">
                        <c:v>4.6394212962971695</c:v>
                      </c:pt>
                      <c:pt idx="16510">
                        <c:v>4.6396643518513345</c:v>
                      </c:pt>
                      <c:pt idx="16511">
                        <c:v>4.6399074074054996</c:v>
                      </c:pt>
                      <c:pt idx="16512">
                        <c:v>4.6401504629596646</c:v>
                      </c:pt>
                      <c:pt idx="16513">
                        <c:v>4.6404050925906093</c:v>
                      </c:pt>
                      <c:pt idx="16514">
                        <c:v>4.6406481481447743</c:v>
                      </c:pt>
                      <c:pt idx="16515">
                        <c:v>4.6408912036989394</c:v>
                      </c:pt>
                      <c:pt idx="16516">
                        <c:v>4.6411342592603804</c:v>
                      </c:pt>
                      <c:pt idx="16517">
                        <c:v>4.6413773148145454</c:v>
                      </c:pt>
                      <c:pt idx="16518">
                        <c:v>4.6416203703687104</c:v>
                      </c:pt>
                      <c:pt idx="16519">
                        <c:v>4.6418634259228755</c:v>
                      </c:pt>
                      <c:pt idx="16520">
                        <c:v>4.6421064814770405</c:v>
                      </c:pt>
                      <c:pt idx="16521">
                        <c:v>4.6423495370384815</c:v>
                      </c:pt>
                      <c:pt idx="16522">
                        <c:v>4.6425925925926466</c:v>
                      </c:pt>
                      <c:pt idx="16523">
                        <c:v>4.6428356481468116</c:v>
                      </c:pt>
                      <c:pt idx="16524">
                        <c:v>4.6430787037009766</c:v>
                      </c:pt>
                      <c:pt idx="16525">
                        <c:v>4.6433217592551417</c:v>
                      </c:pt>
                      <c:pt idx="16526">
                        <c:v>4.6435648148165827</c:v>
                      </c:pt>
                      <c:pt idx="16527">
                        <c:v>4.6438078703707477</c:v>
                      </c:pt>
                      <c:pt idx="16528">
                        <c:v>4.6440509259249128</c:v>
                      </c:pt>
                      <c:pt idx="16529">
                        <c:v>4.6442939814790778</c:v>
                      </c:pt>
                      <c:pt idx="16530">
                        <c:v>4.6445370370332428</c:v>
                      </c:pt>
                      <c:pt idx="16531">
                        <c:v>4.6447800925946838</c:v>
                      </c:pt>
                      <c:pt idx="16532">
                        <c:v>4.6450231481488489</c:v>
                      </c:pt>
                      <c:pt idx="16533">
                        <c:v>4.6452662037030139</c:v>
                      </c:pt>
                      <c:pt idx="16534">
                        <c:v>4.6455092592571789</c:v>
                      </c:pt>
                      <c:pt idx="16535">
                        <c:v>4.645752314811344</c:v>
                      </c:pt>
                      <c:pt idx="16536">
                        <c:v>4.645995370365509</c:v>
                      </c:pt>
                      <c:pt idx="16537">
                        <c:v>4.64623842592695</c:v>
                      </c:pt>
                      <c:pt idx="16538">
                        <c:v>4.6464814814811151</c:v>
                      </c:pt>
                      <c:pt idx="16539">
                        <c:v>4.6467245370352801</c:v>
                      </c:pt>
                      <c:pt idx="16540">
                        <c:v>4.6469675925894451</c:v>
                      </c:pt>
                      <c:pt idx="16541">
                        <c:v>4.6472106481436102</c:v>
                      </c:pt>
                      <c:pt idx="16542">
                        <c:v>4.6474537037050512</c:v>
                      </c:pt>
                      <c:pt idx="16543">
                        <c:v>4.6476967592592162</c:v>
                      </c:pt>
                      <c:pt idx="16544">
                        <c:v>4.6479398148133813</c:v>
                      </c:pt>
                      <c:pt idx="16545">
                        <c:v>4.6481828703675463</c:v>
                      </c:pt>
                      <c:pt idx="16546">
                        <c:v>4.6484259259217113</c:v>
                      </c:pt>
                      <c:pt idx="16547">
                        <c:v>4.6486689814831523</c:v>
                      </c:pt>
                      <c:pt idx="16548">
                        <c:v>4.6489120370373174</c:v>
                      </c:pt>
                      <c:pt idx="16549">
                        <c:v>4.6491550925914824</c:v>
                      </c:pt>
                      <c:pt idx="16550">
                        <c:v>4.6493981481456474</c:v>
                      </c:pt>
                      <c:pt idx="16551">
                        <c:v>4.6496412036998125</c:v>
                      </c:pt>
                      <c:pt idx="16552">
                        <c:v>4.6498842592612535</c:v>
                      </c:pt>
                      <c:pt idx="16553">
                        <c:v>4.6501273148154185</c:v>
                      </c:pt>
                      <c:pt idx="16554">
                        <c:v>4.6503703703695836</c:v>
                      </c:pt>
                      <c:pt idx="16555">
                        <c:v>4.6506134259237486</c:v>
                      </c:pt>
                      <c:pt idx="16556">
                        <c:v>4.6508564814779136</c:v>
                      </c:pt>
                      <c:pt idx="16557">
                        <c:v>4.6510995370320787</c:v>
                      </c:pt>
                      <c:pt idx="16558">
                        <c:v>4.6513425925935197</c:v>
                      </c:pt>
                      <c:pt idx="16559">
                        <c:v>4.6515856481476847</c:v>
                      </c:pt>
                      <c:pt idx="16560">
                        <c:v>4.6518287037018498</c:v>
                      </c:pt>
                      <c:pt idx="16561">
                        <c:v>4.6520833333327944</c:v>
                      </c:pt>
                      <c:pt idx="16562">
                        <c:v>4.6523263888869595</c:v>
                      </c:pt>
                      <c:pt idx="16563">
                        <c:v>4.6525694444411245</c:v>
                      </c:pt>
                      <c:pt idx="16564">
                        <c:v>4.6528124999952896</c:v>
                      </c:pt>
                      <c:pt idx="16565">
                        <c:v>4.6530555555567306</c:v>
                      </c:pt>
                      <c:pt idx="16566">
                        <c:v>4.6532986111108956</c:v>
                      </c:pt>
                      <c:pt idx="16567">
                        <c:v>4.6535416666650606</c:v>
                      </c:pt>
                      <c:pt idx="16568">
                        <c:v>4.6537847222192257</c:v>
                      </c:pt>
                      <c:pt idx="16569">
                        <c:v>4.6540277777733907</c:v>
                      </c:pt>
                      <c:pt idx="16570">
                        <c:v>4.6542708333348317</c:v>
                      </c:pt>
                      <c:pt idx="16571">
                        <c:v>4.6545138888889968</c:v>
                      </c:pt>
                      <c:pt idx="16572">
                        <c:v>4.6547569444431618</c:v>
                      </c:pt>
                      <c:pt idx="16573">
                        <c:v>4.6549999999973268</c:v>
                      </c:pt>
                      <c:pt idx="16574">
                        <c:v>4.6552430555514919</c:v>
                      </c:pt>
                      <c:pt idx="16575">
                        <c:v>4.6554861111129329</c:v>
                      </c:pt>
                      <c:pt idx="16576">
                        <c:v>4.6557291666670979</c:v>
                      </c:pt>
                      <c:pt idx="16577">
                        <c:v>4.6559722222212629</c:v>
                      </c:pt>
                      <c:pt idx="16578">
                        <c:v>4.656215277775428</c:v>
                      </c:pt>
                      <c:pt idx="16579">
                        <c:v>4.656458333329593</c:v>
                      </c:pt>
                      <c:pt idx="16580">
                        <c:v>4.6567013888837581</c:v>
                      </c:pt>
                      <c:pt idx="16581">
                        <c:v>4.6569444444451991</c:v>
                      </c:pt>
                      <c:pt idx="16582">
                        <c:v>4.6571874999993641</c:v>
                      </c:pt>
                      <c:pt idx="16583">
                        <c:v>4.6574305555535291</c:v>
                      </c:pt>
                      <c:pt idx="16584">
                        <c:v>4.6576736111076942</c:v>
                      </c:pt>
                      <c:pt idx="16585">
                        <c:v>4.6579166666618592</c:v>
                      </c:pt>
                      <c:pt idx="16586">
                        <c:v>4.6581597222233002</c:v>
                      </c:pt>
                      <c:pt idx="16587">
                        <c:v>4.6584027777774653</c:v>
                      </c:pt>
                      <c:pt idx="16588">
                        <c:v>4.6586458333316303</c:v>
                      </c:pt>
                      <c:pt idx="16589">
                        <c:v>4.6588888888857953</c:v>
                      </c:pt>
                      <c:pt idx="16590">
                        <c:v>4.6591319444399604</c:v>
                      </c:pt>
                      <c:pt idx="16591">
                        <c:v>4.6593750000014014</c:v>
                      </c:pt>
                      <c:pt idx="16592">
                        <c:v>4.6596180555555664</c:v>
                      </c:pt>
                      <c:pt idx="16593">
                        <c:v>4.6598611111097314</c:v>
                      </c:pt>
                      <c:pt idx="16594">
                        <c:v>4.6601041666638965</c:v>
                      </c:pt>
                      <c:pt idx="16595">
                        <c:v>4.6603472222180615</c:v>
                      </c:pt>
                      <c:pt idx="16596">
                        <c:v>4.6605902777795025</c:v>
                      </c:pt>
                      <c:pt idx="16597">
                        <c:v>4.6608333333336676</c:v>
                      </c:pt>
                      <c:pt idx="16598">
                        <c:v>4.6610763888878326</c:v>
                      </c:pt>
                      <c:pt idx="16599">
                        <c:v>4.6613194444419976</c:v>
                      </c:pt>
                      <c:pt idx="16600">
                        <c:v>4.6615624999961627</c:v>
                      </c:pt>
                      <c:pt idx="16601">
                        <c:v>4.6618055555576037</c:v>
                      </c:pt>
                      <c:pt idx="16602">
                        <c:v>4.6620486111117687</c:v>
                      </c:pt>
                      <c:pt idx="16603">
                        <c:v>4.6622916666659338</c:v>
                      </c:pt>
                      <c:pt idx="16604">
                        <c:v>4.6625347222200988</c:v>
                      </c:pt>
                      <c:pt idx="16605">
                        <c:v>4.6627777777742638</c:v>
                      </c:pt>
                      <c:pt idx="16606">
                        <c:v>4.6630208333284289</c:v>
                      </c:pt>
                      <c:pt idx="16607">
                        <c:v>4.6632638888898699</c:v>
                      </c:pt>
                      <c:pt idx="16608">
                        <c:v>4.6635069444440349</c:v>
                      </c:pt>
                      <c:pt idx="16609">
                        <c:v>4.6637615740749796</c:v>
                      </c:pt>
                      <c:pt idx="16610">
                        <c:v>4.6640046296291446</c:v>
                      </c:pt>
                      <c:pt idx="16611">
                        <c:v>4.6642476851833097</c:v>
                      </c:pt>
                      <c:pt idx="16612">
                        <c:v>4.6644907407374747</c:v>
                      </c:pt>
                      <c:pt idx="16613">
                        <c:v>4.6647337962916398</c:v>
                      </c:pt>
                      <c:pt idx="16614">
                        <c:v>4.6649768518530808</c:v>
                      </c:pt>
                      <c:pt idx="16615">
                        <c:v>4.6652199074072458</c:v>
                      </c:pt>
                      <c:pt idx="16616">
                        <c:v>4.6654629629614108</c:v>
                      </c:pt>
                      <c:pt idx="16617">
                        <c:v>4.6657060185155759</c:v>
                      </c:pt>
                      <c:pt idx="16618">
                        <c:v>4.6659490740697409</c:v>
                      </c:pt>
                      <c:pt idx="16619">
                        <c:v>4.6661921296311819</c:v>
                      </c:pt>
                      <c:pt idx="16620">
                        <c:v>4.6664351851853469</c:v>
                      </c:pt>
                      <c:pt idx="16621">
                        <c:v>4.666678240739512</c:v>
                      </c:pt>
                      <c:pt idx="16622">
                        <c:v>4.666921296293677</c:v>
                      </c:pt>
                      <c:pt idx="16623">
                        <c:v>4.6671643518478421</c:v>
                      </c:pt>
                      <c:pt idx="16624">
                        <c:v>4.6674074074092831</c:v>
                      </c:pt>
                      <c:pt idx="16625">
                        <c:v>4.6676504629634481</c:v>
                      </c:pt>
                      <c:pt idx="16626">
                        <c:v>4.6678935185176131</c:v>
                      </c:pt>
                      <c:pt idx="16627">
                        <c:v>4.6681365740717782</c:v>
                      </c:pt>
                      <c:pt idx="16628">
                        <c:v>4.6683796296259432</c:v>
                      </c:pt>
                      <c:pt idx="16629">
                        <c:v>4.6686226851801083</c:v>
                      </c:pt>
                      <c:pt idx="16630">
                        <c:v>4.6688657407415493</c:v>
                      </c:pt>
                      <c:pt idx="16631">
                        <c:v>4.6691087962957143</c:v>
                      </c:pt>
                      <c:pt idx="16632">
                        <c:v>4.6693518518498793</c:v>
                      </c:pt>
                      <c:pt idx="16633">
                        <c:v>4.6695949074040444</c:v>
                      </c:pt>
                      <c:pt idx="16634">
                        <c:v>4.6698379629582094</c:v>
                      </c:pt>
                      <c:pt idx="16635">
                        <c:v>4.6700810185196504</c:v>
                      </c:pt>
                      <c:pt idx="16636">
                        <c:v>4.6703240740738154</c:v>
                      </c:pt>
                      <c:pt idx="16637">
                        <c:v>4.6705671296279805</c:v>
                      </c:pt>
                      <c:pt idx="16638">
                        <c:v>4.6708101851821455</c:v>
                      </c:pt>
                      <c:pt idx="16639">
                        <c:v>4.6710532407363106</c:v>
                      </c:pt>
                      <c:pt idx="16640">
                        <c:v>4.6712962962977516</c:v>
                      </c:pt>
                      <c:pt idx="16641">
                        <c:v>4.6715393518519166</c:v>
                      </c:pt>
                      <c:pt idx="16642">
                        <c:v>4.6717824074060816</c:v>
                      </c:pt>
                      <c:pt idx="16643">
                        <c:v>4.6720254629602467</c:v>
                      </c:pt>
                      <c:pt idx="16644">
                        <c:v>4.6722685185144117</c:v>
                      </c:pt>
                      <c:pt idx="16645">
                        <c:v>4.6725115740758527</c:v>
                      </c:pt>
                      <c:pt idx="16646">
                        <c:v>4.6727546296300178</c:v>
                      </c:pt>
                      <c:pt idx="16647">
                        <c:v>4.6729976851841828</c:v>
                      </c:pt>
                      <c:pt idx="16648">
                        <c:v>4.6732407407383478</c:v>
                      </c:pt>
                      <c:pt idx="16649">
                        <c:v>4.6734837962925129</c:v>
                      </c:pt>
                      <c:pt idx="16650">
                        <c:v>4.6737268518539539</c:v>
                      </c:pt>
                      <c:pt idx="16651">
                        <c:v>4.6739699074081189</c:v>
                      </c:pt>
                      <c:pt idx="16652">
                        <c:v>4.6742129629622839</c:v>
                      </c:pt>
                      <c:pt idx="16653">
                        <c:v>4.674456018516449</c:v>
                      </c:pt>
                      <c:pt idx="16654">
                        <c:v>4.674699074070614</c:v>
                      </c:pt>
                      <c:pt idx="16655">
                        <c:v>4.6749421296247791</c:v>
                      </c:pt>
                      <c:pt idx="16656">
                        <c:v>4.6751851851862201</c:v>
                      </c:pt>
                      <c:pt idx="16657">
                        <c:v>4.6754398148098888</c:v>
                      </c:pt>
                      <c:pt idx="16658">
                        <c:v>4.6756828703713298</c:v>
                      </c:pt>
                      <c:pt idx="16659">
                        <c:v>4.6759259259254948</c:v>
                      </c:pt>
                      <c:pt idx="16660">
                        <c:v>4.6761689814796599</c:v>
                      </c:pt>
                      <c:pt idx="16661">
                        <c:v>4.6764120370338249</c:v>
                      </c:pt>
                      <c:pt idx="16662">
                        <c:v>4.6766550925879899</c:v>
                      </c:pt>
                      <c:pt idx="16663">
                        <c:v>4.6768981481494309</c:v>
                      </c:pt>
                      <c:pt idx="16664">
                        <c:v>4.677141203703596</c:v>
                      </c:pt>
                      <c:pt idx="16665">
                        <c:v>4.677384259257761</c:v>
                      </c:pt>
                      <c:pt idx="16666">
                        <c:v>4.6776273148119261</c:v>
                      </c:pt>
                      <c:pt idx="16667">
                        <c:v>4.6778703703660911</c:v>
                      </c:pt>
                      <c:pt idx="16668">
                        <c:v>4.6781134259275321</c:v>
                      </c:pt>
                      <c:pt idx="16669">
                        <c:v>4.6783564814816971</c:v>
                      </c:pt>
                      <c:pt idx="16670">
                        <c:v>4.6785995370358622</c:v>
                      </c:pt>
                      <c:pt idx="16671">
                        <c:v>4.6788425925900272</c:v>
                      </c:pt>
                      <c:pt idx="16672">
                        <c:v>4.6790856481441923</c:v>
                      </c:pt>
                      <c:pt idx="16673">
                        <c:v>4.6793287037056333</c:v>
                      </c:pt>
                      <c:pt idx="16674">
                        <c:v>4.6795717592597983</c:v>
                      </c:pt>
                      <c:pt idx="16675">
                        <c:v>4.6798148148139633</c:v>
                      </c:pt>
                      <c:pt idx="16676">
                        <c:v>4.6800578703681284</c:v>
                      </c:pt>
                      <c:pt idx="16677">
                        <c:v>4.6803009259222934</c:v>
                      </c:pt>
                      <c:pt idx="16678">
                        <c:v>4.6805439814764584</c:v>
                      </c:pt>
                      <c:pt idx="16679">
                        <c:v>4.6807870370378994</c:v>
                      </c:pt>
                      <c:pt idx="16680">
                        <c:v>4.6810300925920645</c:v>
                      </c:pt>
                      <c:pt idx="16681">
                        <c:v>4.6812731481462295</c:v>
                      </c:pt>
                      <c:pt idx="16682">
                        <c:v>4.6815162037003946</c:v>
                      </c:pt>
                      <c:pt idx="16683">
                        <c:v>4.6817592592545596</c:v>
                      </c:pt>
                      <c:pt idx="16684">
                        <c:v>4.6820023148160006</c:v>
                      </c:pt>
                      <c:pt idx="16685">
                        <c:v>4.6822453703701656</c:v>
                      </c:pt>
                      <c:pt idx="16686">
                        <c:v>4.6824884259243307</c:v>
                      </c:pt>
                      <c:pt idx="16687">
                        <c:v>4.6827314814784957</c:v>
                      </c:pt>
                      <c:pt idx="16688">
                        <c:v>4.6829745370326608</c:v>
                      </c:pt>
                      <c:pt idx="16689">
                        <c:v>4.6832175925941018</c:v>
                      </c:pt>
                      <c:pt idx="16690">
                        <c:v>4.6834606481482668</c:v>
                      </c:pt>
                      <c:pt idx="16691">
                        <c:v>4.6837037037024318</c:v>
                      </c:pt>
                      <c:pt idx="16692">
                        <c:v>4.6839467592565969</c:v>
                      </c:pt>
                      <c:pt idx="16693">
                        <c:v>4.6841898148107619</c:v>
                      </c:pt>
                      <c:pt idx="16694">
                        <c:v>4.6844328703722029</c:v>
                      </c:pt>
                      <c:pt idx="16695">
                        <c:v>4.6846759259263679</c:v>
                      </c:pt>
                      <c:pt idx="16696">
                        <c:v>4.684918981480533</c:v>
                      </c:pt>
                      <c:pt idx="16697">
                        <c:v>4.685162037034698</c:v>
                      </c:pt>
                      <c:pt idx="16698">
                        <c:v>4.6854050925888631</c:v>
                      </c:pt>
                      <c:pt idx="16699">
                        <c:v>4.6856481481430281</c:v>
                      </c:pt>
                      <c:pt idx="16700">
                        <c:v>4.6858912037044691</c:v>
                      </c:pt>
                      <c:pt idx="16701">
                        <c:v>4.6861342592586341</c:v>
                      </c:pt>
                      <c:pt idx="16702">
                        <c:v>4.6863773148127992</c:v>
                      </c:pt>
                      <c:pt idx="16703">
                        <c:v>4.6866203703669642</c:v>
                      </c:pt>
                      <c:pt idx="16704">
                        <c:v>4.6868634259211293</c:v>
                      </c:pt>
                      <c:pt idx="16705">
                        <c:v>4.6871064814825703</c:v>
                      </c:pt>
                      <c:pt idx="16706">
                        <c:v>4.687361111106239</c:v>
                      </c:pt>
                      <c:pt idx="16707">
                        <c:v>4.68760416666768</c:v>
                      </c:pt>
                      <c:pt idx="16708">
                        <c:v>4.687847222221845</c:v>
                      </c:pt>
                      <c:pt idx="16709">
                        <c:v>4.6880902777760101</c:v>
                      </c:pt>
                      <c:pt idx="16710">
                        <c:v>4.6883333333301751</c:v>
                      </c:pt>
                      <c:pt idx="16711">
                        <c:v>4.6885763888843401</c:v>
                      </c:pt>
                      <c:pt idx="16712">
                        <c:v>4.6888194444457811</c:v>
                      </c:pt>
                      <c:pt idx="16713">
                        <c:v>4.6890624999999462</c:v>
                      </c:pt>
                      <c:pt idx="16714">
                        <c:v>4.6893055555541112</c:v>
                      </c:pt>
                      <c:pt idx="16715">
                        <c:v>4.6895486111082763</c:v>
                      </c:pt>
                      <c:pt idx="16716">
                        <c:v>4.6897916666624413</c:v>
                      </c:pt>
                      <c:pt idx="16717">
                        <c:v>4.6900347222238823</c:v>
                      </c:pt>
                      <c:pt idx="16718">
                        <c:v>4.6902777777780473</c:v>
                      </c:pt>
                      <c:pt idx="16719">
                        <c:v>4.6905208333322124</c:v>
                      </c:pt>
                      <c:pt idx="16720">
                        <c:v>4.6907638888863774</c:v>
                      </c:pt>
                      <c:pt idx="16721">
                        <c:v>4.6910069444405424</c:v>
                      </c:pt>
                      <c:pt idx="16722">
                        <c:v>4.6912500000019834</c:v>
                      </c:pt>
                      <c:pt idx="16723">
                        <c:v>4.6914930555561485</c:v>
                      </c:pt>
                      <c:pt idx="16724">
                        <c:v>4.6917361111103135</c:v>
                      </c:pt>
                      <c:pt idx="16725">
                        <c:v>4.6919791666644786</c:v>
                      </c:pt>
                      <c:pt idx="16726">
                        <c:v>4.6922222222186436</c:v>
                      </c:pt>
                      <c:pt idx="16727">
                        <c:v>4.6924652777728086</c:v>
                      </c:pt>
                      <c:pt idx="16728">
                        <c:v>4.6927083333342496</c:v>
                      </c:pt>
                      <c:pt idx="16729">
                        <c:v>4.6929513888884147</c:v>
                      </c:pt>
                      <c:pt idx="16730">
                        <c:v>4.6931944444425797</c:v>
                      </c:pt>
                      <c:pt idx="16731">
                        <c:v>4.6934374999967448</c:v>
                      </c:pt>
                      <c:pt idx="16732">
                        <c:v>4.6936805555509098</c:v>
                      </c:pt>
                      <c:pt idx="16733">
                        <c:v>4.6939236111123508</c:v>
                      </c:pt>
                      <c:pt idx="16734">
                        <c:v>4.6941666666665158</c:v>
                      </c:pt>
                      <c:pt idx="16735">
                        <c:v>4.6944097222206809</c:v>
                      </c:pt>
                      <c:pt idx="16736">
                        <c:v>4.6946527777748459</c:v>
                      </c:pt>
                      <c:pt idx="16737">
                        <c:v>4.6948958333290109</c:v>
                      </c:pt>
                      <c:pt idx="16738">
                        <c:v>4.6951388888904519</c:v>
                      </c:pt>
                      <c:pt idx="16739">
                        <c:v>4.695381944444617</c:v>
                      </c:pt>
                      <c:pt idx="16740">
                        <c:v>4.695624999998782</c:v>
                      </c:pt>
                      <c:pt idx="16741">
                        <c:v>4.6958680555529471</c:v>
                      </c:pt>
                      <c:pt idx="16742">
                        <c:v>4.6961111111071121</c:v>
                      </c:pt>
                      <c:pt idx="16743">
                        <c:v>4.6963541666685531</c:v>
                      </c:pt>
                      <c:pt idx="16744">
                        <c:v>4.6965972222227181</c:v>
                      </c:pt>
                      <c:pt idx="16745">
                        <c:v>4.6968402777768832</c:v>
                      </c:pt>
                      <c:pt idx="16746">
                        <c:v>4.6970833333310482</c:v>
                      </c:pt>
                      <c:pt idx="16747">
                        <c:v>4.6973263888852133</c:v>
                      </c:pt>
                      <c:pt idx="16748">
                        <c:v>4.6975694444393783</c:v>
                      </c:pt>
                      <c:pt idx="16749">
                        <c:v>4.6978125000008193</c:v>
                      </c:pt>
                      <c:pt idx="16750">
                        <c:v>4.6980555555549843</c:v>
                      </c:pt>
                      <c:pt idx="16751">
                        <c:v>4.6982986111091494</c:v>
                      </c:pt>
                      <c:pt idx="16752">
                        <c:v>4.6985416666633144</c:v>
                      </c:pt>
                      <c:pt idx="16753">
                        <c:v>4.6987847222174794</c:v>
                      </c:pt>
                      <c:pt idx="16754">
                        <c:v>4.6990393518484241</c:v>
                      </c:pt>
                      <c:pt idx="16755">
                        <c:v>4.6992824074025892</c:v>
                      </c:pt>
                      <c:pt idx="16756">
                        <c:v>4.6995254629640302</c:v>
                      </c:pt>
                      <c:pt idx="16757">
                        <c:v>4.6997685185181952</c:v>
                      </c:pt>
                      <c:pt idx="16758">
                        <c:v>4.7000115740723603</c:v>
                      </c:pt>
                      <c:pt idx="16759">
                        <c:v>4.7002546296265253</c:v>
                      </c:pt>
                      <c:pt idx="16760">
                        <c:v>4.7004976851806903</c:v>
                      </c:pt>
                      <c:pt idx="16761">
                        <c:v>4.7007407407421313</c:v>
                      </c:pt>
                      <c:pt idx="16762">
                        <c:v>4.7009837962962964</c:v>
                      </c:pt>
                      <c:pt idx="16763">
                        <c:v>4.7012268518504614</c:v>
                      </c:pt>
                      <c:pt idx="16764">
                        <c:v>4.7014699074046264</c:v>
                      </c:pt>
                      <c:pt idx="16765">
                        <c:v>4.7017129629587915</c:v>
                      </c:pt>
                      <c:pt idx="16766">
                        <c:v>4.7019560185202325</c:v>
                      </c:pt>
                      <c:pt idx="16767">
                        <c:v>4.7021990740743975</c:v>
                      </c:pt>
                      <c:pt idx="16768">
                        <c:v>4.7024421296285626</c:v>
                      </c:pt>
                      <c:pt idx="16769">
                        <c:v>4.7026851851827276</c:v>
                      </c:pt>
                      <c:pt idx="16770">
                        <c:v>4.7029282407368926</c:v>
                      </c:pt>
                      <c:pt idx="16771">
                        <c:v>4.7031712962983336</c:v>
                      </c:pt>
                      <c:pt idx="16772">
                        <c:v>4.7034143518524987</c:v>
                      </c:pt>
                      <c:pt idx="16773">
                        <c:v>4.7036574074066637</c:v>
                      </c:pt>
                      <c:pt idx="16774">
                        <c:v>4.7039004629608288</c:v>
                      </c:pt>
                      <c:pt idx="16775">
                        <c:v>4.7041435185149938</c:v>
                      </c:pt>
                      <c:pt idx="16776">
                        <c:v>4.7043865740691588</c:v>
                      </c:pt>
                      <c:pt idx="16777">
                        <c:v>4.7046296296305998</c:v>
                      </c:pt>
                      <c:pt idx="16778">
                        <c:v>4.7048726851847649</c:v>
                      </c:pt>
                      <c:pt idx="16779">
                        <c:v>4.7051157407389299</c:v>
                      </c:pt>
                      <c:pt idx="16780">
                        <c:v>4.7053587962930949</c:v>
                      </c:pt>
                      <c:pt idx="16781">
                        <c:v>4.70560185184726</c:v>
                      </c:pt>
                      <c:pt idx="16782">
                        <c:v>4.705844907408701</c:v>
                      </c:pt>
                      <c:pt idx="16783">
                        <c:v>4.706087962962866</c:v>
                      </c:pt>
                      <c:pt idx="16784">
                        <c:v>4.7063310185170311</c:v>
                      </c:pt>
                      <c:pt idx="16785">
                        <c:v>4.7065740740711961</c:v>
                      </c:pt>
                      <c:pt idx="16786">
                        <c:v>4.7068171296253611</c:v>
                      </c:pt>
                      <c:pt idx="16787">
                        <c:v>4.7070601851868021</c:v>
                      </c:pt>
                      <c:pt idx="16788">
                        <c:v>4.7073032407409672</c:v>
                      </c:pt>
                      <c:pt idx="16789">
                        <c:v>4.7075462962951322</c:v>
                      </c:pt>
                      <c:pt idx="16790">
                        <c:v>4.7077893518492973</c:v>
                      </c:pt>
                      <c:pt idx="16791">
                        <c:v>4.7080324074034623</c:v>
                      </c:pt>
                      <c:pt idx="16792">
                        <c:v>4.7082754629649033</c:v>
                      </c:pt>
                      <c:pt idx="16793">
                        <c:v>4.7085185185190683</c:v>
                      </c:pt>
                      <c:pt idx="16794">
                        <c:v>4.7087615740732334</c:v>
                      </c:pt>
                      <c:pt idx="16795">
                        <c:v>4.7090046296273984</c:v>
                      </c:pt>
                      <c:pt idx="16796">
                        <c:v>4.7092476851815634</c:v>
                      </c:pt>
                      <c:pt idx="16797">
                        <c:v>4.7094907407357285</c:v>
                      </c:pt>
                      <c:pt idx="16798">
                        <c:v>4.7097337962971695</c:v>
                      </c:pt>
                      <c:pt idx="16799">
                        <c:v>4.7099768518513345</c:v>
                      </c:pt>
                      <c:pt idx="16800">
                        <c:v>4.7102199074054996</c:v>
                      </c:pt>
                      <c:pt idx="16801">
                        <c:v>4.7104629629596646</c:v>
                      </c:pt>
                      <c:pt idx="16802">
                        <c:v>4.7107175925906093</c:v>
                      </c:pt>
                      <c:pt idx="16803">
                        <c:v>4.7109606481447743</c:v>
                      </c:pt>
                      <c:pt idx="16804">
                        <c:v>4.7112037036989394</c:v>
                      </c:pt>
                      <c:pt idx="16805">
                        <c:v>4.7114467592603804</c:v>
                      </c:pt>
                      <c:pt idx="16806">
                        <c:v>4.7116898148145454</c:v>
                      </c:pt>
                      <c:pt idx="16807">
                        <c:v>4.7119328703687104</c:v>
                      </c:pt>
                      <c:pt idx="16808">
                        <c:v>4.7121759259228755</c:v>
                      </c:pt>
                      <c:pt idx="16809">
                        <c:v>4.7124189814770405</c:v>
                      </c:pt>
                      <c:pt idx="16810">
                        <c:v>4.7126620370384815</c:v>
                      </c:pt>
                      <c:pt idx="16811">
                        <c:v>4.7129050925926466</c:v>
                      </c:pt>
                      <c:pt idx="16812">
                        <c:v>4.7131481481468116</c:v>
                      </c:pt>
                      <c:pt idx="16813">
                        <c:v>4.7133912037009766</c:v>
                      </c:pt>
                      <c:pt idx="16814">
                        <c:v>4.7136342592551417</c:v>
                      </c:pt>
                      <c:pt idx="16815">
                        <c:v>4.7138773148165827</c:v>
                      </c:pt>
                      <c:pt idx="16816">
                        <c:v>4.7141203703707477</c:v>
                      </c:pt>
                      <c:pt idx="16817">
                        <c:v>4.7143634259249128</c:v>
                      </c:pt>
                      <c:pt idx="16818">
                        <c:v>4.7146064814790778</c:v>
                      </c:pt>
                      <c:pt idx="16819">
                        <c:v>4.7148495370332428</c:v>
                      </c:pt>
                      <c:pt idx="16820">
                        <c:v>4.7150925925946838</c:v>
                      </c:pt>
                      <c:pt idx="16821">
                        <c:v>4.7153356481488489</c:v>
                      </c:pt>
                      <c:pt idx="16822">
                        <c:v>4.7155787037030139</c:v>
                      </c:pt>
                      <c:pt idx="16823">
                        <c:v>4.7158217592571789</c:v>
                      </c:pt>
                      <c:pt idx="16824">
                        <c:v>4.716064814811344</c:v>
                      </c:pt>
                      <c:pt idx="16825">
                        <c:v>4.716307870365509</c:v>
                      </c:pt>
                      <c:pt idx="16826">
                        <c:v>4.71655092592695</c:v>
                      </c:pt>
                      <c:pt idx="16827">
                        <c:v>4.7167939814811151</c:v>
                      </c:pt>
                      <c:pt idx="16828">
                        <c:v>4.7170370370352801</c:v>
                      </c:pt>
                      <c:pt idx="16829">
                        <c:v>4.7172800925894451</c:v>
                      </c:pt>
                      <c:pt idx="16830">
                        <c:v>4.7175231481436102</c:v>
                      </c:pt>
                      <c:pt idx="16831">
                        <c:v>4.7177662037050512</c:v>
                      </c:pt>
                      <c:pt idx="16832">
                        <c:v>4.7180092592592162</c:v>
                      </c:pt>
                      <c:pt idx="16833">
                        <c:v>4.7182523148133813</c:v>
                      </c:pt>
                      <c:pt idx="16834">
                        <c:v>4.7184953703675463</c:v>
                      </c:pt>
                      <c:pt idx="16835">
                        <c:v>4.7187384259217113</c:v>
                      </c:pt>
                      <c:pt idx="16836">
                        <c:v>4.7189814814831523</c:v>
                      </c:pt>
                      <c:pt idx="16837">
                        <c:v>4.7192245370373174</c:v>
                      </c:pt>
                      <c:pt idx="16838">
                        <c:v>4.7194675925914824</c:v>
                      </c:pt>
                      <c:pt idx="16839">
                        <c:v>4.7197106481456474</c:v>
                      </c:pt>
                      <c:pt idx="16840">
                        <c:v>4.7199537036998125</c:v>
                      </c:pt>
                      <c:pt idx="16841">
                        <c:v>4.7201967592612535</c:v>
                      </c:pt>
                      <c:pt idx="16842">
                        <c:v>4.7204398148154185</c:v>
                      </c:pt>
                      <c:pt idx="16843">
                        <c:v>4.7206828703695836</c:v>
                      </c:pt>
                      <c:pt idx="16844">
                        <c:v>4.7209259259237486</c:v>
                      </c:pt>
                      <c:pt idx="16845">
                        <c:v>4.7211689814779136</c:v>
                      </c:pt>
                      <c:pt idx="16846">
                        <c:v>4.7214120370320787</c:v>
                      </c:pt>
                      <c:pt idx="16847">
                        <c:v>4.7216550925935197</c:v>
                      </c:pt>
                      <c:pt idx="16848">
                        <c:v>4.7218981481476847</c:v>
                      </c:pt>
                      <c:pt idx="16849">
                        <c:v>4.7221412037018498</c:v>
                      </c:pt>
                      <c:pt idx="16850">
                        <c:v>4.7223958333327944</c:v>
                      </c:pt>
                      <c:pt idx="16851">
                        <c:v>4.7226388888869595</c:v>
                      </c:pt>
                      <c:pt idx="16852">
                        <c:v>4.7228819444411245</c:v>
                      </c:pt>
                      <c:pt idx="16853">
                        <c:v>4.7231249999952896</c:v>
                      </c:pt>
                      <c:pt idx="16854">
                        <c:v>4.7233680555567306</c:v>
                      </c:pt>
                      <c:pt idx="16855">
                        <c:v>4.7236111111108956</c:v>
                      </c:pt>
                      <c:pt idx="16856">
                        <c:v>4.7238541666650606</c:v>
                      </c:pt>
                      <c:pt idx="16857">
                        <c:v>4.7240972222192257</c:v>
                      </c:pt>
                      <c:pt idx="16858">
                        <c:v>4.7243402777733907</c:v>
                      </c:pt>
                      <c:pt idx="16859">
                        <c:v>4.7245833333348317</c:v>
                      </c:pt>
                      <c:pt idx="16860">
                        <c:v>4.7248263888889968</c:v>
                      </c:pt>
                      <c:pt idx="16861">
                        <c:v>4.7250694444431618</c:v>
                      </c:pt>
                      <c:pt idx="16862">
                        <c:v>4.7253124999973268</c:v>
                      </c:pt>
                      <c:pt idx="16863">
                        <c:v>4.7255555555514919</c:v>
                      </c:pt>
                      <c:pt idx="16864">
                        <c:v>4.7257986111129329</c:v>
                      </c:pt>
                      <c:pt idx="16865">
                        <c:v>4.7260416666670979</c:v>
                      </c:pt>
                      <c:pt idx="16866">
                        <c:v>4.7262847222212629</c:v>
                      </c:pt>
                      <c:pt idx="16867">
                        <c:v>4.726527777775428</c:v>
                      </c:pt>
                      <c:pt idx="16868">
                        <c:v>4.726770833329593</c:v>
                      </c:pt>
                      <c:pt idx="16869">
                        <c:v>4.7270138888837581</c:v>
                      </c:pt>
                      <c:pt idx="16870">
                        <c:v>4.7272569444451991</c:v>
                      </c:pt>
                      <c:pt idx="16871">
                        <c:v>4.7274999999993641</c:v>
                      </c:pt>
                      <c:pt idx="16872">
                        <c:v>4.7277430555535291</c:v>
                      </c:pt>
                      <c:pt idx="16873">
                        <c:v>4.7279861111076942</c:v>
                      </c:pt>
                      <c:pt idx="16874">
                        <c:v>4.7282291666618592</c:v>
                      </c:pt>
                      <c:pt idx="16875">
                        <c:v>4.7284722222233002</c:v>
                      </c:pt>
                      <c:pt idx="16876">
                        <c:v>4.7287152777774653</c:v>
                      </c:pt>
                      <c:pt idx="16877">
                        <c:v>4.7289583333316303</c:v>
                      </c:pt>
                      <c:pt idx="16878">
                        <c:v>4.7292013888857953</c:v>
                      </c:pt>
                      <c:pt idx="16879">
                        <c:v>4.7294444444399604</c:v>
                      </c:pt>
                      <c:pt idx="16880">
                        <c:v>4.7296875000014014</c:v>
                      </c:pt>
                      <c:pt idx="16881">
                        <c:v>4.7299305555555664</c:v>
                      </c:pt>
                      <c:pt idx="16882">
                        <c:v>4.7301736111097314</c:v>
                      </c:pt>
                      <c:pt idx="16883">
                        <c:v>4.7304166666638965</c:v>
                      </c:pt>
                      <c:pt idx="16884">
                        <c:v>4.7306597222180615</c:v>
                      </c:pt>
                      <c:pt idx="16885">
                        <c:v>4.7309027777795025</c:v>
                      </c:pt>
                      <c:pt idx="16886">
                        <c:v>4.7311458333336676</c:v>
                      </c:pt>
                      <c:pt idx="16887">
                        <c:v>4.7313888888878326</c:v>
                      </c:pt>
                      <c:pt idx="16888">
                        <c:v>4.7316319444419976</c:v>
                      </c:pt>
                      <c:pt idx="16889">
                        <c:v>4.7318749999961627</c:v>
                      </c:pt>
                      <c:pt idx="16890">
                        <c:v>4.7321180555576037</c:v>
                      </c:pt>
                      <c:pt idx="16891">
                        <c:v>4.7323611111117687</c:v>
                      </c:pt>
                      <c:pt idx="16892">
                        <c:v>4.7326041666659338</c:v>
                      </c:pt>
                      <c:pt idx="16893">
                        <c:v>4.7328472222200988</c:v>
                      </c:pt>
                      <c:pt idx="16894">
                        <c:v>4.7330902777742638</c:v>
                      </c:pt>
                      <c:pt idx="16895">
                        <c:v>4.7333333333284289</c:v>
                      </c:pt>
                      <c:pt idx="16896">
                        <c:v>4.7335763888898699</c:v>
                      </c:pt>
                      <c:pt idx="16897">
                        <c:v>4.7338194444440349</c:v>
                      </c:pt>
                      <c:pt idx="16898">
                        <c:v>4.7340740740749796</c:v>
                      </c:pt>
                      <c:pt idx="16899">
                        <c:v>4.7343171296291446</c:v>
                      </c:pt>
                      <c:pt idx="16900">
                        <c:v>4.7345601851833097</c:v>
                      </c:pt>
                      <c:pt idx="16901">
                        <c:v>4.7348032407374747</c:v>
                      </c:pt>
                      <c:pt idx="16902">
                        <c:v>4.7350462962916398</c:v>
                      </c:pt>
                      <c:pt idx="16903">
                        <c:v>4.7352893518530808</c:v>
                      </c:pt>
                      <c:pt idx="16904">
                        <c:v>4.7355324074072458</c:v>
                      </c:pt>
                      <c:pt idx="16905">
                        <c:v>4.7357754629614108</c:v>
                      </c:pt>
                      <c:pt idx="16906">
                        <c:v>4.7360185185155759</c:v>
                      </c:pt>
                      <c:pt idx="16907">
                        <c:v>4.7362615740697409</c:v>
                      </c:pt>
                      <c:pt idx="16908">
                        <c:v>4.7365046296311819</c:v>
                      </c:pt>
                      <c:pt idx="16909">
                        <c:v>4.7367476851853469</c:v>
                      </c:pt>
                      <c:pt idx="16910">
                        <c:v>4.736990740739512</c:v>
                      </c:pt>
                      <c:pt idx="16911">
                        <c:v>4.737233796293677</c:v>
                      </c:pt>
                      <c:pt idx="16912">
                        <c:v>4.7374768518478421</c:v>
                      </c:pt>
                      <c:pt idx="16913">
                        <c:v>4.7377199074092831</c:v>
                      </c:pt>
                      <c:pt idx="16914">
                        <c:v>4.7379629629634481</c:v>
                      </c:pt>
                      <c:pt idx="16915">
                        <c:v>4.7382060185176131</c:v>
                      </c:pt>
                      <c:pt idx="16916">
                        <c:v>4.7384490740717782</c:v>
                      </c:pt>
                      <c:pt idx="16917">
                        <c:v>4.7386921296259432</c:v>
                      </c:pt>
                      <c:pt idx="16918">
                        <c:v>4.7389351851801083</c:v>
                      </c:pt>
                      <c:pt idx="16919">
                        <c:v>4.7391782407415493</c:v>
                      </c:pt>
                      <c:pt idx="16920">
                        <c:v>4.7394212962957143</c:v>
                      </c:pt>
                      <c:pt idx="16921">
                        <c:v>4.7396643518498793</c:v>
                      </c:pt>
                      <c:pt idx="16922">
                        <c:v>4.7399074074040444</c:v>
                      </c:pt>
                      <c:pt idx="16923">
                        <c:v>4.7401504629582094</c:v>
                      </c:pt>
                      <c:pt idx="16924">
                        <c:v>4.7403935185196504</c:v>
                      </c:pt>
                      <c:pt idx="16925">
                        <c:v>4.7406365740738154</c:v>
                      </c:pt>
                      <c:pt idx="16926">
                        <c:v>4.7408796296279805</c:v>
                      </c:pt>
                      <c:pt idx="16927">
                        <c:v>4.7411226851821455</c:v>
                      </c:pt>
                      <c:pt idx="16928">
                        <c:v>4.7413657407363106</c:v>
                      </c:pt>
                      <c:pt idx="16929">
                        <c:v>4.7416087962977516</c:v>
                      </c:pt>
                      <c:pt idx="16930">
                        <c:v>4.7418518518519166</c:v>
                      </c:pt>
                      <c:pt idx="16931">
                        <c:v>4.7420949074060816</c:v>
                      </c:pt>
                      <c:pt idx="16932">
                        <c:v>4.7423379629602467</c:v>
                      </c:pt>
                      <c:pt idx="16933">
                        <c:v>4.7425810185144117</c:v>
                      </c:pt>
                      <c:pt idx="16934">
                        <c:v>4.7428240740758527</c:v>
                      </c:pt>
                      <c:pt idx="16935">
                        <c:v>4.7430671296300178</c:v>
                      </c:pt>
                      <c:pt idx="16936">
                        <c:v>4.7433101851841828</c:v>
                      </c:pt>
                      <c:pt idx="16937">
                        <c:v>4.7435532407383478</c:v>
                      </c:pt>
                      <c:pt idx="16938">
                        <c:v>4.7437962962925129</c:v>
                      </c:pt>
                      <c:pt idx="16939">
                        <c:v>4.7440393518539539</c:v>
                      </c:pt>
                      <c:pt idx="16940">
                        <c:v>4.7442824074081189</c:v>
                      </c:pt>
                      <c:pt idx="16941">
                        <c:v>4.7445254629622839</c:v>
                      </c:pt>
                      <c:pt idx="16942">
                        <c:v>4.744768518516449</c:v>
                      </c:pt>
                      <c:pt idx="16943">
                        <c:v>4.745011574070614</c:v>
                      </c:pt>
                      <c:pt idx="16944">
                        <c:v>4.7452546296247791</c:v>
                      </c:pt>
                      <c:pt idx="16945">
                        <c:v>4.7454976851862201</c:v>
                      </c:pt>
                      <c:pt idx="16946">
                        <c:v>4.7457407407403851</c:v>
                      </c:pt>
                      <c:pt idx="16947">
                        <c:v>4.7459953703713298</c:v>
                      </c:pt>
                      <c:pt idx="16948">
                        <c:v>4.7462384259254948</c:v>
                      </c:pt>
                      <c:pt idx="16949">
                        <c:v>4.7464814814796599</c:v>
                      </c:pt>
                      <c:pt idx="16950">
                        <c:v>4.7467245370338249</c:v>
                      </c:pt>
                      <c:pt idx="16951">
                        <c:v>4.7469675925879899</c:v>
                      </c:pt>
                      <c:pt idx="16952">
                        <c:v>4.7472106481494309</c:v>
                      </c:pt>
                      <c:pt idx="16953">
                        <c:v>4.747453703703596</c:v>
                      </c:pt>
                      <c:pt idx="16954">
                        <c:v>4.747696759257761</c:v>
                      </c:pt>
                      <c:pt idx="16955">
                        <c:v>4.7479398148119261</c:v>
                      </c:pt>
                      <c:pt idx="16956">
                        <c:v>4.7481828703660911</c:v>
                      </c:pt>
                      <c:pt idx="16957">
                        <c:v>4.7484259259275321</c:v>
                      </c:pt>
                      <c:pt idx="16958">
                        <c:v>4.7486689814816971</c:v>
                      </c:pt>
                      <c:pt idx="16959">
                        <c:v>4.7489120370358622</c:v>
                      </c:pt>
                      <c:pt idx="16960">
                        <c:v>4.7491550925900272</c:v>
                      </c:pt>
                      <c:pt idx="16961">
                        <c:v>4.7493981481441923</c:v>
                      </c:pt>
                      <c:pt idx="16962">
                        <c:v>4.7496412037056333</c:v>
                      </c:pt>
                      <c:pt idx="16963">
                        <c:v>4.7498842592597983</c:v>
                      </c:pt>
                      <c:pt idx="16964">
                        <c:v>4.7501273148139633</c:v>
                      </c:pt>
                      <c:pt idx="16965">
                        <c:v>4.7503703703681284</c:v>
                      </c:pt>
                      <c:pt idx="16966">
                        <c:v>4.7506134259222934</c:v>
                      </c:pt>
                      <c:pt idx="16967">
                        <c:v>4.7508564814764584</c:v>
                      </c:pt>
                      <c:pt idx="16968">
                        <c:v>4.7510995370378994</c:v>
                      </c:pt>
                      <c:pt idx="16969">
                        <c:v>4.7513425925920645</c:v>
                      </c:pt>
                      <c:pt idx="16970">
                        <c:v>4.7515856481462295</c:v>
                      </c:pt>
                      <c:pt idx="16971">
                        <c:v>4.7518287037003946</c:v>
                      </c:pt>
                      <c:pt idx="16972">
                        <c:v>4.7520717592545596</c:v>
                      </c:pt>
                      <c:pt idx="16973">
                        <c:v>4.7523148148160006</c:v>
                      </c:pt>
                      <c:pt idx="16974">
                        <c:v>4.7525578703701656</c:v>
                      </c:pt>
                      <c:pt idx="16975">
                        <c:v>4.7528009259243307</c:v>
                      </c:pt>
                      <c:pt idx="16976">
                        <c:v>4.7530439814784957</c:v>
                      </c:pt>
                      <c:pt idx="16977">
                        <c:v>4.7532870370326608</c:v>
                      </c:pt>
                      <c:pt idx="16978">
                        <c:v>4.7535300925941018</c:v>
                      </c:pt>
                      <c:pt idx="16979">
                        <c:v>4.7537731481482668</c:v>
                      </c:pt>
                      <c:pt idx="16980">
                        <c:v>4.7540162037024318</c:v>
                      </c:pt>
                      <c:pt idx="16981">
                        <c:v>4.7542592592565969</c:v>
                      </c:pt>
                      <c:pt idx="16982">
                        <c:v>4.7545023148107619</c:v>
                      </c:pt>
                      <c:pt idx="16983">
                        <c:v>4.7547453703722029</c:v>
                      </c:pt>
                      <c:pt idx="16984">
                        <c:v>4.7549884259263679</c:v>
                      </c:pt>
                      <c:pt idx="16985">
                        <c:v>4.755231481480533</c:v>
                      </c:pt>
                      <c:pt idx="16986">
                        <c:v>4.755474537034698</c:v>
                      </c:pt>
                      <c:pt idx="16987">
                        <c:v>4.7557175925888631</c:v>
                      </c:pt>
                      <c:pt idx="16988">
                        <c:v>4.7559606481430281</c:v>
                      </c:pt>
                      <c:pt idx="16989">
                        <c:v>4.7562037037044691</c:v>
                      </c:pt>
                      <c:pt idx="16990">
                        <c:v>4.7564467592586341</c:v>
                      </c:pt>
                      <c:pt idx="16991">
                        <c:v>4.7566898148127992</c:v>
                      </c:pt>
                      <c:pt idx="16992">
                        <c:v>4.7569328703669642</c:v>
                      </c:pt>
                      <c:pt idx="16993">
                        <c:v>4.7571759259211293</c:v>
                      </c:pt>
                      <c:pt idx="16994">
                        <c:v>4.7574189814825703</c:v>
                      </c:pt>
                      <c:pt idx="16995">
                        <c:v>4.757673611106239</c:v>
                      </c:pt>
                      <c:pt idx="16996">
                        <c:v>4.75791666666768</c:v>
                      </c:pt>
                      <c:pt idx="16997">
                        <c:v>4.758159722221845</c:v>
                      </c:pt>
                      <c:pt idx="16998">
                        <c:v>4.7584027777760101</c:v>
                      </c:pt>
                      <c:pt idx="16999">
                        <c:v>4.7586458333301751</c:v>
                      </c:pt>
                      <c:pt idx="17000">
                        <c:v>4.7588888888843401</c:v>
                      </c:pt>
                      <c:pt idx="17001">
                        <c:v>4.7591319444457811</c:v>
                      </c:pt>
                      <c:pt idx="17002">
                        <c:v>4.7593749999999462</c:v>
                      </c:pt>
                      <c:pt idx="17003">
                        <c:v>4.7596180555541112</c:v>
                      </c:pt>
                      <c:pt idx="17004">
                        <c:v>4.7598611111082763</c:v>
                      </c:pt>
                      <c:pt idx="17005">
                        <c:v>4.7601041666624413</c:v>
                      </c:pt>
                      <c:pt idx="17006">
                        <c:v>4.7603472222238823</c:v>
                      </c:pt>
                      <c:pt idx="17007">
                        <c:v>4.7605902777780473</c:v>
                      </c:pt>
                      <c:pt idx="17008">
                        <c:v>4.7608333333322124</c:v>
                      </c:pt>
                      <c:pt idx="17009">
                        <c:v>4.7610763888863774</c:v>
                      </c:pt>
                      <c:pt idx="17010">
                        <c:v>4.7613194444405424</c:v>
                      </c:pt>
                      <c:pt idx="17011">
                        <c:v>4.7615625000019834</c:v>
                      </c:pt>
                      <c:pt idx="17012">
                        <c:v>4.7618055555561485</c:v>
                      </c:pt>
                      <c:pt idx="17013">
                        <c:v>4.7620486111103135</c:v>
                      </c:pt>
                      <c:pt idx="17014">
                        <c:v>4.7622916666644786</c:v>
                      </c:pt>
                      <c:pt idx="17015">
                        <c:v>4.7625347222186436</c:v>
                      </c:pt>
                      <c:pt idx="17016">
                        <c:v>4.7627777777728086</c:v>
                      </c:pt>
                      <c:pt idx="17017">
                        <c:v>4.7630208333342496</c:v>
                      </c:pt>
                      <c:pt idx="17018">
                        <c:v>4.7632638888884147</c:v>
                      </c:pt>
                      <c:pt idx="17019">
                        <c:v>4.7635069444425797</c:v>
                      </c:pt>
                      <c:pt idx="17020">
                        <c:v>4.7637499999967448</c:v>
                      </c:pt>
                      <c:pt idx="17021">
                        <c:v>4.7639930555509098</c:v>
                      </c:pt>
                      <c:pt idx="17022">
                        <c:v>4.7642361111123508</c:v>
                      </c:pt>
                      <c:pt idx="17023">
                        <c:v>4.7644791666665158</c:v>
                      </c:pt>
                      <c:pt idx="17024">
                        <c:v>4.7647222222206809</c:v>
                      </c:pt>
                      <c:pt idx="17025">
                        <c:v>4.7649652777748459</c:v>
                      </c:pt>
                      <c:pt idx="17026">
                        <c:v>4.7652083333290109</c:v>
                      </c:pt>
                      <c:pt idx="17027">
                        <c:v>4.7654513888904519</c:v>
                      </c:pt>
                      <c:pt idx="17028">
                        <c:v>4.765694444444617</c:v>
                      </c:pt>
                      <c:pt idx="17029">
                        <c:v>4.765937499998782</c:v>
                      </c:pt>
                      <c:pt idx="17030">
                        <c:v>4.7661805555529471</c:v>
                      </c:pt>
                      <c:pt idx="17031">
                        <c:v>4.7664236111071121</c:v>
                      </c:pt>
                      <c:pt idx="17032">
                        <c:v>4.7666666666685531</c:v>
                      </c:pt>
                      <c:pt idx="17033">
                        <c:v>4.7669097222227181</c:v>
                      </c:pt>
                      <c:pt idx="17034">
                        <c:v>4.7671527777768832</c:v>
                      </c:pt>
                      <c:pt idx="17035">
                        <c:v>4.7673958333310482</c:v>
                      </c:pt>
                      <c:pt idx="17036">
                        <c:v>4.7676388888852133</c:v>
                      </c:pt>
                      <c:pt idx="17037">
                        <c:v>4.7678819444393783</c:v>
                      </c:pt>
                      <c:pt idx="17038">
                        <c:v>4.7681250000008193</c:v>
                      </c:pt>
                      <c:pt idx="17039">
                        <c:v>4.7683680555549843</c:v>
                      </c:pt>
                      <c:pt idx="17040">
                        <c:v>4.7686111111091494</c:v>
                      </c:pt>
                      <c:pt idx="17041">
                        <c:v>4.7688541666633144</c:v>
                      </c:pt>
                      <c:pt idx="17042">
                        <c:v>4.7690972222174794</c:v>
                      </c:pt>
                      <c:pt idx="17043">
                        <c:v>4.7693518518484241</c:v>
                      </c:pt>
                      <c:pt idx="17044">
                        <c:v>4.7695949074025892</c:v>
                      </c:pt>
                      <c:pt idx="17045">
                        <c:v>4.7698379629640302</c:v>
                      </c:pt>
                      <c:pt idx="17046">
                        <c:v>4.7700810185181952</c:v>
                      </c:pt>
                      <c:pt idx="17047">
                        <c:v>4.7703240740723603</c:v>
                      </c:pt>
                      <c:pt idx="17048">
                        <c:v>4.7705671296265253</c:v>
                      </c:pt>
                      <c:pt idx="17049">
                        <c:v>4.7708101851806903</c:v>
                      </c:pt>
                      <c:pt idx="17050">
                        <c:v>4.7710532407421313</c:v>
                      </c:pt>
                      <c:pt idx="17051">
                        <c:v>4.7712962962962964</c:v>
                      </c:pt>
                      <c:pt idx="17052">
                        <c:v>4.7715393518504614</c:v>
                      </c:pt>
                      <c:pt idx="17053">
                        <c:v>4.7717824074046264</c:v>
                      </c:pt>
                      <c:pt idx="17054">
                        <c:v>4.7720254629587915</c:v>
                      </c:pt>
                      <c:pt idx="17055">
                        <c:v>4.7722685185202325</c:v>
                      </c:pt>
                      <c:pt idx="17056">
                        <c:v>4.7725115740743975</c:v>
                      </c:pt>
                      <c:pt idx="17057">
                        <c:v>4.7727546296285626</c:v>
                      </c:pt>
                      <c:pt idx="17058">
                        <c:v>4.7729976851827276</c:v>
                      </c:pt>
                      <c:pt idx="17059">
                        <c:v>4.7732407407368926</c:v>
                      </c:pt>
                      <c:pt idx="17060">
                        <c:v>4.7734837962983336</c:v>
                      </c:pt>
                      <c:pt idx="17061">
                        <c:v>4.7737268518524987</c:v>
                      </c:pt>
                      <c:pt idx="17062">
                        <c:v>4.7739699074066637</c:v>
                      </c:pt>
                      <c:pt idx="17063">
                        <c:v>4.7742129629608288</c:v>
                      </c:pt>
                      <c:pt idx="17064">
                        <c:v>4.7744560185149938</c:v>
                      </c:pt>
                      <c:pt idx="17065">
                        <c:v>4.7746990740691588</c:v>
                      </c:pt>
                      <c:pt idx="17066">
                        <c:v>4.7749421296305998</c:v>
                      </c:pt>
                      <c:pt idx="17067">
                        <c:v>4.7751851851847649</c:v>
                      </c:pt>
                      <c:pt idx="17068">
                        <c:v>4.7754282407389299</c:v>
                      </c:pt>
                      <c:pt idx="17069">
                        <c:v>4.7756712962930949</c:v>
                      </c:pt>
                      <c:pt idx="17070">
                        <c:v>4.77591435184726</c:v>
                      </c:pt>
                      <c:pt idx="17071">
                        <c:v>4.776157407408701</c:v>
                      </c:pt>
                      <c:pt idx="17072">
                        <c:v>4.776400462962866</c:v>
                      </c:pt>
                      <c:pt idx="17073">
                        <c:v>4.7766435185170311</c:v>
                      </c:pt>
                      <c:pt idx="17074">
                        <c:v>4.7768865740711961</c:v>
                      </c:pt>
                      <c:pt idx="17075">
                        <c:v>4.7771296296253611</c:v>
                      </c:pt>
                      <c:pt idx="17076">
                        <c:v>4.7773726851868021</c:v>
                      </c:pt>
                      <c:pt idx="17077">
                        <c:v>4.7776157407409672</c:v>
                      </c:pt>
                      <c:pt idx="17078">
                        <c:v>4.7778587962951322</c:v>
                      </c:pt>
                      <c:pt idx="17079">
                        <c:v>4.7781018518492973</c:v>
                      </c:pt>
                      <c:pt idx="17080">
                        <c:v>4.7783449074034623</c:v>
                      </c:pt>
                      <c:pt idx="17081">
                        <c:v>4.7785879629649033</c:v>
                      </c:pt>
                      <c:pt idx="17082">
                        <c:v>4.7788310185190683</c:v>
                      </c:pt>
                      <c:pt idx="17083">
                        <c:v>4.7790740740732334</c:v>
                      </c:pt>
                      <c:pt idx="17084">
                        <c:v>4.7793171296273984</c:v>
                      </c:pt>
                      <c:pt idx="17085">
                        <c:v>4.7795601851815634</c:v>
                      </c:pt>
                      <c:pt idx="17086">
                        <c:v>4.7798032407357285</c:v>
                      </c:pt>
                      <c:pt idx="17087">
                        <c:v>4.7800462962971695</c:v>
                      </c:pt>
                      <c:pt idx="17088">
                        <c:v>4.7802893518513345</c:v>
                      </c:pt>
                      <c:pt idx="17089">
                        <c:v>4.7805324074054996</c:v>
                      </c:pt>
                      <c:pt idx="17090">
                        <c:v>4.7807754629596646</c:v>
                      </c:pt>
                      <c:pt idx="17091">
                        <c:v>4.7810300925906093</c:v>
                      </c:pt>
                      <c:pt idx="17092">
                        <c:v>4.7812731481447743</c:v>
                      </c:pt>
                      <c:pt idx="17093">
                        <c:v>4.7815162036989394</c:v>
                      </c:pt>
                      <c:pt idx="17094">
                        <c:v>4.7817592592603804</c:v>
                      </c:pt>
                      <c:pt idx="17095">
                        <c:v>4.7820023148145454</c:v>
                      </c:pt>
                      <c:pt idx="17096">
                        <c:v>4.7822453703687104</c:v>
                      </c:pt>
                      <c:pt idx="17097">
                        <c:v>4.7824884259228755</c:v>
                      </c:pt>
                      <c:pt idx="17098">
                        <c:v>4.7827314814770405</c:v>
                      </c:pt>
                      <c:pt idx="17099">
                        <c:v>4.7829745370384815</c:v>
                      </c:pt>
                      <c:pt idx="17100">
                        <c:v>4.7832175925926466</c:v>
                      </c:pt>
                      <c:pt idx="17101">
                        <c:v>4.7834606481468116</c:v>
                      </c:pt>
                      <c:pt idx="17102">
                        <c:v>4.7837037037009766</c:v>
                      </c:pt>
                      <c:pt idx="17103">
                        <c:v>4.7839467592551417</c:v>
                      </c:pt>
                      <c:pt idx="17104">
                        <c:v>4.7841898148165827</c:v>
                      </c:pt>
                      <c:pt idx="17105">
                        <c:v>4.7844328703707477</c:v>
                      </c:pt>
                      <c:pt idx="17106">
                        <c:v>4.7846759259249128</c:v>
                      </c:pt>
                      <c:pt idx="17107">
                        <c:v>4.7849189814790778</c:v>
                      </c:pt>
                      <c:pt idx="17108">
                        <c:v>4.7851620370332428</c:v>
                      </c:pt>
                      <c:pt idx="17109">
                        <c:v>4.7854050925946838</c:v>
                      </c:pt>
                      <c:pt idx="17110">
                        <c:v>4.7856481481488489</c:v>
                      </c:pt>
                      <c:pt idx="17111">
                        <c:v>4.7858912037030139</c:v>
                      </c:pt>
                      <c:pt idx="17112">
                        <c:v>4.7861342592571789</c:v>
                      </c:pt>
                      <c:pt idx="17113">
                        <c:v>4.786377314811344</c:v>
                      </c:pt>
                      <c:pt idx="17114">
                        <c:v>4.786620370365509</c:v>
                      </c:pt>
                      <c:pt idx="17115">
                        <c:v>4.78686342592695</c:v>
                      </c:pt>
                      <c:pt idx="17116">
                        <c:v>4.7871064814811151</c:v>
                      </c:pt>
                      <c:pt idx="17117">
                        <c:v>4.7873495370352801</c:v>
                      </c:pt>
                      <c:pt idx="17118">
                        <c:v>4.7875925925894451</c:v>
                      </c:pt>
                      <c:pt idx="17119">
                        <c:v>4.7878356481436102</c:v>
                      </c:pt>
                      <c:pt idx="17120">
                        <c:v>4.7880787037050512</c:v>
                      </c:pt>
                      <c:pt idx="17121">
                        <c:v>4.7883217592592162</c:v>
                      </c:pt>
                      <c:pt idx="17122">
                        <c:v>4.7885648148133813</c:v>
                      </c:pt>
                      <c:pt idx="17123">
                        <c:v>4.7888078703675463</c:v>
                      </c:pt>
                      <c:pt idx="17124">
                        <c:v>4.7890509259217113</c:v>
                      </c:pt>
                      <c:pt idx="17125">
                        <c:v>4.7892939814831523</c:v>
                      </c:pt>
                      <c:pt idx="17126">
                        <c:v>4.7895370370373174</c:v>
                      </c:pt>
                      <c:pt idx="17127">
                        <c:v>4.7897800925914824</c:v>
                      </c:pt>
                      <c:pt idx="17128">
                        <c:v>4.7900231481456474</c:v>
                      </c:pt>
                      <c:pt idx="17129">
                        <c:v>4.7902662036998125</c:v>
                      </c:pt>
                      <c:pt idx="17130">
                        <c:v>4.7905092592612535</c:v>
                      </c:pt>
                      <c:pt idx="17131">
                        <c:v>4.7907523148154185</c:v>
                      </c:pt>
                      <c:pt idx="17132">
                        <c:v>4.7909953703695836</c:v>
                      </c:pt>
                      <c:pt idx="17133">
                        <c:v>4.7912384259237486</c:v>
                      </c:pt>
                      <c:pt idx="17134">
                        <c:v>4.7914814814779136</c:v>
                      </c:pt>
                      <c:pt idx="17135">
                        <c:v>4.7917245370320787</c:v>
                      </c:pt>
                      <c:pt idx="17136">
                        <c:v>4.7919675925935197</c:v>
                      </c:pt>
                      <c:pt idx="17137">
                        <c:v>4.7922106481476847</c:v>
                      </c:pt>
                      <c:pt idx="17138">
                        <c:v>4.7924537037018498</c:v>
                      </c:pt>
                      <c:pt idx="17139">
                        <c:v>4.7927083333327944</c:v>
                      </c:pt>
                      <c:pt idx="17140">
                        <c:v>4.7929513888869595</c:v>
                      </c:pt>
                      <c:pt idx="17141">
                        <c:v>4.7931944444411245</c:v>
                      </c:pt>
                      <c:pt idx="17142">
                        <c:v>4.7934374999952896</c:v>
                      </c:pt>
                      <c:pt idx="17143">
                        <c:v>4.7936805555567306</c:v>
                      </c:pt>
                      <c:pt idx="17144">
                        <c:v>4.7939236111108956</c:v>
                      </c:pt>
                      <c:pt idx="17145">
                        <c:v>4.7941666666650606</c:v>
                      </c:pt>
                      <c:pt idx="17146">
                        <c:v>4.7944097222192257</c:v>
                      </c:pt>
                      <c:pt idx="17147">
                        <c:v>4.7946527777733907</c:v>
                      </c:pt>
                      <c:pt idx="17148">
                        <c:v>4.7948958333348317</c:v>
                      </c:pt>
                      <c:pt idx="17149">
                        <c:v>4.7951388888889968</c:v>
                      </c:pt>
                      <c:pt idx="17150">
                        <c:v>4.7953819444431618</c:v>
                      </c:pt>
                      <c:pt idx="17151">
                        <c:v>4.7956249999973268</c:v>
                      </c:pt>
                      <c:pt idx="17152">
                        <c:v>4.7958680555514919</c:v>
                      </c:pt>
                      <c:pt idx="17153">
                        <c:v>4.7961111111129329</c:v>
                      </c:pt>
                      <c:pt idx="17154">
                        <c:v>4.7963541666670979</c:v>
                      </c:pt>
                      <c:pt idx="17155">
                        <c:v>4.7965972222212629</c:v>
                      </c:pt>
                      <c:pt idx="17156">
                        <c:v>4.796840277775428</c:v>
                      </c:pt>
                      <c:pt idx="17157">
                        <c:v>4.797083333329593</c:v>
                      </c:pt>
                      <c:pt idx="17158">
                        <c:v>4.7973263888837581</c:v>
                      </c:pt>
                      <c:pt idx="17159">
                        <c:v>4.7975694444451991</c:v>
                      </c:pt>
                      <c:pt idx="17160">
                        <c:v>4.7978124999993641</c:v>
                      </c:pt>
                      <c:pt idx="17161">
                        <c:v>4.7980555555535291</c:v>
                      </c:pt>
                      <c:pt idx="17162">
                        <c:v>4.7982986111076942</c:v>
                      </c:pt>
                      <c:pt idx="17163">
                        <c:v>4.7985416666618592</c:v>
                      </c:pt>
                      <c:pt idx="17164">
                        <c:v>4.7987847222233002</c:v>
                      </c:pt>
                      <c:pt idx="17165">
                        <c:v>4.7990277777774653</c:v>
                      </c:pt>
                      <c:pt idx="17166">
                        <c:v>4.7992708333316303</c:v>
                      </c:pt>
                      <c:pt idx="17167">
                        <c:v>4.7995138888857953</c:v>
                      </c:pt>
                      <c:pt idx="17168">
                        <c:v>4.7997569444399604</c:v>
                      </c:pt>
                      <c:pt idx="17169">
                        <c:v>4.8000000000014014</c:v>
                      </c:pt>
                      <c:pt idx="17170">
                        <c:v>4.8002430555555664</c:v>
                      </c:pt>
                      <c:pt idx="17171">
                        <c:v>4.8004861111097314</c:v>
                      </c:pt>
                      <c:pt idx="17172">
                        <c:v>4.8007291666638965</c:v>
                      </c:pt>
                      <c:pt idx="17173">
                        <c:v>4.8009722222180615</c:v>
                      </c:pt>
                      <c:pt idx="17174">
                        <c:v>4.8012152777795025</c:v>
                      </c:pt>
                      <c:pt idx="17175">
                        <c:v>4.8014583333336676</c:v>
                      </c:pt>
                      <c:pt idx="17176">
                        <c:v>4.8017013888878326</c:v>
                      </c:pt>
                      <c:pt idx="17177">
                        <c:v>4.8019444444419976</c:v>
                      </c:pt>
                      <c:pt idx="17178">
                        <c:v>4.8021874999961627</c:v>
                      </c:pt>
                      <c:pt idx="17179">
                        <c:v>4.8024305555576037</c:v>
                      </c:pt>
                      <c:pt idx="17180">
                        <c:v>4.8026736111117687</c:v>
                      </c:pt>
                      <c:pt idx="17181">
                        <c:v>4.8029166666659338</c:v>
                      </c:pt>
                      <c:pt idx="17182">
                        <c:v>4.8031597222200988</c:v>
                      </c:pt>
                      <c:pt idx="17183">
                        <c:v>4.8034027777742638</c:v>
                      </c:pt>
                      <c:pt idx="17184">
                        <c:v>4.8036458333284289</c:v>
                      </c:pt>
                      <c:pt idx="17185">
                        <c:v>4.8038888888898699</c:v>
                      </c:pt>
                      <c:pt idx="17186">
                        <c:v>4.8041319444440349</c:v>
                      </c:pt>
                      <c:pt idx="17187">
                        <c:v>4.8043749999981999</c:v>
                      </c:pt>
                      <c:pt idx="17188">
                        <c:v>4.8046296296291446</c:v>
                      </c:pt>
                      <c:pt idx="17189">
                        <c:v>4.8048726851833097</c:v>
                      </c:pt>
                      <c:pt idx="17190">
                        <c:v>4.8051157407374747</c:v>
                      </c:pt>
                      <c:pt idx="17191">
                        <c:v>4.8053587962916398</c:v>
                      </c:pt>
                      <c:pt idx="17192">
                        <c:v>4.8056018518530808</c:v>
                      </c:pt>
                      <c:pt idx="17193">
                        <c:v>4.8058449074072458</c:v>
                      </c:pt>
                      <c:pt idx="17194">
                        <c:v>4.8060879629614108</c:v>
                      </c:pt>
                      <c:pt idx="17195">
                        <c:v>4.8063310185155759</c:v>
                      </c:pt>
                      <c:pt idx="17196">
                        <c:v>4.8065740740697409</c:v>
                      </c:pt>
                      <c:pt idx="17197">
                        <c:v>4.8068171296311819</c:v>
                      </c:pt>
                      <c:pt idx="17198">
                        <c:v>4.8070601851853469</c:v>
                      </c:pt>
                      <c:pt idx="17199">
                        <c:v>4.807303240739512</c:v>
                      </c:pt>
                      <c:pt idx="17200">
                        <c:v>4.807546296293677</c:v>
                      </c:pt>
                      <c:pt idx="17201">
                        <c:v>4.8077893518478421</c:v>
                      </c:pt>
                      <c:pt idx="17202">
                        <c:v>4.8080324074092831</c:v>
                      </c:pt>
                      <c:pt idx="17203">
                        <c:v>4.8082754629634481</c:v>
                      </c:pt>
                      <c:pt idx="17204">
                        <c:v>4.8085185185176131</c:v>
                      </c:pt>
                      <c:pt idx="17205">
                        <c:v>4.8087615740717782</c:v>
                      </c:pt>
                      <c:pt idx="17206">
                        <c:v>4.8090046296259432</c:v>
                      </c:pt>
                      <c:pt idx="17207">
                        <c:v>4.8092476851801083</c:v>
                      </c:pt>
                      <c:pt idx="17208">
                        <c:v>4.8094907407415493</c:v>
                      </c:pt>
                      <c:pt idx="17209">
                        <c:v>4.8097337962957143</c:v>
                      </c:pt>
                      <c:pt idx="17210">
                        <c:v>4.8099768518498793</c:v>
                      </c:pt>
                      <c:pt idx="17211">
                        <c:v>4.8102199074040444</c:v>
                      </c:pt>
                      <c:pt idx="17212">
                        <c:v>4.8104629629582094</c:v>
                      </c:pt>
                      <c:pt idx="17213">
                        <c:v>4.8107060185196504</c:v>
                      </c:pt>
                      <c:pt idx="17214">
                        <c:v>4.8109490740738154</c:v>
                      </c:pt>
                      <c:pt idx="17215">
                        <c:v>4.8111921296279805</c:v>
                      </c:pt>
                      <c:pt idx="17216">
                        <c:v>4.8114351851821455</c:v>
                      </c:pt>
                      <c:pt idx="17217">
                        <c:v>4.8116782407363106</c:v>
                      </c:pt>
                      <c:pt idx="17218">
                        <c:v>4.8119212962977516</c:v>
                      </c:pt>
                      <c:pt idx="17219">
                        <c:v>4.8121643518519166</c:v>
                      </c:pt>
                      <c:pt idx="17220">
                        <c:v>4.8124074074060816</c:v>
                      </c:pt>
                      <c:pt idx="17221">
                        <c:v>4.8126504629602467</c:v>
                      </c:pt>
                      <c:pt idx="17222">
                        <c:v>4.8128935185144117</c:v>
                      </c:pt>
                      <c:pt idx="17223">
                        <c:v>4.8131365740758527</c:v>
                      </c:pt>
                      <c:pt idx="17224">
                        <c:v>4.8133796296300178</c:v>
                      </c:pt>
                      <c:pt idx="17225">
                        <c:v>4.8136226851841828</c:v>
                      </c:pt>
                      <c:pt idx="17226">
                        <c:v>4.8138657407383478</c:v>
                      </c:pt>
                      <c:pt idx="17227">
                        <c:v>4.8141087962925129</c:v>
                      </c:pt>
                      <c:pt idx="17228">
                        <c:v>4.8143518518539539</c:v>
                      </c:pt>
                      <c:pt idx="17229">
                        <c:v>4.8145949074081189</c:v>
                      </c:pt>
                      <c:pt idx="17230">
                        <c:v>4.8148379629622839</c:v>
                      </c:pt>
                      <c:pt idx="17231">
                        <c:v>4.815081018516449</c:v>
                      </c:pt>
                      <c:pt idx="17232">
                        <c:v>4.815324074070614</c:v>
                      </c:pt>
                      <c:pt idx="17233">
                        <c:v>4.8155671296247791</c:v>
                      </c:pt>
                      <c:pt idx="17234">
                        <c:v>4.8158101851862201</c:v>
                      </c:pt>
                      <c:pt idx="17235">
                        <c:v>4.8160532407403851</c:v>
                      </c:pt>
                      <c:pt idx="17236">
                        <c:v>4.8163078703713298</c:v>
                      </c:pt>
                      <c:pt idx="17237">
                        <c:v>4.8165509259254948</c:v>
                      </c:pt>
                      <c:pt idx="17238">
                        <c:v>4.8167939814796599</c:v>
                      </c:pt>
                      <c:pt idx="17239">
                        <c:v>4.8170370370338249</c:v>
                      </c:pt>
                      <c:pt idx="17240">
                        <c:v>4.8172800925879899</c:v>
                      </c:pt>
                      <c:pt idx="17241">
                        <c:v>4.8175231481494309</c:v>
                      </c:pt>
                      <c:pt idx="17242">
                        <c:v>4.817766203703596</c:v>
                      </c:pt>
                      <c:pt idx="17243">
                        <c:v>4.818009259257761</c:v>
                      </c:pt>
                      <c:pt idx="17244">
                        <c:v>4.8182523148119261</c:v>
                      </c:pt>
                      <c:pt idx="17245">
                        <c:v>4.8184953703660911</c:v>
                      </c:pt>
                      <c:pt idx="17246">
                        <c:v>4.8187384259275321</c:v>
                      </c:pt>
                      <c:pt idx="17247">
                        <c:v>4.8189814814816971</c:v>
                      </c:pt>
                      <c:pt idx="17248">
                        <c:v>4.8192245370358622</c:v>
                      </c:pt>
                      <c:pt idx="17249">
                        <c:v>4.8194675925900272</c:v>
                      </c:pt>
                      <c:pt idx="17250">
                        <c:v>4.8197106481441923</c:v>
                      </c:pt>
                      <c:pt idx="17251">
                        <c:v>4.8199537037056333</c:v>
                      </c:pt>
                      <c:pt idx="17252">
                        <c:v>4.8201967592597983</c:v>
                      </c:pt>
                      <c:pt idx="17253">
                        <c:v>4.8204398148139633</c:v>
                      </c:pt>
                      <c:pt idx="17254">
                        <c:v>4.8206828703681284</c:v>
                      </c:pt>
                      <c:pt idx="17255">
                        <c:v>4.8209259259222934</c:v>
                      </c:pt>
                      <c:pt idx="17256">
                        <c:v>4.8211689814764584</c:v>
                      </c:pt>
                      <c:pt idx="17257">
                        <c:v>4.8214120370378994</c:v>
                      </c:pt>
                      <c:pt idx="17258">
                        <c:v>4.8216550925920645</c:v>
                      </c:pt>
                      <c:pt idx="17259">
                        <c:v>4.8218981481462295</c:v>
                      </c:pt>
                      <c:pt idx="17260">
                        <c:v>4.8221412037003946</c:v>
                      </c:pt>
                      <c:pt idx="17261">
                        <c:v>4.8223842592545596</c:v>
                      </c:pt>
                      <c:pt idx="17262">
                        <c:v>4.8226273148160006</c:v>
                      </c:pt>
                      <c:pt idx="17263">
                        <c:v>4.8228703703701656</c:v>
                      </c:pt>
                      <c:pt idx="17264">
                        <c:v>4.8231134259243307</c:v>
                      </c:pt>
                      <c:pt idx="17265">
                        <c:v>4.8233564814784957</c:v>
                      </c:pt>
                      <c:pt idx="17266">
                        <c:v>4.8235995370326608</c:v>
                      </c:pt>
                      <c:pt idx="17267">
                        <c:v>4.8238425925941018</c:v>
                      </c:pt>
                      <c:pt idx="17268">
                        <c:v>4.8240856481482668</c:v>
                      </c:pt>
                      <c:pt idx="17269">
                        <c:v>4.8243287037024318</c:v>
                      </c:pt>
                      <c:pt idx="17270">
                        <c:v>4.8245717592565969</c:v>
                      </c:pt>
                      <c:pt idx="17271">
                        <c:v>4.8248148148107619</c:v>
                      </c:pt>
                      <c:pt idx="17272">
                        <c:v>4.8250578703722029</c:v>
                      </c:pt>
                      <c:pt idx="17273">
                        <c:v>4.8253009259263679</c:v>
                      </c:pt>
                      <c:pt idx="17274">
                        <c:v>4.825543981480533</c:v>
                      </c:pt>
                      <c:pt idx="17275">
                        <c:v>4.825787037034698</c:v>
                      </c:pt>
                      <c:pt idx="17276">
                        <c:v>4.8260300925888631</c:v>
                      </c:pt>
                      <c:pt idx="17277">
                        <c:v>4.8262731481430281</c:v>
                      </c:pt>
                      <c:pt idx="17278">
                        <c:v>4.8265162037044691</c:v>
                      </c:pt>
                      <c:pt idx="17279">
                        <c:v>4.8267592592586341</c:v>
                      </c:pt>
                      <c:pt idx="17280">
                        <c:v>4.8270023148127992</c:v>
                      </c:pt>
                      <c:pt idx="17281">
                        <c:v>4.8272453703669642</c:v>
                      </c:pt>
                      <c:pt idx="17282">
                        <c:v>4.8274884259211293</c:v>
                      </c:pt>
                      <c:pt idx="17283">
                        <c:v>4.8277314814825703</c:v>
                      </c:pt>
                      <c:pt idx="17284">
                        <c:v>4.827986111106239</c:v>
                      </c:pt>
                      <c:pt idx="17285">
                        <c:v>4.82822916666768</c:v>
                      </c:pt>
                      <c:pt idx="17286">
                        <c:v>4.828472222221845</c:v>
                      </c:pt>
                      <c:pt idx="17287">
                        <c:v>4.8287152777760101</c:v>
                      </c:pt>
                      <c:pt idx="17288">
                        <c:v>4.8289583333301751</c:v>
                      </c:pt>
                      <c:pt idx="17289">
                        <c:v>4.8292013888843401</c:v>
                      </c:pt>
                      <c:pt idx="17290">
                        <c:v>4.8294444444457811</c:v>
                      </c:pt>
                      <c:pt idx="17291">
                        <c:v>4.8296874999999462</c:v>
                      </c:pt>
                      <c:pt idx="17292">
                        <c:v>4.8299305555541112</c:v>
                      </c:pt>
                      <c:pt idx="17293">
                        <c:v>4.8301736111082763</c:v>
                      </c:pt>
                      <c:pt idx="17294">
                        <c:v>4.8304166666624413</c:v>
                      </c:pt>
                      <c:pt idx="17295">
                        <c:v>4.8306597222238823</c:v>
                      </c:pt>
                      <c:pt idx="17296">
                        <c:v>4.8309027777780473</c:v>
                      </c:pt>
                      <c:pt idx="17297">
                        <c:v>4.8311458333322124</c:v>
                      </c:pt>
                      <c:pt idx="17298">
                        <c:v>4.8313888888863774</c:v>
                      </c:pt>
                      <c:pt idx="17299">
                        <c:v>4.8316319444405424</c:v>
                      </c:pt>
                      <c:pt idx="17300">
                        <c:v>4.8318750000019834</c:v>
                      </c:pt>
                      <c:pt idx="17301">
                        <c:v>4.8321180555561485</c:v>
                      </c:pt>
                      <c:pt idx="17302">
                        <c:v>4.8323611111103135</c:v>
                      </c:pt>
                      <c:pt idx="17303">
                        <c:v>4.8326041666644786</c:v>
                      </c:pt>
                      <c:pt idx="17304">
                        <c:v>4.8328472222186436</c:v>
                      </c:pt>
                      <c:pt idx="17305">
                        <c:v>4.8330902777728086</c:v>
                      </c:pt>
                      <c:pt idx="17306">
                        <c:v>4.8333333333342496</c:v>
                      </c:pt>
                      <c:pt idx="17307">
                        <c:v>4.8335763888884147</c:v>
                      </c:pt>
                      <c:pt idx="17308">
                        <c:v>4.8338194444425797</c:v>
                      </c:pt>
                      <c:pt idx="17309">
                        <c:v>4.8340624999967448</c:v>
                      </c:pt>
                      <c:pt idx="17310">
                        <c:v>4.8343055555509098</c:v>
                      </c:pt>
                      <c:pt idx="17311">
                        <c:v>4.8345486111123508</c:v>
                      </c:pt>
                      <c:pt idx="17312">
                        <c:v>4.8347916666665158</c:v>
                      </c:pt>
                      <c:pt idx="17313">
                        <c:v>4.8350347222206809</c:v>
                      </c:pt>
                      <c:pt idx="17314">
                        <c:v>4.8352777777748459</c:v>
                      </c:pt>
                      <c:pt idx="17315">
                        <c:v>4.8355208333290109</c:v>
                      </c:pt>
                      <c:pt idx="17316">
                        <c:v>4.8357638888904519</c:v>
                      </c:pt>
                      <c:pt idx="17317">
                        <c:v>4.836006944444617</c:v>
                      </c:pt>
                      <c:pt idx="17318">
                        <c:v>4.836249999998782</c:v>
                      </c:pt>
                      <c:pt idx="17319">
                        <c:v>4.8364930555529471</c:v>
                      </c:pt>
                      <c:pt idx="17320">
                        <c:v>4.8367361111071121</c:v>
                      </c:pt>
                      <c:pt idx="17321">
                        <c:v>4.8369791666685531</c:v>
                      </c:pt>
                      <c:pt idx="17322">
                        <c:v>4.8372222222227181</c:v>
                      </c:pt>
                      <c:pt idx="17323">
                        <c:v>4.8374652777768832</c:v>
                      </c:pt>
                      <c:pt idx="17324">
                        <c:v>4.8377083333310482</c:v>
                      </c:pt>
                      <c:pt idx="17325">
                        <c:v>4.8379513888852133</c:v>
                      </c:pt>
                      <c:pt idx="17326">
                        <c:v>4.8381944444393783</c:v>
                      </c:pt>
                      <c:pt idx="17327">
                        <c:v>4.8384375000008193</c:v>
                      </c:pt>
                      <c:pt idx="17328">
                        <c:v>4.8386805555549843</c:v>
                      </c:pt>
                      <c:pt idx="17329">
                        <c:v>4.8389236111091494</c:v>
                      </c:pt>
                      <c:pt idx="17330">
                        <c:v>4.8391666666633144</c:v>
                      </c:pt>
                      <c:pt idx="17331">
                        <c:v>4.8394097222174794</c:v>
                      </c:pt>
                      <c:pt idx="17332">
                        <c:v>4.8396643518484241</c:v>
                      </c:pt>
                      <c:pt idx="17333">
                        <c:v>4.8399074074025892</c:v>
                      </c:pt>
                      <c:pt idx="17334">
                        <c:v>4.8401504629640302</c:v>
                      </c:pt>
                      <c:pt idx="17335">
                        <c:v>4.8403935185181952</c:v>
                      </c:pt>
                      <c:pt idx="17336">
                        <c:v>4.8406365740723603</c:v>
                      </c:pt>
                      <c:pt idx="17337">
                        <c:v>4.8408796296265253</c:v>
                      </c:pt>
                      <c:pt idx="17338">
                        <c:v>4.8411226851806903</c:v>
                      </c:pt>
                      <c:pt idx="17339">
                        <c:v>4.8413657407421313</c:v>
                      </c:pt>
                      <c:pt idx="17340">
                        <c:v>4.8416087962962964</c:v>
                      </c:pt>
                      <c:pt idx="17341">
                        <c:v>4.8418518518504614</c:v>
                      </c:pt>
                      <c:pt idx="17342">
                        <c:v>4.8420949074046264</c:v>
                      </c:pt>
                      <c:pt idx="17343">
                        <c:v>4.8423379629587915</c:v>
                      </c:pt>
                      <c:pt idx="17344">
                        <c:v>4.8425810185202325</c:v>
                      </c:pt>
                      <c:pt idx="17345">
                        <c:v>4.8428240740743975</c:v>
                      </c:pt>
                      <c:pt idx="17346">
                        <c:v>4.8430671296285626</c:v>
                      </c:pt>
                      <c:pt idx="17347">
                        <c:v>4.8433101851827276</c:v>
                      </c:pt>
                      <c:pt idx="17348">
                        <c:v>4.8435532407368926</c:v>
                      </c:pt>
                      <c:pt idx="17349">
                        <c:v>4.8437962962983336</c:v>
                      </c:pt>
                      <c:pt idx="17350">
                        <c:v>4.8440393518524987</c:v>
                      </c:pt>
                      <c:pt idx="17351">
                        <c:v>4.8442824074066637</c:v>
                      </c:pt>
                      <c:pt idx="17352">
                        <c:v>4.8445254629608288</c:v>
                      </c:pt>
                      <c:pt idx="17353">
                        <c:v>4.8447685185149938</c:v>
                      </c:pt>
                      <c:pt idx="17354">
                        <c:v>4.8450115740691588</c:v>
                      </c:pt>
                      <c:pt idx="17355">
                        <c:v>4.8452546296305998</c:v>
                      </c:pt>
                      <c:pt idx="17356">
                        <c:v>4.8454976851847649</c:v>
                      </c:pt>
                      <c:pt idx="17357">
                        <c:v>4.8457407407389299</c:v>
                      </c:pt>
                      <c:pt idx="17358">
                        <c:v>4.8459837962930949</c:v>
                      </c:pt>
                      <c:pt idx="17359">
                        <c:v>4.84622685184726</c:v>
                      </c:pt>
                      <c:pt idx="17360">
                        <c:v>4.846469907408701</c:v>
                      </c:pt>
                      <c:pt idx="17361">
                        <c:v>4.846712962962866</c:v>
                      </c:pt>
                      <c:pt idx="17362">
                        <c:v>4.8469560185170311</c:v>
                      </c:pt>
                      <c:pt idx="17363">
                        <c:v>4.8471990740711961</c:v>
                      </c:pt>
                      <c:pt idx="17364">
                        <c:v>4.8474421296253611</c:v>
                      </c:pt>
                      <c:pt idx="17365">
                        <c:v>4.8476851851868021</c:v>
                      </c:pt>
                      <c:pt idx="17366">
                        <c:v>4.8479282407409672</c:v>
                      </c:pt>
                      <c:pt idx="17367">
                        <c:v>4.8481712962951322</c:v>
                      </c:pt>
                      <c:pt idx="17368">
                        <c:v>4.8484143518492973</c:v>
                      </c:pt>
                      <c:pt idx="17369">
                        <c:v>4.8486574074034623</c:v>
                      </c:pt>
                      <c:pt idx="17370">
                        <c:v>4.8489004629649033</c:v>
                      </c:pt>
                      <c:pt idx="17371">
                        <c:v>4.8491435185190683</c:v>
                      </c:pt>
                      <c:pt idx="17372">
                        <c:v>4.8493865740732334</c:v>
                      </c:pt>
                      <c:pt idx="17373">
                        <c:v>4.8496296296273984</c:v>
                      </c:pt>
                      <c:pt idx="17374">
                        <c:v>4.8498726851815634</c:v>
                      </c:pt>
                      <c:pt idx="17375">
                        <c:v>4.8501157407357285</c:v>
                      </c:pt>
                      <c:pt idx="17376">
                        <c:v>4.8503587962971695</c:v>
                      </c:pt>
                      <c:pt idx="17377">
                        <c:v>4.8506018518513345</c:v>
                      </c:pt>
                      <c:pt idx="17378">
                        <c:v>4.8508449074054996</c:v>
                      </c:pt>
                      <c:pt idx="17379">
                        <c:v>4.8510879629596646</c:v>
                      </c:pt>
                      <c:pt idx="17380">
                        <c:v>4.8513425925906093</c:v>
                      </c:pt>
                      <c:pt idx="17381">
                        <c:v>4.8515856481447743</c:v>
                      </c:pt>
                      <c:pt idx="17382">
                        <c:v>4.8518287036989394</c:v>
                      </c:pt>
                      <c:pt idx="17383">
                        <c:v>4.8520717592603804</c:v>
                      </c:pt>
                      <c:pt idx="17384">
                        <c:v>4.8523148148145454</c:v>
                      </c:pt>
                      <c:pt idx="17385">
                        <c:v>4.8525578703687104</c:v>
                      </c:pt>
                      <c:pt idx="17386">
                        <c:v>4.8528009259228755</c:v>
                      </c:pt>
                      <c:pt idx="17387">
                        <c:v>4.8530439814770405</c:v>
                      </c:pt>
                      <c:pt idx="17388">
                        <c:v>4.8532870370384815</c:v>
                      </c:pt>
                      <c:pt idx="17389">
                        <c:v>4.8535300925926466</c:v>
                      </c:pt>
                      <c:pt idx="17390">
                        <c:v>4.8537731481468116</c:v>
                      </c:pt>
                      <c:pt idx="17391">
                        <c:v>4.8540162037009766</c:v>
                      </c:pt>
                      <c:pt idx="17392">
                        <c:v>4.8542592592551417</c:v>
                      </c:pt>
                      <c:pt idx="17393">
                        <c:v>4.8545023148165827</c:v>
                      </c:pt>
                      <c:pt idx="17394">
                        <c:v>4.8547453703707477</c:v>
                      </c:pt>
                      <c:pt idx="17395">
                        <c:v>4.8549884259249128</c:v>
                      </c:pt>
                      <c:pt idx="17396">
                        <c:v>4.8552314814790778</c:v>
                      </c:pt>
                      <c:pt idx="17397">
                        <c:v>4.8554745370332428</c:v>
                      </c:pt>
                      <c:pt idx="17398">
                        <c:v>4.8557175925946838</c:v>
                      </c:pt>
                      <c:pt idx="17399">
                        <c:v>4.8559606481488489</c:v>
                      </c:pt>
                      <c:pt idx="17400">
                        <c:v>4.8562037037030139</c:v>
                      </c:pt>
                      <c:pt idx="17401">
                        <c:v>4.8564467592571789</c:v>
                      </c:pt>
                      <c:pt idx="17402">
                        <c:v>4.856689814811344</c:v>
                      </c:pt>
                      <c:pt idx="17403">
                        <c:v>4.856932870365509</c:v>
                      </c:pt>
                      <c:pt idx="17404">
                        <c:v>4.85717592592695</c:v>
                      </c:pt>
                      <c:pt idx="17405">
                        <c:v>4.8574189814811151</c:v>
                      </c:pt>
                      <c:pt idx="17406">
                        <c:v>4.8576620370352801</c:v>
                      </c:pt>
                      <c:pt idx="17407">
                        <c:v>4.8579050925894451</c:v>
                      </c:pt>
                      <c:pt idx="17408">
                        <c:v>4.8581481481436102</c:v>
                      </c:pt>
                      <c:pt idx="17409">
                        <c:v>4.8583912037050512</c:v>
                      </c:pt>
                      <c:pt idx="17410">
                        <c:v>4.8586342592592162</c:v>
                      </c:pt>
                      <c:pt idx="17411">
                        <c:v>4.8588773148133813</c:v>
                      </c:pt>
                      <c:pt idx="17412">
                        <c:v>4.8591203703675463</c:v>
                      </c:pt>
                      <c:pt idx="17413">
                        <c:v>4.8593634259217113</c:v>
                      </c:pt>
                      <c:pt idx="17414">
                        <c:v>4.8596064814831523</c:v>
                      </c:pt>
                      <c:pt idx="17415">
                        <c:v>4.8598495370373174</c:v>
                      </c:pt>
                      <c:pt idx="17416">
                        <c:v>4.8600925925914824</c:v>
                      </c:pt>
                      <c:pt idx="17417">
                        <c:v>4.8603356481456474</c:v>
                      </c:pt>
                      <c:pt idx="17418">
                        <c:v>4.8605787036998125</c:v>
                      </c:pt>
                      <c:pt idx="17419">
                        <c:v>4.8608217592612535</c:v>
                      </c:pt>
                      <c:pt idx="17420">
                        <c:v>4.8610648148154185</c:v>
                      </c:pt>
                      <c:pt idx="17421">
                        <c:v>4.8613078703695836</c:v>
                      </c:pt>
                      <c:pt idx="17422">
                        <c:v>4.8615509259237486</c:v>
                      </c:pt>
                      <c:pt idx="17423">
                        <c:v>4.8617939814779136</c:v>
                      </c:pt>
                      <c:pt idx="17424">
                        <c:v>4.8620370370320787</c:v>
                      </c:pt>
                      <c:pt idx="17425">
                        <c:v>4.8622800925935197</c:v>
                      </c:pt>
                      <c:pt idx="17426">
                        <c:v>4.8625231481476847</c:v>
                      </c:pt>
                      <c:pt idx="17427">
                        <c:v>4.8627662037018498</c:v>
                      </c:pt>
                      <c:pt idx="17428">
                        <c:v>4.8630208333327944</c:v>
                      </c:pt>
                      <c:pt idx="17429">
                        <c:v>4.8632638888869595</c:v>
                      </c:pt>
                      <c:pt idx="17430">
                        <c:v>4.8635069444411245</c:v>
                      </c:pt>
                      <c:pt idx="17431">
                        <c:v>4.8637499999952896</c:v>
                      </c:pt>
                      <c:pt idx="17432">
                        <c:v>4.8639930555567306</c:v>
                      </c:pt>
                      <c:pt idx="17433">
                        <c:v>4.8642361111108956</c:v>
                      </c:pt>
                      <c:pt idx="17434">
                        <c:v>4.8644791666650606</c:v>
                      </c:pt>
                      <c:pt idx="17435">
                        <c:v>4.8647222222192257</c:v>
                      </c:pt>
                      <c:pt idx="17436">
                        <c:v>4.8649652777733907</c:v>
                      </c:pt>
                      <c:pt idx="17437">
                        <c:v>4.8652083333348317</c:v>
                      </c:pt>
                      <c:pt idx="17438">
                        <c:v>4.8654513888889968</c:v>
                      </c:pt>
                      <c:pt idx="17439">
                        <c:v>4.8656944444431618</c:v>
                      </c:pt>
                      <c:pt idx="17440">
                        <c:v>4.8659374999973268</c:v>
                      </c:pt>
                      <c:pt idx="17441">
                        <c:v>4.8661805555514919</c:v>
                      </c:pt>
                      <c:pt idx="17442">
                        <c:v>4.8664236111129329</c:v>
                      </c:pt>
                      <c:pt idx="17443">
                        <c:v>4.8666666666670979</c:v>
                      </c:pt>
                      <c:pt idx="17444">
                        <c:v>4.8669097222212629</c:v>
                      </c:pt>
                      <c:pt idx="17445">
                        <c:v>4.867152777775428</c:v>
                      </c:pt>
                      <c:pt idx="17446">
                        <c:v>4.867395833329593</c:v>
                      </c:pt>
                      <c:pt idx="17447">
                        <c:v>4.8676388888837581</c:v>
                      </c:pt>
                      <c:pt idx="17448">
                        <c:v>4.8678819444451991</c:v>
                      </c:pt>
                      <c:pt idx="17449">
                        <c:v>4.8681249999993641</c:v>
                      </c:pt>
                      <c:pt idx="17450">
                        <c:v>4.8683680555535291</c:v>
                      </c:pt>
                      <c:pt idx="17451">
                        <c:v>4.8686111111076942</c:v>
                      </c:pt>
                      <c:pt idx="17452">
                        <c:v>4.8688541666618592</c:v>
                      </c:pt>
                      <c:pt idx="17453">
                        <c:v>4.8690972222233002</c:v>
                      </c:pt>
                      <c:pt idx="17454">
                        <c:v>4.8693402777774653</c:v>
                      </c:pt>
                      <c:pt idx="17455">
                        <c:v>4.8695833333316303</c:v>
                      </c:pt>
                      <c:pt idx="17456">
                        <c:v>4.8698263888857953</c:v>
                      </c:pt>
                      <c:pt idx="17457">
                        <c:v>4.8700694444399604</c:v>
                      </c:pt>
                      <c:pt idx="17458">
                        <c:v>4.8703125000014014</c:v>
                      </c:pt>
                      <c:pt idx="17459">
                        <c:v>4.8705555555555664</c:v>
                      </c:pt>
                      <c:pt idx="17460">
                        <c:v>4.8707986111097314</c:v>
                      </c:pt>
                      <c:pt idx="17461">
                        <c:v>4.8710416666638965</c:v>
                      </c:pt>
                      <c:pt idx="17462">
                        <c:v>4.8712847222180615</c:v>
                      </c:pt>
                      <c:pt idx="17463">
                        <c:v>4.8715277777795025</c:v>
                      </c:pt>
                      <c:pt idx="17464">
                        <c:v>4.8717708333336676</c:v>
                      </c:pt>
                      <c:pt idx="17465">
                        <c:v>4.8720138888878326</c:v>
                      </c:pt>
                      <c:pt idx="17466">
                        <c:v>4.8722569444419976</c:v>
                      </c:pt>
                      <c:pt idx="17467">
                        <c:v>4.8724999999961627</c:v>
                      </c:pt>
                      <c:pt idx="17468">
                        <c:v>4.8727430555576037</c:v>
                      </c:pt>
                      <c:pt idx="17469">
                        <c:v>4.8729861111117687</c:v>
                      </c:pt>
                      <c:pt idx="17470">
                        <c:v>4.8732291666659338</c:v>
                      </c:pt>
                      <c:pt idx="17471">
                        <c:v>4.8734722222200988</c:v>
                      </c:pt>
                      <c:pt idx="17472">
                        <c:v>4.8737152777742638</c:v>
                      </c:pt>
                      <c:pt idx="17473">
                        <c:v>4.8739583333284289</c:v>
                      </c:pt>
                      <c:pt idx="17474">
                        <c:v>4.8742013888898699</c:v>
                      </c:pt>
                      <c:pt idx="17475">
                        <c:v>4.8744444444440349</c:v>
                      </c:pt>
                      <c:pt idx="17476">
                        <c:v>4.8746990740749796</c:v>
                      </c:pt>
                      <c:pt idx="17477">
                        <c:v>4.8749421296291446</c:v>
                      </c:pt>
                      <c:pt idx="17478">
                        <c:v>4.8751851851833097</c:v>
                      </c:pt>
                      <c:pt idx="17479">
                        <c:v>4.8754282407374747</c:v>
                      </c:pt>
                      <c:pt idx="17480">
                        <c:v>4.8756712962916398</c:v>
                      </c:pt>
                      <c:pt idx="17481">
                        <c:v>4.8759143518530808</c:v>
                      </c:pt>
                      <c:pt idx="17482">
                        <c:v>4.8761574074072458</c:v>
                      </c:pt>
                      <c:pt idx="17483">
                        <c:v>4.8764004629614108</c:v>
                      </c:pt>
                      <c:pt idx="17484">
                        <c:v>4.8766435185155759</c:v>
                      </c:pt>
                      <c:pt idx="17485">
                        <c:v>4.8768865740697409</c:v>
                      </c:pt>
                      <c:pt idx="17486">
                        <c:v>4.8771296296311819</c:v>
                      </c:pt>
                      <c:pt idx="17487">
                        <c:v>4.8773726851853469</c:v>
                      </c:pt>
                      <c:pt idx="17488">
                        <c:v>4.877615740739512</c:v>
                      </c:pt>
                      <c:pt idx="17489">
                        <c:v>4.877858796293677</c:v>
                      </c:pt>
                      <c:pt idx="17490">
                        <c:v>4.8781018518478421</c:v>
                      </c:pt>
                      <c:pt idx="17491">
                        <c:v>4.8783449074092831</c:v>
                      </c:pt>
                      <c:pt idx="17492">
                        <c:v>4.8785879629634481</c:v>
                      </c:pt>
                      <c:pt idx="17493">
                        <c:v>4.8788310185176131</c:v>
                      </c:pt>
                      <c:pt idx="17494">
                        <c:v>4.8790740740717782</c:v>
                      </c:pt>
                      <c:pt idx="17495">
                        <c:v>4.8793171296259432</c:v>
                      </c:pt>
                      <c:pt idx="17496">
                        <c:v>4.8795601851801083</c:v>
                      </c:pt>
                      <c:pt idx="17497">
                        <c:v>4.8798032407415493</c:v>
                      </c:pt>
                      <c:pt idx="17498">
                        <c:v>4.8800462962957143</c:v>
                      </c:pt>
                      <c:pt idx="17499">
                        <c:v>4.8802893518498793</c:v>
                      </c:pt>
                      <c:pt idx="17500">
                        <c:v>4.8805324074040444</c:v>
                      </c:pt>
                      <c:pt idx="17501">
                        <c:v>4.8807754629582094</c:v>
                      </c:pt>
                      <c:pt idx="17502">
                        <c:v>4.8810185185196504</c:v>
                      </c:pt>
                      <c:pt idx="17503">
                        <c:v>4.8812615740738154</c:v>
                      </c:pt>
                      <c:pt idx="17504">
                        <c:v>4.8815046296279805</c:v>
                      </c:pt>
                      <c:pt idx="17505">
                        <c:v>4.8817476851821455</c:v>
                      </c:pt>
                      <c:pt idx="17506">
                        <c:v>4.8819907407363106</c:v>
                      </c:pt>
                      <c:pt idx="17507">
                        <c:v>4.8822337962977516</c:v>
                      </c:pt>
                      <c:pt idx="17508">
                        <c:v>4.8824768518519166</c:v>
                      </c:pt>
                      <c:pt idx="17509">
                        <c:v>4.8827199074060816</c:v>
                      </c:pt>
                      <c:pt idx="17510">
                        <c:v>4.8829629629602467</c:v>
                      </c:pt>
                      <c:pt idx="17511">
                        <c:v>4.8832060185144117</c:v>
                      </c:pt>
                      <c:pt idx="17512">
                        <c:v>4.8834490740758527</c:v>
                      </c:pt>
                      <c:pt idx="17513">
                        <c:v>4.8836921296300178</c:v>
                      </c:pt>
                      <c:pt idx="17514">
                        <c:v>4.8839351851841828</c:v>
                      </c:pt>
                      <c:pt idx="17515">
                        <c:v>4.8841782407383478</c:v>
                      </c:pt>
                      <c:pt idx="17516">
                        <c:v>4.8844212962925129</c:v>
                      </c:pt>
                      <c:pt idx="17517">
                        <c:v>4.8846643518539539</c:v>
                      </c:pt>
                      <c:pt idx="17518">
                        <c:v>4.8849074074081189</c:v>
                      </c:pt>
                      <c:pt idx="17519">
                        <c:v>4.8851504629622839</c:v>
                      </c:pt>
                      <c:pt idx="17520">
                        <c:v>4.885393518516449</c:v>
                      </c:pt>
                      <c:pt idx="17521">
                        <c:v>4.885636574070614</c:v>
                      </c:pt>
                      <c:pt idx="17522">
                        <c:v>4.8858796296247791</c:v>
                      </c:pt>
                      <c:pt idx="17523">
                        <c:v>4.8861226851862201</c:v>
                      </c:pt>
                      <c:pt idx="17524">
                        <c:v>4.8863657407403851</c:v>
                      </c:pt>
                      <c:pt idx="17525">
                        <c:v>4.8866203703713298</c:v>
                      </c:pt>
                      <c:pt idx="17526">
                        <c:v>4.8868634259254948</c:v>
                      </c:pt>
                      <c:pt idx="17527">
                        <c:v>4.8871064814796599</c:v>
                      </c:pt>
                      <c:pt idx="17528">
                        <c:v>4.8873495370338249</c:v>
                      </c:pt>
                      <c:pt idx="17529">
                        <c:v>4.8875925925879899</c:v>
                      </c:pt>
                      <c:pt idx="17530">
                        <c:v>4.8878356481494309</c:v>
                      </c:pt>
                      <c:pt idx="17531">
                        <c:v>4.888078703703596</c:v>
                      </c:pt>
                      <c:pt idx="17532">
                        <c:v>4.888321759257761</c:v>
                      </c:pt>
                      <c:pt idx="17533">
                        <c:v>4.8885648148119261</c:v>
                      </c:pt>
                      <c:pt idx="17534">
                        <c:v>4.8888078703660911</c:v>
                      </c:pt>
                      <c:pt idx="17535">
                        <c:v>4.8890509259275321</c:v>
                      </c:pt>
                      <c:pt idx="17536">
                        <c:v>4.8892939814816971</c:v>
                      </c:pt>
                      <c:pt idx="17537">
                        <c:v>4.8895370370358622</c:v>
                      </c:pt>
                      <c:pt idx="17538">
                        <c:v>4.8897800925900272</c:v>
                      </c:pt>
                      <c:pt idx="17539">
                        <c:v>4.8900231481441923</c:v>
                      </c:pt>
                      <c:pt idx="17540">
                        <c:v>4.8902662037056333</c:v>
                      </c:pt>
                      <c:pt idx="17541">
                        <c:v>4.8905092592597983</c:v>
                      </c:pt>
                      <c:pt idx="17542">
                        <c:v>4.8907523148139633</c:v>
                      </c:pt>
                      <c:pt idx="17543">
                        <c:v>4.8909953703681284</c:v>
                      </c:pt>
                      <c:pt idx="17544">
                        <c:v>4.8912384259222934</c:v>
                      </c:pt>
                      <c:pt idx="17545">
                        <c:v>4.8914814814764584</c:v>
                      </c:pt>
                      <c:pt idx="17546">
                        <c:v>4.8917245370378994</c:v>
                      </c:pt>
                      <c:pt idx="17547">
                        <c:v>4.8919675925920645</c:v>
                      </c:pt>
                      <c:pt idx="17548">
                        <c:v>4.8922106481462295</c:v>
                      </c:pt>
                      <c:pt idx="17549">
                        <c:v>4.8924537037003946</c:v>
                      </c:pt>
                      <c:pt idx="17550">
                        <c:v>4.8926967592545596</c:v>
                      </c:pt>
                      <c:pt idx="17551">
                        <c:v>4.8929398148160006</c:v>
                      </c:pt>
                      <c:pt idx="17552">
                        <c:v>4.8931828703701656</c:v>
                      </c:pt>
                      <c:pt idx="17553">
                        <c:v>4.8934259259243307</c:v>
                      </c:pt>
                      <c:pt idx="17554">
                        <c:v>4.8936689814784957</c:v>
                      </c:pt>
                      <c:pt idx="17555">
                        <c:v>4.8939120370326608</c:v>
                      </c:pt>
                      <c:pt idx="17556">
                        <c:v>4.8941550925941018</c:v>
                      </c:pt>
                      <c:pt idx="17557">
                        <c:v>4.8943981481482668</c:v>
                      </c:pt>
                      <c:pt idx="17558">
                        <c:v>4.8946412037024318</c:v>
                      </c:pt>
                      <c:pt idx="17559">
                        <c:v>4.8948842592565969</c:v>
                      </c:pt>
                      <c:pt idx="17560">
                        <c:v>4.8951273148107619</c:v>
                      </c:pt>
                      <c:pt idx="17561">
                        <c:v>4.8953703703722029</c:v>
                      </c:pt>
                      <c:pt idx="17562">
                        <c:v>4.8956134259263679</c:v>
                      </c:pt>
                      <c:pt idx="17563">
                        <c:v>4.895856481480533</c:v>
                      </c:pt>
                      <c:pt idx="17564">
                        <c:v>4.896099537034698</c:v>
                      </c:pt>
                      <c:pt idx="17565">
                        <c:v>4.8963425925888631</c:v>
                      </c:pt>
                      <c:pt idx="17566">
                        <c:v>4.8965856481430281</c:v>
                      </c:pt>
                      <c:pt idx="17567">
                        <c:v>4.8968287037044691</c:v>
                      </c:pt>
                      <c:pt idx="17568">
                        <c:v>4.8970717592586341</c:v>
                      </c:pt>
                      <c:pt idx="17569">
                        <c:v>4.8973148148127992</c:v>
                      </c:pt>
                      <c:pt idx="17570">
                        <c:v>4.8975578703669642</c:v>
                      </c:pt>
                      <c:pt idx="17571">
                        <c:v>4.8978009259211293</c:v>
                      </c:pt>
                      <c:pt idx="17572">
                        <c:v>4.8980439814825703</c:v>
                      </c:pt>
                      <c:pt idx="17573">
                        <c:v>4.898298611106239</c:v>
                      </c:pt>
                      <c:pt idx="17574">
                        <c:v>4.89854166666768</c:v>
                      </c:pt>
                      <c:pt idx="17575">
                        <c:v>4.898784722221845</c:v>
                      </c:pt>
                      <c:pt idx="17576">
                        <c:v>4.8990277777760101</c:v>
                      </c:pt>
                      <c:pt idx="17577">
                        <c:v>4.8992708333301751</c:v>
                      </c:pt>
                      <c:pt idx="17578">
                        <c:v>4.8995138888843401</c:v>
                      </c:pt>
                      <c:pt idx="17579">
                        <c:v>4.8997569444457811</c:v>
                      </c:pt>
                      <c:pt idx="17580">
                        <c:v>4.8999999999999462</c:v>
                      </c:pt>
                      <c:pt idx="17581">
                        <c:v>4.9002430555541112</c:v>
                      </c:pt>
                      <c:pt idx="17582">
                        <c:v>4.9004861111082763</c:v>
                      </c:pt>
                      <c:pt idx="17583">
                        <c:v>4.9007291666624413</c:v>
                      </c:pt>
                      <c:pt idx="17584">
                        <c:v>4.9009722222238823</c:v>
                      </c:pt>
                      <c:pt idx="17585">
                        <c:v>4.9012152777780473</c:v>
                      </c:pt>
                      <c:pt idx="17586">
                        <c:v>4.9014583333322124</c:v>
                      </c:pt>
                      <c:pt idx="17587">
                        <c:v>4.9017013888863774</c:v>
                      </c:pt>
                      <c:pt idx="17588">
                        <c:v>4.9019444444405424</c:v>
                      </c:pt>
                      <c:pt idx="17589">
                        <c:v>4.9021875000019834</c:v>
                      </c:pt>
                      <c:pt idx="17590">
                        <c:v>4.9024305555561485</c:v>
                      </c:pt>
                      <c:pt idx="17591">
                        <c:v>4.9026736111103135</c:v>
                      </c:pt>
                      <c:pt idx="17592">
                        <c:v>4.9029166666644786</c:v>
                      </c:pt>
                      <c:pt idx="17593">
                        <c:v>4.9031597222186436</c:v>
                      </c:pt>
                      <c:pt idx="17594">
                        <c:v>4.9034027777728086</c:v>
                      </c:pt>
                      <c:pt idx="17595">
                        <c:v>4.9036458333342496</c:v>
                      </c:pt>
                      <c:pt idx="17596">
                        <c:v>4.9038888888884147</c:v>
                      </c:pt>
                      <c:pt idx="17597">
                        <c:v>4.9041319444425797</c:v>
                      </c:pt>
                      <c:pt idx="17598">
                        <c:v>4.9043749999967448</c:v>
                      </c:pt>
                      <c:pt idx="17599">
                        <c:v>4.9046180555509098</c:v>
                      </c:pt>
                      <c:pt idx="17600">
                        <c:v>4.9048611111123508</c:v>
                      </c:pt>
                      <c:pt idx="17601">
                        <c:v>4.9051041666665158</c:v>
                      </c:pt>
                      <c:pt idx="17602">
                        <c:v>4.9053472222206809</c:v>
                      </c:pt>
                      <c:pt idx="17603">
                        <c:v>4.9055902777748459</c:v>
                      </c:pt>
                      <c:pt idx="17604">
                        <c:v>4.9058333333290109</c:v>
                      </c:pt>
                      <c:pt idx="17605">
                        <c:v>4.9060763888904519</c:v>
                      </c:pt>
                      <c:pt idx="17606">
                        <c:v>4.906319444444617</c:v>
                      </c:pt>
                      <c:pt idx="17607">
                        <c:v>4.906562499998782</c:v>
                      </c:pt>
                      <c:pt idx="17608">
                        <c:v>4.9068055555529471</c:v>
                      </c:pt>
                      <c:pt idx="17609">
                        <c:v>4.9070486111071121</c:v>
                      </c:pt>
                      <c:pt idx="17610">
                        <c:v>4.9072916666685531</c:v>
                      </c:pt>
                      <c:pt idx="17611">
                        <c:v>4.9075347222227181</c:v>
                      </c:pt>
                      <c:pt idx="17612">
                        <c:v>4.9077777777768832</c:v>
                      </c:pt>
                      <c:pt idx="17613">
                        <c:v>4.9080208333310482</c:v>
                      </c:pt>
                      <c:pt idx="17614">
                        <c:v>4.9082638888852133</c:v>
                      </c:pt>
                      <c:pt idx="17615">
                        <c:v>4.9085069444393783</c:v>
                      </c:pt>
                      <c:pt idx="17616">
                        <c:v>4.9087500000008193</c:v>
                      </c:pt>
                      <c:pt idx="17617">
                        <c:v>4.9089930555549843</c:v>
                      </c:pt>
                      <c:pt idx="17618">
                        <c:v>4.9092361111091494</c:v>
                      </c:pt>
                      <c:pt idx="17619">
                        <c:v>4.9094791666633144</c:v>
                      </c:pt>
                      <c:pt idx="17620">
                        <c:v>4.9097222222174794</c:v>
                      </c:pt>
                      <c:pt idx="17621">
                        <c:v>4.9099768518484241</c:v>
                      </c:pt>
                      <c:pt idx="17622">
                        <c:v>4.9102199074025892</c:v>
                      </c:pt>
                      <c:pt idx="17623">
                        <c:v>4.9104629629640302</c:v>
                      </c:pt>
                      <c:pt idx="17624">
                        <c:v>4.9107060185181952</c:v>
                      </c:pt>
                      <c:pt idx="17625">
                        <c:v>4.9109490740723603</c:v>
                      </c:pt>
                      <c:pt idx="17626">
                        <c:v>4.9111921296265253</c:v>
                      </c:pt>
                      <c:pt idx="17627">
                        <c:v>4.9114351851806903</c:v>
                      </c:pt>
                      <c:pt idx="17628">
                        <c:v>4.9116782407421313</c:v>
                      </c:pt>
                      <c:pt idx="17629">
                        <c:v>4.9119212962962964</c:v>
                      </c:pt>
                      <c:pt idx="17630">
                        <c:v>4.9121643518504614</c:v>
                      </c:pt>
                      <c:pt idx="17631">
                        <c:v>4.9124074074046264</c:v>
                      </c:pt>
                      <c:pt idx="17632">
                        <c:v>4.9126504629587915</c:v>
                      </c:pt>
                      <c:pt idx="17633">
                        <c:v>4.9128935185202325</c:v>
                      </c:pt>
                      <c:pt idx="17634">
                        <c:v>4.9131365740743975</c:v>
                      </c:pt>
                      <c:pt idx="17635">
                        <c:v>4.9133796296285626</c:v>
                      </c:pt>
                      <c:pt idx="17636">
                        <c:v>4.9136226851827276</c:v>
                      </c:pt>
                      <c:pt idx="17637">
                        <c:v>4.9138657407368926</c:v>
                      </c:pt>
                      <c:pt idx="17638">
                        <c:v>4.9141087962983336</c:v>
                      </c:pt>
                      <c:pt idx="17639">
                        <c:v>4.9143518518524987</c:v>
                      </c:pt>
                      <c:pt idx="17640">
                        <c:v>4.9145949074066637</c:v>
                      </c:pt>
                      <c:pt idx="17641">
                        <c:v>4.9148379629608288</c:v>
                      </c:pt>
                      <c:pt idx="17642">
                        <c:v>4.9150810185149938</c:v>
                      </c:pt>
                      <c:pt idx="17643">
                        <c:v>4.9153240740691588</c:v>
                      </c:pt>
                      <c:pt idx="17644">
                        <c:v>4.9155671296305998</c:v>
                      </c:pt>
                      <c:pt idx="17645">
                        <c:v>4.9158101851847649</c:v>
                      </c:pt>
                      <c:pt idx="17646">
                        <c:v>4.9160532407389299</c:v>
                      </c:pt>
                      <c:pt idx="17647">
                        <c:v>4.9162962962930949</c:v>
                      </c:pt>
                      <c:pt idx="17648">
                        <c:v>4.91653935184726</c:v>
                      </c:pt>
                      <c:pt idx="17649">
                        <c:v>4.916782407408701</c:v>
                      </c:pt>
                      <c:pt idx="17650">
                        <c:v>4.917025462962866</c:v>
                      </c:pt>
                      <c:pt idx="17651">
                        <c:v>4.9172685185170311</c:v>
                      </c:pt>
                      <c:pt idx="17652">
                        <c:v>4.9175115740711961</c:v>
                      </c:pt>
                      <c:pt idx="17653">
                        <c:v>4.9177546296253611</c:v>
                      </c:pt>
                      <c:pt idx="17654">
                        <c:v>4.9179976851868021</c:v>
                      </c:pt>
                      <c:pt idx="17655">
                        <c:v>4.9182407407409672</c:v>
                      </c:pt>
                      <c:pt idx="17656">
                        <c:v>4.9184837962951322</c:v>
                      </c:pt>
                      <c:pt idx="17657">
                        <c:v>4.9187268518492973</c:v>
                      </c:pt>
                      <c:pt idx="17658">
                        <c:v>4.9189699074034623</c:v>
                      </c:pt>
                      <c:pt idx="17659">
                        <c:v>4.9192129629649033</c:v>
                      </c:pt>
                      <c:pt idx="17660">
                        <c:v>4.9194560185190683</c:v>
                      </c:pt>
                      <c:pt idx="17661">
                        <c:v>4.9196990740732334</c:v>
                      </c:pt>
                      <c:pt idx="17662">
                        <c:v>4.9199421296273984</c:v>
                      </c:pt>
                      <c:pt idx="17663">
                        <c:v>4.9201851851815634</c:v>
                      </c:pt>
                      <c:pt idx="17664">
                        <c:v>4.9204282407357285</c:v>
                      </c:pt>
                      <c:pt idx="17665">
                        <c:v>4.9206712962971695</c:v>
                      </c:pt>
                      <c:pt idx="17666">
                        <c:v>4.9209143518513345</c:v>
                      </c:pt>
                      <c:pt idx="17667">
                        <c:v>4.9211574074054996</c:v>
                      </c:pt>
                      <c:pt idx="17668">
                        <c:v>4.9214004629596646</c:v>
                      </c:pt>
                      <c:pt idx="17669">
                        <c:v>4.9216550925906093</c:v>
                      </c:pt>
                      <c:pt idx="17670">
                        <c:v>4.9218981481447743</c:v>
                      </c:pt>
                      <c:pt idx="17671">
                        <c:v>4.9221412036989394</c:v>
                      </c:pt>
                      <c:pt idx="17672">
                        <c:v>4.9223842592603804</c:v>
                      </c:pt>
                      <c:pt idx="17673">
                        <c:v>4.9226273148145454</c:v>
                      </c:pt>
                      <c:pt idx="17674">
                        <c:v>4.9228703703687104</c:v>
                      </c:pt>
                      <c:pt idx="17675">
                        <c:v>4.9231134259228755</c:v>
                      </c:pt>
                      <c:pt idx="17676">
                        <c:v>4.9233564814770405</c:v>
                      </c:pt>
                      <c:pt idx="17677">
                        <c:v>4.9235995370384815</c:v>
                      </c:pt>
                      <c:pt idx="17678">
                        <c:v>4.9238425925926466</c:v>
                      </c:pt>
                      <c:pt idx="17679">
                        <c:v>4.9240856481468116</c:v>
                      </c:pt>
                      <c:pt idx="17680">
                        <c:v>4.9243287037009766</c:v>
                      </c:pt>
                      <c:pt idx="17681">
                        <c:v>4.9245717592551417</c:v>
                      </c:pt>
                      <c:pt idx="17682">
                        <c:v>4.9248148148165827</c:v>
                      </c:pt>
                      <c:pt idx="17683">
                        <c:v>4.9250578703707477</c:v>
                      </c:pt>
                      <c:pt idx="17684">
                        <c:v>4.9253009259249128</c:v>
                      </c:pt>
                      <c:pt idx="17685">
                        <c:v>4.9255439814790778</c:v>
                      </c:pt>
                      <c:pt idx="17686">
                        <c:v>4.9257870370332428</c:v>
                      </c:pt>
                      <c:pt idx="17687">
                        <c:v>4.9260300925946838</c:v>
                      </c:pt>
                      <c:pt idx="17688">
                        <c:v>4.9262731481488489</c:v>
                      </c:pt>
                      <c:pt idx="17689">
                        <c:v>4.9265162037030139</c:v>
                      </c:pt>
                      <c:pt idx="17690">
                        <c:v>4.9267592592571789</c:v>
                      </c:pt>
                      <c:pt idx="17691">
                        <c:v>4.927002314811344</c:v>
                      </c:pt>
                      <c:pt idx="17692">
                        <c:v>4.927245370365509</c:v>
                      </c:pt>
                      <c:pt idx="17693">
                        <c:v>4.92748842592695</c:v>
                      </c:pt>
                      <c:pt idx="17694">
                        <c:v>4.9277314814811151</c:v>
                      </c:pt>
                      <c:pt idx="17695">
                        <c:v>4.9279745370352801</c:v>
                      </c:pt>
                      <c:pt idx="17696">
                        <c:v>4.9282175925894451</c:v>
                      </c:pt>
                      <c:pt idx="17697">
                        <c:v>4.9284606481436102</c:v>
                      </c:pt>
                      <c:pt idx="17698">
                        <c:v>4.9287037037050512</c:v>
                      </c:pt>
                      <c:pt idx="17699">
                        <c:v>4.9289467592592162</c:v>
                      </c:pt>
                      <c:pt idx="17700">
                        <c:v>4.9291898148133813</c:v>
                      </c:pt>
                      <c:pt idx="17701">
                        <c:v>4.9294328703675463</c:v>
                      </c:pt>
                      <c:pt idx="17702">
                        <c:v>4.9296759259217113</c:v>
                      </c:pt>
                      <c:pt idx="17703">
                        <c:v>4.9299189814831523</c:v>
                      </c:pt>
                      <c:pt idx="17704">
                        <c:v>4.9301620370373174</c:v>
                      </c:pt>
                      <c:pt idx="17705">
                        <c:v>4.9304050925914824</c:v>
                      </c:pt>
                      <c:pt idx="17706">
                        <c:v>4.9306481481456474</c:v>
                      </c:pt>
                      <c:pt idx="17707">
                        <c:v>4.9308912036998125</c:v>
                      </c:pt>
                      <c:pt idx="17708">
                        <c:v>4.9311342592612535</c:v>
                      </c:pt>
                      <c:pt idx="17709">
                        <c:v>4.9313773148154185</c:v>
                      </c:pt>
                      <c:pt idx="17710">
                        <c:v>4.9316203703695836</c:v>
                      </c:pt>
                      <c:pt idx="17711">
                        <c:v>4.9318634259237486</c:v>
                      </c:pt>
                      <c:pt idx="17712">
                        <c:v>4.9321064814779136</c:v>
                      </c:pt>
                      <c:pt idx="17713">
                        <c:v>4.9323495370320787</c:v>
                      </c:pt>
                      <c:pt idx="17714">
                        <c:v>4.9325925925935197</c:v>
                      </c:pt>
                      <c:pt idx="17715">
                        <c:v>4.9328356481476847</c:v>
                      </c:pt>
                      <c:pt idx="17716">
                        <c:v>4.9330787037018498</c:v>
                      </c:pt>
                      <c:pt idx="17717">
                        <c:v>4.9333333333327944</c:v>
                      </c:pt>
                      <c:pt idx="17718">
                        <c:v>4.9335763888869595</c:v>
                      </c:pt>
                      <c:pt idx="17719">
                        <c:v>4.9338194444411245</c:v>
                      </c:pt>
                      <c:pt idx="17720">
                        <c:v>4.9340624999952896</c:v>
                      </c:pt>
                      <c:pt idx="17721">
                        <c:v>4.9343055555567306</c:v>
                      </c:pt>
                      <c:pt idx="17722">
                        <c:v>4.9345486111108956</c:v>
                      </c:pt>
                      <c:pt idx="17723">
                        <c:v>4.9347916666650606</c:v>
                      </c:pt>
                      <c:pt idx="17724">
                        <c:v>4.9350347222192257</c:v>
                      </c:pt>
                      <c:pt idx="17725">
                        <c:v>4.9352777777733907</c:v>
                      </c:pt>
                      <c:pt idx="17726">
                        <c:v>4.9355208333348317</c:v>
                      </c:pt>
                      <c:pt idx="17727">
                        <c:v>4.9357638888889968</c:v>
                      </c:pt>
                      <c:pt idx="17728">
                        <c:v>4.9360069444431618</c:v>
                      </c:pt>
                      <c:pt idx="17729">
                        <c:v>4.9362499999973268</c:v>
                      </c:pt>
                      <c:pt idx="17730">
                        <c:v>4.9364930555514919</c:v>
                      </c:pt>
                      <c:pt idx="17731">
                        <c:v>4.9367361111129329</c:v>
                      </c:pt>
                      <c:pt idx="17732">
                        <c:v>4.9369791666670979</c:v>
                      </c:pt>
                      <c:pt idx="17733">
                        <c:v>4.9372222222212629</c:v>
                      </c:pt>
                      <c:pt idx="17734">
                        <c:v>4.937465277775428</c:v>
                      </c:pt>
                      <c:pt idx="17735">
                        <c:v>4.937708333329593</c:v>
                      </c:pt>
                      <c:pt idx="17736">
                        <c:v>4.9379513888837581</c:v>
                      </c:pt>
                      <c:pt idx="17737">
                        <c:v>4.9381944444451991</c:v>
                      </c:pt>
                      <c:pt idx="17738">
                        <c:v>4.9384374999993641</c:v>
                      </c:pt>
                      <c:pt idx="17739">
                        <c:v>4.9386805555535291</c:v>
                      </c:pt>
                      <c:pt idx="17740">
                        <c:v>4.9389236111076942</c:v>
                      </c:pt>
                      <c:pt idx="17741">
                        <c:v>4.9391666666618592</c:v>
                      </c:pt>
                      <c:pt idx="17742">
                        <c:v>4.9394097222233002</c:v>
                      </c:pt>
                      <c:pt idx="17743">
                        <c:v>4.9396527777774653</c:v>
                      </c:pt>
                      <c:pt idx="17744">
                        <c:v>4.9398958333316303</c:v>
                      </c:pt>
                      <c:pt idx="17745">
                        <c:v>4.9401388888857953</c:v>
                      </c:pt>
                      <c:pt idx="17746">
                        <c:v>4.9403819444399604</c:v>
                      </c:pt>
                      <c:pt idx="17747">
                        <c:v>4.9406250000014014</c:v>
                      </c:pt>
                      <c:pt idx="17748">
                        <c:v>4.9408680555555664</c:v>
                      </c:pt>
                      <c:pt idx="17749">
                        <c:v>4.9411111111097314</c:v>
                      </c:pt>
                      <c:pt idx="17750">
                        <c:v>4.9413541666638965</c:v>
                      </c:pt>
                      <c:pt idx="17751">
                        <c:v>4.9415972222180615</c:v>
                      </c:pt>
                      <c:pt idx="17752">
                        <c:v>4.9418402777795025</c:v>
                      </c:pt>
                      <c:pt idx="17753">
                        <c:v>4.9420833333336676</c:v>
                      </c:pt>
                      <c:pt idx="17754">
                        <c:v>4.9423263888878326</c:v>
                      </c:pt>
                      <c:pt idx="17755">
                        <c:v>4.9425694444419976</c:v>
                      </c:pt>
                      <c:pt idx="17756">
                        <c:v>4.9428124999961627</c:v>
                      </c:pt>
                      <c:pt idx="17757">
                        <c:v>4.9430555555576037</c:v>
                      </c:pt>
                      <c:pt idx="17758">
                        <c:v>4.9432986111117687</c:v>
                      </c:pt>
                      <c:pt idx="17759">
                        <c:v>4.9435416666659338</c:v>
                      </c:pt>
                      <c:pt idx="17760">
                        <c:v>4.9437847222200988</c:v>
                      </c:pt>
                      <c:pt idx="17761">
                        <c:v>4.9440277777742638</c:v>
                      </c:pt>
                      <c:pt idx="17762">
                        <c:v>4.9442708333284289</c:v>
                      </c:pt>
                      <c:pt idx="17763">
                        <c:v>4.9445138888898699</c:v>
                      </c:pt>
                      <c:pt idx="17764">
                        <c:v>4.9447569444440349</c:v>
                      </c:pt>
                      <c:pt idx="17765">
                        <c:v>4.9449999999981999</c:v>
                      </c:pt>
                      <c:pt idx="17766">
                        <c:v>4.9452546296291446</c:v>
                      </c:pt>
                      <c:pt idx="17767">
                        <c:v>4.9454976851833097</c:v>
                      </c:pt>
                      <c:pt idx="17768">
                        <c:v>4.9457407407374747</c:v>
                      </c:pt>
                      <c:pt idx="17769">
                        <c:v>4.9459837962916398</c:v>
                      </c:pt>
                      <c:pt idx="17770">
                        <c:v>4.9462268518530808</c:v>
                      </c:pt>
                      <c:pt idx="17771">
                        <c:v>4.9464699074072458</c:v>
                      </c:pt>
                      <c:pt idx="17772">
                        <c:v>4.9467129629614108</c:v>
                      </c:pt>
                      <c:pt idx="17773">
                        <c:v>4.9469560185155759</c:v>
                      </c:pt>
                      <c:pt idx="17774">
                        <c:v>4.9471990740697409</c:v>
                      </c:pt>
                      <c:pt idx="17775">
                        <c:v>4.9474421296311819</c:v>
                      </c:pt>
                      <c:pt idx="17776">
                        <c:v>4.9476851851853469</c:v>
                      </c:pt>
                      <c:pt idx="17777">
                        <c:v>4.947928240739512</c:v>
                      </c:pt>
                      <c:pt idx="17778">
                        <c:v>4.948171296293677</c:v>
                      </c:pt>
                      <c:pt idx="17779">
                        <c:v>4.9484143518478421</c:v>
                      </c:pt>
                      <c:pt idx="17780">
                        <c:v>4.9486574074092831</c:v>
                      </c:pt>
                      <c:pt idx="17781">
                        <c:v>4.9489004629634481</c:v>
                      </c:pt>
                      <c:pt idx="17782">
                        <c:v>4.9491435185176131</c:v>
                      </c:pt>
                      <c:pt idx="17783">
                        <c:v>4.9493865740717782</c:v>
                      </c:pt>
                      <c:pt idx="17784">
                        <c:v>4.9496296296259432</c:v>
                      </c:pt>
                      <c:pt idx="17785">
                        <c:v>4.9498726851801083</c:v>
                      </c:pt>
                      <c:pt idx="17786">
                        <c:v>4.9501157407415493</c:v>
                      </c:pt>
                      <c:pt idx="17787">
                        <c:v>4.9503587962957143</c:v>
                      </c:pt>
                      <c:pt idx="17788">
                        <c:v>4.9506018518498793</c:v>
                      </c:pt>
                      <c:pt idx="17789">
                        <c:v>4.9508449074040444</c:v>
                      </c:pt>
                      <c:pt idx="17790">
                        <c:v>4.9510879629582094</c:v>
                      </c:pt>
                      <c:pt idx="17791">
                        <c:v>4.9513310185196504</c:v>
                      </c:pt>
                      <c:pt idx="17792">
                        <c:v>4.9515740740738154</c:v>
                      </c:pt>
                      <c:pt idx="17793">
                        <c:v>4.9518171296279805</c:v>
                      </c:pt>
                      <c:pt idx="17794">
                        <c:v>4.9520601851821455</c:v>
                      </c:pt>
                      <c:pt idx="17795">
                        <c:v>4.9523032407363106</c:v>
                      </c:pt>
                      <c:pt idx="17796">
                        <c:v>4.9525462962977516</c:v>
                      </c:pt>
                      <c:pt idx="17797">
                        <c:v>4.9527893518519166</c:v>
                      </c:pt>
                      <c:pt idx="17798">
                        <c:v>4.9530324074060816</c:v>
                      </c:pt>
                      <c:pt idx="17799">
                        <c:v>4.9532754629602467</c:v>
                      </c:pt>
                      <c:pt idx="17800">
                        <c:v>4.9535185185144117</c:v>
                      </c:pt>
                      <c:pt idx="17801">
                        <c:v>4.9537615740758527</c:v>
                      </c:pt>
                      <c:pt idx="17802">
                        <c:v>4.9540046296300178</c:v>
                      </c:pt>
                      <c:pt idx="17803">
                        <c:v>4.9542476851841828</c:v>
                      </c:pt>
                      <c:pt idx="17804">
                        <c:v>4.9544907407383478</c:v>
                      </c:pt>
                      <c:pt idx="17805">
                        <c:v>4.9547337962925129</c:v>
                      </c:pt>
                      <c:pt idx="17806">
                        <c:v>4.9549768518539539</c:v>
                      </c:pt>
                      <c:pt idx="17807">
                        <c:v>4.9552199074081189</c:v>
                      </c:pt>
                      <c:pt idx="17808">
                        <c:v>4.9554629629622839</c:v>
                      </c:pt>
                      <c:pt idx="17809">
                        <c:v>4.955706018516449</c:v>
                      </c:pt>
                      <c:pt idx="17810">
                        <c:v>4.955949074070614</c:v>
                      </c:pt>
                      <c:pt idx="17811">
                        <c:v>4.9561921296247791</c:v>
                      </c:pt>
                      <c:pt idx="17812">
                        <c:v>4.9564351851862201</c:v>
                      </c:pt>
                      <c:pt idx="17813">
                        <c:v>4.9566782407403851</c:v>
                      </c:pt>
                      <c:pt idx="17814">
                        <c:v>4.9569328703713298</c:v>
                      </c:pt>
                      <c:pt idx="17815">
                        <c:v>4.9571759259254948</c:v>
                      </c:pt>
                      <c:pt idx="17816">
                        <c:v>4.9574189814796599</c:v>
                      </c:pt>
                      <c:pt idx="17817">
                        <c:v>4.9576620370338249</c:v>
                      </c:pt>
                      <c:pt idx="17818">
                        <c:v>4.9579050925879899</c:v>
                      </c:pt>
                      <c:pt idx="17819">
                        <c:v>4.9581481481494309</c:v>
                      </c:pt>
                      <c:pt idx="17820">
                        <c:v>4.958391203703596</c:v>
                      </c:pt>
                      <c:pt idx="17821">
                        <c:v>4.958634259257761</c:v>
                      </c:pt>
                      <c:pt idx="17822">
                        <c:v>4.9588773148119261</c:v>
                      </c:pt>
                      <c:pt idx="17823">
                        <c:v>4.9591203703660911</c:v>
                      </c:pt>
                      <c:pt idx="17824">
                        <c:v>4.9593634259275321</c:v>
                      </c:pt>
                      <c:pt idx="17825">
                        <c:v>4.9596064814816971</c:v>
                      </c:pt>
                      <c:pt idx="17826">
                        <c:v>4.9598495370358622</c:v>
                      </c:pt>
                      <c:pt idx="17827">
                        <c:v>4.9600925925900272</c:v>
                      </c:pt>
                      <c:pt idx="17828">
                        <c:v>4.9603356481441923</c:v>
                      </c:pt>
                      <c:pt idx="17829">
                        <c:v>4.9605787037056333</c:v>
                      </c:pt>
                      <c:pt idx="17830">
                        <c:v>4.9608217592597983</c:v>
                      </c:pt>
                      <c:pt idx="17831">
                        <c:v>4.9610648148139633</c:v>
                      </c:pt>
                      <c:pt idx="17832">
                        <c:v>4.9613078703681284</c:v>
                      </c:pt>
                      <c:pt idx="17833">
                        <c:v>4.9615509259222934</c:v>
                      </c:pt>
                      <c:pt idx="17834">
                        <c:v>4.9617939814764584</c:v>
                      </c:pt>
                      <c:pt idx="17835">
                        <c:v>4.9620370370378994</c:v>
                      </c:pt>
                      <c:pt idx="17836">
                        <c:v>4.9622800925920645</c:v>
                      </c:pt>
                      <c:pt idx="17837">
                        <c:v>4.9625231481462295</c:v>
                      </c:pt>
                      <c:pt idx="17838">
                        <c:v>4.9627662037003946</c:v>
                      </c:pt>
                      <c:pt idx="17839">
                        <c:v>4.9630092592545596</c:v>
                      </c:pt>
                      <c:pt idx="17840">
                        <c:v>4.9632523148160006</c:v>
                      </c:pt>
                      <c:pt idx="17841">
                        <c:v>4.9634953703701656</c:v>
                      </c:pt>
                      <c:pt idx="17842">
                        <c:v>4.9637384259243307</c:v>
                      </c:pt>
                      <c:pt idx="17843">
                        <c:v>4.9639814814784957</c:v>
                      </c:pt>
                      <c:pt idx="17844">
                        <c:v>4.9642245370326608</c:v>
                      </c:pt>
                      <c:pt idx="17845">
                        <c:v>4.9644675925941018</c:v>
                      </c:pt>
                      <c:pt idx="17846">
                        <c:v>4.9647106481482668</c:v>
                      </c:pt>
                      <c:pt idx="17847">
                        <c:v>4.9649537037024318</c:v>
                      </c:pt>
                      <c:pt idx="17848">
                        <c:v>4.9651967592565969</c:v>
                      </c:pt>
                      <c:pt idx="17849">
                        <c:v>4.9654398148107619</c:v>
                      </c:pt>
                      <c:pt idx="17850">
                        <c:v>4.9656828703722029</c:v>
                      </c:pt>
                      <c:pt idx="17851">
                        <c:v>4.9659259259263679</c:v>
                      </c:pt>
                      <c:pt idx="17852">
                        <c:v>4.966168981480533</c:v>
                      </c:pt>
                      <c:pt idx="17853">
                        <c:v>4.966412037034698</c:v>
                      </c:pt>
                      <c:pt idx="17854">
                        <c:v>4.9666550925888631</c:v>
                      </c:pt>
                      <c:pt idx="17855">
                        <c:v>4.9668981481430281</c:v>
                      </c:pt>
                      <c:pt idx="17856">
                        <c:v>4.9671412037044691</c:v>
                      </c:pt>
                      <c:pt idx="17857">
                        <c:v>4.9673842592586341</c:v>
                      </c:pt>
                      <c:pt idx="17858">
                        <c:v>4.9676273148127992</c:v>
                      </c:pt>
                      <c:pt idx="17859">
                        <c:v>4.9678703703669642</c:v>
                      </c:pt>
                      <c:pt idx="17860">
                        <c:v>4.9681134259211293</c:v>
                      </c:pt>
                      <c:pt idx="17861">
                        <c:v>4.9683564814825703</c:v>
                      </c:pt>
                      <c:pt idx="17862">
                        <c:v>4.968611111106239</c:v>
                      </c:pt>
                      <c:pt idx="17863">
                        <c:v>4.96885416666768</c:v>
                      </c:pt>
                      <c:pt idx="17864">
                        <c:v>4.969097222221845</c:v>
                      </c:pt>
                      <c:pt idx="17865">
                        <c:v>4.9693402777760101</c:v>
                      </c:pt>
                      <c:pt idx="17866">
                        <c:v>4.9695833333301751</c:v>
                      </c:pt>
                      <c:pt idx="17867">
                        <c:v>4.9698263888843401</c:v>
                      </c:pt>
                      <c:pt idx="17868">
                        <c:v>4.9700694444457811</c:v>
                      </c:pt>
                      <c:pt idx="17869">
                        <c:v>4.9703124999999462</c:v>
                      </c:pt>
                      <c:pt idx="17870">
                        <c:v>4.9705555555541112</c:v>
                      </c:pt>
                      <c:pt idx="17871">
                        <c:v>4.9707986111082763</c:v>
                      </c:pt>
                      <c:pt idx="17872">
                        <c:v>4.9710416666624413</c:v>
                      </c:pt>
                      <c:pt idx="17873">
                        <c:v>4.9712847222238823</c:v>
                      </c:pt>
                      <c:pt idx="17874">
                        <c:v>4.9715277777780473</c:v>
                      </c:pt>
                      <c:pt idx="17875">
                        <c:v>4.9717708333322124</c:v>
                      </c:pt>
                      <c:pt idx="17876">
                        <c:v>4.9720138888863774</c:v>
                      </c:pt>
                      <c:pt idx="17877">
                        <c:v>4.9722569444405424</c:v>
                      </c:pt>
                      <c:pt idx="17878">
                        <c:v>4.9725000000019834</c:v>
                      </c:pt>
                      <c:pt idx="17879">
                        <c:v>4.9727430555561485</c:v>
                      </c:pt>
                      <c:pt idx="17880">
                        <c:v>4.9729861111103135</c:v>
                      </c:pt>
                      <c:pt idx="17881">
                        <c:v>4.9732291666644786</c:v>
                      </c:pt>
                      <c:pt idx="17882">
                        <c:v>4.9734722222186436</c:v>
                      </c:pt>
                      <c:pt idx="17883">
                        <c:v>4.9737152777728086</c:v>
                      </c:pt>
                      <c:pt idx="17884">
                        <c:v>4.9739583333342496</c:v>
                      </c:pt>
                      <c:pt idx="17885">
                        <c:v>4.9742013888884147</c:v>
                      </c:pt>
                      <c:pt idx="17886">
                        <c:v>4.9744444444425797</c:v>
                      </c:pt>
                      <c:pt idx="17887">
                        <c:v>4.9746874999967448</c:v>
                      </c:pt>
                      <c:pt idx="17888">
                        <c:v>4.9749305555509098</c:v>
                      </c:pt>
                      <c:pt idx="17889">
                        <c:v>4.9751736111123508</c:v>
                      </c:pt>
                      <c:pt idx="17890">
                        <c:v>4.9754166666665158</c:v>
                      </c:pt>
                      <c:pt idx="17891">
                        <c:v>4.9756597222206809</c:v>
                      </c:pt>
                      <c:pt idx="17892">
                        <c:v>4.9759027777748459</c:v>
                      </c:pt>
                      <c:pt idx="17893">
                        <c:v>4.9761458333290109</c:v>
                      </c:pt>
                      <c:pt idx="17894">
                        <c:v>4.9763888888904519</c:v>
                      </c:pt>
                      <c:pt idx="17895">
                        <c:v>4.976631944444617</c:v>
                      </c:pt>
                      <c:pt idx="17896">
                        <c:v>4.976874999998782</c:v>
                      </c:pt>
                      <c:pt idx="17897">
                        <c:v>4.9771180555529471</c:v>
                      </c:pt>
                      <c:pt idx="17898">
                        <c:v>4.9773611111071121</c:v>
                      </c:pt>
                      <c:pt idx="17899">
                        <c:v>4.9776041666685531</c:v>
                      </c:pt>
                      <c:pt idx="17900">
                        <c:v>4.9778472222227181</c:v>
                      </c:pt>
                      <c:pt idx="17901">
                        <c:v>4.9780902777768832</c:v>
                      </c:pt>
                      <c:pt idx="17902">
                        <c:v>4.9783333333310482</c:v>
                      </c:pt>
                      <c:pt idx="17903">
                        <c:v>4.9785763888852133</c:v>
                      </c:pt>
                      <c:pt idx="17904">
                        <c:v>4.9788194444393783</c:v>
                      </c:pt>
                      <c:pt idx="17905">
                        <c:v>4.9790625000008193</c:v>
                      </c:pt>
                      <c:pt idx="17906">
                        <c:v>4.9793055555549843</c:v>
                      </c:pt>
                      <c:pt idx="17907">
                        <c:v>4.9795486111091494</c:v>
                      </c:pt>
                      <c:pt idx="17908">
                        <c:v>4.9797916666633144</c:v>
                      </c:pt>
                      <c:pt idx="17909">
                        <c:v>4.9800347222174794</c:v>
                      </c:pt>
                      <c:pt idx="17910">
                        <c:v>4.9802893518484241</c:v>
                      </c:pt>
                      <c:pt idx="17911">
                        <c:v>4.9805324074025892</c:v>
                      </c:pt>
                      <c:pt idx="17912">
                        <c:v>4.9807754629640302</c:v>
                      </c:pt>
                      <c:pt idx="17913">
                        <c:v>4.9810185185181952</c:v>
                      </c:pt>
                      <c:pt idx="17914">
                        <c:v>4.9812615740723603</c:v>
                      </c:pt>
                      <c:pt idx="17915">
                        <c:v>4.9815046296265253</c:v>
                      </c:pt>
                      <c:pt idx="17916">
                        <c:v>4.9817476851806903</c:v>
                      </c:pt>
                      <c:pt idx="17917">
                        <c:v>4.9819907407421313</c:v>
                      </c:pt>
                      <c:pt idx="17918">
                        <c:v>4.9822337962962964</c:v>
                      </c:pt>
                      <c:pt idx="17919">
                        <c:v>4.9824768518504614</c:v>
                      </c:pt>
                      <c:pt idx="17920">
                        <c:v>4.9827199074046264</c:v>
                      </c:pt>
                      <c:pt idx="17921">
                        <c:v>4.9829629629587915</c:v>
                      </c:pt>
                      <c:pt idx="17922">
                        <c:v>4.9832060185202325</c:v>
                      </c:pt>
                      <c:pt idx="17923">
                        <c:v>4.9834490740743975</c:v>
                      </c:pt>
                      <c:pt idx="17924">
                        <c:v>4.9836921296285626</c:v>
                      </c:pt>
                      <c:pt idx="17925">
                        <c:v>4.9839351851827276</c:v>
                      </c:pt>
                      <c:pt idx="17926">
                        <c:v>4.9841782407368926</c:v>
                      </c:pt>
                      <c:pt idx="17927">
                        <c:v>4.9844212962983336</c:v>
                      </c:pt>
                      <c:pt idx="17928">
                        <c:v>4.9846643518524987</c:v>
                      </c:pt>
                      <c:pt idx="17929">
                        <c:v>4.9849074074066637</c:v>
                      </c:pt>
                      <c:pt idx="17930">
                        <c:v>4.9851504629608288</c:v>
                      </c:pt>
                      <c:pt idx="17931">
                        <c:v>4.9853935185149938</c:v>
                      </c:pt>
                      <c:pt idx="17932">
                        <c:v>4.9856365740691588</c:v>
                      </c:pt>
                      <c:pt idx="17933">
                        <c:v>4.9858796296305998</c:v>
                      </c:pt>
                      <c:pt idx="17934">
                        <c:v>4.9861226851847649</c:v>
                      </c:pt>
                      <c:pt idx="17935">
                        <c:v>4.9863657407389299</c:v>
                      </c:pt>
                      <c:pt idx="17936">
                        <c:v>4.9866087962930949</c:v>
                      </c:pt>
                      <c:pt idx="17937">
                        <c:v>4.98685185184726</c:v>
                      </c:pt>
                      <c:pt idx="17938">
                        <c:v>4.987094907408701</c:v>
                      </c:pt>
                      <c:pt idx="17939">
                        <c:v>4.987337962962866</c:v>
                      </c:pt>
                      <c:pt idx="17940">
                        <c:v>4.9875810185170311</c:v>
                      </c:pt>
                      <c:pt idx="17941">
                        <c:v>4.9878240740711961</c:v>
                      </c:pt>
                      <c:pt idx="17942">
                        <c:v>4.9880671296253611</c:v>
                      </c:pt>
                      <c:pt idx="17943">
                        <c:v>4.9883101851868021</c:v>
                      </c:pt>
                      <c:pt idx="17944">
                        <c:v>4.9885532407409672</c:v>
                      </c:pt>
                      <c:pt idx="17945">
                        <c:v>4.9887962962951322</c:v>
                      </c:pt>
                      <c:pt idx="17946">
                        <c:v>4.9890393518492973</c:v>
                      </c:pt>
                      <c:pt idx="17947">
                        <c:v>4.9892824074034623</c:v>
                      </c:pt>
                      <c:pt idx="17948">
                        <c:v>4.9895254629649033</c:v>
                      </c:pt>
                      <c:pt idx="17949">
                        <c:v>4.9897685185190683</c:v>
                      </c:pt>
                      <c:pt idx="17950">
                        <c:v>4.9900115740732334</c:v>
                      </c:pt>
                      <c:pt idx="17951">
                        <c:v>4.9902546296273984</c:v>
                      </c:pt>
                      <c:pt idx="17952">
                        <c:v>4.9904976851815634</c:v>
                      </c:pt>
                      <c:pt idx="17953">
                        <c:v>4.9907407407357285</c:v>
                      </c:pt>
                      <c:pt idx="17954">
                        <c:v>4.9909837962971695</c:v>
                      </c:pt>
                      <c:pt idx="17955">
                        <c:v>4.9912268518513345</c:v>
                      </c:pt>
                      <c:pt idx="17956">
                        <c:v>4.9914699074054996</c:v>
                      </c:pt>
                      <c:pt idx="17957">
                        <c:v>4.9917129629596646</c:v>
                      </c:pt>
                      <c:pt idx="17958">
                        <c:v>4.9919675925906093</c:v>
                      </c:pt>
                      <c:pt idx="17959">
                        <c:v>4.9922106481447743</c:v>
                      </c:pt>
                      <c:pt idx="17960">
                        <c:v>4.9924537036989394</c:v>
                      </c:pt>
                      <c:pt idx="17961">
                        <c:v>4.9926967592603804</c:v>
                      </c:pt>
                      <c:pt idx="17962">
                        <c:v>4.9929398148145454</c:v>
                      </c:pt>
                      <c:pt idx="17963">
                        <c:v>4.9931828703687104</c:v>
                      </c:pt>
                      <c:pt idx="17964">
                        <c:v>4.9934259259228755</c:v>
                      </c:pt>
                      <c:pt idx="17965">
                        <c:v>4.9936689814770405</c:v>
                      </c:pt>
                      <c:pt idx="17966">
                        <c:v>4.9939120370384815</c:v>
                      </c:pt>
                      <c:pt idx="17967">
                        <c:v>4.9941550925926466</c:v>
                      </c:pt>
                      <c:pt idx="17968">
                        <c:v>4.9943981481468116</c:v>
                      </c:pt>
                      <c:pt idx="17969">
                        <c:v>4.9946412037009766</c:v>
                      </c:pt>
                      <c:pt idx="17970">
                        <c:v>4.9948842592551417</c:v>
                      </c:pt>
                      <c:pt idx="17971">
                        <c:v>4.9951273148165827</c:v>
                      </c:pt>
                      <c:pt idx="17972">
                        <c:v>4.9953703703707477</c:v>
                      </c:pt>
                      <c:pt idx="17973">
                        <c:v>4.9956134259249128</c:v>
                      </c:pt>
                      <c:pt idx="17974">
                        <c:v>4.9958564814790778</c:v>
                      </c:pt>
                      <c:pt idx="17975">
                        <c:v>4.9960995370332428</c:v>
                      </c:pt>
                      <c:pt idx="17976">
                        <c:v>4.9963425925946838</c:v>
                      </c:pt>
                      <c:pt idx="17977">
                        <c:v>4.9965856481488489</c:v>
                      </c:pt>
                      <c:pt idx="17978">
                        <c:v>4.9968287037030139</c:v>
                      </c:pt>
                      <c:pt idx="17979">
                        <c:v>4.9970717592571789</c:v>
                      </c:pt>
                      <c:pt idx="17980">
                        <c:v>4.997314814811344</c:v>
                      </c:pt>
                      <c:pt idx="17981">
                        <c:v>4.997557870365509</c:v>
                      </c:pt>
                      <c:pt idx="17982">
                        <c:v>4.99780092592695</c:v>
                      </c:pt>
                      <c:pt idx="17983">
                        <c:v>4.9980439814811151</c:v>
                      </c:pt>
                      <c:pt idx="17984">
                        <c:v>4.9982870370352801</c:v>
                      </c:pt>
                      <c:pt idx="17985">
                        <c:v>4.9985300925894451</c:v>
                      </c:pt>
                      <c:pt idx="17986">
                        <c:v>4.9987731481436102</c:v>
                      </c:pt>
                      <c:pt idx="17987">
                        <c:v>4.9990162037050512</c:v>
                      </c:pt>
                      <c:pt idx="17988">
                        <c:v>4.9992592592592162</c:v>
                      </c:pt>
                      <c:pt idx="17989">
                        <c:v>4.9995023148133813</c:v>
                      </c:pt>
                      <c:pt idx="17990">
                        <c:v>4.9997453703675463</c:v>
                      </c:pt>
                      <c:pt idx="17991">
                        <c:v>4.9999884259217113</c:v>
                      </c:pt>
                      <c:pt idx="17992">
                        <c:v>5.0002314814831523</c:v>
                      </c:pt>
                      <c:pt idx="17993">
                        <c:v>5.0004745370373174</c:v>
                      </c:pt>
                      <c:pt idx="17994">
                        <c:v>5.0007175925914824</c:v>
                      </c:pt>
                      <c:pt idx="17995">
                        <c:v>5.0009606481456474</c:v>
                      </c:pt>
                      <c:pt idx="17996">
                        <c:v>5.0012037036998125</c:v>
                      </c:pt>
                      <c:pt idx="17997">
                        <c:v>5.0014467592612535</c:v>
                      </c:pt>
                      <c:pt idx="17998">
                        <c:v>5.0016898148154185</c:v>
                      </c:pt>
                      <c:pt idx="17999">
                        <c:v>5.0019328703695836</c:v>
                      </c:pt>
                      <c:pt idx="18000">
                        <c:v>5.0021759259237486</c:v>
                      </c:pt>
                      <c:pt idx="18001">
                        <c:v>5.0024189814779136</c:v>
                      </c:pt>
                      <c:pt idx="18002">
                        <c:v>5.0026620370320787</c:v>
                      </c:pt>
                      <c:pt idx="18003">
                        <c:v>5.0029050925935197</c:v>
                      </c:pt>
                      <c:pt idx="18004">
                        <c:v>5.0031481481476847</c:v>
                      </c:pt>
                      <c:pt idx="18005">
                        <c:v>5.0033912037018498</c:v>
                      </c:pt>
                      <c:pt idx="18006">
                        <c:v>5.0036342592560148</c:v>
                      </c:pt>
                      <c:pt idx="18007">
                        <c:v>5.0038888888869595</c:v>
                      </c:pt>
                      <c:pt idx="18008">
                        <c:v>5.0041319444411245</c:v>
                      </c:pt>
                      <c:pt idx="18009">
                        <c:v>5.0043749999952896</c:v>
                      </c:pt>
                      <c:pt idx="18010">
                        <c:v>5.0046180555567306</c:v>
                      </c:pt>
                      <c:pt idx="18011">
                        <c:v>5.0048611111108956</c:v>
                      </c:pt>
                      <c:pt idx="18012">
                        <c:v>5.0051041666650606</c:v>
                      </c:pt>
                      <c:pt idx="18013">
                        <c:v>5.0053472222192257</c:v>
                      </c:pt>
                      <c:pt idx="18014">
                        <c:v>5.0055902777733907</c:v>
                      </c:pt>
                      <c:pt idx="18015">
                        <c:v>5.0058333333348317</c:v>
                      </c:pt>
                      <c:pt idx="18016">
                        <c:v>5.0060763888889968</c:v>
                      </c:pt>
                      <c:pt idx="18017">
                        <c:v>5.0063194444431618</c:v>
                      </c:pt>
                      <c:pt idx="18018">
                        <c:v>5.0065624999973268</c:v>
                      </c:pt>
                      <c:pt idx="18019">
                        <c:v>5.0068055555514919</c:v>
                      </c:pt>
                      <c:pt idx="18020">
                        <c:v>5.0070486111129329</c:v>
                      </c:pt>
                      <c:pt idx="18021">
                        <c:v>5.0072916666670979</c:v>
                      </c:pt>
                      <c:pt idx="18022">
                        <c:v>5.0075347222212629</c:v>
                      </c:pt>
                      <c:pt idx="18023">
                        <c:v>5.007777777775428</c:v>
                      </c:pt>
                      <c:pt idx="18024">
                        <c:v>5.008020833329593</c:v>
                      </c:pt>
                      <c:pt idx="18025">
                        <c:v>5.0082638888837581</c:v>
                      </c:pt>
                      <c:pt idx="18026">
                        <c:v>5.0085069444451991</c:v>
                      </c:pt>
                      <c:pt idx="18027">
                        <c:v>5.0087499999993641</c:v>
                      </c:pt>
                      <c:pt idx="18028">
                        <c:v>5.0089930555535291</c:v>
                      </c:pt>
                      <c:pt idx="18029">
                        <c:v>5.0092361111076942</c:v>
                      </c:pt>
                      <c:pt idx="18030">
                        <c:v>5.0094791666618592</c:v>
                      </c:pt>
                      <c:pt idx="18031">
                        <c:v>5.0097222222233002</c:v>
                      </c:pt>
                      <c:pt idx="18032">
                        <c:v>5.0099652777774653</c:v>
                      </c:pt>
                      <c:pt idx="18033">
                        <c:v>5.0102083333316303</c:v>
                      </c:pt>
                      <c:pt idx="18034">
                        <c:v>5.0104513888857953</c:v>
                      </c:pt>
                      <c:pt idx="18035">
                        <c:v>5.0106944444399604</c:v>
                      </c:pt>
                      <c:pt idx="18036">
                        <c:v>5.0109375000014014</c:v>
                      </c:pt>
                      <c:pt idx="18037">
                        <c:v>5.0111805555555664</c:v>
                      </c:pt>
                      <c:pt idx="18038">
                        <c:v>5.0114236111097314</c:v>
                      </c:pt>
                      <c:pt idx="18039">
                        <c:v>5.0116666666638965</c:v>
                      </c:pt>
                      <c:pt idx="18040">
                        <c:v>5.0119097222180615</c:v>
                      </c:pt>
                      <c:pt idx="18041">
                        <c:v>5.0121527777795025</c:v>
                      </c:pt>
                      <c:pt idx="18042">
                        <c:v>5.0123958333336676</c:v>
                      </c:pt>
                      <c:pt idx="18043">
                        <c:v>5.0126388888878326</c:v>
                      </c:pt>
                      <c:pt idx="18044">
                        <c:v>5.0128819444419976</c:v>
                      </c:pt>
                      <c:pt idx="18045">
                        <c:v>5.0131249999961627</c:v>
                      </c:pt>
                      <c:pt idx="18046">
                        <c:v>5.0133680555576037</c:v>
                      </c:pt>
                      <c:pt idx="18047">
                        <c:v>5.0136111111117687</c:v>
                      </c:pt>
                      <c:pt idx="18048">
                        <c:v>5.0138541666659338</c:v>
                      </c:pt>
                      <c:pt idx="18049">
                        <c:v>5.0140972222200988</c:v>
                      </c:pt>
                      <c:pt idx="18050">
                        <c:v>5.0143402777742638</c:v>
                      </c:pt>
                      <c:pt idx="18051">
                        <c:v>5.0145833333284289</c:v>
                      </c:pt>
                      <c:pt idx="18052">
                        <c:v>5.0148263888898699</c:v>
                      </c:pt>
                      <c:pt idx="18053">
                        <c:v>5.0150694444440349</c:v>
                      </c:pt>
                      <c:pt idx="18054">
                        <c:v>5.0153124999981999</c:v>
                      </c:pt>
                      <c:pt idx="18055">
                        <c:v>5.0155671296291446</c:v>
                      </c:pt>
                      <c:pt idx="18056">
                        <c:v>5.0158101851833097</c:v>
                      </c:pt>
                      <c:pt idx="18057">
                        <c:v>5.0160532407374747</c:v>
                      </c:pt>
                      <c:pt idx="18058">
                        <c:v>5.0162962962916398</c:v>
                      </c:pt>
                      <c:pt idx="18059">
                        <c:v>5.0165393518530808</c:v>
                      </c:pt>
                      <c:pt idx="18060">
                        <c:v>5.0167824074072458</c:v>
                      </c:pt>
                      <c:pt idx="18061">
                        <c:v>5.0170254629614108</c:v>
                      </c:pt>
                      <c:pt idx="18062">
                        <c:v>5.0172685185155759</c:v>
                      </c:pt>
                      <c:pt idx="18063">
                        <c:v>5.0175115740697409</c:v>
                      </c:pt>
                      <c:pt idx="18064">
                        <c:v>5.0177546296311819</c:v>
                      </c:pt>
                      <c:pt idx="18065">
                        <c:v>5.0179976851853469</c:v>
                      </c:pt>
                      <c:pt idx="18066">
                        <c:v>5.018240740739512</c:v>
                      </c:pt>
                      <c:pt idx="18067">
                        <c:v>5.018483796293677</c:v>
                      </c:pt>
                      <c:pt idx="18068">
                        <c:v>5.0187268518478421</c:v>
                      </c:pt>
                      <c:pt idx="18069">
                        <c:v>5.0189699074092831</c:v>
                      </c:pt>
                      <c:pt idx="18070">
                        <c:v>5.0192129629634481</c:v>
                      </c:pt>
                      <c:pt idx="18071">
                        <c:v>5.0194560185176131</c:v>
                      </c:pt>
                      <c:pt idx="18072">
                        <c:v>5.0196990740717782</c:v>
                      </c:pt>
                      <c:pt idx="18073">
                        <c:v>5.0199421296259432</c:v>
                      </c:pt>
                      <c:pt idx="18074">
                        <c:v>5.0201851851801083</c:v>
                      </c:pt>
                      <c:pt idx="18075">
                        <c:v>5.0204282407415493</c:v>
                      </c:pt>
                      <c:pt idx="18076">
                        <c:v>5.0206712962957143</c:v>
                      </c:pt>
                      <c:pt idx="18077">
                        <c:v>5.0209143518498793</c:v>
                      </c:pt>
                      <c:pt idx="18078">
                        <c:v>5.0211574074040444</c:v>
                      </c:pt>
                      <c:pt idx="18079">
                        <c:v>5.0214004629582094</c:v>
                      </c:pt>
                      <c:pt idx="18080">
                        <c:v>5.0216435185196504</c:v>
                      </c:pt>
                      <c:pt idx="18081">
                        <c:v>5.0218865740738154</c:v>
                      </c:pt>
                      <c:pt idx="18082">
                        <c:v>5.0221296296279805</c:v>
                      </c:pt>
                      <c:pt idx="18083">
                        <c:v>5.0223726851821455</c:v>
                      </c:pt>
                      <c:pt idx="18084">
                        <c:v>5.0226157407363106</c:v>
                      </c:pt>
                      <c:pt idx="18085">
                        <c:v>5.0228587962977516</c:v>
                      </c:pt>
                      <c:pt idx="18086">
                        <c:v>5.0231018518519166</c:v>
                      </c:pt>
                      <c:pt idx="18087">
                        <c:v>5.0233449074060816</c:v>
                      </c:pt>
                      <c:pt idx="18088">
                        <c:v>5.0235879629602467</c:v>
                      </c:pt>
                      <c:pt idx="18089">
                        <c:v>5.0238310185144117</c:v>
                      </c:pt>
                      <c:pt idx="18090">
                        <c:v>5.0240740740758527</c:v>
                      </c:pt>
                      <c:pt idx="18091">
                        <c:v>5.0243171296300178</c:v>
                      </c:pt>
                      <c:pt idx="18092">
                        <c:v>5.0245601851841828</c:v>
                      </c:pt>
                      <c:pt idx="18093">
                        <c:v>5.0248032407383478</c:v>
                      </c:pt>
                      <c:pt idx="18094">
                        <c:v>5.0250462962925129</c:v>
                      </c:pt>
                      <c:pt idx="18095">
                        <c:v>5.0252893518539539</c:v>
                      </c:pt>
                      <c:pt idx="18096">
                        <c:v>5.0255324074081189</c:v>
                      </c:pt>
                      <c:pt idx="18097">
                        <c:v>5.0257754629622839</c:v>
                      </c:pt>
                      <c:pt idx="18098">
                        <c:v>5.026018518516449</c:v>
                      </c:pt>
                      <c:pt idx="18099">
                        <c:v>5.026261574070614</c:v>
                      </c:pt>
                      <c:pt idx="18100">
                        <c:v>5.0265046296247791</c:v>
                      </c:pt>
                      <c:pt idx="18101">
                        <c:v>5.0267476851862201</c:v>
                      </c:pt>
                      <c:pt idx="18102">
                        <c:v>5.0269907407403851</c:v>
                      </c:pt>
                      <c:pt idx="18103">
                        <c:v>5.0272453703713298</c:v>
                      </c:pt>
                      <c:pt idx="18104">
                        <c:v>5.0274884259254948</c:v>
                      </c:pt>
                      <c:pt idx="18105">
                        <c:v>5.0277314814796599</c:v>
                      </c:pt>
                      <c:pt idx="18106">
                        <c:v>5.0279745370338249</c:v>
                      </c:pt>
                      <c:pt idx="18107">
                        <c:v>5.0282175925879899</c:v>
                      </c:pt>
                      <c:pt idx="18108">
                        <c:v>5.0284606481494309</c:v>
                      </c:pt>
                      <c:pt idx="18109">
                        <c:v>5.028703703703596</c:v>
                      </c:pt>
                      <c:pt idx="18110">
                        <c:v>5.028946759257761</c:v>
                      </c:pt>
                      <c:pt idx="18111">
                        <c:v>5.0291898148119261</c:v>
                      </c:pt>
                      <c:pt idx="18112">
                        <c:v>5.0294328703660911</c:v>
                      </c:pt>
                      <c:pt idx="18113">
                        <c:v>5.0296759259275321</c:v>
                      </c:pt>
                      <c:pt idx="18114">
                        <c:v>5.0299189814816971</c:v>
                      </c:pt>
                      <c:pt idx="18115">
                        <c:v>5.0301620370358622</c:v>
                      </c:pt>
                      <c:pt idx="18116">
                        <c:v>5.0304050925900272</c:v>
                      </c:pt>
                      <c:pt idx="18117">
                        <c:v>5.0306481481441923</c:v>
                      </c:pt>
                      <c:pt idx="18118">
                        <c:v>5.0308912037056333</c:v>
                      </c:pt>
                      <c:pt idx="18119">
                        <c:v>5.0311342592597983</c:v>
                      </c:pt>
                      <c:pt idx="18120">
                        <c:v>5.0313773148139633</c:v>
                      </c:pt>
                      <c:pt idx="18121">
                        <c:v>5.0316203703681284</c:v>
                      </c:pt>
                      <c:pt idx="18122">
                        <c:v>5.0318634259222934</c:v>
                      </c:pt>
                      <c:pt idx="18123">
                        <c:v>5.0321064814764584</c:v>
                      </c:pt>
                      <c:pt idx="18124">
                        <c:v>5.0323495370378994</c:v>
                      </c:pt>
                      <c:pt idx="18125">
                        <c:v>5.0325925925920645</c:v>
                      </c:pt>
                      <c:pt idx="18126">
                        <c:v>5.0328356481462295</c:v>
                      </c:pt>
                      <c:pt idx="18127">
                        <c:v>5.0330787037003946</c:v>
                      </c:pt>
                      <c:pt idx="18128">
                        <c:v>5.0333217592545596</c:v>
                      </c:pt>
                      <c:pt idx="18129">
                        <c:v>5.0335648148160006</c:v>
                      </c:pt>
                      <c:pt idx="18130">
                        <c:v>5.0338078703701656</c:v>
                      </c:pt>
                      <c:pt idx="18131">
                        <c:v>5.0340509259243307</c:v>
                      </c:pt>
                      <c:pt idx="18132">
                        <c:v>5.0342939814784957</c:v>
                      </c:pt>
                      <c:pt idx="18133">
                        <c:v>5.0345370370326608</c:v>
                      </c:pt>
                      <c:pt idx="18134">
                        <c:v>5.0347800925941018</c:v>
                      </c:pt>
                      <c:pt idx="18135">
                        <c:v>5.0350231481482668</c:v>
                      </c:pt>
                      <c:pt idx="18136">
                        <c:v>5.0352662037024318</c:v>
                      </c:pt>
                      <c:pt idx="18137">
                        <c:v>5.0355092592565969</c:v>
                      </c:pt>
                      <c:pt idx="18138">
                        <c:v>5.0357523148107619</c:v>
                      </c:pt>
                      <c:pt idx="18139">
                        <c:v>5.0359953703722029</c:v>
                      </c:pt>
                      <c:pt idx="18140">
                        <c:v>5.0362384259263679</c:v>
                      </c:pt>
                      <c:pt idx="18141">
                        <c:v>5.036481481480533</c:v>
                      </c:pt>
                      <c:pt idx="18142">
                        <c:v>5.036724537034698</c:v>
                      </c:pt>
                      <c:pt idx="18143">
                        <c:v>5.0369675925888631</c:v>
                      </c:pt>
                      <c:pt idx="18144">
                        <c:v>5.0372106481430281</c:v>
                      </c:pt>
                      <c:pt idx="18145">
                        <c:v>5.0374537037044691</c:v>
                      </c:pt>
                      <c:pt idx="18146">
                        <c:v>5.0376967592586341</c:v>
                      </c:pt>
                      <c:pt idx="18147">
                        <c:v>5.0379398148127992</c:v>
                      </c:pt>
                      <c:pt idx="18148">
                        <c:v>5.0381828703669642</c:v>
                      </c:pt>
                      <c:pt idx="18149">
                        <c:v>5.0384259259211293</c:v>
                      </c:pt>
                      <c:pt idx="18150">
                        <c:v>5.0386689814825703</c:v>
                      </c:pt>
                      <c:pt idx="18151">
                        <c:v>5.038923611106239</c:v>
                      </c:pt>
                      <c:pt idx="18152">
                        <c:v>5.03916666666768</c:v>
                      </c:pt>
                      <c:pt idx="18153">
                        <c:v>5.039409722221845</c:v>
                      </c:pt>
                      <c:pt idx="18154">
                        <c:v>5.0396527777760101</c:v>
                      </c:pt>
                      <c:pt idx="18155">
                        <c:v>5.0398958333301751</c:v>
                      </c:pt>
                      <c:pt idx="18156">
                        <c:v>5.0401388888843401</c:v>
                      </c:pt>
                      <c:pt idx="18157">
                        <c:v>5.0403819444457811</c:v>
                      </c:pt>
                      <c:pt idx="18158">
                        <c:v>5.0406249999999462</c:v>
                      </c:pt>
                      <c:pt idx="18159">
                        <c:v>5.0408680555541112</c:v>
                      </c:pt>
                      <c:pt idx="18160">
                        <c:v>5.0411111111082763</c:v>
                      </c:pt>
                      <c:pt idx="18161">
                        <c:v>5.0413541666624413</c:v>
                      </c:pt>
                      <c:pt idx="18162">
                        <c:v>5.0415972222238823</c:v>
                      </c:pt>
                      <c:pt idx="18163">
                        <c:v>5.0418402777780473</c:v>
                      </c:pt>
                      <c:pt idx="18164">
                        <c:v>5.0420833333322124</c:v>
                      </c:pt>
                      <c:pt idx="18165">
                        <c:v>5.0423263888863774</c:v>
                      </c:pt>
                      <c:pt idx="18166">
                        <c:v>5.0425694444405424</c:v>
                      </c:pt>
                      <c:pt idx="18167">
                        <c:v>5.0428125000019834</c:v>
                      </c:pt>
                      <c:pt idx="18168">
                        <c:v>5.0430555555561485</c:v>
                      </c:pt>
                      <c:pt idx="18169">
                        <c:v>5.0432986111103135</c:v>
                      </c:pt>
                      <c:pt idx="18170">
                        <c:v>5.0435416666644786</c:v>
                      </c:pt>
                      <c:pt idx="18171">
                        <c:v>5.0437847222186436</c:v>
                      </c:pt>
                      <c:pt idx="18172">
                        <c:v>5.0440277777728086</c:v>
                      </c:pt>
                      <c:pt idx="18173">
                        <c:v>5.0442708333342496</c:v>
                      </c:pt>
                      <c:pt idx="18174">
                        <c:v>5.0445138888884147</c:v>
                      </c:pt>
                      <c:pt idx="18175">
                        <c:v>5.0447569444425797</c:v>
                      </c:pt>
                      <c:pt idx="18176">
                        <c:v>5.0449999999967448</c:v>
                      </c:pt>
                      <c:pt idx="18177">
                        <c:v>5.0452430555509098</c:v>
                      </c:pt>
                      <c:pt idx="18178">
                        <c:v>5.0454861111123508</c:v>
                      </c:pt>
                      <c:pt idx="18179">
                        <c:v>5.0457291666665158</c:v>
                      </c:pt>
                      <c:pt idx="18180">
                        <c:v>5.0459722222206809</c:v>
                      </c:pt>
                      <c:pt idx="18181">
                        <c:v>5.0462152777748459</c:v>
                      </c:pt>
                      <c:pt idx="18182">
                        <c:v>5.0464583333290109</c:v>
                      </c:pt>
                      <c:pt idx="18183">
                        <c:v>5.0467013888904519</c:v>
                      </c:pt>
                      <c:pt idx="18184">
                        <c:v>5.046944444444617</c:v>
                      </c:pt>
                      <c:pt idx="18185">
                        <c:v>5.047187499998782</c:v>
                      </c:pt>
                      <c:pt idx="18186">
                        <c:v>5.0474305555529471</c:v>
                      </c:pt>
                      <c:pt idx="18187">
                        <c:v>5.0476736111071121</c:v>
                      </c:pt>
                      <c:pt idx="18188">
                        <c:v>5.0479166666685531</c:v>
                      </c:pt>
                      <c:pt idx="18189">
                        <c:v>5.0481597222227181</c:v>
                      </c:pt>
                      <c:pt idx="18190">
                        <c:v>5.0484027777768832</c:v>
                      </c:pt>
                      <c:pt idx="18191">
                        <c:v>5.0486458333310482</c:v>
                      </c:pt>
                      <c:pt idx="18192">
                        <c:v>5.0488888888852133</c:v>
                      </c:pt>
                      <c:pt idx="18193">
                        <c:v>5.0491319444393783</c:v>
                      </c:pt>
                      <c:pt idx="18194">
                        <c:v>5.0493750000008193</c:v>
                      </c:pt>
                      <c:pt idx="18195">
                        <c:v>5.0496180555549843</c:v>
                      </c:pt>
                      <c:pt idx="18196">
                        <c:v>5.0498611111091494</c:v>
                      </c:pt>
                      <c:pt idx="18197">
                        <c:v>5.0501041666633144</c:v>
                      </c:pt>
                      <c:pt idx="18198">
                        <c:v>5.0503472222174794</c:v>
                      </c:pt>
                      <c:pt idx="18199">
                        <c:v>5.0506018518484241</c:v>
                      </c:pt>
                      <c:pt idx="18200">
                        <c:v>5.0508449074025892</c:v>
                      </c:pt>
                      <c:pt idx="18201">
                        <c:v>5.0510879629640302</c:v>
                      </c:pt>
                      <c:pt idx="18202">
                        <c:v>5.0513310185181952</c:v>
                      </c:pt>
                      <c:pt idx="18203">
                        <c:v>5.0515740740723603</c:v>
                      </c:pt>
                      <c:pt idx="18204">
                        <c:v>5.0518171296265253</c:v>
                      </c:pt>
                      <c:pt idx="18205">
                        <c:v>5.0520601851806903</c:v>
                      </c:pt>
                      <c:pt idx="18206">
                        <c:v>5.0523032407421313</c:v>
                      </c:pt>
                      <c:pt idx="18207">
                        <c:v>5.0525462962962964</c:v>
                      </c:pt>
                      <c:pt idx="18208">
                        <c:v>5.0527893518504614</c:v>
                      </c:pt>
                      <c:pt idx="18209">
                        <c:v>5.0530324074046264</c:v>
                      </c:pt>
                      <c:pt idx="18210">
                        <c:v>5.0532754629587915</c:v>
                      </c:pt>
                      <c:pt idx="18211">
                        <c:v>5.0535185185202325</c:v>
                      </c:pt>
                      <c:pt idx="18212">
                        <c:v>5.0537615740743975</c:v>
                      </c:pt>
                      <c:pt idx="18213">
                        <c:v>5.0540046296285626</c:v>
                      </c:pt>
                      <c:pt idx="18214">
                        <c:v>5.0542476851827276</c:v>
                      </c:pt>
                      <c:pt idx="18215">
                        <c:v>5.0544907407368926</c:v>
                      </c:pt>
                      <c:pt idx="18216">
                        <c:v>5.0547337962983336</c:v>
                      </c:pt>
                      <c:pt idx="18217">
                        <c:v>5.0549768518524987</c:v>
                      </c:pt>
                      <c:pt idx="18218">
                        <c:v>5.0552199074066637</c:v>
                      </c:pt>
                      <c:pt idx="18219">
                        <c:v>5.0554629629608288</c:v>
                      </c:pt>
                      <c:pt idx="18220">
                        <c:v>5.0557060185149938</c:v>
                      </c:pt>
                      <c:pt idx="18221">
                        <c:v>5.0559490740691588</c:v>
                      </c:pt>
                      <c:pt idx="18222">
                        <c:v>5.0561921296305998</c:v>
                      </c:pt>
                      <c:pt idx="18223">
                        <c:v>5.0564351851847649</c:v>
                      </c:pt>
                      <c:pt idx="18224">
                        <c:v>5.0566782407389299</c:v>
                      </c:pt>
                      <c:pt idx="18225">
                        <c:v>5.0569212962930949</c:v>
                      </c:pt>
                      <c:pt idx="18226">
                        <c:v>5.05716435184726</c:v>
                      </c:pt>
                      <c:pt idx="18227">
                        <c:v>5.057407407408701</c:v>
                      </c:pt>
                      <c:pt idx="18228">
                        <c:v>5.057650462962866</c:v>
                      </c:pt>
                      <c:pt idx="18229">
                        <c:v>5.0578935185170311</c:v>
                      </c:pt>
                      <c:pt idx="18230">
                        <c:v>5.0581365740711961</c:v>
                      </c:pt>
                      <c:pt idx="18231">
                        <c:v>5.0583796296253611</c:v>
                      </c:pt>
                      <c:pt idx="18232">
                        <c:v>5.0586226851868021</c:v>
                      </c:pt>
                      <c:pt idx="18233">
                        <c:v>5.0588657407409672</c:v>
                      </c:pt>
                      <c:pt idx="18234">
                        <c:v>5.0591087962951322</c:v>
                      </c:pt>
                      <c:pt idx="18235">
                        <c:v>5.0593518518492973</c:v>
                      </c:pt>
                      <c:pt idx="18236">
                        <c:v>5.0595949074034623</c:v>
                      </c:pt>
                      <c:pt idx="18237">
                        <c:v>5.0598379629649033</c:v>
                      </c:pt>
                      <c:pt idx="18238">
                        <c:v>5.0600810185190683</c:v>
                      </c:pt>
                      <c:pt idx="18239">
                        <c:v>5.0603240740732334</c:v>
                      </c:pt>
                      <c:pt idx="18240">
                        <c:v>5.0605671296273984</c:v>
                      </c:pt>
                      <c:pt idx="18241">
                        <c:v>5.0608101851815634</c:v>
                      </c:pt>
                      <c:pt idx="18242">
                        <c:v>5.0610532407357285</c:v>
                      </c:pt>
                      <c:pt idx="18243">
                        <c:v>5.0612962962971695</c:v>
                      </c:pt>
                      <c:pt idx="18244">
                        <c:v>5.0615393518513345</c:v>
                      </c:pt>
                      <c:pt idx="18245">
                        <c:v>5.0617824074054996</c:v>
                      </c:pt>
                      <c:pt idx="18246">
                        <c:v>5.0620254629596646</c:v>
                      </c:pt>
                      <c:pt idx="18247">
                        <c:v>5.0622685185138296</c:v>
                      </c:pt>
                      <c:pt idx="18248">
                        <c:v>5.0625231481447743</c:v>
                      </c:pt>
                      <c:pt idx="18249">
                        <c:v>5.0627662036989394</c:v>
                      </c:pt>
                      <c:pt idx="18250">
                        <c:v>5.0630092592603804</c:v>
                      </c:pt>
                      <c:pt idx="18251">
                        <c:v>5.0632523148145454</c:v>
                      </c:pt>
                      <c:pt idx="18252">
                        <c:v>5.0634953703687104</c:v>
                      </c:pt>
                      <c:pt idx="18253">
                        <c:v>5.0637384259228755</c:v>
                      </c:pt>
                      <c:pt idx="18254">
                        <c:v>5.0639814814770405</c:v>
                      </c:pt>
                      <c:pt idx="18255">
                        <c:v>5.0642245370384815</c:v>
                      </c:pt>
                      <c:pt idx="18256">
                        <c:v>5.0644675925926466</c:v>
                      </c:pt>
                      <c:pt idx="18257">
                        <c:v>5.0647106481468116</c:v>
                      </c:pt>
                      <c:pt idx="18258">
                        <c:v>5.0649537037009766</c:v>
                      </c:pt>
                      <c:pt idx="18259">
                        <c:v>5.0651967592551417</c:v>
                      </c:pt>
                      <c:pt idx="18260">
                        <c:v>5.0654398148165827</c:v>
                      </c:pt>
                      <c:pt idx="18261">
                        <c:v>5.0656828703707477</c:v>
                      </c:pt>
                      <c:pt idx="18262">
                        <c:v>5.0659259259249128</c:v>
                      </c:pt>
                      <c:pt idx="18263">
                        <c:v>5.0661689814790778</c:v>
                      </c:pt>
                      <c:pt idx="18264">
                        <c:v>5.0664120370332428</c:v>
                      </c:pt>
                      <c:pt idx="18265">
                        <c:v>5.0666550925946838</c:v>
                      </c:pt>
                      <c:pt idx="18266">
                        <c:v>5.0668981481488489</c:v>
                      </c:pt>
                      <c:pt idx="18267">
                        <c:v>5.0671412037030139</c:v>
                      </c:pt>
                      <c:pt idx="18268">
                        <c:v>5.0673842592571789</c:v>
                      </c:pt>
                      <c:pt idx="18269">
                        <c:v>5.067627314811344</c:v>
                      </c:pt>
                      <c:pt idx="18270">
                        <c:v>5.067870370365509</c:v>
                      </c:pt>
                      <c:pt idx="18271">
                        <c:v>5.06811342592695</c:v>
                      </c:pt>
                      <c:pt idx="18272">
                        <c:v>5.0683564814811151</c:v>
                      </c:pt>
                      <c:pt idx="18273">
                        <c:v>5.0685995370352801</c:v>
                      </c:pt>
                      <c:pt idx="18274">
                        <c:v>5.0688425925894451</c:v>
                      </c:pt>
                      <c:pt idx="18275">
                        <c:v>5.0690856481436102</c:v>
                      </c:pt>
                      <c:pt idx="18276">
                        <c:v>5.0693287037050512</c:v>
                      </c:pt>
                      <c:pt idx="18277">
                        <c:v>5.0695717592592162</c:v>
                      </c:pt>
                      <c:pt idx="18278">
                        <c:v>5.0698148148133813</c:v>
                      </c:pt>
                      <c:pt idx="18279">
                        <c:v>5.0700578703675463</c:v>
                      </c:pt>
                      <c:pt idx="18280">
                        <c:v>5.0703009259217113</c:v>
                      </c:pt>
                      <c:pt idx="18281">
                        <c:v>5.0705439814831523</c:v>
                      </c:pt>
                      <c:pt idx="18282">
                        <c:v>5.0707870370373174</c:v>
                      </c:pt>
                      <c:pt idx="18283">
                        <c:v>5.0710300925914824</c:v>
                      </c:pt>
                      <c:pt idx="18284">
                        <c:v>5.0712731481456474</c:v>
                      </c:pt>
                      <c:pt idx="18285">
                        <c:v>5.0715162036998125</c:v>
                      </c:pt>
                      <c:pt idx="18286">
                        <c:v>5.0717592592612535</c:v>
                      </c:pt>
                      <c:pt idx="18287">
                        <c:v>5.0720023148154185</c:v>
                      </c:pt>
                      <c:pt idx="18288">
                        <c:v>5.0722453703695836</c:v>
                      </c:pt>
                      <c:pt idx="18289">
                        <c:v>5.0724884259237486</c:v>
                      </c:pt>
                      <c:pt idx="18290">
                        <c:v>5.0727314814779136</c:v>
                      </c:pt>
                      <c:pt idx="18291">
                        <c:v>5.0729745370320787</c:v>
                      </c:pt>
                      <c:pt idx="18292">
                        <c:v>5.0732175925935197</c:v>
                      </c:pt>
                      <c:pt idx="18293">
                        <c:v>5.0734606481476847</c:v>
                      </c:pt>
                      <c:pt idx="18294">
                        <c:v>5.0737037037018498</c:v>
                      </c:pt>
                      <c:pt idx="18295">
                        <c:v>5.0739467592560148</c:v>
                      </c:pt>
                      <c:pt idx="18296">
                        <c:v>5.0742013888869595</c:v>
                      </c:pt>
                      <c:pt idx="18297">
                        <c:v>5.0744444444411245</c:v>
                      </c:pt>
                      <c:pt idx="18298">
                        <c:v>5.0746874999952896</c:v>
                      </c:pt>
                      <c:pt idx="18299">
                        <c:v>5.0749305555567306</c:v>
                      </c:pt>
                      <c:pt idx="18300">
                        <c:v>5.0751736111108956</c:v>
                      </c:pt>
                      <c:pt idx="18301">
                        <c:v>5.0754166666650606</c:v>
                      </c:pt>
                      <c:pt idx="18302">
                        <c:v>5.0756597222192257</c:v>
                      </c:pt>
                      <c:pt idx="18303">
                        <c:v>5.0759027777733907</c:v>
                      </c:pt>
                      <c:pt idx="18304">
                        <c:v>5.0761458333348317</c:v>
                      </c:pt>
                      <c:pt idx="18305">
                        <c:v>5.0763888888889968</c:v>
                      </c:pt>
                      <c:pt idx="18306">
                        <c:v>5.0766319444431618</c:v>
                      </c:pt>
                      <c:pt idx="18307">
                        <c:v>5.0768749999973268</c:v>
                      </c:pt>
                      <c:pt idx="18308">
                        <c:v>5.0771180555514919</c:v>
                      </c:pt>
                      <c:pt idx="18309">
                        <c:v>5.0773611111129329</c:v>
                      </c:pt>
                      <c:pt idx="18310">
                        <c:v>5.0776041666670979</c:v>
                      </c:pt>
                      <c:pt idx="18311">
                        <c:v>5.0778472222212629</c:v>
                      </c:pt>
                      <c:pt idx="18312">
                        <c:v>5.078090277775428</c:v>
                      </c:pt>
                      <c:pt idx="18313">
                        <c:v>5.078333333329593</c:v>
                      </c:pt>
                      <c:pt idx="18314">
                        <c:v>5.0785763888837581</c:v>
                      </c:pt>
                      <c:pt idx="18315">
                        <c:v>5.0788194444451991</c:v>
                      </c:pt>
                      <c:pt idx="18316">
                        <c:v>5.0790624999993641</c:v>
                      </c:pt>
                      <c:pt idx="18317">
                        <c:v>5.0793055555535291</c:v>
                      </c:pt>
                      <c:pt idx="18318">
                        <c:v>5.0795486111076942</c:v>
                      </c:pt>
                      <c:pt idx="18319">
                        <c:v>5.0797916666618592</c:v>
                      </c:pt>
                      <c:pt idx="18320">
                        <c:v>5.0800347222233002</c:v>
                      </c:pt>
                      <c:pt idx="18321">
                        <c:v>5.0802777777774653</c:v>
                      </c:pt>
                      <c:pt idx="18322">
                        <c:v>5.0805208333316303</c:v>
                      </c:pt>
                      <c:pt idx="18323">
                        <c:v>5.0807638888857953</c:v>
                      </c:pt>
                      <c:pt idx="18324">
                        <c:v>5.0810069444399604</c:v>
                      </c:pt>
                      <c:pt idx="18325">
                        <c:v>5.0812500000014014</c:v>
                      </c:pt>
                      <c:pt idx="18326">
                        <c:v>5.0814930555555664</c:v>
                      </c:pt>
                      <c:pt idx="18327">
                        <c:v>5.0817361111097314</c:v>
                      </c:pt>
                      <c:pt idx="18328">
                        <c:v>5.0819791666638965</c:v>
                      </c:pt>
                      <c:pt idx="18329">
                        <c:v>5.0822222222180615</c:v>
                      </c:pt>
                      <c:pt idx="18330">
                        <c:v>5.0824652777795025</c:v>
                      </c:pt>
                      <c:pt idx="18331">
                        <c:v>5.0827083333336676</c:v>
                      </c:pt>
                      <c:pt idx="18332">
                        <c:v>5.0829513888878326</c:v>
                      </c:pt>
                      <c:pt idx="18333">
                        <c:v>5.0831944444419976</c:v>
                      </c:pt>
                      <c:pt idx="18334">
                        <c:v>5.0834374999961627</c:v>
                      </c:pt>
                      <c:pt idx="18335">
                        <c:v>5.0836805555576037</c:v>
                      </c:pt>
                      <c:pt idx="18336">
                        <c:v>5.0839236111117687</c:v>
                      </c:pt>
                      <c:pt idx="18337">
                        <c:v>5.0841666666659338</c:v>
                      </c:pt>
                      <c:pt idx="18338">
                        <c:v>5.0844097222200988</c:v>
                      </c:pt>
                      <c:pt idx="18339">
                        <c:v>5.0846527777742638</c:v>
                      </c:pt>
                      <c:pt idx="18340">
                        <c:v>5.0848958333284289</c:v>
                      </c:pt>
                      <c:pt idx="18341">
                        <c:v>5.0851388888898699</c:v>
                      </c:pt>
                      <c:pt idx="18342">
                        <c:v>5.0853819444440349</c:v>
                      </c:pt>
                      <c:pt idx="18343">
                        <c:v>5.0856249999981999</c:v>
                      </c:pt>
                      <c:pt idx="18344">
                        <c:v>5.0858796296291446</c:v>
                      </c:pt>
                      <c:pt idx="18345">
                        <c:v>5.0861226851833097</c:v>
                      </c:pt>
                      <c:pt idx="18346">
                        <c:v>5.0863657407374747</c:v>
                      </c:pt>
                      <c:pt idx="18347">
                        <c:v>5.0866087962916398</c:v>
                      </c:pt>
                      <c:pt idx="18348">
                        <c:v>5.0868518518530808</c:v>
                      </c:pt>
                      <c:pt idx="18349">
                        <c:v>5.0870949074072458</c:v>
                      </c:pt>
                      <c:pt idx="18350">
                        <c:v>5.0873379629614108</c:v>
                      </c:pt>
                      <c:pt idx="18351">
                        <c:v>5.0875810185155759</c:v>
                      </c:pt>
                      <c:pt idx="18352">
                        <c:v>5.0878240740697409</c:v>
                      </c:pt>
                      <c:pt idx="18353">
                        <c:v>5.0880671296311819</c:v>
                      </c:pt>
                      <c:pt idx="18354">
                        <c:v>5.0883101851853469</c:v>
                      </c:pt>
                      <c:pt idx="18355">
                        <c:v>5.088553240739512</c:v>
                      </c:pt>
                      <c:pt idx="18356">
                        <c:v>5.088796296293677</c:v>
                      </c:pt>
                      <c:pt idx="18357">
                        <c:v>5.0890393518478421</c:v>
                      </c:pt>
                      <c:pt idx="18358">
                        <c:v>5.0892824074092831</c:v>
                      </c:pt>
                      <c:pt idx="18359">
                        <c:v>5.0895254629634481</c:v>
                      </c:pt>
                      <c:pt idx="18360">
                        <c:v>5.0897685185176131</c:v>
                      </c:pt>
                      <c:pt idx="18361">
                        <c:v>5.0900115740717782</c:v>
                      </c:pt>
                      <c:pt idx="18362">
                        <c:v>5.0902546296259432</c:v>
                      </c:pt>
                      <c:pt idx="18363">
                        <c:v>5.0904976851801083</c:v>
                      </c:pt>
                      <c:pt idx="18364">
                        <c:v>5.0907407407415493</c:v>
                      </c:pt>
                      <c:pt idx="18365">
                        <c:v>5.0909837962957143</c:v>
                      </c:pt>
                      <c:pt idx="18366">
                        <c:v>5.0912268518498793</c:v>
                      </c:pt>
                      <c:pt idx="18367">
                        <c:v>5.0914699074040444</c:v>
                      </c:pt>
                      <c:pt idx="18368">
                        <c:v>5.0917129629582094</c:v>
                      </c:pt>
                      <c:pt idx="18369">
                        <c:v>5.0919560185196504</c:v>
                      </c:pt>
                      <c:pt idx="18370">
                        <c:v>5.0921990740738154</c:v>
                      </c:pt>
                      <c:pt idx="18371">
                        <c:v>5.0924421296279805</c:v>
                      </c:pt>
                      <c:pt idx="18372">
                        <c:v>5.0926851851821455</c:v>
                      </c:pt>
                      <c:pt idx="18373">
                        <c:v>5.0929282407363106</c:v>
                      </c:pt>
                      <c:pt idx="18374">
                        <c:v>5.0931712962977516</c:v>
                      </c:pt>
                      <c:pt idx="18375">
                        <c:v>5.0934143518519166</c:v>
                      </c:pt>
                      <c:pt idx="18376">
                        <c:v>5.0936574074060816</c:v>
                      </c:pt>
                      <c:pt idx="18377">
                        <c:v>5.0939004629602467</c:v>
                      </c:pt>
                      <c:pt idx="18378">
                        <c:v>5.0941435185144117</c:v>
                      </c:pt>
                      <c:pt idx="18379">
                        <c:v>5.0943865740758527</c:v>
                      </c:pt>
                      <c:pt idx="18380">
                        <c:v>5.0946296296300178</c:v>
                      </c:pt>
                      <c:pt idx="18381">
                        <c:v>5.0948726851841828</c:v>
                      </c:pt>
                      <c:pt idx="18382">
                        <c:v>5.0951157407383478</c:v>
                      </c:pt>
                      <c:pt idx="18383">
                        <c:v>5.0953587962925129</c:v>
                      </c:pt>
                      <c:pt idx="18384">
                        <c:v>5.0956018518539539</c:v>
                      </c:pt>
                      <c:pt idx="18385">
                        <c:v>5.0958449074081189</c:v>
                      </c:pt>
                      <c:pt idx="18386">
                        <c:v>5.0960879629622839</c:v>
                      </c:pt>
                      <c:pt idx="18387">
                        <c:v>5.096331018516449</c:v>
                      </c:pt>
                      <c:pt idx="18388">
                        <c:v>5.096574074070614</c:v>
                      </c:pt>
                      <c:pt idx="18389">
                        <c:v>5.0968171296247791</c:v>
                      </c:pt>
                      <c:pt idx="18390">
                        <c:v>5.0970601851862201</c:v>
                      </c:pt>
                      <c:pt idx="18391">
                        <c:v>5.0973032407403851</c:v>
                      </c:pt>
                      <c:pt idx="18392">
                        <c:v>5.0975578703713298</c:v>
                      </c:pt>
                      <c:pt idx="18393">
                        <c:v>5.0978009259254948</c:v>
                      </c:pt>
                      <c:pt idx="18394">
                        <c:v>5.0980439814796599</c:v>
                      </c:pt>
                      <c:pt idx="18395">
                        <c:v>5.0982870370338249</c:v>
                      </c:pt>
                      <c:pt idx="18396">
                        <c:v>5.0985300925879899</c:v>
                      </c:pt>
                      <c:pt idx="18397">
                        <c:v>5.0987731481494309</c:v>
                      </c:pt>
                      <c:pt idx="18398">
                        <c:v>5.099016203703596</c:v>
                      </c:pt>
                      <c:pt idx="18399">
                        <c:v>5.099259259257761</c:v>
                      </c:pt>
                      <c:pt idx="18400">
                        <c:v>5.0995023148119261</c:v>
                      </c:pt>
                      <c:pt idx="18401">
                        <c:v>5.0997453703660911</c:v>
                      </c:pt>
                      <c:pt idx="18402">
                        <c:v>5.0999884259275321</c:v>
                      </c:pt>
                      <c:pt idx="18403">
                        <c:v>5.1002314814816971</c:v>
                      </c:pt>
                      <c:pt idx="18404">
                        <c:v>5.1004745370358622</c:v>
                      </c:pt>
                      <c:pt idx="18405">
                        <c:v>5.1007175925900272</c:v>
                      </c:pt>
                      <c:pt idx="18406">
                        <c:v>5.1009606481441923</c:v>
                      </c:pt>
                      <c:pt idx="18407">
                        <c:v>5.1012037037056333</c:v>
                      </c:pt>
                      <c:pt idx="18408">
                        <c:v>5.1014467592597983</c:v>
                      </c:pt>
                      <c:pt idx="18409">
                        <c:v>5.1016898148139633</c:v>
                      </c:pt>
                      <c:pt idx="18410">
                        <c:v>5.1019328703681284</c:v>
                      </c:pt>
                      <c:pt idx="18411">
                        <c:v>5.1021759259222934</c:v>
                      </c:pt>
                      <c:pt idx="18412">
                        <c:v>5.1024189814764584</c:v>
                      </c:pt>
                      <c:pt idx="18413">
                        <c:v>5.1026620370378994</c:v>
                      </c:pt>
                      <c:pt idx="18414">
                        <c:v>5.1029050925920645</c:v>
                      </c:pt>
                      <c:pt idx="18415">
                        <c:v>5.1031481481462295</c:v>
                      </c:pt>
                      <c:pt idx="18416">
                        <c:v>5.1033912037003946</c:v>
                      </c:pt>
                      <c:pt idx="18417">
                        <c:v>5.1036342592545596</c:v>
                      </c:pt>
                      <c:pt idx="18418">
                        <c:v>5.1038773148160006</c:v>
                      </c:pt>
                      <c:pt idx="18419">
                        <c:v>5.1041203703701656</c:v>
                      </c:pt>
                      <c:pt idx="18420">
                        <c:v>5.1043634259243307</c:v>
                      </c:pt>
                      <c:pt idx="18421">
                        <c:v>5.1046064814784957</c:v>
                      </c:pt>
                      <c:pt idx="18422">
                        <c:v>5.1048495370326608</c:v>
                      </c:pt>
                      <c:pt idx="18423">
                        <c:v>5.1050925925941018</c:v>
                      </c:pt>
                      <c:pt idx="18424">
                        <c:v>5.1053356481482668</c:v>
                      </c:pt>
                      <c:pt idx="18425">
                        <c:v>5.1055787037024318</c:v>
                      </c:pt>
                      <c:pt idx="18426">
                        <c:v>5.1058217592565969</c:v>
                      </c:pt>
                      <c:pt idx="18427">
                        <c:v>5.1060648148107619</c:v>
                      </c:pt>
                      <c:pt idx="18428">
                        <c:v>5.1063078703722029</c:v>
                      </c:pt>
                      <c:pt idx="18429">
                        <c:v>5.1065509259263679</c:v>
                      </c:pt>
                      <c:pt idx="18430">
                        <c:v>5.106793981480533</c:v>
                      </c:pt>
                      <c:pt idx="18431">
                        <c:v>5.107037037034698</c:v>
                      </c:pt>
                      <c:pt idx="18432">
                        <c:v>5.1072800925888631</c:v>
                      </c:pt>
                      <c:pt idx="18433">
                        <c:v>5.1075231481430281</c:v>
                      </c:pt>
                      <c:pt idx="18434">
                        <c:v>5.1077662037044691</c:v>
                      </c:pt>
                      <c:pt idx="18435">
                        <c:v>5.1080092592586341</c:v>
                      </c:pt>
                      <c:pt idx="18436">
                        <c:v>5.1082523148127992</c:v>
                      </c:pt>
                      <c:pt idx="18437">
                        <c:v>5.1084953703669642</c:v>
                      </c:pt>
                      <c:pt idx="18438">
                        <c:v>5.1087384259211293</c:v>
                      </c:pt>
                      <c:pt idx="18439">
                        <c:v>5.1089814814825703</c:v>
                      </c:pt>
                      <c:pt idx="18440">
                        <c:v>5.109236111106239</c:v>
                      </c:pt>
                      <c:pt idx="18441">
                        <c:v>5.10947916666768</c:v>
                      </c:pt>
                      <c:pt idx="18442">
                        <c:v>5.109722222221845</c:v>
                      </c:pt>
                      <c:pt idx="18443">
                        <c:v>5.1099652777760101</c:v>
                      </c:pt>
                      <c:pt idx="18444">
                        <c:v>5.1102083333301751</c:v>
                      </c:pt>
                      <c:pt idx="18445">
                        <c:v>5.1104513888843401</c:v>
                      </c:pt>
                      <c:pt idx="18446">
                        <c:v>5.1106944444457811</c:v>
                      </c:pt>
                      <c:pt idx="18447">
                        <c:v>5.1109374999999462</c:v>
                      </c:pt>
                      <c:pt idx="18448">
                        <c:v>5.1111805555541112</c:v>
                      </c:pt>
                      <c:pt idx="18449">
                        <c:v>5.1114236111082763</c:v>
                      </c:pt>
                      <c:pt idx="18450">
                        <c:v>5.1116666666624413</c:v>
                      </c:pt>
                      <c:pt idx="18451">
                        <c:v>5.1119097222238823</c:v>
                      </c:pt>
                      <c:pt idx="18452">
                        <c:v>5.1121527777780473</c:v>
                      </c:pt>
                      <c:pt idx="18453">
                        <c:v>5.1123958333322124</c:v>
                      </c:pt>
                      <c:pt idx="18454">
                        <c:v>5.1126388888863774</c:v>
                      </c:pt>
                      <c:pt idx="18455">
                        <c:v>5.1128819444405424</c:v>
                      </c:pt>
                      <c:pt idx="18456">
                        <c:v>5.1131250000019834</c:v>
                      </c:pt>
                      <c:pt idx="18457">
                        <c:v>5.1133680555561485</c:v>
                      </c:pt>
                      <c:pt idx="18458">
                        <c:v>5.1136111111103135</c:v>
                      </c:pt>
                      <c:pt idx="18459">
                        <c:v>5.1138541666644786</c:v>
                      </c:pt>
                      <c:pt idx="18460">
                        <c:v>5.1140972222186436</c:v>
                      </c:pt>
                      <c:pt idx="18461">
                        <c:v>5.1143402777728086</c:v>
                      </c:pt>
                      <c:pt idx="18462">
                        <c:v>5.1145833333342496</c:v>
                      </c:pt>
                      <c:pt idx="18463">
                        <c:v>5.1148263888884147</c:v>
                      </c:pt>
                      <c:pt idx="18464">
                        <c:v>5.1150694444425797</c:v>
                      </c:pt>
                      <c:pt idx="18465">
                        <c:v>5.1153124999967448</c:v>
                      </c:pt>
                      <c:pt idx="18466">
                        <c:v>5.1155555555509098</c:v>
                      </c:pt>
                      <c:pt idx="18467">
                        <c:v>5.1157986111123508</c:v>
                      </c:pt>
                      <c:pt idx="18468">
                        <c:v>5.1160416666665158</c:v>
                      </c:pt>
                      <c:pt idx="18469">
                        <c:v>5.1162847222206809</c:v>
                      </c:pt>
                      <c:pt idx="18470">
                        <c:v>5.1165277777748459</c:v>
                      </c:pt>
                      <c:pt idx="18471">
                        <c:v>5.1167708333290109</c:v>
                      </c:pt>
                      <c:pt idx="18472">
                        <c:v>5.1170138888904519</c:v>
                      </c:pt>
                      <c:pt idx="18473">
                        <c:v>5.117256944444617</c:v>
                      </c:pt>
                      <c:pt idx="18474">
                        <c:v>5.117499999998782</c:v>
                      </c:pt>
                      <c:pt idx="18475">
                        <c:v>5.1177430555529471</c:v>
                      </c:pt>
                      <c:pt idx="18476">
                        <c:v>5.1179861111071121</c:v>
                      </c:pt>
                      <c:pt idx="18477">
                        <c:v>5.1182291666685531</c:v>
                      </c:pt>
                      <c:pt idx="18478">
                        <c:v>5.1184722222227181</c:v>
                      </c:pt>
                      <c:pt idx="18479">
                        <c:v>5.1187152777768832</c:v>
                      </c:pt>
                      <c:pt idx="18480">
                        <c:v>5.1189583333310482</c:v>
                      </c:pt>
                      <c:pt idx="18481">
                        <c:v>5.1192013888852133</c:v>
                      </c:pt>
                      <c:pt idx="18482">
                        <c:v>5.1194444444393783</c:v>
                      </c:pt>
                      <c:pt idx="18483">
                        <c:v>5.1196875000008193</c:v>
                      </c:pt>
                      <c:pt idx="18484">
                        <c:v>5.1199305555549843</c:v>
                      </c:pt>
                      <c:pt idx="18485">
                        <c:v>5.1201736111091494</c:v>
                      </c:pt>
                      <c:pt idx="18486">
                        <c:v>5.1204166666633144</c:v>
                      </c:pt>
                      <c:pt idx="18487">
                        <c:v>5.1206597222174794</c:v>
                      </c:pt>
                      <c:pt idx="18488">
                        <c:v>5.1209143518484241</c:v>
                      </c:pt>
                      <c:pt idx="18489">
                        <c:v>5.1211574074025892</c:v>
                      </c:pt>
                      <c:pt idx="18490">
                        <c:v>5.1214004629640302</c:v>
                      </c:pt>
                      <c:pt idx="18491">
                        <c:v>5.1216435185181952</c:v>
                      </c:pt>
                      <c:pt idx="18492">
                        <c:v>5.1218865740723603</c:v>
                      </c:pt>
                      <c:pt idx="18493">
                        <c:v>5.1221296296265253</c:v>
                      </c:pt>
                      <c:pt idx="18494">
                        <c:v>5.1223726851806903</c:v>
                      </c:pt>
                      <c:pt idx="18495">
                        <c:v>5.1226157407421313</c:v>
                      </c:pt>
                      <c:pt idx="18496">
                        <c:v>5.1228587962962964</c:v>
                      </c:pt>
                      <c:pt idx="18497">
                        <c:v>5.1231018518504614</c:v>
                      </c:pt>
                      <c:pt idx="18498">
                        <c:v>5.1233449074046264</c:v>
                      </c:pt>
                      <c:pt idx="18499">
                        <c:v>5.1235879629587915</c:v>
                      </c:pt>
                      <c:pt idx="18500">
                        <c:v>5.1238310185202325</c:v>
                      </c:pt>
                      <c:pt idx="18501">
                        <c:v>5.1240740740743975</c:v>
                      </c:pt>
                      <c:pt idx="18502">
                        <c:v>5.1243171296285626</c:v>
                      </c:pt>
                      <c:pt idx="18503">
                        <c:v>5.1245601851827276</c:v>
                      </c:pt>
                      <c:pt idx="18504">
                        <c:v>5.1248032407368926</c:v>
                      </c:pt>
                      <c:pt idx="18505">
                        <c:v>5.1250462962983336</c:v>
                      </c:pt>
                      <c:pt idx="18506">
                        <c:v>5.1252893518524987</c:v>
                      </c:pt>
                      <c:pt idx="18507">
                        <c:v>5.1255324074066637</c:v>
                      </c:pt>
                      <c:pt idx="18508">
                        <c:v>5.1257754629608288</c:v>
                      </c:pt>
                      <c:pt idx="18509">
                        <c:v>5.1260185185149938</c:v>
                      </c:pt>
                      <c:pt idx="18510">
                        <c:v>5.1262615740691588</c:v>
                      </c:pt>
                      <c:pt idx="18511">
                        <c:v>5.1265046296305998</c:v>
                      </c:pt>
                      <c:pt idx="18512">
                        <c:v>5.1267476851847649</c:v>
                      </c:pt>
                      <c:pt idx="18513">
                        <c:v>5.1269907407389299</c:v>
                      </c:pt>
                      <c:pt idx="18514">
                        <c:v>5.1272337962930949</c:v>
                      </c:pt>
                      <c:pt idx="18515">
                        <c:v>5.12747685184726</c:v>
                      </c:pt>
                      <c:pt idx="18516">
                        <c:v>5.127719907408701</c:v>
                      </c:pt>
                      <c:pt idx="18517">
                        <c:v>5.127962962962866</c:v>
                      </c:pt>
                      <c:pt idx="18518">
                        <c:v>5.1282060185170311</c:v>
                      </c:pt>
                      <c:pt idx="18519">
                        <c:v>5.1284490740711961</c:v>
                      </c:pt>
                      <c:pt idx="18520">
                        <c:v>5.1286921296253611</c:v>
                      </c:pt>
                      <c:pt idx="18521">
                        <c:v>5.1289351851868021</c:v>
                      </c:pt>
                      <c:pt idx="18522">
                        <c:v>5.1291782407409672</c:v>
                      </c:pt>
                      <c:pt idx="18523">
                        <c:v>5.1294212962951322</c:v>
                      </c:pt>
                      <c:pt idx="18524">
                        <c:v>5.1296643518492973</c:v>
                      </c:pt>
                      <c:pt idx="18525">
                        <c:v>5.1299074074034623</c:v>
                      </c:pt>
                      <c:pt idx="18526">
                        <c:v>5.1301504629649033</c:v>
                      </c:pt>
                      <c:pt idx="18527">
                        <c:v>5.1303935185190683</c:v>
                      </c:pt>
                      <c:pt idx="18528">
                        <c:v>5.1306365740732334</c:v>
                      </c:pt>
                      <c:pt idx="18529">
                        <c:v>5.1308796296273984</c:v>
                      </c:pt>
                      <c:pt idx="18530">
                        <c:v>5.1311226851815634</c:v>
                      </c:pt>
                      <c:pt idx="18531">
                        <c:v>5.1313657407357285</c:v>
                      </c:pt>
                      <c:pt idx="18532">
                        <c:v>5.1316087962971695</c:v>
                      </c:pt>
                      <c:pt idx="18533">
                        <c:v>5.1318518518513345</c:v>
                      </c:pt>
                      <c:pt idx="18534">
                        <c:v>5.1320949074054996</c:v>
                      </c:pt>
                      <c:pt idx="18535">
                        <c:v>5.1323379629596646</c:v>
                      </c:pt>
                      <c:pt idx="18536">
                        <c:v>5.1325925925906093</c:v>
                      </c:pt>
                      <c:pt idx="18537">
                        <c:v>5.1328356481447743</c:v>
                      </c:pt>
                      <c:pt idx="18538">
                        <c:v>5.1330787036989394</c:v>
                      </c:pt>
                      <c:pt idx="18539">
                        <c:v>5.1333217592603804</c:v>
                      </c:pt>
                      <c:pt idx="18540">
                        <c:v>5.1335648148145454</c:v>
                      </c:pt>
                      <c:pt idx="18541">
                        <c:v>5.1338078703687104</c:v>
                      </c:pt>
                      <c:pt idx="18542">
                        <c:v>5.1340509259228755</c:v>
                      </c:pt>
                      <c:pt idx="18543">
                        <c:v>5.1342939814770405</c:v>
                      </c:pt>
                      <c:pt idx="18544">
                        <c:v>5.1345370370384815</c:v>
                      </c:pt>
                      <c:pt idx="18545">
                        <c:v>5.1347800925926466</c:v>
                      </c:pt>
                      <c:pt idx="18546">
                        <c:v>5.1350231481468116</c:v>
                      </c:pt>
                      <c:pt idx="18547">
                        <c:v>5.1352662037009766</c:v>
                      </c:pt>
                      <c:pt idx="18548">
                        <c:v>5.1355092592551417</c:v>
                      </c:pt>
                      <c:pt idx="18549">
                        <c:v>5.1357523148165827</c:v>
                      </c:pt>
                      <c:pt idx="18550">
                        <c:v>5.1359953703707477</c:v>
                      </c:pt>
                      <c:pt idx="18551">
                        <c:v>5.1362384259249128</c:v>
                      </c:pt>
                      <c:pt idx="18552">
                        <c:v>5.1364814814790778</c:v>
                      </c:pt>
                      <c:pt idx="18553">
                        <c:v>5.1367245370332428</c:v>
                      </c:pt>
                      <c:pt idx="18554">
                        <c:v>5.1369675925946838</c:v>
                      </c:pt>
                      <c:pt idx="18555">
                        <c:v>5.1372106481488489</c:v>
                      </c:pt>
                      <c:pt idx="18556">
                        <c:v>5.1374537037030139</c:v>
                      </c:pt>
                      <c:pt idx="18557">
                        <c:v>5.1376967592571789</c:v>
                      </c:pt>
                      <c:pt idx="18558">
                        <c:v>5.137939814811344</c:v>
                      </c:pt>
                      <c:pt idx="18559">
                        <c:v>5.138182870365509</c:v>
                      </c:pt>
                      <c:pt idx="18560">
                        <c:v>5.13842592592695</c:v>
                      </c:pt>
                      <c:pt idx="18561">
                        <c:v>5.1386689814811151</c:v>
                      </c:pt>
                      <c:pt idx="18562">
                        <c:v>5.1389120370352801</c:v>
                      </c:pt>
                      <c:pt idx="18563">
                        <c:v>5.1391550925894451</c:v>
                      </c:pt>
                      <c:pt idx="18564">
                        <c:v>5.1393981481436102</c:v>
                      </c:pt>
                      <c:pt idx="18565">
                        <c:v>5.1396412037050512</c:v>
                      </c:pt>
                      <c:pt idx="18566">
                        <c:v>5.1398842592592162</c:v>
                      </c:pt>
                      <c:pt idx="18567">
                        <c:v>5.1401273148133813</c:v>
                      </c:pt>
                      <c:pt idx="18568">
                        <c:v>5.1403703703675463</c:v>
                      </c:pt>
                      <c:pt idx="18569">
                        <c:v>5.1406134259217113</c:v>
                      </c:pt>
                      <c:pt idx="18570">
                        <c:v>5.1408564814831523</c:v>
                      </c:pt>
                      <c:pt idx="18571">
                        <c:v>5.1410995370373174</c:v>
                      </c:pt>
                      <c:pt idx="18572">
                        <c:v>5.1413425925914824</c:v>
                      </c:pt>
                      <c:pt idx="18573">
                        <c:v>5.1415856481456474</c:v>
                      </c:pt>
                      <c:pt idx="18574">
                        <c:v>5.1418287036998125</c:v>
                      </c:pt>
                      <c:pt idx="18575">
                        <c:v>5.1420717592612535</c:v>
                      </c:pt>
                      <c:pt idx="18576">
                        <c:v>5.1423148148154185</c:v>
                      </c:pt>
                      <c:pt idx="18577">
                        <c:v>5.1425578703695836</c:v>
                      </c:pt>
                      <c:pt idx="18578">
                        <c:v>5.1428009259237486</c:v>
                      </c:pt>
                      <c:pt idx="18579">
                        <c:v>5.1430439814779136</c:v>
                      </c:pt>
                      <c:pt idx="18580">
                        <c:v>5.1432870370320787</c:v>
                      </c:pt>
                      <c:pt idx="18581">
                        <c:v>5.1435300925935197</c:v>
                      </c:pt>
                      <c:pt idx="18582">
                        <c:v>5.1437731481476847</c:v>
                      </c:pt>
                      <c:pt idx="18583">
                        <c:v>5.1440162037018498</c:v>
                      </c:pt>
                      <c:pt idx="18584">
                        <c:v>5.1442708333327944</c:v>
                      </c:pt>
                      <c:pt idx="18585">
                        <c:v>5.1445138888869595</c:v>
                      </c:pt>
                      <c:pt idx="18586">
                        <c:v>5.1447569444411245</c:v>
                      </c:pt>
                      <c:pt idx="18587">
                        <c:v>5.1449999999952896</c:v>
                      </c:pt>
                      <c:pt idx="18588">
                        <c:v>5.1452430555567306</c:v>
                      </c:pt>
                      <c:pt idx="18589">
                        <c:v>5.1454861111108956</c:v>
                      </c:pt>
                      <c:pt idx="18590">
                        <c:v>5.1457291666650606</c:v>
                      </c:pt>
                      <c:pt idx="18591">
                        <c:v>5.1459722222192257</c:v>
                      </c:pt>
                      <c:pt idx="18592">
                        <c:v>5.1462152777733907</c:v>
                      </c:pt>
                      <c:pt idx="18593">
                        <c:v>5.1464583333348317</c:v>
                      </c:pt>
                      <c:pt idx="18594">
                        <c:v>5.1467013888889968</c:v>
                      </c:pt>
                      <c:pt idx="18595">
                        <c:v>5.1469444444431618</c:v>
                      </c:pt>
                      <c:pt idx="18596">
                        <c:v>5.1471874999973268</c:v>
                      </c:pt>
                      <c:pt idx="18597">
                        <c:v>5.1474305555514919</c:v>
                      </c:pt>
                      <c:pt idx="18598">
                        <c:v>5.1476736111129329</c:v>
                      </c:pt>
                      <c:pt idx="18599">
                        <c:v>5.1479166666670979</c:v>
                      </c:pt>
                      <c:pt idx="18600">
                        <c:v>5.1481597222212629</c:v>
                      </c:pt>
                      <c:pt idx="18601">
                        <c:v>5.148402777775428</c:v>
                      </c:pt>
                      <c:pt idx="18602">
                        <c:v>5.148645833329593</c:v>
                      </c:pt>
                      <c:pt idx="18603">
                        <c:v>5.1488888888837581</c:v>
                      </c:pt>
                      <c:pt idx="18604">
                        <c:v>5.1491319444451991</c:v>
                      </c:pt>
                      <c:pt idx="18605">
                        <c:v>5.1493749999993641</c:v>
                      </c:pt>
                      <c:pt idx="18606">
                        <c:v>5.1496180555535291</c:v>
                      </c:pt>
                      <c:pt idx="18607">
                        <c:v>5.1498611111076942</c:v>
                      </c:pt>
                      <c:pt idx="18608">
                        <c:v>5.1501041666618592</c:v>
                      </c:pt>
                      <c:pt idx="18609">
                        <c:v>5.1503472222233002</c:v>
                      </c:pt>
                      <c:pt idx="18610">
                        <c:v>5.1505902777774653</c:v>
                      </c:pt>
                      <c:pt idx="18611">
                        <c:v>5.1508333333316303</c:v>
                      </c:pt>
                      <c:pt idx="18612">
                        <c:v>5.1510763888857953</c:v>
                      </c:pt>
                      <c:pt idx="18613">
                        <c:v>5.1513194444399604</c:v>
                      </c:pt>
                      <c:pt idx="18614">
                        <c:v>5.1515625000014014</c:v>
                      </c:pt>
                      <c:pt idx="18615">
                        <c:v>5.1518055555555664</c:v>
                      </c:pt>
                      <c:pt idx="18616">
                        <c:v>5.1520486111097314</c:v>
                      </c:pt>
                      <c:pt idx="18617">
                        <c:v>5.1522916666638965</c:v>
                      </c:pt>
                      <c:pt idx="18618">
                        <c:v>5.1525347222180615</c:v>
                      </c:pt>
                      <c:pt idx="18619">
                        <c:v>5.1527777777795025</c:v>
                      </c:pt>
                      <c:pt idx="18620">
                        <c:v>5.1530208333336676</c:v>
                      </c:pt>
                      <c:pt idx="18621">
                        <c:v>5.1532638888878326</c:v>
                      </c:pt>
                      <c:pt idx="18622">
                        <c:v>5.1535069444419976</c:v>
                      </c:pt>
                      <c:pt idx="18623">
                        <c:v>5.1537499999961627</c:v>
                      </c:pt>
                      <c:pt idx="18624">
                        <c:v>5.1539930555576037</c:v>
                      </c:pt>
                      <c:pt idx="18625">
                        <c:v>5.1542361111117687</c:v>
                      </c:pt>
                      <c:pt idx="18626">
                        <c:v>5.1544791666659338</c:v>
                      </c:pt>
                      <c:pt idx="18627">
                        <c:v>5.1547222222200988</c:v>
                      </c:pt>
                      <c:pt idx="18628">
                        <c:v>5.1549652777742638</c:v>
                      </c:pt>
                      <c:pt idx="18629">
                        <c:v>5.1552083333284289</c:v>
                      </c:pt>
                      <c:pt idx="18630">
                        <c:v>5.1554513888898699</c:v>
                      </c:pt>
                      <c:pt idx="18631">
                        <c:v>5.1556944444440349</c:v>
                      </c:pt>
                      <c:pt idx="18632">
                        <c:v>5.1559490740749796</c:v>
                      </c:pt>
                      <c:pt idx="18633">
                        <c:v>5.1561921296291446</c:v>
                      </c:pt>
                      <c:pt idx="18634">
                        <c:v>5.1564351851833097</c:v>
                      </c:pt>
                      <c:pt idx="18635">
                        <c:v>5.1566782407374747</c:v>
                      </c:pt>
                      <c:pt idx="18636">
                        <c:v>5.1569212962916398</c:v>
                      </c:pt>
                      <c:pt idx="18637">
                        <c:v>5.1571643518530808</c:v>
                      </c:pt>
                      <c:pt idx="18638">
                        <c:v>5.1574074074072458</c:v>
                      </c:pt>
                      <c:pt idx="18639">
                        <c:v>5.1576504629614108</c:v>
                      </c:pt>
                      <c:pt idx="18640">
                        <c:v>5.1578935185155759</c:v>
                      </c:pt>
                      <c:pt idx="18641">
                        <c:v>5.1581365740697409</c:v>
                      </c:pt>
                      <c:pt idx="18642">
                        <c:v>5.1583796296311819</c:v>
                      </c:pt>
                      <c:pt idx="18643">
                        <c:v>5.1586226851853469</c:v>
                      </c:pt>
                      <c:pt idx="18644">
                        <c:v>5.158865740739512</c:v>
                      </c:pt>
                      <c:pt idx="18645">
                        <c:v>5.159108796293677</c:v>
                      </c:pt>
                      <c:pt idx="18646">
                        <c:v>5.1593518518478421</c:v>
                      </c:pt>
                      <c:pt idx="18647">
                        <c:v>5.1595949074092831</c:v>
                      </c:pt>
                      <c:pt idx="18648">
                        <c:v>5.1598379629634481</c:v>
                      </c:pt>
                      <c:pt idx="18649">
                        <c:v>5.1600810185176131</c:v>
                      </c:pt>
                      <c:pt idx="18650">
                        <c:v>5.1603240740717782</c:v>
                      </c:pt>
                      <c:pt idx="18651">
                        <c:v>5.1605671296259432</c:v>
                      </c:pt>
                      <c:pt idx="18652">
                        <c:v>5.1608101851801083</c:v>
                      </c:pt>
                      <c:pt idx="18653">
                        <c:v>5.1610532407415493</c:v>
                      </c:pt>
                      <c:pt idx="18654">
                        <c:v>5.1612962962957143</c:v>
                      </c:pt>
                      <c:pt idx="18655">
                        <c:v>5.1615393518498793</c:v>
                      </c:pt>
                      <c:pt idx="18656">
                        <c:v>5.1617824074040444</c:v>
                      </c:pt>
                      <c:pt idx="18657">
                        <c:v>5.1620254629582094</c:v>
                      </c:pt>
                      <c:pt idx="18658">
                        <c:v>5.1622685185196504</c:v>
                      </c:pt>
                      <c:pt idx="18659">
                        <c:v>5.1625115740738154</c:v>
                      </c:pt>
                      <c:pt idx="18660">
                        <c:v>5.1627546296279805</c:v>
                      </c:pt>
                      <c:pt idx="18661">
                        <c:v>5.1629976851821455</c:v>
                      </c:pt>
                      <c:pt idx="18662">
                        <c:v>5.1632407407363106</c:v>
                      </c:pt>
                      <c:pt idx="18663">
                        <c:v>5.1634837962977516</c:v>
                      </c:pt>
                      <c:pt idx="18664">
                        <c:v>5.1637268518519166</c:v>
                      </c:pt>
                      <c:pt idx="18665">
                        <c:v>5.1639699074060816</c:v>
                      </c:pt>
                      <c:pt idx="18666">
                        <c:v>5.1642129629602467</c:v>
                      </c:pt>
                      <c:pt idx="18667">
                        <c:v>5.1644560185144117</c:v>
                      </c:pt>
                      <c:pt idx="18668">
                        <c:v>5.1646990740758527</c:v>
                      </c:pt>
                      <c:pt idx="18669">
                        <c:v>5.1649421296300178</c:v>
                      </c:pt>
                      <c:pt idx="18670">
                        <c:v>5.1651851851841828</c:v>
                      </c:pt>
                      <c:pt idx="18671">
                        <c:v>5.1654282407383478</c:v>
                      </c:pt>
                      <c:pt idx="18672">
                        <c:v>5.1656712962925129</c:v>
                      </c:pt>
                      <c:pt idx="18673">
                        <c:v>5.1659143518539539</c:v>
                      </c:pt>
                      <c:pt idx="18674">
                        <c:v>5.1661574074081189</c:v>
                      </c:pt>
                      <c:pt idx="18675">
                        <c:v>5.1664004629622839</c:v>
                      </c:pt>
                      <c:pt idx="18676">
                        <c:v>5.166643518516449</c:v>
                      </c:pt>
                      <c:pt idx="18677">
                        <c:v>5.166886574070614</c:v>
                      </c:pt>
                      <c:pt idx="18678">
                        <c:v>5.1671296296247791</c:v>
                      </c:pt>
                      <c:pt idx="18679">
                        <c:v>5.1673726851862201</c:v>
                      </c:pt>
                      <c:pt idx="18680">
                        <c:v>5.1676273148098888</c:v>
                      </c:pt>
                      <c:pt idx="18681">
                        <c:v>5.1678703703713298</c:v>
                      </c:pt>
                      <c:pt idx="18682">
                        <c:v>5.1681134259254948</c:v>
                      </c:pt>
                      <c:pt idx="18683">
                        <c:v>5.1683564814796599</c:v>
                      </c:pt>
                      <c:pt idx="18684">
                        <c:v>5.1685995370338249</c:v>
                      </c:pt>
                      <c:pt idx="18685">
                        <c:v>5.1688425925879899</c:v>
                      </c:pt>
                      <c:pt idx="18686">
                        <c:v>5.1690856481494309</c:v>
                      </c:pt>
                      <c:pt idx="18687">
                        <c:v>5.169328703703596</c:v>
                      </c:pt>
                      <c:pt idx="18688">
                        <c:v>5.169571759257761</c:v>
                      </c:pt>
                      <c:pt idx="18689">
                        <c:v>5.1698148148119261</c:v>
                      </c:pt>
                      <c:pt idx="18690">
                        <c:v>5.1700578703660911</c:v>
                      </c:pt>
                      <c:pt idx="18691">
                        <c:v>5.1703009259275321</c:v>
                      </c:pt>
                      <c:pt idx="18692">
                        <c:v>5.1705439814816971</c:v>
                      </c:pt>
                      <c:pt idx="18693">
                        <c:v>5.1707870370358622</c:v>
                      </c:pt>
                      <c:pt idx="18694">
                        <c:v>5.1710300925900272</c:v>
                      </c:pt>
                      <c:pt idx="18695">
                        <c:v>5.1712731481441923</c:v>
                      </c:pt>
                      <c:pt idx="18696">
                        <c:v>5.1715162037056333</c:v>
                      </c:pt>
                      <c:pt idx="18697">
                        <c:v>5.1717592592597983</c:v>
                      </c:pt>
                      <c:pt idx="18698">
                        <c:v>5.1720023148139633</c:v>
                      </c:pt>
                      <c:pt idx="18699">
                        <c:v>5.1722453703681284</c:v>
                      </c:pt>
                      <c:pt idx="18700">
                        <c:v>5.1724884259222934</c:v>
                      </c:pt>
                      <c:pt idx="18701">
                        <c:v>5.1727314814764584</c:v>
                      </c:pt>
                      <c:pt idx="18702">
                        <c:v>5.1729745370378994</c:v>
                      </c:pt>
                      <c:pt idx="18703">
                        <c:v>5.1732175925920645</c:v>
                      </c:pt>
                      <c:pt idx="18704">
                        <c:v>5.1734606481462295</c:v>
                      </c:pt>
                      <c:pt idx="18705">
                        <c:v>5.1737037037003946</c:v>
                      </c:pt>
                      <c:pt idx="18706">
                        <c:v>5.1739467592545596</c:v>
                      </c:pt>
                      <c:pt idx="18707">
                        <c:v>5.1741898148160006</c:v>
                      </c:pt>
                      <c:pt idx="18708">
                        <c:v>5.1744328703701656</c:v>
                      </c:pt>
                      <c:pt idx="18709">
                        <c:v>5.1746759259243307</c:v>
                      </c:pt>
                      <c:pt idx="18710">
                        <c:v>5.1749189814784957</c:v>
                      </c:pt>
                      <c:pt idx="18711">
                        <c:v>5.1751620370326608</c:v>
                      </c:pt>
                      <c:pt idx="18712">
                        <c:v>5.1754050925941018</c:v>
                      </c:pt>
                      <c:pt idx="18713">
                        <c:v>5.1756481481482668</c:v>
                      </c:pt>
                      <c:pt idx="18714">
                        <c:v>5.1758912037024318</c:v>
                      </c:pt>
                      <c:pt idx="18715">
                        <c:v>5.1761342592565969</c:v>
                      </c:pt>
                      <c:pt idx="18716">
                        <c:v>5.1763773148107619</c:v>
                      </c:pt>
                      <c:pt idx="18717">
                        <c:v>5.1766203703722029</c:v>
                      </c:pt>
                      <c:pt idx="18718">
                        <c:v>5.1768634259263679</c:v>
                      </c:pt>
                      <c:pt idx="18719">
                        <c:v>5.177106481480533</c:v>
                      </c:pt>
                      <c:pt idx="18720">
                        <c:v>5.177349537034698</c:v>
                      </c:pt>
                      <c:pt idx="18721">
                        <c:v>5.1775925925888631</c:v>
                      </c:pt>
                      <c:pt idx="18722">
                        <c:v>5.1778356481430281</c:v>
                      </c:pt>
                      <c:pt idx="18723">
                        <c:v>5.1780787037044691</c:v>
                      </c:pt>
                      <c:pt idx="18724">
                        <c:v>5.1783217592586341</c:v>
                      </c:pt>
                      <c:pt idx="18725">
                        <c:v>5.1785648148127992</c:v>
                      </c:pt>
                      <c:pt idx="18726">
                        <c:v>5.1788078703669642</c:v>
                      </c:pt>
                      <c:pt idx="18727">
                        <c:v>5.1790509259211293</c:v>
                      </c:pt>
                      <c:pt idx="18728">
                        <c:v>5.1792939814825703</c:v>
                      </c:pt>
                      <c:pt idx="18729">
                        <c:v>5.179548611106239</c:v>
                      </c:pt>
                      <c:pt idx="18730">
                        <c:v>5.17979166666768</c:v>
                      </c:pt>
                      <c:pt idx="18731">
                        <c:v>5.180034722221845</c:v>
                      </c:pt>
                      <c:pt idx="18732">
                        <c:v>5.1802777777760101</c:v>
                      </c:pt>
                      <c:pt idx="18733">
                        <c:v>5.1805208333301751</c:v>
                      </c:pt>
                      <c:pt idx="18734">
                        <c:v>5.1807638888843401</c:v>
                      </c:pt>
                      <c:pt idx="18735">
                        <c:v>5.1810069444457811</c:v>
                      </c:pt>
                      <c:pt idx="18736">
                        <c:v>5.1812499999999462</c:v>
                      </c:pt>
                      <c:pt idx="18737">
                        <c:v>5.1814930555541112</c:v>
                      </c:pt>
                      <c:pt idx="18738">
                        <c:v>5.1817361111082763</c:v>
                      </c:pt>
                      <c:pt idx="18739">
                        <c:v>5.1819791666624413</c:v>
                      </c:pt>
                      <c:pt idx="18740">
                        <c:v>5.1822222222238823</c:v>
                      </c:pt>
                      <c:pt idx="18741">
                        <c:v>5.1824652777780473</c:v>
                      </c:pt>
                      <c:pt idx="18742">
                        <c:v>5.1827083333322124</c:v>
                      </c:pt>
                      <c:pt idx="18743">
                        <c:v>5.1829513888863774</c:v>
                      </c:pt>
                      <c:pt idx="18744">
                        <c:v>5.1831944444405424</c:v>
                      </c:pt>
                      <c:pt idx="18745">
                        <c:v>5.1834375000019834</c:v>
                      </c:pt>
                      <c:pt idx="18746">
                        <c:v>5.1836805555561485</c:v>
                      </c:pt>
                      <c:pt idx="18747">
                        <c:v>5.1839236111103135</c:v>
                      </c:pt>
                      <c:pt idx="18748">
                        <c:v>5.1841666666644786</c:v>
                      </c:pt>
                      <c:pt idx="18749">
                        <c:v>5.1844097222186436</c:v>
                      </c:pt>
                      <c:pt idx="18750">
                        <c:v>5.1846527777728086</c:v>
                      </c:pt>
                      <c:pt idx="18751">
                        <c:v>5.1848958333342496</c:v>
                      </c:pt>
                      <c:pt idx="18752">
                        <c:v>5.1851388888884147</c:v>
                      </c:pt>
                      <c:pt idx="18753">
                        <c:v>5.1853819444425797</c:v>
                      </c:pt>
                      <c:pt idx="18754">
                        <c:v>5.1856249999967448</c:v>
                      </c:pt>
                      <c:pt idx="18755">
                        <c:v>5.1858680555509098</c:v>
                      </c:pt>
                      <c:pt idx="18756">
                        <c:v>5.1861111111123508</c:v>
                      </c:pt>
                      <c:pt idx="18757">
                        <c:v>5.1863541666665158</c:v>
                      </c:pt>
                      <c:pt idx="18758">
                        <c:v>5.1865972222206809</c:v>
                      </c:pt>
                      <c:pt idx="18759">
                        <c:v>5.1868402777748459</c:v>
                      </c:pt>
                      <c:pt idx="18760">
                        <c:v>5.1870833333290109</c:v>
                      </c:pt>
                      <c:pt idx="18761">
                        <c:v>5.1873263888904519</c:v>
                      </c:pt>
                      <c:pt idx="18762">
                        <c:v>5.187569444444617</c:v>
                      </c:pt>
                      <c:pt idx="18763">
                        <c:v>5.187812499998782</c:v>
                      </c:pt>
                      <c:pt idx="18764">
                        <c:v>5.1880555555529471</c:v>
                      </c:pt>
                      <c:pt idx="18765">
                        <c:v>5.1882986111071121</c:v>
                      </c:pt>
                      <c:pt idx="18766">
                        <c:v>5.1885416666685531</c:v>
                      </c:pt>
                      <c:pt idx="18767">
                        <c:v>5.1887847222227181</c:v>
                      </c:pt>
                      <c:pt idx="18768">
                        <c:v>5.1890277777768832</c:v>
                      </c:pt>
                      <c:pt idx="18769">
                        <c:v>5.1892708333310482</c:v>
                      </c:pt>
                      <c:pt idx="18770">
                        <c:v>5.1895138888852133</c:v>
                      </c:pt>
                      <c:pt idx="18771">
                        <c:v>5.1897569444393783</c:v>
                      </c:pt>
                      <c:pt idx="18772">
                        <c:v>5.1900000000008193</c:v>
                      </c:pt>
                      <c:pt idx="18773">
                        <c:v>5.1902430555549843</c:v>
                      </c:pt>
                      <c:pt idx="18774">
                        <c:v>5.1904861111091494</c:v>
                      </c:pt>
                      <c:pt idx="18775">
                        <c:v>5.1907291666633144</c:v>
                      </c:pt>
                      <c:pt idx="18776">
                        <c:v>5.1909722222174794</c:v>
                      </c:pt>
                      <c:pt idx="18777">
                        <c:v>5.1912268518484241</c:v>
                      </c:pt>
                      <c:pt idx="18778">
                        <c:v>5.1914699074025892</c:v>
                      </c:pt>
                      <c:pt idx="18779">
                        <c:v>5.1917129629640302</c:v>
                      </c:pt>
                      <c:pt idx="18780">
                        <c:v>5.1919560185181952</c:v>
                      </c:pt>
                      <c:pt idx="18781">
                        <c:v>5.1921990740723603</c:v>
                      </c:pt>
                      <c:pt idx="18782">
                        <c:v>5.1924421296265253</c:v>
                      </c:pt>
                      <c:pt idx="18783">
                        <c:v>5.1926851851806903</c:v>
                      </c:pt>
                      <c:pt idx="18784">
                        <c:v>5.1929282407421313</c:v>
                      </c:pt>
                      <c:pt idx="18785">
                        <c:v>5.1931712962962964</c:v>
                      </c:pt>
                      <c:pt idx="18786">
                        <c:v>5.1934143518504614</c:v>
                      </c:pt>
                      <c:pt idx="18787">
                        <c:v>5.1936574074046264</c:v>
                      </c:pt>
                      <c:pt idx="18788">
                        <c:v>5.1939004629587915</c:v>
                      </c:pt>
                      <c:pt idx="18789">
                        <c:v>5.1941435185202325</c:v>
                      </c:pt>
                      <c:pt idx="18790">
                        <c:v>5.1943865740743975</c:v>
                      </c:pt>
                      <c:pt idx="18791">
                        <c:v>5.1946296296285626</c:v>
                      </c:pt>
                      <c:pt idx="18792">
                        <c:v>5.1948726851827276</c:v>
                      </c:pt>
                      <c:pt idx="18793">
                        <c:v>5.1951157407368926</c:v>
                      </c:pt>
                      <c:pt idx="18794">
                        <c:v>5.1953587962983336</c:v>
                      </c:pt>
                      <c:pt idx="18795">
                        <c:v>5.1956018518524987</c:v>
                      </c:pt>
                      <c:pt idx="18796">
                        <c:v>5.1958449074066637</c:v>
                      </c:pt>
                      <c:pt idx="18797">
                        <c:v>5.1960879629608288</c:v>
                      </c:pt>
                      <c:pt idx="18798">
                        <c:v>5.1963310185149938</c:v>
                      </c:pt>
                      <c:pt idx="18799">
                        <c:v>5.1965740740691588</c:v>
                      </c:pt>
                      <c:pt idx="18800">
                        <c:v>5.1968171296305998</c:v>
                      </c:pt>
                      <c:pt idx="18801">
                        <c:v>5.1970601851847649</c:v>
                      </c:pt>
                      <c:pt idx="18802">
                        <c:v>5.1973032407389299</c:v>
                      </c:pt>
                      <c:pt idx="18803">
                        <c:v>5.1975462962930949</c:v>
                      </c:pt>
                      <c:pt idx="18804">
                        <c:v>5.19778935184726</c:v>
                      </c:pt>
                      <c:pt idx="18805">
                        <c:v>5.198032407408701</c:v>
                      </c:pt>
                      <c:pt idx="18806">
                        <c:v>5.198275462962866</c:v>
                      </c:pt>
                      <c:pt idx="18807">
                        <c:v>5.1985185185170311</c:v>
                      </c:pt>
                      <c:pt idx="18808">
                        <c:v>5.1987615740711961</c:v>
                      </c:pt>
                      <c:pt idx="18809">
                        <c:v>5.1990046296253611</c:v>
                      </c:pt>
                      <c:pt idx="18810">
                        <c:v>5.1992476851868021</c:v>
                      </c:pt>
                      <c:pt idx="18811">
                        <c:v>5.1994907407409672</c:v>
                      </c:pt>
                      <c:pt idx="18812">
                        <c:v>5.1997337962951322</c:v>
                      </c:pt>
                      <c:pt idx="18813">
                        <c:v>5.1999768518492973</c:v>
                      </c:pt>
                      <c:pt idx="18814">
                        <c:v>5.2002199074034623</c:v>
                      </c:pt>
                      <c:pt idx="18815">
                        <c:v>5.2004629629649033</c:v>
                      </c:pt>
                      <c:pt idx="18816">
                        <c:v>5.2007060185190683</c:v>
                      </c:pt>
                      <c:pt idx="18817">
                        <c:v>5.2009490740732334</c:v>
                      </c:pt>
                      <c:pt idx="18818">
                        <c:v>5.2011921296273984</c:v>
                      </c:pt>
                      <c:pt idx="18819">
                        <c:v>5.2014351851815634</c:v>
                      </c:pt>
                      <c:pt idx="18820">
                        <c:v>5.2016782407357285</c:v>
                      </c:pt>
                      <c:pt idx="18821">
                        <c:v>5.2019212962971695</c:v>
                      </c:pt>
                      <c:pt idx="18822">
                        <c:v>5.2021643518513345</c:v>
                      </c:pt>
                      <c:pt idx="18823">
                        <c:v>5.2024074074054996</c:v>
                      </c:pt>
                      <c:pt idx="18824">
                        <c:v>5.2026504629596646</c:v>
                      </c:pt>
                      <c:pt idx="18825">
                        <c:v>5.2029050925906093</c:v>
                      </c:pt>
                      <c:pt idx="18826">
                        <c:v>5.2031481481447743</c:v>
                      </c:pt>
                      <c:pt idx="18827">
                        <c:v>5.2033912036989394</c:v>
                      </c:pt>
                      <c:pt idx="18828">
                        <c:v>5.2036342592603804</c:v>
                      </c:pt>
                      <c:pt idx="18829">
                        <c:v>5.2038773148145454</c:v>
                      </c:pt>
                      <c:pt idx="18830">
                        <c:v>5.2041203703687104</c:v>
                      </c:pt>
                      <c:pt idx="18831">
                        <c:v>5.2043634259228755</c:v>
                      </c:pt>
                      <c:pt idx="18832">
                        <c:v>5.2046064814770405</c:v>
                      </c:pt>
                      <c:pt idx="18833">
                        <c:v>5.2048495370384815</c:v>
                      </c:pt>
                      <c:pt idx="18834">
                        <c:v>5.2050925925926466</c:v>
                      </c:pt>
                      <c:pt idx="18835">
                        <c:v>5.2053356481468116</c:v>
                      </c:pt>
                      <c:pt idx="18836">
                        <c:v>5.2055787037009766</c:v>
                      </c:pt>
                      <c:pt idx="18837">
                        <c:v>5.2058217592551417</c:v>
                      </c:pt>
                      <c:pt idx="18838">
                        <c:v>5.2060648148165827</c:v>
                      </c:pt>
                      <c:pt idx="18839">
                        <c:v>5.2063078703707477</c:v>
                      </c:pt>
                      <c:pt idx="18840">
                        <c:v>5.2065509259249128</c:v>
                      </c:pt>
                      <c:pt idx="18841">
                        <c:v>5.2067939814790778</c:v>
                      </c:pt>
                      <c:pt idx="18842">
                        <c:v>5.2070370370332428</c:v>
                      </c:pt>
                      <c:pt idx="18843">
                        <c:v>5.2072800925946838</c:v>
                      </c:pt>
                      <c:pt idx="18844">
                        <c:v>5.2075231481488489</c:v>
                      </c:pt>
                      <c:pt idx="18845">
                        <c:v>5.2077662037030139</c:v>
                      </c:pt>
                      <c:pt idx="18846">
                        <c:v>5.2080092592571789</c:v>
                      </c:pt>
                      <c:pt idx="18847">
                        <c:v>5.208252314811344</c:v>
                      </c:pt>
                      <c:pt idx="18848">
                        <c:v>5.208495370365509</c:v>
                      </c:pt>
                      <c:pt idx="18849">
                        <c:v>5.20873842592695</c:v>
                      </c:pt>
                      <c:pt idx="18850">
                        <c:v>5.2089814814811151</c:v>
                      </c:pt>
                      <c:pt idx="18851">
                        <c:v>5.2092245370352801</c:v>
                      </c:pt>
                      <c:pt idx="18852">
                        <c:v>5.2094675925894451</c:v>
                      </c:pt>
                      <c:pt idx="18853">
                        <c:v>5.2097106481436102</c:v>
                      </c:pt>
                      <c:pt idx="18854">
                        <c:v>5.2099537037050512</c:v>
                      </c:pt>
                      <c:pt idx="18855">
                        <c:v>5.2101967592592162</c:v>
                      </c:pt>
                      <c:pt idx="18856">
                        <c:v>5.2104398148133813</c:v>
                      </c:pt>
                      <c:pt idx="18857">
                        <c:v>5.2106828703675463</c:v>
                      </c:pt>
                      <c:pt idx="18858">
                        <c:v>5.2109259259217113</c:v>
                      </c:pt>
                      <c:pt idx="18859">
                        <c:v>5.2111689814831523</c:v>
                      </c:pt>
                      <c:pt idx="18860">
                        <c:v>5.2114120370373174</c:v>
                      </c:pt>
                      <c:pt idx="18861">
                        <c:v>5.2116550925914824</c:v>
                      </c:pt>
                      <c:pt idx="18862">
                        <c:v>5.2118981481456474</c:v>
                      </c:pt>
                      <c:pt idx="18863">
                        <c:v>5.2121412036998125</c:v>
                      </c:pt>
                      <c:pt idx="18864">
                        <c:v>5.2123842592612535</c:v>
                      </c:pt>
                      <c:pt idx="18865">
                        <c:v>5.2126273148154185</c:v>
                      </c:pt>
                      <c:pt idx="18866">
                        <c:v>5.2128703703695836</c:v>
                      </c:pt>
                      <c:pt idx="18867">
                        <c:v>5.2131134259237486</c:v>
                      </c:pt>
                      <c:pt idx="18868">
                        <c:v>5.2133564814779136</c:v>
                      </c:pt>
                      <c:pt idx="18869">
                        <c:v>5.2135995370320787</c:v>
                      </c:pt>
                      <c:pt idx="18870">
                        <c:v>5.2138425925935197</c:v>
                      </c:pt>
                      <c:pt idx="18871">
                        <c:v>5.2140856481476847</c:v>
                      </c:pt>
                      <c:pt idx="18872">
                        <c:v>5.2143287037018498</c:v>
                      </c:pt>
                      <c:pt idx="18873">
                        <c:v>5.2145833333327944</c:v>
                      </c:pt>
                      <c:pt idx="18874">
                        <c:v>5.2148263888869595</c:v>
                      </c:pt>
                      <c:pt idx="18875">
                        <c:v>5.2150694444411245</c:v>
                      </c:pt>
                      <c:pt idx="18876">
                        <c:v>5.2153124999952896</c:v>
                      </c:pt>
                      <c:pt idx="18877">
                        <c:v>5.2155555555567306</c:v>
                      </c:pt>
                      <c:pt idx="18878">
                        <c:v>5.2157986111108956</c:v>
                      </c:pt>
                      <c:pt idx="18879">
                        <c:v>5.2160416666650606</c:v>
                      </c:pt>
                      <c:pt idx="18880">
                        <c:v>5.2162847222192257</c:v>
                      </c:pt>
                      <c:pt idx="18881">
                        <c:v>5.2165277777733907</c:v>
                      </c:pt>
                      <c:pt idx="18882">
                        <c:v>5.2167708333348317</c:v>
                      </c:pt>
                      <c:pt idx="18883">
                        <c:v>5.2170138888889968</c:v>
                      </c:pt>
                      <c:pt idx="18884">
                        <c:v>5.2172569444431618</c:v>
                      </c:pt>
                      <c:pt idx="18885">
                        <c:v>5.2174999999973268</c:v>
                      </c:pt>
                      <c:pt idx="18886">
                        <c:v>5.2177430555514919</c:v>
                      </c:pt>
                      <c:pt idx="18887">
                        <c:v>5.2179861111129329</c:v>
                      </c:pt>
                      <c:pt idx="18888">
                        <c:v>5.2182291666670979</c:v>
                      </c:pt>
                      <c:pt idx="18889">
                        <c:v>5.2184722222212629</c:v>
                      </c:pt>
                      <c:pt idx="18890">
                        <c:v>5.218715277775428</c:v>
                      </c:pt>
                      <c:pt idx="18891">
                        <c:v>5.218958333329593</c:v>
                      </c:pt>
                      <c:pt idx="18892">
                        <c:v>5.2192013888837581</c:v>
                      </c:pt>
                      <c:pt idx="18893">
                        <c:v>5.2194444444451991</c:v>
                      </c:pt>
                      <c:pt idx="18894">
                        <c:v>5.2196874999993641</c:v>
                      </c:pt>
                      <c:pt idx="18895">
                        <c:v>5.2199305555535291</c:v>
                      </c:pt>
                      <c:pt idx="18896">
                        <c:v>5.2201736111076942</c:v>
                      </c:pt>
                      <c:pt idx="18897">
                        <c:v>5.2204166666618592</c:v>
                      </c:pt>
                      <c:pt idx="18898">
                        <c:v>5.2206597222233002</c:v>
                      </c:pt>
                      <c:pt idx="18899">
                        <c:v>5.2209027777774653</c:v>
                      </c:pt>
                      <c:pt idx="18900">
                        <c:v>5.2211458333316303</c:v>
                      </c:pt>
                      <c:pt idx="18901">
                        <c:v>5.2213888888857953</c:v>
                      </c:pt>
                      <c:pt idx="18902">
                        <c:v>5.2216319444399604</c:v>
                      </c:pt>
                      <c:pt idx="18903">
                        <c:v>5.2218750000014014</c:v>
                      </c:pt>
                      <c:pt idx="18904">
                        <c:v>5.2221180555555664</c:v>
                      </c:pt>
                      <c:pt idx="18905">
                        <c:v>5.2223611111097314</c:v>
                      </c:pt>
                      <c:pt idx="18906">
                        <c:v>5.2226041666638965</c:v>
                      </c:pt>
                      <c:pt idx="18907">
                        <c:v>5.2228472222180615</c:v>
                      </c:pt>
                      <c:pt idx="18908">
                        <c:v>5.2230902777795025</c:v>
                      </c:pt>
                      <c:pt idx="18909">
                        <c:v>5.2233333333336676</c:v>
                      </c:pt>
                      <c:pt idx="18910">
                        <c:v>5.2235763888878326</c:v>
                      </c:pt>
                      <c:pt idx="18911">
                        <c:v>5.2238194444419976</c:v>
                      </c:pt>
                      <c:pt idx="18912">
                        <c:v>5.2240624999961627</c:v>
                      </c:pt>
                      <c:pt idx="18913">
                        <c:v>5.2243055555576037</c:v>
                      </c:pt>
                      <c:pt idx="18914">
                        <c:v>5.2245486111117687</c:v>
                      </c:pt>
                      <c:pt idx="18915">
                        <c:v>5.2247916666659338</c:v>
                      </c:pt>
                      <c:pt idx="18916">
                        <c:v>5.2250347222200988</c:v>
                      </c:pt>
                      <c:pt idx="18917">
                        <c:v>5.2252777777742638</c:v>
                      </c:pt>
                      <c:pt idx="18918">
                        <c:v>5.2255208333284289</c:v>
                      </c:pt>
                      <c:pt idx="18919">
                        <c:v>5.2257638888898699</c:v>
                      </c:pt>
                      <c:pt idx="18920">
                        <c:v>5.2260069444440349</c:v>
                      </c:pt>
                      <c:pt idx="18921">
                        <c:v>5.2262615740749796</c:v>
                      </c:pt>
                      <c:pt idx="18922">
                        <c:v>5.2265046296291446</c:v>
                      </c:pt>
                      <c:pt idx="18923">
                        <c:v>5.2267476851833097</c:v>
                      </c:pt>
                      <c:pt idx="18924">
                        <c:v>5.2269907407374747</c:v>
                      </c:pt>
                      <c:pt idx="18925">
                        <c:v>5.2272337962916398</c:v>
                      </c:pt>
                      <c:pt idx="18926">
                        <c:v>5.2274768518530808</c:v>
                      </c:pt>
                      <c:pt idx="18927">
                        <c:v>5.2277199074072458</c:v>
                      </c:pt>
                      <c:pt idx="18928">
                        <c:v>5.2279629629614108</c:v>
                      </c:pt>
                      <c:pt idx="18929">
                        <c:v>5.2282060185155759</c:v>
                      </c:pt>
                      <c:pt idx="18930">
                        <c:v>5.2284490740697409</c:v>
                      </c:pt>
                      <c:pt idx="18931">
                        <c:v>5.2286921296311819</c:v>
                      </c:pt>
                      <c:pt idx="18932">
                        <c:v>5.2289351851853469</c:v>
                      </c:pt>
                      <c:pt idx="18933">
                        <c:v>5.229178240739512</c:v>
                      </c:pt>
                      <c:pt idx="18934">
                        <c:v>5.229421296293677</c:v>
                      </c:pt>
                      <c:pt idx="18935">
                        <c:v>5.2296643518478421</c:v>
                      </c:pt>
                      <c:pt idx="18936">
                        <c:v>5.2299074074092831</c:v>
                      </c:pt>
                      <c:pt idx="18937">
                        <c:v>5.2301504629634481</c:v>
                      </c:pt>
                      <c:pt idx="18938">
                        <c:v>5.2303935185176131</c:v>
                      </c:pt>
                      <c:pt idx="18939">
                        <c:v>5.2306365740717782</c:v>
                      </c:pt>
                      <c:pt idx="18940">
                        <c:v>5.2308796296259432</c:v>
                      </c:pt>
                      <c:pt idx="18941">
                        <c:v>5.2311226851801083</c:v>
                      </c:pt>
                      <c:pt idx="18942">
                        <c:v>5.2313657407415493</c:v>
                      </c:pt>
                      <c:pt idx="18943">
                        <c:v>5.2316087962957143</c:v>
                      </c:pt>
                      <c:pt idx="18944">
                        <c:v>5.2318518518498793</c:v>
                      </c:pt>
                      <c:pt idx="18945">
                        <c:v>5.2320949074040444</c:v>
                      </c:pt>
                      <c:pt idx="18946">
                        <c:v>5.2323379629582094</c:v>
                      </c:pt>
                      <c:pt idx="18947">
                        <c:v>5.2325810185196504</c:v>
                      </c:pt>
                      <c:pt idx="18948">
                        <c:v>5.2328240740738154</c:v>
                      </c:pt>
                      <c:pt idx="18949">
                        <c:v>5.2330671296279805</c:v>
                      </c:pt>
                      <c:pt idx="18950">
                        <c:v>5.2333101851821455</c:v>
                      </c:pt>
                      <c:pt idx="18951">
                        <c:v>5.2335532407363106</c:v>
                      </c:pt>
                      <c:pt idx="18952">
                        <c:v>5.2337962962977516</c:v>
                      </c:pt>
                      <c:pt idx="18953">
                        <c:v>5.2340393518519166</c:v>
                      </c:pt>
                      <c:pt idx="18954">
                        <c:v>5.2342824074060816</c:v>
                      </c:pt>
                      <c:pt idx="18955">
                        <c:v>5.2345254629602467</c:v>
                      </c:pt>
                      <c:pt idx="18956">
                        <c:v>5.2347685185144117</c:v>
                      </c:pt>
                      <c:pt idx="18957">
                        <c:v>5.2350115740758527</c:v>
                      </c:pt>
                      <c:pt idx="18958">
                        <c:v>5.2352546296300178</c:v>
                      </c:pt>
                      <c:pt idx="18959">
                        <c:v>5.2354976851841828</c:v>
                      </c:pt>
                      <c:pt idx="18960">
                        <c:v>5.2357407407383478</c:v>
                      </c:pt>
                      <c:pt idx="18961">
                        <c:v>5.2359837962925129</c:v>
                      </c:pt>
                      <c:pt idx="18962">
                        <c:v>5.2362268518539539</c:v>
                      </c:pt>
                      <c:pt idx="18963">
                        <c:v>5.2364699074081189</c:v>
                      </c:pt>
                      <c:pt idx="18964">
                        <c:v>5.2367129629622839</c:v>
                      </c:pt>
                      <c:pt idx="18965">
                        <c:v>5.236956018516449</c:v>
                      </c:pt>
                      <c:pt idx="18966">
                        <c:v>5.237199074070614</c:v>
                      </c:pt>
                      <c:pt idx="18967">
                        <c:v>5.2374421296247791</c:v>
                      </c:pt>
                      <c:pt idx="18968">
                        <c:v>5.2376851851862201</c:v>
                      </c:pt>
                      <c:pt idx="18969">
                        <c:v>5.2379398148098888</c:v>
                      </c:pt>
                      <c:pt idx="18970">
                        <c:v>5.2381828703713298</c:v>
                      </c:pt>
                      <c:pt idx="18971">
                        <c:v>5.2384259259254948</c:v>
                      </c:pt>
                      <c:pt idx="18972">
                        <c:v>5.2386689814796599</c:v>
                      </c:pt>
                      <c:pt idx="18973">
                        <c:v>5.2389120370338249</c:v>
                      </c:pt>
                      <c:pt idx="18974">
                        <c:v>5.2391550925879899</c:v>
                      </c:pt>
                      <c:pt idx="18975">
                        <c:v>5.2393981481494309</c:v>
                      </c:pt>
                      <c:pt idx="18976">
                        <c:v>5.239641203703596</c:v>
                      </c:pt>
                      <c:pt idx="18977">
                        <c:v>5.239884259257761</c:v>
                      </c:pt>
                      <c:pt idx="18978">
                        <c:v>5.2401273148119261</c:v>
                      </c:pt>
                      <c:pt idx="18979">
                        <c:v>5.2403703703660911</c:v>
                      </c:pt>
                      <c:pt idx="18980">
                        <c:v>5.2406134259275321</c:v>
                      </c:pt>
                      <c:pt idx="18981">
                        <c:v>5.2408564814816971</c:v>
                      </c:pt>
                      <c:pt idx="18982">
                        <c:v>5.2410995370358622</c:v>
                      </c:pt>
                      <c:pt idx="18983">
                        <c:v>5.2413425925900272</c:v>
                      </c:pt>
                      <c:pt idx="18984">
                        <c:v>5.2415856481441923</c:v>
                      </c:pt>
                      <c:pt idx="18985">
                        <c:v>5.2418287037056333</c:v>
                      </c:pt>
                      <c:pt idx="18986">
                        <c:v>5.2420717592597983</c:v>
                      </c:pt>
                      <c:pt idx="18987">
                        <c:v>5.2423148148139633</c:v>
                      </c:pt>
                      <c:pt idx="18988">
                        <c:v>5.2425578703681284</c:v>
                      </c:pt>
                      <c:pt idx="18989">
                        <c:v>5.2428009259222934</c:v>
                      </c:pt>
                      <c:pt idx="18990">
                        <c:v>5.2430439814764584</c:v>
                      </c:pt>
                      <c:pt idx="18991">
                        <c:v>5.2432870370378994</c:v>
                      </c:pt>
                      <c:pt idx="18992">
                        <c:v>5.2435300925920645</c:v>
                      </c:pt>
                      <c:pt idx="18993">
                        <c:v>5.2437731481462295</c:v>
                      </c:pt>
                      <c:pt idx="18994">
                        <c:v>5.2440162037003946</c:v>
                      </c:pt>
                      <c:pt idx="18995">
                        <c:v>5.2442592592545596</c:v>
                      </c:pt>
                      <c:pt idx="18996">
                        <c:v>5.2445023148160006</c:v>
                      </c:pt>
                      <c:pt idx="18997">
                        <c:v>5.2447453703701656</c:v>
                      </c:pt>
                      <c:pt idx="18998">
                        <c:v>5.2449884259243307</c:v>
                      </c:pt>
                      <c:pt idx="18999">
                        <c:v>5.2452314814784957</c:v>
                      </c:pt>
                      <c:pt idx="19000">
                        <c:v>5.2454745370326608</c:v>
                      </c:pt>
                      <c:pt idx="19001">
                        <c:v>5.2457175925941018</c:v>
                      </c:pt>
                      <c:pt idx="19002">
                        <c:v>5.2459606481482668</c:v>
                      </c:pt>
                      <c:pt idx="19003">
                        <c:v>5.2462037037024318</c:v>
                      </c:pt>
                      <c:pt idx="19004">
                        <c:v>5.2464467592565969</c:v>
                      </c:pt>
                      <c:pt idx="19005">
                        <c:v>5.2466898148107619</c:v>
                      </c:pt>
                      <c:pt idx="19006">
                        <c:v>5.2469328703722029</c:v>
                      </c:pt>
                      <c:pt idx="19007">
                        <c:v>5.2471759259263679</c:v>
                      </c:pt>
                      <c:pt idx="19008">
                        <c:v>5.247418981480533</c:v>
                      </c:pt>
                      <c:pt idx="19009">
                        <c:v>5.247662037034698</c:v>
                      </c:pt>
                      <c:pt idx="19010">
                        <c:v>5.2479050925888631</c:v>
                      </c:pt>
                      <c:pt idx="19011">
                        <c:v>5.2481481481430281</c:v>
                      </c:pt>
                      <c:pt idx="19012">
                        <c:v>5.2483912037044691</c:v>
                      </c:pt>
                      <c:pt idx="19013">
                        <c:v>5.2486342592586341</c:v>
                      </c:pt>
                      <c:pt idx="19014">
                        <c:v>5.2488773148127992</c:v>
                      </c:pt>
                      <c:pt idx="19015">
                        <c:v>5.2491203703669642</c:v>
                      </c:pt>
                      <c:pt idx="19016">
                        <c:v>5.2493634259211293</c:v>
                      </c:pt>
                      <c:pt idx="19017">
                        <c:v>5.2496180555520739</c:v>
                      </c:pt>
                      <c:pt idx="19018">
                        <c:v>5.249861111106239</c:v>
                      </c:pt>
                      <c:pt idx="19019">
                        <c:v>5.25010416666768</c:v>
                      </c:pt>
                      <c:pt idx="19020">
                        <c:v>5.250347222221845</c:v>
                      </c:pt>
                      <c:pt idx="19021">
                        <c:v>5.2505902777760101</c:v>
                      </c:pt>
                      <c:pt idx="19022">
                        <c:v>5.2508333333301751</c:v>
                      </c:pt>
                      <c:pt idx="19023">
                        <c:v>5.2510763888843401</c:v>
                      </c:pt>
                      <c:pt idx="19024">
                        <c:v>5.2513194444457811</c:v>
                      </c:pt>
                      <c:pt idx="19025">
                        <c:v>5.2515624999999462</c:v>
                      </c:pt>
                      <c:pt idx="19026">
                        <c:v>5.2518055555541112</c:v>
                      </c:pt>
                      <c:pt idx="19027">
                        <c:v>5.2520486111082763</c:v>
                      </c:pt>
                      <c:pt idx="19028">
                        <c:v>5.2522916666624413</c:v>
                      </c:pt>
                      <c:pt idx="19029">
                        <c:v>5.2525347222238823</c:v>
                      </c:pt>
                      <c:pt idx="19030">
                        <c:v>5.2527777777780473</c:v>
                      </c:pt>
                      <c:pt idx="19031">
                        <c:v>5.2530208333322124</c:v>
                      </c:pt>
                      <c:pt idx="19032">
                        <c:v>5.2532638888863774</c:v>
                      </c:pt>
                      <c:pt idx="19033">
                        <c:v>5.2535069444405424</c:v>
                      </c:pt>
                      <c:pt idx="19034">
                        <c:v>5.2537500000019834</c:v>
                      </c:pt>
                      <c:pt idx="19035">
                        <c:v>5.2539930555561485</c:v>
                      </c:pt>
                      <c:pt idx="19036">
                        <c:v>5.2542361111103135</c:v>
                      </c:pt>
                      <c:pt idx="19037">
                        <c:v>5.2544791666644786</c:v>
                      </c:pt>
                      <c:pt idx="19038">
                        <c:v>5.2547222222186436</c:v>
                      </c:pt>
                      <c:pt idx="19039">
                        <c:v>5.2549652777728086</c:v>
                      </c:pt>
                      <c:pt idx="19040">
                        <c:v>5.2552083333342496</c:v>
                      </c:pt>
                      <c:pt idx="19041">
                        <c:v>5.2554513888884147</c:v>
                      </c:pt>
                      <c:pt idx="19042">
                        <c:v>5.2556944444425797</c:v>
                      </c:pt>
                      <c:pt idx="19043">
                        <c:v>5.2559374999967448</c:v>
                      </c:pt>
                      <c:pt idx="19044">
                        <c:v>5.2561805555509098</c:v>
                      </c:pt>
                      <c:pt idx="19045">
                        <c:v>5.2564236111123508</c:v>
                      </c:pt>
                      <c:pt idx="19046">
                        <c:v>5.2566666666665158</c:v>
                      </c:pt>
                      <c:pt idx="19047">
                        <c:v>5.2569097222206809</c:v>
                      </c:pt>
                      <c:pt idx="19048">
                        <c:v>5.2571527777748459</c:v>
                      </c:pt>
                      <c:pt idx="19049">
                        <c:v>5.2573958333290109</c:v>
                      </c:pt>
                      <c:pt idx="19050">
                        <c:v>5.2576388888904519</c:v>
                      </c:pt>
                      <c:pt idx="19051">
                        <c:v>5.257881944444617</c:v>
                      </c:pt>
                      <c:pt idx="19052">
                        <c:v>5.258124999998782</c:v>
                      </c:pt>
                      <c:pt idx="19053">
                        <c:v>5.2583680555529471</c:v>
                      </c:pt>
                      <c:pt idx="19054">
                        <c:v>5.2586111111071121</c:v>
                      </c:pt>
                      <c:pt idx="19055">
                        <c:v>5.2588541666685531</c:v>
                      </c:pt>
                      <c:pt idx="19056">
                        <c:v>5.2590972222227181</c:v>
                      </c:pt>
                      <c:pt idx="19057">
                        <c:v>5.2593402777768832</c:v>
                      </c:pt>
                      <c:pt idx="19058">
                        <c:v>5.2595833333310482</c:v>
                      </c:pt>
                      <c:pt idx="19059">
                        <c:v>5.2598263888852133</c:v>
                      </c:pt>
                      <c:pt idx="19060">
                        <c:v>5.2600694444393783</c:v>
                      </c:pt>
                      <c:pt idx="19061">
                        <c:v>5.2603125000008193</c:v>
                      </c:pt>
                      <c:pt idx="19062">
                        <c:v>5.2605555555549843</c:v>
                      </c:pt>
                      <c:pt idx="19063">
                        <c:v>5.2607986111091494</c:v>
                      </c:pt>
                      <c:pt idx="19064">
                        <c:v>5.2610416666633144</c:v>
                      </c:pt>
                      <c:pt idx="19065">
                        <c:v>5.2612962962942591</c:v>
                      </c:pt>
                      <c:pt idx="19066">
                        <c:v>5.2615393518484241</c:v>
                      </c:pt>
                      <c:pt idx="19067">
                        <c:v>5.2617824074025892</c:v>
                      </c:pt>
                      <c:pt idx="19068">
                        <c:v>5.2620254629640302</c:v>
                      </c:pt>
                      <c:pt idx="19069">
                        <c:v>5.2622685185181952</c:v>
                      </c:pt>
                      <c:pt idx="19070">
                        <c:v>5.2625115740723603</c:v>
                      </c:pt>
                      <c:pt idx="19071">
                        <c:v>5.2627546296265253</c:v>
                      </c:pt>
                      <c:pt idx="19072">
                        <c:v>5.2629976851806903</c:v>
                      </c:pt>
                      <c:pt idx="19073">
                        <c:v>5.2632407407421313</c:v>
                      </c:pt>
                      <c:pt idx="19074">
                        <c:v>5.2634837962962964</c:v>
                      </c:pt>
                      <c:pt idx="19075">
                        <c:v>5.2637268518504614</c:v>
                      </c:pt>
                      <c:pt idx="19076">
                        <c:v>5.2639699074046264</c:v>
                      </c:pt>
                      <c:pt idx="19077">
                        <c:v>5.2642129629587915</c:v>
                      </c:pt>
                      <c:pt idx="19078">
                        <c:v>5.2644560185202325</c:v>
                      </c:pt>
                      <c:pt idx="19079">
                        <c:v>5.2646990740743975</c:v>
                      </c:pt>
                      <c:pt idx="19080">
                        <c:v>5.2649421296285626</c:v>
                      </c:pt>
                      <c:pt idx="19081">
                        <c:v>5.2651851851827276</c:v>
                      </c:pt>
                      <c:pt idx="19082">
                        <c:v>5.2654282407368926</c:v>
                      </c:pt>
                      <c:pt idx="19083">
                        <c:v>5.2656712962983336</c:v>
                      </c:pt>
                      <c:pt idx="19084">
                        <c:v>5.2659143518524987</c:v>
                      </c:pt>
                      <c:pt idx="19085">
                        <c:v>5.2661574074066637</c:v>
                      </c:pt>
                      <c:pt idx="19086">
                        <c:v>5.2664004629608288</c:v>
                      </c:pt>
                      <c:pt idx="19087">
                        <c:v>5.2666435185149938</c:v>
                      </c:pt>
                      <c:pt idx="19088">
                        <c:v>5.2668865740691588</c:v>
                      </c:pt>
                      <c:pt idx="19089">
                        <c:v>5.2671296296305998</c:v>
                      </c:pt>
                      <c:pt idx="19090">
                        <c:v>5.2673726851847649</c:v>
                      </c:pt>
                      <c:pt idx="19091">
                        <c:v>5.2676157407389299</c:v>
                      </c:pt>
                      <c:pt idx="19092">
                        <c:v>5.2678587962930949</c:v>
                      </c:pt>
                      <c:pt idx="19093">
                        <c:v>5.26810185184726</c:v>
                      </c:pt>
                      <c:pt idx="19094">
                        <c:v>5.268344907408701</c:v>
                      </c:pt>
                      <c:pt idx="19095">
                        <c:v>5.268587962962866</c:v>
                      </c:pt>
                      <c:pt idx="19096">
                        <c:v>5.2688310185170311</c:v>
                      </c:pt>
                      <c:pt idx="19097">
                        <c:v>5.2690740740711961</c:v>
                      </c:pt>
                      <c:pt idx="19098">
                        <c:v>5.2693171296253611</c:v>
                      </c:pt>
                      <c:pt idx="19099">
                        <c:v>5.2695601851868021</c:v>
                      </c:pt>
                      <c:pt idx="19100">
                        <c:v>5.2698032407409672</c:v>
                      </c:pt>
                      <c:pt idx="19101">
                        <c:v>5.2700462962951322</c:v>
                      </c:pt>
                      <c:pt idx="19102">
                        <c:v>5.2702893518492973</c:v>
                      </c:pt>
                      <c:pt idx="19103">
                        <c:v>5.2705324074034623</c:v>
                      </c:pt>
                      <c:pt idx="19104">
                        <c:v>5.2707754629649033</c:v>
                      </c:pt>
                      <c:pt idx="19105">
                        <c:v>5.2710185185190683</c:v>
                      </c:pt>
                      <c:pt idx="19106">
                        <c:v>5.2712615740732334</c:v>
                      </c:pt>
                      <c:pt idx="19107">
                        <c:v>5.2715046296273984</c:v>
                      </c:pt>
                      <c:pt idx="19108">
                        <c:v>5.2717476851815634</c:v>
                      </c:pt>
                      <c:pt idx="19109">
                        <c:v>5.2719907407357285</c:v>
                      </c:pt>
                      <c:pt idx="19110">
                        <c:v>5.2722337962971695</c:v>
                      </c:pt>
                      <c:pt idx="19111">
                        <c:v>5.2724768518513345</c:v>
                      </c:pt>
                      <c:pt idx="19112">
                        <c:v>5.2727199074054996</c:v>
                      </c:pt>
                      <c:pt idx="19113">
                        <c:v>5.2729629629596646</c:v>
                      </c:pt>
                      <c:pt idx="19114">
                        <c:v>5.2732175925906093</c:v>
                      </c:pt>
                      <c:pt idx="19115">
                        <c:v>5.2734606481447743</c:v>
                      </c:pt>
                      <c:pt idx="19116">
                        <c:v>5.2737037036989394</c:v>
                      </c:pt>
                      <c:pt idx="19117">
                        <c:v>5.2739467592603804</c:v>
                      </c:pt>
                      <c:pt idx="19118">
                        <c:v>5.2741898148145454</c:v>
                      </c:pt>
                      <c:pt idx="19119">
                        <c:v>5.2744328703687104</c:v>
                      </c:pt>
                      <c:pt idx="19120">
                        <c:v>5.2746759259228755</c:v>
                      </c:pt>
                      <c:pt idx="19121">
                        <c:v>5.2749189814770405</c:v>
                      </c:pt>
                      <c:pt idx="19122">
                        <c:v>5.2751620370384815</c:v>
                      </c:pt>
                      <c:pt idx="19123">
                        <c:v>5.2754050925926466</c:v>
                      </c:pt>
                      <c:pt idx="19124">
                        <c:v>5.2756481481468116</c:v>
                      </c:pt>
                      <c:pt idx="19125">
                        <c:v>5.2758912037009766</c:v>
                      </c:pt>
                      <c:pt idx="19126">
                        <c:v>5.2761342592551417</c:v>
                      </c:pt>
                      <c:pt idx="19127">
                        <c:v>5.2763773148165827</c:v>
                      </c:pt>
                      <c:pt idx="19128">
                        <c:v>5.2766203703707477</c:v>
                      </c:pt>
                      <c:pt idx="19129">
                        <c:v>5.2768634259249128</c:v>
                      </c:pt>
                      <c:pt idx="19130">
                        <c:v>5.2771064814790778</c:v>
                      </c:pt>
                      <c:pt idx="19131">
                        <c:v>5.2773495370332428</c:v>
                      </c:pt>
                      <c:pt idx="19132">
                        <c:v>5.2775925925946838</c:v>
                      </c:pt>
                      <c:pt idx="19133">
                        <c:v>5.2778356481488489</c:v>
                      </c:pt>
                      <c:pt idx="19134">
                        <c:v>5.2780787037030139</c:v>
                      </c:pt>
                      <c:pt idx="19135">
                        <c:v>5.2783217592571789</c:v>
                      </c:pt>
                      <c:pt idx="19136">
                        <c:v>5.278564814811344</c:v>
                      </c:pt>
                      <c:pt idx="19137">
                        <c:v>5.278807870365509</c:v>
                      </c:pt>
                      <c:pt idx="19138">
                        <c:v>5.27905092592695</c:v>
                      </c:pt>
                      <c:pt idx="19139">
                        <c:v>5.2792939814811151</c:v>
                      </c:pt>
                      <c:pt idx="19140">
                        <c:v>5.2795370370352801</c:v>
                      </c:pt>
                      <c:pt idx="19141">
                        <c:v>5.2797800925894451</c:v>
                      </c:pt>
                      <c:pt idx="19142">
                        <c:v>5.2800231481436102</c:v>
                      </c:pt>
                      <c:pt idx="19143">
                        <c:v>5.2802662037050512</c:v>
                      </c:pt>
                      <c:pt idx="19144">
                        <c:v>5.2805092592592162</c:v>
                      </c:pt>
                      <c:pt idx="19145">
                        <c:v>5.2807523148133813</c:v>
                      </c:pt>
                      <c:pt idx="19146">
                        <c:v>5.2809953703675463</c:v>
                      </c:pt>
                      <c:pt idx="19147">
                        <c:v>5.2812384259217113</c:v>
                      </c:pt>
                      <c:pt idx="19148">
                        <c:v>5.2814814814831523</c:v>
                      </c:pt>
                      <c:pt idx="19149">
                        <c:v>5.2817245370373174</c:v>
                      </c:pt>
                      <c:pt idx="19150">
                        <c:v>5.2819675925914824</c:v>
                      </c:pt>
                      <c:pt idx="19151">
                        <c:v>5.2822106481456474</c:v>
                      </c:pt>
                      <c:pt idx="19152">
                        <c:v>5.2824537036998125</c:v>
                      </c:pt>
                      <c:pt idx="19153">
                        <c:v>5.2826967592612535</c:v>
                      </c:pt>
                      <c:pt idx="19154">
                        <c:v>5.2829398148154185</c:v>
                      </c:pt>
                      <c:pt idx="19155">
                        <c:v>5.2831828703695836</c:v>
                      </c:pt>
                      <c:pt idx="19156">
                        <c:v>5.2834259259237486</c:v>
                      </c:pt>
                      <c:pt idx="19157">
                        <c:v>5.2836689814779136</c:v>
                      </c:pt>
                      <c:pt idx="19158">
                        <c:v>5.2839120370320787</c:v>
                      </c:pt>
                      <c:pt idx="19159">
                        <c:v>5.2841550925935197</c:v>
                      </c:pt>
                      <c:pt idx="19160">
                        <c:v>5.2843981481476847</c:v>
                      </c:pt>
                      <c:pt idx="19161">
                        <c:v>5.2846527777786294</c:v>
                      </c:pt>
                      <c:pt idx="19162">
                        <c:v>5.2848958333327944</c:v>
                      </c:pt>
                      <c:pt idx="19163">
                        <c:v>5.2851388888869595</c:v>
                      </c:pt>
                      <c:pt idx="19164">
                        <c:v>5.2853819444411245</c:v>
                      </c:pt>
                      <c:pt idx="19165">
                        <c:v>5.2856249999952896</c:v>
                      </c:pt>
                      <c:pt idx="19166">
                        <c:v>5.2858680555567306</c:v>
                      </c:pt>
                      <c:pt idx="19167">
                        <c:v>5.2861111111108956</c:v>
                      </c:pt>
                      <c:pt idx="19168">
                        <c:v>5.2863541666650606</c:v>
                      </c:pt>
                      <c:pt idx="19169">
                        <c:v>5.2865972222192257</c:v>
                      </c:pt>
                      <c:pt idx="19170">
                        <c:v>5.2868402777733907</c:v>
                      </c:pt>
                      <c:pt idx="19171">
                        <c:v>5.2870833333348317</c:v>
                      </c:pt>
                      <c:pt idx="19172">
                        <c:v>5.2873263888889968</c:v>
                      </c:pt>
                      <c:pt idx="19173">
                        <c:v>5.2875694444431618</c:v>
                      </c:pt>
                      <c:pt idx="19174">
                        <c:v>5.2878124999973268</c:v>
                      </c:pt>
                      <c:pt idx="19175">
                        <c:v>5.2880555555514919</c:v>
                      </c:pt>
                      <c:pt idx="19176">
                        <c:v>5.2882986111129329</c:v>
                      </c:pt>
                      <c:pt idx="19177">
                        <c:v>5.2885416666670979</c:v>
                      </c:pt>
                      <c:pt idx="19178">
                        <c:v>5.2887847222212629</c:v>
                      </c:pt>
                      <c:pt idx="19179">
                        <c:v>5.289027777775428</c:v>
                      </c:pt>
                      <c:pt idx="19180">
                        <c:v>5.289270833329593</c:v>
                      </c:pt>
                      <c:pt idx="19181">
                        <c:v>5.2895138888837581</c:v>
                      </c:pt>
                      <c:pt idx="19182">
                        <c:v>5.2897569444451991</c:v>
                      </c:pt>
                      <c:pt idx="19183">
                        <c:v>5.2899999999993641</c:v>
                      </c:pt>
                      <c:pt idx="19184">
                        <c:v>5.2902430555535291</c:v>
                      </c:pt>
                      <c:pt idx="19185">
                        <c:v>5.2904861111076942</c:v>
                      </c:pt>
                      <c:pt idx="19186">
                        <c:v>5.2907291666618592</c:v>
                      </c:pt>
                      <c:pt idx="19187">
                        <c:v>5.2909722222233002</c:v>
                      </c:pt>
                      <c:pt idx="19188">
                        <c:v>5.2912152777774653</c:v>
                      </c:pt>
                      <c:pt idx="19189">
                        <c:v>5.2914583333316303</c:v>
                      </c:pt>
                      <c:pt idx="19190">
                        <c:v>5.2917013888857953</c:v>
                      </c:pt>
                      <c:pt idx="19191">
                        <c:v>5.2919444444399604</c:v>
                      </c:pt>
                      <c:pt idx="19192">
                        <c:v>5.2921875000014014</c:v>
                      </c:pt>
                      <c:pt idx="19193">
                        <c:v>5.2924305555555664</c:v>
                      </c:pt>
                      <c:pt idx="19194">
                        <c:v>5.2926736111097314</c:v>
                      </c:pt>
                      <c:pt idx="19195">
                        <c:v>5.2929166666638965</c:v>
                      </c:pt>
                      <c:pt idx="19196">
                        <c:v>5.2931597222180615</c:v>
                      </c:pt>
                      <c:pt idx="19197">
                        <c:v>5.2934027777795025</c:v>
                      </c:pt>
                      <c:pt idx="19198">
                        <c:v>5.2936458333336676</c:v>
                      </c:pt>
                      <c:pt idx="19199">
                        <c:v>5.2938888888878326</c:v>
                      </c:pt>
                      <c:pt idx="19200">
                        <c:v>5.2941319444419976</c:v>
                      </c:pt>
                      <c:pt idx="19201">
                        <c:v>5.2943749999961627</c:v>
                      </c:pt>
                      <c:pt idx="19202">
                        <c:v>5.2946180555576037</c:v>
                      </c:pt>
                      <c:pt idx="19203">
                        <c:v>5.2948611111117687</c:v>
                      </c:pt>
                      <c:pt idx="19204">
                        <c:v>5.2951041666659338</c:v>
                      </c:pt>
                      <c:pt idx="19205">
                        <c:v>5.2953472222200988</c:v>
                      </c:pt>
                      <c:pt idx="19206">
                        <c:v>5.2955902777742638</c:v>
                      </c:pt>
                      <c:pt idx="19207">
                        <c:v>5.2958333333284289</c:v>
                      </c:pt>
                      <c:pt idx="19208">
                        <c:v>5.2960763888898699</c:v>
                      </c:pt>
                      <c:pt idx="19209">
                        <c:v>5.2963194444440349</c:v>
                      </c:pt>
                      <c:pt idx="19210">
                        <c:v>5.2965740740749796</c:v>
                      </c:pt>
                      <c:pt idx="19211">
                        <c:v>5.2968171296291446</c:v>
                      </c:pt>
                      <c:pt idx="19212">
                        <c:v>5.2970601851833097</c:v>
                      </c:pt>
                      <c:pt idx="19213">
                        <c:v>5.2973032407374747</c:v>
                      </c:pt>
                      <c:pt idx="19214">
                        <c:v>5.2975462962916398</c:v>
                      </c:pt>
                      <c:pt idx="19215">
                        <c:v>5.2977893518530808</c:v>
                      </c:pt>
                      <c:pt idx="19216">
                        <c:v>5.2980324074072458</c:v>
                      </c:pt>
                      <c:pt idx="19217">
                        <c:v>5.2982754629614108</c:v>
                      </c:pt>
                      <c:pt idx="19218">
                        <c:v>5.2985185185155759</c:v>
                      </c:pt>
                      <c:pt idx="19219">
                        <c:v>5.2987615740697409</c:v>
                      </c:pt>
                      <c:pt idx="19220">
                        <c:v>5.2990046296311819</c:v>
                      </c:pt>
                      <c:pt idx="19221">
                        <c:v>5.2992476851853469</c:v>
                      </c:pt>
                      <c:pt idx="19222">
                        <c:v>5.299490740739512</c:v>
                      </c:pt>
                      <c:pt idx="19223">
                        <c:v>5.299733796293677</c:v>
                      </c:pt>
                      <c:pt idx="19224">
                        <c:v>5.2999768518478421</c:v>
                      </c:pt>
                      <c:pt idx="19225">
                        <c:v>5.3002199074092831</c:v>
                      </c:pt>
                      <c:pt idx="19226">
                        <c:v>5.3004629629634481</c:v>
                      </c:pt>
                      <c:pt idx="19227">
                        <c:v>5.3007060185176131</c:v>
                      </c:pt>
                      <c:pt idx="19228">
                        <c:v>5.3009490740717782</c:v>
                      </c:pt>
                      <c:pt idx="19229">
                        <c:v>5.3011921296259432</c:v>
                      </c:pt>
                      <c:pt idx="19230">
                        <c:v>5.3014351851801083</c:v>
                      </c:pt>
                      <c:pt idx="19231">
                        <c:v>5.3016782407415493</c:v>
                      </c:pt>
                      <c:pt idx="19232">
                        <c:v>5.3019212962957143</c:v>
                      </c:pt>
                      <c:pt idx="19233">
                        <c:v>5.3021643518498793</c:v>
                      </c:pt>
                      <c:pt idx="19234">
                        <c:v>5.3024074074040444</c:v>
                      </c:pt>
                      <c:pt idx="19235">
                        <c:v>5.3026504629582094</c:v>
                      </c:pt>
                      <c:pt idx="19236">
                        <c:v>5.3028935185196504</c:v>
                      </c:pt>
                      <c:pt idx="19237">
                        <c:v>5.3031365740738154</c:v>
                      </c:pt>
                      <c:pt idx="19238">
                        <c:v>5.3033796296279805</c:v>
                      </c:pt>
                      <c:pt idx="19239">
                        <c:v>5.3036226851821455</c:v>
                      </c:pt>
                      <c:pt idx="19240">
                        <c:v>5.3038657407363106</c:v>
                      </c:pt>
                      <c:pt idx="19241">
                        <c:v>5.3041087962977516</c:v>
                      </c:pt>
                      <c:pt idx="19242">
                        <c:v>5.3043518518519166</c:v>
                      </c:pt>
                      <c:pt idx="19243">
                        <c:v>5.3045949074060816</c:v>
                      </c:pt>
                      <c:pt idx="19244">
                        <c:v>5.3048379629602467</c:v>
                      </c:pt>
                      <c:pt idx="19245">
                        <c:v>5.3050810185144117</c:v>
                      </c:pt>
                      <c:pt idx="19246">
                        <c:v>5.3053240740758527</c:v>
                      </c:pt>
                      <c:pt idx="19247">
                        <c:v>5.3055671296300178</c:v>
                      </c:pt>
                      <c:pt idx="19248">
                        <c:v>5.3058101851841828</c:v>
                      </c:pt>
                      <c:pt idx="19249">
                        <c:v>5.3060532407383478</c:v>
                      </c:pt>
                      <c:pt idx="19250">
                        <c:v>5.3062962962925129</c:v>
                      </c:pt>
                      <c:pt idx="19251">
                        <c:v>5.3065393518539539</c:v>
                      </c:pt>
                      <c:pt idx="19252">
                        <c:v>5.3067824074081189</c:v>
                      </c:pt>
                      <c:pt idx="19253">
                        <c:v>5.3070254629622839</c:v>
                      </c:pt>
                      <c:pt idx="19254">
                        <c:v>5.307268518516449</c:v>
                      </c:pt>
                      <c:pt idx="19255">
                        <c:v>5.307511574070614</c:v>
                      </c:pt>
                      <c:pt idx="19256">
                        <c:v>5.3077546296247791</c:v>
                      </c:pt>
                      <c:pt idx="19257">
                        <c:v>5.3079976851862201</c:v>
                      </c:pt>
                      <c:pt idx="19258">
                        <c:v>5.3082523148098888</c:v>
                      </c:pt>
                      <c:pt idx="19259">
                        <c:v>5.3084953703713298</c:v>
                      </c:pt>
                      <c:pt idx="19260">
                        <c:v>5.3087384259254948</c:v>
                      </c:pt>
                      <c:pt idx="19261">
                        <c:v>5.3089814814796599</c:v>
                      </c:pt>
                      <c:pt idx="19262">
                        <c:v>5.3092245370338249</c:v>
                      </c:pt>
                      <c:pt idx="19263">
                        <c:v>5.3094675925879899</c:v>
                      </c:pt>
                      <c:pt idx="19264">
                        <c:v>5.3097106481494309</c:v>
                      </c:pt>
                      <c:pt idx="19265">
                        <c:v>5.309953703703596</c:v>
                      </c:pt>
                      <c:pt idx="19266">
                        <c:v>5.310196759257761</c:v>
                      </c:pt>
                      <c:pt idx="19267">
                        <c:v>5.3104398148119261</c:v>
                      </c:pt>
                      <c:pt idx="19268">
                        <c:v>5.3106828703660911</c:v>
                      </c:pt>
                      <c:pt idx="19269">
                        <c:v>5.3109259259275321</c:v>
                      </c:pt>
                      <c:pt idx="19270">
                        <c:v>5.3111689814816971</c:v>
                      </c:pt>
                      <c:pt idx="19271">
                        <c:v>5.3114120370358622</c:v>
                      </c:pt>
                      <c:pt idx="19272">
                        <c:v>5.3116550925900272</c:v>
                      </c:pt>
                      <c:pt idx="19273">
                        <c:v>5.3118981481441923</c:v>
                      </c:pt>
                      <c:pt idx="19274">
                        <c:v>5.3121412037056333</c:v>
                      </c:pt>
                      <c:pt idx="19275">
                        <c:v>5.3123842592597983</c:v>
                      </c:pt>
                      <c:pt idx="19276">
                        <c:v>5.3126273148139633</c:v>
                      </c:pt>
                      <c:pt idx="19277">
                        <c:v>5.3128703703681284</c:v>
                      </c:pt>
                      <c:pt idx="19278">
                        <c:v>5.3131134259222934</c:v>
                      </c:pt>
                      <c:pt idx="19279">
                        <c:v>5.3133564814764584</c:v>
                      </c:pt>
                      <c:pt idx="19280">
                        <c:v>5.3135995370378994</c:v>
                      </c:pt>
                      <c:pt idx="19281">
                        <c:v>5.3138425925920645</c:v>
                      </c:pt>
                      <c:pt idx="19282">
                        <c:v>5.3140856481462295</c:v>
                      </c:pt>
                      <c:pt idx="19283">
                        <c:v>5.3143287037003946</c:v>
                      </c:pt>
                      <c:pt idx="19284">
                        <c:v>5.3145717592545596</c:v>
                      </c:pt>
                      <c:pt idx="19285">
                        <c:v>5.3148148148160006</c:v>
                      </c:pt>
                      <c:pt idx="19286">
                        <c:v>5.3150578703701656</c:v>
                      </c:pt>
                      <c:pt idx="19287">
                        <c:v>5.3153009259243307</c:v>
                      </c:pt>
                      <c:pt idx="19288">
                        <c:v>5.3155439814784957</c:v>
                      </c:pt>
                      <c:pt idx="19289">
                        <c:v>5.3157870370326608</c:v>
                      </c:pt>
                      <c:pt idx="19290">
                        <c:v>5.3160300925941018</c:v>
                      </c:pt>
                      <c:pt idx="19291">
                        <c:v>5.3162731481482668</c:v>
                      </c:pt>
                      <c:pt idx="19292">
                        <c:v>5.3165162037024318</c:v>
                      </c:pt>
                      <c:pt idx="19293">
                        <c:v>5.3167592592565969</c:v>
                      </c:pt>
                      <c:pt idx="19294">
                        <c:v>5.3170023148107619</c:v>
                      </c:pt>
                      <c:pt idx="19295">
                        <c:v>5.3172453703722029</c:v>
                      </c:pt>
                      <c:pt idx="19296">
                        <c:v>5.3174884259263679</c:v>
                      </c:pt>
                      <c:pt idx="19297">
                        <c:v>5.317731481480533</c:v>
                      </c:pt>
                      <c:pt idx="19298">
                        <c:v>5.317974537034698</c:v>
                      </c:pt>
                      <c:pt idx="19299">
                        <c:v>5.3182175925888631</c:v>
                      </c:pt>
                      <c:pt idx="19300">
                        <c:v>5.3184606481430281</c:v>
                      </c:pt>
                      <c:pt idx="19301">
                        <c:v>5.3187037037044691</c:v>
                      </c:pt>
                      <c:pt idx="19302">
                        <c:v>5.3189467592586341</c:v>
                      </c:pt>
                      <c:pt idx="19303">
                        <c:v>5.3191898148127992</c:v>
                      </c:pt>
                      <c:pt idx="19304">
                        <c:v>5.3194328703669642</c:v>
                      </c:pt>
                      <c:pt idx="19305">
                        <c:v>5.3196759259211293</c:v>
                      </c:pt>
                      <c:pt idx="19306">
                        <c:v>5.3199305555520739</c:v>
                      </c:pt>
                      <c:pt idx="19307">
                        <c:v>5.320173611106239</c:v>
                      </c:pt>
                      <c:pt idx="19308">
                        <c:v>5.32041666666768</c:v>
                      </c:pt>
                      <c:pt idx="19309">
                        <c:v>5.320659722221845</c:v>
                      </c:pt>
                      <c:pt idx="19310">
                        <c:v>5.3209027777760101</c:v>
                      </c:pt>
                      <c:pt idx="19311">
                        <c:v>5.3211458333301751</c:v>
                      </c:pt>
                      <c:pt idx="19312">
                        <c:v>5.3213888888843401</c:v>
                      </c:pt>
                      <c:pt idx="19313">
                        <c:v>5.3216319444457811</c:v>
                      </c:pt>
                      <c:pt idx="19314">
                        <c:v>5.3218749999999462</c:v>
                      </c:pt>
                      <c:pt idx="19315">
                        <c:v>5.3221180555541112</c:v>
                      </c:pt>
                      <c:pt idx="19316">
                        <c:v>5.3223611111082763</c:v>
                      </c:pt>
                      <c:pt idx="19317">
                        <c:v>5.3226041666624413</c:v>
                      </c:pt>
                      <c:pt idx="19318">
                        <c:v>5.3228472222238823</c:v>
                      </c:pt>
                      <c:pt idx="19319">
                        <c:v>5.3230902777780473</c:v>
                      </c:pt>
                      <c:pt idx="19320">
                        <c:v>5.3233333333322124</c:v>
                      </c:pt>
                      <c:pt idx="19321">
                        <c:v>5.3235763888863774</c:v>
                      </c:pt>
                      <c:pt idx="19322">
                        <c:v>5.3238194444405424</c:v>
                      </c:pt>
                      <c:pt idx="19323">
                        <c:v>5.3240625000019834</c:v>
                      </c:pt>
                      <c:pt idx="19324">
                        <c:v>5.3243055555561485</c:v>
                      </c:pt>
                      <c:pt idx="19325">
                        <c:v>5.3245486111103135</c:v>
                      </c:pt>
                      <c:pt idx="19326">
                        <c:v>5.3247916666644786</c:v>
                      </c:pt>
                      <c:pt idx="19327">
                        <c:v>5.3250347222186436</c:v>
                      </c:pt>
                      <c:pt idx="19328">
                        <c:v>5.3252777777728086</c:v>
                      </c:pt>
                      <c:pt idx="19329">
                        <c:v>5.3255208333342496</c:v>
                      </c:pt>
                      <c:pt idx="19330">
                        <c:v>5.3257638888884147</c:v>
                      </c:pt>
                      <c:pt idx="19331">
                        <c:v>5.3260069444425797</c:v>
                      </c:pt>
                      <c:pt idx="19332">
                        <c:v>5.3262499999967448</c:v>
                      </c:pt>
                      <c:pt idx="19333">
                        <c:v>5.3264930555509098</c:v>
                      </c:pt>
                      <c:pt idx="19334">
                        <c:v>5.3267361111123508</c:v>
                      </c:pt>
                      <c:pt idx="19335">
                        <c:v>5.3269791666665158</c:v>
                      </c:pt>
                      <c:pt idx="19336">
                        <c:v>5.3272222222206809</c:v>
                      </c:pt>
                      <c:pt idx="19337">
                        <c:v>5.3274652777748459</c:v>
                      </c:pt>
                      <c:pt idx="19338">
                        <c:v>5.3277083333290109</c:v>
                      </c:pt>
                      <c:pt idx="19339">
                        <c:v>5.3279513888904519</c:v>
                      </c:pt>
                      <c:pt idx="19340">
                        <c:v>5.328194444444617</c:v>
                      </c:pt>
                      <c:pt idx="19341">
                        <c:v>5.328437499998782</c:v>
                      </c:pt>
                      <c:pt idx="19342">
                        <c:v>5.3286805555529471</c:v>
                      </c:pt>
                      <c:pt idx="19343">
                        <c:v>5.3289236111071121</c:v>
                      </c:pt>
                      <c:pt idx="19344">
                        <c:v>5.3291666666685531</c:v>
                      </c:pt>
                      <c:pt idx="19345">
                        <c:v>5.3294097222227181</c:v>
                      </c:pt>
                      <c:pt idx="19346">
                        <c:v>5.3296527777768832</c:v>
                      </c:pt>
                      <c:pt idx="19347">
                        <c:v>5.3298958333310482</c:v>
                      </c:pt>
                      <c:pt idx="19348">
                        <c:v>5.3301388888852133</c:v>
                      </c:pt>
                      <c:pt idx="19349">
                        <c:v>5.3303819444393783</c:v>
                      </c:pt>
                      <c:pt idx="19350">
                        <c:v>5.3306250000008193</c:v>
                      </c:pt>
                      <c:pt idx="19351">
                        <c:v>5.3308680555549843</c:v>
                      </c:pt>
                      <c:pt idx="19352">
                        <c:v>5.3311111111091494</c:v>
                      </c:pt>
                      <c:pt idx="19353">
                        <c:v>5.3313541666633144</c:v>
                      </c:pt>
                      <c:pt idx="19354">
                        <c:v>5.3316087962942591</c:v>
                      </c:pt>
                      <c:pt idx="19355">
                        <c:v>5.3318518518484241</c:v>
                      </c:pt>
                      <c:pt idx="19356">
                        <c:v>5.3320949074025892</c:v>
                      </c:pt>
                      <c:pt idx="19357">
                        <c:v>5.3323379629640302</c:v>
                      </c:pt>
                      <c:pt idx="19358">
                        <c:v>5.3325810185181952</c:v>
                      </c:pt>
                      <c:pt idx="19359">
                        <c:v>5.3328240740723603</c:v>
                      </c:pt>
                      <c:pt idx="19360">
                        <c:v>5.3330671296265253</c:v>
                      </c:pt>
                      <c:pt idx="19361">
                        <c:v>5.3333101851806903</c:v>
                      </c:pt>
                      <c:pt idx="19362">
                        <c:v>5.3335532407421313</c:v>
                      </c:pt>
                      <c:pt idx="19363">
                        <c:v>5.3337962962962964</c:v>
                      </c:pt>
                      <c:pt idx="19364">
                        <c:v>5.3340393518504614</c:v>
                      </c:pt>
                      <c:pt idx="19365">
                        <c:v>5.3342824074046264</c:v>
                      </c:pt>
                      <c:pt idx="19366">
                        <c:v>5.3345254629587915</c:v>
                      </c:pt>
                      <c:pt idx="19367">
                        <c:v>5.3347685185202325</c:v>
                      </c:pt>
                      <c:pt idx="19368">
                        <c:v>5.3350115740743975</c:v>
                      </c:pt>
                      <c:pt idx="19369">
                        <c:v>5.3352546296285626</c:v>
                      </c:pt>
                      <c:pt idx="19370">
                        <c:v>5.3354976851827276</c:v>
                      </c:pt>
                      <c:pt idx="19371">
                        <c:v>5.3357407407368926</c:v>
                      </c:pt>
                      <c:pt idx="19372">
                        <c:v>5.3359837962983336</c:v>
                      </c:pt>
                      <c:pt idx="19373">
                        <c:v>5.3362268518524987</c:v>
                      </c:pt>
                      <c:pt idx="19374">
                        <c:v>5.3364699074066637</c:v>
                      </c:pt>
                      <c:pt idx="19375">
                        <c:v>5.3367129629608288</c:v>
                      </c:pt>
                      <c:pt idx="19376">
                        <c:v>5.3369560185149938</c:v>
                      </c:pt>
                      <c:pt idx="19377">
                        <c:v>5.3371990740691588</c:v>
                      </c:pt>
                      <c:pt idx="19378">
                        <c:v>5.3374421296305998</c:v>
                      </c:pt>
                      <c:pt idx="19379">
                        <c:v>5.3376851851847649</c:v>
                      </c:pt>
                      <c:pt idx="19380">
                        <c:v>5.3379282407389299</c:v>
                      </c:pt>
                      <c:pt idx="19381">
                        <c:v>5.3381712962930949</c:v>
                      </c:pt>
                      <c:pt idx="19382">
                        <c:v>5.33841435184726</c:v>
                      </c:pt>
                      <c:pt idx="19383">
                        <c:v>5.338657407408701</c:v>
                      </c:pt>
                      <c:pt idx="19384">
                        <c:v>5.338900462962866</c:v>
                      </c:pt>
                      <c:pt idx="19385">
                        <c:v>5.3391435185170311</c:v>
                      </c:pt>
                      <c:pt idx="19386">
                        <c:v>5.3393865740711961</c:v>
                      </c:pt>
                      <c:pt idx="19387">
                        <c:v>5.3396296296253611</c:v>
                      </c:pt>
                      <c:pt idx="19388">
                        <c:v>5.3398726851868021</c:v>
                      </c:pt>
                      <c:pt idx="19389">
                        <c:v>5.3401157407409672</c:v>
                      </c:pt>
                      <c:pt idx="19390">
                        <c:v>5.3403587962951322</c:v>
                      </c:pt>
                      <c:pt idx="19391">
                        <c:v>5.3406018518492973</c:v>
                      </c:pt>
                      <c:pt idx="19392">
                        <c:v>5.3408449074034623</c:v>
                      </c:pt>
                      <c:pt idx="19393">
                        <c:v>5.3410879629649033</c:v>
                      </c:pt>
                      <c:pt idx="19394">
                        <c:v>5.3413310185190683</c:v>
                      </c:pt>
                      <c:pt idx="19395">
                        <c:v>5.3415740740732334</c:v>
                      </c:pt>
                      <c:pt idx="19396">
                        <c:v>5.3418171296273984</c:v>
                      </c:pt>
                      <c:pt idx="19397">
                        <c:v>5.3420601851815634</c:v>
                      </c:pt>
                      <c:pt idx="19398">
                        <c:v>5.3423032407357285</c:v>
                      </c:pt>
                      <c:pt idx="19399">
                        <c:v>5.3425462962971695</c:v>
                      </c:pt>
                      <c:pt idx="19400">
                        <c:v>5.3427893518513345</c:v>
                      </c:pt>
                      <c:pt idx="19401">
                        <c:v>5.3430324074054996</c:v>
                      </c:pt>
                      <c:pt idx="19402">
                        <c:v>5.3432870370364443</c:v>
                      </c:pt>
                      <c:pt idx="19403">
                        <c:v>5.3435300925906093</c:v>
                      </c:pt>
                      <c:pt idx="19404">
                        <c:v>5.3437731481447743</c:v>
                      </c:pt>
                      <c:pt idx="19405">
                        <c:v>5.3440162036989394</c:v>
                      </c:pt>
                      <c:pt idx="19406">
                        <c:v>5.3442592592603804</c:v>
                      </c:pt>
                      <c:pt idx="19407">
                        <c:v>5.3445023148145454</c:v>
                      </c:pt>
                      <c:pt idx="19408">
                        <c:v>5.3447453703687104</c:v>
                      </c:pt>
                      <c:pt idx="19409">
                        <c:v>5.3449884259228755</c:v>
                      </c:pt>
                      <c:pt idx="19410">
                        <c:v>5.3452314814770405</c:v>
                      </c:pt>
                      <c:pt idx="19411">
                        <c:v>5.3454745370384815</c:v>
                      </c:pt>
                      <c:pt idx="19412">
                        <c:v>5.3457175925926466</c:v>
                      </c:pt>
                      <c:pt idx="19413">
                        <c:v>5.3459606481468116</c:v>
                      </c:pt>
                      <c:pt idx="19414">
                        <c:v>5.3462037037009766</c:v>
                      </c:pt>
                      <c:pt idx="19415">
                        <c:v>5.3464467592551417</c:v>
                      </c:pt>
                      <c:pt idx="19416">
                        <c:v>5.3466898148165827</c:v>
                      </c:pt>
                      <c:pt idx="19417">
                        <c:v>5.3469328703707477</c:v>
                      </c:pt>
                      <c:pt idx="19418">
                        <c:v>5.3471759259249128</c:v>
                      </c:pt>
                      <c:pt idx="19419">
                        <c:v>5.3474189814790778</c:v>
                      </c:pt>
                      <c:pt idx="19420">
                        <c:v>5.3476620370332428</c:v>
                      </c:pt>
                      <c:pt idx="19421">
                        <c:v>5.3479050925946838</c:v>
                      </c:pt>
                      <c:pt idx="19422">
                        <c:v>5.3481481481488489</c:v>
                      </c:pt>
                      <c:pt idx="19423">
                        <c:v>5.3483912037030139</c:v>
                      </c:pt>
                      <c:pt idx="19424">
                        <c:v>5.3486342592571789</c:v>
                      </c:pt>
                      <c:pt idx="19425">
                        <c:v>5.348877314811344</c:v>
                      </c:pt>
                      <c:pt idx="19426">
                        <c:v>5.349120370365509</c:v>
                      </c:pt>
                      <c:pt idx="19427">
                        <c:v>5.34936342592695</c:v>
                      </c:pt>
                      <c:pt idx="19428">
                        <c:v>5.3496064814811151</c:v>
                      </c:pt>
                      <c:pt idx="19429">
                        <c:v>5.3498495370352801</c:v>
                      </c:pt>
                      <c:pt idx="19430">
                        <c:v>5.3500925925894451</c:v>
                      </c:pt>
                      <c:pt idx="19431">
                        <c:v>5.3503356481436102</c:v>
                      </c:pt>
                      <c:pt idx="19432">
                        <c:v>5.3505787037050512</c:v>
                      </c:pt>
                      <c:pt idx="19433">
                        <c:v>5.3508217592592162</c:v>
                      </c:pt>
                      <c:pt idx="19434">
                        <c:v>5.3510648148133813</c:v>
                      </c:pt>
                      <c:pt idx="19435">
                        <c:v>5.3513078703675463</c:v>
                      </c:pt>
                      <c:pt idx="19436">
                        <c:v>5.3515509259217113</c:v>
                      </c:pt>
                      <c:pt idx="19437">
                        <c:v>5.3517939814831523</c:v>
                      </c:pt>
                      <c:pt idx="19438">
                        <c:v>5.3520370370373174</c:v>
                      </c:pt>
                      <c:pt idx="19439">
                        <c:v>5.3522800925914824</c:v>
                      </c:pt>
                      <c:pt idx="19440">
                        <c:v>5.3525231481456474</c:v>
                      </c:pt>
                      <c:pt idx="19441">
                        <c:v>5.3527662036998125</c:v>
                      </c:pt>
                      <c:pt idx="19442">
                        <c:v>5.3530092592612535</c:v>
                      </c:pt>
                      <c:pt idx="19443">
                        <c:v>5.3532523148154185</c:v>
                      </c:pt>
                      <c:pt idx="19444">
                        <c:v>5.3534953703695836</c:v>
                      </c:pt>
                      <c:pt idx="19445">
                        <c:v>5.3537384259237486</c:v>
                      </c:pt>
                      <c:pt idx="19446">
                        <c:v>5.3539814814779136</c:v>
                      </c:pt>
                      <c:pt idx="19447">
                        <c:v>5.3542245370320787</c:v>
                      </c:pt>
                      <c:pt idx="19448">
                        <c:v>5.3544675925935197</c:v>
                      </c:pt>
                      <c:pt idx="19449">
                        <c:v>5.3547106481476847</c:v>
                      </c:pt>
                      <c:pt idx="19450">
                        <c:v>5.3549652777786294</c:v>
                      </c:pt>
                      <c:pt idx="19451">
                        <c:v>5.3552083333327944</c:v>
                      </c:pt>
                      <c:pt idx="19452">
                        <c:v>5.3554513888869595</c:v>
                      </c:pt>
                      <c:pt idx="19453">
                        <c:v>5.3556944444411245</c:v>
                      </c:pt>
                      <c:pt idx="19454">
                        <c:v>5.3559374999952896</c:v>
                      </c:pt>
                      <c:pt idx="19455">
                        <c:v>5.3561805555567306</c:v>
                      </c:pt>
                      <c:pt idx="19456">
                        <c:v>5.3564236111108956</c:v>
                      </c:pt>
                      <c:pt idx="19457">
                        <c:v>5.3566666666650606</c:v>
                      </c:pt>
                      <c:pt idx="19458">
                        <c:v>5.3569097222192257</c:v>
                      </c:pt>
                      <c:pt idx="19459">
                        <c:v>5.3571527777733907</c:v>
                      </c:pt>
                      <c:pt idx="19460">
                        <c:v>5.3573958333348317</c:v>
                      </c:pt>
                      <c:pt idx="19461">
                        <c:v>5.3576388888889968</c:v>
                      </c:pt>
                      <c:pt idx="19462">
                        <c:v>5.3578819444431618</c:v>
                      </c:pt>
                      <c:pt idx="19463">
                        <c:v>5.3581249999973268</c:v>
                      </c:pt>
                      <c:pt idx="19464">
                        <c:v>5.3583680555514919</c:v>
                      </c:pt>
                      <c:pt idx="19465">
                        <c:v>5.3586111111129329</c:v>
                      </c:pt>
                      <c:pt idx="19466">
                        <c:v>5.3588541666670979</c:v>
                      </c:pt>
                      <c:pt idx="19467">
                        <c:v>5.3590972222212629</c:v>
                      </c:pt>
                      <c:pt idx="19468">
                        <c:v>5.359340277775428</c:v>
                      </c:pt>
                      <c:pt idx="19469">
                        <c:v>5.359583333329593</c:v>
                      </c:pt>
                      <c:pt idx="19470">
                        <c:v>5.3598263888837581</c:v>
                      </c:pt>
                      <c:pt idx="19471">
                        <c:v>5.3600694444451991</c:v>
                      </c:pt>
                      <c:pt idx="19472">
                        <c:v>5.3603124999993641</c:v>
                      </c:pt>
                      <c:pt idx="19473">
                        <c:v>5.3605555555535291</c:v>
                      </c:pt>
                      <c:pt idx="19474">
                        <c:v>5.3607986111076942</c:v>
                      </c:pt>
                      <c:pt idx="19475">
                        <c:v>5.3610416666618592</c:v>
                      </c:pt>
                      <c:pt idx="19476">
                        <c:v>5.3612847222233002</c:v>
                      </c:pt>
                      <c:pt idx="19477">
                        <c:v>5.3615277777774653</c:v>
                      </c:pt>
                      <c:pt idx="19478">
                        <c:v>5.3617708333316303</c:v>
                      </c:pt>
                      <c:pt idx="19479">
                        <c:v>5.3620138888857953</c:v>
                      </c:pt>
                      <c:pt idx="19480">
                        <c:v>5.3622569444399604</c:v>
                      </c:pt>
                      <c:pt idx="19481">
                        <c:v>5.3625000000014014</c:v>
                      </c:pt>
                      <c:pt idx="19482">
                        <c:v>5.3627430555555664</c:v>
                      </c:pt>
                      <c:pt idx="19483">
                        <c:v>5.3629861111097314</c:v>
                      </c:pt>
                      <c:pt idx="19484">
                        <c:v>5.3632291666638965</c:v>
                      </c:pt>
                      <c:pt idx="19485">
                        <c:v>5.3634722222180615</c:v>
                      </c:pt>
                      <c:pt idx="19486">
                        <c:v>5.3637152777795025</c:v>
                      </c:pt>
                      <c:pt idx="19487">
                        <c:v>5.3639583333336676</c:v>
                      </c:pt>
                      <c:pt idx="19488">
                        <c:v>5.3642013888878326</c:v>
                      </c:pt>
                      <c:pt idx="19489">
                        <c:v>5.3644444444419976</c:v>
                      </c:pt>
                      <c:pt idx="19490">
                        <c:v>5.3646874999961627</c:v>
                      </c:pt>
                      <c:pt idx="19491">
                        <c:v>5.3649305555576037</c:v>
                      </c:pt>
                      <c:pt idx="19492">
                        <c:v>5.3651736111117687</c:v>
                      </c:pt>
                      <c:pt idx="19493">
                        <c:v>5.3654166666659338</c:v>
                      </c:pt>
                      <c:pt idx="19494">
                        <c:v>5.3656597222200988</c:v>
                      </c:pt>
                      <c:pt idx="19495">
                        <c:v>5.3659027777742638</c:v>
                      </c:pt>
                      <c:pt idx="19496">
                        <c:v>5.3661458333284289</c:v>
                      </c:pt>
                      <c:pt idx="19497">
                        <c:v>5.3663888888898699</c:v>
                      </c:pt>
                      <c:pt idx="19498">
                        <c:v>5.3666435185135386</c:v>
                      </c:pt>
                      <c:pt idx="19499">
                        <c:v>5.3668865740749796</c:v>
                      </c:pt>
                      <c:pt idx="19500">
                        <c:v>5.3671296296291446</c:v>
                      </c:pt>
                      <c:pt idx="19501">
                        <c:v>5.3673726851833097</c:v>
                      </c:pt>
                      <c:pt idx="19502">
                        <c:v>5.3676157407374747</c:v>
                      </c:pt>
                      <c:pt idx="19503">
                        <c:v>5.3678587962916398</c:v>
                      </c:pt>
                      <c:pt idx="19504">
                        <c:v>5.3681018518530808</c:v>
                      </c:pt>
                      <c:pt idx="19505">
                        <c:v>5.3683449074072458</c:v>
                      </c:pt>
                      <c:pt idx="19506">
                        <c:v>5.3685879629614108</c:v>
                      </c:pt>
                      <c:pt idx="19507">
                        <c:v>5.3688310185155759</c:v>
                      </c:pt>
                      <c:pt idx="19508">
                        <c:v>5.3690740740697409</c:v>
                      </c:pt>
                      <c:pt idx="19509">
                        <c:v>5.3693171296311819</c:v>
                      </c:pt>
                      <c:pt idx="19510">
                        <c:v>5.3695601851853469</c:v>
                      </c:pt>
                      <c:pt idx="19511">
                        <c:v>5.369803240739512</c:v>
                      </c:pt>
                      <c:pt idx="19512">
                        <c:v>5.370046296293677</c:v>
                      </c:pt>
                      <c:pt idx="19513">
                        <c:v>5.3702893518478421</c:v>
                      </c:pt>
                      <c:pt idx="19514">
                        <c:v>5.3705324074092831</c:v>
                      </c:pt>
                      <c:pt idx="19515">
                        <c:v>5.3707754629634481</c:v>
                      </c:pt>
                      <c:pt idx="19516">
                        <c:v>5.3710185185176131</c:v>
                      </c:pt>
                      <c:pt idx="19517">
                        <c:v>5.3712615740717782</c:v>
                      </c:pt>
                      <c:pt idx="19518">
                        <c:v>5.3715046296259432</c:v>
                      </c:pt>
                      <c:pt idx="19519">
                        <c:v>5.3717476851801083</c:v>
                      </c:pt>
                      <c:pt idx="19520">
                        <c:v>5.3719907407415493</c:v>
                      </c:pt>
                      <c:pt idx="19521">
                        <c:v>5.3722337962957143</c:v>
                      </c:pt>
                      <c:pt idx="19522">
                        <c:v>5.3724768518498793</c:v>
                      </c:pt>
                      <c:pt idx="19523">
                        <c:v>5.3727199074040444</c:v>
                      </c:pt>
                      <c:pt idx="19524">
                        <c:v>5.3729629629582094</c:v>
                      </c:pt>
                      <c:pt idx="19525">
                        <c:v>5.3732060185196504</c:v>
                      </c:pt>
                      <c:pt idx="19526">
                        <c:v>5.3734490740738154</c:v>
                      </c:pt>
                      <c:pt idx="19527">
                        <c:v>5.3736921296279805</c:v>
                      </c:pt>
                      <c:pt idx="19528">
                        <c:v>5.3739351851821455</c:v>
                      </c:pt>
                      <c:pt idx="19529">
                        <c:v>5.3741782407363106</c:v>
                      </c:pt>
                      <c:pt idx="19530">
                        <c:v>5.3744212962977516</c:v>
                      </c:pt>
                      <c:pt idx="19531">
                        <c:v>5.3746643518519166</c:v>
                      </c:pt>
                      <c:pt idx="19532">
                        <c:v>5.3749074074060816</c:v>
                      </c:pt>
                      <c:pt idx="19533">
                        <c:v>5.3751504629602467</c:v>
                      </c:pt>
                      <c:pt idx="19534">
                        <c:v>5.3753935185144117</c:v>
                      </c:pt>
                      <c:pt idx="19535">
                        <c:v>5.3756365740758527</c:v>
                      </c:pt>
                      <c:pt idx="19536">
                        <c:v>5.3758796296300178</c:v>
                      </c:pt>
                      <c:pt idx="19537">
                        <c:v>5.3761226851841828</c:v>
                      </c:pt>
                      <c:pt idx="19538">
                        <c:v>5.3763657407383478</c:v>
                      </c:pt>
                      <c:pt idx="19539">
                        <c:v>5.3766087962925129</c:v>
                      </c:pt>
                      <c:pt idx="19540">
                        <c:v>5.3768518518539539</c:v>
                      </c:pt>
                      <c:pt idx="19541">
                        <c:v>5.3770949074081189</c:v>
                      </c:pt>
                      <c:pt idx="19542">
                        <c:v>5.3773379629622839</c:v>
                      </c:pt>
                      <c:pt idx="19543">
                        <c:v>5.377581018516449</c:v>
                      </c:pt>
                      <c:pt idx="19544">
                        <c:v>5.377824074070614</c:v>
                      </c:pt>
                      <c:pt idx="19545">
                        <c:v>5.3780671296247791</c:v>
                      </c:pt>
                      <c:pt idx="19546">
                        <c:v>5.3783217592557238</c:v>
                      </c:pt>
                      <c:pt idx="19547">
                        <c:v>5.3785648148098888</c:v>
                      </c:pt>
                      <c:pt idx="19548">
                        <c:v>5.3788078703713298</c:v>
                      </c:pt>
                      <c:pt idx="19549">
                        <c:v>5.3790509259254948</c:v>
                      </c:pt>
                      <c:pt idx="19550">
                        <c:v>5.3792939814796599</c:v>
                      </c:pt>
                      <c:pt idx="19551">
                        <c:v>5.3795370370338249</c:v>
                      </c:pt>
                      <c:pt idx="19552">
                        <c:v>5.3797800925879899</c:v>
                      </c:pt>
                      <c:pt idx="19553">
                        <c:v>5.3800231481494309</c:v>
                      </c:pt>
                      <c:pt idx="19554">
                        <c:v>5.380266203703596</c:v>
                      </c:pt>
                      <c:pt idx="19555">
                        <c:v>5.380509259257761</c:v>
                      </c:pt>
                      <c:pt idx="19556">
                        <c:v>5.3807523148119261</c:v>
                      </c:pt>
                      <c:pt idx="19557">
                        <c:v>5.3809953703660911</c:v>
                      </c:pt>
                      <c:pt idx="19558">
                        <c:v>5.3812384259275321</c:v>
                      </c:pt>
                      <c:pt idx="19559">
                        <c:v>5.3814814814816971</c:v>
                      </c:pt>
                      <c:pt idx="19560">
                        <c:v>5.3817245370358622</c:v>
                      </c:pt>
                      <c:pt idx="19561">
                        <c:v>5.3819675925900272</c:v>
                      </c:pt>
                      <c:pt idx="19562">
                        <c:v>5.3822106481441923</c:v>
                      </c:pt>
                      <c:pt idx="19563">
                        <c:v>5.3824537037056333</c:v>
                      </c:pt>
                      <c:pt idx="19564">
                        <c:v>5.3826967592597983</c:v>
                      </c:pt>
                      <c:pt idx="19565">
                        <c:v>5.3829398148139633</c:v>
                      </c:pt>
                      <c:pt idx="19566">
                        <c:v>5.3831828703681284</c:v>
                      </c:pt>
                      <c:pt idx="19567">
                        <c:v>5.3834259259222934</c:v>
                      </c:pt>
                      <c:pt idx="19568">
                        <c:v>5.3836689814764584</c:v>
                      </c:pt>
                      <c:pt idx="19569">
                        <c:v>5.3839120370378994</c:v>
                      </c:pt>
                      <c:pt idx="19570">
                        <c:v>5.3841550925920645</c:v>
                      </c:pt>
                      <c:pt idx="19571">
                        <c:v>5.3843981481462295</c:v>
                      </c:pt>
                      <c:pt idx="19572">
                        <c:v>5.3846412037003946</c:v>
                      </c:pt>
                      <c:pt idx="19573">
                        <c:v>5.3848842592545596</c:v>
                      </c:pt>
                      <c:pt idx="19574">
                        <c:v>5.3851273148160006</c:v>
                      </c:pt>
                      <c:pt idx="19575">
                        <c:v>5.3853703703701656</c:v>
                      </c:pt>
                      <c:pt idx="19576">
                        <c:v>5.3856134259243307</c:v>
                      </c:pt>
                      <c:pt idx="19577">
                        <c:v>5.3858564814784957</c:v>
                      </c:pt>
                      <c:pt idx="19578">
                        <c:v>5.3860995370326608</c:v>
                      </c:pt>
                      <c:pt idx="19579">
                        <c:v>5.3863425925941018</c:v>
                      </c:pt>
                      <c:pt idx="19580">
                        <c:v>5.3865856481482668</c:v>
                      </c:pt>
                      <c:pt idx="19581">
                        <c:v>5.3868287037024318</c:v>
                      </c:pt>
                      <c:pt idx="19582">
                        <c:v>5.3870717592565969</c:v>
                      </c:pt>
                      <c:pt idx="19583">
                        <c:v>5.3873148148107619</c:v>
                      </c:pt>
                      <c:pt idx="19584">
                        <c:v>5.3875578703722029</c:v>
                      </c:pt>
                      <c:pt idx="19585">
                        <c:v>5.3878009259263679</c:v>
                      </c:pt>
                      <c:pt idx="19586">
                        <c:v>5.388043981480533</c:v>
                      </c:pt>
                      <c:pt idx="19587">
                        <c:v>5.388287037034698</c:v>
                      </c:pt>
                      <c:pt idx="19588">
                        <c:v>5.3885300925888631</c:v>
                      </c:pt>
                      <c:pt idx="19589">
                        <c:v>5.3887731481430281</c:v>
                      </c:pt>
                      <c:pt idx="19590">
                        <c:v>5.3890162037044691</c:v>
                      </c:pt>
                      <c:pt idx="19591">
                        <c:v>5.3892592592586341</c:v>
                      </c:pt>
                      <c:pt idx="19592">
                        <c:v>5.3895023148127992</c:v>
                      </c:pt>
                      <c:pt idx="19593">
                        <c:v>5.3897453703669642</c:v>
                      </c:pt>
                      <c:pt idx="19594">
                        <c:v>5.3899884259211293</c:v>
                      </c:pt>
                      <c:pt idx="19595">
                        <c:v>5.3902430555520739</c:v>
                      </c:pt>
                      <c:pt idx="19596">
                        <c:v>5.390486111106239</c:v>
                      </c:pt>
                      <c:pt idx="19597">
                        <c:v>5.39072916666768</c:v>
                      </c:pt>
                      <c:pt idx="19598">
                        <c:v>5.390972222221845</c:v>
                      </c:pt>
                      <c:pt idx="19599">
                        <c:v>5.3912152777760101</c:v>
                      </c:pt>
                      <c:pt idx="19600">
                        <c:v>5.3914583333301751</c:v>
                      </c:pt>
                      <c:pt idx="19601">
                        <c:v>5.3917013888843401</c:v>
                      </c:pt>
                      <c:pt idx="19602">
                        <c:v>5.3919444444457811</c:v>
                      </c:pt>
                      <c:pt idx="19603">
                        <c:v>5.3921874999999462</c:v>
                      </c:pt>
                      <c:pt idx="19604">
                        <c:v>5.3924305555541112</c:v>
                      </c:pt>
                      <c:pt idx="19605">
                        <c:v>5.3926736111082763</c:v>
                      </c:pt>
                      <c:pt idx="19606">
                        <c:v>5.3929166666624413</c:v>
                      </c:pt>
                      <c:pt idx="19607">
                        <c:v>5.3931597222238823</c:v>
                      </c:pt>
                      <c:pt idx="19608">
                        <c:v>5.3934027777780473</c:v>
                      </c:pt>
                      <c:pt idx="19609">
                        <c:v>5.3936458333322124</c:v>
                      </c:pt>
                      <c:pt idx="19610">
                        <c:v>5.3938888888863774</c:v>
                      </c:pt>
                      <c:pt idx="19611">
                        <c:v>5.3941319444405424</c:v>
                      </c:pt>
                      <c:pt idx="19612">
                        <c:v>5.3943750000019834</c:v>
                      </c:pt>
                      <c:pt idx="19613">
                        <c:v>5.3946180555561485</c:v>
                      </c:pt>
                      <c:pt idx="19614">
                        <c:v>5.3948611111103135</c:v>
                      </c:pt>
                      <c:pt idx="19615">
                        <c:v>5.3951041666644786</c:v>
                      </c:pt>
                      <c:pt idx="19616">
                        <c:v>5.3953472222186436</c:v>
                      </c:pt>
                      <c:pt idx="19617">
                        <c:v>5.3955902777728086</c:v>
                      </c:pt>
                      <c:pt idx="19618">
                        <c:v>5.3958333333342496</c:v>
                      </c:pt>
                      <c:pt idx="19619">
                        <c:v>5.3960763888884147</c:v>
                      </c:pt>
                      <c:pt idx="19620">
                        <c:v>5.3963194444425797</c:v>
                      </c:pt>
                      <c:pt idx="19621">
                        <c:v>5.3965624999967448</c:v>
                      </c:pt>
                      <c:pt idx="19622">
                        <c:v>5.3968055555509098</c:v>
                      </c:pt>
                      <c:pt idx="19623">
                        <c:v>5.3970486111123508</c:v>
                      </c:pt>
                      <c:pt idx="19624">
                        <c:v>5.3972916666665158</c:v>
                      </c:pt>
                      <c:pt idx="19625">
                        <c:v>5.3975347222206809</c:v>
                      </c:pt>
                      <c:pt idx="19626">
                        <c:v>5.3977777777748459</c:v>
                      </c:pt>
                      <c:pt idx="19627">
                        <c:v>5.3980208333290109</c:v>
                      </c:pt>
                      <c:pt idx="19628">
                        <c:v>5.3982638888904519</c:v>
                      </c:pt>
                      <c:pt idx="19629">
                        <c:v>5.398506944444617</c:v>
                      </c:pt>
                      <c:pt idx="19630">
                        <c:v>5.398749999998782</c:v>
                      </c:pt>
                      <c:pt idx="19631">
                        <c:v>5.3989930555529471</c:v>
                      </c:pt>
                      <c:pt idx="19632">
                        <c:v>5.3992361111071121</c:v>
                      </c:pt>
                      <c:pt idx="19633">
                        <c:v>5.3994791666685531</c:v>
                      </c:pt>
                      <c:pt idx="19634">
                        <c:v>5.3997222222227181</c:v>
                      </c:pt>
                      <c:pt idx="19635">
                        <c:v>5.3999652777768832</c:v>
                      </c:pt>
                      <c:pt idx="19636">
                        <c:v>5.4002083333310482</c:v>
                      </c:pt>
                      <c:pt idx="19637">
                        <c:v>5.4004513888852133</c:v>
                      </c:pt>
                      <c:pt idx="19638">
                        <c:v>5.4006944444393783</c:v>
                      </c:pt>
                      <c:pt idx="19639">
                        <c:v>5.4009375000008193</c:v>
                      </c:pt>
                      <c:pt idx="19640">
                        <c:v>5.4011805555549843</c:v>
                      </c:pt>
                      <c:pt idx="19641">
                        <c:v>5.4014236111091494</c:v>
                      </c:pt>
                      <c:pt idx="19642">
                        <c:v>5.4016666666633144</c:v>
                      </c:pt>
                      <c:pt idx="19643">
                        <c:v>5.4019212962942591</c:v>
                      </c:pt>
                      <c:pt idx="19644">
                        <c:v>5.4021643518484241</c:v>
                      </c:pt>
                      <c:pt idx="19645">
                        <c:v>5.4024074074025892</c:v>
                      </c:pt>
                      <c:pt idx="19646">
                        <c:v>5.4026504629640302</c:v>
                      </c:pt>
                      <c:pt idx="19647">
                        <c:v>5.4028935185181952</c:v>
                      </c:pt>
                      <c:pt idx="19648">
                        <c:v>5.4031365740723603</c:v>
                      </c:pt>
                      <c:pt idx="19649">
                        <c:v>5.4033796296265253</c:v>
                      </c:pt>
                      <c:pt idx="19650">
                        <c:v>5.4036226851806903</c:v>
                      </c:pt>
                      <c:pt idx="19651">
                        <c:v>5.4038657407421313</c:v>
                      </c:pt>
                      <c:pt idx="19652">
                        <c:v>5.4041087962962964</c:v>
                      </c:pt>
                      <c:pt idx="19653">
                        <c:v>5.4043518518504614</c:v>
                      </c:pt>
                      <c:pt idx="19654">
                        <c:v>5.4045949074046264</c:v>
                      </c:pt>
                      <c:pt idx="19655">
                        <c:v>5.4048379629587915</c:v>
                      </c:pt>
                      <c:pt idx="19656">
                        <c:v>5.4050810185202325</c:v>
                      </c:pt>
                      <c:pt idx="19657">
                        <c:v>5.4053240740743975</c:v>
                      </c:pt>
                      <c:pt idx="19658">
                        <c:v>5.4055671296285626</c:v>
                      </c:pt>
                      <c:pt idx="19659">
                        <c:v>5.4058101851827276</c:v>
                      </c:pt>
                      <c:pt idx="19660">
                        <c:v>5.4060532407368926</c:v>
                      </c:pt>
                      <c:pt idx="19661">
                        <c:v>5.4062962962983336</c:v>
                      </c:pt>
                      <c:pt idx="19662">
                        <c:v>5.4065393518524987</c:v>
                      </c:pt>
                      <c:pt idx="19663">
                        <c:v>5.4067824074066637</c:v>
                      </c:pt>
                      <c:pt idx="19664">
                        <c:v>5.4070254629608288</c:v>
                      </c:pt>
                      <c:pt idx="19665">
                        <c:v>5.4072685185149938</c:v>
                      </c:pt>
                      <c:pt idx="19666">
                        <c:v>5.4075115740691588</c:v>
                      </c:pt>
                      <c:pt idx="19667">
                        <c:v>5.4077546296305998</c:v>
                      </c:pt>
                      <c:pt idx="19668">
                        <c:v>5.4079976851847649</c:v>
                      </c:pt>
                      <c:pt idx="19669">
                        <c:v>5.4082407407389299</c:v>
                      </c:pt>
                      <c:pt idx="19670">
                        <c:v>5.4084837962930949</c:v>
                      </c:pt>
                      <c:pt idx="19671">
                        <c:v>5.40872685184726</c:v>
                      </c:pt>
                      <c:pt idx="19672">
                        <c:v>5.408969907408701</c:v>
                      </c:pt>
                      <c:pt idx="19673">
                        <c:v>5.409212962962866</c:v>
                      </c:pt>
                      <c:pt idx="19674">
                        <c:v>5.4094560185170311</c:v>
                      </c:pt>
                      <c:pt idx="19675">
                        <c:v>5.4096990740711961</c:v>
                      </c:pt>
                      <c:pt idx="19676">
                        <c:v>5.4099421296253611</c:v>
                      </c:pt>
                      <c:pt idx="19677">
                        <c:v>5.4101851851868021</c:v>
                      </c:pt>
                      <c:pt idx="19678">
                        <c:v>5.4104282407409672</c:v>
                      </c:pt>
                      <c:pt idx="19679">
                        <c:v>5.4106712962951322</c:v>
                      </c:pt>
                      <c:pt idx="19680">
                        <c:v>5.4109143518492973</c:v>
                      </c:pt>
                      <c:pt idx="19681">
                        <c:v>5.4111574074034623</c:v>
                      </c:pt>
                      <c:pt idx="19682">
                        <c:v>5.4114004629649033</c:v>
                      </c:pt>
                      <c:pt idx="19683">
                        <c:v>5.4116435185190683</c:v>
                      </c:pt>
                      <c:pt idx="19684">
                        <c:v>5.4118865740732334</c:v>
                      </c:pt>
                      <c:pt idx="19685">
                        <c:v>5.4121296296273984</c:v>
                      </c:pt>
                      <c:pt idx="19686">
                        <c:v>5.4123726851815634</c:v>
                      </c:pt>
                      <c:pt idx="19687">
                        <c:v>5.4126157407357285</c:v>
                      </c:pt>
                      <c:pt idx="19688">
                        <c:v>5.4128587962971695</c:v>
                      </c:pt>
                      <c:pt idx="19689">
                        <c:v>5.4131018518513345</c:v>
                      </c:pt>
                      <c:pt idx="19690">
                        <c:v>5.4133449074054996</c:v>
                      </c:pt>
                      <c:pt idx="19691">
                        <c:v>5.4135995370364443</c:v>
                      </c:pt>
                      <c:pt idx="19692">
                        <c:v>5.4138425925906093</c:v>
                      </c:pt>
                      <c:pt idx="19693">
                        <c:v>5.4140856481447743</c:v>
                      </c:pt>
                      <c:pt idx="19694">
                        <c:v>5.4143287036989394</c:v>
                      </c:pt>
                      <c:pt idx="19695">
                        <c:v>5.4145717592603804</c:v>
                      </c:pt>
                      <c:pt idx="19696">
                        <c:v>5.4148148148145454</c:v>
                      </c:pt>
                      <c:pt idx="19697">
                        <c:v>5.4150578703687104</c:v>
                      </c:pt>
                      <c:pt idx="19698">
                        <c:v>5.4153009259228755</c:v>
                      </c:pt>
                      <c:pt idx="19699">
                        <c:v>5.4155439814770405</c:v>
                      </c:pt>
                      <c:pt idx="19700">
                        <c:v>5.4157870370384815</c:v>
                      </c:pt>
                      <c:pt idx="19701">
                        <c:v>5.4160300925926466</c:v>
                      </c:pt>
                      <c:pt idx="19702">
                        <c:v>5.4162731481468116</c:v>
                      </c:pt>
                      <c:pt idx="19703">
                        <c:v>5.4165162037009766</c:v>
                      </c:pt>
                      <c:pt idx="19704">
                        <c:v>5.4167592592551417</c:v>
                      </c:pt>
                      <c:pt idx="19705">
                        <c:v>5.4170023148165827</c:v>
                      </c:pt>
                      <c:pt idx="19706">
                        <c:v>5.4172453703707477</c:v>
                      </c:pt>
                      <c:pt idx="19707">
                        <c:v>5.4174884259249128</c:v>
                      </c:pt>
                      <c:pt idx="19708">
                        <c:v>5.4177314814790778</c:v>
                      </c:pt>
                      <c:pt idx="19709">
                        <c:v>5.4179745370332428</c:v>
                      </c:pt>
                      <c:pt idx="19710">
                        <c:v>5.4182175925946838</c:v>
                      </c:pt>
                      <c:pt idx="19711">
                        <c:v>5.4184606481488489</c:v>
                      </c:pt>
                      <c:pt idx="19712">
                        <c:v>5.4187037037030139</c:v>
                      </c:pt>
                      <c:pt idx="19713">
                        <c:v>5.4189467592571789</c:v>
                      </c:pt>
                      <c:pt idx="19714">
                        <c:v>5.419189814811344</c:v>
                      </c:pt>
                      <c:pt idx="19715">
                        <c:v>5.419432870365509</c:v>
                      </c:pt>
                      <c:pt idx="19716">
                        <c:v>5.41967592592695</c:v>
                      </c:pt>
                      <c:pt idx="19717">
                        <c:v>5.4199189814811151</c:v>
                      </c:pt>
                      <c:pt idx="19718">
                        <c:v>5.4201620370352801</c:v>
                      </c:pt>
                      <c:pt idx="19719">
                        <c:v>5.4204050925894451</c:v>
                      </c:pt>
                      <c:pt idx="19720">
                        <c:v>5.4206481481436102</c:v>
                      </c:pt>
                      <c:pt idx="19721">
                        <c:v>5.4208912037050512</c:v>
                      </c:pt>
                      <c:pt idx="19722">
                        <c:v>5.4211342592592162</c:v>
                      </c:pt>
                      <c:pt idx="19723">
                        <c:v>5.4213773148133813</c:v>
                      </c:pt>
                      <c:pt idx="19724">
                        <c:v>5.4216203703675463</c:v>
                      </c:pt>
                      <c:pt idx="19725">
                        <c:v>5.4218634259217113</c:v>
                      </c:pt>
                      <c:pt idx="19726">
                        <c:v>5.4221064814831523</c:v>
                      </c:pt>
                      <c:pt idx="19727">
                        <c:v>5.4223495370373174</c:v>
                      </c:pt>
                      <c:pt idx="19728">
                        <c:v>5.4225925925914824</c:v>
                      </c:pt>
                      <c:pt idx="19729">
                        <c:v>5.4228356481456474</c:v>
                      </c:pt>
                      <c:pt idx="19730">
                        <c:v>5.4230787036998125</c:v>
                      </c:pt>
                      <c:pt idx="19731">
                        <c:v>5.4233217592612535</c:v>
                      </c:pt>
                      <c:pt idx="19732">
                        <c:v>5.4235648148154185</c:v>
                      </c:pt>
                      <c:pt idx="19733">
                        <c:v>5.4238078703695836</c:v>
                      </c:pt>
                      <c:pt idx="19734">
                        <c:v>5.4240509259237486</c:v>
                      </c:pt>
                      <c:pt idx="19735">
                        <c:v>5.4242939814779136</c:v>
                      </c:pt>
                      <c:pt idx="19736">
                        <c:v>5.4245370370320787</c:v>
                      </c:pt>
                      <c:pt idx="19737">
                        <c:v>5.4247800925935197</c:v>
                      </c:pt>
                      <c:pt idx="19738">
                        <c:v>5.4250231481476847</c:v>
                      </c:pt>
                      <c:pt idx="19739">
                        <c:v>5.4252777777786294</c:v>
                      </c:pt>
                      <c:pt idx="19740">
                        <c:v>5.4255208333327944</c:v>
                      </c:pt>
                      <c:pt idx="19741">
                        <c:v>5.4257638888869595</c:v>
                      </c:pt>
                      <c:pt idx="19742">
                        <c:v>5.4260069444411245</c:v>
                      </c:pt>
                      <c:pt idx="19743">
                        <c:v>5.4262499999952896</c:v>
                      </c:pt>
                      <c:pt idx="19744">
                        <c:v>5.4264930555567306</c:v>
                      </c:pt>
                      <c:pt idx="19745">
                        <c:v>5.4267361111108956</c:v>
                      </c:pt>
                      <c:pt idx="19746">
                        <c:v>5.4269791666650606</c:v>
                      </c:pt>
                      <c:pt idx="19747">
                        <c:v>5.4272222222192257</c:v>
                      </c:pt>
                      <c:pt idx="19748">
                        <c:v>5.4274652777733907</c:v>
                      </c:pt>
                      <c:pt idx="19749">
                        <c:v>5.4277083333348317</c:v>
                      </c:pt>
                      <c:pt idx="19750">
                        <c:v>5.4279513888889968</c:v>
                      </c:pt>
                      <c:pt idx="19751">
                        <c:v>5.4281944444431618</c:v>
                      </c:pt>
                      <c:pt idx="19752">
                        <c:v>5.4284374999973268</c:v>
                      </c:pt>
                      <c:pt idx="19753">
                        <c:v>5.4286805555514919</c:v>
                      </c:pt>
                      <c:pt idx="19754">
                        <c:v>5.4289236111129329</c:v>
                      </c:pt>
                      <c:pt idx="19755">
                        <c:v>5.4291666666670979</c:v>
                      </c:pt>
                      <c:pt idx="19756">
                        <c:v>5.4294097222212629</c:v>
                      </c:pt>
                      <c:pt idx="19757">
                        <c:v>5.429652777775428</c:v>
                      </c:pt>
                      <c:pt idx="19758">
                        <c:v>5.429895833329593</c:v>
                      </c:pt>
                      <c:pt idx="19759">
                        <c:v>5.4301388888837581</c:v>
                      </c:pt>
                      <c:pt idx="19760">
                        <c:v>5.4303819444451991</c:v>
                      </c:pt>
                      <c:pt idx="19761">
                        <c:v>5.4306249999993641</c:v>
                      </c:pt>
                      <c:pt idx="19762">
                        <c:v>5.4308680555535291</c:v>
                      </c:pt>
                      <c:pt idx="19763">
                        <c:v>5.4311111111076942</c:v>
                      </c:pt>
                      <c:pt idx="19764">
                        <c:v>5.4313541666618592</c:v>
                      </c:pt>
                      <c:pt idx="19765">
                        <c:v>5.4315972222233002</c:v>
                      </c:pt>
                      <c:pt idx="19766">
                        <c:v>5.4318402777774653</c:v>
                      </c:pt>
                      <c:pt idx="19767">
                        <c:v>5.4320833333316303</c:v>
                      </c:pt>
                      <c:pt idx="19768">
                        <c:v>5.4323263888857953</c:v>
                      </c:pt>
                      <c:pt idx="19769">
                        <c:v>5.4325694444399604</c:v>
                      </c:pt>
                      <c:pt idx="19770">
                        <c:v>5.4328125000014014</c:v>
                      </c:pt>
                      <c:pt idx="19771">
                        <c:v>5.4330555555555664</c:v>
                      </c:pt>
                      <c:pt idx="19772">
                        <c:v>5.4332986111097314</c:v>
                      </c:pt>
                      <c:pt idx="19773">
                        <c:v>5.4335416666638965</c:v>
                      </c:pt>
                      <c:pt idx="19774">
                        <c:v>5.4337847222180615</c:v>
                      </c:pt>
                      <c:pt idx="19775">
                        <c:v>5.4340277777795025</c:v>
                      </c:pt>
                      <c:pt idx="19776">
                        <c:v>5.4342708333336676</c:v>
                      </c:pt>
                      <c:pt idx="19777">
                        <c:v>5.4345138888878326</c:v>
                      </c:pt>
                      <c:pt idx="19778">
                        <c:v>5.4347569444419976</c:v>
                      </c:pt>
                      <c:pt idx="19779">
                        <c:v>5.4349999999961627</c:v>
                      </c:pt>
                      <c:pt idx="19780">
                        <c:v>5.4352430555576037</c:v>
                      </c:pt>
                      <c:pt idx="19781">
                        <c:v>5.4354861111117687</c:v>
                      </c:pt>
                      <c:pt idx="19782">
                        <c:v>5.4357291666659338</c:v>
                      </c:pt>
                      <c:pt idx="19783">
                        <c:v>5.4359722222200988</c:v>
                      </c:pt>
                      <c:pt idx="19784">
                        <c:v>5.4362152777742638</c:v>
                      </c:pt>
                      <c:pt idx="19785">
                        <c:v>5.4364583333284289</c:v>
                      </c:pt>
                      <c:pt idx="19786">
                        <c:v>5.4367013888898699</c:v>
                      </c:pt>
                      <c:pt idx="19787">
                        <c:v>5.4369560185135386</c:v>
                      </c:pt>
                      <c:pt idx="19788">
                        <c:v>5.4371990740749796</c:v>
                      </c:pt>
                      <c:pt idx="19789">
                        <c:v>5.4374421296291446</c:v>
                      </c:pt>
                      <c:pt idx="19790">
                        <c:v>5.4376851851833097</c:v>
                      </c:pt>
                      <c:pt idx="19791">
                        <c:v>5.4379282407374747</c:v>
                      </c:pt>
                      <c:pt idx="19792">
                        <c:v>5.4381712962916398</c:v>
                      </c:pt>
                      <c:pt idx="19793">
                        <c:v>5.4384143518530808</c:v>
                      </c:pt>
                      <c:pt idx="19794">
                        <c:v>5.4386574074072458</c:v>
                      </c:pt>
                      <c:pt idx="19795">
                        <c:v>5.4389004629614108</c:v>
                      </c:pt>
                      <c:pt idx="19796">
                        <c:v>5.4391435185155759</c:v>
                      </c:pt>
                      <c:pt idx="19797">
                        <c:v>5.4393865740697409</c:v>
                      </c:pt>
                      <c:pt idx="19798">
                        <c:v>5.4396296296311819</c:v>
                      </c:pt>
                      <c:pt idx="19799">
                        <c:v>5.4398726851853469</c:v>
                      </c:pt>
                      <c:pt idx="19800">
                        <c:v>5.440115740739512</c:v>
                      </c:pt>
                      <c:pt idx="19801">
                        <c:v>5.440358796293677</c:v>
                      </c:pt>
                      <c:pt idx="19802">
                        <c:v>5.4406018518478421</c:v>
                      </c:pt>
                      <c:pt idx="19803">
                        <c:v>5.4408449074092831</c:v>
                      </c:pt>
                      <c:pt idx="19804">
                        <c:v>5.4410879629634481</c:v>
                      </c:pt>
                      <c:pt idx="19805">
                        <c:v>5.4413310185176131</c:v>
                      </c:pt>
                      <c:pt idx="19806">
                        <c:v>5.4415740740717782</c:v>
                      </c:pt>
                      <c:pt idx="19807">
                        <c:v>5.4418171296259432</c:v>
                      </c:pt>
                      <c:pt idx="19808">
                        <c:v>5.4420601851801083</c:v>
                      </c:pt>
                      <c:pt idx="19809">
                        <c:v>5.4423032407415493</c:v>
                      </c:pt>
                      <c:pt idx="19810">
                        <c:v>5.4425462962957143</c:v>
                      </c:pt>
                      <c:pt idx="19811">
                        <c:v>5.4427893518498793</c:v>
                      </c:pt>
                      <c:pt idx="19812">
                        <c:v>5.4430324074040444</c:v>
                      </c:pt>
                      <c:pt idx="19813">
                        <c:v>5.4432754629582094</c:v>
                      </c:pt>
                      <c:pt idx="19814">
                        <c:v>5.4435185185196504</c:v>
                      </c:pt>
                      <c:pt idx="19815">
                        <c:v>5.4437615740738154</c:v>
                      </c:pt>
                      <c:pt idx="19816">
                        <c:v>5.4440046296279805</c:v>
                      </c:pt>
                      <c:pt idx="19817">
                        <c:v>5.4442476851821455</c:v>
                      </c:pt>
                      <c:pt idx="19818">
                        <c:v>5.4444907407363106</c:v>
                      </c:pt>
                      <c:pt idx="19819">
                        <c:v>5.4447337962977516</c:v>
                      </c:pt>
                      <c:pt idx="19820">
                        <c:v>5.4449768518519166</c:v>
                      </c:pt>
                      <c:pt idx="19821">
                        <c:v>5.4452199074060816</c:v>
                      </c:pt>
                      <c:pt idx="19822">
                        <c:v>5.4454629629602467</c:v>
                      </c:pt>
                      <c:pt idx="19823">
                        <c:v>5.4457060185144117</c:v>
                      </c:pt>
                      <c:pt idx="19824">
                        <c:v>5.4459490740758527</c:v>
                      </c:pt>
                      <c:pt idx="19825">
                        <c:v>5.4461921296300178</c:v>
                      </c:pt>
                      <c:pt idx="19826">
                        <c:v>5.4464351851841828</c:v>
                      </c:pt>
                      <c:pt idx="19827">
                        <c:v>5.4466782407383478</c:v>
                      </c:pt>
                      <c:pt idx="19828">
                        <c:v>5.4469212962925129</c:v>
                      </c:pt>
                      <c:pt idx="19829">
                        <c:v>5.4471643518539539</c:v>
                      </c:pt>
                      <c:pt idx="19830">
                        <c:v>5.4474074074081189</c:v>
                      </c:pt>
                      <c:pt idx="19831">
                        <c:v>5.4476504629622839</c:v>
                      </c:pt>
                      <c:pt idx="19832">
                        <c:v>5.447893518516449</c:v>
                      </c:pt>
                      <c:pt idx="19833">
                        <c:v>5.448136574070614</c:v>
                      </c:pt>
                      <c:pt idx="19834">
                        <c:v>5.4483796296247791</c:v>
                      </c:pt>
                      <c:pt idx="19835">
                        <c:v>5.4486342592557238</c:v>
                      </c:pt>
                      <c:pt idx="19836">
                        <c:v>5.4488773148098888</c:v>
                      </c:pt>
                      <c:pt idx="19837">
                        <c:v>5.4491203703713298</c:v>
                      </c:pt>
                      <c:pt idx="19838">
                        <c:v>5.4493634259254948</c:v>
                      </c:pt>
                      <c:pt idx="19839">
                        <c:v>5.4496064814796599</c:v>
                      </c:pt>
                      <c:pt idx="19840">
                        <c:v>5.4498495370338249</c:v>
                      </c:pt>
                      <c:pt idx="19841">
                        <c:v>5.4500925925879899</c:v>
                      </c:pt>
                      <c:pt idx="19842">
                        <c:v>5.4503356481494309</c:v>
                      </c:pt>
                      <c:pt idx="19843">
                        <c:v>5.450578703703596</c:v>
                      </c:pt>
                      <c:pt idx="19844">
                        <c:v>5.450821759257761</c:v>
                      </c:pt>
                      <c:pt idx="19845">
                        <c:v>5.4510648148119261</c:v>
                      </c:pt>
                      <c:pt idx="19846">
                        <c:v>5.4513078703660911</c:v>
                      </c:pt>
                      <c:pt idx="19847">
                        <c:v>5.4515509259275321</c:v>
                      </c:pt>
                      <c:pt idx="19848">
                        <c:v>5.4517939814816971</c:v>
                      </c:pt>
                      <c:pt idx="19849">
                        <c:v>5.4520370370358622</c:v>
                      </c:pt>
                      <c:pt idx="19850">
                        <c:v>5.4522800925900272</c:v>
                      </c:pt>
                      <c:pt idx="19851">
                        <c:v>5.4525231481441923</c:v>
                      </c:pt>
                      <c:pt idx="19852">
                        <c:v>5.4527662037056333</c:v>
                      </c:pt>
                      <c:pt idx="19853">
                        <c:v>5.4530092592597983</c:v>
                      </c:pt>
                      <c:pt idx="19854">
                        <c:v>5.4532523148139633</c:v>
                      </c:pt>
                      <c:pt idx="19855">
                        <c:v>5.4534953703681284</c:v>
                      </c:pt>
                      <c:pt idx="19856">
                        <c:v>5.4537384259222934</c:v>
                      </c:pt>
                      <c:pt idx="19857">
                        <c:v>5.4539814814764584</c:v>
                      </c:pt>
                      <c:pt idx="19858">
                        <c:v>5.4542245370378994</c:v>
                      </c:pt>
                      <c:pt idx="19859">
                        <c:v>5.4544675925920645</c:v>
                      </c:pt>
                      <c:pt idx="19860">
                        <c:v>5.4547106481462295</c:v>
                      </c:pt>
                      <c:pt idx="19861">
                        <c:v>5.4549537037003946</c:v>
                      </c:pt>
                      <c:pt idx="19862">
                        <c:v>5.4551967592545596</c:v>
                      </c:pt>
                      <c:pt idx="19863">
                        <c:v>5.4554398148160006</c:v>
                      </c:pt>
                      <c:pt idx="19864">
                        <c:v>5.4556828703701656</c:v>
                      </c:pt>
                      <c:pt idx="19865">
                        <c:v>5.4559259259243307</c:v>
                      </c:pt>
                      <c:pt idx="19866">
                        <c:v>5.4561689814784957</c:v>
                      </c:pt>
                      <c:pt idx="19867">
                        <c:v>5.4564120370326608</c:v>
                      </c:pt>
                      <c:pt idx="19868">
                        <c:v>5.4566550925941018</c:v>
                      </c:pt>
                      <c:pt idx="19869">
                        <c:v>5.4568981481482668</c:v>
                      </c:pt>
                      <c:pt idx="19870">
                        <c:v>5.4571412037024318</c:v>
                      </c:pt>
                      <c:pt idx="19871">
                        <c:v>5.4573842592565969</c:v>
                      </c:pt>
                      <c:pt idx="19872">
                        <c:v>5.4576273148107619</c:v>
                      </c:pt>
                      <c:pt idx="19873">
                        <c:v>5.4578703703722029</c:v>
                      </c:pt>
                      <c:pt idx="19874">
                        <c:v>5.4581134259263679</c:v>
                      </c:pt>
                      <c:pt idx="19875">
                        <c:v>5.458356481480533</c:v>
                      </c:pt>
                      <c:pt idx="19876">
                        <c:v>5.458599537034698</c:v>
                      </c:pt>
                      <c:pt idx="19877">
                        <c:v>5.4588425925888631</c:v>
                      </c:pt>
                      <c:pt idx="19878">
                        <c:v>5.4590856481430281</c:v>
                      </c:pt>
                      <c:pt idx="19879">
                        <c:v>5.4593287037044691</c:v>
                      </c:pt>
                      <c:pt idx="19880">
                        <c:v>5.4595717592586341</c:v>
                      </c:pt>
                      <c:pt idx="19881">
                        <c:v>5.4598148148127992</c:v>
                      </c:pt>
                      <c:pt idx="19882">
                        <c:v>5.4600578703669642</c:v>
                      </c:pt>
                      <c:pt idx="19883">
                        <c:v>5.4603124999979089</c:v>
                      </c:pt>
                      <c:pt idx="19884">
                        <c:v>5.4605555555520739</c:v>
                      </c:pt>
                      <c:pt idx="19885">
                        <c:v>5.460798611106239</c:v>
                      </c:pt>
                      <c:pt idx="19886">
                        <c:v>5.46104166666768</c:v>
                      </c:pt>
                      <c:pt idx="19887">
                        <c:v>5.461284722221845</c:v>
                      </c:pt>
                      <c:pt idx="19888">
                        <c:v>5.4615277777760101</c:v>
                      </c:pt>
                      <c:pt idx="19889">
                        <c:v>5.4617708333301751</c:v>
                      </c:pt>
                      <c:pt idx="19890">
                        <c:v>5.4620138888843401</c:v>
                      </c:pt>
                      <c:pt idx="19891">
                        <c:v>5.4622569444457811</c:v>
                      </c:pt>
                      <c:pt idx="19892">
                        <c:v>5.4624999999999462</c:v>
                      </c:pt>
                      <c:pt idx="19893">
                        <c:v>5.4627430555541112</c:v>
                      </c:pt>
                      <c:pt idx="19894">
                        <c:v>5.4629861111082763</c:v>
                      </c:pt>
                      <c:pt idx="19895">
                        <c:v>5.4632291666624413</c:v>
                      </c:pt>
                      <c:pt idx="19896">
                        <c:v>5.4634722222238823</c:v>
                      </c:pt>
                      <c:pt idx="19897">
                        <c:v>5.4637152777780473</c:v>
                      </c:pt>
                      <c:pt idx="19898">
                        <c:v>5.4639583333322124</c:v>
                      </c:pt>
                      <c:pt idx="19899">
                        <c:v>5.4642013888863774</c:v>
                      </c:pt>
                      <c:pt idx="19900">
                        <c:v>5.4644444444405424</c:v>
                      </c:pt>
                      <c:pt idx="19901">
                        <c:v>5.4646875000019834</c:v>
                      </c:pt>
                      <c:pt idx="19902">
                        <c:v>5.4649305555561485</c:v>
                      </c:pt>
                      <c:pt idx="19903">
                        <c:v>5.4651736111103135</c:v>
                      </c:pt>
                      <c:pt idx="19904">
                        <c:v>5.4654166666644786</c:v>
                      </c:pt>
                      <c:pt idx="19905">
                        <c:v>5.4656597222186436</c:v>
                      </c:pt>
                      <c:pt idx="19906">
                        <c:v>5.4659027777728086</c:v>
                      </c:pt>
                      <c:pt idx="19907">
                        <c:v>5.4661458333342496</c:v>
                      </c:pt>
                      <c:pt idx="19908">
                        <c:v>5.4663888888884147</c:v>
                      </c:pt>
                      <c:pt idx="19909">
                        <c:v>5.4666319444425797</c:v>
                      </c:pt>
                      <c:pt idx="19910">
                        <c:v>5.4668749999967448</c:v>
                      </c:pt>
                      <c:pt idx="19911">
                        <c:v>5.4671180555509098</c:v>
                      </c:pt>
                      <c:pt idx="19912">
                        <c:v>5.4673611111123508</c:v>
                      </c:pt>
                      <c:pt idx="19913">
                        <c:v>5.4676041666665158</c:v>
                      </c:pt>
                      <c:pt idx="19914">
                        <c:v>5.4678472222206809</c:v>
                      </c:pt>
                      <c:pt idx="19915">
                        <c:v>5.4680902777748459</c:v>
                      </c:pt>
                      <c:pt idx="19916">
                        <c:v>5.4683333333290109</c:v>
                      </c:pt>
                      <c:pt idx="19917">
                        <c:v>5.4685763888904519</c:v>
                      </c:pt>
                      <c:pt idx="19918">
                        <c:v>5.468819444444617</c:v>
                      </c:pt>
                      <c:pt idx="19919">
                        <c:v>5.469062499998782</c:v>
                      </c:pt>
                      <c:pt idx="19920">
                        <c:v>5.4693055555529471</c:v>
                      </c:pt>
                      <c:pt idx="19921">
                        <c:v>5.4695486111071121</c:v>
                      </c:pt>
                      <c:pt idx="19922">
                        <c:v>5.4697916666685531</c:v>
                      </c:pt>
                      <c:pt idx="19923">
                        <c:v>5.4700347222227181</c:v>
                      </c:pt>
                      <c:pt idx="19924">
                        <c:v>5.4702777777768832</c:v>
                      </c:pt>
                      <c:pt idx="19925">
                        <c:v>5.4705208333310482</c:v>
                      </c:pt>
                      <c:pt idx="19926">
                        <c:v>5.4707638888852133</c:v>
                      </c:pt>
                      <c:pt idx="19927">
                        <c:v>5.4710069444393783</c:v>
                      </c:pt>
                      <c:pt idx="19928">
                        <c:v>5.4712500000008193</c:v>
                      </c:pt>
                      <c:pt idx="19929">
                        <c:v>5.4714930555549843</c:v>
                      </c:pt>
                      <c:pt idx="19930">
                        <c:v>5.4717361111091494</c:v>
                      </c:pt>
                      <c:pt idx="19931">
                        <c:v>5.4719791666633144</c:v>
                      </c:pt>
                      <c:pt idx="19932">
                        <c:v>5.4722337962942591</c:v>
                      </c:pt>
                      <c:pt idx="19933">
                        <c:v>5.4724768518484241</c:v>
                      </c:pt>
                      <c:pt idx="19934">
                        <c:v>5.4727199074025892</c:v>
                      </c:pt>
                      <c:pt idx="19935">
                        <c:v>5.4729629629640302</c:v>
                      </c:pt>
                      <c:pt idx="19936">
                        <c:v>5.4732060185181952</c:v>
                      </c:pt>
                      <c:pt idx="19937">
                        <c:v>5.4734490740723603</c:v>
                      </c:pt>
                      <c:pt idx="19938">
                        <c:v>5.4736921296265253</c:v>
                      </c:pt>
                      <c:pt idx="19939">
                        <c:v>5.4739351851806903</c:v>
                      </c:pt>
                      <c:pt idx="19940">
                        <c:v>5.4741782407421313</c:v>
                      </c:pt>
                      <c:pt idx="19941">
                        <c:v>5.4744212962962964</c:v>
                      </c:pt>
                      <c:pt idx="19942">
                        <c:v>5.4746643518504614</c:v>
                      </c:pt>
                      <c:pt idx="19943">
                        <c:v>5.4749074074046264</c:v>
                      </c:pt>
                      <c:pt idx="19944">
                        <c:v>5.4751504629587915</c:v>
                      </c:pt>
                      <c:pt idx="19945">
                        <c:v>5.4753935185202325</c:v>
                      </c:pt>
                      <c:pt idx="19946">
                        <c:v>5.4756365740743975</c:v>
                      </c:pt>
                      <c:pt idx="19947">
                        <c:v>5.4758796296285626</c:v>
                      </c:pt>
                      <c:pt idx="19948">
                        <c:v>5.4761226851827276</c:v>
                      </c:pt>
                      <c:pt idx="19949">
                        <c:v>5.4763657407368926</c:v>
                      </c:pt>
                      <c:pt idx="19950">
                        <c:v>5.4766087962983336</c:v>
                      </c:pt>
                      <c:pt idx="19951">
                        <c:v>5.4768518518524987</c:v>
                      </c:pt>
                      <c:pt idx="19952">
                        <c:v>5.4770949074066637</c:v>
                      </c:pt>
                      <c:pt idx="19953">
                        <c:v>5.4773379629608288</c:v>
                      </c:pt>
                      <c:pt idx="19954">
                        <c:v>5.4775810185149938</c:v>
                      </c:pt>
                      <c:pt idx="19955">
                        <c:v>5.4778240740691588</c:v>
                      </c:pt>
                      <c:pt idx="19956">
                        <c:v>5.4780671296305998</c:v>
                      </c:pt>
                      <c:pt idx="19957">
                        <c:v>5.4783101851847649</c:v>
                      </c:pt>
                      <c:pt idx="19958">
                        <c:v>5.4785532407389299</c:v>
                      </c:pt>
                      <c:pt idx="19959">
                        <c:v>5.4787962962930949</c:v>
                      </c:pt>
                      <c:pt idx="19960">
                        <c:v>5.47903935184726</c:v>
                      </c:pt>
                      <c:pt idx="19961">
                        <c:v>5.479282407408701</c:v>
                      </c:pt>
                      <c:pt idx="19962">
                        <c:v>5.479525462962866</c:v>
                      </c:pt>
                      <c:pt idx="19963">
                        <c:v>5.4797685185170311</c:v>
                      </c:pt>
                      <c:pt idx="19964">
                        <c:v>5.4800115740711961</c:v>
                      </c:pt>
                      <c:pt idx="19965">
                        <c:v>5.4802546296253611</c:v>
                      </c:pt>
                      <c:pt idx="19966">
                        <c:v>5.4804976851868021</c:v>
                      </c:pt>
                      <c:pt idx="19967">
                        <c:v>5.4807407407409672</c:v>
                      </c:pt>
                      <c:pt idx="19968">
                        <c:v>5.4809837962951322</c:v>
                      </c:pt>
                      <c:pt idx="19969">
                        <c:v>5.4812268518492973</c:v>
                      </c:pt>
                      <c:pt idx="19970">
                        <c:v>5.4814699074034623</c:v>
                      </c:pt>
                      <c:pt idx="19971">
                        <c:v>5.4817129629649033</c:v>
                      </c:pt>
                      <c:pt idx="19972">
                        <c:v>5.4819560185190683</c:v>
                      </c:pt>
                      <c:pt idx="19973">
                        <c:v>5.4821990740732334</c:v>
                      </c:pt>
                      <c:pt idx="19974">
                        <c:v>5.4824421296273984</c:v>
                      </c:pt>
                      <c:pt idx="19975">
                        <c:v>5.4826851851815634</c:v>
                      </c:pt>
                      <c:pt idx="19976">
                        <c:v>5.4829282407357285</c:v>
                      </c:pt>
                      <c:pt idx="19977">
                        <c:v>5.4831712962971695</c:v>
                      </c:pt>
                      <c:pt idx="19978">
                        <c:v>5.4834143518513345</c:v>
                      </c:pt>
                      <c:pt idx="19979">
                        <c:v>5.4836574074054996</c:v>
                      </c:pt>
                      <c:pt idx="19980">
                        <c:v>5.4839120370364443</c:v>
                      </c:pt>
                      <c:pt idx="19981">
                        <c:v>5.4841550925906093</c:v>
                      </c:pt>
                      <c:pt idx="19982">
                        <c:v>5.4843981481447743</c:v>
                      </c:pt>
                      <c:pt idx="19983">
                        <c:v>5.4846412036989394</c:v>
                      </c:pt>
                      <c:pt idx="19984">
                        <c:v>5.4848842592603804</c:v>
                      </c:pt>
                      <c:pt idx="19985">
                        <c:v>5.4851273148145454</c:v>
                      </c:pt>
                      <c:pt idx="19986">
                        <c:v>5.4853703703687104</c:v>
                      </c:pt>
                      <c:pt idx="19987">
                        <c:v>5.4856134259228755</c:v>
                      </c:pt>
                      <c:pt idx="19988">
                        <c:v>5.4858564814770405</c:v>
                      </c:pt>
                      <c:pt idx="19989">
                        <c:v>5.4860995370384815</c:v>
                      </c:pt>
                      <c:pt idx="19990">
                        <c:v>5.4863425925926466</c:v>
                      </c:pt>
                      <c:pt idx="19991">
                        <c:v>5.4865856481468116</c:v>
                      </c:pt>
                      <c:pt idx="19992">
                        <c:v>5.4868287037009766</c:v>
                      </c:pt>
                      <c:pt idx="19993">
                        <c:v>5.4870717592551417</c:v>
                      </c:pt>
                      <c:pt idx="19994">
                        <c:v>5.4873148148165827</c:v>
                      </c:pt>
                      <c:pt idx="19995">
                        <c:v>5.4875578703707477</c:v>
                      </c:pt>
                      <c:pt idx="19996">
                        <c:v>5.4878009259249128</c:v>
                      </c:pt>
                      <c:pt idx="19997">
                        <c:v>5.4880439814790778</c:v>
                      </c:pt>
                      <c:pt idx="19998">
                        <c:v>5.4882870370332428</c:v>
                      </c:pt>
                      <c:pt idx="19999">
                        <c:v>5.4885300925946838</c:v>
                      </c:pt>
                      <c:pt idx="20000">
                        <c:v>5.4887731481488489</c:v>
                      </c:pt>
                      <c:pt idx="20001">
                        <c:v>5.4890162037030139</c:v>
                      </c:pt>
                      <c:pt idx="20002">
                        <c:v>5.4892592592571789</c:v>
                      </c:pt>
                      <c:pt idx="20003">
                        <c:v>5.489502314811344</c:v>
                      </c:pt>
                      <c:pt idx="20004">
                        <c:v>5.489745370365509</c:v>
                      </c:pt>
                      <c:pt idx="20005">
                        <c:v>5.48998842592695</c:v>
                      </c:pt>
                      <c:pt idx="20006">
                        <c:v>5.4902314814811151</c:v>
                      </c:pt>
                      <c:pt idx="20007">
                        <c:v>5.4904745370352801</c:v>
                      </c:pt>
                      <c:pt idx="20008">
                        <c:v>5.4907175925894451</c:v>
                      </c:pt>
                      <c:pt idx="20009">
                        <c:v>5.4909606481436102</c:v>
                      </c:pt>
                      <c:pt idx="20010">
                        <c:v>5.4912037037050512</c:v>
                      </c:pt>
                      <c:pt idx="20011">
                        <c:v>5.4914467592592162</c:v>
                      </c:pt>
                      <c:pt idx="20012">
                        <c:v>5.4916898148133813</c:v>
                      </c:pt>
                      <c:pt idx="20013">
                        <c:v>5.4919328703675463</c:v>
                      </c:pt>
                      <c:pt idx="20014">
                        <c:v>5.4921759259217113</c:v>
                      </c:pt>
                      <c:pt idx="20015">
                        <c:v>5.4924189814831523</c:v>
                      </c:pt>
                      <c:pt idx="20016">
                        <c:v>5.4926620370373174</c:v>
                      </c:pt>
                      <c:pt idx="20017">
                        <c:v>5.4929050925914824</c:v>
                      </c:pt>
                      <c:pt idx="20018">
                        <c:v>5.4931481481456474</c:v>
                      </c:pt>
                      <c:pt idx="20019">
                        <c:v>5.4933912036998125</c:v>
                      </c:pt>
                      <c:pt idx="20020">
                        <c:v>5.4936342592612535</c:v>
                      </c:pt>
                      <c:pt idx="20021">
                        <c:v>5.4938773148154185</c:v>
                      </c:pt>
                      <c:pt idx="20022">
                        <c:v>5.4941203703695836</c:v>
                      </c:pt>
                      <c:pt idx="20023">
                        <c:v>5.4943634259237486</c:v>
                      </c:pt>
                      <c:pt idx="20024">
                        <c:v>5.4946064814779136</c:v>
                      </c:pt>
                      <c:pt idx="20025">
                        <c:v>5.4948495370320787</c:v>
                      </c:pt>
                      <c:pt idx="20026">
                        <c:v>5.4950925925935197</c:v>
                      </c:pt>
                      <c:pt idx="20027">
                        <c:v>5.4953472222171884</c:v>
                      </c:pt>
                      <c:pt idx="20028">
                        <c:v>5.4955902777786294</c:v>
                      </c:pt>
                      <c:pt idx="20029">
                        <c:v>5.4958333333327944</c:v>
                      </c:pt>
                      <c:pt idx="20030">
                        <c:v>5.4960763888869595</c:v>
                      </c:pt>
                      <c:pt idx="20031">
                        <c:v>5.4963194444411245</c:v>
                      </c:pt>
                      <c:pt idx="20032">
                        <c:v>5.4965624999952896</c:v>
                      </c:pt>
                      <c:pt idx="20033">
                        <c:v>5.4968055555567306</c:v>
                      </c:pt>
                      <c:pt idx="20034">
                        <c:v>5.4970486111108956</c:v>
                      </c:pt>
                      <c:pt idx="20035">
                        <c:v>5.4972916666650606</c:v>
                      </c:pt>
                      <c:pt idx="20036">
                        <c:v>5.4975347222192257</c:v>
                      </c:pt>
                      <c:pt idx="20037">
                        <c:v>5.4977777777733907</c:v>
                      </c:pt>
                      <c:pt idx="20038">
                        <c:v>5.4980208333348317</c:v>
                      </c:pt>
                      <c:pt idx="20039">
                        <c:v>5.4982638888889968</c:v>
                      </c:pt>
                      <c:pt idx="20040">
                        <c:v>5.4985069444431618</c:v>
                      </c:pt>
                      <c:pt idx="20041">
                        <c:v>5.4987499999973268</c:v>
                      </c:pt>
                      <c:pt idx="20042">
                        <c:v>5.4989930555514919</c:v>
                      </c:pt>
                      <c:pt idx="20043">
                        <c:v>5.4992361111129329</c:v>
                      </c:pt>
                      <c:pt idx="20044">
                        <c:v>5.4994791666670979</c:v>
                      </c:pt>
                      <c:pt idx="20045">
                        <c:v>5.4997222222212629</c:v>
                      </c:pt>
                      <c:pt idx="20046">
                        <c:v>5.499965277775428</c:v>
                      </c:pt>
                      <c:pt idx="20047">
                        <c:v>5.500208333329593</c:v>
                      </c:pt>
                      <c:pt idx="20048">
                        <c:v>5.5004513888837581</c:v>
                      </c:pt>
                      <c:pt idx="20049">
                        <c:v>5.5006944444451991</c:v>
                      </c:pt>
                      <c:pt idx="20050">
                        <c:v>5.5009374999993641</c:v>
                      </c:pt>
                      <c:pt idx="20051">
                        <c:v>5.5011805555535291</c:v>
                      </c:pt>
                      <c:pt idx="20052">
                        <c:v>5.5014236111076942</c:v>
                      </c:pt>
                      <c:pt idx="20053">
                        <c:v>5.5016666666618592</c:v>
                      </c:pt>
                      <c:pt idx="20054">
                        <c:v>5.5019097222233002</c:v>
                      </c:pt>
                      <c:pt idx="20055">
                        <c:v>5.5021527777774653</c:v>
                      </c:pt>
                      <c:pt idx="20056">
                        <c:v>5.5023958333316303</c:v>
                      </c:pt>
                      <c:pt idx="20057">
                        <c:v>5.5026388888857953</c:v>
                      </c:pt>
                      <c:pt idx="20058">
                        <c:v>5.5028819444399604</c:v>
                      </c:pt>
                      <c:pt idx="20059">
                        <c:v>5.5031250000014014</c:v>
                      </c:pt>
                      <c:pt idx="20060">
                        <c:v>5.5033680555555664</c:v>
                      </c:pt>
                      <c:pt idx="20061">
                        <c:v>5.5036111111097314</c:v>
                      </c:pt>
                      <c:pt idx="20062">
                        <c:v>5.5038541666638965</c:v>
                      </c:pt>
                      <c:pt idx="20063">
                        <c:v>5.5040972222180615</c:v>
                      </c:pt>
                      <c:pt idx="20064">
                        <c:v>5.5043402777795025</c:v>
                      </c:pt>
                      <c:pt idx="20065">
                        <c:v>5.5045833333336676</c:v>
                      </c:pt>
                      <c:pt idx="20066">
                        <c:v>5.5048263888878326</c:v>
                      </c:pt>
                      <c:pt idx="20067">
                        <c:v>5.5050694444419976</c:v>
                      </c:pt>
                      <c:pt idx="20068">
                        <c:v>5.5053124999961627</c:v>
                      </c:pt>
                      <c:pt idx="20069">
                        <c:v>5.5055555555576037</c:v>
                      </c:pt>
                      <c:pt idx="20070">
                        <c:v>5.5057986111117687</c:v>
                      </c:pt>
                      <c:pt idx="20071">
                        <c:v>5.5060416666659338</c:v>
                      </c:pt>
                      <c:pt idx="20072">
                        <c:v>5.5062847222200988</c:v>
                      </c:pt>
                      <c:pt idx="20073">
                        <c:v>5.5065277777742638</c:v>
                      </c:pt>
                      <c:pt idx="20074">
                        <c:v>5.5067708333284289</c:v>
                      </c:pt>
                      <c:pt idx="20075">
                        <c:v>5.5070138888898699</c:v>
                      </c:pt>
                      <c:pt idx="20076">
                        <c:v>5.5072685185135386</c:v>
                      </c:pt>
                      <c:pt idx="20077">
                        <c:v>5.5075115740749796</c:v>
                      </c:pt>
                      <c:pt idx="20078">
                        <c:v>5.5077546296291446</c:v>
                      </c:pt>
                      <c:pt idx="20079">
                        <c:v>5.5079976851833097</c:v>
                      </c:pt>
                      <c:pt idx="20080">
                        <c:v>5.5082407407374747</c:v>
                      </c:pt>
                      <c:pt idx="20081">
                        <c:v>5.5084837962916398</c:v>
                      </c:pt>
                      <c:pt idx="20082">
                        <c:v>5.5087268518530808</c:v>
                      </c:pt>
                      <c:pt idx="20083">
                        <c:v>5.5089699074072458</c:v>
                      </c:pt>
                      <c:pt idx="20084">
                        <c:v>5.5092129629614108</c:v>
                      </c:pt>
                      <c:pt idx="20085">
                        <c:v>5.5094560185155759</c:v>
                      </c:pt>
                      <c:pt idx="20086">
                        <c:v>5.5096990740697409</c:v>
                      </c:pt>
                      <c:pt idx="20087">
                        <c:v>5.5099421296311819</c:v>
                      </c:pt>
                      <c:pt idx="20088">
                        <c:v>5.5101851851853469</c:v>
                      </c:pt>
                      <c:pt idx="20089">
                        <c:v>5.510428240739512</c:v>
                      </c:pt>
                      <c:pt idx="20090">
                        <c:v>5.510671296293677</c:v>
                      </c:pt>
                      <c:pt idx="20091">
                        <c:v>5.5109143518478421</c:v>
                      </c:pt>
                      <c:pt idx="20092">
                        <c:v>5.5111574074092831</c:v>
                      </c:pt>
                      <c:pt idx="20093">
                        <c:v>5.5114004629634481</c:v>
                      </c:pt>
                      <c:pt idx="20094">
                        <c:v>5.5116435185176131</c:v>
                      </c:pt>
                      <c:pt idx="20095">
                        <c:v>5.5118865740717782</c:v>
                      </c:pt>
                      <c:pt idx="20096">
                        <c:v>5.5121296296259432</c:v>
                      </c:pt>
                      <c:pt idx="20097">
                        <c:v>5.5123726851801083</c:v>
                      </c:pt>
                      <c:pt idx="20098">
                        <c:v>5.5126157407415493</c:v>
                      </c:pt>
                      <c:pt idx="20099">
                        <c:v>5.5128587962957143</c:v>
                      </c:pt>
                      <c:pt idx="20100">
                        <c:v>5.5131018518498793</c:v>
                      </c:pt>
                      <c:pt idx="20101">
                        <c:v>5.5133449074040444</c:v>
                      </c:pt>
                      <c:pt idx="20102">
                        <c:v>5.5135879629582094</c:v>
                      </c:pt>
                      <c:pt idx="20103">
                        <c:v>5.5138310185196504</c:v>
                      </c:pt>
                      <c:pt idx="20104">
                        <c:v>5.5140740740738154</c:v>
                      </c:pt>
                      <c:pt idx="20105">
                        <c:v>5.5143171296279805</c:v>
                      </c:pt>
                      <c:pt idx="20106">
                        <c:v>5.5145601851821455</c:v>
                      </c:pt>
                      <c:pt idx="20107">
                        <c:v>5.5148032407363106</c:v>
                      </c:pt>
                      <c:pt idx="20108">
                        <c:v>5.5150462962977516</c:v>
                      </c:pt>
                      <c:pt idx="20109">
                        <c:v>5.5152893518519166</c:v>
                      </c:pt>
                      <c:pt idx="20110">
                        <c:v>5.5155324074060816</c:v>
                      </c:pt>
                      <c:pt idx="20111">
                        <c:v>5.5157754629602467</c:v>
                      </c:pt>
                      <c:pt idx="20112">
                        <c:v>5.5160185185144117</c:v>
                      </c:pt>
                      <c:pt idx="20113">
                        <c:v>5.5162615740758527</c:v>
                      </c:pt>
                      <c:pt idx="20114">
                        <c:v>5.5165046296300178</c:v>
                      </c:pt>
                      <c:pt idx="20115">
                        <c:v>5.5167476851841828</c:v>
                      </c:pt>
                      <c:pt idx="20116">
                        <c:v>5.5169907407383478</c:v>
                      </c:pt>
                      <c:pt idx="20117">
                        <c:v>5.5172337962925129</c:v>
                      </c:pt>
                      <c:pt idx="20118">
                        <c:v>5.5174768518539539</c:v>
                      </c:pt>
                      <c:pt idx="20119">
                        <c:v>5.5177199074081189</c:v>
                      </c:pt>
                      <c:pt idx="20120">
                        <c:v>5.5179629629622839</c:v>
                      </c:pt>
                      <c:pt idx="20121">
                        <c:v>5.518206018516449</c:v>
                      </c:pt>
                      <c:pt idx="20122">
                        <c:v>5.518449074070614</c:v>
                      </c:pt>
                      <c:pt idx="20123">
                        <c:v>5.5186921296247791</c:v>
                      </c:pt>
                      <c:pt idx="20124">
                        <c:v>5.5189467592557238</c:v>
                      </c:pt>
                      <c:pt idx="20125">
                        <c:v>5.5191898148098888</c:v>
                      </c:pt>
                      <c:pt idx="20126">
                        <c:v>5.5194328703713298</c:v>
                      </c:pt>
                      <c:pt idx="20127">
                        <c:v>5.5196759259254948</c:v>
                      </c:pt>
                      <c:pt idx="20128">
                        <c:v>5.5199189814796599</c:v>
                      </c:pt>
                      <c:pt idx="20129">
                        <c:v>5.5201620370338249</c:v>
                      </c:pt>
                      <c:pt idx="20130">
                        <c:v>5.5204050925879899</c:v>
                      </c:pt>
                      <c:pt idx="20131">
                        <c:v>5.5206481481494309</c:v>
                      </c:pt>
                      <c:pt idx="20132">
                        <c:v>5.520891203703596</c:v>
                      </c:pt>
                      <c:pt idx="20133">
                        <c:v>5.521134259257761</c:v>
                      </c:pt>
                      <c:pt idx="20134">
                        <c:v>5.5213773148119261</c:v>
                      </c:pt>
                      <c:pt idx="20135">
                        <c:v>5.5216203703660911</c:v>
                      </c:pt>
                      <c:pt idx="20136">
                        <c:v>5.5218634259275321</c:v>
                      </c:pt>
                      <c:pt idx="20137">
                        <c:v>5.5221064814816971</c:v>
                      </c:pt>
                      <c:pt idx="20138">
                        <c:v>5.5223495370358622</c:v>
                      </c:pt>
                      <c:pt idx="20139">
                        <c:v>5.5225925925900272</c:v>
                      </c:pt>
                      <c:pt idx="20140">
                        <c:v>5.5228356481441923</c:v>
                      </c:pt>
                      <c:pt idx="20141">
                        <c:v>5.5230787037056333</c:v>
                      </c:pt>
                      <c:pt idx="20142">
                        <c:v>5.5233217592597983</c:v>
                      </c:pt>
                      <c:pt idx="20143">
                        <c:v>5.5235648148139633</c:v>
                      </c:pt>
                      <c:pt idx="20144">
                        <c:v>5.5238078703681284</c:v>
                      </c:pt>
                      <c:pt idx="20145">
                        <c:v>5.5240509259222934</c:v>
                      </c:pt>
                      <c:pt idx="20146">
                        <c:v>5.5242939814764584</c:v>
                      </c:pt>
                      <c:pt idx="20147">
                        <c:v>5.5245370370378994</c:v>
                      </c:pt>
                      <c:pt idx="20148">
                        <c:v>5.5247800925920645</c:v>
                      </c:pt>
                      <c:pt idx="20149">
                        <c:v>5.5250231481462295</c:v>
                      </c:pt>
                      <c:pt idx="20150">
                        <c:v>5.5252662037003946</c:v>
                      </c:pt>
                      <c:pt idx="20151">
                        <c:v>5.5255092592545596</c:v>
                      </c:pt>
                      <c:pt idx="20152">
                        <c:v>5.5257523148160006</c:v>
                      </c:pt>
                      <c:pt idx="20153">
                        <c:v>5.5259953703701656</c:v>
                      </c:pt>
                      <c:pt idx="20154">
                        <c:v>5.5262384259243307</c:v>
                      </c:pt>
                      <c:pt idx="20155">
                        <c:v>5.5264814814784957</c:v>
                      </c:pt>
                      <c:pt idx="20156">
                        <c:v>5.5267245370326608</c:v>
                      </c:pt>
                      <c:pt idx="20157">
                        <c:v>5.5269675925941018</c:v>
                      </c:pt>
                      <c:pt idx="20158">
                        <c:v>5.5272106481482668</c:v>
                      </c:pt>
                      <c:pt idx="20159">
                        <c:v>5.5274537037024318</c:v>
                      </c:pt>
                      <c:pt idx="20160">
                        <c:v>5.5276967592565969</c:v>
                      </c:pt>
                      <c:pt idx="20161">
                        <c:v>5.5279398148107619</c:v>
                      </c:pt>
                      <c:pt idx="20162">
                        <c:v>5.5281828703722029</c:v>
                      </c:pt>
                      <c:pt idx="20163">
                        <c:v>5.5284259259263679</c:v>
                      </c:pt>
                      <c:pt idx="20164">
                        <c:v>5.528668981480533</c:v>
                      </c:pt>
                      <c:pt idx="20165">
                        <c:v>5.528912037034698</c:v>
                      </c:pt>
                      <c:pt idx="20166">
                        <c:v>5.5291550925888631</c:v>
                      </c:pt>
                      <c:pt idx="20167">
                        <c:v>5.5293981481430281</c:v>
                      </c:pt>
                      <c:pt idx="20168">
                        <c:v>5.5296412037044691</c:v>
                      </c:pt>
                      <c:pt idx="20169">
                        <c:v>5.5298842592586341</c:v>
                      </c:pt>
                      <c:pt idx="20170">
                        <c:v>5.5301273148127992</c:v>
                      </c:pt>
                      <c:pt idx="20171">
                        <c:v>5.5303703703669642</c:v>
                      </c:pt>
                      <c:pt idx="20172">
                        <c:v>5.5306249999979089</c:v>
                      </c:pt>
                      <c:pt idx="20173">
                        <c:v>5.5308680555520739</c:v>
                      </c:pt>
                      <c:pt idx="20174">
                        <c:v>5.531111111106239</c:v>
                      </c:pt>
                      <c:pt idx="20175">
                        <c:v>5.53135416666768</c:v>
                      </c:pt>
                      <c:pt idx="20176">
                        <c:v>5.531597222221845</c:v>
                      </c:pt>
                      <c:pt idx="20177">
                        <c:v>5.5318402777760101</c:v>
                      </c:pt>
                      <c:pt idx="20178">
                        <c:v>5.5320833333301751</c:v>
                      </c:pt>
                      <c:pt idx="20179">
                        <c:v>5.5323263888843401</c:v>
                      </c:pt>
                      <c:pt idx="20180">
                        <c:v>5.5325694444457811</c:v>
                      </c:pt>
                      <c:pt idx="20181">
                        <c:v>5.5328124999999462</c:v>
                      </c:pt>
                      <c:pt idx="20182">
                        <c:v>5.5330555555541112</c:v>
                      </c:pt>
                      <c:pt idx="20183">
                        <c:v>5.5332986111082763</c:v>
                      </c:pt>
                      <c:pt idx="20184">
                        <c:v>5.5335416666624413</c:v>
                      </c:pt>
                      <c:pt idx="20185">
                        <c:v>5.5337847222238823</c:v>
                      </c:pt>
                      <c:pt idx="20186">
                        <c:v>5.5340277777780473</c:v>
                      </c:pt>
                      <c:pt idx="20187">
                        <c:v>5.5342708333322124</c:v>
                      </c:pt>
                      <c:pt idx="20188">
                        <c:v>5.5345138888863774</c:v>
                      </c:pt>
                      <c:pt idx="20189">
                        <c:v>5.5347569444405424</c:v>
                      </c:pt>
                      <c:pt idx="20190">
                        <c:v>5.5350000000019834</c:v>
                      </c:pt>
                      <c:pt idx="20191">
                        <c:v>5.5352430555561485</c:v>
                      </c:pt>
                      <c:pt idx="20192">
                        <c:v>5.5354861111103135</c:v>
                      </c:pt>
                      <c:pt idx="20193">
                        <c:v>5.5357291666644786</c:v>
                      </c:pt>
                      <c:pt idx="20194">
                        <c:v>5.5359722222186436</c:v>
                      </c:pt>
                      <c:pt idx="20195">
                        <c:v>5.5362152777728086</c:v>
                      </c:pt>
                      <c:pt idx="20196">
                        <c:v>5.5364583333342496</c:v>
                      </c:pt>
                      <c:pt idx="20197">
                        <c:v>5.5367013888884147</c:v>
                      </c:pt>
                      <c:pt idx="20198">
                        <c:v>5.5369444444425797</c:v>
                      </c:pt>
                      <c:pt idx="20199">
                        <c:v>5.5371874999967448</c:v>
                      </c:pt>
                      <c:pt idx="20200">
                        <c:v>5.5374305555509098</c:v>
                      </c:pt>
                      <c:pt idx="20201">
                        <c:v>5.5376736111123508</c:v>
                      </c:pt>
                      <c:pt idx="20202">
                        <c:v>5.5379166666665158</c:v>
                      </c:pt>
                      <c:pt idx="20203">
                        <c:v>5.5381597222206809</c:v>
                      </c:pt>
                      <c:pt idx="20204">
                        <c:v>5.5384027777748459</c:v>
                      </c:pt>
                      <c:pt idx="20205">
                        <c:v>5.5386458333290109</c:v>
                      </c:pt>
                      <c:pt idx="20206">
                        <c:v>5.5388888888904519</c:v>
                      </c:pt>
                      <c:pt idx="20207">
                        <c:v>5.539131944444617</c:v>
                      </c:pt>
                      <c:pt idx="20208">
                        <c:v>5.539374999998782</c:v>
                      </c:pt>
                      <c:pt idx="20209">
                        <c:v>5.5396180555529471</c:v>
                      </c:pt>
                      <c:pt idx="20210">
                        <c:v>5.5398611111071121</c:v>
                      </c:pt>
                      <c:pt idx="20211">
                        <c:v>5.5401041666685531</c:v>
                      </c:pt>
                      <c:pt idx="20212">
                        <c:v>5.5403472222227181</c:v>
                      </c:pt>
                      <c:pt idx="20213">
                        <c:v>5.5405902777768832</c:v>
                      </c:pt>
                      <c:pt idx="20214">
                        <c:v>5.5408333333310482</c:v>
                      </c:pt>
                      <c:pt idx="20215">
                        <c:v>5.5410763888852133</c:v>
                      </c:pt>
                      <c:pt idx="20216">
                        <c:v>5.5413194444393783</c:v>
                      </c:pt>
                      <c:pt idx="20217">
                        <c:v>5.5415625000008193</c:v>
                      </c:pt>
                      <c:pt idx="20218">
                        <c:v>5.5418055555549843</c:v>
                      </c:pt>
                      <c:pt idx="20219">
                        <c:v>5.5420486111091494</c:v>
                      </c:pt>
                      <c:pt idx="20220">
                        <c:v>5.5423032407400941</c:v>
                      </c:pt>
                      <c:pt idx="20221">
                        <c:v>5.5425462962942591</c:v>
                      </c:pt>
                      <c:pt idx="20222">
                        <c:v>5.5427893518484241</c:v>
                      </c:pt>
                      <c:pt idx="20223">
                        <c:v>5.5430324074025892</c:v>
                      </c:pt>
                      <c:pt idx="20224">
                        <c:v>5.5432754629640302</c:v>
                      </c:pt>
                      <c:pt idx="20225">
                        <c:v>5.5435185185181952</c:v>
                      </c:pt>
                      <c:pt idx="20226">
                        <c:v>5.5437615740723603</c:v>
                      </c:pt>
                      <c:pt idx="20227">
                        <c:v>5.5440046296265253</c:v>
                      </c:pt>
                      <c:pt idx="20228">
                        <c:v>5.5442476851806903</c:v>
                      </c:pt>
                      <c:pt idx="20229">
                        <c:v>5.5444907407421313</c:v>
                      </c:pt>
                      <c:pt idx="20230">
                        <c:v>5.5447337962962964</c:v>
                      </c:pt>
                      <c:pt idx="20231">
                        <c:v>5.5449768518504614</c:v>
                      </c:pt>
                      <c:pt idx="20232">
                        <c:v>5.5452199074046264</c:v>
                      </c:pt>
                      <c:pt idx="20233">
                        <c:v>5.5454629629587915</c:v>
                      </c:pt>
                      <c:pt idx="20234">
                        <c:v>5.5457060185202325</c:v>
                      </c:pt>
                      <c:pt idx="20235">
                        <c:v>5.5459490740743975</c:v>
                      </c:pt>
                      <c:pt idx="20236">
                        <c:v>5.5461921296285626</c:v>
                      </c:pt>
                      <c:pt idx="20237">
                        <c:v>5.5464351851827276</c:v>
                      </c:pt>
                      <c:pt idx="20238">
                        <c:v>5.5466782407368926</c:v>
                      </c:pt>
                      <c:pt idx="20239">
                        <c:v>5.5469212962983336</c:v>
                      </c:pt>
                      <c:pt idx="20240">
                        <c:v>5.5471643518524987</c:v>
                      </c:pt>
                      <c:pt idx="20241">
                        <c:v>5.5474074074066637</c:v>
                      </c:pt>
                      <c:pt idx="20242">
                        <c:v>5.5476504629608288</c:v>
                      </c:pt>
                      <c:pt idx="20243">
                        <c:v>5.5478935185149938</c:v>
                      </c:pt>
                      <c:pt idx="20244">
                        <c:v>5.5481365740691588</c:v>
                      </c:pt>
                      <c:pt idx="20245">
                        <c:v>5.5483796296305998</c:v>
                      </c:pt>
                      <c:pt idx="20246">
                        <c:v>5.5486226851847649</c:v>
                      </c:pt>
                      <c:pt idx="20247">
                        <c:v>5.5488657407389299</c:v>
                      </c:pt>
                      <c:pt idx="20248">
                        <c:v>5.5491087962930949</c:v>
                      </c:pt>
                      <c:pt idx="20249">
                        <c:v>5.54935185184726</c:v>
                      </c:pt>
                      <c:pt idx="20250">
                        <c:v>5.549594907408701</c:v>
                      </c:pt>
                      <c:pt idx="20251">
                        <c:v>5.549837962962866</c:v>
                      </c:pt>
                      <c:pt idx="20252">
                        <c:v>5.5500810185170311</c:v>
                      </c:pt>
                      <c:pt idx="20253">
                        <c:v>5.5503240740711961</c:v>
                      </c:pt>
                      <c:pt idx="20254">
                        <c:v>5.5505671296253611</c:v>
                      </c:pt>
                      <c:pt idx="20255">
                        <c:v>5.5508101851868021</c:v>
                      </c:pt>
                      <c:pt idx="20256">
                        <c:v>5.5510532407409672</c:v>
                      </c:pt>
                      <c:pt idx="20257">
                        <c:v>5.5512962962951322</c:v>
                      </c:pt>
                      <c:pt idx="20258">
                        <c:v>5.5515393518492973</c:v>
                      </c:pt>
                      <c:pt idx="20259">
                        <c:v>5.5517824074034623</c:v>
                      </c:pt>
                      <c:pt idx="20260">
                        <c:v>5.5520254629649033</c:v>
                      </c:pt>
                      <c:pt idx="20261">
                        <c:v>5.5522685185190683</c:v>
                      </c:pt>
                      <c:pt idx="20262">
                        <c:v>5.5525115740732334</c:v>
                      </c:pt>
                      <c:pt idx="20263">
                        <c:v>5.5527546296273984</c:v>
                      </c:pt>
                      <c:pt idx="20264">
                        <c:v>5.5529976851815634</c:v>
                      </c:pt>
                      <c:pt idx="20265">
                        <c:v>5.5532407407357285</c:v>
                      </c:pt>
                      <c:pt idx="20266">
                        <c:v>5.5534837962971695</c:v>
                      </c:pt>
                      <c:pt idx="20267">
                        <c:v>5.5537268518513345</c:v>
                      </c:pt>
                      <c:pt idx="20268">
                        <c:v>5.5539814814822792</c:v>
                      </c:pt>
                      <c:pt idx="20269">
                        <c:v>5.5542245370364443</c:v>
                      </c:pt>
                      <c:pt idx="20270">
                        <c:v>5.5544675925906093</c:v>
                      </c:pt>
                      <c:pt idx="20271">
                        <c:v>5.5547106481447743</c:v>
                      </c:pt>
                      <c:pt idx="20272">
                        <c:v>5.5549537036989394</c:v>
                      </c:pt>
                      <c:pt idx="20273">
                        <c:v>5.5551967592603804</c:v>
                      </c:pt>
                      <c:pt idx="20274">
                        <c:v>5.5554398148145454</c:v>
                      </c:pt>
                      <c:pt idx="20275">
                        <c:v>5.5556828703687104</c:v>
                      </c:pt>
                      <c:pt idx="20276">
                        <c:v>5.5559259259228755</c:v>
                      </c:pt>
                      <c:pt idx="20277">
                        <c:v>5.5561689814770405</c:v>
                      </c:pt>
                      <c:pt idx="20278">
                        <c:v>5.5564120370384815</c:v>
                      </c:pt>
                      <c:pt idx="20279">
                        <c:v>5.5566550925926466</c:v>
                      </c:pt>
                      <c:pt idx="20280">
                        <c:v>5.5568981481468116</c:v>
                      </c:pt>
                      <c:pt idx="20281">
                        <c:v>5.5571412037009766</c:v>
                      </c:pt>
                      <c:pt idx="20282">
                        <c:v>5.5573842592551417</c:v>
                      </c:pt>
                      <c:pt idx="20283">
                        <c:v>5.5576273148165827</c:v>
                      </c:pt>
                      <c:pt idx="20284">
                        <c:v>5.5578703703707477</c:v>
                      </c:pt>
                      <c:pt idx="20285">
                        <c:v>5.5581134259249128</c:v>
                      </c:pt>
                      <c:pt idx="20286">
                        <c:v>5.5583564814790778</c:v>
                      </c:pt>
                      <c:pt idx="20287">
                        <c:v>5.5585995370332428</c:v>
                      </c:pt>
                      <c:pt idx="20288">
                        <c:v>5.5588425925946838</c:v>
                      </c:pt>
                      <c:pt idx="20289">
                        <c:v>5.5590856481488489</c:v>
                      </c:pt>
                      <c:pt idx="20290">
                        <c:v>5.5593287037030139</c:v>
                      </c:pt>
                      <c:pt idx="20291">
                        <c:v>5.5595717592571789</c:v>
                      </c:pt>
                      <c:pt idx="20292">
                        <c:v>5.559814814811344</c:v>
                      </c:pt>
                      <c:pt idx="20293">
                        <c:v>5.560057870365509</c:v>
                      </c:pt>
                      <c:pt idx="20294">
                        <c:v>5.56030092592695</c:v>
                      </c:pt>
                      <c:pt idx="20295">
                        <c:v>5.5605439814811151</c:v>
                      </c:pt>
                      <c:pt idx="20296">
                        <c:v>5.5607870370352801</c:v>
                      </c:pt>
                      <c:pt idx="20297">
                        <c:v>5.5610300925894451</c:v>
                      </c:pt>
                      <c:pt idx="20298">
                        <c:v>5.5612731481436102</c:v>
                      </c:pt>
                      <c:pt idx="20299">
                        <c:v>5.5615162037050512</c:v>
                      </c:pt>
                      <c:pt idx="20300">
                        <c:v>5.5617592592592162</c:v>
                      </c:pt>
                      <c:pt idx="20301">
                        <c:v>5.5620023148133813</c:v>
                      </c:pt>
                      <c:pt idx="20302">
                        <c:v>5.5622453703675463</c:v>
                      </c:pt>
                      <c:pt idx="20303">
                        <c:v>5.5624884259217113</c:v>
                      </c:pt>
                      <c:pt idx="20304">
                        <c:v>5.5627314814831523</c:v>
                      </c:pt>
                      <c:pt idx="20305">
                        <c:v>5.5629745370373174</c:v>
                      </c:pt>
                      <c:pt idx="20306">
                        <c:v>5.5632175925914824</c:v>
                      </c:pt>
                      <c:pt idx="20307">
                        <c:v>5.5634606481456474</c:v>
                      </c:pt>
                      <c:pt idx="20308">
                        <c:v>5.5637037036998125</c:v>
                      </c:pt>
                      <c:pt idx="20309">
                        <c:v>5.5639467592612535</c:v>
                      </c:pt>
                      <c:pt idx="20310">
                        <c:v>5.5641898148154185</c:v>
                      </c:pt>
                      <c:pt idx="20311">
                        <c:v>5.5644328703695836</c:v>
                      </c:pt>
                      <c:pt idx="20312">
                        <c:v>5.5646759259237486</c:v>
                      </c:pt>
                      <c:pt idx="20313">
                        <c:v>5.5649189814779136</c:v>
                      </c:pt>
                      <c:pt idx="20314">
                        <c:v>5.5651620370320787</c:v>
                      </c:pt>
                      <c:pt idx="20315">
                        <c:v>5.5654050925935197</c:v>
                      </c:pt>
                      <c:pt idx="20316">
                        <c:v>5.5656481481476847</c:v>
                      </c:pt>
                      <c:pt idx="20317">
                        <c:v>5.5659027777786294</c:v>
                      </c:pt>
                      <c:pt idx="20318">
                        <c:v>5.5661458333327944</c:v>
                      </c:pt>
                      <c:pt idx="20319">
                        <c:v>5.5663888888869595</c:v>
                      </c:pt>
                      <c:pt idx="20320">
                        <c:v>5.5666319444411245</c:v>
                      </c:pt>
                      <c:pt idx="20321">
                        <c:v>5.5668749999952896</c:v>
                      </c:pt>
                      <c:pt idx="20322">
                        <c:v>5.5671180555567306</c:v>
                      </c:pt>
                      <c:pt idx="20323">
                        <c:v>5.5673611111108956</c:v>
                      </c:pt>
                      <c:pt idx="20324">
                        <c:v>5.5676041666650606</c:v>
                      </c:pt>
                      <c:pt idx="20325">
                        <c:v>5.5678472222192257</c:v>
                      </c:pt>
                      <c:pt idx="20326">
                        <c:v>5.5680902777733907</c:v>
                      </c:pt>
                      <c:pt idx="20327">
                        <c:v>5.5683333333348317</c:v>
                      </c:pt>
                      <c:pt idx="20328">
                        <c:v>5.5685763888889968</c:v>
                      </c:pt>
                      <c:pt idx="20329">
                        <c:v>5.5688194444431618</c:v>
                      </c:pt>
                      <c:pt idx="20330">
                        <c:v>5.5690624999973268</c:v>
                      </c:pt>
                      <c:pt idx="20331">
                        <c:v>5.5693055555514919</c:v>
                      </c:pt>
                      <c:pt idx="20332">
                        <c:v>5.5695486111129329</c:v>
                      </c:pt>
                      <c:pt idx="20333">
                        <c:v>5.5697916666670979</c:v>
                      </c:pt>
                      <c:pt idx="20334">
                        <c:v>5.5700347222212629</c:v>
                      </c:pt>
                      <c:pt idx="20335">
                        <c:v>5.570277777775428</c:v>
                      </c:pt>
                      <c:pt idx="20336">
                        <c:v>5.570520833329593</c:v>
                      </c:pt>
                      <c:pt idx="20337">
                        <c:v>5.5707638888837581</c:v>
                      </c:pt>
                      <c:pt idx="20338">
                        <c:v>5.5710069444451991</c:v>
                      </c:pt>
                      <c:pt idx="20339">
                        <c:v>5.5712499999993641</c:v>
                      </c:pt>
                      <c:pt idx="20340">
                        <c:v>5.5714930555535291</c:v>
                      </c:pt>
                      <c:pt idx="20341">
                        <c:v>5.5717361111076942</c:v>
                      </c:pt>
                      <c:pt idx="20342">
                        <c:v>5.5719791666618592</c:v>
                      </c:pt>
                      <c:pt idx="20343">
                        <c:v>5.5722222222233002</c:v>
                      </c:pt>
                      <c:pt idx="20344">
                        <c:v>5.5724652777774653</c:v>
                      </c:pt>
                      <c:pt idx="20345">
                        <c:v>5.5727083333316303</c:v>
                      </c:pt>
                      <c:pt idx="20346">
                        <c:v>5.5729513888857953</c:v>
                      </c:pt>
                      <c:pt idx="20347">
                        <c:v>5.5731944444399604</c:v>
                      </c:pt>
                      <c:pt idx="20348">
                        <c:v>5.5734375000014014</c:v>
                      </c:pt>
                      <c:pt idx="20349">
                        <c:v>5.5736805555555664</c:v>
                      </c:pt>
                      <c:pt idx="20350">
                        <c:v>5.5739236111097314</c:v>
                      </c:pt>
                      <c:pt idx="20351">
                        <c:v>5.5741666666638965</c:v>
                      </c:pt>
                      <c:pt idx="20352">
                        <c:v>5.5744097222180615</c:v>
                      </c:pt>
                      <c:pt idx="20353">
                        <c:v>5.5746527777795025</c:v>
                      </c:pt>
                      <c:pt idx="20354">
                        <c:v>5.5748958333336676</c:v>
                      </c:pt>
                      <c:pt idx="20355">
                        <c:v>5.5751388888878326</c:v>
                      </c:pt>
                      <c:pt idx="20356">
                        <c:v>5.5753819444419976</c:v>
                      </c:pt>
                      <c:pt idx="20357">
                        <c:v>5.5756249999961627</c:v>
                      </c:pt>
                      <c:pt idx="20358">
                        <c:v>5.5758680555576037</c:v>
                      </c:pt>
                      <c:pt idx="20359">
                        <c:v>5.5761111111117687</c:v>
                      </c:pt>
                      <c:pt idx="20360">
                        <c:v>5.5763541666659338</c:v>
                      </c:pt>
                      <c:pt idx="20361">
                        <c:v>5.5765972222200988</c:v>
                      </c:pt>
                      <c:pt idx="20362">
                        <c:v>5.5768402777742638</c:v>
                      </c:pt>
                      <c:pt idx="20363">
                        <c:v>5.5770833333284289</c:v>
                      </c:pt>
                      <c:pt idx="20364">
                        <c:v>5.5773263888898699</c:v>
                      </c:pt>
                      <c:pt idx="20365">
                        <c:v>5.5775810185135386</c:v>
                      </c:pt>
                      <c:pt idx="20366">
                        <c:v>5.5778240740749796</c:v>
                      </c:pt>
                      <c:pt idx="20367">
                        <c:v>5.5780671296291446</c:v>
                      </c:pt>
                      <c:pt idx="20368">
                        <c:v>5.5783101851833097</c:v>
                      </c:pt>
                      <c:pt idx="20369">
                        <c:v>5.5785532407374747</c:v>
                      </c:pt>
                      <c:pt idx="20370">
                        <c:v>5.5787962962916398</c:v>
                      </c:pt>
                      <c:pt idx="20371">
                        <c:v>5.5790393518530808</c:v>
                      </c:pt>
                      <c:pt idx="20372">
                        <c:v>5.5792824074072458</c:v>
                      </c:pt>
                      <c:pt idx="20373">
                        <c:v>5.5795254629614108</c:v>
                      </c:pt>
                      <c:pt idx="20374">
                        <c:v>5.5797685185155759</c:v>
                      </c:pt>
                      <c:pt idx="20375">
                        <c:v>5.5800115740697409</c:v>
                      </c:pt>
                      <c:pt idx="20376">
                        <c:v>5.5802546296311819</c:v>
                      </c:pt>
                      <c:pt idx="20377">
                        <c:v>5.5804976851853469</c:v>
                      </c:pt>
                      <c:pt idx="20378">
                        <c:v>5.580740740739512</c:v>
                      </c:pt>
                      <c:pt idx="20379">
                        <c:v>5.580983796293677</c:v>
                      </c:pt>
                      <c:pt idx="20380">
                        <c:v>5.5812268518478421</c:v>
                      </c:pt>
                      <c:pt idx="20381">
                        <c:v>5.5814699074092831</c:v>
                      </c:pt>
                      <c:pt idx="20382">
                        <c:v>5.5817129629634481</c:v>
                      </c:pt>
                      <c:pt idx="20383">
                        <c:v>5.5819560185176131</c:v>
                      </c:pt>
                      <c:pt idx="20384">
                        <c:v>5.5821990740717782</c:v>
                      </c:pt>
                      <c:pt idx="20385">
                        <c:v>5.5824421296259432</c:v>
                      </c:pt>
                      <c:pt idx="20386">
                        <c:v>5.5826851851801083</c:v>
                      </c:pt>
                      <c:pt idx="20387">
                        <c:v>5.5829282407415493</c:v>
                      </c:pt>
                      <c:pt idx="20388">
                        <c:v>5.5831712962957143</c:v>
                      </c:pt>
                      <c:pt idx="20389">
                        <c:v>5.5834143518498793</c:v>
                      </c:pt>
                      <c:pt idx="20390">
                        <c:v>5.5836574074040444</c:v>
                      </c:pt>
                      <c:pt idx="20391">
                        <c:v>5.5839004629582094</c:v>
                      </c:pt>
                      <c:pt idx="20392">
                        <c:v>5.5841435185196504</c:v>
                      </c:pt>
                      <c:pt idx="20393">
                        <c:v>5.5843865740738154</c:v>
                      </c:pt>
                      <c:pt idx="20394">
                        <c:v>5.5846296296279805</c:v>
                      </c:pt>
                      <c:pt idx="20395">
                        <c:v>5.5848726851821455</c:v>
                      </c:pt>
                      <c:pt idx="20396">
                        <c:v>5.5851157407363106</c:v>
                      </c:pt>
                      <c:pt idx="20397">
                        <c:v>5.5853587962977516</c:v>
                      </c:pt>
                      <c:pt idx="20398">
                        <c:v>5.5856018518519166</c:v>
                      </c:pt>
                      <c:pt idx="20399">
                        <c:v>5.5858449074060816</c:v>
                      </c:pt>
                      <c:pt idx="20400">
                        <c:v>5.5860879629602467</c:v>
                      </c:pt>
                      <c:pt idx="20401">
                        <c:v>5.5863310185144117</c:v>
                      </c:pt>
                      <c:pt idx="20402">
                        <c:v>5.5865740740758527</c:v>
                      </c:pt>
                      <c:pt idx="20403">
                        <c:v>5.5868171296300178</c:v>
                      </c:pt>
                      <c:pt idx="20404">
                        <c:v>5.5870601851841828</c:v>
                      </c:pt>
                      <c:pt idx="20405">
                        <c:v>5.5873032407383478</c:v>
                      </c:pt>
                      <c:pt idx="20406">
                        <c:v>5.5875462962925129</c:v>
                      </c:pt>
                      <c:pt idx="20407">
                        <c:v>5.5877893518539539</c:v>
                      </c:pt>
                      <c:pt idx="20408">
                        <c:v>5.5880324074081189</c:v>
                      </c:pt>
                      <c:pt idx="20409">
                        <c:v>5.5882754629622839</c:v>
                      </c:pt>
                      <c:pt idx="20410">
                        <c:v>5.588518518516449</c:v>
                      </c:pt>
                      <c:pt idx="20411">
                        <c:v>5.588761574070614</c:v>
                      </c:pt>
                      <c:pt idx="20412">
                        <c:v>5.5890046296247791</c:v>
                      </c:pt>
                      <c:pt idx="20413">
                        <c:v>5.5892592592557238</c:v>
                      </c:pt>
                      <c:pt idx="20414">
                        <c:v>5.5895023148098888</c:v>
                      </c:pt>
                      <c:pt idx="20415">
                        <c:v>5.5897453703713298</c:v>
                      </c:pt>
                      <c:pt idx="20416">
                        <c:v>5.5899884259254948</c:v>
                      </c:pt>
                      <c:pt idx="20417">
                        <c:v>5.5902314814796599</c:v>
                      </c:pt>
                      <c:pt idx="20418">
                        <c:v>5.5904745370338249</c:v>
                      </c:pt>
                      <c:pt idx="20419">
                        <c:v>5.5907175925879899</c:v>
                      </c:pt>
                      <c:pt idx="20420">
                        <c:v>5.5909606481494309</c:v>
                      </c:pt>
                      <c:pt idx="20421">
                        <c:v>5.591203703703596</c:v>
                      </c:pt>
                      <c:pt idx="20422">
                        <c:v>5.591446759257761</c:v>
                      </c:pt>
                      <c:pt idx="20423">
                        <c:v>5.5916898148119261</c:v>
                      </c:pt>
                      <c:pt idx="20424">
                        <c:v>5.5919328703660911</c:v>
                      </c:pt>
                      <c:pt idx="20425">
                        <c:v>5.5921759259275321</c:v>
                      </c:pt>
                      <c:pt idx="20426">
                        <c:v>5.5924189814816971</c:v>
                      </c:pt>
                      <c:pt idx="20427">
                        <c:v>5.5926620370358622</c:v>
                      </c:pt>
                      <c:pt idx="20428">
                        <c:v>5.5929050925900272</c:v>
                      </c:pt>
                      <c:pt idx="20429">
                        <c:v>5.5931481481441923</c:v>
                      </c:pt>
                      <c:pt idx="20430">
                        <c:v>5.5933912037056333</c:v>
                      </c:pt>
                      <c:pt idx="20431">
                        <c:v>5.5936342592597983</c:v>
                      </c:pt>
                      <c:pt idx="20432">
                        <c:v>5.5938773148139633</c:v>
                      </c:pt>
                      <c:pt idx="20433">
                        <c:v>5.5941203703681284</c:v>
                      </c:pt>
                      <c:pt idx="20434">
                        <c:v>5.5943634259222934</c:v>
                      </c:pt>
                      <c:pt idx="20435">
                        <c:v>5.5946064814764584</c:v>
                      </c:pt>
                      <c:pt idx="20436">
                        <c:v>5.5948495370378994</c:v>
                      </c:pt>
                      <c:pt idx="20437">
                        <c:v>5.5950925925920645</c:v>
                      </c:pt>
                      <c:pt idx="20438">
                        <c:v>5.5953356481462295</c:v>
                      </c:pt>
                      <c:pt idx="20439">
                        <c:v>5.5955787037003946</c:v>
                      </c:pt>
                      <c:pt idx="20440">
                        <c:v>5.5958217592545596</c:v>
                      </c:pt>
                      <c:pt idx="20441">
                        <c:v>5.5960648148160006</c:v>
                      </c:pt>
                      <c:pt idx="20442">
                        <c:v>5.5963078703701656</c:v>
                      </c:pt>
                      <c:pt idx="20443">
                        <c:v>5.5965509259243307</c:v>
                      </c:pt>
                      <c:pt idx="20444">
                        <c:v>5.5967939814784957</c:v>
                      </c:pt>
                      <c:pt idx="20445">
                        <c:v>5.5970370370326608</c:v>
                      </c:pt>
                      <c:pt idx="20446">
                        <c:v>5.5972800925941018</c:v>
                      </c:pt>
                      <c:pt idx="20447">
                        <c:v>5.5975231481482668</c:v>
                      </c:pt>
                      <c:pt idx="20448">
                        <c:v>5.5977662037024318</c:v>
                      </c:pt>
                      <c:pt idx="20449">
                        <c:v>5.5980092592565969</c:v>
                      </c:pt>
                      <c:pt idx="20450">
                        <c:v>5.5982523148107619</c:v>
                      </c:pt>
                      <c:pt idx="20451">
                        <c:v>5.5984953703722029</c:v>
                      </c:pt>
                      <c:pt idx="20452">
                        <c:v>5.5987384259263679</c:v>
                      </c:pt>
                      <c:pt idx="20453">
                        <c:v>5.598981481480533</c:v>
                      </c:pt>
                      <c:pt idx="20454">
                        <c:v>5.599224537034698</c:v>
                      </c:pt>
                      <c:pt idx="20455">
                        <c:v>5.5994675925888631</c:v>
                      </c:pt>
                      <c:pt idx="20456">
                        <c:v>5.5997106481430281</c:v>
                      </c:pt>
                      <c:pt idx="20457">
                        <c:v>5.5999537037044691</c:v>
                      </c:pt>
                      <c:pt idx="20458">
                        <c:v>5.6001967592586341</c:v>
                      </c:pt>
                      <c:pt idx="20459">
                        <c:v>5.6004398148127992</c:v>
                      </c:pt>
                      <c:pt idx="20460">
                        <c:v>5.6006828703669642</c:v>
                      </c:pt>
                      <c:pt idx="20461">
                        <c:v>5.6009374999979089</c:v>
                      </c:pt>
                      <c:pt idx="20462">
                        <c:v>5.6011805555520739</c:v>
                      </c:pt>
                      <c:pt idx="20463">
                        <c:v>5.601423611106239</c:v>
                      </c:pt>
                      <c:pt idx="20464">
                        <c:v>5.60166666666768</c:v>
                      </c:pt>
                      <c:pt idx="20465">
                        <c:v>5.601909722221845</c:v>
                      </c:pt>
                      <c:pt idx="20466">
                        <c:v>5.6021527777760101</c:v>
                      </c:pt>
                      <c:pt idx="20467">
                        <c:v>5.6023958333301751</c:v>
                      </c:pt>
                      <c:pt idx="20468">
                        <c:v>5.6026388888843401</c:v>
                      </c:pt>
                      <c:pt idx="20469">
                        <c:v>5.6028819444457811</c:v>
                      </c:pt>
                      <c:pt idx="20470">
                        <c:v>5.6031249999999462</c:v>
                      </c:pt>
                      <c:pt idx="20471">
                        <c:v>5.6033680555541112</c:v>
                      </c:pt>
                      <c:pt idx="20472">
                        <c:v>5.6036111111082763</c:v>
                      </c:pt>
                      <c:pt idx="20473">
                        <c:v>5.6038541666624413</c:v>
                      </c:pt>
                      <c:pt idx="20474">
                        <c:v>5.6040972222238823</c:v>
                      </c:pt>
                      <c:pt idx="20475">
                        <c:v>5.6043402777780473</c:v>
                      </c:pt>
                      <c:pt idx="20476">
                        <c:v>5.6045833333322124</c:v>
                      </c:pt>
                      <c:pt idx="20477">
                        <c:v>5.6048263888863774</c:v>
                      </c:pt>
                      <c:pt idx="20478">
                        <c:v>5.6050694444405424</c:v>
                      </c:pt>
                      <c:pt idx="20479">
                        <c:v>5.6053125000019834</c:v>
                      </c:pt>
                      <c:pt idx="20480">
                        <c:v>5.6055555555561485</c:v>
                      </c:pt>
                      <c:pt idx="20481">
                        <c:v>5.6057986111103135</c:v>
                      </c:pt>
                      <c:pt idx="20482">
                        <c:v>5.6060416666644786</c:v>
                      </c:pt>
                      <c:pt idx="20483">
                        <c:v>5.6062847222186436</c:v>
                      </c:pt>
                      <c:pt idx="20484">
                        <c:v>5.6065277777728086</c:v>
                      </c:pt>
                      <c:pt idx="20485">
                        <c:v>5.6067708333342496</c:v>
                      </c:pt>
                      <c:pt idx="20486">
                        <c:v>5.6070138888884147</c:v>
                      </c:pt>
                      <c:pt idx="20487">
                        <c:v>5.6072569444425797</c:v>
                      </c:pt>
                      <c:pt idx="20488">
                        <c:v>5.6074999999967448</c:v>
                      </c:pt>
                      <c:pt idx="20489">
                        <c:v>5.6077430555509098</c:v>
                      </c:pt>
                      <c:pt idx="20490">
                        <c:v>5.6079861111123508</c:v>
                      </c:pt>
                      <c:pt idx="20491">
                        <c:v>5.6082291666665158</c:v>
                      </c:pt>
                      <c:pt idx="20492">
                        <c:v>5.6084722222206809</c:v>
                      </c:pt>
                      <c:pt idx="20493">
                        <c:v>5.6087152777748459</c:v>
                      </c:pt>
                      <c:pt idx="20494">
                        <c:v>5.6089583333290109</c:v>
                      </c:pt>
                      <c:pt idx="20495">
                        <c:v>5.6092013888904519</c:v>
                      </c:pt>
                      <c:pt idx="20496">
                        <c:v>5.609444444444617</c:v>
                      </c:pt>
                      <c:pt idx="20497">
                        <c:v>5.609687499998782</c:v>
                      </c:pt>
                      <c:pt idx="20498">
                        <c:v>5.6099305555529471</c:v>
                      </c:pt>
                      <c:pt idx="20499">
                        <c:v>5.6101736111071121</c:v>
                      </c:pt>
                      <c:pt idx="20500">
                        <c:v>5.6104166666685531</c:v>
                      </c:pt>
                      <c:pt idx="20501">
                        <c:v>5.6106597222227181</c:v>
                      </c:pt>
                      <c:pt idx="20502">
                        <c:v>5.6109027777768832</c:v>
                      </c:pt>
                      <c:pt idx="20503">
                        <c:v>5.6111458333310482</c:v>
                      </c:pt>
                      <c:pt idx="20504">
                        <c:v>5.6113888888852133</c:v>
                      </c:pt>
                      <c:pt idx="20505">
                        <c:v>5.6116319444393783</c:v>
                      </c:pt>
                      <c:pt idx="20506">
                        <c:v>5.6118750000008193</c:v>
                      </c:pt>
                      <c:pt idx="20507">
                        <c:v>5.6121180555549843</c:v>
                      </c:pt>
                      <c:pt idx="20508">
                        <c:v>5.6123611111091494</c:v>
                      </c:pt>
                      <c:pt idx="20509">
                        <c:v>5.6126041666633144</c:v>
                      </c:pt>
                      <c:pt idx="20510">
                        <c:v>5.6128587962942591</c:v>
                      </c:pt>
                      <c:pt idx="20511">
                        <c:v>5.6131018518484241</c:v>
                      </c:pt>
                      <c:pt idx="20512">
                        <c:v>5.6133449074025892</c:v>
                      </c:pt>
                      <c:pt idx="20513">
                        <c:v>5.6135879629640302</c:v>
                      </c:pt>
                      <c:pt idx="20514">
                        <c:v>5.6138310185181952</c:v>
                      </c:pt>
                      <c:pt idx="20515">
                        <c:v>5.6140740740723603</c:v>
                      </c:pt>
                      <c:pt idx="20516">
                        <c:v>5.6143171296265253</c:v>
                      </c:pt>
                      <c:pt idx="20517">
                        <c:v>5.6145601851806903</c:v>
                      </c:pt>
                      <c:pt idx="20518">
                        <c:v>5.6148032407421313</c:v>
                      </c:pt>
                      <c:pt idx="20519">
                        <c:v>5.6150462962962964</c:v>
                      </c:pt>
                      <c:pt idx="20520">
                        <c:v>5.6152893518504614</c:v>
                      </c:pt>
                      <c:pt idx="20521">
                        <c:v>5.6155324074046264</c:v>
                      </c:pt>
                      <c:pt idx="20522">
                        <c:v>5.6157754629587915</c:v>
                      </c:pt>
                      <c:pt idx="20523">
                        <c:v>5.6160185185202325</c:v>
                      </c:pt>
                      <c:pt idx="20524">
                        <c:v>5.6162615740743975</c:v>
                      </c:pt>
                      <c:pt idx="20525">
                        <c:v>5.6165046296285626</c:v>
                      </c:pt>
                      <c:pt idx="20526">
                        <c:v>5.6167476851827276</c:v>
                      </c:pt>
                      <c:pt idx="20527">
                        <c:v>5.6169907407368926</c:v>
                      </c:pt>
                      <c:pt idx="20528">
                        <c:v>5.6172337962983336</c:v>
                      </c:pt>
                      <c:pt idx="20529">
                        <c:v>5.6174768518524987</c:v>
                      </c:pt>
                      <c:pt idx="20530">
                        <c:v>5.6177199074066637</c:v>
                      </c:pt>
                      <c:pt idx="20531">
                        <c:v>5.6179629629608288</c:v>
                      </c:pt>
                      <c:pt idx="20532">
                        <c:v>5.6182060185149938</c:v>
                      </c:pt>
                      <c:pt idx="20533">
                        <c:v>5.6184490740691588</c:v>
                      </c:pt>
                      <c:pt idx="20534">
                        <c:v>5.6186921296305998</c:v>
                      </c:pt>
                      <c:pt idx="20535">
                        <c:v>5.6189351851847649</c:v>
                      </c:pt>
                      <c:pt idx="20536">
                        <c:v>5.6191782407389299</c:v>
                      </c:pt>
                      <c:pt idx="20537">
                        <c:v>5.6194212962930949</c:v>
                      </c:pt>
                      <c:pt idx="20538">
                        <c:v>5.61966435184726</c:v>
                      </c:pt>
                      <c:pt idx="20539">
                        <c:v>5.619907407408701</c:v>
                      </c:pt>
                      <c:pt idx="20540">
                        <c:v>5.620150462962866</c:v>
                      </c:pt>
                      <c:pt idx="20541">
                        <c:v>5.6203935185170311</c:v>
                      </c:pt>
                      <c:pt idx="20542">
                        <c:v>5.6206365740711961</c:v>
                      </c:pt>
                      <c:pt idx="20543">
                        <c:v>5.6208796296253611</c:v>
                      </c:pt>
                      <c:pt idx="20544">
                        <c:v>5.6211226851868021</c:v>
                      </c:pt>
                      <c:pt idx="20545">
                        <c:v>5.6213657407409672</c:v>
                      </c:pt>
                      <c:pt idx="20546">
                        <c:v>5.6216087962951322</c:v>
                      </c:pt>
                      <c:pt idx="20547">
                        <c:v>5.6218518518492973</c:v>
                      </c:pt>
                      <c:pt idx="20548">
                        <c:v>5.6220949074034623</c:v>
                      </c:pt>
                      <c:pt idx="20549">
                        <c:v>5.6223379629649033</c:v>
                      </c:pt>
                      <c:pt idx="20550">
                        <c:v>5.6225810185190683</c:v>
                      </c:pt>
                      <c:pt idx="20551">
                        <c:v>5.6228240740732334</c:v>
                      </c:pt>
                      <c:pt idx="20552">
                        <c:v>5.6230671296273984</c:v>
                      </c:pt>
                      <c:pt idx="20553">
                        <c:v>5.6233101851815634</c:v>
                      </c:pt>
                      <c:pt idx="20554">
                        <c:v>5.6235532407357285</c:v>
                      </c:pt>
                      <c:pt idx="20555">
                        <c:v>5.6237962962971695</c:v>
                      </c:pt>
                      <c:pt idx="20556">
                        <c:v>5.6240393518513345</c:v>
                      </c:pt>
                      <c:pt idx="20557">
                        <c:v>5.6242824074054996</c:v>
                      </c:pt>
                      <c:pt idx="20558">
                        <c:v>5.6245370370364443</c:v>
                      </c:pt>
                      <c:pt idx="20559">
                        <c:v>5.6247800925906093</c:v>
                      </c:pt>
                      <c:pt idx="20560">
                        <c:v>5.6250231481447743</c:v>
                      </c:pt>
                      <c:pt idx="20561">
                        <c:v>5.6252662036989394</c:v>
                      </c:pt>
                      <c:pt idx="20562">
                        <c:v>5.6255092592603804</c:v>
                      </c:pt>
                      <c:pt idx="20563">
                        <c:v>5.6257523148145454</c:v>
                      </c:pt>
                      <c:pt idx="20564">
                        <c:v>5.6259953703687104</c:v>
                      </c:pt>
                      <c:pt idx="20565">
                        <c:v>5.6262384259228755</c:v>
                      </c:pt>
                      <c:pt idx="20566">
                        <c:v>5.6264814814770405</c:v>
                      </c:pt>
                      <c:pt idx="20567">
                        <c:v>5.6267245370384815</c:v>
                      </c:pt>
                      <c:pt idx="20568">
                        <c:v>5.6269675925926466</c:v>
                      </c:pt>
                      <c:pt idx="20569">
                        <c:v>5.6272106481468116</c:v>
                      </c:pt>
                      <c:pt idx="20570">
                        <c:v>5.6274537037009766</c:v>
                      </c:pt>
                      <c:pt idx="20571">
                        <c:v>5.6276967592551417</c:v>
                      </c:pt>
                      <c:pt idx="20572">
                        <c:v>5.6279398148165827</c:v>
                      </c:pt>
                      <c:pt idx="20573">
                        <c:v>5.6281828703707477</c:v>
                      </c:pt>
                      <c:pt idx="20574">
                        <c:v>5.6284259259249128</c:v>
                      </c:pt>
                      <c:pt idx="20575">
                        <c:v>5.6286689814790778</c:v>
                      </c:pt>
                      <c:pt idx="20576">
                        <c:v>5.6289120370332428</c:v>
                      </c:pt>
                      <c:pt idx="20577">
                        <c:v>5.6291550925946838</c:v>
                      </c:pt>
                      <c:pt idx="20578">
                        <c:v>5.6293981481488489</c:v>
                      </c:pt>
                      <c:pt idx="20579">
                        <c:v>5.6296412037030139</c:v>
                      </c:pt>
                      <c:pt idx="20580">
                        <c:v>5.6298842592571789</c:v>
                      </c:pt>
                      <c:pt idx="20581">
                        <c:v>5.630127314811344</c:v>
                      </c:pt>
                      <c:pt idx="20582">
                        <c:v>5.630370370365509</c:v>
                      </c:pt>
                      <c:pt idx="20583">
                        <c:v>5.63061342592695</c:v>
                      </c:pt>
                      <c:pt idx="20584">
                        <c:v>5.6308564814811151</c:v>
                      </c:pt>
                      <c:pt idx="20585">
                        <c:v>5.6310995370352801</c:v>
                      </c:pt>
                      <c:pt idx="20586">
                        <c:v>5.6313425925894451</c:v>
                      </c:pt>
                      <c:pt idx="20587">
                        <c:v>5.6315856481436102</c:v>
                      </c:pt>
                      <c:pt idx="20588">
                        <c:v>5.6318287037050512</c:v>
                      </c:pt>
                      <c:pt idx="20589">
                        <c:v>5.6320717592592162</c:v>
                      </c:pt>
                      <c:pt idx="20590">
                        <c:v>5.6323148148133813</c:v>
                      </c:pt>
                      <c:pt idx="20591">
                        <c:v>5.6325578703675463</c:v>
                      </c:pt>
                      <c:pt idx="20592">
                        <c:v>5.6328009259217113</c:v>
                      </c:pt>
                      <c:pt idx="20593">
                        <c:v>5.6330439814831523</c:v>
                      </c:pt>
                      <c:pt idx="20594">
                        <c:v>5.6332870370373174</c:v>
                      </c:pt>
                      <c:pt idx="20595">
                        <c:v>5.6335300925914824</c:v>
                      </c:pt>
                      <c:pt idx="20596">
                        <c:v>5.6337731481456474</c:v>
                      </c:pt>
                      <c:pt idx="20597">
                        <c:v>5.6340162036998125</c:v>
                      </c:pt>
                      <c:pt idx="20598">
                        <c:v>5.6342592592612535</c:v>
                      </c:pt>
                      <c:pt idx="20599">
                        <c:v>5.6345023148154185</c:v>
                      </c:pt>
                      <c:pt idx="20600">
                        <c:v>5.6347453703695836</c:v>
                      </c:pt>
                      <c:pt idx="20601">
                        <c:v>5.6349884259237486</c:v>
                      </c:pt>
                      <c:pt idx="20602">
                        <c:v>5.6352314814779136</c:v>
                      </c:pt>
                      <c:pt idx="20603">
                        <c:v>5.6354745370320787</c:v>
                      </c:pt>
                      <c:pt idx="20604">
                        <c:v>5.6357175925935197</c:v>
                      </c:pt>
                      <c:pt idx="20605">
                        <c:v>5.6359606481476847</c:v>
                      </c:pt>
                      <c:pt idx="20606">
                        <c:v>5.6362152777786294</c:v>
                      </c:pt>
                      <c:pt idx="20607">
                        <c:v>5.6364583333327944</c:v>
                      </c:pt>
                      <c:pt idx="20608">
                        <c:v>5.6367013888869595</c:v>
                      </c:pt>
                      <c:pt idx="20609">
                        <c:v>5.6369444444411245</c:v>
                      </c:pt>
                      <c:pt idx="20610">
                        <c:v>5.6371874999952896</c:v>
                      </c:pt>
                      <c:pt idx="20611">
                        <c:v>5.6374305555567306</c:v>
                      </c:pt>
                      <c:pt idx="20612">
                        <c:v>5.6376736111108956</c:v>
                      </c:pt>
                      <c:pt idx="20613">
                        <c:v>5.6379166666650606</c:v>
                      </c:pt>
                      <c:pt idx="20614">
                        <c:v>5.6381597222192257</c:v>
                      </c:pt>
                      <c:pt idx="20615">
                        <c:v>5.6384027777733907</c:v>
                      </c:pt>
                      <c:pt idx="20616">
                        <c:v>5.6386458333348317</c:v>
                      </c:pt>
                      <c:pt idx="20617">
                        <c:v>5.6388888888889968</c:v>
                      </c:pt>
                      <c:pt idx="20618">
                        <c:v>5.6391319444431618</c:v>
                      </c:pt>
                      <c:pt idx="20619">
                        <c:v>5.6393749999973268</c:v>
                      </c:pt>
                      <c:pt idx="20620">
                        <c:v>5.6396180555514919</c:v>
                      </c:pt>
                      <c:pt idx="20621">
                        <c:v>5.6398611111129329</c:v>
                      </c:pt>
                      <c:pt idx="20622">
                        <c:v>5.6401041666670979</c:v>
                      </c:pt>
                      <c:pt idx="20623">
                        <c:v>5.6403472222212629</c:v>
                      </c:pt>
                      <c:pt idx="20624">
                        <c:v>5.640590277775428</c:v>
                      </c:pt>
                      <c:pt idx="20625">
                        <c:v>5.640833333329593</c:v>
                      </c:pt>
                      <c:pt idx="20626">
                        <c:v>5.6410763888837581</c:v>
                      </c:pt>
                      <c:pt idx="20627">
                        <c:v>5.6413194444451991</c:v>
                      </c:pt>
                      <c:pt idx="20628">
                        <c:v>5.6415624999993641</c:v>
                      </c:pt>
                      <c:pt idx="20629">
                        <c:v>5.6418055555535291</c:v>
                      </c:pt>
                      <c:pt idx="20630">
                        <c:v>5.6420486111076942</c:v>
                      </c:pt>
                      <c:pt idx="20631">
                        <c:v>5.6422916666618592</c:v>
                      </c:pt>
                      <c:pt idx="20632">
                        <c:v>5.6425347222233002</c:v>
                      </c:pt>
                      <c:pt idx="20633">
                        <c:v>5.6427777777774653</c:v>
                      </c:pt>
                      <c:pt idx="20634">
                        <c:v>5.6430208333316303</c:v>
                      </c:pt>
                      <c:pt idx="20635">
                        <c:v>5.6432638888857953</c:v>
                      </c:pt>
                      <c:pt idx="20636">
                        <c:v>5.6435069444399604</c:v>
                      </c:pt>
                      <c:pt idx="20637">
                        <c:v>5.6437500000014014</c:v>
                      </c:pt>
                      <c:pt idx="20638">
                        <c:v>5.6439930555555664</c:v>
                      </c:pt>
                      <c:pt idx="20639">
                        <c:v>5.6442361111097314</c:v>
                      </c:pt>
                      <c:pt idx="20640">
                        <c:v>5.6444791666638965</c:v>
                      </c:pt>
                      <c:pt idx="20641">
                        <c:v>5.6447222222180615</c:v>
                      </c:pt>
                      <c:pt idx="20642">
                        <c:v>5.6449652777795025</c:v>
                      </c:pt>
                      <c:pt idx="20643">
                        <c:v>5.6452083333336676</c:v>
                      </c:pt>
                      <c:pt idx="20644">
                        <c:v>5.6454513888878326</c:v>
                      </c:pt>
                      <c:pt idx="20645">
                        <c:v>5.6456944444419976</c:v>
                      </c:pt>
                      <c:pt idx="20646">
                        <c:v>5.6459374999961627</c:v>
                      </c:pt>
                      <c:pt idx="20647">
                        <c:v>5.6461805555576037</c:v>
                      </c:pt>
                      <c:pt idx="20648">
                        <c:v>5.6464236111117687</c:v>
                      </c:pt>
                      <c:pt idx="20649">
                        <c:v>5.6466666666659338</c:v>
                      </c:pt>
                      <c:pt idx="20650">
                        <c:v>5.6469097222200988</c:v>
                      </c:pt>
                      <c:pt idx="20651">
                        <c:v>5.6471527777742638</c:v>
                      </c:pt>
                      <c:pt idx="20652">
                        <c:v>5.6473958333284289</c:v>
                      </c:pt>
                      <c:pt idx="20653">
                        <c:v>5.6476388888898699</c:v>
                      </c:pt>
                      <c:pt idx="20654">
                        <c:v>5.6478819444440349</c:v>
                      </c:pt>
                      <c:pt idx="20655">
                        <c:v>5.6481365740749796</c:v>
                      </c:pt>
                      <c:pt idx="20656">
                        <c:v>5.6483796296291446</c:v>
                      </c:pt>
                      <c:pt idx="20657">
                        <c:v>5.6486226851833097</c:v>
                      </c:pt>
                      <c:pt idx="20658">
                        <c:v>5.6488657407374747</c:v>
                      </c:pt>
                      <c:pt idx="20659">
                        <c:v>5.6491087962916398</c:v>
                      </c:pt>
                      <c:pt idx="20660">
                        <c:v>5.6493518518530808</c:v>
                      </c:pt>
                      <c:pt idx="20661">
                        <c:v>5.6495949074072458</c:v>
                      </c:pt>
                      <c:pt idx="20662">
                        <c:v>5.6498379629614108</c:v>
                      </c:pt>
                      <c:pt idx="20663">
                        <c:v>5.6500810185155759</c:v>
                      </c:pt>
                      <c:pt idx="20664">
                        <c:v>5.6503240740697409</c:v>
                      </c:pt>
                      <c:pt idx="20665">
                        <c:v>5.6505671296311819</c:v>
                      </c:pt>
                      <c:pt idx="20666">
                        <c:v>5.6508101851853469</c:v>
                      </c:pt>
                      <c:pt idx="20667">
                        <c:v>5.651053240739512</c:v>
                      </c:pt>
                      <c:pt idx="20668">
                        <c:v>5.651296296293677</c:v>
                      </c:pt>
                      <c:pt idx="20669">
                        <c:v>5.6515393518478421</c:v>
                      </c:pt>
                      <c:pt idx="20670">
                        <c:v>5.6517824074092831</c:v>
                      </c:pt>
                      <c:pt idx="20671">
                        <c:v>5.6520254629634481</c:v>
                      </c:pt>
                      <c:pt idx="20672">
                        <c:v>5.6522685185176131</c:v>
                      </c:pt>
                      <c:pt idx="20673">
                        <c:v>5.6525115740717782</c:v>
                      </c:pt>
                      <c:pt idx="20674">
                        <c:v>5.6527546296259432</c:v>
                      </c:pt>
                      <c:pt idx="20675">
                        <c:v>5.6529976851801083</c:v>
                      </c:pt>
                      <c:pt idx="20676">
                        <c:v>5.6532407407415493</c:v>
                      </c:pt>
                      <c:pt idx="20677">
                        <c:v>5.6534837962957143</c:v>
                      </c:pt>
                      <c:pt idx="20678">
                        <c:v>5.6537268518498793</c:v>
                      </c:pt>
                      <c:pt idx="20679">
                        <c:v>5.6539699074040444</c:v>
                      </c:pt>
                      <c:pt idx="20680">
                        <c:v>5.6542129629582094</c:v>
                      </c:pt>
                      <c:pt idx="20681">
                        <c:v>5.6544560185196504</c:v>
                      </c:pt>
                      <c:pt idx="20682">
                        <c:v>5.6546990740738154</c:v>
                      </c:pt>
                      <c:pt idx="20683">
                        <c:v>5.6549421296279805</c:v>
                      </c:pt>
                      <c:pt idx="20684">
                        <c:v>5.6551851851821455</c:v>
                      </c:pt>
                      <c:pt idx="20685">
                        <c:v>5.6554282407363106</c:v>
                      </c:pt>
                      <c:pt idx="20686">
                        <c:v>5.6556712962977516</c:v>
                      </c:pt>
                      <c:pt idx="20687">
                        <c:v>5.6559143518519166</c:v>
                      </c:pt>
                      <c:pt idx="20688">
                        <c:v>5.6561574074060816</c:v>
                      </c:pt>
                      <c:pt idx="20689">
                        <c:v>5.6564004629602467</c:v>
                      </c:pt>
                      <c:pt idx="20690">
                        <c:v>5.6566435185144117</c:v>
                      </c:pt>
                      <c:pt idx="20691">
                        <c:v>5.6568865740758527</c:v>
                      </c:pt>
                      <c:pt idx="20692">
                        <c:v>5.6571296296300178</c:v>
                      </c:pt>
                      <c:pt idx="20693">
                        <c:v>5.6573726851841828</c:v>
                      </c:pt>
                      <c:pt idx="20694">
                        <c:v>5.6576157407383478</c:v>
                      </c:pt>
                      <c:pt idx="20695">
                        <c:v>5.6578587962925129</c:v>
                      </c:pt>
                      <c:pt idx="20696">
                        <c:v>5.6581018518539539</c:v>
                      </c:pt>
                      <c:pt idx="20697">
                        <c:v>5.6583449074081189</c:v>
                      </c:pt>
                      <c:pt idx="20698">
                        <c:v>5.6585879629622839</c:v>
                      </c:pt>
                      <c:pt idx="20699">
                        <c:v>5.658831018516449</c:v>
                      </c:pt>
                      <c:pt idx="20700">
                        <c:v>5.659074074070614</c:v>
                      </c:pt>
                      <c:pt idx="20701">
                        <c:v>5.6593171296247791</c:v>
                      </c:pt>
                      <c:pt idx="20702">
                        <c:v>5.6595601851862201</c:v>
                      </c:pt>
                      <c:pt idx="20703">
                        <c:v>5.6598148148098888</c:v>
                      </c:pt>
                      <c:pt idx="20704">
                        <c:v>5.6600578703713298</c:v>
                      </c:pt>
                      <c:pt idx="20705">
                        <c:v>5.6603009259254948</c:v>
                      </c:pt>
                      <c:pt idx="20706">
                        <c:v>5.6605439814796599</c:v>
                      </c:pt>
                      <c:pt idx="20707">
                        <c:v>5.6607870370338249</c:v>
                      </c:pt>
                      <c:pt idx="20708">
                        <c:v>5.6610300925879899</c:v>
                      </c:pt>
                      <c:pt idx="20709">
                        <c:v>5.6612731481494309</c:v>
                      </c:pt>
                      <c:pt idx="20710">
                        <c:v>5.661516203703596</c:v>
                      </c:pt>
                      <c:pt idx="20711">
                        <c:v>5.661759259257761</c:v>
                      </c:pt>
                      <c:pt idx="20712">
                        <c:v>5.6620023148119261</c:v>
                      </c:pt>
                      <c:pt idx="20713">
                        <c:v>5.6622453703660911</c:v>
                      </c:pt>
                      <c:pt idx="20714">
                        <c:v>5.6624884259275321</c:v>
                      </c:pt>
                      <c:pt idx="20715">
                        <c:v>5.6627314814816971</c:v>
                      </c:pt>
                      <c:pt idx="20716">
                        <c:v>5.6629745370358622</c:v>
                      </c:pt>
                      <c:pt idx="20717">
                        <c:v>5.6632175925900272</c:v>
                      </c:pt>
                      <c:pt idx="20718">
                        <c:v>5.6634606481441923</c:v>
                      </c:pt>
                      <c:pt idx="20719">
                        <c:v>5.6637037037056333</c:v>
                      </c:pt>
                      <c:pt idx="20720">
                        <c:v>5.6639467592597983</c:v>
                      </c:pt>
                      <c:pt idx="20721">
                        <c:v>5.6641898148139633</c:v>
                      </c:pt>
                      <c:pt idx="20722">
                        <c:v>5.6644328703681284</c:v>
                      </c:pt>
                      <c:pt idx="20723">
                        <c:v>5.6646759259222934</c:v>
                      </c:pt>
                      <c:pt idx="20724">
                        <c:v>5.6649189814764584</c:v>
                      </c:pt>
                      <c:pt idx="20725">
                        <c:v>5.6651620370378994</c:v>
                      </c:pt>
                      <c:pt idx="20726">
                        <c:v>5.6654050925920645</c:v>
                      </c:pt>
                      <c:pt idx="20727">
                        <c:v>5.6656481481462295</c:v>
                      </c:pt>
                      <c:pt idx="20728">
                        <c:v>5.6658912037003946</c:v>
                      </c:pt>
                      <c:pt idx="20729">
                        <c:v>5.6661342592545596</c:v>
                      </c:pt>
                      <c:pt idx="20730">
                        <c:v>5.6663773148160006</c:v>
                      </c:pt>
                      <c:pt idx="20731">
                        <c:v>5.6666203703701656</c:v>
                      </c:pt>
                      <c:pt idx="20732">
                        <c:v>5.6668634259243307</c:v>
                      </c:pt>
                      <c:pt idx="20733">
                        <c:v>5.6671064814784957</c:v>
                      </c:pt>
                      <c:pt idx="20734">
                        <c:v>5.6673495370326608</c:v>
                      </c:pt>
                      <c:pt idx="20735">
                        <c:v>5.6675925925941018</c:v>
                      </c:pt>
                      <c:pt idx="20736">
                        <c:v>5.6678356481482668</c:v>
                      </c:pt>
                      <c:pt idx="20737">
                        <c:v>5.6680787037024318</c:v>
                      </c:pt>
                      <c:pt idx="20738">
                        <c:v>5.6683217592565969</c:v>
                      </c:pt>
                      <c:pt idx="20739">
                        <c:v>5.6685648148107619</c:v>
                      </c:pt>
                      <c:pt idx="20740">
                        <c:v>5.6688078703722029</c:v>
                      </c:pt>
                      <c:pt idx="20741">
                        <c:v>5.6690509259263679</c:v>
                      </c:pt>
                      <c:pt idx="20742">
                        <c:v>5.669293981480533</c:v>
                      </c:pt>
                      <c:pt idx="20743">
                        <c:v>5.669537037034698</c:v>
                      </c:pt>
                      <c:pt idx="20744">
                        <c:v>5.6697800925888631</c:v>
                      </c:pt>
                      <c:pt idx="20745">
                        <c:v>5.6700231481430281</c:v>
                      </c:pt>
                      <c:pt idx="20746">
                        <c:v>5.6702662037044691</c:v>
                      </c:pt>
                      <c:pt idx="20747">
                        <c:v>5.6705092592586341</c:v>
                      </c:pt>
                      <c:pt idx="20748">
                        <c:v>5.6707523148127992</c:v>
                      </c:pt>
                      <c:pt idx="20749">
                        <c:v>5.6709953703669642</c:v>
                      </c:pt>
                      <c:pt idx="20750">
                        <c:v>5.6712384259211293</c:v>
                      </c:pt>
                      <c:pt idx="20751">
                        <c:v>5.6714930555520739</c:v>
                      </c:pt>
                      <c:pt idx="20752">
                        <c:v>5.671736111106239</c:v>
                      </c:pt>
                      <c:pt idx="20753">
                        <c:v>5.67197916666768</c:v>
                      </c:pt>
                      <c:pt idx="20754">
                        <c:v>5.672222222221845</c:v>
                      </c:pt>
                      <c:pt idx="20755">
                        <c:v>5.6724652777760101</c:v>
                      </c:pt>
                      <c:pt idx="20756">
                        <c:v>5.6727083333301751</c:v>
                      </c:pt>
                      <c:pt idx="20757">
                        <c:v>5.6729513888843401</c:v>
                      </c:pt>
                      <c:pt idx="20758">
                        <c:v>5.6731944444457811</c:v>
                      </c:pt>
                      <c:pt idx="20759">
                        <c:v>5.6734374999999462</c:v>
                      </c:pt>
                      <c:pt idx="20760">
                        <c:v>5.6736805555541112</c:v>
                      </c:pt>
                      <c:pt idx="20761">
                        <c:v>5.6739236111082763</c:v>
                      </c:pt>
                      <c:pt idx="20762">
                        <c:v>5.6741666666624413</c:v>
                      </c:pt>
                      <c:pt idx="20763">
                        <c:v>5.6744097222238823</c:v>
                      </c:pt>
                      <c:pt idx="20764">
                        <c:v>5.6746527777780473</c:v>
                      </c:pt>
                      <c:pt idx="20765">
                        <c:v>5.6748958333322124</c:v>
                      </c:pt>
                      <c:pt idx="20766">
                        <c:v>5.6751388888863774</c:v>
                      </c:pt>
                      <c:pt idx="20767">
                        <c:v>5.6753819444405424</c:v>
                      </c:pt>
                      <c:pt idx="20768">
                        <c:v>5.6756250000019834</c:v>
                      </c:pt>
                      <c:pt idx="20769">
                        <c:v>5.6758680555561485</c:v>
                      </c:pt>
                      <c:pt idx="20770">
                        <c:v>5.6761111111103135</c:v>
                      </c:pt>
                      <c:pt idx="20771">
                        <c:v>5.6763541666644786</c:v>
                      </c:pt>
                      <c:pt idx="20772">
                        <c:v>5.6765972222186436</c:v>
                      </c:pt>
                      <c:pt idx="20773">
                        <c:v>5.6768402777728086</c:v>
                      </c:pt>
                      <c:pt idx="20774">
                        <c:v>5.6770833333342496</c:v>
                      </c:pt>
                      <c:pt idx="20775">
                        <c:v>5.6773263888884147</c:v>
                      </c:pt>
                      <c:pt idx="20776">
                        <c:v>5.6775694444425797</c:v>
                      </c:pt>
                      <c:pt idx="20777">
                        <c:v>5.6778124999967448</c:v>
                      </c:pt>
                      <c:pt idx="20778">
                        <c:v>5.6780555555509098</c:v>
                      </c:pt>
                      <c:pt idx="20779">
                        <c:v>5.6782986111123508</c:v>
                      </c:pt>
                      <c:pt idx="20780">
                        <c:v>5.6785416666665158</c:v>
                      </c:pt>
                      <c:pt idx="20781">
                        <c:v>5.6787847222206809</c:v>
                      </c:pt>
                      <c:pt idx="20782">
                        <c:v>5.6790277777748459</c:v>
                      </c:pt>
                      <c:pt idx="20783">
                        <c:v>5.6792708333290109</c:v>
                      </c:pt>
                      <c:pt idx="20784">
                        <c:v>5.6795138888904519</c:v>
                      </c:pt>
                      <c:pt idx="20785">
                        <c:v>5.679756944444617</c:v>
                      </c:pt>
                      <c:pt idx="20786">
                        <c:v>5.679999999998782</c:v>
                      </c:pt>
                      <c:pt idx="20787">
                        <c:v>5.6802430555529471</c:v>
                      </c:pt>
                      <c:pt idx="20788">
                        <c:v>5.6804861111071121</c:v>
                      </c:pt>
                      <c:pt idx="20789">
                        <c:v>5.6807291666685531</c:v>
                      </c:pt>
                      <c:pt idx="20790">
                        <c:v>5.6809722222227181</c:v>
                      </c:pt>
                      <c:pt idx="20791">
                        <c:v>5.6812152777768832</c:v>
                      </c:pt>
                      <c:pt idx="20792">
                        <c:v>5.6814583333310482</c:v>
                      </c:pt>
                      <c:pt idx="20793">
                        <c:v>5.6817013888852133</c:v>
                      </c:pt>
                      <c:pt idx="20794">
                        <c:v>5.6819444444393783</c:v>
                      </c:pt>
                      <c:pt idx="20795">
                        <c:v>5.6821875000008193</c:v>
                      </c:pt>
                      <c:pt idx="20796">
                        <c:v>5.6824305555549843</c:v>
                      </c:pt>
                      <c:pt idx="20797">
                        <c:v>5.6826736111091494</c:v>
                      </c:pt>
                      <c:pt idx="20798">
                        <c:v>5.6829166666633144</c:v>
                      </c:pt>
                      <c:pt idx="20799">
                        <c:v>5.6831712962942591</c:v>
                      </c:pt>
                      <c:pt idx="20800">
                        <c:v>5.6834143518484241</c:v>
                      </c:pt>
                      <c:pt idx="20801">
                        <c:v>5.6836574074025892</c:v>
                      </c:pt>
                      <c:pt idx="20802">
                        <c:v>5.6839004629640302</c:v>
                      </c:pt>
                      <c:pt idx="20803">
                        <c:v>5.6841435185181952</c:v>
                      </c:pt>
                      <c:pt idx="20804">
                        <c:v>5.6843865740723603</c:v>
                      </c:pt>
                      <c:pt idx="20805">
                        <c:v>5.6846296296265253</c:v>
                      </c:pt>
                      <c:pt idx="20806">
                        <c:v>5.6848726851806903</c:v>
                      </c:pt>
                      <c:pt idx="20807">
                        <c:v>5.6851157407421313</c:v>
                      </c:pt>
                      <c:pt idx="20808">
                        <c:v>5.6853587962962964</c:v>
                      </c:pt>
                      <c:pt idx="20809">
                        <c:v>5.6856018518504614</c:v>
                      </c:pt>
                      <c:pt idx="20810">
                        <c:v>5.6858449074046264</c:v>
                      </c:pt>
                      <c:pt idx="20811">
                        <c:v>5.6860879629587915</c:v>
                      </c:pt>
                      <c:pt idx="20812">
                        <c:v>5.6863310185202325</c:v>
                      </c:pt>
                      <c:pt idx="20813">
                        <c:v>5.6865740740743975</c:v>
                      </c:pt>
                      <c:pt idx="20814">
                        <c:v>5.6868171296285626</c:v>
                      </c:pt>
                      <c:pt idx="20815">
                        <c:v>5.6870601851827276</c:v>
                      </c:pt>
                      <c:pt idx="20816">
                        <c:v>5.6873032407368926</c:v>
                      </c:pt>
                      <c:pt idx="20817">
                        <c:v>5.6875462962983336</c:v>
                      </c:pt>
                      <c:pt idx="20818">
                        <c:v>5.6877893518524987</c:v>
                      </c:pt>
                      <c:pt idx="20819">
                        <c:v>5.6880324074066637</c:v>
                      </c:pt>
                      <c:pt idx="20820">
                        <c:v>5.6882754629608288</c:v>
                      </c:pt>
                      <c:pt idx="20821">
                        <c:v>5.6885185185149938</c:v>
                      </c:pt>
                      <c:pt idx="20822">
                        <c:v>5.6887615740691588</c:v>
                      </c:pt>
                      <c:pt idx="20823">
                        <c:v>5.6890046296305998</c:v>
                      </c:pt>
                      <c:pt idx="20824">
                        <c:v>5.6892476851847649</c:v>
                      </c:pt>
                      <c:pt idx="20825">
                        <c:v>5.6894907407389299</c:v>
                      </c:pt>
                      <c:pt idx="20826">
                        <c:v>5.6897337962930949</c:v>
                      </c:pt>
                      <c:pt idx="20827">
                        <c:v>5.68997685184726</c:v>
                      </c:pt>
                      <c:pt idx="20828">
                        <c:v>5.690219907408701</c:v>
                      </c:pt>
                      <c:pt idx="20829">
                        <c:v>5.690462962962866</c:v>
                      </c:pt>
                      <c:pt idx="20830">
                        <c:v>5.6907060185170311</c:v>
                      </c:pt>
                      <c:pt idx="20831">
                        <c:v>5.6909490740711961</c:v>
                      </c:pt>
                      <c:pt idx="20832">
                        <c:v>5.6911921296253611</c:v>
                      </c:pt>
                      <c:pt idx="20833">
                        <c:v>5.6914351851868021</c:v>
                      </c:pt>
                      <c:pt idx="20834">
                        <c:v>5.6916782407409672</c:v>
                      </c:pt>
                      <c:pt idx="20835">
                        <c:v>5.6919212962951322</c:v>
                      </c:pt>
                      <c:pt idx="20836">
                        <c:v>5.6921643518492973</c:v>
                      </c:pt>
                      <c:pt idx="20837">
                        <c:v>5.6924074074034623</c:v>
                      </c:pt>
                      <c:pt idx="20838">
                        <c:v>5.6926504629649033</c:v>
                      </c:pt>
                      <c:pt idx="20839">
                        <c:v>5.6928935185190683</c:v>
                      </c:pt>
                      <c:pt idx="20840">
                        <c:v>5.6931365740732334</c:v>
                      </c:pt>
                      <c:pt idx="20841">
                        <c:v>5.6933796296273984</c:v>
                      </c:pt>
                      <c:pt idx="20842">
                        <c:v>5.6936226851815634</c:v>
                      </c:pt>
                      <c:pt idx="20843">
                        <c:v>5.6938657407357285</c:v>
                      </c:pt>
                      <c:pt idx="20844">
                        <c:v>5.6941087962971695</c:v>
                      </c:pt>
                      <c:pt idx="20845">
                        <c:v>5.6943518518513345</c:v>
                      </c:pt>
                      <c:pt idx="20846">
                        <c:v>5.6945949074054996</c:v>
                      </c:pt>
                      <c:pt idx="20847">
                        <c:v>5.6948495370364443</c:v>
                      </c:pt>
                      <c:pt idx="20848">
                        <c:v>5.6950925925906093</c:v>
                      </c:pt>
                      <c:pt idx="20849">
                        <c:v>5.6953356481447743</c:v>
                      </c:pt>
                      <c:pt idx="20850">
                        <c:v>5.6955787036989394</c:v>
                      </c:pt>
                      <c:pt idx="20851">
                        <c:v>5.6958217592603804</c:v>
                      </c:pt>
                      <c:pt idx="20852">
                        <c:v>5.6960648148145454</c:v>
                      </c:pt>
                      <c:pt idx="20853">
                        <c:v>5.6963078703687104</c:v>
                      </c:pt>
                      <c:pt idx="20854">
                        <c:v>5.6965509259228755</c:v>
                      </c:pt>
                      <c:pt idx="20855">
                        <c:v>5.6967939814770405</c:v>
                      </c:pt>
                      <c:pt idx="20856">
                        <c:v>5.6970370370384815</c:v>
                      </c:pt>
                      <c:pt idx="20857">
                        <c:v>5.6972800925926466</c:v>
                      </c:pt>
                      <c:pt idx="20858">
                        <c:v>5.6975231481468116</c:v>
                      </c:pt>
                      <c:pt idx="20859">
                        <c:v>5.6977662037009766</c:v>
                      </c:pt>
                      <c:pt idx="20860">
                        <c:v>5.6980092592551417</c:v>
                      </c:pt>
                      <c:pt idx="20861">
                        <c:v>5.6982523148165827</c:v>
                      </c:pt>
                      <c:pt idx="20862">
                        <c:v>5.6984953703707477</c:v>
                      </c:pt>
                      <c:pt idx="20863">
                        <c:v>5.6987384259249128</c:v>
                      </c:pt>
                      <c:pt idx="20864">
                        <c:v>5.6989814814790778</c:v>
                      </c:pt>
                      <c:pt idx="20865">
                        <c:v>5.6992245370332428</c:v>
                      </c:pt>
                      <c:pt idx="20866">
                        <c:v>5.6994675925946838</c:v>
                      </c:pt>
                      <c:pt idx="20867">
                        <c:v>5.6997106481488489</c:v>
                      </c:pt>
                      <c:pt idx="20868">
                        <c:v>5.6999537037030139</c:v>
                      </c:pt>
                      <c:pt idx="20869">
                        <c:v>5.7001967592571789</c:v>
                      </c:pt>
                      <c:pt idx="20870">
                        <c:v>5.700439814811344</c:v>
                      </c:pt>
                      <c:pt idx="20871">
                        <c:v>5.700682870365509</c:v>
                      </c:pt>
                      <c:pt idx="20872">
                        <c:v>5.70092592592695</c:v>
                      </c:pt>
                      <c:pt idx="20873">
                        <c:v>5.7011689814811151</c:v>
                      </c:pt>
                      <c:pt idx="20874">
                        <c:v>5.7014120370352801</c:v>
                      </c:pt>
                      <c:pt idx="20875">
                        <c:v>5.7016550925894451</c:v>
                      </c:pt>
                      <c:pt idx="20876">
                        <c:v>5.7018981481436102</c:v>
                      </c:pt>
                      <c:pt idx="20877">
                        <c:v>5.7021412037050512</c:v>
                      </c:pt>
                      <c:pt idx="20878">
                        <c:v>5.7023842592592162</c:v>
                      </c:pt>
                      <c:pt idx="20879">
                        <c:v>5.7026273148133813</c:v>
                      </c:pt>
                      <c:pt idx="20880">
                        <c:v>5.7028703703675463</c:v>
                      </c:pt>
                      <c:pt idx="20881">
                        <c:v>5.7031134259217113</c:v>
                      </c:pt>
                      <c:pt idx="20882">
                        <c:v>5.7033564814831523</c:v>
                      </c:pt>
                      <c:pt idx="20883">
                        <c:v>5.7035995370373174</c:v>
                      </c:pt>
                      <c:pt idx="20884">
                        <c:v>5.7038425925914824</c:v>
                      </c:pt>
                      <c:pt idx="20885">
                        <c:v>5.7040856481456474</c:v>
                      </c:pt>
                      <c:pt idx="20886">
                        <c:v>5.7043287036998125</c:v>
                      </c:pt>
                      <c:pt idx="20887">
                        <c:v>5.7045717592612535</c:v>
                      </c:pt>
                      <c:pt idx="20888">
                        <c:v>5.7048148148154185</c:v>
                      </c:pt>
                      <c:pt idx="20889">
                        <c:v>5.7050578703695836</c:v>
                      </c:pt>
                      <c:pt idx="20890">
                        <c:v>5.7053009259237486</c:v>
                      </c:pt>
                      <c:pt idx="20891">
                        <c:v>5.7055439814779136</c:v>
                      </c:pt>
                      <c:pt idx="20892">
                        <c:v>5.7057870370320787</c:v>
                      </c:pt>
                      <c:pt idx="20893">
                        <c:v>5.7060300925935197</c:v>
                      </c:pt>
                      <c:pt idx="20894">
                        <c:v>5.7062731481476847</c:v>
                      </c:pt>
                      <c:pt idx="20895">
                        <c:v>5.7065162037018498</c:v>
                      </c:pt>
                      <c:pt idx="20896">
                        <c:v>5.7067708333327944</c:v>
                      </c:pt>
                      <c:pt idx="20897">
                        <c:v>5.7070138888869595</c:v>
                      </c:pt>
                      <c:pt idx="20898">
                        <c:v>5.7072569444411245</c:v>
                      </c:pt>
                      <c:pt idx="20899">
                        <c:v>5.7074999999952896</c:v>
                      </c:pt>
                      <c:pt idx="20900">
                        <c:v>5.7077430555567306</c:v>
                      </c:pt>
                      <c:pt idx="20901">
                        <c:v>5.7079861111108956</c:v>
                      </c:pt>
                      <c:pt idx="20902">
                        <c:v>5.7082291666650606</c:v>
                      </c:pt>
                      <c:pt idx="20903">
                        <c:v>5.7084722222192257</c:v>
                      </c:pt>
                      <c:pt idx="20904">
                        <c:v>5.7087152777733907</c:v>
                      </c:pt>
                      <c:pt idx="20905">
                        <c:v>5.7089583333348317</c:v>
                      </c:pt>
                      <c:pt idx="20906">
                        <c:v>5.7092013888889968</c:v>
                      </c:pt>
                      <c:pt idx="20907">
                        <c:v>5.7094444444431618</c:v>
                      </c:pt>
                      <c:pt idx="20908">
                        <c:v>5.7096874999973268</c:v>
                      </c:pt>
                      <c:pt idx="20909">
                        <c:v>5.7099305555514919</c:v>
                      </c:pt>
                      <c:pt idx="20910">
                        <c:v>5.7101736111129329</c:v>
                      </c:pt>
                      <c:pt idx="20911">
                        <c:v>5.7104166666670979</c:v>
                      </c:pt>
                      <c:pt idx="20912">
                        <c:v>5.7106597222212629</c:v>
                      </c:pt>
                      <c:pt idx="20913">
                        <c:v>5.710902777775428</c:v>
                      </c:pt>
                      <c:pt idx="20914">
                        <c:v>5.711145833329593</c:v>
                      </c:pt>
                      <c:pt idx="20915">
                        <c:v>5.7113888888837581</c:v>
                      </c:pt>
                      <c:pt idx="20916">
                        <c:v>5.7116319444451991</c:v>
                      </c:pt>
                      <c:pt idx="20917">
                        <c:v>5.7118749999993641</c:v>
                      </c:pt>
                      <c:pt idx="20918">
                        <c:v>5.7121180555535291</c:v>
                      </c:pt>
                      <c:pt idx="20919">
                        <c:v>5.7123611111076942</c:v>
                      </c:pt>
                      <c:pt idx="20920">
                        <c:v>5.7126041666618592</c:v>
                      </c:pt>
                      <c:pt idx="20921">
                        <c:v>5.7128472222233002</c:v>
                      </c:pt>
                      <c:pt idx="20922">
                        <c:v>5.7130902777774653</c:v>
                      </c:pt>
                      <c:pt idx="20923">
                        <c:v>5.7133333333316303</c:v>
                      </c:pt>
                      <c:pt idx="20924">
                        <c:v>5.7135763888857953</c:v>
                      </c:pt>
                      <c:pt idx="20925">
                        <c:v>5.7138194444399604</c:v>
                      </c:pt>
                      <c:pt idx="20926">
                        <c:v>5.7140625000014014</c:v>
                      </c:pt>
                      <c:pt idx="20927">
                        <c:v>5.7143055555555664</c:v>
                      </c:pt>
                      <c:pt idx="20928">
                        <c:v>5.7145486111097314</c:v>
                      </c:pt>
                      <c:pt idx="20929">
                        <c:v>5.7147916666638965</c:v>
                      </c:pt>
                      <c:pt idx="20930">
                        <c:v>5.7150347222180615</c:v>
                      </c:pt>
                      <c:pt idx="20931">
                        <c:v>5.7152777777795025</c:v>
                      </c:pt>
                      <c:pt idx="20932">
                        <c:v>5.7155208333336676</c:v>
                      </c:pt>
                      <c:pt idx="20933">
                        <c:v>5.7157638888878326</c:v>
                      </c:pt>
                      <c:pt idx="20934">
                        <c:v>5.7160069444419976</c:v>
                      </c:pt>
                      <c:pt idx="20935">
                        <c:v>5.7162499999961627</c:v>
                      </c:pt>
                      <c:pt idx="20936">
                        <c:v>5.7164930555576037</c:v>
                      </c:pt>
                      <c:pt idx="20937">
                        <c:v>5.7167361111117687</c:v>
                      </c:pt>
                      <c:pt idx="20938">
                        <c:v>5.7169791666659338</c:v>
                      </c:pt>
                      <c:pt idx="20939">
                        <c:v>5.7172222222200988</c:v>
                      </c:pt>
                      <c:pt idx="20940">
                        <c:v>5.7174652777742638</c:v>
                      </c:pt>
                      <c:pt idx="20941">
                        <c:v>5.7177083333284289</c:v>
                      </c:pt>
                      <c:pt idx="20942">
                        <c:v>5.7179513888898699</c:v>
                      </c:pt>
                      <c:pt idx="20943">
                        <c:v>5.7181944444440349</c:v>
                      </c:pt>
                      <c:pt idx="20944">
                        <c:v>5.7184490740749796</c:v>
                      </c:pt>
                      <c:pt idx="20945">
                        <c:v>5.7186921296291446</c:v>
                      </c:pt>
                      <c:pt idx="20946">
                        <c:v>5.7189351851833097</c:v>
                      </c:pt>
                      <c:pt idx="20947">
                        <c:v>5.7191782407374747</c:v>
                      </c:pt>
                      <c:pt idx="20948">
                        <c:v>5.7194212962916398</c:v>
                      </c:pt>
                      <c:pt idx="20949">
                        <c:v>5.7196643518530808</c:v>
                      </c:pt>
                      <c:pt idx="20950">
                        <c:v>5.7199074074072458</c:v>
                      </c:pt>
                      <c:pt idx="20951">
                        <c:v>5.7201504629614108</c:v>
                      </c:pt>
                      <c:pt idx="20952">
                        <c:v>5.7203935185155759</c:v>
                      </c:pt>
                      <c:pt idx="20953">
                        <c:v>5.7206365740697409</c:v>
                      </c:pt>
                      <c:pt idx="20954">
                        <c:v>5.7208796296311819</c:v>
                      </c:pt>
                      <c:pt idx="20955">
                        <c:v>5.7211226851853469</c:v>
                      </c:pt>
                      <c:pt idx="20956">
                        <c:v>5.721365740739512</c:v>
                      </c:pt>
                      <c:pt idx="20957">
                        <c:v>5.721608796293677</c:v>
                      </c:pt>
                      <c:pt idx="20958">
                        <c:v>5.7218518518478421</c:v>
                      </c:pt>
                      <c:pt idx="20959">
                        <c:v>5.7220949074092831</c:v>
                      </c:pt>
                      <c:pt idx="20960">
                        <c:v>5.7223379629634481</c:v>
                      </c:pt>
                      <c:pt idx="20961">
                        <c:v>5.7225810185176131</c:v>
                      </c:pt>
                      <c:pt idx="20962">
                        <c:v>5.7228240740717782</c:v>
                      </c:pt>
                      <c:pt idx="20963">
                        <c:v>5.7230671296259432</c:v>
                      </c:pt>
                      <c:pt idx="20964">
                        <c:v>5.7233101851801083</c:v>
                      </c:pt>
                      <c:pt idx="20965">
                        <c:v>5.7235532407415493</c:v>
                      </c:pt>
                      <c:pt idx="20966">
                        <c:v>5.7237962962957143</c:v>
                      </c:pt>
                      <c:pt idx="20967">
                        <c:v>5.7240393518498793</c:v>
                      </c:pt>
                      <c:pt idx="20968">
                        <c:v>5.7242824074040444</c:v>
                      </c:pt>
                      <c:pt idx="20969">
                        <c:v>5.7245254629582094</c:v>
                      </c:pt>
                      <c:pt idx="20970">
                        <c:v>5.7247685185196504</c:v>
                      </c:pt>
                      <c:pt idx="20971">
                        <c:v>5.7250115740738154</c:v>
                      </c:pt>
                      <c:pt idx="20972">
                        <c:v>5.7252546296279805</c:v>
                      </c:pt>
                      <c:pt idx="20973">
                        <c:v>5.7254976851821455</c:v>
                      </c:pt>
                      <c:pt idx="20974">
                        <c:v>5.7257407407363106</c:v>
                      </c:pt>
                      <c:pt idx="20975">
                        <c:v>5.7259837962977516</c:v>
                      </c:pt>
                      <c:pt idx="20976">
                        <c:v>5.7262268518519166</c:v>
                      </c:pt>
                      <c:pt idx="20977">
                        <c:v>5.7264699074060816</c:v>
                      </c:pt>
                      <c:pt idx="20978">
                        <c:v>5.7267129629602467</c:v>
                      </c:pt>
                      <c:pt idx="20979">
                        <c:v>5.7269560185144117</c:v>
                      </c:pt>
                      <c:pt idx="20980">
                        <c:v>5.7271990740758527</c:v>
                      </c:pt>
                      <c:pt idx="20981">
                        <c:v>5.7274421296300178</c:v>
                      </c:pt>
                      <c:pt idx="20982">
                        <c:v>5.7276851851841828</c:v>
                      </c:pt>
                      <c:pt idx="20983">
                        <c:v>5.7279282407383478</c:v>
                      </c:pt>
                      <c:pt idx="20984">
                        <c:v>5.7281712962925129</c:v>
                      </c:pt>
                      <c:pt idx="20985">
                        <c:v>5.7284143518539539</c:v>
                      </c:pt>
                      <c:pt idx="20986">
                        <c:v>5.7286574074081189</c:v>
                      </c:pt>
                      <c:pt idx="20987">
                        <c:v>5.7289004629622839</c:v>
                      </c:pt>
                      <c:pt idx="20988">
                        <c:v>5.729143518516449</c:v>
                      </c:pt>
                      <c:pt idx="20989">
                        <c:v>5.729386574070614</c:v>
                      </c:pt>
                      <c:pt idx="20990">
                        <c:v>5.7296296296247791</c:v>
                      </c:pt>
                      <c:pt idx="20991">
                        <c:v>5.7298726851862201</c:v>
                      </c:pt>
                      <c:pt idx="20992">
                        <c:v>5.7301273148098888</c:v>
                      </c:pt>
                      <c:pt idx="20993">
                        <c:v>5.7303703703713298</c:v>
                      </c:pt>
                      <c:pt idx="20994">
                        <c:v>5.7306134259254948</c:v>
                      </c:pt>
                      <c:pt idx="20995">
                        <c:v>5.7308564814796599</c:v>
                      </c:pt>
                      <c:pt idx="20996">
                        <c:v>5.7310995370338249</c:v>
                      </c:pt>
                      <c:pt idx="20997">
                        <c:v>5.7313425925879899</c:v>
                      </c:pt>
                      <c:pt idx="20998">
                        <c:v>5.7315856481494309</c:v>
                      </c:pt>
                      <c:pt idx="20999">
                        <c:v>5.731828703703596</c:v>
                      </c:pt>
                      <c:pt idx="21000">
                        <c:v>5.732071759257761</c:v>
                      </c:pt>
                      <c:pt idx="21001">
                        <c:v>5.7323148148119261</c:v>
                      </c:pt>
                      <c:pt idx="21002">
                        <c:v>5.7325578703660911</c:v>
                      </c:pt>
                      <c:pt idx="21003">
                        <c:v>5.7328009259275321</c:v>
                      </c:pt>
                      <c:pt idx="21004">
                        <c:v>5.7330439814816971</c:v>
                      </c:pt>
                      <c:pt idx="21005">
                        <c:v>5.7332870370358622</c:v>
                      </c:pt>
                      <c:pt idx="21006">
                        <c:v>5.7335300925900272</c:v>
                      </c:pt>
                      <c:pt idx="21007">
                        <c:v>5.7337731481441923</c:v>
                      </c:pt>
                      <c:pt idx="21008">
                        <c:v>5.7340162037056333</c:v>
                      </c:pt>
                      <c:pt idx="21009">
                        <c:v>5.7342592592597983</c:v>
                      </c:pt>
                      <c:pt idx="21010">
                        <c:v>5.7345023148139633</c:v>
                      </c:pt>
                      <c:pt idx="21011">
                        <c:v>5.7347453703681284</c:v>
                      </c:pt>
                      <c:pt idx="21012">
                        <c:v>5.7349884259222934</c:v>
                      </c:pt>
                      <c:pt idx="21013">
                        <c:v>5.7352314814764584</c:v>
                      </c:pt>
                      <c:pt idx="21014">
                        <c:v>5.7354745370378994</c:v>
                      </c:pt>
                      <c:pt idx="21015">
                        <c:v>5.7357175925920645</c:v>
                      </c:pt>
                      <c:pt idx="21016">
                        <c:v>5.7359606481462295</c:v>
                      </c:pt>
                      <c:pt idx="21017">
                        <c:v>5.7362037037003946</c:v>
                      </c:pt>
                      <c:pt idx="21018">
                        <c:v>5.7364467592545596</c:v>
                      </c:pt>
                      <c:pt idx="21019">
                        <c:v>5.7366898148160006</c:v>
                      </c:pt>
                      <c:pt idx="21020">
                        <c:v>5.7369328703701656</c:v>
                      </c:pt>
                      <c:pt idx="21021">
                        <c:v>5.7371759259243307</c:v>
                      </c:pt>
                      <c:pt idx="21022">
                        <c:v>5.7374189814784957</c:v>
                      </c:pt>
                      <c:pt idx="21023">
                        <c:v>5.7376620370326608</c:v>
                      </c:pt>
                      <c:pt idx="21024">
                        <c:v>5.7379050925941018</c:v>
                      </c:pt>
                      <c:pt idx="21025">
                        <c:v>5.7381481481482668</c:v>
                      </c:pt>
                      <c:pt idx="21026">
                        <c:v>5.7383912037024318</c:v>
                      </c:pt>
                      <c:pt idx="21027">
                        <c:v>5.7386342592565969</c:v>
                      </c:pt>
                      <c:pt idx="21028">
                        <c:v>5.7388773148107619</c:v>
                      </c:pt>
                      <c:pt idx="21029">
                        <c:v>5.7391203703722029</c:v>
                      </c:pt>
                      <c:pt idx="21030">
                        <c:v>5.7393634259263679</c:v>
                      </c:pt>
                      <c:pt idx="21031">
                        <c:v>5.739606481480533</c:v>
                      </c:pt>
                      <c:pt idx="21032">
                        <c:v>5.739849537034698</c:v>
                      </c:pt>
                      <c:pt idx="21033">
                        <c:v>5.7400925925888631</c:v>
                      </c:pt>
                      <c:pt idx="21034">
                        <c:v>5.7403356481430281</c:v>
                      </c:pt>
                      <c:pt idx="21035">
                        <c:v>5.7405787037044691</c:v>
                      </c:pt>
                      <c:pt idx="21036">
                        <c:v>5.7408217592586341</c:v>
                      </c:pt>
                      <c:pt idx="21037">
                        <c:v>5.7410648148127992</c:v>
                      </c:pt>
                      <c:pt idx="21038">
                        <c:v>5.7413078703669642</c:v>
                      </c:pt>
                      <c:pt idx="21039">
                        <c:v>5.7415509259211293</c:v>
                      </c:pt>
                      <c:pt idx="21040">
                        <c:v>5.7417939814825703</c:v>
                      </c:pt>
                      <c:pt idx="21041">
                        <c:v>5.742048611106239</c:v>
                      </c:pt>
                      <c:pt idx="21042">
                        <c:v>5.74229166666768</c:v>
                      </c:pt>
                      <c:pt idx="21043">
                        <c:v>5.742534722221845</c:v>
                      </c:pt>
                      <c:pt idx="21044">
                        <c:v>5.7427777777760101</c:v>
                      </c:pt>
                      <c:pt idx="21045">
                        <c:v>5.7430208333301751</c:v>
                      </c:pt>
                      <c:pt idx="21046">
                        <c:v>5.7432638888843401</c:v>
                      </c:pt>
                      <c:pt idx="21047">
                        <c:v>5.7435069444457811</c:v>
                      </c:pt>
                      <c:pt idx="21048">
                        <c:v>5.7437499999999462</c:v>
                      </c:pt>
                      <c:pt idx="21049">
                        <c:v>5.7439930555541112</c:v>
                      </c:pt>
                      <c:pt idx="21050">
                        <c:v>5.7442361111082763</c:v>
                      </c:pt>
                      <c:pt idx="21051">
                        <c:v>5.7444791666624413</c:v>
                      </c:pt>
                      <c:pt idx="21052">
                        <c:v>5.7447222222238823</c:v>
                      </c:pt>
                      <c:pt idx="21053">
                        <c:v>5.7449652777780473</c:v>
                      </c:pt>
                      <c:pt idx="21054">
                        <c:v>5.7452083333322124</c:v>
                      </c:pt>
                      <c:pt idx="21055">
                        <c:v>5.7454513888863774</c:v>
                      </c:pt>
                      <c:pt idx="21056">
                        <c:v>5.7456944444405424</c:v>
                      </c:pt>
                      <c:pt idx="21057">
                        <c:v>5.7459375000019834</c:v>
                      </c:pt>
                      <c:pt idx="21058">
                        <c:v>5.7461805555561485</c:v>
                      </c:pt>
                      <c:pt idx="21059">
                        <c:v>5.7464236111103135</c:v>
                      </c:pt>
                      <c:pt idx="21060">
                        <c:v>5.7466666666644786</c:v>
                      </c:pt>
                      <c:pt idx="21061">
                        <c:v>5.7469097222186436</c:v>
                      </c:pt>
                      <c:pt idx="21062">
                        <c:v>5.7471527777728086</c:v>
                      </c:pt>
                      <c:pt idx="21063">
                        <c:v>5.7473958333342496</c:v>
                      </c:pt>
                      <c:pt idx="21064">
                        <c:v>5.7476388888884147</c:v>
                      </c:pt>
                      <c:pt idx="21065">
                        <c:v>5.7478819444425797</c:v>
                      </c:pt>
                      <c:pt idx="21066">
                        <c:v>5.7481249999967448</c:v>
                      </c:pt>
                      <c:pt idx="21067">
                        <c:v>5.7483680555509098</c:v>
                      </c:pt>
                      <c:pt idx="21068">
                        <c:v>5.7486111111123508</c:v>
                      </c:pt>
                      <c:pt idx="21069">
                        <c:v>5.7488541666665158</c:v>
                      </c:pt>
                      <c:pt idx="21070">
                        <c:v>5.7490972222206809</c:v>
                      </c:pt>
                      <c:pt idx="21071">
                        <c:v>5.7493402777748459</c:v>
                      </c:pt>
                      <c:pt idx="21072">
                        <c:v>5.7495833333290109</c:v>
                      </c:pt>
                      <c:pt idx="21073">
                        <c:v>5.7498263888904519</c:v>
                      </c:pt>
                      <c:pt idx="21074">
                        <c:v>5.750069444444617</c:v>
                      </c:pt>
                      <c:pt idx="21075">
                        <c:v>5.750312499998782</c:v>
                      </c:pt>
                      <c:pt idx="21076">
                        <c:v>5.7505555555529471</c:v>
                      </c:pt>
                      <c:pt idx="21077">
                        <c:v>5.7507986111071121</c:v>
                      </c:pt>
                      <c:pt idx="21078">
                        <c:v>5.7510416666685531</c:v>
                      </c:pt>
                      <c:pt idx="21079">
                        <c:v>5.7512847222227181</c:v>
                      </c:pt>
                      <c:pt idx="21080">
                        <c:v>5.7515277777768832</c:v>
                      </c:pt>
                      <c:pt idx="21081">
                        <c:v>5.7517708333310482</c:v>
                      </c:pt>
                      <c:pt idx="21082">
                        <c:v>5.7520138888852133</c:v>
                      </c:pt>
                      <c:pt idx="21083">
                        <c:v>5.7522569444393783</c:v>
                      </c:pt>
                      <c:pt idx="21084">
                        <c:v>5.7525000000008193</c:v>
                      </c:pt>
                      <c:pt idx="21085">
                        <c:v>5.7527430555549843</c:v>
                      </c:pt>
                      <c:pt idx="21086">
                        <c:v>5.7529861111091494</c:v>
                      </c:pt>
                      <c:pt idx="21087">
                        <c:v>5.7532291666633144</c:v>
                      </c:pt>
                      <c:pt idx="21088">
                        <c:v>5.7534722222174794</c:v>
                      </c:pt>
                      <c:pt idx="21089">
                        <c:v>5.7537268518484241</c:v>
                      </c:pt>
                      <c:pt idx="21090">
                        <c:v>5.7539699074025892</c:v>
                      </c:pt>
                      <c:pt idx="21091">
                        <c:v>5.7542129629640302</c:v>
                      </c:pt>
                      <c:pt idx="21092">
                        <c:v>5.7544560185181952</c:v>
                      </c:pt>
                      <c:pt idx="21093">
                        <c:v>5.7546990740723603</c:v>
                      </c:pt>
                      <c:pt idx="21094">
                        <c:v>5.7549421296265253</c:v>
                      </c:pt>
                      <c:pt idx="21095">
                        <c:v>5.7551851851806903</c:v>
                      </c:pt>
                      <c:pt idx="21096">
                        <c:v>5.7554282407421313</c:v>
                      </c:pt>
                      <c:pt idx="21097">
                        <c:v>5.7556712962962964</c:v>
                      </c:pt>
                      <c:pt idx="21098">
                        <c:v>5.7559143518504614</c:v>
                      </c:pt>
                      <c:pt idx="21099">
                        <c:v>5.7561574074046264</c:v>
                      </c:pt>
                      <c:pt idx="21100">
                        <c:v>5.7564004629587915</c:v>
                      </c:pt>
                      <c:pt idx="21101">
                        <c:v>5.7566435185202325</c:v>
                      </c:pt>
                      <c:pt idx="21102">
                        <c:v>5.7568865740743975</c:v>
                      </c:pt>
                      <c:pt idx="21103">
                        <c:v>5.7571296296285626</c:v>
                      </c:pt>
                      <c:pt idx="21104">
                        <c:v>5.7573726851827276</c:v>
                      </c:pt>
                      <c:pt idx="21105">
                        <c:v>5.7576157407368926</c:v>
                      </c:pt>
                      <c:pt idx="21106">
                        <c:v>5.7578587962983336</c:v>
                      </c:pt>
                      <c:pt idx="21107">
                        <c:v>5.7581018518524987</c:v>
                      </c:pt>
                      <c:pt idx="21108">
                        <c:v>5.7583449074066637</c:v>
                      </c:pt>
                      <c:pt idx="21109">
                        <c:v>5.7585879629608288</c:v>
                      </c:pt>
                      <c:pt idx="21110">
                        <c:v>5.7588310185149938</c:v>
                      </c:pt>
                      <c:pt idx="21111">
                        <c:v>5.7590740740691588</c:v>
                      </c:pt>
                      <c:pt idx="21112">
                        <c:v>5.7593171296305998</c:v>
                      </c:pt>
                      <c:pt idx="21113">
                        <c:v>5.7595601851847649</c:v>
                      </c:pt>
                      <c:pt idx="21114">
                        <c:v>5.7598032407389299</c:v>
                      </c:pt>
                      <c:pt idx="21115">
                        <c:v>5.7600462962930949</c:v>
                      </c:pt>
                      <c:pt idx="21116">
                        <c:v>5.76028935184726</c:v>
                      </c:pt>
                      <c:pt idx="21117">
                        <c:v>5.760532407408701</c:v>
                      </c:pt>
                      <c:pt idx="21118">
                        <c:v>5.760775462962866</c:v>
                      </c:pt>
                      <c:pt idx="21119">
                        <c:v>5.7610185185170311</c:v>
                      </c:pt>
                      <c:pt idx="21120">
                        <c:v>5.7612615740711961</c:v>
                      </c:pt>
                      <c:pt idx="21121">
                        <c:v>5.7615046296253611</c:v>
                      </c:pt>
                      <c:pt idx="21122">
                        <c:v>5.7617476851868021</c:v>
                      </c:pt>
                      <c:pt idx="21123">
                        <c:v>5.7619907407409672</c:v>
                      </c:pt>
                      <c:pt idx="21124">
                        <c:v>5.7622337962951322</c:v>
                      </c:pt>
                      <c:pt idx="21125">
                        <c:v>5.7624768518492973</c:v>
                      </c:pt>
                      <c:pt idx="21126">
                        <c:v>5.7627199074034623</c:v>
                      </c:pt>
                      <c:pt idx="21127">
                        <c:v>5.7629629629649033</c:v>
                      </c:pt>
                      <c:pt idx="21128">
                        <c:v>5.7632060185190683</c:v>
                      </c:pt>
                      <c:pt idx="21129">
                        <c:v>5.7634490740732334</c:v>
                      </c:pt>
                      <c:pt idx="21130">
                        <c:v>5.7636921296273984</c:v>
                      </c:pt>
                      <c:pt idx="21131">
                        <c:v>5.7639351851815634</c:v>
                      </c:pt>
                      <c:pt idx="21132">
                        <c:v>5.7641782407357285</c:v>
                      </c:pt>
                      <c:pt idx="21133">
                        <c:v>5.7644212962971695</c:v>
                      </c:pt>
                      <c:pt idx="21134">
                        <c:v>5.7646643518513345</c:v>
                      </c:pt>
                      <c:pt idx="21135">
                        <c:v>5.7649074074054996</c:v>
                      </c:pt>
                      <c:pt idx="21136">
                        <c:v>5.7651504629596646</c:v>
                      </c:pt>
                      <c:pt idx="21137">
                        <c:v>5.7654050925906093</c:v>
                      </c:pt>
                      <c:pt idx="21138">
                        <c:v>5.7656481481447743</c:v>
                      </c:pt>
                      <c:pt idx="21139">
                        <c:v>5.7658912036989394</c:v>
                      </c:pt>
                      <c:pt idx="21140">
                        <c:v>5.7661342592603804</c:v>
                      </c:pt>
                      <c:pt idx="21141">
                        <c:v>5.7663773148145454</c:v>
                      </c:pt>
                      <c:pt idx="21142">
                        <c:v>5.7666203703687104</c:v>
                      </c:pt>
                      <c:pt idx="21143">
                        <c:v>5.7668634259228755</c:v>
                      </c:pt>
                      <c:pt idx="21144">
                        <c:v>5.7671064814770405</c:v>
                      </c:pt>
                      <c:pt idx="21145">
                        <c:v>5.7673495370384815</c:v>
                      </c:pt>
                      <c:pt idx="21146">
                        <c:v>5.7675925925926466</c:v>
                      </c:pt>
                      <c:pt idx="21147">
                        <c:v>5.7678356481468116</c:v>
                      </c:pt>
                      <c:pt idx="21148">
                        <c:v>5.7680787037009766</c:v>
                      </c:pt>
                      <c:pt idx="21149">
                        <c:v>5.7683217592551417</c:v>
                      </c:pt>
                      <c:pt idx="21150">
                        <c:v>5.7685648148165827</c:v>
                      </c:pt>
                      <c:pt idx="21151">
                        <c:v>5.7688078703707477</c:v>
                      </c:pt>
                      <c:pt idx="21152">
                        <c:v>5.7690509259249128</c:v>
                      </c:pt>
                      <c:pt idx="21153">
                        <c:v>5.7692939814790778</c:v>
                      </c:pt>
                      <c:pt idx="21154">
                        <c:v>5.7695370370332428</c:v>
                      </c:pt>
                      <c:pt idx="21155">
                        <c:v>5.7697800925946838</c:v>
                      </c:pt>
                      <c:pt idx="21156">
                        <c:v>5.7700231481488489</c:v>
                      </c:pt>
                      <c:pt idx="21157">
                        <c:v>5.7702662037030139</c:v>
                      </c:pt>
                      <c:pt idx="21158">
                        <c:v>5.7705092592571789</c:v>
                      </c:pt>
                      <c:pt idx="21159">
                        <c:v>5.770752314811344</c:v>
                      </c:pt>
                      <c:pt idx="21160">
                        <c:v>5.770995370365509</c:v>
                      </c:pt>
                      <c:pt idx="21161">
                        <c:v>5.77123842592695</c:v>
                      </c:pt>
                      <c:pt idx="21162">
                        <c:v>5.7714814814811151</c:v>
                      </c:pt>
                      <c:pt idx="21163">
                        <c:v>5.7717245370352801</c:v>
                      </c:pt>
                      <c:pt idx="21164">
                        <c:v>5.7719675925894451</c:v>
                      </c:pt>
                      <c:pt idx="21165">
                        <c:v>5.7722106481436102</c:v>
                      </c:pt>
                      <c:pt idx="21166">
                        <c:v>5.7724537037050512</c:v>
                      </c:pt>
                      <c:pt idx="21167">
                        <c:v>5.7726967592592162</c:v>
                      </c:pt>
                      <c:pt idx="21168">
                        <c:v>5.7729398148133813</c:v>
                      </c:pt>
                      <c:pt idx="21169">
                        <c:v>5.7731828703675463</c:v>
                      </c:pt>
                      <c:pt idx="21170">
                        <c:v>5.7734259259217113</c:v>
                      </c:pt>
                      <c:pt idx="21171">
                        <c:v>5.7736689814831523</c:v>
                      </c:pt>
                      <c:pt idx="21172">
                        <c:v>5.7739120370373174</c:v>
                      </c:pt>
                      <c:pt idx="21173">
                        <c:v>5.7741550925914824</c:v>
                      </c:pt>
                      <c:pt idx="21174">
                        <c:v>5.7743981481456474</c:v>
                      </c:pt>
                      <c:pt idx="21175">
                        <c:v>5.7746412036998125</c:v>
                      </c:pt>
                      <c:pt idx="21176">
                        <c:v>5.7748842592612535</c:v>
                      </c:pt>
                      <c:pt idx="21177">
                        <c:v>5.7751273148154185</c:v>
                      </c:pt>
                      <c:pt idx="21178">
                        <c:v>5.7753703703695836</c:v>
                      </c:pt>
                      <c:pt idx="21179">
                        <c:v>5.7756134259237486</c:v>
                      </c:pt>
                      <c:pt idx="21180">
                        <c:v>5.7758564814779136</c:v>
                      </c:pt>
                      <c:pt idx="21181">
                        <c:v>5.7760995370320787</c:v>
                      </c:pt>
                      <c:pt idx="21182">
                        <c:v>5.7763425925935197</c:v>
                      </c:pt>
                      <c:pt idx="21183">
                        <c:v>5.7765856481476847</c:v>
                      </c:pt>
                      <c:pt idx="21184">
                        <c:v>5.7768287037018498</c:v>
                      </c:pt>
                      <c:pt idx="21185">
                        <c:v>5.7770717592560148</c:v>
                      </c:pt>
                      <c:pt idx="21186">
                        <c:v>5.7773263888869595</c:v>
                      </c:pt>
                      <c:pt idx="21187">
                        <c:v>5.7775694444411245</c:v>
                      </c:pt>
                      <c:pt idx="21188">
                        <c:v>5.7778124999952896</c:v>
                      </c:pt>
                      <c:pt idx="21189">
                        <c:v>5.7780555555567306</c:v>
                      </c:pt>
                      <c:pt idx="21190">
                        <c:v>5.7782986111108956</c:v>
                      </c:pt>
                      <c:pt idx="21191">
                        <c:v>5.7785416666650606</c:v>
                      </c:pt>
                      <c:pt idx="21192">
                        <c:v>5.7787847222192257</c:v>
                      </c:pt>
                      <c:pt idx="21193">
                        <c:v>5.7790277777733907</c:v>
                      </c:pt>
                      <c:pt idx="21194">
                        <c:v>5.7792708333348317</c:v>
                      </c:pt>
                      <c:pt idx="21195">
                        <c:v>5.7795138888889968</c:v>
                      </c:pt>
                      <c:pt idx="21196">
                        <c:v>5.7797569444431618</c:v>
                      </c:pt>
                      <c:pt idx="21197">
                        <c:v>5.7799999999973268</c:v>
                      </c:pt>
                      <c:pt idx="21198">
                        <c:v>5.7802430555514919</c:v>
                      </c:pt>
                      <c:pt idx="21199">
                        <c:v>5.7804861111129329</c:v>
                      </c:pt>
                      <c:pt idx="21200">
                        <c:v>5.7807291666670979</c:v>
                      </c:pt>
                      <c:pt idx="21201">
                        <c:v>5.7809722222212629</c:v>
                      </c:pt>
                      <c:pt idx="21202">
                        <c:v>5.781215277775428</c:v>
                      </c:pt>
                      <c:pt idx="21203">
                        <c:v>5.781458333329593</c:v>
                      </c:pt>
                      <c:pt idx="21204">
                        <c:v>5.7817013888837581</c:v>
                      </c:pt>
                      <c:pt idx="21205">
                        <c:v>5.7819444444451991</c:v>
                      </c:pt>
                      <c:pt idx="21206">
                        <c:v>5.7821874999993641</c:v>
                      </c:pt>
                      <c:pt idx="21207">
                        <c:v>5.7824305555535291</c:v>
                      </c:pt>
                      <c:pt idx="21208">
                        <c:v>5.7826736111076942</c:v>
                      </c:pt>
                      <c:pt idx="21209">
                        <c:v>5.7829166666618592</c:v>
                      </c:pt>
                      <c:pt idx="21210">
                        <c:v>5.7831597222233002</c:v>
                      </c:pt>
                      <c:pt idx="21211">
                        <c:v>5.7834027777774653</c:v>
                      </c:pt>
                      <c:pt idx="21212">
                        <c:v>5.7836458333316303</c:v>
                      </c:pt>
                      <c:pt idx="21213">
                        <c:v>5.7838888888857953</c:v>
                      </c:pt>
                      <c:pt idx="21214">
                        <c:v>5.7841319444399604</c:v>
                      </c:pt>
                      <c:pt idx="21215">
                        <c:v>5.7843750000014014</c:v>
                      </c:pt>
                      <c:pt idx="21216">
                        <c:v>5.7846180555555664</c:v>
                      </c:pt>
                      <c:pt idx="21217">
                        <c:v>5.7848611111097314</c:v>
                      </c:pt>
                      <c:pt idx="21218">
                        <c:v>5.7851041666638965</c:v>
                      </c:pt>
                      <c:pt idx="21219">
                        <c:v>5.7853472222180615</c:v>
                      </c:pt>
                      <c:pt idx="21220">
                        <c:v>5.7855902777795025</c:v>
                      </c:pt>
                      <c:pt idx="21221">
                        <c:v>5.7858333333336676</c:v>
                      </c:pt>
                      <c:pt idx="21222">
                        <c:v>5.7860763888878326</c:v>
                      </c:pt>
                      <c:pt idx="21223">
                        <c:v>5.7863194444419976</c:v>
                      </c:pt>
                      <c:pt idx="21224">
                        <c:v>5.7865624999961627</c:v>
                      </c:pt>
                      <c:pt idx="21225">
                        <c:v>5.7868055555576037</c:v>
                      </c:pt>
                      <c:pt idx="21226">
                        <c:v>5.7870486111117687</c:v>
                      </c:pt>
                      <c:pt idx="21227">
                        <c:v>5.7872916666659338</c:v>
                      </c:pt>
                      <c:pt idx="21228">
                        <c:v>5.7875347222200988</c:v>
                      </c:pt>
                      <c:pt idx="21229">
                        <c:v>5.7877777777742638</c:v>
                      </c:pt>
                      <c:pt idx="21230">
                        <c:v>5.7880208333284289</c:v>
                      </c:pt>
                      <c:pt idx="21231">
                        <c:v>5.7882638888898699</c:v>
                      </c:pt>
                      <c:pt idx="21232">
                        <c:v>5.7885069444440349</c:v>
                      </c:pt>
                      <c:pt idx="21233">
                        <c:v>5.7887499999981999</c:v>
                      </c:pt>
                      <c:pt idx="21234">
                        <c:v>5.7890046296291446</c:v>
                      </c:pt>
                      <c:pt idx="21235">
                        <c:v>5.7892476851833097</c:v>
                      </c:pt>
                      <c:pt idx="21236">
                        <c:v>5.7894907407374747</c:v>
                      </c:pt>
                      <c:pt idx="21237">
                        <c:v>5.7897337962916398</c:v>
                      </c:pt>
                      <c:pt idx="21238">
                        <c:v>5.7899768518530808</c:v>
                      </c:pt>
                      <c:pt idx="21239">
                        <c:v>5.7902199074072458</c:v>
                      </c:pt>
                      <c:pt idx="21240">
                        <c:v>5.7904629629614108</c:v>
                      </c:pt>
                      <c:pt idx="21241">
                        <c:v>5.7907060185155759</c:v>
                      </c:pt>
                      <c:pt idx="21242">
                        <c:v>5.7909490740697409</c:v>
                      </c:pt>
                      <c:pt idx="21243">
                        <c:v>5.7911921296311819</c:v>
                      </c:pt>
                      <c:pt idx="21244">
                        <c:v>5.7914351851853469</c:v>
                      </c:pt>
                      <c:pt idx="21245">
                        <c:v>5.791678240739512</c:v>
                      </c:pt>
                      <c:pt idx="21246">
                        <c:v>5.791921296293677</c:v>
                      </c:pt>
                      <c:pt idx="21247">
                        <c:v>5.7921643518478421</c:v>
                      </c:pt>
                      <c:pt idx="21248">
                        <c:v>5.7924074074092831</c:v>
                      </c:pt>
                      <c:pt idx="21249">
                        <c:v>5.7926504629634481</c:v>
                      </c:pt>
                      <c:pt idx="21250">
                        <c:v>5.7928935185176131</c:v>
                      </c:pt>
                      <c:pt idx="21251">
                        <c:v>5.7931365740717782</c:v>
                      </c:pt>
                      <c:pt idx="21252">
                        <c:v>5.7933796296259432</c:v>
                      </c:pt>
                      <c:pt idx="21253">
                        <c:v>5.7936226851801083</c:v>
                      </c:pt>
                      <c:pt idx="21254">
                        <c:v>5.7938657407415493</c:v>
                      </c:pt>
                      <c:pt idx="21255">
                        <c:v>5.7941087962957143</c:v>
                      </c:pt>
                      <c:pt idx="21256">
                        <c:v>5.7943518518498793</c:v>
                      </c:pt>
                      <c:pt idx="21257">
                        <c:v>5.7945949074040444</c:v>
                      </c:pt>
                      <c:pt idx="21258">
                        <c:v>5.7948379629582094</c:v>
                      </c:pt>
                      <c:pt idx="21259">
                        <c:v>5.7950810185196504</c:v>
                      </c:pt>
                      <c:pt idx="21260">
                        <c:v>5.7953240740738154</c:v>
                      </c:pt>
                      <c:pt idx="21261">
                        <c:v>5.7955671296279805</c:v>
                      </c:pt>
                      <c:pt idx="21262">
                        <c:v>5.7958101851821455</c:v>
                      </c:pt>
                      <c:pt idx="21263">
                        <c:v>5.7960532407363106</c:v>
                      </c:pt>
                      <c:pt idx="21264">
                        <c:v>5.7962962962977516</c:v>
                      </c:pt>
                      <c:pt idx="21265">
                        <c:v>5.7965393518519166</c:v>
                      </c:pt>
                      <c:pt idx="21266">
                        <c:v>5.7967824074060816</c:v>
                      </c:pt>
                      <c:pt idx="21267">
                        <c:v>5.7970254629602467</c:v>
                      </c:pt>
                      <c:pt idx="21268">
                        <c:v>5.7972685185144117</c:v>
                      </c:pt>
                      <c:pt idx="21269">
                        <c:v>5.7975115740758527</c:v>
                      </c:pt>
                      <c:pt idx="21270">
                        <c:v>5.7977546296300178</c:v>
                      </c:pt>
                      <c:pt idx="21271">
                        <c:v>5.7979976851841828</c:v>
                      </c:pt>
                      <c:pt idx="21272">
                        <c:v>5.7982407407383478</c:v>
                      </c:pt>
                      <c:pt idx="21273">
                        <c:v>5.7984837962925129</c:v>
                      </c:pt>
                      <c:pt idx="21274">
                        <c:v>5.7987268518539539</c:v>
                      </c:pt>
                      <c:pt idx="21275">
                        <c:v>5.7989699074081189</c:v>
                      </c:pt>
                      <c:pt idx="21276">
                        <c:v>5.7992129629622839</c:v>
                      </c:pt>
                      <c:pt idx="21277">
                        <c:v>5.799456018516449</c:v>
                      </c:pt>
                      <c:pt idx="21278">
                        <c:v>5.799699074070614</c:v>
                      </c:pt>
                      <c:pt idx="21279">
                        <c:v>5.7999421296247791</c:v>
                      </c:pt>
                      <c:pt idx="21280">
                        <c:v>5.8001851851862201</c:v>
                      </c:pt>
                      <c:pt idx="21281">
                        <c:v>5.8004282407403851</c:v>
                      </c:pt>
                      <c:pt idx="21282">
                        <c:v>5.8006828703713298</c:v>
                      </c:pt>
                      <c:pt idx="21283">
                        <c:v>5.8009259259254948</c:v>
                      </c:pt>
                      <c:pt idx="21284">
                        <c:v>5.8011689814796599</c:v>
                      </c:pt>
                      <c:pt idx="21285">
                        <c:v>5.8014120370338249</c:v>
                      </c:pt>
                      <c:pt idx="21286">
                        <c:v>5.8016550925879899</c:v>
                      </c:pt>
                      <c:pt idx="21287">
                        <c:v>5.8018981481494309</c:v>
                      </c:pt>
                      <c:pt idx="21288">
                        <c:v>5.802141203703596</c:v>
                      </c:pt>
                      <c:pt idx="21289">
                        <c:v>5.802384259257761</c:v>
                      </c:pt>
                      <c:pt idx="21290">
                        <c:v>5.8026273148119261</c:v>
                      </c:pt>
                      <c:pt idx="21291">
                        <c:v>5.8028703703660911</c:v>
                      </c:pt>
                      <c:pt idx="21292">
                        <c:v>5.8031134259275321</c:v>
                      </c:pt>
                      <c:pt idx="21293">
                        <c:v>5.8033564814816971</c:v>
                      </c:pt>
                      <c:pt idx="21294">
                        <c:v>5.8035995370358622</c:v>
                      </c:pt>
                      <c:pt idx="21295">
                        <c:v>5.8038425925900272</c:v>
                      </c:pt>
                      <c:pt idx="21296">
                        <c:v>5.8040856481441923</c:v>
                      </c:pt>
                      <c:pt idx="21297">
                        <c:v>5.8043287037056333</c:v>
                      </c:pt>
                      <c:pt idx="21298">
                        <c:v>5.8045717592597983</c:v>
                      </c:pt>
                      <c:pt idx="21299">
                        <c:v>5.8048148148139633</c:v>
                      </c:pt>
                      <c:pt idx="21300">
                        <c:v>5.8050578703681284</c:v>
                      </c:pt>
                      <c:pt idx="21301">
                        <c:v>5.8053009259222934</c:v>
                      </c:pt>
                      <c:pt idx="21302">
                        <c:v>5.8055439814764584</c:v>
                      </c:pt>
                      <c:pt idx="21303">
                        <c:v>5.8057870370378994</c:v>
                      </c:pt>
                      <c:pt idx="21304">
                        <c:v>5.8060300925920645</c:v>
                      </c:pt>
                      <c:pt idx="21305">
                        <c:v>5.8062731481462295</c:v>
                      </c:pt>
                      <c:pt idx="21306">
                        <c:v>5.8065162037003946</c:v>
                      </c:pt>
                      <c:pt idx="21307">
                        <c:v>5.8067592592545596</c:v>
                      </c:pt>
                      <c:pt idx="21308">
                        <c:v>5.8070023148160006</c:v>
                      </c:pt>
                      <c:pt idx="21309">
                        <c:v>5.8072453703701656</c:v>
                      </c:pt>
                      <c:pt idx="21310">
                        <c:v>5.8074884259243307</c:v>
                      </c:pt>
                      <c:pt idx="21311">
                        <c:v>5.8077314814784957</c:v>
                      </c:pt>
                      <c:pt idx="21312">
                        <c:v>5.8079745370326608</c:v>
                      </c:pt>
                      <c:pt idx="21313">
                        <c:v>5.8082175925941018</c:v>
                      </c:pt>
                      <c:pt idx="21314">
                        <c:v>5.8084606481482668</c:v>
                      </c:pt>
                      <c:pt idx="21315">
                        <c:v>5.8087037037024318</c:v>
                      </c:pt>
                      <c:pt idx="21316">
                        <c:v>5.8089467592565969</c:v>
                      </c:pt>
                      <c:pt idx="21317">
                        <c:v>5.8091898148107619</c:v>
                      </c:pt>
                      <c:pt idx="21318">
                        <c:v>5.8094328703722029</c:v>
                      </c:pt>
                      <c:pt idx="21319">
                        <c:v>5.8096759259263679</c:v>
                      </c:pt>
                      <c:pt idx="21320">
                        <c:v>5.809918981480533</c:v>
                      </c:pt>
                      <c:pt idx="21321">
                        <c:v>5.810162037034698</c:v>
                      </c:pt>
                      <c:pt idx="21322">
                        <c:v>5.8104050925888631</c:v>
                      </c:pt>
                      <c:pt idx="21323">
                        <c:v>5.8106481481430281</c:v>
                      </c:pt>
                      <c:pt idx="21324">
                        <c:v>5.8108912037044691</c:v>
                      </c:pt>
                      <c:pt idx="21325">
                        <c:v>5.8111342592586341</c:v>
                      </c:pt>
                      <c:pt idx="21326">
                        <c:v>5.8113773148127992</c:v>
                      </c:pt>
                      <c:pt idx="21327">
                        <c:v>5.8116203703669642</c:v>
                      </c:pt>
                      <c:pt idx="21328">
                        <c:v>5.8118634259211293</c:v>
                      </c:pt>
                      <c:pt idx="21329">
                        <c:v>5.8121064814825703</c:v>
                      </c:pt>
                      <c:pt idx="21330">
                        <c:v>5.812361111106239</c:v>
                      </c:pt>
                      <c:pt idx="21331">
                        <c:v>5.81260416666768</c:v>
                      </c:pt>
                      <c:pt idx="21332">
                        <c:v>5.812847222221845</c:v>
                      </c:pt>
                      <c:pt idx="21333">
                        <c:v>5.8130902777760101</c:v>
                      </c:pt>
                      <c:pt idx="21334">
                        <c:v>5.8133333333301751</c:v>
                      </c:pt>
                      <c:pt idx="21335">
                        <c:v>5.8135763888843401</c:v>
                      </c:pt>
                      <c:pt idx="21336">
                        <c:v>5.8138194444457811</c:v>
                      </c:pt>
                      <c:pt idx="21337">
                        <c:v>5.8140624999999462</c:v>
                      </c:pt>
                      <c:pt idx="21338">
                        <c:v>5.8143055555541112</c:v>
                      </c:pt>
                      <c:pt idx="21339">
                        <c:v>5.8145486111082763</c:v>
                      </c:pt>
                      <c:pt idx="21340">
                        <c:v>5.8147916666624413</c:v>
                      </c:pt>
                      <c:pt idx="21341">
                        <c:v>5.8150347222238823</c:v>
                      </c:pt>
                      <c:pt idx="21342">
                        <c:v>5.8152777777780473</c:v>
                      </c:pt>
                      <c:pt idx="21343">
                        <c:v>5.8155208333322124</c:v>
                      </c:pt>
                      <c:pt idx="21344">
                        <c:v>5.8157638888863774</c:v>
                      </c:pt>
                      <c:pt idx="21345">
                        <c:v>5.8160069444405424</c:v>
                      </c:pt>
                      <c:pt idx="21346">
                        <c:v>5.8162500000019834</c:v>
                      </c:pt>
                      <c:pt idx="21347">
                        <c:v>5.8164930555561485</c:v>
                      </c:pt>
                      <c:pt idx="21348">
                        <c:v>5.8167361111103135</c:v>
                      </c:pt>
                      <c:pt idx="21349">
                        <c:v>5.8169791666644786</c:v>
                      </c:pt>
                      <c:pt idx="21350">
                        <c:v>5.8172222222186436</c:v>
                      </c:pt>
                      <c:pt idx="21351">
                        <c:v>5.8174652777728086</c:v>
                      </c:pt>
                      <c:pt idx="21352">
                        <c:v>5.8177083333342496</c:v>
                      </c:pt>
                      <c:pt idx="21353">
                        <c:v>5.8179513888884147</c:v>
                      </c:pt>
                      <c:pt idx="21354">
                        <c:v>5.8181944444425797</c:v>
                      </c:pt>
                      <c:pt idx="21355">
                        <c:v>5.8184374999967448</c:v>
                      </c:pt>
                      <c:pt idx="21356">
                        <c:v>5.8186805555509098</c:v>
                      </c:pt>
                      <c:pt idx="21357">
                        <c:v>5.8189236111123508</c:v>
                      </c:pt>
                      <c:pt idx="21358">
                        <c:v>5.8191666666665158</c:v>
                      </c:pt>
                      <c:pt idx="21359">
                        <c:v>5.8194097222206809</c:v>
                      </c:pt>
                      <c:pt idx="21360">
                        <c:v>5.8196527777748459</c:v>
                      </c:pt>
                      <c:pt idx="21361">
                        <c:v>5.8198958333290109</c:v>
                      </c:pt>
                      <c:pt idx="21362">
                        <c:v>5.8201388888904519</c:v>
                      </c:pt>
                      <c:pt idx="21363">
                        <c:v>5.820381944444617</c:v>
                      </c:pt>
                      <c:pt idx="21364">
                        <c:v>5.820624999998782</c:v>
                      </c:pt>
                      <c:pt idx="21365">
                        <c:v>5.8208680555529471</c:v>
                      </c:pt>
                      <c:pt idx="21366">
                        <c:v>5.8211111111071121</c:v>
                      </c:pt>
                      <c:pt idx="21367">
                        <c:v>5.8213541666685531</c:v>
                      </c:pt>
                      <c:pt idx="21368">
                        <c:v>5.8215972222227181</c:v>
                      </c:pt>
                      <c:pt idx="21369">
                        <c:v>5.8218402777768832</c:v>
                      </c:pt>
                      <c:pt idx="21370">
                        <c:v>5.8220833333310482</c:v>
                      </c:pt>
                      <c:pt idx="21371">
                        <c:v>5.8223263888852133</c:v>
                      </c:pt>
                      <c:pt idx="21372">
                        <c:v>5.8225694444393783</c:v>
                      </c:pt>
                      <c:pt idx="21373">
                        <c:v>5.8228125000008193</c:v>
                      </c:pt>
                      <c:pt idx="21374">
                        <c:v>5.8230555555549843</c:v>
                      </c:pt>
                      <c:pt idx="21375">
                        <c:v>5.8232986111091494</c:v>
                      </c:pt>
                      <c:pt idx="21376">
                        <c:v>5.8235416666633144</c:v>
                      </c:pt>
                      <c:pt idx="21377">
                        <c:v>5.8237847222174794</c:v>
                      </c:pt>
                      <c:pt idx="21378">
                        <c:v>5.8240393518484241</c:v>
                      </c:pt>
                      <c:pt idx="21379">
                        <c:v>5.8242824074025892</c:v>
                      </c:pt>
                      <c:pt idx="21380">
                        <c:v>5.8245254629640302</c:v>
                      </c:pt>
                      <c:pt idx="21381">
                        <c:v>5.8247685185181952</c:v>
                      </c:pt>
                      <c:pt idx="21382">
                        <c:v>5.8250115740723603</c:v>
                      </c:pt>
                      <c:pt idx="21383">
                        <c:v>5.8252546296265253</c:v>
                      </c:pt>
                      <c:pt idx="21384">
                        <c:v>5.8254976851806903</c:v>
                      </c:pt>
                      <c:pt idx="21385">
                        <c:v>5.8257407407421313</c:v>
                      </c:pt>
                      <c:pt idx="21386">
                        <c:v>5.8259837962962964</c:v>
                      </c:pt>
                      <c:pt idx="21387">
                        <c:v>5.8262268518504614</c:v>
                      </c:pt>
                      <c:pt idx="21388">
                        <c:v>5.8264699074046264</c:v>
                      </c:pt>
                      <c:pt idx="21389">
                        <c:v>5.8267129629587915</c:v>
                      </c:pt>
                      <c:pt idx="21390">
                        <c:v>5.8269560185202325</c:v>
                      </c:pt>
                      <c:pt idx="21391">
                        <c:v>5.8271990740743975</c:v>
                      </c:pt>
                      <c:pt idx="21392">
                        <c:v>5.8274421296285626</c:v>
                      </c:pt>
                      <c:pt idx="21393">
                        <c:v>5.8276851851827276</c:v>
                      </c:pt>
                      <c:pt idx="21394">
                        <c:v>5.8279282407368926</c:v>
                      </c:pt>
                      <c:pt idx="21395">
                        <c:v>5.8281712962983336</c:v>
                      </c:pt>
                      <c:pt idx="21396">
                        <c:v>5.8284143518524987</c:v>
                      </c:pt>
                      <c:pt idx="21397">
                        <c:v>5.8286574074066637</c:v>
                      </c:pt>
                      <c:pt idx="21398">
                        <c:v>5.8289004629608288</c:v>
                      </c:pt>
                      <c:pt idx="21399">
                        <c:v>5.8291435185149938</c:v>
                      </c:pt>
                      <c:pt idx="21400">
                        <c:v>5.8293865740691588</c:v>
                      </c:pt>
                      <c:pt idx="21401">
                        <c:v>5.8296296296305998</c:v>
                      </c:pt>
                      <c:pt idx="21402">
                        <c:v>5.8298726851847649</c:v>
                      </c:pt>
                      <c:pt idx="21403">
                        <c:v>5.8301157407389299</c:v>
                      </c:pt>
                      <c:pt idx="21404">
                        <c:v>5.8303587962930949</c:v>
                      </c:pt>
                      <c:pt idx="21405">
                        <c:v>5.83060185184726</c:v>
                      </c:pt>
                      <c:pt idx="21406">
                        <c:v>5.830844907408701</c:v>
                      </c:pt>
                      <c:pt idx="21407">
                        <c:v>5.831087962962866</c:v>
                      </c:pt>
                      <c:pt idx="21408">
                        <c:v>5.8313310185170311</c:v>
                      </c:pt>
                      <c:pt idx="21409">
                        <c:v>5.8315740740711961</c:v>
                      </c:pt>
                      <c:pt idx="21410">
                        <c:v>5.8318171296253611</c:v>
                      </c:pt>
                      <c:pt idx="21411">
                        <c:v>5.8320601851868021</c:v>
                      </c:pt>
                      <c:pt idx="21412">
                        <c:v>5.8323032407409672</c:v>
                      </c:pt>
                      <c:pt idx="21413">
                        <c:v>5.8325462962951322</c:v>
                      </c:pt>
                      <c:pt idx="21414">
                        <c:v>5.8327893518492973</c:v>
                      </c:pt>
                      <c:pt idx="21415">
                        <c:v>5.8330324074034623</c:v>
                      </c:pt>
                      <c:pt idx="21416">
                        <c:v>5.8332754629649033</c:v>
                      </c:pt>
                      <c:pt idx="21417">
                        <c:v>5.8335185185190683</c:v>
                      </c:pt>
                      <c:pt idx="21418">
                        <c:v>5.8337615740732334</c:v>
                      </c:pt>
                      <c:pt idx="21419">
                        <c:v>5.8340046296273984</c:v>
                      </c:pt>
                      <c:pt idx="21420">
                        <c:v>5.8342476851815634</c:v>
                      </c:pt>
                      <c:pt idx="21421">
                        <c:v>5.8344907407357285</c:v>
                      </c:pt>
                      <c:pt idx="21422">
                        <c:v>5.8347337962971695</c:v>
                      </c:pt>
                      <c:pt idx="21423">
                        <c:v>5.8349768518513345</c:v>
                      </c:pt>
                      <c:pt idx="21424">
                        <c:v>5.8352199074054996</c:v>
                      </c:pt>
                      <c:pt idx="21425">
                        <c:v>5.8354629629596646</c:v>
                      </c:pt>
                      <c:pt idx="21426">
                        <c:v>5.8357060185138296</c:v>
                      </c:pt>
                      <c:pt idx="21427">
                        <c:v>5.8359606481447743</c:v>
                      </c:pt>
                      <c:pt idx="21428">
                        <c:v>5.8362037036989394</c:v>
                      </c:pt>
                      <c:pt idx="21429">
                        <c:v>5.8364467592603804</c:v>
                      </c:pt>
                      <c:pt idx="21430">
                        <c:v>5.8366898148145454</c:v>
                      </c:pt>
                      <c:pt idx="21431">
                        <c:v>5.8369328703687104</c:v>
                      </c:pt>
                      <c:pt idx="21432">
                        <c:v>5.8371759259228755</c:v>
                      </c:pt>
                      <c:pt idx="21433">
                        <c:v>5.8374189814770405</c:v>
                      </c:pt>
                      <c:pt idx="21434">
                        <c:v>5.8376620370384815</c:v>
                      </c:pt>
                      <c:pt idx="21435">
                        <c:v>5.8379050925926466</c:v>
                      </c:pt>
                      <c:pt idx="21436">
                        <c:v>5.8381481481468116</c:v>
                      </c:pt>
                      <c:pt idx="21437">
                        <c:v>5.8383912037009766</c:v>
                      </c:pt>
                      <c:pt idx="21438">
                        <c:v>5.8386342592551417</c:v>
                      </c:pt>
                      <c:pt idx="21439">
                        <c:v>5.8388773148165827</c:v>
                      </c:pt>
                      <c:pt idx="21440">
                        <c:v>5.8391203703707477</c:v>
                      </c:pt>
                      <c:pt idx="21441">
                        <c:v>5.8393634259249128</c:v>
                      </c:pt>
                      <c:pt idx="21442">
                        <c:v>5.8396064814790778</c:v>
                      </c:pt>
                      <c:pt idx="21443">
                        <c:v>5.8398495370332428</c:v>
                      </c:pt>
                      <c:pt idx="21444">
                        <c:v>5.8400925925946838</c:v>
                      </c:pt>
                      <c:pt idx="21445">
                        <c:v>5.8403356481488489</c:v>
                      </c:pt>
                      <c:pt idx="21446">
                        <c:v>5.8405787037030139</c:v>
                      </c:pt>
                      <c:pt idx="21447">
                        <c:v>5.8408217592571789</c:v>
                      </c:pt>
                      <c:pt idx="21448">
                        <c:v>5.841064814811344</c:v>
                      </c:pt>
                      <c:pt idx="21449">
                        <c:v>5.841307870365509</c:v>
                      </c:pt>
                      <c:pt idx="21450">
                        <c:v>5.84155092592695</c:v>
                      </c:pt>
                      <c:pt idx="21451">
                        <c:v>5.8417939814811151</c:v>
                      </c:pt>
                      <c:pt idx="21452">
                        <c:v>5.8420370370352801</c:v>
                      </c:pt>
                      <c:pt idx="21453">
                        <c:v>5.8422800925894451</c:v>
                      </c:pt>
                      <c:pt idx="21454">
                        <c:v>5.8425231481436102</c:v>
                      </c:pt>
                      <c:pt idx="21455">
                        <c:v>5.8427662037050512</c:v>
                      </c:pt>
                      <c:pt idx="21456">
                        <c:v>5.8430092592592162</c:v>
                      </c:pt>
                      <c:pt idx="21457">
                        <c:v>5.8432523148133813</c:v>
                      </c:pt>
                      <c:pt idx="21458">
                        <c:v>5.8434953703675463</c:v>
                      </c:pt>
                      <c:pt idx="21459">
                        <c:v>5.8437384259217113</c:v>
                      </c:pt>
                      <c:pt idx="21460">
                        <c:v>5.8439814814831523</c:v>
                      </c:pt>
                      <c:pt idx="21461">
                        <c:v>5.8442245370373174</c:v>
                      </c:pt>
                      <c:pt idx="21462">
                        <c:v>5.8444675925914824</c:v>
                      </c:pt>
                      <c:pt idx="21463">
                        <c:v>5.8447106481456474</c:v>
                      </c:pt>
                      <c:pt idx="21464">
                        <c:v>5.8449537036998125</c:v>
                      </c:pt>
                      <c:pt idx="21465">
                        <c:v>5.8451967592612535</c:v>
                      </c:pt>
                      <c:pt idx="21466">
                        <c:v>5.8454398148154185</c:v>
                      </c:pt>
                      <c:pt idx="21467">
                        <c:v>5.8456828703695836</c:v>
                      </c:pt>
                      <c:pt idx="21468">
                        <c:v>5.8459259259237486</c:v>
                      </c:pt>
                      <c:pt idx="21469">
                        <c:v>5.8461689814779136</c:v>
                      </c:pt>
                      <c:pt idx="21470">
                        <c:v>5.8464120370320787</c:v>
                      </c:pt>
                      <c:pt idx="21471">
                        <c:v>5.8466550925935197</c:v>
                      </c:pt>
                      <c:pt idx="21472">
                        <c:v>5.8468981481476847</c:v>
                      </c:pt>
                      <c:pt idx="21473">
                        <c:v>5.8471412037018498</c:v>
                      </c:pt>
                      <c:pt idx="21474">
                        <c:v>5.8473842592560148</c:v>
                      </c:pt>
                      <c:pt idx="21475">
                        <c:v>5.8476388888869595</c:v>
                      </c:pt>
                      <c:pt idx="21476">
                        <c:v>5.8478819444411245</c:v>
                      </c:pt>
                      <c:pt idx="21477">
                        <c:v>5.8481249999952896</c:v>
                      </c:pt>
                      <c:pt idx="21478">
                        <c:v>5.8483680555567306</c:v>
                      </c:pt>
                      <c:pt idx="21479">
                        <c:v>5.8486111111108956</c:v>
                      </c:pt>
                      <c:pt idx="21480">
                        <c:v>5.8488541666650606</c:v>
                      </c:pt>
                      <c:pt idx="21481">
                        <c:v>5.8490972222192257</c:v>
                      </c:pt>
                      <c:pt idx="21482">
                        <c:v>5.8493402777733907</c:v>
                      </c:pt>
                      <c:pt idx="21483">
                        <c:v>5.8495833333348317</c:v>
                      </c:pt>
                      <c:pt idx="21484">
                        <c:v>5.8498263888889968</c:v>
                      </c:pt>
                      <c:pt idx="21485">
                        <c:v>5.8500694444431618</c:v>
                      </c:pt>
                      <c:pt idx="21486">
                        <c:v>5.8503124999973268</c:v>
                      </c:pt>
                      <c:pt idx="21487">
                        <c:v>5.8505555555514919</c:v>
                      </c:pt>
                      <c:pt idx="21488">
                        <c:v>5.8507986111129329</c:v>
                      </c:pt>
                      <c:pt idx="21489">
                        <c:v>5.8510416666670979</c:v>
                      </c:pt>
                      <c:pt idx="21490">
                        <c:v>5.8512847222212629</c:v>
                      </c:pt>
                      <c:pt idx="21491">
                        <c:v>5.851527777775428</c:v>
                      </c:pt>
                      <c:pt idx="21492">
                        <c:v>5.851770833329593</c:v>
                      </c:pt>
                      <c:pt idx="21493">
                        <c:v>5.8520138888837581</c:v>
                      </c:pt>
                      <c:pt idx="21494">
                        <c:v>5.8522569444451991</c:v>
                      </c:pt>
                      <c:pt idx="21495">
                        <c:v>5.8524999999993641</c:v>
                      </c:pt>
                      <c:pt idx="21496">
                        <c:v>5.8527430555535291</c:v>
                      </c:pt>
                      <c:pt idx="21497">
                        <c:v>5.8529861111076942</c:v>
                      </c:pt>
                      <c:pt idx="21498">
                        <c:v>5.8532291666618592</c:v>
                      </c:pt>
                      <c:pt idx="21499">
                        <c:v>5.8534722222233002</c:v>
                      </c:pt>
                      <c:pt idx="21500">
                        <c:v>5.8537152777774653</c:v>
                      </c:pt>
                      <c:pt idx="21501">
                        <c:v>5.8539583333316303</c:v>
                      </c:pt>
                      <c:pt idx="21502">
                        <c:v>5.8542013888857953</c:v>
                      </c:pt>
                      <c:pt idx="21503">
                        <c:v>5.8544444444399604</c:v>
                      </c:pt>
                      <c:pt idx="21504">
                        <c:v>5.8546875000014014</c:v>
                      </c:pt>
                      <c:pt idx="21505">
                        <c:v>5.8549305555555664</c:v>
                      </c:pt>
                      <c:pt idx="21506">
                        <c:v>5.8551736111097314</c:v>
                      </c:pt>
                      <c:pt idx="21507">
                        <c:v>5.8554166666638965</c:v>
                      </c:pt>
                      <c:pt idx="21508">
                        <c:v>5.8556597222180615</c:v>
                      </c:pt>
                      <c:pt idx="21509">
                        <c:v>5.8559027777795025</c:v>
                      </c:pt>
                      <c:pt idx="21510">
                        <c:v>5.8561458333336676</c:v>
                      </c:pt>
                      <c:pt idx="21511">
                        <c:v>5.8563888888878326</c:v>
                      </c:pt>
                      <c:pt idx="21512">
                        <c:v>5.8566319444419976</c:v>
                      </c:pt>
                      <c:pt idx="21513">
                        <c:v>5.8568749999961627</c:v>
                      </c:pt>
                      <c:pt idx="21514">
                        <c:v>5.8571180555576037</c:v>
                      </c:pt>
                      <c:pt idx="21515">
                        <c:v>5.8573611111117687</c:v>
                      </c:pt>
                      <c:pt idx="21516">
                        <c:v>5.8576041666659338</c:v>
                      </c:pt>
                      <c:pt idx="21517">
                        <c:v>5.8578472222200988</c:v>
                      </c:pt>
                      <c:pt idx="21518">
                        <c:v>5.8580902777742638</c:v>
                      </c:pt>
                      <c:pt idx="21519">
                        <c:v>5.8583333333284289</c:v>
                      </c:pt>
                      <c:pt idx="21520">
                        <c:v>5.8585763888898699</c:v>
                      </c:pt>
                      <c:pt idx="21521">
                        <c:v>5.8588194444440349</c:v>
                      </c:pt>
                      <c:pt idx="21522">
                        <c:v>5.8590624999981999</c:v>
                      </c:pt>
                      <c:pt idx="21523">
                        <c:v>5.8593171296291446</c:v>
                      </c:pt>
                      <c:pt idx="21524">
                        <c:v>5.8595601851833097</c:v>
                      </c:pt>
                      <c:pt idx="21525">
                        <c:v>5.8598032407374747</c:v>
                      </c:pt>
                      <c:pt idx="21526">
                        <c:v>5.8600462962916398</c:v>
                      </c:pt>
                      <c:pt idx="21527">
                        <c:v>5.8602893518530808</c:v>
                      </c:pt>
                      <c:pt idx="21528">
                        <c:v>5.8605324074072458</c:v>
                      </c:pt>
                      <c:pt idx="21529">
                        <c:v>5.8607754629614108</c:v>
                      </c:pt>
                      <c:pt idx="21530">
                        <c:v>5.8610185185155759</c:v>
                      </c:pt>
                      <c:pt idx="21531">
                        <c:v>5.8612615740697409</c:v>
                      </c:pt>
                      <c:pt idx="21532">
                        <c:v>5.8615046296311819</c:v>
                      </c:pt>
                      <c:pt idx="21533">
                        <c:v>5.8617476851853469</c:v>
                      </c:pt>
                      <c:pt idx="21534">
                        <c:v>5.861990740739512</c:v>
                      </c:pt>
                      <c:pt idx="21535">
                        <c:v>5.862233796293677</c:v>
                      </c:pt>
                      <c:pt idx="21536">
                        <c:v>5.8624768518478421</c:v>
                      </c:pt>
                      <c:pt idx="21537">
                        <c:v>5.8627199074092831</c:v>
                      </c:pt>
                      <c:pt idx="21538">
                        <c:v>5.8629629629634481</c:v>
                      </c:pt>
                      <c:pt idx="21539">
                        <c:v>5.8632060185176131</c:v>
                      </c:pt>
                      <c:pt idx="21540">
                        <c:v>5.8634490740717782</c:v>
                      </c:pt>
                      <c:pt idx="21541">
                        <c:v>5.8636921296259432</c:v>
                      </c:pt>
                      <c:pt idx="21542">
                        <c:v>5.8639351851801083</c:v>
                      </c:pt>
                      <c:pt idx="21543">
                        <c:v>5.8641782407415493</c:v>
                      </c:pt>
                      <c:pt idx="21544">
                        <c:v>5.8644212962957143</c:v>
                      </c:pt>
                      <c:pt idx="21545">
                        <c:v>5.8646643518498793</c:v>
                      </c:pt>
                      <c:pt idx="21546">
                        <c:v>5.8649074074040444</c:v>
                      </c:pt>
                      <c:pt idx="21547">
                        <c:v>5.8651504629582094</c:v>
                      </c:pt>
                      <c:pt idx="21548">
                        <c:v>5.8653935185196504</c:v>
                      </c:pt>
                      <c:pt idx="21549">
                        <c:v>5.8656365740738154</c:v>
                      </c:pt>
                      <c:pt idx="21550">
                        <c:v>5.8658796296279805</c:v>
                      </c:pt>
                      <c:pt idx="21551">
                        <c:v>5.8661226851821455</c:v>
                      </c:pt>
                      <c:pt idx="21552">
                        <c:v>5.8663657407363106</c:v>
                      </c:pt>
                      <c:pt idx="21553">
                        <c:v>5.8666087962977516</c:v>
                      </c:pt>
                      <c:pt idx="21554">
                        <c:v>5.8668518518519166</c:v>
                      </c:pt>
                      <c:pt idx="21555">
                        <c:v>5.8670949074060816</c:v>
                      </c:pt>
                      <c:pt idx="21556">
                        <c:v>5.8673379629602467</c:v>
                      </c:pt>
                      <c:pt idx="21557">
                        <c:v>5.8675810185144117</c:v>
                      </c:pt>
                      <c:pt idx="21558">
                        <c:v>5.8678240740758527</c:v>
                      </c:pt>
                      <c:pt idx="21559">
                        <c:v>5.8680671296300178</c:v>
                      </c:pt>
                      <c:pt idx="21560">
                        <c:v>5.8683101851841828</c:v>
                      </c:pt>
                      <c:pt idx="21561">
                        <c:v>5.8685532407383478</c:v>
                      </c:pt>
                      <c:pt idx="21562">
                        <c:v>5.8687962962925129</c:v>
                      </c:pt>
                      <c:pt idx="21563">
                        <c:v>5.8690393518539539</c:v>
                      </c:pt>
                      <c:pt idx="21564">
                        <c:v>5.8692824074081189</c:v>
                      </c:pt>
                      <c:pt idx="21565">
                        <c:v>5.8695254629622839</c:v>
                      </c:pt>
                      <c:pt idx="21566">
                        <c:v>5.869768518516449</c:v>
                      </c:pt>
                      <c:pt idx="21567">
                        <c:v>5.870011574070614</c:v>
                      </c:pt>
                      <c:pt idx="21568">
                        <c:v>5.8702546296247791</c:v>
                      </c:pt>
                      <c:pt idx="21569">
                        <c:v>5.8704976851862201</c:v>
                      </c:pt>
                      <c:pt idx="21570">
                        <c:v>5.8707407407403851</c:v>
                      </c:pt>
                      <c:pt idx="21571">
                        <c:v>5.8709953703713298</c:v>
                      </c:pt>
                      <c:pt idx="21572">
                        <c:v>5.8712384259254948</c:v>
                      </c:pt>
                      <c:pt idx="21573">
                        <c:v>5.8714814814796599</c:v>
                      </c:pt>
                      <c:pt idx="21574">
                        <c:v>5.8717245370338249</c:v>
                      </c:pt>
                      <c:pt idx="21575">
                        <c:v>5.8719675925879899</c:v>
                      </c:pt>
                      <c:pt idx="21576">
                        <c:v>5.8722106481494309</c:v>
                      </c:pt>
                      <c:pt idx="21577">
                        <c:v>5.872453703703596</c:v>
                      </c:pt>
                      <c:pt idx="21578">
                        <c:v>5.872696759257761</c:v>
                      </c:pt>
                      <c:pt idx="21579">
                        <c:v>5.8729398148119261</c:v>
                      </c:pt>
                      <c:pt idx="21580">
                        <c:v>5.8731828703660911</c:v>
                      </c:pt>
                      <c:pt idx="21581">
                        <c:v>5.8734259259275321</c:v>
                      </c:pt>
                      <c:pt idx="21582">
                        <c:v>5.8736689814816971</c:v>
                      </c:pt>
                      <c:pt idx="21583">
                        <c:v>5.8739120370358622</c:v>
                      </c:pt>
                      <c:pt idx="21584">
                        <c:v>5.8741550925900272</c:v>
                      </c:pt>
                      <c:pt idx="21585">
                        <c:v>5.8743981481441923</c:v>
                      </c:pt>
                      <c:pt idx="21586">
                        <c:v>5.8746412037056333</c:v>
                      </c:pt>
                      <c:pt idx="21587">
                        <c:v>5.8748842592597983</c:v>
                      </c:pt>
                      <c:pt idx="21588">
                        <c:v>5.8751273148139633</c:v>
                      </c:pt>
                      <c:pt idx="21589">
                        <c:v>5.8753703703681284</c:v>
                      </c:pt>
                      <c:pt idx="21590">
                        <c:v>5.8756134259222934</c:v>
                      </c:pt>
                      <c:pt idx="21591">
                        <c:v>5.8758564814764584</c:v>
                      </c:pt>
                      <c:pt idx="21592">
                        <c:v>5.8760995370378994</c:v>
                      </c:pt>
                      <c:pt idx="21593">
                        <c:v>5.8763425925920645</c:v>
                      </c:pt>
                      <c:pt idx="21594">
                        <c:v>5.8765856481462295</c:v>
                      </c:pt>
                      <c:pt idx="21595">
                        <c:v>5.8768287037003946</c:v>
                      </c:pt>
                      <c:pt idx="21596">
                        <c:v>5.8770717592545596</c:v>
                      </c:pt>
                      <c:pt idx="21597">
                        <c:v>5.8773148148160006</c:v>
                      </c:pt>
                      <c:pt idx="21598">
                        <c:v>5.8775578703701656</c:v>
                      </c:pt>
                      <c:pt idx="21599">
                        <c:v>5.8778009259243307</c:v>
                      </c:pt>
                      <c:pt idx="21600">
                        <c:v>5.8780439814784957</c:v>
                      </c:pt>
                      <c:pt idx="21601">
                        <c:v>5.8782870370326608</c:v>
                      </c:pt>
                      <c:pt idx="21602">
                        <c:v>5.8785300925941018</c:v>
                      </c:pt>
                      <c:pt idx="21603">
                        <c:v>5.8787731481482668</c:v>
                      </c:pt>
                      <c:pt idx="21604">
                        <c:v>5.8790162037024318</c:v>
                      </c:pt>
                      <c:pt idx="21605">
                        <c:v>5.8792592592565969</c:v>
                      </c:pt>
                      <c:pt idx="21606">
                        <c:v>5.8795023148107619</c:v>
                      </c:pt>
                      <c:pt idx="21607">
                        <c:v>5.8797453703722029</c:v>
                      </c:pt>
                      <c:pt idx="21608">
                        <c:v>5.8799884259263679</c:v>
                      </c:pt>
                      <c:pt idx="21609">
                        <c:v>5.880231481480533</c:v>
                      </c:pt>
                      <c:pt idx="21610">
                        <c:v>5.880474537034698</c:v>
                      </c:pt>
                      <c:pt idx="21611">
                        <c:v>5.8807175925888631</c:v>
                      </c:pt>
                      <c:pt idx="21612">
                        <c:v>5.8809606481430281</c:v>
                      </c:pt>
                      <c:pt idx="21613">
                        <c:v>5.8812037037044691</c:v>
                      </c:pt>
                      <c:pt idx="21614">
                        <c:v>5.8814467592586341</c:v>
                      </c:pt>
                      <c:pt idx="21615">
                        <c:v>5.8816898148127992</c:v>
                      </c:pt>
                      <c:pt idx="21616">
                        <c:v>5.8819328703669642</c:v>
                      </c:pt>
                      <c:pt idx="21617">
                        <c:v>5.8821759259211293</c:v>
                      </c:pt>
                      <c:pt idx="21618">
                        <c:v>5.8824189814825703</c:v>
                      </c:pt>
                      <c:pt idx="21619">
                        <c:v>5.8826620370367353</c:v>
                      </c:pt>
                      <c:pt idx="21620">
                        <c:v>5.88291666666768</c:v>
                      </c:pt>
                      <c:pt idx="21621">
                        <c:v>5.883159722221845</c:v>
                      </c:pt>
                      <c:pt idx="21622">
                        <c:v>5.8834027777760101</c:v>
                      </c:pt>
                      <c:pt idx="21623">
                        <c:v>5.8836458333301751</c:v>
                      </c:pt>
                      <c:pt idx="21624">
                        <c:v>5.8838888888843401</c:v>
                      </c:pt>
                      <c:pt idx="21625">
                        <c:v>5.8841319444457811</c:v>
                      </c:pt>
                      <c:pt idx="21626">
                        <c:v>5.8843749999999462</c:v>
                      </c:pt>
                      <c:pt idx="21627">
                        <c:v>5.8846180555541112</c:v>
                      </c:pt>
                      <c:pt idx="21628">
                        <c:v>5.8848611111082763</c:v>
                      </c:pt>
                      <c:pt idx="21629">
                        <c:v>5.8851041666624413</c:v>
                      </c:pt>
                      <c:pt idx="21630">
                        <c:v>5.8853472222238823</c:v>
                      </c:pt>
                      <c:pt idx="21631">
                        <c:v>5.8855902777780473</c:v>
                      </c:pt>
                      <c:pt idx="21632">
                        <c:v>5.8858333333322124</c:v>
                      </c:pt>
                      <c:pt idx="21633">
                        <c:v>5.8860763888863774</c:v>
                      </c:pt>
                      <c:pt idx="21634">
                        <c:v>5.8863194444405424</c:v>
                      </c:pt>
                      <c:pt idx="21635">
                        <c:v>5.8865625000019834</c:v>
                      </c:pt>
                      <c:pt idx="21636">
                        <c:v>5.8868055555561485</c:v>
                      </c:pt>
                      <c:pt idx="21637">
                        <c:v>5.8870486111103135</c:v>
                      </c:pt>
                      <c:pt idx="21638">
                        <c:v>5.8872916666644786</c:v>
                      </c:pt>
                      <c:pt idx="21639">
                        <c:v>5.8875347222186436</c:v>
                      </c:pt>
                      <c:pt idx="21640">
                        <c:v>5.8877777777728086</c:v>
                      </c:pt>
                      <c:pt idx="21641">
                        <c:v>5.8880208333342496</c:v>
                      </c:pt>
                      <c:pt idx="21642">
                        <c:v>5.8882638888884147</c:v>
                      </c:pt>
                      <c:pt idx="21643">
                        <c:v>5.8885069444425797</c:v>
                      </c:pt>
                      <c:pt idx="21644">
                        <c:v>5.8887499999967448</c:v>
                      </c:pt>
                      <c:pt idx="21645">
                        <c:v>5.8889930555509098</c:v>
                      </c:pt>
                      <c:pt idx="21646">
                        <c:v>5.8892361111123508</c:v>
                      </c:pt>
                      <c:pt idx="21647">
                        <c:v>5.8894791666665158</c:v>
                      </c:pt>
                      <c:pt idx="21648">
                        <c:v>5.8897222222206809</c:v>
                      </c:pt>
                      <c:pt idx="21649">
                        <c:v>5.8899652777748459</c:v>
                      </c:pt>
                      <c:pt idx="21650">
                        <c:v>5.8902083333290109</c:v>
                      </c:pt>
                      <c:pt idx="21651">
                        <c:v>5.8904513888904519</c:v>
                      </c:pt>
                      <c:pt idx="21652">
                        <c:v>5.890694444444617</c:v>
                      </c:pt>
                      <c:pt idx="21653">
                        <c:v>5.890937499998782</c:v>
                      </c:pt>
                      <c:pt idx="21654">
                        <c:v>5.8911805555529471</c:v>
                      </c:pt>
                      <c:pt idx="21655">
                        <c:v>5.8914236111071121</c:v>
                      </c:pt>
                      <c:pt idx="21656">
                        <c:v>5.8916666666685531</c:v>
                      </c:pt>
                      <c:pt idx="21657">
                        <c:v>5.8919097222227181</c:v>
                      </c:pt>
                      <c:pt idx="21658">
                        <c:v>5.8921527777768832</c:v>
                      </c:pt>
                      <c:pt idx="21659">
                        <c:v>5.8923958333310482</c:v>
                      </c:pt>
                      <c:pt idx="21660">
                        <c:v>5.8926388888852133</c:v>
                      </c:pt>
                      <c:pt idx="21661">
                        <c:v>5.8928819444393783</c:v>
                      </c:pt>
                      <c:pt idx="21662">
                        <c:v>5.8931250000008193</c:v>
                      </c:pt>
                      <c:pt idx="21663">
                        <c:v>5.8933680555549843</c:v>
                      </c:pt>
                      <c:pt idx="21664">
                        <c:v>5.8936111111091494</c:v>
                      </c:pt>
                      <c:pt idx="21665">
                        <c:v>5.8938541666633144</c:v>
                      </c:pt>
                      <c:pt idx="21666">
                        <c:v>5.8940972222174794</c:v>
                      </c:pt>
                      <c:pt idx="21667">
                        <c:v>5.8943402777789204</c:v>
                      </c:pt>
                      <c:pt idx="21668">
                        <c:v>5.8945949074025892</c:v>
                      </c:pt>
                      <c:pt idx="21669">
                        <c:v>5.8948379629640302</c:v>
                      </c:pt>
                      <c:pt idx="21670">
                        <c:v>5.8950810185181952</c:v>
                      </c:pt>
                      <c:pt idx="21671">
                        <c:v>5.8953240740723603</c:v>
                      </c:pt>
                      <c:pt idx="21672">
                        <c:v>5.8955671296265253</c:v>
                      </c:pt>
                      <c:pt idx="21673">
                        <c:v>5.8958101851806903</c:v>
                      </c:pt>
                      <c:pt idx="21674">
                        <c:v>5.8960532407421313</c:v>
                      </c:pt>
                      <c:pt idx="21675">
                        <c:v>5.8962962962962964</c:v>
                      </c:pt>
                      <c:pt idx="21676">
                        <c:v>5.8965393518504614</c:v>
                      </c:pt>
                      <c:pt idx="21677">
                        <c:v>5.8967824074046264</c:v>
                      </c:pt>
                      <c:pt idx="21678">
                        <c:v>5.8970254629587915</c:v>
                      </c:pt>
                      <c:pt idx="21679">
                        <c:v>5.8972685185202325</c:v>
                      </c:pt>
                      <c:pt idx="21680">
                        <c:v>5.8975115740743975</c:v>
                      </c:pt>
                      <c:pt idx="21681">
                        <c:v>5.8977546296285626</c:v>
                      </c:pt>
                      <c:pt idx="21682">
                        <c:v>5.8979976851827276</c:v>
                      </c:pt>
                      <c:pt idx="21683">
                        <c:v>5.8982407407368926</c:v>
                      </c:pt>
                      <c:pt idx="21684">
                        <c:v>5.8984837962983336</c:v>
                      </c:pt>
                      <c:pt idx="21685">
                        <c:v>5.8987268518524987</c:v>
                      </c:pt>
                      <c:pt idx="21686">
                        <c:v>5.8989699074066637</c:v>
                      </c:pt>
                      <c:pt idx="21687">
                        <c:v>5.8992129629608288</c:v>
                      </c:pt>
                      <c:pt idx="21688">
                        <c:v>5.8994560185149938</c:v>
                      </c:pt>
                      <c:pt idx="21689">
                        <c:v>5.8996990740691588</c:v>
                      </c:pt>
                      <c:pt idx="21690">
                        <c:v>5.8999421296305998</c:v>
                      </c:pt>
                      <c:pt idx="21691">
                        <c:v>5.9001851851847649</c:v>
                      </c:pt>
                      <c:pt idx="21692">
                        <c:v>5.9004282407389299</c:v>
                      </c:pt>
                      <c:pt idx="21693">
                        <c:v>5.9006712962930949</c:v>
                      </c:pt>
                      <c:pt idx="21694">
                        <c:v>5.90091435184726</c:v>
                      </c:pt>
                      <c:pt idx="21695">
                        <c:v>5.901157407408701</c:v>
                      </c:pt>
                      <c:pt idx="21696">
                        <c:v>5.901400462962866</c:v>
                      </c:pt>
                      <c:pt idx="21697">
                        <c:v>5.9016435185170311</c:v>
                      </c:pt>
                      <c:pt idx="21698">
                        <c:v>5.9018865740711961</c:v>
                      </c:pt>
                      <c:pt idx="21699">
                        <c:v>5.9021296296253611</c:v>
                      </c:pt>
                      <c:pt idx="21700">
                        <c:v>5.9023726851868021</c:v>
                      </c:pt>
                      <c:pt idx="21701">
                        <c:v>5.9026157407409672</c:v>
                      </c:pt>
                      <c:pt idx="21702">
                        <c:v>5.9028587962951322</c:v>
                      </c:pt>
                      <c:pt idx="21703">
                        <c:v>5.9031018518492973</c:v>
                      </c:pt>
                      <c:pt idx="21704">
                        <c:v>5.9033449074034623</c:v>
                      </c:pt>
                      <c:pt idx="21705">
                        <c:v>5.9035879629649033</c:v>
                      </c:pt>
                      <c:pt idx="21706">
                        <c:v>5.9038310185190683</c:v>
                      </c:pt>
                      <c:pt idx="21707">
                        <c:v>5.9040740740732334</c:v>
                      </c:pt>
                      <c:pt idx="21708">
                        <c:v>5.9043171296273984</c:v>
                      </c:pt>
                      <c:pt idx="21709">
                        <c:v>5.9045601851815634</c:v>
                      </c:pt>
                      <c:pt idx="21710">
                        <c:v>5.9048032407357285</c:v>
                      </c:pt>
                      <c:pt idx="21711">
                        <c:v>5.9050462962971695</c:v>
                      </c:pt>
                      <c:pt idx="21712">
                        <c:v>5.9052893518513345</c:v>
                      </c:pt>
                      <c:pt idx="21713">
                        <c:v>5.9055324074054996</c:v>
                      </c:pt>
                      <c:pt idx="21714">
                        <c:v>5.9057754629596646</c:v>
                      </c:pt>
                      <c:pt idx="21715">
                        <c:v>5.9060185185138296</c:v>
                      </c:pt>
                      <c:pt idx="21716">
                        <c:v>5.9062731481447743</c:v>
                      </c:pt>
                      <c:pt idx="21717">
                        <c:v>5.9065162036989394</c:v>
                      </c:pt>
                      <c:pt idx="21718">
                        <c:v>5.9067592592603804</c:v>
                      </c:pt>
                      <c:pt idx="21719">
                        <c:v>5.9070023148145454</c:v>
                      </c:pt>
                      <c:pt idx="21720">
                        <c:v>5.9072453703687104</c:v>
                      </c:pt>
                      <c:pt idx="21721">
                        <c:v>5.9074884259228755</c:v>
                      </c:pt>
                      <c:pt idx="21722">
                        <c:v>5.9077314814770405</c:v>
                      </c:pt>
                      <c:pt idx="21723">
                        <c:v>5.9079745370384815</c:v>
                      </c:pt>
                      <c:pt idx="21724">
                        <c:v>5.9082175925926466</c:v>
                      </c:pt>
                      <c:pt idx="21725">
                        <c:v>5.9084606481468116</c:v>
                      </c:pt>
                      <c:pt idx="21726">
                        <c:v>5.9087037037009766</c:v>
                      </c:pt>
                      <c:pt idx="21727">
                        <c:v>5.9089467592551417</c:v>
                      </c:pt>
                      <c:pt idx="21728">
                        <c:v>5.9091898148165827</c:v>
                      </c:pt>
                      <c:pt idx="21729">
                        <c:v>5.9094328703707477</c:v>
                      </c:pt>
                      <c:pt idx="21730">
                        <c:v>5.9096759259249128</c:v>
                      </c:pt>
                      <c:pt idx="21731">
                        <c:v>5.9099189814790778</c:v>
                      </c:pt>
                      <c:pt idx="21732">
                        <c:v>5.9101620370332428</c:v>
                      </c:pt>
                      <c:pt idx="21733">
                        <c:v>5.9104050925946838</c:v>
                      </c:pt>
                      <c:pt idx="21734">
                        <c:v>5.9106481481488489</c:v>
                      </c:pt>
                      <c:pt idx="21735">
                        <c:v>5.9108912037030139</c:v>
                      </c:pt>
                      <c:pt idx="21736">
                        <c:v>5.9111342592571789</c:v>
                      </c:pt>
                      <c:pt idx="21737">
                        <c:v>5.911377314811344</c:v>
                      </c:pt>
                      <c:pt idx="21738">
                        <c:v>5.911620370365509</c:v>
                      </c:pt>
                      <c:pt idx="21739">
                        <c:v>5.91186342592695</c:v>
                      </c:pt>
                      <c:pt idx="21740">
                        <c:v>5.9121064814811151</c:v>
                      </c:pt>
                      <c:pt idx="21741">
                        <c:v>5.9123495370352801</c:v>
                      </c:pt>
                      <c:pt idx="21742">
                        <c:v>5.9125925925894451</c:v>
                      </c:pt>
                      <c:pt idx="21743">
                        <c:v>5.9128356481436102</c:v>
                      </c:pt>
                      <c:pt idx="21744">
                        <c:v>5.9130787037050512</c:v>
                      </c:pt>
                      <c:pt idx="21745">
                        <c:v>5.9133217592592162</c:v>
                      </c:pt>
                      <c:pt idx="21746">
                        <c:v>5.9135648148133813</c:v>
                      </c:pt>
                      <c:pt idx="21747">
                        <c:v>5.9138078703675463</c:v>
                      </c:pt>
                      <c:pt idx="21748">
                        <c:v>5.9140509259217113</c:v>
                      </c:pt>
                      <c:pt idx="21749">
                        <c:v>5.9142939814831523</c:v>
                      </c:pt>
                      <c:pt idx="21750">
                        <c:v>5.9145370370373174</c:v>
                      </c:pt>
                      <c:pt idx="21751">
                        <c:v>5.9147800925914824</c:v>
                      </c:pt>
                      <c:pt idx="21752">
                        <c:v>5.9150231481456474</c:v>
                      </c:pt>
                      <c:pt idx="21753">
                        <c:v>5.9152662036998125</c:v>
                      </c:pt>
                      <c:pt idx="21754">
                        <c:v>5.9155092592612535</c:v>
                      </c:pt>
                      <c:pt idx="21755">
                        <c:v>5.9157523148154185</c:v>
                      </c:pt>
                      <c:pt idx="21756">
                        <c:v>5.9159953703695836</c:v>
                      </c:pt>
                      <c:pt idx="21757">
                        <c:v>5.9162384259237486</c:v>
                      </c:pt>
                      <c:pt idx="21758">
                        <c:v>5.9164814814779136</c:v>
                      </c:pt>
                      <c:pt idx="21759">
                        <c:v>5.9167245370320787</c:v>
                      </c:pt>
                      <c:pt idx="21760">
                        <c:v>5.9169675925935197</c:v>
                      </c:pt>
                      <c:pt idx="21761">
                        <c:v>5.9172106481476847</c:v>
                      </c:pt>
                      <c:pt idx="21762">
                        <c:v>5.9174537037018498</c:v>
                      </c:pt>
                      <c:pt idx="21763">
                        <c:v>5.9176967592560148</c:v>
                      </c:pt>
                      <c:pt idx="21764">
                        <c:v>5.9179398148101798</c:v>
                      </c:pt>
                      <c:pt idx="21765">
                        <c:v>5.9181944444411245</c:v>
                      </c:pt>
                      <c:pt idx="21766">
                        <c:v>5.9184374999952896</c:v>
                      </c:pt>
                      <c:pt idx="21767">
                        <c:v>5.9186805555567306</c:v>
                      </c:pt>
                      <c:pt idx="21768">
                        <c:v>5.9189236111108956</c:v>
                      </c:pt>
                      <c:pt idx="21769">
                        <c:v>5.9191666666650606</c:v>
                      </c:pt>
                      <c:pt idx="21770">
                        <c:v>5.9194097222192257</c:v>
                      </c:pt>
                      <c:pt idx="21771">
                        <c:v>5.9196527777733907</c:v>
                      </c:pt>
                      <c:pt idx="21772">
                        <c:v>5.9198958333348317</c:v>
                      </c:pt>
                      <c:pt idx="21773">
                        <c:v>5.9201388888889968</c:v>
                      </c:pt>
                      <c:pt idx="21774">
                        <c:v>5.9203819444431618</c:v>
                      </c:pt>
                      <c:pt idx="21775">
                        <c:v>5.9206249999973268</c:v>
                      </c:pt>
                      <c:pt idx="21776">
                        <c:v>5.9208680555514919</c:v>
                      </c:pt>
                      <c:pt idx="21777">
                        <c:v>5.9211111111129329</c:v>
                      </c:pt>
                      <c:pt idx="21778">
                        <c:v>5.9213541666670979</c:v>
                      </c:pt>
                      <c:pt idx="21779">
                        <c:v>5.9215972222212629</c:v>
                      </c:pt>
                      <c:pt idx="21780">
                        <c:v>5.921840277775428</c:v>
                      </c:pt>
                      <c:pt idx="21781">
                        <c:v>5.922083333329593</c:v>
                      </c:pt>
                      <c:pt idx="21782">
                        <c:v>5.9223263888837581</c:v>
                      </c:pt>
                      <c:pt idx="21783">
                        <c:v>5.9225694444451991</c:v>
                      </c:pt>
                      <c:pt idx="21784">
                        <c:v>5.9228124999993641</c:v>
                      </c:pt>
                      <c:pt idx="21785">
                        <c:v>5.9230555555535291</c:v>
                      </c:pt>
                      <c:pt idx="21786">
                        <c:v>5.9232986111076942</c:v>
                      </c:pt>
                      <c:pt idx="21787">
                        <c:v>5.9235416666618592</c:v>
                      </c:pt>
                      <c:pt idx="21788">
                        <c:v>5.9237847222233002</c:v>
                      </c:pt>
                      <c:pt idx="21789">
                        <c:v>5.9240277777774653</c:v>
                      </c:pt>
                      <c:pt idx="21790">
                        <c:v>5.9242708333316303</c:v>
                      </c:pt>
                      <c:pt idx="21791">
                        <c:v>5.9245138888857953</c:v>
                      </c:pt>
                      <c:pt idx="21792">
                        <c:v>5.9247569444399604</c:v>
                      </c:pt>
                      <c:pt idx="21793">
                        <c:v>5.9250000000014014</c:v>
                      </c:pt>
                      <c:pt idx="21794">
                        <c:v>5.9252430555555664</c:v>
                      </c:pt>
                      <c:pt idx="21795">
                        <c:v>5.9254861111097314</c:v>
                      </c:pt>
                      <c:pt idx="21796">
                        <c:v>5.9257291666638965</c:v>
                      </c:pt>
                      <c:pt idx="21797">
                        <c:v>5.9259722222180615</c:v>
                      </c:pt>
                      <c:pt idx="21798">
                        <c:v>5.9262152777795025</c:v>
                      </c:pt>
                      <c:pt idx="21799">
                        <c:v>5.9264583333336676</c:v>
                      </c:pt>
                      <c:pt idx="21800">
                        <c:v>5.9267013888878326</c:v>
                      </c:pt>
                      <c:pt idx="21801">
                        <c:v>5.9269444444419976</c:v>
                      </c:pt>
                      <c:pt idx="21802">
                        <c:v>5.9271874999961627</c:v>
                      </c:pt>
                      <c:pt idx="21803">
                        <c:v>5.9274305555576037</c:v>
                      </c:pt>
                      <c:pt idx="21804">
                        <c:v>5.9276736111117687</c:v>
                      </c:pt>
                      <c:pt idx="21805">
                        <c:v>5.9279166666659338</c:v>
                      </c:pt>
                      <c:pt idx="21806">
                        <c:v>5.9281597222200988</c:v>
                      </c:pt>
                      <c:pt idx="21807">
                        <c:v>5.9284027777742638</c:v>
                      </c:pt>
                      <c:pt idx="21808">
                        <c:v>5.9286458333284289</c:v>
                      </c:pt>
                      <c:pt idx="21809">
                        <c:v>5.9288888888898699</c:v>
                      </c:pt>
                      <c:pt idx="21810">
                        <c:v>5.9291319444440349</c:v>
                      </c:pt>
                      <c:pt idx="21811">
                        <c:v>5.9293749999981999</c:v>
                      </c:pt>
                      <c:pt idx="21812">
                        <c:v>5.929618055552365</c:v>
                      </c:pt>
                      <c:pt idx="21813">
                        <c:v>5.9298726851833097</c:v>
                      </c:pt>
                      <c:pt idx="21814">
                        <c:v>5.9301157407374747</c:v>
                      </c:pt>
                      <c:pt idx="21815">
                        <c:v>5.9303587962916398</c:v>
                      </c:pt>
                      <c:pt idx="21816">
                        <c:v>5.9306018518530808</c:v>
                      </c:pt>
                      <c:pt idx="21817">
                        <c:v>5.9308449074072458</c:v>
                      </c:pt>
                      <c:pt idx="21818">
                        <c:v>5.9310879629614108</c:v>
                      </c:pt>
                      <c:pt idx="21819">
                        <c:v>5.9313310185155759</c:v>
                      </c:pt>
                      <c:pt idx="21820">
                        <c:v>5.9315740740697409</c:v>
                      </c:pt>
                      <c:pt idx="21821">
                        <c:v>5.9318171296311819</c:v>
                      </c:pt>
                      <c:pt idx="21822">
                        <c:v>5.9320601851853469</c:v>
                      </c:pt>
                      <c:pt idx="21823">
                        <c:v>5.932303240739512</c:v>
                      </c:pt>
                      <c:pt idx="21824">
                        <c:v>5.932546296293677</c:v>
                      </c:pt>
                      <c:pt idx="21825">
                        <c:v>5.9327893518478421</c:v>
                      </c:pt>
                      <c:pt idx="21826">
                        <c:v>5.9330324074092831</c:v>
                      </c:pt>
                      <c:pt idx="21827">
                        <c:v>5.9332754629634481</c:v>
                      </c:pt>
                      <c:pt idx="21828">
                        <c:v>5.9335185185176131</c:v>
                      </c:pt>
                      <c:pt idx="21829">
                        <c:v>5.9337615740717782</c:v>
                      </c:pt>
                      <c:pt idx="21830">
                        <c:v>5.9340046296259432</c:v>
                      </c:pt>
                      <c:pt idx="21831">
                        <c:v>5.9342476851801083</c:v>
                      </c:pt>
                      <c:pt idx="21832">
                        <c:v>5.9344907407415493</c:v>
                      </c:pt>
                      <c:pt idx="21833">
                        <c:v>5.9347337962957143</c:v>
                      </c:pt>
                      <c:pt idx="21834">
                        <c:v>5.9349768518498793</c:v>
                      </c:pt>
                      <c:pt idx="21835">
                        <c:v>5.9352199074040444</c:v>
                      </c:pt>
                      <c:pt idx="21836">
                        <c:v>5.9354629629582094</c:v>
                      </c:pt>
                      <c:pt idx="21837">
                        <c:v>5.9357060185196504</c:v>
                      </c:pt>
                      <c:pt idx="21838">
                        <c:v>5.9359490740738154</c:v>
                      </c:pt>
                      <c:pt idx="21839">
                        <c:v>5.9361921296279805</c:v>
                      </c:pt>
                      <c:pt idx="21840">
                        <c:v>5.9364351851821455</c:v>
                      </c:pt>
                      <c:pt idx="21841">
                        <c:v>5.9366782407363106</c:v>
                      </c:pt>
                      <c:pt idx="21842">
                        <c:v>5.9369212962977516</c:v>
                      </c:pt>
                      <c:pt idx="21843">
                        <c:v>5.9371643518519166</c:v>
                      </c:pt>
                      <c:pt idx="21844">
                        <c:v>5.9374074074060816</c:v>
                      </c:pt>
                      <c:pt idx="21845">
                        <c:v>5.9376504629602467</c:v>
                      </c:pt>
                      <c:pt idx="21846">
                        <c:v>5.9378935185144117</c:v>
                      </c:pt>
                      <c:pt idx="21847">
                        <c:v>5.9381365740758527</c:v>
                      </c:pt>
                      <c:pt idx="21848">
                        <c:v>5.9383796296300178</c:v>
                      </c:pt>
                      <c:pt idx="21849">
                        <c:v>5.9386226851841828</c:v>
                      </c:pt>
                      <c:pt idx="21850">
                        <c:v>5.9388657407383478</c:v>
                      </c:pt>
                      <c:pt idx="21851">
                        <c:v>5.9391087962925129</c:v>
                      </c:pt>
                      <c:pt idx="21852">
                        <c:v>5.9393518518539539</c:v>
                      </c:pt>
                      <c:pt idx="21853">
                        <c:v>5.9395949074081189</c:v>
                      </c:pt>
                      <c:pt idx="21854">
                        <c:v>5.9398379629622839</c:v>
                      </c:pt>
                      <c:pt idx="21855">
                        <c:v>5.940081018516449</c:v>
                      </c:pt>
                      <c:pt idx="21856">
                        <c:v>5.940324074070614</c:v>
                      </c:pt>
                      <c:pt idx="21857">
                        <c:v>5.9405671296247791</c:v>
                      </c:pt>
                      <c:pt idx="21858">
                        <c:v>5.9408101851862201</c:v>
                      </c:pt>
                      <c:pt idx="21859">
                        <c:v>5.9410532407403851</c:v>
                      </c:pt>
                      <c:pt idx="21860">
                        <c:v>5.9412962962945501</c:v>
                      </c:pt>
                      <c:pt idx="21861">
                        <c:v>5.9415509259254948</c:v>
                      </c:pt>
                      <c:pt idx="21862">
                        <c:v>5.9417939814796599</c:v>
                      </c:pt>
                      <c:pt idx="21863">
                        <c:v>5.9420370370338249</c:v>
                      </c:pt>
                      <c:pt idx="21864">
                        <c:v>5.9422800925879899</c:v>
                      </c:pt>
                      <c:pt idx="21865">
                        <c:v>5.9425231481494309</c:v>
                      </c:pt>
                      <c:pt idx="21866">
                        <c:v>5.942766203703596</c:v>
                      </c:pt>
                      <c:pt idx="21867">
                        <c:v>5.943009259257761</c:v>
                      </c:pt>
                      <c:pt idx="21868">
                        <c:v>5.9432523148119261</c:v>
                      </c:pt>
                      <c:pt idx="21869">
                        <c:v>5.9434953703660911</c:v>
                      </c:pt>
                      <c:pt idx="21870">
                        <c:v>5.9437384259275321</c:v>
                      </c:pt>
                      <c:pt idx="21871">
                        <c:v>5.9439814814816971</c:v>
                      </c:pt>
                      <c:pt idx="21872">
                        <c:v>5.9442245370358622</c:v>
                      </c:pt>
                      <c:pt idx="21873">
                        <c:v>5.9444675925900272</c:v>
                      </c:pt>
                      <c:pt idx="21874">
                        <c:v>5.9447106481441923</c:v>
                      </c:pt>
                      <c:pt idx="21875">
                        <c:v>5.9449537037056333</c:v>
                      </c:pt>
                      <c:pt idx="21876">
                        <c:v>5.9451967592597983</c:v>
                      </c:pt>
                      <c:pt idx="21877">
                        <c:v>5.9454398148139633</c:v>
                      </c:pt>
                      <c:pt idx="21878">
                        <c:v>5.9456828703681284</c:v>
                      </c:pt>
                      <c:pt idx="21879">
                        <c:v>5.9459259259222934</c:v>
                      </c:pt>
                      <c:pt idx="21880">
                        <c:v>5.9461689814764584</c:v>
                      </c:pt>
                      <c:pt idx="21881">
                        <c:v>5.9464120370378994</c:v>
                      </c:pt>
                      <c:pt idx="21882">
                        <c:v>5.9466550925920645</c:v>
                      </c:pt>
                      <c:pt idx="21883">
                        <c:v>5.9468981481462295</c:v>
                      </c:pt>
                      <c:pt idx="21884">
                        <c:v>5.9471412037003946</c:v>
                      </c:pt>
                      <c:pt idx="21885">
                        <c:v>5.9473842592545596</c:v>
                      </c:pt>
                      <c:pt idx="21886">
                        <c:v>5.9476273148160006</c:v>
                      </c:pt>
                      <c:pt idx="21887">
                        <c:v>5.9478703703701656</c:v>
                      </c:pt>
                      <c:pt idx="21888">
                        <c:v>5.9481134259243307</c:v>
                      </c:pt>
                      <c:pt idx="21889">
                        <c:v>5.9483564814784957</c:v>
                      </c:pt>
                      <c:pt idx="21890">
                        <c:v>5.9485995370326608</c:v>
                      </c:pt>
                      <c:pt idx="21891">
                        <c:v>5.9488425925941018</c:v>
                      </c:pt>
                      <c:pt idx="21892">
                        <c:v>5.9490856481482668</c:v>
                      </c:pt>
                      <c:pt idx="21893">
                        <c:v>5.9493287037024318</c:v>
                      </c:pt>
                      <c:pt idx="21894">
                        <c:v>5.9495717592565969</c:v>
                      </c:pt>
                      <c:pt idx="21895">
                        <c:v>5.9498148148107619</c:v>
                      </c:pt>
                      <c:pt idx="21896">
                        <c:v>5.9500578703722029</c:v>
                      </c:pt>
                      <c:pt idx="21897">
                        <c:v>5.9503009259263679</c:v>
                      </c:pt>
                      <c:pt idx="21898">
                        <c:v>5.950543981480533</c:v>
                      </c:pt>
                      <c:pt idx="21899">
                        <c:v>5.950787037034698</c:v>
                      </c:pt>
                      <c:pt idx="21900">
                        <c:v>5.9510300925888631</c:v>
                      </c:pt>
                      <c:pt idx="21901">
                        <c:v>5.9512731481430281</c:v>
                      </c:pt>
                      <c:pt idx="21902">
                        <c:v>5.9515162037044691</c:v>
                      </c:pt>
                      <c:pt idx="21903">
                        <c:v>5.9517592592586341</c:v>
                      </c:pt>
                      <c:pt idx="21904">
                        <c:v>5.9520023148127992</c:v>
                      </c:pt>
                      <c:pt idx="21905">
                        <c:v>5.9522453703669642</c:v>
                      </c:pt>
                      <c:pt idx="21906">
                        <c:v>5.9524884259211293</c:v>
                      </c:pt>
                      <c:pt idx="21907">
                        <c:v>5.9527314814825703</c:v>
                      </c:pt>
                      <c:pt idx="21908">
                        <c:v>5.9529745370367353</c:v>
                      </c:pt>
                      <c:pt idx="21909">
                        <c:v>5.95322916666768</c:v>
                      </c:pt>
                      <c:pt idx="21910">
                        <c:v>5.953472222221845</c:v>
                      </c:pt>
                      <c:pt idx="21911">
                        <c:v>5.9537152777760101</c:v>
                      </c:pt>
                      <c:pt idx="21912">
                        <c:v>5.9539583333301751</c:v>
                      </c:pt>
                      <c:pt idx="21913">
                        <c:v>5.9542013888843401</c:v>
                      </c:pt>
                      <c:pt idx="21914">
                        <c:v>5.9544444444457811</c:v>
                      </c:pt>
                      <c:pt idx="21915">
                        <c:v>5.9546874999999462</c:v>
                      </c:pt>
                      <c:pt idx="21916">
                        <c:v>5.9549305555541112</c:v>
                      </c:pt>
                      <c:pt idx="21917">
                        <c:v>5.9551736111082763</c:v>
                      </c:pt>
                      <c:pt idx="21918">
                        <c:v>5.9554166666624413</c:v>
                      </c:pt>
                      <c:pt idx="21919">
                        <c:v>5.9556597222238823</c:v>
                      </c:pt>
                      <c:pt idx="21920">
                        <c:v>5.9559027777780473</c:v>
                      </c:pt>
                      <c:pt idx="21921">
                        <c:v>5.9561458333322124</c:v>
                      </c:pt>
                      <c:pt idx="21922">
                        <c:v>5.9563888888863774</c:v>
                      </c:pt>
                      <c:pt idx="21923">
                        <c:v>5.9566319444405424</c:v>
                      </c:pt>
                      <c:pt idx="21924">
                        <c:v>5.9568750000019834</c:v>
                      </c:pt>
                      <c:pt idx="21925">
                        <c:v>5.9571180555561485</c:v>
                      </c:pt>
                      <c:pt idx="21926">
                        <c:v>5.9573611111103135</c:v>
                      </c:pt>
                      <c:pt idx="21927">
                        <c:v>5.9576041666644786</c:v>
                      </c:pt>
                      <c:pt idx="21928">
                        <c:v>5.9578472222186436</c:v>
                      </c:pt>
                      <c:pt idx="21929">
                        <c:v>5.9580902777728086</c:v>
                      </c:pt>
                      <c:pt idx="21930">
                        <c:v>5.9583333333342496</c:v>
                      </c:pt>
                      <c:pt idx="21931">
                        <c:v>5.9585763888884147</c:v>
                      </c:pt>
                      <c:pt idx="21932">
                        <c:v>5.9588194444425797</c:v>
                      </c:pt>
                      <c:pt idx="21933">
                        <c:v>5.9590624999967448</c:v>
                      </c:pt>
                      <c:pt idx="21934">
                        <c:v>5.9593055555509098</c:v>
                      </c:pt>
                      <c:pt idx="21935">
                        <c:v>5.9595486111123508</c:v>
                      </c:pt>
                      <c:pt idx="21936">
                        <c:v>5.9597916666665158</c:v>
                      </c:pt>
                      <c:pt idx="21937">
                        <c:v>5.9600347222206809</c:v>
                      </c:pt>
                      <c:pt idx="21938">
                        <c:v>5.9602777777748459</c:v>
                      </c:pt>
                      <c:pt idx="21939">
                        <c:v>5.9605208333290109</c:v>
                      </c:pt>
                      <c:pt idx="21940">
                        <c:v>5.9607638888904519</c:v>
                      </c:pt>
                      <c:pt idx="21941">
                        <c:v>5.961006944444617</c:v>
                      </c:pt>
                      <c:pt idx="21942">
                        <c:v>5.961249999998782</c:v>
                      </c:pt>
                      <c:pt idx="21943">
                        <c:v>5.9614930555529471</c:v>
                      </c:pt>
                      <c:pt idx="21944">
                        <c:v>5.9617361111071121</c:v>
                      </c:pt>
                      <c:pt idx="21945">
                        <c:v>5.9619791666685531</c:v>
                      </c:pt>
                      <c:pt idx="21946">
                        <c:v>5.9622222222227181</c:v>
                      </c:pt>
                      <c:pt idx="21947">
                        <c:v>5.9624652777768832</c:v>
                      </c:pt>
                      <c:pt idx="21948">
                        <c:v>5.9627083333310482</c:v>
                      </c:pt>
                      <c:pt idx="21949">
                        <c:v>5.9629513888852133</c:v>
                      </c:pt>
                      <c:pt idx="21950">
                        <c:v>5.9631944444393783</c:v>
                      </c:pt>
                      <c:pt idx="21951">
                        <c:v>5.9634375000008193</c:v>
                      </c:pt>
                      <c:pt idx="21952">
                        <c:v>5.9636805555549843</c:v>
                      </c:pt>
                      <c:pt idx="21953">
                        <c:v>5.9639236111091494</c:v>
                      </c:pt>
                      <c:pt idx="21954">
                        <c:v>5.9641666666633144</c:v>
                      </c:pt>
                      <c:pt idx="21955">
                        <c:v>5.9644097222174794</c:v>
                      </c:pt>
                      <c:pt idx="21956">
                        <c:v>5.9646527777789204</c:v>
                      </c:pt>
                      <c:pt idx="21957">
                        <c:v>5.9648958333330855</c:v>
                      </c:pt>
                      <c:pt idx="21958">
                        <c:v>5.9651504629640302</c:v>
                      </c:pt>
                      <c:pt idx="21959">
                        <c:v>5.9653935185181952</c:v>
                      </c:pt>
                      <c:pt idx="21960">
                        <c:v>5.9656365740723603</c:v>
                      </c:pt>
                      <c:pt idx="21961">
                        <c:v>5.9658796296265253</c:v>
                      </c:pt>
                      <c:pt idx="21962">
                        <c:v>5.9661226851806903</c:v>
                      </c:pt>
                      <c:pt idx="21963">
                        <c:v>5.9663657407421313</c:v>
                      </c:pt>
                      <c:pt idx="21964">
                        <c:v>5.9666087962962964</c:v>
                      </c:pt>
                      <c:pt idx="21965">
                        <c:v>5.9668518518504614</c:v>
                      </c:pt>
                      <c:pt idx="21966">
                        <c:v>5.9670949074046264</c:v>
                      </c:pt>
                      <c:pt idx="21967">
                        <c:v>5.9673379629587915</c:v>
                      </c:pt>
                      <c:pt idx="21968">
                        <c:v>5.9675810185202325</c:v>
                      </c:pt>
                      <c:pt idx="21969">
                        <c:v>5.9678240740743975</c:v>
                      </c:pt>
                      <c:pt idx="21970">
                        <c:v>5.9680671296285626</c:v>
                      </c:pt>
                      <c:pt idx="21971">
                        <c:v>5.9683101851827276</c:v>
                      </c:pt>
                      <c:pt idx="21972">
                        <c:v>5.9685532407368926</c:v>
                      </c:pt>
                      <c:pt idx="21973">
                        <c:v>5.9687962962983336</c:v>
                      </c:pt>
                      <c:pt idx="21974">
                        <c:v>5.9690393518524987</c:v>
                      </c:pt>
                      <c:pt idx="21975">
                        <c:v>5.9692824074066637</c:v>
                      </c:pt>
                      <c:pt idx="21976">
                        <c:v>5.9695254629608288</c:v>
                      </c:pt>
                      <c:pt idx="21977">
                        <c:v>5.9697685185149938</c:v>
                      </c:pt>
                      <c:pt idx="21978">
                        <c:v>5.9700115740691588</c:v>
                      </c:pt>
                      <c:pt idx="21979">
                        <c:v>5.9702546296305998</c:v>
                      </c:pt>
                      <c:pt idx="21980">
                        <c:v>5.9704976851847649</c:v>
                      </c:pt>
                      <c:pt idx="21981">
                        <c:v>5.9707407407389299</c:v>
                      </c:pt>
                      <c:pt idx="21982">
                        <c:v>5.9709837962930949</c:v>
                      </c:pt>
                      <c:pt idx="21983">
                        <c:v>5.97122685184726</c:v>
                      </c:pt>
                      <c:pt idx="21984">
                        <c:v>5.971469907408701</c:v>
                      </c:pt>
                      <c:pt idx="21985">
                        <c:v>5.971712962962866</c:v>
                      </c:pt>
                      <c:pt idx="21986">
                        <c:v>5.9719560185170311</c:v>
                      </c:pt>
                      <c:pt idx="21987">
                        <c:v>5.9721990740711961</c:v>
                      </c:pt>
                      <c:pt idx="21988">
                        <c:v>5.9724421296253611</c:v>
                      </c:pt>
                      <c:pt idx="21989">
                        <c:v>5.9726851851868021</c:v>
                      </c:pt>
                      <c:pt idx="21990">
                        <c:v>5.9729282407409672</c:v>
                      </c:pt>
                      <c:pt idx="21991">
                        <c:v>5.9731712962951322</c:v>
                      </c:pt>
                      <c:pt idx="21992">
                        <c:v>5.9734143518492973</c:v>
                      </c:pt>
                      <c:pt idx="21993">
                        <c:v>5.9736574074034623</c:v>
                      </c:pt>
                      <c:pt idx="21994">
                        <c:v>5.9739004629649033</c:v>
                      </c:pt>
                      <c:pt idx="21995">
                        <c:v>5.9741435185190683</c:v>
                      </c:pt>
                      <c:pt idx="21996">
                        <c:v>5.9743865740732334</c:v>
                      </c:pt>
                      <c:pt idx="21997">
                        <c:v>5.9746296296273984</c:v>
                      </c:pt>
                      <c:pt idx="21998">
                        <c:v>5.9748726851815634</c:v>
                      </c:pt>
                      <c:pt idx="21999">
                        <c:v>5.9751157407357285</c:v>
                      </c:pt>
                      <c:pt idx="22000">
                        <c:v>5.9753587962971695</c:v>
                      </c:pt>
                      <c:pt idx="22001">
                        <c:v>5.9756018518513345</c:v>
                      </c:pt>
                      <c:pt idx="22002">
                        <c:v>5.9758449074054996</c:v>
                      </c:pt>
                      <c:pt idx="22003">
                        <c:v>5.9760879629596646</c:v>
                      </c:pt>
                      <c:pt idx="22004">
                        <c:v>5.9763310185138296</c:v>
                      </c:pt>
                      <c:pt idx="22005">
                        <c:v>5.9765740740752706</c:v>
                      </c:pt>
                      <c:pt idx="22006">
                        <c:v>5.9768287036989394</c:v>
                      </c:pt>
                      <c:pt idx="22007">
                        <c:v>5.9770717592603804</c:v>
                      </c:pt>
                      <c:pt idx="22008">
                        <c:v>5.9773148148145454</c:v>
                      </c:pt>
                      <c:pt idx="22009">
                        <c:v>5.9775578703687104</c:v>
                      </c:pt>
                      <c:pt idx="22010">
                        <c:v>5.9778009259228755</c:v>
                      </c:pt>
                      <c:pt idx="22011">
                        <c:v>5.9780439814770405</c:v>
                      </c:pt>
                      <c:pt idx="22012">
                        <c:v>5.9782870370384815</c:v>
                      </c:pt>
                      <c:pt idx="22013">
                        <c:v>5.9785300925926466</c:v>
                      </c:pt>
                      <c:pt idx="22014">
                        <c:v>5.9787731481468116</c:v>
                      </c:pt>
                      <c:pt idx="22015">
                        <c:v>5.9790162037009766</c:v>
                      </c:pt>
                      <c:pt idx="22016">
                        <c:v>5.9792592592551417</c:v>
                      </c:pt>
                      <c:pt idx="22017">
                        <c:v>5.9795023148165827</c:v>
                      </c:pt>
                      <c:pt idx="22018">
                        <c:v>5.9797453703707477</c:v>
                      </c:pt>
                      <c:pt idx="22019">
                        <c:v>5.9799884259249128</c:v>
                      </c:pt>
                      <c:pt idx="22020">
                        <c:v>5.9802314814790778</c:v>
                      </c:pt>
                      <c:pt idx="22021">
                        <c:v>5.9804745370332428</c:v>
                      </c:pt>
                      <c:pt idx="22022">
                        <c:v>5.9807175925946838</c:v>
                      </c:pt>
                      <c:pt idx="22023">
                        <c:v>5.9809606481488489</c:v>
                      </c:pt>
                      <c:pt idx="22024">
                        <c:v>5.9812037037030139</c:v>
                      </c:pt>
                      <c:pt idx="22025">
                        <c:v>5.9814467592571789</c:v>
                      </c:pt>
                      <c:pt idx="22026">
                        <c:v>5.981689814811344</c:v>
                      </c:pt>
                      <c:pt idx="22027">
                        <c:v>5.981932870365509</c:v>
                      </c:pt>
                      <c:pt idx="22028">
                        <c:v>5.98217592592695</c:v>
                      </c:pt>
                      <c:pt idx="22029">
                        <c:v>5.9824189814811151</c:v>
                      </c:pt>
                      <c:pt idx="22030">
                        <c:v>5.9826620370352801</c:v>
                      </c:pt>
                      <c:pt idx="22031">
                        <c:v>5.9829050925894451</c:v>
                      </c:pt>
                      <c:pt idx="22032">
                        <c:v>5.9831481481436102</c:v>
                      </c:pt>
                      <c:pt idx="22033">
                        <c:v>5.9833912037050512</c:v>
                      </c:pt>
                      <c:pt idx="22034">
                        <c:v>5.9836342592592162</c:v>
                      </c:pt>
                      <c:pt idx="22035">
                        <c:v>5.9838773148133813</c:v>
                      </c:pt>
                      <c:pt idx="22036">
                        <c:v>5.9841203703675463</c:v>
                      </c:pt>
                      <c:pt idx="22037">
                        <c:v>5.9843634259217113</c:v>
                      </c:pt>
                      <c:pt idx="22038">
                        <c:v>5.9846064814831523</c:v>
                      </c:pt>
                      <c:pt idx="22039">
                        <c:v>5.9848495370373174</c:v>
                      </c:pt>
                      <c:pt idx="22040">
                        <c:v>5.9850925925914824</c:v>
                      </c:pt>
                      <c:pt idx="22041">
                        <c:v>5.9853356481456474</c:v>
                      </c:pt>
                      <c:pt idx="22042">
                        <c:v>5.9855787036998125</c:v>
                      </c:pt>
                      <c:pt idx="22043">
                        <c:v>5.9858217592612535</c:v>
                      </c:pt>
                      <c:pt idx="22044">
                        <c:v>5.9860648148154185</c:v>
                      </c:pt>
                      <c:pt idx="22045">
                        <c:v>5.9863078703695836</c:v>
                      </c:pt>
                      <c:pt idx="22046">
                        <c:v>5.9865509259237486</c:v>
                      </c:pt>
                      <c:pt idx="22047">
                        <c:v>5.9867939814779136</c:v>
                      </c:pt>
                      <c:pt idx="22048">
                        <c:v>5.9870370370320787</c:v>
                      </c:pt>
                      <c:pt idx="22049">
                        <c:v>5.9872800925935197</c:v>
                      </c:pt>
                      <c:pt idx="22050">
                        <c:v>5.9875231481476847</c:v>
                      </c:pt>
                      <c:pt idx="22051">
                        <c:v>5.9877662037018498</c:v>
                      </c:pt>
                      <c:pt idx="22052">
                        <c:v>5.9880092592560148</c:v>
                      </c:pt>
                      <c:pt idx="22053">
                        <c:v>5.9882523148101798</c:v>
                      </c:pt>
                      <c:pt idx="22054">
                        <c:v>5.9885069444411245</c:v>
                      </c:pt>
                      <c:pt idx="22055">
                        <c:v>5.9887499999952896</c:v>
                      </c:pt>
                      <c:pt idx="22056">
                        <c:v>5.9889930555567306</c:v>
                      </c:pt>
                      <c:pt idx="22057">
                        <c:v>5.9892361111108956</c:v>
                      </c:pt>
                      <c:pt idx="22058">
                        <c:v>5.9894791666650606</c:v>
                      </c:pt>
                      <c:pt idx="22059">
                        <c:v>5.9897222222192257</c:v>
                      </c:pt>
                      <c:pt idx="22060">
                        <c:v>5.9899652777733907</c:v>
                      </c:pt>
                      <c:pt idx="22061">
                        <c:v>5.9902083333348317</c:v>
                      </c:pt>
                      <c:pt idx="22062">
                        <c:v>5.9904513888889968</c:v>
                      </c:pt>
                      <c:pt idx="22063">
                        <c:v>5.9906944444431618</c:v>
                      </c:pt>
                      <c:pt idx="22064">
                        <c:v>5.9909374999973268</c:v>
                      </c:pt>
                      <c:pt idx="22065">
                        <c:v>5.9911805555514919</c:v>
                      </c:pt>
                      <c:pt idx="22066">
                        <c:v>5.9914236111129329</c:v>
                      </c:pt>
                      <c:pt idx="22067">
                        <c:v>5.9916666666670979</c:v>
                      </c:pt>
                      <c:pt idx="22068">
                        <c:v>5.9919097222212629</c:v>
                      </c:pt>
                      <c:pt idx="22069">
                        <c:v>5.992152777775428</c:v>
                      </c:pt>
                      <c:pt idx="22070">
                        <c:v>5.992395833329593</c:v>
                      </c:pt>
                      <c:pt idx="22071">
                        <c:v>5.9926388888837581</c:v>
                      </c:pt>
                      <c:pt idx="22072">
                        <c:v>5.9928819444451991</c:v>
                      </c:pt>
                      <c:pt idx="22073">
                        <c:v>5.9931249999993641</c:v>
                      </c:pt>
                      <c:pt idx="22074">
                        <c:v>5.9933680555535291</c:v>
                      </c:pt>
                      <c:pt idx="22075">
                        <c:v>5.9936111111076942</c:v>
                      </c:pt>
                      <c:pt idx="22076">
                        <c:v>5.9938541666618592</c:v>
                      </c:pt>
                      <c:pt idx="22077">
                        <c:v>5.9940972222233002</c:v>
                      </c:pt>
                      <c:pt idx="22078">
                        <c:v>5.9943402777774653</c:v>
                      </c:pt>
                      <c:pt idx="22079">
                        <c:v>5.9945833333316303</c:v>
                      </c:pt>
                      <c:pt idx="22080">
                        <c:v>5.9948263888857953</c:v>
                      </c:pt>
                      <c:pt idx="22081">
                        <c:v>5.9950694444399604</c:v>
                      </c:pt>
                      <c:pt idx="22082">
                        <c:v>5.9953125000014014</c:v>
                      </c:pt>
                      <c:pt idx="22083">
                        <c:v>5.9955555555555664</c:v>
                      </c:pt>
                      <c:pt idx="22084">
                        <c:v>5.9957986111097314</c:v>
                      </c:pt>
                      <c:pt idx="22085">
                        <c:v>5.9960416666638965</c:v>
                      </c:pt>
                      <c:pt idx="22086">
                        <c:v>5.9962847222180615</c:v>
                      </c:pt>
                      <c:pt idx="22087">
                        <c:v>5.9965277777795025</c:v>
                      </c:pt>
                      <c:pt idx="22088">
                        <c:v>5.9967708333336676</c:v>
                      </c:pt>
                      <c:pt idx="22089">
                        <c:v>5.9970138888878326</c:v>
                      </c:pt>
                      <c:pt idx="22090">
                        <c:v>5.9972569444419976</c:v>
                      </c:pt>
                      <c:pt idx="22091">
                        <c:v>5.9974999999961627</c:v>
                      </c:pt>
                      <c:pt idx="22092">
                        <c:v>5.9977430555576037</c:v>
                      </c:pt>
                      <c:pt idx="22093">
                        <c:v>5.9979861111117687</c:v>
                      </c:pt>
                      <c:pt idx="22094">
                        <c:v>5.9982291666659338</c:v>
                      </c:pt>
                      <c:pt idx="22095">
                        <c:v>5.9984722222200988</c:v>
                      </c:pt>
                      <c:pt idx="22096">
                        <c:v>5.9987152777742638</c:v>
                      </c:pt>
                      <c:pt idx="22097">
                        <c:v>5.9989583333284289</c:v>
                      </c:pt>
                      <c:pt idx="22098">
                        <c:v>5.9992013888898699</c:v>
                      </c:pt>
                      <c:pt idx="22099">
                        <c:v>5.9994444444440349</c:v>
                      </c:pt>
                      <c:pt idx="22100">
                        <c:v>5.9996874999981999</c:v>
                      </c:pt>
                      <c:pt idx="22101">
                        <c:v>5.999930555552365</c:v>
                      </c:pt>
                      <c:pt idx="22102">
                        <c:v>6.0001851851833097</c:v>
                      </c:pt>
                      <c:pt idx="22103">
                        <c:v>6.0004282407374747</c:v>
                      </c:pt>
                      <c:pt idx="22104">
                        <c:v>6.0006712962916398</c:v>
                      </c:pt>
                      <c:pt idx="22105">
                        <c:v>6.0009143518530808</c:v>
                      </c:pt>
                      <c:pt idx="22106">
                        <c:v>6.0011574074072458</c:v>
                      </c:pt>
                      <c:pt idx="22107">
                        <c:v>6.0014004629614108</c:v>
                      </c:pt>
                      <c:pt idx="22108">
                        <c:v>6.0016435185155759</c:v>
                      </c:pt>
                      <c:pt idx="22109">
                        <c:v>6.0018865740697409</c:v>
                      </c:pt>
                      <c:pt idx="22110">
                        <c:v>6.0021296296311819</c:v>
                      </c:pt>
                      <c:pt idx="22111">
                        <c:v>6.0023726851853469</c:v>
                      </c:pt>
                      <c:pt idx="22112">
                        <c:v>6.002615740739512</c:v>
                      </c:pt>
                      <c:pt idx="22113">
                        <c:v>6.002858796293677</c:v>
                      </c:pt>
                      <c:pt idx="22114">
                        <c:v>6.0031018518478421</c:v>
                      </c:pt>
                      <c:pt idx="22115">
                        <c:v>6.0033449074092831</c:v>
                      </c:pt>
                      <c:pt idx="22116">
                        <c:v>6.0035879629634481</c:v>
                      </c:pt>
                      <c:pt idx="22117">
                        <c:v>6.0038310185176131</c:v>
                      </c:pt>
                      <c:pt idx="22118">
                        <c:v>6.0040740740717782</c:v>
                      </c:pt>
                      <c:pt idx="22119">
                        <c:v>6.0043171296259432</c:v>
                      </c:pt>
                      <c:pt idx="22120">
                        <c:v>6.0045601851801083</c:v>
                      </c:pt>
                      <c:pt idx="22121">
                        <c:v>6.0048032407415493</c:v>
                      </c:pt>
                      <c:pt idx="22122">
                        <c:v>6.0050462962957143</c:v>
                      </c:pt>
                      <c:pt idx="22123">
                        <c:v>6.0052893518498793</c:v>
                      </c:pt>
                      <c:pt idx="22124">
                        <c:v>6.0055324074040444</c:v>
                      </c:pt>
                      <c:pt idx="22125">
                        <c:v>6.0057754629582094</c:v>
                      </c:pt>
                      <c:pt idx="22126">
                        <c:v>6.0060185185196504</c:v>
                      </c:pt>
                      <c:pt idx="22127">
                        <c:v>6.0062615740738154</c:v>
                      </c:pt>
                      <c:pt idx="22128">
                        <c:v>6.0065046296279805</c:v>
                      </c:pt>
                      <c:pt idx="22129">
                        <c:v>6.0067476851821455</c:v>
                      </c:pt>
                      <c:pt idx="22130">
                        <c:v>6.0069907407363106</c:v>
                      </c:pt>
                      <c:pt idx="22131">
                        <c:v>6.0072337962977516</c:v>
                      </c:pt>
                      <c:pt idx="22132">
                        <c:v>6.0074768518519166</c:v>
                      </c:pt>
                      <c:pt idx="22133">
                        <c:v>6.0077199074060816</c:v>
                      </c:pt>
                      <c:pt idx="22134">
                        <c:v>6.0079629629602467</c:v>
                      </c:pt>
                      <c:pt idx="22135">
                        <c:v>6.0082060185144117</c:v>
                      </c:pt>
                      <c:pt idx="22136">
                        <c:v>6.0084490740758527</c:v>
                      </c:pt>
                      <c:pt idx="22137">
                        <c:v>6.0086921296300178</c:v>
                      </c:pt>
                      <c:pt idx="22138">
                        <c:v>6.0089351851841828</c:v>
                      </c:pt>
                      <c:pt idx="22139">
                        <c:v>6.0091782407383478</c:v>
                      </c:pt>
                      <c:pt idx="22140">
                        <c:v>6.0094212962925129</c:v>
                      </c:pt>
                      <c:pt idx="22141">
                        <c:v>6.0096643518539539</c:v>
                      </c:pt>
                      <c:pt idx="22142">
                        <c:v>6.0099074074081189</c:v>
                      </c:pt>
                      <c:pt idx="22143">
                        <c:v>6.0101504629622839</c:v>
                      </c:pt>
                      <c:pt idx="22144">
                        <c:v>6.010393518516449</c:v>
                      </c:pt>
                      <c:pt idx="22145">
                        <c:v>6.010636574070614</c:v>
                      </c:pt>
                      <c:pt idx="22146">
                        <c:v>6.0108796296247791</c:v>
                      </c:pt>
                      <c:pt idx="22147">
                        <c:v>6.0111226851862201</c:v>
                      </c:pt>
                      <c:pt idx="22148">
                        <c:v>6.0113657407403851</c:v>
                      </c:pt>
                      <c:pt idx="22149">
                        <c:v>6.0116087962945501</c:v>
                      </c:pt>
                      <c:pt idx="22150">
                        <c:v>6.0118634259254948</c:v>
                      </c:pt>
                      <c:pt idx="22151">
                        <c:v>6.0121064814796599</c:v>
                      </c:pt>
                      <c:pt idx="22152">
                        <c:v>6.0123495370338249</c:v>
                      </c:pt>
                      <c:pt idx="22153">
                        <c:v>6.0125925925879899</c:v>
                      </c:pt>
                      <c:pt idx="22154">
                        <c:v>6.0128356481494309</c:v>
                      </c:pt>
                      <c:pt idx="22155">
                        <c:v>6.013078703703596</c:v>
                      </c:pt>
                      <c:pt idx="22156">
                        <c:v>6.013321759257761</c:v>
                      </c:pt>
                      <c:pt idx="22157">
                        <c:v>6.0135648148119261</c:v>
                      </c:pt>
                      <c:pt idx="22158">
                        <c:v>6.0138078703660911</c:v>
                      </c:pt>
                      <c:pt idx="22159">
                        <c:v>6.0140509259275321</c:v>
                      </c:pt>
                      <c:pt idx="22160">
                        <c:v>6.0142939814816971</c:v>
                      </c:pt>
                      <c:pt idx="22161">
                        <c:v>6.0145370370358622</c:v>
                      </c:pt>
                      <c:pt idx="22162">
                        <c:v>6.0147800925900272</c:v>
                      </c:pt>
                      <c:pt idx="22163">
                        <c:v>6.0150231481441923</c:v>
                      </c:pt>
                      <c:pt idx="22164">
                        <c:v>6.0152662037056333</c:v>
                      </c:pt>
                      <c:pt idx="22165">
                        <c:v>6.0155092592597983</c:v>
                      </c:pt>
                      <c:pt idx="22166">
                        <c:v>6.0157523148139633</c:v>
                      </c:pt>
                      <c:pt idx="22167">
                        <c:v>6.0159953703681284</c:v>
                      </c:pt>
                      <c:pt idx="22168">
                        <c:v>6.0162384259222934</c:v>
                      </c:pt>
                      <c:pt idx="22169">
                        <c:v>6.0164814814764584</c:v>
                      </c:pt>
                      <c:pt idx="22170">
                        <c:v>6.0167245370378994</c:v>
                      </c:pt>
                      <c:pt idx="22171">
                        <c:v>6.0169675925920645</c:v>
                      </c:pt>
                      <c:pt idx="22172">
                        <c:v>6.0172106481462295</c:v>
                      </c:pt>
                      <c:pt idx="22173">
                        <c:v>6.0174537037003946</c:v>
                      </c:pt>
                      <c:pt idx="22174">
                        <c:v>6.0176967592545596</c:v>
                      </c:pt>
                      <c:pt idx="22175">
                        <c:v>6.0179398148160006</c:v>
                      </c:pt>
                      <c:pt idx="22176">
                        <c:v>6.0181828703701656</c:v>
                      </c:pt>
                      <c:pt idx="22177">
                        <c:v>6.0184259259243307</c:v>
                      </c:pt>
                      <c:pt idx="22178">
                        <c:v>6.0186689814784957</c:v>
                      </c:pt>
                      <c:pt idx="22179">
                        <c:v>6.0189120370326608</c:v>
                      </c:pt>
                      <c:pt idx="22180">
                        <c:v>6.0191550925941018</c:v>
                      </c:pt>
                      <c:pt idx="22181">
                        <c:v>6.0193981481482668</c:v>
                      </c:pt>
                      <c:pt idx="22182">
                        <c:v>6.0196412037024318</c:v>
                      </c:pt>
                      <c:pt idx="22183">
                        <c:v>6.0198842592565969</c:v>
                      </c:pt>
                      <c:pt idx="22184">
                        <c:v>6.0201273148107619</c:v>
                      </c:pt>
                      <c:pt idx="22185">
                        <c:v>6.0203703703722029</c:v>
                      </c:pt>
                      <c:pt idx="22186">
                        <c:v>6.0206134259263679</c:v>
                      </c:pt>
                      <c:pt idx="22187">
                        <c:v>6.020856481480533</c:v>
                      </c:pt>
                      <c:pt idx="22188">
                        <c:v>6.021099537034698</c:v>
                      </c:pt>
                      <c:pt idx="22189">
                        <c:v>6.0213425925888631</c:v>
                      </c:pt>
                      <c:pt idx="22190">
                        <c:v>6.0215856481430281</c:v>
                      </c:pt>
                      <c:pt idx="22191">
                        <c:v>6.0218287037044691</c:v>
                      </c:pt>
                      <c:pt idx="22192">
                        <c:v>6.0220717592586341</c:v>
                      </c:pt>
                      <c:pt idx="22193">
                        <c:v>6.0223148148127992</c:v>
                      </c:pt>
                      <c:pt idx="22194">
                        <c:v>6.0225578703669642</c:v>
                      </c:pt>
                      <c:pt idx="22195">
                        <c:v>6.0228009259211293</c:v>
                      </c:pt>
                      <c:pt idx="22196">
                        <c:v>6.0230439814825703</c:v>
                      </c:pt>
                      <c:pt idx="22197">
                        <c:v>6.0232870370367353</c:v>
                      </c:pt>
                      <c:pt idx="22198">
                        <c:v>6.0235300925909003</c:v>
                      </c:pt>
                      <c:pt idx="22199">
                        <c:v>6.023784722221845</c:v>
                      </c:pt>
                      <c:pt idx="22200">
                        <c:v>6.0240277777760101</c:v>
                      </c:pt>
                      <c:pt idx="22201">
                        <c:v>6.0242708333301751</c:v>
                      </c:pt>
                      <c:pt idx="22202">
                        <c:v>6.0245138888843401</c:v>
                      </c:pt>
                      <c:pt idx="22203">
                        <c:v>6.0247569444457811</c:v>
                      </c:pt>
                      <c:pt idx="22204">
                        <c:v>6.0249999999999462</c:v>
                      </c:pt>
                      <c:pt idx="22205">
                        <c:v>6.0252430555541112</c:v>
                      </c:pt>
                      <c:pt idx="22206">
                        <c:v>6.0254861111082763</c:v>
                      </c:pt>
                      <c:pt idx="22207">
                        <c:v>6.0257291666624413</c:v>
                      </c:pt>
                      <c:pt idx="22208">
                        <c:v>6.0259722222238823</c:v>
                      </c:pt>
                      <c:pt idx="22209">
                        <c:v>6.0262152777780473</c:v>
                      </c:pt>
                      <c:pt idx="22210">
                        <c:v>6.0264583333322124</c:v>
                      </c:pt>
                      <c:pt idx="22211">
                        <c:v>6.0267013888863774</c:v>
                      </c:pt>
                      <c:pt idx="22212">
                        <c:v>6.0269444444405424</c:v>
                      </c:pt>
                      <c:pt idx="22213">
                        <c:v>6.0271875000019834</c:v>
                      </c:pt>
                      <c:pt idx="22214">
                        <c:v>6.0274305555561485</c:v>
                      </c:pt>
                      <c:pt idx="22215">
                        <c:v>6.0276736111103135</c:v>
                      </c:pt>
                      <c:pt idx="22216">
                        <c:v>6.0279166666644786</c:v>
                      </c:pt>
                      <c:pt idx="22217">
                        <c:v>6.0281597222186436</c:v>
                      </c:pt>
                      <c:pt idx="22218">
                        <c:v>6.0284027777728086</c:v>
                      </c:pt>
                      <c:pt idx="22219">
                        <c:v>6.0286458333342496</c:v>
                      </c:pt>
                      <c:pt idx="22220">
                        <c:v>6.0288888888884147</c:v>
                      </c:pt>
                      <c:pt idx="22221">
                        <c:v>6.0291319444425797</c:v>
                      </c:pt>
                      <c:pt idx="22222">
                        <c:v>6.0293749999967448</c:v>
                      </c:pt>
                      <c:pt idx="22223">
                        <c:v>6.0296180555509098</c:v>
                      </c:pt>
                      <c:pt idx="22224">
                        <c:v>6.0298611111123508</c:v>
                      </c:pt>
                      <c:pt idx="22225">
                        <c:v>6.0301041666665158</c:v>
                      </c:pt>
                      <c:pt idx="22226">
                        <c:v>6.0303472222206809</c:v>
                      </c:pt>
                      <c:pt idx="22227">
                        <c:v>6.0305902777748459</c:v>
                      </c:pt>
                      <c:pt idx="22228">
                        <c:v>6.0308333333290109</c:v>
                      </c:pt>
                      <c:pt idx="22229">
                        <c:v>6.0310763888904519</c:v>
                      </c:pt>
                      <c:pt idx="22230">
                        <c:v>6.031319444444617</c:v>
                      </c:pt>
                      <c:pt idx="22231">
                        <c:v>6.031562499998782</c:v>
                      </c:pt>
                      <c:pt idx="22232">
                        <c:v>6.0318055555529471</c:v>
                      </c:pt>
                      <c:pt idx="22233">
                        <c:v>6.0320486111071121</c:v>
                      </c:pt>
                      <c:pt idx="22234">
                        <c:v>6.0322916666685531</c:v>
                      </c:pt>
                      <c:pt idx="22235">
                        <c:v>6.0325347222227181</c:v>
                      </c:pt>
                      <c:pt idx="22236">
                        <c:v>6.0327777777768832</c:v>
                      </c:pt>
                      <c:pt idx="22237">
                        <c:v>6.0330208333310482</c:v>
                      </c:pt>
                      <c:pt idx="22238">
                        <c:v>6.0332638888852133</c:v>
                      </c:pt>
                      <c:pt idx="22239">
                        <c:v>6.0335069444393783</c:v>
                      </c:pt>
                      <c:pt idx="22240">
                        <c:v>6.0337500000008193</c:v>
                      </c:pt>
                      <c:pt idx="22241">
                        <c:v>6.0339930555549843</c:v>
                      </c:pt>
                      <c:pt idx="22242">
                        <c:v>6.0342361111091494</c:v>
                      </c:pt>
                      <c:pt idx="22243">
                        <c:v>6.0344791666633144</c:v>
                      </c:pt>
                      <c:pt idx="22244">
                        <c:v>6.0347222222174794</c:v>
                      </c:pt>
                      <c:pt idx="22245">
                        <c:v>6.0349652777789204</c:v>
                      </c:pt>
                      <c:pt idx="22246">
                        <c:v>6.0352083333330855</c:v>
                      </c:pt>
                      <c:pt idx="22247">
                        <c:v>6.0354629629640302</c:v>
                      </c:pt>
                      <c:pt idx="22248">
                        <c:v>6.0357060185181952</c:v>
                      </c:pt>
                      <c:pt idx="22249">
                        <c:v>6.0359490740723603</c:v>
                      </c:pt>
                      <c:pt idx="22250">
                        <c:v>6.0361921296265253</c:v>
                      </c:pt>
                      <c:pt idx="22251">
                        <c:v>6.0364351851806903</c:v>
                      </c:pt>
                      <c:pt idx="22252">
                        <c:v>6.0366782407421313</c:v>
                      </c:pt>
                      <c:pt idx="22253">
                        <c:v>6.0369212962962964</c:v>
                      </c:pt>
                      <c:pt idx="22254">
                        <c:v>6.0371643518504614</c:v>
                      </c:pt>
                      <c:pt idx="22255">
                        <c:v>6.0374074074046264</c:v>
                      </c:pt>
                      <c:pt idx="22256">
                        <c:v>6.0376504629587915</c:v>
                      </c:pt>
                      <c:pt idx="22257">
                        <c:v>6.0378935185202325</c:v>
                      </c:pt>
                      <c:pt idx="22258">
                        <c:v>6.0381365740743975</c:v>
                      </c:pt>
                      <c:pt idx="22259">
                        <c:v>6.0383796296285626</c:v>
                      </c:pt>
                      <c:pt idx="22260">
                        <c:v>6.0386226851827276</c:v>
                      </c:pt>
                      <c:pt idx="22261">
                        <c:v>6.0388657407368926</c:v>
                      </c:pt>
                      <c:pt idx="22262">
                        <c:v>6.0391087962983336</c:v>
                      </c:pt>
                      <c:pt idx="22263">
                        <c:v>6.0393518518524987</c:v>
                      </c:pt>
                      <c:pt idx="22264">
                        <c:v>6.0395949074066637</c:v>
                      </c:pt>
                      <c:pt idx="22265">
                        <c:v>6.0398379629608288</c:v>
                      </c:pt>
                      <c:pt idx="22266">
                        <c:v>6.0400810185149938</c:v>
                      </c:pt>
                      <c:pt idx="22267">
                        <c:v>6.0403240740691588</c:v>
                      </c:pt>
                      <c:pt idx="22268">
                        <c:v>6.0405671296305998</c:v>
                      </c:pt>
                      <c:pt idx="22269">
                        <c:v>6.0408101851847649</c:v>
                      </c:pt>
                      <c:pt idx="22270">
                        <c:v>6.0410532407389299</c:v>
                      </c:pt>
                      <c:pt idx="22271">
                        <c:v>6.0412962962930949</c:v>
                      </c:pt>
                      <c:pt idx="22272">
                        <c:v>6.04153935184726</c:v>
                      </c:pt>
                      <c:pt idx="22273">
                        <c:v>6.041782407408701</c:v>
                      </c:pt>
                      <c:pt idx="22274">
                        <c:v>6.042025462962866</c:v>
                      </c:pt>
                      <c:pt idx="22275">
                        <c:v>6.0422685185170311</c:v>
                      </c:pt>
                      <c:pt idx="22276">
                        <c:v>6.0425115740711961</c:v>
                      </c:pt>
                      <c:pt idx="22277">
                        <c:v>6.0427546296253611</c:v>
                      </c:pt>
                      <c:pt idx="22278">
                        <c:v>6.0429976851868021</c:v>
                      </c:pt>
                      <c:pt idx="22279">
                        <c:v>6.0432407407409672</c:v>
                      </c:pt>
                      <c:pt idx="22280">
                        <c:v>6.0434837962951322</c:v>
                      </c:pt>
                      <c:pt idx="22281">
                        <c:v>6.0437268518492973</c:v>
                      </c:pt>
                      <c:pt idx="22282">
                        <c:v>6.0439699074034623</c:v>
                      </c:pt>
                      <c:pt idx="22283">
                        <c:v>6.0442129629649033</c:v>
                      </c:pt>
                      <c:pt idx="22284">
                        <c:v>6.0444560185190683</c:v>
                      </c:pt>
                      <c:pt idx="22285">
                        <c:v>6.0446990740732334</c:v>
                      </c:pt>
                      <c:pt idx="22286">
                        <c:v>6.0449421296273984</c:v>
                      </c:pt>
                      <c:pt idx="22287">
                        <c:v>6.0451851851815634</c:v>
                      </c:pt>
                      <c:pt idx="22288">
                        <c:v>6.0454282407357285</c:v>
                      </c:pt>
                      <c:pt idx="22289">
                        <c:v>6.0456712962971695</c:v>
                      </c:pt>
                      <c:pt idx="22290">
                        <c:v>6.0459143518513345</c:v>
                      </c:pt>
                      <c:pt idx="22291">
                        <c:v>6.0461574074054996</c:v>
                      </c:pt>
                      <c:pt idx="22292">
                        <c:v>6.0464004629596646</c:v>
                      </c:pt>
                      <c:pt idx="22293">
                        <c:v>6.0466435185138296</c:v>
                      </c:pt>
                      <c:pt idx="22294">
                        <c:v>6.0468865740752706</c:v>
                      </c:pt>
                      <c:pt idx="22295">
                        <c:v>6.0471412036989394</c:v>
                      </c:pt>
                      <c:pt idx="22296">
                        <c:v>6.0473842592603804</c:v>
                      </c:pt>
                      <c:pt idx="22297">
                        <c:v>6.0476273148145454</c:v>
                      </c:pt>
                      <c:pt idx="22298">
                        <c:v>6.0478703703687104</c:v>
                      </c:pt>
                      <c:pt idx="22299">
                        <c:v>6.0481134259228755</c:v>
                      </c:pt>
                      <c:pt idx="22300">
                        <c:v>6.0483564814770405</c:v>
                      </c:pt>
                      <c:pt idx="22301">
                        <c:v>6.0485995370384815</c:v>
                      </c:pt>
                      <c:pt idx="22302">
                        <c:v>6.0488425925926466</c:v>
                      </c:pt>
                      <c:pt idx="22303">
                        <c:v>6.0490856481468116</c:v>
                      </c:pt>
                      <c:pt idx="22304">
                        <c:v>6.0493287037009766</c:v>
                      </c:pt>
                      <c:pt idx="22305">
                        <c:v>6.0495717592551417</c:v>
                      </c:pt>
                      <c:pt idx="22306">
                        <c:v>6.0498148148165827</c:v>
                      </c:pt>
                      <c:pt idx="22307">
                        <c:v>6.0500578703707477</c:v>
                      </c:pt>
                      <c:pt idx="22308">
                        <c:v>6.0503009259249128</c:v>
                      </c:pt>
                      <c:pt idx="22309">
                        <c:v>6.0505439814790778</c:v>
                      </c:pt>
                      <c:pt idx="22310">
                        <c:v>6.0507870370332428</c:v>
                      </c:pt>
                      <c:pt idx="22311">
                        <c:v>6.0510300925946838</c:v>
                      </c:pt>
                      <c:pt idx="22312">
                        <c:v>6.0512731481488489</c:v>
                      </c:pt>
                      <c:pt idx="22313">
                        <c:v>6.0515162037030139</c:v>
                      </c:pt>
                      <c:pt idx="22314">
                        <c:v>6.0517592592571789</c:v>
                      </c:pt>
                      <c:pt idx="22315">
                        <c:v>6.052002314811344</c:v>
                      </c:pt>
                      <c:pt idx="22316">
                        <c:v>6.052245370365509</c:v>
                      </c:pt>
                      <c:pt idx="22317">
                        <c:v>6.05248842592695</c:v>
                      </c:pt>
                      <c:pt idx="22318">
                        <c:v>6.0527314814811151</c:v>
                      </c:pt>
                      <c:pt idx="22319">
                        <c:v>6.0529745370352801</c:v>
                      </c:pt>
                      <c:pt idx="22320">
                        <c:v>6.0532175925894451</c:v>
                      </c:pt>
                      <c:pt idx="22321">
                        <c:v>6.0534606481436102</c:v>
                      </c:pt>
                      <c:pt idx="22322">
                        <c:v>6.0537037037050512</c:v>
                      </c:pt>
                      <c:pt idx="22323">
                        <c:v>6.0539467592592162</c:v>
                      </c:pt>
                      <c:pt idx="22324">
                        <c:v>6.0541898148133813</c:v>
                      </c:pt>
                      <c:pt idx="22325">
                        <c:v>6.0544328703675463</c:v>
                      </c:pt>
                      <c:pt idx="22326">
                        <c:v>6.0546759259217113</c:v>
                      </c:pt>
                      <c:pt idx="22327">
                        <c:v>6.0549189814831523</c:v>
                      </c:pt>
                      <c:pt idx="22328">
                        <c:v>6.0551620370373174</c:v>
                      </c:pt>
                      <c:pt idx="22329">
                        <c:v>6.0554050925914824</c:v>
                      </c:pt>
                      <c:pt idx="22330">
                        <c:v>6.0556481481456474</c:v>
                      </c:pt>
                      <c:pt idx="22331">
                        <c:v>6.0558912036998125</c:v>
                      </c:pt>
                      <c:pt idx="22332">
                        <c:v>6.0561342592612535</c:v>
                      </c:pt>
                      <c:pt idx="22333">
                        <c:v>6.0563773148154185</c:v>
                      </c:pt>
                      <c:pt idx="22334">
                        <c:v>6.0566203703695836</c:v>
                      </c:pt>
                      <c:pt idx="22335">
                        <c:v>6.0568634259237486</c:v>
                      </c:pt>
                      <c:pt idx="22336">
                        <c:v>6.0571064814779136</c:v>
                      </c:pt>
                      <c:pt idx="22337">
                        <c:v>6.0573495370320787</c:v>
                      </c:pt>
                      <c:pt idx="22338">
                        <c:v>6.0575925925935197</c:v>
                      </c:pt>
                      <c:pt idx="22339">
                        <c:v>6.0578356481476847</c:v>
                      </c:pt>
                      <c:pt idx="22340">
                        <c:v>6.0580787037018498</c:v>
                      </c:pt>
                      <c:pt idx="22341">
                        <c:v>6.0583217592560148</c:v>
                      </c:pt>
                      <c:pt idx="22342">
                        <c:v>6.0585648148101798</c:v>
                      </c:pt>
                      <c:pt idx="22343">
                        <c:v>6.0588194444411245</c:v>
                      </c:pt>
                      <c:pt idx="22344">
                        <c:v>6.0590624999952896</c:v>
                      </c:pt>
                      <c:pt idx="22345">
                        <c:v>6.0593055555567306</c:v>
                      </c:pt>
                      <c:pt idx="22346">
                        <c:v>6.0595486111108956</c:v>
                      </c:pt>
                      <c:pt idx="22347">
                        <c:v>6.0597916666650606</c:v>
                      </c:pt>
                      <c:pt idx="22348">
                        <c:v>6.0600347222192257</c:v>
                      </c:pt>
                      <c:pt idx="22349">
                        <c:v>6.0602777777733907</c:v>
                      </c:pt>
                      <c:pt idx="22350">
                        <c:v>6.0605208333348317</c:v>
                      </c:pt>
                      <c:pt idx="22351">
                        <c:v>6.0607638888889968</c:v>
                      </c:pt>
                      <c:pt idx="22352">
                        <c:v>6.0610069444431618</c:v>
                      </c:pt>
                      <c:pt idx="22353">
                        <c:v>6.0612499999973268</c:v>
                      </c:pt>
                      <c:pt idx="22354">
                        <c:v>6.0614930555514919</c:v>
                      </c:pt>
                      <c:pt idx="22355">
                        <c:v>6.0617361111129329</c:v>
                      </c:pt>
                      <c:pt idx="22356">
                        <c:v>6.0619791666670979</c:v>
                      </c:pt>
                      <c:pt idx="22357">
                        <c:v>6.0622222222212629</c:v>
                      </c:pt>
                      <c:pt idx="22358">
                        <c:v>6.062465277775428</c:v>
                      </c:pt>
                      <c:pt idx="22359">
                        <c:v>6.062708333329593</c:v>
                      </c:pt>
                      <c:pt idx="22360">
                        <c:v>6.0629513888837581</c:v>
                      </c:pt>
                      <c:pt idx="22361">
                        <c:v>6.0631944444451991</c:v>
                      </c:pt>
                      <c:pt idx="22362">
                        <c:v>6.0634374999993641</c:v>
                      </c:pt>
                      <c:pt idx="22363">
                        <c:v>6.0636805555535291</c:v>
                      </c:pt>
                      <c:pt idx="22364">
                        <c:v>6.0639236111076942</c:v>
                      </c:pt>
                      <c:pt idx="22365">
                        <c:v>6.0641666666618592</c:v>
                      </c:pt>
                      <c:pt idx="22366">
                        <c:v>6.0644097222233002</c:v>
                      </c:pt>
                      <c:pt idx="22367">
                        <c:v>6.0646527777774653</c:v>
                      </c:pt>
                      <c:pt idx="22368">
                        <c:v>6.0648958333316303</c:v>
                      </c:pt>
                      <c:pt idx="22369">
                        <c:v>6.0651388888857953</c:v>
                      </c:pt>
                      <c:pt idx="22370">
                        <c:v>6.0653819444399604</c:v>
                      </c:pt>
                      <c:pt idx="22371">
                        <c:v>6.0656250000014014</c:v>
                      </c:pt>
                      <c:pt idx="22372">
                        <c:v>6.0658680555555664</c:v>
                      </c:pt>
                      <c:pt idx="22373">
                        <c:v>6.0661111111097314</c:v>
                      </c:pt>
                      <c:pt idx="22374">
                        <c:v>6.0663541666638965</c:v>
                      </c:pt>
                      <c:pt idx="22375">
                        <c:v>6.0665972222180615</c:v>
                      </c:pt>
                      <c:pt idx="22376">
                        <c:v>6.0668402777795025</c:v>
                      </c:pt>
                      <c:pt idx="22377">
                        <c:v>6.0670833333336676</c:v>
                      </c:pt>
                      <c:pt idx="22378">
                        <c:v>6.0673263888878326</c:v>
                      </c:pt>
                      <c:pt idx="22379">
                        <c:v>6.0675694444419976</c:v>
                      </c:pt>
                      <c:pt idx="22380">
                        <c:v>6.0678124999961627</c:v>
                      </c:pt>
                      <c:pt idx="22381">
                        <c:v>6.0680555555576037</c:v>
                      </c:pt>
                      <c:pt idx="22382">
                        <c:v>6.0682986111117687</c:v>
                      </c:pt>
                      <c:pt idx="22383">
                        <c:v>6.0685416666659338</c:v>
                      </c:pt>
                      <c:pt idx="22384">
                        <c:v>6.0687847222200988</c:v>
                      </c:pt>
                      <c:pt idx="22385">
                        <c:v>6.0690277777742638</c:v>
                      </c:pt>
                      <c:pt idx="22386">
                        <c:v>6.0692708333284289</c:v>
                      </c:pt>
                      <c:pt idx="22387">
                        <c:v>6.0695138888898699</c:v>
                      </c:pt>
                      <c:pt idx="22388">
                        <c:v>6.0697569444440349</c:v>
                      </c:pt>
                      <c:pt idx="22389">
                        <c:v>6.0699999999981999</c:v>
                      </c:pt>
                      <c:pt idx="22390">
                        <c:v>6.070243055552365</c:v>
                      </c:pt>
                      <c:pt idx="22391">
                        <c:v>6.0704976851833097</c:v>
                      </c:pt>
                      <c:pt idx="22392">
                        <c:v>6.0707407407374747</c:v>
                      </c:pt>
                      <c:pt idx="22393">
                        <c:v>6.0709837962916398</c:v>
                      </c:pt>
                      <c:pt idx="22394">
                        <c:v>6.0712268518530808</c:v>
                      </c:pt>
                      <c:pt idx="22395">
                        <c:v>6.0714699074072458</c:v>
                      </c:pt>
                      <c:pt idx="22396">
                        <c:v>6.0717129629614108</c:v>
                      </c:pt>
                      <c:pt idx="22397">
                        <c:v>6.0719560185155759</c:v>
                      </c:pt>
                      <c:pt idx="22398">
                        <c:v>6.0721990740697409</c:v>
                      </c:pt>
                      <c:pt idx="22399">
                        <c:v>6.0724421296311819</c:v>
                      </c:pt>
                      <c:pt idx="22400">
                        <c:v>6.0726851851853469</c:v>
                      </c:pt>
                      <c:pt idx="22401">
                        <c:v>6.072928240739512</c:v>
                      </c:pt>
                      <c:pt idx="22402">
                        <c:v>6.073171296293677</c:v>
                      </c:pt>
                      <c:pt idx="22403">
                        <c:v>6.0734143518478421</c:v>
                      </c:pt>
                      <c:pt idx="22404">
                        <c:v>6.0736574074092831</c:v>
                      </c:pt>
                      <c:pt idx="22405">
                        <c:v>6.0739004629634481</c:v>
                      </c:pt>
                      <c:pt idx="22406">
                        <c:v>6.0741435185176131</c:v>
                      </c:pt>
                      <c:pt idx="22407">
                        <c:v>6.0743865740717782</c:v>
                      </c:pt>
                      <c:pt idx="22408">
                        <c:v>6.0746296296259432</c:v>
                      </c:pt>
                      <c:pt idx="22409">
                        <c:v>6.0748726851801083</c:v>
                      </c:pt>
                      <c:pt idx="22410">
                        <c:v>6.0751157407415493</c:v>
                      </c:pt>
                      <c:pt idx="22411">
                        <c:v>6.0753587962957143</c:v>
                      </c:pt>
                      <c:pt idx="22412">
                        <c:v>6.0756018518498793</c:v>
                      </c:pt>
                      <c:pt idx="22413">
                        <c:v>6.0758449074040444</c:v>
                      </c:pt>
                      <c:pt idx="22414">
                        <c:v>6.0760879629582094</c:v>
                      </c:pt>
                      <c:pt idx="22415">
                        <c:v>6.0763310185196504</c:v>
                      </c:pt>
                      <c:pt idx="22416">
                        <c:v>6.0765740740738154</c:v>
                      </c:pt>
                      <c:pt idx="22417">
                        <c:v>6.0768171296279805</c:v>
                      </c:pt>
                      <c:pt idx="22418">
                        <c:v>6.0770601851821455</c:v>
                      </c:pt>
                      <c:pt idx="22419">
                        <c:v>6.0773032407363106</c:v>
                      </c:pt>
                      <c:pt idx="22420">
                        <c:v>6.0775462962977516</c:v>
                      </c:pt>
                      <c:pt idx="22421">
                        <c:v>6.0777893518519166</c:v>
                      </c:pt>
                      <c:pt idx="22422">
                        <c:v>6.0780324074060816</c:v>
                      </c:pt>
                      <c:pt idx="22423">
                        <c:v>6.0782754629602467</c:v>
                      </c:pt>
                      <c:pt idx="22424">
                        <c:v>6.0785185185144117</c:v>
                      </c:pt>
                      <c:pt idx="22425">
                        <c:v>6.0787615740758527</c:v>
                      </c:pt>
                      <c:pt idx="22426">
                        <c:v>6.0790046296300178</c:v>
                      </c:pt>
                      <c:pt idx="22427">
                        <c:v>6.0792476851841828</c:v>
                      </c:pt>
                      <c:pt idx="22428">
                        <c:v>6.0794907407383478</c:v>
                      </c:pt>
                      <c:pt idx="22429">
                        <c:v>6.0797337962925129</c:v>
                      </c:pt>
                      <c:pt idx="22430">
                        <c:v>6.0799768518539539</c:v>
                      </c:pt>
                      <c:pt idx="22431">
                        <c:v>6.0802199074081189</c:v>
                      </c:pt>
                      <c:pt idx="22432">
                        <c:v>6.0804629629622839</c:v>
                      </c:pt>
                      <c:pt idx="22433">
                        <c:v>6.080706018516449</c:v>
                      </c:pt>
                      <c:pt idx="22434">
                        <c:v>6.080949074070614</c:v>
                      </c:pt>
                      <c:pt idx="22435">
                        <c:v>6.0811921296247791</c:v>
                      </c:pt>
                      <c:pt idx="22436">
                        <c:v>6.0814351851862201</c:v>
                      </c:pt>
                      <c:pt idx="22437">
                        <c:v>6.0816782407403851</c:v>
                      </c:pt>
                      <c:pt idx="22438">
                        <c:v>6.0819212962945501</c:v>
                      </c:pt>
                      <c:pt idx="22439">
                        <c:v>6.0821643518487152</c:v>
                      </c:pt>
                      <c:pt idx="22440">
                        <c:v>6.0824189814796599</c:v>
                      </c:pt>
                      <c:pt idx="22441">
                        <c:v>6.0826620370338249</c:v>
                      </c:pt>
                      <c:pt idx="22442">
                        <c:v>6.0829050925879899</c:v>
                      </c:pt>
                      <c:pt idx="22443">
                        <c:v>6.0831481481494309</c:v>
                      </c:pt>
                      <c:pt idx="22444">
                        <c:v>6.083391203703596</c:v>
                      </c:pt>
                      <c:pt idx="22445">
                        <c:v>6.083634259257761</c:v>
                      </c:pt>
                      <c:pt idx="22446">
                        <c:v>6.0838773148119261</c:v>
                      </c:pt>
                      <c:pt idx="22447">
                        <c:v>6.0841203703660911</c:v>
                      </c:pt>
                      <c:pt idx="22448">
                        <c:v>6.0843634259275321</c:v>
                      </c:pt>
                      <c:pt idx="22449">
                        <c:v>6.0846064814816971</c:v>
                      </c:pt>
                      <c:pt idx="22450">
                        <c:v>6.0848495370358622</c:v>
                      </c:pt>
                      <c:pt idx="22451">
                        <c:v>6.0850925925900272</c:v>
                      </c:pt>
                      <c:pt idx="22452">
                        <c:v>6.0853356481441923</c:v>
                      </c:pt>
                      <c:pt idx="22453">
                        <c:v>6.0855787037056333</c:v>
                      </c:pt>
                      <c:pt idx="22454">
                        <c:v>6.0858217592597983</c:v>
                      </c:pt>
                      <c:pt idx="22455">
                        <c:v>6.0860648148139633</c:v>
                      </c:pt>
                      <c:pt idx="22456">
                        <c:v>6.0863078703681284</c:v>
                      </c:pt>
                      <c:pt idx="22457">
                        <c:v>6.0865509259222934</c:v>
                      </c:pt>
                      <c:pt idx="22458">
                        <c:v>6.0867939814764584</c:v>
                      </c:pt>
                      <c:pt idx="22459">
                        <c:v>6.0870370370378994</c:v>
                      </c:pt>
                      <c:pt idx="22460">
                        <c:v>6.0872800925920645</c:v>
                      </c:pt>
                      <c:pt idx="22461">
                        <c:v>6.0875231481462295</c:v>
                      </c:pt>
                      <c:pt idx="22462">
                        <c:v>6.0877662037003946</c:v>
                      </c:pt>
                      <c:pt idx="22463">
                        <c:v>6.0880092592545596</c:v>
                      </c:pt>
                      <c:pt idx="22464">
                        <c:v>6.0882523148160006</c:v>
                      </c:pt>
                      <c:pt idx="22465">
                        <c:v>6.0884953703701656</c:v>
                      </c:pt>
                      <c:pt idx="22466">
                        <c:v>6.0887384259243307</c:v>
                      </c:pt>
                      <c:pt idx="22467">
                        <c:v>6.0889814814784957</c:v>
                      </c:pt>
                      <c:pt idx="22468">
                        <c:v>6.0892245370326608</c:v>
                      </c:pt>
                      <c:pt idx="22469">
                        <c:v>6.0894675925941018</c:v>
                      </c:pt>
                      <c:pt idx="22470">
                        <c:v>6.0897106481482668</c:v>
                      </c:pt>
                      <c:pt idx="22471">
                        <c:v>6.0899537037024318</c:v>
                      </c:pt>
                      <c:pt idx="22472">
                        <c:v>6.0901967592565969</c:v>
                      </c:pt>
                      <c:pt idx="22473">
                        <c:v>6.0904398148107619</c:v>
                      </c:pt>
                      <c:pt idx="22474">
                        <c:v>6.0906828703722029</c:v>
                      </c:pt>
                      <c:pt idx="22475">
                        <c:v>6.0909259259263679</c:v>
                      </c:pt>
                      <c:pt idx="22476">
                        <c:v>6.091168981480533</c:v>
                      </c:pt>
                      <c:pt idx="22477">
                        <c:v>6.091412037034698</c:v>
                      </c:pt>
                      <c:pt idx="22478">
                        <c:v>6.0916550925888631</c:v>
                      </c:pt>
                      <c:pt idx="22479">
                        <c:v>6.0918981481430281</c:v>
                      </c:pt>
                      <c:pt idx="22480">
                        <c:v>6.0921412037044691</c:v>
                      </c:pt>
                      <c:pt idx="22481">
                        <c:v>6.0923842592586341</c:v>
                      </c:pt>
                      <c:pt idx="22482">
                        <c:v>6.0926273148127992</c:v>
                      </c:pt>
                      <c:pt idx="22483">
                        <c:v>6.0928703703669642</c:v>
                      </c:pt>
                      <c:pt idx="22484">
                        <c:v>6.0931134259211293</c:v>
                      </c:pt>
                      <c:pt idx="22485">
                        <c:v>6.0933564814825703</c:v>
                      </c:pt>
                      <c:pt idx="22486">
                        <c:v>6.0935995370367353</c:v>
                      </c:pt>
                      <c:pt idx="22487">
                        <c:v>6.0938425925909003</c:v>
                      </c:pt>
                      <c:pt idx="22488">
                        <c:v>6.094097222221845</c:v>
                      </c:pt>
                      <c:pt idx="22489">
                        <c:v>6.0943402777760101</c:v>
                      </c:pt>
                      <c:pt idx="22490">
                        <c:v>6.0945833333301751</c:v>
                      </c:pt>
                      <c:pt idx="22491">
                        <c:v>6.0948263888843401</c:v>
                      </c:pt>
                      <c:pt idx="22492">
                        <c:v>6.0950694444457811</c:v>
                      </c:pt>
                      <c:pt idx="22493">
                        <c:v>6.0953124999999462</c:v>
                      </c:pt>
                      <c:pt idx="22494">
                        <c:v>6.0955555555541112</c:v>
                      </c:pt>
                      <c:pt idx="22495">
                        <c:v>6.0957986111082763</c:v>
                      </c:pt>
                      <c:pt idx="22496">
                        <c:v>6.0960416666624413</c:v>
                      </c:pt>
                      <c:pt idx="22497">
                        <c:v>6.0962847222238823</c:v>
                      </c:pt>
                      <c:pt idx="22498">
                        <c:v>6.0965277777780473</c:v>
                      </c:pt>
                      <c:pt idx="22499">
                        <c:v>6.0967708333322124</c:v>
                      </c:pt>
                      <c:pt idx="22500">
                        <c:v>6.0970138888863774</c:v>
                      </c:pt>
                      <c:pt idx="22501">
                        <c:v>6.0972569444405424</c:v>
                      </c:pt>
                      <c:pt idx="22502">
                        <c:v>6.0975000000019834</c:v>
                      </c:pt>
                      <c:pt idx="22503">
                        <c:v>6.0977430555561485</c:v>
                      </c:pt>
                      <c:pt idx="22504">
                        <c:v>6.0979861111103135</c:v>
                      </c:pt>
                      <c:pt idx="22505">
                        <c:v>6.0982291666644786</c:v>
                      </c:pt>
                      <c:pt idx="22506">
                        <c:v>6.0984722222186436</c:v>
                      </c:pt>
                      <c:pt idx="22507">
                        <c:v>6.0987152777728086</c:v>
                      </c:pt>
                      <c:pt idx="22508">
                        <c:v>6.0989583333342496</c:v>
                      </c:pt>
                      <c:pt idx="22509">
                        <c:v>6.0992013888884147</c:v>
                      </c:pt>
                      <c:pt idx="22510">
                        <c:v>6.0994444444425797</c:v>
                      </c:pt>
                      <c:pt idx="22511">
                        <c:v>6.0996874999967448</c:v>
                      </c:pt>
                      <c:pt idx="22512">
                        <c:v>6.0999305555509098</c:v>
                      </c:pt>
                      <c:pt idx="22513">
                        <c:v>6.1001736111123508</c:v>
                      </c:pt>
                      <c:pt idx="22514">
                        <c:v>6.1004166666665158</c:v>
                      </c:pt>
                      <c:pt idx="22515">
                        <c:v>6.1006597222206809</c:v>
                      </c:pt>
                      <c:pt idx="22516">
                        <c:v>6.1009027777748459</c:v>
                      </c:pt>
                      <c:pt idx="22517">
                        <c:v>6.1011458333290109</c:v>
                      </c:pt>
                      <c:pt idx="22518">
                        <c:v>6.1013888888904519</c:v>
                      </c:pt>
                      <c:pt idx="22519">
                        <c:v>6.101631944444617</c:v>
                      </c:pt>
                      <c:pt idx="22520">
                        <c:v>6.101874999998782</c:v>
                      </c:pt>
                      <c:pt idx="22521">
                        <c:v>6.1021180555529471</c:v>
                      </c:pt>
                      <c:pt idx="22522">
                        <c:v>6.1023611111071121</c:v>
                      </c:pt>
                      <c:pt idx="22523">
                        <c:v>6.1026041666685531</c:v>
                      </c:pt>
                      <c:pt idx="22524">
                        <c:v>6.1028472222227181</c:v>
                      </c:pt>
                      <c:pt idx="22525">
                        <c:v>6.1030902777768832</c:v>
                      </c:pt>
                      <c:pt idx="22526">
                        <c:v>6.1033333333310482</c:v>
                      </c:pt>
                      <c:pt idx="22527">
                        <c:v>6.1035763888852133</c:v>
                      </c:pt>
                      <c:pt idx="22528">
                        <c:v>6.1038194444393783</c:v>
                      </c:pt>
                      <c:pt idx="22529">
                        <c:v>6.1040625000008193</c:v>
                      </c:pt>
                      <c:pt idx="22530">
                        <c:v>6.1043055555549843</c:v>
                      </c:pt>
                      <c:pt idx="22531">
                        <c:v>6.1045486111091494</c:v>
                      </c:pt>
                      <c:pt idx="22532">
                        <c:v>6.1047916666633144</c:v>
                      </c:pt>
                      <c:pt idx="22533">
                        <c:v>6.1050347222174794</c:v>
                      </c:pt>
                      <c:pt idx="22534">
                        <c:v>6.1052777777789204</c:v>
                      </c:pt>
                      <c:pt idx="22535">
                        <c:v>6.1055324074025892</c:v>
                      </c:pt>
                      <c:pt idx="22536">
                        <c:v>6.1057754629640302</c:v>
                      </c:pt>
                      <c:pt idx="22537">
                        <c:v>6.1060185185181952</c:v>
                      </c:pt>
                      <c:pt idx="22538">
                        <c:v>6.1062615740723603</c:v>
                      </c:pt>
                      <c:pt idx="22539">
                        <c:v>6.1065046296265253</c:v>
                      </c:pt>
                      <c:pt idx="22540">
                        <c:v>6.1067476851806903</c:v>
                      </c:pt>
                      <c:pt idx="22541">
                        <c:v>6.1069907407421313</c:v>
                      </c:pt>
                      <c:pt idx="22542">
                        <c:v>6.1072337962962964</c:v>
                      </c:pt>
                      <c:pt idx="22543">
                        <c:v>6.1074768518504614</c:v>
                      </c:pt>
                      <c:pt idx="22544">
                        <c:v>6.1077199074046264</c:v>
                      </c:pt>
                      <c:pt idx="22545">
                        <c:v>6.1079629629587915</c:v>
                      </c:pt>
                      <c:pt idx="22546">
                        <c:v>6.1082060185202325</c:v>
                      </c:pt>
                      <c:pt idx="22547">
                        <c:v>6.1084490740743975</c:v>
                      </c:pt>
                      <c:pt idx="22548">
                        <c:v>6.1086921296285626</c:v>
                      </c:pt>
                      <c:pt idx="22549">
                        <c:v>6.1089351851827276</c:v>
                      </c:pt>
                      <c:pt idx="22550">
                        <c:v>6.1091782407368926</c:v>
                      </c:pt>
                      <c:pt idx="22551">
                        <c:v>6.1094212962983336</c:v>
                      </c:pt>
                      <c:pt idx="22552">
                        <c:v>6.1096643518524987</c:v>
                      </c:pt>
                      <c:pt idx="22553">
                        <c:v>6.1099074074066637</c:v>
                      </c:pt>
                      <c:pt idx="22554">
                        <c:v>6.1101504629608288</c:v>
                      </c:pt>
                      <c:pt idx="22555">
                        <c:v>6.1103935185149938</c:v>
                      </c:pt>
                      <c:pt idx="22556">
                        <c:v>6.1106365740691588</c:v>
                      </c:pt>
                      <c:pt idx="22557">
                        <c:v>6.1108796296305998</c:v>
                      </c:pt>
                      <c:pt idx="22558">
                        <c:v>6.1111226851847649</c:v>
                      </c:pt>
                      <c:pt idx="22559">
                        <c:v>6.1113657407389299</c:v>
                      </c:pt>
                      <c:pt idx="22560">
                        <c:v>6.1116087962930949</c:v>
                      </c:pt>
                      <c:pt idx="22561">
                        <c:v>6.11185185184726</c:v>
                      </c:pt>
                      <c:pt idx="22562">
                        <c:v>6.112094907408701</c:v>
                      </c:pt>
                      <c:pt idx="22563">
                        <c:v>6.112337962962866</c:v>
                      </c:pt>
                      <c:pt idx="22564">
                        <c:v>6.1125810185170311</c:v>
                      </c:pt>
                      <c:pt idx="22565">
                        <c:v>6.1128240740711961</c:v>
                      </c:pt>
                      <c:pt idx="22566">
                        <c:v>6.1130671296253611</c:v>
                      </c:pt>
                      <c:pt idx="22567">
                        <c:v>6.1133101851868021</c:v>
                      </c:pt>
                      <c:pt idx="22568">
                        <c:v>6.1135532407409672</c:v>
                      </c:pt>
                      <c:pt idx="22569">
                        <c:v>6.1137962962951322</c:v>
                      </c:pt>
                      <c:pt idx="22570">
                        <c:v>6.1140393518492973</c:v>
                      </c:pt>
                      <c:pt idx="22571">
                        <c:v>6.1142824074034623</c:v>
                      </c:pt>
                      <c:pt idx="22572">
                        <c:v>6.1145254629649033</c:v>
                      </c:pt>
                      <c:pt idx="22573">
                        <c:v>6.1147685185190683</c:v>
                      </c:pt>
                      <c:pt idx="22574">
                        <c:v>6.1150115740732334</c:v>
                      </c:pt>
                      <c:pt idx="22575">
                        <c:v>6.1152546296273984</c:v>
                      </c:pt>
                      <c:pt idx="22576">
                        <c:v>6.1154976851815634</c:v>
                      </c:pt>
                      <c:pt idx="22577">
                        <c:v>6.1157407407357285</c:v>
                      </c:pt>
                      <c:pt idx="22578">
                        <c:v>6.1159837962971695</c:v>
                      </c:pt>
                      <c:pt idx="22579">
                        <c:v>6.1162268518513345</c:v>
                      </c:pt>
                      <c:pt idx="22580">
                        <c:v>6.1164699074054996</c:v>
                      </c:pt>
                      <c:pt idx="22581">
                        <c:v>6.1167129629596646</c:v>
                      </c:pt>
                      <c:pt idx="22582">
                        <c:v>6.1169560185138296</c:v>
                      </c:pt>
                      <c:pt idx="22583">
                        <c:v>6.1171990740752706</c:v>
                      </c:pt>
                      <c:pt idx="22584">
                        <c:v>6.1174537036989394</c:v>
                      </c:pt>
                      <c:pt idx="22585">
                        <c:v>6.1176967592603804</c:v>
                      </c:pt>
                      <c:pt idx="22586">
                        <c:v>6.1179398148145454</c:v>
                      </c:pt>
                      <c:pt idx="22587">
                        <c:v>6.1181828703687104</c:v>
                      </c:pt>
                      <c:pt idx="22588">
                        <c:v>6.1184259259228755</c:v>
                      </c:pt>
                      <c:pt idx="22589">
                        <c:v>6.1186689814770405</c:v>
                      </c:pt>
                      <c:pt idx="22590">
                        <c:v>6.1189120370384815</c:v>
                      </c:pt>
                      <c:pt idx="22591">
                        <c:v>6.1191550925926466</c:v>
                      </c:pt>
                      <c:pt idx="22592">
                        <c:v>6.1193981481468116</c:v>
                      </c:pt>
                      <c:pt idx="22593">
                        <c:v>6.1196412037009766</c:v>
                      </c:pt>
                      <c:pt idx="22594">
                        <c:v>6.1198842592551417</c:v>
                      </c:pt>
                      <c:pt idx="22595">
                        <c:v>6.1201273148165827</c:v>
                      </c:pt>
                      <c:pt idx="22596">
                        <c:v>6.1203703703707477</c:v>
                      </c:pt>
                      <c:pt idx="22597">
                        <c:v>6.1206134259249128</c:v>
                      </c:pt>
                      <c:pt idx="22598">
                        <c:v>6.1208564814790778</c:v>
                      </c:pt>
                      <c:pt idx="22599">
                        <c:v>6.1210995370332428</c:v>
                      </c:pt>
                      <c:pt idx="22600">
                        <c:v>6.1213425925946838</c:v>
                      </c:pt>
                      <c:pt idx="22601">
                        <c:v>6.1215856481488489</c:v>
                      </c:pt>
                      <c:pt idx="22602">
                        <c:v>6.1218287037030139</c:v>
                      </c:pt>
                      <c:pt idx="22603">
                        <c:v>6.1220717592571789</c:v>
                      </c:pt>
                      <c:pt idx="22604">
                        <c:v>6.122314814811344</c:v>
                      </c:pt>
                      <c:pt idx="22605">
                        <c:v>6.122557870365509</c:v>
                      </c:pt>
                      <c:pt idx="22606">
                        <c:v>6.12280092592695</c:v>
                      </c:pt>
                      <c:pt idx="22607">
                        <c:v>6.1230439814811151</c:v>
                      </c:pt>
                      <c:pt idx="22608">
                        <c:v>6.1232870370352801</c:v>
                      </c:pt>
                      <c:pt idx="22609">
                        <c:v>6.1235300925894451</c:v>
                      </c:pt>
                      <c:pt idx="22610">
                        <c:v>6.1237731481436102</c:v>
                      </c:pt>
                      <c:pt idx="22611">
                        <c:v>6.1240162037050512</c:v>
                      </c:pt>
                      <c:pt idx="22612">
                        <c:v>6.1242592592592162</c:v>
                      </c:pt>
                      <c:pt idx="22613">
                        <c:v>6.1245023148133813</c:v>
                      </c:pt>
                      <c:pt idx="22614">
                        <c:v>6.1247453703675463</c:v>
                      </c:pt>
                      <c:pt idx="22615">
                        <c:v>6.1249884259217113</c:v>
                      </c:pt>
                      <c:pt idx="22616">
                        <c:v>6.1252314814831523</c:v>
                      </c:pt>
                      <c:pt idx="22617">
                        <c:v>6.1254745370373174</c:v>
                      </c:pt>
                      <c:pt idx="22618">
                        <c:v>6.1257175925914824</c:v>
                      </c:pt>
                      <c:pt idx="22619">
                        <c:v>6.1259606481456474</c:v>
                      </c:pt>
                      <c:pt idx="22620">
                        <c:v>6.1262037036998125</c:v>
                      </c:pt>
                      <c:pt idx="22621">
                        <c:v>6.1264467592612535</c:v>
                      </c:pt>
                      <c:pt idx="22622">
                        <c:v>6.1266898148154185</c:v>
                      </c:pt>
                      <c:pt idx="22623">
                        <c:v>6.1269328703695836</c:v>
                      </c:pt>
                      <c:pt idx="22624">
                        <c:v>6.1271759259237486</c:v>
                      </c:pt>
                      <c:pt idx="22625">
                        <c:v>6.1274189814779136</c:v>
                      </c:pt>
                      <c:pt idx="22626">
                        <c:v>6.1276620370320787</c:v>
                      </c:pt>
                      <c:pt idx="22627">
                        <c:v>6.1279050925935197</c:v>
                      </c:pt>
                      <c:pt idx="22628">
                        <c:v>6.1281481481476847</c:v>
                      </c:pt>
                      <c:pt idx="22629">
                        <c:v>6.1283912037018498</c:v>
                      </c:pt>
                      <c:pt idx="22630">
                        <c:v>6.1286342592560148</c:v>
                      </c:pt>
                      <c:pt idx="22631">
                        <c:v>6.1288773148101798</c:v>
                      </c:pt>
                      <c:pt idx="22632">
                        <c:v>6.1291319444411245</c:v>
                      </c:pt>
                      <c:pt idx="22633">
                        <c:v>6.1293749999952896</c:v>
                      </c:pt>
                      <c:pt idx="22634">
                        <c:v>6.1296180555567306</c:v>
                      </c:pt>
                      <c:pt idx="22635">
                        <c:v>6.1298611111108956</c:v>
                      </c:pt>
                      <c:pt idx="22636">
                        <c:v>6.1301041666650606</c:v>
                      </c:pt>
                      <c:pt idx="22637">
                        <c:v>6.1303472222192257</c:v>
                      </c:pt>
                      <c:pt idx="22638">
                        <c:v>6.1305902777733907</c:v>
                      </c:pt>
                      <c:pt idx="22639">
                        <c:v>6.1308333333348317</c:v>
                      </c:pt>
                      <c:pt idx="22640">
                        <c:v>6.1310763888889968</c:v>
                      </c:pt>
                      <c:pt idx="22641">
                        <c:v>6.1313194444431618</c:v>
                      </c:pt>
                      <c:pt idx="22642">
                        <c:v>6.1315624999973268</c:v>
                      </c:pt>
                      <c:pt idx="22643">
                        <c:v>6.1318055555514919</c:v>
                      </c:pt>
                      <c:pt idx="22644">
                        <c:v>6.1320486111129329</c:v>
                      </c:pt>
                      <c:pt idx="22645">
                        <c:v>6.1322916666670979</c:v>
                      </c:pt>
                      <c:pt idx="22646">
                        <c:v>6.1325347222212629</c:v>
                      </c:pt>
                      <c:pt idx="22647">
                        <c:v>6.132777777775428</c:v>
                      </c:pt>
                      <c:pt idx="22648">
                        <c:v>6.133020833329593</c:v>
                      </c:pt>
                      <c:pt idx="22649">
                        <c:v>6.1332638888837581</c:v>
                      </c:pt>
                      <c:pt idx="22650">
                        <c:v>6.1335069444451991</c:v>
                      </c:pt>
                      <c:pt idx="22651">
                        <c:v>6.1337499999993641</c:v>
                      </c:pt>
                      <c:pt idx="22652">
                        <c:v>6.1339930555535291</c:v>
                      </c:pt>
                      <c:pt idx="22653">
                        <c:v>6.1342361111076942</c:v>
                      </c:pt>
                      <c:pt idx="22654">
                        <c:v>6.1344791666618592</c:v>
                      </c:pt>
                      <c:pt idx="22655">
                        <c:v>6.1347222222233002</c:v>
                      </c:pt>
                      <c:pt idx="22656">
                        <c:v>6.1349652777774653</c:v>
                      </c:pt>
                      <c:pt idx="22657">
                        <c:v>6.1352083333316303</c:v>
                      </c:pt>
                      <c:pt idx="22658">
                        <c:v>6.1354513888857953</c:v>
                      </c:pt>
                      <c:pt idx="22659">
                        <c:v>6.1356944444399604</c:v>
                      </c:pt>
                      <c:pt idx="22660">
                        <c:v>6.1359375000014014</c:v>
                      </c:pt>
                      <c:pt idx="22661">
                        <c:v>6.1361805555555664</c:v>
                      </c:pt>
                      <c:pt idx="22662">
                        <c:v>6.1364236111097314</c:v>
                      </c:pt>
                      <c:pt idx="22663">
                        <c:v>6.1366666666638965</c:v>
                      </c:pt>
                      <c:pt idx="22664">
                        <c:v>6.1369097222180615</c:v>
                      </c:pt>
                      <c:pt idx="22665">
                        <c:v>6.1371527777795025</c:v>
                      </c:pt>
                      <c:pt idx="22666">
                        <c:v>6.1373958333336676</c:v>
                      </c:pt>
                      <c:pt idx="22667">
                        <c:v>6.1376388888878326</c:v>
                      </c:pt>
                      <c:pt idx="22668">
                        <c:v>6.1378819444419976</c:v>
                      </c:pt>
                      <c:pt idx="22669">
                        <c:v>6.1381249999961627</c:v>
                      </c:pt>
                      <c:pt idx="22670">
                        <c:v>6.1383680555576037</c:v>
                      </c:pt>
                      <c:pt idx="22671">
                        <c:v>6.1386111111117687</c:v>
                      </c:pt>
                      <c:pt idx="22672">
                        <c:v>6.1388541666659338</c:v>
                      </c:pt>
                      <c:pt idx="22673">
                        <c:v>6.1390972222200988</c:v>
                      </c:pt>
                      <c:pt idx="22674">
                        <c:v>6.1393402777742638</c:v>
                      </c:pt>
                      <c:pt idx="22675">
                        <c:v>6.1395833333284289</c:v>
                      </c:pt>
                      <c:pt idx="22676">
                        <c:v>6.1398263888898699</c:v>
                      </c:pt>
                      <c:pt idx="22677">
                        <c:v>6.1400694444440349</c:v>
                      </c:pt>
                      <c:pt idx="22678">
                        <c:v>6.1403124999981999</c:v>
                      </c:pt>
                      <c:pt idx="22679">
                        <c:v>6.140555555552365</c:v>
                      </c:pt>
                      <c:pt idx="22680">
                        <c:v>6.1408101851833097</c:v>
                      </c:pt>
                      <c:pt idx="22681">
                        <c:v>6.1410532407374747</c:v>
                      </c:pt>
                      <c:pt idx="22682">
                        <c:v>6.1412962962916398</c:v>
                      </c:pt>
                      <c:pt idx="22683">
                        <c:v>6.1415393518530808</c:v>
                      </c:pt>
                      <c:pt idx="22684">
                        <c:v>6.1417824074072458</c:v>
                      </c:pt>
                      <c:pt idx="22685">
                        <c:v>6.1420254629614108</c:v>
                      </c:pt>
                      <c:pt idx="22686">
                        <c:v>6.1422685185155759</c:v>
                      </c:pt>
                      <c:pt idx="22687">
                        <c:v>6.1425115740697409</c:v>
                      </c:pt>
                      <c:pt idx="22688">
                        <c:v>6.1427546296311819</c:v>
                      </c:pt>
                      <c:pt idx="22689">
                        <c:v>6.1429976851853469</c:v>
                      </c:pt>
                      <c:pt idx="22690">
                        <c:v>6.143240740739512</c:v>
                      </c:pt>
                      <c:pt idx="22691">
                        <c:v>6.143483796293677</c:v>
                      </c:pt>
                      <c:pt idx="22692">
                        <c:v>6.1437268518478421</c:v>
                      </c:pt>
                      <c:pt idx="22693">
                        <c:v>6.1439699074092831</c:v>
                      </c:pt>
                      <c:pt idx="22694">
                        <c:v>6.1442129629634481</c:v>
                      </c:pt>
                      <c:pt idx="22695">
                        <c:v>6.1444560185176131</c:v>
                      </c:pt>
                      <c:pt idx="22696">
                        <c:v>6.1446990740717782</c:v>
                      </c:pt>
                      <c:pt idx="22697">
                        <c:v>6.1449421296259432</c:v>
                      </c:pt>
                      <c:pt idx="22698">
                        <c:v>6.1451851851801083</c:v>
                      </c:pt>
                      <c:pt idx="22699">
                        <c:v>6.1454282407415493</c:v>
                      </c:pt>
                      <c:pt idx="22700">
                        <c:v>6.1456712962957143</c:v>
                      </c:pt>
                      <c:pt idx="22701">
                        <c:v>6.1459143518498793</c:v>
                      </c:pt>
                      <c:pt idx="22702">
                        <c:v>6.1461574074040444</c:v>
                      </c:pt>
                      <c:pt idx="22703">
                        <c:v>6.1464004629582094</c:v>
                      </c:pt>
                      <c:pt idx="22704">
                        <c:v>6.1466435185196504</c:v>
                      </c:pt>
                      <c:pt idx="22705">
                        <c:v>6.1468865740738154</c:v>
                      </c:pt>
                      <c:pt idx="22706">
                        <c:v>6.1471296296279805</c:v>
                      </c:pt>
                      <c:pt idx="22707">
                        <c:v>6.1473726851821455</c:v>
                      </c:pt>
                      <c:pt idx="22708">
                        <c:v>6.1476157407363106</c:v>
                      </c:pt>
                      <c:pt idx="22709">
                        <c:v>6.1478587962977516</c:v>
                      </c:pt>
                      <c:pt idx="22710">
                        <c:v>6.1481018518519166</c:v>
                      </c:pt>
                      <c:pt idx="22711">
                        <c:v>6.1483449074060816</c:v>
                      </c:pt>
                      <c:pt idx="22712">
                        <c:v>6.1485879629602467</c:v>
                      </c:pt>
                      <c:pt idx="22713">
                        <c:v>6.1488310185144117</c:v>
                      </c:pt>
                      <c:pt idx="22714">
                        <c:v>6.1490740740758527</c:v>
                      </c:pt>
                      <c:pt idx="22715">
                        <c:v>6.1493171296300178</c:v>
                      </c:pt>
                      <c:pt idx="22716">
                        <c:v>6.1495601851841828</c:v>
                      </c:pt>
                      <c:pt idx="22717">
                        <c:v>6.1498032407383478</c:v>
                      </c:pt>
                      <c:pt idx="22718">
                        <c:v>6.1500462962925129</c:v>
                      </c:pt>
                      <c:pt idx="22719">
                        <c:v>6.1502893518539539</c:v>
                      </c:pt>
                      <c:pt idx="22720">
                        <c:v>6.1505324074081189</c:v>
                      </c:pt>
                      <c:pt idx="22721">
                        <c:v>6.1507754629622839</c:v>
                      </c:pt>
                      <c:pt idx="22722">
                        <c:v>6.151018518516449</c:v>
                      </c:pt>
                      <c:pt idx="22723">
                        <c:v>6.151261574070614</c:v>
                      </c:pt>
                      <c:pt idx="22724">
                        <c:v>6.1515046296247791</c:v>
                      </c:pt>
                      <c:pt idx="22725">
                        <c:v>6.1517476851862201</c:v>
                      </c:pt>
                      <c:pt idx="22726">
                        <c:v>6.1519907407403851</c:v>
                      </c:pt>
                      <c:pt idx="22727">
                        <c:v>6.1522337962945501</c:v>
                      </c:pt>
                      <c:pt idx="22728">
                        <c:v>6.1524884259254948</c:v>
                      </c:pt>
                      <c:pt idx="22729">
                        <c:v>6.1527314814796599</c:v>
                      </c:pt>
                      <c:pt idx="22730">
                        <c:v>6.1529745370338249</c:v>
                      </c:pt>
                      <c:pt idx="22731">
                        <c:v>6.1532175925879899</c:v>
                      </c:pt>
                      <c:pt idx="22732">
                        <c:v>6.1534606481494309</c:v>
                      </c:pt>
                      <c:pt idx="22733">
                        <c:v>6.153703703703596</c:v>
                      </c:pt>
                      <c:pt idx="22734">
                        <c:v>6.153946759257761</c:v>
                      </c:pt>
                      <c:pt idx="22735">
                        <c:v>6.1541898148119261</c:v>
                      </c:pt>
                      <c:pt idx="22736">
                        <c:v>6.1544328703660911</c:v>
                      </c:pt>
                      <c:pt idx="22737">
                        <c:v>6.1546759259275321</c:v>
                      </c:pt>
                      <c:pt idx="22738">
                        <c:v>6.1549189814816971</c:v>
                      </c:pt>
                      <c:pt idx="22739">
                        <c:v>6.1551620370358622</c:v>
                      </c:pt>
                      <c:pt idx="22740">
                        <c:v>6.1554050925900272</c:v>
                      </c:pt>
                      <c:pt idx="22741">
                        <c:v>6.1556481481441923</c:v>
                      </c:pt>
                      <c:pt idx="22742">
                        <c:v>6.1558912037056333</c:v>
                      </c:pt>
                      <c:pt idx="22743">
                        <c:v>6.1561342592597983</c:v>
                      </c:pt>
                      <c:pt idx="22744">
                        <c:v>6.1563773148139633</c:v>
                      </c:pt>
                      <c:pt idx="22745">
                        <c:v>6.1566203703681284</c:v>
                      </c:pt>
                      <c:pt idx="22746">
                        <c:v>6.1568634259222934</c:v>
                      </c:pt>
                      <c:pt idx="22747">
                        <c:v>6.1571064814764584</c:v>
                      </c:pt>
                      <c:pt idx="22748">
                        <c:v>6.1573495370378994</c:v>
                      </c:pt>
                      <c:pt idx="22749">
                        <c:v>6.1575925925920645</c:v>
                      </c:pt>
                      <c:pt idx="22750">
                        <c:v>6.1578356481462295</c:v>
                      </c:pt>
                      <c:pt idx="22751">
                        <c:v>6.1580787037003946</c:v>
                      </c:pt>
                      <c:pt idx="22752">
                        <c:v>6.1583217592545596</c:v>
                      </c:pt>
                      <c:pt idx="22753">
                        <c:v>6.1585648148160006</c:v>
                      </c:pt>
                      <c:pt idx="22754">
                        <c:v>6.1588078703701656</c:v>
                      </c:pt>
                      <c:pt idx="22755">
                        <c:v>6.1590509259243307</c:v>
                      </c:pt>
                      <c:pt idx="22756">
                        <c:v>6.1592939814784957</c:v>
                      </c:pt>
                      <c:pt idx="22757">
                        <c:v>6.1595370370326608</c:v>
                      </c:pt>
                      <c:pt idx="22758">
                        <c:v>6.1597800925941018</c:v>
                      </c:pt>
                      <c:pt idx="22759">
                        <c:v>6.1600231481482668</c:v>
                      </c:pt>
                      <c:pt idx="22760">
                        <c:v>6.1602662037024318</c:v>
                      </c:pt>
                      <c:pt idx="22761">
                        <c:v>6.1605092592565969</c:v>
                      </c:pt>
                      <c:pt idx="22762">
                        <c:v>6.1607523148107619</c:v>
                      </c:pt>
                      <c:pt idx="22763">
                        <c:v>6.1609953703722029</c:v>
                      </c:pt>
                      <c:pt idx="22764">
                        <c:v>6.1612384259263679</c:v>
                      </c:pt>
                      <c:pt idx="22765">
                        <c:v>6.161481481480533</c:v>
                      </c:pt>
                      <c:pt idx="22766">
                        <c:v>6.161724537034698</c:v>
                      </c:pt>
                      <c:pt idx="22767">
                        <c:v>6.1619675925888631</c:v>
                      </c:pt>
                      <c:pt idx="22768">
                        <c:v>6.1622106481430281</c:v>
                      </c:pt>
                      <c:pt idx="22769">
                        <c:v>6.1624537037044691</c:v>
                      </c:pt>
                      <c:pt idx="22770">
                        <c:v>6.1626967592586341</c:v>
                      </c:pt>
                      <c:pt idx="22771">
                        <c:v>6.1629398148127992</c:v>
                      </c:pt>
                      <c:pt idx="22772">
                        <c:v>6.1631828703669642</c:v>
                      </c:pt>
                      <c:pt idx="22773">
                        <c:v>6.1634259259211293</c:v>
                      </c:pt>
                      <c:pt idx="22774">
                        <c:v>6.1636689814825703</c:v>
                      </c:pt>
                      <c:pt idx="22775">
                        <c:v>6.1639120370367353</c:v>
                      </c:pt>
                      <c:pt idx="22776">
                        <c:v>6.16416666666768</c:v>
                      </c:pt>
                      <c:pt idx="22777">
                        <c:v>6.164409722221845</c:v>
                      </c:pt>
                      <c:pt idx="22778">
                        <c:v>6.1646527777760101</c:v>
                      </c:pt>
                      <c:pt idx="22779">
                        <c:v>6.1648958333301751</c:v>
                      </c:pt>
                      <c:pt idx="22780">
                        <c:v>6.1651388888843401</c:v>
                      </c:pt>
                      <c:pt idx="22781">
                        <c:v>6.1653819444457811</c:v>
                      </c:pt>
                      <c:pt idx="22782">
                        <c:v>6.1656249999999462</c:v>
                      </c:pt>
                      <c:pt idx="22783">
                        <c:v>6.1658680555541112</c:v>
                      </c:pt>
                      <c:pt idx="22784">
                        <c:v>6.1661111111082763</c:v>
                      </c:pt>
                      <c:pt idx="22785">
                        <c:v>6.1663541666624413</c:v>
                      </c:pt>
                      <c:pt idx="22786">
                        <c:v>6.1665972222238823</c:v>
                      </c:pt>
                      <c:pt idx="22787">
                        <c:v>6.1668402777780473</c:v>
                      </c:pt>
                      <c:pt idx="22788">
                        <c:v>6.1670833333322124</c:v>
                      </c:pt>
                      <c:pt idx="22789">
                        <c:v>6.1673263888863774</c:v>
                      </c:pt>
                      <c:pt idx="22790">
                        <c:v>6.1675694444405424</c:v>
                      </c:pt>
                      <c:pt idx="22791">
                        <c:v>6.1678125000019834</c:v>
                      </c:pt>
                      <c:pt idx="22792">
                        <c:v>6.1680555555561485</c:v>
                      </c:pt>
                      <c:pt idx="22793">
                        <c:v>6.1682986111103135</c:v>
                      </c:pt>
                      <c:pt idx="22794">
                        <c:v>6.1685416666644786</c:v>
                      </c:pt>
                      <c:pt idx="22795">
                        <c:v>6.1687847222186436</c:v>
                      </c:pt>
                      <c:pt idx="22796">
                        <c:v>6.1690277777728086</c:v>
                      </c:pt>
                      <c:pt idx="22797">
                        <c:v>6.1692708333342496</c:v>
                      </c:pt>
                      <c:pt idx="22798">
                        <c:v>6.1695138888884147</c:v>
                      </c:pt>
                      <c:pt idx="22799">
                        <c:v>6.1697569444425797</c:v>
                      </c:pt>
                      <c:pt idx="22800">
                        <c:v>6.1699999999967448</c:v>
                      </c:pt>
                      <c:pt idx="22801">
                        <c:v>6.1702430555509098</c:v>
                      </c:pt>
                      <c:pt idx="22802">
                        <c:v>6.1704861111123508</c:v>
                      </c:pt>
                      <c:pt idx="22803">
                        <c:v>6.1707291666665158</c:v>
                      </c:pt>
                      <c:pt idx="22804">
                        <c:v>6.1709722222206809</c:v>
                      </c:pt>
                      <c:pt idx="22805">
                        <c:v>6.1712152777748459</c:v>
                      </c:pt>
                      <c:pt idx="22806">
                        <c:v>6.1714583333290109</c:v>
                      </c:pt>
                      <c:pt idx="22807">
                        <c:v>6.1717013888904519</c:v>
                      </c:pt>
                      <c:pt idx="22808">
                        <c:v>6.171944444444617</c:v>
                      </c:pt>
                      <c:pt idx="22809">
                        <c:v>6.172187499998782</c:v>
                      </c:pt>
                      <c:pt idx="22810">
                        <c:v>6.1724305555529471</c:v>
                      </c:pt>
                      <c:pt idx="22811">
                        <c:v>6.1726736111071121</c:v>
                      </c:pt>
                      <c:pt idx="22812">
                        <c:v>6.1729166666685531</c:v>
                      </c:pt>
                      <c:pt idx="22813">
                        <c:v>6.1731597222227181</c:v>
                      </c:pt>
                      <c:pt idx="22814">
                        <c:v>6.1734027777768832</c:v>
                      </c:pt>
                      <c:pt idx="22815">
                        <c:v>6.1736458333310482</c:v>
                      </c:pt>
                      <c:pt idx="22816">
                        <c:v>6.1738888888852133</c:v>
                      </c:pt>
                      <c:pt idx="22817">
                        <c:v>6.1741319444393783</c:v>
                      </c:pt>
                      <c:pt idx="22818">
                        <c:v>6.1743750000008193</c:v>
                      </c:pt>
                      <c:pt idx="22819">
                        <c:v>6.1746180555549843</c:v>
                      </c:pt>
                      <c:pt idx="22820">
                        <c:v>6.1748611111091494</c:v>
                      </c:pt>
                      <c:pt idx="22821">
                        <c:v>6.1751041666633144</c:v>
                      </c:pt>
                      <c:pt idx="22822">
                        <c:v>6.1753472222174794</c:v>
                      </c:pt>
                      <c:pt idx="22823">
                        <c:v>6.1755902777789204</c:v>
                      </c:pt>
                      <c:pt idx="22824">
                        <c:v>6.1758333333330855</c:v>
                      </c:pt>
                      <c:pt idx="22825">
                        <c:v>6.1760879629640302</c:v>
                      </c:pt>
                      <c:pt idx="22826">
                        <c:v>6.1763310185181952</c:v>
                      </c:pt>
                      <c:pt idx="22827">
                        <c:v>6.1765740740723603</c:v>
                      </c:pt>
                      <c:pt idx="22828">
                        <c:v>6.1768171296265253</c:v>
                      </c:pt>
                      <c:pt idx="22829">
                        <c:v>6.1770601851806903</c:v>
                      </c:pt>
                      <c:pt idx="22830">
                        <c:v>6.1773032407421313</c:v>
                      </c:pt>
                      <c:pt idx="22831">
                        <c:v>6.1775462962962964</c:v>
                      </c:pt>
                      <c:pt idx="22832">
                        <c:v>6.1777893518504614</c:v>
                      </c:pt>
                      <c:pt idx="22833">
                        <c:v>6.1780324074046264</c:v>
                      </c:pt>
                      <c:pt idx="22834">
                        <c:v>6.1782754629587915</c:v>
                      </c:pt>
                      <c:pt idx="22835">
                        <c:v>6.1785185185202325</c:v>
                      </c:pt>
                      <c:pt idx="22836">
                        <c:v>6.1787615740743975</c:v>
                      </c:pt>
                      <c:pt idx="22837">
                        <c:v>6.1790046296285626</c:v>
                      </c:pt>
                      <c:pt idx="22838">
                        <c:v>6.1792476851827276</c:v>
                      </c:pt>
                      <c:pt idx="22839">
                        <c:v>6.1794907407368926</c:v>
                      </c:pt>
                      <c:pt idx="22840">
                        <c:v>6.1797337962983336</c:v>
                      </c:pt>
                      <c:pt idx="22841">
                        <c:v>6.1799768518524987</c:v>
                      </c:pt>
                      <c:pt idx="22842">
                        <c:v>6.1802199074066637</c:v>
                      </c:pt>
                      <c:pt idx="22843">
                        <c:v>6.1804629629608288</c:v>
                      </c:pt>
                      <c:pt idx="22844">
                        <c:v>6.1807060185149938</c:v>
                      </c:pt>
                      <c:pt idx="22845">
                        <c:v>6.1809490740691588</c:v>
                      </c:pt>
                      <c:pt idx="22846">
                        <c:v>6.1811921296305998</c:v>
                      </c:pt>
                      <c:pt idx="22847">
                        <c:v>6.1814351851847649</c:v>
                      </c:pt>
                      <c:pt idx="22848">
                        <c:v>6.1816782407389299</c:v>
                      </c:pt>
                      <c:pt idx="22849">
                        <c:v>6.1819212962930949</c:v>
                      </c:pt>
                      <c:pt idx="22850">
                        <c:v>6.18216435184726</c:v>
                      </c:pt>
                      <c:pt idx="22851">
                        <c:v>6.182407407408701</c:v>
                      </c:pt>
                      <c:pt idx="22852">
                        <c:v>6.182650462962866</c:v>
                      </c:pt>
                      <c:pt idx="22853">
                        <c:v>6.1828935185170311</c:v>
                      </c:pt>
                      <c:pt idx="22854">
                        <c:v>6.1831365740711961</c:v>
                      </c:pt>
                      <c:pt idx="22855">
                        <c:v>6.1833796296253611</c:v>
                      </c:pt>
                      <c:pt idx="22856">
                        <c:v>6.1836226851868021</c:v>
                      </c:pt>
                      <c:pt idx="22857">
                        <c:v>6.1838657407409672</c:v>
                      </c:pt>
                      <c:pt idx="22858">
                        <c:v>6.1841087962951322</c:v>
                      </c:pt>
                      <c:pt idx="22859">
                        <c:v>6.1843518518492973</c:v>
                      </c:pt>
                      <c:pt idx="22860">
                        <c:v>6.1845949074034623</c:v>
                      </c:pt>
                      <c:pt idx="22861">
                        <c:v>6.1848379629649033</c:v>
                      </c:pt>
                      <c:pt idx="22862">
                        <c:v>6.1850810185190683</c:v>
                      </c:pt>
                      <c:pt idx="22863">
                        <c:v>6.1853240740732334</c:v>
                      </c:pt>
                      <c:pt idx="22864">
                        <c:v>6.1855671296273984</c:v>
                      </c:pt>
                      <c:pt idx="22865">
                        <c:v>6.1858101851815634</c:v>
                      </c:pt>
                      <c:pt idx="22866">
                        <c:v>6.1860532407357285</c:v>
                      </c:pt>
                      <c:pt idx="22867">
                        <c:v>6.1862962962971695</c:v>
                      </c:pt>
                      <c:pt idx="22868">
                        <c:v>6.1865393518513345</c:v>
                      </c:pt>
                      <c:pt idx="22869">
                        <c:v>6.1867824074054996</c:v>
                      </c:pt>
                      <c:pt idx="22870">
                        <c:v>6.1870254629596646</c:v>
                      </c:pt>
                      <c:pt idx="22871">
                        <c:v>6.1872685185138296</c:v>
                      </c:pt>
                      <c:pt idx="22872">
                        <c:v>6.1875115740752706</c:v>
                      </c:pt>
                      <c:pt idx="22873">
                        <c:v>6.1877662036989394</c:v>
                      </c:pt>
                      <c:pt idx="22874">
                        <c:v>6.1880092592603804</c:v>
                      </c:pt>
                      <c:pt idx="22875">
                        <c:v>6.1882523148145454</c:v>
                      </c:pt>
                      <c:pt idx="22876">
                        <c:v>6.1884953703687104</c:v>
                      </c:pt>
                      <c:pt idx="22877">
                        <c:v>6.1887384259228755</c:v>
                      </c:pt>
                      <c:pt idx="22878">
                        <c:v>6.1889814814770405</c:v>
                      </c:pt>
                      <c:pt idx="22879">
                        <c:v>6.1892245370384815</c:v>
                      </c:pt>
                      <c:pt idx="22880">
                        <c:v>6.1894675925926466</c:v>
                      </c:pt>
                      <c:pt idx="22881">
                        <c:v>6.1897106481468116</c:v>
                      </c:pt>
                      <c:pt idx="22882">
                        <c:v>6.1899537037009766</c:v>
                      </c:pt>
                      <c:pt idx="22883">
                        <c:v>6.1901967592551417</c:v>
                      </c:pt>
                      <c:pt idx="22884">
                        <c:v>6.1904398148165827</c:v>
                      </c:pt>
                      <c:pt idx="22885">
                        <c:v>6.1906828703707477</c:v>
                      </c:pt>
                      <c:pt idx="22886">
                        <c:v>6.1909259259249128</c:v>
                      </c:pt>
                      <c:pt idx="22887">
                        <c:v>6.1911689814790778</c:v>
                      </c:pt>
                      <c:pt idx="22888">
                        <c:v>6.1914120370332428</c:v>
                      </c:pt>
                      <c:pt idx="22889">
                        <c:v>6.1916550925946838</c:v>
                      </c:pt>
                      <c:pt idx="22890">
                        <c:v>6.1918981481488489</c:v>
                      </c:pt>
                      <c:pt idx="22891">
                        <c:v>6.1921412037030139</c:v>
                      </c:pt>
                      <c:pt idx="22892">
                        <c:v>6.1923842592571789</c:v>
                      </c:pt>
                      <c:pt idx="22893">
                        <c:v>6.192627314811344</c:v>
                      </c:pt>
                      <c:pt idx="22894">
                        <c:v>6.192870370365509</c:v>
                      </c:pt>
                      <c:pt idx="22895">
                        <c:v>6.19311342592695</c:v>
                      </c:pt>
                      <c:pt idx="22896">
                        <c:v>6.1933564814811151</c:v>
                      </c:pt>
                      <c:pt idx="22897">
                        <c:v>6.1935995370352801</c:v>
                      </c:pt>
                      <c:pt idx="22898">
                        <c:v>6.1938425925894451</c:v>
                      </c:pt>
                      <c:pt idx="22899">
                        <c:v>6.1940856481436102</c:v>
                      </c:pt>
                      <c:pt idx="22900">
                        <c:v>6.1943287037050512</c:v>
                      </c:pt>
                      <c:pt idx="22901">
                        <c:v>6.1945717592592162</c:v>
                      </c:pt>
                      <c:pt idx="22902">
                        <c:v>6.1948148148133813</c:v>
                      </c:pt>
                      <c:pt idx="22903">
                        <c:v>6.1950578703675463</c:v>
                      </c:pt>
                      <c:pt idx="22904">
                        <c:v>6.1953009259217113</c:v>
                      </c:pt>
                      <c:pt idx="22905">
                        <c:v>6.1955439814831523</c:v>
                      </c:pt>
                      <c:pt idx="22906">
                        <c:v>6.1957870370373174</c:v>
                      </c:pt>
                      <c:pt idx="22907">
                        <c:v>6.1960300925914824</c:v>
                      </c:pt>
                      <c:pt idx="22908">
                        <c:v>6.1962731481456474</c:v>
                      </c:pt>
                      <c:pt idx="22909">
                        <c:v>6.1965162036998125</c:v>
                      </c:pt>
                      <c:pt idx="22910">
                        <c:v>6.1967592592612535</c:v>
                      </c:pt>
                      <c:pt idx="22911">
                        <c:v>6.1970023148154185</c:v>
                      </c:pt>
                      <c:pt idx="22912">
                        <c:v>6.1972453703695836</c:v>
                      </c:pt>
                      <c:pt idx="22913">
                        <c:v>6.1974884259237486</c:v>
                      </c:pt>
                      <c:pt idx="22914">
                        <c:v>6.1977314814779136</c:v>
                      </c:pt>
                      <c:pt idx="22915">
                        <c:v>6.1979745370320787</c:v>
                      </c:pt>
                      <c:pt idx="22916">
                        <c:v>6.1982175925935197</c:v>
                      </c:pt>
                      <c:pt idx="22917">
                        <c:v>6.1984606481476847</c:v>
                      </c:pt>
                      <c:pt idx="22918">
                        <c:v>6.1987037037018498</c:v>
                      </c:pt>
                      <c:pt idx="22919">
                        <c:v>6.1989467592560148</c:v>
                      </c:pt>
                      <c:pt idx="22920">
                        <c:v>6.1991898148101798</c:v>
                      </c:pt>
                      <c:pt idx="22921">
                        <c:v>6.1994444444411245</c:v>
                      </c:pt>
                      <c:pt idx="22922">
                        <c:v>6.1996874999952896</c:v>
                      </c:pt>
                      <c:pt idx="22923">
                        <c:v>6.1999305555567306</c:v>
                      </c:pt>
                      <c:pt idx="22924">
                        <c:v>6.2001736111108956</c:v>
                      </c:pt>
                      <c:pt idx="22925">
                        <c:v>6.2004166666650606</c:v>
                      </c:pt>
                      <c:pt idx="22926">
                        <c:v>6.2006597222192257</c:v>
                      </c:pt>
                      <c:pt idx="22927">
                        <c:v>6.2009027777733907</c:v>
                      </c:pt>
                      <c:pt idx="22928">
                        <c:v>6.2011458333348317</c:v>
                      </c:pt>
                      <c:pt idx="22929">
                        <c:v>6.2013888888889968</c:v>
                      </c:pt>
                      <c:pt idx="22930">
                        <c:v>6.2016319444431618</c:v>
                      </c:pt>
                      <c:pt idx="22931">
                        <c:v>6.2018749999973268</c:v>
                      </c:pt>
                      <c:pt idx="22932">
                        <c:v>6.2021180555514919</c:v>
                      </c:pt>
                      <c:pt idx="22933">
                        <c:v>6.2023611111129329</c:v>
                      </c:pt>
                      <c:pt idx="22934">
                        <c:v>6.2026041666670979</c:v>
                      </c:pt>
                      <c:pt idx="22935">
                        <c:v>6.2028472222212629</c:v>
                      </c:pt>
                      <c:pt idx="22936">
                        <c:v>6.203090277775428</c:v>
                      </c:pt>
                      <c:pt idx="22937">
                        <c:v>6.203333333329593</c:v>
                      </c:pt>
                      <c:pt idx="22938">
                        <c:v>6.2035763888837581</c:v>
                      </c:pt>
                      <c:pt idx="22939">
                        <c:v>6.2038194444451991</c:v>
                      </c:pt>
                      <c:pt idx="22940">
                        <c:v>6.2040624999993641</c:v>
                      </c:pt>
                      <c:pt idx="22941">
                        <c:v>6.2043055555535291</c:v>
                      </c:pt>
                      <c:pt idx="22942">
                        <c:v>6.2045486111076942</c:v>
                      </c:pt>
                      <c:pt idx="22943">
                        <c:v>6.2047916666618592</c:v>
                      </c:pt>
                      <c:pt idx="22944">
                        <c:v>6.2050347222233002</c:v>
                      </c:pt>
                      <c:pt idx="22945">
                        <c:v>6.2052777777774653</c:v>
                      </c:pt>
                      <c:pt idx="22946">
                        <c:v>6.2055208333316303</c:v>
                      </c:pt>
                      <c:pt idx="22947">
                        <c:v>6.2057638888857953</c:v>
                      </c:pt>
                      <c:pt idx="22948">
                        <c:v>6.2060069444399604</c:v>
                      </c:pt>
                      <c:pt idx="22949">
                        <c:v>6.2062500000014014</c:v>
                      </c:pt>
                      <c:pt idx="22950">
                        <c:v>6.2064930555555664</c:v>
                      </c:pt>
                      <c:pt idx="22951">
                        <c:v>6.2067361111097314</c:v>
                      </c:pt>
                      <c:pt idx="22952">
                        <c:v>6.2069791666638965</c:v>
                      </c:pt>
                      <c:pt idx="22953">
                        <c:v>6.2072222222180615</c:v>
                      </c:pt>
                      <c:pt idx="22954">
                        <c:v>6.2074652777795025</c:v>
                      </c:pt>
                      <c:pt idx="22955">
                        <c:v>6.2077083333336676</c:v>
                      </c:pt>
                      <c:pt idx="22956">
                        <c:v>6.2079513888878326</c:v>
                      </c:pt>
                      <c:pt idx="22957">
                        <c:v>6.2081944444419976</c:v>
                      </c:pt>
                      <c:pt idx="22958">
                        <c:v>6.2084374999961627</c:v>
                      </c:pt>
                      <c:pt idx="22959">
                        <c:v>6.2086805555576037</c:v>
                      </c:pt>
                      <c:pt idx="22960">
                        <c:v>6.2089236111117687</c:v>
                      </c:pt>
                      <c:pt idx="22961">
                        <c:v>6.2091666666659338</c:v>
                      </c:pt>
                      <c:pt idx="22962">
                        <c:v>6.2094097222200988</c:v>
                      </c:pt>
                      <c:pt idx="22963">
                        <c:v>6.2096527777742638</c:v>
                      </c:pt>
                      <c:pt idx="22964">
                        <c:v>6.2098958333284289</c:v>
                      </c:pt>
                      <c:pt idx="22965">
                        <c:v>6.2101388888898699</c:v>
                      </c:pt>
                      <c:pt idx="22966">
                        <c:v>6.2103819444440349</c:v>
                      </c:pt>
                      <c:pt idx="22967">
                        <c:v>6.2106249999981999</c:v>
                      </c:pt>
                      <c:pt idx="22968">
                        <c:v>6.210868055552365</c:v>
                      </c:pt>
                      <c:pt idx="22969">
                        <c:v>6.2111226851833097</c:v>
                      </c:pt>
                      <c:pt idx="22970">
                        <c:v>6.2113657407374747</c:v>
                      </c:pt>
                      <c:pt idx="22971">
                        <c:v>6.2116087962916398</c:v>
                      </c:pt>
                      <c:pt idx="22972">
                        <c:v>6.2118518518530808</c:v>
                      </c:pt>
                      <c:pt idx="22973">
                        <c:v>6.2120949074072458</c:v>
                      </c:pt>
                      <c:pt idx="22974">
                        <c:v>6.2123379629614108</c:v>
                      </c:pt>
                      <c:pt idx="22975">
                        <c:v>6.2125810185155759</c:v>
                      </c:pt>
                      <c:pt idx="22976">
                        <c:v>6.2128240740697409</c:v>
                      </c:pt>
                      <c:pt idx="22977">
                        <c:v>6.2130671296311819</c:v>
                      </c:pt>
                      <c:pt idx="22978">
                        <c:v>6.2133101851853469</c:v>
                      </c:pt>
                      <c:pt idx="22979">
                        <c:v>6.213553240739512</c:v>
                      </c:pt>
                      <c:pt idx="22980">
                        <c:v>6.213796296293677</c:v>
                      </c:pt>
                      <c:pt idx="22981">
                        <c:v>6.2140393518478421</c:v>
                      </c:pt>
                      <c:pt idx="22982">
                        <c:v>6.2142824074092831</c:v>
                      </c:pt>
                      <c:pt idx="22983">
                        <c:v>6.2145254629634481</c:v>
                      </c:pt>
                      <c:pt idx="22984">
                        <c:v>6.2147685185176131</c:v>
                      </c:pt>
                      <c:pt idx="22985">
                        <c:v>6.2150115740717782</c:v>
                      </c:pt>
                      <c:pt idx="22986">
                        <c:v>6.2152546296259432</c:v>
                      </c:pt>
                      <c:pt idx="22987">
                        <c:v>6.2154976851801083</c:v>
                      </c:pt>
                      <c:pt idx="22988">
                        <c:v>6.2157407407415493</c:v>
                      </c:pt>
                      <c:pt idx="22989">
                        <c:v>6.2159837962957143</c:v>
                      </c:pt>
                      <c:pt idx="22990">
                        <c:v>6.2162268518498793</c:v>
                      </c:pt>
                      <c:pt idx="22991">
                        <c:v>6.2164699074040444</c:v>
                      </c:pt>
                      <c:pt idx="22992">
                        <c:v>6.2167129629582094</c:v>
                      </c:pt>
                      <c:pt idx="22993">
                        <c:v>6.2169560185196504</c:v>
                      </c:pt>
                      <c:pt idx="22994">
                        <c:v>6.2171990740738154</c:v>
                      </c:pt>
                      <c:pt idx="22995">
                        <c:v>6.2174421296279805</c:v>
                      </c:pt>
                      <c:pt idx="22996">
                        <c:v>6.2176851851821455</c:v>
                      </c:pt>
                      <c:pt idx="22997">
                        <c:v>6.2179282407363106</c:v>
                      </c:pt>
                      <c:pt idx="22998">
                        <c:v>6.2181712962977516</c:v>
                      </c:pt>
                      <c:pt idx="22999">
                        <c:v>6.2184143518519166</c:v>
                      </c:pt>
                      <c:pt idx="23000">
                        <c:v>6.2186574074060816</c:v>
                      </c:pt>
                      <c:pt idx="23001">
                        <c:v>6.2189004629602467</c:v>
                      </c:pt>
                      <c:pt idx="23002">
                        <c:v>6.2191435185144117</c:v>
                      </c:pt>
                      <c:pt idx="23003">
                        <c:v>6.2193865740758527</c:v>
                      </c:pt>
                      <c:pt idx="23004">
                        <c:v>6.2196296296300178</c:v>
                      </c:pt>
                      <c:pt idx="23005">
                        <c:v>6.2198726851841828</c:v>
                      </c:pt>
                      <c:pt idx="23006">
                        <c:v>6.2201157407383478</c:v>
                      </c:pt>
                      <c:pt idx="23007">
                        <c:v>6.2203587962925129</c:v>
                      </c:pt>
                      <c:pt idx="23008">
                        <c:v>6.2206018518539539</c:v>
                      </c:pt>
                      <c:pt idx="23009">
                        <c:v>6.2208449074081189</c:v>
                      </c:pt>
                      <c:pt idx="23010">
                        <c:v>6.2210879629622839</c:v>
                      </c:pt>
                      <c:pt idx="23011">
                        <c:v>6.221331018516449</c:v>
                      </c:pt>
                      <c:pt idx="23012">
                        <c:v>6.221574074070614</c:v>
                      </c:pt>
                      <c:pt idx="23013">
                        <c:v>6.2218171296247791</c:v>
                      </c:pt>
                      <c:pt idx="23014">
                        <c:v>6.2220601851862201</c:v>
                      </c:pt>
                      <c:pt idx="23015">
                        <c:v>6.2223032407403851</c:v>
                      </c:pt>
                      <c:pt idx="23016">
                        <c:v>6.2225462962945501</c:v>
                      </c:pt>
                      <c:pt idx="23017">
                        <c:v>6.2228009259254948</c:v>
                      </c:pt>
                      <c:pt idx="23018">
                        <c:v>6.2230439814796599</c:v>
                      </c:pt>
                      <c:pt idx="23019">
                        <c:v>6.2232870370338249</c:v>
                      </c:pt>
                      <c:pt idx="23020">
                        <c:v>6.2235300925879899</c:v>
                      </c:pt>
                      <c:pt idx="23021">
                        <c:v>6.2237731481494309</c:v>
                      </c:pt>
                      <c:pt idx="23022">
                        <c:v>6.224016203703596</c:v>
                      </c:pt>
                      <c:pt idx="23023">
                        <c:v>6.224259259257761</c:v>
                      </c:pt>
                      <c:pt idx="23024">
                        <c:v>6.2245023148119261</c:v>
                      </c:pt>
                      <c:pt idx="23025">
                        <c:v>6.2247453703660911</c:v>
                      </c:pt>
                      <c:pt idx="23026">
                        <c:v>6.2249884259275321</c:v>
                      </c:pt>
                      <c:pt idx="23027">
                        <c:v>6.2252314814816971</c:v>
                      </c:pt>
                      <c:pt idx="23028">
                        <c:v>6.2254745370358622</c:v>
                      </c:pt>
                      <c:pt idx="23029">
                        <c:v>6.2257175925900272</c:v>
                      </c:pt>
                      <c:pt idx="23030">
                        <c:v>6.2259606481441923</c:v>
                      </c:pt>
                      <c:pt idx="23031">
                        <c:v>6.2262037037056333</c:v>
                      </c:pt>
                      <c:pt idx="23032">
                        <c:v>6.2264467592597983</c:v>
                      </c:pt>
                      <c:pt idx="23033">
                        <c:v>6.2266898148139633</c:v>
                      </c:pt>
                      <c:pt idx="23034">
                        <c:v>6.2269328703681284</c:v>
                      </c:pt>
                      <c:pt idx="23035">
                        <c:v>6.2271759259222934</c:v>
                      </c:pt>
                      <c:pt idx="23036">
                        <c:v>6.2274189814764584</c:v>
                      </c:pt>
                      <c:pt idx="23037">
                        <c:v>6.2276620370378994</c:v>
                      </c:pt>
                      <c:pt idx="23038">
                        <c:v>6.2279050925920645</c:v>
                      </c:pt>
                      <c:pt idx="23039">
                        <c:v>6.2281481481462295</c:v>
                      </c:pt>
                      <c:pt idx="23040">
                        <c:v>6.2283912037003946</c:v>
                      </c:pt>
                      <c:pt idx="23041">
                        <c:v>6.2286342592545596</c:v>
                      </c:pt>
                      <c:pt idx="23042">
                        <c:v>6.2288773148160006</c:v>
                      </c:pt>
                      <c:pt idx="23043">
                        <c:v>6.2291203703701656</c:v>
                      </c:pt>
                      <c:pt idx="23044">
                        <c:v>6.2293634259243307</c:v>
                      </c:pt>
                      <c:pt idx="23045">
                        <c:v>6.2296064814784957</c:v>
                      </c:pt>
                      <c:pt idx="23046">
                        <c:v>6.2298495370326608</c:v>
                      </c:pt>
                      <c:pt idx="23047">
                        <c:v>6.2300925925941018</c:v>
                      </c:pt>
                      <c:pt idx="23048">
                        <c:v>6.2303356481482668</c:v>
                      </c:pt>
                      <c:pt idx="23049">
                        <c:v>6.2305787037024318</c:v>
                      </c:pt>
                      <c:pt idx="23050">
                        <c:v>6.2308217592565969</c:v>
                      </c:pt>
                      <c:pt idx="23051">
                        <c:v>6.2310648148107619</c:v>
                      </c:pt>
                      <c:pt idx="23052">
                        <c:v>6.2313078703722029</c:v>
                      </c:pt>
                      <c:pt idx="23053">
                        <c:v>6.2315509259263679</c:v>
                      </c:pt>
                      <c:pt idx="23054">
                        <c:v>6.231793981480533</c:v>
                      </c:pt>
                      <c:pt idx="23055">
                        <c:v>6.232037037034698</c:v>
                      </c:pt>
                      <c:pt idx="23056">
                        <c:v>6.2322800925888631</c:v>
                      </c:pt>
                      <c:pt idx="23057">
                        <c:v>6.2325231481430281</c:v>
                      </c:pt>
                      <c:pt idx="23058">
                        <c:v>6.2327662037044691</c:v>
                      </c:pt>
                      <c:pt idx="23059">
                        <c:v>6.2330092592586341</c:v>
                      </c:pt>
                      <c:pt idx="23060">
                        <c:v>6.2332523148127992</c:v>
                      </c:pt>
                      <c:pt idx="23061">
                        <c:v>6.2334953703669642</c:v>
                      </c:pt>
                      <c:pt idx="23062">
                        <c:v>6.2337384259211293</c:v>
                      </c:pt>
                      <c:pt idx="23063">
                        <c:v>6.2339814814825703</c:v>
                      </c:pt>
                      <c:pt idx="23064">
                        <c:v>6.2342245370367353</c:v>
                      </c:pt>
                      <c:pt idx="23065">
                        <c:v>6.23447916666768</c:v>
                      </c:pt>
                      <c:pt idx="23066">
                        <c:v>6.234722222221845</c:v>
                      </c:pt>
                      <c:pt idx="23067">
                        <c:v>6.2349652777760101</c:v>
                      </c:pt>
                      <c:pt idx="23068">
                        <c:v>6.2352083333301751</c:v>
                      </c:pt>
                      <c:pt idx="23069">
                        <c:v>6.2354513888843401</c:v>
                      </c:pt>
                      <c:pt idx="23070">
                        <c:v>6.2356944444457811</c:v>
                      </c:pt>
                      <c:pt idx="23071">
                        <c:v>6.2359374999999462</c:v>
                      </c:pt>
                      <c:pt idx="23072">
                        <c:v>6.2361805555541112</c:v>
                      </c:pt>
                      <c:pt idx="23073">
                        <c:v>6.2364236111082763</c:v>
                      </c:pt>
                      <c:pt idx="23074">
                        <c:v>6.2366666666624413</c:v>
                      </c:pt>
                      <c:pt idx="23075">
                        <c:v>6.2369097222238823</c:v>
                      </c:pt>
                      <c:pt idx="23076">
                        <c:v>6.2371527777780473</c:v>
                      </c:pt>
                      <c:pt idx="23077">
                        <c:v>6.2373958333322124</c:v>
                      </c:pt>
                      <c:pt idx="23078">
                        <c:v>6.2376388888863774</c:v>
                      </c:pt>
                      <c:pt idx="23079">
                        <c:v>6.2378819444405424</c:v>
                      </c:pt>
                      <c:pt idx="23080">
                        <c:v>6.2381250000019834</c:v>
                      </c:pt>
                      <c:pt idx="23081">
                        <c:v>6.2383680555561485</c:v>
                      </c:pt>
                      <c:pt idx="23082">
                        <c:v>6.2386111111103135</c:v>
                      </c:pt>
                      <c:pt idx="23083">
                        <c:v>6.2388541666644786</c:v>
                      </c:pt>
                      <c:pt idx="23084">
                        <c:v>6.2390972222186436</c:v>
                      </c:pt>
                      <c:pt idx="23085">
                        <c:v>6.2393402777728086</c:v>
                      </c:pt>
                      <c:pt idx="23086">
                        <c:v>6.2395833333342496</c:v>
                      </c:pt>
                      <c:pt idx="23087">
                        <c:v>6.2398263888884147</c:v>
                      </c:pt>
                      <c:pt idx="23088">
                        <c:v>6.2400694444425797</c:v>
                      </c:pt>
                      <c:pt idx="23089">
                        <c:v>6.2403124999967448</c:v>
                      </c:pt>
                      <c:pt idx="23090">
                        <c:v>6.2405555555509098</c:v>
                      </c:pt>
                      <c:pt idx="23091">
                        <c:v>6.2407986111123508</c:v>
                      </c:pt>
                      <c:pt idx="23092">
                        <c:v>6.2410416666665158</c:v>
                      </c:pt>
                      <c:pt idx="23093">
                        <c:v>6.2412847222206809</c:v>
                      </c:pt>
                      <c:pt idx="23094">
                        <c:v>6.2415277777748459</c:v>
                      </c:pt>
                      <c:pt idx="23095">
                        <c:v>6.2417708333290109</c:v>
                      </c:pt>
                      <c:pt idx="23096">
                        <c:v>6.2420138888904519</c:v>
                      </c:pt>
                      <c:pt idx="23097">
                        <c:v>6.242256944444617</c:v>
                      </c:pt>
                      <c:pt idx="23098">
                        <c:v>6.242499999998782</c:v>
                      </c:pt>
                      <c:pt idx="23099">
                        <c:v>6.2427430555529471</c:v>
                      </c:pt>
                      <c:pt idx="23100">
                        <c:v>6.2429861111071121</c:v>
                      </c:pt>
                      <c:pt idx="23101">
                        <c:v>6.2432291666685531</c:v>
                      </c:pt>
                      <c:pt idx="23102">
                        <c:v>6.2434722222227181</c:v>
                      </c:pt>
                      <c:pt idx="23103">
                        <c:v>6.2437152777768832</c:v>
                      </c:pt>
                      <c:pt idx="23104">
                        <c:v>6.2439583333310482</c:v>
                      </c:pt>
                      <c:pt idx="23105">
                        <c:v>6.2442013888852133</c:v>
                      </c:pt>
                      <c:pt idx="23106">
                        <c:v>6.2444444444393783</c:v>
                      </c:pt>
                      <c:pt idx="23107">
                        <c:v>6.2446875000008193</c:v>
                      </c:pt>
                      <c:pt idx="23108">
                        <c:v>6.2449305555549843</c:v>
                      </c:pt>
                      <c:pt idx="23109">
                        <c:v>6.2451736111091494</c:v>
                      </c:pt>
                      <c:pt idx="23110">
                        <c:v>6.2454166666633144</c:v>
                      </c:pt>
                      <c:pt idx="23111">
                        <c:v>6.2456597222174794</c:v>
                      </c:pt>
                      <c:pt idx="23112">
                        <c:v>6.2459027777789204</c:v>
                      </c:pt>
                      <c:pt idx="23113">
                        <c:v>6.2461574074025892</c:v>
                      </c:pt>
                      <c:pt idx="23114">
                        <c:v>6.2464004629640302</c:v>
                      </c:pt>
                      <c:pt idx="23115">
                        <c:v>6.2466435185181952</c:v>
                      </c:pt>
                      <c:pt idx="23116">
                        <c:v>6.2468865740723603</c:v>
                      </c:pt>
                      <c:pt idx="23117">
                        <c:v>6.2471296296265253</c:v>
                      </c:pt>
                      <c:pt idx="23118">
                        <c:v>6.2473726851806903</c:v>
                      </c:pt>
                      <c:pt idx="23119">
                        <c:v>6.2476157407421313</c:v>
                      </c:pt>
                      <c:pt idx="23120">
                        <c:v>6.2478587962962964</c:v>
                      </c:pt>
                      <c:pt idx="23121">
                        <c:v>6.2481018518504614</c:v>
                      </c:pt>
                      <c:pt idx="23122">
                        <c:v>6.2483449074046264</c:v>
                      </c:pt>
                      <c:pt idx="23123">
                        <c:v>6.2485879629587915</c:v>
                      </c:pt>
                      <c:pt idx="23124">
                        <c:v>6.2488310185202325</c:v>
                      </c:pt>
                      <c:pt idx="23125">
                        <c:v>6.2490740740743975</c:v>
                      </c:pt>
                      <c:pt idx="23126">
                        <c:v>6.2493171296285626</c:v>
                      </c:pt>
                      <c:pt idx="23127">
                        <c:v>6.2495601851827276</c:v>
                      </c:pt>
                      <c:pt idx="23128">
                        <c:v>6.2498032407368926</c:v>
                      </c:pt>
                      <c:pt idx="23129">
                        <c:v>6.2500462962983336</c:v>
                      </c:pt>
                      <c:pt idx="23130">
                        <c:v>6.2502893518524987</c:v>
                      </c:pt>
                      <c:pt idx="23131">
                        <c:v>6.2505324074066637</c:v>
                      </c:pt>
                      <c:pt idx="23132">
                        <c:v>6.2507754629608288</c:v>
                      </c:pt>
                      <c:pt idx="23133">
                        <c:v>6.2510185185149938</c:v>
                      </c:pt>
                      <c:pt idx="23134">
                        <c:v>6.2512615740691588</c:v>
                      </c:pt>
                      <c:pt idx="23135">
                        <c:v>6.2515046296305998</c:v>
                      </c:pt>
                      <c:pt idx="23136">
                        <c:v>6.2517476851847649</c:v>
                      </c:pt>
                      <c:pt idx="23137">
                        <c:v>6.2519907407389299</c:v>
                      </c:pt>
                      <c:pt idx="23138">
                        <c:v>6.2522337962930949</c:v>
                      </c:pt>
                      <c:pt idx="23139">
                        <c:v>6.25247685184726</c:v>
                      </c:pt>
                      <c:pt idx="23140">
                        <c:v>6.252719907408701</c:v>
                      </c:pt>
                      <c:pt idx="23141">
                        <c:v>6.252962962962866</c:v>
                      </c:pt>
                      <c:pt idx="23142">
                        <c:v>6.2532060185170311</c:v>
                      </c:pt>
                      <c:pt idx="23143">
                        <c:v>6.2534490740711961</c:v>
                      </c:pt>
                      <c:pt idx="23144">
                        <c:v>6.2536921296253611</c:v>
                      </c:pt>
                      <c:pt idx="23145">
                        <c:v>6.2539351851868021</c:v>
                      </c:pt>
                      <c:pt idx="23146">
                        <c:v>6.2541782407409672</c:v>
                      </c:pt>
                      <c:pt idx="23147">
                        <c:v>6.2544212962951322</c:v>
                      </c:pt>
                      <c:pt idx="23148">
                        <c:v>6.2546643518492973</c:v>
                      </c:pt>
                      <c:pt idx="23149">
                        <c:v>6.2549074074034623</c:v>
                      </c:pt>
                      <c:pt idx="23150">
                        <c:v>6.2551504629649033</c:v>
                      </c:pt>
                      <c:pt idx="23151">
                        <c:v>6.2553935185190683</c:v>
                      </c:pt>
                      <c:pt idx="23152">
                        <c:v>6.2556365740732334</c:v>
                      </c:pt>
                      <c:pt idx="23153">
                        <c:v>6.2558796296273984</c:v>
                      </c:pt>
                      <c:pt idx="23154">
                        <c:v>6.2561226851815634</c:v>
                      </c:pt>
                      <c:pt idx="23155">
                        <c:v>6.2563657407357285</c:v>
                      </c:pt>
                      <c:pt idx="23156">
                        <c:v>6.2566087962971695</c:v>
                      </c:pt>
                      <c:pt idx="23157">
                        <c:v>6.2568518518513345</c:v>
                      </c:pt>
                      <c:pt idx="23158">
                        <c:v>6.2570949074054996</c:v>
                      </c:pt>
                      <c:pt idx="23159">
                        <c:v>6.2573379629596646</c:v>
                      </c:pt>
                      <c:pt idx="23160">
                        <c:v>6.2575810185138296</c:v>
                      </c:pt>
                      <c:pt idx="23161">
                        <c:v>6.2578240740752706</c:v>
                      </c:pt>
                      <c:pt idx="23162">
                        <c:v>6.2580787036989394</c:v>
                      </c:pt>
                      <c:pt idx="23163">
                        <c:v>6.2583217592603804</c:v>
                      </c:pt>
                      <c:pt idx="23164">
                        <c:v>6.2585648148145454</c:v>
                      </c:pt>
                      <c:pt idx="23165">
                        <c:v>6.2588078703687104</c:v>
                      </c:pt>
                      <c:pt idx="23166">
                        <c:v>6.2590509259228755</c:v>
                      </c:pt>
                      <c:pt idx="23167">
                        <c:v>6.2592939814770405</c:v>
                      </c:pt>
                      <c:pt idx="23168">
                        <c:v>6.2595370370384815</c:v>
                      </c:pt>
                      <c:pt idx="23169">
                        <c:v>6.2597800925926466</c:v>
                      </c:pt>
                      <c:pt idx="23170">
                        <c:v>6.2600231481468116</c:v>
                      </c:pt>
                      <c:pt idx="23171">
                        <c:v>6.2602662037009766</c:v>
                      </c:pt>
                      <c:pt idx="23172">
                        <c:v>6.2605092592551417</c:v>
                      </c:pt>
                      <c:pt idx="23173">
                        <c:v>6.2607523148165827</c:v>
                      </c:pt>
                      <c:pt idx="23174">
                        <c:v>6.2609953703707477</c:v>
                      </c:pt>
                      <c:pt idx="23175">
                        <c:v>6.2612384259249128</c:v>
                      </c:pt>
                      <c:pt idx="23176">
                        <c:v>6.2614814814790778</c:v>
                      </c:pt>
                      <c:pt idx="23177">
                        <c:v>6.2617245370332428</c:v>
                      </c:pt>
                      <c:pt idx="23178">
                        <c:v>6.2619675925946838</c:v>
                      </c:pt>
                      <c:pt idx="23179">
                        <c:v>6.2622106481488489</c:v>
                      </c:pt>
                      <c:pt idx="23180">
                        <c:v>6.2624537037030139</c:v>
                      </c:pt>
                      <c:pt idx="23181">
                        <c:v>6.2626967592571789</c:v>
                      </c:pt>
                      <c:pt idx="23182">
                        <c:v>6.262939814811344</c:v>
                      </c:pt>
                      <c:pt idx="23183">
                        <c:v>6.263182870365509</c:v>
                      </c:pt>
                      <c:pt idx="23184">
                        <c:v>6.26342592592695</c:v>
                      </c:pt>
                      <c:pt idx="23185">
                        <c:v>6.2636689814811151</c:v>
                      </c:pt>
                      <c:pt idx="23186">
                        <c:v>6.2639120370352801</c:v>
                      </c:pt>
                      <c:pt idx="23187">
                        <c:v>6.2641550925894451</c:v>
                      </c:pt>
                      <c:pt idx="23188">
                        <c:v>6.2643981481436102</c:v>
                      </c:pt>
                      <c:pt idx="23189">
                        <c:v>6.2646412037050512</c:v>
                      </c:pt>
                      <c:pt idx="23190">
                        <c:v>6.2648842592592162</c:v>
                      </c:pt>
                      <c:pt idx="23191">
                        <c:v>6.2651273148133813</c:v>
                      </c:pt>
                      <c:pt idx="23192">
                        <c:v>6.2653703703675463</c:v>
                      </c:pt>
                      <c:pt idx="23193">
                        <c:v>6.2656134259217113</c:v>
                      </c:pt>
                      <c:pt idx="23194">
                        <c:v>6.2658564814831523</c:v>
                      </c:pt>
                      <c:pt idx="23195">
                        <c:v>6.2660995370373174</c:v>
                      </c:pt>
                      <c:pt idx="23196">
                        <c:v>6.2663425925914824</c:v>
                      </c:pt>
                      <c:pt idx="23197">
                        <c:v>6.2665856481456474</c:v>
                      </c:pt>
                      <c:pt idx="23198">
                        <c:v>6.2668287036998125</c:v>
                      </c:pt>
                      <c:pt idx="23199">
                        <c:v>6.2670717592612535</c:v>
                      </c:pt>
                      <c:pt idx="23200">
                        <c:v>6.2673148148154185</c:v>
                      </c:pt>
                      <c:pt idx="23201">
                        <c:v>6.2675578703695836</c:v>
                      </c:pt>
                      <c:pt idx="23202">
                        <c:v>6.2678009259237486</c:v>
                      </c:pt>
                      <c:pt idx="23203">
                        <c:v>6.2680439814779136</c:v>
                      </c:pt>
                      <c:pt idx="23204">
                        <c:v>6.2682870370320787</c:v>
                      </c:pt>
                      <c:pt idx="23205">
                        <c:v>6.2685300925935197</c:v>
                      </c:pt>
                      <c:pt idx="23206">
                        <c:v>6.2687731481476847</c:v>
                      </c:pt>
                      <c:pt idx="23207">
                        <c:v>6.2690162037018498</c:v>
                      </c:pt>
                      <c:pt idx="23208">
                        <c:v>6.2692592592560148</c:v>
                      </c:pt>
                      <c:pt idx="23209">
                        <c:v>6.2695023148101798</c:v>
                      </c:pt>
                      <c:pt idx="23210">
                        <c:v>6.2697569444411245</c:v>
                      </c:pt>
                      <c:pt idx="23211">
                        <c:v>6.2699999999952896</c:v>
                      </c:pt>
                      <c:pt idx="23212">
                        <c:v>6.2702430555567306</c:v>
                      </c:pt>
                      <c:pt idx="23213">
                        <c:v>6.2704861111108956</c:v>
                      </c:pt>
                      <c:pt idx="23214">
                        <c:v>6.2707291666650606</c:v>
                      </c:pt>
                      <c:pt idx="23215">
                        <c:v>6.2709722222192257</c:v>
                      </c:pt>
                      <c:pt idx="23216">
                        <c:v>6.2712152777733907</c:v>
                      </c:pt>
                      <c:pt idx="23217">
                        <c:v>6.2714583333348317</c:v>
                      </c:pt>
                      <c:pt idx="23218">
                        <c:v>6.2717013888889968</c:v>
                      </c:pt>
                      <c:pt idx="23219">
                        <c:v>6.2719444444431618</c:v>
                      </c:pt>
                      <c:pt idx="23220">
                        <c:v>6.2721874999973268</c:v>
                      </c:pt>
                      <c:pt idx="23221">
                        <c:v>6.2724305555514919</c:v>
                      </c:pt>
                      <c:pt idx="23222">
                        <c:v>6.2726736111129329</c:v>
                      </c:pt>
                      <c:pt idx="23223">
                        <c:v>6.2729166666670979</c:v>
                      </c:pt>
                      <c:pt idx="23224">
                        <c:v>6.2731597222212629</c:v>
                      </c:pt>
                      <c:pt idx="23225">
                        <c:v>6.273402777775428</c:v>
                      </c:pt>
                      <c:pt idx="23226">
                        <c:v>6.273645833329593</c:v>
                      </c:pt>
                      <c:pt idx="23227">
                        <c:v>6.2738888888837581</c:v>
                      </c:pt>
                      <c:pt idx="23228">
                        <c:v>6.2741319444451991</c:v>
                      </c:pt>
                      <c:pt idx="23229">
                        <c:v>6.2743749999993641</c:v>
                      </c:pt>
                      <c:pt idx="23230">
                        <c:v>6.2746180555535291</c:v>
                      </c:pt>
                      <c:pt idx="23231">
                        <c:v>6.2748611111076942</c:v>
                      </c:pt>
                      <c:pt idx="23232">
                        <c:v>6.2751041666618592</c:v>
                      </c:pt>
                      <c:pt idx="23233">
                        <c:v>6.2753472222233002</c:v>
                      </c:pt>
                      <c:pt idx="23234">
                        <c:v>6.2755902777774653</c:v>
                      </c:pt>
                      <c:pt idx="23235">
                        <c:v>6.2758333333316303</c:v>
                      </c:pt>
                      <c:pt idx="23236">
                        <c:v>6.2760763888857953</c:v>
                      </c:pt>
                      <c:pt idx="23237">
                        <c:v>6.2763194444399604</c:v>
                      </c:pt>
                      <c:pt idx="23238">
                        <c:v>6.2765625000014014</c:v>
                      </c:pt>
                      <c:pt idx="23239">
                        <c:v>6.2768055555555664</c:v>
                      </c:pt>
                      <c:pt idx="23240">
                        <c:v>6.2770486111097314</c:v>
                      </c:pt>
                      <c:pt idx="23241">
                        <c:v>6.2772916666638965</c:v>
                      </c:pt>
                      <c:pt idx="23242">
                        <c:v>6.2775347222180615</c:v>
                      </c:pt>
                      <c:pt idx="23243">
                        <c:v>6.2777777777795025</c:v>
                      </c:pt>
                      <c:pt idx="23244">
                        <c:v>6.2780208333336676</c:v>
                      </c:pt>
                      <c:pt idx="23245">
                        <c:v>6.2782638888878326</c:v>
                      </c:pt>
                      <c:pt idx="23246">
                        <c:v>6.2785069444419976</c:v>
                      </c:pt>
                      <c:pt idx="23247">
                        <c:v>6.2787499999961627</c:v>
                      </c:pt>
                      <c:pt idx="23248">
                        <c:v>6.2789930555576037</c:v>
                      </c:pt>
                      <c:pt idx="23249">
                        <c:v>6.2792361111117687</c:v>
                      </c:pt>
                      <c:pt idx="23250">
                        <c:v>6.2794791666659338</c:v>
                      </c:pt>
                      <c:pt idx="23251">
                        <c:v>6.2797222222200988</c:v>
                      </c:pt>
                      <c:pt idx="23252">
                        <c:v>6.2799652777742638</c:v>
                      </c:pt>
                      <c:pt idx="23253">
                        <c:v>6.2802083333284289</c:v>
                      </c:pt>
                      <c:pt idx="23254">
                        <c:v>6.2804513888898699</c:v>
                      </c:pt>
                      <c:pt idx="23255">
                        <c:v>6.2806944444440349</c:v>
                      </c:pt>
                      <c:pt idx="23256">
                        <c:v>6.2809374999981999</c:v>
                      </c:pt>
                      <c:pt idx="23257">
                        <c:v>6.281180555552365</c:v>
                      </c:pt>
                      <c:pt idx="23258">
                        <c:v>6.2814351851833097</c:v>
                      </c:pt>
                      <c:pt idx="23259">
                        <c:v>6.2816782407374747</c:v>
                      </c:pt>
                      <c:pt idx="23260">
                        <c:v>6.2819212962916398</c:v>
                      </c:pt>
                      <c:pt idx="23261">
                        <c:v>6.2821643518530808</c:v>
                      </c:pt>
                      <c:pt idx="23262">
                        <c:v>6.2824074074072458</c:v>
                      </c:pt>
                      <c:pt idx="23263">
                        <c:v>6.2826504629614108</c:v>
                      </c:pt>
                      <c:pt idx="23264">
                        <c:v>6.2828935185155759</c:v>
                      </c:pt>
                      <c:pt idx="23265">
                        <c:v>6.2831365740697409</c:v>
                      </c:pt>
                      <c:pt idx="23266">
                        <c:v>6.2833796296311819</c:v>
                      </c:pt>
                      <c:pt idx="23267">
                        <c:v>6.2836226851853469</c:v>
                      </c:pt>
                      <c:pt idx="23268">
                        <c:v>6.283865740739512</c:v>
                      </c:pt>
                      <c:pt idx="23269">
                        <c:v>6.284108796293677</c:v>
                      </c:pt>
                      <c:pt idx="23270">
                        <c:v>6.2843518518478421</c:v>
                      </c:pt>
                      <c:pt idx="23271">
                        <c:v>6.2845949074092831</c:v>
                      </c:pt>
                      <c:pt idx="23272">
                        <c:v>6.2848379629634481</c:v>
                      </c:pt>
                      <c:pt idx="23273">
                        <c:v>6.2850810185176131</c:v>
                      </c:pt>
                      <c:pt idx="23274">
                        <c:v>6.2853240740717782</c:v>
                      </c:pt>
                      <c:pt idx="23275">
                        <c:v>6.2855671296259432</c:v>
                      </c:pt>
                      <c:pt idx="23276">
                        <c:v>6.2858101851801083</c:v>
                      </c:pt>
                      <c:pt idx="23277">
                        <c:v>6.2860532407415493</c:v>
                      </c:pt>
                      <c:pt idx="23278">
                        <c:v>6.2862962962957143</c:v>
                      </c:pt>
                      <c:pt idx="23279">
                        <c:v>6.2865393518498793</c:v>
                      </c:pt>
                      <c:pt idx="23280">
                        <c:v>6.2867824074040444</c:v>
                      </c:pt>
                      <c:pt idx="23281">
                        <c:v>6.2870254629582094</c:v>
                      </c:pt>
                      <c:pt idx="23282">
                        <c:v>6.2872685185196504</c:v>
                      </c:pt>
                      <c:pt idx="23283">
                        <c:v>6.2875115740738154</c:v>
                      </c:pt>
                      <c:pt idx="23284">
                        <c:v>6.2877546296279805</c:v>
                      </c:pt>
                      <c:pt idx="23285">
                        <c:v>6.2879976851821455</c:v>
                      </c:pt>
                      <c:pt idx="23286">
                        <c:v>6.2882407407363106</c:v>
                      </c:pt>
                      <c:pt idx="23287">
                        <c:v>6.2884837962977516</c:v>
                      </c:pt>
                      <c:pt idx="23288">
                        <c:v>6.2887268518519166</c:v>
                      </c:pt>
                      <c:pt idx="23289">
                        <c:v>6.2889699074060816</c:v>
                      </c:pt>
                      <c:pt idx="23290">
                        <c:v>6.2892129629602467</c:v>
                      </c:pt>
                      <c:pt idx="23291">
                        <c:v>6.2894560185144117</c:v>
                      </c:pt>
                      <c:pt idx="23292">
                        <c:v>6.2896990740758527</c:v>
                      </c:pt>
                      <c:pt idx="23293">
                        <c:v>6.2899421296300178</c:v>
                      </c:pt>
                      <c:pt idx="23294">
                        <c:v>6.2901851851841828</c:v>
                      </c:pt>
                      <c:pt idx="23295">
                        <c:v>6.2904282407383478</c:v>
                      </c:pt>
                      <c:pt idx="23296">
                        <c:v>6.2906712962925129</c:v>
                      </c:pt>
                      <c:pt idx="23297">
                        <c:v>6.2909143518539539</c:v>
                      </c:pt>
                      <c:pt idx="23298">
                        <c:v>6.2911574074081189</c:v>
                      </c:pt>
                      <c:pt idx="23299">
                        <c:v>6.2914004629622839</c:v>
                      </c:pt>
                      <c:pt idx="23300">
                        <c:v>6.291643518516449</c:v>
                      </c:pt>
                      <c:pt idx="23301">
                        <c:v>6.291886574070614</c:v>
                      </c:pt>
                      <c:pt idx="23302">
                        <c:v>6.2921296296247791</c:v>
                      </c:pt>
                      <c:pt idx="23303">
                        <c:v>6.2923726851862201</c:v>
                      </c:pt>
                      <c:pt idx="23304">
                        <c:v>6.2926157407403851</c:v>
                      </c:pt>
                      <c:pt idx="23305">
                        <c:v>6.2928587962945501</c:v>
                      </c:pt>
                      <c:pt idx="23306">
                        <c:v>6.2931134259254948</c:v>
                      </c:pt>
                      <c:pt idx="23307">
                        <c:v>6.2933564814796599</c:v>
                      </c:pt>
                      <c:pt idx="23308">
                        <c:v>6.2935995370338249</c:v>
                      </c:pt>
                      <c:pt idx="23309">
                        <c:v>6.2938425925879899</c:v>
                      </c:pt>
                      <c:pt idx="23310">
                        <c:v>6.2940856481494309</c:v>
                      </c:pt>
                      <c:pt idx="23311">
                        <c:v>6.294328703703596</c:v>
                      </c:pt>
                      <c:pt idx="23312">
                        <c:v>6.294571759257761</c:v>
                      </c:pt>
                      <c:pt idx="23313">
                        <c:v>6.2948148148119261</c:v>
                      </c:pt>
                      <c:pt idx="23314">
                        <c:v>6.2950578703660911</c:v>
                      </c:pt>
                      <c:pt idx="23315">
                        <c:v>6.2953009259275321</c:v>
                      </c:pt>
                      <c:pt idx="23316">
                        <c:v>6.2955439814816971</c:v>
                      </c:pt>
                      <c:pt idx="23317">
                        <c:v>6.2957870370358622</c:v>
                      </c:pt>
                      <c:pt idx="23318">
                        <c:v>6.2960300925900272</c:v>
                      </c:pt>
                      <c:pt idx="23319">
                        <c:v>6.2962731481441923</c:v>
                      </c:pt>
                      <c:pt idx="23320">
                        <c:v>6.2965162037056333</c:v>
                      </c:pt>
                      <c:pt idx="23321">
                        <c:v>6.2967592592597983</c:v>
                      </c:pt>
                      <c:pt idx="23322">
                        <c:v>6.2970023148139633</c:v>
                      </c:pt>
                      <c:pt idx="23323">
                        <c:v>6.2972453703681284</c:v>
                      </c:pt>
                      <c:pt idx="23324">
                        <c:v>6.2974884259222934</c:v>
                      </c:pt>
                      <c:pt idx="23325">
                        <c:v>6.2977314814764584</c:v>
                      </c:pt>
                      <c:pt idx="23326">
                        <c:v>6.2979745370378994</c:v>
                      </c:pt>
                      <c:pt idx="23327">
                        <c:v>6.2982175925920645</c:v>
                      </c:pt>
                      <c:pt idx="23328">
                        <c:v>6.2984606481462295</c:v>
                      </c:pt>
                      <c:pt idx="23329">
                        <c:v>6.2987037037003946</c:v>
                      </c:pt>
                      <c:pt idx="23330">
                        <c:v>6.2989467592545596</c:v>
                      </c:pt>
                      <c:pt idx="23331">
                        <c:v>6.2991898148160006</c:v>
                      </c:pt>
                      <c:pt idx="23332">
                        <c:v>6.2994328703701656</c:v>
                      </c:pt>
                      <c:pt idx="23333">
                        <c:v>6.2996759259243307</c:v>
                      </c:pt>
                      <c:pt idx="23334">
                        <c:v>6.2999189814784957</c:v>
                      </c:pt>
                      <c:pt idx="23335">
                        <c:v>6.3001620370326608</c:v>
                      </c:pt>
                      <c:pt idx="23336">
                        <c:v>6.3004050925941018</c:v>
                      </c:pt>
                      <c:pt idx="23337">
                        <c:v>6.3006481481482668</c:v>
                      </c:pt>
                      <c:pt idx="23338">
                        <c:v>6.3008912037024318</c:v>
                      </c:pt>
                      <c:pt idx="23339">
                        <c:v>6.3011342592565969</c:v>
                      </c:pt>
                      <c:pt idx="23340">
                        <c:v>6.3013773148107619</c:v>
                      </c:pt>
                      <c:pt idx="23341">
                        <c:v>6.3016203703722029</c:v>
                      </c:pt>
                      <c:pt idx="23342">
                        <c:v>6.3018634259263679</c:v>
                      </c:pt>
                      <c:pt idx="23343">
                        <c:v>6.302106481480533</c:v>
                      </c:pt>
                      <c:pt idx="23344">
                        <c:v>6.302349537034698</c:v>
                      </c:pt>
                      <c:pt idx="23345">
                        <c:v>6.3025925925888631</c:v>
                      </c:pt>
                      <c:pt idx="23346">
                        <c:v>6.3028356481430281</c:v>
                      </c:pt>
                      <c:pt idx="23347">
                        <c:v>6.3030787037044691</c:v>
                      </c:pt>
                      <c:pt idx="23348">
                        <c:v>6.3033217592586341</c:v>
                      </c:pt>
                      <c:pt idx="23349">
                        <c:v>6.3035648148127992</c:v>
                      </c:pt>
                      <c:pt idx="23350">
                        <c:v>6.3038078703669642</c:v>
                      </c:pt>
                      <c:pt idx="23351">
                        <c:v>6.3040509259211293</c:v>
                      </c:pt>
                      <c:pt idx="23352">
                        <c:v>6.3042939814825703</c:v>
                      </c:pt>
                      <c:pt idx="23353">
                        <c:v>6.3045370370367353</c:v>
                      </c:pt>
                      <c:pt idx="23354">
                        <c:v>6.30479166666768</c:v>
                      </c:pt>
                      <c:pt idx="23355">
                        <c:v>6.305034722221845</c:v>
                      </c:pt>
                      <c:pt idx="23356">
                        <c:v>6.3052777777760101</c:v>
                      </c:pt>
                      <c:pt idx="23357">
                        <c:v>6.3055208333301751</c:v>
                      </c:pt>
                      <c:pt idx="23358">
                        <c:v>6.3057638888843401</c:v>
                      </c:pt>
                      <c:pt idx="23359">
                        <c:v>6.3060069444457811</c:v>
                      </c:pt>
                      <c:pt idx="23360">
                        <c:v>6.3062499999999462</c:v>
                      </c:pt>
                      <c:pt idx="23361">
                        <c:v>6.3064930555541112</c:v>
                      </c:pt>
                      <c:pt idx="23362">
                        <c:v>6.3067361111082763</c:v>
                      </c:pt>
                      <c:pt idx="23363">
                        <c:v>6.3069791666624413</c:v>
                      </c:pt>
                      <c:pt idx="23364">
                        <c:v>6.3072222222238823</c:v>
                      </c:pt>
                      <c:pt idx="23365">
                        <c:v>6.3074652777780473</c:v>
                      </c:pt>
                      <c:pt idx="23366">
                        <c:v>6.3077083333322124</c:v>
                      </c:pt>
                      <c:pt idx="23367">
                        <c:v>6.3079513888863774</c:v>
                      </c:pt>
                      <c:pt idx="23368">
                        <c:v>6.3081944444405424</c:v>
                      </c:pt>
                      <c:pt idx="23369">
                        <c:v>6.3084375000019834</c:v>
                      </c:pt>
                      <c:pt idx="23370">
                        <c:v>6.3086805555561485</c:v>
                      </c:pt>
                      <c:pt idx="23371">
                        <c:v>6.3089236111103135</c:v>
                      </c:pt>
                      <c:pt idx="23372">
                        <c:v>6.3091666666644786</c:v>
                      </c:pt>
                      <c:pt idx="23373">
                        <c:v>6.3094097222186436</c:v>
                      </c:pt>
                      <c:pt idx="23374">
                        <c:v>6.3096527777728086</c:v>
                      </c:pt>
                      <c:pt idx="23375">
                        <c:v>6.3098958333342496</c:v>
                      </c:pt>
                      <c:pt idx="23376">
                        <c:v>6.3101388888884147</c:v>
                      </c:pt>
                      <c:pt idx="23377">
                        <c:v>6.3103819444425797</c:v>
                      </c:pt>
                      <c:pt idx="23378">
                        <c:v>6.3106249999967448</c:v>
                      </c:pt>
                      <c:pt idx="23379">
                        <c:v>6.3108680555509098</c:v>
                      </c:pt>
                      <c:pt idx="23380">
                        <c:v>6.3111111111123508</c:v>
                      </c:pt>
                      <c:pt idx="23381">
                        <c:v>6.3113541666665158</c:v>
                      </c:pt>
                      <c:pt idx="23382">
                        <c:v>6.3115972222206809</c:v>
                      </c:pt>
                      <c:pt idx="23383">
                        <c:v>6.3118402777748459</c:v>
                      </c:pt>
                      <c:pt idx="23384">
                        <c:v>6.3120833333290109</c:v>
                      </c:pt>
                      <c:pt idx="23385">
                        <c:v>6.3123263888904519</c:v>
                      </c:pt>
                      <c:pt idx="23386">
                        <c:v>6.312569444444617</c:v>
                      </c:pt>
                      <c:pt idx="23387">
                        <c:v>6.312812499998782</c:v>
                      </c:pt>
                      <c:pt idx="23388">
                        <c:v>6.3130555555529471</c:v>
                      </c:pt>
                      <c:pt idx="23389">
                        <c:v>6.3132986111071121</c:v>
                      </c:pt>
                      <c:pt idx="23390">
                        <c:v>6.3135416666685531</c:v>
                      </c:pt>
                      <c:pt idx="23391">
                        <c:v>6.3137847222227181</c:v>
                      </c:pt>
                      <c:pt idx="23392">
                        <c:v>6.3140277777768832</c:v>
                      </c:pt>
                      <c:pt idx="23393">
                        <c:v>6.3142708333310482</c:v>
                      </c:pt>
                      <c:pt idx="23394">
                        <c:v>6.3145138888852133</c:v>
                      </c:pt>
                      <c:pt idx="23395">
                        <c:v>6.3147569444393783</c:v>
                      </c:pt>
                      <c:pt idx="23396">
                        <c:v>6.3150000000008193</c:v>
                      </c:pt>
                      <c:pt idx="23397">
                        <c:v>6.3152430555549843</c:v>
                      </c:pt>
                      <c:pt idx="23398">
                        <c:v>6.3154861111091494</c:v>
                      </c:pt>
                      <c:pt idx="23399">
                        <c:v>6.3157291666633144</c:v>
                      </c:pt>
                      <c:pt idx="23400">
                        <c:v>6.3159722222174794</c:v>
                      </c:pt>
                      <c:pt idx="23401">
                        <c:v>6.3162152777789204</c:v>
                      </c:pt>
                      <c:pt idx="23402">
                        <c:v>6.3164699074025892</c:v>
                      </c:pt>
                      <c:pt idx="23403">
                        <c:v>6.3167129629640302</c:v>
                      </c:pt>
                      <c:pt idx="23404">
                        <c:v>6.3169560185181952</c:v>
                      </c:pt>
                      <c:pt idx="23405">
                        <c:v>6.3171990740723603</c:v>
                      </c:pt>
                      <c:pt idx="23406">
                        <c:v>6.3174421296265253</c:v>
                      </c:pt>
                      <c:pt idx="23407">
                        <c:v>6.3176851851806903</c:v>
                      </c:pt>
                      <c:pt idx="23408">
                        <c:v>6.3179282407421313</c:v>
                      </c:pt>
                      <c:pt idx="23409">
                        <c:v>6.3181712962962964</c:v>
                      </c:pt>
                      <c:pt idx="23410">
                        <c:v>6.3184143518504614</c:v>
                      </c:pt>
                      <c:pt idx="23411">
                        <c:v>6.3186574074046264</c:v>
                      </c:pt>
                      <c:pt idx="23412">
                        <c:v>6.3189004629587915</c:v>
                      </c:pt>
                      <c:pt idx="23413">
                        <c:v>6.3191435185202325</c:v>
                      </c:pt>
                      <c:pt idx="23414">
                        <c:v>6.3193865740743975</c:v>
                      </c:pt>
                      <c:pt idx="23415">
                        <c:v>6.3196296296285626</c:v>
                      </c:pt>
                      <c:pt idx="23416">
                        <c:v>6.3198726851827276</c:v>
                      </c:pt>
                      <c:pt idx="23417">
                        <c:v>6.3201157407368926</c:v>
                      </c:pt>
                      <c:pt idx="23418">
                        <c:v>6.3203587962983336</c:v>
                      </c:pt>
                      <c:pt idx="23419">
                        <c:v>6.3206018518524987</c:v>
                      </c:pt>
                      <c:pt idx="23420">
                        <c:v>6.3208449074066637</c:v>
                      </c:pt>
                      <c:pt idx="23421">
                        <c:v>6.3210879629608288</c:v>
                      </c:pt>
                      <c:pt idx="23422">
                        <c:v>6.3213310185149938</c:v>
                      </c:pt>
                      <c:pt idx="23423">
                        <c:v>6.3215740740691588</c:v>
                      </c:pt>
                      <c:pt idx="23424">
                        <c:v>6.3218171296305998</c:v>
                      </c:pt>
                      <c:pt idx="23425">
                        <c:v>6.3220601851847649</c:v>
                      </c:pt>
                      <c:pt idx="23426">
                        <c:v>6.3223032407389299</c:v>
                      </c:pt>
                      <c:pt idx="23427">
                        <c:v>6.3225462962930949</c:v>
                      </c:pt>
                      <c:pt idx="23428">
                        <c:v>6.32278935184726</c:v>
                      </c:pt>
                      <c:pt idx="23429">
                        <c:v>6.323032407408701</c:v>
                      </c:pt>
                      <c:pt idx="23430">
                        <c:v>6.323275462962866</c:v>
                      </c:pt>
                      <c:pt idx="23431">
                        <c:v>6.3235185185170311</c:v>
                      </c:pt>
                      <c:pt idx="23432">
                        <c:v>6.3237615740711961</c:v>
                      </c:pt>
                      <c:pt idx="23433">
                        <c:v>6.3240046296253611</c:v>
                      </c:pt>
                      <c:pt idx="23434">
                        <c:v>6.3242476851868021</c:v>
                      </c:pt>
                      <c:pt idx="23435">
                        <c:v>6.3244907407409672</c:v>
                      </c:pt>
                      <c:pt idx="23436">
                        <c:v>6.3247337962951322</c:v>
                      </c:pt>
                      <c:pt idx="23437">
                        <c:v>6.3249768518492973</c:v>
                      </c:pt>
                      <c:pt idx="23438">
                        <c:v>6.3252199074034623</c:v>
                      </c:pt>
                      <c:pt idx="23439">
                        <c:v>6.3254629629649033</c:v>
                      </c:pt>
                      <c:pt idx="23440">
                        <c:v>6.3257060185190683</c:v>
                      </c:pt>
                      <c:pt idx="23441">
                        <c:v>6.3259490740732334</c:v>
                      </c:pt>
                      <c:pt idx="23442">
                        <c:v>6.3261921296273984</c:v>
                      </c:pt>
                      <c:pt idx="23443">
                        <c:v>6.3264351851815634</c:v>
                      </c:pt>
                      <c:pt idx="23444">
                        <c:v>6.3266782407357285</c:v>
                      </c:pt>
                      <c:pt idx="23445">
                        <c:v>6.3269212962971695</c:v>
                      </c:pt>
                      <c:pt idx="23446">
                        <c:v>6.3271643518513345</c:v>
                      </c:pt>
                      <c:pt idx="23447">
                        <c:v>6.3274074074054996</c:v>
                      </c:pt>
                      <c:pt idx="23448">
                        <c:v>6.3276504629596646</c:v>
                      </c:pt>
                      <c:pt idx="23449">
                        <c:v>6.3278935185138296</c:v>
                      </c:pt>
                      <c:pt idx="23450">
                        <c:v>6.3281481481447743</c:v>
                      </c:pt>
                      <c:pt idx="23451">
                        <c:v>6.3283912036989394</c:v>
                      </c:pt>
                      <c:pt idx="23452">
                        <c:v>6.3286342592603804</c:v>
                      </c:pt>
                      <c:pt idx="23453">
                        <c:v>6.3288773148145454</c:v>
                      </c:pt>
                      <c:pt idx="23454">
                        <c:v>6.3291203703687104</c:v>
                      </c:pt>
                      <c:pt idx="23455">
                        <c:v>6.3293634259228755</c:v>
                      </c:pt>
                      <c:pt idx="23456">
                        <c:v>6.3296064814770405</c:v>
                      </c:pt>
                      <c:pt idx="23457">
                        <c:v>6.3298495370384815</c:v>
                      </c:pt>
                      <c:pt idx="23458">
                        <c:v>6.3300925925926466</c:v>
                      </c:pt>
                      <c:pt idx="23459">
                        <c:v>6.3303356481468116</c:v>
                      </c:pt>
                      <c:pt idx="23460">
                        <c:v>6.3305787037009766</c:v>
                      </c:pt>
                      <c:pt idx="23461">
                        <c:v>6.3308217592551417</c:v>
                      </c:pt>
                      <c:pt idx="23462">
                        <c:v>6.3310648148165827</c:v>
                      </c:pt>
                      <c:pt idx="23463">
                        <c:v>6.3313078703707477</c:v>
                      </c:pt>
                      <c:pt idx="23464">
                        <c:v>6.3315509259249128</c:v>
                      </c:pt>
                      <c:pt idx="23465">
                        <c:v>6.3317939814790778</c:v>
                      </c:pt>
                      <c:pt idx="23466">
                        <c:v>6.3320370370332428</c:v>
                      </c:pt>
                      <c:pt idx="23467">
                        <c:v>6.3322800925946838</c:v>
                      </c:pt>
                      <c:pt idx="23468">
                        <c:v>6.3325231481488489</c:v>
                      </c:pt>
                      <c:pt idx="23469">
                        <c:v>6.3327662037030139</c:v>
                      </c:pt>
                      <c:pt idx="23470">
                        <c:v>6.3330092592571789</c:v>
                      </c:pt>
                      <c:pt idx="23471">
                        <c:v>6.333252314811344</c:v>
                      </c:pt>
                      <c:pt idx="23472">
                        <c:v>6.333495370365509</c:v>
                      </c:pt>
                      <c:pt idx="23473">
                        <c:v>6.33373842592695</c:v>
                      </c:pt>
                      <c:pt idx="23474">
                        <c:v>6.3339814814811151</c:v>
                      </c:pt>
                      <c:pt idx="23475">
                        <c:v>6.3342245370352801</c:v>
                      </c:pt>
                      <c:pt idx="23476">
                        <c:v>6.3344675925894451</c:v>
                      </c:pt>
                      <c:pt idx="23477">
                        <c:v>6.3347106481436102</c:v>
                      </c:pt>
                      <c:pt idx="23478">
                        <c:v>6.3349537037050512</c:v>
                      </c:pt>
                      <c:pt idx="23479">
                        <c:v>6.3351967592592162</c:v>
                      </c:pt>
                      <c:pt idx="23480">
                        <c:v>6.3354398148133813</c:v>
                      </c:pt>
                      <c:pt idx="23481">
                        <c:v>6.3356828703675463</c:v>
                      </c:pt>
                      <c:pt idx="23482">
                        <c:v>6.3359259259217113</c:v>
                      </c:pt>
                      <c:pt idx="23483">
                        <c:v>6.3361689814831523</c:v>
                      </c:pt>
                      <c:pt idx="23484">
                        <c:v>6.3364120370373174</c:v>
                      </c:pt>
                      <c:pt idx="23485">
                        <c:v>6.3366550925914824</c:v>
                      </c:pt>
                      <c:pt idx="23486">
                        <c:v>6.3368981481456474</c:v>
                      </c:pt>
                      <c:pt idx="23487">
                        <c:v>6.3371412036998125</c:v>
                      </c:pt>
                      <c:pt idx="23488">
                        <c:v>6.3373842592612535</c:v>
                      </c:pt>
                      <c:pt idx="23489">
                        <c:v>6.3376273148154185</c:v>
                      </c:pt>
                      <c:pt idx="23490">
                        <c:v>6.3378703703695836</c:v>
                      </c:pt>
                      <c:pt idx="23491">
                        <c:v>6.3381134259237486</c:v>
                      </c:pt>
                      <c:pt idx="23492">
                        <c:v>6.3383564814779136</c:v>
                      </c:pt>
                      <c:pt idx="23493">
                        <c:v>6.3385995370320787</c:v>
                      </c:pt>
                      <c:pt idx="23494">
                        <c:v>6.3388425925935197</c:v>
                      </c:pt>
                      <c:pt idx="23495">
                        <c:v>6.3390856481476847</c:v>
                      </c:pt>
                      <c:pt idx="23496">
                        <c:v>6.3393287037018498</c:v>
                      </c:pt>
                      <c:pt idx="23497">
                        <c:v>6.3395717592560148</c:v>
                      </c:pt>
                      <c:pt idx="23498">
                        <c:v>6.3398263888869595</c:v>
                      </c:pt>
                      <c:pt idx="23499">
                        <c:v>6.3400694444411245</c:v>
                      </c:pt>
                      <c:pt idx="23500">
                        <c:v>6.3403124999952896</c:v>
                      </c:pt>
                      <c:pt idx="23501">
                        <c:v>6.3405555555567306</c:v>
                      </c:pt>
                      <c:pt idx="23502">
                        <c:v>6.3407986111108956</c:v>
                      </c:pt>
                      <c:pt idx="23503">
                        <c:v>6.3410416666650606</c:v>
                      </c:pt>
                      <c:pt idx="23504">
                        <c:v>6.3412847222192257</c:v>
                      </c:pt>
                      <c:pt idx="23505">
                        <c:v>6.3415277777733907</c:v>
                      </c:pt>
                      <c:pt idx="23506">
                        <c:v>6.3417708333348317</c:v>
                      </c:pt>
                      <c:pt idx="23507">
                        <c:v>6.3420138888889968</c:v>
                      </c:pt>
                      <c:pt idx="23508">
                        <c:v>6.3422569444431618</c:v>
                      </c:pt>
                      <c:pt idx="23509">
                        <c:v>6.3424999999973268</c:v>
                      </c:pt>
                      <c:pt idx="23510">
                        <c:v>6.3427430555514919</c:v>
                      </c:pt>
                      <c:pt idx="23511">
                        <c:v>6.3429861111129329</c:v>
                      </c:pt>
                      <c:pt idx="23512">
                        <c:v>6.3432291666670979</c:v>
                      </c:pt>
                      <c:pt idx="23513">
                        <c:v>6.3434722222212629</c:v>
                      </c:pt>
                      <c:pt idx="23514">
                        <c:v>6.343715277775428</c:v>
                      </c:pt>
                      <c:pt idx="23515">
                        <c:v>6.343958333329593</c:v>
                      </c:pt>
                      <c:pt idx="23516">
                        <c:v>6.3442013888837581</c:v>
                      </c:pt>
                      <c:pt idx="23517">
                        <c:v>6.3444444444451991</c:v>
                      </c:pt>
                      <c:pt idx="23518">
                        <c:v>6.3446874999993641</c:v>
                      </c:pt>
                      <c:pt idx="23519">
                        <c:v>6.3449305555535291</c:v>
                      </c:pt>
                      <c:pt idx="23520">
                        <c:v>6.3451736111076942</c:v>
                      </c:pt>
                      <c:pt idx="23521">
                        <c:v>6.3454166666618592</c:v>
                      </c:pt>
                      <c:pt idx="23522">
                        <c:v>6.3456597222233002</c:v>
                      </c:pt>
                      <c:pt idx="23523">
                        <c:v>6.3459027777774653</c:v>
                      </c:pt>
                      <c:pt idx="23524">
                        <c:v>6.3461458333316303</c:v>
                      </c:pt>
                      <c:pt idx="23525">
                        <c:v>6.3463888888857953</c:v>
                      </c:pt>
                      <c:pt idx="23526">
                        <c:v>6.3466319444399604</c:v>
                      </c:pt>
                      <c:pt idx="23527">
                        <c:v>6.3468750000014014</c:v>
                      </c:pt>
                      <c:pt idx="23528">
                        <c:v>6.3471180555555664</c:v>
                      </c:pt>
                      <c:pt idx="23529">
                        <c:v>6.3473611111097314</c:v>
                      </c:pt>
                      <c:pt idx="23530">
                        <c:v>6.3476041666638965</c:v>
                      </c:pt>
                      <c:pt idx="23531">
                        <c:v>6.3478472222180615</c:v>
                      </c:pt>
                      <c:pt idx="23532">
                        <c:v>6.3480902777795025</c:v>
                      </c:pt>
                      <c:pt idx="23533">
                        <c:v>6.3483333333336676</c:v>
                      </c:pt>
                      <c:pt idx="23534">
                        <c:v>6.3485763888878326</c:v>
                      </c:pt>
                      <c:pt idx="23535">
                        <c:v>6.3488194444419976</c:v>
                      </c:pt>
                      <c:pt idx="23536">
                        <c:v>6.3490624999961627</c:v>
                      </c:pt>
                      <c:pt idx="23537">
                        <c:v>6.3493055555576037</c:v>
                      </c:pt>
                      <c:pt idx="23538">
                        <c:v>6.3495486111117687</c:v>
                      </c:pt>
                      <c:pt idx="23539">
                        <c:v>6.3497916666659338</c:v>
                      </c:pt>
                      <c:pt idx="23540">
                        <c:v>6.3500347222200988</c:v>
                      </c:pt>
                      <c:pt idx="23541">
                        <c:v>6.3502777777742638</c:v>
                      </c:pt>
                      <c:pt idx="23542">
                        <c:v>6.3505208333284289</c:v>
                      </c:pt>
                      <c:pt idx="23543">
                        <c:v>6.3507638888898699</c:v>
                      </c:pt>
                      <c:pt idx="23544">
                        <c:v>6.3510069444440349</c:v>
                      </c:pt>
                      <c:pt idx="23545">
                        <c:v>6.3512499999981999</c:v>
                      </c:pt>
                      <c:pt idx="23546">
                        <c:v>6.351493055552365</c:v>
                      </c:pt>
                      <c:pt idx="23547">
                        <c:v>6.35173611110653</c:v>
                      </c:pt>
                      <c:pt idx="23548">
                        <c:v>6.3519907407374747</c:v>
                      </c:pt>
                      <c:pt idx="23549">
                        <c:v>6.3522337962916398</c:v>
                      </c:pt>
                      <c:pt idx="23550">
                        <c:v>6.3524768518530808</c:v>
                      </c:pt>
                      <c:pt idx="23551">
                        <c:v>6.3527199074072458</c:v>
                      </c:pt>
                      <c:pt idx="23552">
                        <c:v>6.3529629629614108</c:v>
                      </c:pt>
                      <c:pt idx="23553">
                        <c:v>6.3532060185155759</c:v>
                      </c:pt>
                      <c:pt idx="23554">
                        <c:v>6.3534490740697409</c:v>
                      </c:pt>
                      <c:pt idx="23555">
                        <c:v>6.3536921296311819</c:v>
                      </c:pt>
                      <c:pt idx="23556">
                        <c:v>6.3539351851853469</c:v>
                      </c:pt>
                      <c:pt idx="23557">
                        <c:v>6.354178240739512</c:v>
                      </c:pt>
                      <c:pt idx="23558">
                        <c:v>6.354421296293677</c:v>
                      </c:pt>
                      <c:pt idx="23559">
                        <c:v>6.3546643518478421</c:v>
                      </c:pt>
                      <c:pt idx="23560">
                        <c:v>6.3549074074092831</c:v>
                      </c:pt>
                      <c:pt idx="23561">
                        <c:v>6.3551504629634481</c:v>
                      </c:pt>
                      <c:pt idx="23562">
                        <c:v>6.3553935185176131</c:v>
                      </c:pt>
                      <c:pt idx="23563">
                        <c:v>6.3556365740717782</c:v>
                      </c:pt>
                      <c:pt idx="23564">
                        <c:v>6.3558796296259432</c:v>
                      </c:pt>
                      <c:pt idx="23565">
                        <c:v>6.3561226851801083</c:v>
                      </c:pt>
                      <c:pt idx="23566">
                        <c:v>6.3563657407415493</c:v>
                      </c:pt>
                      <c:pt idx="23567">
                        <c:v>6.3566087962957143</c:v>
                      </c:pt>
                      <c:pt idx="23568">
                        <c:v>6.3568518518498793</c:v>
                      </c:pt>
                      <c:pt idx="23569">
                        <c:v>6.3570949074040444</c:v>
                      </c:pt>
                      <c:pt idx="23570">
                        <c:v>6.3573379629582094</c:v>
                      </c:pt>
                      <c:pt idx="23571">
                        <c:v>6.3575810185196504</c:v>
                      </c:pt>
                      <c:pt idx="23572">
                        <c:v>6.3578240740738154</c:v>
                      </c:pt>
                      <c:pt idx="23573">
                        <c:v>6.3580671296279805</c:v>
                      </c:pt>
                      <c:pt idx="23574">
                        <c:v>6.3583101851821455</c:v>
                      </c:pt>
                      <c:pt idx="23575">
                        <c:v>6.3585532407363106</c:v>
                      </c:pt>
                      <c:pt idx="23576">
                        <c:v>6.3587962962977516</c:v>
                      </c:pt>
                      <c:pt idx="23577">
                        <c:v>6.3590393518519166</c:v>
                      </c:pt>
                      <c:pt idx="23578">
                        <c:v>6.3592824074060816</c:v>
                      </c:pt>
                      <c:pt idx="23579">
                        <c:v>6.3595254629602467</c:v>
                      </c:pt>
                      <c:pt idx="23580">
                        <c:v>6.3597685185144117</c:v>
                      </c:pt>
                      <c:pt idx="23581">
                        <c:v>6.3600115740758527</c:v>
                      </c:pt>
                      <c:pt idx="23582">
                        <c:v>6.3602546296300178</c:v>
                      </c:pt>
                      <c:pt idx="23583">
                        <c:v>6.3604976851841828</c:v>
                      </c:pt>
                      <c:pt idx="23584">
                        <c:v>6.3607407407383478</c:v>
                      </c:pt>
                      <c:pt idx="23585">
                        <c:v>6.3609837962925129</c:v>
                      </c:pt>
                      <c:pt idx="23586">
                        <c:v>6.3612268518539539</c:v>
                      </c:pt>
                      <c:pt idx="23587">
                        <c:v>6.3614699074081189</c:v>
                      </c:pt>
                      <c:pt idx="23588">
                        <c:v>6.3617129629622839</c:v>
                      </c:pt>
                      <c:pt idx="23589">
                        <c:v>6.361956018516449</c:v>
                      </c:pt>
                      <c:pt idx="23590">
                        <c:v>6.362199074070614</c:v>
                      </c:pt>
                      <c:pt idx="23591">
                        <c:v>6.3624421296247791</c:v>
                      </c:pt>
                      <c:pt idx="23592">
                        <c:v>6.3626851851862201</c:v>
                      </c:pt>
                      <c:pt idx="23593">
                        <c:v>6.3629282407403851</c:v>
                      </c:pt>
                      <c:pt idx="23594">
                        <c:v>6.3631712962945501</c:v>
                      </c:pt>
                      <c:pt idx="23595">
                        <c:v>6.3634143518487152</c:v>
                      </c:pt>
                      <c:pt idx="23596">
                        <c:v>6.3636689814796599</c:v>
                      </c:pt>
                      <c:pt idx="23597">
                        <c:v>6.3639120370338249</c:v>
                      </c:pt>
                      <c:pt idx="23598">
                        <c:v>6.3641550925879899</c:v>
                      </c:pt>
                      <c:pt idx="23599">
                        <c:v>6.3643981481494309</c:v>
                      </c:pt>
                      <c:pt idx="23600">
                        <c:v>6.364641203703596</c:v>
                      </c:pt>
                      <c:pt idx="23601">
                        <c:v>6.364884259257761</c:v>
                      </c:pt>
                      <c:pt idx="23602">
                        <c:v>6.3651273148119261</c:v>
                      </c:pt>
                      <c:pt idx="23603">
                        <c:v>6.3653703703660911</c:v>
                      </c:pt>
                      <c:pt idx="23604">
                        <c:v>6.3656134259275321</c:v>
                      </c:pt>
                      <c:pt idx="23605">
                        <c:v>6.3658564814816971</c:v>
                      </c:pt>
                      <c:pt idx="23606">
                        <c:v>6.3660995370358622</c:v>
                      </c:pt>
                      <c:pt idx="23607">
                        <c:v>6.3663425925900272</c:v>
                      </c:pt>
                      <c:pt idx="23608">
                        <c:v>6.3665856481441923</c:v>
                      </c:pt>
                      <c:pt idx="23609">
                        <c:v>6.3668287037056333</c:v>
                      </c:pt>
                      <c:pt idx="23610">
                        <c:v>6.3670717592597983</c:v>
                      </c:pt>
                      <c:pt idx="23611">
                        <c:v>6.3673148148139633</c:v>
                      </c:pt>
                      <c:pt idx="23612">
                        <c:v>6.3675578703681284</c:v>
                      </c:pt>
                      <c:pt idx="23613">
                        <c:v>6.3678009259222934</c:v>
                      </c:pt>
                      <c:pt idx="23614">
                        <c:v>6.3680439814764584</c:v>
                      </c:pt>
                      <c:pt idx="23615">
                        <c:v>6.3682870370378994</c:v>
                      </c:pt>
                      <c:pt idx="23616">
                        <c:v>6.3685300925920645</c:v>
                      </c:pt>
                      <c:pt idx="23617">
                        <c:v>6.3687731481462295</c:v>
                      </c:pt>
                      <c:pt idx="23618">
                        <c:v>6.3690162037003946</c:v>
                      </c:pt>
                      <c:pt idx="23619">
                        <c:v>6.3692592592545596</c:v>
                      </c:pt>
                      <c:pt idx="23620">
                        <c:v>6.3695023148160006</c:v>
                      </c:pt>
                      <c:pt idx="23621">
                        <c:v>6.3697453703701656</c:v>
                      </c:pt>
                      <c:pt idx="23622">
                        <c:v>6.3699884259243307</c:v>
                      </c:pt>
                      <c:pt idx="23623">
                        <c:v>6.3702314814784957</c:v>
                      </c:pt>
                      <c:pt idx="23624">
                        <c:v>6.3704745370326608</c:v>
                      </c:pt>
                      <c:pt idx="23625">
                        <c:v>6.3707175925941018</c:v>
                      </c:pt>
                      <c:pt idx="23626">
                        <c:v>6.3709606481482668</c:v>
                      </c:pt>
                      <c:pt idx="23627">
                        <c:v>6.3712037037024318</c:v>
                      </c:pt>
                      <c:pt idx="23628">
                        <c:v>6.3714467592565969</c:v>
                      </c:pt>
                      <c:pt idx="23629">
                        <c:v>6.3716898148107619</c:v>
                      </c:pt>
                      <c:pt idx="23630">
                        <c:v>6.3719328703722029</c:v>
                      </c:pt>
                      <c:pt idx="23631">
                        <c:v>6.3721759259263679</c:v>
                      </c:pt>
                      <c:pt idx="23632">
                        <c:v>6.372418981480533</c:v>
                      </c:pt>
                      <c:pt idx="23633">
                        <c:v>6.372662037034698</c:v>
                      </c:pt>
                      <c:pt idx="23634">
                        <c:v>6.3729050925888631</c:v>
                      </c:pt>
                      <c:pt idx="23635">
                        <c:v>6.3731481481430281</c:v>
                      </c:pt>
                      <c:pt idx="23636">
                        <c:v>6.3733912037044691</c:v>
                      </c:pt>
                      <c:pt idx="23637">
                        <c:v>6.3736342592586341</c:v>
                      </c:pt>
                      <c:pt idx="23638">
                        <c:v>6.3738773148127992</c:v>
                      </c:pt>
                      <c:pt idx="23639">
                        <c:v>6.3741203703669642</c:v>
                      </c:pt>
                      <c:pt idx="23640">
                        <c:v>6.3743634259211293</c:v>
                      </c:pt>
                      <c:pt idx="23641">
                        <c:v>6.3746064814825703</c:v>
                      </c:pt>
                      <c:pt idx="23642">
                        <c:v>6.3748495370367353</c:v>
                      </c:pt>
                      <c:pt idx="23643">
                        <c:v>6.3750925925909003</c:v>
                      </c:pt>
                      <c:pt idx="23644">
                        <c:v>6.3753356481450654</c:v>
                      </c:pt>
                      <c:pt idx="23645">
                        <c:v>6.3755902777760101</c:v>
                      </c:pt>
                      <c:pt idx="23646">
                        <c:v>6.3758333333301751</c:v>
                      </c:pt>
                      <c:pt idx="23647">
                        <c:v>6.3760763888843401</c:v>
                      </c:pt>
                      <c:pt idx="23648">
                        <c:v>6.3763194444457811</c:v>
                      </c:pt>
                      <c:pt idx="23649">
                        <c:v>6.3765624999999462</c:v>
                      </c:pt>
                      <c:pt idx="23650">
                        <c:v>6.3768055555541112</c:v>
                      </c:pt>
                      <c:pt idx="23651">
                        <c:v>6.3770486111082763</c:v>
                      </c:pt>
                      <c:pt idx="23652">
                        <c:v>6.3772916666624413</c:v>
                      </c:pt>
                      <c:pt idx="23653">
                        <c:v>6.3775347222238823</c:v>
                      </c:pt>
                      <c:pt idx="23654">
                        <c:v>6.3777777777780473</c:v>
                      </c:pt>
                      <c:pt idx="23655">
                        <c:v>6.3780208333322124</c:v>
                      </c:pt>
                      <c:pt idx="23656">
                        <c:v>6.3782638888863774</c:v>
                      </c:pt>
                      <c:pt idx="23657">
                        <c:v>6.3785069444405424</c:v>
                      </c:pt>
                      <c:pt idx="23658">
                        <c:v>6.3787500000019834</c:v>
                      </c:pt>
                      <c:pt idx="23659">
                        <c:v>6.3789930555561485</c:v>
                      </c:pt>
                      <c:pt idx="23660">
                        <c:v>6.3792361111103135</c:v>
                      </c:pt>
                      <c:pt idx="23661">
                        <c:v>6.3794791666644786</c:v>
                      </c:pt>
                      <c:pt idx="23662">
                        <c:v>6.3797222222186436</c:v>
                      </c:pt>
                      <c:pt idx="23663">
                        <c:v>6.3799652777728086</c:v>
                      </c:pt>
                      <c:pt idx="23664">
                        <c:v>6.3802083333342496</c:v>
                      </c:pt>
                      <c:pt idx="23665">
                        <c:v>6.3804513888884147</c:v>
                      </c:pt>
                      <c:pt idx="23666">
                        <c:v>6.3806944444425797</c:v>
                      </c:pt>
                      <c:pt idx="23667">
                        <c:v>6.3809374999967448</c:v>
                      </c:pt>
                      <c:pt idx="23668">
                        <c:v>6.3811805555509098</c:v>
                      </c:pt>
                      <c:pt idx="23669">
                        <c:v>6.3814236111123508</c:v>
                      </c:pt>
                      <c:pt idx="23670">
                        <c:v>6.3816666666665158</c:v>
                      </c:pt>
                      <c:pt idx="23671">
                        <c:v>6.3819097222206809</c:v>
                      </c:pt>
                      <c:pt idx="23672">
                        <c:v>6.3821527777748459</c:v>
                      </c:pt>
                      <c:pt idx="23673">
                        <c:v>6.3823958333290109</c:v>
                      </c:pt>
                      <c:pt idx="23674">
                        <c:v>6.3826388888904519</c:v>
                      </c:pt>
                      <c:pt idx="23675">
                        <c:v>6.382881944444617</c:v>
                      </c:pt>
                      <c:pt idx="23676">
                        <c:v>6.383124999998782</c:v>
                      </c:pt>
                      <c:pt idx="23677">
                        <c:v>6.3833680555529471</c:v>
                      </c:pt>
                      <c:pt idx="23678">
                        <c:v>6.3836111111071121</c:v>
                      </c:pt>
                      <c:pt idx="23679">
                        <c:v>6.3838541666685531</c:v>
                      </c:pt>
                      <c:pt idx="23680">
                        <c:v>6.3840972222227181</c:v>
                      </c:pt>
                      <c:pt idx="23681">
                        <c:v>6.3843402777768832</c:v>
                      </c:pt>
                      <c:pt idx="23682">
                        <c:v>6.3845833333310482</c:v>
                      </c:pt>
                      <c:pt idx="23683">
                        <c:v>6.3848263888852133</c:v>
                      </c:pt>
                      <c:pt idx="23684">
                        <c:v>6.3850694444393783</c:v>
                      </c:pt>
                      <c:pt idx="23685">
                        <c:v>6.3853125000008193</c:v>
                      </c:pt>
                      <c:pt idx="23686">
                        <c:v>6.3855555555549843</c:v>
                      </c:pt>
                      <c:pt idx="23687">
                        <c:v>6.3857986111091494</c:v>
                      </c:pt>
                      <c:pt idx="23688">
                        <c:v>6.3860416666633144</c:v>
                      </c:pt>
                      <c:pt idx="23689">
                        <c:v>6.3862847222174794</c:v>
                      </c:pt>
                      <c:pt idx="23690">
                        <c:v>6.3865277777789204</c:v>
                      </c:pt>
                      <c:pt idx="23691">
                        <c:v>6.3867824074025892</c:v>
                      </c:pt>
                      <c:pt idx="23692">
                        <c:v>6.3870254629640302</c:v>
                      </c:pt>
                      <c:pt idx="23693">
                        <c:v>6.3872685185181952</c:v>
                      </c:pt>
                      <c:pt idx="23694">
                        <c:v>6.3875115740723603</c:v>
                      </c:pt>
                      <c:pt idx="23695">
                        <c:v>6.3877546296265253</c:v>
                      </c:pt>
                      <c:pt idx="23696">
                        <c:v>6.3879976851806903</c:v>
                      </c:pt>
                      <c:pt idx="23697">
                        <c:v>6.3882407407421313</c:v>
                      </c:pt>
                      <c:pt idx="23698">
                        <c:v>6.3884837962962964</c:v>
                      </c:pt>
                      <c:pt idx="23699">
                        <c:v>6.3887268518504614</c:v>
                      </c:pt>
                      <c:pt idx="23700">
                        <c:v>6.3889699074046264</c:v>
                      </c:pt>
                      <c:pt idx="23701">
                        <c:v>6.3892129629587915</c:v>
                      </c:pt>
                      <c:pt idx="23702">
                        <c:v>6.3894560185202325</c:v>
                      </c:pt>
                      <c:pt idx="23703">
                        <c:v>6.3896990740743975</c:v>
                      </c:pt>
                      <c:pt idx="23704">
                        <c:v>6.3899421296285626</c:v>
                      </c:pt>
                      <c:pt idx="23705">
                        <c:v>6.3901851851827276</c:v>
                      </c:pt>
                      <c:pt idx="23706">
                        <c:v>6.3904282407368926</c:v>
                      </c:pt>
                      <c:pt idx="23707">
                        <c:v>6.3906712962983336</c:v>
                      </c:pt>
                      <c:pt idx="23708">
                        <c:v>6.3909143518524987</c:v>
                      </c:pt>
                      <c:pt idx="23709">
                        <c:v>6.3911574074066637</c:v>
                      </c:pt>
                      <c:pt idx="23710">
                        <c:v>6.3914004629608288</c:v>
                      </c:pt>
                      <c:pt idx="23711">
                        <c:v>6.3916435185149938</c:v>
                      </c:pt>
                      <c:pt idx="23712">
                        <c:v>6.3918865740691588</c:v>
                      </c:pt>
                      <c:pt idx="23713">
                        <c:v>6.3921296296305998</c:v>
                      </c:pt>
                      <c:pt idx="23714">
                        <c:v>6.3923726851847649</c:v>
                      </c:pt>
                      <c:pt idx="23715">
                        <c:v>6.3926157407389299</c:v>
                      </c:pt>
                      <c:pt idx="23716">
                        <c:v>6.3928587962930949</c:v>
                      </c:pt>
                      <c:pt idx="23717">
                        <c:v>6.39310185184726</c:v>
                      </c:pt>
                      <c:pt idx="23718">
                        <c:v>6.393344907408701</c:v>
                      </c:pt>
                      <c:pt idx="23719">
                        <c:v>6.393587962962866</c:v>
                      </c:pt>
                      <c:pt idx="23720">
                        <c:v>6.3938310185170311</c:v>
                      </c:pt>
                      <c:pt idx="23721">
                        <c:v>6.3940740740711961</c:v>
                      </c:pt>
                      <c:pt idx="23722">
                        <c:v>6.3943171296253611</c:v>
                      </c:pt>
                      <c:pt idx="23723">
                        <c:v>6.3945601851868021</c:v>
                      </c:pt>
                      <c:pt idx="23724">
                        <c:v>6.3948032407409672</c:v>
                      </c:pt>
                      <c:pt idx="23725">
                        <c:v>6.3950462962951322</c:v>
                      </c:pt>
                      <c:pt idx="23726">
                        <c:v>6.3952893518492973</c:v>
                      </c:pt>
                      <c:pt idx="23727">
                        <c:v>6.3955324074034623</c:v>
                      </c:pt>
                      <c:pt idx="23728">
                        <c:v>6.3957754629649033</c:v>
                      </c:pt>
                      <c:pt idx="23729">
                        <c:v>6.3960185185190683</c:v>
                      </c:pt>
                      <c:pt idx="23730">
                        <c:v>6.3962615740732334</c:v>
                      </c:pt>
                      <c:pt idx="23731">
                        <c:v>6.3965046296273984</c:v>
                      </c:pt>
                      <c:pt idx="23732">
                        <c:v>6.3967476851815634</c:v>
                      </c:pt>
                      <c:pt idx="23733">
                        <c:v>6.3969907407357285</c:v>
                      </c:pt>
                      <c:pt idx="23734">
                        <c:v>6.3972337962971695</c:v>
                      </c:pt>
                      <c:pt idx="23735">
                        <c:v>6.3974768518513345</c:v>
                      </c:pt>
                      <c:pt idx="23736">
                        <c:v>6.3977199074054996</c:v>
                      </c:pt>
                      <c:pt idx="23737">
                        <c:v>6.3979629629596646</c:v>
                      </c:pt>
                      <c:pt idx="23738">
                        <c:v>6.3982060185138296</c:v>
                      </c:pt>
                      <c:pt idx="23739">
                        <c:v>6.3984606481447743</c:v>
                      </c:pt>
                      <c:pt idx="23740">
                        <c:v>6.3987037036989394</c:v>
                      </c:pt>
                      <c:pt idx="23741">
                        <c:v>6.3989467592603804</c:v>
                      </c:pt>
                      <c:pt idx="23742">
                        <c:v>6.3991898148145454</c:v>
                      </c:pt>
                      <c:pt idx="23743">
                        <c:v>6.3994328703687104</c:v>
                      </c:pt>
                      <c:pt idx="23744">
                        <c:v>6.3996759259228755</c:v>
                      </c:pt>
                      <c:pt idx="23745">
                        <c:v>6.3999189814770405</c:v>
                      </c:pt>
                      <c:pt idx="23746">
                        <c:v>6.4001620370384815</c:v>
                      </c:pt>
                      <c:pt idx="23747">
                        <c:v>6.4004050925926466</c:v>
                      </c:pt>
                      <c:pt idx="23748">
                        <c:v>6.4006481481468116</c:v>
                      </c:pt>
                      <c:pt idx="23749">
                        <c:v>6.4008912037009766</c:v>
                      </c:pt>
                      <c:pt idx="23750">
                        <c:v>6.4011342592551417</c:v>
                      </c:pt>
                      <c:pt idx="23751">
                        <c:v>6.4013773148165827</c:v>
                      </c:pt>
                      <c:pt idx="23752">
                        <c:v>6.4016203703707477</c:v>
                      </c:pt>
                      <c:pt idx="23753">
                        <c:v>6.4018634259249128</c:v>
                      </c:pt>
                      <c:pt idx="23754">
                        <c:v>6.4021064814790778</c:v>
                      </c:pt>
                      <c:pt idx="23755">
                        <c:v>6.4023495370332428</c:v>
                      </c:pt>
                      <c:pt idx="23756">
                        <c:v>6.4025925925946838</c:v>
                      </c:pt>
                      <c:pt idx="23757">
                        <c:v>6.4028356481488489</c:v>
                      </c:pt>
                      <c:pt idx="23758">
                        <c:v>6.4030787037030139</c:v>
                      </c:pt>
                      <c:pt idx="23759">
                        <c:v>6.4033217592571789</c:v>
                      </c:pt>
                      <c:pt idx="23760">
                        <c:v>6.403564814811344</c:v>
                      </c:pt>
                      <c:pt idx="23761">
                        <c:v>6.403807870365509</c:v>
                      </c:pt>
                      <c:pt idx="23762">
                        <c:v>6.40405092592695</c:v>
                      </c:pt>
                      <c:pt idx="23763">
                        <c:v>6.4042939814811151</c:v>
                      </c:pt>
                      <c:pt idx="23764">
                        <c:v>6.4045370370352801</c:v>
                      </c:pt>
                      <c:pt idx="23765">
                        <c:v>6.4047800925894451</c:v>
                      </c:pt>
                      <c:pt idx="23766">
                        <c:v>6.4050231481436102</c:v>
                      </c:pt>
                      <c:pt idx="23767">
                        <c:v>6.4052662037050512</c:v>
                      </c:pt>
                      <c:pt idx="23768">
                        <c:v>6.4055092592592162</c:v>
                      </c:pt>
                      <c:pt idx="23769">
                        <c:v>6.4057523148133813</c:v>
                      </c:pt>
                      <c:pt idx="23770">
                        <c:v>6.4059953703675463</c:v>
                      </c:pt>
                      <c:pt idx="23771">
                        <c:v>6.4062384259217113</c:v>
                      </c:pt>
                      <c:pt idx="23772">
                        <c:v>6.4064814814831523</c:v>
                      </c:pt>
                      <c:pt idx="23773">
                        <c:v>6.4067245370373174</c:v>
                      </c:pt>
                      <c:pt idx="23774">
                        <c:v>6.4069675925914824</c:v>
                      </c:pt>
                      <c:pt idx="23775">
                        <c:v>6.4072106481456474</c:v>
                      </c:pt>
                      <c:pt idx="23776">
                        <c:v>6.4074537036998125</c:v>
                      </c:pt>
                      <c:pt idx="23777">
                        <c:v>6.4076967592612535</c:v>
                      </c:pt>
                      <c:pt idx="23778">
                        <c:v>6.4079398148154185</c:v>
                      </c:pt>
                      <c:pt idx="23779">
                        <c:v>6.4081828703695836</c:v>
                      </c:pt>
                      <c:pt idx="23780">
                        <c:v>6.4084259259237486</c:v>
                      </c:pt>
                      <c:pt idx="23781">
                        <c:v>6.4086689814779136</c:v>
                      </c:pt>
                      <c:pt idx="23782">
                        <c:v>6.4089120370320787</c:v>
                      </c:pt>
                      <c:pt idx="23783">
                        <c:v>6.4091550925935197</c:v>
                      </c:pt>
                      <c:pt idx="23784">
                        <c:v>6.4093981481476847</c:v>
                      </c:pt>
                      <c:pt idx="23785">
                        <c:v>6.4096412037018498</c:v>
                      </c:pt>
                      <c:pt idx="23786">
                        <c:v>6.4098842592560148</c:v>
                      </c:pt>
                      <c:pt idx="23787">
                        <c:v>6.4101388888869595</c:v>
                      </c:pt>
                      <c:pt idx="23788">
                        <c:v>6.4103819444411245</c:v>
                      </c:pt>
                      <c:pt idx="23789">
                        <c:v>6.4106249999952896</c:v>
                      </c:pt>
                      <c:pt idx="23790">
                        <c:v>6.4108680555567306</c:v>
                      </c:pt>
                      <c:pt idx="23791">
                        <c:v>6.4111111111108956</c:v>
                      </c:pt>
                      <c:pt idx="23792">
                        <c:v>6.4113541666650606</c:v>
                      </c:pt>
                      <c:pt idx="23793">
                        <c:v>6.4115972222192257</c:v>
                      </c:pt>
                      <c:pt idx="23794">
                        <c:v>6.4118402777733907</c:v>
                      </c:pt>
                      <c:pt idx="23795">
                        <c:v>6.4120833333348317</c:v>
                      </c:pt>
                      <c:pt idx="23796">
                        <c:v>6.4123263888889968</c:v>
                      </c:pt>
                      <c:pt idx="23797">
                        <c:v>6.4125694444431618</c:v>
                      </c:pt>
                      <c:pt idx="23798">
                        <c:v>6.4128124999973268</c:v>
                      </c:pt>
                      <c:pt idx="23799">
                        <c:v>6.4130555555514919</c:v>
                      </c:pt>
                      <c:pt idx="23800">
                        <c:v>6.4132986111129329</c:v>
                      </c:pt>
                      <c:pt idx="23801">
                        <c:v>6.4135416666670979</c:v>
                      </c:pt>
                      <c:pt idx="23802">
                        <c:v>6.4137847222212629</c:v>
                      </c:pt>
                      <c:pt idx="23803">
                        <c:v>6.414027777775428</c:v>
                      </c:pt>
                      <c:pt idx="23804">
                        <c:v>6.414270833329593</c:v>
                      </c:pt>
                      <c:pt idx="23805">
                        <c:v>6.4145138888837581</c:v>
                      </c:pt>
                      <c:pt idx="23806">
                        <c:v>6.4147569444451991</c:v>
                      </c:pt>
                      <c:pt idx="23807">
                        <c:v>6.4149999999993641</c:v>
                      </c:pt>
                      <c:pt idx="23808">
                        <c:v>6.4152430555535291</c:v>
                      </c:pt>
                      <c:pt idx="23809">
                        <c:v>6.4154861111076942</c:v>
                      </c:pt>
                      <c:pt idx="23810">
                        <c:v>6.4157291666618592</c:v>
                      </c:pt>
                      <c:pt idx="23811">
                        <c:v>6.4159722222233002</c:v>
                      </c:pt>
                      <c:pt idx="23812">
                        <c:v>6.4162152777774653</c:v>
                      </c:pt>
                      <c:pt idx="23813">
                        <c:v>6.4164583333316303</c:v>
                      </c:pt>
                      <c:pt idx="23814">
                        <c:v>6.4167013888857953</c:v>
                      </c:pt>
                      <c:pt idx="23815">
                        <c:v>6.4169444444399604</c:v>
                      </c:pt>
                      <c:pt idx="23816">
                        <c:v>6.4171875000014014</c:v>
                      </c:pt>
                      <c:pt idx="23817">
                        <c:v>6.4174305555555664</c:v>
                      </c:pt>
                      <c:pt idx="23818">
                        <c:v>6.4176736111097314</c:v>
                      </c:pt>
                      <c:pt idx="23819">
                        <c:v>6.4179166666638965</c:v>
                      </c:pt>
                      <c:pt idx="23820">
                        <c:v>6.4181597222180615</c:v>
                      </c:pt>
                      <c:pt idx="23821">
                        <c:v>6.4184027777795025</c:v>
                      </c:pt>
                      <c:pt idx="23822">
                        <c:v>6.4186458333336676</c:v>
                      </c:pt>
                      <c:pt idx="23823">
                        <c:v>6.4188888888878326</c:v>
                      </c:pt>
                      <c:pt idx="23824">
                        <c:v>6.4191319444419976</c:v>
                      </c:pt>
                      <c:pt idx="23825">
                        <c:v>6.4193749999961627</c:v>
                      </c:pt>
                      <c:pt idx="23826">
                        <c:v>6.4196180555576037</c:v>
                      </c:pt>
                      <c:pt idx="23827">
                        <c:v>6.4198611111117687</c:v>
                      </c:pt>
                      <c:pt idx="23828">
                        <c:v>6.4201041666659338</c:v>
                      </c:pt>
                      <c:pt idx="23829">
                        <c:v>6.4203472222200988</c:v>
                      </c:pt>
                      <c:pt idx="23830">
                        <c:v>6.4205902777742638</c:v>
                      </c:pt>
                      <c:pt idx="23831">
                        <c:v>6.4208333333284289</c:v>
                      </c:pt>
                      <c:pt idx="23832">
                        <c:v>6.4210763888898699</c:v>
                      </c:pt>
                      <c:pt idx="23833">
                        <c:v>6.4213194444440349</c:v>
                      </c:pt>
                      <c:pt idx="23834">
                        <c:v>6.4215624999981999</c:v>
                      </c:pt>
                      <c:pt idx="23835">
                        <c:v>6.4218171296291446</c:v>
                      </c:pt>
                      <c:pt idx="23836">
                        <c:v>6.4220601851833097</c:v>
                      </c:pt>
                      <c:pt idx="23837">
                        <c:v>6.4223032407374747</c:v>
                      </c:pt>
                      <c:pt idx="23838">
                        <c:v>6.4225462962916398</c:v>
                      </c:pt>
                      <c:pt idx="23839">
                        <c:v>6.4227893518530808</c:v>
                      </c:pt>
                      <c:pt idx="23840">
                        <c:v>6.4230324074072458</c:v>
                      </c:pt>
                      <c:pt idx="23841">
                        <c:v>6.4232754629614108</c:v>
                      </c:pt>
                      <c:pt idx="23842">
                        <c:v>6.4235185185155759</c:v>
                      </c:pt>
                      <c:pt idx="23843">
                        <c:v>6.4237615740697409</c:v>
                      </c:pt>
                      <c:pt idx="23844">
                        <c:v>6.4240046296311819</c:v>
                      </c:pt>
                      <c:pt idx="23845">
                        <c:v>6.4242476851853469</c:v>
                      </c:pt>
                      <c:pt idx="23846">
                        <c:v>6.424490740739512</c:v>
                      </c:pt>
                      <c:pt idx="23847">
                        <c:v>6.424733796293677</c:v>
                      </c:pt>
                      <c:pt idx="23848">
                        <c:v>6.4249768518478421</c:v>
                      </c:pt>
                      <c:pt idx="23849">
                        <c:v>6.4252199074092831</c:v>
                      </c:pt>
                      <c:pt idx="23850">
                        <c:v>6.4254629629634481</c:v>
                      </c:pt>
                      <c:pt idx="23851">
                        <c:v>6.4257060185176131</c:v>
                      </c:pt>
                      <c:pt idx="23852">
                        <c:v>6.4259490740717782</c:v>
                      </c:pt>
                      <c:pt idx="23853">
                        <c:v>6.4261921296259432</c:v>
                      </c:pt>
                      <c:pt idx="23854">
                        <c:v>6.4264351851801083</c:v>
                      </c:pt>
                      <c:pt idx="23855">
                        <c:v>6.4266782407415493</c:v>
                      </c:pt>
                      <c:pt idx="23856">
                        <c:v>6.4269212962957143</c:v>
                      </c:pt>
                      <c:pt idx="23857">
                        <c:v>6.4271643518498793</c:v>
                      </c:pt>
                      <c:pt idx="23858">
                        <c:v>6.4274074074040444</c:v>
                      </c:pt>
                      <c:pt idx="23859">
                        <c:v>6.4276504629582094</c:v>
                      </c:pt>
                      <c:pt idx="23860">
                        <c:v>6.4278935185196504</c:v>
                      </c:pt>
                      <c:pt idx="23861">
                        <c:v>6.4281365740738154</c:v>
                      </c:pt>
                      <c:pt idx="23862">
                        <c:v>6.4283796296279805</c:v>
                      </c:pt>
                      <c:pt idx="23863">
                        <c:v>6.4286226851821455</c:v>
                      </c:pt>
                      <c:pt idx="23864">
                        <c:v>6.4288657407363106</c:v>
                      </c:pt>
                      <c:pt idx="23865">
                        <c:v>6.4291087962977516</c:v>
                      </c:pt>
                      <c:pt idx="23866">
                        <c:v>6.4293518518519166</c:v>
                      </c:pt>
                      <c:pt idx="23867">
                        <c:v>6.4295949074060816</c:v>
                      </c:pt>
                      <c:pt idx="23868">
                        <c:v>6.4298379629602467</c:v>
                      </c:pt>
                      <c:pt idx="23869">
                        <c:v>6.4300810185144117</c:v>
                      </c:pt>
                      <c:pt idx="23870">
                        <c:v>6.4303240740758527</c:v>
                      </c:pt>
                      <c:pt idx="23871">
                        <c:v>6.4305671296300178</c:v>
                      </c:pt>
                      <c:pt idx="23872">
                        <c:v>6.4308101851841828</c:v>
                      </c:pt>
                      <c:pt idx="23873">
                        <c:v>6.4310532407383478</c:v>
                      </c:pt>
                      <c:pt idx="23874">
                        <c:v>6.4312962962925129</c:v>
                      </c:pt>
                      <c:pt idx="23875">
                        <c:v>6.4315393518539539</c:v>
                      </c:pt>
                      <c:pt idx="23876">
                        <c:v>6.4317824074081189</c:v>
                      </c:pt>
                      <c:pt idx="23877">
                        <c:v>6.4320254629622839</c:v>
                      </c:pt>
                      <c:pt idx="23878">
                        <c:v>6.432268518516449</c:v>
                      </c:pt>
                      <c:pt idx="23879">
                        <c:v>6.432511574070614</c:v>
                      </c:pt>
                      <c:pt idx="23880">
                        <c:v>6.4327546296247791</c:v>
                      </c:pt>
                      <c:pt idx="23881">
                        <c:v>6.4329976851862201</c:v>
                      </c:pt>
                      <c:pt idx="23882">
                        <c:v>6.4332407407403851</c:v>
                      </c:pt>
                      <c:pt idx="23883">
                        <c:v>6.4334837962945501</c:v>
                      </c:pt>
                      <c:pt idx="23884">
                        <c:v>6.4337384259254948</c:v>
                      </c:pt>
                      <c:pt idx="23885">
                        <c:v>6.4339814814796599</c:v>
                      </c:pt>
                      <c:pt idx="23886">
                        <c:v>6.4342245370338249</c:v>
                      </c:pt>
                      <c:pt idx="23887">
                        <c:v>6.4344675925879899</c:v>
                      </c:pt>
                      <c:pt idx="23888">
                        <c:v>6.4347106481494309</c:v>
                      </c:pt>
                      <c:pt idx="23889">
                        <c:v>6.434953703703596</c:v>
                      </c:pt>
                      <c:pt idx="23890">
                        <c:v>6.435196759257761</c:v>
                      </c:pt>
                      <c:pt idx="23891">
                        <c:v>6.4354398148119261</c:v>
                      </c:pt>
                      <c:pt idx="23892">
                        <c:v>6.4356828703660911</c:v>
                      </c:pt>
                      <c:pt idx="23893">
                        <c:v>6.4359259259275321</c:v>
                      </c:pt>
                      <c:pt idx="23894">
                        <c:v>6.4361689814816971</c:v>
                      </c:pt>
                      <c:pt idx="23895">
                        <c:v>6.4364120370358622</c:v>
                      </c:pt>
                      <c:pt idx="23896">
                        <c:v>6.4366550925900272</c:v>
                      </c:pt>
                      <c:pt idx="23897">
                        <c:v>6.4368981481441923</c:v>
                      </c:pt>
                      <c:pt idx="23898">
                        <c:v>6.4371412037056333</c:v>
                      </c:pt>
                      <c:pt idx="23899">
                        <c:v>6.4373842592597983</c:v>
                      </c:pt>
                      <c:pt idx="23900">
                        <c:v>6.4376273148139633</c:v>
                      </c:pt>
                      <c:pt idx="23901">
                        <c:v>6.4378703703681284</c:v>
                      </c:pt>
                      <c:pt idx="23902">
                        <c:v>6.4381134259222934</c:v>
                      </c:pt>
                      <c:pt idx="23903">
                        <c:v>6.4383564814764584</c:v>
                      </c:pt>
                      <c:pt idx="23904">
                        <c:v>6.4385995370378994</c:v>
                      </c:pt>
                      <c:pt idx="23905">
                        <c:v>6.4388425925920645</c:v>
                      </c:pt>
                      <c:pt idx="23906">
                        <c:v>6.4390856481462295</c:v>
                      </c:pt>
                      <c:pt idx="23907">
                        <c:v>6.4393287037003946</c:v>
                      </c:pt>
                      <c:pt idx="23908">
                        <c:v>6.4395717592545596</c:v>
                      </c:pt>
                      <c:pt idx="23909">
                        <c:v>6.4398148148160006</c:v>
                      </c:pt>
                      <c:pt idx="23910">
                        <c:v>6.4400578703701656</c:v>
                      </c:pt>
                      <c:pt idx="23911">
                        <c:v>6.4403009259243307</c:v>
                      </c:pt>
                      <c:pt idx="23912">
                        <c:v>6.4405439814784957</c:v>
                      </c:pt>
                      <c:pt idx="23913">
                        <c:v>6.4407870370326608</c:v>
                      </c:pt>
                      <c:pt idx="23914">
                        <c:v>6.4410300925941018</c:v>
                      </c:pt>
                      <c:pt idx="23915">
                        <c:v>6.4412731481482668</c:v>
                      </c:pt>
                      <c:pt idx="23916">
                        <c:v>6.4415162037024318</c:v>
                      </c:pt>
                      <c:pt idx="23917">
                        <c:v>6.4417592592565969</c:v>
                      </c:pt>
                      <c:pt idx="23918">
                        <c:v>6.4420023148107619</c:v>
                      </c:pt>
                      <c:pt idx="23919">
                        <c:v>6.4422453703722029</c:v>
                      </c:pt>
                      <c:pt idx="23920">
                        <c:v>6.4424884259263679</c:v>
                      </c:pt>
                      <c:pt idx="23921">
                        <c:v>6.442731481480533</c:v>
                      </c:pt>
                      <c:pt idx="23922">
                        <c:v>6.442974537034698</c:v>
                      </c:pt>
                      <c:pt idx="23923">
                        <c:v>6.4432175925888631</c:v>
                      </c:pt>
                      <c:pt idx="23924">
                        <c:v>6.4434606481430281</c:v>
                      </c:pt>
                      <c:pt idx="23925">
                        <c:v>6.4437037037044691</c:v>
                      </c:pt>
                      <c:pt idx="23926">
                        <c:v>6.4439467592586341</c:v>
                      </c:pt>
                      <c:pt idx="23927">
                        <c:v>6.4441898148127992</c:v>
                      </c:pt>
                      <c:pt idx="23928">
                        <c:v>6.4444328703669642</c:v>
                      </c:pt>
                      <c:pt idx="23929">
                        <c:v>6.4446759259211293</c:v>
                      </c:pt>
                      <c:pt idx="23930">
                        <c:v>6.4449189814825703</c:v>
                      </c:pt>
                      <c:pt idx="23931">
                        <c:v>6.4451620370367353</c:v>
                      </c:pt>
                      <c:pt idx="23932">
                        <c:v>6.44541666666768</c:v>
                      </c:pt>
                      <c:pt idx="23933">
                        <c:v>6.445659722221845</c:v>
                      </c:pt>
                      <c:pt idx="23934">
                        <c:v>6.4459027777760101</c:v>
                      </c:pt>
                      <c:pt idx="23935">
                        <c:v>6.4461458333301751</c:v>
                      </c:pt>
                      <c:pt idx="23936">
                        <c:v>6.4463888888843401</c:v>
                      </c:pt>
                      <c:pt idx="23937">
                        <c:v>6.4466319444457811</c:v>
                      </c:pt>
                      <c:pt idx="23938">
                        <c:v>6.4468749999999462</c:v>
                      </c:pt>
                      <c:pt idx="23939">
                        <c:v>6.4471180555541112</c:v>
                      </c:pt>
                      <c:pt idx="23940">
                        <c:v>6.4473611111082763</c:v>
                      </c:pt>
                      <c:pt idx="23941">
                        <c:v>6.4476041666624413</c:v>
                      </c:pt>
                      <c:pt idx="23942">
                        <c:v>6.4478472222238823</c:v>
                      </c:pt>
                      <c:pt idx="23943">
                        <c:v>6.4480902777780473</c:v>
                      </c:pt>
                      <c:pt idx="23944">
                        <c:v>6.4483333333322124</c:v>
                      </c:pt>
                      <c:pt idx="23945">
                        <c:v>6.4485763888863774</c:v>
                      </c:pt>
                      <c:pt idx="23946">
                        <c:v>6.4488194444405424</c:v>
                      </c:pt>
                      <c:pt idx="23947">
                        <c:v>6.4490625000019834</c:v>
                      </c:pt>
                      <c:pt idx="23948">
                        <c:v>6.4493055555561485</c:v>
                      </c:pt>
                      <c:pt idx="23949">
                        <c:v>6.4495486111103135</c:v>
                      </c:pt>
                      <c:pt idx="23950">
                        <c:v>6.4497916666644786</c:v>
                      </c:pt>
                      <c:pt idx="23951">
                        <c:v>6.4500347222186436</c:v>
                      </c:pt>
                      <c:pt idx="23952">
                        <c:v>6.4502777777728086</c:v>
                      </c:pt>
                      <c:pt idx="23953">
                        <c:v>6.4505208333342496</c:v>
                      </c:pt>
                      <c:pt idx="23954">
                        <c:v>6.4507638888884147</c:v>
                      </c:pt>
                      <c:pt idx="23955">
                        <c:v>6.4510069444425797</c:v>
                      </c:pt>
                      <c:pt idx="23956">
                        <c:v>6.4512499999967448</c:v>
                      </c:pt>
                      <c:pt idx="23957">
                        <c:v>6.4514930555509098</c:v>
                      </c:pt>
                      <c:pt idx="23958">
                        <c:v>6.4517361111123508</c:v>
                      </c:pt>
                      <c:pt idx="23959">
                        <c:v>6.4519791666665158</c:v>
                      </c:pt>
                      <c:pt idx="23960">
                        <c:v>6.4522222222206809</c:v>
                      </c:pt>
                      <c:pt idx="23961">
                        <c:v>6.4524652777748459</c:v>
                      </c:pt>
                      <c:pt idx="23962">
                        <c:v>6.4527083333290109</c:v>
                      </c:pt>
                      <c:pt idx="23963">
                        <c:v>6.4529513888904519</c:v>
                      </c:pt>
                      <c:pt idx="23964">
                        <c:v>6.453194444444617</c:v>
                      </c:pt>
                      <c:pt idx="23965">
                        <c:v>6.453437499998782</c:v>
                      </c:pt>
                      <c:pt idx="23966">
                        <c:v>6.4536805555529471</c:v>
                      </c:pt>
                      <c:pt idx="23967">
                        <c:v>6.4539236111071121</c:v>
                      </c:pt>
                      <c:pt idx="23968">
                        <c:v>6.4541666666685531</c:v>
                      </c:pt>
                      <c:pt idx="23969">
                        <c:v>6.4544097222227181</c:v>
                      </c:pt>
                      <c:pt idx="23970">
                        <c:v>6.4546527777768832</c:v>
                      </c:pt>
                      <c:pt idx="23971">
                        <c:v>6.4548958333310482</c:v>
                      </c:pt>
                      <c:pt idx="23972">
                        <c:v>6.4551388888852133</c:v>
                      </c:pt>
                      <c:pt idx="23973">
                        <c:v>6.4553819444393783</c:v>
                      </c:pt>
                      <c:pt idx="23974">
                        <c:v>6.4556250000008193</c:v>
                      </c:pt>
                      <c:pt idx="23975">
                        <c:v>6.4558680555549843</c:v>
                      </c:pt>
                      <c:pt idx="23976">
                        <c:v>6.4561111111091494</c:v>
                      </c:pt>
                      <c:pt idx="23977">
                        <c:v>6.4563541666633144</c:v>
                      </c:pt>
                      <c:pt idx="23978">
                        <c:v>6.4565972222174794</c:v>
                      </c:pt>
                      <c:pt idx="23979">
                        <c:v>6.4568402777789204</c:v>
                      </c:pt>
                      <c:pt idx="23980">
                        <c:v>6.4570949074025892</c:v>
                      </c:pt>
                      <c:pt idx="23981">
                        <c:v>6.4573379629640302</c:v>
                      </c:pt>
                      <c:pt idx="23982">
                        <c:v>6.4575810185181952</c:v>
                      </c:pt>
                      <c:pt idx="23983">
                        <c:v>6.4578240740723603</c:v>
                      </c:pt>
                      <c:pt idx="23984">
                        <c:v>6.4580671296265253</c:v>
                      </c:pt>
                      <c:pt idx="23985">
                        <c:v>6.4583101851806903</c:v>
                      </c:pt>
                      <c:pt idx="23986">
                        <c:v>6.4585532407421313</c:v>
                      </c:pt>
                      <c:pt idx="23987">
                        <c:v>6.4587962962962964</c:v>
                      </c:pt>
                      <c:pt idx="23988">
                        <c:v>6.4590393518504614</c:v>
                      </c:pt>
                      <c:pt idx="23989">
                        <c:v>6.4592824074046264</c:v>
                      </c:pt>
                      <c:pt idx="23990">
                        <c:v>6.4595254629587915</c:v>
                      </c:pt>
                      <c:pt idx="23991">
                        <c:v>6.4597685185202325</c:v>
                      </c:pt>
                      <c:pt idx="23992">
                        <c:v>6.4600115740743975</c:v>
                      </c:pt>
                      <c:pt idx="23993">
                        <c:v>6.4602546296285626</c:v>
                      </c:pt>
                      <c:pt idx="23994">
                        <c:v>6.4604976851827276</c:v>
                      </c:pt>
                      <c:pt idx="23995">
                        <c:v>6.4607407407368926</c:v>
                      </c:pt>
                      <c:pt idx="23996">
                        <c:v>6.4609837962983336</c:v>
                      </c:pt>
                      <c:pt idx="23997">
                        <c:v>6.4612268518524987</c:v>
                      </c:pt>
                      <c:pt idx="23998">
                        <c:v>6.4614699074066637</c:v>
                      </c:pt>
                      <c:pt idx="23999">
                        <c:v>6.4617129629608288</c:v>
                      </c:pt>
                      <c:pt idx="24000">
                        <c:v>6.4619560185149938</c:v>
                      </c:pt>
                      <c:pt idx="24001">
                        <c:v>6.4621990740691588</c:v>
                      </c:pt>
                      <c:pt idx="24002">
                        <c:v>6.4624421296305998</c:v>
                      </c:pt>
                      <c:pt idx="24003">
                        <c:v>6.4626851851847649</c:v>
                      </c:pt>
                      <c:pt idx="24004">
                        <c:v>6.4629282407389299</c:v>
                      </c:pt>
                      <c:pt idx="24005">
                        <c:v>6.4631712962930949</c:v>
                      </c:pt>
                      <c:pt idx="24006">
                        <c:v>6.46341435184726</c:v>
                      </c:pt>
                      <c:pt idx="24007">
                        <c:v>6.463657407408701</c:v>
                      </c:pt>
                      <c:pt idx="24008">
                        <c:v>6.463900462962866</c:v>
                      </c:pt>
                      <c:pt idx="24009">
                        <c:v>6.4641435185170311</c:v>
                      </c:pt>
                      <c:pt idx="24010">
                        <c:v>6.4643865740711961</c:v>
                      </c:pt>
                      <c:pt idx="24011">
                        <c:v>6.4646296296253611</c:v>
                      </c:pt>
                      <c:pt idx="24012">
                        <c:v>6.4648726851868021</c:v>
                      </c:pt>
                      <c:pt idx="24013">
                        <c:v>6.4651157407409672</c:v>
                      </c:pt>
                      <c:pt idx="24014">
                        <c:v>6.4653587962951322</c:v>
                      </c:pt>
                      <c:pt idx="24015">
                        <c:v>6.4656018518492973</c:v>
                      </c:pt>
                      <c:pt idx="24016">
                        <c:v>6.4658449074034623</c:v>
                      </c:pt>
                      <c:pt idx="24017">
                        <c:v>6.4660879629649033</c:v>
                      </c:pt>
                      <c:pt idx="24018">
                        <c:v>6.4663310185190683</c:v>
                      </c:pt>
                      <c:pt idx="24019">
                        <c:v>6.4665740740732334</c:v>
                      </c:pt>
                      <c:pt idx="24020">
                        <c:v>6.4668171296273984</c:v>
                      </c:pt>
                      <c:pt idx="24021">
                        <c:v>6.4670601851815634</c:v>
                      </c:pt>
                      <c:pt idx="24022">
                        <c:v>6.4673032407357285</c:v>
                      </c:pt>
                      <c:pt idx="24023">
                        <c:v>6.4675462962971695</c:v>
                      </c:pt>
                      <c:pt idx="24024">
                        <c:v>6.4677893518513345</c:v>
                      </c:pt>
                      <c:pt idx="24025">
                        <c:v>6.4680324074054996</c:v>
                      </c:pt>
                      <c:pt idx="24026">
                        <c:v>6.4682754629596646</c:v>
                      </c:pt>
                      <c:pt idx="24027">
                        <c:v>6.4685185185138296</c:v>
                      </c:pt>
                      <c:pt idx="24028">
                        <c:v>6.4687731481447743</c:v>
                      </c:pt>
                      <c:pt idx="24029">
                        <c:v>6.4690162036989394</c:v>
                      </c:pt>
                      <c:pt idx="24030">
                        <c:v>6.4692592592603804</c:v>
                      </c:pt>
                      <c:pt idx="24031">
                        <c:v>6.4695023148145454</c:v>
                      </c:pt>
                      <c:pt idx="24032">
                        <c:v>6.4697453703687104</c:v>
                      </c:pt>
                      <c:pt idx="24033">
                        <c:v>6.4699884259228755</c:v>
                      </c:pt>
                      <c:pt idx="24034">
                        <c:v>6.4702314814770405</c:v>
                      </c:pt>
                      <c:pt idx="24035">
                        <c:v>6.4704745370384815</c:v>
                      </c:pt>
                      <c:pt idx="24036">
                        <c:v>6.4707175925926466</c:v>
                      </c:pt>
                      <c:pt idx="24037">
                        <c:v>6.4709606481468116</c:v>
                      </c:pt>
                      <c:pt idx="24038">
                        <c:v>6.4712037037009766</c:v>
                      </c:pt>
                      <c:pt idx="24039">
                        <c:v>6.4714467592551417</c:v>
                      </c:pt>
                      <c:pt idx="24040">
                        <c:v>6.4716898148165827</c:v>
                      </c:pt>
                      <c:pt idx="24041">
                        <c:v>6.4719328703707477</c:v>
                      </c:pt>
                      <c:pt idx="24042">
                        <c:v>6.4721759259249128</c:v>
                      </c:pt>
                      <c:pt idx="24043">
                        <c:v>6.4724189814790778</c:v>
                      </c:pt>
                      <c:pt idx="24044">
                        <c:v>6.4726620370332428</c:v>
                      </c:pt>
                      <c:pt idx="24045">
                        <c:v>6.4729050925946838</c:v>
                      </c:pt>
                      <c:pt idx="24046">
                        <c:v>6.4731481481488489</c:v>
                      </c:pt>
                      <c:pt idx="24047">
                        <c:v>6.4733912037030139</c:v>
                      </c:pt>
                      <c:pt idx="24048">
                        <c:v>6.4736342592571789</c:v>
                      </c:pt>
                      <c:pt idx="24049">
                        <c:v>6.473877314811344</c:v>
                      </c:pt>
                      <c:pt idx="24050">
                        <c:v>6.474120370365509</c:v>
                      </c:pt>
                      <c:pt idx="24051">
                        <c:v>6.47436342592695</c:v>
                      </c:pt>
                      <c:pt idx="24052">
                        <c:v>6.4746064814811151</c:v>
                      </c:pt>
                      <c:pt idx="24053">
                        <c:v>6.4748495370352801</c:v>
                      </c:pt>
                      <c:pt idx="24054">
                        <c:v>6.4750925925894451</c:v>
                      </c:pt>
                      <c:pt idx="24055">
                        <c:v>6.4753356481436102</c:v>
                      </c:pt>
                      <c:pt idx="24056">
                        <c:v>6.4755787037050512</c:v>
                      </c:pt>
                      <c:pt idx="24057">
                        <c:v>6.4758217592592162</c:v>
                      </c:pt>
                      <c:pt idx="24058">
                        <c:v>6.4760648148133813</c:v>
                      </c:pt>
                      <c:pt idx="24059">
                        <c:v>6.4763078703675463</c:v>
                      </c:pt>
                      <c:pt idx="24060">
                        <c:v>6.4765509259217113</c:v>
                      </c:pt>
                      <c:pt idx="24061">
                        <c:v>6.4767939814831523</c:v>
                      </c:pt>
                      <c:pt idx="24062">
                        <c:v>6.4770370370373174</c:v>
                      </c:pt>
                      <c:pt idx="24063">
                        <c:v>6.4772800925914824</c:v>
                      </c:pt>
                      <c:pt idx="24064">
                        <c:v>6.4775231481456474</c:v>
                      </c:pt>
                      <c:pt idx="24065">
                        <c:v>6.4777662036998125</c:v>
                      </c:pt>
                      <c:pt idx="24066">
                        <c:v>6.4780092592612535</c:v>
                      </c:pt>
                      <c:pt idx="24067">
                        <c:v>6.4782523148154185</c:v>
                      </c:pt>
                      <c:pt idx="24068">
                        <c:v>6.4784953703695836</c:v>
                      </c:pt>
                      <c:pt idx="24069">
                        <c:v>6.4787384259237486</c:v>
                      </c:pt>
                      <c:pt idx="24070">
                        <c:v>6.4789814814779136</c:v>
                      </c:pt>
                      <c:pt idx="24071">
                        <c:v>6.4792245370320787</c:v>
                      </c:pt>
                      <c:pt idx="24072">
                        <c:v>6.4794675925935197</c:v>
                      </c:pt>
                      <c:pt idx="24073">
                        <c:v>6.4797106481476847</c:v>
                      </c:pt>
                      <c:pt idx="24074">
                        <c:v>6.4799537037018498</c:v>
                      </c:pt>
                      <c:pt idx="24075">
                        <c:v>6.4801967592560148</c:v>
                      </c:pt>
                      <c:pt idx="24076">
                        <c:v>6.4804513888869595</c:v>
                      </c:pt>
                      <c:pt idx="24077">
                        <c:v>6.4806944444411245</c:v>
                      </c:pt>
                      <c:pt idx="24078">
                        <c:v>6.4809374999952896</c:v>
                      </c:pt>
                      <c:pt idx="24079">
                        <c:v>6.4811805555567306</c:v>
                      </c:pt>
                      <c:pt idx="24080">
                        <c:v>6.4814236111108956</c:v>
                      </c:pt>
                      <c:pt idx="24081">
                        <c:v>6.4816666666650606</c:v>
                      </c:pt>
                      <c:pt idx="24082">
                        <c:v>6.4819097222192257</c:v>
                      </c:pt>
                      <c:pt idx="24083">
                        <c:v>6.4821527777733907</c:v>
                      </c:pt>
                      <c:pt idx="24084">
                        <c:v>6.4823958333348317</c:v>
                      </c:pt>
                      <c:pt idx="24085">
                        <c:v>6.4826388888889968</c:v>
                      </c:pt>
                      <c:pt idx="24086">
                        <c:v>6.4828819444431618</c:v>
                      </c:pt>
                      <c:pt idx="24087">
                        <c:v>6.4831249999973268</c:v>
                      </c:pt>
                      <c:pt idx="24088">
                        <c:v>6.4833680555514919</c:v>
                      </c:pt>
                      <c:pt idx="24089">
                        <c:v>6.4836111111129329</c:v>
                      </c:pt>
                      <c:pt idx="24090">
                        <c:v>6.4838541666670979</c:v>
                      </c:pt>
                      <c:pt idx="24091">
                        <c:v>6.4840972222212629</c:v>
                      </c:pt>
                      <c:pt idx="24092">
                        <c:v>6.484340277775428</c:v>
                      </c:pt>
                      <c:pt idx="24093">
                        <c:v>6.484583333329593</c:v>
                      </c:pt>
                      <c:pt idx="24094">
                        <c:v>6.4848263888837581</c:v>
                      </c:pt>
                      <c:pt idx="24095">
                        <c:v>6.4850694444451991</c:v>
                      </c:pt>
                      <c:pt idx="24096">
                        <c:v>6.4853124999993641</c:v>
                      </c:pt>
                      <c:pt idx="24097">
                        <c:v>6.4855555555535291</c:v>
                      </c:pt>
                      <c:pt idx="24098">
                        <c:v>6.4857986111076942</c:v>
                      </c:pt>
                      <c:pt idx="24099">
                        <c:v>6.4860416666618592</c:v>
                      </c:pt>
                      <c:pt idx="24100">
                        <c:v>6.4862847222233002</c:v>
                      </c:pt>
                      <c:pt idx="24101">
                        <c:v>6.4865277777774653</c:v>
                      </c:pt>
                      <c:pt idx="24102">
                        <c:v>6.4867708333316303</c:v>
                      </c:pt>
                      <c:pt idx="24103">
                        <c:v>6.4870138888857953</c:v>
                      </c:pt>
                      <c:pt idx="24104">
                        <c:v>6.4872569444399604</c:v>
                      </c:pt>
                      <c:pt idx="24105">
                        <c:v>6.4875000000014014</c:v>
                      </c:pt>
                      <c:pt idx="24106">
                        <c:v>6.4877430555555664</c:v>
                      </c:pt>
                      <c:pt idx="24107">
                        <c:v>6.4879861111097314</c:v>
                      </c:pt>
                      <c:pt idx="24108">
                        <c:v>6.4882291666638965</c:v>
                      </c:pt>
                      <c:pt idx="24109">
                        <c:v>6.4884722222180615</c:v>
                      </c:pt>
                      <c:pt idx="24110">
                        <c:v>6.4887152777795025</c:v>
                      </c:pt>
                      <c:pt idx="24111">
                        <c:v>6.4889583333336676</c:v>
                      </c:pt>
                      <c:pt idx="24112">
                        <c:v>6.4892013888878326</c:v>
                      </c:pt>
                      <c:pt idx="24113">
                        <c:v>6.4894444444419976</c:v>
                      </c:pt>
                      <c:pt idx="24114">
                        <c:v>6.4896874999961627</c:v>
                      </c:pt>
                      <c:pt idx="24115">
                        <c:v>6.4899305555576037</c:v>
                      </c:pt>
                      <c:pt idx="24116">
                        <c:v>6.4901736111117687</c:v>
                      </c:pt>
                      <c:pt idx="24117">
                        <c:v>6.4904166666659338</c:v>
                      </c:pt>
                      <c:pt idx="24118">
                        <c:v>6.4906597222200988</c:v>
                      </c:pt>
                      <c:pt idx="24119">
                        <c:v>6.4909027777742638</c:v>
                      </c:pt>
                      <c:pt idx="24120">
                        <c:v>6.4911458333284289</c:v>
                      </c:pt>
                      <c:pt idx="24121">
                        <c:v>6.4913888888898699</c:v>
                      </c:pt>
                      <c:pt idx="24122">
                        <c:v>6.4916319444440349</c:v>
                      </c:pt>
                      <c:pt idx="24123">
                        <c:v>6.4918749999981999</c:v>
                      </c:pt>
                      <c:pt idx="24124">
                        <c:v>6.492118055552365</c:v>
                      </c:pt>
                      <c:pt idx="24125">
                        <c:v>6.4923726851833097</c:v>
                      </c:pt>
                      <c:pt idx="24126">
                        <c:v>6.4926157407374747</c:v>
                      </c:pt>
                      <c:pt idx="24127">
                        <c:v>6.4928587962916398</c:v>
                      </c:pt>
                      <c:pt idx="24128">
                        <c:v>6.4931018518530808</c:v>
                      </c:pt>
                      <c:pt idx="24129">
                        <c:v>6.4933449074072458</c:v>
                      </c:pt>
                      <c:pt idx="24130">
                        <c:v>6.4935879629614108</c:v>
                      </c:pt>
                      <c:pt idx="24131">
                        <c:v>6.4938310185155759</c:v>
                      </c:pt>
                      <c:pt idx="24132">
                        <c:v>6.4940740740697409</c:v>
                      </c:pt>
                      <c:pt idx="24133">
                        <c:v>6.4943171296311819</c:v>
                      </c:pt>
                      <c:pt idx="24134">
                        <c:v>6.4945601851853469</c:v>
                      </c:pt>
                      <c:pt idx="24135">
                        <c:v>6.494803240739512</c:v>
                      </c:pt>
                      <c:pt idx="24136">
                        <c:v>6.495046296293677</c:v>
                      </c:pt>
                      <c:pt idx="24137">
                        <c:v>6.4952893518478421</c:v>
                      </c:pt>
                      <c:pt idx="24138">
                        <c:v>6.4955324074092831</c:v>
                      </c:pt>
                      <c:pt idx="24139">
                        <c:v>6.4957754629634481</c:v>
                      </c:pt>
                      <c:pt idx="24140">
                        <c:v>6.4960185185176131</c:v>
                      </c:pt>
                      <c:pt idx="24141">
                        <c:v>6.4962615740717782</c:v>
                      </c:pt>
                      <c:pt idx="24142">
                        <c:v>6.4965046296259432</c:v>
                      </c:pt>
                      <c:pt idx="24143">
                        <c:v>6.4967476851801083</c:v>
                      </c:pt>
                      <c:pt idx="24144">
                        <c:v>6.4969907407415493</c:v>
                      </c:pt>
                      <c:pt idx="24145">
                        <c:v>6.4972337962957143</c:v>
                      </c:pt>
                      <c:pt idx="24146">
                        <c:v>6.4974768518498793</c:v>
                      </c:pt>
                      <c:pt idx="24147">
                        <c:v>6.4977199074040444</c:v>
                      </c:pt>
                      <c:pt idx="24148">
                        <c:v>6.4979629629582094</c:v>
                      </c:pt>
                      <c:pt idx="24149">
                        <c:v>6.4982060185196504</c:v>
                      </c:pt>
                      <c:pt idx="24150">
                        <c:v>6.4984490740738154</c:v>
                      </c:pt>
                      <c:pt idx="24151">
                        <c:v>6.4986921296279805</c:v>
                      </c:pt>
                      <c:pt idx="24152">
                        <c:v>6.4989351851821455</c:v>
                      </c:pt>
                      <c:pt idx="24153">
                        <c:v>6.4991782407363106</c:v>
                      </c:pt>
                      <c:pt idx="24154">
                        <c:v>6.4994212962977516</c:v>
                      </c:pt>
                      <c:pt idx="24155">
                        <c:v>6.4996643518519166</c:v>
                      </c:pt>
                      <c:pt idx="24156">
                        <c:v>6.4999074074060816</c:v>
                      </c:pt>
                      <c:pt idx="24157">
                        <c:v>6.5001504629602467</c:v>
                      </c:pt>
                      <c:pt idx="24158">
                        <c:v>6.5003935185144117</c:v>
                      </c:pt>
                      <c:pt idx="24159">
                        <c:v>6.5006365740758527</c:v>
                      </c:pt>
                      <c:pt idx="24160">
                        <c:v>6.5008796296300178</c:v>
                      </c:pt>
                      <c:pt idx="24161">
                        <c:v>6.5011226851841828</c:v>
                      </c:pt>
                      <c:pt idx="24162">
                        <c:v>6.5013657407383478</c:v>
                      </c:pt>
                      <c:pt idx="24163">
                        <c:v>6.5016087962925129</c:v>
                      </c:pt>
                      <c:pt idx="24164">
                        <c:v>6.5018518518539539</c:v>
                      </c:pt>
                      <c:pt idx="24165">
                        <c:v>6.5020949074081189</c:v>
                      </c:pt>
                      <c:pt idx="24166">
                        <c:v>6.5023379629622839</c:v>
                      </c:pt>
                      <c:pt idx="24167">
                        <c:v>6.502581018516449</c:v>
                      </c:pt>
                      <c:pt idx="24168">
                        <c:v>6.502824074070614</c:v>
                      </c:pt>
                      <c:pt idx="24169">
                        <c:v>6.5030671296247791</c:v>
                      </c:pt>
                      <c:pt idx="24170">
                        <c:v>6.5033101851862201</c:v>
                      </c:pt>
                      <c:pt idx="24171">
                        <c:v>6.5035532407403851</c:v>
                      </c:pt>
                      <c:pt idx="24172">
                        <c:v>6.5037962962945501</c:v>
                      </c:pt>
                      <c:pt idx="24173">
                        <c:v>6.5040509259254948</c:v>
                      </c:pt>
                      <c:pt idx="24174">
                        <c:v>6.5042939814796599</c:v>
                      </c:pt>
                      <c:pt idx="24175">
                        <c:v>6.5045370370338249</c:v>
                      </c:pt>
                      <c:pt idx="24176">
                        <c:v>6.5047800925879899</c:v>
                      </c:pt>
                      <c:pt idx="24177">
                        <c:v>6.5050231481494309</c:v>
                      </c:pt>
                      <c:pt idx="24178">
                        <c:v>6.505266203703596</c:v>
                      </c:pt>
                      <c:pt idx="24179">
                        <c:v>6.505509259257761</c:v>
                      </c:pt>
                      <c:pt idx="24180">
                        <c:v>6.5057523148119261</c:v>
                      </c:pt>
                      <c:pt idx="24181">
                        <c:v>6.5059953703660911</c:v>
                      </c:pt>
                      <c:pt idx="24182">
                        <c:v>6.5062384259275321</c:v>
                      </c:pt>
                      <c:pt idx="24183">
                        <c:v>6.5064814814816971</c:v>
                      </c:pt>
                      <c:pt idx="24184">
                        <c:v>6.5067245370358622</c:v>
                      </c:pt>
                      <c:pt idx="24185">
                        <c:v>6.5069675925900272</c:v>
                      </c:pt>
                      <c:pt idx="24186">
                        <c:v>6.5072106481441923</c:v>
                      </c:pt>
                      <c:pt idx="24187">
                        <c:v>6.5074537037056333</c:v>
                      </c:pt>
                      <c:pt idx="24188">
                        <c:v>6.5076967592597983</c:v>
                      </c:pt>
                      <c:pt idx="24189">
                        <c:v>6.5079398148139633</c:v>
                      </c:pt>
                      <c:pt idx="24190">
                        <c:v>6.5081828703681284</c:v>
                      </c:pt>
                      <c:pt idx="24191">
                        <c:v>6.5084259259222934</c:v>
                      </c:pt>
                      <c:pt idx="24192">
                        <c:v>6.5086689814764584</c:v>
                      </c:pt>
                      <c:pt idx="24193">
                        <c:v>6.5089120370378994</c:v>
                      </c:pt>
                      <c:pt idx="24194">
                        <c:v>6.5091550925920645</c:v>
                      </c:pt>
                      <c:pt idx="24195">
                        <c:v>6.5093981481462295</c:v>
                      </c:pt>
                      <c:pt idx="24196">
                        <c:v>6.5096412037003946</c:v>
                      </c:pt>
                      <c:pt idx="24197">
                        <c:v>6.5098842592545596</c:v>
                      </c:pt>
                      <c:pt idx="24198">
                        <c:v>6.5101273148160006</c:v>
                      </c:pt>
                      <c:pt idx="24199">
                        <c:v>6.5103703703701656</c:v>
                      </c:pt>
                      <c:pt idx="24200">
                        <c:v>6.5106134259243307</c:v>
                      </c:pt>
                      <c:pt idx="24201">
                        <c:v>6.5108564814784957</c:v>
                      </c:pt>
                      <c:pt idx="24202">
                        <c:v>6.5110995370326608</c:v>
                      </c:pt>
                      <c:pt idx="24203">
                        <c:v>6.5113425925941018</c:v>
                      </c:pt>
                      <c:pt idx="24204">
                        <c:v>6.5115856481482668</c:v>
                      </c:pt>
                      <c:pt idx="24205">
                        <c:v>6.5118287037024318</c:v>
                      </c:pt>
                      <c:pt idx="24206">
                        <c:v>6.5120717592565969</c:v>
                      </c:pt>
                      <c:pt idx="24207">
                        <c:v>6.5123148148107619</c:v>
                      </c:pt>
                      <c:pt idx="24208">
                        <c:v>6.5125578703722029</c:v>
                      </c:pt>
                      <c:pt idx="24209">
                        <c:v>6.5128009259263679</c:v>
                      </c:pt>
                      <c:pt idx="24210">
                        <c:v>6.513043981480533</c:v>
                      </c:pt>
                      <c:pt idx="24211">
                        <c:v>6.513287037034698</c:v>
                      </c:pt>
                      <c:pt idx="24212">
                        <c:v>6.5135300925888631</c:v>
                      </c:pt>
                      <c:pt idx="24213">
                        <c:v>6.5137731481430281</c:v>
                      </c:pt>
                      <c:pt idx="24214">
                        <c:v>6.5140162037044691</c:v>
                      </c:pt>
                      <c:pt idx="24215">
                        <c:v>6.5142592592586341</c:v>
                      </c:pt>
                      <c:pt idx="24216">
                        <c:v>6.5145023148127992</c:v>
                      </c:pt>
                      <c:pt idx="24217">
                        <c:v>6.5147453703669642</c:v>
                      </c:pt>
                      <c:pt idx="24218">
                        <c:v>6.5149884259211293</c:v>
                      </c:pt>
                      <c:pt idx="24219">
                        <c:v>6.5152314814825703</c:v>
                      </c:pt>
                      <c:pt idx="24220">
                        <c:v>6.5154745370367353</c:v>
                      </c:pt>
                      <c:pt idx="24221">
                        <c:v>6.51572916666768</c:v>
                      </c:pt>
                      <c:pt idx="24222">
                        <c:v>6.515972222221845</c:v>
                      </c:pt>
                      <c:pt idx="24223">
                        <c:v>6.5162152777760101</c:v>
                      </c:pt>
                      <c:pt idx="24224">
                        <c:v>6.5164583333301751</c:v>
                      </c:pt>
                      <c:pt idx="24225">
                        <c:v>6.5167013888843401</c:v>
                      </c:pt>
                      <c:pt idx="24226">
                        <c:v>6.5169444444457811</c:v>
                      </c:pt>
                      <c:pt idx="24227">
                        <c:v>6.5171874999999462</c:v>
                      </c:pt>
                      <c:pt idx="24228">
                        <c:v>6.5174305555541112</c:v>
                      </c:pt>
                      <c:pt idx="24229">
                        <c:v>6.5176736111082763</c:v>
                      </c:pt>
                      <c:pt idx="24230">
                        <c:v>6.5179166666624413</c:v>
                      </c:pt>
                      <c:pt idx="24231">
                        <c:v>6.5181597222238823</c:v>
                      </c:pt>
                      <c:pt idx="24232">
                        <c:v>6.5184027777780473</c:v>
                      </c:pt>
                      <c:pt idx="24233">
                        <c:v>6.5186458333322124</c:v>
                      </c:pt>
                      <c:pt idx="24234">
                        <c:v>6.5188888888863774</c:v>
                      </c:pt>
                      <c:pt idx="24235">
                        <c:v>6.5191319444405424</c:v>
                      </c:pt>
                      <c:pt idx="24236">
                        <c:v>6.5193750000019834</c:v>
                      </c:pt>
                      <c:pt idx="24237">
                        <c:v>6.5196180555561485</c:v>
                      </c:pt>
                      <c:pt idx="24238">
                        <c:v>6.5198611111103135</c:v>
                      </c:pt>
                      <c:pt idx="24239">
                        <c:v>6.5201041666644786</c:v>
                      </c:pt>
                      <c:pt idx="24240">
                        <c:v>6.5203472222186436</c:v>
                      </c:pt>
                      <c:pt idx="24241">
                        <c:v>6.5205902777728086</c:v>
                      </c:pt>
                      <c:pt idx="24242">
                        <c:v>6.5208333333342496</c:v>
                      </c:pt>
                      <c:pt idx="24243">
                        <c:v>6.5210763888884147</c:v>
                      </c:pt>
                      <c:pt idx="24244">
                        <c:v>6.5213194444425797</c:v>
                      </c:pt>
                      <c:pt idx="24245">
                        <c:v>6.5215624999967448</c:v>
                      </c:pt>
                      <c:pt idx="24246">
                        <c:v>6.5218055555509098</c:v>
                      </c:pt>
                      <c:pt idx="24247">
                        <c:v>6.5220486111123508</c:v>
                      </c:pt>
                      <c:pt idx="24248">
                        <c:v>6.5222916666665158</c:v>
                      </c:pt>
                      <c:pt idx="24249">
                        <c:v>6.5225347222206809</c:v>
                      </c:pt>
                      <c:pt idx="24250">
                        <c:v>6.5227777777748459</c:v>
                      </c:pt>
                      <c:pt idx="24251">
                        <c:v>6.5230208333290109</c:v>
                      </c:pt>
                      <c:pt idx="24252">
                        <c:v>6.5232638888904519</c:v>
                      </c:pt>
                      <c:pt idx="24253">
                        <c:v>6.523506944444617</c:v>
                      </c:pt>
                      <c:pt idx="24254">
                        <c:v>6.523749999998782</c:v>
                      </c:pt>
                      <c:pt idx="24255">
                        <c:v>6.5239930555529471</c:v>
                      </c:pt>
                      <c:pt idx="24256">
                        <c:v>6.5242361111071121</c:v>
                      </c:pt>
                      <c:pt idx="24257">
                        <c:v>6.5244791666685531</c:v>
                      </c:pt>
                      <c:pt idx="24258">
                        <c:v>6.5247222222227181</c:v>
                      </c:pt>
                      <c:pt idx="24259">
                        <c:v>6.5249652777768832</c:v>
                      </c:pt>
                      <c:pt idx="24260">
                        <c:v>6.5252083333310482</c:v>
                      </c:pt>
                      <c:pt idx="24261">
                        <c:v>6.5254513888852133</c:v>
                      </c:pt>
                      <c:pt idx="24262">
                        <c:v>6.5256944444393783</c:v>
                      </c:pt>
                      <c:pt idx="24263">
                        <c:v>6.5259375000008193</c:v>
                      </c:pt>
                      <c:pt idx="24264">
                        <c:v>6.5261805555549843</c:v>
                      </c:pt>
                      <c:pt idx="24265">
                        <c:v>6.5264236111091494</c:v>
                      </c:pt>
                      <c:pt idx="24266">
                        <c:v>6.5266666666633144</c:v>
                      </c:pt>
                      <c:pt idx="24267">
                        <c:v>6.5269097222174794</c:v>
                      </c:pt>
                      <c:pt idx="24268">
                        <c:v>6.5271527777789204</c:v>
                      </c:pt>
                      <c:pt idx="24269">
                        <c:v>6.5273958333330855</c:v>
                      </c:pt>
                      <c:pt idx="24270">
                        <c:v>6.5276504629640302</c:v>
                      </c:pt>
                      <c:pt idx="24271">
                        <c:v>6.5278935185181952</c:v>
                      </c:pt>
                      <c:pt idx="24272">
                        <c:v>6.5281365740723603</c:v>
                      </c:pt>
                      <c:pt idx="24273">
                        <c:v>6.5283796296265253</c:v>
                      </c:pt>
                      <c:pt idx="24274">
                        <c:v>6.5286226851806903</c:v>
                      </c:pt>
                      <c:pt idx="24275">
                        <c:v>6.5288657407421313</c:v>
                      </c:pt>
                      <c:pt idx="24276">
                        <c:v>6.5291087962962964</c:v>
                      </c:pt>
                      <c:pt idx="24277">
                        <c:v>6.5293518518504614</c:v>
                      </c:pt>
                      <c:pt idx="24278">
                        <c:v>6.5295949074046264</c:v>
                      </c:pt>
                      <c:pt idx="24279">
                        <c:v>6.5298379629587915</c:v>
                      </c:pt>
                      <c:pt idx="24280">
                        <c:v>6.5300810185202325</c:v>
                      </c:pt>
                      <c:pt idx="24281">
                        <c:v>6.5303240740743975</c:v>
                      </c:pt>
                      <c:pt idx="24282">
                        <c:v>6.5305671296285626</c:v>
                      </c:pt>
                      <c:pt idx="24283">
                        <c:v>6.5308101851827276</c:v>
                      </c:pt>
                      <c:pt idx="24284">
                        <c:v>6.5310532407368926</c:v>
                      </c:pt>
                      <c:pt idx="24285">
                        <c:v>6.5312962962983336</c:v>
                      </c:pt>
                      <c:pt idx="24286">
                        <c:v>6.5315393518524987</c:v>
                      </c:pt>
                      <c:pt idx="24287">
                        <c:v>6.5317824074066637</c:v>
                      </c:pt>
                      <c:pt idx="24288">
                        <c:v>6.5320254629608288</c:v>
                      </c:pt>
                      <c:pt idx="24289">
                        <c:v>6.5322685185149938</c:v>
                      </c:pt>
                      <c:pt idx="24290">
                        <c:v>6.5325115740691588</c:v>
                      </c:pt>
                      <c:pt idx="24291">
                        <c:v>6.5327546296305998</c:v>
                      </c:pt>
                      <c:pt idx="24292">
                        <c:v>6.5329976851847649</c:v>
                      </c:pt>
                      <c:pt idx="24293">
                        <c:v>6.5332407407389299</c:v>
                      </c:pt>
                      <c:pt idx="24294">
                        <c:v>6.5334837962930949</c:v>
                      </c:pt>
                      <c:pt idx="24295">
                        <c:v>6.53372685184726</c:v>
                      </c:pt>
                      <c:pt idx="24296">
                        <c:v>6.533969907408701</c:v>
                      </c:pt>
                      <c:pt idx="24297">
                        <c:v>6.534212962962866</c:v>
                      </c:pt>
                      <c:pt idx="24298">
                        <c:v>6.5344560185170311</c:v>
                      </c:pt>
                      <c:pt idx="24299">
                        <c:v>6.5346990740711961</c:v>
                      </c:pt>
                      <c:pt idx="24300">
                        <c:v>6.5349421296253611</c:v>
                      </c:pt>
                      <c:pt idx="24301">
                        <c:v>6.5351851851868021</c:v>
                      </c:pt>
                      <c:pt idx="24302">
                        <c:v>6.5354282407409672</c:v>
                      </c:pt>
                      <c:pt idx="24303">
                        <c:v>6.5356712962951322</c:v>
                      </c:pt>
                      <c:pt idx="24304">
                        <c:v>6.5359143518492973</c:v>
                      </c:pt>
                      <c:pt idx="24305">
                        <c:v>6.5361574074034623</c:v>
                      </c:pt>
                      <c:pt idx="24306">
                        <c:v>6.5364004629649033</c:v>
                      </c:pt>
                      <c:pt idx="24307">
                        <c:v>6.5366435185190683</c:v>
                      </c:pt>
                      <c:pt idx="24308">
                        <c:v>6.5368865740732334</c:v>
                      </c:pt>
                      <c:pt idx="24309">
                        <c:v>6.5371296296273984</c:v>
                      </c:pt>
                      <c:pt idx="24310">
                        <c:v>6.5373726851815634</c:v>
                      </c:pt>
                      <c:pt idx="24311">
                        <c:v>6.5376157407357285</c:v>
                      </c:pt>
                      <c:pt idx="24312">
                        <c:v>6.5378587962971695</c:v>
                      </c:pt>
                      <c:pt idx="24313">
                        <c:v>6.5381018518513345</c:v>
                      </c:pt>
                      <c:pt idx="24314">
                        <c:v>6.5383449074054996</c:v>
                      </c:pt>
                      <c:pt idx="24315">
                        <c:v>6.5385879629596646</c:v>
                      </c:pt>
                      <c:pt idx="24316">
                        <c:v>6.5388310185138296</c:v>
                      </c:pt>
                      <c:pt idx="24317">
                        <c:v>6.5390740740752706</c:v>
                      </c:pt>
                      <c:pt idx="24318">
                        <c:v>6.5393287036989394</c:v>
                      </c:pt>
                      <c:pt idx="24319">
                        <c:v>6.5395717592603804</c:v>
                      </c:pt>
                      <c:pt idx="24320">
                        <c:v>6.5398148148145454</c:v>
                      </c:pt>
                      <c:pt idx="24321">
                        <c:v>6.5400578703687104</c:v>
                      </c:pt>
                      <c:pt idx="24322">
                        <c:v>6.5403009259228755</c:v>
                      </c:pt>
                      <c:pt idx="24323">
                        <c:v>6.5405439814770405</c:v>
                      </c:pt>
                      <c:pt idx="24324">
                        <c:v>6.5407870370384815</c:v>
                      </c:pt>
                      <c:pt idx="24325">
                        <c:v>6.5410300925926466</c:v>
                      </c:pt>
                      <c:pt idx="24326">
                        <c:v>6.5412731481468116</c:v>
                      </c:pt>
                      <c:pt idx="24327">
                        <c:v>6.5415162037009766</c:v>
                      </c:pt>
                      <c:pt idx="24328">
                        <c:v>6.5417592592551417</c:v>
                      </c:pt>
                      <c:pt idx="24329">
                        <c:v>6.5420023148165827</c:v>
                      </c:pt>
                      <c:pt idx="24330">
                        <c:v>6.5422453703707477</c:v>
                      </c:pt>
                      <c:pt idx="24331">
                        <c:v>6.5424884259249128</c:v>
                      </c:pt>
                      <c:pt idx="24332">
                        <c:v>6.5427314814790778</c:v>
                      </c:pt>
                      <c:pt idx="24333">
                        <c:v>6.5429745370332428</c:v>
                      </c:pt>
                      <c:pt idx="24334">
                        <c:v>6.5432175925946838</c:v>
                      </c:pt>
                      <c:pt idx="24335">
                        <c:v>6.5434606481488489</c:v>
                      </c:pt>
                      <c:pt idx="24336">
                        <c:v>6.5437037037030139</c:v>
                      </c:pt>
                      <c:pt idx="24337">
                        <c:v>6.5439467592571789</c:v>
                      </c:pt>
                      <c:pt idx="24338">
                        <c:v>6.544189814811344</c:v>
                      </c:pt>
                      <c:pt idx="24339">
                        <c:v>6.544432870365509</c:v>
                      </c:pt>
                      <c:pt idx="24340">
                        <c:v>6.54467592592695</c:v>
                      </c:pt>
                      <c:pt idx="24341">
                        <c:v>6.5449189814811151</c:v>
                      </c:pt>
                      <c:pt idx="24342">
                        <c:v>6.5451620370352801</c:v>
                      </c:pt>
                      <c:pt idx="24343">
                        <c:v>6.5454050925894451</c:v>
                      </c:pt>
                      <c:pt idx="24344">
                        <c:v>6.5456481481436102</c:v>
                      </c:pt>
                      <c:pt idx="24345">
                        <c:v>6.5458912037050512</c:v>
                      </c:pt>
                      <c:pt idx="24346">
                        <c:v>6.5461342592592162</c:v>
                      </c:pt>
                      <c:pt idx="24347">
                        <c:v>6.5463773148133813</c:v>
                      </c:pt>
                      <c:pt idx="24348">
                        <c:v>6.5466203703675463</c:v>
                      </c:pt>
                      <c:pt idx="24349">
                        <c:v>6.5468634259217113</c:v>
                      </c:pt>
                      <c:pt idx="24350">
                        <c:v>6.5471064814831523</c:v>
                      </c:pt>
                      <c:pt idx="24351">
                        <c:v>6.5473495370373174</c:v>
                      </c:pt>
                      <c:pt idx="24352">
                        <c:v>6.5475925925914824</c:v>
                      </c:pt>
                      <c:pt idx="24353">
                        <c:v>6.5478356481456474</c:v>
                      </c:pt>
                      <c:pt idx="24354">
                        <c:v>6.5480787036998125</c:v>
                      </c:pt>
                      <c:pt idx="24355">
                        <c:v>6.5483217592612535</c:v>
                      </c:pt>
                      <c:pt idx="24356">
                        <c:v>6.5485648148154185</c:v>
                      </c:pt>
                      <c:pt idx="24357">
                        <c:v>6.5488078703695836</c:v>
                      </c:pt>
                      <c:pt idx="24358">
                        <c:v>6.5490509259237486</c:v>
                      </c:pt>
                      <c:pt idx="24359">
                        <c:v>6.5492939814779136</c:v>
                      </c:pt>
                      <c:pt idx="24360">
                        <c:v>6.5495370370320787</c:v>
                      </c:pt>
                      <c:pt idx="24361">
                        <c:v>6.5497800925935197</c:v>
                      </c:pt>
                      <c:pt idx="24362">
                        <c:v>6.5500231481476847</c:v>
                      </c:pt>
                      <c:pt idx="24363">
                        <c:v>6.5502662037018498</c:v>
                      </c:pt>
                      <c:pt idx="24364">
                        <c:v>6.5505092592560148</c:v>
                      </c:pt>
                      <c:pt idx="24365">
                        <c:v>6.5507523148101798</c:v>
                      </c:pt>
                      <c:pt idx="24366">
                        <c:v>6.5510069444411245</c:v>
                      </c:pt>
                      <c:pt idx="24367">
                        <c:v>6.5512499999952896</c:v>
                      </c:pt>
                      <c:pt idx="24368">
                        <c:v>6.5514930555567306</c:v>
                      </c:pt>
                      <c:pt idx="24369">
                        <c:v>6.5517361111108956</c:v>
                      </c:pt>
                      <c:pt idx="24370">
                        <c:v>6.5519791666650606</c:v>
                      </c:pt>
                      <c:pt idx="24371">
                        <c:v>6.5522222222192257</c:v>
                      </c:pt>
                      <c:pt idx="24372">
                        <c:v>6.5524652777733907</c:v>
                      </c:pt>
                      <c:pt idx="24373">
                        <c:v>6.5527083333348317</c:v>
                      </c:pt>
                      <c:pt idx="24374">
                        <c:v>6.5529513888889968</c:v>
                      </c:pt>
                      <c:pt idx="24375">
                        <c:v>6.5531944444431618</c:v>
                      </c:pt>
                      <c:pt idx="24376">
                        <c:v>6.5534374999973268</c:v>
                      </c:pt>
                      <c:pt idx="24377">
                        <c:v>6.5536805555514919</c:v>
                      </c:pt>
                      <c:pt idx="24378">
                        <c:v>6.5539236111129329</c:v>
                      </c:pt>
                      <c:pt idx="24379">
                        <c:v>6.5541666666670979</c:v>
                      </c:pt>
                      <c:pt idx="24380">
                        <c:v>6.5544097222212629</c:v>
                      </c:pt>
                      <c:pt idx="24381">
                        <c:v>6.554652777775428</c:v>
                      </c:pt>
                      <c:pt idx="24382">
                        <c:v>6.554895833329593</c:v>
                      </c:pt>
                      <c:pt idx="24383">
                        <c:v>6.5551388888837581</c:v>
                      </c:pt>
                      <c:pt idx="24384">
                        <c:v>6.5553819444451991</c:v>
                      </c:pt>
                      <c:pt idx="24385">
                        <c:v>6.5556249999993641</c:v>
                      </c:pt>
                      <c:pt idx="24386">
                        <c:v>6.5558680555535291</c:v>
                      </c:pt>
                      <c:pt idx="24387">
                        <c:v>6.5561111111076942</c:v>
                      </c:pt>
                      <c:pt idx="24388">
                        <c:v>6.5563541666618592</c:v>
                      </c:pt>
                      <c:pt idx="24389">
                        <c:v>6.5565972222233002</c:v>
                      </c:pt>
                      <c:pt idx="24390">
                        <c:v>6.5568402777774653</c:v>
                      </c:pt>
                      <c:pt idx="24391">
                        <c:v>6.5570833333316303</c:v>
                      </c:pt>
                      <c:pt idx="24392">
                        <c:v>6.5573263888857953</c:v>
                      </c:pt>
                      <c:pt idx="24393">
                        <c:v>6.5575694444399604</c:v>
                      </c:pt>
                      <c:pt idx="24394">
                        <c:v>6.5578125000014014</c:v>
                      </c:pt>
                      <c:pt idx="24395">
                        <c:v>6.5580555555555664</c:v>
                      </c:pt>
                      <c:pt idx="24396">
                        <c:v>6.5582986111097314</c:v>
                      </c:pt>
                      <c:pt idx="24397">
                        <c:v>6.5585416666638965</c:v>
                      </c:pt>
                      <c:pt idx="24398">
                        <c:v>6.5587847222180615</c:v>
                      </c:pt>
                      <c:pt idx="24399">
                        <c:v>6.5590277777795025</c:v>
                      </c:pt>
                      <c:pt idx="24400">
                        <c:v>6.5592708333336676</c:v>
                      </c:pt>
                      <c:pt idx="24401">
                        <c:v>6.5595138888878326</c:v>
                      </c:pt>
                      <c:pt idx="24402">
                        <c:v>6.5597569444419976</c:v>
                      </c:pt>
                      <c:pt idx="24403">
                        <c:v>6.5599999999961627</c:v>
                      </c:pt>
                      <c:pt idx="24404">
                        <c:v>6.5602430555576037</c:v>
                      </c:pt>
                      <c:pt idx="24405">
                        <c:v>6.5604861111117687</c:v>
                      </c:pt>
                      <c:pt idx="24406">
                        <c:v>6.5607291666659338</c:v>
                      </c:pt>
                      <c:pt idx="24407">
                        <c:v>6.5609722222200988</c:v>
                      </c:pt>
                      <c:pt idx="24408">
                        <c:v>6.5612152777742638</c:v>
                      </c:pt>
                      <c:pt idx="24409">
                        <c:v>6.5614583333284289</c:v>
                      </c:pt>
                      <c:pt idx="24410">
                        <c:v>6.5617013888898699</c:v>
                      </c:pt>
                      <c:pt idx="24411">
                        <c:v>6.5619444444440349</c:v>
                      </c:pt>
                      <c:pt idx="24412">
                        <c:v>6.5621874999981999</c:v>
                      </c:pt>
                      <c:pt idx="24413">
                        <c:v>6.562430555552365</c:v>
                      </c:pt>
                      <c:pt idx="24414">
                        <c:v>6.56267361110653</c:v>
                      </c:pt>
                      <c:pt idx="24415">
                        <c:v>6.5629282407374747</c:v>
                      </c:pt>
                      <c:pt idx="24416">
                        <c:v>6.5631712962916398</c:v>
                      </c:pt>
                      <c:pt idx="24417">
                        <c:v>6.5634143518530808</c:v>
                      </c:pt>
                      <c:pt idx="24418">
                        <c:v>6.5636574074072458</c:v>
                      </c:pt>
                      <c:pt idx="24419">
                        <c:v>6.5639004629614108</c:v>
                      </c:pt>
                      <c:pt idx="24420">
                        <c:v>6.5641435185155759</c:v>
                      </c:pt>
                      <c:pt idx="24421">
                        <c:v>6.5643865740697409</c:v>
                      </c:pt>
                      <c:pt idx="24422">
                        <c:v>6.5646296296311819</c:v>
                      </c:pt>
                      <c:pt idx="24423">
                        <c:v>6.5648726851853469</c:v>
                      </c:pt>
                      <c:pt idx="24424">
                        <c:v>6.565115740739512</c:v>
                      </c:pt>
                      <c:pt idx="24425">
                        <c:v>6.565358796293677</c:v>
                      </c:pt>
                      <c:pt idx="24426">
                        <c:v>6.5656018518478421</c:v>
                      </c:pt>
                      <c:pt idx="24427">
                        <c:v>6.5658449074092831</c:v>
                      </c:pt>
                      <c:pt idx="24428">
                        <c:v>6.5660879629634481</c:v>
                      </c:pt>
                      <c:pt idx="24429">
                        <c:v>6.5663310185176131</c:v>
                      </c:pt>
                      <c:pt idx="24430">
                        <c:v>6.5665740740717782</c:v>
                      </c:pt>
                      <c:pt idx="24431">
                        <c:v>6.5668171296259432</c:v>
                      </c:pt>
                      <c:pt idx="24432">
                        <c:v>6.5670601851801083</c:v>
                      </c:pt>
                      <c:pt idx="24433">
                        <c:v>6.5673032407415493</c:v>
                      </c:pt>
                      <c:pt idx="24434">
                        <c:v>6.5675462962957143</c:v>
                      </c:pt>
                      <c:pt idx="24435">
                        <c:v>6.5677893518498793</c:v>
                      </c:pt>
                      <c:pt idx="24436">
                        <c:v>6.5680324074040444</c:v>
                      </c:pt>
                      <c:pt idx="24437">
                        <c:v>6.5682754629582094</c:v>
                      </c:pt>
                      <c:pt idx="24438">
                        <c:v>6.5685185185196504</c:v>
                      </c:pt>
                      <c:pt idx="24439">
                        <c:v>6.5687615740738154</c:v>
                      </c:pt>
                      <c:pt idx="24440">
                        <c:v>6.5690046296279805</c:v>
                      </c:pt>
                      <c:pt idx="24441">
                        <c:v>6.5692476851821455</c:v>
                      </c:pt>
                      <c:pt idx="24442">
                        <c:v>6.5694907407363106</c:v>
                      </c:pt>
                      <c:pt idx="24443">
                        <c:v>6.5697337962977516</c:v>
                      </c:pt>
                      <c:pt idx="24444">
                        <c:v>6.5699768518519166</c:v>
                      </c:pt>
                      <c:pt idx="24445">
                        <c:v>6.5702199074060816</c:v>
                      </c:pt>
                      <c:pt idx="24446">
                        <c:v>6.5704629629602467</c:v>
                      </c:pt>
                      <c:pt idx="24447">
                        <c:v>6.5707060185144117</c:v>
                      </c:pt>
                      <c:pt idx="24448">
                        <c:v>6.5709490740758527</c:v>
                      </c:pt>
                      <c:pt idx="24449">
                        <c:v>6.5711921296300178</c:v>
                      </c:pt>
                      <c:pt idx="24450">
                        <c:v>6.5714351851841828</c:v>
                      </c:pt>
                      <c:pt idx="24451">
                        <c:v>6.5716782407383478</c:v>
                      </c:pt>
                      <c:pt idx="24452">
                        <c:v>6.5719212962925129</c:v>
                      </c:pt>
                      <c:pt idx="24453">
                        <c:v>6.5721643518539539</c:v>
                      </c:pt>
                      <c:pt idx="24454">
                        <c:v>6.5724074074081189</c:v>
                      </c:pt>
                      <c:pt idx="24455">
                        <c:v>6.5726504629622839</c:v>
                      </c:pt>
                      <c:pt idx="24456">
                        <c:v>6.572893518516449</c:v>
                      </c:pt>
                      <c:pt idx="24457">
                        <c:v>6.573136574070614</c:v>
                      </c:pt>
                      <c:pt idx="24458">
                        <c:v>6.5733796296247791</c:v>
                      </c:pt>
                      <c:pt idx="24459">
                        <c:v>6.5736226851862201</c:v>
                      </c:pt>
                      <c:pt idx="24460">
                        <c:v>6.5738657407403851</c:v>
                      </c:pt>
                      <c:pt idx="24461">
                        <c:v>6.5741087962945501</c:v>
                      </c:pt>
                      <c:pt idx="24462">
                        <c:v>6.5743634259254948</c:v>
                      </c:pt>
                      <c:pt idx="24463">
                        <c:v>6.5746064814796599</c:v>
                      </c:pt>
                      <c:pt idx="24464">
                        <c:v>6.5748495370338249</c:v>
                      </c:pt>
                      <c:pt idx="24465">
                        <c:v>6.5750925925879899</c:v>
                      </c:pt>
                      <c:pt idx="24466">
                        <c:v>6.5753356481494309</c:v>
                      </c:pt>
                      <c:pt idx="24467">
                        <c:v>6.575578703703596</c:v>
                      </c:pt>
                      <c:pt idx="24468">
                        <c:v>6.575821759257761</c:v>
                      </c:pt>
                      <c:pt idx="24469">
                        <c:v>6.5760648148119261</c:v>
                      </c:pt>
                      <c:pt idx="24470">
                        <c:v>6.5763078703660911</c:v>
                      </c:pt>
                      <c:pt idx="24471">
                        <c:v>6.5765509259275321</c:v>
                      </c:pt>
                      <c:pt idx="24472">
                        <c:v>6.5767939814816971</c:v>
                      </c:pt>
                      <c:pt idx="24473">
                        <c:v>6.5770370370358622</c:v>
                      </c:pt>
                      <c:pt idx="24474">
                        <c:v>6.5772800925900272</c:v>
                      </c:pt>
                      <c:pt idx="24475">
                        <c:v>6.5775231481441923</c:v>
                      </c:pt>
                      <c:pt idx="24476">
                        <c:v>6.5777662037056333</c:v>
                      </c:pt>
                      <c:pt idx="24477">
                        <c:v>6.5780092592597983</c:v>
                      </c:pt>
                      <c:pt idx="24478">
                        <c:v>6.5782523148139633</c:v>
                      </c:pt>
                      <c:pt idx="24479">
                        <c:v>6.5784953703681284</c:v>
                      </c:pt>
                      <c:pt idx="24480">
                        <c:v>6.5787384259222934</c:v>
                      </c:pt>
                      <c:pt idx="24481">
                        <c:v>6.5789814814764584</c:v>
                      </c:pt>
                      <c:pt idx="24482">
                        <c:v>6.5792245370378994</c:v>
                      </c:pt>
                      <c:pt idx="24483">
                        <c:v>6.5794675925920645</c:v>
                      </c:pt>
                      <c:pt idx="24484">
                        <c:v>6.5797106481462295</c:v>
                      </c:pt>
                      <c:pt idx="24485">
                        <c:v>6.5799537037003946</c:v>
                      </c:pt>
                      <c:pt idx="24486">
                        <c:v>6.5801967592545596</c:v>
                      </c:pt>
                      <c:pt idx="24487">
                        <c:v>6.5804398148160006</c:v>
                      </c:pt>
                      <c:pt idx="24488">
                        <c:v>6.5806828703701656</c:v>
                      </c:pt>
                      <c:pt idx="24489">
                        <c:v>6.5809259259243307</c:v>
                      </c:pt>
                      <c:pt idx="24490">
                        <c:v>6.5811689814784957</c:v>
                      </c:pt>
                      <c:pt idx="24491">
                        <c:v>6.5814120370326608</c:v>
                      </c:pt>
                      <c:pt idx="24492">
                        <c:v>6.5816550925941018</c:v>
                      </c:pt>
                      <c:pt idx="24493">
                        <c:v>6.5818981481482668</c:v>
                      </c:pt>
                      <c:pt idx="24494">
                        <c:v>6.5821412037024318</c:v>
                      </c:pt>
                      <c:pt idx="24495">
                        <c:v>6.5823842592565969</c:v>
                      </c:pt>
                      <c:pt idx="24496">
                        <c:v>6.5826273148107619</c:v>
                      </c:pt>
                      <c:pt idx="24497">
                        <c:v>6.5828703703722029</c:v>
                      </c:pt>
                      <c:pt idx="24498">
                        <c:v>6.5831134259263679</c:v>
                      </c:pt>
                      <c:pt idx="24499">
                        <c:v>6.583356481480533</c:v>
                      </c:pt>
                      <c:pt idx="24500">
                        <c:v>6.583599537034698</c:v>
                      </c:pt>
                      <c:pt idx="24501">
                        <c:v>6.5838425925888631</c:v>
                      </c:pt>
                      <c:pt idx="24502">
                        <c:v>6.5840856481430281</c:v>
                      </c:pt>
                      <c:pt idx="24503">
                        <c:v>6.5843287037044691</c:v>
                      </c:pt>
                      <c:pt idx="24504">
                        <c:v>6.5845717592586341</c:v>
                      </c:pt>
                      <c:pt idx="24505">
                        <c:v>6.5848148148127992</c:v>
                      </c:pt>
                      <c:pt idx="24506">
                        <c:v>6.5850578703669642</c:v>
                      </c:pt>
                      <c:pt idx="24507">
                        <c:v>6.5853009259211293</c:v>
                      </c:pt>
                      <c:pt idx="24508">
                        <c:v>6.5855439814825703</c:v>
                      </c:pt>
                      <c:pt idx="24509">
                        <c:v>6.5857870370367353</c:v>
                      </c:pt>
                      <c:pt idx="24510">
                        <c:v>6.5860300925909003</c:v>
                      </c:pt>
                      <c:pt idx="24511">
                        <c:v>6.586284722221845</c:v>
                      </c:pt>
                      <c:pt idx="24512">
                        <c:v>6.5865277777760101</c:v>
                      </c:pt>
                      <c:pt idx="24513">
                        <c:v>6.5867708333301751</c:v>
                      </c:pt>
                      <c:pt idx="24514">
                        <c:v>6.5870138888843401</c:v>
                      </c:pt>
                      <c:pt idx="24515">
                        <c:v>6.5872569444457811</c:v>
                      </c:pt>
                      <c:pt idx="24516">
                        <c:v>6.5874999999999462</c:v>
                      </c:pt>
                      <c:pt idx="24517">
                        <c:v>6.5877430555541112</c:v>
                      </c:pt>
                      <c:pt idx="24518">
                        <c:v>6.5879861111082763</c:v>
                      </c:pt>
                      <c:pt idx="24519">
                        <c:v>6.5882291666624413</c:v>
                      </c:pt>
                      <c:pt idx="24520">
                        <c:v>6.5884722222238823</c:v>
                      </c:pt>
                      <c:pt idx="24521">
                        <c:v>6.5887152777780473</c:v>
                      </c:pt>
                      <c:pt idx="24522">
                        <c:v>6.5889583333322124</c:v>
                      </c:pt>
                      <c:pt idx="24523">
                        <c:v>6.5892013888863774</c:v>
                      </c:pt>
                      <c:pt idx="24524">
                        <c:v>6.5894444444405424</c:v>
                      </c:pt>
                      <c:pt idx="24525">
                        <c:v>6.5896875000019834</c:v>
                      </c:pt>
                      <c:pt idx="24526">
                        <c:v>6.5899305555561485</c:v>
                      </c:pt>
                      <c:pt idx="24527">
                        <c:v>6.5901736111103135</c:v>
                      </c:pt>
                      <c:pt idx="24528">
                        <c:v>6.5904166666644786</c:v>
                      </c:pt>
                      <c:pt idx="24529">
                        <c:v>6.5906597222186436</c:v>
                      </c:pt>
                      <c:pt idx="24530">
                        <c:v>6.5909027777728086</c:v>
                      </c:pt>
                      <c:pt idx="24531">
                        <c:v>6.5911458333342496</c:v>
                      </c:pt>
                      <c:pt idx="24532">
                        <c:v>6.5913888888884147</c:v>
                      </c:pt>
                      <c:pt idx="24533">
                        <c:v>6.5916319444425797</c:v>
                      </c:pt>
                      <c:pt idx="24534">
                        <c:v>6.5918749999967448</c:v>
                      </c:pt>
                      <c:pt idx="24535">
                        <c:v>6.5921180555509098</c:v>
                      </c:pt>
                      <c:pt idx="24536">
                        <c:v>6.5923611111123508</c:v>
                      </c:pt>
                      <c:pt idx="24537">
                        <c:v>6.5926041666665158</c:v>
                      </c:pt>
                      <c:pt idx="24538">
                        <c:v>6.5928472222206809</c:v>
                      </c:pt>
                      <c:pt idx="24539">
                        <c:v>6.5930902777748459</c:v>
                      </c:pt>
                      <c:pt idx="24540">
                        <c:v>6.5933333333290109</c:v>
                      </c:pt>
                      <c:pt idx="24541">
                        <c:v>6.5935763888904519</c:v>
                      </c:pt>
                      <c:pt idx="24542">
                        <c:v>6.593819444444617</c:v>
                      </c:pt>
                      <c:pt idx="24543">
                        <c:v>6.594062499998782</c:v>
                      </c:pt>
                      <c:pt idx="24544">
                        <c:v>6.5943055555529471</c:v>
                      </c:pt>
                      <c:pt idx="24545">
                        <c:v>6.5945486111071121</c:v>
                      </c:pt>
                      <c:pt idx="24546">
                        <c:v>6.5947916666685531</c:v>
                      </c:pt>
                      <c:pt idx="24547">
                        <c:v>6.5950347222227181</c:v>
                      </c:pt>
                      <c:pt idx="24548">
                        <c:v>6.5952777777768832</c:v>
                      </c:pt>
                      <c:pt idx="24549">
                        <c:v>6.5955208333310482</c:v>
                      </c:pt>
                      <c:pt idx="24550">
                        <c:v>6.5957638888852133</c:v>
                      </c:pt>
                      <c:pt idx="24551">
                        <c:v>6.5960069444393783</c:v>
                      </c:pt>
                      <c:pt idx="24552">
                        <c:v>6.5962500000008193</c:v>
                      </c:pt>
                      <c:pt idx="24553">
                        <c:v>6.5964930555549843</c:v>
                      </c:pt>
                      <c:pt idx="24554">
                        <c:v>6.5967361111091494</c:v>
                      </c:pt>
                      <c:pt idx="24555">
                        <c:v>6.5969791666633144</c:v>
                      </c:pt>
                      <c:pt idx="24556">
                        <c:v>6.5972222222174794</c:v>
                      </c:pt>
                      <c:pt idx="24557">
                        <c:v>6.5974652777789204</c:v>
                      </c:pt>
                      <c:pt idx="24558">
                        <c:v>6.5977083333330855</c:v>
                      </c:pt>
                      <c:pt idx="24559">
                        <c:v>6.5979629629640302</c:v>
                      </c:pt>
                      <c:pt idx="24560">
                        <c:v>6.5982060185181952</c:v>
                      </c:pt>
                      <c:pt idx="24561">
                        <c:v>6.5984490740723603</c:v>
                      </c:pt>
                      <c:pt idx="24562">
                        <c:v>6.5986921296265253</c:v>
                      </c:pt>
                      <c:pt idx="24563">
                        <c:v>6.5989351851806903</c:v>
                      </c:pt>
                      <c:pt idx="24564">
                        <c:v>6.5991782407421313</c:v>
                      </c:pt>
                      <c:pt idx="24565">
                        <c:v>6.5994212962962964</c:v>
                      </c:pt>
                      <c:pt idx="24566">
                        <c:v>6.5996643518504614</c:v>
                      </c:pt>
                      <c:pt idx="24567">
                        <c:v>6.5999074074046264</c:v>
                      </c:pt>
                      <c:pt idx="24568">
                        <c:v>6.6001504629587915</c:v>
                      </c:pt>
                      <c:pt idx="24569">
                        <c:v>6.6003935185202325</c:v>
                      </c:pt>
                      <c:pt idx="24570">
                        <c:v>6.6006365740743975</c:v>
                      </c:pt>
                      <c:pt idx="24571">
                        <c:v>6.6008796296285626</c:v>
                      </c:pt>
                      <c:pt idx="24572">
                        <c:v>6.6011226851827276</c:v>
                      </c:pt>
                      <c:pt idx="24573">
                        <c:v>6.6013657407368926</c:v>
                      </c:pt>
                      <c:pt idx="24574">
                        <c:v>6.6016087962983336</c:v>
                      </c:pt>
                      <c:pt idx="24575">
                        <c:v>6.6018518518524987</c:v>
                      </c:pt>
                      <c:pt idx="24576">
                        <c:v>6.6020949074066637</c:v>
                      </c:pt>
                      <c:pt idx="24577">
                        <c:v>6.6023379629608288</c:v>
                      </c:pt>
                      <c:pt idx="24578">
                        <c:v>6.6025810185149938</c:v>
                      </c:pt>
                      <c:pt idx="24579">
                        <c:v>6.6028240740691588</c:v>
                      </c:pt>
                      <c:pt idx="24580">
                        <c:v>6.6030671296305998</c:v>
                      </c:pt>
                      <c:pt idx="24581">
                        <c:v>6.6033101851847649</c:v>
                      </c:pt>
                      <c:pt idx="24582">
                        <c:v>6.6035532407389299</c:v>
                      </c:pt>
                      <c:pt idx="24583">
                        <c:v>6.6037962962930949</c:v>
                      </c:pt>
                      <c:pt idx="24584">
                        <c:v>6.60403935184726</c:v>
                      </c:pt>
                      <c:pt idx="24585">
                        <c:v>6.604282407408701</c:v>
                      </c:pt>
                      <c:pt idx="24586">
                        <c:v>6.604525462962866</c:v>
                      </c:pt>
                      <c:pt idx="24587">
                        <c:v>6.6047685185170311</c:v>
                      </c:pt>
                      <c:pt idx="24588">
                        <c:v>6.6050115740711961</c:v>
                      </c:pt>
                      <c:pt idx="24589">
                        <c:v>6.6052546296253611</c:v>
                      </c:pt>
                      <c:pt idx="24590">
                        <c:v>6.6054976851868021</c:v>
                      </c:pt>
                      <c:pt idx="24591">
                        <c:v>6.6057407407409672</c:v>
                      </c:pt>
                      <c:pt idx="24592">
                        <c:v>6.6059837962951322</c:v>
                      </c:pt>
                      <c:pt idx="24593">
                        <c:v>6.6062268518492973</c:v>
                      </c:pt>
                      <c:pt idx="24594">
                        <c:v>6.6064699074034623</c:v>
                      </c:pt>
                      <c:pt idx="24595">
                        <c:v>6.6067129629649033</c:v>
                      </c:pt>
                      <c:pt idx="24596">
                        <c:v>6.6069560185190683</c:v>
                      </c:pt>
                      <c:pt idx="24597">
                        <c:v>6.6071990740732334</c:v>
                      </c:pt>
                      <c:pt idx="24598">
                        <c:v>6.6074421296273984</c:v>
                      </c:pt>
                      <c:pt idx="24599">
                        <c:v>6.6076851851815634</c:v>
                      </c:pt>
                      <c:pt idx="24600">
                        <c:v>6.6079282407357285</c:v>
                      </c:pt>
                      <c:pt idx="24601">
                        <c:v>6.6081712962971695</c:v>
                      </c:pt>
                      <c:pt idx="24602">
                        <c:v>6.6084143518513345</c:v>
                      </c:pt>
                      <c:pt idx="24603">
                        <c:v>6.6086574074054996</c:v>
                      </c:pt>
                      <c:pt idx="24604">
                        <c:v>6.6089004629596646</c:v>
                      </c:pt>
                      <c:pt idx="24605">
                        <c:v>6.6091435185138296</c:v>
                      </c:pt>
                      <c:pt idx="24606">
                        <c:v>6.6093865740752706</c:v>
                      </c:pt>
                      <c:pt idx="24607">
                        <c:v>6.6096296296294357</c:v>
                      </c:pt>
                      <c:pt idx="24608">
                        <c:v>6.6098842592603804</c:v>
                      </c:pt>
                      <c:pt idx="24609">
                        <c:v>6.6101273148145454</c:v>
                      </c:pt>
                      <c:pt idx="24610">
                        <c:v>6.6103703703687104</c:v>
                      </c:pt>
                      <c:pt idx="24611">
                        <c:v>6.6106134259228755</c:v>
                      </c:pt>
                      <c:pt idx="24612">
                        <c:v>6.6108564814770405</c:v>
                      </c:pt>
                      <c:pt idx="24613">
                        <c:v>6.6110995370384815</c:v>
                      </c:pt>
                      <c:pt idx="24614">
                        <c:v>6.6113425925926466</c:v>
                      </c:pt>
                      <c:pt idx="24615">
                        <c:v>6.6115856481468116</c:v>
                      </c:pt>
                      <c:pt idx="24616">
                        <c:v>6.6118287037009766</c:v>
                      </c:pt>
                      <c:pt idx="24617">
                        <c:v>6.6120717592551417</c:v>
                      </c:pt>
                      <c:pt idx="24618">
                        <c:v>6.6123148148165827</c:v>
                      </c:pt>
                      <c:pt idx="24619">
                        <c:v>6.6125578703707477</c:v>
                      </c:pt>
                      <c:pt idx="24620">
                        <c:v>6.6128009259249128</c:v>
                      </c:pt>
                      <c:pt idx="24621">
                        <c:v>6.6130439814790778</c:v>
                      </c:pt>
                      <c:pt idx="24622">
                        <c:v>6.6132870370332428</c:v>
                      </c:pt>
                      <c:pt idx="24623">
                        <c:v>6.6135300925946838</c:v>
                      </c:pt>
                      <c:pt idx="24624">
                        <c:v>6.6137731481488489</c:v>
                      </c:pt>
                      <c:pt idx="24625">
                        <c:v>6.6140162037030139</c:v>
                      </c:pt>
                      <c:pt idx="24626">
                        <c:v>6.6142592592571789</c:v>
                      </c:pt>
                      <c:pt idx="24627">
                        <c:v>6.614502314811344</c:v>
                      </c:pt>
                      <c:pt idx="24628">
                        <c:v>6.614745370365509</c:v>
                      </c:pt>
                      <c:pt idx="24629">
                        <c:v>6.61498842592695</c:v>
                      </c:pt>
                      <c:pt idx="24630">
                        <c:v>6.6152314814811151</c:v>
                      </c:pt>
                      <c:pt idx="24631">
                        <c:v>6.6154745370352801</c:v>
                      </c:pt>
                      <c:pt idx="24632">
                        <c:v>6.6157175925894451</c:v>
                      </c:pt>
                      <c:pt idx="24633">
                        <c:v>6.6159606481436102</c:v>
                      </c:pt>
                      <c:pt idx="24634">
                        <c:v>6.6162037037050512</c:v>
                      </c:pt>
                      <c:pt idx="24635">
                        <c:v>6.6164467592592162</c:v>
                      </c:pt>
                      <c:pt idx="24636">
                        <c:v>6.6166898148133813</c:v>
                      </c:pt>
                      <c:pt idx="24637">
                        <c:v>6.6169328703675463</c:v>
                      </c:pt>
                      <c:pt idx="24638">
                        <c:v>6.6171759259217113</c:v>
                      </c:pt>
                      <c:pt idx="24639">
                        <c:v>6.6174189814831523</c:v>
                      </c:pt>
                      <c:pt idx="24640">
                        <c:v>6.6176620370373174</c:v>
                      </c:pt>
                      <c:pt idx="24641">
                        <c:v>6.6179050925914824</c:v>
                      </c:pt>
                      <c:pt idx="24642">
                        <c:v>6.6181481481456474</c:v>
                      </c:pt>
                      <c:pt idx="24643">
                        <c:v>6.6183912036998125</c:v>
                      </c:pt>
                      <c:pt idx="24644">
                        <c:v>6.6186342592612535</c:v>
                      </c:pt>
                      <c:pt idx="24645">
                        <c:v>6.6188773148154185</c:v>
                      </c:pt>
                      <c:pt idx="24646">
                        <c:v>6.6191203703695836</c:v>
                      </c:pt>
                      <c:pt idx="24647">
                        <c:v>6.6193634259237486</c:v>
                      </c:pt>
                      <c:pt idx="24648">
                        <c:v>6.6196064814779136</c:v>
                      </c:pt>
                      <c:pt idx="24649">
                        <c:v>6.6198495370320787</c:v>
                      </c:pt>
                      <c:pt idx="24650">
                        <c:v>6.6200925925935197</c:v>
                      </c:pt>
                      <c:pt idx="24651">
                        <c:v>6.6203356481476847</c:v>
                      </c:pt>
                      <c:pt idx="24652">
                        <c:v>6.6205787037018498</c:v>
                      </c:pt>
                      <c:pt idx="24653">
                        <c:v>6.6208217592560148</c:v>
                      </c:pt>
                      <c:pt idx="24654">
                        <c:v>6.6210648148101798</c:v>
                      </c:pt>
                      <c:pt idx="24655">
                        <c:v>6.6213078703716208</c:v>
                      </c:pt>
                      <c:pt idx="24656">
                        <c:v>6.6215624999952896</c:v>
                      </c:pt>
                      <c:pt idx="24657">
                        <c:v>6.6218055555567306</c:v>
                      </c:pt>
                      <c:pt idx="24658">
                        <c:v>6.6220486111108956</c:v>
                      </c:pt>
                      <c:pt idx="24659">
                        <c:v>6.6222916666650606</c:v>
                      </c:pt>
                      <c:pt idx="24660">
                        <c:v>6.6225347222192257</c:v>
                      </c:pt>
                      <c:pt idx="24661">
                        <c:v>6.6227777777733907</c:v>
                      </c:pt>
                      <c:pt idx="24662">
                        <c:v>6.6230208333348317</c:v>
                      </c:pt>
                      <c:pt idx="24663">
                        <c:v>6.6232638888889968</c:v>
                      </c:pt>
                      <c:pt idx="24664">
                        <c:v>6.6235069444431618</c:v>
                      </c:pt>
                      <c:pt idx="24665">
                        <c:v>6.6237499999973268</c:v>
                      </c:pt>
                      <c:pt idx="24666">
                        <c:v>6.6239930555514919</c:v>
                      </c:pt>
                      <c:pt idx="24667">
                        <c:v>6.6242361111129329</c:v>
                      </c:pt>
                      <c:pt idx="24668">
                        <c:v>6.6244791666670979</c:v>
                      </c:pt>
                      <c:pt idx="24669">
                        <c:v>6.6247222222212629</c:v>
                      </c:pt>
                      <c:pt idx="24670">
                        <c:v>6.624965277775428</c:v>
                      </c:pt>
                      <c:pt idx="24671">
                        <c:v>6.625208333329593</c:v>
                      </c:pt>
                      <c:pt idx="24672">
                        <c:v>6.6254513888837581</c:v>
                      </c:pt>
                      <c:pt idx="24673">
                        <c:v>6.6256944444451991</c:v>
                      </c:pt>
                      <c:pt idx="24674">
                        <c:v>6.6259374999993641</c:v>
                      </c:pt>
                      <c:pt idx="24675">
                        <c:v>6.6261805555535291</c:v>
                      </c:pt>
                      <c:pt idx="24676">
                        <c:v>6.6264236111076942</c:v>
                      </c:pt>
                      <c:pt idx="24677">
                        <c:v>6.6266666666618592</c:v>
                      </c:pt>
                      <c:pt idx="24678">
                        <c:v>6.6269097222233002</c:v>
                      </c:pt>
                      <c:pt idx="24679">
                        <c:v>6.6271527777774653</c:v>
                      </c:pt>
                      <c:pt idx="24680">
                        <c:v>6.6273958333316303</c:v>
                      </c:pt>
                      <c:pt idx="24681">
                        <c:v>6.6276388888857953</c:v>
                      </c:pt>
                      <c:pt idx="24682">
                        <c:v>6.6278819444399604</c:v>
                      </c:pt>
                      <c:pt idx="24683">
                        <c:v>6.6281250000014014</c:v>
                      </c:pt>
                      <c:pt idx="24684">
                        <c:v>6.6283680555555664</c:v>
                      </c:pt>
                      <c:pt idx="24685">
                        <c:v>6.6286111111097314</c:v>
                      </c:pt>
                      <c:pt idx="24686">
                        <c:v>6.6288541666638965</c:v>
                      </c:pt>
                      <c:pt idx="24687">
                        <c:v>6.6290972222180615</c:v>
                      </c:pt>
                      <c:pt idx="24688">
                        <c:v>6.6293402777795025</c:v>
                      </c:pt>
                      <c:pt idx="24689">
                        <c:v>6.6295833333336676</c:v>
                      </c:pt>
                      <c:pt idx="24690">
                        <c:v>6.6298263888878326</c:v>
                      </c:pt>
                      <c:pt idx="24691">
                        <c:v>6.6300694444419976</c:v>
                      </c:pt>
                      <c:pt idx="24692">
                        <c:v>6.6303124999961627</c:v>
                      </c:pt>
                      <c:pt idx="24693">
                        <c:v>6.6305555555576037</c:v>
                      </c:pt>
                      <c:pt idx="24694">
                        <c:v>6.6307986111117687</c:v>
                      </c:pt>
                      <c:pt idx="24695">
                        <c:v>6.6310416666659338</c:v>
                      </c:pt>
                      <c:pt idx="24696">
                        <c:v>6.6312847222200988</c:v>
                      </c:pt>
                      <c:pt idx="24697">
                        <c:v>6.6315277777742638</c:v>
                      </c:pt>
                      <c:pt idx="24698">
                        <c:v>6.6317708333284289</c:v>
                      </c:pt>
                      <c:pt idx="24699">
                        <c:v>6.6320138888898699</c:v>
                      </c:pt>
                      <c:pt idx="24700">
                        <c:v>6.6322569444440349</c:v>
                      </c:pt>
                      <c:pt idx="24701">
                        <c:v>6.6324999999981999</c:v>
                      </c:pt>
                      <c:pt idx="24702">
                        <c:v>6.632743055552365</c:v>
                      </c:pt>
                      <c:pt idx="24703">
                        <c:v>6.63298611110653</c:v>
                      </c:pt>
                      <c:pt idx="24704">
                        <c:v>6.6332407407374747</c:v>
                      </c:pt>
                      <c:pt idx="24705">
                        <c:v>6.6334837962916398</c:v>
                      </c:pt>
                      <c:pt idx="24706">
                        <c:v>6.6337268518530808</c:v>
                      </c:pt>
                      <c:pt idx="24707">
                        <c:v>6.6339699074072458</c:v>
                      </c:pt>
                      <c:pt idx="24708">
                        <c:v>6.6342129629614108</c:v>
                      </c:pt>
                      <c:pt idx="24709">
                        <c:v>6.6344560185155759</c:v>
                      </c:pt>
                      <c:pt idx="24710">
                        <c:v>6.6346990740697409</c:v>
                      </c:pt>
                      <c:pt idx="24711">
                        <c:v>6.6349421296311819</c:v>
                      </c:pt>
                      <c:pt idx="24712">
                        <c:v>6.6351851851853469</c:v>
                      </c:pt>
                      <c:pt idx="24713">
                        <c:v>6.635428240739512</c:v>
                      </c:pt>
                      <c:pt idx="24714">
                        <c:v>6.635671296293677</c:v>
                      </c:pt>
                      <c:pt idx="24715">
                        <c:v>6.6359143518478421</c:v>
                      </c:pt>
                      <c:pt idx="24716">
                        <c:v>6.6361574074092831</c:v>
                      </c:pt>
                      <c:pt idx="24717">
                        <c:v>6.6364004629634481</c:v>
                      </c:pt>
                      <c:pt idx="24718">
                        <c:v>6.6366435185176131</c:v>
                      </c:pt>
                      <c:pt idx="24719">
                        <c:v>6.6368865740717782</c:v>
                      </c:pt>
                      <c:pt idx="24720">
                        <c:v>6.6371296296259432</c:v>
                      </c:pt>
                      <c:pt idx="24721">
                        <c:v>6.6373726851801083</c:v>
                      </c:pt>
                      <c:pt idx="24722">
                        <c:v>6.6376157407415493</c:v>
                      </c:pt>
                      <c:pt idx="24723">
                        <c:v>6.6378587962957143</c:v>
                      </c:pt>
                      <c:pt idx="24724">
                        <c:v>6.6381018518498793</c:v>
                      </c:pt>
                      <c:pt idx="24725">
                        <c:v>6.6383449074040444</c:v>
                      </c:pt>
                      <c:pt idx="24726">
                        <c:v>6.6385879629582094</c:v>
                      </c:pt>
                      <c:pt idx="24727">
                        <c:v>6.6388310185196504</c:v>
                      </c:pt>
                      <c:pt idx="24728">
                        <c:v>6.6390740740738154</c:v>
                      </c:pt>
                      <c:pt idx="24729">
                        <c:v>6.6393171296279805</c:v>
                      </c:pt>
                      <c:pt idx="24730">
                        <c:v>6.6395601851821455</c:v>
                      </c:pt>
                      <c:pt idx="24731">
                        <c:v>6.6398032407363106</c:v>
                      </c:pt>
                      <c:pt idx="24732">
                        <c:v>6.6400462962977516</c:v>
                      </c:pt>
                      <c:pt idx="24733">
                        <c:v>6.6402893518519166</c:v>
                      </c:pt>
                      <c:pt idx="24734">
                        <c:v>6.6405324074060816</c:v>
                      </c:pt>
                      <c:pt idx="24735">
                        <c:v>6.6407754629602467</c:v>
                      </c:pt>
                      <c:pt idx="24736">
                        <c:v>6.6410185185144117</c:v>
                      </c:pt>
                      <c:pt idx="24737">
                        <c:v>6.6412615740758527</c:v>
                      </c:pt>
                      <c:pt idx="24738">
                        <c:v>6.6415046296300178</c:v>
                      </c:pt>
                      <c:pt idx="24739">
                        <c:v>6.6417476851841828</c:v>
                      </c:pt>
                      <c:pt idx="24740">
                        <c:v>6.6419907407383478</c:v>
                      </c:pt>
                      <c:pt idx="24741">
                        <c:v>6.6422337962925129</c:v>
                      </c:pt>
                      <c:pt idx="24742">
                        <c:v>6.6424768518539539</c:v>
                      </c:pt>
                      <c:pt idx="24743">
                        <c:v>6.6427199074081189</c:v>
                      </c:pt>
                      <c:pt idx="24744">
                        <c:v>6.6429629629622839</c:v>
                      </c:pt>
                      <c:pt idx="24745">
                        <c:v>6.643206018516449</c:v>
                      </c:pt>
                      <c:pt idx="24746">
                        <c:v>6.643449074070614</c:v>
                      </c:pt>
                      <c:pt idx="24747">
                        <c:v>6.6436921296247791</c:v>
                      </c:pt>
                      <c:pt idx="24748">
                        <c:v>6.6439351851862201</c:v>
                      </c:pt>
                      <c:pt idx="24749">
                        <c:v>6.6441782407403851</c:v>
                      </c:pt>
                      <c:pt idx="24750">
                        <c:v>6.6444212962945501</c:v>
                      </c:pt>
                      <c:pt idx="24751">
                        <c:v>6.6446643518487152</c:v>
                      </c:pt>
                      <c:pt idx="24752">
                        <c:v>6.6449074074028802</c:v>
                      </c:pt>
                      <c:pt idx="24753">
                        <c:v>6.6451620370338249</c:v>
                      </c:pt>
                      <c:pt idx="24754">
                        <c:v>6.6454050925879899</c:v>
                      </c:pt>
                      <c:pt idx="24755">
                        <c:v>6.6456481481494309</c:v>
                      </c:pt>
                      <c:pt idx="24756">
                        <c:v>6.645891203703596</c:v>
                      </c:pt>
                      <c:pt idx="24757">
                        <c:v>6.646134259257761</c:v>
                      </c:pt>
                      <c:pt idx="24758">
                        <c:v>6.6463773148119261</c:v>
                      </c:pt>
                      <c:pt idx="24759">
                        <c:v>6.6466203703660911</c:v>
                      </c:pt>
                      <c:pt idx="24760">
                        <c:v>6.6468634259275321</c:v>
                      </c:pt>
                      <c:pt idx="24761">
                        <c:v>6.6471064814816971</c:v>
                      </c:pt>
                      <c:pt idx="24762">
                        <c:v>6.6473495370358622</c:v>
                      </c:pt>
                      <c:pt idx="24763">
                        <c:v>6.6475925925900272</c:v>
                      </c:pt>
                      <c:pt idx="24764">
                        <c:v>6.6478356481441923</c:v>
                      </c:pt>
                      <c:pt idx="24765">
                        <c:v>6.6480787037056333</c:v>
                      </c:pt>
                      <c:pt idx="24766">
                        <c:v>6.6483217592597983</c:v>
                      </c:pt>
                      <c:pt idx="24767">
                        <c:v>6.6485648148139633</c:v>
                      </c:pt>
                      <c:pt idx="24768">
                        <c:v>6.6488078703681284</c:v>
                      </c:pt>
                      <c:pt idx="24769">
                        <c:v>6.6490509259222934</c:v>
                      </c:pt>
                      <c:pt idx="24770">
                        <c:v>6.6492939814764584</c:v>
                      </c:pt>
                      <c:pt idx="24771">
                        <c:v>6.6495370370378994</c:v>
                      </c:pt>
                      <c:pt idx="24772">
                        <c:v>6.6497800925920645</c:v>
                      </c:pt>
                      <c:pt idx="24773">
                        <c:v>6.6500231481462295</c:v>
                      </c:pt>
                      <c:pt idx="24774">
                        <c:v>6.6502662037003946</c:v>
                      </c:pt>
                      <c:pt idx="24775">
                        <c:v>6.6505092592545596</c:v>
                      </c:pt>
                      <c:pt idx="24776">
                        <c:v>6.6507523148160006</c:v>
                      </c:pt>
                      <c:pt idx="24777">
                        <c:v>6.6509953703701656</c:v>
                      </c:pt>
                      <c:pt idx="24778">
                        <c:v>6.6512384259243307</c:v>
                      </c:pt>
                      <c:pt idx="24779">
                        <c:v>6.6514814814784957</c:v>
                      </c:pt>
                      <c:pt idx="24780">
                        <c:v>6.6517245370326608</c:v>
                      </c:pt>
                      <c:pt idx="24781">
                        <c:v>6.6519675925941018</c:v>
                      </c:pt>
                      <c:pt idx="24782">
                        <c:v>6.6522106481482668</c:v>
                      </c:pt>
                      <c:pt idx="24783">
                        <c:v>6.6524537037024318</c:v>
                      </c:pt>
                      <c:pt idx="24784">
                        <c:v>6.6526967592565969</c:v>
                      </c:pt>
                      <c:pt idx="24785">
                        <c:v>6.6529398148107619</c:v>
                      </c:pt>
                      <c:pt idx="24786">
                        <c:v>6.6531828703722029</c:v>
                      </c:pt>
                      <c:pt idx="24787">
                        <c:v>6.6534259259263679</c:v>
                      </c:pt>
                      <c:pt idx="24788">
                        <c:v>6.653668981480533</c:v>
                      </c:pt>
                      <c:pt idx="24789">
                        <c:v>6.653912037034698</c:v>
                      </c:pt>
                      <c:pt idx="24790">
                        <c:v>6.6541550925888631</c:v>
                      </c:pt>
                      <c:pt idx="24791">
                        <c:v>6.6543981481430281</c:v>
                      </c:pt>
                      <c:pt idx="24792">
                        <c:v>6.6546412037044691</c:v>
                      </c:pt>
                      <c:pt idx="24793">
                        <c:v>6.6548842592586341</c:v>
                      </c:pt>
                      <c:pt idx="24794">
                        <c:v>6.6551273148127992</c:v>
                      </c:pt>
                      <c:pt idx="24795">
                        <c:v>6.6553703703669642</c:v>
                      </c:pt>
                      <c:pt idx="24796">
                        <c:v>6.6556134259211293</c:v>
                      </c:pt>
                      <c:pt idx="24797">
                        <c:v>6.6558564814825703</c:v>
                      </c:pt>
                      <c:pt idx="24798">
                        <c:v>6.6560995370367353</c:v>
                      </c:pt>
                      <c:pt idx="24799">
                        <c:v>6.6563425925909003</c:v>
                      </c:pt>
                      <c:pt idx="24800">
                        <c:v>6.6565856481450654</c:v>
                      </c:pt>
                      <c:pt idx="24801">
                        <c:v>6.6568402777760101</c:v>
                      </c:pt>
                      <c:pt idx="24802">
                        <c:v>6.6570833333301751</c:v>
                      </c:pt>
                      <c:pt idx="24803">
                        <c:v>6.6573263888843401</c:v>
                      </c:pt>
                      <c:pt idx="24804">
                        <c:v>6.6575694444457811</c:v>
                      </c:pt>
                      <c:pt idx="24805">
                        <c:v>6.6578124999999462</c:v>
                      </c:pt>
                      <c:pt idx="24806">
                        <c:v>6.6580555555541112</c:v>
                      </c:pt>
                      <c:pt idx="24807">
                        <c:v>6.6582986111082763</c:v>
                      </c:pt>
                      <c:pt idx="24808">
                        <c:v>6.6585416666624413</c:v>
                      </c:pt>
                      <c:pt idx="24809">
                        <c:v>6.6587847222238823</c:v>
                      </c:pt>
                      <c:pt idx="24810">
                        <c:v>6.6590277777780473</c:v>
                      </c:pt>
                      <c:pt idx="24811">
                        <c:v>6.6592708333322124</c:v>
                      </c:pt>
                      <c:pt idx="24812">
                        <c:v>6.6595138888863774</c:v>
                      </c:pt>
                      <c:pt idx="24813">
                        <c:v>6.6597569444405424</c:v>
                      </c:pt>
                      <c:pt idx="24814">
                        <c:v>6.6600000000019834</c:v>
                      </c:pt>
                      <c:pt idx="24815">
                        <c:v>6.6602430555561485</c:v>
                      </c:pt>
                      <c:pt idx="24816">
                        <c:v>6.6604861111103135</c:v>
                      </c:pt>
                      <c:pt idx="24817">
                        <c:v>6.6607291666644786</c:v>
                      </c:pt>
                      <c:pt idx="24818">
                        <c:v>6.6609722222186436</c:v>
                      </c:pt>
                      <c:pt idx="24819">
                        <c:v>6.6612152777728086</c:v>
                      </c:pt>
                      <c:pt idx="24820">
                        <c:v>6.6614583333342496</c:v>
                      </c:pt>
                      <c:pt idx="24821">
                        <c:v>6.6617013888884147</c:v>
                      </c:pt>
                      <c:pt idx="24822">
                        <c:v>6.6619444444425797</c:v>
                      </c:pt>
                      <c:pt idx="24823">
                        <c:v>6.6621874999967448</c:v>
                      </c:pt>
                      <c:pt idx="24824">
                        <c:v>6.6624305555509098</c:v>
                      </c:pt>
                      <c:pt idx="24825">
                        <c:v>6.6626736111123508</c:v>
                      </c:pt>
                      <c:pt idx="24826">
                        <c:v>6.6629166666665158</c:v>
                      </c:pt>
                      <c:pt idx="24827">
                        <c:v>6.6631597222206809</c:v>
                      </c:pt>
                      <c:pt idx="24828">
                        <c:v>6.6634027777748459</c:v>
                      </c:pt>
                      <c:pt idx="24829">
                        <c:v>6.6636458333290109</c:v>
                      </c:pt>
                      <c:pt idx="24830">
                        <c:v>6.6638888888904519</c:v>
                      </c:pt>
                      <c:pt idx="24831">
                        <c:v>6.664131944444617</c:v>
                      </c:pt>
                      <c:pt idx="24832">
                        <c:v>6.664374999998782</c:v>
                      </c:pt>
                      <c:pt idx="24833">
                        <c:v>6.6646180555529471</c:v>
                      </c:pt>
                      <c:pt idx="24834">
                        <c:v>6.6648611111071121</c:v>
                      </c:pt>
                      <c:pt idx="24835">
                        <c:v>6.6651041666685531</c:v>
                      </c:pt>
                      <c:pt idx="24836">
                        <c:v>6.6653472222227181</c:v>
                      </c:pt>
                      <c:pt idx="24837">
                        <c:v>6.6655902777768832</c:v>
                      </c:pt>
                      <c:pt idx="24838">
                        <c:v>6.6658333333310482</c:v>
                      </c:pt>
                      <c:pt idx="24839">
                        <c:v>6.6660763888852133</c:v>
                      </c:pt>
                      <c:pt idx="24840">
                        <c:v>6.6663194444393783</c:v>
                      </c:pt>
                      <c:pt idx="24841">
                        <c:v>6.6665625000008193</c:v>
                      </c:pt>
                      <c:pt idx="24842">
                        <c:v>6.6668055555549843</c:v>
                      </c:pt>
                      <c:pt idx="24843">
                        <c:v>6.6670486111091494</c:v>
                      </c:pt>
                      <c:pt idx="24844">
                        <c:v>6.6672916666633144</c:v>
                      </c:pt>
                      <c:pt idx="24845">
                        <c:v>6.6675347222174794</c:v>
                      </c:pt>
                      <c:pt idx="24846">
                        <c:v>6.6677777777789204</c:v>
                      </c:pt>
                      <c:pt idx="24847">
                        <c:v>6.6680208333330855</c:v>
                      </c:pt>
                      <c:pt idx="24848">
                        <c:v>6.6682638888872505</c:v>
                      </c:pt>
                      <c:pt idx="24849">
                        <c:v>6.6685185185181952</c:v>
                      </c:pt>
                      <c:pt idx="24850">
                        <c:v>6.6687615740723603</c:v>
                      </c:pt>
                      <c:pt idx="24851">
                        <c:v>6.6690046296265253</c:v>
                      </c:pt>
                      <c:pt idx="24852">
                        <c:v>6.6692476851806903</c:v>
                      </c:pt>
                      <c:pt idx="24853">
                        <c:v>6.6694907407421313</c:v>
                      </c:pt>
                      <c:pt idx="24854">
                        <c:v>6.6697337962962964</c:v>
                      </c:pt>
                      <c:pt idx="24855">
                        <c:v>6.6699768518504614</c:v>
                      </c:pt>
                      <c:pt idx="24856">
                        <c:v>6.6702199074046264</c:v>
                      </c:pt>
                      <c:pt idx="24857">
                        <c:v>6.6704629629587915</c:v>
                      </c:pt>
                      <c:pt idx="24858">
                        <c:v>6.6707060185202325</c:v>
                      </c:pt>
                      <c:pt idx="24859">
                        <c:v>6.6709490740743975</c:v>
                      </c:pt>
                      <c:pt idx="24860">
                        <c:v>6.6711921296285626</c:v>
                      </c:pt>
                      <c:pt idx="24861">
                        <c:v>6.6714351851827276</c:v>
                      </c:pt>
                      <c:pt idx="24862">
                        <c:v>6.6716782407368926</c:v>
                      </c:pt>
                      <c:pt idx="24863">
                        <c:v>6.6719212962983336</c:v>
                      </c:pt>
                      <c:pt idx="24864">
                        <c:v>6.6721643518524987</c:v>
                      </c:pt>
                      <c:pt idx="24865">
                        <c:v>6.6724074074066637</c:v>
                      </c:pt>
                      <c:pt idx="24866">
                        <c:v>6.6726504629608288</c:v>
                      </c:pt>
                      <c:pt idx="24867">
                        <c:v>6.6728935185149938</c:v>
                      </c:pt>
                      <c:pt idx="24868">
                        <c:v>6.6731365740691588</c:v>
                      </c:pt>
                      <c:pt idx="24869">
                        <c:v>6.6733796296305998</c:v>
                      </c:pt>
                      <c:pt idx="24870">
                        <c:v>6.6736226851847649</c:v>
                      </c:pt>
                      <c:pt idx="24871">
                        <c:v>6.6738657407389299</c:v>
                      </c:pt>
                      <c:pt idx="24872">
                        <c:v>6.6741087962930949</c:v>
                      </c:pt>
                      <c:pt idx="24873">
                        <c:v>6.67435185184726</c:v>
                      </c:pt>
                      <c:pt idx="24874">
                        <c:v>6.674594907408701</c:v>
                      </c:pt>
                      <c:pt idx="24875">
                        <c:v>6.674837962962866</c:v>
                      </c:pt>
                      <c:pt idx="24876">
                        <c:v>6.6750810185170311</c:v>
                      </c:pt>
                      <c:pt idx="24877">
                        <c:v>6.6753240740711961</c:v>
                      </c:pt>
                      <c:pt idx="24878">
                        <c:v>6.6755671296253611</c:v>
                      </c:pt>
                      <c:pt idx="24879">
                        <c:v>6.6758101851868021</c:v>
                      </c:pt>
                      <c:pt idx="24880">
                        <c:v>6.6760532407409672</c:v>
                      </c:pt>
                      <c:pt idx="24881">
                        <c:v>6.6762962962951322</c:v>
                      </c:pt>
                      <c:pt idx="24882">
                        <c:v>6.6765393518492973</c:v>
                      </c:pt>
                      <c:pt idx="24883">
                        <c:v>6.6767824074034623</c:v>
                      </c:pt>
                      <c:pt idx="24884">
                        <c:v>6.6770254629649033</c:v>
                      </c:pt>
                      <c:pt idx="24885">
                        <c:v>6.6772685185190683</c:v>
                      </c:pt>
                      <c:pt idx="24886">
                        <c:v>6.6775115740732334</c:v>
                      </c:pt>
                      <c:pt idx="24887">
                        <c:v>6.6777546296273984</c:v>
                      </c:pt>
                      <c:pt idx="24888">
                        <c:v>6.6779976851815634</c:v>
                      </c:pt>
                      <c:pt idx="24889">
                        <c:v>6.6782407407357285</c:v>
                      </c:pt>
                      <c:pt idx="24890">
                        <c:v>6.6784837962971695</c:v>
                      </c:pt>
                      <c:pt idx="24891">
                        <c:v>6.6787268518513345</c:v>
                      </c:pt>
                      <c:pt idx="24892">
                        <c:v>6.6789699074054996</c:v>
                      </c:pt>
                      <c:pt idx="24893">
                        <c:v>6.6792129629596646</c:v>
                      </c:pt>
                      <c:pt idx="24894">
                        <c:v>6.6794560185138296</c:v>
                      </c:pt>
                      <c:pt idx="24895">
                        <c:v>6.6796990740752706</c:v>
                      </c:pt>
                      <c:pt idx="24896">
                        <c:v>6.6799421296294357</c:v>
                      </c:pt>
                      <c:pt idx="24897">
                        <c:v>6.6801851851836007</c:v>
                      </c:pt>
                      <c:pt idx="24898">
                        <c:v>6.6804398148145454</c:v>
                      </c:pt>
                      <c:pt idx="24899">
                        <c:v>6.6806828703687104</c:v>
                      </c:pt>
                      <c:pt idx="24900">
                        <c:v>6.6809259259228755</c:v>
                      </c:pt>
                      <c:pt idx="24901">
                        <c:v>6.6811689814770405</c:v>
                      </c:pt>
                      <c:pt idx="24902">
                        <c:v>6.6814120370384815</c:v>
                      </c:pt>
                      <c:pt idx="24903">
                        <c:v>6.6816550925926466</c:v>
                      </c:pt>
                      <c:pt idx="24904">
                        <c:v>6.6818981481468116</c:v>
                      </c:pt>
                      <c:pt idx="24905">
                        <c:v>6.6821412037009766</c:v>
                      </c:pt>
                      <c:pt idx="24906">
                        <c:v>6.6823842592551417</c:v>
                      </c:pt>
                      <c:pt idx="24907">
                        <c:v>6.6826273148165827</c:v>
                      </c:pt>
                      <c:pt idx="24908">
                        <c:v>6.6828703703707477</c:v>
                      </c:pt>
                      <c:pt idx="24909">
                        <c:v>6.6831134259249128</c:v>
                      </c:pt>
                      <c:pt idx="24910">
                        <c:v>6.6833564814790778</c:v>
                      </c:pt>
                      <c:pt idx="24911">
                        <c:v>6.6835995370332428</c:v>
                      </c:pt>
                      <c:pt idx="24912">
                        <c:v>6.6838425925946838</c:v>
                      </c:pt>
                      <c:pt idx="24913">
                        <c:v>6.6840856481488489</c:v>
                      </c:pt>
                      <c:pt idx="24914">
                        <c:v>6.6843287037030139</c:v>
                      </c:pt>
                      <c:pt idx="24915">
                        <c:v>6.6845717592571789</c:v>
                      </c:pt>
                      <c:pt idx="24916">
                        <c:v>6.684814814811344</c:v>
                      </c:pt>
                      <c:pt idx="24917">
                        <c:v>6.685057870365509</c:v>
                      </c:pt>
                      <c:pt idx="24918">
                        <c:v>6.68530092592695</c:v>
                      </c:pt>
                      <c:pt idx="24919">
                        <c:v>6.6855439814811151</c:v>
                      </c:pt>
                      <c:pt idx="24920">
                        <c:v>6.6857870370352801</c:v>
                      </c:pt>
                      <c:pt idx="24921">
                        <c:v>6.6860300925894451</c:v>
                      </c:pt>
                      <c:pt idx="24922">
                        <c:v>6.6862731481436102</c:v>
                      </c:pt>
                      <c:pt idx="24923">
                        <c:v>6.6865162037050512</c:v>
                      </c:pt>
                      <c:pt idx="24924">
                        <c:v>6.6867592592592162</c:v>
                      </c:pt>
                      <c:pt idx="24925">
                        <c:v>6.6870023148133813</c:v>
                      </c:pt>
                      <c:pt idx="24926">
                        <c:v>6.6872453703675463</c:v>
                      </c:pt>
                      <c:pt idx="24927">
                        <c:v>6.6874884259217113</c:v>
                      </c:pt>
                      <c:pt idx="24928">
                        <c:v>6.6877314814831523</c:v>
                      </c:pt>
                      <c:pt idx="24929">
                        <c:v>6.6879745370373174</c:v>
                      </c:pt>
                      <c:pt idx="24930">
                        <c:v>6.6882175925914824</c:v>
                      </c:pt>
                      <c:pt idx="24931">
                        <c:v>6.6884606481456474</c:v>
                      </c:pt>
                      <c:pt idx="24932">
                        <c:v>6.6887037036998125</c:v>
                      </c:pt>
                      <c:pt idx="24933">
                        <c:v>6.6889467592612535</c:v>
                      </c:pt>
                      <c:pt idx="24934">
                        <c:v>6.6891898148154185</c:v>
                      </c:pt>
                      <c:pt idx="24935">
                        <c:v>6.6894328703695836</c:v>
                      </c:pt>
                      <c:pt idx="24936">
                        <c:v>6.6896759259237486</c:v>
                      </c:pt>
                      <c:pt idx="24937">
                        <c:v>6.6899189814779136</c:v>
                      </c:pt>
                      <c:pt idx="24938">
                        <c:v>6.6901620370320787</c:v>
                      </c:pt>
                      <c:pt idx="24939">
                        <c:v>6.6904050925935197</c:v>
                      </c:pt>
                      <c:pt idx="24940">
                        <c:v>6.6906481481476847</c:v>
                      </c:pt>
                      <c:pt idx="24941">
                        <c:v>6.6908912037018498</c:v>
                      </c:pt>
                      <c:pt idx="24942">
                        <c:v>6.6911342592560148</c:v>
                      </c:pt>
                      <c:pt idx="24943">
                        <c:v>6.6913773148101798</c:v>
                      </c:pt>
                      <c:pt idx="24944">
                        <c:v>6.6916203703716208</c:v>
                      </c:pt>
                      <c:pt idx="24945">
                        <c:v>6.6918634259257859</c:v>
                      </c:pt>
                      <c:pt idx="24946">
                        <c:v>6.6921180555567306</c:v>
                      </c:pt>
                      <c:pt idx="24947">
                        <c:v>6.6923611111108956</c:v>
                      </c:pt>
                      <c:pt idx="24948">
                        <c:v>6.6926041666650606</c:v>
                      </c:pt>
                      <c:pt idx="24949">
                        <c:v>6.6928472222192257</c:v>
                      </c:pt>
                      <c:pt idx="24950">
                        <c:v>6.6930902777733907</c:v>
                      </c:pt>
                      <c:pt idx="24951">
                        <c:v>6.6933333333348317</c:v>
                      </c:pt>
                      <c:pt idx="24952">
                        <c:v>6.6935763888889968</c:v>
                      </c:pt>
                      <c:pt idx="24953">
                        <c:v>6.6938194444431618</c:v>
                      </c:pt>
                      <c:pt idx="24954">
                        <c:v>6.6940624999973268</c:v>
                      </c:pt>
                      <c:pt idx="24955">
                        <c:v>6.6943055555514919</c:v>
                      </c:pt>
                      <c:pt idx="24956">
                        <c:v>6.6945486111129329</c:v>
                      </c:pt>
                      <c:pt idx="24957">
                        <c:v>6.6947916666670979</c:v>
                      </c:pt>
                      <c:pt idx="24958">
                        <c:v>6.6950347222212629</c:v>
                      </c:pt>
                      <c:pt idx="24959">
                        <c:v>6.695277777775428</c:v>
                      </c:pt>
                      <c:pt idx="24960">
                        <c:v>6.695520833329593</c:v>
                      </c:pt>
                      <c:pt idx="24961">
                        <c:v>6.6957638888837581</c:v>
                      </c:pt>
                      <c:pt idx="24962">
                        <c:v>6.6960069444451991</c:v>
                      </c:pt>
                      <c:pt idx="24963">
                        <c:v>6.6962499999993641</c:v>
                      </c:pt>
                      <c:pt idx="24964">
                        <c:v>6.6964930555535291</c:v>
                      </c:pt>
                      <c:pt idx="24965">
                        <c:v>6.6967361111076942</c:v>
                      </c:pt>
                      <c:pt idx="24966">
                        <c:v>6.6969791666618592</c:v>
                      </c:pt>
                      <c:pt idx="24967">
                        <c:v>6.6972222222233002</c:v>
                      </c:pt>
                      <c:pt idx="24968">
                        <c:v>6.6974652777774653</c:v>
                      </c:pt>
                      <c:pt idx="24969">
                        <c:v>6.6977083333316303</c:v>
                      </c:pt>
                      <c:pt idx="24970">
                        <c:v>6.6979513888857953</c:v>
                      </c:pt>
                      <c:pt idx="24971">
                        <c:v>6.6981944444399604</c:v>
                      </c:pt>
                      <c:pt idx="24972">
                        <c:v>6.6984375000014014</c:v>
                      </c:pt>
                      <c:pt idx="24973">
                        <c:v>6.6986805555555664</c:v>
                      </c:pt>
                      <c:pt idx="24974">
                        <c:v>6.6989236111097314</c:v>
                      </c:pt>
                      <c:pt idx="24975">
                        <c:v>6.6991666666638965</c:v>
                      </c:pt>
                      <c:pt idx="24976">
                        <c:v>6.6994097222180615</c:v>
                      </c:pt>
                      <c:pt idx="24977">
                        <c:v>6.6996527777795025</c:v>
                      </c:pt>
                      <c:pt idx="24978">
                        <c:v>6.6998958333336676</c:v>
                      </c:pt>
                      <c:pt idx="24979">
                        <c:v>6.7001388888878326</c:v>
                      </c:pt>
                      <c:pt idx="24980">
                        <c:v>6.7003819444419976</c:v>
                      </c:pt>
                      <c:pt idx="24981">
                        <c:v>6.7006249999961627</c:v>
                      </c:pt>
                      <c:pt idx="24982">
                        <c:v>6.7008680555576037</c:v>
                      </c:pt>
                      <c:pt idx="24983">
                        <c:v>6.7011111111117687</c:v>
                      </c:pt>
                      <c:pt idx="24984">
                        <c:v>6.7013541666659338</c:v>
                      </c:pt>
                      <c:pt idx="24985">
                        <c:v>6.7015972222200988</c:v>
                      </c:pt>
                      <c:pt idx="24986">
                        <c:v>6.7018402777742638</c:v>
                      </c:pt>
                      <c:pt idx="24987">
                        <c:v>6.7020833333284289</c:v>
                      </c:pt>
                      <c:pt idx="24988">
                        <c:v>6.7023263888898699</c:v>
                      </c:pt>
                      <c:pt idx="24989">
                        <c:v>6.7025694444440349</c:v>
                      </c:pt>
                      <c:pt idx="24990">
                        <c:v>6.7028124999981999</c:v>
                      </c:pt>
                      <c:pt idx="24991">
                        <c:v>6.703055555552365</c:v>
                      </c:pt>
                      <c:pt idx="24992">
                        <c:v>6.70329861110653</c:v>
                      </c:pt>
                      <c:pt idx="24993">
                        <c:v>6.703541666667971</c:v>
                      </c:pt>
                      <c:pt idx="24994">
                        <c:v>6.7037962962916398</c:v>
                      </c:pt>
                      <c:pt idx="24995">
                        <c:v>6.7040393518530808</c:v>
                      </c:pt>
                      <c:pt idx="24996">
                        <c:v>6.7042824074072458</c:v>
                      </c:pt>
                      <c:pt idx="24997">
                        <c:v>6.7045254629614108</c:v>
                      </c:pt>
                      <c:pt idx="24998">
                        <c:v>6.7047685185155759</c:v>
                      </c:pt>
                      <c:pt idx="24999">
                        <c:v>6.7050115740697409</c:v>
                      </c:pt>
                      <c:pt idx="25000">
                        <c:v>6.7052546296311819</c:v>
                      </c:pt>
                      <c:pt idx="25001">
                        <c:v>6.7054976851853469</c:v>
                      </c:pt>
                      <c:pt idx="25002">
                        <c:v>6.705740740739512</c:v>
                      </c:pt>
                      <c:pt idx="25003">
                        <c:v>6.705983796293677</c:v>
                      </c:pt>
                      <c:pt idx="25004">
                        <c:v>6.7062268518478421</c:v>
                      </c:pt>
                      <c:pt idx="25005">
                        <c:v>6.7064699074092831</c:v>
                      </c:pt>
                      <c:pt idx="25006">
                        <c:v>6.7067129629634481</c:v>
                      </c:pt>
                      <c:pt idx="25007">
                        <c:v>6.7069560185176131</c:v>
                      </c:pt>
                      <c:pt idx="25008">
                        <c:v>6.7071990740717782</c:v>
                      </c:pt>
                      <c:pt idx="25009">
                        <c:v>6.7074421296259432</c:v>
                      </c:pt>
                      <c:pt idx="25010">
                        <c:v>6.7076851851801083</c:v>
                      </c:pt>
                      <c:pt idx="25011">
                        <c:v>6.7079282407415493</c:v>
                      </c:pt>
                      <c:pt idx="25012">
                        <c:v>6.7081712962957143</c:v>
                      </c:pt>
                      <c:pt idx="25013">
                        <c:v>6.7084143518498793</c:v>
                      </c:pt>
                      <c:pt idx="25014">
                        <c:v>6.7086574074040444</c:v>
                      </c:pt>
                      <c:pt idx="25015">
                        <c:v>6.7089004629582094</c:v>
                      </c:pt>
                      <c:pt idx="25016">
                        <c:v>6.7091435185196504</c:v>
                      </c:pt>
                      <c:pt idx="25017">
                        <c:v>6.7093865740738154</c:v>
                      </c:pt>
                      <c:pt idx="25018">
                        <c:v>6.7096296296279805</c:v>
                      </c:pt>
                      <c:pt idx="25019">
                        <c:v>6.7098726851821455</c:v>
                      </c:pt>
                      <c:pt idx="25020">
                        <c:v>6.7101157407363106</c:v>
                      </c:pt>
                      <c:pt idx="25021">
                        <c:v>6.7103587962977516</c:v>
                      </c:pt>
                      <c:pt idx="25022">
                        <c:v>6.7106018518519166</c:v>
                      </c:pt>
                      <c:pt idx="25023">
                        <c:v>6.7108449074060816</c:v>
                      </c:pt>
                      <c:pt idx="25024">
                        <c:v>6.7110879629602467</c:v>
                      </c:pt>
                      <c:pt idx="25025">
                        <c:v>6.7113310185144117</c:v>
                      </c:pt>
                      <c:pt idx="25026">
                        <c:v>6.7115740740758527</c:v>
                      </c:pt>
                      <c:pt idx="25027">
                        <c:v>6.7118171296300178</c:v>
                      </c:pt>
                      <c:pt idx="25028">
                        <c:v>6.7120601851841828</c:v>
                      </c:pt>
                      <c:pt idx="25029">
                        <c:v>6.7123032407383478</c:v>
                      </c:pt>
                      <c:pt idx="25030">
                        <c:v>6.7125462962925129</c:v>
                      </c:pt>
                      <c:pt idx="25031">
                        <c:v>6.7127893518539539</c:v>
                      </c:pt>
                      <c:pt idx="25032">
                        <c:v>6.7130324074081189</c:v>
                      </c:pt>
                      <c:pt idx="25033">
                        <c:v>6.7132754629622839</c:v>
                      </c:pt>
                      <c:pt idx="25034">
                        <c:v>6.713518518516449</c:v>
                      </c:pt>
                      <c:pt idx="25035">
                        <c:v>6.713761574070614</c:v>
                      </c:pt>
                      <c:pt idx="25036">
                        <c:v>6.7140046296247791</c:v>
                      </c:pt>
                      <c:pt idx="25037">
                        <c:v>6.7142476851862201</c:v>
                      </c:pt>
                      <c:pt idx="25038">
                        <c:v>6.7144907407403851</c:v>
                      </c:pt>
                      <c:pt idx="25039">
                        <c:v>6.7147337962945501</c:v>
                      </c:pt>
                      <c:pt idx="25040">
                        <c:v>6.7149768518487152</c:v>
                      </c:pt>
                      <c:pt idx="25041">
                        <c:v>6.7152199074028802</c:v>
                      </c:pt>
                      <c:pt idx="25042">
                        <c:v>6.7154629629643212</c:v>
                      </c:pt>
                      <c:pt idx="25043">
                        <c:v>6.7157175925879899</c:v>
                      </c:pt>
                      <c:pt idx="25044">
                        <c:v>6.7159606481494309</c:v>
                      </c:pt>
                      <c:pt idx="25045">
                        <c:v>6.716203703703596</c:v>
                      </c:pt>
                      <c:pt idx="25046">
                        <c:v>6.716446759257761</c:v>
                      </c:pt>
                      <c:pt idx="25047">
                        <c:v>6.7166898148119261</c:v>
                      </c:pt>
                      <c:pt idx="25048">
                        <c:v>6.7169328703660911</c:v>
                      </c:pt>
                      <c:pt idx="25049">
                        <c:v>6.7171759259275321</c:v>
                      </c:pt>
                      <c:pt idx="25050">
                        <c:v>6.7174189814816971</c:v>
                      </c:pt>
                      <c:pt idx="25051">
                        <c:v>6.7176620370358622</c:v>
                      </c:pt>
                      <c:pt idx="25052">
                        <c:v>6.7179050925900272</c:v>
                      </c:pt>
                      <c:pt idx="25053">
                        <c:v>6.7181481481441923</c:v>
                      </c:pt>
                      <c:pt idx="25054">
                        <c:v>6.7183912037056333</c:v>
                      </c:pt>
                      <c:pt idx="25055">
                        <c:v>6.7186342592597983</c:v>
                      </c:pt>
                      <c:pt idx="25056">
                        <c:v>6.7188773148139633</c:v>
                      </c:pt>
                      <c:pt idx="25057">
                        <c:v>6.7191203703681284</c:v>
                      </c:pt>
                      <c:pt idx="25058">
                        <c:v>6.7193634259222934</c:v>
                      </c:pt>
                      <c:pt idx="25059">
                        <c:v>6.7196064814764584</c:v>
                      </c:pt>
                      <c:pt idx="25060">
                        <c:v>6.7198495370378994</c:v>
                      </c:pt>
                      <c:pt idx="25061">
                        <c:v>6.7200925925920645</c:v>
                      </c:pt>
                      <c:pt idx="25062">
                        <c:v>6.7203356481462295</c:v>
                      </c:pt>
                      <c:pt idx="25063">
                        <c:v>6.7205787037003946</c:v>
                      </c:pt>
                      <c:pt idx="25064">
                        <c:v>6.7208217592545596</c:v>
                      </c:pt>
                      <c:pt idx="25065">
                        <c:v>6.7210648148160006</c:v>
                      </c:pt>
                      <c:pt idx="25066">
                        <c:v>6.7213078703701656</c:v>
                      </c:pt>
                      <c:pt idx="25067">
                        <c:v>6.7215509259243307</c:v>
                      </c:pt>
                      <c:pt idx="25068">
                        <c:v>6.7217939814784957</c:v>
                      </c:pt>
                      <c:pt idx="25069">
                        <c:v>6.7220370370326608</c:v>
                      </c:pt>
                      <c:pt idx="25070">
                        <c:v>6.7222800925941018</c:v>
                      </c:pt>
                      <c:pt idx="25071">
                        <c:v>6.7225231481482668</c:v>
                      </c:pt>
                      <c:pt idx="25072">
                        <c:v>6.7227662037024318</c:v>
                      </c:pt>
                      <c:pt idx="25073">
                        <c:v>6.7230092592565969</c:v>
                      </c:pt>
                      <c:pt idx="25074">
                        <c:v>6.7232523148107619</c:v>
                      </c:pt>
                      <c:pt idx="25075">
                        <c:v>6.7234953703722029</c:v>
                      </c:pt>
                      <c:pt idx="25076">
                        <c:v>6.7237384259263679</c:v>
                      </c:pt>
                      <c:pt idx="25077">
                        <c:v>6.723981481480533</c:v>
                      </c:pt>
                      <c:pt idx="25078">
                        <c:v>6.724224537034698</c:v>
                      </c:pt>
                      <c:pt idx="25079">
                        <c:v>6.7244675925888631</c:v>
                      </c:pt>
                      <c:pt idx="25080">
                        <c:v>6.7247106481430281</c:v>
                      </c:pt>
                      <c:pt idx="25081">
                        <c:v>6.7249537037044691</c:v>
                      </c:pt>
                      <c:pt idx="25082">
                        <c:v>6.7251967592586341</c:v>
                      </c:pt>
                      <c:pt idx="25083">
                        <c:v>6.7254398148127992</c:v>
                      </c:pt>
                      <c:pt idx="25084">
                        <c:v>6.7256828703669642</c:v>
                      </c:pt>
                      <c:pt idx="25085">
                        <c:v>6.7259259259211293</c:v>
                      </c:pt>
                      <c:pt idx="25086">
                        <c:v>6.7261689814825703</c:v>
                      </c:pt>
                      <c:pt idx="25087">
                        <c:v>6.7264120370367353</c:v>
                      </c:pt>
                      <c:pt idx="25088">
                        <c:v>6.7266550925909003</c:v>
                      </c:pt>
                      <c:pt idx="25089">
                        <c:v>6.7268981481450654</c:v>
                      </c:pt>
                      <c:pt idx="25090">
                        <c:v>6.7271412036992304</c:v>
                      </c:pt>
                      <c:pt idx="25091">
                        <c:v>6.7273958333301751</c:v>
                      </c:pt>
                      <c:pt idx="25092">
                        <c:v>6.7276388888843401</c:v>
                      </c:pt>
                      <c:pt idx="25093">
                        <c:v>6.7278819444457811</c:v>
                      </c:pt>
                      <c:pt idx="25094">
                        <c:v>6.7281249999999462</c:v>
                      </c:pt>
                      <c:pt idx="25095">
                        <c:v>6.7283680555541112</c:v>
                      </c:pt>
                      <c:pt idx="25096">
                        <c:v>6.7286111111082763</c:v>
                      </c:pt>
                      <c:pt idx="25097">
                        <c:v>6.7288541666624413</c:v>
                      </c:pt>
                      <c:pt idx="25098">
                        <c:v>6.7290972222238823</c:v>
                      </c:pt>
                      <c:pt idx="25099">
                        <c:v>6.7293402777780473</c:v>
                      </c:pt>
                      <c:pt idx="25100">
                        <c:v>6.7295833333322124</c:v>
                      </c:pt>
                      <c:pt idx="25101">
                        <c:v>6.7298263888863774</c:v>
                      </c:pt>
                      <c:pt idx="25102">
                        <c:v>6.7300694444405424</c:v>
                      </c:pt>
                      <c:pt idx="25103">
                        <c:v>6.7303125000019834</c:v>
                      </c:pt>
                      <c:pt idx="25104">
                        <c:v>6.7305555555561485</c:v>
                      </c:pt>
                      <c:pt idx="25105">
                        <c:v>6.7307986111103135</c:v>
                      </c:pt>
                      <c:pt idx="25106">
                        <c:v>6.7310416666644786</c:v>
                      </c:pt>
                      <c:pt idx="25107">
                        <c:v>6.7312847222186436</c:v>
                      </c:pt>
                      <c:pt idx="25108">
                        <c:v>6.7315277777728086</c:v>
                      </c:pt>
                      <c:pt idx="25109">
                        <c:v>6.7317708333342496</c:v>
                      </c:pt>
                      <c:pt idx="25110">
                        <c:v>6.7320138888884147</c:v>
                      </c:pt>
                      <c:pt idx="25111">
                        <c:v>6.7322569444425797</c:v>
                      </c:pt>
                      <c:pt idx="25112">
                        <c:v>6.7324999999967448</c:v>
                      </c:pt>
                      <c:pt idx="25113">
                        <c:v>6.7327430555509098</c:v>
                      </c:pt>
                      <c:pt idx="25114">
                        <c:v>6.7329861111123508</c:v>
                      </c:pt>
                      <c:pt idx="25115">
                        <c:v>6.7332291666665158</c:v>
                      </c:pt>
                      <c:pt idx="25116">
                        <c:v>6.7334722222206809</c:v>
                      </c:pt>
                      <c:pt idx="25117">
                        <c:v>6.7337152777748459</c:v>
                      </c:pt>
                      <c:pt idx="25118">
                        <c:v>6.7339583333290109</c:v>
                      </c:pt>
                      <c:pt idx="25119">
                        <c:v>6.7342013888904519</c:v>
                      </c:pt>
                      <c:pt idx="25120">
                        <c:v>6.734444444444617</c:v>
                      </c:pt>
                      <c:pt idx="25121">
                        <c:v>6.734687499998782</c:v>
                      </c:pt>
                      <c:pt idx="25122">
                        <c:v>6.7349305555529471</c:v>
                      </c:pt>
                      <c:pt idx="25123">
                        <c:v>6.7351736111071121</c:v>
                      </c:pt>
                      <c:pt idx="25124">
                        <c:v>6.7354166666685531</c:v>
                      </c:pt>
                      <c:pt idx="25125">
                        <c:v>6.7356597222227181</c:v>
                      </c:pt>
                      <c:pt idx="25126">
                        <c:v>6.7359027777768832</c:v>
                      </c:pt>
                      <c:pt idx="25127">
                        <c:v>6.7361458333310482</c:v>
                      </c:pt>
                      <c:pt idx="25128">
                        <c:v>6.7363888888852133</c:v>
                      </c:pt>
                      <c:pt idx="25129">
                        <c:v>6.7366319444393783</c:v>
                      </c:pt>
                      <c:pt idx="25130">
                        <c:v>6.7368750000008193</c:v>
                      </c:pt>
                      <c:pt idx="25131">
                        <c:v>6.7371180555549843</c:v>
                      </c:pt>
                      <c:pt idx="25132">
                        <c:v>6.7373611111091494</c:v>
                      </c:pt>
                      <c:pt idx="25133">
                        <c:v>6.7376041666633144</c:v>
                      </c:pt>
                      <c:pt idx="25134">
                        <c:v>6.7378472222174794</c:v>
                      </c:pt>
                      <c:pt idx="25135">
                        <c:v>6.7380902777789204</c:v>
                      </c:pt>
                      <c:pt idx="25136">
                        <c:v>6.7383333333330855</c:v>
                      </c:pt>
                      <c:pt idx="25137">
                        <c:v>6.7385763888872505</c:v>
                      </c:pt>
                      <c:pt idx="25138">
                        <c:v>6.7388194444414156</c:v>
                      </c:pt>
                      <c:pt idx="25139">
                        <c:v>6.7390740740723603</c:v>
                      </c:pt>
                      <c:pt idx="25140">
                        <c:v>6.7393171296265253</c:v>
                      </c:pt>
                      <c:pt idx="25141">
                        <c:v>6.7395601851806903</c:v>
                      </c:pt>
                      <c:pt idx="25142">
                        <c:v>6.7398032407421313</c:v>
                      </c:pt>
                      <c:pt idx="25143">
                        <c:v>6.7400462962962964</c:v>
                      </c:pt>
                      <c:pt idx="25144">
                        <c:v>6.7402893518504614</c:v>
                      </c:pt>
                      <c:pt idx="25145">
                        <c:v>6.7405324074046264</c:v>
                      </c:pt>
                      <c:pt idx="25146">
                        <c:v>6.7407754629587915</c:v>
                      </c:pt>
                      <c:pt idx="25147">
                        <c:v>6.7410185185202325</c:v>
                      </c:pt>
                      <c:pt idx="25148">
                        <c:v>6.7412615740743975</c:v>
                      </c:pt>
                      <c:pt idx="25149">
                        <c:v>6.7415046296285626</c:v>
                      </c:pt>
                      <c:pt idx="25150">
                        <c:v>6.7417476851827276</c:v>
                      </c:pt>
                      <c:pt idx="25151">
                        <c:v>6.7419907407368926</c:v>
                      </c:pt>
                      <c:pt idx="25152">
                        <c:v>6.7422337962983336</c:v>
                      </c:pt>
                      <c:pt idx="25153">
                        <c:v>6.7424768518524987</c:v>
                      </c:pt>
                      <c:pt idx="25154">
                        <c:v>6.7427199074066637</c:v>
                      </c:pt>
                      <c:pt idx="25155">
                        <c:v>6.7429629629608288</c:v>
                      </c:pt>
                      <c:pt idx="25156">
                        <c:v>6.7432060185149938</c:v>
                      </c:pt>
                      <c:pt idx="25157">
                        <c:v>6.7434490740691588</c:v>
                      </c:pt>
                      <c:pt idx="25158">
                        <c:v>6.7436921296305998</c:v>
                      </c:pt>
                      <c:pt idx="25159">
                        <c:v>6.7439351851847649</c:v>
                      </c:pt>
                      <c:pt idx="25160">
                        <c:v>6.7441782407389299</c:v>
                      </c:pt>
                      <c:pt idx="25161">
                        <c:v>6.7444212962930949</c:v>
                      </c:pt>
                      <c:pt idx="25162">
                        <c:v>6.74466435184726</c:v>
                      </c:pt>
                      <c:pt idx="25163">
                        <c:v>6.744907407408701</c:v>
                      </c:pt>
                      <c:pt idx="25164">
                        <c:v>6.745150462962866</c:v>
                      </c:pt>
                      <c:pt idx="25165">
                        <c:v>6.7453935185170311</c:v>
                      </c:pt>
                      <c:pt idx="25166">
                        <c:v>6.7456365740711961</c:v>
                      </c:pt>
                      <c:pt idx="25167">
                        <c:v>6.7458796296253611</c:v>
                      </c:pt>
                      <c:pt idx="25168">
                        <c:v>6.7461226851868021</c:v>
                      </c:pt>
                      <c:pt idx="25169">
                        <c:v>6.7463657407409672</c:v>
                      </c:pt>
                      <c:pt idx="25170">
                        <c:v>6.7466087962951322</c:v>
                      </c:pt>
                      <c:pt idx="25171">
                        <c:v>6.7468518518492973</c:v>
                      </c:pt>
                      <c:pt idx="25172">
                        <c:v>6.7470949074034623</c:v>
                      </c:pt>
                      <c:pt idx="25173">
                        <c:v>6.7473379629649033</c:v>
                      </c:pt>
                      <c:pt idx="25174">
                        <c:v>6.7475810185190683</c:v>
                      </c:pt>
                      <c:pt idx="25175">
                        <c:v>6.7478240740732334</c:v>
                      </c:pt>
                      <c:pt idx="25176">
                        <c:v>6.7480671296273984</c:v>
                      </c:pt>
                      <c:pt idx="25177">
                        <c:v>6.7483101851815634</c:v>
                      </c:pt>
                      <c:pt idx="25178">
                        <c:v>6.7485532407357285</c:v>
                      </c:pt>
                      <c:pt idx="25179">
                        <c:v>6.7487962962971695</c:v>
                      </c:pt>
                      <c:pt idx="25180">
                        <c:v>6.7490393518513345</c:v>
                      </c:pt>
                      <c:pt idx="25181">
                        <c:v>6.7492824074054996</c:v>
                      </c:pt>
                      <c:pt idx="25182">
                        <c:v>6.7495254629596646</c:v>
                      </c:pt>
                      <c:pt idx="25183">
                        <c:v>6.7497685185138296</c:v>
                      </c:pt>
                      <c:pt idx="25184">
                        <c:v>6.7500115740752706</c:v>
                      </c:pt>
                      <c:pt idx="25185">
                        <c:v>6.7502546296294357</c:v>
                      </c:pt>
                      <c:pt idx="25186">
                        <c:v>6.7504976851836007</c:v>
                      </c:pt>
                      <c:pt idx="25187">
                        <c:v>6.7507407407377658</c:v>
                      </c:pt>
                      <c:pt idx="25188">
                        <c:v>6.7509953703687104</c:v>
                      </c:pt>
                      <c:pt idx="25189">
                        <c:v>6.7512384259228755</c:v>
                      </c:pt>
                      <c:pt idx="25190">
                        <c:v>6.7514814814770405</c:v>
                      </c:pt>
                      <c:pt idx="25191">
                        <c:v>6.7517245370384815</c:v>
                      </c:pt>
                      <c:pt idx="25192">
                        <c:v>6.7519675925926466</c:v>
                      </c:pt>
                      <c:pt idx="25193">
                        <c:v>6.7522106481468116</c:v>
                      </c:pt>
                      <c:pt idx="25194">
                        <c:v>6.7524537037009766</c:v>
                      </c:pt>
                      <c:pt idx="25195">
                        <c:v>6.7526967592551417</c:v>
                      </c:pt>
                      <c:pt idx="25196">
                        <c:v>6.7529398148165827</c:v>
                      </c:pt>
                      <c:pt idx="25197">
                        <c:v>6.7531828703707477</c:v>
                      </c:pt>
                      <c:pt idx="25198">
                        <c:v>6.7534259259249128</c:v>
                      </c:pt>
                      <c:pt idx="25199">
                        <c:v>6.7536689814790778</c:v>
                      </c:pt>
                      <c:pt idx="25200">
                        <c:v>6.7539120370332428</c:v>
                      </c:pt>
                      <c:pt idx="25201">
                        <c:v>6.7541550925946838</c:v>
                      </c:pt>
                      <c:pt idx="25202">
                        <c:v>6.7543981481488489</c:v>
                      </c:pt>
                      <c:pt idx="25203">
                        <c:v>6.7546412037030139</c:v>
                      </c:pt>
                      <c:pt idx="25204">
                        <c:v>6.7548842592571789</c:v>
                      </c:pt>
                      <c:pt idx="25205">
                        <c:v>6.755127314811344</c:v>
                      </c:pt>
                      <c:pt idx="25206">
                        <c:v>6.755370370365509</c:v>
                      </c:pt>
                      <c:pt idx="25207">
                        <c:v>6.75561342592695</c:v>
                      </c:pt>
                      <c:pt idx="25208">
                        <c:v>6.7558564814811151</c:v>
                      </c:pt>
                      <c:pt idx="25209">
                        <c:v>6.7560995370352801</c:v>
                      </c:pt>
                      <c:pt idx="25210">
                        <c:v>6.7563425925894451</c:v>
                      </c:pt>
                      <c:pt idx="25211">
                        <c:v>6.7565856481436102</c:v>
                      </c:pt>
                      <c:pt idx="25212">
                        <c:v>6.7568287037050512</c:v>
                      </c:pt>
                      <c:pt idx="25213">
                        <c:v>6.7570717592592162</c:v>
                      </c:pt>
                      <c:pt idx="25214">
                        <c:v>6.7573148148133813</c:v>
                      </c:pt>
                      <c:pt idx="25215">
                        <c:v>6.7575578703675463</c:v>
                      </c:pt>
                      <c:pt idx="25216">
                        <c:v>6.7578009259217113</c:v>
                      </c:pt>
                      <c:pt idx="25217">
                        <c:v>6.7580439814831523</c:v>
                      </c:pt>
                      <c:pt idx="25218">
                        <c:v>6.7582870370373174</c:v>
                      </c:pt>
                      <c:pt idx="25219">
                        <c:v>6.7585300925914824</c:v>
                      </c:pt>
                      <c:pt idx="25220">
                        <c:v>6.7587731481456474</c:v>
                      </c:pt>
                      <c:pt idx="25221">
                        <c:v>6.7590162036998125</c:v>
                      </c:pt>
                      <c:pt idx="25222">
                        <c:v>6.7592592592612535</c:v>
                      </c:pt>
                      <c:pt idx="25223">
                        <c:v>6.7595023148154185</c:v>
                      </c:pt>
                      <c:pt idx="25224">
                        <c:v>6.7597453703695836</c:v>
                      </c:pt>
                      <c:pt idx="25225">
                        <c:v>6.7599884259237486</c:v>
                      </c:pt>
                      <c:pt idx="25226">
                        <c:v>6.7602314814779136</c:v>
                      </c:pt>
                      <c:pt idx="25227">
                        <c:v>6.7604745370320787</c:v>
                      </c:pt>
                      <c:pt idx="25228">
                        <c:v>6.7607175925935197</c:v>
                      </c:pt>
                      <c:pt idx="25229">
                        <c:v>6.7609606481476847</c:v>
                      </c:pt>
                      <c:pt idx="25230">
                        <c:v>6.7612037037018498</c:v>
                      </c:pt>
                      <c:pt idx="25231">
                        <c:v>6.7614467592560148</c:v>
                      </c:pt>
                      <c:pt idx="25232">
                        <c:v>6.7616898148101798</c:v>
                      </c:pt>
                      <c:pt idx="25233">
                        <c:v>6.7619328703716208</c:v>
                      </c:pt>
                      <c:pt idx="25234">
                        <c:v>6.7621759259257859</c:v>
                      </c:pt>
                      <c:pt idx="25235">
                        <c:v>6.7624189814799509</c:v>
                      </c:pt>
                      <c:pt idx="25236">
                        <c:v>6.7626736111108956</c:v>
                      </c:pt>
                      <c:pt idx="25237">
                        <c:v>6.7629166666650606</c:v>
                      </c:pt>
                      <c:pt idx="25238">
                        <c:v>6.7631597222192257</c:v>
                      </c:pt>
                      <c:pt idx="25239">
                        <c:v>6.7634027777733907</c:v>
                      </c:pt>
                      <c:pt idx="25240">
                        <c:v>6.7636458333348317</c:v>
                      </c:pt>
                      <c:pt idx="25241">
                        <c:v>6.7638888888889968</c:v>
                      </c:pt>
                      <c:pt idx="25242">
                        <c:v>6.7641319444431618</c:v>
                      </c:pt>
                      <c:pt idx="25243">
                        <c:v>6.7643749999973268</c:v>
                      </c:pt>
                      <c:pt idx="25244">
                        <c:v>6.7646180555514919</c:v>
                      </c:pt>
                      <c:pt idx="25245">
                        <c:v>6.7648611111129329</c:v>
                      </c:pt>
                      <c:pt idx="25246">
                        <c:v>6.7651041666670979</c:v>
                      </c:pt>
                      <c:pt idx="25247">
                        <c:v>6.7653472222212629</c:v>
                      </c:pt>
                      <c:pt idx="25248">
                        <c:v>6.765590277775428</c:v>
                      </c:pt>
                      <c:pt idx="25249">
                        <c:v>6.765833333329593</c:v>
                      </c:pt>
                      <c:pt idx="25250">
                        <c:v>6.7660763888837581</c:v>
                      </c:pt>
                      <c:pt idx="25251">
                        <c:v>6.7663194444451991</c:v>
                      </c:pt>
                      <c:pt idx="25252">
                        <c:v>6.7665624999993641</c:v>
                      </c:pt>
                      <c:pt idx="25253">
                        <c:v>6.7668055555535291</c:v>
                      </c:pt>
                      <c:pt idx="25254">
                        <c:v>6.7670486111076942</c:v>
                      </c:pt>
                      <c:pt idx="25255">
                        <c:v>6.7672916666618592</c:v>
                      </c:pt>
                      <c:pt idx="25256">
                        <c:v>6.7675347222233002</c:v>
                      </c:pt>
                      <c:pt idx="25257">
                        <c:v>6.7677777777774653</c:v>
                      </c:pt>
                      <c:pt idx="25258">
                        <c:v>6.7680208333316303</c:v>
                      </c:pt>
                      <c:pt idx="25259">
                        <c:v>6.7682638888857953</c:v>
                      </c:pt>
                      <c:pt idx="25260">
                        <c:v>6.7685069444399604</c:v>
                      </c:pt>
                      <c:pt idx="25261">
                        <c:v>6.7687500000014014</c:v>
                      </c:pt>
                      <c:pt idx="25262">
                        <c:v>6.7689930555555664</c:v>
                      </c:pt>
                      <c:pt idx="25263">
                        <c:v>6.7692361111097314</c:v>
                      </c:pt>
                      <c:pt idx="25264">
                        <c:v>6.7694791666638965</c:v>
                      </c:pt>
                      <c:pt idx="25265">
                        <c:v>6.7697222222180615</c:v>
                      </c:pt>
                      <c:pt idx="25266">
                        <c:v>6.7699652777795025</c:v>
                      </c:pt>
                      <c:pt idx="25267">
                        <c:v>6.7702083333336676</c:v>
                      </c:pt>
                      <c:pt idx="25268">
                        <c:v>6.7704513888878326</c:v>
                      </c:pt>
                      <c:pt idx="25269">
                        <c:v>6.7706944444419976</c:v>
                      </c:pt>
                      <c:pt idx="25270">
                        <c:v>6.7709374999961627</c:v>
                      </c:pt>
                      <c:pt idx="25271">
                        <c:v>6.7711805555576037</c:v>
                      </c:pt>
                      <c:pt idx="25272">
                        <c:v>6.7714236111117687</c:v>
                      </c:pt>
                      <c:pt idx="25273">
                        <c:v>6.7716666666659338</c:v>
                      </c:pt>
                      <c:pt idx="25274">
                        <c:v>6.7719097222200988</c:v>
                      </c:pt>
                      <c:pt idx="25275">
                        <c:v>6.7721527777742638</c:v>
                      </c:pt>
                      <c:pt idx="25276">
                        <c:v>6.7723958333284289</c:v>
                      </c:pt>
                      <c:pt idx="25277">
                        <c:v>6.7726388888898699</c:v>
                      </c:pt>
                      <c:pt idx="25278">
                        <c:v>6.7728819444440349</c:v>
                      </c:pt>
                      <c:pt idx="25279">
                        <c:v>6.7731249999981999</c:v>
                      </c:pt>
                      <c:pt idx="25280">
                        <c:v>6.773368055552365</c:v>
                      </c:pt>
                      <c:pt idx="25281">
                        <c:v>6.77361111110653</c:v>
                      </c:pt>
                      <c:pt idx="25282">
                        <c:v>6.773854166667971</c:v>
                      </c:pt>
                      <c:pt idx="25283">
                        <c:v>6.7740972222221361</c:v>
                      </c:pt>
                      <c:pt idx="25284">
                        <c:v>6.7743518518530808</c:v>
                      </c:pt>
                      <c:pt idx="25285">
                        <c:v>6.7745949074072458</c:v>
                      </c:pt>
                      <c:pt idx="25286">
                        <c:v>6.7748379629614108</c:v>
                      </c:pt>
                      <c:pt idx="25287">
                        <c:v>6.7750810185155759</c:v>
                      </c:pt>
                      <c:pt idx="25288">
                        <c:v>6.7753240740697409</c:v>
                      </c:pt>
                      <c:pt idx="25289">
                        <c:v>6.7755671296311819</c:v>
                      </c:pt>
                      <c:pt idx="25290">
                        <c:v>6.7758101851853469</c:v>
                      </c:pt>
                      <c:pt idx="25291">
                        <c:v>6.776053240739512</c:v>
                      </c:pt>
                      <c:pt idx="25292">
                        <c:v>6.776296296293677</c:v>
                      </c:pt>
                      <c:pt idx="25293">
                        <c:v>6.7765393518478421</c:v>
                      </c:pt>
                      <c:pt idx="25294">
                        <c:v>6.7767824074092831</c:v>
                      </c:pt>
                      <c:pt idx="25295">
                        <c:v>6.7770254629634481</c:v>
                      </c:pt>
                      <c:pt idx="25296">
                        <c:v>6.7772685185176131</c:v>
                      </c:pt>
                      <c:pt idx="25297">
                        <c:v>6.7775115740717782</c:v>
                      </c:pt>
                      <c:pt idx="25298">
                        <c:v>6.7777546296259432</c:v>
                      </c:pt>
                      <c:pt idx="25299">
                        <c:v>6.7779976851801083</c:v>
                      </c:pt>
                      <c:pt idx="25300">
                        <c:v>6.7782407407415493</c:v>
                      </c:pt>
                      <c:pt idx="25301">
                        <c:v>6.7784837962957143</c:v>
                      </c:pt>
                      <c:pt idx="25302">
                        <c:v>6.7787268518498793</c:v>
                      </c:pt>
                      <c:pt idx="25303">
                        <c:v>6.7789699074040444</c:v>
                      </c:pt>
                      <c:pt idx="25304">
                        <c:v>6.7792129629582094</c:v>
                      </c:pt>
                      <c:pt idx="25305">
                        <c:v>6.7794560185196504</c:v>
                      </c:pt>
                      <c:pt idx="25306">
                        <c:v>6.7796990740738154</c:v>
                      </c:pt>
                      <c:pt idx="25307">
                        <c:v>6.7799421296279805</c:v>
                      </c:pt>
                      <c:pt idx="25308">
                        <c:v>6.7801851851821455</c:v>
                      </c:pt>
                      <c:pt idx="25309">
                        <c:v>6.7804282407363106</c:v>
                      </c:pt>
                      <c:pt idx="25310">
                        <c:v>6.7806712962977516</c:v>
                      </c:pt>
                      <c:pt idx="25311">
                        <c:v>6.7809143518519166</c:v>
                      </c:pt>
                      <c:pt idx="25312">
                        <c:v>6.7811574074060816</c:v>
                      </c:pt>
                      <c:pt idx="25313">
                        <c:v>6.7814004629602467</c:v>
                      </c:pt>
                      <c:pt idx="25314">
                        <c:v>6.7816435185144117</c:v>
                      </c:pt>
                      <c:pt idx="25315">
                        <c:v>6.7818865740758527</c:v>
                      </c:pt>
                      <c:pt idx="25316">
                        <c:v>6.7821296296300178</c:v>
                      </c:pt>
                      <c:pt idx="25317">
                        <c:v>6.7823726851841828</c:v>
                      </c:pt>
                      <c:pt idx="25318">
                        <c:v>6.7826157407383478</c:v>
                      </c:pt>
                      <c:pt idx="25319">
                        <c:v>6.7828587962925129</c:v>
                      </c:pt>
                      <c:pt idx="25320">
                        <c:v>6.7831018518539539</c:v>
                      </c:pt>
                      <c:pt idx="25321">
                        <c:v>6.7833449074081189</c:v>
                      </c:pt>
                      <c:pt idx="25322">
                        <c:v>6.7835879629622839</c:v>
                      </c:pt>
                      <c:pt idx="25323">
                        <c:v>6.783831018516449</c:v>
                      </c:pt>
                      <c:pt idx="25324">
                        <c:v>6.784074074070614</c:v>
                      </c:pt>
                      <c:pt idx="25325">
                        <c:v>6.7843171296247791</c:v>
                      </c:pt>
                      <c:pt idx="25326">
                        <c:v>6.7845601851862201</c:v>
                      </c:pt>
                      <c:pt idx="25327">
                        <c:v>6.7848032407403851</c:v>
                      </c:pt>
                      <c:pt idx="25328">
                        <c:v>6.7850462962945501</c:v>
                      </c:pt>
                      <c:pt idx="25329">
                        <c:v>6.7852893518487152</c:v>
                      </c:pt>
                      <c:pt idx="25330">
                        <c:v>6.7855324074028802</c:v>
                      </c:pt>
                      <c:pt idx="25331">
                        <c:v>6.7857754629643212</c:v>
                      </c:pt>
                      <c:pt idx="25332">
                        <c:v>6.7860185185184863</c:v>
                      </c:pt>
                      <c:pt idx="25333">
                        <c:v>6.7862731481494309</c:v>
                      </c:pt>
                      <c:pt idx="25334">
                        <c:v>6.786516203703596</c:v>
                      </c:pt>
                      <c:pt idx="25335">
                        <c:v>6.786759259257761</c:v>
                      </c:pt>
                      <c:pt idx="25336">
                        <c:v>6.7870023148119261</c:v>
                      </c:pt>
                      <c:pt idx="25337">
                        <c:v>6.7872453703660911</c:v>
                      </c:pt>
                      <c:pt idx="25338">
                        <c:v>6.7874884259275321</c:v>
                      </c:pt>
                      <c:pt idx="25339">
                        <c:v>6.7877314814816971</c:v>
                      </c:pt>
                      <c:pt idx="25340">
                        <c:v>6.7879745370358622</c:v>
                      </c:pt>
                      <c:pt idx="25341">
                        <c:v>6.7882175925900272</c:v>
                      </c:pt>
                      <c:pt idx="25342">
                        <c:v>6.7884606481441923</c:v>
                      </c:pt>
                      <c:pt idx="25343">
                        <c:v>6.7887037037056333</c:v>
                      </c:pt>
                      <c:pt idx="25344">
                        <c:v>6.7889467592597983</c:v>
                      </c:pt>
                      <c:pt idx="25345">
                        <c:v>6.7891898148139633</c:v>
                      </c:pt>
                      <c:pt idx="25346">
                        <c:v>6.7894328703681284</c:v>
                      </c:pt>
                      <c:pt idx="25347">
                        <c:v>6.7896759259222934</c:v>
                      </c:pt>
                      <c:pt idx="25348">
                        <c:v>6.7899189814764584</c:v>
                      </c:pt>
                      <c:pt idx="25349">
                        <c:v>6.7901620370378994</c:v>
                      </c:pt>
                      <c:pt idx="25350">
                        <c:v>6.7904050925920645</c:v>
                      </c:pt>
                      <c:pt idx="25351">
                        <c:v>6.7906481481462295</c:v>
                      </c:pt>
                      <c:pt idx="25352">
                        <c:v>6.7908912037003946</c:v>
                      </c:pt>
                      <c:pt idx="25353">
                        <c:v>6.7911342592545596</c:v>
                      </c:pt>
                      <c:pt idx="25354">
                        <c:v>6.7913773148160006</c:v>
                      </c:pt>
                      <c:pt idx="25355">
                        <c:v>6.7916203703701656</c:v>
                      </c:pt>
                      <c:pt idx="25356">
                        <c:v>6.7918634259243307</c:v>
                      </c:pt>
                      <c:pt idx="25357">
                        <c:v>6.7921064814784957</c:v>
                      </c:pt>
                      <c:pt idx="25358">
                        <c:v>6.7923495370326608</c:v>
                      </c:pt>
                      <c:pt idx="25359">
                        <c:v>6.7925925925941018</c:v>
                      </c:pt>
                      <c:pt idx="25360">
                        <c:v>6.7928356481482668</c:v>
                      </c:pt>
                      <c:pt idx="25361">
                        <c:v>6.7930787037024318</c:v>
                      </c:pt>
                      <c:pt idx="25362">
                        <c:v>6.7933217592565969</c:v>
                      </c:pt>
                      <c:pt idx="25363">
                        <c:v>6.7935648148107619</c:v>
                      </c:pt>
                      <c:pt idx="25364">
                        <c:v>6.7938078703722029</c:v>
                      </c:pt>
                      <c:pt idx="25365">
                        <c:v>6.7940509259263679</c:v>
                      </c:pt>
                      <c:pt idx="25366">
                        <c:v>6.794293981480533</c:v>
                      </c:pt>
                      <c:pt idx="25367">
                        <c:v>6.794537037034698</c:v>
                      </c:pt>
                      <c:pt idx="25368">
                        <c:v>6.7947800925888631</c:v>
                      </c:pt>
                      <c:pt idx="25369">
                        <c:v>6.7950231481430281</c:v>
                      </c:pt>
                      <c:pt idx="25370">
                        <c:v>6.7952662037044691</c:v>
                      </c:pt>
                      <c:pt idx="25371">
                        <c:v>6.7955092592586341</c:v>
                      </c:pt>
                      <c:pt idx="25372">
                        <c:v>6.7957523148127992</c:v>
                      </c:pt>
                      <c:pt idx="25373">
                        <c:v>6.7959953703669642</c:v>
                      </c:pt>
                      <c:pt idx="25374">
                        <c:v>6.7962384259211293</c:v>
                      </c:pt>
                      <c:pt idx="25375">
                        <c:v>6.7964814814825703</c:v>
                      </c:pt>
                      <c:pt idx="25376">
                        <c:v>6.7967245370367353</c:v>
                      </c:pt>
                      <c:pt idx="25377">
                        <c:v>6.7969675925909003</c:v>
                      </c:pt>
                      <c:pt idx="25378">
                        <c:v>6.7972106481450654</c:v>
                      </c:pt>
                      <c:pt idx="25379">
                        <c:v>6.7974537036992304</c:v>
                      </c:pt>
                      <c:pt idx="25380">
                        <c:v>6.7976967592606714</c:v>
                      </c:pt>
                      <c:pt idx="25381">
                        <c:v>6.7979513888843401</c:v>
                      </c:pt>
                      <c:pt idx="25382">
                        <c:v>6.7981944444457811</c:v>
                      </c:pt>
                      <c:pt idx="25383">
                        <c:v>6.7984374999999462</c:v>
                      </c:pt>
                      <c:pt idx="25384">
                        <c:v>6.7986805555541112</c:v>
                      </c:pt>
                      <c:pt idx="25385">
                        <c:v>6.7989236111082763</c:v>
                      </c:pt>
                      <c:pt idx="25386">
                        <c:v>6.7991666666624413</c:v>
                      </c:pt>
                      <c:pt idx="25387">
                        <c:v>6.7994097222238823</c:v>
                      </c:pt>
                      <c:pt idx="25388">
                        <c:v>6.7996527777780473</c:v>
                      </c:pt>
                      <c:pt idx="25389">
                        <c:v>6.7998958333322124</c:v>
                      </c:pt>
                      <c:pt idx="25390">
                        <c:v>6.8001388888863774</c:v>
                      </c:pt>
                      <c:pt idx="25391">
                        <c:v>6.8003819444405424</c:v>
                      </c:pt>
                      <c:pt idx="25392">
                        <c:v>6.8006250000019834</c:v>
                      </c:pt>
                      <c:pt idx="25393">
                        <c:v>6.8008680555561485</c:v>
                      </c:pt>
                      <c:pt idx="25394">
                        <c:v>6.8011111111103135</c:v>
                      </c:pt>
                      <c:pt idx="25395">
                        <c:v>6.8013541666644786</c:v>
                      </c:pt>
                      <c:pt idx="25396">
                        <c:v>6.8015972222186436</c:v>
                      </c:pt>
                      <c:pt idx="25397">
                        <c:v>6.8018402777728086</c:v>
                      </c:pt>
                      <c:pt idx="25398">
                        <c:v>6.8020833333342496</c:v>
                      </c:pt>
                      <c:pt idx="25399">
                        <c:v>6.8023263888884147</c:v>
                      </c:pt>
                      <c:pt idx="25400">
                        <c:v>6.8025694444425797</c:v>
                      </c:pt>
                      <c:pt idx="25401">
                        <c:v>6.8028124999967448</c:v>
                      </c:pt>
                      <c:pt idx="25402">
                        <c:v>6.8030555555509098</c:v>
                      </c:pt>
                      <c:pt idx="25403">
                        <c:v>6.8032986111123508</c:v>
                      </c:pt>
                      <c:pt idx="25404">
                        <c:v>6.8035416666665158</c:v>
                      </c:pt>
                      <c:pt idx="25405">
                        <c:v>6.8037847222206809</c:v>
                      </c:pt>
                      <c:pt idx="25406">
                        <c:v>6.8040277777748459</c:v>
                      </c:pt>
                      <c:pt idx="25407">
                        <c:v>6.8042708333290109</c:v>
                      </c:pt>
                      <c:pt idx="25408">
                        <c:v>6.8045138888904519</c:v>
                      </c:pt>
                      <c:pt idx="25409">
                        <c:v>6.804756944444617</c:v>
                      </c:pt>
                      <c:pt idx="25410">
                        <c:v>6.804999999998782</c:v>
                      </c:pt>
                      <c:pt idx="25411">
                        <c:v>6.8052430555529471</c:v>
                      </c:pt>
                      <c:pt idx="25412">
                        <c:v>6.8054861111071121</c:v>
                      </c:pt>
                      <c:pt idx="25413">
                        <c:v>6.8057291666685531</c:v>
                      </c:pt>
                      <c:pt idx="25414">
                        <c:v>6.8059722222227181</c:v>
                      </c:pt>
                      <c:pt idx="25415">
                        <c:v>6.8062152777768832</c:v>
                      </c:pt>
                      <c:pt idx="25416">
                        <c:v>6.8064583333310482</c:v>
                      </c:pt>
                      <c:pt idx="25417">
                        <c:v>6.8067013888852133</c:v>
                      </c:pt>
                      <c:pt idx="25418">
                        <c:v>6.8069444444393783</c:v>
                      </c:pt>
                      <c:pt idx="25419">
                        <c:v>6.8071875000008193</c:v>
                      </c:pt>
                      <c:pt idx="25420">
                        <c:v>6.8074305555549843</c:v>
                      </c:pt>
                      <c:pt idx="25421">
                        <c:v>6.8076736111091494</c:v>
                      </c:pt>
                      <c:pt idx="25422">
                        <c:v>6.8079166666633144</c:v>
                      </c:pt>
                      <c:pt idx="25423">
                        <c:v>6.8081597222174794</c:v>
                      </c:pt>
                      <c:pt idx="25424">
                        <c:v>6.8084027777789204</c:v>
                      </c:pt>
                      <c:pt idx="25425">
                        <c:v>6.8086458333330855</c:v>
                      </c:pt>
                      <c:pt idx="25426">
                        <c:v>6.8088888888872505</c:v>
                      </c:pt>
                      <c:pt idx="25427">
                        <c:v>6.8091319444414156</c:v>
                      </c:pt>
                      <c:pt idx="25428">
                        <c:v>6.8093749999955806</c:v>
                      </c:pt>
                      <c:pt idx="25429">
                        <c:v>6.8096180555570216</c:v>
                      </c:pt>
                      <c:pt idx="25430">
                        <c:v>6.8098726851806903</c:v>
                      </c:pt>
                      <c:pt idx="25431">
                        <c:v>6.8101157407421313</c:v>
                      </c:pt>
                      <c:pt idx="25432">
                        <c:v>6.8103587962962964</c:v>
                      </c:pt>
                      <c:pt idx="25433">
                        <c:v>6.8106018518504614</c:v>
                      </c:pt>
                      <c:pt idx="25434">
                        <c:v>6.8108449074046264</c:v>
                      </c:pt>
                      <c:pt idx="25435">
                        <c:v>6.8110879629587915</c:v>
                      </c:pt>
                      <c:pt idx="25436">
                        <c:v>6.8113310185202325</c:v>
                      </c:pt>
                      <c:pt idx="25437">
                        <c:v>6.8115740740743975</c:v>
                      </c:pt>
                      <c:pt idx="25438">
                        <c:v>6.8118171296285626</c:v>
                      </c:pt>
                      <c:pt idx="25439">
                        <c:v>6.8120601851827276</c:v>
                      </c:pt>
                      <c:pt idx="25440">
                        <c:v>6.8123032407368926</c:v>
                      </c:pt>
                      <c:pt idx="25441">
                        <c:v>6.8125462962983336</c:v>
                      </c:pt>
                      <c:pt idx="25442">
                        <c:v>6.8127893518524987</c:v>
                      </c:pt>
                      <c:pt idx="25443">
                        <c:v>6.8130324074066637</c:v>
                      </c:pt>
                      <c:pt idx="25444">
                        <c:v>6.8132754629608288</c:v>
                      </c:pt>
                      <c:pt idx="25445">
                        <c:v>6.8135185185149938</c:v>
                      </c:pt>
                      <c:pt idx="25446">
                        <c:v>6.8137615740691588</c:v>
                      </c:pt>
                      <c:pt idx="25447">
                        <c:v>6.8140046296305998</c:v>
                      </c:pt>
                      <c:pt idx="25448">
                        <c:v>6.8142476851847649</c:v>
                      </c:pt>
                      <c:pt idx="25449">
                        <c:v>6.8144907407389299</c:v>
                      </c:pt>
                      <c:pt idx="25450">
                        <c:v>6.8147337962930949</c:v>
                      </c:pt>
                      <c:pt idx="25451">
                        <c:v>6.81497685184726</c:v>
                      </c:pt>
                      <c:pt idx="25452">
                        <c:v>6.815219907408701</c:v>
                      </c:pt>
                      <c:pt idx="25453">
                        <c:v>6.815462962962866</c:v>
                      </c:pt>
                      <c:pt idx="25454">
                        <c:v>6.8157060185170311</c:v>
                      </c:pt>
                      <c:pt idx="25455">
                        <c:v>6.8159490740711961</c:v>
                      </c:pt>
                      <c:pt idx="25456">
                        <c:v>6.8161921296253611</c:v>
                      </c:pt>
                      <c:pt idx="25457">
                        <c:v>6.8164351851868021</c:v>
                      </c:pt>
                      <c:pt idx="25458">
                        <c:v>6.8166782407409672</c:v>
                      </c:pt>
                      <c:pt idx="25459">
                        <c:v>6.8169212962951322</c:v>
                      </c:pt>
                      <c:pt idx="25460">
                        <c:v>6.8171643518492973</c:v>
                      </c:pt>
                      <c:pt idx="25461">
                        <c:v>6.8174074074034623</c:v>
                      </c:pt>
                      <c:pt idx="25462">
                        <c:v>6.8176504629649033</c:v>
                      </c:pt>
                      <c:pt idx="25463">
                        <c:v>6.8178935185190683</c:v>
                      </c:pt>
                      <c:pt idx="25464">
                        <c:v>6.8181365740732334</c:v>
                      </c:pt>
                      <c:pt idx="25465">
                        <c:v>6.8183796296273984</c:v>
                      </c:pt>
                      <c:pt idx="25466">
                        <c:v>6.8186226851815634</c:v>
                      </c:pt>
                      <c:pt idx="25467">
                        <c:v>6.8188657407357285</c:v>
                      </c:pt>
                      <c:pt idx="25468">
                        <c:v>6.8191087962971695</c:v>
                      </c:pt>
                      <c:pt idx="25469">
                        <c:v>6.8193518518513345</c:v>
                      </c:pt>
                      <c:pt idx="25470">
                        <c:v>6.8195949074054996</c:v>
                      </c:pt>
                      <c:pt idx="25471">
                        <c:v>6.8198379629596646</c:v>
                      </c:pt>
                      <c:pt idx="25472">
                        <c:v>6.8200810185138296</c:v>
                      </c:pt>
                      <c:pt idx="25473">
                        <c:v>6.8203240740752706</c:v>
                      </c:pt>
                      <c:pt idx="25474">
                        <c:v>6.8205671296294357</c:v>
                      </c:pt>
                      <c:pt idx="25475">
                        <c:v>6.8208101851836007</c:v>
                      </c:pt>
                      <c:pt idx="25476">
                        <c:v>6.8210532407377658</c:v>
                      </c:pt>
                      <c:pt idx="25477">
                        <c:v>6.8212962962919308</c:v>
                      </c:pt>
                      <c:pt idx="25478">
                        <c:v>6.8215509259228755</c:v>
                      </c:pt>
                      <c:pt idx="25479">
                        <c:v>6.8217939814770405</c:v>
                      </c:pt>
                      <c:pt idx="25480">
                        <c:v>6.8220370370384815</c:v>
                      </c:pt>
                      <c:pt idx="25481">
                        <c:v>6.8222800925926466</c:v>
                      </c:pt>
                      <c:pt idx="25482">
                        <c:v>6.8225231481468116</c:v>
                      </c:pt>
                      <c:pt idx="25483">
                        <c:v>6.8227662037009766</c:v>
                      </c:pt>
                      <c:pt idx="25484">
                        <c:v>6.8230092592551417</c:v>
                      </c:pt>
                      <c:pt idx="25485">
                        <c:v>6.8232523148165827</c:v>
                      </c:pt>
                      <c:pt idx="25486">
                        <c:v>6.8234953703707477</c:v>
                      </c:pt>
                      <c:pt idx="25487">
                        <c:v>6.8237384259249128</c:v>
                      </c:pt>
                      <c:pt idx="25488">
                        <c:v>6.8239814814790778</c:v>
                      </c:pt>
                      <c:pt idx="25489">
                        <c:v>6.8242245370332428</c:v>
                      </c:pt>
                      <c:pt idx="25490">
                        <c:v>6.8244675925946838</c:v>
                      </c:pt>
                      <c:pt idx="25491">
                        <c:v>6.8247106481488489</c:v>
                      </c:pt>
                      <c:pt idx="25492">
                        <c:v>6.8249537037030139</c:v>
                      </c:pt>
                      <c:pt idx="25493">
                        <c:v>6.8251967592571789</c:v>
                      </c:pt>
                      <c:pt idx="25494">
                        <c:v>6.825439814811344</c:v>
                      </c:pt>
                      <c:pt idx="25495">
                        <c:v>6.825682870365509</c:v>
                      </c:pt>
                      <c:pt idx="25496">
                        <c:v>6.82592592592695</c:v>
                      </c:pt>
                      <c:pt idx="25497">
                        <c:v>6.8261689814811151</c:v>
                      </c:pt>
                      <c:pt idx="25498">
                        <c:v>6.8264120370352801</c:v>
                      </c:pt>
                      <c:pt idx="25499">
                        <c:v>6.8266550925894451</c:v>
                      </c:pt>
                      <c:pt idx="25500">
                        <c:v>6.8268981481436102</c:v>
                      </c:pt>
                      <c:pt idx="25501">
                        <c:v>6.8271412037050512</c:v>
                      </c:pt>
                      <c:pt idx="25502">
                        <c:v>6.8273842592592162</c:v>
                      </c:pt>
                      <c:pt idx="25503">
                        <c:v>6.8276273148133813</c:v>
                      </c:pt>
                      <c:pt idx="25504">
                        <c:v>6.8278703703675463</c:v>
                      </c:pt>
                      <c:pt idx="25505">
                        <c:v>6.8281134259217113</c:v>
                      </c:pt>
                      <c:pt idx="25506">
                        <c:v>6.8283564814831523</c:v>
                      </c:pt>
                      <c:pt idx="25507">
                        <c:v>6.8285995370373174</c:v>
                      </c:pt>
                      <c:pt idx="25508">
                        <c:v>6.8288425925914824</c:v>
                      </c:pt>
                      <c:pt idx="25509">
                        <c:v>6.8290856481456474</c:v>
                      </c:pt>
                      <c:pt idx="25510">
                        <c:v>6.8293287036998125</c:v>
                      </c:pt>
                      <c:pt idx="25511">
                        <c:v>6.8295717592612535</c:v>
                      </c:pt>
                      <c:pt idx="25512">
                        <c:v>6.8298148148154185</c:v>
                      </c:pt>
                      <c:pt idx="25513">
                        <c:v>6.8300578703695836</c:v>
                      </c:pt>
                      <c:pt idx="25514">
                        <c:v>6.8303009259237486</c:v>
                      </c:pt>
                      <c:pt idx="25515">
                        <c:v>6.8305439814779136</c:v>
                      </c:pt>
                      <c:pt idx="25516">
                        <c:v>6.8307870370320787</c:v>
                      </c:pt>
                      <c:pt idx="25517">
                        <c:v>6.8310300925935197</c:v>
                      </c:pt>
                      <c:pt idx="25518">
                        <c:v>6.8312731481476847</c:v>
                      </c:pt>
                      <c:pt idx="25519">
                        <c:v>6.8315162037018498</c:v>
                      </c:pt>
                      <c:pt idx="25520">
                        <c:v>6.8317592592560148</c:v>
                      </c:pt>
                      <c:pt idx="25521">
                        <c:v>6.8320023148101798</c:v>
                      </c:pt>
                      <c:pt idx="25522">
                        <c:v>6.8322453703716208</c:v>
                      </c:pt>
                      <c:pt idx="25523">
                        <c:v>6.8324884259257859</c:v>
                      </c:pt>
                      <c:pt idx="25524">
                        <c:v>6.8327314814799509</c:v>
                      </c:pt>
                      <c:pt idx="25525">
                        <c:v>6.8329745370341159</c:v>
                      </c:pt>
                      <c:pt idx="25526">
                        <c:v>6.8332291666650606</c:v>
                      </c:pt>
                      <c:pt idx="25527">
                        <c:v>6.8334722222192257</c:v>
                      </c:pt>
                      <c:pt idx="25528">
                        <c:v>6.8337152777733907</c:v>
                      </c:pt>
                      <c:pt idx="25529">
                        <c:v>6.8339583333348317</c:v>
                      </c:pt>
                      <c:pt idx="25530">
                        <c:v>6.8342013888889968</c:v>
                      </c:pt>
                      <c:pt idx="25531">
                        <c:v>6.8344444444431618</c:v>
                      </c:pt>
                      <c:pt idx="25532">
                        <c:v>6.8346874999973268</c:v>
                      </c:pt>
                      <c:pt idx="25533">
                        <c:v>6.8349305555514919</c:v>
                      </c:pt>
                      <c:pt idx="25534">
                        <c:v>6.8351736111129329</c:v>
                      </c:pt>
                      <c:pt idx="25535">
                        <c:v>6.8354166666670979</c:v>
                      </c:pt>
                      <c:pt idx="25536">
                        <c:v>6.8356597222212629</c:v>
                      </c:pt>
                      <c:pt idx="25537">
                        <c:v>6.835902777775428</c:v>
                      </c:pt>
                      <c:pt idx="25538">
                        <c:v>6.836145833329593</c:v>
                      </c:pt>
                      <c:pt idx="25539">
                        <c:v>6.8363888888837581</c:v>
                      </c:pt>
                      <c:pt idx="25540">
                        <c:v>6.8366319444451991</c:v>
                      </c:pt>
                      <c:pt idx="25541">
                        <c:v>6.8368749999993641</c:v>
                      </c:pt>
                      <c:pt idx="25542">
                        <c:v>6.8371180555535291</c:v>
                      </c:pt>
                      <c:pt idx="25543">
                        <c:v>6.8373611111076942</c:v>
                      </c:pt>
                      <c:pt idx="25544">
                        <c:v>6.8376041666618592</c:v>
                      </c:pt>
                      <c:pt idx="25545">
                        <c:v>6.8378472222233002</c:v>
                      </c:pt>
                      <c:pt idx="25546">
                        <c:v>6.8380902777774653</c:v>
                      </c:pt>
                      <c:pt idx="25547">
                        <c:v>6.8383333333316303</c:v>
                      </c:pt>
                      <c:pt idx="25548">
                        <c:v>6.8385763888857953</c:v>
                      </c:pt>
                      <c:pt idx="25549">
                        <c:v>6.8388194444399604</c:v>
                      </c:pt>
                      <c:pt idx="25550">
                        <c:v>6.8390625000014014</c:v>
                      </c:pt>
                      <c:pt idx="25551">
                        <c:v>6.8393055555555664</c:v>
                      </c:pt>
                      <c:pt idx="25552">
                        <c:v>6.8395486111097314</c:v>
                      </c:pt>
                      <c:pt idx="25553">
                        <c:v>6.8397916666638965</c:v>
                      </c:pt>
                      <c:pt idx="25554">
                        <c:v>6.8400347222180615</c:v>
                      </c:pt>
                      <c:pt idx="25555">
                        <c:v>6.8402777777795025</c:v>
                      </c:pt>
                      <c:pt idx="25556">
                        <c:v>6.8405208333336676</c:v>
                      </c:pt>
                      <c:pt idx="25557">
                        <c:v>6.8407638888878326</c:v>
                      </c:pt>
                      <c:pt idx="25558">
                        <c:v>6.8410069444419976</c:v>
                      </c:pt>
                      <c:pt idx="25559">
                        <c:v>6.8412499999961627</c:v>
                      </c:pt>
                      <c:pt idx="25560">
                        <c:v>6.8414930555576037</c:v>
                      </c:pt>
                      <c:pt idx="25561">
                        <c:v>6.8417361111117687</c:v>
                      </c:pt>
                      <c:pt idx="25562">
                        <c:v>6.8419791666659338</c:v>
                      </c:pt>
                      <c:pt idx="25563">
                        <c:v>6.8422222222200988</c:v>
                      </c:pt>
                      <c:pt idx="25564">
                        <c:v>6.8424652777742638</c:v>
                      </c:pt>
                      <c:pt idx="25565">
                        <c:v>6.8427083333284289</c:v>
                      </c:pt>
                      <c:pt idx="25566">
                        <c:v>6.8429513888898699</c:v>
                      </c:pt>
                      <c:pt idx="25567">
                        <c:v>6.8431944444440349</c:v>
                      </c:pt>
                      <c:pt idx="25568">
                        <c:v>6.8434374999981999</c:v>
                      </c:pt>
                      <c:pt idx="25569">
                        <c:v>6.843680555552365</c:v>
                      </c:pt>
                      <c:pt idx="25570">
                        <c:v>6.84392361110653</c:v>
                      </c:pt>
                      <c:pt idx="25571">
                        <c:v>6.844166666667971</c:v>
                      </c:pt>
                      <c:pt idx="25572">
                        <c:v>6.8444097222221361</c:v>
                      </c:pt>
                      <c:pt idx="25573">
                        <c:v>6.8446527777763011</c:v>
                      </c:pt>
                      <c:pt idx="25574">
                        <c:v>6.8448958333304661</c:v>
                      </c:pt>
                      <c:pt idx="25575">
                        <c:v>6.8451504629614108</c:v>
                      </c:pt>
                      <c:pt idx="25576">
                        <c:v>6.8453935185155759</c:v>
                      </c:pt>
                      <c:pt idx="25577">
                        <c:v>6.8456365740697409</c:v>
                      </c:pt>
                      <c:pt idx="25578">
                        <c:v>6.8458796296311819</c:v>
                      </c:pt>
                      <c:pt idx="25579">
                        <c:v>6.8461226851853469</c:v>
                      </c:pt>
                      <c:pt idx="25580">
                        <c:v>6.846365740739512</c:v>
                      </c:pt>
                      <c:pt idx="25581">
                        <c:v>6.846608796293677</c:v>
                      </c:pt>
                      <c:pt idx="25582">
                        <c:v>6.8468518518478421</c:v>
                      </c:pt>
                      <c:pt idx="25583">
                        <c:v>6.8470949074092831</c:v>
                      </c:pt>
                      <c:pt idx="25584">
                        <c:v>6.8473379629634481</c:v>
                      </c:pt>
                      <c:pt idx="25585">
                        <c:v>6.8475810185176131</c:v>
                      </c:pt>
                      <c:pt idx="25586">
                        <c:v>6.8478240740717782</c:v>
                      </c:pt>
                      <c:pt idx="25587">
                        <c:v>6.8480671296259432</c:v>
                      </c:pt>
                      <c:pt idx="25588">
                        <c:v>6.8483101851801083</c:v>
                      </c:pt>
                      <c:pt idx="25589">
                        <c:v>6.8485532407415493</c:v>
                      </c:pt>
                      <c:pt idx="25590">
                        <c:v>6.8487962962957143</c:v>
                      </c:pt>
                      <c:pt idx="25591">
                        <c:v>6.8490393518498793</c:v>
                      </c:pt>
                      <c:pt idx="25592">
                        <c:v>6.8492824074040444</c:v>
                      </c:pt>
                      <c:pt idx="25593">
                        <c:v>6.8495254629582094</c:v>
                      </c:pt>
                      <c:pt idx="25594">
                        <c:v>6.8497685185196504</c:v>
                      </c:pt>
                      <c:pt idx="25595">
                        <c:v>6.8500115740738154</c:v>
                      </c:pt>
                      <c:pt idx="25596">
                        <c:v>6.8502546296279805</c:v>
                      </c:pt>
                      <c:pt idx="25597">
                        <c:v>6.8504976851821455</c:v>
                      </c:pt>
                      <c:pt idx="25598">
                        <c:v>6.8507407407363106</c:v>
                      </c:pt>
                      <c:pt idx="25599">
                        <c:v>6.8509837962977516</c:v>
                      </c:pt>
                      <c:pt idx="25600">
                        <c:v>6.8512268518519166</c:v>
                      </c:pt>
                      <c:pt idx="25601">
                        <c:v>6.8514699074060816</c:v>
                      </c:pt>
                      <c:pt idx="25602">
                        <c:v>6.8517129629602467</c:v>
                      </c:pt>
                      <c:pt idx="25603">
                        <c:v>6.8519560185144117</c:v>
                      </c:pt>
                      <c:pt idx="25604">
                        <c:v>6.8521990740758527</c:v>
                      </c:pt>
                      <c:pt idx="25605">
                        <c:v>6.8524421296300178</c:v>
                      </c:pt>
                      <c:pt idx="25606">
                        <c:v>6.8526851851841828</c:v>
                      </c:pt>
                      <c:pt idx="25607">
                        <c:v>6.8529282407383478</c:v>
                      </c:pt>
                      <c:pt idx="25608">
                        <c:v>6.8531712962925129</c:v>
                      </c:pt>
                      <c:pt idx="25609">
                        <c:v>6.8534143518539539</c:v>
                      </c:pt>
                      <c:pt idx="25610">
                        <c:v>6.8536574074081189</c:v>
                      </c:pt>
                      <c:pt idx="25611">
                        <c:v>6.8539004629622839</c:v>
                      </c:pt>
                      <c:pt idx="25612">
                        <c:v>6.854143518516449</c:v>
                      </c:pt>
                      <c:pt idx="25613">
                        <c:v>6.854386574070614</c:v>
                      </c:pt>
                      <c:pt idx="25614">
                        <c:v>6.8546296296247791</c:v>
                      </c:pt>
                      <c:pt idx="25615">
                        <c:v>6.8548726851862201</c:v>
                      </c:pt>
                      <c:pt idx="25616">
                        <c:v>6.8551157407403851</c:v>
                      </c:pt>
                      <c:pt idx="25617">
                        <c:v>6.8553587962945501</c:v>
                      </c:pt>
                      <c:pt idx="25618">
                        <c:v>6.8556018518487152</c:v>
                      </c:pt>
                      <c:pt idx="25619">
                        <c:v>6.8558449074028802</c:v>
                      </c:pt>
                      <c:pt idx="25620">
                        <c:v>6.8560879629643212</c:v>
                      </c:pt>
                      <c:pt idx="25621">
                        <c:v>6.8563310185184863</c:v>
                      </c:pt>
                      <c:pt idx="25622">
                        <c:v>6.8565740740726513</c:v>
                      </c:pt>
                      <c:pt idx="25623">
                        <c:v>6.856828703703596</c:v>
                      </c:pt>
                      <c:pt idx="25624">
                        <c:v>6.857071759257761</c:v>
                      </c:pt>
                      <c:pt idx="25625">
                        <c:v>6.8573148148119261</c:v>
                      </c:pt>
                      <c:pt idx="25626">
                        <c:v>6.8575578703660911</c:v>
                      </c:pt>
                      <c:pt idx="25627">
                        <c:v>6.8578009259275321</c:v>
                      </c:pt>
                      <c:pt idx="25628">
                        <c:v>6.8580439814816971</c:v>
                      </c:pt>
                      <c:pt idx="25629">
                        <c:v>6.8582870370358622</c:v>
                      </c:pt>
                      <c:pt idx="25630">
                        <c:v>6.8585300925900272</c:v>
                      </c:pt>
                      <c:pt idx="25631">
                        <c:v>6.8587731481441923</c:v>
                      </c:pt>
                      <c:pt idx="25632">
                        <c:v>6.8590162037056333</c:v>
                      </c:pt>
                      <c:pt idx="25633">
                        <c:v>6.8592592592597983</c:v>
                      </c:pt>
                      <c:pt idx="25634">
                        <c:v>6.8595023148139633</c:v>
                      </c:pt>
                      <c:pt idx="25635">
                        <c:v>6.8597453703681284</c:v>
                      </c:pt>
                      <c:pt idx="25636">
                        <c:v>6.8599884259222934</c:v>
                      </c:pt>
                      <c:pt idx="25637">
                        <c:v>6.8602314814764584</c:v>
                      </c:pt>
                      <c:pt idx="25638">
                        <c:v>6.8604745370378994</c:v>
                      </c:pt>
                      <c:pt idx="25639">
                        <c:v>6.8607175925920645</c:v>
                      </c:pt>
                      <c:pt idx="25640">
                        <c:v>6.8609606481462295</c:v>
                      </c:pt>
                      <c:pt idx="25641">
                        <c:v>6.8612037037003946</c:v>
                      </c:pt>
                      <c:pt idx="25642">
                        <c:v>6.8614467592545596</c:v>
                      </c:pt>
                      <c:pt idx="25643">
                        <c:v>6.8616898148160006</c:v>
                      </c:pt>
                      <c:pt idx="25644">
                        <c:v>6.8619328703701656</c:v>
                      </c:pt>
                      <c:pt idx="25645">
                        <c:v>6.8621759259243307</c:v>
                      </c:pt>
                      <c:pt idx="25646">
                        <c:v>6.8624189814784957</c:v>
                      </c:pt>
                      <c:pt idx="25647">
                        <c:v>6.8626620370326608</c:v>
                      </c:pt>
                      <c:pt idx="25648">
                        <c:v>6.8629050925941018</c:v>
                      </c:pt>
                      <c:pt idx="25649">
                        <c:v>6.8631481481482668</c:v>
                      </c:pt>
                      <c:pt idx="25650">
                        <c:v>6.8633912037024318</c:v>
                      </c:pt>
                      <c:pt idx="25651">
                        <c:v>6.8636342592565969</c:v>
                      </c:pt>
                      <c:pt idx="25652">
                        <c:v>6.8638773148107619</c:v>
                      </c:pt>
                      <c:pt idx="25653">
                        <c:v>6.8641203703722029</c:v>
                      </c:pt>
                      <c:pt idx="25654">
                        <c:v>6.8643634259263679</c:v>
                      </c:pt>
                      <c:pt idx="25655">
                        <c:v>6.864606481480533</c:v>
                      </c:pt>
                      <c:pt idx="25656">
                        <c:v>6.864849537034698</c:v>
                      </c:pt>
                      <c:pt idx="25657">
                        <c:v>6.8650925925888631</c:v>
                      </c:pt>
                      <c:pt idx="25658">
                        <c:v>6.8653356481430281</c:v>
                      </c:pt>
                      <c:pt idx="25659">
                        <c:v>6.8655787037044691</c:v>
                      </c:pt>
                      <c:pt idx="25660">
                        <c:v>6.8658217592586341</c:v>
                      </c:pt>
                      <c:pt idx="25661">
                        <c:v>6.8660648148127992</c:v>
                      </c:pt>
                      <c:pt idx="25662">
                        <c:v>6.8663078703669642</c:v>
                      </c:pt>
                      <c:pt idx="25663">
                        <c:v>6.8665509259211293</c:v>
                      </c:pt>
                      <c:pt idx="25664">
                        <c:v>6.8667939814825703</c:v>
                      </c:pt>
                      <c:pt idx="25665">
                        <c:v>6.8670370370367353</c:v>
                      </c:pt>
                      <c:pt idx="25666">
                        <c:v>6.8672800925909003</c:v>
                      </c:pt>
                      <c:pt idx="25667">
                        <c:v>6.8675231481450654</c:v>
                      </c:pt>
                      <c:pt idx="25668">
                        <c:v>6.8677662036992304</c:v>
                      </c:pt>
                      <c:pt idx="25669">
                        <c:v>6.8680092592606714</c:v>
                      </c:pt>
                      <c:pt idx="25670">
                        <c:v>6.8682523148148364</c:v>
                      </c:pt>
                      <c:pt idx="25671">
                        <c:v>6.8684953703690015</c:v>
                      </c:pt>
                      <c:pt idx="25672">
                        <c:v>6.8687499999999462</c:v>
                      </c:pt>
                      <c:pt idx="25673">
                        <c:v>6.8689930555541112</c:v>
                      </c:pt>
                      <c:pt idx="25674">
                        <c:v>6.8692361111082763</c:v>
                      </c:pt>
                      <c:pt idx="25675">
                        <c:v>6.8694791666624413</c:v>
                      </c:pt>
                      <c:pt idx="25676">
                        <c:v>6.8697222222238823</c:v>
                      </c:pt>
                      <c:pt idx="25677">
                        <c:v>6.8699652777780473</c:v>
                      </c:pt>
                      <c:pt idx="25678">
                        <c:v>6.8702083333322124</c:v>
                      </c:pt>
                      <c:pt idx="25679">
                        <c:v>6.8704513888863774</c:v>
                      </c:pt>
                      <c:pt idx="25680">
                        <c:v>6.8706944444405424</c:v>
                      </c:pt>
                      <c:pt idx="25681">
                        <c:v>6.8709375000019834</c:v>
                      </c:pt>
                      <c:pt idx="25682">
                        <c:v>6.8711805555561485</c:v>
                      </c:pt>
                      <c:pt idx="25683">
                        <c:v>6.8714236111103135</c:v>
                      </c:pt>
                      <c:pt idx="25684">
                        <c:v>6.8716666666644786</c:v>
                      </c:pt>
                      <c:pt idx="25685">
                        <c:v>6.8719097222186436</c:v>
                      </c:pt>
                      <c:pt idx="25686">
                        <c:v>6.8721527777728086</c:v>
                      </c:pt>
                      <c:pt idx="25687">
                        <c:v>6.8723958333342496</c:v>
                      </c:pt>
                      <c:pt idx="25688">
                        <c:v>6.8726388888884147</c:v>
                      </c:pt>
                      <c:pt idx="25689">
                        <c:v>6.8728819444425797</c:v>
                      </c:pt>
                      <c:pt idx="25690">
                        <c:v>6.8731249999967448</c:v>
                      </c:pt>
                      <c:pt idx="25691">
                        <c:v>6.8733680555509098</c:v>
                      </c:pt>
                      <c:pt idx="25692">
                        <c:v>6.8736111111123508</c:v>
                      </c:pt>
                      <c:pt idx="25693">
                        <c:v>6.8738541666665158</c:v>
                      </c:pt>
                      <c:pt idx="25694">
                        <c:v>6.8740972222206809</c:v>
                      </c:pt>
                      <c:pt idx="25695">
                        <c:v>6.8743402777748459</c:v>
                      </c:pt>
                      <c:pt idx="25696">
                        <c:v>6.8745833333290109</c:v>
                      </c:pt>
                      <c:pt idx="25697">
                        <c:v>6.8748263888904519</c:v>
                      </c:pt>
                      <c:pt idx="25698">
                        <c:v>6.875069444444617</c:v>
                      </c:pt>
                      <c:pt idx="25699">
                        <c:v>6.875312499998782</c:v>
                      </c:pt>
                      <c:pt idx="25700">
                        <c:v>6.8755555555529471</c:v>
                      </c:pt>
                      <c:pt idx="25701">
                        <c:v>6.8757986111071121</c:v>
                      </c:pt>
                      <c:pt idx="25702">
                        <c:v>6.8760416666685531</c:v>
                      </c:pt>
                      <c:pt idx="25703">
                        <c:v>6.8762847222227181</c:v>
                      </c:pt>
                      <c:pt idx="25704">
                        <c:v>6.8765277777768832</c:v>
                      </c:pt>
                      <c:pt idx="25705">
                        <c:v>6.8767708333310482</c:v>
                      </c:pt>
                      <c:pt idx="25706">
                        <c:v>6.8770138888852133</c:v>
                      </c:pt>
                      <c:pt idx="25707">
                        <c:v>6.8772569444393783</c:v>
                      </c:pt>
                      <c:pt idx="25708">
                        <c:v>6.8775000000008193</c:v>
                      </c:pt>
                      <c:pt idx="25709">
                        <c:v>6.8777430555549843</c:v>
                      </c:pt>
                      <c:pt idx="25710">
                        <c:v>6.8779861111091494</c:v>
                      </c:pt>
                      <c:pt idx="25711">
                        <c:v>6.8782291666633144</c:v>
                      </c:pt>
                      <c:pt idx="25712">
                        <c:v>6.8784722222174794</c:v>
                      </c:pt>
                      <c:pt idx="25713">
                        <c:v>6.8787152777789204</c:v>
                      </c:pt>
                      <c:pt idx="25714">
                        <c:v>6.8789583333330855</c:v>
                      </c:pt>
                      <c:pt idx="25715">
                        <c:v>6.8792013888872505</c:v>
                      </c:pt>
                      <c:pt idx="25716">
                        <c:v>6.8794444444414156</c:v>
                      </c:pt>
                      <c:pt idx="25717">
                        <c:v>6.8796874999955806</c:v>
                      </c:pt>
                      <c:pt idx="25718">
                        <c:v>6.8799305555570216</c:v>
                      </c:pt>
                      <c:pt idx="25719">
                        <c:v>6.8801736111111866</c:v>
                      </c:pt>
                      <c:pt idx="25720">
                        <c:v>6.8804282407421313</c:v>
                      </c:pt>
                      <c:pt idx="25721">
                        <c:v>6.8806712962962964</c:v>
                      </c:pt>
                      <c:pt idx="25722">
                        <c:v>6.8809143518504614</c:v>
                      </c:pt>
                      <c:pt idx="25723">
                        <c:v>6.8811574074046264</c:v>
                      </c:pt>
                      <c:pt idx="25724">
                        <c:v>6.8814004629587915</c:v>
                      </c:pt>
                      <c:pt idx="25725">
                        <c:v>6.8816435185202325</c:v>
                      </c:pt>
                      <c:pt idx="25726">
                        <c:v>6.8818865740743975</c:v>
                      </c:pt>
                      <c:pt idx="25727">
                        <c:v>6.8821296296285626</c:v>
                      </c:pt>
                      <c:pt idx="25728">
                        <c:v>6.8823726851827276</c:v>
                      </c:pt>
                      <c:pt idx="25729">
                        <c:v>6.8826157407368926</c:v>
                      </c:pt>
                      <c:pt idx="25730">
                        <c:v>6.8828587962983336</c:v>
                      </c:pt>
                      <c:pt idx="25731">
                        <c:v>6.8831018518524987</c:v>
                      </c:pt>
                      <c:pt idx="25732">
                        <c:v>6.8833449074066637</c:v>
                      </c:pt>
                      <c:pt idx="25733">
                        <c:v>6.8835879629608288</c:v>
                      </c:pt>
                      <c:pt idx="25734">
                        <c:v>6.8838310185149938</c:v>
                      </c:pt>
                      <c:pt idx="25735">
                        <c:v>6.8840740740691588</c:v>
                      </c:pt>
                      <c:pt idx="25736">
                        <c:v>6.8843171296305998</c:v>
                      </c:pt>
                      <c:pt idx="25737">
                        <c:v>6.8845601851847649</c:v>
                      </c:pt>
                      <c:pt idx="25738">
                        <c:v>6.8848032407389299</c:v>
                      </c:pt>
                      <c:pt idx="25739">
                        <c:v>6.8850462962930949</c:v>
                      </c:pt>
                      <c:pt idx="25740">
                        <c:v>6.88528935184726</c:v>
                      </c:pt>
                      <c:pt idx="25741">
                        <c:v>6.885532407408701</c:v>
                      </c:pt>
                      <c:pt idx="25742">
                        <c:v>6.885775462962866</c:v>
                      </c:pt>
                      <c:pt idx="25743">
                        <c:v>6.8860185185170311</c:v>
                      </c:pt>
                      <c:pt idx="25744">
                        <c:v>6.8862615740711961</c:v>
                      </c:pt>
                      <c:pt idx="25745">
                        <c:v>6.8865046296253611</c:v>
                      </c:pt>
                      <c:pt idx="25746">
                        <c:v>6.8867476851868021</c:v>
                      </c:pt>
                      <c:pt idx="25747">
                        <c:v>6.8869907407409672</c:v>
                      </c:pt>
                      <c:pt idx="25748">
                        <c:v>6.8872337962951322</c:v>
                      </c:pt>
                      <c:pt idx="25749">
                        <c:v>6.8874768518492973</c:v>
                      </c:pt>
                      <c:pt idx="25750">
                        <c:v>6.8877199074034623</c:v>
                      </c:pt>
                      <c:pt idx="25751">
                        <c:v>6.8879629629649033</c:v>
                      </c:pt>
                      <c:pt idx="25752">
                        <c:v>6.8882060185190683</c:v>
                      </c:pt>
                      <c:pt idx="25753">
                        <c:v>6.8884490740732334</c:v>
                      </c:pt>
                      <c:pt idx="25754">
                        <c:v>6.8886921296273984</c:v>
                      </c:pt>
                      <c:pt idx="25755">
                        <c:v>6.8889351851815634</c:v>
                      </c:pt>
                      <c:pt idx="25756">
                        <c:v>6.8891782407357285</c:v>
                      </c:pt>
                      <c:pt idx="25757">
                        <c:v>6.8894212962971695</c:v>
                      </c:pt>
                      <c:pt idx="25758">
                        <c:v>6.8896643518513345</c:v>
                      </c:pt>
                      <c:pt idx="25759">
                        <c:v>6.8899074074054996</c:v>
                      </c:pt>
                      <c:pt idx="25760">
                        <c:v>6.8901504629596646</c:v>
                      </c:pt>
                      <c:pt idx="25761">
                        <c:v>6.8903935185138296</c:v>
                      </c:pt>
                      <c:pt idx="25762">
                        <c:v>6.8906365740752706</c:v>
                      </c:pt>
                      <c:pt idx="25763">
                        <c:v>6.8908796296294357</c:v>
                      </c:pt>
                      <c:pt idx="25764">
                        <c:v>6.8911226851836007</c:v>
                      </c:pt>
                      <c:pt idx="25765">
                        <c:v>6.8913657407377658</c:v>
                      </c:pt>
                      <c:pt idx="25766">
                        <c:v>6.8916087962919308</c:v>
                      </c:pt>
                      <c:pt idx="25767">
                        <c:v>6.8918518518533718</c:v>
                      </c:pt>
                      <c:pt idx="25768">
                        <c:v>6.8921064814770405</c:v>
                      </c:pt>
                      <c:pt idx="25769">
                        <c:v>6.8923495370384815</c:v>
                      </c:pt>
                      <c:pt idx="25770">
                        <c:v>6.8925925925926466</c:v>
                      </c:pt>
                      <c:pt idx="25771">
                        <c:v>6.8928356481468116</c:v>
                      </c:pt>
                      <c:pt idx="25772">
                        <c:v>6.8930787037009766</c:v>
                      </c:pt>
                      <c:pt idx="25773">
                        <c:v>6.8933217592551417</c:v>
                      </c:pt>
                      <c:pt idx="25774">
                        <c:v>6.8935648148165827</c:v>
                      </c:pt>
                      <c:pt idx="25775">
                        <c:v>6.8938078703707477</c:v>
                      </c:pt>
                      <c:pt idx="25776">
                        <c:v>6.8940509259249128</c:v>
                      </c:pt>
                      <c:pt idx="25777">
                        <c:v>6.8942939814790778</c:v>
                      </c:pt>
                      <c:pt idx="25778">
                        <c:v>6.8945370370332428</c:v>
                      </c:pt>
                      <c:pt idx="25779">
                        <c:v>6.8947800925946838</c:v>
                      </c:pt>
                      <c:pt idx="25780">
                        <c:v>6.8950231481488489</c:v>
                      </c:pt>
                      <c:pt idx="25781">
                        <c:v>6.8952662037030139</c:v>
                      </c:pt>
                      <c:pt idx="25782">
                        <c:v>6.8955092592571789</c:v>
                      </c:pt>
                      <c:pt idx="25783">
                        <c:v>6.895752314811344</c:v>
                      </c:pt>
                      <c:pt idx="25784">
                        <c:v>6.895995370365509</c:v>
                      </c:pt>
                      <c:pt idx="25785">
                        <c:v>6.89623842592695</c:v>
                      </c:pt>
                      <c:pt idx="25786">
                        <c:v>6.8964814814811151</c:v>
                      </c:pt>
                      <c:pt idx="25787">
                        <c:v>6.8967245370352801</c:v>
                      </c:pt>
                      <c:pt idx="25788">
                        <c:v>6.8969675925894451</c:v>
                      </c:pt>
                      <c:pt idx="25789">
                        <c:v>6.8972106481436102</c:v>
                      </c:pt>
                      <c:pt idx="25790">
                        <c:v>6.8974537037050512</c:v>
                      </c:pt>
                      <c:pt idx="25791">
                        <c:v>6.8976967592592162</c:v>
                      </c:pt>
                      <c:pt idx="25792">
                        <c:v>6.8979398148133813</c:v>
                      </c:pt>
                      <c:pt idx="25793">
                        <c:v>6.8981828703675463</c:v>
                      </c:pt>
                      <c:pt idx="25794">
                        <c:v>6.8984259259217113</c:v>
                      </c:pt>
                      <c:pt idx="25795">
                        <c:v>6.8986689814831523</c:v>
                      </c:pt>
                      <c:pt idx="25796">
                        <c:v>6.8989120370373174</c:v>
                      </c:pt>
                      <c:pt idx="25797">
                        <c:v>6.8991550925914824</c:v>
                      </c:pt>
                      <c:pt idx="25798">
                        <c:v>6.8993981481456474</c:v>
                      </c:pt>
                      <c:pt idx="25799">
                        <c:v>6.8996412036998125</c:v>
                      </c:pt>
                      <c:pt idx="25800">
                        <c:v>6.8998842592612535</c:v>
                      </c:pt>
                      <c:pt idx="25801">
                        <c:v>6.9001273148154185</c:v>
                      </c:pt>
                      <c:pt idx="25802">
                        <c:v>6.9003703703695836</c:v>
                      </c:pt>
                      <c:pt idx="25803">
                        <c:v>6.9006134259237486</c:v>
                      </c:pt>
                      <c:pt idx="25804">
                        <c:v>6.9008564814779136</c:v>
                      </c:pt>
                      <c:pt idx="25805">
                        <c:v>6.9010995370320787</c:v>
                      </c:pt>
                      <c:pt idx="25806">
                        <c:v>6.9013425925935197</c:v>
                      </c:pt>
                      <c:pt idx="25807">
                        <c:v>6.9015856481476847</c:v>
                      </c:pt>
                      <c:pt idx="25808">
                        <c:v>6.9018287037018498</c:v>
                      </c:pt>
                      <c:pt idx="25809">
                        <c:v>6.9020717592560148</c:v>
                      </c:pt>
                      <c:pt idx="25810">
                        <c:v>6.9023148148101798</c:v>
                      </c:pt>
                      <c:pt idx="25811">
                        <c:v>6.9025578703716208</c:v>
                      </c:pt>
                      <c:pt idx="25812">
                        <c:v>6.9028009259257859</c:v>
                      </c:pt>
                      <c:pt idx="25813">
                        <c:v>6.9030439814799509</c:v>
                      </c:pt>
                      <c:pt idx="25814">
                        <c:v>6.9032870370341159</c:v>
                      </c:pt>
                      <c:pt idx="25815">
                        <c:v>6.903530092588281</c:v>
                      </c:pt>
                      <c:pt idx="25816">
                        <c:v>6.903773148149722</c:v>
                      </c:pt>
                      <c:pt idx="25817">
                        <c:v>6.9040277777733907</c:v>
                      </c:pt>
                      <c:pt idx="25818">
                        <c:v>6.9042708333348317</c:v>
                      </c:pt>
                      <c:pt idx="25819">
                        <c:v>6.9045138888889968</c:v>
                      </c:pt>
                      <c:pt idx="25820">
                        <c:v>6.9047569444431618</c:v>
                      </c:pt>
                      <c:pt idx="25821">
                        <c:v>6.9049999999973268</c:v>
                      </c:pt>
                      <c:pt idx="25822">
                        <c:v>6.9052430555514919</c:v>
                      </c:pt>
                      <c:pt idx="25823">
                        <c:v>6.9054861111129329</c:v>
                      </c:pt>
                      <c:pt idx="25824">
                        <c:v>6.9057291666670979</c:v>
                      </c:pt>
                      <c:pt idx="25825">
                        <c:v>6.9059722222212629</c:v>
                      </c:pt>
                      <c:pt idx="25826">
                        <c:v>6.906215277775428</c:v>
                      </c:pt>
                      <c:pt idx="25827">
                        <c:v>6.906458333329593</c:v>
                      </c:pt>
                      <c:pt idx="25828">
                        <c:v>6.9067013888837581</c:v>
                      </c:pt>
                      <c:pt idx="25829">
                        <c:v>6.9069444444451991</c:v>
                      </c:pt>
                      <c:pt idx="25830">
                        <c:v>6.9071874999993641</c:v>
                      </c:pt>
                      <c:pt idx="25831">
                        <c:v>6.9074305555535291</c:v>
                      </c:pt>
                      <c:pt idx="25832">
                        <c:v>6.9076736111076942</c:v>
                      </c:pt>
                      <c:pt idx="25833">
                        <c:v>6.9079166666618592</c:v>
                      </c:pt>
                      <c:pt idx="25834">
                        <c:v>6.9081597222233002</c:v>
                      </c:pt>
                      <c:pt idx="25835">
                        <c:v>6.9084027777774653</c:v>
                      </c:pt>
                      <c:pt idx="25836">
                        <c:v>6.9086458333316303</c:v>
                      </c:pt>
                      <c:pt idx="25837">
                        <c:v>6.9088888888857953</c:v>
                      </c:pt>
                      <c:pt idx="25838">
                        <c:v>6.9091319444399604</c:v>
                      </c:pt>
                      <c:pt idx="25839">
                        <c:v>6.9093750000014014</c:v>
                      </c:pt>
                      <c:pt idx="25840">
                        <c:v>6.9096180555555664</c:v>
                      </c:pt>
                      <c:pt idx="25841">
                        <c:v>6.9098611111097314</c:v>
                      </c:pt>
                      <c:pt idx="25842">
                        <c:v>6.9101041666638965</c:v>
                      </c:pt>
                      <c:pt idx="25843">
                        <c:v>6.9103472222180615</c:v>
                      </c:pt>
                      <c:pt idx="25844">
                        <c:v>6.9105902777795025</c:v>
                      </c:pt>
                      <c:pt idx="25845">
                        <c:v>6.9108333333336676</c:v>
                      </c:pt>
                      <c:pt idx="25846">
                        <c:v>6.9110763888878326</c:v>
                      </c:pt>
                      <c:pt idx="25847">
                        <c:v>6.9113194444419976</c:v>
                      </c:pt>
                      <c:pt idx="25848">
                        <c:v>6.9115624999961627</c:v>
                      </c:pt>
                      <c:pt idx="25849">
                        <c:v>6.9118055555576037</c:v>
                      </c:pt>
                      <c:pt idx="25850">
                        <c:v>6.9120486111117687</c:v>
                      </c:pt>
                      <c:pt idx="25851">
                        <c:v>6.9122916666659338</c:v>
                      </c:pt>
                      <c:pt idx="25852">
                        <c:v>6.9125347222200988</c:v>
                      </c:pt>
                      <c:pt idx="25853">
                        <c:v>6.9127777777742638</c:v>
                      </c:pt>
                      <c:pt idx="25854">
                        <c:v>6.9130208333284289</c:v>
                      </c:pt>
                      <c:pt idx="25855">
                        <c:v>6.9132638888898699</c:v>
                      </c:pt>
                      <c:pt idx="25856">
                        <c:v>6.9135069444440349</c:v>
                      </c:pt>
                      <c:pt idx="25857">
                        <c:v>6.9137499999981999</c:v>
                      </c:pt>
                      <c:pt idx="25858">
                        <c:v>6.913993055552365</c:v>
                      </c:pt>
                      <c:pt idx="25859">
                        <c:v>6.91423611110653</c:v>
                      </c:pt>
                      <c:pt idx="25860">
                        <c:v>6.914479166667971</c:v>
                      </c:pt>
                      <c:pt idx="25861">
                        <c:v>6.9147222222221361</c:v>
                      </c:pt>
                      <c:pt idx="25862">
                        <c:v>6.9149652777763011</c:v>
                      </c:pt>
                      <c:pt idx="25863">
                        <c:v>6.9152083333304661</c:v>
                      </c:pt>
                      <c:pt idx="25864">
                        <c:v>6.9154513888846312</c:v>
                      </c:pt>
                      <c:pt idx="25865">
                        <c:v>6.9157060185155759</c:v>
                      </c:pt>
                      <c:pt idx="25866">
                        <c:v>6.9159490740697409</c:v>
                      </c:pt>
                      <c:pt idx="25867">
                        <c:v>6.9161921296311819</c:v>
                      </c:pt>
                      <c:pt idx="25868">
                        <c:v>6.9164351851853469</c:v>
                      </c:pt>
                      <c:pt idx="25869">
                        <c:v>6.916678240739512</c:v>
                      </c:pt>
                      <c:pt idx="25870">
                        <c:v>6.916921296293677</c:v>
                      </c:pt>
                      <c:pt idx="25871">
                        <c:v>6.9171643518478421</c:v>
                      </c:pt>
                      <c:pt idx="25872">
                        <c:v>6.9174074074092831</c:v>
                      </c:pt>
                      <c:pt idx="25873">
                        <c:v>6.9176504629634481</c:v>
                      </c:pt>
                      <c:pt idx="25874">
                        <c:v>6.9178935185176131</c:v>
                      </c:pt>
                      <c:pt idx="25875">
                        <c:v>6.9181365740717782</c:v>
                      </c:pt>
                      <c:pt idx="25876">
                        <c:v>6.9183796296259432</c:v>
                      </c:pt>
                      <c:pt idx="25877">
                        <c:v>6.9186226851801083</c:v>
                      </c:pt>
                      <c:pt idx="25878">
                        <c:v>6.9188657407415493</c:v>
                      </c:pt>
                      <c:pt idx="25879">
                        <c:v>6.9191087962957143</c:v>
                      </c:pt>
                      <c:pt idx="25880">
                        <c:v>6.9193518518498793</c:v>
                      </c:pt>
                      <c:pt idx="25881">
                        <c:v>6.9195949074040444</c:v>
                      </c:pt>
                      <c:pt idx="25882">
                        <c:v>6.9198379629582094</c:v>
                      </c:pt>
                      <c:pt idx="25883">
                        <c:v>6.9200810185196504</c:v>
                      </c:pt>
                      <c:pt idx="25884">
                        <c:v>6.9203240740738154</c:v>
                      </c:pt>
                      <c:pt idx="25885">
                        <c:v>6.9205671296279805</c:v>
                      </c:pt>
                      <c:pt idx="25886">
                        <c:v>6.9208101851821455</c:v>
                      </c:pt>
                      <c:pt idx="25887">
                        <c:v>6.9210532407363106</c:v>
                      </c:pt>
                      <c:pt idx="25888">
                        <c:v>6.9212962962977516</c:v>
                      </c:pt>
                      <c:pt idx="25889">
                        <c:v>6.9215393518519166</c:v>
                      </c:pt>
                      <c:pt idx="25890">
                        <c:v>6.9217824074060816</c:v>
                      </c:pt>
                      <c:pt idx="25891">
                        <c:v>6.9220254629602467</c:v>
                      </c:pt>
                      <c:pt idx="25892">
                        <c:v>6.9222685185144117</c:v>
                      </c:pt>
                      <c:pt idx="25893">
                        <c:v>6.9225115740758527</c:v>
                      </c:pt>
                      <c:pt idx="25894">
                        <c:v>6.9227546296300178</c:v>
                      </c:pt>
                      <c:pt idx="25895">
                        <c:v>6.9229976851841828</c:v>
                      </c:pt>
                      <c:pt idx="25896">
                        <c:v>6.9232407407383478</c:v>
                      </c:pt>
                      <c:pt idx="25897">
                        <c:v>6.9234837962925129</c:v>
                      </c:pt>
                      <c:pt idx="25898">
                        <c:v>6.9237268518539539</c:v>
                      </c:pt>
                      <c:pt idx="25899">
                        <c:v>6.9239699074081189</c:v>
                      </c:pt>
                      <c:pt idx="25900">
                        <c:v>6.9242129629622839</c:v>
                      </c:pt>
                      <c:pt idx="25901">
                        <c:v>6.924456018516449</c:v>
                      </c:pt>
                      <c:pt idx="25902">
                        <c:v>6.924699074070614</c:v>
                      </c:pt>
                      <c:pt idx="25903">
                        <c:v>6.9249421296247791</c:v>
                      </c:pt>
                      <c:pt idx="25904">
                        <c:v>6.9251851851862201</c:v>
                      </c:pt>
                      <c:pt idx="25905">
                        <c:v>6.9254282407403851</c:v>
                      </c:pt>
                      <c:pt idx="25906">
                        <c:v>6.9256712962945501</c:v>
                      </c:pt>
                      <c:pt idx="25907">
                        <c:v>6.9259143518487152</c:v>
                      </c:pt>
                      <c:pt idx="25908">
                        <c:v>6.9261574074028802</c:v>
                      </c:pt>
                      <c:pt idx="25909">
                        <c:v>6.9264004629643212</c:v>
                      </c:pt>
                      <c:pt idx="25910">
                        <c:v>6.9266435185184863</c:v>
                      </c:pt>
                      <c:pt idx="25911">
                        <c:v>6.9268865740726513</c:v>
                      </c:pt>
                      <c:pt idx="25912">
                        <c:v>6.9271296296268163</c:v>
                      </c:pt>
                      <c:pt idx="25913">
                        <c:v>6.927384259257761</c:v>
                      </c:pt>
                      <c:pt idx="25914">
                        <c:v>6.9276273148119261</c:v>
                      </c:pt>
                      <c:pt idx="25915">
                        <c:v>6.9278703703660911</c:v>
                      </c:pt>
                      <c:pt idx="25916">
                        <c:v>6.9281134259275321</c:v>
                      </c:pt>
                      <c:pt idx="25917">
                        <c:v>6.9283564814816971</c:v>
                      </c:pt>
                      <c:pt idx="25918">
                        <c:v>6.9285995370358622</c:v>
                      </c:pt>
                      <c:pt idx="25919">
                        <c:v>6.9288425925900272</c:v>
                      </c:pt>
                      <c:pt idx="25920">
                        <c:v>6.9290856481441923</c:v>
                      </c:pt>
                      <c:pt idx="25921">
                        <c:v>6.9293287037056333</c:v>
                      </c:pt>
                      <c:pt idx="25922">
                        <c:v>6.9295717592597983</c:v>
                      </c:pt>
                      <c:pt idx="25923">
                        <c:v>6.9298148148139633</c:v>
                      </c:pt>
                      <c:pt idx="25924">
                        <c:v>6.9300578703681284</c:v>
                      </c:pt>
                      <c:pt idx="25925">
                        <c:v>6.9303009259222934</c:v>
                      </c:pt>
                      <c:pt idx="25926">
                        <c:v>6.9305439814764584</c:v>
                      </c:pt>
                      <c:pt idx="25927">
                        <c:v>6.9307870370378994</c:v>
                      </c:pt>
                      <c:pt idx="25928">
                        <c:v>6.9310300925920645</c:v>
                      </c:pt>
                      <c:pt idx="25929">
                        <c:v>6.9312731481462295</c:v>
                      </c:pt>
                      <c:pt idx="25930">
                        <c:v>6.9315162037003946</c:v>
                      </c:pt>
                      <c:pt idx="25931">
                        <c:v>6.9317592592545596</c:v>
                      </c:pt>
                      <c:pt idx="25932">
                        <c:v>6.9320023148160006</c:v>
                      </c:pt>
                      <c:pt idx="25933">
                        <c:v>6.9322453703701656</c:v>
                      </c:pt>
                      <c:pt idx="25934">
                        <c:v>6.9324884259243307</c:v>
                      </c:pt>
                      <c:pt idx="25935">
                        <c:v>6.9327314814784957</c:v>
                      </c:pt>
                      <c:pt idx="25936">
                        <c:v>6.9329745370326608</c:v>
                      </c:pt>
                      <c:pt idx="25937">
                        <c:v>6.9332175925941018</c:v>
                      </c:pt>
                      <c:pt idx="25938">
                        <c:v>6.9334606481482668</c:v>
                      </c:pt>
                      <c:pt idx="25939">
                        <c:v>6.9337037037024318</c:v>
                      </c:pt>
                      <c:pt idx="25940">
                        <c:v>6.9339467592565969</c:v>
                      </c:pt>
                      <c:pt idx="25941">
                        <c:v>6.9341898148107619</c:v>
                      </c:pt>
                      <c:pt idx="25942">
                        <c:v>6.9344328703722029</c:v>
                      </c:pt>
                      <c:pt idx="25943">
                        <c:v>6.9346759259263679</c:v>
                      </c:pt>
                      <c:pt idx="25944">
                        <c:v>6.934918981480533</c:v>
                      </c:pt>
                      <c:pt idx="25945">
                        <c:v>6.935162037034698</c:v>
                      </c:pt>
                      <c:pt idx="25946">
                        <c:v>6.9354050925888631</c:v>
                      </c:pt>
                      <c:pt idx="25947">
                        <c:v>6.9356481481430281</c:v>
                      </c:pt>
                      <c:pt idx="25948">
                        <c:v>6.9358912037044691</c:v>
                      </c:pt>
                      <c:pt idx="25949">
                        <c:v>6.9361342592586341</c:v>
                      </c:pt>
                      <c:pt idx="25950">
                        <c:v>6.9363773148127992</c:v>
                      </c:pt>
                      <c:pt idx="25951">
                        <c:v>6.9366203703669642</c:v>
                      </c:pt>
                      <c:pt idx="25952">
                        <c:v>6.9368634259211293</c:v>
                      </c:pt>
                      <c:pt idx="25953">
                        <c:v>6.9371064814825703</c:v>
                      </c:pt>
                      <c:pt idx="25954">
                        <c:v>6.9373495370367353</c:v>
                      </c:pt>
                      <c:pt idx="25955">
                        <c:v>6.9375925925909003</c:v>
                      </c:pt>
                      <c:pt idx="25956">
                        <c:v>6.9378356481450654</c:v>
                      </c:pt>
                      <c:pt idx="25957">
                        <c:v>6.9380787036992304</c:v>
                      </c:pt>
                      <c:pt idx="25958">
                        <c:v>6.9383217592606714</c:v>
                      </c:pt>
                      <c:pt idx="25959">
                        <c:v>6.9385648148148364</c:v>
                      </c:pt>
                      <c:pt idx="25960">
                        <c:v>6.9388078703690015</c:v>
                      </c:pt>
                      <c:pt idx="25961">
                        <c:v>6.9390509259231665</c:v>
                      </c:pt>
                      <c:pt idx="25962">
                        <c:v>6.9393055555541112</c:v>
                      </c:pt>
                      <c:pt idx="25963">
                        <c:v>6.9395486111082763</c:v>
                      </c:pt>
                      <c:pt idx="25964">
                        <c:v>6.9397916666624413</c:v>
                      </c:pt>
                      <c:pt idx="25965">
                        <c:v>6.9400347222238823</c:v>
                      </c:pt>
                      <c:pt idx="25966">
                        <c:v>6.9402777777780473</c:v>
                      </c:pt>
                      <c:pt idx="25967">
                        <c:v>6.9405208333322124</c:v>
                      </c:pt>
                      <c:pt idx="25968">
                        <c:v>6.9407638888863774</c:v>
                      </c:pt>
                      <c:pt idx="25969">
                        <c:v>6.9410069444405424</c:v>
                      </c:pt>
                      <c:pt idx="25970">
                        <c:v>6.9412500000019834</c:v>
                      </c:pt>
                      <c:pt idx="25971">
                        <c:v>6.9414930555561485</c:v>
                      </c:pt>
                      <c:pt idx="25972">
                        <c:v>6.9417361111103135</c:v>
                      </c:pt>
                      <c:pt idx="25973">
                        <c:v>6.9419791666644786</c:v>
                      </c:pt>
                      <c:pt idx="25974">
                        <c:v>6.9422222222186436</c:v>
                      </c:pt>
                      <c:pt idx="25975">
                        <c:v>6.9424652777728086</c:v>
                      </c:pt>
                      <c:pt idx="25976">
                        <c:v>6.9427083333342496</c:v>
                      </c:pt>
                      <c:pt idx="25977">
                        <c:v>6.9429513888884147</c:v>
                      </c:pt>
                      <c:pt idx="25978">
                        <c:v>6.9431944444425797</c:v>
                      </c:pt>
                      <c:pt idx="25979">
                        <c:v>6.9434374999967448</c:v>
                      </c:pt>
                      <c:pt idx="25980">
                        <c:v>6.9436805555509098</c:v>
                      </c:pt>
                      <c:pt idx="25981">
                        <c:v>6.9439236111123508</c:v>
                      </c:pt>
                      <c:pt idx="25982">
                        <c:v>6.9441666666665158</c:v>
                      </c:pt>
                      <c:pt idx="25983">
                        <c:v>6.9444097222206809</c:v>
                      </c:pt>
                      <c:pt idx="25984">
                        <c:v>6.9446527777748459</c:v>
                      </c:pt>
                      <c:pt idx="25985">
                        <c:v>6.9448958333290109</c:v>
                      </c:pt>
                      <c:pt idx="25986">
                        <c:v>6.9451388888904519</c:v>
                      </c:pt>
                      <c:pt idx="25987">
                        <c:v>6.945381944444617</c:v>
                      </c:pt>
                      <c:pt idx="25988">
                        <c:v>6.945624999998782</c:v>
                      </c:pt>
                      <c:pt idx="25989">
                        <c:v>6.9458680555529471</c:v>
                      </c:pt>
                      <c:pt idx="25990">
                        <c:v>6.9461111111071121</c:v>
                      </c:pt>
                      <c:pt idx="25991">
                        <c:v>6.9463541666685531</c:v>
                      </c:pt>
                      <c:pt idx="25992">
                        <c:v>6.9465972222227181</c:v>
                      </c:pt>
                      <c:pt idx="25993">
                        <c:v>6.9468402777768832</c:v>
                      </c:pt>
                      <c:pt idx="25994">
                        <c:v>6.9470833333310482</c:v>
                      </c:pt>
                      <c:pt idx="25995">
                        <c:v>6.9473263888852133</c:v>
                      </c:pt>
                      <c:pt idx="25996">
                        <c:v>6.9475694444393783</c:v>
                      </c:pt>
                      <c:pt idx="25997">
                        <c:v>6.9478125000008193</c:v>
                      </c:pt>
                      <c:pt idx="25998">
                        <c:v>6.9480555555549843</c:v>
                      </c:pt>
                      <c:pt idx="25999">
                        <c:v>6.9482986111091494</c:v>
                      </c:pt>
                      <c:pt idx="26000">
                        <c:v>6.9485416666633144</c:v>
                      </c:pt>
                      <c:pt idx="26001">
                        <c:v>6.9487847222174794</c:v>
                      </c:pt>
                      <c:pt idx="26002">
                        <c:v>6.9490277777789204</c:v>
                      </c:pt>
                      <c:pt idx="26003">
                        <c:v>6.9492708333330855</c:v>
                      </c:pt>
                      <c:pt idx="26004">
                        <c:v>6.9495138888872505</c:v>
                      </c:pt>
                      <c:pt idx="26005">
                        <c:v>6.9497569444414156</c:v>
                      </c:pt>
                      <c:pt idx="26006">
                        <c:v>6.9499999999955806</c:v>
                      </c:pt>
                      <c:pt idx="26007">
                        <c:v>6.9502430555570216</c:v>
                      </c:pt>
                      <c:pt idx="26008">
                        <c:v>6.9504861111111866</c:v>
                      </c:pt>
                      <c:pt idx="26009">
                        <c:v>6.9507291666653517</c:v>
                      </c:pt>
                      <c:pt idx="26010">
                        <c:v>6.9509837962962964</c:v>
                      </c:pt>
                      <c:pt idx="26011">
                        <c:v>6.9512268518504614</c:v>
                      </c:pt>
                      <c:pt idx="26012">
                        <c:v>6.9514699074046264</c:v>
                      </c:pt>
                      <c:pt idx="26013">
                        <c:v>6.9517129629587915</c:v>
                      </c:pt>
                      <c:pt idx="26014">
                        <c:v>6.9519560185202325</c:v>
                      </c:pt>
                      <c:pt idx="26015">
                        <c:v>6.9521990740743975</c:v>
                      </c:pt>
                      <c:pt idx="26016">
                        <c:v>6.9524421296285626</c:v>
                      </c:pt>
                      <c:pt idx="26017">
                        <c:v>6.9526851851827276</c:v>
                      </c:pt>
                      <c:pt idx="26018">
                        <c:v>6.9529282407368926</c:v>
                      </c:pt>
                      <c:pt idx="26019">
                        <c:v>6.9531712962983336</c:v>
                      </c:pt>
                      <c:pt idx="26020">
                        <c:v>6.9534143518524987</c:v>
                      </c:pt>
                      <c:pt idx="26021">
                        <c:v>6.9536574074066637</c:v>
                      </c:pt>
                      <c:pt idx="26022">
                        <c:v>6.9539004629608288</c:v>
                      </c:pt>
                      <c:pt idx="26023">
                        <c:v>6.9541435185149938</c:v>
                      </c:pt>
                      <c:pt idx="26024">
                        <c:v>6.9543865740691588</c:v>
                      </c:pt>
                      <c:pt idx="26025">
                        <c:v>6.9546296296305998</c:v>
                      </c:pt>
                      <c:pt idx="26026">
                        <c:v>6.9548726851847649</c:v>
                      </c:pt>
                      <c:pt idx="26027">
                        <c:v>6.9551157407389299</c:v>
                      </c:pt>
                      <c:pt idx="26028">
                        <c:v>6.9553587962930949</c:v>
                      </c:pt>
                      <c:pt idx="26029">
                        <c:v>6.95560185184726</c:v>
                      </c:pt>
                      <c:pt idx="26030">
                        <c:v>6.955844907408701</c:v>
                      </c:pt>
                      <c:pt idx="26031">
                        <c:v>6.956087962962866</c:v>
                      </c:pt>
                      <c:pt idx="26032">
                        <c:v>6.9563310185170311</c:v>
                      </c:pt>
                      <c:pt idx="26033">
                        <c:v>6.9565740740711961</c:v>
                      </c:pt>
                      <c:pt idx="26034">
                        <c:v>6.9568171296253611</c:v>
                      </c:pt>
                      <c:pt idx="26035">
                        <c:v>6.9570601851868021</c:v>
                      </c:pt>
                      <c:pt idx="26036">
                        <c:v>6.9573032407409672</c:v>
                      </c:pt>
                      <c:pt idx="26037">
                        <c:v>6.9575462962951322</c:v>
                      </c:pt>
                      <c:pt idx="26038">
                        <c:v>6.9577893518492973</c:v>
                      </c:pt>
                      <c:pt idx="26039">
                        <c:v>6.9580324074034623</c:v>
                      </c:pt>
                      <c:pt idx="26040">
                        <c:v>6.9582754629649033</c:v>
                      </c:pt>
                      <c:pt idx="26041">
                        <c:v>6.9585185185190683</c:v>
                      </c:pt>
                      <c:pt idx="26042">
                        <c:v>6.9587615740732334</c:v>
                      </c:pt>
                      <c:pt idx="26043">
                        <c:v>6.9590046296273984</c:v>
                      </c:pt>
                      <c:pt idx="26044">
                        <c:v>6.9592476851815634</c:v>
                      </c:pt>
                      <c:pt idx="26045">
                        <c:v>6.9594907407357285</c:v>
                      </c:pt>
                      <c:pt idx="26046">
                        <c:v>6.9597337962971695</c:v>
                      </c:pt>
                      <c:pt idx="26047">
                        <c:v>6.9599768518513345</c:v>
                      </c:pt>
                      <c:pt idx="26048">
                        <c:v>6.9602199074054996</c:v>
                      </c:pt>
                      <c:pt idx="26049">
                        <c:v>6.9604629629596646</c:v>
                      </c:pt>
                      <c:pt idx="26050">
                        <c:v>6.9607060185138296</c:v>
                      </c:pt>
                      <c:pt idx="26051">
                        <c:v>6.9609490740752706</c:v>
                      </c:pt>
                      <c:pt idx="26052">
                        <c:v>6.9611921296294357</c:v>
                      </c:pt>
                      <c:pt idx="26053">
                        <c:v>6.9614351851836007</c:v>
                      </c:pt>
                      <c:pt idx="26054">
                        <c:v>6.9616782407377658</c:v>
                      </c:pt>
                      <c:pt idx="26055">
                        <c:v>6.9619212962919308</c:v>
                      </c:pt>
                      <c:pt idx="26056">
                        <c:v>6.9621643518533718</c:v>
                      </c:pt>
                      <c:pt idx="26057">
                        <c:v>6.9624074074075368</c:v>
                      </c:pt>
                      <c:pt idx="26058">
                        <c:v>6.9626620370384815</c:v>
                      </c:pt>
                      <c:pt idx="26059">
                        <c:v>6.9629050925926466</c:v>
                      </c:pt>
                      <c:pt idx="26060">
                        <c:v>6.9631481481468116</c:v>
                      </c:pt>
                      <c:pt idx="26061">
                        <c:v>6.9633912037009766</c:v>
                      </c:pt>
                      <c:pt idx="26062">
                        <c:v>6.9636342592551417</c:v>
                      </c:pt>
                      <c:pt idx="26063">
                        <c:v>6.9638773148165827</c:v>
                      </c:pt>
                      <c:pt idx="26064">
                        <c:v>6.9641203703707477</c:v>
                      </c:pt>
                      <c:pt idx="26065">
                        <c:v>6.9643634259249128</c:v>
                      </c:pt>
                      <c:pt idx="26066">
                        <c:v>6.9646064814790778</c:v>
                      </c:pt>
                      <c:pt idx="26067">
                        <c:v>6.9648495370332428</c:v>
                      </c:pt>
                      <c:pt idx="26068">
                        <c:v>6.9650925925946838</c:v>
                      </c:pt>
                      <c:pt idx="26069">
                        <c:v>6.9653356481488489</c:v>
                      </c:pt>
                      <c:pt idx="26070">
                        <c:v>6.9655787037030139</c:v>
                      </c:pt>
                      <c:pt idx="26071">
                        <c:v>6.9658217592571789</c:v>
                      </c:pt>
                      <c:pt idx="26072">
                        <c:v>6.966064814811344</c:v>
                      </c:pt>
                      <c:pt idx="26073">
                        <c:v>6.966307870365509</c:v>
                      </c:pt>
                      <c:pt idx="26074">
                        <c:v>6.96655092592695</c:v>
                      </c:pt>
                      <c:pt idx="26075">
                        <c:v>6.9667939814811151</c:v>
                      </c:pt>
                      <c:pt idx="26076">
                        <c:v>6.9670370370352801</c:v>
                      </c:pt>
                      <c:pt idx="26077">
                        <c:v>6.9672800925894451</c:v>
                      </c:pt>
                      <c:pt idx="26078">
                        <c:v>6.9675231481436102</c:v>
                      </c:pt>
                      <c:pt idx="26079">
                        <c:v>6.9677662037050512</c:v>
                      </c:pt>
                      <c:pt idx="26080">
                        <c:v>6.9680092592592162</c:v>
                      </c:pt>
                      <c:pt idx="26081">
                        <c:v>6.9682523148133813</c:v>
                      </c:pt>
                      <c:pt idx="26082">
                        <c:v>6.9684953703675463</c:v>
                      </c:pt>
                      <c:pt idx="26083">
                        <c:v>6.9687384259217113</c:v>
                      </c:pt>
                      <c:pt idx="26084">
                        <c:v>6.9689814814831523</c:v>
                      </c:pt>
                      <c:pt idx="26085">
                        <c:v>6.9692245370373174</c:v>
                      </c:pt>
                      <c:pt idx="26086">
                        <c:v>6.9694675925914824</c:v>
                      </c:pt>
                      <c:pt idx="26087">
                        <c:v>6.9697106481456474</c:v>
                      </c:pt>
                      <c:pt idx="26088">
                        <c:v>6.9699537036998125</c:v>
                      </c:pt>
                      <c:pt idx="26089">
                        <c:v>6.9701967592612535</c:v>
                      </c:pt>
                      <c:pt idx="26090">
                        <c:v>6.9704398148154185</c:v>
                      </c:pt>
                      <c:pt idx="26091">
                        <c:v>6.9706828703695836</c:v>
                      </c:pt>
                      <c:pt idx="26092">
                        <c:v>6.9709259259237486</c:v>
                      </c:pt>
                      <c:pt idx="26093">
                        <c:v>6.9711689814779136</c:v>
                      </c:pt>
                      <c:pt idx="26094">
                        <c:v>6.9714120370320787</c:v>
                      </c:pt>
                      <c:pt idx="26095">
                        <c:v>6.9716550925935197</c:v>
                      </c:pt>
                      <c:pt idx="26096">
                        <c:v>6.9718981481476847</c:v>
                      </c:pt>
                      <c:pt idx="26097">
                        <c:v>6.9721412037018498</c:v>
                      </c:pt>
                      <c:pt idx="26098">
                        <c:v>6.9723842592560148</c:v>
                      </c:pt>
                      <c:pt idx="26099">
                        <c:v>6.9726273148101798</c:v>
                      </c:pt>
                      <c:pt idx="26100">
                        <c:v>6.9728703703716208</c:v>
                      </c:pt>
                      <c:pt idx="26101">
                        <c:v>6.9731134259257859</c:v>
                      </c:pt>
                      <c:pt idx="26102">
                        <c:v>6.9733564814799509</c:v>
                      </c:pt>
                      <c:pt idx="26103">
                        <c:v>6.9735995370341159</c:v>
                      </c:pt>
                      <c:pt idx="26104">
                        <c:v>6.973842592588281</c:v>
                      </c:pt>
                      <c:pt idx="26105">
                        <c:v>6.974085648149722</c:v>
                      </c:pt>
                      <c:pt idx="26106">
                        <c:v>6.9743402777733907</c:v>
                      </c:pt>
                      <c:pt idx="26107">
                        <c:v>6.9745833333348317</c:v>
                      </c:pt>
                      <c:pt idx="26108">
                        <c:v>6.9748263888889968</c:v>
                      </c:pt>
                      <c:pt idx="26109">
                        <c:v>6.9750694444431618</c:v>
                      </c:pt>
                      <c:pt idx="26110">
                        <c:v>6.9753124999973268</c:v>
                      </c:pt>
                      <c:pt idx="26111">
                        <c:v>6.9755555555514919</c:v>
                      </c:pt>
                      <c:pt idx="26112">
                        <c:v>6.9757986111129329</c:v>
                      </c:pt>
                      <c:pt idx="26113">
                        <c:v>6.9760416666670979</c:v>
                      </c:pt>
                      <c:pt idx="26114">
                        <c:v>6.9762847222212629</c:v>
                      </c:pt>
                      <c:pt idx="26115">
                        <c:v>6.976527777775428</c:v>
                      </c:pt>
                      <c:pt idx="26116">
                        <c:v>6.976770833329593</c:v>
                      </c:pt>
                      <c:pt idx="26117">
                        <c:v>6.9770138888837581</c:v>
                      </c:pt>
                      <c:pt idx="26118">
                        <c:v>6.9772569444451991</c:v>
                      </c:pt>
                      <c:pt idx="26119">
                        <c:v>6.9774999999993641</c:v>
                      </c:pt>
                      <c:pt idx="26120">
                        <c:v>6.9777430555535291</c:v>
                      </c:pt>
                      <c:pt idx="26121">
                        <c:v>6.9779861111076942</c:v>
                      </c:pt>
                      <c:pt idx="26122">
                        <c:v>6.9782291666618592</c:v>
                      </c:pt>
                      <c:pt idx="26123">
                        <c:v>6.9784722222233002</c:v>
                      </c:pt>
                      <c:pt idx="26124">
                        <c:v>6.9787152777774653</c:v>
                      </c:pt>
                      <c:pt idx="26125">
                        <c:v>6.9789583333316303</c:v>
                      </c:pt>
                      <c:pt idx="26126">
                        <c:v>6.9792013888857953</c:v>
                      </c:pt>
                      <c:pt idx="26127">
                        <c:v>6.9794444444399604</c:v>
                      </c:pt>
                      <c:pt idx="26128">
                        <c:v>6.9796875000014014</c:v>
                      </c:pt>
                      <c:pt idx="26129">
                        <c:v>6.9799305555555664</c:v>
                      </c:pt>
                      <c:pt idx="26130">
                        <c:v>6.9801736111097314</c:v>
                      </c:pt>
                      <c:pt idx="26131">
                        <c:v>6.9804166666638965</c:v>
                      </c:pt>
                      <c:pt idx="26132">
                        <c:v>6.9806597222180615</c:v>
                      </c:pt>
                      <c:pt idx="26133">
                        <c:v>6.9809027777795025</c:v>
                      </c:pt>
                      <c:pt idx="26134">
                        <c:v>6.9811458333336676</c:v>
                      </c:pt>
                      <c:pt idx="26135">
                        <c:v>6.9813888888878326</c:v>
                      </c:pt>
                      <c:pt idx="26136">
                        <c:v>6.9816319444419976</c:v>
                      </c:pt>
                      <c:pt idx="26137">
                        <c:v>6.9818749999961627</c:v>
                      </c:pt>
                      <c:pt idx="26138">
                        <c:v>6.9821180555576037</c:v>
                      </c:pt>
                      <c:pt idx="26139">
                        <c:v>6.9823611111117687</c:v>
                      </c:pt>
                      <c:pt idx="26140">
                        <c:v>6.9826041666659338</c:v>
                      </c:pt>
                      <c:pt idx="26141">
                        <c:v>6.9828472222200988</c:v>
                      </c:pt>
                      <c:pt idx="26142">
                        <c:v>6.9830902777742638</c:v>
                      </c:pt>
                      <c:pt idx="26143">
                        <c:v>6.9833333333284289</c:v>
                      </c:pt>
                      <c:pt idx="26144">
                        <c:v>6.9835763888898699</c:v>
                      </c:pt>
                      <c:pt idx="26145">
                        <c:v>6.9838194444440349</c:v>
                      </c:pt>
                      <c:pt idx="26146">
                        <c:v>6.9840624999981999</c:v>
                      </c:pt>
                      <c:pt idx="26147">
                        <c:v>6.984305555552365</c:v>
                      </c:pt>
                      <c:pt idx="26148">
                        <c:v>6.98454861110653</c:v>
                      </c:pt>
                      <c:pt idx="26149">
                        <c:v>6.984791666667971</c:v>
                      </c:pt>
                      <c:pt idx="26150">
                        <c:v>6.9850347222221361</c:v>
                      </c:pt>
                      <c:pt idx="26151">
                        <c:v>6.9852777777763011</c:v>
                      </c:pt>
                      <c:pt idx="26152">
                        <c:v>6.9855208333304661</c:v>
                      </c:pt>
                      <c:pt idx="26153">
                        <c:v>6.9857638888846312</c:v>
                      </c:pt>
                      <c:pt idx="26154">
                        <c:v>6.9860069444460722</c:v>
                      </c:pt>
                      <c:pt idx="26155">
                        <c:v>6.9862615740697409</c:v>
                      </c:pt>
                      <c:pt idx="26156">
                        <c:v>6.9865046296311819</c:v>
                      </c:pt>
                      <c:pt idx="26157">
                        <c:v>6.9867476851853469</c:v>
                      </c:pt>
                      <c:pt idx="26158">
                        <c:v>6.986990740739512</c:v>
                      </c:pt>
                      <c:pt idx="26159">
                        <c:v>6.987233796293677</c:v>
                      </c:pt>
                      <c:pt idx="26160">
                        <c:v>6.9874768518478421</c:v>
                      </c:pt>
                      <c:pt idx="26161">
                        <c:v>6.9877199074092831</c:v>
                      </c:pt>
                      <c:pt idx="26162">
                        <c:v>6.9879629629634481</c:v>
                      </c:pt>
                      <c:pt idx="26163">
                        <c:v>6.9882060185176131</c:v>
                      </c:pt>
                      <c:pt idx="26164">
                        <c:v>6.9884490740717782</c:v>
                      </c:pt>
                      <c:pt idx="26165">
                        <c:v>6.9886921296259432</c:v>
                      </c:pt>
                      <c:pt idx="26166">
                        <c:v>6.9889351851801083</c:v>
                      </c:pt>
                      <c:pt idx="26167">
                        <c:v>6.9891782407415493</c:v>
                      </c:pt>
                      <c:pt idx="26168">
                        <c:v>6.9894212962957143</c:v>
                      </c:pt>
                      <c:pt idx="26169">
                        <c:v>6.9896643518498793</c:v>
                      </c:pt>
                      <c:pt idx="26170">
                        <c:v>6.9899074074040444</c:v>
                      </c:pt>
                      <c:pt idx="26171">
                        <c:v>6.9901504629582094</c:v>
                      </c:pt>
                      <c:pt idx="26172">
                        <c:v>6.9903935185196504</c:v>
                      </c:pt>
                      <c:pt idx="26173">
                        <c:v>6.9906365740738154</c:v>
                      </c:pt>
                      <c:pt idx="26174">
                        <c:v>6.9908796296279805</c:v>
                      </c:pt>
                      <c:pt idx="26175">
                        <c:v>6.9911226851821455</c:v>
                      </c:pt>
                      <c:pt idx="26176">
                        <c:v>6.9913657407363106</c:v>
                      </c:pt>
                      <c:pt idx="26177">
                        <c:v>6.9916087962977516</c:v>
                      </c:pt>
                      <c:pt idx="26178">
                        <c:v>6.9918518518519166</c:v>
                      </c:pt>
                      <c:pt idx="26179">
                        <c:v>6.9920949074060816</c:v>
                      </c:pt>
                      <c:pt idx="26180">
                        <c:v>6.9923379629602467</c:v>
                      </c:pt>
                      <c:pt idx="26181">
                        <c:v>6.9925810185144117</c:v>
                      </c:pt>
                      <c:pt idx="26182">
                        <c:v>6.9928240740758527</c:v>
                      </c:pt>
                      <c:pt idx="26183">
                        <c:v>6.9930671296300178</c:v>
                      </c:pt>
                      <c:pt idx="26184">
                        <c:v>6.9933101851841828</c:v>
                      </c:pt>
                      <c:pt idx="26185">
                        <c:v>6.9935532407383478</c:v>
                      </c:pt>
                      <c:pt idx="26186">
                        <c:v>6.9937962962925129</c:v>
                      </c:pt>
                      <c:pt idx="26187">
                        <c:v>6.9940393518539539</c:v>
                      </c:pt>
                      <c:pt idx="26188">
                        <c:v>6.9942824074081189</c:v>
                      </c:pt>
                      <c:pt idx="26189">
                        <c:v>6.9945254629622839</c:v>
                      </c:pt>
                      <c:pt idx="26190">
                        <c:v>6.994768518516449</c:v>
                      </c:pt>
                      <c:pt idx="26191">
                        <c:v>6.995011574070614</c:v>
                      </c:pt>
                      <c:pt idx="26192">
                        <c:v>6.9952546296247791</c:v>
                      </c:pt>
                      <c:pt idx="26193">
                        <c:v>6.9954976851862201</c:v>
                      </c:pt>
                      <c:pt idx="26194">
                        <c:v>6.9957407407403851</c:v>
                      </c:pt>
                      <c:pt idx="26195">
                        <c:v>6.9959837962945501</c:v>
                      </c:pt>
                      <c:pt idx="26196">
                        <c:v>6.9962268518487152</c:v>
                      </c:pt>
                      <c:pt idx="26197">
                        <c:v>6.9964699074028802</c:v>
                      </c:pt>
                      <c:pt idx="26198">
                        <c:v>6.9967129629643212</c:v>
                      </c:pt>
                      <c:pt idx="26199">
                        <c:v>6.9969560185184863</c:v>
                      </c:pt>
                      <c:pt idx="26200">
                        <c:v>6.9971990740726513</c:v>
                      </c:pt>
                      <c:pt idx="26201">
                        <c:v>6.9974421296268163</c:v>
                      </c:pt>
                      <c:pt idx="26202">
                        <c:v>6.9976851851809814</c:v>
                      </c:pt>
                      <c:pt idx="26203">
                        <c:v>6.9979398148119261</c:v>
                      </c:pt>
                      <c:pt idx="26204">
                        <c:v>6.9981828703660911</c:v>
                      </c:pt>
                      <c:pt idx="26205">
                        <c:v>6.9984259259275321</c:v>
                      </c:pt>
                      <c:pt idx="26206">
                        <c:v>6.9986689814816971</c:v>
                      </c:pt>
                      <c:pt idx="26207">
                        <c:v>6.9989120370358622</c:v>
                      </c:pt>
                      <c:pt idx="26208">
                        <c:v>6.9991550925900272</c:v>
                      </c:pt>
                      <c:pt idx="26209">
                        <c:v>6.9993981481441923</c:v>
                      </c:pt>
                      <c:pt idx="26210">
                        <c:v>6.9996412037056333</c:v>
                      </c:pt>
                      <c:pt idx="26211">
                        <c:v>6.9998842592597983</c:v>
                      </c:pt>
                      <c:pt idx="26212">
                        <c:v>7.0001273148139633</c:v>
                      </c:pt>
                      <c:pt idx="26213">
                        <c:v>7.0003703703681284</c:v>
                      </c:pt>
                      <c:pt idx="26214">
                        <c:v>7.0006134259222934</c:v>
                      </c:pt>
                      <c:pt idx="26215">
                        <c:v>7.0008564814764584</c:v>
                      </c:pt>
                      <c:pt idx="26216">
                        <c:v>7.0010995370378994</c:v>
                      </c:pt>
                      <c:pt idx="26217">
                        <c:v>7.0013425925920645</c:v>
                      </c:pt>
                      <c:pt idx="26218">
                        <c:v>7.0015856481462295</c:v>
                      </c:pt>
                      <c:pt idx="26219">
                        <c:v>7.0018287037003946</c:v>
                      </c:pt>
                      <c:pt idx="26220">
                        <c:v>7.0020717592545596</c:v>
                      </c:pt>
                      <c:pt idx="26221">
                        <c:v>7.0023148148160006</c:v>
                      </c:pt>
                      <c:pt idx="26222">
                        <c:v>7.0025578703701656</c:v>
                      </c:pt>
                      <c:pt idx="26223">
                        <c:v>7.0028009259243307</c:v>
                      </c:pt>
                      <c:pt idx="26224">
                        <c:v>7.0030439814784957</c:v>
                      </c:pt>
                      <c:pt idx="26225">
                        <c:v>7.0032870370326608</c:v>
                      </c:pt>
                      <c:pt idx="26226">
                        <c:v>7.0035300925941018</c:v>
                      </c:pt>
                      <c:pt idx="26227">
                        <c:v>7.0037731481482668</c:v>
                      </c:pt>
                      <c:pt idx="26228">
                        <c:v>7.0040162037024318</c:v>
                      </c:pt>
                      <c:pt idx="26229">
                        <c:v>7.0042592592565969</c:v>
                      </c:pt>
                      <c:pt idx="26230">
                        <c:v>7.0045023148107619</c:v>
                      </c:pt>
                      <c:pt idx="26231">
                        <c:v>7.0047453703722029</c:v>
                      </c:pt>
                      <c:pt idx="26232">
                        <c:v>7.0049884259263679</c:v>
                      </c:pt>
                      <c:pt idx="26233">
                        <c:v>7.005231481480533</c:v>
                      </c:pt>
                      <c:pt idx="26234">
                        <c:v>7.005474537034698</c:v>
                      </c:pt>
                      <c:pt idx="26235">
                        <c:v>7.0057175925888631</c:v>
                      </c:pt>
                      <c:pt idx="26236">
                        <c:v>7.0059606481430281</c:v>
                      </c:pt>
                      <c:pt idx="26237">
                        <c:v>7.0062037037044691</c:v>
                      </c:pt>
                      <c:pt idx="26238">
                        <c:v>7.0064467592586341</c:v>
                      </c:pt>
                      <c:pt idx="26239">
                        <c:v>7.0066898148127992</c:v>
                      </c:pt>
                      <c:pt idx="26240">
                        <c:v>7.0069328703669642</c:v>
                      </c:pt>
                      <c:pt idx="26241">
                        <c:v>7.0071759259211293</c:v>
                      </c:pt>
                      <c:pt idx="26242">
                        <c:v>7.0074189814825703</c:v>
                      </c:pt>
                      <c:pt idx="26243">
                        <c:v>7.0076620370367353</c:v>
                      </c:pt>
                      <c:pt idx="26244">
                        <c:v>7.0079050925909003</c:v>
                      </c:pt>
                      <c:pt idx="26245">
                        <c:v>7.0081481481450654</c:v>
                      </c:pt>
                      <c:pt idx="26246">
                        <c:v>7.0083912036992304</c:v>
                      </c:pt>
                      <c:pt idx="26247">
                        <c:v>7.0086342592606714</c:v>
                      </c:pt>
                      <c:pt idx="26248">
                        <c:v>7.0088773148148364</c:v>
                      </c:pt>
                      <c:pt idx="26249">
                        <c:v>7.0091203703690015</c:v>
                      </c:pt>
                      <c:pt idx="26250">
                        <c:v>7.0093634259231665</c:v>
                      </c:pt>
                      <c:pt idx="26251">
                        <c:v>7.0096064814773316</c:v>
                      </c:pt>
                      <c:pt idx="26252">
                        <c:v>7.0098611111082763</c:v>
                      </c:pt>
                      <c:pt idx="26253">
                        <c:v>7.0101041666624413</c:v>
                      </c:pt>
                      <c:pt idx="26254">
                        <c:v>7.0103472222238823</c:v>
                      </c:pt>
                      <c:pt idx="26255">
                        <c:v>7.0105902777780473</c:v>
                      </c:pt>
                      <c:pt idx="26256">
                        <c:v>7.0108333333322124</c:v>
                      </c:pt>
                      <c:pt idx="26257">
                        <c:v>7.0110763888863774</c:v>
                      </c:pt>
                      <c:pt idx="26258">
                        <c:v>7.0113194444405424</c:v>
                      </c:pt>
                      <c:pt idx="26259">
                        <c:v>7.0115625000019834</c:v>
                      </c:pt>
                      <c:pt idx="26260">
                        <c:v>7.0118055555561485</c:v>
                      </c:pt>
                      <c:pt idx="26261">
                        <c:v>7.0120486111103135</c:v>
                      </c:pt>
                      <c:pt idx="26262">
                        <c:v>7.0122916666644786</c:v>
                      </c:pt>
                      <c:pt idx="26263">
                        <c:v>7.0125347222186436</c:v>
                      </c:pt>
                      <c:pt idx="26264">
                        <c:v>7.0127777777728086</c:v>
                      </c:pt>
                      <c:pt idx="26265">
                        <c:v>7.0130208333342496</c:v>
                      </c:pt>
                      <c:pt idx="26266">
                        <c:v>7.0132638888884147</c:v>
                      </c:pt>
                      <c:pt idx="26267">
                        <c:v>7.0135069444425797</c:v>
                      </c:pt>
                      <c:pt idx="26268">
                        <c:v>7.0137499999967448</c:v>
                      </c:pt>
                      <c:pt idx="26269">
                        <c:v>7.0139930555509098</c:v>
                      </c:pt>
                      <c:pt idx="26270">
                        <c:v>7.0142361111123508</c:v>
                      </c:pt>
                      <c:pt idx="26271">
                        <c:v>7.0144791666665158</c:v>
                      </c:pt>
                      <c:pt idx="26272">
                        <c:v>7.0147222222206809</c:v>
                      </c:pt>
                      <c:pt idx="26273">
                        <c:v>7.0149652777748459</c:v>
                      </c:pt>
                      <c:pt idx="26274">
                        <c:v>7.0152083333290109</c:v>
                      </c:pt>
                      <c:pt idx="26275">
                        <c:v>7.0154513888904519</c:v>
                      </c:pt>
                      <c:pt idx="26276">
                        <c:v>7.015694444444617</c:v>
                      </c:pt>
                      <c:pt idx="26277">
                        <c:v>7.015937499998782</c:v>
                      </c:pt>
                      <c:pt idx="26278">
                        <c:v>7.0161805555529471</c:v>
                      </c:pt>
                      <c:pt idx="26279">
                        <c:v>7.0164236111071121</c:v>
                      </c:pt>
                      <c:pt idx="26280">
                        <c:v>7.0166666666685531</c:v>
                      </c:pt>
                      <c:pt idx="26281">
                        <c:v>7.0169097222227181</c:v>
                      </c:pt>
                      <c:pt idx="26282">
                        <c:v>7.0171527777768832</c:v>
                      </c:pt>
                      <c:pt idx="26283">
                        <c:v>7.0173958333310482</c:v>
                      </c:pt>
                      <c:pt idx="26284">
                        <c:v>7.0176388888852133</c:v>
                      </c:pt>
                      <c:pt idx="26285">
                        <c:v>7.0178819444393783</c:v>
                      </c:pt>
                      <c:pt idx="26286">
                        <c:v>7.0181250000008193</c:v>
                      </c:pt>
                      <c:pt idx="26287">
                        <c:v>7.0183680555549843</c:v>
                      </c:pt>
                      <c:pt idx="26288">
                        <c:v>7.0186111111091494</c:v>
                      </c:pt>
                      <c:pt idx="26289">
                        <c:v>7.0188541666633144</c:v>
                      </c:pt>
                      <c:pt idx="26290">
                        <c:v>7.0190972222174794</c:v>
                      </c:pt>
                      <c:pt idx="26291">
                        <c:v>7.0193402777789204</c:v>
                      </c:pt>
                      <c:pt idx="26292">
                        <c:v>7.0195833333330855</c:v>
                      </c:pt>
                      <c:pt idx="26293">
                        <c:v>7.0198263888872505</c:v>
                      </c:pt>
                      <c:pt idx="26294">
                        <c:v>7.0200694444414156</c:v>
                      </c:pt>
                      <c:pt idx="26295">
                        <c:v>7.0203124999955806</c:v>
                      </c:pt>
                      <c:pt idx="26296">
                        <c:v>7.0205555555570216</c:v>
                      </c:pt>
                      <c:pt idx="26297">
                        <c:v>7.0207986111111866</c:v>
                      </c:pt>
                      <c:pt idx="26298">
                        <c:v>7.0210416666653517</c:v>
                      </c:pt>
                      <c:pt idx="26299">
                        <c:v>7.0212847222195167</c:v>
                      </c:pt>
                      <c:pt idx="26300">
                        <c:v>7.0215393518504614</c:v>
                      </c:pt>
                      <c:pt idx="26301">
                        <c:v>7.0217824074046264</c:v>
                      </c:pt>
                      <c:pt idx="26302">
                        <c:v>7.0220254629587915</c:v>
                      </c:pt>
                      <c:pt idx="26303">
                        <c:v>7.0222685185202325</c:v>
                      </c:pt>
                      <c:pt idx="26304">
                        <c:v>7.0225115740743975</c:v>
                      </c:pt>
                      <c:pt idx="26305">
                        <c:v>7.0227546296285626</c:v>
                      </c:pt>
                      <c:pt idx="26306">
                        <c:v>7.0229976851827276</c:v>
                      </c:pt>
                      <c:pt idx="26307">
                        <c:v>7.0232407407368926</c:v>
                      </c:pt>
                      <c:pt idx="26308">
                        <c:v>7.0234837962983336</c:v>
                      </c:pt>
                      <c:pt idx="26309">
                        <c:v>7.0237268518524987</c:v>
                      </c:pt>
                      <c:pt idx="26310">
                        <c:v>7.0239699074066637</c:v>
                      </c:pt>
                      <c:pt idx="26311">
                        <c:v>7.0242129629608288</c:v>
                      </c:pt>
                      <c:pt idx="26312">
                        <c:v>7.0244560185149938</c:v>
                      </c:pt>
                      <c:pt idx="26313">
                        <c:v>7.0246990740691588</c:v>
                      </c:pt>
                      <c:pt idx="26314">
                        <c:v>7.0249421296305998</c:v>
                      </c:pt>
                      <c:pt idx="26315">
                        <c:v>7.0251851851847649</c:v>
                      </c:pt>
                      <c:pt idx="26316">
                        <c:v>7.0254282407389299</c:v>
                      </c:pt>
                      <c:pt idx="26317">
                        <c:v>7.0256712962930949</c:v>
                      </c:pt>
                      <c:pt idx="26318">
                        <c:v>7.02591435184726</c:v>
                      </c:pt>
                      <c:pt idx="26319">
                        <c:v>7.026157407408701</c:v>
                      </c:pt>
                      <c:pt idx="26320">
                        <c:v>7.026400462962866</c:v>
                      </c:pt>
                      <c:pt idx="26321">
                        <c:v>7.0266435185170311</c:v>
                      </c:pt>
                      <c:pt idx="26322">
                        <c:v>7.0268865740711961</c:v>
                      </c:pt>
                      <c:pt idx="26323">
                        <c:v>7.0271296296253611</c:v>
                      </c:pt>
                      <c:pt idx="26324">
                        <c:v>7.0273726851868021</c:v>
                      </c:pt>
                      <c:pt idx="26325">
                        <c:v>7.0276157407409672</c:v>
                      </c:pt>
                      <c:pt idx="26326">
                        <c:v>7.0278587962951322</c:v>
                      </c:pt>
                      <c:pt idx="26327">
                        <c:v>7.0281018518492973</c:v>
                      </c:pt>
                      <c:pt idx="26328">
                        <c:v>7.0283449074034623</c:v>
                      </c:pt>
                      <c:pt idx="26329">
                        <c:v>7.0285879629649033</c:v>
                      </c:pt>
                      <c:pt idx="26330">
                        <c:v>7.0288310185190683</c:v>
                      </c:pt>
                      <c:pt idx="26331">
                        <c:v>7.0290740740732334</c:v>
                      </c:pt>
                      <c:pt idx="26332">
                        <c:v>7.0293171296273984</c:v>
                      </c:pt>
                      <c:pt idx="26333">
                        <c:v>7.0295601851815634</c:v>
                      </c:pt>
                      <c:pt idx="26334">
                        <c:v>7.0298032407357285</c:v>
                      </c:pt>
                      <c:pt idx="26335">
                        <c:v>7.0300462962971695</c:v>
                      </c:pt>
                      <c:pt idx="26336">
                        <c:v>7.0302893518513345</c:v>
                      </c:pt>
                      <c:pt idx="26337">
                        <c:v>7.0305324074054996</c:v>
                      </c:pt>
                      <c:pt idx="26338">
                        <c:v>7.0307754629596646</c:v>
                      </c:pt>
                      <c:pt idx="26339">
                        <c:v>7.0310185185138296</c:v>
                      </c:pt>
                      <c:pt idx="26340">
                        <c:v>7.0312615740752706</c:v>
                      </c:pt>
                      <c:pt idx="26341">
                        <c:v>7.0315046296294357</c:v>
                      </c:pt>
                      <c:pt idx="26342">
                        <c:v>7.0317476851836007</c:v>
                      </c:pt>
                      <c:pt idx="26343">
                        <c:v>7.0319907407377658</c:v>
                      </c:pt>
                      <c:pt idx="26344">
                        <c:v>7.0322337962919308</c:v>
                      </c:pt>
                      <c:pt idx="26345">
                        <c:v>7.0324768518533718</c:v>
                      </c:pt>
                      <c:pt idx="26346">
                        <c:v>7.0327199074075368</c:v>
                      </c:pt>
                      <c:pt idx="26347">
                        <c:v>7.0329629629617019</c:v>
                      </c:pt>
                      <c:pt idx="26348">
                        <c:v>7.0332175925926466</c:v>
                      </c:pt>
                      <c:pt idx="26349">
                        <c:v>7.0334606481468116</c:v>
                      </c:pt>
                      <c:pt idx="26350">
                        <c:v>7.0337037037009766</c:v>
                      </c:pt>
                      <c:pt idx="26351">
                        <c:v>7.0339467592551417</c:v>
                      </c:pt>
                      <c:pt idx="26352">
                        <c:v>7.0341898148165827</c:v>
                      </c:pt>
                      <c:pt idx="26353">
                        <c:v>7.0344328703707477</c:v>
                      </c:pt>
                      <c:pt idx="26354">
                        <c:v>7.0346759259249128</c:v>
                      </c:pt>
                      <c:pt idx="26355">
                        <c:v>7.0349189814790778</c:v>
                      </c:pt>
                      <c:pt idx="26356">
                        <c:v>7.0351620370332428</c:v>
                      </c:pt>
                      <c:pt idx="26357">
                        <c:v>7.0354050925946838</c:v>
                      </c:pt>
                      <c:pt idx="26358">
                        <c:v>7.0356481481488489</c:v>
                      </c:pt>
                      <c:pt idx="26359">
                        <c:v>7.0358912037030139</c:v>
                      </c:pt>
                      <c:pt idx="26360">
                        <c:v>7.0361342592571789</c:v>
                      </c:pt>
                      <c:pt idx="26361">
                        <c:v>7.036377314811344</c:v>
                      </c:pt>
                      <c:pt idx="26362">
                        <c:v>7.036620370365509</c:v>
                      </c:pt>
                      <c:pt idx="26363">
                        <c:v>7.03686342592695</c:v>
                      </c:pt>
                      <c:pt idx="26364">
                        <c:v>7.0371064814811151</c:v>
                      </c:pt>
                      <c:pt idx="26365">
                        <c:v>7.0373495370352801</c:v>
                      </c:pt>
                      <c:pt idx="26366">
                        <c:v>7.0375925925894451</c:v>
                      </c:pt>
                      <c:pt idx="26367">
                        <c:v>7.0378356481436102</c:v>
                      </c:pt>
                      <c:pt idx="26368">
                        <c:v>7.0380787037050512</c:v>
                      </c:pt>
                      <c:pt idx="26369">
                        <c:v>7.0383217592592162</c:v>
                      </c:pt>
                      <c:pt idx="26370">
                        <c:v>7.0385648148133813</c:v>
                      </c:pt>
                      <c:pt idx="26371">
                        <c:v>7.0388078703675463</c:v>
                      </c:pt>
                      <c:pt idx="26372">
                        <c:v>7.0390509259217113</c:v>
                      </c:pt>
                      <c:pt idx="26373">
                        <c:v>7.0392939814831523</c:v>
                      </c:pt>
                      <c:pt idx="26374">
                        <c:v>7.0395370370373174</c:v>
                      </c:pt>
                      <c:pt idx="26375">
                        <c:v>7.0397800925914824</c:v>
                      </c:pt>
                      <c:pt idx="26376">
                        <c:v>7.0400231481456474</c:v>
                      </c:pt>
                      <c:pt idx="26377">
                        <c:v>7.0402662036998125</c:v>
                      </c:pt>
                      <c:pt idx="26378">
                        <c:v>7.0405092592612535</c:v>
                      </c:pt>
                      <c:pt idx="26379">
                        <c:v>7.0407523148154185</c:v>
                      </c:pt>
                      <c:pt idx="26380">
                        <c:v>7.0409953703695836</c:v>
                      </c:pt>
                      <c:pt idx="26381">
                        <c:v>7.0412384259237486</c:v>
                      </c:pt>
                      <c:pt idx="26382">
                        <c:v>7.0414814814779136</c:v>
                      </c:pt>
                      <c:pt idx="26383">
                        <c:v>7.0417245370320787</c:v>
                      </c:pt>
                      <c:pt idx="26384">
                        <c:v>7.0419675925935197</c:v>
                      </c:pt>
                      <c:pt idx="26385">
                        <c:v>7.0422106481476847</c:v>
                      </c:pt>
                      <c:pt idx="26386">
                        <c:v>7.0424537037018498</c:v>
                      </c:pt>
                      <c:pt idx="26387">
                        <c:v>7.0426967592560148</c:v>
                      </c:pt>
                      <c:pt idx="26388">
                        <c:v>7.0429398148101798</c:v>
                      </c:pt>
                      <c:pt idx="26389">
                        <c:v>7.0431828703716208</c:v>
                      </c:pt>
                      <c:pt idx="26390">
                        <c:v>7.0434259259257859</c:v>
                      </c:pt>
                      <c:pt idx="26391">
                        <c:v>7.0436689814799509</c:v>
                      </c:pt>
                      <c:pt idx="26392">
                        <c:v>7.0439120370341159</c:v>
                      </c:pt>
                      <c:pt idx="26393">
                        <c:v>7.044155092588281</c:v>
                      </c:pt>
                      <c:pt idx="26394">
                        <c:v>7.044398148149722</c:v>
                      </c:pt>
                      <c:pt idx="26395">
                        <c:v>7.044641203703887</c:v>
                      </c:pt>
                      <c:pt idx="26396">
                        <c:v>7.0448958333348317</c:v>
                      </c:pt>
                      <c:pt idx="26397">
                        <c:v>7.0451388888889968</c:v>
                      </c:pt>
                      <c:pt idx="26398">
                        <c:v>7.0453819444431618</c:v>
                      </c:pt>
                      <c:pt idx="26399">
                        <c:v>7.0456249999973268</c:v>
                      </c:pt>
                      <c:pt idx="26400">
                        <c:v>7.0458680555514919</c:v>
                      </c:pt>
                      <c:pt idx="26401">
                        <c:v>7.0461111111129329</c:v>
                      </c:pt>
                      <c:pt idx="26402">
                        <c:v>7.0463541666670979</c:v>
                      </c:pt>
                      <c:pt idx="26403">
                        <c:v>7.0465972222212629</c:v>
                      </c:pt>
                      <c:pt idx="26404">
                        <c:v>7.046840277775428</c:v>
                      </c:pt>
                      <c:pt idx="26405">
                        <c:v>7.047083333329593</c:v>
                      </c:pt>
                      <c:pt idx="26406">
                        <c:v>7.0473263888837581</c:v>
                      </c:pt>
                      <c:pt idx="26407">
                        <c:v>7.0475694444451991</c:v>
                      </c:pt>
                      <c:pt idx="26408">
                        <c:v>7.0478124999993641</c:v>
                      </c:pt>
                      <c:pt idx="26409">
                        <c:v>7.0480555555535291</c:v>
                      </c:pt>
                      <c:pt idx="26410">
                        <c:v>7.0482986111076942</c:v>
                      </c:pt>
                      <c:pt idx="26411">
                        <c:v>7.0485416666618592</c:v>
                      </c:pt>
                      <c:pt idx="26412">
                        <c:v>7.0487847222233002</c:v>
                      </c:pt>
                      <c:pt idx="26413">
                        <c:v>7.0490277777774653</c:v>
                      </c:pt>
                      <c:pt idx="26414">
                        <c:v>7.0492708333316303</c:v>
                      </c:pt>
                      <c:pt idx="26415">
                        <c:v>7.0495138888857953</c:v>
                      </c:pt>
                      <c:pt idx="26416">
                        <c:v>7.0497569444399604</c:v>
                      </c:pt>
                      <c:pt idx="26417">
                        <c:v>7.0500000000014014</c:v>
                      </c:pt>
                      <c:pt idx="26418">
                        <c:v>7.0502430555555664</c:v>
                      </c:pt>
                      <c:pt idx="26419">
                        <c:v>7.0504861111097314</c:v>
                      </c:pt>
                      <c:pt idx="26420">
                        <c:v>7.0507291666638965</c:v>
                      </c:pt>
                      <c:pt idx="26421">
                        <c:v>7.0509722222180615</c:v>
                      </c:pt>
                      <c:pt idx="26422">
                        <c:v>7.0512152777795025</c:v>
                      </c:pt>
                      <c:pt idx="26423">
                        <c:v>7.0514583333336676</c:v>
                      </c:pt>
                      <c:pt idx="26424">
                        <c:v>7.0517013888878326</c:v>
                      </c:pt>
                      <c:pt idx="26425">
                        <c:v>7.0519444444419976</c:v>
                      </c:pt>
                      <c:pt idx="26426">
                        <c:v>7.0521874999961627</c:v>
                      </c:pt>
                      <c:pt idx="26427">
                        <c:v>7.0524305555576037</c:v>
                      </c:pt>
                      <c:pt idx="26428">
                        <c:v>7.0526736111117687</c:v>
                      </c:pt>
                      <c:pt idx="26429">
                        <c:v>7.0529166666659338</c:v>
                      </c:pt>
                      <c:pt idx="26430">
                        <c:v>7.0531597222200988</c:v>
                      </c:pt>
                      <c:pt idx="26431">
                        <c:v>7.0534027777742638</c:v>
                      </c:pt>
                      <c:pt idx="26432">
                        <c:v>7.0536458333284289</c:v>
                      </c:pt>
                      <c:pt idx="26433">
                        <c:v>7.0538888888898699</c:v>
                      </c:pt>
                      <c:pt idx="26434">
                        <c:v>7.0541319444440349</c:v>
                      </c:pt>
                      <c:pt idx="26435">
                        <c:v>7.0543749999981999</c:v>
                      </c:pt>
                      <c:pt idx="26436">
                        <c:v>7.054618055552365</c:v>
                      </c:pt>
                      <c:pt idx="26437">
                        <c:v>7.05486111110653</c:v>
                      </c:pt>
                      <c:pt idx="26438">
                        <c:v>7.055104166667971</c:v>
                      </c:pt>
                      <c:pt idx="26439">
                        <c:v>7.0553472222221361</c:v>
                      </c:pt>
                      <c:pt idx="26440">
                        <c:v>7.0555902777763011</c:v>
                      </c:pt>
                      <c:pt idx="26441">
                        <c:v>7.0558333333304661</c:v>
                      </c:pt>
                      <c:pt idx="26442">
                        <c:v>7.0560763888846312</c:v>
                      </c:pt>
                      <c:pt idx="26443">
                        <c:v>7.0563194444460722</c:v>
                      </c:pt>
                      <c:pt idx="26444">
                        <c:v>7.0565625000002372</c:v>
                      </c:pt>
                      <c:pt idx="26445">
                        <c:v>7.0568171296311819</c:v>
                      </c:pt>
                      <c:pt idx="26446">
                        <c:v>7.0570601851853469</c:v>
                      </c:pt>
                      <c:pt idx="26447">
                        <c:v>7.057303240739512</c:v>
                      </c:pt>
                      <c:pt idx="26448">
                        <c:v>7.057546296293677</c:v>
                      </c:pt>
                      <c:pt idx="26449">
                        <c:v>7.0577893518478421</c:v>
                      </c:pt>
                      <c:pt idx="26450">
                        <c:v>7.0580324074092831</c:v>
                      </c:pt>
                      <c:pt idx="26451">
                        <c:v>7.0582754629634481</c:v>
                      </c:pt>
                      <c:pt idx="26452">
                        <c:v>7.0585185185176131</c:v>
                      </c:pt>
                      <c:pt idx="26453">
                        <c:v>7.0587615740717782</c:v>
                      </c:pt>
                      <c:pt idx="26454">
                        <c:v>7.0590046296259432</c:v>
                      </c:pt>
                      <c:pt idx="26455">
                        <c:v>7.0592476851801083</c:v>
                      </c:pt>
                      <c:pt idx="26456">
                        <c:v>7.0594907407415493</c:v>
                      </c:pt>
                      <c:pt idx="26457">
                        <c:v>7.0597337962957143</c:v>
                      </c:pt>
                      <c:pt idx="26458">
                        <c:v>7.0599768518498793</c:v>
                      </c:pt>
                      <c:pt idx="26459">
                        <c:v>7.0602199074040444</c:v>
                      </c:pt>
                      <c:pt idx="26460">
                        <c:v>7.0604629629582094</c:v>
                      </c:pt>
                      <c:pt idx="26461">
                        <c:v>7.0607060185196504</c:v>
                      </c:pt>
                      <c:pt idx="26462">
                        <c:v>7.0609490740738154</c:v>
                      </c:pt>
                      <c:pt idx="26463">
                        <c:v>7.0611921296279805</c:v>
                      </c:pt>
                      <c:pt idx="26464">
                        <c:v>7.0614351851821455</c:v>
                      </c:pt>
                      <c:pt idx="26465">
                        <c:v>7.0616782407363106</c:v>
                      </c:pt>
                      <c:pt idx="26466">
                        <c:v>7.0619212962977516</c:v>
                      </c:pt>
                      <c:pt idx="26467">
                        <c:v>7.0621643518519166</c:v>
                      </c:pt>
                      <c:pt idx="26468">
                        <c:v>7.0624074074060816</c:v>
                      </c:pt>
                      <c:pt idx="26469">
                        <c:v>7.0626504629602467</c:v>
                      </c:pt>
                      <c:pt idx="26470">
                        <c:v>7.0628935185144117</c:v>
                      </c:pt>
                      <c:pt idx="26471">
                        <c:v>7.0631365740758527</c:v>
                      </c:pt>
                      <c:pt idx="26472">
                        <c:v>7.0633796296300178</c:v>
                      </c:pt>
                      <c:pt idx="26473">
                        <c:v>7.0636226851841828</c:v>
                      </c:pt>
                      <c:pt idx="26474">
                        <c:v>7.0638657407383478</c:v>
                      </c:pt>
                      <c:pt idx="26475">
                        <c:v>7.0641087962925129</c:v>
                      </c:pt>
                      <c:pt idx="26476">
                        <c:v>7.0643518518539539</c:v>
                      </c:pt>
                      <c:pt idx="26477">
                        <c:v>7.0645949074081189</c:v>
                      </c:pt>
                      <c:pt idx="26478">
                        <c:v>7.0648379629622839</c:v>
                      </c:pt>
                      <c:pt idx="26479">
                        <c:v>7.065081018516449</c:v>
                      </c:pt>
                      <c:pt idx="26480">
                        <c:v>7.065324074070614</c:v>
                      </c:pt>
                      <c:pt idx="26481">
                        <c:v>7.0655671296247791</c:v>
                      </c:pt>
                      <c:pt idx="26482">
                        <c:v>7.0658101851862201</c:v>
                      </c:pt>
                      <c:pt idx="26483">
                        <c:v>7.0660532407403851</c:v>
                      </c:pt>
                      <c:pt idx="26484">
                        <c:v>7.0662962962945501</c:v>
                      </c:pt>
                      <c:pt idx="26485">
                        <c:v>7.0665393518487152</c:v>
                      </c:pt>
                      <c:pt idx="26486">
                        <c:v>7.0667824074028802</c:v>
                      </c:pt>
                      <c:pt idx="26487">
                        <c:v>7.0670254629643212</c:v>
                      </c:pt>
                      <c:pt idx="26488">
                        <c:v>7.0672685185184863</c:v>
                      </c:pt>
                      <c:pt idx="26489">
                        <c:v>7.0675115740726513</c:v>
                      </c:pt>
                      <c:pt idx="26490">
                        <c:v>7.0677546296268163</c:v>
                      </c:pt>
                      <c:pt idx="26491">
                        <c:v>7.0679976851809814</c:v>
                      </c:pt>
                      <c:pt idx="26492">
                        <c:v>7.0682407407424224</c:v>
                      </c:pt>
                      <c:pt idx="26493">
                        <c:v>7.0684953703660911</c:v>
                      </c:pt>
                      <c:pt idx="26494">
                        <c:v>7.0687384259275321</c:v>
                      </c:pt>
                      <c:pt idx="26495">
                        <c:v>7.0689814814816971</c:v>
                      </c:pt>
                      <c:pt idx="26496">
                        <c:v>7.0692245370358622</c:v>
                      </c:pt>
                      <c:pt idx="26497">
                        <c:v>7.0694675925900272</c:v>
                      </c:pt>
                      <c:pt idx="26498">
                        <c:v>7.0697106481441923</c:v>
                      </c:pt>
                      <c:pt idx="26499">
                        <c:v>7.0699537037056333</c:v>
                      </c:pt>
                      <c:pt idx="26500">
                        <c:v>7.0701967592597983</c:v>
                      </c:pt>
                      <c:pt idx="26501">
                        <c:v>7.0704398148139633</c:v>
                      </c:pt>
                      <c:pt idx="26502">
                        <c:v>7.0706828703681284</c:v>
                      </c:pt>
                      <c:pt idx="26503">
                        <c:v>7.0709259259222934</c:v>
                      </c:pt>
                      <c:pt idx="26504">
                        <c:v>7.0711689814764584</c:v>
                      </c:pt>
                      <c:pt idx="26505">
                        <c:v>7.0714120370378994</c:v>
                      </c:pt>
                      <c:pt idx="26506">
                        <c:v>7.0716550925920645</c:v>
                      </c:pt>
                      <c:pt idx="26507">
                        <c:v>7.0718981481462295</c:v>
                      </c:pt>
                      <c:pt idx="26508">
                        <c:v>7.0721412037003946</c:v>
                      </c:pt>
                      <c:pt idx="26509">
                        <c:v>7.0723842592545596</c:v>
                      </c:pt>
                      <c:pt idx="26510">
                        <c:v>7.0726273148160006</c:v>
                      </c:pt>
                      <c:pt idx="26511">
                        <c:v>7.0728703703701656</c:v>
                      </c:pt>
                      <c:pt idx="26512">
                        <c:v>7.0731134259243307</c:v>
                      </c:pt>
                      <c:pt idx="26513">
                        <c:v>7.0733564814784957</c:v>
                      </c:pt>
                      <c:pt idx="26514">
                        <c:v>7.0735995370326608</c:v>
                      </c:pt>
                      <c:pt idx="26515">
                        <c:v>7.0738425925941018</c:v>
                      </c:pt>
                      <c:pt idx="26516">
                        <c:v>7.0740856481482668</c:v>
                      </c:pt>
                      <c:pt idx="26517">
                        <c:v>7.0743287037024318</c:v>
                      </c:pt>
                      <c:pt idx="26518">
                        <c:v>7.0745717592565969</c:v>
                      </c:pt>
                      <c:pt idx="26519">
                        <c:v>7.0748148148107619</c:v>
                      </c:pt>
                      <c:pt idx="26520">
                        <c:v>7.0750578703722029</c:v>
                      </c:pt>
                      <c:pt idx="26521">
                        <c:v>7.0753009259263679</c:v>
                      </c:pt>
                      <c:pt idx="26522">
                        <c:v>7.075543981480533</c:v>
                      </c:pt>
                      <c:pt idx="26523">
                        <c:v>7.075787037034698</c:v>
                      </c:pt>
                      <c:pt idx="26524">
                        <c:v>7.0760300925888631</c:v>
                      </c:pt>
                      <c:pt idx="26525">
                        <c:v>7.0762731481430281</c:v>
                      </c:pt>
                      <c:pt idx="26526">
                        <c:v>7.0765162037044691</c:v>
                      </c:pt>
                      <c:pt idx="26527">
                        <c:v>7.0767592592586341</c:v>
                      </c:pt>
                      <c:pt idx="26528">
                        <c:v>7.0770023148127992</c:v>
                      </c:pt>
                      <c:pt idx="26529">
                        <c:v>7.0772453703669642</c:v>
                      </c:pt>
                      <c:pt idx="26530">
                        <c:v>7.0774884259211293</c:v>
                      </c:pt>
                      <c:pt idx="26531">
                        <c:v>7.0777314814825703</c:v>
                      </c:pt>
                      <c:pt idx="26532">
                        <c:v>7.0779745370367353</c:v>
                      </c:pt>
                      <c:pt idx="26533">
                        <c:v>7.0782175925909003</c:v>
                      </c:pt>
                      <c:pt idx="26534">
                        <c:v>7.0784606481450654</c:v>
                      </c:pt>
                      <c:pt idx="26535">
                        <c:v>7.0787037036992304</c:v>
                      </c:pt>
                      <c:pt idx="26536">
                        <c:v>7.0789467592606714</c:v>
                      </c:pt>
                      <c:pt idx="26537">
                        <c:v>7.0791898148148364</c:v>
                      </c:pt>
                      <c:pt idx="26538">
                        <c:v>7.0794328703690015</c:v>
                      </c:pt>
                      <c:pt idx="26539">
                        <c:v>7.0796759259231665</c:v>
                      </c:pt>
                      <c:pt idx="26540">
                        <c:v>7.0799189814773316</c:v>
                      </c:pt>
                      <c:pt idx="26541">
                        <c:v>7.0801736111082763</c:v>
                      </c:pt>
                      <c:pt idx="26542">
                        <c:v>7.0804166666624413</c:v>
                      </c:pt>
                      <c:pt idx="26543">
                        <c:v>7.0806597222238823</c:v>
                      </c:pt>
                      <c:pt idx="26544">
                        <c:v>7.0809027777780473</c:v>
                      </c:pt>
                      <c:pt idx="26545">
                        <c:v>7.0811458333322124</c:v>
                      </c:pt>
                      <c:pt idx="26546">
                        <c:v>7.0813888888863774</c:v>
                      </c:pt>
                      <c:pt idx="26547">
                        <c:v>7.0816319444405424</c:v>
                      </c:pt>
                      <c:pt idx="26548">
                        <c:v>7.0818750000019834</c:v>
                      </c:pt>
                      <c:pt idx="26549">
                        <c:v>7.0821180555561485</c:v>
                      </c:pt>
                      <c:pt idx="26550">
                        <c:v>7.0823611111103135</c:v>
                      </c:pt>
                      <c:pt idx="26551">
                        <c:v>7.0826041666644786</c:v>
                      </c:pt>
                      <c:pt idx="26552">
                        <c:v>7.0828472222186436</c:v>
                      </c:pt>
                      <c:pt idx="26553">
                        <c:v>7.0830902777728086</c:v>
                      </c:pt>
                      <c:pt idx="26554">
                        <c:v>7.0833333333342496</c:v>
                      </c:pt>
                      <c:pt idx="26555">
                        <c:v>7.0835763888884147</c:v>
                      </c:pt>
                      <c:pt idx="26556">
                        <c:v>7.0838194444425797</c:v>
                      </c:pt>
                      <c:pt idx="26557">
                        <c:v>7.0840624999967448</c:v>
                      </c:pt>
                      <c:pt idx="26558">
                        <c:v>7.0843055555509098</c:v>
                      </c:pt>
                      <c:pt idx="26559">
                        <c:v>7.0845486111123508</c:v>
                      </c:pt>
                      <c:pt idx="26560">
                        <c:v>7.0847916666665158</c:v>
                      </c:pt>
                      <c:pt idx="26561">
                        <c:v>7.0850347222206809</c:v>
                      </c:pt>
                      <c:pt idx="26562">
                        <c:v>7.0852777777748459</c:v>
                      </c:pt>
                      <c:pt idx="26563">
                        <c:v>7.0855208333290109</c:v>
                      </c:pt>
                      <c:pt idx="26564">
                        <c:v>7.0857638888904519</c:v>
                      </c:pt>
                      <c:pt idx="26565">
                        <c:v>7.086006944444617</c:v>
                      </c:pt>
                      <c:pt idx="26566">
                        <c:v>7.086249999998782</c:v>
                      </c:pt>
                      <c:pt idx="26567">
                        <c:v>7.0864930555529471</c:v>
                      </c:pt>
                      <c:pt idx="26568">
                        <c:v>7.0867361111071121</c:v>
                      </c:pt>
                      <c:pt idx="26569">
                        <c:v>7.0869791666685531</c:v>
                      </c:pt>
                      <c:pt idx="26570">
                        <c:v>7.0872222222227181</c:v>
                      </c:pt>
                      <c:pt idx="26571">
                        <c:v>7.0874652777768832</c:v>
                      </c:pt>
                      <c:pt idx="26572">
                        <c:v>7.0877083333310482</c:v>
                      </c:pt>
                      <c:pt idx="26573">
                        <c:v>7.0879513888852133</c:v>
                      </c:pt>
                      <c:pt idx="26574">
                        <c:v>7.0881944444393783</c:v>
                      </c:pt>
                      <c:pt idx="26575">
                        <c:v>7.0884375000008193</c:v>
                      </c:pt>
                      <c:pt idx="26576">
                        <c:v>7.0886805555549843</c:v>
                      </c:pt>
                      <c:pt idx="26577">
                        <c:v>7.0889236111091494</c:v>
                      </c:pt>
                      <c:pt idx="26578">
                        <c:v>7.0891666666633144</c:v>
                      </c:pt>
                      <c:pt idx="26579">
                        <c:v>7.0894097222174794</c:v>
                      </c:pt>
                      <c:pt idx="26580">
                        <c:v>7.0896527777789204</c:v>
                      </c:pt>
                      <c:pt idx="26581">
                        <c:v>7.0898958333330855</c:v>
                      </c:pt>
                      <c:pt idx="26582">
                        <c:v>7.0901388888872505</c:v>
                      </c:pt>
                      <c:pt idx="26583">
                        <c:v>7.0903819444414156</c:v>
                      </c:pt>
                      <c:pt idx="26584">
                        <c:v>7.0906249999955806</c:v>
                      </c:pt>
                      <c:pt idx="26585">
                        <c:v>7.0908680555570216</c:v>
                      </c:pt>
                      <c:pt idx="26586">
                        <c:v>7.0911111111111866</c:v>
                      </c:pt>
                      <c:pt idx="26587">
                        <c:v>7.0913541666653517</c:v>
                      </c:pt>
                      <c:pt idx="26588">
                        <c:v>7.0915972222195167</c:v>
                      </c:pt>
                      <c:pt idx="26589">
                        <c:v>7.0918518518504614</c:v>
                      </c:pt>
                      <c:pt idx="26590">
                        <c:v>7.0920949074046264</c:v>
                      </c:pt>
                      <c:pt idx="26591">
                        <c:v>7.0923379629587915</c:v>
                      </c:pt>
                      <c:pt idx="26592">
                        <c:v>7.0925810185202325</c:v>
                      </c:pt>
                      <c:pt idx="26593">
                        <c:v>7.0928240740743975</c:v>
                      </c:pt>
                      <c:pt idx="26594">
                        <c:v>7.0930671296285626</c:v>
                      </c:pt>
                      <c:pt idx="26595">
                        <c:v>7.0933101851827276</c:v>
                      </c:pt>
                      <c:pt idx="26596">
                        <c:v>7.0935532407368926</c:v>
                      </c:pt>
                      <c:pt idx="26597">
                        <c:v>7.0937962962983336</c:v>
                      </c:pt>
                      <c:pt idx="26598">
                        <c:v>7.0940393518524987</c:v>
                      </c:pt>
                      <c:pt idx="26599">
                        <c:v>7.0942824074066637</c:v>
                      </c:pt>
                      <c:pt idx="26600">
                        <c:v>7.0945254629608288</c:v>
                      </c:pt>
                      <c:pt idx="26601">
                        <c:v>7.0947685185149938</c:v>
                      </c:pt>
                      <c:pt idx="26602">
                        <c:v>7.0950115740691588</c:v>
                      </c:pt>
                      <c:pt idx="26603">
                        <c:v>7.0952546296305998</c:v>
                      </c:pt>
                      <c:pt idx="26604">
                        <c:v>7.0954976851847649</c:v>
                      </c:pt>
                      <c:pt idx="26605">
                        <c:v>7.0957407407389299</c:v>
                      </c:pt>
                      <c:pt idx="26606">
                        <c:v>7.0959837962930949</c:v>
                      </c:pt>
                      <c:pt idx="26607">
                        <c:v>7.09622685184726</c:v>
                      </c:pt>
                      <c:pt idx="26608">
                        <c:v>7.096469907408701</c:v>
                      </c:pt>
                      <c:pt idx="26609">
                        <c:v>7.096712962962866</c:v>
                      </c:pt>
                      <c:pt idx="26610">
                        <c:v>7.0969560185170311</c:v>
                      </c:pt>
                      <c:pt idx="26611">
                        <c:v>7.0971990740711961</c:v>
                      </c:pt>
                      <c:pt idx="26612">
                        <c:v>7.0974421296253611</c:v>
                      </c:pt>
                      <c:pt idx="26613">
                        <c:v>7.0976851851868021</c:v>
                      </c:pt>
                      <c:pt idx="26614">
                        <c:v>7.0979282407409672</c:v>
                      </c:pt>
                      <c:pt idx="26615">
                        <c:v>7.0981712962951322</c:v>
                      </c:pt>
                      <c:pt idx="26616">
                        <c:v>7.0984143518492973</c:v>
                      </c:pt>
                      <c:pt idx="26617">
                        <c:v>7.0986574074034623</c:v>
                      </c:pt>
                      <c:pt idx="26618">
                        <c:v>7.0989004629649033</c:v>
                      </c:pt>
                      <c:pt idx="26619">
                        <c:v>7.0991435185190683</c:v>
                      </c:pt>
                      <c:pt idx="26620">
                        <c:v>7.0993865740732334</c:v>
                      </c:pt>
                      <c:pt idx="26621">
                        <c:v>7.0996296296273984</c:v>
                      </c:pt>
                      <c:pt idx="26622">
                        <c:v>7.0998726851815634</c:v>
                      </c:pt>
                      <c:pt idx="26623">
                        <c:v>7.1001157407357285</c:v>
                      </c:pt>
                      <c:pt idx="26624">
                        <c:v>7.1003587962971695</c:v>
                      </c:pt>
                      <c:pt idx="26625">
                        <c:v>7.1006018518513345</c:v>
                      </c:pt>
                      <c:pt idx="26626">
                        <c:v>7.1008449074054996</c:v>
                      </c:pt>
                      <c:pt idx="26627">
                        <c:v>7.1010879629596646</c:v>
                      </c:pt>
                      <c:pt idx="26628">
                        <c:v>7.1013310185138296</c:v>
                      </c:pt>
                      <c:pt idx="26629">
                        <c:v>7.1015740740752706</c:v>
                      </c:pt>
                      <c:pt idx="26630">
                        <c:v>7.1018171296294357</c:v>
                      </c:pt>
                      <c:pt idx="26631">
                        <c:v>7.1020601851836007</c:v>
                      </c:pt>
                      <c:pt idx="26632">
                        <c:v>7.1023032407377658</c:v>
                      </c:pt>
                      <c:pt idx="26633">
                        <c:v>7.1025462962919308</c:v>
                      </c:pt>
                      <c:pt idx="26634">
                        <c:v>7.1027893518533718</c:v>
                      </c:pt>
                      <c:pt idx="26635">
                        <c:v>7.1030324074075368</c:v>
                      </c:pt>
                      <c:pt idx="26636">
                        <c:v>7.1032754629617019</c:v>
                      </c:pt>
                      <c:pt idx="26637">
                        <c:v>7.1035185185158669</c:v>
                      </c:pt>
                      <c:pt idx="26638">
                        <c:v>7.1037731481468116</c:v>
                      </c:pt>
                      <c:pt idx="26639">
                        <c:v>7.1040162037009766</c:v>
                      </c:pt>
                      <c:pt idx="26640">
                        <c:v>7.1042592592551417</c:v>
                      </c:pt>
                      <c:pt idx="26641">
                        <c:v>7.1045023148165827</c:v>
                      </c:pt>
                      <c:pt idx="26642">
                        <c:v>7.1047453703707477</c:v>
                      </c:pt>
                      <c:pt idx="26643">
                        <c:v>7.1049884259249128</c:v>
                      </c:pt>
                      <c:pt idx="26644">
                        <c:v>7.1052314814790778</c:v>
                      </c:pt>
                      <c:pt idx="26645">
                        <c:v>7.1054745370332428</c:v>
                      </c:pt>
                      <c:pt idx="26646">
                        <c:v>7.1057175925946838</c:v>
                      </c:pt>
                      <c:pt idx="26647">
                        <c:v>7.1059606481488489</c:v>
                      </c:pt>
                      <c:pt idx="26648">
                        <c:v>7.1062037037030139</c:v>
                      </c:pt>
                      <c:pt idx="26649">
                        <c:v>7.1064467592571789</c:v>
                      </c:pt>
                      <c:pt idx="26650">
                        <c:v>7.106689814811344</c:v>
                      </c:pt>
                      <c:pt idx="26651">
                        <c:v>7.106932870365509</c:v>
                      </c:pt>
                      <c:pt idx="26652">
                        <c:v>7.10717592592695</c:v>
                      </c:pt>
                      <c:pt idx="26653">
                        <c:v>7.1074189814811151</c:v>
                      </c:pt>
                      <c:pt idx="26654">
                        <c:v>7.1076620370352801</c:v>
                      </c:pt>
                      <c:pt idx="26655">
                        <c:v>7.1079050925894451</c:v>
                      </c:pt>
                      <c:pt idx="26656">
                        <c:v>7.1081481481436102</c:v>
                      </c:pt>
                      <c:pt idx="26657">
                        <c:v>7.1083912037050512</c:v>
                      </c:pt>
                      <c:pt idx="26658">
                        <c:v>7.1086342592592162</c:v>
                      </c:pt>
                      <c:pt idx="26659">
                        <c:v>7.1088773148133813</c:v>
                      </c:pt>
                      <c:pt idx="26660">
                        <c:v>7.1091203703675463</c:v>
                      </c:pt>
                      <c:pt idx="26661">
                        <c:v>7.1093634259217113</c:v>
                      </c:pt>
                      <c:pt idx="26662">
                        <c:v>7.1096064814831523</c:v>
                      </c:pt>
                      <c:pt idx="26663">
                        <c:v>7.1098495370373174</c:v>
                      </c:pt>
                      <c:pt idx="26664">
                        <c:v>7.1100925925914824</c:v>
                      </c:pt>
                      <c:pt idx="26665">
                        <c:v>7.1103356481456474</c:v>
                      </c:pt>
                      <c:pt idx="26666">
                        <c:v>7.1105787036998125</c:v>
                      </c:pt>
                      <c:pt idx="26667">
                        <c:v>7.1108217592612535</c:v>
                      </c:pt>
                      <c:pt idx="26668">
                        <c:v>7.1110648148154185</c:v>
                      </c:pt>
                      <c:pt idx="26669">
                        <c:v>7.1113078703695836</c:v>
                      </c:pt>
                      <c:pt idx="26670">
                        <c:v>7.1115509259237486</c:v>
                      </c:pt>
                      <c:pt idx="26671">
                        <c:v>7.1117939814779136</c:v>
                      </c:pt>
                      <c:pt idx="26672">
                        <c:v>7.1120370370320787</c:v>
                      </c:pt>
                      <c:pt idx="26673">
                        <c:v>7.1122800925935197</c:v>
                      </c:pt>
                      <c:pt idx="26674">
                        <c:v>7.1125231481476847</c:v>
                      </c:pt>
                      <c:pt idx="26675">
                        <c:v>7.1127662037018498</c:v>
                      </c:pt>
                      <c:pt idx="26676">
                        <c:v>7.1130092592560148</c:v>
                      </c:pt>
                      <c:pt idx="26677">
                        <c:v>7.1132523148101798</c:v>
                      </c:pt>
                      <c:pt idx="26678">
                        <c:v>7.1134953703716208</c:v>
                      </c:pt>
                      <c:pt idx="26679">
                        <c:v>7.1137384259257859</c:v>
                      </c:pt>
                      <c:pt idx="26680">
                        <c:v>7.1139814814799509</c:v>
                      </c:pt>
                      <c:pt idx="26681">
                        <c:v>7.1142245370341159</c:v>
                      </c:pt>
                      <c:pt idx="26682">
                        <c:v>7.114467592588281</c:v>
                      </c:pt>
                      <c:pt idx="26683">
                        <c:v>7.114710648149722</c:v>
                      </c:pt>
                      <c:pt idx="26684">
                        <c:v>7.114953703703887</c:v>
                      </c:pt>
                      <c:pt idx="26685">
                        <c:v>7.1151967592580521</c:v>
                      </c:pt>
                      <c:pt idx="26686">
                        <c:v>7.1154513888889968</c:v>
                      </c:pt>
                      <c:pt idx="26687">
                        <c:v>7.1156944444431618</c:v>
                      </c:pt>
                      <c:pt idx="26688">
                        <c:v>7.1159374999973268</c:v>
                      </c:pt>
                      <c:pt idx="26689">
                        <c:v>7.1161805555514919</c:v>
                      </c:pt>
                      <c:pt idx="26690">
                        <c:v>7.1164236111129329</c:v>
                      </c:pt>
                      <c:pt idx="26691">
                        <c:v>7.1166666666670979</c:v>
                      </c:pt>
                      <c:pt idx="26692">
                        <c:v>7.1169097222212629</c:v>
                      </c:pt>
                      <c:pt idx="26693">
                        <c:v>7.117152777775428</c:v>
                      </c:pt>
                      <c:pt idx="26694">
                        <c:v>7.117395833329593</c:v>
                      </c:pt>
                      <c:pt idx="26695">
                        <c:v>7.1176388888837581</c:v>
                      </c:pt>
                      <c:pt idx="26696">
                        <c:v>7.1178819444451991</c:v>
                      </c:pt>
                      <c:pt idx="26697">
                        <c:v>7.1181249999993641</c:v>
                      </c:pt>
                      <c:pt idx="26698">
                        <c:v>7.1183680555535291</c:v>
                      </c:pt>
                      <c:pt idx="26699">
                        <c:v>7.1186111111076942</c:v>
                      </c:pt>
                      <c:pt idx="26700">
                        <c:v>7.1188541666618592</c:v>
                      </c:pt>
                      <c:pt idx="26701">
                        <c:v>7.1190972222233002</c:v>
                      </c:pt>
                      <c:pt idx="26702">
                        <c:v>7.1193402777774653</c:v>
                      </c:pt>
                      <c:pt idx="26703">
                        <c:v>7.1195833333316303</c:v>
                      </c:pt>
                      <c:pt idx="26704">
                        <c:v>7.1198263888857953</c:v>
                      </c:pt>
                      <c:pt idx="26705">
                        <c:v>7.1200694444399604</c:v>
                      </c:pt>
                      <c:pt idx="26706">
                        <c:v>7.1203125000014014</c:v>
                      </c:pt>
                      <c:pt idx="26707">
                        <c:v>7.1205555555555664</c:v>
                      </c:pt>
                      <c:pt idx="26708">
                        <c:v>7.1207986111097314</c:v>
                      </c:pt>
                      <c:pt idx="26709">
                        <c:v>7.1210416666638965</c:v>
                      </c:pt>
                      <c:pt idx="26710">
                        <c:v>7.1212847222180615</c:v>
                      </c:pt>
                      <c:pt idx="26711">
                        <c:v>7.1215277777795025</c:v>
                      </c:pt>
                      <c:pt idx="26712">
                        <c:v>7.1217708333336676</c:v>
                      </c:pt>
                      <c:pt idx="26713">
                        <c:v>7.1220138888878326</c:v>
                      </c:pt>
                      <c:pt idx="26714">
                        <c:v>7.1222569444419976</c:v>
                      </c:pt>
                      <c:pt idx="26715">
                        <c:v>7.1224999999961627</c:v>
                      </c:pt>
                      <c:pt idx="26716">
                        <c:v>7.1227430555576037</c:v>
                      </c:pt>
                      <c:pt idx="26717">
                        <c:v>7.1229861111117687</c:v>
                      </c:pt>
                      <c:pt idx="26718">
                        <c:v>7.1232291666659338</c:v>
                      </c:pt>
                      <c:pt idx="26719">
                        <c:v>7.1234722222200988</c:v>
                      </c:pt>
                      <c:pt idx="26720">
                        <c:v>7.1237152777742638</c:v>
                      </c:pt>
                      <c:pt idx="26721">
                        <c:v>7.1239583333284289</c:v>
                      </c:pt>
                      <c:pt idx="26722">
                        <c:v>7.1242013888898699</c:v>
                      </c:pt>
                      <c:pt idx="26723">
                        <c:v>7.1244444444440349</c:v>
                      </c:pt>
                      <c:pt idx="26724">
                        <c:v>7.1246874999981999</c:v>
                      </c:pt>
                      <c:pt idx="26725">
                        <c:v>7.124930555552365</c:v>
                      </c:pt>
                      <c:pt idx="26726">
                        <c:v>7.12517361110653</c:v>
                      </c:pt>
                      <c:pt idx="26727">
                        <c:v>7.125416666667971</c:v>
                      </c:pt>
                      <c:pt idx="26728">
                        <c:v>7.1256597222221361</c:v>
                      </c:pt>
                      <c:pt idx="26729">
                        <c:v>7.1259027777763011</c:v>
                      </c:pt>
                      <c:pt idx="26730">
                        <c:v>7.1261458333304661</c:v>
                      </c:pt>
                      <c:pt idx="26731">
                        <c:v>7.1263888888846312</c:v>
                      </c:pt>
                      <c:pt idx="26732">
                        <c:v>7.1266319444460722</c:v>
                      </c:pt>
                      <c:pt idx="26733">
                        <c:v>7.1268750000002372</c:v>
                      </c:pt>
                      <c:pt idx="26734">
                        <c:v>7.1271296296311819</c:v>
                      </c:pt>
                      <c:pt idx="26735">
                        <c:v>7.1273726851853469</c:v>
                      </c:pt>
                      <c:pt idx="26736">
                        <c:v>7.127615740739512</c:v>
                      </c:pt>
                      <c:pt idx="26737">
                        <c:v>7.127858796293677</c:v>
                      </c:pt>
                      <c:pt idx="26738">
                        <c:v>7.1281018518478421</c:v>
                      </c:pt>
                      <c:pt idx="26739">
                        <c:v>7.1283449074092831</c:v>
                      </c:pt>
                      <c:pt idx="26740">
                        <c:v>7.1285879629634481</c:v>
                      </c:pt>
                      <c:pt idx="26741">
                        <c:v>7.1288310185176131</c:v>
                      </c:pt>
                      <c:pt idx="26742">
                        <c:v>7.1290740740717782</c:v>
                      </c:pt>
                      <c:pt idx="26743">
                        <c:v>7.1293171296259432</c:v>
                      </c:pt>
                      <c:pt idx="26744">
                        <c:v>7.1295601851801083</c:v>
                      </c:pt>
                      <c:pt idx="26745">
                        <c:v>7.1298032407415493</c:v>
                      </c:pt>
                      <c:pt idx="26746">
                        <c:v>7.1300462962957143</c:v>
                      </c:pt>
                      <c:pt idx="26747">
                        <c:v>7.1302893518498793</c:v>
                      </c:pt>
                      <c:pt idx="26748">
                        <c:v>7.1305324074040444</c:v>
                      </c:pt>
                      <c:pt idx="26749">
                        <c:v>7.1307754629582094</c:v>
                      </c:pt>
                      <c:pt idx="26750">
                        <c:v>7.1310185185196504</c:v>
                      </c:pt>
                      <c:pt idx="26751">
                        <c:v>7.1312615740738154</c:v>
                      </c:pt>
                      <c:pt idx="26752">
                        <c:v>7.1315046296279805</c:v>
                      </c:pt>
                      <c:pt idx="26753">
                        <c:v>7.1317476851821455</c:v>
                      </c:pt>
                      <c:pt idx="26754">
                        <c:v>7.1319907407363106</c:v>
                      </c:pt>
                      <c:pt idx="26755">
                        <c:v>7.1322337962977516</c:v>
                      </c:pt>
                      <c:pt idx="26756">
                        <c:v>7.1324768518519166</c:v>
                      </c:pt>
                      <c:pt idx="26757">
                        <c:v>7.1327199074060816</c:v>
                      </c:pt>
                      <c:pt idx="26758">
                        <c:v>7.1329629629602467</c:v>
                      </c:pt>
                      <c:pt idx="26759">
                        <c:v>7.1332060185144117</c:v>
                      </c:pt>
                      <c:pt idx="26760">
                        <c:v>7.1334490740758527</c:v>
                      </c:pt>
                      <c:pt idx="26761">
                        <c:v>7.1336921296300178</c:v>
                      </c:pt>
                      <c:pt idx="26762">
                        <c:v>7.1339351851841828</c:v>
                      </c:pt>
                      <c:pt idx="26763">
                        <c:v>7.1341782407383478</c:v>
                      </c:pt>
                      <c:pt idx="26764">
                        <c:v>7.1344212962925129</c:v>
                      </c:pt>
                      <c:pt idx="26765">
                        <c:v>7.1346643518539539</c:v>
                      </c:pt>
                      <c:pt idx="26766">
                        <c:v>7.1349074074081189</c:v>
                      </c:pt>
                      <c:pt idx="26767">
                        <c:v>7.1351504629622839</c:v>
                      </c:pt>
                      <c:pt idx="26768">
                        <c:v>7.135393518516449</c:v>
                      </c:pt>
                      <c:pt idx="26769">
                        <c:v>7.135636574070614</c:v>
                      </c:pt>
                      <c:pt idx="26770">
                        <c:v>7.1358796296247791</c:v>
                      </c:pt>
                      <c:pt idx="26771">
                        <c:v>7.1361226851862201</c:v>
                      </c:pt>
                      <c:pt idx="26772">
                        <c:v>7.1363657407403851</c:v>
                      </c:pt>
                      <c:pt idx="26773">
                        <c:v>7.1366087962945501</c:v>
                      </c:pt>
                      <c:pt idx="26774">
                        <c:v>7.1368518518487152</c:v>
                      </c:pt>
                      <c:pt idx="26775">
                        <c:v>7.1370949074028802</c:v>
                      </c:pt>
                      <c:pt idx="26776">
                        <c:v>7.1373379629643212</c:v>
                      </c:pt>
                      <c:pt idx="26777">
                        <c:v>7.1375810185184863</c:v>
                      </c:pt>
                      <c:pt idx="26778">
                        <c:v>7.1378240740726513</c:v>
                      </c:pt>
                      <c:pt idx="26779">
                        <c:v>7.1380671296268163</c:v>
                      </c:pt>
                      <c:pt idx="26780">
                        <c:v>7.1383101851809814</c:v>
                      </c:pt>
                      <c:pt idx="26781">
                        <c:v>7.1385532407424224</c:v>
                      </c:pt>
                      <c:pt idx="26782">
                        <c:v>7.1387962962965874</c:v>
                      </c:pt>
                      <c:pt idx="26783">
                        <c:v>7.1390509259275321</c:v>
                      </c:pt>
                      <c:pt idx="26784">
                        <c:v>7.1392939814816971</c:v>
                      </c:pt>
                      <c:pt idx="26785">
                        <c:v>7.1395370370358622</c:v>
                      </c:pt>
                      <c:pt idx="26786">
                        <c:v>7.1397800925900272</c:v>
                      </c:pt>
                      <c:pt idx="26787">
                        <c:v>7.1400231481441923</c:v>
                      </c:pt>
                      <c:pt idx="26788">
                        <c:v>7.1402662037056333</c:v>
                      </c:pt>
                      <c:pt idx="26789">
                        <c:v>7.1405092592597983</c:v>
                      </c:pt>
                      <c:pt idx="26790">
                        <c:v>7.1407523148139633</c:v>
                      </c:pt>
                      <c:pt idx="26791">
                        <c:v>7.1409953703681284</c:v>
                      </c:pt>
                      <c:pt idx="26792">
                        <c:v>7.1412384259222934</c:v>
                      </c:pt>
                      <c:pt idx="26793">
                        <c:v>7.1414814814764584</c:v>
                      </c:pt>
                      <c:pt idx="26794">
                        <c:v>7.1417245370378994</c:v>
                      </c:pt>
                      <c:pt idx="26795">
                        <c:v>7.1419675925920645</c:v>
                      </c:pt>
                      <c:pt idx="26796">
                        <c:v>7.1422106481462295</c:v>
                      </c:pt>
                      <c:pt idx="26797">
                        <c:v>7.1424537037003946</c:v>
                      </c:pt>
                      <c:pt idx="26798">
                        <c:v>7.1426967592545596</c:v>
                      </c:pt>
                      <c:pt idx="26799">
                        <c:v>7.1429398148160006</c:v>
                      </c:pt>
                      <c:pt idx="26800">
                        <c:v>7.1431828703701656</c:v>
                      </c:pt>
                      <c:pt idx="26801">
                        <c:v>7.1434259259243307</c:v>
                      </c:pt>
                      <c:pt idx="26802">
                        <c:v>7.1436689814784957</c:v>
                      </c:pt>
                      <c:pt idx="26803">
                        <c:v>7.1439120370326608</c:v>
                      </c:pt>
                      <c:pt idx="26804">
                        <c:v>7.1441550925941018</c:v>
                      </c:pt>
                      <c:pt idx="26805">
                        <c:v>7.1443981481482668</c:v>
                      </c:pt>
                      <c:pt idx="26806">
                        <c:v>7.1446412037024318</c:v>
                      </c:pt>
                      <c:pt idx="26807">
                        <c:v>7.1448842592565969</c:v>
                      </c:pt>
                      <c:pt idx="26808">
                        <c:v>7.1451273148107619</c:v>
                      </c:pt>
                      <c:pt idx="26809">
                        <c:v>7.1453703703722029</c:v>
                      </c:pt>
                      <c:pt idx="26810">
                        <c:v>7.1456134259263679</c:v>
                      </c:pt>
                      <c:pt idx="26811">
                        <c:v>7.145856481480533</c:v>
                      </c:pt>
                      <c:pt idx="26812">
                        <c:v>7.146099537034698</c:v>
                      </c:pt>
                      <c:pt idx="26813">
                        <c:v>7.1463425925888631</c:v>
                      </c:pt>
                      <c:pt idx="26814">
                        <c:v>7.1465856481430281</c:v>
                      </c:pt>
                      <c:pt idx="26815">
                        <c:v>7.1468287037044691</c:v>
                      </c:pt>
                      <c:pt idx="26816">
                        <c:v>7.1470717592586341</c:v>
                      </c:pt>
                      <c:pt idx="26817">
                        <c:v>7.1473148148127992</c:v>
                      </c:pt>
                      <c:pt idx="26818">
                        <c:v>7.1475578703669642</c:v>
                      </c:pt>
                      <c:pt idx="26819">
                        <c:v>7.1478009259211293</c:v>
                      </c:pt>
                      <c:pt idx="26820">
                        <c:v>7.1480439814825703</c:v>
                      </c:pt>
                      <c:pt idx="26821">
                        <c:v>7.1482870370367353</c:v>
                      </c:pt>
                      <c:pt idx="26822">
                        <c:v>7.1485300925909003</c:v>
                      </c:pt>
                      <c:pt idx="26823">
                        <c:v>7.1487731481450654</c:v>
                      </c:pt>
                      <c:pt idx="26824">
                        <c:v>7.1490162036992304</c:v>
                      </c:pt>
                      <c:pt idx="26825">
                        <c:v>7.1492592592606714</c:v>
                      </c:pt>
                      <c:pt idx="26826">
                        <c:v>7.1495023148148364</c:v>
                      </c:pt>
                      <c:pt idx="26827">
                        <c:v>7.1497453703690015</c:v>
                      </c:pt>
                      <c:pt idx="26828">
                        <c:v>7.1499884259231665</c:v>
                      </c:pt>
                      <c:pt idx="26829">
                        <c:v>7.1502314814773316</c:v>
                      </c:pt>
                      <c:pt idx="26830">
                        <c:v>7.1504861111082763</c:v>
                      </c:pt>
                      <c:pt idx="26831">
                        <c:v>7.1507291666624413</c:v>
                      </c:pt>
                      <c:pt idx="26832">
                        <c:v>7.1509722222238823</c:v>
                      </c:pt>
                      <c:pt idx="26833">
                        <c:v>7.1512152777780473</c:v>
                      </c:pt>
                      <c:pt idx="26834">
                        <c:v>7.1514583333322124</c:v>
                      </c:pt>
                      <c:pt idx="26835">
                        <c:v>7.1517013888863774</c:v>
                      </c:pt>
                      <c:pt idx="26836">
                        <c:v>7.1519444444405424</c:v>
                      </c:pt>
                      <c:pt idx="26837">
                        <c:v>7.1521875000019834</c:v>
                      </c:pt>
                      <c:pt idx="26838">
                        <c:v>7.1524305555561485</c:v>
                      </c:pt>
                      <c:pt idx="26839">
                        <c:v>7.1526736111103135</c:v>
                      </c:pt>
                      <c:pt idx="26840">
                        <c:v>7.1529166666644786</c:v>
                      </c:pt>
                      <c:pt idx="26841">
                        <c:v>7.1531597222186436</c:v>
                      </c:pt>
                      <c:pt idx="26842">
                        <c:v>7.1534027777728086</c:v>
                      </c:pt>
                      <c:pt idx="26843">
                        <c:v>7.1536458333342496</c:v>
                      </c:pt>
                      <c:pt idx="26844">
                        <c:v>7.1538888888884147</c:v>
                      </c:pt>
                      <c:pt idx="26845">
                        <c:v>7.1541319444425797</c:v>
                      </c:pt>
                      <c:pt idx="26846">
                        <c:v>7.1543749999967448</c:v>
                      </c:pt>
                      <c:pt idx="26847">
                        <c:v>7.1546180555509098</c:v>
                      </c:pt>
                      <c:pt idx="26848">
                        <c:v>7.1548611111123508</c:v>
                      </c:pt>
                      <c:pt idx="26849">
                        <c:v>7.1551041666665158</c:v>
                      </c:pt>
                      <c:pt idx="26850">
                        <c:v>7.1553472222206809</c:v>
                      </c:pt>
                      <c:pt idx="26851">
                        <c:v>7.1555902777748459</c:v>
                      </c:pt>
                      <c:pt idx="26852">
                        <c:v>7.1558333333290109</c:v>
                      </c:pt>
                      <c:pt idx="26853">
                        <c:v>7.1560763888904519</c:v>
                      </c:pt>
                      <c:pt idx="26854">
                        <c:v>7.156319444444617</c:v>
                      </c:pt>
                      <c:pt idx="26855">
                        <c:v>7.156562499998782</c:v>
                      </c:pt>
                      <c:pt idx="26856">
                        <c:v>7.1568055555529471</c:v>
                      </c:pt>
                      <c:pt idx="26857">
                        <c:v>7.1570486111071121</c:v>
                      </c:pt>
                      <c:pt idx="26858">
                        <c:v>7.1572916666685531</c:v>
                      </c:pt>
                      <c:pt idx="26859">
                        <c:v>7.1575347222227181</c:v>
                      </c:pt>
                      <c:pt idx="26860">
                        <c:v>7.1577777777768832</c:v>
                      </c:pt>
                      <c:pt idx="26861">
                        <c:v>7.1580208333310482</c:v>
                      </c:pt>
                      <c:pt idx="26862">
                        <c:v>7.1582638888852133</c:v>
                      </c:pt>
                      <c:pt idx="26863">
                        <c:v>7.1585069444393783</c:v>
                      </c:pt>
                      <c:pt idx="26864">
                        <c:v>7.1587500000008193</c:v>
                      </c:pt>
                      <c:pt idx="26865">
                        <c:v>7.1589930555549843</c:v>
                      </c:pt>
                      <c:pt idx="26866">
                        <c:v>7.1592361111091494</c:v>
                      </c:pt>
                      <c:pt idx="26867">
                        <c:v>7.1594791666633144</c:v>
                      </c:pt>
                      <c:pt idx="26868">
                        <c:v>7.1597222222174794</c:v>
                      </c:pt>
                      <c:pt idx="26869">
                        <c:v>7.1599652777789204</c:v>
                      </c:pt>
                      <c:pt idx="26870">
                        <c:v>7.1602083333330855</c:v>
                      </c:pt>
                      <c:pt idx="26871">
                        <c:v>7.1604513888872505</c:v>
                      </c:pt>
                      <c:pt idx="26872">
                        <c:v>7.1606944444414156</c:v>
                      </c:pt>
                      <c:pt idx="26873">
                        <c:v>7.1609374999955806</c:v>
                      </c:pt>
                      <c:pt idx="26874">
                        <c:v>7.1611805555570216</c:v>
                      </c:pt>
                      <c:pt idx="26875">
                        <c:v>7.1614236111111866</c:v>
                      </c:pt>
                      <c:pt idx="26876">
                        <c:v>7.1616666666653517</c:v>
                      </c:pt>
                      <c:pt idx="26877">
                        <c:v>7.1619097222195167</c:v>
                      </c:pt>
                      <c:pt idx="26878">
                        <c:v>7.1621527777736818</c:v>
                      </c:pt>
                      <c:pt idx="26879">
                        <c:v>7.1624074074046264</c:v>
                      </c:pt>
                      <c:pt idx="26880">
                        <c:v>7.1626504629587915</c:v>
                      </c:pt>
                      <c:pt idx="26881">
                        <c:v>7.1628935185202325</c:v>
                      </c:pt>
                      <c:pt idx="26882">
                        <c:v>7.1631365740743975</c:v>
                      </c:pt>
                      <c:pt idx="26883">
                        <c:v>7.1633796296285626</c:v>
                      </c:pt>
                      <c:pt idx="26884">
                        <c:v>7.1636226851827276</c:v>
                      </c:pt>
                      <c:pt idx="26885">
                        <c:v>7.1638657407368926</c:v>
                      </c:pt>
                      <c:pt idx="26886">
                        <c:v>7.1641087962983336</c:v>
                      </c:pt>
                      <c:pt idx="26887">
                        <c:v>7.1643518518524987</c:v>
                      </c:pt>
                      <c:pt idx="26888">
                        <c:v>7.1645949074066637</c:v>
                      </c:pt>
                      <c:pt idx="26889">
                        <c:v>7.1648379629608288</c:v>
                      </c:pt>
                      <c:pt idx="26890">
                        <c:v>7.1650810185149938</c:v>
                      </c:pt>
                      <c:pt idx="26891">
                        <c:v>7.1653240740691588</c:v>
                      </c:pt>
                      <c:pt idx="26892">
                        <c:v>7.1655671296305998</c:v>
                      </c:pt>
                      <c:pt idx="26893">
                        <c:v>7.1658101851847649</c:v>
                      </c:pt>
                      <c:pt idx="26894">
                        <c:v>7.1660532407389299</c:v>
                      </c:pt>
                      <c:pt idx="26895">
                        <c:v>7.1662962962930949</c:v>
                      </c:pt>
                      <c:pt idx="26896">
                        <c:v>7.16653935184726</c:v>
                      </c:pt>
                      <c:pt idx="26897">
                        <c:v>7.166782407408701</c:v>
                      </c:pt>
                      <c:pt idx="26898">
                        <c:v>7.167025462962866</c:v>
                      </c:pt>
                      <c:pt idx="26899">
                        <c:v>7.1672685185170311</c:v>
                      </c:pt>
                      <c:pt idx="26900">
                        <c:v>7.1675115740711961</c:v>
                      </c:pt>
                      <c:pt idx="26901">
                        <c:v>7.1677546296253611</c:v>
                      </c:pt>
                      <c:pt idx="26902">
                        <c:v>7.1679976851868021</c:v>
                      </c:pt>
                      <c:pt idx="26903">
                        <c:v>7.1682407407409672</c:v>
                      </c:pt>
                      <c:pt idx="26904">
                        <c:v>7.1684837962951322</c:v>
                      </c:pt>
                      <c:pt idx="26905">
                        <c:v>7.1687268518492973</c:v>
                      </c:pt>
                      <c:pt idx="26906">
                        <c:v>7.1689699074034623</c:v>
                      </c:pt>
                      <c:pt idx="26907">
                        <c:v>7.1692129629649033</c:v>
                      </c:pt>
                      <c:pt idx="26908">
                        <c:v>7.1694560185190683</c:v>
                      </c:pt>
                      <c:pt idx="26909">
                        <c:v>7.1696990740732334</c:v>
                      </c:pt>
                      <c:pt idx="26910">
                        <c:v>7.1699421296273984</c:v>
                      </c:pt>
                      <c:pt idx="26911">
                        <c:v>7.1701851851815634</c:v>
                      </c:pt>
                      <c:pt idx="26912">
                        <c:v>7.1704282407357285</c:v>
                      </c:pt>
                      <c:pt idx="26913">
                        <c:v>7.1706712962971695</c:v>
                      </c:pt>
                      <c:pt idx="26914">
                        <c:v>7.1709143518513345</c:v>
                      </c:pt>
                      <c:pt idx="26915">
                        <c:v>7.1711574074054996</c:v>
                      </c:pt>
                      <c:pt idx="26916">
                        <c:v>7.1714004629596646</c:v>
                      </c:pt>
                      <c:pt idx="26917">
                        <c:v>7.1716435185138296</c:v>
                      </c:pt>
                      <c:pt idx="26918">
                        <c:v>7.1718865740752706</c:v>
                      </c:pt>
                      <c:pt idx="26919">
                        <c:v>7.1721296296294357</c:v>
                      </c:pt>
                      <c:pt idx="26920">
                        <c:v>7.1723726851836007</c:v>
                      </c:pt>
                      <c:pt idx="26921">
                        <c:v>7.1726157407377658</c:v>
                      </c:pt>
                      <c:pt idx="26922">
                        <c:v>7.1728587962919308</c:v>
                      </c:pt>
                      <c:pt idx="26923">
                        <c:v>7.1731018518533718</c:v>
                      </c:pt>
                      <c:pt idx="26924">
                        <c:v>7.1733449074075368</c:v>
                      </c:pt>
                      <c:pt idx="26925">
                        <c:v>7.1735879629617019</c:v>
                      </c:pt>
                      <c:pt idx="26926">
                        <c:v>7.1738310185158669</c:v>
                      </c:pt>
                      <c:pt idx="26927">
                        <c:v>7.1740856481468116</c:v>
                      </c:pt>
                      <c:pt idx="26928">
                        <c:v>7.1743287037009766</c:v>
                      </c:pt>
                      <c:pt idx="26929">
                        <c:v>7.1745717592551417</c:v>
                      </c:pt>
                      <c:pt idx="26930">
                        <c:v>7.1748148148165827</c:v>
                      </c:pt>
                      <c:pt idx="26931">
                        <c:v>7.1750578703707477</c:v>
                      </c:pt>
                      <c:pt idx="26932">
                        <c:v>7.1753009259249128</c:v>
                      </c:pt>
                      <c:pt idx="26933">
                        <c:v>7.1755439814790778</c:v>
                      </c:pt>
                      <c:pt idx="26934">
                        <c:v>7.1757870370332428</c:v>
                      </c:pt>
                      <c:pt idx="26935">
                        <c:v>7.1760300925946838</c:v>
                      </c:pt>
                      <c:pt idx="26936">
                        <c:v>7.1762731481488489</c:v>
                      </c:pt>
                      <c:pt idx="26937">
                        <c:v>7.1765162037030139</c:v>
                      </c:pt>
                      <c:pt idx="26938">
                        <c:v>7.1767592592571789</c:v>
                      </c:pt>
                      <c:pt idx="26939">
                        <c:v>7.177002314811344</c:v>
                      </c:pt>
                      <c:pt idx="26940">
                        <c:v>7.177245370365509</c:v>
                      </c:pt>
                      <c:pt idx="26941">
                        <c:v>7.17748842592695</c:v>
                      </c:pt>
                      <c:pt idx="26942">
                        <c:v>7.1777314814811151</c:v>
                      </c:pt>
                      <c:pt idx="26943">
                        <c:v>7.1779745370352801</c:v>
                      </c:pt>
                      <c:pt idx="26944">
                        <c:v>7.1782175925894451</c:v>
                      </c:pt>
                      <c:pt idx="26945">
                        <c:v>7.1784606481436102</c:v>
                      </c:pt>
                      <c:pt idx="26946">
                        <c:v>7.1787037037050512</c:v>
                      </c:pt>
                      <c:pt idx="26947">
                        <c:v>7.1789467592592162</c:v>
                      </c:pt>
                      <c:pt idx="26948">
                        <c:v>7.1791898148133813</c:v>
                      </c:pt>
                      <c:pt idx="26949">
                        <c:v>7.1794328703675463</c:v>
                      </c:pt>
                      <c:pt idx="26950">
                        <c:v>7.1796759259217113</c:v>
                      </c:pt>
                      <c:pt idx="26951">
                        <c:v>7.1799189814831523</c:v>
                      </c:pt>
                      <c:pt idx="26952">
                        <c:v>7.1801620370373174</c:v>
                      </c:pt>
                      <c:pt idx="26953">
                        <c:v>7.1804050925914824</c:v>
                      </c:pt>
                      <c:pt idx="26954">
                        <c:v>7.1806481481456474</c:v>
                      </c:pt>
                      <c:pt idx="26955">
                        <c:v>7.1808912036998125</c:v>
                      </c:pt>
                      <c:pt idx="26956">
                        <c:v>7.1811342592612535</c:v>
                      </c:pt>
                      <c:pt idx="26957">
                        <c:v>7.1813773148154185</c:v>
                      </c:pt>
                      <c:pt idx="26958">
                        <c:v>7.1816203703695836</c:v>
                      </c:pt>
                      <c:pt idx="26959">
                        <c:v>7.1818634259237486</c:v>
                      </c:pt>
                      <c:pt idx="26960">
                        <c:v>7.1821064814779136</c:v>
                      </c:pt>
                      <c:pt idx="26961">
                        <c:v>7.1823495370320787</c:v>
                      </c:pt>
                      <c:pt idx="26962">
                        <c:v>7.1825925925935197</c:v>
                      </c:pt>
                      <c:pt idx="26963">
                        <c:v>7.1828356481476847</c:v>
                      </c:pt>
                      <c:pt idx="26964">
                        <c:v>7.1830787037018498</c:v>
                      </c:pt>
                      <c:pt idx="26965">
                        <c:v>7.1833217592560148</c:v>
                      </c:pt>
                      <c:pt idx="26966">
                        <c:v>7.1835648148101798</c:v>
                      </c:pt>
                      <c:pt idx="26967">
                        <c:v>7.1838078703716208</c:v>
                      </c:pt>
                      <c:pt idx="26968">
                        <c:v>7.1840509259257859</c:v>
                      </c:pt>
                      <c:pt idx="26969">
                        <c:v>7.1842939814799509</c:v>
                      </c:pt>
                      <c:pt idx="26970">
                        <c:v>7.1845370370341159</c:v>
                      </c:pt>
                      <c:pt idx="26971">
                        <c:v>7.184780092588281</c:v>
                      </c:pt>
                      <c:pt idx="26972">
                        <c:v>7.185023148149722</c:v>
                      </c:pt>
                      <c:pt idx="26973">
                        <c:v>7.185266203703887</c:v>
                      </c:pt>
                      <c:pt idx="26974">
                        <c:v>7.1855092592580521</c:v>
                      </c:pt>
                      <c:pt idx="26975">
                        <c:v>7.1857638888889968</c:v>
                      </c:pt>
                      <c:pt idx="26976">
                        <c:v>7.1860069444431618</c:v>
                      </c:pt>
                      <c:pt idx="26977">
                        <c:v>7.1862499999973268</c:v>
                      </c:pt>
                      <c:pt idx="26978">
                        <c:v>7.1864930555514919</c:v>
                      </c:pt>
                      <c:pt idx="26979">
                        <c:v>7.1867361111129329</c:v>
                      </c:pt>
                      <c:pt idx="26980">
                        <c:v>7.1869791666670979</c:v>
                      </c:pt>
                      <c:pt idx="26981">
                        <c:v>7.1872222222212629</c:v>
                      </c:pt>
                      <c:pt idx="26982">
                        <c:v>7.187465277775428</c:v>
                      </c:pt>
                      <c:pt idx="26983">
                        <c:v>7.187708333329593</c:v>
                      </c:pt>
                      <c:pt idx="26984">
                        <c:v>7.1879513888837581</c:v>
                      </c:pt>
                      <c:pt idx="26985">
                        <c:v>7.1881944444451991</c:v>
                      </c:pt>
                      <c:pt idx="26986">
                        <c:v>7.1884374999993641</c:v>
                      </c:pt>
                      <c:pt idx="26987">
                        <c:v>7.1886805555535291</c:v>
                      </c:pt>
                      <c:pt idx="26988">
                        <c:v>7.1889236111076942</c:v>
                      </c:pt>
                      <c:pt idx="26989">
                        <c:v>7.1891666666618592</c:v>
                      </c:pt>
                      <c:pt idx="26990">
                        <c:v>7.1894097222233002</c:v>
                      </c:pt>
                      <c:pt idx="26991">
                        <c:v>7.1896527777774653</c:v>
                      </c:pt>
                      <c:pt idx="26992">
                        <c:v>7.1898958333316303</c:v>
                      </c:pt>
                      <c:pt idx="26993">
                        <c:v>7.1901388888857953</c:v>
                      </c:pt>
                      <c:pt idx="26994">
                        <c:v>7.1903819444399604</c:v>
                      </c:pt>
                      <c:pt idx="26995">
                        <c:v>7.1906250000014014</c:v>
                      </c:pt>
                      <c:pt idx="26996">
                        <c:v>7.1908680555555664</c:v>
                      </c:pt>
                      <c:pt idx="26997">
                        <c:v>7.1911111111097314</c:v>
                      </c:pt>
                      <c:pt idx="26998">
                        <c:v>7.1913541666638965</c:v>
                      </c:pt>
                      <c:pt idx="26999">
                        <c:v>7.1915972222180615</c:v>
                      </c:pt>
                      <c:pt idx="27000">
                        <c:v>7.1918402777795025</c:v>
                      </c:pt>
                      <c:pt idx="27001">
                        <c:v>7.1920833333336676</c:v>
                      </c:pt>
                      <c:pt idx="27002">
                        <c:v>7.1923263888878326</c:v>
                      </c:pt>
                      <c:pt idx="27003">
                        <c:v>7.1925694444419976</c:v>
                      </c:pt>
                      <c:pt idx="27004">
                        <c:v>7.1928124999961627</c:v>
                      </c:pt>
                      <c:pt idx="27005">
                        <c:v>7.1930555555576037</c:v>
                      </c:pt>
                      <c:pt idx="27006">
                        <c:v>7.1932986111117687</c:v>
                      </c:pt>
                      <c:pt idx="27007">
                        <c:v>7.1935416666659338</c:v>
                      </c:pt>
                      <c:pt idx="27008">
                        <c:v>7.1937847222200988</c:v>
                      </c:pt>
                      <c:pt idx="27009">
                        <c:v>7.1940277777742638</c:v>
                      </c:pt>
                      <c:pt idx="27010">
                        <c:v>7.1942708333284289</c:v>
                      </c:pt>
                      <c:pt idx="27011">
                        <c:v>7.1945138888898699</c:v>
                      </c:pt>
                      <c:pt idx="27012">
                        <c:v>7.1947569444440349</c:v>
                      </c:pt>
                      <c:pt idx="27013">
                        <c:v>7.1949999999981999</c:v>
                      </c:pt>
                      <c:pt idx="27014">
                        <c:v>7.195243055552365</c:v>
                      </c:pt>
                      <c:pt idx="27015">
                        <c:v>7.19548611110653</c:v>
                      </c:pt>
                      <c:pt idx="27016">
                        <c:v>7.195729166667971</c:v>
                      </c:pt>
                      <c:pt idx="27017">
                        <c:v>7.1959722222221361</c:v>
                      </c:pt>
                      <c:pt idx="27018">
                        <c:v>7.1962152777763011</c:v>
                      </c:pt>
                      <c:pt idx="27019">
                        <c:v>7.1964583333304661</c:v>
                      </c:pt>
                      <c:pt idx="27020">
                        <c:v>7.1967013888846312</c:v>
                      </c:pt>
                      <c:pt idx="27021">
                        <c:v>7.1969444444460722</c:v>
                      </c:pt>
                      <c:pt idx="27022">
                        <c:v>7.1971875000002372</c:v>
                      </c:pt>
                      <c:pt idx="27023">
                        <c:v>7.1974305555544023</c:v>
                      </c:pt>
                      <c:pt idx="27024">
                        <c:v>7.1976851851853469</c:v>
                      </c:pt>
                      <c:pt idx="27025">
                        <c:v>7.197928240739512</c:v>
                      </c:pt>
                      <c:pt idx="27026">
                        <c:v>7.198171296293677</c:v>
                      </c:pt>
                      <c:pt idx="27027">
                        <c:v>7.1984143518478421</c:v>
                      </c:pt>
                      <c:pt idx="27028">
                        <c:v>7.1986574074092831</c:v>
                      </c:pt>
                      <c:pt idx="27029">
                        <c:v>7.1989004629634481</c:v>
                      </c:pt>
                      <c:pt idx="27030">
                        <c:v>7.1991435185176131</c:v>
                      </c:pt>
                      <c:pt idx="27031">
                        <c:v>7.1993865740717782</c:v>
                      </c:pt>
                      <c:pt idx="27032">
                        <c:v>7.1996296296259432</c:v>
                      </c:pt>
                      <c:pt idx="27033">
                        <c:v>7.1998726851801083</c:v>
                      </c:pt>
                      <c:pt idx="27034">
                        <c:v>7.2001157407415493</c:v>
                      </c:pt>
                      <c:pt idx="27035">
                        <c:v>7.2003587962957143</c:v>
                      </c:pt>
                      <c:pt idx="27036">
                        <c:v>7.2006018518498793</c:v>
                      </c:pt>
                      <c:pt idx="27037">
                        <c:v>7.2008449074040444</c:v>
                      </c:pt>
                      <c:pt idx="27038">
                        <c:v>7.2010879629582094</c:v>
                      </c:pt>
                      <c:pt idx="27039">
                        <c:v>7.2013310185196504</c:v>
                      </c:pt>
                      <c:pt idx="27040">
                        <c:v>7.2015740740738154</c:v>
                      </c:pt>
                      <c:pt idx="27041">
                        <c:v>7.2018171296279805</c:v>
                      </c:pt>
                      <c:pt idx="27042">
                        <c:v>7.2020601851821455</c:v>
                      </c:pt>
                      <c:pt idx="27043">
                        <c:v>7.2023032407363106</c:v>
                      </c:pt>
                      <c:pt idx="27044">
                        <c:v>7.2025462962977516</c:v>
                      </c:pt>
                      <c:pt idx="27045">
                        <c:v>7.2027893518519166</c:v>
                      </c:pt>
                      <c:pt idx="27046">
                        <c:v>7.2030324074060816</c:v>
                      </c:pt>
                      <c:pt idx="27047">
                        <c:v>7.2032754629602467</c:v>
                      </c:pt>
                      <c:pt idx="27048">
                        <c:v>7.2035185185144117</c:v>
                      </c:pt>
                      <c:pt idx="27049">
                        <c:v>7.2037615740758527</c:v>
                      </c:pt>
                      <c:pt idx="27050">
                        <c:v>7.2040046296300178</c:v>
                      </c:pt>
                      <c:pt idx="27051">
                        <c:v>7.2042476851841828</c:v>
                      </c:pt>
                      <c:pt idx="27052">
                        <c:v>7.2044907407383478</c:v>
                      </c:pt>
                      <c:pt idx="27053">
                        <c:v>7.2047337962925129</c:v>
                      </c:pt>
                      <c:pt idx="27054">
                        <c:v>7.2049768518539539</c:v>
                      </c:pt>
                      <c:pt idx="27055">
                        <c:v>7.2052199074081189</c:v>
                      </c:pt>
                      <c:pt idx="27056">
                        <c:v>7.2054629629622839</c:v>
                      </c:pt>
                      <c:pt idx="27057">
                        <c:v>7.205706018516449</c:v>
                      </c:pt>
                      <c:pt idx="27058">
                        <c:v>7.205949074070614</c:v>
                      </c:pt>
                      <c:pt idx="27059">
                        <c:v>7.2061921296247791</c:v>
                      </c:pt>
                      <c:pt idx="27060">
                        <c:v>7.2064351851862201</c:v>
                      </c:pt>
                      <c:pt idx="27061">
                        <c:v>7.2066782407403851</c:v>
                      </c:pt>
                      <c:pt idx="27062">
                        <c:v>7.2069212962945501</c:v>
                      </c:pt>
                      <c:pt idx="27063">
                        <c:v>7.2071643518487152</c:v>
                      </c:pt>
                      <c:pt idx="27064">
                        <c:v>7.2074074074028802</c:v>
                      </c:pt>
                      <c:pt idx="27065">
                        <c:v>7.2076504629643212</c:v>
                      </c:pt>
                      <c:pt idx="27066">
                        <c:v>7.2078935185184863</c:v>
                      </c:pt>
                      <c:pt idx="27067">
                        <c:v>7.2081365740726513</c:v>
                      </c:pt>
                      <c:pt idx="27068">
                        <c:v>7.2083796296268163</c:v>
                      </c:pt>
                      <c:pt idx="27069">
                        <c:v>7.2086226851809814</c:v>
                      </c:pt>
                      <c:pt idx="27070">
                        <c:v>7.2088657407424224</c:v>
                      </c:pt>
                      <c:pt idx="27071">
                        <c:v>7.2091087962965874</c:v>
                      </c:pt>
                      <c:pt idx="27072">
                        <c:v>7.2093634259275321</c:v>
                      </c:pt>
                      <c:pt idx="27073">
                        <c:v>7.2096064814816971</c:v>
                      </c:pt>
                      <c:pt idx="27074">
                        <c:v>7.2098495370358622</c:v>
                      </c:pt>
                      <c:pt idx="27075">
                        <c:v>7.2100925925900272</c:v>
                      </c:pt>
                      <c:pt idx="27076">
                        <c:v>7.2103356481441923</c:v>
                      </c:pt>
                      <c:pt idx="27077">
                        <c:v>7.2105787037056333</c:v>
                      </c:pt>
                      <c:pt idx="27078">
                        <c:v>7.2108217592597983</c:v>
                      </c:pt>
                      <c:pt idx="27079">
                        <c:v>7.2110648148139633</c:v>
                      </c:pt>
                      <c:pt idx="27080">
                        <c:v>7.2113078703681284</c:v>
                      </c:pt>
                      <c:pt idx="27081">
                        <c:v>7.2115509259222934</c:v>
                      </c:pt>
                      <c:pt idx="27082">
                        <c:v>7.2117939814764584</c:v>
                      </c:pt>
                      <c:pt idx="27083">
                        <c:v>7.2120370370378994</c:v>
                      </c:pt>
                      <c:pt idx="27084">
                        <c:v>7.2122800925920645</c:v>
                      </c:pt>
                      <c:pt idx="27085">
                        <c:v>7.2125231481462295</c:v>
                      </c:pt>
                      <c:pt idx="27086">
                        <c:v>7.2127662037003946</c:v>
                      </c:pt>
                      <c:pt idx="27087">
                        <c:v>7.2130092592545596</c:v>
                      </c:pt>
                      <c:pt idx="27088">
                        <c:v>7.2132523148160006</c:v>
                      </c:pt>
                      <c:pt idx="27089">
                        <c:v>7.2134953703701656</c:v>
                      </c:pt>
                      <c:pt idx="27090">
                        <c:v>7.2137384259243307</c:v>
                      </c:pt>
                      <c:pt idx="27091">
                        <c:v>7.2139814814784957</c:v>
                      </c:pt>
                      <c:pt idx="27092">
                        <c:v>7.2142245370326608</c:v>
                      </c:pt>
                      <c:pt idx="27093">
                        <c:v>7.2144675925941018</c:v>
                      </c:pt>
                      <c:pt idx="27094">
                        <c:v>7.2147106481482668</c:v>
                      </c:pt>
                      <c:pt idx="27095">
                        <c:v>7.2149537037024318</c:v>
                      </c:pt>
                      <c:pt idx="27096">
                        <c:v>7.2151967592565969</c:v>
                      </c:pt>
                      <c:pt idx="27097">
                        <c:v>7.2154398148107619</c:v>
                      </c:pt>
                      <c:pt idx="27098">
                        <c:v>7.2156828703722029</c:v>
                      </c:pt>
                      <c:pt idx="27099">
                        <c:v>7.2159259259263679</c:v>
                      </c:pt>
                      <c:pt idx="27100">
                        <c:v>7.216168981480533</c:v>
                      </c:pt>
                      <c:pt idx="27101">
                        <c:v>7.216412037034698</c:v>
                      </c:pt>
                      <c:pt idx="27102">
                        <c:v>7.2166550925888631</c:v>
                      </c:pt>
                      <c:pt idx="27103">
                        <c:v>7.2168981481430281</c:v>
                      </c:pt>
                      <c:pt idx="27104">
                        <c:v>7.2171412037044691</c:v>
                      </c:pt>
                      <c:pt idx="27105">
                        <c:v>7.2173842592586341</c:v>
                      </c:pt>
                      <c:pt idx="27106">
                        <c:v>7.2176273148127992</c:v>
                      </c:pt>
                      <c:pt idx="27107">
                        <c:v>7.2178703703669642</c:v>
                      </c:pt>
                      <c:pt idx="27108">
                        <c:v>7.2181134259211293</c:v>
                      </c:pt>
                      <c:pt idx="27109">
                        <c:v>7.2183564814825703</c:v>
                      </c:pt>
                      <c:pt idx="27110">
                        <c:v>7.2185995370367353</c:v>
                      </c:pt>
                      <c:pt idx="27111">
                        <c:v>7.2188425925909003</c:v>
                      </c:pt>
                      <c:pt idx="27112">
                        <c:v>7.2190856481450654</c:v>
                      </c:pt>
                      <c:pt idx="27113">
                        <c:v>7.2193287036992304</c:v>
                      </c:pt>
                      <c:pt idx="27114">
                        <c:v>7.2195717592606714</c:v>
                      </c:pt>
                      <c:pt idx="27115">
                        <c:v>7.2198148148148364</c:v>
                      </c:pt>
                      <c:pt idx="27116">
                        <c:v>7.2200578703690015</c:v>
                      </c:pt>
                      <c:pt idx="27117">
                        <c:v>7.2203009259231665</c:v>
                      </c:pt>
                      <c:pt idx="27118">
                        <c:v>7.2205439814773316</c:v>
                      </c:pt>
                      <c:pt idx="27119">
                        <c:v>7.2207870370387726</c:v>
                      </c:pt>
                      <c:pt idx="27120">
                        <c:v>7.2210416666624413</c:v>
                      </c:pt>
                      <c:pt idx="27121">
                        <c:v>7.2212847222238823</c:v>
                      </c:pt>
                      <c:pt idx="27122">
                        <c:v>7.2215277777780473</c:v>
                      </c:pt>
                      <c:pt idx="27123">
                        <c:v>7.2217708333322124</c:v>
                      </c:pt>
                      <c:pt idx="27124">
                        <c:v>7.2220138888863774</c:v>
                      </c:pt>
                      <c:pt idx="27125">
                        <c:v>7.2222569444405424</c:v>
                      </c:pt>
                      <c:pt idx="27126">
                        <c:v>7.2225000000019834</c:v>
                      </c:pt>
                      <c:pt idx="27127">
                        <c:v>7.2227430555561485</c:v>
                      </c:pt>
                      <c:pt idx="27128">
                        <c:v>7.2229861111103135</c:v>
                      </c:pt>
                      <c:pt idx="27129">
                        <c:v>7.2232291666644786</c:v>
                      </c:pt>
                      <c:pt idx="27130">
                        <c:v>7.2234722222186436</c:v>
                      </c:pt>
                      <c:pt idx="27131">
                        <c:v>7.2237152777728086</c:v>
                      </c:pt>
                      <c:pt idx="27132">
                        <c:v>7.2239583333342496</c:v>
                      </c:pt>
                      <c:pt idx="27133">
                        <c:v>7.2242013888884147</c:v>
                      </c:pt>
                      <c:pt idx="27134">
                        <c:v>7.2244444444425797</c:v>
                      </c:pt>
                      <c:pt idx="27135">
                        <c:v>7.2246874999967448</c:v>
                      </c:pt>
                      <c:pt idx="27136">
                        <c:v>7.2249305555509098</c:v>
                      </c:pt>
                      <c:pt idx="27137">
                        <c:v>7.2251736111123508</c:v>
                      </c:pt>
                      <c:pt idx="27138">
                        <c:v>7.2254166666665158</c:v>
                      </c:pt>
                      <c:pt idx="27139">
                        <c:v>7.2256597222206809</c:v>
                      </c:pt>
                      <c:pt idx="27140">
                        <c:v>7.2259027777748459</c:v>
                      </c:pt>
                      <c:pt idx="27141">
                        <c:v>7.2261458333290109</c:v>
                      </c:pt>
                      <c:pt idx="27142">
                        <c:v>7.2263888888904519</c:v>
                      </c:pt>
                      <c:pt idx="27143">
                        <c:v>7.226631944444617</c:v>
                      </c:pt>
                      <c:pt idx="27144">
                        <c:v>7.226874999998782</c:v>
                      </c:pt>
                      <c:pt idx="27145">
                        <c:v>7.2271180555529471</c:v>
                      </c:pt>
                      <c:pt idx="27146">
                        <c:v>7.2273611111071121</c:v>
                      </c:pt>
                      <c:pt idx="27147">
                        <c:v>7.2276041666685531</c:v>
                      </c:pt>
                      <c:pt idx="27148">
                        <c:v>7.2278472222227181</c:v>
                      </c:pt>
                      <c:pt idx="27149">
                        <c:v>7.2280902777768832</c:v>
                      </c:pt>
                      <c:pt idx="27150">
                        <c:v>7.2283333333310482</c:v>
                      </c:pt>
                      <c:pt idx="27151">
                        <c:v>7.2285763888852133</c:v>
                      </c:pt>
                      <c:pt idx="27152">
                        <c:v>7.2288194444393783</c:v>
                      </c:pt>
                      <c:pt idx="27153">
                        <c:v>7.2290625000008193</c:v>
                      </c:pt>
                      <c:pt idx="27154">
                        <c:v>7.2293055555549843</c:v>
                      </c:pt>
                      <c:pt idx="27155">
                        <c:v>7.2295486111091494</c:v>
                      </c:pt>
                      <c:pt idx="27156">
                        <c:v>7.2297916666633144</c:v>
                      </c:pt>
                      <c:pt idx="27157">
                        <c:v>7.2300347222174794</c:v>
                      </c:pt>
                      <c:pt idx="27158">
                        <c:v>7.2302777777789204</c:v>
                      </c:pt>
                      <c:pt idx="27159">
                        <c:v>7.2305208333330855</c:v>
                      </c:pt>
                      <c:pt idx="27160">
                        <c:v>7.2307638888872505</c:v>
                      </c:pt>
                      <c:pt idx="27161">
                        <c:v>7.2310069444414156</c:v>
                      </c:pt>
                      <c:pt idx="27162">
                        <c:v>7.2312499999955806</c:v>
                      </c:pt>
                      <c:pt idx="27163">
                        <c:v>7.2314930555570216</c:v>
                      </c:pt>
                      <c:pt idx="27164">
                        <c:v>7.2317361111111866</c:v>
                      </c:pt>
                      <c:pt idx="27165">
                        <c:v>7.2319791666653517</c:v>
                      </c:pt>
                      <c:pt idx="27166">
                        <c:v>7.2322222222195167</c:v>
                      </c:pt>
                      <c:pt idx="27167">
                        <c:v>7.2324652777736818</c:v>
                      </c:pt>
                      <c:pt idx="27168">
                        <c:v>7.2327199074046264</c:v>
                      </c:pt>
                      <c:pt idx="27169">
                        <c:v>7.2329629629587915</c:v>
                      </c:pt>
                      <c:pt idx="27170">
                        <c:v>7.2332060185202325</c:v>
                      </c:pt>
                      <c:pt idx="27171">
                        <c:v>7.2334490740743975</c:v>
                      </c:pt>
                      <c:pt idx="27172">
                        <c:v>7.2336921296285626</c:v>
                      </c:pt>
                      <c:pt idx="27173">
                        <c:v>7.2339351851827276</c:v>
                      </c:pt>
                      <c:pt idx="27174">
                        <c:v>7.2341782407368926</c:v>
                      </c:pt>
                      <c:pt idx="27175">
                        <c:v>7.2344212962983336</c:v>
                      </c:pt>
                      <c:pt idx="27176">
                        <c:v>7.2346643518524987</c:v>
                      </c:pt>
                      <c:pt idx="27177">
                        <c:v>7.2349074074066637</c:v>
                      </c:pt>
                      <c:pt idx="27178">
                        <c:v>7.2351504629608288</c:v>
                      </c:pt>
                      <c:pt idx="27179">
                        <c:v>7.2353935185149938</c:v>
                      </c:pt>
                      <c:pt idx="27180">
                        <c:v>7.2356365740691588</c:v>
                      </c:pt>
                      <c:pt idx="27181">
                        <c:v>7.2358796296305998</c:v>
                      </c:pt>
                      <c:pt idx="27182">
                        <c:v>7.2361226851847649</c:v>
                      </c:pt>
                      <c:pt idx="27183">
                        <c:v>7.2363657407389299</c:v>
                      </c:pt>
                      <c:pt idx="27184">
                        <c:v>7.2366087962930949</c:v>
                      </c:pt>
                      <c:pt idx="27185">
                        <c:v>7.23685185184726</c:v>
                      </c:pt>
                      <c:pt idx="27186">
                        <c:v>7.237094907408701</c:v>
                      </c:pt>
                      <c:pt idx="27187">
                        <c:v>7.237337962962866</c:v>
                      </c:pt>
                      <c:pt idx="27188">
                        <c:v>7.2375810185170311</c:v>
                      </c:pt>
                      <c:pt idx="27189">
                        <c:v>7.2378240740711961</c:v>
                      </c:pt>
                      <c:pt idx="27190">
                        <c:v>7.2380671296253611</c:v>
                      </c:pt>
                      <c:pt idx="27191">
                        <c:v>7.2383101851868021</c:v>
                      </c:pt>
                      <c:pt idx="27192">
                        <c:v>7.2385532407409672</c:v>
                      </c:pt>
                      <c:pt idx="27193">
                        <c:v>7.2387962962951322</c:v>
                      </c:pt>
                      <c:pt idx="27194">
                        <c:v>7.2390393518492973</c:v>
                      </c:pt>
                      <c:pt idx="27195">
                        <c:v>7.2392824074034623</c:v>
                      </c:pt>
                      <c:pt idx="27196">
                        <c:v>7.2395254629649033</c:v>
                      </c:pt>
                      <c:pt idx="27197">
                        <c:v>7.2397685185190683</c:v>
                      </c:pt>
                      <c:pt idx="27198">
                        <c:v>7.2400115740732334</c:v>
                      </c:pt>
                      <c:pt idx="27199">
                        <c:v>7.2402546296273984</c:v>
                      </c:pt>
                      <c:pt idx="27200">
                        <c:v>7.2404976851815634</c:v>
                      </c:pt>
                      <c:pt idx="27201">
                        <c:v>7.2407407407357285</c:v>
                      </c:pt>
                      <c:pt idx="27202">
                        <c:v>7.2409837962971695</c:v>
                      </c:pt>
                      <c:pt idx="27203">
                        <c:v>7.2412268518513345</c:v>
                      </c:pt>
                      <c:pt idx="27204">
                        <c:v>7.2414699074054996</c:v>
                      </c:pt>
                      <c:pt idx="27205">
                        <c:v>7.2417129629596646</c:v>
                      </c:pt>
                      <c:pt idx="27206">
                        <c:v>7.2419560185138296</c:v>
                      </c:pt>
                      <c:pt idx="27207">
                        <c:v>7.2421990740752706</c:v>
                      </c:pt>
                      <c:pt idx="27208">
                        <c:v>7.2424421296294357</c:v>
                      </c:pt>
                      <c:pt idx="27209">
                        <c:v>7.2426851851836007</c:v>
                      </c:pt>
                      <c:pt idx="27210">
                        <c:v>7.2429282407377658</c:v>
                      </c:pt>
                      <c:pt idx="27211">
                        <c:v>7.2431712962919308</c:v>
                      </c:pt>
                      <c:pt idx="27212">
                        <c:v>7.2434143518533718</c:v>
                      </c:pt>
                      <c:pt idx="27213">
                        <c:v>7.2436574074075368</c:v>
                      </c:pt>
                      <c:pt idx="27214">
                        <c:v>7.2439004629617019</c:v>
                      </c:pt>
                      <c:pt idx="27215">
                        <c:v>7.2441435185158669</c:v>
                      </c:pt>
                      <c:pt idx="27216">
                        <c:v>7.2443981481468116</c:v>
                      </c:pt>
                      <c:pt idx="27217">
                        <c:v>7.2446412037009766</c:v>
                      </c:pt>
                      <c:pt idx="27218">
                        <c:v>7.2448842592551417</c:v>
                      </c:pt>
                      <c:pt idx="27219">
                        <c:v>7.2451273148165827</c:v>
                      </c:pt>
                      <c:pt idx="27220">
                        <c:v>7.2453703703707477</c:v>
                      </c:pt>
                      <c:pt idx="27221">
                        <c:v>7.2456134259249128</c:v>
                      </c:pt>
                      <c:pt idx="27222">
                        <c:v>7.2458564814790778</c:v>
                      </c:pt>
                      <c:pt idx="27223">
                        <c:v>7.2460995370332428</c:v>
                      </c:pt>
                      <c:pt idx="27224">
                        <c:v>7.2463425925946838</c:v>
                      </c:pt>
                      <c:pt idx="27225">
                        <c:v>7.2465856481488489</c:v>
                      </c:pt>
                      <c:pt idx="27226">
                        <c:v>7.2468287037030139</c:v>
                      </c:pt>
                      <c:pt idx="27227">
                        <c:v>7.2470717592571789</c:v>
                      </c:pt>
                      <c:pt idx="27228">
                        <c:v>7.247314814811344</c:v>
                      </c:pt>
                      <c:pt idx="27229">
                        <c:v>7.247557870365509</c:v>
                      </c:pt>
                      <c:pt idx="27230">
                        <c:v>7.24780092592695</c:v>
                      </c:pt>
                      <c:pt idx="27231">
                        <c:v>7.2480439814811151</c:v>
                      </c:pt>
                      <c:pt idx="27232">
                        <c:v>7.2482870370352801</c:v>
                      </c:pt>
                      <c:pt idx="27233">
                        <c:v>7.2485300925894451</c:v>
                      </c:pt>
                      <c:pt idx="27234">
                        <c:v>7.2487731481436102</c:v>
                      </c:pt>
                      <c:pt idx="27235">
                        <c:v>7.2490162037050512</c:v>
                      </c:pt>
                      <c:pt idx="27236">
                        <c:v>7.2492592592592162</c:v>
                      </c:pt>
                      <c:pt idx="27237">
                        <c:v>7.2495023148133813</c:v>
                      </c:pt>
                      <c:pt idx="27238">
                        <c:v>7.2497453703675463</c:v>
                      </c:pt>
                      <c:pt idx="27239">
                        <c:v>7.2499884259217113</c:v>
                      </c:pt>
                      <c:pt idx="27240">
                        <c:v>7.2502314814831523</c:v>
                      </c:pt>
                      <c:pt idx="27241">
                        <c:v>7.2504745370373174</c:v>
                      </c:pt>
                      <c:pt idx="27242">
                        <c:v>7.2507175925914824</c:v>
                      </c:pt>
                      <c:pt idx="27243">
                        <c:v>7.2509606481456474</c:v>
                      </c:pt>
                      <c:pt idx="27244">
                        <c:v>7.2512037036998125</c:v>
                      </c:pt>
                      <c:pt idx="27245">
                        <c:v>7.2514467592612535</c:v>
                      </c:pt>
                      <c:pt idx="27246">
                        <c:v>7.2516898148154185</c:v>
                      </c:pt>
                      <c:pt idx="27247">
                        <c:v>7.2519328703695836</c:v>
                      </c:pt>
                      <c:pt idx="27248">
                        <c:v>7.2521759259237486</c:v>
                      </c:pt>
                      <c:pt idx="27249">
                        <c:v>7.2524189814779136</c:v>
                      </c:pt>
                      <c:pt idx="27250">
                        <c:v>7.2526620370320787</c:v>
                      </c:pt>
                      <c:pt idx="27251">
                        <c:v>7.2529050925935197</c:v>
                      </c:pt>
                      <c:pt idx="27252">
                        <c:v>7.2531481481476847</c:v>
                      </c:pt>
                      <c:pt idx="27253">
                        <c:v>7.2533912037018498</c:v>
                      </c:pt>
                      <c:pt idx="27254">
                        <c:v>7.2536342592560148</c:v>
                      </c:pt>
                      <c:pt idx="27255">
                        <c:v>7.2538773148101798</c:v>
                      </c:pt>
                      <c:pt idx="27256">
                        <c:v>7.2541203703716208</c:v>
                      </c:pt>
                      <c:pt idx="27257">
                        <c:v>7.2543634259257859</c:v>
                      </c:pt>
                      <c:pt idx="27258">
                        <c:v>7.2546064814799509</c:v>
                      </c:pt>
                      <c:pt idx="27259">
                        <c:v>7.2548495370341159</c:v>
                      </c:pt>
                      <c:pt idx="27260">
                        <c:v>7.255092592588281</c:v>
                      </c:pt>
                      <c:pt idx="27261">
                        <c:v>7.255335648149722</c:v>
                      </c:pt>
                      <c:pt idx="27262">
                        <c:v>7.255578703703887</c:v>
                      </c:pt>
                      <c:pt idx="27263">
                        <c:v>7.2558217592580521</c:v>
                      </c:pt>
                      <c:pt idx="27264">
                        <c:v>7.2560648148122171</c:v>
                      </c:pt>
                      <c:pt idx="27265">
                        <c:v>7.2563194444431618</c:v>
                      </c:pt>
                      <c:pt idx="27266">
                        <c:v>7.2565624999973268</c:v>
                      </c:pt>
                      <c:pt idx="27267">
                        <c:v>7.2568055555514919</c:v>
                      </c:pt>
                      <c:pt idx="27268">
                        <c:v>7.2570486111129329</c:v>
                      </c:pt>
                      <c:pt idx="27269">
                        <c:v>7.2572916666670979</c:v>
                      </c:pt>
                      <c:pt idx="27270">
                        <c:v>7.2575347222212629</c:v>
                      </c:pt>
                      <c:pt idx="27271">
                        <c:v>7.257777777775428</c:v>
                      </c:pt>
                      <c:pt idx="27272">
                        <c:v>7.258020833329593</c:v>
                      </c:pt>
                      <c:pt idx="27273">
                        <c:v>7.2582638888837581</c:v>
                      </c:pt>
                      <c:pt idx="27274">
                        <c:v>7.2585069444451991</c:v>
                      </c:pt>
                      <c:pt idx="27275">
                        <c:v>7.2587499999993641</c:v>
                      </c:pt>
                      <c:pt idx="27276">
                        <c:v>7.2589930555535291</c:v>
                      </c:pt>
                      <c:pt idx="27277">
                        <c:v>7.2592361111076942</c:v>
                      </c:pt>
                      <c:pt idx="27278">
                        <c:v>7.2594791666618592</c:v>
                      </c:pt>
                      <c:pt idx="27279">
                        <c:v>7.2597222222233002</c:v>
                      </c:pt>
                      <c:pt idx="27280">
                        <c:v>7.2599652777774653</c:v>
                      </c:pt>
                      <c:pt idx="27281">
                        <c:v>7.2602083333316303</c:v>
                      </c:pt>
                      <c:pt idx="27282">
                        <c:v>7.2604513888857953</c:v>
                      </c:pt>
                      <c:pt idx="27283">
                        <c:v>7.2606944444399604</c:v>
                      </c:pt>
                      <c:pt idx="27284">
                        <c:v>7.2609375000014014</c:v>
                      </c:pt>
                      <c:pt idx="27285">
                        <c:v>7.2611805555555664</c:v>
                      </c:pt>
                      <c:pt idx="27286">
                        <c:v>7.2614236111097314</c:v>
                      </c:pt>
                      <c:pt idx="27287">
                        <c:v>7.2616666666638965</c:v>
                      </c:pt>
                      <c:pt idx="27288">
                        <c:v>7.2619097222180615</c:v>
                      </c:pt>
                      <c:pt idx="27289">
                        <c:v>7.2621527777795025</c:v>
                      </c:pt>
                      <c:pt idx="27290">
                        <c:v>7.2623958333336676</c:v>
                      </c:pt>
                      <c:pt idx="27291">
                        <c:v>7.2626388888878326</c:v>
                      </c:pt>
                      <c:pt idx="27292">
                        <c:v>7.2628819444419976</c:v>
                      </c:pt>
                      <c:pt idx="27293">
                        <c:v>7.2631249999961627</c:v>
                      </c:pt>
                      <c:pt idx="27294">
                        <c:v>7.2633680555576037</c:v>
                      </c:pt>
                      <c:pt idx="27295">
                        <c:v>7.2636111111117687</c:v>
                      </c:pt>
                      <c:pt idx="27296">
                        <c:v>7.2638541666659338</c:v>
                      </c:pt>
                      <c:pt idx="27297">
                        <c:v>7.2640972222200988</c:v>
                      </c:pt>
                      <c:pt idx="27298">
                        <c:v>7.2643402777742638</c:v>
                      </c:pt>
                      <c:pt idx="27299">
                        <c:v>7.2645833333284289</c:v>
                      </c:pt>
                      <c:pt idx="27300">
                        <c:v>7.2648263888898699</c:v>
                      </c:pt>
                      <c:pt idx="27301">
                        <c:v>7.2650694444440349</c:v>
                      </c:pt>
                      <c:pt idx="27302">
                        <c:v>7.2653124999981999</c:v>
                      </c:pt>
                      <c:pt idx="27303">
                        <c:v>7.265555555552365</c:v>
                      </c:pt>
                      <c:pt idx="27304">
                        <c:v>7.26579861110653</c:v>
                      </c:pt>
                      <c:pt idx="27305">
                        <c:v>7.266041666667971</c:v>
                      </c:pt>
                      <c:pt idx="27306">
                        <c:v>7.2662847222221361</c:v>
                      </c:pt>
                      <c:pt idx="27307">
                        <c:v>7.2665277777763011</c:v>
                      </c:pt>
                      <c:pt idx="27308">
                        <c:v>7.2667708333304661</c:v>
                      </c:pt>
                      <c:pt idx="27309">
                        <c:v>7.2670138888846312</c:v>
                      </c:pt>
                      <c:pt idx="27310">
                        <c:v>7.2672569444460722</c:v>
                      </c:pt>
                      <c:pt idx="27311">
                        <c:v>7.2675000000002372</c:v>
                      </c:pt>
                      <c:pt idx="27312">
                        <c:v>7.2677430555544023</c:v>
                      </c:pt>
                      <c:pt idx="27313">
                        <c:v>7.2679976851853469</c:v>
                      </c:pt>
                      <c:pt idx="27314">
                        <c:v>7.268240740739512</c:v>
                      </c:pt>
                      <c:pt idx="27315">
                        <c:v>7.268483796293677</c:v>
                      </c:pt>
                      <c:pt idx="27316">
                        <c:v>7.2687268518478421</c:v>
                      </c:pt>
                      <c:pt idx="27317">
                        <c:v>7.2689699074092831</c:v>
                      </c:pt>
                      <c:pt idx="27318">
                        <c:v>7.2692129629634481</c:v>
                      </c:pt>
                      <c:pt idx="27319">
                        <c:v>7.2694560185176131</c:v>
                      </c:pt>
                      <c:pt idx="27320">
                        <c:v>7.2696990740717782</c:v>
                      </c:pt>
                      <c:pt idx="27321">
                        <c:v>7.2699421296259432</c:v>
                      </c:pt>
                      <c:pt idx="27322">
                        <c:v>7.2701851851801083</c:v>
                      </c:pt>
                      <c:pt idx="27323">
                        <c:v>7.2704282407415493</c:v>
                      </c:pt>
                      <c:pt idx="27324">
                        <c:v>7.2706712962957143</c:v>
                      </c:pt>
                      <c:pt idx="27325">
                        <c:v>7.2709143518498793</c:v>
                      </c:pt>
                      <c:pt idx="27326">
                        <c:v>7.2711574074040444</c:v>
                      </c:pt>
                      <c:pt idx="27327">
                        <c:v>7.2714004629582094</c:v>
                      </c:pt>
                      <c:pt idx="27328">
                        <c:v>7.2716435185196504</c:v>
                      </c:pt>
                      <c:pt idx="27329">
                        <c:v>7.2718865740738154</c:v>
                      </c:pt>
                      <c:pt idx="27330">
                        <c:v>7.2721296296279805</c:v>
                      </c:pt>
                      <c:pt idx="27331">
                        <c:v>7.2723726851821455</c:v>
                      </c:pt>
                      <c:pt idx="27332">
                        <c:v>7.2726157407363106</c:v>
                      </c:pt>
                      <c:pt idx="27333">
                        <c:v>7.2728587962977516</c:v>
                      </c:pt>
                      <c:pt idx="27334">
                        <c:v>7.2731018518519166</c:v>
                      </c:pt>
                      <c:pt idx="27335">
                        <c:v>7.2733449074060816</c:v>
                      </c:pt>
                      <c:pt idx="27336">
                        <c:v>7.2735879629602467</c:v>
                      </c:pt>
                      <c:pt idx="27337">
                        <c:v>7.2738310185144117</c:v>
                      </c:pt>
                      <c:pt idx="27338">
                        <c:v>7.2740740740758527</c:v>
                      </c:pt>
                      <c:pt idx="27339">
                        <c:v>7.2743171296300178</c:v>
                      </c:pt>
                      <c:pt idx="27340">
                        <c:v>7.2745601851841828</c:v>
                      </c:pt>
                      <c:pt idx="27341">
                        <c:v>7.2748032407383478</c:v>
                      </c:pt>
                      <c:pt idx="27342">
                        <c:v>7.2750462962925129</c:v>
                      </c:pt>
                      <c:pt idx="27343">
                        <c:v>7.2752893518539539</c:v>
                      </c:pt>
                      <c:pt idx="27344">
                        <c:v>7.2755324074081189</c:v>
                      </c:pt>
                      <c:pt idx="27345">
                        <c:v>7.2757754629622839</c:v>
                      </c:pt>
                      <c:pt idx="27346">
                        <c:v>7.276018518516449</c:v>
                      </c:pt>
                      <c:pt idx="27347">
                        <c:v>7.276261574070614</c:v>
                      </c:pt>
                      <c:pt idx="27348">
                        <c:v>7.2765046296247791</c:v>
                      </c:pt>
                      <c:pt idx="27349">
                        <c:v>7.2767476851862201</c:v>
                      </c:pt>
                      <c:pt idx="27350">
                        <c:v>7.2769907407403851</c:v>
                      </c:pt>
                      <c:pt idx="27351">
                        <c:v>7.2772337962945501</c:v>
                      </c:pt>
                      <c:pt idx="27352">
                        <c:v>7.2774768518487152</c:v>
                      </c:pt>
                      <c:pt idx="27353">
                        <c:v>7.2777199074028802</c:v>
                      </c:pt>
                      <c:pt idx="27354">
                        <c:v>7.2779629629643212</c:v>
                      </c:pt>
                      <c:pt idx="27355">
                        <c:v>7.2782060185184863</c:v>
                      </c:pt>
                      <c:pt idx="27356">
                        <c:v>7.2784490740726513</c:v>
                      </c:pt>
                      <c:pt idx="27357">
                        <c:v>7.2786921296268163</c:v>
                      </c:pt>
                      <c:pt idx="27358">
                        <c:v>7.2789351851809814</c:v>
                      </c:pt>
                      <c:pt idx="27359">
                        <c:v>7.2791782407424224</c:v>
                      </c:pt>
                      <c:pt idx="27360">
                        <c:v>7.2794212962965874</c:v>
                      </c:pt>
                      <c:pt idx="27361">
                        <c:v>7.2796759259275321</c:v>
                      </c:pt>
                      <c:pt idx="27362">
                        <c:v>7.2799189814816971</c:v>
                      </c:pt>
                      <c:pt idx="27363">
                        <c:v>7.2801620370358622</c:v>
                      </c:pt>
                      <c:pt idx="27364">
                        <c:v>7.2804050925900272</c:v>
                      </c:pt>
                      <c:pt idx="27365">
                        <c:v>7.2806481481441923</c:v>
                      </c:pt>
                      <c:pt idx="27366">
                        <c:v>7.2808912037056333</c:v>
                      </c:pt>
                      <c:pt idx="27367">
                        <c:v>7.2811342592597983</c:v>
                      </c:pt>
                      <c:pt idx="27368">
                        <c:v>7.2813773148139633</c:v>
                      </c:pt>
                      <c:pt idx="27369">
                        <c:v>7.2816203703681284</c:v>
                      </c:pt>
                      <c:pt idx="27370">
                        <c:v>7.2818634259222934</c:v>
                      </c:pt>
                      <c:pt idx="27371">
                        <c:v>7.2821064814764584</c:v>
                      </c:pt>
                      <c:pt idx="27372">
                        <c:v>7.2823495370378994</c:v>
                      </c:pt>
                      <c:pt idx="27373">
                        <c:v>7.2825925925920645</c:v>
                      </c:pt>
                      <c:pt idx="27374">
                        <c:v>7.2828356481462295</c:v>
                      </c:pt>
                      <c:pt idx="27375">
                        <c:v>7.2830787037003946</c:v>
                      </c:pt>
                      <c:pt idx="27376">
                        <c:v>7.2833217592545596</c:v>
                      </c:pt>
                      <c:pt idx="27377">
                        <c:v>7.2835648148160006</c:v>
                      </c:pt>
                      <c:pt idx="27378">
                        <c:v>7.2838078703701656</c:v>
                      </c:pt>
                      <c:pt idx="27379">
                        <c:v>7.2840509259243307</c:v>
                      </c:pt>
                      <c:pt idx="27380">
                        <c:v>7.2842939814784957</c:v>
                      </c:pt>
                      <c:pt idx="27381">
                        <c:v>7.2845370370326608</c:v>
                      </c:pt>
                      <c:pt idx="27382">
                        <c:v>7.2847800925941018</c:v>
                      </c:pt>
                      <c:pt idx="27383">
                        <c:v>7.2850231481482668</c:v>
                      </c:pt>
                      <c:pt idx="27384">
                        <c:v>7.2852662037024318</c:v>
                      </c:pt>
                      <c:pt idx="27385">
                        <c:v>7.2855092592565969</c:v>
                      </c:pt>
                      <c:pt idx="27386">
                        <c:v>7.2857523148107619</c:v>
                      </c:pt>
                      <c:pt idx="27387">
                        <c:v>7.2859953703722029</c:v>
                      </c:pt>
                      <c:pt idx="27388">
                        <c:v>7.2862384259263679</c:v>
                      </c:pt>
                      <c:pt idx="27389">
                        <c:v>7.286481481480533</c:v>
                      </c:pt>
                      <c:pt idx="27390">
                        <c:v>7.286724537034698</c:v>
                      </c:pt>
                      <c:pt idx="27391">
                        <c:v>7.2869675925888631</c:v>
                      </c:pt>
                      <c:pt idx="27392">
                        <c:v>7.2872106481430281</c:v>
                      </c:pt>
                      <c:pt idx="27393">
                        <c:v>7.2874537037044691</c:v>
                      </c:pt>
                      <c:pt idx="27394">
                        <c:v>7.2876967592586341</c:v>
                      </c:pt>
                      <c:pt idx="27395">
                        <c:v>7.2879398148127992</c:v>
                      </c:pt>
                      <c:pt idx="27396">
                        <c:v>7.2881828703669642</c:v>
                      </c:pt>
                      <c:pt idx="27397">
                        <c:v>7.2884259259211293</c:v>
                      </c:pt>
                      <c:pt idx="27398">
                        <c:v>7.2886689814825703</c:v>
                      </c:pt>
                      <c:pt idx="27399">
                        <c:v>7.2889120370367353</c:v>
                      </c:pt>
                      <c:pt idx="27400">
                        <c:v>7.2891550925909003</c:v>
                      </c:pt>
                      <c:pt idx="27401">
                        <c:v>7.2893981481450654</c:v>
                      </c:pt>
                      <c:pt idx="27402">
                        <c:v>7.2896412036992304</c:v>
                      </c:pt>
                      <c:pt idx="27403">
                        <c:v>7.2898842592606714</c:v>
                      </c:pt>
                      <c:pt idx="27404">
                        <c:v>7.2901273148148364</c:v>
                      </c:pt>
                      <c:pt idx="27405">
                        <c:v>7.2903703703690015</c:v>
                      </c:pt>
                      <c:pt idx="27406">
                        <c:v>7.2906134259231665</c:v>
                      </c:pt>
                      <c:pt idx="27407">
                        <c:v>7.2908564814773316</c:v>
                      </c:pt>
                      <c:pt idx="27408">
                        <c:v>7.2910995370387726</c:v>
                      </c:pt>
                      <c:pt idx="27409">
                        <c:v>7.2913541666624413</c:v>
                      </c:pt>
                      <c:pt idx="27410">
                        <c:v>7.2915972222238823</c:v>
                      </c:pt>
                      <c:pt idx="27411">
                        <c:v>7.2918402777780473</c:v>
                      </c:pt>
                      <c:pt idx="27412">
                        <c:v>7.2920833333322124</c:v>
                      </c:pt>
                      <c:pt idx="27413">
                        <c:v>7.2923263888863774</c:v>
                      </c:pt>
                      <c:pt idx="27414">
                        <c:v>7.2925694444405424</c:v>
                      </c:pt>
                      <c:pt idx="27415">
                        <c:v>7.2928125000019834</c:v>
                      </c:pt>
                      <c:pt idx="27416">
                        <c:v>7.2930555555561485</c:v>
                      </c:pt>
                      <c:pt idx="27417">
                        <c:v>7.2932986111103135</c:v>
                      </c:pt>
                      <c:pt idx="27418">
                        <c:v>7.2935416666644786</c:v>
                      </c:pt>
                      <c:pt idx="27419">
                        <c:v>7.2937847222186436</c:v>
                      </c:pt>
                      <c:pt idx="27420">
                        <c:v>7.2940277777728086</c:v>
                      </c:pt>
                      <c:pt idx="27421">
                        <c:v>7.2942708333342496</c:v>
                      </c:pt>
                      <c:pt idx="27422">
                        <c:v>7.2945138888884147</c:v>
                      </c:pt>
                      <c:pt idx="27423">
                        <c:v>7.2947569444425797</c:v>
                      </c:pt>
                      <c:pt idx="27424">
                        <c:v>7.2949999999967448</c:v>
                      </c:pt>
                      <c:pt idx="27425">
                        <c:v>7.2952430555509098</c:v>
                      </c:pt>
                      <c:pt idx="27426">
                        <c:v>7.2954861111123508</c:v>
                      </c:pt>
                      <c:pt idx="27427">
                        <c:v>7.2957291666665158</c:v>
                      </c:pt>
                      <c:pt idx="27428">
                        <c:v>7.2959722222206809</c:v>
                      </c:pt>
                      <c:pt idx="27429">
                        <c:v>7.2962152777748459</c:v>
                      </c:pt>
                      <c:pt idx="27430">
                        <c:v>7.2964583333290109</c:v>
                      </c:pt>
                      <c:pt idx="27431">
                        <c:v>7.2967013888904519</c:v>
                      </c:pt>
                      <c:pt idx="27432">
                        <c:v>7.296944444444617</c:v>
                      </c:pt>
                      <c:pt idx="27433">
                        <c:v>7.297187499998782</c:v>
                      </c:pt>
                      <c:pt idx="27434">
                        <c:v>7.2974305555529471</c:v>
                      </c:pt>
                      <c:pt idx="27435">
                        <c:v>7.2976736111071121</c:v>
                      </c:pt>
                      <c:pt idx="27436">
                        <c:v>7.2979166666685531</c:v>
                      </c:pt>
                      <c:pt idx="27437">
                        <c:v>7.2981597222227181</c:v>
                      </c:pt>
                      <c:pt idx="27438">
                        <c:v>7.2984027777768832</c:v>
                      </c:pt>
                      <c:pt idx="27439">
                        <c:v>7.2986458333310482</c:v>
                      </c:pt>
                      <c:pt idx="27440">
                        <c:v>7.2988888888852133</c:v>
                      </c:pt>
                      <c:pt idx="27441">
                        <c:v>7.2991319444393783</c:v>
                      </c:pt>
                      <c:pt idx="27442">
                        <c:v>7.2993750000008193</c:v>
                      </c:pt>
                      <c:pt idx="27443">
                        <c:v>7.2996180555549843</c:v>
                      </c:pt>
                      <c:pt idx="27444">
                        <c:v>7.2998611111091494</c:v>
                      </c:pt>
                      <c:pt idx="27445">
                        <c:v>7.3001041666633144</c:v>
                      </c:pt>
                      <c:pt idx="27446">
                        <c:v>7.3003472222174794</c:v>
                      </c:pt>
                      <c:pt idx="27447">
                        <c:v>7.3005902777789204</c:v>
                      </c:pt>
                      <c:pt idx="27448">
                        <c:v>7.3008333333330855</c:v>
                      </c:pt>
                      <c:pt idx="27449">
                        <c:v>7.3010763888872505</c:v>
                      </c:pt>
                      <c:pt idx="27450">
                        <c:v>7.3013194444414156</c:v>
                      </c:pt>
                      <c:pt idx="27451">
                        <c:v>7.3015624999955806</c:v>
                      </c:pt>
                      <c:pt idx="27452">
                        <c:v>7.3018055555570216</c:v>
                      </c:pt>
                      <c:pt idx="27453">
                        <c:v>7.3020486111111866</c:v>
                      </c:pt>
                      <c:pt idx="27454">
                        <c:v>7.3022916666653517</c:v>
                      </c:pt>
                      <c:pt idx="27455">
                        <c:v>7.3025347222195167</c:v>
                      </c:pt>
                      <c:pt idx="27456">
                        <c:v>7.3027777777736818</c:v>
                      </c:pt>
                      <c:pt idx="27457">
                        <c:v>7.3030324074046264</c:v>
                      </c:pt>
                      <c:pt idx="27458">
                        <c:v>7.3032754629587915</c:v>
                      </c:pt>
                      <c:pt idx="27459">
                        <c:v>7.3035185185202325</c:v>
                      </c:pt>
                      <c:pt idx="27460">
                        <c:v>7.3037615740743975</c:v>
                      </c:pt>
                      <c:pt idx="27461">
                        <c:v>7.3040046296285626</c:v>
                      </c:pt>
                      <c:pt idx="27462">
                        <c:v>7.3042476851827276</c:v>
                      </c:pt>
                      <c:pt idx="27463">
                        <c:v>7.3044907407368926</c:v>
                      </c:pt>
                      <c:pt idx="27464">
                        <c:v>7.3047337962983336</c:v>
                      </c:pt>
                      <c:pt idx="27465">
                        <c:v>7.3049768518524987</c:v>
                      </c:pt>
                      <c:pt idx="27466">
                        <c:v>7.3052199074066637</c:v>
                      </c:pt>
                      <c:pt idx="27467">
                        <c:v>7.3054629629608288</c:v>
                      </c:pt>
                      <c:pt idx="27468">
                        <c:v>7.3057060185149938</c:v>
                      </c:pt>
                      <c:pt idx="27469">
                        <c:v>7.3059490740691588</c:v>
                      </c:pt>
                      <c:pt idx="27470">
                        <c:v>7.3061921296305998</c:v>
                      </c:pt>
                      <c:pt idx="27471">
                        <c:v>7.3064351851847649</c:v>
                      </c:pt>
                      <c:pt idx="27472">
                        <c:v>7.3066782407389299</c:v>
                      </c:pt>
                      <c:pt idx="27473">
                        <c:v>7.3069212962930949</c:v>
                      </c:pt>
                      <c:pt idx="27474">
                        <c:v>7.30716435184726</c:v>
                      </c:pt>
                      <c:pt idx="27475">
                        <c:v>7.307407407408701</c:v>
                      </c:pt>
                      <c:pt idx="27476">
                        <c:v>7.307650462962866</c:v>
                      </c:pt>
                      <c:pt idx="27477">
                        <c:v>7.3078935185170311</c:v>
                      </c:pt>
                      <c:pt idx="27478">
                        <c:v>7.3081365740711961</c:v>
                      </c:pt>
                      <c:pt idx="27479">
                        <c:v>7.3083796296253611</c:v>
                      </c:pt>
                      <c:pt idx="27480">
                        <c:v>7.3086226851868021</c:v>
                      </c:pt>
                      <c:pt idx="27481">
                        <c:v>7.3088657407409672</c:v>
                      </c:pt>
                      <c:pt idx="27482">
                        <c:v>7.3091087962951322</c:v>
                      </c:pt>
                      <c:pt idx="27483">
                        <c:v>7.3093518518492973</c:v>
                      </c:pt>
                      <c:pt idx="27484">
                        <c:v>7.3095949074034623</c:v>
                      </c:pt>
                      <c:pt idx="27485">
                        <c:v>7.3098379629649033</c:v>
                      </c:pt>
                      <c:pt idx="27486">
                        <c:v>7.3100810185190683</c:v>
                      </c:pt>
                      <c:pt idx="27487">
                        <c:v>7.3103240740732334</c:v>
                      </c:pt>
                      <c:pt idx="27488">
                        <c:v>7.3105671296273984</c:v>
                      </c:pt>
                      <c:pt idx="27489">
                        <c:v>7.3108101851815634</c:v>
                      </c:pt>
                      <c:pt idx="27490">
                        <c:v>7.3110532407357285</c:v>
                      </c:pt>
                      <c:pt idx="27491">
                        <c:v>7.3112962962971695</c:v>
                      </c:pt>
                      <c:pt idx="27492">
                        <c:v>7.3115393518513345</c:v>
                      </c:pt>
                      <c:pt idx="27493">
                        <c:v>7.3117824074054996</c:v>
                      </c:pt>
                      <c:pt idx="27494">
                        <c:v>7.3120254629596646</c:v>
                      </c:pt>
                      <c:pt idx="27495">
                        <c:v>7.3122685185138296</c:v>
                      </c:pt>
                      <c:pt idx="27496">
                        <c:v>7.3125115740752706</c:v>
                      </c:pt>
                      <c:pt idx="27497">
                        <c:v>7.3127546296294357</c:v>
                      </c:pt>
                      <c:pt idx="27498">
                        <c:v>7.3129976851836007</c:v>
                      </c:pt>
                      <c:pt idx="27499">
                        <c:v>7.3132407407377658</c:v>
                      </c:pt>
                      <c:pt idx="27500">
                        <c:v>7.3134837962919308</c:v>
                      </c:pt>
                      <c:pt idx="27501">
                        <c:v>7.3137268518533718</c:v>
                      </c:pt>
                      <c:pt idx="27502">
                        <c:v>7.3139699074075368</c:v>
                      </c:pt>
                      <c:pt idx="27503">
                        <c:v>7.3142129629617019</c:v>
                      </c:pt>
                      <c:pt idx="27504">
                        <c:v>7.3144560185158669</c:v>
                      </c:pt>
                      <c:pt idx="27505">
                        <c:v>7.3146990740700319</c:v>
                      </c:pt>
                      <c:pt idx="27506">
                        <c:v>7.3149537037009766</c:v>
                      </c:pt>
                      <c:pt idx="27507">
                        <c:v>7.3151967592551417</c:v>
                      </c:pt>
                      <c:pt idx="27508">
                        <c:v>7.3154398148165827</c:v>
                      </c:pt>
                      <c:pt idx="27509">
                        <c:v>7.3156828703707477</c:v>
                      </c:pt>
                      <c:pt idx="27510">
                        <c:v>7.3159259259249128</c:v>
                      </c:pt>
                      <c:pt idx="27511">
                        <c:v>7.3161689814790778</c:v>
                      </c:pt>
                      <c:pt idx="27512">
                        <c:v>7.3164120370332428</c:v>
                      </c:pt>
                      <c:pt idx="27513">
                        <c:v>7.3166550925946838</c:v>
                      </c:pt>
                      <c:pt idx="27514">
                        <c:v>7.3168981481488489</c:v>
                      </c:pt>
                      <c:pt idx="27515">
                        <c:v>7.3171412037030139</c:v>
                      </c:pt>
                      <c:pt idx="27516">
                        <c:v>7.3173842592571789</c:v>
                      </c:pt>
                      <c:pt idx="27517">
                        <c:v>7.317627314811344</c:v>
                      </c:pt>
                      <c:pt idx="27518">
                        <c:v>7.317870370365509</c:v>
                      </c:pt>
                      <c:pt idx="27519">
                        <c:v>7.31811342592695</c:v>
                      </c:pt>
                      <c:pt idx="27520">
                        <c:v>7.3183564814811151</c:v>
                      </c:pt>
                      <c:pt idx="27521">
                        <c:v>7.3185995370352801</c:v>
                      </c:pt>
                      <c:pt idx="27522">
                        <c:v>7.3188425925894451</c:v>
                      </c:pt>
                      <c:pt idx="27523">
                        <c:v>7.3190856481436102</c:v>
                      </c:pt>
                      <c:pt idx="27524">
                        <c:v>7.3193287037050512</c:v>
                      </c:pt>
                      <c:pt idx="27525">
                        <c:v>7.3195717592592162</c:v>
                      </c:pt>
                      <c:pt idx="27526">
                        <c:v>7.3198148148133813</c:v>
                      </c:pt>
                      <c:pt idx="27527">
                        <c:v>7.3200578703675463</c:v>
                      </c:pt>
                      <c:pt idx="27528">
                        <c:v>7.3203009259217113</c:v>
                      </c:pt>
                      <c:pt idx="27529">
                        <c:v>7.3205439814831523</c:v>
                      </c:pt>
                      <c:pt idx="27530">
                        <c:v>7.3207870370373174</c:v>
                      </c:pt>
                      <c:pt idx="27531">
                        <c:v>7.3210300925914824</c:v>
                      </c:pt>
                      <c:pt idx="27532">
                        <c:v>7.3212731481456474</c:v>
                      </c:pt>
                      <c:pt idx="27533">
                        <c:v>7.3215162036998125</c:v>
                      </c:pt>
                      <c:pt idx="27534">
                        <c:v>7.3217592592612535</c:v>
                      </c:pt>
                      <c:pt idx="27535">
                        <c:v>7.3220023148154185</c:v>
                      </c:pt>
                      <c:pt idx="27536">
                        <c:v>7.3222453703695836</c:v>
                      </c:pt>
                      <c:pt idx="27537">
                        <c:v>7.3224884259237486</c:v>
                      </c:pt>
                      <c:pt idx="27538">
                        <c:v>7.3227314814779136</c:v>
                      </c:pt>
                      <c:pt idx="27539">
                        <c:v>7.3229745370320787</c:v>
                      </c:pt>
                      <c:pt idx="27540">
                        <c:v>7.3232175925935197</c:v>
                      </c:pt>
                      <c:pt idx="27541">
                        <c:v>7.3234606481476847</c:v>
                      </c:pt>
                      <c:pt idx="27542">
                        <c:v>7.3237037037018498</c:v>
                      </c:pt>
                      <c:pt idx="27543">
                        <c:v>7.3239467592560148</c:v>
                      </c:pt>
                      <c:pt idx="27544">
                        <c:v>7.3241898148101798</c:v>
                      </c:pt>
                      <c:pt idx="27545">
                        <c:v>7.3244328703716208</c:v>
                      </c:pt>
                      <c:pt idx="27546">
                        <c:v>7.3246759259257859</c:v>
                      </c:pt>
                      <c:pt idx="27547">
                        <c:v>7.3249189814799509</c:v>
                      </c:pt>
                      <c:pt idx="27548">
                        <c:v>7.3251620370341159</c:v>
                      </c:pt>
                      <c:pt idx="27549">
                        <c:v>7.325405092588281</c:v>
                      </c:pt>
                      <c:pt idx="27550">
                        <c:v>7.325648148149722</c:v>
                      </c:pt>
                      <c:pt idx="27551">
                        <c:v>7.325891203703887</c:v>
                      </c:pt>
                      <c:pt idx="27552">
                        <c:v>7.3261342592580521</c:v>
                      </c:pt>
                      <c:pt idx="27553">
                        <c:v>7.3263773148122171</c:v>
                      </c:pt>
                      <c:pt idx="27554">
                        <c:v>7.3266319444431618</c:v>
                      </c:pt>
                      <c:pt idx="27555">
                        <c:v>7.3268749999973268</c:v>
                      </c:pt>
                      <c:pt idx="27556">
                        <c:v>7.3271180555514919</c:v>
                      </c:pt>
                      <c:pt idx="27557">
                        <c:v>7.3273611111129329</c:v>
                      </c:pt>
                      <c:pt idx="27558">
                        <c:v>7.3276041666670979</c:v>
                      </c:pt>
                      <c:pt idx="27559">
                        <c:v>7.3278472222212629</c:v>
                      </c:pt>
                      <c:pt idx="27560">
                        <c:v>7.328090277775428</c:v>
                      </c:pt>
                      <c:pt idx="27561">
                        <c:v>7.328333333329593</c:v>
                      </c:pt>
                      <c:pt idx="27562">
                        <c:v>7.3285763888837581</c:v>
                      </c:pt>
                      <c:pt idx="27563">
                        <c:v>7.3288194444451991</c:v>
                      </c:pt>
                      <c:pt idx="27564">
                        <c:v>7.3290624999993641</c:v>
                      </c:pt>
                      <c:pt idx="27565">
                        <c:v>7.3293055555535291</c:v>
                      </c:pt>
                      <c:pt idx="27566">
                        <c:v>7.3295486111076942</c:v>
                      </c:pt>
                      <c:pt idx="27567">
                        <c:v>7.3297916666618592</c:v>
                      </c:pt>
                      <c:pt idx="27568">
                        <c:v>7.3300347222233002</c:v>
                      </c:pt>
                      <c:pt idx="27569">
                        <c:v>7.3302777777774653</c:v>
                      </c:pt>
                      <c:pt idx="27570">
                        <c:v>7.3305208333316303</c:v>
                      </c:pt>
                      <c:pt idx="27571">
                        <c:v>7.3307638888857953</c:v>
                      </c:pt>
                      <c:pt idx="27572">
                        <c:v>7.3310069444399604</c:v>
                      </c:pt>
                      <c:pt idx="27573">
                        <c:v>7.3312500000014014</c:v>
                      </c:pt>
                      <c:pt idx="27574">
                        <c:v>7.3314930555555664</c:v>
                      </c:pt>
                      <c:pt idx="27575">
                        <c:v>7.3317361111097314</c:v>
                      </c:pt>
                      <c:pt idx="27576">
                        <c:v>7.3319791666638965</c:v>
                      </c:pt>
                      <c:pt idx="27577">
                        <c:v>7.3322222222180615</c:v>
                      </c:pt>
                      <c:pt idx="27578">
                        <c:v>7.3324652777795025</c:v>
                      </c:pt>
                      <c:pt idx="27579">
                        <c:v>7.3327083333336676</c:v>
                      </c:pt>
                      <c:pt idx="27580">
                        <c:v>7.3329513888878326</c:v>
                      </c:pt>
                      <c:pt idx="27581">
                        <c:v>7.3331944444419976</c:v>
                      </c:pt>
                      <c:pt idx="27582">
                        <c:v>7.3334374999961627</c:v>
                      </c:pt>
                      <c:pt idx="27583">
                        <c:v>7.3336805555576037</c:v>
                      </c:pt>
                      <c:pt idx="27584">
                        <c:v>7.3339236111117687</c:v>
                      </c:pt>
                      <c:pt idx="27585">
                        <c:v>7.3341666666659338</c:v>
                      </c:pt>
                      <c:pt idx="27586">
                        <c:v>7.3344097222200988</c:v>
                      </c:pt>
                      <c:pt idx="27587">
                        <c:v>7.3346527777742638</c:v>
                      </c:pt>
                      <c:pt idx="27588">
                        <c:v>7.3348958333284289</c:v>
                      </c:pt>
                      <c:pt idx="27589">
                        <c:v>7.3351388888898699</c:v>
                      </c:pt>
                      <c:pt idx="27590">
                        <c:v>7.3353819444440349</c:v>
                      </c:pt>
                      <c:pt idx="27591">
                        <c:v>7.3356249999981999</c:v>
                      </c:pt>
                      <c:pt idx="27592">
                        <c:v>7.335868055552365</c:v>
                      </c:pt>
                      <c:pt idx="27593">
                        <c:v>7.33611111110653</c:v>
                      </c:pt>
                      <c:pt idx="27594">
                        <c:v>7.336354166667971</c:v>
                      </c:pt>
                      <c:pt idx="27595">
                        <c:v>7.3365972222221361</c:v>
                      </c:pt>
                      <c:pt idx="27596">
                        <c:v>7.3368402777763011</c:v>
                      </c:pt>
                      <c:pt idx="27597">
                        <c:v>7.3370833333304661</c:v>
                      </c:pt>
                      <c:pt idx="27598">
                        <c:v>7.3373263888846312</c:v>
                      </c:pt>
                      <c:pt idx="27599">
                        <c:v>7.3375694444460722</c:v>
                      </c:pt>
                      <c:pt idx="27600">
                        <c:v>7.3378125000002372</c:v>
                      </c:pt>
                      <c:pt idx="27601">
                        <c:v>7.3380555555544023</c:v>
                      </c:pt>
                      <c:pt idx="27602">
                        <c:v>7.3383101851853469</c:v>
                      </c:pt>
                      <c:pt idx="27603">
                        <c:v>7.338553240739512</c:v>
                      </c:pt>
                      <c:pt idx="27604">
                        <c:v>7.338796296293677</c:v>
                      </c:pt>
                      <c:pt idx="27605">
                        <c:v>7.3390393518478421</c:v>
                      </c:pt>
                      <c:pt idx="27606">
                        <c:v>7.3392824074092831</c:v>
                      </c:pt>
                      <c:pt idx="27607">
                        <c:v>7.3395254629634481</c:v>
                      </c:pt>
                      <c:pt idx="27608">
                        <c:v>7.3397685185176131</c:v>
                      </c:pt>
                      <c:pt idx="27609">
                        <c:v>7.3400115740717782</c:v>
                      </c:pt>
                      <c:pt idx="27610">
                        <c:v>7.3402546296259432</c:v>
                      </c:pt>
                      <c:pt idx="27611">
                        <c:v>7.3404976851801083</c:v>
                      </c:pt>
                      <c:pt idx="27612">
                        <c:v>7.3407407407415493</c:v>
                      </c:pt>
                      <c:pt idx="27613">
                        <c:v>7.3409837962957143</c:v>
                      </c:pt>
                      <c:pt idx="27614">
                        <c:v>7.3412268518498793</c:v>
                      </c:pt>
                      <c:pt idx="27615">
                        <c:v>7.3414699074040444</c:v>
                      </c:pt>
                      <c:pt idx="27616">
                        <c:v>7.3417129629582094</c:v>
                      </c:pt>
                      <c:pt idx="27617">
                        <c:v>7.3419560185196504</c:v>
                      </c:pt>
                      <c:pt idx="27618">
                        <c:v>7.3421990740738154</c:v>
                      </c:pt>
                      <c:pt idx="27619">
                        <c:v>7.3424421296279805</c:v>
                      </c:pt>
                      <c:pt idx="27620">
                        <c:v>7.3426851851821455</c:v>
                      </c:pt>
                      <c:pt idx="27621">
                        <c:v>7.3429282407363106</c:v>
                      </c:pt>
                      <c:pt idx="27622">
                        <c:v>7.3431712962977516</c:v>
                      </c:pt>
                      <c:pt idx="27623">
                        <c:v>7.3434143518519166</c:v>
                      </c:pt>
                      <c:pt idx="27624">
                        <c:v>7.3436574074060816</c:v>
                      </c:pt>
                      <c:pt idx="27625">
                        <c:v>7.3439004629602467</c:v>
                      </c:pt>
                      <c:pt idx="27626">
                        <c:v>7.3441435185144117</c:v>
                      </c:pt>
                      <c:pt idx="27627">
                        <c:v>7.3443865740758527</c:v>
                      </c:pt>
                      <c:pt idx="27628">
                        <c:v>7.3446296296300178</c:v>
                      </c:pt>
                      <c:pt idx="27629">
                        <c:v>7.3448726851841828</c:v>
                      </c:pt>
                      <c:pt idx="27630">
                        <c:v>7.3451157407383478</c:v>
                      </c:pt>
                      <c:pt idx="27631">
                        <c:v>7.3453587962925129</c:v>
                      </c:pt>
                      <c:pt idx="27632">
                        <c:v>7.3456018518539539</c:v>
                      </c:pt>
                      <c:pt idx="27633">
                        <c:v>7.3458449074081189</c:v>
                      </c:pt>
                      <c:pt idx="27634">
                        <c:v>7.3460879629622839</c:v>
                      </c:pt>
                      <c:pt idx="27635">
                        <c:v>7.346331018516449</c:v>
                      </c:pt>
                      <c:pt idx="27636">
                        <c:v>7.346574074070614</c:v>
                      </c:pt>
                      <c:pt idx="27637">
                        <c:v>7.3468171296247791</c:v>
                      </c:pt>
                      <c:pt idx="27638">
                        <c:v>7.3470601851862201</c:v>
                      </c:pt>
                      <c:pt idx="27639">
                        <c:v>7.3473032407403851</c:v>
                      </c:pt>
                      <c:pt idx="27640">
                        <c:v>7.3475462962945501</c:v>
                      </c:pt>
                      <c:pt idx="27641">
                        <c:v>7.3477893518487152</c:v>
                      </c:pt>
                      <c:pt idx="27642">
                        <c:v>7.3480324074028802</c:v>
                      </c:pt>
                      <c:pt idx="27643">
                        <c:v>7.3482754629643212</c:v>
                      </c:pt>
                      <c:pt idx="27644">
                        <c:v>7.3485185185184863</c:v>
                      </c:pt>
                      <c:pt idx="27645">
                        <c:v>7.3487615740726513</c:v>
                      </c:pt>
                      <c:pt idx="27646">
                        <c:v>7.3490046296268163</c:v>
                      </c:pt>
                      <c:pt idx="27647">
                        <c:v>7.3492476851809814</c:v>
                      </c:pt>
                      <c:pt idx="27648">
                        <c:v>7.3494907407424224</c:v>
                      </c:pt>
                      <c:pt idx="27649">
                        <c:v>7.3497337962965874</c:v>
                      </c:pt>
                      <c:pt idx="27650">
                        <c:v>7.3499884259275321</c:v>
                      </c:pt>
                      <c:pt idx="27651">
                        <c:v>7.3502314814816971</c:v>
                      </c:pt>
                      <c:pt idx="27652">
                        <c:v>7.3504745370358622</c:v>
                      </c:pt>
                      <c:pt idx="27653">
                        <c:v>7.3507175925900272</c:v>
                      </c:pt>
                      <c:pt idx="27654">
                        <c:v>7.3509606481441923</c:v>
                      </c:pt>
                      <c:pt idx="27655">
                        <c:v>7.3512037037056333</c:v>
                      </c:pt>
                      <c:pt idx="27656">
                        <c:v>7.3514467592597983</c:v>
                      </c:pt>
                      <c:pt idx="27657">
                        <c:v>7.3516898148139633</c:v>
                      </c:pt>
                      <c:pt idx="27658">
                        <c:v>7.3519328703681284</c:v>
                      </c:pt>
                      <c:pt idx="27659">
                        <c:v>7.3521759259222934</c:v>
                      </c:pt>
                      <c:pt idx="27660">
                        <c:v>7.3524189814764584</c:v>
                      </c:pt>
                      <c:pt idx="27661">
                        <c:v>7.3526620370378994</c:v>
                      </c:pt>
                      <c:pt idx="27662">
                        <c:v>7.3529050925920645</c:v>
                      </c:pt>
                      <c:pt idx="27663">
                        <c:v>7.3531481481462295</c:v>
                      </c:pt>
                      <c:pt idx="27664">
                        <c:v>7.3533912037003946</c:v>
                      </c:pt>
                      <c:pt idx="27665">
                        <c:v>7.3536342592545596</c:v>
                      </c:pt>
                      <c:pt idx="27666">
                        <c:v>7.3538773148160006</c:v>
                      </c:pt>
                      <c:pt idx="27667">
                        <c:v>7.3541203703701656</c:v>
                      </c:pt>
                      <c:pt idx="27668">
                        <c:v>7.3543634259243307</c:v>
                      </c:pt>
                      <c:pt idx="27669">
                        <c:v>7.3546064814784957</c:v>
                      </c:pt>
                      <c:pt idx="27670">
                        <c:v>7.3548495370326608</c:v>
                      </c:pt>
                      <c:pt idx="27671">
                        <c:v>7.3550925925941018</c:v>
                      </c:pt>
                      <c:pt idx="27672">
                        <c:v>7.3553356481482668</c:v>
                      </c:pt>
                      <c:pt idx="27673">
                        <c:v>7.3555787037024318</c:v>
                      </c:pt>
                      <c:pt idx="27674">
                        <c:v>7.3558217592565969</c:v>
                      </c:pt>
                      <c:pt idx="27675">
                        <c:v>7.3560648148107619</c:v>
                      </c:pt>
                      <c:pt idx="27676">
                        <c:v>7.3563078703722029</c:v>
                      </c:pt>
                      <c:pt idx="27677">
                        <c:v>7.3565509259263679</c:v>
                      </c:pt>
                      <c:pt idx="27678">
                        <c:v>7.356793981480533</c:v>
                      </c:pt>
                      <c:pt idx="27679">
                        <c:v>7.357037037034698</c:v>
                      </c:pt>
                      <c:pt idx="27680">
                        <c:v>7.3572800925888631</c:v>
                      </c:pt>
                      <c:pt idx="27681">
                        <c:v>7.3575231481430281</c:v>
                      </c:pt>
                      <c:pt idx="27682">
                        <c:v>7.3577662037044691</c:v>
                      </c:pt>
                      <c:pt idx="27683">
                        <c:v>7.3580092592586341</c:v>
                      </c:pt>
                      <c:pt idx="27684">
                        <c:v>7.3582523148127992</c:v>
                      </c:pt>
                      <c:pt idx="27685">
                        <c:v>7.3584953703669642</c:v>
                      </c:pt>
                      <c:pt idx="27686">
                        <c:v>7.3587384259211293</c:v>
                      </c:pt>
                      <c:pt idx="27687">
                        <c:v>7.3589814814825703</c:v>
                      </c:pt>
                      <c:pt idx="27688">
                        <c:v>7.3592245370367353</c:v>
                      </c:pt>
                      <c:pt idx="27689">
                        <c:v>7.3594675925909003</c:v>
                      </c:pt>
                      <c:pt idx="27690">
                        <c:v>7.3597106481450654</c:v>
                      </c:pt>
                      <c:pt idx="27691">
                        <c:v>7.3599537036992304</c:v>
                      </c:pt>
                      <c:pt idx="27692">
                        <c:v>7.3601967592606714</c:v>
                      </c:pt>
                      <c:pt idx="27693">
                        <c:v>7.3604398148148364</c:v>
                      </c:pt>
                      <c:pt idx="27694">
                        <c:v>7.3606828703690015</c:v>
                      </c:pt>
                      <c:pt idx="27695">
                        <c:v>7.3609259259231665</c:v>
                      </c:pt>
                      <c:pt idx="27696">
                        <c:v>7.3611689814773316</c:v>
                      </c:pt>
                      <c:pt idx="27697">
                        <c:v>7.3614120370387726</c:v>
                      </c:pt>
                      <c:pt idx="27698">
                        <c:v>7.3616666666624413</c:v>
                      </c:pt>
                      <c:pt idx="27699">
                        <c:v>7.3619097222238823</c:v>
                      </c:pt>
                      <c:pt idx="27700">
                        <c:v>7.3621527777780473</c:v>
                      </c:pt>
                      <c:pt idx="27701">
                        <c:v>7.3623958333322124</c:v>
                      </c:pt>
                      <c:pt idx="27702">
                        <c:v>7.3626388888863774</c:v>
                      </c:pt>
                      <c:pt idx="27703">
                        <c:v>7.3628819444405424</c:v>
                      </c:pt>
                      <c:pt idx="27704">
                        <c:v>7.3631250000019834</c:v>
                      </c:pt>
                      <c:pt idx="27705">
                        <c:v>7.3633680555561485</c:v>
                      </c:pt>
                      <c:pt idx="27706">
                        <c:v>7.3636111111103135</c:v>
                      </c:pt>
                      <c:pt idx="27707">
                        <c:v>7.3638541666644786</c:v>
                      </c:pt>
                      <c:pt idx="27708">
                        <c:v>7.3640972222186436</c:v>
                      </c:pt>
                      <c:pt idx="27709">
                        <c:v>7.3643402777728086</c:v>
                      </c:pt>
                      <c:pt idx="27710">
                        <c:v>7.3645833333342496</c:v>
                      </c:pt>
                      <c:pt idx="27711">
                        <c:v>7.3648263888884147</c:v>
                      </c:pt>
                      <c:pt idx="27712">
                        <c:v>7.3650694444425797</c:v>
                      </c:pt>
                      <c:pt idx="27713">
                        <c:v>7.3653124999967448</c:v>
                      </c:pt>
                      <c:pt idx="27714">
                        <c:v>7.3655555555509098</c:v>
                      </c:pt>
                      <c:pt idx="27715">
                        <c:v>7.3657986111123508</c:v>
                      </c:pt>
                      <c:pt idx="27716">
                        <c:v>7.3660416666665158</c:v>
                      </c:pt>
                      <c:pt idx="27717">
                        <c:v>7.3662847222206809</c:v>
                      </c:pt>
                      <c:pt idx="27718">
                        <c:v>7.3665277777748459</c:v>
                      </c:pt>
                      <c:pt idx="27719">
                        <c:v>7.3667708333290109</c:v>
                      </c:pt>
                      <c:pt idx="27720">
                        <c:v>7.3670138888904519</c:v>
                      </c:pt>
                      <c:pt idx="27721">
                        <c:v>7.367256944444617</c:v>
                      </c:pt>
                      <c:pt idx="27722">
                        <c:v>7.367499999998782</c:v>
                      </c:pt>
                      <c:pt idx="27723">
                        <c:v>7.3677430555529471</c:v>
                      </c:pt>
                      <c:pt idx="27724">
                        <c:v>7.3679861111071121</c:v>
                      </c:pt>
                      <c:pt idx="27725">
                        <c:v>7.3682291666685531</c:v>
                      </c:pt>
                      <c:pt idx="27726">
                        <c:v>7.3684722222227181</c:v>
                      </c:pt>
                      <c:pt idx="27727">
                        <c:v>7.3687152777768832</c:v>
                      </c:pt>
                      <c:pt idx="27728">
                        <c:v>7.3689583333310482</c:v>
                      </c:pt>
                      <c:pt idx="27729">
                        <c:v>7.3692013888852133</c:v>
                      </c:pt>
                      <c:pt idx="27730">
                        <c:v>7.3694444444393783</c:v>
                      </c:pt>
                      <c:pt idx="27731">
                        <c:v>7.3696875000008193</c:v>
                      </c:pt>
                      <c:pt idx="27732">
                        <c:v>7.3699305555549843</c:v>
                      </c:pt>
                      <c:pt idx="27733">
                        <c:v>7.3701736111091494</c:v>
                      </c:pt>
                      <c:pt idx="27734">
                        <c:v>7.3704166666633144</c:v>
                      </c:pt>
                      <c:pt idx="27735">
                        <c:v>7.3706597222174794</c:v>
                      </c:pt>
                      <c:pt idx="27736">
                        <c:v>7.3709027777789204</c:v>
                      </c:pt>
                      <c:pt idx="27737">
                        <c:v>7.3711458333330855</c:v>
                      </c:pt>
                      <c:pt idx="27738">
                        <c:v>7.3713888888872505</c:v>
                      </c:pt>
                      <c:pt idx="27739">
                        <c:v>7.3716319444414156</c:v>
                      </c:pt>
                      <c:pt idx="27740">
                        <c:v>7.3718749999955806</c:v>
                      </c:pt>
                      <c:pt idx="27741">
                        <c:v>7.3721180555570216</c:v>
                      </c:pt>
                      <c:pt idx="27742">
                        <c:v>7.3723611111111866</c:v>
                      </c:pt>
                      <c:pt idx="27743">
                        <c:v>7.3726041666653517</c:v>
                      </c:pt>
                      <c:pt idx="27744">
                        <c:v>7.3728472222195167</c:v>
                      </c:pt>
                      <c:pt idx="27745">
                        <c:v>7.3730902777736818</c:v>
                      </c:pt>
                      <c:pt idx="27746">
                        <c:v>7.3733333333351228</c:v>
                      </c:pt>
                      <c:pt idx="27747">
                        <c:v>7.3735879629587915</c:v>
                      </c:pt>
                      <c:pt idx="27748">
                        <c:v>7.3738310185202325</c:v>
                      </c:pt>
                      <c:pt idx="27749">
                        <c:v>7.3740740740743975</c:v>
                      </c:pt>
                      <c:pt idx="27750">
                        <c:v>7.3743171296285626</c:v>
                      </c:pt>
                      <c:pt idx="27751">
                        <c:v>7.3745601851827276</c:v>
                      </c:pt>
                      <c:pt idx="27752">
                        <c:v>7.3748032407368926</c:v>
                      </c:pt>
                      <c:pt idx="27753">
                        <c:v>7.3750462962983336</c:v>
                      </c:pt>
                      <c:pt idx="27754">
                        <c:v>7.3752893518524987</c:v>
                      </c:pt>
                      <c:pt idx="27755">
                        <c:v>7.3755324074066637</c:v>
                      </c:pt>
                      <c:pt idx="27756">
                        <c:v>7.3757754629608288</c:v>
                      </c:pt>
                      <c:pt idx="27757">
                        <c:v>7.3760185185149938</c:v>
                      </c:pt>
                      <c:pt idx="27758">
                        <c:v>7.3762615740691588</c:v>
                      </c:pt>
                      <c:pt idx="27759">
                        <c:v>7.3765046296305998</c:v>
                      </c:pt>
                      <c:pt idx="27760">
                        <c:v>7.3767476851847649</c:v>
                      </c:pt>
                      <c:pt idx="27761">
                        <c:v>7.3769907407389299</c:v>
                      </c:pt>
                      <c:pt idx="27762">
                        <c:v>7.3772337962930949</c:v>
                      </c:pt>
                      <c:pt idx="27763">
                        <c:v>7.37747685184726</c:v>
                      </c:pt>
                      <c:pt idx="27764">
                        <c:v>7.377719907408701</c:v>
                      </c:pt>
                      <c:pt idx="27765">
                        <c:v>7.377962962962866</c:v>
                      </c:pt>
                      <c:pt idx="27766">
                        <c:v>7.3782060185170311</c:v>
                      </c:pt>
                      <c:pt idx="27767">
                        <c:v>7.3784490740711961</c:v>
                      </c:pt>
                      <c:pt idx="27768">
                        <c:v>7.3786921296253611</c:v>
                      </c:pt>
                      <c:pt idx="27769">
                        <c:v>7.3789351851868021</c:v>
                      </c:pt>
                      <c:pt idx="27770">
                        <c:v>7.3791782407409672</c:v>
                      </c:pt>
                      <c:pt idx="27771">
                        <c:v>7.3794212962951322</c:v>
                      </c:pt>
                      <c:pt idx="27772">
                        <c:v>7.3796643518492973</c:v>
                      </c:pt>
                      <c:pt idx="27773">
                        <c:v>7.3799074074034623</c:v>
                      </c:pt>
                      <c:pt idx="27774">
                        <c:v>7.3801504629649033</c:v>
                      </c:pt>
                      <c:pt idx="27775">
                        <c:v>7.3803935185190683</c:v>
                      </c:pt>
                      <c:pt idx="27776">
                        <c:v>7.3806365740732334</c:v>
                      </c:pt>
                      <c:pt idx="27777">
                        <c:v>7.3808796296273984</c:v>
                      </c:pt>
                      <c:pt idx="27778">
                        <c:v>7.3811226851815634</c:v>
                      </c:pt>
                      <c:pt idx="27779">
                        <c:v>7.3813657407357285</c:v>
                      </c:pt>
                      <c:pt idx="27780">
                        <c:v>7.3816087962971695</c:v>
                      </c:pt>
                      <c:pt idx="27781">
                        <c:v>7.3818518518513345</c:v>
                      </c:pt>
                      <c:pt idx="27782">
                        <c:v>7.3820949074054996</c:v>
                      </c:pt>
                      <c:pt idx="27783">
                        <c:v>7.3823379629596646</c:v>
                      </c:pt>
                      <c:pt idx="27784">
                        <c:v>7.3825810185138296</c:v>
                      </c:pt>
                      <c:pt idx="27785">
                        <c:v>7.3828240740752706</c:v>
                      </c:pt>
                      <c:pt idx="27786">
                        <c:v>7.3830671296294357</c:v>
                      </c:pt>
                      <c:pt idx="27787">
                        <c:v>7.3833101851836007</c:v>
                      </c:pt>
                      <c:pt idx="27788">
                        <c:v>7.3835532407377658</c:v>
                      </c:pt>
                      <c:pt idx="27789">
                        <c:v>7.3837962962919308</c:v>
                      </c:pt>
                      <c:pt idx="27790">
                        <c:v>7.3840393518533718</c:v>
                      </c:pt>
                      <c:pt idx="27791">
                        <c:v>7.3842824074075368</c:v>
                      </c:pt>
                      <c:pt idx="27792">
                        <c:v>7.3845254629617019</c:v>
                      </c:pt>
                      <c:pt idx="27793">
                        <c:v>7.3847685185158669</c:v>
                      </c:pt>
                      <c:pt idx="27794">
                        <c:v>7.3850115740700319</c:v>
                      </c:pt>
                      <c:pt idx="27795">
                        <c:v>7.3852662037009766</c:v>
                      </c:pt>
                      <c:pt idx="27796">
                        <c:v>7.3855092592551417</c:v>
                      </c:pt>
                      <c:pt idx="27797">
                        <c:v>7.3857523148165827</c:v>
                      </c:pt>
                      <c:pt idx="27798">
                        <c:v>7.3859953703707477</c:v>
                      </c:pt>
                      <c:pt idx="27799">
                        <c:v>7.3862384259249128</c:v>
                      </c:pt>
                      <c:pt idx="27800">
                        <c:v>7.3864814814790778</c:v>
                      </c:pt>
                      <c:pt idx="27801">
                        <c:v>7.3867245370332428</c:v>
                      </c:pt>
                      <c:pt idx="27802">
                        <c:v>7.3869675925946838</c:v>
                      </c:pt>
                      <c:pt idx="27803">
                        <c:v>7.3872106481488489</c:v>
                      </c:pt>
                      <c:pt idx="27804">
                        <c:v>7.3874537037030139</c:v>
                      </c:pt>
                      <c:pt idx="27805">
                        <c:v>7.3876967592571789</c:v>
                      </c:pt>
                      <c:pt idx="27806">
                        <c:v>7.387939814811344</c:v>
                      </c:pt>
                      <c:pt idx="27807">
                        <c:v>7.388182870365509</c:v>
                      </c:pt>
                      <c:pt idx="27808">
                        <c:v>7.38842592592695</c:v>
                      </c:pt>
                      <c:pt idx="27809">
                        <c:v>7.3886689814811151</c:v>
                      </c:pt>
                      <c:pt idx="27810">
                        <c:v>7.3889120370352801</c:v>
                      </c:pt>
                      <c:pt idx="27811">
                        <c:v>7.3891550925894451</c:v>
                      </c:pt>
                      <c:pt idx="27812">
                        <c:v>7.3893981481436102</c:v>
                      </c:pt>
                      <c:pt idx="27813">
                        <c:v>7.3896412037050512</c:v>
                      </c:pt>
                      <c:pt idx="27814">
                        <c:v>7.3898842592592162</c:v>
                      </c:pt>
                      <c:pt idx="27815">
                        <c:v>7.3901273148133813</c:v>
                      </c:pt>
                      <c:pt idx="27816">
                        <c:v>7.3903703703675463</c:v>
                      </c:pt>
                      <c:pt idx="27817">
                        <c:v>7.3906134259217113</c:v>
                      </c:pt>
                      <c:pt idx="27818">
                        <c:v>7.3908564814831523</c:v>
                      </c:pt>
                      <c:pt idx="27819">
                        <c:v>7.3910995370373174</c:v>
                      </c:pt>
                      <c:pt idx="27820">
                        <c:v>7.3913425925914824</c:v>
                      </c:pt>
                      <c:pt idx="27821">
                        <c:v>7.3915856481456474</c:v>
                      </c:pt>
                      <c:pt idx="27822">
                        <c:v>7.3918287036998125</c:v>
                      </c:pt>
                      <c:pt idx="27823">
                        <c:v>7.3920717592612535</c:v>
                      </c:pt>
                      <c:pt idx="27824">
                        <c:v>7.3923148148154185</c:v>
                      </c:pt>
                      <c:pt idx="27825">
                        <c:v>7.3925578703695836</c:v>
                      </c:pt>
                      <c:pt idx="27826">
                        <c:v>7.3928009259237486</c:v>
                      </c:pt>
                      <c:pt idx="27827">
                        <c:v>7.3930439814779136</c:v>
                      </c:pt>
                      <c:pt idx="27828">
                        <c:v>7.3932870370320787</c:v>
                      </c:pt>
                      <c:pt idx="27829">
                        <c:v>7.3935300925935197</c:v>
                      </c:pt>
                      <c:pt idx="27830">
                        <c:v>7.3937731481476847</c:v>
                      </c:pt>
                      <c:pt idx="27831">
                        <c:v>7.3940162037018498</c:v>
                      </c:pt>
                      <c:pt idx="27832">
                        <c:v>7.3942592592560148</c:v>
                      </c:pt>
                      <c:pt idx="27833">
                        <c:v>7.3945023148101798</c:v>
                      </c:pt>
                      <c:pt idx="27834">
                        <c:v>7.3947453703716208</c:v>
                      </c:pt>
                      <c:pt idx="27835">
                        <c:v>7.3949884259257859</c:v>
                      </c:pt>
                      <c:pt idx="27836">
                        <c:v>7.3952314814799509</c:v>
                      </c:pt>
                      <c:pt idx="27837">
                        <c:v>7.3954745370341159</c:v>
                      </c:pt>
                      <c:pt idx="27838">
                        <c:v>7.395717592588281</c:v>
                      </c:pt>
                      <c:pt idx="27839">
                        <c:v>7.395960648149722</c:v>
                      </c:pt>
                      <c:pt idx="27840">
                        <c:v>7.396203703703887</c:v>
                      </c:pt>
                      <c:pt idx="27841">
                        <c:v>7.3964467592580521</c:v>
                      </c:pt>
                      <c:pt idx="27842">
                        <c:v>7.3966898148122171</c:v>
                      </c:pt>
                      <c:pt idx="27843">
                        <c:v>7.3969444444431618</c:v>
                      </c:pt>
                      <c:pt idx="27844">
                        <c:v>7.3971874999973268</c:v>
                      </c:pt>
                      <c:pt idx="27845">
                        <c:v>7.3974305555514919</c:v>
                      </c:pt>
                      <c:pt idx="27846">
                        <c:v>7.3976736111129329</c:v>
                      </c:pt>
                      <c:pt idx="27847">
                        <c:v>7.3979166666670979</c:v>
                      </c:pt>
                      <c:pt idx="27848">
                        <c:v>7.3981597222212629</c:v>
                      </c:pt>
                      <c:pt idx="27849">
                        <c:v>7.398402777775428</c:v>
                      </c:pt>
                      <c:pt idx="27850">
                        <c:v>7.398645833329593</c:v>
                      </c:pt>
                      <c:pt idx="27851">
                        <c:v>7.3988888888837581</c:v>
                      </c:pt>
                      <c:pt idx="27852">
                        <c:v>7.3991319444451991</c:v>
                      </c:pt>
                      <c:pt idx="27853">
                        <c:v>7.3993749999993641</c:v>
                      </c:pt>
                      <c:pt idx="27854">
                        <c:v>7.3996180555535291</c:v>
                      </c:pt>
                      <c:pt idx="27855">
                        <c:v>7.3998611111076942</c:v>
                      </c:pt>
                      <c:pt idx="27856">
                        <c:v>7.4001041666618592</c:v>
                      </c:pt>
                      <c:pt idx="27857">
                        <c:v>7.4003472222233002</c:v>
                      </c:pt>
                      <c:pt idx="27858">
                        <c:v>7.4005902777774653</c:v>
                      </c:pt>
                      <c:pt idx="27859">
                        <c:v>7.4008333333316303</c:v>
                      </c:pt>
                      <c:pt idx="27860">
                        <c:v>7.4010763888857953</c:v>
                      </c:pt>
                      <c:pt idx="27861">
                        <c:v>7.4013194444399604</c:v>
                      </c:pt>
                      <c:pt idx="27862">
                        <c:v>7.4015625000014014</c:v>
                      </c:pt>
                      <c:pt idx="27863">
                        <c:v>7.4018055555555664</c:v>
                      </c:pt>
                      <c:pt idx="27864">
                        <c:v>7.4020486111097314</c:v>
                      </c:pt>
                      <c:pt idx="27865">
                        <c:v>7.4022916666638965</c:v>
                      </c:pt>
                      <c:pt idx="27866">
                        <c:v>7.4025347222180615</c:v>
                      </c:pt>
                      <c:pt idx="27867">
                        <c:v>7.4027777777795025</c:v>
                      </c:pt>
                      <c:pt idx="27868">
                        <c:v>7.4030208333336676</c:v>
                      </c:pt>
                      <c:pt idx="27869">
                        <c:v>7.4032638888878326</c:v>
                      </c:pt>
                      <c:pt idx="27870">
                        <c:v>7.4035069444419976</c:v>
                      </c:pt>
                      <c:pt idx="27871">
                        <c:v>7.4037499999961627</c:v>
                      </c:pt>
                      <c:pt idx="27872">
                        <c:v>7.4039930555576037</c:v>
                      </c:pt>
                      <c:pt idx="27873">
                        <c:v>7.4042361111117687</c:v>
                      </c:pt>
                      <c:pt idx="27874">
                        <c:v>7.4044791666659338</c:v>
                      </c:pt>
                      <c:pt idx="27875">
                        <c:v>7.4047222222200988</c:v>
                      </c:pt>
                      <c:pt idx="27876">
                        <c:v>7.4049652777742638</c:v>
                      </c:pt>
                      <c:pt idx="27877">
                        <c:v>7.4052083333284289</c:v>
                      </c:pt>
                      <c:pt idx="27878">
                        <c:v>7.4054513888898699</c:v>
                      </c:pt>
                      <c:pt idx="27879">
                        <c:v>7.4056944444440349</c:v>
                      </c:pt>
                      <c:pt idx="27880">
                        <c:v>7.4059374999981999</c:v>
                      </c:pt>
                      <c:pt idx="27881">
                        <c:v>7.406180555552365</c:v>
                      </c:pt>
                      <c:pt idx="27882">
                        <c:v>7.40642361110653</c:v>
                      </c:pt>
                      <c:pt idx="27883">
                        <c:v>7.406666666667971</c:v>
                      </c:pt>
                      <c:pt idx="27884">
                        <c:v>7.4069097222221361</c:v>
                      </c:pt>
                      <c:pt idx="27885">
                        <c:v>7.4071527777763011</c:v>
                      </c:pt>
                      <c:pt idx="27886">
                        <c:v>7.4073958333304661</c:v>
                      </c:pt>
                      <c:pt idx="27887">
                        <c:v>7.4076388888846312</c:v>
                      </c:pt>
                      <c:pt idx="27888">
                        <c:v>7.4078819444460722</c:v>
                      </c:pt>
                      <c:pt idx="27889">
                        <c:v>7.4081250000002372</c:v>
                      </c:pt>
                      <c:pt idx="27890">
                        <c:v>7.4083680555544023</c:v>
                      </c:pt>
                      <c:pt idx="27891">
                        <c:v>7.4086226851853469</c:v>
                      </c:pt>
                      <c:pt idx="27892">
                        <c:v>7.408865740739512</c:v>
                      </c:pt>
                      <c:pt idx="27893">
                        <c:v>7.409108796293677</c:v>
                      </c:pt>
                      <c:pt idx="27894">
                        <c:v>7.4093518518478421</c:v>
                      </c:pt>
                      <c:pt idx="27895">
                        <c:v>7.4095949074092831</c:v>
                      </c:pt>
                      <c:pt idx="27896">
                        <c:v>7.4098379629634481</c:v>
                      </c:pt>
                      <c:pt idx="27897">
                        <c:v>7.4100810185176131</c:v>
                      </c:pt>
                      <c:pt idx="27898">
                        <c:v>7.4103240740717782</c:v>
                      </c:pt>
                      <c:pt idx="27899">
                        <c:v>7.4105671296259432</c:v>
                      </c:pt>
                      <c:pt idx="27900">
                        <c:v>7.4108101851801083</c:v>
                      </c:pt>
                      <c:pt idx="27901">
                        <c:v>7.4110532407415493</c:v>
                      </c:pt>
                      <c:pt idx="27902">
                        <c:v>7.4112962962957143</c:v>
                      </c:pt>
                      <c:pt idx="27903">
                        <c:v>7.4115393518498793</c:v>
                      </c:pt>
                      <c:pt idx="27904">
                        <c:v>7.4117824074040444</c:v>
                      </c:pt>
                      <c:pt idx="27905">
                        <c:v>7.4120254629582094</c:v>
                      </c:pt>
                      <c:pt idx="27906">
                        <c:v>7.4122685185196504</c:v>
                      </c:pt>
                      <c:pt idx="27907">
                        <c:v>7.4125115740738154</c:v>
                      </c:pt>
                      <c:pt idx="27908">
                        <c:v>7.4127546296279805</c:v>
                      </c:pt>
                      <c:pt idx="27909">
                        <c:v>7.4129976851821455</c:v>
                      </c:pt>
                      <c:pt idx="27910">
                        <c:v>7.4132407407363106</c:v>
                      </c:pt>
                      <c:pt idx="27911">
                        <c:v>7.4134837962977516</c:v>
                      </c:pt>
                      <c:pt idx="27912">
                        <c:v>7.4137268518519166</c:v>
                      </c:pt>
                      <c:pt idx="27913">
                        <c:v>7.4139699074060816</c:v>
                      </c:pt>
                      <c:pt idx="27914">
                        <c:v>7.4142129629602467</c:v>
                      </c:pt>
                      <c:pt idx="27915">
                        <c:v>7.4144560185144117</c:v>
                      </c:pt>
                      <c:pt idx="27916">
                        <c:v>7.4146990740758527</c:v>
                      </c:pt>
                      <c:pt idx="27917">
                        <c:v>7.4149421296300178</c:v>
                      </c:pt>
                      <c:pt idx="27918">
                        <c:v>7.4151851851841828</c:v>
                      </c:pt>
                      <c:pt idx="27919">
                        <c:v>7.4154282407383478</c:v>
                      </c:pt>
                      <c:pt idx="27920">
                        <c:v>7.4156712962925129</c:v>
                      </c:pt>
                      <c:pt idx="27921">
                        <c:v>7.4159143518539539</c:v>
                      </c:pt>
                      <c:pt idx="27922">
                        <c:v>7.4161574074081189</c:v>
                      </c:pt>
                      <c:pt idx="27923">
                        <c:v>7.4164004629622839</c:v>
                      </c:pt>
                      <c:pt idx="27924">
                        <c:v>7.416643518516449</c:v>
                      </c:pt>
                      <c:pt idx="27925">
                        <c:v>7.416886574070614</c:v>
                      </c:pt>
                      <c:pt idx="27926">
                        <c:v>7.4171296296247791</c:v>
                      </c:pt>
                      <c:pt idx="27927">
                        <c:v>7.4173726851862201</c:v>
                      </c:pt>
                      <c:pt idx="27928">
                        <c:v>7.4176157407403851</c:v>
                      </c:pt>
                      <c:pt idx="27929">
                        <c:v>7.4178587962945501</c:v>
                      </c:pt>
                      <c:pt idx="27930">
                        <c:v>7.4181018518487152</c:v>
                      </c:pt>
                      <c:pt idx="27931">
                        <c:v>7.4183449074028802</c:v>
                      </c:pt>
                      <c:pt idx="27932">
                        <c:v>7.4185879629643212</c:v>
                      </c:pt>
                      <c:pt idx="27933">
                        <c:v>7.4188310185184863</c:v>
                      </c:pt>
                      <c:pt idx="27934">
                        <c:v>7.4190740740726513</c:v>
                      </c:pt>
                      <c:pt idx="27935">
                        <c:v>7.4193171296268163</c:v>
                      </c:pt>
                      <c:pt idx="27936">
                        <c:v>7.4195601851809814</c:v>
                      </c:pt>
                      <c:pt idx="27937">
                        <c:v>7.4198032407424224</c:v>
                      </c:pt>
                      <c:pt idx="27938">
                        <c:v>7.4200462962965874</c:v>
                      </c:pt>
                      <c:pt idx="27939">
                        <c:v>7.4203009259275321</c:v>
                      </c:pt>
                      <c:pt idx="27940">
                        <c:v>7.4205439814816971</c:v>
                      </c:pt>
                      <c:pt idx="27941">
                        <c:v>7.4207870370358622</c:v>
                      </c:pt>
                      <c:pt idx="27942">
                        <c:v>7.4210300925900272</c:v>
                      </c:pt>
                      <c:pt idx="27943">
                        <c:v>7.4212731481441923</c:v>
                      </c:pt>
                      <c:pt idx="27944">
                        <c:v>7.4215162037056333</c:v>
                      </c:pt>
                      <c:pt idx="27945">
                        <c:v>7.4217592592597983</c:v>
                      </c:pt>
                      <c:pt idx="27946">
                        <c:v>7.4220023148139633</c:v>
                      </c:pt>
                      <c:pt idx="27947">
                        <c:v>7.4222453703681284</c:v>
                      </c:pt>
                      <c:pt idx="27948">
                        <c:v>7.4224884259222934</c:v>
                      </c:pt>
                      <c:pt idx="27949">
                        <c:v>7.4227314814764584</c:v>
                      </c:pt>
                      <c:pt idx="27950">
                        <c:v>7.4229745370378994</c:v>
                      </c:pt>
                      <c:pt idx="27951">
                        <c:v>7.4232175925920645</c:v>
                      </c:pt>
                      <c:pt idx="27952">
                        <c:v>7.4234606481462295</c:v>
                      </c:pt>
                      <c:pt idx="27953">
                        <c:v>7.4237037037003946</c:v>
                      </c:pt>
                      <c:pt idx="27954">
                        <c:v>7.4239467592545596</c:v>
                      </c:pt>
                      <c:pt idx="27955">
                        <c:v>7.4241898148160006</c:v>
                      </c:pt>
                      <c:pt idx="27956">
                        <c:v>7.4244328703701656</c:v>
                      </c:pt>
                      <c:pt idx="27957">
                        <c:v>7.4246759259243307</c:v>
                      </c:pt>
                      <c:pt idx="27958">
                        <c:v>7.4249189814784957</c:v>
                      </c:pt>
                      <c:pt idx="27959">
                        <c:v>7.4251620370326608</c:v>
                      </c:pt>
                      <c:pt idx="27960">
                        <c:v>7.4254050925941018</c:v>
                      </c:pt>
                      <c:pt idx="27961">
                        <c:v>7.4256481481482668</c:v>
                      </c:pt>
                      <c:pt idx="27962">
                        <c:v>7.4258912037024318</c:v>
                      </c:pt>
                      <c:pt idx="27963">
                        <c:v>7.4261342592565969</c:v>
                      </c:pt>
                      <c:pt idx="27964">
                        <c:v>7.4263773148107619</c:v>
                      </c:pt>
                      <c:pt idx="27965">
                        <c:v>7.4266203703722029</c:v>
                      </c:pt>
                      <c:pt idx="27966">
                        <c:v>7.4268634259263679</c:v>
                      </c:pt>
                      <c:pt idx="27967">
                        <c:v>7.427106481480533</c:v>
                      </c:pt>
                      <c:pt idx="27968">
                        <c:v>7.427349537034698</c:v>
                      </c:pt>
                      <c:pt idx="27969">
                        <c:v>7.4275925925888631</c:v>
                      </c:pt>
                      <c:pt idx="27970">
                        <c:v>7.4278356481430281</c:v>
                      </c:pt>
                      <c:pt idx="27971">
                        <c:v>7.4280787037044691</c:v>
                      </c:pt>
                      <c:pt idx="27972">
                        <c:v>7.4283217592586341</c:v>
                      </c:pt>
                      <c:pt idx="27973">
                        <c:v>7.4285648148127992</c:v>
                      </c:pt>
                      <c:pt idx="27974">
                        <c:v>7.4288078703669642</c:v>
                      </c:pt>
                      <c:pt idx="27975">
                        <c:v>7.4290509259211293</c:v>
                      </c:pt>
                      <c:pt idx="27976">
                        <c:v>7.4292939814825703</c:v>
                      </c:pt>
                      <c:pt idx="27977">
                        <c:v>7.4295370370367353</c:v>
                      </c:pt>
                      <c:pt idx="27978">
                        <c:v>7.4297800925909003</c:v>
                      </c:pt>
                      <c:pt idx="27979">
                        <c:v>7.4300231481450654</c:v>
                      </c:pt>
                      <c:pt idx="27980">
                        <c:v>7.4302662036992304</c:v>
                      </c:pt>
                      <c:pt idx="27981">
                        <c:v>7.4305092592606714</c:v>
                      </c:pt>
                      <c:pt idx="27982">
                        <c:v>7.4307523148148364</c:v>
                      </c:pt>
                      <c:pt idx="27983">
                        <c:v>7.4309953703690015</c:v>
                      </c:pt>
                      <c:pt idx="27984">
                        <c:v>7.4312384259231665</c:v>
                      </c:pt>
                      <c:pt idx="27985">
                        <c:v>7.4314814814773316</c:v>
                      </c:pt>
                      <c:pt idx="27986">
                        <c:v>7.4317245370387726</c:v>
                      </c:pt>
                      <c:pt idx="27987">
                        <c:v>7.4319675925929376</c:v>
                      </c:pt>
                      <c:pt idx="27988">
                        <c:v>7.4322222222238823</c:v>
                      </c:pt>
                      <c:pt idx="27989">
                        <c:v>7.4324652777780473</c:v>
                      </c:pt>
                      <c:pt idx="27990">
                        <c:v>7.4327083333322124</c:v>
                      </c:pt>
                      <c:pt idx="27991">
                        <c:v>7.4329513888863774</c:v>
                      </c:pt>
                      <c:pt idx="27992">
                        <c:v>7.4331944444405424</c:v>
                      </c:pt>
                      <c:pt idx="27993">
                        <c:v>7.4334375000019834</c:v>
                      </c:pt>
                      <c:pt idx="27994">
                        <c:v>7.4336805555561485</c:v>
                      </c:pt>
                      <c:pt idx="27995">
                        <c:v>7.4339236111103135</c:v>
                      </c:pt>
                      <c:pt idx="27996">
                        <c:v>7.4341666666644786</c:v>
                      </c:pt>
                      <c:pt idx="27997">
                        <c:v>7.4344097222186436</c:v>
                      </c:pt>
                      <c:pt idx="27998">
                        <c:v>7.4346527777728086</c:v>
                      </c:pt>
                      <c:pt idx="27999">
                        <c:v>7.4348958333342496</c:v>
                      </c:pt>
                      <c:pt idx="28000">
                        <c:v>7.4351388888884147</c:v>
                      </c:pt>
                      <c:pt idx="28001">
                        <c:v>7.4353819444425797</c:v>
                      </c:pt>
                      <c:pt idx="28002">
                        <c:v>7.4356249999967448</c:v>
                      </c:pt>
                      <c:pt idx="28003">
                        <c:v>7.4358680555509098</c:v>
                      </c:pt>
                      <c:pt idx="28004">
                        <c:v>7.4361111111123508</c:v>
                      </c:pt>
                      <c:pt idx="28005">
                        <c:v>7.4363541666665158</c:v>
                      </c:pt>
                      <c:pt idx="28006">
                        <c:v>7.4365972222206809</c:v>
                      </c:pt>
                      <c:pt idx="28007">
                        <c:v>7.4368402777748459</c:v>
                      </c:pt>
                      <c:pt idx="28008">
                        <c:v>7.4370833333290109</c:v>
                      </c:pt>
                      <c:pt idx="28009">
                        <c:v>7.4373263888904519</c:v>
                      </c:pt>
                      <c:pt idx="28010">
                        <c:v>7.437569444444617</c:v>
                      </c:pt>
                      <c:pt idx="28011">
                        <c:v>7.437812499998782</c:v>
                      </c:pt>
                      <c:pt idx="28012">
                        <c:v>7.4380555555529471</c:v>
                      </c:pt>
                      <c:pt idx="28013">
                        <c:v>7.4382986111071121</c:v>
                      </c:pt>
                      <c:pt idx="28014">
                        <c:v>7.4385416666685531</c:v>
                      </c:pt>
                      <c:pt idx="28015">
                        <c:v>7.4387847222227181</c:v>
                      </c:pt>
                      <c:pt idx="28016">
                        <c:v>7.4390277777768832</c:v>
                      </c:pt>
                      <c:pt idx="28017">
                        <c:v>7.4392708333310482</c:v>
                      </c:pt>
                      <c:pt idx="28018">
                        <c:v>7.4395138888852133</c:v>
                      </c:pt>
                      <c:pt idx="28019">
                        <c:v>7.4397569444393783</c:v>
                      </c:pt>
                      <c:pt idx="28020">
                        <c:v>7.4400000000008193</c:v>
                      </c:pt>
                      <c:pt idx="28021">
                        <c:v>7.4402430555549843</c:v>
                      </c:pt>
                      <c:pt idx="28022">
                        <c:v>7.4404861111091494</c:v>
                      </c:pt>
                      <c:pt idx="28023">
                        <c:v>7.4407291666633144</c:v>
                      </c:pt>
                      <c:pt idx="28024">
                        <c:v>7.4409722222174794</c:v>
                      </c:pt>
                      <c:pt idx="28025">
                        <c:v>7.4412152777789204</c:v>
                      </c:pt>
                      <c:pt idx="28026">
                        <c:v>7.4414583333330855</c:v>
                      </c:pt>
                      <c:pt idx="28027">
                        <c:v>7.4417013888872505</c:v>
                      </c:pt>
                      <c:pt idx="28028">
                        <c:v>7.4419444444414156</c:v>
                      </c:pt>
                      <c:pt idx="28029">
                        <c:v>7.4421874999955806</c:v>
                      </c:pt>
                      <c:pt idx="28030">
                        <c:v>7.4424305555570216</c:v>
                      </c:pt>
                      <c:pt idx="28031">
                        <c:v>7.4426736111111866</c:v>
                      </c:pt>
                      <c:pt idx="28032">
                        <c:v>7.4429166666653517</c:v>
                      </c:pt>
                      <c:pt idx="28033">
                        <c:v>7.4431597222195167</c:v>
                      </c:pt>
                      <c:pt idx="28034">
                        <c:v>7.4434027777736818</c:v>
                      </c:pt>
                      <c:pt idx="28035">
                        <c:v>7.4436458333351228</c:v>
                      </c:pt>
                      <c:pt idx="28036">
                        <c:v>7.4439004629587915</c:v>
                      </c:pt>
                      <c:pt idx="28037">
                        <c:v>7.4441435185202325</c:v>
                      </c:pt>
                      <c:pt idx="28038">
                        <c:v>7.4443865740743975</c:v>
                      </c:pt>
                      <c:pt idx="28039">
                        <c:v>7.4446296296285626</c:v>
                      </c:pt>
                      <c:pt idx="28040">
                        <c:v>7.4448726851827276</c:v>
                      </c:pt>
                      <c:pt idx="28041">
                        <c:v>7.4451157407368926</c:v>
                      </c:pt>
                      <c:pt idx="28042">
                        <c:v>7.4453587962983336</c:v>
                      </c:pt>
                      <c:pt idx="28043">
                        <c:v>7.4456018518524987</c:v>
                      </c:pt>
                      <c:pt idx="28044">
                        <c:v>7.4458449074066637</c:v>
                      </c:pt>
                      <c:pt idx="28045">
                        <c:v>7.4460879629608288</c:v>
                      </c:pt>
                      <c:pt idx="28046">
                        <c:v>7.4463310185149938</c:v>
                      </c:pt>
                      <c:pt idx="28047">
                        <c:v>7.4465740740691588</c:v>
                      </c:pt>
                      <c:pt idx="28048">
                        <c:v>7.4468171296305998</c:v>
                      </c:pt>
                      <c:pt idx="28049">
                        <c:v>7.4470601851847649</c:v>
                      </c:pt>
                      <c:pt idx="28050">
                        <c:v>7.4473032407389299</c:v>
                      </c:pt>
                      <c:pt idx="28051">
                        <c:v>7.4475462962930949</c:v>
                      </c:pt>
                      <c:pt idx="28052">
                        <c:v>7.44778935184726</c:v>
                      </c:pt>
                      <c:pt idx="28053">
                        <c:v>7.448032407408701</c:v>
                      </c:pt>
                      <c:pt idx="28054">
                        <c:v>7.448275462962866</c:v>
                      </c:pt>
                      <c:pt idx="28055">
                        <c:v>7.4485185185170311</c:v>
                      </c:pt>
                      <c:pt idx="28056">
                        <c:v>7.4487615740711961</c:v>
                      </c:pt>
                      <c:pt idx="28057">
                        <c:v>7.4490046296253611</c:v>
                      </c:pt>
                      <c:pt idx="28058">
                        <c:v>7.4492476851868021</c:v>
                      </c:pt>
                      <c:pt idx="28059">
                        <c:v>7.4494907407409672</c:v>
                      </c:pt>
                      <c:pt idx="28060">
                        <c:v>7.4497337962951322</c:v>
                      </c:pt>
                      <c:pt idx="28061">
                        <c:v>7.4499768518492973</c:v>
                      </c:pt>
                      <c:pt idx="28062">
                        <c:v>7.4502199074034623</c:v>
                      </c:pt>
                      <c:pt idx="28063">
                        <c:v>7.4504629629649033</c:v>
                      </c:pt>
                      <c:pt idx="28064">
                        <c:v>7.4507060185190683</c:v>
                      </c:pt>
                      <c:pt idx="28065">
                        <c:v>7.4509490740732334</c:v>
                      </c:pt>
                      <c:pt idx="28066">
                        <c:v>7.4511921296273984</c:v>
                      </c:pt>
                      <c:pt idx="28067">
                        <c:v>7.4514351851815634</c:v>
                      </c:pt>
                      <c:pt idx="28068">
                        <c:v>7.4516782407357285</c:v>
                      </c:pt>
                      <c:pt idx="28069">
                        <c:v>7.4519212962971695</c:v>
                      </c:pt>
                      <c:pt idx="28070">
                        <c:v>7.4521643518513345</c:v>
                      </c:pt>
                      <c:pt idx="28071">
                        <c:v>7.4524074074054996</c:v>
                      </c:pt>
                      <c:pt idx="28072">
                        <c:v>7.4526504629596646</c:v>
                      </c:pt>
                      <c:pt idx="28073">
                        <c:v>7.4528935185138296</c:v>
                      </c:pt>
                      <c:pt idx="28074">
                        <c:v>7.4531365740752706</c:v>
                      </c:pt>
                      <c:pt idx="28075">
                        <c:v>7.4533796296294357</c:v>
                      </c:pt>
                      <c:pt idx="28076">
                        <c:v>7.4536226851836007</c:v>
                      </c:pt>
                      <c:pt idx="28077">
                        <c:v>7.4538657407377658</c:v>
                      </c:pt>
                      <c:pt idx="28078">
                        <c:v>7.4541087962919308</c:v>
                      </c:pt>
                      <c:pt idx="28079">
                        <c:v>7.4543518518533718</c:v>
                      </c:pt>
                      <c:pt idx="28080">
                        <c:v>7.4545949074075368</c:v>
                      </c:pt>
                      <c:pt idx="28081">
                        <c:v>7.4548379629617019</c:v>
                      </c:pt>
                      <c:pt idx="28082">
                        <c:v>7.4550810185158669</c:v>
                      </c:pt>
                      <c:pt idx="28083">
                        <c:v>7.4553240740700319</c:v>
                      </c:pt>
                      <c:pt idx="28084">
                        <c:v>7.4555787037009766</c:v>
                      </c:pt>
                      <c:pt idx="28085">
                        <c:v>7.4558217592551417</c:v>
                      </c:pt>
                      <c:pt idx="28086">
                        <c:v>7.4560648148165827</c:v>
                      </c:pt>
                      <c:pt idx="28087">
                        <c:v>7.4563078703707477</c:v>
                      </c:pt>
                      <c:pt idx="28088">
                        <c:v>7.4565509259249128</c:v>
                      </c:pt>
                      <c:pt idx="28089">
                        <c:v>7.4567939814790778</c:v>
                      </c:pt>
                      <c:pt idx="28090">
                        <c:v>7.4570370370332428</c:v>
                      </c:pt>
                      <c:pt idx="28091">
                        <c:v>7.4572800925946838</c:v>
                      </c:pt>
                      <c:pt idx="28092">
                        <c:v>7.4575231481488489</c:v>
                      </c:pt>
                      <c:pt idx="28093">
                        <c:v>7.4577662037030139</c:v>
                      </c:pt>
                      <c:pt idx="28094">
                        <c:v>7.4580092592571789</c:v>
                      </c:pt>
                      <c:pt idx="28095">
                        <c:v>7.458252314811344</c:v>
                      </c:pt>
                      <c:pt idx="28096">
                        <c:v>7.458495370365509</c:v>
                      </c:pt>
                      <c:pt idx="28097">
                        <c:v>7.45873842592695</c:v>
                      </c:pt>
                      <c:pt idx="28098">
                        <c:v>7.4589814814811151</c:v>
                      </c:pt>
                      <c:pt idx="28099">
                        <c:v>7.4592245370352801</c:v>
                      </c:pt>
                      <c:pt idx="28100">
                        <c:v>7.4594675925894451</c:v>
                      </c:pt>
                      <c:pt idx="28101">
                        <c:v>7.4597106481436102</c:v>
                      </c:pt>
                      <c:pt idx="28102">
                        <c:v>7.4599537037050512</c:v>
                      </c:pt>
                      <c:pt idx="28103">
                        <c:v>7.4601967592592162</c:v>
                      </c:pt>
                      <c:pt idx="28104">
                        <c:v>7.4604398148133813</c:v>
                      </c:pt>
                      <c:pt idx="28105">
                        <c:v>7.4606828703675463</c:v>
                      </c:pt>
                      <c:pt idx="28106">
                        <c:v>7.4609259259217113</c:v>
                      </c:pt>
                      <c:pt idx="28107">
                        <c:v>7.4611689814831523</c:v>
                      </c:pt>
                      <c:pt idx="28108">
                        <c:v>7.4614120370373174</c:v>
                      </c:pt>
                      <c:pt idx="28109">
                        <c:v>7.4616550925914824</c:v>
                      </c:pt>
                      <c:pt idx="28110">
                        <c:v>7.4618981481456474</c:v>
                      </c:pt>
                      <c:pt idx="28111">
                        <c:v>7.4621412036998125</c:v>
                      </c:pt>
                      <c:pt idx="28112">
                        <c:v>7.4623842592612535</c:v>
                      </c:pt>
                      <c:pt idx="28113">
                        <c:v>7.4626273148154185</c:v>
                      </c:pt>
                      <c:pt idx="28114">
                        <c:v>7.4628703703695836</c:v>
                      </c:pt>
                      <c:pt idx="28115">
                        <c:v>7.4631134259237486</c:v>
                      </c:pt>
                      <c:pt idx="28116">
                        <c:v>7.4633564814779136</c:v>
                      </c:pt>
                      <c:pt idx="28117">
                        <c:v>7.4635995370320787</c:v>
                      </c:pt>
                      <c:pt idx="28118">
                        <c:v>7.4638425925935197</c:v>
                      </c:pt>
                      <c:pt idx="28119">
                        <c:v>7.4640856481476847</c:v>
                      </c:pt>
                      <c:pt idx="28120">
                        <c:v>7.4643287037018498</c:v>
                      </c:pt>
                      <c:pt idx="28121">
                        <c:v>7.4645717592560148</c:v>
                      </c:pt>
                      <c:pt idx="28122">
                        <c:v>7.4648148148101798</c:v>
                      </c:pt>
                      <c:pt idx="28123">
                        <c:v>7.4650578703716208</c:v>
                      </c:pt>
                      <c:pt idx="28124">
                        <c:v>7.4653009259257859</c:v>
                      </c:pt>
                      <c:pt idx="28125">
                        <c:v>7.4655439814799509</c:v>
                      </c:pt>
                      <c:pt idx="28126">
                        <c:v>7.4657870370341159</c:v>
                      </c:pt>
                      <c:pt idx="28127">
                        <c:v>7.466030092588281</c:v>
                      </c:pt>
                      <c:pt idx="28128">
                        <c:v>7.466273148149722</c:v>
                      </c:pt>
                      <c:pt idx="28129">
                        <c:v>7.466516203703887</c:v>
                      </c:pt>
                      <c:pt idx="28130">
                        <c:v>7.4667592592580521</c:v>
                      </c:pt>
                      <c:pt idx="28131">
                        <c:v>7.4670023148122171</c:v>
                      </c:pt>
                      <c:pt idx="28132">
                        <c:v>7.4672569444431618</c:v>
                      </c:pt>
                      <c:pt idx="28133">
                        <c:v>7.4674999999973268</c:v>
                      </c:pt>
                      <c:pt idx="28134">
                        <c:v>7.4677430555514919</c:v>
                      </c:pt>
                      <c:pt idx="28135">
                        <c:v>7.4679861111129329</c:v>
                      </c:pt>
                      <c:pt idx="28136">
                        <c:v>7.4682291666670979</c:v>
                      </c:pt>
                      <c:pt idx="28137">
                        <c:v>7.4684722222212629</c:v>
                      </c:pt>
                      <c:pt idx="28138">
                        <c:v>7.468715277775428</c:v>
                      </c:pt>
                      <c:pt idx="28139">
                        <c:v>7.468958333329593</c:v>
                      </c:pt>
                      <c:pt idx="28140">
                        <c:v>7.4692013888837581</c:v>
                      </c:pt>
                      <c:pt idx="28141">
                        <c:v>7.4694444444451991</c:v>
                      </c:pt>
                      <c:pt idx="28142">
                        <c:v>7.4696874999993641</c:v>
                      </c:pt>
                      <c:pt idx="28143">
                        <c:v>7.4699305555535291</c:v>
                      </c:pt>
                      <c:pt idx="28144">
                        <c:v>7.4701736111076942</c:v>
                      </c:pt>
                      <c:pt idx="28145">
                        <c:v>7.4704166666618592</c:v>
                      </c:pt>
                      <c:pt idx="28146">
                        <c:v>7.4706597222233002</c:v>
                      </c:pt>
                      <c:pt idx="28147">
                        <c:v>7.4709027777774653</c:v>
                      </c:pt>
                      <c:pt idx="28148">
                        <c:v>7.4711458333316303</c:v>
                      </c:pt>
                      <c:pt idx="28149">
                        <c:v>7.4713888888857953</c:v>
                      </c:pt>
                      <c:pt idx="28150">
                        <c:v>7.4716319444399604</c:v>
                      </c:pt>
                      <c:pt idx="28151">
                        <c:v>7.4718750000014014</c:v>
                      </c:pt>
                      <c:pt idx="28152">
                        <c:v>7.4721180555555664</c:v>
                      </c:pt>
                      <c:pt idx="28153">
                        <c:v>7.4723611111097314</c:v>
                      </c:pt>
                      <c:pt idx="28154">
                        <c:v>7.4726041666638965</c:v>
                      </c:pt>
                      <c:pt idx="28155">
                        <c:v>7.4728472222180615</c:v>
                      </c:pt>
                      <c:pt idx="28156">
                        <c:v>7.4730902777795025</c:v>
                      </c:pt>
                      <c:pt idx="28157">
                        <c:v>7.4733333333336676</c:v>
                      </c:pt>
                      <c:pt idx="28158">
                        <c:v>7.4735763888878326</c:v>
                      </c:pt>
                      <c:pt idx="28159">
                        <c:v>7.4738194444419976</c:v>
                      </c:pt>
                      <c:pt idx="28160">
                        <c:v>7.4740624999961627</c:v>
                      </c:pt>
                      <c:pt idx="28161">
                        <c:v>7.4743055555576037</c:v>
                      </c:pt>
                      <c:pt idx="28162">
                        <c:v>7.4745486111117687</c:v>
                      </c:pt>
                      <c:pt idx="28163">
                        <c:v>7.4747916666659338</c:v>
                      </c:pt>
                      <c:pt idx="28164">
                        <c:v>7.4750347222200988</c:v>
                      </c:pt>
                      <c:pt idx="28165">
                        <c:v>7.4752777777742638</c:v>
                      </c:pt>
                      <c:pt idx="28166">
                        <c:v>7.4755208333284289</c:v>
                      </c:pt>
                      <c:pt idx="28167">
                        <c:v>7.4757638888898699</c:v>
                      </c:pt>
                      <c:pt idx="28168">
                        <c:v>7.4760069444440349</c:v>
                      </c:pt>
                      <c:pt idx="28169">
                        <c:v>7.4762499999981999</c:v>
                      </c:pt>
                      <c:pt idx="28170">
                        <c:v>7.476493055552365</c:v>
                      </c:pt>
                      <c:pt idx="28171">
                        <c:v>7.47673611110653</c:v>
                      </c:pt>
                      <c:pt idx="28172">
                        <c:v>7.476979166667971</c:v>
                      </c:pt>
                      <c:pt idx="28173">
                        <c:v>7.4772222222221361</c:v>
                      </c:pt>
                      <c:pt idx="28174">
                        <c:v>7.4774652777763011</c:v>
                      </c:pt>
                      <c:pt idx="28175">
                        <c:v>7.4777083333304661</c:v>
                      </c:pt>
                      <c:pt idx="28176">
                        <c:v>7.4779513888846312</c:v>
                      </c:pt>
                      <c:pt idx="28177">
                        <c:v>7.4781944444460722</c:v>
                      </c:pt>
                      <c:pt idx="28178">
                        <c:v>7.4784375000002372</c:v>
                      </c:pt>
                      <c:pt idx="28179">
                        <c:v>7.4786805555544023</c:v>
                      </c:pt>
                      <c:pt idx="28180">
                        <c:v>7.4789236111085673</c:v>
                      </c:pt>
                      <c:pt idx="28181">
                        <c:v>7.479178240739512</c:v>
                      </c:pt>
                      <c:pt idx="28182">
                        <c:v>7.479421296293677</c:v>
                      </c:pt>
                      <c:pt idx="28183">
                        <c:v>7.4796643518478421</c:v>
                      </c:pt>
                      <c:pt idx="28184">
                        <c:v>7.4799074074092831</c:v>
                      </c:pt>
                      <c:pt idx="28185">
                        <c:v>7.4801504629634481</c:v>
                      </c:pt>
                      <c:pt idx="28186">
                        <c:v>7.4803935185176131</c:v>
                      </c:pt>
                      <c:pt idx="28187">
                        <c:v>7.4806365740717782</c:v>
                      </c:pt>
                      <c:pt idx="28188">
                        <c:v>7.4808796296259432</c:v>
                      </c:pt>
                      <c:pt idx="28189">
                        <c:v>7.4811226851801083</c:v>
                      </c:pt>
                      <c:pt idx="28190">
                        <c:v>7.4813657407415493</c:v>
                      </c:pt>
                      <c:pt idx="28191">
                        <c:v>7.4816087962957143</c:v>
                      </c:pt>
                      <c:pt idx="28192">
                        <c:v>7.4818518518498793</c:v>
                      </c:pt>
                      <c:pt idx="28193">
                        <c:v>7.4820949074040444</c:v>
                      </c:pt>
                      <c:pt idx="28194">
                        <c:v>7.4823379629582094</c:v>
                      </c:pt>
                      <c:pt idx="28195">
                        <c:v>7.4825810185196504</c:v>
                      </c:pt>
                      <c:pt idx="28196">
                        <c:v>7.4828240740738154</c:v>
                      </c:pt>
                      <c:pt idx="28197">
                        <c:v>7.4830671296279805</c:v>
                      </c:pt>
                      <c:pt idx="28198">
                        <c:v>7.4833101851821455</c:v>
                      </c:pt>
                      <c:pt idx="28199">
                        <c:v>7.4835532407363106</c:v>
                      </c:pt>
                      <c:pt idx="28200">
                        <c:v>7.4837962962977516</c:v>
                      </c:pt>
                      <c:pt idx="28201">
                        <c:v>7.4840393518519166</c:v>
                      </c:pt>
                      <c:pt idx="28202">
                        <c:v>7.4842824074060816</c:v>
                      </c:pt>
                      <c:pt idx="28203">
                        <c:v>7.4845254629602467</c:v>
                      </c:pt>
                      <c:pt idx="28204">
                        <c:v>7.4847685185144117</c:v>
                      </c:pt>
                      <c:pt idx="28205">
                        <c:v>7.4850115740758527</c:v>
                      </c:pt>
                      <c:pt idx="28206">
                        <c:v>7.4852546296300178</c:v>
                      </c:pt>
                      <c:pt idx="28207">
                        <c:v>7.4854976851841828</c:v>
                      </c:pt>
                      <c:pt idx="28208">
                        <c:v>7.4857407407383478</c:v>
                      </c:pt>
                      <c:pt idx="28209">
                        <c:v>7.4859837962925129</c:v>
                      </c:pt>
                      <c:pt idx="28210">
                        <c:v>7.4862268518539539</c:v>
                      </c:pt>
                      <c:pt idx="28211">
                        <c:v>7.4864699074081189</c:v>
                      </c:pt>
                      <c:pt idx="28212">
                        <c:v>7.4867129629622839</c:v>
                      </c:pt>
                      <c:pt idx="28213">
                        <c:v>7.486956018516449</c:v>
                      </c:pt>
                      <c:pt idx="28214">
                        <c:v>7.487199074070614</c:v>
                      </c:pt>
                      <c:pt idx="28215">
                        <c:v>7.4874421296247791</c:v>
                      </c:pt>
                      <c:pt idx="28216">
                        <c:v>7.4876851851862201</c:v>
                      </c:pt>
                      <c:pt idx="28217">
                        <c:v>7.4879282407403851</c:v>
                      </c:pt>
                      <c:pt idx="28218">
                        <c:v>7.4881712962945501</c:v>
                      </c:pt>
                      <c:pt idx="28219">
                        <c:v>7.4884143518487152</c:v>
                      </c:pt>
                      <c:pt idx="28220">
                        <c:v>7.4886574074028802</c:v>
                      </c:pt>
                      <c:pt idx="28221">
                        <c:v>7.4889004629643212</c:v>
                      </c:pt>
                      <c:pt idx="28222">
                        <c:v>7.4891435185184863</c:v>
                      </c:pt>
                      <c:pt idx="28223">
                        <c:v>7.4893865740726513</c:v>
                      </c:pt>
                      <c:pt idx="28224">
                        <c:v>7.4896296296268163</c:v>
                      </c:pt>
                      <c:pt idx="28225">
                        <c:v>7.4898726851809814</c:v>
                      </c:pt>
                      <c:pt idx="28226">
                        <c:v>7.4901157407424224</c:v>
                      </c:pt>
                      <c:pt idx="28227">
                        <c:v>7.4903587962965874</c:v>
                      </c:pt>
                      <c:pt idx="28228">
                        <c:v>7.4906018518507524</c:v>
                      </c:pt>
                      <c:pt idx="28229">
                        <c:v>7.4908564814816971</c:v>
                      </c:pt>
                      <c:pt idx="28230">
                        <c:v>7.4910995370358622</c:v>
                      </c:pt>
                      <c:pt idx="28231">
                        <c:v>7.4913425925900272</c:v>
                      </c:pt>
                      <c:pt idx="28232">
                        <c:v>7.4915856481441923</c:v>
                      </c:pt>
                      <c:pt idx="28233">
                        <c:v>7.4918287037056333</c:v>
                      </c:pt>
                      <c:pt idx="28234">
                        <c:v>7.4920717592597983</c:v>
                      </c:pt>
                      <c:pt idx="28235">
                        <c:v>7.4923148148139633</c:v>
                      </c:pt>
                      <c:pt idx="28236">
                        <c:v>7.4925578703681284</c:v>
                      </c:pt>
                      <c:pt idx="28237">
                        <c:v>7.4928009259222934</c:v>
                      </c:pt>
                      <c:pt idx="28238">
                        <c:v>7.4930439814764584</c:v>
                      </c:pt>
                      <c:pt idx="28239">
                        <c:v>7.4932870370378994</c:v>
                      </c:pt>
                      <c:pt idx="28240">
                        <c:v>7.4935300925920645</c:v>
                      </c:pt>
                      <c:pt idx="28241">
                        <c:v>7.4937731481462295</c:v>
                      </c:pt>
                      <c:pt idx="28242">
                        <c:v>7.4940162037003946</c:v>
                      </c:pt>
                      <c:pt idx="28243">
                        <c:v>7.4942592592545596</c:v>
                      </c:pt>
                      <c:pt idx="28244">
                        <c:v>7.4945023148160006</c:v>
                      </c:pt>
                      <c:pt idx="28245">
                        <c:v>7.4947453703701656</c:v>
                      </c:pt>
                      <c:pt idx="28246">
                        <c:v>7.4949884259243307</c:v>
                      </c:pt>
                      <c:pt idx="28247">
                        <c:v>7.4952314814784957</c:v>
                      </c:pt>
                      <c:pt idx="28248">
                        <c:v>7.4954745370326608</c:v>
                      </c:pt>
                      <c:pt idx="28249">
                        <c:v>7.4957175925941018</c:v>
                      </c:pt>
                      <c:pt idx="28250">
                        <c:v>7.4959606481482668</c:v>
                      </c:pt>
                      <c:pt idx="28251">
                        <c:v>7.4962037037024318</c:v>
                      </c:pt>
                      <c:pt idx="28252">
                        <c:v>7.4964467592565969</c:v>
                      </c:pt>
                      <c:pt idx="28253">
                        <c:v>7.4966898148107619</c:v>
                      </c:pt>
                      <c:pt idx="28254">
                        <c:v>7.4969328703722029</c:v>
                      </c:pt>
                      <c:pt idx="28255">
                        <c:v>7.4971759259263679</c:v>
                      </c:pt>
                      <c:pt idx="28256">
                        <c:v>7.497418981480533</c:v>
                      </c:pt>
                      <c:pt idx="28257">
                        <c:v>7.497662037034698</c:v>
                      </c:pt>
                      <c:pt idx="28258">
                        <c:v>7.4979050925888631</c:v>
                      </c:pt>
                      <c:pt idx="28259">
                        <c:v>7.4981481481430281</c:v>
                      </c:pt>
                      <c:pt idx="28260">
                        <c:v>7.4983912037044691</c:v>
                      </c:pt>
                      <c:pt idx="28261">
                        <c:v>7.4986342592586341</c:v>
                      </c:pt>
                      <c:pt idx="28262">
                        <c:v>7.4988773148127992</c:v>
                      </c:pt>
                      <c:pt idx="28263">
                        <c:v>7.4991203703669642</c:v>
                      </c:pt>
                      <c:pt idx="28264">
                        <c:v>7.4993634259211293</c:v>
                      </c:pt>
                      <c:pt idx="28265">
                        <c:v>7.4996064814825703</c:v>
                      </c:pt>
                      <c:pt idx="28266">
                        <c:v>7.4998495370367353</c:v>
                      </c:pt>
                      <c:pt idx="28267">
                        <c:v>7.5000925925909003</c:v>
                      </c:pt>
                      <c:pt idx="28268">
                        <c:v>7.5003356481450654</c:v>
                      </c:pt>
                      <c:pt idx="28269">
                        <c:v>7.5005787036992304</c:v>
                      </c:pt>
                      <c:pt idx="28270">
                        <c:v>7.5008217592606714</c:v>
                      </c:pt>
                      <c:pt idx="28271">
                        <c:v>7.5010648148148364</c:v>
                      </c:pt>
                      <c:pt idx="28272">
                        <c:v>7.5013078703690015</c:v>
                      </c:pt>
                      <c:pt idx="28273">
                        <c:v>7.5015509259231665</c:v>
                      </c:pt>
                      <c:pt idx="28274">
                        <c:v>7.5017939814773316</c:v>
                      </c:pt>
                      <c:pt idx="28275">
                        <c:v>7.5020370370387726</c:v>
                      </c:pt>
                      <c:pt idx="28276">
                        <c:v>7.5022800925929376</c:v>
                      </c:pt>
                      <c:pt idx="28277">
                        <c:v>7.5025231481471026</c:v>
                      </c:pt>
                      <c:pt idx="28278">
                        <c:v>7.5027777777780473</c:v>
                      </c:pt>
                      <c:pt idx="28279">
                        <c:v>7.5030208333322124</c:v>
                      </c:pt>
                      <c:pt idx="28280">
                        <c:v>7.5032638888863774</c:v>
                      </c:pt>
                      <c:pt idx="28281">
                        <c:v>7.5035069444405424</c:v>
                      </c:pt>
                      <c:pt idx="28282">
                        <c:v>7.5037500000019834</c:v>
                      </c:pt>
                      <c:pt idx="28283">
                        <c:v>7.5039930555561485</c:v>
                      </c:pt>
                      <c:pt idx="28284">
                        <c:v>7.5042361111103135</c:v>
                      </c:pt>
                      <c:pt idx="28285">
                        <c:v>7.5044791666644786</c:v>
                      </c:pt>
                      <c:pt idx="28286">
                        <c:v>7.5047222222186436</c:v>
                      </c:pt>
                      <c:pt idx="28287">
                        <c:v>7.5049652777728086</c:v>
                      </c:pt>
                      <c:pt idx="28288">
                        <c:v>7.5052083333342496</c:v>
                      </c:pt>
                      <c:pt idx="28289">
                        <c:v>7.5054513888884147</c:v>
                      </c:pt>
                      <c:pt idx="28290">
                        <c:v>7.5056944444425797</c:v>
                      </c:pt>
                      <c:pt idx="28291">
                        <c:v>7.5059374999967448</c:v>
                      </c:pt>
                      <c:pt idx="28292">
                        <c:v>7.5061805555509098</c:v>
                      </c:pt>
                      <c:pt idx="28293">
                        <c:v>7.5064236111123508</c:v>
                      </c:pt>
                      <c:pt idx="28294">
                        <c:v>7.5066666666665158</c:v>
                      </c:pt>
                      <c:pt idx="28295">
                        <c:v>7.5069097222206809</c:v>
                      </c:pt>
                      <c:pt idx="28296">
                        <c:v>7.5071527777748459</c:v>
                      </c:pt>
                      <c:pt idx="28297">
                        <c:v>7.5073958333290109</c:v>
                      </c:pt>
                      <c:pt idx="28298">
                        <c:v>7.5076388888904519</c:v>
                      </c:pt>
                      <c:pt idx="28299">
                        <c:v>7.507881944444617</c:v>
                      </c:pt>
                      <c:pt idx="28300">
                        <c:v>7.508124999998782</c:v>
                      </c:pt>
                      <c:pt idx="28301">
                        <c:v>7.5083680555529471</c:v>
                      </c:pt>
                      <c:pt idx="28302">
                        <c:v>7.5086111111071121</c:v>
                      </c:pt>
                      <c:pt idx="28303">
                        <c:v>7.5088541666685531</c:v>
                      </c:pt>
                      <c:pt idx="28304">
                        <c:v>7.5090972222227181</c:v>
                      </c:pt>
                      <c:pt idx="28305">
                        <c:v>7.5093402777768832</c:v>
                      </c:pt>
                      <c:pt idx="28306">
                        <c:v>7.5095833333310482</c:v>
                      </c:pt>
                      <c:pt idx="28307">
                        <c:v>7.5098263888852133</c:v>
                      </c:pt>
                      <c:pt idx="28308">
                        <c:v>7.5100694444393783</c:v>
                      </c:pt>
                      <c:pt idx="28309">
                        <c:v>7.5103125000008193</c:v>
                      </c:pt>
                      <c:pt idx="28310">
                        <c:v>7.5105555555549843</c:v>
                      </c:pt>
                      <c:pt idx="28311">
                        <c:v>7.5107986111091494</c:v>
                      </c:pt>
                      <c:pt idx="28312">
                        <c:v>7.5110416666633144</c:v>
                      </c:pt>
                      <c:pt idx="28313">
                        <c:v>7.5112847222174794</c:v>
                      </c:pt>
                      <c:pt idx="28314">
                        <c:v>7.5115277777789204</c:v>
                      </c:pt>
                      <c:pt idx="28315">
                        <c:v>7.5117708333330855</c:v>
                      </c:pt>
                      <c:pt idx="28316">
                        <c:v>7.5120138888872505</c:v>
                      </c:pt>
                      <c:pt idx="28317">
                        <c:v>7.5122569444414156</c:v>
                      </c:pt>
                      <c:pt idx="28318">
                        <c:v>7.5124999999955806</c:v>
                      </c:pt>
                      <c:pt idx="28319">
                        <c:v>7.5127430555570216</c:v>
                      </c:pt>
                      <c:pt idx="28320">
                        <c:v>7.5129861111111866</c:v>
                      </c:pt>
                      <c:pt idx="28321">
                        <c:v>7.5132291666653517</c:v>
                      </c:pt>
                      <c:pt idx="28322">
                        <c:v>7.5134722222195167</c:v>
                      </c:pt>
                      <c:pt idx="28323">
                        <c:v>7.5137152777736818</c:v>
                      </c:pt>
                      <c:pt idx="28324">
                        <c:v>7.5139583333351228</c:v>
                      </c:pt>
                      <c:pt idx="28325">
                        <c:v>7.5142013888892878</c:v>
                      </c:pt>
                      <c:pt idx="28326">
                        <c:v>7.5144560185202325</c:v>
                      </c:pt>
                      <c:pt idx="28327">
                        <c:v>7.5146990740743975</c:v>
                      </c:pt>
                      <c:pt idx="28328">
                        <c:v>7.5149421296285626</c:v>
                      </c:pt>
                      <c:pt idx="28329">
                        <c:v>7.5151851851827276</c:v>
                      </c:pt>
                      <c:pt idx="28330">
                        <c:v>7.5154282407368926</c:v>
                      </c:pt>
                      <c:pt idx="28331">
                        <c:v>7.5156712962983336</c:v>
                      </c:pt>
                      <c:pt idx="28332">
                        <c:v>7.5159143518524987</c:v>
                      </c:pt>
                      <c:pt idx="28333">
                        <c:v>7.5161574074066637</c:v>
                      </c:pt>
                      <c:pt idx="28334">
                        <c:v>7.5164004629608288</c:v>
                      </c:pt>
                      <c:pt idx="28335">
                        <c:v>7.5166435185149938</c:v>
                      </c:pt>
                      <c:pt idx="28336">
                        <c:v>7.5168865740691588</c:v>
                      </c:pt>
                      <c:pt idx="28337">
                        <c:v>7.5171296296305998</c:v>
                      </c:pt>
                      <c:pt idx="28338">
                        <c:v>7.5173726851847649</c:v>
                      </c:pt>
                      <c:pt idx="28339">
                        <c:v>7.5176157407389299</c:v>
                      </c:pt>
                      <c:pt idx="28340">
                        <c:v>7.5178587962930949</c:v>
                      </c:pt>
                      <c:pt idx="28341">
                        <c:v>7.51810185184726</c:v>
                      </c:pt>
                      <c:pt idx="28342">
                        <c:v>7.518344907408701</c:v>
                      </c:pt>
                      <c:pt idx="28343">
                        <c:v>7.518587962962866</c:v>
                      </c:pt>
                      <c:pt idx="28344">
                        <c:v>7.5188310185170311</c:v>
                      </c:pt>
                      <c:pt idx="28345">
                        <c:v>7.5190740740711961</c:v>
                      </c:pt>
                      <c:pt idx="28346">
                        <c:v>7.5193171296253611</c:v>
                      </c:pt>
                      <c:pt idx="28347">
                        <c:v>7.5195601851868021</c:v>
                      </c:pt>
                      <c:pt idx="28348">
                        <c:v>7.5198032407409672</c:v>
                      </c:pt>
                      <c:pt idx="28349">
                        <c:v>7.5200462962951322</c:v>
                      </c:pt>
                      <c:pt idx="28350">
                        <c:v>7.5202893518492973</c:v>
                      </c:pt>
                      <c:pt idx="28351">
                        <c:v>7.5205324074034623</c:v>
                      </c:pt>
                      <c:pt idx="28352">
                        <c:v>7.5207754629649033</c:v>
                      </c:pt>
                      <c:pt idx="28353">
                        <c:v>7.5210185185190683</c:v>
                      </c:pt>
                      <c:pt idx="28354">
                        <c:v>7.5212615740732334</c:v>
                      </c:pt>
                      <c:pt idx="28355">
                        <c:v>7.5215046296273984</c:v>
                      </c:pt>
                      <c:pt idx="28356">
                        <c:v>7.5217476851815634</c:v>
                      </c:pt>
                    </c:numCache>
                  </c:numRef>
                </c:xVal>
                <c:yVal>
                  <c:numRef>
                    <c:extLst xmlns:c15="http://schemas.microsoft.com/office/drawing/2012/chart">
                      <c:ext xmlns:c15="http://schemas.microsoft.com/office/drawing/2012/chart" uri="{02D57815-91ED-43cb-92C2-25804820EDAC}">
                        <c15:formulaRef>
                          <c15:sqref>ventilation!$G$2:$G$28358</c15:sqref>
                        </c15:formulaRef>
                      </c:ext>
                    </c:extLst>
                    <c:numCache>
                      <c:formatCode>General</c:formatCode>
                      <c:ptCount val="28357"/>
                      <c:pt idx="0">
                        <c:v>5307.6</c:v>
                      </c:pt>
                      <c:pt idx="1">
                        <c:v>5312.9</c:v>
                      </c:pt>
                      <c:pt idx="2">
                        <c:v>5319.1</c:v>
                      </c:pt>
                      <c:pt idx="3">
                        <c:v>5307.2</c:v>
                      </c:pt>
                      <c:pt idx="4">
                        <c:v>5285.8</c:v>
                      </c:pt>
                      <c:pt idx="5">
                        <c:v>5286.5</c:v>
                      </c:pt>
                      <c:pt idx="6">
                        <c:v>5256.5</c:v>
                      </c:pt>
                      <c:pt idx="7">
                        <c:v>5296.2</c:v>
                      </c:pt>
                      <c:pt idx="8">
                        <c:v>5288</c:v>
                      </c:pt>
                      <c:pt idx="9">
                        <c:v>5243.1</c:v>
                      </c:pt>
                      <c:pt idx="10">
                        <c:v>5248.2</c:v>
                      </c:pt>
                      <c:pt idx="11">
                        <c:v>5240.8999999999996</c:v>
                      </c:pt>
                      <c:pt idx="12">
                        <c:v>5242.8</c:v>
                      </c:pt>
                      <c:pt idx="13">
                        <c:v>5211.7</c:v>
                      </c:pt>
                      <c:pt idx="14">
                        <c:v>5208</c:v>
                      </c:pt>
                      <c:pt idx="15">
                        <c:v>5230.2</c:v>
                      </c:pt>
                      <c:pt idx="16">
                        <c:v>5204.8999999999996</c:v>
                      </c:pt>
                      <c:pt idx="17">
                        <c:v>5209.2</c:v>
                      </c:pt>
                      <c:pt idx="18">
                        <c:v>5201.5</c:v>
                      </c:pt>
                      <c:pt idx="19">
                        <c:v>5225.3999999999996</c:v>
                      </c:pt>
                      <c:pt idx="20">
                        <c:v>5190.7</c:v>
                      </c:pt>
                      <c:pt idx="21">
                        <c:v>5211.8</c:v>
                      </c:pt>
                      <c:pt idx="22">
                        <c:v>5206.7</c:v>
                      </c:pt>
                      <c:pt idx="23">
                        <c:v>5192.7</c:v>
                      </c:pt>
                      <c:pt idx="24">
                        <c:v>5179.8</c:v>
                      </c:pt>
                      <c:pt idx="25">
                        <c:v>5192.6000000000004</c:v>
                      </c:pt>
                      <c:pt idx="26">
                        <c:v>5200.7</c:v>
                      </c:pt>
                      <c:pt idx="27">
                        <c:v>5143.8</c:v>
                      </c:pt>
                      <c:pt idx="28">
                        <c:v>5180.1000000000004</c:v>
                      </c:pt>
                      <c:pt idx="29">
                        <c:v>5155.7</c:v>
                      </c:pt>
                      <c:pt idx="30">
                        <c:v>5153.8999999999996</c:v>
                      </c:pt>
                      <c:pt idx="31">
                        <c:v>5160.3</c:v>
                      </c:pt>
                      <c:pt idx="32">
                        <c:v>5166.1000000000004</c:v>
                      </c:pt>
                      <c:pt idx="33">
                        <c:v>5154.8</c:v>
                      </c:pt>
                      <c:pt idx="34">
                        <c:v>5155.3999999999996</c:v>
                      </c:pt>
                      <c:pt idx="35">
                        <c:v>5145.3999999999996</c:v>
                      </c:pt>
                      <c:pt idx="36">
                        <c:v>5130.1000000000004</c:v>
                      </c:pt>
                      <c:pt idx="37">
                        <c:v>5141.1000000000004</c:v>
                      </c:pt>
                      <c:pt idx="38">
                        <c:v>5137.2</c:v>
                      </c:pt>
                      <c:pt idx="39">
                        <c:v>5133.3</c:v>
                      </c:pt>
                      <c:pt idx="40">
                        <c:v>5129.6000000000004</c:v>
                      </c:pt>
                      <c:pt idx="41">
                        <c:v>5131.2</c:v>
                      </c:pt>
                      <c:pt idx="42">
                        <c:v>5137.5</c:v>
                      </c:pt>
                      <c:pt idx="43">
                        <c:v>5106.3</c:v>
                      </c:pt>
                      <c:pt idx="44">
                        <c:v>5113.3</c:v>
                      </c:pt>
                      <c:pt idx="45">
                        <c:v>5125.3</c:v>
                      </c:pt>
                      <c:pt idx="46">
                        <c:v>5112.6000000000004</c:v>
                      </c:pt>
                      <c:pt idx="47">
                        <c:v>5117</c:v>
                      </c:pt>
                      <c:pt idx="48">
                        <c:v>5110.3999999999996</c:v>
                      </c:pt>
                      <c:pt idx="49">
                        <c:v>5114.8999999999996</c:v>
                      </c:pt>
                      <c:pt idx="50">
                        <c:v>5102.1000000000004</c:v>
                      </c:pt>
                      <c:pt idx="51">
                        <c:v>5093.1000000000004</c:v>
                      </c:pt>
                      <c:pt idx="52">
                        <c:v>5094</c:v>
                      </c:pt>
                      <c:pt idx="53">
                        <c:v>5095.2</c:v>
                      </c:pt>
                      <c:pt idx="54">
                        <c:v>5083.8999999999996</c:v>
                      </c:pt>
                      <c:pt idx="55">
                        <c:v>5086.5</c:v>
                      </c:pt>
                      <c:pt idx="56">
                        <c:v>5086.8999999999996</c:v>
                      </c:pt>
                      <c:pt idx="57">
                        <c:v>5090.6000000000004</c:v>
                      </c:pt>
                      <c:pt idx="58">
                        <c:v>5077.8999999999996</c:v>
                      </c:pt>
                      <c:pt idx="59">
                        <c:v>5061.8999999999996</c:v>
                      </c:pt>
                      <c:pt idx="60">
                        <c:v>5059</c:v>
                      </c:pt>
                      <c:pt idx="61">
                        <c:v>5064.8</c:v>
                      </c:pt>
                      <c:pt idx="62">
                        <c:v>5054.3</c:v>
                      </c:pt>
                      <c:pt idx="63">
                        <c:v>5073.3</c:v>
                      </c:pt>
                      <c:pt idx="64">
                        <c:v>5072.8999999999996</c:v>
                      </c:pt>
                      <c:pt idx="65">
                        <c:v>5064.2</c:v>
                      </c:pt>
                      <c:pt idx="66">
                        <c:v>5062.2</c:v>
                      </c:pt>
                      <c:pt idx="67">
                        <c:v>5045.3</c:v>
                      </c:pt>
                      <c:pt idx="68">
                        <c:v>5020.5</c:v>
                      </c:pt>
                      <c:pt idx="69">
                        <c:v>5070.6000000000004</c:v>
                      </c:pt>
                      <c:pt idx="70">
                        <c:v>5044.3</c:v>
                      </c:pt>
                      <c:pt idx="71">
                        <c:v>5038.1000000000004</c:v>
                      </c:pt>
                      <c:pt idx="72">
                        <c:v>5039.3</c:v>
                      </c:pt>
                      <c:pt idx="73">
                        <c:v>5020.8</c:v>
                      </c:pt>
                      <c:pt idx="74">
                        <c:v>5036.8</c:v>
                      </c:pt>
                      <c:pt idx="75">
                        <c:v>5028.1000000000004</c:v>
                      </c:pt>
                      <c:pt idx="76">
                        <c:v>5040.3</c:v>
                      </c:pt>
                      <c:pt idx="77">
                        <c:v>5038.7</c:v>
                      </c:pt>
                      <c:pt idx="78">
                        <c:v>5008.6000000000004</c:v>
                      </c:pt>
                      <c:pt idx="79">
                        <c:v>5019.8</c:v>
                      </c:pt>
                      <c:pt idx="80">
                        <c:v>5025.8999999999996</c:v>
                      </c:pt>
                      <c:pt idx="81">
                        <c:v>5013.1000000000004</c:v>
                      </c:pt>
                      <c:pt idx="82">
                        <c:v>5010.3</c:v>
                      </c:pt>
                      <c:pt idx="83">
                        <c:v>5014.6000000000004</c:v>
                      </c:pt>
                      <c:pt idx="84">
                        <c:v>5005.7</c:v>
                      </c:pt>
                      <c:pt idx="85">
                        <c:v>4996.2</c:v>
                      </c:pt>
                      <c:pt idx="86">
                        <c:v>4999.2</c:v>
                      </c:pt>
                      <c:pt idx="87">
                        <c:v>4998.8</c:v>
                      </c:pt>
                      <c:pt idx="88">
                        <c:v>5002.6000000000004</c:v>
                      </c:pt>
                      <c:pt idx="89">
                        <c:v>4973.5</c:v>
                      </c:pt>
                      <c:pt idx="90">
                        <c:v>4988.1000000000004</c:v>
                      </c:pt>
                      <c:pt idx="91">
                        <c:v>4989.3</c:v>
                      </c:pt>
                      <c:pt idx="92">
                        <c:v>4971</c:v>
                      </c:pt>
                      <c:pt idx="93">
                        <c:v>4985</c:v>
                      </c:pt>
                      <c:pt idx="94">
                        <c:v>4974.2</c:v>
                      </c:pt>
                      <c:pt idx="95">
                        <c:v>4985.8</c:v>
                      </c:pt>
                      <c:pt idx="96">
                        <c:v>4961.6000000000004</c:v>
                      </c:pt>
                      <c:pt idx="97">
                        <c:v>4962.8</c:v>
                      </c:pt>
                      <c:pt idx="98">
                        <c:v>4975</c:v>
                      </c:pt>
                      <c:pt idx="99">
                        <c:v>4979.6000000000004</c:v>
                      </c:pt>
                      <c:pt idx="100">
                        <c:v>4947.8999999999996</c:v>
                      </c:pt>
                      <c:pt idx="101">
                        <c:v>4982.8</c:v>
                      </c:pt>
                      <c:pt idx="102">
                        <c:v>4956.3</c:v>
                      </c:pt>
                      <c:pt idx="103">
                        <c:v>4943.8999999999996</c:v>
                      </c:pt>
                      <c:pt idx="104">
                        <c:v>4935.2</c:v>
                      </c:pt>
                      <c:pt idx="105">
                        <c:v>4934.7</c:v>
                      </c:pt>
                      <c:pt idx="106">
                        <c:v>4944.3999999999996</c:v>
                      </c:pt>
                      <c:pt idx="107">
                        <c:v>4948.3</c:v>
                      </c:pt>
                      <c:pt idx="108">
                        <c:v>4941.6000000000004</c:v>
                      </c:pt>
                      <c:pt idx="109">
                        <c:v>4939.3</c:v>
                      </c:pt>
                      <c:pt idx="110">
                        <c:v>4938.8</c:v>
                      </c:pt>
                      <c:pt idx="111">
                        <c:v>4947.5</c:v>
                      </c:pt>
                      <c:pt idx="112">
                        <c:v>4925.8999999999996</c:v>
                      </c:pt>
                      <c:pt idx="113">
                        <c:v>4933.2</c:v>
                      </c:pt>
                      <c:pt idx="114">
                        <c:v>4932.3999999999996</c:v>
                      </c:pt>
                      <c:pt idx="115">
                        <c:v>4925.6000000000004</c:v>
                      </c:pt>
                      <c:pt idx="116">
                        <c:v>4923.8</c:v>
                      </c:pt>
                      <c:pt idx="117">
                        <c:v>4912.5</c:v>
                      </c:pt>
                      <c:pt idx="118">
                        <c:v>4915.7</c:v>
                      </c:pt>
                      <c:pt idx="119">
                        <c:v>4909.2</c:v>
                      </c:pt>
                      <c:pt idx="120">
                        <c:v>4919.2</c:v>
                      </c:pt>
                      <c:pt idx="121">
                        <c:v>4902.6000000000004</c:v>
                      </c:pt>
                      <c:pt idx="122">
                        <c:v>4916.8999999999996</c:v>
                      </c:pt>
                      <c:pt idx="123">
                        <c:v>4895.1000000000004</c:v>
                      </c:pt>
                      <c:pt idx="124">
                        <c:v>4887.1000000000004</c:v>
                      </c:pt>
                      <c:pt idx="125">
                        <c:v>4898.5</c:v>
                      </c:pt>
                      <c:pt idx="126">
                        <c:v>4904.8</c:v>
                      </c:pt>
                      <c:pt idx="127">
                        <c:v>4902.6000000000004</c:v>
                      </c:pt>
                      <c:pt idx="128">
                        <c:v>4882.5</c:v>
                      </c:pt>
                      <c:pt idx="129">
                        <c:v>4876.6000000000004</c:v>
                      </c:pt>
                      <c:pt idx="130">
                        <c:v>4869</c:v>
                      </c:pt>
                      <c:pt idx="131">
                        <c:v>4880.6000000000004</c:v>
                      </c:pt>
                      <c:pt idx="132">
                        <c:v>4867.2</c:v>
                      </c:pt>
                      <c:pt idx="133">
                        <c:v>4869.3</c:v>
                      </c:pt>
                      <c:pt idx="134">
                        <c:v>4860</c:v>
                      </c:pt>
                      <c:pt idx="135">
                        <c:v>4854.7</c:v>
                      </c:pt>
                      <c:pt idx="136">
                        <c:v>4873</c:v>
                      </c:pt>
                      <c:pt idx="137">
                        <c:v>4870.3999999999996</c:v>
                      </c:pt>
                      <c:pt idx="138">
                        <c:v>4861.2</c:v>
                      </c:pt>
                      <c:pt idx="139">
                        <c:v>4843.5</c:v>
                      </c:pt>
                      <c:pt idx="140">
                        <c:v>4837.8</c:v>
                      </c:pt>
                      <c:pt idx="141">
                        <c:v>4835.6000000000004</c:v>
                      </c:pt>
                      <c:pt idx="142">
                        <c:v>4859.1000000000004</c:v>
                      </c:pt>
                      <c:pt idx="143">
                        <c:v>4854.3</c:v>
                      </c:pt>
                      <c:pt idx="144">
                        <c:v>4822.7</c:v>
                      </c:pt>
                      <c:pt idx="145">
                        <c:v>4841.2</c:v>
                      </c:pt>
                      <c:pt idx="146">
                        <c:v>4839.2</c:v>
                      </c:pt>
                      <c:pt idx="147">
                        <c:v>4830.2</c:v>
                      </c:pt>
                      <c:pt idx="148">
                        <c:v>4828.8999999999996</c:v>
                      </c:pt>
                      <c:pt idx="149">
                        <c:v>4825</c:v>
                      </c:pt>
                      <c:pt idx="150">
                        <c:v>4836.1000000000004</c:v>
                      </c:pt>
                      <c:pt idx="151">
                        <c:v>4829.1000000000004</c:v>
                      </c:pt>
                      <c:pt idx="152">
                        <c:v>4827</c:v>
                      </c:pt>
                      <c:pt idx="153">
                        <c:v>4837</c:v>
                      </c:pt>
                      <c:pt idx="154">
                        <c:v>4825</c:v>
                      </c:pt>
                      <c:pt idx="155">
                        <c:v>4816.3</c:v>
                      </c:pt>
                      <c:pt idx="156">
                        <c:v>4835.3</c:v>
                      </c:pt>
                      <c:pt idx="157">
                        <c:v>4830.8999999999996</c:v>
                      </c:pt>
                      <c:pt idx="158">
                        <c:v>4825.8999999999996</c:v>
                      </c:pt>
                      <c:pt idx="159">
                        <c:v>4832.8</c:v>
                      </c:pt>
                      <c:pt idx="160">
                        <c:v>4820.7</c:v>
                      </c:pt>
                      <c:pt idx="161">
                        <c:v>4824.7</c:v>
                      </c:pt>
                      <c:pt idx="162">
                        <c:v>4826.8</c:v>
                      </c:pt>
                      <c:pt idx="163">
                        <c:v>4824.8999999999996</c:v>
                      </c:pt>
                      <c:pt idx="164">
                        <c:v>4826.2</c:v>
                      </c:pt>
                      <c:pt idx="165">
                        <c:v>4811.8999999999996</c:v>
                      </c:pt>
                      <c:pt idx="166">
                        <c:v>4816.8999999999996</c:v>
                      </c:pt>
                      <c:pt idx="167">
                        <c:v>4824.8</c:v>
                      </c:pt>
                      <c:pt idx="168">
                        <c:v>4808.5</c:v>
                      </c:pt>
                      <c:pt idx="169">
                        <c:v>4805.7</c:v>
                      </c:pt>
                      <c:pt idx="170">
                        <c:v>4819.8999999999996</c:v>
                      </c:pt>
                      <c:pt idx="171">
                        <c:v>4794.3999999999996</c:v>
                      </c:pt>
                      <c:pt idx="172">
                        <c:v>4798.2</c:v>
                      </c:pt>
                      <c:pt idx="173">
                        <c:v>4808</c:v>
                      </c:pt>
                      <c:pt idx="174">
                        <c:v>4798.7</c:v>
                      </c:pt>
                      <c:pt idx="175">
                        <c:v>4804.5</c:v>
                      </c:pt>
                      <c:pt idx="176">
                        <c:v>4803.7</c:v>
                      </c:pt>
                      <c:pt idx="177">
                        <c:v>4808.1000000000004</c:v>
                      </c:pt>
                      <c:pt idx="178">
                        <c:v>4794.3</c:v>
                      </c:pt>
                      <c:pt idx="179">
                        <c:v>4782.6000000000004</c:v>
                      </c:pt>
                      <c:pt idx="180">
                        <c:v>4788.7</c:v>
                      </c:pt>
                      <c:pt idx="181">
                        <c:v>4784.6000000000004</c:v>
                      </c:pt>
                      <c:pt idx="182">
                        <c:v>4813.3</c:v>
                      </c:pt>
                      <c:pt idx="183">
                        <c:v>4799.1000000000004</c:v>
                      </c:pt>
                      <c:pt idx="184">
                        <c:v>4788</c:v>
                      </c:pt>
                      <c:pt idx="185">
                        <c:v>4779.8999999999996</c:v>
                      </c:pt>
                      <c:pt idx="186">
                        <c:v>4805.3</c:v>
                      </c:pt>
                      <c:pt idx="187">
                        <c:v>4788.6000000000004</c:v>
                      </c:pt>
                      <c:pt idx="188">
                        <c:v>4787</c:v>
                      </c:pt>
                      <c:pt idx="189">
                        <c:v>4771.8999999999996</c:v>
                      </c:pt>
                      <c:pt idx="190">
                        <c:v>4767.6000000000004</c:v>
                      </c:pt>
                      <c:pt idx="191">
                        <c:v>4776.5</c:v>
                      </c:pt>
                      <c:pt idx="192">
                        <c:v>4767.6000000000004</c:v>
                      </c:pt>
                      <c:pt idx="193">
                        <c:v>4773.6000000000004</c:v>
                      </c:pt>
                      <c:pt idx="194">
                        <c:v>4782</c:v>
                      </c:pt>
                      <c:pt idx="195">
                        <c:v>4774.5</c:v>
                      </c:pt>
                      <c:pt idx="196">
                        <c:v>4780.6000000000004</c:v>
                      </c:pt>
                      <c:pt idx="197">
                        <c:v>4776.1000000000004</c:v>
                      </c:pt>
                      <c:pt idx="198">
                        <c:v>4776.6000000000004</c:v>
                      </c:pt>
                      <c:pt idx="199">
                        <c:v>4757.7</c:v>
                      </c:pt>
                      <c:pt idx="200">
                        <c:v>4775.3</c:v>
                      </c:pt>
                      <c:pt idx="201">
                        <c:v>4754</c:v>
                      </c:pt>
                      <c:pt idx="202">
                        <c:v>4757.8999999999996</c:v>
                      </c:pt>
                      <c:pt idx="203">
                        <c:v>4755</c:v>
                      </c:pt>
                      <c:pt idx="204">
                        <c:v>4774.3</c:v>
                      </c:pt>
                      <c:pt idx="205">
                        <c:v>4780.1000000000004</c:v>
                      </c:pt>
                      <c:pt idx="206">
                        <c:v>4760.5</c:v>
                      </c:pt>
                      <c:pt idx="207">
                        <c:v>4763.6000000000004</c:v>
                      </c:pt>
                      <c:pt idx="208">
                        <c:v>4769.2</c:v>
                      </c:pt>
                      <c:pt idx="209">
                        <c:v>4771.6000000000004</c:v>
                      </c:pt>
                      <c:pt idx="210">
                        <c:v>4774</c:v>
                      </c:pt>
                      <c:pt idx="211">
                        <c:v>4768.1000000000004</c:v>
                      </c:pt>
                      <c:pt idx="212">
                        <c:v>4761.3</c:v>
                      </c:pt>
                      <c:pt idx="213">
                        <c:v>4775.7</c:v>
                      </c:pt>
                      <c:pt idx="214">
                        <c:v>4772.7</c:v>
                      </c:pt>
                      <c:pt idx="215">
                        <c:v>4762.6000000000004</c:v>
                      </c:pt>
                      <c:pt idx="216">
                        <c:v>4763.6000000000004</c:v>
                      </c:pt>
                      <c:pt idx="217">
                        <c:v>4759.5</c:v>
                      </c:pt>
                      <c:pt idx="218">
                        <c:v>4763.1000000000004</c:v>
                      </c:pt>
                      <c:pt idx="219">
                        <c:v>4751.1000000000004</c:v>
                      </c:pt>
                      <c:pt idx="220">
                        <c:v>4756.5</c:v>
                      </c:pt>
                      <c:pt idx="221">
                        <c:v>4756</c:v>
                      </c:pt>
                      <c:pt idx="222">
                        <c:v>4756.8999999999996</c:v>
                      </c:pt>
                      <c:pt idx="223">
                        <c:v>4742.2</c:v>
                      </c:pt>
                      <c:pt idx="224">
                        <c:v>4753.3999999999996</c:v>
                      </c:pt>
                      <c:pt idx="225">
                        <c:v>4748.5</c:v>
                      </c:pt>
                      <c:pt idx="226">
                        <c:v>4759.6000000000004</c:v>
                      </c:pt>
                      <c:pt idx="227">
                        <c:v>4750.3</c:v>
                      </c:pt>
                      <c:pt idx="228">
                        <c:v>4741.1000000000004</c:v>
                      </c:pt>
                      <c:pt idx="229">
                        <c:v>4740.8</c:v>
                      </c:pt>
                      <c:pt idx="230">
                        <c:v>4759.3999999999996</c:v>
                      </c:pt>
                      <c:pt idx="231">
                        <c:v>4743.8999999999996</c:v>
                      </c:pt>
                      <c:pt idx="232">
                        <c:v>4746.2</c:v>
                      </c:pt>
                      <c:pt idx="233">
                        <c:v>4747</c:v>
                      </c:pt>
                      <c:pt idx="234">
                        <c:v>4733.2</c:v>
                      </c:pt>
                      <c:pt idx="235">
                        <c:v>4729.8</c:v>
                      </c:pt>
                      <c:pt idx="236">
                        <c:v>4723.2</c:v>
                      </c:pt>
                      <c:pt idx="237">
                        <c:v>4710.3</c:v>
                      </c:pt>
                      <c:pt idx="238">
                        <c:v>4734.3</c:v>
                      </c:pt>
                      <c:pt idx="239">
                        <c:v>4749.7</c:v>
                      </c:pt>
                      <c:pt idx="240">
                        <c:v>4744.5</c:v>
                      </c:pt>
                      <c:pt idx="241">
                        <c:v>4740</c:v>
                      </c:pt>
                      <c:pt idx="242">
                        <c:v>4752.1000000000004</c:v>
                      </c:pt>
                      <c:pt idx="243">
                        <c:v>4727.3999999999996</c:v>
                      </c:pt>
                      <c:pt idx="244">
                        <c:v>4743.7</c:v>
                      </c:pt>
                      <c:pt idx="245">
                        <c:v>4744.6000000000004</c:v>
                      </c:pt>
                      <c:pt idx="246">
                        <c:v>4737.2</c:v>
                      </c:pt>
                      <c:pt idx="247">
                        <c:v>4731.6000000000004</c:v>
                      </c:pt>
                      <c:pt idx="248">
                        <c:v>4732.8</c:v>
                      </c:pt>
                      <c:pt idx="249">
                        <c:v>4750.8</c:v>
                      </c:pt>
                      <c:pt idx="250">
                        <c:v>4710.3999999999996</c:v>
                      </c:pt>
                      <c:pt idx="251">
                        <c:v>4722.3</c:v>
                      </c:pt>
                      <c:pt idx="252">
                        <c:v>4723.8</c:v>
                      </c:pt>
                      <c:pt idx="253">
                        <c:v>4734.1000000000004</c:v>
                      </c:pt>
                      <c:pt idx="254">
                        <c:v>4733.6000000000004</c:v>
                      </c:pt>
                      <c:pt idx="255">
                        <c:v>4727.7</c:v>
                      </c:pt>
                      <c:pt idx="256">
                        <c:v>4730.6000000000004</c:v>
                      </c:pt>
                      <c:pt idx="257">
                        <c:v>4725.8</c:v>
                      </c:pt>
                      <c:pt idx="258">
                        <c:v>4718.6000000000004</c:v>
                      </c:pt>
                      <c:pt idx="259">
                        <c:v>4726.6000000000004</c:v>
                      </c:pt>
                      <c:pt idx="260">
                        <c:v>4746.5</c:v>
                      </c:pt>
                      <c:pt idx="261">
                        <c:v>4720.7</c:v>
                      </c:pt>
                      <c:pt idx="262">
                        <c:v>4727.2</c:v>
                      </c:pt>
                      <c:pt idx="263">
                        <c:v>4716.2</c:v>
                      </c:pt>
                      <c:pt idx="264">
                        <c:v>4712.5</c:v>
                      </c:pt>
                      <c:pt idx="265">
                        <c:v>4694.3</c:v>
                      </c:pt>
                      <c:pt idx="266">
                        <c:v>4701.3</c:v>
                      </c:pt>
                      <c:pt idx="267">
                        <c:v>4710.8999999999996</c:v>
                      </c:pt>
                      <c:pt idx="268">
                        <c:v>4702.6000000000004</c:v>
                      </c:pt>
                      <c:pt idx="269">
                        <c:v>4716.1000000000004</c:v>
                      </c:pt>
                      <c:pt idx="270">
                        <c:v>4710</c:v>
                      </c:pt>
                      <c:pt idx="271">
                        <c:v>4720.5</c:v>
                      </c:pt>
                      <c:pt idx="272">
                        <c:v>4730.3999999999996</c:v>
                      </c:pt>
                      <c:pt idx="273">
                        <c:v>4715.6000000000004</c:v>
                      </c:pt>
                      <c:pt idx="274">
                        <c:v>4719.8</c:v>
                      </c:pt>
                      <c:pt idx="275">
                        <c:v>4710.8</c:v>
                      </c:pt>
                      <c:pt idx="276">
                        <c:v>4718.2</c:v>
                      </c:pt>
                      <c:pt idx="277">
                        <c:v>4719.3</c:v>
                      </c:pt>
                      <c:pt idx="278">
                        <c:v>4717.1000000000004</c:v>
                      </c:pt>
                      <c:pt idx="279">
                        <c:v>4690.8999999999996</c:v>
                      </c:pt>
                      <c:pt idx="280">
                        <c:v>4720.8</c:v>
                      </c:pt>
                      <c:pt idx="281">
                        <c:v>4704.5</c:v>
                      </c:pt>
                      <c:pt idx="282">
                        <c:v>4732.3</c:v>
                      </c:pt>
                      <c:pt idx="283">
                        <c:v>4712.6000000000004</c:v>
                      </c:pt>
                      <c:pt idx="284">
                        <c:v>4710.7</c:v>
                      </c:pt>
                      <c:pt idx="285">
                        <c:v>4718.3</c:v>
                      </c:pt>
                      <c:pt idx="286">
                        <c:v>4716.8999999999996</c:v>
                      </c:pt>
                      <c:pt idx="287">
                        <c:v>4710.7</c:v>
                      </c:pt>
                      <c:pt idx="288">
                        <c:v>4685.7</c:v>
                      </c:pt>
                      <c:pt idx="289">
                        <c:v>4705.5</c:v>
                      </c:pt>
                      <c:pt idx="290">
                        <c:v>4700.3</c:v>
                      </c:pt>
                      <c:pt idx="291">
                        <c:v>4703.1000000000004</c:v>
                      </c:pt>
                      <c:pt idx="292">
                        <c:v>4700.3999999999996</c:v>
                      </c:pt>
                      <c:pt idx="293">
                        <c:v>4710.7</c:v>
                      </c:pt>
                      <c:pt idx="294">
                        <c:v>4709</c:v>
                      </c:pt>
                      <c:pt idx="295">
                        <c:v>4692.1000000000004</c:v>
                      </c:pt>
                      <c:pt idx="296">
                        <c:v>4696.3</c:v>
                      </c:pt>
                      <c:pt idx="297">
                        <c:v>4690.3999999999996</c:v>
                      </c:pt>
                      <c:pt idx="298">
                        <c:v>4705.2</c:v>
                      </c:pt>
                      <c:pt idx="299">
                        <c:v>4702.5</c:v>
                      </c:pt>
                      <c:pt idx="300">
                        <c:v>4702.3</c:v>
                      </c:pt>
                      <c:pt idx="301">
                        <c:v>4721.5</c:v>
                      </c:pt>
                      <c:pt idx="302">
                        <c:v>4708.8999999999996</c:v>
                      </c:pt>
                      <c:pt idx="303">
                        <c:v>4711.3</c:v>
                      </c:pt>
                      <c:pt idx="304">
                        <c:v>4698</c:v>
                      </c:pt>
                      <c:pt idx="305">
                        <c:v>4683.3999999999996</c:v>
                      </c:pt>
                      <c:pt idx="306">
                        <c:v>4694.3999999999996</c:v>
                      </c:pt>
                      <c:pt idx="307">
                        <c:v>4691</c:v>
                      </c:pt>
                      <c:pt idx="308">
                        <c:v>4693.3999999999996</c:v>
                      </c:pt>
                      <c:pt idx="309">
                        <c:v>4696.3999999999996</c:v>
                      </c:pt>
                      <c:pt idx="310">
                        <c:v>4679.7</c:v>
                      </c:pt>
                      <c:pt idx="311">
                        <c:v>4692.8999999999996</c:v>
                      </c:pt>
                      <c:pt idx="312">
                        <c:v>4686.5</c:v>
                      </c:pt>
                      <c:pt idx="313">
                        <c:v>4703.8</c:v>
                      </c:pt>
                      <c:pt idx="314">
                        <c:v>4697.6000000000004</c:v>
                      </c:pt>
                      <c:pt idx="315">
                        <c:v>4692.5</c:v>
                      </c:pt>
                      <c:pt idx="316">
                        <c:v>4698.8999999999996</c:v>
                      </c:pt>
                      <c:pt idx="317">
                        <c:v>4688.5</c:v>
                      </c:pt>
                      <c:pt idx="318">
                        <c:v>4692.7</c:v>
                      </c:pt>
                      <c:pt idx="319">
                        <c:v>4680.6000000000004</c:v>
                      </c:pt>
                      <c:pt idx="320">
                        <c:v>4682.6000000000004</c:v>
                      </c:pt>
                      <c:pt idx="321">
                        <c:v>4679.3999999999996</c:v>
                      </c:pt>
                      <c:pt idx="322">
                        <c:v>4696.6000000000004</c:v>
                      </c:pt>
                      <c:pt idx="323">
                        <c:v>4682.8999999999996</c:v>
                      </c:pt>
                      <c:pt idx="324">
                        <c:v>4691.1000000000004</c:v>
                      </c:pt>
                      <c:pt idx="325">
                        <c:v>4688.6000000000004</c:v>
                      </c:pt>
                      <c:pt idx="326">
                        <c:v>4690.5</c:v>
                      </c:pt>
                      <c:pt idx="327">
                        <c:v>4672.8999999999996</c:v>
                      </c:pt>
                      <c:pt idx="328">
                        <c:v>4680.1000000000004</c:v>
                      </c:pt>
                      <c:pt idx="329">
                        <c:v>4675.5</c:v>
                      </c:pt>
                      <c:pt idx="330">
                        <c:v>4680.8</c:v>
                      </c:pt>
                      <c:pt idx="331">
                        <c:v>4671.1000000000004</c:v>
                      </c:pt>
                      <c:pt idx="332">
                        <c:v>4684.3</c:v>
                      </c:pt>
                      <c:pt idx="333">
                        <c:v>4682.3999999999996</c:v>
                      </c:pt>
                      <c:pt idx="334">
                        <c:v>4679.3</c:v>
                      </c:pt>
                      <c:pt idx="335">
                        <c:v>4673.7</c:v>
                      </c:pt>
                      <c:pt idx="336">
                        <c:v>4669.5</c:v>
                      </c:pt>
                      <c:pt idx="337">
                        <c:v>4665.3999999999996</c:v>
                      </c:pt>
                      <c:pt idx="338">
                        <c:v>4679</c:v>
                      </c:pt>
                      <c:pt idx="339">
                        <c:v>4668.8999999999996</c:v>
                      </c:pt>
                      <c:pt idx="340">
                        <c:v>4676.1000000000004</c:v>
                      </c:pt>
                      <c:pt idx="341">
                        <c:v>4679.2</c:v>
                      </c:pt>
                      <c:pt idx="342">
                        <c:v>4686.1000000000004</c:v>
                      </c:pt>
                      <c:pt idx="343">
                        <c:v>4678</c:v>
                      </c:pt>
                      <c:pt idx="344">
                        <c:v>4675.6000000000004</c:v>
                      </c:pt>
                      <c:pt idx="345">
                        <c:v>4677.5</c:v>
                      </c:pt>
                      <c:pt idx="346">
                        <c:v>4681.1000000000004</c:v>
                      </c:pt>
                      <c:pt idx="347">
                        <c:v>4667</c:v>
                      </c:pt>
                      <c:pt idx="348">
                        <c:v>4667.3</c:v>
                      </c:pt>
                      <c:pt idx="349">
                        <c:v>4682.7</c:v>
                      </c:pt>
                      <c:pt idx="350">
                        <c:v>4671.3</c:v>
                      </c:pt>
                      <c:pt idx="351">
                        <c:v>4671.3999999999996</c:v>
                      </c:pt>
                      <c:pt idx="352">
                        <c:v>4690.1000000000004</c:v>
                      </c:pt>
                      <c:pt idx="353">
                        <c:v>4663</c:v>
                      </c:pt>
                      <c:pt idx="354">
                        <c:v>4664.8</c:v>
                      </c:pt>
                      <c:pt idx="355">
                        <c:v>4689.8999999999996</c:v>
                      </c:pt>
                      <c:pt idx="356">
                        <c:v>4693.1000000000004</c:v>
                      </c:pt>
                      <c:pt idx="357">
                        <c:v>4663.6000000000004</c:v>
                      </c:pt>
                      <c:pt idx="358">
                        <c:v>4667.2</c:v>
                      </c:pt>
                      <c:pt idx="359">
                        <c:v>4681.3</c:v>
                      </c:pt>
                      <c:pt idx="360">
                        <c:v>4658.1000000000004</c:v>
                      </c:pt>
                      <c:pt idx="361">
                        <c:v>4657.3</c:v>
                      </c:pt>
                      <c:pt idx="362">
                        <c:v>4669.6000000000004</c:v>
                      </c:pt>
                      <c:pt idx="363">
                        <c:v>4672</c:v>
                      </c:pt>
                      <c:pt idx="364">
                        <c:v>4665.8999999999996</c:v>
                      </c:pt>
                      <c:pt idx="365">
                        <c:v>4664.6000000000004</c:v>
                      </c:pt>
                      <c:pt idx="366">
                        <c:v>4668.8999999999996</c:v>
                      </c:pt>
                      <c:pt idx="367">
                        <c:v>4669.8999999999996</c:v>
                      </c:pt>
                      <c:pt idx="368">
                        <c:v>4654.5</c:v>
                      </c:pt>
                      <c:pt idx="369">
                        <c:v>4653.3</c:v>
                      </c:pt>
                      <c:pt idx="370">
                        <c:v>4667.5</c:v>
                      </c:pt>
                      <c:pt idx="371">
                        <c:v>4646.8</c:v>
                      </c:pt>
                      <c:pt idx="372">
                        <c:v>4670.2</c:v>
                      </c:pt>
                      <c:pt idx="373">
                        <c:v>4665</c:v>
                      </c:pt>
                      <c:pt idx="374">
                        <c:v>4674.7</c:v>
                      </c:pt>
                      <c:pt idx="375">
                        <c:v>4680.8999999999996</c:v>
                      </c:pt>
                      <c:pt idx="376">
                        <c:v>4656.2</c:v>
                      </c:pt>
                      <c:pt idx="377">
                        <c:v>4660.1000000000004</c:v>
                      </c:pt>
                      <c:pt idx="378">
                        <c:v>4672.8999999999996</c:v>
                      </c:pt>
                      <c:pt idx="379">
                        <c:v>4672.2</c:v>
                      </c:pt>
                      <c:pt idx="380">
                        <c:v>4666.2</c:v>
                      </c:pt>
                      <c:pt idx="381">
                        <c:v>4652.8</c:v>
                      </c:pt>
                      <c:pt idx="382">
                        <c:v>4667.6000000000004</c:v>
                      </c:pt>
                      <c:pt idx="383">
                        <c:v>4655</c:v>
                      </c:pt>
                      <c:pt idx="384">
                        <c:v>4655.6000000000004</c:v>
                      </c:pt>
                      <c:pt idx="385">
                        <c:v>4652</c:v>
                      </c:pt>
                      <c:pt idx="386">
                        <c:v>4652.7</c:v>
                      </c:pt>
                      <c:pt idx="387">
                        <c:v>4659.6000000000004</c:v>
                      </c:pt>
                      <c:pt idx="388">
                        <c:v>4664.5</c:v>
                      </c:pt>
                      <c:pt idx="389">
                        <c:v>4653.8</c:v>
                      </c:pt>
                      <c:pt idx="390">
                        <c:v>4649.6000000000004</c:v>
                      </c:pt>
                      <c:pt idx="391">
                        <c:v>4655.2</c:v>
                      </c:pt>
                      <c:pt idx="392">
                        <c:v>4670.8999999999996</c:v>
                      </c:pt>
                      <c:pt idx="393">
                        <c:v>4681.6000000000004</c:v>
                      </c:pt>
                      <c:pt idx="394">
                        <c:v>4667.2</c:v>
                      </c:pt>
                      <c:pt idx="395">
                        <c:v>4650.3999999999996</c:v>
                      </c:pt>
                      <c:pt idx="396">
                        <c:v>4661.8</c:v>
                      </c:pt>
                      <c:pt idx="397">
                        <c:v>4645.1000000000004</c:v>
                      </c:pt>
                      <c:pt idx="398">
                        <c:v>4664.3999999999996</c:v>
                      </c:pt>
                      <c:pt idx="399">
                        <c:v>4670.3999999999996</c:v>
                      </c:pt>
                      <c:pt idx="400">
                        <c:v>4680.7</c:v>
                      </c:pt>
                      <c:pt idx="401">
                        <c:v>4654.2</c:v>
                      </c:pt>
                      <c:pt idx="402">
                        <c:v>4669.2</c:v>
                      </c:pt>
                      <c:pt idx="403">
                        <c:v>4645.5</c:v>
                      </c:pt>
                      <c:pt idx="404">
                        <c:v>4682</c:v>
                      </c:pt>
                      <c:pt idx="405">
                        <c:v>4649.3</c:v>
                      </c:pt>
                      <c:pt idx="406">
                        <c:v>4668.2</c:v>
                      </c:pt>
                      <c:pt idx="407">
                        <c:v>4659.3999999999996</c:v>
                      </c:pt>
                      <c:pt idx="408">
                        <c:v>4660.1000000000004</c:v>
                      </c:pt>
                      <c:pt idx="409">
                        <c:v>4664.1000000000004</c:v>
                      </c:pt>
                      <c:pt idx="410">
                        <c:v>4657.8999999999996</c:v>
                      </c:pt>
                      <c:pt idx="411">
                        <c:v>4669.7</c:v>
                      </c:pt>
                      <c:pt idx="412">
                        <c:v>4658.8999999999996</c:v>
                      </c:pt>
                      <c:pt idx="413">
                        <c:v>4668.7</c:v>
                      </c:pt>
                      <c:pt idx="414">
                        <c:v>4658.2</c:v>
                      </c:pt>
                      <c:pt idx="415">
                        <c:v>4652.3</c:v>
                      </c:pt>
                      <c:pt idx="416">
                        <c:v>4661.6000000000004</c:v>
                      </c:pt>
                      <c:pt idx="417">
                        <c:v>4652.8999999999996</c:v>
                      </c:pt>
                      <c:pt idx="418">
                        <c:v>4657.8</c:v>
                      </c:pt>
                      <c:pt idx="419">
                        <c:v>4663.1000000000004</c:v>
                      </c:pt>
                      <c:pt idx="420">
                        <c:v>4663.6000000000004</c:v>
                      </c:pt>
                      <c:pt idx="421">
                        <c:v>4653</c:v>
                      </c:pt>
                      <c:pt idx="422">
                        <c:v>4678.6000000000004</c:v>
                      </c:pt>
                      <c:pt idx="423">
                        <c:v>4674.2</c:v>
                      </c:pt>
                      <c:pt idx="424">
                        <c:v>4647.3</c:v>
                      </c:pt>
                      <c:pt idx="425">
                        <c:v>4648.8</c:v>
                      </c:pt>
                      <c:pt idx="426">
                        <c:v>4682.2</c:v>
                      </c:pt>
                      <c:pt idx="427">
                        <c:v>4659.5</c:v>
                      </c:pt>
                      <c:pt idx="428">
                        <c:v>4644.8</c:v>
                      </c:pt>
                      <c:pt idx="429">
                        <c:v>4656.5</c:v>
                      </c:pt>
                      <c:pt idx="430">
                        <c:v>4657.3</c:v>
                      </c:pt>
                      <c:pt idx="431">
                        <c:v>4661.3</c:v>
                      </c:pt>
                      <c:pt idx="432">
                        <c:v>4662</c:v>
                      </c:pt>
                      <c:pt idx="433">
                        <c:v>4660.6000000000004</c:v>
                      </c:pt>
                      <c:pt idx="434">
                        <c:v>4655</c:v>
                      </c:pt>
                      <c:pt idx="435">
                        <c:v>4651.1000000000004</c:v>
                      </c:pt>
                      <c:pt idx="436">
                        <c:v>4652.8</c:v>
                      </c:pt>
                      <c:pt idx="437">
                        <c:v>4650.3</c:v>
                      </c:pt>
                      <c:pt idx="438">
                        <c:v>4654.5</c:v>
                      </c:pt>
                      <c:pt idx="439">
                        <c:v>4661.1000000000004</c:v>
                      </c:pt>
                      <c:pt idx="440">
                        <c:v>4650.8999999999996</c:v>
                      </c:pt>
                      <c:pt idx="441">
                        <c:v>4653.8999999999996</c:v>
                      </c:pt>
                      <c:pt idx="442">
                        <c:v>4639.1000000000004</c:v>
                      </c:pt>
                      <c:pt idx="443">
                        <c:v>4649.1000000000004</c:v>
                      </c:pt>
                      <c:pt idx="444">
                        <c:v>4667.3</c:v>
                      </c:pt>
                      <c:pt idx="445">
                        <c:v>4653</c:v>
                      </c:pt>
                      <c:pt idx="446">
                        <c:v>4643.8</c:v>
                      </c:pt>
                      <c:pt idx="447">
                        <c:v>4658.6000000000004</c:v>
                      </c:pt>
                      <c:pt idx="448">
                        <c:v>4638.5</c:v>
                      </c:pt>
                      <c:pt idx="449">
                        <c:v>4655.8</c:v>
                      </c:pt>
                      <c:pt idx="450">
                        <c:v>4653.3999999999996</c:v>
                      </c:pt>
                      <c:pt idx="451">
                        <c:v>4645.8</c:v>
                      </c:pt>
                      <c:pt idx="452">
                        <c:v>4634.2</c:v>
                      </c:pt>
                      <c:pt idx="453">
                        <c:v>4649.3</c:v>
                      </c:pt>
                      <c:pt idx="454">
                        <c:v>4659.2</c:v>
                      </c:pt>
                      <c:pt idx="455">
                        <c:v>4657.3</c:v>
                      </c:pt>
                      <c:pt idx="456">
                        <c:v>4662.6000000000004</c:v>
                      </c:pt>
                      <c:pt idx="457">
                        <c:v>4654.1000000000004</c:v>
                      </c:pt>
                      <c:pt idx="458">
                        <c:v>4632.2</c:v>
                      </c:pt>
                      <c:pt idx="459">
                        <c:v>4643.8999999999996</c:v>
                      </c:pt>
                      <c:pt idx="460">
                        <c:v>4640.7</c:v>
                      </c:pt>
                      <c:pt idx="461">
                        <c:v>4634.8999999999996</c:v>
                      </c:pt>
                      <c:pt idx="462">
                        <c:v>4655.1000000000004</c:v>
                      </c:pt>
                      <c:pt idx="463">
                        <c:v>4652.5</c:v>
                      </c:pt>
                      <c:pt idx="464">
                        <c:v>4650.5</c:v>
                      </c:pt>
                      <c:pt idx="465">
                        <c:v>4651.1000000000004</c:v>
                      </c:pt>
                      <c:pt idx="466">
                        <c:v>4638.6000000000004</c:v>
                      </c:pt>
                      <c:pt idx="467">
                        <c:v>4648.3999999999996</c:v>
                      </c:pt>
                      <c:pt idx="468">
                        <c:v>4642</c:v>
                      </c:pt>
                      <c:pt idx="469">
                        <c:v>4653.7</c:v>
                      </c:pt>
                      <c:pt idx="470">
                        <c:v>4652.5</c:v>
                      </c:pt>
                      <c:pt idx="471">
                        <c:v>4649.6000000000004</c:v>
                      </c:pt>
                      <c:pt idx="472">
                        <c:v>4651.8999999999996</c:v>
                      </c:pt>
                      <c:pt idx="473">
                        <c:v>4645.5</c:v>
                      </c:pt>
                      <c:pt idx="474">
                        <c:v>4647.2</c:v>
                      </c:pt>
                      <c:pt idx="475">
                        <c:v>4642.2</c:v>
                      </c:pt>
                      <c:pt idx="476">
                        <c:v>4647.3999999999996</c:v>
                      </c:pt>
                      <c:pt idx="477">
                        <c:v>4662.8999999999996</c:v>
                      </c:pt>
                      <c:pt idx="478">
                        <c:v>4644.7</c:v>
                      </c:pt>
                      <c:pt idx="479">
                        <c:v>4649.8999999999996</c:v>
                      </c:pt>
                      <c:pt idx="480">
                        <c:v>4629.1000000000004</c:v>
                      </c:pt>
                      <c:pt idx="481">
                        <c:v>4632.3999999999996</c:v>
                      </c:pt>
                      <c:pt idx="482">
                        <c:v>4645</c:v>
                      </c:pt>
                      <c:pt idx="483">
                        <c:v>4640</c:v>
                      </c:pt>
                      <c:pt idx="484">
                        <c:v>4658.8</c:v>
                      </c:pt>
                      <c:pt idx="485">
                        <c:v>4656.2</c:v>
                      </c:pt>
                      <c:pt idx="486">
                        <c:v>4650.2</c:v>
                      </c:pt>
                      <c:pt idx="487">
                        <c:v>4658.3</c:v>
                      </c:pt>
                      <c:pt idx="488">
                        <c:v>4637.3999999999996</c:v>
                      </c:pt>
                      <c:pt idx="489">
                        <c:v>4639.8</c:v>
                      </c:pt>
                      <c:pt idx="490">
                        <c:v>4642.6000000000004</c:v>
                      </c:pt>
                      <c:pt idx="491">
                        <c:v>4648.3999999999996</c:v>
                      </c:pt>
                      <c:pt idx="492">
                        <c:v>4647.5</c:v>
                      </c:pt>
                      <c:pt idx="493">
                        <c:v>4648.1000000000004</c:v>
                      </c:pt>
                      <c:pt idx="494">
                        <c:v>4650.1000000000004</c:v>
                      </c:pt>
                      <c:pt idx="495">
                        <c:v>4642.8</c:v>
                      </c:pt>
                      <c:pt idx="496">
                        <c:v>4636.2</c:v>
                      </c:pt>
                      <c:pt idx="497">
                        <c:v>4643.3</c:v>
                      </c:pt>
                      <c:pt idx="498">
                        <c:v>4641.8</c:v>
                      </c:pt>
                      <c:pt idx="499">
                        <c:v>4638.1000000000004</c:v>
                      </c:pt>
                      <c:pt idx="500">
                        <c:v>4635.7</c:v>
                      </c:pt>
                      <c:pt idx="501">
                        <c:v>4634.6000000000004</c:v>
                      </c:pt>
                      <c:pt idx="502">
                        <c:v>4638.5</c:v>
                      </c:pt>
                      <c:pt idx="503">
                        <c:v>4646.5</c:v>
                      </c:pt>
                      <c:pt idx="504">
                        <c:v>4644.8999999999996</c:v>
                      </c:pt>
                      <c:pt idx="505">
                        <c:v>4652.8999999999996</c:v>
                      </c:pt>
                      <c:pt idx="506">
                        <c:v>4638.7</c:v>
                      </c:pt>
                      <c:pt idx="507">
                        <c:v>4646.5</c:v>
                      </c:pt>
                      <c:pt idx="508">
                        <c:v>4646.8999999999996</c:v>
                      </c:pt>
                      <c:pt idx="509">
                        <c:v>4644.8999999999996</c:v>
                      </c:pt>
                      <c:pt idx="510">
                        <c:v>4645.5</c:v>
                      </c:pt>
                      <c:pt idx="511">
                        <c:v>4638.5</c:v>
                      </c:pt>
                      <c:pt idx="512">
                        <c:v>4647.5</c:v>
                      </c:pt>
                      <c:pt idx="513">
                        <c:v>4648.5</c:v>
                      </c:pt>
                      <c:pt idx="514">
                        <c:v>4657.5</c:v>
                      </c:pt>
                      <c:pt idx="515">
                        <c:v>4654.6000000000004</c:v>
                      </c:pt>
                      <c:pt idx="516">
                        <c:v>4649</c:v>
                      </c:pt>
                      <c:pt idx="517">
                        <c:v>4651.3</c:v>
                      </c:pt>
                      <c:pt idx="518">
                        <c:v>4653.6000000000004</c:v>
                      </c:pt>
                      <c:pt idx="519">
                        <c:v>4648.7</c:v>
                      </c:pt>
                      <c:pt idx="520">
                        <c:v>4651.2</c:v>
                      </c:pt>
                      <c:pt idx="521">
                        <c:v>4654.8</c:v>
                      </c:pt>
                      <c:pt idx="522">
                        <c:v>4651.3</c:v>
                      </c:pt>
                      <c:pt idx="523">
                        <c:v>4646.3999999999996</c:v>
                      </c:pt>
                      <c:pt idx="524">
                        <c:v>4651.1000000000004</c:v>
                      </c:pt>
                      <c:pt idx="525">
                        <c:v>4644.3</c:v>
                      </c:pt>
                      <c:pt idx="526">
                        <c:v>4632.5</c:v>
                      </c:pt>
                      <c:pt idx="527">
                        <c:v>4641.5</c:v>
                      </c:pt>
                      <c:pt idx="528">
                        <c:v>4623.3</c:v>
                      </c:pt>
                      <c:pt idx="529">
                        <c:v>4639.5</c:v>
                      </c:pt>
                      <c:pt idx="530">
                        <c:v>4630.3999999999996</c:v>
                      </c:pt>
                      <c:pt idx="531">
                        <c:v>4634.2</c:v>
                      </c:pt>
                      <c:pt idx="532">
                        <c:v>4628.7</c:v>
                      </c:pt>
                      <c:pt idx="533">
                        <c:v>4623.7</c:v>
                      </c:pt>
                      <c:pt idx="534">
                        <c:v>4645.5</c:v>
                      </c:pt>
                      <c:pt idx="535">
                        <c:v>4637.5</c:v>
                      </c:pt>
                      <c:pt idx="536">
                        <c:v>4632.3</c:v>
                      </c:pt>
                      <c:pt idx="537">
                        <c:v>4620.8</c:v>
                      </c:pt>
                      <c:pt idx="538">
                        <c:v>4642</c:v>
                      </c:pt>
                      <c:pt idx="539">
                        <c:v>4624</c:v>
                      </c:pt>
                      <c:pt idx="540">
                        <c:v>4623.1000000000004</c:v>
                      </c:pt>
                      <c:pt idx="541">
                        <c:v>4614.7</c:v>
                      </c:pt>
                      <c:pt idx="542">
                        <c:v>4612.7</c:v>
                      </c:pt>
                      <c:pt idx="543">
                        <c:v>4637.6000000000004</c:v>
                      </c:pt>
                      <c:pt idx="544">
                        <c:v>4634.8999999999996</c:v>
                      </c:pt>
                      <c:pt idx="545">
                        <c:v>4620</c:v>
                      </c:pt>
                      <c:pt idx="546">
                        <c:v>4613.7</c:v>
                      </c:pt>
                      <c:pt idx="547">
                        <c:v>4619.2</c:v>
                      </c:pt>
                      <c:pt idx="548">
                        <c:v>4633.1000000000004</c:v>
                      </c:pt>
                      <c:pt idx="549">
                        <c:v>4609</c:v>
                      </c:pt>
                      <c:pt idx="550">
                        <c:v>4628.3</c:v>
                      </c:pt>
                      <c:pt idx="551">
                        <c:v>4623.3</c:v>
                      </c:pt>
                      <c:pt idx="552">
                        <c:v>4613.6000000000004</c:v>
                      </c:pt>
                      <c:pt idx="553">
                        <c:v>4627.8</c:v>
                      </c:pt>
                      <c:pt idx="554">
                        <c:v>4621.8999999999996</c:v>
                      </c:pt>
                      <c:pt idx="555">
                        <c:v>4617.1000000000004</c:v>
                      </c:pt>
                      <c:pt idx="556">
                        <c:v>4624.5</c:v>
                      </c:pt>
                      <c:pt idx="557">
                        <c:v>4619.3</c:v>
                      </c:pt>
                      <c:pt idx="558">
                        <c:v>4610</c:v>
                      </c:pt>
                      <c:pt idx="559">
                        <c:v>4616.5</c:v>
                      </c:pt>
                      <c:pt idx="560">
                        <c:v>4618</c:v>
                      </c:pt>
                      <c:pt idx="561">
                        <c:v>4627.3999999999996</c:v>
                      </c:pt>
                      <c:pt idx="562">
                        <c:v>4619.3999999999996</c:v>
                      </c:pt>
                      <c:pt idx="563">
                        <c:v>4626.5</c:v>
                      </c:pt>
                      <c:pt idx="564">
                        <c:v>4619.3999999999996</c:v>
                      </c:pt>
                      <c:pt idx="565">
                        <c:v>4617.6000000000004</c:v>
                      </c:pt>
                      <c:pt idx="566">
                        <c:v>4625.8</c:v>
                      </c:pt>
                      <c:pt idx="567">
                        <c:v>4624.3999999999996</c:v>
                      </c:pt>
                      <c:pt idx="568">
                        <c:v>4626.8</c:v>
                      </c:pt>
                      <c:pt idx="569">
                        <c:v>4623.2</c:v>
                      </c:pt>
                      <c:pt idx="570">
                        <c:v>4625.7</c:v>
                      </c:pt>
                      <c:pt idx="571">
                        <c:v>4612.5</c:v>
                      </c:pt>
                      <c:pt idx="572">
                        <c:v>4620.2</c:v>
                      </c:pt>
                      <c:pt idx="573">
                        <c:v>4631</c:v>
                      </c:pt>
                      <c:pt idx="574">
                        <c:v>4629.8</c:v>
                      </c:pt>
                      <c:pt idx="575">
                        <c:v>4622.8</c:v>
                      </c:pt>
                      <c:pt idx="576">
                        <c:v>4636.1000000000004</c:v>
                      </c:pt>
                      <c:pt idx="577">
                        <c:v>4632.8999999999996</c:v>
                      </c:pt>
                      <c:pt idx="578">
                        <c:v>4626.5</c:v>
                      </c:pt>
                      <c:pt idx="579">
                        <c:v>4626.5</c:v>
                      </c:pt>
                      <c:pt idx="580">
                        <c:v>4629.8999999999996</c:v>
                      </c:pt>
                      <c:pt idx="581">
                        <c:v>4633.8999999999996</c:v>
                      </c:pt>
                      <c:pt idx="582">
                        <c:v>4630.8</c:v>
                      </c:pt>
                      <c:pt idx="583">
                        <c:v>4635.3</c:v>
                      </c:pt>
                      <c:pt idx="584">
                        <c:v>4633.7</c:v>
                      </c:pt>
                      <c:pt idx="585">
                        <c:v>4633.6000000000004</c:v>
                      </c:pt>
                      <c:pt idx="586">
                        <c:v>4632.6000000000004</c:v>
                      </c:pt>
                      <c:pt idx="587">
                        <c:v>4632.8</c:v>
                      </c:pt>
                      <c:pt idx="588">
                        <c:v>4625.8999999999996</c:v>
                      </c:pt>
                      <c:pt idx="589">
                        <c:v>4631</c:v>
                      </c:pt>
                      <c:pt idx="590">
                        <c:v>4631</c:v>
                      </c:pt>
                      <c:pt idx="591">
                        <c:v>4630.2</c:v>
                      </c:pt>
                      <c:pt idx="592">
                        <c:v>4633.8</c:v>
                      </c:pt>
                      <c:pt idx="593">
                        <c:v>4635.8999999999996</c:v>
                      </c:pt>
                      <c:pt idx="594">
                        <c:v>4632.1000000000004</c:v>
                      </c:pt>
                      <c:pt idx="595">
                        <c:v>4627.1000000000004</c:v>
                      </c:pt>
                      <c:pt idx="596">
                        <c:v>4624.7</c:v>
                      </c:pt>
                      <c:pt idx="597">
                        <c:v>4625.5</c:v>
                      </c:pt>
                      <c:pt idx="598">
                        <c:v>4617.1000000000004</c:v>
                      </c:pt>
                      <c:pt idx="599">
                        <c:v>4623</c:v>
                      </c:pt>
                      <c:pt idx="600">
                        <c:v>4623.7</c:v>
                      </c:pt>
                      <c:pt idx="601">
                        <c:v>4622.7</c:v>
                      </c:pt>
                      <c:pt idx="602">
                        <c:v>4618</c:v>
                      </c:pt>
                      <c:pt idx="603">
                        <c:v>4636.8999999999996</c:v>
                      </c:pt>
                      <c:pt idx="604">
                        <c:v>4625.7</c:v>
                      </c:pt>
                      <c:pt idx="605">
                        <c:v>4622.2</c:v>
                      </c:pt>
                      <c:pt idx="606">
                        <c:v>4602</c:v>
                      </c:pt>
                      <c:pt idx="607">
                        <c:v>4616.8</c:v>
                      </c:pt>
                      <c:pt idx="608">
                        <c:v>4613.2</c:v>
                      </c:pt>
                      <c:pt idx="609">
                        <c:v>4608.2</c:v>
                      </c:pt>
                      <c:pt idx="610">
                        <c:v>4613.5</c:v>
                      </c:pt>
                      <c:pt idx="611">
                        <c:v>4606</c:v>
                      </c:pt>
                      <c:pt idx="612">
                        <c:v>4613.8999999999996</c:v>
                      </c:pt>
                      <c:pt idx="613">
                        <c:v>4600.3999999999996</c:v>
                      </c:pt>
                      <c:pt idx="614">
                        <c:v>4612.3999999999996</c:v>
                      </c:pt>
                      <c:pt idx="615">
                        <c:v>4597.6000000000004</c:v>
                      </c:pt>
                      <c:pt idx="616">
                        <c:v>4612.7</c:v>
                      </c:pt>
                      <c:pt idx="617">
                        <c:v>4615</c:v>
                      </c:pt>
                      <c:pt idx="618">
                        <c:v>4600</c:v>
                      </c:pt>
                      <c:pt idx="619">
                        <c:v>4610.8999999999996</c:v>
                      </c:pt>
                      <c:pt idx="620">
                        <c:v>4608.7</c:v>
                      </c:pt>
                      <c:pt idx="621">
                        <c:v>4592</c:v>
                      </c:pt>
                      <c:pt idx="622">
                        <c:v>4613.8999999999996</c:v>
                      </c:pt>
                      <c:pt idx="623">
                        <c:v>4606.8999999999996</c:v>
                      </c:pt>
                      <c:pt idx="624">
                        <c:v>4617.2</c:v>
                      </c:pt>
                      <c:pt idx="625">
                        <c:v>4587.2</c:v>
                      </c:pt>
                      <c:pt idx="626">
                        <c:v>4590.2</c:v>
                      </c:pt>
                      <c:pt idx="627">
                        <c:v>4599.8999999999996</c:v>
                      </c:pt>
                      <c:pt idx="628">
                        <c:v>4619.8999999999996</c:v>
                      </c:pt>
                      <c:pt idx="629">
                        <c:v>4605.8999999999996</c:v>
                      </c:pt>
                      <c:pt idx="630">
                        <c:v>4617.6000000000004</c:v>
                      </c:pt>
                      <c:pt idx="631">
                        <c:v>4595.6000000000004</c:v>
                      </c:pt>
                      <c:pt idx="632">
                        <c:v>4615.3</c:v>
                      </c:pt>
                      <c:pt idx="633">
                        <c:v>4609.6000000000004</c:v>
                      </c:pt>
                      <c:pt idx="634">
                        <c:v>4607.5</c:v>
                      </c:pt>
                      <c:pt idx="635">
                        <c:v>4601.8999999999996</c:v>
                      </c:pt>
                      <c:pt idx="636">
                        <c:v>4608.2</c:v>
                      </c:pt>
                      <c:pt idx="637">
                        <c:v>4614</c:v>
                      </c:pt>
                      <c:pt idx="638">
                        <c:v>4612.3999999999996</c:v>
                      </c:pt>
                      <c:pt idx="639">
                        <c:v>4599.6000000000004</c:v>
                      </c:pt>
                      <c:pt idx="640">
                        <c:v>4608.3999999999996</c:v>
                      </c:pt>
                      <c:pt idx="641">
                        <c:v>4613.6000000000004</c:v>
                      </c:pt>
                      <c:pt idx="642">
                        <c:v>4610.8999999999996</c:v>
                      </c:pt>
                      <c:pt idx="643">
                        <c:v>4614.8999999999996</c:v>
                      </c:pt>
                      <c:pt idx="644">
                        <c:v>4620.5</c:v>
                      </c:pt>
                      <c:pt idx="645">
                        <c:v>4609.1000000000004</c:v>
                      </c:pt>
                      <c:pt idx="646">
                        <c:v>4616.8999999999996</c:v>
                      </c:pt>
                      <c:pt idx="647">
                        <c:v>4615.1000000000004</c:v>
                      </c:pt>
                      <c:pt idx="648">
                        <c:v>4616.2</c:v>
                      </c:pt>
                      <c:pt idx="649">
                        <c:v>4623.8999999999996</c:v>
                      </c:pt>
                      <c:pt idx="650">
                        <c:v>4622.8</c:v>
                      </c:pt>
                      <c:pt idx="651">
                        <c:v>4608.8999999999996</c:v>
                      </c:pt>
                      <c:pt idx="652">
                        <c:v>4599.1000000000004</c:v>
                      </c:pt>
                      <c:pt idx="653">
                        <c:v>4607.1000000000004</c:v>
                      </c:pt>
                      <c:pt idx="654">
                        <c:v>4614.3999999999996</c:v>
                      </c:pt>
                      <c:pt idx="655">
                        <c:v>4606.5</c:v>
                      </c:pt>
                      <c:pt idx="656">
                        <c:v>4608.8</c:v>
                      </c:pt>
                      <c:pt idx="657">
                        <c:v>4612.5</c:v>
                      </c:pt>
                      <c:pt idx="658">
                        <c:v>4590.8</c:v>
                      </c:pt>
                      <c:pt idx="659">
                        <c:v>4593.8999999999996</c:v>
                      </c:pt>
                      <c:pt idx="660">
                        <c:v>4616.8</c:v>
                      </c:pt>
                      <c:pt idx="661">
                        <c:v>4590.3999999999996</c:v>
                      </c:pt>
                      <c:pt idx="662">
                        <c:v>4594.8999999999996</c:v>
                      </c:pt>
                      <c:pt idx="663">
                        <c:v>4615.2</c:v>
                      </c:pt>
                      <c:pt idx="664">
                        <c:v>4610.3</c:v>
                      </c:pt>
                      <c:pt idx="665">
                        <c:v>4608.3999999999996</c:v>
                      </c:pt>
                      <c:pt idx="666">
                        <c:v>4614.7</c:v>
                      </c:pt>
                      <c:pt idx="667">
                        <c:v>4604.3</c:v>
                      </c:pt>
                      <c:pt idx="668">
                        <c:v>4597.6000000000004</c:v>
                      </c:pt>
                      <c:pt idx="669">
                        <c:v>4601.6000000000004</c:v>
                      </c:pt>
                      <c:pt idx="670">
                        <c:v>4605.2</c:v>
                      </c:pt>
                      <c:pt idx="671">
                        <c:v>4604.5</c:v>
                      </c:pt>
                      <c:pt idx="672">
                        <c:v>4620.8999999999996</c:v>
                      </c:pt>
                      <c:pt idx="673">
                        <c:v>4603.7</c:v>
                      </c:pt>
                      <c:pt idx="674">
                        <c:v>4610.8</c:v>
                      </c:pt>
                      <c:pt idx="675">
                        <c:v>4614.3999999999996</c:v>
                      </c:pt>
                      <c:pt idx="676">
                        <c:v>4598.2</c:v>
                      </c:pt>
                      <c:pt idx="677">
                        <c:v>4616.6000000000004</c:v>
                      </c:pt>
                      <c:pt idx="678">
                        <c:v>4621.6000000000004</c:v>
                      </c:pt>
                      <c:pt idx="679">
                        <c:v>4611.2</c:v>
                      </c:pt>
                      <c:pt idx="680">
                        <c:v>4597</c:v>
                      </c:pt>
                      <c:pt idx="681">
                        <c:v>4595.3999999999996</c:v>
                      </c:pt>
                      <c:pt idx="682">
                        <c:v>4631.3</c:v>
                      </c:pt>
                      <c:pt idx="683">
                        <c:v>4620.5</c:v>
                      </c:pt>
                      <c:pt idx="684">
                        <c:v>4601.6000000000004</c:v>
                      </c:pt>
                      <c:pt idx="685">
                        <c:v>4625.7</c:v>
                      </c:pt>
                      <c:pt idx="686">
                        <c:v>4603.7</c:v>
                      </c:pt>
                      <c:pt idx="687">
                        <c:v>4614</c:v>
                      </c:pt>
                      <c:pt idx="688">
                        <c:v>4623.6000000000004</c:v>
                      </c:pt>
                      <c:pt idx="689">
                        <c:v>4611.5</c:v>
                      </c:pt>
                      <c:pt idx="690">
                        <c:v>4610.8</c:v>
                      </c:pt>
                      <c:pt idx="691">
                        <c:v>4629.2</c:v>
                      </c:pt>
                      <c:pt idx="692">
                        <c:v>4608.6000000000004</c:v>
                      </c:pt>
                      <c:pt idx="693">
                        <c:v>4606.2</c:v>
                      </c:pt>
                      <c:pt idx="694">
                        <c:v>4599.2</c:v>
                      </c:pt>
                      <c:pt idx="695">
                        <c:v>4610.1000000000004</c:v>
                      </c:pt>
                      <c:pt idx="696">
                        <c:v>4628.7</c:v>
                      </c:pt>
                      <c:pt idx="697">
                        <c:v>4599.1000000000004</c:v>
                      </c:pt>
                      <c:pt idx="698">
                        <c:v>4615.1000000000004</c:v>
                      </c:pt>
                      <c:pt idx="699">
                        <c:v>4598.6000000000004</c:v>
                      </c:pt>
                      <c:pt idx="700">
                        <c:v>4598</c:v>
                      </c:pt>
                      <c:pt idx="701">
                        <c:v>4619.8999999999996</c:v>
                      </c:pt>
                      <c:pt idx="702">
                        <c:v>4632.8</c:v>
                      </c:pt>
                      <c:pt idx="703">
                        <c:v>4600.1000000000004</c:v>
                      </c:pt>
                      <c:pt idx="704">
                        <c:v>4622.2</c:v>
                      </c:pt>
                      <c:pt idx="705">
                        <c:v>4631.8999999999996</c:v>
                      </c:pt>
                      <c:pt idx="706">
                        <c:v>4617</c:v>
                      </c:pt>
                      <c:pt idx="707">
                        <c:v>4603.1000000000004</c:v>
                      </c:pt>
                      <c:pt idx="708">
                        <c:v>4623</c:v>
                      </c:pt>
                      <c:pt idx="709">
                        <c:v>4602</c:v>
                      </c:pt>
                      <c:pt idx="710">
                        <c:v>4599.8</c:v>
                      </c:pt>
                      <c:pt idx="711">
                        <c:v>4594.7</c:v>
                      </c:pt>
                      <c:pt idx="712">
                        <c:v>4603.7</c:v>
                      </c:pt>
                      <c:pt idx="713">
                        <c:v>4599.6000000000004</c:v>
                      </c:pt>
                      <c:pt idx="714">
                        <c:v>4616.6000000000004</c:v>
                      </c:pt>
                      <c:pt idx="715">
                        <c:v>4609.3</c:v>
                      </c:pt>
                      <c:pt idx="716">
                        <c:v>4614.5</c:v>
                      </c:pt>
                      <c:pt idx="717">
                        <c:v>4592.2</c:v>
                      </c:pt>
                      <c:pt idx="718">
                        <c:v>4615.6000000000004</c:v>
                      </c:pt>
                      <c:pt idx="719">
                        <c:v>4602.5</c:v>
                      </c:pt>
                      <c:pt idx="720">
                        <c:v>4606.7</c:v>
                      </c:pt>
                      <c:pt idx="721">
                        <c:v>4604.2</c:v>
                      </c:pt>
                      <c:pt idx="722">
                        <c:v>4608.8999999999996</c:v>
                      </c:pt>
                      <c:pt idx="723">
                        <c:v>4623.8999999999996</c:v>
                      </c:pt>
                      <c:pt idx="724">
                        <c:v>4622.1000000000004</c:v>
                      </c:pt>
                      <c:pt idx="725">
                        <c:v>4617</c:v>
                      </c:pt>
                      <c:pt idx="726">
                        <c:v>4607.7</c:v>
                      </c:pt>
                      <c:pt idx="727">
                        <c:v>4599.1000000000004</c:v>
                      </c:pt>
                      <c:pt idx="728">
                        <c:v>4626.1000000000004</c:v>
                      </c:pt>
                      <c:pt idx="729">
                        <c:v>4602.6000000000004</c:v>
                      </c:pt>
                      <c:pt idx="730">
                        <c:v>4602.7</c:v>
                      </c:pt>
                      <c:pt idx="731">
                        <c:v>4620.2</c:v>
                      </c:pt>
                      <c:pt idx="732">
                        <c:v>4601.6000000000004</c:v>
                      </c:pt>
                      <c:pt idx="733">
                        <c:v>4598.1000000000004</c:v>
                      </c:pt>
                      <c:pt idx="734">
                        <c:v>4602.5</c:v>
                      </c:pt>
                      <c:pt idx="735">
                        <c:v>4598.5</c:v>
                      </c:pt>
                      <c:pt idx="736">
                        <c:v>4594.8</c:v>
                      </c:pt>
                      <c:pt idx="737">
                        <c:v>4592.3999999999996</c:v>
                      </c:pt>
                      <c:pt idx="738">
                        <c:v>4611.7</c:v>
                      </c:pt>
                      <c:pt idx="739">
                        <c:v>4604.7</c:v>
                      </c:pt>
                      <c:pt idx="740">
                        <c:v>4607</c:v>
                      </c:pt>
                      <c:pt idx="741">
                        <c:v>4623.6000000000004</c:v>
                      </c:pt>
                      <c:pt idx="742">
                        <c:v>4605.2</c:v>
                      </c:pt>
                      <c:pt idx="743">
                        <c:v>4620.7</c:v>
                      </c:pt>
                      <c:pt idx="744">
                        <c:v>4610.6000000000004</c:v>
                      </c:pt>
                      <c:pt idx="745">
                        <c:v>4608.8</c:v>
                      </c:pt>
                      <c:pt idx="746">
                        <c:v>4595.5</c:v>
                      </c:pt>
                      <c:pt idx="747">
                        <c:v>4594.1000000000004</c:v>
                      </c:pt>
                      <c:pt idx="748">
                        <c:v>4624.2</c:v>
                      </c:pt>
                      <c:pt idx="749">
                        <c:v>4599.2</c:v>
                      </c:pt>
                      <c:pt idx="750">
                        <c:v>4607.2</c:v>
                      </c:pt>
                      <c:pt idx="751">
                        <c:v>4609</c:v>
                      </c:pt>
                      <c:pt idx="752">
                        <c:v>4608.1000000000004</c:v>
                      </c:pt>
                      <c:pt idx="753">
                        <c:v>4597.2</c:v>
                      </c:pt>
                      <c:pt idx="754">
                        <c:v>4626.8999999999996</c:v>
                      </c:pt>
                      <c:pt idx="755">
                        <c:v>4606.3999999999996</c:v>
                      </c:pt>
                      <c:pt idx="756">
                        <c:v>4604</c:v>
                      </c:pt>
                      <c:pt idx="757">
                        <c:v>4599.1000000000004</c:v>
                      </c:pt>
                      <c:pt idx="758">
                        <c:v>4591.8</c:v>
                      </c:pt>
                      <c:pt idx="759">
                        <c:v>4595.1000000000004</c:v>
                      </c:pt>
                      <c:pt idx="760">
                        <c:v>4592.7</c:v>
                      </c:pt>
                      <c:pt idx="761">
                        <c:v>4592.8</c:v>
                      </c:pt>
                      <c:pt idx="762">
                        <c:v>4594.2</c:v>
                      </c:pt>
                      <c:pt idx="763">
                        <c:v>4601</c:v>
                      </c:pt>
                      <c:pt idx="764">
                        <c:v>4596.7</c:v>
                      </c:pt>
                      <c:pt idx="765">
                        <c:v>4580.2</c:v>
                      </c:pt>
                      <c:pt idx="766">
                        <c:v>4626.8999999999996</c:v>
                      </c:pt>
                      <c:pt idx="767">
                        <c:v>4599</c:v>
                      </c:pt>
                      <c:pt idx="768">
                        <c:v>4598.8999999999996</c:v>
                      </c:pt>
                      <c:pt idx="769">
                        <c:v>4590.3</c:v>
                      </c:pt>
                      <c:pt idx="770">
                        <c:v>4602.3</c:v>
                      </c:pt>
                      <c:pt idx="771">
                        <c:v>4581.6000000000004</c:v>
                      </c:pt>
                      <c:pt idx="772">
                        <c:v>4602.3999999999996</c:v>
                      </c:pt>
                      <c:pt idx="773">
                        <c:v>4605.2</c:v>
                      </c:pt>
                      <c:pt idx="774">
                        <c:v>4603.2</c:v>
                      </c:pt>
                      <c:pt idx="775">
                        <c:v>4594.7</c:v>
                      </c:pt>
                      <c:pt idx="776">
                        <c:v>4600.3</c:v>
                      </c:pt>
                      <c:pt idx="777">
                        <c:v>4607.6000000000004</c:v>
                      </c:pt>
                      <c:pt idx="778">
                        <c:v>4609.6000000000004</c:v>
                      </c:pt>
                      <c:pt idx="779">
                        <c:v>4605.7</c:v>
                      </c:pt>
                      <c:pt idx="780">
                        <c:v>4622</c:v>
                      </c:pt>
                      <c:pt idx="781">
                        <c:v>4616.7</c:v>
                      </c:pt>
                      <c:pt idx="782">
                        <c:v>4609.5</c:v>
                      </c:pt>
                      <c:pt idx="783">
                        <c:v>4616.6000000000004</c:v>
                      </c:pt>
                      <c:pt idx="784">
                        <c:v>4619</c:v>
                      </c:pt>
                      <c:pt idx="785">
                        <c:v>4614.8999999999996</c:v>
                      </c:pt>
                      <c:pt idx="786">
                        <c:v>4615.8</c:v>
                      </c:pt>
                      <c:pt idx="787">
                        <c:v>4614.1000000000004</c:v>
                      </c:pt>
                      <c:pt idx="788">
                        <c:v>4624.2</c:v>
                      </c:pt>
                      <c:pt idx="789">
                        <c:v>4618.1000000000004</c:v>
                      </c:pt>
                      <c:pt idx="790">
                        <c:v>4608.3999999999996</c:v>
                      </c:pt>
                      <c:pt idx="791">
                        <c:v>4616.3</c:v>
                      </c:pt>
                      <c:pt idx="792">
                        <c:v>4614.1000000000004</c:v>
                      </c:pt>
                      <c:pt idx="793">
                        <c:v>4614.3999999999996</c:v>
                      </c:pt>
                      <c:pt idx="794">
                        <c:v>4623.3</c:v>
                      </c:pt>
                      <c:pt idx="795">
                        <c:v>4614.1000000000004</c:v>
                      </c:pt>
                      <c:pt idx="796">
                        <c:v>4624.2</c:v>
                      </c:pt>
                      <c:pt idx="797">
                        <c:v>4624.3</c:v>
                      </c:pt>
                      <c:pt idx="798">
                        <c:v>4626.8</c:v>
                      </c:pt>
                      <c:pt idx="799">
                        <c:v>4618</c:v>
                      </c:pt>
                      <c:pt idx="800">
                        <c:v>4623</c:v>
                      </c:pt>
                      <c:pt idx="801">
                        <c:v>4632.6000000000004</c:v>
                      </c:pt>
                      <c:pt idx="802">
                        <c:v>4625.3999999999996</c:v>
                      </c:pt>
                      <c:pt idx="803">
                        <c:v>4633.8</c:v>
                      </c:pt>
                      <c:pt idx="804">
                        <c:v>4628</c:v>
                      </c:pt>
                      <c:pt idx="805">
                        <c:v>4620.3999999999996</c:v>
                      </c:pt>
                      <c:pt idx="806">
                        <c:v>4626.2</c:v>
                      </c:pt>
                      <c:pt idx="807">
                        <c:v>4624.5</c:v>
                      </c:pt>
                      <c:pt idx="808">
                        <c:v>4627.6000000000004</c:v>
                      </c:pt>
                      <c:pt idx="809">
                        <c:v>4616.8999999999996</c:v>
                      </c:pt>
                      <c:pt idx="810">
                        <c:v>4618.1000000000004</c:v>
                      </c:pt>
                      <c:pt idx="811">
                        <c:v>4622.2</c:v>
                      </c:pt>
                      <c:pt idx="812">
                        <c:v>4619.3</c:v>
                      </c:pt>
                      <c:pt idx="813">
                        <c:v>4621.2</c:v>
                      </c:pt>
                      <c:pt idx="814">
                        <c:v>4620</c:v>
                      </c:pt>
                      <c:pt idx="815">
                        <c:v>4620.6000000000004</c:v>
                      </c:pt>
                      <c:pt idx="816">
                        <c:v>4616.8</c:v>
                      </c:pt>
                      <c:pt idx="817">
                        <c:v>4620.1000000000004</c:v>
                      </c:pt>
                      <c:pt idx="818">
                        <c:v>4616.5</c:v>
                      </c:pt>
                      <c:pt idx="819">
                        <c:v>4622.5</c:v>
                      </c:pt>
                      <c:pt idx="820">
                        <c:v>4621</c:v>
                      </c:pt>
                      <c:pt idx="821">
                        <c:v>4613.1000000000004</c:v>
                      </c:pt>
                      <c:pt idx="822">
                        <c:v>4625</c:v>
                      </c:pt>
                      <c:pt idx="823">
                        <c:v>4611.3</c:v>
                      </c:pt>
                      <c:pt idx="824">
                        <c:v>4620.3999999999996</c:v>
                      </c:pt>
                      <c:pt idx="825">
                        <c:v>4618.7</c:v>
                      </c:pt>
                      <c:pt idx="826">
                        <c:v>4623.8999999999996</c:v>
                      </c:pt>
                      <c:pt idx="827">
                        <c:v>4612.1000000000004</c:v>
                      </c:pt>
                      <c:pt idx="828">
                        <c:v>4613.1000000000004</c:v>
                      </c:pt>
                      <c:pt idx="829">
                        <c:v>4615.3999999999996</c:v>
                      </c:pt>
                      <c:pt idx="830">
                        <c:v>4621.6000000000004</c:v>
                      </c:pt>
                      <c:pt idx="831">
                        <c:v>4610</c:v>
                      </c:pt>
                      <c:pt idx="832">
                        <c:v>4619.8999999999996</c:v>
                      </c:pt>
                      <c:pt idx="833">
                        <c:v>4616.8999999999996</c:v>
                      </c:pt>
                      <c:pt idx="834">
                        <c:v>4613.3</c:v>
                      </c:pt>
                      <c:pt idx="835">
                        <c:v>4622.8</c:v>
                      </c:pt>
                      <c:pt idx="836">
                        <c:v>4607.5</c:v>
                      </c:pt>
                      <c:pt idx="837">
                        <c:v>4620.1000000000004</c:v>
                      </c:pt>
                      <c:pt idx="838">
                        <c:v>4635</c:v>
                      </c:pt>
                      <c:pt idx="839">
                        <c:v>4606.2</c:v>
                      </c:pt>
                      <c:pt idx="840">
                        <c:v>4607</c:v>
                      </c:pt>
                      <c:pt idx="841">
                        <c:v>4612</c:v>
                      </c:pt>
                      <c:pt idx="842">
                        <c:v>4627.6000000000004</c:v>
                      </c:pt>
                      <c:pt idx="843">
                        <c:v>4630.6000000000004</c:v>
                      </c:pt>
                      <c:pt idx="844">
                        <c:v>4606.1000000000004</c:v>
                      </c:pt>
                      <c:pt idx="845">
                        <c:v>4604.6000000000004</c:v>
                      </c:pt>
                      <c:pt idx="846">
                        <c:v>4618.5</c:v>
                      </c:pt>
                      <c:pt idx="847">
                        <c:v>4637.7</c:v>
                      </c:pt>
                      <c:pt idx="848">
                        <c:v>4614</c:v>
                      </c:pt>
                      <c:pt idx="849">
                        <c:v>4606.6000000000004</c:v>
                      </c:pt>
                      <c:pt idx="850">
                        <c:v>4630.8999999999996</c:v>
                      </c:pt>
                      <c:pt idx="851">
                        <c:v>4608.7</c:v>
                      </c:pt>
                      <c:pt idx="852">
                        <c:v>4622.3999999999996</c:v>
                      </c:pt>
                      <c:pt idx="853">
                        <c:v>4617.7</c:v>
                      </c:pt>
                      <c:pt idx="854">
                        <c:v>4624.5</c:v>
                      </c:pt>
                      <c:pt idx="855">
                        <c:v>4618.1000000000004</c:v>
                      </c:pt>
                      <c:pt idx="856">
                        <c:v>4626.1000000000004</c:v>
                      </c:pt>
                      <c:pt idx="857">
                        <c:v>4633</c:v>
                      </c:pt>
                      <c:pt idx="858">
                        <c:v>4638.2</c:v>
                      </c:pt>
                      <c:pt idx="859">
                        <c:v>4609.3999999999996</c:v>
                      </c:pt>
                      <c:pt idx="860">
                        <c:v>4615.3999999999996</c:v>
                      </c:pt>
                      <c:pt idx="861">
                        <c:v>4610.8999999999996</c:v>
                      </c:pt>
                      <c:pt idx="862">
                        <c:v>4623.6000000000004</c:v>
                      </c:pt>
                      <c:pt idx="863">
                        <c:v>4629.7</c:v>
                      </c:pt>
                      <c:pt idx="864">
                        <c:v>4616.5</c:v>
                      </c:pt>
                      <c:pt idx="865">
                        <c:v>4607.1000000000004</c:v>
                      </c:pt>
                      <c:pt idx="866">
                        <c:v>4606.6000000000004</c:v>
                      </c:pt>
                      <c:pt idx="867">
                        <c:v>4612.1000000000004</c:v>
                      </c:pt>
                      <c:pt idx="868">
                        <c:v>4612.8</c:v>
                      </c:pt>
                      <c:pt idx="869">
                        <c:v>4619.3999999999996</c:v>
                      </c:pt>
                      <c:pt idx="870">
                        <c:v>4615.3999999999996</c:v>
                      </c:pt>
                      <c:pt idx="871">
                        <c:v>4615.2</c:v>
                      </c:pt>
                      <c:pt idx="872">
                        <c:v>4606.3999999999996</c:v>
                      </c:pt>
                      <c:pt idx="873">
                        <c:v>4615.8</c:v>
                      </c:pt>
                      <c:pt idx="874">
                        <c:v>4614.2</c:v>
                      </c:pt>
                      <c:pt idx="875">
                        <c:v>4617.1000000000004</c:v>
                      </c:pt>
                      <c:pt idx="876">
                        <c:v>4610.6000000000004</c:v>
                      </c:pt>
                      <c:pt idx="877">
                        <c:v>4614.7</c:v>
                      </c:pt>
                      <c:pt idx="878">
                        <c:v>4613.6000000000004</c:v>
                      </c:pt>
                      <c:pt idx="879">
                        <c:v>4608.8</c:v>
                      </c:pt>
                      <c:pt idx="880">
                        <c:v>4621.8999999999996</c:v>
                      </c:pt>
                      <c:pt idx="881">
                        <c:v>4615.5</c:v>
                      </c:pt>
                      <c:pt idx="882">
                        <c:v>4620.3</c:v>
                      </c:pt>
                      <c:pt idx="883">
                        <c:v>4615.7</c:v>
                      </c:pt>
                      <c:pt idx="884">
                        <c:v>4611.1000000000004</c:v>
                      </c:pt>
                      <c:pt idx="885">
                        <c:v>4621.8</c:v>
                      </c:pt>
                      <c:pt idx="886">
                        <c:v>4624.3</c:v>
                      </c:pt>
                      <c:pt idx="887">
                        <c:v>4626.1000000000004</c:v>
                      </c:pt>
                      <c:pt idx="888">
                        <c:v>4612.1000000000004</c:v>
                      </c:pt>
                      <c:pt idx="889">
                        <c:v>4614.2</c:v>
                      </c:pt>
                      <c:pt idx="890">
                        <c:v>4616.8</c:v>
                      </c:pt>
                      <c:pt idx="891">
                        <c:v>4620.6000000000004</c:v>
                      </c:pt>
                      <c:pt idx="892">
                        <c:v>4614.7</c:v>
                      </c:pt>
                      <c:pt idx="893">
                        <c:v>4595.3999999999996</c:v>
                      </c:pt>
                      <c:pt idx="894">
                        <c:v>4616.2</c:v>
                      </c:pt>
                      <c:pt idx="895">
                        <c:v>4631.7</c:v>
                      </c:pt>
                      <c:pt idx="896">
                        <c:v>4618.6000000000004</c:v>
                      </c:pt>
                      <c:pt idx="897">
                        <c:v>4615.8</c:v>
                      </c:pt>
                      <c:pt idx="898">
                        <c:v>4611.2</c:v>
                      </c:pt>
                      <c:pt idx="899">
                        <c:v>4614.7</c:v>
                      </c:pt>
                      <c:pt idx="900">
                        <c:v>4611.8</c:v>
                      </c:pt>
                      <c:pt idx="901">
                        <c:v>4611.8999999999996</c:v>
                      </c:pt>
                      <c:pt idx="902">
                        <c:v>4621.6000000000004</c:v>
                      </c:pt>
                      <c:pt idx="903">
                        <c:v>4617.2</c:v>
                      </c:pt>
                      <c:pt idx="904">
                        <c:v>4597.6000000000004</c:v>
                      </c:pt>
                      <c:pt idx="905">
                        <c:v>4608.6000000000004</c:v>
                      </c:pt>
                      <c:pt idx="906">
                        <c:v>4610.7</c:v>
                      </c:pt>
                      <c:pt idx="907">
                        <c:v>4618</c:v>
                      </c:pt>
                      <c:pt idx="908">
                        <c:v>4611.3</c:v>
                      </c:pt>
                      <c:pt idx="909">
                        <c:v>4603.2</c:v>
                      </c:pt>
                      <c:pt idx="910">
                        <c:v>4599.3999999999996</c:v>
                      </c:pt>
                      <c:pt idx="911">
                        <c:v>4610.5</c:v>
                      </c:pt>
                      <c:pt idx="912">
                        <c:v>4596.6000000000004</c:v>
                      </c:pt>
                      <c:pt idx="913">
                        <c:v>4611.7</c:v>
                      </c:pt>
                      <c:pt idx="914">
                        <c:v>4634.8999999999996</c:v>
                      </c:pt>
                      <c:pt idx="915">
                        <c:v>4605.7</c:v>
                      </c:pt>
                      <c:pt idx="916">
                        <c:v>4603.8999999999996</c:v>
                      </c:pt>
                      <c:pt idx="917">
                        <c:v>4611.6000000000004</c:v>
                      </c:pt>
                      <c:pt idx="918">
                        <c:v>4614</c:v>
                      </c:pt>
                      <c:pt idx="919">
                        <c:v>4614.8999999999996</c:v>
                      </c:pt>
                      <c:pt idx="920">
                        <c:v>4604.2</c:v>
                      </c:pt>
                      <c:pt idx="921">
                        <c:v>4597.6000000000004</c:v>
                      </c:pt>
                      <c:pt idx="922">
                        <c:v>4608</c:v>
                      </c:pt>
                      <c:pt idx="923">
                        <c:v>4601.2</c:v>
                      </c:pt>
                      <c:pt idx="924">
                        <c:v>4632</c:v>
                      </c:pt>
                      <c:pt idx="925">
                        <c:v>4612.7</c:v>
                      </c:pt>
                      <c:pt idx="926">
                        <c:v>4627</c:v>
                      </c:pt>
                      <c:pt idx="927">
                        <c:v>4605.8999999999996</c:v>
                      </c:pt>
                      <c:pt idx="928">
                        <c:v>4610.7</c:v>
                      </c:pt>
                      <c:pt idx="929">
                        <c:v>4606.5</c:v>
                      </c:pt>
                      <c:pt idx="930">
                        <c:v>4596</c:v>
                      </c:pt>
                      <c:pt idx="931">
                        <c:v>4606.5</c:v>
                      </c:pt>
                      <c:pt idx="932">
                        <c:v>4600.1000000000004</c:v>
                      </c:pt>
                      <c:pt idx="933">
                        <c:v>4591.8</c:v>
                      </c:pt>
                      <c:pt idx="934">
                        <c:v>4605.3</c:v>
                      </c:pt>
                      <c:pt idx="935">
                        <c:v>4602.1000000000004</c:v>
                      </c:pt>
                      <c:pt idx="936">
                        <c:v>4618.8</c:v>
                      </c:pt>
                      <c:pt idx="937">
                        <c:v>4604.6000000000004</c:v>
                      </c:pt>
                      <c:pt idx="938">
                        <c:v>4611.7</c:v>
                      </c:pt>
                      <c:pt idx="939">
                        <c:v>4611.1000000000004</c:v>
                      </c:pt>
                      <c:pt idx="940">
                        <c:v>4606</c:v>
                      </c:pt>
                      <c:pt idx="941">
                        <c:v>4600.8</c:v>
                      </c:pt>
                      <c:pt idx="942">
                        <c:v>4607.8999999999996</c:v>
                      </c:pt>
                      <c:pt idx="943">
                        <c:v>4598.3</c:v>
                      </c:pt>
                      <c:pt idx="944">
                        <c:v>4603.5</c:v>
                      </c:pt>
                      <c:pt idx="945">
                        <c:v>4611.3999999999996</c:v>
                      </c:pt>
                      <c:pt idx="946">
                        <c:v>4615.7</c:v>
                      </c:pt>
                      <c:pt idx="947">
                        <c:v>4603.7</c:v>
                      </c:pt>
                      <c:pt idx="948">
                        <c:v>4616.8999999999996</c:v>
                      </c:pt>
                      <c:pt idx="949">
                        <c:v>4611.6000000000004</c:v>
                      </c:pt>
                      <c:pt idx="950">
                        <c:v>4623.6000000000004</c:v>
                      </c:pt>
                      <c:pt idx="951">
                        <c:v>4622.3</c:v>
                      </c:pt>
                      <c:pt idx="952">
                        <c:v>4607.2</c:v>
                      </c:pt>
                      <c:pt idx="953">
                        <c:v>4614.3</c:v>
                      </c:pt>
                      <c:pt idx="954">
                        <c:v>4618.3999999999996</c:v>
                      </c:pt>
                      <c:pt idx="955">
                        <c:v>4621.3</c:v>
                      </c:pt>
                      <c:pt idx="956">
                        <c:v>4630.2</c:v>
                      </c:pt>
                      <c:pt idx="957">
                        <c:v>4615.8</c:v>
                      </c:pt>
                      <c:pt idx="958">
                        <c:v>4616.7</c:v>
                      </c:pt>
                      <c:pt idx="959">
                        <c:v>4618.2</c:v>
                      </c:pt>
                      <c:pt idx="960">
                        <c:v>4614.3999999999996</c:v>
                      </c:pt>
                      <c:pt idx="961">
                        <c:v>4617.2</c:v>
                      </c:pt>
                      <c:pt idx="962">
                        <c:v>4626.8999999999996</c:v>
                      </c:pt>
                      <c:pt idx="963">
                        <c:v>4625.8999999999996</c:v>
                      </c:pt>
                      <c:pt idx="964">
                        <c:v>4621.6000000000004</c:v>
                      </c:pt>
                      <c:pt idx="965">
                        <c:v>4618.2</c:v>
                      </c:pt>
                      <c:pt idx="966">
                        <c:v>4617.3999999999996</c:v>
                      </c:pt>
                      <c:pt idx="967">
                        <c:v>4636.8999999999996</c:v>
                      </c:pt>
                      <c:pt idx="968">
                        <c:v>4622.6000000000004</c:v>
                      </c:pt>
                      <c:pt idx="969">
                        <c:v>4631.5</c:v>
                      </c:pt>
                      <c:pt idx="970">
                        <c:v>4624.2</c:v>
                      </c:pt>
                      <c:pt idx="971">
                        <c:v>4635.2</c:v>
                      </c:pt>
                      <c:pt idx="972">
                        <c:v>4620</c:v>
                      </c:pt>
                      <c:pt idx="973">
                        <c:v>4624.1000000000004</c:v>
                      </c:pt>
                      <c:pt idx="974">
                        <c:v>4628.8999999999996</c:v>
                      </c:pt>
                      <c:pt idx="975">
                        <c:v>4620.3</c:v>
                      </c:pt>
                      <c:pt idx="976">
                        <c:v>4613.7</c:v>
                      </c:pt>
                      <c:pt idx="977">
                        <c:v>4621.8</c:v>
                      </c:pt>
                      <c:pt idx="978">
                        <c:v>4615.2</c:v>
                      </c:pt>
                      <c:pt idx="979">
                        <c:v>4623.3999999999996</c:v>
                      </c:pt>
                      <c:pt idx="980">
                        <c:v>4624.8999999999996</c:v>
                      </c:pt>
                      <c:pt idx="981">
                        <c:v>4625.1000000000004</c:v>
                      </c:pt>
                      <c:pt idx="982">
                        <c:v>4636.2</c:v>
                      </c:pt>
                      <c:pt idx="983">
                        <c:v>4627.1000000000004</c:v>
                      </c:pt>
                      <c:pt idx="984">
                        <c:v>4623.2</c:v>
                      </c:pt>
                      <c:pt idx="985">
                        <c:v>4623.6000000000004</c:v>
                      </c:pt>
                      <c:pt idx="986">
                        <c:v>4626.5</c:v>
                      </c:pt>
                      <c:pt idx="987">
                        <c:v>4634.1000000000004</c:v>
                      </c:pt>
                      <c:pt idx="988">
                        <c:v>4635.2</c:v>
                      </c:pt>
                      <c:pt idx="989">
                        <c:v>4630.1000000000004</c:v>
                      </c:pt>
                      <c:pt idx="990">
                        <c:v>4629.6000000000004</c:v>
                      </c:pt>
                      <c:pt idx="991">
                        <c:v>4623</c:v>
                      </c:pt>
                      <c:pt idx="992">
                        <c:v>4631.8999999999996</c:v>
                      </c:pt>
                      <c:pt idx="993">
                        <c:v>4632</c:v>
                      </c:pt>
                      <c:pt idx="994">
                        <c:v>4635</c:v>
                      </c:pt>
                      <c:pt idx="995">
                        <c:v>4642.7</c:v>
                      </c:pt>
                      <c:pt idx="996">
                        <c:v>4638.1000000000004</c:v>
                      </c:pt>
                      <c:pt idx="997">
                        <c:v>4634.1000000000004</c:v>
                      </c:pt>
                      <c:pt idx="998">
                        <c:v>4634.3</c:v>
                      </c:pt>
                      <c:pt idx="999">
                        <c:v>4633.7</c:v>
                      </c:pt>
                      <c:pt idx="1000">
                        <c:v>4644</c:v>
                      </c:pt>
                      <c:pt idx="1001">
                        <c:v>4613.2</c:v>
                      </c:pt>
                      <c:pt idx="1002">
                        <c:v>4628.8</c:v>
                      </c:pt>
                      <c:pt idx="1003">
                        <c:v>4622.5</c:v>
                      </c:pt>
                      <c:pt idx="1004">
                        <c:v>4636.1000000000004</c:v>
                      </c:pt>
                      <c:pt idx="1005">
                        <c:v>4624</c:v>
                      </c:pt>
                      <c:pt idx="1006">
                        <c:v>4636.2</c:v>
                      </c:pt>
                      <c:pt idx="1007">
                        <c:v>4630.5</c:v>
                      </c:pt>
                      <c:pt idx="1008">
                        <c:v>4634.1000000000004</c:v>
                      </c:pt>
                      <c:pt idx="1009">
                        <c:v>4644.1000000000004</c:v>
                      </c:pt>
                      <c:pt idx="1010">
                        <c:v>4634</c:v>
                      </c:pt>
                      <c:pt idx="1011">
                        <c:v>4622.5</c:v>
                      </c:pt>
                      <c:pt idx="1012">
                        <c:v>4634.7</c:v>
                      </c:pt>
                      <c:pt idx="1013">
                        <c:v>4621.8999999999996</c:v>
                      </c:pt>
                      <c:pt idx="1014">
                        <c:v>4629</c:v>
                      </c:pt>
                      <c:pt idx="1015">
                        <c:v>4633.3999999999996</c:v>
                      </c:pt>
                      <c:pt idx="1016">
                        <c:v>4634.7</c:v>
                      </c:pt>
                      <c:pt idx="1017">
                        <c:v>4625.1000000000004</c:v>
                      </c:pt>
                      <c:pt idx="1018">
                        <c:v>4646.3</c:v>
                      </c:pt>
                      <c:pt idx="1019">
                        <c:v>4647.3999999999996</c:v>
                      </c:pt>
                      <c:pt idx="1020">
                        <c:v>4636.1000000000004</c:v>
                      </c:pt>
                      <c:pt idx="1021">
                        <c:v>4646.8</c:v>
                      </c:pt>
                      <c:pt idx="1022">
                        <c:v>4639.7</c:v>
                      </c:pt>
                      <c:pt idx="1023">
                        <c:v>4650</c:v>
                      </c:pt>
                      <c:pt idx="1024">
                        <c:v>4641.8999999999996</c:v>
                      </c:pt>
                      <c:pt idx="1025">
                        <c:v>4643.8999999999996</c:v>
                      </c:pt>
                      <c:pt idx="1026">
                        <c:v>4637.2</c:v>
                      </c:pt>
                      <c:pt idx="1027">
                        <c:v>4640.3</c:v>
                      </c:pt>
                      <c:pt idx="1028">
                        <c:v>4649.7</c:v>
                      </c:pt>
                      <c:pt idx="1029">
                        <c:v>4633.1000000000004</c:v>
                      </c:pt>
                      <c:pt idx="1030">
                        <c:v>4635.6000000000004</c:v>
                      </c:pt>
                      <c:pt idx="1031">
                        <c:v>4620.8999999999996</c:v>
                      </c:pt>
                      <c:pt idx="1032">
                        <c:v>4646.5</c:v>
                      </c:pt>
                      <c:pt idx="1033">
                        <c:v>4638.8</c:v>
                      </c:pt>
                      <c:pt idx="1034">
                        <c:v>4645.5</c:v>
                      </c:pt>
                      <c:pt idx="1035">
                        <c:v>4633.5</c:v>
                      </c:pt>
                      <c:pt idx="1036">
                        <c:v>4630.2</c:v>
                      </c:pt>
                      <c:pt idx="1037">
                        <c:v>4628.7</c:v>
                      </c:pt>
                      <c:pt idx="1038">
                        <c:v>4628.8999999999996</c:v>
                      </c:pt>
                      <c:pt idx="1039">
                        <c:v>4621.3999999999996</c:v>
                      </c:pt>
                      <c:pt idx="1040">
                        <c:v>4623.1000000000004</c:v>
                      </c:pt>
                      <c:pt idx="1041">
                        <c:v>4613.7</c:v>
                      </c:pt>
                      <c:pt idx="1042">
                        <c:v>4687.8</c:v>
                      </c:pt>
                      <c:pt idx="1043">
                        <c:v>4616.1000000000004</c:v>
                      </c:pt>
                      <c:pt idx="1044">
                        <c:v>4633.8</c:v>
                      </c:pt>
                      <c:pt idx="1045">
                        <c:v>4634.5</c:v>
                      </c:pt>
                      <c:pt idx="1046">
                        <c:v>4634.3</c:v>
                      </c:pt>
                      <c:pt idx="1047">
                        <c:v>4630.8999999999996</c:v>
                      </c:pt>
                      <c:pt idx="1048">
                        <c:v>4608.3</c:v>
                      </c:pt>
                      <c:pt idx="1049">
                        <c:v>4628.2</c:v>
                      </c:pt>
                      <c:pt idx="1050">
                        <c:v>4627.1000000000004</c:v>
                      </c:pt>
                      <c:pt idx="1051">
                        <c:v>4621.2</c:v>
                      </c:pt>
                      <c:pt idx="1052">
                        <c:v>4635.8</c:v>
                      </c:pt>
                      <c:pt idx="1053">
                        <c:v>4625.3</c:v>
                      </c:pt>
                      <c:pt idx="1054">
                        <c:v>4629.3</c:v>
                      </c:pt>
                      <c:pt idx="1055">
                        <c:v>4638</c:v>
                      </c:pt>
                      <c:pt idx="1056">
                        <c:v>4629.1000000000004</c:v>
                      </c:pt>
                      <c:pt idx="1057">
                        <c:v>4628.2</c:v>
                      </c:pt>
                      <c:pt idx="1058">
                        <c:v>4625.8</c:v>
                      </c:pt>
                      <c:pt idx="1059">
                        <c:v>4621</c:v>
                      </c:pt>
                      <c:pt idx="1060">
                        <c:v>4626.2</c:v>
                      </c:pt>
                      <c:pt idx="1061">
                        <c:v>4616.2</c:v>
                      </c:pt>
                      <c:pt idx="1062">
                        <c:v>4622.8</c:v>
                      </c:pt>
                      <c:pt idx="1063">
                        <c:v>4618.7</c:v>
                      </c:pt>
                      <c:pt idx="1064">
                        <c:v>4630.3999999999996</c:v>
                      </c:pt>
                      <c:pt idx="1065">
                        <c:v>4621</c:v>
                      </c:pt>
                      <c:pt idx="1066">
                        <c:v>4619.3999999999996</c:v>
                      </c:pt>
                      <c:pt idx="1067">
                        <c:v>4621.1000000000004</c:v>
                      </c:pt>
                      <c:pt idx="1068">
                        <c:v>4609.2</c:v>
                      </c:pt>
                      <c:pt idx="1069">
                        <c:v>4613.3999999999996</c:v>
                      </c:pt>
                      <c:pt idx="1070">
                        <c:v>4607.8999999999996</c:v>
                      </c:pt>
                      <c:pt idx="1071">
                        <c:v>4618.6000000000004</c:v>
                      </c:pt>
                      <c:pt idx="1072">
                        <c:v>4612.1000000000004</c:v>
                      </c:pt>
                      <c:pt idx="1073">
                        <c:v>4620.2</c:v>
                      </c:pt>
                      <c:pt idx="1074">
                        <c:v>4613.8</c:v>
                      </c:pt>
                      <c:pt idx="1075">
                        <c:v>4628.2</c:v>
                      </c:pt>
                      <c:pt idx="1076">
                        <c:v>4616.2</c:v>
                      </c:pt>
                      <c:pt idx="1077">
                        <c:v>4618.6000000000004</c:v>
                      </c:pt>
                      <c:pt idx="1078">
                        <c:v>4612.1000000000004</c:v>
                      </c:pt>
                      <c:pt idx="1079">
                        <c:v>4619.8999999999996</c:v>
                      </c:pt>
                      <c:pt idx="1080">
                        <c:v>4618.3</c:v>
                      </c:pt>
                      <c:pt idx="1081">
                        <c:v>4630.6000000000004</c:v>
                      </c:pt>
                      <c:pt idx="1082">
                        <c:v>4627.6000000000004</c:v>
                      </c:pt>
                      <c:pt idx="1083">
                        <c:v>4624.7</c:v>
                      </c:pt>
                      <c:pt idx="1084">
                        <c:v>4639.3</c:v>
                      </c:pt>
                      <c:pt idx="1085">
                        <c:v>4637.3</c:v>
                      </c:pt>
                      <c:pt idx="1086">
                        <c:v>4627.7</c:v>
                      </c:pt>
                      <c:pt idx="1087">
                        <c:v>4628.1000000000004</c:v>
                      </c:pt>
                      <c:pt idx="1088">
                        <c:v>4627.2</c:v>
                      </c:pt>
                      <c:pt idx="1089">
                        <c:v>4634.1000000000004</c:v>
                      </c:pt>
                      <c:pt idx="1090">
                        <c:v>4640.3999999999996</c:v>
                      </c:pt>
                      <c:pt idx="1091">
                        <c:v>4636.8999999999996</c:v>
                      </c:pt>
                      <c:pt idx="1092">
                        <c:v>4650.1000000000004</c:v>
                      </c:pt>
                      <c:pt idx="1093">
                        <c:v>4641</c:v>
                      </c:pt>
                      <c:pt idx="1094">
                        <c:v>4649.7</c:v>
                      </c:pt>
                      <c:pt idx="1095">
                        <c:v>4652.8999999999996</c:v>
                      </c:pt>
                      <c:pt idx="1096">
                        <c:v>4647.8999999999996</c:v>
                      </c:pt>
                      <c:pt idx="1097">
                        <c:v>4657.1000000000004</c:v>
                      </c:pt>
                      <c:pt idx="1098">
                        <c:v>4647.1000000000004</c:v>
                      </c:pt>
                      <c:pt idx="1099">
                        <c:v>4649.6000000000004</c:v>
                      </c:pt>
                      <c:pt idx="1100">
                        <c:v>4646.8</c:v>
                      </c:pt>
                      <c:pt idx="1101">
                        <c:v>4637.2</c:v>
                      </c:pt>
                      <c:pt idx="1102">
                        <c:v>4635</c:v>
                      </c:pt>
                      <c:pt idx="1103">
                        <c:v>4641.6000000000004</c:v>
                      </c:pt>
                      <c:pt idx="1104">
                        <c:v>4645.3999999999996</c:v>
                      </c:pt>
                      <c:pt idx="1105">
                        <c:v>4654.1000000000004</c:v>
                      </c:pt>
                      <c:pt idx="1106">
                        <c:v>4660.3</c:v>
                      </c:pt>
                      <c:pt idx="1107">
                        <c:v>4654.5</c:v>
                      </c:pt>
                      <c:pt idx="1108">
                        <c:v>4657</c:v>
                      </c:pt>
                      <c:pt idx="1109">
                        <c:v>4650.6000000000004</c:v>
                      </c:pt>
                      <c:pt idx="1110">
                        <c:v>4659.3</c:v>
                      </c:pt>
                      <c:pt idx="1111">
                        <c:v>4654.2</c:v>
                      </c:pt>
                      <c:pt idx="1112">
                        <c:v>4651.1000000000004</c:v>
                      </c:pt>
                      <c:pt idx="1113">
                        <c:v>4656.6000000000004</c:v>
                      </c:pt>
                      <c:pt idx="1114">
                        <c:v>4660.3999999999996</c:v>
                      </c:pt>
                      <c:pt idx="1115">
                        <c:v>4659.1000000000004</c:v>
                      </c:pt>
                      <c:pt idx="1116">
                        <c:v>4658.7</c:v>
                      </c:pt>
                      <c:pt idx="1117">
                        <c:v>4653.1000000000004</c:v>
                      </c:pt>
                      <c:pt idx="1118">
                        <c:v>4651.7</c:v>
                      </c:pt>
                      <c:pt idx="1119">
                        <c:v>4651</c:v>
                      </c:pt>
                      <c:pt idx="1120">
                        <c:v>4651.7</c:v>
                      </c:pt>
                      <c:pt idx="1121">
                        <c:v>4647.5</c:v>
                      </c:pt>
                      <c:pt idx="1122">
                        <c:v>4647.3999999999996</c:v>
                      </c:pt>
                      <c:pt idx="1123">
                        <c:v>4642.6000000000004</c:v>
                      </c:pt>
                      <c:pt idx="1124">
                        <c:v>4646.8</c:v>
                      </c:pt>
                      <c:pt idx="1125">
                        <c:v>4651.6000000000004</c:v>
                      </c:pt>
                      <c:pt idx="1126">
                        <c:v>4643.1000000000004</c:v>
                      </c:pt>
                      <c:pt idx="1127">
                        <c:v>4649.8</c:v>
                      </c:pt>
                      <c:pt idx="1128">
                        <c:v>4655.5</c:v>
                      </c:pt>
                      <c:pt idx="1129">
                        <c:v>4652.3</c:v>
                      </c:pt>
                      <c:pt idx="1130">
                        <c:v>4648.6000000000004</c:v>
                      </c:pt>
                      <c:pt idx="1131">
                        <c:v>4650.3</c:v>
                      </c:pt>
                      <c:pt idx="1132">
                        <c:v>4645.1000000000004</c:v>
                      </c:pt>
                      <c:pt idx="1133">
                        <c:v>4648</c:v>
                      </c:pt>
                      <c:pt idx="1134">
                        <c:v>4651.8999999999996</c:v>
                      </c:pt>
                      <c:pt idx="1135">
                        <c:v>4653.8</c:v>
                      </c:pt>
                      <c:pt idx="1136">
                        <c:v>4650.1000000000004</c:v>
                      </c:pt>
                      <c:pt idx="1137">
                        <c:v>4647</c:v>
                      </c:pt>
                      <c:pt idx="1138">
                        <c:v>4648.6000000000004</c:v>
                      </c:pt>
                      <c:pt idx="1139">
                        <c:v>4644.3999999999996</c:v>
                      </c:pt>
                      <c:pt idx="1140">
                        <c:v>4644.2</c:v>
                      </c:pt>
                      <c:pt idx="1141">
                        <c:v>4634.2</c:v>
                      </c:pt>
                      <c:pt idx="1142">
                        <c:v>4654.1000000000004</c:v>
                      </c:pt>
                      <c:pt idx="1143">
                        <c:v>4658.2</c:v>
                      </c:pt>
                      <c:pt idx="1144">
                        <c:v>4655.8999999999996</c:v>
                      </c:pt>
                      <c:pt idx="1145">
                        <c:v>4653.7</c:v>
                      </c:pt>
                      <c:pt idx="1146">
                        <c:v>4650.5</c:v>
                      </c:pt>
                      <c:pt idx="1147">
                        <c:v>4655.5</c:v>
                      </c:pt>
                      <c:pt idx="1148">
                        <c:v>4669.8</c:v>
                      </c:pt>
                      <c:pt idx="1149">
                        <c:v>4646.5</c:v>
                      </c:pt>
                      <c:pt idx="1150">
                        <c:v>4657.3999999999996</c:v>
                      </c:pt>
                      <c:pt idx="1151">
                        <c:v>4654.3</c:v>
                      </c:pt>
                      <c:pt idx="1152">
                        <c:v>4653.2</c:v>
                      </c:pt>
                      <c:pt idx="1153">
                        <c:v>4655.1000000000004</c:v>
                      </c:pt>
                      <c:pt idx="1154">
                        <c:v>4657.2</c:v>
                      </c:pt>
                      <c:pt idx="1155">
                        <c:v>4661.1000000000004</c:v>
                      </c:pt>
                      <c:pt idx="1156">
                        <c:v>4658.5</c:v>
                      </c:pt>
                      <c:pt idx="1157">
                        <c:v>4661.3</c:v>
                      </c:pt>
                      <c:pt idx="1158">
                        <c:v>4651.8999999999996</c:v>
                      </c:pt>
                      <c:pt idx="1159">
                        <c:v>4658</c:v>
                      </c:pt>
                      <c:pt idx="1160">
                        <c:v>4653.5</c:v>
                      </c:pt>
                      <c:pt idx="1161">
                        <c:v>4656.7</c:v>
                      </c:pt>
                      <c:pt idx="1162">
                        <c:v>4660.3999999999996</c:v>
                      </c:pt>
                      <c:pt idx="1163">
                        <c:v>4668.7</c:v>
                      </c:pt>
                      <c:pt idx="1164">
                        <c:v>4662.3</c:v>
                      </c:pt>
                      <c:pt idx="1165">
                        <c:v>4661.3</c:v>
                      </c:pt>
                      <c:pt idx="1166">
                        <c:v>4663.6000000000004</c:v>
                      </c:pt>
                      <c:pt idx="1167">
                        <c:v>4660.1000000000004</c:v>
                      </c:pt>
                      <c:pt idx="1168">
                        <c:v>4668.8</c:v>
                      </c:pt>
                      <c:pt idx="1169">
                        <c:v>4658.7</c:v>
                      </c:pt>
                      <c:pt idx="1170">
                        <c:v>4656.6000000000004</c:v>
                      </c:pt>
                      <c:pt idx="1171">
                        <c:v>4660.8</c:v>
                      </c:pt>
                      <c:pt idx="1172">
                        <c:v>4656.3999999999996</c:v>
                      </c:pt>
                      <c:pt idx="1173">
                        <c:v>4662</c:v>
                      </c:pt>
                      <c:pt idx="1174">
                        <c:v>4661.1000000000004</c:v>
                      </c:pt>
                      <c:pt idx="1175">
                        <c:v>4655.3</c:v>
                      </c:pt>
                      <c:pt idx="1176">
                        <c:v>4652.5</c:v>
                      </c:pt>
                      <c:pt idx="1177">
                        <c:v>4667</c:v>
                      </c:pt>
                      <c:pt idx="1178">
                        <c:v>4656</c:v>
                      </c:pt>
                      <c:pt idx="1179">
                        <c:v>4655.8</c:v>
                      </c:pt>
                      <c:pt idx="1180">
                        <c:v>4656.6000000000004</c:v>
                      </c:pt>
                      <c:pt idx="1181">
                        <c:v>4652.1000000000004</c:v>
                      </c:pt>
                      <c:pt idx="1182">
                        <c:v>4665</c:v>
                      </c:pt>
                      <c:pt idx="1183">
                        <c:v>4649.8999999999996</c:v>
                      </c:pt>
                      <c:pt idx="1184">
                        <c:v>4674.3</c:v>
                      </c:pt>
                      <c:pt idx="1185">
                        <c:v>4667.5</c:v>
                      </c:pt>
                      <c:pt idx="1186">
                        <c:v>4646.7</c:v>
                      </c:pt>
                      <c:pt idx="1187">
                        <c:v>4661.1000000000004</c:v>
                      </c:pt>
                      <c:pt idx="1188">
                        <c:v>4653</c:v>
                      </c:pt>
                      <c:pt idx="1189">
                        <c:v>4661.2</c:v>
                      </c:pt>
                      <c:pt idx="1190">
                        <c:v>4664.3999999999996</c:v>
                      </c:pt>
                      <c:pt idx="1191">
                        <c:v>4657.8999999999996</c:v>
                      </c:pt>
                      <c:pt idx="1192">
                        <c:v>4660.1000000000004</c:v>
                      </c:pt>
                      <c:pt idx="1193">
                        <c:v>4661.7</c:v>
                      </c:pt>
                      <c:pt idx="1194">
                        <c:v>4664.7</c:v>
                      </c:pt>
                      <c:pt idx="1195">
                        <c:v>4668.3999999999996</c:v>
                      </c:pt>
                      <c:pt idx="1196">
                        <c:v>4671.2</c:v>
                      </c:pt>
                      <c:pt idx="1197">
                        <c:v>4670.8999999999996</c:v>
                      </c:pt>
                      <c:pt idx="1198">
                        <c:v>4670.3</c:v>
                      </c:pt>
                      <c:pt idx="1199">
                        <c:v>4669.3</c:v>
                      </c:pt>
                      <c:pt idx="1200">
                        <c:v>4658.3</c:v>
                      </c:pt>
                      <c:pt idx="1201">
                        <c:v>4661.7</c:v>
                      </c:pt>
                      <c:pt idx="1202">
                        <c:v>4660.5</c:v>
                      </c:pt>
                      <c:pt idx="1203">
                        <c:v>4653.2</c:v>
                      </c:pt>
                      <c:pt idx="1204">
                        <c:v>4656.8</c:v>
                      </c:pt>
                      <c:pt idx="1205">
                        <c:v>4668.7</c:v>
                      </c:pt>
                      <c:pt idx="1206">
                        <c:v>4664.8999999999996</c:v>
                      </c:pt>
                      <c:pt idx="1207">
                        <c:v>4661.2</c:v>
                      </c:pt>
                      <c:pt idx="1208">
                        <c:v>4662</c:v>
                      </c:pt>
                      <c:pt idx="1209">
                        <c:v>4660.1000000000004</c:v>
                      </c:pt>
                      <c:pt idx="1210">
                        <c:v>4659.8999999999996</c:v>
                      </c:pt>
                      <c:pt idx="1211">
                        <c:v>4656.5</c:v>
                      </c:pt>
                      <c:pt idx="1212">
                        <c:v>4666.7</c:v>
                      </c:pt>
                      <c:pt idx="1213">
                        <c:v>4662.7</c:v>
                      </c:pt>
                      <c:pt idx="1214">
                        <c:v>4664.2</c:v>
                      </c:pt>
                      <c:pt idx="1215">
                        <c:v>4674.8999999999996</c:v>
                      </c:pt>
                      <c:pt idx="1216">
                        <c:v>4674.1000000000004</c:v>
                      </c:pt>
                      <c:pt idx="1217">
                        <c:v>4667.3999999999996</c:v>
                      </c:pt>
                      <c:pt idx="1218">
                        <c:v>4665.7</c:v>
                      </c:pt>
                      <c:pt idx="1219">
                        <c:v>4664.8999999999996</c:v>
                      </c:pt>
                      <c:pt idx="1220">
                        <c:v>4663.8</c:v>
                      </c:pt>
                      <c:pt idx="1221">
                        <c:v>4655.1000000000004</c:v>
                      </c:pt>
                      <c:pt idx="1222">
                        <c:v>4654</c:v>
                      </c:pt>
                      <c:pt idx="1223">
                        <c:v>4665.6000000000004</c:v>
                      </c:pt>
                      <c:pt idx="1224">
                        <c:v>4675.8999999999996</c:v>
                      </c:pt>
                      <c:pt idx="1225">
                        <c:v>4680.7</c:v>
                      </c:pt>
                      <c:pt idx="1226">
                        <c:v>4661.8999999999996</c:v>
                      </c:pt>
                      <c:pt idx="1227">
                        <c:v>4660.5</c:v>
                      </c:pt>
                      <c:pt idx="1228">
                        <c:v>4669.3999999999996</c:v>
                      </c:pt>
                      <c:pt idx="1229">
                        <c:v>4659.6000000000004</c:v>
                      </c:pt>
                      <c:pt idx="1230">
                        <c:v>4653.3</c:v>
                      </c:pt>
                      <c:pt idx="1231">
                        <c:v>4643.1000000000004</c:v>
                      </c:pt>
                      <c:pt idx="1232">
                        <c:v>4667.1000000000004</c:v>
                      </c:pt>
                      <c:pt idx="1233">
                        <c:v>4655.3999999999996</c:v>
                      </c:pt>
                      <c:pt idx="1234">
                        <c:v>4665.8999999999996</c:v>
                      </c:pt>
                      <c:pt idx="1235">
                        <c:v>4666.6000000000004</c:v>
                      </c:pt>
                      <c:pt idx="1236">
                        <c:v>4650.6000000000004</c:v>
                      </c:pt>
                      <c:pt idx="1237">
                        <c:v>4657.6000000000004</c:v>
                      </c:pt>
                      <c:pt idx="1238">
                        <c:v>4643.3999999999996</c:v>
                      </c:pt>
                      <c:pt idx="1239">
                        <c:v>4650.3</c:v>
                      </c:pt>
                      <c:pt idx="1240">
                        <c:v>4646.6000000000004</c:v>
                      </c:pt>
                      <c:pt idx="1241">
                        <c:v>4642.3999999999996</c:v>
                      </c:pt>
                      <c:pt idx="1242">
                        <c:v>4644.8</c:v>
                      </c:pt>
                      <c:pt idx="1243">
                        <c:v>4632.3999999999996</c:v>
                      </c:pt>
                      <c:pt idx="1244">
                        <c:v>4640.2</c:v>
                      </c:pt>
                      <c:pt idx="1245">
                        <c:v>4645.7</c:v>
                      </c:pt>
                      <c:pt idx="1246">
                        <c:v>4628.8999999999996</c:v>
                      </c:pt>
                      <c:pt idx="1247">
                        <c:v>4625.7</c:v>
                      </c:pt>
                      <c:pt idx="1248">
                        <c:v>4641.8</c:v>
                      </c:pt>
                      <c:pt idx="1249">
                        <c:v>4641.3999999999996</c:v>
                      </c:pt>
                      <c:pt idx="1250">
                        <c:v>4627.7</c:v>
                      </c:pt>
                      <c:pt idx="1251">
                        <c:v>4634.7</c:v>
                      </c:pt>
                      <c:pt idx="1252">
                        <c:v>4642.8999999999996</c:v>
                      </c:pt>
                      <c:pt idx="1253">
                        <c:v>4643.3</c:v>
                      </c:pt>
                      <c:pt idx="1254">
                        <c:v>4636.3</c:v>
                      </c:pt>
                      <c:pt idx="1255">
                        <c:v>4654.3</c:v>
                      </c:pt>
                      <c:pt idx="1256">
                        <c:v>4650.2</c:v>
                      </c:pt>
                      <c:pt idx="1257">
                        <c:v>4647</c:v>
                      </c:pt>
                      <c:pt idx="1258">
                        <c:v>4651.7</c:v>
                      </c:pt>
                      <c:pt idx="1259">
                        <c:v>4663.3999999999996</c:v>
                      </c:pt>
                      <c:pt idx="1260">
                        <c:v>4655</c:v>
                      </c:pt>
                      <c:pt idx="1261">
                        <c:v>4657.3</c:v>
                      </c:pt>
                      <c:pt idx="1262">
                        <c:v>4657</c:v>
                      </c:pt>
                      <c:pt idx="1263">
                        <c:v>4652.2</c:v>
                      </c:pt>
                      <c:pt idx="1264">
                        <c:v>4657.5</c:v>
                      </c:pt>
                      <c:pt idx="1265">
                        <c:v>4657.3999999999996</c:v>
                      </c:pt>
                      <c:pt idx="1266">
                        <c:v>4658.8</c:v>
                      </c:pt>
                      <c:pt idx="1267">
                        <c:v>4661</c:v>
                      </c:pt>
                      <c:pt idx="1268">
                        <c:v>4656.7</c:v>
                      </c:pt>
                      <c:pt idx="1269">
                        <c:v>4660.2</c:v>
                      </c:pt>
                      <c:pt idx="1270">
                        <c:v>4654.8</c:v>
                      </c:pt>
                      <c:pt idx="1271">
                        <c:v>4650.6000000000004</c:v>
                      </c:pt>
                      <c:pt idx="1272">
                        <c:v>4649.8999999999996</c:v>
                      </c:pt>
                      <c:pt idx="1273">
                        <c:v>4654.2</c:v>
                      </c:pt>
                      <c:pt idx="1274">
                        <c:v>4650.3</c:v>
                      </c:pt>
                      <c:pt idx="1275">
                        <c:v>4654.6000000000004</c:v>
                      </c:pt>
                      <c:pt idx="1276">
                        <c:v>4657.8</c:v>
                      </c:pt>
                      <c:pt idx="1277">
                        <c:v>4653.2</c:v>
                      </c:pt>
                      <c:pt idx="1278">
                        <c:v>4663.6000000000004</c:v>
                      </c:pt>
                      <c:pt idx="1279">
                        <c:v>4664.5</c:v>
                      </c:pt>
                      <c:pt idx="1280">
                        <c:v>4660.2</c:v>
                      </c:pt>
                      <c:pt idx="1281">
                        <c:v>4668.8999999999996</c:v>
                      </c:pt>
                      <c:pt idx="1282">
                        <c:v>4658.8999999999996</c:v>
                      </c:pt>
                      <c:pt idx="1283">
                        <c:v>4648.8999999999996</c:v>
                      </c:pt>
                      <c:pt idx="1284">
                        <c:v>4649.3999999999996</c:v>
                      </c:pt>
                      <c:pt idx="1285">
                        <c:v>4659.8</c:v>
                      </c:pt>
                      <c:pt idx="1286">
                        <c:v>4655.3999999999996</c:v>
                      </c:pt>
                      <c:pt idx="1287">
                        <c:v>4662.8</c:v>
                      </c:pt>
                      <c:pt idx="1288">
                        <c:v>4665.7</c:v>
                      </c:pt>
                      <c:pt idx="1289">
                        <c:v>4660.8999999999996</c:v>
                      </c:pt>
                      <c:pt idx="1290">
                        <c:v>4659.3</c:v>
                      </c:pt>
                      <c:pt idx="1291">
                        <c:v>4653.8</c:v>
                      </c:pt>
                      <c:pt idx="1292">
                        <c:v>4655.2</c:v>
                      </c:pt>
                      <c:pt idx="1293">
                        <c:v>4658.7</c:v>
                      </c:pt>
                      <c:pt idx="1294">
                        <c:v>4646.8999999999996</c:v>
                      </c:pt>
                      <c:pt idx="1295">
                        <c:v>4653.1000000000004</c:v>
                      </c:pt>
                      <c:pt idx="1296">
                        <c:v>4658</c:v>
                      </c:pt>
                      <c:pt idx="1297">
                        <c:v>4654.3999999999996</c:v>
                      </c:pt>
                      <c:pt idx="1298">
                        <c:v>4656.3999999999996</c:v>
                      </c:pt>
                      <c:pt idx="1299">
                        <c:v>4676.2</c:v>
                      </c:pt>
                      <c:pt idx="1300">
                        <c:v>4649.3999999999996</c:v>
                      </c:pt>
                      <c:pt idx="1301">
                        <c:v>4646.3999999999996</c:v>
                      </c:pt>
                      <c:pt idx="1302">
                        <c:v>4655.3</c:v>
                      </c:pt>
                      <c:pt idx="1303">
                        <c:v>4646.7</c:v>
                      </c:pt>
                      <c:pt idx="1304">
                        <c:v>4655.7</c:v>
                      </c:pt>
                      <c:pt idx="1305">
                        <c:v>4652.8999999999996</c:v>
                      </c:pt>
                      <c:pt idx="1306">
                        <c:v>4653.1000000000004</c:v>
                      </c:pt>
                      <c:pt idx="1307">
                        <c:v>4655.6000000000004</c:v>
                      </c:pt>
                      <c:pt idx="1308">
                        <c:v>4658.3</c:v>
                      </c:pt>
                      <c:pt idx="1309">
                        <c:v>4649.8999999999996</c:v>
                      </c:pt>
                      <c:pt idx="1310">
                        <c:v>4655.6000000000004</c:v>
                      </c:pt>
                      <c:pt idx="1311">
                        <c:v>4638.8</c:v>
                      </c:pt>
                      <c:pt idx="1312">
                        <c:v>4644</c:v>
                      </c:pt>
                      <c:pt idx="1313">
                        <c:v>4647.3999999999996</c:v>
                      </c:pt>
                      <c:pt idx="1314">
                        <c:v>4646.3</c:v>
                      </c:pt>
                      <c:pt idx="1315">
                        <c:v>4654.5</c:v>
                      </c:pt>
                      <c:pt idx="1316">
                        <c:v>4655.1000000000004</c:v>
                      </c:pt>
                      <c:pt idx="1317">
                        <c:v>4657.6000000000004</c:v>
                      </c:pt>
                      <c:pt idx="1318">
                        <c:v>4664.8999999999996</c:v>
                      </c:pt>
                      <c:pt idx="1319">
                        <c:v>4663.6000000000004</c:v>
                      </c:pt>
                      <c:pt idx="1320">
                        <c:v>4654.2</c:v>
                      </c:pt>
                      <c:pt idx="1321">
                        <c:v>4655.8999999999996</c:v>
                      </c:pt>
                      <c:pt idx="1322">
                        <c:v>4655.6000000000004</c:v>
                      </c:pt>
                      <c:pt idx="1323">
                        <c:v>4654.7</c:v>
                      </c:pt>
                      <c:pt idx="1324">
                        <c:v>4654.5</c:v>
                      </c:pt>
                      <c:pt idx="1325">
                        <c:v>4660.7</c:v>
                      </c:pt>
                      <c:pt idx="1326">
                        <c:v>4656.8999999999996</c:v>
                      </c:pt>
                      <c:pt idx="1327">
                        <c:v>4660.5</c:v>
                      </c:pt>
                      <c:pt idx="1328">
                        <c:v>4663.5</c:v>
                      </c:pt>
                      <c:pt idx="1329">
                        <c:v>4660.1000000000004</c:v>
                      </c:pt>
                      <c:pt idx="1330">
                        <c:v>4660.8</c:v>
                      </c:pt>
                      <c:pt idx="1331">
                        <c:v>4657.8</c:v>
                      </c:pt>
                      <c:pt idx="1332">
                        <c:v>4650.7</c:v>
                      </c:pt>
                      <c:pt idx="1333">
                        <c:v>4664</c:v>
                      </c:pt>
                      <c:pt idx="1334">
                        <c:v>4665</c:v>
                      </c:pt>
                      <c:pt idx="1335">
                        <c:v>4666.6000000000004</c:v>
                      </c:pt>
                      <c:pt idx="1336">
                        <c:v>4665.6000000000004</c:v>
                      </c:pt>
                      <c:pt idx="1337">
                        <c:v>4665.5</c:v>
                      </c:pt>
                      <c:pt idx="1338">
                        <c:v>4659.6000000000004</c:v>
                      </c:pt>
                      <c:pt idx="1339">
                        <c:v>4667</c:v>
                      </c:pt>
                      <c:pt idx="1340">
                        <c:v>4656.7</c:v>
                      </c:pt>
                      <c:pt idx="1341">
                        <c:v>4671.2</c:v>
                      </c:pt>
                      <c:pt idx="1342">
                        <c:v>4664</c:v>
                      </c:pt>
                      <c:pt idx="1343">
                        <c:v>4669</c:v>
                      </c:pt>
                      <c:pt idx="1344">
                        <c:v>4658</c:v>
                      </c:pt>
                      <c:pt idx="1345">
                        <c:v>4665.1000000000004</c:v>
                      </c:pt>
                      <c:pt idx="1346">
                        <c:v>4661.2</c:v>
                      </c:pt>
                      <c:pt idx="1347">
                        <c:v>4664.8</c:v>
                      </c:pt>
                      <c:pt idx="1348">
                        <c:v>4663.8</c:v>
                      </c:pt>
                      <c:pt idx="1349">
                        <c:v>4671.7</c:v>
                      </c:pt>
                      <c:pt idx="1350">
                        <c:v>4667</c:v>
                      </c:pt>
                      <c:pt idx="1351">
                        <c:v>4650.6000000000004</c:v>
                      </c:pt>
                      <c:pt idx="1352">
                        <c:v>4653.3</c:v>
                      </c:pt>
                      <c:pt idx="1353">
                        <c:v>4658.8999999999996</c:v>
                      </c:pt>
                      <c:pt idx="1354">
                        <c:v>4658.7</c:v>
                      </c:pt>
                      <c:pt idx="1355">
                        <c:v>4653.2</c:v>
                      </c:pt>
                      <c:pt idx="1356">
                        <c:v>4656.8</c:v>
                      </c:pt>
                      <c:pt idx="1357">
                        <c:v>4639.7</c:v>
                      </c:pt>
                      <c:pt idx="1358">
                        <c:v>4627.8999999999996</c:v>
                      </c:pt>
                      <c:pt idx="1359">
                        <c:v>4674.1000000000004</c:v>
                      </c:pt>
                      <c:pt idx="1360">
                        <c:v>4656.6000000000004</c:v>
                      </c:pt>
                      <c:pt idx="1361">
                        <c:v>4652.6000000000004</c:v>
                      </c:pt>
                      <c:pt idx="1362">
                        <c:v>4419.5</c:v>
                      </c:pt>
                      <c:pt idx="1363">
                        <c:v>4619.3999999999996</c:v>
                      </c:pt>
                      <c:pt idx="1364">
                        <c:v>4642.5</c:v>
                      </c:pt>
                      <c:pt idx="1365">
                        <c:v>4627.5</c:v>
                      </c:pt>
                      <c:pt idx="1366">
                        <c:v>4641.3</c:v>
                      </c:pt>
                      <c:pt idx="1367">
                        <c:v>4659.8</c:v>
                      </c:pt>
                      <c:pt idx="1368">
                        <c:v>4626.8999999999996</c:v>
                      </c:pt>
                      <c:pt idx="1369">
                        <c:v>4633.6000000000004</c:v>
                      </c:pt>
                      <c:pt idx="1370">
                        <c:v>4650.7</c:v>
                      </c:pt>
                      <c:pt idx="1371">
                        <c:v>4645.3999999999996</c:v>
                      </c:pt>
                      <c:pt idx="1372">
                        <c:v>4642</c:v>
                      </c:pt>
                      <c:pt idx="1373">
                        <c:v>4625.8</c:v>
                      </c:pt>
                      <c:pt idx="1374">
                        <c:v>4650.7</c:v>
                      </c:pt>
                      <c:pt idx="1375">
                        <c:v>4658</c:v>
                      </c:pt>
                      <c:pt idx="1376">
                        <c:v>4618.3999999999996</c:v>
                      </c:pt>
                      <c:pt idx="1377">
                        <c:v>4648.5</c:v>
                      </c:pt>
                      <c:pt idx="1378">
                        <c:v>4661.6000000000004</c:v>
                      </c:pt>
                      <c:pt idx="1379">
                        <c:v>4635.8</c:v>
                      </c:pt>
                      <c:pt idx="1380">
                        <c:v>4639.6000000000004</c:v>
                      </c:pt>
                      <c:pt idx="1381">
                        <c:v>4627.7</c:v>
                      </c:pt>
                      <c:pt idx="1382">
                        <c:v>4641.5</c:v>
                      </c:pt>
                      <c:pt idx="1383">
                        <c:v>4644.3</c:v>
                      </c:pt>
                      <c:pt idx="1384">
                        <c:v>4645.3999999999996</c:v>
                      </c:pt>
                      <c:pt idx="1385">
                        <c:v>4653.8999999999996</c:v>
                      </c:pt>
                      <c:pt idx="1386">
                        <c:v>4629.6000000000004</c:v>
                      </c:pt>
                      <c:pt idx="1387">
                        <c:v>4639.6000000000004</c:v>
                      </c:pt>
                      <c:pt idx="1388">
                        <c:v>4645.7</c:v>
                      </c:pt>
                      <c:pt idx="1389">
                        <c:v>4639.7</c:v>
                      </c:pt>
                      <c:pt idx="1390">
                        <c:v>4643.5</c:v>
                      </c:pt>
                      <c:pt idx="1391">
                        <c:v>4620.1000000000004</c:v>
                      </c:pt>
                      <c:pt idx="1392">
                        <c:v>4637.3999999999996</c:v>
                      </c:pt>
                      <c:pt idx="1393">
                        <c:v>4629.7</c:v>
                      </c:pt>
                      <c:pt idx="1394">
                        <c:v>4635.3999999999996</c:v>
                      </c:pt>
                      <c:pt idx="1395">
                        <c:v>4646.7</c:v>
                      </c:pt>
                      <c:pt idx="1396">
                        <c:v>4640.3</c:v>
                      </c:pt>
                      <c:pt idx="1397">
                        <c:v>4641.2</c:v>
                      </c:pt>
                      <c:pt idx="1398">
                        <c:v>4645.6000000000004</c:v>
                      </c:pt>
                      <c:pt idx="1399">
                        <c:v>4640.7</c:v>
                      </c:pt>
                      <c:pt idx="1400">
                        <c:v>4648.8</c:v>
                      </c:pt>
                      <c:pt idx="1401">
                        <c:v>4647.2</c:v>
                      </c:pt>
                      <c:pt idx="1402">
                        <c:v>4643.8999999999996</c:v>
                      </c:pt>
                      <c:pt idx="1403">
                        <c:v>4640.2</c:v>
                      </c:pt>
                      <c:pt idx="1404">
                        <c:v>4635.8999999999996</c:v>
                      </c:pt>
                      <c:pt idx="1405">
                        <c:v>4650.3</c:v>
                      </c:pt>
                      <c:pt idx="1406">
                        <c:v>4640</c:v>
                      </c:pt>
                      <c:pt idx="1407">
                        <c:v>4637.2</c:v>
                      </c:pt>
                      <c:pt idx="1408">
                        <c:v>4638.1000000000004</c:v>
                      </c:pt>
                      <c:pt idx="1409">
                        <c:v>4635.8</c:v>
                      </c:pt>
                      <c:pt idx="1410">
                        <c:v>4639.8999999999996</c:v>
                      </c:pt>
                      <c:pt idx="1411">
                        <c:v>4629.1000000000004</c:v>
                      </c:pt>
                      <c:pt idx="1412">
                        <c:v>4637.2</c:v>
                      </c:pt>
                      <c:pt idx="1413">
                        <c:v>4630.3</c:v>
                      </c:pt>
                      <c:pt idx="1414">
                        <c:v>4634.8999999999996</c:v>
                      </c:pt>
                      <c:pt idx="1415">
                        <c:v>4636.7</c:v>
                      </c:pt>
                      <c:pt idx="1416">
                        <c:v>4634</c:v>
                      </c:pt>
                      <c:pt idx="1417">
                        <c:v>4631.8</c:v>
                      </c:pt>
                      <c:pt idx="1418">
                        <c:v>4633.6000000000004</c:v>
                      </c:pt>
                      <c:pt idx="1419">
                        <c:v>4631.8999999999996</c:v>
                      </c:pt>
                      <c:pt idx="1420">
                        <c:v>4642.6000000000004</c:v>
                      </c:pt>
                      <c:pt idx="1421">
                        <c:v>4635.8</c:v>
                      </c:pt>
                      <c:pt idx="1422">
                        <c:v>4634.5</c:v>
                      </c:pt>
                      <c:pt idx="1423">
                        <c:v>4641.8999999999996</c:v>
                      </c:pt>
                      <c:pt idx="1424">
                        <c:v>4641.3999999999996</c:v>
                      </c:pt>
                      <c:pt idx="1425">
                        <c:v>4635.3999999999996</c:v>
                      </c:pt>
                      <c:pt idx="1426">
                        <c:v>4640.7</c:v>
                      </c:pt>
                      <c:pt idx="1427">
                        <c:v>4657</c:v>
                      </c:pt>
                      <c:pt idx="1428">
                        <c:v>4645</c:v>
                      </c:pt>
                      <c:pt idx="1429">
                        <c:v>4644.3</c:v>
                      </c:pt>
                      <c:pt idx="1430">
                        <c:v>4644.3</c:v>
                      </c:pt>
                      <c:pt idx="1431">
                        <c:v>4644.8</c:v>
                      </c:pt>
                      <c:pt idx="1432">
                        <c:v>4627.6000000000004</c:v>
                      </c:pt>
                      <c:pt idx="1433">
                        <c:v>4638.8</c:v>
                      </c:pt>
                      <c:pt idx="1434">
                        <c:v>4645.1000000000004</c:v>
                      </c:pt>
                      <c:pt idx="1435">
                        <c:v>4649.8</c:v>
                      </c:pt>
                      <c:pt idx="1436">
                        <c:v>4643.5</c:v>
                      </c:pt>
                      <c:pt idx="1437">
                        <c:v>4638.3999999999996</c:v>
                      </c:pt>
                      <c:pt idx="1438">
                        <c:v>4633.5</c:v>
                      </c:pt>
                      <c:pt idx="1439">
                        <c:v>4647.6000000000004</c:v>
                      </c:pt>
                      <c:pt idx="1440">
                        <c:v>4642.6000000000004</c:v>
                      </c:pt>
                      <c:pt idx="1441">
                        <c:v>4638.1000000000004</c:v>
                      </c:pt>
                      <c:pt idx="1442">
                        <c:v>4637</c:v>
                      </c:pt>
                      <c:pt idx="1443">
                        <c:v>4642</c:v>
                      </c:pt>
                      <c:pt idx="1444">
                        <c:v>4646.8999999999996</c:v>
                      </c:pt>
                      <c:pt idx="1445">
                        <c:v>4639.2</c:v>
                      </c:pt>
                      <c:pt idx="1446">
                        <c:v>4643.7</c:v>
                      </c:pt>
                      <c:pt idx="1447">
                        <c:v>4640.8</c:v>
                      </c:pt>
                      <c:pt idx="1448">
                        <c:v>4634.8999999999996</c:v>
                      </c:pt>
                      <c:pt idx="1449">
                        <c:v>4639.3</c:v>
                      </c:pt>
                      <c:pt idx="1450">
                        <c:v>4643.6000000000004</c:v>
                      </c:pt>
                      <c:pt idx="1451">
                        <c:v>4635.8</c:v>
                      </c:pt>
                      <c:pt idx="1452">
                        <c:v>5037.1000000000004</c:v>
                      </c:pt>
                      <c:pt idx="1453">
                        <c:v>4640.6000000000004</c:v>
                      </c:pt>
                      <c:pt idx="1454">
                        <c:v>4651</c:v>
                      </c:pt>
                      <c:pt idx="1455">
                        <c:v>4648.2</c:v>
                      </c:pt>
                      <c:pt idx="1456">
                        <c:v>4648.8999999999996</c:v>
                      </c:pt>
                      <c:pt idx="1457">
                        <c:v>4641.8</c:v>
                      </c:pt>
                      <c:pt idx="1458">
                        <c:v>4642.1000000000004</c:v>
                      </c:pt>
                      <c:pt idx="1459">
                        <c:v>4644.8999999999996</c:v>
                      </c:pt>
                      <c:pt idx="1460">
                        <c:v>4620.7</c:v>
                      </c:pt>
                      <c:pt idx="1461">
                        <c:v>4639.7</c:v>
                      </c:pt>
                      <c:pt idx="1462">
                        <c:v>4671.6000000000004</c:v>
                      </c:pt>
                      <c:pt idx="1463">
                        <c:v>4642.2</c:v>
                      </c:pt>
                      <c:pt idx="1464">
                        <c:v>4631.6000000000004</c:v>
                      </c:pt>
                      <c:pt idx="1465">
                        <c:v>4641.8999999999996</c:v>
                      </c:pt>
                      <c:pt idx="1466">
                        <c:v>4633.3999999999996</c:v>
                      </c:pt>
                      <c:pt idx="1467">
                        <c:v>4627.8999999999996</c:v>
                      </c:pt>
                      <c:pt idx="1468">
                        <c:v>4635.7</c:v>
                      </c:pt>
                      <c:pt idx="1469">
                        <c:v>4641.6000000000004</c:v>
                      </c:pt>
                      <c:pt idx="1470">
                        <c:v>4637.8999999999996</c:v>
                      </c:pt>
                      <c:pt idx="1471">
                        <c:v>4636.6000000000004</c:v>
                      </c:pt>
                      <c:pt idx="1472">
                        <c:v>4628.7</c:v>
                      </c:pt>
                      <c:pt idx="1473">
                        <c:v>4633.3</c:v>
                      </c:pt>
                      <c:pt idx="1474">
                        <c:v>4641.7</c:v>
                      </c:pt>
                      <c:pt idx="1475">
                        <c:v>4640.7</c:v>
                      </c:pt>
                      <c:pt idx="1476">
                        <c:v>4637.3</c:v>
                      </c:pt>
                      <c:pt idx="1477">
                        <c:v>4630.3</c:v>
                      </c:pt>
                      <c:pt idx="1478">
                        <c:v>4643.3</c:v>
                      </c:pt>
                      <c:pt idx="1479">
                        <c:v>4635.8999999999996</c:v>
                      </c:pt>
                      <c:pt idx="1480">
                        <c:v>4649.5</c:v>
                      </c:pt>
                      <c:pt idx="1481">
                        <c:v>4648.2</c:v>
                      </c:pt>
                      <c:pt idx="1482">
                        <c:v>4644.3999999999996</c:v>
                      </c:pt>
                      <c:pt idx="1483">
                        <c:v>4649.3</c:v>
                      </c:pt>
                      <c:pt idx="1484">
                        <c:v>4643.2</c:v>
                      </c:pt>
                      <c:pt idx="1485">
                        <c:v>4641.3999999999996</c:v>
                      </c:pt>
                      <c:pt idx="1486">
                        <c:v>4652.6000000000004</c:v>
                      </c:pt>
                      <c:pt idx="1487">
                        <c:v>4654.3</c:v>
                      </c:pt>
                      <c:pt idx="1488">
                        <c:v>4654.8999999999996</c:v>
                      </c:pt>
                      <c:pt idx="1489">
                        <c:v>4656.5</c:v>
                      </c:pt>
                      <c:pt idx="1490">
                        <c:v>4657.5</c:v>
                      </c:pt>
                      <c:pt idx="1491">
                        <c:v>4660.1000000000004</c:v>
                      </c:pt>
                      <c:pt idx="1492">
                        <c:v>4656.5</c:v>
                      </c:pt>
                      <c:pt idx="1493">
                        <c:v>4652.6000000000004</c:v>
                      </c:pt>
                      <c:pt idx="1494">
                        <c:v>4659.7</c:v>
                      </c:pt>
                      <c:pt idx="1495">
                        <c:v>4670.5</c:v>
                      </c:pt>
                      <c:pt idx="1496">
                        <c:v>4666.3</c:v>
                      </c:pt>
                      <c:pt idx="1497">
                        <c:v>4656.3</c:v>
                      </c:pt>
                      <c:pt idx="1498">
                        <c:v>4640.8</c:v>
                      </c:pt>
                      <c:pt idx="1499">
                        <c:v>4641.3999999999996</c:v>
                      </c:pt>
                      <c:pt idx="1500">
                        <c:v>4647.2</c:v>
                      </c:pt>
                      <c:pt idx="1501">
                        <c:v>4659.8999999999996</c:v>
                      </c:pt>
                      <c:pt idx="1502">
                        <c:v>4661.2</c:v>
                      </c:pt>
                      <c:pt idx="1503">
                        <c:v>4655.1000000000004</c:v>
                      </c:pt>
                      <c:pt idx="1504">
                        <c:v>4634.3999999999996</c:v>
                      </c:pt>
                      <c:pt idx="1505">
                        <c:v>4651.2</c:v>
                      </c:pt>
                      <c:pt idx="1506">
                        <c:v>4643.1000000000004</c:v>
                      </c:pt>
                      <c:pt idx="1507">
                        <c:v>4662.1000000000004</c:v>
                      </c:pt>
                      <c:pt idx="1508">
                        <c:v>4641.8</c:v>
                      </c:pt>
                      <c:pt idx="1509">
                        <c:v>4644.1000000000004</c:v>
                      </c:pt>
                      <c:pt idx="1510">
                        <c:v>4638.7</c:v>
                      </c:pt>
                      <c:pt idx="1511">
                        <c:v>4627.6000000000004</c:v>
                      </c:pt>
                      <c:pt idx="1512">
                        <c:v>4661.1000000000004</c:v>
                      </c:pt>
                      <c:pt idx="1513">
                        <c:v>4664.6000000000004</c:v>
                      </c:pt>
                      <c:pt idx="1514">
                        <c:v>4656.8999999999996</c:v>
                      </c:pt>
                      <c:pt idx="1515">
                        <c:v>4657.5</c:v>
                      </c:pt>
                      <c:pt idx="1516">
                        <c:v>4659.2</c:v>
                      </c:pt>
                      <c:pt idx="1517">
                        <c:v>4632.3</c:v>
                      </c:pt>
                      <c:pt idx="1518">
                        <c:v>4641.1000000000004</c:v>
                      </c:pt>
                      <c:pt idx="1519">
                        <c:v>4657</c:v>
                      </c:pt>
                      <c:pt idx="1520">
                        <c:v>4662.6000000000004</c:v>
                      </c:pt>
                      <c:pt idx="1521">
                        <c:v>4651.3</c:v>
                      </c:pt>
                      <c:pt idx="1522">
                        <c:v>4651.7</c:v>
                      </c:pt>
                      <c:pt idx="1523">
                        <c:v>4650.3</c:v>
                      </c:pt>
                      <c:pt idx="1524">
                        <c:v>4645.7</c:v>
                      </c:pt>
                      <c:pt idx="1525">
                        <c:v>4643.6000000000004</c:v>
                      </c:pt>
                      <c:pt idx="1526">
                        <c:v>4650.8999999999996</c:v>
                      </c:pt>
                      <c:pt idx="1527">
                        <c:v>4644.8</c:v>
                      </c:pt>
                      <c:pt idx="1528">
                        <c:v>4647.3999999999996</c:v>
                      </c:pt>
                      <c:pt idx="1529">
                        <c:v>4650.2</c:v>
                      </c:pt>
                      <c:pt idx="1530">
                        <c:v>4651.2</c:v>
                      </c:pt>
                      <c:pt idx="1531">
                        <c:v>4632.7</c:v>
                      </c:pt>
                      <c:pt idx="1532">
                        <c:v>4641.3</c:v>
                      </c:pt>
                      <c:pt idx="1533">
                        <c:v>4658.6000000000004</c:v>
                      </c:pt>
                      <c:pt idx="1534">
                        <c:v>4638.2</c:v>
                      </c:pt>
                      <c:pt idx="1535">
                        <c:v>4667.1000000000004</c:v>
                      </c:pt>
                      <c:pt idx="1536">
                        <c:v>4635.8</c:v>
                      </c:pt>
                      <c:pt idx="1537">
                        <c:v>4657.3999999999996</c:v>
                      </c:pt>
                      <c:pt idx="1538">
                        <c:v>4654.7</c:v>
                      </c:pt>
                      <c:pt idx="1539">
                        <c:v>4648.8999999999996</c:v>
                      </c:pt>
                      <c:pt idx="1540">
                        <c:v>4655.1000000000004</c:v>
                      </c:pt>
                      <c:pt idx="1541">
                        <c:v>4656.1000000000004</c:v>
                      </c:pt>
                      <c:pt idx="1542">
                        <c:v>4660</c:v>
                      </c:pt>
                      <c:pt idx="1543">
                        <c:v>4658.6000000000004</c:v>
                      </c:pt>
                      <c:pt idx="1544">
                        <c:v>4657.8999999999996</c:v>
                      </c:pt>
                      <c:pt idx="1545">
                        <c:v>4660</c:v>
                      </c:pt>
                      <c:pt idx="1546">
                        <c:v>4667.3999999999996</c:v>
                      </c:pt>
                      <c:pt idx="1547">
                        <c:v>4669</c:v>
                      </c:pt>
                      <c:pt idx="1548">
                        <c:v>4653.8</c:v>
                      </c:pt>
                      <c:pt idx="1549">
                        <c:v>4670.5</c:v>
                      </c:pt>
                      <c:pt idx="1550">
                        <c:v>4667.3999999999996</c:v>
                      </c:pt>
                      <c:pt idx="1551">
                        <c:v>4677</c:v>
                      </c:pt>
                      <c:pt idx="1552">
                        <c:v>4672.1000000000004</c:v>
                      </c:pt>
                      <c:pt idx="1553">
                        <c:v>4671.7</c:v>
                      </c:pt>
                      <c:pt idx="1554">
                        <c:v>4674.3</c:v>
                      </c:pt>
                      <c:pt idx="1555">
                        <c:v>4675.2</c:v>
                      </c:pt>
                      <c:pt idx="1556">
                        <c:v>4671.1000000000004</c:v>
                      </c:pt>
                      <c:pt idx="1557">
                        <c:v>4673.6000000000004</c:v>
                      </c:pt>
                      <c:pt idx="1558">
                        <c:v>4675.8</c:v>
                      </c:pt>
                      <c:pt idx="1559">
                        <c:v>4675.7</c:v>
                      </c:pt>
                      <c:pt idx="1560">
                        <c:v>4674.3</c:v>
                      </c:pt>
                      <c:pt idx="1561">
                        <c:v>4679</c:v>
                      </c:pt>
                      <c:pt idx="1562">
                        <c:v>4673.8999999999996</c:v>
                      </c:pt>
                      <c:pt idx="1563">
                        <c:v>4677</c:v>
                      </c:pt>
                      <c:pt idx="1564">
                        <c:v>4675.7</c:v>
                      </c:pt>
                      <c:pt idx="1565">
                        <c:v>4677.3</c:v>
                      </c:pt>
                      <c:pt idx="1566">
                        <c:v>4677.8</c:v>
                      </c:pt>
                      <c:pt idx="1567">
                        <c:v>4678</c:v>
                      </c:pt>
                      <c:pt idx="1568">
                        <c:v>4677.8</c:v>
                      </c:pt>
                      <c:pt idx="1569">
                        <c:v>4679.1000000000004</c:v>
                      </c:pt>
                      <c:pt idx="1570">
                        <c:v>4674</c:v>
                      </c:pt>
                      <c:pt idx="1571">
                        <c:v>4676.3999999999996</c:v>
                      </c:pt>
                      <c:pt idx="1572">
                        <c:v>4662.8</c:v>
                      </c:pt>
                      <c:pt idx="1573">
                        <c:v>4669.5</c:v>
                      </c:pt>
                      <c:pt idx="1574">
                        <c:v>4674.8</c:v>
                      </c:pt>
                      <c:pt idx="1575">
                        <c:v>4678.6000000000004</c:v>
                      </c:pt>
                      <c:pt idx="1576">
                        <c:v>4678</c:v>
                      </c:pt>
                      <c:pt idx="1577">
                        <c:v>4664.2</c:v>
                      </c:pt>
                      <c:pt idx="1578">
                        <c:v>4676.5</c:v>
                      </c:pt>
                      <c:pt idx="1579">
                        <c:v>4675.8</c:v>
                      </c:pt>
                      <c:pt idx="1580">
                        <c:v>4677.6000000000004</c:v>
                      </c:pt>
                      <c:pt idx="1581">
                        <c:v>4680.1000000000004</c:v>
                      </c:pt>
                      <c:pt idx="1582">
                        <c:v>4683.7</c:v>
                      </c:pt>
                      <c:pt idx="1583">
                        <c:v>4676.7</c:v>
                      </c:pt>
                      <c:pt idx="1584">
                        <c:v>4675.2</c:v>
                      </c:pt>
                      <c:pt idx="1585">
                        <c:v>4678.5</c:v>
                      </c:pt>
                      <c:pt idx="1586">
                        <c:v>4680</c:v>
                      </c:pt>
                      <c:pt idx="1587">
                        <c:v>4679.8</c:v>
                      </c:pt>
                      <c:pt idx="1588">
                        <c:v>4685.2</c:v>
                      </c:pt>
                      <c:pt idx="1589">
                        <c:v>4684.6000000000004</c:v>
                      </c:pt>
                      <c:pt idx="1590">
                        <c:v>4690.3</c:v>
                      </c:pt>
                      <c:pt idx="1591">
                        <c:v>4679.5</c:v>
                      </c:pt>
                      <c:pt idx="1592">
                        <c:v>4681.3</c:v>
                      </c:pt>
                      <c:pt idx="1593">
                        <c:v>4681.6000000000004</c:v>
                      </c:pt>
                      <c:pt idx="1594">
                        <c:v>4686.1000000000004</c:v>
                      </c:pt>
                      <c:pt idx="1595">
                        <c:v>4685.3</c:v>
                      </c:pt>
                      <c:pt idx="1596">
                        <c:v>4687.1000000000004</c:v>
                      </c:pt>
                      <c:pt idx="1597">
                        <c:v>4691.2</c:v>
                      </c:pt>
                      <c:pt idx="1598">
                        <c:v>4691.2</c:v>
                      </c:pt>
                      <c:pt idx="1599">
                        <c:v>4687.8999999999996</c:v>
                      </c:pt>
                      <c:pt idx="1600">
                        <c:v>4685.6000000000004</c:v>
                      </c:pt>
                      <c:pt idx="1601">
                        <c:v>4688.6000000000004</c:v>
                      </c:pt>
                      <c:pt idx="1602">
                        <c:v>4682.8</c:v>
                      </c:pt>
                      <c:pt idx="1603">
                        <c:v>4686.6000000000004</c:v>
                      </c:pt>
                      <c:pt idx="1604">
                        <c:v>4682.1000000000004</c:v>
                      </c:pt>
                      <c:pt idx="1605">
                        <c:v>4682.7</c:v>
                      </c:pt>
                      <c:pt idx="1606">
                        <c:v>4677.6000000000004</c:v>
                      </c:pt>
                      <c:pt idx="1607">
                        <c:v>4695.6000000000004</c:v>
                      </c:pt>
                      <c:pt idx="1608">
                        <c:v>4677.1000000000004</c:v>
                      </c:pt>
                      <c:pt idx="1609">
                        <c:v>4682.8999999999996</c:v>
                      </c:pt>
                      <c:pt idx="1610">
                        <c:v>4685.7</c:v>
                      </c:pt>
                      <c:pt idx="1611">
                        <c:v>4686.8999999999996</c:v>
                      </c:pt>
                      <c:pt idx="1612">
                        <c:v>4678.8999999999996</c:v>
                      </c:pt>
                      <c:pt idx="1613">
                        <c:v>4681.8999999999996</c:v>
                      </c:pt>
                      <c:pt idx="1614">
                        <c:v>4684.1000000000004</c:v>
                      </c:pt>
                      <c:pt idx="1615">
                        <c:v>4680</c:v>
                      </c:pt>
                      <c:pt idx="1616">
                        <c:v>4689.1000000000004</c:v>
                      </c:pt>
                      <c:pt idx="1617">
                        <c:v>4684.6000000000004</c:v>
                      </c:pt>
                      <c:pt idx="1618">
                        <c:v>4681</c:v>
                      </c:pt>
                      <c:pt idx="1619">
                        <c:v>4673.6000000000004</c:v>
                      </c:pt>
                      <c:pt idx="1620">
                        <c:v>4677.2</c:v>
                      </c:pt>
                      <c:pt idx="1621">
                        <c:v>4686.2</c:v>
                      </c:pt>
                      <c:pt idx="1622">
                        <c:v>4679.8</c:v>
                      </c:pt>
                      <c:pt idx="1623">
                        <c:v>4685.6000000000004</c:v>
                      </c:pt>
                      <c:pt idx="1624">
                        <c:v>4673.2</c:v>
                      </c:pt>
                      <c:pt idx="1625">
                        <c:v>4690.7</c:v>
                      </c:pt>
                      <c:pt idx="1626">
                        <c:v>4691</c:v>
                      </c:pt>
                      <c:pt idx="1627">
                        <c:v>4697.2</c:v>
                      </c:pt>
                      <c:pt idx="1628">
                        <c:v>4683.3999999999996</c:v>
                      </c:pt>
                      <c:pt idx="1629">
                        <c:v>4678.8999999999996</c:v>
                      </c:pt>
                      <c:pt idx="1630">
                        <c:v>4685.1000000000004</c:v>
                      </c:pt>
                      <c:pt idx="1631">
                        <c:v>4677.3999999999996</c:v>
                      </c:pt>
                      <c:pt idx="1632">
                        <c:v>4688.3</c:v>
                      </c:pt>
                      <c:pt idx="1633">
                        <c:v>4680.2</c:v>
                      </c:pt>
                      <c:pt idx="1634">
                        <c:v>4679.7</c:v>
                      </c:pt>
                      <c:pt idx="1635">
                        <c:v>4691.8999999999996</c:v>
                      </c:pt>
                      <c:pt idx="1636">
                        <c:v>4693.3</c:v>
                      </c:pt>
                      <c:pt idx="1637">
                        <c:v>4688.2</c:v>
                      </c:pt>
                      <c:pt idx="1638">
                        <c:v>4706.8</c:v>
                      </c:pt>
                      <c:pt idx="1639">
                        <c:v>4702.8999999999996</c:v>
                      </c:pt>
                      <c:pt idx="1640">
                        <c:v>4704.3</c:v>
                      </c:pt>
                      <c:pt idx="1641">
                        <c:v>4687.5</c:v>
                      </c:pt>
                      <c:pt idx="1642">
                        <c:v>4697.5</c:v>
                      </c:pt>
                      <c:pt idx="1643">
                        <c:v>4690.1000000000004</c:v>
                      </c:pt>
                      <c:pt idx="1644">
                        <c:v>4671</c:v>
                      </c:pt>
                      <c:pt idx="1645">
                        <c:v>4678.6000000000004</c:v>
                      </c:pt>
                      <c:pt idx="1646">
                        <c:v>4686.5</c:v>
                      </c:pt>
                      <c:pt idx="1647">
                        <c:v>4697.2</c:v>
                      </c:pt>
                      <c:pt idx="1648">
                        <c:v>4684.8999999999996</c:v>
                      </c:pt>
                      <c:pt idx="1649">
                        <c:v>4694.3999999999996</c:v>
                      </c:pt>
                      <c:pt idx="1650">
                        <c:v>4673.6000000000004</c:v>
                      </c:pt>
                      <c:pt idx="1651">
                        <c:v>4694</c:v>
                      </c:pt>
                      <c:pt idx="1652">
                        <c:v>4690.6000000000004</c:v>
                      </c:pt>
                      <c:pt idx="1653">
                        <c:v>4693.8999999999996</c:v>
                      </c:pt>
                      <c:pt idx="1654">
                        <c:v>4674</c:v>
                      </c:pt>
                      <c:pt idx="1655">
                        <c:v>4691.3</c:v>
                      </c:pt>
                      <c:pt idx="1656">
                        <c:v>4689.7</c:v>
                      </c:pt>
                      <c:pt idx="1657">
                        <c:v>4680.8999999999996</c:v>
                      </c:pt>
                      <c:pt idx="1658">
                        <c:v>4709.2</c:v>
                      </c:pt>
                      <c:pt idx="1659">
                        <c:v>4694.3</c:v>
                      </c:pt>
                      <c:pt idx="1660">
                        <c:v>4695.5</c:v>
                      </c:pt>
                      <c:pt idx="1661">
                        <c:v>4695.1000000000004</c:v>
                      </c:pt>
                      <c:pt idx="1662">
                        <c:v>4693</c:v>
                      </c:pt>
                      <c:pt idx="1663">
                        <c:v>4693.3</c:v>
                      </c:pt>
                      <c:pt idx="1664">
                        <c:v>4694.8</c:v>
                      </c:pt>
                      <c:pt idx="1665">
                        <c:v>4691.7</c:v>
                      </c:pt>
                      <c:pt idx="1666">
                        <c:v>4693.7</c:v>
                      </c:pt>
                      <c:pt idx="1667">
                        <c:v>4700.6000000000004</c:v>
                      </c:pt>
                      <c:pt idx="1668">
                        <c:v>4696.7</c:v>
                      </c:pt>
                      <c:pt idx="1669">
                        <c:v>4708.5</c:v>
                      </c:pt>
                      <c:pt idx="1670">
                        <c:v>4708.5</c:v>
                      </c:pt>
                      <c:pt idx="1671">
                        <c:v>4701.6000000000004</c:v>
                      </c:pt>
                      <c:pt idx="1672">
                        <c:v>4699.7</c:v>
                      </c:pt>
                      <c:pt idx="1673">
                        <c:v>4697.8</c:v>
                      </c:pt>
                      <c:pt idx="1674">
                        <c:v>4707</c:v>
                      </c:pt>
                      <c:pt idx="1675">
                        <c:v>4700.2</c:v>
                      </c:pt>
                      <c:pt idx="1676">
                        <c:v>4708.1000000000004</c:v>
                      </c:pt>
                      <c:pt idx="1677">
                        <c:v>4704.6000000000004</c:v>
                      </c:pt>
                      <c:pt idx="1678">
                        <c:v>4707</c:v>
                      </c:pt>
                      <c:pt idx="1679">
                        <c:v>4703.3999999999996</c:v>
                      </c:pt>
                      <c:pt idx="1680">
                        <c:v>4700.5</c:v>
                      </c:pt>
                      <c:pt idx="1681">
                        <c:v>4696</c:v>
                      </c:pt>
                      <c:pt idx="1682">
                        <c:v>4694.8999999999996</c:v>
                      </c:pt>
                      <c:pt idx="1683">
                        <c:v>4702.8999999999996</c:v>
                      </c:pt>
                      <c:pt idx="1684">
                        <c:v>4703.2</c:v>
                      </c:pt>
                      <c:pt idx="1685">
                        <c:v>4703.8999999999996</c:v>
                      </c:pt>
                      <c:pt idx="1686">
                        <c:v>4700.7</c:v>
                      </c:pt>
                      <c:pt idx="1687">
                        <c:v>4701.3</c:v>
                      </c:pt>
                      <c:pt idx="1688">
                        <c:v>4701.2</c:v>
                      </c:pt>
                      <c:pt idx="1689">
                        <c:v>4703.3999999999996</c:v>
                      </c:pt>
                      <c:pt idx="1690">
                        <c:v>4699.1000000000004</c:v>
                      </c:pt>
                      <c:pt idx="1691">
                        <c:v>4700.3999999999996</c:v>
                      </c:pt>
                      <c:pt idx="1692">
                        <c:v>4692.8999999999996</c:v>
                      </c:pt>
                      <c:pt idx="1693">
                        <c:v>4697.3999999999996</c:v>
                      </c:pt>
                      <c:pt idx="1694">
                        <c:v>4693.3</c:v>
                      </c:pt>
                      <c:pt idx="1695">
                        <c:v>4696.3999999999996</c:v>
                      </c:pt>
                      <c:pt idx="1696">
                        <c:v>4700.8</c:v>
                      </c:pt>
                      <c:pt idx="1697">
                        <c:v>4707.8</c:v>
                      </c:pt>
                      <c:pt idx="1698">
                        <c:v>4713.3</c:v>
                      </c:pt>
                      <c:pt idx="1699">
                        <c:v>4692.7</c:v>
                      </c:pt>
                      <c:pt idx="1700">
                        <c:v>4697</c:v>
                      </c:pt>
                      <c:pt idx="1701">
                        <c:v>4697</c:v>
                      </c:pt>
                      <c:pt idx="1702">
                        <c:v>4691</c:v>
                      </c:pt>
                      <c:pt idx="1703">
                        <c:v>4705</c:v>
                      </c:pt>
                      <c:pt idx="1704">
                        <c:v>4698.7</c:v>
                      </c:pt>
                      <c:pt idx="1705">
                        <c:v>4701.1000000000004</c:v>
                      </c:pt>
                      <c:pt idx="1706">
                        <c:v>4710.8</c:v>
                      </c:pt>
                      <c:pt idx="1707">
                        <c:v>4709.5</c:v>
                      </c:pt>
                      <c:pt idx="1708">
                        <c:v>4707.5</c:v>
                      </c:pt>
                      <c:pt idx="1709">
                        <c:v>4709</c:v>
                      </c:pt>
                      <c:pt idx="1710">
                        <c:v>4708.6000000000004</c:v>
                      </c:pt>
                      <c:pt idx="1711">
                        <c:v>4711.3999999999996</c:v>
                      </c:pt>
                      <c:pt idx="1712">
                        <c:v>4719.7</c:v>
                      </c:pt>
                      <c:pt idx="1713">
                        <c:v>4716.3999999999996</c:v>
                      </c:pt>
                      <c:pt idx="1714">
                        <c:v>4709.3999999999996</c:v>
                      </c:pt>
                      <c:pt idx="1715">
                        <c:v>4711.2</c:v>
                      </c:pt>
                      <c:pt idx="1716">
                        <c:v>4712</c:v>
                      </c:pt>
                      <c:pt idx="1717">
                        <c:v>4707.3999999999996</c:v>
                      </c:pt>
                      <c:pt idx="1718">
                        <c:v>4708.5</c:v>
                      </c:pt>
                      <c:pt idx="1719">
                        <c:v>4714.3</c:v>
                      </c:pt>
                      <c:pt idx="1720">
                        <c:v>4716.3</c:v>
                      </c:pt>
                      <c:pt idx="1721">
                        <c:v>4717.2</c:v>
                      </c:pt>
                      <c:pt idx="1722">
                        <c:v>4716.6000000000004</c:v>
                      </c:pt>
                      <c:pt idx="1723">
                        <c:v>4719.3</c:v>
                      </c:pt>
                      <c:pt idx="1724">
                        <c:v>4718.1000000000004</c:v>
                      </c:pt>
                      <c:pt idx="1725">
                        <c:v>4717.5</c:v>
                      </c:pt>
                      <c:pt idx="1726">
                        <c:v>4717.6000000000004</c:v>
                      </c:pt>
                      <c:pt idx="1727">
                        <c:v>4726.3999999999996</c:v>
                      </c:pt>
                      <c:pt idx="1728">
                        <c:v>4722.6000000000004</c:v>
                      </c:pt>
                      <c:pt idx="1729">
                        <c:v>4720.2</c:v>
                      </c:pt>
                      <c:pt idx="1730">
                        <c:v>4718.3</c:v>
                      </c:pt>
                      <c:pt idx="1731">
                        <c:v>4710.8999999999996</c:v>
                      </c:pt>
                      <c:pt idx="1732">
                        <c:v>4725.6000000000004</c:v>
                      </c:pt>
                      <c:pt idx="1733">
                        <c:v>4717.3999999999996</c:v>
                      </c:pt>
                      <c:pt idx="1734">
                        <c:v>4718.3</c:v>
                      </c:pt>
                      <c:pt idx="1735">
                        <c:v>4715.5</c:v>
                      </c:pt>
                      <c:pt idx="1736">
                        <c:v>4720.6000000000004</c:v>
                      </c:pt>
                      <c:pt idx="1737">
                        <c:v>4724.3</c:v>
                      </c:pt>
                      <c:pt idx="1738">
                        <c:v>4721.3999999999996</c:v>
                      </c:pt>
                      <c:pt idx="1739">
                        <c:v>4724.1000000000004</c:v>
                      </c:pt>
                      <c:pt idx="1740">
                        <c:v>4722.5</c:v>
                      </c:pt>
                      <c:pt idx="1741">
                        <c:v>4721.1000000000004</c:v>
                      </c:pt>
                      <c:pt idx="1742">
                        <c:v>4713.8999999999996</c:v>
                      </c:pt>
                      <c:pt idx="1743">
                        <c:v>4713.1000000000004</c:v>
                      </c:pt>
                      <c:pt idx="1744">
                        <c:v>4718.3</c:v>
                      </c:pt>
                      <c:pt idx="1745">
                        <c:v>4710</c:v>
                      </c:pt>
                      <c:pt idx="1746">
                        <c:v>4721.6000000000004</c:v>
                      </c:pt>
                      <c:pt idx="1747">
                        <c:v>4711.8</c:v>
                      </c:pt>
                      <c:pt idx="1748">
                        <c:v>4722.6000000000004</c:v>
                      </c:pt>
                      <c:pt idx="1749">
                        <c:v>4720</c:v>
                      </c:pt>
                      <c:pt idx="1750">
                        <c:v>4719.3999999999996</c:v>
                      </c:pt>
                      <c:pt idx="1751">
                        <c:v>4724.5</c:v>
                      </c:pt>
                      <c:pt idx="1752">
                        <c:v>4727.3</c:v>
                      </c:pt>
                      <c:pt idx="1753">
                        <c:v>4723.8999999999996</c:v>
                      </c:pt>
                      <c:pt idx="1754">
                        <c:v>4720.6000000000004</c:v>
                      </c:pt>
                      <c:pt idx="1755">
                        <c:v>4725.2</c:v>
                      </c:pt>
                      <c:pt idx="1756">
                        <c:v>4721.7</c:v>
                      </c:pt>
                      <c:pt idx="1757">
                        <c:v>4731.8999999999996</c:v>
                      </c:pt>
                      <c:pt idx="1758">
                        <c:v>4727.3999999999996</c:v>
                      </c:pt>
                      <c:pt idx="1759">
                        <c:v>4725.6000000000004</c:v>
                      </c:pt>
                      <c:pt idx="1760">
                        <c:v>4727.1000000000004</c:v>
                      </c:pt>
                      <c:pt idx="1761">
                        <c:v>4719.5</c:v>
                      </c:pt>
                      <c:pt idx="1762">
                        <c:v>4733.5</c:v>
                      </c:pt>
                      <c:pt idx="1763">
                        <c:v>4732.8</c:v>
                      </c:pt>
                      <c:pt idx="1764">
                        <c:v>4737.5</c:v>
                      </c:pt>
                      <c:pt idx="1765">
                        <c:v>4723.5</c:v>
                      </c:pt>
                      <c:pt idx="1766">
                        <c:v>4727.1000000000004</c:v>
                      </c:pt>
                      <c:pt idx="1767">
                        <c:v>4733.2</c:v>
                      </c:pt>
                      <c:pt idx="1768">
                        <c:v>4729.8999999999996</c:v>
                      </c:pt>
                      <c:pt idx="1769">
                        <c:v>4724.7</c:v>
                      </c:pt>
                      <c:pt idx="1770">
                        <c:v>4722</c:v>
                      </c:pt>
                      <c:pt idx="1771">
                        <c:v>4720.3</c:v>
                      </c:pt>
                      <c:pt idx="1772">
                        <c:v>4719.3</c:v>
                      </c:pt>
                      <c:pt idx="1773">
                        <c:v>4717.1000000000004</c:v>
                      </c:pt>
                      <c:pt idx="1774">
                        <c:v>4721.7</c:v>
                      </c:pt>
                      <c:pt idx="1775">
                        <c:v>4718.3</c:v>
                      </c:pt>
                      <c:pt idx="1776">
                        <c:v>4718.2</c:v>
                      </c:pt>
                      <c:pt idx="1777">
                        <c:v>4715.2</c:v>
                      </c:pt>
                      <c:pt idx="1778">
                        <c:v>4712.6000000000004</c:v>
                      </c:pt>
                      <c:pt idx="1779">
                        <c:v>4716.3999999999996</c:v>
                      </c:pt>
                      <c:pt idx="1780">
                        <c:v>4717.3</c:v>
                      </c:pt>
                      <c:pt idx="1781">
                        <c:v>4717</c:v>
                      </c:pt>
                      <c:pt idx="1782">
                        <c:v>4715.6000000000004</c:v>
                      </c:pt>
                      <c:pt idx="1783">
                        <c:v>4708.2</c:v>
                      </c:pt>
                      <c:pt idx="1784">
                        <c:v>4708.8999999999996</c:v>
                      </c:pt>
                      <c:pt idx="1785">
                        <c:v>4698.3</c:v>
                      </c:pt>
                      <c:pt idx="1786">
                        <c:v>4704.3</c:v>
                      </c:pt>
                      <c:pt idx="1787">
                        <c:v>4712</c:v>
                      </c:pt>
                      <c:pt idx="1788">
                        <c:v>4707.7</c:v>
                      </c:pt>
                      <c:pt idx="1789">
                        <c:v>4703.5</c:v>
                      </c:pt>
                      <c:pt idx="1790">
                        <c:v>4699.1000000000004</c:v>
                      </c:pt>
                      <c:pt idx="1791">
                        <c:v>4700.8</c:v>
                      </c:pt>
                      <c:pt idx="1792">
                        <c:v>4697.7</c:v>
                      </c:pt>
                      <c:pt idx="1793">
                        <c:v>4700.5</c:v>
                      </c:pt>
                      <c:pt idx="1794">
                        <c:v>4698</c:v>
                      </c:pt>
                      <c:pt idx="1795">
                        <c:v>4697.7</c:v>
                      </c:pt>
                      <c:pt idx="1796">
                        <c:v>4697</c:v>
                      </c:pt>
                      <c:pt idx="1797">
                        <c:v>4705.6000000000004</c:v>
                      </c:pt>
                      <c:pt idx="1798">
                        <c:v>4698.8999999999996</c:v>
                      </c:pt>
                      <c:pt idx="1799">
                        <c:v>4700.7</c:v>
                      </c:pt>
                      <c:pt idx="1800">
                        <c:v>4691</c:v>
                      </c:pt>
                      <c:pt idx="1801">
                        <c:v>4690.3999999999996</c:v>
                      </c:pt>
                      <c:pt idx="1802">
                        <c:v>4696.7</c:v>
                      </c:pt>
                      <c:pt idx="1803">
                        <c:v>4693.3</c:v>
                      </c:pt>
                      <c:pt idx="1804">
                        <c:v>4686.1000000000004</c:v>
                      </c:pt>
                      <c:pt idx="1805">
                        <c:v>4685</c:v>
                      </c:pt>
                      <c:pt idx="1806">
                        <c:v>4697.3</c:v>
                      </c:pt>
                      <c:pt idx="1807">
                        <c:v>4698.3999999999996</c:v>
                      </c:pt>
                      <c:pt idx="1808">
                        <c:v>4696.7</c:v>
                      </c:pt>
                      <c:pt idx="1809">
                        <c:v>4701.6000000000004</c:v>
                      </c:pt>
                      <c:pt idx="1810">
                        <c:v>4701.8</c:v>
                      </c:pt>
                      <c:pt idx="1811">
                        <c:v>4698.7</c:v>
                      </c:pt>
                      <c:pt idx="1812">
                        <c:v>4697.3999999999996</c:v>
                      </c:pt>
                      <c:pt idx="1813">
                        <c:v>4706</c:v>
                      </c:pt>
                      <c:pt idx="1814">
                        <c:v>4693.6000000000004</c:v>
                      </c:pt>
                      <c:pt idx="1815">
                        <c:v>4700.3999999999996</c:v>
                      </c:pt>
                      <c:pt idx="1816">
                        <c:v>4706.5</c:v>
                      </c:pt>
                      <c:pt idx="1817">
                        <c:v>4703.7</c:v>
                      </c:pt>
                      <c:pt idx="1818">
                        <c:v>4704.3999999999996</c:v>
                      </c:pt>
                      <c:pt idx="1819">
                        <c:v>4694.3</c:v>
                      </c:pt>
                      <c:pt idx="1820">
                        <c:v>4700.8</c:v>
                      </c:pt>
                      <c:pt idx="1821">
                        <c:v>4700.6000000000004</c:v>
                      </c:pt>
                      <c:pt idx="1822">
                        <c:v>4694.8</c:v>
                      </c:pt>
                      <c:pt idx="1823">
                        <c:v>4701</c:v>
                      </c:pt>
                      <c:pt idx="1824">
                        <c:v>4692.3</c:v>
                      </c:pt>
                      <c:pt idx="1825">
                        <c:v>4690</c:v>
                      </c:pt>
                      <c:pt idx="1826">
                        <c:v>4693</c:v>
                      </c:pt>
                      <c:pt idx="1827">
                        <c:v>4700.5</c:v>
                      </c:pt>
                      <c:pt idx="1828">
                        <c:v>4701.1000000000004</c:v>
                      </c:pt>
                      <c:pt idx="1829">
                        <c:v>4698.8</c:v>
                      </c:pt>
                      <c:pt idx="1830">
                        <c:v>4694.3</c:v>
                      </c:pt>
                      <c:pt idx="1831">
                        <c:v>4691.3999999999996</c:v>
                      </c:pt>
                      <c:pt idx="1832">
                        <c:v>4681.8</c:v>
                      </c:pt>
                      <c:pt idx="1833">
                        <c:v>4686.1000000000004</c:v>
                      </c:pt>
                      <c:pt idx="1834">
                        <c:v>4690.2</c:v>
                      </c:pt>
                      <c:pt idx="1835">
                        <c:v>4697.3</c:v>
                      </c:pt>
                      <c:pt idx="1836">
                        <c:v>4693.8999999999996</c:v>
                      </c:pt>
                      <c:pt idx="1837">
                        <c:v>4695.3999999999996</c:v>
                      </c:pt>
                      <c:pt idx="1838">
                        <c:v>4692.3999999999996</c:v>
                      </c:pt>
                      <c:pt idx="1839">
                        <c:v>4694.7</c:v>
                      </c:pt>
                      <c:pt idx="1840">
                        <c:v>4690</c:v>
                      </c:pt>
                      <c:pt idx="1841">
                        <c:v>4692.1000000000004</c:v>
                      </c:pt>
                      <c:pt idx="1842">
                        <c:v>4687.8999999999996</c:v>
                      </c:pt>
                      <c:pt idx="1843">
                        <c:v>4692.6000000000004</c:v>
                      </c:pt>
                      <c:pt idx="1844">
                        <c:v>4696.6000000000004</c:v>
                      </c:pt>
                      <c:pt idx="1845">
                        <c:v>4707.6000000000004</c:v>
                      </c:pt>
                      <c:pt idx="1846">
                        <c:v>4693.7</c:v>
                      </c:pt>
                      <c:pt idx="1847">
                        <c:v>4704.7</c:v>
                      </c:pt>
                      <c:pt idx="1848">
                        <c:v>4700.1000000000004</c:v>
                      </c:pt>
                      <c:pt idx="1849">
                        <c:v>4704.7</c:v>
                      </c:pt>
                      <c:pt idx="1850">
                        <c:v>4706.1000000000004</c:v>
                      </c:pt>
                      <c:pt idx="1851">
                        <c:v>4703</c:v>
                      </c:pt>
                      <c:pt idx="1852">
                        <c:v>4699.7</c:v>
                      </c:pt>
                      <c:pt idx="1853">
                        <c:v>4703.8</c:v>
                      </c:pt>
                      <c:pt idx="1854">
                        <c:v>4690.7</c:v>
                      </c:pt>
                      <c:pt idx="1855">
                        <c:v>4699</c:v>
                      </c:pt>
                      <c:pt idx="1856">
                        <c:v>4706.8</c:v>
                      </c:pt>
                      <c:pt idx="1857">
                        <c:v>4702.3999999999996</c:v>
                      </c:pt>
                      <c:pt idx="1858">
                        <c:v>4691.3999999999996</c:v>
                      </c:pt>
                      <c:pt idx="1859">
                        <c:v>4692</c:v>
                      </c:pt>
                      <c:pt idx="1860">
                        <c:v>4694.8</c:v>
                      </c:pt>
                      <c:pt idx="1861">
                        <c:v>4691</c:v>
                      </c:pt>
                      <c:pt idx="1862">
                        <c:v>4687.5</c:v>
                      </c:pt>
                      <c:pt idx="1863">
                        <c:v>4693.7</c:v>
                      </c:pt>
                      <c:pt idx="1864">
                        <c:v>4689.8</c:v>
                      </c:pt>
                      <c:pt idx="1865">
                        <c:v>4702.1000000000004</c:v>
                      </c:pt>
                      <c:pt idx="1866">
                        <c:v>4689.5</c:v>
                      </c:pt>
                      <c:pt idx="1867">
                        <c:v>4703.6000000000004</c:v>
                      </c:pt>
                      <c:pt idx="1868">
                        <c:v>4673.3</c:v>
                      </c:pt>
                      <c:pt idx="1869">
                        <c:v>4675.1000000000004</c:v>
                      </c:pt>
                      <c:pt idx="1870">
                        <c:v>4697.8</c:v>
                      </c:pt>
                      <c:pt idx="1871">
                        <c:v>4697</c:v>
                      </c:pt>
                      <c:pt idx="1872">
                        <c:v>4692.2</c:v>
                      </c:pt>
                      <c:pt idx="1873">
                        <c:v>4672.3</c:v>
                      </c:pt>
                      <c:pt idx="1874">
                        <c:v>4690.2</c:v>
                      </c:pt>
                      <c:pt idx="1875">
                        <c:v>4672.1000000000004</c:v>
                      </c:pt>
                      <c:pt idx="1876">
                        <c:v>4694.8</c:v>
                      </c:pt>
                      <c:pt idx="1877">
                        <c:v>4688.3999999999996</c:v>
                      </c:pt>
                      <c:pt idx="1878">
                        <c:v>4698.7</c:v>
                      </c:pt>
                      <c:pt idx="1879">
                        <c:v>4689.5</c:v>
                      </c:pt>
                      <c:pt idx="1880">
                        <c:v>4690.5</c:v>
                      </c:pt>
                      <c:pt idx="1881">
                        <c:v>4683.8</c:v>
                      </c:pt>
                      <c:pt idx="1882">
                        <c:v>4688.7</c:v>
                      </c:pt>
                      <c:pt idx="1883">
                        <c:v>4683.6000000000004</c:v>
                      </c:pt>
                      <c:pt idx="1884">
                        <c:v>4678.8999999999996</c:v>
                      </c:pt>
                      <c:pt idx="1885">
                        <c:v>4678.3999999999996</c:v>
                      </c:pt>
                      <c:pt idx="1886">
                        <c:v>4672.3999999999996</c:v>
                      </c:pt>
                      <c:pt idx="1887">
                        <c:v>4688.2</c:v>
                      </c:pt>
                      <c:pt idx="1888">
                        <c:v>4680.6000000000004</c:v>
                      </c:pt>
                      <c:pt idx="1889">
                        <c:v>4690.8</c:v>
                      </c:pt>
                      <c:pt idx="1890">
                        <c:v>4684.1000000000004</c:v>
                      </c:pt>
                      <c:pt idx="1891">
                        <c:v>4680.2</c:v>
                      </c:pt>
                      <c:pt idx="1892">
                        <c:v>4677.2</c:v>
                      </c:pt>
                      <c:pt idx="1893">
                        <c:v>4683.7</c:v>
                      </c:pt>
                      <c:pt idx="1894">
                        <c:v>4677.3</c:v>
                      </c:pt>
                      <c:pt idx="1895">
                        <c:v>4677.2</c:v>
                      </c:pt>
                      <c:pt idx="1896">
                        <c:v>4669.3999999999996</c:v>
                      </c:pt>
                      <c:pt idx="1897">
                        <c:v>4680.3</c:v>
                      </c:pt>
                      <c:pt idx="1898">
                        <c:v>4680.3999999999996</c:v>
                      </c:pt>
                      <c:pt idx="1899">
                        <c:v>4674.7</c:v>
                      </c:pt>
                      <c:pt idx="1900">
                        <c:v>4669.1000000000004</c:v>
                      </c:pt>
                      <c:pt idx="1901">
                        <c:v>4676.7</c:v>
                      </c:pt>
                      <c:pt idx="1902">
                        <c:v>4670.8</c:v>
                      </c:pt>
                      <c:pt idx="1903">
                        <c:v>4665.7</c:v>
                      </c:pt>
                      <c:pt idx="1904">
                        <c:v>4675.3</c:v>
                      </c:pt>
                      <c:pt idx="1905">
                        <c:v>4668.8999999999996</c:v>
                      </c:pt>
                      <c:pt idx="1906">
                        <c:v>4667.7</c:v>
                      </c:pt>
                      <c:pt idx="1907">
                        <c:v>4679</c:v>
                      </c:pt>
                      <c:pt idx="1908">
                        <c:v>4683.2</c:v>
                      </c:pt>
                      <c:pt idx="1909">
                        <c:v>4670.8999999999996</c:v>
                      </c:pt>
                      <c:pt idx="1910">
                        <c:v>4673.7</c:v>
                      </c:pt>
                      <c:pt idx="1911">
                        <c:v>4675.1000000000004</c:v>
                      </c:pt>
                      <c:pt idx="1912">
                        <c:v>4681.1000000000004</c:v>
                      </c:pt>
                      <c:pt idx="1913">
                        <c:v>4681.7</c:v>
                      </c:pt>
                      <c:pt idx="1914">
                        <c:v>4680.8999999999996</c:v>
                      </c:pt>
                      <c:pt idx="1915">
                        <c:v>4678.5</c:v>
                      </c:pt>
                      <c:pt idx="1916">
                        <c:v>4669.3</c:v>
                      </c:pt>
                      <c:pt idx="1917">
                        <c:v>4680.8999999999996</c:v>
                      </c:pt>
                      <c:pt idx="1918">
                        <c:v>4685.3</c:v>
                      </c:pt>
                      <c:pt idx="1919">
                        <c:v>4676.6000000000004</c:v>
                      </c:pt>
                      <c:pt idx="1920">
                        <c:v>4670.3999999999996</c:v>
                      </c:pt>
                      <c:pt idx="1921">
                        <c:v>4679.3</c:v>
                      </c:pt>
                      <c:pt idx="1922">
                        <c:v>4671.3</c:v>
                      </c:pt>
                      <c:pt idx="1923">
                        <c:v>4669.3</c:v>
                      </c:pt>
                      <c:pt idx="1924">
                        <c:v>4667.1000000000004</c:v>
                      </c:pt>
                      <c:pt idx="1925">
                        <c:v>4670.6000000000004</c:v>
                      </c:pt>
                      <c:pt idx="1926">
                        <c:v>4671.3</c:v>
                      </c:pt>
                      <c:pt idx="1927">
                        <c:v>4669.2</c:v>
                      </c:pt>
                      <c:pt idx="1928">
                        <c:v>4667.3</c:v>
                      </c:pt>
                      <c:pt idx="1929">
                        <c:v>4663.3999999999996</c:v>
                      </c:pt>
                      <c:pt idx="1930">
                        <c:v>4655.8</c:v>
                      </c:pt>
                      <c:pt idx="1931">
                        <c:v>4662.7</c:v>
                      </c:pt>
                      <c:pt idx="1932">
                        <c:v>4654.7</c:v>
                      </c:pt>
                      <c:pt idx="1933">
                        <c:v>4655.6000000000004</c:v>
                      </c:pt>
                      <c:pt idx="1934">
                        <c:v>4658.6000000000004</c:v>
                      </c:pt>
                      <c:pt idx="1935">
                        <c:v>4648.3</c:v>
                      </c:pt>
                      <c:pt idx="1936">
                        <c:v>4658.3999999999996</c:v>
                      </c:pt>
                      <c:pt idx="1937">
                        <c:v>4656.3999999999996</c:v>
                      </c:pt>
                      <c:pt idx="1938">
                        <c:v>4653.3</c:v>
                      </c:pt>
                      <c:pt idx="1939">
                        <c:v>4659.6000000000004</c:v>
                      </c:pt>
                      <c:pt idx="1940">
                        <c:v>4653.1000000000004</c:v>
                      </c:pt>
                      <c:pt idx="1941">
                        <c:v>4652</c:v>
                      </c:pt>
                      <c:pt idx="1942">
                        <c:v>4647</c:v>
                      </c:pt>
                      <c:pt idx="1943">
                        <c:v>4644.3999999999996</c:v>
                      </c:pt>
                      <c:pt idx="1944">
                        <c:v>4647.7</c:v>
                      </c:pt>
                      <c:pt idx="1945">
                        <c:v>4641.5</c:v>
                      </c:pt>
                      <c:pt idx="1946">
                        <c:v>4638.2</c:v>
                      </c:pt>
                      <c:pt idx="1947">
                        <c:v>4636.6000000000004</c:v>
                      </c:pt>
                      <c:pt idx="1948">
                        <c:v>4642.2</c:v>
                      </c:pt>
                      <c:pt idx="1949">
                        <c:v>4640.3</c:v>
                      </c:pt>
                      <c:pt idx="1950">
                        <c:v>4642.8999999999996</c:v>
                      </c:pt>
                      <c:pt idx="1951">
                        <c:v>4640</c:v>
                      </c:pt>
                      <c:pt idx="1952">
                        <c:v>4645.6000000000004</c:v>
                      </c:pt>
                      <c:pt idx="1953">
                        <c:v>4640.6000000000004</c:v>
                      </c:pt>
                      <c:pt idx="1954">
                        <c:v>4642.3999999999996</c:v>
                      </c:pt>
                      <c:pt idx="1955">
                        <c:v>4642.3</c:v>
                      </c:pt>
                      <c:pt idx="1956">
                        <c:v>4646.3</c:v>
                      </c:pt>
                      <c:pt idx="1957">
                        <c:v>4640.3</c:v>
                      </c:pt>
                      <c:pt idx="1958">
                        <c:v>4641.8</c:v>
                      </c:pt>
                      <c:pt idx="1959">
                        <c:v>4643.5</c:v>
                      </c:pt>
                      <c:pt idx="1960">
                        <c:v>4641</c:v>
                      </c:pt>
                      <c:pt idx="1961">
                        <c:v>4651.1000000000004</c:v>
                      </c:pt>
                      <c:pt idx="1962">
                        <c:v>4645</c:v>
                      </c:pt>
                      <c:pt idx="1963">
                        <c:v>4642.5</c:v>
                      </c:pt>
                      <c:pt idx="1964">
                        <c:v>4644.3999999999996</c:v>
                      </c:pt>
                      <c:pt idx="1965">
                        <c:v>4643.3</c:v>
                      </c:pt>
                      <c:pt idx="1966">
                        <c:v>4645.3999999999996</c:v>
                      </c:pt>
                      <c:pt idx="1967">
                        <c:v>4651.1000000000004</c:v>
                      </c:pt>
                      <c:pt idx="1968">
                        <c:v>4647.1000000000004</c:v>
                      </c:pt>
                      <c:pt idx="1969">
                        <c:v>4644.3999999999996</c:v>
                      </c:pt>
                      <c:pt idx="1970">
                        <c:v>4644.5</c:v>
                      </c:pt>
                      <c:pt idx="1971">
                        <c:v>4641.6000000000004</c:v>
                      </c:pt>
                      <c:pt idx="1972">
                        <c:v>4634.3999999999996</c:v>
                      </c:pt>
                      <c:pt idx="1973">
                        <c:v>4640.8</c:v>
                      </c:pt>
                      <c:pt idx="1974">
                        <c:v>4641.7</c:v>
                      </c:pt>
                      <c:pt idx="1975">
                        <c:v>4633.8999999999996</c:v>
                      </c:pt>
                      <c:pt idx="1976">
                        <c:v>4629.3</c:v>
                      </c:pt>
                      <c:pt idx="1977">
                        <c:v>4641.6000000000004</c:v>
                      </c:pt>
                      <c:pt idx="1978">
                        <c:v>4630.3999999999996</c:v>
                      </c:pt>
                      <c:pt idx="1979">
                        <c:v>4634</c:v>
                      </c:pt>
                      <c:pt idx="1980">
                        <c:v>4642.2</c:v>
                      </c:pt>
                      <c:pt idx="1981">
                        <c:v>4634</c:v>
                      </c:pt>
                      <c:pt idx="1982">
                        <c:v>4633.8</c:v>
                      </c:pt>
                      <c:pt idx="1983">
                        <c:v>4639.6000000000004</c:v>
                      </c:pt>
                      <c:pt idx="1984">
                        <c:v>4632.6000000000004</c:v>
                      </c:pt>
                      <c:pt idx="1985">
                        <c:v>4624.3999999999996</c:v>
                      </c:pt>
                      <c:pt idx="1986">
                        <c:v>4627.7</c:v>
                      </c:pt>
                      <c:pt idx="1987">
                        <c:v>4635.5</c:v>
                      </c:pt>
                      <c:pt idx="1988">
                        <c:v>4643.3999999999996</c:v>
                      </c:pt>
                      <c:pt idx="1989">
                        <c:v>4640</c:v>
                      </c:pt>
                      <c:pt idx="1990">
                        <c:v>4646.7</c:v>
                      </c:pt>
                      <c:pt idx="1991">
                        <c:v>4646.8999999999996</c:v>
                      </c:pt>
                      <c:pt idx="1992">
                        <c:v>4641.2</c:v>
                      </c:pt>
                      <c:pt idx="1993">
                        <c:v>4636.7</c:v>
                      </c:pt>
                      <c:pt idx="1994">
                        <c:v>4649.8</c:v>
                      </c:pt>
                      <c:pt idx="1995">
                        <c:v>4646.2</c:v>
                      </c:pt>
                      <c:pt idx="1996">
                        <c:v>4636.1000000000004</c:v>
                      </c:pt>
                      <c:pt idx="1997">
                        <c:v>4646.2</c:v>
                      </c:pt>
                      <c:pt idx="1998">
                        <c:v>4656.1000000000004</c:v>
                      </c:pt>
                      <c:pt idx="1999">
                        <c:v>4648.3</c:v>
                      </c:pt>
                      <c:pt idx="2000">
                        <c:v>4642.8999999999996</c:v>
                      </c:pt>
                      <c:pt idx="2001">
                        <c:v>4649.1000000000004</c:v>
                      </c:pt>
                      <c:pt idx="2002">
                        <c:v>4644</c:v>
                      </c:pt>
                      <c:pt idx="2003">
                        <c:v>4656.2</c:v>
                      </c:pt>
                      <c:pt idx="2004">
                        <c:v>4648.2</c:v>
                      </c:pt>
                      <c:pt idx="2005">
                        <c:v>4646.7</c:v>
                      </c:pt>
                      <c:pt idx="2006">
                        <c:v>4651.3</c:v>
                      </c:pt>
                      <c:pt idx="2007">
                        <c:v>4652.7</c:v>
                      </c:pt>
                      <c:pt idx="2008">
                        <c:v>4652.7</c:v>
                      </c:pt>
                      <c:pt idx="2009">
                        <c:v>4648.6000000000004</c:v>
                      </c:pt>
                      <c:pt idx="2010">
                        <c:v>4653.8999999999996</c:v>
                      </c:pt>
                      <c:pt idx="2011">
                        <c:v>4649.2</c:v>
                      </c:pt>
                      <c:pt idx="2012">
                        <c:v>4649.6000000000004</c:v>
                      </c:pt>
                      <c:pt idx="2013">
                        <c:v>4644.7</c:v>
                      </c:pt>
                      <c:pt idx="2014">
                        <c:v>4650.7</c:v>
                      </c:pt>
                      <c:pt idx="2015">
                        <c:v>4648.5</c:v>
                      </c:pt>
                      <c:pt idx="2016">
                        <c:v>4651.5</c:v>
                      </c:pt>
                      <c:pt idx="2017">
                        <c:v>4651.6000000000004</c:v>
                      </c:pt>
                      <c:pt idx="2018">
                        <c:v>4653.1000000000004</c:v>
                      </c:pt>
                      <c:pt idx="2019">
                        <c:v>4655.2</c:v>
                      </c:pt>
                      <c:pt idx="2020">
                        <c:v>4653.3999999999996</c:v>
                      </c:pt>
                      <c:pt idx="2021">
                        <c:v>4650.7</c:v>
                      </c:pt>
                      <c:pt idx="2022">
                        <c:v>4653.6000000000004</c:v>
                      </c:pt>
                      <c:pt idx="2023">
                        <c:v>4649.7</c:v>
                      </c:pt>
                      <c:pt idx="2024">
                        <c:v>4660</c:v>
                      </c:pt>
                      <c:pt idx="2025">
                        <c:v>4666</c:v>
                      </c:pt>
                      <c:pt idx="2026">
                        <c:v>4655.8</c:v>
                      </c:pt>
                      <c:pt idx="2027">
                        <c:v>4654.7</c:v>
                      </c:pt>
                      <c:pt idx="2028">
                        <c:v>4652.5</c:v>
                      </c:pt>
                      <c:pt idx="2029">
                        <c:v>4653.8</c:v>
                      </c:pt>
                      <c:pt idx="2030">
                        <c:v>4655</c:v>
                      </c:pt>
                      <c:pt idx="2031">
                        <c:v>4661.8</c:v>
                      </c:pt>
                      <c:pt idx="2032">
                        <c:v>4656.7</c:v>
                      </c:pt>
                      <c:pt idx="2033">
                        <c:v>4654.7</c:v>
                      </c:pt>
                      <c:pt idx="2034">
                        <c:v>4661.3</c:v>
                      </c:pt>
                      <c:pt idx="2035">
                        <c:v>4655</c:v>
                      </c:pt>
                      <c:pt idx="2036">
                        <c:v>4645.7</c:v>
                      </c:pt>
                      <c:pt idx="2037">
                        <c:v>4655.1000000000004</c:v>
                      </c:pt>
                      <c:pt idx="2038">
                        <c:v>4655.5</c:v>
                      </c:pt>
                      <c:pt idx="2039">
                        <c:v>4650.7</c:v>
                      </c:pt>
                      <c:pt idx="2040">
                        <c:v>4655.6000000000004</c:v>
                      </c:pt>
                      <c:pt idx="2041">
                        <c:v>4645.2</c:v>
                      </c:pt>
                      <c:pt idx="2042">
                        <c:v>4647.8</c:v>
                      </c:pt>
                      <c:pt idx="2043">
                        <c:v>4667.1000000000004</c:v>
                      </c:pt>
                      <c:pt idx="2044">
                        <c:v>4649.8</c:v>
                      </c:pt>
                      <c:pt idx="2045">
                        <c:v>4657.8</c:v>
                      </c:pt>
                      <c:pt idx="2046">
                        <c:v>4657.2</c:v>
                      </c:pt>
                      <c:pt idx="2047">
                        <c:v>4661.1000000000004</c:v>
                      </c:pt>
                      <c:pt idx="2048">
                        <c:v>4658.7</c:v>
                      </c:pt>
                      <c:pt idx="2049">
                        <c:v>4663.3999999999996</c:v>
                      </c:pt>
                      <c:pt idx="2050">
                        <c:v>4663.8</c:v>
                      </c:pt>
                      <c:pt idx="2051">
                        <c:v>4663.8</c:v>
                      </c:pt>
                      <c:pt idx="2052">
                        <c:v>4662.8</c:v>
                      </c:pt>
                      <c:pt idx="2053">
                        <c:v>4657.3</c:v>
                      </c:pt>
                      <c:pt idx="2054">
                        <c:v>4663.3999999999996</c:v>
                      </c:pt>
                      <c:pt idx="2055">
                        <c:v>4661</c:v>
                      </c:pt>
                      <c:pt idx="2056">
                        <c:v>4654.6000000000004</c:v>
                      </c:pt>
                      <c:pt idx="2057">
                        <c:v>4657.8</c:v>
                      </c:pt>
                      <c:pt idx="2058">
                        <c:v>4660.8999999999996</c:v>
                      </c:pt>
                      <c:pt idx="2059">
                        <c:v>4659.3999999999996</c:v>
                      </c:pt>
                      <c:pt idx="2060">
                        <c:v>4662.2</c:v>
                      </c:pt>
                      <c:pt idx="2061">
                        <c:v>4660.3999999999996</c:v>
                      </c:pt>
                      <c:pt idx="2062">
                        <c:v>4666.3</c:v>
                      </c:pt>
                      <c:pt idx="2063">
                        <c:v>4670.1000000000004</c:v>
                      </c:pt>
                      <c:pt idx="2064">
                        <c:v>4663.7</c:v>
                      </c:pt>
                      <c:pt idx="2065">
                        <c:v>4659.3999999999996</c:v>
                      </c:pt>
                      <c:pt idx="2066">
                        <c:v>4641.6000000000004</c:v>
                      </c:pt>
                      <c:pt idx="2067">
                        <c:v>4662.3999999999996</c:v>
                      </c:pt>
                      <c:pt idx="2068">
                        <c:v>4682.6000000000004</c:v>
                      </c:pt>
                      <c:pt idx="2069">
                        <c:v>4646.1000000000004</c:v>
                      </c:pt>
                      <c:pt idx="2070">
                        <c:v>4680.5</c:v>
                      </c:pt>
                      <c:pt idx="2071">
                        <c:v>4659.3999999999996</c:v>
                      </c:pt>
                      <c:pt idx="2072">
                        <c:v>4685.8</c:v>
                      </c:pt>
                      <c:pt idx="2073">
                        <c:v>4682.8</c:v>
                      </c:pt>
                      <c:pt idx="2074">
                        <c:v>4653.8</c:v>
                      </c:pt>
                      <c:pt idx="2075">
                        <c:v>4660.6000000000004</c:v>
                      </c:pt>
                      <c:pt idx="2076">
                        <c:v>4666.3</c:v>
                      </c:pt>
                      <c:pt idx="2077">
                        <c:v>4663.3999999999996</c:v>
                      </c:pt>
                      <c:pt idx="2078">
                        <c:v>4681.5</c:v>
                      </c:pt>
                      <c:pt idx="2079">
                        <c:v>4655.6000000000004</c:v>
                      </c:pt>
                      <c:pt idx="2080">
                        <c:v>4673.8</c:v>
                      </c:pt>
                      <c:pt idx="2081">
                        <c:v>4663.1000000000004</c:v>
                      </c:pt>
                      <c:pt idx="2082">
                        <c:v>4669.8999999999996</c:v>
                      </c:pt>
                      <c:pt idx="2083">
                        <c:v>4679.1000000000004</c:v>
                      </c:pt>
                      <c:pt idx="2084">
                        <c:v>4684.1000000000004</c:v>
                      </c:pt>
                      <c:pt idx="2085">
                        <c:v>4664</c:v>
                      </c:pt>
                      <c:pt idx="2086">
                        <c:v>4672</c:v>
                      </c:pt>
                      <c:pt idx="2087">
                        <c:v>4660.8</c:v>
                      </c:pt>
                      <c:pt idx="2088">
                        <c:v>4689.3999999999996</c:v>
                      </c:pt>
                      <c:pt idx="2089">
                        <c:v>4669.1000000000004</c:v>
                      </c:pt>
                      <c:pt idx="2090">
                        <c:v>4661.8</c:v>
                      </c:pt>
                      <c:pt idx="2091">
                        <c:v>4664.5</c:v>
                      </c:pt>
                      <c:pt idx="2092">
                        <c:v>4687.1000000000004</c:v>
                      </c:pt>
                      <c:pt idx="2093">
                        <c:v>4663.8</c:v>
                      </c:pt>
                      <c:pt idx="2094">
                        <c:v>4655.8999999999996</c:v>
                      </c:pt>
                      <c:pt idx="2095">
                        <c:v>4670.7</c:v>
                      </c:pt>
                      <c:pt idx="2096">
                        <c:v>4665.5</c:v>
                      </c:pt>
                      <c:pt idx="2097">
                        <c:v>4693.1000000000004</c:v>
                      </c:pt>
                      <c:pt idx="2098">
                        <c:v>4667.1000000000004</c:v>
                      </c:pt>
                      <c:pt idx="2099">
                        <c:v>4672.1000000000004</c:v>
                      </c:pt>
                      <c:pt idx="2100">
                        <c:v>4690.5</c:v>
                      </c:pt>
                      <c:pt idx="2101">
                        <c:v>4675</c:v>
                      </c:pt>
                      <c:pt idx="2102">
                        <c:v>4688.2</c:v>
                      </c:pt>
                      <c:pt idx="2103">
                        <c:v>4697.3</c:v>
                      </c:pt>
                      <c:pt idx="2104">
                        <c:v>4682.8999999999996</c:v>
                      </c:pt>
                      <c:pt idx="2105">
                        <c:v>4674.1000000000004</c:v>
                      </c:pt>
                      <c:pt idx="2106">
                        <c:v>4672.3</c:v>
                      </c:pt>
                      <c:pt idx="2107">
                        <c:v>4688.1000000000004</c:v>
                      </c:pt>
                      <c:pt idx="2108">
                        <c:v>4680.2</c:v>
                      </c:pt>
                      <c:pt idx="2109">
                        <c:v>4680.8999999999996</c:v>
                      </c:pt>
                      <c:pt idx="2110">
                        <c:v>4677.3</c:v>
                      </c:pt>
                      <c:pt idx="2111">
                        <c:v>4682.3999999999996</c:v>
                      </c:pt>
                      <c:pt idx="2112">
                        <c:v>4684.3999999999996</c:v>
                      </c:pt>
                      <c:pt idx="2113">
                        <c:v>4672</c:v>
                      </c:pt>
                      <c:pt idx="2114">
                        <c:v>4690.2</c:v>
                      </c:pt>
                      <c:pt idx="2115">
                        <c:v>4678.6000000000004</c:v>
                      </c:pt>
                      <c:pt idx="2116">
                        <c:v>4679</c:v>
                      </c:pt>
                      <c:pt idx="2117">
                        <c:v>4681.2</c:v>
                      </c:pt>
                      <c:pt idx="2118">
                        <c:v>4684.7</c:v>
                      </c:pt>
                      <c:pt idx="2119">
                        <c:v>4684.2</c:v>
                      </c:pt>
                      <c:pt idx="2120">
                        <c:v>4700.8999999999996</c:v>
                      </c:pt>
                      <c:pt idx="2121">
                        <c:v>4703.8</c:v>
                      </c:pt>
                      <c:pt idx="2122">
                        <c:v>4684.1000000000004</c:v>
                      </c:pt>
                      <c:pt idx="2123">
                        <c:v>4690.6000000000004</c:v>
                      </c:pt>
                      <c:pt idx="2124">
                        <c:v>4692.3999999999996</c:v>
                      </c:pt>
                      <c:pt idx="2125">
                        <c:v>4670.7</c:v>
                      </c:pt>
                      <c:pt idx="2126">
                        <c:v>4675.8999999999996</c:v>
                      </c:pt>
                      <c:pt idx="2127">
                        <c:v>4700.5</c:v>
                      </c:pt>
                      <c:pt idx="2128">
                        <c:v>4696.8999999999996</c:v>
                      </c:pt>
                      <c:pt idx="2129">
                        <c:v>4687.2</c:v>
                      </c:pt>
                      <c:pt idx="2130">
                        <c:v>4681.5</c:v>
                      </c:pt>
                      <c:pt idx="2131">
                        <c:v>4683.3999999999996</c:v>
                      </c:pt>
                      <c:pt idx="2132">
                        <c:v>4692.3999999999996</c:v>
                      </c:pt>
                      <c:pt idx="2133">
                        <c:v>4702.2</c:v>
                      </c:pt>
                      <c:pt idx="2134">
                        <c:v>4698.2</c:v>
                      </c:pt>
                      <c:pt idx="2135">
                        <c:v>4675</c:v>
                      </c:pt>
                      <c:pt idx="2136">
                        <c:v>4701</c:v>
                      </c:pt>
                      <c:pt idx="2137">
                        <c:v>4696.8999999999996</c:v>
                      </c:pt>
                      <c:pt idx="2138">
                        <c:v>4690.2</c:v>
                      </c:pt>
                      <c:pt idx="2139">
                        <c:v>4685.8</c:v>
                      </c:pt>
                      <c:pt idx="2140">
                        <c:v>4680.5</c:v>
                      </c:pt>
                      <c:pt idx="2141">
                        <c:v>4682.6000000000004</c:v>
                      </c:pt>
                      <c:pt idx="2142">
                        <c:v>4665.7</c:v>
                      </c:pt>
                      <c:pt idx="2143">
                        <c:v>4686.8</c:v>
                      </c:pt>
                      <c:pt idx="2144">
                        <c:v>4671.1000000000004</c:v>
                      </c:pt>
                      <c:pt idx="2145">
                        <c:v>4686</c:v>
                      </c:pt>
                      <c:pt idx="2146">
                        <c:v>4689.8</c:v>
                      </c:pt>
                      <c:pt idx="2147">
                        <c:v>4675.3</c:v>
                      </c:pt>
                      <c:pt idx="2148">
                        <c:v>4684.5</c:v>
                      </c:pt>
                      <c:pt idx="2149">
                        <c:v>4682.6000000000004</c:v>
                      </c:pt>
                      <c:pt idx="2150">
                        <c:v>4685.1000000000004</c:v>
                      </c:pt>
                      <c:pt idx="2151">
                        <c:v>4680.7</c:v>
                      </c:pt>
                      <c:pt idx="2152">
                        <c:v>4678.6000000000004</c:v>
                      </c:pt>
                      <c:pt idx="2153">
                        <c:v>4683.3999999999996</c:v>
                      </c:pt>
                      <c:pt idx="2154">
                        <c:v>4686.3</c:v>
                      </c:pt>
                      <c:pt idx="2155">
                        <c:v>4694.3999999999996</c:v>
                      </c:pt>
                      <c:pt idx="2156">
                        <c:v>4690.6000000000004</c:v>
                      </c:pt>
                      <c:pt idx="2157">
                        <c:v>4689.8999999999996</c:v>
                      </c:pt>
                      <c:pt idx="2158">
                        <c:v>4692.6000000000004</c:v>
                      </c:pt>
                      <c:pt idx="2159">
                        <c:v>4682.2</c:v>
                      </c:pt>
                      <c:pt idx="2160">
                        <c:v>4677.2</c:v>
                      </c:pt>
                      <c:pt idx="2161">
                        <c:v>4693.1000000000004</c:v>
                      </c:pt>
                      <c:pt idx="2162">
                        <c:v>4689.7</c:v>
                      </c:pt>
                      <c:pt idx="2163">
                        <c:v>4681.7</c:v>
                      </c:pt>
                      <c:pt idx="2164">
                        <c:v>4676.3</c:v>
                      </c:pt>
                      <c:pt idx="2165">
                        <c:v>4689.8</c:v>
                      </c:pt>
                      <c:pt idx="2166">
                        <c:v>4685.1000000000004</c:v>
                      </c:pt>
                      <c:pt idx="2167">
                        <c:v>4695.2</c:v>
                      </c:pt>
                      <c:pt idx="2168">
                        <c:v>4687.3</c:v>
                      </c:pt>
                      <c:pt idx="2169">
                        <c:v>4685.1000000000004</c:v>
                      </c:pt>
                      <c:pt idx="2170">
                        <c:v>4693.5</c:v>
                      </c:pt>
                      <c:pt idx="2171">
                        <c:v>4697.7</c:v>
                      </c:pt>
                      <c:pt idx="2172">
                        <c:v>4693.1000000000004</c:v>
                      </c:pt>
                      <c:pt idx="2173">
                        <c:v>4692.7</c:v>
                      </c:pt>
                      <c:pt idx="2174">
                        <c:v>4694.2</c:v>
                      </c:pt>
                      <c:pt idx="2175">
                        <c:v>4694</c:v>
                      </c:pt>
                      <c:pt idx="2176">
                        <c:v>4697.2</c:v>
                      </c:pt>
                      <c:pt idx="2177">
                        <c:v>4694</c:v>
                      </c:pt>
                      <c:pt idx="2178">
                        <c:v>4708.1000000000004</c:v>
                      </c:pt>
                      <c:pt idx="2179">
                        <c:v>4702.8999999999996</c:v>
                      </c:pt>
                      <c:pt idx="2180">
                        <c:v>4695.5</c:v>
                      </c:pt>
                      <c:pt idx="2181">
                        <c:v>4704.8999999999996</c:v>
                      </c:pt>
                      <c:pt idx="2182">
                        <c:v>4689.5</c:v>
                      </c:pt>
                      <c:pt idx="2183">
                        <c:v>4704.3999999999996</c:v>
                      </c:pt>
                      <c:pt idx="2184">
                        <c:v>4703.1000000000004</c:v>
                      </c:pt>
                      <c:pt idx="2185">
                        <c:v>4696.3</c:v>
                      </c:pt>
                      <c:pt idx="2186">
                        <c:v>4700.8</c:v>
                      </c:pt>
                      <c:pt idx="2187">
                        <c:v>4704.5</c:v>
                      </c:pt>
                      <c:pt idx="2188">
                        <c:v>4691</c:v>
                      </c:pt>
                      <c:pt idx="2189">
                        <c:v>4693.8</c:v>
                      </c:pt>
                      <c:pt idx="2190">
                        <c:v>4705.2</c:v>
                      </c:pt>
                      <c:pt idx="2191">
                        <c:v>4703.8</c:v>
                      </c:pt>
                      <c:pt idx="2192">
                        <c:v>4701.5</c:v>
                      </c:pt>
                      <c:pt idx="2193">
                        <c:v>4699.2</c:v>
                      </c:pt>
                      <c:pt idx="2194">
                        <c:v>4719</c:v>
                      </c:pt>
                      <c:pt idx="2195">
                        <c:v>4689</c:v>
                      </c:pt>
                      <c:pt idx="2196">
                        <c:v>4700.3999999999996</c:v>
                      </c:pt>
                      <c:pt idx="2197">
                        <c:v>4704.8999999999996</c:v>
                      </c:pt>
                      <c:pt idx="2198">
                        <c:v>4703.3999999999996</c:v>
                      </c:pt>
                      <c:pt idx="2199">
                        <c:v>4706.2</c:v>
                      </c:pt>
                      <c:pt idx="2200">
                        <c:v>4700.3999999999996</c:v>
                      </c:pt>
                      <c:pt idx="2201">
                        <c:v>4711.6000000000004</c:v>
                      </c:pt>
                      <c:pt idx="2202">
                        <c:v>4705.2</c:v>
                      </c:pt>
                      <c:pt idx="2203">
                        <c:v>4699.6000000000004</c:v>
                      </c:pt>
                      <c:pt idx="2204">
                        <c:v>4694</c:v>
                      </c:pt>
                      <c:pt idx="2205">
                        <c:v>4687.8</c:v>
                      </c:pt>
                      <c:pt idx="2206">
                        <c:v>4682.3</c:v>
                      </c:pt>
                      <c:pt idx="2207">
                        <c:v>4690.3999999999996</c:v>
                      </c:pt>
                      <c:pt idx="2208">
                        <c:v>4689.2</c:v>
                      </c:pt>
                      <c:pt idx="2209">
                        <c:v>4701</c:v>
                      </c:pt>
                      <c:pt idx="2210">
                        <c:v>4686.3</c:v>
                      </c:pt>
                      <c:pt idx="2211">
                        <c:v>4707.1000000000004</c:v>
                      </c:pt>
                      <c:pt idx="2212">
                        <c:v>4697.6000000000004</c:v>
                      </c:pt>
                      <c:pt idx="2213">
                        <c:v>4686.7</c:v>
                      </c:pt>
                      <c:pt idx="2214">
                        <c:v>4672.8999999999996</c:v>
                      </c:pt>
                      <c:pt idx="2215">
                        <c:v>4699.8</c:v>
                      </c:pt>
                      <c:pt idx="2216">
                        <c:v>4666.1000000000004</c:v>
                      </c:pt>
                      <c:pt idx="2217">
                        <c:v>4690</c:v>
                      </c:pt>
                      <c:pt idx="2218">
                        <c:v>4712.2</c:v>
                      </c:pt>
                      <c:pt idx="2219">
                        <c:v>4695.8999999999996</c:v>
                      </c:pt>
                      <c:pt idx="2220">
                        <c:v>4703.2</c:v>
                      </c:pt>
                      <c:pt idx="2221">
                        <c:v>4696.5</c:v>
                      </c:pt>
                      <c:pt idx="2222">
                        <c:v>4698.2</c:v>
                      </c:pt>
                      <c:pt idx="2223">
                        <c:v>4696.8</c:v>
                      </c:pt>
                      <c:pt idx="2224">
                        <c:v>4706.6000000000004</c:v>
                      </c:pt>
                      <c:pt idx="2225">
                        <c:v>4707.8</c:v>
                      </c:pt>
                      <c:pt idx="2226">
                        <c:v>4704.6000000000004</c:v>
                      </c:pt>
                      <c:pt idx="2227">
                        <c:v>4716.3999999999996</c:v>
                      </c:pt>
                      <c:pt idx="2228">
                        <c:v>4699.2</c:v>
                      </c:pt>
                      <c:pt idx="2229">
                        <c:v>4720.3999999999996</c:v>
                      </c:pt>
                      <c:pt idx="2230">
                        <c:v>4711</c:v>
                      </c:pt>
                      <c:pt idx="2231">
                        <c:v>4702.8999999999996</c:v>
                      </c:pt>
                      <c:pt idx="2232">
                        <c:v>4712.8</c:v>
                      </c:pt>
                      <c:pt idx="2233">
                        <c:v>4732</c:v>
                      </c:pt>
                      <c:pt idx="2234">
                        <c:v>4724.1000000000004</c:v>
                      </c:pt>
                      <c:pt idx="2235">
                        <c:v>4692.6000000000004</c:v>
                      </c:pt>
                      <c:pt idx="2236">
                        <c:v>4699.7</c:v>
                      </c:pt>
                      <c:pt idx="2237">
                        <c:v>4705.3</c:v>
                      </c:pt>
                      <c:pt idx="2238">
                        <c:v>4706.8</c:v>
                      </c:pt>
                      <c:pt idx="2239">
                        <c:v>4714.8999999999996</c:v>
                      </c:pt>
                      <c:pt idx="2240">
                        <c:v>4721</c:v>
                      </c:pt>
                      <c:pt idx="2241">
                        <c:v>4701.8</c:v>
                      </c:pt>
                      <c:pt idx="2242">
                        <c:v>4699.8</c:v>
                      </c:pt>
                      <c:pt idx="2243">
                        <c:v>4699</c:v>
                      </c:pt>
                      <c:pt idx="2244">
                        <c:v>4699.3</c:v>
                      </c:pt>
                      <c:pt idx="2245">
                        <c:v>4712.3</c:v>
                      </c:pt>
                      <c:pt idx="2246">
                        <c:v>4706.6000000000004</c:v>
                      </c:pt>
                      <c:pt idx="2247">
                        <c:v>4708.5</c:v>
                      </c:pt>
                      <c:pt idx="2248">
                        <c:v>4718.5</c:v>
                      </c:pt>
                      <c:pt idx="2249">
                        <c:v>4710.8</c:v>
                      </c:pt>
                      <c:pt idx="2250">
                        <c:v>4711.2</c:v>
                      </c:pt>
                      <c:pt idx="2251">
                        <c:v>4719</c:v>
                      </c:pt>
                      <c:pt idx="2252">
                        <c:v>4710.1000000000004</c:v>
                      </c:pt>
                      <c:pt idx="2253">
                        <c:v>4715.8999999999996</c:v>
                      </c:pt>
                      <c:pt idx="2254">
                        <c:v>4715.3</c:v>
                      </c:pt>
                      <c:pt idx="2255">
                        <c:v>4725.7</c:v>
                      </c:pt>
                      <c:pt idx="2256">
                        <c:v>4712.8</c:v>
                      </c:pt>
                      <c:pt idx="2257">
                        <c:v>4704.5</c:v>
                      </c:pt>
                      <c:pt idx="2258">
                        <c:v>4722.7</c:v>
                      </c:pt>
                      <c:pt idx="2259">
                        <c:v>4708.5</c:v>
                      </c:pt>
                      <c:pt idx="2260">
                        <c:v>4711</c:v>
                      </c:pt>
                      <c:pt idx="2261">
                        <c:v>4707.6000000000004</c:v>
                      </c:pt>
                      <c:pt idx="2262">
                        <c:v>4716.5</c:v>
                      </c:pt>
                      <c:pt idx="2263">
                        <c:v>4717.5</c:v>
                      </c:pt>
                      <c:pt idx="2264">
                        <c:v>4727.2</c:v>
                      </c:pt>
                      <c:pt idx="2265">
                        <c:v>4712</c:v>
                      </c:pt>
                      <c:pt idx="2266">
                        <c:v>4709.8999999999996</c:v>
                      </c:pt>
                      <c:pt idx="2267">
                        <c:v>4713.7</c:v>
                      </c:pt>
                      <c:pt idx="2268">
                        <c:v>4721</c:v>
                      </c:pt>
                      <c:pt idx="2269">
                        <c:v>4714</c:v>
                      </c:pt>
                      <c:pt idx="2270">
                        <c:v>4717.5</c:v>
                      </c:pt>
                      <c:pt idx="2271">
                        <c:v>4740.7</c:v>
                      </c:pt>
                      <c:pt idx="2272">
                        <c:v>4718</c:v>
                      </c:pt>
                      <c:pt idx="2273">
                        <c:v>4740.7</c:v>
                      </c:pt>
                      <c:pt idx="2274">
                        <c:v>4728.2</c:v>
                      </c:pt>
                      <c:pt idx="2275">
                        <c:v>4710.7</c:v>
                      </c:pt>
                      <c:pt idx="2276">
                        <c:v>4710.3999999999996</c:v>
                      </c:pt>
                      <c:pt idx="2277">
                        <c:v>4707.8</c:v>
                      </c:pt>
                      <c:pt idx="2278">
                        <c:v>4720.2</c:v>
                      </c:pt>
                      <c:pt idx="2279">
                        <c:v>4729.8</c:v>
                      </c:pt>
                      <c:pt idx="2280">
                        <c:v>4721.1000000000004</c:v>
                      </c:pt>
                      <c:pt idx="2281">
                        <c:v>4694.1000000000004</c:v>
                      </c:pt>
                      <c:pt idx="2282">
                        <c:v>4534.6000000000004</c:v>
                      </c:pt>
                      <c:pt idx="2283">
                        <c:v>4879</c:v>
                      </c:pt>
                      <c:pt idx="2284">
                        <c:v>4710.2</c:v>
                      </c:pt>
                      <c:pt idx="2285">
                        <c:v>4715.5</c:v>
                      </c:pt>
                      <c:pt idx="2286">
                        <c:v>4711.2</c:v>
                      </c:pt>
                      <c:pt idx="2287">
                        <c:v>4713.2</c:v>
                      </c:pt>
                      <c:pt idx="2288">
                        <c:v>4709.5</c:v>
                      </c:pt>
                      <c:pt idx="2289">
                        <c:v>4722.3999999999996</c:v>
                      </c:pt>
                      <c:pt idx="2290">
                        <c:v>4730</c:v>
                      </c:pt>
                      <c:pt idx="2291">
                        <c:v>4717.5</c:v>
                      </c:pt>
                      <c:pt idx="2292">
                        <c:v>4721.3</c:v>
                      </c:pt>
                      <c:pt idx="2293">
                        <c:v>4722</c:v>
                      </c:pt>
                      <c:pt idx="2294">
                        <c:v>4725</c:v>
                      </c:pt>
                      <c:pt idx="2295">
                        <c:v>4723.1000000000004</c:v>
                      </c:pt>
                      <c:pt idx="2296">
                        <c:v>4725.3</c:v>
                      </c:pt>
                      <c:pt idx="2297">
                        <c:v>4715.6000000000004</c:v>
                      </c:pt>
                      <c:pt idx="2298">
                        <c:v>4730.2</c:v>
                      </c:pt>
                      <c:pt idx="2299">
                        <c:v>4724.3</c:v>
                      </c:pt>
                      <c:pt idx="2300">
                        <c:v>4724.6000000000004</c:v>
                      </c:pt>
                      <c:pt idx="2301">
                        <c:v>4714</c:v>
                      </c:pt>
                      <c:pt idx="2302">
                        <c:v>4722.8</c:v>
                      </c:pt>
                      <c:pt idx="2303">
                        <c:v>4715.2</c:v>
                      </c:pt>
                      <c:pt idx="2304">
                        <c:v>4722.7</c:v>
                      </c:pt>
                      <c:pt idx="2305">
                        <c:v>4728.3999999999996</c:v>
                      </c:pt>
                      <c:pt idx="2306">
                        <c:v>4720.1000000000004</c:v>
                      </c:pt>
                      <c:pt idx="2307">
                        <c:v>4706.8</c:v>
                      </c:pt>
                      <c:pt idx="2308">
                        <c:v>4732.1000000000004</c:v>
                      </c:pt>
                      <c:pt idx="2309">
                        <c:v>4729.8</c:v>
                      </c:pt>
                      <c:pt idx="2310">
                        <c:v>4725.2</c:v>
                      </c:pt>
                      <c:pt idx="2311">
                        <c:v>4747.7</c:v>
                      </c:pt>
                      <c:pt idx="2312">
                        <c:v>4720.5</c:v>
                      </c:pt>
                      <c:pt idx="2313">
                        <c:v>4737.5</c:v>
                      </c:pt>
                      <c:pt idx="2314">
                        <c:v>4747</c:v>
                      </c:pt>
                      <c:pt idx="2315">
                        <c:v>4749.8999999999996</c:v>
                      </c:pt>
                      <c:pt idx="2316">
                        <c:v>4721.5</c:v>
                      </c:pt>
                      <c:pt idx="2317">
                        <c:v>4734.1000000000004</c:v>
                      </c:pt>
                      <c:pt idx="2318">
                        <c:v>4732.3999999999996</c:v>
                      </c:pt>
                      <c:pt idx="2319">
                        <c:v>4734.6000000000004</c:v>
                      </c:pt>
                      <c:pt idx="2320">
                        <c:v>4717.7</c:v>
                      </c:pt>
                      <c:pt idx="2321">
                        <c:v>4723.6000000000004</c:v>
                      </c:pt>
                      <c:pt idx="2322">
                        <c:v>4734.8</c:v>
                      </c:pt>
                      <c:pt idx="2323">
                        <c:v>4717.1000000000004</c:v>
                      </c:pt>
                      <c:pt idx="2324">
                        <c:v>4713.8999999999996</c:v>
                      </c:pt>
                      <c:pt idx="2325">
                        <c:v>4717.8</c:v>
                      </c:pt>
                      <c:pt idx="2326">
                        <c:v>4739.8</c:v>
                      </c:pt>
                      <c:pt idx="2327">
                        <c:v>4717.1000000000004</c:v>
                      </c:pt>
                      <c:pt idx="2328">
                        <c:v>4741.2</c:v>
                      </c:pt>
                      <c:pt idx="2329">
                        <c:v>4716</c:v>
                      </c:pt>
                      <c:pt idx="2330">
                        <c:v>4709.3999999999996</c:v>
                      </c:pt>
                      <c:pt idx="2331">
                        <c:v>4705</c:v>
                      </c:pt>
                      <c:pt idx="2332">
                        <c:v>4708.1000000000004</c:v>
                      </c:pt>
                      <c:pt idx="2333">
                        <c:v>4734.6000000000004</c:v>
                      </c:pt>
                      <c:pt idx="2334">
                        <c:v>4724</c:v>
                      </c:pt>
                      <c:pt idx="2335">
                        <c:v>4723.6000000000004</c:v>
                      </c:pt>
                      <c:pt idx="2336">
                        <c:v>4735.3999999999996</c:v>
                      </c:pt>
                      <c:pt idx="2337">
                        <c:v>4717.5</c:v>
                      </c:pt>
                      <c:pt idx="2338">
                        <c:v>4734.3999999999996</c:v>
                      </c:pt>
                      <c:pt idx="2339">
                        <c:v>4727.1000000000004</c:v>
                      </c:pt>
                      <c:pt idx="2340">
                        <c:v>4708.1000000000004</c:v>
                      </c:pt>
                      <c:pt idx="2341">
                        <c:v>4717.1000000000004</c:v>
                      </c:pt>
                      <c:pt idx="2342">
                        <c:v>4717.7</c:v>
                      </c:pt>
                      <c:pt idx="2343">
                        <c:v>4713.2</c:v>
                      </c:pt>
                      <c:pt idx="2344">
                        <c:v>4713.6000000000004</c:v>
                      </c:pt>
                      <c:pt idx="2345">
                        <c:v>4715.8999999999996</c:v>
                      </c:pt>
                      <c:pt idx="2346">
                        <c:v>4693.3999999999996</c:v>
                      </c:pt>
                      <c:pt idx="2347">
                        <c:v>4700.3999999999996</c:v>
                      </c:pt>
                      <c:pt idx="2348">
                        <c:v>4715.2</c:v>
                      </c:pt>
                      <c:pt idx="2349">
                        <c:v>4700.2</c:v>
                      </c:pt>
                      <c:pt idx="2350">
                        <c:v>4718</c:v>
                      </c:pt>
                      <c:pt idx="2351">
                        <c:v>4708.2</c:v>
                      </c:pt>
                      <c:pt idx="2352">
                        <c:v>4723.1000000000004</c:v>
                      </c:pt>
                      <c:pt idx="2353">
                        <c:v>4714.6000000000004</c:v>
                      </c:pt>
                      <c:pt idx="2354">
                        <c:v>4703.7</c:v>
                      </c:pt>
                      <c:pt idx="2355">
                        <c:v>4697.3999999999996</c:v>
                      </c:pt>
                      <c:pt idx="2356">
                        <c:v>4714</c:v>
                      </c:pt>
                      <c:pt idx="2357">
                        <c:v>4724.6000000000004</c:v>
                      </c:pt>
                      <c:pt idx="2358">
                        <c:v>4706.2</c:v>
                      </c:pt>
                      <c:pt idx="2359">
                        <c:v>4705.8999999999996</c:v>
                      </c:pt>
                      <c:pt idx="2360">
                        <c:v>4708.3</c:v>
                      </c:pt>
                      <c:pt idx="2361">
                        <c:v>4705.8999999999996</c:v>
                      </c:pt>
                      <c:pt idx="2362">
                        <c:v>4705.1000000000004</c:v>
                      </c:pt>
                      <c:pt idx="2363">
                        <c:v>4729.6000000000004</c:v>
                      </c:pt>
                      <c:pt idx="2364">
                        <c:v>4705.8999999999996</c:v>
                      </c:pt>
                      <c:pt idx="2365">
                        <c:v>4715.5</c:v>
                      </c:pt>
                      <c:pt idx="2366">
                        <c:v>4706.2</c:v>
                      </c:pt>
                      <c:pt idx="2367">
                        <c:v>4699.3</c:v>
                      </c:pt>
                      <c:pt idx="2368">
                        <c:v>4722.8</c:v>
                      </c:pt>
                      <c:pt idx="2369">
                        <c:v>4709.7</c:v>
                      </c:pt>
                      <c:pt idx="2370">
                        <c:v>4698.5</c:v>
                      </c:pt>
                      <c:pt idx="2371">
                        <c:v>4705</c:v>
                      </c:pt>
                      <c:pt idx="2372">
                        <c:v>4687.8</c:v>
                      </c:pt>
                      <c:pt idx="2373">
                        <c:v>4694.2</c:v>
                      </c:pt>
                      <c:pt idx="2374">
                        <c:v>4720.8</c:v>
                      </c:pt>
                      <c:pt idx="2375">
                        <c:v>4703.6000000000004</c:v>
                      </c:pt>
                      <c:pt idx="2376">
                        <c:v>4713.1000000000004</c:v>
                      </c:pt>
                      <c:pt idx="2377">
                        <c:v>4696.3</c:v>
                      </c:pt>
                      <c:pt idx="2378">
                        <c:v>4709.8</c:v>
                      </c:pt>
                      <c:pt idx="2379">
                        <c:v>4730.2</c:v>
                      </c:pt>
                      <c:pt idx="2380">
                        <c:v>4712.8999999999996</c:v>
                      </c:pt>
                      <c:pt idx="2381">
                        <c:v>4702.3999999999996</c:v>
                      </c:pt>
                      <c:pt idx="2382">
                        <c:v>4722.6000000000004</c:v>
                      </c:pt>
                      <c:pt idx="2383">
                        <c:v>4716.1000000000004</c:v>
                      </c:pt>
                      <c:pt idx="2384">
                        <c:v>4717.8</c:v>
                      </c:pt>
                      <c:pt idx="2385">
                        <c:v>4729.3999999999996</c:v>
                      </c:pt>
                      <c:pt idx="2386">
                        <c:v>4710.3</c:v>
                      </c:pt>
                      <c:pt idx="2387">
                        <c:v>4713.3999999999996</c:v>
                      </c:pt>
                      <c:pt idx="2388">
                        <c:v>4737.7</c:v>
                      </c:pt>
                      <c:pt idx="2389">
                        <c:v>4725.8</c:v>
                      </c:pt>
                      <c:pt idx="2390">
                        <c:v>4716</c:v>
                      </c:pt>
                      <c:pt idx="2391">
                        <c:v>4739.3</c:v>
                      </c:pt>
                      <c:pt idx="2392">
                        <c:v>4746</c:v>
                      </c:pt>
                      <c:pt idx="2393">
                        <c:v>4714.1000000000004</c:v>
                      </c:pt>
                      <c:pt idx="2394">
                        <c:v>4737.2</c:v>
                      </c:pt>
                      <c:pt idx="2395">
                        <c:v>4718.2</c:v>
                      </c:pt>
                      <c:pt idx="2396">
                        <c:v>4737.8999999999996</c:v>
                      </c:pt>
                      <c:pt idx="2397">
                        <c:v>4729.2</c:v>
                      </c:pt>
                      <c:pt idx="2398">
                        <c:v>4742.6000000000004</c:v>
                      </c:pt>
                      <c:pt idx="2399">
                        <c:v>4726</c:v>
                      </c:pt>
                      <c:pt idx="2400">
                        <c:v>4734.5</c:v>
                      </c:pt>
                      <c:pt idx="2401">
                        <c:v>4738.3</c:v>
                      </c:pt>
                      <c:pt idx="2402">
                        <c:v>4727.7</c:v>
                      </c:pt>
                      <c:pt idx="2403">
                        <c:v>4718.7</c:v>
                      </c:pt>
                      <c:pt idx="2404">
                        <c:v>4738.7</c:v>
                      </c:pt>
                      <c:pt idx="2405">
                        <c:v>4709.5</c:v>
                      </c:pt>
                      <c:pt idx="2406">
                        <c:v>4715.3</c:v>
                      </c:pt>
                      <c:pt idx="2407">
                        <c:v>4721.2</c:v>
                      </c:pt>
                      <c:pt idx="2408">
                        <c:v>4728.5</c:v>
                      </c:pt>
                      <c:pt idx="2409">
                        <c:v>4735.1000000000004</c:v>
                      </c:pt>
                      <c:pt idx="2410">
                        <c:v>4727.6000000000004</c:v>
                      </c:pt>
                      <c:pt idx="2411">
                        <c:v>4739.1000000000004</c:v>
                      </c:pt>
                      <c:pt idx="2412">
                        <c:v>4740.3</c:v>
                      </c:pt>
                      <c:pt idx="2413">
                        <c:v>4702.8999999999996</c:v>
                      </c:pt>
                      <c:pt idx="2414">
                        <c:v>4715.5</c:v>
                      </c:pt>
                      <c:pt idx="2415">
                        <c:v>4737.5</c:v>
                      </c:pt>
                      <c:pt idx="2416">
                        <c:v>4737.8</c:v>
                      </c:pt>
                      <c:pt idx="2417">
                        <c:v>4720.6000000000004</c:v>
                      </c:pt>
                      <c:pt idx="2418">
                        <c:v>4727.8999999999996</c:v>
                      </c:pt>
                      <c:pt idx="2419">
                        <c:v>4713.7</c:v>
                      </c:pt>
                      <c:pt idx="2420">
                        <c:v>4718.8999999999996</c:v>
                      </c:pt>
                      <c:pt idx="2421">
                        <c:v>4722.7</c:v>
                      </c:pt>
                      <c:pt idx="2422">
                        <c:v>4715.8</c:v>
                      </c:pt>
                      <c:pt idx="2423">
                        <c:v>4725.6000000000004</c:v>
                      </c:pt>
                      <c:pt idx="2424">
                        <c:v>4720</c:v>
                      </c:pt>
                      <c:pt idx="2425">
                        <c:v>4709.3</c:v>
                      </c:pt>
                      <c:pt idx="2426">
                        <c:v>4724.8</c:v>
                      </c:pt>
                      <c:pt idx="2427">
                        <c:v>4722.7</c:v>
                      </c:pt>
                      <c:pt idx="2428">
                        <c:v>4723.3</c:v>
                      </c:pt>
                      <c:pt idx="2429">
                        <c:v>4714.1000000000004</c:v>
                      </c:pt>
                      <c:pt idx="2430">
                        <c:v>4742.6000000000004</c:v>
                      </c:pt>
                      <c:pt idx="2431">
                        <c:v>4718.6000000000004</c:v>
                      </c:pt>
                      <c:pt idx="2432">
                        <c:v>4710.6000000000004</c:v>
                      </c:pt>
                      <c:pt idx="2433">
                        <c:v>4710</c:v>
                      </c:pt>
                      <c:pt idx="2434">
                        <c:v>4745.5</c:v>
                      </c:pt>
                      <c:pt idx="2435">
                        <c:v>4732.3999999999996</c:v>
                      </c:pt>
                      <c:pt idx="2436">
                        <c:v>4734.8999999999996</c:v>
                      </c:pt>
                      <c:pt idx="2437">
                        <c:v>4732.7</c:v>
                      </c:pt>
                      <c:pt idx="2438">
                        <c:v>4723.8999999999996</c:v>
                      </c:pt>
                      <c:pt idx="2439">
                        <c:v>4714.5</c:v>
                      </c:pt>
                      <c:pt idx="2440">
                        <c:v>4731.1000000000004</c:v>
                      </c:pt>
                      <c:pt idx="2441">
                        <c:v>4749.5</c:v>
                      </c:pt>
                      <c:pt idx="2442">
                        <c:v>4732.7</c:v>
                      </c:pt>
                      <c:pt idx="2443">
                        <c:v>4725</c:v>
                      </c:pt>
                      <c:pt idx="2444">
                        <c:v>4728.7</c:v>
                      </c:pt>
                      <c:pt idx="2445">
                        <c:v>4743.7</c:v>
                      </c:pt>
                      <c:pt idx="2446">
                        <c:v>4717.3999999999996</c:v>
                      </c:pt>
                      <c:pt idx="2447">
                        <c:v>4727.3</c:v>
                      </c:pt>
                      <c:pt idx="2448">
                        <c:v>4719.2</c:v>
                      </c:pt>
                      <c:pt idx="2449">
                        <c:v>4725.8999999999996</c:v>
                      </c:pt>
                      <c:pt idx="2450">
                        <c:v>4743.8</c:v>
                      </c:pt>
                      <c:pt idx="2451">
                        <c:v>4739.7</c:v>
                      </c:pt>
                      <c:pt idx="2452">
                        <c:v>4730.3999999999996</c:v>
                      </c:pt>
                      <c:pt idx="2453">
                        <c:v>4725.7</c:v>
                      </c:pt>
                      <c:pt idx="2454">
                        <c:v>4732.2</c:v>
                      </c:pt>
                      <c:pt idx="2455">
                        <c:v>4726</c:v>
                      </c:pt>
                      <c:pt idx="2456">
                        <c:v>4718.1000000000004</c:v>
                      </c:pt>
                      <c:pt idx="2457">
                        <c:v>4723.3</c:v>
                      </c:pt>
                      <c:pt idx="2458">
                        <c:v>4725.1000000000004</c:v>
                      </c:pt>
                      <c:pt idx="2459">
                        <c:v>4738.3</c:v>
                      </c:pt>
                      <c:pt idx="2460">
                        <c:v>4734.7</c:v>
                      </c:pt>
                      <c:pt idx="2461">
                        <c:v>4726.5</c:v>
                      </c:pt>
                      <c:pt idx="2462">
                        <c:v>4725.5</c:v>
                      </c:pt>
                      <c:pt idx="2463">
                        <c:v>4714.3999999999996</c:v>
                      </c:pt>
                      <c:pt idx="2464">
                        <c:v>4713.3999999999996</c:v>
                      </c:pt>
                      <c:pt idx="2465">
                        <c:v>4721.8999999999996</c:v>
                      </c:pt>
                      <c:pt idx="2466">
                        <c:v>4724.6000000000004</c:v>
                      </c:pt>
                      <c:pt idx="2467">
                        <c:v>4520.2</c:v>
                      </c:pt>
                      <c:pt idx="2468">
                        <c:v>4704.7</c:v>
                      </c:pt>
                      <c:pt idx="2469">
                        <c:v>4721.5</c:v>
                      </c:pt>
                      <c:pt idx="2470">
                        <c:v>4714.3999999999996</c:v>
                      </c:pt>
                      <c:pt idx="2471">
                        <c:v>4720.8</c:v>
                      </c:pt>
                      <c:pt idx="2472">
                        <c:v>4712.3</c:v>
                      </c:pt>
                      <c:pt idx="2473">
                        <c:v>4719.3999999999996</c:v>
                      </c:pt>
                      <c:pt idx="2474">
                        <c:v>4708</c:v>
                      </c:pt>
                      <c:pt idx="2475">
                        <c:v>4718.7</c:v>
                      </c:pt>
                      <c:pt idx="2476">
                        <c:v>4720.1000000000004</c:v>
                      </c:pt>
                      <c:pt idx="2477">
                        <c:v>4714.1000000000004</c:v>
                      </c:pt>
                      <c:pt idx="2478">
                        <c:v>4729.6000000000004</c:v>
                      </c:pt>
                      <c:pt idx="2479">
                        <c:v>4717.8</c:v>
                      </c:pt>
                      <c:pt idx="2480">
                        <c:v>4724.3999999999996</c:v>
                      </c:pt>
                      <c:pt idx="2481">
                        <c:v>4723</c:v>
                      </c:pt>
                      <c:pt idx="2482">
                        <c:v>4714.2</c:v>
                      </c:pt>
                      <c:pt idx="2483">
                        <c:v>4723.3</c:v>
                      </c:pt>
                      <c:pt idx="2484">
                        <c:v>4712.7</c:v>
                      </c:pt>
                      <c:pt idx="2485">
                        <c:v>4728</c:v>
                      </c:pt>
                      <c:pt idx="2486">
                        <c:v>4717</c:v>
                      </c:pt>
                      <c:pt idx="2487">
                        <c:v>4715.3999999999996</c:v>
                      </c:pt>
                      <c:pt idx="2488">
                        <c:v>4724</c:v>
                      </c:pt>
                      <c:pt idx="2489">
                        <c:v>4732.3999999999996</c:v>
                      </c:pt>
                      <c:pt idx="2490">
                        <c:v>4731.6000000000004</c:v>
                      </c:pt>
                      <c:pt idx="2491">
                        <c:v>4715.2</c:v>
                      </c:pt>
                      <c:pt idx="2492">
                        <c:v>4727.7</c:v>
                      </c:pt>
                      <c:pt idx="2493">
                        <c:v>4720.6000000000004</c:v>
                      </c:pt>
                      <c:pt idx="2494">
                        <c:v>4731.3</c:v>
                      </c:pt>
                      <c:pt idx="2495">
                        <c:v>4719.1000000000004</c:v>
                      </c:pt>
                      <c:pt idx="2496">
                        <c:v>4714.3999999999996</c:v>
                      </c:pt>
                      <c:pt idx="2497">
                        <c:v>4710.3</c:v>
                      </c:pt>
                      <c:pt idx="2498">
                        <c:v>4729.1000000000004</c:v>
                      </c:pt>
                      <c:pt idx="2499">
                        <c:v>4732.7</c:v>
                      </c:pt>
                      <c:pt idx="2500">
                        <c:v>4726.8</c:v>
                      </c:pt>
                      <c:pt idx="2501">
                        <c:v>4744.6000000000004</c:v>
                      </c:pt>
                      <c:pt idx="2502">
                        <c:v>4732.1000000000004</c:v>
                      </c:pt>
                      <c:pt idx="2503">
                        <c:v>4717.1000000000004</c:v>
                      </c:pt>
                      <c:pt idx="2504">
                        <c:v>4708.3999999999996</c:v>
                      </c:pt>
                      <c:pt idx="2505">
                        <c:v>4721.3</c:v>
                      </c:pt>
                      <c:pt idx="2506">
                        <c:v>4719.1000000000004</c:v>
                      </c:pt>
                      <c:pt idx="2507">
                        <c:v>4718.5</c:v>
                      </c:pt>
                      <c:pt idx="2508">
                        <c:v>4729.6000000000004</c:v>
                      </c:pt>
                      <c:pt idx="2509">
                        <c:v>4721.7</c:v>
                      </c:pt>
                      <c:pt idx="2510">
                        <c:v>4714.3999999999996</c:v>
                      </c:pt>
                      <c:pt idx="2511">
                        <c:v>4735.7</c:v>
                      </c:pt>
                      <c:pt idx="2512">
                        <c:v>4721.6000000000004</c:v>
                      </c:pt>
                      <c:pt idx="2513">
                        <c:v>4708.3999999999996</c:v>
                      </c:pt>
                      <c:pt idx="2514">
                        <c:v>4708.2</c:v>
                      </c:pt>
                      <c:pt idx="2515">
                        <c:v>4730.6000000000004</c:v>
                      </c:pt>
                      <c:pt idx="2516">
                        <c:v>4724</c:v>
                      </c:pt>
                      <c:pt idx="2517">
                        <c:v>4723.6000000000004</c:v>
                      </c:pt>
                      <c:pt idx="2518">
                        <c:v>4739</c:v>
                      </c:pt>
                      <c:pt idx="2519">
                        <c:v>4732.8</c:v>
                      </c:pt>
                      <c:pt idx="2520">
                        <c:v>4742.5</c:v>
                      </c:pt>
                      <c:pt idx="2521">
                        <c:v>4740.7</c:v>
                      </c:pt>
                      <c:pt idx="2522">
                        <c:v>4735.8</c:v>
                      </c:pt>
                      <c:pt idx="2523">
                        <c:v>4733.8999999999996</c:v>
                      </c:pt>
                      <c:pt idx="2524">
                        <c:v>4720.3</c:v>
                      </c:pt>
                      <c:pt idx="2525">
                        <c:v>4710.2</c:v>
                      </c:pt>
                      <c:pt idx="2526">
                        <c:v>4715.8</c:v>
                      </c:pt>
                      <c:pt idx="2527">
                        <c:v>4749.8999999999996</c:v>
                      </c:pt>
                      <c:pt idx="2528">
                        <c:v>4721.3</c:v>
                      </c:pt>
                      <c:pt idx="2529">
                        <c:v>4736.5</c:v>
                      </c:pt>
                      <c:pt idx="2530">
                        <c:v>4714.8999999999996</c:v>
                      </c:pt>
                      <c:pt idx="2531">
                        <c:v>4717.5</c:v>
                      </c:pt>
                      <c:pt idx="2532">
                        <c:v>4736.3</c:v>
                      </c:pt>
                      <c:pt idx="2533">
                        <c:v>4729.6000000000004</c:v>
                      </c:pt>
                      <c:pt idx="2534">
                        <c:v>4728.1000000000004</c:v>
                      </c:pt>
                      <c:pt idx="2535">
                        <c:v>4727.8</c:v>
                      </c:pt>
                      <c:pt idx="2536">
                        <c:v>4729.7</c:v>
                      </c:pt>
                      <c:pt idx="2537">
                        <c:v>4725.8</c:v>
                      </c:pt>
                      <c:pt idx="2538">
                        <c:v>4708.7</c:v>
                      </c:pt>
                      <c:pt idx="2539">
                        <c:v>4731</c:v>
                      </c:pt>
                      <c:pt idx="2540">
                        <c:v>4728.5</c:v>
                      </c:pt>
                      <c:pt idx="2541">
                        <c:v>4746.7</c:v>
                      </c:pt>
                      <c:pt idx="2542">
                        <c:v>4742.3</c:v>
                      </c:pt>
                      <c:pt idx="2543">
                        <c:v>4739.7</c:v>
                      </c:pt>
                      <c:pt idx="2544">
                        <c:v>4736.3999999999996</c:v>
                      </c:pt>
                      <c:pt idx="2545">
                        <c:v>4722.5</c:v>
                      </c:pt>
                      <c:pt idx="2546">
                        <c:v>4725.3</c:v>
                      </c:pt>
                      <c:pt idx="2547">
                        <c:v>4736.3999999999996</c:v>
                      </c:pt>
                      <c:pt idx="2548">
                        <c:v>4743.8999999999996</c:v>
                      </c:pt>
                      <c:pt idx="2549">
                        <c:v>4740.3</c:v>
                      </c:pt>
                      <c:pt idx="2550">
                        <c:v>4744.8999999999996</c:v>
                      </c:pt>
                      <c:pt idx="2551">
                        <c:v>4740.3999999999996</c:v>
                      </c:pt>
                      <c:pt idx="2552">
                        <c:v>4743.5</c:v>
                      </c:pt>
                      <c:pt idx="2553">
                        <c:v>4734.3999999999996</c:v>
                      </c:pt>
                      <c:pt idx="2554">
                        <c:v>4737</c:v>
                      </c:pt>
                      <c:pt idx="2555">
                        <c:v>4743</c:v>
                      </c:pt>
                      <c:pt idx="2556">
                        <c:v>4730.8999999999996</c:v>
                      </c:pt>
                      <c:pt idx="2557">
                        <c:v>4739.2</c:v>
                      </c:pt>
                      <c:pt idx="2558">
                        <c:v>4738.1000000000004</c:v>
                      </c:pt>
                      <c:pt idx="2559">
                        <c:v>4742</c:v>
                      </c:pt>
                      <c:pt idx="2560">
                        <c:v>4732.2</c:v>
                      </c:pt>
                      <c:pt idx="2561">
                        <c:v>4747.3</c:v>
                      </c:pt>
                      <c:pt idx="2562">
                        <c:v>4732.1000000000004</c:v>
                      </c:pt>
                      <c:pt idx="2563">
                        <c:v>4734.8999999999996</c:v>
                      </c:pt>
                      <c:pt idx="2564">
                        <c:v>4723.3</c:v>
                      </c:pt>
                      <c:pt idx="2565">
                        <c:v>4723.7</c:v>
                      </c:pt>
                      <c:pt idx="2566">
                        <c:v>4730.5</c:v>
                      </c:pt>
                      <c:pt idx="2567">
                        <c:v>4725.3999999999996</c:v>
                      </c:pt>
                      <c:pt idx="2568">
                        <c:v>4737.1000000000004</c:v>
                      </c:pt>
                      <c:pt idx="2569">
                        <c:v>4721.2</c:v>
                      </c:pt>
                      <c:pt idx="2570">
                        <c:v>4739.8999999999996</c:v>
                      </c:pt>
                      <c:pt idx="2571">
                        <c:v>4727.3</c:v>
                      </c:pt>
                      <c:pt idx="2572">
                        <c:v>4724.3999999999996</c:v>
                      </c:pt>
                      <c:pt idx="2573">
                        <c:v>4725.3999999999996</c:v>
                      </c:pt>
                      <c:pt idx="2574">
                        <c:v>4707.8</c:v>
                      </c:pt>
                      <c:pt idx="2575">
                        <c:v>4714.3999999999996</c:v>
                      </c:pt>
                      <c:pt idx="2576">
                        <c:v>4725.2</c:v>
                      </c:pt>
                      <c:pt idx="2577">
                        <c:v>4714.3</c:v>
                      </c:pt>
                      <c:pt idx="2578">
                        <c:v>4714.5</c:v>
                      </c:pt>
                      <c:pt idx="2579">
                        <c:v>4721</c:v>
                      </c:pt>
                      <c:pt idx="2580">
                        <c:v>4718.3999999999996</c:v>
                      </c:pt>
                      <c:pt idx="2581">
                        <c:v>4714</c:v>
                      </c:pt>
                      <c:pt idx="2582">
                        <c:v>4721.8</c:v>
                      </c:pt>
                      <c:pt idx="2583">
                        <c:v>4711</c:v>
                      </c:pt>
                      <c:pt idx="2584">
                        <c:v>4718</c:v>
                      </c:pt>
                      <c:pt idx="2585">
                        <c:v>4716.8999999999996</c:v>
                      </c:pt>
                      <c:pt idx="2586">
                        <c:v>4712.3999999999996</c:v>
                      </c:pt>
                      <c:pt idx="2587">
                        <c:v>4713</c:v>
                      </c:pt>
                      <c:pt idx="2588">
                        <c:v>4714.5</c:v>
                      </c:pt>
                      <c:pt idx="2589">
                        <c:v>4715.3</c:v>
                      </c:pt>
                      <c:pt idx="2590">
                        <c:v>4721.7</c:v>
                      </c:pt>
                      <c:pt idx="2591">
                        <c:v>4732.7</c:v>
                      </c:pt>
                      <c:pt idx="2592">
                        <c:v>4733.5</c:v>
                      </c:pt>
                      <c:pt idx="2593">
                        <c:v>4718.7</c:v>
                      </c:pt>
                      <c:pt idx="2594">
                        <c:v>4724.6000000000004</c:v>
                      </c:pt>
                      <c:pt idx="2595">
                        <c:v>4727</c:v>
                      </c:pt>
                      <c:pt idx="2596">
                        <c:v>4709.6000000000004</c:v>
                      </c:pt>
                      <c:pt idx="2597">
                        <c:v>4724.7</c:v>
                      </c:pt>
                      <c:pt idx="2598">
                        <c:v>4726.7</c:v>
                      </c:pt>
                      <c:pt idx="2599">
                        <c:v>4729.7</c:v>
                      </c:pt>
                      <c:pt idx="2600">
                        <c:v>4730.3</c:v>
                      </c:pt>
                      <c:pt idx="2601">
                        <c:v>4727.7</c:v>
                      </c:pt>
                      <c:pt idx="2602">
                        <c:v>4729.3999999999996</c:v>
                      </c:pt>
                      <c:pt idx="2603">
                        <c:v>4714.1000000000004</c:v>
                      </c:pt>
                      <c:pt idx="2604">
                        <c:v>4708.5</c:v>
                      </c:pt>
                      <c:pt idx="2605">
                        <c:v>4724.2</c:v>
                      </c:pt>
                      <c:pt idx="2606">
                        <c:v>4708.2</c:v>
                      </c:pt>
                      <c:pt idx="2607">
                        <c:v>4699.2</c:v>
                      </c:pt>
                      <c:pt idx="2608">
                        <c:v>4718.5</c:v>
                      </c:pt>
                      <c:pt idx="2609">
                        <c:v>4717.2</c:v>
                      </c:pt>
                      <c:pt idx="2610">
                        <c:v>4711.3999999999996</c:v>
                      </c:pt>
                      <c:pt idx="2611">
                        <c:v>4721</c:v>
                      </c:pt>
                      <c:pt idx="2612">
                        <c:v>4718</c:v>
                      </c:pt>
                      <c:pt idx="2613">
                        <c:v>4715.6000000000004</c:v>
                      </c:pt>
                      <c:pt idx="2614">
                        <c:v>4725.6000000000004</c:v>
                      </c:pt>
                      <c:pt idx="2615">
                        <c:v>4713.3</c:v>
                      </c:pt>
                      <c:pt idx="2616">
                        <c:v>4709.1000000000004</c:v>
                      </c:pt>
                      <c:pt idx="2617">
                        <c:v>4724.6000000000004</c:v>
                      </c:pt>
                      <c:pt idx="2618">
                        <c:v>4714</c:v>
                      </c:pt>
                      <c:pt idx="2619">
                        <c:v>4722.1000000000004</c:v>
                      </c:pt>
                      <c:pt idx="2620">
                        <c:v>4716.2</c:v>
                      </c:pt>
                      <c:pt idx="2621">
                        <c:v>4722.6000000000004</c:v>
                      </c:pt>
                      <c:pt idx="2622">
                        <c:v>4713.3</c:v>
                      </c:pt>
                      <c:pt idx="2623">
                        <c:v>4721.7</c:v>
                      </c:pt>
                      <c:pt idx="2624">
                        <c:v>4726.6000000000004</c:v>
                      </c:pt>
                      <c:pt idx="2625">
                        <c:v>4712.3999999999996</c:v>
                      </c:pt>
                      <c:pt idx="2626">
                        <c:v>4715.5</c:v>
                      </c:pt>
                      <c:pt idx="2627">
                        <c:v>4721.3</c:v>
                      </c:pt>
                      <c:pt idx="2628">
                        <c:v>4723.1000000000004</c:v>
                      </c:pt>
                      <c:pt idx="2629">
                        <c:v>4719</c:v>
                      </c:pt>
                      <c:pt idx="2630">
                        <c:v>4727.5</c:v>
                      </c:pt>
                      <c:pt idx="2631">
                        <c:v>4720</c:v>
                      </c:pt>
                      <c:pt idx="2632">
                        <c:v>4725.3999999999996</c:v>
                      </c:pt>
                      <c:pt idx="2633">
                        <c:v>4734.2</c:v>
                      </c:pt>
                      <c:pt idx="2634">
                        <c:v>4724.1000000000004</c:v>
                      </c:pt>
                      <c:pt idx="2635">
                        <c:v>4728.7</c:v>
                      </c:pt>
                      <c:pt idx="2636">
                        <c:v>4726.8</c:v>
                      </c:pt>
                      <c:pt idx="2637">
                        <c:v>4752.7</c:v>
                      </c:pt>
                      <c:pt idx="2638">
                        <c:v>4719.1000000000004</c:v>
                      </c:pt>
                      <c:pt idx="2639">
                        <c:v>4745.2</c:v>
                      </c:pt>
                      <c:pt idx="2640">
                        <c:v>4733.3</c:v>
                      </c:pt>
                      <c:pt idx="2641">
                        <c:v>4736.7</c:v>
                      </c:pt>
                      <c:pt idx="2642">
                        <c:v>4742.1000000000004</c:v>
                      </c:pt>
                      <c:pt idx="2643">
                        <c:v>4737</c:v>
                      </c:pt>
                      <c:pt idx="2644">
                        <c:v>4737.8</c:v>
                      </c:pt>
                      <c:pt idx="2645">
                        <c:v>4736.3</c:v>
                      </c:pt>
                      <c:pt idx="2646">
                        <c:v>4740</c:v>
                      </c:pt>
                      <c:pt idx="2647">
                        <c:v>4739.3999999999996</c:v>
                      </c:pt>
                      <c:pt idx="2648">
                        <c:v>4736.3</c:v>
                      </c:pt>
                      <c:pt idx="2649">
                        <c:v>4729.7</c:v>
                      </c:pt>
                      <c:pt idx="2650">
                        <c:v>4726.2</c:v>
                      </c:pt>
                      <c:pt idx="2651">
                        <c:v>4722.8</c:v>
                      </c:pt>
                      <c:pt idx="2652">
                        <c:v>4722.1000000000004</c:v>
                      </c:pt>
                      <c:pt idx="2653">
                        <c:v>4742.7</c:v>
                      </c:pt>
                      <c:pt idx="2654">
                        <c:v>4726.1000000000004</c:v>
                      </c:pt>
                      <c:pt idx="2655">
                        <c:v>4722.5</c:v>
                      </c:pt>
                      <c:pt idx="2656">
                        <c:v>4722.8999999999996</c:v>
                      </c:pt>
                      <c:pt idx="2657">
                        <c:v>4720</c:v>
                      </c:pt>
                      <c:pt idx="2658">
                        <c:v>4712.8</c:v>
                      </c:pt>
                      <c:pt idx="2659">
                        <c:v>4711.8999999999996</c:v>
                      </c:pt>
                      <c:pt idx="2660">
                        <c:v>4708.6000000000004</c:v>
                      </c:pt>
                      <c:pt idx="2661">
                        <c:v>4713.5</c:v>
                      </c:pt>
                      <c:pt idx="2662">
                        <c:v>4715.2</c:v>
                      </c:pt>
                      <c:pt idx="2663">
                        <c:v>4718.5</c:v>
                      </c:pt>
                      <c:pt idx="2664">
                        <c:v>4715.3</c:v>
                      </c:pt>
                      <c:pt idx="2665">
                        <c:v>4710</c:v>
                      </c:pt>
                      <c:pt idx="2666">
                        <c:v>4693.8999999999996</c:v>
                      </c:pt>
                      <c:pt idx="2667">
                        <c:v>4688.8999999999996</c:v>
                      </c:pt>
                      <c:pt idx="2668">
                        <c:v>4697.1000000000004</c:v>
                      </c:pt>
                      <c:pt idx="2669">
                        <c:v>4702</c:v>
                      </c:pt>
                      <c:pt idx="2670">
                        <c:v>4704.3999999999996</c:v>
                      </c:pt>
                      <c:pt idx="2671">
                        <c:v>4709.2</c:v>
                      </c:pt>
                      <c:pt idx="2672">
                        <c:v>4691.1000000000004</c:v>
                      </c:pt>
                      <c:pt idx="2673">
                        <c:v>4691.3</c:v>
                      </c:pt>
                      <c:pt idx="2674">
                        <c:v>4694.5</c:v>
                      </c:pt>
                      <c:pt idx="2675">
                        <c:v>4693.3</c:v>
                      </c:pt>
                      <c:pt idx="2676">
                        <c:v>4686.2</c:v>
                      </c:pt>
                      <c:pt idx="2677">
                        <c:v>4694.3</c:v>
                      </c:pt>
                      <c:pt idx="2678">
                        <c:v>4683.1000000000004</c:v>
                      </c:pt>
                      <c:pt idx="2679">
                        <c:v>4690.6000000000004</c:v>
                      </c:pt>
                      <c:pt idx="2680">
                        <c:v>4690.3</c:v>
                      </c:pt>
                      <c:pt idx="2681">
                        <c:v>4685.5</c:v>
                      </c:pt>
                      <c:pt idx="2682">
                        <c:v>4688.2</c:v>
                      </c:pt>
                      <c:pt idx="2683">
                        <c:v>4704.2</c:v>
                      </c:pt>
                      <c:pt idx="2684">
                        <c:v>4696.7</c:v>
                      </c:pt>
                      <c:pt idx="2685">
                        <c:v>4696.7</c:v>
                      </c:pt>
                      <c:pt idx="2686">
                        <c:v>4703.7</c:v>
                      </c:pt>
                      <c:pt idx="2687">
                        <c:v>4699.3999999999996</c:v>
                      </c:pt>
                      <c:pt idx="2688">
                        <c:v>4691.8999999999996</c:v>
                      </c:pt>
                      <c:pt idx="2689">
                        <c:v>4700.2</c:v>
                      </c:pt>
                      <c:pt idx="2690">
                        <c:v>4694.3</c:v>
                      </c:pt>
                      <c:pt idx="2691">
                        <c:v>4688.7</c:v>
                      </c:pt>
                      <c:pt idx="2692">
                        <c:v>4695.8</c:v>
                      </c:pt>
                      <c:pt idx="2693">
                        <c:v>4695.8</c:v>
                      </c:pt>
                      <c:pt idx="2694">
                        <c:v>4699.7</c:v>
                      </c:pt>
                      <c:pt idx="2695">
                        <c:v>4696</c:v>
                      </c:pt>
                      <c:pt idx="2696">
                        <c:v>4687</c:v>
                      </c:pt>
                      <c:pt idx="2697">
                        <c:v>4691.1000000000004</c:v>
                      </c:pt>
                      <c:pt idx="2698">
                        <c:v>4708.8</c:v>
                      </c:pt>
                      <c:pt idx="2699">
                        <c:v>4698.2</c:v>
                      </c:pt>
                      <c:pt idx="2700">
                        <c:v>4707</c:v>
                      </c:pt>
                      <c:pt idx="2701">
                        <c:v>4706.8999999999996</c:v>
                      </c:pt>
                      <c:pt idx="2702">
                        <c:v>4697.7</c:v>
                      </c:pt>
                      <c:pt idx="2703">
                        <c:v>4722.8</c:v>
                      </c:pt>
                      <c:pt idx="2704">
                        <c:v>4706.7</c:v>
                      </c:pt>
                      <c:pt idx="2705">
                        <c:v>4697</c:v>
                      </c:pt>
                      <c:pt idx="2706">
                        <c:v>4701.6000000000004</c:v>
                      </c:pt>
                      <c:pt idx="2707">
                        <c:v>4692.2</c:v>
                      </c:pt>
                      <c:pt idx="2708">
                        <c:v>4692</c:v>
                      </c:pt>
                      <c:pt idx="2709">
                        <c:v>4705.3</c:v>
                      </c:pt>
                      <c:pt idx="2710">
                        <c:v>4701</c:v>
                      </c:pt>
                      <c:pt idx="2711">
                        <c:v>4705.1000000000004</c:v>
                      </c:pt>
                      <c:pt idx="2712">
                        <c:v>4703.3</c:v>
                      </c:pt>
                      <c:pt idx="2713">
                        <c:v>4707.7</c:v>
                      </c:pt>
                      <c:pt idx="2714">
                        <c:v>4701.5</c:v>
                      </c:pt>
                      <c:pt idx="2715">
                        <c:v>4718.1000000000004</c:v>
                      </c:pt>
                      <c:pt idx="2716">
                        <c:v>4714</c:v>
                      </c:pt>
                      <c:pt idx="2717">
                        <c:v>4690.3999999999996</c:v>
                      </c:pt>
                      <c:pt idx="2718">
                        <c:v>4714.1000000000004</c:v>
                      </c:pt>
                      <c:pt idx="2719">
                        <c:v>4706.3</c:v>
                      </c:pt>
                      <c:pt idx="2720">
                        <c:v>4703.8</c:v>
                      </c:pt>
                      <c:pt idx="2721">
                        <c:v>4708.5</c:v>
                      </c:pt>
                      <c:pt idx="2722">
                        <c:v>4703.8</c:v>
                      </c:pt>
                      <c:pt idx="2723">
                        <c:v>4702.2</c:v>
                      </c:pt>
                      <c:pt idx="2724">
                        <c:v>4706</c:v>
                      </c:pt>
                      <c:pt idx="2725">
                        <c:v>4703.3</c:v>
                      </c:pt>
                      <c:pt idx="2726">
                        <c:v>4708.2</c:v>
                      </c:pt>
                      <c:pt idx="2727">
                        <c:v>4704.3999999999996</c:v>
                      </c:pt>
                      <c:pt idx="2728">
                        <c:v>4697</c:v>
                      </c:pt>
                      <c:pt idx="2729">
                        <c:v>4708.5</c:v>
                      </c:pt>
                      <c:pt idx="2730">
                        <c:v>4708.3999999999996</c:v>
                      </c:pt>
                      <c:pt idx="2731">
                        <c:v>4708.7</c:v>
                      </c:pt>
                      <c:pt idx="2732">
                        <c:v>4713.6000000000004</c:v>
                      </c:pt>
                      <c:pt idx="2733">
                        <c:v>4700.8</c:v>
                      </c:pt>
                      <c:pt idx="2734">
                        <c:v>4707.3999999999996</c:v>
                      </c:pt>
                      <c:pt idx="2735">
                        <c:v>4707.3</c:v>
                      </c:pt>
                      <c:pt idx="2736">
                        <c:v>4715.2</c:v>
                      </c:pt>
                      <c:pt idx="2737">
                        <c:v>4704.5</c:v>
                      </c:pt>
                      <c:pt idx="2738">
                        <c:v>4705.6000000000004</c:v>
                      </c:pt>
                      <c:pt idx="2739">
                        <c:v>5020.7</c:v>
                      </c:pt>
                      <c:pt idx="2740">
                        <c:v>4721.8</c:v>
                      </c:pt>
                      <c:pt idx="2741">
                        <c:v>4738.8999999999996</c:v>
                      </c:pt>
                      <c:pt idx="2742">
                        <c:v>4726.7</c:v>
                      </c:pt>
                      <c:pt idx="2743">
                        <c:v>4728.7</c:v>
                      </c:pt>
                      <c:pt idx="2744">
                        <c:v>4722.6000000000004</c:v>
                      </c:pt>
                      <c:pt idx="2745">
                        <c:v>4718.6000000000004</c:v>
                      </c:pt>
                      <c:pt idx="2746">
                        <c:v>4721.8999999999996</c:v>
                      </c:pt>
                      <c:pt idx="2747">
                        <c:v>4704.6000000000004</c:v>
                      </c:pt>
                      <c:pt idx="2748">
                        <c:v>4728.2</c:v>
                      </c:pt>
                      <c:pt idx="2749">
                        <c:v>4707.8999999999996</c:v>
                      </c:pt>
                      <c:pt idx="2750">
                        <c:v>4730.2</c:v>
                      </c:pt>
                      <c:pt idx="2751">
                        <c:v>4707.3999999999996</c:v>
                      </c:pt>
                      <c:pt idx="2752">
                        <c:v>4706.3</c:v>
                      </c:pt>
                      <c:pt idx="2753">
                        <c:v>4721.3</c:v>
                      </c:pt>
                      <c:pt idx="2754">
                        <c:v>4721.5</c:v>
                      </c:pt>
                      <c:pt idx="2755">
                        <c:v>4712.8999999999996</c:v>
                      </c:pt>
                      <c:pt idx="2756">
                        <c:v>4718.2</c:v>
                      </c:pt>
                      <c:pt idx="2757">
                        <c:v>4714.8</c:v>
                      </c:pt>
                      <c:pt idx="2758">
                        <c:v>4709.6000000000004</c:v>
                      </c:pt>
                      <c:pt idx="2759">
                        <c:v>4722</c:v>
                      </c:pt>
                      <c:pt idx="2760">
                        <c:v>4722.8999999999996</c:v>
                      </c:pt>
                      <c:pt idx="2761">
                        <c:v>4714</c:v>
                      </c:pt>
                      <c:pt idx="2762">
                        <c:v>4718.5</c:v>
                      </c:pt>
                      <c:pt idx="2763">
                        <c:v>4716.1000000000004</c:v>
                      </c:pt>
                      <c:pt idx="2764">
                        <c:v>4708.8</c:v>
                      </c:pt>
                      <c:pt idx="2765">
                        <c:v>4717.2</c:v>
                      </c:pt>
                      <c:pt idx="2766">
                        <c:v>4728.8999999999996</c:v>
                      </c:pt>
                      <c:pt idx="2767">
                        <c:v>4706.3999999999996</c:v>
                      </c:pt>
                      <c:pt idx="2768">
                        <c:v>4725.1000000000004</c:v>
                      </c:pt>
                      <c:pt idx="2769">
                        <c:v>4730.3999999999996</c:v>
                      </c:pt>
                      <c:pt idx="2770">
                        <c:v>4719.5</c:v>
                      </c:pt>
                      <c:pt idx="2771">
                        <c:v>4725</c:v>
                      </c:pt>
                      <c:pt idx="2772">
                        <c:v>4724</c:v>
                      </c:pt>
                      <c:pt idx="2773">
                        <c:v>4727.1000000000004</c:v>
                      </c:pt>
                      <c:pt idx="2774">
                        <c:v>4725</c:v>
                      </c:pt>
                      <c:pt idx="2775">
                        <c:v>4723.2</c:v>
                      </c:pt>
                      <c:pt idx="2776">
                        <c:v>4737</c:v>
                      </c:pt>
                      <c:pt idx="2777">
                        <c:v>4730.6000000000004</c:v>
                      </c:pt>
                      <c:pt idx="2778">
                        <c:v>4740.8999999999996</c:v>
                      </c:pt>
                      <c:pt idx="2779">
                        <c:v>4727.6000000000004</c:v>
                      </c:pt>
                      <c:pt idx="2780">
                        <c:v>4733.8</c:v>
                      </c:pt>
                      <c:pt idx="2781">
                        <c:v>4733.1000000000004</c:v>
                      </c:pt>
                      <c:pt idx="2782">
                        <c:v>4734.3999999999996</c:v>
                      </c:pt>
                      <c:pt idx="2783">
                        <c:v>4734.1000000000004</c:v>
                      </c:pt>
                      <c:pt idx="2784">
                        <c:v>4730.7</c:v>
                      </c:pt>
                      <c:pt idx="2785">
                        <c:v>4720.8999999999996</c:v>
                      </c:pt>
                      <c:pt idx="2786">
                        <c:v>4726.8999999999996</c:v>
                      </c:pt>
                      <c:pt idx="2787">
                        <c:v>4717.8999999999996</c:v>
                      </c:pt>
                      <c:pt idx="2788">
                        <c:v>4741.3</c:v>
                      </c:pt>
                      <c:pt idx="2789">
                        <c:v>4715</c:v>
                      </c:pt>
                      <c:pt idx="2790">
                        <c:v>4723.7</c:v>
                      </c:pt>
                      <c:pt idx="2791">
                        <c:v>4720.7</c:v>
                      </c:pt>
                      <c:pt idx="2792">
                        <c:v>4720</c:v>
                      </c:pt>
                      <c:pt idx="2793">
                        <c:v>4715.3</c:v>
                      </c:pt>
                      <c:pt idx="2794">
                        <c:v>4708.3</c:v>
                      </c:pt>
                      <c:pt idx="2795">
                        <c:v>4703</c:v>
                      </c:pt>
                      <c:pt idx="2796">
                        <c:v>4736.5</c:v>
                      </c:pt>
                      <c:pt idx="2797">
                        <c:v>4716.8999999999996</c:v>
                      </c:pt>
                      <c:pt idx="2798">
                        <c:v>4712.8</c:v>
                      </c:pt>
                      <c:pt idx="2799">
                        <c:v>4717.1000000000004</c:v>
                      </c:pt>
                      <c:pt idx="2800">
                        <c:v>4708.8999999999996</c:v>
                      </c:pt>
                      <c:pt idx="2801">
                        <c:v>4721.3999999999996</c:v>
                      </c:pt>
                      <c:pt idx="2802">
                        <c:v>4729.5</c:v>
                      </c:pt>
                      <c:pt idx="2803">
                        <c:v>4715.2</c:v>
                      </c:pt>
                      <c:pt idx="2804">
                        <c:v>4713.2</c:v>
                      </c:pt>
                      <c:pt idx="2805">
                        <c:v>4715.3999999999996</c:v>
                      </c:pt>
                      <c:pt idx="2806">
                        <c:v>4706.8999999999996</c:v>
                      </c:pt>
                      <c:pt idx="2807">
                        <c:v>4716</c:v>
                      </c:pt>
                      <c:pt idx="2808">
                        <c:v>4713.5</c:v>
                      </c:pt>
                      <c:pt idx="2809">
                        <c:v>4718.2</c:v>
                      </c:pt>
                      <c:pt idx="2810">
                        <c:v>4712.3</c:v>
                      </c:pt>
                      <c:pt idx="2811">
                        <c:v>4725.8</c:v>
                      </c:pt>
                      <c:pt idx="2812">
                        <c:v>4717.2</c:v>
                      </c:pt>
                      <c:pt idx="2813">
                        <c:v>4707.2</c:v>
                      </c:pt>
                      <c:pt idx="2814">
                        <c:v>4726.2</c:v>
                      </c:pt>
                      <c:pt idx="2815">
                        <c:v>4720.7</c:v>
                      </c:pt>
                      <c:pt idx="2816">
                        <c:v>4721.6000000000004</c:v>
                      </c:pt>
                      <c:pt idx="2817">
                        <c:v>4734.3999999999996</c:v>
                      </c:pt>
                      <c:pt idx="2818">
                        <c:v>4721.3</c:v>
                      </c:pt>
                      <c:pt idx="2819">
                        <c:v>4720.6000000000004</c:v>
                      </c:pt>
                      <c:pt idx="2820">
                        <c:v>4731.6000000000004</c:v>
                      </c:pt>
                      <c:pt idx="2821">
                        <c:v>4740.8999999999996</c:v>
                      </c:pt>
                      <c:pt idx="2822">
                        <c:v>4733.1000000000004</c:v>
                      </c:pt>
                      <c:pt idx="2823">
                        <c:v>4731</c:v>
                      </c:pt>
                      <c:pt idx="2824">
                        <c:v>4727.3</c:v>
                      </c:pt>
                      <c:pt idx="2825">
                        <c:v>4719.6000000000004</c:v>
                      </c:pt>
                      <c:pt idx="2826">
                        <c:v>4720.3999999999996</c:v>
                      </c:pt>
                      <c:pt idx="2827">
                        <c:v>4708.1000000000004</c:v>
                      </c:pt>
                      <c:pt idx="2828">
                        <c:v>4705.5</c:v>
                      </c:pt>
                      <c:pt idx="2829">
                        <c:v>4728.3</c:v>
                      </c:pt>
                      <c:pt idx="2830">
                        <c:v>4715.6000000000004</c:v>
                      </c:pt>
                      <c:pt idx="2831">
                        <c:v>4730</c:v>
                      </c:pt>
                      <c:pt idx="2832">
                        <c:v>4729.6000000000004</c:v>
                      </c:pt>
                      <c:pt idx="2833">
                        <c:v>4725.8</c:v>
                      </c:pt>
                      <c:pt idx="2834">
                        <c:v>4723.8</c:v>
                      </c:pt>
                      <c:pt idx="2835">
                        <c:v>4717.5</c:v>
                      </c:pt>
                      <c:pt idx="2836">
                        <c:v>4741</c:v>
                      </c:pt>
                      <c:pt idx="2837">
                        <c:v>4727.8</c:v>
                      </c:pt>
                      <c:pt idx="2838">
                        <c:v>4714.3999999999996</c:v>
                      </c:pt>
                      <c:pt idx="2839">
                        <c:v>4723.8</c:v>
                      </c:pt>
                      <c:pt idx="2840">
                        <c:v>4730.3</c:v>
                      </c:pt>
                      <c:pt idx="2841">
                        <c:v>4727.6000000000004</c:v>
                      </c:pt>
                      <c:pt idx="2842">
                        <c:v>4728.2</c:v>
                      </c:pt>
                      <c:pt idx="2843">
                        <c:v>4722.1000000000004</c:v>
                      </c:pt>
                      <c:pt idx="2844">
                        <c:v>4715.7</c:v>
                      </c:pt>
                      <c:pt idx="2845">
                        <c:v>4724</c:v>
                      </c:pt>
                      <c:pt idx="2846">
                        <c:v>4726.8</c:v>
                      </c:pt>
                      <c:pt idx="2847">
                        <c:v>4721.3</c:v>
                      </c:pt>
                      <c:pt idx="2848">
                        <c:v>4720.3999999999996</c:v>
                      </c:pt>
                      <c:pt idx="2849">
                        <c:v>4712.3</c:v>
                      </c:pt>
                      <c:pt idx="2850">
                        <c:v>4689.3999999999996</c:v>
                      </c:pt>
                      <c:pt idx="2851">
                        <c:v>4692.5</c:v>
                      </c:pt>
                      <c:pt idx="2852">
                        <c:v>4722.8</c:v>
                      </c:pt>
                      <c:pt idx="2853">
                        <c:v>4707.8</c:v>
                      </c:pt>
                      <c:pt idx="2854">
                        <c:v>4712.5</c:v>
                      </c:pt>
                      <c:pt idx="2855">
                        <c:v>4722.6000000000004</c:v>
                      </c:pt>
                      <c:pt idx="2856">
                        <c:v>4706.1000000000004</c:v>
                      </c:pt>
                      <c:pt idx="2857">
                        <c:v>4719.3999999999996</c:v>
                      </c:pt>
                      <c:pt idx="2858">
                        <c:v>4725.3</c:v>
                      </c:pt>
                      <c:pt idx="2859">
                        <c:v>4723.2</c:v>
                      </c:pt>
                      <c:pt idx="2860">
                        <c:v>4720.5</c:v>
                      </c:pt>
                      <c:pt idx="2861">
                        <c:v>4725</c:v>
                      </c:pt>
                      <c:pt idx="2862">
                        <c:v>4722.3</c:v>
                      </c:pt>
                      <c:pt idx="2863">
                        <c:v>4720.1000000000004</c:v>
                      </c:pt>
                      <c:pt idx="2864">
                        <c:v>4753.3999999999996</c:v>
                      </c:pt>
                      <c:pt idx="2865">
                        <c:v>4687</c:v>
                      </c:pt>
                      <c:pt idx="2866">
                        <c:v>4922.1000000000004</c:v>
                      </c:pt>
                      <c:pt idx="2867">
                        <c:v>4730.2</c:v>
                      </c:pt>
                      <c:pt idx="2868">
                        <c:v>4723.1000000000004</c:v>
                      </c:pt>
                      <c:pt idx="2869">
                        <c:v>4725.3999999999996</c:v>
                      </c:pt>
                      <c:pt idx="2870">
                        <c:v>4732.2</c:v>
                      </c:pt>
                      <c:pt idx="2871">
                        <c:v>4719</c:v>
                      </c:pt>
                      <c:pt idx="2872">
                        <c:v>4725.3999999999996</c:v>
                      </c:pt>
                      <c:pt idx="2873">
                        <c:v>4716.7</c:v>
                      </c:pt>
                      <c:pt idx="2874">
                        <c:v>4725.8</c:v>
                      </c:pt>
                      <c:pt idx="2875">
                        <c:v>4719.3</c:v>
                      </c:pt>
                      <c:pt idx="2876">
                        <c:v>4725.3999999999996</c:v>
                      </c:pt>
                      <c:pt idx="2877">
                        <c:v>4722.5</c:v>
                      </c:pt>
                      <c:pt idx="2878">
                        <c:v>4723.1000000000004</c:v>
                      </c:pt>
                      <c:pt idx="2879">
                        <c:v>4728.2</c:v>
                      </c:pt>
                      <c:pt idx="2880">
                        <c:v>4723.8</c:v>
                      </c:pt>
                      <c:pt idx="2881">
                        <c:v>4722.7</c:v>
                      </c:pt>
                      <c:pt idx="2882">
                        <c:v>4723.8999999999996</c:v>
                      </c:pt>
                      <c:pt idx="2883">
                        <c:v>4720</c:v>
                      </c:pt>
                      <c:pt idx="2884">
                        <c:v>4714.7</c:v>
                      </c:pt>
                      <c:pt idx="2885">
                        <c:v>4707.8</c:v>
                      </c:pt>
                      <c:pt idx="2886">
                        <c:v>4717.1000000000004</c:v>
                      </c:pt>
                      <c:pt idx="2887">
                        <c:v>4715.2</c:v>
                      </c:pt>
                      <c:pt idx="2888">
                        <c:v>4715.5</c:v>
                      </c:pt>
                      <c:pt idx="2889">
                        <c:v>4718.1000000000004</c:v>
                      </c:pt>
                      <c:pt idx="2890">
                        <c:v>4720.8</c:v>
                      </c:pt>
                      <c:pt idx="2891">
                        <c:v>4715.6000000000004</c:v>
                      </c:pt>
                      <c:pt idx="2892">
                        <c:v>4717.7</c:v>
                      </c:pt>
                      <c:pt idx="2893">
                        <c:v>4729.5</c:v>
                      </c:pt>
                      <c:pt idx="2894">
                        <c:v>4723.2</c:v>
                      </c:pt>
                      <c:pt idx="2895">
                        <c:v>4719.8</c:v>
                      </c:pt>
                      <c:pt idx="2896">
                        <c:v>4723.5</c:v>
                      </c:pt>
                      <c:pt idx="2897">
                        <c:v>4721.2</c:v>
                      </c:pt>
                      <c:pt idx="2898">
                        <c:v>4724.6000000000004</c:v>
                      </c:pt>
                      <c:pt idx="2899">
                        <c:v>4720.7</c:v>
                      </c:pt>
                      <c:pt idx="2900">
                        <c:v>4728</c:v>
                      </c:pt>
                      <c:pt idx="2901">
                        <c:v>4723.3</c:v>
                      </c:pt>
                      <c:pt idx="2902">
                        <c:v>4720.7</c:v>
                      </c:pt>
                      <c:pt idx="2903">
                        <c:v>4723</c:v>
                      </c:pt>
                      <c:pt idx="2904">
                        <c:v>4728.1000000000004</c:v>
                      </c:pt>
                      <c:pt idx="2905">
                        <c:v>4724.6000000000004</c:v>
                      </c:pt>
                      <c:pt idx="2906">
                        <c:v>4731</c:v>
                      </c:pt>
                      <c:pt idx="2907">
                        <c:v>4718</c:v>
                      </c:pt>
                      <c:pt idx="2908">
                        <c:v>4724</c:v>
                      </c:pt>
                      <c:pt idx="2909">
                        <c:v>4726.1000000000004</c:v>
                      </c:pt>
                      <c:pt idx="2910">
                        <c:v>4715.2</c:v>
                      </c:pt>
                      <c:pt idx="2911">
                        <c:v>4726.2</c:v>
                      </c:pt>
                      <c:pt idx="2912">
                        <c:v>4724.5</c:v>
                      </c:pt>
                      <c:pt idx="2913">
                        <c:v>4733.1000000000004</c:v>
                      </c:pt>
                      <c:pt idx="2914">
                        <c:v>4728.3</c:v>
                      </c:pt>
                      <c:pt idx="2915">
                        <c:v>4733.1000000000004</c:v>
                      </c:pt>
                      <c:pt idx="2916">
                        <c:v>4729</c:v>
                      </c:pt>
                      <c:pt idx="2917">
                        <c:v>4727.1000000000004</c:v>
                      </c:pt>
                      <c:pt idx="2918">
                        <c:v>4736.3</c:v>
                      </c:pt>
                      <c:pt idx="2919">
                        <c:v>4727.3</c:v>
                      </c:pt>
                      <c:pt idx="2920">
                        <c:v>4741.1000000000004</c:v>
                      </c:pt>
                      <c:pt idx="2921">
                        <c:v>4737.3999999999996</c:v>
                      </c:pt>
                      <c:pt idx="2922">
                        <c:v>4738.8</c:v>
                      </c:pt>
                      <c:pt idx="2923">
                        <c:v>4729.1000000000004</c:v>
                      </c:pt>
                      <c:pt idx="2924">
                        <c:v>4739.7</c:v>
                      </c:pt>
                      <c:pt idx="2925">
                        <c:v>4733.7</c:v>
                      </c:pt>
                      <c:pt idx="2926">
                        <c:v>4733.8999999999996</c:v>
                      </c:pt>
                      <c:pt idx="2927">
                        <c:v>4727.6000000000004</c:v>
                      </c:pt>
                      <c:pt idx="2928">
                        <c:v>4737.3999999999996</c:v>
                      </c:pt>
                      <c:pt idx="2929">
                        <c:v>4730.7</c:v>
                      </c:pt>
                      <c:pt idx="2930">
                        <c:v>4728.8999999999996</c:v>
                      </c:pt>
                      <c:pt idx="2931">
                        <c:v>4741.7</c:v>
                      </c:pt>
                      <c:pt idx="2932">
                        <c:v>4734.5</c:v>
                      </c:pt>
                      <c:pt idx="2933">
                        <c:v>4730</c:v>
                      </c:pt>
                      <c:pt idx="2934">
                        <c:v>4736.8999999999996</c:v>
                      </c:pt>
                      <c:pt idx="2935">
                        <c:v>4733.2</c:v>
                      </c:pt>
                      <c:pt idx="2936">
                        <c:v>4738.5</c:v>
                      </c:pt>
                      <c:pt idx="2937">
                        <c:v>4729.7</c:v>
                      </c:pt>
                      <c:pt idx="2938">
                        <c:v>4733.6000000000004</c:v>
                      </c:pt>
                      <c:pt idx="2939">
                        <c:v>4731.6000000000004</c:v>
                      </c:pt>
                      <c:pt idx="2940">
                        <c:v>4739</c:v>
                      </c:pt>
                      <c:pt idx="2941">
                        <c:v>4730.6000000000004</c:v>
                      </c:pt>
                      <c:pt idx="2942">
                        <c:v>4737.8</c:v>
                      </c:pt>
                      <c:pt idx="2943">
                        <c:v>4731.2</c:v>
                      </c:pt>
                      <c:pt idx="2944">
                        <c:v>4736.3</c:v>
                      </c:pt>
                      <c:pt idx="2945">
                        <c:v>4738.2</c:v>
                      </c:pt>
                      <c:pt idx="2946">
                        <c:v>4732.2</c:v>
                      </c:pt>
                      <c:pt idx="2947">
                        <c:v>4733.6000000000004</c:v>
                      </c:pt>
                      <c:pt idx="2948">
                        <c:v>4742.6000000000004</c:v>
                      </c:pt>
                      <c:pt idx="2949">
                        <c:v>4734.2</c:v>
                      </c:pt>
                      <c:pt idx="2950">
                        <c:v>4735.2</c:v>
                      </c:pt>
                      <c:pt idx="2951">
                        <c:v>4738.1000000000004</c:v>
                      </c:pt>
                      <c:pt idx="2952">
                        <c:v>4734.5</c:v>
                      </c:pt>
                      <c:pt idx="2953">
                        <c:v>4744.3</c:v>
                      </c:pt>
                      <c:pt idx="2954">
                        <c:v>4739.8999999999996</c:v>
                      </c:pt>
                      <c:pt idx="2955">
                        <c:v>4734.1000000000004</c:v>
                      </c:pt>
                      <c:pt idx="2956">
                        <c:v>4737.3</c:v>
                      </c:pt>
                      <c:pt idx="2957">
                        <c:v>4739.8999999999996</c:v>
                      </c:pt>
                      <c:pt idx="2958">
                        <c:v>4741.1000000000004</c:v>
                      </c:pt>
                      <c:pt idx="2959">
                        <c:v>4738.7</c:v>
                      </c:pt>
                      <c:pt idx="2960">
                        <c:v>4754.1000000000004</c:v>
                      </c:pt>
                      <c:pt idx="2961">
                        <c:v>4749.3999999999996</c:v>
                      </c:pt>
                      <c:pt idx="2962">
                        <c:v>4753.3999999999996</c:v>
                      </c:pt>
                      <c:pt idx="2963">
                        <c:v>4737.3999999999996</c:v>
                      </c:pt>
                      <c:pt idx="2964">
                        <c:v>4740.2</c:v>
                      </c:pt>
                      <c:pt idx="2965">
                        <c:v>4746.3</c:v>
                      </c:pt>
                      <c:pt idx="2966">
                        <c:v>4744.8999999999996</c:v>
                      </c:pt>
                      <c:pt idx="2967">
                        <c:v>4734.8</c:v>
                      </c:pt>
                      <c:pt idx="2968">
                        <c:v>4745.8</c:v>
                      </c:pt>
                      <c:pt idx="2969">
                        <c:v>4735.3999999999996</c:v>
                      </c:pt>
                      <c:pt idx="2970">
                        <c:v>4740.2</c:v>
                      </c:pt>
                      <c:pt idx="2971">
                        <c:v>4746.6000000000004</c:v>
                      </c:pt>
                      <c:pt idx="2972">
                        <c:v>4752.3999999999996</c:v>
                      </c:pt>
                      <c:pt idx="2973">
                        <c:v>4745.8999999999996</c:v>
                      </c:pt>
                      <c:pt idx="2974">
                        <c:v>4752.1000000000004</c:v>
                      </c:pt>
                      <c:pt idx="2975">
                        <c:v>4756.6000000000004</c:v>
                      </c:pt>
                      <c:pt idx="2976">
                        <c:v>4748.3</c:v>
                      </c:pt>
                      <c:pt idx="2977">
                        <c:v>4745.2</c:v>
                      </c:pt>
                      <c:pt idx="2978">
                        <c:v>4742</c:v>
                      </c:pt>
                      <c:pt idx="2979">
                        <c:v>4738</c:v>
                      </c:pt>
                      <c:pt idx="2980">
                        <c:v>4747.8</c:v>
                      </c:pt>
                      <c:pt idx="2981">
                        <c:v>4747.7</c:v>
                      </c:pt>
                      <c:pt idx="2982">
                        <c:v>4744.6000000000004</c:v>
                      </c:pt>
                      <c:pt idx="2983">
                        <c:v>4732.7</c:v>
                      </c:pt>
                      <c:pt idx="2984">
                        <c:v>4754.1000000000004</c:v>
                      </c:pt>
                      <c:pt idx="2985">
                        <c:v>4742.1000000000004</c:v>
                      </c:pt>
                      <c:pt idx="2986">
                        <c:v>4741.6000000000004</c:v>
                      </c:pt>
                      <c:pt idx="2987">
                        <c:v>4742.3</c:v>
                      </c:pt>
                      <c:pt idx="2988">
                        <c:v>4744.3</c:v>
                      </c:pt>
                      <c:pt idx="2989">
                        <c:v>4745.6000000000004</c:v>
                      </c:pt>
                      <c:pt idx="2990">
                        <c:v>4747.3999999999996</c:v>
                      </c:pt>
                      <c:pt idx="2991">
                        <c:v>4751</c:v>
                      </c:pt>
                      <c:pt idx="2992">
                        <c:v>4744.5</c:v>
                      </c:pt>
                      <c:pt idx="2993">
                        <c:v>4750.7</c:v>
                      </c:pt>
                      <c:pt idx="2994">
                        <c:v>4753.1000000000004</c:v>
                      </c:pt>
                      <c:pt idx="2995">
                        <c:v>4727.2</c:v>
                      </c:pt>
                      <c:pt idx="2996">
                        <c:v>4725.8999999999996</c:v>
                      </c:pt>
                      <c:pt idx="2997">
                        <c:v>4713.5</c:v>
                      </c:pt>
                      <c:pt idx="2998">
                        <c:v>4731.1000000000004</c:v>
                      </c:pt>
                      <c:pt idx="2999">
                        <c:v>4734.5</c:v>
                      </c:pt>
                      <c:pt idx="3000">
                        <c:v>4755.8</c:v>
                      </c:pt>
                      <c:pt idx="3001">
                        <c:v>4727.5</c:v>
                      </c:pt>
                      <c:pt idx="3002">
                        <c:v>4739.6000000000004</c:v>
                      </c:pt>
                      <c:pt idx="3003">
                        <c:v>4740.3999999999996</c:v>
                      </c:pt>
                      <c:pt idx="3004">
                        <c:v>4728.3</c:v>
                      </c:pt>
                      <c:pt idx="3005">
                        <c:v>4732.5</c:v>
                      </c:pt>
                      <c:pt idx="3006">
                        <c:v>4723.2</c:v>
                      </c:pt>
                      <c:pt idx="3007">
                        <c:v>4723.5</c:v>
                      </c:pt>
                      <c:pt idx="3008">
                        <c:v>4727</c:v>
                      </c:pt>
                      <c:pt idx="3009">
                        <c:v>4728.5</c:v>
                      </c:pt>
                      <c:pt idx="3010">
                        <c:v>4717.5</c:v>
                      </c:pt>
                      <c:pt idx="3011">
                        <c:v>4732.7</c:v>
                      </c:pt>
                      <c:pt idx="3012">
                        <c:v>4725.3</c:v>
                      </c:pt>
                      <c:pt idx="3013">
                        <c:v>4723.8</c:v>
                      </c:pt>
                      <c:pt idx="3014">
                        <c:v>4728.7</c:v>
                      </c:pt>
                      <c:pt idx="3015">
                        <c:v>4737.7</c:v>
                      </c:pt>
                      <c:pt idx="3016">
                        <c:v>4743.8999999999996</c:v>
                      </c:pt>
                      <c:pt idx="3017">
                        <c:v>4738.3999999999996</c:v>
                      </c:pt>
                      <c:pt idx="3018">
                        <c:v>4724.3</c:v>
                      </c:pt>
                      <c:pt idx="3019">
                        <c:v>4738.5</c:v>
                      </c:pt>
                      <c:pt idx="3020">
                        <c:v>4741.8</c:v>
                      </c:pt>
                      <c:pt idx="3021">
                        <c:v>4741.7</c:v>
                      </c:pt>
                      <c:pt idx="3022">
                        <c:v>4741.2</c:v>
                      </c:pt>
                      <c:pt idx="3023">
                        <c:v>4739.1000000000004</c:v>
                      </c:pt>
                      <c:pt idx="3024">
                        <c:v>4741.6000000000004</c:v>
                      </c:pt>
                      <c:pt idx="3025">
                        <c:v>4737.1000000000004</c:v>
                      </c:pt>
                      <c:pt idx="3026">
                        <c:v>4731.6000000000004</c:v>
                      </c:pt>
                      <c:pt idx="3027">
                        <c:v>4738.6000000000004</c:v>
                      </c:pt>
                      <c:pt idx="3028">
                        <c:v>4742.8</c:v>
                      </c:pt>
                      <c:pt idx="3029">
                        <c:v>4738.3999999999996</c:v>
                      </c:pt>
                      <c:pt idx="3030">
                        <c:v>4732.3999999999996</c:v>
                      </c:pt>
                      <c:pt idx="3031">
                        <c:v>4734.6000000000004</c:v>
                      </c:pt>
                      <c:pt idx="3032">
                        <c:v>4729.1000000000004</c:v>
                      </c:pt>
                      <c:pt idx="3033">
                        <c:v>4737.1000000000004</c:v>
                      </c:pt>
                      <c:pt idx="3034">
                        <c:v>4735.7</c:v>
                      </c:pt>
                      <c:pt idx="3035">
                        <c:v>4721.2</c:v>
                      </c:pt>
                      <c:pt idx="3036">
                        <c:v>4736.6000000000004</c:v>
                      </c:pt>
                      <c:pt idx="3037">
                        <c:v>4738.7</c:v>
                      </c:pt>
                      <c:pt idx="3038">
                        <c:v>4737.2</c:v>
                      </c:pt>
                      <c:pt idx="3039">
                        <c:v>4722</c:v>
                      </c:pt>
                      <c:pt idx="3040">
                        <c:v>4739</c:v>
                      </c:pt>
                      <c:pt idx="3041">
                        <c:v>4734</c:v>
                      </c:pt>
                      <c:pt idx="3042">
                        <c:v>4727.2</c:v>
                      </c:pt>
                      <c:pt idx="3043">
                        <c:v>4743.8</c:v>
                      </c:pt>
                      <c:pt idx="3044">
                        <c:v>4740</c:v>
                      </c:pt>
                      <c:pt idx="3045">
                        <c:v>4738.8999999999996</c:v>
                      </c:pt>
                      <c:pt idx="3046">
                        <c:v>4718.6000000000004</c:v>
                      </c:pt>
                      <c:pt idx="3047">
                        <c:v>4739.6000000000004</c:v>
                      </c:pt>
                      <c:pt idx="3048">
                        <c:v>4739.7</c:v>
                      </c:pt>
                      <c:pt idx="3049">
                        <c:v>4724.1000000000004</c:v>
                      </c:pt>
                      <c:pt idx="3050">
                        <c:v>4731.3999999999996</c:v>
                      </c:pt>
                      <c:pt idx="3051">
                        <c:v>4731.8</c:v>
                      </c:pt>
                      <c:pt idx="3052">
                        <c:v>4735.2</c:v>
                      </c:pt>
                      <c:pt idx="3053">
                        <c:v>4712.7</c:v>
                      </c:pt>
                      <c:pt idx="3054">
                        <c:v>4742.7</c:v>
                      </c:pt>
                      <c:pt idx="3055">
                        <c:v>4727.8</c:v>
                      </c:pt>
                      <c:pt idx="3056">
                        <c:v>4731.1000000000004</c:v>
                      </c:pt>
                      <c:pt idx="3057">
                        <c:v>4734.8999999999996</c:v>
                      </c:pt>
                      <c:pt idx="3058">
                        <c:v>4735.3</c:v>
                      </c:pt>
                      <c:pt idx="3059">
                        <c:v>4716.3999999999996</c:v>
                      </c:pt>
                      <c:pt idx="3060">
                        <c:v>4728.1000000000004</c:v>
                      </c:pt>
                      <c:pt idx="3061">
                        <c:v>4716</c:v>
                      </c:pt>
                      <c:pt idx="3062">
                        <c:v>4726.7</c:v>
                      </c:pt>
                      <c:pt idx="3063">
                        <c:v>4718.8999999999996</c:v>
                      </c:pt>
                      <c:pt idx="3064">
                        <c:v>4719.3999999999996</c:v>
                      </c:pt>
                      <c:pt idx="3065">
                        <c:v>4721.1000000000004</c:v>
                      </c:pt>
                      <c:pt idx="3066">
                        <c:v>4719.6000000000004</c:v>
                      </c:pt>
                      <c:pt idx="3067">
                        <c:v>4728.3999999999996</c:v>
                      </c:pt>
                      <c:pt idx="3068">
                        <c:v>4719.5</c:v>
                      </c:pt>
                      <c:pt idx="3069">
                        <c:v>4719.6000000000004</c:v>
                      </c:pt>
                      <c:pt idx="3070">
                        <c:v>4729.8999999999996</c:v>
                      </c:pt>
                      <c:pt idx="3071">
                        <c:v>4724.2</c:v>
                      </c:pt>
                      <c:pt idx="3072">
                        <c:v>4723.8999999999996</c:v>
                      </c:pt>
                      <c:pt idx="3073">
                        <c:v>4722.3</c:v>
                      </c:pt>
                      <c:pt idx="3074">
                        <c:v>4715.3999999999996</c:v>
                      </c:pt>
                      <c:pt idx="3075">
                        <c:v>4721</c:v>
                      </c:pt>
                      <c:pt idx="3076">
                        <c:v>4713.8</c:v>
                      </c:pt>
                      <c:pt idx="3077">
                        <c:v>4713.1000000000004</c:v>
                      </c:pt>
                      <c:pt idx="3078">
                        <c:v>4720</c:v>
                      </c:pt>
                      <c:pt idx="3079">
                        <c:v>4713</c:v>
                      </c:pt>
                      <c:pt idx="3080">
                        <c:v>4719.8</c:v>
                      </c:pt>
                      <c:pt idx="3081">
                        <c:v>4714.6000000000004</c:v>
                      </c:pt>
                      <c:pt idx="3082">
                        <c:v>4720.7</c:v>
                      </c:pt>
                      <c:pt idx="3083">
                        <c:v>4719.8</c:v>
                      </c:pt>
                      <c:pt idx="3084">
                        <c:v>4720</c:v>
                      </c:pt>
                      <c:pt idx="3085">
                        <c:v>4717.1000000000004</c:v>
                      </c:pt>
                      <c:pt idx="3086">
                        <c:v>4713.5</c:v>
                      </c:pt>
                      <c:pt idx="3087">
                        <c:v>4719.5</c:v>
                      </c:pt>
                      <c:pt idx="3088">
                        <c:v>4722.3</c:v>
                      </c:pt>
                      <c:pt idx="3089">
                        <c:v>4718.8999999999996</c:v>
                      </c:pt>
                      <c:pt idx="3090">
                        <c:v>4725.8999999999996</c:v>
                      </c:pt>
                      <c:pt idx="3091">
                        <c:v>4720.5</c:v>
                      </c:pt>
                      <c:pt idx="3092">
                        <c:v>4722.5</c:v>
                      </c:pt>
                      <c:pt idx="3093">
                        <c:v>4719.8</c:v>
                      </c:pt>
                      <c:pt idx="3094">
                        <c:v>4710.2</c:v>
                      </c:pt>
                      <c:pt idx="3095">
                        <c:v>4705.8</c:v>
                      </c:pt>
                      <c:pt idx="3096">
                        <c:v>4706.6000000000004</c:v>
                      </c:pt>
                      <c:pt idx="3097">
                        <c:v>4707.2</c:v>
                      </c:pt>
                      <c:pt idx="3098">
                        <c:v>4701.3999999999996</c:v>
                      </c:pt>
                      <c:pt idx="3099">
                        <c:v>4694.7</c:v>
                      </c:pt>
                      <c:pt idx="3100">
                        <c:v>4699</c:v>
                      </c:pt>
                      <c:pt idx="3101">
                        <c:v>4706</c:v>
                      </c:pt>
                      <c:pt idx="3102">
                        <c:v>4706.7</c:v>
                      </c:pt>
                      <c:pt idx="3103">
                        <c:v>4699.8999999999996</c:v>
                      </c:pt>
                      <c:pt idx="3104">
                        <c:v>4694.5</c:v>
                      </c:pt>
                      <c:pt idx="3105">
                        <c:v>4696.3</c:v>
                      </c:pt>
                      <c:pt idx="3106">
                        <c:v>4686.5</c:v>
                      </c:pt>
                      <c:pt idx="3107">
                        <c:v>4698.2</c:v>
                      </c:pt>
                      <c:pt idx="3108">
                        <c:v>4683.8999999999996</c:v>
                      </c:pt>
                      <c:pt idx="3109">
                        <c:v>4685</c:v>
                      </c:pt>
                      <c:pt idx="3110">
                        <c:v>4704.8</c:v>
                      </c:pt>
                      <c:pt idx="3111">
                        <c:v>4690</c:v>
                      </c:pt>
                      <c:pt idx="3112">
                        <c:v>4689</c:v>
                      </c:pt>
                      <c:pt idx="3113">
                        <c:v>4696.3999999999996</c:v>
                      </c:pt>
                      <c:pt idx="3114">
                        <c:v>4687.7</c:v>
                      </c:pt>
                      <c:pt idx="3115">
                        <c:v>4692.2</c:v>
                      </c:pt>
                      <c:pt idx="3116">
                        <c:v>4690</c:v>
                      </c:pt>
                      <c:pt idx="3117">
                        <c:v>4696.8999999999996</c:v>
                      </c:pt>
                      <c:pt idx="3118">
                        <c:v>4687.2</c:v>
                      </c:pt>
                      <c:pt idx="3119">
                        <c:v>4693.8999999999996</c:v>
                      </c:pt>
                      <c:pt idx="3120">
                        <c:v>4689.7</c:v>
                      </c:pt>
                      <c:pt idx="3121">
                        <c:v>4689.3</c:v>
                      </c:pt>
                      <c:pt idx="3122">
                        <c:v>4694.8999999999996</c:v>
                      </c:pt>
                      <c:pt idx="3123">
                        <c:v>4691.2</c:v>
                      </c:pt>
                      <c:pt idx="3124">
                        <c:v>4696.1000000000004</c:v>
                      </c:pt>
                      <c:pt idx="3125">
                        <c:v>4684.8999999999996</c:v>
                      </c:pt>
                      <c:pt idx="3126">
                        <c:v>4694.6000000000004</c:v>
                      </c:pt>
                      <c:pt idx="3127">
                        <c:v>4693.3999999999996</c:v>
                      </c:pt>
                      <c:pt idx="3128">
                        <c:v>4701.2</c:v>
                      </c:pt>
                      <c:pt idx="3129">
                        <c:v>4693.8</c:v>
                      </c:pt>
                      <c:pt idx="3130">
                        <c:v>4690.2</c:v>
                      </c:pt>
                      <c:pt idx="3131">
                        <c:v>4687</c:v>
                      </c:pt>
                      <c:pt idx="3132">
                        <c:v>4691.8999999999996</c:v>
                      </c:pt>
                      <c:pt idx="3133">
                        <c:v>4704.8</c:v>
                      </c:pt>
                      <c:pt idx="3134">
                        <c:v>4703</c:v>
                      </c:pt>
                      <c:pt idx="3135">
                        <c:v>4697.2</c:v>
                      </c:pt>
                      <c:pt idx="3136">
                        <c:v>4699.6000000000004</c:v>
                      </c:pt>
                      <c:pt idx="3137">
                        <c:v>4701.3999999999996</c:v>
                      </c:pt>
                      <c:pt idx="3138">
                        <c:v>4694.8999999999996</c:v>
                      </c:pt>
                      <c:pt idx="3139">
                        <c:v>4695.3</c:v>
                      </c:pt>
                      <c:pt idx="3140">
                        <c:v>4702</c:v>
                      </c:pt>
                      <c:pt idx="3141">
                        <c:v>4710.6000000000004</c:v>
                      </c:pt>
                      <c:pt idx="3142">
                        <c:v>4707.6000000000004</c:v>
                      </c:pt>
                      <c:pt idx="3143">
                        <c:v>4697.1000000000004</c:v>
                      </c:pt>
                      <c:pt idx="3144">
                        <c:v>4681.8</c:v>
                      </c:pt>
                      <c:pt idx="3145">
                        <c:v>4688.8999999999996</c:v>
                      </c:pt>
                      <c:pt idx="3146">
                        <c:v>4689.7</c:v>
                      </c:pt>
                      <c:pt idx="3147">
                        <c:v>4698.8999999999996</c:v>
                      </c:pt>
                      <c:pt idx="3148">
                        <c:v>4687.3999999999996</c:v>
                      </c:pt>
                      <c:pt idx="3149">
                        <c:v>4684.5</c:v>
                      </c:pt>
                      <c:pt idx="3150">
                        <c:v>4690.1000000000004</c:v>
                      </c:pt>
                      <c:pt idx="3151">
                        <c:v>4686.7</c:v>
                      </c:pt>
                      <c:pt idx="3152">
                        <c:v>4686.6000000000004</c:v>
                      </c:pt>
                      <c:pt idx="3153">
                        <c:v>4685.5</c:v>
                      </c:pt>
                      <c:pt idx="3154">
                        <c:v>4693.7</c:v>
                      </c:pt>
                      <c:pt idx="3155">
                        <c:v>4695.7</c:v>
                      </c:pt>
                      <c:pt idx="3156">
                        <c:v>4691.6000000000004</c:v>
                      </c:pt>
                      <c:pt idx="3157">
                        <c:v>4691.8999999999996</c:v>
                      </c:pt>
                      <c:pt idx="3158">
                        <c:v>4697.8</c:v>
                      </c:pt>
                      <c:pt idx="3159">
                        <c:v>4697.1000000000004</c:v>
                      </c:pt>
                      <c:pt idx="3160">
                        <c:v>4691.8</c:v>
                      </c:pt>
                      <c:pt idx="3161">
                        <c:v>4693.2</c:v>
                      </c:pt>
                      <c:pt idx="3162">
                        <c:v>4689.8</c:v>
                      </c:pt>
                      <c:pt idx="3163">
                        <c:v>4699</c:v>
                      </c:pt>
                      <c:pt idx="3164">
                        <c:v>4694.8999999999996</c:v>
                      </c:pt>
                      <c:pt idx="3165">
                        <c:v>4695.7</c:v>
                      </c:pt>
                      <c:pt idx="3166">
                        <c:v>4690.3999999999996</c:v>
                      </c:pt>
                      <c:pt idx="3167">
                        <c:v>4689.5</c:v>
                      </c:pt>
                      <c:pt idx="3168">
                        <c:v>4682.1000000000004</c:v>
                      </c:pt>
                      <c:pt idx="3169">
                        <c:v>4688.2</c:v>
                      </c:pt>
                      <c:pt idx="3170">
                        <c:v>4697.8999999999996</c:v>
                      </c:pt>
                      <c:pt idx="3171">
                        <c:v>4691.5</c:v>
                      </c:pt>
                      <c:pt idx="3172">
                        <c:v>4672.8</c:v>
                      </c:pt>
                      <c:pt idx="3173">
                        <c:v>4676.2</c:v>
                      </c:pt>
                      <c:pt idx="3174">
                        <c:v>4671.8999999999996</c:v>
                      </c:pt>
                      <c:pt idx="3175">
                        <c:v>4671.3999999999996</c:v>
                      </c:pt>
                      <c:pt idx="3176">
                        <c:v>4654.1000000000004</c:v>
                      </c:pt>
                      <c:pt idx="3177">
                        <c:v>4648.1000000000004</c:v>
                      </c:pt>
                      <c:pt idx="3178">
                        <c:v>4644</c:v>
                      </c:pt>
                      <c:pt idx="3179">
                        <c:v>4649.3999999999996</c:v>
                      </c:pt>
                      <c:pt idx="3180">
                        <c:v>4653.6000000000004</c:v>
                      </c:pt>
                      <c:pt idx="3181">
                        <c:v>4647.3999999999996</c:v>
                      </c:pt>
                      <c:pt idx="3182">
                        <c:v>4644.8</c:v>
                      </c:pt>
                      <c:pt idx="3183">
                        <c:v>4642.7</c:v>
                      </c:pt>
                      <c:pt idx="3184">
                        <c:v>4643.8999999999996</c:v>
                      </c:pt>
                      <c:pt idx="3185">
                        <c:v>4636.7</c:v>
                      </c:pt>
                      <c:pt idx="3186">
                        <c:v>4645</c:v>
                      </c:pt>
                      <c:pt idx="3187">
                        <c:v>4640.6000000000004</c:v>
                      </c:pt>
                      <c:pt idx="3188">
                        <c:v>4632.6000000000004</c:v>
                      </c:pt>
                      <c:pt idx="3189">
                        <c:v>4623.6000000000004</c:v>
                      </c:pt>
                      <c:pt idx="3190">
                        <c:v>4626.3</c:v>
                      </c:pt>
                      <c:pt idx="3191">
                        <c:v>4610.8</c:v>
                      </c:pt>
                      <c:pt idx="3192">
                        <c:v>4609.5</c:v>
                      </c:pt>
                      <c:pt idx="3193">
                        <c:v>4601.8</c:v>
                      </c:pt>
                      <c:pt idx="3194">
                        <c:v>4596.6000000000004</c:v>
                      </c:pt>
                      <c:pt idx="3195">
                        <c:v>4595.6000000000004</c:v>
                      </c:pt>
                      <c:pt idx="3196">
                        <c:v>4596.2</c:v>
                      </c:pt>
                      <c:pt idx="3197">
                        <c:v>4589.6000000000004</c:v>
                      </c:pt>
                      <c:pt idx="3198">
                        <c:v>4593.5</c:v>
                      </c:pt>
                      <c:pt idx="3199">
                        <c:v>4588.5</c:v>
                      </c:pt>
                      <c:pt idx="3200">
                        <c:v>4589.6000000000004</c:v>
                      </c:pt>
                      <c:pt idx="3201">
                        <c:v>4584.6000000000004</c:v>
                      </c:pt>
                      <c:pt idx="3202">
                        <c:v>4586.2</c:v>
                      </c:pt>
                      <c:pt idx="3203">
                        <c:v>4578.2</c:v>
                      </c:pt>
                      <c:pt idx="3204">
                        <c:v>4579</c:v>
                      </c:pt>
                      <c:pt idx="3205">
                        <c:v>4572.5</c:v>
                      </c:pt>
                      <c:pt idx="3206">
                        <c:v>4562.3999999999996</c:v>
                      </c:pt>
                      <c:pt idx="3207">
                        <c:v>4556.8</c:v>
                      </c:pt>
                      <c:pt idx="3208">
                        <c:v>4556.7</c:v>
                      </c:pt>
                      <c:pt idx="3209">
                        <c:v>4544.8999999999996</c:v>
                      </c:pt>
                      <c:pt idx="3210">
                        <c:v>4545.2</c:v>
                      </c:pt>
                      <c:pt idx="3211">
                        <c:v>4547.8999999999996</c:v>
                      </c:pt>
                      <c:pt idx="3212">
                        <c:v>4531.8</c:v>
                      </c:pt>
                      <c:pt idx="3213">
                        <c:v>4538.1000000000004</c:v>
                      </c:pt>
                      <c:pt idx="3214">
                        <c:v>4528.1000000000004</c:v>
                      </c:pt>
                      <c:pt idx="3215">
                        <c:v>4521.6000000000004</c:v>
                      </c:pt>
                      <c:pt idx="3216">
                        <c:v>4519.2</c:v>
                      </c:pt>
                      <c:pt idx="3217">
                        <c:v>4513.8</c:v>
                      </c:pt>
                      <c:pt idx="3218">
                        <c:v>4505.8999999999996</c:v>
                      </c:pt>
                      <c:pt idx="3219">
                        <c:v>4510.3999999999996</c:v>
                      </c:pt>
                      <c:pt idx="3220">
                        <c:v>4505.3</c:v>
                      </c:pt>
                      <c:pt idx="3221">
                        <c:v>4507.8999999999996</c:v>
                      </c:pt>
                      <c:pt idx="3222">
                        <c:v>4502.3</c:v>
                      </c:pt>
                      <c:pt idx="3223">
                        <c:v>4502.3</c:v>
                      </c:pt>
                      <c:pt idx="3224">
                        <c:v>4505.8999999999996</c:v>
                      </c:pt>
                      <c:pt idx="3225">
                        <c:v>4511.3</c:v>
                      </c:pt>
                      <c:pt idx="3226">
                        <c:v>4500.3999999999996</c:v>
                      </c:pt>
                      <c:pt idx="3227">
                        <c:v>4495.5</c:v>
                      </c:pt>
                      <c:pt idx="3228">
                        <c:v>4486.7</c:v>
                      </c:pt>
                      <c:pt idx="3229">
                        <c:v>4493.8999999999996</c:v>
                      </c:pt>
                      <c:pt idx="3230">
                        <c:v>4498.3</c:v>
                      </c:pt>
                      <c:pt idx="3231">
                        <c:v>4497.3999999999996</c:v>
                      </c:pt>
                      <c:pt idx="3232">
                        <c:v>4484.6000000000004</c:v>
                      </c:pt>
                      <c:pt idx="3233">
                        <c:v>4483.3999999999996</c:v>
                      </c:pt>
                      <c:pt idx="3234">
                        <c:v>4484.2</c:v>
                      </c:pt>
                      <c:pt idx="3235">
                        <c:v>4484.6000000000004</c:v>
                      </c:pt>
                      <c:pt idx="3236">
                        <c:v>4490.8999999999996</c:v>
                      </c:pt>
                      <c:pt idx="3237">
                        <c:v>4487.3</c:v>
                      </c:pt>
                      <c:pt idx="3238">
                        <c:v>4487.5</c:v>
                      </c:pt>
                      <c:pt idx="3239">
                        <c:v>4470.2</c:v>
                      </c:pt>
                      <c:pt idx="3240">
                        <c:v>4467.8999999999996</c:v>
                      </c:pt>
                      <c:pt idx="3241">
                        <c:v>4466.5</c:v>
                      </c:pt>
                      <c:pt idx="3242">
                        <c:v>4471.1000000000004</c:v>
                      </c:pt>
                      <c:pt idx="3243">
                        <c:v>4477.6000000000004</c:v>
                      </c:pt>
                      <c:pt idx="3244">
                        <c:v>4472.2</c:v>
                      </c:pt>
                      <c:pt idx="3245">
                        <c:v>4476.2</c:v>
                      </c:pt>
                      <c:pt idx="3246">
                        <c:v>4472.1000000000004</c:v>
                      </c:pt>
                      <c:pt idx="3247">
                        <c:v>4462</c:v>
                      </c:pt>
                      <c:pt idx="3248">
                        <c:v>4459.3</c:v>
                      </c:pt>
                      <c:pt idx="3249">
                        <c:v>4465.6000000000004</c:v>
                      </c:pt>
                      <c:pt idx="3250">
                        <c:v>4461.6000000000004</c:v>
                      </c:pt>
                      <c:pt idx="3251">
                        <c:v>4469.8</c:v>
                      </c:pt>
                      <c:pt idx="3252">
                        <c:v>4467.2</c:v>
                      </c:pt>
                      <c:pt idx="3253">
                        <c:v>4461.3</c:v>
                      </c:pt>
                      <c:pt idx="3254">
                        <c:v>4457.5</c:v>
                      </c:pt>
                      <c:pt idx="3255">
                        <c:v>4446.3</c:v>
                      </c:pt>
                      <c:pt idx="3256">
                        <c:v>4445.5</c:v>
                      </c:pt>
                      <c:pt idx="3257">
                        <c:v>4457.3</c:v>
                      </c:pt>
                      <c:pt idx="3258">
                        <c:v>4450.8999999999996</c:v>
                      </c:pt>
                      <c:pt idx="3259">
                        <c:v>4447.1000000000004</c:v>
                      </c:pt>
                      <c:pt idx="3260">
                        <c:v>4442.1000000000004</c:v>
                      </c:pt>
                      <c:pt idx="3261">
                        <c:v>4436.5</c:v>
                      </c:pt>
                      <c:pt idx="3262">
                        <c:v>4437.5</c:v>
                      </c:pt>
                      <c:pt idx="3263">
                        <c:v>4437.3</c:v>
                      </c:pt>
                      <c:pt idx="3264">
                        <c:v>4437.3999999999996</c:v>
                      </c:pt>
                      <c:pt idx="3265">
                        <c:v>4431.7</c:v>
                      </c:pt>
                      <c:pt idx="3266">
                        <c:v>4428.3999999999996</c:v>
                      </c:pt>
                      <c:pt idx="3267">
                        <c:v>4429.2</c:v>
                      </c:pt>
                      <c:pt idx="3268">
                        <c:v>4428.5</c:v>
                      </c:pt>
                      <c:pt idx="3269">
                        <c:v>4420.6000000000004</c:v>
                      </c:pt>
                      <c:pt idx="3270">
                        <c:v>4423.6000000000004</c:v>
                      </c:pt>
                      <c:pt idx="3271">
                        <c:v>4422.7</c:v>
                      </c:pt>
                      <c:pt idx="3272">
                        <c:v>4417.3999999999996</c:v>
                      </c:pt>
                      <c:pt idx="3273">
                        <c:v>4412.3</c:v>
                      </c:pt>
                      <c:pt idx="3274">
                        <c:v>4403.3999999999996</c:v>
                      </c:pt>
                      <c:pt idx="3275">
                        <c:v>4403.2</c:v>
                      </c:pt>
                      <c:pt idx="3276">
                        <c:v>4400.8</c:v>
                      </c:pt>
                      <c:pt idx="3277">
                        <c:v>4392.3</c:v>
                      </c:pt>
                      <c:pt idx="3278">
                        <c:v>4384.3999999999996</c:v>
                      </c:pt>
                      <c:pt idx="3279">
                        <c:v>4375</c:v>
                      </c:pt>
                      <c:pt idx="3280">
                        <c:v>4376.5</c:v>
                      </c:pt>
                      <c:pt idx="3281">
                        <c:v>4366.6000000000004</c:v>
                      </c:pt>
                      <c:pt idx="3282">
                        <c:v>4365.2</c:v>
                      </c:pt>
                      <c:pt idx="3283">
                        <c:v>4361.1000000000004</c:v>
                      </c:pt>
                      <c:pt idx="3284">
                        <c:v>4353.3999999999996</c:v>
                      </c:pt>
                      <c:pt idx="3285">
                        <c:v>4353.8</c:v>
                      </c:pt>
                      <c:pt idx="3286">
                        <c:v>4345.8999999999996</c:v>
                      </c:pt>
                      <c:pt idx="3287">
                        <c:v>4339.1000000000004</c:v>
                      </c:pt>
                      <c:pt idx="3288">
                        <c:v>4344.3</c:v>
                      </c:pt>
                      <c:pt idx="3289">
                        <c:v>4337.5</c:v>
                      </c:pt>
                      <c:pt idx="3290">
                        <c:v>4339.2</c:v>
                      </c:pt>
                      <c:pt idx="3291">
                        <c:v>4332.3</c:v>
                      </c:pt>
                      <c:pt idx="3292">
                        <c:v>4328.8999999999996</c:v>
                      </c:pt>
                      <c:pt idx="3293">
                        <c:v>4321.7</c:v>
                      </c:pt>
                      <c:pt idx="3294">
                        <c:v>4313.8</c:v>
                      </c:pt>
                      <c:pt idx="3295">
                        <c:v>4311</c:v>
                      </c:pt>
                      <c:pt idx="3296">
                        <c:v>4309.3999999999996</c:v>
                      </c:pt>
                      <c:pt idx="3297">
                        <c:v>4305.3999999999996</c:v>
                      </c:pt>
                      <c:pt idx="3298">
                        <c:v>4302.1000000000004</c:v>
                      </c:pt>
                      <c:pt idx="3299">
                        <c:v>4299</c:v>
                      </c:pt>
                      <c:pt idx="3300">
                        <c:v>4301.8999999999996</c:v>
                      </c:pt>
                      <c:pt idx="3301">
                        <c:v>4292.8</c:v>
                      </c:pt>
                      <c:pt idx="3302">
                        <c:v>4288.8999999999996</c:v>
                      </c:pt>
                      <c:pt idx="3303">
                        <c:v>4284.8999999999996</c:v>
                      </c:pt>
                      <c:pt idx="3304">
                        <c:v>4302.7</c:v>
                      </c:pt>
                      <c:pt idx="3305">
                        <c:v>4293</c:v>
                      </c:pt>
                      <c:pt idx="3306">
                        <c:v>4289.8999999999996</c:v>
                      </c:pt>
                      <c:pt idx="3307">
                        <c:v>4286.7</c:v>
                      </c:pt>
                      <c:pt idx="3308">
                        <c:v>4291</c:v>
                      </c:pt>
                      <c:pt idx="3309">
                        <c:v>4284.3999999999996</c:v>
                      </c:pt>
                      <c:pt idx="3310">
                        <c:v>4288.8</c:v>
                      </c:pt>
                      <c:pt idx="3311">
                        <c:v>4293.3</c:v>
                      </c:pt>
                      <c:pt idx="3312">
                        <c:v>4292.8</c:v>
                      </c:pt>
                      <c:pt idx="3313">
                        <c:v>4294.6000000000004</c:v>
                      </c:pt>
                      <c:pt idx="3314">
                        <c:v>4288.2</c:v>
                      </c:pt>
                      <c:pt idx="3315">
                        <c:v>4284.8999999999996</c:v>
                      </c:pt>
                      <c:pt idx="3316">
                        <c:v>4293.2</c:v>
                      </c:pt>
                      <c:pt idx="3317">
                        <c:v>4288.8</c:v>
                      </c:pt>
                      <c:pt idx="3318">
                        <c:v>4289.8999999999996</c:v>
                      </c:pt>
                      <c:pt idx="3319">
                        <c:v>4289.1000000000004</c:v>
                      </c:pt>
                      <c:pt idx="3320">
                        <c:v>4282.2</c:v>
                      </c:pt>
                      <c:pt idx="3321">
                        <c:v>4286</c:v>
                      </c:pt>
                      <c:pt idx="3322">
                        <c:v>4284.8</c:v>
                      </c:pt>
                      <c:pt idx="3323">
                        <c:v>4271.8999999999996</c:v>
                      </c:pt>
                      <c:pt idx="3324">
                        <c:v>4263.7</c:v>
                      </c:pt>
                      <c:pt idx="3325">
                        <c:v>4269.8999999999996</c:v>
                      </c:pt>
                      <c:pt idx="3326">
                        <c:v>4265</c:v>
                      </c:pt>
                      <c:pt idx="3327">
                        <c:v>4256.7</c:v>
                      </c:pt>
                      <c:pt idx="3328">
                        <c:v>4260.8999999999996</c:v>
                      </c:pt>
                      <c:pt idx="3329">
                        <c:v>4261.3999999999996</c:v>
                      </c:pt>
                      <c:pt idx="3330">
                        <c:v>4254.3999999999996</c:v>
                      </c:pt>
                      <c:pt idx="3331">
                        <c:v>4261.2</c:v>
                      </c:pt>
                      <c:pt idx="3332">
                        <c:v>4254</c:v>
                      </c:pt>
                      <c:pt idx="3333">
                        <c:v>4252.8999999999996</c:v>
                      </c:pt>
                      <c:pt idx="3334">
                        <c:v>4251.8</c:v>
                      </c:pt>
                      <c:pt idx="3335">
                        <c:v>4263.8</c:v>
                      </c:pt>
                      <c:pt idx="3336">
                        <c:v>4251.6000000000004</c:v>
                      </c:pt>
                      <c:pt idx="3337">
                        <c:v>4255.1000000000004</c:v>
                      </c:pt>
                      <c:pt idx="3338">
                        <c:v>4253</c:v>
                      </c:pt>
                      <c:pt idx="3339">
                        <c:v>4245.8</c:v>
                      </c:pt>
                      <c:pt idx="3340">
                        <c:v>4238.7</c:v>
                      </c:pt>
                      <c:pt idx="3341">
                        <c:v>4241.5</c:v>
                      </c:pt>
                      <c:pt idx="3342">
                        <c:v>4234.6000000000004</c:v>
                      </c:pt>
                      <c:pt idx="3343">
                        <c:v>4231.8</c:v>
                      </c:pt>
                      <c:pt idx="3344">
                        <c:v>4237</c:v>
                      </c:pt>
                      <c:pt idx="3345">
                        <c:v>4229.8</c:v>
                      </c:pt>
                      <c:pt idx="3346">
                        <c:v>4231.2</c:v>
                      </c:pt>
                      <c:pt idx="3347">
                        <c:v>4220.1000000000004</c:v>
                      </c:pt>
                      <c:pt idx="3348">
                        <c:v>4213.5</c:v>
                      </c:pt>
                      <c:pt idx="3349">
                        <c:v>4202.2</c:v>
                      </c:pt>
                      <c:pt idx="3350">
                        <c:v>4203.2</c:v>
                      </c:pt>
                      <c:pt idx="3351">
                        <c:v>4218.7</c:v>
                      </c:pt>
                      <c:pt idx="3352">
                        <c:v>4207.5</c:v>
                      </c:pt>
                      <c:pt idx="3353">
                        <c:v>4211.3999999999996</c:v>
                      </c:pt>
                      <c:pt idx="3354">
                        <c:v>4214.3999999999996</c:v>
                      </c:pt>
                      <c:pt idx="3355">
                        <c:v>4211.1000000000004</c:v>
                      </c:pt>
                      <c:pt idx="3356">
                        <c:v>4208.7</c:v>
                      </c:pt>
                      <c:pt idx="3357">
                        <c:v>4205.8</c:v>
                      </c:pt>
                      <c:pt idx="3358">
                        <c:v>4202.8</c:v>
                      </c:pt>
                      <c:pt idx="3359">
                        <c:v>4200.3</c:v>
                      </c:pt>
                      <c:pt idx="3360">
                        <c:v>4195.3</c:v>
                      </c:pt>
                      <c:pt idx="3361">
                        <c:v>4192.1000000000004</c:v>
                      </c:pt>
                      <c:pt idx="3362">
                        <c:v>4194.7</c:v>
                      </c:pt>
                      <c:pt idx="3363">
                        <c:v>4187.8999999999996</c:v>
                      </c:pt>
                      <c:pt idx="3364">
                        <c:v>4186</c:v>
                      </c:pt>
                      <c:pt idx="3365">
                        <c:v>4189.1000000000004</c:v>
                      </c:pt>
                      <c:pt idx="3366">
                        <c:v>4189.1000000000004</c:v>
                      </c:pt>
                      <c:pt idx="3367">
                        <c:v>4186.3</c:v>
                      </c:pt>
                      <c:pt idx="3368">
                        <c:v>4180.7</c:v>
                      </c:pt>
                      <c:pt idx="3369">
                        <c:v>4181.8999999999996</c:v>
                      </c:pt>
                      <c:pt idx="3370">
                        <c:v>4174.7</c:v>
                      </c:pt>
                      <c:pt idx="3371">
                        <c:v>4178.7</c:v>
                      </c:pt>
                      <c:pt idx="3372">
                        <c:v>4166.3</c:v>
                      </c:pt>
                      <c:pt idx="3373">
                        <c:v>4167.5</c:v>
                      </c:pt>
                      <c:pt idx="3374">
                        <c:v>4168</c:v>
                      </c:pt>
                      <c:pt idx="3375">
                        <c:v>4173.6000000000004</c:v>
                      </c:pt>
                      <c:pt idx="3376">
                        <c:v>4178.8</c:v>
                      </c:pt>
                      <c:pt idx="3377">
                        <c:v>4180.8</c:v>
                      </c:pt>
                      <c:pt idx="3378">
                        <c:v>4182.1000000000004</c:v>
                      </c:pt>
                      <c:pt idx="3379">
                        <c:v>4187.6000000000004</c:v>
                      </c:pt>
                      <c:pt idx="3380">
                        <c:v>4183.3</c:v>
                      </c:pt>
                      <c:pt idx="3381">
                        <c:v>4190.3</c:v>
                      </c:pt>
                      <c:pt idx="3382">
                        <c:v>4203.2</c:v>
                      </c:pt>
                      <c:pt idx="3383">
                        <c:v>4209.8</c:v>
                      </c:pt>
                      <c:pt idx="3384">
                        <c:v>4212.8</c:v>
                      </c:pt>
                      <c:pt idx="3385">
                        <c:v>4220.8</c:v>
                      </c:pt>
                      <c:pt idx="3386">
                        <c:v>4209.8</c:v>
                      </c:pt>
                      <c:pt idx="3387">
                        <c:v>4203.2</c:v>
                      </c:pt>
                      <c:pt idx="3388">
                        <c:v>4196.5</c:v>
                      </c:pt>
                      <c:pt idx="3389">
                        <c:v>4196.2</c:v>
                      </c:pt>
                      <c:pt idx="3390">
                        <c:v>4190.2</c:v>
                      </c:pt>
                      <c:pt idx="3391">
                        <c:v>4181.8999999999996</c:v>
                      </c:pt>
                      <c:pt idx="3392">
                        <c:v>4185</c:v>
                      </c:pt>
                      <c:pt idx="3393">
                        <c:v>4190.1000000000004</c:v>
                      </c:pt>
                      <c:pt idx="3394">
                        <c:v>4184.1000000000004</c:v>
                      </c:pt>
                      <c:pt idx="3395">
                        <c:v>4172.5</c:v>
                      </c:pt>
                      <c:pt idx="3396">
                        <c:v>4164</c:v>
                      </c:pt>
                      <c:pt idx="3397">
                        <c:v>4165.7</c:v>
                      </c:pt>
                      <c:pt idx="3398">
                        <c:v>4151.3999999999996</c:v>
                      </c:pt>
                      <c:pt idx="3399">
                        <c:v>4150.7</c:v>
                      </c:pt>
                      <c:pt idx="3400">
                        <c:v>4159.3</c:v>
                      </c:pt>
                      <c:pt idx="3401">
                        <c:v>4156.1000000000004</c:v>
                      </c:pt>
                      <c:pt idx="3402">
                        <c:v>4158.3999999999996</c:v>
                      </c:pt>
                      <c:pt idx="3403">
                        <c:v>4141</c:v>
                      </c:pt>
                      <c:pt idx="3404">
                        <c:v>4144.1000000000004</c:v>
                      </c:pt>
                      <c:pt idx="3405">
                        <c:v>4122.5</c:v>
                      </c:pt>
                      <c:pt idx="3406">
                        <c:v>4118.2</c:v>
                      </c:pt>
                      <c:pt idx="3407">
                        <c:v>4123</c:v>
                      </c:pt>
                      <c:pt idx="3408">
                        <c:v>4122.8999999999996</c:v>
                      </c:pt>
                      <c:pt idx="3409">
                        <c:v>4097.8999999999996</c:v>
                      </c:pt>
                      <c:pt idx="3410">
                        <c:v>4100.2</c:v>
                      </c:pt>
                      <c:pt idx="3411">
                        <c:v>4113.6000000000004</c:v>
                      </c:pt>
                      <c:pt idx="3412">
                        <c:v>4107.5</c:v>
                      </c:pt>
                      <c:pt idx="3413">
                        <c:v>4119.7</c:v>
                      </c:pt>
                      <c:pt idx="3414">
                        <c:v>4120.8</c:v>
                      </c:pt>
                      <c:pt idx="3415">
                        <c:v>4114</c:v>
                      </c:pt>
                      <c:pt idx="3416">
                        <c:v>4113.5</c:v>
                      </c:pt>
                      <c:pt idx="3417">
                        <c:v>4113.6000000000004</c:v>
                      </c:pt>
                      <c:pt idx="3418">
                        <c:v>4100.3999999999996</c:v>
                      </c:pt>
                      <c:pt idx="3419">
                        <c:v>4083.1</c:v>
                      </c:pt>
                      <c:pt idx="3420">
                        <c:v>4091.4</c:v>
                      </c:pt>
                      <c:pt idx="3421">
                        <c:v>4113.1000000000004</c:v>
                      </c:pt>
                      <c:pt idx="3422">
                        <c:v>4113.6000000000004</c:v>
                      </c:pt>
                      <c:pt idx="3423">
                        <c:v>4110.1000000000004</c:v>
                      </c:pt>
                      <c:pt idx="3424">
                        <c:v>4086.2</c:v>
                      </c:pt>
                      <c:pt idx="3425">
                        <c:v>4087.7</c:v>
                      </c:pt>
                      <c:pt idx="3426">
                        <c:v>4093.1</c:v>
                      </c:pt>
                      <c:pt idx="3427">
                        <c:v>4078.4</c:v>
                      </c:pt>
                      <c:pt idx="3428">
                        <c:v>4092.5</c:v>
                      </c:pt>
                      <c:pt idx="3429">
                        <c:v>4068.7</c:v>
                      </c:pt>
                      <c:pt idx="3430">
                        <c:v>4079.8</c:v>
                      </c:pt>
                      <c:pt idx="3431">
                        <c:v>4091.3</c:v>
                      </c:pt>
                      <c:pt idx="3432">
                        <c:v>4095.4</c:v>
                      </c:pt>
                      <c:pt idx="3433">
                        <c:v>4087.9</c:v>
                      </c:pt>
                      <c:pt idx="3434">
                        <c:v>4072.2</c:v>
                      </c:pt>
                      <c:pt idx="3435">
                        <c:v>4081.2</c:v>
                      </c:pt>
                      <c:pt idx="3436">
                        <c:v>4090.5</c:v>
                      </c:pt>
                      <c:pt idx="3437">
                        <c:v>4091.8</c:v>
                      </c:pt>
                      <c:pt idx="3438">
                        <c:v>4091.8</c:v>
                      </c:pt>
                      <c:pt idx="3439">
                        <c:v>4089.1</c:v>
                      </c:pt>
                      <c:pt idx="3440">
                        <c:v>4098.8999999999996</c:v>
                      </c:pt>
                      <c:pt idx="3441">
                        <c:v>4103.3999999999996</c:v>
                      </c:pt>
                      <c:pt idx="3442">
                        <c:v>4111</c:v>
                      </c:pt>
                      <c:pt idx="3443">
                        <c:v>4109.3</c:v>
                      </c:pt>
                      <c:pt idx="3444">
                        <c:v>4103.3</c:v>
                      </c:pt>
                      <c:pt idx="3445">
                        <c:v>4096.5</c:v>
                      </c:pt>
                      <c:pt idx="3446">
                        <c:v>4077.2</c:v>
                      </c:pt>
                      <c:pt idx="3447">
                        <c:v>4087.6</c:v>
                      </c:pt>
                      <c:pt idx="3448">
                        <c:v>4076.7</c:v>
                      </c:pt>
                      <c:pt idx="3449">
                        <c:v>4068.5</c:v>
                      </c:pt>
                      <c:pt idx="3450">
                        <c:v>4062.8</c:v>
                      </c:pt>
                      <c:pt idx="3451">
                        <c:v>4058.7</c:v>
                      </c:pt>
                      <c:pt idx="3452">
                        <c:v>4042.1</c:v>
                      </c:pt>
                      <c:pt idx="3453">
                        <c:v>4054.3</c:v>
                      </c:pt>
                      <c:pt idx="3454">
                        <c:v>4036.3</c:v>
                      </c:pt>
                      <c:pt idx="3455">
                        <c:v>4030.4</c:v>
                      </c:pt>
                      <c:pt idx="3456">
                        <c:v>4025.4</c:v>
                      </c:pt>
                      <c:pt idx="3457">
                        <c:v>4026.9</c:v>
                      </c:pt>
                      <c:pt idx="3458">
                        <c:v>4026.4</c:v>
                      </c:pt>
                      <c:pt idx="3459">
                        <c:v>4022.1</c:v>
                      </c:pt>
                      <c:pt idx="3460">
                        <c:v>4026.9</c:v>
                      </c:pt>
                      <c:pt idx="3461">
                        <c:v>4045.2</c:v>
                      </c:pt>
                      <c:pt idx="3462">
                        <c:v>4043.5</c:v>
                      </c:pt>
                      <c:pt idx="3463">
                        <c:v>4045.1</c:v>
                      </c:pt>
                      <c:pt idx="3464">
                        <c:v>4046.3</c:v>
                      </c:pt>
                      <c:pt idx="3465">
                        <c:v>4044</c:v>
                      </c:pt>
                      <c:pt idx="3466">
                        <c:v>4032.5</c:v>
                      </c:pt>
                      <c:pt idx="3467">
                        <c:v>4026.5</c:v>
                      </c:pt>
                      <c:pt idx="3468">
                        <c:v>4021.2</c:v>
                      </c:pt>
                      <c:pt idx="3469">
                        <c:v>4013</c:v>
                      </c:pt>
                      <c:pt idx="3470">
                        <c:v>3999.2</c:v>
                      </c:pt>
                      <c:pt idx="3471">
                        <c:v>4003.3</c:v>
                      </c:pt>
                      <c:pt idx="3472">
                        <c:v>4016.4</c:v>
                      </c:pt>
                      <c:pt idx="3473">
                        <c:v>4014</c:v>
                      </c:pt>
                      <c:pt idx="3474">
                        <c:v>4006.9</c:v>
                      </c:pt>
                      <c:pt idx="3475">
                        <c:v>4013.3</c:v>
                      </c:pt>
                      <c:pt idx="3476">
                        <c:v>4026.3</c:v>
                      </c:pt>
                      <c:pt idx="3477">
                        <c:v>4022.6</c:v>
                      </c:pt>
                      <c:pt idx="3478">
                        <c:v>4002.2</c:v>
                      </c:pt>
                      <c:pt idx="3479">
                        <c:v>4006.4</c:v>
                      </c:pt>
                      <c:pt idx="3480">
                        <c:v>4012.3</c:v>
                      </c:pt>
                      <c:pt idx="3481">
                        <c:v>4020.3</c:v>
                      </c:pt>
                      <c:pt idx="3482">
                        <c:v>4020</c:v>
                      </c:pt>
                      <c:pt idx="3483">
                        <c:v>4023.9</c:v>
                      </c:pt>
                      <c:pt idx="3484">
                        <c:v>4015.3</c:v>
                      </c:pt>
                      <c:pt idx="3485">
                        <c:v>3997.5</c:v>
                      </c:pt>
                      <c:pt idx="3486">
                        <c:v>3993.9</c:v>
                      </c:pt>
                      <c:pt idx="3487">
                        <c:v>3993.2</c:v>
                      </c:pt>
                      <c:pt idx="3488">
                        <c:v>3991.6</c:v>
                      </c:pt>
                      <c:pt idx="3489">
                        <c:v>3982.4</c:v>
                      </c:pt>
                      <c:pt idx="3490">
                        <c:v>3975.3</c:v>
                      </c:pt>
                      <c:pt idx="3491">
                        <c:v>3980</c:v>
                      </c:pt>
                      <c:pt idx="3492">
                        <c:v>3975.5</c:v>
                      </c:pt>
                      <c:pt idx="3493">
                        <c:v>3973</c:v>
                      </c:pt>
                      <c:pt idx="3494">
                        <c:v>3973.7</c:v>
                      </c:pt>
                      <c:pt idx="3495">
                        <c:v>3981.6</c:v>
                      </c:pt>
                      <c:pt idx="3496">
                        <c:v>3987.8</c:v>
                      </c:pt>
                      <c:pt idx="3497">
                        <c:v>3989.7</c:v>
                      </c:pt>
                      <c:pt idx="3498">
                        <c:v>3984.1</c:v>
                      </c:pt>
                      <c:pt idx="3499">
                        <c:v>3977.8</c:v>
                      </c:pt>
                      <c:pt idx="3500">
                        <c:v>3976.9</c:v>
                      </c:pt>
                      <c:pt idx="3501">
                        <c:v>3965.2</c:v>
                      </c:pt>
                      <c:pt idx="3502">
                        <c:v>3953</c:v>
                      </c:pt>
                      <c:pt idx="3503">
                        <c:v>3929.8</c:v>
                      </c:pt>
                      <c:pt idx="3504">
                        <c:v>3923.3</c:v>
                      </c:pt>
                      <c:pt idx="3505">
                        <c:v>3930.7</c:v>
                      </c:pt>
                      <c:pt idx="3506">
                        <c:v>3931</c:v>
                      </c:pt>
                      <c:pt idx="3507">
                        <c:v>3929</c:v>
                      </c:pt>
                      <c:pt idx="3508">
                        <c:v>3934.3</c:v>
                      </c:pt>
                      <c:pt idx="3509">
                        <c:v>3952.5</c:v>
                      </c:pt>
                      <c:pt idx="3510">
                        <c:v>3967.2</c:v>
                      </c:pt>
                      <c:pt idx="3511">
                        <c:v>3970.9</c:v>
                      </c:pt>
                      <c:pt idx="3512">
                        <c:v>3969.2</c:v>
                      </c:pt>
                      <c:pt idx="3513">
                        <c:v>3971.3</c:v>
                      </c:pt>
                      <c:pt idx="3514">
                        <c:v>3976.7</c:v>
                      </c:pt>
                      <c:pt idx="3515">
                        <c:v>3972.2</c:v>
                      </c:pt>
                      <c:pt idx="3516">
                        <c:v>3949.5</c:v>
                      </c:pt>
                      <c:pt idx="3517">
                        <c:v>3943.4</c:v>
                      </c:pt>
                      <c:pt idx="3518">
                        <c:v>3922.4</c:v>
                      </c:pt>
                      <c:pt idx="3519">
                        <c:v>3909.5</c:v>
                      </c:pt>
                      <c:pt idx="3520">
                        <c:v>3919.3</c:v>
                      </c:pt>
                      <c:pt idx="3521">
                        <c:v>3924.1</c:v>
                      </c:pt>
                      <c:pt idx="3522">
                        <c:v>3925.8</c:v>
                      </c:pt>
                      <c:pt idx="3523">
                        <c:v>3911.4</c:v>
                      </c:pt>
                      <c:pt idx="3524">
                        <c:v>3902</c:v>
                      </c:pt>
                      <c:pt idx="3525">
                        <c:v>3906.2</c:v>
                      </c:pt>
                      <c:pt idx="3526">
                        <c:v>3903.5</c:v>
                      </c:pt>
                      <c:pt idx="3527">
                        <c:v>3913.9</c:v>
                      </c:pt>
                      <c:pt idx="3528">
                        <c:v>3930.9</c:v>
                      </c:pt>
                      <c:pt idx="3529">
                        <c:v>3921.2</c:v>
                      </c:pt>
                      <c:pt idx="3530">
                        <c:v>3916.6</c:v>
                      </c:pt>
                      <c:pt idx="3531">
                        <c:v>3909.5</c:v>
                      </c:pt>
                      <c:pt idx="3532">
                        <c:v>3899.1</c:v>
                      </c:pt>
                      <c:pt idx="3533">
                        <c:v>3893.3</c:v>
                      </c:pt>
                      <c:pt idx="3534">
                        <c:v>3891.9</c:v>
                      </c:pt>
                      <c:pt idx="3535">
                        <c:v>3887.1</c:v>
                      </c:pt>
                      <c:pt idx="3536">
                        <c:v>3882.2</c:v>
                      </c:pt>
                      <c:pt idx="3537">
                        <c:v>3885.2</c:v>
                      </c:pt>
                      <c:pt idx="3538">
                        <c:v>3888.7</c:v>
                      </c:pt>
                      <c:pt idx="3539">
                        <c:v>3881.9</c:v>
                      </c:pt>
                      <c:pt idx="3540">
                        <c:v>3874.4</c:v>
                      </c:pt>
                      <c:pt idx="3541">
                        <c:v>3875.6</c:v>
                      </c:pt>
                      <c:pt idx="3542">
                        <c:v>3888.3</c:v>
                      </c:pt>
                      <c:pt idx="3543">
                        <c:v>3896.2</c:v>
                      </c:pt>
                      <c:pt idx="3544">
                        <c:v>3901</c:v>
                      </c:pt>
                      <c:pt idx="3545">
                        <c:v>3895.9</c:v>
                      </c:pt>
                      <c:pt idx="3546">
                        <c:v>3892.4</c:v>
                      </c:pt>
                      <c:pt idx="3547">
                        <c:v>3886.8</c:v>
                      </c:pt>
                      <c:pt idx="3548">
                        <c:v>3881</c:v>
                      </c:pt>
                      <c:pt idx="3549">
                        <c:v>3875.8</c:v>
                      </c:pt>
                      <c:pt idx="3550">
                        <c:v>3873.9</c:v>
                      </c:pt>
                      <c:pt idx="3551">
                        <c:v>3868.9</c:v>
                      </c:pt>
                      <c:pt idx="3552">
                        <c:v>3872.7</c:v>
                      </c:pt>
                      <c:pt idx="3553">
                        <c:v>3867.9</c:v>
                      </c:pt>
                      <c:pt idx="3554">
                        <c:v>3864.1</c:v>
                      </c:pt>
                      <c:pt idx="3555">
                        <c:v>3867.3</c:v>
                      </c:pt>
                      <c:pt idx="3556">
                        <c:v>3851.3</c:v>
                      </c:pt>
                      <c:pt idx="3557">
                        <c:v>3853.5</c:v>
                      </c:pt>
                      <c:pt idx="3558">
                        <c:v>3844.9</c:v>
                      </c:pt>
                      <c:pt idx="3559">
                        <c:v>3841.7</c:v>
                      </c:pt>
                      <c:pt idx="3560">
                        <c:v>3844.3</c:v>
                      </c:pt>
                      <c:pt idx="3561">
                        <c:v>3848.2</c:v>
                      </c:pt>
                      <c:pt idx="3562">
                        <c:v>3847.7</c:v>
                      </c:pt>
                      <c:pt idx="3563">
                        <c:v>3849.4</c:v>
                      </c:pt>
                      <c:pt idx="3564">
                        <c:v>3849.7</c:v>
                      </c:pt>
                      <c:pt idx="3565">
                        <c:v>3844.5</c:v>
                      </c:pt>
                      <c:pt idx="3566">
                        <c:v>3847.4</c:v>
                      </c:pt>
                      <c:pt idx="3567">
                        <c:v>3841.3</c:v>
                      </c:pt>
                      <c:pt idx="3568">
                        <c:v>3837.7</c:v>
                      </c:pt>
                      <c:pt idx="3569">
                        <c:v>3830.5</c:v>
                      </c:pt>
                      <c:pt idx="3570">
                        <c:v>3823.1</c:v>
                      </c:pt>
                      <c:pt idx="3571">
                        <c:v>3811.3</c:v>
                      </c:pt>
                      <c:pt idx="3572">
                        <c:v>3815.1</c:v>
                      </c:pt>
                      <c:pt idx="3573">
                        <c:v>3820.3</c:v>
                      </c:pt>
                      <c:pt idx="3574">
                        <c:v>3829.9</c:v>
                      </c:pt>
                      <c:pt idx="3575">
                        <c:v>3832.3</c:v>
                      </c:pt>
                      <c:pt idx="3576">
                        <c:v>3809.4</c:v>
                      </c:pt>
                      <c:pt idx="3577">
                        <c:v>3821.9</c:v>
                      </c:pt>
                      <c:pt idx="3578">
                        <c:v>3823.1</c:v>
                      </c:pt>
                      <c:pt idx="3579">
                        <c:v>3842</c:v>
                      </c:pt>
                      <c:pt idx="3580">
                        <c:v>3840.5</c:v>
                      </c:pt>
                      <c:pt idx="3581">
                        <c:v>3835.1</c:v>
                      </c:pt>
                      <c:pt idx="3582">
                        <c:v>3834</c:v>
                      </c:pt>
                      <c:pt idx="3583">
                        <c:v>3830.9</c:v>
                      </c:pt>
                      <c:pt idx="3584">
                        <c:v>3816.2</c:v>
                      </c:pt>
                      <c:pt idx="3585">
                        <c:v>3809.4</c:v>
                      </c:pt>
                      <c:pt idx="3586">
                        <c:v>3795.3</c:v>
                      </c:pt>
                      <c:pt idx="3587">
                        <c:v>3793.2</c:v>
                      </c:pt>
                      <c:pt idx="3588">
                        <c:v>3797.2</c:v>
                      </c:pt>
                      <c:pt idx="3589">
                        <c:v>3799.2</c:v>
                      </c:pt>
                      <c:pt idx="3590">
                        <c:v>3801.1</c:v>
                      </c:pt>
                      <c:pt idx="3591">
                        <c:v>3796.5</c:v>
                      </c:pt>
                      <c:pt idx="3592">
                        <c:v>3798.3</c:v>
                      </c:pt>
                      <c:pt idx="3593">
                        <c:v>3783.9</c:v>
                      </c:pt>
                      <c:pt idx="3594">
                        <c:v>3789.8</c:v>
                      </c:pt>
                      <c:pt idx="3595">
                        <c:v>3811.3</c:v>
                      </c:pt>
                      <c:pt idx="3596">
                        <c:v>3820</c:v>
                      </c:pt>
                      <c:pt idx="3597">
                        <c:v>3817.6</c:v>
                      </c:pt>
                      <c:pt idx="3598">
                        <c:v>3809</c:v>
                      </c:pt>
                      <c:pt idx="3599">
                        <c:v>3803.6</c:v>
                      </c:pt>
                      <c:pt idx="3600">
                        <c:v>3797.2</c:v>
                      </c:pt>
                      <c:pt idx="3601">
                        <c:v>3796.4</c:v>
                      </c:pt>
                      <c:pt idx="3602">
                        <c:v>3787.8</c:v>
                      </c:pt>
                      <c:pt idx="3603">
                        <c:v>3779.2</c:v>
                      </c:pt>
                      <c:pt idx="3604">
                        <c:v>3778</c:v>
                      </c:pt>
                      <c:pt idx="3605">
                        <c:v>3774.8</c:v>
                      </c:pt>
                      <c:pt idx="3606">
                        <c:v>3784.4</c:v>
                      </c:pt>
                      <c:pt idx="3607">
                        <c:v>3781.5</c:v>
                      </c:pt>
                      <c:pt idx="3608">
                        <c:v>3787.4</c:v>
                      </c:pt>
                      <c:pt idx="3609">
                        <c:v>3780.2</c:v>
                      </c:pt>
                      <c:pt idx="3610">
                        <c:v>3769.7</c:v>
                      </c:pt>
                      <c:pt idx="3611">
                        <c:v>3767.8</c:v>
                      </c:pt>
                      <c:pt idx="3612">
                        <c:v>3770.3</c:v>
                      </c:pt>
                      <c:pt idx="3613">
                        <c:v>3770.8</c:v>
                      </c:pt>
                      <c:pt idx="3614">
                        <c:v>3776.5</c:v>
                      </c:pt>
                      <c:pt idx="3615">
                        <c:v>3781.5</c:v>
                      </c:pt>
                      <c:pt idx="3616">
                        <c:v>3788.1</c:v>
                      </c:pt>
                      <c:pt idx="3617">
                        <c:v>3791</c:v>
                      </c:pt>
                      <c:pt idx="3618">
                        <c:v>3777.8</c:v>
                      </c:pt>
                      <c:pt idx="3619">
                        <c:v>3773.8</c:v>
                      </c:pt>
                      <c:pt idx="3620">
                        <c:v>3776.3</c:v>
                      </c:pt>
                      <c:pt idx="3621">
                        <c:v>3748.1</c:v>
                      </c:pt>
                      <c:pt idx="3622">
                        <c:v>3750.2</c:v>
                      </c:pt>
                      <c:pt idx="3623">
                        <c:v>3731.1</c:v>
                      </c:pt>
                      <c:pt idx="3624">
                        <c:v>3738.1</c:v>
                      </c:pt>
                      <c:pt idx="3625">
                        <c:v>3735.5</c:v>
                      </c:pt>
                      <c:pt idx="3626">
                        <c:v>3736.8</c:v>
                      </c:pt>
                      <c:pt idx="3627">
                        <c:v>3736.8</c:v>
                      </c:pt>
                      <c:pt idx="3628">
                        <c:v>3734</c:v>
                      </c:pt>
                      <c:pt idx="3629">
                        <c:v>3733.8</c:v>
                      </c:pt>
                      <c:pt idx="3630">
                        <c:v>3728.4</c:v>
                      </c:pt>
                      <c:pt idx="3631">
                        <c:v>3722.4</c:v>
                      </c:pt>
                      <c:pt idx="3632">
                        <c:v>3727.8</c:v>
                      </c:pt>
                      <c:pt idx="3633">
                        <c:v>3727.5</c:v>
                      </c:pt>
                      <c:pt idx="3634">
                        <c:v>3738.2</c:v>
                      </c:pt>
                      <c:pt idx="3635">
                        <c:v>3746.7</c:v>
                      </c:pt>
                      <c:pt idx="3636">
                        <c:v>3755.2</c:v>
                      </c:pt>
                      <c:pt idx="3637">
                        <c:v>3750.9</c:v>
                      </c:pt>
                      <c:pt idx="3638">
                        <c:v>3734.8</c:v>
                      </c:pt>
                      <c:pt idx="3639">
                        <c:v>3738.6</c:v>
                      </c:pt>
                      <c:pt idx="3640">
                        <c:v>3728.9</c:v>
                      </c:pt>
                      <c:pt idx="3641">
                        <c:v>3722.7</c:v>
                      </c:pt>
                      <c:pt idx="3642">
                        <c:v>3717.8</c:v>
                      </c:pt>
                      <c:pt idx="3643">
                        <c:v>3723.6</c:v>
                      </c:pt>
                      <c:pt idx="3644">
                        <c:v>3724.4</c:v>
                      </c:pt>
                      <c:pt idx="3645">
                        <c:v>3714.3</c:v>
                      </c:pt>
                      <c:pt idx="3646">
                        <c:v>3711.8</c:v>
                      </c:pt>
                      <c:pt idx="3647">
                        <c:v>3711</c:v>
                      </c:pt>
                      <c:pt idx="3648">
                        <c:v>3710.6</c:v>
                      </c:pt>
                      <c:pt idx="3649">
                        <c:v>3703.6</c:v>
                      </c:pt>
                      <c:pt idx="3650">
                        <c:v>3700.5</c:v>
                      </c:pt>
                      <c:pt idx="3651">
                        <c:v>3707.2</c:v>
                      </c:pt>
                      <c:pt idx="3652">
                        <c:v>3708</c:v>
                      </c:pt>
                      <c:pt idx="3653">
                        <c:v>3702.4</c:v>
                      </c:pt>
                      <c:pt idx="3654">
                        <c:v>3707.2</c:v>
                      </c:pt>
                      <c:pt idx="3655">
                        <c:v>3706.9</c:v>
                      </c:pt>
                      <c:pt idx="3656">
                        <c:v>3707.9</c:v>
                      </c:pt>
                      <c:pt idx="3657">
                        <c:v>3716.9</c:v>
                      </c:pt>
                      <c:pt idx="3658">
                        <c:v>3707.4</c:v>
                      </c:pt>
                      <c:pt idx="3659">
                        <c:v>3709.1</c:v>
                      </c:pt>
                      <c:pt idx="3660">
                        <c:v>3712.5</c:v>
                      </c:pt>
                      <c:pt idx="3661">
                        <c:v>3705.8</c:v>
                      </c:pt>
                      <c:pt idx="3662">
                        <c:v>3717.5</c:v>
                      </c:pt>
                      <c:pt idx="3663">
                        <c:v>3718.8</c:v>
                      </c:pt>
                      <c:pt idx="3664">
                        <c:v>3718.1</c:v>
                      </c:pt>
                      <c:pt idx="3665">
                        <c:v>3712.8</c:v>
                      </c:pt>
                      <c:pt idx="3666">
                        <c:v>3706.7</c:v>
                      </c:pt>
                      <c:pt idx="3667">
                        <c:v>3702.4</c:v>
                      </c:pt>
                      <c:pt idx="3668">
                        <c:v>3708.3</c:v>
                      </c:pt>
                      <c:pt idx="3669">
                        <c:v>3707.5</c:v>
                      </c:pt>
                      <c:pt idx="3670">
                        <c:v>3696.2</c:v>
                      </c:pt>
                      <c:pt idx="3671">
                        <c:v>3702</c:v>
                      </c:pt>
                      <c:pt idx="3672">
                        <c:v>3698.7</c:v>
                      </c:pt>
                      <c:pt idx="3673">
                        <c:v>3695.7</c:v>
                      </c:pt>
                      <c:pt idx="3674">
                        <c:v>3695.3</c:v>
                      </c:pt>
                      <c:pt idx="3675">
                        <c:v>3702.9</c:v>
                      </c:pt>
                      <c:pt idx="3676">
                        <c:v>3711.1</c:v>
                      </c:pt>
                      <c:pt idx="3677">
                        <c:v>3722</c:v>
                      </c:pt>
                      <c:pt idx="3678">
                        <c:v>3731.5</c:v>
                      </c:pt>
                      <c:pt idx="3679">
                        <c:v>3725.1</c:v>
                      </c:pt>
                      <c:pt idx="3680">
                        <c:v>3718.6</c:v>
                      </c:pt>
                      <c:pt idx="3681">
                        <c:v>3713.8</c:v>
                      </c:pt>
                      <c:pt idx="3682">
                        <c:v>3714.8</c:v>
                      </c:pt>
                      <c:pt idx="3683">
                        <c:v>3719.1</c:v>
                      </c:pt>
                      <c:pt idx="3684">
                        <c:v>3709.1</c:v>
                      </c:pt>
                      <c:pt idx="3685">
                        <c:v>3700.7</c:v>
                      </c:pt>
                      <c:pt idx="3686">
                        <c:v>3703.8</c:v>
                      </c:pt>
                      <c:pt idx="3687">
                        <c:v>3699.4</c:v>
                      </c:pt>
                      <c:pt idx="3688">
                        <c:v>3706.9</c:v>
                      </c:pt>
                      <c:pt idx="3689">
                        <c:v>3707.6</c:v>
                      </c:pt>
                      <c:pt idx="3690">
                        <c:v>3710.9</c:v>
                      </c:pt>
                      <c:pt idx="3691">
                        <c:v>3697.1</c:v>
                      </c:pt>
                      <c:pt idx="3692">
                        <c:v>3693.4</c:v>
                      </c:pt>
                      <c:pt idx="3693">
                        <c:v>3710.9</c:v>
                      </c:pt>
                      <c:pt idx="3694">
                        <c:v>3725.5</c:v>
                      </c:pt>
                      <c:pt idx="3695">
                        <c:v>3728.1</c:v>
                      </c:pt>
                      <c:pt idx="3696">
                        <c:v>3720.3</c:v>
                      </c:pt>
                      <c:pt idx="3697">
                        <c:v>3709.9</c:v>
                      </c:pt>
                      <c:pt idx="3698">
                        <c:v>3701</c:v>
                      </c:pt>
                      <c:pt idx="3699">
                        <c:v>3693.8</c:v>
                      </c:pt>
                      <c:pt idx="3700">
                        <c:v>3690.7</c:v>
                      </c:pt>
                      <c:pt idx="3701">
                        <c:v>3691.1</c:v>
                      </c:pt>
                      <c:pt idx="3702">
                        <c:v>3683.3</c:v>
                      </c:pt>
                      <c:pt idx="3703">
                        <c:v>3676.5</c:v>
                      </c:pt>
                      <c:pt idx="3704">
                        <c:v>3676.1</c:v>
                      </c:pt>
                      <c:pt idx="3705">
                        <c:v>3675.4</c:v>
                      </c:pt>
                      <c:pt idx="3706">
                        <c:v>3665.4</c:v>
                      </c:pt>
                      <c:pt idx="3707">
                        <c:v>3665.2</c:v>
                      </c:pt>
                      <c:pt idx="3708">
                        <c:v>3665.9</c:v>
                      </c:pt>
                      <c:pt idx="3709">
                        <c:v>3668.4</c:v>
                      </c:pt>
                      <c:pt idx="3710">
                        <c:v>3668.2</c:v>
                      </c:pt>
                      <c:pt idx="3711">
                        <c:v>3666.2</c:v>
                      </c:pt>
                      <c:pt idx="3712">
                        <c:v>3665.8</c:v>
                      </c:pt>
                      <c:pt idx="3713">
                        <c:v>3666.2</c:v>
                      </c:pt>
                      <c:pt idx="3714">
                        <c:v>3670.2</c:v>
                      </c:pt>
                      <c:pt idx="3715">
                        <c:v>3666.6</c:v>
                      </c:pt>
                      <c:pt idx="3716">
                        <c:v>3672.8</c:v>
                      </c:pt>
                      <c:pt idx="3717">
                        <c:v>3671.2</c:v>
                      </c:pt>
                      <c:pt idx="3718">
                        <c:v>3669.8</c:v>
                      </c:pt>
                      <c:pt idx="3719">
                        <c:v>3662.9</c:v>
                      </c:pt>
                      <c:pt idx="3720">
                        <c:v>3657</c:v>
                      </c:pt>
                      <c:pt idx="3721">
                        <c:v>3655.8</c:v>
                      </c:pt>
                      <c:pt idx="3722">
                        <c:v>3661.2</c:v>
                      </c:pt>
                      <c:pt idx="3723">
                        <c:v>3666</c:v>
                      </c:pt>
                      <c:pt idx="3724">
                        <c:v>3665</c:v>
                      </c:pt>
                      <c:pt idx="3725">
                        <c:v>3671.4</c:v>
                      </c:pt>
                      <c:pt idx="3726">
                        <c:v>3671.2</c:v>
                      </c:pt>
                      <c:pt idx="3727">
                        <c:v>3673.3</c:v>
                      </c:pt>
                      <c:pt idx="3728">
                        <c:v>3684.6</c:v>
                      </c:pt>
                      <c:pt idx="3729">
                        <c:v>3679</c:v>
                      </c:pt>
                      <c:pt idx="3730">
                        <c:v>3679.5</c:v>
                      </c:pt>
                      <c:pt idx="3731">
                        <c:v>3687.2</c:v>
                      </c:pt>
                      <c:pt idx="3732">
                        <c:v>3690.4</c:v>
                      </c:pt>
                      <c:pt idx="3733">
                        <c:v>3684.3</c:v>
                      </c:pt>
                      <c:pt idx="3734">
                        <c:v>3694.4</c:v>
                      </c:pt>
                      <c:pt idx="3735">
                        <c:v>3696</c:v>
                      </c:pt>
                      <c:pt idx="3736">
                        <c:v>3705.7</c:v>
                      </c:pt>
                      <c:pt idx="3737">
                        <c:v>3704.5</c:v>
                      </c:pt>
                      <c:pt idx="3738">
                        <c:v>3702</c:v>
                      </c:pt>
                      <c:pt idx="3739">
                        <c:v>3702.4</c:v>
                      </c:pt>
                      <c:pt idx="3740">
                        <c:v>3705.5</c:v>
                      </c:pt>
                      <c:pt idx="3741">
                        <c:v>3703.3</c:v>
                      </c:pt>
                      <c:pt idx="3742">
                        <c:v>3701.6</c:v>
                      </c:pt>
                      <c:pt idx="3743">
                        <c:v>3698.8</c:v>
                      </c:pt>
                      <c:pt idx="3744">
                        <c:v>3705.6</c:v>
                      </c:pt>
                      <c:pt idx="3745">
                        <c:v>3705.3</c:v>
                      </c:pt>
                      <c:pt idx="3746">
                        <c:v>3698.4</c:v>
                      </c:pt>
                      <c:pt idx="3747">
                        <c:v>3699.8</c:v>
                      </c:pt>
                      <c:pt idx="3748">
                        <c:v>3707.5</c:v>
                      </c:pt>
                      <c:pt idx="3749">
                        <c:v>3701.3</c:v>
                      </c:pt>
                      <c:pt idx="3750">
                        <c:v>3705.8</c:v>
                      </c:pt>
                      <c:pt idx="3751">
                        <c:v>3690.7</c:v>
                      </c:pt>
                      <c:pt idx="3752">
                        <c:v>3694.7</c:v>
                      </c:pt>
                      <c:pt idx="3753">
                        <c:v>3703.8</c:v>
                      </c:pt>
                      <c:pt idx="3754">
                        <c:v>3705.4</c:v>
                      </c:pt>
                      <c:pt idx="3755">
                        <c:v>3694.1</c:v>
                      </c:pt>
                      <c:pt idx="3756">
                        <c:v>3695.1</c:v>
                      </c:pt>
                      <c:pt idx="3757">
                        <c:v>3692.7</c:v>
                      </c:pt>
                      <c:pt idx="3758">
                        <c:v>3686.9</c:v>
                      </c:pt>
                      <c:pt idx="3759">
                        <c:v>3688.1</c:v>
                      </c:pt>
                      <c:pt idx="3760">
                        <c:v>3685.8</c:v>
                      </c:pt>
                      <c:pt idx="3761">
                        <c:v>3685.9</c:v>
                      </c:pt>
                      <c:pt idx="3762">
                        <c:v>3690.8</c:v>
                      </c:pt>
                      <c:pt idx="3763">
                        <c:v>3684.8</c:v>
                      </c:pt>
                      <c:pt idx="3764">
                        <c:v>3686.9</c:v>
                      </c:pt>
                      <c:pt idx="3765">
                        <c:v>3693.2</c:v>
                      </c:pt>
                      <c:pt idx="3766">
                        <c:v>3692</c:v>
                      </c:pt>
                      <c:pt idx="3767">
                        <c:v>3691.1</c:v>
                      </c:pt>
                      <c:pt idx="3768">
                        <c:v>3680.2</c:v>
                      </c:pt>
                      <c:pt idx="3769">
                        <c:v>3673.5</c:v>
                      </c:pt>
                      <c:pt idx="3770">
                        <c:v>3670.9</c:v>
                      </c:pt>
                      <c:pt idx="3771">
                        <c:v>3665.3</c:v>
                      </c:pt>
                      <c:pt idx="3772">
                        <c:v>3673.2</c:v>
                      </c:pt>
                      <c:pt idx="3773">
                        <c:v>3670.7</c:v>
                      </c:pt>
                      <c:pt idx="3774">
                        <c:v>3673.5</c:v>
                      </c:pt>
                      <c:pt idx="3775">
                        <c:v>3678.8</c:v>
                      </c:pt>
                      <c:pt idx="3776">
                        <c:v>3678.4</c:v>
                      </c:pt>
                      <c:pt idx="3777">
                        <c:v>3685.1</c:v>
                      </c:pt>
                      <c:pt idx="3778">
                        <c:v>3687.2</c:v>
                      </c:pt>
                      <c:pt idx="3779">
                        <c:v>3680.3</c:v>
                      </c:pt>
                      <c:pt idx="3780">
                        <c:v>3684.2</c:v>
                      </c:pt>
                      <c:pt idx="3781">
                        <c:v>3672.4</c:v>
                      </c:pt>
                      <c:pt idx="3782">
                        <c:v>3676.4</c:v>
                      </c:pt>
                      <c:pt idx="3783">
                        <c:v>3682</c:v>
                      </c:pt>
                      <c:pt idx="3784">
                        <c:v>3677.3</c:v>
                      </c:pt>
                      <c:pt idx="3785">
                        <c:v>3684</c:v>
                      </c:pt>
                      <c:pt idx="3786">
                        <c:v>3675.7</c:v>
                      </c:pt>
                      <c:pt idx="3787">
                        <c:v>3677.3</c:v>
                      </c:pt>
                      <c:pt idx="3788">
                        <c:v>3684.8</c:v>
                      </c:pt>
                      <c:pt idx="3789">
                        <c:v>3686</c:v>
                      </c:pt>
                      <c:pt idx="3790">
                        <c:v>3682.9</c:v>
                      </c:pt>
                      <c:pt idx="3791">
                        <c:v>3677.7</c:v>
                      </c:pt>
                      <c:pt idx="3792">
                        <c:v>3679.7</c:v>
                      </c:pt>
                      <c:pt idx="3793">
                        <c:v>3686</c:v>
                      </c:pt>
                      <c:pt idx="3794">
                        <c:v>3686.9</c:v>
                      </c:pt>
                      <c:pt idx="3795">
                        <c:v>3679.8</c:v>
                      </c:pt>
                      <c:pt idx="3796">
                        <c:v>3676.9</c:v>
                      </c:pt>
                      <c:pt idx="3797">
                        <c:v>3683.9</c:v>
                      </c:pt>
                      <c:pt idx="3798">
                        <c:v>3680</c:v>
                      </c:pt>
                      <c:pt idx="3799">
                        <c:v>3679.6</c:v>
                      </c:pt>
                      <c:pt idx="3800">
                        <c:v>3679</c:v>
                      </c:pt>
                      <c:pt idx="3801">
                        <c:v>3682.3</c:v>
                      </c:pt>
                      <c:pt idx="3802">
                        <c:v>3682.9</c:v>
                      </c:pt>
                      <c:pt idx="3803">
                        <c:v>3687.7</c:v>
                      </c:pt>
                      <c:pt idx="3804">
                        <c:v>3681.6</c:v>
                      </c:pt>
                      <c:pt idx="3805">
                        <c:v>3682.5</c:v>
                      </c:pt>
                      <c:pt idx="3806">
                        <c:v>3689.9</c:v>
                      </c:pt>
                      <c:pt idx="3807">
                        <c:v>3684.8</c:v>
                      </c:pt>
                      <c:pt idx="3808">
                        <c:v>3685.9</c:v>
                      </c:pt>
                      <c:pt idx="3809">
                        <c:v>3677.8</c:v>
                      </c:pt>
                      <c:pt idx="3810">
                        <c:v>3682.7</c:v>
                      </c:pt>
                      <c:pt idx="3811">
                        <c:v>3685.6</c:v>
                      </c:pt>
                      <c:pt idx="3812">
                        <c:v>3684.2</c:v>
                      </c:pt>
                      <c:pt idx="3813">
                        <c:v>3681.8</c:v>
                      </c:pt>
                      <c:pt idx="3814">
                        <c:v>3683.2</c:v>
                      </c:pt>
                      <c:pt idx="3815">
                        <c:v>3679.9</c:v>
                      </c:pt>
                      <c:pt idx="3816">
                        <c:v>3684.4</c:v>
                      </c:pt>
                      <c:pt idx="3817">
                        <c:v>3682.8</c:v>
                      </c:pt>
                      <c:pt idx="3818">
                        <c:v>3687.4</c:v>
                      </c:pt>
                      <c:pt idx="3819">
                        <c:v>3689.9</c:v>
                      </c:pt>
                      <c:pt idx="3820">
                        <c:v>3686.3</c:v>
                      </c:pt>
                      <c:pt idx="3821">
                        <c:v>3686.4</c:v>
                      </c:pt>
                      <c:pt idx="3822">
                        <c:v>3686</c:v>
                      </c:pt>
                      <c:pt idx="3823">
                        <c:v>3686.4</c:v>
                      </c:pt>
                      <c:pt idx="3824">
                        <c:v>3695.9</c:v>
                      </c:pt>
                      <c:pt idx="3825">
                        <c:v>3692.7</c:v>
                      </c:pt>
                      <c:pt idx="3826">
                        <c:v>3693.6</c:v>
                      </c:pt>
                      <c:pt idx="3827">
                        <c:v>3687.3</c:v>
                      </c:pt>
                      <c:pt idx="3828">
                        <c:v>3685.6</c:v>
                      </c:pt>
                      <c:pt idx="3829">
                        <c:v>3690.5</c:v>
                      </c:pt>
                      <c:pt idx="3830">
                        <c:v>3692.3</c:v>
                      </c:pt>
                      <c:pt idx="3831">
                        <c:v>3691.8</c:v>
                      </c:pt>
                      <c:pt idx="3832">
                        <c:v>3698.8</c:v>
                      </c:pt>
                      <c:pt idx="3833">
                        <c:v>3711.2</c:v>
                      </c:pt>
                      <c:pt idx="3834">
                        <c:v>3713</c:v>
                      </c:pt>
                      <c:pt idx="3835">
                        <c:v>3708.6</c:v>
                      </c:pt>
                      <c:pt idx="3836">
                        <c:v>3709.8</c:v>
                      </c:pt>
                      <c:pt idx="3837">
                        <c:v>3705.5</c:v>
                      </c:pt>
                      <c:pt idx="3838">
                        <c:v>3708.2</c:v>
                      </c:pt>
                      <c:pt idx="3839">
                        <c:v>3713.2</c:v>
                      </c:pt>
                      <c:pt idx="3840">
                        <c:v>3715</c:v>
                      </c:pt>
                      <c:pt idx="3841">
                        <c:v>3715.2</c:v>
                      </c:pt>
                      <c:pt idx="3842">
                        <c:v>3714.7</c:v>
                      </c:pt>
                      <c:pt idx="3843">
                        <c:v>3707.3</c:v>
                      </c:pt>
                      <c:pt idx="3844">
                        <c:v>3702.5</c:v>
                      </c:pt>
                      <c:pt idx="3845">
                        <c:v>3705.9</c:v>
                      </c:pt>
                      <c:pt idx="3846">
                        <c:v>3707.8</c:v>
                      </c:pt>
                      <c:pt idx="3847">
                        <c:v>3715.7</c:v>
                      </c:pt>
                      <c:pt idx="3848">
                        <c:v>3711.2</c:v>
                      </c:pt>
                      <c:pt idx="3849">
                        <c:v>3706.7</c:v>
                      </c:pt>
                      <c:pt idx="3850">
                        <c:v>3705.7</c:v>
                      </c:pt>
                      <c:pt idx="3851">
                        <c:v>3704.7</c:v>
                      </c:pt>
                      <c:pt idx="3852">
                        <c:v>3707.2</c:v>
                      </c:pt>
                      <c:pt idx="3853">
                        <c:v>3711.4</c:v>
                      </c:pt>
                      <c:pt idx="3854">
                        <c:v>3714.5</c:v>
                      </c:pt>
                      <c:pt idx="3855">
                        <c:v>3712.9</c:v>
                      </c:pt>
                      <c:pt idx="3856">
                        <c:v>3710</c:v>
                      </c:pt>
                      <c:pt idx="3857">
                        <c:v>3704.1</c:v>
                      </c:pt>
                      <c:pt idx="3858">
                        <c:v>3694.5</c:v>
                      </c:pt>
                      <c:pt idx="3859">
                        <c:v>3688.8</c:v>
                      </c:pt>
                      <c:pt idx="3860">
                        <c:v>3691.2</c:v>
                      </c:pt>
                      <c:pt idx="3861">
                        <c:v>3690</c:v>
                      </c:pt>
                      <c:pt idx="3862">
                        <c:v>3692.9</c:v>
                      </c:pt>
                      <c:pt idx="3863">
                        <c:v>3694.2</c:v>
                      </c:pt>
                      <c:pt idx="3864">
                        <c:v>3697.2</c:v>
                      </c:pt>
                      <c:pt idx="3865">
                        <c:v>3696.5</c:v>
                      </c:pt>
                      <c:pt idx="3866">
                        <c:v>3695.7</c:v>
                      </c:pt>
                      <c:pt idx="3867">
                        <c:v>3704.1</c:v>
                      </c:pt>
                      <c:pt idx="3868">
                        <c:v>3700.1</c:v>
                      </c:pt>
                      <c:pt idx="3869">
                        <c:v>3699.8</c:v>
                      </c:pt>
                      <c:pt idx="3870">
                        <c:v>3699</c:v>
                      </c:pt>
                      <c:pt idx="3871">
                        <c:v>3698.5</c:v>
                      </c:pt>
                      <c:pt idx="3872">
                        <c:v>3699.3</c:v>
                      </c:pt>
                      <c:pt idx="3873">
                        <c:v>3709.3</c:v>
                      </c:pt>
                      <c:pt idx="3874">
                        <c:v>3717.5</c:v>
                      </c:pt>
                      <c:pt idx="3875">
                        <c:v>3712.9</c:v>
                      </c:pt>
                      <c:pt idx="3876">
                        <c:v>3702.3</c:v>
                      </c:pt>
                      <c:pt idx="3877">
                        <c:v>3694.4</c:v>
                      </c:pt>
                      <c:pt idx="3878">
                        <c:v>3690.1</c:v>
                      </c:pt>
                      <c:pt idx="3879">
                        <c:v>3684.8</c:v>
                      </c:pt>
                      <c:pt idx="3880">
                        <c:v>3677.6</c:v>
                      </c:pt>
                      <c:pt idx="3881">
                        <c:v>3678</c:v>
                      </c:pt>
                      <c:pt idx="3882">
                        <c:v>3675.5</c:v>
                      </c:pt>
                      <c:pt idx="3883">
                        <c:v>3671.6</c:v>
                      </c:pt>
                      <c:pt idx="3884">
                        <c:v>3676.9</c:v>
                      </c:pt>
                      <c:pt idx="3885">
                        <c:v>3679.3</c:v>
                      </c:pt>
                      <c:pt idx="3886">
                        <c:v>3680.8</c:v>
                      </c:pt>
                      <c:pt idx="3887">
                        <c:v>3687.6</c:v>
                      </c:pt>
                      <c:pt idx="3888">
                        <c:v>3681.1</c:v>
                      </c:pt>
                      <c:pt idx="3889">
                        <c:v>3683.1</c:v>
                      </c:pt>
                      <c:pt idx="3890">
                        <c:v>3686.8</c:v>
                      </c:pt>
                      <c:pt idx="3891">
                        <c:v>3690</c:v>
                      </c:pt>
                      <c:pt idx="3892">
                        <c:v>3688.3</c:v>
                      </c:pt>
                      <c:pt idx="3893">
                        <c:v>3697.2</c:v>
                      </c:pt>
                      <c:pt idx="3894">
                        <c:v>3695.5</c:v>
                      </c:pt>
                      <c:pt idx="3895">
                        <c:v>3700.2</c:v>
                      </c:pt>
                      <c:pt idx="3896">
                        <c:v>3697</c:v>
                      </c:pt>
                      <c:pt idx="3897">
                        <c:v>3701</c:v>
                      </c:pt>
                      <c:pt idx="3898">
                        <c:v>3698.5</c:v>
                      </c:pt>
                      <c:pt idx="3899">
                        <c:v>3709.2</c:v>
                      </c:pt>
                      <c:pt idx="3900">
                        <c:v>3708.1</c:v>
                      </c:pt>
                      <c:pt idx="3901">
                        <c:v>3709.5</c:v>
                      </c:pt>
                      <c:pt idx="3902">
                        <c:v>3714.7</c:v>
                      </c:pt>
                      <c:pt idx="3903">
                        <c:v>3719.1</c:v>
                      </c:pt>
                      <c:pt idx="3904">
                        <c:v>3726.9</c:v>
                      </c:pt>
                      <c:pt idx="3905">
                        <c:v>3729.5</c:v>
                      </c:pt>
                      <c:pt idx="3906">
                        <c:v>3730.5</c:v>
                      </c:pt>
                      <c:pt idx="3907">
                        <c:v>3728.9</c:v>
                      </c:pt>
                      <c:pt idx="3908">
                        <c:v>3726.4</c:v>
                      </c:pt>
                      <c:pt idx="3909">
                        <c:v>3723.1</c:v>
                      </c:pt>
                      <c:pt idx="3910">
                        <c:v>3717.2</c:v>
                      </c:pt>
                      <c:pt idx="3911">
                        <c:v>3718.1</c:v>
                      </c:pt>
                      <c:pt idx="3912">
                        <c:v>3726.9</c:v>
                      </c:pt>
                      <c:pt idx="3913">
                        <c:v>3727.4</c:v>
                      </c:pt>
                      <c:pt idx="3914">
                        <c:v>3727</c:v>
                      </c:pt>
                      <c:pt idx="3915">
                        <c:v>3736.8</c:v>
                      </c:pt>
                      <c:pt idx="3916">
                        <c:v>3737.8</c:v>
                      </c:pt>
                      <c:pt idx="3917">
                        <c:v>3747</c:v>
                      </c:pt>
                      <c:pt idx="3918">
                        <c:v>3748.6</c:v>
                      </c:pt>
                      <c:pt idx="3919">
                        <c:v>3739.9</c:v>
                      </c:pt>
                      <c:pt idx="3920">
                        <c:v>3736.3</c:v>
                      </c:pt>
                      <c:pt idx="3921">
                        <c:v>3740.7</c:v>
                      </c:pt>
                      <c:pt idx="3922">
                        <c:v>3746.6</c:v>
                      </c:pt>
                      <c:pt idx="3923">
                        <c:v>3761.5</c:v>
                      </c:pt>
                      <c:pt idx="3924">
                        <c:v>3762.5</c:v>
                      </c:pt>
                      <c:pt idx="3925">
                        <c:v>3752.9</c:v>
                      </c:pt>
                      <c:pt idx="3926">
                        <c:v>3743.2</c:v>
                      </c:pt>
                      <c:pt idx="3927">
                        <c:v>3753.5</c:v>
                      </c:pt>
                      <c:pt idx="3928">
                        <c:v>3750.1</c:v>
                      </c:pt>
                      <c:pt idx="3929">
                        <c:v>3756.6</c:v>
                      </c:pt>
                      <c:pt idx="3930">
                        <c:v>3749.9</c:v>
                      </c:pt>
                      <c:pt idx="3931">
                        <c:v>3737.4</c:v>
                      </c:pt>
                      <c:pt idx="3932">
                        <c:v>3738.2</c:v>
                      </c:pt>
                      <c:pt idx="3933">
                        <c:v>3723.6</c:v>
                      </c:pt>
                      <c:pt idx="3934">
                        <c:v>3718.3</c:v>
                      </c:pt>
                      <c:pt idx="3935">
                        <c:v>3715.2</c:v>
                      </c:pt>
                      <c:pt idx="3936">
                        <c:v>3725.2</c:v>
                      </c:pt>
                      <c:pt idx="3937">
                        <c:v>3742.6</c:v>
                      </c:pt>
                      <c:pt idx="3938">
                        <c:v>3739.2</c:v>
                      </c:pt>
                      <c:pt idx="3939">
                        <c:v>3744.9</c:v>
                      </c:pt>
                      <c:pt idx="3940">
                        <c:v>3741.9</c:v>
                      </c:pt>
                      <c:pt idx="3941">
                        <c:v>3746.9</c:v>
                      </c:pt>
                      <c:pt idx="3942">
                        <c:v>3753.5</c:v>
                      </c:pt>
                      <c:pt idx="3943">
                        <c:v>3757.6</c:v>
                      </c:pt>
                      <c:pt idx="3944">
                        <c:v>3744.3</c:v>
                      </c:pt>
                      <c:pt idx="3945">
                        <c:v>3736.6</c:v>
                      </c:pt>
                      <c:pt idx="3946">
                        <c:v>3747.1</c:v>
                      </c:pt>
                      <c:pt idx="3947">
                        <c:v>3755.1</c:v>
                      </c:pt>
                      <c:pt idx="3948">
                        <c:v>3749.2</c:v>
                      </c:pt>
                      <c:pt idx="3949">
                        <c:v>3746.7</c:v>
                      </c:pt>
                      <c:pt idx="3950">
                        <c:v>3747.3</c:v>
                      </c:pt>
                      <c:pt idx="3951">
                        <c:v>3747.1</c:v>
                      </c:pt>
                      <c:pt idx="3952">
                        <c:v>3749.1</c:v>
                      </c:pt>
                      <c:pt idx="3953">
                        <c:v>3746.7</c:v>
                      </c:pt>
                      <c:pt idx="3954">
                        <c:v>3745</c:v>
                      </c:pt>
                      <c:pt idx="3955">
                        <c:v>3749.5</c:v>
                      </c:pt>
                      <c:pt idx="3956">
                        <c:v>3762.7</c:v>
                      </c:pt>
                      <c:pt idx="3957">
                        <c:v>3764</c:v>
                      </c:pt>
                      <c:pt idx="3958">
                        <c:v>3753.3</c:v>
                      </c:pt>
                      <c:pt idx="3959">
                        <c:v>3766.1</c:v>
                      </c:pt>
                      <c:pt idx="3960">
                        <c:v>3765.2</c:v>
                      </c:pt>
                      <c:pt idx="3961">
                        <c:v>3770.4</c:v>
                      </c:pt>
                      <c:pt idx="3962">
                        <c:v>3777.4</c:v>
                      </c:pt>
                      <c:pt idx="3963">
                        <c:v>3783.1</c:v>
                      </c:pt>
                      <c:pt idx="3964">
                        <c:v>3774.7</c:v>
                      </c:pt>
                      <c:pt idx="3965">
                        <c:v>3776.6</c:v>
                      </c:pt>
                      <c:pt idx="3966">
                        <c:v>3770</c:v>
                      </c:pt>
                      <c:pt idx="3967">
                        <c:v>3778.3</c:v>
                      </c:pt>
                      <c:pt idx="3968">
                        <c:v>3769.9</c:v>
                      </c:pt>
                      <c:pt idx="3969">
                        <c:v>3774</c:v>
                      </c:pt>
                      <c:pt idx="3970">
                        <c:v>3780.3</c:v>
                      </c:pt>
                      <c:pt idx="3971">
                        <c:v>3781.6</c:v>
                      </c:pt>
                      <c:pt idx="3972">
                        <c:v>3772.9</c:v>
                      </c:pt>
                      <c:pt idx="3973">
                        <c:v>3782.4</c:v>
                      </c:pt>
                      <c:pt idx="3974">
                        <c:v>3785.6</c:v>
                      </c:pt>
                      <c:pt idx="3975">
                        <c:v>3784.6</c:v>
                      </c:pt>
                      <c:pt idx="3976">
                        <c:v>3777.7</c:v>
                      </c:pt>
                      <c:pt idx="3977">
                        <c:v>3786.7</c:v>
                      </c:pt>
                      <c:pt idx="3978">
                        <c:v>3784.5</c:v>
                      </c:pt>
                      <c:pt idx="3979">
                        <c:v>3782.9</c:v>
                      </c:pt>
                      <c:pt idx="3980">
                        <c:v>3784.7</c:v>
                      </c:pt>
                      <c:pt idx="3981">
                        <c:v>3786</c:v>
                      </c:pt>
                      <c:pt idx="3982">
                        <c:v>3783.1</c:v>
                      </c:pt>
                      <c:pt idx="3983">
                        <c:v>3794.8</c:v>
                      </c:pt>
                      <c:pt idx="3984">
                        <c:v>3784.4</c:v>
                      </c:pt>
                      <c:pt idx="3985">
                        <c:v>3786.5</c:v>
                      </c:pt>
                      <c:pt idx="3986">
                        <c:v>3782.9</c:v>
                      </c:pt>
                      <c:pt idx="3987">
                        <c:v>3780.7</c:v>
                      </c:pt>
                      <c:pt idx="3988">
                        <c:v>3785.1</c:v>
                      </c:pt>
                      <c:pt idx="3989">
                        <c:v>3788.6</c:v>
                      </c:pt>
                      <c:pt idx="3990">
                        <c:v>3790.1</c:v>
                      </c:pt>
                      <c:pt idx="3991">
                        <c:v>3799.6</c:v>
                      </c:pt>
                      <c:pt idx="3992">
                        <c:v>3801.7</c:v>
                      </c:pt>
                      <c:pt idx="3993">
                        <c:v>3804.5</c:v>
                      </c:pt>
                      <c:pt idx="3994">
                        <c:v>3802.5</c:v>
                      </c:pt>
                      <c:pt idx="3995">
                        <c:v>3804.1</c:v>
                      </c:pt>
                      <c:pt idx="3996">
                        <c:v>3813.2</c:v>
                      </c:pt>
                      <c:pt idx="3997">
                        <c:v>3813.5</c:v>
                      </c:pt>
                      <c:pt idx="3998">
                        <c:v>3818.1</c:v>
                      </c:pt>
                      <c:pt idx="3999">
                        <c:v>3818.4</c:v>
                      </c:pt>
                      <c:pt idx="4000">
                        <c:v>3822.6</c:v>
                      </c:pt>
                      <c:pt idx="4001">
                        <c:v>3828.2</c:v>
                      </c:pt>
                      <c:pt idx="4002">
                        <c:v>3825.1</c:v>
                      </c:pt>
                      <c:pt idx="4003">
                        <c:v>3827.6</c:v>
                      </c:pt>
                      <c:pt idx="4004">
                        <c:v>3840.5</c:v>
                      </c:pt>
                      <c:pt idx="4005">
                        <c:v>3839.7</c:v>
                      </c:pt>
                      <c:pt idx="4006">
                        <c:v>3837.4</c:v>
                      </c:pt>
                      <c:pt idx="4007">
                        <c:v>3840.1</c:v>
                      </c:pt>
                      <c:pt idx="4008">
                        <c:v>3835.7</c:v>
                      </c:pt>
                      <c:pt idx="4009">
                        <c:v>3842.2</c:v>
                      </c:pt>
                      <c:pt idx="4010">
                        <c:v>3839.6</c:v>
                      </c:pt>
                      <c:pt idx="4011">
                        <c:v>3842.3</c:v>
                      </c:pt>
                      <c:pt idx="4012">
                        <c:v>3833</c:v>
                      </c:pt>
                      <c:pt idx="4013">
                        <c:v>3840.7</c:v>
                      </c:pt>
                      <c:pt idx="4014">
                        <c:v>3838.6</c:v>
                      </c:pt>
                      <c:pt idx="4015">
                        <c:v>3840.4</c:v>
                      </c:pt>
                      <c:pt idx="4016">
                        <c:v>3836</c:v>
                      </c:pt>
                      <c:pt idx="4017">
                        <c:v>3826.9</c:v>
                      </c:pt>
                      <c:pt idx="4018">
                        <c:v>3824.6</c:v>
                      </c:pt>
                      <c:pt idx="4019">
                        <c:v>3823.3</c:v>
                      </c:pt>
                      <c:pt idx="4020">
                        <c:v>3824.2</c:v>
                      </c:pt>
                      <c:pt idx="4021">
                        <c:v>3812.8</c:v>
                      </c:pt>
                      <c:pt idx="4022">
                        <c:v>3815.3</c:v>
                      </c:pt>
                      <c:pt idx="4023">
                        <c:v>3819.8</c:v>
                      </c:pt>
                      <c:pt idx="4024">
                        <c:v>3817.3</c:v>
                      </c:pt>
                      <c:pt idx="4025">
                        <c:v>3824.8</c:v>
                      </c:pt>
                      <c:pt idx="4026">
                        <c:v>3813.7</c:v>
                      </c:pt>
                      <c:pt idx="4027">
                        <c:v>3813.7</c:v>
                      </c:pt>
                      <c:pt idx="4028">
                        <c:v>3815</c:v>
                      </c:pt>
                      <c:pt idx="4029">
                        <c:v>3814.6</c:v>
                      </c:pt>
                      <c:pt idx="4030">
                        <c:v>3811.9</c:v>
                      </c:pt>
                      <c:pt idx="4031">
                        <c:v>3815.7</c:v>
                      </c:pt>
                      <c:pt idx="4032">
                        <c:v>3814.1</c:v>
                      </c:pt>
                      <c:pt idx="4033">
                        <c:v>3819.4</c:v>
                      </c:pt>
                      <c:pt idx="4034">
                        <c:v>3826.7</c:v>
                      </c:pt>
                      <c:pt idx="4035">
                        <c:v>3830</c:v>
                      </c:pt>
                      <c:pt idx="4036">
                        <c:v>3828.2</c:v>
                      </c:pt>
                      <c:pt idx="4037">
                        <c:v>3834.5</c:v>
                      </c:pt>
                      <c:pt idx="4038">
                        <c:v>3838.5</c:v>
                      </c:pt>
                      <c:pt idx="4039">
                        <c:v>3843.1</c:v>
                      </c:pt>
                      <c:pt idx="4040">
                        <c:v>3839</c:v>
                      </c:pt>
                      <c:pt idx="4041">
                        <c:v>3838.8</c:v>
                      </c:pt>
                      <c:pt idx="4042">
                        <c:v>3841.8</c:v>
                      </c:pt>
                      <c:pt idx="4043">
                        <c:v>3843.1</c:v>
                      </c:pt>
                      <c:pt idx="4044">
                        <c:v>3846.9</c:v>
                      </c:pt>
                      <c:pt idx="4045">
                        <c:v>3860.1</c:v>
                      </c:pt>
                      <c:pt idx="4046">
                        <c:v>3862.5</c:v>
                      </c:pt>
                      <c:pt idx="4047">
                        <c:v>3869.4</c:v>
                      </c:pt>
                      <c:pt idx="4048">
                        <c:v>3859.8</c:v>
                      </c:pt>
                      <c:pt idx="4049">
                        <c:v>3860.7</c:v>
                      </c:pt>
                      <c:pt idx="4050">
                        <c:v>3859</c:v>
                      </c:pt>
                      <c:pt idx="4051">
                        <c:v>3860</c:v>
                      </c:pt>
                      <c:pt idx="4052">
                        <c:v>3860.9</c:v>
                      </c:pt>
                      <c:pt idx="4053">
                        <c:v>3867.2</c:v>
                      </c:pt>
                      <c:pt idx="4054">
                        <c:v>3863.6</c:v>
                      </c:pt>
                      <c:pt idx="4055">
                        <c:v>3851.1</c:v>
                      </c:pt>
                      <c:pt idx="4056">
                        <c:v>3850.4</c:v>
                      </c:pt>
                      <c:pt idx="4057">
                        <c:v>3856.1</c:v>
                      </c:pt>
                      <c:pt idx="4058">
                        <c:v>3861.9</c:v>
                      </c:pt>
                      <c:pt idx="4059">
                        <c:v>3858.9</c:v>
                      </c:pt>
                      <c:pt idx="4060">
                        <c:v>3857.6</c:v>
                      </c:pt>
                      <c:pt idx="4061">
                        <c:v>3863.9</c:v>
                      </c:pt>
                      <c:pt idx="4062">
                        <c:v>3864.5</c:v>
                      </c:pt>
                      <c:pt idx="4063">
                        <c:v>3863.5</c:v>
                      </c:pt>
                      <c:pt idx="4064">
                        <c:v>3863.4</c:v>
                      </c:pt>
                      <c:pt idx="4065">
                        <c:v>3863.4</c:v>
                      </c:pt>
                      <c:pt idx="4066">
                        <c:v>3861</c:v>
                      </c:pt>
                      <c:pt idx="4067">
                        <c:v>3859.8</c:v>
                      </c:pt>
                      <c:pt idx="4068">
                        <c:v>3860.3</c:v>
                      </c:pt>
                      <c:pt idx="4069">
                        <c:v>3861.5</c:v>
                      </c:pt>
                      <c:pt idx="4070">
                        <c:v>3859.5</c:v>
                      </c:pt>
                      <c:pt idx="4071">
                        <c:v>3862.3</c:v>
                      </c:pt>
                      <c:pt idx="4072">
                        <c:v>3861</c:v>
                      </c:pt>
                      <c:pt idx="4073">
                        <c:v>3861.7</c:v>
                      </c:pt>
                      <c:pt idx="4074">
                        <c:v>3868.3</c:v>
                      </c:pt>
                      <c:pt idx="4075">
                        <c:v>3872.6</c:v>
                      </c:pt>
                      <c:pt idx="4076">
                        <c:v>3876.2</c:v>
                      </c:pt>
                      <c:pt idx="4077">
                        <c:v>3876.9</c:v>
                      </c:pt>
                      <c:pt idx="4078">
                        <c:v>3880.8</c:v>
                      </c:pt>
                      <c:pt idx="4079">
                        <c:v>3868.2</c:v>
                      </c:pt>
                      <c:pt idx="4080">
                        <c:v>3866.1</c:v>
                      </c:pt>
                      <c:pt idx="4081">
                        <c:v>3868.6</c:v>
                      </c:pt>
                      <c:pt idx="4082">
                        <c:v>3872.4</c:v>
                      </c:pt>
                      <c:pt idx="4083">
                        <c:v>3874.2</c:v>
                      </c:pt>
                      <c:pt idx="4084">
                        <c:v>3878.9</c:v>
                      </c:pt>
                      <c:pt idx="4085">
                        <c:v>3886.6</c:v>
                      </c:pt>
                      <c:pt idx="4086">
                        <c:v>3877.9</c:v>
                      </c:pt>
                      <c:pt idx="4087">
                        <c:v>3896.3</c:v>
                      </c:pt>
                      <c:pt idx="4088">
                        <c:v>3882.7</c:v>
                      </c:pt>
                      <c:pt idx="4089">
                        <c:v>3894.4</c:v>
                      </c:pt>
                      <c:pt idx="4090">
                        <c:v>3894.3</c:v>
                      </c:pt>
                      <c:pt idx="4091">
                        <c:v>3897.1</c:v>
                      </c:pt>
                      <c:pt idx="4092">
                        <c:v>3901.6</c:v>
                      </c:pt>
                      <c:pt idx="4093">
                        <c:v>3913.5</c:v>
                      </c:pt>
                      <c:pt idx="4094">
                        <c:v>3913.4</c:v>
                      </c:pt>
                      <c:pt idx="4095">
                        <c:v>3906.3</c:v>
                      </c:pt>
                      <c:pt idx="4096">
                        <c:v>3913.6</c:v>
                      </c:pt>
                      <c:pt idx="4097">
                        <c:v>3915.9</c:v>
                      </c:pt>
                      <c:pt idx="4098">
                        <c:v>3912.8</c:v>
                      </c:pt>
                      <c:pt idx="4099">
                        <c:v>3904.2</c:v>
                      </c:pt>
                      <c:pt idx="4100">
                        <c:v>3910.1</c:v>
                      </c:pt>
                      <c:pt idx="4101">
                        <c:v>3913.9</c:v>
                      </c:pt>
                      <c:pt idx="4102">
                        <c:v>3913.2</c:v>
                      </c:pt>
                      <c:pt idx="4103">
                        <c:v>3916</c:v>
                      </c:pt>
                      <c:pt idx="4104">
                        <c:v>3915.1</c:v>
                      </c:pt>
                      <c:pt idx="4105">
                        <c:v>3905.6</c:v>
                      </c:pt>
                      <c:pt idx="4106">
                        <c:v>3898.6</c:v>
                      </c:pt>
                      <c:pt idx="4107">
                        <c:v>3902.7</c:v>
                      </c:pt>
                      <c:pt idx="4108">
                        <c:v>3900.4</c:v>
                      </c:pt>
                      <c:pt idx="4109">
                        <c:v>3898.8</c:v>
                      </c:pt>
                      <c:pt idx="4110">
                        <c:v>3896.9</c:v>
                      </c:pt>
                      <c:pt idx="4111">
                        <c:v>3880</c:v>
                      </c:pt>
                      <c:pt idx="4112">
                        <c:v>3884.6</c:v>
                      </c:pt>
                      <c:pt idx="4113">
                        <c:v>3890.2</c:v>
                      </c:pt>
                      <c:pt idx="4114">
                        <c:v>3884.3</c:v>
                      </c:pt>
                      <c:pt idx="4115">
                        <c:v>3882.5</c:v>
                      </c:pt>
                      <c:pt idx="4116">
                        <c:v>3878.8</c:v>
                      </c:pt>
                      <c:pt idx="4117">
                        <c:v>3872.8</c:v>
                      </c:pt>
                      <c:pt idx="4118">
                        <c:v>3871.8</c:v>
                      </c:pt>
                      <c:pt idx="4119">
                        <c:v>3870.1</c:v>
                      </c:pt>
                      <c:pt idx="4120">
                        <c:v>3870.2</c:v>
                      </c:pt>
                      <c:pt idx="4121">
                        <c:v>3872.8</c:v>
                      </c:pt>
                      <c:pt idx="4122">
                        <c:v>3861.5</c:v>
                      </c:pt>
                      <c:pt idx="4123">
                        <c:v>3866.3</c:v>
                      </c:pt>
                      <c:pt idx="4124">
                        <c:v>3866.8</c:v>
                      </c:pt>
                      <c:pt idx="4125">
                        <c:v>3853.5</c:v>
                      </c:pt>
                      <c:pt idx="4126">
                        <c:v>3857.6</c:v>
                      </c:pt>
                      <c:pt idx="4127">
                        <c:v>3863.6</c:v>
                      </c:pt>
                      <c:pt idx="4128">
                        <c:v>3863.1</c:v>
                      </c:pt>
                      <c:pt idx="4129">
                        <c:v>3859.2</c:v>
                      </c:pt>
                      <c:pt idx="4130">
                        <c:v>3862.4</c:v>
                      </c:pt>
                      <c:pt idx="4131">
                        <c:v>3857.3</c:v>
                      </c:pt>
                      <c:pt idx="4132">
                        <c:v>3868.9</c:v>
                      </c:pt>
                      <c:pt idx="4133">
                        <c:v>3860.2</c:v>
                      </c:pt>
                      <c:pt idx="4134">
                        <c:v>3871.6</c:v>
                      </c:pt>
                      <c:pt idx="4135">
                        <c:v>3872.7</c:v>
                      </c:pt>
                      <c:pt idx="4136">
                        <c:v>3870.5</c:v>
                      </c:pt>
                      <c:pt idx="4137">
                        <c:v>3869.9</c:v>
                      </c:pt>
                      <c:pt idx="4138">
                        <c:v>3874.6</c:v>
                      </c:pt>
                      <c:pt idx="4139">
                        <c:v>3876.2</c:v>
                      </c:pt>
                      <c:pt idx="4140">
                        <c:v>3879.9</c:v>
                      </c:pt>
                      <c:pt idx="4141">
                        <c:v>3879</c:v>
                      </c:pt>
                      <c:pt idx="4142">
                        <c:v>3876</c:v>
                      </c:pt>
                      <c:pt idx="4143">
                        <c:v>3875.6</c:v>
                      </c:pt>
                      <c:pt idx="4144">
                        <c:v>3878.1</c:v>
                      </c:pt>
                      <c:pt idx="4145">
                        <c:v>3881.7</c:v>
                      </c:pt>
                      <c:pt idx="4146">
                        <c:v>3890.2</c:v>
                      </c:pt>
                      <c:pt idx="4147">
                        <c:v>3884.1</c:v>
                      </c:pt>
                      <c:pt idx="4148">
                        <c:v>3875.2</c:v>
                      </c:pt>
                      <c:pt idx="4149">
                        <c:v>3883.6</c:v>
                      </c:pt>
                      <c:pt idx="4150">
                        <c:v>3882.7</c:v>
                      </c:pt>
                      <c:pt idx="4151">
                        <c:v>3882.7</c:v>
                      </c:pt>
                      <c:pt idx="4152">
                        <c:v>3886.9</c:v>
                      </c:pt>
                      <c:pt idx="4153">
                        <c:v>3879.7</c:v>
                      </c:pt>
                      <c:pt idx="4154">
                        <c:v>3886.2</c:v>
                      </c:pt>
                      <c:pt idx="4155">
                        <c:v>3883.1</c:v>
                      </c:pt>
                      <c:pt idx="4156">
                        <c:v>3892</c:v>
                      </c:pt>
                      <c:pt idx="4157">
                        <c:v>3886.3</c:v>
                      </c:pt>
                      <c:pt idx="4158">
                        <c:v>3896.1</c:v>
                      </c:pt>
                      <c:pt idx="4159">
                        <c:v>3894.1</c:v>
                      </c:pt>
                      <c:pt idx="4160">
                        <c:v>3896</c:v>
                      </c:pt>
                      <c:pt idx="4161">
                        <c:v>3900.5</c:v>
                      </c:pt>
                      <c:pt idx="4162">
                        <c:v>3893.2</c:v>
                      </c:pt>
                      <c:pt idx="4163">
                        <c:v>3903.5</c:v>
                      </c:pt>
                      <c:pt idx="4164">
                        <c:v>3902.6</c:v>
                      </c:pt>
                      <c:pt idx="4165">
                        <c:v>3906.2</c:v>
                      </c:pt>
                      <c:pt idx="4166">
                        <c:v>3896.7</c:v>
                      </c:pt>
                      <c:pt idx="4167">
                        <c:v>3901.4</c:v>
                      </c:pt>
                      <c:pt idx="4168">
                        <c:v>3903.4</c:v>
                      </c:pt>
                      <c:pt idx="4169">
                        <c:v>3905.3</c:v>
                      </c:pt>
                      <c:pt idx="4170">
                        <c:v>3908.1</c:v>
                      </c:pt>
                      <c:pt idx="4171">
                        <c:v>3902</c:v>
                      </c:pt>
                      <c:pt idx="4172">
                        <c:v>3906.3</c:v>
                      </c:pt>
                      <c:pt idx="4173">
                        <c:v>3911.4</c:v>
                      </c:pt>
                      <c:pt idx="4174">
                        <c:v>3909.4</c:v>
                      </c:pt>
                      <c:pt idx="4175">
                        <c:v>3911.6</c:v>
                      </c:pt>
                      <c:pt idx="4176">
                        <c:v>3915.5</c:v>
                      </c:pt>
                      <c:pt idx="4177">
                        <c:v>3906.5</c:v>
                      </c:pt>
                      <c:pt idx="4178">
                        <c:v>3914.4</c:v>
                      </c:pt>
                      <c:pt idx="4179">
                        <c:v>3909.3</c:v>
                      </c:pt>
                      <c:pt idx="4180">
                        <c:v>3901.6</c:v>
                      </c:pt>
                      <c:pt idx="4181">
                        <c:v>3908.1</c:v>
                      </c:pt>
                      <c:pt idx="4182">
                        <c:v>3902.9</c:v>
                      </c:pt>
                      <c:pt idx="4183">
                        <c:v>3912.8</c:v>
                      </c:pt>
                      <c:pt idx="4184">
                        <c:v>3914.3</c:v>
                      </c:pt>
                      <c:pt idx="4185">
                        <c:v>3908.5</c:v>
                      </c:pt>
                      <c:pt idx="4186">
                        <c:v>3908.6</c:v>
                      </c:pt>
                      <c:pt idx="4187">
                        <c:v>3905.1</c:v>
                      </c:pt>
                      <c:pt idx="4188">
                        <c:v>3901.6</c:v>
                      </c:pt>
                      <c:pt idx="4189">
                        <c:v>3910.2</c:v>
                      </c:pt>
                      <c:pt idx="4190">
                        <c:v>3916.8</c:v>
                      </c:pt>
                      <c:pt idx="4191">
                        <c:v>3903.8</c:v>
                      </c:pt>
                      <c:pt idx="4192">
                        <c:v>3912.8</c:v>
                      </c:pt>
                      <c:pt idx="4193">
                        <c:v>3917.9</c:v>
                      </c:pt>
                      <c:pt idx="4194">
                        <c:v>3909.9</c:v>
                      </c:pt>
                      <c:pt idx="4195">
                        <c:v>3909.3</c:v>
                      </c:pt>
                      <c:pt idx="4196">
                        <c:v>3917.5</c:v>
                      </c:pt>
                      <c:pt idx="4197">
                        <c:v>3902.4</c:v>
                      </c:pt>
                      <c:pt idx="4198">
                        <c:v>3922</c:v>
                      </c:pt>
                      <c:pt idx="4199">
                        <c:v>3913.5</c:v>
                      </c:pt>
                      <c:pt idx="4200">
                        <c:v>3917.5</c:v>
                      </c:pt>
                      <c:pt idx="4201">
                        <c:v>3917.9</c:v>
                      </c:pt>
                      <c:pt idx="4202">
                        <c:v>3920</c:v>
                      </c:pt>
                      <c:pt idx="4203">
                        <c:v>3922</c:v>
                      </c:pt>
                      <c:pt idx="4204">
                        <c:v>3917.3</c:v>
                      </c:pt>
                      <c:pt idx="4205">
                        <c:v>3924</c:v>
                      </c:pt>
                      <c:pt idx="4206">
                        <c:v>3926.7</c:v>
                      </c:pt>
                      <c:pt idx="4207">
                        <c:v>3923.7</c:v>
                      </c:pt>
                      <c:pt idx="4208">
                        <c:v>3917.3</c:v>
                      </c:pt>
                      <c:pt idx="4209">
                        <c:v>3920.5</c:v>
                      </c:pt>
                      <c:pt idx="4210">
                        <c:v>3916.1</c:v>
                      </c:pt>
                      <c:pt idx="4211">
                        <c:v>3928</c:v>
                      </c:pt>
                      <c:pt idx="4212">
                        <c:v>3919.8</c:v>
                      </c:pt>
                      <c:pt idx="4213">
                        <c:v>3934.4</c:v>
                      </c:pt>
                      <c:pt idx="4214">
                        <c:v>3925</c:v>
                      </c:pt>
                      <c:pt idx="4215">
                        <c:v>3925.5</c:v>
                      </c:pt>
                      <c:pt idx="4216">
                        <c:v>3929</c:v>
                      </c:pt>
                      <c:pt idx="4217">
                        <c:v>3934.2</c:v>
                      </c:pt>
                      <c:pt idx="4218">
                        <c:v>3937</c:v>
                      </c:pt>
                      <c:pt idx="4219">
                        <c:v>3929</c:v>
                      </c:pt>
                      <c:pt idx="4220">
                        <c:v>3921.8</c:v>
                      </c:pt>
                      <c:pt idx="4221">
                        <c:v>3928.5</c:v>
                      </c:pt>
                      <c:pt idx="4222">
                        <c:v>3929.2</c:v>
                      </c:pt>
                      <c:pt idx="4223">
                        <c:v>3938</c:v>
                      </c:pt>
                      <c:pt idx="4224">
                        <c:v>3938.2</c:v>
                      </c:pt>
                      <c:pt idx="4225">
                        <c:v>3937.5</c:v>
                      </c:pt>
                      <c:pt idx="4226">
                        <c:v>3935.8</c:v>
                      </c:pt>
                      <c:pt idx="4227">
                        <c:v>3946.5</c:v>
                      </c:pt>
                      <c:pt idx="4228">
                        <c:v>3943.4</c:v>
                      </c:pt>
                      <c:pt idx="4229">
                        <c:v>3941.4</c:v>
                      </c:pt>
                      <c:pt idx="4230">
                        <c:v>3943.3</c:v>
                      </c:pt>
                      <c:pt idx="4231">
                        <c:v>3945.2</c:v>
                      </c:pt>
                      <c:pt idx="4232">
                        <c:v>3948.9</c:v>
                      </c:pt>
                      <c:pt idx="4233">
                        <c:v>3960.1</c:v>
                      </c:pt>
                      <c:pt idx="4234">
                        <c:v>3953.5</c:v>
                      </c:pt>
                      <c:pt idx="4235">
                        <c:v>3949.1</c:v>
                      </c:pt>
                      <c:pt idx="4236">
                        <c:v>3943.9</c:v>
                      </c:pt>
                      <c:pt idx="4237">
                        <c:v>3940.7</c:v>
                      </c:pt>
                      <c:pt idx="4238">
                        <c:v>3947.1</c:v>
                      </c:pt>
                      <c:pt idx="4239">
                        <c:v>3950.2</c:v>
                      </c:pt>
                      <c:pt idx="4240">
                        <c:v>3947.5</c:v>
                      </c:pt>
                      <c:pt idx="4241">
                        <c:v>3955.2</c:v>
                      </c:pt>
                      <c:pt idx="4242">
                        <c:v>3952.7</c:v>
                      </c:pt>
                      <c:pt idx="4243">
                        <c:v>3947.1</c:v>
                      </c:pt>
                      <c:pt idx="4244">
                        <c:v>3943.5</c:v>
                      </c:pt>
                      <c:pt idx="4245">
                        <c:v>3956.5</c:v>
                      </c:pt>
                      <c:pt idx="4246">
                        <c:v>3948.9</c:v>
                      </c:pt>
                      <c:pt idx="4247">
                        <c:v>3950.4</c:v>
                      </c:pt>
                      <c:pt idx="4248">
                        <c:v>3950.9</c:v>
                      </c:pt>
                      <c:pt idx="4249">
                        <c:v>3953.6</c:v>
                      </c:pt>
                      <c:pt idx="4250">
                        <c:v>3953</c:v>
                      </c:pt>
                      <c:pt idx="4251">
                        <c:v>3952.3</c:v>
                      </c:pt>
                      <c:pt idx="4252">
                        <c:v>3955.1</c:v>
                      </c:pt>
                      <c:pt idx="4253">
                        <c:v>3956.2</c:v>
                      </c:pt>
                      <c:pt idx="4254">
                        <c:v>3951.9</c:v>
                      </c:pt>
                      <c:pt idx="4255">
                        <c:v>3953.6</c:v>
                      </c:pt>
                      <c:pt idx="4256">
                        <c:v>3951.2</c:v>
                      </c:pt>
                      <c:pt idx="4257">
                        <c:v>3950.2</c:v>
                      </c:pt>
                      <c:pt idx="4258">
                        <c:v>3949.6</c:v>
                      </c:pt>
                      <c:pt idx="4259">
                        <c:v>3948.6</c:v>
                      </c:pt>
                      <c:pt idx="4260">
                        <c:v>3953.7</c:v>
                      </c:pt>
                      <c:pt idx="4261">
                        <c:v>3956.3</c:v>
                      </c:pt>
                      <c:pt idx="4262">
                        <c:v>3942.7</c:v>
                      </c:pt>
                      <c:pt idx="4263">
                        <c:v>3946.7</c:v>
                      </c:pt>
                      <c:pt idx="4264">
                        <c:v>3960.3</c:v>
                      </c:pt>
                      <c:pt idx="4265">
                        <c:v>3949.2</c:v>
                      </c:pt>
                      <c:pt idx="4266">
                        <c:v>3954</c:v>
                      </c:pt>
                      <c:pt idx="4267">
                        <c:v>3951.7</c:v>
                      </c:pt>
                      <c:pt idx="4268">
                        <c:v>3959.8</c:v>
                      </c:pt>
                      <c:pt idx="4269">
                        <c:v>3962.1</c:v>
                      </c:pt>
                      <c:pt idx="4270">
                        <c:v>3948.1</c:v>
                      </c:pt>
                      <c:pt idx="4271">
                        <c:v>3958.2</c:v>
                      </c:pt>
                      <c:pt idx="4272">
                        <c:v>3947</c:v>
                      </c:pt>
                      <c:pt idx="4273">
                        <c:v>3963.4</c:v>
                      </c:pt>
                      <c:pt idx="4274">
                        <c:v>3945.2</c:v>
                      </c:pt>
                      <c:pt idx="4275">
                        <c:v>3959.8</c:v>
                      </c:pt>
                      <c:pt idx="4276">
                        <c:v>3948.8</c:v>
                      </c:pt>
                      <c:pt idx="4277">
                        <c:v>3957.8</c:v>
                      </c:pt>
                      <c:pt idx="4278">
                        <c:v>3949</c:v>
                      </c:pt>
                      <c:pt idx="4279">
                        <c:v>3955.1</c:v>
                      </c:pt>
                      <c:pt idx="4280">
                        <c:v>3949.4</c:v>
                      </c:pt>
                      <c:pt idx="4281">
                        <c:v>3957.7</c:v>
                      </c:pt>
                      <c:pt idx="4282">
                        <c:v>3951.9</c:v>
                      </c:pt>
                      <c:pt idx="4283">
                        <c:v>3959.3</c:v>
                      </c:pt>
                      <c:pt idx="4284">
                        <c:v>3961.4</c:v>
                      </c:pt>
                      <c:pt idx="4285">
                        <c:v>3959.3</c:v>
                      </c:pt>
                      <c:pt idx="4286">
                        <c:v>3957.8</c:v>
                      </c:pt>
                      <c:pt idx="4287">
                        <c:v>3959.1</c:v>
                      </c:pt>
                      <c:pt idx="4288">
                        <c:v>3958</c:v>
                      </c:pt>
                      <c:pt idx="4289">
                        <c:v>3953.6</c:v>
                      </c:pt>
                      <c:pt idx="4290">
                        <c:v>3955.9</c:v>
                      </c:pt>
                      <c:pt idx="4291">
                        <c:v>3953.1</c:v>
                      </c:pt>
                      <c:pt idx="4292">
                        <c:v>3954</c:v>
                      </c:pt>
                      <c:pt idx="4293">
                        <c:v>3959.9</c:v>
                      </c:pt>
                      <c:pt idx="4294">
                        <c:v>3959.9</c:v>
                      </c:pt>
                      <c:pt idx="4295">
                        <c:v>3954.9</c:v>
                      </c:pt>
                      <c:pt idx="4296">
                        <c:v>3953.9</c:v>
                      </c:pt>
                      <c:pt idx="4297">
                        <c:v>3957.2</c:v>
                      </c:pt>
                      <c:pt idx="4298">
                        <c:v>3956.7</c:v>
                      </c:pt>
                      <c:pt idx="4299">
                        <c:v>3964.7</c:v>
                      </c:pt>
                      <c:pt idx="4300">
                        <c:v>3965.9</c:v>
                      </c:pt>
                      <c:pt idx="4301">
                        <c:v>3960.1</c:v>
                      </c:pt>
                      <c:pt idx="4302">
                        <c:v>3956.7</c:v>
                      </c:pt>
                      <c:pt idx="4303">
                        <c:v>3959.1</c:v>
                      </c:pt>
                      <c:pt idx="4304">
                        <c:v>3965.3</c:v>
                      </c:pt>
                      <c:pt idx="4305">
                        <c:v>3963.6</c:v>
                      </c:pt>
                      <c:pt idx="4306">
                        <c:v>3964</c:v>
                      </c:pt>
                      <c:pt idx="4307">
                        <c:v>3963.6</c:v>
                      </c:pt>
                      <c:pt idx="4308">
                        <c:v>3965.3</c:v>
                      </c:pt>
                      <c:pt idx="4309">
                        <c:v>3965</c:v>
                      </c:pt>
                      <c:pt idx="4310">
                        <c:v>3960.5</c:v>
                      </c:pt>
                      <c:pt idx="4311">
                        <c:v>3963.5</c:v>
                      </c:pt>
                      <c:pt idx="4312">
                        <c:v>3958.3</c:v>
                      </c:pt>
                      <c:pt idx="4313">
                        <c:v>3964.6</c:v>
                      </c:pt>
                      <c:pt idx="4314">
                        <c:v>3967.8</c:v>
                      </c:pt>
                      <c:pt idx="4315">
                        <c:v>3968.6</c:v>
                      </c:pt>
                      <c:pt idx="4316">
                        <c:v>3968.8</c:v>
                      </c:pt>
                      <c:pt idx="4317">
                        <c:v>3962.7</c:v>
                      </c:pt>
                      <c:pt idx="4318">
                        <c:v>3967.7</c:v>
                      </c:pt>
                      <c:pt idx="4319">
                        <c:v>3959.6</c:v>
                      </c:pt>
                      <c:pt idx="4320">
                        <c:v>3954.7</c:v>
                      </c:pt>
                      <c:pt idx="4321">
                        <c:v>3964.8</c:v>
                      </c:pt>
                      <c:pt idx="4322">
                        <c:v>3962.6</c:v>
                      </c:pt>
                      <c:pt idx="4323">
                        <c:v>3963.3</c:v>
                      </c:pt>
                      <c:pt idx="4324">
                        <c:v>3965.9</c:v>
                      </c:pt>
                      <c:pt idx="4325">
                        <c:v>3976.3</c:v>
                      </c:pt>
                      <c:pt idx="4326">
                        <c:v>3975.2</c:v>
                      </c:pt>
                      <c:pt idx="4327">
                        <c:v>3966.8</c:v>
                      </c:pt>
                      <c:pt idx="4328">
                        <c:v>3967.3</c:v>
                      </c:pt>
                      <c:pt idx="4329">
                        <c:v>3962.1</c:v>
                      </c:pt>
                      <c:pt idx="4330">
                        <c:v>3975.7</c:v>
                      </c:pt>
                      <c:pt idx="4331">
                        <c:v>3969.2</c:v>
                      </c:pt>
                      <c:pt idx="4332">
                        <c:v>3961.9</c:v>
                      </c:pt>
                      <c:pt idx="4333">
                        <c:v>3963.1</c:v>
                      </c:pt>
                      <c:pt idx="4334">
                        <c:v>3966</c:v>
                      </c:pt>
                      <c:pt idx="4335">
                        <c:v>3967.9</c:v>
                      </c:pt>
                      <c:pt idx="4336">
                        <c:v>3973.2</c:v>
                      </c:pt>
                      <c:pt idx="4337">
                        <c:v>3962.2</c:v>
                      </c:pt>
                      <c:pt idx="4338">
                        <c:v>3962.2</c:v>
                      </c:pt>
                      <c:pt idx="4339">
                        <c:v>3963.9</c:v>
                      </c:pt>
                      <c:pt idx="4340">
                        <c:v>3972.3</c:v>
                      </c:pt>
                      <c:pt idx="4341">
                        <c:v>3963.9</c:v>
                      </c:pt>
                      <c:pt idx="4342">
                        <c:v>3951.5</c:v>
                      </c:pt>
                      <c:pt idx="4343">
                        <c:v>3970.9</c:v>
                      </c:pt>
                      <c:pt idx="4344">
                        <c:v>3969.4</c:v>
                      </c:pt>
                      <c:pt idx="4345">
                        <c:v>3974.4</c:v>
                      </c:pt>
                      <c:pt idx="4346">
                        <c:v>3966.6</c:v>
                      </c:pt>
                      <c:pt idx="4347">
                        <c:v>3970.4</c:v>
                      </c:pt>
                      <c:pt idx="4348">
                        <c:v>3974.1</c:v>
                      </c:pt>
                      <c:pt idx="4349">
                        <c:v>3971.5</c:v>
                      </c:pt>
                      <c:pt idx="4350">
                        <c:v>3975.8</c:v>
                      </c:pt>
                      <c:pt idx="4351">
                        <c:v>3969.2</c:v>
                      </c:pt>
                      <c:pt idx="4352">
                        <c:v>3969.2</c:v>
                      </c:pt>
                      <c:pt idx="4353">
                        <c:v>3972.9</c:v>
                      </c:pt>
                      <c:pt idx="4354">
                        <c:v>3971.9</c:v>
                      </c:pt>
                      <c:pt idx="4355">
                        <c:v>3978.7</c:v>
                      </c:pt>
                      <c:pt idx="4356">
                        <c:v>3961.3</c:v>
                      </c:pt>
                      <c:pt idx="4357">
                        <c:v>3976.8</c:v>
                      </c:pt>
                      <c:pt idx="4358">
                        <c:v>3974</c:v>
                      </c:pt>
                      <c:pt idx="4359">
                        <c:v>3975.8</c:v>
                      </c:pt>
                      <c:pt idx="4360">
                        <c:v>3962.5</c:v>
                      </c:pt>
                      <c:pt idx="4361">
                        <c:v>3974.8</c:v>
                      </c:pt>
                      <c:pt idx="4362">
                        <c:v>3975.1</c:v>
                      </c:pt>
                      <c:pt idx="4363">
                        <c:v>3966.3</c:v>
                      </c:pt>
                      <c:pt idx="4364">
                        <c:v>3974.4</c:v>
                      </c:pt>
                      <c:pt idx="4365">
                        <c:v>3974.2</c:v>
                      </c:pt>
                      <c:pt idx="4366">
                        <c:v>3975.8</c:v>
                      </c:pt>
                      <c:pt idx="4367">
                        <c:v>3987.2</c:v>
                      </c:pt>
                      <c:pt idx="4368">
                        <c:v>3969.8</c:v>
                      </c:pt>
                      <c:pt idx="4369">
                        <c:v>3978.2</c:v>
                      </c:pt>
                      <c:pt idx="4370">
                        <c:v>3982.8</c:v>
                      </c:pt>
                      <c:pt idx="4371">
                        <c:v>3984.3</c:v>
                      </c:pt>
                      <c:pt idx="4372">
                        <c:v>3983.8</c:v>
                      </c:pt>
                      <c:pt idx="4373">
                        <c:v>3977.8</c:v>
                      </c:pt>
                      <c:pt idx="4374">
                        <c:v>3976.4</c:v>
                      </c:pt>
                      <c:pt idx="4375">
                        <c:v>3988.6</c:v>
                      </c:pt>
                      <c:pt idx="4376">
                        <c:v>3984.1</c:v>
                      </c:pt>
                      <c:pt idx="4377">
                        <c:v>3982.7</c:v>
                      </c:pt>
                      <c:pt idx="4378">
                        <c:v>3984</c:v>
                      </c:pt>
                      <c:pt idx="4379">
                        <c:v>3983.1</c:v>
                      </c:pt>
                      <c:pt idx="4380">
                        <c:v>3976</c:v>
                      </c:pt>
                      <c:pt idx="4381">
                        <c:v>3979.7</c:v>
                      </c:pt>
                      <c:pt idx="4382">
                        <c:v>3970.4</c:v>
                      </c:pt>
                      <c:pt idx="4383">
                        <c:v>3976.5</c:v>
                      </c:pt>
                      <c:pt idx="4384">
                        <c:v>3985.4</c:v>
                      </c:pt>
                      <c:pt idx="4385">
                        <c:v>3987.3</c:v>
                      </c:pt>
                      <c:pt idx="4386">
                        <c:v>3996.8</c:v>
                      </c:pt>
                      <c:pt idx="4387">
                        <c:v>3982.2</c:v>
                      </c:pt>
                      <c:pt idx="4388">
                        <c:v>3991.3</c:v>
                      </c:pt>
                      <c:pt idx="4389">
                        <c:v>3985.4</c:v>
                      </c:pt>
                      <c:pt idx="4390">
                        <c:v>3977.6</c:v>
                      </c:pt>
                      <c:pt idx="4391">
                        <c:v>3985.4</c:v>
                      </c:pt>
                      <c:pt idx="4392">
                        <c:v>3982.8</c:v>
                      </c:pt>
                      <c:pt idx="4393">
                        <c:v>3977</c:v>
                      </c:pt>
                      <c:pt idx="4394">
                        <c:v>3985.1</c:v>
                      </c:pt>
                      <c:pt idx="4395">
                        <c:v>3982.5</c:v>
                      </c:pt>
                      <c:pt idx="4396">
                        <c:v>3984.3</c:v>
                      </c:pt>
                      <c:pt idx="4397">
                        <c:v>3977.8</c:v>
                      </c:pt>
                      <c:pt idx="4398">
                        <c:v>3982.1</c:v>
                      </c:pt>
                      <c:pt idx="4399">
                        <c:v>3980.1</c:v>
                      </c:pt>
                      <c:pt idx="4400">
                        <c:v>3987.6</c:v>
                      </c:pt>
                      <c:pt idx="4401">
                        <c:v>3985.5</c:v>
                      </c:pt>
                      <c:pt idx="4402">
                        <c:v>3988.4</c:v>
                      </c:pt>
                      <c:pt idx="4403">
                        <c:v>3986.9</c:v>
                      </c:pt>
                      <c:pt idx="4404">
                        <c:v>3994.7</c:v>
                      </c:pt>
                      <c:pt idx="4405">
                        <c:v>3990.3</c:v>
                      </c:pt>
                      <c:pt idx="4406">
                        <c:v>3993.9</c:v>
                      </c:pt>
                      <c:pt idx="4407">
                        <c:v>3983.5</c:v>
                      </c:pt>
                      <c:pt idx="4408">
                        <c:v>3983.3</c:v>
                      </c:pt>
                      <c:pt idx="4409">
                        <c:v>3983.5</c:v>
                      </c:pt>
                      <c:pt idx="4410">
                        <c:v>3989.6</c:v>
                      </c:pt>
                      <c:pt idx="4411">
                        <c:v>3983.4</c:v>
                      </c:pt>
                      <c:pt idx="4412">
                        <c:v>3990.5</c:v>
                      </c:pt>
                      <c:pt idx="4413">
                        <c:v>3984.5</c:v>
                      </c:pt>
                      <c:pt idx="4414">
                        <c:v>3995.9</c:v>
                      </c:pt>
                      <c:pt idx="4415">
                        <c:v>3989.9</c:v>
                      </c:pt>
                      <c:pt idx="4416">
                        <c:v>3995.3</c:v>
                      </c:pt>
                      <c:pt idx="4417">
                        <c:v>3987.9</c:v>
                      </c:pt>
                      <c:pt idx="4418">
                        <c:v>3992.2</c:v>
                      </c:pt>
                      <c:pt idx="4419">
                        <c:v>3983.5</c:v>
                      </c:pt>
                      <c:pt idx="4420">
                        <c:v>3981.9</c:v>
                      </c:pt>
                      <c:pt idx="4421">
                        <c:v>3984.9</c:v>
                      </c:pt>
                      <c:pt idx="4422">
                        <c:v>3984.2</c:v>
                      </c:pt>
                      <c:pt idx="4423">
                        <c:v>3981.7</c:v>
                      </c:pt>
                      <c:pt idx="4424">
                        <c:v>3978.8</c:v>
                      </c:pt>
                      <c:pt idx="4425">
                        <c:v>3989</c:v>
                      </c:pt>
                      <c:pt idx="4426">
                        <c:v>3987.1</c:v>
                      </c:pt>
                      <c:pt idx="4427">
                        <c:v>3992.2</c:v>
                      </c:pt>
                      <c:pt idx="4428">
                        <c:v>3994.5</c:v>
                      </c:pt>
                      <c:pt idx="4429">
                        <c:v>3984</c:v>
                      </c:pt>
                      <c:pt idx="4430">
                        <c:v>3992</c:v>
                      </c:pt>
                      <c:pt idx="4431">
                        <c:v>3991</c:v>
                      </c:pt>
                      <c:pt idx="4432">
                        <c:v>4004.3</c:v>
                      </c:pt>
                      <c:pt idx="4433">
                        <c:v>3996.1</c:v>
                      </c:pt>
                      <c:pt idx="4434">
                        <c:v>3994.6</c:v>
                      </c:pt>
                      <c:pt idx="4435">
                        <c:v>3993.8</c:v>
                      </c:pt>
                      <c:pt idx="4436">
                        <c:v>3990.7</c:v>
                      </c:pt>
                      <c:pt idx="4437">
                        <c:v>3994.4</c:v>
                      </c:pt>
                      <c:pt idx="4438">
                        <c:v>3998.2</c:v>
                      </c:pt>
                      <c:pt idx="4439">
                        <c:v>3998.7</c:v>
                      </c:pt>
                      <c:pt idx="4440">
                        <c:v>3998</c:v>
                      </c:pt>
                      <c:pt idx="4441">
                        <c:v>3987.7</c:v>
                      </c:pt>
                      <c:pt idx="4442">
                        <c:v>3992.2</c:v>
                      </c:pt>
                      <c:pt idx="4443">
                        <c:v>3991.1</c:v>
                      </c:pt>
                      <c:pt idx="4444">
                        <c:v>3995.3</c:v>
                      </c:pt>
                      <c:pt idx="4445">
                        <c:v>4000.8</c:v>
                      </c:pt>
                      <c:pt idx="4446">
                        <c:v>4003.9</c:v>
                      </c:pt>
                      <c:pt idx="4447">
                        <c:v>3990.8</c:v>
                      </c:pt>
                      <c:pt idx="4448">
                        <c:v>3999.3</c:v>
                      </c:pt>
                      <c:pt idx="4449">
                        <c:v>3997.6</c:v>
                      </c:pt>
                      <c:pt idx="4450">
                        <c:v>3997.8</c:v>
                      </c:pt>
                      <c:pt idx="4451">
                        <c:v>3991.7</c:v>
                      </c:pt>
                      <c:pt idx="4452">
                        <c:v>3994.4</c:v>
                      </c:pt>
                      <c:pt idx="4453">
                        <c:v>3988.3</c:v>
                      </c:pt>
                      <c:pt idx="4454">
                        <c:v>3995.8</c:v>
                      </c:pt>
                      <c:pt idx="4455">
                        <c:v>3991.3</c:v>
                      </c:pt>
                      <c:pt idx="4456">
                        <c:v>3999.3</c:v>
                      </c:pt>
                      <c:pt idx="4457">
                        <c:v>3994.3</c:v>
                      </c:pt>
                      <c:pt idx="4458">
                        <c:v>3995.9</c:v>
                      </c:pt>
                      <c:pt idx="4459">
                        <c:v>3993.9</c:v>
                      </c:pt>
                      <c:pt idx="4460">
                        <c:v>3993.4</c:v>
                      </c:pt>
                      <c:pt idx="4461">
                        <c:v>3993.2</c:v>
                      </c:pt>
                      <c:pt idx="4462">
                        <c:v>3990.1</c:v>
                      </c:pt>
                      <c:pt idx="4463">
                        <c:v>3984</c:v>
                      </c:pt>
                      <c:pt idx="4464">
                        <c:v>3994.7</c:v>
                      </c:pt>
                      <c:pt idx="4465">
                        <c:v>3999.4</c:v>
                      </c:pt>
                      <c:pt idx="4466">
                        <c:v>3994.6</c:v>
                      </c:pt>
                      <c:pt idx="4467">
                        <c:v>3996.3</c:v>
                      </c:pt>
                      <c:pt idx="4468">
                        <c:v>3986.8</c:v>
                      </c:pt>
                      <c:pt idx="4469">
                        <c:v>3981.1</c:v>
                      </c:pt>
                      <c:pt idx="4470">
                        <c:v>3985</c:v>
                      </c:pt>
                      <c:pt idx="4471">
                        <c:v>3986.4</c:v>
                      </c:pt>
                      <c:pt idx="4472">
                        <c:v>3989.7</c:v>
                      </c:pt>
                      <c:pt idx="4473">
                        <c:v>3978</c:v>
                      </c:pt>
                      <c:pt idx="4474">
                        <c:v>3978.4</c:v>
                      </c:pt>
                      <c:pt idx="4475">
                        <c:v>3979.7</c:v>
                      </c:pt>
                      <c:pt idx="4476">
                        <c:v>3973.2</c:v>
                      </c:pt>
                      <c:pt idx="4477">
                        <c:v>3975.5</c:v>
                      </c:pt>
                      <c:pt idx="4478">
                        <c:v>3979.3</c:v>
                      </c:pt>
                      <c:pt idx="4479">
                        <c:v>3984.6</c:v>
                      </c:pt>
                      <c:pt idx="4480">
                        <c:v>3984.4</c:v>
                      </c:pt>
                      <c:pt idx="4481">
                        <c:v>3984.2</c:v>
                      </c:pt>
                      <c:pt idx="4482">
                        <c:v>3981</c:v>
                      </c:pt>
                      <c:pt idx="4483">
                        <c:v>3980.9</c:v>
                      </c:pt>
                      <c:pt idx="4484">
                        <c:v>3992</c:v>
                      </c:pt>
                      <c:pt idx="4485">
                        <c:v>3991.2</c:v>
                      </c:pt>
                      <c:pt idx="4486">
                        <c:v>3993</c:v>
                      </c:pt>
                      <c:pt idx="4487">
                        <c:v>3994.3</c:v>
                      </c:pt>
                      <c:pt idx="4488">
                        <c:v>3985.8</c:v>
                      </c:pt>
                      <c:pt idx="4489">
                        <c:v>3992.7</c:v>
                      </c:pt>
                      <c:pt idx="4490">
                        <c:v>3986.1</c:v>
                      </c:pt>
                      <c:pt idx="4491">
                        <c:v>3988.6</c:v>
                      </c:pt>
                      <c:pt idx="4492">
                        <c:v>3987.9</c:v>
                      </c:pt>
                      <c:pt idx="4493">
                        <c:v>3983.3</c:v>
                      </c:pt>
                      <c:pt idx="4494">
                        <c:v>3991.8</c:v>
                      </c:pt>
                      <c:pt idx="4495">
                        <c:v>3990.3</c:v>
                      </c:pt>
                      <c:pt idx="4496">
                        <c:v>3983.6</c:v>
                      </c:pt>
                      <c:pt idx="4497">
                        <c:v>3986.1</c:v>
                      </c:pt>
                      <c:pt idx="4498">
                        <c:v>3982.8</c:v>
                      </c:pt>
                      <c:pt idx="4499">
                        <c:v>3976.7</c:v>
                      </c:pt>
                      <c:pt idx="4500">
                        <c:v>3979.7</c:v>
                      </c:pt>
                      <c:pt idx="4501">
                        <c:v>3980.6</c:v>
                      </c:pt>
                      <c:pt idx="4502">
                        <c:v>3979.9</c:v>
                      </c:pt>
                      <c:pt idx="4503">
                        <c:v>3981.3</c:v>
                      </c:pt>
                      <c:pt idx="4504">
                        <c:v>3983.5</c:v>
                      </c:pt>
                      <c:pt idx="4505">
                        <c:v>3976.1</c:v>
                      </c:pt>
                      <c:pt idx="4506">
                        <c:v>3983</c:v>
                      </c:pt>
                      <c:pt idx="4507">
                        <c:v>3978.2</c:v>
                      </c:pt>
                      <c:pt idx="4508">
                        <c:v>3983.3</c:v>
                      </c:pt>
                      <c:pt idx="4509">
                        <c:v>3981.6</c:v>
                      </c:pt>
                      <c:pt idx="4510">
                        <c:v>3983.1</c:v>
                      </c:pt>
                      <c:pt idx="4511">
                        <c:v>3995.6</c:v>
                      </c:pt>
                      <c:pt idx="4512">
                        <c:v>3970</c:v>
                      </c:pt>
                      <c:pt idx="4513">
                        <c:v>3981.3</c:v>
                      </c:pt>
                      <c:pt idx="4514">
                        <c:v>3984.2</c:v>
                      </c:pt>
                      <c:pt idx="4515">
                        <c:v>3987.9</c:v>
                      </c:pt>
                      <c:pt idx="4516">
                        <c:v>3991</c:v>
                      </c:pt>
                      <c:pt idx="4517">
                        <c:v>3980.7</c:v>
                      </c:pt>
                      <c:pt idx="4518">
                        <c:v>3983.5</c:v>
                      </c:pt>
                      <c:pt idx="4519">
                        <c:v>3981.7</c:v>
                      </c:pt>
                      <c:pt idx="4520">
                        <c:v>3983.9</c:v>
                      </c:pt>
                      <c:pt idx="4521">
                        <c:v>3966.9</c:v>
                      </c:pt>
                      <c:pt idx="4522">
                        <c:v>3976.2</c:v>
                      </c:pt>
                      <c:pt idx="4523">
                        <c:v>3976.6</c:v>
                      </c:pt>
                      <c:pt idx="4524">
                        <c:v>3969.2</c:v>
                      </c:pt>
                      <c:pt idx="4525">
                        <c:v>3990.5</c:v>
                      </c:pt>
                      <c:pt idx="4526">
                        <c:v>3983</c:v>
                      </c:pt>
                      <c:pt idx="4527">
                        <c:v>3986.2</c:v>
                      </c:pt>
                      <c:pt idx="4528">
                        <c:v>3993.5</c:v>
                      </c:pt>
                      <c:pt idx="4529">
                        <c:v>3982.7</c:v>
                      </c:pt>
                      <c:pt idx="4530">
                        <c:v>3981.2</c:v>
                      </c:pt>
                      <c:pt idx="4531">
                        <c:v>3982</c:v>
                      </c:pt>
                      <c:pt idx="4532">
                        <c:v>3974.2</c:v>
                      </c:pt>
                      <c:pt idx="4533">
                        <c:v>3985.5</c:v>
                      </c:pt>
                      <c:pt idx="4534">
                        <c:v>3975.5</c:v>
                      </c:pt>
                      <c:pt idx="4535">
                        <c:v>3977.1</c:v>
                      </c:pt>
                      <c:pt idx="4536">
                        <c:v>3978.2</c:v>
                      </c:pt>
                      <c:pt idx="4537">
                        <c:v>3983.9</c:v>
                      </c:pt>
                      <c:pt idx="4538">
                        <c:v>3977.8</c:v>
                      </c:pt>
                      <c:pt idx="4539">
                        <c:v>3970.4</c:v>
                      </c:pt>
                      <c:pt idx="4540">
                        <c:v>3976.6</c:v>
                      </c:pt>
                      <c:pt idx="4541">
                        <c:v>3973</c:v>
                      </c:pt>
                      <c:pt idx="4542">
                        <c:v>3964.7</c:v>
                      </c:pt>
                      <c:pt idx="4543">
                        <c:v>3969.7</c:v>
                      </c:pt>
                      <c:pt idx="4544">
                        <c:v>3968.3</c:v>
                      </c:pt>
                      <c:pt idx="4545">
                        <c:v>3967.5</c:v>
                      </c:pt>
                      <c:pt idx="4546">
                        <c:v>3969.8</c:v>
                      </c:pt>
                      <c:pt idx="4547">
                        <c:v>3980.6</c:v>
                      </c:pt>
                      <c:pt idx="4548">
                        <c:v>3980.5</c:v>
                      </c:pt>
                      <c:pt idx="4549">
                        <c:v>3979</c:v>
                      </c:pt>
                      <c:pt idx="4550">
                        <c:v>3975.7</c:v>
                      </c:pt>
                      <c:pt idx="4551">
                        <c:v>3973.7</c:v>
                      </c:pt>
                      <c:pt idx="4552">
                        <c:v>3970.4</c:v>
                      </c:pt>
                      <c:pt idx="4553">
                        <c:v>3971.6</c:v>
                      </c:pt>
                      <c:pt idx="4554">
                        <c:v>3969.4</c:v>
                      </c:pt>
                      <c:pt idx="4555">
                        <c:v>3974.1</c:v>
                      </c:pt>
                      <c:pt idx="4556">
                        <c:v>3972</c:v>
                      </c:pt>
                      <c:pt idx="4557">
                        <c:v>3960.8</c:v>
                      </c:pt>
                      <c:pt idx="4558">
                        <c:v>3966.4</c:v>
                      </c:pt>
                      <c:pt idx="4559">
                        <c:v>3962.2</c:v>
                      </c:pt>
                      <c:pt idx="4560">
                        <c:v>3967.1</c:v>
                      </c:pt>
                      <c:pt idx="4561">
                        <c:v>3963.7</c:v>
                      </c:pt>
                      <c:pt idx="4562">
                        <c:v>3964.5</c:v>
                      </c:pt>
                      <c:pt idx="4563">
                        <c:v>3961.5</c:v>
                      </c:pt>
                      <c:pt idx="4564">
                        <c:v>3971.3</c:v>
                      </c:pt>
                      <c:pt idx="4565">
                        <c:v>3970.7</c:v>
                      </c:pt>
                      <c:pt idx="4566">
                        <c:v>3969.4</c:v>
                      </c:pt>
                      <c:pt idx="4567">
                        <c:v>3975.5</c:v>
                      </c:pt>
                      <c:pt idx="4568">
                        <c:v>3972.7</c:v>
                      </c:pt>
                      <c:pt idx="4569">
                        <c:v>3965.5</c:v>
                      </c:pt>
                      <c:pt idx="4570">
                        <c:v>3976.7</c:v>
                      </c:pt>
                      <c:pt idx="4571">
                        <c:v>3970.9</c:v>
                      </c:pt>
                      <c:pt idx="4572">
                        <c:v>3971.8</c:v>
                      </c:pt>
                      <c:pt idx="4573">
                        <c:v>3978.7</c:v>
                      </c:pt>
                      <c:pt idx="4574">
                        <c:v>3977.3</c:v>
                      </c:pt>
                      <c:pt idx="4575">
                        <c:v>3989</c:v>
                      </c:pt>
                      <c:pt idx="4576">
                        <c:v>3988.8</c:v>
                      </c:pt>
                      <c:pt idx="4577">
                        <c:v>3974.3</c:v>
                      </c:pt>
                      <c:pt idx="4578">
                        <c:v>3982.7</c:v>
                      </c:pt>
                      <c:pt idx="4579">
                        <c:v>3978.2</c:v>
                      </c:pt>
                      <c:pt idx="4580">
                        <c:v>3975.4</c:v>
                      </c:pt>
                      <c:pt idx="4581">
                        <c:v>3976.6</c:v>
                      </c:pt>
                      <c:pt idx="4582">
                        <c:v>3977.3</c:v>
                      </c:pt>
                      <c:pt idx="4583">
                        <c:v>3975.2</c:v>
                      </c:pt>
                      <c:pt idx="4584">
                        <c:v>3979</c:v>
                      </c:pt>
                      <c:pt idx="4585">
                        <c:v>3983.2</c:v>
                      </c:pt>
                      <c:pt idx="4586">
                        <c:v>3981.2</c:v>
                      </c:pt>
                      <c:pt idx="4587">
                        <c:v>3980</c:v>
                      </c:pt>
                      <c:pt idx="4588">
                        <c:v>3973.1</c:v>
                      </c:pt>
                      <c:pt idx="4589">
                        <c:v>3961.8</c:v>
                      </c:pt>
                      <c:pt idx="4590">
                        <c:v>3980.9</c:v>
                      </c:pt>
                      <c:pt idx="4591">
                        <c:v>3959.9</c:v>
                      </c:pt>
                      <c:pt idx="4592">
                        <c:v>3960</c:v>
                      </c:pt>
                      <c:pt idx="4593">
                        <c:v>3964.2</c:v>
                      </c:pt>
                      <c:pt idx="4594">
                        <c:v>3958.5</c:v>
                      </c:pt>
                      <c:pt idx="4595">
                        <c:v>3967.5</c:v>
                      </c:pt>
                      <c:pt idx="4596">
                        <c:v>3973.5</c:v>
                      </c:pt>
                      <c:pt idx="4597">
                        <c:v>3979.8</c:v>
                      </c:pt>
                      <c:pt idx="4598">
                        <c:v>3968.8</c:v>
                      </c:pt>
                      <c:pt idx="4599">
                        <c:v>3975.7</c:v>
                      </c:pt>
                      <c:pt idx="4600">
                        <c:v>3970.5</c:v>
                      </c:pt>
                      <c:pt idx="4601">
                        <c:v>3961.8</c:v>
                      </c:pt>
                      <c:pt idx="4602">
                        <c:v>3963.4</c:v>
                      </c:pt>
                      <c:pt idx="4603">
                        <c:v>3965.3</c:v>
                      </c:pt>
                      <c:pt idx="4604">
                        <c:v>3971</c:v>
                      </c:pt>
                      <c:pt idx="4605">
                        <c:v>3966.9</c:v>
                      </c:pt>
                      <c:pt idx="4606">
                        <c:v>3967.9</c:v>
                      </c:pt>
                      <c:pt idx="4607">
                        <c:v>3965.6</c:v>
                      </c:pt>
                      <c:pt idx="4608">
                        <c:v>3963.3</c:v>
                      </c:pt>
                      <c:pt idx="4609">
                        <c:v>3967.4</c:v>
                      </c:pt>
                      <c:pt idx="4610">
                        <c:v>3965.2</c:v>
                      </c:pt>
                      <c:pt idx="4611">
                        <c:v>3963.2</c:v>
                      </c:pt>
                      <c:pt idx="4612">
                        <c:v>3959</c:v>
                      </c:pt>
                      <c:pt idx="4613">
                        <c:v>3964.6</c:v>
                      </c:pt>
                      <c:pt idx="4614">
                        <c:v>3963.4</c:v>
                      </c:pt>
                      <c:pt idx="4615">
                        <c:v>3965.5</c:v>
                      </c:pt>
                      <c:pt idx="4616">
                        <c:v>3967.3</c:v>
                      </c:pt>
                      <c:pt idx="4617">
                        <c:v>3974.9</c:v>
                      </c:pt>
                      <c:pt idx="4618">
                        <c:v>3972.6</c:v>
                      </c:pt>
                      <c:pt idx="4619">
                        <c:v>3971.9</c:v>
                      </c:pt>
                      <c:pt idx="4620">
                        <c:v>3967</c:v>
                      </c:pt>
                      <c:pt idx="4621">
                        <c:v>3977.9</c:v>
                      </c:pt>
                      <c:pt idx="4622">
                        <c:v>3973.6</c:v>
                      </c:pt>
                      <c:pt idx="4623">
                        <c:v>3969.3</c:v>
                      </c:pt>
                      <c:pt idx="4624">
                        <c:v>3978.3</c:v>
                      </c:pt>
                      <c:pt idx="4625">
                        <c:v>3979.6</c:v>
                      </c:pt>
                      <c:pt idx="4626">
                        <c:v>3979.1</c:v>
                      </c:pt>
                      <c:pt idx="4627">
                        <c:v>3982.6</c:v>
                      </c:pt>
                      <c:pt idx="4628">
                        <c:v>3979</c:v>
                      </c:pt>
                      <c:pt idx="4629">
                        <c:v>3984</c:v>
                      </c:pt>
                      <c:pt idx="4630">
                        <c:v>3982.4</c:v>
                      </c:pt>
                      <c:pt idx="4631">
                        <c:v>3982.8</c:v>
                      </c:pt>
                      <c:pt idx="4632">
                        <c:v>3979.7</c:v>
                      </c:pt>
                      <c:pt idx="4633">
                        <c:v>3986.6</c:v>
                      </c:pt>
                      <c:pt idx="4634">
                        <c:v>3976.3</c:v>
                      </c:pt>
                      <c:pt idx="4635">
                        <c:v>3983.6</c:v>
                      </c:pt>
                      <c:pt idx="4636">
                        <c:v>3984.8</c:v>
                      </c:pt>
                      <c:pt idx="4637">
                        <c:v>3983.6</c:v>
                      </c:pt>
                      <c:pt idx="4638">
                        <c:v>3986.2</c:v>
                      </c:pt>
                      <c:pt idx="4639">
                        <c:v>3985.5</c:v>
                      </c:pt>
                      <c:pt idx="4640">
                        <c:v>3988.4</c:v>
                      </c:pt>
                      <c:pt idx="4641">
                        <c:v>3984.4</c:v>
                      </c:pt>
                      <c:pt idx="4642">
                        <c:v>3979.2</c:v>
                      </c:pt>
                      <c:pt idx="4643">
                        <c:v>3983</c:v>
                      </c:pt>
                      <c:pt idx="4644">
                        <c:v>3985</c:v>
                      </c:pt>
                      <c:pt idx="4645">
                        <c:v>3990.2</c:v>
                      </c:pt>
                      <c:pt idx="4646">
                        <c:v>3987</c:v>
                      </c:pt>
                      <c:pt idx="4647">
                        <c:v>3978.1</c:v>
                      </c:pt>
                      <c:pt idx="4648">
                        <c:v>3984.8</c:v>
                      </c:pt>
                      <c:pt idx="4649">
                        <c:v>3982.7</c:v>
                      </c:pt>
                      <c:pt idx="4650">
                        <c:v>3987.5</c:v>
                      </c:pt>
                      <c:pt idx="4651">
                        <c:v>3986.2</c:v>
                      </c:pt>
                      <c:pt idx="4652">
                        <c:v>3990.4</c:v>
                      </c:pt>
                      <c:pt idx="4653">
                        <c:v>3985.2</c:v>
                      </c:pt>
                      <c:pt idx="4654">
                        <c:v>3983.5</c:v>
                      </c:pt>
                      <c:pt idx="4655">
                        <c:v>3993.3</c:v>
                      </c:pt>
                      <c:pt idx="4656">
                        <c:v>3990.5</c:v>
                      </c:pt>
                      <c:pt idx="4657">
                        <c:v>3981.9</c:v>
                      </c:pt>
                      <c:pt idx="4658">
                        <c:v>3979</c:v>
                      </c:pt>
                      <c:pt idx="4659">
                        <c:v>3982.2</c:v>
                      </c:pt>
                      <c:pt idx="4660">
                        <c:v>3977.4</c:v>
                      </c:pt>
                      <c:pt idx="4661">
                        <c:v>3983.8</c:v>
                      </c:pt>
                      <c:pt idx="4662">
                        <c:v>3975.6</c:v>
                      </c:pt>
                      <c:pt idx="4663">
                        <c:v>3980.7</c:v>
                      </c:pt>
                      <c:pt idx="4664">
                        <c:v>3980</c:v>
                      </c:pt>
                      <c:pt idx="4665">
                        <c:v>3981.2</c:v>
                      </c:pt>
                      <c:pt idx="4666">
                        <c:v>3977.8</c:v>
                      </c:pt>
                      <c:pt idx="4667">
                        <c:v>3981.7</c:v>
                      </c:pt>
                      <c:pt idx="4668">
                        <c:v>3982.4</c:v>
                      </c:pt>
                      <c:pt idx="4669">
                        <c:v>3983</c:v>
                      </c:pt>
                      <c:pt idx="4670">
                        <c:v>3985.1</c:v>
                      </c:pt>
                      <c:pt idx="4671">
                        <c:v>3980</c:v>
                      </c:pt>
                      <c:pt idx="4672">
                        <c:v>3989.5</c:v>
                      </c:pt>
                      <c:pt idx="4673">
                        <c:v>3982.2</c:v>
                      </c:pt>
                      <c:pt idx="4674">
                        <c:v>3985</c:v>
                      </c:pt>
                      <c:pt idx="4675">
                        <c:v>3989.2</c:v>
                      </c:pt>
                      <c:pt idx="4676">
                        <c:v>3987.2</c:v>
                      </c:pt>
                      <c:pt idx="4677">
                        <c:v>3987</c:v>
                      </c:pt>
                      <c:pt idx="4678">
                        <c:v>3987.3</c:v>
                      </c:pt>
                      <c:pt idx="4679">
                        <c:v>3987.7</c:v>
                      </c:pt>
                      <c:pt idx="4680">
                        <c:v>3990</c:v>
                      </c:pt>
                      <c:pt idx="4681">
                        <c:v>3986.9</c:v>
                      </c:pt>
                      <c:pt idx="4682">
                        <c:v>3987</c:v>
                      </c:pt>
                      <c:pt idx="4683">
                        <c:v>3997.2</c:v>
                      </c:pt>
                      <c:pt idx="4684">
                        <c:v>3994.5</c:v>
                      </c:pt>
                      <c:pt idx="4685">
                        <c:v>3996.3</c:v>
                      </c:pt>
                      <c:pt idx="4686">
                        <c:v>3982.4</c:v>
                      </c:pt>
                      <c:pt idx="4687">
                        <c:v>3990.5</c:v>
                      </c:pt>
                      <c:pt idx="4688">
                        <c:v>3998.5</c:v>
                      </c:pt>
                      <c:pt idx="4689">
                        <c:v>3988.7</c:v>
                      </c:pt>
                      <c:pt idx="4690">
                        <c:v>3992.7</c:v>
                      </c:pt>
                      <c:pt idx="4691">
                        <c:v>3999.6</c:v>
                      </c:pt>
                      <c:pt idx="4692">
                        <c:v>4002</c:v>
                      </c:pt>
                      <c:pt idx="4693">
                        <c:v>3986.1</c:v>
                      </c:pt>
                      <c:pt idx="4694">
                        <c:v>4001.2</c:v>
                      </c:pt>
                      <c:pt idx="4695">
                        <c:v>3998.4</c:v>
                      </c:pt>
                      <c:pt idx="4696">
                        <c:v>3995.2</c:v>
                      </c:pt>
                      <c:pt idx="4697">
                        <c:v>4014.8</c:v>
                      </c:pt>
                      <c:pt idx="4698">
                        <c:v>3997.7</c:v>
                      </c:pt>
                      <c:pt idx="4699">
                        <c:v>4009.4</c:v>
                      </c:pt>
                      <c:pt idx="4700">
                        <c:v>3998</c:v>
                      </c:pt>
                      <c:pt idx="4701">
                        <c:v>4012</c:v>
                      </c:pt>
                      <c:pt idx="4702">
                        <c:v>4004.1</c:v>
                      </c:pt>
                      <c:pt idx="4703">
                        <c:v>4006.8</c:v>
                      </c:pt>
                      <c:pt idx="4704">
                        <c:v>4011</c:v>
                      </c:pt>
                      <c:pt idx="4705">
                        <c:v>4007.1</c:v>
                      </c:pt>
                      <c:pt idx="4706">
                        <c:v>4030.6</c:v>
                      </c:pt>
                      <c:pt idx="4707">
                        <c:v>4022.2</c:v>
                      </c:pt>
                      <c:pt idx="4708">
                        <c:v>4008.9</c:v>
                      </c:pt>
                      <c:pt idx="4709">
                        <c:v>4011.1</c:v>
                      </c:pt>
                      <c:pt idx="4710">
                        <c:v>4003.9</c:v>
                      </c:pt>
                      <c:pt idx="4711">
                        <c:v>4010.3</c:v>
                      </c:pt>
                      <c:pt idx="4712">
                        <c:v>4012.4</c:v>
                      </c:pt>
                      <c:pt idx="4713">
                        <c:v>4013.7</c:v>
                      </c:pt>
                      <c:pt idx="4714">
                        <c:v>4001.4</c:v>
                      </c:pt>
                      <c:pt idx="4715">
                        <c:v>4025.8</c:v>
                      </c:pt>
                      <c:pt idx="4716">
                        <c:v>4013.8</c:v>
                      </c:pt>
                      <c:pt idx="4717">
                        <c:v>4013.7</c:v>
                      </c:pt>
                      <c:pt idx="4718">
                        <c:v>4022.4</c:v>
                      </c:pt>
                      <c:pt idx="4719">
                        <c:v>4021.4</c:v>
                      </c:pt>
                      <c:pt idx="4720">
                        <c:v>4011</c:v>
                      </c:pt>
                      <c:pt idx="4721">
                        <c:v>4011.9</c:v>
                      </c:pt>
                      <c:pt idx="4722">
                        <c:v>4015.4</c:v>
                      </c:pt>
                      <c:pt idx="4723">
                        <c:v>4010.6</c:v>
                      </c:pt>
                      <c:pt idx="4724">
                        <c:v>4011.4</c:v>
                      </c:pt>
                      <c:pt idx="4725">
                        <c:v>4014.8</c:v>
                      </c:pt>
                      <c:pt idx="4726">
                        <c:v>4007.8</c:v>
                      </c:pt>
                      <c:pt idx="4727">
                        <c:v>4009</c:v>
                      </c:pt>
                      <c:pt idx="4728">
                        <c:v>4009</c:v>
                      </c:pt>
                      <c:pt idx="4729">
                        <c:v>4012</c:v>
                      </c:pt>
                      <c:pt idx="4730">
                        <c:v>4018.2</c:v>
                      </c:pt>
                      <c:pt idx="4731">
                        <c:v>4014.9</c:v>
                      </c:pt>
                      <c:pt idx="4732">
                        <c:v>3999.5</c:v>
                      </c:pt>
                      <c:pt idx="4733">
                        <c:v>4000.7</c:v>
                      </c:pt>
                      <c:pt idx="4734">
                        <c:v>3991.8</c:v>
                      </c:pt>
                      <c:pt idx="4735">
                        <c:v>4006.5</c:v>
                      </c:pt>
                      <c:pt idx="4736">
                        <c:v>4002.7</c:v>
                      </c:pt>
                      <c:pt idx="4737">
                        <c:v>4014.3</c:v>
                      </c:pt>
                      <c:pt idx="4738">
                        <c:v>4003.8</c:v>
                      </c:pt>
                      <c:pt idx="4739">
                        <c:v>4012.1</c:v>
                      </c:pt>
                      <c:pt idx="4740">
                        <c:v>4010</c:v>
                      </c:pt>
                      <c:pt idx="4741">
                        <c:v>4011.5</c:v>
                      </c:pt>
                      <c:pt idx="4742">
                        <c:v>4015.2</c:v>
                      </c:pt>
                      <c:pt idx="4743">
                        <c:v>4020.3</c:v>
                      </c:pt>
                      <c:pt idx="4744">
                        <c:v>4012.7</c:v>
                      </c:pt>
                      <c:pt idx="4745">
                        <c:v>4025.2</c:v>
                      </c:pt>
                      <c:pt idx="4746">
                        <c:v>4021.9</c:v>
                      </c:pt>
                      <c:pt idx="4747">
                        <c:v>4020.4</c:v>
                      </c:pt>
                      <c:pt idx="4748">
                        <c:v>4024.9</c:v>
                      </c:pt>
                      <c:pt idx="4749">
                        <c:v>4027.4</c:v>
                      </c:pt>
                      <c:pt idx="4750">
                        <c:v>4024.7</c:v>
                      </c:pt>
                      <c:pt idx="4751">
                        <c:v>4035</c:v>
                      </c:pt>
                      <c:pt idx="4752">
                        <c:v>4036.3</c:v>
                      </c:pt>
                      <c:pt idx="4753">
                        <c:v>4029.8</c:v>
                      </c:pt>
                      <c:pt idx="4754">
                        <c:v>4032</c:v>
                      </c:pt>
                      <c:pt idx="4755">
                        <c:v>4039.6</c:v>
                      </c:pt>
                      <c:pt idx="4756">
                        <c:v>4047.2</c:v>
                      </c:pt>
                      <c:pt idx="4757">
                        <c:v>4034.7</c:v>
                      </c:pt>
                      <c:pt idx="4758">
                        <c:v>4047.1</c:v>
                      </c:pt>
                      <c:pt idx="4759">
                        <c:v>4039.9</c:v>
                      </c:pt>
                      <c:pt idx="4760">
                        <c:v>4043.6</c:v>
                      </c:pt>
                      <c:pt idx="4761">
                        <c:v>4042.5</c:v>
                      </c:pt>
                      <c:pt idx="4762">
                        <c:v>4042.7</c:v>
                      </c:pt>
                      <c:pt idx="4763">
                        <c:v>4042.6</c:v>
                      </c:pt>
                      <c:pt idx="4764">
                        <c:v>4047.6</c:v>
                      </c:pt>
                      <c:pt idx="4765">
                        <c:v>4051.8</c:v>
                      </c:pt>
                      <c:pt idx="4766">
                        <c:v>4051.3</c:v>
                      </c:pt>
                      <c:pt idx="4767">
                        <c:v>4041.7</c:v>
                      </c:pt>
                      <c:pt idx="4768">
                        <c:v>4058.5</c:v>
                      </c:pt>
                      <c:pt idx="4769">
                        <c:v>4059</c:v>
                      </c:pt>
                      <c:pt idx="4770">
                        <c:v>4050.3</c:v>
                      </c:pt>
                      <c:pt idx="4771">
                        <c:v>4046.2</c:v>
                      </c:pt>
                      <c:pt idx="4772">
                        <c:v>4047.5</c:v>
                      </c:pt>
                      <c:pt idx="4773">
                        <c:v>4055.1</c:v>
                      </c:pt>
                      <c:pt idx="4774">
                        <c:v>4052.8</c:v>
                      </c:pt>
                      <c:pt idx="4775">
                        <c:v>4052.8</c:v>
                      </c:pt>
                      <c:pt idx="4776">
                        <c:v>4053.7</c:v>
                      </c:pt>
                      <c:pt idx="4777">
                        <c:v>4054.3</c:v>
                      </c:pt>
                      <c:pt idx="4778">
                        <c:v>4054</c:v>
                      </c:pt>
                      <c:pt idx="4779">
                        <c:v>4058.1</c:v>
                      </c:pt>
                      <c:pt idx="4780">
                        <c:v>4055.6</c:v>
                      </c:pt>
                      <c:pt idx="4781">
                        <c:v>4058.1</c:v>
                      </c:pt>
                      <c:pt idx="4782">
                        <c:v>4057.3</c:v>
                      </c:pt>
                      <c:pt idx="4783">
                        <c:v>4061.2</c:v>
                      </c:pt>
                      <c:pt idx="4784">
                        <c:v>4058.3</c:v>
                      </c:pt>
                      <c:pt idx="4785">
                        <c:v>4061.2</c:v>
                      </c:pt>
                      <c:pt idx="4786">
                        <c:v>4059.2</c:v>
                      </c:pt>
                      <c:pt idx="4787">
                        <c:v>4066.7</c:v>
                      </c:pt>
                      <c:pt idx="4788">
                        <c:v>4065.1</c:v>
                      </c:pt>
                      <c:pt idx="4789">
                        <c:v>4060.5</c:v>
                      </c:pt>
                      <c:pt idx="4790">
                        <c:v>4064.9</c:v>
                      </c:pt>
                      <c:pt idx="4791">
                        <c:v>4061.3</c:v>
                      </c:pt>
                      <c:pt idx="4792">
                        <c:v>4066.5</c:v>
                      </c:pt>
                      <c:pt idx="4793">
                        <c:v>4066.4</c:v>
                      </c:pt>
                      <c:pt idx="4794">
                        <c:v>4063.6</c:v>
                      </c:pt>
                      <c:pt idx="4795">
                        <c:v>4058.4</c:v>
                      </c:pt>
                      <c:pt idx="4796">
                        <c:v>4062.9</c:v>
                      </c:pt>
                      <c:pt idx="4797">
                        <c:v>4067.9</c:v>
                      </c:pt>
                      <c:pt idx="4798">
                        <c:v>4074.2</c:v>
                      </c:pt>
                      <c:pt idx="4799">
                        <c:v>4065.7</c:v>
                      </c:pt>
                      <c:pt idx="4800">
                        <c:v>4071.6</c:v>
                      </c:pt>
                      <c:pt idx="4801">
                        <c:v>4064.3</c:v>
                      </c:pt>
                      <c:pt idx="4802">
                        <c:v>4070.2</c:v>
                      </c:pt>
                      <c:pt idx="4803">
                        <c:v>4062.5</c:v>
                      </c:pt>
                      <c:pt idx="4804">
                        <c:v>4067.7</c:v>
                      </c:pt>
                      <c:pt idx="4805">
                        <c:v>4070.6</c:v>
                      </c:pt>
                      <c:pt idx="4806">
                        <c:v>4070.1</c:v>
                      </c:pt>
                      <c:pt idx="4807">
                        <c:v>4075.2</c:v>
                      </c:pt>
                      <c:pt idx="4808">
                        <c:v>4079.3</c:v>
                      </c:pt>
                      <c:pt idx="4809">
                        <c:v>4079.7</c:v>
                      </c:pt>
                      <c:pt idx="4810">
                        <c:v>4070.6</c:v>
                      </c:pt>
                      <c:pt idx="4811">
                        <c:v>4073</c:v>
                      </c:pt>
                      <c:pt idx="4812">
                        <c:v>4078.3</c:v>
                      </c:pt>
                      <c:pt idx="4813">
                        <c:v>4079.7</c:v>
                      </c:pt>
                      <c:pt idx="4814">
                        <c:v>4066.6</c:v>
                      </c:pt>
                      <c:pt idx="4815">
                        <c:v>4080.5</c:v>
                      </c:pt>
                      <c:pt idx="4816">
                        <c:v>4075.5</c:v>
                      </c:pt>
                      <c:pt idx="4817">
                        <c:v>4082.7</c:v>
                      </c:pt>
                      <c:pt idx="4818">
                        <c:v>4080.3</c:v>
                      </c:pt>
                      <c:pt idx="4819">
                        <c:v>4090.1</c:v>
                      </c:pt>
                      <c:pt idx="4820">
                        <c:v>4073.7</c:v>
                      </c:pt>
                      <c:pt idx="4821">
                        <c:v>4076.4</c:v>
                      </c:pt>
                      <c:pt idx="4822">
                        <c:v>4086.9</c:v>
                      </c:pt>
                      <c:pt idx="4823">
                        <c:v>4075.2</c:v>
                      </c:pt>
                      <c:pt idx="4824">
                        <c:v>4077.6</c:v>
                      </c:pt>
                      <c:pt idx="4825">
                        <c:v>4087.8</c:v>
                      </c:pt>
                      <c:pt idx="4826">
                        <c:v>4080.8</c:v>
                      </c:pt>
                      <c:pt idx="4827">
                        <c:v>4081.8</c:v>
                      </c:pt>
                      <c:pt idx="4828">
                        <c:v>4073.8</c:v>
                      </c:pt>
                      <c:pt idx="4829">
                        <c:v>4091.9</c:v>
                      </c:pt>
                      <c:pt idx="4830">
                        <c:v>4097.1000000000004</c:v>
                      </c:pt>
                      <c:pt idx="4831">
                        <c:v>4075.6</c:v>
                      </c:pt>
                      <c:pt idx="4832">
                        <c:v>4081.1</c:v>
                      </c:pt>
                      <c:pt idx="4833">
                        <c:v>4097.3999999999996</c:v>
                      </c:pt>
                      <c:pt idx="4834">
                        <c:v>4081.3</c:v>
                      </c:pt>
                      <c:pt idx="4835">
                        <c:v>4110.1000000000004</c:v>
                      </c:pt>
                      <c:pt idx="4836">
                        <c:v>4102.2</c:v>
                      </c:pt>
                      <c:pt idx="4837">
                        <c:v>4099.2</c:v>
                      </c:pt>
                      <c:pt idx="4838">
                        <c:v>4087.4</c:v>
                      </c:pt>
                      <c:pt idx="4839">
                        <c:v>4090.6</c:v>
                      </c:pt>
                      <c:pt idx="4840">
                        <c:v>4081.8</c:v>
                      </c:pt>
                      <c:pt idx="4841">
                        <c:v>4079.4</c:v>
                      </c:pt>
                      <c:pt idx="4842">
                        <c:v>4078.2</c:v>
                      </c:pt>
                      <c:pt idx="4843">
                        <c:v>4096.5</c:v>
                      </c:pt>
                      <c:pt idx="4844">
                        <c:v>4087</c:v>
                      </c:pt>
                      <c:pt idx="4845">
                        <c:v>4103.1000000000004</c:v>
                      </c:pt>
                      <c:pt idx="4846">
                        <c:v>4110.5</c:v>
                      </c:pt>
                      <c:pt idx="4847">
                        <c:v>4099.3</c:v>
                      </c:pt>
                      <c:pt idx="4848">
                        <c:v>4098.7</c:v>
                      </c:pt>
                      <c:pt idx="4849">
                        <c:v>4109.3999999999996</c:v>
                      </c:pt>
                      <c:pt idx="4850">
                        <c:v>4080</c:v>
                      </c:pt>
                      <c:pt idx="4851">
                        <c:v>4095.4</c:v>
                      </c:pt>
                      <c:pt idx="4852">
                        <c:v>4094.6</c:v>
                      </c:pt>
                      <c:pt idx="4853">
                        <c:v>4083.6</c:v>
                      </c:pt>
                      <c:pt idx="4854">
                        <c:v>4099.7</c:v>
                      </c:pt>
                      <c:pt idx="4855">
                        <c:v>4100.3</c:v>
                      </c:pt>
                      <c:pt idx="4856">
                        <c:v>4099.5</c:v>
                      </c:pt>
                      <c:pt idx="4857">
                        <c:v>4109.2</c:v>
                      </c:pt>
                      <c:pt idx="4858">
                        <c:v>4095.7</c:v>
                      </c:pt>
                      <c:pt idx="4859">
                        <c:v>4113.3999999999996</c:v>
                      </c:pt>
                      <c:pt idx="4860">
                        <c:v>4094.9</c:v>
                      </c:pt>
                      <c:pt idx="4861">
                        <c:v>4095.2</c:v>
                      </c:pt>
                      <c:pt idx="4862">
                        <c:v>4093.9</c:v>
                      </c:pt>
                      <c:pt idx="4863">
                        <c:v>4102.2</c:v>
                      </c:pt>
                      <c:pt idx="4864">
                        <c:v>4106.3999999999996</c:v>
                      </c:pt>
                      <c:pt idx="4865">
                        <c:v>4089.9</c:v>
                      </c:pt>
                      <c:pt idx="4866">
                        <c:v>4117.6000000000004</c:v>
                      </c:pt>
                      <c:pt idx="4867">
                        <c:v>4121</c:v>
                      </c:pt>
                      <c:pt idx="4868">
                        <c:v>4111.3999999999996</c:v>
                      </c:pt>
                      <c:pt idx="4869">
                        <c:v>4114.3</c:v>
                      </c:pt>
                      <c:pt idx="4870">
                        <c:v>4116.3</c:v>
                      </c:pt>
                      <c:pt idx="4871">
                        <c:v>4120.7</c:v>
                      </c:pt>
                      <c:pt idx="4872">
                        <c:v>4117.1000000000004</c:v>
                      </c:pt>
                      <c:pt idx="4873">
                        <c:v>4123.8</c:v>
                      </c:pt>
                      <c:pt idx="4874">
                        <c:v>4129.8999999999996</c:v>
                      </c:pt>
                      <c:pt idx="4875">
                        <c:v>4112</c:v>
                      </c:pt>
                      <c:pt idx="4876">
                        <c:v>4116.3999999999996</c:v>
                      </c:pt>
                      <c:pt idx="4877">
                        <c:v>4103.6000000000004</c:v>
                      </c:pt>
                      <c:pt idx="4878">
                        <c:v>4113.1000000000004</c:v>
                      </c:pt>
                      <c:pt idx="4879">
                        <c:v>4125.1000000000004</c:v>
                      </c:pt>
                      <c:pt idx="4880">
                        <c:v>4120.3999999999996</c:v>
                      </c:pt>
                      <c:pt idx="4881">
                        <c:v>4127</c:v>
                      </c:pt>
                      <c:pt idx="4882">
                        <c:v>4117.5</c:v>
                      </c:pt>
                      <c:pt idx="4883">
                        <c:v>4127.3999999999996</c:v>
                      </c:pt>
                      <c:pt idx="4884">
                        <c:v>4132.3999999999996</c:v>
                      </c:pt>
                      <c:pt idx="4885">
                        <c:v>4127.8</c:v>
                      </c:pt>
                      <c:pt idx="4886">
                        <c:v>4127</c:v>
                      </c:pt>
                      <c:pt idx="4887">
                        <c:v>4126.7</c:v>
                      </c:pt>
                      <c:pt idx="4888">
                        <c:v>4126.5</c:v>
                      </c:pt>
                      <c:pt idx="4889">
                        <c:v>4139.1000000000004</c:v>
                      </c:pt>
                      <c:pt idx="4890">
                        <c:v>4124.8</c:v>
                      </c:pt>
                      <c:pt idx="4891">
                        <c:v>4131.8999999999996</c:v>
                      </c:pt>
                      <c:pt idx="4892">
                        <c:v>4130.3</c:v>
                      </c:pt>
                      <c:pt idx="4893">
                        <c:v>4134.6000000000004</c:v>
                      </c:pt>
                      <c:pt idx="4894">
                        <c:v>4130.6000000000004</c:v>
                      </c:pt>
                      <c:pt idx="4895">
                        <c:v>4123.6000000000004</c:v>
                      </c:pt>
                      <c:pt idx="4896">
                        <c:v>4125.7</c:v>
                      </c:pt>
                      <c:pt idx="4897">
                        <c:v>4123.1000000000004</c:v>
                      </c:pt>
                      <c:pt idx="4898">
                        <c:v>4135.3</c:v>
                      </c:pt>
                      <c:pt idx="4899">
                        <c:v>4129.3</c:v>
                      </c:pt>
                      <c:pt idx="4900">
                        <c:v>4130.3999999999996</c:v>
                      </c:pt>
                      <c:pt idx="4901">
                        <c:v>4136.3999999999996</c:v>
                      </c:pt>
                      <c:pt idx="4902">
                        <c:v>4131.1000000000004</c:v>
                      </c:pt>
                      <c:pt idx="4903">
                        <c:v>4119</c:v>
                      </c:pt>
                      <c:pt idx="4904">
                        <c:v>4133.1000000000004</c:v>
                      </c:pt>
                      <c:pt idx="4905">
                        <c:v>4133.3999999999996</c:v>
                      </c:pt>
                      <c:pt idx="4906">
                        <c:v>4135.3</c:v>
                      </c:pt>
                      <c:pt idx="4907">
                        <c:v>4137.2</c:v>
                      </c:pt>
                      <c:pt idx="4908">
                        <c:v>4137.3</c:v>
                      </c:pt>
                      <c:pt idx="4909">
                        <c:v>4139.8</c:v>
                      </c:pt>
                      <c:pt idx="4910">
                        <c:v>4145.5</c:v>
                      </c:pt>
                      <c:pt idx="4911">
                        <c:v>4140.3</c:v>
                      </c:pt>
                      <c:pt idx="4912">
                        <c:v>4148.8999999999996</c:v>
                      </c:pt>
                      <c:pt idx="4913">
                        <c:v>4142.8999999999996</c:v>
                      </c:pt>
                      <c:pt idx="4914">
                        <c:v>4147.7</c:v>
                      </c:pt>
                      <c:pt idx="4915">
                        <c:v>4142.8999999999996</c:v>
                      </c:pt>
                      <c:pt idx="4916">
                        <c:v>4144.6000000000004</c:v>
                      </c:pt>
                      <c:pt idx="4917">
                        <c:v>4145.3999999999996</c:v>
                      </c:pt>
                      <c:pt idx="4918">
                        <c:v>4147</c:v>
                      </c:pt>
                      <c:pt idx="4919">
                        <c:v>4149</c:v>
                      </c:pt>
                      <c:pt idx="4920">
                        <c:v>4150.5</c:v>
                      </c:pt>
                      <c:pt idx="4921">
                        <c:v>4146.2</c:v>
                      </c:pt>
                      <c:pt idx="4922">
                        <c:v>4150.1000000000004</c:v>
                      </c:pt>
                      <c:pt idx="4923">
                        <c:v>4150.8999999999996</c:v>
                      </c:pt>
                      <c:pt idx="4924">
                        <c:v>4153.5</c:v>
                      </c:pt>
                      <c:pt idx="4925">
                        <c:v>4147.8</c:v>
                      </c:pt>
                      <c:pt idx="4926">
                        <c:v>4152.8999999999996</c:v>
                      </c:pt>
                      <c:pt idx="4927">
                        <c:v>4158.7</c:v>
                      </c:pt>
                      <c:pt idx="4928">
                        <c:v>4162.8</c:v>
                      </c:pt>
                      <c:pt idx="4929">
                        <c:v>4161</c:v>
                      </c:pt>
                      <c:pt idx="4930">
                        <c:v>4153.8</c:v>
                      </c:pt>
                      <c:pt idx="4931">
                        <c:v>4164.8999999999996</c:v>
                      </c:pt>
                      <c:pt idx="4932">
                        <c:v>4158.2</c:v>
                      </c:pt>
                      <c:pt idx="4933">
                        <c:v>4161.8999999999996</c:v>
                      </c:pt>
                      <c:pt idx="4934">
                        <c:v>4162.2</c:v>
                      </c:pt>
                      <c:pt idx="4935">
                        <c:v>4170.7</c:v>
                      </c:pt>
                      <c:pt idx="4936">
                        <c:v>4168.3999999999996</c:v>
                      </c:pt>
                      <c:pt idx="4937">
                        <c:v>4160.8</c:v>
                      </c:pt>
                      <c:pt idx="4938">
                        <c:v>4167.7</c:v>
                      </c:pt>
                      <c:pt idx="4939">
                        <c:v>4165</c:v>
                      </c:pt>
                      <c:pt idx="4940">
                        <c:v>4170.8</c:v>
                      </c:pt>
                      <c:pt idx="4941">
                        <c:v>4171.8</c:v>
                      </c:pt>
                      <c:pt idx="4942">
                        <c:v>4144.5</c:v>
                      </c:pt>
                      <c:pt idx="4943">
                        <c:v>4163.1000000000004</c:v>
                      </c:pt>
                      <c:pt idx="4944">
                        <c:v>4162.3</c:v>
                      </c:pt>
                      <c:pt idx="4945">
                        <c:v>4170.1000000000004</c:v>
                      </c:pt>
                      <c:pt idx="4946">
                        <c:v>4167.8</c:v>
                      </c:pt>
                      <c:pt idx="4947">
                        <c:v>4173.7</c:v>
                      </c:pt>
                      <c:pt idx="4948">
                        <c:v>4169.3</c:v>
                      </c:pt>
                      <c:pt idx="4949">
                        <c:v>4167.7</c:v>
                      </c:pt>
                      <c:pt idx="4950">
                        <c:v>4173.1000000000004</c:v>
                      </c:pt>
                      <c:pt idx="4951">
                        <c:v>4165.1000000000004</c:v>
                      </c:pt>
                      <c:pt idx="4952">
                        <c:v>4162.3999999999996</c:v>
                      </c:pt>
                      <c:pt idx="4953">
                        <c:v>4161.7</c:v>
                      </c:pt>
                      <c:pt idx="4954">
                        <c:v>4167</c:v>
                      </c:pt>
                      <c:pt idx="4955">
                        <c:v>4170</c:v>
                      </c:pt>
                      <c:pt idx="4956">
                        <c:v>4175.8</c:v>
                      </c:pt>
                      <c:pt idx="4957">
                        <c:v>4177.5</c:v>
                      </c:pt>
                      <c:pt idx="4958">
                        <c:v>4180.6000000000004</c:v>
                      </c:pt>
                      <c:pt idx="4959">
                        <c:v>4167.8999999999996</c:v>
                      </c:pt>
                      <c:pt idx="4960">
                        <c:v>4183.8999999999996</c:v>
                      </c:pt>
                      <c:pt idx="4961">
                        <c:v>4185</c:v>
                      </c:pt>
                      <c:pt idx="4962">
                        <c:v>4179.7</c:v>
                      </c:pt>
                      <c:pt idx="4963">
                        <c:v>4186.5</c:v>
                      </c:pt>
                      <c:pt idx="4964">
                        <c:v>4167.2</c:v>
                      </c:pt>
                      <c:pt idx="4965">
                        <c:v>4174.7</c:v>
                      </c:pt>
                      <c:pt idx="4966">
                        <c:v>4186</c:v>
                      </c:pt>
                      <c:pt idx="4967">
                        <c:v>4187.3</c:v>
                      </c:pt>
                      <c:pt idx="4968">
                        <c:v>4184.7</c:v>
                      </c:pt>
                      <c:pt idx="4969">
                        <c:v>4194.7</c:v>
                      </c:pt>
                      <c:pt idx="4970">
                        <c:v>4194.2</c:v>
                      </c:pt>
                      <c:pt idx="4971">
                        <c:v>4186.3</c:v>
                      </c:pt>
                      <c:pt idx="4972">
                        <c:v>4185.2</c:v>
                      </c:pt>
                      <c:pt idx="4973">
                        <c:v>4178.6000000000004</c:v>
                      </c:pt>
                      <c:pt idx="4974">
                        <c:v>4182.3999999999996</c:v>
                      </c:pt>
                      <c:pt idx="4975">
                        <c:v>4185.2</c:v>
                      </c:pt>
                      <c:pt idx="4976">
                        <c:v>4186</c:v>
                      </c:pt>
                      <c:pt idx="4977">
                        <c:v>4192.3</c:v>
                      </c:pt>
                      <c:pt idx="4978">
                        <c:v>4188.2</c:v>
                      </c:pt>
                      <c:pt idx="4979">
                        <c:v>4191.1000000000004</c:v>
                      </c:pt>
                      <c:pt idx="4980">
                        <c:v>4183.7</c:v>
                      </c:pt>
                      <c:pt idx="4981">
                        <c:v>4184.8</c:v>
                      </c:pt>
                      <c:pt idx="4982">
                        <c:v>4185.8</c:v>
                      </c:pt>
                      <c:pt idx="4983">
                        <c:v>4185.3</c:v>
                      </c:pt>
                      <c:pt idx="4984">
                        <c:v>4186.8</c:v>
                      </c:pt>
                      <c:pt idx="4985">
                        <c:v>4185.3999999999996</c:v>
                      </c:pt>
                      <c:pt idx="4986">
                        <c:v>4198.7</c:v>
                      </c:pt>
                      <c:pt idx="4987">
                        <c:v>4198.1000000000004</c:v>
                      </c:pt>
                      <c:pt idx="4988">
                        <c:v>4194.2</c:v>
                      </c:pt>
                      <c:pt idx="4989">
                        <c:v>4187.6000000000004</c:v>
                      </c:pt>
                      <c:pt idx="4990">
                        <c:v>4201.8999999999996</c:v>
                      </c:pt>
                      <c:pt idx="4991">
                        <c:v>4200.8999999999996</c:v>
                      </c:pt>
                      <c:pt idx="4992">
                        <c:v>4202.2</c:v>
                      </c:pt>
                      <c:pt idx="4993">
                        <c:v>4190.5</c:v>
                      </c:pt>
                      <c:pt idx="4994">
                        <c:v>4185.6000000000004</c:v>
                      </c:pt>
                      <c:pt idx="4995">
                        <c:v>4191.5</c:v>
                      </c:pt>
                      <c:pt idx="4996">
                        <c:v>4196.3999999999996</c:v>
                      </c:pt>
                      <c:pt idx="4997">
                        <c:v>4188.6000000000004</c:v>
                      </c:pt>
                      <c:pt idx="4998">
                        <c:v>4182.5</c:v>
                      </c:pt>
                      <c:pt idx="4999">
                        <c:v>4179.7</c:v>
                      </c:pt>
                      <c:pt idx="5000">
                        <c:v>4177.6000000000004</c:v>
                      </c:pt>
                      <c:pt idx="5001">
                        <c:v>4179.8</c:v>
                      </c:pt>
                      <c:pt idx="5002">
                        <c:v>4174.8</c:v>
                      </c:pt>
                      <c:pt idx="5003">
                        <c:v>4166.2</c:v>
                      </c:pt>
                      <c:pt idx="5004">
                        <c:v>4164.3999999999996</c:v>
                      </c:pt>
                      <c:pt idx="5005">
                        <c:v>4162.8</c:v>
                      </c:pt>
                      <c:pt idx="5006">
                        <c:v>4160.8</c:v>
                      </c:pt>
                      <c:pt idx="5007">
                        <c:v>4162.5</c:v>
                      </c:pt>
                      <c:pt idx="5008">
                        <c:v>4161.7</c:v>
                      </c:pt>
                      <c:pt idx="5009">
                        <c:v>4158.1000000000004</c:v>
                      </c:pt>
                      <c:pt idx="5010">
                        <c:v>4147</c:v>
                      </c:pt>
                      <c:pt idx="5011">
                        <c:v>4149.6000000000004</c:v>
                      </c:pt>
                      <c:pt idx="5012">
                        <c:v>4144.8</c:v>
                      </c:pt>
                      <c:pt idx="5013">
                        <c:v>4138.1000000000004</c:v>
                      </c:pt>
                      <c:pt idx="5014">
                        <c:v>4134.8</c:v>
                      </c:pt>
                      <c:pt idx="5015">
                        <c:v>4131.1000000000004</c:v>
                      </c:pt>
                      <c:pt idx="5016">
                        <c:v>4132.8</c:v>
                      </c:pt>
                      <c:pt idx="5017">
                        <c:v>4130.5</c:v>
                      </c:pt>
                      <c:pt idx="5018">
                        <c:v>4134.5</c:v>
                      </c:pt>
                      <c:pt idx="5019">
                        <c:v>4123.5</c:v>
                      </c:pt>
                      <c:pt idx="5020">
                        <c:v>4125.7</c:v>
                      </c:pt>
                      <c:pt idx="5021">
                        <c:v>4115.6000000000004</c:v>
                      </c:pt>
                      <c:pt idx="5022">
                        <c:v>4112.1000000000004</c:v>
                      </c:pt>
                      <c:pt idx="5023">
                        <c:v>4153.3999999999996</c:v>
                      </c:pt>
                      <c:pt idx="5024">
                        <c:v>4109.6000000000004</c:v>
                      </c:pt>
                      <c:pt idx="5025">
                        <c:v>4107</c:v>
                      </c:pt>
                      <c:pt idx="5026">
                        <c:v>4117</c:v>
                      </c:pt>
                      <c:pt idx="5027">
                        <c:v>4119.8</c:v>
                      </c:pt>
                      <c:pt idx="5028">
                        <c:v>4116.2</c:v>
                      </c:pt>
                      <c:pt idx="5029">
                        <c:v>4116.5</c:v>
                      </c:pt>
                      <c:pt idx="5030">
                        <c:v>4118.8999999999996</c:v>
                      </c:pt>
                      <c:pt idx="5031">
                        <c:v>4120.8</c:v>
                      </c:pt>
                      <c:pt idx="5032">
                        <c:v>4118.7</c:v>
                      </c:pt>
                      <c:pt idx="5033">
                        <c:v>4116.1000000000004</c:v>
                      </c:pt>
                      <c:pt idx="5034">
                        <c:v>4110.5</c:v>
                      </c:pt>
                      <c:pt idx="5035">
                        <c:v>4117.5</c:v>
                      </c:pt>
                      <c:pt idx="5036">
                        <c:v>4125</c:v>
                      </c:pt>
                      <c:pt idx="5037">
                        <c:v>4119.7</c:v>
                      </c:pt>
                      <c:pt idx="5038">
                        <c:v>4129.5</c:v>
                      </c:pt>
                      <c:pt idx="5039">
                        <c:v>4123.2</c:v>
                      </c:pt>
                      <c:pt idx="5040">
                        <c:v>4121.3</c:v>
                      </c:pt>
                      <c:pt idx="5041">
                        <c:v>4124.8999999999996</c:v>
                      </c:pt>
                      <c:pt idx="5042">
                        <c:v>4127.3</c:v>
                      </c:pt>
                      <c:pt idx="5043">
                        <c:v>4134.3999999999996</c:v>
                      </c:pt>
                      <c:pt idx="5044">
                        <c:v>4133.3999999999996</c:v>
                      </c:pt>
                      <c:pt idx="5045">
                        <c:v>4136</c:v>
                      </c:pt>
                      <c:pt idx="5046">
                        <c:v>4143.3</c:v>
                      </c:pt>
                      <c:pt idx="5047">
                        <c:v>4148.8</c:v>
                      </c:pt>
                      <c:pt idx="5048">
                        <c:v>4141.7</c:v>
                      </c:pt>
                      <c:pt idx="5049">
                        <c:v>4137.7</c:v>
                      </c:pt>
                      <c:pt idx="5050">
                        <c:v>4142.5</c:v>
                      </c:pt>
                      <c:pt idx="5051">
                        <c:v>4141.8</c:v>
                      </c:pt>
                      <c:pt idx="5052">
                        <c:v>4134.8</c:v>
                      </c:pt>
                      <c:pt idx="5053">
                        <c:v>4134.1000000000004</c:v>
                      </c:pt>
                      <c:pt idx="5054">
                        <c:v>4136.8999999999996</c:v>
                      </c:pt>
                      <c:pt idx="5055">
                        <c:v>4141.3</c:v>
                      </c:pt>
                      <c:pt idx="5056">
                        <c:v>4146.8</c:v>
                      </c:pt>
                      <c:pt idx="5057">
                        <c:v>4149</c:v>
                      </c:pt>
                      <c:pt idx="5058">
                        <c:v>4142.1000000000004</c:v>
                      </c:pt>
                      <c:pt idx="5059">
                        <c:v>4147.8</c:v>
                      </c:pt>
                      <c:pt idx="5060">
                        <c:v>4151.3</c:v>
                      </c:pt>
                      <c:pt idx="5061">
                        <c:v>4148.3999999999996</c:v>
                      </c:pt>
                      <c:pt idx="5062">
                        <c:v>4145.7</c:v>
                      </c:pt>
                      <c:pt idx="5063">
                        <c:v>4144.8999999999996</c:v>
                      </c:pt>
                      <c:pt idx="5064">
                        <c:v>4148.2</c:v>
                      </c:pt>
                      <c:pt idx="5065">
                        <c:v>4144.6000000000004</c:v>
                      </c:pt>
                      <c:pt idx="5066">
                        <c:v>4144.1000000000004</c:v>
                      </c:pt>
                      <c:pt idx="5067">
                        <c:v>4141.5</c:v>
                      </c:pt>
                      <c:pt idx="5068">
                        <c:v>4145.1000000000004</c:v>
                      </c:pt>
                      <c:pt idx="5069">
                        <c:v>4142.8</c:v>
                      </c:pt>
                      <c:pt idx="5070">
                        <c:v>4143.3</c:v>
                      </c:pt>
                      <c:pt idx="5071">
                        <c:v>4138.5</c:v>
                      </c:pt>
                      <c:pt idx="5072">
                        <c:v>4138.3999999999996</c:v>
                      </c:pt>
                      <c:pt idx="5073">
                        <c:v>4133.8</c:v>
                      </c:pt>
                      <c:pt idx="5074">
                        <c:v>4144.3</c:v>
                      </c:pt>
                      <c:pt idx="5075">
                        <c:v>4141.8999999999996</c:v>
                      </c:pt>
                      <c:pt idx="5076">
                        <c:v>4131.8</c:v>
                      </c:pt>
                      <c:pt idx="5077">
                        <c:v>4140.2</c:v>
                      </c:pt>
                      <c:pt idx="5078">
                        <c:v>4158.8</c:v>
                      </c:pt>
                      <c:pt idx="5079">
                        <c:v>4158.2</c:v>
                      </c:pt>
                      <c:pt idx="5080">
                        <c:v>4142.7</c:v>
                      </c:pt>
                      <c:pt idx="5081">
                        <c:v>4132.8</c:v>
                      </c:pt>
                      <c:pt idx="5082">
                        <c:v>4137</c:v>
                      </c:pt>
                      <c:pt idx="5083">
                        <c:v>4134.7</c:v>
                      </c:pt>
                      <c:pt idx="5084">
                        <c:v>4148.6000000000004</c:v>
                      </c:pt>
                      <c:pt idx="5085">
                        <c:v>4144.5</c:v>
                      </c:pt>
                      <c:pt idx="5086">
                        <c:v>4143.7</c:v>
                      </c:pt>
                      <c:pt idx="5087">
                        <c:v>4134.5</c:v>
                      </c:pt>
                      <c:pt idx="5088">
                        <c:v>4130.7</c:v>
                      </c:pt>
                      <c:pt idx="5089">
                        <c:v>4137</c:v>
                      </c:pt>
                      <c:pt idx="5090">
                        <c:v>4144.2</c:v>
                      </c:pt>
                      <c:pt idx="5091">
                        <c:v>4139.6000000000004</c:v>
                      </c:pt>
                      <c:pt idx="5092">
                        <c:v>4139.5</c:v>
                      </c:pt>
                      <c:pt idx="5093">
                        <c:v>4131.7</c:v>
                      </c:pt>
                      <c:pt idx="5094">
                        <c:v>4128.7</c:v>
                      </c:pt>
                      <c:pt idx="5095">
                        <c:v>4129.7</c:v>
                      </c:pt>
                      <c:pt idx="5096">
                        <c:v>4134.8</c:v>
                      </c:pt>
                      <c:pt idx="5097">
                        <c:v>4139.7</c:v>
                      </c:pt>
                      <c:pt idx="5098">
                        <c:v>4145.8</c:v>
                      </c:pt>
                      <c:pt idx="5099">
                        <c:v>4134.6000000000004</c:v>
                      </c:pt>
                      <c:pt idx="5100">
                        <c:v>4133.7</c:v>
                      </c:pt>
                      <c:pt idx="5101">
                        <c:v>4137.3999999999996</c:v>
                      </c:pt>
                      <c:pt idx="5102">
                        <c:v>4147.5</c:v>
                      </c:pt>
                      <c:pt idx="5103">
                        <c:v>4149.5</c:v>
                      </c:pt>
                      <c:pt idx="5104">
                        <c:v>4146.7</c:v>
                      </c:pt>
                      <c:pt idx="5105">
                        <c:v>4143.7</c:v>
                      </c:pt>
                      <c:pt idx="5106">
                        <c:v>4138.2</c:v>
                      </c:pt>
                      <c:pt idx="5107">
                        <c:v>4140.8999999999996</c:v>
                      </c:pt>
                      <c:pt idx="5108">
                        <c:v>4142.8999999999996</c:v>
                      </c:pt>
                      <c:pt idx="5109">
                        <c:v>4142</c:v>
                      </c:pt>
                      <c:pt idx="5110">
                        <c:v>4137.3999999999996</c:v>
                      </c:pt>
                      <c:pt idx="5111">
                        <c:v>4136.1000000000004</c:v>
                      </c:pt>
                      <c:pt idx="5112">
                        <c:v>4139.3</c:v>
                      </c:pt>
                      <c:pt idx="5113">
                        <c:v>4141.1000000000004</c:v>
                      </c:pt>
                      <c:pt idx="5114">
                        <c:v>4142.8</c:v>
                      </c:pt>
                      <c:pt idx="5115">
                        <c:v>4150.7</c:v>
                      </c:pt>
                      <c:pt idx="5116">
                        <c:v>4133.8999999999996</c:v>
                      </c:pt>
                      <c:pt idx="5117">
                        <c:v>4150.1000000000004</c:v>
                      </c:pt>
                      <c:pt idx="5118">
                        <c:v>4162.7</c:v>
                      </c:pt>
                      <c:pt idx="5119">
                        <c:v>4152.5</c:v>
                      </c:pt>
                      <c:pt idx="5120">
                        <c:v>4155.5</c:v>
                      </c:pt>
                      <c:pt idx="5121">
                        <c:v>4153.2</c:v>
                      </c:pt>
                      <c:pt idx="5122">
                        <c:v>4145.3</c:v>
                      </c:pt>
                      <c:pt idx="5123">
                        <c:v>4132.8999999999996</c:v>
                      </c:pt>
                      <c:pt idx="5124">
                        <c:v>4139.3</c:v>
                      </c:pt>
                      <c:pt idx="5125">
                        <c:v>4135</c:v>
                      </c:pt>
                      <c:pt idx="5126">
                        <c:v>4141.2</c:v>
                      </c:pt>
                      <c:pt idx="5127">
                        <c:v>4142.2</c:v>
                      </c:pt>
                      <c:pt idx="5128">
                        <c:v>4149.3</c:v>
                      </c:pt>
                      <c:pt idx="5129">
                        <c:v>4146.8999999999996</c:v>
                      </c:pt>
                      <c:pt idx="5130">
                        <c:v>4154.6000000000004</c:v>
                      </c:pt>
                      <c:pt idx="5131">
                        <c:v>4137.1000000000004</c:v>
                      </c:pt>
                      <c:pt idx="5132">
                        <c:v>4157.1000000000004</c:v>
                      </c:pt>
                      <c:pt idx="5133">
                        <c:v>4147.5</c:v>
                      </c:pt>
                      <c:pt idx="5134">
                        <c:v>4146.6000000000004</c:v>
                      </c:pt>
                      <c:pt idx="5135">
                        <c:v>4151.5</c:v>
                      </c:pt>
                      <c:pt idx="5136">
                        <c:v>4150</c:v>
                      </c:pt>
                      <c:pt idx="5137">
                        <c:v>4148.3999999999996</c:v>
                      </c:pt>
                      <c:pt idx="5138">
                        <c:v>4153.8999999999996</c:v>
                      </c:pt>
                      <c:pt idx="5139">
                        <c:v>4154.7</c:v>
                      </c:pt>
                      <c:pt idx="5140">
                        <c:v>4158.3999999999996</c:v>
                      </c:pt>
                      <c:pt idx="5141">
                        <c:v>4160.2</c:v>
                      </c:pt>
                      <c:pt idx="5142">
                        <c:v>4164.3999999999996</c:v>
                      </c:pt>
                      <c:pt idx="5143">
                        <c:v>4159.6000000000004</c:v>
                      </c:pt>
                      <c:pt idx="5144">
                        <c:v>4151.6000000000004</c:v>
                      </c:pt>
                      <c:pt idx="5145">
                        <c:v>4157.3999999999996</c:v>
                      </c:pt>
                      <c:pt idx="5146">
                        <c:v>4164.7</c:v>
                      </c:pt>
                      <c:pt idx="5147">
                        <c:v>4156.6000000000004</c:v>
                      </c:pt>
                      <c:pt idx="5148">
                        <c:v>4167.6000000000004</c:v>
                      </c:pt>
                      <c:pt idx="5149">
                        <c:v>4160.3999999999996</c:v>
                      </c:pt>
                      <c:pt idx="5150">
                        <c:v>4163.2</c:v>
                      </c:pt>
                      <c:pt idx="5151">
                        <c:v>4159.3999999999996</c:v>
                      </c:pt>
                      <c:pt idx="5152">
                        <c:v>4163.3999999999996</c:v>
                      </c:pt>
                      <c:pt idx="5153">
                        <c:v>4162.1000000000004</c:v>
                      </c:pt>
                      <c:pt idx="5154">
                        <c:v>4164.2</c:v>
                      </c:pt>
                      <c:pt idx="5155">
                        <c:v>4163.8999999999996</c:v>
                      </c:pt>
                      <c:pt idx="5156">
                        <c:v>4166.1000000000004</c:v>
                      </c:pt>
                      <c:pt idx="5157">
                        <c:v>4172.2</c:v>
                      </c:pt>
                      <c:pt idx="5158">
                        <c:v>4169.3999999999996</c:v>
                      </c:pt>
                      <c:pt idx="5159">
                        <c:v>4165.1000000000004</c:v>
                      </c:pt>
                      <c:pt idx="5160">
                        <c:v>4167.6000000000004</c:v>
                      </c:pt>
                      <c:pt idx="5161">
                        <c:v>4163.8</c:v>
                      </c:pt>
                      <c:pt idx="5162">
                        <c:v>4166.3</c:v>
                      </c:pt>
                      <c:pt idx="5163">
                        <c:v>4168</c:v>
                      </c:pt>
                      <c:pt idx="5164">
                        <c:v>4167.3999999999996</c:v>
                      </c:pt>
                      <c:pt idx="5165">
                        <c:v>4161.8999999999996</c:v>
                      </c:pt>
                      <c:pt idx="5166">
                        <c:v>4175.7</c:v>
                      </c:pt>
                      <c:pt idx="5167">
                        <c:v>4167.1000000000004</c:v>
                      </c:pt>
                      <c:pt idx="5168">
                        <c:v>4172.3</c:v>
                      </c:pt>
                      <c:pt idx="5169">
                        <c:v>4174.8999999999996</c:v>
                      </c:pt>
                      <c:pt idx="5170">
                        <c:v>4174.8999999999996</c:v>
                      </c:pt>
                      <c:pt idx="5171">
                        <c:v>4173.8999999999996</c:v>
                      </c:pt>
                      <c:pt idx="5172">
                        <c:v>4170.3</c:v>
                      </c:pt>
                      <c:pt idx="5173">
                        <c:v>4171.6000000000004</c:v>
                      </c:pt>
                      <c:pt idx="5174">
                        <c:v>4178.8999999999996</c:v>
                      </c:pt>
                      <c:pt idx="5175">
                        <c:v>4176</c:v>
                      </c:pt>
                      <c:pt idx="5176">
                        <c:v>4180.3</c:v>
                      </c:pt>
                      <c:pt idx="5177">
                        <c:v>4177.2</c:v>
                      </c:pt>
                      <c:pt idx="5178">
                        <c:v>4182.1000000000004</c:v>
                      </c:pt>
                      <c:pt idx="5179">
                        <c:v>4175.6000000000004</c:v>
                      </c:pt>
                      <c:pt idx="5180">
                        <c:v>4177.8999999999996</c:v>
                      </c:pt>
                      <c:pt idx="5181">
                        <c:v>4177.8</c:v>
                      </c:pt>
                      <c:pt idx="5182">
                        <c:v>4175.8999999999996</c:v>
                      </c:pt>
                      <c:pt idx="5183">
                        <c:v>4175.2</c:v>
                      </c:pt>
                      <c:pt idx="5184">
                        <c:v>4171.2</c:v>
                      </c:pt>
                      <c:pt idx="5185">
                        <c:v>4175.6000000000004</c:v>
                      </c:pt>
                      <c:pt idx="5186">
                        <c:v>4181.1000000000004</c:v>
                      </c:pt>
                      <c:pt idx="5187">
                        <c:v>4185.5</c:v>
                      </c:pt>
                      <c:pt idx="5188">
                        <c:v>4192.1000000000004</c:v>
                      </c:pt>
                      <c:pt idx="5189">
                        <c:v>4188.3</c:v>
                      </c:pt>
                      <c:pt idx="5190">
                        <c:v>4186.5</c:v>
                      </c:pt>
                      <c:pt idx="5191">
                        <c:v>4191.3999999999996</c:v>
                      </c:pt>
                      <c:pt idx="5192">
                        <c:v>4185.7</c:v>
                      </c:pt>
                      <c:pt idx="5193">
                        <c:v>4185.7</c:v>
                      </c:pt>
                      <c:pt idx="5194">
                        <c:v>4184.8</c:v>
                      </c:pt>
                      <c:pt idx="5195">
                        <c:v>4176.6000000000004</c:v>
                      </c:pt>
                      <c:pt idx="5196">
                        <c:v>4187.2</c:v>
                      </c:pt>
                      <c:pt idx="5197">
                        <c:v>4187.1000000000004</c:v>
                      </c:pt>
                      <c:pt idx="5198">
                        <c:v>4186.1000000000004</c:v>
                      </c:pt>
                      <c:pt idx="5199">
                        <c:v>4188.3999999999996</c:v>
                      </c:pt>
                      <c:pt idx="5200">
                        <c:v>4184.7</c:v>
                      </c:pt>
                      <c:pt idx="5201">
                        <c:v>4184.3</c:v>
                      </c:pt>
                      <c:pt idx="5202">
                        <c:v>4185.2</c:v>
                      </c:pt>
                      <c:pt idx="5203">
                        <c:v>4184.7</c:v>
                      </c:pt>
                      <c:pt idx="5204">
                        <c:v>4191.8999999999996</c:v>
                      </c:pt>
                      <c:pt idx="5205">
                        <c:v>4184</c:v>
                      </c:pt>
                      <c:pt idx="5206">
                        <c:v>4190.7</c:v>
                      </c:pt>
                      <c:pt idx="5207">
                        <c:v>4198.8999999999996</c:v>
                      </c:pt>
                      <c:pt idx="5208">
                        <c:v>4196.6000000000004</c:v>
                      </c:pt>
                      <c:pt idx="5209">
                        <c:v>4182.3</c:v>
                      </c:pt>
                      <c:pt idx="5210">
                        <c:v>4192.3999999999996</c:v>
                      </c:pt>
                      <c:pt idx="5211">
                        <c:v>4192.3999999999996</c:v>
                      </c:pt>
                      <c:pt idx="5212">
                        <c:v>4192.3</c:v>
                      </c:pt>
                      <c:pt idx="5213">
                        <c:v>4198.2</c:v>
                      </c:pt>
                      <c:pt idx="5214">
                        <c:v>4200.1000000000004</c:v>
                      </c:pt>
                      <c:pt idx="5215">
                        <c:v>4191.2</c:v>
                      </c:pt>
                      <c:pt idx="5216">
                        <c:v>4199.6000000000004</c:v>
                      </c:pt>
                      <c:pt idx="5217">
                        <c:v>4201.6000000000004</c:v>
                      </c:pt>
                      <c:pt idx="5218">
                        <c:v>4203.5</c:v>
                      </c:pt>
                      <c:pt idx="5219">
                        <c:v>4203.6000000000004</c:v>
                      </c:pt>
                      <c:pt idx="5220">
                        <c:v>4202.1000000000004</c:v>
                      </c:pt>
                      <c:pt idx="5221">
                        <c:v>4197.5</c:v>
                      </c:pt>
                      <c:pt idx="5222">
                        <c:v>4199.2</c:v>
                      </c:pt>
                      <c:pt idx="5223">
                        <c:v>4201.7</c:v>
                      </c:pt>
                      <c:pt idx="5224">
                        <c:v>4191.2</c:v>
                      </c:pt>
                      <c:pt idx="5225">
                        <c:v>4193</c:v>
                      </c:pt>
                      <c:pt idx="5226">
                        <c:v>4186.2</c:v>
                      </c:pt>
                      <c:pt idx="5227">
                        <c:v>4191.8999999999996</c:v>
                      </c:pt>
                      <c:pt idx="5228">
                        <c:v>4188.8</c:v>
                      </c:pt>
                      <c:pt idx="5229">
                        <c:v>4182.2</c:v>
                      </c:pt>
                      <c:pt idx="5230">
                        <c:v>4179.6000000000004</c:v>
                      </c:pt>
                      <c:pt idx="5231">
                        <c:v>4186.5</c:v>
                      </c:pt>
                      <c:pt idx="5232">
                        <c:v>4183.8</c:v>
                      </c:pt>
                      <c:pt idx="5233">
                        <c:v>4179.8999999999996</c:v>
                      </c:pt>
                      <c:pt idx="5234">
                        <c:v>4167.8</c:v>
                      </c:pt>
                      <c:pt idx="5235">
                        <c:v>4173.6000000000004</c:v>
                      </c:pt>
                      <c:pt idx="5236">
                        <c:v>4167.5</c:v>
                      </c:pt>
                      <c:pt idx="5237">
                        <c:v>4172.3999999999996</c:v>
                      </c:pt>
                      <c:pt idx="5238">
                        <c:v>4167.3</c:v>
                      </c:pt>
                      <c:pt idx="5239">
                        <c:v>4169.8</c:v>
                      </c:pt>
                      <c:pt idx="5240">
                        <c:v>4174.2</c:v>
                      </c:pt>
                      <c:pt idx="5241">
                        <c:v>4169.6000000000004</c:v>
                      </c:pt>
                      <c:pt idx="5242">
                        <c:v>4163.2</c:v>
                      </c:pt>
                      <c:pt idx="5243">
                        <c:v>4165</c:v>
                      </c:pt>
                      <c:pt idx="5244">
                        <c:v>4157.7</c:v>
                      </c:pt>
                      <c:pt idx="5245">
                        <c:v>4164.1000000000004</c:v>
                      </c:pt>
                      <c:pt idx="5246">
                        <c:v>4161.8999999999996</c:v>
                      </c:pt>
                      <c:pt idx="5247">
                        <c:v>4153.8</c:v>
                      </c:pt>
                      <c:pt idx="5248">
                        <c:v>4159.3</c:v>
                      </c:pt>
                      <c:pt idx="5249">
                        <c:v>4165.3</c:v>
                      </c:pt>
                      <c:pt idx="5250">
                        <c:v>4157.8999999999996</c:v>
                      </c:pt>
                      <c:pt idx="5251">
                        <c:v>4155.1000000000004</c:v>
                      </c:pt>
                      <c:pt idx="5252">
                        <c:v>4155.3</c:v>
                      </c:pt>
                      <c:pt idx="5253">
                        <c:v>4154.6000000000004</c:v>
                      </c:pt>
                      <c:pt idx="5254">
                        <c:v>4157.1000000000004</c:v>
                      </c:pt>
                      <c:pt idx="5255">
                        <c:v>4154.3</c:v>
                      </c:pt>
                      <c:pt idx="5256">
                        <c:v>4155</c:v>
                      </c:pt>
                      <c:pt idx="5257">
                        <c:v>4157.3</c:v>
                      </c:pt>
                      <c:pt idx="5258">
                        <c:v>4161.5</c:v>
                      </c:pt>
                      <c:pt idx="5259">
                        <c:v>4147.3999999999996</c:v>
                      </c:pt>
                      <c:pt idx="5260">
                        <c:v>4153</c:v>
                      </c:pt>
                      <c:pt idx="5261">
                        <c:v>4151.8</c:v>
                      </c:pt>
                      <c:pt idx="5262">
                        <c:v>4150.6000000000004</c:v>
                      </c:pt>
                      <c:pt idx="5263">
                        <c:v>4151.5</c:v>
                      </c:pt>
                      <c:pt idx="5264">
                        <c:v>4153.2</c:v>
                      </c:pt>
                      <c:pt idx="5265">
                        <c:v>4152.7</c:v>
                      </c:pt>
                      <c:pt idx="5266">
                        <c:v>4141.3999999999996</c:v>
                      </c:pt>
                      <c:pt idx="5267">
                        <c:v>4137.7</c:v>
                      </c:pt>
                      <c:pt idx="5268">
                        <c:v>4129.8999999999996</c:v>
                      </c:pt>
                      <c:pt idx="5269">
                        <c:v>4134.5</c:v>
                      </c:pt>
                      <c:pt idx="5270">
                        <c:v>4134.7</c:v>
                      </c:pt>
                      <c:pt idx="5271">
                        <c:v>4136</c:v>
                      </c:pt>
                      <c:pt idx="5272">
                        <c:v>4122.7</c:v>
                      </c:pt>
                      <c:pt idx="5273">
                        <c:v>4122.7</c:v>
                      </c:pt>
                      <c:pt idx="5274">
                        <c:v>4118.1000000000004</c:v>
                      </c:pt>
                      <c:pt idx="5275">
                        <c:v>4115.7</c:v>
                      </c:pt>
                      <c:pt idx="5276">
                        <c:v>4110.3999999999996</c:v>
                      </c:pt>
                      <c:pt idx="5277">
                        <c:v>4106.6000000000004</c:v>
                      </c:pt>
                      <c:pt idx="5278">
                        <c:v>4106.3999999999996</c:v>
                      </c:pt>
                      <c:pt idx="5279">
                        <c:v>4101.8999999999996</c:v>
                      </c:pt>
                      <c:pt idx="5280">
                        <c:v>4102.3</c:v>
                      </c:pt>
                      <c:pt idx="5281">
                        <c:v>4098.2</c:v>
                      </c:pt>
                      <c:pt idx="5282">
                        <c:v>4097.3999999999996</c:v>
                      </c:pt>
                      <c:pt idx="5283">
                        <c:v>4086.2</c:v>
                      </c:pt>
                      <c:pt idx="5284">
                        <c:v>4087</c:v>
                      </c:pt>
                      <c:pt idx="5285">
                        <c:v>4086.9</c:v>
                      </c:pt>
                      <c:pt idx="5286">
                        <c:v>4079.9</c:v>
                      </c:pt>
                      <c:pt idx="5287">
                        <c:v>4079</c:v>
                      </c:pt>
                      <c:pt idx="5288">
                        <c:v>4082.5</c:v>
                      </c:pt>
                      <c:pt idx="5289">
                        <c:v>4077.2</c:v>
                      </c:pt>
                      <c:pt idx="5290">
                        <c:v>4075.6</c:v>
                      </c:pt>
                      <c:pt idx="5291">
                        <c:v>4072.3</c:v>
                      </c:pt>
                      <c:pt idx="5292">
                        <c:v>4060.8</c:v>
                      </c:pt>
                      <c:pt idx="5293">
                        <c:v>4053.3</c:v>
                      </c:pt>
                      <c:pt idx="5294">
                        <c:v>4057.8</c:v>
                      </c:pt>
                      <c:pt idx="5295">
                        <c:v>4061.3</c:v>
                      </c:pt>
                      <c:pt idx="5296">
                        <c:v>4057.3</c:v>
                      </c:pt>
                      <c:pt idx="5297">
                        <c:v>4052.8</c:v>
                      </c:pt>
                      <c:pt idx="5298">
                        <c:v>4054.4</c:v>
                      </c:pt>
                      <c:pt idx="5299">
                        <c:v>4045.9</c:v>
                      </c:pt>
                      <c:pt idx="5300">
                        <c:v>4039.3</c:v>
                      </c:pt>
                      <c:pt idx="5301">
                        <c:v>4038.5</c:v>
                      </c:pt>
                      <c:pt idx="5302">
                        <c:v>4028.5</c:v>
                      </c:pt>
                      <c:pt idx="5303">
                        <c:v>4031.3</c:v>
                      </c:pt>
                      <c:pt idx="5304">
                        <c:v>4028.1</c:v>
                      </c:pt>
                      <c:pt idx="5305">
                        <c:v>4023.5</c:v>
                      </c:pt>
                      <c:pt idx="5306">
                        <c:v>4019</c:v>
                      </c:pt>
                      <c:pt idx="5307">
                        <c:v>4019</c:v>
                      </c:pt>
                      <c:pt idx="5308">
                        <c:v>4018</c:v>
                      </c:pt>
                      <c:pt idx="5309">
                        <c:v>4017</c:v>
                      </c:pt>
                      <c:pt idx="5310">
                        <c:v>4008.5</c:v>
                      </c:pt>
                      <c:pt idx="5311">
                        <c:v>4004.6</c:v>
                      </c:pt>
                      <c:pt idx="5312">
                        <c:v>4001.2</c:v>
                      </c:pt>
                      <c:pt idx="5313">
                        <c:v>3998.8</c:v>
                      </c:pt>
                      <c:pt idx="5314">
                        <c:v>4000.9</c:v>
                      </c:pt>
                      <c:pt idx="5315">
                        <c:v>4001.1</c:v>
                      </c:pt>
                      <c:pt idx="5316">
                        <c:v>3991.4</c:v>
                      </c:pt>
                      <c:pt idx="5317">
                        <c:v>3996.6</c:v>
                      </c:pt>
                      <c:pt idx="5318">
                        <c:v>3984.9</c:v>
                      </c:pt>
                      <c:pt idx="5319">
                        <c:v>3978.8</c:v>
                      </c:pt>
                      <c:pt idx="5320">
                        <c:v>3978.9</c:v>
                      </c:pt>
                      <c:pt idx="5321">
                        <c:v>3976.5</c:v>
                      </c:pt>
                      <c:pt idx="5322">
                        <c:v>3977.7</c:v>
                      </c:pt>
                      <c:pt idx="5323">
                        <c:v>3976.8</c:v>
                      </c:pt>
                      <c:pt idx="5324">
                        <c:v>3964.4</c:v>
                      </c:pt>
                      <c:pt idx="5325">
                        <c:v>3963.5</c:v>
                      </c:pt>
                      <c:pt idx="5326">
                        <c:v>3964.4</c:v>
                      </c:pt>
                      <c:pt idx="5327">
                        <c:v>3964.9</c:v>
                      </c:pt>
                      <c:pt idx="5328">
                        <c:v>3951.4</c:v>
                      </c:pt>
                      <c:pt idx="5329">
                        <c:v>3950.1</c:v>
                      </c:pt>
                      <c:pt idx="5330">
                        <c:v>3950.5</c:v>
                      </c:pt>
                      <c:pt idx="5331">
                        <c:v>3943.2</c:v>
                      </c:pt>
                      <c:pt idx="5332">
                        <c:v>3932.8</c:v>
                      </c:pt>
                      <c:pt idx="5333">
                        <c:v>3933.4</c:v>
                      </c:pt>
                      <c:pt idx="5334">
                        <c:v>3929</c:v>
                      </c:pt>
                      <c:pt idx="5335">
                        <c:v>3925.4</c:v>
                      </c:pt>
                      <c:pt idx="5336">
                        <c:v>3938.4</c:v>
                      </c:pt>
                      <c:pt idx="5337">
                        <c:v>3935.3</c:v>
                      </c:pt>
                      <c:pt idx="5338">
                        <c:v>3921.9</c:v>
                      </c:pt>
                      <c:pt idx="5339">
                        <c:v>3921</c:v>
                      </c:pt>
                      <c:pt idx="5340">
                        <c:v>3926</c:v>
                      </c:pt>
                      <c:pt idx="5341">
                        <c:v>3907.2</c:v>
                      </c:pt>
                      <c:pt idx="5342">
                        <c:v>3910.8</c:v>
                      </c:pt>
                      <c:pt idx="5343">
                        <c:v>3912.3</c:v>
                      </c:pt>
                      <c:pt idx="5344">
                        <c:v>3904.9</c:v>
                      </c:pt>
                      <c:pt idx="5345">
                        <c:v>3911.8</c:v>
                      </c:pt>
                      <c:pt idx="5346">
                        <c:v>3897.7</c:v>
                      </c:pt>
                      <c:pt idx="5347">
                        <c:v>3888</c:v>
                      </c:pt>
                      <c:pt idx="5348">
                        <c:v>3894.7</c:v>
                      </c:pt>
                      <c:pt idx="5349">
                        <c:v>3890.1</c:v>
                      </c:pt>
                      <c:pt idx="5350">
                        <c:v>3885.2</c:v>
                      </c:pt>
                      <c:pt idx="5351">
                        <c:v>3881.6</c:v>
                      </c:pt>
                      <c:pt idx="5352">
                        <c:v>3876.9</c:v>
                      </c:pt>
                      <c:pt idx="5353">
                        <c:v>3869.9</c:v>
                      </c:pt>
                      <c:pt idx="5354">
                        <c:v>3870.3</c:v>
                      </c:pt>
                      <c:pt idx="5355">
                        <c:v>3871.2</c:v>
                      </c:pt>
                      <c:pt idx="5356">
                        <c:v>3857.6</c:v>
                      </c:pt>
                      <c:pt idx="5357">
                        <c:v>3862.9</c:v>
                      </c:pt>
                      <c:pt idx="5358">
                        <c:v>3862.2</c:v>
                      </c:pt>
                      <c:pt idx="5359">
                        <c:v>3846.9</c:v>
                      </c:pt>
                      <c:pt idx="5360">
                        <c:v>3845.4</c:v>
                      </c:pt>
                      <c:pt idx="5361">
                        <c:v>3838.4</c:v>
                      </c:pt>
                      <c:pt idx="5362">
                        <c:v>3841.7</c:v>
                      </c:pt>
                      <c:pt idx="5363">
                        <c:v>3833.2</c:v>
                      </c:pt>
                      <c:pt idx="5364">
                        <c:v>3825.6</c:v>
                      </c:pt>
                      <c:pt idx="5365">
                        <c:v>3829.7</c:v>
                      </c:pt>
                      <c:pt idx="5366">
                        <c:v>3822.2</c:v>
                      </c:pt>
                      <c:pt idx="5367">
                        <c:v>3828</c:v>
                      </c:pt>
                      <c:pt idx="5368">
                        <c:v>3823.6</c:v>
                      </c:pt>
                      <c:pt idx="5369">
                        <c:v>3810.1</c:v>
                      </c:pt>
                      <c:pt idx="5370">
                        <c:v>3812.8</c:v>
                      </c:pt>
                      <c:pt idx="5371">
                        <c:v>3816.8</c:v>
                      </c:pt>
                      <c:pt idx="5372">
                        <c:v>3801.8</c:v>
                      </c:pt>
                      <c:pt idx="5373">
                        <c:v>3810.2</c:v>
                      </c:pt>
                      <c:pt idx="5374">
                        <c:v>3795.7</c:v>
                      </c:pt>
                      <c:pt idx="5375">
                        <c:v>3791</c:v>
                      </c:pt>
                      <c:pt idx="5376">
                        <c:v>3774.6</c:v>
                      </c:pt>
                      <c:pt idx="5377">
                        <c:v>3781.6</c:v>
                      </c:pt>
                      <c:pt idx="5378">
                        <c:v>3774.1</c:v>
                      </c:pt>
                      <c:pt idx="5379">
                        <c:v>3773.4</c:v>
                      </c:pt>
                      <c:pt idx="5380">
                        <c:v>3761.2</c:v>
                      </c:pt>
                      <c:pt idx="5381">
                        <c:v>3760.7</c:v>
                      </c:pt>
                      <c:pt idx="5382">
                        <c:v>3759.5</c:v>
                      </c:pt>
                      <c:pt idx="5383">
                        <c:v>3755.8</c:v>
                      </c:pt>
                      <c:pt idx="5384">
                        <c:v>3749.2</c:v>
                      </c:pt>
                      <c:pt idx="5385">
                        <c:v>3743.1</c:v>
                      </c:pt>
                      <c:pt idx="5386">
                        <c:v>3746.4</c:v>
                      </c:pt>
                      <c:pt idx="5387">
                        <c:v>3745.8</c:v>
                      </c:pt>
                      <c:pt idx="5388">
                        <c:v>3740.7</c:v>
                      </c:pt>
                      <c:pt idx="5389">
                        <c:v>3734.7</c:v>
                      </c:pt>
                      <c:pt idx="5390">
                        <c:v>3729.1</c:v>
                      </c:pt>
                      <c:pt idx="5391">
                        <c:v>3731.3</c:v>
                      </c:pt>
                      <c:pt idx="5392">
                        <c:v>3722.7</c:v>
                      </c:pt>
                      <c:pt idx="5393">
                        <c:v>3723.6</c:v>
                      </c:pt>
                      <c:pt idx="5394">
                        <c:v>3715.1</c:v>
                      </c:pt>
                      <c:pt idx="5395">
                        <c:v>3709.4</c:v>
                      </c:pt>
                      <c:pt idx="5396">
                        <c:v>3705</c:v>
                      </c:pt>
                      <c:pt idx="5397">
                        <c:v>3702.5</c:v>
                      </c:pt>
                      <c:pt idx="5398">
                        <c:v>3699</c:v>
                      </c:pt>
                      <c:pt idx="5399">
                        <c:v>3696.9</c:v>
                      </c:pt>
                      <c:pt idx="5400">
                        <c:v>3694.7</c:v>
                      </c:pt>
                      <c:pt idx="5401">
                        <c:v>3690.3</c:v>
                      </c:pt>
                      <c:pt idx="5402">
                        <c:v>3690.7</c:v>
                      </c:pt>
                      <c:pt idx="5403">
                        <c:v>3683.4</c:v>
                      </c:pt>
                      <c:pt idx="5404">
                        <c:v>3677.9</c:v>
                      </c:pt>
                      <c:pt idx="5405">
                        <c:v>3670.5</c:v>
                      </c:pt>
                      <c:pt idx="5406">
                        <c:v>3674.3</c:v>
                      </c:pt>
                      <c:pt idx="5407">
                        <c:v>3675</c:v>
                      </c:pt>
                      <c:pt idx="5408">
                        <c:v>3666.2</c:v>
                      </c:pt>
                      <c:pt idx="5409">
                        <c:v>3670.6</c:v>
                      </c:pt>
                      <c:pt idx="5410">
                        <c:v>3660.7</c:v>
                      </c:pt>
                      <c:pt idx="5411">
                        <c:v>3652.5</c:v>
                      </c:pt>
                      <c:pt idx="5412">
                        <c:v>3654</c:v>
                      </c:pt>
                      <c:pt idx="5413">
                        <c:v>3648.5</c:v>
                      </c:pt>
                      <c:pt idx="5414">
                        <c:v>3648</c:v>
                      </c:pt>
                      <c:pt idx="5415">
                        <c:v>3643.9</c:v>
                      </c:pt>
                      <c:pt idx="5416">
                        <c:v>3634.3</c:v>
                      </c:pt>
                      <c:pt idx="5417">
                        <c:v>3637.6</c:v>
                      </c:pt>
                      <c:pt idx="5418">
                        <c:v>3635.4</c:v>
                      </c:pt>
                      <c:pt idx="5419">
                        <c:v>3632.8</c:v>
                      </c:pt>
                      <c:pt idx="5420">
                        <c:v>3628.3</c:v>
                      </c:pt>
                      <c:pt idx="5421">
                        <c:v>3620.9</c:v>
                      </c:pt>
                      <c:pt idx="5422">
                        <c:v>3597.6</c:v>
                      </c:pt>
                      <c:pt idx="5423">
                        <c:v>3606.8</c:v>
                      </c:pt>
                      <c:pt idx="5424">
                        <c:v>3608.3</c:v>
                      </c:pt>
                      <c:pt idx="5425">
                        <c:v>3599</c:v>
                      </c:pt>
                      <c:pt idx="5426">
                        <c:v>3595.6</c:v>
                      </c:pt>
                      <c:pt idx="5427">
                        <c:v>3590.8</c:v>
                      </c:pt>
                      <c:pt idx="5428">
                        <c:v>3584.9</c:v>
                      </c:pt>
                      <c:pt idx="5429">
                        <c:v>3588.7</c:v>
                      </c:pt>
                      <c:pt idx="5430">
                        <c:v>3586.1</c:v>
                      </c:pt>
                      <c:pt idx="5431">
                        <c:v>3583.7</c:v>
                      </c:pt>
                      <c:pt idx="5432">
                        <c:v>3586.3</c:v>
                      </c:pt>
                      <c:pt idx="5433">
                        <c:v>3580.9</c:v>
                      </c:pt>
                      <c:pt idx="5434">
                        <c:v>3569.1</c:v>
                      </c:pt>
                      <c:pt idx="5435">
                        <c:v>3566</c:v>
                      </c:pt>
                      <c:pt idx="5436">
                        <c:v>3551.2</c:v>
                      </c:pt>
                      <c:pt idx="5437">
                        <c:v>3560.7</c:v>
                      </c:pt>
                      <c:pt idx="5438">
                        <c:v>3553.8</c:v>
                      </c:pt>
                      <c:pt idx="5439">
                        <c:v>3562.7</c:v>
                      </c:pt>
                      <c:pt idx="5440">
                        <c:v>3550</c:v>
                      </c:pt>
                      <c:pt idx="5441">
                        <c:v>3543.9</c:v>
                      </c:pt>
                      <c:pt idx="5442">
                        <c:v>3531.2</c:v>
                      </c:pt>
                      <c:pt idx="5443">
                        <c:v>3537.5</c:v>
                      </c:pt>
                      <c:pt idx="5444">
                        <c:v>3534.6</c:v>
                      </c:pt>
                      <c:pt idx="5445">
                        <c:v>3529.2</c:v>
                      </c:pt>
                      <c:pt idx="5446">
                        <c:v>3521</c:v>
                      </c:pt>
                      <c:pt idx="5447">
                        <c:v>3517.4</c:v>
                      </c:pt>
                      <c:pt idx="5448">
                        <c:v>3523</c:v>
                      </c:pt>
                      <c:pt idx="5449">
                        <c:v>3528.3</c:v>
                      </c:pt>
                      <c:pt idx="5450">
                        <c:v>3521.1</c:v>
                      </c:pt>
                      <c:pt idx="5451">
                        <c:v>3516.7</c:v>
                      </c:pt>
                      <c:pt idx="5452">
                        <c:v>3508.4</c:v>
                      </c:pt>
                      <c:pt idx="5453">
                        <c:v>3500.1</c:v>
                      </c:pt>
                      <c:pt idx="5454">
                        <c:v>3498.7</c:v>
                      </c:pt>
                      <c:pt idx="5455">
                        <c:v>3492.4</c:v>
                      </c:pt>
                      <c:pt idx="5456">
                        <c:v>3491.4</c:v>
                      </c:pt>
                      <c:pt idx="5457">
                        <c:v>3489.4</c:v>
                      </c:pt>
                      <c:pt idx="5458">
                        <c:v>3490.5</c:v>
                      </c:pt>
                      <c:pt idx="5459">
                        <c:v>3488.2</c:v>
                      </c:pt>
                      <c:pt idx="5460">
                        <c:v>3468</c:v>
                      </c:pt>
                      <c:pt idx="5461">
                        <c:v>3476.9</c:v>
                      </c:pt>
                      <c:pt idx="5462">
                        <c:v>3476</c:v>
                      </c:pt>
                      <c:pt idx="5463">
                        <c:v>3469.6</c:v>
                      </c:pt>
                      <c:pt idx="5464">
                        <c:v>3467.6</c:v>
                      </c:pt>
                      <c:pt idx="5465">
                        <c:v>3466.4</c:v>
                      </c:pt>
                      <c:pt idx="5466">
                        <c:v>3446.5</c:v>
                      </c:pt>
                      <c:pt idx="5467">
                        <c:v>3463.5</c:v>
                      </c:pt>
                      <c:pt idx="5468">
                        <c:v>3455.6</c:v>
                      </c:pt>
                      <c:pt idx="5469">
                        <c:v>3437.4</c:v>
                      </c:pt>
                      <c:pt idx="5470">
                        <c:v>3441</c:v>
                      </c:pt>
                      <c:pt idx="5471">
                        <c:v>3449.5</c:v>
                      </c:pt>
                      <c:pt idx="5472">
                        <c:v>3437.2</c:v>
                      </c:pt>
                      <c:pt idx="5473">
                        <c:v>3429.2</c:v>
                      </c:pt>
                      <c:pt idx="5474">
                        <c:v>3436.2</c:v>
                      </c:pt>
                      <c:pt idx="5475">
                        <c:v>3416.1</c:v>
                      </c:pt>
                      <c:pt idx="5476">
                        <c:v>3423.3</c:v>
                      </c:pt>
                      <c:pt idx="5477">
                        <c:v>3422.4</c:v>
                      </c:pt>
                      <c:pt idx="5478">
                        <c:v>3421.2</c:v>
                      </c:pt>
                      <c:pt idx="5479">
                        <c:v>3420</c:v>
                      </c:pt>
                      <c:pt idx="5480">
                        <c:v>3408.5</c:v>
                      </c:pt>
                      <c:pt idx="5481">
                        <c:v>3407.2</c:v>
                      </c:pt>
                      <c:pt idx="5482">
                        <c:v>3411.2</c:v>
                      </c:pt>
                      <c:pt idx="5483">
                        <c:v>3397.4</c:v>
                      </c:pt>
                      <c:pt idx="5484">
                        <c:v>3389.9</c:v>
                      </c:pt>
                      <c:pt idx="5485">
                        <c:v>3385.3</c:v>
                      </c:pt>
                      <c:pt idx="5486">
                        <c:v>3386.3</c:v>
                      </c:pt>
                      <c:pt idx="5487">
                        <c:v>3386.9</c:v>
                      </c:pt>
                      <c:pt idx="5488">
                        <c:v>3390.7</c:v>
                      </c:pt>
                      <c:pt idx="5489">
                        <c:v>3383.5</c:v>
                      </c:pt>
                      <c:pt idx="5490">
                        <c:v>3382.2</c:v>
                      </c:pt>
                      <c:pt idx="5491">
                        <c:v>3375.8</c:v>
                      </c:pt>
                      <c:pt idx="5492">
                        <c:v>3373.7</c:v>
                      </c:pt>
                      <c:pt idx="5493">
                        <c:v>3372.3</c:v>
                      </c:pt>
                      <c:pt idx="5494">
                        <c:v>3369</c:v>
                      </c:pt>
                      <c:pt idx="5495">
                        <c:v>3358.7</c:v>
                      </c:pt>
                      <c:pt idx="5496">
                        <c:v>3351.3</c:v>
                      </c:pt>
                      <c:pt idx="5497">
                        <c:v>3350.4</c:v>
                      </c:pt>
                      <c:pt idx="5498">
                        <c:v>3346.2</c:v>
                      </c:pt>
                      <c:pt idx="5499">
                        <c:v>3344.6</c:v>
                      </c:pt>
                      <c:pt idx="5500">
                        <c:v>3343.1</c:v>
                      </c:pt>
                      <c:pt idx="5501">
                        <c:v>3337.7</c:v>
                      </c:pt>
                      <c:pt idx="5502">
                        <c:v>3339.1</c:v>
                      </c:pt>
                      <c:pt idx="5503">
                        <c:v>3331.3</c:v>
                      </c:pt>
                      <c:pt idx="5504">
                        <c:v>3323.1</c:v>
                      </c:pt>
                      <c:pt idx="5505">
                        <c:v>3319.5</c:v>
                      </c:pt>
                      <c:pt idx="5506">
                        <c:v>3322.7</c:v>
                      </c:pt>
                      <c:pt idx="5507">
                        <c:v>3320</c:v>
                      </c:pt>
                      <c:pt idx="5508">
                        <c:v>3315.8</c:v>
                      </c:pt>
                      <c:pt idx="5509">
                        <c:v>3312.3</c:v>
                      </c:pt>
                      <c:pt idx="5510">
                        <c:v>3315.9</c:v>
                      </c:pt>
                      <c:pt idx="5511">
                        <c:v>3308.4</c:v>
                      </c:pt>
                      <c:pt idx="5512">
                        <c:v>3304.6</c:v>
                      </c:pt>
                      <c:pt idx="5513">
                        <c:v>3302.6</c:v>
                      </c:pt>
                      <c:pt idx="5514">
                        <c:v>3300.5</c:v>
                      </c:pt>
                      <c:pt idx="5515">
                        <c:v>3298</c:v>
                      </c:pt>
                      <c:pt idx="5516">
                        <c:v>3296.2</c:v>
                      </c:pt>
                      <c:pt idx="5517">
                        <c:v>3291.5</c:v>
                      </c:pt>
                      <c:pt idx="5518">
                        <c:v>3286.7</c:v>
                      </c:pt>
                      <c:pt idx="5519">
                        <c:v>3288.1</c:v>
                      </c:pt>
                      <c:pt idx="5520">
                        <c:v>3282.8</c:v>
                      </c:pt>
                      <c:pt idx="5521">
                        <c:v>3284.5</c:v>
                      </c:pt>
                      <c:pt idx="5522">
                        <c:v>3283.5</c:v>
                      </c:pt>
                      <c:pt idx="5523">
                        <c:v>3281.9</c:v>
                      </c:pt>
                      <c:pt idx="5524">
                        <c:v>3288.6</c:v>
                      </c:pt>
                      <c:pt idx="5525">
                        <c:v>3282.4</c:v>
                      </c:pt>
                      <c:pt idx="5526">
                        <c:v>3283.7</c:v>
                      </c:pt>
                      <c:pt idx="5527">
                        <c:v>3280.3</c:v>
                      </c:pt>
                      <c:pt idx="5528">
                        <c:v>3279.3</c:v>
                      </c:pt>
                      <c:pt idx="5529">
                        <c:v>3277.6</c:v>
                      </c:pt>
                      <c:pt idx="5530">
                        <c:v>3267.1</c:v>
                      </c:pt>
                      <c:pt idx="5531">
                        <c:v>3269.9</c:v>
                      </c:pt>
                      <c:pt idx="5532">
                        <c:v>3266</c:v>
                      </c:pt>
                      <c:pt idx="5533">
                        <c:v>3267.1</c:v>
                      </c:pt>
                      <c:pt idx="5534">
                        <c:v>3262.8</c:v>
                      </c:pt>
                      <c:pt idx="5535">
                        <c:v>3264.2</c:v>
                      </c:pt>
                      <c:pt idx="5536">
                        <c:v>3262.3</c:v>
                      </c:pt>
                      <c:pt idx="5537">
                        <c:v>3265</c:v>
                      </c:pt>
                      <c:pt idx="5538">
                        <c:v>3269.7</c:v>
                      </c:pt>
                      <c:pt idx="5539">
                        <c:v>3272.1</c:v>
                      </c:pt>
                      <c:pt idx="5540">
                        <c:v>3270</c:v>
                      </c:pt>
                      <c:pt idx="5541">
                        <c:v>3271</c:v>
                      </c:pt>
                      <c:pt idx="5542">
                        <c:v>3266.7</c:v>
                      </c:pt>
                      <c:pt idx="5543">
                        <c:v>3263.3</c:v>
                      </c:pt>
                      <c:pt idx="5544">
                        <c:v>3266.8</c:v>
                      </c:pt>
                      <c:pt idx="5545">
                        <c:v>3261.1</c:v>
                      </c:pt>
                      <c:pt idx="5546">
                        <c:v>3252.4</c:v>
                      </c:pt>
                      <c:pt idx="5547">
                        <c:v>3251.8</c:v>
                      </c:pt>
                      <c:pt idx="5548">
                        <c:v>3252.6</c:v>
                      </c:pt>
                      <c:pt idx="5549">
                        <c:v>3254.2</c:v>
                      </c:pt>
                      <c:pt idx="5550">
                        <c:v>3251.5</c:v>
                      </c:pt>
                      <c:pt idx="5551">
                        <c:v>3250.1</c:v>
                      </c:pt>
                      <c:pt idx="5552">
                        <c:v>3252.3</c:v>
                      </c:pt>
                      <c:pt idx="5553">
                        <c:v>3252</c:v>
                      </c:pt>
                      <c:pt idx="5554">
                        <c:v>3246.8</c:v>
                      </c:pt>
                      <c:pt idx="5555">
                        <c:v>3246.6</c:v>
                      </c:pt>
                      <c:pt idx="5556">
                        <c:v>3247.7</c:v>
                      </c:pt>
                      <c:pt idx="5557">
                        <c:v>3239.3</c:v>
                      </c:pt>
                      <c:pt idx="5558">
                        <c:v>3241.9</c:v>
                      </c:pt>
                      <c:pt idx="5559">
                        <c:v>3243.6</c:v>
                      </c:pt>
                      <c:pt idx="5560">
                        <c:v>3247.6</c:v>
                      </c:pt>
                      <c:pt idx="5561">
                        <c:v>3243.9</c:v>
                      </c:pt>
                      <c:pt idx="5562">
                        <c:v>3243.2</c:v>
                      </c:pt>
                      <c:pt idx="5563">
                        <c:v>3242.5</c:v>
                      </c:pt>
                      <c:pt idx="5564">
                        <c:v>3232.4</c:v>
                      </c:pt>
                      <c:pt idx="5565">
                        <c:v>3237.5</c:v>
                      </c:pt>
                      <c:pt idx="5566">
                        <c:v>3233.9</c:v>
                      </c:pt>
                      <c:pt idx="5567">
                        <c:v>3232.1</c:v>
                      </c:pt>
                      <c:pt idx="5568">
                        <c:v>3229.3</c:v>
                      </c:pt>
                      <c:pt idx="5569">
                        <c:v>3227.4</c:v>
                      </c:pt>
                      <c:pt idx="5570">
                        <c:v>3227.4</c:v>
                      </c:pt>
                      <c:pt idx="5571">
                        <c:v>3224</c:v>
                      </c:pt>
                      <c:pt idx="5572">
                        <c:v>3227.8</c:v>
                      </c:pt>
                      <c:pt idx="5573">
                        <c:v>3233.4</c:v>
                      </c:pt>
                      <c:pt idx="5574">
                        <c:v>3235.3</c:v>
                      </c:pt>
                      <c:pt idx="5575">
                        <c:v>3228.4</c:v>
                      </c:pt>
                      <c:pt idx="5576">
                        <c:v>3227.6</c:v>
                      </c:pt>
                      <c:pt idx="5577">
                        <c:v>3225.2</c:v>
                      </c:pt>
                      <c:pt idx="5578">
                        <c:v>3226.9</c:v>
                      </c:pt>
                      <c:pt idx="5579">
                        <c:v>3232.4</c:v>
                      </c:pt>
                      <c:pt idx="5580">
                        <c:v>3233.8</c:v>
                      </c:pt>
                      <c:pt idx="5581">
                        <c:v>3234.9</c:v>
                      </c:pt>
                      <c:pt idx="5582">
                        <c:v>3232.7</c:v>
                      </c:pt>
                      <c:pt idx="5583">
                        <c:v>3230.7</c:v>
                      </c:pt>
                      <c:pt idx="5584">
                        <c:v>3228.6</c:v>
                      </c:pt>
                      <c:pt idx="5585">
                        <c:v>3225.7</c:v>
                      </c:pt>
                      <c:pt idx="5586">
                        <c:v>3230</c:v>
                      </c:pt>
                      <c:pt idx="5587">
                        <c:v>3235</c:v>
                      </c:pt>
                      <c:pt idx="5588">
                        <c:v>3234.5</c:v>
                      </c:pt>
                      <c:pt idx="5589">
                        <c:v>3232.6</c:v>
                      </c:pt>
                      <c:pt idx="5590">
                        <c:v>3229.1</c:v>
                      </c:pt>
                      <c:pt idx="5591">
                        <c:v>3228.6</c:v>
                      </c:pt>
                      <c:pt idx="5592">
                        <c:v>3230.2</c:v>
                      </c:pt>
                      <c:pt idx="5593">
                        <c:v>3231.6</c:v>
                      </c:pt>
                      <c:pt idx="5594">
                        <c:v>3230.9</c:v>
                      </c:pt>
                      <c:pt idx="5595">
                        <c:v>3238.6</c:v>
                      </c:pt>
                      <c:pt idx="5596">
                        <c:v>3233.6</c:v>
                      </c:pt>
                      <c:pt idx="5597">
                        <c:v>3233.8</c:v>
                      </c:pt>
                      <c:pt idx="5598">
                        <c:v>3230.2</c:v>
                      </c:pt>
                      <c:pt idx="5599">
                        <c:v>3231.9</c:v>
                      </c:pt>
                      <c:pt idx="5600">
                        <c:v>3229.4</c:v>
                      </c:pt>
                      <c:pt idx="5601">
                        <c:v>3226.6</c:v>
                      </c:pt>
                      <c:pt idx="5602">
                        <c:v>3227.6</c:v>
                      </c:pt>
                      <c:pt idx="5603">
                        <c:v>3219.5</c:v>
                      </c:pt>
                      <c:pt idx="5604">
                        <c:v>3214.8</c:v>
                      </c:pt>
                      <c:pt idx="5605">
                        <c:v>3216.1</c:v>
                      </c:pt>
                      <c:pt idx="5606">
                        <c:v>3219.9</c:v>
                      </c:pt>
                      <c:pt idx="5607">
                        <c:v>3217.4</c:v>
                      </c:pt>
                      <c:pt idx="5608">
                        <c:v>3226.9</c:v>
                      </c:pt>
                      <c:pt idx="5609">
                        <c:v>3221.9</c:v>
                      </c:pt>
                      <c:pt idx="5610">
                        <c:v>3218</c:v>
                      </c:pt>
                      <c:pt idx="5611">
                        <c:v>3212.7</c:v>
                      </c:pt>
                      <c:pt idx="5612">
                        <c:v>3215.1</c:v>
                      </c:pt>
                      <c:pt idx="5613">
                        <c:v>3213.1</c:v>
                      </c:pt>
                      <c:pt idx="5614">
                        <c:v>3219.4</c:v>
                      </c:pt>
                      <c:pt idx="5615">
                        <c:v>3216.1</c:v>
                      </c:pt>
                      <c:pt idx="5616">
                        <c:v>3217.6</c:v>
                      </c:pt>
                      <c:pt idx="5617">
                        <c:v>3212.7</c:v>
                      </c:pt>
                      <c:pt idx="5618">
                        <c:v>3211.4</c:v>
                      </c:pt>
                      <c:pt idx="5619">
                        <c:v>3209.5</c:v>
                      </c:pt>
                      <c:pt idx="5620">
                        <c:v>3212.1</c:v>
                      </c:pt>
                      <c:pt idx="5621">
                        <c:v>3214.8</c:v>
                      </c:pt>
                      <c:pt idx="5622">
                        <c:v>3212</c:v>
                      </c:pt>
                      <c:pt idx="5623">
                        <c:v>3215</c:v>
                      </c:pt>
                      <c:pt idx="5624">
                        <c:v>3212.8</c:v>
                      </c:pt>
                      <c:pt idx="5625">
                        <c:v>3211.7</c:v>
                      </c:pt>
                      <c:pt idx="5626">
                        <c:v>3214.9</c:v>
                      </c:pt>
                      <c:pt idx="5627">
                        <c:v>3216.7</c:v>
                      </c:pt>
                      <c:pt idx="5628">
                        <c:v>3222.7</c:v>
                      </c:pt>
                      <c:pt idx="5629">
                        <c:v>3221.7</c:v>
                      </c:pt>
                      <c:pt idx="5630">
                        <c:v>3232.3</c:v>
                      </c:pt>
                      <c:pt idx="5631">
                        <c:v>3230.8</c:v>
                      </c:pt>
                      <c:pt idx="5632">
                        <c:v>3238.1</c:v>
                      </c:pt>
                      <c:pt idx="5633">
                        <c:v>3235.3</c:v>
                      </c:pt>
                      <c:pt idx="5634">
                        <c:v>3236.1</c:v>
                      </c:pt>
                      <c:pt idx="5635">
                        <c:v>3239.6</c:v>
                      </c:pt>
                      <c:pt idx="5636">
                        <c:v>3244.1</c:v>
                      </c:pt>
                      <c:pt idx="5637">
                        <c:v>3238</c:v>
                      </c:pt>
                      <c:pt idx="5638">
                        <c:v>3242.7</c:v>
                      </c:pt>
                      <c:pt idx="5639">
                        <c:v>3243.4</c:v>
                      </c:pt>
                      <c:pt idx="5640">
                        <c:v>3250.6</c:v>
                      </c:pt>
                      <c:pt idx="5641">
                        <c:v>3246.2</c:v>
                      </c:pt>
                      <c:pt idx="5642">
                        <c:v>3248.6</c:v>
                      </c:pt>
                      <c:pt idx="5643">
                        <c:v>3252</c:v>
                      </c:pt>
                      <c:pt idx="5644">
                        <c:v>3250.4</c:v>
                      </c:pt>
                      <c:pt idx="5645">
                        <c:v>3252.5</c:v>
                      </c:pt>
                      <c:pt idx="5646">
                        <c:v>3252.2</c:v>
                      </c:pt>
                      <c:pt idx="5647">
                        <c:v>3253.6</c:v>
                      </c:pt>
                      <c:pt idx="5648">
                        <c:v>3256.6</c:v>
                      </c:pt>
                      <c:pt idx="5649">
                        <c:v>3252.6</c:v>
                      </c:pt>
                      <c:pt idx="5650">
                        <c:v>3261.9</c:v>
                      </c:pt>
                      <c:pt idx="5651">
                        <c:v>3263.4</c:v>
                      </c:pt>
                      <c:pt idx="5652">
                        <c:v>3267.9</c:v>
                      </c:pt>
                      <c:pt idx="5653">
                        <c:v>3264.4</c:v>
                      </c:pt>
                      <c:pt idx="5654">
                        <c:v>3267.9</c:v>
                      </c:pt>
                      <c:pt idx="5655">
                        <c:v>3269.4</c:v>
                      </c:pt>
                      <c:pt idx="5656">
                        <c:v>3266.1</c:v>
                      </c:pt>
                      <c:pt idx="5657">
                        <c:v>3267.4</c:v>
                      </c:pt>
                      <c:pt idx="5658">
                        <c:v>3270.9</c:v>
                      </c:pt>
                      <c:pt idx="5659">
                        <c:v>3264.9</c:v>
                      </c:pt>
                      <c:pt idx="5660">
                        <c:v>3269.5</c:v>
                      </c:pt>
                      <c:pt idx="5661">
                        <c:v>3270.8</c:v>
                      </c:pt>
                      <c:pt idx="5662">
                        <c:v>3276.5</c:v>
                      </c:pt>
                      <c:pt idx="5663">
                        <c:v>3272.7</c:v>
                      </c:pt>
                      <c:pt idx="5664">
                        <c:v>3273.7</c:v>
                      </c:pt>
                      <c:pt idx="5665">
                        <c:v>3272.8</c:v>
                      </c:pt>
                      <c:pt idx="5666">
                        <c:v>3276.4</c:v>
                      </c:pt>
                      <c:pt idx="5667">
                        <c:v>3278.9</c:v>
                      </c:pt>
                      <c:pt idx="5668">
                        <c:v>3279.3</c:v>
                      </c:pt>
                      <c:pt idx="5669">
                        <c:v>3280.9</c:v>
                      </c:pt>
                      <c:pt idx="5670">
                        <c:v>3278.5</c:v>
                      </c:pt>
                      <c:pt idx="5671">
                        <c:v>3280.8</c:v>
                      </c:pt>
                      <c:pt idx="5672">
                        <c:v>3279.6</c:v>
                      </c:pt>
                      <c:pt idx="5673">
                        <c:v>3280.4</c:v>
                      </c:pt>
                      <c:pt idx="5674">
                        <c:v>3279.9</c:v>
                      </c:pt>
                      <c:pt idx="5675">
                        <c:v>3283</c:v>
                      </c:pt>
                      <c:pt idx="5676">
                        <c:v>3283.9</c:v>
                      </c:pt>
                      <c:pt idx="5677">
                        <c:v>3288.5</c:v>
                      </c:pt>
                      <c:pt idx="5678">
                        <c:v>3286.2</c:v>
                      </c:pt>
                      <c:pt idx="5679">
                        <c:v>3287</c:v>
                      </c:pt>
                      <c:pt idx="5680">
                        <c:v>3287.5</c:v>
                      </c:pt>
                      <c:pt idx="5681">
                        <c:v>3286.6</c:v>
                      </c:pt>
                      <c:pt idx="5682">
                        <c:v>3289.2</c:v>
                      </c:pt>
                      <c:pt idx="5683">
                        <c:v>3294.4</c:v>
                      </c:pt>
                      <c:pt idx="5684">
                        <c:v>3293.7</c:v>
                      </c:pt>
                      <c:pt idx="5685">
                        <c:v>3296.8</c:v>
                      </c:pt>
                      <c:pt idx="5686">
                        <c:v>3292</c:v>
                      </c:pt>
                      <c:pt idx="5687">
                        <c:v>3295</c:v>
                      </c:pt>
                      <c:pt idx="5688">
                        <c:v>3298.6</c:v>
                      </c:pt>
                      <c:pt idx="5689">
                        <c:v>3301.1</c:v>
                      </c:pt>
                      <c:pt idx="5690">
                        <c:v>3305.4</c:v>
                      </c:pt>
                      <c:pt idx="5691">
                        <c:v>3307.4</c:v>
                      </c:pt>
                      <c:pt idx="5692">
                        <c:v>3303.6</c:v>
                      </c:pt>
                      <c:pt idx="5693">
                        <c:v>3307.4</c:v>
                      </c:pt>
                      <c:pt idx="5694">
                        <c:v>3307.1</c:v>
                      </c:pt>
                      <c:pt idx="5695">
                        <c:v>3303.5</c:v>
                      </c:pt>
                      <c:pt idx="5696">
                        <c:v>3309.1</c:v>
                      </c:pt>
                      <c:pt idx="5697">
                        <c:v>3308.7</c:v>
                      </c:pt>
                      <c:pt idx="5698">
                        <c:v>3312.1</c:v>
                      </c:pt>
                      <c:pt idx="5699">
                        <c:v>3317.5</c:v>
                      </c:pt>
                      <c:pt idx="5700">
                        <c:v>3312.9</c:v>
                      </c:pt>
                      <c:pt idx="5701">
                        <c:v>3320.1</c:v>
                      </c:pt>
                      <c:pt idx="5702">
                        <c:v>3318.2</c:v>
                      </c:pt>
                      <c:pt idx="5703">
                        <c:v>3318.3</c:v>
                      </c:pt>
                      <c:pt idx="5704">
                        <c:v>3321.3</c:v>
                      </c:pt>
                      <c:pt idx="5705">
                        <c:v>3314.4</c:v>
                      </c:pt>
                      <c:pt idx="5706">
                        <c:v>3321.7</c:v>
                      </c:pt>
                      <c:pt idx="5707">
                        <c:v>3323.6</c:v>
                      </c:pt>
                      <c:pt idx="5708">
                        <c:v>3333.5</c:v>
                      </c:pt>
                      <c:pt idx="5709">
                        <c:v>3334.3</c:v>
                      </c:pt>
                      <c:pt idx="5710">
                        <c:v>3332</c:v>
                      </c:pt>
                      <c:pt idx="5711">
                        <c:v>3333</c:v>
                      </c:pt>
                      <c:pt idx="5712">
                        <c:v>3328.7</c:v>
                      </c:pt>
                      <c:pt idx="5713">
                        <c:v>3333.5</c:v>
                      </c:pt>
                      <c:pt idx="5714">
                        <c:v>3334.5</c:v>
                      </c:pt>
                      <c:pt idx="5715">
                        <c:v>3335.6</c:v>
                      </c:pt>
                      <c:pt idx="5716">
                        <c:v>3339.7</c:v>
                      </c:pt>
                      <c:pt idx="5717">
                        <c:v>3335.4</c:v>
                      </c:pt>
                      <c:pt idx="5718">
                        <c:v>3332.6</c:v>
                      </c:pt>
                      <c:pt idx="5719">
                        <c:v>3339.4</c:v>
                      </c:pt>
                      <c:pt idx="5720">
                        <c:v>3341.2</c:v>
                      </c:pt>
                      <c:pt idx="5721">
                        <c:v>3341.7</c:v>
                      </c:pt>
                      <c:pt idx="5722">
                        <c:v>3347.4</c:v>
                      </c:pt>
                      <c:pt idx="5723">
                        <c:v>3345.8</c:v>
                      </c:pt>
                      <c:pt idx="5724">
                        <c:v>3343.5</c:v>
                      </c:pt>
                      <c:pt idx="5725">
                        <c:v>3349.3</c:v>
                      </c:pt>
                      <c:pt idx="5726">
                        <c:v>3347.5</c:v>
                      </c:pt>
                      <c:pt idx="5727">
                        <c:v>3353.7</c:v>
                      </c:pt>
                      <c:pt idx="5728">
                        <c:v>3358.2</c:v>
                      </c:pt>
                      <c:pt idx="5729">
                        <c:v>3356.9</c:v>
                      </c:pt>
                      <c:pt idx="5730">
                        <c:v>3359.1</c:v>
                      </c:pt>
                      <c:pt idx="5731">
                        <c:v>3361.3</c:v>
                      </c:pt>
                      <c:pt idx="5732">
                        <c:v>3365.3</c:v>
                      </c:pt>
                      <c:pt idx="5733">
                        <c:v>3362</c:v>
                      </c:pt>
                      <c:pt idx="5734">
                        <c:v>3366.2</c:v>
                      </c:pt>
                      <c:pt idx="5735">
                        <c:v>3366.1</c:v>
                      </c:pt>
                      <c:pt idx="5736">
                        <c:v>3366</c:v>
                      </c:pt>
                      <c:pt idx="5737">
                        <c:v>3364</c:v>
                      </c:pt>
                      <c:pt idx="5738">
                        <c:v>3374.3</c:v>
                      </c:pt>
                      <c:pt idx="5739">
                        <c:v>3377.1</c:v>
                      </c:pt>
                      <c:pt idx="5740">
                        <c:v>3371.7</c:v>
                      </c:pt>
                      <c:pt idx="5741">
                        <c:v>3379</c:v>
                      </c:pt>
                      <c:pt idx="5742">
                        <c:v>3379.7</c:v>
                      </c:pt>
                      <c:pt idx="5743">
                        <c:v>3382</c:v>
                      </c:pt>
                      <c:pt idx="5744">
                        <c:v>3381.6</c:v>
                      </c:pt>
                      <c:pt idx="5745">
                        <c:v>3379.1</c:v>
                      </c:pt>
                      <c:pt idx="5746">
                        <c:v>3380.8</c:v>
                      </c:pt>
                      <c:pt idx="5747">
                        <c:v>3386.2</c:v>
                      </c:pt>
                      <c:pt idx="5748">
                        <c:v>3389.1</c:v>
                      </c:pt>
                      <c:pt idx="5749">
                        <c:v>3391.6</c:v>
                      </c:pt>
                      <c:pt idx="5750">
                        <c:v>3387.1</c:v>
                      </c:pt>
                      <c:pt idx="5751">
                        <c:v>3390.4</c:v>
                      </c:pt>
                      <c:pt idx="5752">
                        <c:v>3390.8</c:v>
                      </c:pt>
                      <c:pt idx="5753">
                        <c:v>3394.4</c:v>
                      </c:pt>
                      <c:pt idx="5754">
                        <c:v>3397.6</c:v>
                      </c:pt>
                      <c:pt idx="5755">
                        <c:v>3397</c:v>
                      </c:pt>
                      <c:pt idx="5756">
                        <c:v>3397.6</c:v>
                      </c:pt>
                      <c:pt idx="5757">
                        <c:v>3390.2</c:v>
                      </c:pt>
                      <c:pt idx="5758">
                        <c:v>3391.7</c:v>
                      </c:pt>
                      <c:pt idx="5759">
                        <c:v>3394.2</c:v>
                      </c:pt>
                      <c:pt idx="5760">
                        <c:v>3396.8</c:v>
                      </c:pt>
                      <c:pt idx="5761">
                        <c:v>3394.8</c:v>
                      </c:pt>
                      <c:pt idx="5762">
                        <c:v>3388.5</c:v>
                      </c:pt>
                      <c:pt idx="5763">
                        <c:v>3395.1</c:v>
                      </c:pt>
                      <c:pt idx="5764">
                        <c:v>3399.3</c:v>
                      </c:pt>
                      <c:pt idx="5765">
                        <c:v>3392.8</c:v>
                      </c:pt>
                      <c:pt idx="5766">
                        <c:v>3392.6</c:v>
                      </c:pt>
                      <c:pt idx="5767">
                        <c:v>3394.1</c:v>
                      </c:pt>
                      <c:pt idx="5768">
                        <c:v>3399.6</c:v>
                      </c:pt>
                      <c:pt idx="5769">
                        <c:v>3399.2</c:v>
                      </c:pt>
                      <c:pt idx="5770">
                        <c:v>3393.9</c:v>
                      </c:pt>
                      <c:pt idx="5771">
                        <c:v>3399.6</c:v>
                      </c:pt>
                      <c:pt idx="5772">
                        <c:v>3395.3</c:v>
                      </c:pt>
                      <c:pt idx="5773">
                        <c:v>3391.3</c:v>
                      </c:pt>
                      <c:pt idx="5774">
                        <c:v>3390.3</c:v>
                      </c:pt>
                      <c:pt idx="5775">
                        <c:v>3391</c:v>
                      </c:pt>
                      <c:pt idx="5776">
                        <c:v>3392.2</c:v>
                      </c:pt>
                      <c:pt idx="5777">
                        <c:v>3391</c:v>
                      </c:pt>
                      <c:pt idx="5778">
                        <c:v>3390.7</c:v>
                      </c:pt>
                      <c:pt idx="5779">
                        <c:v>3396.8</c:v>
                      </c:pt>
                      <c:pt idx="5780">
                        <c:v>3393.2</c:v>
                      </c:pt>
                      <c:pt idx="5781">
                        <c:v>3396.8</c:v>
                      </c:pt>
                      <c:pt idx="5782">
                        <c:v>3400.8</c:v>
                      </c:pt>
                      <c:pt idx="5783">
                        <c:v>3394.1</c:v>
                      </c:pt>
                      <c:pt idx="5784">
                        <c:v>3394.1</c:v>
                      </c:pt>
                      <c:pt idx="5785">
                        <c:v>3397.2</c:v>
                      </c:pt>
                      <c:pt idx="5786">
                        <c:v>3396.2</c:v>
                      </c:pt>
                      <c:pt idx="5787">
                        <c:v>3399.5</c:v>
                      </c:pt>
                      <c:pt idx="5788">
                        <c:v>3400.9</c:v>
                      </c:pt>
                      <c:pt idx="5789">
                        <c:v>3404</c:v>
                      </c:pt>
                      <c:pt idx="5790">
                        <c:v>3399.5</c:v>
                      </c:pt>
                      <c:pt idx="5791">
                        <c:v>3400.6</c:v>
                      </c:pt>
                      <c:pt idx="5792">
                        <c:v>3406.3</c:v>
                      </c:pt>
                      <c:pt idx="5793">
                        <c:v>3407.1</c:v>
                      </c:pt>
                      <c:pt idx="5794">
                        <c:v>3404.9</c:v>
                      </c:pt>
                      <c:pt idx="5795">
                        <c:v>3409.7</c:v>
                      </c:pt>
                      <c:pt idx="5796">
                        <c:v>3413.9</c:v>
                      </c:pt>
                      <c:pt idx="5797">
                        <c:v>3412</c:v>
                      </c:pt>
                      <c:pt idx="5798">
                        <c:v>3418</c:v>
                      </c:pt>
                      <c:pt idx="5799">
                        <c:v>3422.6</c:v>
                      </c:pt>
                      <c:pt idx="5800">
                        <c:v>3430.5</c:v>
                      </c:pt>
                      <c:pt idx="5801">
                        <c:v>3425.4</c:v>
                      </c:pt>
                      <c:pt idx="5802">
                        <c:v>3416.3</c:v>
                      </c:pt>
                      <c:pt idx="5803">
                        <c:v>3428.9</c:v>
                      </c:pt>
                      <c:pt idx="5804">
                        <c:v>3414.6</c:v>
                      </c:pt>
                      <c:pt idx="5805">
                        <c:v>3437.9</c:v>
                      </c:pt>
                      <c:pt idx="5806">
                        <c:v>3433.9</c:v>
                      </c:pt>
                      <c:pt idx="5807">
                        <c:v>3437</c:v>
                      </c:pt>
                      <c:pt idx="5808">
                        <c:v>3434.7</c:v>
                      </c:pt>
                      <c:pt idx="5809">
                        <c:v>3436.8</c:v>
                      </c:pt>
                      <c:pt idx="5810">
                        <c:v>3448.1</c:v>
                      </c:pt>
                      <c:pt idx="5811">
                        <c:v>3441.9</c:v>
                      </c:pt>
                      <c:pt idx="5812">
                        <c:v>3447.8</c:v>
                      </c:pt>
                      <c:pt idx="5813">
                        <c:v>3443.8</c:v>
                      </c:pt>
                      <c:pt idx="5814">
                        <c:v>3453</c:v>
                      </c:pt>
                      <c:pt idx="5815">
                        <c:v>3455.7</c:v>
                      </c:pt>
                      <c:pt idx="5816">
                        <c:v>3440.8</c:v>
                      </c:pt>
                      <c:pt idx="5817">
                        <c:v>3459.4</c:v>
                      </c:pt>
                      <c:pt idx="5818">
                        <c:v>3460.3</c:v>
                      </c:pt>
                      <c:pt idx="5819">
                        <c:v>3450.2</c:v>
                      </c:pt>
                      <c:pt idx="5820">
                        <c:v>3463</c:v>
                      </c:pt>
                      <c:pt idx="5821">
                        <c:v>3467.3</c:v>
                      </c:pt>
                      <c:pt idx="5822">
                        <c:v>3447.4</c:v>
                      </c:pt>
                      <c:pt idx="5823">
                        <c:v>3449</c:v>
                      </c:pt>
                      <c:pt idx="5824">
                        <c:v>3443.3</c:v>
                      </c:pt>
                      <c:pt idx="5825">
                        <c:v>3452.4</c:v>
                      </c:pt>
                      <c:pt idx="5826">
                        <c:v>3457.6</c:v>
                      </c:pt>
                      <c:pt idx="5827">
                        <c:v>3461.6</c:v>
                      </c:pt>
                      <c:pt idx="5828">
                        <c:v>3468</c:v>
                      </c:pt>
                      <c:pt idx="5829">
                        <c:v>3464.2</c:v>
                      </c:pt>
                      <c:pt idx="5830">
                        <c:v>3464.7</c:v>
                      </c:pt>
                      <c:pt idx="5831">
                        <c:v>3459.8</c:v>
                      </c:pt>
                      <c:pt idx="5832">
                        <c:v>3460</c:v>
                      </c:pt>
                      <c:pt idx="5833">
                        <c:v>3464</c:v>
                      </c:pt>
                      <c:pt idx="5834">
                        <c:v>3464</c:v>
                      </c:pt>
                      <c:pt idx="5835">
                        <c:v>3462.9</c:v>
                      </c:pt>
                      <c:pt idx="5836">
                        <c:v>3465.5</c:v>
                      </c:pt>
                      <c:pt idx="5837">
                        <c:v>3467.1</c:v>
                      </c:pt>
                      <c:pt idx="5838">
                        <c:v>3473.5</c:v>
                      </c:pt>
                      <c:pt idx="5839">
                        <c:v>3468.4</c:v>
                      </c:pt>
                      <c:pt idx="5840">
                        <c:v>3470.5</c:v>
                      </c:pt>
                      <c:pt idx="5841">
                        <c:v>3479.9</c:v>
                      </c:pt>
                      <c:pt idx="5842">
                        <c:v>3472.3</c:v>
                      </c:pt>
                      <c:pt idx="5843">
                        <c:v>3479.4</c:v>
                      </c:pt>
                      <c:pt idx="5844">
                        <c:v>3477.9</c:v>
                      </c:pt>
                      <c:pt idx="5845">
                        <c:v>3473.2</c:v>
                      </c:pt>
                      <c:pt idx="5846">
                        <c:v>3479.4</c:v>
                      </c:pt>
                      <c:pt idx="5847">
                        <c:v>3479</c:v>
                      </c:pt>
                      <c:pt idx="5848">
                        <c:v>3481.8</c:v>
                      </c:pt>
                      <c:pt idx="5849">
                        <c:v>3486.4</c:v>
                      </c:pt>
                      <c:pt idx="5850">
                        <c:v>3485.3</c:v>
                      </c:pt>
                      <c:pt idx="5851">
                        <c:v>3483.8</c:v>
                      </c:pt>
                      <c:pt idx="5852">
                        <c:v>3495.4</c:v>
                      </c:pt>
                      <c:pt idx="5853">
                        <c:v>3492.4</c:v>
                      </c:pt>
                      <c:pt idx="5854">
                        <c:v>3491.5</c:v>
                      </c:pt>
                      <c:pt idx="5855">
                        <c:v>3490.5</c:v>
                      </c:pt>
                      <c:pt idx="5856">
                        <c:v>3495.6</c:v>
                      </c:pt>
                      <c:pt idx="5857">
                        <c:v>3494.5</c:v>
                      </c:pt>
                      <c:pt idx="5858">
                        <c:v>3493.9</c:v>
                      </c:pt>
                      <c:pt idx="5859">
                        <c:v>3497</c:v>
                      </c:pt>
                      <c:pt idx="5860">
                        <c:v>3492.7</c:v>
                      </c:pt>
                      <c:pt idx="5861">
                        <c:v>3492.9</c:v>
                      </c:pt>
                      <c:pt idx="5862">
                        <c:v>3496.6</c:v>
                      </c:pt>
                      <c:pt idx="5863">
                        <c:v>3492.3</c:v>
                      </c:pt>
                      <c:pt idx="5864">
                        <c:v>3489.6</c:v>
                      </c:pt>
                      <c:pt idx="5865">
                        <c:v>3492.3</c:v>
                      </c:pt>
                      <c:pt idx="5866">
                        <c:v>3487.6</c:v>
                      </c:pt>
                      <c:pt idx="5867">
                        <c:v>3490</c:v>
                      </c:pt>
                      <c:pt idx="5868">
                        <c:v>3488.7</c:v>
                      </c:pt>
                      <c:pt idx="5869">
                        <c:v>3489.9</c:v>
                      </c:pt>
                      <c:pt idx="5870">
                        <c:v>3489.5</c:v>
                      </c:pt>
                      <c:pt idx="5871">
                        <c:v>3494</c:v>
                      </c:pt>
                      <c:pt idx="5872">
                        <c:v>3489.4</c:v>
                      </c:pt>
                      <c:pt idx="5873">
                        <c:v>3490.1</c:v>
                      </c:pt>
                      <c:pt idx="5874">
                        <c:v>3489.3</c:v>
                      </c:pt>
                      <c:pt idx="5875">
                        <c:v>3489</c:v>
                      </c:pt>
                      <c:pt idx="5876">
                        <c:v>3490</c:v>
                      </c:pt>
                      <c:pt idx="5877">
                        <c:v>3493.5</c:v>
                      </c:pt>
                      <c:pt idx="5878">
                        <c:v>3493.3</c:v>
                      </c:pt>
                      <c:pt idx="5879">
                        <c:v>3490.2</c:v>
                      </c:pt>
                      <c:pt idx="5880">
                        <c:v>3487.8</c:v>
                      </c:pt>
                      <c:pt idx="5881">
                        <c:v>3481.2</c:v>
                      </c:pt>
                      <c:pt idx="5882">
                        <c:v>3484.1</c:v>
                      </c:pt>
                      <c:pt idx="5883">
                        <c:v>3489.6</c:v>
                      </c:pt>
                      <c:pt idx="5884">
                        <c:v>3494.9</c:v>
                      </c:pt>
                      <c:pt idx="5885">
                        <c:v>3488.3</c:v>
                      </c:pt>
                      <c:pt idx="5886">
                        <c:v>3496.5</c:v>
                      </c:pt>
                      <c:pt idx="5887">
                        <c:v>3499.5</c:v>
                      </c:pt>
                      <c:pt idx="5888">
                        <c:v>3496.1</c:v>
                      </c:pt>
                      <c:pt idx="5889">
                        <c:v>3493.6</c:v>
                      </c:pt>
                      <c:pt idx="5890">
                        <c:v>3498.7</c:v>
                      </c:pt>
                      <c:pt idx="5891">
                        <c:v>3496.5</c:v>
                      </c:pt>
                      <c:pt idx="5892">
                        <c:v>3492.1</c:v>
                      </c:pt>
                      <c:pt idx="5893">
                        <c:v>3492.6</c:v>
                      </c:pt>
                      <c:pt idx="5894">
                        <c:v>3494.7</c:v>
                      </c:pt>
                      <c:pt idx="5895">
                        <c:v>3495.9</c:v>
                      </c:pt>
                      <c:pt idx="5896">
                        <c:v>3494.9</c:v>
                      </c:pt>
                      <c:pt idx="5897">
                        <c:v>3497.7</c:v>
                      </c:pt>
                      <c:pt idx="5898">
                        <c:v>3501.7</c:v>
                      </c:pt>
                      <c:pt idx="5899">
                        <c:v>3505.7</c:v>
                      </c:pt>
                      <c:pt idx="5900">
                        <c:v>3508.8</c:v>
                      </c:pt>
                      <c:pt idx="5901">
                        <c:v>3507</c:v>
                      </c:pt>
                      <c:pt idx="5902">
                        <c:v>3509.6</c:v>
                      </c:pt>
                      <c:pt idx="5903">
                        <c:v>3503.9</c:v>
                      </c:pt>
                      <c:pt idx="5904">
                        <c:v>3509.6</c:v>
                      </c:pt>
                      <c:pt idx="5905">
                        <c:v>3507.5</c:v>
                      </c:pt>
                      <c:pt idx="5906">
                        <c:v>3510.4</c:v>
                      </c:pt>
                      <c:pt idx="5907">
                        <c:v>3515.9</c:v>
                      </c:pt>
                      <c:pt idx="5908">
                        <c:v>3513.4</c:v>
                      </c:pt>
                      <c:pt idx="5909">
                        <c:v>3519.6</c:v>
                      </c:pt>
                      <c:pt idx="5910">
                        <c:v>3517.3</c:v>
                      </c:pt>
                      <c:pt idx="5911">
                        <c:v>3516.4</c:v>
                      </c:pt>
                      <c:pt idx="5912">
                        <c:v>3515.3</c:v>
                      </c:pt>
                      <c:pt idx="5913">
                        <c:v>3517.6</c:v>
                      </c:pt>
                      <c:pt idx="5914">
                        <c:v>3517.9</c:v>
                      </c:pt>
                      <c:pt idx="5915">
                        <c:v>3513</c:v>
                      </c:pt>
                      <c:pt idx="5916">
                        <c:v>3516.1</c:v>
                      </c:pt>
                      <c:pt idx="5917">
                        <c:v>3516.7</c:v>
                      </c:pt>
                      <c:pt idx="5918">
                        <c:v>3513</c:v>
                      </c:pt>
                      <c:pt idx="5919">
                        <c:v>3521.9</c:v>
                      </c:pt>
                      <c:pt idx="5920">
                        <c:v>3525.8</c:v>
                      </c:pt>
                      <c:pt idx="5921">
                        <c:v>3530.8</c:v>
                      </c:pt>
                      <c:pt idx="5922">
                        <c:v>3530.9</c:v>
                      </c:pt>
                      <c:pt idx="5923">
                        <c:v>3527.3</c:v>
                      </c:pt>
                      <c:pt idx="5924">
                        <c:v>3532.6</c:v>
                      </c:pt>
                      <c:pt idx="5925">
                        <c:v>3523.1</c:v>
                      </c:pt>
                      <c:pt idx="5926">
                        <c:v>3527.6</c:v>
                      </c:pt>
                      <c:pt idx="5927">
                        <c:v>3527.8</c:v>
                      </c:pt>
                      <c:pt idx="5928">
                        <c:v>3531.6</c:v>
                      </c:pt>
                      <c:pt idx="5929">
                        <c:v>3536.1</c:v>
                      </c:pt>
                      <c:pt idx="5930">
                        <c:v>3538.7</c:v>
                      </c:pt>
                      <c:pt idx="5931">
                        <c:v>3539.2</c:v>
                      </c:pt>
                      <c:pt idx="5932">
                        <c:v>3537.3</c:v>
                      </c:pt>
                      <c:pt idx="5933">
                        <c:v>3541.2</c:v>
                      </c:pt>
                      <c:pt idx="5934">
                        <c:v>3543.9</c:v>
                      </c:pt>
                      <c:pt idx="5935">
                        <c:v>3542.4</c:v>
                      </c:pt>
                      <c:pt idx="5936">
                        <c:v>3538.8</c:v>
                      </c:pt>
                      <c:pt idx="5937">
                        <c:v>3541.1</c:v>
                      </c:pt>
                      <c:pt idx="5938">
                        <c:v>3539</c:v>
                      </c:pt>
                      <c:pt idx="5939">
                        <c:v>3543.3</c:v>
                      </c:pt>
                      <c:pt idx="5940">
                        <c:v>3549.6</c:v>
                      </c:pt>
                      <c:pt idx="5941">
                        <c:v>3547.9</c:v>
                      </c:pt>
                      <c:pt idx="5942">
                        <c:v>3544</c:v>
                      </c:pt>
                      <c:pt idx="5943">
                        <c:v>3552.2</c:v>
                      </c:pt>
                      <c:pt idx="5944">
                        <c:v>3550.6</c:v>
                      </c:pt>
                      <c:pt idx="5945">
                        <c:v>3553.5</c:v>
                      </c:pt>
                      <c:pt idx="5946">
                        <c:v>3554.9</c:v>
                      </c:pt>
                      <c:pt idx="5947">
                        <c:v>3543.9</c:v>
                      </c:pt>
                      <c:pt idx="5948">
                        <c:v>3554.7</c:v>
                      </c:pt>
                      <c:pt idx="5949">
                        <c:v>3550.5</c:v>
                      </c:pt>
                      <c:pt idx="5950">
                        <c:v>3553.6</c:v>
                      </c:pt>
                      <c:pt idx="5951">
                        <c:v>3559.2</c:v>
                      </c:pt>
                      <c:pt idx="5952">
                        <c:v>3556.1</c:v>
                      </c:pt>
                      <c:pt idx="5953">
                        <c:v>3564.8</c:v>
                      </c:pt>
                      <c:pt idx="5954">
                        <c:v>3565.1</c:v>
                      </c:pt>
                      <c:pt idx="5955">
                        <c:v>3566.1</c:v>
                      </c:pt>
                      <c:pt idx="5956">
                        <c:v>3558.6</c:v>
                      </c:pt>
                      <c:pt idx="5957">
                        <c:v>3566.7</c:v>
                      </c:pt>
                      <c:pt idx="5958">
                        <c:v>3565.9</c:v>
                      </c:pt>
                      <c:pt idx="5959">
                        <c:v>3567.9</c:v>
                      </c:pt>
                      <c:pt idx="5960">
                        <c:v>3568.6</c:v>
                      </c:pt>
                      <c:pt idx="5961">
                        <c:v>3572.4</c:v>
                      </c:pt>
                      <c:pt idx="5962">
                        <c:v>3574.9</c:v>
                      </c:pt>
                      <c:pt idx="5963">
                        <c:v>3577.2</c:v>
                      </c:pt>
                      <c:pt idx="5964">
                        <c:v>3572.9</c:v>
                      </c:pt>
                      <c:pt idx="5965">
                        <c:v>3571.4</c:v>
                      </c:pt>
                      <c:pt idx="5966">
                        <c:v>3567.5</c:v>
                      </c:pt>
                      <c:pt idx="5967">
                        <c:v>3572.3</c:v>
                      </c:pt>
                      <c:pt idx="5968">
                        <c:v>3577.8</c:v>
                      </c:pt>
                      <c:pt idx="5969">
                        <c:v>3569.6</c:v>
                      </c:pt>
                      <c:pt idx="5970">
                        <c:v>3575.8</c:v>
                      </c:pt>
                      <c:pt idx="5971">
                        <c:v>3582.2</c:v>
                      </c:pt>
                      <c:pt idx="5972">
                        <c:v>3573</c:v>
                      </c:pt>
                      <c:pt idx="5973">
                        <c:v>3574</c:v>
                      </c:pt>
                      <c:pt idx="5974">
                        <c:v>3579.3</c:v>
                      </c:pt>
                      <c:pt idx="5975">
                        <c:v>3568.9</c:v>
                      </c:pt>
                      <c:pt idx="5976">
                        <c:v>3573.5</c:v>
                      </c:pt>
                      <c:pt idx="5977">
                        <c:v>3575.5</c:v>
                      </c:pt>
                      <c:pt idx="5978">
                        <c:v>3574</c:v>
                      </c:pt>
                      <c:pt idx="5979">
                        <c:v>3581.2</c:v>
                      </c:pt>
                      <c:pt idx="5980">
                        <c:v>3585.2</c:v>
                      </c:pt>
                      <c:pt idx="5981">
                        <c:v>3580</c:v>
                      </c:pt>
                      <c:pt idx="5982">
                        <c:v>3585.8</c:v>
                      </c:pt>
                      <c:pt idx="5983">
                        <c:v>3589.3</c:v>
                      </c:pt>
                      <c:pt idx="5984">
                        <c:v>3584.6</c:v>
                      </c:pt>
                      <c:pt idx="5985">
                        <c:v>3584.7</c:v>
                      </c:pt>
                      <c:pt idx="5986">
                        <c:v>3588.6</c:v>
                      </c:pt>
                      <c:pt idx="5987">
                        <c:v>3589.9</c:v>
                      </c:pt>
                      <c:pt idx="5988">
                        <c:v>3588.9</c:v>
                      </c:pt>
                      <c:pt idx="5989">
                        <c:v>3590.3</c:v>
                      </c:pt>
                      <c:pt idx="5990">
                        <c:v>3591</c:v>
                      </c:pt>
                      <c:pt idx="5991">
                        <c:v>3591.4</c:v>
                      </c:pt>
                      <c:pt idx="5992">
                        <c:v>3592.5</c:v>
                      </c:pt>
                      <c:pt idx="5993">
                        <c:v>3596.5</c:v>
                      </c:pt>
                      <c:pt idx="5994">
                        <c:v>3597</c:v>
                      </c:pt>
                      <c:pt idx="5995">
                        <c:v>3598.7</c:v>
                      </c:pt>
                      <c:pt idx="5996">
                        <c:v>3603</c:v>
                      </c:pt>
                      <c:pt idx="5997">
                        <c:v>3601.8</c:v>
                      </c:pt>
                      <c:pt idx="5998">
                        <c:v>3606.4</c:v>
                      </c:pt>
                      <c:pt idx="5999">
                        <c:v>3607.8</c:v>
                      </c:pt>
                      <c:pt idx="6000">
                        <c:v>3604.9</c:v>
                      </c:pt>
                      <c:pt idx="6001">
                        <c:v>3606.9</c:v>
                      </c:pt>
                      <c:pt idx="6002">
                        <c:v>3607.2</c:v>
                      </c:pt>
                      <c:pt idx="6003">
                        <c:v>3615</c:v>
                      </c:pt>
                      <c:pt idx="6004">
                        <c:v>3597.5</c:v>
                      </c:pt>
                      <c:pt idx="6005">
                        <c:v>3612.7</c:v>
                      </c:pt>
                      <c:pt idx="6006">
                        <c:v>3606</c:v>
                      </c:pt>
                      <c:pt idx="6007">
                        <c:v>3611.2</c:v>
                      </c:pt>
                      <c:pt idx="6008">
                        <c:v>3593.3</c:v>
                      </c:pt>
                      <c:pt idx="6009">
                        <c:v>3611</c:v>
                      </c:pt>
                      <c:pt idx="6010">
                        <c:v>3605.5</c:v>
                      </c:pt>
                      <c:pt idx="6011">
                        <c:v>3609.2</c:v>
                      </c:pt>
                      <c:pt idx="6012">
                        <c:v>3615.9</c:v>
                      </c:pt>
                      <c:pt idx="6013">
                        <c:v>3610.8</c:v>
                      </c:pt>
                      <c:pt idx="6014">
                        <c:v>3598.8</c:v>
                      </c:pt>
                      <c:pt idx="6015">
                        <c:v>3621.1</c:v>
                      </c:pt>
                      <c:pt idx="6016">
                        <c:v>3595.7</c:v>
                      </c:pt>
                      <c:pt idx="6017">
                        <c:v>3599.2</c:v>
                      </c:pt>
                      <c:pt idx="6018">
                        <c:v>3595.6</c:v>
                      </c:pt>
                      <c:pt idx="6019">
                        <c:v>3609.1</c:v>
                      </c:pt>
                      <c:pt idx="6020">
                        <c:v>3621.7</c:v>
                      </c:pt>
                      <c:pt idx="6021">
                        <c:v>3608.9</c:v>
                      </c:pt>
                      <c:pt idx="6022">
                        <c:v>3624.5</c:v>
                      </c:pt>
                      <c:pt idx="6023">
                        <c:v>3610.2</c:v>
                      </c:pt>
                      <c:pt idx="6024">
                        <c:v>3616.7</c:v>
                      </c:pt>
                      <c:pt idx="6025">
                        <c:v>3612.4</c:v>
                      </c:pt>
                      <c:pt idx="6026">
                        <c:v>3612.2</c:v>
                      </c:pt>
                      <c:pt idx="6027">
                        <c:v>3620.1</c:v>
                      </c:pt>
                      <c:pt idx="6028">
                        <c:v>3619.6</c:v>
                      </c:pt>
                      <c:pt idx="6029">
                        <c:v>3618.4</c:v>
                      </c:pt>
                      <c:pt idx="6030">
                        <c:v>3630.2</c:v>
                      </c:pt>
                      <c:pt idx="6031">
                        <c:v>3627.4</c:v>
                      </c:pt>
                      <c:pt idx="6032">
                        <c:v>3626.7</c:v>
                      </c:pt>
                      <c:pt idx="6033">
                        <c:v>3619.4</c:v>
                      </c:pt>
                      <c:pt idx="6034">
                        <c:v>3623.1</c:v>
                      </c:pt>
                      <c:pt idx="6035">
                        <c:v>3626.6</c:v>
                      </c:pt>
                      <c:pt idx="6036">
                        <c:v>3628.9</c:v>
                      </c:pt>
                      <c:pt idx="6037">
                        <c:v>3629</c:v>
                      </c:pt>
                      <c:pt idx="6038">
                        <c:v>3631.4</c:v>
                      </c:pt>
                      <c:pt idx="6039">
                        <c:v>3629</c:v>
                      </c:pt>
                      <c:pt idx="6040">
                        <c:v>3635.8</c:v>
                      </c:pt>
                      <c:pt idx="6041">
                        <c:v>3633.7</c:v>
                      </c:pt>
                      <c:pt idx="6042">
                        <c:v>3633.7</c:v>
                      </c:pt>
                      <c:pt idx="6043">
                        <c:v>3636</c:v>
                      </c:pt>
                      <c:pt idx="6044">
                        <c:v>3632.6</c:v>
                      </c:pt>
                      <c:pt idx="6045">
                        <c:v>3630.9</c:v>
                      </c:pt>
                      <c:pt idx="6046">
                        <c:v>3632.6</c:v>
                      </c:pt>
                      <c:pt idx="6047">
                        <c:v>3636.8</c:v>
                      </c:pt>
                      <c:pt idx="6048">
                        <c:v>3632</c:v>
                      </c:pt>
                      <c:pt idx="6049">
                        <c:v>3647.8</c:v>
                      </c:pt>
                      <c:pt idx="6050">
                        <c:v>3649.2</c:v>
                      </c:pt>
                      <c:pt idx="6051">
                        <c:v>3642.5</c:v>
                      </c:pt>
                      <c:pt idx="6052">
                        <c:v>3645</c:v>
                      </c:pt>
                      <c:pt idx="6053">
                        <c:v>3643.7</c:v>
                      </c:pt>
                      <c:pt idx="6054">
                        <c:v>3642.3</c:v>
                      </c:pt>
                      <c:pt idx="6055">
                        <c:v>3643.6</c:v>
                      </c:pt>
                      <c:pt idx="6056">
                        <c:v>3648.8</c:v>
                      </c:pt>
                      <c:pt idx="6057">
                        <c:v>3643.5</c:v>
                      </c:pt>
                      <c:pt idx="6058">
                        <c:v>3645.3</c:v>
                      </c:pt>
                      <c:pt idx="6059">
                        <c:v>3643</c:v>
                      </c:pt>
                      <c:pt idx="6060">
                        <c:v>3641</c:v>
                      </c:pt>
                      <c:pt idx="6061">
                        <c:v>3646</c:v>
                      </c:pt>
                      <c:pt idx="6062">
                        <c:v>3649</c:v>
                      </c:pt>
                      <c:pt idx="6063">
                        <c:v>3657</c:v>
                      </c:pt>
                      <c:pt idx="6064">
                        <c:v>3652.7</c:v>
                      </c:pt>
                      <c:pt idx="6065">
                        <c:v>3648.2</c:v>
                      </c:pt>
                      <c:pt idx="6066">
                        <c:v>3649.6</c:v>
                      </c:pt>
                      <c:pt idx="6067">
                        <c:v>3649.6</c:v>
                      </c:pt>
                      <c:pt idx="6068">
                        <c:v>3651.4</c:v>
                      </c:pt>
                      <c:pt idx="6069">
                        <c:v>3658.7</c:v>
                      </c:pt>
                      <c:pt idx="6070">
                        <c:v>3655.7</c:v>
                      </c:pt>
                      <c:pt idx="6071">
                        <c:v>3661</c:v>
                      </c:pt>
                      <c:pt idx="6072">
                        <c:v>3651.9</c:v>
                      </c:pt>
                      <c:pt idx="6073">
                        <c:v>3652.3</c:v>
                      </c:pt>
                      <c:pt idx="6074">
                        <c:v>3659.9</c:v>
                      </c:pt>
                      <c:pt idx="6075">
                        <c:v>3661.9</c:v>
                      </c:pt>
                      <c:pt idx="6076">
                        <c:v>3657.2</c:v>
                      </c:pt>
                      <c:pt idx="6077">
                        <c:v>3660.9</c:v>
                      </c:pt>
                      <c:pt idx="6078">
                        <c:v>3660.5</c:v>
                      </c:pt>
                      <c:pt idx="6079">
                        <c:v>3657.7</c:v>
                      </c:pt>
                      <c:pt idx="6080">
                        <c:v>3665.3</c:v>
                      </c:pt>
                      <c:pt idx="6081">
                        <c:v>3670.2</c:v>
                      </c:pt>
                      <c:pt idx="6082">
                        <c:v>3669.2</c:v>
                      </c:pt>
                      <c:pt idx="6083">
                        <c:v>3664</c:v>
                      </c:pt>
                      <c:pt idx="6084">
                        <c:v>3658.9</c:v>
                      </c:pt>
                      <c:pt idx="6085">
                        <c:v>3651.8</c:v>
                      </c:pt>
                      <c:pt idx="6086">
                        <c:v>3670</c:v>
                      </c:pt>
                      <c:pt idx="6087">
                        <c:v>3669.5</c:v>
                      </c:pt>
                      <c:pt idx="6088">
                        <c:v>3660.7</c:v>
                      </c:pt>
                      <c:pt idx="6089">
                        <c:v>3672.9</c:v>
                      </c:pt>
                      <c:pt idx="6090">
                        <c:v>3671.3</c:v>
                      </c:pt>
                      <c:pt idx="6091">
                        <c:v>3672.8</c:v>
                      </c:pt>
                      <c:pt idx="6092">
                        <c:v>3671.4</c:v>
                      </c:pt>
                      <c:pt idx="6093">
                        <c:v>3668.7</c:v>
                      </c:pt>
                      <c:pt idx="6094">
                        <c:v>3671.5</c:v>
                      </c:pt>
                      <c:pt idx="6095">
                        <c:v>3665.1</c:v>
                      </c:pt>
                      <c:pt idx="6096">
                        <c:v>3684</c:v>
                      </c:pt>
                      <c:pt idx="6097">
                        <c:v>3677.8</c:v>
                      </c:pt>
                      <c:pt idx="6098">
                        <c:v>3665.5</c:v>
                      </c:pt>
                      <c:pt idx="6099">
                        <c:v>3680.6</c:v>
                      </c:pt>
                      <c:pt idx="6100">
                        <c:v>3685.6</c:v>
                      </c:pt>
                      <c:pt idx="6101">
                        <c:v>3682.8</c:v>
                      </c:pt>
                      <c:pt idx="6102">
                        <c:v>3682.9</c:v>
                      </c:pt>
                      <c:pt idx="6103">
                        <c:v>3685.4</c:v>
                      </c:pt>
                      <c:pt idx="6104">
                        <c:v>3685.1</c:v>
                      </c:pt>
                      <c:pt idx="6105">
                        <c:v>3683.7</c:v>
                      </c:pt>
                      <c:pt idx="6106">
                        <c:v>3681.2</c:v>
                      </c:pt>
                      <c:pt idx="6107">
                        <c:v>3684.5</c:v>
                      </c:pt>
                      <c:pt idx="6108">
                        <c:v>3689.2</c:v>
                      </c:pt>
                      <c:pt idx="6109">
                        <c:v>3691.9</c:v>
                      </c:pt>
                      <c:pt idx="6110">
                        <c:v>3686</c:v>
                      </c:pt>
                      <c:pt idx="6111">
                        <c:v>3682.5</c:v>
                      </c:pt>
                      <c:pt idx="6112">
                        <c:v>3690.5</c:v>
                      </c:pt>
                      <c:pt idx="6113">
                        <c:v>3685.4</c:v>
                      </c:pt>
                      <c:pt idx="6114">
                        <c:v>3686.4</c:v>
                      </c:pt>
                      <c:pt idx="6115">
                        <c:v>3685.3</c:v>
                      </c:pt>
                      <c:pt idx="6116">
                        <c:v>3684.8</c:v>
                      </c:pt>
                      <c:pt idx="6117">
                        <c:v>3685.8</c:v>
                      </c:pt>
                      <c:pt idx="6118">
                        <c:v>3680.1</c:v>
                      </c:pt>
                      <c:pt idx="6119">
                        <c:v>3682.8</c:v>
                      </c:pt>
                      <c:pt idx="6120">
                        <c:v>3682.9</c:v>
                      </c:pt>
                      <c:pt idx="6121">
                        <c:v>3671.7</c:v>
                      </c:pt>
                      <c:pt idx="6122">
                        <c:v>3678.3</c:v>
                      </c:pt>
                      <c:pt idx="6123">
                        <c:v>3675.2</c:v>
                      </c:pt>
                      <c:pt idx="6124">
                        <c:v>3677.5</c:v>
                      </c:pt>
                      <c:pt idx="6125">
                        <c:v>3674.1</c:v>
                      </c:pt>
                      <c:pt idx="6126">
                        <c:v>3670.4</c:v>
                      </c:pt>
                      <c:pt idx="6127">
                        <c:v>3681.5</c:v>
                      </c:pt>
                      <c:pt idx="6128">
                        <c:v>3675</c:v>
                      </c:pt>
                      <c:pt idx="6129">
                        <c:v>3676</c:v>
                      </c:pt>
                      <c:pt idx="6130">
                        <c:v>3676.2</c:v>
                      </c:pt>
                      <c:pt idx="6131">
                        <c:v>3670.6</c:v>
                      </c:pt>
                      <c:pt idx="6132">
                        <c:v>3682.2</c:v>
                      </c:pt>
                      <c:pt idx="6133">
                        <c:v>3675.9</c:v>
                      </c:pt>
                      <c:pt idx="6134">
                        <c:v>3670.7</c:v>
                      </c:pt>
                      <c:pt idx="6135">
                        <c:v>3673</c:v>
                      </c:pt>
                      <c:pt idx="6136">
                        <c:v>3672.4</c:v>
                      </c:pt>
                      <c:pt idx="6137">
                        <c:v>3676.9</c:v>
                      </c:pt>
                      <c:pt idx="6138">
                        <c:v>3669.2</c:v>
                      </c:pt>
                      <c:pt idx="6139">
                        <c:v>3666.6</c:v>
                      </c:pt>
                      <c:pt idx="6140">
                        <c:v>3680.3</c:v>
                      </c:pt>
                      <c:pt idx="6141">
                        <c:v>3677.9</c:v>
                      </c:pt>
                      <c:pt idx="6142">
                        <c:v>3676.6</c:v>
                      </c:pt>
                      <c:pt idx="6143">
                        <c:v>3671</c:v>
                      </c:pt>
                      <c:pt idx="6144">
                        <c:v>3680.9</c:v>
                      </c:pt>
                      <c:pt idx="6145">
                        <c:v>3673.8</c:v>
                      </c:pt>
                      <c:pt idx="6146">
                        <c:v>3677.4</c:v>
                      </c:pt>
                      <c:pt idx="6147">
                        <c:v>3682.1</c:v>
                      </c:pt>
                      <c:pt idx="6148">
                        <c:v>3675.7</c:v>
                      </c:pt>
                      <c:pt idx="6149">
                        <c:v>3678.2</c:v>
                      </c:pt>
                      <c:pt idx="6150">
                        <c:v>3681.1</c:v>
                      </c:pt>
                      <c:pt idx="6151">
                        <c:v>3683.1</c:v>
                      </c:pt>
                      <c:pt idx="6152">
                        <c:v>3680.6</c:v>
                      </c:pt>
                      <c:pt idx="6153">
                        <c:v>3681</c:v>
                      </c:pt>
                      <c:pt idx="6154">
                        <c:v>3687.3</c:v>
                      </c:pt>
                      <c:pt idx="6155">
                        <c:v>3691.6</c:v>
                      </c:pt>
                      <c:pt idx="6156">
                        <c:v>3684.5</c:v>
                      </c:pt>
                      <c:pt idx="6157">
                        <c:v>3689.2</c:v>
                      </c:pt>
                      <c:pt idx="6158">
                        <c:v>3693.3</c:v>
                      </c:pt>
                      <c:pt idx="6159">
                        <c:v>3691.3</c:v>
                      </c:pt>
                      <c:pt idx="6160">
                        <c:v>3704.7</c:v>
                      </c:pt>
                      <c:pt idx="6161">
                        <c:v>3704.2</c:v>
                      </c:pt>
                      <c:pt idx="6162">
                        <c:v>3702.6</c:v>
                      </c:pt>
                      <c:pt idx="6163">
                        <c:v>3702.9</c:v>
                      </c:pt>
                      <c:pt idx="6164">
                        <c:v>3697.2</c:v>
                      </c:pt>
                      <c:pt idx="6165">
                        <c:v>3708.5</c:v>
                      </c:pt>
                      <c:pt idx="6166">
                        <c:v>3705.1</c:v>
                      </c:pt>
                      <c:pt idx="6167">
                        <c:v>3706.4</c:v>
                      </c:pt>
                      <c:pt idx="6168">
                        <c:v>3699.4</c:v>
                      </c:pt>
                      <c:pt idx="6169">
                        <c:v>3704.5</c:v>
                      </c:pt>
                      <c:pt idx="6170">
                        <c:v>3711.6</c:v>
                      </c:pt>
                      <c:pt idx="6171">
                        <c:v>3718.7</c:v>
                      </c:pt>
                      <c:pt idx="6172">
                        <c:v>3718.9</c:v>
                      </c:pt>
                      <c:pt idx="6173">
                        <c:v>3713.8</c:v>
                      </c:pt>
                      <c:pt idx="6174">
                        <c:v>3716</c:v>
                      </c:pt>
                      <c:pt idx="6175">
                        <c:v>3707.2</c:v>
                      </c:pt>
                      <c:pt idx="6176">
                        <c:v>3712.1</c:v>
                      </c:pt>
                      <c:pt idx="6177">
                        <c:v>3709.7</c:v>
                      </c:pt>
                      <c:pt idx="6178">
                        <c:v>3711.2</c:v>
                      </c:pt>
                      <c:pt idx="6179">
                        <c:v>3719.4</c:v>
                      </c:pt>
                      <c:pt idx="6180">
                        <c:v>3720.6</c:v>
                      </c:pt>
                      <c:pt idx="6181">
                        <c:v>3718</c:v>
                      </c:pt>
                      <c:pt idx="6182">
                        <c:v>3734.5</c:v>
                      </c:pt>
                      <c:pt idx="6183">
                        <c:v>3719.8</c:v>
                      </c:pt>
                      <c:pt idx="6184">
                        <c:v>3716.5</c:v>
                      </c:pt>
                      <c:pt idx="6185">
                        <c:v>3724.8</c:v>
                      </c:pt>
                      <c:pt idx="6186">
                        <c:v>3712</c:v>
                      </c:pt>
                      <c:pt idx="6187">
                        <c:v>3721.2</c:v>
                      </c:pt>
                      <c:pt idx="6188">
                        <c:v>3726</c:v>
                      </c:pt>
                      <c:pt idx="6189">
                        <c:v>3726.8</c:v>
                      </c:pt>
                      <c:pt idx="6190">
                        <c:v>3729.8</c:v>
                      </c:pt>
                      <c:pt idx="6191">
                        <c:v>3729.4</c:v>
                      </c:pt>
                      <c:pt idx="6192">
                        <c:v>3722.3</c:v>
                      </c:pt>
                      <c:pt idx="6193">
                        <c:v>3723.9</c:v>
                      </c:pt>
                      <c:pt idx="6194">
                        <c:v>3718.6</c:v>
                      </c:pt>
                      <c:pt idx="6195">
                        <c:v>3725.9</c:v>
                      </c:pt>
                      <c:pt idx="6196">
                        <c:v>3725.6</c:v>
                      </c:pt>
                      <c:pt idx="6197">
                        <c:v>3722.4</c:v>
                      </c:pt>
                      <c:pt idx="6198">
                        <c:v>3739.7</c:v>
                      </c:pt>
                      <c:pt idx="6199">
                        <c:v>3742.4</c:v>
                      </c:pt>
                      <c:pt idx="6200">
                        <c:v>3738.3</c:v>
                      </c:pt>
                      <c:pt idx="6201">
                        <c:v>3735.5</c:v>
                      </c:pt>
                      <c:pt idx="6202">
                        <c:v>3730.7</c:v>
                      </c:pt>
                      <c:pt idx="6203">
                        <c:v>3740.2</c:v>
                      </c:pt>
                      <c:pt idx="6204">
                        <c:v>3728.7</c:v>
                      </c:pt>
                      <c:pt idx="6205">
                        <c:v>3734.4</c:v>
                      </c:pt>
                      <c:pt idx="6206">
                        <c:v>3735.9</c:v>
                      </c:pt>
                      <c:pt idx="6207">
                        <c:v>3721.3</c:v>
                      </c:pt>
                      <c:pt idx="6208">
                        <c:v>3722.4</c:v>
                      </c:pt>
                      <c:pt idx="6209">
                        <c:v>3746.8</c:v>
                      </c:pt>
                      <c:pt idx="6210">
                        <c:v>3747.6</c:v>
                      </c:pt>
                      <c:pt idx="6211">
                        <c:v>3740</c:v>
                      </c:pt>
                      <c:pt idx="6212">
                        <c:v>3746.6</c:v>
                      </c:pt>
                      <c:pt idx="6213">
                        <c:v>3746.1</c:v>
                      </c:pt>
                      <c:pt idx="6214">
                        <c:v>3742.8</c:v>
                      </c:pt>
                      <c:pt idx="6215">
                        <c:v>3741.6</c:v>
                      </c:pt>
                      <c:pt idx="6216">
                        <c:v>3741.6</c:v>
                      </c:pt>
                      <c:pt idx="6217">
                        <c:v>3739.1</c:v>
                      </c:pt>
                      <c:pt idx="6218">
                        <c:v>3738.9</c:v>
                      </c:pt>
                      <c:pt idx="6219">
                        <c:v>3744.7</c:v>
                      </c:pt>
                      <c:pt idx="6220">
                        <c:v>3752.5</c:v>
                      </c:pt>
                      <c:pt idx="6221">
                        <c:v>3752.2</c:v>
                      </c:pt>
                      <c:pt idx="6222">
                        <c:v>3756</c:v>
                      </c:pt>
                      <c:pt idx="6223">
                        <c:v>3747.8</c:v>
                      </c:pt>
                      <c:pt idx="6224">
                        <c:v>3755.8</c:v>
                      </c:pt>
                      <c:pt idx="6225">
                        <c:v>3754.4</c:v>
                      </c:pt>
                      <c:pt idx="6226">
                        <c:v>3753.8</c:v>
                      </c:pt>
                      <c:pt idx="6227">
                        <c:v>3755.9</c:v>
                      </c:pt>
                      <c:pt idx="6228">
                        <c:v>3758.3</c:v>
                      </c:pt>
                      <c:pt idx="6229">
                        <c:v>3757.7</c:v>
                      </c:pt>
                      <c:pt idx="6230">
                        <c:v>3765.7</c:v>
                      </c:pt>
                      <c:pt idx="6231">
                        <c:v>3759.5</c:v>
                      </c:pt>
                      <c:pt idx="6232">
                        <c:v>3757.1</c:v>
                      </c:pt>
                      <c:pt idx="6233">
                        <c:v>3759.8</c:v>
                      </c:pt>
                      <c:pt idx="6234">
                        <c:v>3758.6</c:v>
                      </c:pt>
                      <c:pt idx="6235">
                        <c:v>3754.9</c:v>
                      </c:pt>
                      <c:pt idx="6236">
                        <c:v>3765.4</c:v>
                      </c:pt>
                      <c:pt idx="6237">
                        <c:v>3759.6</c:v>
                      </c:pt>
                      <c:pt idx="6238">
                        <c:v>3768.3</c:v>
                      </c:pt>
                      <c:pt idx="6239">
                        <c:v>3769.1</c:v>
                      </c:pt>
                      <c:pt idx="6240">
                        <c:v>3771.5</c:v>
                      </c:pt>
                      <c:pt idx="6241">
                        <c:v>3776.7</c:v>
                      </c:pt>
                      <c:pt idx="6242">
                        <c:v>3772.8</c:v>
                      </c:pt>
                      <c:pt idx="6243">
                        <c:v>3763.9</c:v>
                      </c:pt>
                      <c:pt idx="6244">
                        <c:v>3766.6</c:v>
                      </c:pt>
                      <c:pt idx="6245">
                        <c:v>3769</c:v>
                      </c:pt>
                      <c:pt idx="6246">
                        <c:v>3765.8</c:v>
                      </c:pt>
                      <c:pt idx="6247">
                        <c:v>3777.7</c:v>
                      </c:pt>
                      <c:pt idx="6248">
                        <c:v>3771.9</c:v>
                      </c:pt>
                      <c:pt idx="6249">
                        <c:v>3772.7</c:v>
                      </c:pt>
                      <c:pt idx="6250">
                        <c:v>3774</c:v>
                      </c:pt>
                      <c:pt idx="6251">
                        <c:v>3769.9</c:v>
                      </c:pt>
                      <c:pt idx="6252">
                        <c:v>3778.9</c:v>
                      </c:pt>
                      <c:pt idx="6253">
                        <c:v>3778.2</c:v>
                      </c:pt>
                      <c:pt idx="6254">
                        <c:v>3783.5</c:v>
                      </c:pt>
                      <c:pt idx="6255">
                        <c:v>3781.8</c:v>
                      </c:pt>
                      <c:pt idx="6256">
                        <c:v>3778.2</c:v>
                      </c:pt>
                      <c:pt idx="6257">
                        <c:v>3777.5</c:v>
                      </c:pt>
                      <c:pt idx="6258">
                        <c:v>3775.6</c:v>
                      </c:pt>
                      <c:pt idx="6259">
                        <c:v>3778.6</c:v>
                      </c:pt>
                      <c:pt idx="6260">
                        <c:v>3782.3</c:v>
                      </c:pt>
                      <c:pt idx="6261">
                        <c:v>3786.8</c:v>
                      </c:pt>
                      <c:pt idx="6262">
                        <c:v>3778.3</c:v>
                      </c:pt>
                      <c:pt idx="6263">
                        <c:v>3788.4</c:v>
                      </c:pt>
                      <c:pt idx="6264">
                        <c:v>3780.4</c:v>
                      </c:pt>
                      <c:pt idx="6265">
                        <c:v>3779.4</c:v>
                      </c:pt>
                      <c:pt idx="6266">
                        <c:v>3783.1</c:v>
                      </c:pt>
                      <c:pt idx="6267">
                        <c:v>3781.9</c:v>
                      </c:pt>
                      <c:pt idx="6268">
                        <c:v>3781.1</c:v>
                      </c:pt>
                      <c:pt idx="6269">
                        <c:v>3778.5</c:v>
                      </c:pt>
                      <c:pt idx="6270">
                        <c:v>3784.7</c:v>
                      </c:pt>
                      <c:pt idx="6271">
                        <c:v>3783.9</c:v>
                      </c:pt>
                      <c:pt idx="6272">
                        <c:v>3786.7</c:v>
                      </c:pt>
                      <c:pt idx="6273">
                        <c:v>3785.5</c:v>
                      </c:pt>
                      <c:pt idx="6274">
                        <c:v>3780.9</c:v>
                      </c:pt>
                      <c:pt idx="6275">
                        <c:v>3782.7</c:v>
                      </c:pt>
                      <c:pt idx="6276">
                        <c:v>3779.2</c:v>
                      </c:pt>
                      <c:pt idx="6277">
                        <c:v>3785.5</c:v>
                      </c:pt>
                      <c:pt idx="6278">
                        <c:v>3788.1</c:v>
                      </c:pt>
                      <c:pt idx="6279">
                        <c:v>3786.6</c:v>
                      </c:pt>
                      <c:pt idx="6280">
                        <c:v>3792.5</c:v>
                      </c:pt>
                      <c:pt idx="6281">
                        <c:v>3779.6</c:v>
                      </c:pt>
                      <c:pt idx="6282">
                        <c:v>3779.7</c:v>
                      </c:pt>
                      <c:pt idx="6283">
                        <c:v>3782.6</c:v>
                      </c:pt>
                      <c:pt idx="6284">
                        <c:v>3786.3</c:v>
                      </c:pt>
                      <c:pt idx="6285">
                        <c:v>3788.2</c:v>
                      </c:pt>
                      <c:pt idx="6286">
                        <c:v>3786.9</c:v>
                      </c:pt>
                      <c:pt idx="6287">
                        <c:v>3786.1</c:v>
                      </c:pt>
                      <c:pt idx="6288">
                        <c:v>3786.1</c:v>
                      </c:pt>
                      <c:pt idx="6289">
                        <c:v>3787.7</c:v>
                      </c:pt>
                      <c:pt idx="6290">
                        <c:v>3782.7</c:v>
                      </c:pt>
                      <c:pt idx="6291">
                        <c:v>3783.1</c:v>
                      </c:pt>
                      <c:pt idx="6292">
                        <c:v>3780.3</c:v>
                      </c:pt>
                      <c:pt idx="6293">
                        <c:v>3779.6</c:v>
                      </c:pt>
                      <c:pt idx="6294">
                        <c:v>3778.2</c:v>
                      </c:pt>
                      <c:pt idx="6295">
                        <c:v>3781.9</c:v>
                      </c:pt>
                      <c:pt idx="6296">
                        <c:v>3789.6</c:v>
                      </c:pt>
                      <c:pt idx="6297">
                        <c:v>3779.2</c:v>
                      </c:pt>
                      <c:pt idx="6298">
                        <c:v>3785.8</c:v>
                      </c:pt>
                      <c:pt idx="6299">
                        <c:v>3776.9</c:v>
                      </c:pt>
                      <c:pt idx="6300">
                        <c:v>3782.1</c:v>
                      </c:pt>
                      <c:pt idx="6301">
                        <c:v>3782</c:v>
                      </c:pt>
                      <c:pt idx="6302">
                        <c:v>3782.9</c:v>
                      </c:pt>
                      <c:pt idx="6303">
                        <c:v>3790.3</c:v>
                      </c:pt>
                      <c:pt idx="6304">
                        <c:v>3773.3</c:v>
                      </c:pt>
                      <c:pt idx="6305">
                        <c:v>3777.6</c:v>
                      </c:pt>
                      <c:pt idx="6306">
                        <c:v>3787.9</c:v>
                      </c:pt>
                      <c:pt idx="6307">
                        <c:v>3789.7</c:v>
                      </c:pt>
                      <c:pt idx="6308">
                        <c:v>3787.6</c:v>
                      </c:pt>
                      <c:pt idx="6309">
                        <c:v>3790.7</c:v>
                      </c:pt>
                      <c:pt idx="6310">
                        <c:v>3794.8</c:v>
                      </c:pt>
                      <c:pt idx="6311">
                        <c:v>3783.9</c:v>
                      </c:pt>
                      <c:pt idx="6312">
                        <c:v>3792</c:v>
                      </c:pt>
                      <c:pt idx="6313">
                        <c:v>3780.2</c:v>
                      </c:pt>
                      <c:pt idx="6314">
                        <c:v>3789.6</c:v>
                      </c:pt>
                      <c:pt idx="6315">
                        <c:v>3782.1</c:v>
                      </c:pt>
                      <c:pt idx="6316">
                        <c:v>3785.1</c:v>
                      </c:pt>
                      <c:pt idx="6317">
                        <c:v>3786.4</c:v>
                      </c:pt>
                      <c:pt idx="6318">
                        <c:v>3780.7</c:v>
                      </c:pt>
                      <c:pt idx="6319">
                        <c:v>3781.4</c:v>
                      </c:pt>
                      <c:pt idx="6320">
                        <c:v>3785.5</c:v>
                      </c:pt>
                      <c:pt idx="6321">
                        <c:v>3778.9</c:v>
                      </c:pt>
                      <c:pt idx="6322">
                        <c:v>3794.4</c:v>
                      </c:pt>
                      <c:pt idx="6323">
                        <c:v>3788.6</c:v>
                      </c:pt>
                      <c:pt idx="6324">
                        <c:v>3787.2</c:v>
                      </c:pt>
                      <c:pt idx="6325">
                        <c:v>3779.2</c:v>
                      </c:pt>
                      <c:pt idx="6326">
                        <c:v>3777.9</c:v>
                      </c:pt>
                      <c:pt idx="6327">
                        <c:v>3784.1</c:v>
                      </c:pt>
                      <c:pt idx="6328">
                        <c:v>3783.3</c:v>
                      </c:pt>
                      <c:pt idx="6329">
                        <c:v>3792.9</c:v>
                      </c:pt>
                      <c:pt idx="6330">
                        <c:v>3798</c:v>
                      </c:pt>
                      <c:pt idx="6331">
                        <c:v>3787.6</c:v>
                      </c:pt>
                      <c:pt idx="6332">
                        <c:v>3779.4</c:v>
                      </c:pt>
                      <c:pt idx="6333">
                        <c:v>3788.7</c:v>
                      </c:pt>
                      <c:pt idx="6334">
                        <c:v>3781.4</c:v>
                      </c:pt>
                      <c:pt idx="6335">
                        <c:v>3787.5</c:v>
                      </c:pt>
                      <c:pt idx="6336">
                        <c:v>3781.7</c:v>
                      </c:pt>
                      <c:pt idx="6337">
                        <c:v>3775.3</c:v>
                      </c:pt>
                      <c:pt idx="6338">
                        <c:v>3775.4</c:v>
                      </c:pt>
                      <c:pt idx="6339">
                        <c:v>3779.7</c:v>
                      </c:pt>
                      <c:pt idx="6340">
                        <c:v>3782</c:v>
                      </c:pt>
                      <c:pt idx="6341">
                        <c:v>3780.4</c:v>
                      </c:pt>
                      <c:pt idx="6342">
                        <c:v>3775</c:v>
                      </c:pt>
                      <c:pt idx="6343">
                        <c:v>3781.9</c:v>
                      </c:pt>
                      <c:pt idx="6344">
                        <c:v>3784.7</c:v>
                      </c:pt>
                      <c:pt idx="6345">
                        <c:v>3777.6</c:v>
                      </c:pt>
                      <c:pt idx="6346">
                        <c:v>3772.8</c:v>
                      </c:pt>
                      <c:pt idx="6347">
                        <c:v>3771.6</c:v>
                      </c:pt>
                      <c:pt idx="6348">
                        <c:v>3771.1</c:v>
                      </c:pt>
                      <c:pt idx="6349">
                        <c:v>3768.5</c:v>
                      </c:pt>
                      <c:pt idx="6350">
                        <c:v>3771.4</c:v>
                      </c:pt>
                      <c:pt idx="6351">
                        <c:v>3770.1</c:v>
                      </c:pt>
                      <c:pt idx="6352">
                        <c:v>3774</c:v>
                      </c:pt>
                      <c:pt idx="6353">
                        <c:v>3767.6</c:v>
                      </c:pt>
                      <c:pt idx="6354">
                        <c:v>3777.8</c:v>
                      </c:pt>
                      <c:pt idx="6355">
                        <c:v>3768.8</c:v>
                      </c:pt>
                      <c:pt idx="6356">
                        <c:v>3768.9</c:v>
                      </c:pt>
                      <c:pt idx="6357">
                        <c:v>3769.1</c:v>
                      </c:pt>
                      <c:pt idx="6358">
                        <c:v>3766.8</c:v>
                      </c:pt>
                      <c:pt idx="6359">
                        <c:v>3768.5</c:v>
                      </c:pt>
                      <c:pt idx="6360">
                        <c:v>3768.9</c:v>
                      </c:pt>
                      <c:pt idx="6361">
                        <c:v>3768.4</c:v>
                      </c:pt>
                      <c:pt idx="6362">
                        <c:v>3772.6</c:v>
                      </c:pt>
                      <c:pt idx="6363">
                        <c:v>3771.7</c:v>
                      </c:pt>
                      <c:pt idx="6364">
                        <c:v>3771.1</c:v>
                      </c:pt>
                      <c:pt idx="6365">
                        <c:v>3775.6</c:v>
                      </c:pt>
                      <c:pt idx="6366">
                        <c:v>3772.4</c:v>
                      </c:pt>
                      <c:pt idx="6367">
                        <c:v>3770.7</c:v>
                      </c:pt>
                      <c:pt idx="6368">
                        <c:v>3769.7</c:v>
                      </c:pt>
                      <c:pt idx="6369">
                        <c:v>3762.4</c:v>
                      </c:pt>
                      <c:pt idx="6370">
                        <c:v>3776.2</c:v>
                      </c:pt>
                      <c:pt idx="6371">
                        <c:v>3766.9</c:v>
                      </c:pt>
                      <c:pt idx="6372">
                        <c:v>3764</c:v>
                      </c:pt>
                      <c:pt idx="6373">
                        <c:v>3763.1</c:v>
                      </c:pt>
                      <c:pt idx="6374">
                        <c:v>3782.3</c:v>
                      </c:pt>
                      <c:pt idx="6375">
                        <c:v>3764.9</c:v>
                      </c:pt>
                      <c:pt idx="6376">
                        <c:v>3782</c:v>
                      </c:pt>
                      <c:pt idx="6377">
                        <c:v>3778.2</c:v>
                      </c:pt>
                      <c:pt idx="6378">
                        <c:v>3785.6</c:v>
                      </c:pt>
                      <c:pt idx="6379">
                        <c:v>3772.2</c:v>
                      </c:pt>
                      <c:pt idx="6380">
                        <c:v>3783.7</c:v>
                      </c:pt>
                      <c:pt idx="6381">
                        <c:v>3784.6</c:v>
                      </c:pt>
                      <c:pt idx="6382">
                        <c:v>3780.6</c:v>
                      </c:pt>
                      <c:pt idx="6383">
                        <c:v>3782.3</c:v>
                      </c:pt>
                      <c:pt idx="6384">
                        <c:v>3783</c:v>
                      </c:pt>
                      <c:pt idx="6385">
                        <c:v>3788.9</c:v>
                      </c:pt>
                      <c:pt idx="6386">
                        <c:v>3782.3</c:v>
                      </c:pt>
                      <c:pt idx="6387">
                        <c:v>3783.2</c:v>
                      </c:pt>
                      <c:pt idx="6388">
                        <c:v>3785.1</c:v>
                      </c:pt>
                      <c:pt idx="6389">
                        <c:v>3786.2</c:v>
                      </c:pt>
                      <c:pt idx="6390">
                        <c:v>3794.7</c:v>
                      </c:pt>
                      <c:pt idx="6391">
                        <c:v>3791</c:v>
                      </c:pt>
                      <c:pt idx="6392">
                        <c:v>3793.3</c:v>
                      </c:pt>
                      <c:pt idx="6393">
                        <c:v>3791.7</c:v>
                      </c:pt>
                      <c:pt idx="6394">
                        <c:v>3794.3</c:v>
                      </c:pt>
                      <c:pt idx="6395">
                        <c:v>3795.4</c:v>
                      </c:pt>
                      <c:pt idx="6396">
                        <c:v>3789.9</c:v>
                      </c:pt>
                      <c:pt idx="6397">
                        <c:v>3789.8</c:v>
                      </c:pt>
                      <c:pt idx="6398">
                        <c:v>3796.4</c:v>
                      </c:pt>
                      <c:pt idx="6399">
                        <c:v>3793.8</c:v>
                      </c:pt>
                      <c:pt idx="6400">
                        <c:v>3793.5</c:v>
                      </c:pt>
                      <c:pt idx="6401">
                        <c:v>3789.6</c:v>
                      </c:pt>
                      <c:pt idx="6402">
                        <c:v>3800.4</c:v>
                      </c:pt>
                      <c:pt idx="6403">
                        <c:v>3802.5</c:v>
                      </c:pt>
                      <c:pt idx="6404">
                        <c:v>3794.2</c:v>
                      </c:pt>
                      <c:pt idx="6405">
                        <c:v>3800.4</c:v>
                      </c:pt>
                      <c:pt idx="6406">
                        <c:v>3802.7</c:v>
                      </c:pt>
                      <c:pt idx="6407">
                        <c:v>3807.5</c:v>
                      </c:pt>
                      <c:pt idx="6408">
                        <c:v>3806.4</c:v>
                      </c:pt>
                      <c:pt idx="6409">
                        <c:v>3805.5</c:v>
                      </c:pt>
                      <c:pt idx="6410">
                        <c:v>3811.6</c:v>
                      </c:pt>
                      <c:pt idx="6411">
                        <c:v>3814.4</c:v>
                      </c:pt>
                      <c:pt idx="6412">
                        <c:v>3806</c:v>
                      </c:pt>
                      <c:pt idx="6413">
                        <c:v>3807.9</c:v>
                      </c:pt>
                      <c:pt idx="6414">
                        <c:v>3806.9</c:v>
                      </c:pt>
                      <c:pt idx="6415">
                        <c:v>3800.7</c:v>
                      </c:pt>
                      <c:pt idx="6416">
                        <c:v>3804.7</c:v>
                      </c:pt>
                      <c:pt idx="6417">
                        <c:v>3800.2</c:v>
                      </c:pt>
                      <c:pt idx="6418">
                        <c:v>3808.7</c:v>
                      </c:pt>
                      <c:pt idx="6419">
                        <c:v>3808.2</c:v>
                      </c:pt>
                      <c:pt idx="6420">
                        <c:v>3810.7</c:v>
                      </c:pt>
                      <c:pt idx="6421">
                        <c:v>3812.9</c:v>
                      </c:pt>
                      <c:pt idx="6422">
                        <c:v>3812.3</c:v>
                      </c:pt>
                      <c:pt idx="6423">
                        <c:v>3816.9</c:v>
                      </c:pt>
                      <c:pt idx="6424">
                        <c:v>3810.1</c:v>
                      </c:pt>
                      <c:pt idx="6425">
                        <c:v>3814.9</c:v>
                      </c:pt>
                      <c:pt idx="6426">
                        <c:v>3813.5</c:v>
                      </c:pt>
                      <c:pt idx="6427">
                        <c:v>3810.1</c:v>
                      </c:pt>
                      <c:pt idx="6428">
                        <c:v>3815.4</c:v>
                      </c:pt>
                      <c:pt idx="6429">
                        <c:v>3827</c:v>
                      </c:pt>
                      <c:pt idx="6430">
                        <c:v>3823.1</c:v>
                      </c:pt>
                      <c:pt idx="6431">
                        <c:v>3815.5</c:v>
                      </c:pt>
                      <c:pt idx="6432">
                        <c:v>3825.8</c:v>
                      </c:pt>
                      <c:pt idx="6433">
                        <c:v>3817.7</c:v>
                      </c:pt>
                      <c:pt idx="6434">
                        <c:v>3809.9</c:v>
                      </c:pt>
                      <c:pt idx="6435">
                        <c:v>3814</c:v>
                      </c:pt>
                      <c:pt idx="6436">
                        <c:v>3811.6</c:v>
                      </c:pt>
                      <c:pt idx="6437">
                        <c:v>3812.6</c:v>
                      </c:pt>
                      <c:pt idx="6438">
                        <c:v>3813.1</c:v>
                      </c:pt>
                      <c:pt idx="6439">
                        <c:v>3814.4</c:v>
                      </c:pt>
                      <c:pt idx="6440">
                        <c:v>3820</c:v>
                      </c:pt>
                      <c:pt idx="6441">
                        <c:v>3825.2</c:v>
                      </c:pt>
                      <c:pt idx="6442">
                        <c:v>3819.2</c:v>
                      </c:pt>
                      <c:pt idx="6443">
                        <c:v>3816</c:v>
                      </c:pt>
                      <c:pt idx="6444">
                        <c:v>3815.2</c:v>
                      </c:pt>
                      <c:pt idx="6445">
                        <c:v>3826.7</c:v>
                      </c:pt>
                      <c:pt idx="6446">
                        <c:v>3816</c:v>
                      </c:pt>
                      <c:pt idx="6447">
                        <c:v>3817.4</c:v>
                      </c:pt>
                      <c:pt idx="6448">
                        <c:v>3818.4</c:v>
                      </c:pt>
                      <c:pt idx="6449">
                        <c:v>3816.2</c:v>
                      </c:pt>
                      <c:pt idx="6450">
                        <c:v>3829.3</c:v>
                      </c:pt>
                      <c:pt idx="6451">
                        <c:v>3828.4</c:v>
                      </c:pt>
                      <c:pt idx="6452">
                        <c:v>3825.6</c:v>
                      </c:pt>
                      <c:pt idx="6453">
                        <c:v>3831.7</c:v>
                      </c:pt>
                      <c:pt idx="6454">
                        <c:v>3832.3</c:v>
                      </c:pt>
                      <c:pt idx="6455">
                        <c:v>3828.2</c:v>
                      </c:pt>
                      <c:pt idx="6456">
                        <c:v>3833.4</c:v>
                      </c:pt>
                      <c:pt idx="6457">
                        <c:v>3835.7</c:v>
                      </c:pt>
                      <c:pt idx="6458">
                        <c:v>3829.7</c:v>
                      </c:pt>
                      <c:pt idx="6459">
                        <c:v>3827.8</c:v>
                      </c:pt>
                      <c:pt idx="6460">
                        <c:v>3832.2</c:v>
                      </c:pt>
                      <c:pt idx="6461">
                        <c:v>3835.6</c:v>
                      </c:pt>
                      <c:pt idx="6462">
                        <c:v>3846.7</c:v>
                      </c:pt>
                      <c:pt idx="6463">
                        <c:v>3839.3</c:v>
                      </c:pt>
                      <c:pt idx="6464">
                        <c:v>3834</c:v>
                      </c:pt>
                      <c:pt idx="6465">
                        <c:v>3833.3</c:v>
                      </c:pt>
                      <c:pt idx="6466">
                        <c:v>3836.5</c:v>
                      </c:pt>
                      <c:pt idx="6467">
                        <c:v>3849.6</c:v>
                      </c:pt>
                      <c:pt idx="6468">
                        <c:v>3835.4</c:v>
                      </c:pt>
                      <c:pt idx="6469">
                        <c:v>3846.3</c:v>
                      </c:pt>
                      <c:pt idx="6470">
                        <c:v>3844.7</c:v>
                      </c:pt>
                      <c:pt idx="6471">
                        <c:v>3843.4</c:v>
                      </c:pt>
                      <c:pt idx="6472">
                        <c:v>3845</c:v>
                      </c:pt>
                      <c:pt idx="6473">
                        <c:v>3845.5</c:v>
                      </c:pt>
                      <c:pt idx="6474">
                        <c:v>3835.7</c:v>
                      </c:pt>
                      <c:pt idx="6475">
                        <c:v>3854.4</c:v>
                      </c:pt>
                      <c:pt idx="6476">
                        <c:v>3852.9</c:v>
                      </c:pt>
                      <c:pt idx="6477">
                        <c:v>3851.5</c:v>
                      </c:pt>
                      <c:pt idx="6478">
                        <c:v>3837</c:v>
                      </c:pt>
                      <c:pt idx="6479">
                        <c:v>3849.5</c:v>
                      </c:pt>
                      <c:pt idx="6480">
                        <c:v>3850</c:v>
                      </c:pt>
                      <c:pt idx="6481">
                        <c:v>3859.3</c:v>
                      </c:pt>
                      <c:pt idx="6482">
                        <c:v>3848.6</c:v>
                      </c:pt>
                      <c:pt idx="6483">
                        <c:v>3856.9</c:v>
                      </c:pt>
                      <c:pt idx="6484">
                        <c:v>3849.6</c:v>
                      </c:pt>
                      <c:pt idx="6485">
                        <c:v>3856.7</c:v>
                      </c:pt>
                      <c:pt idx="6486">
                        <c:v>3852.7</c:v>
                      </c:pt>
                      <c:pt idx="6487">
                        <c:v>3851.2</c:v>
                      </c:pt>
                      <c:pt idx="6488">
                        <c:v>3845.4</c:v>
                      </c:pt>
                      <c:pt idx="6489">
                        <c:v>3854.2</c:v>
                      </c:pt>
                      <c:pt idx="6490">
                        <c:v>3861</c:v>
                      </c:pt>
                      <c:pt idx="6491">
                        <c:v>3864.3</c:v>
                      </c:pt>
                      <c:pt idx="6492">
                        <c:v>3864.5</c:v>
                      </c:pt>
                      <c:pt idx="6493">
                        <c:v>3859.8</c:v>
                      </c:pt>
                      <c:pt idx="6494">
                        <c:v>3857.4</c:v>
                      </c:pt>
                      <c:pt idx="6495">
                        <c:v>3862.6</c:v>
                      </c:pt>
                      <c:pt idx="6496">
                        <c:v>3859.3</c:v>
                      </c:pt>
                      <c:pt idx="6497">
                        <c:v>3864.3</c:v>
                      </c:pt>
                      <c:pt idx="6498">
                        <c:v>3867.2</c:v>
                      </c:pt>
                      <c:pt idx="6499">
                        <c:v>3865.3</c:v>
                      </c:pt>
                      <c:pt idx="6500">
                        <c:v>3860.2</c:v>
                      </c:pt>
                      <c:pt idx="6501">
                        <c:v>3873.1</c:v>
                      </c:pt>
                      <c:pt idx="6502">
                        <c:v>3869.8</c:v>
                      </c:pt>
                      <c:pt idx="6503">
                        <c:v>3866.1</c:v>
                      </c:pt>
                      <c:pt idx="6504">
                        <c:v>3870.8</c:v>
                      </c:pt>
                      <c:pt idx="6505">
                        <c:v>3873.4</c:v>
                      </c:pt>
                      <c:pt idx="6506">
                        <c:v>3875.7</c:v>
                      </c:pt>
                      <c:pt idx="6507">
                        <c:v>3864.6</c:v>
                      </c:pt>
                      <c:pt idx="6508">
                        <c:v>3866.5</c:v>
                      </c:pt>
                      <c:pt idx="6509">
                        <c:v>3874.1</c:v>
                      </c:pt>
                      <c:pt idx="6510">
                        <c:v>3872.3</c:v>
                      </c:pt>
                      <c:pt idx="6511">
                        <c:v>3872.4</c:v>
                      </c:pt>
                      <c:pt idx="6512">
                        <c:v>3868.9</c:v>
                      </c:pt>
                      <c:pt idx="6513">
                        <c:v>3874.3</c:v>
                      </c:pt>
                      <c:pt idx="6514">
                        <c:v>3890.7</c:v>
                      </c:pt>
                      <c:pt idx="6515">
                        <c:v>3871</c:v>
                      </c:pt>
                      <c:pt idx="6516">
                        <c:v>3881.3</c:v>
                      </c:pt>
                      <c:pt idx="6517">
                        <c:v>3876.4</c:v>
                      </c:pt>
                      <c:pt idx="6518">
                        <c:v>3888.9</c:v>
                      </c:pt>
                      <c:pt idx="6519">
                        <c:v>3877</c:v>
                      </c:pt>
                      <c:pt idx="6520">
                        <c:v>3879.3</c:v>
                      </c:pt>
                      <c:pt idx="6521">
                        <c:v>3885.6</c:v>
                      </c:pt>
                      <c:pt idx="6522">
                        <c:v>3870.8</c:v>
                      </c:pt>
                      <c:pt idx="6523">
                        <c:v>3884.2</c:v>
                      </c:pt>
                      <c:pt idx="6524">
                        <c:v>3879.8</c:v>
                      </c:pt>
                      <c:pt idx="6525">
                        <c:v>3882.1</c:v>
                      </c:pt>
                      <c:pt idx="6526">
                        <c:v>3870.1</c:v>
                      </c:pt>
                      <c:pt idx="6527">
                        <c:v>3887.4</c:v>
                      </c:pt>
                      <c:pt idx="6528">
                        <c:v>3886.3</c:v>
                      </c:pt>
                      <c:pt idx="6529">
                        <c:v>3888.9</c:v>
                      </c:pt>
                      <c:pt idx="6530">
                        <c:v>3885.6</c:v>
                      </c:pt>
                      <c:pt idx="6531">
                        <c:v>3888.1</c:v>
                      </c:pt>
                      <c:pt idx="6532">
                        <c:v>3885.8</c:v>
                      </c:pt>
                      <c:pt idx="6533">
                        <c:v>3887.1</c:v>
                      </c:pt>
                      <c:pt idx="6534">
                        <c:v>3891.4</c:v>
                      </c:pt>
                      <c:pt idx="6535">
                        <c:v>3885.5</c:v>
                      </c:pt>
                      <c:pt idx="6536">
                        <c:v>3886.9</c:v>
                      </c:pt>
                      <c:pt idx="6537">
                        <c:v>3888.7</c:v>
                      </c:pt>
                      <c:pt idx="6538">
                        <c:v>3895.5</c:v>
                      </c:pt>
                      <c:pt idx="6539">
                        <c:v>3894.7</c:v>
                      </c:pt>
                      <c:pt idx="6540">
                        <c:v>3892.5</c:v>
                      </c:pt>
                      <c:pt idx="6541">
                        <c:v>3893.5</c:v>
                      </c:pt>
                      <c:pt idx="6542">
                        <c:v>3890.2</c:v>
                      </c:pt>
                      <c:pt idx="6543">
                        <c:v>3884.6</c:v>
                      </c:pt>
                      <c:pt idx="6544">
                        <c:v>3890.7</c:v>
                      </c:pt>
                      <c:pt idx="6545">
                        <c:v>3891</c:v>
                      </c:pt>
                      <c:pt idx="6546">
                        <c:v>3896.9</c:v>
                      </c:pt>
                      <c:pt idx="6547">
                        <c:v>3897</c:v>
                      </c:pt>
                      <c:pt idx="6548">
                        <c:v>3886.6</c:v>
                      </c:pt>
                      <c:pt idx="6549">
                        <c:v>3886.8</c:v>
                      </c:pt>
                      <c:pt idx="6550">
                        <c:v>3898.6</c:v>
                      </c:pt>
                      <c:pt idx="6551">
                        <c:v>3894.3</c:v>
                      </c:pt>
                      <c:pt idx="6552">
                        <c:v>3891.7</c:v>
                      </c:pt>
                      <c:pt idx="6553">
                        <c:v>3898.2</c:v>
                      </c:pt>
                      <c:pt idx="6554">
                        <c:v>3896.1</c:v>
                      </c:pt>
                      <c:pt idx="6555">
                        <c:v>3883</c:v>
                      </c:pt>
                      <c:pt idx="6556">
                        <c:v>3890.8</c:v>
                      </c:pt>
                      <c:pt idx="6557">
                        <c:v>3892.3</c:v>
                      </c:pt>
                      <c:pt idx="6558">
                        <c:v>3888.6</c:v>
                      </c:pt>
                      <c:pt idx="6559">
                        <c:v>3892.5</c:v>
                      </c:pt>
                      <c:pt idx="6560">
                        <c:v>3892.1</c:v>
                      </c:pt>
                      <c:pt idx="6561">
                        <c:v>3897.8</c:v>
                      </c:pt>
                      <c:pt idx="6562">
                        <c:v>3896.1</c:v>
                      </c:pt>
                      <c:pt idx="6563">
                        <c:v>3896.6</c:v>
                      </c:pt>
                      <c:pt idx="6564">
                        <c:v>3890.1</c:v>
                      </c:pt>
                      <c:pt idx="6565">
                        <c:v>3892.8</c:v>
                      </c:pt>
                      <c:pt idx="6566">
                        <c:v>3896.2</c:v>
                      </c:pt>
                      <c:pt idx="6567">
                        <c:v>3897.1</c:v>
                      </c:pt>
                      <c:pt idx="6568">
                        <c:v>3892.5</c:v>
                      </c:pt>
                      <c:pt idx="6569">
                        <c:v>3895.8</c:v>
                      </c:pt>
                      <c:pt idx="6570">
                        <c:v>3896.1</c:v>
                      </c:pt>
                      <c:pt idx="6571">
                        <c:v>3893.7</c:v>
                      </c:pt>
                      <c:pt idx="6572">
                        <c:v>3897.4</c:v>
                      </c:pt>
                      <c:pt idx="6573">
                        <c:v>3891.5</c:v>
                      </c:pt>
                      <c:pt idx="6574">
                        <c:v>3890.8</c:v>
                      </c:pt>
                      <c:pt idx="6575">
                        <c:v>3897.8</c:v>
                      </c:pt>
                      <c:pt idx="6576">
                        <c:v>3894.5</c:v>
                      </c:pt>
                      <c:pt idx="6577">
                        <c:v>3893.1</c:v>
                      </c:pt>
                      <c:pt idx="6578">
                        <c:v>3896.4</c:v>
                      </c:pt>
                      <c:pt idx="6579">
                        <c:v>3901</c:v>
                      </c:pt>
                      <c:pt idx="6580">
                        <c:v>3908</c:v>
                      </c:pt>
                      <c:pt idx="6581">
                        <c:v>3910.4</c:v>
                      </c:pt>
                      <c:pt idx="6582">
                        <c:v>3905.2</c:v>
                      </c:pt>
                      <c:pt idx="6583">
                        <c:v>3905.8</c:v>
                      </c:pt>
                      <c:pt idx="6584">
                        <c:v>3907.9</c:v>
                      </c:pt>
                      <c:pt idx="6585">
                        <c:v>3902.4</c:v>
                      </c:pt>
                      <c:pt idx="6586">
                        <c:v>3907.8</c:v>
                      </c:pt>
                      <c:pt idx="6587">
                        <c:v>3902.2</c:v>
                      </c:pt>
                      <c:pt idx="6588">
                        <c:v>3914.6</c:v>
                      </c:pt>
                      <c:pt idx="6589">
                        <c:v>3912.3</c:v>
                      </c:pt>
                      <c:pt idx="6590">
                        <c:v>3917.5</c:v>
                      </c:pt>
                      <c:pt idx="6591">
                        <c:v>3915.1</c:v>
                      </c:pt>
                      <c:pt idx="6592">
                        <c:v>3907.1</c:v>
                      </c:pt>
                      <c:pt idx="6593">
                        <c:v>3914.4</c:v>
                      </c:pt>
                      <c:pt idx="6594">
                        <c:v>3915.6</c:v>
                      </c:pt>
                      <c:pt idx="6595">
                        <c:v>3939.7</c:v>
                      </c:pt>
                      <c:pt idx="6596">
                        <c:v>3919.1</c:v>
                      </c:pt>
                      <c:pt idx="6597">
                        <c:v>3918</c:v>
                      </c:pt>
                      <c:pt idx="6598">
                        <c:v>3922.7</c:v>
                      </c:pt>
                      <c:pt idx="6599">
                        <c:v>3923.6</c:v>
                      </c:pt>
                      <c:pt idx="6600">
                        <c:v>3921.9</c:v>
                      </c:pt>
                      <c:pt idx="6601">
                        <c:v>3930.3</c:v>
                      </c:pt>
                      <c:pt idx="6602">
                        <c:v>3933.5</c:v>
                      </c:pt>
                      <c:pt idx="6603">
                        <c:v>3940.6</c:v>
                      </c:pt>
                      <c:pt idx="6604">
                        <c:v>3937.5</c:v>
                      </c:pt>
                      <c:pt idx="6605">
                        <c:v>3924.9</c:v>
                      </c:pt>
                      <c:pt idx="6606">
                        <c:v>3922.1</c:v>
                      </c:pt>
                      <c:pt idx="6607">
                        <c:v>3931.5</c:v>
                      </c:pt>
                      <c:pt idx="6608">
                        <c:v>3918.2</c:v>
                      </c:pt>
                      <c:pt idx="6609">
                        <c:v>3927.2</c:v>
                      </c:pt>
                      <c:pt idx="6610">
                        <c:v>3925.7</c:v>
                      </c:pt>
                      <c:pt idx="6611">
                        <c:v>3946.7</c:v>
                      </c:pt>
                      <c:pt idx="6612">
                        <c:v>3933.8</c:v>
                      </c:pt>
                      <c:pt idx="6613">
                        <c:v>3944.6</c:v>
                      </c:pt>
                      <c:pt idx="6614">
                        <c:v>3935.2</c:v>
                      </c:pt>
                      <c:pt idx="6615">
                        <c:v>3933.4</c:v>
                      </c:pt>
                      <c:pt idx="6616">
                        <c:v>3929.6</c:v>
                      </c:pt>
                      <c:pt idx="6617">
                        <c:v>3930.5</c:v>
                      </c:pt>
                      <c:pt idx="6618">
                        <c:v>3938.6</c:v>
                      </c:pt>
                      <c:pt idx="6619">
                        <c:v>3932.4</c:v>
                      </c:pt>
                      <c:pt idx="6620">
                        <c:v>3939.3</c:v>
                      </c:pt>
                      <c:pt idx="6621">
                        <c:v>3936</c:v>
                      </c:pt>
                      <c:pt idx="6622">
                        <c:v>3938.9</c:v>
                      </c:pt>
                      <c:pt idx="6623">
                        <c:v>3935.1</c:v>
                      </c:pt>
                      <c:pt idx="6624">
                        <c:v>3933.7</c:v>
                      </c:pt>
                      <c:pt idx="6625">
                        <c:v>3936.2</c:v>
                      </c:pt>
                      <c:pt idx="6626">
                        <c:v>3942</c:v>
                      </c:pt>
                      <c:pt idx="6627">
                        <c:v>3934.5</c:v>
                      </c:pt>
                      <c:pt idx="6628">
                        <c:v>3930.1</c:v>
                      </c:pt>
                      <c:pt idx="6629">
                        <c:v>3931.9</c:v>
                      </c:pt>
                      <c:pt idx="6630">
                        <c:v>3930</c:v>
                      </c:pt>
                      <c:pt idx="6631">
                        <c:v>3941.6</c:v>
                      </c:pt>
                      <c:pt idx="6632">
                        <c:v>3935.9</c:v>
                      </c:pt>
                      <c:pt idx="6633">
                        <c:v>3943</c:v>
                      </c:pt>
                      <c:pt idx="6634">
                        <c:v>3938.5</c:v>
                      </c:pt>
                      <c:pt idx="6635">
                        <c:v>3931.4</c:v>
                      </c:pt>
                      <c:pt idx="6636">
                        <c:v>3937.6</c:v>
                      </c:pt>
                      <c:pt idx="6637">
                        <c:v>3942.1</c:v>
                      </c:pt>
                      <c:pt idx="6638">
                        <c:v>3929.5</c:v>
                      </c:pt>
                      <c:pt idx="6639">
                        <c:v>3930.3</c:v>
                      </c:pt>
                      <c:pt idx="6640">
                        <c:v>3931.7</c:v>
                      </c:pt>
                      <c:pt idx="6641">
                        <c:v>3931.5</c:v>
                      </c:pt>
                      <c:pt idx="6642">
                        <c:v>3929</c:v>
                      </c:pt>
                      <c:pt idx="6643">
                        <c:v>3933</c:v>
                      </c:pt>
                      <c:pt idx="6644">
                        <c:v>3936.6</c:v>
                      </c:pt>
                      <c:pt idx="6645">
                        <c:v>3930.2</c:v>
                      </c:pt>
                      <c:pt idx="6646">
                        <c:v>3931.2</c:v>
                      </c:pt>
                      <c:pt idx="6647">
                        <c:v>3932.3</c:v>
                      </c:pt>
                      <c:pt idx="6648">
                        <c:v>3930.6</c:v>
                      </c:pt>
                      <c:pt idx="6649">
                        <c:v>3927.3</c:v>
                      </c:pt>
                      <c:pt idx="6650">
                        <c:v>3927.5</c:v>
                      </c:pt>
                      <c:pt idx="6651">
                        <c:v>3934.4</c:v>
                      </c:pt>
                      <c:pt idx="6652">
                        <c:v>3929.8</c:v>
                      </c:pt>
                      <c:pt idx="6653">
                        <c:v>3930.4</c:v>
                      </c:pt>
                      <c:pt idx="6654">
                        <c:v>3930.7</c:v>
                      </c:pt>
                      <c:pt idx="6655">
                        <c:v>3929</c:v>
                      </c:pt>
                      <c:pt idx="6656">
                        <c:v>3932.6</c:v>
                      </c:pt>
                      <c:pt idx="6657">
                        <c:v>3925.9</c:v>
                      </c:pt>
                      <c:pt idx="6658">
                        <c:v>3922.4</c:v>
                      </c:pt>
                      <c:pt idx="6659">
                        <c:v>3925.4</c:v>
                      </c:pt>
                      <c:pt idx="6660">
                        <c:v>3933.3</c:v>
                      </c:pt>
                      <c:pt idx="6661">
                        <c:v>3934.2</c:v>
                      </c:pt>
                      <c:pt idx="6662">
                        <c:v>3935.6</c:v>
                      </c:pt>
                      <c:pt idx="6663">
                        <c:v>3933.6</c:v>
                      </c:pt>
                      <c:pt idx="6664">
                        <c:v>3923.1</c:v>
                      </c:pt>
                      <c:pt idx="6665">
                        <c:v>3921.8</c:v>
                      </c:pt>
                      <c:pt idx="6666">
                        <c:v>3926.6</c:v>
                      </c:pt>
                      <c:pt idx="6667">
                        <c:v>3933.4</c:v>
                      </c:pt>
                      <c:pt idx="6668">
                        <c:v>3932.3</c:v>
                      </c:pt>
                      <c:pt idx="6669">
                        <c:v>3933.9</c:v>
                      </c:pt>
                      <c:pt idx="6670">
                        <c:v>3928.3</c:v>
                      </c:pt>
                      <c:pt idx="6671">
                        <c:v>3942.2</c:v>
                      </c:pt>
                      <c:pt idx="6672">
                        <c:v>3939</c:v>
                      </c:pt>
                      <c:pt idx="6673">
                        <c:v>3944.4</c:v>
                      </c:pt>
                      <c:pt idx="6674">
                        <c:v>3939.2</c:v>
                      </c:pt>
                      <c:pt idx="6675">
                        <c:v>3943.1</c:v>
                      </c:pt>
                      <c:pt idx="6676">
                        <c:v>3946.3</c:v>
                      </c:pt>
                      <c:pt idx="6677">
                        <c:v>3945.4</c:v>
                      </c:pt>
                      <c:pt idx="6678">
                        <c:v>3944.6</c:v>
                      </c:pt>
                      <c:pt idx="6679">
                        <c:v>3943.4</c:v>
                      </c:pt>
                      <c:pt idx="6680">
                        <c:v>3938.6</c:v>
                      </c:pt>
                      <c:pt idx="6681">
                        <c:v>3947.6</c:v>
                      </c:pt>
                      <c:pt idx="6682">
                        <c:v>3951.5</c:v>
                      </c:pt>
                      <c:pt idx="6683">
                        <c:v>3953.6</c:v>
                      </c:pt>
                      <c:pt idx="6684">
                        <c:v>3954</c:v>
                      </c:pt>
                      <c:pt idx="6685">
                        <c:v>3953.5</c:v>
                      </c:pt>
                      <c:pt idx="6686">
                        <c:v>3948.5</c:v>
                      </c:pt>
                      <c:pt idx="6687">
                        <c:v>3950.4</c:v>
                      </c:pt>
                      <c:pt idx="6688">
                        <c:v>3954.1</c:v>
                      </c:pt>
                      <c:pt idx="6689">
                        <c:v>3950.8</c:v>
                      </c:pt>
                      <c:pt idx="6690">
                        <c:v>3958.5</c:v>
                      </c:pt>
                      <c:pt idx="6691">
                        <c:v>3966.8</c:v>
                      </c:pt>
                      <c:pt idx="6692">
                        <c:v>3962.4</c:v>
                      </c:pt>
                      <c:pt idx="6693">
                        <c:v>3959.7</c:v>
                      </c:pt>
                      <c:pt idx="6694">
                        <c:v>3959.1</c:v>
                      </c:pt>
                      <c:pt idx="6695">
                        <c:v>3960.4</c:v>
                      </c:pt>
                      <c:pt idx="6696">
                        <c:v>3951.5</c:v>
                      </c:pt>
                      <c:pt idx="6697">
                        <c:v>3956.5</c:v>
                      </c:pt>
                      <c:pt idx="6698">
                        <c:v>3952.7</c:v>
                      </c:pt>
                      <c:pt idx="6699">
                        <c:v>3952.6</c:v>
                      </c:pt>
                      <c:pt idx="6700">
                        <c:v>3956.9</c:v>
                      </c:pt>
                      <c:pt idx="6701">
                        <c:v>3968.8</c:v>
                      </c:pt>
                      <c:pt idx="6702">
                        <c:v>3963.9</c:v>
                      </c:pt>
                      <c:pt idx="6703">
                        <c:v>3963.5</c:v>
                      </c:pt>
                      <c:pt idx="6704">
                        <c:v>3959.7</c:v>
                      </c:pt>
                      <c:pt idx="6705">
                        <c:v>3962.8</c:v>
                      </c:pt>
                      <c:pt idx="6706">
                        <c:v>3964.1</c:v>
                      </c:pt>
                      <c:pt idx="6707">
                        <c:v>3965.2</c:v>
                      </c:pt>
                      <c:pt idx="6708">
                        <c:v>3967.9</c:v>
                      </c:pt>
                      <c:pt idx="6709">
                        <c:v>3960.6</c:v>
                      </c:pt>
                      <c:pt idx="6710">
                        <c:v>3955</c:v>
                      </c:pt>
                      <c:pt idx="6711">
                        <c:v>3965.9</c:v>
                      </c:pt>
                      <c:pt idx="6712">
                        <c:v>3963.2</c:v>
                      </c:pt>
                      <c:pt idx="6713">
                        <c:v>3960.8</c:v>
                      </c:pt>
                      <c:pt idx="6714">
                        <c:v>3968.6</c:v>
                      </c:pt>
                      <c:pt idx="6715">
                        <c:v>3965.7</c:v>
                      </c:pt>
                      <c:pt idx="6716">
                        <c:v>3967.5</c:v>
                      </c:pt>
                      <c:pt idx="6717">
                        <c:v>3966</c:v>
                      </c:pt>
                      <c:pt idx="6718">
                        <c:v>3965.1</c:v>
                      </c:pt>
                      <c:pt idx="6719">
                        <c:v>3959.5</c:v>
                      </c:pt>
                      <c:pt idx="6720">
                        <c:v>3963.4</c:v>
                      </c:pt>
                      <c:pt idx="6721">
                        <c:v>3964.8</c:v>
                      </c:pt>
                      <c:pt idx="6722">
                        <c:v>3964</c:v>
                      </c:pt>
                      <c:pt idx="6723">
                        <c:v>3969.2</c:v>
                      </c:pt>
                      <c:pt idx="6724">
                        <c:v>3970.2</c:v>
                      </c:pt>
                      <c:pt idx="6725">
                        <c:v>3963.4</c:v>
                      </c:pt>
                      <c:pt idx="6726">
                        <c:v>3968.2</c:v>
                      </c:pt>
                      <c:pt idx="6727">
                        <c:v>3966.2</c:v>
                      </c:pt>
                      <c:pt idx="6728">
                        <c:v>3963.3</c:v>
                      </c:pt>
                      <c:pt idx="6729">
                        <c:v>3970.8</c:v>
                      </c:pt>
                      <c:pt idx="6730">
                        <c:v>3959.3</c:v>
                      </c:pt>
                      <c:pt idx="6731">
                        <c:v>3966</c:v>
                      </c:pt>
                      <c:pt idx="6732">
                        <c:v>3959.8</c:v>
                      </c:pt>
                      <c:pt idx="6733">
                        <c:v>3962.5</c:v>
                      </c:pt>
                      <c:pt idx="6734">
                        <c:v>3963.9</c:v>
                      </c:pt>
                      <c:pt idx="6735">
                        <c:v>3972</c:v>
                      </c:pt>
                      <c:pt idx="6736">
                        <c:v>3959.7</c:v>
                      </c:pt>
                      <c:pt idx="6737">
                        <c:v>3963.3</c:v>
                      </c:pt>
                      <c:pt idx="6738">
                        <c:v>3969.1</c:v>
                      </c:pt>
                      <c:pt idx="6739">
                        <c:v>3961.1</c:v>
                      </c:pt>
                      <c:pt idx="6740">
                        <c:v>3962.9</c:v>
                      </c:pt>
                      <c:pt idx="6741">
                        <c:v>3966.2</c:v>
                      </c:pt>
                      <c:pt idx="6742">
                        <c:v>3961.2</c:v>
                      </c:pt>
                      <c:pt idx="6743">
                        <c:v>3963.4</c:v>
                      </c:pt>
                      <c:pt idx="6744">
                        <c:v>3958.3</c:v>
                      </c:pt>
                      <c:pt idx="6745">
                        <c:v>3956.3</c:v>
                      </c:pt>
                      <c:pt idx="6746">
                        <c:v>3955.5</c:v>
                      </c:pt>
                      <c:pt idx="6747">
                        <c:v>3950.8</c:v>
                      </c:pt>
                      <c:pt idx="6748">
                        <c:v>3954.8</c:v>
                      </c:pt>
                      <c:pt idx="6749">
                        <c:v>3954.9</c:v>
                      </c:pt>
                      <c:pt idx="6750">
                        <c:v>3946.6</c:v>
                      </c:pt>
                      <c:pt idx="6751">
                        <c:v>3953.7</c:v>
                      </c:pt>
                      <c:pt idx="6752">
                        <c:v>3954</c:v>
                      </c:pt>
                      <c:pt idx="6753">
                        <c:v>3953.9</c:v>
                      </c:pt>
                      <c:pt idx="6754">
                        <c:v>3952.8</c:v>
                      </c:pt>
                      <c:pt idx="6755">
                        <c:v>3947.8</c:v>
                      </c:pt>
                      <c:pt idx="6756">
                        <c:v>3951.2</c:v>
                      </c:pt>
                      <c:pt idx="6757">
                        <c:v>3958.6</c:v>
                      </c:pt>
                      <c:pt idx="6758">
                        <c:v>3953.2</c:v>
                      </c:pt>
                      <c:pt idx="6759">
                        <c:v>3947.5</c:v>
                      </c:pt>
                      <c:pt idx="6760">
                        <c:v>3943.1</c:v>
                      </c:pt>
                      <c:pt idx="6761">
                        <c:v>3949.3</c:v>
                      </c:pt>
                      <c:pt idx="6762">
                        <c:v>3954.8</c:v>
                      </c:pt>
                      <c:pt idx="6763">
                        <c:v>3950.7</c:v>
                      </c:pt>
                      <c:pt idx="6764">
                        <c:v>3954.8</c:v>
                      </c:pt>
                      <c:pt idx="6765">
                        <c:v>3954.9</c:v>
                      </c:pt>
                      <c:pt idx="6766">
                        <c:v>3951.8</c:v>
                      </c:pt>
                      <c:pt idx="6767">
                        <c:v>3945.6</c:v>
                      </c:pt>
                      <c:pt idx="6768">
                        <c:v>3947.7</c:v>
                      </c:pt>
                      <c:pt idx="6769">
                        <c:v>3941.2</c:v>
                      </c:pt>
                      <c:pt idx="6770">
                        <c:v>3947.5</c:v>
                      </c:pt>
                      <c:pt idx="6771">
                        <c:v>3944.5</c:v>
                      </c:pt>
                      <c:pt idx="6772">
                        <c:v>3948.8</c:v>
                      </c:pt>
                      <c:pt idx="6773">
                        <c:v>3942.8</c:v>
                      </c:pt>
                      <c:pt idx="6774">
                        <c:v>3952</c:v>
                      </c:pt>
                      <c:pt idx="6775">
                        <c:v>3946</c:v>
                      </c:pt>
                      <c:pt idx="6776">
                        <c:v>3952.4</c:v>
                      </c:pt>
                      <c:pt idx="6777">
                        <c:v>3949.1</c:v>
                      </c:pt>
                      <c:pt idx="6778">
                        <c:v>3937.8</c:v>
                      </c:pt>
                      <c:pt idx="6779">
                        <c:v>3943</c:v>
                      </c:pt>
                      <c:pt idx="6780">
                        <c:v>3940.5</c:v>
                      </c:pt>
                      <c:pt idx="6781">
                        <c:v>3954.2</c:v>
                      </c:pt>
                      <c:pt idx="6782">
                        <c:v>3947</c:v>
                      </c:pt>
                      <c:pt idx="6783">
                        <c:v>3953</c:v>
                      </c:pt>
                      <c:pt idx="6784">
                        <c:v>3947.1</c:v>
                      </c:pt>
                      <c:pt idx="6785">
                        <c:v>3947.6</c:v>
                      </c:pt>
                      <c:pt idx="6786">
                        <c:v>3941.6</c:v>
                      </c:pt>
                      <c:pt idx="6787">
                        <c:v>3937.6</c:v>
                      </c:pt>
                      <c:pt idx="6788">
                        <c:v>3944.9</c:v>
                      </c:pt>
                      <c:pt idx="6789">
                        <c:v>3941.6</c:v>
                      </c:pt>
                      <c:pt idx="6790">
                        <c:v>3943.8</c:v>
                      </c:pt>
                      <c:pt idx="6791">
                        <c:v>3942.5</c:v>
                      </c:pt>
                      <c:pt idx="6792">
                        <c:v>3957.4</c:v>
                      </c:pt>
                      <c:pt idx="6793">
                        <c:v>3950.5</c:v>
                      </c:pt>
                      <c:pt idx="6794">
                        <c:v>3945.5</c:v>
                      </c:pt>
                      <c:pt idx="6795">
                        <c:v>3949.1</c:v>
                      </c:pt>
                      <c:pt idx="6796">
                        <c:v>3944.8</c:v>
                      </c:pt>
                      <c:pt idx="6797">
                        <c:v>3953.8</c:v>
                      </c:pt>
                      <c:pt idx="6798">
                        <c:v>3948.7</c:v>
                      </c:pt>
                      <c:pt idx="6799">
                        <c:v>3947.2</c:v>
                      </c:pt>
                      <c:pt idx="6800">
                        <c:v>3943.4</c:v>
                      </c:pt>
                      <c:pt idx="6801">
                        <c:v>3947.5</c:v>
                      </c:pt>
                      <c:pt idx="6802">
                        <c:v>3957.3</c:v>
                      </c:pt>
                      <c:pt idx="6803">
                        <c:v>3955</c:v>
                      </c:pt>
                      <c:pt idx="6804">
                        <c:v>3953.3</c:v>
                      </c:pt>
                      <c:pt idx="6805">
                        <c:v>3949.6</c:v>
                      </c:pt>
                      <c:pt idx="6806">
                        <c:v>3949.3</c:v>
                      </c:pt>
                      <c:pt idx="6807">
                        <c:v>3949</c:v>
                      </c:pt>
                      <c:pt idx="6808">
                        <c:v>3946</c:v>
                      </c:pt>
                      <c:pt idx="6809">
                        <c:v>3947.7</c:v>
                      </c:pt>
                      <c:pt idx="6810">
                        <c:v>3961.7</c:v>
                      </c:pt>
                      <c:pt idx="6811">
                        <c:v>3964.4</c:v>
                      </c:pt>
                      <c:pt idx="6812">
                        <c:v>3955.9</c:v>
                      </c:pt>
                      <c:pt idx="6813">
                        <c:v>3954.4</c:v>
                      </c:pt>
                      <c:pt idx="6814">
                        <c:v>3957.7</c:v>
                      </c:pt>
                      <c:pt idx="6815">
                        <c:v>3962.1</c:v>
                      </c:pt>
                      <c:pt idx="6816">
                        <c:v>3963.2</c:v>
                      </c:pt>
                      <c:pt idx="6817">
                        <c:v>3971.7</c:v>
                      </c:pt>
                      <c:pt idx="6818">
                        <c:v>3968.1</c:v>
                      </c:pt>
                      <c:pt idx="6819">
                        <c:v>3966.9</c:v>
                      </c:pt>
                      <c:pt idx="6820">
                        <c:v>3964.9</c:v>
                      </c:pt>
                      <c:pt idx="6821">
                        <c:v>3972.1</c:v>
                      </c:pt>
                      <c:pt idx="6822">
                        <c:v>3965.3</c:v>
                      </c:pt>
                      <c:pt idx="6823">
                        <c:v>3966.3</c:v>
                      </c:pt>
                      <c:pt idx="6824">
                        <c:v>3964.8</c:v>
                      </c:pt>
                      <c:pt idx="6825">
                        <c:v>3975.5</c:v>
                      </c:pt>
                      <c:pt idx="6826">
                        <c:v>3968.3</c:v>
                      </c:pt>
                      <c:pt idx="6827">
                        <c:v>3971</c:v>
                      </c:pt>
                      <c:pt idx="6828">
                        <c:v>3966.2</c:v>
                      </c:pt>
                      <c:pt idx="6829">
                        <c:v>3970.5</c:v>
                      </c:pt>
                      <c:pt idx="6830">
                        <c:v>3965.4</c:v>
                      </c:pt>
                      <c:pt idx="6831">
                        <c:v>3971.6</c:v>
                      </c:pt>
                      <c:pt idx="6832">
                        <c:v>3977.6</c:v>
                      </c:pt>
                      <c:pt idx="6833">
                        <c:v>3985.5</c:v>
                      </c:pt>
                      <c:pt idx="6834">
                        <c:v>3985</c:v>
                      </c:pt>
                      <c:pt idx="6835">
                        <c:v>3984</c:v>
                      </c:pt>
                      <c:pt idx="6836">
                        <c:v>3981.7</c:v>
                      </c:pt>
                      <c:pt idx="6837">
                        <c:v>3985</c:v>
                      </c:pt>
                      <c:pt idx="6838">
                        <c:v>3982</c:v>
                      </c:pt>
                      <c:pt idx="6839">
                        <c:v>3971.9</c:v>
                      </c:pt>
                      <c:pt idx="6840">
                        <c:v>3977.3</c:v>
                      </c:pt>
                      <c:pt idx="6841">
                        <c:v>3979.1</c:v>
                      </c:pt>
                      <c:pt idx="6842">
                        <c:v>3988.3</c:v>
                      </c:pt>
                      <c:pt idx="6843">
                        <c:v>3987.9</c:v>
                      </c:pt>
                      <c:pt idx="6844">
                        <c:v>3982.1</c:v>
                      </c:pt>
                      <c:pt idx="6845">
                        <c:v>3973.2</c:v>
                      </c:pt>
                      <c:pt idx="6846">
                        <c:v>3969.4</c:v>
                      </c:pt>
                      <c:pt idx="6847">
                        <c:v>3978</c:v>
                      </c:pt>
                      <c:pt idx="6848">
                        <c:v>3988.5</c:v>
                      </c:pt>
                      <c:pt idx="6849">
                        <c:v>3977.2</c:v>
                      </c:pt>
                      <c:pt idx="6850">
                        <c:v>3983.1</c:v>
                      </c:pt>
                      <c:pt idx="6851">
                        <c:v>3973.8</c:v>
                      </c:pt>
                      <c:pt idx="6852">
                        <c:v>3992.4</c:v>
                      </c:pt>
                      <c:pt idx="6853">
                        <c:v>3991.5</c:v>
                      </c:pt>
                      <c:pt idx="6854">
                        <c:v>3975</c:v>
                      </c:pt>
                      <c:pt idx="6855">
                        <c:v>3978.6</c:v>
                      </c:pt>
                      <c:pt idx="6856">
                        <c:v>3975.6</c:v>
                      </c:pt>
                      <c:pt idx="6857">
                        <c:v>3983.3</c:v>
                      </c:pt>
                      <c:pt idx="6858">
                        <c:v>3970.3</c:v>
                      </c:pt>
                      <c:pt idx="6859">
                        <c:v>3972.3</c:v>
                      </c:pt>
                      <c:pt idx="6860">
                        <c:v>3986.5</c:v>
                      </c:pt>
                      <c:pt idx="6861">
                        <c:v>3981.3</c:v>
                      </c:pt>
                      <c:pt idx="6862">
                        <c:v>3983.4</c:v>
                      </c:pt>
                      <c:pt idx="6863">
                        <c:v>3980.9</c:v>
                      </c:pt>
                      <c:pt idx="6864">
                        <c:v>3989.6</c:v>
                      </c:pt>
                      <c:pt idx="6865">
                        <c:v>3987.9</c:v>
                      </c:pt>
                      <c:pt idx="6866">
                        <c:v>3991.9</c:v>
                      </c:pt>
                      <c:pt idx="6867">
                        <c:v>3972.3</c:v>
                      </c:pt>
                      <c:pt idx="6868">
                        <c:v>3978.7</c:v>
                      </c:pt>
                      <c:pt idx="6869">
                        <c:v>3989.6</c:v>
                      </c:pt>
                      <c:pt idx="6870">
                        <c:v>3989.6</c:v>
                      </c:pt>
                      <c:pt idx="6871">
                        <c:v>3983.2</c:v>
                      </c:pt>
                      <c:pt idx="6872">
                        <c:v>3992.3</c:v>
                      </c:pt>
                      <c:pt idx="6873">
                        <c:v>3978.4</c:v>
                      </c:pt>
                      <c:pt idx="6874">
                        <c:v>3975.4</c:v>
                      </c:pt>
                      <c:pt idx="6875">
                        <c:v>3988.6</c:v>
                      </c:pt>
                      <c:pt idx="6876">
                        <c:v>3986.9</c:v>
                      </c:pt>
                      <c:pt idx="6877">
                        <c:v>3993.4</c:v>
                      </c:pt>
                      <c:pt idx="6878">
                        <c:v>3991.9</c:v>
                      </c:pt>
                      <c:pt idx="6879">
                        <c:v>3988.2</c:v>
                      </c:pt>
                      <c:pt idx="6880">
                        <c:v>3992.3</c:v>
                      </c:pt>
                      <c:pt idx="6881">
                        <c:v>3989.1</c:v>
                      </c:pt>
                      <c:pt idx="6882">
                        <c:v>3991.1</c:v>
                      </c:pt>
                      <c:pt idx="6883">
                        <c:v>3993.4</c:v>
                      </c:pt>
                      <c:pt idx="6884">
                        <c:v>3997.9</c:v>
                      </c:pt>
                      <c:pt idx="6885">
                        <c:v>3989.3</c:v>
                      </c:pt>
                      <c:pt idx="6886">
                        <c:v>3996.7</c:v>
                      </c:pt>
                      <c:pt idx="6887">
                        <c:v>3993.4</c:v>
                      </c:pt>
                      <c:pt idx="6888">
                        <c:v>4004.3</c:v>
                      </c:pt>
                      <c:pt idx="6889">
                        <c:v>3994.3</c:v>
                      </c:pt>
                      <c:pt idx="6890">
                        <c:v>3997.7</c:v>
                      </c:pt>
                      <c:pt idx="6891">
                        <c:v>3989.4</c:v>
                      </c:pt>
                      <c:pt idx="6892">
                        <c:v>3993.7</c:v>
                      </c:pt>
                      <c:pt idx="6893">
                        <c:v>3993.1</c:v>
                      </c:pt>
                      <c:pt idx="6894">
                        <c:v>3994.8</c:v>
                      </c:pt>
                      <c:pt idx="6895">
                        <c:v>3994.1</c:v>
                      </c:pt>
                      <c:pt idx="6896">
                        <c:v>3994.2</c:v>
                      </c:pt>
                      <c:pt idx="6897">
                        <c:v>4000.2</c:v>
                      </c:pt>
                      <c:pt idx="6898">
                        <c:v>3994.7</c:v>
                      </c:pt>
                      <c:pt idx="6899">
                        <c:v>3989</c:v>
                      </c:pt>
                      <c:pt idx="6900">
                        <c:v>3996.5</c:v>
                      </c:pt>
                      <c:pt idx="6901">
                        <c:v>4000.6</c:v>
                      </c:pt>
                      <c:pt idx="6902">
                        <c:v>4002.1</c:v>
                      </c:pt>
                      <c:pt idx="6903">
                        <c:v>4006</c:v>
                      </c:pt>
                      <c:pt idx="6904">
                        <c:v>3997.1</c:v>
                      </c:pt>
                      <c:pt idx="6905">
                        <c:v>3996.7</c:v>
                      </c:pt>
                      <c:pt idx="6906">
                        <c:v>3995.5</c:v>
                      </c:pt>
                      <c:pt idx="6907">
                        <c:v>3992.1</c:v>
                      </c:pt>
                      <c:pt idx="6908">
                        <c:v>3993.2</c:v>
                      </c:pt>
                      <c:pt idx="6909">
                        <c:v>3993.5</c:v>
                      </c:pt>
                      <c:pt idx="6910">
                        <c:v>3998.1</c:v>
                      </c:pt>
                      <c:pt idx="6911">
                        <c:v>4003.6</c:v>
                      </c:pt>
                      <c:pt idx="6912">
                        <c:v>4002.1</c:v>
                      </c:pt>
                      <c:pt idx="6913">
                        <c:v>3996.9</c:v>
                      </c:pt>
                      <c:pt idx="6914">
                        <c:v>4003.5</c:v>
                      </c:pt>
                      <c:pt idx="6915">
                        <c:v>4006.9</c:v>
                      </c:pt>
                      <c:pt idx="6916">
                        <c:v>4007.9</c:v>
                      </c:pt>
                      <c:pt idx="6917">
                        <c:v>3998.3</c:v>
                      </c:pt>
                      <c:pt idx="6918">
                        <c:v>4007.2</c:v>
                      </c:pt>
                      <c:pt idx="6919">
                        <c:v>4008.6</c:v>
                      </c:pt>
                      <c:pt idx="6920">
                        <c:v>4012.4</c:v>
                      </c:pt>
                      <c:pt idx="6921">
                        <c:v>4007.1</c:v>
                      </c:pt>
                      <c:pt idx="6922">
                        <c:v>4015.4</c:v>
                      </c:pt>
                      <c:pt idx="6923">
                        <c:v>4009.5</c:v>
                      </c:pt>
                      <c:pt idx="6924">
                        <c:v>4007.5</c:v>
                      </c:pt>
                      <c:pt idx="6925">
                        <c:v>4016.1</c:v>
                      </c:pt>
                      <c:pt idx="6926">
                        <c:v>4009.7</c:v>
                      </c:pt>
                      <c:pt idx="6927">
                        <c:v>4006.4</c:v>
                      </c:pt>
                      <c:pt idx="6928">
                        <c:v>4013.1</c:v>
                      </c:pt>
                      <c:pt idx="6929">
                        <c:v>4014.1</c:v>
                      </c:pt>
                      <c:pt idx="6930">
                        <c:v>4010</c:v>
                      </c:pt>
                      <c:pt idx="6931">
                        <c:v>4013.6</c:v>
                      </c:pt>
                      <c:pt idx="6932">
                        <c:v>4017.2</c:v>
                      </c:pt>
                      <c:pt idx="6933">
                        <c:v>4015.5</c:v>
                      </c:pt>
                      <c:pt idx="6934">
                        <c:v>4013.9</c:v>
                      </c:pt>
                      <c:pt idx="6935">
                        <c:v>4018.2</c:v>
                      </c:pt>
                      <c:pt idx="6936">
                        <c:v>4016.2</c:v>
                      </c:pt>
                      <c:pt idx="6937">
                        <c:v>4015.8</c:v>
                      </c:pt>
                      <c:pt idx="6938">
                        <c:v>4010</c:v>
                      </c:pt>
                      <c:pt idx="6939">
                        <c:v>4009.8</c:v>
                      </c:pt>
                      <c:pt idx="6940">
                        <c:v>4003.7</c:v>
                      </c:pt>
                      <c:pt idx="6941">
                        <c:v>4019.1</c:v>
                      </c:pt>
                      <c:pt idx="6942">
                        <c:v>4011.9</c:v>
                      </c:pt>
                      <c:pt idx="6943">
                        <c:v>4010.9</c:v>
                      </c:pt>
                      <c:pt idx="6944">
                        <c:v>4016.1</c:v>
                      </c:pt>
                      <c:pt idx="6945">
                        <c:v>4017.4</c:v>
                      </c:pt>
                      <c:pt idx="6946">
                        <c:v>4017.6</c:v>
                      </c:pt>
                      <c:pt idx="6947">
                        <c:v>4019.5</c:v>
                      </c:pt>
                      <c:pt idx="6948">
                        <c:v>4019.8</c:v>
                      </c:pt>
                      <c:pt idx="6949">
                        <c:v>4028.3</c:v>
                      </c:pt>
                      <c:pt idx="6950">
                        <c:v>4010.1</c:v>
                      </c:pt>
                      <c:pt idx="6951">
                        <c:v>4017.3</c:v>
                      </c:pt>
                      <c:pt idx="6952">
                        <c:v>4020.8</c:v>
                      </c:pt>
                      <c:pt idx="6953">
                        <c:v>4019.6</c:v>
                      </c:pt>
                      <c:pt idx="6954">
                        <c:v>4023.4</c:v>
                      </c:pt>
                      <c:pt idx="6955">
                        <c:v>4024.6</c:v>
                      </c:pt>
                      <c:pt idx="6956">
                        <c:v>4028.6</c:v>
                      </c:pt>
                      <c:pt idx="6957">
                        <c:v>4019.4</c:v>
                      </c:pt>
                      <c:pt idx="6958">
                        <c:v>4026</c:v>
                      </c:pt>
                      <c:pt idx="6959">
                        <c:v>4021.6</c:v>
                      </c:pt>
                      <c:pt idx="6960">
                        <c:v>4012.7</c:v>
                      </c:pt>
                      <c:pt idx="6961">
                        <c:v>4023.6</c:v>
                      </c:pt>
                      <c:pt idx="6962">
                        <c:v>4022.4</c:v>
                      </c:pt>
                      <c:pt idx="6963">
                        <c:v>4032</c:v>
                      </c:pt>
                      <c:pt idx="6964">
                        <c:v>4030.8</c:v>
                      </c:pt>
                      <c:pt idx="6965">
                        <c:v>4028.2</c:v>
                      </c:pt>
                      <c:pt idx="6966">
                        <c:v>4022.3</c:v>
                      </c:pt>
                      <c:pt idx="6967">
                        <c:v>4026.8</c:v>
                      </c:pt>
                      <c:pt idx="6968">
                        <c:v>4023.7</c:v>
                      </c:pt>
                      <c:pt idx="6969">
                        <c:v>4022.6</c:v>
                      </c:pt>
                      <c:pt idx="6970">
                        <c:v>4033.9</c:v>
                      </c:pt>
                      <c:pt idx="6971">
                        <c:v>4031.9</c:v>
                      </c:pt>
                      <c:pt idx="6972">
                        <c:v>4029.8</c:v>
                      </c:pt>
                      <c:pt idx="6973">
                        <c:v>4025.4</c:v>
                      </c:pt>
                      <c:pt idx="6974">
                        <c:v>4030.4</c:v>
                      </c:pt>
                      <c:pt idx="6975">
                        <c:v>4041.7</c:v>
                      </c:pt>
                      <c:pt idx="6976">
                        <c:v>4034.5</c:v>
                      </c:pt>
                      <c:pt idx="6977">
                        <c:v>4034.2</c:v>
                      </c:pt>
                      <c:pt idx="6978">
                        <c:v>4034.5</c:v>
                      </c:pt>
                      <c:pt idx="6979">
                        <c:v>4032</c:v>
                      </c:pt>
                      <c:pt idx="6980">
                        <c:v>4015.3</c:v>
                      </c:pt>
                      <c:pt idx="6981">
                        <c:v>4036.3</c:v>
                      </c:pt>
                      <c:pt idx="6982">
                        <c:v>4023.7</c:v>
                      </c:pt>
                      <c:pt idx="6983">
                        <c:v>4038.2</c:v>
                      </c:pt>
                      <c:pt idx="6984">
                        <c:v>4042.1</c:v>
                      </c:pt>
                      <c:pt idx="6985">
                        <c:v>4033.2</c:v>
                      </c:pt>
                      <c:pt idx="6986">
                        <c:v>4030</c:v>
                      </c:pt>
                      <c:pt idx="6987">
                        <c:v>4031.9</c:v>
                      </c:pt>
                      <c:pt idx="6988">
                        <c:v>4035.8</c:v>
                      </c:pt>
                      <c:pt idx="6989">
                        <c:v>4027.1</c:v>
                      </c:pt>
                      <c:pt idx="6990">
                        <c:v>4034.4</c:v>
                      </c:pt>
                      <c:pt idx="6991">
                        <c:v>4037</c:v>
                      </c:pt>
                      <c:pt idx="6992">
                        <c:v>4025.7</c:v>
                      </c:pt>
                      <c:pt idx="6993">
                        <c:v>4033.9</c:v>
                      </c:pt>
                      <c:pt idx="6994">
                        <c:v>4037.2</c:v>
                      </c:pt>
                      <c:pt idx="6995">
                        <c:v>4044.6</c:v>
                      </c:pt>
                      <c:pt idx="6996">
                        <c:v>4043.2</c:v>
                      </c:pt>
                      <c:pt idx="6997">
                        <c:v>4046</c:v>
                      </c:pt>
                      <c:pt idx="6998">
                        <c:v>4037.3</c:v>
                      </c:pt>
                      <c:pt idx="6999">
                        <c:v>4038.7</c:v>
                      </c:pt>
                      <c:pt idx="7000">
                        <c:v>4043.9</c:v>
                      </c:pt>
                      <c:pt idx="7001">
                        <c:v>4045.9</c:v>
                      </c:pt>
                      <c:pt idx="7002">
                        <c:v>4044.3</c:v>
                      </c:pt>
                      <c:pt idx="7003">
                        <c:v>4049.5</c:v>
                      </c:pt>
                      <c:pt idx="7004">
                        <c:v>4038.1</c:v>
                      </c:pt>
                      <c:pt idx="7005">
                        <c:v>4044.6</c:v>
                      </c:pt>
                      <c:pt idx="7006">
                        <c:v>4040.8</c:v>
                      </c:pt>
                      <c:pt idx="7007">
                        <c:v>4043.8</c:v>
                      </c:pt>
                      <c:pt idx="7008">
                        <c:v>4043.1</c:v>
                      </c:pt>
                      <c:pt idx="7009">
                        <c:v>4049.1</c:v>
                      </c:pt>
                      <c:pt idx="7010">
                        <c:v>4048.4</c:v>
                      </c:pt>
                      <c:pt idx="7011">
                        <c:v>4051.3</c:v>
                      </c:pt>
                      <c:pt idx="7012">
                        <c:v>4048</c:v>
                      </c:pt>
                      <c:pt idx="7013">
                        <c:v>4047.9</c:v>
                      </c:pt>
                      <c:pt idx="7014">
                        <c:v>4048.3</c:v>
                      </c:pt>
                      <c:pt idx="7015">
                        <c:v>4047.4</c:v>
                      </c:pt>
                      <c:pt idx="7016">
                        <c:v>4055</c:v>
                      </c:pt>
                      <c:pt idx="7017">
                        <c:v>4056.4</c:v>
                      </c:pt>
                      <c:pt idx="7018">
                        <c:v>4051.1</c:v>
                      </c:pt>
                      <c:pt idx="7019">
                        <c:v>4051</c:v>
                      </c:pt>
                      <c:pt idx="7020">
                        <c:v>4056.2</c:v>
                      </c:pt>
                      <c:pt idx="7021">
                        <c:v>4055.9</c:v>
                      </c:pt>
                      <c:pt idx="7022">
                        <c:v>4059</c:v>
                      </c:pt>
                      <c:pt idx="7023">
                        <c:v>4054.4</c:v>
                      </c:pt>
                      <c:pt idx="7024">
                        <c:v>4054.2</c:v>
                      </c:pt>
                      <c:pt idx="7025">
                        <c:v>4051</c:v>
                      </c:pt>
                      <c:pt idx="7026">
                        <c:v>4051.6</c:v>
                      </c:pt>
                      <c:pt idx="7027">
                        <c:v>4048.7</c:v>
                      </c:pt>
                      <c:pt idx="7028">
                        <c:v>4051.6</c:v>
                      </c:pt>
                      <c:pt idx="7029">
                        <c:v>4052.9</c:v>
                      </c:pt>
                      <c:pt idx="7030">
                        <c:v>4055.1</c:v>
                      </c:pt>
                      <c:pt idx="7031">
                        <c:v>4051.8</c:v>
                      </c:pt>
                      <c:pt idx="7032">
                        <c:v>4062.6</c:v>
                      </c:pt>
                      <c:pt idx="7033">
                        <c:v>4066.7</c:v>
                      </c:pt>
                      <c:pt idx="7034">
                        <c:v>4069.8</c:v>
                      </c:pt>
                      <c:pt idx="7035">
                        <c:v>4064.1</c:v>
                      </c:pt>
                      <c:pt idx="7036">
                        <c:v>4062.9</c:v>
                      </c:pt>
                      <c:pt idx="7037">
                        <c:v>4051.8</c:v>
                      </c:pt>
                      <c:pt idx="7038">
                        <c:v>4055.4</c:v>
                      </c:pt>
                      <c:pt idx="7039">
                        <c:v>4053.4</c:v>
                      </c:pt>
                      <c:pt idx="7040">
                        <c:v>4062</c:v>
                      </c:pt>
                      <c:pt idx="7041">
                        <c:v>4053.8</c:v>
                      </c:pt>
                      <c:pt idx="7042">
                        <c:v>4055.9</c:v>
                      </c:pt>
                      <c:pt idx="7043">
                        <c:v>4070.7</c:v>
                      </c:pt>
                      <c:pt idx="7044">
                        <c:v>4061.3</c:v>
                      </c:pt>
                      <c:pt idx="7045">
                        <c:v>4069.9</c:v>
                      </c:pt>
                      <c:pt idx="7046">
                        <c:v>4069.5</c:v>
                      </c:pt>
                      <c:pt idx="7047">
                        <c:v>4066.5</c:v>
                      </c:pt>
                      <c:pt idx="7048">
                        <c:v>4063.7</c:v>
                      </c:pt>
                      <c:pt idx="7049">
                        <c:v>4071.2</c:v>
                      </c:pt>
                      <c:pt idx="7050">
                        <c:v>4068.1</c:v>
                      </c:pt>
                      <c:pt idx="7051">
                        <c:v>4059.8</c:v>
                      </c:pt>
                      <c:pt idx="7052">
                        <c:v>4066.6</c:v>
                      </c:pt>
                      <c:pt idx="7053">
                        <c:v>4075.1</c:v>
                      </c:pt>
                      <c:pt idx="7054">
                        <c:v>4070.5</c:v>
                      </c:pt>
                      <c:pt idx="7055">
                        <c:v>4066.4</c:v>
                      </c:pt>
                      <c:pt idx="7056">
                        <c:v>4066.4</c:v>
                      </c:pt>
                      <c:pt idx="7057">
                        <c:v>4063.6</c:v>
                      </c:pt>
                      <c:pt idx="7058">
                        <c:v>4065.5</c:v>
                      </c:pt>
                      <c:pt idx="7059">
                        <c:v>4061.5</c:v>
                      </c:pt>
                      <c:pt idx="7060">
                        <c:v>4064.2</c:v>
                      </c:pt>
                      <c:pt idx="7061">
                        <c:v>4074.5</c:v>
                      </c:pt>
                      <c:pt idx="7062">
                        <c:v>4079.4</c:v>
                      </c:pt>
                      <c:pt idx="7063">
                        <c:v>4090.5</c:v>
                      </c:pt>
                      <c:pt idx="7064">
                        <c:v>4087.6</c:v>
                      </c:pt>
                      <c:pt idx="7065">
                        <c:v>4080</c:v>
                      </c:pt>
                      <c:pt idx="7066">
                        <c:v>4069.4</c:v>
                      </c:pt>
                      <c:pt idx="7067">
                        <c:v>4076.2</c:v>
                      </c:pt>
                      <c:pt idx="7068">
                        <c:v>4061</c:v>
                      </c:pt>
                      <c:pt idx="7069">
                        <c:v>4076.2</c:v>
                      </c:pt>
                      <c:pt idx="7070">
                        <c:v>4078.6</c:v>
                      </c:pt>
                      <c:pt idx="7071">
                        <c:v>4065.7</c:v>
                      </c:pt>
                      <c:pt idx="7072">
                        <c:v>4081.7</c:v>
                      </c:pt>
                      <c:pt idx="7073">
                        <c:v>4084.7</c:v>
                      </c:pt>
                      <c:pt idx="7074">
                        <c:v>4079.4</c:v>
                      </c:pt>
                      <c:pt idx="7075">
                        <c:v>4086.7</c:v>
                      </c:pt>
                      <c:pt idx="7076">
                        <c:v>4076.5</c:v>
                      </c:pt>
                      <c:pt idx="7077">
                        <c:v>4082.2</c:v>
                      </c:pt>
                      <c:pt idx="7078">
                        <c:v>4080.9</c:v>
                      </c:pt>
                      <c:pt idx="7079">
                        <c:v>4086.1</c:v>
                      </c:pt>
                      <c:pt idx="7080">
                        <c:v>4082.5</c:v>
                      </c:pt>
                      <c:pt idx="7081">
                        <c:v>4080.4</c:v>
                      </c:pt>
                      <c:pt idx="7082">
                        <c:v>4090.7</c:v>
                      </c:pt>
                      <c:pt idx="7083">
                        <c:v>4095.2</c:v>
                      </c:pt>
                      <c:pt idx="7084">
                        <c:v>4088.3</c:v>
                      </c:pt>
                      <c:pt idx="7085">
                        <c:v>4101.8</c:v>
                      </c:pt>
                      <c:pt idx="7086">
                        <c:v>4097.8</c:v>
                      </c:pt>
                      <c:pt idx="7087">
                        <c:v>4086.3</c:v>
                      </c:pt>
                      <c:pt idx="7088">
                        <c:v>4082.9</c:v>
                      </c:pt>
                      <c:pt idx="7089">
                        <c:v>4090.8</c:v>
                      </c:pt>
                      <c:pt idx="7090">
                        <c:v>4083.2</c:v>
                      </c:pt>
                      <c:pt idx="7091">
                        <c:v>4095</c:v>
                      </c:pt>
                      <c:pt idx="7092">
                        <c:v>4095.2</c:v>
                      </c:pt>
                      <c:pt idx="7093">
                        <c:v>4093.2</c:v>
                      </c:pt>
                      <c:pt idx="7094">
                        <c:v>4091.5</c:v>
                      </c:pt>
                      <c:pt idx="7095">
                        <c:v>4093.2</c:v>
                      </c:pt>
                      <c:pt idx="7096">
                        <c:v>4092.9</c:v>
                      </c:pt>
                      <c:pt idx="7097">
                        <c:v>4087</c:v>
                      </c:pt>
                      <c:pt idx="7098">
                        <c:v>4098</c:v>
                      </c:pt>
                      <c:pt idx="7099">
                        <c:v>4091.4</c:v>
                      </c:pt>
                      <c:pt idx="7100">
                        <c:v>4087.2</c:v>
                      </c:pt>
                      <c:pt idx="7101">
                        <c:v>4110.5</c:v>
                      </c:pt>
                      <c:pt idx="7102">
                        <c:v>4106.6000000000004</c:v>
                      </c:pt>
                      <c:pt idx="7103">
                        <c:v>4105.3</c:v>
                      </c:pt>
                      <c:pt idx="7104">
                        <c:v>4104.3</c:v>
                      </c:pt>
                      <c:pt idx="7105">
                        <c:v>4102.5</c:v>
                      </c:pt>
                      <c:pt idx="7106">
                        <c:v>4098.6000000000004</c:v>
                      </c:pt>
                      <c:pt idx="7107">
                        <c:v>4095.8</c:v>
                      </c:pt>
                      <c:pt idx="7108">
                        <c:v>4091.2</c:v>
                      </c:pt>
                      <c:pt idx="7109">
                        <c:v>4116.8</c:v>
                      </c:pt>
                      <c:pt idx="7110">
                        <c:v>4116.8</c:v>
                      </c:pt>
                      <c:pt idx="7111">
                        <c:v>4112.8999999999996</c:v>
                      </c:pt>
                      <c:pt idx="7112">
                        <c:v>4095.9</c:v>
                      </c:pt>
                      <c:pt idx="7113">
                        <c:v>4111.2</c:v>
                      </c:pt>
                      <c:pt idx="7114">
                        <c:v>4099.8</c:v>
                      </c:pt>
                      <c:pt idx="7115">
                        <c:v>4111.2</c:v>
                      </c:pt>
                      <c:pt idx="7116">
                        <c:v>4107.8</c:v>
                      </c:pt>
                      <c:pt idx="7117">
                        <c:v>4096</c:v>
                      </c:pt>
                      <c:pt idx="7118">
                        <c:v>4102.2</c:v>
                      </c:pt>
                      <c:pt idx="7119">
                        <c:v>4096.2</c:v>
                      </c:pt>
                      <c:pt idx="7120">
                        <c:v>4110.8999999999996</c:v>
                      </c:pt>
                      <c:pt idx="7121">
                        <c:v>4105.3</c:v>
                      </c:pt>
                      <c:pt idx="7122">
                        <c:v>4104.5</c:v>
                      </c:pt>
                      <c:pt idx="7123">
                        <c:v>4109.1000000000004</c:v>
                      </c:pt>
                      <c:pt idx="7124">
                        <c:v>4102.1000000000004</c:v>
                      </c:pt>
                      <c:pt idx="7125">
                        <c:v>4105.8</c:v>
                      </c:pt>
                      <c:pt idx="7126">
                        <c:v>4101.6000000000004</c:v>
                      </c:pt>
                      <c:pt idx="7127">
                        <c:v>4104.2</c:v>
                      </c:pt>
                      <c:pt idx="7128">
                        <c:v>4112.5</c:v>
                      </c:pt>
                      <c:pt idx="7129">
                        <c:v>4120.3999999999996</c:v>
                      </c:pt>
                      <c:pt idx="7130">
                        <c:v>4104.6000000000004</c:v>
                      </c:pt>
                      <c:pt idx="7131">
                        <c:v>4111.2</c:v>
                      </c:pt>
                      <c:pt idx="7132">
                        <c:v>4116.3999999999996</c:v>
                      </c:pt>
                      <c:pt idx="7133">
                        <c:v>4108.1000000000004</c:v>
                      </c:pt>
                      <c:pt idx="7134">
                        <c:v>4128.8</c:v>
                      </c:pt>
                      <c:pt idx="7135">
                        <c:v>4118.3</c:v>
                      </c:pt>
                      <c:pt idx="7136">
                        <c:v>4116.1000000000004</c:v>
                      </c:pt>
                      <c:pt idx="7137">
                        <c:v>4100</c:v>
                      </c:pt>
                      <c:pt idx="7138">
                        <c:v>4121.8999999999996</c:v>
                      </c:pt>
                      <c:pt idx="7139">
                        <c:v>4111.8</c:v>
                      </c:pt>
                      <c:pt idx="7140">
                        <c:v>4118.8999999999996</c:v>
                      </c:pt>
                      <c:pt idx="7141">
                        <c:v>4112.3</c:v>
                      </c:pt>
                      <c:pt idx="7142">
                        <c:v>4121</c:v>
                      </c:pt>
                      <c:pt idx="7143">
                        <c:v>4122.6000000000004</c:v>
                      </c:pt>
                      <c:pt idx="7144">
                        <c:v>4114.5</c:v>
                      </c:pt>
                      <c:pt idx="7145">
                        <c:v>4120.2</c:v>
                      </c:pt>
                      <c:pt idx="7146">
                        <c:v>4126.7</c:v>
                      </c:pt>
                      <c:pt idx="7147">
                        <c:v>4131.8</c:v>
                      </c:pt>
                      <c:pt idx="7148">
                        <c:v>4132.3</c:v>
                      </c:pt>
                      <c:pt idx="7149">
                        <c:v>4109.8999999999996</c:v>
                      </c:pt>
                      <c:pt idx="7150">
                        <c:v>4118.5</c:v>
                      </c:pt>
                      <c:pt idx="7151">
                        <c:v>4117.3999999999996</c:v>
                      </c:pt>
                      <c:pt idx="7152">
                        <c:v>4116.8</c:v>
                      </c:pt>
                      <c:pt idx="7153">
                        <c:v>4121.2</c:v>
                      </c:pt>
                      <c:pt idx="7154">
                        <c:v>4111.8</c:v>
                      </c:pt>
                      <c:pt idx="7155">
                        <c:v>4103.8</c:v>
                      </c:pt>
                      <c:pt idx="7156">
                        <c:v>4112.3</c:v>
                      </c:pt>
                      <c:pt idx="7157">
                        <c:v>4118.5</c:v>
                      </c:pt>
                      <c:pt idx="7158">
                        <c:v>4117.2</c:v>
                      </c:pt>
                      <c:pt idx="7159">
                        <c:v>4117.2</c:v>
                      </c:pt>
                      <c:pt idx="7160">
                        <c:v>4119.3</c:v>
                      </c:pt>
                      <c:pt idx="7161">
                        <c:v>4126.3</c:v>
                      </c:pt>
                      <c:pt idx="7162">
                        <c:v>4122.3</c:v>
                      </c:pt>
                      <c:pt idx="7163">
                        <c:v>4120.8</c:v>
                      </c:pt>
                      <c:pt idx="7164">
                        <c:v>4110.7</c:v>
                      </c:pt>
                      <c:pt idx="7165">
                        <c:v>4122.3</c:v>
                      </c:pt>
                      <c:pt idx="7166">
                        <c:v>4124.3999999999996</c:v>
                      </c:pt>
                      <c:pt idx="7167">
                        <c:v>4120.8</c:v>
                      </c:pt>
                      <c:pt idx="7168">
                        <c:v>4112.3</c:v>
                      </c:pt>
                      <c:pt idx="7169">
                        <c:v>4116.3999999999996</c:v>
                      </c:pt>
                      <c:pt idx="7170">
                        <c:v>4114.7</c:v>
                      </c:pt>
                      <c:pt idx="7171">
                        <c:v>4117.1000000000004</c:v>
                      </c:pt>
                      <c:pt idx="7172">
                        <c:v>4125.6000000000004</c:v>
                      </c:pt>
                      <c:pt idx="7173">
                        <c:v>4126.1000000000004</c:v>
                      </c:pt>
                      <c:pt idx="7174">
                        <c:v>4132.2</c:v>
                      </c:pt>
                      <c:pt idx="7175">
                        <c:v>4132.8999999999996</c:v>
                      </c:pt>
                      <c:pt idx="7176">
                        <c:v>4121.6000000000004</c:v>
                      </c:pt>
                      <c:pt idx="7177">
                        <c:v>4124.3999999999996</c:v>
                      </c:pt>
                      <c:pt idx="7178">
                        <c:v>4122.2</c:v>
                      </c:pt>
                      <c:pt idx="7179">
                        <c:v>4124</c:v>
                      </c:pt>
                      <c:pt idx="7180">
                        <c:v>4122.8999999999996</c:v>
                      </c:pt>
                      <c:pt idx="7181">
                        <c:v>4125.5</c:v>
                      </c:pt>
                      <c:pt idx="7182">
                        <c:v>4125.2</c:v>
                      </c:pt>
                      <c:pt idx="7183">
                        <c:v>4124.7</c:v>
                      </c:pt>
                      <c:pt idx="7184">
                        <c:v>4145.3999999999996</c:v>
                      </c:pt>
                      <c:pt idx="7185">
                        <c:v>4135.8</c:v>
                      </c:pt>
                      <c:pt idx="7186">
                        <c:v>4134.3</c:v>
                      </c:pt>
                      <c:pt idx="7187">
                        <c:v>4136.8999999999996</c:v>
                      </c:pt>
                      <c:pt idx="7188">
                        <c:v>4116.2</c:v>
                      </c:pt>
                      <c:pt idx="7189">
                        <c:v>4133.3</c:v>
                      </c:pt>
                      <c:pt idx="7190">
                        <c:v>4141.3</c:v>
                      </c:pt>
                      <c:pt idx="7191">
                        <c:v>4114.8</c:v>
                      </c:pt>
                      <c:pt idx="7192">
                        <c:v>4132</c:v>
                      </c:pt>
                      <c:pt idx="7193">
                        <c:v>4139.5</c:v>
                      </c:pt>
                      <c:pt idx="7194">
                        <c:v>4136.8</c:v>
                      </c:pt>
                      <c:pt idx="7195">
                        <c:v>4134.1000000000004</c:v>
                      </c:pt>
                      <c:pt idx="7196">
                        <c:v>4131.5</c:v>
                      </c:pt>
                      <c:pt idx="7197">
                        <c:v>4131</c:v>
                      </c:pt>
                      <c:pt idx="7198">
                        <c:v>4134.5</c:v>
                      </c:pt>
                      <c:pt idx="7199">
                        <c:v>4137.1000000000004</c:v>
                      </c:pt>
                      <c:pt idx="7200">
                        <c:v>4139.2</c:v>
                      </c:pt>
                      <c:pt idx="7201">
                        <c:v>4134.8999999999996</c:v>
                      </c:pt>
                      <c:pt idx="7202">
                        <c:v>4137.3</c:v>
                      </c:pt>
                      <c:pt idx="7203">
                        <c:v>4138</c:v>
                      </c:pt>
                      <c:pt idx="7204">
                        <c:v>4140.7</c:v>
                      </c:pt>
                      <c:pt idx="7205">
                        <c:v>4136.1000000000004</c:v>
                      </c:pt>
                      <c:pt idx="7206">
                        <c:v>4139.7</c:v>
                      </c:pt>
                      <c:pt idx="7207">
                        <c:v>4147.7</c:v>
                      </c:pt>
                      <c:pt idx="7208">
                        <c:v>4144.8</c:v>
                      </c:pt>
                      <c:pt idx="7209">
                        <c:v>4143.2</c:v>
                      </c:pt>
                      <c:pt idx="7210">
                        <c:v>4138</c:v>
                      </c:pt>
                      <c:pt idx="7211">
                        <c:v>4132.2</c:v>
                      </c:pt>
                      <c:pt idx="7212">
                        <c:v>4136.6000000000004</c:v>
                      </c:pt>
                      <c:pt idx="7213">
                        <c:v>4136.6000000000004</c:v>
                      </c:pt>
                      <c:pt idx="7214">
                        <c:v>4146.6000000000004</c:v>
                      </c:pt>
                      <c:pt idx="7215">
                        <c:v>4138.3999999999996</c:v>
                      </c:pt>
                      <c:pt idx="7216">
                        <c:v>4136.3</c:v>
                      </c:pt>
                      <c:pt idx="7217">
                        <c:v>4142</c:v>
                      </c:pt>
                      <c:pt idx="7218">
                        <c:v>4142.1000000000004</c:v>
                      </c:pt>
                      <c:pt idx="7219">
                        <c:v>4138.1000000000004</c:v>
                      </c:pt>
                      <c:pt idx="7220">
                        <c:v>4137.6000000000004</c:v>
                      </c:pt>
                      <c:pt idx="7221">
                        <c:v>4142.6000000000004</c:v>
                      </c:pt>
                      <c:pt idx="7222">
                        <c:v>4140.8999999999996</c:v>
                      </c:pt>
                      <c:pt idx="7223">
                        <c:v>4146.2</c:v>
                      </c:pt>
                      <c:pt idx="7224">
                        <c:v>4150.3</c:v>
                      </c:pt>
                      <c:pt idx="7225">
                        <c:v>4135.8999999999996</c:v>
                      </c:pt>
                      <c:pt idx="7226">
                        <c:v>4147.3999999999996</c:v>
                      </c:pt>
                      <c:pt idx="7227">
                        <c:v>4141.3999999999996</c:v>
                      </c:pt>
                      <c:pt idx="7228">
                        <c:v>4145</c:v>
                      </c:pt>
                      <c:pt idx="7229">
                        <c:v>4143.8999999999996</c:v>
                      </c:pt>
                      <c:pt idx="7230">
                        <c:v>4139.8</c:v>
                      </c:pt>
                      <c:pt idx="7231">
                        <c:v>4142.1000000000004</c:v>
                      </c:pt>
                      <c:pt idx="7232">
                        <c:v>4136</c:v>
                      </c:pt>
                      <c:pt idx="7233">
                        <c:v>4145.1000000000004</c:v>
                      </c:pt>
                      <c:pt idx="7234">
                        <c:v>4148.7</c:v>
                      </c:pt>
                      <c:pt idx="7235">
                        <c:v>4149.5</c:v>
                      </c:pt>
                      <c:pt idx="7236">
                        <c:v>4144.5</c:v>
                      </c:pt>
                      <c:pt idx="7237">
                        <c:v>4143.8999999999996</c:v>
                      </c:pt>
                      <c:pt idx="7238">
                        <c:v>4146.3</c:v>
                      </c:pt>
                      <c:pt idx="7239">
                        <c:v>4148.8999999999996</c:v>
                      </c:pt>
                      <c:pt idx="7240">
                        <c:v>4145</c:v>
                      </c:pt>
                      <c:pt idx="7241">
                        <c:v>4139.8999999999996</c:v>
                      </c:pt>
                      <c:pt idx="7242">
                        <c:v>4138.3999999999996</c:v>
                      </c:pt>
                      <c:pt idx="7243">
                        <c:v>4138.6000000000004</c:v>
                      </c:pt>
                      <c:pt idx="7244">
                        <c:v>4147.2</c:v>
                      </c:pt>
                      <c:pt idx="7245">
                        <c:v>4148.7</c:v>
                      </c:pt>
                      <c:pt idx="7246">
                        <c:v>4146.8</c:v>
                      </c:pt>
                      <c:pt idx="7247">
                        <c:v>4149.1000000000004</c:v>
                      </c:pt>
                      <c:pt idx="7248">
                        <c:v>4147.3999999999996</c:v>
                      </c:pt>
                      <c:pt idx="7249">
                        <c:v>4149</c:v>
                      </c:pt>
                      <c:pt idx="7250">
                        <c:v>4150.5</c:v>
                      </c:pt>
                      <c:pt idx="7251">
                        <c:v>4152.2</c:v>
                      </c:pt>
                      <c:pt idx="7252">
                        <c:v>4154.6000000000004</c:v>
                      </c:pt>
                      <c:pt idx="7253">
                        <c:v>4150.1000000000004</c:v>
                      </c:pt>
                      <c:pt idx="7254">
                        <c:v>4154.5</c:v>
                      </c:pt>
                      <c:pt idx="7255">
                        <c:v>4154.1000000000004</c:v>
                      </c:pt>
                      <c:pt idx="7256">
                        <c:v>4157.3</c:v>
                      </c:pt>
                      <c:pt idx="7257">
                        <c:v>4151.8</c:v>
                      </c:pt>
                      <c:pt idx="7258">
                        <c:v>4153.5</c:v>
                      </c:pt>
                      <c:pt idx="7259">
                        <c:v>4162.6000000000004</c:v>
                      </c:pt>
                      <c:pt idx="7260">
                        <c:v>4156.6000000000004</c:v>
                      </c:pt>
                      <c:pt idx="7261">
                        <c:v>4159.5</c:v>
                      </c:pt>
                      <c:pt idx="7262">
                        <c:v>4153.7</c:v>
                      </c:pt>
                      <c:pt idx="7263">
                        <c:v>4159.8</c:v>
                      </c:pt>
                      <c:pt idx="7264">
                        <c:v>4158.8999999999996</c:v>
                      </c:pt>
                      <c:pt idx="7265">
                        <c:v>4150.8</c:v>
                      </c:pt>
                      <c:pt idx="7266">
                        <c:v>4157.6000000000004</c:v>
                      </c:pt>
                      <c:pt idx="7267">
                        <c:v>4154.7</c:v>
                      </c:pt>
                      <c:pt idx="7268">
                        <c:v>4145.5</c:v>
                      </c:pt>
                      <c:pt idx="7269">
                        <c:v>4150.3999999999996</c:v>
                      </c:pt>
                      <c:pt idx="7270">
                        <c:v>4154.1000000000004</c:v>
                      </c:pt>
                      <c:pt idx="7271">
                        <c:v>4149.3</c:v>
                      </c:pt>
                      <c:pt idx="7272">
                        <c:v>4154.8999999999996</c:v>
                      </c:pt>
                      <c:pt idx="7273">
                        <c:v>4158</c:v>
                      </c:pt>
                      <c:pt idx="7274">
                        <c:v>4157.8999999999996</c:v>
                      </c:pt>
                      <c:pt idx="7275">
                        <c:v>4161.3999999999996</c:v>
                      </c:pt>
                      <c:pt idx="7276">
                        <c:v>4166</c:v>
                      </c:pt>
                      <c:pt idx="7277">
                        <c:v>4165.3999999999996</c:v>
                      </c:pt>
                      <c:pt idx="7278">
                        <c:v>4155.8</c:v>
                      </c:pt>
                      <c:pt idx="7279">
                        <c:v>4156.8</c:v>
                      </c:pt>
                      <c:pt idx="7280">
                        <c:v>4152.3</c:v>
                      </c:pt>
                      <c:pt idx="7281">
                        <c:v>4154.8999999999996</c:v>
                      </c:pt>
                      <c:pt idx="7282">
                        <c:v>4156.5</c:v>
                      </c:pt>
                      <c:pt idx="7283">
                        <c:v>4160.8</c:v>
                      </c:pt>
                      <c:pt idx="7284">
                        <c:v>4168.7</c:v>
                      </c:pt>
                      <c:pt idx="7285">
                        <c:v>4165.3</c:v>
                      </c:pt>
                      <c:pt idx="7286">
                        <c:v>4160.8999999999996</c:v>
                      </c:pt>
                      <c:pt idx="7287">
                        <c:v>4155.7</c:v>
                      </c:pt>
                      <c:pt idx="7288">
                        <c:v>4157.5</c:v>
                      </c:pt>
                      <c:pt idx="7289">
                        <c:v>4153.6000000000004</c:v>
                      </c:pt>
                      <c:pt idx="7290">
                        <c:v>4155.7</c:v>
                      </c:pt>
                      <c:pt idx="7291">
                        <c:v>4160.8999999999996</c:v>
                      </c:pt>
                      <c:pt idx="7292">
                        <c:v>4153.6000000000004</c:v>
                      </c:pt>
                      <c:pt idx="7293">
                        <c:v>4162.6000000000004</c:v>
                      </c:pt>
                      <c:pt idx="7294">
                        <c:v>4158.8999999999996</c:v>
                      </c:pt>
                      <c:pt idx="7295">
                        <c:v>4156.1000000000004</c:v>
                      </c:pt>
                      <c:pt idx="7296">
                        <c:v>4158.3</c:v>
                      </c:pt>
                      <c:pt idx="7297">
                        <c:v>4157.2</c:v>
                      </c:pt>
                      <c:pt idx="7298">
                        <c:v>4158.2</c:v>
                      </c:pt>
                      <c:pt idx="7299">
                        <c:v>4157.2</c:v>
                      </c:pt>
                      <c:pt idx="7300">
                        <c:v>4163.5</c:v>
                      </c:pt>
                      <c:pt idx="7301">
                        <c:v>4160.7</c:v>
                      </c:pt>
                      <c:pt idx="7302">
                        <c:v>4155.8999999999996</c:v>
                      </c:pt>
                      <c:pt idx="7303">
                        <c:v>4162.2</c:v>
                      </c:pt>
                      <c:pt idx="7304">
                        <c:v>4166.8999999999996</c:v>
                      </c:pt>
                      <c:pt idx="7305">
                        <c:v>4159</c:v>
                      </c:pt>
                      <c:pt idx="7306">
                        <c:v>4161.8</c:v>
                      </c:pt>
                      <c:pt idx="7307">
                        <c:v>4162.2</c:v>
                      </c:pt>
                      <c:pt idx="7308">
                        <c:v>4160.8</c:v>
                      </c:pt>
                      <c:pt idx="7309">
                        <c:v>4164</c:v>
                      </c:pt>
                      <c:pt idx="7310">
                        <c:v>4157</c:v>
                      </c:pt>
                      <c:pt idx="7311">
                        <c:v>4157.8999999999996</c:v>
                      </c:pt>
                      <c:pt idx="7312">
                        <c:v>4151.3999999999996</c:v>
                      </c:pt>
                      <c:pt idx="7313">
                        <c:v>4158.2</c:v>
                      </c:pt>
                      <c:pt idx="7314">
                        <c:v>4161.8999999999996</c:v>
                      </c:pt>
                      <c:pt idx="7315">
                        <c:v>4161.6000000000004</c:v>
                      </c:pt>
                      <c:pt idx="7316">
                        <c:v>4164.2</c:v>
                      </c:pt>
                      <c:pt idx="7317">
                        <c:v>4168.1000000000004</c:v>
                      </c:pt>
                      <c:pt idx="7318">
                        <c:v>4168.8</c:v>
                      </c:pt>
                      <c:pt idx="7319">
                        <c:v>4166.3</c:v>
                      </c:pt>
                      <c:pt idx="7320">
                        <c:v>4168.3</c:v>
                      </c:pt>
                      <c:pt idx="7321">
                        <c:v>4166.8999999999996</c:v>
                      </c:pt>
                      <c:pt idx="7322">
                        <c:v>4166.1000000000004</c:v>
                      </c:pt>
                      <c:pt idx="7323">
                        <c:v>4173.8999999999996</c:v>
                      </c:pt>
                      <c:pt idx="7324">
                        <c:v>4160.3999999999996</c:v>
                      </c:pt>
                      <c:pt idx="7325">
                        <c:v>4166</c:v>
                      </c:pt>
                      <c:pt idx="7326">
                        <c:v>4165.3</c:v>
                      </c:pt>
                      <c:pt idx="7327">
                        <c:v>4161.5</c:v>
                      </c:pt>
                      <c:pt idx="7328">
                        <c:v>4164.6000000000004</c:v>
                      </c:pt>
                      <c:pt idx="7329">
                        <c:v>4163.8</c:v>
                      </c:pt>
                      <c:pt idx="7330">
                        <c:v>4155.6000000000004</c:v>
                      </c:pt>
                      <c:pt idx="7331">
                        <c:v>4157.8</c:v>
                      </c:pt>
                      <c:pt idx="7332">
                        <c:v>4154.8</c:v>
                      </c:pt>
                      <c:pt idx="7333">
                        <c:v>4173</c:v>
                      </c:pt>
                      <c:pt idx="7334">
                        <c:v>4163.1000000000004</c:v>
                      </c:pt>
                      <c:pt idx="7335">
                        <c:v>4159.6000000000004</c:v>
                      </c:pt>
                      <c:pt idx="7336">
                        <c:v>4164.8999999999996</c:v>
                      </c:pt>
                      <c:pt idx="7337">
                        <c:v>4164.8</c:v>
                      </c:pt>
                      <c:pt idx="7338">
                        <c:v>4166</c:v>
                      </c:pt>
                      <c:pt idx="7339">
                        <c:v>4165.6000000000004</c:v>
                      </c:pt>
                      <c:pt idx="7340">
                        <c:v>4166.1000000000004</c:v>
                      </c:pt>
                      <c:pt idx="7341">
                        <c:v>4166.7</c:v>
                      </c:pt>
                      <c:pt idx="7342">
                        <c:v>4163.5</c:v>
                      </c:pt>
                      <c:pt idx="7343">
                        <c:v>4173.6000000000004</c:v>
                      </c:pt>
                      <c:pt idx="7344">
                        <c:v>4177.8999999999996</c:v>
                      </c:pt>
                      <c:pt idx="7345">
                        <c:v>4168.5</c:v>
                      </c:pt>
                      <c:pt idx="7346">
                        <c:v>4174.7</c:v>
                      </c:pt>
                      <c:pt idx="7347">
                        <c:v>4177.3999999999996</c:v>
                      </c:pt>
                      <c:pt idx="7348">
                        <c:v>4170.5</c:v>
                      </c:pt>
                      <c:pt idx="7349">
                        <c:v>4173.3</c:v>
                      </c:pt>
                      <c:pt idx="7350">
                        <c:v>4172.1000000000004</c:v>
                      </c:pt>
                      <c:pt idx="7351">
                        <c:v>4172.8999999999996</c:v>
                      </c:pt>
                      <c:pt idx="7352">
                        <c:v>4174.7</c:v>
                      </c:pt>
                      <c:pt idx="7353">
                        <c:v>4178</c:v>
                      </c:pt>
                      <c:pt idx="7354">
                        <c:v>4174.2</c:v>
                      </c:pt>
                      <c:pt idx="7355">
                        <c:v>4171.3999999999996</c:v>
                      </c:pt>
                      <c:pt idx="7356">
                        <c:v>4174.8</c:v>
                      </c:pt>
                      <c:pt idx="7357">
                        <c:v>4173.8</c:v>
                      </c:pt>
                      <c:pt idx="7358">
                        <c:v>4171.8</c:v>
                      </c:pt>
                      <c:pt idx="7359">
                        <c:v>4179.3999999999996</c:v>
                      </c:pt>
                      <c:pt idx="7360">
                        <c:v>4168.3</c:v>
                      </c:pt>
                      <c:pt idx="7361">
                        <c:v>4179.3</c:v>
                      </c:pt>
                      <c:pt idx="7362">
                        <c:v>4169.7</c:v>
                      </c:pt>
                      <c:pt idx="7363">
                        <c:v>4182.2</c:v>
                      </c:pt>
                      <c:pt idx="7364">
                        <c:v>4173.8</c:v>
                      </c:pt>
                      <c:pt idx="7365">
                        <c:v>4181.8</c:v>
                      </c:pt>
                      <c:pt idx="7366">
                        <c:v>4177</c:v>
                      </c:pt>
                      <c:pt idx="7367">
                        <c:v>4173.5</c:v>
                      </c:pt>
                      <c:pt idx="7368">
                        <c:v>4180.8</c:v>
                      </c:pt>
                      <c:pt idx="7369">
                        <c:v>4170.2</c:v>
                      </c:pt>
                      <c:pt idx="7370">
                        <c:v>4171.5</c:v>
                      </c:pt>
                      <c:pt idx="7371">
                        <c:v>4165.6000000000004</c:v>
                      </c:pt>
                      <c:pt idx="7372">
                        <c:v>4167.3999999999996</c:v>
                      </c:pt>
                      <c:pt idx="7373">
                        <c:v>4161.5</c:v>
                      </c:pt>
                      <c:pt idx="7374">
                        <c:v>4164.3999999999996</c:v>
                      </c:pt>
                      <c:pt idx="7375">
                        <c:v>4172.6000000000004</c:v>
                      </c:pt>
                      <c:pt idx="7376">
                        <c:v>4162</c:v>
                      </c:pt>
                      <c:pt idx="7377">
                        <c:v>4164.5</c:v>
                      </c:pt>
                      <c:pt idx="7378">
                        <c:v>4163.3</c:v>
                      </c:pt>
                      <c:pt idx="7379">
                        <c:v>4164.8999999999996</c:v>
                      </c:pt>
                      <c:pt idx="7380">
                        <c:v>4156.8</c:v>
                      </c:pt>
                      <c:pt idx="7381">
                        <c:v>4161.3</c:v>
                      </c:pt>
                      <c:pt idx="7382">
                        <c:v>4164</c:v>
                      </c:pt>
                      <c:pt idx="7383">
                        <c:v>4163</c:v>
                      </c:pt>
                      <c:pt idx="7384">
                        <c:v>4173.8</c:v>
                      </c:pt>
                      <c:pt idx="7385">
                        <c:v>4166.8999999999996</c:v>
                      </c:pt>
                      <c:pt idx="7386">
                        <c:v>4171.7</c:v>
                      </c:pt>
                      <c:pt idx="7387">
                        <c:v>4165.3</c:v>
                      </c:pt>
                      <c:pt idx="7388">
                        <c:v>4165.6000000000004</c:v>
                      </c:pt>
                      <c:pt idx="7389">
                        <c:v>4168.8999999999996</c:v>
                      </c:pt>
                      <c:pt idx="7390">
                        <c:v>4167.1000000000004</c:v>
                      </c:pt>
                      <c:pt idx="7391">
                        <c:v>4164.8999999999996</c:v>
                      </c:pt>
                      <c:pt idx="7392">
                        <c:v>4167.3999999999996</c:v>
                      </c:pt>
                      <c:pt idx="7393">
                        <c:v>4175.2</c:v>
                      </c:pt>
                      <c:pt idx="7394">
                        <c:v>4182.1000000000004</c:v>
                      </c:pt>
                      <c:pt idx="7395">
                        <c:v>4175.3999999999996</c:v>
                      </c:pt>
                      <c:pt idx="7396">
                        <c:v>4175.3</c:v>
                      </c:pt>
                      <c:pt idx="7397">
                        <c:v>4172.6000000000004</c:v>
                      </c:pt>
                      <c:pt idx="7398">
                        <c:v>4177.6000000000004</c:v>
                      </c:pt>
                      <c:pt idx="7399">
                        <c:v>4172.6000000000004</c:v>
                      </c:pt>
                      <c:pt idx="7400">
                        <c:v>4178</c:v>
                      </c:pt>
                      <c:pt idx="7401">
                        <c:v>4173.1000000000004</c:v>
                      </c:pt>
                      <c:pt idx="7402">
                        <c:v>4183.2</c:v>
                      </c:pt>
                      <c:pt idx="7403">
                        <c:v>4184.3999999999996</c:v>
                      </c:pt>
                      <c:pt idx="7404">
                        <c:v>4181.5</c:v>
                      </c:pt>
                      <c:pt idx="7405">
                        <c:v>4185.6000000000004</c:v>
                      </c:pt>
                      <c:pt idx="7406">
                        <c:v>4182.8999999999996</c:v>
                      </c:pt>
                      <c:pt idx="7407">
                        <c:v>4188.8999999999996</c:v>
                      </c:pt>
                      <c:pt idx="7408">
                        <c:v>4179.3</c:v>
                      </c:pt>
                      <c:pt idx="7409">
                        <c:v>4179.5</c:v>
                      </c:pt>
                      <c:pt idx="7410">
                        <c:v>4182.1000000000004</c:v>
                      </c:pt>
                      <c:pt idx="7411">
                        <c:v>4182.7</c:v>
                      </c:pt>
                      <c:pt idx="7412">
                        <c:v>4198.5</c:v>
                      </c:pt>
                      <c:pt idx="7413">
                        <c:v>4190.2</c:v>
                      </c:pt>
                      <c:pt idx="7414">
                        <c:v>4185.8999999999996</c:v>
                      </c:pt>
                      <c:pt idx="7415">
                        <c:v>4188.5</c:v>
                      </c:pt>
                      <c:pt idx="7416">
                        <c:v>4194.8</c:v>
                      </c:pt>
                      <c:pt idx="7417">
                        <c:v>4178.8999999999996</c:v>
                      </c:pt>
                      <c:pt idx="7418">
                        <c:v>4190.8</c:v>
                      </c:pt>
                      <c:pt idx="7419">
                        <c:v>4189.3</c:v>
                      </c:pt>
                      <c:pt idx="7420">
                        <c:v>4196.2</c:v>
                      </c:pt>
                      <c:pt idx="7421">
                        <c:v>4187.8999999999996</c:v>
                      </c:pt>
                      <c:pt idx="7422">
                        <c:v>4194</c:v>
                      </c:pt>
                      <c:pt idx="7423">
                        <c:v>4196</c:v>
                      </c:pt>
                      <c:pt idx="7424">
                        <c:v>4198.1000000000004</c:v>
                      </c:pt>
                      <c:pt idx="7425">
                        <c:v>4188.3</c:v>
                      </c:pt>
                      <c:pt idx="7426">
                        <c:v>4196.3</c:v>
                      </c:pt>
                      <c:pt idx="7427">
                        <c:v>4194.1000000000004</c:v>
                      </c:pt>
                      <c:pt idx="7428">
                        <c:v>4197.2</c:v>
                      </c:pt>
                      <c:pt idx="7429">
                        <c:v>4194.1000000000004</c:v>
                      </c:pt>
                      <c:pt idx="7430">
                        <c:v>4198.1000000000004</c:v>
                      </c:pt>
                      <c:pt idx="7431">
                        <c:v>4195.6000000000004</c:v>
                      </c:pt>
                      <c:pt idx="7432">
                        <c:v>4204.2</c:v>
                      </c:pt>
                      <c:pt idx="7433">
                        <c:v>4197.5</c:v>
                      </c:pt>
                      <c:pt idx="7434">
                        <c:v>4197</c:v>
                      </c:pt>
                      <c:pt idx="7435">
                        <c:v>4196.8999999999996</c:v>
                      </c:pt>
                      <c:pt idx="7436">
                        <c:v>4197.3</c:v>
                      </c:pt>
                      <c:pt idx="7437">
                        <c:v>4197</c:v>
                      </c:pt>
                      <c:pt idx="7438">
                        <c:v>4197.5</c:v>
                      </c:pt>
                      <c:pt idx="7439">
                        <c:v>4192.1000000000004</c:v>
                      </c:pt>
                      <c:pt idx="7440">
                        <c:v>4196.3999999999996</c:v>
                      </c:pt>
                      <c:pt idx="7441">
                        <c:v>4187.8999999999996</c:v>
                      </c:pt>
                      <c:pt idx="7442">
                        <c:v>4197.3999999999996</c:v>
                      </c:pt>
                      <c:pt idx="7443">
                        <c:v>4198.6000000000004</c:v>
                      </c:pt>
                      <c:pt idx="7444">
                        <c:v>4201.8999999999996</c:v>
                      </c:pt>
                      <c:pt idx="7445">
                        <c:v>4192.8</c:v>
                      </c:pt>
                      <c:pt idx="7446">
                        <c:v>4198.1000000000004</c:v>
                      </c:pt>
                      <c:pt idx="7447">
                        <c:v>4197.7</c:v>
                      </c:pt>
                      <c:pt idx="7448">
                        <c:v>4194.7</c:v>
                      </c:pt>
                      <c:pt idx="7449">
                        <c:v>4193.2</c:v>
                      </c:pt>
                      <c:pt idx="7450">
                        <c:v>4188.8</c:v>
                      </c:pt>
                      <c:pt idx="7451">
                        <c:v>4194.2</c:v>
                      </c:pt>
                      <c:pt idx="7452">
                        <c:v>4197.5</c:v>
                      </c:pt>
                      <c:pt idx="7453">
                        <c:v>4198.8999999999996</c:v>
                      </c:pt>
                      <c:pt idx="7454">
                        <c:v>4204</c:v>
                      </c:pt>
                      <c:pt idx="7455">
                        <c:v>4205.3</c:v>
                      </c:pt>
                      <c:pt idx="7456">
                        <c:v>4198.3999999999996</c:v>
                      </c:pt>
                      <c:pt idx="7457">
                        <c:v>4199.5</c:v>
                      </c:pt>
                      <c:pt idx="7458">
                        <c:v>4198.3</c:v>
                      </c:pt>
                      <c:pt idx="7459">
                        <c:v>4195.2</c:v>
                      </c:pt>
                      <c:pt idx="7460">
                        <c:v>4204.5</c:v>
                      </c:pt>
                      <c:pt idx="7461">
                        <c:v>4198.8</c:v>
                      </c:pt>
                      <c:pt idx="7462">
                        <c:v>4196.7</c:v>
                      </c:pt>
                      <c:pt idx="7463">
                        <c:v>4199.8</c:v>
                      </c:pt>
                      <c:pt idx="7464">
                        <c:v>4203.1000000000004</c:v>
                      </c:pt>
                      <c:pt idx="7465">
                        <c:v>4206.3999999999996</c:v>
                      </c:pt>
                      <c:pt idx="7466">
                        <c:v>4201.3</c:v>
                      </c:pt>
                      <c:pt idx="7467">
                        <c:v>4200.3</c:v>
                      </c:pt>
                      <c:pt idx="7468">
                        <c:v>4201.7</c:v>
                      </c:pt>
                      <c:pt idx="7469">
                        <c:v>4198.3999999999996</c:v>
                      </c:pt>
                      <c:pt idx="7470">
                        <c:v>4193.8999999999996</c:v>
                      </c:pt>
                      <c:pt idx="7471">
                        <c:v>4200.3999999999996</c:v>
                      </c:pt>
                      <c:pt idx="7472">
                        <c:v>4198.3</c:v>
                      </c:pt>
                      <c:pt idx="7473">
                        <c:v>4195.6000000000004</c:v>
                      </c:pt>
                      <c:pt idx="7474">
                        <c:v>4199.7</c:v>
                      </c:pt>
                      <c:pt idx="7475">
                        <c:v>4202.7</c:v>
                      </c:pt>
                      <c:pt idx="7476">
                        <c:v>4203.6000000000004</c:v>
                      </c:pt>
                      <c:pt idx="7477">
                        <c:v>4199</c:v>
                      </c:pt>
                      <c:pt idx="7478">
                        <c:v>4199.3999999999996</c:v>
                      </c:pt>
                      <c:pt idx="7479">
                        <c:v>4199.8999999999996</c:v>
                      </c:pt>
                      <c:pt idx="7480">
                        <c:v>4201.3999999999996</c:v>
                      </c:pt>
                      <c:pt idx="7481">
                        <c:v>4202.3999999999996</c:v>
                      </c:pt>
                      <c:pt idx="7482">
                        <c:v>4206.3999999999996</c:v>
                      </c:pt>
                      <c:pt idx="7483">
                        <c:v>4211.7</c:v>
                      </c:pt>
                      <c:pt idx="7484">
                        <c:v>4211</c:v>
                      </c:pt>
                      <c:pt idx="7485">
                        <c:v>4201.8999999999996</c:v>
                      </c:pt>
                      <c:pt idx="7486">
                        <c:v>4204.8999999999996</c:v>
                      </c:pt>
                      <c:pt idx="7487">
                        <c:v>4210.1000000000004</c:v>
                      </c:pt>
                      <c:pt idx="7488">
                        <c:v>4207.8999999999996</c:v>
                      </c:pt>
                      <c:pt idx="7489">
                        <c:v>4201.6000000000004</c:v>
                      </c:pt>
                      <c:pt idx="7490">
                        <c:v>4201.6000000000004</c:v>
                      </c:pt>
                      <c:pt idx="7491">
                        <c:v>4201.3999999999996</c:v>
                      </c:pt>
                      <c:pt idx="7492">
                        <c:v>4200.3</c:v>
                      </c:pt>
                      <c:pt idx="7493">
                        <c:v>4209.1000000000004</c:v>
                      </c:pt>
                      <c:pt idx="7494">
                        <c:v>4204.6000000000004</c:v>
                      </c:pt>
                      <c:pt idx="7495">
                        <c:v>4210.2</c:v>
                      </c:pt>
                      <c:pt idx="7496">
                        <c:v>4205.1000000000004</c:v>
                      </c:pt>
                      <c:pt idx="7497">
                        <c:v>4205.3999999999996</c:v>
                      </c:pt>
                      <c:pt idx="7498">
                        <c:v>4210.7</c:v>
                      </c:pt>
                      <c:pt idx="7499">
                        <c:v>4204.6000000000004</c:v>
                      </c:pt>
                      <c:pt idx="7500">
                        <c:v>4205.8999999999996</c:v>
                      </c:pt>
                      <c:pt idx="7501">
                        <c:v>4205.7</c:v>
                      </c:pt>
                      <c:pt idx="7502">
                        <c:v>4209.3</c:v>
                      </c:pt>
                      <c:pt idx="7503">
                        <c:v>4207.3999999999996</c:v>
                      </c:pt>
                      <c:pt idx="7504">
                        <c:v>4208.6000000000004</c:v>
                      </c:pt>
                      <c:pt idx="7505">
                        <c:v>4207.8</c:v>
                      </c:pt>
                      <c:pt idx="7506">
                        <c:v>4215.1000000000004</c:v>
                      </c:pt>
                      <c:pt idx="7507">
                        <c:v>4215.8999999999996</c:v>
                      </c:pt>
                      <c:pt idx="7508">
                        <c:v>4204.7</c:v>
                      </c:pt>
                      <c:pt idx="7509">
                        <c:v>4206.2</c:v>
                      </c:pt>
                      <c:pt idx="7510">
                        <c:v>4202.5</c:v>
                      </c:pt>
                      <c:pt idx="7511">
                        <c:v>4196.3</c:v>
                      </c:pt>
                      <c:pt idx="7512">
                        <c:v>4199.1000000000004</c:v>
                      </c:pt>
                      <c:pt idx="7513">
                        <c:v>4200.5</c:v>
                      </c:pt>
                      <c:pt idx="7514">
                        <c:v>4216.6000000000004</c:v>
                      </c:pt>
                      <c:pt idx="7515">
                        <c:v>4213.8</c:v>
                      </c:pt>
                      <c:pt idx="7516">
                        <c:v>4200.5</c:v>
                      </c:pt>
                      <c:pt idx="7517">
                        <c:v>4192</c:v>
                      </c:pt>
                      <c:pt idx="7518">
                        <c:v>4200.2</c:v>
                      </c:pt>
                      <c:pt idx="7519">
                        <c:v>4200.8</c:v>
                      </c:pt>
                      <c:pt idx="7520">
                        <c:v>4215</c:v>
                      </c:pt>
                      <c:pt idx="7521">
                        <c:v>4190.3</c:v>
                      </c:pt>
                      <c:pt idx="7522">
                        <c:v>4194</c:v>
                      </c:pt>
                      <c:pt idx="7523">
                        <c:v>4202.8</c:v>
                      </c:pt>
                      <c:pt idx="7524">
                        <c:v>4199.5</c:v>
                      </c:pt>
                      <c:pt idx="7525">
                        <c:v>4208.8999999999996</c:v>
                      </c:pt>
                      <c:pt idx="7526">
                        <c:v>4204.1000000000004</c:v>
                      </c:pt>
                      <c:pt idx="7527">
                        <c:v>4206.3</c:v>
                      </c:pt>
                      <c:pt idx="7528">
                        <c:v>4206.6000000000004</c:v>
                      </c:pt>
                      <c:pt idx="7529">
                        <c:v>4209</c:v>
                      </c:pt>
                      <c:pt idx="7530">
                        <c:v>4208.7</c:v>
                      </c:pt>
                      <c:pt idx="7531">
                        <c:v>4211.7</c:v>
                      </c:pt>
                      <c:pt idx="7532">
                        <c:v>4206.2</c:v>
                      </c:pt>
                      <c:pt idx="7533">
                        <c:v>4208</c:v>
                      </c:pt>
                      <c:pt idx="7534">
                        <c:v>4211.6000000000004</c:v>
                      </c:pt>
                      <c:pt idx="7535">
                        <c:v>4205.8</c:v>
                      </c:pt>
                      <c:pt idx="7536">
                        <c:v>4205</c:v>
                      </c:pt>
                      <c:pt idx="7537">
                        <c:v>4205.7</c:v>
                      </c:pt>
                      <c:pt idx="7538">
                        <c:v>4211.8999999999996</c:v>
                      </c:pt>
                      <c:pt idx="7539">
                        <c:v>4211.1000000000004</c:v>
                      </c:pt>
                      <c:pt idx="7540">
                        <c:v>4208</c:v>
                      </c:pt>
                      <c:pt idx="7541">
                        <c:v>4207.2</c:v>
                      </c:pt>
                      <c:pt idx="7542">
                        <c:v>4212.7</c:v>
                      </c:pt>
                      <c:pt idx="7543">
                        <c:v>4205.2</c:v>
                      </c:pt>
                      <c:pt idx="7544">
                        <c:v>4202.3999999999996</c:v>
                      </c:pt>
                      <c:pt idx="7545">
                        <c:v>4204.5</c:v>
                      </c:pt>
                      <c:pt idx="7546">
                        <c:v>4203.5</c:v>
                      </c:pt>
                      <c:pt idx="7547">
                        <c:v>4213.1000000000004</c:v>
                      </c:pt>
                      <c:pt idx="7548">
                        <c:v>4215.1000000000004</c:v>
                      </c:pt>
                      <c:pt idx="7549">
                        <c:v>4215.8999999999996</c:v>
                      </c:pt>
                      <c:pt idx="7550">
                        <c:v>4209.3999999999996</c:v>
                      </c:pt>
                      <c:pt idx="7551">
                        <c:v>4203.3999999999996</c:v>
                      </c:pt>
                      <c:pt idx="7552">
                        <c:v>4201.8999999999996</c:v>
                      </c:pt>
                      <c:pt idx="7553">
                        <c:v>4210.3999999999996</c:v>
                      </c:pt>
                      <c:pt idx="7554">
                        <c:v>4220.2</c:v>
                      </c:pt>
                      <c:pt idx="7555">
                        <c:v>4213.2</c:v>
                      </c:pt>
                      <c:pt idx="7556">
                        <c:v>4215.2</c:v>
                      </c:pt>
                      <c:pt idx="7557">
                        <c:v>4215.3999999999996</c:v>
                      </c:pt>
                      <c:pt idx="7558">
                        <c:v>4211.3999999999996</c:v>
                      </c:pt>
                      <c:pt idx="7559">
                        <c:v>4213.8999999999996</c:v>
                      </c:pt>
                      <c:pt idx="7560">
                        <c:v>4217.8</c:v>
                      </c:pt>
                      <c:pt idx="7561">
                        <c:v>4216.7</c:v>
                      </c:pt>
                      <c:pt idx="7562">
                        <c:v>4214.3999999999996</c:v>
                      </c:pt>
                      <c:pt idx="7563">
                        <c:v>4217.8</c:v>
                      </c:pt>
                      <c:pt idx="7564">
                        <c:v>4221.5</c:v>
                      </c:pt>
                      <c:pt idx="7565">
                        <c:v>4220</c:v>
                      </c:pt>
                      <c:pt idx="7566">
                        <c:v>4216.1000000000004</c:v>
                      </c:pt>
                      <c:pt idx="7567">
                        <c:v>4212.8</c:v>
                      </c:pt>
                      <c:pt idx="7568">
                        <c:v>4218.1000000000004</c:v>
                      </c:pt>
                      <c:pt idx="7569">
                        <c:v>4215.1000000000004</c:v>
                      </c:pt>
                      <c:pt idx="7570">
                        <c:v>4218.6000000000004</c:v>
                      </c:pt>
                      <c:pt idx="7571">
                        <c:v>4215.2</c:v>
                      </c:pt>
                      <c:pt idx="7572">
                        <c:v>4222.1000000000004</c:v>
                      </c:pt>
                      <c:pt idx="7573">
                        <c:v>4222.5</c:v>
                      </c:pt>
                      <c:pt idx="7574">
                        <c:v>4225.5</c:v>
                      </c:pt>
                      <c:pt idx="7575">
                        <c:v>4226.5</c:v>
                      </c:pt>
                      <c:pt idx="7576">
                        <c:v>4228.3999999999996</c:v>
                      </c:pt>
                      <c:pt idx="7577">
                        <c:v>4221.6000000000004</c:v>
                      </c:pt>
                      <c:pt idx="7578">
                        <c:v>4224.3</c:v>
                      </c:pt>
                      <c:pt idx="7579">
                        <c:v>4229.3999999999996</c:v>
                      </c:pt>
                      <c:pt idx="7580">
                        <c:v>4222.3</c:v>
                      </c:pt>
                      <c:pt idx="7581">
                        <c:v>4231.5</c:v>
                      </c:pt>
                      <c:pt idx="7582">
                        <c:v>4232.7</c:v>
                      </c:pt>
                      <c:pt idx="7583">
                        <c:v>4230.8999999999996</c:v>
                      </c:pt>
                      <c:pt idx="7584">
                        <c:v>4233.5</c:v>
                      </c:pt>
                      <c:pt idx="7585">
                        <c:v>4234.8</c:v>
                      </c:pt>
                      <c:pt idx="7586">
                        <c:v>4232.8</c:v>
                      </c:pt>
                      <c:pt idx="7587">
                        <c:v>4237.1000000000004</c:v>
                      </c:pt>
                      <c:pt idx="7588">
                        <c:v>4237.6000000000004</c:v>
                      </c:pt>
                      <c:pt idx="7589">
                        <c:v>4234.8999999999996</c:v>
                      </c:pt>
                      <c:pt idx="7590">
                        <c:v>4234.6000000000004</c:v>
                      </c:pt>
                      <c:pt idx="7591">
                        <c:v>4237.3</c:v>
                      </c:pt>
                      <c:pt idx="7592">
                        <c:v>4230.3999999999996</c:v>
                      </c:pt>
                      <c:pt idx="7593">
                        <c:v>4234.8</c:v>
                      </c:pt>
                      <c:pt idx="7594">
                        <c:v>4234.8</c:v>
                      </c:pt>
                      <c:pt idx="7595">
                        <c:v>4237.3999999999996</c:v>
                      </c:pt>
                      <c:pt idx="7596">
                        <c:v>4235.8999999999996</c:v>
                      </c:pt>
                      <c:pt idx="7597">
                        <c:v>4236.6000000000004</c:v>
                      </c:pt>
                      <c:pt idx="7598">
                        <c:v>4235.6000000000004</c:v>
                      </c:pt>
                      <c:pt idx="7599">
                        <c:v>4229</c:v>
                      </c:pt>
                      <c:pt idx="7600">
                        <c:v>4230.3</c:v>
                      </c:pt>
                      <c:pt idx="7601">
                        <c:v>4235.7</c:v>
                      </c:pt>
                      <c:pt idx="7602">
                        <c:v>4233.6000000000004</c:v>
                      </c:pt>
                      <c:pt idx="7603">
                        <c:v>4230.8999999999996</c:v>
                      </c:pt>
                      <c:pt idx="7604">
                        <c:v>4239.3</c:v>
                      </c:pt>
                      <c:pt idx="7605">
                        <c:v>4239.8999999999996</c:v>
                      </c:pt>
                      <c:pt idx="7606">
                        <c:v>4238.5</c:v>
                      </c:pt>
                      <c:pt idx="7607">
                        <c:v>4237.6000000000004</c:v>
                      </c:pt>
                      <c:pt idx="7608">
                        <c:v>4234.8999999999996</c:v>
                      </c:pt>
                      <c:pt idx="7609">
                        <c:v>4238.1000000000004</c:v>
                      </c:pt>
                      <c:pt idx="7610">
                        <c:v>4239</c:v>
                      </c:pt>
                      <c:pt idx="7611">
                        <c:v>4240.7</c:v>
                      </c:pt>
                      <c:pt idx="7612">
                        <c:v>4238.8</c:v>
                      </c:pt>
                      <c:pt idx="7613">
                        <c:v>4246.7</c:v>
                      </c:pt>
                      <c:pt idx="7614">
                        <c:v>4237.6000000000004</c:v>
                      </c:pt>
                      <c:pt idx="7615">
                        <c:v>4233</c:v>
                      </c:pt>
                      <c:pt idx="7616">
                        <c:v>4230.7</c:v>
                      </c:pt>
                      <c:pt idx="7617">
                        <c:v>4238.7</c:v>
                      </c:pt>
                      <c:pt idx="7618">
                        <c:v>4235.5</c:v>
                      </c:pt>
                      <c:pt idx="7619">
                        <c:v>4229.8999999999996</c:v>
                      </c:pt>
                      <c:pt idx="7620">
                        <c:v>4218.7</c:v>
                      </c:pt>
                      <c:pt idx="7621">
                        <c:v>4224.6000000000004</c:v>
                      </c:pt>
                      <c:pt idx="7622">
                        <c:v>4223.5</c:v>
                      </c:pt>
                      <c:pt idx="7623">
                        <c:v>4215.1000000000004</c:v>
                      </c:pt>
                      <c:pt idx="7624">
                        <c:v>4218.6000000000004</c:v>
                      </c:pt>
                      <c:pt idx="7625">
                        <c:v>4212.5</c:v>
                      </c:pt>
                      <c:pt idx="7626">
                        <c:v>4216.3999999999996</c:v>
                      </c:pt>
                      <c:pt idx="7627">
                        <c:v>4214.3</c:v>
                      </c:pt>
                      <c:pt idx="7628">
                        <c:v>4204.7</c:v>
                      </c:pt>
                      <c:pt idx="7629">
                        <c:v>4201.8</c:v>
                      </c:pt>
                      <c:pt idx="7630">
                        <c:v>4204.3</c:v>
                      </c:pt>
                      <c:pt idx="7631">
                        <c:v>4206.1000000000004</c:v>
                      </c:pt>
                      <c:pt idx="7632">
                        <c:v>4209</c:v>
                      </c:pt>
                      <c:pt idx="7633">
                        <c:v>4206.2</c:v>
                      </c:pt>
                      <c:pt idx="7634">
                        <c:v>4217.1000000000004</c:v>
                      </c:pt>
                      <c:pt idx="7635">
                        <c:v>4214.1000000000004</c:v>
                      </c:pt>
                      <c:pt idx="7636">
                        <c:v>4214.8</c:v>
                      </c:pt>
                      <c:pt idx="7637">
                        <c:v>4222.8999999999996</c:v>
                      </c:pt>
                      <c:pt idx="7638">
                        <c:v>4226.5</c:v>
                      </c:pt>
                      <c:pt idx="7639">
                        <c:v>4225.3999999999996</c:v>
                      </c:pt>
                      <c:pt idx="7640">
                        <c:v>4225.3999999999996</c:v>
                      </c:pt>
                      <c:pt idx="7641">
                        <c:v>4227.2</c:v>
                      </c:pt>
                      <c:pt idx="7642">
                        <c:v>4227.3999999999996</c:v>
                      </c:pt>
                      <c:pt idx="7643">
                        <c:v>4228.8</c:v>
                      </c:pt>
                      <c:pt idx="7644">
                        <c:v>4227.8</c:v>
                      </c:pt>
                      <c:pt idx="7645">
                        <c:v>4227.6000000000004</c:v>
                      </c:pt>
                      <c:pt idx="7646">
                        <c:v>4231.7</c:v>
                      </c:pt>
                      <c:pt idx="7647">
                        <c:v>4219.5</c:v>
                      </c:pt>
                      <c:pt idx="7648">
                        <c:v>4229.2</c:v>
                      </c:pt>
                      <c:pt idx="7649">
                        <c:v>4229</c:v>
                      </c:pt>
                      <c:pt idx="7650">
                        <c:v>4213.6000000000004</c:v>
                      </c:pt>
                      <c:pt idx="7651">
                        <c:v>4261.6000000000004</c:v>
                      </c:pt>
                      <c:pt idx="7652">
                        <c:v>4230.7</c:v>
                      </c:pt>
                      <c:pt idx="7653">
                        <c:v>4224.1000000000004</c:v>
                      </c:pt>
                      <c:pt idx="7654">
                        <c:v>4238.3</c:v>
                      </c:pt>
                      <c:pt idx="7655">
                        <c:v>4238.7</c:v>
                      </c:pt>
                      <c:pt idx="7656">
                        <c:v>4231.6000000000004</c:v>
                      </c:pt>
                      <c:pt idx="7657">
                        <c:v>4278.3999999999996</c:v>
                      </c:pt>
                      <c:pt idx="7658">
                        <c:v>4238.7</c:v>
                      </c:pt>
                      <c:pt idx="7659">
                        <c:v>4242.1000000000004</c:v>
                      </c:pt>
                      <c:pt idx="7660">
                        <c:v>4238.3</c:v>
                      </c:pt>
                      <c:pt idx="7661">
                        <c:v>4242.8</c:v>
                      </c:pt>
                      <c:pt idx="7662">
                        <c:v>4245.8999999999996</c:v>
                      </c:pt>
                      <c:pt idx="7663">
                        <c:v>4246.2</c:v>
                      </c:pt>
                      <c:pt idx="7664">
                        <c:v>4245</c:v>
                      </c:pt>
                      <c:pt idx="7665">
                        <c:v>4250.5</c:v>
                      </c:pt>
                      <c:pt idx="7666">
                        <c:v>4249.6000000000004</c:v>
                      </c:pt>
                      <c:pt idx="7667">
                        <c:v>4250.2</c:v>
                      </c:pt>
                      <c:pt idx="7668">
                        <c:v>4253.8999999999996</c:v>
                      </c:pt>
                      <c:pt idx="7669">
                        <c:v>4247.3</c:v>
                      </c:pt>
                      <c:pt idx="7670">
                        <c:v>4245.3</c:v>
                      </c:pt>
                      <c:pt idx="7671">
                        <c:v>4243.8</c:v>
                      </c:pt>
                      <c:pt idx="7672">
                        <c:v>4243</c:v>
                      </c:pt>
                      <c:pt idx="7673">
                        <c:v>4248.1000000000004</c:v>
                      </c:pt>
                      <c:pt idx="7674">
                        <c:v>4255.6000000000004</c:v>
                      </c:pt>
                      <c:pt idx="7675">
                        <c:v>4252.8</c:v>
                      </c:pt>
                      <c:pt idx="7676">
                        <c:v>4250.8999999999996</c:v>
                      </c:pt>
                      <c:pt idx="7677">
                        <c:v>4359.2</c:v>
                      </c:pt>
                      <c:pt idx="7678">
                        <c:v>4341.6000000000004</c:v>
                      </c:pt>
                      <c:pt idx="7679">
                        <c:v>4214.3</c:v>
                      </c:pt>
                      <c:pt idx="7680">
                        <c:v>4252.8999999999996</c:v>
                      </c:pt>
                      <c:pt idx="7681">
                        <c:v>4264.5</c:v>
                      </c:pt>
                      <c:pt idx="7682">
                        <c:v>4337.1000000000004</c:v>
                      </c:pt>
                      <c:pt idx="7683">
                        <c:v>4277.1000000000004</c:v>
                      </c:pt>
                      <c:pt idx="7684">
                        <c:v>4375.8</c:v>
                      </c:pt>
                      <c:pt idx="7685">
                        <c:v>4264.1000000000004</c:v>
                      </c:pt>
                      <c:pt idx="7686">
                        <c:v>4262.1000000000004</c:v>
                      </c:pt>
                      <c:pt idx="7687">
                        <c:v>4258.5</c:v>
                      </c:pt>
                      <c:pt idx="7688">
                        <c:v>4266.1000000000004</c:v>
                      </c:pt>
                      <c:pt idx="7689">
                        <c:v>4254.7</c:v>
                      </c:pt>
                      <c:pt idx="7690">
                        <c:v>4251.1000000000004</c:v>
                      </c:pt>
                      <c:pt idx="7691">
                        <c:v>4250</c:v>
                      </c:pt>
                      <c:pt idx="7692">
                        <c:v>4247.3999999999996</c:v>
                      </c:pt>
                      <c:pt idx="7693">
                        <c:v>4254.8999999999996</c:v>
                      </c:pt>
                      <c:pt idx="7694">
                        <c:v>4252.5</c:v>
                      </c:pt>
                      <c:pt idx="7695">
                        <c:v>4244.7</c:v>
                      </c:pt>
                      <c:pt idx="7696">
                        <c:v>4255.1000000000004</c:v>
                      </c:pt>
                      <c:pt idx="7697">
                        <c:v>4259</c:v>
                      </c:pt>
                      <c:pt idx="7698">
                        <c:v>4250.5</c:v>
                      </c:pt>
                      <c:pt idx="7699">
                        <c:v>4246.7</c:v>
                      </c:pt>
                      <c:pt idx="7700">
                        <c:v>4244.6000000000004</c:v>
                      </c:pt>
                      <c:pt idx="7701">
                        <c:v>4238.3999999999996</c:v>
                      </c:pt>
                      <c:pt idx="7702">
                        <c:v>4248</c:v>
                      </c:pt>
                      <c:pt idx="7703">
                        <c:v>4249.2</c:v>
                      </c:pt>
                      <c:pt idx="7704">
                        <c:v>4248.3999999999996</c:v>
                      </c:pt>
                      <c:pt idx="7705">
                        <c:v>4255.3999999999996</c:v>
                      </c:pt>
                      <c:pt idx="7706">
                        <c:v>4251</c:v>
                      </c:pt>
                      <c:pt idx="7707">
                        <c:v>4257.3999999999996</c:v>
                      </c:pt>
                      <c:pt idx="7708">
                        <c:v>4253.1000000000004</c:v>
                      </c:pt>
                      <c:pt idx="7709">
                        <c:v>4251.6000000000004</c:v>
                      </c:pt>
                      <c:pt idx="7710">
                        <c:v>4252.3999999999996</c:v>
                      </c:pt>
                      <c:pt idx="7711">
                        <c:v>4251</c:v>
                      </c:pt>
                      <c:pt idx="7712">
                        <c:v>4256.2</c:v>
                      </c:pt>
                      <c:pt idx="7713">
                        <c:v>4249.3</c:v>
                      </c:pt>
                      <c:pt idx="7714">
                        <c:v>4255</c:v>
                      </c:pt>
                      <c:pt idx="7715">
                        <c:v>4252.5</c:v>
                      </c:pt>
                      <c:pt idx="7716">
                        <c:v>4248.2</c:v>
                      </c:pt>
                      <c:pt idx="7717">
                        <c:v>4253.8999999999996</c:v>
                      </c:pt>
                      <c:pt idx="7718">
                        <c:v>4251.3999999999996</c:v>
                      </c:pt>
                      <c:pt idx="7719">
                        <c:v>4247.2</c:v>
                      </c:pt>
                      <c:pt idx="7720">
                        <c:v>4251.1000000000004</c:v>
                      </c:pt>
                      <c:pt idx="7721">
                        <c:v>4254</c:v>
                      </c:pt>
                      <c:pt idx="7722">
                        <c:v>4255.1000000000004</c:v>
                      </c:pt>
                      <c:pt idx="7723">
                        <c:v>4253.8999999999996</c:v>
                      </c:pt>
                      <c:pt idx="7724">
                        <c:v>4245.2</c:v>
                      </c:pt>
                      <c:pt idx="7725">
                        <c:v>4246.7</c:v>
                      </c:pt>
                      <c:pt idx="7726">
                        <c:v>4245.8999999999996</c:v>
                      </c:pt>
                      <c:pt idx="7727">
                        <c:v>4245.8999999999996</c:v>
                      </c:pt>
                      <c:pt idx="7728">
                        <c:v>4242.1000000000004</c:v>
                      </c:pt>
                      <c:pt idx="7729">
                        <c:v>4237.7</c:v>
                      </c:pt>
                      <c:pt idx="7730">
                        <c:v>4237.2</c:v>
                      </c:pt>
                      <c:pt idx="7731">
                        <c:v>4245.3</c:v>
                      </c:pt>
                      <c:pt idx="7732">
                        <c:v>4235.7</c:v>
                      </c:pt>
                      <c:pt idx="7733">
                        <c:v>4238.1000000000004</c:v>
                      </c:pt>
                      <c:pt idx="7734">
                        <c:v>4240.1000000000004</c:v>
                      </c:pt>
                      <c:pt idx="7735">
                        <c:v>4229.3</c:v>
                      </c:pt>
                      <c:pt idx="7736">
                        <c:v>4228.6000000000004</c:v>
                      </c:pt>
                      <c:pt idx="7737">
                        <c:v>4236.8</c:v>
                      </c:pt>
                      <c:pt idx="7738">
                        <c:v>4231.3999999999996</c:v>
                      </c:pt>
                      <c:pt idx="7739">
                        <c:v>4236.2</c:v>
                      </c:pt>
                      <c:pt idx="7740">
                        <c:v>4237.1000000000004</c:v>
                      </c:pt>
                      <c:pt idx="7741">
                        <c:v>4236.3999999999996</c:v>
                      </c:pt>
                      <c:pt idx="7742">
                        <c:v>4238.2</c:v>
                      </c:pt>
                      <c:pt idx="7743">
                        <c:v>4237.5</c:v>
                      </c:pt>
                      <c:pt idx="7744">
                        <c:v>4236.8</c:v>
                      </c:pt>
                      <c:pt idx="7745">
                        <c:v>4241.3</c:v>
                      </c:pt>
                      <c:pt idx="7746">
                        <c:v>4240.7</c:v>
                      </c:pt>
                      <c:pt idx="7747">
                        <c:v>4242.1000000000004</c:v>
                      </c:pt>
                      <c:pt idx="7748">
                        <c:v>4239.6000000000004</c:v>
                      </c:pt>
                      <c:pt idx="7749">
                        <c:v>4245.8</c:v>
                      </c:pt>
                      <c:pt idx="7750">
                        <c:v>4233.8999999999996</c:v>
                      </c:pt>
                      <c:pt idx="7751">
                        <c:v>4240.8</c:v>
                      </c:pt>
                      <c:pt idx="7752">
                        <c:v>4239.7</c:v>
                      </c:pt>
                      <c:pt idx="7753">
                        <c:v>4233</c:v>
                      </c:pt>
                      <c:pt idx="7754">
                        <c:v>4237.3999999999996</c:v>
                      </c:pt>
                      <c:pt idx="7755">
                        <c:v>4244</c:v>
                      </c:pt>
                      <c:pt idx="7756">
                        <c:v>4243.2</c:v>
                      </c:pt>
                      <c:pt idx="7757">
                        <c:v>4248.2</c:v>
                      </c:pt>
                      <c:pt idx="7758">
                        <c:v>4246.1000000000004</c:v>
                      </c:pt>
                      <c:pt idx="7759">
                        <c:v>4240.6000000000004</c:v>
                      </c:pt>
                      <c:pt idx="7760">
                        <c:v>4230.1000000000004</c:v>
                      </c:pt>
                      <c:pt idx="7761">
                        <c:v>4241.8</c:v>
                      </c:pt>
                      <c:pt idx="7762">
                        <c:v>4233.6000000000004</c:v>
                      </c:pt>
                      <c:pt idx="7763">
                        <c:v>4231.1000000000004</c:v>
                      </c:pt>
                      <c:pt idx="7764">
                        <c:v>4223.8999999999996</c:v>
                      </c:pt>
                      <c:pt idx="7765">
                        <c:v>4239.3999999999996</c:v>
                      </c:pt>
                      <c:pt idx="7766">
                        <c:v>4240.8999999999996</c:v>
                      </c:pt>
                      <c:pt idx="7767">
                        <c:v>4235</c:v>
                      </c:pt>
                      <c:pt idx="7768">
                        <c:v>4239.8999999999996</c:v>
                      </c:pt>
                      <c:pt idx="7769">
                        <c:v>4244</c:v>
                      </c:pt>
                      <c:pt idx="7770">
                        <c:v>4232.8999999999996</c:v>
                      </c:pt>
                      <c:pt idx="7771">
                        <c:v>4237.2</c:v>
                      </c:pt>
                      <c:pt idx="7772">
                        <c:v>4239.2</c:v>
                      </c:pt>
                      <c:pt idx="7773">
                        <c:v>4230.7</c:v>
                      </c:pt>
                      <c:pt idx="7774">
                        <c:v>4240.7</c:v>
                      </c:pt>
                      <c:pt idx="7775">
                        <c:v>4238.8</c:v>
                      </c:pt>
                      <c:pt idx="7776">
                        <c:v>4237.8999999999996</c:v>
                      </c:pt>
                      <c:pt idx="7777">
                        <c:v>4243.8</c:v>
                      </c:pt>
                      <c:pt idx="7778">
                        <c:v>4242.2</c:v>
                      </c:pt>
                      <c:pt idx="7779">
                        <c:v>4243.5</c:v>
                      </c:pt>
                      <c:pt idx="7780">
                        <c:v>4220.2</c:v>
                      </c:pt>
                      <c:pt idx="7781">
                        <c:v>4239.1000000000004</c:v>
                      </c:pt>
                      <c:pt idx="7782">
                        <c:v>4232.3</c:v>
                      </c:pt>
                      <c:pt idx="7783">
                        <c:v>4246.3</c:v>
                      </c:pt>
                      <c:pt idx="7784">
                        <c:v>4230.8</c:v>
                      </c:pt>
                      <c:pt idx="7785">
                        <c:v>4243</c:v>
                      </c:pt>
                      <c:pt idx="7786">
                        <c:v>4238</c:v>
                      </c:pt>
                      <c:pt idx="7787">
                        <c:v>4234.3999999999996</c:v>
                      </c:pt>
                      <c:pt idx="7788">
                        <c:v>4230.5</c:v>
                      </c:pt>
                      <c:pt idx="7789">
                        <c:v>4234.8</c:v>
                      </c:pt>
                      <c:pt idx="7790">
                        <c:v>4229.3999999999996</c:v>
                      </c:pt>
                      <c:pt idx="7791">
                        <c:v>4236.2</c:v>
                      </c:pt>
                      <c:pt idx="7792">
                        <c:v>4234.3</c:v>
                      </c:pt>
                      <c:pt idx="7793">
                        <c:v>4227.7</c:v>
                      </c:pt>
                      <c:pt idx="7794">
                        <c:v>4231.1000000000004</c:v>
                      </c:pt>
                      <c:pt idx="7795">
                        <c:v>4235.6000000000004</c:v>
                      </c:pt>
                      <c:pt idx="7796">
                        <c:v>4224.6000000000004</c:v>
                      </c:pt>
                      <c:pt idx="7797">
                        <c:v>4228.1000000000004</c:v>
                      </c:pt>
                      <c:pt idx="7798">
                        <c:v>4230.6000000000004</c:v>
                      </c:pt>
                      <c:pt idx="7799">
                        <c:v>4228.8</c:v>
                      </c:pt>
                      <c:pt idx="7800">
                        <c:v>4232.3999999999996</c:v>
                      </c:pt>
                      <c:pt idx="7801">
                        <c:v>4228.6000000000004</c:v>
                      </c:pt>
                      <c:pt idx="7802">
                        <c:v>4233.2</c:v>
                      </c:pt>
                      <c:pt idx="7803">
                        <c:v>4230.3999999999996</c:v>
                      </c:pt>
                      <c:pt idx="7804">
                        <c:v>4231.3</c:v>
                      </c:pt>
                      <c:pt idx="7805">
                        <c:v>4235.3</c:v>
                      </c:pt>
                      <c:pt idx="7806">
                        <c:v>4230.1000000000004</c:v>
                      </c:pt>
                      <c:pt idx="7807">
                        <c:v>4231</c:v>
                      </c:pt>
                      <c:pt idx="7808">
                        <c:v>4240.6000000000004</c:v>
                      </c:pt>
                      <c:pt idx="7809">
                        <c:v>4240</c:v>
                      </c:pt>
                      <c:pt idx="7810">
                        <c:v>4239.3999999999996</c:v>
                      </c:pt>
                      <c:pt idx="7811">
                        <c:v>4235.8</c:v>
                      </c:pt>
                      <c:pt idx="7812">
                        <c:v>4236.5</c:v>
                      </c:pt>
                      <c:pt idx="7813">
                        <c:v>4237.1000000000004</c:v>
                      </c:pt>
                      <c:pt idx="7814">
                        <c:v>4241.5</c:v>
                      </c:pt>
                      <c:pt idx="7815">
                        <c:v>4237.1000000000004</c:v>
                      </c:pt>
                      <c:pt idx="7816">
                        <c:v>4247</c:v>
                      </c:pt>
                      <c:pt idx="7817">
                        <c:v>4243.2</c:v>
                      </c:pt>
                      <c:pt idx="7818">
                        <c:v>4247</c:v>
                      </c:pt>
                      <c:pt idx="7819">
                        <c:v>4243.3</c:v>
                      </c:pt>
                      <c:pt idx="7820">
                        <c:v>4232.8</c:v>
                      </c:pt>
                      <c:pt idx="7821">
                        <c:v>4240.1000000000004</c:v>
                      </c:pt>
                      <c:pt idx="7822">
                        <c:v>4233.6000000000004</c:v>
                      </c:pt>
                      <c:pt idx="7823">
                        <c:v>4243.3999999999996</c:v>
                      </c:pt>
                      <c:pt idx="7824">
                        <c:v>4240.7</c:v>
                      </c:pt>
                      <c:pt idx="7825">
                        <c:v>4245.2</c:v>
                      </c:pt>
                      <c:pt idx="7826">
                        <c:v>4237</c:v>
                      </c:pt>
                      <c:pt idx="7827">
                        <c:v>4037.3</c:v>
                      </c:pt>
                      <c:pt idx="7828">
                        <c:v>4396.7</c:v>
                      </c:pt>
                      <c:pt idx="7829">
                        <c:v>4235.6000000000004</c:v>
                      </c:pt>
                      <c:pt idx="7830">
                        <c:v>4264.1000000000004</c:v>
                      </c:pt>
                      <c:pt idx="7831">
                        <c:v>4282.3</c:v>
                      </c:pt>
                      <c:pt idx="7832">
                        <c:v>4247.8999999999996</c:v>
                      </c:pt>
                      <c:pt idx="7833">
                        <c:v>4235.1000000000004</c:v>
                      </c:pt>
                      <c:pt idx="7834">
                        <c:v>4248.3999999999996</c:v>
                      </c:pt>
                      <c:pt idx="7835">
                        <c:v>4242.1000000000004</c:v>
                      </c:pt>
                      <c:pt idx="7836">
                        <c:v>4242.1000000000004</c:v>
                      </c:pt>
                      <c:pt idx="7837">
                        <c:v>4314.8999999999996</c:v>
                      </c:pt>
                      <c:pt idx="7838">
                        <c:v>4246.2</c:v>
                      </c:pt>
                      <c:pt idx="7839">
                        <c:v>4243.5</c:v>
                      </c:pt>
                      <c:pt idx="7840">
                        <c:v>4231</c:v>
                      </c:pt>
                      <c:pt idx="7841">
                        <c:v>4237.7</c:v>
                      </c:pt>
                      <c:pt idx="7842">
                        <c:v>4236.3999999999996</c:v>
                      </c:pt>
                      <c:pt idx="7843">
                        <c:v>4238.6000000000004</c:v>
                      </c:pt>
                      <c:pt idx="7844">
                        <c:v>4246.1000000000004</c:v>
                      </c:pt>
                      <c:pt idx="7845">
                        <c:v>4240.7</c:v>
                      </c:pt>
                      <c:pt idx="7846">
                        <c:v>4244.8</c:v>
                      </c:pt>
                      <c:pt idx="7847">
                        <c:v>4240.5</c:v>
                      </c:pt>
                      <c:pt idx="7848">
                        <c:v>4240.8999999999996</c:v>
                      </c:pt>
                      <c:pt idx="7849">
                        <c:v>4242.1000000000004</c:v>
                      </c:pt>
                      <c:pt idx="7850">
                        <c:v>4235.7</c:v>
                      </c:pt>
                      <c:pt idx="7851">
                        <c:v>4249.6000000000004</c:v>
                      </c:pt>
                      <c:pt idx="7852">
                        <c:v>4251.3999999999996</c:v>
                      </c:pt>
                      <c:pt idx="7853">
                        <c:v>4246.7</c:v>
                      </c:pt>
                      <c:pt idx="7854">
                        <c:v>4245.3999999999996</c:v>
                      </c:pt>
                      <c:pt idx="7855">
                        <c:v>4254.3999999999996</c:v>
                      </c:pt>
                      <c:pt idx="7856">
                        <c:v>4246.8</c:v>
                      </c:pt>
                      <c:pt idx="7857">
                        <c:v>4250.3</c:v>
                      </c:pt>
                      <c:pt idx="7858">
                        <c:v>4248</c:v>
                      </c:pt>
                      <c:pt idx="7859">
                        <c:v>4253.3999999999996</c:v>
                      </c:pt>
                      <c:pt idx="7860">
                        <c:v>4250.1000000000004</c:v>
                      </c:pt>
                      <c:pt idx="7861">
                        <c:v>4248.3</c:v>
                      </c:pt>
                      <c:pt idx="7862">
                        <c:v>4242.1000000000004</c:v>
                      </c:pt>
                      <c:pt idx="7863">
                        <c:v>4243.8999999999996</c:v>
                      </c:pt>
                      <c:pt idx="7864">
                        <c:v>4249.1000000000004</c:v>
                      </c:pt>
                      <c:pt idx="7865">
                        <c:v>4250.8999999999996</c:v>
                      </c:pt>
                      <c:pt idx="7866">
                        <c:v>4242.8999999999996</c:v>
                      </c:pt>
                      <c:pt idx="7867">
                        <c:v>4243.6000000000004</c:v>
                      </c:pt>
                      <c:pt idx="7868">
                        <c:v>4254.5</c:v>
                      </c:pt>
                      <c:pt idx="7869">
                        <c:v>4245.6000000000004</c:v>
                      </c:pt>
                      <c:pt idx="7870">
                        <c:v>4253.5</c:v>
                      </c:pt>
                      <c:pt idx="7871">
                        <c:v>4245.7</c:v>
                      </c:pt>
                      <c:pt idx="7872">
                        <c:v>4230.6000000000004</c:v>
                      </c:pt>
                      <c:pt idx="7873">
                        <c:v>4243.7</c:v>
                      </c:pt>
                      <c:pt idx="7874">
                        <c:v>4248.3999999999996</c:v>
                      </c:pt>
                      <c:pt idx="7875">
                        <c:v>4239.6000000000004</c:v>
                      </c:pt>
                      <c:pt idx="7876">
                        <c:v>4258</c:v>
                      </c:pt>
                      <c:pt idx="7877">
                        <c:v>4234.2</c:v>
                      </c:pt>
                      <c:pt idx="7878">
                        <c:v>4262.8999999999996</c:v>
                      </c:pt>
                      <c:pt idx="7879">
                        <c:v>4237.3999999999996</c:v>
                      </c:pt>
                      <c:pt idx="7880">
                        <c:v>4251.2</c:v>
                      </c:pt>
                      <c:pt idx="7881">
                        <c:v>4236.6000000000004</c:v>
                      </c:pt>
                      <c:pt idx="7882">
                        <c:v>4253.3999999999996</c:v>
                      </c:pt>
                      <c:pt idx="7883">
                        <c:v>4245.8999999999996</c:v>
                      </c:pt>
                      <c:pt idx="7884">
                        <c:v>4244.5</c:v>
                      </c:pt>
                      <c:pt idx="7885">
                        <c:v>4236.3</c:v>
                      </c:pt>
                      <c:pt idx="7886">
                        <c:v>4254.3999999999996</c:v>
                      </c:pt>
                      <c:pt idx="7887">
                        <c:v>4244.7</c:v>
                      </c:pt>
                      <c:pt idx="7888">
                        <c:v>4249.8999999999996</c:v>
                      </c:pt>
                      <c:pt idx="7889">
                        <c:v>4243</c:v>
                      </c:pt>
                      <c:pt idx="7890">
                        <c:v>4262.8</c:v>
                      </c:pt>
                      <c:pt idx="7891">
                        <c:v>4245.3999999999996</c:v>
                      </c:pt>
                      <c:pt idx="7892">
                        <c:v>4248.5</c:v>
                      </c:pt>
                      <c:pt idx="7893">
                        <c:v>4241.8999999999996</c:v>
                      </c:pt>
                      <c:pt idx="7894">
                        <c:v>4254.5</c:v>
                      </c:pt>
                      <c:pt idx="7895">
                        <c:v>4254</c:v>
                      </c:pt>
                      <c:pt idx="7896">
                        <c:v>4254.3999999999996</c:v>
                      </c:pt>
                      <c:pt idx="7897">
                        <c:v>4247.5</c:v>
                      </c:pt>
                      <c:pt idx="7898">
                        <c:v>4259.1000000000004</c:v>
                      </c:pt>
                      <c:pt idx="7899">
                        <c:v>4253.8999999999996</c:v>
                      </c:pt>
                      <c:pt idx="7900">
                        <c:v>4245.3999999999996</c:v>
                      </c:pt>
                      <c:pt idx="7901">
                        <c:v>4237</c:v>
                      </c:pt>
                      <c:pt idx="7902">
                        <c:v>4244.3</c:v>
                      </c:pt>
                      <c:pt idx="7903">
                        <c:v>4251.7</c:v>
                      </c:pt>
                      <c:pt idx="7904">
                        <c:v>4243.8999999999996</c:v>
                      </c:pt>
                      <c:pt idx="7905">
                        <c:v>4248.2</c:v>
                      </c:pt>
                      <c:pt idx="7906">
                        <c:v>4251.6000000000004</c:v>
                      </c:pt>
                      <c:pt idx="7907">
                        <c:v>4242</c:v>
                      </c:pt>
                      <c:pt idx="7908">
                        <c:v>4255.2</c:v>
                      </c:pt>
                      <c:pt idx="7909">
                        <c:v>4251</c:v>
                      </c:pt>
                      <c:pt idx="7910">
                        <c:v>4249.3</c:v>
                      </c:pt>
                      <c:pt idx="7911">
                        <c:v>4241.8</c:v>
                      </c:pt>
                      <c:pt idx="7912">
                        <c:v>4245.7</c:v>
                      </c:pt>
                      <c:pt idx="7913">
                        <c:v>4239.3</c:v>
                      </c:pt>
                      <c:pt idx="7914">
                        <c:v>4244.8</c:v>
                      </c:pt>
                      <c:pt idx="7915">
                        <c:v>4249.3</c:v>
                      </c:pt>
                      <c:pt idx="7916">
                        <c:v>4245.8999999999996</c:v>
                      </c:pt>
                      <c:pt idx="7917">
                        <c:v>4243.3999999999996</c:v>
                      </c:pt>
                      <c:pt idx="7918">
                        <c:v>4246.8</c:v>
                      </c:pt>
                      <c:pt idx="7919">
                        <c:v>4244</c:v>
                      </c:pt>
                      <c:pt idx="7920">
                        <c:v>4250.7</c:v>
                      </c:pt>
                      <c:pt idx="7921">
                        <c:v>4249.8999999999996</c:v>
                      </c:pt>
                      <c:pt idx="7922">
                        <c:v>4247.2</c:v>
                      </c:pt>
                      <c:pt idx="7923">
                        <c:v>4247.8</c:v>
                      </c:pt>
                      <c:pt idx="7924">
                        <c:v>4248.6000000000004</c:v>
                      </c:pt>
                      <c:pt idx="7925">
                        <c:v>4254.6000000000004</c:v>
                      </c:pt>
                      <c:pt idx="7926">
                        <c:v>4253.5</c:v>
                      </c:pt>
                      <c:pt idx="7927">
                        <c:v>4254.5</c:v>
                      </c:pt>
                      <c:pt idx="7928">
                        <c:v>4239.3</c:v>
                      </c:pt>
                      <c:pt idx="7929">
                        <c:v>4253.3</c:v>
                      </c:pt>
                      <c:pt idx="7930">
                        <c:v>4247.3999999999996</c:v>
                      </c:pt>
                      <c:pt idx="7931">
                        <c:v>4244.3</c:v>
                      </c:pt>
                      <c:pt idx="7932">
                        <c:v>4246.1000000000004</c:v>
                      </c:pt>
                      <c:pt idx="7933">
                        <c:v>4242.2</c:v>
                      </c:pt>
                      <c:pt idx="7934">
                        <c:v>4240.1000000000004</c:v>
                      </c:pt>
                      <c:pt idx="7935">
                        <c:v>4247.8</c:v>
                      </c:pt>
                      <c:pt idx="7936">
                        <c:v>4247.1000000000004</c:v>
                      </c:pt>
                      <c:pt idx="7937">
                        <c:v>4241.3</c:v>
                      </c:pt>
                      <c:pt idx="7938">
                        <c:v>4244.7</c:v>
                      </c:pt>
                      <c:pt idx="7939">
                        <c:v>4240.6000000000004</c:v>
                      </c:pt>
                      <c:pt idx="7940">
                        <c:v>4245.3</c:v>
                      </c:pt>
                      <c:pt idx="7941">
                        <c:v>4237.1000000000004</c:v>
                      </c:pt>
                      <c:pt idx="7942">
                        <c:v>4236.3999999999996</c:v>
                      </c:pt>
                      <c:pt idx="7943">
                        <c:v>4234.3999999999996</c:v>
                      </c:pt>
                      <c:pt idx="7944">
                        <c:v>4236.8</c:v>
                      </c:pt>
                      <c:pt idx="7945">
                        <c:v>4241.3</c:v>
                      </c:pt>
                      <c:pt idx="7946">
                        <c:v>4235.5</c:v>
                      </c:pt>
                      <c:pt idx="7947">
                        <c:v>4226.8</c:v>
                      </c:pt>
                      <c:pt idx="7948">
                        <c:v>4230.7</c:v>
                      </c:pt>
                      <c:pt idx="7949">
                        <c:v>4232.1000000000004</c:v>
                      </c:pt>
                      <c:pt idx="7950">
                        <c:v>4236.7</c:v>
                      </c:pt>
                      <c:pt idx="7951">
                        <c:v>4231.2</c:v>
                      </c:pt>
                      <c:pt idx="7952">
                        <c:v>4234</c:v>
                      </c:pt>
                      <c:pt idx="7953">
                        <c:v>4231.3</c:v>
                      </c:pt>
                      <c:pt idx="7954">
                        <c:v>4231.2</c:v>
                      </c:pt>
                      <c:pt idx="7955">
                        <c:v>4235.2</c:v>
                      </c:pt>
                      <c:pt idx="7956">
                        <c:v>4236.3</c:v>
                      </c:pt>
                      <c:pt idx="7957">
                        <c:v>4250.5</c:v>
                      </c:pt>
                      <c:pt idx="7958">
                        <c:v>4241.2</c:v>
                      </c:pt>
                      <c:pt idx="7959">
                        <c:v>4246.3999999999996</c:v>
                      </c:pt>
                      <c:pt idx="7960">
                        <c:v>4238</c:v>
                      </c:pt>
                      <c:pt idx="7961">
                        <c:v>4249.6000000000004</c:v>
                      </c:pt>
                      <c:pt idx="7962">
                        <c:v>4245.6000000000004</c:v>
                      </c:pt>
                      <c:pt idx="7963">
                        <c:v>4251.2</c:v>
                      </c:pt>
                      <c:pt idx="7964">
                        <c:v>4250.3</c:v>
                      </c:pt>
                      <c:pt idx="7965">
                        <c:v>4259.3999999999996</c:v>
                      </c:pt>
                      <c:pt idx="7966">
                        <c:v>4251.8999999999996</c:v>
                      </c:pt>
                      <c:pt idx="7967">
                        <c:v>4262.3999999999996</c:v>
                      </c:pt>
                      <c:pt idx="7968">
                        <c:v>4260.3</c:v>
                      </c:pt>
                      <c:pt idx="7969">
                        <c:v>4262.5</c:v>
                      </c:pt>
                      <c:pt idx="7970">
                        <c:v>4257.8</c:v>
                      </c:pt>
                      <c:pt idx="7971">
                        <c:v>4266.8</c:v>
                      </c:pt>
                      <c:pt idx="7972">
                        <c:v>4254.3999999999996</c:v>
                      </c:pt>
                      <c:pt idx="7973">
                        <c:v>4254</c:v>
                      </c:pt>
                      <c:pt idx="7974">
                        <c:v>4258.8</c:v>
                      </c:pt>
                      <c:pt idx="7975">
                        <c:v>4265.5</c:v>
                      </c:pt>
                      <c:pt idx="7976">
                        <c:v>4259.8999999999996</c:v>
                      </c:pt>
                      <c:pt idx="7977">
                        <c:v>4259</c:v>
                      </c:pt>
                      <c:pt idx="7978">
                        <c:v>4258.5</c:v>
                      </c:pt>
                      <c:pt idx="7979">
                        <c:v>4259.5</c:v>
                      </c:pt>
                      <c:pt idx="7980">
                        <c:v>4259.2</c:v>
                      </c:pt>
                      <c:pt idx="7981">
                        <c:v>4257.5</c:v>
                      </c:pt>
                      <c:pt idx="7982">
                        <c:v>4257.6000000000004</c:v>
                      </c:pt>
                      <c:pt idx="7983">
                        <c:v>4251.6000000000004</c:v>
                      </c:pt>
                      <c:pt idx="7984">
                        <c:v>4247.8999999999996</c:v>
                      </c:pt>
                      <c:pt idx="7985">
                        <c:v>4260</c:v>
                      </c:pt>
                      <c:pt idx="7986">
                        <c:v>4251.7</c:v>
                      </c:pt>
                      <c:pt idx="7987">
                        <c:v>4261.7</c:v>
                      </c:pt>
                      <c:pt idx="7988">
                        <c:v>4252.7</c:v>
                      </c:pt>
                      <c:pt idx="7989">
                        <c:v>4254.1000000000004</c:v>
                      </c:pt>
                      <c:pt idx="7990">
                        <c:v>4258.3</c:v>
                      </c:pt>
                      <c:pt idx="7991">
                        <c:v>4266.3999999999996</c:v>
                      </c:pt>
                      <c:pt idx="7992">
                        <c:v>4266.1000000000004</c:v>
                      </c:pt>
                      <c:pt idx="7993">
                        <c:v>4262.1000000000004</c:v>
                      </c:pt>
                      <c:pt idx="7994">
                        <c:v>4261.6000000000004</c:v>
                      </c:pt>
                      <c:pt idx="7995">
                        <c:v>4271.3</c:v>
                      </c:pt>
                      <c:pt idx="7996">
                        <c:v>4269.3</c:v>
                      </c:pt>
                      <c:pt idx="7997">
                        <c:v>4266.2</c:v>
                      </c:pt>
                      <c:pt idx="7998">
                        <c:v>4268.8999999999996</c:v>
                      </c:pt>
                      <c:pt idx="7999">
                        <c:v>4267.1000000000004</c:v>
                      </c:pt>
                      <c:pt idx="8000">
                        <c:v>4272.2</c:v>
                      </c:pt>
                      <c:pt idx="8001">
                        <c:v>4275.1000000000004</c:v>
                      </c:pt>
                      <c:pt idx="8002">
                        <c:v>4270.6000000000004</c:v>
                      </c:pt>
                      <c:pt idx="8003">
                        <c:v>4267.3</c:v>
                      </c:pt>
                      <c:pt idx="8004">
                        <c:v>4266.5</c:v>
                      </c:pt>
                      <c:pt idx="8005">
                        <c:v>4273.3999999999996</c:v>
                      </c:pt>
                      <c:pt idx="8006">
                        <c:v>4281.2</c:v>
                      </c:pt>
                      <c:pt idx="8007">
                        <c:v>4284.5</c:v>
                      </c:pt>
                      <c:pt idx="8008">
                        <c:v>4277.2</c:v>
                      </c:pt>
                      <c:pt idx="8009">
                        <c:v>4284.6000000000004</c:v>
                      </c:pt>
                      <c:pt idx="8010">
                        <c:v>4277.3</c:v>
                      </c:pt>
                      <c:pt idx="8011">
                        <c:v>4279.5</c:v>
                      </c:pt>
                      <c:pt idx="8012">
                        <c:v>4280.1000000000004</c:v>
                      </c:pt>
                      <c:pt idx="8013">
                        <c:v>4271.8</c:v>
                      </c:pt>
                      <c:pt idx="8014">
                        <c:v>4267.2</c:v>
                      </c:pt>
                      <c:pt idx="8015">
                        <c:v>4274.8999999999996</c:v>
                      </c:pt>
                      <c:pt idx="8016">
                        <c:v>4278.5</c:v>
                      </c:pt>
                      <c:pt idx="8017">
                        <c:v>4274.6000000000004</c:v>
                      </c:pt>
                      <c:pt idx="8018">
                        <c:v>4278</c:v>
                      </c:pt>
                      <c:pt idx="8019">
                        <c:v>4269.8999999999996</c:v>
                      </c:pt>
                      <c:pt idx="8020">
                        <c:v>4271</c:v>
                      </c:pt>
                      <c:pt idx="8021">
                        <c:v>4277.1000000000004</c:v>
                      </c:pt>
                      <c:pt idx="8022">
                        <c:v>4265.5</c:v>
                      </c:pt>
                      <c:pt idx="8023">
                        <c:v>4270</c:v>
                      </c:pt>
                      <c:pt idx="8024">
                        <c:v>4276.3</c:v>
                      </c:pt>
                      <c:pt idx="8025">
                        <c:v>4275.1000000000004</c:v>
                      </c:pt>
                      <c:pt idx="8026">
                        <c:v>4278.7</c:v>
                      </c:pt>
                      <c:pt idx="8027">
                        <c:v>4267.3999999999996</c:v>
                      </c:pt>
                      <c:pt idx="8028">
                        <c:v>4264.3</c:v>
                      </c:pt>
                      <c:pt idx="8029">
                        <c:v>4283.7</c:v>
                      </c:pt>
                      <c:pt idx="8030">
                        <c:v>4269.8</c:v>
                      </c:pt>
                      <c:pt idx="8031">
                        <c:v>4264.3</c:v>
                      </c:pt>
                      <c:pt idx="8032">
                        <c:v>4267</c:v>
                      </c:pt>
                      <c:pt idx="8033">
                        <c:v>4285</c:v>
                      </c:pt>
                      <c:pt idx="8034">
                        <c:v>4276.5</c:v>
                      </c:pt>
                      <c:pt idx="8035">
                        <c:v>4273.2</c:v>
                      </c:pt>
                      <c:pt idx="8036">
                        <c:v>4280.5</c:v>
                      </c:pt>
                      <c:pt idx="8037">
                        <c:v>4273.6000000000004</c:v>
                      </c:pt>
                      <c:pt idx="8038">
                        <c:v>4273.3999999999996</c:v>
                      </c:pt>
                      <c:pt idx="8039">
                        <c:v>4273.2</c:v>
                      </c:pt>
                      <c:pt idx="8040">
                        <c:v>4272.1000000000004</c:v>
                      </c:pt>
                      <c:pt idx="8041">
                        <c:v>4269.3999999999996</c:v>
                      </c:pt>
                      <c:pt idx="8042">
                        <c:v>4271</c:v>
                      </c:pt>
                      <c:pt idx="8043">
                        <c:v>4266.6000000000004</c:v>
                      </c:pt>
                      <c:pt idx="8044">
                        <c:v>4273.5</c:v>
                      </c:pt>
                      <c:pt idx="8045">
                        <c:v>4276.1000000000004</c:v>
                      </c:pt>
                      <c:pt idx="8046">
                        <c:v>4275.3999999999996</c:v>
                      </c:pt>
                      <c:pt idx="8047">
                        <c:v>4274.1000000000004</c:v>
                      </c:pt>
                      <c:pt idx="8048">
                        <c:v>4274.3</c:v>
                      </c:pt>
                      <c:pt idx="8049">
                        <c:v>4270.5</c:v>
                      </c:pt>
                      <c:pt idx="8050">
                        <c:v>4268.5</c:v>
                      </c:pt>
                      <c:pt idx="8051">
                        <c:v>4275.3</c:v>
                      </c:pt>
                      <c:pt idx="8052">
                        <c:v>4278.2</c:v>
                      </c:pt>
                      <c:pt idx="8053">
                        <c:v>4269.1000000000004</c:v>
                      </c:pt>
                      <c:pt idx="8054">
                        <c:v>4269.5</c:v>
                      </c:pt>
                      <c:pt idx="8055">
                        <c:v>4271.8</c:v>
                      </c:pt>
                      <c:pt idx="8056">
                        <c:v>4263.8</c:v>
                      </c:pt>
                      <c:pt idx="8057">
                        <c:v>4275</c:v>
                      </c:pt>
                      <c:pt idx="8058">
                        <c:v>4271.3</c:v>
                      </c:pt>
                      <c:pt idx="8059">
                        <c:v>4266.8</c:v>
                      </c:pt>
                      <c:pt idx="8060">
                        <c:v>4262.6000000000004</c:v>
                      </c:pt>
                      <c:pt idx="8061">
                        <c:v>4260.8999999999996</c:v>
                      </c:pt>
                      <c:pt idx="8062">
                        <c:v>4260.5</c:v>
                      </c:pt>
                      <c:pt idx="8063">
                        <c:v>4261.3999999999996</c:v>
                      </c:pt>
                      <c:pt idx="8064">
                        <c:v>4253.7</c:v>
                      </c:pt>
                      <c:pt idx="8065">
                        <c:v>4255.8999999999996</c:v>
                      </c:pt>
                      <c:pt idx="8066">
                        <c:v>4259.3</c:v>
                      </c:pt>
                      <c:pt idx="8067">
                        <c:v>4250.1000000000004</c:v>
                      </c:pt>
                      <c:pt idx="8068">
                        <c:v>4246.1000000000004</c:v>
                      </c:pt>
                      <c:pt idx="8069">
                        <c:v>4239.5</c:v>
                      </c:pt>
                      <c:pt idx="8070">
                        <c:v>4238.3999999999996</c:v>
                      </c:pt>
                      <c:pt idx="8071">
                        <c:v>4239.5</c:v>
                      </c:pt>
                      <c:pt idx="8072">
                        <c:v>4232.8999999999996</c:v>
                      </c:pt>
                      <c:pt idx="8073">
                        <c:v>4236.3</c:v>
                      </c:pt>
                      <c:pt idx="8074">
                        <c:v>4229</c:v>
                      </c:pt>
                      <c:pt idx="8075">
                        <c:v>4240.3</c:v>
                      </c:pt>
                      <c:pt idx="8076">
                        <c:v>4237.6000000000004</c:v>
                      </c:pt>
                      <c:pt idx="8077">
                        <c:v>4239.1000000000004</c:v>
                      </c:pt>
                      <c:pt idx="8078">
                        <c:v>4223.7</c:v>
                      </c:pt>
                      <c:pt idx="8079">
                        <c:v>4229.2</c:v>
                      </c:pt>
                      <c:pt idx="8080">
                        <c:v>4235</c:v>
                      </c:pt>
                      <c:pt idx="8081">
                        <c:v>4229.2</c:v>
                      </c:pt>
                      <c:pt idx="8082">
                        <c:v>4226.7</c:v>
                      </c:pt>
                      <c:pt idx="8083">
                        <c:v>4221.8</c:v>
                      </c:pt>
                      <c:pt idx="8084">
                        <c:v>4215.3999999999996</c:v>
                      </c:pt>
                      <c:pt idx="8085">
                        <c:v>4228.8999999999996</c:v>
                      </c:pt>
                      <c:pt idx="8086">
                        <c:v>4217</c:v>
                      </c:pt>
                      <c:pt idx="8087">
                        <c:v>4215.2</c:v>
                      </c:pt>
                      <c:pt idx="8088">
                        <c:v>4212.7</c:v>
                      </c:pt>
                      <c:pt idx="8089">
                        <c:v>4217.5</c:v>
                      </c:pt>
                      <c:pt idx="8090">
                        <c:v>4209.3999999999996</c:v>
                      </c:pt>
                      <c:pt idx="8091">
                        <c:v>4209.5</c:v>
                      </c:pt>
                      <c:pt idx="8092">
                        <c:v>4207.5</c:v>
                      </c:pt>
                      <c:pt idx="8093">
                        <c:v>4214</c:v>
                      </c:pt>
                      <c:pt idx="8094">
                        <c:v>4212.7</c:v>
                      </c:pt>
                      <c:pt idx="8095">
                        <c:v>4213.8999999999996</c:v>
                      </c:pt>
                      <c:pt idx="8096">
                        <c:v>4216</c:v>
                      </c:pt>
                      <c:pt idx="8097">
                        <c:v>4222.8</c:v>
                      </c:pt>
                      <c:pt idx="8098">
                        <c:v>4217.7</c:v>
                      </c:pt>
                      <c:pt idx="8099">
                        <c:v>4211.3</c:v>
                      </c:pt>
                      <c:pt idx="8100">
                        <c:v>4216.8</c:v>
                      </c:pt>
                      <c:pt idx="8101">
                        <c:v>4213.8999999999996</c:v>
                      </c:pt>
                      <c:pt idx="8102">
                        <c:v>4220.2</c:v>
                      </c:pt>
                      <c:pt idx="8103">
                        <c:v>4220.2</c:v>
                      </c:pt>
                      <c:pt idx="8104">
                        <c:v>4217.3999999999996</c:v>
                      </c:pt>
                      <c:pt idx="8105">
                        <c:v>4229.8</c:v>
                      </c:pt>
                      <c:pt idx="8106">
                        <c:v>4233.8</c:v>
                      </c:pt>
                      <c:pt idx="8107">
                        <c:v>4231.6000000000004</c:v>
                      </c:pt>
                      <c:pt idx="8108">
                        <c:v>4237.8</c:v>
                      </c:pt>
                      <c:pt idx="8109">
                        <c:v>4233.5</c:v>
                      </c:pt>
                      <c:pt idx="8110">
                        <c:v>4237.3999999999996</c:v>
                      </c:pt>
                      <c:pt idx="8111">
                        <c:v>4235.2</c:v>
                      </c:pt>
                      <c:pt idx="8112">
                        <c:v>4229.8</c:v>
                      </c:pt>
                      <c:pt idx="8113">
                        <c:v>4234.8</c:v>
                      </c:pt>
                      <c:pt idx="8114">
                        <c:v>4237.8</c:v>
                      </c:pt>
                      <c:pt idx="8115">
                        <c:v>4233.6000000000004</c:v>
                      </c:pt>
                      <c:pt idx="8116">
                        <c:v>4242.5</c:v>
                      </c:pt>
                      <c:pt idx="8117">
                        <c:v>4235.5</c:v>
                      </c:pt>
                      <c:pt idx="8118">
                        <c:v>4234.1000000000004</c:v>
                      </c:pt>
                      <c:pt idx="8119">
                        <c:v>4242.3999999999996</c:v>
                      </c:pt>
                      <c:pt idx="8120">
                        <c:v>4234.3</c:v>
                      </c:pt>
                      <c:pt idx="8121">
                        <c:v>4233.8999999999996</c:v>
                      </c:pt>
                      <c:pt idx="8122">
                        <c:v>4236.1000000000004</c:v>
                      </c:pt>
                      <c:pt idx="8123">
                        <c:v>4237.1000000000004</c:v>
                      </c:pt>
                      <c:pt idx="8124">
                        <c:v>4230.1000000000004</c:v>
                      </c:pt>
                      <c:pt idx="8125">
                        <c:v>4240.5</c:v>
                      </c:pt>
                      <c:pt idx="8126">
                        <c:v>4237.8</c:v>
                      </c:pt>
                      <c:pt idx="8127">
                        <c:v>4231.7</c:v>
                      </c:pt>
                      <c:pt idx="8128">
                        <c:v>4233.2</c:v>
                      </c:pt>
                      <c:pt idx="8129">
                        <c:v>4230.5</c:v>
                      </c:pt>
                      <c:pt idx="8130">
                        <c:v>4238.5</c:v>
                      </c:pt>
                      <c:pt idx="8131">
                        <c:v>4240.3999999999996</c:v>
                      </c:pt>
                      <c:pt idx="8132">
                        <c:v>4232.8</c:v>
                      </c:pt>
                      <c:pt idx="8133">
                        <c:v>4238</c:v>
                      </c:pt>
                      <c:pt idx="8134">
                        <c:v>4236.6000000000004</c:v>
                      </c:pt>
                      <c:pt idx="8135">
                        <c:v>4231.8999999999996</c:v>
                      </c:pt>
                      <c:pt idx="8136">
                        <c:v>4239.1000000000004</c:v>
                      </c:pt>
                      <c:pt idx="8137">
                        <c:v>4237.8999999999996</c:v>
                      </c:pt>
                      <c:pt idx="8138">
                        <c:v>4239.3</c:v>
                      </c:pt>
                      <c:pt idx="8139">
                        <c:v>4237.7</c:v>
                      </c:pt>
                      <c:pt idx="8140">
                        <c:v>4234</c:v>
                      </c:pt>
                      <c:pt idx="8141">
                        <c:v>4229.3999999999996</c:v>
                      </c:pt>
                      <c:pt idx="8142">
                        <c:v>4238</c:v>
                      </c:pt>
                      <c:pt idx="8143">
                        <c:v>4229.1000000000004</c:v>
                      </c:pt>
                      <c:pt idx="8144">
                        <c:v>4235.6000000000004</c:v>
                      </c:pt>
                      <c:pt idx="8145">
                        <c:v>4242.3</c:v>
                      </c:pt>
                      <c:pt idx="8146">
                        <c:v>4236.7</c:v>
                      </c:pt>
                      <c:pt idx="8147">
                        <c:v>4230.3999999999996</c:v>
                      </c:pt>
                      <c:pt idx="8148">
                        <c:v>4235.3999999999996</c:v>
                      </c:pt>
                      <c:pt idx="8149">
                        <c:v>4234.6000000000004</c:v>
                      </c:pt>
                      <c:pt idx="8150">
                        <c:v>4229.3</c:v>
                      </c:pt>
                      <c:pt idx="8151">
                        <c:v>4234.8999999999996</c:v>
                      </c:pt>
                      <c:pt idx="8152">
                        <c:v>4226.1000000000004</c:v>
                      </c:pt>
                      <c:pt idx="8153">
                        <c:v>4243.8</c:v>
                      </c:pt>
                      <c:pt idx="8154">
                        <c:v>4230.1000000000004</c:v>
                      </c:pt>
                      <c:pt idx="8155">
                        <c:v>4232.8999999999996</c:v>
                      </c:pt>
                      <c:pt idx="8156">
                        <c:v>4240.1000000000004</c:v>
                      </c:pt>
                      <c:pt idx="8157">
                        <c:v>4246.3</c:v>
                      </c:pt>
                      <c:pt idx="8158">
                        <c:v>4242.3</c:v>
                      </c:pt>
                      <c:pt idx="8159">
                        <c:v>4241.6000000000004</c:v>
                      </c:pt>
                      <c:pt idx="8160">
                        <c:v>4240.8999999999996</c:v>
                      </c:pt>
                      <c:pt idx="8161">
                        <c:v>4240.3999999999996</c:v>
                      </c:pt>
                      <c:pt idx="8162">
                        <c:v>4239.8999999999996</c:v>
                      </c:pt>
                      <c:pt idx="8163">
                        <c:v>4228.1000000000004</c:v>
                      </c:pt>
                      <c:pt idx="8164">
                        <c:v>4267</c:v>
                      </c:pt>
                      <c:pt idx="8165">
                        <c:v>4243.3999999999996</c:v>
                      </c:pt>
                      <c:pt idx="8166">
                        <c:v>4246.3</c:v>
                      </c:pt>
                      <c:pt idx="8167">
                        <c:v>4248</c:v>
                      </c:pt>
                      <c:pt idx="8168">
                        <c:v>4239.2</c:v>
                      </c:pt>
                      <c:pt idx="8169">
                        <c:v>4237.3999999999996</c:v>
                      </c:pt>
                      <c:pt idx="8170">
                        <c:v>4238.3999999999996</c:v>
                      </c:pt>
                      <c:pt idx="8171">
                        <c:v>4234.2</c:v>
                      </c:pt>
                      <c:pt idx="8172">
                        <c:v>4234.5</c:v>
                      </c:pt>
                      <c:pt idx="8173">
                        <c:v>4236.3999999999996</c:v>
                      </c:pt>
                      <c:pt idx="8174">
                        <c:v>4226.6000000000004</c:v>
                      </c:pt>
                      <c:pt idx="8175">
                        <c:v>4230.1000000000004</c:v>
                      </c:pt>
                      <c:pt idx="8176">
                        <c:v>4232.3999999999996</c:v>
                      </c:pt>
                      <c:pt idx="8177">
                        <c:v>4224.8999999999996</c:v>
                      </c:pt>
                      <c:pt idx="8178">
                        <c:v>4223.2</c:v>
                      </c:pt>
                      <c:pt idx="8179">
                        <c:v>4221.3</c:v>
                      </c:pt>
                      <c:pt idx="8180">
                        <c:v>4222.3999999999996</c:v>
                      </c:pt>
                      <c:pt idx="8181">
                        <c:v>4219.6000000000004</c:v>
                      </c:pt>
                      <c:pt idx="8182">
                        <c:v>4224.6000000000004</c:v>
                      </c:pt>
                      <c:pt idx="8183">
                        <c:v>4218.6000000000004</c:v>
                      </c:pt>
                      <c:pt idx="8184">
                        <c:v>4232</c:v>
                      </c:pt>
                      <c:pt idx="8185">
                        <c:v>4224.5</c:v>
                      </c:pt>
                      <c:pt idx="8186">
                        <c:v>4231.2</c:v>
                      </c:pt>
                      <c:pt idx="8187">
                        <c:v>4226.7</c:v>
                      </c:pt>
                      <c:pt idx="8188">
                        <c:v>4222.8999999999996</c:v>
                      </c:pt>
                      <c:pt idx="8189">
                        <c:v>4225.5</c:v>
                      </c:pt>
                      <c:pt idx="8190">
                        <c:v>4231.1000000000004</c:v>
                      </c:pt>
                      <c:pt idx="8191">
                        <c:v>4224.7</c:v>
                      </c:pt>
                      <c:pt idx="8192">
                        <c:v>4227.8</c:v>
                      </c:pt>
                      <c:pt idx="8193">
                        <c:v>4224.5</c:v>
                      </c:pt>
                      <c:pt idx="8194">
                        <c:v>4232.8999999999996</c:v>
                      </c:pt>
                      <c:pt idx="8195">
                        <c:v>4227.1000000000004</c:v>
                      </c:pt>
                      <c:pt idx="8196">
                        <c:v>4240.2</c:v>
                      </c:pt>
                      <c:pt idx="8197">
                        <c:v>4229.3999999999996</c:v>
                      </c:pt>
                      <c:pt idx="8198">
                        <c:v>4234.3</c:v>
                      </c:pt>
                      <c:pt idx="8199">
                        <c:v>4229.6000000000004</c:v>
                      </c:pt>
                      <c:pt idx="8200">
                        <c:v>4237.8</c:v>
                      </c:pt>
                      <c:pt idx="8201">
                        <c:v>4234.7</c:v>
                      </c:pt>
                      <c:pt idx="8202">
                        <c:v>4241.8</c:v>
                      </c:pt>
                      <c:pt idx="8203">
                        <c:v>4241.8999999999996</c:v>
                      </c:pt>
                      <c:pt idx="8204">
                        <c:v>4230.5</c:v>
                      </c:pt>
                      <c:pt idx="8205">
                        <c:v>4229.3999999999996</c:v>
                      </c:pt>
                      <c:pt idx="8206">
                        <c:v>4231</c:v>
                      </c:pt>
                      <c:pt idx="8207">
                        <c:v>4237.3</c:v>
                      </c:pt>
                      <c:pt idx="8208">
                        <c:v>4243.5</c:v>
                      </c:pt>
                      <c:pt idx="8209">
                        <c:v>4231.8</c:v>
                      </c:pt>
                      <c:pt idx="8210">
                        <c:v>4227.6000000000004</c:v>
                      </c:pt>
                      <c:pt idx="8211">
                        <c:v>4233.8</c:v>
                      </c:pt>
                      <c:pt idx="8212">
                        <c:v>4223.8</c:v>
                      </c:pt>
                      <c:pt idx="8213">
                        <c:v>4244.3999999999996</c:v>
                      </c:pt>
                      <c:pt idx="8214">
                        <c:v>4226.3999999999996</c:v>
                      </c:pt>
                      <c:pt idx="8215">
                        <c:v>4223.2</c:v>
                      </c:pt>
                      <c:pt idx="8216">
                        <c:v>4236.5</c:v>
                      </c:pt>
                      <c:pt idx="8217">
                        <c:v>4241</c:v>
                      </c:pt>
                      <c:pt idx="8218">
                        <c:v>4221.3</c:v>
                      </c:pt>
                      <c:pt idx="8219">
                        <c:v>4229.8999999999996</c:v>
                      </c:pt>
                      <c:pt idx="8220">
                        <c:v>4239.5</c:v>
                      </c:pt>
                      <c:pt idx="8221">
                        <c:v>4218</c:v>
                      </c:pt>
                      <c:pt idx="8222">
                        <c:v>4226.7</c:v>
                      </c:pt>
                      <c:pt idx="8223">
                        <c:v>4249</c:v>
                      </c:pt>
                      <c:pt idx="8224">
                        <c:v>4227.1000000000004</c:v>
                      </c:pt>
                      <c:pt idx="8225">
                        <c:v>4237.8</c:v>
                      </c:pt>
                      <c:pt idx="8226">
                        <c:v>4239.8999999999996</c:v>
                      </c:pt>
                      <c:pt idx="8227">
                        <c:v>4235</c:v>
                      </c:pt>
                      <c:pt idx="8228">
                        <c:v>4234.8999999999996</c:v>
                      </c:pt>
                      <c:pt idx="8229">
                        <c:v>4229.7</c:v>
                      </c:pt>
                      <c:pt idx="8230">
                        <c:v>4229</c:v>
                      </c:pt>
                      <c:pt idx="8231">
                        <c:v>4237.1000000000004</c:v>
                      </c:pt>
                      <c:pt idx="8232">
                        <c:v>4233.3</c:v>
                      </c:pt>
                      <c:pt idx="8233">
                        <c:v>4229.7</c:v>
                      </c:pt>
                      <c:pt idx="8234">
                        <c:v>4215.7</c:v>
                      </c:pt>
                      <c:pt idx="8235">
                        <c:v>4223.7</c:v>
                      </c:pt>
                      <c:pt idx="8236">
                        <c:v>4243.3999999999996</c:v>
                      </c:pt>
                      <c:pt idx="8237">
                        <c:v>4232.2</c:v>
                      </c:pt>
                      <c:pt idx="8238">
                        <c:v>4236.5</c:v>
                      </c:pt>
                      <c:pt idx="8239">
                        <c:v>4244.1000000000004</c:v>
                      </c:pt>
                      <c:pt idx="8240">
                        <c:v>4222.5</c:v>
                      </c:pt>
                      <c:pt idx="8241">
                        <c:v>4240.8999999999996</c:v>
                      </c:pt>
                      <c:pt idx="8242">
                        <c:v>4237.3</c:v>
                      </c:pt>
                      <c:pt idx="8243">
                        <c:v>4230.8999999999996</c:v>
                      </c:pt>
                      <c:pt idx="8244">
                        <c:v>4223.3999999999996</c:v>
                      </c:pt>
                      <c:pt idx="8245">
                        <c:v>4230.7</c:v>
                      </c:pt>
                      <c:pt idx="8246">
                        <c:v>4243.3999999999996</c:v>
                      </c:pt>
                      <c:pt idx="8247">
                        <c:v>4240.3</c:v>
                      </c:pt>
                      <c:pt idx="8248">
                        <c:v>4225.3</c:v>
                      </c:pt>
                      <c:pt idx="8249">
                        <c:v>4225.8</c:v>
                      </c:pt>
                      <c:pt idx="8250">
                        <c:v>4219.3</c:v>
                      </c:pt>
                      <c:pt idx="8251">
                        <c:v>4221.3</c:v>
                      </c:pt>
                      <c:pt idx="8252">
                        <c:v>4215.1000000000004</c:v>
                      </c:pt>
                      <c:pt idx="8253">
                        <c:v>4210.7</c:v>
                      </c:pt>
                      <c:pt idx="8254">
                        <c:v>4207.3</c:v>
                      </c:pt>
                      <c:pt idx="8255">
                        <c:v>4215.6000000000004</c:v>
                      </c:pt>
                      <c:pt idx="8256">
                        <c:v>4220.6000000000004</c:v>
                      </c:pt>
                      <c:pt idx="8257">
                        <c:v>4221.2</c:v>
                      </c:pt>
                      <c:pt idx="8258">
                        <c:v>4203.7</c:v>
                      </c:pt>
                      <c:pt idx="8259">
                        <c:v>4214.8</c:v>
                      </c:pt>
                      <c:pt idx="8260">
                        <c:v>4222.2</c:v>
                      </c:pt>
                      <c:pt idx="8261">
                        <c:v>4217.7</c:v>
                      </c:pt>
                      <c:pt idx="8262">
                        <c:v>4209.5</c:v>
                      </c:pt>
                      <c:pt idx="8263">
                        <c:v>4200.3999999999996</c:v>
                      </c:pt>
                      <c:pt idx="8264">
                        <c:v>4205</c:v>
                      </c:pt>
                      <c:pt idx="8265">
                        <c:v>4202.3999999999996</c:v>
                      </c:pt>
                      <c:pt idx="8266">
                        <c:v>4217.8</c:v>
                      </c:pt>
                      <c:pt idx="8267">
                        <c:v>4204.2</c:v>
                      </c:pt>
                      <c:pt idx="8268">
                        <c:v>4209.8999999999996</c:v>
                      </c:pt>
                      <c:pt idx="8269">
                        <c:v>4196</c:v>
                      </c:pt>
                      <c:pt idx="8270">
                        <c:v>4213.3999999999996</c:v>
                      </c:pt>
                      <c:pt idx="8271">
                        <c:v>4210.3999999999996</c:v>
                      </c:pt>
                      <c:pt idx="8272">
                        <c:v>4217.6000000000004</c:v>
                      </c:pt>
                      <c:pt idx="8273">
                        <c:v>4196.3999999999996</c:v>
                      </c:pt>
                      <c:pt idx="8274">
                        <c:v>4202.6000000000004</c:v>
                      </c:pt>
                      <c:pt idx="8275">
                        <c:v>4199.7</c:v>
                      </c:pt>
                      <c:pt idx="8276">
                        <c:v>4201.8</c:v>
                      </c:pt>
                      <c:pt idx="8277">
                        <c:v>4207.2</c:v>
                      </c:pt>
                      <c:pt idx="8278">
                        <c:v>4206.8999999999996</c:v>
                      </c:pt>
                      <c:pt idx="8279">
                        <c:v>4201.3999999999996</c:v>
                      </c:pt>
                      <c:pt idx="8280">
                        <c:v>4207.8999999999996</c:v>
                      </c:pt>
                      <c:pt idx="8281">
                        <c:v>4208.8</c:v>
                      </c:pt>
                      <c:pt idx="8282">
                        <c:v>4207.3999999999996</c:v>
                      </c:pt>
                      <c:pt idx="8283">
                        <c:v>4208.5</c:v>
                      </c:pt>
                      <c:pt idx="8284">
                        <c:v>4207.7</c:v>
                      </c:pt>
                      <c:pt idx="8285">
                        <c:v>4200</c:v>
                      </c:pt>
                      <c:pt idx="8286">
                        <c:v>4207.5</c:v>
                      </c:pt>
                      <c:pt idx="8287">
                        <c:v>4209.6000000000004</c:v>
                      </c:pt>
                      <c:pt idx="8288">
                        <c:v>4207.3</c:v>
                      </c:pt>
                      <c:pt idx="8289">
                        <c:v>4204.3</c:v>
                      </c:pt>
                      <c:pt idx="8290">
                        <c:v>4206.3</c:v>
                      </c:pt>
                      <c:pt idx="8291">
                        <c:v>4209.3</c:v>
                      </c:pt>
                      <c:pt idx="8292">
                        <c:v>4205</c:v>
                      </c:pt>
                      <c:pt idx="8293">
                        <c:v>4205</c:v>
                      </c:pt>
                      <c:pt idx="8294">
                        <c:v>4198.1000000000004</c:v>
                      </c:pt>
                      <c:pt idx="8295">
                        <c:v>4204.7</c:v>
                      </c:pt>
                      <c:pt idx="8296">
                        <c:v>4206.3</c:v>
                      </c:pt>
                      <c:pt idx="8297">
                        <c:v>4201.5</c:v>
                      </c:pt>
                      <c:pt idx="8298">
                        <c:v>4204.1000000000004</c:v>
                      </c:pt>
                      <c:pt idx="8299">
                        <c:v>4195.7</c:v>
                      </c:pt>
                      <c:pt idx="8300">
                        <c:v>4198</c:v>
                      </c:pt>
                      <c:pt idx="8301">
                        <c:v>4200.1000000000004</c:v>
                      </c:pt>
                      <c:pt idx="8302">
                        <c:v>4202.3999999999996</c:v>
                      </c:pt>
                      <c:pt idx="8303">
                        <c:v>4205.3999999999996</c:v>
                      </c:pt>
                      <c:pt idx="8304">
                        <c:v>4195.8999999999996</c:v>
                      </c:pt>
                      <c:pt idx="8305">
                        <c:v>4200.8</c:v>
                      </c:pt>
                      <c:pt idx="8306">
                        <c:v>4198.8999999999996</c:v>
                      </c:pt>
                      <c:pt idx="8307">
                        <c:v>4203.8999999999996</c:v>
                      </c:pt>
                      <c:pt idx="8308">
                        <c:v>4207.3999999999996</c:v>
                      </c:pt>
                      <c:pt idx="8309">
                        <c:v>4219.7</c:v>
                      </c:pt>
                      <c:pt idx="8310">
                        <c:v>4216.6000000000004</c:v>
                      </c:pt>
                      <c:pt idx="8311">
                        <c:v>4208.7</c:v>
                      </c:pt>
                      <c:pt idx="8312">
                        <c:v>4196.5</c:v>
                      </c:pt>
                      <c:pt idx="8313">
                        <c:v>4207.7</c:v>
                      </c:pt>
                      <c:pt idx="8314">
                        <c:v>4209.7</c:v>
                      </c:pt>
                      <c:pt idx="8315">
                        <c:v>4217.8999999999996</c:v>
                      </c:pt>
                      <c:pt idx="8316">
                        <c:v>4227.6000000000004</c:v>
                      </c:pt>
                      <c:pt idx="8317">
                        <c:v>4204.6000000000004</c:v>
                      </c:pt>
                      <c:pt idx="8318">
                        <c:v>4214.3</c:v>
                      </c:pt>
                      <c:pt idx="8319">
                        <c:v>4207.7</c:v>
                      </c:pt>
                      <c:pt idx="8320">
                        <c:v>4202.8999999999996</c:v>
                      </c:pt>
                      <c:pt idx="8321">
                        <c:v>4214</c:v>
                      </c:pt>
                      <c:pt idx="8322">
                        <c:v>4224.6000000000004</c:v>
                      </c:pt>
                      <c:pt idx="8323">
                        <c:v>4223.7</c:v>
                      </c:pt>
                      <c:pt idx="8324">
                        <c:v>4223.3999999999996</c:v>
                      </c:pt>
                      <c:pt idx="8325">
                        <c:v>4206.8999999999996</c:v>
                      </c:pt>
                      <c:pt idx="8326">
                        <c:v>4225.3999999999996</c:v>
                      </c:pt>
                      <c:pt idx="8327">
                        <c:v>4207.7</c:v>
                      </c:pt>
                      <c:pt idx="8328">
                        <c:v>4211.6000000000004</c:v>
                      </c:pt>
                      <c:pt idx="8329">
                        <c:v>4208.3999999999996</c:v>
                      </c:pt>
                      <c:pt idx="8330">
                        <c:v>4210.5</c:v>
                      </c:pt>
                      <c:pt idx="8331">
                        <c:v>4210.5</c:v>
                      </c:pt>
                      <c:pt idx="8332">
                        <c:v>4200.1000000000004</c:v>
                      </c:pt>
                      <c:pt idx="8333">
                        <c:v>4217.2</c:v>
                      </c:pt>
                      <c:pt idx="8334">
                        <c:v>4225.6000000000004</c:v>
                      </c:pt>
                      <c:pt idx="8335">
                        <c:v>4203.6000000000004</c:v>
                      </c:pt>
                      <c:pt idx="8336">
                        <c:v>4237.6000000000004</c:v>
                      </c:pt>
                      <c:pt idx="8337">
                        <c:v>4220.5</c:v>
                      </c:pt>
                      <c:pt idx="8338">
                        <c:v>4207.3999999999996</c:v>
                      </c:pt>
                      <c:pt idx="8339">
                        <c:v>4220.8999999999996</c:v>
                      </c:pt>
                      <c:pt idx="8340">
                        <c:v>4219</c:v>
                      </c:pt>
                      <c:pt idx="8341">
                        <c:v>4224.3999999999996</c:v>
                      </c:pt>
                      <c:pt idx="8342">
                        <c:v>4229.8999999999996</c:v>
                      </c:pt>
                      <c:pt idx="8343">
                        <c:v>4220.8</c:v>
                      </c:pt>
                      <c:pt idx="8344">
                        <c:v>4216.5</c:v>
                      </c:pt>
                      <c:pt idx="8345">
                        <c:v>4201.3999999999996</c:v>
                      </c:pt>
                      <c:pt idx="8346">
                        <c:v>4218.5</c:v>
                      </c:pt>
                      <c:pt idx="8347">
                        <c:v>4200.8</c:v>
                      </c:pt>
                      <c:pt idx="8348">
                        <c:v>4226.1000000000004</c:v>
                      </c:pt>
                      <c:pt idx="8349">
                        <c:v>4199.3999999999996</c:v>
                      </c:pt>
                      <c:pt idx="8350">
                        <c:v>4205.2</c:v>
                      </c:pt>
                      <c:pt idx="8351">
                        <c:v>4208.5</c:v>
                      </c:pt>
                      <c:pt idx="8352">
                        <c:v>4223.2</c:v>
                      </c:pt>
                      <c:pt idx="8353">
                        <c:v>4223.3999999999996</c:v>
                      </c:pt>
                      <c:pt idx="8354">
                        <c:v>4209.6000000000004</c:v>
                      </c:pt>
                      <c:pt idx="8355">
                        <c:v>4215.6000000000004</c:v>
                      </c:pt>
                      <c:pt idx="8356">
                        <c:v>4218.8</c:v>
                      </c:pt>
                      <c:pt idx="8357">
                        <c:v>4208.6000000000004</c:v>
                      </c:pt>
                      <c:pt idx="8358">
                        <c:v>4217.5</c:v>
                      </c:pt>
                      <c:pt idx="8359">
                        <c:v>4228.7</c:v>
                      </c:pt>
                      <c:pt idx="8360">
                        <c:v>4224.8</c:v>
                      </c:pt>
                      <c:pt idx="8361">
                        <c:v>4212.8999999999996</c:v>
                      </c:pt>
                      <c:pt idx="8362">
                        <c:v>4218.8999999999996</c:v>
                      </c:pt>
                      <c:pt idx="8363">
                        <c:v>4218.6000000000004</c:v>
                      </c:pt>
                      <c:pt idx="8364">
                        <c:v>4230</c:v>
                      </c:pt>
                      <c:pt idx="8365">
                        <c:v>4231.1000000000004</c:v>
                      </c:pt>
                      <c:pt idx="8366">
                        <c:v>4221.5</c:v>
                      </c:pt>
                      <c:pt idx="8367">
                        <c:v>4216.3999999999996</c:v>
                      </c:pt>
                      <c:pt idx="8368">
                        <c:v>4226.1000000000004</c:v>
                      </c:pt>
                      <c:pt idx="8369">
                        <c:v>4219.6000000000004</c:v>
                      </c:pt>
                      <c:pt idx="8370">
                        <c:v>4215.7</c:v>
                      </c:pt>
                      <c:pt idx="8371">
                        <c:v>4212.8</c:v>
                      </c:pt>
                      <c:pt idx="8372">
                        <c:v>4213.3</c:v>
                      </c:pt>
                      <c:pt idx="8373">
                        <c:v>4211.3999999999996</c:v>
                      </c:pt>
                      <c:pt idx="8374">
                        <c:v>4208.6000000000004</c:v>
                      </c:pt>
                      <c:pt idx="8375">
                        <c:v>4211.1000000000004</c:v>
                      </c:pt>
                      <c:pt idx="8376">
                        <c:v>4222.7</c:v>
                      </c:pt>
                      <c:pt idx="8377">
                        <c:v>4224</c:v>
                      </c:pt>
                      <c:pt idx="8378">
                        <c:v>4220.3</c:v>
                      </c:pt>
                      <c:pt idx="8379">
                        <c:v>4223.2</c:v>
                      </c:pt>
                      <c:pt idx="8380">
                        <c:v>4215</c:v>
                      </c:pt>
                      <c:pt idx="8381">
                        <c:v>4213</c:v>
                      </c:pt>
                      <c:pt idx="8382">
                        <c:v>4218.5</c:v>
                      </c:pt>
                      <c:pt idx="8383">
                        <c:v>4208.6000000000004</c:v>
                      </c:pt>
                      <c:pt idx="8384">
                        <c:v>4211.6000000000004</c:v>
                      </c:pt>
                      <c:pt idx="8385">
                        <c:v>4211.6000000000004</c:v>
                      </c:pt>
                      <c:pt idx="8386">
                        <c:v>4218.6000000000004</c:v>
                      </c:pt>
                      <c:pt idx="8387">
                        <c:v>4217.2</c:v>
                      </c:pt>
                      <c:pt idx="8388">
                        <c:v>4216</c:v>
                      </c:pt>
                      <c:pt idx="8389">
                        <c:v>4213.1000000000004</c:v>
                      </c:pt>
                      <c:pt idx="8390">
                        <c:v>4211.2</c:v>
                      </c:pt>
                      <c:pt idx="8391">
                        <c:v>4197.7</c:v>
                      </c:pt>
                      <c:pt idx="8392">
                        <c:v>4193.2</c:v>
                      </c:pt>
                      <c:pt idx="8393">
                        <c:v>4164.6000000000004</c:v>
                      </c:pt>
                      <c:pt idx="8394">
                        <c:v>4209.7</c:v>
                      </c:pt>
                      <c:pt idx="8395">
                        <c:v>4257.5</c:v>
                      </c:pt>
                      <c:pt idx="8396">
                        <c:v>4064.2</c:v>
                      </c:pt>
                      <c:pt idx="8397">
                        <c:v>4211</c:v>
                      </c:pt>
                      <c:pt idx="8398">
                        <c:v>4230.3999999999996</c:v>
                      </c:pt>
                      <c:pt idx="8399">
                        <c:v>4400.2</c:v>
                      </c:pt>
                      <c:pt idx="8400">
                        <c:v>4208.5</c:v>
                      </c:pt>
                      <c:pt idx="8401">
                        <c:v>4172.5</c:v>
                      </c:pt>
                      <c:pt idx="8402">
                        <c:v>4213.6000000000004</c:v>
                      </c:pt>
                      <c:pt idx="8403">
                        <c:v>4223.6000000000004</c:v>
                      </c:pt>
                      <c:pt idx="8404">
                        <c:v>4220.8</c:v>
                      </c:pt>
                      <c:pt idx="8405">
                        <c:v>4206.2</c:v>
                      </c:pt>
                      <c:pt idx="8406">
                        <c:v>4219.2</c:v>
                      </c:pt>
                      <c:pt idx="8407">
                        <c:v>4038.8</c:v>
                      </c:pt>
                      <c:pt idx="8408">
                        <c:v>4219.7</c:v>
                      </c:pt>
                      <c:pt idx="8409">
                        <c:v>4210</c:v>
                      </c:pt>
                      <c:pt idx="8410">
                        <c:v>4198.6000000000004</c:v>
                      </c:pt>
                      <c:pt idx="8411">
                        <c:v>4199</c:v>
                      </c:pt>
                      <c:pt idx="8412">
                        <c:v>4209.1000000000004</c:v>
                      </c:pt>
                      <c:pt idx="8413">
                        <c:v>4198.7</c:v>
                      </c:pt>
                      <c:pt idx="8414">
                        <c:v>4204.2</c:v>
                      </c:pt>
                      <c:pt idx="8415">
                        <c:v>4205.3</c:v>
                      </c:pt>
                      <c:pt idx="8416">
                        <c:v>4204.3</c:v>
                      </c:pt>
                      <c:pt idx="8417">
                        <c:v>4205.3999999999996</c:v>
                      </c:pt>
                      <c:pt idx="8418">
                        <c:v>4208.8</c:v>
                      </c:pt>
                      <c:pt idx="8419">
                        <c:v>4204.6000000000004</c:v>
                      </c:pt>
                      <c:pt idx="8420">
                        <c:v>4204.1000000000004</c:v>
                      </c:pt>
                      <c:pt idx="8421">
                        <c:v>4209</c:v>
                      </c:pt>
                      <c:pt idx="8422">
                        <c:v>4203</c:v>
                      </c:pt>
                      <c:pt idx="8423">
                        <c:v>4205.2</c:v>
                      </c:pt>
                      <c:pt idx="8424">
                        <c:v>4198.3999999999996</c:v>
                      </c:pt>
                      <c:pt idx="8425">
                        <c:v>4200.1000000000004</c:v>
                      </c:pt>
                      <c:pt idx="8426">
                        <c:v>4196.8</c:v>
                      </c:pt>
                      <c:pt idx="8427">
                        <c:v>4206.1000000000004</c:v>
                      </c:pt>
                      <c:pt idx="8428">
                        <c:v>4209</c:v>
                      </c:pt>
                      <c:pt idx="8429">
                        <c:v>4215.1000000000004</c:v>
                      </c:pt>
                      <c:pt idx="8430">
                        <c:v>4204.5</c:v>
                      </c:pt>
                      <c:pt idx="8431">
                        <c:v>4349.8999999999996</c:v>
                      </c:pt>
                      <c:pt idx="8432">
                        <c:v>4211.8</c:v>
                      </c:pt>
                      <c:pt idx="8433">
                        <c:v>4211.1000000000004</c:v>
                      </c:pt>
                      <c:pt idx="8434">
                        <c:v>4174.1000000000004</c:v>
                      </c:pt>
                      <c:pt idx="8435">
                        <c:v>4209.2</c:v>
                      </c:pt>
                      <c:pt idx="8436">
                        <c:v>4204.8</c:v>
                      </c:pt>
                      <c:pt idx="8437">
                        <c:v>4213.6000000000004</c:v>
                      </c:pt>
                      <c:pt idx="8438">
                        <c:v>4199.6000000000004</c:v>
                      </c:pt>
                      <c:pt idx="8439">
                        <c:v>4241.3</c:v>
                      </c:pt>
                      <c:pt idx="8440">
                        <c:v>4180.8</c:v>
                      </c:pt>
                      <c:pt idx="8441">
                        <c:v>4233.1000000000004</c:v>
                      </c:pt>
                      <c:pt idx="8442">
                        <c:v>4208.8</c:v>
                      </c:pt>
                      <c:pt idx="8443">
                        <c:v>4211.1000000000004</c:v>
                      </c:pt>
                      <c:pt idx="8444">
                        <c:v>4202</c:v>
                      </c:pt>
                      <c:pt idx="8445">
                        <c:v>4208.7</c:v>
                      </c:pt>
                      <c:pt idx="8446">
                        <c:v>4216.1000000000004</c:v>
                      </c:pt>
                      <c:pt idx="8447">
                        <c:v>4206.1000000000004</c:v>
                      </c:pt>
                      <c:pt idx="8448">
                        <c:v>4210.3999999999996</c:v>
                      </c:pt>
                      <c:pt idx="8449">
                        <c:v>4207.8999999999996</c:v>
                      </c:pt>
                      <c:pt idx="8450">
                        <c:v>4207.7</c:v>
                      </c:pt>
                      <c:pt idx="8451">
                        <c:v>4206.3999999999996</c:v>
                      </c:pt>
                      <c:pt idx="8452">
                        <c:v>4207.1000000000004</c:v>
                      </c:pt>
                      <c:pt idx="8453">
                        <c:v>4206.3</c:v>
                      </c:pt>
                      <c:pt idx="8454">
                        <c:v>4202.1000000000004</c:v>
                      </c:pt>
                      <c:pt idx="8455">
                        <c:v>4208.8</c:v>
                      </c:pt>
                      <c:pt idx="8456">
                        <c:v>4209.1000000000004</c:v>
                      </c:pt>
                      <c:pt idx="8457">
                        <c:v>4200.2</c:v>
                      </c:pt>
                      <c:pt idx="8458">
                        <c:v>4202.2</c:v>
                      </c:pt>
                      <c:pt idx="8459">
                        <c:v>4202.8999999999996</c:v>
                      </c:pt>
                      <c:pt idx="8460">
                        <c:v>4202</c:v>
                      </c:pt>
                      <c:pt idx="8461">
                        <c:v>4200.5</c:v>
                      </c:pt>
                      <c:pt idx="8462">
                        <c:v>4201.8999999999996</c:v>
                      </c:pt>
                      <c:pt idx="8463">
                        <c:v>4201.5</c:v>
                      </c:pt>
                      <c:pt idx="8464">
                        <c:v>4205.1000000000004</c:v>
                      </c:pt>
                      <c:pt idx="8465">
                        <c:v>4199.6000000000004</c:v>
                      </c:pt>
                      <c:pt idx="8466">
                        <c:v>4215.6000000000004</c:v>
                      </c:pt>
                      <c:pt idx="8467">
                        <c:v>4214.1000000000004</c:v>
                      </c:pt>
                      <c:pt idx="8468">
                        <c:v>4211.3</c:v>
                      </c:pt>
                      <c:pt idx="8469">
                        <c:v>4214.3</c:v>
                      </c:pt>
                      <c:pt idx="8470">
                        <c:v>4214.1000000000004</c:v>
                      </c:pt>
                      <c:pt idx="8471">
                        <c:v>4207.7</c:v>
                      </c:pt>
                      <c:pt idx="8472">
                        <c:v>4210.5</c:v>
                      </c:pt>
                      <c:pt idx="8473">
                        <c:v>4189.6000000000004</c:v>
                      </c:pt>
                      <c:pt idx="8474">
                        <c:v>4212.1000000000004</c:v>
                      </c:pt>
                      <c:pt idx="8475">
                        <c:v>4217.7</c:v>
                      </c:pt>
                      <c:pt idx="8476">
                        <c:v>4208.3</c:v>
                      </c:pt>
                      <c:pt idx="8477">
                        <c:v>4213.8999999999996</c:v>
                      </c:pt>
                      <c:pt idx="8478">
                        <c:v>4213.6000000000004</c:v>
                      </c:pt>
                      <c:pt idx="8479">
                        <c:v>4219.6000000000004</c:v>
                      </c:pt>
                      <c:pt idx="8480">
                        <c:v>4225.2</c:v>
                      </c:pt>
                      <c:pt idx="8481">
                        <c:v>4229.2</c:v>
                      </c:pt>
                      <c:pt idx="8482">
                        <c:v>4218.1000000000004</c:v>
                      </c:pt>
                      <c:pt idx="8483">
                        <c:v>4217.8999999999996</c:v>
                      </c:pt>
                      <c:pt idx="8484">
                        <c:v>4226.2</c:v>
                      </c:pt>
                      <c:pt idx="8485">
                        <c:v>4218.1000000000004</c:v>
                      </c:pt>
                      <c:pt idx="8486">
                        <c:v>4220.3</c:v>
                      </c:pt>
                      <c:pt idx="8487">
                        <c:v>4220.8</c:v>
                      </c:pt>
                      <c:pt idx="8488">
                        <c:v>4220.6000000000004</c:v>
                      </c:pt>
                      <c:pt idx="8489">
                        <c:v>4212.2</c:v>
                      </c:pt>
                      <c:pt idx="8490">
                        <c:v>4221.3</c:v>
                      </c:pt>
                      <c:pt idx="8491">
                        <c:v>4217.3999999999996</c:v>
                      </c:pt>
                      <c:pt idx="8492">
                        <c:v>4216.6000000000004</c:v>
                      </c:pt>
                      <c:pt idx="8493">
                        <c:v>4204.6000000000004</c:v>
                      </c:pt>
                      <c:pt idx="8494">
                        <c:v>4206.3</c:v>
                      </c:pt>
                      <c:pt idx="8495">
                        <c:v>4194.8</c:v>
                      </c:pt>
                      <c:pt idx="8496">
                        <c:v>4213.6000000000004</c:v>
                      </c:pt>
                      <c:pt idx="8497">
                        <c:v>4220.3999999999996</c:v>
                      </c:pt>
                      <c:pt idx="8498">
                        <c:v>4219.6000000000004</c:v>
                      </c:pt>
                      <c:pt idx="8499">
                        <c:v>4211.2</c:v>
                      </c:pt>
                      <c:pt idx="8500">
                        <c:v>4207.7</c:v>
                      </c:pt>
                      <c:pt idx="8501">
                        <c:v>4207.3999999999996</c:v>
                      </c:pt>
                      <c:pt idx="8502">
                        <c:v>4200.7</c:v>
                      </c:pt>
                      <c:pt idx="8503">
                        <c:v>4192.2</c:v>
                      </c:pt>
                      <c:pt idx="8504">
                        <c:v>4194.6000000000004</c:v>
                      </c:pt>
                      <c:pt idx="8505">
                        <c:v>4181.6000000000004</c:v>
                      </c:pt>
                      <c:pt idx="8506">
                        <c:v>4199.2</c:v>
                      </c:pt>
                      <c:pt idx="8507">
                        <c:v>4203</c:v>
                      </c:pt>
                      <c:pt idx="8508">
                        <c:v>4212.7</c:v>
                      </c:pt>
                      <c:pt idx="8509">
                        <c:v>4201.1000000000004</c:v>
                      </c:pt>
                      <c:pt idx="8510">
                        <c:v>4193</c:v>
                      </c:pt>
                      <c:pt idx="8511">
                        <c:v>4204.2</c:v>
                      </c:pt>
                      <c:pt idx="8512">
                        <c:v>4215.7</c:v>
                      </c:pt>
                      <c:pt idx="8513">
                        <c:v>4206.7</c:v>
                      </c:pt>
                      <c:pt idx="8514">
                        <c:v>4209.5</c:v>
                      </c:pt>
                      <c:pt idx="8515">
                        <c:v>4221.3</c:v>
                      </c:pt>
                      <c:pt idx="8516">
                        <c:v>4206.7</c:v>
                      </c:pt>
                      <c:pt idx="8517">
                        <c:v>4210.3</c:v>
                      </c:pt>
                      <c:pt idx="8518">
                        <c:v>4214.2</c:v>
                      </c:pt>
                      <c:pt idx="8519">
                        <c:v>4231</c:v>
                      </c:pt>
                      <c:pt idx="8520">
                        <c:v>4219.8</c:v>
                      </c:pt>
                      <c:pt idx="8521">
                        <c:v>4219.5</c:v>
                      </c:pt>
                      <c:pt idx="8522">
                        <c:v>4205.8</c:v>
                      </c:pt>
                      <c:pt idx="8523">
                        <c:v>4202.7</c:v>
                      </c:pt>
                      <c:pt idx="8524">
                        <c:v>4213.3999999999996</c:v>
                      </c:pt>
                      <c:pt idx="8525">
                        <c:v>4215.6000000000004</c:v>
                      </c:pt>
                      <c:pt idx="8526">
                        <c:v>4215.7</c:v>
                      </c:pt>
                      <c:pt idx="8527">
                        <c:v>4217.6000000000004</c:v>
                      </c:pt>
                      <c:pt idx="8528">
                        <c:v>4220.3999999999996</c:v>
                      </c:pt>
                      <c:pt idx="8529">
                        <c:v>4215.1000000000004</c:v>
                      </c:pt>
                      <c:pt idx="8530">
                        <c:v>4220.2</c:v>
                      </c:pt>
                      <c:pt idx="8531">
                        <c:v>4206.2</c:v>
                      </c:pt>
                      <c:pt idx="8532">
                        <c:v>4212.1000000000004</c:v>
                      </c:pt>
                      <c:pt idx="8533">
                        <c:v>4215.8999999999996</c:v>
                      </c:pt>
                      <c:pt idx="8534">
                        <c:v>4200.6000000000004</c:v>
                      </c:pt>
                      <c:pt idx="8535">
                        <c:v>4212.5</c:v>
                      </c:pt>
                      <c:pt idx="8536">
                        <c:v>4205.1000000000004</c:v>
                      </c:pt>
                      <c:pt idx="8537">
                        <c:v>4222.5</c:v>
                      </c:pt>
                      <c:pt idx="8538">
                        <c:v>4215.5</c:v>
                      </c:pt>
                      <c:pt idx="8539">
                        <c:v>4216.3</c:v>
                      </c:pt>
                      <c:pt idx="8540">
                        <c:v>4223.8</c:v>
                      </c:pt>
                      <c:pt idx="8541">
                        <c:v>4214.7</c:v>
                      </c:pt>
                      <c:pt idx="8542">
                        <c:v>4228.8999999999996</c:v>
                      </c:pt>
                      <c:pt idx="8543">
                        <c:v>4226.5</c:v>
                      </c:pt>
                      <c:pt idx="8544">
                        <c:v>4227.8</c:v>
                      </c:pt>
                      <c:pt idx="8545">
                        <c:v>4220.8999999999996</c:v>
                      </c:pt>
                      <c:pt idx="8546">
                        <c:v>4224.6000000000004</c:v>
                      </c:pt>
                      <c:pt idx="8547">
                        <c:v>4220.6000000000004</c:v>
                      </c:pt>
                      <c:pt idx="8548">
                        <c:v>4231.3</c:v>
                      </c:pt>
                      <c:pt idx="8549">
                        <c:v>4230.1000000000004</c:v>
                      </c:pt>
                      <c:pt idx="8550">
                        <c:v>4228.6000000000004</c:v>
                      </c:pt>
                      <c:pt idx="8551">
                        <c:v>4228.1000000000004</c:v>
                      </c:pt>
                      <c:pt idx="8552">
                        <c:v>4235.2</c:v>
                      </c:pt>
                      <c:pt idx="8553">
                        <c:v>4220.6000000000004</c:v>
                      </c:pt>
                      <c:pt idx="8554">
                        <c:v>4225.3999999999996</c:v>
                      </c:pt>
                      <c:pt idx="8555">
                        <c:v>4223</c:v>
                      </c:pt>
                      <c:pt idx="8556">
                        <c:v>4226.2</c:v>
                      </c:pt>
                      <c:pt idx="8557">
                        <c:v>4235.3999999999996</c:v>
                      </c:pt>
                      <c:pt idx="8558">
                        <c:v>4231</c:v>
                      </c:pt>
                      <c:pt idx="8559">
                        <c:v>4225.3</c:v>
                      </c:pt>
                      <c:pt idx="8560">
                        <c:v>4226.5</c:v>
                      </c:pt>
                      <c:pt idx="8561">
                        <c:v>4229.7</c:v>
                      </c:pt>
                      <c:pt idx="8562">
                        <c:v>4226.8999999999996</c:v>
                      </c:pt>
                      <c:pt idx="8563">
                        <c:v>4227.3999999999996</c:v>
                      </c:pt>
                      <c:pt idx="8564">
                        <c:v>4217.7</c:v>
                      </c:pt>
                      <c:pt idx="8565">
                        <c:v>4215.3</c:v>
                      </c:pt>
                      <c:pt idx="8566">
                        <c:v>4224.5</c:v>
                      </c:pt>
                      <c:pt idx="8567">
                        <c:v>4220.3</c:v>
                      </c:pt>
                      <c:pt idx="8568">
                        <c:v>4207.5</c:v>
                      </c:pt>
                      <c:pt idx="8569">
                        <c:v>4215.3</c:v>
                      </c:pt>
                      <c:pt idx="8570">
                        <c:v>4204.7</c:v>
                      </c:pt>
                      <c:pt idx="8571">
                        <c:v>4200.2</c:v>
                      </c:pt>
                      <c:pt idx="8572">
                        <c:v>4206.2</c:v>
                      </c:pt>
                      <c:pt idx="8573">
                        <c:v>4209.7</c:v>
                      </c:pt>
                      <c:pt idx="8574">
                        <c:v>4199.5</c:v>
                      </c:pt>
                      <c:pt idx="8575">
                        <c:v>4193</c:v>
                      </c:pt>
                      <c:pt idx="8576">
                        <c:v>4195.5</c:v>
                      </c:pt>
                      <c:pt idx="8577">
                        <c:v>4201.8</c:v>
                      </c:pt>
                      <c:pt idx="8578">
                        <c:v>4201.3999999999996</c:v>
                      </c:pt>
                      <c:pt idx="8579">
                        <c:v>4210.3</c:v>
                      </c:pt>
                      <c:pt idx="8580">
                        <c:v>4192.1000000000004</c:v>
                      </c:pt>
                      <c:pt idx="8581">
                        <c:v>4208.3999999999996</c:v>
                      </c:pt>
                      <c:pt idx="8582">
                        <c:v>4194.7</c:v>
                      </c:pt>
                      <c:pt idx="8583">
                        <c:v>4194.8999999999996</c:v>
                      </c:pt>
                      <c:pt idx="8584">
                        <c:v>4204.8</c:v>
                      </c:pt>
                      <c:pt idx="8585">
                        <c:v>4203.3999999999996</c:v>
                      </c:pt>
                      <c:pt idx="8586">
                        <c:v>4208.1000000000004</c:v>
                      </c:pt>
                      <c:pt idx="8587">
                        <c:v>4209.3</c:v>
                      </c:pt>
                      <c:pt idx="8588">
                        <c:v>4209.5</c:v>
                      </c:pt>
                      <c:pt idx="8589">
                        <c:v>4210.5</c:v>
                      </c:pt>
                      <c:pt idx="8590">
                        <c:v>4201.6000000000004</c:v>
                      </c:pt>
                      <c:pt idx="8591">
                        <c:v>4198</c:v>
                      </c:pt>
                      <c:pt idx="8592">
                        <c:v>4202.5</c:v>
                      </c:pt>
                      <c:pt idx="8593">
                        <c:v>4194.3999999999996</c:v>
                      </c:pt>
                      <c:pt idx="8594">
                        <c:v>4200.3999999999996</c:v>
                      </c:pt>
                      <c:pt idx="8595">
                        <c:v>4193.5</c:v>
                      </c:pt>
                      <c:pt idx="8596">
                        <c:v>4194.3999999999996</c:v>
                      </c:pt>
                      <c:pt idx="8597">
                        <c:v>4196.3999999999996</c:v>
                      </c:pt>
                      <c:pt idx="8598">
                        <c:v>4197.6000000000004</c:v>
                      </c:pt>
                      <c:pt idx="8599">
                        <c:v>4200.3999999999996</c:v>
                      </c:pt>
                      <c:pt idx="8600">
                        <c:v>4199.3</c:v>
                      </c:pt>
                      <c:pt idx="8601">
                        <c:v>4199.3</c:v>
                      </c:pt>
                      <c:pt idx="8602">
                        <c:v>4200.5</c:v>
                      </c:pt>
                      <c:pt idx="8603">
                        <c:v>4203.1000000000004</c:v>
                      </c:pt>
                      <c:pt idx="8604">
                        <c:v>4193.3999999999996</c:v>
                      </c:pt>
                      <c:pt idx="8605">
                        <c:v>4198.3999999999996</c:v>
                      </c:pt>
                      <c:pt idx="8606">
                        <c:v>4192.5</c:v>
                      </c:pt>
                      <c:pt idx="8607">
                        <c:v>4209</c:v>
                      </c:pt>
                      <c:pt idx="8608">
                        <c:v>4198.8999999999996</c:v>
                      </c:pt>
                      <c:pt idx="8609">
                        <c:v>4203.8999999999996</c:v>
                      </c:pt>
                      <c:pt idx="8610">
                        <c:v>4199.5</c:v>
                      </c:pt>
                      <c:pt idx="8611">
                        <c:v>4198</c:v>
                      </c:pt>
                      <c:pt idx="8612">
                        <c:v>4203.5</c:v>
                      </c:pt>
                      <c:pt idx="8613">
                        <c:v>4199.8999999999996</c:v>
                      </c:pt>
                      <c:pt idx="8614">
                        <c:v>4198</c:v>
                      </c:pt>
                      <c:pt idx="8615">
                        <c:v>4196.7</c:v>
                      </c:pt>
                      <c:pt idx="8616">
                        <c:v>4191.6000000000004</c:v>
                      </c:pt>
                      <c:pt idx="8617">
                        <c:v>4196.8999999999996</c:v>
                      </c:pt>
                      <c:pt idx="8618">
                        <c:v>4204</c:v>
                      </c:pt>
                      <c:pt idx="8619">
                        <c:v>4197.7</c:v>
                      </c:pt>
                      <c:pt idx="8620">
                        <c:v>4206</c:v>
                      </c:pt>
                      <c:pt idx="8621">
                        <c:v>4201.3</c:v>
                      </c:pt>
                      <c:pt idx="8622">
                        <c:v>4189.7</c:v>
                      </c:pt>
                      <c:pt idx="8623">
                        <c:v>4201</c:v>
                      </c:pt>
                      <c:pt idx="8624">
                        <c:v>4204.1000000000004</c:v>
                      </c:pt>
                      <c:pt idx="8625">
                        <c:v>4199.2</c:v>
                      </c:pt>
                      <c:pt idx="8626">
                        <c:v>4207.3999999999996</c:v>
                      </c:pt>
                      <c:pt idx="8627">
                        <c:v>4203.1000000000004</c:v>
                      </c:pt>
                      <c:pt idx="8628">
                        <c:v>4204.1000000000004</c:v>
                      </c:pt>
                      <c:pt idx="8629">
                        <c:v>4196.8999999999996</c:v>
                      </c:pt>
                      <c:pt idx="8630">
                        <c:v>4194.2</c:v>
                      </c:pt>
                      <c:pt idx="8631">
                        <c:v>4199.3999999999996</c:v>
                      </c:pt>
                      <c:pt idx="8632">
                        <c:v>4192.3999999999996</c:v>
                      </c:pt>
                      <c:pt idx="8633">
                        <c:v>4195.8999999999996</c:v>
                      </c:pt>
                      <c:pt idx="8634">
                        <c:v>4198.2</c:v>
                      </c:pt>
                      <c:pt idx="8635">
                        <c:v>4197.3</c:v>
                      </c:pt>
                      <c:pt idx="8636">
                        <c:v>4193.3</c:v>
                      </c:pt>
                      <c:pt idx="8637">
                        <c:v>4197.7</c:v>
                      </c:pt>
                      <c:pt idx="8638">
                        <c:v>4199.5</c:v>
                      </c:pt>
                      <c:pt idx="8639">
                        <c:v>4205.3</c:v>
                      </c:pt>
                      <c:pt idx="8640">
                        <c:v>4199.2</c:v>
                      </c:pt>
                      <c:pt idx="8641">
                        <c:v>4200.8999999999996</c:v>
                      </c:pt>
                      <c:pt idx="8642">
                        <c:v>4193.2</c:v>
                      </c:pt>
                      <c:pt idx="8643">
                        <c:v>4205.8</c:v>
                      </c:pt>
                      <c:pt idx="8644">
                        <c:v>4195.2</c:v>
                      </c:pt>
                      <c:pt idx="8645">
                        <c:v>4209.8</c:v>
                      </c:pt>
                      <c:pt idx="8646">
                        <c:v>4203.2</c:v>
                      </c:pt>
                      <c:pt idx="8647">
                        <c:v>4202.6000000000004</c:v>
                      </c:pt>
                      <c:pt idx="8648">
                        <c:v>4200.8999999999996</c:v>
                      </c:pt>
                      <c:pt idx="8649">
                        <c:v>4206.7</c:v>
                      </c:pt>
                      <c:pt idx="8650">
                        <c:v>4204.1000000000004</c:v>
                      </c:pt>
                      <c:pt idx="8651">
                        <c:v>4203.3</c:v>
                      </c:pt>
                      <c:pt idx="8652">
                        <c:v>4204.7</c:v>
                      </c:pt>
                      <c:pt idx="8653">
                        <c:v>4212.3999999999996</c:v>
                      </c:pt>
                      <c:pt idx="8654">
                        <c:v>4210.2</c:v>
                      </c:pt>
                      <c:pt idx="8655">
                        <c:v>4209.2</c:v>
                      </c:pt>
                      <c:pt idx="8656">
                        <c:v>4203.6000000000004</c:v>
                      </c:pt>
                      <c:pt idx="8657">
                        <c:v>4207.2</c:v>
                      </c:pt>
                      <c:pt idx="8658">
                        <c:v>4211.3</c:v>
                      </c:pt>
                      <c:pt idx="8659">
                        <c:v>4215.6000000000004</c:v>
                      </c:pt>
                      <c:pt idx="8660">
                        <c:v>4220</c:v>
                      </c:pt>
                      <c:pt idx="8661">
                        <c:v>4216.5</c:v>
                      </c:pt>
                      <c:pt idx="8662">
                        <c:v>4214.8</c:v>
                      </c:pt>
                      <c:pt idx="8663">
                        <c:v>4215.7</c:v>
                      </c:pt>
                      <c:pt idx="8664">
                        <c:v>4216.7</c:v>
                      </c:pt>
                      <c:pt idx="8665">
                        <c:v>4202.6000000000004</c:v>
                      </c:pt>
                      <c:pt idx="8666">
                        <c:v>4206.3999999999996</c:v>
                      </c:pt>
                      <c:pt idx="8667">
                        <c:v>4215.7</c:v>
                      </c:pt>
                      <c:pt idx="8668">
                        <c:v>4207.7</c:v>
                      </c:pt>
                      <c:pt idx="8669">
                        <c:v>4215.5</c:v>
                      </c:pt>
                      <c:pt idx="8670">
                        <c:v>4217.3999999999996</c:v>
                      </c:pt>
                      <c:pt idx="8671">
                        <c:v>4206.8999999999996</c:v>
                      </c:pt>
                      <c:pt idx="8672">
                        <c:v>4206.8</c:v>
                      </c:pt>
                      <c:pt idx="8673">
                        <c:v>4207.3999999999996</c:v>
                      </c:pt>
                      <c:pt idx="8674">
                        <c:v>4210.8</c:v>
                      </c:pt>
                      <c:pt idx="8675">
                        <c:v>4206.5</c:v>
                      </c:pt>
                      <c:pt idx="8676">
                        <c:v>4206.1000000000004</c:v>
                      </c:pt>
                      <c:pt idx="8677">
                        <c:v>4210.5</c:v>
                      </c:pt>
                      <c:pt idx="8678">
                        <c:v>4215.1000000000004</c:v>
                      </c:pt>
                      <c:pt idx="8679">
                        <c:v>4210.7</c:v>
                      </c:pt>
                      <c:pt idx="8680">
                        <c:v>4208.8</c:v>
                      </c:pt>
                      <c:pt idx="8681">
                        <c:v>4211.3</c:v>
                      </c:pt>
                      <c:pt idx="8682">
                        <c:v>4208.1000000000004</c:v>
                      </c:pt>
                      <c:pt idx="8683">
                        <c:v>4212.3999999999996</c:v>
                      </c:pt>
                      <c:pt idx="8684">
                        <c:v>4218.3999999999996</c:v>
                      </c:pt>
                      <c:pt idx="8685">
                        <c:v>4214.6000000000004</c:v>
                      </c:pt>
                      <c:pt idx="8686">
                        <c:v>4214.7</c:v>
                      </c:pt>
                      <c:pt idx="8687">
                        <c:v>4213.3999999999996</c:v>
                      </c:pt>
                      <c:pt idx="8688">
                        <c:v>4221.7</c:v>
                      </c:pt>
                      <c:pt idx="8689">
                        <c:v>4220.2</c:v>
                      </c:pt>
                      <c:pt idx="8690">
                        <c:v>4218.3999999999996</c:v>
                      </c:pt>
                      <c:pt idx="8691">
                        <c:v>4226.7</c:v>
                      </c:pt>
                      <c:pt idx="8692">
                        <c:v>4220.6000000000004</c:v>
                      </c:pt>
                      <c:pt idx="8693">
                        <c:v>4222.3999999999996</c:v>
                      </c:pt>
                      <c:pt idx="8694">
                        <c:v>4218.3</c:v>
                      </c:pt>
                      <c:pt idx="8695">
                        <c:v>4220.2</c:v>
                      </c:pt>
                      <c:pt idx="8696">
                        <c:v>4215.2</c:v>
                      </c:pt>
                      <c:pt idx="8697">
                        <c:v>4224.6000000000004</c:v>
                      </c:pt>
                      <c:pt idx="8698">
                        <c:v>4231.8999999999996</c:v>
                      </c:pt>
                      <c:pt idx="8699">
                        <c:v>4231.8</c:v>
                      </c:pt>
                      <c:pt idx="8700">
                        <c:v>4241.3</c:v>
                      </c:pt>
                      <c:pt idx="8701">
                        <c:v>4237.8999999999996</c:v>
                      </c:pt>
                      <c:pt idx="8702">
                        <c:v>4228.6000000000004</c:v>
                      </c:pt>
                      <c:pt idx="8703">
                        <c:v>4239.8999999999996</c:v>
                      </c:pt>
                      <c:pt idx="8704">
                        <c:v>4242.5</c:v>
                      </c:pt>
                      <c:pt idx="8705">
                        <c:v>4232</c:v>
                      </c:pt>
                      <c:pt idx="8706">
                        <c:v>4235.3</c:v>
                      </c:pt>
                      <c:pt idx="8707">
                        <c:v>4240.1000000000004</c:v>
                      </c:pt>
                      <c:pt idx="8708">
                        <c:v>4235.6000000000004</c:v>
                      </c:pt>
                      <c:pt idx="8709">
                        <c:v>4249.2</c:v>
                      </c:pt>
                      <c:pt idx="8710">
                        <c:v>4246.5</c:v>
                      </c:pt>
                      <c:pt idx="8711">
                        <c:v>4249.3</c:v>
                      </c:pt>
                      <c:pt idx="8712">
                        <c:v>4250.3999999999996</c:v>
                      </c:pt>
                      <c:pt idx="8713">
                        <c:v>4250.3</c:v>
                      </c:pt>
                      <c:pt idx="8714">
                        <c:v>4249.1000000000004</c:v>
                      </c:pt>
                      <c:pt idx="8715">
                        <c:v>4249.7</c:v>
                      </c:pt>
                      <c:pt idx="8716">
                        <c:v>4244.6000000000004</c:v>
                      </c:pt>
                      <c:pt idx="8717">
                        <c:v>4254.2</c:v>
                      </c:pt>
                      <c:pt idx="8718">
                        <c:v>4253.8999999999996</c:v>
                      </c:pt>
                      <c:pt idx="8719">
                        <c:v>4258.3999999999996</c:v>
                      </c:pt>
                      <c:pt idx="8720">
                        <c:v>4258.2</c:v>
                      </c:pt>
                      <c:pt idx="8721">
                        <c:v>4261.8</c:v>
                      </c:pt>
                      <c:pt idx="8722">
                        <c:v>4262.8999999999996</c:v>
                      </c:pt>
                      <c:pt idx="8723">
                        <c:v>4259</c:v>
                      </c:pt>
                      <c:pt idx="8724">
                        <c:v>4251.2</c:v>
                      </c:pt>
                      <c:pt idx="8725">
                        <c:v>4250.7</c:v>
                      </c:pt>
                      <c:pt idx="8726">
                        <c:v>4254.1000000000004</c:v>
                      </c:pt>
                      <c:pt idx="8727">
                        <c:v>4262.7</c:v>
                      </c:pt>
                      <c:pt idx="8728">
                        <c:v>4258.3</c:v>
                      </c:pt>
                      <c:pt idx="8729">
                        <c:v>4258</c:v>
                      </c:pt>
                      <c:pt idx="8730">
                        <c:v>4258.8999999999996</c:v>
                      </c:pt>
                      <c:pt idx="8731">
                        <c:v>4259.1000000000004</c:v>
                      </c:pt>
                      <c:pt idx="8732">
                        <c:v>4253.7</c:v>
                      </c:pt>
                      <c:pt idx="8733">
                        <c:v>4250.3999999999996</c:v>
                      </c:pt>
                      <c:pt idx="8734">
                        <c:v>4246.7</c:v>
                      </c:pt>
                      <c:pt idx="8735">
                        <c:v>4246.3999999999996</c:v>
                      </c:pt>
                      <c:pt idx="8736">
                        <c:v>4251.8999999999996</c:v>
                      </c:pt>
                      <c:pt idx="8737">
                        <c:v>4255.1000000000004</c:v>
                      </c:pt>
                      <c:pt idx="8738">
                        <c:v>4250.1000000000004</c:v>
                      </c:pt>
                      <c:pt idx="8739">
                        <c:v>4252</c:v>
                      </c:pt>
                      <c:pt idx="8740">
                        <c:v>4255.5</c:v>
                      </c:pt>
                      <c:pt idx="8741">
                        <c:v>4253.8999999999996</c:v>
                      </c:pt>
                      <c:pt idx="8742">
                        <c:v>4257.5</c:v>
                      </c:pt>
                      <c:pt idx="8743">
                        <c:v>4258.1000000000004</c:v>
                      </c:pt>
                      <c:pt idx="8744">
                        <c:v>4256.6000000000004</c:v>
                      </c:pt>
                      <c:pt idx="8745">
                        <c:v>4250.1000000000004</c:v>
                      </c:pt>
                      <c:pt idx="8746">
                        <c:v>4247.2</c:v>
                      </c:pt>
                      <c:pt idx="8747">
                        <c:v>4246.6000000000004</c:v>
                      </c:pt>
                      <c:pt idx="8748">
                        <c:v>4244.3999999999996</c:v>
                      </c:pt>
                      <c:pt idx="8749">
                        <c:v>4255.7</c:v>
                      </c:pt>
                      <c:pt idx="8750">
                        <c:v>4256.8</c:v>
                      </c:pt>
                      <c:pt idx="8751">
                        <c:v>4249.2</c:v>
                      </c:pt>
                      <c:pt idx="8752">
                        <c:v>4247.6000000000004</c:v>
                      </c:pt>
                      <c:pt idx="8753">
                        <c:v>4245.8</c:v>
                      </c:pt>
                      <c:pt idx="8754">
                        <c:v>4241.7</c:v>
                      </c:pt>
                      <c:pt idx="8755">
                        <c:v>4243.1000000000004</c:v>
                      </c:pt>
                      <c:pt idx="8756">
                        <c:v>4244.8999999999996</c:v>
                      </c:pt>
                      <c:pt idx="8757">
                        <c:v>4250.6000000000004</c:v>
                      </c:pt>
                      <c:pt idx="8758">
                        <c:v>4251</c:v>
                      </c:pt>
                      <c:pt idx="8759">
                        <c:v>4239.3</c:v>
                      </c:pt>
                      <c:pt idx="8760">
                        <c:v>4253.5</c:v>
                      </c:pt>
                      <c:pt idx="8761">
                        <c:v>4243.3999999999996</c:v>
                      </c:pt>
                      <c:pt idx="8762">
                        <c:v>4245.3</c:v>
                      </c:pt>
                      <c:pt idx="8763">
                        <c:v>4241.3</c:v>
                      </c:pt>
                      <c:pt idx="8764">
                        <c:v>4248</c:v>
                      </c:pt>
                      <c:pt idx="8765">
                        <c:v>4244</c:v>
                      </c:pt>
                      <c:pt idx="8766">
                        <c:v>4240.3</c:v>
                      </c:pt>
                      <c:pt idx="8767">
                        <c:v>4257</c:v>
                      </c:pt>
                      <c:pt idx="8768">
                        <c:v>4247.7</c:v>
                      </c:pt>
                      <c:pt idx="8769">
                        <c:v>4236.3999999999996</c:v>
                      </c:pt>
                      <c:pt idx="8770">
                        <c:v>4244.3999999999996</c:v>
                      </c:pt>
                      <c:pt idx="8771">
                        <c:v>4239.2</c:v>
                      </c:pt>
                      <c:pt idx="8772">
                        <c:v>4243.5</c:v>
                      </c:pt>
                      <c:pt idx="8773">
                        <c:v>4240.7</c:v>
                      </c:pt>
                      <c:pt idx="8774">
                        <c:v>4228.7</c:v>
                      </c:pt>
                      <c:pt idx="8775">
                        <c:v>4241.8</c:v>
                      </c:pt>
                      <c:pt idx="8776">
                        <c:v>4239.5</c:v>
                      </c:pt>
                      <c:pt idx="8777">
                        <c:v>4239.3</c:v>
                      </c:pt>
                      <c:pt idx="8778">
                        <c:v>4235.7</c:v>
                      </c:pt>
                      <c:pt idx="8779">
                        <c:v>4241.5</c:v>
                      </c:pt>
                      <c:pt idx="8780">
                        <c:v>4232.5</c:v>
                      </c:pt>
                      <c:pt idx="8781">
                        <c:v>4224.5</c:v>
                      </c:pt>
                      <c:pt idx="8782">
                        <c:v>4237.3</c:v>
                      </c:pt>
                      <c:pt idx="8783">
                        <c:v>4234.8</c:v>
                      </c:pt>
                      <c:pt idx="8784">
                        <c:v>4219.8999999999996</c:v>
                      </c:pt>
                      <c:pt idx="8785">
                        <c:v>4218.1000000000004</c:v>
                      </c:pt>
                      <c:pt idx="8786">
                        <c:v>4220.8</c:v>
                      </c:pt>
                      <c:pt idx="8787">
                        <c:v>4231.7</c:v>
                      </c:pt>
                      <c:pt idx="8788">
                        <c:v>4227.3999999999996</c:v>
                      </c:pt>
                      <c:pt idx="8789">
                        <c:v>4228.6000000000004</c:v>
                      </c:pt>
                      <c:pt idx="8790">
                        <c:v>4227.7</c:v>
                      </c:pt>
                      <c:pt idx="8791">
                        <c:v>4227.3</c:v>
                      </c:pt>
                      <c:pt idx="8792">
                        <c:v>4223.3</c:v>
                      </c:pt>
                      <c:pt idx="8793">
                        <c:v>4228.1000000000004</c:v>
                      </c:pt>
                      <c:pt idx="8794">
                        <c:v>4230.8</c:v>
                      </c:pt>
                      <c:pt idx="8795">
                        <c:v>4229.8</c:v>
                      </c:pt>
                      <c:pt idx="8796">
                        <c:v>4232</c:v>
                      </c:pt>
                      <c:pt idx="8797">
                        <c:v>4234.5</c:v>
                      </c:pt>
                      <c:pt idx="8798">
                        <c:v>4244.6000000000004</c:v>
                      </c:pt>
                      <c:pt idx="8799">
                        <c:v>4237.5</c:v>
                      </c:pt>
                      <c:pt idx="8800">
                        <c:v>4230</c:v>
                      </c:pt>
                      <c:pt idx="8801">
                        <c:v>4233.7</c:v>
                      </c:pt>
                      <c:pt idx="8802">
                        <c:v>4233.5</c:v>
                      </c:pt>
                      <c:pt idx="8803">
                        <c:v>4234.5</c:v>
                      </c:pt>
                      <c:pt idx="8804">
                        <c:v>4233.3</c:v>
                      </c:pt>
                      <c:pt idx="8805">
                        <c:v>4233</c:v>
                      </c:pt>
                      <c:pt idx="8806">
                        <c:v>4223.7</c:v>
                      </c:pt>
                      <c:pt idx="8807">
                        <c:v>4242.1000000000004</c:v>
                      </c:pt>
                      <c:pt idx="8808">
                        <c:v>4242.7</c:v>
                      </c:pt>
                      <c:pt idx="8809">
                        <c:v>4248.2</c:v>
                      </c:pt>
                      <c:pt idx="8810">
                        <c:v>4239.1000000000004</c:v>
                      </c:pt>
                      <c:pt idx="8811">
                        <c:v>4237</c:v>
                      </c:pt>
                      <c:pt idx="8812">
                        <c:v>4239.1000000000004</c:v>
                      </c:pt>
                      <c:pt idx="8813">
                        <c:v>4251.6000000000004</c:v>
                      </c:pt>
                      <c:pt idx="8814">
                        <c:v>4252.5</c:v>
                      </c:pt>
                      <c:pt idx="8815">
                        <c:v>4243.2</c:v>
                      </c:pt>
                      <c:pt idx="8816">
                        <c:v>4237.8999999999996</c:v>
                      </c:pt>
                      <c:pt idx="8817">
                        <c:v>4252.2</c:v>
                      </c:pt>
                      <c:pt idx="8818">
                        <c:v>4251.7</c:v>
                      </c:pt>
                      <c:pt idx="8819">
                        <c:v>4240.3999999999996</c:v>
                      </c:pt>
                      <c:pt idx="8820">
                        <c:v>4246.2</c:v>
                      </c:pt>
                      <c:pt idx="8821">
                        <c:v>4252.7</c:v>
                      </c:pt>
                      <c:pt idx="8822">
                        <c:v>4234.6000000000004</c:v>
                      </c:pt>
                      <c:pt idx="8823">
                        <c:v>4249.3</c:v>
                      </c:pt>
                      <c:pt idx="8824">
                        <c:v>4239.3</c:v>
                      </c:pt>
                      <c:pt idx="8825">
                        <c:v>4241.8999999999996</c:v>
                      </c:pt>
                      <c:pt idx="8826">
                        <c:v>4239.8</c:v>
                      </c:pt>
                      <c:pt idx="8827">
                        <c:v>4235.7</c:v>
                      </c:pt>
                      <c:pt idx="8828">
                        <c:v>4243.3</c:v>
                      </c:pt>
                      <c:pt idx="8829">
                        <c:v>4252.1000000000004</c:v>
                      </c:pt>
                      <c:pt idx="8830">
                        <c:v>4248.3</c:v>
                      </c:pt>
                      <c:pt idx="8831">
                        <c:v>4246.6000000000004</c:v>
                      </c:pt>
                      <c:pt idx="8832">
                        <c:v>4240.2</c:v>
                      </c:pt>
                      <c:pt idx="8833">
                        <c:v>4240.8</c:v>
                      </c:pt>
                      <c:pt idx="8834">
                        <c:v>4224.6000000000004</c:v>
                      </c:pt>
                      <c:pt idx="8835">
                        <c:v>4228.7</c:v>
                      </c:pt>
                      <c:pt idx="8836">
                        <c:v>4220.8999999999996</c:v>
                      </c:pt>
                      <c:pt idx="8837">
                        <c:v>4234.3</c:v>
                      </c:pt>
                      <c:pt idx="8838">
                        <c:v>4235.7</c:v>
                      </c:pt>
                      <c:pt idx="8839">
                        <c:v>4236.3999999999996</c:v>
                      </c:pt>
                      <c:pt idx="8840">
                        <c:v>4235.6000000000004</c:v>
                      </c:pt>
                      <c:pt idx="8841">
                        <c:v>4222.2</c:v>
                      </c:pt>
                      <c:pt idx="8842">
                        <c:v>4218.2</c:v>
                      </c:pt>
                      <c:pt idx="8843">
                        <c:v>4225.1000000000004</c:v>
                      </c:pt>
                      <c:pt idx="8844">
                        <c:v>4225</c:v>
                      </c:pt>
                      <c:pt idx="8845">
                        <c:v>4236.6000000000004</c:v>
                      </c:pt>
                      <c:pt idx="8846">
                        <c:v>4239.3999999999996</c:v>
                      </c:pt>
                      <c:pt idx="8847">
                        <c:v>4224</c:v>
                      </c:pt>
                      <c:pt idx="8848">
                        <c:v>4237.3</c:v>
                      </c:pt>
                      <c:pt idx="8849">
                        <c:v>4236.3</c:v>
                      </c:pt>
                      <c:pt idx="8850">
                        <c:v>4234.2</c:v>
                      </c:pt>
                      <c:pt idx="8851">
                        <c:v>4226.8999999999996</c:v>
                      </c:pt>
                      <c:pt idx="8852">
                        <c:v>4231.3</c:v>
                      </c:pt>
                      <c:pt idx="8853">
                        <c:v>4232.7</c:v>
                      </c:pt>
                      <c:pt idx="8854">
                        <c:v>4233.8</c:v>
                      </c:pt>
                      <c:pt idx="8855">
                        <c:v>4238.3</c:v>
                      </c:pt>
                      <c:pt idx="8856">
                        <c:v>4225.5</c:v>
                      </c:pt>
                      <c:pt idx="8857">
                        <c:v>4224</c:v>
                      </c:pt>
                      <c:pt idx="8858">
                        <c:v>4220.7</c:v>
                      </c:pt>
                      <c:pt idx="8859">
                        <c:v>4232</c:v>
                      </c:pt>
                      <c:pt idx="8860">
                        <c:v>4237.2</c:v>
                      </c:pt>
                      <c:pt idx="8861">
                        <c:v>4233.2</c:v>
                      </c:pt>
                      <c:pt idx="8862">
                        <c:v>4232.2</c:v>
                      </c:pt>
                      <c:pt idx="8863">
                        <c:v>4238.6000000000004</c:v>
                      </c:pt>
                      <c:pt idx="8864">
                        <c:v>4234</c:v>
                      </c:pt>
                      <c:pt idx="8865">
                        <c:v>4235.6000000000004</c:v>
                      </c:pt>
                      <c:pt idx="8866">
                        <c:v>4234.1000000000004</c:v>
                      </c:pt>
                      <c:pt idx="8867">
                        <c:v>4218.7</c:v>
                      </c:pt>
                      <c:pt idx="8868">
                        <c:v>4238.8</c:v>
                      </c:pt>
                      <c:pt idx="8869">
                        <c:v>4221.2</c:v>
                      </c:pt>
                      <c:pt idx="8870">
                        <c:v>4225.8999999999996</c:v>
                      </c:pt>
                      <c:pt idx="8871">
                        <c:v>4237.5</c:v>
                      </c:pt>
                      <c:pt idx="8872">
                        <c:v>4231</c:v>
                      </c:pt>
                      <c:pt idx="8873">
                        <c:v>4236.1000000000004</c:v>
                      </c:pt>
                      <c:pt idx="8874">
                        <c:v>4236.1000000000004</c:v>
                      </c:pt>
                      <c:pt idx="8875">
                        <c:v>4232</c:v>
                      </c:pt>
                      <c:pt idx="8876">
                        <c:v>4233.7</c:v>
                      </c:pt>
                      <c:pt idx="8877">
                        <c:v>4237.8999999999996</c:v>
                      </c:pt>
                      <c:pt idx="8878">
                        <c:v>4244.8</c:v>
                      </c:pt>
                      <c:pt idx="8879">
                        <c:v>4246.3999999999996</c:v>
                      </c:pt>
                      <c:pt idx="8880">
                        <c:v>4243.3999999999996</c:v>
                      </c:pt>
                      <c:pt idx="8881">
                        <c:v>4245.3</c:v>
                      </c:pt>
                      <c:pt idx="8882">
                        <c:v>4248.7</c:v>
                      </c:pt>
                      <c:pt idx="8883">
                        <c:v>4245.7</c:v>
                      </c:pt>
                      <c:pt idx="8884">
                        <c:v>4243.8</c:v>
                      </c:pt>
                      <c:pt idx="8885">
                        <c:v>4243.2</c:v>
                      </c:pt>
                      <c:pt idx="8886">
                        <c:v>4250.3</c:v>
                      </c:pt>
                      <c:pt idx="8887">
                        <c:v>4247.6000000000004</c:v>
                      </c:pt>
                      <c:pt idx="8888">
                        <c:v>4254.1000000000004</c:v>
                      </c:pt>
                      <c:pt idx="8889">
                        <c:v>4254.3999999999996</c:v>
                      </c:pt>
                      <c:pt idx="8890">
                        <c:v>4254.3</c:v>
                      </c:pt>
                      <c:pt idx="8891">
                        <c:v>4254.7</c:v>
                      </c:pt>
                      <c:pt idx="8892">
                        <c:v>4250.8999999999996</c:v>
                      </c:pt>
                      <c:pt idx="8893">
                        <c:v>4253.1000000000004</c:v>
                      </c:pt>
                      <c:pt idx="8894">
                        <c:v>4254</c:v>
                      </c:pt>
                      <c:pt idx="8895">
                        <c:v>4255.3</c:v>
                      </c:pt>
                      <c:pt idx="8896">
                        <c:v>4250.6000000000004</c:v>
                      </c:pt>
                      <c:pt idx="8897">
                        <c:v>4258.8</c:v>
                      </c:pt>
                      <c:pt idx="8898">
                        <c:v>4258.3</c:v>
                      </c:pt>
                      <c:pt idx="8899">
                        <c:v>4257.3999999999996</c:v>
                      </c:pt>
                      <c:pt idx="8900">
                        <c:v>4259.7</c:v>
                      </c:pt>
                      <c:pt idx="8901">
                        <c:v>4260</c:v>
                      </c:pt>
                      <c:pt idx="8902">
                        <c:v>4259.8999999999996</c:v>
                      </c:pt>
                      <c:pt idx="8903">
                        <c:v>4259.6000000000004</c:v>
                      </c:pt>
                      <c:pt idx="8904">
                        <c:v>4249.7</c:v>
                      </c:pt>
                      <c:pt idx="8905">
                        <c:v>4252</c:v>
                      </c:pt>
                      <c:pt idx="8906">
                        <c:v>4248.8999999999996</c:v>
                      </c:pt>
                      <c:pt idx="8907">
                        <c:v>4249</c:v>
                      </c:pt>
                      <c:pt idx="8908">
                        <c:v>4261.3999999999996</c:v>
                      </c:pt>
                      <c:pt idx="8909">
                        <c:v>4250.5</c:v>
                      </c:pt>
                      <c:pt idx="8910">
                        <c:v>4262.3</c:v>
                      </c:pt>
                      <c:pt idx="8911">
                        <c:v>4256.8</c:v>
                      </c:pt>
                      <c:pt idx="8912">
                        <c:v>4258.1000000000004</c:v>
                      </c:pt>
                      <c:pt idx="8913">
                        <c:v>4257.2</c:v>
                      </c:pt>
                      <c:pt idx="8914">
                        <c:v>4264.3</c:v>
                      </c:pt>
                      <c:pt idx="8915">
                        <c:v>4261.7</c:v>
                      </c:pt>
                      <c:pt idx="8916">
                        <c:v>4263.6000000000004</c:v>
                      </c:pt>
                      <c:pt idx="8917">
                        <c:v>4260</c:v>
                      </c:pt>
                      <c:pt idx="8918">
                        <c:v>4260.6000000000004</c:v>
                      </c:pt>
                      <c:pt idx="8919">
                        <c:v>4258.5</c:v>
                      </c:pt>
                      <c:pt idx="8920">
                        <c:v>4262.8</c:v>
                      </c:pt>
                      <c:pt idx="8921">
                        <c:v>4261.8999999999996</c:v>
                      </c:pt>
                      <c:pt idx="8922">
                        <c:v>4267.1000000000004</c:v>
                      </c:pt>
                      <c:pt idx="8923">
                        <c:v>4262.1000000000004</c:v>
                      </c:pt>
                      <c:pt idx="8924">
                        <c:v>4262.7</c:v>
                      </c:pt>
                      <c:pt idx="8925">
                        <c:v>4268.5</c:v>
                      </c:pt>
                      <c:pt idx="8926">
                        <c:v>4267.3999999999996</c:v>
                      </c:pt>
                      <c:pt idx="8927">
                        <c:v>4269.7</c:v>
                      </c:pt>
                      <c:pt idx="8928">
                        <c:v>4273.2</c:v>
                      </c:pt>
                      <c:pt idx="8929">
                        <c:v>4266.1000000000004</c:v>
                      </c:pt>
                      <c:pt idx="8930">
                        <c:v>4271.3999999999996</c:v>
                      </c:pt>
                      <c:pt idx="8931">
                        <c:v>4281</c:v>
                      </c:pt>
                      <c:pt idx="8932">
                        <c:v>4270.1000000000004</c:v>
                      </c:pt>
                      <c:pt idx="8933">
                        <c:v>4281.2</c:v>
                      </c:pt>
                      <c:pt idx="8934">
                        <c:v>4279.5</c:v>
                      </c:pt>
                      <c:pt idx="8935">
                        <c:v>4277</c:v>
                      </c:pt>
                      <c:pt idx="8936">
                        <c:v>4271.3</c:v>
                      </c:pt>
                      <c:pt idx="8937">
                        <c:v>4267.2</c:v>
                      </c:pt>
                      <c:pt idx="8938">
                        <c:v>4274.7</c:v>
                      </c:pt>
                      <c:pt idx="8939">
                        <c:v>4269.7</c:v>
                      </c:pt>
                      <c:pt idx="8940">
                        <c:v>4274.3</c:v>
                      </c:pt>
                      <c:pt idx="8941">
                        <c:v>4263.3999999999996</c:v>
                      </c:pt>
                      <c:pt idx="8942">
                        <c:v>4274.8</c:v>
                      </c:pt>
                      <c:pt idx="8943">
                        <c:v>4268.6000000000004</c:v>
                      </c:pt>
                      <c:pt idx="8944">
                        <c:v>4267.1000000000004</c:v>
                      </c:pt>
                      <c:pt idx="8945">
                        <c:v>4266.3999999999996</c:v>
                      </c:pt>
                      <c:pt idx="8946">
                        <c:v>4264.3999999999996</c:v>
                      </c:pt>
                      <c:pt idx="8947">
                        <c:v>4260.3</c:v>
                      </c:pt>
                      <c:pt idx="8948">
                        <c:v>4258.1000000000004</c:v>
                      </c:pt>
                      <c:pt idx="8949">
                        <c:v>4253.3999999999996</c:v>
                      </c:pt>
                      <c:pt idx="8950">
                        <c:v>4258</c:v>
                      </c:pt>
                      <c:pt idx="8951">
                        <c:v>4254.8</c:v>
                      </c:pt>
                      <c:pt idx="8952">
                        <c:v>4258.3</c:v>
                      </c:pt>
                      <c:pt idx="8953">
                        <c:v>4257.1000000000004</c:v>
                      </c:pt>
                      <c:pt idx="8954">
                        <c:v>4254.7</c:v>
                      </c:pt>
                      <c:pt idx="8955">
                        <c:v>4256.8</c:v>
                      </c:pt>
                      <c:pt idx="8956">
                        <c:v>4254.6000000000004</c:v>
                      </c:pt>
                      <c:pt idx="8957">
                        <c:v>4252.8999999999996</c:v>
                      </c:pt>
                      <c:pt idx="8958">
                        <c:v>4253.8999999999996</c:v>
                      </c:pt>
                      <c:pt idx="8959">
                        <c:v>4260.2</c:v>
                      </c:pt>
                      <c:pt idx="8960">
                        <c:v>4256.6000000000004</c:v>
                      </c:pt>
                      <c:pt idx="8961">
                        <c:v>4256.8999999999996</c:v>
                      </c:pt>
                      <c:pt idx="8962">
                        <c:v>4254.6000000000004</c:v>
                      </c:pt>
                      <c:pt idx="8963">
                        <c:v>4253.3999999999996</c:v>
                      </c:pt>
                      <c:pt idx="8964">
                        <c:v>4257.5</c:v>
                      </c:pt>
                      <c:pt idx="8965">
                        <c:v>4255.6000000000004</c:v>
                      </c:pt>
                      <c:pt idx="8966">
                        <c:v>4250.1000000000004</c:v>
                      </c:pt>
                      <c:pt idx="8967">
                        <c:v>4259.1000000000004</c:v>
                      </c:pt>
                      <c:pt idx="8968">
                        <c:v>4262.8999999999996</c:v>
                      </c:pt>
                      <c:pt idx="8969">
                        <c:v>4281.6000000000004</c:v>
                      </c:pt>
                      <c:pt idx="8970">
                        <c:v>4271.8</c:v>
                      </c:pt>
                      <c:pt idx="8971">
                        <c:v>4272.6000000000004</c:v>
                      </c:pt>
                      <c:pt idx="8972">
                        <c:v>4270.7</c:v>
                      </c:pt>
                      <c:pt idx="8973">
                        <c:v>4277.8</c:v>
                      </c:pt>
                      <c:pt idx="8974">
                        <c:v>4265.8999999999996</c:v>
                      </c:pt>
                      <c:pt idx="8975">
                        <c:v>4272.3999999999996</c:v>
                      </c:pt>
                      <c:pt idx="8976">
                        <c:v>4270</c:v>
                      </c:pt>
                      <c:pt idx="8977">
                        <c:v>4285.7</c:v>
                      </c:pt>
                      <c:pt idx="8978">
                        <c:v>4274.8999999999996</c:v>
                      </c:pt>
                      <c:pt idx="8979">
                        <c:v>4269.2</c:v>
                      </c:pt>
                      <c:pt idx="8980">
                        <c:v>4272.2</c:v>
                      </c:pt>
                      <c:pt idx="8981">
                        <c:v>4268.6000000000004</c:v>
                      </c:pt>
                      <c:pt idx="8982">
                        <c:v>4269.8999999999996</c:v>
                      </c:pt>
                      <c:pt idx="8983">
                        <c:v>4267.7</c:v>
                      </c:pt>
                      <c:pt idx="8984">
                        <c:v>4271.5</c:v>
                      </c:pt>
                      <c:pt idx="8985">
                        <c:v>4269.3999999999996</c:v>
                      </c:pt>
                      <c:pt idx="8986">
                        <c:v>4272.6000000000004</c:v>
                      </c:pt>
                      <c:pt idx="8987">
                        <c:v>4270.8999999999996</c:v>
                      </c:pt>
                      <c:pt idx="8988">
                        <c:v>4274.1000000000004</c:v>
                      </c:pt>
                      <c:pt idx="8989">
                        <c:v>4266</c:v>
                      </c:pt>
                      <c:pt idx="8990">
                        <c:v>4268</c:v>
                      </c:pt>
                      <c:pt idx="8991">
                        <c:v>4270.3</c:v>
                      </c:pt>
                      <c:pt idx="8992">
                        <c:v>4262.8</c:v>
                      </c:pt>
                      <c:pt idx="8993">
                        <c:v>4261.2</c:v>
                      </c:pt>
                      <c:pt idx="8994">
                        <c:v>4258.8999999999996</c:v>
                      </c:pt>
                      <c:pt idx="8995">
                        <c:v>4253.5</c:v>
                      </c:pt>
                      <c:pt idx="8996">
                        <c:v>4260</c:v>
                      </c:pt>
                      <c:pt idx="8997">
                        <c:v>4257.3</c:v>
                      </c:pt>
                      <c:pt idx="8998">
                        <c:v>4270.8999999999996</c:v>
                      </c:pt>
                      <c:pt idx="8999">
                        <c:v>4276</c:v>
                      </c:pt>
                      <c:pt idx="9000">
                        <c:v>4265</c:v>
                      </c:pt>
                      <c:pt idx="9001">
                        <c:v>4268.8999999999996</c:v>
                      </c:pt>
                      <c:pt idx="9002">
                        <c:v>4269.3999999999996</c:v>
                      </c:pt>
                      <c:pt idx="9003">
                        <c:v>4271.1000000000004</c:v>
                      </c:pt>
                      <c:pt idx="9004">
                        <c:v>4275.2</c:v>
                      </c:pt>
                      <c:pt idx="9005">
                        <c:v>4272.3999999999996</c:v>
                      </c:pt>
                      <c:pt idx="9006">
                        <c:v>4271.5</c:v>
                      </c:pt>
                      <c:pt idx="9007">
                        <c:v>4263.2</c:v>
                      </c:pt>
                      <c:pt idx="9008">
                        <c:v>4281.1000000000004</c:v>
                      </c:pt>
                      <c:pt idx="9009">
                        <c:v>4273.3</c:v>
                      </c:pt>
                      <c:pt idx="9010">
                        <c:v>4276.1000000000004</c:v>
                      </c:pt>
                      <c:pt idx="9011">
                        <c:v>4276.6000000000004</c:v>
                      </c:pt>
                      <c:pt idx="9012">
                        <c:v>4278.5</c:v>
                      </c:pt>
                      <c:pt idx="9013">
                        <c:v>4277.6000000000004</c:v>
                      </c:pt>
                      <c:pt idx="9014">
                        <c:v>4274</c:v>
                      </c:pt>
                      <c:pt idx="9015">
                        <c:v>4275.3</c:v>
                      </c:pt>
                      <c:pt idx="9016">
                        <c:v>4279.8</c:v>
                      </c:pt>
                      <c:pt idx="9017">
                        <c:v>4274.3</c:v>
                      </c:pt>
                      <c:pt idx="9018">
                        <c:v>4277.5</c:v>
                      </c:pt>
                      <c:pt idx="9019">
                        <c:v>4284.3999999999996</c:v>
                      </c:pt>
                      <c:pt idx="9020">
                        <c:v>4278.3</c:v>
                      </c:pt>
                      <c:pt idx="9021">
                        <c:v>4283</c:v>
                      </c:pt>
                      <c:pt idx="9022">
                        <c:v>4282.6000000000004</c:v>
                      </c:pt>
                      <c:pt idx="9023">
                        <c:v>4283.8</c:v>
                      </c:pt>
                      <c:pt idx="9024">
                        <c:v>4287.2</c:v>
                      </c:pt>
                      <c:pt idx="9025">
                        <c:v>4285.6000000000004</c:v>
                      </c:pt>
                      <c:pt idx="9026">
                        <c:v>4288.5</c:v>
                      </c:pt>
                      <c:pt idx="9027">
                        <c:v>4283.2</c:v>
                      </c:pt>
                      <c:pt idx="9028">
                        <c:v>4296.5</c:v>
                      </c:pt>
                      <c:pt idx="9029">
                        <c:v>4287.2</c:v>
                      </c:pt>
                      <c:pt idx="9030">
                        <c:v>4287.5</c:v>
                      </c:pt>
                      <c:pt idx="9031">
                        <c:v>4291.5</c:v>
                      </c:pt>
                      <c:pt idx="9032">
                        <c:v>4282.2</c:v>
                      </c:pt>
                      <c:pt idx="9033">
                        <c:v>4286.8</c:v>
                      </c:pt>
                      <c:pt idx="9034">
                        <c:v>4291.5</c:v>
                      </c:pt>
                      <c:pt idx="9035">
                        <c:v>4294.5</c:v>
                      </c:pt>
                      <c:pt idx="9036">
                        <c:v>4288.3999999999996</c:v>
                      </c:pt>
                      <c:pt idx="9037">
                        <c:v>4293.8999999999996</c:v>
                      </c:pt>
                      <c:pt idx="9038">
                        <c:v>4288.1000000000004</c:v>
                      </c:pt>
                      <c:pt idx="9039">
                        <c:v>4299.6000000000004</c:v>
                      </c:pt>
                      <c:pt idx="9040">
                        <c:v>4299</c:v>
                      </c:pt>
                      <c:pt idx="9041">
                        <c:v>4301.8</c:v>
                      </c:pt>
                      <c:pt idx="9042">
                        <c:v>4298.5</c:v>
                      </c:pt>
                      <c:pt idx="9043">
                        <c:v>4306.1000000000004</c:v>
                      </c:pt>
                      <c:pt idx="9044">
                        <c:v>4302.3</c:v>
                      </c:pt>
                      <c:pt idx="9045">
                        <c:v>4296.5</c:v>
                      </c:pt>
                      <c:pt idx="9046">
                        <c:v>4293.6000000000004</c:v>
                      </c:pt>
                      <c:pt idx="9047">
                        <c:v>4293.2</c:v>
                      </c:pt>
                      <c:pt idx="9048">
                        <c:v>4291.7</c:v>
                      </c:pt>
                      <c:pt idx="9049">
                        <c:v>4297.2</c:v>
                      </c:pt>
                      <c:pt idx="9050">
                        <c:v>4302.1000000000004</c:v>
                      </c:pt>
                      <c:pt idx="9051">
                        <c:v>4294.5</c:v>
                      </c:pt>
                      <c:pt idx="9052">
                        <c:v>4301.8</c:v>
                      </c:pt>
                      <c:pt idx="9053">
                        <c:v>4301.8999999999996</c:v>
                      </c:pt>
                      <c:pt idx="9054">
                        <c:v>4298.3999999999996</c:v>
                      </c:pt>
                      <c:pt idx="9055">
                        <c:v>4303.5</c:v>
                      </c:pt>
                      <c:pt idx="9056">
                        <c:v>4296</c:v>
                      </c:pt>
                      <c:pt idx="9057">
                        <c:v>4297</c:v>
                      </c:pt>
                      <c:pt idx="9058">
                        <c:v>4297.3999999999996</c:v>
                      </c:pt>
                      <c:pt idx="9059">
                        <c:v>4294.3999999999996</c:v>
                      </c:pt>
                      <c:pt idx="9060">
                        <c:v>4299.7</c:v>
                      </c:pt>
                      <c:pt idx="9061">
                        <c:v>4291.3999999999996</c:v>
                      </c:pt>
                      <c:pt idx="9062">
                        <c:v>4295.2</c:v>
                      </c:pt>
                      <c:pt idx="9063">
                        <c:v>4298.3999999999996</c:v>
                      </c:pt>
                      <c:pt idx="9064">
                        <c:v>4294.7</c:v>
                      </c:pt>
                      <c:pt idx="9065">
                        <c:v>4299.2</c:v>
                      </c:pt>
                      <c:pt idx="9066">
                        <c:v>4295.8</c:v>
                      </c:pt>
                      <c:pt idx="9067">
                        <c:v>4306.6000000000004</c:v>
                      </c:pt>
                      <c:pt idx="9068">
                        <c:v>4301.7</c:v>
                      </c:pt>
                      <c:pt idx="9069">
                        <c:v>4303</c:v>
                      </c:pt>
                      <c:pt idx="9070">
                        <c:v>4300.2</c:v>
                      </c:pt>
                      <c:pt idx="9071">
                        <c:v>4295.3999999999996</c:v>
                      </c:pt>
                      <c:pt idx="9072">
                        <c:v>4291.1000000000004</c:v>
                      </c:pt>
                      <c:pt idx="9073">
                        <c:v>4291.1000000000004</c:v>
                      </c:pt>
                      <c:pt idx="9074">
                        <c:v>4285</c:v>
                      </c:pt>
                      <c:pt idx="9075">
                        <c:v>4286</c:v>
                      </c:pt>
                      <c:pt idx="9076">
                        <c:v>4284.3</c:v>
                      </c:pt>
                      <c:pt idx="9077">
                        <c:v>4288</c:v>
                      </c:pt>
                      <c:pt idx="9078">
                        <c:v>4300.5</c:v>
                      </c:pt>
                      <c:pt idx="9079">
                        <c:v>4301.2</c:v>
                      </c:pt>
                      <c:pt idx="9080">
                        <c:v>4294.3999999999996</c:v>
                      </c:pt>
                      <c:pt idx="9081">
                        <c:v>4291.7</c:v>
                      </c:pt>
                      <c:pt idx="9082">
                        <c:v>4297.6000000000004</c:v>
                      </c:pt>
                      <c:pt idx="9083">
                        <c:v>4291.7</c:v>
                      </c:pt>
                      <c:pt idx="9084">
                        <c:v>4284.7</c:v>
                      </c:pt>
                      <c:pt idx="9085">
                        <c:v>4286.6000000000004</c:v>
                      </c:pt>
                      <c:pt idx="9086">
                        <c:v>4290.8</c:v>
                      </c:pt>
                      <c:pt idx="9087">
                        <c:v>4290.2</c:v>
                      </c:pt>
                      <c:pt idx="9088">
                        <c:v>4288.7</c:v>
                      </c:pt>
                      <c:pt idx="9089">
                        <c:v>4280.3</c:v>
                      </c:pt>
                      <c:pt idx="9090">
                        <c:v>4283.8</c:v>
                      </c:pt>
                      <c:pt idx="9091">
                        <c:v>4278.8999999999996</c:v>
                      </c:pt>
                      <c:pt idx="9092">
                        <c:v>4280.3999999999996</c:v>
                      </c:pt>
                      <c:pt idx="9093">
                        <c:v>4278.3</c:v>
                      </c:pt>
                      <c:pt idx="9094">
                        <c:v>4272.3</c:v>
                      </c:pt>
                      <c:pt idx="9095">
                        <c:v>4281.3</c:v>
                      </c:pt>
                      <c:pt idx="9096">
                        <c:v>4276.5</c:v>
                      </c:pt>
                      <c:pt idx="9097">
                        <c:v>4278.8999999999996</c:v>
                      </c:pt>
                      <c:pt idx="9098">
                        <c:v>4280.5</c:v>
                      </c:pt>
                      <c:pt idx="9099">
                        <c:v>4271.2</c:v>
                      </c:pt>
                      <c:pt idx="9100">
                        <c:v>4274.6000000000004</c:v>
                      </c:pt>
                      <c:pt idx="9101">
                        <c:v>4269</c:v>
                      </c:pt>
                      <c:pt idx="9102">
                        <c:v>4279.3</c:v>
                      </c:pt>
                      <c:pt idx="9103">
                        <c:v>4275.7</c:v>
                      </c:pt>
                      <c:pt idx="9104">
                        <c:v>4272.5</c:v>
                      </c:pt>
                      <c:pt idx="9105">
                        <c:v>4273.8</c:v>
                      </c:pt>
                      <c:pt idx="9106">
                        <c:v>4263.8</c:v>
                      </c:pt>
                      <c:pt idx="9107">
                        <c:v>4264.2</c:v>
                      </c:pt>
                      <c:pt idx="9108">
                        <c:v>4269.3</c:v>
                      </c:pt>
                      <c:pt idx="9109">
                        <c:v>4262.8</c:v>
                      </c:pt>
                      <c:pt idx="9110">
                        <c:v>4257.7</c:v>
                      </c:pt>
                      <c:pt idx="9111">
                        <c:v>4264.3</c:v>
                      </c:pt>
                      <c:pt idx="9112">
                        <c:v>4269.7</c:v>
                      </c:pt>
                      <c:pt idx="9113">
                        <c:v>4266.7</c:v>
                      </c:pt>
                      <c:pt idx="9114">
                        <c:v>4269</c:v>
                      </c:pt>
                      <c:pt idx="9115">
                        <c:v>4269.8</c:v>
                      </c:pt>
                      <c:pt idx="9116">
                        <c:v>4263.3</c:v>
                      </c:pt>
                      <c:pt idx="9117">
                        <c:v>4267.8</c:v>
                      </c:pt>
                      <c:pt idx="9118">
                        <c:v>4274.5</c:v>
                      </c:pt>
                      <c:pt idx="9119">
                        <c:v>4277</c:v>
                      </c:pt>
                      <c:pt idx="9120">
                        <c:v>4265.2</c:v>
                      </c:pt>
                      <c:pt idx="9121">
                        <c:v>4268.6000000000004</c:v>
                      </c:pt>
                      <c:pt idx="9122">
                        <c:v>4268</c:v>
                      </c:pt>
                      <c:pt idx="9123">
                        <c:v>4264.6000000000004</c:v>
                      </c:pt>
                      <c:pt idx="9124">
                        <c:v>4270.8</c:v>
                      </c:pt>
                      <c:pt idx="9125">
                        <c:v>4270.8</c:v>
                      </c:pt>
                      <c:pt idx="9126">
                        <c:v>4274.3999999999996</c:v>
                      </c:pt>
                      <c:pt idx="9127">
                        <c:v>4261.5</c:v>
                      </c:pt>
                      <c:pt idx="9128">
                        <c:v>4270.3</c:v>
                      </c:pt>
                      <c:pt idx="9129">
                        <c:v>4261.2</c:v>
                      </c:pt>
                      <c:pt idx="9130">
                        <c:v>4264.3999999999996</c:v>
                      </c:pt>
                      <c:pt idx="9131">
                        <c:v>4269.6000000000004</c:v>
                      </c:pt>
                      <c:pt idx="9132">
                        <c:v>4265.7</c:v>
                      </c:pt>
                      <c:pt idx="9133">
                        <c:v>4263.5</c:v>
                      </c:pt>
                      <c:pt idx="9134">
                        <c:v>4263.3999999999996</c:v>
                      </c:pt>
                      <c:pt idx="9135">
                        <c:v>4262.1000000000004</c:v>
                      </c:pt>
                      <c:pt idx="9136">
                        <c:v>4261.7</c:v>
                      </c:pt>
                      <c:pt idx="9137">
                        <c:v>4264.1000000000004</c:v>
                      </c:pt>
                      <c:pt idx="9138">
                        <c:v>4267.8999999999996</c:v>
                      </c:pt>
                      <c:pt idx="9139">
                        <c:v>4270</c:v>
                      </c:pt>
                      <c:pt idx="9140">
                        <c:v>4269.7</c:v>
                      </c:pt>
                      <c:pt idx="9141">
                        <c:v>4273.1000000000004</c:v>
                      </c:pt>
                      <c:pt idx="9142">
                        <c:v>4264.2</c:v>
                      </c:pt>
                      <c:pt idx="9143">
                        <c:v>4269.7</c:v>
                      </c:pt>
                      <c:pt idx="9144">
                        <c:v>4267.8999999999996</c:v>
                      </c:pt>
                      <c:pt idx="9145">
                        <c:v>4271.6000000000004</c:v>
                      </c:pt>
                      <c:pt idx="9146">
                        <c:v>4272.8999999999996</c:v>
                      </c:pt>
                      <c:pt idx="9147">
                        <c:v>4266.6000000000004</c:v>
                      </c:pt>
                      <c:pt idx="9148">
                        <c:v>4271.3999999999996</c:v>
                      </c:pt>
                      <c:pt idx="9149">
                        <c:v>4273.3999999999996</c:v>
                      </c:pt>
                      <c:pt idx="9150">
                        <c:v>4283.1000000000004</c:v>
                      </c:pt>
                      <c:pt idx="9151">
                        <c:v>4276.5</c:v>
                      </c:pt>
                      <c:pt idx="9152">
                        <c:v>4280.5</c:v>
                      </c:pt>
                      <c:pt idx="9153">
                        <c:v>4275.8</c:v>
                      </c:pt>
                      <c:pt idx="9154">
                        <c:v>4283</c:v>
                      </c:pt>
                      <c:pt idx="9155">
                        <c:v>4281.3</c:v>
                      </c:pt>
                      <c:pt idx="9156">
                        <c:v>4278.5</c:v>
                      </c:pt>
                      <c:pt idx="9157">
                        <c:v>4282.6000000000004</c:v>
                      </c:pt>
                      <c:pt idx="9158">
                        <c:v>4288.7</c:v>
                      </c:pt>
                      <c:pt idx="9159">
                        <c:v>4292.2</c:v>
                      </c:pt>
                      <c:pt idx="9160">
                        <c:v>4291.2</c:v>
                      </c:pt>
                      <c:pt idx="9161">
                        <c:v>4290.7</c:v>
                      </c:pt>
                      <c:pt idx="9162">
                        <c:v>4291.3</c:v>
                      </c:pt>
                      <c:pt idx="9163">
                        <c:v>4279.6000000000004</c:v>
                      </c:pt>
                      <c:pt idx="9164">
                        <c:v>4287.3999999999996</c:v>
                      </c:pt>
                      <c:pt idx="9165">
                        <c:v>4283.1000000000004</c:v>
                      </c:pt>
                      <c:pt idx="9166">
                        <c:v>4295.1000000000004</c:v>
                      </c:pt>
                      <c:pt idx="9167">
                        <c:v>4291.3</c:v>
                      </c:pt>
                      <c:pt idx="9168">
                        <c:v>4290.5</c:v>
                      </c:pt>
                      <c:pt idx="9169">
                        <c:v>4294.1000000000004</c:v>
                      </c:pt>
                      <c:pt idx="9170">
                        <c:v>4293.7</c:v>
                      </c:pt>
                      <c:pt idx="9171">
                        <c:v>4302.1000000000004</c:v>
                      </c:pt>
                      <c:pt idx="9172">
                        <c:v>4291.1000000000004</c:v>
                      </c:pt>
                      <c:pt idx="9173">
                        <c:v>4285.3</c:v>
                      </c:pt>
                      <c:pt idx="9174">
                        <c:v>4286.2</c:v>
                      </c:pt>
                      <c:pt idx="9175">
                        <c:v>4281.5</c:v>
                      </c:pt>
                      <c:pt idx="9176">
                        <c:v>4285.2</c:v>
                      </c:pt>
                      <c:pt idx="9177">
                        <c:v>4283.3</c:v>
                      </c:pt>
                      <c:pt idx="9178">
                        <c:v>4287.2</c:v>
                      </c:pt>
                      <c:pt idx="9179">
                        <c:v>4279.5</c:v>
                      </c:pt>
                      <c:pt idx="9180">
                        <c:v>4281.3</c:v>
                      </c:pt>
                      <c:pt idx="9181">
                        <c:v>4289.2</c:v>
                      </c:pt>
                      <c:pt idx="9182">
                        <c:v>4282.1000000000004</c:v>
                      </c:pt>
                      <c:pt idx="9183">
                        <c:v>4287.1000000000004</c:v>
                      </c:pt>
                      <c:pt idx="9184">
                        <c:v>4281.8999999999996</c:v>
                      </c:pt>
                      <c:pt idx="9185">
                        <c:v>4275.3999999999996</c:v>
                      </c:pt>
                      <c:pt idx="9186">
                        <c:v>4292.3999999999996</c:v>
                      </c:pt>
                      <c:pt idx="9187">
                        <c:v>4280.8</c:v>
                      </c:pt>
                      <c:pt idx="9188">
                        <c:v>4277.8999999999996</c:v>
                      </c:pt>
                      <c:pt idx="9189">
                        <c:v>4284</c:v>
                      </c:pt>
                      <c:pt idx="9190">
                        <c:v>4284.1000000000004</c:v>
                      </c:pt>
                      <c:pt idx="9191">
                        <c:v>4278.2</c:v>
                      </c:pt>
                      <c:pt idx="9192">
                        <c:v>4277.3</c:v>
                      </c:pt>
                      <c:pt idx="9193">
                        <c:v>4281.1000000000004</c:v>
                      </c:pt>
                      <c:pt idx="9194">
                        <c:v>4279.6000000000004</c:v>
                      </c:pt>
                      <c:pt idx="9195">
                        <c:v>4275.3999999999996</c:v>
                      </c:pt>
                      <c:pt idx="9196">
                        <c:v>4275.7</c:v>
                      </c:pt>
                      <c:pt idx="9197">
                        <c:v>4268.7</c:v>
                      </c:pt>
                      <c:pt idx="9198">
                        <c:v>4272.3999999999996</c:v>
                      </c:pt>
                      <c:pt idx="9199">
                        <c:v>4271.8999999999996</c:v>
                      </c:pt>
                      <c:pt idx="9200">
                        <c:v>4275.3999999999996</c:v>
                      </c:pt>
                      <c:pt idx="9201">
                        <c:v>4274.1000000000004</c:v>
                      </c:pt>
                      <c:pt idx="9202">
                        <c:v>4271.8999999999996</c:v>
                      </c:pt>
                      <c:pt idx="9203">
                        <c:v>4270.3999999999996</c:v>
                      </c:pt>
                      <c:pt idx="9204">
                        <c:v>4267.3</c:v>
                      </c:pt>
                      <c:pt idx="9205">
                        <c:v>4265.1000000000004</c:v>
                      </c:pt>
                      <c:pt idx="9206">
                        <c:v>4270.5</c:v>
                      </c:pt>
                      <c:pt idx="9207">
                        <c:v>4273.5</c:v>
                      </c:pt>
                      <c:pt idx="9208">
                        <c:v>4275.1000000000004</c:v>
                      </c:pt>
                      <c:pt idx="9209">
                        <c:v>4277.7</c:v>
                      </c:pt>
                      <c:pt idx="9210">
                        <c:v>4276.5</c:v>
                      </c:pt>
                      <c:pt idx="9211">
                        <c:v>4269.2</c:v>
                      </c:pt>
                      <c:pt idx="9212">
                        <c:v>4269.8</c:v>
                      </c:pt>
                      <c:pt idx="9213">
                        <c:v>4273.3</c:v>
                      </c:pt>
                      <c:pt idx="9214">
                        <c:v>4278.5</c:v>
                      </c:pt>
                      <c:pt idx="9215">
                        <c:v>4278.3999999999996</c:v>
                      </c:pt>
                      <c:pt idx="9216">
                        <c:v>4274.1000000000004</c:v>
                      </c:pt>
                      <c:pt idx="9217">
                        <c:v>4274.5</c:v>
                      </c:pt>
                      <c:pt idx="9218">
                        <c:v>4275.6000000000004</c:v>
                      </c:pt>
                      <c:pt idx="9219">
                        <c:v>4279.6000000000004</c:v>
                      </c:pt>
                      <c:pt idx="9220">
                        <c:v>4272.5</c:v>
                      </c:pt>
                      <c:pt idx="9221">
                        <c:v>4274.3999999999996</c:v>
                      </c:pt>
                      <c:pt idx="9222">
                        <c:v>4274.5</c:v>
                      </c:pt>
                      <c:pt idx="9223">
                        <c:v>4263.7</c:v>
                      </c:pt>
                      <c:pt idx="9224">
                        <c:v>4281.8</c:v>
                      </c:pt>
                      <c:pt idx="9225">
                        <c:v>4280.6000000000004</c:v>
                      </c:pt>
                      <c:pt idx="9226">
                        <c:v>4276</c:v>
                      </c:pt>
                      <c:pt idx="9227">
                        <c:v>4286.1000000000004</c:v>
                      </c:pt>
                      <c:pt idx="9228">
                        <c:v>4270.8</c:v>
                      </c:pt>
                      <c:pt idx="9229">
                        <c:v>4271.6000000000004</c:v>
                      </c:pt>
                      <c:pt idx="9230">
                        <c:v>4280.8</c:v>
                      </c:pt>
                      <c:pt idx="9231">
                        <c:v>4282</c:v>
                      </c:pt>
                      <c:pt idx="9232">
                        <c:v>4284.3999999999996</c:v>
                      </c:pt>
                      <c:pt idx="9233">
                        <c:v>4280.3999999999996</c:v>
                      </c:pt>
                      <c:pt idx="9234">
                        <c:v>4283.8999999999996</c:v>
                      </c:pt>
                      <c:pt idx="9235">
                        <c:v>4281.3999999999996</c:v>
                      </c:pt>
                      <c:pt idx="9236">
                        <c:v>4280.3</c:v>
                      </c:pt>
                      <c:pt idx="9237">
                        <c:v>4277.8999999999996</c:v>
                      </c:pt>
                      <c:pt idx="9238">
                        <c:v>4285.1000000000004</c:v>
                      </c:pt>
                      <c:pt idx="9239">
                        <c:v>4286.8</c:v>
                      </c:pt>
                      <c:pt idx="9240">
                        <c:v>4276.7</c:v>
                      </c:pt>
                      <c:pt idx="9241">
                        <c:v>4278.5</c:v>
                      </c:pt>
                      <c:pt idx="9242">
                        <c:v>4277.3</c:v>
                      </c:pt>
                      <c:pt idx="9243">
                        <c:v>4280.1000000000004</c:v>
                      </c:pt>
                      <c:pt idx="9244">
                        <c:v>4283.2</c:v>
                      </c:pt>
                      <c:pt idx="9245">
                        <c:v>4286.5</c:v>
                      </c:pt>
                      <c:pt idx="9246">
                        <c:v>4284.2</c:v>
                      </c:pt>
                      <c:pt idx="9247">
                        <c:v>4283.8999999999996</c:v>
                      </c:pt>
                      <c:pt idx="9248">
                        <c:v>4281.6000000000004</c:v>
                      </c:pt>
                      <c:pt idx="9249">
                        <c:v>4279.5</c:v>
                      </c:pt>
                      <c:pt idx="9250">
                        <c:v>4281.6000000000004</c:v>
                      </c:pt>
                      <c:pt idx="9251">
                        <c:v>4275</c:v>
                      </c:pt>
                      <c:pt idx="9252">
                        <c:v>4282.5</c:v>
                      </c:pt>
                      <c:pt idx="9253">
                        <c:v>4276.3</c:v>
                      </c:pt>
                      <c:pt idx="9254">
                        <c:v>4280.8999999999996</c:v>
                      </c:pt>
                      <c:pt idx="9255">
                        <c:v>4283.1000000000004</c:v>
                      </c:pt>
                      <c:pt idx="9256">
                        <c:v>4273.3999999999996</c:v>
                      </c:pt>
                      <c:pt idx="9257">
                        <c:v>4274.3</c:v>
                      </c:pt>
                      <c:pt idx="9258">
                        <c:v>4280.7</c:v>
                      </c:pt>
                      <c:pt idx="9259">
                        <c:v>4279.1000000000004</c:v>
                      </c:pt>
                      <c:pt idx="9260">
                        <c:v>4278</c:v>
                      </c:pt>
                      <c:pt idx="9261">
                        <c:v>4272.8</c:v>
                      </c:pt>
                      <c:pt idx="9262">
                        <c:v>4282.2</c:v>
                      </c:pt>
                      <c:pt idx="9263">
                        <c:v>4274.5</c:v>
                      </c:pt>
                      <c:pt idx="9264">
                        <c:v>4270.3999999999996</c:v>
                      </c:pt>
                      <c:pt idx="9265">
                        <c:v>4281.1000000000004</c:v>
                      </c:pt>
                      <c:pt idx="9266">
                        <c:v>4275.5</c:v>
                      </c:pt>
                      <c:pt idx="9267">
                        <c:v>4273.5</c:v>
                      </c:pt>
                      <c:pt idx="9268">
                        <c:v>4277.8</c:v>
                      </c:pt>
                      <c:pt idx="9269">
                        <c:v>4286.2</c:v>
                      </c:pt>
                      <c:pt idx="9270">
                        <c:v>4282.8999999999996</c:v>
                      </c:pt>
                      <c:pt idx="9271">
                        <c:v>4280</c:v>
                      </c:pt>
                      <c:pt idx="9272">
                        <c:v>4280.2</c:v>
                      </c:pt>
                      <c:pt idx="9273">
                        <c:v>4281.7</c:v>
                      </c:pt>
                      <c:pt idx="9274">
                        <c:v>4275.6000000000004</c:v>
                      </c:pt>
                      <c:pt idx="9275">
                        <c:v>4277</c:v>
                      </c:pt>
                      <c:pt idx="9276">
                        <c:v>4277.8999999999996</c:v>
                      </c:pt>
                      <c:pt idx="9277">
                        <c:v>4283.1000000000004</c:v>
                      </c:pt>
                      <c:pt idx="9278">
                        <c:v>4287.3999999999996</c:v>
                      </c:pt>
                      <c:pt idx="9279">
                        <c:v>4288.3999999999996</c:v>
                      </c:pt>
                      <c:pt idx="9280">
                        <c:v>4285.6000000000004</c:v>
                      </c:pt>
                      <c:pt idx="9281">
                        <c:v>4286.3999999999996</c:v>
                      </c:pt>
                      <c:pt idx="9282">
                        <c:v>4285.1000000000004</c:v>
                      </c:pt>
                      <c:pt idx="9283">
                        <c:v>4288.5</c:v>
                      </c:pt>
                      <c:pt idx="9284">
                        <c:v>4286.8</c:v>
                      </c:pt>
                      <c:pt idx="9285">
                        <c:v>4289.1000000000004</c:v>
                      </c:pt>
                      <c:pt idx="9286">
                        <c:v>4282.2</c:v>
                      </c:pt>
                      <c:pt idx="9287">
                        <c:v>4291.3999999999996</c:v>
                      </c:pt>
                      <c:pt idx="9288">
                        <c:v>4281.3999999999996</c:v>
                      </c:pt>
                      <c:pt idx="9289">
                        <c:v>4296</c:v>
                      </c:pt>
                      <c:pt idx="9290">
                        <c:v>4300.8</c:v>
                      </c:pt>
                      <c:pt idx="9291">
                        <c:v>4293.8</c:v>
                      </c:pt>
                      <c:pt idx="9292">
                        <c:v>4287.3999999999996</c:v>
                      </c:pt>
                      <c:pt idx="9293">
                        <c:v>4288</c:v>
                      </c:pt>
                      <c:pt idx="9294">
                        <c:v>4292.8</c:v>
                      </c:pt>
                      <c:pt idx="9295">
                        <c:v>4288.5</c:v>
                      </c:pt>
                      <c:pt idx="9296">
                        <c:v>4292.3</c:v>
                      </c:pt>
                      <c:pt idx="9297">
                        <c:v>4288.6000000000004</c:v>
                      </c:pt>
                      <c:pt idx="9298">
                        <c:v>4290.8</c:v>
                      </c:pt>
                      <c:pt idx="9299">
                        <c:v>4295.8999999999996</c:v>
                      </c:pt>
                      <c:pt idx="9300">
                        <c:v>4290.5</c:v>
                      </c:pt>
                      <c:pt idx="9301">
                        <c:v>4297.6000000000004</c:v>
                      </c:pt>
                      <c:pt idx="9302">
                        <c:v>4292.2</c:v>
                      </c:pt>
                      <c:pt idx="9303">
                        <c:v>4289.3</c:v>
                      </c:pt>
                      <c:pt idx="9304">
                        <c:v>4290.7</c:v>
                      </c:pt>
                      <c:pt idx="9305">
                        <c:v>4294.5</c:v>
                      </c:pt>
                      <c:pt idx="9306">
                        <c:v>4296.3999999999996</c:v>
                      </c:pt>
                      <c:pt idx="9307">
                        <c:v>4301.8999999999996</c:v>
                      </c:pt>
                      <c:pt idx="9308">
                        <c:v>4295.7</c:v>
                      </c:pt>
                      <c:pt idx="9309">
                        <c:v>4289.8999999999996</c:v>
                      </c:pt>
                      <c:pt idx="9310">
                        <c:v>4295.8</c:v>
                      </c:pt>
                      <c:pt idx="9311">
                        <c:v>4293.8</c:v>
                      </c:pt>
                      <c:pt idx="9312">
                        <c:v>4290.8999999999996</c:v>
                      </c:pt>
                      <c:pt idx="9313">
                        <c:v>4286.5</c:v>
                      </c:pt>
                      <c:pt idx="9314">
                        <c:v>4284</c:v>
                      </c:pt>
                      <c:pt idx="9315">
                        <c:v>4284.3</c:v>
                      </c:pt>
                      <c:pt idx="9316">
                        <c:v>4281.8</c:v>
                      </c:pt>
                      <c:pt idx="9317">
                        <c:v>4291.2</c:v>
                      </c:pt>
                      <c:pt idx="9318">
                        <c:v>4282.5</c:v>
                      </c:pt>
                      <c:pt idx="9319">
                        <c:v>4287.6000000000004</c:v>
                      </c:pt>
                      <c:pt idx="9320">
                        <c:v>4286.2</c:v>
                      </c:pt>
                      <c:pt idx="9321">
                        <c:v>4279.2</c:v>
                      </c:pt>
                      <c:pt idx="9322">
                        <c:v>4268.6000000000004</c:v>
                      </c:pt>
                      <c:pt idx="9323">
                        <c:v>4279.8999999999996</c:v>
                      </c:pt>
                      <c:pt idx="9324">
                        <c:v>4270.8</c:v>
                      </c:pt>
                      <c:pt idx="9325">
                        <c:v>4264.3999999999996</c:v>
                      </c:pt>
                      <c:pt idx="9326">
                        <c:v>4272.1000000000004</c:v>
                      </c:pt>
                      <c:pt idx="9327">
                        <c:v>4268.3999999999996</c:v>
                      </c:pt>
                      <c:pt idx="9328">
                        <c:v>4268</c:v>
                      </c:pt>
                      <c:pt idx="9329">
                        <c:v>4270.5</c:v>
                      </c:pt>
                      <c:pt idx="9330">
                        <c:v>4274.8999999999996</c:v>
                      </c:pt>
                      <c:pt idx="9331">
                        <c:v>4275.3999999999996</c:v>
                      </c:pt>
                      <c:pt idx="9332">
                        <c:v>4276.3</c:v>
                      </c:pt>
                      <c:pt idx="9333">
                        <c:v>4275.3</c:v>
                      </c:pt>
                      <c:pt idx="9334">
                        <c:v>4276.6000000000004</c:v>
                      </c:pt>
                      <c:pt idx="9335">
                        <c:v>4275.8999999999996</c:v>
                      </c:pt>
                      <c:pt idx="9336">
                        <c:v>4269.1000000000004</c:v>
                      </c:pt>
                      <c:pt idx="9337">
                        <c:v>4275.3</c:v>
                      </c:pt>
                      <c:pt idx="9338">
                        <c:v>4271.8999999999996</c:v>
                      </c:pt>
                      <c:pt idx="9339">
                        <c:v>4273</c:v>
                      </c:pt>
                      <c:pt idx="9340">
                        <c:v>4275.5</c:v>
                      </c:pt>
                      <c:pt idx="9341">
                        <c:v>4274</c:v>
                      </c:pt>
                      <c:pt idx="9342">
                        <c:v>4277.1000000000004</c:v>
                      </c:pt>
                      <c:pt idx="9343">
                        <c:v>4272.5</c:v>
                      </c:pt>
                      <c:pt idx="9344">
                        <c:v>4273.3</c:v>
                      </c:pt>
                      <c:pt idx="9345">
                        <c:v>4268.6000000000004</c:v>
                      </c:pt>
                      <c:pt idx="9346">
                        <c:v>4273.2</c:v>
                      </c:pt>
                      <c:pt idx="9347">
                        <c:v>4272.8999999999996</c:v>
                      </c:pt>
                      <c:pt idx="9348">
                        <c:v>4275.3999999999996</c:v>
                      </c:pt>
                      <c:pt idx="9349">
                        <c:v>4270.8999999999996</c:v>
                      </c:pt>
                      <c:pt idx="9350">
                        <c:v>4281.7</c:v>
                      </c:pt>
                      <c:pt idx="9351">
                        <c:v>4281.8999999999996</c:v>
                      </c:pt>
                      <c:pt idx="9352">
                        <c:v>4284.1000000000004</c:v>
                      </c:pt>
                      <c:pt idx="9353">
                        <c:v>4281.6000000000004</c:v>
                      </c:pt>
                      <c:pt idx="9354">
                        <c:v>4280</c:v>
                      </c:pt>
                      <c:pt idx="9355">
                        <c:v>4275.5</c:v>
                      </c:pt>
                      <c:pt idx="9356">
                        <c:v>4277.8</c:v>
                      </c:pt>
                      <c:pt idx="9357">
                        <c:v>4280.1000000000004</c:v>
                      </c:pt>
                      <c:pt idx="9358">
                        <c:v>4281.5</c:v>
                      </c:pt>
                      <c:pt idx="9359">
                        <c:v>4285.7</c:v>
                      </c:pt>
                      <c:pt idx="9360">
                        <c:v>4289.8999999999996</c:v>
                      </c:pt>
                      <c:pt idx="9361">
                        <c:v>4286.3999999999996</c:v>
                      </c:pt>
                      <c:pt idx="9362">
                        <c:v>4290.8999999999996</c:v>
                      </c:pt>
                      <c:pt idx="9363">
                        <c:v>4284</c:v>
                      </c:pt>
                      <c:pt idx="9364">
                        <c:v>4283.3</c:v>
                      </c:pt>
                      <c:pt idx="9365">
                        <c:v>4286.5</c:v>
                      </c:pt>
                      <c:pt idx="9366">
                        <c:v>4284.8</c:v>
                      </c:pt>
                      <c:pt idx="9367">
                        <c:v>4282.7</c:v>
                      </c:pt>
                      <c:pt idx="9368">
                        <c:v>4283.2</c:v>
                      </c:pt>
                      <c:pt idx="9369">
                        <c:v>4292.8</c:v>
                      </c:pt>
                      <c:pt idx="9370">
                        <c:v>4291</c:v>
                      </c:pt>
                      <c:pt idx="9371">
                        <c:v>4292.8</c:v>
                      </c:pt>
                      <c:pt idx="9372">
                        <c:v>4288.5</c:v>
                      </c:pt>
                      <c:pt idx="9373">
                        <c:v>4284.1000000000004</c:v>
                      </c:pt>
                      <c:pt idx="9374">
                        <c:v>4295.2</c:v>
                      </c:pt>
                      <c:pt idx="9375">
                        <c:v>4285.6000000000004</c:v>
                      </c:pt>
                      <c:pt idx="9376">
                        <c:v>4289.7</c:v>
                      </c:pt>
                      <c:pt idx="9377">
                        <c:v>4292.5</c:v>
                      </c:pt>
                      <c:pt idx="9378">
                        <c:v>4289.6000000000004</c:v>
                      </c:pt>
                      <c:pt idx="9379">
                        <c:v>4289.7</c:v>
                      </c:pt>
                      <c:pt idx="9380">
                        <c:v>4296.3</c:v>
                      </c:pt>
                      <c:pt idx="9381">
                        <c:v>4287.2</c:v>
                      </c:pt>
                      <c:pt idx="9382">
                        <c:v>4290.1000000000004</c:v>
                      </c:pt>
                      <c:pt idx="9383">
                        <c:v>4285.1000000000004</c:v>
                      </c:pt>
                      <c:pt idx="9384">
                        <c:v>4289.5</c:v>
                      </c:pt>
                      <c:pt idx="9385">
                        <c:v>4285.6000000000004</c:v>
                      </c:pt>
                      <c:pt idx="9386">
                        <c:v>4289.2</c:v>
                      </c:pt>
                      <c:pt idx="9387">
                        <c:v>4281.8999999999996</c:v>
                      </c:pt>
                      <c:pt idx="9388">
                        <c:v>4279.1000000000004</c:v>
                      </c:pt>
                      <c:pt idx="9389">
                        <c:v>4285.1000000000004</c:v>
                      </c:pt>
                      <c:pt idx="9390">
                        <c:v>4286.3</c:v>
                      </c:pt>
                      <c:pt idx="9391">
                        <c:v>4286.2</c:v>
                      </c:pt>
                      <c:pt idx="9392">
                        <c:v>4292.6000000000004</c:v>
                      </c:pt>
                      <c:pt idx="9393">
                        <c:v>4279.2</c:v>
                      </c:pt>
                      <c:pt idx="9394">
                        <c:v>4281.8</c:v>
                      </c:pt>
                      <c:pt idx="9395">
                        <c:v>4278.3999999999996</c:v>
                      </c:pt>
                      <c:pt idx="9396">
                        <c:v>4272.7</c:v>
                      </c:pt>
                      <c:pt idx="9397">
                        <c:v>4279.1000000000004</c:v>
                      </c:pt>
                      <c:pt idx="9398">
                        <c:v>4274.3999999999996</c:v>
                      </c:pt>
                      <c:pt idx="9399">
                        <c:v>4288.5</c:v>
                      </c:pt>
                      <c:pt idx="9400">
                        <c:v>4288.7</c:v>
                      </c:pt>
                      <c:pt idx="9401">
                        <c:v>4281.8999999999996</c:v>
                      </c:pt>
                      <c:pt idx="9402">
                        <c:v>4285.7</c:v>
                      </c:pt>
                      <c:pt idx="9403">
                        <c:v>4271.8</c:v>
                      </c:pt>
                      <c:pt idx="9404">
                        <c:v>4283.3</c:v>
                      </c:pt>
                      <c:pt idx="9405">
                        <c:v>4278.6000000000004</c:v>
                      </c:pt>
                      <c:pt idx="9406">
                        <c:v>4264</c:v>
                      </c:pt>
                      <c:pt idx="9407">
                        <c:v>4275</c:v>
                      </c:pt>
                      <c:pt idx="9408">
                        <c:v>4259.6000000000004</c:v>
                      </c:pt>
                      <c:pt idx="9409">
                        <c:v>4278.6000000000004</c:v>
                      </c:pt>
                      <c:pt idx="9410">
                        <c:v>4283.3</c:v>
                      </c:pt>
                      <c:pt idx="9411">
                        <c:v>4273</c:v>
                      </c:pt>
                      <c:pt idx="9412">
                        <c:v>4260.6000000000004</c:v>
                      </c:pt>
                      <c:pt idx="9413">
                        <c:v>4290.6000000000004</c:v>
                      </c:pt>
                      <c:pt idx="9414">
                        <c:v>4278.8999999999996</c:v>
                      </c:pt>
                      <c:pt idx="9415">
                        <c:v>4296.1000000000004</c:v>
                      </c:pt>
                      <c:pt idx="9416">
                        <c:v>4285</c:v>
                      </c:pt>
                      <c:pt idx="9417">
                        <c:v>4268.5</c:v>
                      </c:pt>
                      <c:pt idx="9418">
                        <c:v>4297</c:v>
                      </c:pt>
                      <c:pt idx="9419">
                        <c:v>4291.8</c:v>
                      </c:pt>
                      <c:pt idx="9420">
                        <c:v>4280.6000000000004</c:v>
                      </c:pt>
                      <c:pt idx="9421">
                        <c:v>4299.1000000000004</c:v>
                      </c:pt>
                      <c:pt idx="9422">
                        <c:v>4286.3999999999996</c:v>
                      </c:pt>
                      <c:pt idx="9423">
                        <c:v>4293.7</c:v>
                      </c:pt>
                      <c:pt idx="9424">
                        <c:v>4296.3</c:v>
                      </c:pt>
                      <c:pt idx="9425">
                        <c:v>4300.8</c:v>
                      </c:pt>
                      <c:pt idx="9426">
                        <c:v>4294.8999999999996</c:v>
                      </c:pt>
                      <c:pt idx="9427">
                        <c:v>4288.8999999999996</c:v>
                      </c:pt>
                      <c:pt idx="9428">
                        <c:v>4266.7</c:v>
                      </c:pt>
                      <c:pt idx="9429">
                        <c:v>4294.5</c:v>
                      </c:pt>
                      <c:pt idx="9430">
                        <c:v>4288.8999999999996</c:v>
                      </c:pt>
                      <c:pt idx="9431">
                        <c:v>4281.5</c:v>
                      </c:pt>
                      <c:pt idx="9432">
                        <c:v>4280.8</c:v>
                      </c:pt>
                      <c:pt idx="9433">
                        <c:v>4280.3999999999996</c:v>
                      </c:pt>
                      <c:pt idx="9434">
                        <c:v>4291.8999999999996</c:v>
                      </c:pt>
                      <c:pt idx="9435">
                        <c:v>4296</c:v>
                      </c:pt>
                      <c:pt idx="9436">
                        <c:v>4273.6000000000004</c:v>
                      </c:pt>
                      <c:pt idx="9437">
                        <c:v>4278.5</c:v>
                      </c:pt>
                      <c:pt idx="9438">
                        <c:v>4298.3</c:v>
                      </c:pt>
                      <c:pt idx="9439">
                        <c:v>4286.7</c:v>
                      </c:pt>
                      <c:pt idx="9440">
                        <c:v>4278.6000000000004</c:v>
                      </c:pt>
                      <c:pt idx="9441">
                        <c:v>4309.8</c:v>
                      </c:pt>
                      <c:pt idx="9442">
                        <c:v>4293.8</c:v>
                      </c:pt>
                      <c:pt idx="9443">
                        <c:v>4268.3999999999996</c:v>
                      </c:pt>
                      <c:pt idx="9444">
                        <c:v>4287.1000000000004</c:v>
                      </c:pt>
                      <c:pt idx="9445">
                        <c:v>4294.8</c:v>
                      </c:pt>
                      <c:pt idx="9446">
                        <c:v>4282.8</c:v>
                      </c:pt>
                      <c:pt idx="9447">
                        <c:v>4301.7</c:v>
                      </c:pt>
                      <c:pt idx="9448">
                        <c:v>4291.5</c:v>
                      </c:pt>
                      <c:pt idx="9449">
                        <c:v>4298</c:v>
                      </c:pt>
                      <c:pt idx="9450">
                        <c:v>4295.6000000000004</c:v>
                      </c:pt>
                      <c:pt idx="9451">
                        <c:v>4303.5</c:v>
                      </c:pt>
                      <c:pt idx="9452">
                        <c:v>4287.8</c:v>
                      </c:pt>
                      <c:pt idx="9453">
                        <c:v>4286.2</c:v>
                      </c:pt>
                      <c:pt idx="9454">
                        <c:v>4300.8</c:v>
                      </c:pt>
                      <c:pt idx="9455">
                        <c:v>4274.8999999999996</c:v>
                      </c:pt>
                      <c:pt idx="9456">
                        <c:v>4288.7</c:v>
                      </c:pt>
                      <c:pt idx="9457">
                        <c:v>4278.8</c:v>
                      </c:pt>
                      <c:pt idx="9458">
                        <c:v>4295.6000000000004</c:v>
                      </c:pt>
                      <c:pt idx="9459">
                        <c:v>4288</c:v>
                      </c:pt>
                      <c:pt idx="9460">
                        <c:v>4290</c:v>
                      </c:pt>
                      <c:pt idx="9461">
                        <c:v>4287.6000000000004</c:v>
                      </c:pt>
                      <c:pt idx="9462">
                        <c:v>4287.7</c:v>
                      </c:pt>
                      <c:pt idx="9463">
                        <c:v>4281.6000000000004</c:v>
                      </c:pt>
                      <c:pt idx="9464">
                        <c:v>4282.6000000000004</c:v>
                      </c:pt>
                      <c:pt idx="9465">
                        <c:v>4282.6000000000004</c:v>
                      </c:pt>
                      <c:pt idx="9466">
                        <c:v>4281.6000000000004</c:v>
                      </c:pt>
                      <c:pt idx="9467">
                        <c:v>4280.5</c:v>
                      </c:pt>
                      <c:pt idx="9468">
                        <c:v>4272.6000000000004</c:v>
                      </c:pt>
                      <c:pt idx="9469">
                        <c:v>4285.3</c:v>
                      </c:pt>
                      <c:pt idx="9470">
                        <c:v>4272.3999999999996</c:v>
                      </c:pt>
                      <c:pt idx="9471">
                        <c:v>4287.2</c:v>
                      </c:pt>
                      <c:pt idx="9472">
                        <c:v>4283.2</c:v>
                      </c:pt>
                      <c:pt idx="9473">
                        <c:v>4288.3</c:v>
                      </c:pt>
                      <c:pt idx="9474">
                        <c:v>4289.7</c:v>
                      </c:pt>
                      <c:pt idx="9475">
                        <c:v>4287.2</c:v>
                      </c:pt>
                      <c:pt idx="9476">
                        <c:v>4279.3999999999996</c:v>
                      </c:pt>
                      <c:pt idx="9477">
                        <c:v>4277.7</c:v>
                      </c:pt>
                      <c:pt idx="9478">
                        <c:v>4278.5</c:v>
                      </c:pt>
                      <c:pt idx="9479">
                        <c:v>4284</c:v>
                      </c:pt>
                      <c:pt idx="9480">
                        <c:v>4277.3999999999996</c:v>
                      </c:pt>
                      <c:pt idx="9481">
                        <c:v>4280</c:v>
                      </c:pt>
                      <c:pt idx="9482">
                        <c:v>4283.1000000000004</c:v>
                      </c:pt>
                      <c:pt idx="9483">
                        <c:v>4286</c:v>
                      </c:pt>
                      <c:pt idx="9484">
                        <c:v>4288.2</c:v>
                      </c:pt>
                      <c:pt idx="9485">
                        <c:v>4284.3</c:v>
                      </c:pt>
                      <c:pt idx="9486">
                        <c:v>4286.6000000000004</c:v>
                      </c:pt>
                      <c:pt idx="9487">
                        <c:v>4279.3</c:v>
                      </c:pt>
                      <c:pt idx="9488">
                        <c:v>4277</c:v>
                      </c:pt>
                      <c:pt idx="9489">
                        <c:v>4284</c:v>
                      </c:pt>
                      <c:pt idx="9490">
                        <c:v>4288.1000000000004</c:v>
                      </c:pt>
                      <c:pt idx="9491">
                        <c:v>4281</c:v>
                      </c:pt>
                      <c:pt idx="9492">
                        <c:v>4293</c:v>
                      </c:pt>
                      <c:pt idx="9493">
                        <c:v>4289.7</c:v>
                      </c:pt>
                      <c:pt idx="9494">
                        <c:v>4297</c:v>
                      </c:pt>
                      <c:pt idx="9495">
                        <c:v>4285.7</c:v>
                      </c:pt>
                      <c:pt idx="9496">
                        <c:v>4284.6000000000004</c:v>
                      </c:pt>
                      <c:pt idx="9497">
                        <c:v>4282.5</c:v>
                      </c:pt>
                      <c:pt idx="9498">
                        <c:v>4281.8</c:v>
                      </c:pt>
                      <c:pt idx="9499">
                        <c:v>4280.6000000000004</c:v>
                      </c:pt>
                      <c:pt idx="9500">
                        <c:v>4283.3999999999996</c:v>
                      </c:pt>
                      <c:pt idx="9501">
                        <c:v>4288.7</c:v>
                      </c:pt>
                      <c:pt idx="9502">
                        <c:v>4289.2</c:v>
                      </c:pt>
                      <c:pt idx="9503">
                        <c:v>4288.5</c:v>
                      </c:pt>
                      <c:pt idx="9504">
                        <c:v>4290.5</c:v>
                      </c:pt>
                      <c:pt idx="9505">
                        <c:v>4280</c:v>
                      </c:pt>
                      <c:pt idx="9506">
                        <c:v>4282.3999999999996</c:v>
                      </c:pt>
                      <c:pt idx="9507">
                        <c:v>4283.6000000000004</c:v>
                      </c:pt>
                      <c:pt idx="9508">
                        <c:v>4276.8999999999996</c:v>
                      </c:pt>
                      <c:pt idx="9509">
                        <c:v>4284.7</c:v>
                      </c:pt>
                      <c:pt idx="9510">
                        <c:v>4290.7</c:v>
                      </c:pt>
                      <c:pt idx="9511">
                        <c:v>4287.3</c:v>
                      </c:pt>
                      <c:pt idx="9512">
                        <c:v>4291.8999999999996</c:v>
                      </c:pt>
                      <c:pt idx="9513">
                        <c:v>4285.8999999999996</c:v>
                      </c:pt>
                      <c:pt idx="9514">
                        <c:v>4294.2</c:v>
                      </c:pt>
                      <c:pt idx="9515">
                        <c:v>4292.1000000000004</c:v>
                      </c:pt>
                      <c:pt idx="9516">
                        <c:v>4285.2</c:v>
                      </c:pt>
                      <c:pt idx="9517">
                        <c:v>4288.8999999999996</c:v>
                      </c:pt>
                      <c:pt idx="9518">
                        <c:v>4289.3</c:v>
                      </c:pt>
                      <c:pt idx="9519">
                        <c:v>4294.8</c:v>
                      </c:pt>
                      <c:pt idx="9520">
                        <c:v>4298.6000000000004</c:v>
                      </c:pt>
                      <c:pt idx="9521">
                        <c:v>4293.1000000000004</c:v>
                      </c:pt>
                      <c:pt idx="9522">
                        <c:v>4290.6000000000004</c:v>
                      </c:pt>
                      <c:pt idx="9523">
                        <c:v>4290.6000000000004</c:v>
                      </c:pt>
                      <c:pt idx="9524">
                        <c:v>4294.6000000000004</c:v>
                      </c:pt>
                      <c:pt idx="9525">
                        <c:v>4300</c:v>
                      </c:pt>
                      <c:pt idx="9526">
                        <c:v>4292.1000000000004</c:v>
                      </c:pt>
                      <c:pt idx="9527">
                        <c:v>4294.3999999999996</c:v>
                      </c:pt>
                      <c:pt idx="9528">
                        <c:v>4297.8999999999996</c:v>
                      </c:pt>
                      <c:pt idx="9529">
                        <c:v>4308.7</c:v>
                      </c:pt>
                      <c:pt idx="9530">
                        <c:v>4310.1000000000004</c:v>
                      </c:pt>
                      <c:pt idx="9531">
                        <c:v>4303.8</c:v>
                      </c:pt>
                      <c:pt idx="9532">
                        <c:v>4306.2</c:v>
                      </c:pt>
                      <c:pt idx="9533">
                        <c:v>4292.3999999999996</c:v>
                      </c:pt>
                      <c:pt idx="9534">
                        <c:v>4303</c:v>
                      </c:pt>
                      <c:pt idx="9535">
                        <c:v>4300.3999999999996</c:v>
                      </c:pt>
                      <c:pt idx="9536">
                        <c:v>4298.3999999999996</c:v>
                      </c:pt>
                      <c:pt idx="9537">
                        <c:v>4296.7</c:v>
                      </c:pt>
                      <c:pt idx="9538">
                        <c:v>4287.1000000000004</c:v>
                      </c:pt>
                      <c:pt idx="9539">
                        <c:v>4283.5</c:v>
                      </c:pt>
                      <c:pt idx="9540">
                        <c:v>4298</c:v>
                      </c:pt>
                      <c:pt idx="9541">
                        <c:v>4294.6000000000004</c:v>
                      </c:pt>
                      <c:pt idx="9542">
                        <c:v>4295.8</c:v>
                      </c:pt>
                      <c:pt idx="9543">
                        <c:v>4286.3</c:v>
                      </c:pt>
                      <c:pt idx="9544">
                        <c:v>4284.8</c:v>
                      </c:pt>
                      <c:pt idx="9545">
                        <c:v>4283.6000000000004</c:v>
                      </c:pt>
                      <c:pt idx="9546">
                        <c:v>4286.3</c:v>
                      </c:pt>
                      <c:pt idx="9547">
                        <c:v>4287.8999999999996</c:v>
                      </c:pt>
                      <c:pt idx="9548">
                        <c:v>4294.3</c:v>
                      </c:pt>
                      <c:pt idx="9549">
                        <c:v>4273.6000000000004</c:v>
                      </c:pt>
                      <c:pt idx="9550">
                        <c:v>4290.1000000000004</c:v>
                      </c:pt>
                      <c:pt idx="9551">
                        <c:v>4289.2</c:v>
                      </c:pt>
                      <c:pt idx="9552">
                        <c:v>4287.8</c:v>
                      </c:pt>
                      <c:pt idx="9553">
                        <c:v>4287.1000000000004</c:v>
                      </c:pt>
                      <c:pt idx="9554">
                        <c:v>4274.6000000000004</c:v>
                      </c:pt>
                      <c:pt idx="9555">
                        <c:v>4284</c:v>
                      </c:pt>
                      <c:pt idx="9556">
                        <c:v>4276.8999999999996</c:v>
                      </c:pt>
                      <c:pt idx="9557">
                        <c:v>4275.6000000000004</c:v>
                      </c:pt>
                      <c:pt idx="9558">
                        <c:v>4277.3</c:v>
                      </c:pt>
                      <c:pt idx="9559">
                        <c:v>4280.8999999999996</c:v>
                      </c:pt>
                      <c:pt idx="9560">
                        <c:v>4279.7</c:v>
                      </c:pt>
                      <c:pt idx="9561">
                        <c:v>4273.6000000000004</c:v>
                      </c:pt>
                      <c:pt idx="9562">
                        <c:v>4277.6000000000004</c:v>
                      </c:pt>
                      <c:pt idx="9563">
                        <c:v>4269.3</c:v>
                      </c:pt>
                      <c:pt idx="9564">
                        <c:v>4273.3999999999996</c:v>
                      </c:pt>
                      <c:pt idx="9565">
                        <c:v>4272.8</c:v>
                      </c:pt>
                      <c:pt idx="9566">
                        <c:v>4269.6000000000004</c:v>
                      </c:pt>
                      <c:pt idx="9567">
                        <c:v>4271</c:v>
                      </c:pt>
                      <c:pt idx="9568">
                        <c:v>4270.3999999999996</c:v>
                      </c:pt>
                      <c:pt idx="9569">
                        <c:v>4265.3</c:v>
                      </c:pt>
                      <c:pt idx="9570">
                        <c:v>4281</c:v>
                      </c:pt>
                      <c:pt idx="9571">
                        <c:v>4261.2</c:v>
                      </c:pt>
                      <c:pt idx="9572">
                        <c:v>4264.3</c:v>
                      </c:pt>
                      <c:pt idx="9573">
                        <c:v>4277.5</c:v>
                      </c:pt>
                      <c:pt idx="9574">
                        <c:v>4276.3</c:v>
                      </c:pt>
                      <c:pt idx="9575">
                        <c:v>4258</c:v>
                      </c:pt>
                      <c:pt idx="9576">
                        <c:v>4270.8999999999996</c:v>
                      </c:pt>
                      <c:pt idx="9577">
                        <c:v>4271.8</c:v>
                      </c:pt>
                      <c:pt idx="9578">
                        <c:v>4267</c:v>
                      </c:pt>
                      <c:pt idx="9579">
                        <c:v>4270.8999999999996</c:v>
                      </c:pt>
                      <c:pt idx="9580">
                        <c:v>4260.7</c:v>
                      </c:pt>
                      <c:pt idx="9581">
                        <c:v>4266.3999999999996</c:v>
                      </c:pt>
                      <c:pt idx="9582">
                        <c:v>4286.8</c:v>
                      </c:pt>
                      <c:pt idx="9583">
                        <c:v>4277.3999999999996</c:v>
                      </c:pt>
                      <c:pt idx="9584">
                        <c:v>4280.7</c:v>
                      </c:pt>
                      <c:pt idx="9585">
                        <c:v>4271.2</c:v>
                      </c:pt>
                      <c:pt idx="9586">
                        <c:v>4266.8999999999996</c:v>
                      </c:pt>
                      <c:pt idx="9587">
                        <c:v>4268.5</c:v>
                      </c:pt>
                      <c:pt idx="9588">
                        <c:v>4247.3</c:v>
                      </c:pt>
                      <c:pt idx="9589">
                        <c:v>4264.8</c:v>
                      </c:pt>
                      <c:pt idx="9590">
                        <c:v>4268.3</c:v>
                      </c:pt>
                      <c:pt idx="9591">
                        <c:v>4269.8</c:v>
                      </c:pt>
                      <c:pt idx="9592">
                        <c:v>4281.6000000000004</c:v>
                      </c:pt>
                      <c:pt idx="9593">
                        <c:v>4263.6000000000004</c:v>
                      </c:pt>
                      <c:pt idx="9594">
                        <c:v>4272.8999999999996</c:v>
                      </c:pt>
                      <c:pt idx="9595">
                        <c:v>4251.3</c:v>
                      </c:pt>
                      <c:pt idx="9596">
                        <c:v>4261.8999999999996</c:v>
                      </c:pt>
                      <c:pt idx="9597">
                        <c:v>4256.1000000000004</c:v>
                      </c:pt>
                      <c:pt idx="9598">
                        <c:v>4271.8</c:v>
                      </c:pt>
                      <c:pt idx="9599">
                        <c:v>4271.8</c:v>
                      </c:pt>
                      <c:pt idx="9600">
                        <c:v>4269.1000000000004</c:v>
                      </c:pt>
                      <c:pt idx="9601">
                        <c:v>4253.8999999999996</c:v>
                      </c:pt>
                      <c:pt idx="9602">
                        <c:v>4264.3999999999996</c:v>
                      </c:pt>
                      <c:pt idx="9603">
                        <c:v>4277.3999999999996</c:v>
                      </c:pt>
                      <c:pt idx="9604">
                        <c:v>4261.5</c:v>
                      </c:pt>
                      <c:pt idx="9605">
                        <c:v>4267.8</c:v>
                      </c:pt>
                      <c:pt idx="9606">
                        <c:v>4268</c:v>
                      </c:pt>
                      <c:pt idx="9607">
                        <c:v>4258.3</c:v>
                      </c:pt>
                      <c:pt idx="9608">
                        <c:v>4268.5</c:v>
                      </c:pt>
                      <c:pt idx="9609">
                        <c:v>4263.3</c:v>
                      </c:pt>
                      <c:pt idx="9610">
                        <c:v>4275</c:v>
                      </c:pt>
                      <c:pt idx="9611">
                        <c:v>4269.2</c:v>
                      </c:pt>
                      <c:pt idx="9612">
                        <c:v>4265.8999999999996</c:v>
                      </c:pt>
                      <c:pt idx="9613">
                        <c:v>4267</c:v>
                      </c:pt>
                      <c:pt idx="9614">
                        <c:v>4274.3</c:v>
                      </c:pt>
                      <c:pt idx="9615">
                        <c:v>4266.1000000000004</c:v>
                      </c:pt>
                      <c:pt idx="9616">
                        <c:v>4272.3999999999996</c:v>
                      </c:pt>
                      <c:pt idx="9617">
                        <c:v>4262.8</c:v>
                      </c:pt>
                      <c:pt idx="9618">
                        <c:v>4268.6000000000004</c:v>
                      </c:pt>
                      <c:pt idx="9619">
                        <c:v>4261.8999999999996</c:v>
                      </c:pt>
                      <c:pt idx="9620">
                        <c:v>4264.3</c:v>
                      </c:pt>
                      <c:pt idx="9621">
                        <c:v>4275</c:v>
                      </c:pt>
                      <c:pt idx="9622">
                        <c:v>4278</c:v>
                      </c:pt>
                      <c:pt idx="9623">
                        <c:v>4270.8999999999996</c:v>
                      </c:pt>
                      <c:pt idx="9624">
                        <c:v>4264.8</c:v>
                      </c:pt>
                      <c:pt idx="9625">
                        <c:v>4269</c:v>
                      </c:pt>
                      <c:pt idx="9626">
                        <c:v>4267.8</c:v>
                      </c:pt>
                      <c:pt idx="9627">
                        <c:v>4271.2</c:v>
                      </c:pt>
                      <c:pt idx="9628">
                        <c:v>4271.8</c:v>
                      </c:pt>
                      <c:pt idx="9629">
                        <c:v>4268.3999999999996</c:v>
                      </c:pt>
                      <c:pt idx="9630">
                        <c:v>4271.6000000000004</c:v>
                      </c:pt>
                      <c:pt idx="9631">
                        <c:v>4279.3</c:v>
                      </c:pt>
                      <c:pt idx="9632">
                        <c:v>4278.5</c:v>
                      </c:pt>
                      <c:pt idx="9633">
                        <c:v>4281.1000000000004</c:v>
                      </c:pt>
                      <c:pt idx="9634">
                        <c:v>4280.6000000000004</c:v>
                      </c:pt>
                      <c:pt idx="9635">
                        <c:v>4278.5</c:v>
                      </c:pt>
                      <c:pt idx="9636">
                        <c:v>4266.7</c:v>
                      </c:pt>
                      <c:pt idx="9637">
                        <c:v>4270.3999999999996</c:v>
                      </c:pt>
                      <c:pt idx="9638">
                        <c:v>4264.6000000000004</c:v>
                      </c:pt>
                      <c:pt idx="9639">
                        <c:v>4263.2</c:v>
                      </c:pt>
                      <c:pt idx="9640">
                        <c:v>4276.8</c:v>
                      </c:pt>
                      <c:pt idx="9641">
                        <c:v>4281.7</c:v>
                      </c:pt>
                      <c:pt idx="9642">
                        <c:v>4273.5</c:v>
                      </c:pt>
                      <c:pt idx="9643">
                        <c:v>4271.7</c:v>
                      </c:pt>
                      <c:pt idx="9644">
                        <c:v>4267.3</c:v>
                      </c:pt>
                      <c:pt idx="9645">
                        <c:v>4266.3</c:v>
                      </c:pt>
                      <c:pt idx="9646">
                        <c:v>4272.6000000000004</c:v>
                      </c:pt>
                      <c:pt idx="9647">
                        <c:v>4269.1000000000004</c:v>
                      </c:pt>
                      <c:pt idx="9648">
                        <c:v>4263</c:v>
                      </c:pt>
                      <c:pt idx="9649">
                        <c:v>4265</c:v>
                      </c:pt>
                      <c:pt idx="9650">
                        <c:v>4262.6000000000004</c:v>
                      </c:pt>
                      <c:pt idx="9651">
                        <c:v>4264.8</c:v>
                      </c:pt>
                      <c:pt idx="9652">
                        <c:v>4267</c:v>
                      </c:pt>
                      <c:pt idx="9653">
                        <c:v>4257.5</c:v>
                      </c:pt>
                      <c:pt idx="9654">
                        <c:v>4269</c:v>
                      </c:pt>
                      <c:pt idx="9655">
                        <c:v>4263.2</c:v>
                      </c:pt>
                      <c:pt idx="9656">
                        <c:v>4251.3</c:v>
                      </c:pt>
                      <c:pt idx="9657">
                        <c:v>4269.5</c:v>
                      </c:pt>
                      <c:pt idx="9658">
                        <c:v>4262</c:v>
                      </c:pt>
                      <c:pt idx="9659">
                        <c:v>4261.1000000000004</c:v>
                      </c:pt>
                      <c:pt idx="9660">
                        <c:v>4271.1000000000004</c:v>
                      </c:pt>
                      <c:pt idx="9661">
                        <c:v>4266</c:v>
                      </c:pt>
                      <c:pt idx="9662">
                        <c:v>4277.3999999999996</c:v>
                      </c:pt>
                      <c:pt idx="9663">
                        <c:v>4268.3999999999996</c:v>
                      </c:pt>
                      <c:pt idx="9664">
                        <c:v>4271.3</c:v>
                      </c:pt>
                      <c:pt idx="9665">
                        <c:v>4266.2</c:v>
                      </c:pt>
                      <c:pt idx="9666">
                        <c:v>4268.3</c:v>
                      </c:pt>
                      <c:pt idx="9667">
                        <c:v>4263.3999999999996</c:v>
                      </c:pt>
                      <c:pt idx="9668">
                        <c:v>4267.6000000000004</c:v>
                      </c:pt>
                      <c:pt idx="9669">
                        <c:v>4264</c:v>
                      </c:pt>
                      <c:pt idx="9670">
                        <c:v>4282</c:v>
                      </c:pt>
                      <c:pt idx="9671">
                        <c:v>4276.2</c:v>
                      </c:pt>
                      <c:pt idx="9672">
                        <c:v>4264.1000000000004</c:v>
                      </c:pt>
                      <c:pt idx="9673">
                        <c:v>4263</c:v>
                      </c:pt>
                      <c:pt idx="9674">
                        <c:v>4273.8</c:v>
                      </c:pt>
                      <c:pt idx="9675">
                        <c:v>4277.3999999999996</c:v>
                      </c:pt>
                      <c:pt idx="9676">
                        <c:v>4255.1000000000004</c:v>
                      </c:pt>
                      <c:pt idx="9677">
                        <c:v>4275.3999999999996</c:v>
                      </c:pt>
                      <c:pt idx="9678">
                        <c:v>4270.5</c:v>
                      </c:pt>
                      <c:pt idx="9679">
                        <c:v>4274.8</c:v>
                      </c:pt>
                      <c:pt idx="9680">
                        <c:v>4271.8999999999996</c:v>
                      </c:pt>
                      <c:pt idx="9681">
                        <c:v>4283.7</c:v>
                      </c:pt>
                      <c:pt idx="9682">
                        <c:v>4279.8</c:v>
                      </c:pt>
                      <c:pt idx="9683">
                        <c:v>4261.5</c:v>
                      </c:pt>
                      <c:pt idx="9684">
                        <c:v>4280.1000000000004</c:v>
                      </c:pt>
                      <c:pt idx="9685">
                        <c:v>4267</c:v>
                      </c:pt>
                      <c:pt idx="9686">
                        <c:v>4259.1000000000004</c:v>
                      </c:pt>
                      <c:pt idx="9687">
                        <c:v>4263.8999999999996</c:v>
                      </c:pt>
                      <c:pt idx="9688">
                        <c:v>4264.6000000000004</c:v>
                      </c:pt>
                      <c:pt idx="9689">
                        <c:v>4282.3999999999996</c:v>
                      </c:pt>
                      <c:pt idx="9690">
                        <c:v>4280.5</c:v>
                      </c:pt>
                      <c:pt idx="9691">
                        <c:v>4274.7</c:v>
                      </c:pt>
                      <c:pt idx="9692">
                        <c:v>4272.2</c:v>
                      </c:pt>
                      <c:pt idx="9693">
                        <c:v>4270.6000000000004</c:v>
                      </c:pt>
                      <c:pt idx="9694">
                        <c:v>4282.5</c:v>
                      </c:pt>
                      <c:pt idx="9695">
                        <c:v>4275.8</c:v>
                      </c:pt>
                      <c:pt idx="9696">
                        <c:v>4269.8999999999996</c:v>
                      </c:pt>
                      <c:pt idx="9697">
                        <c:v>4267.6000000000004</c:v>
                      </c:pt>
                      <c:pt idx="9698">
                        <c:v>4264.3</c:v>
                      </c:pt>
                      <c:pt idx="9699">
                        <c:v>4279.5</c:v>
                      </c:pt>
                      <c:pt idx="9700">
                        <c:v>4279.8</c:v>
                      </c:pt>
                      <c:pt idx="9701">
                        <c:v>4272.2</c:v>
                      </c:pt>
                      <c:pt idx="9702">
                        <c:v>4281.6000000000004</c:v>
                      </c:pt>
                      <c:pt idx="9703">
                        <c:v>4278.3999999999996</c:v>
                      </c:pt>
                      <c:pt idx="9704">
                        <c:v>4265.3999999999996</c:v>
                      </c:pt>
                      <c:pt idx="9705">
                        <c:v>4273.2</c:v>
                      </c:pt>
                      <c:pt idx="9706">
                        <c:v>4271.5</c:v>
                      </c:pt>
                      <c:pt idx="9707">
                        <c:v>4266.8</c:v>
                      </c:pt>
                      <c:pt idx="9708">
                        <c:v>4270.3999999999996</c:v>
                      </c:pt>
                      <c:pt idx="9709">
                        <c:v>4275.3</c:v>
                      </c:pt>
                      <c:pt idx="9710">
                        <c:v>4279.8</c:v>
                      </c:pt>
                      <c:pt idx="9711">
                        <c:v>4281.8999999999996</c:v>
                      </c:pt>
                      <c:pt idx="9712">
                        <c:v>4272.6000000000004</c:v>
                      </c:pt>
                      <c:pt idx="9713">
                        <c:v>4272</c:v>
                      </c:pt>
                      <c:pt idx="9714">
                        <c:v>4280.5</c:v>
                      </c:pt>
                      <c:pt idx="9715">
                        <c:v>4284.2</c:v>
                      </c:pt>
                      <c:pt idx="9716">
                        <c:v>4281.5</c:v>
                      </c:pt>
                      <c:pt idx="9717">
                        <c:v>4277.8</c:v>
                      </c:pt>
                      <c:pt idx="9718">
                        <c:v>4279.6000000000004</c:v>
                      </c:pt>
                      <c:pt idx="9719">
                        <c:v>4267.8999999999996</c:v>
                      </c:pt>
                      <c:pt idx="9720">
                        <c:v>4291.8</c:v>
                      </c:pt>
                      <c:pt idx="9721">
                        <c:v>4276.7</c:v>
                      </c:pt>
                      <c:pt idx="9722">
                        <c:v>4281.2</c:v>
                      </c:pt>
                      <c:pt idx="9723">
                        <c:v>4283.2</c:v>
                      </c:pt>
                      <c:pt idx="9724">
                        <c:v>4277.2</c:v>
                      </c:pt>
                      <c:pt idx="9725">
                        <c:v>4281.3</c:v>
                      </c:pt>
                      <c:pt idx="9726">
                        <c:v>4288</c:v>
                      </c:pt>
                      <c:pt idx="9727">
                        <c:v>4278.8</c:v>
                      </c:pt>
                      <c:pt idx="9728">
                        <c:v>4284.6000000000004</c:v>
                      </c:pt>
                      <c:pt idx="9729">
                        <c:v>4280.6000000000004</c:v>
                      </c:pt>
                      <c:pt idx="9730">
                        <c:v>4290</c:v>
                      </c:pt>
                      <c:pt idx="9731">
                        <c:v>4293.3999999999996</c:v>
                      </c:pt>
                      <c:pt idx="9732">
                        <c:v>4295.2</c:v>
                      </c:pt>
                      <c:pt idx="9733">
                        <c:v>4293.8</c:v>
                      </c:pt>
                      <c:pt idx="9734">
                        <c:v>4292.8999999999996</c:v>
                      </c:pt>
                      <c:pt idx="9735">
                        <c:v>4284.8999999999996</c:v>
                      </c:pt>
                      <c:pt idx="9736">
                        <c:v>4284.2</c:v>
                      </c:pt>
                      <c:pt idx="9737">
                        <c:v>4287.1000000000004</c:v>
                      </c:pt>
                      <c:pt idx="9738">
                        <c:v>4286.7</c:v>
                      </c:pt>
                      <c:pt idx="9739">
                        <c:v>4290.1000000000004</c:v>
                      </c:pt>
                      <c:pt idx="9740">
                        <c:v>4285.8</c:v>
                      </c:pt>
                      <c:pt idx="9741">
                        <c:v>4284.3999999999996</c:v>
                      </c:pt>
                      <c:pt idx="9742">
                        <c:v>4302.5</c:v>
                      </c:pt>
                      <c:pt idx="9743">
                        <c:v>4290.1000000000004</c:v>
                      </c:pt>
                      <c:pt idx="9744">
                        <c:v>4276.3</c:v>
                      </c:pt>
                      <c:pt idx="9745">
                        <c:v>4280.3</c:v>
                      </c:pt>
                      <c:pt idx="9746">
                        <c:v>4281.5</c:v>
                      </c:pt>
                      <c:pt idx="9747">
                        <c:v>4270.3</c:v>
                      </c:pt>
                      <c:pt idx="9748">
                        <c:v>4279.5</c:v>
                      </c:pt>
                      <c:pt idx="9749">
                        <c:v>4284.7</c:v>
                      </c:pt>
                      <c:pt idx="9750">
                        <c:v>4310.1000000000004</c:v>
                      </c:pt>
                      <c:pt idx="9751">
                        <c:v>4304.2</c:v>
                      </c:pt>
                      <c:pt idx="9752">
                        <c:v>4278.1000000000004</c:v>
                      </c:pt>
                      <c:pt idx="9753">
                        <c:v>4303.3</c:v>
                      </c:pt>
                      <c:pt idx="9754">
                        <c:v>4282.5</c:v>
                      </c:pt>
                      <c:pt idx="9755">
                        <c:v>4284.6000000000004</c:v>
                      </c:pt>
                      <c:pt idx="9756">
                        <c:v>4293.6000000000004</c:v>
                      </c:pt>
                      <c:pt idx="9757">
                        <c:v>4292.8999999999996</c:v>
                      </c:pt>
                      <c:pt idx="9758">
                        <c:v>4282.1000000000004</c:v>
                      </c:pt>
                      <c:pt idx="9759">
                        <c:v>4286.2</c:v>
                      </c:pt>
                      <c:pt idx="9760">
                        <c:v>4288.6000000000004</c:v>
                      </c:pt>
                      <c:pt idx="9761">
                        <c:v>4282.3999999999996</c:v>
                      </c:pt>
                      <c:pt idx="9762">
                        <c:v>4293.7</c:v>
                      </c:pt>
                      <c:pt idx="9763">
                        <c:v>4303.7</c:v>
                      </c:pt>
                      <c:pt idx="9764">
                        <c:v>4289.7</c:v>
                      </c:pt>
                      <c:pt idx="9765">
                        <c:v>4289.8999999999996</c:v>
                      </c:pt>
                      <c:pt idx="9766">
                        <c:v>4298</c:v>
                      </c:pt>
                      <c:pt idx="9767">
                        <c:v>4273.6000000000004</c:v>
                      </c:pt>
                      <c:pt idx="9768">
                        <c:v>4282.6000000000004</c:v>
                      </c:pt>
                      <c:pt idx="9769">
                        <c:v>4292.3999999999996</c:v>
                      </c:pt>
                      <c:pt idx="9770">
                        <c:v>4298.1000000000004</c:v>
                      </c:pt>
                      <c:pt idx="9771">
                        <c:v>4302.3999999999996</c:v>
                      </c:pt>
                      <c:pt idx="9772">
                        <c:v>4305.5</c:v>
                      </c:pt>
                      <c:pt idx="9773">
                        <c:v>4289.8</c:v>
                      </c:pt>
                      <c:pt idx="9774">
                        <c:v>4290</c:v>
                      </c:pt>
                      <c:pt idx="9775">
                        <c:v>4288.8</c:v>
                      </c:pt>
                      <c:pt idx="9776">
                        <c:v>4304.5</c:v>
                      </c:pt>
                      <c:pt idx="9777">
                        <c:v>4290.6000000000004</c:v>
                      </c:pt>
                      <c:pt idx="9778">
                        <c:v>4287.5</c:v>
                      </c:pt>
                      <c:pt idx="9779">
                        <c:v>4285.3999999999996</c:v>
                      </c:pt>
                      <c:pt idx="9780">
                        <c:v>4297.1000000000004</c:v>
                      </c:pt>
                      <c:pt idx="9781">
                        <c:v>4300.3999999999996</c:v>
                      </c:pt>
                      <c:pt idx="9782">
                        <c:v>4295.2</c:v>
                      </c:pt>
                      <c:pt idx="9783">
                        <c:v>4280.3999999999996</c:v>
                      </c:pt>
                      <c:pt idx="9784">
                        <c:v>4295.8</c:v>
                      </c:pt>
                      <c:pt idx="9785">
                        <c:v>4289.6000000000004</c:v>
                      </c:pt>
                      <c:pt idx="9786">
                        <c:v>4288</c:v>
                      </c:pt>
                      <c:pt idx="9787">
                        <c:v>4291.7</c:v>
                      </c:pt>
                      <c:pt idx="9788">
                        <c:v>4293.2</c:v>
                      </c:pt>
                      <c:pt idx="9789">
                        <c:v>4287.6000000000004</c:v>
                      </c:pt>
                      <c:pt idx="9790">
                        <c:v>4313.3999999999996</c:v>
                      </c:pt>
                      <c:pt idx="9791">
                        <c:v>4302</c:v>
                      </c:pt>
                      <c:pt idx="9792">
                        <c:v>4279.3</c:v>
                      </c:pt>
                      <c:pt idx="9793">
                        <c:v>4287.1000000000004</c:v>
                      </c:pt>
                      <c:pt idx="9794">
                        <c:v>4273.3999999999996</c:v>
                      </c:pt>
                      <c:pt idx="9795">
                        <c:v>4287.3</c:v>
                      </c:pt>
                      <c:pt idx="9796">
                        <c:v>4298.7</c:v>
                      </c:pt>
                      <c:pt idx="9797">
                        <c:v>4288.3999999999996</c:v>
                      </c:pt>
                      <c:pt idx="9798">
                        <c:v>4289</c:v>
                      </c:pt>
                      <c:pt idx="9799">
                        <c:v>4292.7</c:v>
                      </c:pt>
                      <c:pt idx="9800">
                        <c:v>4297.5</c:v>
                      </c:pt>
                      <c:pt idx="9801">
                        <c:v>4295.5</c:v>
                      </c:pt>
                      <c:pt idx="9802">
                        <c:v>4295.6000000000004</c:v>
                      </c:pt>
                      <c:pt idx="9803">
                        <c:v>4308.3</c:v>
                      </c:pt>
                      <c:pt idx="9804">
                        <c:v>4286.7</c:v>
                      </c:pt>
                      <c:pt idx="9805">
                        <c:v>4306.7</c:v>
                      </c:pt>
                      <c:pt idx="9806">
                        <c:v>4282.3</c:v>
                      </c:pt>
                      <c:pt idx="9807">
                        <c:v>4294</c:v>
                      </c:pt>
                      <c:pt idx="9808">
                        <c:v>4284.6000000000004</c:v>
                      </c:pt>
                      <c:pt idx="9809">
                        <c:v>4276.6000000000004</c:v>
                      </c:pt>
                      <c:pt idx="9810">
                        <c:v>4303.3</c:v>
                      </c:pt>
                      <c:pt idx="9811">
                        <c:v>4290.8</c:v>
                      </c:pt>
                      <c:pt idx="9812">
                        <c:v>4300.8</c:v>
                      </c:pt>
                      <c:pt idx="9813">
                        <c:v>4292</c:v>
                      </c:pt>
                      <c:pt idx="9814">
                        <c:v>4297.6000000000004</c:v>
                      </c:pt>
                      <c:pt idx="9815">
                        <c:v>4305.1000000000004</c:v>
                      </c:pt>
                      <c:pt idx="9816">
                        <c:v>4285.6000000000004</c:v>
                      </c:pt>
                      <c:pt idx="9817">
                        <c:v>4302.5</c:v>
                      </c:pt>
                      <c:pt idx="9818">
                        <c:v>4286.3999999999996</c:v>
                      </c:pt>
                      <c:pt idx="9819">
                        <c:v>4286.1000000000004</c:v>
                      </c:pt>
                      <c:pt idx="9820">
                        <c:v>4301.6000000000004</c:v>
                      </c:pt>
                      <c:pt idx="9821">
                        <c:v>4297.3</c:v>
                      </c:pt>
                      <c:pt idx="9822">
                        <c:v>4297.8999999999996</c:v>
                      </c:pt>
                      <c:pt idx="9823">
                        <c:v>4308.6000000000004</c:v>
                      </c:pt>
                      <c:pt idx="9824">
                        <c:v>4305.5</c:v>
                      </c:pt>
                      <c:pt idx="9825">
                        <c:v>4309.2</c:v>
                      </c:pt>
                      <c:pt idx="9826">
                        <c:v>4294.8</c:v>
                      </c:pt>
                      <c:pt idx="9827">
                        <c:v>4300.8999999999996</c:v>
                      </c:pt>
                      <c:pt idx="9828">
                        <c:v>4299.1000000000004</c:v>
                      </c:pt>
                      <c:pt idx="9829">
                        <c:v>4302.6000000000004</c:v>
                      </c:pt>
                      <c:pt idx="9830">
                        <c:v>4303.8</c:v>
                      </c:pt>
                      <c:pt idx="9831">
                        <c:v>4300.7</c:v>
                      </c:pt>
                      <c:pt idx="9832">
                        <c:v>4307.5</c:v>
                      </c:pt>
                      <c:pt idx="9833">
                        <c:v>4298.3999999999996</c:v>
                      </c:pt>
                      <c:pt idx="9834">
                        <c:v>4302.2</c:v>
                      </c:pt>
                      <c:pt idx="9835">
                        <c:v>4308.5</c:v>
                      </c:pt>
                      <c:pt idx="9836">
                        <c:v>4308.8</c:v>
                      </c:pt>
                      <c:pt idx="9837">
                        <c:v>4302.5</c:v>
                      </c:pt>
                      <c:pt idx="9838">
                        <c:v>4300.8</c:v>
                      </c:pt>
                      <c:pt idx="9839">
                        <c:v>4310.8999999999996</c:v>
                      </c:pt>
                      <c:pt idx="9840">
                        <c:v>4302.8</c:v>
                      </c:pt>
                      <c:pt idx="9841">
                        <c:v>4310</c:v>
                      </c:pt>
                      <c:pt idx="9842">
                        <c:v>4306.8999999999996</c:v>
                      </c:pt>
                      <c:pt idx="9843">
                        <c:v>4308.5</c:v>
                      </c:pt>
                      <c:pt idx="9844">
                        <c:v>4309.2</c:v>
                      </c:pt>
                      <c:pt idx="9845">
                        <c:v>4312.5</c:v>
                      </c:pt>
                      <c:pt idx="9846">
                        <c:v>4314.3</c:v>
                      </c:pt>
                      <c:pt idx="9847">
                        <c:v>4316.1000000000004</c:v>
                      </c:pt>
                      <c:pt idx="9848">
                        <c:v>4312.7</c:v>
                      </c:pt>
                      <c:pt idx="9849">
                        <c:v>4314.8999999999996</c:v>
                      </c:pt>
                      <c:pt idx="9850">
                        <c:v>4317.2</c:v>
                      </c:pt>
                      <c:pt idx="9851">
                        <c:v>4317.7</c:v>
                      </c:pt>
                      <c:pt idx="9852">
                        <c:v>4316.6000000000004</c:v>
                      </c:pt>
                      <c:pt idx="9853">
                        <c:v>4326</c:v>
                      </c:pt>
                      <c:pt idx="9854">
                        <c:v>4322.6000000000004</c:v>
                      </c:pt>
                      <c:pt idx="9855">
                        <c:v>4321.3</c:v>
                      </c:pt>
                      <c:pt idx="9856">
                        <c:v>4315.3999999999996</c:v>
                      </c:pt>
                      <c:pt idx="9857">
                        <c:v>4319.7</c:v>
                      </c:pt>
                      <c:pt idx="9858">
                        <c:v>4318.3999999999996</c:v>
                      </c:pt>
                      <c:pt idx="9859">
                        <c:v>4317.6000000000004</c:v>
                      </c:pt>
                      <c:pt idx="9860">
                        <c:v>4317</c:v>
                      </c:pt>
                      <c:pt idx="9861">
                        <c:v>4323.7</c:v>
                      </c:pt>
                      <c:pt idx="9862">
                        <c:v>4323.8</c:v>
                      </c:pt>
                      <c:pt idx="9863">
                        <c:v>4331.8999999999996</c:v>
                      </c:pt>
                      <c:pt idx="9864">
                        <c:v>4325.7</c:v>
                      </c:pt>
                      <c:pt idx="9865">
                        <c:v>4328.5</c:v>
                      </c:pt>
                      <c:pt idx="9866">
                        <c:v>4314.8999999999996</c:v>
                      </c:pt>
                      <c:pt idx="9867">
                        <c:v>4329.1000000000004</c:v>
                      </c:pt>
                      <c:pt idx="9868">
                        <c:v>4324.8999999999996</c:v>
                      </c:pt>
                      <c:pt idx="9869">
                        <c:v>4316.1000000000004</c:v>
                      </c:pt>
                      <c:pt idx="9870">
                        <c:v>4312.7</c:v>
                      </c:pt>
                      <c:pt idx="9871">
                        <c:v>4320</c:v>
                      </c:pt>
                      <c:pt idx="9872">
                        <c:v>4310.1000000000004</c:v>
                      </c:pt>
                      <c:pt idx="9873">
                        <c:v>4313.7</c:v>
                      </c:pt>
                      <c:pt idx="9874">
                        <c:v>4314.8999999999996</c:v>
                      </c:pt>
                      <c:pt idx="9875">
                        <c:v>4312.3999999999996</c:v>
                      </c:pt>
                      <c:pt idx="9876">
                        <c:v>4314.3</c:v>
                      </c:pt>
                      <c:pt idx="9877">
                        <c:v>4304</c:v>
                      </c:pt>
                      <c:pt idx="9878">
                        <c:v>4297.7</c:v>
                      </c:pt>
                      <c:pt idx="9879">
                        <c:v>4299.6000000000004</c:v>
                      </c:pt>
                      <c:pt idx="9880">
                        <c:v>4302.8</c:v>
                      </c:pt>
                      <c:pt idx="9881">
                        <c:v>4301.8999999999996</c:v>
                      </c:pt>
                      <c:pt idx="9882">
                        <c:v>4291.3</c:v>
                      </c:pt>
                      <c:pt idx="9883">
                        <c:v>4300</c:v>
                      </c:pt>
                      <c:pt idx="9884">
                        <c:v>4301.8999999999996</c:v>
                      </c:pt>
                      <c:pt idx="9885">
                        <c:v>4303.1000000000004</c:v>
                      </c:pt>
                      <c:pt idx="9886">
                        <c:v>4295.7</c:v>
                      </c:pt>
                      <c:pt idx="9887">
                        <c:v>4302.2</c:v>
                      </c:pt>
                      <c:pt idx="9888">
                        <c:v>4300</c:v>
                      </c:pt>
                      <c:pt idx="9889">
                        <c:v>4292</c:v>
                      </c:pt>
                      <c:pt idx="9890">
                        <c:v>4290.5</c:v>
                      </c:pt>
                      <c:pt idx="9891">
                        <c:v>4290.1000000000004</c:v>
                      </c:pt>
                      <c:pt idx="9892">
                        <c:v>4294.3</c:v>
                      </c:pt>
                      <c:pt idx="9893">
                        <c:v>4300.6000000000004</c:v>
                      </c:pt>
                      <c:pt idx="9894">
                        <c:v>4286.6000000000004</c:v>
                      </c:pt>
                      <c:pt idx="9895">
                        <c:v>4294.6000000000004</c:v>
                      </c:pt>
                      <c:pt idx="9896">
                        <c:v>4292.2</c:v>
                      </c:pt>
                      <c:pt idx="9897">
                        <c:v>4293</c:v>
                      </c:pt>
                      <c:pt idx="9898">
                        <c:v>4289.3999999999996</c:v>
                      </c:pt>
                      <c:pt idx="9899">
                        <c:v>4289.3999999999996</c:v>
                      </c:pt>
                      <c:pt idx="9900">
                        <c:v>4288.3</c:v>
                      </c:pt>
                      <c:pt idx="9901">
                        <c:v>4299.8999999999996</c:v>
                      </c:pt>
                      <c:pt idx="9902">
                        <c:v>4290.3</c:v>
                      </c:pt>
                      <c:pt idx="9903">
                        <c:v>4297.3</c:v>
                      </c:pt>
                      <c:pt idx="9904">
                        <c:v>4299.7</c:v>
                      </c:pt>
                      <c:pt idx="9905">
                        <c:v>4290.3999999999996</c:v>
                      </c:pt>
                      <c:pt idx="9906">
                        <c:v>4298.7</c:v>
                      </c:pt>
                      <c:pt idx="9907">
                        <c:v>4299.8</c:v>
                      </c:pt>
                      <c:pt idx="9908">
                        <c:v>4302.8999999999996</c:v>
                      </c:pt>
                      <c:pt idx="9909">
                        <c:v>4299.5</c:v>
                      </c:pt>
                      <c:pt idx="9910">
                        <c:v>4304.2</c:v>
                      </c:pt>
                      <c:pt idx="9911">
                        <c:v>4303.8999999999996</c:v>
                      </c:pt>
                      <c:pt idx="9912">
                        <c:v>4298.5</c:v>
                      </c:pt>
                      <c:pt idx="9913">
                        <c:v>4294.6000000000004</c:v>
                      </c:pt>
                      <c:pt idx="9914">
                        <c:v>4280.7</c:v>
                      </c:pt>
                      <c:pt idx="9915">
                        <c:v>4281.8999999999996</c:v>
                      </c:pt>
                      <c:pt idx="9916">
                        <c:v>4302.2</c:v>
                      </c:pt>
                      <c:pt idx="9917">
                        <c:v>4293.5</c:v>
                      </c:pt>
                      <c:pt idx="9918">
                        <c:v>4276.8999999999996</c:v>
                      </c:pt>
                      <c:pt idx="9919">
                        <c:v>4291.1000000000004</c:v>
                      </c:pt>
                      <c:pt idx="9920">
                        <c:v>4287.6000000000004</c:v>
                      </c:pt>
                      <c:pt idx="9921">
                        <c:v>4287.3</c:v>
                      </c:pt>
                      <c:pt idx="9922">
                        <c:v>4276</c:v>
                      </c:pt>
                      <c:pt idx="9923">
                        <c:v>4285.3</c:v>
                      </c:pt>
                      <c:pt idx="9924">
                        <c:v>4281.2</c:v>
                      </c:pt>
                      <c:pt idx="9925">
                        <c:v>4281.8</c:v>
                      </c:pt>
                      <c:pt idx="9926">
                        <c:v>4279.3999999999996</c:v>
                      </c:pt>
                      <c:pt idx="9927">
                        <c:v>4278.1000000000004</c:v>
                      </c:pt>
                      <c:pt idx="9928">
                        <c:v>4282.6000000000004</c:v>
                      </c:pt>
                      <c:pt idx="9929">
                        <c:v>4269.1000000000004</c:v>
                      </c:pt>
                      <c:pt idx="9930">
                        <c:v>4267.5</c:v>
                      </c:pt>
                      <c:pt idx="9931">
                        <c:v>4275.1000000000004</c:v>
                      </c:pt>
                      <c:pt idx="9932">
                        <c:v>4281.3999999999996</c:v>
                      </c:pt>
                      <c:pt idx="9933">
                        <c:v>4280.7</c:v>
                      </c:pt>
                      <c:pt idx="9934">
                        <c:v>4277.3999999999996</c:v>
                      </c:pt>
                      <c:pt idx="9935">
                        <c:v>4278.3</c:v>
                      </c:pt>
                      <c:pt idx="9936">
                        <c:v>4279.6000000000004</c:v>
                      </c:pt>
                      <c:pt idx="9937">
                        <c:v>4275.7</c:v>
                      </c:pt>
                      <c:pt idx="9938">
                        <c:v>4291.2</c:v>
                      </c:pt>
                      <c:pt idx="9939">
                        <c:v>4278.2</c:v>
                      </c:pt>
                      <c:pt idx="9940">
                        <c:v>4280.8999999999996</c:v>
                      </c:pt>
                      <c:pt idx="9941">
                        <c:v>4278</c:v>
                      </c:pt>
                      <c:pt idx="9942">
                        <c:v>4279.6000000000004</c:v>
                      </c:pt>
                      <c:pt idx="9943">
                        <c:v>4275.6000000000004</c:v>
                      </c:pt>
                      <c:pt idx="9944">
                        <c:v>4276.8</c:v>
                      </c:pt>
                      <c:pt idx="9945">
                        <c:v>4274.8</c:v>
                      </c:pt>
                      <c:pt idx="9946">
                        <c:v>4282.8</c:v>
                      </c:pt>
                      <c:pt idx="9947">
                        <c:v>4282.8</c:v>
                      </c:pt>
                      <c:pt idx="9948">
                        <c:v>4298.2</c:v>
                      </c:pt>
                      <c:pt idx="9949">
                        <c:v>4279.1000000000004</c:v>
                      </c:pt>
                      <c:pt idx="9950">
                        <c:v>4294.3999999999996</c:v>
                      </c:pt>
                      <c:pt idx="9951">
                        <c:v>4289.3</c:v>
                      </c:pt>
                      <c:pt idx="9952">
                        <c:v>4285.3</c:v>
                      </c:pt>
                      <c:pt idx="9953">
                        <c:v>4289.3999999999996</c:v>
                      </c:pt>
                      <c:pt idx="9954">
                        <c:v>4290.7</c:v>
                      </c:pt>
                      <c:pt idx="9955">
                        <c:v>4301.2</c:v>
                      </c:pt>
                      <c:pt idx="9956">
                        <c:v>4291.6000000000004</c:v>
                      </c:pt>
                      <c:pt idx="9957">
                        <c:v>4309.7</c:v>
                      </c:pt>
                      <c:pt idx="9958">
                        <c:v>4298</c:v>
                      </c:pt>
                      <c:pt idx="9959">
                        <c:v>4295.2</c:v>
                      </c:pt>
                      <c:pt idx="9960">
                        <c:v>4280.8999999999996</c:v>
                      </c:pt>
                      <c:pt idx="9961">
                        <c:v>4291.3</c:v>
                      </c:pt>
                      <c:pt idx="9962">
                        <c:v>4312.8</c:v>
                      </c:pt>
                      <c:pt idx="9963">
                        <c:v>4300.3999999999996</c:v>
                      </c:pt>
                      <c:pt idx="9964">
                        <c:v>4295.2</c:v>
                      </c:pt>
                      <c:pt idx="9965">
                        <c:v>4298.3</c:v>
                      </c:pt>
                      <c:pt idx="9966">
                        <c:v>4299.2</c:v>
                      </c:pt>
                      <c:pt idx="9967">
                        <c:v>4304.8</c:v>
                      </c:pt>
                      <c:pt idx="9968">
                        <c:v>4295.3</c:v>
                      </c:pt>
                      <c:pt idx="9969">
                        <c:v>4296.5</c:v>
                      </c:pt>
                      <c:pt idx="9970">
                        <c:v>4302</c:v>
                      </c:pt>
                      <c:pt idx="9971">
                        <c:v>4306</c:v>
                      </c:pt>
                      <c:pt idx="9972">
                        <c:v>4296.3999999999996</c:v>
                      </c:pt>
                      <c:pt idx="9973">
                        <c:v>4300.3</c:v>
                      </c:pt>
                      <c:pt idx="9974">
                        <c:v>4296.8999999999996</c:v>
                      </c:pt>
                      <c:pt idx="9975">
                        <c:v>4297.8999999999996</c:v>
                      </c:pt>
                      <c:pt idx="9976">
                        <c:v>4307.7</c:v>
                      </c:pt>
                      <c:pt idx="9977">
                        <c:v>4300.2</c:v>
                      </c:pt>
                      <c:pt idx="9978">
                        <c:v>4304</c:v>
                      </c:pt>
                      <c:pt idx="9979">
                        <c:v>4296.7</c:v>
                      </c:pt>
                      <c:pt idx="9980">
                        <c:v>4301.8</c:v>
                      </c:pt>
                      <c:pt idx="9981">
                        <c:v>4291.1000000000004</c:v>
                      </c:pt>
                      <c:pt idx="9982">
                        <c:v>4294.5</c:v>
                      </c:pt>
                      <c:pt idx="9983">
                        <c:v>4300.6000000000004</c:v>
                      </c:pt>
                      <c:pt idx="9984">
                        <c:v>4306.7</c:v>
                      </c:pt>
                      <c:pt idx="9985">
                        <c:v>4306.8</c:v>
                      </c:pt>
                      <c:pt idx="9986">
                        <c:v>4295.1000000000004</c:v>
                      </c:pt>
                      <c:pt idx="9987">
                        <c:v>4297.5</c:v>
                      </c:pt>
                      <c:pt idx="9988">
                        <c:v>4296</c:v>
                      </c:pt>
                      <c:pt idx="9989">
                        <c:v>4296.3</c:v>
                      </c:pt>
                      <c:pt idx="9990">
                        <c:v>4290.1000000000004</c:v>
                      </c:pt>
                      <c:pt idx="9991">
                        <c:v>4286.6000000000004</c:v>
                      </c:pt>
                      <c:pt idx="9992">
                        <c:v>4294.2</c:v>
                      </c:pt>
                      <c:pt idx="9993">
                        <c:v>4281.7</c:v>
                      </c:pt>
                      <c:pt idx="9994">
                        <c:v>4292.8</c:v>
                      </c:pt>
                      <c:pt idx="9995">
                        <c:v>4286.8999999999996</c:v>
                      </c:pt>
                      <c:pt idx="9996">
                        <c:v>4278.8999999999996</c:v>
                      </c:pt>
                      <c:pt idx="9997">
                        <c:v>4282</c:v>
                      </c:pt>
                      <c:pt idx="9998">
                        <c:v>4272.2</c:v>
                      </c:pt>
                      <c:pt idx="9999">
                        <c:v>4271</c:v>
                      </c:pt>
                      <c:pt idx="10000">
                        <c:v>4272.2</c:v>
                      </c:pt>
                      <c:pt idx="10001">
                        <c:v>4267.5</c:v>
                      </c:pt>
                      <c:pt idx="10002">
                        <c:v>4268.3999999999996</c:v>
                      </c:pt>
                      <c:pt idx="10003">
                        <c:v>4263.7</c:v>
                      </c:pt>
                      <c:pt idx="10004">
                        <c:v>4256.5</c:v>
                      </c:pt>
                      <c:pt idx="10005">
                        <c:v>4253</c:v>
                      </c:pt>
                      <c:pt idx="10006">
                        <c:v>4266.8</c:v>
                      </c:pt>
                      <c:pt idx="10007">
                        <c:v>4258.6000000000004</c:v>
                      </c:pt>
                      <c:pt idx="10008">
                        <c:v>4258.6000000000004</c:v>
                      </c:pt>
                      <c:pt idx="10009">
                        <c:v>4267.8999999999996</c:v>
                      </c:pt>
                      <c:pt idx="10010">
                        <c:v>4256.7</c:v>
                      </c:pt>
                      <c:pt idx="10011">
                        <c:v>4259.1000000000004</c:v>
                      </c:pt>
                      <c:pt idx="10012">
                        <c:v>4249.2</c:v>
                      </c:pt>
                      <c:pt idx="10013">
                        <c:v>4256.2</c:v>
                      </c:pt>
                      <c:pt idx="10014">
                        <c:v>4260.1000000000004</c:v>
                      </c:pt>
                      <c:pt idx="10015">
                        <c:v>4252.3</c:v>
                      </c:pt>
                      <c:pt idx="10016">
                        <c:v>4251.1000000000004</c:v>
                      </c:pt>
                      <c:pt idx="10017">
                        <c:v>4264.5</c:v>
                      </c:pt>
                      <c:pt idx="10018">
                        <c:v>4253.8</c:v>
                      </c:pt>
                      <c:pt idx="10019">
                        <c:v>4248.2</c:v>
                      </c:pt>
                      <c:pt idx="10020">
                        <c:v>4259.6000000000004</c:v>
                      </c:pt>
                      <c:pt idx="10021">
                        <c:v>4264.2</c:v>
                      </c:pt>
                      <c:pt idx="10022">
                        <c:v>4250.3</c:v>
                      </c:pt>
                      <c:pt idx="10023">
                        <c:v>4277.3</c:v>
                      </c:pt>
                      <c:pt idx="10024">
                        <c:v>4259.3</c:v>
                      </c:pt>
                      <c:pt idx="10025">
                        <c:v>4257</c:v>
                      </c:pt>
                      <c:pt idx="10026">
                        <c:v>4266</c:v>
                      </c:pt>
                      <c:pt idx="10027">
                        <c:v>4257.8</c:v>
                      </c:pt>
                      <c:pt idx="10028">
                        <c:v>4265</c:v>
                      </c:pt>
                      <c:pt idx="10029">
                        <c:v>4263.8</c:v>
                      </c:pt>
                      <c:pt idx="10030">
                        <c:v>4264.3999999999996</c:v>
                      </c:pt>
                      <c:pt idx="10031">
                        <c:v>4263</c:v>
                      </c:pt>
                      <c:pt idx="10032">
                        <c:v>4273.8</c:v>
                      </c:pt>
                      <c:pt idx="10033">
                        <c:v>4268.7</c:v>
                      </c:pt>
                      <c:pt idx="10034">
                        <c:v>4276.8</c:v>
                      </c:pt>
                      <c:pt idx="10035">
                        <c:v>4281.1000000000004</c:v>
                      </c:pt>
                      <c:pt idx="10036">
                        <c:v>4284.8999999999996</c:v>
                      </c:pt>
                      <c:pt idx="10037">
                        <c:v>4278.5</c:v>
                      </c:pt>
                      <c:pt idx="10038">
                        <c:v>4291.2</c:v>
                      </c:pt>
                      <c:pt idx="10039">
                        <c:v>4283.3</c:v>
                      </c:pt>
                      <c:pt idx="10040">
                        <c:v>4282.2</c:v>
                      </c:pt>
                      <c:pt idx="10041">
                        <c:v>4284</c:v>
                      </c:pt>
                      <c:pt idx="10042">
                        <c:v>4285.2</c:v>
                      </c:pt>
                      <c:pt idx="10043">
                        <c:v>4279.1000000000004</c:v>
                      </c:pt>
                      <c:pt idx="10044">
                        <c:v>4284.1000000000004</c:v>
                      </c:pt>
                      <c:pt idx="10045">
                        <c:v>4284.2</c:v>
                      </c:pt>
                      <c:pt idx="10046">
                        <c:v>4284.3999999999996</c:v>
                      </c:pt>
                      <c:pt idx="10047">
                        <c:v>4291.3999999999996</c:v>
                      </c:pt>
                      <c:pt idx="10048">
                        <c:v>4285</c:v>
                      </c:pt>
                      <c:pt idx="10049">
                        <c:v>4290.8999999999996</c:v>
                      </c:pt>
                      <c:pt idx="10050">
                        <c:v>4286.2</c:v>
                      </c:pt>
                      <c:pt idx="10051">
                        <c:v>4287.1000000000004</c:v>
                      </c:pt>
                      <c:pt idx="10052">
                        <c:v>4291.8999999999996</c:v>
                      </c:pt>
                      <c:pt idx="10053">
                        <c:v>4285.8999999999996</c:v>
                      </c:pt>
                      <c:pt idx="10054">
                        <c:v>4289.1000000000004</c:v>
                      </c:pt>
                      <c:pt idx="10055">
                        <c:v>4286.6000000000004</c:v>
                      </c:pt>
                      <c:pt idx="10056">
                        <c:v>4287.5</c:v>
                      </c:pt>
                      <c:pt idx="10057">
                        <c:v>4285.3999999999996</c:v>
                      </c:pt>
                      <c:pt idx="10058">
                        <c:v>4288.8</c:v>
                      </c:pt>
                      <c:pt idx="10059">
                        <c:v>4289.2</c:v>
                      </c:pt>
                      <c:pt idx="10060">
                        <c:v>4280.6000000000004</c:v>
                      </c:pt>
                      <c:pt idx="10061">
                        <c:v>4292</c:v>
                      </c:pt>
                      <c:pt idx="10062">
                        <c:v>4284.6000000000004</c:v>
                      </c:pt>
                      <c:pt idx="10063">
                        <c:v>4283.3999999999996</c:v>
                      </c:pt>
                      <c:pt idx="10064">
                        <c:v>4278.2</c:v>
                      </c:pt>
                      <c:pt idx="10065">
                        <c:v>4272.8</c:v>
                      </c:pt>
                      <c:pt idx="10066">
                        <c:v>4279.1000000000004</c:v>
                      </c:pt>
                      <c:pt idx="10067">
                        <c:v>4283.1000000000004</c:v>
                      </c:pt>
                      <c:pt idx="10068">
                        <c:v>4284.2</c:v>
                      </c:pt>
                      <c:pt idx="10069">
                        <c:v>4286.2</c:v>
                      </c:pt>
                      <c:pt idx="10070">
                        <c:v>4286.6000000000004</c:v>
                      </c:pt>
                      <c:pt idx="10071">
                        <c:v>4277.3</c:v>
                      </c:pt>
                      <c:pt idx="10072">
                        <c:v>4278.3</c:v>
                      </c:pt>
                      <c:pt idx="10073">
                        <c:v>4283.2</c:v>
                      </c:pt>
                      <c:pt idx="10074">
                        <c:v>4276.3999999999996</c:v>
                      </c:pt>
                      <c:pt idx="10075">
                        <c:v>4282.2</c:v>
                      </c:pt>
                      <c:pt idx="10076">
                        <c:v>4280.7</c:v>
                      </c:pt>
                      <c:pt idx="10077">
                        <c:v>4279.6000000000004</c:v>
                      </c:pt>
                      <c:pt idx="10078">
                        <c:v>4280.3999999999996</c:v>
                      </c:pt>
                      <c:pt idx="10079">
                        <c:v>4287.2</c:v>
                      </c:pt>
                      <c:pt idx="10080">
                        <c:v>4282</c:v>
                      </c:pt>
                      <c:pt idx="10081">
                        <c:v>4282.3999999999996</c:v>
                      </c:pt>
                      <c:pt idx="10082">
                        <c:v>4295.1000000000004</c:v>
                      </c:pt>
                      <c:pt idx="10083">
                        <c:v>4278.2</c:v>
                      </c:pt>
                      <c:pt idx="10084">
                        <c:v>4276.5</c:v>
                      </c:pt>
                      <c:pt idx="10085">
                        <c:v>4273</c:v>
                      </c:pt>
                      <c:pt idx="10086">
                        <c:v>4286.3</c:v>
                      </c:pt>
                      <c:pt idx="10087">
                        <c:v>4289.5</c:v>
                      </c:pt>
                      <c:pt idx="10088">
                        <c:v>4279.5</c:v>
                      </c:pt>
                      <c:pt idx="10089">
                        <c:v>4286.8</c:v>
                      </c:pt>
                      <c:pt idx="10090">
                        <c:v>4287.1000000000004</c:v>
                      </c:pt>
                      <c:pt idx="10091">
                        <c:v>4284.3</c:v>
                      </c:pt>
                      <c:pt idx="10092">
                        <c:v>4289.1000000000004</c:v>
                      </c:pt>
                      <c:pt idx="10093">
                        <c:v>4283.8</c:v>
                      </c:pt>
                      <c:pt idx="10094">
                        <c:v>4290.2</c:v>
                      </c:pt>
                      <c:pt idx="10095">
                        <c:v>4283.3999999999996</c:v>
                      </c:pt>
                      <c:pt idx="10096">
                        <c:v>4279.5</c:v>
                      </c:pt>
                      <c:pt idx="10097">
                        <c:v>4279.3</c:v>
                      </c:pt>
                      <c:pt idx="10098">
                        <c:v>4284</c:v>
                      </c:pt>
                      <c:pt idx="10099">
                        <c:v>4282.8</c:v>
                      </c:pt>
                      <c:pt idx="10100">
                        <c:v>4283.8</c:v>
                      </c:pt>
                      <c:pt idx="10101">
                        <c:v>4293.1000000000004</c:v>
                      </c:pt>
                      <c:pt idx="10102">
                        <c:v>4284.8999999999996</c:v>
                      </c:pt>
                      <c:pt idx="10103">
                        <c:v>4290.2</c:v>
                      </c:pt>
                      <c:pt idx="10104">
                        <c:v>4285.1000000000004</c:v>
                      </c:pt>
                      <c:pt idx="10105">
                        <c:v>4284.8999999999996</c:v>
                      </c:pt>
                      <c:pt idx="10106">
                        <c:v>4282</c:v>
                      </c:pt>
                      <c:pt idx="10107">
                        <c:v>4281.8</c:v>
                      </c:pt>
                      <c:pt idx="10108">
                        <c:v>4271.8</c:v>
                      </c:pt>
                      <c:pt idx="10109">
                        <c:v>4281.8999999999996</c:v>
                      </c:pt>
                      <c:pt idx="10110">
                        <c:v>4275.5</c:v>
                      </c:pt>
                      <c:pt idx="10111">
                        <c:v>4277.1000000000004</c:v>
                      </c:pt>
                      <c:pt idx="10112">
                        <c:v>4272</c:v>
                      </c:pt>
                      <c:pt idx="10113">
                        <c:v>4273.8999999999996</c:v>
                      </c:pt>
                      <c:pt idx="10114">
                        <c:v>4272.8</c:v>
                      </c:pt>
                      <c:pt idx="10115">
                        <c:v>4283.7</c:v>
                      </c:pt>
                      <c:pt idx="10116">
                        <c:v>4280.8</c:v>
                      </c:pt>
                      <c:pt idx="10117">
                        <c:v>4280.2</c:v>
                      </c:pt>
                      <c:pt idx="10118">
                        <c:v>4277.8999999999996</c:v>
                      </c:pt>
                      <c:pt idx="10119">
                        <c:v>4276.3</c:v>
                      </c:pt>
                      <c:pt idx="10120">
                        <c:v>4276.2</c:v>
                      </c:pt>
                      <c:pt idx="10121">
                        <c:v>4284.6000000000004</c:v>
                      </c:pt>
                      <c:pt idx="10122">
                        <c:v>4276.3999999999996</c:v>
                      </c:pt>
                      <c:pt idx="10123">
                        <c:v>4283.1000000000004</c:v>
                      </c:pt>
                      <c:pt idx="10124">
                        <c:v>4280.7</c:v>
                      </c:pt>
                      <c:pt idx="10125">
                        <c:v>4285.6000000000004</c:v>
                      </c:pt>
                      <c:pt idx="10126">
                        <c:v>4284.3</c:v>
                      </c:pt>
                      <c:pt idx="10127">
                        <c:v>4284.2</c:v>
                      </c:pt>
                      <c:pt idx="10128">
                        <c:v>4278.6000000000004</c:v>
                      </c:pt>
                      <c:pt idx="10129">
                        <c:v>4269</c:v>
                      </c:pt>
                      <c:pt idx="10130">
                        <c:v>4277.6000000000004</c:v>
                      </c:pt>
                      <c:pt idx="10131">
                        <c:v>4285.1000000000004</c:v>
                      </c:pt>
                      <c:pt idx="10132">
                        <c:v>4282.3999999999996</c:v>
                      </c:pt>
                      <c:pt idx="10133">
                        <c:v>4281.3</c:v>
                      </c:pt>
                      <c:pt idx="10134">
                        <c:v>4284.6000000000004</c:v>
                      </c:pt>
                      <c:pt idx="10135">
                        <c:v>4274.1000000000004</c:v>
                      </c:pt>
                      <c:pt idx="10136">
                        <c:v>4278</c:v>
                      </c:pt>
                      <c:pt idx="10137">
                        <c:v>4271.1000000000004</c:v>
                      </c:pt>
                      <c:pt idx="10138">
                        <c:v>4285.5</c:v>
                      </c:pt>
                      <c:pt idx="10139">
                        <c:v>4278.2</c:v>
                      </c:pt>
                      <c:pt idx="10140">
                        <c:v>4279.7</c:v>
                      </c:pt>
                      <c:pt idx="10141">
                        <c:v>4284</c:v>
                      </c:pt>
                      <c:pt idx="10142">
                        <c:v>4278.3</c:v>
                      </c:pt>
                      <c:pt idx="10143">
                        <c:v>4281.8999999999996</c:v>
                      </c:pt>
                      <c:pt idx="10144">
                        <c:v>4274.5</c:v>
                      </c:pt>
                      <c:pt idx="10145">
                        <c:v>4276</c:v>
                      </c:pt>
                      <c:pt idx="10146">
                        <c:v>4277.6000000000004</c:v>
                      </c:pt>
                      <c:pt idx="10147">
                        <c:v>4281.8</c:v>
                      </c:pt>
                      <c:pt idx="10148">
                        <c:v>4279.5</c:v>
                      </c:pt>
                      <c:pt idx="10149">
                        <c:v>4271.3</c:v>
                      </c:pt>
                      <c:pt idx="10150">
                        <c:v>4279.2</c:v>
                      </c:pt>
                      <c:pt idx="10151">
                        <c:v>4283.7</c:v>
                      </c:pt>
                      <c:pt idx="10152">
                        <c:v>4280.2</c:v>
                      </c:pt>
                      <c:pt idx="10153">
                        <c:v>4283.8999999999996</c:v>
                      </c:pt>
                      <c:pt idx="10154">
                        <c:v>4280.3</c:v>
                      </c:pt>
                      <c:pt idx="10155">
                        <c:v>4282</c:v>
                      </c:pt>
                      <c:pt idx="10156">
                        <c:v>4277.3</c:v>
                      </c:pt>
                      <c:pt idx="10157">
                        <c:v>4278.6000000000004</c:v>
                      </c:pt>
                      <c:pt idx="10158">
                        <c:v>4278.3999999999996</c:v>
                      </c:pt>
                      <c:pt idx="10159">
                        <c:v>4272</c:v>
                      </c:pt>
                      <c:pt idx="10160">
                        <c:v>4277.2</c:v>
                      </c:pt>
                      <c:pt idx="10161">
                        <c:v>4281.3</c:v>
                      </c:pt>
                      <c:pt idx="10162">
                        <c:v>4272</c:v>
                      </c:pt>
                      <c:pt idx="10163">
                        <c:v>4282</c:v>
                      </c:pt>
                      <c:pt idx="10164">
                        <c:v>4272.8</c:v>
                      </c:pt>
                      <c:pt idx="10165">
                        <c:v>4268</c:v>
                      </c:pt>
                      <c:pt idx="10166">
                        <c:v>4275.3</c:v>
                      </c:pt>
                      <c:pt idx="10167">
                        <c:v>4276</c:v>
                      </c:pt>
                      <c:pt idx="10168">
                        <c:v>4274.3999999999996</c:v>
                      </c:pt>
                      <c:pt idx="10169">
                        <c:v>4267.6000000000004</c:v>
                      </c:pt>
                      <c:pt idx="10170">
                        <c:v>4263.6000000000004</c:v>
                      </c:pt>
                      <c:pt idx="10171">
                        <c:v>4266.8999999999996</c:v>
                      </c:pt>
                      <c:pt idx="10172">
                        <c:v>4269.2</c:v>
                      </c:pt>
                      <c:pt idx="10173">
                        <c:v>4261.7</c:v>
                      </c:pt>
                      <c:pt idx="10174">
                        <c:v>4265.8</c:v>
                      </c:pt>
                      <c:pt idx="10175">
                        <c:v>4269.2</c:v>
                      </c:pt>
                      <c:pt idx="10176">
                        <c:v>4259.3999999999996</c:v>
                      </c:pt>
                      <c:pt idx="10177">
                        <c:v>4258.6000000000004</c:v>
                      </c:pt>
                      <c:pt idx="10178">
                        <c:v>4257.5</c:v>
                      </c:pt>
                      <c:pt idx="10179">
                        <c:v>4252.2</c:v>
                      </c:pt>
                      <c:pt idx="10180">
                        <c:v>4252.6000000000004</c:v>
                      </c:pt>
                      <c:pt idx="10181">
                        <c:v>4250.3999999999996</c:v>
                      </c:pt>
                      <c:pt idx="10182">
                        <c:v>4251.3</c:v>
                      </c:pt>
                      <c:pt idx="10183">
                        <c:v>4246.2</c:v>
                      </c:pt>
                      <c:pt idx="10184">
                        <c:v>4245.8999999999996</c:v>
                      </c:pt>
                      <c:pt idx="10185">
                        <c:v>4251.3</c:v>
                      </c:pt>
                      <c:pt idx="10186">
                        <c:v>4248.6000000000004</c:v>
                      </c:pt>
                      <c:pt idx="10187">
                        <c:v>4251.2</c:v>
                      </c:pt>
                      <c:pt idx="10188">
                        <c:v>4251</c:v>
                      </c:pt>
                      <c:pt idx="10189">
                        <c:v>4250.6000000000004</c:v>
                      </c:pt>
                      <c:pt idx="10190">
                        <c:v>4246.1000000000004</c:v>
                      </c:pt>
                      <c:pt idx="10191">
                        <c:v>4250.2</c:v>
                      </c:pt>
                      <c:pt idx="10192">
                        <c:v>4257.8999999999996</c:v>
                      </c:pt>
                      <c:pt idx="10193">
                        <c:v>4257</c:v>
                      </c:pt>
                      <c:pt idx="10194">
                        <c:v>4252.3999999999996</c:v>
                      </c:pt>
                      <c:pt idx="10195">
                        <c:v>4259.5</c:v>
                      </c:pt>
                      <c:pt idx="10196">
                        <c:v>4259.3</c:v>
                      </c:pt>
                      <c:pt idx="10197">
                        <c:v>4255.7</c:v>
                      </c:pt>
                      <c:pt idx="10198">
                        <c:v>4255</c:v>
                      </c:pt>
                      <c:pt idx="10199">
                        <c:v>4266.2</c:v>
                      </c:pt>
                      <c:pt idx="10200">
                        <c:v>4258.8999999999996</c:v>
                      </c:pt>
                      <c:pt idx="10201">
                        <c:v>4252.5</c:v>
                      </c:pt>
                      <c:pt idx="10202">
                        <c:v>4257.7</c:v>
                      </c:pt>
                      <c:pt idx="10203">
                        <c:v>4256</c:v>
                      </c:pt>
                      <c:pt idx="10204">
                        <c:v>4255.6000000000004</c:v>
                      </c:pt>
                      <c:pt idx="10205">
                        <c:v>4256.8</c:v>
                      </c:pt>
                      <c:pt idx="10206">
                        <c:v>4259.3999999999996</c:v>
                      </c:pt>
                      <c:pt idx="10207">
                        <c:v>4258.1000000000004</c:v>
                      </c:pt>
                      <c:pt idx="10208">
                        <c:v>4260.1000000000004</c:v>
                      </c:pt>
                      <c:pt idx="10209">
                        <c:v>4256.3999999999996</c:v>
                      </c:pt>
                      <c:pt idx="10210">
                        <c:v>4258.3</c:v>
                      </c:pt>
                      <c:pt idx="10211">
                        <c:v>4264.7</c:v>
                      </c:pt>
                      <c:pt idx="10212">
                        <c:v>4264.6000000000004</c:v>
                      </c:pt>
                      <c:pt idx="10213">
                        <c:v>4261.5</c:v>
                      </c:pt>
                      <c:pt idx="10214">
                        <c:v>4256.1000000000004</c:v>
                      </c:pt>
                      <c:pt idx="10215">
                        <c:v>4262.3</c:v>
                      </c:pt>
                      <c:pt idx="10216">
                        <c:v>4268.8</c:v>
                      </c:pt>
                      <c:pt idx="10217">
                        <c:v>4264.3999999999996</c:v>
                      </c:pt>
                      <c:pt idx="10218">
                        <c:v>4262.7</c:v>
                      </c:pt>
                      <c:pt idx="10219">
                        <c:v>4259.5</c:v>
                      </c:pt>
                      <c:pt idx="10220">
                        <c:v>4265.3</c:v>
                      </c:pt>
                      <c:pt idx="10221">
                        <c:v>4269.5</c:v>
                      </c:pt>
                      <c:pt idx="10222">
                        <c:v>4267.5</c:v>
                      </c:pt>
                      <c:pt idx="10223">
                        <c:v>4263.8</c:v>
                      </c:pt>
                      <c:pt idx="10224">
                        <c:v>4266.6000000000004</c:v>
                      </c:pt>
                      <c:pt idx="10225">
                        <c:v>4269.8</c:v>
                      </c:pt>
                      <c:pt idx="10226">
                        <c:v>4270.6000000000004</c:v>
                      </c:pt>
                      <c:pt idx="10227">
                        <c:v>4268.5</c:v>
                      </c:pt>
                      <c:pt idx="10228">
                        <c:v>4264.8</c:v>
                      </c:pt>
                      <c:pt idx="10229">
                        <c:v>4267.6000000000004</c:v>
                      </c:pt>
                      <c:pt idx="10230">
                        <c:v>4272.8999999999996</c:v>
                      </c:pt>
                      <c:pt idx="10231">
                        <c:v>4273.3999999999996</c:v>
                      </c:pt>
                      <c:pt idx="10232">
                        <c:v>4271</c:v>
                      </c:pt>
                      <c:pt idx="10233">
                        <c:v>4269.6000000000004</c:v>
                      </c:pt>
                      <c:pt idx="10234">
                        <c:v>4263.1000000000004</c:v>
                      </c:pt>
                      <c:pt idx="10235">
                        <c:v>4269</c:v>
                      </c:pt>
                      <c:pt idx="10236">
                        <c:v>4262.2</c:v>
                      </c:pt>
                      <c:pt idx="10237">
                        <c:v>4271.3</c:v>
                      </c:pt>
                      <c:pt idx="10238">
                        <c:v>4268.2</c:v>
                      </c:pt>
                      <c:pt idx="10239">
                        <c:v>4262.5</c:v>
                      </c:pt>
                      <c:pt idx="10240">
                        <c:v>4262.7</c:v>
                      </c:pt>
                      <c:pt idx="10241">
                        <c:v>4261.8999999999996</c:v>
                      </c:pt>
                      <c:pt idx="10242">
                        <c:v>4268.2</c:v>
                      </c:pt>
                      <c:pt idx="10243">
                        <c:v>4268.3999999999996</c:v>
                      </c:pt>
                      <c:pt idx="10244">
                        <c:v>4266.8</c:v>
                      </c:pt>
                      <c:pt idx="10245">
                        <c:v>4270.2</c:v>
                      </c:pt>
                      <c:pt idx="10246">
                        <c:v>4265.8</c:v>
                      </c:pt>
                      <c:pt idx="10247">
                        <c:v>4272</c:v>
                      </c:pt>
                      <c:pt idx="10248">
                        <c:v>4269.5</c:v>
                      </c:pt>
                      <c:pt idx="10249">
                        <c:v>4259.7</c:v>
                      </c:pt>
                      <c:pt idx="10250">
                        <c:v>4261.8</c:v>
                      </c:pt>
                      <c:pt idx="10251">
                        <c:v>4268</c:v>
                      </c:pt>
                      <c:pt idx="10252">
                        <c:v>4266.8</c:v>
                      </c:pt>
                      <c:pt idx="10253">
                        <c:v>4263.8999999999996</c:v>
                      </c:pt>
                      <c:pt idx="10254">
                        <c:v>4257.5</c:v>
                      </c:pt>
                      <c:pt idx="10255">
                        <c:v>4259.6000000000004</c:v>
                      </c:pt>
                      <c:pt idx="10256">
                        <c:v>4259.6000000000004</c:v>
                      </c:pt>
                      <c:pt idx="10257">
                        <c:v>4259.3</c:v>
                      </c:pt>
                      <c:pt idx="10258">
                        <c:v>4258.3999999999996</c:v>
                      </c:pt>
                      <c:pt idx="10259">
                        <c:v>4262.2</c:v>
                      </c:pt>
                      <c:pt idx="10260">
                        <c:v>4262.1000000000004</c:v>
                      </c:pt>
                      <c:pt idx="10261">
                        <c:v>4257.6000000000004</c:v>
                      </c:pt>
                      <c:pt idx="10262">
                        <c:v>4263.3</c:v>
                      </c:pt>
                      <c:pt idx="10263">
                        <c:v>4266.7</c:v>
                      </c:pt>
                      <c:pt idx="10264">
                        <c:v>4266.7</c:v>
                      </c:pt>
                      <c:pt idx="10265">
                        <c:v>4264</c:v>
                      </c:pt>
                      <c:pt idx="10266">
                        <c:v>4261.8999999999996</c:v>
                      </c:pt>
                      <c:pt idx="10267">
                        <c:v>4253.8999999999996</c:v>
                      </c:pt>
                      <c:pt idx="10268">
                        <c:v>4253.3</c:v>
                      </c:pt>
                      <c:pt idx="10269">
                        <c:v>4253.3</c:v>
                      </c:pt>
                      <c:pt idx="10270">
                        <c:v>4255.5</c:v>
                      </c:pt>
                      <c:pt idx="10271">
                        <c:v>4253.8999999999996</c:v>
                      </c:pt>
                      <c:pt idx="10272">
                        <c:v>4261.3999999999996</c:v>
                      </c:pt>
                      <c:pt idx="10273">
                        <c:v>4259.3999999999996</c:v>
                      </c:pt>
                      <c:pt idx="10274">
                        <c:v>4265.7</c:v>
                      </c:pt>
                      <c:pt idx="10275">
                        <c:v>4262.3999999999996</c:v>
                      </c:pt>
                      <c:pt idx="10276">
                        <c:v>4258.1000000000004</c:v>
                      </c:pt>
                      <c:pt idx="10277">
                        <c:v>4254.7</c:v>
                      </c:pt>
                      <c:pt idx="10278">
                        <c:v>4255.2</c:v>
                      </c:pt>
                      <c:pt idx="10279">
                        <c:v>4260.1000000000004</c:v>
                      </c:pt>
                      <c:pt idx="10280">
                        <c:v>4253.6000000000004</c:v>
                      </c:pt>
                      <c:pt idx="10281">
                        <c:v>4260.8999999999996</c:v>
                      </c:pt>
                      <c:pt idx="10282">
                        <c:v>4260.6000000000004</c:v>
                      </c:pt>
                      <c:pt idx="10283">
                        <c:v>4265.7</c:v>
                      </c:pt>
                      <c:pt idx="10284">
                        <c:v>4260.2</c:v>
                      </c:pt>
                      <c:pt idx="10285">
                        <c:v>4259.8</c:v>
                      </c:pt>
                      <c:pt idx="10286">
                        <c:v>4259.8999999999996</c:v>
                      </c:pt>
                      <c:pt idx="10287">
                        <c:v>4259.3999999999996</c:v>
                      </c:pt>
                      <c:pt idx="10288">
                        <c:v>4257.7</c:v>
                      </c:pt>
                      <c:pt idx="10289">
                        <c:v>4262.3999999999996</c:v>
                      </c:pt>
                      <c:pt idx="10290">
                        <c:v>4261.3</c:v>
                      </c:pt>
                      <c:pt idx="10291">
                        <c:v>4259.8999999999996</c:v>
                      </c:pt>
                      <c:pt idx="10292">
                        <c:v>4259.7</c:v>
                      </c:pt>
                      <c:pt idx="10293">
                        <c:v>4266.2</c:v>
                      </c:pt>
                      <c:pt idx="10294">
                        <c:v>4265.6000000000004</c:v>
                      </c:pt>
                      <c:pt idx="10295">
                        <c:v>4260.3999999999996</c:v>
                      </c:pt>
                      <c:pt idx="10296">
                        <c:v>4266.7</c:v>
                      </c:pt>
                      <c:pt idx="10297">
                        <c:v>4274.2</c:v>
                      </c:pt>
                      <c:pt idx="10298">
                        <c:v>4265.3</c:v>
                      </c:pt>
                      <c:pt idx="10299">
                        <c:v>4261.1000000000004</c:v>
                      </c:pt>
                      <c:pt idx="10300">
                        <c:v>4268.1000000000004</c:v>
                      </c:pt>
                      <c:pt idx="10301">
                        <c:v>4264.6000000000004</c:v>
                      </c:pt>
                      <c:pt idx="10302">
                        <c:v>4272.3</c:v>
                      </c:pt>
                      <c:pt idx="10303">
                        <c:v>4277.2</c:v>
                      </c:pt>
                      <c:pt idx="10304">
                        <c:v>4269.8</c:v>
                      </c:pt>
                      <c:pt idx="10305">
                        <c:v>4276</c:v>
                      </c:pt>
                      <c:pt idx="10306">
                        <c:v>4271.7</c:v>
                      </c:pt>
                      <c:pt idx="10307">
                        <c:v>4268.3</c:v>
                      </c:pt>
                      <c:pt idx="10308">
                        <c:v>4269.8999999999996</c:v>
                      </c:pt>
                      <c:pt idx="10309">
                        <c:v>4270.8999999999996</c:v>
                      </c:pt>
                      <c:pt idx="10310">
                        <c:v>4275.6000000000004</c:v>
                      </c:pt>
                      <c:pt idx="10311">
                        <c:v>4273.2</c:v>
                      </c:pt>
                      <c:pt idx="10312">
                        <c:v>4274.1000000000004</c:v>
                      </c:pt>
                      <c:pt idx="10313">
                        <c:v>4269.1000000000004</c:v>
                      </c:pt>
                      <c:pt idx="10314">
                        <c:v>4266.7</c:v>
                      </c:pt>
                      <c:pt idx="10315">
                        <c:v>4272.8</c:v>
                      </c:pt>
                      <c:pt idx="10316">
                        <c:v>4270.3999999999996</c:v>
                      </c:pt>
                      <c:pt idx="10317">
                        <c:v>4277.6000000000004</c:v>
                      </c:pt>
                      <c:pt idx="10318">
                        <c:v>4270.7</c:v>
                      </c:pt>
                      <c:pt idx="10319">
                        <c:v>4269.1000000000004</c:v>
                      </c:pt>
                      <c:pt idx="10320">
                        <c:v>4270.5</c:v>
                      </c:pt>
                      <c:pt idx="10321">
                        <c:v>4266.3999999999996</c:v>
                      </c:pt>
                      <c:pt idx="10322">
                        <c:v>4266.3999999999996</c:v>
                      </c:pt>
                      <c:pt idx="10323">
                        <c:v>4269.2</c:v>
                      </c:pt>
                      <c:pt idx="10324">
                        <c:v>4271.2</c:v>
                      </c:pt>
                      <c:pt idx="10325">
                        <c:v>4271.3</c:v>
                      </c:pt>
                      <c:pt idx="10326">
                        <c:v>4258.3999999999996</c:v>
                      </c:pt>
                      <c:pt idx="10327">
                        <c:v>4261.6000000000004</c:v>
                      </c:pt>
                      <c:pt idx="10328">
                        <c:v>4256.8999999999996</c:v>
                      </c:pt>
                      <c:pt idx="10329">
                        <c:v>4259.5</c:v>
                      </c:pt>
                      <c:pt idx="10330">
                        <c:v>4258.2</c:v>
                      </c:pt>
                      <c:pt idx="10331">
                        <c:v>4257.7</c:v>
                      </c:pt>
                      <c:pt idx="10332">
                        <c:v>4253.2</c:v>
                      </c:pt>
                      <c:pt idx="10333">
                        <c:v>4260.8999999999996</c:v>
                      </c:pt>
                      <c:pt idx="10334">
                        <c:v>4264.3</c:v>
                      </c:pt>
                      <c:pt idx="10335">
                        <c:v>4264.1000000000004</c:v>
                      </c:pt>
                      <c:pt idx="10336">
                        <c:v>4262.3</c:v>
                      </c:pt>
                      <c:pt idx="10337">
                        <c:v>4258.2</c:v>
                      </c:pt>
                      <c:pt idx="10338">
                        <c:v>4253.8</c:v>
                      </c:pt>
                      <c:pt idx="10339">
                        <c:v>4262.2</c:v>
                      </c:pt>
                      <c:pt idx="10340">
                        <c:v>4261.1000000000004</c:v>
                      </c:pt>
                      <c:pt idx="10341">
                        <c:v>4257</c:v>
                      </c:pt>
                      <c:pt idx="10342">
                        <c:v>4265.3</c:v>
                      </c:pt>
                      <c:pt idx="10343">
                        <c:v>4267.6000000000004</c:v>
                      </c:pt>
                      <c:pt idx="10344">
                        <c:v>4264.2</c:v>
                      </c:pt>
                      <c:pt idx="10345">
                        <c:v>4268.5</c:v>
                      </c:pt>
                      <c:pt idx="10346">
                        <c:v>4266.5</c:v>
                      </c:pt>
                      <c:pt idx="10347">
                        <c:v>4275.3</c:v>
                      </c:pt>
                      <c:pt idx="10348">
                        <c:v>4268.8999999999996</c:v>
                      </c:pt>
                      <c:pt idx="10349">
                        <c:v>4268.5</c:v>
                      </c:pt>
                      <c:pt idx="10350">
                        <c:v>4259.8999999999996</c:v>
                      </c:pt>
                      <c:pt idx="10351">
                        <c:v>4268.3999999999996</c:v>
                      </c:pt>
                      <c:pt idx="10352">
                        <c:v>4272.1000000000004</c:v>
                      </c:pt>
                      <c:pt idx="10353">
                        <c:v>4270.3999999999996</c:v>
                      </c:pt>
                      <c:pt idx="10354">
                        <c:v>4270.3999999999996</c:v>
                      </c:pt>
                      <c:pt idx="10355">
                        <c:v>4273.8999999999996</c:v>
                      </c:pt>
                      <c:pt idx="10356">
                        <c:v>4265.3</c:v>
                      </c:pt>
                      <c:pt idx="10357">
                        <c:v>4260.2</c:v>
                      </c:pt>
                      <c:pt idx="10358">
                        <c:v>4246.8</c:v>
                      </c:pt>
                      <c:pt idx="10359">
                        <c:v>4268</c:v>
                      </c:pt>
                      <c:pt idx="10360">
                        <c:v>4269.3</c:v>
                      </c:pt>
                      <c:pt idx="10361">
                        <c:v>4266.5</c:v>
                      </c:pt>
                      <c:pt idx="10362">
                        <c:v>4272.6000000000004</c:v>
                      </c:pt>
                      <c:pt idx="10363">
                        <c:v>4272</c:v>
                      </c:pt>
                      <c:pt idx="10364">
                        <c:v>4269.3999999999996</c:v>
                      </c:pt>
                      <c:pt idx="10365">
                        <c:v>4270.7</c:v>
                      </c:pt>
                      <c:pt idx="10366">
                        <c:v>4268.3999999999996</c:v>
                      </c:pt>
                      <c:pt idx="10367">
                        <c:v>4263.5</c:v>
                      </c:pt>
                      <c:pt idx="10368">
                        <c:v>4271.8</c:v>
                      </c:pt>
                      <c:pt idx="10369">
                        <c:v>4268.3999999999996</c:v>
                      </c:pt>
                      <c:pt idx="10370">
                        <c:v>4271.8</c:v>
                      </c:pt>
                      <c:pt idx="10371">
                        <c:v>4269.5</c:v>
                      </c:pt>
                      <c:pt idx="10372">
                        <c:v>4273.6000000000004</c:v>
                      </c:pt>
                      <c:pt idx="10373">
                        <c:v>4277.6000000000004</c:v>
                      </c:pt>
                      <c:pt idx="10374">
                        <c:v>4270.3999999999996</c:v>
                      </c:pt>
                      <c:pt idx="10375">
                        <c:v>4269.2</c:v>
                      </c:pt>
                      <c:pt idx="10376">
                        <c:v>4271.7</c:v>
                      </c:pt>
                      <c:pt idx="10377">
                        <c:v>4266.6000000000004</c:v>
                      </c:pt>
                      <c:pt idx="10378">
                        <c:v>4271.1000000000004</c:v>
                      </c:pt>
                      <c:pt idx="10379">
                        <c:v>4263.7</c:v>
                      </c:pt>
                      <c:pt idx="10380">
                        <c:v>4268.5</c:v>
                      </c:pt>
                      <c:pt idx="10381">
                        <c:v>4269.2</c:v>
                      </c:pt>
                      <c:pt idx="10382">
                        <c:v>4275.5</c:v>
                      </c:pt>
                      <c:pt idx="10383">
                        <c:v>4277.8</c:v>
                      </c:pt>
                      <c:pt idx="10384">
                        <c:v>4278.3</c:v>
                      </c:pt>
                      <c:pt idx="10385">
                        <c:v>4280.3999999999996</c:v>
                      </c:pt>
                      <c:pt idx="10386">
                        <c:v>4272.5</c:v>
                      </c:pt>
                      <c:pt idx="10387">
                        <c:v>4265.6000000000004</c:v>
                      </c:pt>
                      <c:pt idx="10388">
                        <c:v>4265.3</c:v>
                      </c:pt>
                      <c:pt idx="10389">
                        <c:v>4276.3999999999996</c:v>
                      </c:pt>
                      <c:pt idx="10390">
                        <c:v>4269.8999999999996</c:v>
                      </c:pt>
                      <c:pt idx="10391">
                        <c:v>4265.3999999999996</c:v>
                      </c:pt>
                      <c:pt idx="10392">
                        <c:v>4268.5</c:v>
                      </c:pt>
                      <c:pt idx="10393">
                        <c:v>4267</c:v>
                      </c:pt>
                      <c:pt idx="10394">
                        <c:v>4268.3999999999996</c:v>
                      </c:pt>
                      <c:pt idx="10395">
                        <c:v>4265.2</c:v>
                      </c:pt>
                      <c:pt idx="10396">
                        <c:v>4265.3999999999996</c:v>
                      </c:pt>
                      <c:pt idx="10397">
                        <c:v>4262.8999999999996</c:v>
                      </c:pt>
                      <c:pt idx="10398">
                        <c:v>4261.8</c:v>
                      </c:pt>
                      <c:pt idx="10399">
                        <c:v>4262.6000000000004</c:v>
                      </c:pt>
                      <c:pt idx="10400">
                        <c:v>4263</c:v>
                      </c:pt>
                      <c:pt idx="10401">
                        <c:v>4263.1000000000004</c:v>
                      </c:pt>
                      <c:pt idx="10402">
                        <c:v>4259.7</c:v>
                      </c:pt>
                      <c:pt idx="10403">
                        <c:v>4258.7</c:v>
                      </c:pt>
                      <c:pt idx="10404">
                        <c:v>4263.7</c:v>
                      </c:pt>
                      <c:pt idx="10405">
                        <c:v>4263.3999999999996</c:v>
                      </c:pt>
                      <c:pt idx="10406">
                        <c:v>4262.5</c:v>
                      </c:pt>
                      <c:pt idx="10407">
                        <c:v>4264.8999999999996</c:v>
                      </c:pt>
                      <c:pt idx="10408">
                        <c:v>4259</c:v>
                      </c:pt>
                      <c:pt idx="10409">
                        <c:v>4248.8</c:v>
                      </c:pt>
                      <c:pt idx="10410">
                        <c:v>4257.8999999999996</c:v>
                      </c:pt>
                      <c:pt idx="10411">
                        <c:v>4255.1000000000004</c:v>
                      </c:pt>
                      <c:pt idx="10412">
                        <c:v>4258.8</c:v>
                      </c:pt>
                      <c:pt idx="10413">
                        <c:v>4266.3</c:v>
                      </c:pt>
                      <c:pt idx="10414">
                        <c:v>4262.8</c:v>
                      </c:pt>
                      <c:pt idx="10415">
                        <c:v>4252.6000000000004</c:v>
                      </c:pt>
                      <c:pt idx="10416">
                        <c:v>4251.3</c:v>
                      </c:pt>
                      <c:pt idx="10417">
                        <c:v>4251.3999999999996</c:v>
                      </c:pt>
                      <c:pt idx="10418">
                        <c:v>4258.5</c:v>
                      </c:pt>
                      <c:pt idx="10419">
                        <c:v>4253.6000000000004</c:v>
                      </c:pt>
                      <c:pt idx="10420">
                        <c:v>4255.3999999999996</c:v>
                      </c:pt>
                      <c:pt idx="10421">
                        <c:v>4252</c:v>
                      </c:pt>
                      <c:pt idx="10422">
                        <c:v>4252.3</c:v>
                      </c:pt>
                      <c:pt idx="10423">
                        <c:v>4252.8</c:v>
                      </c:pt>
                      <c:pt idx="10424">
                        <c:v>4251.2</c:v>
                      </c:pt>
                      <c:pt idx="10425">
                        <c:v>4244.3</c:v>
                      </c:pt>
                      <c:pt idx="10426">
                        <c:v>4246.1000000000004</c:v>
                      </c:pt>
                      <c:pt idx="10427">
                        <c:v>4251.3</c:v>
                      </c:pt>
                      <c:pt idx="10428">
                        <c:v>4253.3999999999996</c:v>
                      </c:pt>
                      <c:pt idx="10429">
                        <c:v>4254.5</c:v>
                      </c:pt>
                      <c:pt idx="10430">
                        <c:v>4256.7</c:v>
                      </c:pt>
                      <c:pt idx="10431">
                        <c:v>4256</c:v>
                      </c:pt>
                      <c:pt idx="10432">
                        <c:v>4253.8</c:v>
                      </c:pt>
                      <c:pt idx="10433">
                        <c:v>4251.3999999999996</c:v>
                      </c:pt>
                      <c:pt idx="10434">
                        <c:v>4253.3999999999996</c:v>
                      </c:pt>
                      <c:pt idx="10435">
                        <c:v>4247.3</c:v>
                      </c:pt>
                      <c:pt idx="10436">
                        <c:v>4248.8999999999996</c:v>
                      </c:pt>
                      <c:pt idx="10437">
                        <c:v>4249.5</c:v>
                      </c:pt>
                      <c:pt idx="10438">
                        <c:v>4252.3999999999996</c:v>
                      </c:pt>
                      <c:pt idx="10439">
                        <c:v>4251.6000000000004</c:v>
                      </c:pt>
                      <c:pt idx="10440">
                        <c:v>4252.8999999999996</c:v>
                      </c:pt>
                      <c:pt idx="10441">
                        <c:v>4245.7</c:v>
                      </c:pt>
                      <c:pt idx="10442">
                        <c:v>4260</c:v>
                      </c:pt>
                      <c:pt idx="10443">
                        <c:v>4249.3999999999996</c:v>
                      </c:pt>
                      <c:pt idx="10444">
                        <c:v>4248.8999999999996</c:v>
                      </c:pt>
                      <c:pt idx="10445">
                        <c:v>4245.1000000000004</c:v>
                      </c:pt>
                      <c:pt idx="10446">
                        <c:v>4244.8999999999996</c:v>
                      </c:pt>
                      <c:pt idx="10447">
                        <c:v>4249.1000000000004</c:v>
                      </c:pt>
                      <c:pt idx="10448">
                        <c:v>4248.8999999999996</c:v>
                      </c:pt>
                      <c:pt idx="10449">
                        <c:v>4244.3999999999996</c:v>
                      </c:pt>
                      <c:pt idx="10450">
                        <c:v>4244</c:v>
                      </c:pt>
                      <c:pt idx="10451">
                        <c:v>4242.6000000000004</c:v>
                      </c:pt>
                      <c:pt idx="10452">
                        <c:v>4247.8999999999996</c:v>
                      </c:pt>
                      <c:pt idx="10453">
                        <c:v>4246.8</c:v>
                      </c:pt>
                      <c:pt idx="10454">
                        <c:v>4252.2</c:v>
                      </c:pt>
                      <c:pt idx="10455">
                        <c:v>4243.7</c:v>
                      </c:pt>
                      <c:pt idx="10456">
                        <c:v>4241.6000000000004</c:v>
                      </c:pt>
                      <c:pt idx="10457">
                        <c:v>4237.8</c:v>
                      </c:pt>
                      <c:pt idx="10458">
                        <c:v>4249</c:v>
                      </c:pt>
                      <c:pt idx="10459">
                        <c:v>4244.8</c:v>
                      </c:pt>
                      <c:pt idx="10460">
                        <c:v>4244.6000000000004</c:v>
                      </c:pt>
                      <c:pt idx="10461">
                        <c:v>4245.5</c:v>
                      </c:pt>
                      <c:pt idx="10462">
                        <c:v>4253.5</c:v>
                      </c:pt>
                      <c:pt idx="10463">
                        <c:v>4247.6000000000004</c:v>
                      </c:pt>
                      <c:pt idx="10464">
                        <c:v>4245.3999999999996</c:v>
                      </c:pt>
                      <c:pt idx="10465">
                        <c:v>4243</c:v>
                      </c:pt>
                      <c:pt idx="10466">
                        <c:v>4238</c:v>
                      </c:pt>
                      <c:pt idx="10467">
                        <c:v>4245.7</c:v>
                      </c:pt>
                      <c:pt idx="10468">
                        <c:v>4235.2</c:v>
                      </c:pt>
                      <c:pt idx="10469">
                        <c:v>4234.8999999999996</c:v>
                      </c:pt>
                      <c:pt idx="10470">
                        <c:v>4241.6000000000004</c:v>
                      </c:pt>
                      <c:pt idx="10471">
                        <c:v>4246.7</c:v>
                      </c:pt>
                      <c:pt idx="10472">
                        <c:v>4248.3999999999996</c:v>
                      </c:pt>
                      <c:pt idx="10473">
                        <c:v>4246</c:v>
                      </c:pt>
                      <c:pt idx="10474">
                        <c:v>4244.8</c:v>
                      </c:pt>
                      <c:pt idx="10475">
                        <c:v>4244.5</c:v>
                      </c:pt>
                      <c:pt idx="10476">
                        <c:v>4242.1000000000004</c:v>
                      </c:pt>
                      <c:pt idx="10477">
                        <c:v>4246.8</c:v>
                      </c:pt>
                      <c:pt idx="10478">
                        <c:v>4243.3999999999996</c:v>
                      </c:pt>
                      <c:pt idx="10479">
                        <c:v>4249.5</c:v>
                      </c:pt>
                      <c:pt idx="10480">
                        <c:v>4253.3999999999996</c:v>
                      </c:pt>
                      <c:pt idx="10481">
                        <c:v>4244.3</c:v>
                      </c:pt>
                      <c:pt idx="10482">
                        <c:v>4255.8999999999996</c:v>
                      </c:pt>
                      <c:pt idx="10483">
                        <c:v>4250.8999999999996</c:v>
                      </c:pt>
                      <c:pt idx="10484">
                        <c:v>4241.3</c:v>
                      </c:pt>
                      <c:pt idx="10485">
                        <c:v>4240.3999999999996</c:v>
                      </c:pt>
                      <c:pt idx="10486">
                        <c:v>4246.3999999999996</c:v>
                      </c:pt>
                      <c:pt idx="10487">
                        <c:v>4244</c:v>
                      </c:pt>
                      <c:pt idx="10488">
                        <c:v>4244</c:v>
                      </c:pt>
                      <c:pt idx="10489">
                        <c:v>4248.2</c:v>
                      </c:pt>
                      <c:pt idx="10490">
                        <c:v>4249.6000000000004</c:v>
                      </c:pt>
                      <c:pt idx="10491">
                        <c:v>4243.5</c:v>
                      </c:pt>
                      <c:pt idx="10492">
                        <c:v>4253.8999999999996</c:v>
                      </c:pt>
                      <c:pt idx="10493">
                        <c:v>4256.7</c:v>
                      </c:pt>
                      <c:pt idx="10494">
                        <c:v>4249.3</c:v>
                      </c:pt>
                      <c:pt idx="10495">
                        <c:v>4251.8999999999996</c:v>
                      </c:pt>
                      <c:pt idx="10496">
                        <c:v>4243.5</c:v>
                      </c:pt>
                      <c:pt idx="10497">
                        <c:v>4252.8</c:v>
                      </c:pt>
                      <c:pt idx="10498">
                        <c:v>4246.8</c:v>
                      </c:pt>
                      <c:pt idx="10499">
                        <c:v>4248.8</c:v>
                      </c:pt>
                      <c:pt idx="10500">
                        <c:v>4248.5</c:v>
                      </c:pt>
                      <c:pt idx="10501">
                        <c:v>4247.3999999999996</c:v>
                      </c:pt>
                      <c:pt idx="10502">
                        <c:v>4249.5</c:v>
                      </c:pt>
                      <c:pt idx="10503">
                        <c:v>4251.2</c:v>
                      </c:pt>
                      <c:pt idx="10504">
                        <c:v>4253</c:v>
                      </c:pt>
                      <c:pt idx="10505">
                        <c:v>4251.2</c:v>
                      </c:pt>
                      <c:pt idx="10506">
                        <c:v>4244.8</c:v>
                      </c:pt>
                      <c:pt idx="10507">
                        <c:v>4244.6000000000004</c:v>
                      </c:pt>
                      <c:pt idx="10508">
                        <c:v>4242.3999999999996</c:v>
                      </c:pt>
                      <c:pt idx="10509">
                        <c:v>4249.1000000000004</c:v>
                      </c:pt>
                      <c:pt idx="10510">
                        <c:v>4239.5</c:v>
                      </c:pt>
                      <c:pt idx="10511">
                        <c:v>4237</c:v>
                      </c:pt>
                      <c:pt idx="10512">
                        <c:v>4245.2</c:v>
                      </c:pt>
                      <c:pt idx="10513">
                        <c:v>4247.8</c:v>
                      </c:pt>
                      <c:pt idx="10514">
                        <c:v>4251.6000000000004</c:v>
                      </c:pt>
                      <c:pt idx="10515">
                        <c:v>4244.6000000000004</c:v>
                      </c:pt>
                      <c:pt idx="10516">
                        <c:v>4250.8</c:v>
                      </c:pt>
                      <c:pt idx="10517">
                        <c:v>4242</c:v>
                      </c:pt>
                      <c:pt idx="10518">
                        <c:v>4247.3</c:v>
                      </c:pt>
                      <c:pt idx="10519">
                        <c:v>4247.2</c:v>
                      </c:pt>
                      <c:pt idx="10520">
                        <c:v>4249.6000000000004</c:v>
                      </c:pt>
                      <c:pt idx="10521">
                        <c:v>4244.1000000000004</c:v>
                      </c:pt>
                      <c:pt idx="10522">
                        <c:v>4245.8</c:v>
                      </c:pt>
                      <c:pt idx="10523">
                        <c:v>4246</c:v>
                      </c:pt>
                      <c:pt idx="10524">
                        <c:v>4245.8</c:v>
                      </c:pt>
                      <c:pt idx="10525">
                        <c:v>4244.3</c:v>
                      </c:pt>
                      <c:pt idx="10526">
                        <c:v>4243.6000000000004</c:v>
                      </c:pt>
                      <c:pt idx="10527">
                        <c:v>4243.5</c:v>
                      </c:pt>
                      <c:pt idx="10528">
                        <c:v>4239.5</c:v>
                      </c:pt>
                      <c:pt idx="10529">
                        <c:v>4242.6000000000004</c:v>
                      </c:pt>
                      <c:pt idx="10530">
                        <c:v>4249.3999999999996</c:v>
                      </c:pt>
                      <c:pt idx="10531">
                        <c:v>4248.3</c:v>
                      </c:pt>
                      <c:pt idx="10532">
                        <c:v>4246.2</c:v>
                      </c:pt>
                      <c:pt idx="10533">
                        <c:v>4249.3</c:v>
                      </c:pt>
                      <c:pt idx="10534">
                        <c:v>4247.7</c:v>
                      </c:pt>
                      <c:pt idx="10535">
                        <c:v>4243.3999999999996</c:v>
                      </c:pt>
                      <c:pt idx="10536">
                        <c:v>4245.3</c:v>
                      </c:pt>
                      <c:pt idx="10537">
                        <c:v>4246.8</c:v>
                      </c:pt>
                      <c:pt idx="10538">
                        <c:v>4242.7</c:v>
                      </c:pt>
                      <c:pt idx="10539">
                        <c:v>4252.8</c:v>
                      </c:pt>
                      <c:pt idx="10540">
                        <c:v>4250.3999999999996</c:v>
                      </c:pt>
                      <c:pt idx="10541">
                        <c:v>4249.8999999999996</c:v>
                      </c:pt>
                      <c:pt idx="10542">
                        <c:v>4248.3999999999996</c:v>
                      </c:pt>
                      <c:pt idx="10543">
                        <c:v>4257.3999999999996</c:v>
                      </c:pt>
                      <c:pt idx="10544">
                        <c:v>4258.6000000000004</c:v>
                      </c:pt>
                      <c:pt idx="10545">
                        <c:v>4248.3999999999996</c:v>
                      </c:pt>
                      <c:pt idx="10546">
                        <c:v>4246</c:v>
                      </c:pt>
                      <c:pt idx="10547">
                        <c:v>4245.5</c:v>
                      </c:pt>
                      <c:pt idx="10548">
                        <c:v>4244.8</c:v>
                      </c:pt>
                      <c:pt idx="10549">
                        <c:v>4253.6000000000004</c:v>
                      </c:pt>
                      <c:pt idx="10550">
                        <c:v>4243</c:v>
                      </c:pt>
                      <c:pt idx="10551">
                        <c:v>4244.3</c:v>
                      </c:pt>
                      <c:pt idx="10552">
                        <c:v>4251.8</c:v>
                      </c:pt>
                      <c:pt idx="10553">
                        <c:v>4248.1000000000004</c:v>
                      </c:pt>
                      <c:pt idx="10554">
                        <c:v>4253.2</c:v>
                      </c:pt>
                      <c:pt idx="10555">
                        <c:v>4251.5</c:v>
                      </c:pt>
                      <c:pt idx="10556">
                        <c:v>4253.3999999999996</c:v>
                      </c:pt>
                      <c:pt idx="10557">
                        <c:v>4249.2</c:v>
                      </c:pt>
                      <c:pt idx="10558">
                        <c:v>4248.8</c:v>
                      </c:pt>
                      <c:pt idx="10559">
                        <c:v>4259.8</c:v>
                      </c:pt>
                      <c:pt idx="10560">
                        <c:v>4246.7</c:v>
                      </c:pt>
                      <c:pt idx="10561">
                        <c:v>4253.3</c:v>
                      </c:pt>
                      <c:pt idx="10562">
                        <c:v>4250.3</c:v>
                      </c:pt>
                      <c:pt idx="10563">
                        <c:v>4257.5</c:v>
                      </c:pt>
                      <c:pt idx="10564">
                        <c:v>4258.1000000000004</c:v>
                      </c:pt>
                      <c:pt idx="10565">
                        <c:v>4254.5</c:v>
                      </c:pt>
                      <c:pt idx="10566">
                        <c:v>4250.8999999999996</c:v>
                      </c:pt>
                      <c:pt idx="10567">
                        <c:v>4253.7</c:v>
                      </c:pt>
                      <c:pt idx="10568">
                        <c:v>4250.3</c:v>
                      </c:pt>
                      <c:pt idx="10569">
                        <c:v>4249.6000000000004</c:v>
                      </c:pt>
                      <c:pt idx="10570">
                        <c:v>4259.3999999999996</c:v>
                      </c:pt>
                      <c:pt idx="10571">
                        <c:v>4256.3999999999996</c:v>
                      </c:pt>
                      <c:pt idx="10572">
                        <c:v>4263.2</c:v>
                      </c:pt>
                      <c:pt idx="10573">
                        <c:v>4263.3999999999996</c:v>
                      </c:pt>
                      <c:pt idx="10574">
                        <c:v>4257.8999999999996</c:v>
                      </c:pt>
                      <c:pt idx="10575">
                        <c:v>4261.8999999999996</c:v>
                      </c:pt>
                      <c:pt idx="10576">
                        <c:v>4261</c:v>
                      </c:pt>
                      <c:pt idx="10577">
                        <c:v>4263.3999999999996</c:v>
                      </c:pt>
                      <c:pt idx="10578">
                        <c:v>4260.2</c:v>
                      </c:pt>
                      <c:pt idx="10579">
                        <c:v>4261.1000000000004</c:v>
                      </c:pt>
                      <c:pt idx="10580">
                        <c:v>4259.8</c:v>
                      </c:pt>
                      <c:pt idx="10581">
                        <c:v>4256.3999999999996</c:v>
                      </c:pt>
                      <c:pt idx="10582">
                        <c:v>4256.8999999999996</c:v>
                      </c:pt>
                      <c:pt idx="10583">
                        <c:v>4264.2</c:v>
                      </c:pt>
                      <c:pt idx="10584">
                        <c:v>4265.6000000000004</c:v>
                      </c:pt>
                      <c:pt idx="10585">
                        <c:v>4262.3999999999996</c:v>
                      </c:pt>
                      <c:pt idx="10586">
                        <c:v>4263.6000000000004</c:v>
                      </c:pt>
                      <c:pt idx="10587">
                        <c:v>4253.3999999999996</c:v>
                      </c:pt>
                      <c:pt idx="10588">
                        <c:v>4261</c:v>
                      </c:pt>
                      <c:pt idx="10589">
                        <c:v>4265.1000000000004</c:v>
                      </c:pt>
                      <c:pt idx="10590">
                        <c:v>4268.7</c:v>
                      </c:pt>
                      <c:pt idx="10591">
                        <c:v>4264.3</c:v>
                      </c:pt>
                      <c:pt idx="10592">
                        <c:v>4266</c:v>
                      </c:pt>
                      <c:pt idx="10593">
                        <c:v>4265</c:v>
                      </c:pt>
                      <c:pt idx="10594">
                        <c:v>4265</c:v>
                      </c:pt>
                      <c:pt idx="10595">
                        <c:v>4260.8</c:v>
                      </c:pt>
                      <c:pt idx="10596">
                        <c:v>4265.6000000000004</c:v>
                      </c:pt>
                      <c:pt idx="10597">
                        <c:v>4261.5</c:v>
                      </c:pt>
                      <c:pt idx="10598">
                        <c:v>4269.8</c:v>
                      </c:pt>
                      <c:pt idx="10599">
                        <c:v>4265.2</c:v>
                      </c:pt>
                      <c:pt idx="10600">
                        <c:v>4271.2</c:v>
                      </c:pt>
                      <c:pt idx="10601">
                        <c:v>4264.8</c:v>
                      </c:pt>
                      <c:pt idx="10602">
                        <c:v>4279.3</c:v>
                      </c:pt>
                      <c:pt idx="10603">
                        <c:v>4263.7</c:v>
                      </c:pt>
                      <c:pt idx="10604">
                        <c:v>4271.6000000000004</c:v>
                      </c:pt>
                      <c:pt idx="10605">
                        <c:v>4269.8999999999996</c:v>
                      </c:pt>
                      <c:pt idx="10606">
                        <c:v>4266.6000000000004</c:v>
                      </c:pt>
                      <c:pt idx="10607">
                        <c:v>4269</c:v>
                      </c:pt>
                      <c:pt idx="10608">
                        <c:v>4280.8999999999996</c:v>
                      </c:pt>
                      <c:pt idx="10609">
                        <c:v>4271.8999999999996</c:v>
                      </c:pt>
                      <c:pt idx="10610">
                        <c:v>4276.5</c:v>
                      </c:pt>
                      <c:pt idx="10611">
                        <c:v>4282.8</c:v>
                      </c:pt>
                      <c:pt idx="10612">
                        <c:v>4271.8999999999996</c:v>
                      </c:pt>
                      <c:pt idx="10613">
                        <c:v>4269.5</c:v>
                      </c:pt>
                      <c:pt idx="10614">
                        <c:v>4271.8</c:v>
                      </c:pt>
                      <c:pt idx="10615">
                        <c:v>4284.8999999999996</c:v>
                      </c:pt>
                      <c:pt idx="10616">
                        <c:v>4282.8</c:v>
                      </c:pt>
                      <c:pt idx="10617">
                        <c:v>4284.8</c:v>
                      </c:pt>
                      <c:pt idx="10618">
                        <c:v>4282.6000000000004</c:v>
                      </c:pt>
                      <c:pt idx="10619">
                        <c:v>4276.5</c:v>
                      </c:pt>
                      <c:pt idx="10620">
                        <c:v>4289.8999999999996</c:v>
                      </c:pt>
                      <c:pt idx="10621">
                        <c:v>4281.3999999999996</c:v>
                      </c:pt>
                      <c:pt idx="10622">
                        <c:v>4281.1000000000004</c:v>
                      </c:pt>
                      <c:pt idx="10623">
                        <c:v>4287.1000000000004</c:v>
                      </c:pt>
                      <c:pt idx="10624">
                        <c:v>4288.6000000000004</c:v>
                      </c:pt>
                      <c:pt idx="10625">
                        <c:v>4286.1000000000004</c:v>
                      </c:pt>
                      <c:pt idx="10626">
                        <c:v>4287.3999999999996</c:v>
                      </c:pt>
                      <c:pt idx="10627">
                        <c:v>4283</c:v>
                      </c:pt>
                      <c:pt idx="10628">
                        <c:v>4280.7</c:v>
                      </c:pt>
                      <c:pt idx="10629">
                        <c:v>4289.1000000000004</c:v>
                      </c:pt>
                      <c:pt idx="10630">
                        <c:v>4283.7</c:v>
                      </c:pt>
                      <c:pt idx="10631">
                        <c:v>4290.7</c:v>
                      </c:pt>
                      <c:pt idx="10632">
                        <c:v>4285.8</c:v>
                      </c:pt>
                      <c:pt idx="10633">
                        <c:v>4295.8</c:v>
                      </c:pt>
                      <c:pt idx="10634">
                        <c:v>4298.2</c:v>
                      </c:pt>
                      <c:pt idx="10635">
                        <c:v>4290.1000000000004</c:v>
                      </c:pt>
                      <c:pt idx="10636">
                        <c:v>4293.3999999999996</c:v>
                      </c:pt>
                      <c:pt idx="10637">
                        <c:v>4284.8999999999996</c:v>
                      </c:pt>
                      <c:pt idx="10638">
                        <c:v>4280.8</c:v>
                      </c:pt>
                      <c:pt idx="10639">
                        <c:v>4282.3999999999996</c:v>
                      </c:pt>
                      <c:pt idx="10640">
                        <c:v>4287.5</c:v>
                      </c:pt>
                      <c:pt idx="10641">
                        <c:v>4282.3999999999996</c:v>
                      </c:pt>
                      <c:pt idx="10642">
                        <c:v>4287.7</c:v>
                      </c:pt>
                      <c:pt idx="10643">
                        <c:v>4291.8999999999996</c:v>
                      </c:pt>
                      <c:pt idx="10644">
                        <c:v>4297.5</c:v>
                      </c:pt>
                      <c:pt idx="10645">
                        <c:v>4291</c:v>
                      </c:pt>
                      <c:pt idx="10646">
                        <c:v>4296.2</c:v>
                      </c:pt>
                      <c:pt idx="10647">
                        <c:v>4293.8</c:v>
                      </c:pt>
                      <c:pt idx="10648">
                        <c:v>4296.5</c:v>
                      </c:pt>
                      <c:pt idx="10649">
                        <c:v>4293.3</c:v>
                      </c:pt>
                      <c:pt idx="10650">
                        <c:v>4293.3</c:v>
                      </c:pt>
                      <c:pt idx="10651">
                        <c:v>4294.3</c:v>
                      </c:pt>
                      <c:pt idx="10652">
                        <c:v>4292.8</c:v>
                      </c:pt>
                      <c:pt idx="10653">
                        <c:v>4296.5</c:v>
                      </c:pt>
                      <c:pt idx="10654">
                        <c:v>4303.3</c:v>
                      </c:pt>
                      <c:pt idx="10655">
                        <c:v>4298</c:v>
                      </c:pt>
                      <c:pt idx="10656">
                        <c:v>4303.5</c:v>
                      </c:pt>
                      <c:pt idx="10657">
                        <c:v>4296</c:v>
                      </c:pt>
                      <c:pt idx="10658">
                        <c:v>4298.8999999999996</c:v>
                      </c:pt>
                      <c:pt idx="10659">
                        <c:v>4298.1000000000004</c:v>
                      </c:pt>
                      <c:pt idx="10660">
                        <c:v>4297.3</c:v>
                      </c:pt>
                      <c:pt idx="10661">
                        <c:v>4299.2</c:v>
                      </c:pt>
                      <c:pt idx="10662">
                        <c:v>4298.8999999999996</c:v>
                      </c:pt>
                      <c:pt idx="10663">
                        <c:v>4302.8999999999996</c:v>
                      </c:pt>
                      <c:pt idx="10664">
                        <c:v>4301</c:v>
                      </c:pt>
                      <c:pt idx="10665">
                        <c:v>4302.8</c:v>
                      </c:pt>
                      <c:pt idx="10666">
                        <c:v>4299.3999999999996</c:v>
                      </c:pt>
                      <c:pt idx="10667">
                        <c:v>4306.8</c:v>
                      </c:pt>
                      <c:pt idx="10668">
                        <c:v>4298.2</c:v>
                      </c:pt>
                      <c:pt idx="10669">
                        <c:v>4293.7</c:v>
                      </c:pt>
                      <c:pt idx="10670">
                        <c:v>4298.2</c:v>
                      </c:pt>
                      <c:pt idx="10671">
                        <c:v>4293.3</c:v>
                      </c:pt>
                      <c:pt idx="10672">
                        <c:v>4294.8</c:v>
                      </c:pt>
                      <c:pt idx="10673">
                        <c:v>4305.8</c:v>
                      </c:pt>
                      <c:pt idx="10674">
                        <c:v>4298.3999999999996</c:v>
                      </c:pt>
                      <c:pt idx="10675">
                        <c:v>4299.2</c:v>
                      </c:pt>
                      <c:pt idx="10676">
                        <c:v>4299.7</c:v>
                      </c:pt>
                      <c:pt idx="10677">
                        <c:v>4297.6000000000004</c:v>
                      </c:pt>
                      <c:pt idx="10678">
                        <c:v>4298</c:v>
                      </c:pt>
                      <c:pt idx="10679">
                        <c:v>4301.8999999999996</c:v>
                      </c:pt>
                      <c:pt idx="10680">
                        <c:v>4301.1000000000004</c:v>
                      </c:pt>
                      <c:pt idx="10681">
                        <c:v>4293.3</c:v>
                      </c:pt>
                      <c:pt idx="10682">
                        <c:v>4297.2</c:v>
                      </c:pt>
                      <c:pt idx="10683">
                        <c:v>4301.8</c:v>
                      </c:pt>
                      <c:pt idx="10684">
                        <c:v>4297.5</c:v>
                      </c:pt>
                      <c:pt idx="10685">
                        <c:v>4298.8</c:v>
                      </c:pt>
                      <c:pt idx="10686">
                        <c:v>4299.5</c:v>
                      </c:pt>
                      <c:pt idx="10687">
                        <c:v>4294.3999999999996</c:v>
                      </c:pt>
                      <c:pt idx="10688">
                        <c:v>4294.3</c:v>
                      </c:pt>
                      <c:pt idx="10689">
                        <c:v>4295.8999999999996</c:v>
                      </c:pt>
                      <c:pt idx="10690">
                        <c:v>4291.3</c:v>
                      </c:pt>
                      <c:pt idx="10691">
                        <c:v>4299.5</c:v>
                      </c:pt>
                      <c:pt idx="10692">
                        <c:v>4297.7</c:v>
                      </c:pt>
                      <c:pt idx="10693">
                        <c:v>4302.8999999999996</c:v>
                      </c:pt>
                      <c:pt idx="10694">
                        <c:v>4306</c:v>
                      </c:pt>
                      <c:pt idx="10695">
                        <c:v>4299.5</c:v>
                      </c:pt>
                      <c:pt idx="10696">
                        <c:v>4301.2</c:v>
                      </c:pt>
                      <c:pt idx="10697">
                        <c:v>4297.2</c:v>
                      </c:pt>
                      <c:pt idx="10698">
                        <c:v>4309.2</c:v>
                      </c:pt>
                      <c:pt idx="10699">
                        <c:v>4298.3999999999996</c:v>
                      </c:pt>
                      <c:pt idx="10700">
                        <c:v>4304.3</c:v>
                      </c:pt>
                      <c:pt idx="10701">
                        <c:v>4295.8999999999996</c:v>
                      </c:pt>
                      <c:pt idx="10702">
                        <c:v>4298.3999999999996</c:v>
                      </c:pt>
                      <c:pt idx="10703">
                        <c:v>4302</c:v>
                      </c:pt>
                      <c:pt idx="10704">
                        <c:v>4305.6000000000004</c:v>
                      </c:pt>
                      <c:pt idx="10705">
                        <c:v>4300.7</c:v>
                      </c:pt>
                      <c:pt idx="10706">
                        <c:v>4300.8999999999996</c:v>
                      </c:pt>
                      <c:pt idx="10707">
                        <c:v>4299.5</c:v>
                      </c:pt>
                      <c:pt idx="10708">
                        <c:v>4295.1000000000004</c:v>
                      </c:pt>
                      <c:pt idx="10709">
                        <c:v>4303.8999999999996</c:v>
                      </c:pt>
                      <c:pt idx="10710">
                        <c:v>4298.5</c:v>
                      </c:pt>
                      <c:pt idx="10711">
                        <c:v>4299.5</c:v>
                      </c:pt>
                      <c:pt idx="10712">
                        <c:v>4298.6000000000004</c:v>
                      </c:pt>
                      <c:pt idx="10713">
                        <c:v>4303.2</c:v>
                      </c:pt>
                      <c:pt idx="10714">
                        <c:v>4309.3999999999996</c:v>
                      </c:pt>
                      <c:pt idx="10715">
                        <c:v>4297.6000000000004</c:v>
                      </c:pt>
                      <c:pt idx="10716">
                        <c:v>4303.1000000000004</c:v>
                      </c:pt>
                      <c:pt idx="10717">
                        <c:v>4302.7</c:v>
                      </c:pt>
                      <c:pt idx="10718">
                        <c:v>4308.1000000000004</c:v>
                      </c:pt>
                      <c:pt idx="10719">
                        <c:v>4297.7</c:v>
                      </c:pt>
                      <c:pt idx="10720">
                        <c:v>4298.7</c:v>
                      </c:pt>
                      <c:pt idx="10721">
                        <c:v>4297.5</c:v>
                      </c:pt>
                      <c:pt idx="10722">
                        <c:v>4300.3</c:v>
                      </c:pt>
                      <c:pt idx="10723">
                        <c:v>4301.8</c:v>
                      </c:pt>
                      <c:pt idx="10724">
                        <c:v>4308.6000000000004</c:v>
                      </c:pt>
                      <c:pt idx="10725">
                        <c:v>4308.2</c:v>
                      </c:pt>
                      <c:pt idx="10726">
                        <c:v>4301.6000000000004</c:v>
                      </c:pt>
                      <c:pt idx="10727">
                        <c:v>4302.1000000000004</c:v>
                      </c:pt>
                      <c:pt idx="10728">
                        <c:v>4301.6000000000004</c:v>
                      </c:pt>
                      <c:pt idx="10729">
                        <c:v>4305</c:v>
                      </c:pt>
                      <c:pt idx="10730">
                        <c:v>4307.7</c:v>
                      </c:pt>
                      <c:pt idx="10731">
                        <c:v>4300.6000000000004</c:v>
                      </c:pt>
                      <c:pt idx="10732">
                        <c:v>4300.6000000000004</c:v>
                      </c:pt>
                      <c:pt idx="10733">
                        <c:v>4310.6000000000004</c:v>
                      </c:pt>
                      <c:pt idx="10734">
                        <c:v>4310.6000000000004</c:v>
                      </c:pt>
                      <c:pt idx="10735">
                        <c:v>4309.3</c:v>
                      </c:pt>
                      <c:pt idx="10736">
                        <c:v>4307.8</c:v>
                      </c:pt>
                      <c:pt idx="10737">
                        <c:v>4302.8999999999996</c:v>
                      </c:pt>
                      <c:pt idx="10738">
                        <c:v>4305</c:v>
                      </c:pt>
                      <c:pt idx="10739">
                        <c:v>4306.8999999999996</c:v>
                      </c:pt>
                      <c:pt idx="10740">
                        <c:v>4304.6000000000004</c:v>
                      </c:pt>
                      <c:pt idx="10741">
                        <c:v>4309.6000000000004</c:v>
                      </c:pt>
                      <c:pt idx="10742">
                        <c:v>4303.2</c:v>
                      </c:pt>
                      <c:pt idx="10743">
                        <c:v>4305.2</c:v>
                      </c:pt>
                      <c:pt idx="10744">
                        <c:v>4309.8</c:v>
                      </c:pt>
                      <c:pt idx="10745">
                        <c:v>4313.5</c:v>
                      </c:pt>
                      <c:pt idx="10746">
                        <c:v>4306</c:v>
                      </c:pt>
                      <c:pt idx="10747">
                        <c:v>4305.8999999999996</c:v>
                      </c:pt>
                      <c:pt idx="10748">
                        <c:v>4304.7</c:v>
                      </c:pt>
                      <c:pt idx="10749">
                        <c:v>4303.7</c:v>
                      </c:pt>
                      <c:pt idx="10750">
                        <c:v>4307</c:v>
                      </c:pt>
                      <c:pt idx="10751">
                        <c:v>4305.8999999999996</c:v>
                      </c:pt>
                      <c:pt idx="10752">
                        <c:v>4300.5</c:v>
                      </c:pt>
                      <c:pt idx="10753">
                        <c:v>4300.8</c:v>
                      </c:pt>
                      <c:pt idx="10754">
                        <c:v>4313.7</c:v>
                      </c:pt>
                      <c:pt idx="10755">
                        <c:v>4317.2</c:v>
                      </c:pt>
                      <c:pt idx="10756">
                        <c:v>4316.3999999999996</c:v>
                      </c:pt>
                      <c:pt idx="10757">
                        <c:v>4318.3</c:v>
                      </c:pt>
                      <c:pt idx="10758">
                        <c:v>4317.6000000000004</c:v>
                      </c:pt>
                      <c:pt idx="10759">
                        <c:v>4310.8999999999996</c:v>
                      </c:pt>
                      <c:pt idx="10760">
                        <c:v>4313.8</c:v>
                      </c:pt>
                      <c:pt idx="10761">
                        <c:v>4313.8</c:v>
                      </c:pt>
                      <c:pt idx="10762">
                        <c:v>4316.7</c:v>
                      </c:pt>
                      <c:pt idx="10763">
                        <c:v>4321.1000000000004</c:v>
                      </c:pt>
                      <c:pt idx="10764">
                        <c:v>4307.8</c:v>
                      </c:pt>
                      <c:pt idx="10765">
                        <c:v>4303.5</c:v>
                      </c:pt>
                      <c:pt idx="10766">
                        <c:v>4302.1000000000004</c:v>
                      </c:pt>
                      <c:pt idx="10767">
                        <c:v>4317.3999999999996</c:v>
                      </c:pt>
                      <c:pt idx="10768">
                        <c:v>4305.6000000000004</c:v>
                      </c:pt>
                      <c:pt idx="10769">
                        <c:v>4308.3999999999996</c:v>
                      </c:pt>
                      <c:pt idx="10770">
                        <c:v>4317.3</c:v>
                      </c:pt>
                      <c:pt idx="10771">
                        <c:v>4315.1000000000004</c:v>
                      </c:pt>
                      <c:pt idx="10772">
                        <c:v>4315.5</c:v>
                      </c:pt>
                      <c:pt idx="10773">
                        <c:v>4319.1000000000004</c:v>
                      </c:pt>
                      <c:pt idx="10774">
                        <c:v>4317.7</c:v>
                      </c:pt>
                      <c:pt idx="10775">
                        <c:v>4313.3999999999996</c:v>
                      </c:pt>
                      <c:pt idx="10776">
                        <c:v>4314.8</c:v>
                      </c:pt>
                      <c:pt idx="10777">
                        <c:v>4308.8</c:v>
                      </c:pt>
                      <c:pt idx="10778">
                        <c:v>4312.7</c:v>
                      </c:pt>
                      <c:pt idx="10779">
                        <c:v>4310.6000000000004</c:v>
                      </c:pt>
                      <c:pt idx="10780">
                        <c:v>4318.2</c:v>
                      </c:pt>
                      <c:pt idx="10781">
                        <c:v>4317.3999999999996</c:v>
                      </c:pt>
                      <c:pt idx="10782">
                        <c:v>4316.6000000000004</c:v>
                      </c:pt>
                      <c:pt idx="10783">
                        <c:v>4321.3</c:v>
                      </c:pt>
                      <c:pt idx="10784">
                        <c:v>4315.8</c:v>
                      </c:pt>
                      <c:pt idx="10785">
                        <c:v>4326.7</c:v>
                      </c:pt>
                      <c:pt idx="10786">
                        <c:v>4317.2</c:v>
                      </c:pt>
                      <c:pt idx="10787">
                        <c:v>4318.8</c:v>
                      </c:pt>
                      <c:pt idx="10788">
                        <c:v>4318.3</c:v>
                      </c:pt>
                      <c:pt idx="10789">
                        <c:v>4322</c:v>
                      </c:pt>
                      <c:pt idx="10790">
                        <c:v>4321</c:v>
                      </c:pt>
                      <c:pt idx="10791">
                        <c:v>4315.6000000000004</c:v>
                      </c:pt>
                      <c:pt idx="10792">
                        <c:v>4314.8999999999996</c:v>
                      </c:pt>
                      <c:pt idx="10793">
                        <c:v>4323.1000000000004</c:v>
                      </c:pt>
                      <c:pt idx="10794">
                        <c:v>4325.3</c:v>
                      </c:pt>
                      <c:pt idx="10795">
                        <c:v>4311.7</c:v>
                      </c:pt>
                      <c:pt idx="10796">
                        <c:v>4311.5</c:v>
                      </c:pt>
                      <c:pt idx="10797">
                        <c:v>4315.8999999999996</c:v>
                      </c:pt>
                      <c:pt idx="10798">
                        <c:v>4318.8999999999996</c:v>
                      </c:pt>
                      <c:pt idx="10799">
                        <c:v>4319</c:v>
                      </c:pt>
                      <c:pt idx="10800">
                        <c:v>4314.6000000000004</c:v>
                      </c:pt>
                      <c:pt idx="10801">
                        <c:v>4315.8999999999996</c:v>
                      </c:pt>
                      <c:pt idx="10802">
                        <c:v>4309.8999999999996</c:v>
                      </c:pt>
                      <c:pt idx="10803">
                        <c:v>4321.3</c:v>
                      </c:pt>
                      <c:pt idx="10804">
                        <c:v>4317.3999999999996</c:v>
                      </c:pt>
                      <c:pt idx="10805">
                        <c:v>4319.2</c:v>
                      </c:pt>
                      <c:pt idx="10806">
                        <c:v>4330.1000000000004</c:v>
                      </c:pt>
                      <c:pt idx="10807">
                        <c:v>4321.8999999999996</c:v>
                      </c:pt>
                      <c:pt idx="10808">
                        <c:v>4314.5</c:v>
                      </c:pt>
                      <c:pt idx="10809">
                        <c:v>4326.3</c:v>
                      </c:pt>
                      <c:pt idx="10810">
                        <c:v>4317.5</c:v>
                      </c:pt>
                      <c:pt idx="10811">
                        <c:v>4319.6000000000004</c:v>
                      </c:pt>
                      <c:pt idx="10812">
                        <c:v>4314</c:v>
                      </c:pt>
                      <c:pt idx="10813">
                        <c:v>4324.6000000000004</c:v>
                      </c:pt>
                      <c:pt idx="10814">
                        <c:v>4324.7</c:v>
                      </c:pt>
                      <c:pt idx="10815">
                        <c:v>4317.8</c:v>
                      </c:pt>
                      <c:pt idx="10816">
                        <c:v>4328.5</c:v>
                      </c:pt>
                      <c:pt idx="10817">
                        <c:v>4316.6000000000004</c:v>
                      </c:pt>
                      <c:pt idx="10818">
                        <c:v>4325.6000000000004</c:v>
                      </c:pt>
                      <c:pt idx="10819">
                        <c:v>4317.3</c:v>
                      </c:pt>
                      <c:pt idx="10820">
                        <c:v>4318.3</c:v>
                      </c:pt>
                      <c:pt idx="10821">
                        <c:v>4320.8</c:v>
                      </c:pt>
                      <c:pt idx="10822">
                        <c:v>4317.7</c:v>
                      </c:pt>
                      <c:pt idx="10823">
                        <c:v>4318.7</c:v>
                      </c:pt>
                      <c:pt idx="10824">
                        <c:v>4325.5</c:v>
                      </c:pt>
                      <c:pt idx="10825">
                        <c:v>4326.7</c:v>
                      </c:pt>
                      <c:pt idx="10826">
                        <c:v>4317.8</c:v>
                      </c:pt>
                      <c:pt idx="10827">
                        <c:v>4321.3</c:v>
                      </c:pt>
                      <c:pt idx="10828">
                        <c:v>4317.8</c:v>
                      </c:pt>
                      <c:pt idx="10829">
                        <c:v>4321.2</c:v>
                      </c:pt>
                      <c:pt idx="10830">
                        <c:v>4322</c:v>
                      </c:pt>
                      <c:pt idx="10831">
                        <c:v>4321.2</c:v>
                      </c:pt>
                      <c:pt idx="10832">
                        <c:v>4325</c:v>
                      </c:pt>
                      <c:pt idx="10833">
                        <c:v>4323.3</c:v>
                      </c:pt>
                      <c:pt idx="10834">
                        <c:v>4319.8</c:v>
                      </c:pt>
                      <c:pt idx="10835">
                        <c:v>4327.5</c:v>
                      </c:pt>
                      <c:pt idx="10836">
                        <c:v>4323.3</c:v>
                      </c:pt>
                      <c:pt idx="10837">
                        <c:v>4323.3999999999996</c:v>
                      </c:pt>
                      <c:pt idx="10838">
                        <c:v>4323.7</c:v>
                      </c:pt>
                      <c:pt idx="10839">
                        <c:v>4324.7</c:v>
                      </c:pt>
                      <c:pt idx="10840">
                        <c:v>4325.8999999999996</c:v>
                      </c:pt>
                      <c:pt idx="10841">
                        <c:v>4317.6000000000004</c:v>
                      </c:pt>
                      <c:pt idx="10842">
                        <c:v>4313</c:v>
                      </c:pt>
                      <c:pt idx="10843">
                        <c:v>4318.2</c:v>
                      </c:pt>
                      <c:pt idx="10844">
                        <c:v>4315.8999999999996</c:v>
                      </c:pt>
                      <c:pt idx="10845">
                        <c:v>4321.1000000000004</c:v>
                      </c:pt>
                      <c:pt idx="10846">
                        <c:v>4315.3999999999996</c:v>
                      </c:pt>
                      <c:pt idx="10847">
                        <c:v>4310</c:v>
                      </c:pt>
                      <c:pt idx="10848">
                        <c:v>4315.6000000000004</c:v>
                      </c:pt>
                      <c:pt idx="10849">
                        <c:v>4324.3</c:v>
                      </c:pt>
                      <c:pt idx="10850">
                        <c:v>4310.8999999999996</c:v>
                      </c:pt>
                      <c:pt idx="10851">
                        <c:v>4310</c:v>
                      </c:pt>
                      <c:pt idx="10852">
                        <c:v>4308.2</c:v>
                      </c:pt>
                      <c:pt idx="10853">
                        <c:v>4325.6000000000004</c:v>
                      </c:pt>
                      <c:pt idx="10854">
                        <c:v>4318.8</c:v>
                      </c:pt>
                      <c:pt idx="10855">
                        <c:v>4321.2</c:v>
                      </c:pt>
                      <c:pt idx="10856">
                        <c:v>4323.1000000000004</c:v>
                      </c:pt>
                      <c:pt idx="10857">
                        <c:v>4322.7</c:v>
                      </c:pt>
                      <c:pt idx="10858">
                        <c:v>4330.3</c:v>
                      </c:pt>
                      <c:pt idx="10859">
                        <c:v>4315.8999999999996</c:v>
                      </c:pt>
                      <c:pt idx="10860">
                        <c:v>4314.6000000000004</c:v>
                      </c:pt>
                      <c:pt idx="10861">
                        <c:v>4309.5</c:v>
                      </c:pt>
                      <c:pt idx="10862">
                        <c:v>4317.1000000000004</c:v>
                      </c:pt>
                      <c:pt idx="10863">
                        <c:v>4320.5</c:v>
                      </c:pt>
                      <c:pt idx="10864">
                        <c:v>4321.3</c:v>
                      </c:pt>
                      <c:pt idx="10865">
                        <c:v>4319.2</c:v>
                      </c:pt>
                      <c:pt idx="10866">
                        <c:v>4316.8999999999996</c:v>
                      </c:pt>
                      <c:pt idx="10867">
                        <c:v>4322.1000000000004</c:v>
                      </c:pt>
                      <c:pt idx="10868">
                        <c:v>4326.3999999999996</c:v>
                      </c:pt>
                      <c:pt idx="10869">
                        <c:v>4319.5</c:v>
                      </c:pt>
                      <c:pt idx="10870">
                        <c:v>4316.6000000000004</c:v>
                      </c:pt>
                      <c:pt idx="10871">
                        <c:v>4321.8999999999996</c:v>
                      </c:pt>
                      <c:pt idx="10872">
                        <c:v>4315.6000000000004</c:v>
                      </c:pt>
                      <c:pt idx="10873">
                        <c:v>4312.8999999999996</c:v>
                      </c:pt>
                      <c:pt idx="10874">
                        <c:v>4319.8</c:v>
                      </c:pt>
                      <c:pt idx="10875">
                        <c:v>4316.6000000000004</c:v>
                      </c:pt>
                      <c:pt idx="10876">
                        <c:v>4324.2</c:v>
                      </c:pt>
                      <c:pt idx="10877">
                        <c:v>4321.6000000000004</c:v>
                      </c:pt>
                      <c:pt idx="10878">
                        <c:v>4323.2</c:v>
                      </c:pt>
                      <c:pt idx="10879">
                        <c:v>4312.7</c:v>
                      </c:pt>
                      <c:pt idx="10880">
                        <c:v>4321.1000000000004</c:v>
                      </c:pt>
                      <c:pt idx="10881">
                        <c:v>4315</c:v>
                      </c:pt>
                      <c:pt idx="10882">
                        <c:v>4311.3999999999996</c:v>
                      </c:pt>
                      <c:pt idx="10883">
                        <c:v>4316.1000000000004</c:v>
                      </c:pt>
                      <c:pt idx="10884">
                        <c:v>4318</c:v>
                      </c:pt>
                      <c:pt idx="10885">
                        <c:v>4315.6000000000004</c:v>
                      </c:pt>
                      <c:pt idx="10886">
                        <c:v>4320.8</c:v>
                      </c:pt>
                      <c:pt idx="10887">
                        <c:v>4318</c:v>
                      </c:pt>
                      <c:pt idx="10888">
                        <c:v>4318.3999999999996</c:v>
                      </c:pt>
                      <c:pt idx="10889">
                        <c:v>4315.8</c:v>
                      </c:pt>
                      <c:pt idx="10890">
                        <c:v>4316.8999999999996</c:v>
                      </c:pt>
                      <c:pt idx="10891">
                        <c:v>4322.8999999999996</c:v>
                      </c:pt>
                      <c:pt idx="10892">
                        <c:v>4317</c:v>
                      </c:pt>
                      <c:pt idx="10893">
                        <c:v>4317.6000000000004</c:v>
                      </c:pt>
                      <c:pt idx="10894">
                        <c:v>4330.3</c:v>
                      </c:pt>
                      <c:pt idx="10895">
                        <c:v>4325.8999999999996</c:v>
                      </c:pt>
                      <c:pt idx="10896">
                        <c:v>4329</c:v>
                      </c:pt>
                      <c:pt idx="10897">
                        <c:v>4325.3</c:v>
                      </c:pt>
                      <c:pt idx="10898">
                        <c:v>4320.3</c:v>
                      </c:pt>
                      <c:pt idx="10899">
                        <c:v>4329.1000000000004</c:v>
                      </c:pt>
                      <c:pt idx="10900">
                        <c:v>4323.1000000000004</c:v>
                      </c:pt>
                      <c:pt idx="10901">
                        <c:v>4322</c:v>
                      </c:pt>
                      <c:pt idx="10902">
                        <c:v>4322.2</c:v>
                      </c:pt>
                      <c:pt idx="10903">
                        <c:v>4328.6000000000004</c:v>
                      </c:pt>
                      <c:pt idx="10904">
                        <c:v>4322</c:v>
                      </c:pt>
                      <c:pt idx="10905">
                        <c:v>4326</c:v>
                      </c:pt>
                      <c:pt idx="10906">
                        <c:v>4327.8999999999996</c:v>
                      </c:pt>
                      <c:pt idx="10907">
                        <c:v>4332.7</c:v>
                      </c:pt>
                      <c:pt idx="10908">
                        <c:v>4336.7</c:v>
                      </c:pt>
                      <c:pt idx="10909">
                        <c:v>4332.2</c:v>
                      </c:pt>
                      <c:pt idx="10910">
                        <c:v>4334.7</c:v>
                      </c:pt>
                      <c:pt idx="10911">
                        <c:v>4324.8</c:v>
                      </c:pt>
                      <c:pt idx="10912">
                        <c:v>4326.3</c:v>
                      </c:pt>
                      <c:pt idx="10913">
                        <c:v>4332.3999999999996</c:v>
                      </c:pt>
                      <c:pt idx="10914">
                        <c:v>4329.8999999999996</c:v>
                      </c:pt>
                      <c:pt idx="10915">
                        <c:v>4342.1000000000004</c:v>
                      </c:pt>
                      <c:pt idx="10916">
                        <c:v>4333.3</c:v>
                      </c:pt>
                      <c:pt idx="10917">
                        <c:v>4342</c:v>
                      </c:pt>
                      <c:pt idx="10918">
                        <c:v>4344.8</c:v>
                      </c:pt>
                      <c:pt idx="10919">
                        <c:v>4336.1000000000004</c:v>
                      </c:pt>
                      <c:pt idx="10920">
                        <c:v>4328.2</c:v>
                      </c:pt>
                      <c:pt idx="10921">
                        <c:v>4337.7</c:v>
                      </c:pt>
                      <c:pt idx="10922">
                        <c:v>4333.8</c:v>
                      </c:pt>
                      <c:pt idx="10923">
                        <c:v>4331.5</c:v>
                      </c:pt>
                      <c:pt idx="10924">
                        <c:v>4343</c:v>
                      </c:pt>
                      <c:pt idx="10925">
                        <c:v>4337.2</c:v>
                      </c:pt>
                      <c:pt idx="10926">
                        <c:v>4343.5</c:v>
                      </c:pt>
                      <c:pt idx="10927">
                        <c:v>4333.6000000000004</c:v>
                      </c:pt>
                      <c:pt idx="10928">
                        <c:v>4342.8999999999996</c:v>
                      </c:pt>
                      <c:pt idx="10929">
                        <c:v>4330.8999999999996</c:v>
                      </c:pt>
                      <c:pt idx="10930">
                        <c:v>4331.3</c:v>
                      </c:pt>
                      <c:pt idx="10931">
                        <c:v>4334.2</c:v>
                      </c:pt>
                      <c:pt idx="10932">
                        <c:v>4339</c:v>
                      </c:pt>
                      <c:pt idx="10933">
                        <c:v>4343.5</c:v>
                      </c:pt>
                      <c:pt idx="10934">
                        <c:v>4345.8999999999996</c:v>
                      </c:pt>
                      <c:pt idx="10935">
                        <c:v>4344.6000000000004</c:v>
                      </c:pt>
                      <c:pt idx="10936">
                        <c:v>4341</c:v>
                      </c:pt>
                      <c:pt idx="10937">
                        <c:v>4335.2</c:v>
                      </c:pt>
                      <c:pt idx="10938">
                        <c:v>4342</c:v>
                      </c:pt>
                      <c:pt idx="10939">
                        <c:v>4336.8999999999996</c:v>
                      </c:pt>
                      <c:pt idx="10940">
                        <c:v>4335.8999999999996</c:v>
                      </c:pt>
                      <c:pt idx="10941">
                        <c:v>4344.1000000000004</c:v>
                      </c:pt>
                      <c:pt idx="10942">
                        <c:v>4340.3999999999996</c:v>
                      </c:pt>
                      <c:pt idx="10943">
                        <c:v>4337</c:v>
                      </c:pt>
                      <c:pt idx="10944">
                        <c:v>4351.8</c:v>
                      </c:pt>
                      <c:pt idx="10945">
                        <c:v>4350.3999999999996</c:v>
                      </c:pt>
                      <c:pt idx="10946">
                        <c:v>4347</c:v>
                      </c:pt>
                      <c:pt idx="10947">
                        <c:v>4340.1000000000004</c:v>
                      </c:pt>
                      <c:pt idx="10948">
                        <c:v>4342.5</c:v>
                      </c:pt>
                      <c:pt idx="10949">
                        <c:v>4342</c:v>
                      </c:pt>
                      <c:pt idx="10950">
                        <c:v>4345</c:v>
                      </c:pt>
                      <c:pt idx="10951">
                        <c:v>4347.3</c:v>
                      </c:pt>
                      <c:pt idx="10952">
                        <c:v>4348.3</c:v>
                      </c:pt>
                      <c:pt idx="10953">
                        <c:v>4339.3</c:v>
                      </c:pt>
                      <c:pt idx="10954">
                        <c:v>4343.1000000000004</c:v>
                      </c:pt>
                      <c:pt idx="10955">
                        <c:v>4345</c:v>
                      </c:pt>
                      <c:pt idx="10956">
                        <c:v>4345.7</c:v>
                      </c:pt>
                      <c:pt idx="10957">
                        <c:v>4349.7</c:v>
                      </c:pt>
                      <c:pt idx="10958">
                        <c:v>4351.2</c:v>
                      </c:pt>
                      <c:pt idx="10959">
                        <c:v>4350.8</c:v>
                      </c:pt>
                      <c:pt idx="10960">
                        <c:v>4347.6000000000004</c:v>
                      </c:pt>
                      <c:pt idx="10961">
                        <c:v>4350</c:v>
                      </c:pt>
                      <c:pt idx="10962">
                        <c:v>4349.2</c:v>
                      </c:pt>
                      <c:pt idx="10963">
                        <c:v>4351.5</c:v>
                      </c:pt>
                      <c:pt idx="10964">
                        <c:v>4349.1000000000004</c:v>
                      </c:pt>
                      <c:pt idx="10965">
                        <c:v>4349.6000000000004</c:v>
                      </c:pt>
                      <c:pt idx="10966">
                        <c:v>4346.8999999999996</c:v>
                      </c:pt>
                      <c:pt idx="10967">
                        <c:v>4354</c:v>
                      </c:pt>
                      <c:pt idx="10968">
                        <c:v>4349.3</c:v>
                      </c:pt>
                      <c:pt idx="10969">
                        <c:v>4350</c:v>
                      </c:pt>
                      <c:pt idx="10970">
                        <c:v>4349.3999999999996</c:v>
                      </c:pt>
                      <c:pt idx="10971">
                        <c:v>4359.1000000000004</c:v>
                      </c:pt>
                      <c:pt idx="10972">
                        <c:v>4348.6000000000004</c:v>
                      </c:pt>
                      <c:pt idx="10973">
                        <c:v>4352.6000000000004</c:v>
                      </c:pt>
                      <c:pt idx="10974">
                        <c:v>4349.5</c:v>
                      </c:pt>
                      <c:pt idx="10975">
                        <c:v>4345.1000000000004</c:v>
                      </c:pt>
                      <c:pt idx="10976">
                        <c:v>4352.3999999999996</c:v>
                      </c:pt>
                      <c:pt idx="10977">
                        <c:v>4350.7</c:v>
                      </c:pt>
                      <c:pt idx="10978">
                        <c:v>4347.6000000000004</c:v>
                      </c:pt>
                      <c:pt idx="10979">
                        <c:v>4352.3999999999996</c:v>
                      </c:pt>
                      <c:pt idx="10980">
                        <c:v>4356.3999999999996</c:v>
                      </c:pt>
                      <c:pt idx="10981">
                        <c:v>4358.1000000000004</c:v>
                      </c:pt>
                      <c:pt idx="10982">
                        <c:v>4353.3</c:v>
                      </c:pt>
                      <c:pt idx="10983">
                        <c:v>4352.3999999999996</c:v>
                      </c:pt>
                      <c:pt idx="10984">
                        <c:v>4349.8999999999996</c:v>
                      </c:pt>
                      <c:pt idx="10985">
                        <c:v>4354.5</c:v>
                      </c:pt>
                      <c:pt idx="10986">
                        <c:v>4359.1000000000004</c:v>
                      </c:pt>
                      <c:pt idx="10987">
                        <c:v>4361.8999999999996</c:v>
                      </c:pt>
                      <c:pt idx="10988">
                        <c:v>4356</c:v>
                      </c:pt>
                      <c:pt idx="10989">
                        <c:v>4354.1000000000004</c:v>
                      </c:pt>
                      <c:pt idx="10990">
                        <c:v>4356.6000000000004</c:v>
                      </c:pt>
                      <c:pt idx="10991">
                        <c:v>4349</c:v>
                      </c:pt>
                      <c:pt idx="10992">
                        <c:v>4352.2</c:v>
                      </c:pt>
                      <c:pt idx="10993">
                        <c:v>4347.8</c:v>
                      </c:pt>
                      <c:pt idx="10994">
                        <c:v>4361.3</c:v>
                      </c:pt>
                      <c:pt idx="10995">
                        <c:v>4351.8999999999996</c:v>
                      </c:pt>
                      <c:pt idx="10996">
                        <c:v>4352.3999999999996</c:v>
                      </c:pt>
                      <c:pt idx="10997">
                        <c:v>4351.3999999999996</c:v>
                      </c:pt>
                      <c:pt idx="10998">
                        <c:v>4354</c:v>
                      </c:pt>
                      <c:pt idx="10999">
                        <c:v>4360.8999999999996</c:v>
                      </c:pt>
                      <c:pt idx="11000">
                        <c:v>4352.1000000000004</c:v>
                      </c:pt>
                      <c:pt idx="11001">
                        <c:v>4359.2</c:v>
                      </c:pt>
                      <c:pt idx="11002">
                        <c:v>4357.5</c:v>
                      </c:pt>
                      <c:pt idx="11003">
                        <c:v>4366.3</c:v>
                      </c:pt>
                      <c:pt idx="11004">
                        <c:v>4364.8999999999996</c:v>
                      </c:pt>
                      <c:pt idx="11005">
                        <c:v>4367.7</c:v>
                      </c:pt>
                      <c:pt idx="11006">
                        <c:v>4357.2</c:v>
                      </c:pt>
                      <c:pt idx="11007">
                        <c:v>4350.1000000000004</c:v>
                      </c:pt>
                      <c:pt idx="11008">
                        <c:v>4349.1000000000004</c:v>
                      </c:pt>
                      <c:pt idx="11009">
                        <c:v>4355.3999999999996</c:v>
                      </c:pt>
                      <c:pt idx="11010">
                        <c:v>4358.8999999999996</c:v>
                      </c:pt>
                      <c:pt idx="11011">
                        <c:v>4355.7</c:v>
                      </c:pt>
                      <c:pt idx="11012">
                        <c:v>4361.6000000000004</c:v>
                      </c:pt>
                      <c:pt idx="11013">
                        <c:v>4361.8999999999996</c:v>
                      </c:pt>
                      <c:pt idx="11014">
                        <c:v>4365.3999999999996</c:v>
                      </c:pt>
                      <c:pt idx="11015">
                        <c:v>4362.6000000000004</c:v>
                      </c:pt>
                      <c:pt idx="11016">
                        <c:v>4356.3999999999996</c:v>
                      </c:pt>
                      <c:pt idx="11017">
                        <c:v>4366.3</c:v>
                      </c:pt>
                      <c:pt idx="11018">
                        <c:v>4352.7</c:v>
                      </c:pt>
                      <c:pt idx="11019">
                        <c:v>4361.7</c:v>
                      </c:pt>
                      <c:pt idx="11020">
                        <c:v>4358.3999999999996</c:v>
                      </c:pt>
                      <c:pt idx="11021">
                        <c:v>4356.3</c:v>
                      </c:pt>
                      <c:pt idx="11022">
                        <c:v>4351.8</c:v>
                      </c:pt>
                      <c:pt idx="11023">
                        <c:v>4355.3999999999996</c:v>
                      </c:pt>
                      <c:pt idx="11024">
                        <c:v>4361.1000000000004</c:v>
                      </c:pt>
                      <c:pt idx="11025">
                        <c:v>4364.1000000000004</c:v>
                      </c:pt>
                      <c:pt idx="11026">
                        <c:v>4357.7</c:v>
                      </c:pt>
                      <c:pt idx="11027">
                        <c:v>4368</c:v>
                      </c:pt>
                      <c:pt idx="11028">
                        <c:v>4358.2</c:v>
                      </c:pt>
                      <c:pt idx="11029">
                        <c:v>4363.6000000000004</c:v>
                      </c:pt>
                      <c:pt idx="11030">
                        <c:v>4364.2</c:v>
                      </c:pt>
                      <c:pt idx="11031">
                        <c:v>4358.3</c:v>
                      </c:pt>
                      <c:pt idx="11032">
                        <c:v>4365.8999999999996</c:v>
                      </c:pt>
                      <c:pt idx="11033">
                        <c:v>4364.5</c:v>
                      </c:pt>
                      <c:pt idx="11034">
                        <c:v>4368.5</c:v>
                      </c:pt>
                      <c:pt idx="11035">
                        <c:v>4365.8</c:v>
                      </c:pt>
                      <c:pt idx="11036">
                        <c:v>4371.7</c:v>
                      </c:pt>
                      <c:pt idx="11037">
                        <c:v>4369.7</c:v>
                      </c:pt>
                      <c:pt idx="11038">
                        <c:v>4369.1000000000004</c:v>
                      </c:pt>
                      <c:pt idx="11039">
                        <c:v>4372.8</c:v>
                      </c:pt>
                      <c:pt idx="11040">
                        <c:v>4369.7</c:v>
                      </c:pt>
                      <c:pt idx="11041">
                        <c:v>4366.3999999999996</c:v>
                      </c:pt>
                      <c:pt idx="11042">
                        <c:v>4360.8</c:v>
                      </c:pt>
                      <c:pt idx="11043">
                        <c:v>4366.3</c:v>
                      </c:pt>
                      <c:pt idx="11044">
                        <c:v>4372.8</c:v>
                      </c:pt>
                      <c:pt idx="11045">
                        <c:v>4375.2</c:v>
                      </c:pt>
                      <c:pt idx="11046">
                        <c:v>4370.1000000000004</c:v>
                      </c:pt>
                      <c:pt idx="11047">
                        <c:v>4370.7</c:v>
                      </c:pt>
                      <c:pt idx="11048">
                        <c:v>4378.3999999999996</c:v>
                      </c:pt>
                      <c:pt idx="11049">
                        <c:v>4370.7</c:v>
                      </c:pt>
                      <c:pt idx="11050">
                        <c:v>4367</c:v>
                      </c:pt>
                      <c:pt idx="11051">
                        <c:v>4367.3</c:v>
                      </c:pt>
                      <c:pt idx="11052">
                        <c:v>4374.2</c:v>
                      </c:pt>
                      <c:pt idx="11053">
                        <c:v>4367.3</c:v>
                      </c:pt>
                      <c:pt idx="11054">
                        <c:v>4373.1000000000004</c:v>
                      </c:pt>
                      <c:pt idx="11055">
                        <c:v>4372.3</c:v>
                      </c:pt>
                      <c:pt idx="11056">
                        <c:v>4367.8</c:v>
                      </c:pt>
                      <c:pt idx="11057">
                        <c:v>4370.3999999999996</c:v>
                      </c:pt>
                      <c:pt idx="11058">
                        <c:v>4375.6000000000004</c:v>
                      </c:pt>
                      <c:pt idx="11059">
                        <c:v>4367.3999999999996</c:v>
                      </c:pt>
                      <c:pt idx="11060">
                        <c:v>4376.8999999999996</c:v>
                      </c:pt>
                      <c:pt idx="11061">
                        <c:v>4367</c:v>
                      </c:pt>
                      <c:pt idx="11062">
                        <c:v>4370.3</c:v>
                      </c:pt>
                      <c:pt idx="11063">
                        <c:v>4357.6000000000004</c:v>
                      </c:pt>
                      <c:pt idx="11064">
                        <c:v>4369.7</c:v>
                      </c:pt>
                      <c:pt idx="11065">
                        <c:v>4376.5</c:v>
                      </c:pt>
                      <c:pt idx="11066">
                        <c:v>4381</c:v>
                      </c:pt>
                      <c:pt idx="11067">
                        <c:v>4373.1000000000004</c:v>
                      </c:pt>
                      <c:pt idx="11068">
                        <c:v>4377.3999999999996</c:v>
                      </c:pt>
                      <c:pt idx="11069">
                        <c:v>4370.3</c:v>
                      </c:pt>
                      <c:pt idx="11070">
                        <c:v>4373.6000000000004</c:v>
                      </c:pt>
                      <c:pt idx="11071">
                        <c:v>4369.6000000000004</c:v>
                      </c:pt>
                      <c:pt idx="11072">
                        <c:v>4366.8</c:v>
                      </c:pt>
                      <c:pt idx="11073">
                        <c:v>4375.6000000000004</c:v>
                      </c:pt>
                      <c:pt idx="11074">
                        <c:v>4378.6000000000004</c:v>
                      </c:pt>
                      <c:pt idx="11075">
                        <c:v>4371.3999999999996</c:v>
                      </c:pt>
                      <c:pt idx="11076">
                        <c:v>4376.2</c:v>
                      </c:pt>
                      <c:pt idx="11077">
                        <c:v>4376.5</c:v>
                      </c:pt>
                      <c:pt idx="11078">
                        <c:v>4374.1000000000004</c:v>
                      </c:pt>
                      <c:pt idx="11079">
                        <c:v>4378</c:v>
                      </c:pt>
                      <c:pt idx="11080">
                        <c:v>4374</c:v>
                      </c:pt>
                      <c:pt idx="11081">
                        <c:v>4383.2</c:v>
                      </c:pt>
                      <c:pt idx="11082">
                        <c:v>4373.1000000000004</c:v>
                      </c:pt>
                      <c:pt idx="11083">
                        <c:v>4380.1000000000004</c:v>
                      </c:pt>
                      <c:pt idx="11084">
                        <c:v>4389</c:v>
                      </c:pt>
                      <c:pt idx="11085">
                        <c:v>4377.8999999999996</c:v>
                      </c:pt>
                      <c:pt idx="11086">
                        <c:v>4384.8</c:v>
                      </c:pt>
                      <c:pt idx="11087">
                        <c:v>4365.5</c:v>
                      </c:pt>
                      <c:pt idx="11088">
                        <c:v>4379.6000000000004</c:v>
                      </c:pt>
                      <c:pt idx="11089">
                        <c:v>4369.8</c:v>
                      </c:pt>
                      <c:pt idx="11090">
                        <c:v>4371.5</c:v>
                      </c:pt>
                      <c:pt idx="11091">
                        <c:v>4374.8999999999996</c:v>
                      </c:pt>
                      <c:pt idx="11092">
                        <c:v>4386.7</c:v>
                      </c:pt>
                      <c:pt idx="11093">
                        <c:v>4384.1000000000004</c:v>
                      </c:pt>
                      <c:pt idx="11094">
                        <c:v>4385.8</c:v>
                      </c:pt>
                      <c:pt idx="11095">
                        <c:v>4375.5</c:v>
                      </c:pt>
                      <c:pt idx="11096">
                        <c:v>4377.5</c:v>
                      </c:pt>
                      <c:pt idx="11097">
                        <c:v>4373.8999999999996</c:v>
                      </c:pt>
                      <c:pt idx="11098">
                        <c:v>4381.3999999999996</c:v>
                      </c:pt>
                      <c:pt idx="11099">
                        <c:v>4389.1000000000004</c:v>
                      </c:pt>
                      <c:pt idx="11100">
                        <c:v>4374.7</c:v>
                      </c:pt>
                      <c:pt idx="11101">
                        <c:v>4370</c:v>
                      </c:pt>
                      <c:pt idx="11102">
                        <c:v>4375.8999999999996</c:v>
                      </c:pt>
                      <c:pt idx="11103">
                        <c:v>4377.3</c:v>
                      </c:pt>
                      <c:pt idx="11104">
                        <c:v>4379</c:v>
                      </c:pt>
                      <c:pt idx="11105">
                        <c:v>4380.8</c:v>
                      </c:pt>
                      <c:pt idx="11106">
                        <c:v>4387.2</c:v>
                      </c:pt>
                      <c:pt idx="11107">
                        <c:v>4386.3999999999996</c:v>
                      </c:pt>
                      <c:pt idx="11108">
                        <c:v>4395.3999999999996</c:v>
                      </c:pt>
                      <c:pt idx="11109">
                        <c:v>4388</c:v>
                      </c:pt>
                      <c:pt idx="11110">
                        <c:v>4375.7</c:v>
                      </c:pt>
                      <c:pt idx="11111">
                        <c:v>4385</c:v>
                      </c:pt>
                      <c:pt idx="11112">
                        <c:v>4377</c:v>
                      </c:pt>
                      <c:pt idx="11113">
                        <c:v>4379.2</c:v>
                      </c:pt>
                      <c:pt idx="11114">
                        <c:v>4388</c:v>
                      </c:pt>
                      <c:pt idx="11115">
                        <c:v>4391.2</c:v>
                      </c:pt>
                      <c:pt idx="11116">
                        <c:v>4395.1000000000004</c:v>
                      </c:pt>
                      <c:pt idx="11117">
                        <c:v>4391.2</c:v>
                      </c:pt>
                      <c:pt idx="11118">
                        <c:v>4388.6000000000004</c:v>
                      </c:pt>
                      <c:pt idx="11119">
                        <c:v>4385.5</c:v>
                      </c:pt>
                      <c:pt idx="11120">
                        <c:v>4394.6000000000004</c:v>
                      </c:pt>
                      <c:pt idx="11121">
                        <c:v>4384.8</c:v>
                      </c:pt>
                      <c:pt idx="11122">
                        <c:v>4392.1000000000004</c:v>
                      </c:pt>
                      <c:pt idx="11123">
                        <c:v>4393.8</c:v>
                      </c:pt>
                      <c:pt idx="11124">
                        <c:v>4402.8999999999996</c:v>
                      </c:pt>
                      <c:pt idx="11125">
                        <c:v>4408.8999999999996</c:v>
                      </c:pt>
                      <c:pt idx="11126">
                        <c:v>4399.8999999999996</c:v>
                      </c:pt>
                      <c:pt idx="11127">
                        <c:v>4394.8</c:v>
                      </c:pt>
                      <c:pt idx="11128">
                        <c:v>4400</c:v>
                      </c:pt>
                      <c:pt idx="11129">
                        <c:v>4402.3999999999996</c:v>
                      </c:pt>
                      <c:pt idx="11130">
                        <c:v>4404.1000000000004</c:v>
                      </c:pt>
                      <c:pt idx="11131">
                        <c:v>4393.2</c:v>
                      </c:pt>
                      <c:pt idx="11132">
                        <c:v>4394.7</c:v>
                      </c:pt>
                      <c:pt idx="11133">
                        <c:v>4384.3</c:v>
                      </c:pt>
                      <c:pt idx="11134">
                        <c:v>4392.6000000000004</c:v>
                      </c:pt>
                      <c:pt idx="11135">
                        <c:v>4395.5</c:v>
                      </c:pt>
                      <c:pt idx="11136">
                        <c:v>4395.7</c:v>
                      </c:pt>
                      <c:pt idx="11137">
                        <c:v>4390.8999999999996</c:v>
                      </c:pt>
                      <c:pt idx="11138">
                        <c:v>4392.8999999999996</c:v>
                      </c:pt>
                      <c:pt idx="11139">
                        <c:v>4391.3999999999996</c:v>
                      </c:pt>
                      <c:pt idx="11140">
                        <c:v>4393.2</c:v>
                      </c:pt>
                      <c:pt idx="11141">
                        <c:v>4391</c:v>
                      </c:pt>
                      <c:pt idx="11142">
                        <c:v>4391.8</c:v>
                      </c:pt>
                      <c:pt idx="11143">
                        <c:v>4393</c:v>
                      </c:pt>
                      <c:pt idx="11144">
                        <c:v>4391.3999999999996</c:v>
                      </c:pt>
                      <c:pt idx="11145">
                        <c:v>4388.2</c:v>
                      </c:pt>
                      <c:pt idx="11146">
                        <c:v>4388</c:v>
                      </c:pt>
                      <c:pt idx="11147">
                        <c:v>4390.8</c:v>
                      </c:pt>
                      <c:pt idx="11148">
                        <c:v>4387.5</c:v>
                      </c:pt>
                      <c:pt idx="11149">
                        <c:v>4382.8</c:v>
                      </c:pt>
                      <c:pt idx="11150">
                        <c:v>4395.1000000000004</c:v>
                      </c:pt>
                      <c:pt idx="11151">
                        <c:v>4396.6000000000004</c:v>
                      </c:pt>
                      <c:pt idx="11152">
                        <c:v>4394</c:v>
                      </c:pt>
                      <c:pt idx="11153">
                        <c:v>4393.6000000000004</c:v>
                      </c:pt>
                      <c:pt idx="11154">
                        <c:v>4394</c:v>
                      </c:pt>
                      <c:pt idx="11155">
                        <c:v>4391.7</c:v>
                      </c:pt>
                      <c:pt idx="11156">
                        <c:v>4394.3999999999996</c:v>
                      </c:pt>
                      <c:pt idx="11157">
                        <c:v>4392.6000000000004</c:v>
                      </c:pt>
                      <c:pt idx="11158">
                        <c:v>4398.3999999999996</c:v>
                      </c:pt>
                      <c:pt idx="11159">
                        <c:v>4399.3</c:v>
                      </c:pt>
                      <c:pt idx="11160">
                        <c:v>4390.8999999999996</c:v>
                      </c:pt>
                      <c:pt idx="11161">
                        <c:v>4382.8</c:v>
                      </c:pt>
                      <c:pt idx="11162">
                        <c:v>4384.8</c:v>
                      </c:pt>
                      <c:pt idx="11163">
                        <c:v>4389.5</c:v>
                      </c:pt>
                      <c:pt idx="11164">
                        <c:v>4388.1000000000004</c:v>
                      </c:pt>
                      <c:pt idx="11165">
                        <c:v>4393.8</c:v>
                      </c:pt>
                      <c:pt idx="11166">
                        <c:v>4396</c:v>
                      </c:pt>
                      <c:pt idx="11167">
                        <c:v>4385.8999999999996</c:v>
                      </c:pt>
                      <c:pt idx="11168">
                        <c:v>4387.3999999999996</c:v>
                      </c:pt>
                      <c:pt idx="11169">
                        <c:v>4396</c:v>
                      </c:pt>
                      <c:pt idx="11170">
                        <c:v>4388.6000000000004</c:v>
                      </c:pt>
                      <c:pt idx="11171">
                        <c:v>4394.7</c:v>
                      </c:pt>
                      <c:pt idx="11172">
                        <c:v>4385.1000000000004</c:v>
                      </c:pt>
                      <c:pt idx="11173">
                        <c:v>4390.3999999999996</c:v>
                      </c:pt>
                      <c:pt idx="11174">
                        <c:v>4388.8</c:v>
                      </c:pt>
                      <c:pt idx="11175">
                        <c:v>4391.8</c:v>
                      </c:pt>
                      <c:pt idx="11176">
                        <c:v>4399.1000000000004</c:v>
                      </c:pt>
                      <c:pt idx="11177">
                        <c:v>4394.2</c:v>
                      </c:pt>
                      <c:pt idx="11178">
                        <c:v>4392.6000000000004</c:v>
                      </c:pt>
                      <c:pt idx="11179">
                        <c:v>4391.3999999999996</c:v>
                      </c:pt>
                      <c:pt idx="11180">
                        <c:v>4401.3999999999996</c:v>
                      </c:pt>
                      <c:pt idx="11181">
                        <c:v>4398.6000000000004</c:v>
                      </c:pt>
                      <c:pt idx="11182">
                        <c:v>4394.3</c:v>
                      </c:pt>
                      <c:pt idx="11183">
                        <c:v>4401.1000000000004</c:v>
                      </c:pt>
                      <c:pt idx="11184">
                        <c:v>4392.3999999999996</c:v>
                      </c:pt>
                      <c:pt idx="11185">
                        <c:v>4400.5</c:v>
                      </c:pt>
                      <c:pt idx="11186">
                        <c:v>4394.1000000000004</c:v>
                      </c:pt>
                      <c:pt idx="11187">
                        <c:v>4393</c:v>
                      </c:pt>
                      <c:pt idx="11188">
                        <c:v>4389.5</c:v>
                      </c:pt>
                      <c:pt idx="11189">
                        <c:v>4385.8999999999996</c:v>
                      </c:pt>
                      <c:pt idx="11190">
                        <c:v>4393.8</c:v>
                      </c:pt>
                      <c:pt idx="11191">
                        <c:v>4399.6000000000004</c:v>
                      </c:pt>
                      <c:pt idx="11192">
                        <c:v>4388.8999999999996</c:v>
                      </c:pt>
                      <c:pt idx="11193">
                        <c:v>4390.2</c:v>
                      </c:pt>
                      <c:pt idx="11194">
                        <c:v>4390.8</c:v>
                      </c:pt>
                      <c:pt idx="11195">
                        <c:v>4401.1000000000004</c:v>
                      </c:pt>
                      <c:pt idx="11196">
                        <c:v>4394.5</c:v>
                      </c:pt>
                      <c:pt idx="11197">
                        <c:v>4394.5</c:v>
                      </c:pt>
                      <c:pt idx="11198">
                        <c:v>4391.8999999999996</c:v>
                      </c:pt>
                      <c:pt idx="11199">
                        <c:v>4395.7</c:v>
                      </c:pt>
                      <c:pt idx="11200">
                        <c:v>4393.7</c:v>
                      </c:pt>
                      <c:pt idx="11201">
                        <c:v>4392.3999999999996</c:v>
                      </c:pt>
                      <c:pt idx="11202">
                        <c:v>4386</c:v>
                      </c:pt>
                      <c:pt idx="11203">
                        <c:v>4392.7</c:v>
                      </c:pt>
                      <c:pt idx="11204">
                        <c:v>4393.5</c:v>
                      </c:pt>
                      <c:pt idx="11205">
                        <c:v>4396.2</c:v>
                      </c:pt>
                      <c:pt idx="11206">
                        <c:v>4390.6000000000004</c:v>
                      </c:pt>
                      <c:pt idx="11207">
                        <c:v>4393.8999999999996</c:v>
                      </c:pt>
                      <c:pt idx="11208">
                        <c:v>4399.3</c:v>
                      </c:pt>
                      <c:pt idx="11209">
                        <c:v>4398.1000000000004</c:v>
                      </c:pt>
                      <c:pt idx="11210">
                        <c:v>4398.5</c:v>
                      </c:pt>
                      <c:pt idx="11211">
                        <c:v>4390.6000000000004</c:v>
                      </c:pt>
                      <c:pt idx="11212">
                        <c:v>4387.5</c:v>
                      </c:pt>
                      <c:pt idx="11213">
                        <c:v>4406.6000000000004</c:v>
                      </c:pt>
                      <c:pt idx="11214">
                        <c:v>4408.5</c:v>
                      </c:pt>
                      <c:pt idx="11215">
                        <c:v>4393.6000000000004</c:v>
                      </c:pt>
                      <c:pt idx="11216">
                        <c:v>4399.2</c:v>
                      </c:pt>
                      <c:pt idx="11217">
                        <c:v>4397.8</c:v>
                      </c:pt>
                      <c:pt idx="11218">
                        <c:v>4391.3</c:v>
                      </c:pt>
                      <c:pt idx="11219">
                        <c:v>4400.2</c:v>
                      </c:pt>
                      <c:pt idx="11220">
                        <c:v>4388.2</c:v>
                      </c:pt>
                      <c:pt idx="11221">
                        <c:v>4399.3</c:v>
                      </c:pt>
                      <c:pt idx="11222">
                        <c:v>4397.3</c:v>
                      </c:pt>
                      <c:pt idx="11223">
                        <c:v>4399.8999999999996</c:v>
                      </c:pt>
                      <c:pt idx="11224">
                        <c:v>4393.6000000000004</c:v>
                      </c:pt>
                      <c:pt idx="11225">
                        <c:v>4399.3</c:v>
                      </c:pt>
                      <c:pt idx="11226">
                        <c:v>4395.5</c:v>
                      </c:pt>
                      <c:pt idx="11227">
                        <c:v>4401.3999999999996</c:v>
                      </c:pt>
                      <c:pt idx="11228">
                        <c:v>4400</c:v>
                      </c:pt>
                      <c:pt idx="11229">
                        <c:v>4397.6000000000004</c:v>
                      </c:pt>
                      <c:pt idx="11230">
                        <c:v>4394.3999999999996</c:v>
                      </c:pt>
                      <c:pt idx="11231">
                        <c:v>4403.8</c:v>
                      </c:pt>
                      <c:pt idx="11232">
                        <c:v>4404.1000000000004</c:v>
                      </c:pt>
                      <c:pt idx="11233">
                        <c:v>4394.3</c:v>
                      </c:pt>
                      <c:pt idx="11234">
                        <c:v>4396.8</c:v>
                      </c:pt>
                      <c:pt idx="11235">
                        <c:v>4404.7</c:v>
                      </c:pt>
                      <c:pt idx="11236">
                        <c:v>4401.8999999999996</c:v>
                      </c:pt>
                      <c:pt idx="11237">
                        <c:v>4406.6000000000004</c:v>
                      </c:pt>
                      <c:pt idx="11238">
                        <c:v>4402.3999999999996</c:v>
                      </c:pt>
                      <c:pt idx="11239">
                        <c:v>4405.2</c:v>
                      </c:pt>
                      <c:pt idx="11240">
                        <c:v>4405.6000000000004</c:v>
                      </c:pt>
                      <c:pt idx="11241">
                        <c:v>4406.1000000000004</c:v>
                      </c:pt>
                      <c:pt idx="11242">
                        <c:v>4403.8999999999996</c:v>
                      </c:pt>
                      <c:pt idx="11243">
                        <c:v>4401.6000000000004</c:v>
                      </c:pt>
                      <c:pt idx="11244">
                        <c:v>4405.3999999999996</c:v>
                      </c:pt>
                      <c:pt idx="11245">
                        <c:v>4407.5</c:v>
                      </c:pt>
                      <c:pt idx="11246">
                        <c:v>4396.3</c:v>
                      </c:pt>
                      <c:pt idx="11247">
                        <c:v>4399.3</c:v>
                      </c:pt>
                      <c:pt idx="11248">
                        <c:v>4404.6000000000004</c:v>
                      </c:pt>
                      <c:pt idx="11249">
                        <c:v>4399.2</c:v>
                      </c:pt>
                      <c:pt idx="11250">
                        <c:v>4391.2</c:v>
                      </c:pt>
                      <c:pt idx="11251">
                        <c:v>4403.3999999999996</c:v>
                      </c:pt>
                      <c:pt idx="11252">
                        <c:v>4404.3</c:v>
                      </c:pt>
                      <c:pt idx="11253">
                        <c:v>4408.7</c:v>
                      </c:pt>
                      <c:pt idx="11254">
                        <c:v>4401.8</c:v>
                      </c:pt>
                      <c:pt idx="11255">
                        <c:v>4408.1000000000004</c:v>
                      </c:pt>
                      <c:pt idx="11256">
                        <c:v>4409.3</c:v>
                      </c:pt>
                      <c:pt idx="11257">
                        <c:v>4409.6000000000004</c:v>
                      </c:pt>
                      <c:pt idx="11258">
                        <c:v>4409</c:v>
                      </c:pt>
                      <c:pt idx="11259">
                        <c:v>4404.3</c:v>
                      </c:pt>
                      <c:pt idx="11260">
                        <c:v>4418.5</c:v>
                      </c:pt>
                      <c:pt idx="11261">
                        <c:v>4411.5</c:v>
                      </c:pt>
                      <c:pt idx="11262">
                        <c:v>4411.2</c:v>
                      </c:pt>
                      <c:pt idx="11263">
                        <c:v>4387.7</c:v>
                      </c:pt>
                      <c:pt idx="11264">
                        <c:v>4414.8</c:v>
                      </c:pt>
                      <c:pt idx="11265">
                        <c:v>4406.5</c:v>
                      </c:pt>
                      <c:pt idx="11266">
                        <c:v>4410.8999999999996</c:v>
                      </c:pt>
                      <c:pt idx="11267">
                        <c:v>4405</c:v>
                      </c:pt>
                      <c:pt idx="11268">
                        <c:v>4406</c:v>
                      </c:pt>
                      <c:pt idx="11269">
                        <c:v>4406.5</c:v>
                      </c:pt>
                      <c:pt idx="11270">
                        <c:v>4403.2</c:v>
                      </c:pt>
                      <c:pt idx="11271">
                        <c:v>4409.3</c:v>
                      </c:pt>
                      <c:pt idx="11272">
                        <c:v>4411.5</c:v>
                      </c:pt>
                      <c:pt idx="11273">
                        <c:v>4412.8999999999996</c:v>
                      </c:pt>
                      <c:pt idx="11274">
                        <c:v>4411.5</c:v>
                      </c:pt>
                      <c:pt idx="11275">
                        <c:v>4418.6000000000004</c:v>
                      </c:pt>
                      <c:pt idx="11276">
                        <c:v>4413.8</c:v>
                      </c:pt>
                      <c:pt idx="11277">
                        <c:v>4406.6000000000004</c:v>
                      </c:pt>
                      <c:pt idx="11278">
                        <c:v>4415.1000000000004</c:v>
                      </c:pt>
                      <c:pt idx="11279">
                        <c:v>4406.8999999999996</c:v>
                      </c:pt>
                      <c:pt idx="11280">
                        <c:v>4417.3</c:v>
                      </c:pt>
                      <c:pt idx="11281">
                        <c:v>4414.5</c:v>
                      </c:pt>
                      <c:pt idx="11282">
                        <c:v>4412.5</c:v>
                      </c:pt>
                      <c:pt idx="11283">
                        <c:v>4403.5</c:v>
                      </c:pt>
                      <c:pt idx="11284">
                        <c:v>4417.2</c:v>
                      </c:pt>
                      <c:pt idx="11285">
                        <c:v>4417.3</c:v>
                      </c:pt>
                      <c:pt idx="11286">
                        <c:v>4419.3999999999996</c:v>
                      </c:pt>
                      <c:pt idx="11287">
                        <c:v>4416.8999999999996</c:v>
                      </c:pt>
                      <c:pt idx="11288">
                        <c:v>4416.6000000000004</c:v>
                      </c:pt>
                      <c:pt idx="11289">
                        <c:v>4411.3</c:v>
                      </c:pt>
                      <c:pt idx="11290">
                        <c:v>4415.5</c:v>
                      </c:pt>
                      <c:pt idx="11291">
                        <c:v>4414.8999999999996</c:v>
                      </c:pt>
                      <c:pt idx="11292">
                        <c:v>4406.3999999999996</c:v>
                      </c:pt>
                      <c:pt idx="11293">
                        <c:v>4411.5</c:v>
                      </c:pt>
                      <c:pt idx="11294">
                        <c:v>4409.8999999999996</c:v>
                      </c:pt>
                      <c:pt idx="11295">
                        <c:v>4422.6000000000004</c:v>
                      </c:pt>
                      <c:pt idx="11296">
                        <c:v>4419.1000000000004</c:v>
                      </c:pt>
                      <c:pt idx="11297">
                        <c:v>4415.2</c:v>
                      </c:pt>
                      <c:pt idx="11298">
                        <c:v>4424</c:v>
                      </c:pt>
                      <c:pt idx="11299">
                        <c:v>4421.8</c:v>
                      </c:pt>
                      <c:pt idx="11300">
                        <c:v>4405.6000000000004</c:v>
                      </c:pt>
                      <c:pt idx="11301">
                        <c:v>4426.5</c:v>
                      </c:pt>
                      <c:pt idx="11302">
                        <c:v>4416.8</c:v>
                      </c:pt>
                      <c:pt idx="11303">
                        <c:v>4414</c:v>
                      </c:pt>
                      <c:pt idx="11304">
                        <c:v>4423.2</c:v>
                      </c:pt>
                      <c:pt idx="11305">
                        <c:v>4424.3999999999996</c:v>
                      </c:pt>
                      <c:pt idx="11306">
                        <c:v>4423.3</c:v>
                      </c:pt>
                      <c:pt idx="11307">
                        <c:v>4421.2</c:v>
                      </c:pt>
                      <c:pt idx="11308">
                        <c:v>4425</c:v>
                      </c:pt>
                      <c:pt idx="11309">
                        <c:v>4423.2</c:v>
                      </c:pt>
                      <c:pt idx="11310">
                        <c:v>4423.8999999999996</c:v>
                      </c:pt>
                      <c:pt idx="11311">
                        <c:v>4430.6000000000004</c:v>
                      </c:pt>
                      <c:pt idx="11312">
                        <c:v>4416.8999999999996</c:v>
                      </c:pt>
                      <c:pt idx="11313">
                        <c:v>4415.5</c:v>
                      </c:pt>
                      <c:pt idx="11314">
                        <c:v>4421.3</c:v>
                      </c:pt>
                      <c:pt idx="11315">
                        <c:v>4433.5</c:v>
                      </c:pt>
                      <c:pt idx="11316">
                        <c:v>4414.8999999999996</c:v>
                      </c:pt>
                      <c:pt idx="11317">
                        <c:v>4422.6000000000004</c:v>
                      </c:pt>
                      <c:pt idx="11318">
                        <c:v>4425.3999999999996</c:v>
                      </c:pt>
                      <c:pt idx="11319">
                        <c:v>4426.6000000000004</c:v>
                      </c:pt>
                      <c:pt idx="11320">
                        <c:v>4420.5</c:v>
                      </c:pt>
                      <c:pt idx="11321">
                        <c:v>4415.5</c:v>
                      </c:pt>
                      <c:pt idx="11322">
                        <c:v>4413.1000000000004</c:v>
                      </c:pt>
                      <c:pt idx="11323">
                        <c:v>4419.3</c:v>
                      </c:pt>
                      <c:pt idx="11324">
                        <c:v>4428.6000000000004</c:v>
                      </c:pt>
                      <c:pt idx="11325">
                        <c:v>4428.3999999999996</c:v>
                      </c:pt>
                      <c:pt idx="11326">
                        <c:v>4415.1000000000004</c:v>
                      </c:pt>
                      <c:pt idx="11327">
                        <c:v>4416.3</c:v>
                      </c:pt>
                      <c:pt idx="11328">
                        <c:v>4416.1000000000004</c:v>
                      </c:pt>
                      <c:pt idx="11329">
                        <c:v>4420.6000000000004</c:v>
                      </c:pt>
                      <c:pt idx="11330">
                        <c:v>4432</c:v>
                      </c:pt>
                      <c:pt idx="11331">
                        <c:v>4424.1000000000004</c:v>
                      </c:pt>
                      <c:pt idx="11332">
                        <c:v>4413.7</c:v>
                      </c:pt>
                      <c:pt idx="11333">
                        <c:v>4421.3999999999996</c:v>
                      </c:pt>
                      <c:pt idx="11334">
                        <c:v>4416.3</c:v>
                      </c:pt>
                      <c:pt idx="11335">
                        <c:v>4424.6000000000004</c:v>
                      </c:pt>
                      <c:pt idx="11336">
                        <c:v>4423.5</c:v>
                      </c:pt>
                      <c:pt idx="11337">
                        <c:v>4424.2</c:v>
                      </c:pt>
                      <c:pt idx="11338">
                        <c:v>4417.8</c:v>
                      </c:pt>
                      <c:pt idx="11339">
                        <c:v>4418.3999999999996</c:v>
                      </c:pt>
                      <c:pt idx="11340">
                        <c:v>4419.2</c:v>
                      </c:pt>
                      <c:pt idx="11341">
                        <c:v>4417.3</c:v>
                      </c:pt>
                      <c:pt idx="11342">
                        <c:v>4416.3</c:v>
                      </c:pt>
                      <c:pt idx="11343">
                        <c:v>4415.2</c:v>
                      </c:pt>
                      <c:pt idx="11344">
                        <c:v>4418.1000000000004</c:v>
                      </c:pt>
                      <c:pt idx="11345">
                        <c:v>4420.2</c:v>
                      </c:pt>
                      <c:pt idx="11346">
                        <c:v>4419.3999999999996</c:v>
                      </c:pt>
                      <c:pt idx="11347">
                        <c:v>4423.5</c:v>
                      </c:pt>
                      <c:pt idx="11348">
                        <c:v>4418.6000000000004</c:v>
                      </c:pt>
                      <c:pt idx="11349">
                        <c:v>4430.3999999999996</c:v>
                      </c:pt>
                      <c:pt idx="11350">
                        <c:v>4425.2</c:v>
                      </c:pt>
                      <c:pt idx="11351">
                        <c:v>4424.5</c:v>
                      </c:pt>
                      <c:pt idx="11352">
                        <c:v>4421.8999999999996</c:v>
                      </c:pt>
                      <c:pt idx="11353">
                        <c:v>4419.3</c:v>
                      </c:pt>
                      <c:pt idx="11354">
                        <c:v>4410.3999999999996</c:v>
                      </c:pt>
                      <c:pt idx="11355">
                        <c:v>4413.1000000000004</c:v>
                      </c:pt>
                      <c:pt idx="11356">
                        <c:v>4412.7</c:v>
                      </c:pt>
                      <c:pt idx="11357">
                        <c:v>4419.8</c:v>
                      </c:pt>
                      <c:pt idx="11358">
                        <c:v>4423.8</c:v>
                      </c:pt>
                      <c:pt idx="11359">
                        <c:v>4421.8</c:v>
                      </c:pt>
                      <c:pt idx="11360">
                        <c:v>4413.8</c:v>
                      </c:pt>
                      <c:pt idx="11361">
                        <c:v>4407.6000000000004</c:v>
                      </c:pt>
                      <c:pt idx="11362">
                        <c:v>4413.7</c:v>
                      </c:pt>
                      <c:pt idx="11363">
                        <c:v>4407.8999999999996</c:v>
                      </c:pt>
                      <c:pt idx="11364">
                        <c:v>4416.5</c:v>
                      </c:pt>
                      <c:pt idx="11365">
                        <c:v>4418.5</c:v>
                      </c:pt>
                      <c:pt idx="11366">
                        <c:v>4406.6000000000004</c:v>
                      </c:pt>
                      <c:pt idx="11367">
                        <c:v>4416.8999999999996</c:v>
                      </c:pt>
                      <c:pt idx="11368">
                        <c:v>4417.7</c:v>
                      </c:pt>
                      <c:pt idx="11369">
                        <c:v>4419.3999999999996</c:v>
                      </c:pt>
                      <c:pt idx="11370">
                        <c:v>4414.3999999999996</c:v>
                      </c:pt>
                      <c:pt idx="11371">
                        <c:v>4420.1000000000004</c:v>
                      </c:pt>
                      <c:pt idx="11372">
                        <c:v>4416.3999999999996</c:v>
                      </c:pt>
                      <c:pt idx="11373">
                        <c:v>4414.3</c:v>
                      </c:pt>
                      <c:pt idx="11374">
                        <c:v>4413.3</c:v>
                      </c:pt>
                      <c:pt idx="11375">
                        <c:v>4416.1000000000004</c:v>
                      </c:pt>
                      <c:pt idx="11376">
                        <c:v>4415.7</c:v>
                      </c:pt>
                      <c:pt idx="11377">
                        <c:v>4428.5</c:v>
                      </c:pt>
                      <c:pt idx="11378">
                        <c:v>4422.6000000000004</c:v>
                      </c:pt>
                      <c:pt idx="11379">
                        <c:v>4421</c:v>
                      </c:pt>
                      <c:pt idx="11380">
                        <c:v>4423</c:v>
                      </c:pt>
                      <c:pt idx="11381">
                        <c:v>4420.3999999999996</c:v>
                      </c:pt>
                      <c:pt idx="11382">
                        <c:v>4420.5</c:v>
                      </c:pt>
                      <c:pt idx="11383">
                        <c:v>4414</c:v>
                      </c:pt>
                      <c:pt idx="11384">
                        <c:v>4419.3</c:v>
                      </c:pt>
                      <c:pt idx="11385">
                        <c:v>4424</c:v>
                      </c:pt>
                      <c:pt idx="11386">
                        <c:v>4420.8</c:v>
                      </c:pt>
                      <c:pt idx="11387">
                        <c:v>4419.3</c:v>
                      </c:pt>
                      <c:pt idx="11388">
                        <c:v>4417.1000000000004</c:v>
                      </c:pt>
                      <c:pt idx="11389">
                        <c:v>4412.2</c:v>
                      </c:pt>
                      <c:pt idx="11390">
                        <c:v>4418.5</c:v>
                      </c:pt>
                      <c:pt idx="11391">
                        <c:v>4418.7</c:v>
                      </c:pt>
                      <c:pt idx="11392">
                        <c:v>4409.8</c:v>
                      </c:pt>
                      <c:pt idx="11393">
                        <c:v>4416.6000000000004</c:v>
                      </c:pt>
                      <c:pt idx="11394">
                        <c:v>4418.3999999999996</c:v>
                      </c:pt>
                      <c:pt idx="11395">
                        <c:v>4423.5</c:v>
                      </c:pt>
                      <c:pt idx="11396">
                        <c:v>4423.7</c:v>
                      </c:pt>
                      <c:pt idx="11397">
                        <c:v>4428.8999999999996</c:v>
                      </c:pt>
                      <c:pt idx="11398">
                        <c:v>4428</c:v>
                      </c:pt>
                      <c:pt idx="11399">
                        <c:v>4428.2</c:v>
                      </c:pt>
                      <c:pt idx="11400">
                        <c:v>4418.3</c:v>
                      </c:pt>
                      <c:pt idx="11401">
                        <c:v>4415.6000000000004</c:v>
                      </c:pt>
                      <c:pt idx="11402">
                        <c:v>4420.3</c:v>
                      </c:pt>
                      <c:pt idx="11403">
                        <c:v>4414</c:v>
                      </c:pt>
                      <c:pt idx="11404">
                        <c:v>4417.1000000000004</c:v>
                      </c:pt>
                      <c:pt idx="11405">
                        <c:v>4421.3</c:v>
                      </c:pt>
                      <c:pt idx="11406">
                        <c:v>4428.6000000000004</c:v>
                      </c:pt>
                      <c:pt idx="11407">
                        <c:v>4418.8</c:v>
                      </c:pt>
                      <c:pt idx="11408">
                        <c:v>4422.3999999999996</c:v>
                      </c:pt>
                      <c:pt idx="11409">
                        <c:v>4425.8</c:v>
                      </c:pt>
                      <c:pt idx="11410">
                        <c:v>4421.3999999999996</c:v>
                      </c:pt>
                      <c:pt idx="11411">
                        <c:v>4416.8999999999996</c:v>
                      </c:pt>
                      <c:pt idx="11412">
                        <c:v>4426.8</c:v>
                      </c:pt>
                      <c:pt idx="11413">
                        <c:v>4420.1000000000004</c:v>
                      </c:pt>
                      <c:pt idx="11414">
                        <c:v>4415.1000000000004</c:v>
                      </c:pt>
                      <c:pt idx="11415">
                        <c:v>4415.1000000000004</c:v>
                      </c:pt>
                      <c:pt idx="11416">
                        <c:v>4417</c:v>
                      </c:pt>
                      <c:pt idx="11417">
                        <c:v>4426.2</c:v>
                      </c:pt>
                      <c:pt idx="11418">
                        <c:v>4413.8999999999996</c:v>
                      </c:pt>
                      <c:pt idx="11419">
                        <c:v>4420.1000000000004</c:v>
                      </c:pt>
                      <c:pt idx="11420">
                        <c:v>4416.3</c:v>
                      </c:pt>
                      <c:pt idx="11421">
                        <c:v>4415.3</c:v>
                      </c:pt>
                      <c:pt idx="11422">
                        <c:v>4418.2</c:v>
                      </c:pt>
                      <c:pt idx="11423">
                        <c:v>4426.1000000000004</c:v>
                      </c:pt>
                      <c:pt idx="11424">
                        <c:v>4418.7</c:v>
                      </c:pt>
                      <c:pt idx="11425">
                        <c:v>4423.1000000000004</c:v>
                      </c:pt>
                      <c:pt idx="11426">
                        <c:v>4423</c:v>
                      </c:pt>
                      <c:pt idx="11427">
                        <c:v>4427.2</c:v>
                      </c:pt>
                      <c:pt idx="11428">
                        <c:v>4425.8999999999996</c:v>
                      </c:pt>
                      <c:pt idx="11429">
                        <c:v>4425.5</c:v>
                      </c:pt>
                      <c:pt idx="11430">
                        <c:v>4427.5</c:v>
                      </c:pt>
                      <c:pt idx="11431">
                        <c:v>4428.7</c:v>
                      </c:pt>
                      <c:pt idx="11432">
                        <c:v>4422.8</c:v>
                      </c:pt>
                      <c:pt idx="11433">
                        <c:v>4431.3</c:v>
                      </c:pt>
                      <c:pt idx="11434">
                        <c:v>4432.8999999999996</c:v>
                      </c:pt>
                      <c:pt idx="11435">
                        <c:v>4431.3</c:v>
                      </c:pt>
                      <c:pt idx="11436">
                        <c:v>4432.6000000000004</c:v>
                      </c:pt>
                      <c:pt idx="11437">
                        <c:v>4432.8</c:v>
                      </c:pt>
                      <c:pt idx="11438">
                        <c:v>4423.8999999999996</c:v>
                      </c:pt>
                      <c:pt idx="11439">
                        <c:v>4432.1000000000004</c:v>
                      </c:pt>
                      <c:pt idx="11440">
                        <c:v>4432.7</c:v>
                      </c:pt>
                      <c:pt idx="11441">
                        <c:v>4428.6000000000004</c:v>
                      </c:pt>
                      <c:pt idx="11442">
                        <c:v>4430.8</c:v>
                      </c:pt>
                      <c:pt idx="11443">
                        <c:v>4421.5</c:v>
                      </c:pt>
                      <c:pt idx="11444">
                        <c:v>4426.3999999999996</c:v>
                      </c:pt>
                      <c:pt idx="11445">
                        <c:v>4438.2</c:v>
                      </c:pt>
                      <c:pt idx="11446">
                        <c:v>4434.6000000000004</c:v>
                      </c:pt>
                      <c:pt idx="11447">
                        <c:v>4437.6000000000004</c:v>
                      </c:pt>
                      <c:pt idx="11448">
                        <c:v>4430.5</c:v>
                      </c:pt>
                      <c:pt idx="11449">
                        <c:v>4425.1000000000004</c:v>
                      </c:pt>
                      <c:pt idx="11450">
                        <c:v>4431.3999999999996</c:v>
                      </c:pt>
                      <c:pt idx="11451">
                        <c:v>4437.2</c:v>
                      </c:pt>
                      <c:pt idx="11452">
                        <c:v>4429.3</c:v>
                      </c:pt>
                      <c:pt idx="11453">
                        <c:v>4436.7</c:v>
                      </c:pt>
                      <c:pt idx="11454">
                        <c:v>4442.3999999999996</c:v>
                      </c:pt>
                      <c:pt idx="11455">
                        <c:v>4445.3999999999996</c:v>
                      </c:pt>
                      <c:pt idx="11456">
                        <c:v>4440.2</c:v>
                      </c:pt>
                      <c:pt idx="11457">
                        <c:v>4443.6000000000004</c:v>
                      </c:pt>
                      <c:pt idx="11458">
                        <c:v>4441.8999999999996</c:v>
                      </c:pt>
                      <c:pt idx="11459">
                        <c:v>4435.7</c:v>
                      </c:pt>
                      <c:pt idx="11460">
                        <c:v>4434.3999999999996</c:v>
                      </c:pt>
                      <c:pt idx="11461">
                        <c:v>4434.5</c:v>
                      </c:pt>
                      <c:pt idx="11462">
                        <c:v>4430.2</c:v>
                      </c:pt>
                      <c:pt idx="11463">
                        <c:v>4434.8</c:v>
                      </c:pt>
                      <c:pt idx="11464">
                        <c:v>4440.1000000000004</c:v>
                      </c:pt>
                      <c:pt idx="11465">
                        <c:v>4437.3999999999996</c:v>
                      </c:pt>
                      <c:pt idx="11466">
                        <c:v>4433.1000000000004</c:v>
                      </c:pt>
                      <c:pt idx="11467">
                        <c:v>4435.8</c:v>
                      </c:pt>
                      <c:pt idx="11468">
                        <c:v>4438</c:v>
                      </c:pt>
                      <c:pt idx="11469">
                        <c:v>4443.5</c:v>
                      </c:pt>
                      <c:pt idx="11470">
                        <c:v>4442.3</c:v>
                      </c:pt>
                      <c:pt idx="11471">
                        <c:v>4434.3999999999996</c:v>
                      </c:pt>
                      <c:pt idx="11472">
                        <c:v>4438.7</c:v>
                      </c:pt>
                      <c:pt idx="11473">
                        <c:v>4434</c:v>
                      </c:pt>
                      <c:pt idx="11474">
                        <c:v>4440.8</c:v>
                      </c:pt>
                      <c:pt idx="11475">
                        <c:v>4440.3</c:v>
                      </c:pt>
                      <c:pt idx="11476">
                        <c:v>4441</c:v>
                      </c:pt>
                      <c:pt idx="11477">
                        <c:v>4432.3</c:v>
                      </c:pt>
                      <c:pt idx="11478">
                        <c:v>4442.7</c:v>
                      </c:pt>
                      <c:pt idx="11479">
                        <c:v>4444.3</c:v>
                      </c:pt>
                      <c:pt idx="11480">
                        <c:v>4450.5</c:v>
                      </c:pt>
                      <c:pt idx="11481">
                        <c:v>4444.7</c:v>
                      </c:pt>
                      <c:pt idx="11482">
                        <c:v>4444.8999999999996</c:v>
                      </c:pt>
                      <c:pt idx="11483">
                        <c:v>4443.8</c:v>
                      </c:pt>
                      <c:pt idx="11484">
                        <c:v>4436.3</c:v>
                      </c:pt>
                      <c:pt idx="11485">
                        <c:v>4440.2</c:v>
                      </c:pt>
                      <c:pt idx="11486">
                        <c:v>4434.8</c:v>
                      </c:pt>
                      <c:pt idx="11487">
                        <c:v>4439.8999999999996</c:v>
                      </c:pt>
                      <c:pt idx="11488">
                        <c:v>4447.1000000000004</c:v>
                      </c:pt>
                      <c:pt idx="11489">
                        <c:v>4445.8</c:v>
                      </c:pt>
                      <c:pt idx="11490">
                        <c:v>4447.7</c:v>
                      </c:pt>
                      <c:pt idx="11491">
                        <c:v>4434</c:v>
                      </c:pt>
                      <c:pt idx="11492">
                        <c:v>4446</c:v>
                      </c:pt>
                      <c:pt idx="11493">
                        <c:v>4445</c:v>
                      </c:pt>
                      <c:pt idx="11494">
                        <c:v>4439.1000000000004</c:v>
                      </c:pt>
                      <c:pt idx="11495">
                        <c:v>4432.2</c:v>
                      </c:pt>
                      <c:pt idx="11496">
                        <c:v>4445.1000000000004</c:v>
                      </c:pt>
                      <c:pt idx="11497">
                        <c:v>4439.3</c:v>
                      </c:pt>
                      <c:pt idx="11498">
                        <c:v>4449.1000000000004</c:v>
                      </c:pt>
                      <c:pt idx="11499">
                        <c:v>4443.8</c:v>
                      </c:pt>
                      <c:pt idx="11500">
                        <c:v>4426.6000000000004</c:v>
                      </c:pt>
                      <c:pt idx="11501">
                        <c:v>4438</c:v>
                      </c:pt>
                      <c:pt idx="11502">
                        <c:v>4441.6000000000004</c:v>
                      </c:pt>
                      <c:pt idx="11503">
                        <c:v>4437.7</c:v>
                      </c:pt>
                      <c:pt idx="11504">
                        <c:v>4446.8</c:v>
                      </c:pt>
                      <c:pt idx="11505">
                        <c:v>4450</c:v>
                      </c:pt>
                      <c:pt idx="11506">
                        <c:v>4459.8</c:v>
                      </c:pt>
                      <c:pt idx="11507">
                        <c:v>4448.8999999999996</c:v>
                      </c:pt>
                      <c:pt idx="11508">
                        <c:v>4442.3999999999996</c:v>
                      </c:pt>
                      <c:pt idx="11509">
                        <c:v>4440.6000000000004</c:v>
                      </c:pt>
                      <c:pt idx="11510">
                        <c:v>4444.8</c:v>
                      </c:pt>
                      <c:pt idx="11511">
                        <c:v>4444.8999999999996</c:v>
                      </c:pt>
                      <c:pt idx="11512">
                        <c:v>4426.3</c:v>
                      </c:pt>
                      <c:pt idx="11513">
                        <c:v>4432.8999999999996</c:v>
                      </c:pt>
                      <c:pt idx="11514">
                        <c:v>4433.6000000000004</c:v>
                      </c:pt>
                      <c:pt idx="11515">
                        <c:v>4424.5</c:v>
                      </c:pt>
                      <c:pt idx="11516">
                        <c:v>4442.6000000000004</c:v>
                      </c:pt>
                      <c:pt idx="11517">
                        <c:v>4450.1000000000004</c:v>
                      </c:pt>
                      <c:pt idx="11518">
                        <c:v>4449.3</c:v>
                      </c:pt>
                      <c:pt idx="11519">
                        <c:v>4434.3999999999996</c:v>
                      </c:pt>
                      <c:pt idx="11520">
                        <c:v>4436</c:v>
                      </c:pt>
                      <c:pt idx="11521">
                        <c:v>4436.3</c:v>
                      </c:pt>
                      <c:pt idx="11522">
                        <c:v>4438.2</c:v>
                      </c:pt>
                      <c:pt idx="11523">
                        <c:v>4439.5</c:v>
                      </c:pt>
                      <c:pt idx="11524">
                        <c:v>4432.3</c:v>
                      </c:pt>
                      <c:pt idx="11525">
                        <c:v>4433.7</c:v>
                      </c:pt>
                      <c:pt idx="11526">
                        <c:v>4445.8999999999996</c:v>
                      </c:pt>
                      <c:pt idx="11527">
                        <c:v>4431</c:v>
                      </c:pt>
                      <c:pt idx="11528">
                        <c:v>4437.8999999999996</c:v>
                      </c:pt>
                      <c:pt idx="11529">
                        <c:v>4435.8999999999996</c:v>
                      </c:pt>
                      <c:pt idx="11530">
                        <c:v>4438.1000000000004</c:v>
                      </c:pt>
                      <c:pt idx="11531">
                        <c:v>4444.3</c:v>
                      </c:pt>
                      <c:pt idx="11532">
                        <c:v>4451.6000000000004</c:v>
                      </c:pt>
                      <c:pt idx="11533">
                        <c:v>4438.2</c:v>
                      </c:pt>
                      <c:pt idx="11534">
                        <c:v>4436.3999999999996</c:v>
                      </c:pt>
                      <c:pt idx="11535">
                        <c:v>4440.3</c:v>
                      </c:pt>
                      <c:pt idx="11536">
                        <c:v>4442.8</c:v>
                      </c:pt>
                      <c:pt idx="11537">
                        <c:v>4449.8</c:v>
                      </c:pt>
                      <c:pt idx="11538">
                        <c:v>4457.2</c:v>
                      </c:pt>
                      <c:pt idx="11539">
                        <c:v>4453.2</c:v>
                      </c:pt>
                      <c:pt idx="11540">
                        <c:v>4450.8999999999996</c:v>
                      </c:pt>
                      <c:pt idx="11541">
                        <c:v>4448.7</c:v>
                      </c:pt>
                      <c:pt idx="11542">
                        <c:v>4446.5</c:v>
                      </c:pt>
                      <c:pt idx="11543">
                        <c:v>4445.3</c:v>
                      </c:pt>
                      <c:pt idx="11544">
                        <c:v>4440.8</c:v>
                      </c:pt>
                      <c:pt idx="11545">
                        <c:v>4450.8</c:v>
                      </c:pt>
                      <c:pt idx="11546">
                        <c:v>4447.5</c:v>
                      </c:pt>
                      <c:pt idx="11547">
                        <c:v>4443.1000000000004</c:v>
                      </c:pt>
                      <c:pt idx="11548">
                        <c:v>4439.8999999999996</c:v>
                      </c:pt>
                      <c:pt idx="11549">
                        <c:v>4442.1000000000004</c:v>
                      </c:pt>
                      <c:pt idx="11550">
                        <c:v>4432.8</c:v>
                      </c:pt>
                      <c:pt idx="11551">
                        <c:v>4447.5</c:v>
                      </c:pt>
                      <c:pt idx="11552">
                        <c:v>4446.3</c:v>
                      </c:pt>
                      <c:pt idx="11553">
                        <c:v>4447.7</c:v>
                      </c:pt>
                      <c:pt idx="11554">
                        <c:v>4449.8999999999996</c:v>
                      </c:pt>
                      <c:pt idx="11555">
                        <c:v>4441.1000000000004</c:v>
                      </c:pt>
                      <c:pt idx="11556">
                        <c:v>4447</c:v>
                      </c:pt>
                      <c:pt idx="11557">
                        <c:v>4451</c:v>
                      </c:pt>
                      <c:pt idx="11558">
                        <c:v>4451.8</c:v>
                      </c:pt>
                      <c:pt idx="11559">
                        <c:v>4457.5</c:v>
                      </c:pt>
                      <c:pt idx="11560">
                        <c:v>4434.8999999999996</c:v>
                      </c:pt>
                      <c:pt idx="11561">
                        <c:v>4432.8</c:v>
                      </c:pt>
                      <c:pt idx="11562">
                        <c:v>4447.3999999999996</c:v>
                      </c:pt>
                      <c:pt idx="11563">
                        <c:v>4445.8</c:v>
                      </c:pt>
                      <c:pt idx="11564">
                        <c:v>4449.8</c:v>
                      </c:pt>
                      <c:pt idx="11565">
                        <c:v>4453.7</c:v>
                      </c:pt>
                      <c:pt idx="11566">
                        <c:v>4447.2</c:v>
                      </c:pt>
                      <c:pt idx="11567">
                        <c:v>4454.8999999999996</c:v>
                      </c:pt>
                      <c:pt idx="11568">
                        <c:v>4451.8999999999996</c:v>
                      </c:pt>
                      <c:pt idx="11569">
                        <c:v>4455.5</c:v>
                      </c:pt>
                      <c:pt idx="11570">
                        <c:v>4446.7</c:v>
                      </c:pt>
                      <c:pt idx="11571">
                        <c:v>4439.8</c:v>
                      </c:pt>
                      <c:pt idx="11572">
                        <c:v>4446.8999999999996</c:v>
                      </c:pt>
                      <c:pt idx="11573">
                        <c:v>4447.5</c:v>
                      </c:pt>
                      <c:pt idx="11574">
                        <c:v>4441.3</c:v>
                      </c:pt>
                      <c:pt idx="11575">
                        <c:v>4448.5</c:v>
                      </c:pt>
                      <c:pt idx="11576">
                        <c:v>4449.6000000000004</c:v>
                      </c:pt>
                      <c:pt idx="11577">
                        <c:v>4452.5</c:v>
                      </c:pt>
                      <c:pt idx="11578">
                        <c:v>4451.6000000000004</c:v>
                      </c:pt>
                      <c:pt idx="11579">
                        <c:v>4450.7</c:v>
                      </c:pt>
                      <c:pt idx="11580">
                        <c:v>4456.3</c:v>
                      </c:pt>
                      <c:pt idx="11581">
                        <c:v>4447.6000000000004</c:v>
                      </c:pt>
                      <c:pt idx="11582">
                        <c:v>4452.8999999999996</c:v>
                      </c:pt>
                      <c:pt idx="11583">
                        <c:v>4455.7</c:v>
                      </c:pt>
                      <c:pt idx="11584">
                        <c:v>4453.6000000000004</c:v>
                      </c:pt>
                      <c:pt idx="11585">
                        <c:v>4450.3999999999996</c:v>
                      </c:pt>
                      <c:pt idx="11586">
                        <c:v>4456.6000000000004</c:v>
                      </c:pt>
                      <c:pt idx="11587">
                        <c:v>4446.3</c:v>
                      </c:pt>
                      <c:pt idx="11588">
                        <c:v>4455.2</c:v>
                      </c:pt>
                      <c:pt idx="11589">
                        <c:v>4444.6000000000004</c:v>
                      </c:pt>
                      <c:pt idx="11590">
                        <c:v>4453.5</c:v>
                      </c:pt>
                      <c:pt idx="11591">
                        <c:v>4442.8999999999996</c:v>
                      </c:pt>
                      <c:pt idx="11592">
                        <c:v>4444.8999999999996</c:v>
                      </c:pt>
                      <c:pt idx="11593">
                        <c:v>4436.5</c:v>
                      </c:pt>
                      <c:pt idx="11594">
                        <c:v>4436.2</c:v>
                      </c:pt>
                      <c:pt idx="11595">
                        <c:v>4439.8</c:v>
                      </c:pt>
                      <c:pt idx="11596">
                        <c:v>4448.7</c:v>
                      </c:pt>
                      <c:pt idx="11597">
                        <c:v>4443.8</c:v>
                      </c:pt>
                      <c:pt idx="11598">
                        <c:v>4438.8999999999996</c:v>
                      </c:pt>
                      <c:pt idx="11599">
                        <c:v>4446.3999999999996</c:v>
                      </c:pt>
                      <c:pt idx="11600">
                        <c:v>4448.8</c:v>
                      </c:pt>
                      <c:pt idx="11601">
                        <c:v>4441.3999999999996</c:v>
                      </c:pt>
                      <c:pt idx="11602">
                        <c:v>4439.7</c:v>
                      </c:pt>
                      <c:pt idx="11603">
                        <c:v>4436</c:v>
                      </c:pt>
                      <c:pt idx="11604">
                        <c:v>4441.5</c:v>
                      </c:pt>
                      <c:pt idx="11605">
                        <c:v>4439.8</c:v>
                      </c:pt>
                      <c:pt idx="11606">
                        <c:v>4443.8</c:v>
                      </c:pt>
                      <c:pt idx="11607">
                        <c:v>4442.3</c:v>
                      </c:pt>
                      <c:pt idx="11608">
                        <c:v>4443.2</c:v>
                      </c:pt>
                      <c:pt idx="11609">
                        <c:v>4443.8</c:v>
                      </c:pt>
                      <c:pt idx="11610">
                        <c:v>4431.7</c:v>
                      </c:pt>
                      <c:pt idx="11611">
                        <c:v>4423.3</c:v>
                      </c:pt>
                      <c:pt idx="11612">
                        <c:v>4427.1000000000004</c:v>
                      </c:pt>
                      <c:pt idx="11613">
                        <c:v>4429.1000000000004</c:v>
                      </c:pt>
                      <c:pt idx="11614">
                        <c:v>4430.1000000000004</c:v>
                      </c:pt>
                      <c:pt idx="11615">
                        <c:v>4436</c:v>
                      </c:pt>
                      <c:pt idx="11616">
                        <c:v>4437.3999999999996</c:v>
                      </c:pt>
                      <c:pt idx="11617">
                        <c:v>4436.8999999999996</c:v>
                      </c:pt>
                      <c:pt idx="11618">
                        <c:v>4439.7</c:v>
                      </c:pt>
                      <c:pt idx="11619">
                        <c:v>4443.8999999999996</c:v>
                      </c:pt>
                      <c:pt idx="11620">
                        <c:v>4437.3999999999996</c:v>
                      </c:pt>
                      <c:pt idx="11621">
                        <c:v>4436.1000000000004</c:v>
                      </c:pt>
                      <c:pt idx="11622">
                        <c:v>4441.1000000000004</c:v>
                      </c:pt>
                      <c:pt idx="11623">
                        <c:v>4434.3999999999996</c:v>
                      </c:pt>
                      <c:pt idx="11624">
                        <c:v>4439.1000000000004</c:v>
                      </c:pt>
                      <c:pt idx="11625">
                        <c:v>4437.3999999999996</c:v>
                      </c:pt>
                      <c:pt idx="11626">
                        <c:v>4442.5</c:v>
                      </c:pt>
                      <c:pt idx="11627">
                        <c:v>4439.8999999999996</c:v>
                      </c:pt>
                      <c:pt idx="11628">
                        <c:v>4446</c:v>
                      </c:pt>
                      <c:pt idx="11629">
                        <c:v>4442.8</c:v>
                      </c:pt>
                      <c:pt idx="11630">
                        <c:v>4450.8999999999996</c:v>
                      </c:pt>
                      <c:pt idx="11631">
                        <c:v>4447.7</c:v>
                      </c:pt>
                      <c:pt idx="11632">
                        <c:v>4446.8</c:v>
                      </c:pt>
                      <c:pt idx="11633">
                        <c:v>4452.8999999999996</c:v>
                      </c:pt>
                      <c:pt idx="11634">
                        <c:v>4448.6000000000004</c:v>
                      </c:pt>
                      <c:pt idx="11635">
                        <c:v>4438.1000000000004</c:v>
                      </c:pt>
                      <c:pt idx="11636">
                        <c:v>4450</c:v>
                      </c:pt>
                      <c:pt idx="11637">
                        <c:v>4443.3</c:v>
                      </c:pt>
                      <c:pt idx="11638">
                        <c:v>4443.8999999999996</c:v>
                      </c:pt>
                      <c:pt idx="11639">
                        <c:v>4444.8</c:v>
                      </c:pt>
                      <c:pt idx="11640">
                        <c:v>4441.8999999999996</c:v>
                      </c:pt>
                      <c:pt idx="11641">
                        <c:v>4448.3</c:v>
                      </c:pt>
                      <c:pt idx="11642">
                        <c:v>4445.8</c:v>
                      </c:pt>
                      <c:pt idx="11643">
                        <c:v>4447.8</c:v>
                      </c:pt>
                      <c:pt idx="11644">
                        <c:v>4455.1000000000004</c:v>
                      </c:pt>
                      <c:pt idx="11645">
                        <c:v>4444.1000000000004</c:v>
                      </c:pt>
                      <c:pt idx="11646">
                        <c:v>4448.3</c:v>
                      </c:pt>
                      <c:pt idx="11647">
                        <c:v>4435.2</c:v>
                      </c:pt>
                      <c:pt idx="11648">
                        <c:v>4428.7</c:v>
                      </c:pt>
                      <c:pt idx="11649">
                        <c:v>4429.8</c:v>
                      </c:pt>
                      <c:pt idx="11650">
                        <c:v>4441.3</c:v>
                      </c:pt>
                      <c:pt idx="11651">
                        <c:v>4448.1000000000004</c:v>
                      </c:pt>
                      <c:pt idx="11652">
                        <c:v>4448.2</c:v>
                      </c:pt>
                      <c:pt idx="11653">
                        <c:v>4448.6000000000004</c:v>
                      </c:pt>
                      <c:pt idx="11654">
                        <c:v>4439.8</c:v>
                      </c:pt>
                      <c:pt idx="11655">
                        <c:v>4446</c:v>
                      </c:pt>
                      <c:pt idx="11656">
                        <c:v>4458.2</c:v>
                      </c:pt>
                      <c:pt idx="11657">
                        <c:v>4448.1000000000004</c:v>
                      </c:pt>
                      <c:pt idx="11658">
                        <c:v>4451.8</c:v>
                      </c:pt>
                      <c:pt idx="11659">
                        <c:v>4457.3999999999996</c:v>
                      </c:pt>
                      <c:pt idx="11660">
                        <c:v>4444</c:v>
                      </c:pt>
                      <c:pt idx="11661">
                        <c:v>4451.3</c:v>
                      </c:pt>
                      <c:pt idx="11662">
                        <c:v>4448.2</c:v>
                      </c:pt>
                      <c:pt idx="11663">
                        <c:v>4444.2</c:v>
                      </c:pt>
                      <c:pt idx="11664">
                        <c:v>4451.8</c:v>
                      </c:pt>
                      <c:pt idx="11665">
                        <c:v>4447.7</c:v>
                      </c:pt>
                      <c:pt idx="11666">
                        <c:v>4449.6000000000004</c:v>
                      </c:pt>
                      <c:pt idx="11667">
                        <c:v>4456.6000000000004</c:v>
                      </c:pt>
                      <c:pt idx="11668">
                        <c:v>4452.7</c:v>
                      </c:pt>
                      <c:pt idx="11669">
                        <c:v>4454.7</c:v>
                      </c:pt>
                      <c:pt idx="11670">
                        <c:v>4455</c:v>
                      </c:pt>
                      <c:pt idx="11671">
                        <c:v>4451.8</c:v>
                      </c:pt>
                      <c:pt idx="11672">
                        <c:v>4454.6000000000004</c:v>
                      </c:pt>
                      <c:pt idx="11673">
                        <c:v>4462.1000000000004</c:v>
                      </c:pt>
                      <c:pt idx="11674">
                        <c:v>4463.8</c:v>
                      </c:pt>
                      <c:pt idx="11675">
                        <c:v>4453.5</c:v>
                      </c:pt>
                      <c:pt idx="11676">
                        <c:v>4461.5</c:v>
                      </c:pt>
                      <c:pt idx="11677">
                        <c:v>4463.3</c:v>
                      </c:pt>
                      <c:pt idx="11678">
                        <c:v>4466.5</c:v>
                      </c:pt>
                      <c:pt idx="11679">
                        <c:v>4464.5</c:v>
                      </c:pt>
                      <c:pt idx="11680">
                        <c:v>4461.5</c:v>
                      </c:pt>
                      <c:pt idx="11681">
                        <c:v>4452.8999999999996</c:v>
                      </c:pt>
                      <c:pt idx="11682">
                        <c:v>4457</c:v>
                      </c:pt>
                      <c:pt idx="11683">
                        <c:v>4457.7</c:v>
                      </c:pt>
                      <c:pt idx="11684">
                        <c:v>4457.8</c:v>
                      </c:pt>
                      <c:pt idx="11685">
                        <c:v>4457.7</c:v>
                      </c:pt>
                      <c:pt idx="11686">
                        <c:v>4464.6000000000004</c:v>
                      </c:pt>
                      <c:pt idx="11687">
                        <c:v>4467.3</c:v>
                      </c:pt>
                      <c:pt idx="11688">
                        <c:v>4464.2</c:v>
                      </c:pt>
                      <c:pt idx="11689">
                        <c:v>4465.3</c:v>
                      </c:pt>
                      <c:pt idx="11690">
                        <c:v>4459.5</c:v>
                      </c:pt>
                      <c:pt idx="11691">
                        <c:v>4459.6000000000004</c:v>
                      </c:pt>
                      <c:pt idx="11692">
                        <c:v>4460</c:v>
                      </c:pt>
                      <c:pt idx="11693">
                        <c:v>4460.7</c:v>
                      </c:pt>
                      <c:pt idx="11694">
                        <c:v>4460.6000000000004</c:v>
                      </c:pt>
                      <c:pt idx="11695">
                        <c:v>4463.3999999999996</c:v>
                      </c:pt>
                      <c:pt idx="11696">
                        <c:v>4453.8</c:v>
                      </c:pt>
                      <c:pt idx="11697">
                        <c:v>4459.3999999999996</c:v>
                      </c:pt>
                      <c:pt idx="11698">
                        <c:v>4449.3</c:v>
                      </c:pt>
                      <c:pt idx="11699">
                        <c:v>4456.8999999999996</c:v>
                      </c:pt>
                      <c:pt idx="11700">
                        <c:v>4453.1000000000004</c:v>
                      </c:pt>
                      <c:pt idx="11701">
                        <c:v>4453.6000000000004</c:v>
                      </c:pt>
                      <c:pt idx="11702">
                        <c:v>4455.8999999999996</c:v>
                      </c:pt>
                      <c:pt idx="11703">
                        <c:v>4443.1000000000004</c:v>
                      </c:pt>
                      <c:pt idx="11704">
                        <c:v>4442.7</c:v>
                      </c:pt>
                      <c:pt idx="11705">
                        <c:v>4443.2</c:v>
                      </c:pt>
                      <c:pt idx="11706">
                        <c:v>4453.5</c:v>
                      </c:pt>
                      <c:pt idx="11707">
                        <c:v>4441.8999999999996</c:v>
                      </c:pt>
                      <c:pt idx="11708">
                        <c:v>4443</c:v>
                      </c:pt>
                      <c:pt idx="11709">
                        <c:v>4452.8999999999996</c:v>
                      </c:pt>
                      <c:pt idx="11710">
                        <c:v>4446.7</c:v>
                      </c:pt>
                      <c:pt idx="11711">
                        <c:v>4446.8</c:v>
                      </c:pt>
                      <c:pt idx="11712">
                        <c:v>4448.6000000000004</c:v>
                      </c:pt>
                      <c:pt idx="11713">
                        <c:v>4449</c:v>
                      </c:pt>
                      <c:pt idx="11714">
                        <c:v>4445.3999999999996</c:v>
                      </c:pt>
                      <c:pt idx="11715">
                        <c:v>4444.2</c:v>
                      </c:pt>
                      <c:pt idx="11716">
                        <c:v>4461.7</c:v>
                      </c:pt>
                      <c:pt idx="11717">
                        <c:v>4454</c:v>
                      </c:pt>
                      <c:pt idx="11718">
                        <c:v>4448.5</c:v>
                      </c:pt>
                      <c:pt idx="11719">
                        <c:v>4445.8</c:v>
                      </c:pt>
                      <c:pt idx="11720">
                        <c:v>4438.1000000000004</c:v>
                      </c:pt>
                      <c:pt idx="11721">
                        <c:v>4435.5</c:v>
                      </c:pt>
                      <c:pt idx="11722">
                        <c:v>4426</c:v>
                      </c:pt>
                      <c:pt idx="11723">
                        <c:v>4432.2</c:v>
                      </c:pt>
                      <c:pt idx="11724">
                        <c:v>4426</c:v>
                      </c:pt>
                      <c:pt idx="11725">
                        <c:v>4422.2</c:v>
                      </c:pt>
                      <c:pt idx="11726">
                        <c:v>4434.8999999999996</c:v>
                      </c:pt>
                      <c:pt idx="11727">
                        <c:v>4432.6000000000004</c:v>
                      </c:pt>
                      <c:pt idx="11728">
                        <c:v>4430.3999999999996</c:v>
                      </c:pt>
                      <c:pt idx="11729">
                        <c:v>4427.8999999999996</c:v>
                      </c:pt>
                      <c:pt idx="11730">
                        <c:v>4424</c:v>
                      </c:pt>
                      <c:pt idx="11731">
                        <c:v>4425</c:v>
                      </c:pt>
                      <c:pt idx="11732">
                        <c:v>4423.2</c:v>
                      </c:pt>
                      <c:pt idx="11733">
                        <c:v>4414.8999999999996</c:v>
                      </c:pt>
                      <c:pt idx="11734">
                        <c:v>4422.7</c:v>
                      </c:pt>
                      <c:pt idx="11735">
                        <c:v>4427.2</c:v>
                      </c:pt>
                      <c:pt idx="11736">
                        <c:v>4432.5</c:v>
                      </c:pt>
                      <c:pt idx="11737">
                        <c:v>4430</c:v>
                      </c:pt>
                      <c:pt idx="11738">
                        <c:v>4421.3999999999996</c:v>
                      </c:pt>
                      <c:pt idx="11739">
                        <c:v>4417.7</c:v>
                      </c:pt>
                      <c:pt idx="11740">
                        <c:v>4422.1000000000004</c:v>
                      </c:pt>
                      <c:pt idx="11741">
                        <c:v>4416.5</c:v>
                      </c:pt>
                      <c:pt idx="11742">
                        <c:v>4412.8</c:v>
                      </c:pt>
                      <c:pt idx="11743">
                        <c:v>4415.3</c:v>
                      </c:pt>
                      <c:pt idx="11744">
                        <c:v>4411.7</c:v>
                      </c:pt>
                      <c:pt idx="11745">
                        <c:v>4427.8999999999996</c:v>
                      </c:pt>
                      <c:pt idx="11746">
                        <c:v>4433.3999999999996</c:v>
                      </c:pt>
                      <c:pt idx="11747">
                        <c:v>4431.3999999999996</c:v>
                      </c:pt>
                      <c:pt idx="11748">
                        <c:v>4428</c:v>
                      </c:pt>
                      <c:pt idx="11749">
                        <c:v>4432.6000000000004</c:v>
                      </c:pt>
                      <c:pt idx="11750">
                        <c:v>4432.8</c:v>
                      </c:pt>
                      <c:pt idx="11751">
                        <c:v>4434.1000000000004</c:v>
                      </c:pt>
                      <c:pt idx="11752">
                        <c:v>4426.3999999999996</c:v>
                      </c:pt>
                      <c:pt idx="11753">
                        <c:v>4429</c:v>
                      </c:pt>
                      <c:pt idx="11754">
                        <c:v>4423.5</c:v>
                      </c:pt>
                      <c:pt idx="11755">
                        <c:v>4420.8999999999996</c:v>
                      </c:pt>
                      <c:pt idx="11756">
                        <c:v>4428.6000000000004</c:v>
                      </c:pt>
                      <c:pt idx="11757">
                        <c:v>4431.8</c:v>
                      </c:pt>
                      <c:pt idx="11758">
                        <c:v>4435.6000000000004</c:v>
                      </c:pt>
                      <c:pt idx="11759">
                        <c:v>4439.3999999999996</c:v>
                      </c:pt>
                      <c:pt idx="11760">
                        <c:v>4428</c:v>
                      </c:pt>
                      <c:pt idx="11761">
                        <c:v>4432.6000000000004</c:v>
                      </c:pt>
                      <c:pt idx="11762">
                        <c:v>4432.5</c:v>
                      </c:pt>
                      <c:pt idx="11763">
                        <c:v>4430.8999999999996</c:v>
                      </c:pt>
                      <c:pt idx="11764">
                        <c:v>4428.5</c:v>
                      </c:pt>
                      <c:pt idx="11765">
                        <c:v>4434</c:v>
                      </c:pt>
                      <c:pt idx="11766">
                        <c:v>4434.5</c:v>
                      </c:pt>
                      <c:pt idx="11767">
                        <c:v>4433.6000000000004</c:v>
                      </c:pt>
                      <c:pt idx="11768">
                        <c:v>4433.2</c:v>
                      </c:pt>
                      <c:pt idx="11769">
                        <c:v>4430</c:v>
                      </c:pt>
                      <c:pt idx="11770">
                        <c:v>4431</c:v>
                      </c:pt>
                      <c:pt idx="11771">
                        <c:v>4446.3999999999996</c:v>
                      </c:pt>
                      <c:pt idx="11772">
                        <c:v>4445.2</c:v>
                      </c:pt>
                      <c:pt idx="11773">
                        <c:v>4442.8999999999996</c:v>
                      </c:pt>
                      <c:pt idx="11774">
                        <c:v>4441.3999999999996</c:v>
                      </c:pt>
                      <c:pt idx="11775">
                        <c:v>4439.7</c:v>
                      </c:pt>
                      <c:pt idx="11776">
                        <c:v>4439.3</c:v>
                      </c:pt>
                      <c:pt idx="11777">
                        <c:v>4440.3999999999996</c:v>
                      </c:pt>
                      <c:pt idx="11778">
                        <c:v>4438.6000000000004</c:v>
                      </c:pt>
                      <c:pt idx="11779">
                        <c:v>4437.2</c:v>
                      </c:pt>
                      <c:pt idx="11780">
                        <c:v>4437.5</c:v>
                      </c:pt>
                      <c:pt idx="11781">
                        <c:v>4443.8</c:v>
                      </c:pt>
                      <c:pt idx="11782">
                        <c:v>4440.6000000000004</c:v>
                      </c:pt>
                      <c:pt idx="11783">
                        <c:v>4433.7</c:v>
                      </c:pt>
                      <c:pt idx="11784">
                        <c:v>4418.8</c:v>
                      </c:pt>
                      <c:pt idx="11785">
                        <c:v>4425.1000000000004</c:v>
                      </c:pt>
                      <c:pt idx="11786">
                        <c:v>4433.8999999999996</c:v>
                      </c:pt>
                      <c:pt idx="11787">
                        <c:v>4432.8</c:v>
                      </c:pt>
                      <c:pt idx="11788">
                        <c:v>4427.3999999999996</c:v>
                      </c:pt>
                      <c:pt idx="11789">
                        <c:v>4432.2</c:v>
                      </c:pt>
                      <c:pt idx="11790">
                        <c:v>4427</c:v>
                      </c:pt>
                      <c:pt idx="11791">
                        <c:v>4429.3</c:v>
                      </c:pt>
                      <c:pt idx="11792">
                        <c:v>4436.6000000000004</c:v>
                      </c:pt>
                      <c:pt idx="11793">
                        <c:v>4435.3</c:v>
                      </c:pt>
                      <c:pt idx="11794">
                        <c:v>4429.1000000000004</c:v>
                      </c:pt>
                      <c:pt idx="11795">
                        <c:v>4430.8999999999996</c:v>
                      </c:pt>
                      <c:pt idx="11796">
                        <c:v>4430.3999999999996</c:v>
                      </c:pt>
                      <c:pt idx="11797">
                        <c:v>4440.6000000000004</c:v>
                      </c:pt>
                      <c:pt idx="11798">
                        <c:v>4439</c:v>
                      </c:pt>
                      <c:pt idx="11799">
                        <c:v>4432.7</c:v>
                      </c:pt>
                      <c:pt idx="11800">
                        <c:v>4437.1000000000004</c:v>
                      </c:pt>
                      <c:pt idx="11801">
                        <c:v>4445.6000000000004</c:v>
                      </c:pt>
                      <c:pt idx="11802">
                        <c:v>4448.5</c:v>
                      </c:pt>
                      <c:pt idx="11803">
                        <c:v>4446.5</c:v>
                      </c:pt>
                      <c:pt idx="11804">
                        <c:v>4439.6000000000004</c:v>
                      </c:pt>
                      <c:pt idx="11805">
                        <c:v>4438.1000000000004</c:v>
                      </c:pt>
                      <c:pt idx="11806">
                        <c:v>4431.6000000000004</c:v>
                      </c:pt>
                      <c:pt idx="11807">
                        <c:v>4433</c:v>
                      </c:pt>
                      <c:pt idx="11808">
                        <c:v>4430.3</c:v>
                      </c:pt>
                      <c:pt idx="11809">
                        <c:v>4429.8</c:v>
                      </c:pt>
                      <c:pt idx="11810">
                        <c:v>4435</c:v>
                      </c:pt>
                      <c:pt idx="11811">
                        <c:v>4439.2</c:v>
                      </c:pt>
                      <c:pt idx="11812">
                        <c:v>4436.7</c:v>
                      </c:pt>
                      <c:pt idx="11813">
                        <c:v>4425.2</c:v>
                      </c:pt>
                      <c:pt idx="11814">
                        <c:v>4433.5</c:v>
                      </c:pt>
                      <c:pt idx="11815">
                        <c:v>4430.6000000000004</c:v>
                      </c:pt>
                      <c:pt idx="11816">
                        <c:v>4439.3</c:v>
                      </c:pt>
                      <c:pt idx="11817">
                        <c:v>4441</c:v>
                      </c:pt>
                      <c:pt idx="11818">
                        <c:v>4438.3999999999996</c:v>
                      </c:pt>
                      <c:pt idx="11819">
                        <c:v>4437.6000000000004</c:v>
                      </c:pt>
                      <c:pt idx="11820">
                        <c:v>4436.6000000000004</c:v>
                      </c:pt>
                      <c:pt idx="11821">
                        <c:v>4425.3999999999996</c:v>
                      </c:pt>
                      <c:pt idx="11822">
                        <c:v>4422.3999999999996</c:v>
                      </c:pt>
                      <c:pt idx="11823">
                        <c:v>4418.8</c:v>
                      </c:pt>
                      <c:pt idx="11824">
                        <c:v>4424.7</c:v>
                      </c:pt>
                      <c:pt idx="11825">
                        <c:v>4420.3</c:v>
                      </c:pt>
                      <c:pt idx="11826">
                        <c:v>4422.6000000000004</c:v>
                      </c:pt>
                      <c:pt idx="11827">
                        <c:v>4427.6000000000004</c:v>
                      </c:pt>
                      <c:pt idx="11828">
                        <c:v>4426.8999999999996</c:v>
                      </c:pt>
                      <c:pt idx="11829">
                        <c:v>4426.3</c:v>
                      </c:pt>
                      <c:pt idx="11830">
                        <c:v>4421</c:v>
                      </c:pt>
                      <c:pt idx="11831">
                        <c:v>4420.8999999999996</c:v>
                      </c:pt>
                      <c:pt idx="11832">
                        <c:v>4417</c:v>
                      </c:pt>
                      <c:pt idx="11833">
                        <c:v>4421.3</c:v>
                      </c:pt>
                      <c:pt idx="11834">
                        <c:v>4418.8</c:v>
                      </c:pt>
                      <c:pt idx="11835">
                        <c:v>4408.6000000000004</c:v>
                      </c:pt>
                      <c:pt idx="11836">
                        <c:v>4412.5</c:v>
                      </c:pt>
                      <c:pt idx="11837">
                        <c:v>4420.6000000000004</c:v>
                      </c:pt>
                      <c:pt idx="11838">
                        <c:v>4412.6000000000004</c:v>
                      </c:pt>
                      <c:pt idx="11839">
                        <c:v>4412.3</c:v>
                      </c:pt>
                      <c:pt idx="11840">
                        <c:v>4415.8999999999996</c:v>
                      </c:pt>
                      <c:pt idx="11841">
                        <c:v>4410.3</c:v>
                      </c:pt>
                      <c:pt idx="11842">
                        <c:v>4411.5</c:v>
                      </c:pt>
                      <c:pt idx="11843">
                        <c:v>4408.2</c:v>
                      </c:pt>
                      <c:pt idx="11844">
                        <c:v>4406.7</c:v>
                      </c:pt>
                      <c:pt idx="11845">
                        <c:v>4408.3</c:v>
                      </c:pt>
                      <c:pt idx="11846">
                        <c:v>4405.1000000000004</c:v>
                      </c:pt>
                      <c:pt idx="11847">
                        <c:v>4412.5</c:v>
                      </c:pt>
                      <c:pt idx="11848">
                        <c:v>4391.6000000000004</c:v>
                      </c:pt>
                      <c:pt idx="11849">
                        <c:v>4404.3999999999996</c:v>
                      </c:pt>
                      <c:pt idx="11850">
                        <c:v>4397.8999999999996</c:v>
                      </c:pt>
                      <c:pt idx="11851">
                        <c:v>4404.3</c:v>
                      </c:pt>
                      <c:pt idx="11852">
                        <c:v>4396.5</c:v>
                      </c:pt>
                      <c:pt idx="11853">
                        <c:v>4402.2</c:v>
                      </c:pt>
                      <c:pt idx="11854">
                        <c:v>4405.2</c:v>
                      </c:pt>
                      <c:pt idx="11855">
                        <c:v>4403.3999999999996</c:v>
                      </c:pt>
                      <c:pt idx="11856">
                        <c:v>4408.2</c:v>
                      </c:pt>
                      <c:pt idx="11857">
                        <c:v>4406.7</c:v>
                      </c:pt>
                      <c:pt idx="11858">
                        <c:v>4402.6000000000004</c:v>
                      </c:pt>
                      <c:pt idx="11859">
                        <c:v>4401.8</c:v>
                      </c:pt>
                      <c:pt idx="11860">
                        <c:v>4399.8</c:v>
                      </c:pt>
                      <c:pt idx="11861">
                        <c:v>4407.3</c:v>
                      </c:pt>
                      <c:pt idx="11862">
                        <c:v>4402.8999999999996</c:v>
                      </c:pt>
                      <c:pt idx="11863">
                        <c:v>4405.8</c:v>
                      </c:pt>
                      <c:pt idx="11864">
                        <c:v>4412.3</c:v>
                      </c:pt>
                      <c:pt idx="11865">
                        <c:v>4400.3999999999996</c:v>
                      </c:pt>
                      <c:pt idx="11866">
                        <c:v>4391.8999999999996</c:v>
                      </c:pt>
                      <c:pt idx="11867">
                        <c:v>4397.8</c:v>
                      </c:pt>
                      <c:pt idx="11868">
                        <c:v>4393.8999999999996</c:v>
                      </c:pt>
                      <c:pt idx="11869">
                        <c:v>4396.5</c:v>
                      </c:pt>
                      <c:pt idx="11870">
                        <c:v>4398</c:v>
                      </c:pt>
                      <c:pt idx="11871">
                        <c:v>4396.6000000000004</c:v>
                      </c:pt>
                      <c:pt idx="11872">
                        <c:v>4400.6000000000004</c:v>
                      </c:pt>
                      <c:pt idx="11873">
                        <c:v>4396.8999999999996</c:v>
                      </c:pt>
                      <c:pt idx="11874">
                        <c:v>4392.1000000000004</c:v>
                      </c:pt>
                      <c:pt idx="11875">
                        <c:v>4394.3</c:v>
                      </c:pt>
                      <c:pt idx="11876">
                        <c:v>4392.3</c:v>
                      </c:pt>
                      <c:pt idx="11877">
                        <c:v>4394.1000000000004</c:v>
                      </c:pt>
                      <c:pt idx="11878">
                        <c:v>4397</c:v>
                      </c:pt>
                      <c:pt idx="11879">
                        <c:v>4391.8</c:v>
                      </c:pt>
                      <c:pt idx="11880">
                        <c:v>4395.3999999999996</c:v>
                      </c:pt>
                      <c:pt idx="11881">
                        <c:v>4396.1000000000004</c:v>
                      </c:pt>
                      <c:pt idx="11882">
                        <c:v>4398</c:v>
                      </c:pt>
                      <c:pt idx="11883">
                        <c:v>4394.5</c:v>
                      </c:pt>
                      <c:pt idx="11884">
                        <c:v>4394.8999999999996</c:v>
                      </c:pt>
                      <c:pt idx="11885">
                        <c:v>4389.1000000000004</c:v>
                      </c:pt>
                      <c:pt idx="11886">
                        <c:v>4388.2</c:v>
                      </c:pt>
                      <c:pt idx="11887">
                        <c:v>4396.1000000000004</c:v>
                      </c:pt>
                      <c:pt idx="11888">
                        <c:v>4392.5</c:v>
                      </c:pt>
                      <c:pt idx="11889">
                        <c:v>4390.3999999999996</c:v>
                      </c:pt>
                      <c:pt idx="11890">
                        <c:v>4388.6000000000004</c:v>
                      </c:pt>
                      <c:pt idx="11891">
                        <c:v>4385</c:v>
                      </c:pt>
                      <c:pt idx="11892">
                        <c:v>4382.2</c:v>
                      </c:pt>
                      <c:pt idx="11893">
                        <c:v>4387.8</c:v>
                      </c:pt>
                      <c:pt idx="11894">
                        <c:v>4382</c:v>
                      </c:pt>
                      <c:pt idx="11895">
                        <c:v>4376.3999999999996</c:v>
                      </c:pt>
                      <c:pt idx="11896">
                        <c:v>4378.8999999999996</c:v>
                      </c:pt>
                      <c:pt idx="11897">
                        <c:v>4386.3999999999996</c:v>
                      </c:pt>
                      <c:pt idx="11898">
                        <c:v>4382.7</c:v>
                      </c:pt>
                      <c:pt idx="11899">
                        <c:v>4384.2</c:v>
                      </c:pt>
                      <c:pt idx="11900">
                        <c:v>4387.1000000000004</c:v>
                      </c:pt>
                      <c:pt idx="11901">
                        <c:v>4387.7</c:v>
                      </c:pt>
                      <c:pt idx="11902">
                        <c:v>4391.6000000000004</c:v>
                      </c:pt>
                      <c:pt idx="11903">
                        <c:v>4384.2</c:v>
                      </c:pt>
                      <c:pt idx="11904">
                        <c:v>4384.2</c:v>
                      </c:pt>
                      <c:pt idx="11905">
                        <c:v>4382.2</c:v>
                      </c:pt>
                      <c:pt idx="11906">
                        <c:v>4392.3999999999996</c:v>
                      </c:pt>
                      <c:pt idx="11907">
                        <c:v>4385.6000000000004</c:v>
                      </c:pt>
                      <c:pt idx="11908">
                        <c:v>4382.8999999999996</c:v>
                      </c:pt>
                      <c:pt idx="11909">
                        <c:v>4379.8</c:v>
                      </c:pt>
                      <c:pt idx="11910">
                        <c:v>4384.8999999999996</c:v>
                      </c:pt>
                      <c:pt idx="11911">
                        <c:v>4383.8</c:v>
                      </c:pt>
                      <c:pt idx="11912">
                        <c:v>4385.5</c:v>
                      </c:pt>
                      <c:pt idx="11913">
                        <c:v>4392.7</c:v>
                      </c:pt>
                      <c:pt idx="11914">
                        <c:v>4388.3999999999996</c:v>
                      </c:pt>
                      <c:pt idx="11915">
                        <c:v>4392.1000000000004</c:v>
                      </c:pt>
                      <c:pt idx="11916">
                        <c:v>4398.3</c:v>
                      </c:pt>
                      <c:pt idx="11917">
                        <c:v>4399.6000000000004</c:v>
                      </c:pt>
                      <c:pt idx="11918">
                        <c:v>4404</c:v>
                      </c:pt>
                      <c:pt idx="11919">
                        <c:v>4404.3</c:v>
                      </c:pt>
                      <c:pt idx="11920">
                        <c:v>4407.3999999999996</c:v>
                      </c:pt>
                      <c:pt idx="11921">
                        <c:v>4409.3999999999996</c:v>
                      </c:pt>
                      <c:pt idx="11922">
                        <c:v>4417.1000000000004</c:v>
                      </c:pt>
                      <c:pt idx="11923">
                        <c:v>4401.3999999999996</c:v>
                      </c:pt>
                      <c:pt idx="11924">
                        <c:v>4411.1000000000004</c:v>
                      </c:pt>
                      <c:pt idx="11925">
                        <c:v>4417.3</c:v>
                      </c:pt>
                      <c:pt idx="11926">
                        <c:v>4417.3999999999996</c:v>
                      </c:pt>
                      <c:pt idx="11927">
                        <c:v>4420.6000000000004</c:v>
                      </c:pt>
                      <c:pt idx="11928">
                        <c:v>4424.5</c:v>
                      </c:pt>
                      <c:pt idx="11929">
                        <c:v>4427.1000000000004</c:v>
                      </c:pt>
                      <c:pt idx="11930">
                        <c:v>4423.3</c:v>
                      </c:pt>
                      <c:pt idx="11931">
                        <c:v>4425.3999999999996</c:v>
                      </c:pt>
                      <c:pt idx="11932">
                        <c:v>4424.1000000000004</c:v>
                      </c:pt>
                      <c:pt idx="11933">
                        <c:v>4431.6000000000004</c:v>
                      </c:pt>
                      <c:pt idx="11934">
                        <c:v>4423.8999999999996</c:v>
                      </c:pt>
                      <c:pt idx="11935">
                        <c:v>4423</c:v>
                      </c:pt>
                      <c:pt idx="11936">
                        <c:v>4421.1000000000004</c:v>
                      </c:pt>
                      <c:pt idx="11937">
                        <c:v>4429.7</c:v>
                      </c:pt>
                      <c:pt idx="11938">
                        <c:v>4439.8</c:v>
                      </c:pt>
                      <c:pt idx="11939">
                        <c:v>4439.8</c:v>
                      </c:pt>
                      <c:pt idx="11940">
                        <c:v>4444.5</c:v>
                      </c:pt>
                      <c:pt idx="11941">
                        <c:v>4444.8</c:v>
                      </c:pt>
                      <c:pt idx="11942">
                        <c:v>4449</c:v>
                      </c:pt>
                      <c:pt idx="11943">
                        <c:v>4442</c:v>
                      </c:pt>
                      <c:pt idx="11944">
                        <c:v>4440.2</c:v>
                      </c:pt>
                      <c:pt idx="11945">
                        <c:v>4438.3</c:v>
                      </c:pt>
                      <c:pt idx="11946">
                        <c:v>4441.7</c:v>
                      </c:pt>
                      <c:pt idx="11947">
                        <c:v>4451.5</c:v>
                      </c:pt>
                      <c:pt idx="11948">
                        <c:v>4450.8999999999996</c:v>
                      </c:pt>
                      <c:pt idx="11949">
                        <c:v>4449.7</c:v>
                      </c:pt>
                      <c:pt idx="11950">
                        <c:v>4456.3</c:v>
                      </c:pt>
                      <c:pt idx="11951">
                        <c:v>4466.7</c:v>
                      </c:pt>
                      <c:pt idx="11952">
                        <c:v>4455.6000000000004</c:v>
                      </c:pt>
                      <c:pt idx="11953">
                        <c:v>4458.2</c:v>
                      </c:pt>
                      <c:pt idx="11954">
                        <c:v>4460.7</c:v>
                      </c:pt>
                      <c:pt idx="11955">
                        <c:v>4458.3999999999996</c:v>
                      </c:pt>
                      <c:pt idx="11956">
                        <c:v>4457.8999999999996</c:v>
                      </c:pt>
                      <c:pt idx="11957">
                        <c:v>4456.3</c:v>
                      </c:pt>
                      <c:pt idx="11958">
                        <c:v>4461</c:v>
                      </c:pt>
                      <c:pt idx="11959">
                        <c:v>4465.1000000000004</c:v>
                      </c:pt>
                      <c:pt idx="11960">
                        <c:v>4459.5</c:v>
                      </c:pt>
                      <c:pt idx="11961">
                        <c:v>4461.3999999999996</c:v>
                      </c:pt>
                      <c:pt idx="11962">
                        <c:v>4465.3</c:v>
                      </c:pt>
                      <c:pt idx="11963">
                        <c:v>4460.3</c:v>
                      </c:pt>
                      <c:pt idx="11964">
                        <c:v>4453.3999999999996</c:v>
                      </c:pt>
                      <c:pt idx="11965">
                        <c:v>4453</c:v>
                      </c:pt>
                      <c:pt idx="11966">
                        <c:v>4457.6000000000004</c:v>
                      </c:pt>
                      <c:pt idx="11967">
                        <c:v>4470.8</c:v>
                      </c:pt>
                      <c:pt idx="11968">
                        <c:v>4459.8999999999996</c:v>
                      </c:pt>
                      <c:pt idx="11969">
                        <c:v>4479.8999999999996</c:v>
                      </c:pt>
                      <c:pt idx="11970">
                        <c:v>4461.8999999999996</c:v>
                      </c:pt>
                      <c:pt idx="11971">
                        <c:v>4468</c:v>
                      </c:pt>
                      <c:pt idx="11972">
                        <c:v>4471.2</c:v>
                      </c:pt>
                      <c:pt idx="11973">
                        <c:v>4467.3999999999996</c:v>
                      </c:pt>
                      <c:pt idx="11974">
                        <c:v>4468.7</c:v>
                      </c:pt>
                      <c:pt idx="11975">
                        <c:v>4467.6000000000004</c:v>
                      </c:pt>
                      <c:pt idx="11976">
                        <c:v>4466.6000000000004</c:v>
                      </c:pt>
                      <c:pt idx="11977">
                        <c:v>4475</c:v>
                      </c:pt>
                      <c:pt idx="11978">
                        <c:v>4470.6000000000004</c:v>
                      </c:pt>
                      <c:pt idx="11979">
                        <c:v>4482.1000000000004</c:v>
                      </c:pt>
                      <c:pt idx="11980">
                        <c:v>4473.1000000000004</c:v>
                      </c:pt>
                      <c:pt idx="11981">
                        <c:v>4474.2</c:v>
                      </c:pt>
                      <c:pt idx="11982">
                        <c:v>4469.5</c:v>
                      </c:pt>
                      <c:pt idx="11983">
                        <c:v>4468.8999999999996</c:v>
                      </c:pt>
                      <c:pt idx="11984">
                        <c:v>4473.3999999999996</c:v>
                      </c:pt>
                      <c:pt idx="11985">
                        <c:v>4475.2</c:v>
                      </c:pt>
                      <c:pt idx="11986">
                        <c:v>4464.6000000000004</c:v>
                      </c:pt>
                      <c:pt idx="11987">
                        <c:v>4477</c:v>
                      </c:pt>
                      <c:pt idx="11988">
                        <c:v>4481.2</c:v>
                      </c:pt>
                      <c:pt idx="11989">
                        <c:v>4482.5</c:v>
                      </c:pt>
                      <c:pt idx="11990">
                        <c:v>4475.5</c:v>
                      </c:pt>
                      <c:pt idx="11991">
                        <c:v>4477</c:v>
                      </c:pt>
                      <c:pt idx="11992">
                        <c:v>4484.8</c:v>
                      </c:pt>
                      <c:pt idx="11993">
                        <c:v>4492.2</c:v>
                      </c:pt>
                      <c:pt idx="11994">
                        <c:v>4493.3999999999996</c:v>
                      </c:pt>
                      <c:pt idx="11995">
                        <c:v>4491.5</c:v>
                      </c:pt>
                      <c:pt idx="11996">
                        <c:v>4478.2</c:v>
                      </c:pt>
                      <c:pt idx="11997">
                        <c:v>4499.3</c:v>
                      </c:pt>
                      <c:pt idx="11998">
                        <c:v>4493.3999999999996</c:v>
                      </c:pt>
                      <c:pt idx="11999">
                        <c:v>4496.5</c:v>
                      </c:pt>
                      <c:pt idx="12000">
                        <c:v>4489.3</c:v>
                      </c:pt>
                      <c:pt idx="12001">
                        <c:v>4485.7</c:v>
                      </c:pt>
                      <c:pt idx="12002">
                        <c:v>4489.3999999999996</c:v>
                      </c:pt>
                      <c:pt idx="12003">
                        <c:v>4488.5</c:v>
                      </c:pt>
                      <c:pt idx="12004">
                        <c:v>4485.1000000000004</c:v>
                      </c:pt>
                      <c:pt idx="12005">
                        <c:v>4485.2</c:v>
                      </c:pt>
                      <c:pt idx="12006">
                        <c:v>4484.6000000000004</c:v>
                      </c:pt>
                      <c:pt idx="12007">
                        <c:v>4491.8</c:v>
                      </c:pt>
                      <c:pt idx="12008">
                        <c:v>4493.8</c:v>
                      </c:pt>
                      <c:pt idx="12009">
                        <c:v>4488.5</c:v>
                      </c:pt>
                      <c:pt idx="12010">
                        <c:v>4492.7</c:v>
                      </c:pt>
                      <c:pt idx="12011">
                        <c:v>4484.5</c:v>
                      </c:pt>
                      <c:pt idx="12012">
                        <c:v>4481.8999999999996</c:v>
                      </c:pt>
                      <c:pt idx="12013">
                        <c:v>4473.1000000000004</c:v>
                      </c:pt>
                      <c:pt idx="12014">
                        <c:v>4469.6000000000004</c:v>
                      </c:pt>
                      <c:pt idx="12015">
                        <c:v>4471.2</c:v>
                      </c:pt>
                      <c:pt idx="12016">
                        <c:v>4462.5</c:v>
                      </c:pt>
                      <c:pt idx="12017">
                        <c:v>4473.6000000000004</c:v>
                      </c:pt>
                      <c:pt idx="12018">
                        <c:v>4471.3</c:v>
                      </c:pt>
                      <c:pt idx="12019">
                        <c:v>4474.8</c:v>
                      </c:pt>
                      <c:pt idx="12020">
                        <c:v>4475.3</c:v>
                      </c:pt>
                      <c:pt idx="12021">
                        <c:v>4473.8999999999996</c:v>
                      </c:pt>
                      <c:pt idx="12022">
                        <c:v>4471</c:v>
                      </c:pt>
                      <c:pt idx="12023">
                        <c:v>4464.8999999999996</c:v>
                      </c:pt>
                      <c:pt idx="12024">
                        <c:v>4471.5</c:v>
                      </c:pt>
                      <c:pt idx="12025">
                        <c:v>4464.8999999999996</c:v>
                      </c:pt>
                      <c:pt idx="12026">
                        <c:v>4471</c:v>
                      </c:pt>
                      <c:pt idx="12027">
                        <c:v>4469.3999999999996</c:v>
                      </c:pt>
                      <c:pt idx="12028">
                        <c:v>4475.8999999999996</c:v>
                      </c:pt>
                      <c:pt idx="12029">
                        <c:v>4467.2</c:v>
                      </c:pt>
                      <c:pt idx="12030">
                        <c:v>4469.8</c:v>
                      </c:pt>
                      <c:pt idx="12031">
                        <c:v>4470</c:v>
                      </c:pt>
                      <c:pt idx="12032">
                        <c:v>4468</c:v>
                      </c:pt>
                      <c:pt idx="12033">
                        <c:v>4474.7</c:v>
                      </c:pt>
                      <c:pt idx="12034">
                        <c:v>4467</c:v>
                      </c:pt>
                      <c:pt idx="12035">
                        <c:v>4469.2</c:v>
                      </c:pt>
                      <c:pt idx="12036">
                        <c:v>4465.1000000000004</c:v>
                      </c:pt>
                      <c:pt idx="12037">
                        <c:v>4471.3999999999996</c:v>
                      </c:pt>
                      <c:pt idx="12038">
                        <c:v>4467.8999999999996</c:v>
                      </c:pt>
                      <c:pt idx="12039">
                        <c:v>4471.3</c:v>
                      </c:pt>
                      <c:pt idx="12040">
                        <c:v>4461.5</c:v>
                      </c:pt>
                      <c:pt idx="12041">
                        <c:v>4464.8999999999996</c:v>
                      </c:pt>
                      <c:pt idx="12042">
                        <c:v>4467.5</c:v>
                      </c:pt>
                      <c:pt idx="12043">
                        <c:v>4473.7</c:v>
                      </c:pt>
                      <c:pt idx="12044">
                        <c:v>4482.7</c:v>
                      </c:pt>
                      <c:pt idx="12045">
                        <c:v>4471.3999999999996</c:v>
                      </c:pt>
                      <c:pt idx="12046">
                        <c:v>4471.8</c:v>
                      </c:pt>
                      <c:pt idx="12047">
                        <c:v>4480.3</c:v>
                      </c:pt>
                      <c:pt idx="12048">
                        <c:v>4465.3999999999996</c:v>
                      </c:pt>
                      <c:pt idx="12049">
                        <c:v>4470.6000000000004</c:v>
                      </c:pt>
                      <c:pt idx="12050">
                        <c:v>4476.6000000000004</c:v>
                      </c:pt>
                      <c:pt idx="12051">
                        <c:v>4470.8999999999996</c:v>
                      </c:pt>
                      <c:pt idx="12052">
                        <c:v>4478.6000000000004</c:v>
                      </c:pt>
                      <c:pt idx="12053">
                        <c:v>4473.3</c:v>
                      </c:pt>
                      <c:pt idx="12054">
                        <c:v>4471.3</c:v>
                      </c:pt>
                      <c:pt idx="12055">
                        <c:v>4478.2</c:v>
                      </c:pt>
                      <c:pt idx="12056">
                        <c:v>4462.2</c:v>
                      </c:pt>
                      <c:pt idx="12057">
                        <c:v>4477.2</c:v>
                      </c:pt>
                      <c:pt idx="12058">
                        <c:v>4475.3999999999996</c:v>
                      </c:pt>
                      <c:pt idx="12059">
                        <c:v>4483.6000000000004</c:v>
                      </c:pt>
                      <c:pt idx="12060">
                        <c:v>4477.3999999999996</c:v>
                      </c:pt>
                      <c:pt idx="12061">
                        <c:v>4475.3</c:v>
                      </c:pt>
                      <c:pt idx="12062">
                        <c:v>4486.2</c:v>
                      </c:pt>
                      <c:pt idx="12063">
                        <c:v>4481.3999999999996</c:v>
                      </c:pt>
                      <c:pt idx="12064">
                        <c:v>4479.1000000000004</c:v>
                      </c:pt>
                      <c:pt idx="12065">
                        <c:v>4486.8999999999996</c:v>
                      </c:pt>
                      <c:pt idx="12066">
                        <c:v>4479.7</c:v>
                      </c:pt>
                      <c:pt idx="12067">
                        <c:v>4492.3999999999996</c:v>
                      </c:pt>
                      <c:pt idx="12068">
                        <c:v>4495.8</c:v>
                      </c:pt>
                      <c:pt idx="12069">
                        <c:v>4495</c:v>
                      </c:pt>
                      <c:pt idx="12070">
                        <c:v>4486.6000000000004</c:v>
                      </c:pt>
                      <c:pt idx="12071">
                        <c:v>4493.1000000000004</c:v>
                      </c:pt>
                      <c:pt idx="12072">
                        <c:v>4490.8999999999996</c:v>
                      </c:pt>
                      <c:pt idx="12073">
                        <c:v>4491.8999999999996</c:v>
                      </c:pt>
                      <c:pt idx="12074">
                        <c:v>4495.7</c:v>
                      </c:pt>
                      <c:pt idx="12075">
                        <c:v>4491.5</c:v>
                      </c:pt>
                      <c:pt idx="12076">
                        <c:v>4489.6000000000004</c:v>
                      </c:pt>
                      <c:pt idx="12077">
                        <c:v>4489</c:v>
                      </c:pt>
                      <c:pt idx="12078">
                        <c:v>4491.8999999999996</c:v>
                      </c:pt>
                      <c:pt idx="12079">
                        <c:v>4490.3999999999996</c:v>
                      </c:pt>
                      <c:pt idx="12080">
                        <c:v>4490.2</c:v>
                      </c:pt>
                      <c:pt idx="12081">
                        <c:v>4493.8</c:v>
                      </c:pt>
                      <c:pt idx="12082">
                        <c:v>4490.8</c:v>
                      </c:pt>
                      <c:pt idx="12083">
                        <c:v>4491.1000000000004</c:v>
                      </c:pt>
                      <c:pt idx="12084">
                        <c:v>4493.1000000000004</c:v>
                      </c:pt>
                      <c:pt idx="12085">
                        <c:v>4494.3999999999996</c:v>
                      </c:pt>
                      <c:pt idx="12086">
                        <c:v>4497.5</c:v>
                      </c:pt>
                      <c:pt idx="12087">
                        <c:v>4499</c:v>
                      </c:pt>
                      <c:pt idx="12088">
                        <c:v>4495</c:v>
                      </c:pt>
                      <c:pt idx="12089">
                        <c:v>4487.1000000000004</c:v>
                      </c:pt>
                      <c:pt idx="12090">
                        <c:v>4482.2</c:v>
                      </c:pt>
                      <c:pt idx="12091">
                        <c:v>4488.3</c:v>
                      </c:pt>
                      <c:pt idx="12092">
                        <c:v>4478.2</c:v>
                      </c:pt>
                      <c:pt idx="12093">
                        <c:v>4481</c:v>
                      </c:pt>
                      <c:pt idx="12094">
                        <c:v>4478.7</c:v>
                      </c:pt>
                      <c:pt idx="12095">
                        <c:v>4479.6000000000004</c:v>
                      </c:pt>
                      <c:pt idx="12096">
                        <c:v>4482.3999999999996</c:v>
                      </c:pt>
                      <c:pt idx="12097">
                        <c:v>4493.8</c:v>
                      </c:pt>
                      <c:pt idx="12098">
                        <c:v>4494.6000000000004</c:v>
                      </c:pt>
                      <c:pt idx="12099">
                        <c:v>4481.5</c:v>
                      </c:pt>
                      <c:pt idx="12100">
                        <c:v>4485.8999999999996</c:v>
                      </c:pt>
                      <c:pt idx="12101">
                        <c:v>4489.7</c:v>
                      </c:pt>
                      <c:pt idx="12102">
                        <c:v>4490</c:v>
                      </c:pt>
                      <c:pt idx="12103">
                        <c:v>4483.7</c:v>
                      </c:pt>
                      <c:pt idx="12104">
                        <c:v>4490.1000000000004</c:v>
                      </c:pt>
                      <c:pt idx="12105">
                        <c:v>4490.3999999999996</c:v>
                      </c:pt>
                      <c:pt idx="12106">
                        <c:v>4488.8</c:v>
                      </c:pt>
                      <c:pt idx="12107">
                        <c:v>4483</c:v>
                      </c:pt>
                      <c:pt idx="12108">
                        <c:v>4485.6000000000004</c:v>
                      </c:pt>
                      <c:pt idx="12109">
                        <c:v>4479.3999999999996</c:v>
                      </c:pt>
                      <c:pt idx="12110">
                        <c:v>4475.2</c:v>
                      </c:pt>
                      <c:pt idx="12111">
                        <c:v>4479.3999999999996</c:v>
                      </c:pt>
                      <c:pt idx="12112">
                        <c:v>4473.3999999999996</c:v>
                      </c:pt>
                      <c:pt idx="12113">
                        <c:v>4475.6000000000004</c:v>
                      </c:pt>
                      <c:pt idx="12114">
                        <c:v>4482.6000000000004</c:v>
                      </c:pt>
                      <c:pt idx="12115">
                        <c:v>4476.3</c:v>
                      </c:pt>
                      <c:pt idx="12116">
                        <c:v>4474.7</c:v>
                      </c:pt>
                      <c:pt idx="12117">
                        <c:v>4480.8</c:v>
                      </c:pt>
                      <c:pt idx="12118">
                        <c:v>4484.8</c:v>
                      </c:pt>
                      <c:pt idx="12119">
                        <c:v>4480.3</c:v>
                      </c:pt>
                      <c:pt idx="12120">
                        <c:v>4481</c:v>
                      </c:pt>
                      <c:pt idx="12121">
                        <c:v>4489.7</c:v>
                      </c:pt>
                      <c:pt idx="12122">
                        <c:v>4477</c:v>
                      </c:pt>
                      <c:pt idx="12123">
                        <c:v>4480.8999999999996</c:v>
                      </c:pt>
                      <c:pt idx="12124">
                        <c:v>4480.5</c:v>
                      </c:pt>
                      <c:pt idx="12125">
                        <c:v>4476.3</c:v>
                      </c:pt>
                      <c:pt idx="12126">
                        <c:v>4475.2</c:v>
                      </c:pt>
                      <c:pt idx="12127">
                        <c:v>4481.1000000000004</c:v>
                      </c:pt>
                      <c:pt idx="12128">
                        <c:v>4481.6000000000004</c:v>
                      </c:pt>
                      <c:pt idx="12129">
                        <c:v>4471.5</c:v>
                      </c:pt>
                      <c:pt idx="12130">
                        <c:v>4482.6000000000004</c:v>
                      </c:pt>
                      <c:pt idx="12131">
                        <c:v>4483.3</c:v>
                      </c:pt>
                      <c:pt idx="12132">
                        <c:v>4478</c:v>
                      </c:pt>
                      <c:pt idx="12133">
                        <c:v>4476.5</c:v>
                      </c:pt>
                      <c:pt idx="12134">
                        <c:v>4468.7</c:v>
                      </c:pt>
                      <c:pt idx="12135">
                        <c:v>4470.3999999999996</c:v>
                      </c:pt>
                      <c:pt idx="12136">
                        <c:v>4471.3999999999996</c:v>
                      </c:pt>
                      <c:pt idx="12137">
                        <c:v>4469.3</c:v>
                      </c:pt>
                      <c:pt idx="12138">
                        <c:v>4490.8</c:v>
                      </c:pt>
                      <c:pt idx="12139">
                        <c:v>4480.2</c:v>
                      </c:pt>
                      <c:pt idx="12140">
                        <c:v>4488.6000000000004</c:v>
                      </c:pt>
                      <c:pt idx="12141">
                        <c:v>4481.1000000000004</c:v>
                      </c:pt>
                      <c:pt idx="12142">
                        <c:v>4473.8999999999996</c:v>
                      </c:pt>
                      <c:pt idx="12143">
                        <c:v>4478.6000000000004</c:v>
                      </c:pt>
                      <c:pt idx="12144">
                        <c:v>4473.7</c:v>
                      </c:pt>
                      <c:pt idx="12145">
                        <c:v>4472.8</c:v>
                      </c:pt>
                      <c:pt idx="12146">
                        <c:v>4472.6000000000004</c:v>
                      </c:pt>
                      <c:pt idx="12147">
                        <c:v>4474.5</c:v>
                      </c:pt>
                      <c:pt idx="12148">
                        <c:v>4472.3</c:v>
                      </c:pt>
                      <c:pt idx="12149">
                        <c:v>4469.7</c:v>
                      </c:pt>
                      <c:pt idx="12150">
                        <c:v>4473.6000000000004</c:v>
                      </c:pt>
                      <c:pt idx="12151">
                        <c:v>4464.6000000000004</c:v>
                      </c:pt>
                      <c:pt idx="12152">
                        <c:v>4465.3999999999996</c:v>
                      </c:pt>
                      <c:pt idx="12153">
                        <c:v>4458.3</c:v>
                      </c:pt>
                      <c:pt idx="12154">
                        <c:v>4466.3999999999996</c:v>
                      </c:pt>
                      <c:pt idx="12155">
                        <c:v>4467.1000000000004</c:v>
                      </c:pt>
                      <c:pt idx="12156">
                        <c:v>4471.3999999999996</c:v>
                      </c:pt>
                      <c:pt idx="12157">
                        <c:v>4477.3</c:v>
                      </c:pt>
                      <c:pt idx="12158">
                        <c:v>4475.6000000000004</c:v>
                      </c:pt>
                      <c:pt idx="12159">
                        <c:v>4480.6000000000004</c:v>
                      </c:pt>
                      <c:pt idx="12160">
                        <c:v>4475.7</c:v>
                      </c:pt>
                      <c:pt idx="12161">
                        <c:v>4475.7</c:v>
                      </c:pt>
                      <c:pt idx="12162">
                        <c:v>4480.3</c:v>
                      </c:pt>
                      <c:pt idx="12163">
                        <c:v>4473.3999999999996</c:v>
                      </c:pt>
                      <c:pt idx="12164">
                        <c:v>4478.3999999999996</c:v>
                      </c:pt>
                      <c:pt idx="12165">
                        <c:v>4476.8999999999996</c:v>
                      </c:pt>
                      <c:pt idx="12166">
                        <c:v>4473.1000000000004</c:v>
                      </c:pt>
                      <c:pt idx="12167">
                        <c:v>4474.8</c:v>
                      </c:pt>
                      <c:pt idx="12168">
                        <c:v>4484.5</c:v>
                      </c:pt>
                      <c:pt idx="12169">
                        <c:v>4479</c:v>
                      </c:pt>
                      <c:pt idx="12170">
                        <c:v>4488.6000000000004</c:v>
                      </c:pt>
                      <c:pt idx="12171">
                        <c:v>4479.8</c:v>
                      </c:pt>
                      <c:pt idx="12172">
                        <c:v>4480</c:v>
                      </c:pt>
                      <c:pt idx="12173">
                        <c:v>4466.3999999999996</c:v>
                      </c:pt>
                      <c:pt idx="12174">
                        <c:v>4470.3</c:v>
                      </c:pt>
                      <c:pt idx="12175">
                        <c:v>4469.3</c:v>
                      </c:pt>
                      <c:pt idx="12176">
                        <c:v>4467.2</c:v>
                      </c:pt>
                      <c:pt idx="12177">
                        <c:v>4465.1000000000004</c:v>
                      </c:pt>
                      <c:pt idx="12178">
                        <c:v>4469.1000000000004</c:v>
                      </c:pt>
                      <c:pt idx="12179">
                        <c:v>4473.7</c:v>
                      </c:pt>
                      <c:pt idx="12180">
                        <c:v>4468.1000000000004</c:v>
                      </c:pt>
                      <c:pt idx="12181">
                        <c:v>4469.8999999999996</c:v>
                      </c:pt>
                      <c:pt idx="12182">
                        <c:v>4478.6000000000004</c:v>
                      </c:pt>
                      <c:pt idx="12183">
                        <c:v>4469.2</c:v>
                      </c:pt>
                      <c:pt idx="12184">
                        <c:v>4469.7</c:v>
                      </c:pt>
                      <c:pt idx="12185">
                        <c:v>4465.1000000000004</c:v>
                      </c:pt>
                      <c:pt idx="12186">
                        <c:v>4474.6000000000004</c:v>
                      </c:pt>
                      <c:pt idx="12187">
                        <c:v>4479.3999999999996</c:v>
                      </c:pt>
                      <c:pt idx="12188">
                        <c:v>4477.1000000000004</c:v>
                      </c:pt>
                      <c:pt idx="12189">
                        <c:v>4472.5</c:v>
                      </c:pt>
                      <c:pt idx="12190">
                        <c:v>4478.6000000000004</c:v>
                      </c:pt>
                      <c:pt idx="12191">
                        <c:v>4468.7</c:v>
                      </c:pt>
                      <c:pt idx="12192">
                        <c:v>4477.7</c:v>
                      </c:pt>
                      <c:pt idx="12193">
                        <c:v>4470.8</c:v>
                      </c:pt>
                      <c:pt idx="12194">
                        <c:v>4475.8</c:v>
                      </c:pt>
                      <c:pt idx="12195">
                        <c:v>4478.5</c:v>
                      </c:pt>
                      <c:pt idx="12196">
                        <c:v>4469.8</c:v>
                      </c:pt>
                      <c:pt idx="12197">
                        <c:v>4478.2</c:v>
                      </c:pt>
                      <c:pt idx="12198">
                        <c:v>4482.3</c:v>
                      </c:pt>
                      <c:pt idx="12199">
                        <c:v>4485.5</c:v>
                      </c:pt>
                      <c:pt idx="12200">
                        <c:v>4483.8</c:v>
                      </c:pt>
                      <c:pt idx="12201">
                        <c:v>4478.8</c:v>
                      </c:pt>
                      <c:pt idx="12202">
                        <c:v>4482.1000000000004</c:v>
                      </c:pt>
                      <c:pt idx="12203">
                        <c:v>4479.2</c:v>
                      </c:pt>
                      <c:pt idx="12204">
                        <c:v>4492.8999999999996</c:v>
                      </c:pt>
                      <c:pt idx="12205">
                        <c:v>4485.6000000000004</c:v>
                      </c:pt>
                      <c:pt idx="12206">
                        <c:v>4484.3</c:v>
                      </c:pt>
                      <c:pt idx="12207">
                        <c:v>4477.8</c:v>
                      </c:pt>
                      <c:pt idx="12208">
                        <c:v>4489.2</c:v>
                      </c:pt>
                      <c:pt idx="12209">
                        <c:v>4494.1000000000004</c:v>
                      </c:pt>
                      <c:pt idx="12210">
                        <c:v>4492.3999999999996</c:v>
                      </c:pt>
                      <c:pt idx="12211">
                        <c:v>4485.8999999999996</c:v>
                      </c:pt>
                      <c:pt idx="12212">
                        <c:v>4491.8999999999996</c:v>
                      </c:pt>
                      <c:pt idx="12213">
                        <c:v>4481.5</c:v>
                      </c:pt>
                      <c:pt idx="12214">
                        <c:v>4486.2</c:v>
                      </c:pt>
                      <c:pt idx="12215">
                        <c:v>4484.1000000000004</c:v>
                      </c:pt>
                      <c:pt idx="12216">
                        <c:v>4489.8</c:v>
                      </c:pt>
                      <c:pt idx="12217">
                        <c:v>4490.2</c:v>
                      </c:pt>
                      <c:pt idx="12218">
                        <c:v>4490.8</c:v>
                      </c:pt>
                      <c:pt idx="12219">
                        <c:v>4496.1000000000004</c:v>
                      </c:pt>
                      <c:pt idx="12220">
                        <c:v>4496.8999999999996</c:v>
                      </c:pt>
                      <c:pt idx="12221">
                        <c:v>4501.5</c:v>
                      </c:pt>
                      <c:pt idx="12222">
                        <c:v>4493.5</c:v>
                      </c:pt>
                      <c:pt idx="12223">
                        <c:v>4490</c:v>
                      </c:pt>
                      <c:pt idx="12224">
                        <c:v>4496.7</c:v>
                      </c:pt>
                      <c:pt idx="12225">
                        <c:v>4490.7</c:v>
                      </c:pt>
                      <c:pt idx="12226">
                        <c:v>4498.8999999999996</c:v>
                      </c:pt>
                      <c:pt idx="12227">
                        <c:v>4493.1000000000004</c:v>
                      </c:pt>
                      <c:pt idx="12228">
                        <c:v>4496.8</c:v>
                      </c:pt>
                      <c:pt idx="12229">
                        <c:v>4496.8999999999996</c:v>
                      </c:pt>
                      <c:pt idx="12230">
                        <c:v>4500.8</c:v>
                      </c:pt>
                      <c:pt idx="12231">
                        <c:v>4509.7</c:v>
                      </c:pt>
                      <c:pt idx="12232">
                        <c:v>4504.7</c:v>
                      </c:pt>
                      <c:pt idx="12233">
                        <c:v>4495.8</c:v>
                      </c:pt>
                      <c:pt idx="12234">
                        <c:v>4498.5</c:v>
                      </c:pt>
                      <c:pt idx="12235">
                        <c:v>4497.3</c:v>
                      </c:pt>
                      <c:pt idx="12236">
                        <c:v>4508.6000000000004</c:v>
                      </c:pt>
                      <c:pt idx="12237">
                        <c:v>4504.6000000000004</c:v>
                      </c:pt>
                      <c:pt idx="12238">
                        <c:v>4503.5</c:v>
                      </c:pt>
                      <c:pt idx="12239">
                        <c:v>4502.6000000000004</c:v>
                      </c:pt>
                      <c:pt idx="12240">
                        <c:v>4492.7</c:v>
                      </c:pt>
                      <c:pt idx="12241">
                        <c:v>4496</c:v>
                      </c:pt>
                      <c:pt idx="12242">
                        <c:v>4509</c:v>
                      </c:pt>
                      <c:pt idx="12243">
                        <c:v>4503.8</c:v>
                      </c:pt>
                      <c:pt idx="12244">
                        <c:v>4506.1000000000004</c:v>
                      </c:pt>
                      <c:pt idx="12245">
                        <c:v>4495.1000000000004</c:v>
                      </c:pt>
                      <c:pt idx="12246">
                        <c:v>4502.2</c:v>
                      </c:pt>
                      <c:pt idx="12247">
                        <c:v>4498.3</c:v>
                      </c:pt>
                      <c:pt idx="12248">
                        <c:v>4497.8</c:v>
                      </c:pt>
                      <c:pt idx="12249">
                        <c:v>4491.6000000000004</c:v>
                      </c:pt>
                      <c:pt idx="12250">
                        <c:v>4495.8999999999996</c:v>
                      </c:pt>
                      <c:pt idx="12251">
                        <c:v>4499.3</c:v>
                      </c:pt>
                      <c:pt idx="12252">
                        <c:v>4502.3999999999996</c:v>
                      </c:pt>
                      <c:pt idx="12253">
                        <c:v>4496.1000000000004</c:v>
                      </c:pt>
                      <c:pt idx="12254">
                        <c:v>4497.1000000000004</c:v>
                      </c:pt>
                      <c:pt idx="12255">
                        <c:v>4492.3</c:v>
                      </c:pt>
                      <c:pt idx="12256">
                        <c:v>4499.3999999999996</c:v>
                      </c:pt>
                      <c:pt idx="12257">
                        <c:v>4504.7</c:v>
                      </c:pt>
                      <c:pt idx="12258">
                        <c:v>4511.1000000000004</c:v>
                      </c:pt>
                      <c:pt idx="12259">
                        <c:v>4507.2</c:v>
                      </c:pt>
                      <c:pt idx="12260">
                        <c:v>4512</c:v>
                      </c:pt>
                      <c:pt idx="12261">
                        <c:v>4506.3999999999996</c:v>
                      </c:pt>
                      <c:pt idx="12262">
                        <c:v>4511.5</c:v>
                      </c:pt>
                      <c:pt idx="12263">
                        <c:v>4510.8999999999996</c:v>
                      </c:pt>
                      <c:pt idx="12264">
                        <c:v>4505.3999999999996</c:v>
                      </c:pt>
                      <c:pt idx="12265">
                        <c:v>4503.5</c:v>
                      </c:pt>
                      <c:pt idx="12266">
                        <c:v>4507.3999999999996</c:v>
                      </c:pt>
                      <c:pt idx="12267">
                        <c:v>4500.5</c:v>
                      </c:pt>
                      <c:pt idx="12268">
                        <c:v>4508.2</c:v>
                      </c:pt>
                      <c:pt idx="12269">
                        <c:v>4502.5</c:v>
                      </c:pt>
                      <c:pt idx="12270">
                        <c:v>4507.8999999999996</c:v>
                      </c:pt>
                      <c:pt idx="12271">
                        <c:v>4506.8</c:v>
                      </c:pt>
                      <c:pt idx="12272">
                        <c:v>4503.8999999999996</c:v>
                      </c:pt>
                      <c:pt idx="12273">
                        <c:v>4513.1000000000004</c:v>
                      </c:pt>
                      <c:pt idx="12274">
                        <c:v>4509.1000000000004</c:v>
                      </c:pt>
                      <c:pt idx="12275">
                        <c:v>4509.6000000000004</c:v>
                      </c:pt>
                      <c:pt idx="12276">
                        <c:v>4511.3999999999996</c:v>
                      </c:pt>
                      <c:pt idx="12277">
                        <c:v>4506</c:v>
                      </c:pt>
                      <c:pt idx="12278">
                        <c:v>4519.8999999999996</c:v>
                      </c:pt>
                      <c:pt idx="12279">
                        <c:v>4513.3999999999996</c:v>
                      </c:pt>
                      <c:pt idx="12280">
                        <c:v>4514.6000000000004</c:v>
                      </c:pt>
                      <c:pt idx="12281">
                        <c:v>4516.8</c:v>
                      </c:pt>
                      <c:pt idx="12282">
                        <c:v>4514.8</c:v>
                      </c:pt>
                      <c:pt idx="12283">
                        <c:v>4512.8</c:v>
                      </c:pt>
                      <c:pt idx="12284">
                        <c:v>4515.8999999999996</c:v>
                      </c:pt>
                      <c:pt idx="12285">
                        <c:v>4513.6000000000004</c:v>
                      </c:pt>
                      <c:pt idx="12286">
                        <c:v>4510.2</c:v>
                      </c:pt>
                      <c:pt idx="12287">
                        <c:v>4509.2</c:v>
                      </c:pt>
                      <c:pt idx="12288">
                        <c:v>4521.8</c:v>
                      </c:pt>
                      <c:pt idx="12289">
                        <c:v>4513.8999999999996</c:v>
                      </c:pt>
                      <c:pt idx="12290">
                        <c:v>4517.3999999999996</c:v>
                      </c:pt>
                      <c:pt idx="12291">
                        <c:v>4517.5</c:v>
                      </c:pt>
                      <c:pt idx="12292">
                        <c:v>4515.3</c:v>
                      </c:pt>
                      <c:pt idx="12293">
                        <c:v>4517.7</c:v>
                      </c:pt>
                      <c:pt idx="12294">
                        <c:v>4521.3999999999996</c:v>
                      </c:pt>
                      <c:pt idx="12295">
                        <c:v>4522.6000000000004</c:v>
                      </c:pt>
                      <c:pt idx="12296">
                        <c:v>4519</c:v>
                      </c:pt>
                      <c:pt idx="12297">
                        <c:v>4519.6000000000004</c:v>
                      </c:pt>
                      <c:pt idx="12298">
                        <c:v>4526.2</c:v>
                      </c:pt>
                      <c:pt idx="12299">
                        <c:v>4518.3999999999996</c:v>
                      </c:pt>
                      <c:pt idx="12300">
                        <c:v>4524.2</c:v>
                      </c:pt>
                      <c:pt idx="12301">
                        <c:v>4517.7</c:v>
                      </c:pt>
                      <c:pt idx="12302">
                        <c:v>4524.1000000000004</c:v>
                      </c:pt>
                      <c:pt idx="12303">
                        <c:v>4525.8</c:v>
                      </c:pt>
                      <c:pt idx="12304">
                        <c:v>4525.3999999999996</c:v>
                      </c:pt>
                      <c:pt idx="12305">
                        <c:v>4515.8</c:v>
                      </c:pt>
                      <c:pt idx="12306">
                        <c:v>4519.8999999999996</c:v>
                      </c:pt>
                      <c:pt idx="12307">
                        <c:v>4515.8</c:v>
                      </c:pt>
                      <c:pt idx="12308">
                        <c:v>4516.3999999999996</c:v>
                      </c:pt>
                      <c:pt idx="12309">
                        <c:v>4523.2</c:v>
                      </c:pt>
                      <c:pt idx="12310">
                        <c:v>4522.3999999999996</c:v>
                      </c:pt>
                      <c:pt idx="12311">
                        <c:v>4522.5</c:v>
                      </c:pt>
                      <c:pt idx="12312">
                        <c:v>4524.1000000000004</c:v>
                      </c:pt>
                      <c:pt idx="12313">
                        <c:v>4535</c:v>
                      </c:pt>
                      <c:pt idx="12314">
                        <c:v>4526.8999999999996</c:v>
                      </c:pt>
                      <c:pt idx="12315">
                        <c:v>4525.3999999999996</c:v>
                      </c:pt>
                      <c:pt idx="12316">
                        <c:v>4522.8999999999996</c:v>
                      </c:pt>
                      <c:pt idx="12317">
                        <c:v>4528.5</c:v>
                      </c:pt>
                      <c:pt idx="12318">
                        <c:v>4527.5</c:v>
                      </c:pt>
                      <c:pt idx="12319">
                        <c:v>4528.6000000000004</c:v>
                      </c:pt>
                      <c:pt idx="12320">
                        <c:v>4525.3</c:v>
                      </c:pt>
                      <c:pt idx="12321">
                        <c:v>4535</c:v>
                      </c:pt>
                      <c:pt idx="12322">
                        <c:v>4525.8999999999996</c:v>
                      </c:pt>
                      <c:pt idx="12323">
                        <c:v>4527</c:v>
                      </c:pt>
                      <c:pt idx="12324">
                        <c:v>4536.3999999999996</c:v>
                      </c:pt>
                      <c:pt idx="12325">
                        <c:v>4536.1000000000004</c:v>
                      </c:pt>
                      <c:pt idx="12326">
                        <c:v>4532.1000000000004</c:v>
                      </c:pt>
                      <c:pt idx="12327">
                        <c:v>4529.7</c:v>
                      </c:pt>
                      <c:pt idx="12328">
                        <c:v>4536.3999999999996</c:v>
                      </c:pt>
                      <c:pt idx="12329">
                        <c:v>4533.8999999999996</c:v>
                      </c:pt>
                      <c:pt idx="12330">
                        <c:v>4523</c:v>
                      </c:pt>
                      <c:pt idx="12331">
                        <c:v>4526.8999999999996</c:v>
                      </c:pt>
                      <c:pt idx="12332">
                        <c:v>4527.3</c:v>
                      </c:pt>
                      <c:pt idx="12333">
                        <c:v>4528.3999999999996</c:v>
                      </c:pt>
                      <c:pt idx="12334">
                        <c:v>4511.7</c:v>
                      </c:pt>
                      <c:pt idx="12335">
                        <c:v>4515.1000000000004</c:v>
                      </c:pt>
                      <c:pt idx="12336">
                        <c:v>4518.7</c:v>
                      </c:pt>
                      <c:pt idx="12337">
                        <c:v>4518.2</c:v>
                      </c:pt>
                      <c:pt idx="12338">
                        <c:v>4527.6000000000004</c:v>
                      </c:pt>
                      <c:pt idx="12339">
                        <c:v>4513.6000000000004</c:v>
                      </c:pt>
                      <c:pt idx="12340">
                        <c:v>4522.2</c:v>
                      </c:pt>
                      <c:pt idx="12341">
                        <c:v>4517.6000000000004</c:v>
                      </c:pt>
                      <c:pt idx="12342">
                        <c:v>4516.5</c:v>
                      </c:pt>
                      <c:pt idx="12343">
                        <c:v>4502.2</c:v>
                      </c:pt>
                      <c:pt idx="12344">
                        <c:v>4496.8999999999996</c:v>
                      </c:pt>
                      <c:pt idx="12345">
                        <c:v>4498.7</c:v>
                      </c:pt>
                      <c:pt idx="12346">
                        <c:v>4505.3</c:v>
                      </c:pt>
                      <c:pt idx="12347">
                        <c:v>4491.3</c:v>
                      </c:pt>
                      <c:pt idx="12348">
                        <c:v>4493.7</c:v>
                      </c:pt>
                      <c:pt idx="12349">
                        <c:v>4490.8999999999996</c:v>
                      </c:pt>
                      <c:pt idx="12350">
                        <c:v>4491.1000000000004</c:v>
                      </c:pt>
                      <c:pt idx="12351">
                        <c:v>4489.3999999999996</c:v>
                      </c:pt>
                      <c:pt idx="12352">
                        <c:v>4489.6000000000004</c:v>
                      </c:pt>
                      <c:pt idx="12353">
                        <c:v>4487.2</c:v>
                      </c:pt>
                      <c:pt idx="12354">
                        <c:v>4479.1000000000004</c:v>
                      </c:pt>
                      <c:pt idx="12355">
                        <c:v>4481.7</c:v>
                      </c:pt>
                      <c:pt idx="12356">
                        <c:v>4484.7</c:v>
                      </c:pt>
                      <c:pt idx="12357">
                        <c:v>4484.5</c:v>
                      </c:pt>
                      <c:pt idx="12358">
                        <c:v>4483.3999999999996</c:v>
                      </c:pt>
                      <c:pt idx="12359">
                        <c:v>4480.2</c:v>
                      </c:pt>
                      <c:pt idx="12360">
                        <c:v>4479.6000000000004</c:v>
                      </c:pt>
                      <c:pt idx="12361">
                        <c:v>4484.3</c:v>
                      </c:pt>
                      <c:pt idx="12362">
                        <c:v>4472.6000000000004</c:v>
                      </c:pt>
                      <c:pt idx="12363">
                        <c:v>4470.8999999999996</c:v>
                      </c:pt>
                      <c:pt idx="12364">
                        <c:v>4461</c:v>
                      </c:pt>
                      <c:pt idx="12365">
                        <c:v>4479.3</c:v>
                      </c:pt>
                      <c:pt idx="12366">
                        <c:v>4470.1000000000004</c:v>
                      </c:pt>
                      <c:pt idx="12367">
                        <c:v>4479.8999999999996</c:v>
                      </c:pt>
                      <c:pt idx="12368">
                        <c:v>4484.8999999999996</c:v>
                      </c:pt>
                      <c:pt idx="12369">
                        <c:v>4483.3999999999996</c:v>
                      </c:pt>
                      <c:pt idx="12370">
                        <c:v>4494.8</c:v>
                      </c:pt>
                      <c:pt idx="12371">
                        <c:v>4490.2</c:v>
                      </c:pt>
                      <c:pt idx="12372">
                        <c:v>4486.7</c:v>
                      </c:pt>
                      <c:pt idx="12373">
                        <c:v>4484.3</c:v>
                      </c:pt>
                      <c:pt idx="12374">
                        <c:v>4479.3</c:v>
                      </c:pt>
                      <c:pt idx="12375">
                        <c:v>4480.2</c:v>
                      </c:pt>
                      <c:pt idx="12376">
                        <c:v>4490.2</c:v>
                      </c:pt>
                      <c:pt idx="12377">
                        <c:v>4498.7</c:v>
                      </c:pt>
                      <c:pt idx="12378">
                        <c:v>4496.2</c:v>
                      </c:pt>
                      <c:pt idx="12379">
                        <c:v>4492.3999999999996</c:v>
                      </c:pt>
                      <c:pt idx="12380">
                        <c:v>4494.6000000000004</c:v>
                      </c:pt>
                      <c:pt idx="12381">
                        <c:v>4498.2</c:v>
                      </c:pt>
                      <c:pt idx="12382">
                        <c:v>4495.8999999999996</c:v>
                      </c:pt>
                      <c:pt idx="12383">
                        <c:v>4498.5</c:v>
                      </c:pt>
                      <c:pt idx="12384">
                        <c:v>4499.2</c:v>
                      </c:pt>
                      <c:pt idx="12385">
                        <c:v>4493.5</c:v>
                      </c:pt>
                      <c:pt idx="12386">
                        <c:v>4491.3999999999996</c:v>
                      </c:pt>
                      <c:pt idx="12387">
                        <c:v>4488.5</c:v>
                      </c:pt>
                      <c:pt idx="12388">
                        <c:v>4491.7</c:v>
                      </c:pt>
                      <c:pt idx="12389">
                        <c:v>4501</c:v>
                      </c:pt>
                      <c:pt idx="12390">
                        <c:v>4492.6000000000004</c:v>
                      </c:pt>
                      <c:pt idx="12391">
                        <c:v>4493.8</c:v>
                      </c:pt>
                      <c:pt idx="12392">
                        <c:v>4489.8</c:v>
                      </c:pt>
                      <c:pt idx="12393">
                        <c:v>4497.5</c:v>
                      </c:pt>
                      <c:pt idx="12394">
                        <c:v>4503.2</c:v>
                      </c:pt>
                      <c:pt idx="12395">
                        <c:v>4504.8</c:v>
                      </c:pt>
                      <c:pt idx="12396">
                        <c:v>4508.1000000000004</c:v>
                      </c:pt>
                      <c:pt idx="12397">
                        <c:v>4508.3999999999996</c:v>
                      </c:pt>
                      <c:pt idx="12398">
                        <c:v>4506</c:v>
                      </c:pt>
                      <c:pt idx="12399">
                        <c:v>4498</c:v>
                      </c:pt>
                      <c:pt idx="12400">
                        <c:v>4497.6000000000004</c:v>
                      </c:pt>
                      <c:pt idx="12401">
                        <c:v>4500</c:v>
                      </c:pt>
                      <c:pt idx="12402">
                        <c:v>4492.5</c:v>
                      </c:pt>
                      <c:pt idx="12403">
                        <c:v>4502.7</c:v>
                      </c:pt>
                      <c:pt idx="12404">
                        <c:v>4503.8</c:v>
                      </c:pt>
                      <c:pt idx="12405">
                        <c:v>4507.3</c:v>
                      </c:pt>
                      <c:pt idx="12406">
                        <c:v>4503.6000000000004</c:v>
                      </c:pt>
                      <c:pt idx="12407">
                        <c:v>4497.3</c:v>
                      </c:pt>
                      <c:pt idx="12408">
                        <c:v>4514.2</c:v>
                      </c:pt>
                      <c:pt idx="12409">
                        <c:v>4505.8</c:v>
                      </c:pt>
                      <c:pt idx="12410">
                        <c:v>4503.3999999999996</c:v>
                      </c:pt>
                      <c:pt idx="12411">
                        <c:v>4504.8</c:v>
                      </c:pt>
                      <c:pt idx="12412">
                        <c:v>4506.8999999999996</c:v>
                      </c:pt>
                      <c:pt idx="12413">
                        <c:v>4506.8</c:v>
                      </c:pt>
                      <c:pt idx="12414">
                        <c:v>4505.3</c:v>
                      </c:pt>
                      <c:pt idx="12415">
                        <c:v>4496.7</c:v>
                      </c:pt>
                      <c:pt idx="12416">
                        <c:v>4502.3999999999996</c:v>
                      </c:pt>
                      <c:pt idx="12417">
                        <c:v>4502.5</c:v>
                      </c:pt>
                      <c:pt idx="12418">
                        <c:v>4511.5</c:v>
                      </c:pt>
                      <c:pt idx="12419">
                        <c:v>4496</c:v>
                      </c:pt>
                      <c:pt idx="12420">
                        <c:v>4498.3999999999996</c:v>
                      </c:pt>
                      <c:pt idx="12421">
                        <c:v>4507.8</c:v>
                      </c:pt>
                      <c:pt idx="12422">
                        <c:v>4499.3</c:v>
                      </c:pt>
                      <c:pt idx="12423">
                        <c:v>4503.3999999999996</c:v>
                      </c:pt>
                      <c:pt idx="12424">
                        <c:v>4497.8</c:v>
                      </c:pt>
                      <c:pt idx="12425">
                        <c:v>4495.8</c:v>
                      </c:pt>
                      <c:pt idx="12426">
                        <c:v>4497.8999999999996</c:v>
                      </c:pt>
                      <c:pt idx="12427">
                        <c:v>4481.5</c:v>
                      </c:pt>
                      <c:pt idx="12428">
                        <c:v>4490.8</c:v>
                      </c:pt>
                      <c:pt idx="12429">
                        <c:v>4477.5</c:v>
                      </c:pt>
                      <c:pt idx="12430">
                        <c:v>4478.3999999999996</c:v>
                      </c:pt>
                      <c:pt idx="12431">
                        <c:v>4478.6000000000004</c:v>
                      </c:pt>
                      <c:pt idx="12432">
                        <c:v>4485.5</c:v>
                      </c:pt>
                      <c:pt idx="12433">
                        <c:v>4478.8</c:v>
                      </c:pt>
                      <c:pt idx="12434">
                        <c:v>4473.1000000000004</c:v>
                      </c:pt>
                      <c:pt idx="12435">
                        <c:v>4470.8999999999996</c:v>
                      </c:pt>
                      <c:pt idx="12436">
                        <c:v>4467.6000000000004</c:v>
                      </c:pt>
                      <c:pt idx="12437">
                        <c:v>4476.5</c:v>
                      </c:pt>
                      <c:pt idx="12438">
                        <c:v>4477.6000000000004</c:v>
                      </c:pt>
                      <c:pt idx="12439">
                        <c:v>4472.2</c:v>
                      </c:pt>
                      <c:pt idx="12440">
                        <c:v>4472.8</c:v>
                      </c:pt>
                      <c:pt idx="12441">
                        <c:v>4469</c:v>
                      </c:pt>
                      <c:pt idx="12442">
                        <c:v>4467.5</c:v>
                      </c:pt>
                      <c:pt idx="12443">
                        <c:v>4464.1000000000004</c:v>
                      </c:pt>
                      <c:pt idx="12444">
                        <c:v>4465.8</c:v>
                      </c:pt>
                      <c:pt idx="12445">
                        <c:v>4464.3999999999996</c:v>
                      </c:pt>
                      <c:pt idx="12446">
                        <c:v>4468.3999999999996</c:v>
                      </c:pt>
                      <c:pt idx="12447">
                        <c:v>4469.5</c:v>
                      </c:pt>
                      <c:pt idx="12448">
                        <c:v>4477.8999999999996</c:v>
                      </c:pt>
                      <c:pt idx="12449">
                        <c:v>4472.2</c:v>
                      </c:pt>
                      <c:pt idx="12450">
                        <c:v>4474</c:v>
                      </c:pt>
                      <c:pt idx="12451">
                        <c:v>4476.1000000000004</c:v>
                      </c:pt>
                      <c:pt idx="12452">
                        <c:v>4469</c:v>
                      </c:pt>
                      <c:pt idx="12453">
                        <c:v>4471.6000000000004</c:v>
                      </c:pt>
                      <c:pt idx="12454">
                        <c:v>4470.7</c:v>
                      </c:pt>
                      <c:pt idx="12455">
                        <c:v>4464.2</c:v>
                      </c:pt>
                      <c:pt idx="12456">
                        <c:v>4478.2</c:v>
                      </c:pt>
                      <c:pt idx="12457">
                        <c:v>4480.3999999999996</c:v>
                      </c:pt>
                      <c:pt idx="12458">
                        <c:v>4484.3999999999996</c:v>
                      </c:pt>
                      <c:pt idx="12459">
                        <c:v>4482.7</c:v>
                      </c:pt>
                      <c:pt idx="12460">
                        <c:v>4476</c:v>
                      </c:pt>
                      <c:pt idx="12461">
                        <c:v>4476.5</c:v>
                      </c:pt>
                      <c:pt idx="12462">
                        <c:v>4463.6000000000004</c:v>
                      </c:pt>
                      <c:pt idx="12463">
                        <c:v>4474.6000000000004</c:v>
                      </c:pt>
                      <c:pt idx="12464">
                        <c:v>4476</c:v>
                      </c:pt>
                      <c:pt idx="12465">
                        <c:v>4475.8</c:v>
                      </c:pt>
                      <c:pt idx="12466">
                        <c:v>4469.8</c:v>
                      </c:pt>
                      <c:pt idx="12467">
                        <c:v>4477.2</c:v>
                      </c:pt>
                      <c:pt idx="12468">
                        <c:v>4477</c:v>
                      </c:pt>
                      <c:pt idx="12469">
                        <c:v>4491.3</c:v>
                      </c:pt>
                      <c:pt idx="12470">
                        <c:v>4495.8999999999996</c:v>
                      </c:pt>
                      <c:pt idx="12471">
                        <c:v>4487.3</c:v>
                      </c:pt>
                      <c:pt idx="12472">
                        <c:v>4492.5</c:v>
                      </c:pt>
                      <c:pt idx="12473">
                        <c:v>4487.7</c:v>
                      </c:pt>
                      <c:pt idx="12474">
                        <c:v>4485.7</c:v>
                      </c:pt>
                      <c:pt idx="12475">
                        <c:v>4488</c:v>
                      </c:pt>
                      <c:pt idx="12476">
                        <c:v>4496.2</c:v>
                      </c:pt>
                      <c:pt idx="12477">
                        <c:v>4489.3999999999996</c:v>
                      </c:pt>
                      <c:pt idx="12478">
                        <c:v>4484.3999999999996</c:v>
                      </c:pt>
                      <c:pt idx="12479">
                        <c:v>4491.2</c:v>
                      </c:pt>
                      <c:pt idx="12480">
                        <c:v>4493</c:v>
                      </c:pt>
                      <c:pt idx="12481">
                        <c:v>4494</c:v>
                      </c:pt>
                      <c:pt idx="12482">
                        <c:v>4498.8</c:v>
                      </c:pt>
                      <c:pt idx="12483">
                        <c:v>4472.3</c:v>
                      </c:pt>
                      <c:pt idx="12484">
                        <c:v>4493.3</c:v>
                      </c:pt>
                      <c:pt idx="12485">
                        <c:v>4489.2</c:v>
                      </c:pt>
                      <c:pt idx="12486">
                        <c:v>4484.6000000000004</c:v>
                      </c:pt>
                      <c:pt idx="12487">
                        <c:v>4486</c:v>
                      </c:pt>
                      <c:pt idx="12488">
                        <c:v>4491.1000000000004</c:v>
                      </c:pt>
                      <c:pt idx="12489">
                        <c:v>4492.7</c:v>
                      </c:pt>
                      <c:pt idx="12490">
                        <c:v>4487.8999999999996</c:v>
                      </c:pt>
                      <c:pt idx="12491">
                        <c:v>4492.3</c:v>
                      </c:pt>
                      <c:pt idx="12492">
                        <c:v>4486.3</c:v>
                      </c:pt>
                      <c:pt idx="12493">
                        <c:v>4491.1000000000004</c:v>
                      </c:pt>
                      <c:pt idx="12494">
                        <c:v>4488.7</c:v>
                      </c:pt>
                      <c:pt idx="12495">
                        <c:v>4488.8999999999996</c:v>
                      </c:pt>
                      <c:pt idx="12496">
                        <c:v>4496.1000000000004</c:v>
                      </c:pt>
                      <c:pt idx="12497">
                        <c:v>4492.8</c:v>
                      </c:pt>
                      <c:pt idx="12498">
                        <c:v>4490.8</c:v>
                      </c:pt>
                      <c:pt idx="12499">
                        <c:v>4494.3999999999996</c:v>
                      </c:pt>
                      <c:pt idx="12500">
                        <c:v>4502</c:v>
                      </c:pt>
                      <c:pt idx="12501">
                        <c:v>4500.8999999999996</c:v>
                      </c:pt>
                      <c:pt idx="12502">
                        <c:v>4498.2</c:v>
                      </c:pt>
                      <c:pt idx="12503">
                        <c:v>4494.8999999999996</c:v>
                      </c:pt>
                      <c:pt idx="12504">
                        <c:v>4494</c:v>
                      </c:pt>
                      <c:pt idx="12505">
                        <c:v>4492.7</c:v>
                      </c:pt>
                      <c:pt idx="12506">
                        <c:v>4486</c:v>
                      </c:pt>
                      <c:pt idx="12507">
                        <c:v>4485</c:v>
                      </c:pt>
                      <c:pt idx="12508">
                        <c:v>4485.7</c:v>
                      </c:pt>
                      <c:pt idx="12509">
                        <c:v>4489</c:v>
                      </c:pt>
                      <c:pt idx="12510">
                        <c:v>4488.1000000000004</c:v>
                      </c:pt>
                      <c:pt idx="12511">
                        <c:v>4490.8999999999996</c:v>
                      </c:pt>
                      <c:pt idx="12512">
                        <c:v>4494.6000000000004</c:v>
                      </c:pt>
                      <c:pt idx="12513">
                        <c:v>4498.8999999999996</c:v>
                      </c:pt>
                      <c:pt idx="12514">
                        <c:v>4499.2</c:v>
                      </c:pt>
                      <c:pt idx="12515">
                        <c:v>4491.1000000000004</c:v>
                      </c:pt>
                      <c:pt idx="12516">
                        <c:v>4490.2</c:v>
                      </c:pt>
                      <c:pt idx="12517">
                        <c:v>4485.3</c:v>
                      </c:pt>
                      <c:pt idx="12518">
                        <c:v>4486.2</c:v>
                      </c:pt>
                      <c:pt idx="12519">
                        <c:v>4496.6000000000004</c:v>
                      </c:pt>
                      <c:pt idx="12520">
                        <c:v>4491.2</c:v>
                      </c:pt>
                      <c:pt idx="12521">
                        <c:v>4484.8</c:v>
                      </c:pt>
                      <c:pt idx="12522">
                        <c:v>4483.1000000000004</c:v>
                      </c:pt>
                      <c:pt idx="12523">
                        <c:v>4473.8999999999996</c:v>
                      </c:pt>
                      <c:pt idx="12524">
                        <c:v>4463.5</c:v>
                      </c:pt>
                      <c:pt idx="12525">
                        <c:v>4465.5</c:v>
                      </c:pt>
                      <c:pt idx="12526">
                        <c:v>4469.5</c:v>
                      </c:pt>
                      <c:pt idx="12527">
                        <c:v>4469.5</c:v>
                      </c:pt>
                      <c:pt idx="12528">
                        <c:v>4460.6000000000004</c:v>
                      </c:pt>
                      <c:pt idx="12529">
                        <c:v>4460.3999999999996</c:v>
                      </c:pt>
                      <c:pt idx="12530">
                        <c:v>4468.2</c:v>
                      </c:pt>
                      <c:pt idx="12531">
                        <c:v>4460.3999999999996</c:v>
                      </c:pt>
                      <c:pt idx="12532">
                        <c:v>4469.8999999999996</c:v>
                      </c:pt>
                      <c:pt idx="12533">
                        <c:v>4463.3999999999996</c:v>
                      </c:pt>
                      <c:pt idx="12534">
                        <c:v>4470.6000000000004</c:v>
                      </c:pt>
                      <c:pt idx="12535">
                        <c:v>4465.2</c:v>
                      </c:pt>
                      <c:pt idx="12536">
                        <c:v>4459.3</c:v>
                      </c:pt>
                      <c:pt idx="12537">
                        <c:v>4462.5</c:v>
                      </c:pt>
                      <c:pt idx="12538">
                        <c:v>4463.3</c:v>
                      </c:pt>
                      <c:pt idx="12539">
                        <c:v>4463.3999999999996</c:v>
                      </c:pt>
                      <c:pt idx="12540">
                        <c:v>4451.8999999999996</c:v>
                      </c:pt>
                      <c:pt idx="12541">
                        <c:v>4452.8</c:v>
                      </c:pt>
                      <c:pt idx="12542">
                        <c:v>4454.7</c:v>
                      </c:pt>
                      <c:pt idx="12543">
                        <c:v>4457.3999999999996</c:v>
                      </c:pt>
                      <c:pt idx="12544">
                        <c:v>4463.6000000000004</c:v>
                      </c:pt>
                      <c:pt idx="12545">
                        <c:v>4467</c:v>
                      </c:pt>
                      <c:pt idx="12546">
                        <c:v>4460.8999999999996</c:v>
                      </c:pt>
                      <c:pt idx="12547">
                        <c:v>4465.3</c:v>
                      </c:pt>
                      <c:pt idx="12548">
                        <c:v>4454.5</c:v>
                      </c:pt>
                      <c:pt idx="12549">
                        <c:v>4471.3</c:v>
                      </c:pt>
                      <c:pt idx="12550">
                        <c:v>4476.2</c:v>
                      </c:pt>
                      <c:pt idx="12551">
                        <c:v>4466.6000000000004</c:v>
                      </c:pt>
                      <c:pt idx="12552">
                        <c:v>4464.7</c:v>
                      </c:pt>
                      <c:pt idx="12553">
                        <c:v>4479</c:v>
                      </c:pt>
                      <c:pt idx="12554">
                        <c:v>4451.3999999999996</c:v>
                      </c:pt>
                      <c:pt idx="12555">
                        <c:v>4456</c:v>
                      </c:pt>
                      <c:pt idx="12556">
                        <c:v>4454.3</c:v>
                      </c:pt>
                      <c:pt idx="12557">
                        <c:v>4454.3999999999996</c:v>
                      </c:pt>
                      <c:pt idx="12558">
                        <c:v>4452.5</c:v>
                      </c:pt>
                      <c:pt idx="12559">
                        <c:v>4461.3</c:v>
                      </c:pt>
                      <c:pt idx="12560">
                        <c:v>4463.5</c:v>
                      </c:pt>
                      <c:pt idx="12561">
                        <c:v>4453.3999999999996</c:v>
                      </c:pt>
                      <c:pt idx="12562">
                        <c:v>4458</c:v>
                      </c:pt>
                      <c:pt idx="12563">
                        <c:v>4451</c:v>
                      </c:pt>
                      <c:pt idx="12564">
                        <c:v>4458.2</c:v>
                      </c:pt>
                      <c:pt idx="12565">
                        <c:v>4464.5</c:v>
                      </c:pt>
                      <c:pt idx="12566">
                        <c:v>4455.8999999999996</c:v>
                      </c:pt>
                      <c:pt idx="12567">
                        <c:v>4453.3</c:v>
                      </c:pt>
                      <c:pt idx="12568">
                        <c:v>4456.3999999999996</c:v>
                      </c:pt>
                      <c:pt idx="12569">
                        <c:v>4464.8999999999996</c:v>
                      </c:pt>
                      <c:pt idx="12570">
                        <c:v>4457.2</c:v>
                      </c:pt>
                      <c:pt idx="12571">
                        <c:v>4455.3999999999996</c:v>
                      </c:pt>
                      <c:pt idx="12572">
                        <c:v>4449.2</c:v>
                      </c:pt>
                      <c:pt idx="12573">
                        <c:v>4444.6000000000004</c:v>
                      </c:pt>
                      <c:pt idx="12574">
                        <c:v>4448.1000000000004</c:v>
                      </c:pt>
                      <c:pt idx="12575">
                        <c:v>4439.8999999999996</c:v>
                      </c:pt>
                      <c:pt idx="12576">
                        <c:v>4432.5</c:v>
                      </c:pt>
                      <c:pt idx="12577">
                        <c:v>4436.8999999999996</c:v>
                      </c:pt>
                      <c:pt idx="12578">
                        <c:v>4431.2</c:v>
                      </c:pt>
                      <c:pt idx="12579">
                        <c:v>4427.5</c:v>
                      </c:pt>
                      <c:pt idx="12580">
                        <c:v>4453</c:v>
                      </c:pt>
                      <c:pt idx="12581">
                        <c:v>4431.8999999999996</c:v>
                      </c:pt>
                      <c:pt idx="12582">
                        <c:v>4418.2</c:v>
                      </c:pt>
                      <c:pt idx="12583">
                        <c:v>4430.8</c:v>
                      </c:pt>
                      <c:pt idx="12584">
                        <c:v>4425</c:v>
                      </c:pt>
                      <c:pt idx="12585">
                        <c:v>4434.1000000000004</c:v>
                      </c:pt>
                      <c:pt idx="12586">
                        <c:v>4434</c:v>
                      </c:pt>
                      <c:pt idx="12587">
                        <c:v>4426.2</c:v>
                      </c:pt>
                      <c:pt idx="12588">
                        <c:v>4413.1000000000004</c:v>
                      </c:pt>
                      <c:pt idx="12589">
                        <c:v>4415.3</c:v>
                      </c:pt>
                      <c:pt idx="12590">
                        <c:v>4420.7</c:v>
                      </c:pt>
                      <c:pt idx="12591">
                        <c:v>4422.7</c:v>
                      </c:pt>
                      <c:pt idx="12592">
                        <c:v>4414.6000000000004</c:v>
                      </c:pt>
                      <c:pt idx="12593">
                        <c:v>4430.6000000000004</c:v>
                      </c:pt>
                      <c:pt idx="12594">
                        <c:v>4412.1000000000004</c:v>
                      </c:pt>
                      <c:pt idx="12595">
                        <c:v>4427.3</c:v>
                      </c:pt>
                      <c:pt idx="12596">
                        <c:v>4438.7</c:v>
                      </c:pt>
                      <c:pt idx="12597">
                        <c:v>4428.1000000000004</c:v>
                      </c:pt>
                      <c:pt idx="12598">
                        <c:v>4417.3999999999996</c:v>
                      </c:pt>
                      <c:pt idx="12599">
                        <c:v>4428</c:v>
                      </c:pt>
                      <c:pt idx="12600">
                        <c:v>4448.6000000000004</c:v>
                      </c:pt>
                      <c:pt idx="12601">
                        <c:v>4446</c:v>
                      </c:pt>
                      <c:pt idx="12602">
                        <c:v>4437.3</c:v>
                      </c:pt>
                      <c:pt idx="12603">
                        <c:v>4452.3</c:v>
                      </c:pt>
                      <c:pt idx="12604">
                        <c:v>4447.5</c:v>
                      </c:pt>
                      <c:pt idx="12605">
                        <c:v>4463.6000000000004</c:v>
                      </c:pt>
                      <c:pt idx="12606">
                        <c:v>4443.3999999999996</c:v>
                      </c:pt>
                      <c:pt idx="12607">
                        <c:v>4439.6000000000004</c:v>
                      </c:pt>
                      <c:pt idx="12608">
                        <c:v>4448.3999999999996</c:v>
                      </c:pt>
                      <c:pt idx="12609">
                        <c:v>4455.1000000000004</c:v>
                      </c:pt>
                      <c:pt idx="12610">
                        <c:v>4451.7</c:v>
                      </c:pt>
                      <c:pt idx="12611">
                        <c:v>4453.2</c:v>
                      </c:pt>
                      <c:pt idx="12612">
                        <c:v>4455</c:v>
                      </c:pt>
                      <c:pt idx="12613">
                        <c:v>4444.1000000000004</c:v>
                      </c:pt>
                      <c:pt idx="12614">
                        <c:v>4442.5</c:v>
                      </c:pt>
                      <c:pt idx="12615">
                        <c:v>4452.1000000000004</c:v>
                      </c:pt>
                      <c:pt idx="12616">
                        <c:v>4447.1000000000004</c:v>
                      </c:pt>
                      <c:pt idx="12617">
                        <c:v>4444.6000000000004</c:v>
                      </c:pt>
                      <c:pt idx="12618">
                        <c:v>4448.5</c:v>
                      </c:pt>
                      <c:pt idx="12619">
                        <c:v>4451.8999999999996</c:v>
                      </c:pt>
                      <c:pt idx="12620">
                        <c:v>4454.3</c:v>
                      </c:pt>
                      <c:pt idx="12621">
                        <c:v>4455.3</c:v>
                      </c:pt>
                      <c:pt idx="12622">
                        <c:v>4452.8</c:v>
                      </c:pt>
                      <c:pt idx="12623">
                        <c:v>4459.3</c:v>
                      </c:pt>
                      <c:pt idx="12624">
                        <c:v>4451.1000000000004</c:v>
                      </c:pt>
                      <c:pt idx="12625">
                        <c:v>4461.3999999999996</c:v>
                      </c:pt>
                      <c:pt idx="12626">
                        <c:v>4446.7</c:v>
                      </c:pt>
                      <c:pt idx="12627">
                        <c:v>4456.3</c:v>
                      </c:pt>
                      <c:pt idx="12628">
                        <c:v>4461</c:v>
                      </c:pt>
                      <c:pt idx="12629">
                        <c:v>4465.1000000000004</c:v>
                      </c:pt>
                      <c:pt idx="12630">
                        <c:v>4446.1000000000004</c:v>
                      </c:pt>
                      <c:pt idx="12631">
                        <c:v>4468.2</c:v>
                      </c:pt>
                      <c:pt idx="12632">
                        <c:v>4447.2</c:v>
                      </c:pt>
                      <c:pt idx="12633">
                        <c:v>4456.8999999999996</c:v>
                      </c:pt>
                      <c:pt idx="12634">
                        <c:v>4452.1000000000004</c:v>
                      </c:pt>
                      <c:pt idx="12635">
                        <c:v>4446.7</c:v>
                      </c:pt>
                      <c:pt idx="12636">
                        <c:v>4448.2</c:v>
                      </c:pt>
                      <c:pt idx="12637">
                        <c:v>4449.2</c:v>
                      </c:pt>
                      <c:pt idx="12638">
                        <c:v>4442.8999999999996</c:v>
                      </c:pt>
                      <c:pt idx="12639">
                        <c:v>4449.6000000000004</c:v>
                      </c:pt>
                      <c:pt idx="12640">
                        <c:v>4453.8</c:v>
                      </c:pt>
                      <c:pt idx="12641">
                        <c:v>4456.5</c:v>
                      </c:pt>
                      <c:pt idx="12642">
                        <c:v>4469.6000000000004</c:v>
                      </c:pt>
                      <c:pt idx="12643">
                        <c:v>4447.3999999999996</c:v>
                      </c:pt>
                      <c:pt idx="12644">
                        <c:v>4453.3999999999996</c:v>
                      </c:pt>
                      <c:pt idx="12645">
                        <c:v>4435.6000000000004</c:v>
                      </c:pt>
                      <c:pt idx="12646">
                        <c:v>4440.8</c:v>
                      </c:pt>
                      <c:pt idx="12647">
                        <c:v>4430.5</c:v>
                      </c:pt>
                      <c:pt idx="12648">
                        <c:v>4433.8999999999996</c:v>
                      </c:pt>
                      <c:pt idx="12649">
                        <c:v>4442.1000000000004</c:v>
                      </c:pt>
                      <c:pt idx="12650">
                        <c:v>4447</c:v>
                      </c:pt>
                      <c:pt idx="12651">
                        <c:v>4451.8</c:v>
                      </c:pt>
                      <c:pt idx="12652">
                        <c:v>4438.3999999999996</c:v>
                      </c:pt>
                      <c:pt idx="12653">
                        <c:v>4438.2</c:v>
                      </c:pt>
                      <c:pt idx="12654">
                        <c:v>4444.5</c:v>
                      </c:pt>
                      <c:pt idx="12655">
                        <c:v>4447.1000000000004</c:v>
                      </c:pt>
                      <c:pt idx="12656">
                        <c:v>4443.8999999999996</c:v>
                      </c:pt>
                      <c:pt idx="12657">
                        <c:v>4450</c:v>
                      </c:pt>
                      <c:pt idx="12658">
                        <c:v>4445</c:v>
                      </c:pt>
                      <c:pt idx="12659">
                        <c:v>4441.5</c:v>
                      </c:pt>
                      <c:pt idx="12660">
                        <c:v>4445.6000000000004</c:v>
                      </c:pt>
                      <c:pt idx="12661">
                        <c:v>4442.3</c:v>
                      </c:pt>
                      <c:pt idx="12662">
                        <c:v>4442.7</c:v>
                      </c:pt>
                      <c:pt idx="12663">
                        <c:v>4453.7</c:v>
                      </c:pt>
                      <c:pt idx="12664">
                        <c:v>4439.7</c:v>
                      </c:pt>
                      <c:pt idx="12665">
                        <c:v>4433.7</c:v>
                      </c:pt>
                      <c:pt idx="12666">
                        <c:v>4442.8999999999996</c:v>
                      </c:pt>
                      <c:pt idx="12667">
                        <c:v>4443.6000000000004</c:v>
                      </c:pt>
                      <c:pt idx="12668">
                        <c:v>4433.6000000000004</c:v>
                      </c:pt>
                      <c:pt idx="12669">
                        <c:v>4446.5</c:v>
                      </c:pt>
                      <c:pt idx="12670">
                        <c:v>4450.3</c:v>
                      </c:pt>
                      <c:pt idx="12671">
                        <c:v>4446.8999999999996</c:v>
                      </c:pt>
                      <c:pt idx="12672">
                        <c:v>4438</c:v>
                      </c:pt>
                      <c:pt idx="12673">
                        <c:v>4444.7</c:v>
                      </c:pt>
                      <c:pt idx="12674">
                        <c:v>4437.1000000000004</c:v>
                      </c:pt>
                      <c:pt idx="12675">
                        <c:v>4446.8999999999996</c:v>
                      </c:pt>
                      <c:pt idx="12676">
                        <c:v>4444.7</c:v>
                      </c:pt>
                      <c:pt idx="12677">
                        <c:v>4432.6000000000004</c:v>
                      </c:pt>
                      <c:pt idx="12678">
                        <c:v>4445.8999999999996</c:v>
                      </c:pt>
                      <c:pt idx="12679">
                        <c:v>4449</c:v>
                      </c:pt>
                      <c:pt idx="12680">
                        <c:v>4444.3999999999996</c:v>
                      </c:pt>
                      <c:pt idx="12681">
                        <c:v>4445.8999999999996</c:v>
                      </c:pt>
                      <c:pt idx="12682">
                        <c:v>4445.5</c:v>
                      </c:pt>
                      <c:pt idx="12683">
                        <c:v>4444.3</c:v>
                      </c:pt>
                      <c:pt idx="12684">
                        <c:v>4435.1000000000004</c:v>
                      </c:pt>
                      <c:pt idx="12685">
                        <c:v>4438.2</c:v>
                      </c:pt>
                      <c:pt idx="12686">
                        <c:v>4445.3999999999996</c:v>
                      </c:pt>
                      <c:pt idx="12687">
                        <c:v>4443.6000000000004</c:v>
                      </c:pt>
                      <c:pt idx="12688">
                        <c:v>4442</c:v>
                      </c:pt>
                      <c:pt idx="12689">
                        <c:v>4449.1000000000004</c:v>
                      </c:pt>
                      <c:pt idx="12690">
                        <c:v>4443.2</c:v>
                      </c:pt>
                      <c:pt idx="12691">
                        <c:v>4446.5</c:v>
                      </c:pt>
                      <c:pt idx="12692">
                        <c:v>4440.8999999999996</c:v>
                      </c:pt>
                      <c:pt idx="12693">
                        <c:v>4448.6000000000004</c:v>
                      </c:pt>
                      <c:pt idx="12694">
                        <c:v>4442.3</c:v>
                      </c:pt>
                      <c:pt idx="12695">
                        <c:v>4438.8999999999996</c:v>
                      </c:pt>
                      <c:pt idx="12696">
                        <c:v>4438</c:v>
                      </c:pt>
                      <c:pt idx="12697">
                        <c:v>4440.5</c:v>
                      </c:pt>
                      <c:pt idx="12698">
                        <c:v>4433.3999999999996</c:v>
                      </c:pt>
                      <c:pt idx="12699">
                        <c:v>4441</c:v>
                      </c:pt>
                      <c:pt idx="12700">
                        <c:v>4443.3</c:v>
                      </c:pt>
                      <c:pt idx="12701">
                        <c:v>4437.8</c:v>
                      </c:pt>
                      <c:pt idx="12702">
                        <c:v>4438</c:v>
                      </c:pt>
                      <c:pt idx="12703">
                        <c:v>4434.8</c:v>
                      </c:pt>
                      <c:pt idx="12704">
                        <c:v>4437.1000000000004</c:v>
                      </c:pt>
                      <c:pt idx="12705">
                        <c:v>4427.2</c:v>
                      </c:pt>
                      <c:pt idx="12706">
                        <c:v>4438.2</c:v>
                      </c:pt>
                      <c:pt idx="12707">
                        <c:v>4428.2</c:v>
                      </c:pt>
                      <c:pt idx="12708">
                        <c:v>4430.3999999999996</c:v>
                      </c:pt>
                      <c:pt idx="12709">
                        <c:v>4434.8</c:v>
                      </c:pt>
                      <c:pt idx="12710">
                        <c:v>4437.8999999999996</c:v>
                      </c:pt>
                      <c:pt idx="12711">
                        <c:v>4431.7</c:v>
                      </c:pt>
                      <c:pt idx="12712">
                        <c:v>4429</c:v>
                      </c:pt>
                      <c:pt idx="12713">
                        <c:v>4435</c:v>
                      </c:pt>
                      <c:pt idx="12714">
                        <c:v>4432.3</c:v>
                      </c:pt>
                      <c:pt idx="12715">
                        <c:v>4424.8</c:v>
                      </c:pt>
                      <c:pt idx="12716">
                        <c:v>4412.6000000000004</c:v>
                      </c:pt>
                      <c:pt idx="12717">
                        <c:v>4425.6000000000004</c:v>
                      </c:pt>
                      <c:pt idx="12718">
                        <c:v>4422.5</c:v>
                      </c:pt>
                      <c:pt idx="12719">
                        <c:v>4430.1000000000004</c:v>
                      </c:pt>
                      <c:pt idx="12720">
                        <c:v>4424.8999999999996</c:v>
                      </c:pt>
                      <c:pt idx="12721">
                        <c:v>4428.3999999999996</c:v>
                      </c:pt>
                      <c:pt idx="12722">
                        <c:v>4420.2</c:v>
                      </c:pt>
                      <c:pt idx="12723">
                        <c:v>4422.7</c:v>
                      </c:pt>
                      <c:pt idx="12724">
                        <c:v>4420.5</c:v>
                      </c:pt>
                      <c:pt idx="12725">
                        <c:v>4424.5</c:v>
                      </c:pt>
                      <c:pt idx="12726">
                        <c:v>4418</c:v>
                      </c:pt>
                      <c:pt idx="12727">
                        <c:v>4416</c:v>
                      </c:pt>
                      <c:pt idx="12728">
                        <c:v>4418.1000000000004</c:v>
                      </c:pt>
                      <c:pt idx="12729">
                        <c:v>4420.2</c:v>
                      </c:pt>
                      <c:pt idx="12730">
                        <c:v>4423.6000000000004</c:v>
                      </c:pt>
                      <c:pt idx="12731">
                        <c:v>4412.5</c:v>
                      </c:pt>
                      <c:pt idx="12732">
                        <c:v>4410.1000000000004</c:v>
                      </c:pt>
                      <c:pt idx="12733">
                        <c:v>4416.8</c:v>
                      </c:pt>
                      <c:pt idx="12734">
                        <c:v>4412.8</c:v>
                      </c:pt>
                      <c:pt idx="12735">
                        <c:v>4419.6000000000004</c:v>
                      </c:pt>
                      <c:pt idx="12736">
                        <c:v>4421.6000000000004</c:v>
                      </c:pt>
                      <c:pt idx="12737">
                        <c:v>4412.2</c:v>
                      </c:pt>
                      <c:pt idx="12738">
                        <c:v>4421.3</c:v>
                      </c:pt>
                      <c:pt idx="12739">
                        <c:v>4421.3</c:v>
                      </c:pt>
                      <c:pt idx="12740">
                        <c:v>4421.5</c:v>
                      </c:pt>
                      <c:pt idx="12741">
                        <c:v>4424.6000000000004</c:v>
                      </c:pt>
                      <c:pt idx="12742">
                        <c:v>4417.8999999999996</c:v>
                      </c:pt>
                      <c:pt idx="12743">
                        <c:v>4427</c:v>
                      </c:pt>
                      <c:pt idx="12744">
                        <c:v>4417</c:v>
                      </c:pt>
                      <c:pt idx="12745">
                        <c:v>4414</c:v>
                      </c:pt>
                      <c:pt idx="12746">
                        <c:v>4425.3999999999996</c:v>
                      </c:pt>
                      <c:pt idx="12747">
                        <c:v>4419.3999999999996</c:v>
                      </c:pt>
                      <c:pt idx="12748">
                        <c:v>4420.3</c:v>
                      </c:pt>
                      <c:pt idx="12749">
                        <c:v>4418.7</c:v>
                      </c:pt>
                      <c:pt idx="12750">
                        <c:v>4419.6000000000004</c:v>
                      </c:pt>
                      <c:pt idx="12751">
                        <c:v>4415.7</c:v>
                      </c:pt>
                      <c:pt idx="12752">
                        <c:v>4409.8</c:v>
                      </c:pt>
                      <c:pt idx="12753">
                        <c:v>4414.7</c:v>
                      </c:pt>
                      <c:pt idx="12754">
                        <c:v>4412.6000000000004</c:v>
                      </c:pt>
                      <c:pt idx="12755">
                        <c:v>4411.3</c:v>
                      </c:pt>
                      <c:pt idx="12756">
                        <c:v>4408.2</c:v>
                      </c:pt>
                      <c:pt idx="12757">
                        <c:v>4413.5</c:v>
                      </c:pt>
                      <c:pt idx="12758">
                        <c:v>4404.8</c:v>
                      </c:pt>
                      <c:pt idx="12759">
                        <c:v>4411.2</c:v>
                      </c:pt>
                      <c:pt idx="12760">
                        <c:v>4414.3999999999996</c:v>
                      </c:pt>
                      <c:pt idx="12761">
                        <c:v>4413.1000000000004</c:v>
                      </c:pt>
                      <c:pt idx="12762">
                        <c:v>4410.8999999999996</c:v>
                      </c:pt>
                      <c:pt idx="12763">
                        <c:v>4420.8999999999996</c:v>
                      </c:pt>
                      <c:pt idx="12764">
                        <c:v>4415.3</c:v>
                      </c:pt>
                      <c:pt idx="12765">
                        <c:v>4416.2</c:v>
                      </c:pt>
                      <c:pt idx="12766">
                        <c:v>4415.7</c:v>
                      </c:pt>
                      <c:pt idx="12767">
                        <c:v>4414.1000000000004</c:v>
                      </c:pt>
                      <c:pt idx="12768">
                        <c:v>4405.8999999999996</c:v>
                      </c:pt>
                      <c:pt idx="12769">
                        <c:v>4416.5</c:v>
                      </c:pt>
                      <c:pt idx="12770">
                        <c:v>4419.6000000000004</c:v>
                      </c:pt>
                      <c:pt idx="12771">
                        <c:v>4412.3999999999996</c:v>
                      </c:pt>
                      <c:pt idx="12772">
                        <c:v>4422.6000000000004</c:v>
                      </c:pt>
                      <c:pt idx="12773">
                        <c:v>4420.3999999999996</c:v>
                      </c:pt>
                      <c:pt idx="12774">
                        <c:v>4425.8</c:v>
                      </c:pt>
                      <c:pt idx="12775">
                        <c:v>4417.3</c:v>
                      </c:pt>
                      <c:pt idx="12776">
                        <c:v>4418.2</c:v>
                      </c:pt>
                      <c:pt idx="12777">
                        <c:v>4415.8</c:v>
                      </c:pt>
                      <c:pt idx="12778">
                        <c:v>4421.6000000000004</c:v>
                      </c:pt>
                      <c:pt idx="12779">
                        <c:v>4428.8</c:v>
                      </c:pt>
                      <c:pt idx="12780">
                        <c:v>4429.5</c:v>
                      </c:pt>
                      <c:pt idx="12781">
                        <c:v>4424.7</c:v>
                      </c:pt>
                      <c:pt idx="12782">
                        <c:v>4426.7</c:v>
                      </c:pt>
                      <c:pt idx="12783">
                        <c:v>4419</c:v>
                      </c:pt>
                      <c:pt idx="12784">
                        <c:v>4423.7</c:v>
                      </c:pt>
                      <c:pt idx="12785">
                        <c:v>4428.7</c:v>
                      </c:pt>
                      <c:pt idx="12786">
                        <c:v>4434.5</c:v>
                      </c:pt>
                      <c:pt idx="12787">
                        <c:v>4430</c:v>
                      </c:pt>
                      <c:pt idx="12788">
                        <c:v>4422.8999999999996</c:v>
                      </c:pt>
                      <c:pt idx="12789">
                        <c:v>4431.5</c:v>
                      </c:pt>
                      <c:pt idx="12790">
                        <c:v>4434.8999999999996</c:v>
                      </c:pt>
                      <c:pt idx="12791">
                        <c:v>4427.3</c:v>
                      </c:pt>
                      <c:pt idx="12792">
                        <c:v>4429.5</c:v>
                      </c:pt>
                      <c:pt idx="12793">
                        <c:v>4426.5</c:v>
                      </c:pt>
                      <c:pt idx="12794">
                        <c:v>4421</c:v>
                      </c:pt>
                      <c:pt idx="12795">
                        <c:v>4419.3</c:v>
                      </c:pt>
                      <c:pt idx="12796">
                        <c:v>4423.5</c:v>
                      </c:pt>
                      <c:pt idx="12797">
                        <c:v>4423.2</c:v>
                      </c:pt>
                      <c:pt idx="12798">
                        <c:v>4419.7</c:v>
                      </c:pt>
                      <c:pt idx="12799">
                        <c:v>4424.2</c:v>
                      </c:pt>
                      <c:pt idx="12800">
                        <c:v>4429</c:v>
                      </c:pt>
                      <c:pt idx="12801">
                        <c:v>4428.5</c:v>
                      </c:pt>
                      <c:pt idx="12802">
                        <c:v>4422.8</c:v>
                      </c:pt>
                      <c:pt idx="12803">
                        <c:v>4431.6000000000004</c:v>
                      </c:pt>
                      <c:pt idx="12804">
                        <c:v>4423.3</c:v>
                      </c:pt>
                      <c:pt idx="12805">
                        <c:v>4426.1000000000004</c:v>
                      </c:pt>
                      <c:pt idx="12806">
                        <c:v>4422.1000000000004</c:v>
                      </c:pt>
                      <c:pt idx="12807">
                        <c:v>4417.6000000000004</c:v>
                      </c:pt>
                      <c:pt idx="12808">
                        <c:v>4424.7</c:v>
                      </c:pt>
                      <c:pt idx="12809">
                        <c:v>4436</c:v>
                      </c:pt>
                      <c:pt idx="12810">
                        <c:v>4438.6000000000004</c:v>
                      </c:pt>
                      <c:pt idx="12811">
                        <c:v>4436</c:v>
                      </c:pt>
                      <c:pt idx="12812">
                        <c:v>4430.1000000000004</c:v>
                      </c:pt>
                      <c:pt idx="12813">
                        <c:v>4431.1000000000004</c:v>
                      </c:pt>
                      <c:pt idx="12814">
                        <c:v>4442.8</c:v>
                      </c:pt>
                      <c:pt idx="12815">
                        <c:v>4429.6000000000004</c:v>
                      </c:pt>
                      <c:pt idx="12816">
                        <c:v>4429.7</c:v>
                      </c:pt>
                      <c:pt idx="12817">
                        <c:v>4444.8999999999996</c:v>
                      </c:pt>
                      <c:pt idx="12818">
                        <c:v>4437</c:v>
                      </c:pt>
                      <c:pt idx="12819">
                        <c:v>4435</c:v>
                      </c:pt>
                      <c:pt idx="12820">
                        <c:v>4437.8</c:v>
                      </c:pt>
                      <c:pt idx="12821">
                        <c:v>4434.3999999999996</c:v>
                      </c:pt>
                      <c:pt idx="12822">
                        <c:v>4434.2</c:v>
                      </c:pt>
                      <c:pt idx="12823">
                        <c:v>4430.6000000000004</c:v>
                      </c:pt>
                      <c:pt idx="12824">
                        <c:v>4435.5</c:v>
                      </c:pt>
                      <c:pt idx="12825">
                        <c:v>4438.8</c:v>
                      </c:pt>
                      <c:pt idx="12826">
                        <c:v>4437.5</c:v>
                      </c:pt>
                      <c:pt idx="12827">
                        <c:v>4431.8999999999996</c:v>
                      </c:pt>
                      <c:pt idx="12828">
                        <c:v>4433.7</c:v>
                      </c:pt>
                      <c:pt idx="12829">
                        <c:v>4429.6000000000004</c:v>
                      </c:pt>
                      <c:pt idx="12830">
                        <c:v>4432.8999999999996</c:v>
                      </c:pt>
                      <c:pt idx="12831">
                        <c:v>4434.6000000000004</c:v>
                      </c:pt>
                      <c:pt idx="12832">
                        <c:v>4421.6000000000004</c:v>
                      </c:pt>
                      <c:pt idx="12833">
                        <c:v>4428</c:v>
                      </c:pt>
                      <c:pt idx="12834">
                        <c:v>4416.3</c:v>
                      </c:pt>
                      <c:pt idx="12835">
                        <c:v>4422.6000000000004</c:v>
                      </c:pt>
                      <c:pt idx="12836">
                        <c:v>4421.1000000000004</c:v>
                      </c:pt>
                      <c:pt idx="12837">
                        <c:v>4430.3</c:v>
                      </c:pt>
                      <c:pt idx="12838">
                        <c:v>4429.1000000000004</c:v>
                      </c:pt>
                      <c:pt idx="12839">
                        <c:v>4427.7</c:v>
                      </c:pt>
                      <c:pt idx="12840">
                        <c:v>4431.2</c:v>
                      </c:pt>
                      <c:pt idx="12841">
                        <c:v>4432.3999999999996</c:v>
                      </c:pt>
                      <c:pt idx="12842">
                        <c:v>4429.7</c:v>
                      </c:pt>
                      <c:pt idx="12843">
                        <c:v>4433</c:v>
                      </c:pt>
                      <c:pt idx="12844">
                        <c:v>4431.3999999999996</c:v>
                      </c:pt>
                      <c:pt idx="12845">
                        <c:v>4440.7</c:v>
                      </c:pt>
                      <c:pt idx="12846">
                        <c:v>4426.6000000000004</c:v>
                      </c:pt>
                      <c:pt idx="12847">
                        <c:v>4425.6000000000004</c:v>
                      </c:pt>
                      <c:pt idx="12848">
                        <c:v>4422.8999999999996</c:v>
                      </c:pt>
                      <c:pt idx="12849">
                        <c:v>4419.8</c:v>
                      </c:pt>
                      <c:pt idx="12850">
                        <c:v>4431.5</c:v>
                      </c:pt>
                      <c:pt idx="12851">
                        <c:v>4428.3</c:v>
                      </c:pt>
                      <c:pt idx="12852">
                        <c:v>4436.1000000000004</c:v>
                      </c:pt>
                      <c:pt idx="12853">
                        <c:v>4433.3</c:v>
                      </c:pt>
                      <c:pt idx="12854">
                        <c:v>4435</c:v>
                      </c:pt>
                      <c:pt idx="12855">
                        <c:v>4437.6000000000004</c:v>
                      </c:pt>
                      <c:pt idx="12856">
                        <c:v>4422.8</c:v>
                      </c:pt>
                      <c:pt idx="12857">
                        <c:v>4427.3999999999996</c:v>
                      </c:pt>
                      <c:pt idx="12858">
                        <c:v>4427.2</c:v>
                      </c:pt>
                      <c:pt idx="12859">
                        <c:v>4430.8</c:v>
                      </c:pt>
                      <c:pt idx="12860">
                        <c:v>4429.2</c:v>
                      </c:pt>
                      <c:pt idx="12861">
                        <c:v>4429.8</c:v>
                      </c:pt>
                      <c:pt idx="12862">
                        <c:v>4434.5</c:v>
                      </c:pt>
                      <c:pt idx="12863">
                        <c:v>4429.3999999999996</c:v>
                      </c:pt>
                      <c:pt idx="12864">
                        <c:v>4435.3</c:v>
                      </c:pt>
                      <c:pt idx="12865">
                        <c:v>4440.3</c:v>
                      </c:pt>
                      <c:pt idx="12866">
                        <c:v>4432.8999999999996</c:v>
                      </c:pt>
                      <c:pt idx="12867">
                        <c:v>4429.3999999999996</c:v>
                      </c:pt>
                      <c:pt idx="12868">
                        <c:v>4430.8999999999996</c:v>
                      </c:pt>
                      <c:pt idx="12869">
                        <c:v>4428.8</c:v>
                      </c:pt>
                      <c:pt idx="12870">
                        <c:v>4438.8999999999996</c:v>
                      </c:pt>
                      <c:pt idx="12871">
                        <c:v>4438.8999999999996</c:v>
                      </c:pt>
                      <c:pt idx="12872">
                        <c:v>4425</c:v>
                      </c:pt>
                      <c:pt idx="12873">
                        <c:v>4431.3</c:v>
                      </c:pt>
                      <c:pt idx="12874">
                        <c:v>4427.8999999999996</c:v>
                      </c:pt>
                      <c:pt idx="12875">
                        <c:v>4429.6000000000004</c:v>
                      </c:pt>
                      <c:pt idx="12876">
                        <c:v>4430.5</c:v>
                      </c:pt>
                      <c:pt idx="12877">
                        <c:v>4433</c:v>
                      </c:pt>
                      <c:pt idx="12878">
                        <c:v>4432.3</c:v>
                      </c:pt>
                      <c:pt idx="12879">
                        <c:v>4432.8999999999996</c:v>
                      </c:pt>
                      <c:pt idx="12880">
                        <c:v>4434.8</c:v>
                      </c:pt>
                      <c:pt idx="12881">
                        <c:v>4435.7</c:v>
                      </c:pt>
                      <c:pt idx="12882">
                        <c:v>4434.8</c:v>
                      </c:pt>
                      <c:pt idx="12883">
                        <c:v>4437.2</c:v>
                      </c:pt>
                      <c:pt idx="12884">
                        <c:v>4438.1000000000004</c:v>
                      </c:pt>
                      <c:pt idx="12885">
                        <c:v>4432.8999999999996</c:v>
                      </c:pt>
                      <c:pt idx="12886">
                        <c:v>4437.5</c:v>
                      </c:pt>
                      <c:pt idx="12887">
                        <c:v>4435.8999999999996</c:v>
                      </c:pt>
                      <c:pt idx="12888">
                        <c:v>4431.7</c:v>
                      </c:pt>
                      <c:pt idx="12889">
                        <c:v>4431.6000000000004</c:v>
                      </c:pt>
                      <c:pt idx="12890">
                        <c:v>4438.5</c:v>
                      </c:pt>
                      <c:pt idx="12891">
                        <c:v>4445</c:v>
                      </c:pt>
                      <c:pt idx="12892">
                        <c:v>4437</c:v>
                      </c:pt>
                      <c:pt idx="12893">
                        <c:v>4432</c:v>
                      </c:pt>
                      <c:pt idx="12894">
                        <c:v>4438.7</c:v>
                      </c:pt>
                      <c:pt idx="12895">
                        <c:v>4441.2</c:v>
                      </c:pt>
                      <c:pt idx="12896">
                        <c:v>4442.2</c:v>
                      </c:pt>
                      <c:pt idx="12897">
                        <c:v>4440.6000000000004</c:v>
                      </c:pt>
                      <c:pt idx="12898">
                        <c:v>4438.6000000000004</c:v>
                      </c:pt>
                      <c:pt idx="12899">
                        <c:v>4444.7</c:v>
                      </c:pt>
                      <c:pt idx="12900">
                        <c:v>4445.8999999999996</c:v>
                      </c:pt>
                      <c:pt idx="12901">
                        <c:v>4445.7</c:v>
                      </c:pt>
                      <c:pt idx="12902">
                        <c:v>4443.6000000000004</c:v>
                      </c:pt>
                      <c:pt idx="12903">
                        <c:v>4443.8</c:v>
                      </c:pt>
                      <c:pt idx="12904">
                        <c:v>4446</c:v>
                      </c:pt>
                      <c:pt idx="12905">
                        <c:v>4440.3</c:v>
                      </c:pt>
                      <c:pt idx="12906">
                        <c:v>4437.6000000000004</c:v>
                      </c:pt>
                      <c:pt idx="12907">
                        <c:v>4436.3</c:v>
                      </c:pt>
                      <c:pt idx="12908">
                        <c:v>4429.8999999999996</c:v>
                      </c:pt>
                      <c:pt idx="12909">
                        <c:v>4440.8</c:v>
                      </c:pt>
                      <c:pt idx="12910">
                        <c:v>4447.8</c:v>
                      </c:pt>
                      <c:pt idx="12911">
                        <c:v>4452.6000000000004</c:v>
                      </c:pt>
                      <c:pt idx="12912">
                        <c:v>4451.3</c:v>
                      </c:pt>
                      <c:pt idx="12913">
                        <c:v>4446.2</c:v>
                      </c:pt>
                      <c:pt idx="12914">
                        <c:v>4454.5</c:v>
                      </c:pt>
                      <c:pt idx="12915">
                        <c:v>4447.5</c:v>
                      </c:pt>
                      <c:pt idx="12916">
                        <c:v>4446.2</c:v>
                      </c:pt>
                      <c:pt idx="12917">
                        <c:v>4447.1000000000004</c:v>
                      </c:pt>
                      <c:pt idx="12918">
                        <c:v>4444.8999999999996</c:v>
                      </c:pt>
                      <c:pt idx="12919">
                        <c:v>4442.2</c:v>
                      </c:pt>
                      <c:pt idx="12920">
                        <c:v>4453.3</c:v>
                      </c:pt>
                      <c:pt idx="12921">
                        <c:v>4445.6000000000004</c:v>
                      </c:pt>
                      <c:pt idx="12922">
                        <c:v>4448</c:v>
                      </c:pt>
                      <c:pt idx="12923">
                        <c:v>4446.5</c:v>
                      </c:pt>
                      <c:pt idx="12924">
                        <c:v>4448</c:v>
                      </c:pt>
                      <c:pt idx="12925">
                        <c:v>4439.8999999999996</c:v>
                      </c:pt>
                      <c:pt idx="12926">
                        <c:v>4442.5</c:v>
                      </c:pt>
                      <c:pt idx="12927">
                        <c:v>4445.8999999999996</c:v>
                      </c:pt>
                      <c:pt idx="12928">
                        <c:v>4445.3999999999996</c:v>
                      </c:pt>
                      <c:pt idx="12929">
                        <c:v>4445.2</c:v>
                      </c:pt>
                      <c:pt idx="12930">
                        <c:v>4449</c:v>
                      </c:pt>
                      <c:pt idx="12931">
                        <c:v>4446.3999999999996</c:v>
                      </c:pt>
                      <c:pt idx="12932">
                        <c:v>4445.3</c:v>
                      </c:pt>
                      <c:pt idx="12933">
                        <c:v>4439.2</c:v>
                      </c:pt>
                      <c:pt idx="12934">
                        <c:v>4430.2</c:v>
                      </c:pt>
                      <c:pt idx="12935">
                        <c:v>4431.8</c:v>
                      </c:pt>
                      <c:pt idx="12936">
                        <c:v>4433.8999999999996</c:v>
                      </c:pt>
                      <c:pt idx="12937">
                        <c:v>4438.8</c:v>
                      </c:pt>
                      <c:pt idx="12938">
                        <c:v>4441.8</c:v>
                      </c:pt>
                      <c:pt idx="12939">
                        <c:v>4447.8999999999996</c:v>
                      </c:pt>
                      <c:pt idx="12940">
                        <c:v>4441.8999999999996</c:v>
                      </c:pt>
                      <c:pt idx="12941">
                        <c:v>4455.5</c:v>
                      </c:pt>
                      <c:pt idx="12942">
                        <c:v>4441</c:v>
                      </c:pt>
                      <c:pt idx="12943">
                        <c:v>4440.8</c:v>
                      </c:pt>
                      <c:pt idx="12944">
                        <c:v>4441.2</c:v>
                      </c:pt>
                      <c:pt idx="12945">
                        <c:v>4439.8</c:v>
                      </c:pt>
                      <c:pt idx="12946">
                        <c:v>4447.5</c:v>
                      </c:pt>
                      <c:pt idx="12947">
                        <c:v>4448.5</c:v>
                      </c:pt>
                      <c:pt idx="12948">
                        <c:v>4438.6000000000004</c:v>
                      </c:pt>
                      <c:pt idx="12949">
                        <c:v>4443.3</c:v>
                      </c:pt>
                      <c:pt idx="12950">
                        <c:v>4438.8999999999996</c:v>
                      </c:pt>
                      <c:pt idx="12951">
                        <c:v>4442</c:v>
                      </c:pt>
                      <c:pt idx="12952">
                        <c:v>4438.8999999999996</c:v>
                      </c:pt>
                      <c:pt idx="12953">
                        <c:v>4448.3999999999996</c:v>
                      </c:pt>
                      <c:pt idx="12954">
                        <c:v>4440.6000000000004</c:v>
                      </c:pt>
                      <c:pt idx="12955">
                        <c:v>4432.6000000000004</c:v>
                      </c:pt>
                      <c:pt idx="12956">
                        <c:v>4432.5</c:v>
                      </c:pt>
                      <c:pt idx="12957">
                        <c:v>4441</c:v>
                      </c:pt>
                      <c:pt idx="12958">
                        <c:v>4436.6000000000004</c:v>
                      </c:pt>
                      <c:pt idx="12959">
                        <c:v>4429.3</c:v>
                      </c:pt>
                      <c:pt idx="12960">
                        <c:v>4440.1000000000004</c:v>
                      </c:pt>
                      <c:pt idx="12961">
                        <c:v>4438.3</c:v>
                      </c:pt>
                      <c:pt idx="12962">
                        <c:v>4432.2</c:v>
                      </c:pt>
                      <c:pt idx="12963">
                        <c:v>4433.3</c:v>
                      </c:pt>
                      <c:pt idx="12964">
                        <c:v>4432</c:v>
                      </c:pt>
                      <c:pt idx="12965">
                        <c:v>4426.6000000000004</c:v>
                      </c:pt>
                      <c:pt idx="12966">
                        <c:v>4427.8</c:v>
                      </c:pt>
                      <c:pt idx="12967">
                        <c:v>4424.6000000000004</c:v>
                      </c:pt>
                      <c:pt idx="12968">
                        <c:v>4428.2</c:v>
                      </c:pt>
                      <c:pt idx="12969">
                        <c:v>4426</c:v>
                      </c:pt>
                      <c:pt idx="12970">
                        <c:v>4428</c:v>
                      </c:pt>
                      <c:pt idx="12971">
                        <c:v>4434.8</c:v>
                      </c:pt>
                      <c:pt idx="12972">
                        <c:v>4429</c:v>
                      </c:pt>
                      <c:pt idx="12973">
                        <c:v>4436.8999999999996</c:v>
                      </c:pt>
                      <c:pt idx="12974">
                        <c:v>4436.1000000000004</c:v>
                      </c:pt>
                      <c:pt idx="12975">
                        <c:v>4430.7</c:v>
                      </c:pt>
                      <c:pt idx="12976">
                        <c:v>4430.6000000000004</c:v>
                      </c:pt>
                      <c:pt idx="12977">
                        <c:v>4427.8999999999996</c:v>
                      </c:pt>
                      <c:pt idx="12978">
                        <c:v>4435.3</c:v>
                      </c:pt>
                      <c:pt idx="12979">
                        <c:v>4432.7</c:v>
                      </c:pt>
                      <c:pt idx="12980">
                        <c:v>4448.2</c:v>
                      </c:pt>
                      <c:pt idx="12981">
                        <c:v>4447.8</c:v>
                      </c:pt>
                      <c:pt idx="12982">
                        <c:v>4441.7</c:v>
                      </c:pt>
                      <c:pt idx="12983">
                        <c:v>4439.2</c:v>
                      </c:pt>
                      <c:pt idx="12984">
                        <c:v>4442</c:v>
                      </c:pt>
                      <c:pt idx="12985">
                        <c:v>4449.3</c:v>
                      </c:pt>
                      <c:pt idx="12986">
                        <c:v>4440.6000000000004</c:v>
                      </c:pt>
                      <c:pt idx="12987">
                        <c:v>4427.1000000000004</c:v>
                      </c:pt>
                      <c:pt idx="12988">
                        <c:v>4401.8999999999996</c:v>
                      </c:pt>
                      <c:pt idx="12989">
                        <c:v>4408.8</c:v>
                      </c:pt>
                      <c:pt idx="12990">
                        <c:v>4417.5</c:v>
                      </c:pt>
                      <c:pt idx="12991">
                        <c:v>4414.8999999999996</c:v>
                      </c:pt>
                      <c:pt idx="12992">
                        <c:v>4423.1000000000004</c:v>
                      </c:pt>
                      <c:pt idx="12993">
                        <c:v>4423.6000000000004</c:v>
                      </c:pt>
                      <c:pt idx="12994">
                        <c:v>4416.8</c:v>
                      </c:pt>
                      <c:pt idx="12995">
                        <c:v>4415.3999999999996</c:v>
                      </c:pt>
                      <c:pt idx="12996">
                        <c:v>4408.7</c:v>
                      </c:pt>
                      <c:pt idx="12997">
                        <c:v>4413.6000000000004</c:v>
                      </c:pt>
                      <c:pt idx="12998">
                        <c:v>4406.2</c:v>
                      </c:pt>
                      <c:pt idx="12999">
                        <c:v>4398.3999999999996</c:v>
                      </c:pt>
                      <c:pt idx="13000">
                        <c:v>4403.6000000000004</c:v>
                      </c:pt>
                      <c:pt idx="13001">
                        <c:v>4405.7</c:v>
                      </c:pt>
                      <c:pt idx="13002">
                        <c:v>4407</c:v>
                      </c:pt>
                      <c:pt idx="13003">
                        <c:v>4399.3</c:v>
                      </c:pt>
                      <c:pt idx="13004">
                        <c:v>4396.1000000000004</c:v>
                      </c:pt>
                      <c:pt idx="13005">
                        <c:v>4386.2</c:v>
                      </c:pt>
                      <c:pt idx="13006">
                        <c:v>4203.8999999999996</c:v>
                      </c:pt>
                      <c:pt idx="13007">
                        <c:v>4375.8</c:v>
                      </c:pt>
                      <c:pt idx="13008">
                        <c:v>4401.8</c:v>
                      </c:pt>
                      <c:pt idx="13009">
                        <c:v>4408.1000000000004</c:v>
                      </c:pt>
                      <c:pt idx="13010">
                        <c:v>4407.8</c:v>
                      </c:pt>
                      <c:pt idx="13011">
                        <c:v>4430.8999999999996</c:v>
                      </c:pt>
                      <c:pt idx="13012">
                        <c:v>4416.7</c:v>
                      </c:pt>
                      <c:pt idx="13013">
                        <c:v>4413.8</c:v>
                      </c:pt>
                      <c:pt idx="13014">
                        <c:v>4410.3</c:v>
                      </c:pt>
                      <c:pt idx="13015">
                        <c:v>4409.8999999999996</c:v>
                      </c:pt>
                      <c:pt idx="13016">
                        <c:v>4416.5</c:v>
                      </c:pt>
                      <c:pt idx="13017">
                        <c:v>4417</c:v>
                      </c:pt>
                      <c:pt idx="13018">
                        <c:v>4411.7</c:v>
                      </c:pt>
                      <c:pt idx="13019">
                        <c:v>4407.5</c:v>
                      </c:pt>
                      <c:pt idx="13020">
                        <c:v>4421.5</c:v>
                      </c:pt>
                      <c:pt idx="13021">
                        <c:v>4414.2</c:v>
                      </c:pt>
                      <c:pt idx="13022">
                        <c:v>4452.8</c:v>
                      </c:pt>
                      <c:pt idx="13023">
                        <c:v>4441.1000000000004</c:v>
                      </c:pt>
                      <c:pt idx="13024">
                        <c:v>4465.2</c:v>
                      </c:pt>
                      <c:pt idx="13025">
                        <c:v>4484.3999999999996</c:v>
                      </c:pt>
                      <c:pt idx="13026">
                        <c:v>4492.1000000000004</c:v>
                      </c:pt>
                      <c:pt idx="13027">
                        <c:v>4488.8</c:v>
                      </c:pt>
                      <c:pt idx="13028">
                        <c:v>4496.7</c:v>
                      </c:pt>
                      <c:pt idx="13029">
                        <c:v>4494.3</c:v>
                      </c:pt>
                      <c:pt idx="13030">
                        <c:v>4498.3</c:v>
                      </c:pt>
                      <c:pt idx="13031">
                        <c:v>4497.8</c:v>
                      </c:pt>
                      <c:pt idx="13032">
                        <c:v>4493.8999999999996</c:v>
                      </c:pt>
                      <c:pt idx="13033">
                        <c:v>4499.5</c:v>
                      </c:pt>
                      <c:pt idx="13034">
                        <c:v>4499.8</c:v>
                      </c:pt>
                      <c:pt idx="13035">
                        <c:v>4498.6000000000004</c:v>
                      </c:pt>
                      <c:pt idx="13036">
                        <c:v>4498.6000000000004</c:v>
                      </c:pt>
                      <c:pt idx="13037">
                        <c:v>4504.8</c:v>
                      </c:pt>
                      <c:pt idx="13038">
                        <c:v>4502.2</c:v>
                      </c:pt>
                      <c:pt idx="13039">
                        <c:v>4501.3</c:v>
                      </c:pt>
                      <c:pt idx="13040">
                        <c:v>4506.3</c:v>
                      </c:pt>
                      <c:pt idx="13041">
                        <c:v>4505.1000000000004</c:v>
                      </c:pt>
                      <c:pt idx="13042">
                        <c:v>4508.1000000000004</c:v>
                      </c:pt>
                      <c:pt idx="13043">
                        <c:v>4508.5</c:v>
                      </c:pt>
                      <c:pt idx="13044">
                        <c:v>4495.8</c:v>
                      </c:pt>
                      <c:pt idx="13045">
                        <c:v>4499</c:v>
                      </c:pt>
                      <c:pt idx="13046">
                        <c:v>4499.8999999999996</c:v>
                      </c:pt>
                      <c:pt idx="13047">
                        <c:v>4512.2</c:v>
                      </c:pt>
                      <c:pt idx="13048">
                        <c:v>4505.2</c:v>
                      </c:pt>
                      <c:pt idx="13049">
                        <c:v>4505.8999999999996</c:v>
                      </c:pt>
                      <c:pt idx="13050">
                        <c:v>4504.5</c:v>
                      </c:pt>
                      <c:pt idx="13051">
                        <c:v>4497.1000000000004</c:v>
                      </c:pt>
                      <c:pt idx="13052">
                        <c:v>4497.3</c:v>
                      </c:pt>
                      <c:pt idx="13053">
                        <c:v>4505.3999999999996</c:v>
                      </c:pt>
                      <c:pt idx="13054">
                        <c:v>4493.3</c:v>
                      </c:pt>
                      <c:pt idx="13055">
                        <c:v>4498.3999999999996</c:v>
                      </c:pt>
                      <c:pt idx="13056">
                        <c:v>4504.3999999999996</c:v>
                      </c:pt>
                      <c:pt idx="13057">
                        <c:v>4498.1000000000004</c:v>
                      </c:pt>
                      <c:pt idx="13058">
                        <c:v>4492.8999999999996</c:v>
                      </c:pt>
                      <c:pt idx="13059">
                        <c:v>4499</c:v>
                      </c:pt>
                      <c:pt idx="13060">
                        <c:v>4501.8999999999996</c:v>
                      </c:pt>
                      <c:pt idx="13061">
                        <c:v>4499.3999999999996</c:v>
                      </c:pt>
                      <c:pt idx="13062">
                        <c:v>4487.3999999999996</c:v>
                      </c:pt>
                      <c:pt idx="13063">
                        <c:v>4497.3</c:v>
                      </c:pt>
                      <c:pt idx="13064">
                        <c:v>4494.1000000000004</c:v>
                      </c:pt>
                      <c:pt idx="13065">
                        <c:v>4494.8999999999996</c:v>
                      </c:pt>
                      <c:pt idx="13066">
                        <c:v>4488.8</c:v>
                      </c:pt>
                      <c:pt idx="13067">
                        <c:v>4483.8999999999996</c:v>
                      </c:pt>
                      <c:pt idx="13068">
                        <c:v>4486.1000000000004</c:v>
                      </c:pt>
                      <c:pt idx="13069">
                        <c:v>4485</c:v>
                      </c:pt>
                      <c:pt idx="13070">
                        <c:v>4484.3</c:v>
                      </c:pt>
                      <c:pt idx="13071">
                        <c:v>4487.1000000000004</c:v>
                      </c:pt>
                      <c:pt idx="13072">
                        <c:v>4483.7</c:v>
                      </c:pt>
                      <c:pt idx="13073">
                        <c:v>4483.1000000000004</c:v>
                      </c:pt>
                      <c:pt idx="13074">
                        <c:v>4477.6000000000004</c:v>
                      </c:pt>
                      <c:pt idx="13075">
                        <c:v>4489.3999999999996</c:v>
                      </c:pt>
                      <c:pt idx="13076">
                        <c:v>4491.3999999999996</c:v>
                      </c:pt>
                      <c:pt idx="13077">
                        <c:v>4484.3999999999996</c:v>
                      </c:pt>
                      <c:pt idx="13078">
                        <c:v>4476.8999999999996</c:v>
                      </c:pt>
                      <c:pt idx="13079">
                        <c:v>4480</c:v>
                      </c:pt>
                      <c:pt idx="13080">
                        <c:v>4486</c:v>
                      </c:pt>
                      <c:pt idx="13081">
                        <c:v>4484.7</c:v>
                      </c:pt>
                      <c:pt idx="13082">
                        <c:v>4480.1000000000004</c:v>
                      </c:pt>
                      <c:pt idx="13083">
                        <c:v>4478.1000000000004</c:v>
                      </c:pt>
                      <c:pt idx="13084">
                        <c:v>4480.7</c:v>
                      </c:pt>
                      <c:pt idx="13085">
                        <c:v>4485.8999999999996</c:v>
                      </c:pt>
                      <c:pt idx="13086">
                        <c:v>4476.5</c:v>
                      </c:pt>
                      <c:pt idx="13087">
                        <c:v>4481.6000000000004</c:v>
                      </c:pt>
                      <c:pt idx="13088">
                        <c:v>4474.3999999999996</c:v>
                      </c:pt>
                      <c:pt idx="13089">
                        <c:v>4474.8</c:v>
                      </c:pt>
                      <c:pt idx="13090">
                        <c:v>4484.6000000000004</c:v>
                      </c:pt>
                      <c:pt idx="13091">
                        <c:v>4488.3999999999996</c:v>
                      </c:pt>
                      <c:pt idx="13092">
                        <c:v>4479.8999999999996</c:v>
                      </c:pt>
                      <c:pt idx="13093">
                        <c:v>4482.7</c:v>
                      </c:pt>
                      <c:pt idx="13094">
                        <c:v>4481.8999999999996</c:v>
                      </c:pt>
                      <c:pt idx="13095">
                        <c:v>4483</c:v>
                      </c:pt>
                      <c:pt idx="13096">
                        <c:v>4475.5</c:v>
                      </c:pt>
                      <c:pt idx="13097">
                        <c:v>4481.3999999999996</c:v>
                      </c:pt>
                      <c:pt idx="13098">
                        <c:v>4478.2</c:v>
                      </c:pt>
                      <c:pt idx="13099">
                        <c:v>4477.1000000000004</c:v>
                      </c:pt>
                      <c:pt idx="13100">
                        <c:v>4480.7</c:v>
                      </c:pt>
                      <c:pt idx="13101">
                        <c:v>4480</c:v>
                      </c:pt>
                      <c:pt idx="13102">
                        <c:v>4482.7</c:v>
                      </c:pt>
                      <c:pt idx="13103">
                        <c:v>4483.8999999999996</c:v>
                      </c:pt>
                      <c:pt idx="13104">
                        <c:v>4478.7</c:v>
                      </c:pt>
                      <c:pt idx="13105">
                        <c:v>4486</c:v>
                      </c:pt>
                      <c:pt idx="13106">
                        <c:v>4477.1000000000004</c:v>
                      </c:pt>
                      <c:pt idx="13107">
                        <c:v>4472.3999999999996</c:v>
                      </c:pt>
                      <c:pt idx="13108">
                        <c:v>4471.8999999999996</c:v>
                      </c:pt>
                      <c:pt idx="13109">
                        <c:v>4467.3999999999996</c:v>
                      </c:pt>
                      <c:pt idx="13110">
                        <c:v>4476.1000000000004</c:v>
                      </c:pt>
                      <c:pt idx="13111">
                        <c:v>4478.7</c:v>
                      </c:pt>
                      <c:pt idx="13112">
                        <c:v>4469.5</c:v>
                      </c:pt>
                      <c:pt idx="13113">
                        <c:v>4479.1000000000004</c:v>
                      </c:pt>
                      <c:pt idx="13114">
                        <c:v>4475.3</c:v>
                      </c:pt>
                      <c:pt idx="13115">
                        <c:v>4480.3</c:v>
                      </c:pt>
                      <c:pt idx="13116">
                        <c:v>4479.7</c:v>
                      </c:pt>
                      <c:pt idx="13117">
                        <c:v>4484.2</c:v>
                      </c:pt>
                      <c:pt idx="13118">
                        <c:v>4475.1000000000004</c:v>
                      </c:pt>
                      <c:pt idx="13119">
                        <c:v>4479.5</c:v>
                      </c:pt>
                      <c:pt idx="13120">
                        <c:v>4477.3</c:v>
                      </c:pt>
                      <c:pt idx="13121">
                        <c:v>4468.8999999999996</c:v>
                      </c:pt>
                      <c:pt idx="13122">
                        <c:v>4463.7</c:v>
                      </c:pt>
                      <c:pt idx="13123">
                        <c:v>4461.8</c:v>
                      </c:pt>
                      <c:pt idx="13124">
                        <c:v>4464.1000000000004</c:v>
                      </c:pt>
                      <c:pt idx="13125">
                        <c:v>4460.7</c:v>
                      </c:pt>
                      <c:pt idx="13126">
                        <c:v>4464</c:v>
                      </c:pt>
                      <c:pt idx="13127">
                        <c:v>4459.2</c:v>
                      </c:pt>
                      <c:pt idx="13128">
                        <c:v>4459.2</c:v>
                      </c:pt>
                      <c:pt idx="13129">
                        <c:v>4451</c:v>
                      </c:pt>
                      <c:pt idx="13130">
                        <c:v>4456.3</c:v>
                      </c:pt>
                      <c:pt idx="13131">
                        <c:v>4451.3999999999996</c:v>
                      </c:pt>
                      <c:pt idx="13132">
                        <c:v>4456.1000000000004</c:v>
                      </c:pt>
                      <c:pt idx="13133">
                        <c:v>4451</c:v>
                      </c:pt>
                      <c:pt idx="13134">
                        <c:v>4450.3</c:v>
                      </c:pt>
                      <c:pt idx="13135">
                        <c:v>4450.8</c:v>
                      </c:pt>
                      <c:pt idx="13136">
                        <c:v>4448.3</c:v>
                      </c:pt>
                      <c:pt idx="13137">
                        <c:v>4435.7</c:v>
                      </c:pt>
                      <c:pt idx="13138">
                        <c:v>4435.7</c:v>
                      </c:pt>
                      <c:pt idx="13139">
                        <c:v>4431.3999999999996</c:v>
                      </c:pt>
                      <c:pt idx="13140">
                        <c:v>4442.8999999999996</c:v>
                      </c:pt>
                      <c:pt idx="13141">
                        <c:v>4432.6000000000004</c:v>
                      </c:pt>
                      <c:pt idx="13142">
                        <c:v>4432.1000000000004</c:v>
                      </c:pt>
                      <c:pt idx="13143">
                        <c:v>4430.5</c:v>
                      </c:pt>
                      <c:pt idx="13144">
                        <c:v>4426</c:v>
                      </c:pt>
                      <c:pt idx="13145">
                        <c:v>4425.3</c:v>
                      </c:pt>
                      <c:pt idx="13146">
                        <c:v>4421.8999999999996</c:v>
                      </c:pt>
                      <c:pt idx="13147">
                        <c:v>4424.3</c:v>
                      </c:pt>
                      <c:pt idx="13148">
                        <c:v>4415.5</c:v>
                      </c:pt>
                      <c:pt idx="13149">
                        <c:v>4415.8999999999996</c:v>
                      </c:pt>
                      <c:pt idx="13150">
                        <c:v>4413.3</c:v>
                      </c:pt>
                      <c:pt idx="13151">
                        <c:v>4403.3999999999996</c:v>
                      </c:pt>
                      <c:pt idx="13152">
                        <c:v>4409.6000000000004</c:v>
                      </c:pt>
                      <c:pt idx="13153">
                        <c:v>4404.3</c:v>
                      </c:pt>
                      <c:pt idx="13154">
                        <c:v>4415</c:v>
                      </c:pt>
                      <c:pt idx="13155">
                        <c:v>4412.3</c:v>
                      </c:pt>
                      <c:pt idx="13156">
                        <c:v>4410.1000000000004</c:v>
                      </c:pt>
                      <c:pt idx="13157">
                        <c:v>4412.2</c:v>
                      </c:pt>
                      <c:pt idx="13158">
                        <c:v>4400.8</c:v>
                      </c:pt>
                      <c:pt idx="13159">
                        <c:v>4406.7</c:v>
                      </c:pt>
                      <c:pt idx="13160">
                        <c:v>4408.3</c:v>
                      </c:pt>
                      <c:pt idx="13161">
                        <c:v>4423.2</c:v>
                      </c:pt>
                      <c:pt idx="13162">
                        <c:v>4402.8</c:v>
                      </c:pt>
                      <c:pt idx="13163">
                        <c:v>4416.1000000000004</c:v>
                      </c:pt>
                      <c:pt idx="13164">
                        <c:v>4414.3999999999996</c:v>
                      </c:pt>
                      <c:pt idx="13165">
                        <c:v>4406.3999999999996</c:v>
                      </c:pt>
                      <c:pt idx="13166">
                        <c:v>4414</c:v>
                      </c:pt>
                      <c:pt idx="13167">
                        <c:v>4405.3</c:v>
                      </c:pt>
                      <c:pt idx="13168">
                        <c:v>4415</c:v>
                      </c:pt>
                      <c:pt idx="13169">
                        <c:v>4407.8999999999996</c:v>
                      </c:pt>
                      <c:pt idx="13170">
                        <c:v>4408.8999999999996</c:v>
                      </c:pt>
                      <c:pt idx="13171">
                        <c:v>4421.2</c:v>
                      </c:pt>
                      <c:pt idx="13172">
                        <c:v>4419.8</c:v>
                      </c:pt>
                      <c:pt idx="13173">
                        <c:v>4413.2</c:v>
                      </c:pt>
                      <c:pt idx="13174">
                        <c:v>4424.3</c:v>
                      </c:pt>
                      <c:pt idx="13175">
                        <c:v>4422.1000000000004</c:v>
                      </c:pt>
                      <c:pt idx="13176">
                        <c:v>4422.7</c:v>
                      </c:pt>
                      <c:pt idx="13177">
                        <c:v>4418</c:v>
                      </c:pt>
                      <c:pt idx="13178">
                        <c:v>4414.3999999999996</c:v>
                      </c:pt>
                      <c:pt idx="13179">
                        <c:v>4419.3</c:v>
                      </c:pt>
                      <c:pt idx="13180">
                        <c:v>4414.3999999999996</c:v>
                      </c:pt>
                      <c:pt idx="13181">
                        <c:v>4420.8999999999996</c:v>
                      </c:pt>
                      <c:pt idx="13182">
                        <c:v>4427.3999999999996</c:v>
                      </c:pt>
                      <c:pt idx="13183">
                        <c:v>4421.6000000000004</c:v>
                      </c:pt>
                      <c:pt idx="13184">
                        <c:v>4424.6000000000004</c:v>
                      </c:pt>
                      <c:pt idx="13185">
                        <c:v>4422.6000000000004</c:v>
                      </c:pt>
                      <c:pt idx="13186">
                        <c:v>4415.2</c:v>
                      </c:pt>
                      <c:pt idx="13187">
                        <c:v>4426.7</c:v>
                      </c:pt>
                      <c:pt idx="13188">
                        <c:v>4428.5</c:v>
                      </c:pt>
                      <c:pt idx="13189">
                        <c:v>4429.2</c:v>
                      </c:pt>
                      <c:pt idx="13190">
                        <c:v>4424.8</c:v>
                      </c:pt>
                      <c:pt idx="13191">
                        <c:v>4423.8999999999996</c:v>
                      </c:pt>
                      <c:pt idx="13192">
                        <c:v>4430.3999999999996</c:v>
                      </c:pt>
                      <c:pt idx="13193">
                        <c:v>4431.8999999999996</c:v>
                      </c:pt>
                      <c:pt idx="13194">
                        <c:v>4424</c:v>
                      </c:pt>
                      <c:pt idx="13195">
                        <c:v>4427</c:v>
                      </c:pt>
                      <c:pt idx="13196">
                        <c:v>4429.8999999999996</c:v>
                      </c:pt>
                      <c:pt idx="13197">
                        <c:v>4430.8999999999996</c:v>
                      </c:pt>
                      <c:pt idx="13198">
                        <c:v>4425.5</c:v>
                      </c:pt>
                      <c:pt idx="13199">
                        <c:v>4434.2</c:v>
                      </c:pt>
                      <c:pt idx="13200">
                        <c:v>4436.2</c:v>
                      </c:pt>
                      <c:pt idx="13201">
                        <c:v>4434.7</c:v>
                      </c:pt>
                      <c:pt idx="13202">
                        <c:v>4431</c:v>
                      </c:pt>
                      <c:pt idx="13203">
                        <c:v>4432.8999999999996</c:v>
                      </c:pt>
                      <c:pt idx="13204">
                        <c:v>4426.3999999999996</c:v>
                      </c:pt>
                      <c:pt idx="13205">
                        <c:v>4429.5</c:v>
                      </c:pt>
                      <c:pt idx="13206">
                        <c:v>4422.7</c:v>
                      </c:pt>
                      <c:pt idx="13207">
                        <c:v>4428.3</c:v>
                      </c:pt>
                      <c:pt idx="13208">
                        <c:v>4428.3</c:v>
                      </c:pt>
                      <c:pt idx="13209">
                        <c:v>4428.8999999999996</c:v>
                      </c:pt>
                      <c:pt idx="13210">
                        <c:v>4433.7</c:v>
                      </c:pt>
                      <c:pt idx="13211">
                        <c:v>4433.1000000000004</c:v>
                      </c:pt>
                      <c:pt idx="13212">
                        <c:v>4423.3999999999996</c:v>
                      </c:pt>
                      <c:pt idx="13213">
                        <c:v>4427.5</c:v>
                      </c:pt>
                      <c:pt idx="13214">
                        <c:v>4423.5</c:v>
                      </c:pt>
                      <c:pt idx="13215">
                        <c:v>4424.7</c:v>
                      </c:pt>
                      <c:pt idx="13216">
                        <c:v>4422.8</c:v>
                      </c:pt>
                      <c:pt idx="13217">
                        <c:v>4419.7</c:v>
                      </c:pt>
                      <c:pt idx="13218">
                        <c:v>4415.2</c:v>
                      </c:pt>
                      <c:pt idx="13219">
                        <c:v>4418.6000000000004</c:v>
                      </c:pt>
                      <c:pt idx="13220">
                        <c:v>4419.2</c:v>
                      </c:pt>
                      <c:pt idx="13221">
                        <c:v>4427.7</c:v>
                      </c:pt>
                      <c:pt idx="13222">
                        <c:v>4421.3999999999996</c:v>
                      </c:pt>
                      <c:pt idx="13223">
                        <c:v>4425</c:v>
                      </c:pt>
                      <c:pt idx="13224">
                        <c:v>4418.8999999999996</c:v>
                      </c:pt>
                      <c:pt idx="13225">
                        <c:v>4418.8</c:v>
                      </c:pt>
                      <c:pt idx="13226">
                        <c:v>4414.6000000000004</c:v>
                      </c:pt>
                      <c:pt idx="13227">
                        <c:v>4422</c:v>
                      </c:pt>
                      <c:pt idx="13228">
                        <c:v>4426</c:v>
                      </c:pt>
                      <c:pt idx="13229">
                        <c:v>4416.1000000000004</c:v>
                      </c:pt>
                      <c:pt idx="13230">
                        <c:v>4422.5</c:v>
                      </c:pt>
                      <c:pt idx="13231">
                        <c:v>4429.1000000000004</c:v>
                      </c:pt>
                      <c:pt idx="13232">
                        <c:v>4412.8999999999996</c:v>
                      </c:pt>
                      <c:pt idx="13233">
                        <c:v>4406</c:v>
                      </c:pt>
                      <c:pt idx="13234">
                        <c:v>4411</c:v>
                      </c:pt>
                      <c:pt idx="13235">
                        <c:v>4421.6000000000004</c:v>
                      </c:pt>
                      <c:pt idx="13236">
                        <c:v>4416</c:v>
                      </c:pt>
                      <c:pt idx="13237">
                        <c:v>4408.3</c:v>
                      </c:pt>
                      <c:pt idx="13238">
                        <c:v>4417.3</c:v>
                      </c:pt>
                      <c:pt idx="13239">
                        <c:v>4415.1000000000004</c:v>
                      </c:pt>
                      <c:pt idx="13240">
                        <c:v>4417.6000000000004</c:v>
                      </c:pt>
                      <c:pt idx="13241">
                        <c:v>4412.5</c:v>
                      </c:pt>
                      <c:pt idx="13242">
                        <c:v>4410.5</c:v>
                      </c:pt>
                      <c:pt idx="13243">
                        <c:v>4412.1000000000004</c:v>
                      </c:pt>
                      <c:pt idx="13244">
                        <c:v>4413.8</c:v>
                      </c:pt>
                      <c:pt idx="13245">
                        <c:v>4414.1000000000004</c:v>
                      </c:pt>
                      <c:pt idx="13246">
                        <c:v>4414.8999999999996</c:v>
                      </c:pt>
                      <c:pt idx="13247">
                        <c:v>4417.7</c:v>
                      </c:pt>
                      <c:pt idx="13248">
                        <c:v>4419.8999999999996</c:v>
                      </c:pt>
                      <c:pt idx="13249">
                        <c:v>4411.2</c:v>
                      </c:pt>
                      <c:pt idx="13250">
                        <c:v>4414.1000000000004</c:v>
                      </c:pt>
                      <c:pt idx="13251">
                        <c:v>4417.8</c:v>
                      </c:pt>
                      <c:pt idx="13252">
                        <c:v>4418.8999999999996</c:v>
                      </c:pt>
                      <c:pt idx="13253">
                        <c:v>4423.8999999999996</c:v>
                      </c:pt>
                      <c:pt idx="13254">
                        <c:v>4409.3</c:v>
                      </c:pt>
                      <c:pt idx="13255">
                        <c:v>4411</c:v>
                      </c:pt>
                      <c:pt idx="13256">
                        <c:v>4408.8999999999996</c:v>
                      </c:pt>
                      <c:pt idx="13257">
                        <c:v>4413.1000000000004</c:v>
                      </c:pt>
                      <c:pt idx="13258">
                        <c:v>4408.2</c:v>
                      </c:pt>
                      <c:pt idx="13259">
                        <c:v>4416</c:v>
                      </c:pt>
                      <c:pt idx="13260">
                        <c:v>4409.2</c:v>
                      </c:pt>
                      <c:pt idx="13261">
                        <c:v>4417.2</c:v>
                      </c:pt>
                      <c:pt idx="13262">
                        <c:v>4406.8999999999996</c:v>
                      </c:pt>
                      <c:pt idx="13263">
                        <c:v>4417.2</c:v>
                      </c:pt>
                      <c:pt idx="13264">
                        <c:v>4411</c:v>
                      </c:pt>
                      <c:pt idx="13265">
                        <c:v>4403.2</c:v>
                      </c:pt>
                      <c:pt idx="13266">
                        <c:v>4408.1000000000004</c:v>
                      </c:pt>
                      <c:pt idx="13267">
                        <c:v>4412.8</c:v>
                      </c:pt>
                      <c:pt idx="13268">
                        <c:v>4418.1000000000004</c:v>
                      </c:pt>
                      <c:pt idx="13269">
                        <c:v>4410.7</c:v>
                      </c:pt>
                      <c:pt idx="13270">
                        <c:v>4404.3</c:v>
                      </c:pt>
                      <c:pt idx="13271">
                        <c:v>4409.8</c:v>
                      </c:pt>
                      <c:pt idx="13272">
                        <c:v>4407.3999999999996</c:v>
                      </c:pt>
                      <c:pt idx="13273">
                        <c:v>4404.2</c:v>
                      </c:pt>
                      <c:pt idx="13274">
                        <c:v>4409</c:v>
                      </c:pt>
                      <c:pt idx="13275">
                        <c:v>4406.8</c:v>
                      </c:pt>
                      <c:pt idx="13276">
                        <c:v>4411</c:v>
                      </c:pt>
                      <c:pt idx="13277">
                        <c:v>4409.3</c:v>
                      </c:pt>
                      <c:pt idx="13278">
                        <c:v>4410.5</c:v>
                      </c:pt>
                      <c:pt idx="13279">
                        <c:v>4404.3999999999996</c:v>
                      </c:pt>
                      <c:pt idx="13280">
                        <c:v>4406.2</c:v>
                      </c:pt>
                      <c:pt idx="13281">
                        <c:v>4415.5</c:v>
                      </c:pt>
                      <c:pt idx="13282">
                        <c:v>4411.8999999999996</c:v>
                      </c:pt>
                      <c:pt idx="13283">
                        <c:v>4410.3</c:v>
                      </c:pt>
                      <c:pt idx="13284">
                        <c:v>4410</c:v>
                      </c:pt>
                      <c:pt idx="13285">
                        <c:v>4416.1000000000004</c:v>
                      </c:pt>
                      <c:pt idx="13286">
                        <c:v>4408.8999999999996</c:v>
                      </c:pt>
                      <c:pt idx="13287">
                        <c:v>4414.1000000000004</c:v>
                      </c:pt>
                      <c:pt idx="13288">
                        <c:v>4414.2</c:v>
                      </c:pt>
                      <c:pt idx="13289">
                        <c:v>4401.2</c:v>
                      </c:pt>
                      <c:pt idx="13290">
                        <c:v>4408</c:v>
                      </c:pt>
                      <c:pt idx="13291">
                        <c:v>4416.5</c:v>
                      </c:pt>
                      <c:pt idx="13292">
                        <c:v>4406.3999999999996</c:v>
                      </c:pt>
                      <c:pt idx="13293">
                        <c:v>4410.6000000000004</c:v>
                      </c:pt>
                      <c:pt idx="13294">
                        <c:v>4407.7</c:v>
                      </c:pt>
                      <c:pt idx="13295">
                        <c:v>4409.3</c:v>
                      </c:pt>
                      <c:pt idx="13296">
                        <c:v>4407.1000000000004</c:v>
                      </c:pt>
                      <c:pt idx="13297">
                        <c:v>4407.1000000000004</c:v>
                      </c:pt>
                      <c:pt idx="13298">
                        <c:v>4403.5</c:v>
                      </c:pt>
                      <c:pt idx="13299">
                        <c:v>4403.8</c:v>
                      </c:pt>
                      <c:pt idx="13300">
                        <c:v>4406.1000000000004</c:v>
                      </c:pt>
                      <c:pt idx="13301">
                        <c:v>4411.3999999999996</c:v>
                      </c:pt>
                      <c:pt idx="13302">
                        <c:v>4410.3</c:v>
                      </c:pt>
                      <c:pt idx="13303">
                        <c:v>4408.8</c:v>
                      </c:pt>
                      <c:pt idx="13304">
                        <c:v>4416.5</c:v>
                      </c:pt>
                      <c:pt idx="13305">
                        <c:v>4413.2</c:v>
                      </c:pt>
                      <c:pt idx="13306">
                        <c:v>4408.2</c:v>
                      </c:pt>
                      <c:pt idx="13307">
                        <c:v>4413.8999999999996</c:v>
                      </c:pt>
                      <c:pt idx="13308">
                        <c:v>4404</c:v>
                      </c:pt>
                      <c:pt idx="13309">
                        <c:v>4413.2</c:v>
                      </c:pt>
                      <c:pt idx="13310">
                        <c:v>4410.8999999999996</c:v>
                      </c:pt>
                      <c:pt idx="13311">
                        <c:v>4418.3</c:v>
                      </c:pt>
                      <c:pt idx="13312">
                        <c:v>4407.1000000000004</c:v>
                      </c:pt>
                      <c:pt idx="13313">
                        <c:v>4408.7</c:v>
                      </c:pt>
                      <c:pt idx="13314">
                        <c:v>4412.6000000000004</c:v>
                      </c:pt>
                      <c:pt idx="13315">
                        <c:v>4412.3999999999996</c:v>
                      </c:pt>
                      <c:pt idx="13316">
                        <c:v>4407.3</c:v>
                      </c:pt>
                      <c:pt idx="13317">
                        <c:v>4413</c:v>
                      </c:pt>
                      <c:pt idx="13318">
                        <c:v>4407.1000000000004</c:v>
                      </c:pt>
                      <c:pt idx="13319">
                        <c:v>4412.3</c:v>
                      </c:pt>
                      <c:pt idx="13320">
                        <c:v>4411.8999999999996</c:v>
                      </c:pt>
                      <c:pt idx="13321">
                        <c:v>4410.8999999999996</c:v>
                      </c:pt>
                      <c:pt idx="13322">
                        <c:v>4410.3</c:v>
                      </c:pt>
                      <c:pt idx="13323">
                        <c:v>4412.6000000000004</c:v>
                      </c:pt>
                      <c:pt idx="13324">
                        <c:v>4409.3999999999996</c:v>
                      </c:pt>
                      <c:pt idx="13325">
                        <c:v>4406.8</c:v>
                      </c:pt>
                      <c:pt idx="13326">
                        <c:v>4408.2</c:v>
                      </c:pt>
                      <c:pt idx="13327">
                        <c:v>4408.6000000000004</c:v>
                      </c:pt>
                      <c:pt idx="13328">
                        <c:v>4403.8999999999996</c:v>
                      </c:pt>
                      <c:pt idx="13329">
                        <c:v>4407.1000000000004</c:v>
                      </c:pt>
                      <c:pt idx="13330">
                        <c:v>4402.7</c:v>
                      </c:pt>
                      <c:pt idx="13331">
                        <c:v>4406.1000000000004</c:v>
                      </c:pt>
                      <c:pt idx="13332">
                        <c:v>4407.8</c:v>
                      </c:pt>
                      <c:pt idx="13333">
                        <c:v>4407.8</c:v>
                      </c:pt>
                      <c:pt idx="13334">
                        <c:v>4413.7</c:v>
                      </c:pt>
                      <c:pt idx="13335">
                        <c:v>4403.1000000000004</c:v>
                      </c:pt>
                      <c:pt idx="13336">
                        <c:v>4408.2</c:v>
                      </c:pt>
                      <c:pt idx="13337">
                        <c:v>4426.5</c:v>
                      </c:pt>
                      <c:pt idx="13338">
                        <c:v>4417.1000000000004</c:v>
                      </c:pt>
                      <c:pt idx="13339">
                        <c:v>4403.8</c:v>
                      </c:pt>
                      <c:pt idx="13340">
                        <c:v>4416.6000000000004</c:v>
                      </c:pt>
                      <c:pt idx="13341">
                        <c:v>4411.2</c:v>
                      </c:pt>
                      <c:pt idx="13342">
                        <c:v>4418.8999999999996</c:v>
                      </c:pt>
                      <c:pt idx="13343">
                        <c:v>4426.6000000000004</c:v>
                      </c:pt>
                      <c:pt idx="13344">
                        <c:v>4415.6000000000004</c:v>
                      </c:pt>
                      <c:pt idx="13345">
                        <c:v>4424.7</c:v>
                      </c:pt>
                      <c:pt idx="13346">
                        <c:v>4415.3999999999996</c:v>
                      </c:pt>
                      <c:pt idx="13347">
                        <c:v>4412.8</c:v>
                      </c:pt>
                      <c:pt idx="13348">
                        <c:v>4395.3999999999996</c:v>
                      </c:pt>
                      <c:pt idx="13349">
                        <c:v>4413.5</c:v>
                      </c:pt>
                      <c:pt idx="13350">
                        <c:v>4401.3999999999996</c:v>
                      </c:pt>
                      <c:pt idx="13351">
                        <c:v>4402.6000000000004</c:v>
                      </c:pt>
                      <c:pt idx="13352">
                        <c:v>4401.5</c:v>
                      </c:pt>
                      <c:pt idx="13353">
                        <c:v>4398.5</c:v>
                      </c:pt>
                      <c:pt idx="13354">
                        <c:v>4398.3999999999996</c:v>
                      </c:pt>
                      <c:pt idx="13355">
                        <c:v>4396.6000000000004</c:v>
                      </c:pt>
                      <c:pt idx="13356">
                        <c:v>4399.1000000000004</c:v>
                      </c:pt>
                      <c:pt idx="13357">
                        <c:v>4397.6000000000004</c:v>
                      </c:pt>
                      <c:pt idx="13358">
                        <c:v>4392.1000000000004</c:v>
                      </c:pt>
                      <c:pt idx="13359">
                        <c:v>4390.7</c:v>
                      </c:pt>
                      <c:pt idx="13360">
                        <c:v>4392</c:v>
                      </c:pt>
                      <c:pt idx="13361">
                        <c:v>4393.3999999999996</c:v>
                      </c:pt>
                      <c:pt idx="13362">
                        <c:v>4392.3</c:v>
                      </c:pt>
                      <c:pt idx="13363">
                        <c:v>4389.3999999999996</c:v>
                      </c:pt>
                      <c:pt idx="13364">
                        <c:v>4384.3999999999996</c:v>
                      </c:pt>
                      <c:pt idx="13365">
                        <c:v>4389.2</c:v>
                      </c:pt>
                      <c:pt idx="13366">
                        <c:v>4376.3999999999996</c:v>
                      </c:pt>
                      <c:pt idx="13367">
                        <c:v>4371.3999999999996</c:v>
                      </c:pt>
                      <c:pt idx="13368">
                        <c:v>4370</c:v>
                      </c:pt>
                      <c:pt idx="13369">
                        <c:v>4368.8</c:v>
                      </c:pt>
                      <c:pt idx="13370">
                        <c:v>4368.5</c:v>
                      </c:pt>
                      <c:pt idx="13371">
                        <c:v>4378.1000000000004</c:v>
                      </c:pt>
                      <c:pt idx="13372">
                        <c:v>4373.8</c:v>
                      </c:pt>
                      <c:pt idx="13373">
                        <c:v>4373</c:v>
                      </c:pt>
                      <c:pt idx="13374">
                        <c:v>4373.8999999999996</c:v>
                      </c:pt>
                      <c:pt idx="13375">
                        <c:v>4376.3999999999996</c:v>
                      </c:pt>
                      <c:pt idx="13376">
                        <c:v>4373.8</c:v>
                      </c:pt>
                      <c:pt idx="13377">
                        <c:v>4368.2</c:v>
                      </c:pt>
                      <c:pt idx="13378">
                        <c:v>4357.1000000000004</c:v>
                      </c:pt>
                      <c:pt idx="13379">
                        <c:v>4350.6000000000004</c:v>
                      </c:pt>
                      <c:pt idx="13380">
                        <c:v>4362.1000000000004</c:v>
                      </c:pt>
                      <c:pt idx="13381">
                        <c:v>4358.7</c:v>
                      </c:pt>
                      <c:pt idx="13382">
                        <c:v>4352.8999999999996</c:v>
                      </c:pt>
                      <c:pt idx="13383">
                        <c:v>4349.8999999999996</c:v>
                      </c:pt>
                      <c:pt idx="13384">
                        <c:v>4352</c:v>
                      </c:pt>
                      <c:pt idx="13385">
                        <c:v>4341.3999999999996</c:v>
                      </c:pt>
                      <c:pt idx="13386">
                        <c:v>4353.6000000000004</c:v>
                      </c:pt>
                      <c:pt idx="13387">
                        <c:v>4342.1000000000004</c:v>
                      </c:pt>
                      <c:pt idx="13388">
                        <c:v>4345</c:v>
                      </c:pt>
                      <c:pt idx="13389">
                        <c:v>4346.3999999999996</c:v>
                      </c:pt>
                      <c:pt idx="13390">
                        <c:v>4342.7</c:v>
                      </c:pt>
                      <c:pt idx="13391">
                        <c:v>4348.3</c:v>
                      </c:pt>
                      <c:pt idx="13392">
                        <c:v>4348</c:v>
                      </c:pt>
                      <c:pt idx="13393">
                        <c:v>4344.3</c:v>
                      </c:pt>
                      <c:pt idx="13394">
                        <c:v>4349.2</c:v>
                      </c:pt>
                      <c:pt idx="13395">
                        <c:v>4345.1000000000004</c:v>
                      </c:pt>
                      <c:pt idx="13396">
                        <c:v>4338.3</c:v>
                      </c:pt>
                      <c:pt idx="13397">
                        <c:v>4331.7</c:v>
                      </c:pt>
                      <c:pt idx="13398">
                        <c:v>4342.1000000000004</c:v>
                      </c:pt>
                      <c:pt idx="13399">
                        <c:v>4333</c:v>
                      </c:pt>
                      <c:pt idx="13400">
                        <c:v>4340</c:v>
                      </c:pt>
                      <c:pt idx="13401">
                        <c:v>4340</c:v>
                      </c:pt>
                      <c:pt idx="13402">
                        <c:v>4338.8999999999996</c:v>
                      </c:pt>
                      <c:pt idx="13403">
                        <c:v>4341</c:v>
                      </c:pt>
                      <c:pt idx="13404">
                        <c:v>4335.8999999999996</c:v>
                      </c:pt>
                      <c:pt idx="13405">
                        <c:v>4334.8999999999996</c:v>
                      </c:pt>
                      <c:pt idx="13406">
                        <c:v>4328.2</c:v>
                      </c:pt>
                      <c:pt idx="13407">
                        <c:v>4327.7</c:v>
                      </c:pt>
                      <c:pt idx="13408">
                        <c:v>4324.6000000000004</c:v>
                      </c:pt>
                      <c:pt idx="13409">
                        <c:v>4327.3999999999996</c:v>
                      </c:pt>
                      <c:pt idx="13410">
                        <c:v>4319.6000000000004</c:v>
                      </c:pt>
                      <c:pt idx="13411">
                        <c:v>4322.7</c:v>
                      </c:pt>
                      <c:pt idx="13412">
                        <c:v>4324.8</c:v>
                      </c:pt>
                      <c:pt idx="13413">
                        <c:v>4324.8999999999996</c:v>
                      </c:pt>
                      <c:pt idx="13414">
                        <c:v>4326.5</c:v>
                      </c:pt>
                      <c:pt idx="13415">
                        <c:v>4328.2</c:v>
                      </c:pt>
                      <c:pt idx="13416">
                        <c:v>4324.3999999999996</c:v>
                      </c:pt>
                      <c:pt idx="13417">
                        <c:v>4325.3</c:v>
                      </c:pt>
                      <c:pt idx="13418">
                        <c:v>4324.7</c:v>
                      </c:pt>
                      <c:pt idx="13419">
                        <c:v>4324.8</c:v>
                      </c:pt>
                      <c:pt idx="13420">
                        <c:v>4332.5</c:v>
                      </c:pt>
                      <c:pt idx="13421">
                        <c:v>4329.1000000000004</c:v>
                      </c:pt>
                      <c:pt idx="13422">
                        <c:v>4323.3999999999996</c:v>
                      </c:pt>
                      <c:pt idx="13423">
                        <c:v>4327.6000000000004</c:v>
                      </c:pt>
                      <c:pt idx="13424">
                        <c:v>4327.6000000000004</c:v>
                      </c:pt>
                      <c:pt idx="13425">
                        <c:v>4321.5</c:v>
                      </c:pt>
                      <c:pt idx="13426">
                        <c:v>4326.6000000000004</c:v>
                      </c:pt>
                      <c:pt idx="13427">
                        <c:v>4323.3999999999996</c:v>
                      </c:pt>
                      <c:pt idx="13428">
                        <c:v>4312.5</c:v>
                      </c:pt>
                      <c:pt idx="13429">
                        <c:v>4313</c:v>
                      </c:pt>
                      <c:pt idx="13430">
                        <c:v>4308.3999999999996</c:v>
                      </c:pt>
                      <c:pt idx="13431">
                        <c:v>4313.6000000000004</c:v>
                      </c:pt>
                      <c:pt idx="13432">
                        <c:v>4319.7</c:v>
                      </c:pt>
                      <c:pt idx="13433">
                        <c:v>4321.3</c:v>
                      </c:pt>
                      <c:pt idx="13434">
                        <c:v>4316.7</c:v>
                      </c:pt>
                      <c:pt idx="13435">
                        <c:v>4315.5</c:v>
                      </c:pt>
                      <c:pt idx="13436">
                        <c:v>4304.7</c:v>
                      </c:pt>
                      <c:pt idx="13437">
                        <c:v>4303.6000000000004</c:v>
                      </c:pt>
                      <c:pt idx="13438">
                        <c:v>4303.7</c:v>
                      </c:pt>
                      <c:pt idx="13439">
                        <c:v>4303.5</c:v>
                      </c:pt>
                      <c:pt idx="13440">
                        <c:v>4304.1000000000004</c:v>
                      </c:pt>
                      <c:pt idx="13441">
                        <c:v>4310</c:v>
                      </c:pt>
                      <c:pt idx="13442">
                        <c:v>4310.8999999999996</c:v>
                      </c:pt>
                      <c:pt idx="13443">
                        <c:v>4305.8999999999996</c:v>
                      </c:pt>
                      <c:pt idx="13444">
                        <c:v>4309.8999999999996</c:v>
                      </c:pt>
                      <c:pt idx="13445">
                        <c:v>4303.7</c:v>
                      </c:pt>
                      <c:pt idx="13446">
                        <c:v>4301.3</c:v>
                      </c:pt>
                      <c:pt idx="13447">
                        <c:v>4304.1000000000004</c:v>
                      </c:pt>
                      <c:pt idx="13448">
                        <c:v>4292.6000000000004</c:v>
                      </c:pt>
                      <c:pt idx="13449">
                        <c:v>4298.3</c:v>
                      </c:pt>
                      <c:pt idx="13450">
                        <c:v>4294.3</c:v>
                      </c:pt>
                      <c:pt idx="13451">
                        <c:v>4306</c:v>
                      </c:pt>
                      <c:pt idx="13452">
                        <c:v>4312.8999999999996</c:v>
                      </c:pt>
                      <c:pt idx="13453">
                        <c:v>4309.2</c:v>
                      </c:pt>
                      <c:pt idx="13454">
                        <c:v>4313.6000000000004</c:v>
                      </c:pt>
                      <c:pt idx="13455">
                        <c:v>4311.6000000000004</c:v>
                      </c:pt>
                      <c:pt idx="13456">
                        <c:v>4300.5</c:v>
                      </c:pt>
                      <c:pt idx="13457">
                        <c:v>4296.1000000000004</c:v>
                      </c:pt>
                      <c:pt idx="13458">
                        <c:v>4306.5</c:v>
                      </c:pt>
                      <c:pt idx="13459">
                        <c:v>4303.2</c:v>
                      </c:pt>
                      <c:pt idx="13460">
                        <c:v>4299.8999999999996</c:v>
                      </c:pt>
                      <c:pt idx="13461">
                        <c:v>4305</c:v>
                      </c:pt>
                      <c:pt idx="13462">
                        <c:v>4300.6000000000004</c:v>
                      </c:pt>
                      <c:pt idx="13463">
                        <c:v>4310.2</c:v>
                      </c:pt>
                      <c:pt idx="13464">
                        <c:v>4310.1000000000004</c:v>
                      </c:pt>
                      <c:pt idx="13465">
                        <c:v>4305.7</c:v>
                      </c:pt>
                      <c:pt idx="13466">
                        <c:v>4301</c:v>
                      </c:pt>
                      <c:pt idx="13467">
                        <c:v>4298.7</c:v>
                      </c:pt>
                      <c:pt idx="13468">
                        <c:v>4294.5</c:v>
                      </c:pt>
                      <c:pt idx="13469">
                        <c:v>4298.6000000000004</c:v>
                      </c:pt>
                      <c:pt idx="13470">
                        <c:v>4295.8</c:v>
                      </c:pt>
                      <c:pt idx="13471">
                        <c:v>4306.1000000000004</c:v>
                      </c:pt>
                      <c:pt idx="13472">
                        <c:v>4310.3999999999996</c:v>
                      </c:pt>
                      <c:pt idx="13473">
                        <c:v>4302.5</c:v>
                      </c:pt>
                      <c:pt idx="13474">
                        <c:v>4309.7</c:v>
                      </c:pt>
                      <c:pt idx="13475">
                        <c:v>4302.3999999999996</c:v>
                      </c:pt>
                      <c:pt idx="13476">
                        <c:v>4307.8999999999996</c:v>
                      </c:pt>
                      <c:pt idx="13477">
                        <c:v>4305.1000000000004</c:v>
                      </c:pt>
                      <c:pt idx="13478">
                        <c:v>4304.8999999999996</c:v>
                      </c:pt>
                      <c:pt idx="13479">
                        <c:v>4299.3999999999996</c:v>
                      </c:pt>
                      <c:pt idx="13480">
                        <c:v>4287.8</c:v>
                      </c:pt>
                      <c:pt idx="13481">
                        <c:v>4299.8999999999996</c:v>
                      </c:pt>
                      <c:pt idx="13482">
                        <c:v>4301.6000000000004</c:v>
                      </c:pt>
                      <c:pt idx="13483">
                        <c:v>4309.5</c:v>
                      </c:pt>
                      <c:pt idx="13484">
                        <c:v>4309.8</c:v>
                      </c:pt>
                      <c:pt idx="13485">
                        <c:v>4304.3999999999996</c:v>
                      </c:pt>
                      <c:pt idx="13486">
                        <c:v>4295.7</c:v>
                      </c:pt>
                      <c:pt idx="13487">
                        <c:v>4305</c:v>
                      </c:pt>
                      <c:pt idx="13488">
                        <c:v>4296</c:v>
                      </c:pt>
                      <c:pt idx="13489">
                        <c:v>4296.5</c:v>
                      </c:pt>
                      <c:pt idx="13490">
                        <c:v>4297.8999999999996</c:v>
                      </c:pt>
                      <c:pt idx="13491">
                        <c:v>4294.5</c:v>
                      </c:pt>
                      <c:pt idx="13492">
                        <c:v>4295.1000000000004</c:v>
                      </c:pt>
                      <c:pt idx="13493">
                        <c:v>4300.1000000000004</c:v>
                      </c:pt>
                      <c:pt idx="13494">
                        <c:v>4294.8999999999996</c:v>
                      </c:pt>
                      <c:pt idx="13495">
                        <c:v>4295.2</c:v>
                      </c:pt>
                      <c:pt idx="13496">
                        <c:v>4289.5</c:v>
                      </c:pt>
                      <c:pt idx="13497">
                        <c:v>4299.1000000000004</c:v>
                      </c:pt>
                      <c:pt idx="13498">
                        <c:v>4295.3</c:v>
                      </c:pt>
                      <c:pt idx="13499">
                        <c:v>4295.3999999999996</c:v>
                      </c:pt>
                      <c:pt idx="13500">
                        <c:v>4299.3999999999996</c:v>
                      </c:pt>
                      <c:pt idx="13501">
                        <c:v>4296.2</c:v>
                      </c:pt>
                      <c:pt idx="13502">
                        <c:v>4289.3</c:v>
                      </c:pt>
                      <c:pt idx="13503">
                        <c:v>4286</c:v>
                      </c:pt>
                      <c:pt idx="13504">
                        <c:v>4288</c:v>
                      </c:pt>
                      <c:pt idx="13505">
                        <c:v>4295.3999999999996</c:v>
                      </c:pt>
                      <c:pt idx="13506">
                        <c:v>4302</c:v>
                      </c:pt>
                      <c:pt idx="13507">
                        <c:v>4288.7</c:v>
                      </c:pt>
                      <c:pt idx="13508">
                        <c:v>4288</c:v>
                      </c:pt>
                      <c:pt idx="13509">
                        <c:v>4285.2</c:v>
                      </c:pt>
                      <c:pt idx="13510">
                        <c:v>4297.1000000000004</c:v>
                      </c:pt>
                      <c:pt idx="13511">
                        <c:v>4288.8999999999996</c:v>
                      </c:pt>
                      <c:pt idx="13512">
                        <c:v>4291.3999999999996</c:v>
                      </c:pt>
                      <c:pt idx="13513">
                        <c:v>4300.5</c:v>
                      </c:pt>
                      <c:pt idx="13514">
                        <c:v>4292.2</c:v>
                      </c:pt>
                      <c:pt idx="13515">
                        <c:v>4292</c:v>
                      </c:pt>
                      <c:pt idx="13516">
                        <c:v>4287.8</c:v>
                      </c:pt>
                      <c:pt idx="13517">
                        <c:v>4297.7</c:v>
                      </c:pt>
                      <c:pt idx="13518">
                        <c:v>4287.2</c:v>
                      </c:pt>
                      <c:pt idx="13519">
                        <c:v>4291.8999999999996</c:v>
                      </c:pt>
                      <c:pt idx="13520">
                        <c:v>4293.6000000000004</c:v>
                      </c:pt>
                      <c:pt idx="13521">
                        <c:v>4283.1000000000004</c:v>
                      </c:pt>
                      <c:pt idx="13522">
                        <c:v>4304.8999999999996</c:v>
                      </c:pt>
                      <c:pt idx="13523">
                        <c:v>4294.3999999999996</c:v>
                      </c:pt>
                      <c:pt idx="13524">
                        <c:v>4296.2</c:v>
                      </c:pt>
                      <c:pt idx="13525">
                        <c:v>4290</c:v>
                      </c:pt>
                      <c:pt idx="13526">
                        <c:v>4298</c:v>
                      </c:pt>
                      <c:pt idx="13527">
                        <c:v>4300.5</c:v>
                      </c:pt>
                      <c:pt idx="13528">
                        <c:v>4303.3999999999996</c:v>
                      </c:pt>
                      <c:pt idx="13529">
                        <c:v>4289.8</c:v>
                      </c:pt>
                      <c:pt idx="13530">
                        <c:v>4289.3999999999996</c:v>
                      </c:pt>
                      <c:pt idx="13531">
                        <c:v>4296.3</c:v>
                      </c:pt>
                      <c:pt idx="13532">
                        <c:v>4305.5</c:v>
                      </c:pt>
                      <c:pt idx="13533">
                        <c:v>4300.7</c:v>
                      </c:pt>
                      <c:pt idx="13534">
                        <c:v>4299.2</c:v>
                      </c:pt>
                      <c:pt idx="13535">
                        <c:v>4297.5</c:v>
                      </c:pt>
                      <c:pt idx="13536">
                        <c:v>4311.8999999999996</c:v>
                      </c:pt>
                      <c:pt idx="13537">
                        <c:v>4303</c:v>
                      </c:pt>
                      <c:pt idx="13538">
                        <c:v>4294.7</c:v>
                      </c:pt>
                      <c:pt idx="13539">
                        <c:v>4290.2</c:v>
                      </c:pt>
                      <c:pt idx="13540">
                        <c:v>4296.3999999999996</c:v>
                      </c:pt>
                      <c:pt idx="13541">
                        <c:v>4293.5</c:v>
                      </c:pt>
                      <c:pt idx="13542">
                        <c:v>4287.3999999999996</c:v>
                      </c:pt>
                      <c:pt idx="13543">
                        <c:v>4301</c:v>
                      </c:pt>
                      <c:pt idx="13544">
                        <c:v>4293</c:v>
                      </c:pt>
                      <c:pt idx="13545">
                        <c:v>4284.7</c:v>
                      </c:pt>
                      <c:pt idx="13546">
                        <c:v>4297.1000000000004</c:v>
                      </c:pt>
                      <c:pt idx="13547">
                        <c:v>4298.2</c:v>
                      </c:pt>
                      <c:pt idx="13548">
                        <c:v>4304.8999999999996</c:v>
                      </c:pt>
                      <c:pt idx="13549">
                        <c:v>4312.6000000000004</c:v>
                      </c:pt>
                      <c:pt idx="13550">
                        <c:v>4309.3</c:v>
                      </c:pt>
                      <c:pt idx="13551">
                        <c:v>4286.8999999999996</c:v>
                      </c:pt>
                      <c:pt idx="13552">
                        <c:v>4299.5</c:v>
                      </c:pt>
                      <c:pt idx="13553">
                        <c:v>4299.3999999999996</c:v>
                      </c:pt>
                      <c:pt idx="13554">
                        <c:v>4287.3999999999996</c:v>
                      </c:pt>
                      <c:pt idx="13555">
                        <c:v>4302.3</c:v>
                      </c:pt>
                      <c:pt idx="13556">
                        <c:v>4309.3999999999996</c:v>
                      </c:pt>
                      <c:pt idx="13557">
                        <c:v>4307.8</c:v>
                      </c:pt>
                      <c:pt idx="13558">
                        <c:v>4301</c:v>
                      </c:pt>
                      <c:pt idx="13559">
                        <c:v>4300.2</c:v>
                      </c:pt>
                      <c:pt idx="13560">
                        <c:v>4299.3</c:v>
                      </c:pt>
                      <c:pt idx="13561">
                        <c:v>4297.7</c:v>
                      </c:pt>
                      <c:pt idx="13562">
                        <c:v>4310.2</c:v>
                      </c:pt>
                      <c:pt idx="13563">
                        <c:v>4304.7</c:v>
                      </c:pt>
                      <c:pt idx="13564">
                        <c:v>4276.8999999999996</c:v>
                      </c:pt>
                      <c:pt idx="13565">
                        <c:v>4294.8999999999996</c:v>
                      </c:pt>
                      <c:pt idx="13566">
                        <c:v>4301.5</c:v>
                      </c:pt>
                      <c:pt idx="13567">
                        <c:v>4277.8</c:v>
                      </c:pt>
                      <c:pt idx="13568">
                        <c:v>4281</c:v>
                      </c:pt>
                      <c:pt idx="13569">
                        <c:v>4278.3</c:v>
                      </c:pt>
                      <c:pt idx="13570">
                        <c:v>4274.8999999999996</c:v>
                      </c:pt>
                      <c:pt idx="13571">
                        <c:v>4282.7</c:v>
                      </c:pt>
                      <c:pt idx="13572">
                        <c:v>4286</c:v>
                      </c:pt>
                      <c:pt idx="13573">
                        <c:v>4281.3</c:v>
                      </c:pt>
                      <c:pt idx="13574">
                        <c:v>4282.8999999999996</c:v>
                      </c:pt>
                      <c:pt idx="13575">
                        <c:v>4281.1000000000004</c:v>
                      </c:pt>
                      <c:pt idx="13576">
                        <c:v>4282.6000000000004</c:v>
                      </c:pt>
                      <c:pt idx="13577">
                        <c:v>4278.8999999999996</c:v>
                      </c:pt>
                      <c:pt idx="13578">
                        <c:v>4273.6000000000004</c:v>
                      </c:pt>
                      <c:pt idx="13579">
                        <c:v>4275.5</c:v>
                      </c:pt>
                      <c:pt idx="13580">
                        <c:v>4273.8999999999996</c:v>
                      </c:pt>
                      <c:pt idx="13581">
                        <c:v>4275.5</c:v>
                      </c:pt>
                      <c:pt idx="13582">
                        <c:v>4274.3999999999996</c:v>
                      </c:pt>
                      <c:pt idx="13583">
                        <c:v>4268.7</c:v>
                      </c:pt>
                      <c:pt idx="13584">
                        <c:v>4266.3999999999996</c:v>
                      </c:pt>
                      <c:pt idx="13585">
                        <c:v>4270.7</c:v>
                      </c:pt>
                      <c:pt idx="13586">
                        <c:v>4261.7</c:v>
                      </c:pt>
                      <c:pt idx="13587">
                        <c:v>4266.1000000000004</c:v>
                      </c:pt>
                      <c:pt idx="13588">
                        <c:v>4264.1000000000004</c:v>
                      </c:pt>
                      <c:pt idx="13589">
                        <c:v>4263.8</c:v>
                      </c:pt>
                      <c:pt idx="13590">
                        <c:v>4256.1000000000004</c:v>
                      </c:pt>
                      <c:pt idx="13591">
                        <c:v>4248.8999999999996</c:v>
                      </c:pt>
                      <c:pt idx="13592">
                        <c:v>4258.6000000000004</c:v>
                      </c:pt>
                      <c:pt idx="13593">
                        <c:v>4243.8999999999996</c:v>
                      </c:pt>
                      <c:pt idx="13594">
                        <c:v>4248</c:v>
                      </c:pt>
                      <c:pt idx="13595">
                        <c:v>4248.3</c:v>
                      </c:pt>
                      <c:pt idx="13596">
                        <c:v>4241.5</c:v>
                      </c:pt>
                      <c:pt idx="13597">
                        <c:v>4249</c:v>
                      </c:pt>
                      <c:pt idx="13598">
                        <c:v>4253.3999999999996</c:v>
                      </c:pt>
                      <c:pt idx="13599">
                        <c:v>4255.8</c:v>
                      </c:pt>
                      <c:pt idx="13600">
                        <c:v>4254.3</c:v>
                      </c:pt>
                      <c:pt idx="13601">
                        <c:v>4243.3</c:v>
                      </c:pt>
                      <c:pt idx="13602">
                        <c:v>4246.2</c:v>
                      </c:pt>
                      <c:pt idx="13603">
                        <c:v>4238.8999999999996</c:v>
                      </c:pt>
                      <c:pt idx="13604">
                        <c:v>4245.7</c:v>
                      </c:pt>
                      <c:pt idx="13605">
                        <c:v>4244.8999999999996</c:v>
                      </c:pt>
                      <c:pt idx="13606">
                        <c:v>4256.7</c:v>
                      </c:pt>
                      <c:pt idx="13607">
                        <c:v>4250.7</c:v>
                      </c:pt>
                      <c:pt idx="13608">
                        <c:v>4251.5</c:v>
                      </c:pt>
                      <c:pt idx="13609">
                        <c:v>4250</c:v>
                      </c:pt>
                      <c:pt idx="13610">
                        <c:v>4254</c:v>
                      </c:pt>
                      <c:pt idx="13611">
                        <c:v>4244</c:v>
                      </c:pt>
                      <c:pt idx="13612">
                        <c:v>4252.1000000000004</c:v>
                      </c:pt>
                      <c:pt idx="13613">
                        <c:v>4256.2</c:v>
                      </c:pt>
                      <c:pt idx="13614">
                        <c:v>4254.1000000000004</c:v>
                      </c:pt>
                      <c:pt idx="13615">
                        <c:v>4257</c:v>
                      </c:pt>
                      <c:pt idx="13616">
                        <c:v>4249.5</c:v>
                      </c:pt>
                      <c:pt idx="13617">
                        <c:v>4262.2</c:v>
                      </c:pt>
                      <c:pt idx="13618">
                        <c:v>4262.7</c:v>
                      </c:pt>
                      <c:pt idx="13619">
                        <c:v>4265.8999999999996</c:v>
                      </c:pt>
                      <c:pt idx="13620">
                        <c:v>4263.7</c:v>
                      </c:pt>
                      <c:pt idx="13621">
                        <c:v>4262.7</c:v>
                      </c:pt>
                      <c:pt idx="13622">
                        <c:v>4262</c:v>
                      </c:pt>
                      <c:pt idx="13623">
                        <c:v>4263.3999999999996</c:v>
                      </c:pt>
                      <c:pt idx="13624">
                        <c:v>4262.8</c:v>
                      </c:pt>
                      <c:pt idx="13625">
                        <c:v>4264</c:v>
                      </c:pt>
                      <c:pt idx="13626">
                        <c:v>4265.8999999999996</c:v>
                      </c:pt>
                      <c:pt idx="13627">
                        <c:v>4267.3</c:v>
                      </c:pt>
                      <c:pt idx="13628">
                        <c:v>4272.5</c:v>
                      </c:pt>
                      <c:pt idx="13629">
                        <c:v>4272.3</c:v>
                      </c:pt>
                      <c:pt idx="13630">
                        <c:v>4265.5</c:v>
                      </c:pt>
                      <c:pt idx="13631">
                        <c:v>4262.8999999999996</c:v>
                      </c:pt>
                      <c:pt idx="13632">
                        <c:v>4271.7</c:v>
                      </c:pt>
                      <c:pt idx="13633">
                        <c:v>4267.3999999999996</c:v>
                      </c:pt>
                      <c:pt idx="13634">
                        <c:v>4269.3999999999996</c:v>
                      </c:pt>
                      <c:pt idx="13635">
                        <c:v>4270.5</c:v>
                      </c:pt>
                      <c:pt idx="13636">
                        <c:v>4267.2</c:v>
                      </c:pt>
                      <c:pt idx="13637">
                        <c:v>4277</c:v>
                      </c:pt>
                      <c:pt idx="13638">
                        <c:v>4281.7</c:v>
                      </c:pt>
                      <c:pt idx="13639">
                        <c:v>4271</c:v>
                      </c:pt>
                      <c:pt idx="13640">
                        <c:v>4267.7</c:v>
                      </c:pt>
                      <c:pt idx="13641">
                        <c:v>4260.5</c:v>
                      </c:pt>
                      <c:pt idx="13642">
                        <c:v>4267.8</c:v>
                      </c:pt>
                      <c:pt idx="13643">
                        <c:v>4266.8999999999996</c:v>
                      </c:pt>
                      <c:pt idx="13644">
                        <c:v>4269.1000000000004</c:v>
                      </c:pt>
                      <c:pt idx="13645">
                        <c:v>4268</c:v>
                      </c:pt>
                      <c:pt idx="13646">
                        <c:v>4268.8999999999996</c:v>
                      </c:pt>
                      <c:pt idx="13647">
                        <c:v>4265.5</c:v>
                      </c:pt>
                      <c:pt idx="13648">
                        <c:v>4266.6000000000004</c:v>
                      </c:pt>
                      <c:pt idx="13649">
                        <c:v>4266.1000000000004</c:v>
                      </c:pt>
                      <c:pt idx="13650">
                        <c:v>4270.2</c:v>
                      </c:pt>
                      <c:pt idx="13651">
                        <c:v>4269.8999999999996</c:v>
                      </c:pt>
                      <c:pt idx="13652">
                        <c:v>4272.2</c:v>
                      </c:pt>
                      <c:pt idx="13653">
                        <c:v>4268.8999999999996</c:v>
                      </c:pt>
                      <c:pt idx="13654">
                        <c:v>4275.8999999999996</c:v>
                      </c:pt>
                      <c:pt idx="13655">
                        <c:v>4268.5</c:v>
                      </c:pt>
                      <c:pt idx="13656">
                        <c:v>4265</c:v>
                      </c:pt>
                      <c:pt idx="13657">
                        <c:v>4265.3999999999996</c:v>
                      </c:pt>
                      <c:pt idx="13658">
                        <c:v>4263.2</c:v>
                      </c:pt>
                      <c:pt idx="13659">
                        <c:v>4264.8999999999996</c:v>
                      </c:pt>
                      <c:pt idx="13660">
                        <c:v>4273.6000000000004</c:v>
                      </c:pt>
                      <c:pt idx="13661">
                        <c:v>4267.3</c:v>
                      </c:pt>
                      <c:pt idx="13662">
                        <c:v>4272.8999999999996</c:v>
                      </c:pt>
                      <c:pt idx="13663">
                        <c:v>4268.8</c:v>
                      </c:pt>
                      <c:pt idx="13664">
                        <c:v>4265.5</c:v>
                      </c:pt>
                      <c:pt idx="13665">
                        <c:v>4267.5</c:v>
                      </c:pt>
                      <c:pt idx="13666">
                        <c:v>4268.8999999999996</c:v>
                      </c:pt>
                      <c:pt idx="13667">
                        <c:v>4268.5</c:v>
                      </c:pt>
                      <c:pt idx="13668">
                        <c:v>4266.5</c:v>
                      </c:pt>
                      <c:pt idx="13669">
                        <c:v>4258.7</c:v>
                      </c:pt>
                      <c:pt idx="13670">
                        <c:v>4271.8</c:v>
                      </c:pt>
                      <c:pt idx="13671">
                        <c:v>4267.2</c:v>
                      </c:pt>
                      <c:pt idx="13672">
                        <c:v>4267</c:v>
                      </c:pt>
                      <c:pt idx="13673">
                        <c:v>4268.1000000000004</c:v>
                      </c:pt>
                      <c:pt idx="13674">
                        <c:v>4262.3</c:v>
                      </c:pt>
                      <c:pt idx="13675">
                        <c:v>4271.7</c:v>
                      </c:pt>
                      <c:pt idx="13676">
                        <c:v>4276.3</c:v>
                      </c:pt>
                      <c:pt idx="13677">
                        <c:v>4274</c:v>
                      </c:pt>
                      <c:pt idx="13678">
                        <c:v>4268.6000000000004</c:v>
                      </c:pt>
                      <c:pt idx="13679">
                        <c:v>4263.3</c:v>
                      </c:pt>
                      <c:pt idx="13680">
                        <c:v>4263.3999999999996</c:v>
                      </c:pt>
                      <c:pt idx="13681">
                        <c:v>4255.2</c:v>
                      </c:pt>
                      <c:pt idx="13682">
                        <c:v>4274.3999999999996</c:v>
                      </c:pt>
                      <c:pt idx="13683">
                        <c:v>4267.3999999999996</c:v>
                      </c:pt>
                      <c:pt idx="13684">
                        <c:v>4265.6000000000004</c:v>
                      </c:pt>
                      <c:pt idx="13685">
                        <c:v>4267.6000000000004</c:v>
                      </c:pt>
                      <c:pt idx="13686">
                        <c:v>4272.3</c:v>
                      </c:pt>
                      <c:pt idx="13687">
                        <c:v>4267.1000000000004</c:v>
                      </c:pt>
                      <c:pt idx="13688">
                        <c:v>4269.5</c:v>
                      </c:pt>
                      <c:pt idx="13689">
                        <c:v>4271.8</c:v>
                      </c:pt>
                      <c:pt idx="13690">
                        <c:v>4271.8</c:v>
                      </c:pt>
                      <c:pt idx="13691">
                        <c:v>4261.1000000000004</c:v>
                      </c:pt>
                      <c:pt idx="13692">
                        <c:v>4268.5</c:v>
                      </c:pt>
                      <c:pt idx="13693">
                        <c:v>4275.5</c:v>
                      </c:pt>
                      <c:pt idx="13694">
                        <c:v>4275.1000000000004</c:v>
                      </c:pt>
                      <c:pt idx="13695">
                        <c:v>4265.2</c:v>
                      </c:pt>
                      <c:pt idx="13696">
                        <c:v>4273.1000000000004</c:v>
                      </c:pt>
                      <c:pt idx="13697">
                        <c:v>4274.7</c:v>
                      </c:pt>
                      <c:pt idx="13698">
                        <c:v>4274</c:v>
                      </c:pt>
                      <c:pt idx="13699">
                        <c:v>4272.3</c:v>
                      </c:pt>
                      <c:pt idx="13700">
                        <c:v>4267.8</c:v>
                      </c:pt>
                      <c:pt idx="13701">
                        <c:v>4272.2</c:v>
                      </c:pt>
                      <c:pt idx="13702">
                        <c:v>4275.2</c:v>
                      </c:pt>
                      <c:pt idx="13703">
                        <c:v>4272</c:v>
                      </c:pt>
                      <c:pt idx="13704">
                        <c:v>4278.8</c:v>
                      </c:pt>
                      <c:pt idx="13705">
                        <c:v>4277.2</c:v>
                      </c:pt>
                      <c:pt idx="13706">
                        <c:v>4279.2</c:v>
                      </c:pt>
                      <c:pt idx="13707">
                        <c:v>4283.5</c:v>
                      </c:pt>
                      <c:pt idx="13708">
                        <c:v>4281.1000000000004</c:v>
                      </c:pt>
                      <c:pt idx="13709">
                        <c:v>4266.6000000000004</c:v>
                      </c:pt>
                      <c:pt idx="13710">
                        <c:v>4268.3999999999996</c:v>
                      </c:pt>
                      <c:pt idx="13711">
                        <c:v>4274.5</c:v>
                      </c:pt>
                      <c:pt idx="13712">
                        <c:v>4271.2</c:v>
                      </c:pt>
                      <c:pt idx="13713">
                        <c:v>4269.2</c:v>
                      </c:pt>
                      <c:pt idx="13714">
                        <c:v>4267.2</c:v>
                      </c:pt>
                      <c:pt idx="13715">
                        <c:v>4269.1000000000004</c:v>
                      </c:pt>
                      <c:pt idx="13716">
                        <c:v>4281.7</c:v>
                      </c:pt>
                      <c:pt idx="13717">
                        <c:v>4274.8999999999996</c:v>
                      </c:pt>
                      <c:pt idx="13718">
                        <c:v>4280.7</c:v>
                      </c:pt>
                      <c:pt idx="13719">
                        <c:v>4274.1000000000004</c:v>
                      </c:pt>
                      <c:pt idx="13720">
                        <c:v>4274.1000000000004</c:v>
                      </c:pt>
                      <c:pt idx="13721">
                        <c:v>4272.3999999999996</c:v>
                      </c:pt>
                      <c:pt idx="13722">
                        <c:v>4278.2</c:v>
                      </c:pt>
                      <c:pt idx="13723">
                        <c:v>4289.2</c:v>
                      </c:pt>
                      <c:pt idx="13724">
                        <c:v>4279.3999999999996</c:v>
                      </c:pt>
                      <c:pt idx="13725">
                        <c:v>4278.3999999999996</c:v>
                      </c:pt>
                      <c:pt idx="13726">
                        <c:v>4288.7</c:v>
                      </c:pt>
                      <c:pt idx="13727">
                        <c:v>4280.8999999999996</c:v>
                      </c:pt>
                      <c:pt idx="13728">
                        <c:v>4272.8999999999996</c:v>
                      </c:pt>
                      <c:pt idx="13729">
                        <c:v>4284</c:v>
                      </c:pt>
                      <c:pt idx="13730">
                        <c:v>4282.6000000000004</c:v>
                      </c:pt>
                      <c:pt idx="13731">
                        <c:v>4274.3999999999996</c:v>
                      </c:pt>
                      <c:pt idx="13732">
                        <c:v>4282</c:v>
                      </c:pt>
                      <c:pt idx="13733">
                        <c:v>4276.5</c:v>
                      </c:pt>
                      <c:pt idx="13734">
                        <c:v>4286.6000000000004</c:v>
                      </c:pt>
                      <c:pt idx="13735">
                        <c:v>4286.7</c:v>
                      </c:pt>
                      <c:pt idx="13736">
                        <c:v>4289.8999999999996</c:v>
                      </c:pt>
                      <c:pt idx="13737">
                        <c:v>4285.8999999999996</c:v>
                      </c:pt>
                      <c:pt idx="13738">
                        <c:v>4289.2</c:v>
                      </c:pt>
                      <c:pt idx="13739">
                        <c:v>4285.6000000000004</c:v>
                      </c:pt>
                      <c:pt idx="13740">
                        <c:v>4290.7</c:v>
                      </c:pt>
                      <c:pt idx="13741">
                        <c:v>4278.7</c:v>
                      </c:pt>
                      <c:pt idx="13742">
                        <c:v>4290.3999999999996</c:v>
                      </c:pt>
                      <c:pt idx="13743">
                        <c:v>4286.3</c:v>
                      </c:pt>
                      <c:pt idx="13744">
                        <c:v>4283.2</c:v>
                      </c:pt>
                      <c:pt idx="13745">
                        <c:v>4290.7</c:v>
                      </c:pt>
                      <c:pt idx="13746">
                        <c:v>4286.5</c:v>
                      </c:pt>
                      <c:pt idx="13747">
                        <c:v>4296.8999999999996</c:v>
                      </c:pt>
                      <c:pt idx="13748">
                        <c:v>4286</c:v>
                      </c:pt>
                      <c:pt idx="13749">
                        <c:v>4284.7</c:v>
                      </c:pt>
                      <c:pt idx="13750">
                        <c:v>4290.5</c:v>
                      </c:pt>
                      <c:pt idx="13751">
                        <c:v>4285.8</c:v>
                      </c:pt>
                      <c:pt idx="13752">
                        <c:v>4289.6000000000004</c:v>
                      </c:pt>
                      <c:pt idx="13753">
                        <c:v>4286.7</c:v>
                      </c:pt>
                      <c:pt idx="13754">
                        <c:v>4290.2</c:v>
                      </c:pt>
                      <c:pt idx="13755">
                        <c:v>4286.8</c:v>
                      </c:pt>
                      <c:pt idx="13756">
                        <c:v>4287.5</c:v>
                      </c:pt>
                      <c:pt idx="13757">
                        <c:v>4290.3999999999996</c:v>
                      </c:pt>
                      <c:pt idx="13758">
                        <c:v>4289.6000000000004</c:v>
                      </c:pt>
                      <c:pt idx="13759">
                        <c:v>4294.1000000000004</c:v>
                      </c:pt>
                      <c:pt idx="13760">
                        <c:v>4302.1000000000004</c:v>
                      </c:pt>
                      <c:pt idx="13761">
                        <c:v>4290.5</c:v>
                      </c:pt>
                      <c:pt idx="13762">
                        <c:v>4294.3999999999996</c:v>
                      </c:pt>
                      <c:pt idx="13763">
                        <c:v>4294.7</c:v>
                      </c:pt>
                      <c:pt idx="13764">
                        <c:v>4296.3</c:v>
                      </c:pt>
                      <c:pt idx="13765">
                        <c:v>4291.6000000000004</c:v>
                      </c:pt>
                      <c:pt idx="13766">
                        <c:v>4284.8999999999996</c:v>
                      </c:pt>
                      <c:pt idx="13767">
                        <c:v>4297.5</c:v>
                      </c:pt>
                      <c:pt idx="13768">
                        <c:v>4297.3999999999996</c:v>
                      </c:pt>
                      <c:pt idx="13769">
                        <c:v>4293.3</c:v>
                      </c:pt>
                      <c:pt idx="13770">
                        <c:v>4290.8</c:v>
                      </c:pt>
                      <c:pt idx="13771">
                        <c:v>4288.8999999999996</c:v>
                      </c:pt>
                      <c:pt idx="13772">
                        <c:v>4294</c:v>
                      </c:pt>
                      <c:pt idx="13773">
                        <c:v>4291.3999999999996</c:v>
                      </c:pt>
                      <c:pt idx="13774">
                        <c:v>4294.3</c:v>
                      </c:pt>
                      <c:pt idx="13775">
                        <c:v>4284.1000000000004</c:v>
                      </c:pt>
                      <c:pt idx="13776">
                        <c:v>4282.5</c:v>
                      </c:pt>
                      <c:pt idx="13777">
                        <c:v>4291.7</c:v>
                      </c:pt>
                      <c:pt idx="13778">
                        <c:v>4293</c:v>
                      </c:pt>
                      <c:pt idx="13779">
                        <c:v>4287.7</c:v>
                      </c:pt>
                      <c:pt idx="13780">
                        <c:v>4278.1000000000004</c:v>
                      </c:pt>
                      <c:pt idx="13781">
                        <c:v>4286.1000000000004</c:v>
                      </c:pt>
                      <c:pt idx="13782">
                        <c:v>4289.8999999999996</c:v>
                      </c:pt>
                      <c:pt idx="13783">
                        <c:v>4287.6000000000004</c:v>
                      </c:pt>
                      <c:pt idx="13784">
                        <c:v>4295.3</c:v>
                      </c:pt>
                      <c:pt idx="13785">
                        <c:v>4282.8</c:v>
                      </c:pt>
                      <c:pt idx="13786">
                        <c:v>4294.1000000000004</c:v>
                      </c:pt>
                      <c:pt idx="13787">
                        <c:v>4289.1000000000004</c:v>
                      </c:pt>
                      <c:pt idx="13788">
                        <c:v>4292.3999999999996</c:v>
                      </c:pt>
                      <c:pt idx="13789">
                        <c:v>4293.3999999999996</c:v>
                      </c:pt>
                      <c:pt idx="13790">
                        <c:v>4293</c:v>
                      </c:pt>
                      <c:pt idx="13791">
                        <c:v>4294.8999999999996</c:v>
                      </c:pt>
                      <c:pt idx="13792">
                        <c:v>4297.3999999999996</c:v>
                      </c:pt>
                      <c:pt idx="13793">
                        <c:v>4298.1000000000004</c:v>
                      </c:pt>
                      <c:pt idx="13794">
                        <c:v>4294.7</c:v>
                      </c:pt>
                      <c:pt idx="13795">
                        <c:v>4307.1000000000004</c:v>
                      </c:pt>
                      <c:pt idx="13796">
                        <c:v>4290.7</c:v>
                      </c:pt>
                      <c:pt idx="13797">
                        <c:v>4289.8</c:v>
                      </c:pt>
                      <c:pt idx="13798">
                        <c:v>4304.3999999999996</c:v>
                      </c:pt>
                      <c:pt idx="13799">
                        <c:v>4302.2</c:v>
                      </c:pt>
                      <c:pt idx="13800">
                        <c:v>4287.2</c:v>
                      </c:pt>
                      <c:pt idx="13801">
                        <c:v>4297.8</c:v>
                      </c:pt>
                      <c:pt idx="13802">
                        <c:v>4294.8999999999996</c:v>
                      </c:pt>
                      <c:pt idx="13803">
                        <c:v>4293.3999999999996</c:v>
                      </c:pt>
                      <c:pt idx="13804">
                        <c:v>4295.3999999999996</c:v>
                      </c:pt>
                      <c:pt idx="13805">
                        <c:v>4300</c:v>
                      </c:pt>
                      <c:pt idx="13806">
                        <c:v>4290.5</c:v>
                      </c:pt>
                      <c:pt idx="13807">
                        <c:v>4294.8999999999996</c:v>
                      </c:pt>
                      <c:pt idx="13808">
                        <c:v>4293.5</c:v>
                      </c:pt>
                      <c:pt idx="13809">
                        <c:v>4287.8999999999996</c:v>
                      </c:pt>
                      <c:pt idx="13810">
                        <c:v>4285.3</c:v>
                      </c:pt>
                      <c:pt idx="13811">
                        <c:v>4279.3999999999996</c:v>
                      </c:pt>
                      <c:pt idx="13812">
                        <c:v>4280.8</c:v>
                      </c:pt>
                      <c:pt idx="13813">
                        <c:v>4285.6000000000004</c:v>
                      </c:pt>
                      <c:pt idx="13814">
                        <c:v>4285</c:v>
                      </c:pt>
                      <c:pt idx="13815">
                        <c:v>4292.3</c:v>
                      </c:pt>
                      <c:pt idx="13816">
                        <c:v>4285.8</c:v>
                      </c:pt>
                      <c:pt idx="13817">
                        <c:v>4281.2</c:v>
                      </c:pt>
                      <c:pt idx="13818">
                        <c:v>4285.2</c:v>
                      </c:pt>
                      <c:pt idx="13819">
                        <c:v>4276</c:v>
                      </c:pt>
                      <c:pt idx="13820">
                        <c:v>4271.2</c:v>
                      </c:pt>
                      <c:pt idx="13821">
                        <c:v>4269.3999999999996</c:v>
                      </c:pt>
                      <c:pt idx="13822">
                        <c:v>4269.8999999999996</c:v>
                      </c:pt>
                      <c:pt idx="13823">
                        <c:v>4278.3</c:v>
                      </c:pt>
                      <c:pt idx="13824">
                        <c:v>4275</c:v>
                      </c:pt>
                      <c:pt idx="13825">
                        <c:v>4278.3</c:v>
                      </c:pt>
                      <c:pt idx="13826">
                        <c:v>4277.7</c:v>
                      </c:pt>
                      <c:pt idx="13827">
                        <c:v>4278.7</c:v>
                      </c:pt>
                      <c:pt idx="13828">
                        <c:v>4267</c:v>
                      </c:pt>
                      <c:pt idx="13829">
                        <c:v>4266.7</c:v>
                      </c:pt>
                      <c:pt idx="13830">
                        <c:v>4268.5</c:v>
                      </c:pt>
                      <c:pt idx="13831">
                        <c:v>4267.2</c:v>
                      </c:pt>
                      <c:pt idx="13832">
                        <c:v>4273.3999999999996</c:v>
                      </c:pt>
                      <c:pt idx="13833">
                        <c:v>4271.3</c:v>
                      </c:pt>
                      <c:pt idx="13834">
                        <c:v>4270.5</c:v>
                      </c:pt>
                      <c:pt idx="13835">
                        <c:v>4273.7</c:v>
                      </c:pt>
                      <c:pt idx="13836">
                        <c:v>4273.3999999999996</c:v>
                      </c:pt>
                      <c:pt idx="13837">
                        <c:v>4272.6000000000004</c:v>
                      </c:pt>
                      <c:pt idx="13838">
                        <c:v>4272.2</c:v>
                      </c:pt>
                      <c:pt idx="13839">
                        <c:v>4272</c:v>
                      </c:pt>
                      <c:pt idx="13840">
                        <c:v>4276.8</c:v>
                      </c:pt>
                      <c:pt idx="13841">
                        <c:v>4262.7</c:v>
                      </c:pt>
                      <c:pt idx="13842">
                        <c:v>4263.5</c:v>
                      </c:pt>
                      <c:pt idx="13843">
                        <c:v>4277.3</c:v>
                      </c:pt>
                      <c:pt idx="13844">
                        <c:v>4274.3</c:v>
                      </c:pt>
                      <c:pt idx="13845">
                        <c:v>4268.8</c:v>
                      </c:pt>
                      <c:pt idx="13846">
                        <c:v>4268.1000000000004</c:v>
                      </c:pt>
                      <c:pt idx="13847">
                        <c:v>4266.7</c:v>
                      </c:pt>
                      <c:pt idx="13848">
                        <c:v>4272.3</c:v>
                      </c:pt>
                      <c:pt idx="13849">
                        <c:v>4269</c:v>
                      </c:pt>
                      <c:pt idx="13850">
                        <c:v>4270.3</c:v>
                      </c:pt>
                      <c:pt idx="13851">
                        <c:v>4268.1000000000004</c:v>
                      </c:pt>
                      <c:pt idx="13852">
                        <c:v>4263.3999999999996</c:v>
                      </c:pt>
                      <c:pt idx="13853">
                        <c:v>4276.8999999999996</c:v>
                      </c:pt>
                      <c:pt idx="13854">
                        <c:v>4262.3999999999996</c:v>
                      </c:pt>
                      <c:pt idx="13855">
                        <c:v>4263.8999999999996</c:v>
                      </c:pt>
                      <c:pt idx="13856">
                        <c:v>4268.3</c:v>
                      </c:pt>
                      <c:pt idx="13857">
                        <c:v>4269.8</c:v>
                      </c:pt>
                      <c:pt idx="13858">
                        <c:v>4269.1000000000004</c:v>
                      </c:pt>
                      <c:pt idx="13859">
                        <c:v>4266</c:v>
                      </c:pt>
                      <c:pt idx="13860">
                        <c:v>4260.8999999999996</c:v>
                      </c:pt>
                      <c:pt idx="13861">
                        <c:v>4268.3</c:v>
                      </c:pt>
                      <c:pt idx="13862">
                        <c:v>4267.3</c:v>
                      </c:pt>
                      <c:pt idx="13863">
                        <c:v>4265.5</c:v>
                      </c:pt>
                      <c:pt idx="13864">
                        <c:v>4273.5</c:v>
                      </c:pt>
                      <c:pt idx="13865">
                        <c:v>4262.5</c:v>
                      </c:pt>
                      <c:pt idx="13866">
                        <c:v>4274.1000000000004</c:v>
                      </c:pt>
                      <c:pt idx="13867">
                        <c:v>4270.8</c:v>
                      </c:pt>
                      <c:pt idx="13868">
                        <c:v>4275.7</c:v>
                      </c:pt>
                      <c:pt idx="13869">
                        <c:v>4269.8999999999996</c:v>
                      </c:pt>
                      <c:pt idx="13870">
                        <c:v>4265.8999999999996</c:v>
                      </c:pt>
                      <c:pt idx="13871">
                        <c:v>4260.6000000000004</c:v>
                      </c:pt>
                      <c:pt idx="13872">
                        <c:v>4274.8</c:v>
                      </c:pt>
                      <c:pt idx="13873">
                        <c:v>4269.6000000000004</c:v>
                      </c:pt>
                      <c:pt idx="13874">
                        <c:v>4264.5</c:v>
                      </c:pt>
                      <c:pt idx="13875">
                        <c:v>4261.1000000000004</c:v>
                      </c:pt>
                      <c:pt idx="13876">
                        <c:v>4269.8999999999996</c:v>
                      </c:pt>
                      <c:pt idx="13877">
                        <c:v>4275.8</c:v>
                      </c:pt>
                      <c:pt idx="13878">
                        <c:v>4272.8999999999996</c:v>
                      </c:pt>
                      <c:pt idx="13879">
                        <c:v>4269.2</c:v>
                      </c:pt>
                      <c:pt idx="13880">
                        <c:v>4265.1000000000004</c:v>
                      </c:pt>
                      <c:pt idx="13881">
                        <c:v>4260.8</c:v>
                      </c:pt>
                      <c:pt idx="13882">
                        <c:v>4263.8</c:v>
                      </c:pt>
                      <c:pt idx="13883">
                        <c:v>4270.6000000000004</c:v>
                      </c:pt>
                      <c:pt idx="13884">
                        <c:v>4271.8</c:v>
                      </c:pt>
                      <c:pt idx="13885">
                        <c:v>4273.2</c:v>
                      </c:pt>
                      <c:pt idx="13886">
                        <c:v>4278</c:v>
                      </c:pt>
                      <c:pt idx="13887">
                        <c:v>4278.3</c:v>
                      </c:pt>
                      <c:pt idx="13888">
                        <c:v>4269.2</c:v>
                      </c:pt>
                      <c:pt idx="13889">
                        <c:v>4266.5</c:v>
                      </c:pt>
                      <c:pt idx="13890">
                        <c:v>4262.8</c:v>
                      </c:pt>
                      <c:pt idx="13891">
                        <c:v>4267.1000000000004</c:v>
                      </c:pt>
                      <c:pt idx="13892">
                        <c:v>4272.3999999999996</c:v>
                      </c:pt>
                      <c:pt idx="13893">
                        <c:v>4269</c:v>
                      </c:pt>
                      <c:pt idx="13894">
                        <c:v>4268.8999999999996</c:v>
                      </c:pt>
                      <c:pt idx="13895">
                        <c:v>4267.6000000000004</c:v>
                      </c:pt>
                      <c:pt idx="13896">
                        <c:v>4267.8999999999996</c:v>
                      </c:pt>
                      <c:pt idx="13897">
                        <c:v>4273.3</c:v>
                      </c:pt>
                      <c:pt idx="13898">
                        <c:v>4267.2</c:v>
                      </c:pt>
                      <c:pt idx="13899">
                        <c:v>4264.8</c:v>
                      </c:pt>
                      <c:pt idx="13900">
                        <c:v>4268.6000000000004</c:v>
                      </c:pt>
                      <c:pt idx="13901">
                        <c:v>4257.3</c:v>
                      </c:pt>
                      <c:pt idx="13902">
                        <c:v>4267.6000000000004</c:v>
                      </c:pt>
                      <c:pt idx="13903">
                        <c:v>4271.2</c:v>
                      </c:pt>
                      <c:pt idx="13904">
                        <c:v>4274.2</c:v>
                      </c:pt>
                      <c:pt idx="13905">
                        <c:v>4276.6000000000004</c:v>
                      </c:pt>
                      <c:pt idx="13906">
                        <c:v>4268</c:v>
                      </c:pt>
                      <c:pt idx="13907">
                        <c:v>4266.1000000000004</c:v>
                      </c:pt>
                      <c:pt idx="13908">
                        <c:v>4263.5</c:v>
                      </c:pt>
                      <c:pt idx="13909">
                        <c:v>4268.3</c:v>
                      </c:pt>
                      <c:pt idx="13910">
                        <c:v>4272</c:v>
                      </c:pt>
                      <c:pt idx="13911">
                        <c:v>4270.3</c:v>
                      </c:pt>
                      <c:pt idx="13912">
                        <c:v>4260.3999999999996</c:v>
                      </c:pt>
                      <c:pt idx="13913">
                        <c:v>4267</c:v>
                      </c:pt>
                      <c:pt idx="13914">
                        <c:v>4272.5</c:v>
                      </c:pt>
                      <c:pt idx="13915">
                        <c:v>4275.6000000000004</c:v>
                      </c:pt>
                      <c:pt idx="13916">
                        <c:v>4264</c:v>
                      </c:pt>
                      <c:pt idx="13917">
                        <c:v>4268</c:v>
                      </c:pt>
                      <c:pt idx="13918">
                        <c:v>4274.2</c:v>
                      </c:pt>
                      <c:pt idx="13919">
                        <c:v>4267.1000000000004</c:v>
                      </c:pt>
                      <c:pt idx="13920">
                        <c:v>4271.2</c:v>
                      </c:pt>
                      <c:pt idx="13921">
                        <c:v>4272.2</c:v>
                      </c:pt>
                      <c:pt idx="13922">
                        <c:v>4270.1000000000004</c:v>
                      </c:pt>
                      <c:pt idx="13923">
                        <c:v>4268.7</c:v>
                      </c:pt>
                      <c:pt idx="13924">
                        <c:v>4273.5</c:v>
                      </c:pt>
                      <c:pt idx="13925">
                        <c:v>4266.8999999999996</c:v>
                      </c:pt>
                      <c:pt idx="13926">
                        <c:v>4274.1000000000004</c:v>
                      </c:pt>
                      <c:pt idx="13927">
                        <c:v>4269.5</c:v>
                      </c:pt>
                      <c:pt idx="13928">
                        <c:v>4268.8999999999996</c:v>
                      </c:pt>
                      <c:pt idx="13929">
                        <c:v>4270.1000000000004</c:v>
                      </c:pt>
                      <c:pt idx="13930">
                        <c:v>4270</c:v>
                      </c:pt>
                      <c:pt idx="13931">
                        <c:v>4269.6000000000004</c:v>
                      </c:pt>
                      <c:pt idx="13932">
                        <c:v>4281.6000000000004</c:v>
                      </c:pt>
                      <c:pt idx="13933">
                        <c:v>4275.6000000000004</c:v>
                      </c:pt>
                      <c:pt idx="13934">
                        <c:v>4277.6000000000004</c:v>
                      </c:pt>
                      <c:pt idx="13935">
                        <c:v>4282.1000000000004</c:v>
                      </c:pt>
                      <c:pt idx="13936">
                        <c:v>4271.1000000000004</c:v>
                      </c:pt>
                      <c:pt idx="13937">
                        <c:v>4272</c:v>
                      </c:pt>
                      <c:pt idx="13938">
                        <c:v>4274.3</c:v>
                      </c:pt>
                      <c:pt idx="13939">
                        <c:v>4282</c:v>
                      </c:pt>
                      <c:pt idx="13940">
                        <c:v>4270.5</c:v>
                      </c:pt>
                      <c:pt idx="13941">
                        <c:v>4281.8999999999996</c:v>
                      </c:pt>
                      <c:pt idx="13942">
                        <c:v>4270.6000000000004</c:v>
                      </c:pt>
                      <c:pt idx="13943">
                        <c:v>4281.8</c:v>
                      </c:pt>
                      <c:pt idx="13944">
                        <c:v>4288</c:v>
                      </c:pt>
                      <c:pt idx="13945">
                        <c:v>4286.3999999999996</c:v>
                      </c:pt>
                      <c:pt idx="13946">
                        <c:v>4279.5</c:v>
                      </c:pt>
                      <c:pt idx="13947">
                        <c:v>4281.6000000000004</c:v>
                      </c:pt>
                      <c:pt idx="13948">
                        <c:v>4288.7</c:v>
                      </c:pt>
                      <c:pt idx="13949">
                        <c:v>4280.8</c:v>
                      </c:pt>
                      <c:pt idx="13950">
                        <c:v>4282.3999999999996</c:v>
                      </c:pt>
                      <c:pt idx="13951">
                        <c:v>4286.8999999999996</c:v>
                      </c:pt>
                      <c:pt idx="13952">
                        <c:v>4288.8999999999996</c:v>
                      </c:pt>
                      <c:pt idx="13953">
                        <c:v>4294.3999999999996</c:v>
                      </c:pt>
                      <c:pt idx="13954">
                        <c:v>4293.7</c:v>
                      </c:pt>
                      <c:pt idx="13955">
                        <c:v>4295</c:v>
                      </c:pt>
                      <c:pt idx="13956">
                        <c:v>4281.7</c:v>
                      </c:pt>
                      <c:pt idx="13957">
                        <c:v>4290.2</c:v>
                      </c:pt>
                      <c:pt idx="13958">
                        <c:v>4290.1000000000004</c:v>
                      </c:pt>
                      <c:pt idx="13959">
                        <c:v>4286.3</c:v>
                      </c:pt>
                      <c:pt idx="13960">
                        <c:v>4285</c:v>
                      </c:pt>
                      <c:pt idx="13961">
                        <c:v>4280.5</c:v>
                      </c:pt>
                      <c:pt idx="13962">
                        <c:v>4287.8</c:v>
                      </c:pt>
                      <c:pt idx="13963">
                        <c:v>4288.7</c:v>
                      </c:pt>
                      <c:pt idx="13964">
                        <c:v>4286.1000000000004</c:v>
                      </c:pt>
                      <c:pt idx="13965">
                        <c:v>4281.3</c:v>
                      </c:pt>
                      <c:pt idx="13966">
                        <c:v>4292</c:v>
                      </c:pt>
                      <c:pt idx="13967">
                        <c:v>4290.8999999999996</c:v>
                      </c:pt>
                      <c:pt idx="13968">
                        <c:v>4284.8999999999996</c:v>
                      </c:pt>
                      <c:pt idx="13969">
                        <c:v>4283</c:v>
                      </c:pt>
                      <c:pt idx="13970">
                        <c:v>4290.7</c:v>
                      </c:pt>
                      <c:pt idx="13971">
                        <c:v>4289</c:v>
                      </c:pt>
                      <c:pt idx="13972">
                        <c:v>4279.8</c:v>
                      </c:pt>
                      <c:pt idx="13973">
                        <c:v>4287</c:v>
                      </c:pt>
                      <c:pt idx="13974">
                        <c:v>4287.1000000000004</c:v>
                      </c:pt>
                      <c:pt idx="13975">
                        <c:v>4290.6000000000004</c:v>
                      </c:pt>
                      <c:pt idx="13976">
                        <c:v>4292.2</c:v>
                      </c:pt>
                      <c:pt idx="13977">
                        <c:v>4296.3</c:v>
                      </c:pt>
                      <c:pt idx="13978">
                        <c:v>4289.2</c:v>
                      </c:pt>
                      <c:pt idx="13979">
                        <c:v>4293.8999999999996</c:v>
                      </c:pt>
                      <c:pt idx="13980">
                        <c:v>4290.3999999999996</c:v>
                      </c:pt>
                      <c:pt idx="13981">
                        <c:v>4288.2</c:v>
                      </c:pt>
                      <c:pt idx="13982">
                        <c:v>4289.6000000000004</c:v>
                      </c:pt>
                      <c:pt idx="13983">
                        <c:v>4295.5</c:v>
                      </c:pt>
                      <c:pt idx="13984">
                        <c:v>4297.3999999999996</c:v>
                      </c:pt>
                      <c:pt idx="13985">
                        <c:v>4300.6000000000004</c:v>
                      </c:pt>
                      <c:pt idx="13986">
                        <c:v>4300.3</c:v>
                      </c:pt>
                      <c:pt idx="13987">
                        <c:v>4299</c:v>
                      </c:pt>
                      <c:pt idx="13988">
                        <c:v>4295.2</c:v>
                      </c:pt>
                      <c:pt idx="13989">
                        <c:v>4293.7</c:v>
                      </c:pt>
                      <c:pt idx="13990">
                        <c:v>4293.7</c:v>
                      </c:pt>
                      <c:pt idx="13991">
                        <c:v>4287.5</c:v>
                      </c:pt>
                      <c:pt idx="13992">
                        <c:v>4289.7</c:v>
                      </c:pt>
                      <c:pt idx="13993">
                        <c:v>4299.2</c:v>
                      </c:pt>
                      <c:pt idx="13994">
                        <c:v>4298.6000000000004</c:v>
                      </c:pt>
                      <c:pt idx="13995">
                        <c:v>4297.8</c:v>
                      </c:pt>
                      <c:pt idx="13996">
                        <c:v>4296.3999999999996</c:v>
                      </c:pt>
                      <c:pt idx="13997">
                        <c:v>4296.3</c:v>
                      </c:pt>
                      <c:pt idx="13998">
                        <c:v>4293.3</c:v>
                      </c:pt>
                      <c:pt idx="13999">
                        <c:v>4298.1000000000004</c:v>
                      </c:pt>
                      <c:pt idx="14000">
                        <c:v>4290.1000000000004</c:v>
                      </c:pt>
                      <c:pt idx="14001">
                        <c:v>4291.7</c:v>
                      </c:pt>
                      <c:pt idx="14002">
                        <c:v>4287.1000000000004</c:v>
                      </c:pt>
                      <c:pt idx="14003">
                        <c:v>4288.2</c:v>
                      </c:pt>
                      <c:pt idx="14004">
                        <c:v>4284.2</c:v>
                      </c:pt>
                      <c:pt idx="14005">
                        <c:v>4285.7</c:v>
                      </c:pt>
                      <c:pt idx="14006">
                        <c:v>4287.7</c:v>
                      </c:pt>
                      <c:pt idx="14007">
                        <c:v>4288.2</c:v>
                      </c:pt>
                      <c:pt idx="14008">
                        <c:v>4289.3999999999996</c:v>
                      </c:pt>
                      <c:pt idx="14009">
                        <c:v>4295.5</c:v>
                      </c:pt>
                      <c:pt idx="14010">
                        <c:v>4297.2</c:v>
                      </c:pt>
                      <c:pt idx="14011">
                        <c:v>4290.8</c:v>
                      </c:pt>
                      <c:pt idx="14012">
                        <c:v>4285.8</c:v>
                      </c:pt>
                      <c:pt idx="14013">
                        <c:v>4292.5</c:v>
                      </c:pt>
                      <c:pt idx="14014">
                        <c:v>4301.8</c:v>
                      </c:pt>
                      <c:pt idx="14015">
                        <c:v>4288.7</c:v>
                      </c:pt>
                      <c:pt idx="14016">
                        <c:v>4286.8</c:v>
                      </c:pt>
                      <c:pt idx="14017">
                        <c:v>4291.3999999999996</c:v>
                      </c:pt>
                      <c:pt idx="14018">
                        <c:v>4292.3</c:v>
                      </c:pt>
                      <c:pt idx="14019">
                        <c:v>4290.5</c:v>
                      </c:pt>
                      <c:pt idx="14020">
                        <c:v>4303.8999999999996</c:v>
                      </c:pt>
                      <c:pt idx="14021">
                        <c:v>4292.1000000000004</c:v>
                      </c:pt>
                      <c:pt idx="14022">
                        <c:v>4295</c:v>
                      </c:pt>
                      <c:pt idx="14023">
                        <c:v>4301.2</c:v>
                      </c:pt>
                      <c:pt idx="14024">
                        <c:v>4290.7</c:v>
                      </c:pt>
                      <c:pt idx="14025">
                        <c:v>4292.8</c:v>
                      </c:pt>
                      <c:pt idx="14026">
                        <c:v>4306.6000000000004</c:v>
                      </c:pt>
                      <c:pt idx="14027">
                        <c:v>4288.2</c:v>
                      </c:pt>
                      <c:pt idx="14028">
                        <c:v>4298.8</c:v>
                      </c:pt>
                      <c:pt idx="14029">
                        <c:v>4288.6000000000004</c:v>
                      </c:pt>
                      <c:pt idx="14030">
                        <c:v>4299.5</c:v>
                      </c:pt>
                      <c:pt idx="14031">
                        <c:v>4301.8</c:v>
                      </c:pt>
                      <c:pt idx="14032">
                        <c:v>4299.7</c:v>
                      </c:pt>
                      <c:pt idx="14033">
                        <c:v>4307.8</c:v>
                      </c:pt>
                      <c:pt idx="14034">
                        <c:v>4311.8999999999996</c:v>
                      </c:pt>
                      <c:pt idx="14035">
                        <c:v>4286.6000000000004</c:v>
                      </c:pt>
                      <c:pt idx="14036">
                        <c:v>4284.6000000000004</c:v>
                      </c:pt>
                      <c:pt idx="14037">
                        <c:v>4290.6000000000004</c:v>
                      </c:pt>
                      <c:pt idx="14038">
                        <c:v>4290.1000000000004</c:v>
                      </c:pt>
                      <c:pt idx="14039">
                        <c:v>4296.8</c:v>
                      </c:pt>
                      <c:pt idx="14040">
                        <c:v>4298.8999999999996</c:v>
                      </c:pt>
                      <c:pt idx="14041">
                        <c:v>4297.8</c:v>
                      </c:pt>
                      <c:pt idx="14042">
                        <c:v>4304.6000000000004</c:v>
                      </c:pt>
                      <c:pt idx="14043">
                        <c:v>4300.7</c:v>
                      </c:pt>
                      <c:pt idx="14044">
                        <c:v>4302.3</c:v>
                      </c:pt>
                      <c:pt idx="14045">
                        <c:v>4295.7</c:v>
                      </c:pt>
                      <c:pt idx="14046">
                        <c:v>4299.7</c:v>
                      </c:pt>
                      <c:pt idx="14047">
                        <c:v>4303.8</c:v>
                      </c:pt>
                      <c:pt idx="14048">
                        <c:v>4300.6000000000004</c:v>
                      </c:pt>
                      <c:pt idx="14049">
                        <c:v>4298.3</c:v>
                      </c:pt>
                      <c:pt idx="14050">
                        <c:v>4297.7</c:v>
                      </c:pt>
                      <c:pt idx="14051">
                        <c:v>4305.5</c:v>
                      </c:pt>
                      <c:pt idx="14052">
                        <c:v>4302</c:v>
                      </c:pt>
                      <c:pt idx="14053">
                        <c:v>4302.6000000000004</c:v>
                      </c:pt>
                      <c:pt idx="14054">
                        <c:v>4305</c:v>
                      </c:pt>
                      <c:pt idx="14055">
                        <c:v>4304.8999999999996</c:v>
                      </c:pt>
                      <c:pt idx="14056">
                        <c:v>4306.1000000000004</c:v>
                      </c:pt>
                      <c:pt idx="14057">
                        <c:v>4304.6000000000004</c:v>
                      </c:pt>
                      <c:pt idx="14058">
                        <c:v>4302.3999999999996</c:v>
                      </c:pt>
                      <c:pt idx="14059">
                        <c:v>4301.3999999999996</c:v>
                      </c:pt>
                      <c:pt idx="14060">
                        <c:v>4303.7</c:v>
                      </c:pt>
                      <c:pt idx="14061">
                        <c:v>4305.3</c:v>
                      </c:pt>
                      <c:pt idx="14062">
                        <c:v>4304.8</c:v>
                      </c:pt>
                      <c:pt idx="14063">
                        <c:v>4304.8999999999996</c:v>
                      </c:pt>
                      <c:pt idx="14064">
                        <c:v>4303.2</c:v>
                      </c:pt>
                      <c:pt idx="14065">
                        <c:v>4304.3999999999996</c:v>
                      </c:pt>
                      <c:pt idx="14066">
                        <c:v>4310.8999999999996</c:v>
                      </c:pt>
                      <c:pt idx="14067">
                        <c:v>4300.5</c:v>
                      </c:pt>
                      <c:pt idx="14068">
                        <c:v>4307.3</c:v>
                      </c:pt>
                      <c:pt idx="14069">
                        <c:v>4303.6000000000004</c:v>
                      </c:pt>
                      <c:pt idx="14070">
                        <c:v>4301.3999999999996</c:v>
                      </c:pt>
                      <c:pt idx="14071">
                        <c:v>4305.3999999999996</c:v>
                      </c:pt>
                      <c:pt idx="14072">
                        <c:v>4297.1000000000004</c:v>
                      </c:pt>
                      <c:pt idx="14073">
                        <c:v>4310</c:v>
                      </c:pt>
                      <c:pt idx="14074">
                        <c:v>4300.8999999999996</c:v>
                      </c:pt>
                      <c:pt idx="14075">
                        <c:v>4308.8</c:v>
                      </c:pt>
                      <c:pt idx="14076">
                        <c:v>4311.8</c:v>
                      </c:pt>
                      <c:pt idx="14077">
                        <c:v>4307.1000000000004</c:v>
                      </c:pt>
                      <c:pt idx="14078">
                        <c:v>4303.6000000000004</c:v>
                      </c:pt>
                      <c:pt idx="14079">
                        <c:v>4308.5</c:v>
                      </c:pt>
                      <c:pt idx="14080">
                        <c:v>4315.2</c:v>
                      </c:pt>
                      <c:pt idx="14081">
                        <c:v>4306.5</c:v>
                      </c:pt>
                      <c:pt idx="14082">
                        <c:v>4305.8999999999996</c:v>
                      </c:pt>
                      <c:pt idx="14083">
                        <c:v>4308.8999999999996</c:v>
                      </c:pt>
                      <c:pt idx="14084">
                        <c:v>4313.6000000000004</c:v>
                      </c:pt>
                      <c:pt idx="14085">
                        <c:v>4312.3</c:v>
                      </c:pt>
                      <c:pt idx="14086">
                        <c:v>4310.1000000000004</c:v>
                      </c:pt>
                      <c:pt idx="14087">
                        <c:v>4312.8</c:v>
                      </c:pt>
                      <c:pt idx="14088">
                        <c:v>4313.5</c:v>
                      </c:pt>
                      <c:pt idx="14089">
                        <c:v>4314.6000000000004</c:v>
                      </c:pt>
                      <c:pt idx="14090">
                        <c:v>4307.2</c:v>
                      </c:pt>
                      <c:pt idx="14091">
                        <c:v>4310.3</c:v>
                      </c:pt>
                      <c:pt idx="14092">
                        <c:v>4299.6000000000004</c:v>
                      </c:pt>
                      <c:pt idx="14093">
                        <c:v>4315.7</c:v>
                      </c:pt>
                      <c:pt idx="14094">
                        <c:v>4308.5</c:v>
                      </c:pt>
                      <c:pt idx="14095">
                        <c:v>4317.8</c:v>
                      </c:pt>
                      <c:pt idx="14096">
                        <c:v>4312.8</c:v>
                      </c:pt>
                      <c:pt idx="14097">
                        <c:v>4309.6000000000004</c:v>
                      </c:pt>
                      <c:pt idx="14098">
                        <c:v>4312.3999999999996</c:v>
                      </c:pt>
                      <c:pt idx="14099">
                        <c:v>4317.1000000000004</c:v>
                      </c:pt>
                      <c:pt idx="14100">
                        <c:v>4311.6000000000004</c:v>
                      </c:pt>
                      <c:pt idx="14101">
                        <c:v>4310.7</c:v>
                      </c:pt>
                      <c:pt idx="14102">
                        <c:v>4312.8999999999996</c:v>
                      </c:pt>
                      <c:pt idx="14103">
                        <c:v>4317</c:v>
                      </c:pt>
                      <c:pt idx="14104">
                        <c:v>4313.3</c:v>
                      </c:pt>
                      <c:pt idx="14105">
                        <c:v>4309.2</c:v>
                      </c:pt>
                      <c:pt idx="14106">
                        <c:v>4308.8999999999996</c:v>
                      </c:pt>
                      <c:pt idx="14107">
                        <c:v>4315</c:v>
                      </c:pt>
                      <c:pt idx="14108">
                        <c:v>4314.5</c:v>
                      </c:pt>
                      <c:pt idx="14109">
                        <c:v>4314.8</c:v>
                      </c:pt>
                      <c:pt idx="14110">
                        <c:v>4316.2</c:v>
                      </c:pt>
                      <c:pt idx="14111">
                        <c:v>4322.6000000000004</c:v>
                      </c:pt>
                      <c:pt idx="14112">
                        <c:v>4318.6000000000004</c:v>
                      </c:pt>
                      <c:pt idx="14113">
                        <c:v>4328.6000000000004</c:v>
                      </c:pt>
                      <c:pt idx="14114">
                        <c:v>4328.7</c:v>
                      </c:pt>
                      <c:pt idx="14115">
                        <c:v>4327.1000000000004</c:v>
                      </c:pt>
                      <c:pt idx="14116">
                        <c:v>4324.7</c:v>
                      </c:pt>
                      <c:pt idx="14117">
                        <c:v>4324.5</c:v>
                      </c:pt>
                      <c:pt idx="14118">
                        <c:v>4321.7</c:v>
                      </c:pt>
                      <c:pt idx="14119">
                        <c:v>4313.5</c:v>
                      </c:pt>
                      <c:pt idx="14120">
                        <c:v>4326.2</c:v>
                      </c:pt>
                      <c:pt idx="14121">
                        <c:v>4317.3</c:v>
                      </c:pt>
                      <c:pt idx="14122">
                        <c:v>4317.5</c:v>
                      </c:pt>
                      <c:pt idx="14123">
                        <c:v>4323.3</c:v>
                      </c:pt>
                      <c:pt idx="14124">
                        <c:v>4321.1000000000004</c:v>
                      </c:pt>
                      <c:pt idx="14125">
                        <c:v>4327.1000000000004</c:v>
                      </c:pt>
                      <c:pt idx="14126">
                        <c:v>4325.6000000000004</c:v>
                      </c:pt>
                      <c:pt idx="14127">
                        <c:v>4324.6000000000004</c:v>
                      </c:pt>
                      <c:pt idx="14128">
                        <c:v>4329.2</c:v>
                      </c:pt>
                      <c:pt idx="14129">
                        <c:v>4328.3</c:v>
                      </c:pt>
                      <c:pt idx="14130">
                        <c:v>4314.6000000000004</c:v>
                      </c:pt>
                      <c:pt idx="14131">
                        <c:v>4319.1000000000004</c:v>
                      </c:pt>
                      <c:pt idx="14132">
                        <c:v>4315.6000000000004</c:v>
                      </c:pt>
                      <c:pt idx="14133">
                        <c:v>4322.3</c:v>
                      </c:pt>
                      <c:pt idx="14134">
                        <c:v>4323.2</c:v>
                      </c:pt>
                      <c:pt idx="14135">
                        <c:v>4333.8999999999996</c:v>
                      </c:pt>
                      <c:pt idx="14136">
                        <c:v>4329.7</c:v>
                      </c:pt>
                      <c:pt idx="14137">
                        <c:v>4338.3</c:v>
                      </c:pt>
                      <c:pt idx="14138">
                        <c:v>4335.1000000000004</c:v>
                      </c:pt>
                      <c:pt idx="14139">
                        <c:v>4321.3999999999996</c:v>
                      </c:pt>
                      <c:pt idx="14140">
                        <c:v>4331</c:v>
                      </c:pt>
                      <c:pt idx="14141">
                        <c:v>4320.8999999999996</c:v>
                      </c:pt>
                      <c:pt idx="14142">
                        <c:v>4324.2</c:v>
                      </c:pt>
                      <c:pt idx="14143">
                        <c:v>4334.8</c:v>
                      </c:pt>
                      <c:pt idx="14144">
                        <c:v>4330.5</c:v>
                      </c:pt>
                      <c:pt idx="14145">
                        <c:v>4330.6000000000004</c:v>
                      </c:pt>
                      <c:pt idx="14146">
                        <c:v>4334.7</c:v>
                      </c:pt>
                      <c:pt idx="14147">
                        <c:v>4339.1000000000004</c:v>
                      </c:pt>
                      <c:pt idx="14148">
                        <c:v>4332.5</c:v>
                      </c:pt>
                      <c:pt idx="14149">
                        <c:v>4332.6000000000004</c:v>
                      </c:pt>
                      <c:pt idx="14150">
                        <c:v>4327.3999999999996</c:v>
                      </c:pt>
                      <c:pt idx="14151">
                        <c:v>4329.5</c:v>
                      </c:pt>
                      <c:pt idx="14152">
                        <c:v>4337.5</c:v>
                      </c:pt>
                      <c:pt idx="14153">
                        <c:v>4333.6000000000004</c:v>
                      </c:pt>
                      <c:pt idx="14154">
                        <c:v>4328.8999999999996</c:v>
                      </c:pt>
                      <c:pt idx="14155">
                        <c:v>4345.3999999999996</c:v>
                      </c:pt>
                      <c:pt idx="14156">
                        <c:v>4332.5</c:v>
                      </c:pt>
                      <c:pt idx="14157">
                        <c:v>4329</c:v>
                      </c:pt>
                      <c:pt idx="14158">
                        <c:v>4327.6000000000004</c:v>
                      </c:pt>
                      <c:pt idx="14159">
                        <c:v>4322.2</c:v>
                      </c:pt>
                      <c:pt idx="14160">
                        <c:v>4321.7</c:v>
                      </c:pt>
                      <c:pt idx="14161">
                        <c:v>4317.6000000000004</c:v>
                      </c:pt>
                      <c:pt idx="14162">
                        <c:v>4331.8999999999996</c:v>
                      </c:pt>
                      <c:pt idx="14163">
                        <c:v>4321.8</c:v>
                      </c:pt>
                      <c:pt idx="14164">
                        <c:v>4323.5</c:v>
                      </c:pt>
                      <c:pt idx="14165">
                        <c:v>4317</c:v>
                      </c:pt>
                      <c:pt idx="14166">
                        <c:v>4328.3999999999996</c:v>
                      </c:pt>
                      <c:pt idx="14167">
                        <c:v>4312.1000000000004</c:v>
                      </c:pt>
                      <c:pt idx="14168">
                        <c:v>4316.3999999999996</c:v>
                      </c:pt>
                      <c:pt idx="14169">
                        <c:v>4321.2</c:v>
                      </c:pt>
                      <c:pt idx="14170">
                        <c:v>4328.7</c:v>
                      </c:pt>
                      <c:pt idx="14171">
                        <c:v>4315.1000000000004</c:v>
                      </c:pt>
                      <c:pt idx="14172">
                        <c:v>4320.1000000000004</c:v>
                      </c:pt>
                      <c:pt idx="14173">
                        <c:v>4314.6000000000004</c:v>
                      </c:pt>
                      <c:pt idx="14174">
                        <c:v>4321.8999999999996</c:v>
                      </c:pt>
                      <c:pt idx="14175">
                        <c:v>4322.8</c:v>
                      </c:pt>
                      <c:pt idx="14176">
                        <c:v>4311.3</c:v>
                      </c:pt>
                      <c:pt idx="14177">
                        <c:v>4309.7</c:v>
                      </c:pt>
                      <c:pt idx="14178">
                        <c:v>4305.1000000000004</c:v>
                      </c:pt>
                      <c:pt idx="14179">
                        <c:v>4318.8999999999996</c:v>
                      </c:pt>
                      <c:pt idx="14180">
                        <c:v>4310.8999999999996</c:v>
                      </c:pt>
                      <c:pt idx="14181">
                        <c:v>4293.2</c:v>
                      </c:pt>
                      <c:pt idx="14182">
                        <c:v>4308.6000000000004</c:v>
                      </c:pt>
                      <c:pt idx="14183">
                        <c:v>4318.3999999999996</c:v>
                      </c:pt>
                      <c:pt idx="14184">
                        <c:v>4313.3</c:v>
                      </c:pt>
                      <c:pt idx="14185">
                        <c:v>4319.5</c:v>
                      </c:pt>
                      <c:pt idx="14186">
                        <c:v>4303.3</c:v>
                      </c:pt>
                      <c:pt idx="14187">
                        <c:v>4313.3999999999996</c:v>
                      </c:pt>
                      <c:pt idx="14188">
                        <c:v>4307.5</c:v>
                      </c:pt>
                      <c:pt idx="14189">
                        <c:v>4314.3</c:v>
                      </c:pt>
                      <c:pt idx="14190">
                        <c:v>4309.1000000000004</c:v>
                      </c:pt>
                      <c:pt idx="14191">
                        <c:v>4317.3999999999996</c:v>
                      </c:pt>
                      <c:pt idx="14192">
                        <c:v>4312.3999999999996</c:v>
                      </c:pt>
                      <c:pt idx="14193">
                        <c:v>4303</c:v>
                      </c:pt>
                      <c:pt idx="14194">
                        <c:v>4304.6000000000004</c:v>
                      </c:pt>
                      <c:pt idx="14195">
                        <c:v>4313.8</c:v>
                      </c:pt>
                      <c:pt idx="14196">
                        <c:v>4313.2</c:v>
                      </c:pt>
                      <c:pt idx="14197">
                        <c:v>4307.1000000000004</c:v>
                      </c:pt>
                      <c:pt idx="14198">
                        <c:v>4297.3</c:v>
                      </c:pt>
                      <c:pt idx="14199">
                        <c:v>4317.2</c:v>
                      </c:pt>
                      <c:pt idx="14200">
                        <c:v>4298.3999999999996</c:v>
                      </c:pt>
                      <c:pt idx="14201">
                        <c:v>4290.8</c:v>
                      </c:pt>
                      <c:pt idx="14202">
                        <c:v>4312.6000000000004</c:v>
                      </c:pt>
                      <c:pt idx="14203">
                        <c:v>4307.3</c:v>
                      </c:pt>
                      <c:pt idx="14204">
                        <c:v>4313.3</c:v>
                      </c:pt>
                      <c:pt idx="14205">
                        <c:v>4300.2</c:v>
                      </c:pt>
                      <c:pt idx="14206">
                        <c:v>4302</c:v>
                      </c:pt>
                      <c:pt idx="14207">
                        <c:v>4306.1000000000004</c:v>
                      </c:pt>
                      <c:pt idx="14208">
                        <c:v>4293.1000000000004</c:v>
                      </c:pt>
                      <c:pt idx="14209">
                        <c:v>4312.8</c:v>
                      </c:pt>
                      <c:pt idx="14210">
                        <c:v>4303.8</c:v>
                      </c:pt>
                      <c:pt idx="14211">
                        <c:v>4313.8</c:v>
                      </c:pt>
                      <c:pt idx="14212">
                        <c:v>4300</c:v>
                      </c:pt>
                      <c:pt idx="14213">
                        <c:v>4302.7</c:v>
                      </c:pt>
                      <c:pt idx="14214">
                        <c:v>4299</c:v>
                      </c:pt>
                      <c:pt idx="14215">
                        <c:v>4313.3</c:v>
                      </c:pt>
                      <c:pt idx="14216">
                        <c:v>4295</c:v>
                      </c:pt>
                      <c:pt idx="14217">
                        <c:v>4306.3999999999996</c:v>
                      </c:pt>
                      <c:pt idx="14218">
                        <c:v>4302.8999999999996</c:v>
                      </c:pt>
                      <c:pt idx="14219">
                        <c:v>4301.5</c:v>
                      </c:pt>
                      <c:pt idx="14220">
                        <c:v>4304.6000000000004</c:v>
                      </c:pt>
                      <c:pt idx="14221">
                        <c:v>4297.5</c:v>
                      </c:pt>
                      <c:pt idx="14222">
                        <c:v>4296.8999999999996</c:v>
                      </c:pt>
                      <c:pt idx="14223">
                        <c:v>4297.2</c:v>
                      </c:pt>
                      <c:pt idx="14224">
                        <c:v>4303.7</c:v>
                      </c:pt>
                      <c:pt idx="14225">
                        <c:v>4294.8</c:v>
                      </c:pt>
                      <c:pt idx="14226">
                        <c:v>4298.6000000000004</c:v>
                      </c:pt>
                      <c:pt idx="14227">
                        <c:v>4292.2</c:v>
                      </c:pt>
                      <c:pt idx="14228">
                        <c:v>4284.6000000000004</c:v>
                      </c:pt>
                      <c:pt idx="14229">
                        <c:v>4281.7</c:v>
                      </c:pt>
                      <c:pt idx="14230">
                        <c:v>4270.8</c:v>
                      </c:pt>
                      <c:pt idx="14231">
                        <c:v>4270.3999999999996</c:v>
                      </c:pt>
                      <c:pt idx="14232">
                        <c:v>4269.6000000000004</c:v>
                      </c:pt>
                      <c:pt idx="14233">
                        <c:v>4269.8</c:v>
                      </c:pt>
                      <c:pt idx="14234">
                        <c:v>4273.1000000000004</c:v>
                      </c:pt>
                      <c:pt idx="14235">
                        <c:v>4268</c:v>
                      </c:pt>
                      <c:pt idx="14236">
                        <c:v>4271.3</c:v>
                      </c:pt>
                      <c:pt idx="14237">
                        <c:v>4275.5</c:v>
                      </c:pt>
                      <c:pt idx="14238">
                        <c:v>4268.3999999999996</c:v>
                      </c:pt>
                      <c:pt idx="14239">
                        <c:v>4264.6000000000004</c:v>
                      </c:pt>
                      <c:pt idx="14240">
                        <c:v>4266</c:v>
                      </c:pt>
                      <c:pt idx="14241">
                        <c:v>4266</c:v>
                      </c:pt>
                      <c:pt idx="14242">
                        <c:v>4262.8999999999996</c:v>
                      </c:pt>
                      <c:pt idx="14243">
                        <c:v>4267.7</c:v>
                      </c:pt>
                      <c:pt idx="14244">
                        <c:v>4262.6000000000004</c:v>
                      </c:pt>
                      <c:pt idx="14245">
                        <c:v>4244.1000000000004</c:v>
                      </c:pt>
                      <c:pt idx="14246">
                        <c:v>4259.3</c:v>
                      </c:pt>
                      <c:pt idx="14247">
                        <c:v>4262</c:v>
                      </c:pt>
                      <c:pt idx="14248">
                        <c:v>4269.8</c:v>
                      </c:pt>
                      <c:pt idx="14249">
                        <c:v>4244.5</c:v>
                      </c:pt>
                      <c:pt idx="14250">
                        <c:v>4247.8</c:v>
                      </c:pt>
                      <c:pt idx="14251">
                        <c:v>4252.1000000000004</c:v>
                      </c:pt>
                      <c:pt idx="14252">
                        <c:v>4249.5</c:v>
                      </c:pt>
                      <c:pt idx="14253">
                        <c:v>4263</c:v>
                      </c:pt>
                      <c:pt idx="14254">
                        <c:v>4253.2</c:v>
                      </c:pt>
                      <c:pt idx="14255">
                        <c:v>4254.3999999999996</c:v>
                      </c:pt>
                      <c:pt idx="14256">
                        <c:v>4250.6000000000004</c:v>
                      </c:pt>
                      <c:pt idx="14257">
                        <c:v>4256.5</c:v>
                      </c:pt>
                      <c:pt idx="14258">
                        <c:v>4244.5</c:v>
                      </c:pt>
                      <c:pt idx="14259">
                        <c:v>4251.8</c:v>
                      </c:pt>
                      <c:pt idx="14260">
                        <c:v>4253.3999999999996</c:v>
                      </c:pt>
                      <c:pt idx="14261">
                        <c:v>4255</c:v>
                      </c:pt>
                      <c:pt idx="14262">
                        <c:v>4252</c:v>
                      </c:pt>
                      <c:pt idx="14263">
                        <c:v>4248.1000000000004</c:v>
                      </c:pt>
                      <c:pt idx="14264">
                        <c:v>4250.3999999999996</c:v>
                      </c:pt>
                      <c:pt idx="14265">
                        <c:v>4260.5</c:v>
                      </c:pt>
                      <c:pt idx="14266">
                        <c:v>4262.3</c:v>
                      </c:pt>
                      <c:pt idx="14267">
                        <c:v>4257.3999999999996</c:v>
                      </c:pt>
                      <c:pt idx="14268">
                        <c:v>4257.3</c:v>
                      </c:pt>
                      <c:pt idx="14269">
                        <c:v>4247.8999999999996</c:v>
                      </c:pt>
                      <c:pt idx="14270">
                        <c:v>4253</c:v>
                      </c:pt>
                      <c:pt idx="14271">
                        <c:v>4248.8</c:v>
                      </c:pt>
                      <c:pt idx="14272">
                        <c:v>4261.8</c:v>
                      </c:pt>
                      <c:pt idx="14273">
                        <c:v>4254.3999999999996</c:v>
                      </c:pt>
                      <c:pt idx="14274">
                        <c:v>4266.3</c:v>
                      </c:pt>
                      <c:pt idx="14275">
                        <c:v>4266</c:v>
                      </c:pt>
                      <c:pt idx="14276">
                        <c:v>4259.7</c:v>
                      </c:pt>
                      <c:pt idx="14277">
                        <c:v>4263.6000000000004</c:v>
                      </c:pt>
                      <c:pt idx="14278">
                        <c:v>4253.3</c:v>
                      </c:pt>
                      <c:pt idx="14279">
                        <c:v>4253.8</c:v>
                      </c:pt>
                      <c:pt idx="14280">
                        <c:v>4255.1000000000004</c:v>
                      </c:pt>
                      <c:pt idx="14281">
                        <c:v>4252.8</c:v>
                      </c:pt>
                      <c:pt idx="14282">
                        <c:v>4255.8</c:v>
                      </c:pt>
                      <c:pt idx="14283">
                        <c:v>4252.3</c:v>
                      </c:pt>
                      <c:pt idx="14284">
                        <c:v>4263.5</c:v>
                      </c:pt>
                      <c:pt idx="14285">
                        <c:v>4266.3999999999996</c:v>
                      </c:pt>
                      <c:pt idx="14286">
                        <c:v>4263.8999999999996</c:v>
                      </c:pt>
                      <c:pt idx="14287">
                        <c:v>4260.3</c:v>
                      </c:pt>
                      <c:pt idx="14288">
                        <c:v>4257</c:v>
                      </c:pt>
                      <c:pt idx="14289">
                        <c:v>4255</c:v>
                      </c:pt>
                      <c:pt idx="14290">
                        <c:v>4252.1000000000004</c:v>
                      </c:pt>
                      <c:pt idx="14291">
                        <c:v>4257.1000000000004</c:v>
                      </c:pt>
                      <c:pt idx="14292">
                        <c:v>4253.1000000000004</c:v>
                      </c:pt>
                      <c:pt idx="14293">
                        <c:v>4250.1000000000004</c:v>
                      </c:pt>
                      <c:pt idx="14294">
                        <c:v>4257</c:v>
                      </c:pt>
                      <c:pt idx="14295">
                        <c:v>4252.8</c:v>
                      </c:pt>
                      <c:pt idx="14296">
                        <c:v>4252.5</c:v>
                      </c:pt>
                      <c:pt idx="14297">
                        <c:v>4249.8</c:v>
                      </c:pt>
                      <c:pt idx="14298">
                        <c:v>4254.8</c:v>
                      </c:pt>
                      <c:pt idx="14299">
                        <c:v>4257</c:v>
                      </c:pt>
                      <c:pt idx="14300">
                        <c:v>4260.7</c:v>
                      </c:pt>
                      <c:pt idx="14301">
                        <c:v>4258.1000000000004</c:v>
                      </c:pt>
                      <c:pt idx="14302">
                        <c:v>4262.5</c:v>
                      </c:pt>
                      <c:pt idx="14303">
                        <c:v>4263.2</c:v>
                      </c:pt>
                      <c:pt idx="14304">
                        <c:v>4264.5</c:v>
                      </c:pt>
                      <c:pt idx="14305">
                        <c:v>4259.3999999999996</c:v>
                      </c:pt>
                      <c:pt idx="14306">
                        <c:v>4262</c:v>
                      </c:pt>
                      <c:pt idx="14307">
                        <c:v>4266.3</c:v>
                      </c:pt>
                      <c:pt idx="14308">
                        <c:v>4256.7</c:v>
                      </c:pt>
                      <c:pt idx="14309">
                        <c:v>4258</c:v>
                      </c:pt>
                      <c:pt idx="14310">
                        <c:v>4258.2</c:v>
                      </c:pt>
                      <c:pt idx="14311">
                        <c:v>4267.8</c:v>
                      </c:pt>
                      <c:pt idx="14312">
                        <c:v>4260</c:v>
                      </c:pt>
                      <c:pt idx="14313">
                        <c:v>4262.1000000000004</c:v>
                      </c:pt>
                      <c:pt idx="14314">
                        <c:v>4261.3999999999996</c:v>
                      </c:pt>
                      <c:pt idx="14315">
                        <c:v>4261</c:v>
                      </c:pt>
                      <c:pt idx="14316">
                        <c:v>4264.1000000000004</c:v>
                      </c:pt>
                      <c:pt idx="14317">
                        <c:v>4259.5</c:v>
                      </c:pt>
                      <c:pt idx="14318">
                        <c:v>4269.3</c:v>
                      </c:pt>
                      <c:pt idx="14319">
                        <c:v>4262.5</c:v>
                      </c:pt>
                      <c:pt idx="14320">
                        <c:v>4254.8</c:v>
                      </c:pt>
                      <c:pt idx="14321">
                        <c:v>4256.8999999999996</c:v>
                      </c:pt>
                      <c:pt idx="14322">
                        <c:v>4257.3</c:v>
                      </c:pt>
                      <c:pt idx="14323">
                        <c:v>4254</c:v>
                      </c:pt>
                      <c:pt idx="14324">
                        <c:v>4257.8999999999996</c:v>
                      </c:pt>
                      <c:pt idx="14325">
                        <c:v>4254</c:v>
                      </c:pt>
                      <c:pt idx="14326">
                        <c:v>4252</c:v>
                      </c:pt>
                      <c:pt idx="14327">
                        <c:v>4243.8</c:v>
                      </c:pt>
                      <c:pt idx="14328">
                        <c:v>4249</c:v>
                      </c:pt>
                      <c:pt idx="14329">
                        <c:v>4242.3999999999996</c:v>
                      </c:pt>
                      <c:pt idx="14330">
                        <c:v>4242.5</c:v>
                      </c:pt>
                      <c:pt idx="14331">
                        <c:v>4242.5</c:v>
                      </c:pt>
                      <c:pt idx="14332">
                        <c:v>4232.8999999999996</c:v>
                      </c:pt>
                      <c:pt idx="14333">
                        <c:v>4232.8</c:v>
                      </c:pt>
                      <c:pt idx="14334">
                        <c:v>4244.3</c:v>
                      </c:pt>
                      <c:pt idx="14335">
                        <c:v>4248.2</c:v>
                      </c:pt>
                      <c:pt idx="14336">
                        <c:v>4237</c:v>
                      </c:pt>
                      <c:pt idx="14337">
                        <c:v>4234.8</c:v>
                      </c:pt>
                      <c:pt idx="14338">
                        <c:v>4241.7</c:v>
                      </c:pt>
                      <c:pt idx="14339">
                        <c:v>4236.1000000000004</c:v>
                      </c:pt>
                      <c:pt idx="14340">
                        <c:v>4233</c:v>
                      </c:pt>
                      <c:pt idx="14341">
                        <c:v>4230.8</c:v>
                      </c:pt>
                      <c:pt idx="14342">
                        <c:v>4233.1000000000004</c:v>
                      </c:pt>
                      <c:pt idx="14343">
                        <c:v>4224.3999999999996</c:v>
                      </c:pt>
                      <c:pt idx="14344">
                        <c:v>4226</c:v>
                      </c:pt>
                      <c:pt idx="14345">
                        <c:v>4237.3999999999996</c:v>
                      </c:pt>
                      <c:pt idx="14346">
                        <c:v>4226.1000000000004</c:v>
                      </c:pt>
                      <c:pt idx="14347">
                        <c:v>4240</c:v>
                      </c:pt>
                      <c:pt idx="14348">
                        <c:v>4231.3999999999996</c:v>
                      </c:pt>
                      <c:pt idx="14349">
                        <c:v>4233.8999999999996</c:v>
                      </c:pt>
                      <c:pt idx="14350">
                        <c:v>4236.8999999999996</c:v>
                      </c:pt>
                      <c:pt idx="14351">
                        <c:v>4230.2</c:v>
                      </c:pt>
                      <c:pt idx="14352">
                        <c:v>4229.1000000000004</c:v>
                      </c:pt>
                      <c:pt idx="14353">
                        <c:v>4236.6000000000004</c:v>
                      </c:pt>
                      <c:pt idx="14354">
                        <c:v>4238.8</c:v>
                      </c:pt>
                      <c:pt idx="14355">
                        <c:v>4231</c:v>
                      </c:pt>
                      <c:pt idx="14356">
                        <c:v>4233.8</c:v>
                      </c:pt>
                      <c:pt idx="14357">
                        <c:v>4232.8</c:v>
                      </c:pt>
                      <c:pt idx="14358">
                        <c:v>4241.6000000000004</c:v>
                      </c:pt>
                      <c:pt idx="14359">
                        <c:v>4219.8</c:v>
                      </c:pt>
                      <c:pt idx="14360">
                        <c:v>4223.8999999999996</c:v>
                      </c:pt>
                      <c:pt idx="14361">
                        <c:v>4236.8</c:v>
                      </c:pt>
                      <c:pt idx="14362">
                        <c:v>4238.8999999999996</c:v>
                      </c:pt>
                      <c:pt idx="14363">
                        <c:v>4232.5</c:v>
                      </c:pt>
                      <c:pt idx="14364">
                        <c:v>4243.8999999999996</c:v>
                      </c:pt>
                      <c:pt idx="14365">
                        <c:v>4230.1000000000004</c:v>
                      </c:pt>
                      <c:pt idx="14366">
                        <c:v>4241.3</c:v>
                      </c:pt>
                      <c:pt idx="14367">
                        <c:v>4238.7</c:v>
                      </c:pt>
                      <c:pt idx="14368">
                        <c:v>4237.5</c:v>
                      </c:pt>
                      <c:pt idx="14369">
                        <c:v>4233.2</c:v>
                      </c:pt>
                      <c:pt idx="14370">
                        <c:v>4243.5</c:v>
                      </c:pt>
                      <c:pt idx="14371">
                        <c:v>4236.6000000000004</c:v>
                      </c:pt>
                      <c:pt idx="14372">
                        <c:v>4231.6000000000004</c:v>
                      </c:pt>
                      <c:pt idx="14373">
                        <c:v>4230.5</c:v>
                      </c:pt>
                      <c:pt idx="14374">
                        <c:v>4237.3999999999996</c:v>
                      </c:pt>
                      <c:pt idx="14375">
                        <c:v>4242.3</c:v>
                      </c:pt>
                      <c:pt idx="14376">
                        <c:v>4245.8999999999996</c:v>
                      </c:pt>
                      <c:pt idx="14377">
                        <c:v>4240.1000000000004</c:v>
                      </c:pt>
                      <c:pt idx="14378">
                        <c:v>4237.8</c:v>
                      </c:pt>
                      <c:pt idx="14379">
                        <c:v>4237</c:v>
                      </c:pt>
                      <c:pt idx="14380">
                        <c:v>4247.2</c:v>
                      </c:pt>
                      <c:pt idx="14381">
                        <c:v>4240.1000000000004</c:v>
                      </c:pt>
                      <c:pt idx="14382">
                        <c:v>4232.7</c:v>
                      </c:pt>
                      <c:pt idx="14383">
                        <c:v>4232.6000000000004</c:v>
                      </c:pt>
                      <c:pt idx="14384">
                        <c:v>4235.6000000000004</c:v>
                      </c:pt>
                      <c:pt idx="14385">
                        <c:v>4237.3999999999996</c:v>
                      </c:pt>
                      <c:pt idx="14386">
                        <c:v>4235.2</c:v>
                      </c:pt>
                      <c:pt idx="14387">
                        <c:v>4239.8</c:v>
                      </c:pt>
                      <c:pt idx="14388">
                        <c:v>4240.8999999999996</c:v>
                      </c:pt>
                      <c:pt idx="14389">
                        <c:v>4238</c:v>
                      </c:pt>
                      <c:pt idx="14390">
                        <c:v>4239.8999999999996</c:v>
                      </c:pt>
                      <c:pt idx="14391">
                        <c:v>4235.7</c:v>
                      </c:pt>
                      <c:pt idx="14392">
                        <c:v>4243.5</c:v>
                      </c:pt>
                      <c:pt idx="14393">
                        <c:v>4249.3</c:v>
                      </c:pt>
                      <c:pt idx="14394">
                        <c:v>4249.8</c:v>
                      </c:pt>
                      <c:pt idx="14395">
                        <c:v>4249.3</c:v>
                      </c:pt>
                      <c:pt idx="14396">
                        <c:v>4245.7</c:v>
                      </c:pt>
                      <c:pt idx="14397">
                        <c:v>4247.3</c:v>
                      </c:pt>
                      <c:pt idx="14398">
                        <c:v>4245.8999999999996</c:v>
                      </c:pt>
                      <c:pt idx="14399">
                        <c:v>4243.7</c:v>
                      </c:pt>
                      <c:pt idx="14400">
                        <c:v>4240.7</c:v>
                      </c:pt>
                      <c:pt idx="14401">
                        <c:v>4242.8999999999996</c:v>
                      </c:pt>
                      <c:pt idx="14402">
                        <c:v>4244.3</c:v>
                      </c:pt>
                      <c:pt idx="14403">
                        <c:v>4238.1000000000004</c:v>
                      </c:pt>
                      <c:pt idx="14404">
                        <c:v>4240.8999999999996</c:v>
                      </c:pt>
                      <c:pt idx="14405">
                        <c:v>4242.8999999999996</c:v>
                      </c:pt>
                      <c:pt idx="14406">
                        <c:v>4250.2</c:v>
                      </c:pt>
                      <c:pt idx="14407">
                        <c:v>4248.6000000000004</c:v>
                      </c:pt>
                      <c:pt idx="14408">
                        <c:v>4247.3</c:v>
                      </c:pt>
                      <c:pt idx="14409">
                        <c:v>4247.2</c:v>
                      </c:pt>
                      <c:pt idx="14410">
                        <c:v>4242.7</c:v>
                      </c:pt>
                      <c:pt idx="14411">
                        <c:v>4238.3</c:v>
                      </c:pt>
                      <c:pt idx="14412">
                        <c:v>4238.7</c:v>
                      </c:pt>
                      <c:pt idx="14413">
                        <c:v>4236.2</c:v>
                      </c:pt>
                      <c:pt idx="14414">
                        <c:v>4240</c:v>
                      </c:pt>
                      <c:pt idx="14415">
                        <c:v>4246.3</c:v>
                      </c:pt>
                      <c:pt idx="14416">
                        <c:v>4249</c:v>
                      </c:pt>
                      <c:pt idx="14417">
                        <c:v>4241.2</c:v>
                      </c:pt>
                      <c:pt idx="14418">
                        <c:v>4241.3</c:v>
                      </c:pt>
                      <c:pt idx="14419">
                        <c:v>4239.2</c:v>
                      </c:pt>
                      <c:pt idx="14420">
                        <c:v>4239.3999999999996</c:v>
                      </c:pt>
                      <c:pt idx="14421">
                        <c:v>4241.3999999999996</c:v>
                      </c:pt>
                      <c:pt idx="14422">
                        <c:v>4245.8</c:v>
                      </c:pt>
                      <c:pt idx="14423">
                        <c:v>4239.3</c:v>
                      </c:pt>
                      <c:pt idx="14424">
                        <c:v>4238.8</c:v>
                      </c:pt>
                      <c:pt idx="14425">
                        <c:v>4242.3</c:v>
                      </c:pt>
                      <c:pt idx="14426">
                        <c:v>4247.3999999999996</c:v>
                      </c:pt>
                      <c:pt idx="14427">
                        <c:v>4241.2</c:v>
                      </c:pt>
                      <c:pt idx="14428">
                        <c:v>4241.8</c:v>
                      </c:pt>
                      <c:pt idx="14429">
                        <c:v>4241.3999999999996</c:v>
                      </c:pt>
                      <c:pt idx="14430">
                        <c:v>4238.3999999999996</c:v>
                      </c:pt>
                      <c:pt idx="14431">
                        <c:v>4244</c:v>
                      </c:pt>
                      <c:pt idx="14432">
                        <c:v>4243.2</c:v>
                      </c:pt>
                      <c:pt idx="14433">
                        <c:v>4247.5</c:v>
                      </c:pt>
                      <c:pt idx="14434">
                        <c:v>4249.5</c:v>
                      </c:pt>
                      <c:pt idx="14435">
                        <c:v>4242.5</c:v>
                      </c:pt>
                      <c:pt idx="14436">
                        <c:v>4244.8</c:v>
                      </c:pt>
                      <c:pt idx="14437">
                        <c:v>4235.1000000000004</c:v>
                      </c:pt>
                      <c:pt idx="14438">
                        <c:v>4239</c:v>
                      </c:pt>
                      <c:pt idx="14439">
                        <c:v>4247.1000000000004</c:v>
                      </c:pt>
                      <c:pt idx="14440">
                        <c:v>4248.8</c:v>
                      </c:pt>
                      <c:pt idx="14441">
                        <c:v>4246.1000000000004</c:v>
                      </c:pt>
                      <c:pt idx="14442">
                        <c:v>4244</c:v>
                      </c:pt>
                      <c:pt idx="14443">
                        <c:v>4244.1000000000004</c:v>
                      </c:pt>
                      <c:pt idx="14444">
                        <c:v>4250</c:v>
                      </c:pt>
                      <c:pt idx="14445">
                        <c:v>4249.8</c:v>
                      </c:pt>
                      <c:pt idx="14446">
                        <c:v>4248.1000000000004</c:v>
                      </c:pt>
                      <c:pt idx="14447">
                        <c:v>4244.8999999999996</c:v>
                      </c:pt>
                      <c:pt idx="14448">
                        <c:v>4215.1000000000004</c:v>
                      </c:pt>
                      <c:pt idx="14449">
                        <c:v>4229</c:v>
                      </c:pt>
                      <c:pt idx="14450">
                        <c:v>4246.8999999999996</c:v>
                      </c:pt>
                      <c:pt idx="14451">
                        <c:v>4287</c:v>
                      </c:pt>
                      <c:pt idx="14452">
                        <c:v>4242.8</c:v>
                      </c:pt>
                      <c:pt idx="14453">
                        <c:v>4239.1000000000004</c:v>
                      </c:pt>
                      <c:pt idx="14454">
                        <c:v>4244.6000000000004</c:v>
                      </c:pt>
                      <c:pt idx="14455">
                        <c:v>4245.2</c:v>
                      </c:pt>
                      <c:pt idx="14456">
                        <c:v>4233.1000000000004</c:v>
                      </c:pt>
                      <c:pt idx="14457">
                        <c:v>4247.8</c:v>
                      </c:pt>
                      <c:pt idx="14458">
                        <c:v>4264</c:v>
                      </c:pt>
                      <c:pt idx="14459">
                        <c:v>4257.8</c:v>
                      </c:pt>
                      <c:pt idx="14460">
                        <c:v>4264.1000000000004</c:v>
                      </c:pt>
                      <c:pt idx="14461">
                        <c:v>4257</c:v>
                      </c:pt>
                      <c:pt idx="14462">
                        <c:v>4252.8999999999996</c:v>
                      </c:pt>
                      <c:pt idx="14463">
                        <c:v>4247.1000000000004</c:v>
                      </c:pt>
                      <c:pt idx="14464">
                        <c:v>4247.1000000000004</c:v>
                      </c:pt>
                      <c:pt idx="14465">
                        <c:v>4254</c:v>
                      </c:pt>
                      <c:pt idx="14466">
                        <c:v>4255.3</c:v>
                      </c:pt>
                      <c:pt idx="14467">
                        <c:v>4256.7</c:v>
                      </c:pt>
                      <c:pt idx="14468">
                        <c:v>4253</c:v>
                      </c:pt>
                      <c:pt idx="14469">
                        <c:v>4248.8999999999996</c:v>
                      </c:pt>
                      <c:pt idx="14470">
                        <c:v>4248.8999999999996</c:v>
                      </c:pt>
                      <c:pt idx="14471">
                        <c:v>4251.2</c:v>
                      </c:pt>
                      <c:pt idx="14472">
                        <c:v>4246.7</c:v>
                      </c:pt>
                      <c:pt idx="14473">
                        <c:v>4253.5</c:v>
                      </c:pt>
                      <c:pt idx="14474">
                        <c:v>4255.7</c:v>
                      </c:pt>
                      <c:pt idx="14475">
                        <c:v>4254.2</c:v>
                      </c:pt>
                      <c:pt idx="14476">
                        <c:v>4262.8</c:v>
                      </c:pt>
                      <c:pt idx="14477">
                        <c:v>4248.2</c:v>
                      </c:pt>
                      <c:pt idx="14478">
                        <c:v>4262.8999999999996</c:v>
                      </c:pt>
                      <c:pt idx="14479">
                        <c:v>4260.2</c:v>
                      </c:pt>
                      <c:pt idx="14480">
                        <c:v>4252.3</c:v>
                      </c:pt>
                      <c:pt idx="14481">
                        <c:v>4253.2</c:v>
                      </c:pt>
                      <c:pt idx="14482">
                        <c:v>4243</c:v>
                      </c:pt>
                      <c:pt idx="14483">
                        <c:v>4251.5</c:v>
                      </c:pt>
                      <c:pt idx="14484">
                        <c:v>4244.3999999999996</c:v>
                      </c:pt>
                      <c:pt idx="14485">
                        <c:v>4254.6000000000004</c:v>
                      </c:pt>
                      <c:pt idx="14486">
                        <c:v>4250.3</c:v>
                      </c:pt>
                      <c:pt idx="14487">
                        <c:v>4246</c:v>
                      </c:pt>
                      <c:pt idx="14488">
                        <c:v>4246.8999999999996</c:v>
                      </c:pt>
                      <c:pt idx="14489">
                        <c:v>4252.8999999999996</c:v>
                      </c:pt>
                      <c:pt idx="14490">
                        <c:v>4243.1000000000004</c:v>
                      </c:pt>
                      <c:pt idx="14491">
                        <c:v>4238.3</c:v>
                      </c:pt>
                      <c:pt idx="14492">
                        <c:v>4250.3</c:v>
                      </c:pt>
                      <c:pt idx="14493">
                        <c:v>4240</c:v>
                      </c:pt>
                      <c:pt idx="14494">
                        <c:v>4245.8</c:v>
                      </c:pt>
                      <c:pt idx="14495">
                        <c:v>4257.3</c:v>
                      </c:pt>
                      <c:pt idx="14496">
                        <c:v>4249.1000000000004</c:v>
                      </c:pt>
                      <c:pt idx="14497">
                        <c:v>4251</c:v>
                      </c:pt>
                      <c:pt idx="14498">
                        <c:v>4251.8999999999996</c:v>
                      </c:pt>
                      <c:pt idx="14499">
                        <c:v>4257.7</c:v>
                      </c:pt>
                      <c:pt idx="14500">
                        <c:v>4247</c:v>
                      </c:pt>
                      <c:pt idx="14501">
                        <c:v>4252.5</c:v>
                      </c:pt>
                      <c:pt idx="14502">
                        <c:v>4249.7</c:v>
                      </c:pt>
                      <c:pt idx="14503">
                        <c:v>4247.6000000000004</c:v>
                      </c:pt>
                      <c:pt idx="14504">
                        <c:v>4246</c:v>
                      </c:pt>
                      <c:pt idx="14505">
                        <c:v>4253.8999999999996</c:v>
                      </c:pt>
                      <c:pt idx="14506">
                        <c:v>4258.8</c:v>
                      </c:pt>
                      <c:pt idx="14507">
                        <c:v>4249.1000000000004</c:v>
                      </c:pt>
                      <c:pt idx="14508">
                        <c:v>4251.7</c:v>
                      </c:pt>
                      <c:pt idx="14509">
                        <c:v>4252.8999999999996</c:v>
                      </c:pt>
                      <c:pt idx="14510">
                        <c:v>4254.3999999999996</c:v>
                      </c:pt>
                      <c:pt idx="14511">
                        <c:v>4256.7</c:v>
                      </c:pt>
                      <c:pt idx="14512">
                        <c:v>4250.2</c:v>
                      </c:pt>
                      <c:pt idx="14513">
                        <c:v>4251</c:v>
                      </c:pt>
                      <c:pt idx="14514">
                        <c:v>4250.3999999999996</c:v>
                      </c:pt>
                      <c:pt idx="14515">
                        <c:v>4252.7</c:v>
                      </c:pt>
                      <c:pt idx="14516">
                        <c:v>4250.8999999999996</c:v>
                      </c:pt>
                      <c:pt idx="14517">
                        <c:v>4258.8999999999996</c:v>
                      </c:pt>
                      <c:pt idx="14518">
                        <c:v>4253.5</c:v>
                      </c:pt>
                      <c:pt idx="14519">
                        <c:v>4258.6000000000004</c:v>
                      </c:pt>
                      <c:pt idx="14520">
                        <c:v>4249.3</c:v>
                      </c:pt>
                      <c:pt idx="14521">
                        <c:v>4253.2</c:v>
                      </c:pt>
                      <c:pt idx="14522">
                        <c:v>4253.1000000000004</c:v>
                      </c:pt>
                      <c:pt idx="14523">
                        <c:v>4251.8</c:v>
                      </c:pt>
                      <c:pt idx="14524">
                        <c:v>4258.3</c:v>
                      </c:pt>
                      <c:pt idx="14525">
                        <c:v>4256.5</c:v>
                      </c:pt>
                      <c:pt idx="14526">
                        <c:v>4257.8999999999996</c:v>
                      </c:pt>
                      <c:pt idx="14527">
                        <c:v>4258</c:v>
                      </c:pt>
                      <c:pt idx="14528">
                        <c:v>4257.8</c:v>
                      </c:pt>
                      <c:pt idx="14529">
                        <c:v>4249.6000000000004</c:v>
                      </c:pt>
                      <c:pt idx="14530">
                        <c:v>4250</c:v>
                      </c:pt>
                      <c:pt idx="14531">
                        <c:v>4254</c:v>
                      </c:pt>
                      <c:pt idx="14532">
                        <c:v>4258.2</c:v>
                      </c:pt>
                      <c:pt idx="14533">
                        <c:v>4252.1000000000004</c:v>
                      </c:pt>
                      <c:pt idx="14534">
                        <c:v>4255.3999999999996</c:v>
                      </c:pt>
                      <c:pt idx="14535">
                        <c:v>4269.5</c:v>
                      </c:pt>
                      <c:pt idx="14536">
                        <c:v>4267.6000000000004</c:v>
                      </c:pt>
                      <c:pt idx="14537">
                        <c:v>4257.1000000000004</c:v>
                      </c:pt>
                      <c:pt idx="14538">
                        <c:v>4256.2</c:v>
                      </c:pt>
                      <c:pt idx="14539">
                        <c:v>4255.5</c:v>
                      </c:pt>
                      <c:pt idx="14540">
                        <c:v>4249</c:v>
                      </c:pt>
                      <c:pt idx="14541">
                        <c:v>4256.8</c:v>
                      </c:pt>
                      <c:pt idx="14542">
                        <c:v>4264.5</c:v>
                      </c:pt>
                      <c:pt idx="14543">
                        <c:v>4261.7</c:v>
                      </c:pt>
                      <c:pt idx="14544">
                        <c:v>4265.3999999999996</c:v>
                      </c:pt>
                      <c:pt idx="14545">
                        <c:v>4258</c:v>
                      </c:pt>
                      <c:pt idx="14546">
                        <c:v>4262</c:v>
                      </c:pt>
                      <c:pt idx="14547">
                        <c:v>4253.6000000000004</c:v>
                      </c:pt>
                      <c:pt idx="14548">
                        <c:v>4252.8</c:v>
                      </c:pt>
                      <c:pt idx="14549">
                        <c:v>4247</c:v>
                      </c:pt>
                      <c:pt idx="14550">
                        <c:v>4251.3</c:v>
                      </c:pt>
                      <c:pt idx="14551">
                        <c:v>4246.8</c:v>
                      </c:pt>
                      <c:pt idx="14552">
                        <c:v>4245.1000000000004</c:v>
                      </c:pt>
                      <c:pt idx="14553">
                        <c:v>4251.3</c:v>
                      </c:pt>
                      <c:pt idx="14554">
                        <c:v>4250.7</c:v>
                      </c:pt>
                      <c:pt idx="14555">
                        <c:v>4251.6000000000004</c:v>
                      </c:pt>
                      <c:pt idx="14556">
                        <c:v>4259.3999999999996</c:v>
                      </c:pt>
                      <c:pt idx="14557">
                        <c:v>4253.2</c:v>
                      </c:pt>
                      <c:pt idx="14558">
                        <c:v>4247.3999999999996</c:v>
                      </c:pt>
                      <c:pt idx="14559">
                        <c:v>4232.3999999999996</c:v>
                      </c:pt>
                      <c:pt idx="14560">
                        <c:v>4241</c:v>
                      </c:pt>
                      <c:pt idx="14561">
                        <c:v>4244.8</c:v>
                      </c:pt>
                      <c:pt idx="14562">
                        <c:v>4253</c:v>
                      </c:pt>
                      <c:pt idx="14563">
                        <c:v>4248.7</c:v>
                      </c:pt>
                      <c:pt idx="14564">
                        <c:v>4252.8999999999996</c:v>
                      </c:pt>
                      <c:pt idx="14565">
                        <c:v>4250.7</c:v>
                      </c:pt>
                      <c:pt idx="14566">
                        <c:v>4249.2</c:v>
                      </c:pt>
                      <c:pt idx="14567">
                        <c:v>4239.5</c:v>
                      </c:pt>
                      <c:pt idx="14568">
                        <c:v>4241.3</c:v>
                      </c:pt>
                      <c:pt idx="14569">
                        <c:v>4242.7</c:v>
                      </c:pt>
                      <c:pt idx="14570">
                        <c:v>4241</c:v>
                      </c:pt>
                      <c:pt idx="14571">
                        <c:v>4234.3</c:v>
                      </c:pt>
                      <c:pt idx="14572">
                        <c:v>4239.1000000000004</c:v>
                      </c:pt>
                      <c:pt idx="14573">
                        <c:v>4233</c:v>
                      </c:pt>
                      <c:pt idx="14574">
                        <c:v>4234.3999999999996</c:v>
                      </c:pt>
                      <c:pt idx="14575">
                        <c:v>4236.2</c:v>
                      </c:pt>
                      <c:pt idx="14576">
                        <c:v>4240.1000000000004</c:v>
                      </c:pt>
                      <c:pt idx="14577">
                        <c:v>4242.5</c:v>
                      </c:pt>
                      <c:pt idx="14578">
                        <c:v>4251.8</c:v>
                      </c:pt>
                      <c:pt idx="14579">
                        <c:v>4244.3999999999996</c:v>
                      </c:pt>
                      <c:pt idx="14580">
                        <c:v>4245</c:v>
                      </c:pt>
                      <c:pt idx="14581">
                        <c:v>4239.2</c:v>
                      </c:pt>
                      <c:pt idx="14582">
                        <c:v>4238.3</c:v>
                      </c:pt>
                      <c:pt idx="14583">
                        <c:v>4237.8999999999996</c:v>
                      </c:pt>
                      <c:pt idx="14584">
                        <c:v>4236.1000000000004</c:v>
                      </c:pt>
                      <c:pt idx="14585">
                        <c:v>4244.5</c:v>
                      </c:pt>
                      <c:pt idx="14586">
                        <c:v>4236.2</c:v>
                      </c:pt>
                      <c:pt idx="14587">
                        <c:v>4239.8999999999996</c:v>
                      </c:pt>
                      <c:pt idx="14588">
                        <c:v>4243.5</c:v>
                      </c:pt>
                      <c:pt idx="14589">
                        <c:v>4246.5</c:v>
                      </c:pt>
                      <c:pt idx="14590">
                        <c:v>4234.8</c:v>
                      </c:pt>
                      <c:pt idx="14591">
                        <c:v>4236.7</c:v>
                      </c:pt>
                      <c:pt idx="14592">
                        <c:v>4234.8999999999996</c:v>
                      </c:pt>
                      <c:pt idx="14593">
                        <c:v>4228.8999999999996</c:v>
                      </c:pt>
                      <c:pt idx="14594">
                        <c:v>4231.1000000000004</c:v>
                      </c:pt>
                      <c:pt idx="14595">
                        <c:v>4236.3999999999996</c:v>
                      </c:pt>
                      <c:pt idx="14596">
                        <c:v>4241.6000000000004</c:v>
                      </c:pt>
                      <c:pt idx="14597">
                        <c:v>4237.2</c:v>
                      </c:pt>
                      <c:pt idx="14598">
                        <c:v>4237.8</c:v>
                      </c:pt>
                      <c:pt idx="14599">
                        <c:v>4235.5</c:v>
                      </c:pt>
                      <c:pt idx="14600">
                        <c:v>4238.2</c:v>
                      </c:pt>
                      <c:pt idx="14601">
                        <c:v>4235.6000000000004</c:v>
                      </c:pt>
                      <c:pt idx="14602">
                        <c:v>4240</c:v>
                      </c:pt>
                      <c:pt idx="14603">
                        <c:v>4234.8</c:v>
                      </c:pt>
                      <c:pt idx="14604">
                        <c:v>4228.6000000000004</c:v>
                      </c:pt>
                      <c:pt idx="14605">
                        <c:v>4239.2</c:v>
                      </c:pt>
                      <c:pt idx="14606">
                        <c:v>4239</c:v>
                      </c:pt>
                      <c:pt idx="14607">
                        <c:v>4232.3</c:v>
                      </c:pt>
                      <c:pt idx="14608">
                        <c:v>4240</c:v>
                      </c:pt>
                      <c:pt idx="14609">
                        <c:v>4241.7</c:v>
                      </c:pt>
                      <c:pt idx="14610">
                        <c:v>4232.2</c:v>
                      </c:pt>
                      <c:pt idx="14611">
                        <c:v>4236.3</c:v>
                      </c:pt>
                      <c:pt idx="14612">
                        <c:v>4235.5</c:v>
                      </c:pt>
                      <c:pt idx="14613">
                        <c:v>4232.8</c:v>
                      </c:pt>
                      <c:pt idx="14614">
                        <c:v>4237.3</c:v>
                      </c:pt>
                      <c:pt idx="14615">
                        <c:v>4240</c:v>
                      </c:pt>
                      <c:pt idx="14616">
                        <c:v>4247.8</c:v>
                      </c:pt>
                      <c:pt idx="14617">
                        <c:v>4243.7</c:v>
                      </c:pt>
                      <c:pt idx="14618">
                        <c:v>4240.8999999999996</c:v>
                      </c:pt>
                      <c:pt idx="14619">
                        <c:v>4248.5</c:v>
                      </c:pt>
                      <c:pt idx="14620">
                        <c:v>4244.2</c:v>
                      </c:pt>
                      <c:pt idx="14621">
                        <c:v>4239.8999999999996</c:v>
                      </c:pt>
                      <c:pt idx="14622">
                        <c:v>4237.8</c:v>
                      </c:pt>
                      <c:pt idx="14623">
                        <c:v>4240.3</c:v>
                      </c:pt>
                      <c:pt idx="14624">
                        <c:v>4235.8</c:v>
                      </c:pt>
                      <c:pt idx="14625">
                        <c:v>4239.3999999999996</c:v>
                      </c:pt>
                      <c:pt idx="14626">
                        <c:v>4246.3999999999996</c:v>
                      </c:pt>
                      <c:pt idx="14627">
                        <c:v>4239.3999999999996</c:v>
                      </c:pt>
                      <c:pt idx="14628">
                        <c:v>4252</c:v>
                      </c:pt>
                      <c:pt idx="14629">
                        <c:v>4254</c:v>
                      </c:pt>
                      <c:pt idx="14630">
                        <c:v>4252</c:v>
                      </c:pt>
                      <c:pt idx="14631">
                        <c:v>4253.1000000000004</c:v>
                      </c:pt>
                      <c:pt idx="14632">
                        <c:v>4244.5</c:v>
                      </c:pt>
                      <c:pt idx="14633">
                        <c:v>4242.5</c:v>
                      </c:pt>
                      <c:pt idx="14634">
                        <c:v>4240.8</c:v>
                      </c:pt>
                      <c:pt idx="14635">
                        <c:v>4242.6000000000004</c:v>
                      </c:pt>
                      <c:pt idx="14636">
                        <c:v>4238.1000000000004</c:v>
                      </c:pt>
                      <c:pt idx="14637">
                        <c:v>4244.6000000000004</c:v>
                      </c:pt>
                      <c:pt idx="14638">
                        <c:v>4241.5</c:v>
                      </c:pt>
                      <c:pt idx="14639">
                        <c:v>4239.3999999999996</c:v>
                      </c:pt>
                      <c:pt idx="14640">
                        <c:v>4233.3</c:v>
                      </c:pt>
                      <c:pt idx="14641">
                        <c:v>4235.2</c:v>
                      </c:pt>
                      <c:pt idx="14642">
                        <c:v>4240.1000000000004</c:v>
                      </c:pt>
                      <c:pt idx="14643">
                        <c:v>4236.8</c:v>
                      </c:pt>
                      <c:pt idx="14644">
                        <c:v>4242.1000000000004</c:v>
                      </c:pt>
                      <c:pt idx="14645">
                        <c:v>4248.8</c:v>
                      </c:pt>
                      <c:pt idx="14646">
                        <c:v>4243.6000000000004</c:v>
                      </c:pt>
                      <c:pt idx="14647">
                        <c:v>4246.5</c:v>
                      </c:pt>
                      <c:pt idx="14648">
                        <c:v>4232.1000000000004</c:v>
                      </c:pt>
                      <c:pt idx="14649">
                        <c:v>4228.6000000000004</c:v>
                      </c:pt>
                      <c:pt idx="14650">
                        <c:v>4243</c:v>
                      </c:pt>
                      <c:pt idx="14651">
                        <c:v>4246</c:v>
                      </c:pt>
                      <c:pt idx="14652">
                        <c:v>4249.2</c:v>
                      </c:pt>
                      <c:pt idx="14653">
                        <c:v>4246.5</c:v>
                      </c:pt>
                      <c:pt idx="14654">
                        <c:v>4240.5</c:v>
                      </c:pt>
                      <c:pt idx="14655">
                        <c:v>4247.2</c:v>
                      </c:pt>
                      <c:pt idx="14656">
                        <c:v>4247.8999999999996</c:v>
                      </c:pt>
                      <c:pt idx="14657">
                        <c:v>4246.7</c:v>
                      </c:pt>
                      <c:pt idx="14658">
                        <c:v>4252.1000000000004</c:v>
                      </c:pt>
                      <c:pt idx="14659">
                        <c:v>4244.8999999999996</c:v>
                      </c:pt>
                      <c:pt idx="14660">
                        <c:v>4254.8999999999996</c:v>
                      </c:pt>
                      <c:pt idx="14661">
                        <c:v>4247.8999999999996</c:v>
                      </c:pt>
                      <c:pt idx="14662">
                        <c:v>4250.5</c:v>
                      </c:pt>
                      <c:pt idx="14663">
                        <c:v>4246.5</c:v>
                      </c:pt>
                      <c:pt idx="14664">
                        <c:v>4250.2</c:v>
                      </c:pt>
                      <c:pt idx="14665">
                        <c:v>4258.7</c:v>
                      </c:pt>
                      <c:pt idx="14666">
                        <c:v>4253.3999999999996</c:v>
                      </c:pt>
                      <c:pt idx="14667">
                        <c:v>4251.5</c:v>
                      </c:pt>
                      <c:pt idx="14668">
                        <c:v>4246.3999999999996</c:v>
                      </c:pt>
                      <c:pt idx="14669">
                        <c:v>4259.8999999999996</c:v>
                      </c:pt>
                      <c:pt idx="14670">
                        <c:v>4258.3999999999996</c:v>
                      </c:pt>
                      <c:pt idx="14671">
                        <c:v>4253.2</c:v>
                      </c:pt>
                      <c:pt idx="14672">
                        <c:v>4256.5</c:v>
                      </c:pt>
                      <c:pt idx="14673">
                        <c:v>4258.6000000000004</c:v>
                      </c:pt>
                      <c:pt idx="14674">
                        <c:v>4256</c:v>
                      </c:pt>
                      <c:pt idx="14675">
                        <c:v>4268.7</c:v>
                      </c:pt>
                      <c:pt idx="14676">
                        <c:v>4260.3</c:v>
                      </c:pt>
                      <c:pt idx="14677">
                        <c:v>4260.3999999999996</c:v>
                      </c:pt>
                      <c:pt idx="14678">
                        <c:v>4259.1000000000004</c:v>
                      </c:pt>
                      <c:pt idx="14679">
                        <c:v>4260.3999999999996</c:v>
                      </c:pt>
                      <c:pt idx="14680">
                        <c:v>4266</c:v>
                      </c:pt>
                      <c:pt idx="14681">
                        <c:v>4262.8999999999996</c:v>
                      </c:pt>
                      <c:pt idx="14682">
                        <c:v>4258.7</c:v>
                      </c:pt>
                      <c:pt idx="14683">
                        <c:v>4272.8999999999996</c:v>
                      </c:pt>
                      <c:pt idx="14684">
                        <c:v>4269.8</c:v>
                      </c:pt>
                      <c:pt idx="14685">
                        <c:v>4276.7</c:v>
                      </c:pt>
                      <c:pt idx="14686">
                        <c:v>4273.6000000000004</c:v>
                      </c:pt>
                      <c:pt idx="14687">
                        <c:v>4287.7</c:v>
                      </c:pt>
                      <c:pt idx="14688">
                        <c:v>4263.2</c:v>
                      </c:pt>
                      <c:pt idx="14689">
                        <c:v>4280.1000000000004</c:v>
                      </c:pt>
                      <c:pt idx="14690">
                        <c:v>4268.8999999999996</c:v>
                      </c:pt>
                      <c:pt idx="14691">
                        <c:v>4276.8</c:v>
                      </c:pt>
                      <c:pt idx="14692">
                        <c:v>4270.3</c:v>
                      </c:pt>
                      <c:pt idx="14693">
                        <c:v>4266.5</c:v>
                      </c:pt>
                      <c:pt idx="14694">
                        <c:v>4274.3999999999996</c:v>
                      </c:pt>
                      <c:pt idx="14695">
                        <c:v>4280.3</c:v>
                      </c:pt>
                      <c:pt idx="14696">
                        <c:v>4269.8</c:v>
                      </c:pt>
                      <c:pt idx="14697">
                        <c:v>4265.6000000000004</c:v>
                      </c:pt>
                      <c:pt idx="14698">
                        <c:v>4278.5</c:v>
                      </c:pt>
                      <c:pt idx="14699">
                        <c:v>4275.1000000000004</c:v>
                      </c:pt>
                      <c:pt idx="14700">
                        <c:v>4282</c:v>
                      </c:pt>
                      <c:pt idx="14701">
                        <c:v>4284</c:v>
                      </c:pt>
                      <c:pt idx="14702">
                        <c:v>4278.2</c:v>
                      </c:pt>
                      <c:pt idx="14703">
                        <c:v>4281.5</c:v>
                      </c:pt>
                      <c:pt idx="14704">
                        <c:v>4285.3999999999996</c:v>
                      </c:pt>
                      <c:pt idx="14705">
                        <c:v>4286.5</c:v>
                      </c:pt>
                      <c:pt idx="14706">
                        <c:v>4283.2</c:v>
                      </c:pt>
                      <c:pt idx="14707">
                        <c:v>4282.6000000000004</c:v>
                      </c:pt>
                      <c:pt idx="14708">
                        <c:v>4280.8999999999996</c:v>
                      </c:pt>
                      <c:pt idx="14709">
                        <c:v>4281.3999999999996</c:v>
                      </c:pt>
                      <c:pt idx="14710">
                        <c:v>4285.6000000000004</c:v>
                      </c:pt>
                      <c:pt idx="14711">
                        <c:v>4293.5</c:v>
                      </c:pt>
                      <c:pt idx="14712">
                        <c:v>4290.1000000000004</c:v>
                      </c:pt>
                      <c:pt idx="14713">
                        <c:v>4286.7</c:v>
                      </c:pt>
                      <c:pt idx="14714">
                        <c:v>4277.3999999999996</c:v>
                      </c:pt>
                      <c:pt idx="14715">
                        <c:v>4285.8999999999996</c:v>
                      </c:pt>
                      <c:pt idx="14716">
                        <c:v>4296.5</c:v>
                      </c:pt>
                      <c:pt idx="14717">
                        <c:v>4293.6000000000004</c:v>
                      </c:pt>
                      <c:pt idx="14718">
                        <c:v>4296.7</c:v>
                      </c:pt>
                      <c:pt idx="14719">
                        <c:v>4291.3</c:v>
                      </c:pt>
                      <c:pt idx="14720">
                        <c:v>4285</c:v>
                      </c:pt>
                      <c:pt idx="14721">
                        <c:v>4298.1000000000004</c:v>
                      </c:pt>
                      <c:pt idx="14722">
                        <c:v>4289.3</c:v>
                      </c:pt>
                      <c:pt idx="14723">
                        <c:v>4283</c:v>
                      </c:pt>
                      <c:pt idx="14724">
                        <c:v>4282.5</c:v>
                      </c:pt>
                      <c:pt idx="14725">
                        <c:v>4292.6000000000004</c:v>
                      </c:pt>
                      <c:pt idx="14726">
                        <c:v>4298.1000000000004</c:v>
                      </c:pt>
                      <c:pt idx="14727">
                        <c:v>4289.6000000000004</c:v>
                      </c:pt>
                      <c:pt idx="14728">
                        <c:v>4291.5</c:v>
                      </c:pt>
                      <c:pt idx="14729">
                        <c:v>4288.7</c:v>
                      </c:pt>
                      <c:pt idx="14730">
                        <c:v>4295.6000000000004</c:v>
                      </c:pt>
                      <c:pt idx="14731">
                        <c:v>4280.8</c:v>
                      </c:pt>
                      <c:pt idx="14732">
                        <c:v>4275.3</c:v>
                      </c:pt>
                      <c:pt idx="14733">
                        <c:v>4300.5</c:v>
                      </c:pt>
                      <c:pt idx="14734">
                        <c:v>4294.5</c:v>
                      </c:pt>
                      <c:pt idx="14735">
                        <c:v>4295.8</c:v>
                      </c:pt>
                      <c:pt idx="14736">
                        <c:v>4284.8999999999996</c:v>
                      </c:pt>
                      <c:pt idx="14737">
                        <c:v>4290.6000000000004</c:v>
                      </c:pt>
                      <c:pt idx="14738">
                        <c:v>4294</c:v>
                      </c:pt>
                      <c:pt idx="14739">
                        <c:v>4300.7</c:v>
                      </c:pt>
                      <c:pt idx="14740">
                        <c:v>4304.8</c:v>
                      </c:pt>
                      <c:pt idx="14741">
                        <c:v>4295.6000000000004</c:v>
                      </c:pt>
                      <c:pt idx="14742">
                        <c:v>4291.2</c:v>
                      </c:pt>
                      <c:pt idx="14743">
                        <c:v>4289.7</c:v>
                      </c:pt>
                      <c:pt idx="14744">
                        <c:v>4298.3</c:v>
                      </c:pt>
                      <c:pt idx="14745">
                        <c:v>4308.5</c:v>
                      </c:pt>
                      <c:pt idx="14746">
                        <c:v>4298.3</c:v>
                      </c:pt>
                      <c:pt idx="14747">
                        <c:v>4288</c:v>
                      </c:pt>
                      <c:pt idx="14748">
                        <c:v>4307.3</c:v>
                      </c:pt>
                      <c:pt idx="14749">
                        <c:v>4292.7</c:v>
                      </c:pt>
                      <c:pt idx="14750">
                        <c:v>4312.2</c:v>
                      </c:pt>
                      <c:pt idx="14751">
                        <c:v>4287.2</c:v>
                      </c:pt>
                      <c:pt idx="14752">
                        <c:v>4289.2</c:v>
                      </c:pt>
                      <c:pt idx="14753">
                        <c:v>4294.3</c:v>
                      </c:pt>
                      <c:pt idx="14754">
                        <c:v>4295</c:v>
                      </c:pt>
                      <c:pt idx="14755">
                        <c:v>4287.6000000000004</c:v>
                      </c:pt>
                      <c:pt idx="14756">
                        <c:v>4296.5</c:v>
                      </c:pt>
                      <c:pt idx="14757">
                        <c:v>4307</c:v>
                      </c:pt>
                      <c:pt idx="14758">
                        <c:v>4297.2</c:v>
                      </c:pt>
                      <c:pt idx="14759">
                        <c:v>4313.8999999999996</c:v>
                      </c:pt>
                      <c:pt idx="14760">
                        <c:v>4306.1000000000004</c:v>
                      </c:pt>
                      <c:pt idx="14761">
                        <c:v>4299.5</c:v>
                      </c:pt>
                      <c:pt idx="14762">
                        <c:v>4295.8</c:v>
                      </c:pt>
                      <c:pt idx="14763">
                        <c:v>4291.3999999999996</c:v>
                      </c:pt>
                      <c:pt idx="14764">
                        <c:v>4302.3</c:v>
                      </c:pt>
                      <c:pt idx="14765">
                        <c:v>4286.1000000000004</c:v>
                      </c:pt>
                      <c:pt idx="14766">
                        <c:v>4284.3999999999996</c:v>
                      </c:pt>
                      <c:pt idx="14767">
                        <c:v>4313.7</c:v>
                      </c:pt>
                      <c:pt idx="14768">
                        <c:v>4305.1000000000004</c:v>
                      </c:pt>
                      <c:pt idx="14769">
                        <c:v>4293.3</c:v>
                      </c:pt>
                      <c:pt idx="14770">
                        <c:v>4303.5</c:v>
                      </c:pt>
                      <c:pt idx="14771">
                        <c:v>4292.7</c:v>
                      </c:pt>
                      <c:pt idx="14772">
                        <c:v>4314.3</c:v>
                      </c:pt>
                      <c:pt idx="14773">
                        <c:v>4300.1000000000004</c:v>
                      </c:pt>
                      <c:pt idx="14774">
                        <c:v>4290.6000000000004</c:v>
                      </c:pt>
                      <c:pt idx="14775">
                        <c:v>4309.3999999999996</c:v>
                      </c:pt>
                      <c:pt idx="14776">
                        <c:v>4306.5</c:v>
                      </c:pt>
                      <c:pt idx="14777">
                        <c:v>4295.7</c:v>
                      </c:pt>
                      <c:pt idx="14778">
                        <c:v>4298.6000000000004</c:v>
                      </c:pt>
                      <c:pt idx="14779">
                        <c:v>4298.6000000000004</c:v>
                      </c:pt>
                      <c:pt idx="14780">
                        <c:v>4299.6000000000004</c:v>
                      </c:pt>
                      <c:pt idx="14781">
                        <c:v>4296.2</c:v>
                      </c:pt>
                      <c:pt idx="14782">
                        <c:v>4282</c:v>
                      </c:pt>
                      <c:pt idx="14783">
                        <c:v>4305.6000000000004</c:v>
                      </c:pt>
                      <c:pt idx="14784">
                        <c:v>4305.3</c:v>
                      </c:pt>
                      <c:pt idx="14785">
                        <c:v>4305.8</c:v>
                      </c:pt>
                      <c:pt idx="14786">
                        <c:v>4296.8</c:v>
                      </c:pt>
                      <c:pt idx="14787">
                        <c:v>4292</c:v>
                      </c:pt>
                      <c:pt idx="14788">
                        <c:v>4304.7</c:v>
                      </c:pt>
                      <c:pt idx="14789">
                        <c:v>4294.6000000000004</c:v>
                      </c:pt>
                      <c:pt idx="14790">
                        <c:v>4300.8</c:v>
                      </c:pt>
                      <c:pt idx="14791">
                        <c:v>4315.8</c:v>
                      </c:pt>
                      <c:pt idx="14792">
                        <c:v>4295</c:v>
                      </c:pt>
                      <c:pt idx="14793">
                        <c:v>4302.2</c:v>
                      </c:pt>
                      <c:pt idx="14794">
                        <c:v>4295.2</c:v>
                      </c:pt>
                      <c:pt idx="14795">
                        <c:v>4305.5</c:v>
                      </c:pt>
                      <c:pt idx="14796">
                        <c:v>4297.8</c:v>
                      </c:pt>
                      <c:pt idx="14797">
                        <c:v>4299.8999999999996</c:v>
                      </c:pt>
                      <c:pt idx="14798">
                        <c:v>4283.1000000000004</c:v>
                      </c:pt>
                      <c:pt idx="14799">
                        <c:v>4291.7</c:v>
                      </c:pt>
                      <c:pt idx="14800">
                        <c:v>4309</c:v>
                      </c:pt>
                      <c:pt idx="14801">
                        <c:v>4285.6000000000004</c:v>
                      </c:pt>
                      <c:pt idx="14802">
                        <c:v>4287.7</c:v>
                      </c:pt>
                      <c:pt idx="14803">
                        <c:v>4314.3999999999996</c:v>
                      </c:pt>
                      <c:pt idx="14804">
                        <c:v>4284.1000000000004</c:v>
                      </c:pt>
                      <c:pt idx="14805">
                        <c:v>4294</c:v>
                      </c:pt>
                      <c:pt idx="14806">
                        <c:v>4290</c:v>
                      </c:pt>
                      <c:pt idx="14807">
                        <c:v>4299.1000000000004</c:v>
                      </c:pt>
                      <c:pt idx="14808">
                        <c:v>4299.2</c:v>
                      </c:pt>
                      <c:pt idx="14809">
                        <c:v>4276</c:v>
                      </c:pt>
                      <c:pt idx="14810">
                        <c:v>4283.5</c:v>
                      </c:pt>
                      <c:pt idx="14811">
                        <c:v>4300</c:v>
                      </c:pt>
                      <c:pt idx="14812">
                        <c:v>4280.2</c:v>
                      </c:pt>
                      <c:pt idx="14813">
                        <c:v>4293.6000000000004</c:v>
                      </c:pt>
                      <c:pt idx="14814">
                        <c:v>4285</c:v>
                      </c:pt>
                      <c:pt idx="14815">
                        <c:v>4284.8999999999996</c:v>
                      </c:pt>
                      <c:pt idx="14816">
                        <c:v>4291.5</c:v>
                      </c:pt>
                      <c:pt idx="14817">
                        <c:v>4280.3999999999996</c:v>
                      </c:pt>
                      <c:pt idx="14818">
                        <c:v>4295.3</c:v>
                      </c:pt>
                      <c:pt idx="14819">
                        <c:v>4284.8999999999996</c:v>
                      </c:pt>
                      <c:pt idx="14820">
                        <c:v>4300.2</c:v>
                      </c:pt>
                      <c:pt idx="14821">
                        <c:v>4293.5</c:v>
                      </c:pt>
                      <c:pt idx="14822">
                        <c:v>4289</c:v>
                      </c:pt>
                      <c:pt idx="14823">
                        <c:v>4296.2</c:v>
                      </c:pt>
                      <c:pt idx="14824">
                        <c:v>4288</c:v>
                      </c:pt>
                      <c:pt idx="14825">
                        <c:v>4279.3</c:v>
                      </c:pt>
                      <c:pt idx="14826">
                        <c:v>4275</c:v>
                      </c:pt>
                      <c:pt idx="14827">
                        <c:v>4293.8</c:v>
                      </c:pt>
                      <c:pt idx="14828">
                        <c:v>4281.1000000000004</c:v>
                      </c:pt>
                      <c:pt idx="14829">
                        <c:v>4291</c:v>
                      </c:pt>
                      <c:pt idx="14830">
                        <c:v>4281.3</c:v>
                      </c:pt>
                      <c:pt idx="14831">
                        <c:v>4287.3999999999996</c:v>
                      </c:pt>
                      <c:pt idx="14832">
                        <c:v>4285.6000000000004</c:v>
                      </c:pt>
                      <c:pt idx="14833">
                        <c:v>4283.3999999999996</c:v>
                      </c:pt>
                      <c:pt idx="14834">
                        <c:v>4286.6000000000004</c:v>
                      </c:pt>
                      <c:pt idx="14835">
                        <c:v>4289.2</c:v>
                      </c:pt>
                      <c:pt idx="14836">
                        <c:v>4280.3999999999996</c:v>
                      </c:pt>
                      <c:pt idx="14837">
                        <c:v>4284.5</c:v>
                      </c:pt>
                      <c:pt idx="14838">
                        <c:v>4286.3999999999996</c:v>
                      </c:pt>
                      <c:pt idx="14839">
                        <c:v>4284.7</c:v>
                      </c:pt>
                      <c:pt idx="14840">
                        <c:v>4292</c:v>
                      </c:pt>
                      <c:pt idx="14841">
                        <c:v>4286.7</c:v>
                      </c:pt>
                      <c:pt idx="14842">
                        <c:v>4293.3</c:v>
                      </c:pt>
                      <c:pt idx="14843">
                        <c:v>4292.2</c:v>
                      </c:pt>
                      <c:pt idx="14844">
                        <c:v>4292.3999999999996</c:v>
                      </c:pt>
                      <c:pt idx="14845">
                        <c:v>4287.3</c:v>
                      </c:pt>
                      <c:pt idx="14846">
                        <c:v>4294.7</c:v>
                      </c:pt>
                      <c:pt idx="14847">
                        <c:v>4291.1000000000004</c:v>
                      </c:pt>
                      <c:pt idx="14848">
                        <c:v>4292.8</c:v>
                      </c:pt>
                      <c:pt idx="14849">
                        <c:v>4290.8</c:v>
                      </c:pt>
                      <c:pt idx="14850">
                        <c:v>4295</c:v>
                      </c:pt>
                      <c:pt idx="14851">
                        <c:v>4294.8999999999996</c:v>
                      </c:pt>
                      <c:pt idx="14852">
                        <c:v>4290</c:v>
                      </c:pt>
                      <c:pt idx="14853">
                        <c:v>4298</c:v>
                      </c:pt>
                      <c:pt idx="14854">
                        <c:v>4286.8999999999996</c:v>
                      </c:pt>
                      <c:pt idx="14855">
                        <c:v>4301.8</c:v>
                      </c:pt>
                      <c:pt idx="14856">
                        <c:v>4298.6000000000004</c:v>
                      </c:pt>
                      <c:pt idx="14857">
                        <c:v>4289.3</c:v>
                      </c:pt>
                      <c:pt idx="14858">
                        <c:v>4296.3</c:v>
                      </c:pt>
                      <c:pt idx="14859">
                        <c:v>4292.3999999999996</c:v>
                      </c:pt>
                      <c:pt idx="14860">
                        <c:v>4292.3999999999996</c:v>
                      </c:pt>
                      <c:pt idx="14861">
                        <c:v>4289.1000000000004</c:v>
                      </c:pt>
                      <c:pt idx="14862">
                        <c:v>4284.6000000000004</c:v>
                      </c:pt>
                      <c:pt idx="14863">
                        <c:v>4281.6000000000004</c:v>
                      </c:pt>
                      <c:pt idx="14864">
                        <c:v>4295.8999999999996</c:v>
                      </c:pt>
                      <c:pt idx="14865">
                        <c:v>4291.6000000000004</c:v>
                      </c:pt>
                      <c:pt idx="14866">
                        <c:v>4302.8</c:v>
                      </c:pt>
                      <c:pt idx="14867">
                        <c:v>4293</c:v>
                      </c:pt>
                      <c:pt idx="14868">
                        <c:v>4294.1000000000004</c:v>
                      </c:pt>
                      <c:pt idx="14869">
                        <c:v>4297.8</c:v>
                      </c:pt>
                      <c:pt idx="14870">
                        <c:v>4296.8</c:v>
                      </c:pt>
                      <c:pt idx="14871">
                        <c:v>4292</c:v>
                      </c:pt>
                      <c:pt idx="14872">
                        <c:v>4288.5</c:v>
                      </c:pt>
                      <c:pt idx="14873">
                        <c:v>4293.1000000000004</c:v>
                      </c:pt>
                      <c:pt idx="14874">
                        <c:v>4293.2</c:v>
                      </c:pt>
                      <c:pt idx="14875">
                        <c:v>4291.8</c:v>
                      </c:pt>
                      <c:pt idx="14876">
                        <c:v>4294.3999999999996</c:v>
                      </c:pt>
                      <c:pt idx="14877">
                        <c:v>4307.1000000000004</c:v>
                      </c:pt>
                      <c:pt idx="14878">
                        <c:v>4295.3999999999996</c:v>
                      </c:pt>
                      <c:pt idx="14879">
                        <c:v>4301.1000000000004</c:v>
                      </c:pt>
                      <c:pt idx="14880">
                        <c:v>4305.3999999999996</c:v>
                      </c:pt>
                      <c:pt idx="14881">
                        <c:v>4302.2</c:v>
                      </c:pt>
                      <c:pt idx="14882">
                        <c:v>4302.5</c:v>
                      </c:pt>
                      <c:pt idx="14883">
                        <c:v>4298.3999999999996</c:v>
                      </c:pt>
                      <c:pt idx="14884">
                        <c:v>4295.1000000000004</c:v>
                      </c:pt>
                      <c:pt idx="14885">
                        <c:v>4300.8</c:v>
                      </c:pt>
                      <c:pt idx="14886">
                        <c:v>4302.1000000000004</c:v>
                      </c:pt>
                      <c:pt idx="14887">
                        <c:v>4304.1000000000004</c:v>
                      </c:pt>
                      <c:pt idx="14888">
                        <c:v>4303.8999999999996</c:v>
                      </c:pt>
                      <c:pt idx="14889">
                        <c:v>4299.3999999999996</c:v>
                      </c:pt>
                      <c:pt idx="14890">
                        <c:v>4297</c:v>
                      </c:pt>
                      <c:pt idx="14891">
                        <c:v>4300.8999999999996</c:v>
                      </c:pt>
                      <c:pt idx="14892">
                        <c:v>4301.1000000000004</c:v>
                      </c:pt>
                      <c:pt idx="14893">
                        <c:v>4295.3</c:v>
                      </c:pt>
                      <c:pt idx="14894">
                        <c:v>4312.5</c:v>
                      </c:pt>
                      <c:pt idx="14895">
                        <c:v>4308.8999999999996</c:v>
                      </c:pt>
                      <c:pt idx="14896">
                        <c:v>4307.5</c:v>
                      </c:pt>
                      <c:pt idx="14897">
                        <c:v>4311.1000000000004</c:v>
                      </c:pt>
                      <c:pt idx="14898">
                        <c:v>4301.7</c:v>
                      </c:pt>
                      <c:pt idx="14899">
                        <c:v>4300.7</c:v>
                      </c:pt>
                      <c:pt idx="14900">
                        <c:v>4308.7</c:v>
                      </c:pt>
                      <c:pt idx="14901">
                        <c:v>4311.5</c:v>
                      </c:pt>
                      <c:pt idx="14902">
                        <c:v>4313.3999999999996</c:v>
                      </c:pt>
                      <c:pt idx="14903">
                        <c:v>4308</c:v>
                      </c:pt>
                      <c:pt idx="14904">
                        <c:v>4310.8999999999996</c:v>
                      </c:pt>
                      <c:pt idx="14905">
                        <c:v>4313.7</c:v>
                      </c:pt>
                      <c:pt idx="14906">
                        <c:v>4317.5</c:v>
                      </c:pt>
                      <c:pt idx="14907">
                        <c:v>4309.3</c:v>
                      </c:pt>
                      <c:pt idx="14908">
                        <c:v>4312.1000000000004</c:v>
                      </c:pt>
                      <c:pt idx="14909">
                        <c:v>4314.7</c:v>
                      </c:pt>
                      <c:pt idx="14910">
                        <c:v>4317.6000000000004</c:v>
                      </c:pt>
                      <c:pt idx="14911">
                        <c:v>4320.6000000000004</c:v>
                      </c:pt>
                      <c:pt idx="14912">
                        <c:v>4313.3</c:v>
                      </c:pt>
                      <c:pt idx="14913">
                        <c:v>4321.2</c:v>
                      </c:pt>
                      <c:pt idx="14914">
                        <c:v>4318.7</c:v>
                      </c:pt>
                      <c:pt idx="14915">
                        <c:v>4315</c:v>
                      </c:pt>
                      <c:pt idx="14916">
                        <c:v>4322.8999999999996</c:v>
                      </c:pt>
                      <c:pt idx="14917">
                        <c:v>4327.2</c:v>
                      </c:pt>
                      <c:pt idx="14918">
                        <c:v>4329.5</c:v>
                      </c:pt>
                      <c:pt idx="14919">
                        <c:v>4323.3</c:v>
                      </c:pt>
                      <c:pt idx="14920">
                        <c:v>4323.8</c:v>
                      </c:pt>
                      <c:pt idx="14921">
                        <c:v>4326.6000000000004</c:v>
                      </c:pt>
                      <c:pt idx="14922">
                        <c:v>4324.5</c:v>
                      </c:pt>
                      <c:pt idx="14923">
                        <c:v>4311.7</c:v>
                      </c:pt>
                      <c:pt idx="14924">
                        <c:v>4312.3999999999996</c:v>
                      </c:pt>
                      <c:pt idx="14925">
                        <c:v>4322.2</c:v>
                      </c:pt>
                      <c:pt idx="14926">
                        <c:v>4324.3999999999996</c:v>
                      </c:pt>
                      <c:pt idx="14927">
                        <c:v>4325.8999999999996</c:v>
                      </c:pt>
                      <c:pt idx="14928">
                        <c:v>4324.3999999999996</c:v>
                      </c:pt>
                      <c:pt idx="14929">
                        <c:v>4323.1000000000004</c:v>
                      </c:pt>
                      <c:pt idx="14930">
                        <c:v>4317.7</c:v>
                      </c:pt>
                      <c:pt idx="14931">
                        <c:v>4316.5</c:v>
                      </c:pt>
                      <c:pt idx="14932">
                        <c:v>4316.2</c:v>
                      </c:pt>
                      <c:pt idx="14933">
                        <c:v>4311.8999999999996</c:v>
                      </c:pt>
                      <c:pt idx="14934">
                        <c:v>4311.7</c:v>
                      </c:pt>
                      <c:pt idx="14935">
                        <c:v>4321.5</c:v>
                      </c:pt>
                      <c:pt idx="14936">
                        <c:v>4329.2</c:v>
                      </c:pt>
                      <c:pt idx="14937">
                        <c:v>4335</c:v>
                      </c:pt>
                      <c:pt idx="14938">
                        <c:v>4327.8999999999996</c:v>
                      </c:pt>
                      <c:pt idx="14939">
                        <c:v>4328.6000000000004</c:v>
                      </c:pt>
                      <c:pt idx="14940">
                        <c:v>4326.3</c:v>
                      </c:pt>
                      <c:pt idx="14941">
                        <c:v>4326</c:v>
                      </c:pt>
                      <c:pt idx="14942">
                        <c:v>4328.8</c:v>
                      </c:pt>
                      <c:pt idx="14943">
                        <c:v>4319.3999999999996</c:v>
                      </c:pt>
                      <c:pt idx="14944">
                        <c:v>4320.6000000000004</c:v>
                      </c:pt>
                      <c:pt idx="14945">
                        <c:v>4316.3999999999996</c:v>
                      </c:pt>
                      <c:pt idx="14946">
                        <c:v>4332.1000000000004</c:v>
                      </c:pt>
                      <c:pt idx="14947">
                        <c:v>4327.7</c:v>
                      </c:pt>
                      <c:pt idx="14948">
                        <c:v>4327.8999999999996</c:v>
                      </c:pt>
                      <c:pt idx="14949">
                        <c:v>4325.6000000000004</c:v>
                      </c:pt>
                      <c:pt idx="14950">
                        <c:v>4336</c:v>
                      </c:pt>
                      <c:pt idx="14951">
                        <c:v>4323.6000000000004</c:v>
                      </c:pt>
                      <c:pt idx="14952">
                        <c:v>4332.7</c:v>
                      </c:pt>
                      <c:pt idx="14953">
                        <c:v>4324.8999999999996</c:v>
                      </c:pt>
                      <c:pt idx="14954">
                        <c:v>4334.2</c:v>
                      </c:pt>
                      <c:pt idx="14955">
                        <c:v>4326.6000000000004</c:v>
                      </c:pt>
                      <c:pt idx="14956">
                        <c:v>4332.6000000000004</c:v>
                      </c:pt>
                      <c:pt idx="14957">
                        <c:v>4341.3</c:v>
                      </c:pt>
                      <c:pt idx="14958">
                        <c:v>4335.2</c:v>
                      </c:pt>
                      <c:pt idx="14959">
                        <c:v>4326.8</c:v>
                      </c:pt>
                      <c:pt idx="14960">
                        <c:v>4327.3999999999996</c:v>
                      </c:pt>
                      <c:pt idx="14961">
                        <c:v>4331.2</c:v>
                      </c:pt>
                      <c:pt idx="14962">
                        <c:v>4329.2</c:v>
                      </c:pt>
                      <c:pt idx="14963">
                        <c:v>4327.3</c:v>
                      </c:pt>
                      <c:pt idx="14964">
                        <c:v>4333.1000000000004</c:v>
                      </c:pt>
                      <c:pt idx="14965">
                        <c:v>4332.3999999999996</c:v>
                      </c:pt>
                      <c:pt idx="14966">
                        <c:v>4327.8</c:v>
                      </c:pt>
                      <c:pt idx="14967">
                        <c:v>4331.1000000000004</c:v>
                      </c:pt>
                      <c:pt idx="14968">
                        <c:v>4332.5</c:v>
                      </c:pt>
                      <c:pt idx="14969">
                        <c:v>4331.6000000000004</c:v>
                      </c:pt>
                      <c:pt idx="14970">
                        <c:v>4335.1000000000004</c:v>
                      </c:pt>
                      <c:pt idx="14971">
                        <c:v>4333.3999999999996</c:v>
                      </c:pt>
                      <c:pt idx="14972">
                        <c:v>4333.8</c:v>
                      </c:pt>
                      <c:pt idx="14973">
                        <c:v>4332.8</c:v>
                      </c:pt>
                      <c:pt idx="14974">
                        <c:v>4332.3</c:v>
                      </c:pt>
                      <c:pt idx="14975">
                        <c:v>4333.8999999999996</c:v>
                      </c:pt>
                      <c:pt idx="14976">
                        <c:v>4338.3999999999996</c:v>
                      </c:pt>
                      <c:pt idx="14977">
                        <c:v>4335</c:v>
                      </c:pt>
                      <c:pt idx="14978">
                        <c:v>4337.6000000000004</c:v>
                      </c:pt>
                      <c:pt idx="14979">
                        <c:v>4332.3</c:v>
                      </c:pt>
                      <c:pt idx="14980">
                        <c:v>4335.8</c:v>
                      </c:pt>
                      <c:pt idx="14981">
                        <c:v>4334.3999999999996</c:v>
                      </c:pt>
                      <c:pt idx="14982">
                        <c:v>4331.8</c:v>
                      </c:pt>
                      <c:pt idx="14983">
                        <c:v>4333</c:v>
                      </c:pt>
                      <c:pt idx="14984">
                        <c:v>4332</c:v>
                      </c:pt>
                      <c:pt idx="14985">
                        <c:v>4338.1000000000004</c:v>
                      </c:pt>
                      <c:pt idx="14986">
                        <c:v>4337</c:v>
                      </c:pt>
                      <c:pt idx="14987">
                        <c:v>4334.3999999999996</c:v>
                      </c:pt>
                      <c:pt idx="14988">
                        <c:v>4342.3999999999996</c:v>
                      </c:pt>
                      <c:pt idx="14989">
                        <c:v>4333.8999999999996</c:v>
                      </c:pt>
                      <c:pt idx="14990">
                        <c:v>4338.6000000000004</c:v>
                      </c:pt>
                      <c:pt idx="14991">
                        <c:v>4336.7</c:v>
                      </c:pt>
                      <c:pt idx="14992">
                        <c:v>4324.1000000000004</c:v>
                      </c:pt>
                      <c:pt idx="14993">
                        <c:v>4334.2</c:v>
                      </c:pt>
                      <c:pt idx="14994">
                        <c:v>4331.3999999999996</c:v>
                      </c:pt>
                      <c:pt idx="14995">
                        <c:v>4330.8999999999996</c:v>
                      </c:pt>
                      <c:pt idx="14996">
                        <c:v>4335.3999999999996</c:v>
                      </c:pt>
                      <c:pt idx="14997">
                        <c:v>4335.7</c:v>
                      </c:pt>
                      <c:pt idx="14998">
                        <c:v>4333.7</c:v>
                      </c:pt>
                      <c:pt idx="14999">
                        <c:v>4334.6000000000004</c:v>
                      </c:pt>
                      <c:pt idx="15000">
                        <c:v>4335.7</c:v>
                      </c:pt>
                      <c:pt idx="15001">
                        <c:v>4336.3999999999996</c:v>
                      </c:pt>
                      <c:pt idx="15002">
                        <c:v>4335.8</c:v>
                      </c:pt>
                      <c:pt idx="15003">
                        <c:v>4340.8999999999996</c:v>
                      </c:pt>
                      <c:pt idx="15004">
                        <c:v>4336.3</c:v>
                      </c:pt>
                      <c:pt idx="15005">
                        <c:v>4338.3999999999996</c:v>
                      </c:pt>
                      <c:pt idx="15006">
                        <c:v>4347.1000000000004</c:v>
                      </c:pt>
                      <c:pt idx="15007">
                        <c:v>4338.8</c:v>
                      </c:pt>
                      <c:pt idx="15008">
                        <c:v>4342.3</c:v>
                      </c:pt>
                      <c:pt idx="15009">
                        <c:v>4335.6000000000004</c:v>
                      </c:pt>
                      <c:pt idx="15010">
                        <c:v>4335</c:v>
                      </c:pt>
                      <c:pt idx="15011">
                        <c:v>4331.7</c:v>
                      </c:pt>
                      <c:pt idx="15012">
                        <c:v>4333.6000000000004</c:v>
                      </c:pt>
                      <c:pt idx="15013">
                        <c:v>4331.5</c:v>
                      </c:pt>
                      <c:pt idx="15014">
                        <c:v>4332.2</c:v>
                      </c:pt>
                      <c:pt idx="15015">
                        <c:v>4331.8</c:v>
                      </c:pt>
                      <c:pt idx="15016">
                        <c:v>4336.8</c:v>
                      </c:pt>
                      <c:pt idx="15017">
                        <c:v>4331.8</c:v>
                      </c:pt>
                      <c:pt idx="15018">
                        <c:v>4331.1000000000004</c:v>
                      </c:pt>
                      <c:pt idx="15019">
                        <c:v>4337.8999999999996</c:v>
                      </c:pt>
                      <c:pt idx="15020">
                        <c:v>4339</c:v>
                      </c:pt>
                      <c:pt idx="15021">
                        <c:v>4327.3999999999996</c:v>
                      </c:pt>
                      <c:pt idx="15022">
                        <c:v>4335.5</c:v>
                      </c:pt>
                      <c:pt idx="15023">
                        <c:v>4330.3999999999996</c:v>
                      </c:pt>
                      <c:pt idx="15024">
                        <c:v>4329</c:v>
                      </c:pt>
                      <c:pt idx="15025">
                        <c:v>4338.3999999999996</c:v>
                      </c:pt>
                      <c:pt idx="15026">
                        <c:v>4331.3</c:v>
                      </c:pt>
                      <c:pt idx="15027">
                        <c:v>4344</c:v>
                      </c:pt>
                      <c:pt idx="15028">
                        <c:v>4345.1000000000004</c:v>
                      </c:pt>
                      <c:pt idx="15029">
                        <c:v>4339.3999999999996</c:v>
                      </c:pt>
                      <c:pt idx="15030">
                        <c:v>4335.2</c:v>
                      </c:pt>
                      <c:pt idx="15031">
                        <c:v>4334.6000000000004</c:v>
                      </c:pt>
                      <c:pt idx="15032">
                        <c:v>4338.1000000000004</c:v>
                      </c:pt>
                      <c:pt idx="15033">
                        <c:v>4333.3999999999996</c:v>
                      </c:pt>
                      <c:pt idx="15034">
                        <c:v>4336.5</c:v>
                      </c:pt>
                      <c:pt idx="15035">
                        <c:v>4323.8</c:v>
                      </c:pt>
                      <c:pt idx="15036">
                        <c:v>4342.6000000000004</c:v>
                      </c:pt>
                      <c:pt idx="15037">
                        <c:v>4332.5</c:v>
                      </c:pt>
                      <c:pt idx="15038">
                        <c:v>4340.1000000000004</c:v>
                      </c:pt>
                      <c:pt idx="15039">
                        <c:v>4337.5</c:v>
                      </c:pt>
                      <c:pt idx="15040">
                        <c:v>4344.2</c:v>
                      </c:pt>
                      <c:pt idx="15041">
                        <c:v>4341.2</c:v>
                      </c:pt>
                      <c:pt idx="15042">
                        <c:v>4337.1000000000004</c:v>
                      </c:pt>
                      <c:pt idx="15043">
                        <c:v>4337.1000000000004</c:v>
                      </c:pt>
                      <c:pt idx="15044">
                        <c:v>4331.1000000000004</c:v>
                      </c:pt>
                      <c:pt idx="15045">
                        <c:v>4342.5</c:v>
                      </c:pt>
                      <c:pt idx="15046">
                        <c:v>4340.1000000000004</c:v>
                      </c:pt>
                      <c:pt idx="15047">
                        <c:v>4338.8999999999996</c:v>
                      </c:pt>
                      <c:pt idx="15048">
                        <c:v>4347.1000000000004</c:v>
                      </c:pt>
                      <c:pt idx="15049">
                        <c:v>4338.5</c:v>
                      </c:pt>
                      <c:pt idx="15050">
                        <c:v>4338.6000000000004</c:v>
                      </c:pt>
                      <c:pt idx="15051">
                        <c:v>4345.3</c:v>
                      </c:pt>
                      <c:pt idx="15052">
                        <c:v>4344.5</c:v>
                      </c:pt>
                      <c:pt idx="15053">
                        <c:v>4336.7</c:v>
                      </c:pt>
                      <c:pt idx="15054">
                        <c:v>4334</c:v>
                      </c:pt>
                      <c:pt idx="15055">
                        <c:v>4330.8999999999996</c:v>
                      </c:pt>
                      <c:pt idx="15056">
                        <c:v>4339.3</c:v>
                      </c:pt>
                      <c:pt idx="15057">
                        <c:v>4338.8999999999996</c:v>
                      </c:pt>
                      <c:pt idx="15058">
                        <c:v>4339</c:v>
                      </c:pt>
                      <c:pt idx="15059">
                        <c:v>4338.3</c:v>
                      </c:pt>
                      <c:pt idx="15060">
                        <c:v>4343.2</c:v>
                      </c:pt>
                      <c:pt idx="15061">
                        <c:v>4338</c:v>
                      </c:pt>
                      <c:pt idx="15062">
                        <c:v>4345.7</c:v>
                      </c:pt>
                      <c:pt idx="15063">
                        <c:v>4343</c:v>
                      </c:pt>
                      <c:pt idx="15064">
                        <c:v>4343.1000000000004</c:v>
                      </c:pt>
                      <c:pt idx="15065">
                        <c:v>4334.5</c:v>
                      </c:pt>
                      <c:pt idx="15066">
                        <c:v>4341.5</c:v>
                      </c:pt>
                      <c:pt idx="15067">
                        <c:v>4335.7</c:v>
                      </c:pt>
                      <c:pt idx="15068">
                        <c:v>4334.2</c:v>
                      </c:pt>
                      <c:pt idx="15069">
                        <c:v>4339.8999999999996</c:v>
                      </c:pt>
                      <c:pt idx="15070">
                        <c:v>4338.3999999999996</c:v>
                      </c:pt>
                      <c:pt idx="15071">
                        <c:v>4342.2</c:v>
                      </c:pt>
                      <c:pt idx="15072">
                        <c:v>4341.2</c:v>
                      </c:pt>
                      <c:pt idx="15073">
                        <c:v>4337.8999999999996</c:v>
                      </c:pt>
                      <c:pt idx="15074">
                        <c:v>4338.3</c:v>
                      </c:pt>
                      <c:pt idx="15075">
                        <c:v>4336.3999999999996</c:v>
                      </c:pt>
                      <c:pt idx="15076">
                        <c:v>4350.8</c:v>
                      </c:pt>
                      <c:pt idx="15077">
                        <c:v>4345.3999999999996</c:v>
                      </c:pt>
                      <c:pt idx="15078">
                        <c:v>4350.5</c:v>
                      </c:pt>
                      <c:pt idx="15079">
                        <c:v>4346.7</c:v>
                      </c:pt>
                      <c:pt idx="15080">
                        <c:v>4350.2</c:v>
                      </c:pt>
                      <c:pt idx="15081">
                        <c:v>4345.3999999999996</c:v>
                      </c:pt>
                      <c:pt idx="15082">
                        <c:v>4333.8999999999996</c:v>
                      </c:pt>
                      <c:pt idx="15083">
                        <c:v>4341.6000000000004</c:v>
                      </c:pt>
                      <c:pt idx="15084">
                        <c:v>4343</c:v>
                      </c:pt>
                      <c:pt idx="15085">
                        <c:v>4338.3</c:v>
                      </c:pt>
                      <c:pt idx="15086">
                        <c:v>4339.8999999999996</c:v>
                      </c:pt>
                      <c:pt idx="15087">
                        <c:v>4335.3</c:v>
                      </c:pt>
                      <c:pt idx="15088">
                        <c:v>4340.3</c:v>
                      </c:pt>
                      <c:pt idx="15089">
                        <c:v>4333.6000000000004</c:v>
                      </c:pt>
                      <c:pt idx="15090">
                        <c:v>4335.1000000000004</c:v>
                      </c:pt>
                      <c:pt idx="15091">
                        <c:v>4341.1000000000004</c:v>
                      </c:pt>
                      <c:pt idx="15092">
                        <c:v>4337.1000000000004</c:v>
                      </c:pt>
                      <c:pt idx="15093">
                        <c:v>4325.3</c:v>
                      </c:pt>
                      <c:pt idx="15094">
                        <c:v>4334.8999999999996</c:v>
                      </c:pt>
                      <c:pt idx="15095">
                        <c:v>4339.3999999999996</c:v>
                      </c:pt>
                      <c:pt idx="15096">
                        <c:v>4344.8999999999996</c:v>
                      </c:pt>
                      <c:pt idx="15097">
                        <c:v>4346.2</c:v>
                      </c:pt>
                      <c:pt idx="15098">
                        <c:v>4345.8</c:v>
                      </c:pt>
                      <c:pt idx="15099">
                        <c:v>4336.5</c:v>
                      </c:pt>
                      <c:pt idx="15100">
                        <c:v>4345.2</c:v>
                      </c:pt>
                      <c:pt idx="15101">
                        <c:v>4335.3999999999996</c:v>
                      </c:pt>
                      <c:pt idx="15102">
                        <c:v>4340.2</c:v>
                      </c:pt>
                      <c:pt idx="15103">
                        <c:v>4337.5</c:v>
                      </c:pt>
                      <c:pt idx="15104">
                        <c:v>4333.7</c:v>
                      </c:pt>
                      <c:pt idx="15105">
                        <c:v>4342.8</c:v>
                      </c:pt>
                      <c:pt idx="15106">
                        <c:v>4342.6000000000004</c:v>
                      </c:pt>
                      <c:pt idx="15107">
                        <c:v>4336</c:v>
                      </c:pt>
                      <c:pt idx="15108">
                        <c:v>4338.2</c:v>
                      </c:pt>
                      <c:pt idx="15109">
                        <c:v>4336.8</c:v>
                      </c:pt>
                      <c:pt idx="15110">
                        <c:v>4338.8999999999996</c:v>
                      </c:pt>
                      <c:pt idx="15111">
                        <c:v>4329.8999999999996</c:v>
                      </c:pt>
                      <c:pt idx="15112">
                        <c:v>4336</c:v>
                      </c:pt>
                      <c:pt idx="15113">
                        <c:v>4333.8999999999996</c:v>
                      </c:pt>
                      <c:pt idx="15114">
                        <c:v>4332.8</c:v>
                      </c:pt>
                      <c:pt idx="15115">
                        <c:v>4327.8999999999996</c:v>
                      </c:pt>
                      <c:pt idx="15116">
                        <c:v>4335.8</c:v>
                      </c:pt>
                      <c:pt idx="15117">
                        <c:v>4339.8999999999996</c:v>
                      </c:pt>
                      <c:pt idx="15118">
                        <c:v>4347</c:v>
                      </c:pt>
                      <c:pt idx="15119">
                        <c:v>4340.5</c:v>
                      </c:pt>
                      <c:pt idx="15120">
                        <c:v>4352.2</c:v>
                      </c:pt>
                      <c:pt idx="15121">
                        <c:v>4337.8</c:v>
                      </c:pt>
                      <c:pt idx="15122">
                        <c:v>4349.3</c:v>
                      </c:pt>
                      <c:pt idx="15123">
                        <c:v>4343.8999999999996</c:v>
                      </c:pt>
                      <c:pt idx="15124">
                        <c:v>4343.1000000000004</c:v>
                      </c:pt>
                      <c:pt idx="15125">
                        <c:v>4333.7</c:v>
                      </c:pt>
                      <c:pt idx="15126">
                        <c:v>4347.3999999999996</c:v>
                      </c:pt>
                      <c:pt idx="15127">
                        <c:v>4347.6000000000004</c:v>
                      </c:pt>
                      <c:pt idx="15128">
                        <c:v>4341.2</c:v>
                      </c:pt>
                      <c:pt idx="15129">
                        <c:v>4345.2</c:v>
                      </c:pt>
                      <c:pt idx="15130">
                        <c:v>4346.2</c:v>
                      </c:pt>
                      <c:pt idx="15131">
                        <c:v>4347.1000000000004</c:v>
                      </c:pt>
                      <c:pt idx="15132">
                        <c:v>4340.8999999999996</c:v>
                      </c:pt>
                      <c:pt idx="15133">
                        <c:v>4338.7</c:v>
                      </c:pt>
                      <c:pt idx="15134">
                        <c:v>4333.5</c:v>
                      </c:pt>
                      <c:pt idx="15135">
                        <c:v>4346.3</c:v>
                      </c:pt>
                      <c:pt idx="15136">
                        <c:v>4338.3999999999996</c:v>
                      </c:pt>
                      <c:pt idx="15137">
                        <c:v>4337.3999999999996</c:v>
                      </c:pt>
                      <c:pt idx="15138">
                        <c:v>4340.5</c:v>
                      </c:pt>
                      <c:pt idx="15139">
                        <c:v>4341.3999999999996</c:v>
                      </c:pt>
                      <c:pt idx="15140">
                        <c:v>4342.7</c:v>
                      </c:pt>
                      <c:pt idx="15141">
                        <c:v>4331</c:v>
                      </c:pt>
                      <c:pt idx="15142">
                        <c:v>4340</c:v>
                      </c:pt>
                      <c:pt idx="15143">
                        <c:v>4337.1000000000004</c:v>
                      </c:pt>
                      <c:pt idx="15144">
                        <c:v>4335.8999999999996</c:v>
                      </c:pt>
                      <c:pt idx="15145">
                        <c:v>4335.8999999999996</c:v>
                      </c:pt>
                      <c:pt idx="15146">
                        <c:v>4329.8999999999996</c:v>
                      </c:pt>
                      <c:pt idx="15147">
                        <c:v>4334.7</c:v>
                      </c:pt>
                      <c:pt idx="15148">
                        <c:v>4334.8</c:v>
                      </c:pt>
                      <c:pt idx="15149">
                        <c:v>4328.5</c:v>
                      </c:pt>
                      <c:pt idx="15150">
                        <c:v>4329.6000000000004</c:v>
                      </c:pt>
                      <c:pt idx="15151">
                        <c:v>4334</c:v>
                      </c:pt>
                      <c:pt idx="15152">
                        <c:v>4329.1000000000004</c:v>
                      </c:pt>
                      <c:pt idx="15153">
                        <c:v>4326.2</c:v>
                      </c:pt>
                      <c:pt idx="15154">
                        <c:v>4322.6000000000004</c:v>
                      </c:pt>
                      <c:pt idx="15155">
                        <c:v>4312.8</c:v>
                      </c:pt>
                      <c:pt idx="15156">
                        <c:v>4324</c:v>
                      </c:pt>
                      <c:pt idx="15157">
                        <c:v>4325.2</c:v>
                      </c:pt>
                      <c:pt idx="15158">
                        <c:v>4313.3999999999996</c:v>
                      </c:pt>
                      <c:pt idx="15159">
                        <c:v>4306.6000000000004</c:v>
                      </c:pt>
                      <c:pt idx="15160">
                        <c:v>4308.8</c:v>
                      </c:pt>
                      <c:pt idx="15161">
                        <c:v>4303</c:v>
                      </c:pt>
                      <c:pt idx="15162">
                        <c:v>4294.5</c:v>
                      </c:pt>
                      <c:pt idx="15163">
                        <c:v>4301.1000000000004</c:v>
                      </c:pt>
                      <c:pt idx="15164">
                        <c:v>4298.7</c:v>
                      </c:pt>
                      <c:pt idx="15165">
                        <c:v>4294</c:v>
                      </c:pt>
                      <c:pt idx="15166">
                        <c:v>4299.8999999999996</c:v>
                      </c:pt>
                      <c:pt idx="15167">
                        <c:v>4289.3</c:v>
                      </c:pt>
                      <c:pt idx="15168">
                        <c:v>4282.3999999999996</c:v>
                      </c:pt>
                      <c:pt idx="15169">
                        <c:v>4285.7</c:v>
                      </c:pt>
                      <c:pt idx="15170">
                        <c:v>4293.8999999999996</c:v>
                      </c:pt>
                      <c:pt idx="15171">
                        <c:v>4285.6000000000004</c:v>
                      </c:pt>
                      <c:pt idx="15172">
                        <c:v>4292.5</c:v>
                      </c:pt>
                      <c:pt idx="15173">
                        <c:v>4294.2</c:v>
                      </c:pt>
                      <c:pt idx="15174">
                        <c:v>4289</c:v>
                      </c:pt>
                      <c:pt idx="15175">
                        <c:v>4286.3999999999996</c:v>
                      </c:pt>
                      <c:pt idx="15176">
                        <c:v>4286.3</c:v>
                      </c:pt>
                      <c:pt idx="15177">
                        <c:v>4286.3999999999996</c:v>
                      </c:pt>
                      <c:pt idx="15178">
                        <c:v>4278.8999999999996</c:v>
                      </c:pt>
                      <c:pt idx="15179">
                        <c:v>4280.1000000000004</c:v>
                      </c:pt>
                      <c:pt idx="15180">
                        <c:v>4273.6000000000004</c:v>
                      </c:pt>
                      <c:pt idx="15181">
                        <c:v>4281.8</c:v>
                      </c:pt>
                      <c:pt idx="15182">
                        <c:v>4267.1000000000004</c:v>
                      </c:pt>
                      <c:pt idx="15183">
                        <c:v>4266.3</c:v>
                      </c:pt>
                      <c:pt idx="15184">
                        <c:v>4270.3999999999996</c:v>
                      </c:pt>
                      <c:pt idx="15185">
                        <c:v>4274.3</c:v>
                      </c:pt>
                      <c:pt idx="15186">
                        <c:v>4270.3999999999996</c:v>
                      </c:pt>
                      <c:pt idx="15187">
                        <c:v>4269.6000000000004</c:v>
                      </c:pt>
                      <c:pt idx="15188">
                        <c:v>4267</c:v>
                      </c:pt>
                      <c:pt idx="15189">
                        <c:v>4261.8999999999996</c:v>
                      </c:pt>
                      <c:pt idx="15190">
                        <c:v>4260.1000000000004</c:v>
                      </c:pt>
                      <c:pt idx="15191">
                        <c:v>4260.8999999999996</c:v>
                      </c:pt>
                      <c:pt idx="15192">
                        <c:v>4260</c:v>
                      </c:pt>
                      <c:pt idx="15193">
                        <c:v>4263.2</c:v>
                      </c:pt>
                      <c:pt idx="15194">
                        <c:v>4268.8</c:v>
                      </c:pt>
                      <c:pt idx="15195">
                        <c:v>4261.1000000000004</c:v>
                      </c:pt>
                      <c:pt idx="15196">
                        <c:v>4257.5</c:v>
                      </c:pt>
                      <c:pt idx="15197">
                        <c:v>4250.3999999999996</c:v>
                      </c:pt>
                      <c:pt idx="15198">
                        <c:v>4248.5</c:v>
                      </c:pt>
                      <c:pt idx="15199">
                        <c:v>4239.5</c:v>
                      </c:pt>
                      <c:pt idx="15200">
                        <c:v>4237</c:v>
                      </c:pt>
                      <c:pt idx="15201">
                        <c:v>4240.8999999999996</c:v>
                      </c:pt>
                      <c:pt idx="15202">
                        <c:v>4250.5</c:v>
                      </c:pt>
                      <c:pt idx="15203">
                        <c:v>4249.7</c:v>
                      </c:pt>
                      <c:pt idx="15204">
                        <c:v>4239.3999999999996</c:v>
                      </c:pt>
                      <c:pt idx="15205">
                        <c:v>4235.8999999999996</c:v>
                      </c:pt>
                      <c:pt idx="15206">
                        <c:v>4230.7</c:v>
                      </c:pt>
                      <c:pt idx="15207">
                        <c:v>4239</c:v>
                      </c:pt>
                      <c:pt idx="15208">
                        <c:v>4235</c:v>
                      </c:pt>
                      <c:pt idx="15209">
                        <c:v>4232.3999999999996</c:v>
                      </c:pt>
                      <c:pt idx="15210">
                        <c:v>4230.3999999999996</c:v>
                      </c:pt>
                      <c:pt idx="15211">
                        <c:v>4225</c:v>
                      </c:pt>
                      <c:pt idx="15212">
                        <c:v>4223.6000000000004</c:v>
                      </c:pt>
                      <c:pt idx="15213">
                        <c:v>4216.8999999999996</c:v>
                      </c:pt>
                      <c:pt idx="15214">
                        <c:v>4216.3999999999996</c:v>
                      </c:pt>
                      <c:pt idx="15215">
                        <c:v>4208.8999999999996</c:v>
                      </c:pt>
                      <c:pt idx="15216">
                        <c:v>4205</c:v>
                      </c:pt>
                      <c:pt idx="15217">
                        <c:v>4208.6000000000004</c:v>
                      </c:pt>
                      <c:pt idx="15218">
                        <c:v>4201.8999999999996</c:v>
                      </c:pt>
                      <c:pt idx="15219">
                        <c:v>4198.3999999999996</c:v>
                      </c:pt>
                      <c:pt idx="15220">
                        <c:v>4200.3</c:v>
                      </c:pt>
                      <c:pt idx="15221">
                        <c:v>4196.5</c:v>
                      </c:pt>
                      <c:pt idx="15222">
                        <c:v>4190.7</c:v>
                      </c:pt>
                      <c:pt idx="15223">
                        <c:v>4196.2</c:v>
                      </c:pt>
                      <c:pt idx="15224">
                        <c:v>4191.8999999999996</c:v>
                      </c:pt>
                      <c:pt idx="15225">
                        <c:v>4182.6000000000004</c:v>
                      </c:pt>
                      <c:pt idx="15226">
                        <c:v>4187</c:v>
                      </c:pt>
                      <c:pt idx="15227">
                        <c:v>4177.8999999999996</c:v>
                      </c:pt>
                      <c:pt idx="15228">
                        <c:v>4179</c:v>
                      </c:pt>
                      <c:pt idx="15229">
                        <c:v>4172.6000000000004</c:v>
                      </c:pt>
                      <c:pt idx="15230">
                        <c:v>4173.6000000000004</c:v>
                      </c:pt>
                      <c:pt idx="15231">
                        <c:v>4177.6000000000004</c:v>
                      </c:pt>
                      <c:pt idx="15232">
                        <c:v>4175.5</c:v>
                      </c:pt>
                      <c:pt idx="15233">
                        <c:v>4163.2</c:v>
                      </c:pt>
                      <c:pt idx="15234">
                        <c:v>4157.1000000000004</c:v>
                      </c:pt>
                      <c:pt idx="15235">
                        <c:v>4157.8</c:v>
                      </c:pt>
                      <c:pt idx="15236">
                        <c:v>4159.7</c:v>
                      </c:pt>
                      <c:pt idx="15237">
                        <c:v>4159.8999999999996</c:v>
                      </c:pt>
                      <c:pt idx="15238">
                        <c:v>4166.1000000000004</c:v>
                      </c:pt>
                      <c:pt idx="15239">
                        <c:v>4161.1000000000004</c:v>
                      </c:pt>
                      <c:pt idx="15240">
                        <c:v>4155</c:v>
                      </c:pt>
                      <c:pt idx="15241">
                        <c:v>4153.3999999999996</c:v>
                      </c:pt>
                      <c:pt idx="15242">
                        <c:v>4157.2</c:v>
                      </c:pt>
                      <c:pt idx="15243">
                        <c:v>4148.6000000000004</c:v>
                      </c:pt>
                      <c:pt idx="15244">
                        <c:v>4157.8</c:v>
                      </c:pt>
                      <c:pt idx="15245">
                        <c:v>4151.8</c:v>
                      </c:pt>
                      <c:pt idx="15246">
                        <c:v>4159.2</c:v>
                      </c:pt>
                      <c:pt idx="15247">
                        <c:v>4164.6000000000004</c:v>
                      </c:pt>
                      <c:pt idx="15248">
                        <c:v>4153.1000000000004</c:v>
                      </c:pt>
                      <c:pt idx="15249">
                        <c:v>4154</c:v>
                      </c:pt>
                      <c:pt idx="15250">
                        <c:v>4167.7</c:v>
                      </c:pt>
                      <c:pt idx="15251">
                        <c:v>4157.6000000000004</c:v>
                      </c:pt>
                      <c:pt idx="15252">
                        <c:v>4177.8999999999996</c:v>
                      </c:pt>
                      <c:pt idx="15253">
                        <c:v>4179.6000000000004</c:v>
                      </c:pt>
                      <c:pt idx="15254">
                        <c:v>4168.8</c:v>
                      </c:pt>
                      <c:pt idx="15255">
                        <c:v>4175.1000000000004</c:v>
                      </c:pt>
                      <c:pt idx="15256">
                        <c:v>4171.3</c:v>
                      </c:pt>
                      <c:pt idx="15257">
                        <c:v>4172.8</c:v>
                      </c:pt>
                      <c:pt idx="15258">
                        <c:v>4170.2</c:v>
                      </c:pt>
                      <c:pt idx="15259">
                        <c:v>4163.5</c:v>
                      </c:pt>
                      <c:pt idx="15260">
                        <c:v>4169.1000000000004</c:v>
                      </c:pt>
                      <c:pt idx="15261">
                        <c:v>4173.1000000000004</c:v>
                      </c:pt>
                      <c:pt idx="15262">
                        <c:v>4168.8</c:v>
                      </c:pt>
                      <c:pt idx="15263">
                        <c:v>4169.3</c:v>
                      </c:pt>
                      <c:pt idx="15264">
                        <c:v>4176</c:v>
                      </c:pt>
                      <c:pt idx="15265">
                        <c:v>4174.5</c:v>
                      </c:pt>
                      <c:pt idx="15266">
                        <c:v>4171</c:v>
                      </c:pt>
                      <c:pt idx="15267">
                        <c:v>4173.7</c:v>
                      </c:pt>
                      <c:pt idx="15268">
                        <c:v>4179.6000000000004</c:v>
                      </c:pt>
                      <c:pt idx="15269">
                        <c:v>4181.3999999999996</c:v>
                      </c:pt>
                      <c:pt idx="15270">
                        <c:v>4174.3</c:v>
                      </c:pt>
                      <c:pt idx="15271">
                        <c:v>4175.3999999999996</c:v>
                      </c:pt>
                      <c:pt idx="15272">
                        <c:v>4169.7</c:v>
                      </c:pt>
                      <c:pt idx="15273">
                        <c:v>4177.8</c:v>
                      </c:pt>
                      <c:pt idx="15274">
                        <c:v>4166.3</c:v>
                      </c:pt>
                      <c:pt idx="15275">
                        <c:v>4169.3999999999996</c:v>
                      </c:pt>
                      <c:pt idx="15276">
                        <c:v>4171.8</c:v>
                      </c:pt>
                      <c:pt idx="15277">
                        <c:v>4174.3</c:v>
                      </c:pt>
                      <c:pt idx="15278">
                        <c:v>4177.1000000000004</c:v>
                      </c:pt>
                      <c:pt idx="15279">
                        <c:v>4174.3</c:v>
                      </c:pt>
                      <c:pt idx="15280">
                        <c:v>4177.8</c:v>
                      </c:pt>
                      <c:pt idx="15281">
                        <c:v>4174.2</c:v>
                      </c:pt>
                      <c:pt idx="15282">
                        <c:v>4177.3</c:v>
                      </c:pt>
                      <c:pt idx="15283">
                        <c:v>4177.8999999999996</c:v>
                      </c:pt>
                      <c:pt idx="15284">
                        <c:v>4173.6000000000004</c:v>
                      </c:pt>
                      <c:pt idx="15285">
                        <c:v>4174.6000000000004</c:v>
                      </c:pt>
                      <c:pt idx="15286">
                        <c:v>4174.3999999999996</c:v>
                      </c:pt>
                      <c:pt idx="15287">
                        <c:v>4166.1000000000004</c:v>
                      </c:pt>
                      <c:pt idx="15288">
                        <c:v>4174.2</c:v>
                      </c:pt>
                      <c:pt idx="15289">
                        <c:v>4165.3</c:v>
                      </c:pt>
                      <c:pt idx="15290">
                        <c:v>4164.1000000000004</c:v>
                      </c:pt>
                      <c:pt idx="15291">
                        <c:v>4160.3999999999996</c:v>
                      </c:pt>
                      <c:pt idx="15292">
                        <c:v>4163</c:v>
                      </c:pt>
                      <c:pt idx="15293">
                        <c:v>4168.1000000000004</c:v>
                      </c:pt>
                      <c:pt idx="15294">
                        <c:v>4170.7</c:v>
                      </c:pt>
                      <c:pt idx="15295">
                        <c:v>4166</c:v>
                      </c:pt>
                      <c:pt idx="15296">
                        <c:v>4156.2</c:v>
                      </c:pt>
                      <c:pt idx="15297">
                        <c:v>4160.1000000000004</c:v>
                      </c:pt>
                      <c:pt idx="15298">
                        <c:v>4164.8</c:v>
                      </c:pt>
                      <c:pt idx="15299">
                        <c:v>4167.5</c:v>
                      </c:pt>
                      <c:pt idx="15300">
                        <c:v>4172.1000000000004</c:v>
                      </c:pt>
                      <c:pt idx="15301">
                        <c:v>4156.8</c:v>
                      </c:pt>
                      <c:pt idx="15302">
                        <c:v>4165</c:v>
                      </c:pt>
                      <c:pt idx="15303">
                        <c:v>4152.3999999999996</c:v>
                      </c:pt>
                      <c:pt idx="15304">
                        <c:v>4146.8</c:v>
                      </c:pt>
                      <c:pt idx="15305">
                        <c:v>4169</c:v>
                      </c:pt>
                      <c:pt idx="15306">
                        <c:v>4142</c:v>
                      </c:pt>
                      <c:pt idx="15307">
                        <c:v>4167.6000000000004</c:v>
                      </c:pt>
                      <c:pt idx="15308">
                        <c:v>4169.8</c:v>
                      </c:pt>
                      <c:pt idx="15309">
                        <c:v>4161.6000000000004</c:v>
                      </c:pt>
                      <c:pt idx="15310">
                        <c:v>4150.8</c:v>
                      </c:pt>
                      <c:pt idx="15311">
                        <c:v>4163.8999999999996</c:v>
                      </c:pt>
                      <c:pt idx="15312">
                        <c:v>4163.8</c:v>
                      </c:pt>
                      <c:pt idx="15313">
                        <c:v>4159.8999999999996</c:v>
                      </c:pt>
                      <c:pt idx="15314">
                        <c:v>4155.2</c:v>
                      </c:pt>
                      <c:pt idx="15315">
                        <c:v>4160.5</c:v>
                      </c:pt>
                      <c:pt idx="15316">
                        <c:v>4156.5</c:v>
                      </c:pt>
                      <c:pt idx="15317">
                        <c:v>4157.3999999999996</c:v>
                      </c:pt>
                      <c:pt idx="15318">
                        <c:v>4153.7</c:v>
                      </c:pt>
                      <c:pt idx="15319">
                        <c:v>4156.2</c:v>
                      </c:pt>
                      <c:pt idx="15320">
                        <c:v>4162.3</c:v>
                      </c:pt>
                      <c:pt idx="15321">
                        <c:v>4156</c:v>
                      </c:pt>
                      <c:pt idx="15322">
                        <c:v>4154.2</c:v>
                      </c:pt>
                      <c:pt idx="15323">
                        <c:v>4146.3</c:v>
                      </c:pt>
                      <c:pt idx="15324">
                        <c:v>4151.7</c:v>
                      </c:pt>
                      <c:pt idx="15325">
                        <c:v>4145.3</c:v>
                      </c:pt>
                      <c:pt idx="15326">
                        <c:v>4152.5</c:v>
                      </c:pt>
                      <c:pt idx="15327">
                        <c:v>4145.5</c:v>
                      </c:pt>
                      <c:pt idx="15328">
                        <c:v>4144.8</c:v>
                      </c:pt>
                      <c:pt idx="15329">
                        <c:v>4143.8</c:v>
                      </c:pt>
                      <c:pt idx="15330">
                        <c:v>4148.3</c:v>
                      </c:pt>
                      <c:pt idx="15331">
                        <c:v>4150.7</c:v>
                      </c:pt>
                      <c:pt idx="15332">
                        <c:v>4152.2</c:v>
                      </c:pt>
                      <c:pt idx="15333">
                        <c:v>4158.1000000000004</c:v>
                      </c:pt>
                      <c:pt idx="15334">
                        <c:v>4161.6000000000004</c:v>
                      </c:pt>
                      <c:pt idx="15335">
                        <c:v>4155.3</c:v>
                      </c:pt>
                      <c:pt idx="15336">
                        <c:v>4152</c:v>
                      </c:pt>
                      <c:pt idx="15337">
                        <c:v>4150.6000000000004</c:v>
                      </c:pt>
                      <c:pt idx="15338">
                        <c:v>4150.1000000000004</c:v>
                      </c:pt>
                      <c:pt idx="15339">
                        <c:v>4153.1000000000004</c:v>
                      </c:pt>
                      <c:pt idx="15340">
                        <c:v>4158.1000000000004</c:v>
                      </c:pt>
                      <c:pt idx="15341">
                        <c:v>4160.7</c:v>
                      </c:pt>
                      <c:pt idx="15342">
                        <c:v>4155.5</c:v>
                      </c:pt>
                      <c:pt idx="15343">
                        <c:v>4152.1000000000004</c:v>
                      </c:pt>
                      <c:pt idx="15344">
                        <c:v>4153.8</c:v>
                      </c:pt>
                      <c:pt idx="15345">
                        <c:v>4157.6000000000004</c:v>
                      </c:pt>
                      <c:pt idx="15346">
                        <c:v>4154.3999999999996</c:v>
                      </c:pt>
                      <c:pt idx="15347">
                        <c:v>4154</c:v>
                      </c:pt>
                      <c:pt idx="15348">
                        <c:v>4157.8999999999996</c:v>
                      </c:pt>
                      <c:pt idx="15349">
                        <c:v>4161.8</c:v>
                      </c:pt>
                      <c:pt idx="15350">
                        <c:v>4161</c:v>
                      </c:pt>
                      <c:pt idx="15351">
                        <c:v>4165.6000000000004</c:v>
                      </c:pt>
                      <c:pt idx="15352">
                        <c:v>4154.3999999999996</c:v>
                      </c:pt>
                      <c:pt idx="15353">
                        <c:v>4155.5</c:v>
                      </c:pt>
                      <c:pt idx="15354">
                        <c:v>4152.2</c:v>
                      </c:pt>
                      <c:pt idx="15355">
                        <c:v>4146.5</c:v>
                      </c:pt>
                      <c:pt idx="15356">
                        <c:v>4145.6000000000004</c:v>
                      </c:pt>
                      <c:pt idx="15357">
                        <c:v>4158.2</c:v>
                      </c:pt>
                      <c:pt idx="15358">
                        <c:v>4147.3999999999996</c:v>
                      </c:pt>
                      <c:pt idx="15359">
                        <c:v>4159.1000000000004</c:v>
                      </c:pt>
                      <c:pt idx="15360">
                        <c:v>4157.3999999999996</c:v>
                      </c:pt>
                      <c:pt idx="15361">
                        <c:v>4151.1000000000004</c:v>
                      </c:pt>
                      <c:pt idx="15362">
                        <c:v>4141.5</c:v>
                      </c:pt>
                      <c:pt idx="15363">
                        <c:v>4148.2</c:v>
                      </c:pt>
                      <c:pt idx="15364">
                        <c:v>4147.7</c:v>
                      </c:pt>
                      <c:pt idx="15365">
                        <c:v>4146.1000000000004</c:v>
                      </c:pt>
                      <c:pt idx="15366">
                        <c:v>4142</c:v>
                      </c:pt>
                      <c:pt idx="15367">
                        <c:v>4143.8999999999996</c:v>
                      </c:pt>
                      <c:pt idx="15368">
                        <c:v>4141.3999999999996</c:v>
                      </c:pt>
                      <c:pt idx="15369">
                        <c:v>4140.1000000000004</c:v>
                      </c:pt>
                      <c:pt idx="15370">
                        <c:v>4136.5</c:v>
                      </c:pt>
                      <c:pt idx="15371">
                        <c:v>4142.6000000000004</c:v>
                      </c:pt>
                      <c:pt idx="15372">
                        <c:v>4138.8999999999996</c:v>
                      </c:pt>
                      <c:pt idx="15373">
                        <c:v>4146.3999999999996</c:v>
                      </c:pt>
                      <c:pt idx="15374">
                        <c:v>4140.2</c:v>
                      </c:pt>
                      <c:pt idx="15375">
                        <c:v>4125.3</c:v>
                      </c:pt>
                      <c:pt idx="15376">
                        <c:v>4133.5</c:v>
                      </c:pt>
                      <c:pt idx="15377">
                        <c:v>4148.8</c:v>
                      </c:pt>
                      <c:pt idx="15378">
                        <c:v>4145.3999999999996</c:v>
                      </c:pt>
                      <c:pt idx="15379">
                        <c:v>4148.2</c:v>
                      </c:pt>
                      <c:pt idx="15380">
                        <c:v>4147.8</c:v>
                      </c:pt>
                      <c:pt idx="15381">
                        <c:v>4143.1000000000004</c:v>
                      </c:pt>
                      <c:pt idx="15382">
                        <c:v>4138.2</c:v>
                      </c:pt>
                      <c:pt idx="15383">
                        <c:v>4138.3999999999996</c:v>
                      </c:pt>
                      <c:pt idx="15384">
                        <c:v>4141.7</c:v>
                      </c:pt>
                      <c:pt idx="15385">
                        <c:v>4142.8999999999996</c:v>
                      </c:pt>
                      <c:pt idx="15386">
                        <c:v>4137.3</c:v>
                      </c:pt>
                      <c:pt idx="15387">
                        <c:v>4147.3999999999996</c:v>
                      </c:pt>
                      <c:pt idx="15388">
                        <c:v>4144.6000000000004</c:v>
                      </c:pt>
                      <c:pt idx="15389">
                        <c:v>4150.6000000000004</c:v>
                      </c:pt>
                      <c:pt idx="15390">
                        <c:v>4147.3</c:v>
                      </c:pt>
                      <c:pt idx="15391">
                        <c:v>4152.2</c:v>
                      </c:pt>
                      <c:pt idx="15392">
                        <c:v>4154.3</c:v>
                      </c:pt>
                      <c:pt idx="15393">
                        <c:v>4149.8</c:v>
                      </c:pt>
                      <c:pt idx="15394">
                        <c:v>4148.3999999999996</c:v>
                      </c:pt>
                      <c:pt idx="15395">
                        <c:v>4146.7</c:v>
                      </c:pt>
                      <c:pt idx="15396">
                        <c:v>4149.8999999999996</c:v>
                      </c:pt>
                      <c:pt idx="15397">
                        <c:v>4149.1000000000004</c:v>
                      </c:pt>
                      <c:pt idx="15398">
                        <c:v>4150.5</c:v>
                      </c:pt>
                      <c:pt idx="15399">
                        <c:v>4147</c:v>
                      </c:pt>
                      <c:pt idx="15400">
                        <c:v>4148.5</c:v>
                      </c:pt>
                      <c:pt idx="15401">
                        <c:v>4145.2</c:v>
                      </c:pt>
                      <c:pt idx="15402">
                        <c:v>4143.2</c:v>
                      </c:pt>
                      <c:pt idx="15403">
                        <c:v>4151</c:v>
                      </c:pt>
                      <c:pt idx="15404">
                        <c:v>4146.8</c:v>
                      </c:pt>
                      <c:pt idx="15405">
                        <c:v>4145.7</c:v>
                      </c:pt>
                      <c:pt idx="15406">
                        <c:v>4153.7</c:v>
                      </c:pt>
                      <c:pt idx="15407">
                        <c:v>4153.3999999999996</c:v>
                      </c:pt>
                      <c:pt idx="15408">
                        <c:v>4150.3</c:v>
                      </c:pt>
                      <c:pt idx="15409">
                        <c:v>4154.8999999999996</c:v>
                      </c:pt>
                      <c:pt idx="15410">
                        <c:v>4152.3999999999996</c:v>
                      </c:pt>
                      <c:pt idx="15411">
                        <c:v>4149.2</c:v>
                      </c:pt>
                      <c:pt idx="15412">
                        <c:v>4150.8999999999996</c:v>
                      </c:pt>
                      <c:pt idx="15413">
                        <c:v>4144.5</c:v>
                      </c:pt>
                      <c:pt idx="15414">
                        <c:v>4142.1000000000004</c:v>
                      </c:pt>
                      <c:pt idx="15415">
                        <c:v>4142.7</c:v>
                      </c:pt>
                      <c:pt idx="15416">
                        <c:v>4143.5</c:v>
                      </c:pt>
                      <c:pt idx="15417">
                        <c:v>4147.1000000000004</c:v>
                      </c:pt>
                      <c:pt idx="15418">
                        <c:v>4148.8999999999996</c:v>
                      </c:pt>
                      <c:pt idx="15419">
                        <c:v>4154</c:v>
                      </c:pt>
                      <c:pt idx="15420">
                        <c:v>4150.3</c:v>
                      </c:pt>
                      <c:pt idx="15421">
                        <c:v>4143.2</c:v>
                      </c:pt>
                      <c:pt idx="15422">
                        <c:v>4140.8</c:v>
                      </c:pt>
                      <c:pt idx="15423">
                        <c:v>4147.2</c:v>
                      </c:pt>
                      <c:pt idx="15424">
                        <c:v>4143.8999999999996</c:v>
                      </c:pt>
                      <c:pt idx="15425">
                        <c:v>4145.3</c:v>
                      </c:pt>
                      <c:pt idx="15426">
                        <c:v>4147.1000000000004</c:v>
                      </c:pt>
                      <c:pt idx="15427">
                        <c:v>4156.5</c:v>
                      </c:pt>
                      <c:pt idx="15428">
                        <c:v>4150.6000000000004</c:v>
                      </c:pt>
                      <c:pt idx="15429">
                        <c:v>4144.1000000000004</c:v>
                      </c:pt>
                      <c:pt idx="15430">
                        <c:v>4138</c:v>
                      </c:pt>
                      <c:pt idx="15431">
                        <c:v>4143.8999999999996</c:v>
                      </c:pt>
                      <c:pt idx="15432">
                        <c:v>4146.6000000000004</c:v>
                      </c:pt>
                      <c:pt idx="15433">
                        <c:v>4147</c:v>
                      </c:pt>
                      <c:pt idx="15434">
                        <c:v>4144.5</c:v>
                      </c:pt>
                      <c:pt idx="15435">
                        <c:v>4146.2</c:v>
                      </c:pt>
                      <c:pt idx="15436">
                        <c:v>4150.1000000000004</c:v>
                      </c:pt>
                      <c:pt idx="15437">
                        <c:v>4157.8999999999996</c:v>
                      </c:pt>
                      <c:pt idx="15438">
                        <c:v>4155</c:v>
                      </c:pt>
                      <c:pt idx="15439">
                        <c:v>4158.3999999999996</c:v>
                      </c:pt>
                      <c:pt idx="15440">
                        <c:v>4159.6000000000004</c:v>
                      </c:pt>
                      <c:pt idx="15441">
                        <c:v>4169.8999999999996</c:v>
                      </c:pt>
                      <c:pt idx="15442">
                        <c:v>4162.3999999999996</c:v>
                      </c:pt>
                      <c:pt idx="15443">
                        <c:v>4171.3</c:v>
                      </c:pt>
                      <c:pt idx="15444">
                        <c:v>4160.7</c:v>
                      </c:pt>
                      <c:pt idx="15445">
                        <c:v>4161.5</c:v>
                      </c:pt>
                      <c:pt idx="15446">
                        <c:v>4148.3</c:v>
                      </c:pt>
                      <c:pt idx="15447">
                        <c:v>4156.6000000000004</c:v>
                      </c:pt>
                      <c:pt idx="15448">
                        <c:v>4162.8</c:v>
                      </c:pt>
                      <c:pt idx="15449">
                        <c:v>4160.8999999999996</c:v>
                      </c:pt>
                      <c:pt idx="15450">
                        <c:v>4159.3</c:v>
                      </c:pt>
                      <c:pt idx="15451">
                        <c:v>4161.8999999999996</c:v>
                      </c:pt>
                      <c:pt idx="15452">
                        <c:v>4164.5</c:v>
                      </c:pt>
                      <c:pt idx="15453">
                        <c:v>4157.3</c:v>
                      </c:pt>
                      <c:pt idx="15454">
                        <c:v>4158.3999999999996</c:v>
                      </c:pt>
                      <c:pt idx="15455">
                        <c:v>4165.1000000000004</c:v>
                      </c:pt>
                      <c:pt idx="15456">
                        <c:v>4155.8999999999996</c:v>
                      </c:pt>
                      <c:pt idx="15457">
                        <c:v>4154.5</c:v>
                      </c:pt>
                      <c:pt idx="15458">
                        <c:v>4164</c:v>
                      </c:pt>
                      <c:pt idx="15459">
                        <c:v>4158.3</c:v>
                      </c:pt>
                      <c:pt idx="15460">
                        <c:v>4169.2</c:v>
                      </c:pt>
                      <c:pt idx="15461">
                        <c:v>4157.3</c:v>
                      </c:pt>
                      <c:pt idx="15462">
                        <c:v>4150.3</c:v>
                      </c:pt>
                      <c:pt idx="15463">
                        <c:v>4159.2</c:v>
                      </c:pt>
                      <c:pt idx="15464">
                        <c:v>4159.8</c:v>
                      </c:pt>
                      <c:pt idx="15465">
                        <c:v>4158.2</c:v>
                      </c:pt>
                      <c:pt idx="15466">
                        <c:v>4160.8</c:v>
                      </c:pt>
                      <c:pt idx="15467">
                        <c:v>4160.3999999999996</c:v>
                      </c:pt>
                      <c:pt idx="15468">
                        <c:v>4165</c:v>
                      </c:pt>
                      <c:pt idx="15469">
                        <c:v>4164.1000000000004</c:v>
                      </c:pt>
                      <c:pt idx="15470">
                        <c:v>4159.1000000000004</c:v>
                      </c:pt>
                      <c:pt idx="15471">
                        <c:v>4165.8999999999996</c:v>
                      </c:pt>
                      <c:pt idx="15472">
                        <c:v>4154.3</c:v>
                      </c:pt>
                      <c:pt idx="15473">
                        <c:v>4161.2</c:v>
                      </c:pt>
                      <c:pt idx="15474">
                        <c:v>4154.7</c:v>
                      </c:pt>
                      <c:pt idx="15475">
                        <c:v>4157.1000000000004</c:v>
                      </c:pt>
                      <c:pt idx="15476">
                        <c:v>4161.2</c:v>
                      </c:pt>
                      <c:pt idx="15477">
                        <c:v>4157</c:v>
                      </c:pt>
                      <c:pt idx="15478">
                        <c:v>4162.3999999999996</c:v>
                      </c:pt>
                      <c:pt idx="15479">
                        <c:v>4169.2</c:v>
                      </c:pt>
                      <c:pt idx="15480">
                        <c:v>4163.3</c:v>
                      </c:pt>
                      <c:pt idx="15481">
                        <c:v>4170.8999999999996</c:v>
                      </c:pt>
                      <c:pt idx="15482">
                        <c:v>4168.6000000000004</c:v>
                      </c:pt>
                      <c:pt idx="15483">
                        <c:v>4176.5</c:v>
                      </c:pt>
                      <c:pt idx="15484">
                        <c:v>4161.8</c:v>
                      </c:pt>
                      <c:pt idx="15485">
                        <c:v>4165</c:v>
                      </c:pt>
                      <c:pt idx="15486">
                        <c:v>4165.1000000000004</c:v>
                      </c:pt>
                      <c:pt idx="15487">
                        <c:v>4167.3</c:v>
                      </c:pt>
                      <c:pt idx="15488">
                        <c:v>4168.3999999999996</c:v>
                      </c:pt>
                      <c:pt idx="15489">
                        <c:v>4168.7</c:v>
                      </c:pt>
                      <c:pt idx="15490">
                        <c:v>4175.5</c:v>
                      </c:pt>
                      <c:pt idx="15491">
                        <c:v>4166</c:v>
                      </c:pt>
                      <c:pt idx="15492">
                        <c:v>4175.3</c:v>
                      </c:pt>
                      <c:pt idx="15493">
                        <c:v>4171</c:v>
                      </c:pt>
                      <c:pt idx="15494">
                        <c:v>4168.1000000000004</c:v>
                      </c:pt>
                      <c:pt idx="15495">
                        <c:v>4165.8</c:v>
                      </c:pt>
                      <c:pt idx="15496">
                        <c:v>4168.6000000000004</c:v>
                      </c:pt>
                      <c:pt idx="15497">
                        <c:v>4175.3999999999996</c:v>
                      </c:pt>
                      <c:pt idx="15498">
                        <c:v>4172.5</c:v>
                      </c:pt>
                      <c:pt idx="15499">
                        <c:v>4180.6000000000004</c:v>
                      </c:pt>
                      <c:pt idx="15500">
                        <c:v>4173.5</c:v>
                      </c:pt>
                      <c:pt idx="15501">
                        <c:v>4167.8999999999996</c:v>
                      </c:pt>
                      <c:pt idx="15502">
                        <c:v>4169.8999999999996</c:v>
                      </c:pt>
                      <c:pt idx="15503">
                        <c:v>4173.1000000000004</c:v>
                      </c:pt>
                      <c:pt idx="15504">
                        <c:v>4176.2</c:v>
                      </c:pt>
                      <c:pt idx="15505">
                        <c:v>4176.6000000000004</c:v>
                      </c:pt>
                      <c:pt idx="15506">
                        <c:v>4172.1000000000004</c:v>
                      </c:pt>
                      <c:pt idx="15507">
                        <c:v>4166.3</c:v>
                      </c:pt>
                      <c:pt idx="15508">
                        <c:v>4181.3</c:v>
                      </c:pt>
                      <c:pt idx="15509">
                        <c:v>4174.8</c:v>
                      </c:pt>
                      <c:pt idx="15510">
                        <c:v>4175.7</c:v>
                      </c:pt>
                      <c:pt idx="15511">
                        <c:v>4174.3999999999996</c:v>
                      </c:pt>
                      <c:pt idx="15512">
                        <c:v>4172.7</c:v>
                      </c:pt>
                      <c:pt idx="15513">
                        <c:v>4176.6000000000004</c:v>
                      </c:pt>
                      <c:pt idx="15514">
                        <c:v>4169.3999999999996</c:v>
                      </c:pt>
                      <c:pt idx="15515">
                        <c:v>4160.5</c:v>
                      </c:pt>
                      <c:pt idx="15516">
                        <c:v>4168.6000000000004</c:v>
                      </c:pt>
                      <c:pt idx="15517">
                        <c:v>4162.2</c:v>
                      </c:pt>
                      <c:pt idx="15518">
                        <c:v>4168.8999999999996</c:v>
                      </c:pt>
                      <c:pt idx="15519">
                        <c:v>4162.8</c:v>
                      </c:pt>
                      <c:pt idx="15520">
                        <c:v>4158</c:v>
                      </c:pt>
                      <c:pt idx="15521">
                        <c:v>4156.3</c:v>
                      </c:pt>
                      <c:pt idx="15522">
                        <c:v>4149.7</c:v>
                      </c:pt>
                      <c:pt idx="15523">
                        <c:v>4156</c:v>
                      </c:pt>
                      <c:pt idx="15524">
                        <c:v>4155.3999999999996</c:v>
                      </c:pt>
                      <c:pt idx="15525">
                        <c:v>4160.7</c:v>
                      </c:pt>
                      <c:pt idx="15526">
                        <c:v>4166.1000000000004</c:v>
                      </c:pt>
                      <c:pt idx="15527">
                        <c:v>4169</c:v>
                      </c:pt>
                      <c:pt idx="15528">
                        <c:v>4160.5</c:v>
                      </c:pt>
                      <c:pt idx="15529">
                        <c:v>4168</c:v>
                      </c:pt>
                      <c:pt idx="15530">
                        <c:v>4160.5</c:v>
                      </c:pt>
                      <c:pt idx="15531">
                        <c:v>4157.7</c:v>
                      </c:pt>
                      <c:pt idx="15532">
                        <c:v>4160</c:v>
                      </c:pt>
                      <c:pt idx="15533">
                        <c:v>4161.8</c:v>
                      </c:pt>
                      <c:pt idx="15534">
                        <c:v>4163.2</c:v>
                      </c:pt>
                      <c:pt idx="15535">
                        <c:v>4162.8999999999996</c:v>
                      </c:pt>
                      <c:pt idx="15536">
                        <c:v>4167.6000000000004</c:v>
                      </c:pt>
                      <c:pt idx="15537">
                        <c:v>4167.6000000000004</c:v>
                      </c:pt>
                      <c:pt idx="15538">
                        <c:v>4171.3999999999996</c:v>
                      </c:pt>
                      <c:pt idx="15539">
                        <c:v>4165.3999999999996</c:v>
                      </c:pt>
                      <c:pt idx="15540">
                        <c:v>4161</c:v>
                      </c:pt>
                      <c:pt idx="15541">
                        <c:v>4156.1000000000004</c:v>
                      </c:pt>
                      <c:pt idx="15542">
                        <c:v>4158.6000000000004</c:v>
                      </c:pt>
                      <c:pt idx="15543">
                        <c:v>4164.8999999999996</c:v>
                      </c:pt>
                      <c:pt idx="15544">
                        <c:v>4159.1000000000004</c:v>
                      </c:pt>
                      <c:pt idx="15545">
                        <c:v>4164.8999999999996</c:v>
                      </c:pt>
                      <c:pt idx="15546">
                        <c:v>4171.5</c:v>
                      </c:pt>
                      <c:pt idx="15547">
                        <c:v>4173.8</c:v>
                      </c:pt>
                      <c:pt idx="15548">
                        <c:v>4178</c:v>
                      </c:pt>
                      <c:pt idx="15549">
                        <c:v>4176.1000000000004</c:v>
                      </c:pt>
                      <c:pt idx="15550">
                        <c:v>4174.5</c:v>
                      </c:pt>
                      <c:pt idx="15551">
                        <c:v>4172.3</c:v>
                      </c:pt>
                      <c:pt idx="15552">
                        <c:v>4166.8</c:v>
                      </c:pt>
                      <c:pt idx="15553">
                        <c:v>4171.6000000000004</c:v>
                      </c:pt>
                      <c:pt idx="15554">
                        <c:v>4177.1000000000004</c:v>
                      </c:pt>
                      <c:pt idx="15555">
                        <c:v>4180.6000000000004</c:v>
                      </c:pt>
                      <c:pt idx="15556">
                        <c:v>4176.7</c:v>
                      </c:pt>
                      <c:pt idx="15557">
                        <c:v>4191.1000000000004</c:v>
                      </c:pt>
                      <c:pt idx="15558">
                        <c:v>4190.6000000000004</c:v>
                      </c:pt>
                      <c:pt idx="15559">
                        <c:v>4179.3999999999996</c:v>
                      </c:pt>
                      <c:pt idx="15560">
                        <c:v>4185.2</c:v>
                      </c:pt>
                      <c:pt idx="15561">
                        <c:v>4182.8</c:v>
                      </c:pt>
                      <c:pt idx="15562">
                        <c:v>4180.8999999999996</c:v>
                      </c:pt>
                      <c:pt idx="15563">
                        <c:v>4174.3999999999996</c:v>
                      </c:pt>
                      <c:pt idx="15564">
                        <c:v>4186.8999999999996</c:v>
                      </c:pt>
                      <c:pt idx="15565">
                        <c:v>4183.6000000000004</c:v>
                      </c:pt>
                      <c:pt idx="15566">
                        <c:v>4191.8</c:v>
                      </c:pt>
                      <c:pt idx="15567">
                        <c:v>4193.6000000000004</c:v>
                      </c:pt>
                      <c:pt idx="15568">
                        <c:v>4187.5</c:v>
                      </c:pt>
                      <c:pt idx="15569">
                        <c:v>4184.7</c:v>
                      </c:pt>
                      <c:pt idx="15570">
                        <c:v>4186.8</c:v>
                      </c:pt>
                      <c:pt idx="15571">
                        <c:v>4188</c:v>
                      </c:pt>
                      <c:pt idx="15572">
                        <c:v>4192</c:v>
                      </c:pt>
                      <c:pt idx="15573">
                        <c:v>4186.8999999999996</c:v>
                      </c:pt>
                      <c:pt idx="15574">
                        <c:v>4185.7</c:v>
                      </c:pt>
                      <c:pt idx="15575">
                        <c:v>4186.1000000000004</c:v>
                      </c:pt>
                      <c:pt idx="15576">
                        <c:v>4185.2</c:v>
                      </c:pt>
                      <c:pt idx="15577">
                        <c:v>4183.7</c:v>
                      </c:pt>
                      <c:pt idx="15578">
                        <c:v>4194.2</c:v>
                      </c:pt>
                      <c:pt idx="15579">
                        <c:v>4196.3</c:v>
                      </c:pt>
                      <c:pt idx="15580">
                        <c:v>4192.6000000000004</c:v>
                      </c:pt>
                      <c:pt idx="15581">
                        <c:v>4197.8999999999996</c:v>
                      </c:pt>
                      <c:pt idx="15582">
                        <c:v>4190</c:v>
                      </c:pt>
                      <c:pt idx="15583">
                        <c:v>4193.3</c:v>
                      </c:pt>
                      <c:pt idx="15584">
                        <c:v>4188.6000000000004</c:v>
                      </c:pt>
                      <c:pt idx="15585">
                        <c:v>4188.3999999999996</c:v>
                      </c:pt>
                      <c:pt idx="15586">
                        <c:v>4186.5</c:v>
                      </c:pt>
                      <c:pt idx="15587">
                        <c:v>4186.1000000000004</c:v>
                      </c:pt>
                      <c:pt idx="15588">
                        <c:v>4182.2</c:v>
                      </c:pt>
                      <c:pt idx="15589">
                        <c:v>4193</c:v>
                      </c:pt>
                      <c:pt idx="15590">
                        <c:v>4203.2</c:v>
                      </c:pt>
                      <c:pt idx="15591">
                        <c:v>4187.6000000000004</c:v>
                      </c:pt>
                      <c:pt idx="15592">
                        <c:v>4199.6000000000004</c:v>
                      </c:pt>
                      <c:pt idx="15593">
                        <c:v>4192.2</c:v>
                      </c:pt>
                      <c:pt idx="15594">
                        <c:v>4193.3</c:v>
                      </c:pt>
                      <c:pt idx="15595">
                        <c:v>4197.2</c:v>
                      </c:pt>
                      <c:pt idx="15596">
                        <c:v>4205.6000000000004</c:v>
                      </c:pt>
                      <c:pt idx="15597">
                        <c:v>4208.8999999999996</c:v>
                      </c:pt>
                      <c:pt idx="15598">
                        <c:v>4206.2</c:v>
                      </c:pt>
                      <c:pt idx="15599">
                        <c:v>4209.3</c:v>
                      </c:pt>
                      <c:pt idx="15600">
                        <c:v>4215.2</c:v>
                      </c:pt>
                      <c:pt idx="15601">
                        <c:v>4212.8999999999996</c:v>
                      </c:pt>
                      <c:pt idx="15602">
                        <c:v>4215.5</c:v>
                      </c:pt>
                      <c:pt idx="15603">
                        <c:v>4220.2</c:v>
                      </c:pt>
                      <c:pt idx="15604">
                        <c:v>4216.8</c:v>
                      </c:pt>
                      <c:pt idx="15605">
                        <c:v>4212</c:v>
                      </c:pt>
                      <c:pt idx="15606">
                        <c:v>4218.8</c:v>
                      </c:pt>
                      <c:pt idx="15607">
                        <c:v>4214.8</c:v>
                      </c:pt>
                      <c:pt idx="15608">
                        <c:v>4218.3999999999996</c:v>
                      </c:pt>
                      <c:pt idx="15609">
                        <c:v>4214.8</c:v>
                      </c:pt>
                      <c:pt idx="15610">
                        <c:v>4213.7</c:v>
                      </c:pt>
                      <c:pt idx="15611">
                        <c:v>4217.8</c:v>
                      </c:pt>
                      <c:pt idx="15612">
                        <c:v>4210.5</c:v>
                      </c:pt>
                      <c:pt idx="15613">
                        <c:v>4214.8</c:v>
                      </c:pt>
                      <c:pt idx="15614">
                        <c:v>4212.1000000000004</c:v>
                      </c:pt>
                      <c:pt idx="15615">
                        <c:v>4212.2</c:v>
                      </c:pt>
                      <c:pt idx="15616">
                        <c:v>4208.1000000000004</c:v>
                      </c:pt>
                      <c:pt idx="15617">
                        <c:v>4218.8999999999996</c:v>
                      </c:pt>
                      <c:pt idx="15618">
                        <c:v>4225.3999999999996</c:v>
                      </c:pt>
                      <c:pt idx="15619">
                        <c:v>4225.3999999999996</c:v>
                      </c:pt>
                      <c:pt idx="15620">
                        <c:v>4221.3999999999996</c:v>
                      </c:pt>
                      <c:pt idx="15621">
                        <c:v>4229.2</c:v>
                      </c:pt>
                      <c:pt idx="15622">
                        <c:v>4220.8</c:v>
                      </c:pt>
                      <c:pt idx="15623">
                        <c:v>4220.8</c:v>
                      </c:pt>
                      <c:pt idx="15624">
                        <c:v>4214.8999999999996</c:v>
                      </c:pt>
                      <c:pt idx="15625">
                        <c:v>4223.1000000000004</c:v>
                      </c:pt>
                      <c:pt idx="15626">
                        <c:v>4213.5</c:v>
                      </c:pt>
                      <c:pt idx="15627">
                        <c:v>4220.1000000000004</c:v>
                      </c:pt>
                      <c:pt idx="15628">
                        <c:v>4219.3999999999996</c:v>
                      </c:pt>
                      <c:pt idx="15629">
                        <c:v>4212.8</c:v>
                      </c:pt>
                      <c:pt idx="15630">
                        <c:v>4219.5</c:v>
                      </c:pt>
                      <c:pt idx="15631">
                        <c:v>4227.3</c:v>
                      </c:pt>
                      <c:pt idx="15632">
                        <c:v>4219.6000000000004</c:v>
                      </c:pt>
                      <c:pt idx="15633">
                        <c:v>4217.3999999999996</c:v>
                      </c:pt>
                      <c:pt idx="15634">
                        <c:v>4226.8</c:v>
                      </c:pt>
                      <c:pt idx="15635">
                        <c:v>4224.6000000000004</c:v>
                      </c:pt>
                      <c:pt idx="15636">
                        <c:v>4220.8999999999996</c:v>
                      </c:pt>
                      <c:pt idx="15637">
                        <c:v>4218.6000000000004</c:v>
                      </c:pt>
                      <c:pt idx="15638">
                        <c:v>4228.2</c:v>
                      </c:pt>
                      <c:pt idx="15639">
                        <c:v>4226.8999999999996</c:v>
                      </c:pt>
                      <c:pt idx="15640">
                        <c:v>4229.8</c:v>
                      </c:pt>
                      <c:pt idx="15641">
                        <c:v>4228.6000000000004</c:v>
                      </c:pt>
                      <c:pt idx="15642">
                        <c:v>4228.3999999999996</c:v>
                      </c:pt>
                      <c:pt idx="15643">
                        <c:v>4226.6000000000004</c:v>
                      </c:pt>
                      <c:pt idx="15644">
                        <c:v>4235.6000000000004</c:v>
                      </c:pt>
                      <c:pt idx="15645">
                        <c:v>4225.8</c:v>
                      </c:pt>
                      <c:pt idx="15646">
                        <c:v>4228</c:v>
                      </c:pt>
                      <c:pt idx="15647">
                        <c:v>4227.3999999999996</c:v>
                      </c:pt>
                      <c:pt idx="15648">
                        <c:v>4232.8999999999996</c:v>
                      </c:pt>
                      <c:pt idx="15649">
                        <c:v>4229.3</c:v>
                      </c:pt>
                      <c:pt idx="15650">
                        <c:v>4228.6000000000004</c:v>
                      </c:pt>
                      <c:pt idx="15651">
                        <c:v>4231</c:v>
                      </c:pt>
                      <c:pt idx="15652">
                        <c:v>4238.7</c:v>
                      </c:pt>
                      <c:pt idx="15653">
                        <c:v>4236.5</c:v>
                      </c:pt>
                      <c:pt idx="15654">
                        <c:v>4238.8</c:v>
                      </c:pt>
                      <c:pt idx="15655">
                        <c:v>4234.3</c:v>
                      </c:pt>
                      <c:pt idx="15656">
                        <c:v>4237.2</c:v>
                      </c:pt>
                      <c:pt idx="15657">
                        <c:v>4237.8999999999996</c:v>
                      </c:pt>
                      <c:pt idx="15658">
                        <c:v>4235.7</c:v>
                      </c:pt>
                      <c:pt idx="15659">
                        <c:v>4234.8999999999996</c:v>
                      </c:pt>
                      <c:pt idx="15660">
                        <c:v>4240.3999999999996</c:v>
                      </c:pt>
                      <c:pt idx="15661">
                        <c:v>4238.6000000000004</c:v>
                      </c:pt>
                      <c:pt idx="15662">
                        <c:v>4242.7</c:v>
                      </c:pt>
                      <c:pt idx="15663">
                        <c:v>4239.3</c:v>
                      </c:pt>
                      <c:pt idx="15664">
                        <c:v>4233.8</c:v>
                      </c:pt>
                      <c:pt idx="15665">
                        <c:v>4240</c:v>
                      </c:pt>
                      <c:pt idx="15666">
                        <c:v>4231.3999999999996</c:v>
                      </c:pt>
                      <c:pt idx="15667">
                        <c:v>4229.3</c:v>
                      </c:pt>
                      <c:pt idx="15668">
                        <c:v>4229.3999999999996</c:v>
                      </c:pt>
                      <c:pt idx="15669">
                        <c:v>4233.8999999999996</c:v>
                      </c:pt>
                      <c:pt idx="15670">
                        <c:v>4236.3</c:v>
                      </c:pt>
                      <c:pt idx="15671">
                        <c:v>4233.6000000000004</c:v>
                      </c:pt>
                      <c:pt idx="15672">
                        <c:v>4237.2</c:v>
                      </c:pt>
                      <c:pt idx="15673">
                        <c:v>4234.3999999999996</c:v>
                      </c:pt>
                      <c:pt idx="15674">
                        <c:v>4239.8</c:v>
                      </c:pt>
                      <c:pt idx="15675">
                        <c:v>4234.1000000000004</c:v>
                      </c:pt>
                      <c:pt idx="15676">
                        <c:v>4235</c:v>
                      </c:pt>
                      <c:pt idx="15677">
                        <c:v>4240.8</c:v>
                      </c:pt>
                      <c:pt idx="15678">
                        <c:v>4247.7</c:v>
                      </c:pt>
                      <c:pt idx="15679">
                        <c:v>4247.6000000000004</c:v>
                      </c:pt>
                      <c:pt idx="15680">
                        <c:v>4240.8999999999996</c:v>
                      </c:pt>
                      <c:pt idx="15681">
                        <c:v>4242.6000000000004</c:v>
                      </c:pt>
                      <c:pt idx="15682">
                        <c:v>4243.3999999999996</c:v>
                      </c:pt>
                      <c:pt idx="15683">
                        <c:v>4241.5</c:v>
                      </c:pt>
                      <c:pt idx="15684">
                        <c:v>4242.3</c:v>
                      </c:pt>
                      <c:pt idx="15685">
                        <c:v>4237.3999999999996</c:v>
                      </c:pt>
                      <c:pt idx="15686">
                        <c:v>4238.3</c:v>
                      </c:pt>
                      <c:pt idx="15687">
                        <c:v>4242.2</c:v>
                      </c:pt>
                      <c:pt idx="15688">
                        <c:v>4240.3999999999996</c:v>
                      </c:pt>
                      <c:pt idx="15689">
                        <c:v>4248</c:v>
                      </c:pt>
                      <c:pt idx="15690">
                        <c:v>4252</c:v>
                      </c:pt>
                      <c:pt idx="15691">
                        <c:v>4244.3999999999996</c:v>
                      </c:pt>
                      <c:pt idx="15692">
                        <c:v>4251.3</c:v>
                      </c:pt>
                      <c:pt idx="15693">
                        <c:v>4248.1000000000004</c:v>
                      </c:pt>
                      <c:pt idx="15694">
                        <c:v>4240.5</c:v>
                      </c:pt>
                      <c:pt idx="15695">
                        <c:v>4250.1000000000004</c:v>
                      </c:pt>
                      <c:pt idx="15696">
                        <c:v>4238.3</c:v>
                      </c:pt>
                      <c:pt idx="15697">
                        <c:v>4239</c:v>
                      </c:pt>
                      <c:pt idx="15698">
                        <c:v>4243.7</c:v>
                      </c:pt>
                      <c:pt idx="15699">
                        <c:v>4248.1000000000004</c:v>
                      </c:pt>
                      <c:pt idx="15700">
                        <c:v>4237.2</c:v>
                      </c:pt>
                      <c:pt idx="15701">
                        <c:v>4247.6000000000004</c:v>
                      </c:pt>
                      <c:pt idx="15702">
                        <c:v>4245.3</c:v>
                      </c:pt>
                      <c:pt idx="15703">
                        <c:v>4245.7</c:v>
                      </c:pt>
                      <c:pt idx="15704">
                        <c:v>4251.5</c:v>
                      </c:pt>
                      <c:pt idx="15705">
                        <c:v>4245.3999999999996</c:v>
                      </c:pt>
                      <c:pt idx="15706">
                        <c:v>4247.6000000000004</c:v>
                      </c:pt>
                      <c:pt idx="15707">
                        <c:v>4247.2</c:v>
                      </c:pt>
                      <c:pt idx="15708">
                        <c:v>4255.6000000000004</c:v>
                      </c:pt>
                      <c:pt idx="15709">
                        <c:v>4253.1000000000004</c:v>
                      </c:pt>
                      <c:pt idx="15710">
                        <c:v>4252</c:v>
                      </c:pt>
                      <c:pt idx="15711">
                        <c:v>4254.1000000000004</c:v>
                      </c:pt>
                      <c:pt idx="15712">
                        <c:v>4255.3999999999996</c:v>
                      </c:pt>
                      <c:pt idx="15713">
                        <c:v>4250.1000000000004</c:v>
                      </c:pt>
                      <c:pt idx="15714">
                        <c:v>4259.8999999999996</c:v>
                      </c:pt>
                      <c:pt idx="15715">
                        <c:v>4251.3</c:v>
                      </c:pt>
                      <c:pt idx="15716">
                        <c:v>4251.1000000000004</c:v>
                      </c:pt>
                      <c:pt idx="15717">
                        <c:v>4248.6000000000004</c:v>
                      </c:pt>
                      <c:pt idx="15718">
                        <c:v>4248.1000000000004</c:v>
                      </c:pt>
                      <c:pt idx="15719">
                        <c:v>4256.8999999999996</c:v>
                      </c:pt>
                      <c:pt idx="15720">
                        <c:v>4259.2</c:v>
                      </c:pt>
                      <c:pt idx="15721">
                        <c:v>4256.3</c:v>
                      </c:pt>
                      <c:pt idx="15722">
                        <c:v>4256.7</c:v>
                      </c:pt>
                      <c:pt idx="15723">
                        <c:v>4252.3</c:v>
                      </c:pt>
                      <c:pt idx="15724">
                        <c:v>4260.3</c:v>
                      </c:pt>
                      <c:pt idx="15725">
                        <c:v>4253.3</c:v>
                      </c:pt>
                      <c:pt idx="15726">
                        <c:v>4242.3</c:v>
                      </c:pt>
                      <c:pt idx="15727">
                        <c:v>4252.7</c:v>
                      </c:pt>
                      <c:pt idx="15728">
                        <c:v>4256.6000000000004</c:v>
                      </c:pt>
                      <c:pt idx="15729">
                        <c:v>4250.1000000000004</c:v>
                      </c:pt>
                      <c:pt idx="15730">
                        <c:v>4252.5</c:v>
                      </c:pt>
                      <c:pt idx="15731">
                        <c:v>4249.8999999999996</c:v>
                      </c:pt>
                      <c:pt idx="15732">
                        <c:v>4244.8999999999996</c:v>
                      </c:pt>
                      <c:pt idx="15733">
                        <c:v>4251.3</c:v>
                      </c:pt>
                      <c:pt idx="15734">
                        <c:v>4254.7</c:v>
                      </c:pt>
                      <c:pt idx="15735">
                        <c:v>4246.8999999999996</c:v>
                      </c:pt>
                      <c:pt idx="15736">
                        <c:v>4252.2</c:v>
                      </c:pt>
                      <c:pt idx="15737">
                        <c:v>4252.3</c:v>
                      </c:pt>
                      <c:pt idx="15738">
                        <c:v>4247.8999999999996</c:v>
                      </c:pt>
                      <c:pt idx="15739">
                        <c:v>4248.2</c:v>
                      </c:pt>
                      <c:pt idx="15740">
                        <c:v>4252.1000000000004</c:v>
                      </c:pt>
                      <c:pt idx="15741">
                        <c:v>4242.8</c:v>
                      </c:pt>
                      <c:pt idx="15742">
                        <c:v>4255.8999999999996</c:v>
                      </c:pt>
                      <c:pt idx="15743">
                        <c:v>4252.5</c:v>
                      </c:pt>
                      <c:pt idx="15744">
                        <c:v>4261.2</c:v>
                      </c:pt>
                      <c:pt idx="15745">
                        <c:v>4253.8999999999996</c:v>
                      </c:pt>
                      <c:pt idx="15746">
                        <c:v>4251.7</c:v>
                      </c:pt>
                      <c:pt idx="15747">
                        <c:v>4234.6000000000004</c:v>
                      </c:pt>
                      <c:pt idx="15748">
                        <c:v>4240.5</c:v>
                      </c:pt>
                      <c:pt idx="15749">
                        <c:v>4257.3999999999996</c:v>
                      </c:pt>
                      <c:pt idx="15750">
                        <c:v>4249.8999999999996</c:v>
                      </c:pt>
                      <c:pt idx="15751">
                        <c:v>4266.3</c:v>
                      </c:pt>
                      <c:pt idx="15752">
                        <c:v>4247.3</c:v>
                      </c:pt>
                      <c:pt idx="15753">
                        <c:v>4251.1000000000004</c:v>
                      </c:pt>
                      <c:pt idx="15754">
                        <c:v>4270.2</c:v>
                      </c:pt>
                      <c:pt idx="15755">
                        <c:v>4264</c:v>
                      </c:pt>
                      <c:pt idx="15756">
                        <c:v>4267.1000000000004</c:v>
                      </c:pt>
                      <c:pt idx="15757">
                        <c:v>4262.3999999999996</c:v>
                      </c:pt>
                      <c:pt idx="15758">
                        <c:v>4272.6000000000004</c:v>
                      </c:pt>
                      <c:pt idx="15759">
                        <c:v>4259.5</c:v>
                      </c:pt>
                      <c:pt idx="15760">
                        <c:v>4264.5</c:v>
                      </c:pt>
                      <c:pt idx="15761">
                        <c:v>4256.7</c:v>
                      </c:pt>
                      <c:pt idx="15762">
                        <c:v>4251.8999999999996</c:v>
                      </c:pt>
                      <c:pt idx="15763">
                        <c:v>4264.2</c:v>
                      </c:pt>
                      <c:pt idx="15764">
                        <c:v>4266.1000000000004</c:v>
                      </c:pt>
                      <c:pt idx="15765">
                        <c:v>4269.6000000000004</c:v>
                      </c:pt>
                      <c:pt idx="15766">
                        <c:v>4275.1000000000004</c:v>
                      </c:pt>
                      <c:pt idx="15767">
                        <c:v>4263.6000000000004</c:v>
                      </c:pt>
                      <c:pt idx="15768">
                        <c:v>4261.3999999999996</c:v>
                      </c:pt>
                      <c:pt idx="15769">
                        <c:v>4267.8999999999996</c:v>
                      </c:pt>
                      <c:pt idx="15770">
                        <c:v>4270.2</c:v>
                      </c:pt>
                      <c:pt idx="15771">
                        <c:v>4273.5</c:v>
                      </c:pt>
                      <c:pt idx="15772">
                        <c:v>4269.3999999999996</c:v>
                      </c:pt>
                      <c:pt idx="15773">
                        <c:v>4269.5</c:v>
                      </c:pt>
                      <c:pt idx="15774">
                        <c:v>4265.5</c:v>
                      </c:pt>
                      <c:pt idx="15775">
                        <c:v>4268.6000000000004</c:v>
                      </c:pt>
                      <c:pt idx="15776">
                        <c:v>4262</c:v>
                      </c:pt>
                      <c:pt idx="15777">
                        <c:v>4256.3999999999996</c:v>
                      </c:pt>
                      <c:pt idx="15778">
                        <c:v>4257.8999999999996</c:v>
                      </c:pt>
                      <c:pt idx="15779">
                        <c:v>4268.8</c:v>
                      </c:pt>
                      <c:pt idx="15780">
                        <c:v>4266.3999999999996</c:v>
                      </c:pt>
                      <c:pt idx="15781">
                        <c:v>4260.1000000000004</c:v>
                      </c:pt>
                      <c:pt idx="15782">
                        <c:v>4265.3999999999996</c:v>
                      </c:pt>
                      <c:pt idx="15783">
                        <c:v>4265.7</c:v>
                      </c:pt>
                      <c:pt idx="15784">
                        <c:v>4264.3</c:v>
                      </c:pt>
                      <c:pt idx="15785">
                        <c:v>4270.8999999999996</c:v>
                      </c:pt>
                      <c:pt idx="15786">
                        <c:v>4265.3</c:v>
                      </c:pt>
                      <c:pt idx="15787">
                        <c:v>4268.1000000000004</c:v>
                      </c:pt>
                      <c:pt idx="15788">
                        <c:v>4267.8999999999996</c:v>
                      </c:pt>
                      <c:pt idx="15789">
                        <c:v>4262.8</c:v>
                      </c:pt>
                      <c:pt idx="15790">
                        <c:v>4267</c:v>
                      </c:pt>
                      <c:pt idx="15791">
                        <c:v>4276.1000000000004</c:v>
                      </c:pt>
                      <c:pt idx="15792">
                        <c:v>4271.5</c:v>
                      </c:pt>
                      <c:pt idx="15793">
                        <c:v>4270.5</c:v>
                      </c:pt>
                      <c:pt idx="15794">
                        <c:v>4272.5</c:v>
                      </c:pt>
                      <c:pt idx="15795">
                        <c:v>4278.7</c:v>
                      </c:pt>
                      <c:pt idx="15796">
                        <c:v>4276.7</c:v>
                      </c:pt>
                      <c:pt idx="15797">
                        <c:v>4283</c:v>
                      </c:pt>
                      <c:pt idx="15798">
                        <c:v>4277.6000000000004</c:v>
                      </c:pt>
                      <c:pt idx="15799">
                        <c:v>4284.8</c:v>
                      </c:pt>
                      <c:pt idx="15800">
                        <c:v>4283.8</c:v>
                      </c:pt>
                      <c:pt idx="15801">
                        <c:v>4283.6000000000004</c:v>
                      </c:pt>
                      <c:pt idx="15802">
                        <c:v>4287.3</c:v>
                      </c:pt>
                      <c:pt idx="15803">
                        <c:v>4284.2</c:v>
                      </c:pt>
                      <c:pt idx="15804">
                        <c:v>4282.8999999999996</c:v>
                      </c:pt>
                      <c:pt idx="15805">
                        <c:v>4280.2</c:v>
                      </c:pt>
                      <c:pt idx="15806">
                        <c:v>4284.7</c:v>
                      </c:pt>
                      <c:pt idx="15807">
                        <c:v>4282.6000000000004</c:v>
                      </c:pt>
                      <c:pt idx="15808">
                        <c:v>4286</c:v>
                      </c:pt>
                      <c:pt idx="15809">
                        <c:v>4295.3999999999996</c:v>
                      </c:pt>
                      <c:pt idx="15810">
                        <c:v>4288.5</c:v>
                      </c:pt>
                      <c:pt idx="15811">
                        <c:v>4297</c:v>
                      </c:pt>
                      <c:pt idx="15812">
                        <c:v>4286.2</c:v>
                      </c:pt>
                      <c:pt idx="15813">
                        <c:v>4283.2</c:v>
                      </c:pt>
                      <c:pt idx="15814">
                        <c:v>4286.3</c:v>
                      </c:pt>
                      <c:pt idx="15815">
                        <c:v>4299.2</c:v>
                      </c:pt>
                      <c:pt idx="15816">
                        <c:v>4296.5</c:v>
                      </c:pt>
                      <c:pt idx="15817">
                        <c:v>4296.7</c:v>
                      </c:pt>
                      <c:pt idx="15818">
                        <c:v>4290.6000000000004</c:v>
                      </c:pt>
                      <c:pt idx="15819">
                        <c:v>4297.5</c:v>
                      </c:pt>
                      <c:pt idx="15820">
                        <c:v>4298.8999999999996</c:v>
                      </c:pt>
                      <c:pt idx="15821">
                        <c:v>4287.3</c:v>
                      </c:pt>
                      <c:pt idx="15822">
                        <c:v>4290.7</c:v>
                      </c:pt>
                      <c:pt idx="15823">
                        <c:v>4291.5</c:v>
                      </c:pt>
                      <c:pt idx="15824">
                        <c:v>4296.8999999999996</c:v>
                      </c:pt>
                      <c:pt idx="15825">
                        <c:v>4295.8999999999996</c:v>
                      </c:pt>
                      <c:pt idx="15826">
                        <c:v>4298.7</c:v>
                      </c:pt>
                      <c:pt idx="15827">
                        <c:v>4301.5</c:v>
                      </c:pt>
                      <c:pt idx="15828">
                        <c:v>4292.8</c:v>
                      </c:pt>
                      <c:pt idx="15829">
                        <c:v>4297.1000000000004</c:v>
                      </c:pt>
                      <c:pt idx="15830">
                        <c:v>4291.3</c:v>
                      </c:pt>
                      <c:pt idx="15831">
                        <c:v>4294.2</c:v>
                      </c:pt>
                      <c:pt idx="15832">
                        <c:v>4293.3999999999996</c:v>
                      </c:pt>
                      <c:pt idx="15833">
                        <c:v>4302.2</c:v>
                      </c:pt>
                      <c:pt idx="15834">
                        <c:v>4299.2</c:v>
                      </c:pt>
                      <c:pt idx="15835">
                        <c:v>4290.2</c:v>
                      </c:pt>
                      <c:pt idx="15836">
                        <c:v>4295.8999999999996</c:v>
                      </c:pt>
                      <c:pt idx="15837">
                        <c:v>4291.7</c:v>
                      </c:pt>
                      <c:pt idx="15838">
                        <c:v>4301.6000000000004</c:v>
                      </c:pt>
                      <c:pt idx="15839">
                        <c:v>4298.8</c:v>
                      </c:pt>
                      <c:pt idx="15840">
                        <c:v>4299.8</c:v>
                      </c:pt>
                      <c:pt idx="15841">
                        <c:v>4313.1000000000004</c:v>
                      </c:pt>
                      <c:pt idx="15842">
                        <c:v>4305.5</c:v>
                      </c:pt>
                      <c:pt idx="15843">
                        <c:v>4309.7</c:v>
                      </c:pt>
                      <c:pt idx="15844">
                        <c:v>4304.8999999999996</c:v>
                      </c:pt>
                      <c:pt idx="15845">
                        <c:v>4309.2</c:v>
                      </c:pt>
                      <c:pt idx="15846">
                        <c:v>4303.8999999999996</c:v>
                      </c:pt>
                      <c:pt idx="15847">
                        <c:v>4301.6000000000004</c:v>
                      </c:pt>
                      <c:pt idx="15848">
                        <c:v>4301</c:v>
                      </c:pt>
                      <c:pt idx="15849">
                        <c:v>4307</c:v>
                      </c:pt>
                      <c:pt idx="15850">
                        <c:v>4300.1000000000004</c:v>
                      </c:pt>
                      <c:pt idx="15851">
                        <c:v>4308</c:v>
                      </c:pt>
                      <c:pt idx="15852">
                        <c:v>4306.1000000000004</c:v>
                      </c:pt>
                      <c:pt idx="15853">
                        <c:v>4312.3</c:v>
                      </c:pt>
                      <c:pt idx="15854">
                        <c:v>4308.7</c:v>
                      </c:pt>
                      <c:pt idx="15855">
                        <c:v>4297.1000000000004</c:v>
                      </c:pt>
                      <c:pt idx="15856">
                        <c:v>4299.6000000000004</c:v>
                      </c:pt>
                      <c:pt idx="15857">
                        <c:v>4303.3</c:v>
                      </c:pt>
                      <c:pt idx="15858">
                        <c:v>4300.3</c:v>
                      </c:pt>
                      <c:pt idx="15859">
                        <c:v>4312.3</c:v>
                      </c:pt>
                      <c:pt idx="15860">
                        <c:v>4300.6000000000004</c:v>
                      </c:pt>
                      <c:pt idx="15861">
                        <c:v>4311.8</c:v>
                      </c:pt>
                      <c:pt idx="15862">
                        <c:v>4311.1000000000004</c:v>
                      </c:pt>
                      <c:pt idx="15863">
                        <c:v>4308.8</c:v>
                      </c:pt>
                      <c:pt idx="15864">
                        <c:v>4308.3999999999996</c:v>
                      </c:pt>
                      <c:pt idx="15865">
                        <c:v>4310.7</c:v>
                      </c:pt>
                      <c:pt idx="15866">
                        <c:v>4311.3999999999996</c:v>
                      </c:pt>
                      <c:pt idx="15867">
                        <c:v>4316.3</c:v>
                      </c:pt>
                      <c:pt idx="15868">
                        <c:v>4312.5</c:v>
                      </c:pt>
                      <c:pt idx="15869">
                        <c:v>4317.2</c:v>
                      </c:pt>
                      <c:pt idx="15870">
                        <c:v>4316</c:v>
                      </c:pt>
                      <c:pt idx="15871">
                        <c:v>4312.8</c:v>
                      </c:pt>
                      <c:pt idx="15872">
                        <c:v>4317.6000000000004</c:v>
                      </c:pt>
                      <c:pt idx="15873">
                        <c:v>4302.8</c:v>
                      </c:pt>
                      <c:pt idx="15874">
                        <c:v>4305.3999999999996</c:v>
                      </c:pt>
                      <c:pt idx="15875">
                        <c:v>4318.3</c:v>
                      </c:pt>
                      <c:pt idx="15876">
                        <c:v>4306.7</c:v>
                      </c:pt>
                      <c:pt idx="15877">
                        <c:v>4317.2</c:v>
                      </c:pt>
                      <c:pt idx="15878">
                        <c:v>4307.1000000000004</c:v>
                      </c:pt>
                      <c:pt idx="15879">
                        <c:v>4308.1000000000004</c:v>
                      </c:pt>
                      <c:pt idx="15880">
                        <c:v>4306.6000000000004</c:v>
                      </c:pt>
                      <c:pt idx="15881">
                        <c:v>4311.3</c:v>
                      </c:pt>
                      <c:pt idx="15882">
                        <c:v>4310.3</c:v>
                      </c:pt>
                      <c:pt idx="15883">
                        <c:v>4309.7</c:v>
                      </c:pt>
                      <c:pt idx="15884">
                        <c:v>4315.6000000000004</c:v>
                      </c:pt>
                      <c:pt idx="15885">
                        <c:v>4310</c:v>
                      </c:pt>
                      <c:pt idx="15886">
                        <c:v>4302.3999999999996</c:v>
                      </c:pt>
                      <c:pt idx="15887">
                        <c:v>4308.3</c:v>
                      </c:pt>
                      <c:pt idx="15888">
                        <c:v>4299.3</c:v>
                      </c:pt>
                      <c:pt idx="15889">
                        <c:v>4301.7</c:v>
                      </c:pt>
                      <c:pt idx="15890">
                        <c:v>4303.3999999999996</c:v>
                      </c:pt>
                      <c:pt idx="15891">
                        <c:v>4299</c:v>
                      </c:pt>
                      <c:pt idx="15892">
                        <c:v>4288.1000000000004</c:v>
                      </c:pt>
                      <c:pt idx="15893">
                        <c:v>4305.2</c:v>
                      </c:pt>
                      <c:pt idx="15894">
                        <c:v>4296.1000000000004</c:v>
                      </c:pt>
                      <c:pt idx="15895">
                        <c:v>4298.1000000000004</c:v>
                      </c:pt>
                      <c:pt idx="15896">
                        <c:v>4294.8</c:v>
                      </c:pt>
                      <c:pt idx="15897">
                        <c:v>4293.2</c:v>
                      </c:pt>
                      <c:pt idx="15898">
                        <c:v>4303.1000000000004</c:v>
                      </c:pt>
                      <c:pt idx="15899">
                        <c:v>4311.2</c:v>
                      </c:pt>
                      <c:pt idx="15900">
                        <c:v>4311.8</c:v>
                      </c:pt>
                      <c:pt idx="15901">
                        <c:v>4310.3</c:v>
                      </c:pt>
                      <c:pt idx="15902">
                        <c:v>4313.7</c:v>
                      </c:pt>
                      <c:pt idx="15903">
                        <c:v>4303.2</c:v>
                      </c:pt>
                      <c:pt idx="15904">
                        <c:v>4302.7</c:v>
                      </c:pt>
                      <c:pt idx="15905">
                        <c:v>4305.3</c:v>
                      </c:pt>
                      <c:pt idx="15906">
                        <c:v>4304.1000000000004</c:v>
                      </c:pt>
                      <c:pt idx="15907">
                        <c:v>4302.7</c:v>
                      </c:pt>
                      <c:pt idx="15908">
                        <c:v>4297.7</c:v>
                      </c:pt>
                      <c:pt idx="15909">
                        <c:v>4301.2</c:v>
                      </c:pt>
                      <c:pt idx="15910">
                        <c:v>4308</c:v>
                      </c:pt>
                      <c:pt idx="15911">
                        <c:v>4300</c:v>
                      </c:pt>
                      <c:pt idx="15912">
                        <c:v>4298.6000000000004</c:v>
                      </c:pt>
                      <c:pt idx="15913">
                        <c:v>4295</c:v>
                      </c:pt>
                      <c:pt idx="15914">
                        <c:v>4296.1000000000004</c:v>
                      </c:pt>
                      <c:pt idx="15915">
                        <c:v>4292</c:v>
                      </c:pt>
                      <c:pt idx="15916">
                        <c:v>4283.2</c:v>
                      </c:pt>
                      <c:pt idx="15917">
                        <c:v>4293.7</c:v>
                      </c:pt>
                      <c:pt idx="15918">
                        <c:v>4286.6000000000004</c:v>
                      </c:pt>
                      <c:pt idx="15919">
                        <c:v>4289.8999999999996</c:v>
                      </c:pt>
                      <c:pt idx="15920">
                        <c:v>4290.8</c:v>
                      </c:pt>
                      <c:pt idx="15921">
                        <c:v>4296.6000000000004</c:v>
                      </c:pt>
                      <c:pt idx="15922">
                        <c:v>4285.8999999999996</c:v>
                      </c:pt>
                      <c:pt idx="15923">
                        <c:v>4290.8999999999996</c:v>
                      </c:pt>
                      <c:pt idx="15924">
                        <c:v>4293.1000000000004</c:v>
                      </c:pt>
                      <c:pt idx="15925">
                        <c:v>4298.1000000000004</c:v>
                      </c:pt>
                      <c:pt idx="15926">
                        <c:v>4290.3999999999996</c:v>
                      </c:pt>
                      <c:pt idx="15927">
                        <c:v>4291.5</c:v>
                      </c:pt>
                      <c:pt idx="15928">
                        <c:v>4289.6000000000004</c:v>
                      </c:pt>
                      <c:pt idx="15929">
                        <c:v>4288.1000000000004</c:v>
                      </c:pt>
                      <c:pt idx="15930">
                        <c:v>4282.7</c:v>
                      </c:pt>
                      <c:pt idx="15931">
                        <c:v>4282.8999999999996</c:v>
                      </c:pt>
                      <c:pt idx="15932">
                        <c:v>4289.6000000000004</c:v>
                      </c:pt>
                      <c:pt idx="15933">
                        <c:v>4290.8999999999996</c:v>
                      </c:pt>
                      <c:pt idx="15934">
                        <c:v>4294.2</c:v>
                      </c:pt>
                      <c:pt idx="15935">
                        <c:v>4294.8999999999996</c:v>
                      </c:pt>
                      <c:pt idx="15936">
                        <c:v>4293.8</c:v>
                      </c:pt>
                      <c:pt idx="15937">
                        <c:v>4286.7</c:v>
                      </c:pt>
                      <c:pt idx="15938">
                        <c:v>4285.3</c:v>
                      </c:pt>
                      <c:pt idx="15939">
                        <c:v>4294.6000000000004</c:v>
                      </c:pt>
                      <c:pt idx="15940">
                        <c:v>4285.5</c:v>
                      </c:pt>
                      <c:pt idx="15941">
                        <c:v>4296.8999999999996</c:v>
                      </c:pt>
                      <c:pt idx="15942">
                        <c:v>4291.8</c:v>
                      </c:pt>
                      <c:pt idx="15943">
                        <c:v>4290.1000000000004</c:v>
                      </c:pt>
                      <c:pt idx="15944">
                        <c:v>4298.7</c:v>
                      </c:pt>
                      <c:pt idx="15945">
                        <c:v>4272.3999999999996</c:v>
                      </c:pt>
                      <c:pt idx="15946">
                        <c:v>4281.8999999999996</c:v>
                      </c:pt>
                      <c:pt idx="15947">
                        <c:v>4275.3999999999996</c:v>
                      </c:pt>
                      <c:pt idx="15948">
                        <c:v>4279.8999999999996</c:v>
                      </c:pt>
                      <c:pt idx="15949">
                        <c:v>4288.7</c:v>
                      </c:pt>
                      <c:pt idx="15950">
                        <c:v>4287</c:v>
                      </c:pt>
                      <c:pt idx="15951">
                        <c:v>4289.6000000000004</c:v>
                      </c:pt>
                      <c:pt idx="15952">
                        <c:v>4285.5</c:v>
                      </c:pt>
                      <c:pt idx="15953">
                        <c:v>4276.6000000000004</c:v>
                      </c:pt>
                      <c:pt idx="15954">
                        <c:v>4289.7</c:v>
                      </c:pt>
                      <c:pt idx="15955">
                        <c:v>4283.8999999999996</c:v>
                      </c:pt>
                      <c:pt idx="15956">
                        <c:v>4294.1000000000004</c:v>
                      </c:pt>
                      <c:pt idx="15957">
                        <c:v>4291.7</c:v>
                      </c:pt>
                      <c:pt idx="15958">
                        <c:v>4276.3999999999996</c:v>
                      </c:pt>
                      <c:pt idx="15959">
                        <c:v>4289.8</c:v>
                      </c:pt>
                      <c:pt idx="15960">
                        <c:v>4293.6000000000004</c:v>
                      </c:pt>
                      <c:pt idx="15961">
                        <c:v>4294</c:v>
                      </c:pt>
                      <c:pt idx="15962">
                        <c:v>4298.1000000000004</c:v>
                      </c:pt>
                      <c:pt idx="15963">
                        <c:v>4296.2</c:v>
                      </c:pt>
                      <c:pt idx="15964">
                        <c:v>4298.2</c:v>
                      </c:pt>
                      <c:pt idx="15965">
                        <c:v>4296.7</c:v>
                      </c:pt>
                      <c:pt idx="15966">
                        <c:v>4296.3</c:v>
                      </c:pt>
                      <c:pt idx="15967">
                        <c:v>4291.8999999999996</c:v>
                      </c:pt>
                      <c:pt idx="15968">
                        <c:v>4285.8999999999996</c:v>
                      </c:pt>
                      <c:pt idx="15969">
                        <c:v>4291.8</c:v>
                      </c:pt>
                      <c:pt idx="15970">
                        <c:v>4296.6000000000004</c:v>
                      </c:pt>
                      <c:pt idx="15971">
                        <c:v>4287.6000000000004</c:v>
                      </c:pt>
                      <c:pt idx="15972">
                        <c:v>4293</c:v>
                      </c:pt>
                      <c:pt idx="15973">
                        <c:v>4295.5</c:v>
                      </c:pt>
                      <c:pt idx="15974">
                        <c:v>4298</c:v>
                      </c:pt>
                      <c:pt idx="15975">
                        <c:v>4293.8</c:v>
                      </c:pt>
                      <c:pt idx="15976">
                        <c:v>4296.6000000000004</c:v>
                      </c:pt>
                      <c:pt idx="15977">
                        <c:v>4286.2</c:v>
                      </c:pt>
                      <c:pt idx="15978">
                        <c:v>4297</c:v>
                      </c:pt>
                      <c:pt idx="15979">
                        <c:v>4302.2</c:v>
                      </c:pt>
                      <c:pt idx="15980">
                        <c:v>4296.1000000000004</c:v>
                      </c:pt>
                      <c:pt idx="15981">
                        <c:v>4305.2</c:v>
                      </c:pt>
                      <c:pt idx="15982">
                        <c:v>4305.3999999999996</c:v>
                      </c:pt>
                      <c:pt idx="15983">
                        <c:v>4307.7</c:v>
                      </c:pt>
                      <c:pt idx="15984">
                        <c:v>4301.8</c:v>
                      </c:pt>
                      <c:pt idx="15985">
                        <c:v>4309.3999999999996</c:v>
                      </c:pt>
                      <c:pt idx="15986">
                        <c:v>4303.1000000000004</c:v>
                      </c:pt>
                      <c:pt idx="15987">
                        <c:v>4303.7</c:v>
                      </c:pt>
                      <c:pt idx="15988">
                        <c:v>4303.5</c:v>
                      </c:pt>
                      <c:pt idx="15989">
                        <c:v>4297.7</c:v>
                      </c:pt>
                      <c:pt idx="15990">
                        <c:v>4306.6000000000004</c:v>
                      </c:pt>
                      <c:pt idx="15991">
                        <c:v>4317.1000000000004</c:v>
                      </c:pt>
                      <c:pt idx="15992">
                        <c:v>4313.2</c:v>
                      </c:pt>
                      <c:pt idx="15993">
                        <c:v>4312.3</c:v>
                      </c:pt>
                      <c:pt idx="15994">
                        <c:v>4305.3</c:v>
                      </c:pt>
                      <c:pt idx="15995">
                        <c:v>4312.8</c:v>
                      </c:pt>
                      <c:pt idx="15996">
                        <c:v>4316.8999999999996</c:v>
                      </c:pt>
                      <c:pt idx="15997">
                        <c:v>4315.8999999999996</c:v>
                      </c:pt>
                      <c:pt idx="15998">
                        <c:v>4314.8999999999996</c:v>
                      </c:pt>
                      <c:pt idx="15999">
                        <c:v>4312.3</c:v>
                      </c:pt>
                      <c:pt idx="16000">
                        <c:v>4322</c:v>
                      </c:pt>
                      <c:pt idx="16001">
                        <c:v>4316.3</c:v>
                      </c:pt>
                      <c:pt idx="16002">
                        <c:v>4312.2</c:v>
                      </c:pt>
                      <c:pt idx="16003">
                        <c:v>4316.6000000000004</c:v>
                      </c:pt>
                      <c:pt idx="16004">
                        <c:v>4312.3999999999996</c:v>
                      </c:pt>
                      <c:pt idx="16005">
                        <c:v>4312.8</c:v>
                      </c:pt>
                      <c:pt idx="16006">
                        <c:v>4309.6000000000004</c:v>
                      </c:pt>
                      <c:pt idx="16007">
                        <c:v>4309.8999999999996</c:v>
                      </c:pt>
                      <c:pt idx="16008">
                        <c:v>4305.5</c:v>
                      </c:pt>
                      <c:pt idx="16009">
                        <c:v>4307.7</c:v>
                      </c:pt>
                      <c:pt idx="16010">
                        <c:v>4311.1000000000004</c:v>
                      </c:pt>
                      <c:pt idx="16011">
                        <c:v>4312</c:v>
                      </c:pt>
                      <c:pt idx="16012">
                        <c:v>4317.1000000000004</c:v>
                      </c:pt>
                      <c:pt idx="16013">
                        <c:v>4317.3999999999996</c:v>
                      </c:pt>
                      <c:pt idx="16014">
                        <c:v>4316.7</c:v>
                      </c:pt>
                      <c:pt idx="16015">
                        <c:v>4304.3</c:v>
                      </c:pt>
                      <c:pt idx="16016">
                        <c:v>4303.3999999999996</c:v>
                      </c:pt>
                      <c:pt idx="16017">
                        <c:v>4310.5</c:v>
                      </c:pt>
                      <c:pt idx="16018">
                        <c:v>4311.5</c:v>
                      </c:pt>
                      <c:pt idx="16019">
                        <c:v>4305</c:v>
                      </c:pt>
                      <c:pt idx="16020">
                        <c:v>4308.8</c:v>
                      </c:pt>
                      <c:pt idx="16021">
                        <c:v>4315.1000000000004</c:v>
                      </c:pt>
                      <c:pt idx="16022">
                        <c:v>4311.2</c:v>
                      </c:pt>
                      <c:pt idx="16023">
                        <c:v>4307.8999999999996</c:v>
                      </c:pt>
                      <c:pt idx="16024">
                        <c:v>4317.1000000000004</c:v>
                      </c:pt>
                      <c:pt idx="16025">
                        <c:v>4305.1000000000004</c:v>
                      </c:pt>
                      <c:pt idx="16026">
                        <c:v>4306.7</c:v>
                      </c:pt>
                      <c:pt idx="16027">
                        <c:v>4306.5</c:v>
                      </c:pt>
                      <c:pt idx="16028">
                        <c:v>4304</c:v>
                      </c:pt>
                      <c:pt idx="16029">
                        <c:v>4306.5</c:v>
                      </c:pt>
                      <c:pt idx="16030">
                        <c:v>4303.1000000000004</c:v>
                      </c:pt>
                      <c:pt idx="16031">
                        <c:v>4308.3999999999996</c:v>
                      </c:pt>
                      <c:pt idx="16032">
                        <c:v>4307.7</c:v>
                      </c:pt>
                      <c:pt idx="16033">
                        <c:v>4307.1000000000004</c:v>
                      </c:pt>
                      <c:pt idx="16034">
                        <c:v>4306.6000000000004</c:v>
                      </c:pt>
                      <c:pt idx="16035">
                        <c:v>4310.6000000000004</c:v>
                      </c:pt>
                      <c:pt idx="16036">
                        <c:v>4299.8999999999996</c:v>
                      </c:pt>
                      <c:pt idx="16037">
                        <c:v>4304.7</c:v>
                      </c:pt>
                      <c:pt idx="16038">
                        <c:v>4303.8</c:v>
                      </c:pt>
                      <c:pt idx="16039">
                        <c:v>4305.5</c:v>
                      </c:pt>
                      <c:pt idx="16040">
                        <c:v>4293.6000000000004</c:v>
                      </c:pt>
                      <c:pt idx="16041">
                        <c:v>4302.7</c:v>
                      </c:pt>
                      <c:pt idx="16042">
                        <c:v>4305.7</c:v>
                      </c:pt>
                      <c:pt idx="16043">
                        <c:v>4304.1000000000004</c:v>
                      </c:pt>
                      <c:pt idx="16044">
                        <c:v>4308.3</c:v>
                      </c:pt>
                      <c:pt idx="16045">
                        <c:v>4305.8999999999996</c:v>
                      </c:pt>
                      <c:pt idx="16046">
                        <c:v>4315.7</c:v>
                      </c:pt>
                      <c:pt idx="16047">
                        <c:v>4315.1000000000004</c:v>
                      </c:pt>
                      <c:pt idx="16048">
                        <c:v>4317.3999999999996</c:v>
                      </c:pt>
                      <c:pt idx="16049">
                        <c:v>4313.6000000000004</c:v>
                      </c:pt>
                      <c:pt idx="16050">
                        <c:v>4319.7</c:v>
                      </c:pt>
                      <c:pt idx="16051">
                        <c:v>4320.8</c:v>
                      </c:pt>
                      <c:pt idx="16052">
                        <c:v>4325.6000000000004</c:v>
                      </c:pt>
                      <c:pt idx="16053">
                        <c:v>4316.6000000000004</c:v>
                      </c:pt>
                      <c:pt idx="16054">
                        <c:v>4320.1000000000004</c:v>
                      </c:pt>
                      <c:pt idx="16055">
                        <c:v>4319.3999999999996</c:v>
                      </c:pt>
                      <c:pt idx="16056">
                        <c:v>4325.3999999999996</c:v>
                      </c:pt>
                      <c:pt idx="16057">
                        <c:v>4317.8</c:v>
                      </c:pt>
                      <c:pt idx="16058">
                        <c:v>4323.5</c:v>
                      </c:pt>
                      <c:pt idx="16059">
                        <c:v>4329.2</c:v>
                      </c:pt>
                      <c:pt idx="16060">
                        <c:v>4323.8</c:v>
                      </c:pt>
                      <c:pt idx="16061">
                        <c:v>4326.8</c:v>
                      </c:pt>
                      <c:pt idx="16062">
                        <c:v>4324.6000000000004</c:v>
                      </c:pt>
                      <c:pt idx="16063">
                        <c:v>4333.5</c:v>
                      </c:pt>
                      <c:pt idx="16064">
                        <c:v>4323.8999999999996</c:v>
                      </c:pt>
                      <c:pt idx="16065">
                        <c:v>4329.7</c:v>
                      </c:pt>
                      <c:pt idx="16066">
                        <c:v>4324.7</c:v>
                      </c:pt>
                      <c:pt idx="16067">
                        <c:v>4320.3999999999996</c:v>
                      </c:pt>
                      <c:pt idx="16068">
                        <c:v>4319.8</c:v>
                      </c:pt>
                      <c:pt idx="16069">
                        <c:v>4325.6000000000004</c:v>
                      </c:pt>
                      <c:pt idx="16070">
                        <c:v>4327.3</c:v>
                      </c:pt>
                      <c:pt idx="16071">
                        <c:v>4324.5</c:v>
                      </c:pt>
                      <c:pt idx="16072">
                        <c:v>4329.1000000000004</c:v>
                      </c:pt>
                      <c:pt idx="16073">
                        <c:v>4322.8</c:v>
                      </c:pt>
                      <c:pt idx="16074">
                        <c:v>4332.2</c:v>
                      </c:pt>
                      <c:pt idx="16075">
                        <c:v>4326.7</c:v>
                      </c:pt>
                      <c:pt idx="16076">
                        <c:v>4333.3</c:v>
                      </c:pt>
                      <c:pt idx="16077">
                        <c:v>4325.3</c:v>
                      </c:pt>
                      <c:pt idx="16078">
                        <c:v>4328.5</c:v>
                      </c:pt>
                      <c:pt idx="16079">
                        <c:v>4347.5</c:v>
                      </c:pt>
                      <c:pt idx="16080">
                        <c:v>4349.1000000000004</c:v>
                      </c:pt>
                      <c:pt idx="16081">
                        <c:v>4339.2</c:v>
                      </c:pt>
                      <c:pt idx="16082">
                        <c:v>4336.8999999999996</c:v>
                      </c:pt>
                      <c:pt idx="16083">
                        <c:v>4339.3999999999996</c:v>
                      </c:pt>
                      <c:pt idx="16084">
                        <c:v>4351.1000000000004</c:v>
                      </c:pt>
                      <c:pt idx="16085">
                        <c:v>4332.8</c:v>
                      </c:pt>
                      <c:pt idx="16086">
                        <c:v>4341.8999999999996</c:v>
                      </c:pt>
                      <c:pt idx="16087">
                        <c:v>4339</c:v>
                      </c:pt>
                      <c:pt idx="16088">
                        <c:v>4346.2</c:v>
                      </c:pt>
                      <c:pt idx="16089">
                        <c:v>4343.1000000000004</c:v>
                      </c:pt>
                      <c:pt idx="16090">
                        <c:v>4338.6000000000004</c:v>
                      </c:pt>
                      <c:pt idx="16091">
                        <c:v>4338.8</c:v>
                      </c:pt>
                      <c:pt idx="16092">
                        <c:v>4339.1000000000004</c:v>
                      </c:pt>
                      <c:pt idx="16093">
                        <c:v>4333.5</c:v>
                      </c:pt>
                      <c:pt idx="16094">
                        <c:v>4347</c:v>
                      </c:pt>
                      <c:pt idx="16095">
                        <c:v>4333.6000000000004</c:v>
                      </c:pt>
                      <c:pt idx="16096">
                        <c:v>4335.7</c:v>
                      </c:pt>
                      <c:pt idx="16097">
                        <c:v>4333</c:v>
                      </c:pt>
                      <c:pt idx="16098">
                        <c:v>4326.3</c:v>
                      </c:pt>
                      <c:pt idx="16099">
                        <c:v>4339.2</c:v>
                      </c:pt>
                      <c:pt idx="16100">
                        <c:v>4333.8</c:v>
                      </c:pt>
                      <c:pt idx="16101">
                        <c:v>4338.8999999999996</c:v>
                      </c:pt>
                      <c:pt idx="16102">
                        <c:v>4339.8999999999996</c:v>
                      </c:pt>
                      <c:pt idx="16103">
                        <c:v>4338.7</c:v>
                      </c:pt>
                      <c:pt idx="16104">
                        <c:v>4335.2</c:v>
                      </c:pt>
                      <c:pt idx="16105">
                        <c:v>4337.3999999999996</c:v>
                      </c:pt>
                      <c:pt idx="16106">
                        <c:v>4330.8999999999996</c:v>
                      </c:pt>
                      <c:pt idx="16107">
                        <c:v>4329.2</c:v>
                      </c:pt>
                      <c:pt idx="16108">
                        <c:v>4335</c:v>
                      </c:pt>
                      <c:pt idx="16109">
                        <c:v>4341.6000000000004</c:v>
                      </c:pt>
                      <c:pt idx="16110">
                        <c:v>4328.7</c:v>
                      </c:pt>
                      <c:pt idx="16111">
                        <c:v>4339.8999999999996</c:v>
                      </c:pt>
                      <c:pt idx="16112">
                        <c:v>4328.1000000000004</c:v>
                      </c:pt>
                      <c:pt idx="16113">
                        <c:v>4330.3</c:v>
                      </c:pt>
                      <c:pt idx="16114">
                        <c:v>4319.8999999999996</c:v>
                      </c:pt>
                      <c:pt idx="16115">
                        <c:v>4318.8</c:v>
                      </c:pt>
                      <c:pt idx="16116">
                        <c:v>4317.7</c:v>
                      </c:pt>
                      <c:pt idx="16117">
                        <c:v>4319.5</c:v>
                      </c:pt>
                      <c:pt idx="16118">
                        <c:v>4315</c:v>
                      </c:pt>
                      <c:pt idx="16119">
                        <c:v>4331.1000000000004</c:v>
                      </c:pt>
                      <c:pt idx="16120">
                        <c:v>4314</c:v>
                      </c:pt>
                      <c:pt idx="16121">
                        <c:v>4316.3</c:v>
                      </c:pt>
                      <c:pt idx="16122">
                        <c:v>4316.3999999999996</c:v>
                      </c:pt>
                      <c:pt idx="16123">
                        <c:v>4316.8</c:v>
                      </c:pt>
                      <c:pt idx="16124">
                        <c:v>4316.8</c:v>
                      </c:pt>
                      <c:pt idx="16125">
                        <c:v>4324.3</c:v>
                      </c:pt>
                      <c:pt idx="16126">
                        <c:v>4313.5</c:v>
                      </c:pt>
                      <c:pt idx="16127">
                        <c:v>4307.6000000000004</c:v>
                      </c:pt>
                      <c:pt idx="16128">
                        <c:v>4310.8</c:v>
                      </c:pt>
                      <c:pt idx="16129">
                        <c:v>4319.5</c:v>
                      </c:pt>
                      <c:pt idx="16130">
                        <c:v>4316.8999999999996</c:v>
                      </c:pt>
                      <c:pt idx="16131">
                        <c:v>4308.8</c:v>
                      </c:pt>
                      <c:pt idx="16132">
                        <c:v>4309.8999999999996</c:v>
                      </c:pt>
                      <c:pt idx="16133">
                        <c:v>4322.8999999999996</c:v>
                      </c:pt>
                      <c:pt idx="16134">
                        <c:v>4310.6000000000004</c:v>
                      </c:pt>
                      <c:pt idx="16135">
                        <c:v>4309.2</c:v>
                      </c:pt>
                      <c:pt idx="16136">
                        <c:v>4309.8</c:v>
                      </c:pt>
                      <c:pt idx="16137">
                        <c:v>4310.7</c:v>
                      </c:pt>
                      <c:pt idx="16138">
                        <c:v>4318.8</c:v>
                      </c:pt>
                      <c:pt idx="16139">
                        <c:v>4309.3999999999996</c:v>
                      </c:pt>
                      <c:pt idx="16140">
                        <c:v>4310.6000000000004</c:v>
                      </c:pt>
                      <c:pt idx="16141">
                        <c:v>4310.7</c:v>
                      </c:pt>
                      <c:pt idx="16142">
                        <c:v>4316.7</c:v>
                      </c:pt>
                      <c:pt idx="16143">
                        <c:v>4315.3999999999996</c:v>
                      </c:pt>
                      <c:pt idx="16144">
                        <c:v>4316.8999999999996</c:v>
                      </c:pt>
                      <c:pt idx="16145">
                        <c:v>4320</c:v>
                      </c:pt>
                      <c:pt idx="16146">
                        <c:v>4325</c:v>
                      </c:pt>
                      <c:pt idx="16147">
                        <c:v>4317.8999999999996</c:v>
                      </c:pt>
                      <c:pt idx="16148">
                        <c:v>4323.8</c:v>
                      </c:pt>
                      <c:pt idx="16149">
                        <c:v>4328</c:v>
                      </c:pt>
                      <c:pt idx="16150">
                        <c:v>4333.1000000000004</c:v>
                      </c:pt>
                      <c:pt idx="16151">
                        <c:v>4339.6000000000004</c:v>
                      </c:pt>
                      <c:pt idx="16152">
                        <c:v>4329.7</c:v>
                      </c:pt>
                      <c:pt idx="16153">
                        <c:v>4329.6000000000004</c:v>
                      </c:pt>
                      <c:pt idx="16154">
                        <c:v>4332.8999999999996</c:v>
                      </c:pt>
                      <c:pt idx="16155">
                        <c:v>4328</c:v>
                      </c:pt>
                      <c:pt idx="16156">
                        <c:v>4329.7</c:v>
                      </c:pt>
                      <c:pt idx="16157">
                        <c:v>4324.8999999999996</c:v>
                      </c:pt>
                      <c:pt idx="16158">
                        <c:v>4327.8</c:v>
                      </c:pt>
                      <c:pt idx="16159">
                        <c:v>4333</c:v>
                      </c:pt>
                      <c:pt idx="16160">
                        <c:v>4335.6000000000004</c:v>
                      </c:pt>
                      <c:pt idx="16161">
                        <c:v>4343.3</c:v>
                      </c:pt>
                      <c:pt idx="16162">
                        <c:v>4331.8</c:v>
                      </c:pt>
                      <c:pt idx="16163">
                        <c:v>4334.8</c:v>
                      </c:pt>
                      <c:pt idx="16164">
                        <c:v>4337.5</c:v>
                      </c:pt>
                      <c:pt idx="16165">
                        <c:v>4335.8999999999996</c:v>
                      </c:pt>
                      <c:pt idx="16166">
                        <c:v>4327.8</c:v>
                      </c:pt>
                      <c:pt idx="16167">
                        <c:v>4329.3999999999996</c:v>
                      </c:pt>
                      <c:pt idx="16168">
                        <c:v>4337.8</c:v>
                      </c:pt>
                      <c:pt idx="16169">
                        <c:v>4338.5</c:v>
                      </c:pt>
                      <c:pt idx="16170">
                        <c:v>4341.6000000000004</c:v>
                      </c:pt>
                      <c:pt idx="16171">
                        <c:v>4339.7</c:v>
                      </c:pt>
                      <c:pt idx="16172">
                        <c:v>4330.1000000000004</c:v>
                      </c:pt>
                      <c:pt idx="16173">
                        <c:v>4336</c:v>
                      </c:pt>
                      <c:pt idx="16174">
                        <c:v>4336.8</c:v>
                      </c:pt>
                      <c:pt idx="16175">
                        <c:v>4334.5</c:v>
                      </c:pt>
                      <c:pt idx="16176">
                        <c:v>4331.7</c:v>
                      </c:pt>
                      <c:pt idx="16177">
                        <c:v>4335.1000000000004</c:v>
                      </c:pt>
                      <c:pt idx="16178">
                        <c:v>4325.5</c:v>
                      </c:pt>
                      <c:pt idx="16179">
                        <c:v>4335.2</c:v>
                      </c:pt>
                      <c:pt idx="16180">
                        <c:v>4323.7</c:v>
                      </c:pt>
                      <c:pt idx="16181">
                        <c:v>4327.8999999999996</c:v>
                      </c:pt>
                      <c:pt idx="16182">
                        <c:v>4327.3999999999996</c:v>
                      </c:pt>
                      <c:pt idx="16183">
                        <c:v>4331.1000000000004</c:v>
                      </c:pt>
                      <c:pt idx="16184">
                        <c:v>4330.3</c:v>
                      </c:pt>
                      <c:pt idx="16185">
                        <c:v>4326.7</c:v>
                      </c:pt>
                      <c:pt idx="16186">
                        <c:v>4323.8</c:v>
                      </c:pt>
                      <c:pt idx="16187">
                        <c:v>4325.5</c:v>
                      </c:pt>
                      <c:pt idx="16188">
                        <c:v>4331.2</c:v>
                      </c:pt>
                      <c:pt idx="16189">
                        <c:v>4328.8</c:v>
                      </c:pt>
                      <c:pt idx="16190">
                        <c:v>4335.3999999999996</c:v>
                      </c:pt>
                      <c:pt idx="16191">
                        <c:v>4328.3</c:v>
                      </c:pt>
                      <c:pt idx="16192">
                        <c:v>4327.1000000000004</c:v>
                      </c:pt>
                      <c:pt idx="16193">
                        <c:v>4322.8</c:v>
                      </c:pt>
                      <c:pt idx="16194">
                        <c:v>4324.8999999999996</c:v>
                      </c:pt>
                      <c:pt idx="16195">
                        <c:v>4317.5</c:v>
                      </c:pt>
                      <c:pt idx="16196">
                        <c:v>4315.1000000000004</c:v>
                      </c:pt>
                      <c:pt idx="16197">
                        <c:v>4323.2</c:v>
                      </c:pt>
                      <c:pt idx="16198">
                        <c:v>4324.8999999999996</c:v>
                      </c:pt>
                      <c:pt idx="16199">
                        <c:v>4329.8999999999996</c:v>
                      </c:pt>
                      <c:pt idx="16200">
                        <c:v>4334.8</c:v>
                      </c:pt>
                      <c:pt idx="16201">
                        <c:v>4334</c:v>
                      </c:pt>
                      <c:pt idx="16202">
                        <c:v>4336.3999999999996</c:v>
                      </c:pt>
                      <c:pt idx="16203">
                        <c:v>4333.1000000000004</c:v>
                      </c:pt>
                      <c:pt idx="16204">
                        <c:v>4328</c:v>
                      </c:pt>
                      <c:pt idx="16205">
                        <c:v>4324.8999999999996</c:v>
                      </c:pt>
                      <c:pt idx="16206">
                        <c:v>4318.2</c:v>
                      </c:pt>
                      <c:pt idx="16207">
                        <c:v>4322.3999999999996</c:v>
                      </c:pt>
                      <c:pt idx="16208">
                        <c:v>4322.8</c:v>
                      </c:pt>
                      <c:pt idx="16209">
                        <c:v>4326.3</c:v>
                      </c:pt>
                      <c:pt idx="16210">
                        <c:v>4323.8999999999996</c:v>
                      </c:pt>
                      <c:pt idx="16211">
                        <c:v>4310.8999999999996</c:v>
                      </c:pt>
                      <c:pt idx="16212">
                        <c:v>4317.7</c:v>
                      </c:pt>
                      <c:pt idx="16213">
                        <c:v>4317</c:v>
                      </c:pt>
                      <c:pt idx="16214">
                        <c:v>4310.8999999999996</c:v>
                      </c:pt>
                      <c:pt idx="16215">
                        <c:v>4309.8</c:v>
                      </c:pt>
                      <c:pt idx="16216">
                        <c:v>4309.2</c:v>
                      </c:pt>
                      <c:pt idx="16217">
                        <c:v>4312.6000000000004</c:v>
                      </c:pt>
                      <c:pt idx="16218">
                        <c:v>4299.8999999999996</c:v>
                      </c:pt>
                      <c:pt idx="16219">
                        <c:v>4305.3999999999996</c:v>
                      </c:pt>
                      <c:pt idx="16220">
                        <c:v>4308.6000000000004</c:v>
                      </c:pt>
                      <c:pt idx="16221">
                        <c:v>4305.5</c:v>
                      </c:pt>
                      <c:pt idx="16222">
                        <c:v>4304</c:v>
                      </c:pt>
                      <c:pt idx="16223">
                        <c:v>4310.7</c:v>
                      </c:pt>
                      <c:pt idx="16224">
                        <c:v>4306.2</c:v>
                      </c:pt>
                      <c:pt idx="16225">
                        <c:v>4311.6000000000004</c:v>
                      </c:pt>
                      <c:pt idx="16226">
                        <c:v>4306.1000000000004</c:v>
                      </c:pt>
                      <c:pt idx="16227">
                        <c:v>4311.8999999999996</c:v>
                      </c:pt>
                      <c:pt idx="16228">
                        <c:v>4310</c:v>
                      </c:pt>
                      <c:pt idx="16229">
                        <c:v>4309.6000000000004</c:v>
                      </c:pt>
                      <c:pt idx="16230">
                        <c:v>4319.1000000000004</c:v>
                      </c:pt>
                      <c:pt idx="16231">
                        <c:v>4316</c:v>
                      </c:pt>
                      <c:pt idx="16232">
                        <c:v>4322.2</c:v>
                      </c:pt>
                      <c:pt idx="16233">
                        <c:v>4316.6000000000004</c:v>
                      </c:pt>
                      <c:pt idx="16234">
                        <c:v>4314</c:v>
                      </c:pt>
                      <c:pt idx="16235">
                        <c:v>4306.3999999999996</c:v>
                      </c:pt>
                      <c:pt idx="16236">
                        <c:v>4309.7</c:v>
                      </c:pt>
                      <c:pt idx="16237">
                        <c:v>4311.6000000000004</c:v>
                      </c:pt>
                      <c:pt idx="16238">
                        <c:v>4311.1000000000004</c:v>
                      </c:pt>
                      <c:pt idx="16239">
                        <c:v>4310.8999999999996</c:v>
                      </c:pt>
                      <c:pt idx="16240">
                        <c:v>4308.3999999999996</c:v>
                      </c:pt>
                      <c:pt idx="16241">
                        <c:v>4307.5</c:v>
                      </c:pt>
                      <c:pt idx="16242">
                        <c:v>4316.8999999999996</c:v>
                      </c:pt>
                      <c:pt idx="16243">
                        <c:v>4322.1000000000004</c:v>
                      </c:pt>
                      <c:pt idx="16244">
                        <c:v>4316.3</c:v>
                      </c:pt>
                      <c:pt idx="16245">
                        <c:v>4312.3999999999996</c:v>
                      </c:pt>
                      <c:pt idx="16246">
                        <c:v>4308</c:v>
                      </c:pt>
                      <c:pt idx="16247">
                        <c:v>4309.8999999999996</c:v>
                      </c:pt>
                      <c:pt idx="16248">
                        <c:v>4313.7</c:v>
                      </c:pt>
                      <c:pt idx="16249">
                        <c:v>4317.3999999999996</c:v>
                      </c:pt>
                      <c:pt idx="16250">
                        <c:v>4319.8</c:v>
                      </c:pt>
                      <c:pt idx="16251">
                        <c:v>4317.8</c:v>
                      </c:pt>
                      <c:pt idx="16252">
                        <c:v>4312.2</c:v>
                      </c:pt>
                      <c:pt idx="16253">
                        <c:v>4321.3</c:v>
                      </c:pt>
                      <c:pt idx="16254">
                        <c:v>4313.3999999999996</c:v>
                      </c:pt>
                      <c:pt idx="16255">
                        <c:v>4314.7</c:v>
                      </c:pt>
                      <c:pt idx="16256">
                        <c:v>4314.6000000000004</c:v>
                      </c:pt>
                      <c:pt idx="16257">
                        <c:v>4311</c:v>
                      </c:pt>
                      <c:pt idx="16258">
                        <c:v>4311</c:v>
                      </c:pt>
                      <c:pt idx="16259">
                        <c:v>4314.5</c:v>
                      </c:pt>
                      <c:pt idx="16260">
                        <c:v>4313.5</c:v>
                      </c:pt>
                      <c:pt idx="16261">
                        <c:v>4316.3</c:v>
                      </c:pt>
                      <c:pt idx="16262">
                        <c:v>4306.1000000000004</c:v>
                      </c:pt>
                      <c:pt idx="16263">
                        <c:v>4321.1000000000004</c:v>
                      </c:pt>
                      <c:pt idx="16264">
                        <c:v>4317.6000000000004</c:v>
                      </c:pt>
                      <c:pt idx="16265">
                        <c:v>4312.2</c:v>
                      </c:pt>
                      <c:pt idx="16266">
                        <c:v>4320.8999999999996</c:v>
                      </c:pt>
                      <c:pt idx="16267">
                        <c:v>4321.1000000000004</c:v>
                      </c:pt>
                      <c:pt idx="16268">
                        <c:v>4318.5</c:v>
                      </c:pt>
                      <c:pt idx="16269">
                        <c:v>4317.2</c:v>
                      </c:pt>
                      <c:pt idx="16270">
                        <c:v>4324.6000000000004</c:v>
                      </c:pt>
                      <c:pt idx="16271">
                        <c:v>4322.3</c:v>
                      </c:pt>
                      <c:pt idx="16272">
                        <c:v>4326.3999999999996</c:v>
                      </c:pt>
                      <c:pt idx="16273">
                        <c:v>4329.1000000000004</c:v>
                      </c:pt>
                      <c:pt idx="16274">
                        <c:v>4316.5</c:v>
                      </c:pt>
                      <c:pt idx="16275">
                        <c:v>4315.2</c:v>
                      </c:pt>
                      <c:pt idx="16276">
                        <c:v>4318.1000000000004</c:v>
                      </c:pt>
                      <c:pt idx="16277">
                        <c:v>4316.7</c:v>
                      </c:pt>
                      <c:pt idx="16278">
                        <c:v>4313</c:v>
                      </c:pt>
                      <c:pt idx="16279">
                        <c:v>4315.3</c:v>
                      </c:pt>
                      <c:pt idx="16280">
                        <c:v>4318.8999999999996</c:v>
                      </c:pt>
                      <c:pt idx="16281">
                        <c:v>4326.3</c:v>
                      </c:pt>
                      <c:pt idx="16282">
                        <c:v>4331.8999999999996</c:v>
                      </c:pt>
                      <c:pt idx="16283">
                        <c:v>4323.3</c:v>
                      </c:pt>
                      <c:pt idx="16284">
                        <c:v>4316.3999999999996</c:v>
                      </c:pt>
                      <c:pt idx="16285">
                        <c:v>4316.8</c:v>
                      </c:pt>
                      <c:pt idx="16286">
                        <c:v>4318.1000000000004</c:v>
                      </c:pt>
                      <c:pt idx="16287">
                        <c:v>4319.6000000000004</c:v>
                      </c:pt>
                      <c:pt idx="16288">
                        <c:v>4310.5</c:v>
                      </c:pt>
                      <c:pt idx="16289">
                        <c:v>4316.8999999999996</c:v>
                      </c:pt>
                      <c:pt idx="16290">
                        <c:v>4323</c:v>
                      </c:pt>
                      <c:pt idx="16291">
                        <c:v>4315.2</c:v>
                      </c:pt>
                      <c:pt idx="16292">
                        <c:v>4316.1000000000004</c:v>
                      </c:pt>
                      <c:pt idx="16293">
                        <c:v>4319.3999999999996</c:v>
                      </c:pt>
                      <c:pt idx="16294">
                        <c:v>4322.7</c:v>
                      </c:pt>
                      <c:pt idx="16295">
                        <c:v>4319.5</c:v>
                      </c:pt>
                      <c:pt idx="16296">
                        <c:v>4319.8</c:v>
                      </c:pt>
                      <c:pt idx="16297">
                        <c:v>4319.6000000000004</c:v>
                      </c:pt>
                      <c:pt idx="16298">
                        <c:v>4319</c:v>
                      </c:pt>
                      <c:pt idx="16299">
                        <c:v>4316.3999999999996</c:v>
                      </c:pt>
                      <c:pt idx="16300">
                        <c:v>4325</c:v>
                      </c:pt>
                      <c:pt idx="16301">
                        <c:v>4326.1000000000004</c:v>
                      </c:pt>
                      <c:pt idx="16302">
                        <c:v>4319.8</c:v>
                      </c:pt>
                      <c:pt idx="16303">
                        <c:v>4329.6000000000004</c:v>
                      </c:pt>
                      <c:pt idx="16304">
                        <c:v>4329.2</c:v>
                      </c:pt>
                      <c:pt idx="16305">
                        <c:v>4330.7</c:v>
                      </c:pt>
                      <c:pt idx="16306">
                        <c:v>4335.2</c:v>
                      </c:pt>
                      <c:pt idx="16307">
                        <c:v>4330.3999999999996</c:v>
                      </c:pt>
                      <c:pt idx="16308">
                        <c:v>4328.7</c:v>
                      </c:pt>
                      <c:pt idx="16309">
                        <c:v>4331.3999999999996</c:v>
                      </c:pt>
                      <c:pt idx="16310">
                        <c:v>4335.3</c:v>
                      </c:pt>
                      <c:pt idx="16311">
                        <c:v>4339.6000000000004</c:v>
                      </c:pt>
                      <c:pt idx="16312">
                        <c:v>4335.6000000000004</c:v>
                      </c:pt>
                      <c:pt idx="16313">
                        <c:v>4332.1000000000004</c:v>
                      </c:pt>
                      <c:pt idx="16314">
                        <c:v>4330.5</c:v>
                      </c:pt>
                      <c:pt idx="16315">
                        <c:v>4337.1000000000004</c:v>
                      </c:pt>
                      <c:pt idx="16316">
                        <c:v>4326.5</c:v>
                      </c:pt>
                      <c:pt idx="16317">
                        <c:v>4324.5</c:v>
                      </c:pt>
                      <c:pt idx="16318">
                        <c:v>4325.7</c:v>
                      </c:pt>
                      <c:pt idx="16319">
                        <c:v>4330.8</c:v>
                      </c:pt>
                      <c:pt idx="16320">
                        <c:v>4324.8999999999996</c:v>
                      </c:pt>
                      <c:pt idx="16321">
                        <c:v>4327</c:v>
                      </c:pt>
                      <c:pt idx="16322">
                        <c:v>4335.8</c:v>
                      </c:pt>
                      <c:pt idx="16323">
                        <c:v>4329</c:v>
                      </c:pt>
                      <c:pt idx="16324">
                        <c:v>4330.1000000000004</c:v>
                      </c:pt>
                      <c:pt idx="16325">
                        <c:v>4327</c:v>
                      </c:pt>
                      <c:pt idx="16326">
                        <c:v>4326.8</c:v>
                      </c:pt>
                      <c:pt idx="16327">
                        <c:v>4329.8999999999996</c:v>
                      </c:pt>
                      <c:pt idx="16328">
                        <c:v>4330.3999999999996</c:v>
                      </c:pt>
                      <c:pt idx="16329">
                        <c:v>4331.6000000000004</c:v>
                      </c:pt>
                      <c:pt idx="16330">
                        <c:v>4331.2</c:v>
                      </c:pt>
                      <c:pt idx="16331">
                        <c:v>4339.8999999999996</c:v>
                      </c:pt>
                      <c:pt idx="16332">
                        <c:v>4328.3999999999996</c:v>
                      </c:pt>
                      <c:pt idx="16333">
                        <c:v>4331.1000000000004</c:v>
                      </c:pt>
                      <c:pt idx="16334">
                        <c:v>4323.6000000000004</c:v>
                      </c:pt>
                      <c:pt idx="16335">
                        <c:v>4330.8999999999996</c:v>
                      </c:pt>
                      <c:pt idx="16336">
                        <c:v>4321.8</c:v>
                      </c:pt>
                      <c:pt idx="16337">
                        <c:v>4326.6000000000004</c:v>
                      </c:pt>
                      <c:pt idx="16338">
                        <c:v>4330.8</c:v>
                      </c:pt>
                      <c:pt idx="16339">
                        <c:v>4334</c:v>
                      </c:pt>
                      <c:pt idx="16340">
                        <c:v>4334.8999999999996</c:v>
                      </c:pt>
                      <c:pt idx="16341">
                        <c:v>4337.5</c:v>
                      </c:pt>
                      <c:pt idx="16342">
                        <c:v>4336.2</c:v>
                      </c:pt>
                      <c:pt idx="16343">
                        <c:v>4335.6000000000004</c:v>
                      </c:pt>
                      <c:pt idx="16344">
                        <c:v>4340.7</c:v>
                      </c:pt>
                      <c:pt idx="16345">
                        <c:v>4337.7</c:v>
                      </c:pt>
                      <c:pt idx="16346">
                        <c:v>4333.8999999999996</c:v>
                      </c:pt>
                      <c:pt idx="16347">
                        <c:v>4345.3</c:v>
                      </c:pt>
                      <c:pt idx="16348">
                        <c:v>4345.2</c:v>
                      </c:pt>
                      <c:pt idx="16349">
                        <c:v>4340.8</c:v>
                      </c:pt>
                      <c:pt idx="16350">
                        <c:v>4348.6000000000004</c:v>
                      </c:pt>
                      <c:pt idx="16351">
                        <c:v>4351.3</c:v>
                      </c:pt>
                      <c:pt idx="16352">
                        <c:v>4357.5</c:v>
                      </c:pt>
                      <c:pt idx="16353">
                        <c:v>4351.8</c:v>
                      </c:pt>
                      <c:pt idx="16354">
                        <c:v>4352.8</c:v>
                      </c:pt>
                      <c:pt idx="16355">
                        <c:v>4359.5</c:v>
                      </c:pt>
                      <c:pt idx="16356">
                        <c:v>4362.5</c:v>
                      </c:pt>
                      <c:pt idx="16357">
                        <c:v>4357.3</c:v>
                      </c:pt>
                      <c:pt idx="16358">
                        <c:v>4354.7</c:v>
                      </c:pt>
                      <c:pt idx="16359">
                        <c:v>4363.5</c:v>
                      </c:pt>
                      <c:pt idx="16360">
                        <c:v>4365.8999999999996</c:v>
                      </c:pt>
                      <c:pt idx="16361">
                        <c:v>4371.7</c:v>
                      </c:pt>
                      <c:pt idx="16362">
                        <c:v>4370</c:v>
                      </c:pt>
                      <c:pt idx="16363">
                        <c:v>4368.3</c:v>
                      </c:pt>
                      <c:pt idx="16364">
                        <c:v>4363.8999999999996</c:v>
                      </c:pt>
                      <c:pt idx="16365">
                        <c:v>4362.6000000000004</c:v>
                      </c:pt>
                      <c:pt idx="16366">
                        <c:v>4368.5</c:v>
                      </c:pt>
                      <c:pt idx="16367">
                        <c:v>4365.6000000000004</c:v>
                      </c:pt>
                      <c:pt idx="16368">
                        <c:v>4363.2</c:v>
                      </c:pt>
                      <c:pt idx="16369">
                        <c:v>4366</c:v>
                      </c:pt>
                      <c:pt idx="16370">
                        <c:v>4372.8</c:v>
                      </c:pt>
                      <c:pt idx="16371">
                        <c:v>4365.5</c:v>
                      </c:pt>
                      <c:pt idx="16372">
                        <c:v>4365.8999999999996</c:v>
                      </c:pt>
                      <c:pt idx="16373">
                        <c:v>4362.8999999999996</c:v>
                      </c:pt>
                      <c:pt idx="16374">
                        <c:v>4372.7</c:v>
                      </c:pt>
                      <c:pt idx="16375">
                        <c:v>4358.1000000000004</c:v>
                      </c:pt>
                      <c:pt idx="16376">
                        <c:v>4357.5</c:v>
                      </c:pt>
                      <c:pt idx="16377">
                        <c:v>4364.1000000000004</c:v>
                      </c:pt>
                      <c:pt idx="16378">
                        <c:v>4361.2</c:v>
                      </c:pt>
                      <c:pt idx="16379">
                        <c:v>4356.3999999999996</c:v>
                      </c:pt>
                      <c:pt idx="16380">
                        <c:v>4366.3</c:v>
                      </c:pt>
                      <c:pt idx="16381">
                        <c:v>4370.1000000000004</c:v>
                      </c:pt>
                      <c:pt idx="16382">
                        <c:v>4370.8</c:v>
                      </c:pt>
                      <c:pt idx="16383">
                        <c:v>4364.8</c:v>
                      </c:pt>
                      <c:pt idx="16384">
                        <c:v>4366.3</c:v>
                      </c:pt>
                      <c:pt idx="16385">
                        <c:v>4368.1000000000004</c:v>
                      </c:pt>
                      <c:pt idx="16386">
                        <c:v>4359.5</c:v>
                      </c:pt>
                      <c:pt idx="16387">
                        <c:v>4361.6000000000004</c:v>
                      </c:pt>
                      <c:pt idx="16388">
                        <c:v>4361.8</c:v>
                      </c:pt>
                      <c:pt idx="16389">
                        <c:v>4357.3</c:v>
                      </c:pt>
                      <c:pt idx="16390">
                        <c:v>4357.1000000000004</c:v>
                      </c:pt>
                      <c:pt idx="16391">
                        <c:v>4356.3999999999996</c:v>
                      </c:pt>
                      <c:pt idx="16392">
                        <c:v>4354.7</c:v>
                      </c:pt>
                      <c:pt idx="16393">
                        <c:v>4359.7</c:v>
                      </c:pt>
                      <c:pt idx="16394">
                        <c:v>4359.3</c:v>
                      </c:pt>
                      <c:pt idx="16395">
                        <c:v>4357.1000000000004</c:v>
                      </c:pt>
                      <c:pt idx="16396">
                        <c:v>4359.3</c:v>
                      </c:pt>
                      <c:pt idx="16397">
                        <c:v>4359.5</c:v>
                      </c:pt>
                      <c:pt idx="16398">
                        <c:v>4359.8</c:v>
                      </c:pt>
                      <c:pt idx="16399">
                        <c:v>4357.3</c:v>
                      </c:pt>
                      <c:pt idx="16400">
                        <c:v>4356.5</c:v>
                      </c:pt>
                      <c:pt idx="16401">
                        <c:v>4360.3999999999996</c:v>
                      </c:pt>
                      <c:pt idx="16402">
                        <c:v>4361.8</c:v>
                      </c:pt>
                      <c:pt idx="16403">
                        <c:v>4368.2</c:v>
                      </c:pt>
                      <c:pt idx="16404">
                        <c:v>4368.3999999999996</c:v>
                      </c:pt>
                      <c:pt idx="16405">
                        <c:v>4370.8999999999996</c:v>
                      </c:pt>
                      <c:pt idx="16406">
                        <c:v>4368.2</c:v>
                      </c:pt>
                      <c:pt idx="16407">
                        <c:v>4366</c:v>
                      </c:pt>
                      <c:pt idx="16408">
                        <c:v>4364.6000000000004</c:v>
                      </c:pt>
                      <c:pt idx="16409">
                        <c:v>4366.1000000000004</c:v>
                      </c:pt>
                      <c:pt idx="16410">
                        <c:v>4377.6000000000004</c:v>
                      </c:pt>
                      <c:pt idx="16411">
                        <c:v>4381.8</c:v>
                      </c:pt>
                      <c:pt idx="16412">
                        <c:v>4374.6000000000004</c:v>
                      </c:pt>
                      <c:pt idx="16413">
                        <c:v>4368.3999999999996</c:v>
                      </c:pt>
                      <c:pt idx="16414">
                        <c:v>4372.2</c:v>
                      </c:pt>
                      <c:pt idx="16415">
                        <c:v>4365.2</c:v>
                      </c:pt>
                      <c:pt idx="16416">
                        <c:v>4365.8999999999996</c:v>
                      </c:pt>
                      <c:pt idx="16417">
                        <c:v>4363.7</c:v>
                      </c:pt>
                      <c:pt idx="16418">
                        <c:v>4364.3999999999996</c:v>
                      </c:pt>
                      <c:pt idx="16419">
                        <c:v>4362.1000000000004</c:v>
                      </c:pt>
                      <c:pt idx="16420">
                        <c:v>4370.8999999999996</c:v>
                      </c:pt>
                      <c:pt idx="16421">
                        <c:v>4367.8999999999996</c:v>
                      </c:pt>
                      <c:pt idx="16422">
                        <c:v>4368.3999999999996</c:v>
                      </c:pt>
                      <c:pt idx="16423">
                        <c:v>4352.7</c:v>
                      </c:pt>
                      <c:pt idx="16424">
                        <c:v>4363.8</c:v>
                      </c:pt>
                      <c:pt idx="16425">
                        <c:v>4365.1000000000004</c:v>
                      </c:pt>
                      <c:pt idx="16426">
                        <c:v>4353.3</c:v>
                      </c:pt>
                      <c:pt idx="16427">
                        <c:v>4361.8</c:v>
                      </c:pt>
                      <c:pt idx="16428">
                        <c:v>4362.1000000000004</c:v>
                      </c:pt>
                      <c:pt idx="16429">
                        <c:v>4364</c:v>
                      </c:pt>
                      <c:pt idx="16430">
                        <c:v>4370.8</c:v>
                      </c:pt>
                      <c:pt idx="16431">
                        <c:v>4372.5</c:v>
                      </c:pt>
                      <c:pt idx="16432">
                        <c:v>4363.3999999999996</c:v>
                      </c:pt>
                      <c:pt idx="16433">
                        <c:v>4371.7</c:v>
                      </c:pt>
                      <c:pt idx="16434">
                        <c:v>4369.6000000000004</c:v>
                      </c:pt>
                      <c:pt idx="16435">
                        <c:v>4367.5</c:v>
                      </c:pt>
                      <c:pt idx="16436">
                        <c:v>4370</c:v>
                      </c:pt>
                      <c:pt idx="16437">
                        <c:v>4369.8999999999996</c:v>
                      </c:pt>
                      <c:pt idx="16438">
                        <c:v>4362.8999999999996</c:v>
                      </c:pt>
                      <c:pt idx="16439">
                        <c:v>4361.8</c:v>
                      </c:pt>
                      <c:pt idx="16440">
                        <c:v>4363.8</c:v>
                      </c:pt>
                      <c:pt idx="16441">
                        <c:v>4377</c:v>
                      </c:pt>
                      <c:pt idx="16442">
                        <c:v>4371.3999999999996</c:v>
                      </c:pt>
                      <c:pt idx="16443">
                        <c:v>4382.1000000000004</c:v>
                      </c:pt>
                      <c:pt idx="16444">
                        <c:v>4375.3</c:v>
                      </c:pt>
                      <c:pt idx="16445">
                        <c:v>4375.1000000000004</c:v>
                      </c:pt>
                      <c:pt idx="16446">
                        <c:v>4374.3999999999996</c:v>
                      </c:pt>
                      <c:pt idx="16447">
                        <c:v>4375.5</c:v>
                      </c:pt>
                      <c:pt idx="16448">
                        <c:v>4370.8999999999996</c:v>
                      </c:pt>
                      <c:pt idx="16449">
                        <c:v>4371.7</c:v>
                      </c:pt>
                      <c:pt idx="16450">
                        <c:v>4378.8</c:v>
                      </c:pt>
                      <c:pt idx="16451">
                        <c:v>4378.6000000000004</c:v>
                      </c:pt>
                      <c:pt idx="16452">
                        <c:v>4379.8999999999996</c:v>
                      </c:pt>
                      <c:pt idx="16453">
                        <c:v>4385.6000000000004</c:v>
                      </c:pt>
                      <c:pt idx="16454">
                        <c:v>4381</c:v>
                      </c:pt>
                      <c:pt idx="16455">
                        <c:v>4386.6000000000004</c:v>
                      </c:pt>
                      <c:pt idx="16456">
                        <c:v>4388.3999999999996</c:v>
                      </c:pt>
                      <c:pt idx="16457">
                        <c:v>4388</c:v>
                      </c:pt>
                      <c:pt idx="16458">
                        <c:v>4383.8999999999996</c:v>
                      </c:pt>
                      <c:pt idx="16459">
                        <c:v>4383.3</c:v>
                      </c:pt>
                      <c:pt idx="16460">
                        <c:v>4389.3999999999996</c:v>
                      </c:pt>
                      <c:pt idx="16461">
                        <c:v>4379.3999999999996</c:v>
                      </c:pt>
                      <c:pt idx="16462">
                        <c:v>4394.2</c:v>
                      </c:pt>
                      <c:pt idx="16463">
                        <c:v>4402.6000000000004</c:v>
                      </c:pt>
                      <c:pt idx="16464">
                        <c:v>4393.3</c:v>
                      </c:pt>
                      <c:pt idx="16465">
                        <c:v>4392.3999999999996</c:v>
                      </c:pt>
                      <c:pt idx="16466">
                        <c:v>4389.8</c:v>
                      </c:pt>
                      <c:pt idx="16467">
                        <c:v>4388</c:v>
                      </c:pt>
                      <c:pt idx="16468">
                        <c:v>4384.3</c:v>
                      </c:pt>
                      <c:pt idx="16469">
                        <c:v>4381.3999999999996</c:v>
                      </c:pt>
                      <c:pt idx="16470">
                        <c:v>4386.7</c:v>
                      </c:pt>
                      <c:pt idx="16471">
                        <c:v>4394.8</c:v>
                      </c:pt>
                      <c:pt idx="16472">
                        <c:v>4381.3999999999996</c:v>
                      </c:pt>
                      <c:pt idx="16473">
                        <c:v>4398.2</c:v>
                      </c:pt>
                      <c:pt idx="16474">
                        <c:v>4387</c:v>
                      </c:pt>
                      <c:pt idx="16475">
                        <c:v>4383.6000000000004</c:v>
                      </c:pt>
                      <c:pt idx="16476">
                        <c:v>4395.1000000000004</c:v>
                      </c:pt>
                      <c:pt idx="16477">
                        <c:v>4402</c:v>
                      </c:pt>
                      <c:pt idx="16478">
                        <c:v>4387.3</c:v>
                      </c:pt>
                      <c:pt idx="16479">
                        <c:v>4397.5</c:v>
                      </c:pt>
                      <c:pt idx="16480">
                        <c:v>4388.5</c:v>
                      </c:pt>
                      <c:pt idx="16481">
                        <c:v>4398.5</c:v>
                      </c:pt>
                      <c:pt idx="16482">
                        <c:v>4392.3</c:v>
                      </c:pt>
                      <c:pt idx="16483">
                        <c:v>4392</c:v>
                      </c:pt>
                      <c:pt idx="16484">
                        <c:v>4387.2</c:v>
                      </c:pt>
                      <c:pt idx="16485">
                        <c:v>4389.5</c:v>
                      </c:pt>
                      <c:pt idx="16486">
                        <c:v>4381.8999999999996</c:v>
                      </c:pt>
                      <c:pt idx="16487">
                        <c:v>4375.7</c:v>
                      </c:pt>
                      <c:pt idx="16488">
                        <c:v>4380.8</c:v>
                      </c:pt>
                      <c:pt idx="16489">
                        <c:v>4378.8999999999996</c:v>
                      </c:pt>
                      <c:pt idx="16490">
                        <c:v>4392.3999999999996</c:v>
                      </c:pt>
                      <c:pt idx="16491">
                        <c:v>4393.3999999999996</c:v>
                      </c:pt>
                      <c:pt idx="16492">
                        <c:v>4376.8999999999996</c:v>
                      </c:pt>
                      <c:pt idx="16493">
                        <c:v>4385.8</c:v>
                      </c:pt>
                      <c:pt idx="16494">
                        <c:v>4393.1000000000004</c:v>
                      </c:pt>
                      <c:pt idx="16495">
                        <c:v>4387.3999999999996</c:v>
                      </c:pt>
                      <c:pt idx="16496">
                        <c:v>4390.3999999999996</c:v>
                      </c:pt>
                      <c:pt idx="16497">
                        <c:v>4386.6000000000004</c:v>
                      </c:pt>
                      <c:pt idx="16498">
                        <c:v>4392.5</c:v>
                      </c:pt>
                      <c:pt idx="16499">
                        <c:v>4392.2</c:v>
                      </c:pt>
                      <c:pt idx="16500">
                        <c:v>4386.8999999999996</c:v>
                      </c:pt>
                      <c:pt idx="16501">
                        <c:v>4400.8</c:v>
                      </c:pt>
                      <c:pt idx="16502">
                        <c:v>4407.6000000000004</c:v>
                      </c:pt>
                      <c:pt idx="16503">
                        <c:v>4405.3999999999996</c:v>
                      </c:pt>
                      <c:pt idx="16504">
                        <c:v>4401.8</c:v>
                      </c:pt>
                      <c:pt idx="16505">
                        <c:v>4404.8</c:v>
                      </c:pt>
                      <c:pt idx="16506">
                        <c:v>4404.3</c:v>
                      </c:pt>
                      <c:pt idx="16507">
                        <c:v>4407.1000000000004</c:v>
                      </c:pt>
                      <c:pt idx="16508">
                        <c:v>4406</c:v>
                      </c:pt>
                      <c:pt idx="16509">
                        <c:v>4396.5</c:v>
                      </c:pt>
                      <c:pt idx="16510">
                        <c:v>4389.5</c:v>
                      </c:pt>
                      <c:pt idx="16511">
                        <c:v>4398.1000000000004</c:v>
                      </c:pt>
                      <c:pt idx="16512">
                        <c:v>4396.1000000000004</c:v>
                      </c:pt>
                      <c:pt idx="16513">
                        <c:v>4390.5</c:v>
                      </c:pt>
                      <c:pt idx="16514">
                        <c:v>4391.3999999999996</c:v>
                      </c:pt>
                      <c:pt idx="16515">
                        <c:v>4384.6000000000004</c:v>
                      </c:pt>
                      <c:pt idx="16516">
                        <c:v>4389.1000000000004</c:v>
                      </c:pt>
                      <c:pt idx="16517">
                        <c:v>4383</c:v>
                      </c:pt>
                      <c:pt idx="16518">
                        <c:v>4368.6000000000004</c:v>
                      </c:pt>
                      <c:pt idx="16519">
                        <c:v>4385.2</c:v>
                      </c:pt>
                      <c:pt idx="16520">
                        <c:v>4381.8</c:v>
                      </c:pt>
                      <c:pt idx="16521">
                        <c:v>4376.3</c:v>
                      </c:pt>
                      <c:pt idx="16522">
                        <c:v>4370.8999999999996</c:v>
                      </c:pt>
                      <c:pt idx="16523">
                        <c:v>4391.5</c:v>
                      </c:pt>
                      <c:pt idx="16524">
                        <c:v>4382.8999999999996</c:v>
                      </c:pt>
                      <c:pt idx="16525">
                        <c:v>4377</c:v>
                      </c:pt>
                      <c:pt idx="16526">
                        <c:v>4363.3999999999996</c:v>
                      </c:pt>
                      <c:pt idx="16527">
                        <c:v>4384.3</c:v>
                      </c:pt>
                      <c:pt idx="16528">
                        <c:v>4375.6000000000004</c:v>
                      </c:pt>
                      <c:pt idx="16529">
                        <c:v>4380.3</c:v>
                      </c:pt>
                      <c:pt idx="16530">
                        <c:v>4367.1000000000004</c:v>
                      </c:pt>
                      <c:pt idx="16531">
                        <c:v>4380.8</c:v>
                      </c:pt>
                      <c:pt idx="16532">
                        <c:v>4377.2</c:v>
                      </c:pt>
                      <c:pt idx="16533">
                        <c:v>4377.3</c:v>
                      </c:pt>
                      <c:pt idx="16534">
                        <c:v>4372.3999999999996</c:v>
                      </c:pt>
                      <c:pt idx="16535">
                        <c:v>4364.1000000000004</c:v>
                      </c:pt>
                      <c:pt idx="16536">
                        <c:v>4367.1000000000004</c:v>
                      </c:pt>
                      <c:pt idx="16537">
                        <c:v>4368.8999999999996</c:v>
                      </c:pt>
                      <c:pt idx="16538">
                        <c:v>4370.8999999999996</c:v>
                      </c:pt>
                      <c:pt idx="16539">
                        <c:v>4373.5</c:v>
                      </c:pt>
                      <c:pt idx="16540">
                        <c:v>4380.2</c:v>
                      </c:pt>
                      <c:pt idx="16541">
                        <c:v>4369</c:v>
                      </c:pt>
                      <c:pt idx="16542">
                        <c:v>4359.3</c:v>
                      </c:pt>
                      <c:pt idx="16543">
                        <c:v>4376</c:v>
                      </c:pt>
                      <c:pt idx="16544">
                        <c:v>4370.2</c:v>
                      </c:pt>
                      <c:pt idx="16545">
                        <c:v>4363.7</c:v>
                      </c:pt>
                      <c:pt idx="16546">
                        <c:v>4369.5</c:v>
                      </c:pt>
                      <c:pt idx="16547">
                        <c:v>4361.7</c:v>
                      </c:pt>
                      <c:pt idx="16548">
                        <c:v>4363.1000000000004</c:v>
                      </c:pt>
                      <c:pt idx="16549">
                        <c:v>4363.7</c:v>
                      </c:pt>
                      <c:pt idx="16550">
                        <c:v>4357.1000000000004</c:v>
                      </c:pt>
                      <c:pt idx="16551">
                        <c:v>4366.1000000000004</c:v>
                      </c:pt>
                      <c:pt idx="16552">
                        <c:v>4357.3999999999996</c:v>
                      </c:pt>
                      <c:pt idx="16553">
                        <c:v>4352.8</c:v>
                      </c:pt>
                      <c:pt idx="16554">
                        <c:v>4352.8999999999996</c:v>
                      </c:pt>
                      <c:pt idx="16555">
                        <c:v>4357</c:v>
                      </c:pt>
                      <c:pt idx="16556">
                        <c:v>4354.6000000000004</c:v>
                      </c:pt>
                      <c:pt idx="16557">
                        <c:v>4331.3</c:v>
                      </c:pt>
                      <c:pt idx="16558">
                        <c:v>4343.3</c:v>
                      </c:pt>
                      <c:pt idx="16559">
                        <c:v>4346.1000000000004</c:v>
                      </c:pt>
                      <c:pt idx="16560">
                        <c:v>4350.5</c:v>
                      </c:pt>
                      <c:pt idx="16561">
                        <c:v>4348.2</c:v>
                      </c:pt>
                      <c:pt idx="16562">
                        <c:v>4348.3</c:v>
                      </c:pt>
                      <c:pt idx="16563">
                        <c:v>4360.5</c:v>
                      </c:pt>
                      <c:pt idx="16564">
                        <c:v>4360.3999999999996</c:v>
                      </c:pt>
                      <c:pt idx="16565">
                        <c:v>4356</c:v>
                      </c:pt>
                      <c:pt idx="16566">
                        <c:v>4368.3999999999996</c:v>
                      </c:pt>
                      <c:pt idx="16567">
                        <c:v>4352.8999999999996</c:v>
                      </c:pt>
                      <c:pt idx="16568">
                        <c:v>4353.8</c:v>
                      </c:pt>
                      <c:pt idx="16569">
                        <c:v>4355.1000000000004</c:v>
                      </c:pt>
                      <c:pt idx="16570">
                        <c:v>4347.3</c:v>
                      </c:pt>
                      <c:pt idx="16571">
                        <c:v>4359.8</c:v>
                      </c:pt>
                      <c:pt idx="16572">
                        <c:v>4364.8</c:v>
                      </c:pt>
                      <c:pt idx="16573">
                        <c:v>4362.2</c:v>
                      </c:pt>
                      <c:pt idx="16574">
                        <c:v>4357.2</c:v>
                      </c:pt>
                      <c:pt idx="16575">
                        <c:v>4367.5</c:v>
                      </c:pt>
                      <c:pt idx="16576">
                        <c:v>4367.7</c:v>
                      </c:pt>
                      <c:pt idx="16577">
                        <c:v>4363.8999999999996</c:v>
                      </c:pt>
                      <c:pt idx="16578">
                        <c:v>4360.1000000000004</c:v>
                      </c:pt>
                      <c:pt idx="16579">
                        <c:v>4359.8</c:v>
                      </c:pt>
                      <c:pt idx="16580">
                        <c:v>4363.8999999999996</c:v>
                      </c:pt>
                      <c:pt idx="16581">
                        <c:v>4369.2</c:v>
                      </c:pt>
                      <c:pt idx="16582">
                        <c:v>4373.8999999999996</c:v>
                      </c:pt>
                      <c:pt idx="16583">
                        <c:v>4369.3</c:v>
                      </c:pt>
                      <c:pt idx="16584">
                        <c:v>4376.5</c:v>
                      </c:pt>
                      <c:pt idx="16585">
                        <c:v>4382.3999999999996</c:v>
                      </c:pt>
                      <c:pt idx="16586">
                        <c:v>4380.3</c:v>
                      </c:pt>
                      <c:pt idx="16587">
                        <c:v>4377.3</c:v>
                      </c:pt>
                      <c:pt idx="16588">
                        <c:v>4380.3</c:v>
                      </c:pt>
                      <c:pt idx="16589">
                        <c:v>4374.3</c:v>
                      </c:pt>
                      <c:pt idx="16590">
                        <c:v>4379.6000000000004</c:v>
                      </c:pt>
                      <c:pt idx="16591">
                        <c:v>4378.8999999999996</c:v>
                      </c:pt>
                      <c:pt idx="16592">
                        <c:v>4366.1000000000004</c:v>
                      </c:pt>
                      <c:pt idx="16593">
                        <c:v>4379.8999999999996</c:v>
                      </c:pt>
                      <c:pt idx="16594">
                        <c:v>4379.5</c:v>
                      </c:pt>
                      <c:pt idx="16595">
                        <c:v>4379.8</c:v>
                      </c:pt>
                      <c:pt idx="16596">
                        <c:v>4360.3</c:v>
                      </c:pt>
                      <c:pt idx="16597">
                        <c:v>4354.8</c:v>
                      </c:pt>
                      <c:pt idx="16598">
                        <c:v>4358.8999999999996</c:v>
                      </c:pt>
                      <c:pt idx="16599">
                        <c:v>4351.8999999999996</c:v>
                      </c:pt>
                      <c:pt idx="16600">
                        <c:v>4348</c:v>
                      </c:pt>
                      <c:pt idx="16601">
                        <c:v>4360.5</c:v>
                      </c:pt>
                      <c:pt idx="16602">
                        <c:v>4355.8999999999996</c:v>
                      </c:pt>
                      <c:pt idx="16603">
                        <c:v>4354.8</c:v>
                      </c:pt>
                      <c:pt idx="16604">
                        <c:v>4349.3</c:v>
                      </c:pt>
                      <c:pt idx="16605">
                        <c:v>4355.2</c:v>
                      </c:pt>
                      <c:pt idx="16606">
                        <c:v>4344.6000000000004</c:v>
                      </c:pt>
                      <c:pt idx="16607">
                        <c:v>4352.2</c:v>
                      </c:pt>
                      <c:pt idx="16608">
                        <c:v>4350.6000000000004</c:v>
                      </c:pt>
                      <c:pt idx="16609">
                        <c:v>4349.2</c:v>
                      </c:pt>
                      <c:pt idx="16610">
                        <c:v>4335.5</c:v>
                      </c:pt>
                      <c:pt idx="16611">
                        <c:v>4341.6000000000004</c:v>
                      </c:pt>
                      <c:pt idx="16612">
                        <c:v>4340.3999999999996</c:v>
                      </c:pt>
                      <c:pt idx="16613">
                        <c:v>4335.8</c:v>
                      </c:pt>
                      <c:pt idx="16614">
                        <c:v>4342.1000000000004</c:v>
                      </c:pt>
                      <c:pt idx="16615">
                        <c:v>4344.6000000000004</c:v>
                      </c:pt>
                      <c:pt idx="16616">
                        <c:v>4344.8</c:v>
                      </c:pt>
                      <c:pt idx="16617">
                        <c:v>4336.3999999999996</c:v>
                      </c:pt>
                      <c:pt idx="16618">
                        <c:v>4343.3999999999996</c:v>
                      </c:pt>
                      <c:pt idx="16619">
                        <c:v>4333.2</c:v>
                      </c:pt>
                      <c:pt idx="16620">
                        <c:v>4334.2</c:v>
                      </c:pt>
                      <c:pt idx="16621">
                        <c:v>4336.3</c:v>
                      </c:pt>
                      <c:pt idx="16622">
                        <c:v>4341.7</c:v>
                      </c:pt>
                      <c:pt idx="16623">
                        <c:v>4340.7</c:v>
                      </c:pt>
                      <c:pt idx="16624">
                        <c:v>4340.3999999999996</c:v>
                      </c:pt>
                      <c:pt idx="16625">
                        <c:v>4339.8</c:v>
                      </c:pt>
                      <c:pt idx="16626">
                        <c:v>4347.1000000000004</c:v>
                      </c:pt>
                      <c:pt idx="16627">
                        <c:v>4339.2</c:v>
                      </c:pt>
                      <c:pt idx="16628">
                        <c:v>4337.2</c:v>
                      </c:pt>
                      <c:pt idx="16629">
                        <c:v>4329.2</c:v>
                      </c:pt>
                      <c:pt idx="16630">
                        <c:v>4344.2</c:v>
                      </c:pt>
                      <c:pt idx="16631">
                        <c:v>4342.8</c:v>
                      </c:pt>
                      <c:pt idx="16632">
                        <c:v>4349.1000000000004</c:v>
                      </c:pt>
                      <c:pt idx="16633">
                        <c:v>4345.5</c:v>
                      </c:pt>
                      <c:pt idx="16634">
                        <c:v>4349.3</c:v>
                      </c:pt>
                      <c:pt idx="16635">
                        <c:v>4350.6000000000004</c:v>
                      </c:pt>
                      <c:pt idx="16636">
                        <c:v>4350.7</c:v>
                      </c:pt>
                      <c:pt idx="16637">
                        <c:v>4357.1000000000004</c:v>
                      </c:pt>
                      <c:pt idx="16638">
                        <c:v>4355.2</c:v>
                      </c:pt>
                      <c:pt idx="16639">
                        <c:v>4345.8999999999996</c:v>
                      </c:pt>
                      <c:pt idx="16640">
                        <c:v>4358.8999999999996</c:v>
                      </c:pt>
                      <c:pt idx="16641">
                        <c:v>4355.8</c:v>
                      </c:pt>
                      <c:pt idx="16642">
                        <c:v>4365.1000000000004</c:v>
                      </c:pt>
                      <c:pt idx="16643">
                        <c:v>4351</c:v>
                      </c:pt>
                      <c:pt idx="16644">
                        <c:v>4348.8</c:v>
                      </c:pt>
                      <c:pt idx="16645">
                        <c:v>4355.3999999999996</c:v>
                      </c:pt>
                      <c:pt idx="16646">
                        <c:v>4368.5</c:v>
                      </c:pt>
                      <c:pt idx="16647">
                        <c:v>4372.3999999999996</c:v>
                      </c:pt>
                      <c:pt idx="16648">
                        <c:v>4367.7</c:v>
                      </c:pt>
                      <c:pt idx="16649">
                        <c:v>4371.7</c:v>
                      </c:pt>
                      <c:pt idx="16650">
                        <c:v>4373.5</c:v>
                      </c:pt>
                      <c:pt idx="16651">
                        <c:v>4379.1000000000004</c:v>
                      </c:pt>
                      <c:pt idx="16652">
                        <c:v>4367.3999999999996</c:v>
                      </c:pt>
                      <c:pt idx="16653">
                        <c:v>4380.3999999999996</c:v>
                      </c:pt>
                      <c:pt idx="16654">
                        <c:v>4377.8999999999996</c:v>
                      </c:pt>
                      <c:pt idx="16655">
                        <c:v>4382.1000000000004</c:v>
                      </c:pt>
                      <c:pt idx="16656">
                        <c:v>4382.1000000000004</c:v>
                      </c:pt>
                      <c:pt idx="16657">
                        <c:v>4389.3999999999996</c:v>
                      </c:pt>
                      <c:pt idx="16658">
                        <c:v>4387.3999999999996</c:v>
                      </c:pt>
                      <c:pt idx="16659">
                        <c:v>4379.2</c:v>
                      </c:pt>
                      <c:pt idx="16660">
                        <c:v>4393.8999999999996</c:v>
                      </c:pt>
                      <c:pt idx="16661">
                        <c:v>4399.8</c:v>
                      </c:pt>
                      <c:pt idx="16662">
                        <c:v>4389.5</c:v>
                      </c:pt>
                      <c:pt idx="16663">
                        <c:v>4389.6000000000004</c:v>
                      </c:pt>
                      <c:pt idx="16664">
                        <c:v>4389.1000000000004</c:v>
                      </c:pt>
                      <c:pt idx="16665">
                        <c:v>4395.3</c:v>
                      </c:pt>
                      <c:pt idx="16666">
                        <c:v>4393.3999999999996</c:v>
                      </c:pt>
                      <c:pt idx="16667">
                        <c:v>4398.8</c:v>
                      </c:pt>
                      <c:pt idx="16668">
                        <c:v>4395.8</c:v>
                      </c:pt>
                      <c:pt idx="16669">
                        <c:v>4394.7</c:v>
                      </c:pt>
                      <c:pt idx="16670">
                        <c:v>4395.2</c:v>
                      </c:pt>
                      <c:pt idx="16671">
                        <c:v>4406.5</c:v>
                      </c:pt>
                      <c:pt idx="16672">
                        <c:v>4396.2</c:v>
                      </c:pt>
                      <c:pt idx="16673">
                        <c:v>4404.1000000000004</c:v>
                      </c:pt>
                      <c:pt idx="16674">
                        <c:v>4419.1000000000004</c:v>
                      </c:pt>
                      <c:pt idx="16675">
                        <c:v>4403.8999999999996</c:v>
                      </c:pt>
                      <c:pt idx="16676">
                        <c:v>4399.7</c:v>
                      </c:pt>
                      <c:pt idx="16677">
                        <c:v>4397</c:v>
                      </c:pt>
                      <c:pt idx="16678">
                        <c:v>4402</c:v>
                      </c:pt>
                      <c:pt idx="16679">
                        <c:v>4386.5</c:v>
                      </c:pt>
                      <c:pt idx="16680">
                        <c:v>4394.5</c:v>
                      </c:pt>
                      <c:pt idx="16681">
                        <c:v>4400.8999999999996</c:v>
                      </c:pt>
                      <c:pt idx="16682">
                        <c:v>4402.2</c:v>
                      </c:pt>
                      <c:pt idx="16683">
                        <c:v>4394.8</c:v>
                      </c:pt>
                      <c:pt idx="16684">
                        <c:v>4396.5</c:v>
                      </c:pt>
                      <c:pt idx="16685">
                        <c:v>4407.3</c:v>
                      </c:pt>
                      <c:pt idx="16686">
                        <c:v>4398.7</c:v>
                      </c:pt>
                      <c:pt idx="16687">
                        <c:v>4399.3</c:v>
                      </c:pt>
                      <c:pt idx="16688">
                        <c:v>4395</c:v>
                      </c:pt>
                      <c:pt idx="16689">
                        <c:v>4394.8999999999996</c:v>
                      </c:pt>
                      <c:pt idx="16690">
                        <c:v>4395.3999999999996</c:v>
                      </c:pt>
                      <c:pt idx="16691">
                        <c:v>4390.3</c:v>
                      </c:pt>
                      <c:pt idx="16692">
                        <c:v>4401.2</c:v>
                      </c:pt>
                      <c:pt idx="16693">
                        <c:v>4401.3999999999996</c:v>
                      </c:pt>
                      <c:pt idx="16694">
                        <c:v>4400.8999999999996</c:v>
                      </c:pt>
                      <c:pt idx="16695">
                        <c:v>4393.7</c:v>
                      </c:pt>
                      <c:pt idx="16696">
                        <c:v>4385.8</c:v>
                      </c:pt>
                      <c:pt idx="16697">
                        <c:v>4397.7</c:v>
                      </c:pt>
                      <c:pt idx="16698">
                        <c:v>4400.3</c:v>
                      </c:pt>
                      <c:pt idx="16699">
                        <c:v>4397.2</c:v>
                      </c:pt>
                      <c:pt idx="16700">
                        <c:v>4393.8999999999996</c:v>
                      </c:pt>
                      <c:pt idx="16701">
                        <c:v>4396.6000000000004</c:v>
                      </c:pt>
                      <c:pt idx="16702">
                        <c:v>4414</c:v>
                      </c:pt>
                      <c:pt idx="16703">
                        <c:v>4400.3</c:v>
                      </c:pt>
                      <c:pt idx="16704">
                        <c:v>4405.7</c:v>
                      </c:pt>
                      <c:pt idx="16705">
                        <c:v>4407.7</c:v>
                      </c:pt>
                      <c:pt idx="16706">
                        <c:v>4408.5</c:v>
                      </c:pt>
                      <c:pt idx="16707">
                        <c:v>4397.8999999999996</c:v>
                      </c:pt>
                      <c:pt idx="16708">
                        <c:v>4416.7</c:v>
                      </c:pt>
                      <c:pt idx="16709">
                        <c:v>4402.2</c:v>
                      </c:pt>
                      <c:pt idx="16710">
                        <c:v>4410.8</c:v>
                      </c:pt>
                      <c:pt idx="16711">
                        <c:v>4401.1000000000004</c:v>
                      </c:pt>
                      <c:pt idx="16712">
                        <c:v>4408.5</c:v>
                      </c:pt>
                      <c:pt idx="16713">
                        <c:v>4409.2</c:v>
                      </c:pt>
                      <c:pt idx="16714">
                        <c:v>4408</c:v>
                      </c:pt>
                      <c:pt idx="16715">
                        <c:v>4414.8</c:v>
                      </c:pt>
                      <c:pt idx="16716">
                        <c:v>4408.1000000000004</c:v>
                      </c:pt>
                      <c:pt idx="16717">
                        <c:v>4399.7</c:v>
                      </c:pt>
                      <c:pt idx="16718">
                        <c:v>4411.3</c:v>
                      </c:pt>
                      <c:pt idx="16719">
                        <c:v>4402.8999999999996</c:v>
                      </c:pt>
                      <c:pt idx="16720">
                        <c:v>4422</c:v>
                      </c:pt>
                      <c:pt idx="16721">
                        <c:v>4413.3999999999996</c:v>
                      </c:pt>
                      <c:pt idx="16722">
                        <c:v>4411.2</c:v>
                      </c:pt>
                      <c:pt idx="16723">
                        <c:v>4411.3999999999996</c:v>
                      </c:pt>
                      <c:pt idx="16724">
                        <c:v>4397.2</c:v>
                      </c:pt>
                      <c:pt idx="16725">
                        <c:v>4402.2</c:v>
                      </c:pt>
                      <c:pt idx="16726">
                        <c:v>4414.1000000000004</c:v>
                      </c:pt>
                      <c:pt idx="16727">
                        <c:v>4399.3</c:v>
                      </c:pt>
                      <c:pt idx="16728">
                        <c:v>4413.6000000000004</c:v>
                      </c:pt>
                      <c:pt idx="16729">
                        <c:v>4397.7</c:v>
                      </c:pt>
                      <c:pt idx="16730">
                        <c:v>4408.8999999999996</c:v>
                      </c:pt>
                      <c:pt idx="16731">
                        <c:v>4409.8999999999996</c:v>
                      </c:pt>
                      <c:pt idx="16732">
                        <c:v>4406.8</c:v>
                      </c:pt>
                      <c:pt idx="16733">
                        <c:v>4403</c:v>
                      </c:pt>
                      <c:pt idx="16734">
                        <c:v>4413.3</c:v>
                      </c:pt>
                      <c:pt idx="16735">
                        <c:v>4392.5</c:v>
                      </c:pt>
                      <c:pt idx="16736">
                        <c:v>4392.8</c:v>
                      </c:pt>
                      <c:pt idx="16737">
                        <c:v>4403.3999999999996</c:v>
                      </c:pt>
                      <c:pt idx="16738">
                        <c:v>4397.8</c:v>
                      </c:pt>
                      <c:pt idx="16739">
                        <c:v>4394.8999999999996</c:v>
                      </c:pt>
                      <c:pt idx="16740">
                        <c:v>4386.7</c:v>
                      </c:pt>
                      <c:pt idx="16741">
                        <c:v>4403.3999999999996</c:v>
                      </c:pt>
                      <c:pt idx="16742">
                        <c:v>4392.2</c:v>
                      </c:pt>
                      <c:pt idx="16743">
                        <c:v>4402.8999999999996</c:v>
                      </c:pt>
                      <c:pt idx="16744">
                        <c:v>4382.8</c:v>
                      </c:pt>
                      <c:pt idx="16745">
                        <c:v>4401.8999999999996</c:v>
                      </c:pt>
                      <c:pt idx="16746">
                        <c:v>4375.1000000000004</c:v>
                      </c:pt>
                      <c:pt idx="16747">
                        <c:v>4411.1000000000004</c:v>
                      </c:pt>
                      <c:pt idx="16748">
                        <c:v>4397.5</c:v>
                      </c:pt>
                      <c:pt idx="16749">
                        <c:v>4405.6000000000004</c:v>
                      </c:pt>
                      <c:pt idx="16750">
                        <c:v>4410</c:v>
                      </c:pt>
                      <c:pt idx="16751">
                        <c:v>4411</c:v>
                      </c:pt>
                      <c:pt idx="16752">
                        <c:v>4399.8</c:v>
                      </c:pt>
                      <c:pt idx="16753">
                        <c:v>4405.7</c:v>
                      </c:pt>
                      <c:pt idx="16754">
                        <c:v>4395.8999999999996</c:v>
                      </c:pt>
                      <c:pt idx="16755">
                        <c:v>4397.3999999999996</c:v>
                      </c:pt>
                      <c:pt idx="16756">
                        <c:v>4406.3999999999996</c:v>
                      </c:pt>
                      <c:pt idx="16757">
                        <c:v>4399</c:v>
                      </c:pt>
                      <c:pt idx="16758">
                        <c:v>4407</c:v>
                      </c:pt>
                      <c:pt idx="16759">
                        <c:v>4403.5</c:v>
                      </c:pt>
                      <c:pt idx="16760">
                        <c:v>4397.8999999999996</c:v>
                      </c:pt>
                      <c:pt idx="16761">
                        <c:v>4414.1000000000004</c:v>
                      </c:pt>
                      <c:pt idx="16762">
                        <c:v>4408.1000000000004</c:v>
                      </c:pt>
                      <c:pt idx="16763">
                        <c:v>4399.3</c:v>
                      </c:pt>
                      <c:pt idx="16764">
                        <c:v>4397.3999999999996</c:v>
                      </c:pt>
                      <c:pt idx="16765">
                        <c:v>4412.1000000000004</c:v>
                      </c:pt>
                      <c:pt idx="16766">
                        <c:v>4402.6000000000004</c:v>
                      </c:pt>
                      <c:pt idx="16767">
                        <c:v>4401.3</c:v>
                      </c:pt>
                      <c:pt idx="16768">
                        <c:v>4410.8999999999996</c:v>
                      </c:pt>
                      <c:pt idx="16769">
                        <c:v>4406.3999999999996</c:v>
                      </c:pt>
                      <c:pt idx="16770">
                        <c:v>4407.7</c:v>
                      </c:pt>
                      <c:pt idx="16771">
                        <c:v>4410.8</c:v>
                      </c:pt>
                      <c:pt idx="16772">
                        <c:v>4413.7</c:v>
                      </c:pt>
                      <c:pt idx="16773">
                        <c:v>4417.6000000000004</c:v>
                      </c:pt>
                      <c:pt idx="16774">
                        <c:v>4409.3</c:v>
                      </c:pt>
                      <c:pt idx="16775">
                        <c:v>4403</c:v>
                      </c:pt>
                      <c:pt idx="16776">
                        <c:v>4408.2</c:v>
                      </c:pt>
                      <c:pt idx="16777">
                        <c:v>4410.3</c:v>
                      </c:pt>
                      <c:pt idx="16778">
                        <c:v>4401.8</c:v>
                      </c:pt>
                      <c:pt idx="16779">
                        <c:v>4404.8999999999996</c:v>
                      </c:pt>
                      <c:pt idx="16780">
                        <c:v>4402.7</c:v>
                      </c:pt>
                      <c:pt idx="16781">
                        <c:v>4409.3</c:v>
                      </c:pt>
                      <c:pt idx="16782">
                        <c:v>4404.5</c:v>
                      </c:pt>
                      <c:pt idx="16783">
                        <c:v>4394.2</c:v>
                      </c:pt>
                      <c:pt idx="16784">
                        <c:v>4397.5</c:v>
                      </c:pt>
                      <c:pt idx="16785">
                        <c:v>4398.2</c:v>
                      </c:pt>
                      <c:pt idx="16786">
                        <c:v>4399.6000000000004</c:v>
                      </c:pt>
                      <c:pt idx="16787">
                        <c:v>4399.1000000000004</c:v>
                      </c:pt>
                      <c:pt idx="16788">
                        <c:v>4398.2</c:v>
                      </c:pt>
                      <c:pt idx="16789">
                        <c:v>4398.8</c:v>
                      </c:pt>
                      <c:pt idx="16790">
                        <c:v>4390</c:v>
                      </c:pt>
                      <c:pt idx="16791">
                        <c:v>4389.7</c:v>
                      </c:pt>
                      <c:pt idx="16792">
                        <c:v>4398.1000000000004</c:v>
                      </c:pt>
                      <c:pt idx="16793">
                        <c:v>4386.8999999999996</c:v>
                      </c:pt>
                      <c:pt idx="16794">
                        <c:v>4396.8</c:v>
                      </c:pt>
                      <c:pt idx="16795">
                        <c:v>4395.8999999999996</c:v>
                      </c:pt>
                      <c:pt idx="16796">
                        <c:v>4403</c:v>
                      </c:pt>
                      <c:pt idx="16797">
                        <c:v>4393.1000000000004</c:v>
                      </c:pt>
                      <c:pt idx="16798">
                        <c:v>4396.3999999999996</c:v>
                      </c:pt>
                      <c:pt idx="16799">
                        <c:v>4394</c:v>
                      </c:pt>
                      <c:pt idx="16800">
                        <c:v>4395</c:v>
                      </c:pt>
                      <c:pt idx="16801">
                        <c:v>4391.7</c:v>
                      </c:pt>
                      <c:pt idx="16802">
                        <c:v>4386.6000000000004</c:v>
                      </c:pt>
                      <c:pt idx="16803">
                        <c:v>4382.3</c:v>
                      </c:pt>
                      <c:pt idx="16804">
                        <c:v>4380.5</c:v>
                      </c:pt>
                      <c:pt idx="16805">
                        <c:v>4388.7</c:v>
                      </c:pt>
                      <c:pt idx="16806">
                        <c:v>4401.6000000000004</c:v>
                      </c:pt>
                      <c:pt idx="16807">
                        <c:v>4393.6000000000004</c:v>
                      </c:pt>
                      <c:pt idx="16808">
                        <c:v>4382</c:v>
                      </c:pt>
                      <c:pt idx="16809">
                        <c:v>4377.3999999999996</c:v>
                      </c:pt>
                      <c:pt idx="16810">
                        <c:v>4382.6000000000004</c:v>
                      </c:pt>
                      <c:pt idx="16811">
                        <c:v>4395.8</c:v>
                      </c:pt>
                      <c:pt idx="16812">
                        <c:v>4396.3</c:v>
                      </c:pt>
                      <c:pt idx="16813">
                        <c:v>4387.8999999999996</c:v>
                      </c:pt>
                      <c:pt idx="16814">
                        <c:v>4390.7</c:v>
                      </c:pt>
                      <c:pt idx="16815">
                        <c:v>4381.3999999999996</c:v>
                      </c:pt>
                      <c:pt idx="16816">
                        <c:v>4388.2</c:v>
                      </c:pt>
                      <c:pt idx="16817">
                        <c:v>4392.7</c:v>
                      </c:pt>
                      <c:pt idx="16818">
                        <c:v>4397.3999999999996</c:v>
                      </c:pt>
                      <c:pt idx="16819">
                        <c:v>4398</c:v>
                      </c:pt>
                      <c:pt idx="16820">
                        <c:v>4383.6000000000004</c:v>
                      </c:pt>
                      <c:pt idx="16821">
                        <c:v>4377.2</c:v>
                      </c:pt>
                      <c:pt idx="16822">
                        <c:v>4397.1000000000004</c:v>
                      </c:pt>
                      <c:pt idx="16823">
                        <c:v>4390.3</c:v>
                      </c:pt>
                      <c:pt idx="16824">
                        <c:v>4399.3</c:v>
                      </c:pt>
                      <c:pt idx="16825">
                        <c:v>4376.7</c:v>
                      </c:pt>
                      <c:pt idx="16826">
                        <c:v>4396.3</c:v>
                      </c:pt>
                      <c:pt idx="16827">
                        <c:v>4383.6000000000004</c:v>
                      </c:pt>
                      <c:pt idx="16828">
                        <c:v>4391.5</c:v>
                      </c:pt>
                      <c:pt idx="16829">
                        <c:v>4387.5</c:v>
                      </c:pt>
                      <c:pt idx="16830">
                        <c:v>4387.5</c:v>
                      </c:pt>
                      <c:pt idx="16831">
                        <c:v>4394.8999999999996</c:v>
                      </c:pt>
                      <c:pt idx="16832">
                        <c:v>4396.3999999999996</c:v>
                      </c:pt>
                      <c:pt idx="16833">
                        <c:v>4389.1000000000004</c:v>
                      </c:pt>
                      <c:pt idx="16834">
                        <c:v>4398.3</c:v>
                      </c:pt>
                      <c:pt idx="16835">
                        <c:v>4402</c:v>
                      </c:pt>
                      <c:pt idx="16836">
                        <c:v>4399.8</c:v>
                      </c:pt>
                      <c:pt idx="16837">
                        <c:v>4394.7</c:v>
                      </c:pt>
                      <c:pt idx="16838">
                        <c:v>4394.2</c:v>
                      </c:pt>
                      <c:pt idx="16839">
                        <c:v>4391.1000000000004</c:v>
                      </c:pt>
                      <c:pt idx="16840">
                        <c:v>4398.8999999999996</c:v>
                      </c:pt>
                      <c:pt idx="16841">
                        <c:v>4401.6000000000004</c:v>
                      </c:pt>
                      <c:pt idx="16842">
                        <c:v>4401.8999999999996</c:v>
                      </c:pt>
                      <c:pt idx="16843">
                        <c:v>4409.3999999999996</c:v>
                      </c:pt>
                      <c:pt idx="16844">
                        <c:v>4410.8</c:v>
                      </c:pt>
                      <c:pt idx="16845">
                        <c:v>4395.2</c:v>
                      </c:pt>
                      <c:pt idx="16846">
                        <c:v>4409.3</c:v>
                      </c:pt>
                      <c:pt idx="16847">
                        <c:v>4402.3999999999996</c:v>
                      </c:pt>
                      <c:pt idx="16848">
                        <c:v>4396</c:v>
                      </c:pt>
                      <c:pt idx="16849">
                        <c:v>4407.5</c:v>
                      </c:pt>
                      <c:pt idx="16850">
                        <c:v>4406.8</c:v>
                      </c:pt>
                      <c:pt idx="16851">
                        <c:v>4391.8</c:v>
                      </c:pt>
                      <c:pt idx="16852">
                        <c:v>4398.5</c:v>
                      </c:pt>
                      <c:pt idx="16853">
                        <c:v>4394.1000000000004</c:v>
                      </c:pt>
                      <c:pt idx="16854">
                        <c:v>4385.1000000000004</c:v>
                      </c:pt>
                      <c:pt idx="16855">
                        <c:v>4395.7</c:v>
                      </c:pt>
                      <c:pt idx="16856">
                        <c:v>4370.8999999999996</c:v>
                      </c:pt>
                      <c:pt idx="16857">
                        <c:v>4400.7</c:v>
                      </c:pt>
                      <c:pt idx="16858">
                        <c:v>4387.8</c:v>
                      </c:pt>
                      <c:pt idx="16859">
                        <c:v>4385.2</c:v>
                      </c:pt>
                      <c:pt idx="16860">
                        <c:v>4372.7</c:v>
                      </c:pt>
                      <c:pt idx="16861">
                        <c:v>4390.6000000000004</c:v>
                      </c:pt>
                      <c:pt idx="16862">
                        <c:v>4408.8999999999996</c:v>
                      </c:pt>
                      <c:pt idx="16863">
                        <c:v>4396.1000000000004</c:v>
                      </c:pt>
                      <c:pt idx="16864">
                        <c:v>4378.8999999999996</c:v>
                      </c:pt>
                      <c:pt idx="16865">
                        <c:v>4413.5</c:v>
                      </c:pt>
                      <c:pt idx="16866">
                        <c:v>4393.7</c:v>
                      </c:pt>
                      <c:pt idx="16867">
                        <c:v>4396.3</c:v>
                      </c:pt>
                      <c:pt idx="16868">
                        <c:v>4375.3999999999996</c:v>
                      </c:pt>
                      <c:pt idx="16869">
                        <c:v>4375.6000000000004</c:v>
                      </c:pt>
                      <c:pt idx="16870">
                        <c:v>4372.8999999999996</c:v>
                      </c:pt>
                      <c:pt idx="16871">
                        <c:v>4366.3999999999996</c:v>
                      </c:pt>
                      <c:pt idx="16872">
                        <c:v>4368.3</c:v>
                      </c:pt>
                      <c:pt idx="16873">
                        <c:v>4376.5</c:v>
                      </c:pt>
                      <c:pt idx="16874">
                        <c:v>4366.5</c:v>
                      </c:pt>
                      <c:pt idx="16875">
                        <c:v>4369</c:v>
                      </c:pt>
                      <c:pt idx="16876">
                        <c:v>4353.2</c:v>
                      </c:pt>
                      <c:pt idx="16877">
                        <c:v>4363.8999999999996</c:v>
                      </c:pt>
                      <c:pt idx="16878">
                        <c:v>4351.8</c:v>
                      </c:pt>
                      <c:pt idx="16879">
                        <c:v>4352.3</c:v>
                      </c:pt>
                      <c:pt idx="16880">
                        <c:v>4355.8999999999996</c:v>
                      </c:pt>
                      <c:pt idx="16881">
                        <c:v>4359.1000000000004</c:v>
                      </c:pt>
                      <c:pt idx="16882">
                        <c:v>4355.2</c:v>
                      </c:pt>
                      <c:pt idx="16883">
                        <c:v>4356.7</c:v>
                      </c:pt>
                      <c:pt idx="16884">
                        <c:v>4346.7</c:v>
                      </c:pt>
                      <c:pt idx="16885">
                        <c:v>4347.8</c:v>
                      </c:pt>
                      <c:pt idx="16886">
                        <c:v>4346.3</c:v>
                      </c:pt>
                      <c:pt idx="16887">
                        <c:v>4353.6000000000004</c:v>
                      </c:pt>
                      <c:pt idx="16888">
                        <c:v>4351.7</c:v>
                      </c:pt>
                      <c:pt idx="16889">
                        <c:v>4348.6000000000004</c:v>
                      </c:pt>
                      <c:pt idx="16890">
                        <c:v>4339.8999999999996</c:v>
                      </c:pt>
                      <c:pt idx="16891">
                        <c:v>4342.6000000000004</c:v>
                      </c:pt>
                      <c:pt idx="16892">
                        <c:v>4353.8999999999996</c:v>
                      </c:pt>
                      <c:pt idx="16893">
                        <c:v>4342.3999999999996</c:v>
                      </c:pt>
                      <c:pt idx="16894">
                        <c:v>4359.5</c:v>
                      </c:pt>
                      <c:pt idx="16895">
                        <c:v>4339.6000000000004</c:v>
                      </c:pt>
                      <c:pt idx="16896">
                        <c:v>4353.3</c:v>
                      </c:pt>
                      <c:pt idx="16897">
                        <c:v>4345.8</c:v>
                      </c:pt>
                      <c:pt idx="16898">
                        <c:v>4347.7</c:v>
                      </c:pt>
                      <c:pt idx="16899">
                        <c:v>4340.2</c:v>
                      </c:pt>
                      <c:pt idx="16900">
                        <c:v>4343</c:v>
                      </c:pt>
                      <c:pt idx="16901">
                        <c:v>4342.8</c:v>
                      </c:pt>
                      <c:pt idx="16902">
                        <c:v>4351.5</c:v>
                      </c:pt>
                      <c:pt idx="16903">
                        <c:v>4347.5</c:v>
                      </c:pt>
                      <c:pt idx="16904">
                        <c:v>4351.8999999999996</c:v>
                      </c:pt>
                      <c:pt idx="16905">
                        <c:v>4343.7</c:v>
                      </c:pt>
                      <c:pt idx="16906">
                        <c:v>4345.3</c:v>
                      </c:pt>
                      <c:pt idx="16907">
                        <c:v>4352</c:v>
                      </c:pt>
                      <c:pt idx="16908">
                        <c:v>4336.5</c:v>
                      </c:pt>
                      <c:pt idx="16909">
                        <c:v>4357.1000000000004</c:v>
                      </c:pt>
                      <c:pt idx="16910">
                        <c:v>4354.3999999999996</c:v>
                      </c:pt>
                      <c:pt idx="16911">
                        <c:v>4355.5</c:v>
                      </c:pt>
                      <c:pt idx="16912">
                        <c:v>4359.3</c:v>
                      </c:pt>
                      <c:pt idx="16913">
                        <c:v>4367.6000000000004</c:v>
                      </c:pt>
                      <c:pt idx="16914">
                        <c:v>4363</c:v>
                      </c:pt>
                      <c:pt idx="16915">
                        <c:v>4363.2</c:v>
                      </c:pt>
                      <c:pt idx="16916">
                        <c:v>4358.6000000000004</c:v>
                      </c:pt>
                      <c:pt idx="16917">
                        <c:v>4357.7</c:v>
                      </c:pt>
                      <c:pt idx="16918">
                        <c:v>4354.3999999999996</c:v>
                      </c:pt>
                      <c:pt idx="16919">
                        <c:v>4357.3</c:v>
                      </c:pt>
                      <c:pt idx="16920">
                        <c:v>4364.8</c:v>
                      </c:pt>
                      <c:pt idx="16921">
                        <c:v>4359.2</c:v>
                      </c:pt>
                      <c:pt idx="16922">
                        <c:v>4348.2</c:v>
                      </c:pt>
                      <c:pt idx="16923">
                        <c:v>4357.3999999999996</c:v>
                      </c:pt>
                      <c:pt idx="16924">
                        <c:v>4351</c:v>
                      </c:pt>
                      <c:pt idx="16925">
                        <c:v>4353.5</c:v>
                      </c:pt>
                      <c:pt idx="16926">
                        <c:v>4354.3</c:v>
                      </c:pt>
                      <c:pt idx="16927">
                        <c:v>4344.6000000000004</c:v>
                      </c:pt>
                      <c:pt idx="16928">
                        <c:v>4352.6000000000004</c:v>
                      </c:pt>
                      <c:pt idx="16929">
                        <c:v>4355</c:v>
                      </c:pt>
                      <c:pt idx="16930">
                        <c:v>4354.3999999999996</c:v>
                      </c:pt>
                      <c:pt idx="16931">
                        <c:v>4348.6000000000004</c:v>
                      </c:pt>
                      <c:pt idx="16932">
                        <c:v>4357.7</c:v>
                      </c:pt>
                      <c:pt idx="16933">
                        <c:v>4353.8999999999996</c:v>
                      </c:pt>
                      <c:pt idx="16934">
                        <c:v>4367.3</c:v>
                      </c:pt>
                      <c:pt idx="16935">
                        <c:v>4354.8</c:v>
                      </c:pt>
                      <c:pt idx="16936">
                        <c:v>4356.8999999999996</c:v>
                      </c:pt>
                      <c:pt idx="16937">
                        <c:v>4350.8999999999996</c:v>
                      </c:pt>
                      <c:pt idx="16938">
                        <c:v>4354</c:v>
                      </c:pt>
                      <c:pt idx="16939">
                        <c:v>4350</c:v>
                      </c:pt>
                      <c:pt idx="16940">
                        <c:v>4342.8999999999996</c:v>
                      </c:pt>
                      <c:pt idx="16941">
                        <c:v>4353.1000000000004</c:v>
                      </c:pt>
                      <c:pt idx="16942">
                        <c:v>4360.2</c:v>
                      </c:pt>
                      <c:pt idx="16943">
                        <c:v>4360.7</c:v>
                      </c:pt>
                      <c:pt idx="16944">
                        <c:v>4359.8</c:v>
                      </c:pt>
                      <c:pt idx="16945">
                        <c:v>4367.3999999999996</c:v>
                      </c:pt>
                      <c:pt idx="16946">
                        <c:v>4356.3</c:v>
                      </c:pt>
                      <c:pt idx="16947">
                        <c:v>4353.8999999999996</c:v>
                      </c:pt>
                      <c:pt idx="16948">
                        <c:v>4355.3</c:v>
                      </c:pt>
                      <c:pt idx="16949">
                        <c:v>4352.1000000000004</c:v>
                      </c:pt>
                      <c:pt idx="16950">
                        <c:v>4358.3999999999996</c:v>
                      </c:pt>
                      <c:pt idx="16951">
                        <c:v>4365.8999999999996</c:v>
                      </c:pt>
                      <c:pt idx="16952">
                        <c:v>4366.5</c:v>
                      </c:pt>
                      <c:pt idx="16953">
                        <c:v>4366.1000000000004</c:v>
                      </c:pt>
                      <c:pt idx="16954">
                        <c:v>4354.3</c:v>
                      </c:pt>
                      <c:pt idx="16955">
                        <c:v>4355.7</c:v>
                      </c:pt>
                      <c:pt idx="16956">
                        <c:v>4355.2</c:v>
                      </c:pt>
                      <c:pt idx="16957">
                        <c:v>4369.3</c:v>
                      </c:pt>
                      <c:pt idx="16958">
                        <c:v>4359.2</c:v>
                      </c:pt>
                      <c:pt idx="16959">
                        <c:v>4363.2</c:v>
                      </c:pt>
                      <c:pt idx="16960">
                        <c:v>4354.8</c:v>
                      </c:pt>
                      <c:pt idx="16961">
                        <c:v>4355.7</c:v>
                      </c:pt>
                      <c:pt idx="16962">
                        <c:v>4356.5</c:v>
                      </c:pt>
                      <c:pt idx="16963">
                        <c:v>4368.8999999999996</c:v>
                      </c:pt>
                      <c:pt idx="16964">
                        <c:v>4356</c:v>
                      </c:pt>
                      <c:pt idx="16965">
                        <c:v>4361.7</c:v>
                      </c:pt>
                      <c:pt idx="16966">
                        <c:v>4355.8</c:v>
                      </c:pt>
                      <c:pt idx="16967">
                        <c:v>4358.2</c:v>
                      </c:pt>
                      <c:pt idx="16968">
                        <c:v>4354.7</c:v>
                      </c:pt>
                      <c:pt idx="16969">
                        <c:v>4354</c:v>
                      </c:pt>
                      <c:pt idx="16970">
                        <c:v>4350.7</c:v>
                      </c:pt>
                      <c:pt idx="16971">
                        <c:v>4354.8999999999996</c:v>
                      </c:pt>
                      <c:pt idx="16972">
                        <c:v>4374.8</c:v>
                      </c:pt>
                      <c:pt idx="16973">
                        <c:v>4367</c:v>
                      </c:pt>
                      <c:pt idx="16974">
                        <c:v>4360.2</c:v>
                      </c:pt>
                      <c:pt idx="16975">
                        <c:v>4357.8999999999996</c:v>
                      </c:pt>
                      <c:pt idx="16976">
                        <c:v>4362.3999999999996</c:v>
                      </c:pt>
                      <c:pt idx="16977">
                        <c:v>4348.3999999999996</c:v>
                      </c:pt>
                      <c:pt idx="16978">
                        <c:v>4358.5</c:v>
                      </c:pt>
                      <c:pt idx="16979">
                        <c:v>4357</c:v>
                      </c:pt>
                      <c:pt idx="16980">
                        <c:v>4359.8</c:v>
                      </c:pt>
                      <c:pt idx="16981">
                        <c:v>4358</c:v>
                      </c:pt>
                      <c:pt idx="16982">
                        <c:v>4370</c:v>
                      </c:pt>
                      <c:pt idx="16983">
                        <c:v>4366.8999999999996</c:v>
                      </c:pt>
                      <c:pt idx="16984">
                        <c:v>4364.5</c:v>
                      </c:pt>
                      <c:pt idx="16985">
                        <c:v>4357.3</c:v>
                      </c:pt>
                      <c:pt idx="16986">
                        <c:v>4371.8999999999996</c:v>
                      </c:pt>
                      <c:pt idx="16987">
                        <c:v>4362.1000000000004</c:v>
                      </c:pt>
                      <c:pt idx="16988">
                        <c:v>4359.3999999999996</c:v>
                      </c:pt>
                      <c:pt idx="16989">
                        <c:v>4357</c:v>
                      </c:pt>
                      <c:pt idx="16990">
                        <c:v>4357.5</c:v>
                      </c:pt>
                      <c:pt idx="16991">
                        <c:v>4363.7</c:v>
                      </c:pt>
                      <c:pt idx="16992">
                        <c:v>4371.1000000000004</c:v>
                      </c:pt>
                      <c:pt idx="16993">
                        <c:v>4360.3999999999996</c:v>
                      </c:pt>
                      <c:pt idx="16994">
                        <c:v>4368.8999999999996</c:v>
                      </c:pt>
                      <c:pt idx="16995">
                        <c:v>4363.2</c:v>
                      </c:pt>
                      <c:pt idx="16996">
                        <c:v>4365.3999999999996</c:v>
                      </c:pt>
                      <c:pt idx="16997">
                        <c:v>4365.7</c:v>
                      </c:pt>
                      <c:pt idx="16998">
                        <c:v>4365.1000000000004</c:v>
                      </c:pt>
                      <c:pt idx="16999">
                        <c:v>4369.5</c:v>
                      </c:pt>
                      <c:pt idx="17000">
                        <c:v>4367.3</c:v>
                      </c:pt>
                      <c:pt idx="17001">
                        <c:v>4368.5</c:v>
                      </c:pt>
                      <c:pt idx="17002">
                        <c:v>4364</c:v>
                      </c:pt>
                      <c:pt idx="17003">
                        <c:v>4374.6000000000004</c:v>
                      </c:pt>
                      <c:pt idx="17004">
                        <c:v>4367.6000000000004</c:v>
                      </c:pt>
                      <c:pt idx="17005">
                        <c:v>4367.2</c:v>
                      </c:pt>
                      <c:pt idx="17006">
                        <c:v>4370.5</c:v>
                      </c:pt>
                      <c:pt idx="17007">
                        <c:v>4365.3</c:v>
                      </c:pt>
                      <c:pt idx="17008">
                        <c:v>4361.1000000000004</c:v>
                      </c:pt>
                      <c:pt idx="17009">
                        <c:v>4358.7</c:v>
                      </c:pt>
                      <c:pt idx="17010">
                        <c:v>4361.6000000000004</c:v>
                      </c:pt>
                      <c:pt idx="17011">
                        <c:v>4360.3999999999996</c:v>
                      </c:pt>
                      <c:pt idx="17012">
                        <c:v>4368.3999999999996</c:v>
                      </c:pt>
                      <c:pt idx="17013">
                        <c:v>4391.3</c:v>
                      </c:pt>
                      <c:pt idx="17014">
                        <c:v>4364.8</c:v>
                      </c:pt>
                      <c:pt idx="17015">
                        <c:v>4371.1000000000004</c:v>
                      </c:pt>
                      <c:pt idx="17016">
                        <c:v>4365.5</c:v>
                      </c:pt>
                      <c:pt idx="17017">
                        <c:v>4358.3</c:v>
                      </c:pt>
                      <c:pt idx="17018">
                        <c:v>4369.7</c:v>
                      </c:pt>
                      <c:pt idx="17019">
                        <c:v>4381.7</c:v>
                      </c:pt>
                      <c:pt idx="17020">
                        <c:v>4349.6000000000004</c:v>
                      </c:pt>
                      <c:pt idx="17021">
                        <c:v>4355.6000000000004</c:v>
                      </c:pt>
                      <c:pt idx="17022">
                        <c:v>4369.8</c:v>
                      </c:pt>
                      <c:pt idx="17023">
                        <c:v>4374.3</c:v>
                      </c:pt>
                      <c:pt idx="17024">
                        <c:v>4392.2</c:v>
                      </c:pt>
                      <c:pt idx="17025">
                        <c:v>4393.3999999999996</c:v>
                      </c:pt>
                      <c:pt idx="17026">
                        <c:v>4391.7</c:v>
                      </c:pt>
                      <c:pt idx="17027">
                        <c:v>4385.1000000000004</c:v>
                      </c:pt>
                      <c:pt idx="17028">
                        <c:v>4377.5</c:v>
                      </c:pt>
                      <c:pt idx="17029">
                        <c:v>4361.2</c:v>
                      </c:pt>
                      <c:pt idx="17030">
                        <c:v>4362.1000000000004</c:v>
                      </c:pt>
                      <c:pt idx="17031">
                        <c:v>4363.8999999999996</c:v>
                      </c:pt>
                      <c:pt idx="17032">
                        <c:v>4366</c:v>
                      </c:pt>
                      <c:pt idx="17033">
                        <c:v>4360.7</c:v>
                      </c:pt>
                      <c:pt idx="17034">
                        <c:v>4366</c:v>
                      </c:pt>
                      <c:pt idx="17035">
                        <c:v>4364.2</c:v>
                      </c:pt>
                      <c:pt idx="17036">
                        <c:v>4367.7</c:v>
                      </c:pt>
                      <c:pt idx="17037">
                        <c:v>4386.8</c:v>
                      </c:pt>
                      <c:pt idx="17038">
                        <c:v>4380</c:v>
                      </c:pt>
                      <c:pt idx="17039">
                        <c:v>4363.6000000000004</c:v>
                      </c:pt>
                      <c:pt idx="17040">
                        <c:v>4369.6000000000004</c:v>
                      </c:pt>
                      <c:pt idx="17041">
                        <c:v>4365.7</c:v>
                      </c:pt>
                      <c:pt idx="17042">
                        <c:v>4383.3999999999996</c:v>
                      </c:pt>
                      <c:pt idx="17043">
                        <c:v>4372.7</c:v>
                      </c:pt>
                      <c:pt idx="17044">
                        <c:v>4363.7</c:v>
                      </c:pt>
                      <c:pt idx="17045">
                        <c:v>4377.1000000000004</c:v>
                      </c:pt>
                      <c:pt idx="17046">
                        <c:v>4374.6000000000004</c:v>
                      </c:pt>
                      <c:pt idx="17047">
                        <c:v>4373.7</c:v>
                      </c:pt>
                      <c:pt idx="17048">
                        <c:v>4370.8</c:v>
                      </c:pt>
                      <c:pt idx="17049">
                        <c:v>4362.1000000000004</c:v>
                      </c:pt>
                      <c:pt idx="17050">
                        <c:v>4360</c:v>
                      </c:pt>
                      <c:pt idx="17051">
                        <c:v>4356.5</c:v>
                      </c:pt>
                      <c:pt idx="17052">
                        <c:v>4370.2</c:v>
                      </c:pt>
                      <c:pt idx="17053">
                        <c:v>4361.1000000000004</c:v>
                      </c:pt>
                      <c:pt idx="17054">
                        <c:v>4362</c:v>
                      </c:pt>
                      <c:pt idx="17055">
                        <c:v>4346</c:v>
                      </c:pt>
                      <c:pt idx="17056">
                        <c:v>4360.3</c:v>
                      </c:pt>
                      <c:pt idx="17057">
                        <c:v>4349</c:v>
                      </c:pt>
                      <c:pt idx="17058">
                        <c:v>4346.8</c:v>
                      </c:pt>
                      <c:pt idx="17059">
                        <c:v>4354.8</c:v>
                      </c:pt>
                      <c:pt idx="17060">
                        <c:v>4354.5</c:v>
                      </c:pt>
                      <c:pt idx="17061">
                        <c:v>4339</c:v>
                      </c:pt>
                      <c:pt idx="17062">
                        <c:v>4359</c:v>
                      </c:pt>
                      <c:pt idx="17063">
                        <c:v>4355</c:v>
                      </c:pt>
                      <c:pt idx="17064">
                        <c:v>4351.5</c:v>
                      </c:pt>
                      <c:pt idx="17065">
                        <c:v>4344.3</c:v>
                      </c:pt>
                      <c:pt idx="17066">
                        <c:v>4333.7</c:v>
                      </c:pt>
                      <c:pt idx="17067">
                        <c:v>4339.7</c:v>
                      </c:pt>
                      <c:pt idx="17068">
                        <c:v>4329.1000000000004</c:v>
                      </c:pt>
                      <c:pt idx="17069">
                        <c:v>4338.8</c:v>
                      </c:pt>
                      <c:pt idx="17070">
                        <c:v>4335.5</c:v>
                      </c:pt>
                      <c:pt idx="17071">
                        <c:v>4334.3999999999996</c:v>
                      </c:pt>
                      <c:pt idx="17072">
                        <c:v>4332</c:v>
                      </c:pt>
                      <c:pt idx="17073">
                        <c:v>4333.6000000000004</c:v>
                      </c:pt>
                      <c:pt idx="17074">
                        <c:v>4317.8</c:v>
                      </c:pt>
                      <c:pt idx="17075">
                        <c:v>4318.6000000000004</c:v>
                      </c:pt>
                      <c:pt idx="17076">
                        <c:v>4323.8999999999996</c:v>
                      </c:pt>
                      <c:pt idx="17077">
                        <c:v>4322.8</c:v>
                      </c:pt>
                      <c:pt idx="17078">
                        <c:v>4327.7</c:v>
                      </c:pt>
                      <c:pt idx="17079">
                        <c:v>4326.8</c:v>
                      </c:pt>
                      <c:pt idx="17080">
                        <c:v>4317.3999999999996</c:v>
                      </c:pt>
                      <c:pt idx="17081">
                        <c:v>4316.1000000000004</c:v>
                      </c:pt>
                      <c:pt idx="17082">
                        <c:v>4314.3999999999996</c:v>
                      </c:pt>
                      <c:pt idx="17083">
                        <c:v>4313</c:v>
                      </c:pt>
                      <c:pt idx="17084">
                        <c:v>4326.7</c:v>
                      </c:pt>
                      <c:pt idx="17085">
                        <c:v>4328.3999999999996</c:v>
                      </c:pt>
                      <c:pt idx="17086">
                        <c:v>4317.3999999999996</c:v>
                      </c:pt>
                      <c:pt idx="17087">
                        <c:v>4309.6000000000004</c:v>
                      </c:pt>
                      <c:pt idx="17088">
                        <c:v>4318</c:v>
                      </c:pt>
                      <c:pt idx="17089">
                        <c:v>4321.8999999999996</c:v>
                      </c:pt>
                      <c:pt idx="17090">
                        <c:v>4329</c:v>
                      </c:pt>
                      <c:pt idx="17091">
                        <c:v>4318.5</c:v>
                      </c:pt>
                      <c:pt idx="17092">
                        <c:v>4319.8999999999996</c:v>
                      </c:pt>
                      <c:pt idx="17093">
                        <c:v>4321.1000000000004</c:v>
                      </c:pt>
                      <c:pt idx="17094">
                        <c:v>4319.1000000000004</c:v>
                      </c:pt>
                      <c:pt idx="17095">
                        <c:v>4321</c:v>
                      </c:pt>
                      <c:pt idx="17096">
                        <c:v>4325.6000000000004</c:v>
                      </c:pt>
                      <c:pt idx="17097">
                        <c:v>4318.3999999999996</c:v>
                      </c:pt>
                      <c:pt idx="17098">
                        <c:v>4323.6000000000004</c:v>
                      </c:pt>
                      <c:pt idx="17099">
                        <c:v>4318.7</c:v>
                      </c:pt>
                      <c:pt idx="17100">
                        <c:v>4315.6000000000004</c:v>
                      </c:pt>
                      <c:pt idx="17101">
                        <c:v>4319.8</c:v>
                      </c:pt>
                      <c:pt idx="17102">
                        <c:v>4322.7</c:v>
                      </c:pt>
                      <c:pt idx="17103">
                        <c:v>4322.8</c:v>
                      </c:pt>
                      <c:pt idx="17104">
                        <c:v>4318</c:v>
                      </c:pt>
                      <c:pt idx="17105">
                        <c:v>4315.5</c:v>
                      </c:pt>
                      <c:pt idx="17106">
                        <c:v>4320.5</c:v>
                      </c:pt>
                      <c:pt idx="17107">
                        <c:v>4321.3</c:v>
                      </c:pt>
                      <c:pt idx="17108">
                        <c:v>4322.8</c:v>
                      </c:pt>
                      <c:pt idx="17109">
                        <c:v>4312.3</c:v>
                      </c:pt>
                      <c:pt idx="17110">
                        <c:v>4319.5</c:v>
                      </c:pt>
                      <c:pt idx="17111">
                        <c:v>4311.6000000000004</c:v>
                      </c:pt>
                      <c:pt idx="17112">
                        <c:v>4313.8999999999996</c:v>
                      </c:pt>
                      <c:pt idx="17113">
                        <c:v>4327</c:v>
                      </c:pt>
                      <c:pt idx="17114">
                        <c:v>4316</c:v>
                      </c:pt>
                      <c:pt idx="17115">
                        <c:v>4313.6000000000004</c:v>
                      </c:pt>
                      <c:pt idx="17116">
                        <c:v>4322</c:v>
                      </c:pt>
                      <c:pt idx="17117">
                        <c:v>4307.8999999999996</c:v>
                      </c:pt>
                      <c:pt idx="17118">
                        <c:v>4311.3999999999996</c:v>
                      </c:pt>
                      <c:pt idx="17119">
                        <c:v>4313.2</c:v>
                      </c:pt>
                      <c:pt idx="17120">
                        <c:v>4310.2</c:v>
                      </c:pt>
                      <c:pt idx="17121">
                        <c:v>4314.1000000000004</c:v>
                      </c:pt>
                      <c:pt idx="17122">
                        <c:v>4307.6000000000004</c:v>
                      </c:pt>
                      <c:pt idx="17123">
                        <c:v>4309.8</c:v>
                      </c:pt>
                      <c:pt idx="17124">
                        <c:v>4308.2</c:v>
                      </c:pt>
                      <c:pt idx="17125">
                        <c:v>4314</c:v>
                      </c:pt>
                      <c:pt idx="17126">
                        <c:v>4300.8</c:v>
                      </c:pt>
                      <c:pt idx="17127">
                        <c:v>4308.3999999999996</c:v>
                      </c:pt>
                      <c:pt idx="17128">
                        <c:v>4312.8999999999996</c:v>
                      </c:pt>
                      <c:pt idx="17129">
                        <c:v>4308.5</c:v>
                      </c:pt>
                      <c:pt idx="17130">
                        <c:v>4291.5</c:v>
                      </c:pt>
                      <c:pt idx="17131">
                        <c:v>4307.1000000000004</c:v>
                      </c:pt>
                      <c:pt idx="17132">
                        <c:v>4308.2</c:v>
                      </c:pt>
                      <c:pt idx="17133">
                        <c:v>4322</c:v>
                      </c:pt>
                      <c:pt idx="17134">
                        <c:v>4300.3999999999996</c:v>
                      </c:pt>
                      <c:pt idx="17135">
                        <c:v>4294.2</c:v>
                      </c:pt>
                      <c:pt idx="17136">
                        <c:v>4300.1000000000004</c:v>
                      </c:pt>
                      <c:pt idx="17137">
                        <c:v>4300.8999999999996</c:v>
                      </c:pt>
                      <c:pt idx="17138">
                        <c:v>4297.7</c:v>
                      </c:pt>
                      <c:pt idx="17139">
                        <c:v>4298.7</c:v>
                      </c:pt>
                      <c:pt idx="17140">
                        <c:v>4299.7</c:v>
                      </c:pt>
                      <c:pt idx="17141">
                        <c:v>4293.8999999999996</c:v>
                      </c:pt>
                      <c:pt idx="17142">
                        <c:v>4289.3</c:v>
                      </c:pt>
                      <c:pt idx="17143">
                        <c:v>4299.2</c:v>
                      </c:pt>
                      <c:pt idx="17144">
                        <c:v>4291.5</c:v>
                      </c:pt>
                      <c:pt idx="17145">
                        <c:v>4280.7</c:v>
                      </c:pt>
                      <c:pt idx="17146">
                        <c:v>4290.7</c:v>
                      </c:pt>
                      <c:pt idx="17147">
                        <c:v>4284.8999999999996</c:v>
                      </c:pt>
                      <c:pt idx="17148">
                        <c:v>4287.8</c:v>
                      </c:pt>
                      <c:pt idx="17149">
                        <c:v>4290.6000000000004</c:v>
                      </c:pt>
                      <c:pt idx="17150">
                        <c:v>4285.5</c:v>
                      </c:pt>
                      <c:pt idx="17151">
                        <c:v>4283</c:v>
                      </c:pt>
                      <c:pt idx="17152">
                        <c:v>4280.3</c:v>
                      </c:pt>
                      <c:pt idx="17153">
                        <c:v>4292.2</c:v>
                      </c:pt>
                      <c:pt idx="17154">
                        <c:v>4288.6000000000004</c:v>
                      </c:pt>
                      <c:pt idx="17155">
                        <c:v>4283.8</c:v>
                      </c:pt>
                      <c:pt idx="17156">
                        <c:v>4276.2</c:v>
                      </c:pt>
                      <c:pt idx="17157">
                        <c:v>4280.6000000000004</c:v>
                      </c:pt>
                      <c:pt idx="17158">
                        <c:v>4282.8999999999996</c:v>
                      </c:pt>
                      <c:pt idx="17159">
                        <c:v>4289.8999999999996</c:v>
                      </c:pt>
                      <c:pt idx="17160">
                        <c:v>4279.2</c:v>
                      </c:pt>
                      <c:pt idx="17161">
                        <c:v>4289</c:v>
                      </c:pt>
                      <c:pt idx="17162">
                        <c:v>4285.6000000000004</c:v>
                      </c:pt>
                      <c:pt idx="17163">
                        <c:v>4266.3999999999996</c:v>
                      </c:pt>
                      <c:pt idx="17164">
                        <c:v>4294.8999999999996</c:v>
                      </c:pt>
                      <c:pt idx="17165">
                        <c:v>4288.7</c:v>
                      </c:pt>
                      <c:pt idx="17166">
                        <c:v>4278.8</c:v>
                      </c:pt>
                      <c:pt idx="17167">
                        <c:v>4302.8</c:v>
                      </c:pt>
                      <c:pt idx="17168">
                        <c:v>4280.3</c:v>
                      </c:pt>
                      <c:pt idx="17169">
                        <c:v>4278.3</c:v>
                      </c:pt>
                      <c:pt idx="17170">
                        <c:v>4278.6000000000004</c:v>
                      </c:pt>
                      <c:pt idx="17171">
                        <c:v>4276</c:v>
                      </c:pt>
                      <c:pt idx="17172">
                        <c:v>4272.1000000000004</c:v>
                      </c:pt>
                      <c:pt idx="17173">
                        <c:v>4284</c:v>
                      </c:pt>
                      <c:pt idx="17174">
                        <c:v>4284.5</c:v>
                      </c:pt>
                      <c:pt idx="17175">
                        <c:v>4297.6000000000004</c:v>
                      </c:pt>
                      <c:pt idx="17176">
                        <c:v>4294.2</c:v>
                      </c:pt>
                      <c:pt idx="17177">
                        <c:v>4279.3</c:v>
                      </c:pt>
                      <c:pt idx="17178">
                        <c:v>4283.3999999999996</c:v>
                      </c:pt>
                      <c:pt idx="17179">
                        <c:v>4282.8</c:v>
                      </c:pt>
                      <c:pt idx="17180">
                        <c:v>4286.1000000000004</c:v>
                      </c:pt>
                      <c:pt idx="17181">
                        <c:v>4276.6000000000004</c:v>
                      </c:pt>
                      <c:pt idx="17182">
                        <c:v>4282.3999999999996</c:v>
                      </c:pt>
                      <c:pt idx="17183">
                        <c:v>4293.5</c:v>
                      </c:pt>
                      <c:pt idx="17184">
                        <c:v>4283.1000000000004</c:v>
                      </c:pt>
                      <c:pt idx="17185">
                        <c:v>4285.6000000000004</c:v>
                      </c:pt>
                      <c:pt idx="17186">
                        <c:v>4291.1000000000004</c:v>
                      </c:pt>
                      <c:pt idx="17187">
                        <c:v>4277</c:v>
                      </c:pt>
                      <c:pt idx="17188">
                        <c:v>4279.3</c:v>
                      </c:pt>
                      <c:pt idx="17189">
                        <c:v>4274.7</c:v>
                      </c:pt>
                      <c:pt idx="17190">
                        <c:v>4274.2</c:v>
                      </c:pt>
                      <c:pt idx="17191">
                        <c:v>4277.3999999999996</c:v>
                      </c:pt>
                      <c:pt idx="17192">
                        <c:v>4280.7</c:v>
                      </c:pt>
                      <c:pt idx="17193">
                        <c:v>4271.3</c:v>
                      </c:pt>
                      <c:pt idx="17194">
                        <c:v>4281.7</c:v>
                      </c:pt>
                      <c:pt idx="17195">
                        <c:v>4276.2</c:v>
                      </c:pt>
                      <c:pt idx="17196">
                        <c:v>4282.5</c:v>
                      </c:pt>
                      <c:pt idx="17197">
                        <c:v>4274.8</c:v>
                      </c:pt>
                      <c:pt idx="17198">
                        <c:v>4282.8</c:v>
                      </c:pt>
                      <c:pt idx="17199">
                        <c:v>4281.3999999999996</c:v>
                      </c:pt>
                      <c:pt idx="17200">
                        <c:v>4275.6000000000004</c:v>
                      </c:pt>
                      <c:pt idx="17201">
                        <c:v>4268.7</c:v>
                      </c:pt>
                      <c:pt idx="17202">
                        <c:v>4277.6000000000004</c:v>
                      </c:pt>
                      <c:pt idx="17203">
                        <c:v>4290.5</c:v>
                      </c:pt>
                      <c:pt idx="17204">
                        <c:v>4287.8999999999996</c:v>
                      </c:pt>
                      <c:pt idx="17205">
                        <c:v>4281.6000000000004</c:v>
                      </c:pt>
                      <c:pt idx="17206">
                        <c:v>4283</c:v>
                      </c:pt>
                      <c:pt idx="17207">
                        <c:v>4294.3999999999996</c:v>
                      </c:pt>
                      <c:pt idx="17208">
                        <c:v>4286</c:v>
                      </c:pt>
                      <c:pt idx="17209">
                        <c:v>4272.3999999999996</c:v>
                      </c:pt>
                      <c:pt idx="17210">
                        <c:v>4273.8</c:v>
                      </c:pt>
                      <c:pt idx="17211">
                        <c:v>4299.3</c:v>
                      </c:pt>
                      <c:pt idx="17212">
                        <c:v>4292</c:v>
                      </c:pt>
                      <c:pt idx="17213">
                        <c:v>4288</c:v>
                      </c:pt>
                      <c:pt idx="17214">
                        <c:v>4286.3999999999996</c:v>
                      </c:pt>
                      <c:pt idx="17215">
                        <c:v>4281.3</c:v>
                      </c:pt>
                      <c:pt idx="17216">
                        <c:v>4283.8999999999996</c:v>
                      </c:pt>
                      <c:pt idx="17217">
                        <c:v>4281.6000000000004</c:v>
                      </c:pt>
                      <c:pt idx="17218">
                        <c:v>4291.8999999999996</c:v>
                      </c:pt>
                      <c:pt idx="17219">
                        <c:v>4279.3999999999996</c:v>
                      </c:pt>
                      <c:pt idx="17220">
                        <c:v>4276</c:v>
                      </c:pt>
                      <c:pt idx="17221">
                        <c:v>4284.1000000000004</c:v>
                      </c:pt>
                      <c:pt idx="17222">
                        <c:v>4282.5</c:v>
                      </c:pt>
                      <c:pt idx="17223">
                        <c:v>4290</c:v>
                      </c:pt>
                      <c:pt idx="17224">
                        <c:v>4294.8999999999996</c:v>
                      </c:pt>
                      <c:pt idx="17225">
                        <c:v>4287.8999999999996</c:v>
                      </c:pt>
                      <c:pt idx="17226">
                        <c:v>4284.8999999999996</c:v>
                      </c:pt>
                      <c:pt idx="17227">
                        <c:v>4291.6000000000004</c:v>
                      </c:pt>
                      <c:pt idx="17228">
                        <c:v>4299.8</c:v>
                      </c:pt>
                      <c:pt idx="17229">
                        <c:v>4290.8999999999996</c:v>
                      </c:pt>
                      <c:pt idx="17230">
                        <c:v>4292.3</c:v>
                      </c:pt>
                      <c:pt idx="17231">
                        <c:v>4297.7</c:v>
                      </c:pt>
                      <c:pt idx="17232">
                        <c:v>4289.3999999999996</c:v>
                      </c:pt>
                      <c:pt idx="17233">
                        <c:v>4288.5</c:v>
                      </c:pt>
                      <c:pt idx="17234">
                        <c:v>4297.3</c:v>
                      </c:pt>
                      <c:pt idx="17235">
                        <c:v>4295.1000000000004</c:v>
                      </c:pt>
                      <c:pt idx="17236">
                        <c:v>4280.3</c:v>
                      </c:pt>
                      <c:pt idx="17237">
                        <c:v>4300.1000000000004</c:v>
                      </c:pt>
                      <c:pt idx="17238">
                        <c:v>4294.6000000000004</c:v>
                      </c:pt>
                      <c:pt idx="17239">
                        <c:v>4307.8999999999996</c:v>
                      </c:pt>
                      <c:pt idx="17240">
                        <c:v>4298.3999999999996</c:v>
                      </c:pt>
                      <c:pt idx="17241">
                        <c:v>4288.2</c:v>
                      </c:pt>
                      <c:pt idx="17242">
                        <c:v>4296</c:v>
                      </c:pt>
                      <c:pt idx="17243">
                        <c:v>4304.8999999999996</c:v>
                      </c:pt>
                      <c:pt idx="17244">
                        <c:v>4296.8</c:v>
                      </c:pt>
                      <c:pt idx="17245">
                        <c:v>4298.8999999999996</c:v>
                      </c:pt>
                      <c:pt idx="17246">
                        <c:v>4296.8</c:v>
                      </c:pt>
                      <c:pt idx="17247">
                        <c:v>4298</c:v>
                      </c:pt>
                      <c:pt idx="17248">
                        <c:v>4301.2</c:v>
                      </c:pt>
                      <c:pt idx="17249">
                        <c:v>4307.1000000000004</c:v>
                      </c:pt>
                      <c:pt idx="17250">
                        <c:v>4297</c:v>
                      </c:pt>
                      <c:pt idx="17251">
                        <c:v>4292.3</c:v>
                      </c:pt>
                      <c:pt idx="17252">
                        <c:v>4293</c:v>
                      </c:pt>
                      <c:pt idx="17253">
                        <c:v>4300.8</c:v>
                      </c:pt>
                      <c:pt idx="17254">
                        <c:v>4298.5</c:v>
                      </c:pt>
                      <c:pt idx="17255">
                        <c:v>4300.5</c:v>
                      </c:pt>
                      <c:pt idx="17256">
                        <c:v>4296.6000000000004</c:v>
                      </c:pt>
                      <c:pt idx="17257">
                        <c:v>4297.6000000000004</c:v>
                      </c:pt>
                      <c:pt idx="17258">
                        <c:v>4296.5</c:v>
                      </c:pt>
                      <c:pt idx="17259">
                        <c:v>4300.3</c:v>
                      </c:pt>
                      <c:pt idx="17260">
                        <c:v>4298.8999999999996</c:v>
                      </c:pt>
                      <c:pt idx="17261">
                        <c:v>4299.3</c:v>
                      </c:pt>
                      <c:pt idx="17262">
                        <c:v>4302.6000000000004</c:v>
                      </c:pt>
                      <c:pt idx="17263">
                        <c:v>4302</c:v>
                      </c:pt>
                      <c:pt idx="17264">
                        <c:v>4294.8</c:v>
                      </c:pt>
                      <c:pt idx="17265">
                        <c:v>4306.8999999999996</c:v>
                      </c:pt>
                      <c:pt idx="17266">
                        <c:v>4303.2</c:v>
                      </c:pt>
                      <c:pt idx="17267">
                        <c:v>4296.1000000000004</c:v>
                      </c:pt>
                      <c:pt idx="17268">
                        <c:v>4297.8</c:v>
                      </c:pt>
                      <c:pt idx="17269">
                        <c:v>4291</c:v>
                      </c:pt>
                      <c:pt idx="17270">
                        <c:v>4293.1000000000004</c:v>
                      </c:pt>
                      <c:pt idx="17271">
                        <c:v>4290.8</c:v>
                      </c:pt>
                      <c:pt idx="17272">
                        <c:v>4295.1000000000004</c:v>
                      </c:pt>
                      <c:pt idx="17273">
                        <c:v>4301</c:v>
                      </c:pt>
                      <c:pt idx="17274">
                        <c:v>4295.8</c:v>
                      </c:pt>
                      <c:pt idx="17275">
                        <c:v>4304.3999999999996</c:v>
                      </c:pt>
                      <c:pt idx="17276">
                        <c:v>4295.3</c:v>
                      </c:pt>
                      <c:pt idx="17277">
                        <c:v>4295.1000000000004</c:v>
                      </c:pt>
                      <c:pt idx="17278">
                        <c:v>4298.2</c:v>
                      </c:pt>
                      <c:pt idx="17279">
                        <c:v>4300.8999999999996</c:v>
                      </c:pt>
                      <c:pt idx="17280">
                        <c:v>4303.3</c:v>
                      </c:pt>
                      <c:pt idx="17281">
                        <c:v>4297.7</c:v>
                      </c:pt>
                      <c:pt idx="17282">
                        <c:v>4300.1000000000004</c:v>
                      </c:pt>
                      <c:pt idx="17283">
                        <c:v>4303.8</c:v>
                      </c:pt>
                      <c:pt idx="17284">
                        <c:v>4302.6000000000004</c:v>
                      </c:pt>
                      <c:pt idx="17285">
                        <c:v>4306.8999999999996</c:v>
                      </c:pt>
                      <c:pt idx="17286">
                        <c:v>4296</c:v>
                      </c:pt>
                      <c:pt idx="17287">
                        <c:v>4301.8</c:v>
                      </c:pt>
                      <c:pt idx="17288">
                        <c:v>4308.8999999999996</c:v>
                      </c:pt>
                      <c:pt idx="17289">
                        <c:v>4305.8</c:v>
                      </c:pt>
                      <c:pt idx="17290">
                        <c:v>4299.3999999999996</c:v>
                      </c:pt>
                      <c:pt idx="17291">
                        <c:v>4301.7</c:v>
                      </c:pt>
                      <c:pt idx="17292">
                        <c:v>4291.1000000000004</c:v>
                      </c:pt>
                      <c:pt idx="17293">
                        <c:v>4303.5</c:v>
                      </c:pt>
                      <c:pt idx="17294">
                        <c:v>4309</c:v>
                      </c:pt>
                      <c:pt idx="17295">
                        <c:v>4316.6000000000004</c:v>
                      </c:pt>
                      <c:pt idx="17296">
                        <c:v>4317</c:v>
                      </c:pt>
                      <c:pt idx="17297">
                        <c:v>4313.3</c:v>
                      </c:pt>
                      <c:pt idx="17298">
                        <c:v>4311.1000000000004</c:v>
                      </c:pt>
                      <c:pt idx="17299">
                        <c:v>4314.6000000000004</c:v>
                      </c:pt>
                      <c:pt idx="17300">
                        <c:v>4304.7</c:v>
                      </c:pt>
                      <c:pt idx="17301">
                        <c:v>4318</c:v>
                      </c:pt>
                      <c:pt idx="17302">
                        <c:v>4316.8</c:v>
                      </c:pt>
                      <c:pt idx="17303">
                        <c:v>4317</c:v>
                      </c:pt>
                      <c:pt idx="17304">
                        <c:v>4312</c:v>
                      </c:pt>
                      <c:pt idx="17305">
                        <c:v>4316.8</c:v>
                      </c:pt>
                      <c:pt idx="17306">
                        <c:v>4324.1000000000004</c:v>
                      </c:pt>
                      <c:pt idx="17307">
                        <c:v>4314.2</c:v>
                      </c:pt>
                      <c:pt idx="17308">
                        <c:v>4320.2</c:v>
                      </c:pt>
                      <c:pt idx="17309">
                        <c:v>4320.3999999999996</c:v>
                      </c:pt>
                      <c:pt idx="17310">
                        <c:v>4324.8999999999996</c:v>
                      </c:pt>
                      <c:pt idx="17311">
                        <c:v>4321.3</c:v>
                      </c:pt>
                      <c:pt idx="17312">
                        <c:v>4312.8</c:v>
                      </c:pt>
                      <c:pt idx="17313">
                        <c:v>4323.7</c:v>
                      </c:pt>
                      <c:pt idx="17314">
                        <c:v>4313.6000000000004</c:v>
                      </c:pt>
                      <c:pt idx="17315">
                        <c:v>4318</c:v>
                      </c:pt>
                      <c:pt idx="17316">
                        <c:v>4312.3999999999996</c:v>
                      </c:pt>
                      <c:pt idx="17317">
                        <c:v>4319.8999999999996</c:v>
                      </c:pt>
                      <c:pt idx="17318">
                        <c:v>4325.8999999999996</c:v>
                      </c:pt>
                      <c:pt idx="17319">
                        <c:v>4315.1000000000004</c:v>
                      </c:pt>
                      <c:pt idx="17320">
                        <c:v>4312</c:v>
                      </c:pt>
                      <c:pt idx="17321">
                        <c:v>4313.5</c:v>
                      </c:pt>
                      <c:pt idx="17322">
                        <c:v>4316.2</c:v>
                      </c:pt>
                      <c:pt idx="17323">
                        <c:v>4330</c:v>
                      </c:pt>
                      <c:pt idx="17324">
                        <c:v>4324.3</c:v>
                      </c:pt>
                      <c:pt idx="17325">
                        <c:v>4323.8</c:v>
                      </c:pt>
                      <c:pt idx="17326">
                        <c:v>4321.5</c:v>
                      </c:pt>
                      <c:pt idx="17327">
                        <c:v>4321.6000000000004</c:v>
                      </c:pt>
                      <c:pt idx="17328">
                        <c:v>4321.3</c:v>
                      </c:pt>
                      <c:pt idx="17329">
                        <c:v>4312.6000000000004</c:v>
                      </c:pt>
                      <c:pt idx="17330">
                        <c:v>4315.8999999999996</c:v>
                      </c:pt>
                      <c:pt idx="17331">
                        <c:v>4315.2</c:v>
                      </c:pt>
                      <c:pt idx="17332">
                        <c:v>4323.7</c:v>
                      </c:pt>
                      <c:pt idx="17333">
                        <c:v>4313.8</c:v>
                      </c:pt>
                      <c:pt idx="17334">
                        <c:v>4326.6000000000004</c:v>
                      </c:pt>
                      <c:pt idx="17335">
                        <c:v>4330.8999999999996</c:v>
                      </c:pt>
                      <c:pt idx="17336">
                        <c:v>4320.8</c:v>
                      </c:pt>
                      <c:pt idx="17337">
                        <c:v>4335.2</c:v>
                      </c:pt>
                      <c:pt idx="17338">
                        <c:v>4321.8999999999996</c:v>
                      </c:pt>
                      <c:pt idx="17339">
                        <c:v>4322.3999999999996</c:v>
                      </c:pt>
                      <c:pt idx="17340">
                        <c:v>4326</c:v>
                      </c:pt>
                      <c:pt idx="17341">
                        <c:v>4329.8</c:v>
                      </c:pt>
                      <c:pt idx="17342">
                        <c:v>4322.8</c:v>
                      </c:pt>
                      <c:pt idx="17343">
                        <c:v>4323.2</c:v>
                      </c:pt>
                      <c:pt idx="17344">
                        <c:v>4321.6000000000004</c:v>
                      </c:pt>
                      <c:pt idx="17345">
                        <c:v>4326.6000000000004</c:v>
                      </c:pt>
                      <c:pt idx="17346">
                        <c:v>4324.1000000000004</c:v>
                      </c:pt>
                      <c:pt idx="17347">
                        <c:v>4320.8</c:v>
                      </c:pt>
                      <c:pt idx="17348">
                        <c:v>4328.7</c:v>
                      </c:pt>
                      <c:pt idx="17349">
                        <c:v>4322.6000000000004</c:v>
                      </c:pt>
                      <c:pt idx="17350">
                        <c:v>4327.2</c:v>
                      </c:pt>
                      <c:pt idx="17351">
                        <c:v>4324.5</c:v>
                      </c:pt>
                      <c:pt idx="17352">
                        <c:v>4326.8</c:v>
                      </c:pt>
                      <c:pt idx="17353">
                        <c:v>4333.6000000000004</c:v>
                      </c:pt>
                      <c:pt idx="17354">
                        <c:v>4328.3999999999996</c:v>
                      </c:pt>
                      <c:pt idx="17355">
                        <c:v>4333.5</c:v>
                      </c:pt>
                      <c:pt idx="17356">
                        <c:v>4338.7</c:v>
                      </c:pt>
                      <c:pt idx="17357">
                        <c:v>4325.7</c:v>
                      </c:pt>
                      <c:pt idx="17358">
                        <c:v>4328.1000000000004</c:v>
                      </c:pt>
                      <c:pt idx="17359">
                        <c:v>4325.3</c:v>
                      </c:pt>
                      <c:pt idx="17360">
                        <c:v>4318.8999999999996</c:v>
                      </c:pt>
                      <c:pt idx="17361">
                        <c:v>4333.1000000000004</c:v>
                      </c:pt>
                      <c:pt idx="17362">
                        <c:v>4327</c:v>
                      </c:pt>
                      <c:pt idx="17363">
                        <c:v>4330.1000000000004</c:v>
                      </c:pt>
                      <c:pt idx="17364">
                        <c:v>4324.3</c:v>
                      </c:pt>
                      <c:pt idx="17365">
                        <c:v>4330.6000000000004</c:v>
                      </c:pt>
                      <c:pt idx="17366">
                        <c:v>4336.3999999999996</c:v>
                      </c:pt>
                      <c:pt idx="17367">
                        <c:v>4332.3999999999996</c:v>
                      </c:pt>
                      <c:pt idx="17368">
                        <c:v>4321.3</c:v>
                      </c:pt>
                      <c:pt idx="17369">
                        <c:v>4323.7</c:v>
                      </c:pt>
                      <c:pt idx="17370">
                        <c:v>4327.3</c:v>
                      </c:pt>
                      <c:pt idx="17371">
                        <c:v>4327.7</c:v>
                      </c:pt>
                      <c:pt idx="17372">
                        <c:v>4305.7</c:v>
                      </c:pt>
                      <c:pt idx="17373">
                        <c:v>4321.3999999999996</c:v>
                      </c:pt>
                      <c:pt idx="17374">
                        <c:v>4316.3</c:v>
                      </c:pt>
                      <c:pt idx="17375">
                        <c:v>4312.6000000000004</c:v>
                      </c:pt>
                      <c:pt idx="17376">
                        <c:v>4312.1000000000004</c:v>
                      </c:pt>
                      <c:pt idx="17377">
                        <c:v>4310.6000000000004</c:v>
                      </c:pt>
                      <c:pt idx="17378">
                        <c:v>4309.8</c:v>
                      </c:pt>
                      <c:pt idx="17379">
                        <c:v>4306.1000000000004</c:v>
                      </c:pt>
                      <c:pt idx="17380">
                        <c:v>4303.8</c:v>
                      </c:pt>
                      <c:pt idx="17381">
                        <c:v>4304.7</c:v>
                      </c:pt>
                      <c:pt idx="17382">
                        <c:v>4308</c:v>
                      </c:pt>
                      <c:pt idx="17383">
                        <c:v>4313.5</c:v>
                      </c:pt>
                      <c:pt idx="17384">
                        <c:v>4312.3</c:v>
                      </c:pt>
                      <c:pt idx="17385">
                        <c:v>4300.3999999999996</c:v>
                      </c:pt>
                      <c:pt idx="17386">
                        <c:v>4308.2</c:v>
                      </c:pt>
                      <c:pt idx="17387">
                        <c:v>4304</c:v>
                      </c:pt>
                      <c:pt idx="17388">
                        <c:v>4318.3999999999996</c:v>
                      </c:pt>
                      <c:pt idx="17389">
                        <c:v>4299</c:v>
                      </c:pt>
                      <c:pt idx="17390">
                        <c:v>4302.1000000000004</c:v>
                      </c:pt>
                      <c:pt idx="17391">
                        <c:v>4305.6000000000004</c:v>
                      </c:pt>
                      <c:pt idx="17392">
                        <c:v>4298.3</c:v>
                      </c:pt>
                      <c:pt idx="17393">
                        <c:v>4310.2</c:v>
                      </c:pt>
                      <c:pt idx="17394">
                        <c:v>4296.7</c:v>
                      </c:pt>
                      <c:pt idx="17395">
                        <c:v>4303.7</c:v>
                      </c:pt>
                      <c:pt idx="17396">
                        <c:v>4310.1000000000004</c:v>
                      </c:pt>
                      <c:pt idx="17397">
                        <c:v>4298.8999999999996</c:v>
                      </c:pt>
                      <c:pt idx="17398">
                        <c:v>4298.7</c:v>
                      </c:pt>
                      <c:pt idx="17399">
                        <c:v>4298.5</c:v>
                      </c:pt>
                      <c:pt idx="17400">
                        <c:v>4293.3</c:v>
                      </c:pt>
                      <c:pt idx="17401">
                        <c:v>4294.8999999999996</c:v>
                      </c:pt>
                      <c:pt idx="17402">
                        <c:v>4307.6000000000004</c:v>
                      </c:pt>
                      <c:pt idx="17403">
                        <c:v>4309</c:v>
                      </c:pt>
                      <c:pt idx="17404">
                        <c:v>4301.5</c:v>
                      </c:pt>
                      <c:pt idx="17405">
                        <c:v>4303.8</c:v>
                      </c:pt>
                      <c:pt idx="17406">
                        <c:v>4311.1000000000004</c:v>
                      </c:pt>
                      <c:pt idx="17407">
                        <c:v>4307.7</c:v>
                      </c:pt>
                      <c:pt idx="17408">
                        <c:v>4299.2</c:v>
                      </c:pt>
                      <c:pt idx="17409">
                        <c:v>4295.5</c:v>
                      </c:pt>
                      <c:pt idx="17410">
                        <c:v>4300</c:v>
                      </c:pt>
                      <c:pt idx="17411">
                        <c:v>4297</c:v>
                      </c:pt>
                      <c:pt idx="17412">
                        <c:v>4308.7</c:v>
                      </c:pt>
                      <c:pt idx="17413">
                        <c:v>4314.6000000000004</c:v>
                      </c:pt>
                      <c:pt idx="17414">
                        <c:v>4314.3999999999996</c:v>
                      </c:pt>
                      <c:pt idx="17415">
                        <c:v>4320.3999999999996</c:v>
                      </c:pt>
                      <c:pt idx="17416">
                        <c:v>4309.5</c:v>
                      </c:pt>
                      <c:pt idx="17417">
                        <c:v>4306.3999999999996</c:v>
                      </c:pt>
                      <c:pt idx="17418">
                        <c:v>4309.7</c:v>
                      </c:pt>
                      <c:pt idx="17419">
                        <c:v>4304.8999999999996</c:v>
                      </c:pt>
                      <c:pt idx="17420">
                        <c:v>4310.3999999999996</c:v>
                      </c:pt>
                      <c:pt idx="17421">
                        <c:v>4307</c:v>
                      </c:pt>
                      <c:pt idx="17422">
                        <c:v>4309.3999999999996</c:v>
                      </c:pt>
                      <c:pt idx="17423">
                        <c:v>4319.3999999999996</c:v>
                      </c:pt>
                      <c:pt idx="17424">
                        <c:v>4308.8999999999996</c:v>
                      </c:pt>
                      <c:pt idx="17425">
                        <c:v>4306.5</c:v>
                      </c:pt>
                      <c:pt idx="17426">
                        <c:v>4313.8999999999996</c:v>
                      </c:pt>
                      <c:pt idx="17427">
                        <c:v>4319.5</c:v>
                      </c:pt>
                      <c:pt idx="17428">
                        <c:v>4310.1000000000004</c:v>
                      </c:pt>
                      <c:pt idx="17429">
                        <c:v>4312.1000000000004</c:v>
                      </c:pt>
                      <c:pt idx="17430">
                        <c:v>4304.5</c:v>
                      </c:pt>
                      <c:pt idx="17431">
                        <c:v>4306.2</c:v>
                      </c:pt>
                      <c:pt idx="17432">
                        <c:v>4313.3</c:v>
                      </c:pt>
                      <c:pt idx="17433">
                        <c:v>4310.5</c:v>
                      </c:pt>
                      <c:pt idx="17434">
                        <c:v>4316</c:v>
                      </c:pt>
                      <c:pt idx="17435">
                        <c:v>4309.6000000000004</c:v>
                      </c:pt>
                      <c:pt idx="17436">
                        <c:v>4309.5</c:v>
                      </c:pt>
                      <c:pt idx="17437">
                        <c:v>4315.6000000000004</c:v>
                      </c:pt>
                      <c:pt idx="17438">
                        <c:v>4313.1000000000004</c:v>
                      </c:pt>
                      <c:pt idx="17439">
                        <c:v>4305.7</c:v>
                      </c:pt>
                      <c:pt idx="17440">
                        <c:v>4314.5</c:v>
                      </c:pt>
                      <c:pt idx="17441">
                        <c:v>4313.6000000000004</c:v>
                      </c:pt>
                      <c:pt idx="17442">
                        <c:v>4311</c:v>
                      </c:pt>
                      <c:pt idx="17443">
                        <c:v>4312.8</c:v>
                      </c:pt>
                      <c:pt idx="17444">
                        <c:v>4316.2</c:v>
                      </c:pt>
                      <c:pt idx="17445">
                        <c:v>4312.7</c:v>
                      </c:pt>
                      <c:pt idx="17446">
                        <c:v>4312.3999999999996</c:v>
                      </c:pt>
                      <c:pt idx="17447">
                        <c:v>4304</c:v>
                      </c:pt>
                      <c:pt idx="17448">
                        <c:v>4310.5</c:v>
                      </c:pt>
                      <c:pt idx="17449">
                        <c:v>4309.8999999999996</c:v>
                      </c:pt>
                      <c:pt idx="17450">
                        <c:v>4307.1000000000004</c:v>
                      </c:pt>
                      <c:pt idx="17451">
                        <c:v>4309.7</c:v>
                      </c:pt>
                      <c:pt idx="17452">
                        <c:v>4313.1000000000004</c:v>
                      </c:pt>
                      <c:pt idx="17453">
                        <c:v>4318.8</c:v>
                      </c:pt>
                      <c:pt idx="17454">
                        <c:v>4316.7</c:v>
                      </c:pt>
                      <c:pt idx="17455">
                        <c:v>4326.8999999999996</c:v>
                      </c:pt>
                      <c:pt idx="17456">
                        <c:v>4317.8999999999996</c:v>
                      </c:pt>
                      <c:pt idx="17457">
                        <c:v>4313.8999999999996</c:v>
                      </c:pt>
                      <c:pt idx="17458">
                        <c:v>4310.3999999999996</c:v>
                      </c:pt>
                      <c:pt idx="17459">
                        <c:v>4313</c:v>
                      </c:pt>
                      <c:pt idx="17460">
                        <c:v>4318.3</c:v>
                      </c:pt>
                      <c:pt idx="17461">
                        <c:v>4300.3999999999996</c:v>
                      </c:pt>
                      <c:pt idx="17462">
                        <c:v>4317.3999999999996</c:v>
                      </c:pt>
                      <c:pt idx="17463">
                        <c:v>4318.8</c:v>
                      </c:pt>
                      <c:pt idx="17464">
                        <c:v>4319.1000000000004</c:v>
                      </c:pt>
                      <c:pt idx="17465">
                        <c:v>4304.8</c:v>
                      </c:pt>
                      <c:pt idx="17466">
                        <c:v>4318.7</c:v>
                      </c:pt>
                      <c:pt idx="17467">
                        <c:v>4317.5</c:v>
                      </c:pt>
                      <c:pt idx="17468">
                        <c:v>4309.8999999999996</c:v>
                      </c:pt>
                      <c:pt idx="17469">
                        <c:v>4302.6000000000004</c:v>
                      </c:pt>
                      <c:pt idx="17470">
                        <c:v>4321</c:v>
                      </c:pt>
                      <c:pt idx="17471">
                        <c:v>4305.3999999999996</c:v>
                      </c:pt>
                      <c:pt idx="17472">
                        <c:v>4315.2</c:v>
                      </c:pt>
                      <c:pt idx="17473">
                        <c:v>4303</c:v>
                      </c:pt>
                      <c:pt idx="17474">
                        <c:v>4311.1000000000004</c:v>
                      </c:pt>
                      <c:pt idx="17475">
                        <c:v>4307.3</c:v>
                      </c:pt>
                      <c:pt idx="17476">
                        <c:v>4311.1000000000004</c:v>
                      </c:pt>
                      <c:pt idx="17477">
                        <c:v>4317.3</c:v>
                      </c:pt>
                      <c:pt idx="17478">
                        <c:v>4311.7</c:v>
                      </c:pt>
                      <c:pt idx="17479">
                        <c:v>4315.5</c:v>
                      </c:pt>
                      <c:pt idx="17480">
                        <c:v>4306</c:v>
                      </c:pt>
                      <c:pt idx="17481">
                        <c:v>4307.8999999999996</c:v>
                      </c:pt>
                      <c:pt idx="17482">
                        <c:v>4307.7</c:v>
                      </c:pt>
                      <c:pt idx="17483">
                        <c:v>4306.1000000000004</c:v>
                      </c:pt>
                      <c:pt idx="17484">
                        <c:v>4304</c:v>
                      </c:pt>
                      <c:pt idx="17485">
                        <c:v>4307.2</c:v>
                      </c:pt>
                      <c:pt idx="17486">
                        <c:v>4310.7</c:v>
                      </c:pt>
                      <c:pt idx="17487">
                        <c:v>4309.2</c:v>
                      </c:pt>
                      <c:pt idx="17488">
                        <c:v>4308.8</c:v>
                      </c:pt>
                      <c:pt idx="17489">
                        <c:v>4310.1000000000004</c:v>
                      </c:pt>
                      <c:pt idx="17490">
                        <c:v>4300.2</c:v>
                      </c:pt>
                      <c:pt idx="17491">
                        <c:v>4299.8</c:v>
                      </c:pt>
                      <c:pt idx="17492">
                        <c:v>4300.2</c:v>
                      </c:pt>
                      <c:pt idx="17493">
                        <c:v>4301.8999999999996</c:v>
                      </c:pt>
                      <c:pt idx="17494">
                        <c:v>4299.3</c:v>
                      </c:pt>
                      <c:pt idx="17495">
                        <c:v>4298.2</c:v>
                      </c:pt>
                      <c:pt idx="17496">
                        <c:v>4288</c:v>
                      </c:pt>
                      <c:pt idx="17497">
                        <c:v>4294.1000000000004</c:v>
                      </c:pt>
                      <c:pt idx="17498">
                        <c:v>4287.1000000000004</c:v>
                      </c:pt>
                      <c:pt idx="17499">
                        <c:v>4290.6000000000004</c:v>
                      </c:pt>
                      <c:pt idx="17500">
                        <c:v>4294.6000000000004</c:v>
                      </c:pt>
                      <c:pt idx="17501">
                        <c:v>4288.8</c:v>
                      </c:pt>
                      <c:pt idx="17502">
                        <c:v>4285.8</c:v>
                      </c:pt>
                      <c:pt idx="17503">
                        <c:v>4282.2</c:v>
                      </c:pt>
                      <c:pt idx="17504">
                        <c:v>4286.8999999999996</c:v>
                      </c:pt>
                      <c:pt idx="17505">
                        <c:v>4287.8999999999996</c:v>
                      </c:pt>
                      <c:pt idx="17506">
                        <c:v>4285.6000000000004</c:v>
                      </c:pt>
                      <c:pt idx="17507">
                        <c:v>4286.5</c:v>
                      </c:pt>
                      <c:pt idx="17508">
                        <c:v>4284.3999999999996</c:v>
                      </c:pt>
                      <c:pt idx="17509">
                        <c:v>4288.3999999999996</c:v>
                      </c:pt>
                      <c:pt idx="17510">
                        <c:v>4282.3</c:v>
                      </c:pt>
                      <c:pt idx="17511">
                        <c:v>4285</c:v>
                      </c:pt>
                      <c:pt idx="17512">
                        <c:v>4286</c:v>
                      </c:pt>
                      <c:pt idx="17513">
                        <c:v>4282.7</c:v>
                      </c:pt>
                      <c:pt idx="17514">
                        <c:v>4287.3999999999996</c:v>
                      </c:pt>
                      <c:pt idx="17515">
                        <c:v>4286.8999999999996</c:v>
                      </c:pt>
                      <c:pt idx="17516">
                        <c:v>4287.8999999999996</c:v>
                      </c:pt>
                      <c:pt idx="17517">
                        <c:v>4285.3999999999996</c:v>
                      </c:pt>
                      <c:pt idx="17518">
                        <c:v>4294.8</c:v>
                      </c:pt>
                      <c:pt idx="17519">
                        <c:v>4296.8</c:v>
                      </c:pt>
                      <c:pt idx="17520">
                        <c:v>4295</c:v>
                      </c:pt>
                      <c:pt idx="17521">
                        <c:v>4295.3999999999996</c:v>
                      </c:pt>
                      <c:pt idx="17522">
                        <c:v>4290.8</c:v>
                      </c:pt>
                      <c:pt idx="17523">
                        <c:v>4297.3</c:v>
                      </c:pt>
                      <c:pt idx="17524">
                        <c:v>4288.2</c:v>
                      </c:pt>
                      <c:pt idx="17525">
                        <c:v>4302.8</c:v>
                      </c:pt>
                      <c:pt idx="17526">
                        <c:v>4297</c:v>
                      </c:pt>
                      <c:pt idx="17527">
                        <c:v>4307.8999999999996</c:v>
                      </c:pt>
                      <c:pt idx="17528">
                        <c:v>4304.2</c:v>
                      </c:pt>
                      <c:pt idx="17529">
                        <c:v>4297.2</c:v>
                      </c:pt>
                      <c:pt idx="17530">
                        <c:v>4297.1000000000004</c:v>
                      </c:pt>
                      <c:pt idx="17531">
                        <c:v>4292.6000000000004</c:v>
                      </c:pt>
                      <c:pt idx="17532">
                        <c:v>4302.8999999999996</c:v>
                      </c:pt>
                      <c:pt idx="17533">
                        <c:v>4295.1000000000004</c:v>
                      </c:pt>
                      <c:pt idx="17534">
                        <c:v>4293.7</c:v>
                      </c:pt>
                      <c:pt idx="17535">
                        <c:v>4294.3</c:v>
                      </c:pt>
                      <c:pt idx="17536">
                        <c:v>4293.1000000000004</c:v>
                      </c:pt>
                      <c:pt idx="17537">
                        <c:v>4298.5</c:v>
                      </c:pt>
                      <c:pt idx="17538">
                        <c:v>4299.1000000000004</c:v>
                      </c:pt>
                      <c:pt idx="17539">
                        <c:v>4306.8</c:v>
                      </c:pt>
                      <c:pt idx="17540">
                        <c:v>4297.6000000000004</c:v>
                      </c:pt>
                      <c:pt idx="17541">
                        <c:v>4292.2</c:v>
                      </c:pt>
                      <c:pt idx="17542">
                        <c:v>4299.1000000000004</c:v>
                      </c:pt>
                      <c:pt idx="17543">
                        <c:v>4301.7</c:v>
                      </c:pt>
                      <c:pt idx="17544">
                        <c:v>4307.2</c:v>
                      </c:pt>
                      <c:pt idx="17545">
                        <c:v>4302.2</c:v>
                      </c:pt>
                      <c:pt idx="17546">
                        <c:v>4303.7</c:v>
                      </c:pt>
                      <c:pt idx="17547">
                        <c:v>4300.3</c:v>
                      </c:pt>
                      <c:pt idx="17548">
                        <c:v>4301.6000000000004</c:v>
                      </c:pt>
                      <c:pt idx="17549">
                        <c:v>4302.1000000000004</c:v>
                      </c:pt>
                      <c:pt idx="17550">
                        <c:v>4302.6000000000004</c:v>
                      </c:pt>
                      <c:pt idx="17551">
                        <c:v>4299.3</c:v>
                      </c:pt>
                      <c:pt idx="17552">
                        <c:v>4307.8999999999996</c:v>
                      </c:pt>
                      <c:pt idx="17553">
                        <c:v>4305.3999999999996</c:v>
                      </c:pt>
                      <c:pt idx="17554">
                        <c:v>4307.3</c:v>
                      </c:pt>
                      <c:pt idx="17555">
                        <c:v>4307.5</c:v>
                      </c:pt>
                      <c:pt idx="17556">
                        <c:v>4303.8999999999996</c:v>
                      </c:pt>
                      <c:pt idx="17557">
                        <c:v>4296.1000000000004</c:v>
                      </c:pt>
                      <c:pt idx="17558">
                        <c:v>4301.7</c:v>
                      </c:pt>
                      <c:pt idx="17559">
                        <c:v>4297.1000000000004</c:v>
                      </c:pt>
                      <c:pt idx="17560">
                        <c:v>4311.2</c:v>
                      </c:pt>
                      <c:pt idx="17561">
                        <c:v>4299</c:v>
                      </c:pt>
                      <c:pt idx="17562">
                        <c:v>4294.7</c:v>
                      </c:pt>
                      <c:pt idx="17563">
                        <c:v>4300.3</c:v>
                      </c:pt>
                      <c:pt idx="17564">
                        <c:v>4296.1000000000004</c:v>
                      </c:pt>
                      <c:pt idx="17565">
                        <c:v>4301.2</c:v>
                      </c:pt>
                      <c:pt idx="17566">
                        <c:v>4299</c:v>
                      </c:pt>
                      <c:pt idx="17567">
                        <c:v>4288.5</c:v>
                      </c:pt>
                      <c:pt idx="17568">
                        <c:v>4283.3</c:v>
                      </c:pt>
                      <c:pt idx="17569">
                        <c:v>4294.5</c:v>
                      </c:pt>
                      <c:pt idx="17570">
                        <c:v>4295</c:v>
                      </c:pt>
                      <c:pt idx="17571">
                        <c:v>4290.7</c:v>
                      </c:pt>
                      <c:pt idx="17572">
                        <c:v>4291.8999999999996</c:v>
                      </c:pt>
                      <c:pt idx="17573">
                        <c:v>4297.6000000000004</c:v>
                      </c:pt>
                      <c:pt idx="17574">
                        <c:v>4301.1000000000004</c:v>
                      </c:pt>
                      <c:pt idx="17575">
                        <c:v>4298.1000000000004</c:v>
                      </c:pt>
                      <c:pt idx="17576">
                        <c:v>4289.5</c:v>
                      </c:pt>
                      <c:pt idx="17577">
                        <c:v>4298.2</c:v>
                      </c:pt>
                      <c:pt idx="17578">
                        <c:v>4297.8999999999996</c:v>
                      </c:pt>
                      <c:pt idx="17579">
                        <c:v>4296.7</c:v>
                      </c:pt>
                      <c:pt idx="17580">
                        <c:v>4298.8</c:v>
                      </c:pt>
                      <c:pt idx="17581">
                        <c:v>4296.6000000000004</c:v>
                      </c:pt>
                      <c:pt idx="17582">
                        <c:v>4293.3</c:v>
                      </c:pt>
                      <c:pt idx="17583">
                        <c:v>4298.7</c:v>
                      </c:pt>
                      <c:pt idx="17584">
                        <c:v>4306.1000000000004</c:v>
                      </c:pt>
                      <c:pt idx="17585">
                        <c:v>4308.3</c:v>
                      </c:pt>
                      <c:pt idx="17586">
                        <c:v>4299.7</c:v>
                      </c:pt>
                      <c:pt idx="17587">
                        <c:v>4300.6000000000004</c:v>
                      </c:pt>
                      <c:pt idx="17588">
                        <c:v>4291.3999999999996</c:v>
                      </c:pt>
                      <c:pt idx="17589">
                        <c:v>4302.2</c:v>
                      </c:pt>
                      <c:pt idx="17590">
                        <c:v>4301.2</c:v>
                      </c:pt>
                      <c:pt idx="17591">
                        <c:v>4296.8</c:v>
                      </c:pt>
                      <c:pt idx="17592">
                        <c:v>4300.5</c:v>
                      </c:pt>
                      <c:pt idx="17593">
                        <c:v>4303.5</c:v>
                      </c:pt>
                      <c:pt idx="17594">
                        <c:v>4305.2</c:v>
                      </c:pt>
                      <c:pt idx="17595">
                        <c:v>4302.6000000000004</c:v>
                      </c:pt>
                      <c:pt idx="17596">
                        <c:v>4299.3999999999996</c:v>
                      </c:pt>
                      <c:pt idx="17597">
                        <c:v>4313</c:v>
                      </c:pt>
                      <c:pt idx="17598">
                        <c:v>4304</c:v>
                      </c:pt>
                      <c:pt idx="17599">
                        <c:v>4304.8999999999996</c:v>
                      </c:pt>
                      <c:pt idx="17600">
                        <c:v>4307.3</c:v>
                      </c:pt>
                      <c:pt idx="17601">
                        <c:v>4309.6000000000004</c:v>
                      </c:pt>
                      <c:pt idx="17602">
                        <c:v>4307.8999999999996</c:v>
                      </c:pt>
                      <c:pt idx="17603">
                        <c:v>4306.8999999999996</c:v>
                      </c:pt>
                      <c:pt idx="17604">
                        <c:v>4300.3999999999996</c:v>
                      </c:pt>
                      <c:pt idx="17605">
                        <c:v>4308.3999999999996</c:v>
                      </c:pt>
                      <c:pt idx="17606">
                        <c:v>4296.3</c:v>
                      </c:pt>
                      <c:pt idx="17607">
                        <c:v>4308.2</c:v>
                      </c:pt>
                      <c:pt idx="17608">
                        <c:v>4303.3</c:v>
                      </c:pt>
                      <c:pt idx="17609">
                        <c:v>4317.3999999999996</c:v>
                      </c:pt>
                      <c:pt idx="17610">
                        <c:v>4305.3</c:v>
                      </c:pt>
                      <c:pt idx="17611">
                        <c:v>4305.6000000000004</c:v>
                      </c:pt>
                      <c:pt idx="17612">
                        <c:v>4303</c:v>
                      </c:pt>
                      <c:pt idx="17613">
                        <c:v>4296.2</c:v>
                      </c:pt>
                      <c:pt idx="17614">
                        <c:v>4293.8999999999996</c:v>
                      </c:pt>
                      <c:pt idx="17615">
                        <c:v>4296.3999999999996</c:v>
                      </c:pt>
                      <c:pt idx="17616">
                        <c:v>4307.2</c:v>
                      </c:pt>
                      <c:pt idx="17617">
                        <c:v>4306.7</c:v>
                      </c:pt>
                      <c:pt idx="17618">
                        <c:v>4308.5</c:v>
                      </c:pt>
                      <c:pt idx="17619">
                        <c:v>4309.3999999999996</c:v>
                      </c:pt>
                      <c:pt idx="17620">
                        <c:v>4301.8999999999996</c:v>
                      </c:pt>
                      <c:pt idx="17621">
                        <c:v>4316.8999999999996</c:v>
                      </c:pt>
                      <c:pt idx="17622">
                        <c:v>4303.8</c:v>
                      </c:pt>
                      <c:pt idx="17623">
                        <c:v>4314.8999999999996</c:v>
                      </c:pt>
                      <c:pt idx="17624">
                        <c:v>4317.8999999999996</c:v>
                      </c:pt>
                      <c:pt idx="17625">
                        <c:v>4318.2</c:v>
                      </c:pt>
                      <c:pt idx="17626">
                        <c:v>4304.1000000000004</c:v>
                      </c:pt>
                      <c:pt idx="17627">
                        <c:v>4295.2</c:v>
                      </c:pt>
                      <c:pt idx="17628">
                        <c:v>4304.8999999999996</c:v>
                      </c:pt>
                      <c:pt idx="17629">
                        <c:v>4300.5</c:v>
                      </c:pt>
                      <c:pt idx="17630">
                        <c:v>4287.8</c:v>
                      </c:pt>
                      <c:pt idx="17631">
                        <c:v>4314.5</c:v>
                      </c:pt>
                      <c:pt idx="17632">
                        <c:v>4285.8999999999996</c:v>
                      </c:pt>
                      <c:pt idx="17633">
                        <c:v>4293.5</c:v>
                      </c:pt>
                      <c:pt idx="17634">
                        <c:v>4289.3999999999996</c:v>
                      </c:pt>
                      <c:pt idx="17635">
                        <c:v>4308</c:v>
                      </c:pt>
                      <c:pt idx="17636">
                        <c:v>4308.2</c:v>
                      </c:pt>
                      <c:pt idx="17637">
                        <c:v>4297.7</c:v>
                      </c:pt>
                      <c:pt idx="17638">
                        <c:v>4309.8999999999996</c:v>
                      </c:pt>
                      <c:pt idx="17639">
                        <c:v>4299.5</c:v>
                      </c:pt>
                      <c:pt idx="17640">
                        <c:v>4283.1000000000004</c:v>
                      </c:pt>
                      <c:pt idx="17641">
                        <c:v>4297</c:v>
                      </c:pt>
                      <c:pt idx="17642">
                        <c:v>4282.3999999999996</c:v>
                      </c:pt>
                      <c:pt idx="17643">
                        <c:v>4274.8999999999996</c:v>
                      </c:pt>
                      <c:pt idx="17644">
                        <c:v>4296.3999999999996</c:v>
                      </c:pt>
                      <c:pt idx="17645">
                        <c:v>4297.7</c:v>
                      </c:pt>
                      <c:pt idx="17646">
                        <c:v>4291.8</c:v>
                      </c:pt>
                      <c:pt idx="17647">
                        <c:v>4306.3999999999996</c:v>
                      </c:pt>
                      <c:pt idx="17648">
                        <c:v>4293.6000000000004</c:v>
                      </c:pt>
                      <c:pt idx="17649">
                        <c:v>4295.3999999999996</c:v>
                      </c:pt>
                      <c:pt idx="17650">
                        <c:v>4295.8</c:v>
                      </c:pt>
                      <c:pt idx="17651">
                        <c:v>4297.5</c:v>
                      </c:pt>
                      <c:pt idx="17652">
                        <c:v>4291</c:v>
                      </c:pt>
                      <c:pt idx="17653">
                        <c:v>4297.8999999999996</c:v>
                      </c:pt>
                      <c:pt idx="17654">
                        <c:v>4292.2</c:v>
                      </c:pt>
                      <c:pt idx="17655">
                        <c:v>4287</c:v>
                      </c:pt>
                      <c:pt idx="17656">
                        <c:v>4289.3999999999996</c:v>
                      </c:pt>
                      <c:pt idx="17657">
                        <c:v>4294.3</c:v>
                      </c:pt>
                      <c:pt idx="17658">
                        <c:v>4288.2</c:v>
                      </c:pt>
                      <c:pt idx="17659">
                        <c:v>4292.7</c:v>
                      </c:pt>
                      <c:pt idx="17660">
                        <c:v>4294.7</c:v>
                      </c:pt>
                      <c:pt idx="17661">
                        <c:v>4286.3</c:v>
                      </c:pt>
                      <c:pt idx="17662">
                        <c:v>4291.3999999999996</c:v>
                      </c:pt>
                      <c:pt idx="17663">
                        <c:v>4290.5</c:v>
                      </c:pt>
                      <c:pt idx="17664">
                        <c:v>4281.8999999999996</c:v>
                      </c:pt>
                      <c:pt idx="17665">
                        <c:v>4291.7</c:v>
                      </c:pt>
                      <c:pt idx="17666">
                        <c:v>4290.2</c:v>
                      </c:pt>
                      <c:pt idx="17667">
                        <c:v>4297.8999999999996</c:v>
                      </c:pt>
                      <c:pt idx="17668">
                        <c:v>4287.8</c:v>
                      </c:pt>
                      <c:pt idx="17669">
                        <c:v>4282.1000000000004</c:v>
                      </c:pt>
                      <c:pt idx="17670">
                        <c:v>4285.8</c:v>
                      </c:pt>
                      <c:pt idx="17671">
                        <c:v>4288</c:v>
                      </c:pt>
                      <c:pt idx="17672">
                        <c:v>4289.3999999999996</c:v>
                      </c:pt>
                      <c:pt idx="17673">
                        <c:v>4284.8</c:v>
                      </c:pt>
                      <c:pt idx="17674">
                        <c:v>4285.8999999999996</c:v>
                      </c:pt>
                      <c:pt idx="17675">
                        <c:v>4288.6000000000004</c:v>
                      </c:pt>
                      <c:pt idx="17676">
                        <c:v>4284.1000000000004</c:v>
                      </c:pt>
                      <c:pt idx="17677">
                        <c:v>4293.6000000000004</c:v>
                      </c:pt>
                      <c:pt idx="17678">
                        <c:v>4279</c:v>
                      </c:pt>
                      <c:pt idx="17679">
                        <c:v>4280.2</c:v>
                      </c:pt>
                      <c:pt idx="17680">
                        <c:v>4281.3</c:v>
                      </c:pt>
                      <c:pt idx="17681">
                        <c:v>4279.7</c:v>
                      </c:pt>
                      <c:pt idx="17682">
                        <c:v>4293.5</c:v>
                      </c:pt>
                      <c:pt idx="17683">
                        <c:v>4278.3</c:v>
                      </c:pt>
                      <c:pt idx="17684">
                        <c:v>4279.3</c:v>
                      </c:pt>
                      <c:pt idx="17685">
                        <c:v>4284.3999999999996</c:v>
                      </c:pt>
                      <c:pt idx="17686">
                        <c:v>4276.6000000000004</c:v>
                      </c:pt>
                      <c:pt idx="17687">
                        <c:v>4287.8</c:v>
                      </c:pt>
                      <c:pt idx="17688">
                        <c:v>4290.1000000000004</c:v>
                      </c:pt>
                      <c:pt idx="17689">
                        <c:v>4279.7</c:v>
                      </c:pt>
                      <c:pt idx="17690">
                        <c:v>4295.5</c:v>
                      </c:pt>
                      <c:pt idx="17691">
                        <c:v>4291.7</c:v>
                      </c:pt>
                      <c:pt idx="17692">
                        <c:v>4284.1000000000004</c:v>
                      </c:pt>
                      <c:pt idx="17693">
                        <c:v>4295.8</c:v>
                      </c:pt>
                      <c:pt idx="17694">
                        <c:v>4289.3999999999996</c:v>
                      </c:pt>
                      <c:pt idx="17695">
                        <c:v>4293.2</c:v>
                      </c:pt>
                      <c:pt idx="17696">
                        <c:v>4294.2</c:v>
                      </c:pt>
                      <c:pt idx="17697">
                        <c:v>4292.6000000000004</c:v>
                      </c:pt>
                      <c:pt idx="17698">
                        <c:v>4298.1000000000004</c:v>
                      </c:pt>
                      <c:pt idx="17699">
                        <c:v>4296.7</c:v>
                      </c:pt>
                      <c:pt idx="17700">
                        <c:v>4302.3</c:v>
                      </c:pt>
                      <c:pt idx="17701">
                        <c:v>4299.7</c:v>
                      </c:pt>
                      <c:pt idx="17702">
                        <c:v>4303.6000000000004</c:v>
                      </c:pt>
                      <c:pt idx="17703">
                        <c:v>4290.8999999999996</c:v>
                      </c:pt>
                      <c:pt idx="17704">
                        <c:v>4291.8999999999996</c:v>
                      </c:pt>
                      <c:pt idx="17705">
                        <c:v>4288.3</c:v>
                      </c:pt>
                      <c:pt idx="17706">
                        <c:v>4288.5</c:v>
                      </c:pt>
                      <c:pt idx="17707">
                        <c:v>4284.8999999999996</c:v>
                      </c:pt>
                      <c:pt idx="17708">
                        <c:v>4298.3</c:v>
                      </c:pt>
                      <c:pt idx="17709">
                        <c:v>4282.3999999999996</c:v>
                      </c:pt>
                      <c:pt idx="17710">
                        <c:v>4283.1000000000004</c:v>
                      </c:pt>
                      <c:pt idx="17711">
                        <c:v>4286.5</c:v>
                      </c:pt>
                      <c:pt idx="17712">
                        <c:v>4282.8</c:v>
                      </c:pt>
                      <c:pt idx="17713">
                        <c:v>4280.2</c:v>
                      </c:pt>
                      <c:pt idx="17714">
                        <c:v>4293.3</c:v>
                      </c:pt>
                      <c:pt idx="17715">
                        <c:v>4286.8999999999996</c:v>
                      </c:pt>
                      <c:pt idx="17716">
                        <c:v>4286.2</c:v>
                      </c:pt>
                      <c:pt idx="17717">
                        <c:v>4281.5</c:v>
                      </c:pt>
                      <c:pt idx="17718">
                        <c:v>4277.1000000000004</c:v>
                      </c:pt>
                      <c:pt idx="17719">
                        <c:v>4278.7</c:v>
                      </c:pt>
                      <c:pt idx="17720">
                        <c:v>4271.7</c:v>
                      </c:pt>
                      <c:pt idx="17721">
                        <c:v>4275.2</c:v>
                      </c:pt>
                      <c:pt idx="17722">
                        <c:v>4270.3999999999996</c:v>
                      </c:pt>
                      <c:pt idx="17723">
                        <c:v>4270.3999999999996</c:v>
                      </c:pt>
                      <c:pt idx="17724">
                        <c:v>4272.5</c:v>
                      </c:pt>
                      <c:pt idx="17725">
                        <c:v>4270.5</c:v>
                      </c:pt>
                      <c:pt idx="17726">
                        <c:v>4262.2</c:v>
                      </c:pt>
                      <c:pt idx="17727">
                        <c:v>4266.8</c:v>
                      </c:pt>
                      <c:pt idx="17728">
                        <c:v>4265.6000000000004</c:v>
                      </c:pt>
                      <c:pt idx="17729">
                        <c:v>4264.3</c:v>
                      </c:pt>
                      <c:pt idx="17730">
                        <c:v>4271.1000000000004</c:v>
                      </c:pt>
                      <c:pt idx="17731">
                        <c:v>4274.3999999999996</c:v>
                      </c:pt>
                      <c:pt idx="17732">
                        <c:v>4264.8</c:v>
                      </c:pt>
                      <c:pt idx="17733">
                        <c:v>4266.2</c:v>
                      </c:pt>
                      <c:pt idx="17734">
                        <c:v>4272.6000000000004</c:v>
                      </c:pt>
                      <c:pt idx="17735">
                        <c:v>4269.2</c:v>
                      </c:pt>
                      <c:pt idx="17736">
                        <c:v>4272.5</c:v>
                      </c:pt>
                      <c:pt idx="17737">
                        <c:v>4277.3</c:v>
                      </c:pt>
                      <c:pt idx="17738">
                        <c:v>4263.8</c:v>
                      </c:pt>
                      <c:pt idx="17739">
                        <c:v>4271.8999999999996</c:v>
                      </c:pt>
                      <c:pt idx="17740">
                        <c:v>4265</c:v>
                      </c:pt>
                      <c:pt idx="17741">
                        <c:v>4278.3</c:v>
                      </c:pt>
                      <c:pt idx="17742">
                        <c:v>4269.2</c:v>
                      </c:pt>
                      <c:pt idx="17743">
                        <c:v>4269</c:v>
                      </c:pt>
                      <c:pt idx="17744">
                        <c:v>4273.5</c:v>
                      </c:pt>
                      <c:pt idx="17745">
                        <c:v>4275.3999999999996</c:v>
                      </c:pt>
                      <c:pt idx="17746">
                        <c:v>4281.7</c:v>
                      </c:pt>
                      <c:pt idx="17747">
                        <c:v>4279.1000000000004</c:v>
                      </c:pt>
                      <c:pt idx="17748">
                        <c:v>4271</c:v>
                      </c:pt>
                      <c:pt idx="17749">
                        <c:v>4269.1000000000004</c:v>
                      </c:pt>
                      <c:pt idx="17750">
                        <c:v>4269.8</c:v>
                      </c:pt>
                      <c:pt idx="17751">
                        <c:v>4263.1000000000004</c:v>
                      </c:pt>
                      <c:pt idx="17752">
                        <c:v>4269.1000000000004</c:v>
                      </c:pt>
                      <c:pt idx="17753">
                        <c:v>4279.2</c:v>
                      </c:pt>
                      <c:pt idx="17754">
                        <c:v>4278.8</c:v>
                      </c:pt>
                      <c:pt idx="17755">
                        <c:v>4279.6000000000004</c:v>
                      </c:pt>
                      <c:pt idx="17756">
                        <c:v>4279.2</c:v>
                      </c:pt>
                      <c:pt idx="17757">
                        <c:v>4279.2</c:v>
                      </c:pt>
                      <c:pt idx="17758">
                        <c:v>4278.1000000000004</c:v>
                      </c:pt>
                      <c:pt idx="17759">
                        <c:v>4286.5</c:v>
                      </c:pt>
                      <c:pt idx="17760">
                        <c:v>4283.2</c:v>
                      </c:pt>
                      <c:pt idx="17761">
                        <c:v>4281.5</c:v>
                      </c:pt>
                      <c:pt idx="17762">
                        <c:v>4279.2</c:v>
                      </c:pt>
                      <c:pt idx="17763">
                        <c:v>4272.6000000000004</c:v>
                      </c:pt>
                      <c:pt idx="17764">
                        <c:v>4278.3</c:v>
                      </c:pt>
                      <c:pt idx="17765">
                        <c:v>4285.7</c:v>
                      </c:pt>
                      <c:pt idx="17766">
                        <c:v>4283.8999999999996</c:v>
                      </c:pt>
                      <c:pt idx="17767">
                        <c:v>4278.6000000000004</c:v>
                      </c:pt>
                      <c:pt idx="17768">
                        <c:v>4275.2</c:v>
                      </c:pt>
                      <c:pt idx="17769">
                        <c:v>4280.1000000000004</c:v>
                      </c:pt>
                      <c:pt idx="17770">
                        <c:v>4274.6000000000004</c:v>
                      </c:pt>
                      <c:pt idx="17771">
                        <c:v>4275.7</c:v>
                      </c:pt>
                      <c:pt idx="17772">
                        <c:v>4275.5</c:v>
                      </c:pt>
                      <c:pt idx="17773">
                        <c:v>4282.3999999999996</c:v>
                      </c:pt>
                      <c:pt idx="17774">
                        <c:v>4281.5</c:v>
                      </c:pt>
                      <c:pt idx="17775">
                        <c:v>4287.6000000000004</c:v>
                      </c:pt>
                      <c:pt idx="17776">
                        <c:v>4280.3999999999996</c:v>
                      </c:pt>
                      <c:pt idx="17777">
                        <c:v>4276.3</c:v>
                      </c:pt>
                      <c:pt idx="17778">
                        <c:v>4275.5</c:v>
                      </c:pt>
                      <c:pt idx="17779">
                        <c:v>4277.3999999999996</c:v>
                      </c:pt>
                      <c:pt idx="17780">
                        <c:v>4275.1000000000004</c:v>
                      </c:pt>
                      <c:pt idx="17781">
                        <c:v>4277.5</c:v>
                      </c:pt>
                      <c:pt idx="17782">
                        <c:v>4268.3999999999996</c:v>
                      </c:pt>
                      <c:pt idx="17783">
                        <c:v>4285.3999999999996</c:v>
                      </c:pt>
                      <c:pt idx="17784">
                        <c:v>4285.6000000000004</c:v>
                      </c:pt>
                      <c:pt idx="17785">
                        <c:v>4283.3999999999996</c:v>
                      </c:pt>
                      <c:pt idx="17786">
                        <c:v>4282.3999999999996</c:v>
                      </c:pt>
                      <c:pt idx="17787">
                        <c:v>4278.5</c:v>
                      </c:pt>
                      <c:pt idx="17788">
                        <c:v>4281.1000000000004</c:v>
                      </c:pt>
                      <c:pt idx="17789">
                        <c:v>4279.7</c:v>
                      </c:pt>
                      <c:pt idx="17790">
                        <c:v>4274.8</c:v>
                      </c:pt>
                      <c:pt idx="17791">
                        <c:v>4271.5</c:v>
                      </c:pt>
                      <c:pt idx="17792">
                        <c:v>4285</c:v>
                      </c:pt>
                      <c:pt idx="17793">
                        <c:v>4268.2</c:v>
                      </c:pt>
                      <c:pt idx="17794">
                        <c:v>4248.5</c:v>
                      </c:pt>
                      <c:pt idx="17795">
                        <c:v>4279.6000000000004</c:v>
                      </c:pt>
                      <c:pt idx="17796">
                        <c:v>4277.6000000000004</c:v>
                      </c:pt>
                      <c:pt idx="17797">
                        <c:v>4274.3</c:v>
                      </c:pt>
                      <c:pt idx="17798">
                        <c:v>4283.7</c:v>
                      </c:pt>
                      <c:pt idx="17799">
                        <c:v>4275.8999999999996</c:v>
                      </c:pt>
                      <c:pt idx="17800">
                        <c:v>4259.3</c:v>
                      </c:pt>
                      <c:pt idx="17801">
                        <c:v>4255.6000000000004</c:v>
                      </c:pt>
                      <c:pt idx="17802">
                        <c:v>4238.8</c:v>
                      </c:pt>
                      <c:pt idx="17803">
                        <c:v>4231.8</c:v>
                      </c:pt>
                      <c:pt idx="17804">
                        <c:v>4242.5</c:v>
                      </c:pt>
                      <c:pt idx="17805">
                        <c:v>4250.3999999999996</c:v>
                      </c:pt>
                      <c:pt idx="17806">
                        <c:v>4259.8999999999996</c:v>
                      </c:pt>
                      <c:pt idx="17807">
                        <c:v>4254.7</c:v>
                      </c:pt>
                      <c:pt idx="17808">
                        <c:v>4243.5</c:v>
                      </c:pt>
                      <c:pt idx="17809">
                        <c:v>4237.5</c:v>
                      </c:pt>
                      <c:pt idx="17810">
                        <c:v>4245.1000000000004</c:v>
                      </c:pt>
                      <c:pt idx="17811">
                        <c:v>4233.7</c:v>
                      </c:pt>
                      <c:pt idx="17812">
                        <c:v>4235.8</c:v>
                      </c:pt>
                      <c:pt idx="17813">
                        <c:v>4232.7</c:v>
                      </c:pt>
                      <c:pt idx="17814">
                        <c:v>4240.3999999999996</c:v>
                      </c:pt>
                      <c:pt idx="17815">
                        <c:v>4232.3</c:v>
                      </c:pt>
                      <c:pt idx="17816">
                        <c:v>4243.8999999999996</c:v>
                      </c:pt>
                      <c:pt idx="17817">
                        <c:v>4243</c:v>
                      </c:pt>
                      <c:pt idx="17818">
                        <c:v>4245.2</c:v>
                      </c:pt>
                      <c:pt idx="17819">
                        <c:v>4240.5</c:v>
                      </c:pt>
                      <c:pt idx="17820">
                        <c:v>4238.7</c:v>
                      </c:pt>
                      <c:pt idx="17821">
                        <c:v>4240.8999999999996</c:v>
                      </c:pt>
                      <c:pt idx="17822">
                        <c:v>4239.6000000000004</c:v>
                      </c:pt>
                      <c:pt idx="17823">
                        <c:v>4230.5</c:v>
                      </c:pt>
                      <c:pt idx="17824">
                        <c:v>4240.6000000000004</c:v>
                      </c:pt>
                      <c:pt idx="17825">
                        <c:v>4246.8999999999996</c:v>
                      </c:pt>
                      <c:pt idx="17826">
                        <c:v>4247.8</c:v>
                      </c:pt>
                      <c:pt idx="17827">
                        <c:v>4238</c:v>
                      </c:pt>
                      <c:pt idx="17828">
                        <c:v>4242.2</c:v>
                      </c:pt>
                      <c:pt idx="17829">
                        <c:v>4240</c:v>
                      </c:pt>
                      <c:pt idx="17830">
                        <c:v>4249.5</c:v>
                      </c:pt>
                      <c:pt idx="17831">
                        <c:v>4242.3999999999996</c:v>
                      </c:pt>
                      <c:pt idx="17832">
                        <c:v>4242.7</c:v>
                      </c:pt>
                      <c:pt idx="17833">
                        <c:v>4244.1000000000004</c:v>
                      </c:pt>
                      <c:pt idx="17834">
                        <c:v>4245.6000000000004</c:v>
                      </c:pt>
                      <c:pt idx="17835">
                        <c:v>4249.8999999999996</c:v>
                      </c:pt>
                      <c:pt idx="17836">
                        <c:v>4251.1000000000004</c:v>
                      </c:pt>
                      <c:pt idx="17837">
                        <c:v>4251.6000000000004</c:v>
                      </c:pt>
                      <c:pt idx="17838">
                        <c:v>4246.5</c:v>
                      </c:pt>
                      <c:pt idx="17839">
                        <c:v>4254.3</c:v>
                      </c:pt>
                      <c:pt idx="17840">
                        <c:v>4254.2</c:v>
                      </c:pt>
                      <c:pt idx="17841">
                        <c:v>4246.6000000000004</c:v>
                      </c:pt>
                      <c:pt idx="17842">
                        <c:v>4245.1000000000004</c:v>
                      </c:pt>
                      <c:pt idx="17843">
                        <c:v>4245.1000000000004</c:v>
                      </c:pt>
                      <c:pt idx="17844">
                        <c:v>4242.2</c:v>
                      </c:pt>
                      <c:pt idx="17845">
                        <c:v>4237.3</c:v>
                      </c:pt>
                      <c:pt idx="17846">
                        <c:v>4232.8</c:v>
                      </c:pt>
                      <c:pt idx="17847">
                        <c:v>4240.8</c:v>
                      </c:pt>
                      <c:pt idx="17848">
                        <c:v>4242.2</c:v>
                      </c:pt>
                      <c:pt idx="17849">
                        <c:v>4237.1000000000004</c:v>
                      </c:pt>
                      <c:pt idx="17850">
                        <c:v>4231</c:v>
                      </c:pt>
                      <c:pt idx="17851">
                        <c:v>4231.3</c:v>
                      </c:pt>
                      <c:pt idx="17852">
                        <c:v>4229.2</c:v>
                      </c:pt>
                      <c:pt idx="17853">
                        <c:v>4220.7</c:v>
                      </c:pt>
                      <c:pt idx="17854">
                        <c:v>4218</c:v>
                      </c:pt>
                      <c:pt idx="17855">
                        <c:v>4224.3</c:v>
                      </c:pt>
                      <c:pt idx="17856">
                        <c:v>4218.3999999999996</c:v>
                      </c:pt>
                      <c:pt idx="17857">
                        <c:v>4214.7</c:v>
                      </c:pt>
                      <c:pt idx="17858">
                        <c:v>4210.2</c:v>
                      </c:pt>
                      <c:pt idx="17859">
                        <c:v>4219.8999999999996</c:v>
                      </c:pt>
                      <c:pt idx="17860">
                        <c:v>4210.7</c:v>
                      </c:pt>
                      <c:pt idx="17861">
                        <c:v>4212.3999999999996</c:v>
                      </c:pt>
                      <c:pt idx="17862">
                        <c:v>4216.3999999999996</c:v>
                      </c:pt>
                      <c:pt idx="17863">
                        <c:v>4210.1000000000004</c:v>
                      </c:pt>
                      <c:pt idx="17864">
                        <c:v>4213.8</c:v>
                      </c:pt>
                      <c:pt idx="17865">
                        <c:v>4214.7</c:v>
                      </c:pt>
                      <c:pt idx="17866">
                        <c:v>4209.8</c:v>
                      </c:pt>
                      <c:pt idx="17867">
                        <c:v>4216.6000000000004</c:v>
                      </c:pt>
                      <c:pt idx="17868">
                        <c:v>4214.8</c:v>
                      </c:pt>
                      <c:pt idx="17869">
                        <c:v>4213</c:v>
                      </c:pt>
                      <c:pt idx="17870">
                        <c:v>4211.3999999999996</c:v>
                      </c:pt>
                      <c:pt idx="17871">
                        <c:v>4214.3999999999996</c:v>
                      </c:pt>
                      <c:pt idx="17872">
                        <c:v>4215.1000000000004</c:v>
                      </c:pt>
                      <c:pt idx="17873">
                        <c:v>4211.8</c:v>
                      </c:pt>
                      <c:pt idx="17874">
                        <c:v>4212</c:v>
                      </c:pt>
                      <c:pt idx="17875">
                        <c:v>4219.7</c:v>
                      </c:pt>
                      <c:pt idx="17876">
                        <c:v>4218.3999999999996</c:v>
                      </c:pt>
                      <c:pt idx="17877">
                        <c:v>4214.7</c:v>
                      </c:pt>
                      <c:pt idx="17878">
                        <c:v>4210.8999999999996</c:v>
                      </c:pt>
                      <c:pt idx="17879">
                        <c:v>4219.1000000000004</c:v>
                      </c:pt>
                      <c:pt idx="17880">
                        <c:v>4217.5</c:v>
                      </c:pt>
                      <c:pt idx="17881">
                        <c:v>4215.6000000000004</c:v>
                      </c:pt>
                      <c:pt idx="17882">
                        <c:v>4220.1000000000004</c:v>
                      </c:pt>
                      <c:pt idx="17883">
                        <c:v>4216.7</c:v>
                      </c:pt>
                      <c:pt idx="17884">
                        <c:v>4227.3</c:v>
                      </c:pt>
                      <c:pt idx="17885">
                        <c:v>4228.7</c:v>
                      </c:pt>
                      <c:pt idx="17886">
                        <c:v>4226.8999999999996</c:v>
                      </c:pt>
                      <c:pt idx="17887">
                        <c:v>4227.3</c:v>
                      </c:pt>
                      <c:pt idx="17888">
                        <c:v>4223.3999999999996</c:v>
                      </c:pt>
                      <c:pt idx="17889">
                        <c:v>4229.6000000000004</c:v>
                      </c:pt>
                      <c:pt idx="17890">
                        <c:v>4229.1000000000004</c:v>
                      </c:pt>
                      <c:pt idx="17891">
                        <c:v>4231.2</c:v>
                      </c:pt>
                      <c:pt idx="17892">
                        <c:v>4224.2</c:v>
                      </c:pt>
                      <c:pt idx="17893">
                        <c:v>4223.8</c:v>
                      </c:pt>
                      <c:pt idx="17894">
                        <c:v>4225</c:v>
                      </c:pt>
                      <c:pt idx="17895">
                        <c:v>4229.8999999999996</c:v>
                      </c:pt>
                      <c:pt idx="17896">
                        <c:v>4230.2</c:v>
                      </c:pt>
                      <c:pt idx="17897">
                        <c:v>4228.1000000000004</c:v>
                      </c:pt>
                      <c:pt idx="17898">
                        <c:v>4224.7</c:v>
                      </c:pt>
                      <c:pt idx="17899">
                        <c:v>4229.3999999999996</c:v>
                      </c:pt>
                      <c:pt idx="17900">
                        <c:v>4228.8999999999996</c:v>
                      </c:pt>
                      <c:pt idx="17901">
                        <c:v>4229.3999999999996</c:v>
                      </c:pt>
                      <c:pt idx="17902">
                        <c:v>4229.2</c:v>
                      </c:pt>
                      <c:pt idx="17903">
                        <c:v>4220.8</c:v>
                      </c:pt>
                      <c:pt idx="17904">
                        <c:v>4221.8999999999996</c:v>
                      </c:pt>
                      <c:pt idx="17905">
                        <c:v>4230.8</c:v>
                      </c:pt>
                      <c:pt idx="17906">
                        <c:v>4233.8999999999996</c:v>
                      </c:pt>
                      <c:pt idx="17907">
                        <c:v>4228.5</c:v>
                      </c:pt>
                      <c:pt idx="17908">
                        <c:v>4227.3999999999996</c:v>
                      </c:pt>
                      <c:pt idx="17909">
                        <c:v>4220.8</c:v>
                      </c:pt>
                      <c:pt idx="17910">
                        <c:v>4219.5</c:v>
                      </c:pt>
                      <c:pt idx="17911">
                        <c:v>4213.2</c:v>
                      </c:pt>
                      <c:pt idx="17912">
                        <c:v>4218.7</c:v>
                      </c:pt>
                      <c:pt idx="17913">
                        <c:v>4215.8</c:v>
                      </c:pt>
                      <c:pt idx="17914">
                        <c:v>4220.6000000000004</c:v>
                      </c:pt>
                      <c:pt idx="17915">
                        <c:v>4222.1000000000004</c:v>
                      </c:pt>
                      <c:pt idx="17916">
                        <c:v>4218</c:v>
                      </c:pt>
                      <c:pt idx="17917">
                        <c:v>4222</c:v>
                      </c:pt>
                      <c:pt idx="17918">
                        <c:v>4231.8</c:v>
                      </c:pt>
                      <c:pt idx="17919">
                        <c:v>4228.3999999999996</c:v>
                      </c:pt>
                      <c:pt idx="17920">
                        <c:v>4223.8999999999996</c:v>
                      </c:pt>
                      <c:pt idx="17921">
                        <c:v>4222.5</c:v>
                      </c:pt>
                      <c:pt idx="17922">
                        <c:v>4218.3</c:v>
                      </c:pt>
                      <c:pt idx="17923">
                        <c:v>4218.3999999999996</c:v>
                      </c:pt>
                      <c:pt idx="17924">
                        <c:v>4228</c:v>
                      </c:pt>
                      <c:pt idx="17925">
                        <c:v>4231.2</c:v>
                      </c:pt>
                      <c:pt idx="17926">
                        <c:v>4227.2</c:v>
                      </c:pt>
                      <c:pt idx="17927">
                        <c:v>4227.2</c:v>
                      </c:pt>
                      <c:pt idx="17928">
                        <c:v>4221.5</c:v>
                      </c:pt>
                      <c:pt idx="17929">
                        <c:v>4222.8999999999996</c:v>
                      </c:pt>
                      <c:pt idx="17930">
                        <c:v>4224.2</c:v>
                      </c:pt>
                      <c:pt idx="17931">
                        <c:v>4224.2</c:v>
                      </c:pt>
                      <c:pt idx="17932">
                        <c:v>4229.1000000000004</c:v>
                      </c:pt>
                      <c:pt idx="17933">
                        <c:v>4222.5</c:v>
                      </c:pt>
                      <c:pt idx="17934">
                        <c:v>4221.3</c:v>
                      </c:pt>
                      <c:pt idx="17935">
                        <c:v>4228</c:v>
                      </c:pt>
                      <c:pt idx="17936">
                        <c:v>4224.1000000000004</c:v>
                      </c:pt>
                      <c:pt idx="17937">
                        <c:v>4222.3999999999996</c:v>
                      </c:pt>
                      <c:pt idx="17938">
                        <c:v>4232.6000000000004</c:v>
                      </c:pt>
                      <c:pt idx="17939">
                        <c:v>4224.8999999999996</c:v>
                      </c:pt>
                      <c:pt idx="17940">
                        <c:v>4219</c:v>
                      </c:pt>
                      <c:pt idx="17941">
                        <c:v>4216.7</c:v>
                      </c:pt>
                      <c:pt idx="17942">
                        <c:v>4215.8999999999996</c:v>
                      </c:pt>
                      <c:pt idx="17943">
                        <c:v>4219</c:v>
                      </c:pt>
                      <c:pt idx="17944">
                        <c:v>4214.5</c:v>
                      </c:pt>
                      <c:pt idx="17945">
                        <c:v>4222.6000000000004</c:v>
                      </c:pt>
                      <c:pt idx="17946">
                        <c:v>4217.2</c:v>
                      </c:pt>
                      <c:pt idx="17947">
                        <c:v>4218.6000000000004</c:v>
                      </c:pt>
                      <c:pt idx="17948">
                        <c:v>4217</c:v>
                      </c:pt>
                      <c:pt idx="17949">
                        <c:v>4218.6000000000004</c:v>
                      </c:pt>
                      <c:pt idx="17950">
                        <c:v>4210.1000000000004</c:v>
                      </c:pt>
                      <c:pt idx="17951">
                        <c:v>4207.3999999999996</c:v>
                      </c:pt>
                      <c:pt idx="17952">
                        <c:v>4204.6000000000004</c:v>
                      </c:pt>
                      <c:pt idx="17953">
                        <c:v>4196.3999999999996</c:v>
                      </c:pt>
                      <c:pt idx="17954">
                        <c:v>4202.3999999999996</c:v>
                      </c:pt>
                      <c:pt idx="17955">
                        <c:v>4205.1000000000004</c:v>
                      </c:pt>
                      <c:pt idx="17956">
                        <c:v>4211.7</c:v>
                      </c:pt>
                      <c:pt idx="17957">
                        <c:v>4209.8999999999996</c:v>
                      </c:pt>
                      <c:pt idx="17958">
                        <c:v>4202.1000000000004</c:v>
                      </c:pt>
                      <c:pt idx="17959">
                        <c:v>4199.2</c:v>
                      </c:pt>
                      <c:pt idx="17960">
                        <c:v>4203.6000000000004</c:v>
                      </c:pt>
                      <c:pt idx="17961">
                        <c:v>4204.8</c:v>
                      </c:pt>
                      <c:pt idx="17962">
                        <c:v>4194.3999999999996</c:v>
                      </c:pt>
                      <c:pt idx="17963">
                        <c:v>4199.3999999999996</c:v>
                      </c:pt>
                      <c:pt idx="17964">
                        <c:v>4194.3999999999996</c:v>
                      </c:pt>
                      <c:pt idx="17965">
                        <c:v>4193.3999999999996</c:v>
                      </c:pt>
                      <c:pt idx="17966">
                        <c:v>4196.8</c:v>
                      </c:pt>
                      <c:pt idx="17967">
                        <c:v>4196.3999999999996</c:v>
                      </c:pt>
                      <c:pt idx="17968">
                        <c:v>4192.8999999999996</c:v>
                      </c:pt>
                      <c:pt idx="17969">
                        <c:v>4197.8999999999996</c:v>
                      </c:pt>
                      <c:pt idx="17970">
                        <c:v>4193.2</c:v>
                      </c:pt>
                      <c:pt idx="17971">
                        <c:v>4197.7</c:v>
                      </c:pt>
                      <c:pt idx="17972">
                        <c:v>4190.1000000000004</c:v>
                      </c:pt>
                      <c:pt idx="17973">
                        <c:v>4191.8999999999996</c:v>
                      </c:pt>
                      <c:pt idx="17974">
                        <c:v>4195.3</c:v>
                      </c:pt>
                      <c:pt idx="17975">
                        <c:v>4193.8</c:v>
                      </c:pt>
                      <c:pt idx="17976">
                        <c:v>4200.1000000000004</c:v>
                      </c:pt>
                      <c:pt idx="17977">
                        <c:v>4191.7</c:v>
                      </c:pt>
                      <c:pt idx="17978">
                        <c:v>4195.2</c:v>
                      </c:pt>
                      <c:pt idx="17979">
                        <c:v>4194.3</c:v>
                      </c:pt>
                      <c:pt idx="17980">
                        <c:v>4181</c:v>
                      </c:pt>
                      <c:pt idx="17981">
                        <c:v>4193.3</c:v>
                      </c:pt>
                      <c:pt idx="17982">
                        <c:v>4191.8999999999996</c:v>
                      </c:pt>
                      <c:pt idx="17983">
                        <c:v>4188.1000000000004</c:v>
                      </c:pt>
                      <c:pt idx="17984">
                        <c:v>4192.2</c:v>
                      </c:pt>
                      <c:pt idx="17985">
                        <c:v>4202.3</c:v>
                      </c:pt>
                      <c:pt idx="17986">
                        <c:v>4192.6000000000004</c:v>
                      </c:pt>
                      <c:pt idx="17987">
                        <c:v>4193.2</c:v>
                      </c:pt>
                      <c:pt idx="17988">
                        <c:v>4196.7</c:v>
                      </c:pt>
                      <c:pt idx="17989">
                        <c:v>4184.8999999999996</c:v>
                      </c:pt>
                      <c:pt idx="17990">
                        <c:v>4192</c:v>
                      </c:pt>
                      <c:pt idx="17991">
                        <c:v>4188.1000000000004</c:v>
                      </c:pt>
                      <c:pt idx="17992">
                        <c:v>4173.8</c:v>
                      </c:pt>
                      <c:pt idx="17993">
                        <c:v>4188.5</c:v>
                      </c:pt>
                      <c:pt idx="17994">
                        <c:v>4177.6000000000004</c:v>
                      </c:pt>
                      <c:pt idx="17995">
                        <c:v>4199.5</c:v>
                      </c:pt>
                      <c:pt idx="17996">
                        <c:v>4185.3</c:v>
                      </c:pt>
                      <c:pt idx="17997">
                        <c:v>4176</c:v>
                      </c:pt>
                      <c:pt idx="17998">
                        <c:v>4181.8</c:v>
                      </c:pt>
                      <c:pt idx="17999">
                        <c:v>4199.8</c:v>
                      </c:pt>
                      <c:pt idx="18000">
                        <c:v>4188</c:v>
                      </c:pt>
                      <c:pt idx="18001">
                        <c:v>4173.3999999999996</c:v>
                      </c:pt>
                      <c:pt idx="18002">
                        <c:v>4173.5</c:v>
                      </c:pt>
                      <c:pt idx="18003">
                        <c:v>4189.6000000000004</c:v>
                      </c:pt>
                      <c:pt idx="18004">
                        <c:v>4186.5</c:v>
                      </c:pt>
                      <c:pt idx="18005">
                        <c:v>4189.2</c:v>
                      </c:pt>
                      <c:pt idx="18006">
                        <c:v>4194.8999999999996</c:v>
                      </c:pt>
                      <c:pt idx="18007">
                        <c:v>4198.2</c:v>
                      </c:pt>
                      <c:pt idx="18008">
                        <c:v>4190.5</c:v>
                      </c:pt>
                      <c:pt idx="18009">
                        <c:v>4194.3</c:v>
                      </c:pt>
                      <c:pt idx="18010">
                        <c:v>4180.6000000000004</c:v>
                      </c:pt>
                      <c:pt idx="18011">
                        <c:v>4193.1000000000004</c:v>
                      </c:pt>
                      <c:pt idx="18012">
                        <c:v>4186.6000000000004</c:v>
                      </c:pt>
                      <c:pt idx="18013">
                        <c:v>4187.7</c:v>
                      </c:pt>
                      <c:pt idx="18014">
                        <c:v>4185.8999999999996</c:v>
                      </c:pt>
                      <c:pt idx="18015">
                        <c:v>4189.2</c:v>
                      </c:pt>
                      <c:pt idx="18016">
                        <c:v>4189.8</c:v>
                      </c:pt>
                      <c:pt idx="18017">
                        <c:v>4187.6000000000004</c:v>
                      </c:pt>
                      <c:pt idx="18018">
                        <c:v>4196.8</c:v>
                      </c:pt>
                      <c:pt idx="18019">
                        <c:v>4193.3999999999996</c:v>
                      </c:pt>
                      <c:pt idx="18020">
                        <c:v>4204.1000000000004</c:v>
                      </c:pt>
                      <c:pt idx="18021">
                        <c:v>4198.2</c:v>
                      </c:pt>
                      <c:pt idx="18022">
                        <c:v>4196.6000000000004</c:v>
                      </c:pt>
                      <c:pt idx="18023">
                        <c:v>4198.7</c:v>
                      </c:pt>
                      <c:pt idx="18024">
                        <c:v>4196.1000000000004</c:v>
                      </c:pt>
                      <c:pt idx="18025">
                        <c:v>4201.1000000000004</c:v>
                      </c:pt>
                      <c:pt idx="18026">
                        <c:v>4198.8999999999996</c:v>
                      </c:pt>
                      <c:pt idx="18027">
                        <c:v>4200.8</c:v>
                      </c:pt>
                      <c:pt idx="18028">
                        <c:v>4203.6000000000004</c:v>
                      </c:pt>
                      <c:pt idx="18029">
                        <c:v>4205.5</c:v>
                      </c:pt>
                      <c:pt idx="18030">
                        <c:v>4206.2</c:v>
                      </c:pt>
                      <c:pt idx="18031">
                        <c:v>4195.8</c:v>
                      </c:pt>
                      <c:pt idx="18032">
                        <c:v>4188.5</c:v>
                      </c:pt>
                      <c:pt idx="18033">
                        <c:v>4194</c:v>
                      </c:pt>
                      <c:pt idx="18034">
                        <c:v>4187.3999999999996</c:v>
                      </c:pt>
                      <c:pt idx="18035">
                        <c:v>4190.3999999999996</c:v>
                      </c:pt>
                      <c:pt idx="18036">
                        <c:v>4192.6000000000004</c:v>
                      </c:pt>
                      <c:pt idx="18037">
                        <c:v>4189.8999999999996</c:v>
                      </c:pt>
                      <c:pt idx="18038">
                        <c:v>4176.3</c:v>
                      </c:pt>
                      <c:pt idx="18039">
                        <c:v>4184.3999999999996</c:v>
                      </c:pt>
                      <c:pt idx="18040">
                        <c:v>4179.8999999999996</c:v>
                      </c:pt>
                      <c:pt idx="18041">
                        <c:v>4184.8999999999996</c:v>
                      </c:pt>
                      <c:pt idx="18042">
                        <c:v>4178.2</c:v>
                      </c:pt>
                      <c:pt idx="18043">
                        <c:v>4188.8999999999996</c:v>
                      </c:pt>
                      <c:pt idx="18044">
                        <c:v>4184.7</c:v>
                      </c:pt>
                      <c:pt idx="18045">
                        <c:v>4182.8999999999996</c:v>
                      </c:pt>
                      <c:pt idx="18046">
                        <c:v>4185.2</c:v>
                      </c:pt>
                      <c:pt idx="18047">
                        <c:v>4188.1000000000004</c:v>
                      </c:pt>
                      <c:pt idx="18048">
                        <c:v>4183.6000000000004</c:v>
                      </c:pt>
                      <c:pt idx="18049">
                        <c:v>4185.6000000000004</c:v>
                      </c:pt>
                      <c:pt idx="18050">
                        <c:v>4177.8999999999996</c:v>
                      </c:pt>
                      <c:pt idx="18051">
                        <c:v>4174.8</c:v>
                      </c:pt>
                      <c:pt idx="18052">
                        <c:v>4171.8999999999996</c:v>
                      </c:pt>
                      <c:pt idx="18053">
                        <c:v>4176.6000000000004</c:v>
                      </c:pt>
                      <c:pt idx="18054">
                        <c:v>4175.8999999999996</c:v>
                      </c:pt>
                      <c:pt idx="18055">
                        <c:v>4182</c:v>
                      </c:pt>
                      <c:pt idx="18056">
                        <c:v>4185.8999999999996</c:v>
                      </c:pt>
                      <c:pt idx="18057">
                        <c:v>4188.3999999999996</c:v>
                      </c:pt>
                      <c:pt idx="18058">
                        <c:v>4181.3</c:v>
                      </c:pt>
                      <c:pt idx="18059">
                        <c:v>4174.6000000000004</c:v>
                      </c:pt>
                      <c:pt idx="18060">
                        <c:v>4173.8999999999996</c:v>
                      </c:pt>
                      <c:pt idx="18061">
                        <c:v>4178.1000000000004</c:v>
                      </c:pt>
                      <c:pt idx="18062">
                        <c:v>4180.3</c:v>
                      </c:pt>
                      <c:pt idx="18063">
                        <c:v>4180.8</c:v>
                      </c:pt>
                      <c:pt idx="18064">
                        <c:v>4177.8</c:v>
                      </c:pt>
                      <c:pt idx="18065">
                        <c:v>4179.7</c:v>
                      </c:pt>
                      <c:pt idx="18066">
                        <c:v>4180.3999999999996</c:v>
                      </c:pt>
                      <c:pt idx="18067">
                        <c:v>4190.1000000000004</c:v>
                      </c:pt>
                      <c:pt idx="18068">
                        <c:v>4182.1000000000004</c:v>
                      </c:pt>
                      <c:pt idx="18069">
                        <c:v>4183.5</c:v>
                      </c:pt>
                      <c:pt idx="18070">
                        <c:v>4185.3</c:v>
                      </c:pt>
                      <c:pt idx="18071">
                        <c:v>4187.3</c:v>
                      </c:pt>
                      <c:pt idx="18072">
                        <c:v>4192.1000000000004</c:v>
                      </c:pt>
                      <c:pt idx="18073">
                        <c:v>4186.2</c:v>
                      </c:pt>
                      <c:pt idx="18074">
                        <c:v>4183.6000000000004</c:v>
                      </c:pt>
                      <c:pt idx="18075">
                        <c:v>4189.7</c:v>
                      </c:pt>
                      <c:pt idx="18076">
                        <c:v>4194.8</c:v>
                      </c:pt>
                      <c:pt idx="18077">
                        <c:v>4191.1000000000004</c:v>
                      </c:pt>
                      <c:pt idx="18078">
                        <c:v>4195.3</c:v>
                      </c:pt>
                      <c:pt idx="18079">
                        <c:v>4194.8</c:v>
                      </c:pt>
                      <c:pt idx="18080">
                        <c:v>4192.6000000000004</c:v>
                      </c:pt>
                      <c:pt idx="18081">
                        <c:v>4190.2</c:v>
                      </c:pt>
                      <c:pt idx="18082">
                        <c:v>4188.6000000000004</c:v>
                      </c:pt>
                      <c:pt idx="18083">
                        <c:v>4192.7</c:v>
                      </c:pt>
                      <c:pt idx="18084">
                        <c:v>4190.7</c:v>
                      </c:pt>
                      <c:pt idx="18085">
                        <c:v>4194</c:v>
                      </c:pt>
                      <c:pt idx="18086">
                        <c:v>4188.2</c:v>
                      </c:pt>
                      <c:pt idx="18087">
                        <c:v>4188</c:v>
                      </c:pt>
                      <c:pt idx="18088">
                        <c:v>4186.2</c:v>
                      </c:pt>
                      <c:pt idx="18089">
                        <c:v>4187.2</c:v>
                      </c:pt>
                      <c:pt idx="18090">
                        <c:v>4190.5</c:v>
                      </c:pt>
                      <c:pt idx="18091">
                        <c:v>4183.3999999999996</c:v>
                      </c:pt>
                      <c:pt idx="18092">
                        <c:v>4190</c:v>
                      </c:pt>
                      <c:pt idx="18093">
                        <c:v>4190.3</c:v>
                      </c:pt>
                      <c:pt idx="18094">
                        <c:v>4184.8999999999996</c:v>
                      </c:pt>
                      <c:pt idx="18095">
                        <c:v>4188.8999999999996</c:v>
                      </c:pt>
                      <c:pt idx="18096">
                        <c:v>4183.8999999999996</c:v>
                      </c:pt>
                      <c:pt idx="18097">
                        <c:v>4197.3999999999996</c:v>
                      </c:pt>
                      <c:pt idx="18098">
                        <c:v>4185.3</c:v>
                      </c:pt>
                      <c:pt idx="18099">
                        <c:v>4184.5</c:v>
                      </c:pt>
                      <c:pt idx="18100">
                        <c:v>4187</c:v>
                      </c:pt>
                      <c:pt idx="18101">
                        <c:v>4177.1000000000004</c:v>
                      </c:pt>
                      <c:pt idx="18102">
                        <c:v>4180.3999999999996</c:v>
                      </c:pt>
                      <c:pt idx="18103">
                        <c:v>4179.2</c:v>
                      </c:pt>
                      <c:pt idx="18104">
                        <c:v>4182.3999999999996</c:v>
                      </c:pt>
                      <c:pt idx="18105">
                        <c:v>4182.8999999999996</c:v>
                      </c:pt>
                      <c:pt idx="18106">
                        <c:v>4176.7</c:v>
                      </c:pt>
                      <c:pt idx="18107">
                        <c:v>4187.8999999999996</c:v>
                      </c:pt>
                      <c:pt idx="18108">
                        <c:v>4183.5</c:v>
                      </c:pt>
                      <c:pt idx="18109">
                        <c:v>4182.3</c:v>
                      </c:pt>
                      <c:pt idx="18110">
                        <c:v>4185.2</c:v>
                      </c:pt>
                      <c:pt idx="18111">
                        <c:v>4182.8</c:v>
                      </c:pt>
                      <c:pt idx="18112">
                        <c:v>4188.3999999999996</c:v>
                      </c:pt>
                      <c:pt idx="18113">
                        <c:v>4178.8999999999996</c:v>
                      </c:pt>
                      <c:pt idx="18114">
                        <c:v>4182.6000000000004</c:v>
                      </c:pt>
                      <c:pt idx="18115">
                        <c:v>4195.6000000000004</c:v>
                      </c:pt>
                      <c:pt idx="18116">
                        <c:v>4182.7</c:v>
                      </c:pt>
                      <c:pt idx="18117">
                        <c:v>4184.2</c:v>
                      </c:pt>
                      <c:pt idx="18118">
                        <c:v>4188.5</c:v>
                      </c:pt>
                      <c:pt idx="18119">
                        <c:v>4180.1000000000004</c:v>
                      </c:pt>
                      <c:pt idx="18120">
                        <c:v>4175.5</c:v>
                      </c:pt>
                      <c:pt idx="18121">
                        <c:v>4169</c:v>
                      </c:pt>
                      <c:pt idx="18122">
                        <c:v>4179.3999999999996</c:v>
                      </c:pt>
                      <c:pt idx="18123">
                        <c:v>4174.1000000000004</c:v>
                      </c:pt>
                      <c:pt idx="18124">
                        <c:v>4183</c:v>
                      </c:pt>
                      <c:pt idx="18125">
                        <c:v>4177.3999999999996</c:v>
                      </c:pt>
                      <c:pt idx="18126">
                        <c:v>4173.7</c:v>
                      </c:pt>
                      <c:pt idx="18127">
                        <c:v>4176.6000000000004</c:v>
                      </c:pt>
                      <c:pt idx="18128">
                        <c:v>4178.7</c:v>
                      </c:pt>
                      <c:pt idx="18129">
                        <c:v>4179.5</c:v>
                      </c:pt>
                      <c:pt idx="18130">
                        <c:v>4182.2</c:v>
                      </c:pt>
                      <c:pt idx="18131">
                        <c:v>4180.2</c:v>
                      </c:pt>
                      <c:pt idx="18132">
                        <c:v>4189.2</c:v>
                      </c:pt>
                      <c:pt idx="18133">
                        <c:v>4173.2</c:v>
                      </c:pt>
                      <c:pt idx="18134">
                        <c:v>4185.3</c:v>
                      </c:pt>
                      <c:pt idx="18135">
                        <c:v>4184.8</c:v>
                      </c:pt>
                      <c:pt idx="18136">
                        <c:v>4192.3</c:v>
                      </c:pt>
                      <c:pt idx="18137">
                        <c:v>4182.3999999999996</c:v>
                      </c:pt>
                      <c:pt idx="18138">
                        <c:v>4176.3</c:v>
                      </c:pt>
                      <c:pt idx="18139">
                        <c:v>4175.3999999999996</c:v>
                      </c:pt>
                      <c:pt idx="18140">
                        <c:v>4181.3999999999996</c:v>
                      </c:pt>
                      <c:pt idx="18141">
                        <c:v>4178.7</c:v>
                      </c:pt>
                      <c:pt idx="18142">
                        <c:v>4177.3</c:v>
                      </c:pt>
                      <c:pt idx="18143">
                        <c:v>4177.3999999999996</c:v>
                      </c:pt>
                      <c:pt idx="18144">
                        <c:v>4186.5</c:v>
                      </c:pt>
                      <c:pt idx="18145">
                        <c:v>4182.6000000000004</c:v>
                      </c:pt>
                      <c:pt idx="18146">
                        <c:v>4178.7</c:v>
                      </c:pt>
                      <c:pt idx="18147">
                        <c:v>4177.3</c:v>
                      </c:pt>
                      <c:pt idx="18148">
                        <c:v>4174.8999999999996</c:v>
                      </c:pt>
                      <c:pt idx="18149">
                        <c:v>4182.7</c:v>
                      </c:pt>
                      <c:pt idx="18150">
                        <c:v>4180.6000000000004</c:v>
                      </c:pt>
                      <c:pt idx="18151">
                        <c:v>4175.1000000000004</c:v>
                      </c:pt>
                      <c:pt idx="18152">
                        <c:v>4174.8</c:v>
                      </c:pt>
                      <c:pt idx="18153">
                        <c:v>4173.3999999999996</c:v>
                      </c:pt>
                      <c:pt idx="18154">
                        <c:v>4169.3999999999996</c:v>
                      </c:pt>
                      <c:pt idx="18155">
                        <c:v>4170.3</c:v>
                      </c:pt>
                      <c:pt idx="18156">
                        <c:v>4175.2</c:v>
                      </c:pt>
                      <c:pt idx="18157">
                        <c:v>4186.1000000000004</c:v>
                      </c:pt>
                      <c:pt idx="18158">
                        <c:v>4179.1000000000004</c:v>
                      </c:pt>
                      <c:pt idx="18159">
                        <c:v>4175.8999999999996</c:v>
                      </c:pt>
                      <c:pt idx="18160">
                        <c:v>4171.8</c:v>
                      </c:pt>
                      <c:pt idx="18161">
                        <c:v>4173.7</c:v>
                      </c:pt>
                      <c:pt idx="18162">
                        <c:v>4176.7</c:v>
                      </c:pt>
                      <c:pt idx="18163">
                        <c:v>4173.3999999999996</c:v>
                      </c:pt>
                      <c:pt idx="18164">
                        <c:v>4173.3999999999996</c:v>
                      </c:pt>
                      <c:pt idx="18165">
                        <c:v>4171.1000000000004</c:v>
                      </c:pt>
                      <c:pt idx="18166">
                        <c:v>4180.3999999999996</c:v>
                      </c:pt>
                      <c:pt idx="18167">
                        <c:v>4177.6000000000004</c:v>
                      </c:pt>
                      <c:pt idx="18168">
                        <c:v>4173.5</c:v>
                      </c:pt>
                      <c:pt idx="18169">
                        <c:v>4173.7</c:v>
                      </c:pt>
                      <c:pt idx="18170">
                        <c:v>4176.3999999999996</c:v>
                      </c:pt>
                      <c:pt idx="18171">
                        <c:v>4176.8999999999996</c:v>
                      </c:pt>
                      <c:pt idx="18172">
                        <c:v>4174.2</c:v>
                      </c:pt>
                      <c:pt idx="18173">
                        <c:v>4169.8</c:v>
                      </c:pt>
                      <c:pt idx="18174">
                        <c:v>4173.1000000000004</c:v>
                      </c:pt>
                      <c:pt idx="18175">
                        <c:v>4169.7</c:v>
                      </c:pt>
                      <c:pt idx="18176">
                        <c:v>4170.8999999999996</c:v>
                      </c:pt>
                      <c:pt idx="18177">
                        <c:v>4169.8</c:v>
                      </c:pt>
                      <c:pt idx="18178">
                        <c:v>4171.6000000000004</c:v>
                      </c:pt>
                      <c:pt idx="18179">
                        <c:v>4170.1000000000004</c:v>
                      </c:pt>
                      <c:pt idx="18180">
                        <c:v>4166.8999999999996</c:v>
                      </c:pt>
                      <c:pt idx="18181">
                        <c:v>4168.8999999999996</c:v>
                      </c:pt>
                      <c:pt idx="18182">
                        <c:v>4161.8999999999996</c:v>
                      </c:pt>
                      <c:pt idx="18183">
                        <c:v>4161.5</c:v>
                      </c:pt>
                      <c:pt idx="18184">
                        <c:v>4166.1000000000004</c:v>
                      </c:pt>
                      <c:pt idx="18185">
                        <c:v>4166.3999999999996</c:v>
                      </c:pt>
                      <c:pt idx="18186">
                        <c:v>4171.7</c:v>
                      </c:pt>
                      <c:pt idx="18187">
                        <c:v>4169.3999999999996</c:v>
                      </c:pt>
                      <c:pt idx="18188">
                        <c:v>4173.3999999999996</c:v>
                      </c:pt>
                      <c:pt idx="18189">
                        <c:v>4172.5</c:v>
                      </c:pt>
                      <c:pt idx="18190">
                        <c:v>4166.8999999999996</c:v>
                      </c:pt>
                      <c:pt idx="18191">
                        <c:v>4171.7</c:v>
                      </c:pt>
                      <c:pt idx="18192">
                        <c:v>4162</c:v>
                      </c:pt>
                      <c:pt idx="18193">
                        <c:v>4159</c:v>
                      </c:pt>
                      <c:pt idx="18194">
                        <c:v>4168.1000000000004</c:v>
                      </c:pt>
                      <c:pt idx="18195">
                        <c:v>4168.5</c:v>
                      </c:pt>
                      <c:pt idx="18196">
                        <c:v>4167.3</c:v>
                      </c:pt>
                      <c:pt idx="18197">
                        <c:v>4170.8</c:v>
                      </c:pt>
                      <c:pt idx="18198">
                        <c:v>4166.6000000000004</c:v>
                      </c:pt>
                      <c:pt idx="18199">
                        <c:v>4161.5</c:v>
                      </c:pt>
                      <c:pt idx="18200">
                        <c:v>4162.8999999999996</c:v>
                      </c:pt>
                      <c:pt idx="18201">
                        <c:v>4167.3</c:v>
                      </c:pt>
                      <c:pt idx="18202">
                        <c:v>4164.8</c:v>
                      </c:pt>
                      <c:pt idx="18203">
                        <c:v>4162.3</c:v>
                      </c:pt>
                      <c:pt idx="18204">
                        <c:v>4167.8999999999996</c:v>
                      </c:pt>
                      <c:pt idx="18205">
                        <c:v>4167.2</c:v>
                      </c:pt>
                      <c:pt idx="18206">
                        <c:v>4166.8</c:v>
                      </c:pt>
                      <c:pt idx="18207">
                        <c:v>4168.5</c:v>
                      </c:pt>
                      <c:pt idx="18208">
                        <c:v>4167.7</c:v>
                      </c:pt>
                      <c:pt idx="18209">
                        <c:v>4162.7</c:v>
                      </c:pt>
                      <c:pt idx="18210">
                        <c:v>4162.3999999999996</c:v>
                      </c:pt>
                      <c:pt idx="18211">
                        <c:v>4162.8</c:v>
                      </c:pt>
                      <c:pt idx="18212">
                        <c:v>4164.3</c:v>
                      </c:pt>
                      <c:pt idx="18213">
                        <c:v>4164.8</c:v>
                      </c:pt>
                      <c:pt idx="18214">
                        <c:v>4173.1000000000004</c:v>
                      </c:pt>
                      <c:pt idx="18215">
                        <c:v>4169.8999999999996</c:v>
                      </c:pt>
                      <c:pt idx="18216">
                        <c:v>4177.8999999999996</c:v>
                      </c:pt>
                      <c:pt idx="18217">
                        <c:v>4166.8</c:v>
                      </c:pt>
                      <c:pt idx="18218">
                        <c:v>4173.3999999999996</c:v>
                      </c:pt>
                      <c:pt idx="18219">
                        <c:v>4186</c:v>
                      </c:pt>
                      <c:pt idx="18220">
                        <c:v>4164.2</c:v>
                      </c:pt>
                      <c:pt idx="18221">
                        <c:v>4189.5</c:v>
                      </c:pt>
                      <c:pt idx="18222">
                        <c:v>4181.8999999999996</c:v>
                      </c:pt>
                      <c:pt idx="18223">
                        <c:v>4177.3</c:v>
                      </c:pt>
                      <c:pt idx="18224">
                        <c:v>4182.5</c:v>
                      </c:pt>
                      <c:pt idx="18225">
                        <c:v>4177.7</c:v>
                      </c:pt>
                      <c:pt idx="18226">
                        <c:v>4188.7</c:v>
                      </c:pt>
                      <c:pt idx="18227">
                        <c:v>4177.6000000000004</c:v>
                      </c:pt>
                      <c:pt idx="18228">
                        <c:v>4184.6000000000004</c:v>
                      </c:pt>
                      <c:pt idx="18229">
                        <c:v>4198.2</c:v>
                      </c:pt>
                      <c:pt idx="18230">
                        <c:v>4189.3999999999996</c:v>
                      </c:pt>
                      <c:pt idx="18231">
                        <c:v>4185.3</c:v>
                      </c:pt>
                      <c:pt idx="18232">
                        <c:v>4183.1000000000004</c:v>
                      </c:pt>
                      <c:pt idx="18233">
                        <c:v>4192.6000000000004</c:v>
                      </c:pt>
                      <c:pt idx="18234">
                        <c:v>4181.2</c:v>
                      </c:pt>
                      <c:pt idx="18235">
                        <c:v>4182</c:v>
                      </c:pt>
                      <c:pt idx="18236">
                        <c:v>4188.8</c:v>
                      </c:pt>
                      <c:pt idx="18237">
                        <c:v>4195.8</c:v>
                      </c:pt>
                      <c:pt idx="18238">
                        <c:v>4197.3</c:v>
                      </c:pt>
                      <c:pt idx="18239">
                        <c:v>4190</c:v>
                      </c:pt>
                      <c:pt idx="18240">
                        <c:v>4192.3999999999996</c:v>
                      </c:pt>
                      <c:pt idx="18241">
                        <c:v>4197.6000000000004</c:v>
                      </c:pt>
                      <c:pt idx="18242">
                        <c:v>4196</c:v>
                      </c:pt>
                      <c:pt idx="18243">
                        <c:v>4196.2</c:v>
                      </c:pt>
                      <c:pt idx="18244">
                        <c:v>4202.1000000000004</c:v>
                      </c:pt>
                      <c:pt idx="18245">
                        <c:v>4191.8</c:v>
                      </c:pt>
                      <c:pt idx="18246">
                        <c:v>4202.5</c:v>
                      </c:pt>
                      <c:pt idx="18247">
                        <c:v>4201</c:v>
                      </c:pt>
                      <c:pt idx="18248">
                        <c:v>4209.7</c:v>
                      </c:pt>
                      <c:pt idx="18249">
                        <c:v>4202.6000000000004</c:v>
                      </c:pt>
                      <c:pt idx="18250">
                        <c:v>4198.2</c:v>
                      </c:pt>
                      <c:pt idx="18251">
                        <c:v>4192.3999999999996</c:v>
                      </c:pt>
                      <c:pt idx="18252">
                        <c:v>4211.8999999999996</c:v>
                      </c:pt>
                      <c:pt idx="18253">
                        <c:v>4198.7</c:v>
                      </c:pt>
                      <c:pt idx="18254">
                        <c:v>4205.8999999999996</c:v>
                      </c:pt>
                      <c:pt idx="18255">
                        <c:v>4203.3999999999996</c:v>
                      </c:pt>
                      <c:pt idx="18256">
                        <c:v>4200.3999999999996</c:v>
                      </c:pt>
                      <c:pt idx="18257">
                        <c:v>4205.5</c:v>
                      </c:pt>
                      <c:pt idx="18258">
                        <c:v>4205.3</c:v>
                      </c:pt>
                      <c:pt idx="18259">
                        <c:v>4212</c:v>
                      </c:pt>
                      <c:pt idx="18260">
                        <c:v>4214.6000000000004</c:v>
                      </c:pt>
                      <c:pt idx="18261">
                        <c:v>4205</c:v>
                      </c:pt>
                      <c:pt idx="18262">
                        <c:v>4209</c:v>
                      </c:pt>
                      <c:pt idx="18263">
                        <c:v>4208.2</c:v>
                      </c:pt>
                      <c:pt idx="18264">
                        <c:v>4206.1000000000004</c:v>
                      </c:pt>
                      <c:pt idx="18265">
                        <c:v>4208.8</c:v>
                      </c:pt>
                      <c:pt idx="18266">
                        <c:v>4214.3</c:v>
                      </c:pt>
                      <c:pt idx="18267">
                        <c:v>4209.7</c:v>
                      </c:pt>
                      <c:pt idx="18268">
                        <c:v>4211.5</c:v>
                      </c:pt>
                      <c:pt idx="18269">
                        <c:v>4206.8</c:v>
                      </c:pt>
                      <c:pt idx="18270">
                        <c:v>4215.5</c:v>
                      </c:pt>
                      <c:pt idx="18271">
                        <c:v>4207.3999999999996</c:v>
                      </c:pt>
                      <c:pt idx="18272">
                        <c:v>4209</c:v>
                      </c:pt>
                      <c:pt idx="18273">
                        <c:v>4204</c:v>
                      </c:pt>
                      <c:pt idx="18274">
                        <c:v>4208.6000000000004</c:v>
                      </c:pt>
                      <c:pt idx="18275">
                        <c:v>4197</c:v>
                      </c:pt>
                      <c:pt idx="18276">
                        <c:v>4205.2</c:v>
                      </c:pt>
                      <c:pt idx="18277">
                        <c:v>4207.7</c:v>
                      </c:pt>
                      <c:pt idx="18278">
                        <c:v>4196.8</c:v>
                      </c:pt>
                      <c:pt idx="18279">
                        <c:v>4205</c:v>
                      </c:pt>
                      <c:pt idx="18280">
                        <c:v>4195.8</c:v>
                      </c:pt>
                      <c:pt idx="18281">
                        <c:v>4195.2</c:v>
                      </c:pt>
                      <c:pt idx="18282">
                        <c:v>4194.5</c:v>
                      </c:pt>
                      <c:pt idx="18283">
                        <c:v>4189.8999999999996</c:v>
                      </c:pt>
                      <c:pt idx="18284">
                        <c:v>4185.1000000000004</c:v>
                      </c:pt>
                      <c:pt idx="18285">
                        <c:v>4188.8</c:v>
                      </c:pt>
                      <c:pt idx="18286">
                        <c:v>4195</c:v>
                      </c:pt>
                      <c:pt idx="18287">
                        <c:v>4192.1000000000004</c:v>
                      </c:pt>
                      <c:pt idx="18288">
                        <c:v>4195.8999999999996</c:v>
                      </c:pt>
                      <c:pt idx="18289">
                        <c:v>4191.8</c:v>
                      </c:pt>
                      <c:pt idx="18290">
                        <c:v>4198.1000000000004</c:v>
                      </c:pt>
                      <c:pt idx="18291">
                        <c:v>4191.2</c:v>
                      </c:pt>
                      <c:pt idx="18292">
                        <c:v>4185.5</c:v>
                      </c:pt>
                      <c:pt idx="18293">
                        <c:v>4189.1000000000004</c:v>
                      </c:pt>
                      <c:pt idx="18294">
                        <c:v>4182.3999999999996</c:v>
                      </c:pt>
                      <c:pt idx="18295">
                        <c:v>4189.2</c:v>
                      </c:pt>
                      <c:pt idx="18296">
                        <c:v>4185.2</c:v>
                      </c:pt>
                      <c:pt idx="18297">
                        <c:v>4184.5</c:v>
                      </c:pt>
                      <c:pt idx="18298">
                        <c:v>4193</c:v>
                      </c:pt>
                      <c:pt idx="18299">
                        <c:v>4198.1000000000004</c:v>
                      </c:pt>
                      <c:pt idx="18300">
                        <c:v>4191</c:v>
                      </c:pt>
                      <c:pt idx="18301">
                        <c:v>4191</c:v>
                      </c:pt>
                      <c:pt idx="18302">
                        <c:v>4185.3999999999996</c:v>
                      </c:pt>
                      <c:pt idx="18303">
                        <c:v>4198.5</c:v>
                      </c:pt>
                      <c:pt idx="18304">
                        <c:v>4195</c:v>
                      </c:pt>
                      <c:pt idx="18305">
                        <c:v>4189.8</c:v>
                      </c:pt>
                      <c:pt idx="18306">
                        <c:v>4193.6000000000004</c:v>
                      </c:pt>
                      <c:pt idx="18307">
                        <c:v>4187.1000000000004</c:v>
                      </c:pt>
                      <c:pt idx="18308">
                        <c:v>4190.8</c:v>
                      </c:pt>
                      <c:pt idx="18309">
                        <c:v>4192.3999999999996</c:v>
                      </c:pt>
                      <c:pt idx="18310">
                        <c:v>4203.1000000000004</c:v>
                      </c:pt>
                      <c:pt idx="18311">
                        <c:v>4195.8999999999996</c:v>
                      </c:pt>
                      <c:pt idx="18312">
                        <c:v>4205.7</c:v>
                      </c:pt>
                      <c:pt idx="18313">
                        <c:v>4200.6000000000004</c:v>
                      </c:pt>
                      <c:pt idx="18314">
                        <c:v>4190.3999999999996</c:v>
                      </c:pt>
                      <c:pt idx="18315">
                        <c:v>4187.8999999999996</c:v>
                      </c:pt>
                      <c:pt idx="18316">
                        <c:v>4187.8</c:v>
                      </c:pt>
                      <c:pt idx="18317">
                        <c:v>4193.8</c:v>
                      </c:pt>
                      <c:pt idx="18318">
                        <c:v>4195.1000000000004</c:v>
                      </c:pt>
                      <c:pt idx="18319">
                        <c:v>4186.7</c:v>
                      </c:pt>
                      <c:pt idx="18320">
                        <c:v>4190</c:v>
                      </c:pt>
                      <c:pt idx="18321">
                        <c:v>4191.1000000000004</c:v>
                      </c:pt>
                      <c:pt idx="18322">
                        <c:v>4187</c:v>
                      </c:pt>
                      <c:pt idx="18323">
                        <c:v>4186</c:v>
                      </c:pt>
                      <c:pt idx="18324">
                        <c:v>4199.6000000000004</c:v>
                      </c:pt>
                      <c:pt idx="18325">
                        <c:v>4198.6000000000004</c:v>
                      </c:pt>
                      <c:pt idx="18326">
                        <c:v>4195.8</c:v>
                      </c:pt>
                      <c:pt idx="18327">
                        <c:v>4180.1000000000004</c:v>
                      </c:pt>
                      <c:pt idx="18328">
                        <c:v>4194.1000000000004</c:v>
                      </c:pt>
                      <c:pt idx="18329">
                        <c:v>4193.2</c:v>
                      </c:pt>
                      <c:pt idx="18330">
                        <c:v>4185.3</c:v>
                      </c:pt>
                      <c:pt idx="18331">
                        <c:v>4194.7</c:v>
                      </c:pt>
                      <c:pt idx="18332">
                        <c:v>4189.2</c:v>
                      </c:pt>
                      <c:pt idx="18333">
                        <c:v>4193.3</c:v>
                      </c:pt>
                      <c:pt idx="18334">
                        <c:v>4194.5</c:v>
                      </c:pt>
                      <c:pt idx="18335">
                        <c:v>4187.2</c:v>
                      </c:pt>
                      <c:pt idx="18336">
                        <c:v>4197.8999999999996</c:v>
                      </c:pt>
                      <c:pt idx="18337">
                        <c:v>4191.3</c:v>
                      </c:pt>
                      <c:pt idx="18338">
                        <c:v>4196.6000000000004</c:v>
                      </c:pt>
                      <c:pt idx="18339">
                        <c:v>4190.6000000000004</c:v>
                      </c:pt>
                      <c:pt idx="18340">
                        <c:v>4201.3</c:v>
                      </c:pt>
                      <c:pt idx="18341">
                        <c:v>4191.8</c:v>
                      </c:pt>
                      <c:pt idx="18342">
                        <c:v>4199.7</c:v>
                      </c:pt>
                      <c:pt idx="18343">
                        <c:v>4197.6000000000004</c:v>
                      </c:pt>
                      <c:pt idx="18344">
                        <c:v>4198.2</c:v>
                      </c:pt>
                      <c:pt idx="18345">
                        <c:v>4207.2</c:v>
                      </c:pt>
                      <c:pt idx="18346">
                        <c:v>4204.2</c:v>
                      </c:pt>
                      <c:pt idx="18347">
                        <c:v>4204.8</c:v>
                      </c:pt>
                      <c:pt idx="18348">
                        <c:v>4200.7</c:v>
                      </c:pt>
                      <c:pt idx="18349">
                        <c:v>4201.8</c:v>
                      </c:pt>
                      <c:pt idx="18350">
                        <c:v>4209.2</c:v>
                      </c:pt>
                      <c:pt idx="18351">
                        <c:v>4201</c:v>
                      </c:pt>
                      <c:pt idx="18352">
                        <c:v>4202.7</c:v>
                      </c:pt>
                      <c:pt idx="18353">
                        <c:v>4200.3999999999996</c:v>
                      </c:pt>
                      <c:pt idx="18354">
                        <c:v>4192.3</c:v>
                      </c:pt>
                      <c:pt idx="18355">
                        <c:v>4203.5</c:v>
                      </c:pt>
                      <c:pt idx="18356">
                        <c:v>4198.2</c:v>
                      </c:pt>
                      <c:pt idx="18357">
                        <c:v>4209.5</c:v>
                      </c:pt>
                      <c:pt idx="18358">
                        <c:v>4202.2</c:v>
                      </c:pt>
                      <c:pt idx="18359">
                        <c:v>4202.3999999999996</c:v>
                      </c:pt>
                      <c:pt idx="18360">
                        <c:v>4202.6000000000004</c:v>
                      </c:pt>
                      <c:pt idx="18361">
                        <c:v>4205.2</c:v>
                      </c:pt>
                      <c:pt idx="18362">
                        <c:v>4200.5</c:v>
                      </c:pt>
                      <c:pt idx="18363">
                        <c:v>4195.8</c:v>
                      </c:pt>
                      <c:pt idx="18364">
                        <c:v>4193.8999999999996</c:v>
                      </c:pt>
                      <c:pt idx="18365">
                        <c:v>4195.1000000000004</c:v>
                      </c:pt>
                      <c:pt idx="18366">
                        <c:v>4202.2</c:v>
                      </c:pt>
                      <c:pt idx="18367">
                        <c:v>4198.2</c:v>
                      </c:pt>
                      <c:pt idx="18368">
                        <c:v>4201.3999999999996</c:v>
                      </c:pt>
                      <c:pt idx="18369">
                        <c:v>4194.5</c:v>
                      </c:pt>
                      <c:pt idx="18370">
                        <c:v>4199.8999999999996</c:v>
                      </c:pt>
                      <c:pt idx="18371">
                        <c:v>4200.5</c:v>
                      </c:pt>
                      <c:pt idx="18372">
                        <c:v>4197</c:v>
                      </c:pt>
                      <c:pt idx="18373">
                        <c:v>4195.7</c:v>
                      </c:pt>
                      <c:pt idx="18374">
                        <c:v>4203.7</c:v>
                      </c:pt>
                      <c:pt idx="18375">
                        <c:v>4200.7</c:v>
                      </c:pt>
                      <c:pt idx="18376">
                        <c:v>4202.8999999999996</c:v>
                      </c:pt>
                      <c:pt idx="18377">
                        <c:v>4199.7</c:v>
                      </c:pt>
                      <c:pt idx="18378">
                        <c:v>4202.7</c:v>
                      </c:pt>
                      <c:pt idx="18379">
                        <c:v>4201.8999999999996</c:v>
                      </c:pt>
                      <c:pt idx="18380">
                        <c:v>4208.8999999999996</c:v>
                      </c:pt>
                      <c:pt idx="18381">
                        <c:v>4198.7</c:v>
                      </c:pt>
                      <c:pt idx="18382">
                        <c:v>4207.8999999999996</c:v>
                      </c:pt>
                      <c:pt idx="18383">
                        <c:v>4194.3999999999996</c:v>
                      </c:pt>
                      <c:pt idx="18384">
                        <c:v>4194.3</c:v>
                      </c:pt>
                      <c:pt idx="18385">
                        <c:v>4186.3999999999996</c:v>
                      </c:pt>
                      <c:pt idx="18386">
                        <c:v>4180.5</c:v>
                      </c:pt>
                      <c:pt idx="18387">
                        <c:v>4176</c:v>
                      </c:pt>
                      <c:pt idx="18388">
                        <c:v>4177.1000000000004</c:v>
                      </c:pt>
                      <c:pt idx="18389">
                        <c:v>4177.8</c:v>
                      </c:pt>
                      <c:pt idx="18390">
                        <c:v>4176.8</c:v>
                      </c:pt>
                      <c:pt idx="18391">
                        <c:v>4175</c:v>
                      </c:pt>
                      <c:pt idx="18392">
                        <c:v>4179.8999999999996</c:v>
                      </c:pt>
                      <c:pt idx="18393">
                        <c:v>4173.7</c:v>
                      </c:pt>
                      <c:pt idx="18394">
                        <c:v>4169.2</c:v>
                      </c:pt>
                      <c:pt idx="18395">
                        <c:v>4158.8</c:v>
                      </c:pt>
                      <c:pt idx="18396">
                        <c:v>4155.1000000000004</c:v>
                      </c:pt>
                      <c:pt idx="18397">
                        <c:v>4151.3999999999996</c:v>
                      </c:pt>
                      <c:pt idx="18398">
                        <c:v>4148.3</c:v>
                      </c:pt>
                      <c:pt idx="18399">
                        <c:v>4147.8</c:v>
                      </c:pt>
                      <c:pt idx="18400">
                        <c:v>4147.5</c:v>
                      </c:pt>
                      <c:pt idx="18401">
                        <c:v>4151.6000000000004</c:v>
                      </c:pt>
                      <c:pt idx="18402">
                        <c:v>4149.6000000000004</c:v>
                      </c:pt>
                      <c:pt idx="18403">
                        <c:v>4136.7</c:v>
                      </c:pt>
                      <c:pt idx="18404">
                        <c:v>4140.2</c:v>
                      </c:pt>
                      <c:pt idx="18405">
                        <c:v>4136.8999999999996</c:v>
                      </c:pt>
                      <c:pt idx="18406">
                        <c:v>4130.3</c:v>
                      </c:pt>
                      <c:pt idx="18407">
                        <c:v>4133.5</c:v>
                      </c:pt>
                      <c:pt idx="18408">
                        <c:v>4134.7</c:v>
                      </c:pt>
                      <c:pt idx="18409">
                        <c:v>4132.2</c:v>
                      </c:pt>
                      <c:pt idx="18410">
                        <c:v>4126.7</c:v>
                      </c:pt>
                      <c:pt idx="18411">
                        <c:v>4118.3999999999996</c:v>
                      </c:pt>
                      <c:pt idx="18412">
                        <c:v>4126.7</c:v>
                      </c:pt>
                      <c:pt idx="18413">
                        <c:v>4118.5</c:v>
                      </c:pt>
                      <c:pt idx="18414">
                        <c:v>4122.2</c:v>
                      </c:pt>
                      <c:pt idx="18415">
                        <c:v>4117.1000000000004</c:v>
                      </c:pt>
                      <c:pt idx="18416">
                        <c:v>4121.8999999999996</c:v>
                      </c:pt>
                      <c:pt idx="18417">
                        <c:v>4116.5</c:v>
                      </c:pt>
                      <c:pt idx="18418">
                        <c:v>4122.3999999999996</c:v>
                      </c:pt>
                      <c:pt idx="18419">
                        <c:v>4118.6000000000004</c:v>
                      </c:pt>
                      <c:pt idx="18420">
                        <c:v>4118.6000000000004</c:v>
                      </c:pt>
                      <c:pt idx="18421">
                        <c:v>4127.8999999999996</c:v>
                      </c:pt>
                      <c:pt idx="18422">
                        <c:v>4114</c:v>
                      </c:pt>
                      <c:pt idx="18423">
                        <c:v>4125.2</c:v>
                      </c:pt>
                      <c:pt idx="18424">
                        <c:v>4125.7</c:v>
                      </c:pt>
                      <c:pt idx="18425">
                        <c:v>4121.8999999999996</c:v>
                      </c:pt>
                      <c:pt idx="18426">
                        <c:v>4124.3999999999996</c:v>
                      </c:pt>
                      <c:pt idx="18427">
                        <c:v>4126.1000000000004</c:v>
                      </c:pt>
                      <c:pt idx="18428">
                        <c:v>4126.8</c:v>
                      </c:pt>
                      <c:pt idx="18429">
                        <c:v>4126.7</c:v>
                      </c:pt>
                      <c:pt idx="18430">
                        <c:v>4120.6000000000004</c:v>
                      </c:pt>
                      <c:pt idx="18431">
                        <c:v>4118.3999999999996</c:v>
                      </c:pt>
                      <c:pt idx="18432">
                        <c:v>4121.3</c:v>
                      </c:pt>
                      <c:pt idx="18433">
                        <c:v>4125.7</c:v>
                      </c:pt>
                      <c:pt idx="18434">
                        <c:v>4124.1000000000004</c:v>
                      </c:pt>
                      <c:pt idx="18435">
                        <c:v>4127.7</c:v>
                      </c:pt>
                      <c:pt idx="18436">
                        <c:v>4134.3</c:v>
                      </c:pt>
                      <c:pt idx="18437">
                        <c:v>4125.8999999999996</c:v>
                      </c:pt>
                      <c:pt idx="18438">
                        <c:v>4128.5</c:v>
                      </c:pt>
                      <c:pt idx="18439">
                        <c:v>4119.8</c:v>
                      </c:pt>
                      <c:pt idx="18440">
                        <c:v>4125.8999999999996</c:v>
                      </c:pt>
                      <c:pt idx="18441">
                        <c:v>4121.1000000000004</c:v>
                      </c:pt>
                      <c:pt idx="18442">
                        <c:v>4122.5</c:v>
                      </c:pt>
                      <c:pt idx="18443">
                        <c:v>4128.7</c:v>
                      </c:pt>
                      <c:pt idx="18444">
                        <c:v>4136</c:v>
                      </c:pt>
                      <c:pt idx="18445">
                        <c:v>4131</c:v>
                      </c:pt>
                      <c:pt idx="18446">
                        <c:v>4136.2</c:v>
                      </c:pt>
                      <c:pt idx="18447">
                        <c:v>4135.8999999999996</c:v>
                      </c:pt>
                      <c:pt idx="18448">
                        <c:v>4138.7</c:v>
                      </c:pt>
                      <c:pt idx="18449">
                        <c:v>4142.7</c:v>
                      </c:pt>
                      <c:pt idx="18450">
                        <c:v>4138.8</c:v>
                      </c:pt>
                      <c:pt idx="18451">
                        <c:v>4144.3999999999996</c:v>
                      </c:pt>
                      <c:pt idx="18452">
                        <c:v>4144.3</c:v>
                      </c:pt>
                      <c:pt idx="18453">
                        <c:v>4143.3</c:v>
                      </c:pt>
                      <c:pt idx="18454">
                        <c:v>4140.6000000000004</c:v>
                      </c:pt>
                      <c:pt idx="18455">
                        <c:v>4134.8999999999996</c:v>
                      </c:pt>
                      <c:pt idx="18456">
                        <c:v>4130.3999999999996</c:v>
                      </c:pt>
                      <c:pt idx="18457">
                        <c:v>4147.1000000000004</c:v>
                      </c:pt>
                      <c:pt idx="18458">
                        <c:v>4137.2</c:v>
                      </c:pt>
                      <c:pt idx="18459">
                        <c:v>4140</c:v>
                      </c:pt>
                      <c:pt idx="18460">
                        <c:v>4135.7</c:v>
                      </c:pt>
                      <c:pt idx="18461">
                        <c:v>4133.3</c:v>
                      </c:pt>
                      <c:pt idx="18462">
                        <c:v>4141.2</c:v>
                      </c:pt>
                      <c:pt idx="18463">
                        <c:v>4137.8999999999996</c:v>
                      </c:pt>
                      <c:pt idx="18464">
                        <c:v>4137.3999999999996</c:v>
                      </c:pt>
                      <c:pt idx="18465">
                        <c:v>4144.6000000000004</c:v>
                      </c:pt>
                      <c:pt idx="18466">
                        <c:v>4148</c:v>
                      </c:pt>
                      <c:pt idx="18467">
                        <c:v>4150</c:v>
                      </c:pt>
                      <c:pt idx="18468">
                        <c:v>4148.8</c:v>
                      </c:pt>
                      <c:pt idx="18469">
                        <c:v>4141.1000000000004</c:v>
                      </c:pt>
                      <c:pt idx="18470">
                        <c:v>4145.1000000000004</c:v>
                      </c:pt>
                      <c:pt idx="18471">
                        <c:v>4139</c:v>
                      </c:pt>
                      <c:pt idx="18472">
                        <c:v>4144.2</c:v>
                      </c:pt>
                      <c:pt idx="18473">
                        <c:v>4129.8999999999996</c:v>
                      </c:pt>
                      <c:pt idx="18474">
                        <c:v>4143.8999999999996</c:v>
                      </c:pt>
                      <c:pt idx="18475">
                        <c:v>4138.2</c:v>
                      </c:pt>
                      <c:pt idx="18476">
                        <c:v>4148.8</c:v>
                      </c:pt>
                      <c:pt idx="18477">
                        <c:v>4150.3</c:v>
                      </c:pt>
                      <c:pt idx="18478">
                        <c:v>4134.8999999999996</c:v>
                      </c:pt>
                      <c:pt idx="18479">
                        <c:v>4144.3999999999996</c:v>
                      </c:pt>
                      <c:pt idx="18480">
                        <c:v>4145.6000000000004</c:v>
                      </c:pt>
                      <c:pt idx="18481">
                        <c:v>4137.6000000000004</c:v>
                      </c:pt>
                      <c:pt idx="18482">
                        <c:v>4145.2</c:v>
                      </c:pt>
                      <c:pt idx="18483">
                        <c:v>4139.7</c:v>
                      </c:pt>
                      <c:pt idx="18484">
                        <c:v>4132.8</c:v>
                      </c:pt>
                      <c:pt idx="18485">
                        <c:v>4145.8999999999996</c:v>
                      </c:pt>
                      <c:pt idx="18486">
                        <c:v>4133.7</c:v>
                      </c:pt>
                      <c:pt idx="18487">
                        <c:v>4147.5</c:v>
                      </c:pt>
                      <c:pt idx="18488">
                        <c:v>4150.2</c:v>
                      </c:pt>
                      <c:pt idx="18489">
                        <c:v>4139.7</c:v>
                      </c:pt>
                      <c:pt idx="18490">
                        <c:v>4149.3999999999996</c:v>
                      </c:pt>
                      <c:pt idx="18491">
                        <c:v>4142</c:v>
                      </c:pt>
                      <c:pt idx="18492">
                        <c:v>4144.2</c:v>
                      </c:pt>
                      <c:pt idx="18493">
                        <c:v>4145.3</c:v>
                      </c:pt>
                      <c:pt idx="18494">
                        <c:v>4148.6000000000004</c:v>
                      </c:pt>
                      <c:pt idx="18495">
                        <c:v>4152.7</c:v>
                      </c:pt>
                      <c:pt idx="18496">
                        <c:v>4145.8</c:v>
                      </c:pt>
                      <c:pt idx="18497">
                        <c:v>4154</c:v>
                      </c:pt>
                      <c:pt idx="18498">
                        <c:v>4153.3999999999996</c:v>
                      </c:pt>
                      <c:pt idx="18499">
                        <c:v>4151.1000000000004</c:v>
                      </c:pt>
                      <c:pt idx="18500">
                        <c:v>4153.8999999999996</c:v>
                      </c:pt>
                      <c:pt idx="18501">
                        <c:v>4143.6000000000004</c:v>
                      </c:pt>
                      <c:pt idx="18502">
                        <c:v>4154.8</c:v>
                      </c:pt>
                      <c:pt idx="18503">
                        <c:v>4146.3999999999996</c:v>
                      </c:pt>
                      <c:pt idx="18504">
                        <c:v>4145.6000000000004</c:v>
                      </c:pt>
                      <c:pt idx="18505">
                        <c:v>4138.5</c:v>
                      </c:pt>
                      <c:pt idx="18506">
                        <c:v>4154.6000000000004</c:v>
                      </c:pt>
                      <c:pt idx="18507">
                        <c:v>4152.2</c:v>
                      </c:pt>
                      <c:pt idx="18508">
                        <c:v>4155.6000000000004</c:v>
                      </c:pt>
                      <c:pt idx="18509">
                        <c:v>4149.5</c:v>
                      </c:pt>
                      <c:pt idx="18510">
                        <c:v>4158.1000000000004</c:v>
                      </c:pt>
                      <c:pt idx="18511">
                        <c:v>4150.3</c:v>
                      </c:pt>
                      <c:pt idx="18512">
                        <c:v>4150.8999999999996</c:v>
                      </c:pt>
                      <c:pt idx="18513">
                        <c:v>4141.7</c:v>
                      </c:pt>
                      <c:pt idx="18514">
                        <c:v>4159.6000000000004</c:v>
                      </c:pt>
                      <c:pt idx="18515">
                        <c:v>4146.6000000000004</c:v>
                      </c:pt>
                      <c:pt idx="18516">
                        <c:v>4156.8</c:v>
                      </c:pt>
                      <c:pt idx="18517">
                        <c:v>4169.6000000000004</c:v>
                      </c:pt>
                      <c:pt idx="18518">
                        <c:v>4164.3999999999996</c:v>
                      </c:pt>
                      <c:pt idx="18519">
                        <c:v>4167</c:v>
                      </c:pt>
                      <c:pt idx="18520">
                        <c:v>4167.1000000000004</c:v>
                      </c:pt>
                      <c:pt idx="18521">
                        <c:v>4152.5</c:v>
                      </c:pt>
                      <c:pt idx="18522">
                        <c:v>4144.8</c:v>
                      </c:pt>
                      <c:pt idx="18523">
                        <c:v>4144.3</c:v>
                      </c:pt>
                      <c:pt idx="18524">
                        <c:v>4135</c:v>
                      </c:pt>
                      <c:pt idx="18525">
                        <c:v>4148</c:v>
                      </c:pt>
                      <c:pt idx="18526">
                        <c:v>4157.1000000000004</c:v>
                      </c:pt>
                      <c:pt idx="18527">
                        <c:v>4142.1000000000004</c:v>
                      </c:pt>
                      <c:pt idx="18528">
                        <c:v>4141.3</c:v>
                      </c:pt>
                      <c:pt idx="18529">
                        <c:v>4157.8</c:v>
                      </c:pt>
                      <c:pt idx="18530">
                        <c:v>4160</c:v>
                      </c:pt>
                      <c:pt idx="18531">
                        <c:v>4150.7</c:v>
                      </c:pt>
                      <c:pt idx="18532">
                        <c:v>4150.6000000000004</c:v>
                      </c:pt>
                      <c:pt idx="18533">
                        <c:v>4174.1000000000004</c:v>
                      </c:pt>
                      <c:pt idx="18534">
                        <c:v>4151.7</c:v>
                      </c:pt>
                      <c:pt idx="18535">
                        <c:v>4155.1000000000004</c:v>
                      </c:pt>
                      <c:pt idx="18536">
                        <c:v>4153.8999999999996</c:v>
                      </c:pt>
                      <c:pt idx="18537">
                        <c:v>4150.3</c:v>
                      </c:pt>
                      <c:pt idx="18538">
                        <c:v>4147.1000000000004</c:v>
                      </c:pt>
                      <c:pt idx="18539">
                        <c:v>4157.8</c:v>
                      </c:pt>
                      <c:pt idx="18540">
                        <c:v>4161.2</c:v>
                      </c:pt>
                      <c:pt idx="18541">
                        <c:v>4147.7</c:v>
                      </c:pt>
                      <c:pt idx="18542">
                        <c:v>4138.2</c:v>
                      </c:pt>
                      <c:pt idx="18543">
                        <c:v>4154.1000000000004</c:v>
                      </c:pt>
                      <c:pt idx="18544">
                        <c:v>4154.1000000000004</c:v>
                      </c:pt>
                      <c:pt idx="18545">
                        <c:v>4168.6000000000004</c:v>
                      </c:pt>
                      <c:pt idx="18546">
                        <c:v>4158</c:v>
                      </c:pt>
                      <c:pt idx="18547">
                        <c:v>4164.8</c:v>
                      </c:pt>
                      <c:pt idx="18548">
                        <c:v>4157.5</c:v>
                      </c:pt>
                      <c:pt idx="18549">
                        <c:v>4155.3999999999996</c:v>
                      </c:pt>
                      <c:pt idx="18550">
                        <c:v>4159.3999999999996</c:v>
                      </c:pt>
                      <c:pt idx="18551">
                        <c:v>4164.1000000000004</c:v>
                      </c:pt>
                      <c:pt idx="18552">
                        <c:v>4152.2</c:v>
                      </c:pt>
                      <c:pt idx="18553">
                        <c:v>4157</c:v>
                      </c:pt>
                      <c:pt idx="18554">
                        <c:v>4144.6000000000004</c:v>
                      </c:pt>
                      <c:pt idx="18555">
                        <c:v>4149.7</c:v>
                      </c:pt>
                      <c:pt idx="18556">
                        <c:v>4148.6000000000004</c:v>
                      </c:pt>
                      <c:pt idx="18557">
                        <c:v>4161.3999999999996</c:v>
                      </c:pt>
                      <c:pt idx="18558">
                        <c:v>4145.3</c:v>
                      </c:pt>
                      <c:pt idx="18559">
                        <c:v>4152.1000000000004</c:v>
                      </c:pt>
                      <c:pt idx="18560">
                        <c:v>4144.2</c:v>
                      </c:pt>
                      <c:pt idx="18561">
                        <c:v>4139.7</c:v>
                      </c:pt>
                      <c:pt idx="18562">
                        <c:v>4155.8</c:v>
                      </c:pt>
                      <c:pt idx="18563">
                        <c:v>4139.8</c:v>
                      </c:pt>
                      <c:pt idx="18564">
                        <c:v>4144.6000000000004</c:v>
                      </c:pt>
                      <c:pt idx="18565">
                        <c:v>4145.8</c:v>
                      </c:pt>
                      <c:pt idx="18566">
                        <c:v>4145</c:v>
                      </c:pt>
                      <c:pt idx="18567">
                        <c:v>4148.5</c:v>
                      </c:pt>
                      <c:pt idx="18568">
                        <c:v>4136.3999999999996</c:v>
                      </c:pt>
                      <c:pt idx="18569">
                        <c:v>4137</c:v>
                      </c:pt>
                      <c:pt idx="18570">
                        <c:v>4140.1000000000004</c:v>
                      </c:pt>
                      <c:pt idx="18571">
                        <c:v>4162</c:v>
                      </c:pt>
                      <c:pt idx="18572">
                        <c:v>4141.7</c:v>
                      </c:pt>
                      <c:pt idx="18573">
                        <c:v>4143.3</c:v>
                      </c:pt>
                      <c:pt idx="18574">
                        <c:v>4158.8</c:v>
                      </c:pt>
                      <c:pt idx="18575">
                        <c:v>4155.5</c:v>
                      </c:pt>
                      <c:pt idx="18576">
                        <c:v>4141.8999999999996</c:v>
                      </c:pt>
                      <c:pt idx="18577">
                        <c:v>4139.3999999999996</c:v>
                      </c:pt>
                      <c:pt idx="18578">
                        <c:v>4158.7</c:v>
                      </c:pt>
                      <c:pt idx="18579">
                        <c:v>4142.7</c:v>
                      </c:pt>
                      <c:pt idx="18580">
                        <c:v>4149.2</c:v>
                      </c:pt>
                      <c:pt idx="18581">
                        <c:v>4149.2</c:v>
                      </c:pt>
                      <c:pt idx="18582">
                        <c:v>4158.6000000000004</c:v>
                      </c:pt>
                      <c:pt idx="18583">
                        <c:v>4149.1000000000004</c:v>
                      </c:pt>
                      <c:pt idx="18584">
                        <c:v>4156.3</c:v>
                      </c:pt>
                      <c:pt idx="18585">
                        <c:v>4145</c:v>
                      </c:pt>
                      <c:pt idx="18586">
                        <c:v>4150.8999999999996</c:v>
                      </c:pt>
                      <c:pt idx="18587">
                        <c:v>4153.5</c:v>
                      </c:pt>
                      <c:pt idx="18588">
                        <c:v>4153.7</c:v>
                      </c:pt>
                      <c:pt idx="18589">
                        <c:v>4148.3</c:v>
                      </c:pt>
                      <c:pt idx="18590">
                        <c:v>4165.2</c:v>
                      </c:pt>
                      <c:pt idx="18591">
                        <c:v>4158.8999999999996</c:v>
                      </c:pt>
                      <c:pt idx="18592">
                        <c:v>4156.8</c:v>
                      </c:pt>
                      <c:pt idx="18593">
                        <c:v>4155.1000000000004</c:v>
                      </c:pt>
                      <c:pt idx="18594">
                        <c:v>4153.3</c:v>
                      </c:pt>
                      <c:pt idx="18595">
                        <c:v>4153.8</c:v>
                      </c:pt>
                      <c:pt idx="18596">
                        <c:v>4165.5</c:v>
                      </c:pt>
                      <c:pt idx="18597">
                        <c:v>4158.3999999999996</c:v>
                      </c:pt>
                      <c:pt idx="18598">
                        <c:v>4159.8999999999996</c:v>
                      </c:pt>
                      <c:pt idx="18599">
                        <c:v>4165.8</c:v>
                      </c:pt>
                      <c:pt idx="18600">
                        <c:v>4160.2</c:v>
                      </c:pt>
                      <c:pt idx="18601">
                        <c:v>4156.3999999999996</c:v>
                      </c:pt>
                      <c:pt idx="18602">
                        <c:v>4157.7</c:v>
                      </c:pt>
                      <c:pt idx="18603">
                        <c:v>4157.3999999999996</c:v>
                      </c:pt>
                      <c:pt idx="18604">
                        <c:v>4163.8999999999996</c:v>
                      </c:pt>
                      <c:pt idx="18605">
                        <c:v>4161.8999999999996</c:v>
                      </c:pt>
                      <c:pt idx="18606">
                        <c:v>4158.8999999999996</c:v>
                      </c:pt>
                      <c:pt idx="18607">
                        <c:v>4154</c:v>
                      </c:pt>
                      <c:pt idx="18608">
                        <c:v>4161.3999999999996</c:v>
                      </c:pt>
                      <c:pt idx="18609">
                        <c:v>4164.3999999999996</c:v>
                      </c:pt>
                      <c:pt idx="18610">
                        <c:v>4159.1000000000004</c:v>
                      </c:pt>
                      <c:pt idx="18611">
                        <c:v>4160</c:v>
                      </c:pt>
                      <c:pt idx="18612">
                        <c:v>4159.7</c:v>
                      </c:pt>
                      <c:pt idx="18613">
                        <c:v>4158.7</c:v>
                      </c:pt>
                      <c:pt idx="18614">
                        <c:v>4157.5</c:v>
                      </c:pt>
                      <c:pt idx="18615">
                        <c:v>4168.6000000000004</c:v>
                      </c:pt>
                      <c:pt idx="18616">
                        <c:v>4158.2</c:v>
                      </c:pt>
                      <c:pt idx="18617">
                        <c:v>4161.3</c:v>
                      </c:pt>
                      <c:pt idx="18618">
                        <c:v>4162.7</c:v>
                      </c:pt>
                      <c:pt idx="18619">
                        <c:v>4160.8999999999996</c:v>
                      </c:pt>
                      <c:pt idx="18620">
                        <c:v>4167.3</c:v>
                      </c:pt>
                      <c:pt idx="18621">
                        <c:v>4152.6000000000004</c:v>
                      </c:pt>
                      <c:pt idx="18622">
                        <c:v>4166.2</c:v>
                      </c:pt>
                      <c:pt idx="18623">
                        <c:v>4153.8999999999996</c:v>
                      </c:pt>
                      <c:pt idx="18624">
                        <c:v>4150.3999999999996</c:v>
                      </c:pt>
                      <c:pt idx="18625">
                        <c:v>4152.2</c:v>
                      </c:pt>
                      <c:pt idx="18626">
                        <c:v>4158.2</c:v>
                      </c:pt>
                      <c:pt idx="18627">
                        <c:v>4163.2</c:v>
                      </c:pt>
                      <c:pt idx="18628">
                        <c:v>4164.5</c:v>
                      </c:pt>
                      <c:pt idx="18629">
                        <c:v>4167.3</c:v>
                      </c:pt>
                      <c:pt idx="18630">
                        <c:v>4155.5</c:v>
                      </c:pt>
                      <c:pt idx="18631">
                        <c:v>4164.7</c:v>
                      </c:pt>
                      <c:pt idx="18632">
                        <c:v>4157.5</c:v>
                      </c:pt>
                      <c:pt idx="18633">
                        <c:v>4164.3</c:v>
                      </c:pt>
                      <c:pt idx="18634">
                        <c:v>4153.8</c:v>
                      </c:pt>
                      <c:pt idx="18635">
                        <c:v>4159.7</c:v>
                      </c:pt>
                      <c:pt idx="18636">
                        <c:v>4156.2</c:v>
                      </c:pt>
                      <c:pt idx="18637">
                        <c:v>4167.6000000000004</c:v>
                      </c:pt>
                      <c:pt idx="18638">
                        <c:v>4156.1000000000004</c:v>
                      </c:pt>
                      <c:pt idx="18639">
                        <c:v>4159.3</c:v>
                      </c:pt>
                      <c:pt idx="18640">
                        <c:v>4163.2</c:v>
                      </c:pt>
                      <c:pt idx="18641">
                        <c:v>4158.8</c:v>
                      </c:pt>
                      <c:pt idx="18642">
                        <c:v>4164.3999999999996</c:v>
                      </c:pt>
                      <c:pt idx="18643">
                        <c:v>4167.3999999999996</c:v>
                      </c:pt>
                      <c:pt idx="18644">
                        <c:v>4161.5</c:v>
                      </c:pt>
                      <c:pt idx="18645">
                        <c:v>4168.8999999999996</c:v>
                      </c:pt>
                      <c:pt idx="18646">
                        <c:v>4169.6000000000004</c:v>
                      </c:pt>
                      <c:pt idx="18647">
                        <c:v>4172.2</c:v>
                      </c:pt>
                      <c:pt idx="18648">
                        <c:v>4165.5</c:v>
                      </c:pt>
                      <c:pt idx="18649">
                        <c:v>4163.2</c:v>
                      </c:pt>
                      <c:pt idx="18650">
                        <c:v>4162.7</c:v>
                      </c:pt>
                      <c:pt idx="18651">
                        <c:v>4162.8999999999996</c:v>
                      </c:pt>
                      <c:pt idx="18652">
                        <c:v>4159.3</c:v>
                      </c:pt>
                      <c:pt idx="18653">
                        <c:v>4161.3</c:v>
                      </c:pt>
                      <c:pt idx="18654">
                        <c:v>4165.6000000000004</c:v>
                      </c:pt>
                      <c:pt idx="18655">
                        <c:v>4163.3</c:v>
                      </c:pt>
                      <c:pt idx="18656">
                        <c:v>4168.3999999999996</c:v>
                      </c:pt>
                      <c:pt idx="18657">
                        <c:v>4169.5</c:v>
                      </c:pt>
                      <c:pt idx="18658">
                        <c:v>4167.8</c:v>
                      </c:pt>
                      <c:pt idx="18659">
                        <c:v>4164.1000000000004</c:v>
                      </c:pt>
                      <c:pt idx="18660">
                        <c:v>4163.3</c:v>
                      </c:pt>
                      <c:pt idx="18661">
                        <c:v>4165.6000000000004</c:v>
                      </c:pt>
                      <c:pt idx="18662">
                        <c:v>4159.7</c:v>
                      </c:pt>
                      <c:pt idx="18663">
                        <c:v>4157.2</c:v>
                      </c:pt>
                      <c:pt idx="18664">
                        <c:v>4159.2</c:v>
                      </c:pt>
                      <c:pt idx="18665">
                        <c:v>4162.1000000000004</c:v>
                      </c:pt>
                      <c:pt idx="18666">
                        <c:v>4152</c:v>
                      </c:pt>
                      <c:pt idx="18667">
                        <c:v>4166.3</c:v>
                      </c:pt>
                      <c:pt idx="18668">
                        <c:v>4159.7</c:v>
                      </c:pt>
                      <c:pt idx="18669">
                        <c:v>4161.5</c:v>
                      </c:pt>
                      <c:pt idx="18670">
                        <c:v>4170.6000000000004</c:v>
                      </c:pt>
                      <c:pt idx="18671">
                        <c:v>4168.3</c:v>
                      </c:pt>
                      <c:pt idx="18672">
                        <c:v>4160.3999999999996</c:v>
                      </c:pt>
                      <c:pt idx="18673">
                        <c:v>4164.6000000000004</c:v>
                      </c:pt>
                      <c:pt idx="18674">
                        <c:v>4158.2</c:v>
                      </c:pt>
                      <c:pt idx="18675">
                        <c:v>4157.3</c:v>
                      </c:pt>
                      <c:pt idx="18676">
                        <c:v>4155</c:v>
                      </c:pt>
                      <c:pt idx="18677">
                        <c:v>4157.2</c:v>
                      </c:pt>
                      <c:pt idx="18678">
                        <c:v>4154.2</c:v>
                      </c:pt>
                      <c:pt idx="18679">
                        <c:v>4156.3</c:v>
                      </c:pt>
                      <c:pt idx="18680">
                        <c:v>4165.6000000000004</c:v>
                      </c:pt>
                      <c:pt idx="18681">
                        <c:v>4156.3</c:v>
                      </c:pt>
                      <c:pt idx="18682">
                        <c:v>4151.1000000000004</c:v>
                      </c:pt>
                      <c:pt idx="18683">
                        <c:v>4151.8</c:v>
                      </c:pt>
                      <c:pt idx="18684">
                        <c:v>4157.3</c:v>
                      </c:pt>
                      <c:pt idx="18685">
                        <c:v>4151</c:v>
                      </c:pt>
                      <c:pt idx="18686">
                        <c:v>4151.8999999999996</c:v>
                      </c:pt>
                      <c:pt idx="18687">
                        <c:v>4158</c:v>
                      </c:pt>
                      <c:pt idx="18688">
                        <c:v>4163.3</c:v>
                      </c:pt>
                      <c:pt idx="18689">
                        <c:v>4162.5</c:v>
                      </c:pt>
                      <c:pt idx="18690">
                        <c:v>4155.3</c:v>
                      </c:pt>
                      <c:pt idx="18691">
                        <c:v>4160.8999999999996</c:v>
                      </c:pt>
                      <c:pt idx="18692">
                        <c:v>4164.5</c:v>
                      </c:pt>
                      <c:pt idx="18693">
                        <c:v>4166.8</c:v>
                      </c:pt>
                      <c:pt idx="18694">
                        <c:v>4163.3</c:v>
                      </c:pt>
                      <c:pt idx="18695">
                        <c:v>4166.1000000000004</c:v>
                      </c:pt>
                      <c:pt idx="18696">
                        <c:v>4164.8999999999996</c:v>
                      </c:pt>
                      <c:pt idx="18697">
                        <c:v>4164.3999999999996</c:v>
                      </c:pt>
                      <c:pt idx="18698">
                        <c:v>4162.6000000000004</c:v>
                      </c:pt>
                      <c:pt idx="18699">
                        <c:v>4166.5</c:v>
                      </c:pt>
                      <c:pt idx="18700">
                        <c:v>4167.3</c:v>
                      </c:pt>
                      <c:pt idx="18701">
                        <c:v>4164.3999999999996</c:v>
                      </c:pt>
                      <c:pt idx="18702">
                        <c:v>4162.3</c:v>
                      </c:pt>
                      <c:pt idx="18703">
                        <c:v>4168.8999999999996</c:v>
                      </c:pt>
                      <c:pt idx="18704">
                        <c:v>4174.2</c:v>
                      </c:pt>
                      <c:pt idx="18705">
                        <c:v>4170.3</c:v>
                      </c:pt>
                      <c:pt idx="18706">
                        <c:v>4163.8999999999996</c:v>
                      </c:pt>
                      <c:pt idx="18707">
                        <c:v>4165.6000000000004</c:v>
                      </c:pt>
                      <c:pt idx="18708">
                        <c:v>4167.2</c:v>
                      </c:pt>
                      <c:pt idx="18709">
                        <c:v>4169.8</c:v>
                      </c:pt>
                      <c:pt idx="18710">
                        <c:v>4165.5</c:v>
                      </c:pt>
                      <c:pt idx="18711">
                        <c:v>4167.8</c:v>
                      </c:pt>
                      <c:pt idx="18712">
                        <c:v>4165.5</c:v>
                      </c:pt>
                      <c:pt idx="18713">
                        <c:v>4167.7</c:v>
                      </c:pt>
                      <c:pt idx="18714">
                        <c:v>4165.1000000000004</c:v>
                      </c:pt>
                      <c:pt idx="18715">
                        <c:v>4163.3999999999996</c:v>
                      </c:pt>
                      <c:pt idx="18716">
                        <c:v>4167.7</c:v>
                      </c:pt>
                      <c:pt idx="18717">
                        <c:v>4176.3</c:v>
                      </c:pt>
                      <c:pt idx="18718">
                        <c:v>4167.8</c:v>
                      </c:pt>
                      <c:pt idx="18719">
                        <c:v>4163.3</c:v>
                      </c:pt>
                      <c:pt idx="18720">
                        <c:v>4164.8</c:v>
                      </c:pt>
                      <c:pt idx="18721">
                        <c:v>4169.6000000000004</c:v>
                      </c:pt>
                      <c:pt idx="18722">
                        <c:v>4169.2</c:v>
                      </c:pt>
                      <c:pt idx="18723">
                        <c:v>4159.5</c:v>
                      </c:pt>
                      <c:pt idx="18724">
                        <c:v>4167.8</c:v>
                      </c:pt>
                      <c:pt idx="18725">
                        <c:v>4164.3</c:v>
                      </c:pt>
                      <c:pt idx="18726">
                        <c:v>4163.3</c:v>
                      </c:pt>
                      <c:pt idx="18727">
                        <c:v>4174.1000000000004</c:v>
                      </c:pt>
                      <c:pt idx="18728">
                        <c:v>4157</c:v>
                      </c:pt>
                      <c:pt idx="18729">
                        <c:v>4157</c:v>
                      </c:pt>
                      <c:pt idx="18730">
                        <c:v>4157.2</c:v>
                      </c:pt>
                      <c:pt idx="18731">
                        <c:v>4158</c:v>
                      </c:pt>
                      <c:pt idx="18732">
                        <c:v>4166.5</c:v>
                      </c:pt>
                      <c:pt idx="18733">
                        <c:v>4160.3999999999996</c:v>
                      </c:pt>
                      <c:pt idx="18734">
                        <c:v>4160.3</c:v>
                      </c:pt>
                      <c:pt idx="18735">
                        <c:v>4155.8</c:v>
                      </c:pt>
                      <c:pt idx="18736">
                        <c:v>4159.7</c:v>
                      </c:pt>
                      <c:pt idx="18737">
                        <c:v>4165.8</c:v>
                      </c:pt>
                      <c:pt idx="18738">
                        <c:v>4159.8999999999996</c:v>
                      </c:pt>
                      <c:pt idx="18739">
                        <c:v>4161.3999999999996</c:v>
                      </c:pt>
                      <c:pt idx="18740">
                        <c:v>4162.6000000000004</c:v>
                      </c:pt>
                      <c:pt idx="18741">
                        <c:v>4161.3999999999996</c:v>
                      </c:pt>
                      <c:pt idx="18742">
                        <c:v>4155.3999999999996</c:v>
                      </c:pt>
                      <c:pt idx="18743">
                        <c:v>4154.1000000000004</c:v>
                      </c:pt>
                      <c:pt idx="18744">
                        <c:v>4160.3999999999996</c:v>
                      </c:pt>
                      <c:pt idx="18745">
                        <c:v>4153.3999999999996</c:v>
                      </c:pt>
                      <c:pt idx="18746">
                        <c:v>4159.3</c:v>
                      </c:pt>
                      <c:pt idx="18747">
                        <c:v>4155.8999999999996</c:v>
                      </c:pt>
                      <c:pt idx="18748">
                        <c:v>4163.1000000000004</c:v>
                      </c:pt>
                      <c:pt idx="18749">
                        <c:v>4148.8999999999996</c:v>
                      </c:pt>
                      <c:pt idx="18750">
                        <c:v>4155</c:v>
                      </c:pt>
                      <c:pt idx="18751">
                        <c:v>4154</c:v>
                      </c:pt>
                      <c:pt idx="18752">
                        <c:v>4158.3999999999996</c:v>
                      </c:pt>
                      <c:pt idx="18753">
                        <c:v>4159.3999999999996</c:v>
                      </c:pt>
                      <c:pt idx="18754">
                        <c:v>4158.6000000000004</c:v>
                      </c:pt>
                      <c:pt idx="18755">
                        <c:v>4147.8</c:v>
                      </c:pt>
                      <c:pt idx="18756">
                        <c:v>4157.5</c:v>
                      </c:pt>
                      <c:pt idx="18757">
                        <c:v>4156.2</c:v>
                      </c:pt>
                      <c:pt idx="18758">
                        <c:v>4161.7</c:v>
                      </c:pt>
                      <c:pt idx="18759">
                        <c:v>4160.5</c:v>
                      </c:pt>
                      <c:pt idx="18760">
                        <c:v>4155.6000000000004</c:v>
                      </c:pt>
                      <c:pt idx="18761">
                        <c:v>4159.3999999999996</c:v>
                      </c:pt>
                      <c:pt idx="18762">
                        <c:v>4151.3</c:v>
                      </c:pt>
                      <c:pt idx="18763">
                        <c:v>4155.7</c:v>
                      </c:pt>
                      <c:pt idx="18764">
                        <c:v>4149.6000000000004</c:v>
                      </c:pt>
                      <c:pt idx="18765">
                        <c:v>4155.3</c:v>
                      </c:pt>
                      <c:pt idx="18766">
                        <c:v>4159.5</c:v>
                      </c:pt>
                      <c:pt idx="18767">
                        <c:v>4160.5</c:v>
                      </c:pt>
                      <c:pt idx="18768">
                        <c:v>4150.8</c:v>
                      </c:pt>
                      <c:pt idx="18769">
                        <c:v>4164.5</c:v>
                      </c:pt>
                      <c:pt idx="18770">
                        <c:v>4155.6000000000004</c:v>
                      </c:pt>
                      <c:pt idx="18771">
                        <c:v>4159.6000000000004</c:v>
                      </c:pt>
                      <c:pt idx="18772">
                        <c:v>4159.6000000000004</c:v>
                      </c:pt>
                      <c:pt idx="18773">
                        <c:v>4149.5</c:v>
                      </c:pt>
                      <c:pt idx="18774">
                        <c:v>4159.8999999999996</c:v>
                      </c:pt>
                      <c:pt idx="18775">
                        <c:v>4163.3999999999996</c:v>
                      </c:pt>
                      <c:pt idx="18776">
                        <c:v>4151.2</c:v>
                      </c:pt>
                      <c:pt idx="18777">
                        <c:v>4168.8999999999996</c:v>
                      </c:pt>
                      <c:pt idx="18778">
                        <c:v>4166.3999999999996</c:v>
                      </c:pt>
                      <c:pt idx="18779">
                        <c:v>4160.1000000000004</c:v>
                      </c:pt>
                      <c:pt idx="18780">
                        <c:v>4158.6000000000004</c:v>
                      </c:pt>
                      <c:pt idx="18781">
                        <c:v>4159.8</c:v>
                      </c:pt>
                      <c:pt idx="18782">
                        <c:v>4157.5</c:v>
                      </c:pt>
                      <c:pt idx="18783">
                        <c:v>4158.1000000000004</c:v>
                      </c:pt>
                      <c:pt idx="18784">
                        <c:v>4154.3</c:v>
                      </c:pt>
                      <c:pt idx="18785">
                        <c:v>4152.3999999999996</c:v>
                      </c:pt>
                      <c:pt idx="18786">
                        <c:v>4151.2</c:v>
                      </c:pt>
                      <c:pt idx="18787">
                        <c:v>4154.3999999999996</c:v>
                      </c:pt>
                      <c:pt idx="18788">
                        <c:v>4161.6000000000004</c:v>
                      </c:pt>
                      <c:pt idx="18789">
                        <c:v>4150.1000000000004</c:v>
                      </c:pt>
                      <c:pt idx="18790">
                        <c:v>4155.3999999999996</c:v>
                      </c:pt>
                      <c:pt idx="18791">
                        <c:v>4152.3</c:v>
                      </c:pt>
                      <c:pt idx="18792">
                        <c:v>4154</c:v>
                      </c:pt>
                      <c:pt idx="18793">
                        <c:v>4155.1000000000004</c:v>
                      </c:pt>
                      <c:pt idx="18794">
                        <c:v>4159.3</c:v>
                      </c:pt>
                      <c:pt idx="18795">
                        <c:v>4149.6000000000004</c:v>
                      </c:pt>
                      <c:pt idx="18796">
                        <c:v>4148</c:v>
                      </c:pt>
                      <c:pt idx="18797">
                        <c:v>4152.5</c:v>
                      </c:pt>
                      <c:pt idx="18798">
                        <c:v>4152.3</c:v>
                      </c:pt>
                      <c:pt idx="18799">
                        <c:v>4147.2</c:v>
                      </c:pt>
                      <c:pt idx="18800">
                        <c:v>4145.6000000000004</c:v>
                      </c:pt>
                      <c:pt idx="18801">
                        <c:v>4150.8999999999996</c:v>
                      </c:pt>
                      <c:pt idx="18802">
                        <c:v>4148.8</c:v>
                      </c:pt>
                      <c:pt idx="18803">
                        <c:v>4150.3999999999996</c:v>
                      </c:pt>
                      <c:pt idx="18804">
                        <c:v>4148.5</c:v>
                      </c:pt>
                      <c:pt idx="18805">
                        <c:v>4148.2</c:v>
                      </c:pt>
                      <c:pt idx="18806">
                        <c:v>4153</c:v>
                      </c:pt>
                      <c:pt idx="18807">
                        <c:v>4149.6000000000004</c:v>
                      </c:pt>
                      <c:pt idx="18808">
                        <c:v>4155.2</c:v>
                      </c:pt>
                      <c:pt idx="18809">
                        <c:v>4153.8999999999996</c:v>
                      </c:pt>
                      <c:pt idx="18810">
                        <c:v>4153.8</c:v>
                      </c:pt>
                      <c:pt idx="18811">
                        <c:v>4147.8</c:v>
                      </c:pt>
                      <c:pt idx="18812">
                        <c:v>4149.8999999999996</c:v>
                      </c:pt>
                      <c:pt idx="18813">
                        <c:v>4153.1000000000004</c:v>
                      </c:pt>
                      <c:pt idx="18814">
                        <c:v>4147.8</c:v>
                      </c:pt>
                      <c:pt idx="18815">
                        <c:v>4145.3</c:v>
                      </c:pt>
                      <c:pt idx="18816">
                        <c:v>4147</c:v>
                      </c:pt>
                      <c:pt idx="18817">
                        <c:v>4149</c:v>
                      </c:pt>
                      <c:pt idx="18818">
                        <c:v>4156.8999999999996</c:v>
                      </c:pt>
                      <c:pt idx="18819">
                        <c:v>4158.8</c:v>
                      </c:pt>
                      <c:pt idx="18820">
                        <c:v>4149.7</c:v>
                      </c:pt>
                      <c:pt idx="18821">
                        <c:v>4154.8999999999996</c:v>
                      </c:pt>
                      <c:pt idx="18822">
                        <c:v>4152.6000000000004</c:v>
                      </c:pt>
                      <c:pt idx="18823">
                        <c:v>4155.7</c:v>
                      </c:pt>
                      <c:pt idx="18824">
                        <c:v>4156.8999999999996</c:v>
                      </c:pt>
                      <c:pt idx="18825">
                        <c:v>4154.7</c:v>
                      </c:pt>
                      <c:pt idx="18826">
                        <c:v>4156.7</c:v>
                      </c:pt>
                      <c:pt idx="18827">
                        <c:v>4159.5</c:v>
                      </c:pt>
                      <c:pt idx="18828">
                        <c:v>4157.3</c:v>
                      </c:pt>
                      <c:pt idx="18829">
                        <c:v>4161</c:v>
                      </c:pt>
                      <c:pt idx="18830">
                        <c:v>4160.6000000000004</c:v>
                      </c:pt>
                      <c:pt idx="18831">
                        <c:v>4145.8999999999996</c:v>
                      </c:pt>
                      <c:pt idx="18832">
                        <c:v>4154.2</c:v>
                      </c:pt>
                      <c:pt idx="18833">
                        <c:v>4142.2</c:v>
                      </c:pt>
                      <c:pt idx="18834">
                        <c:v>4147.1000000000004</c:v>
                      </c:pt>
                      <c:pt idx="18835">
                        <c:v>4141.5</c:v>
                      </c:pt>
                      <c:pt idx="18836">
                        <c:v>4148.2</c:v>
                      </c:pt>
                      <c:pt idx="18837">
                        <c:v>4146.6000000000004</c:v>
                      </c:pt>
                      <c:pt idx="18838">
                        <c:v>4149.3</c:v>
                      </c:pt>
                      <c:pt idx="18839">
                        <c:v>4142.3</c:v>
                      </c:pt>
                      <c:pt idx="18840">
                        <c:v>4140.5</c:v>
                      </c:pt>
                      <c:pt idx="18841">
                        <c:v>4130.8</c:v>
                      </c:pt>
                      <c:pt idx="18842">
                        <c:v>4124.3</c:v>
                      </c:pt>
                      <c:pt idx="18843">
                        <c:v>4131.2</c:v>
                      </c:pt>
                      <c:pt idx="18844">
                        <c:v>4121.8999999999996</c:v>
                      </c:pt>
                      <c:pt idx="18845">
                        <c:v>4121.1000000000004</c:v>
                      </c:pt>
                      <c:pt idx="18846">
                        <c:v>4131</c:v>
                      </c:pt>
                      <c:pt idx="18847">
                        <c:v>4132</c:v>
                      </c:pt>
                      <c:pt idx="18848">
                        <c:v>4131.3</c:v>
                      </c:pt>
                      <c:pt idx="18849">
                        <c:v>4128</c:v>
                      </c:pt>
                      <c:pt idx="18850">
                        <c:v>4125.2</c:v>
                      </c:pt>
                      <c:pt idx="18851">
                        <c:v>4122.2</c:v>
                      </c:pt>
                      <c:pt idx="18852">
                        <c:v>4128.5</c:v>
                      </c:pt>
                      <c:pt idx="18853">
                        <c:v>4126.2</c:v>
                      </c:pt>
                      <c:pt idx="18854">
                        <c:v>4124.3</c:v>
                      </c:pt>
                      <c:pt idx="18855">
                        <c:v>4123.7</c:v>
                      </c:pt>
                      <c:pt idx="18856">
                        <c:v>4122.2</c:v>
                      </c:pt>
                      <c:pt idx="18857">
                        <c:v>4119.5</c:v>
                      </c:pt>
                      <c:pt idx="18858">
                        <c:v>4114.3</c:v>
                      </c:pt>
                      <c:pt idx="18859">
                        <c:v>4110</c:v>
                      </c:pt>
                      <c:pt idx="18860">
                        <c:v>4114.8</c:v>
                      </c:pt>
                      <c:pt idx="18861">
                        <c:v>4113.2</c:v>
                      </c:pt>
                      <c:pt idx="18862">
                        <c:v>4120.8</c:v>
                      </c:pt>
                      <c:pt idx="18863">
                        <c:v>4112.8999999999996</c:v>
                      </c:pt>
                      <c:pt idx="18864">
                        <c:v>4107.5</c:v>
                      </c:pt>
                      <c:pt idx="18865">
                        <c:v>4112.2</c:v>
                      </c:pt>
                      <c:pt idx="18866">
                        <c:v>4103.1000000000004</c:v>
                      </c:pt>
                      <c:pt idx="18867">
                        <c:v>4111.2</c:v>
                      </c:pt>
                      <c:pt idx="18868">
                        <c:v>4115.3999999999996</c:v>
                      </c:pt>
                      <c:pt idx="18869">
                        <c:v>4108.8999999999996</c:v>
                      </c:pt>
                      <c:pt idx="18870">
                        <c:v>4109.7</c:v>
                      </c:pt>
                      <c:pt idx="18871">
                        <c:v>4116.2</c:v>
                      </c:pt>
                      <c:pt idx="18872">
                        <c:v>4116</c:v>
                      </c:pt>
                      <c:pt idx="18873">
                        <c:v>4108.5</c:v>
                      </c:pt>
                      <c:pt idx="18874">
                        <c:v>4102.3</c:v>
                      </c:pt>
                      <c:pt idx="18875">
                        <c:v>4101.6000000000004</c:v>
                      </c:pt>
                      <c:pt idx="18876">
                        <c:v>4103.7</c:v>
                      </c:pt>
                      <c:pt idx="18877">
                        <c:v>4101.8</c:v>
                      </c:pt>
                      <c:pt idx="18878">
                        <c:v>4106.3</c:v>
                      </c:pt>
                      <c:pt idx="18879">
                        <c:v>4116.2</c:v>
                      </c:pt>
                      <c:pt idx="18880">
                        <c:v>4104.3999999999996</c:v>
                      </c:pt>
                      <c:pt idx="18881">
                        <c:v>4116.8</c:v>
                      </c:pt>
                      <c:pt idx="18882">
                        <c:v>4111.5</c:v>
                      </c:pt>
                      <c:pt idx="18883">
                        <c:v>4103.1000000000004</c:v>
                      </c:pt>
                      <c:pt idx="18884">
                        <c:v>4108.2</c:v>
                      </c:pt>
                      <c:pt idx="18885">
                        <c:v>4105</c:v>
                      </c:pt>
                      <c:pt idx="18886">
                        <c:v>4093.9</c:v>
                      </c:pt>
                      <c:pt idx="18887">
                        <c:v>4096.3</c:v>
                      </c:pt>
                      <c:pt idx="18888">
                        <c:v>4099</c:v>
                      </c:pt>
                      <c:pt idx="18889">
                        <c:v>4098</c:v>
                      </c:pt>
                      <c:pt idx="18890">
                        <c:v>4099.5</c:v>
                      </c:pt>
                      <c:pt idx="18891">
                        <c:v>4099.8</c:v>
                      </c:pt>
                      <c:pt idx="18892">
                        <c:v>4100.1000000000004</c:v>
                      </c:pt>
                      <c:pt idx="18893">
                        <c:v>4105.5</c:v>
                      </c:pt>
                      <c:pt idx="18894">
                        <c:v>4103.3999999999996</c:v>
                      </c:pt>
                      <c:pt idx="18895">
                        <c:v>4107.1000000000004</c:v>
                      </c:pt>
                      <c:pt idx="18896">
                        <c:v>4106.8999999999996</c:v>
                      </c:pt>
                      <c:pt idx="18897">
                        <c:v>4106.5</c:v>
                      </c:pt>
                      <c:pt idx="18898">
                        <c:v>4112.7</c:v>
                      </c:pt>
                      <c:pt idx="18899">
                        <c:v>4114.6000000000004</c:v>
                      </c:pt>
                      <c:pt idx="18900">
                        <c:v>4112.8</c:v>
                      </c:pt>
                      <c:pt idx="18901">
                        <c:v>4108.7</c:v>
                      </c:pt>
                      <c:pt idx="18902">
                        <c:v>4107.6000000000004</c:v>
                      </c:pt>
                      <c:pt idx="18903">
                        <c:v>4102.8</c:v>
                      </c:pt>
                      <c:pt idx="18904">
                        <c:v>4101.8</c:v>
                      </c:pt>
                      <c:pt idx="18905">
                        <c:v>4108.7</c:v>
                      </c:pt>
                      <c:pt idx="18906">
                        <c:v>4104</c:v>
                      </c:pt>
                      <c:pt idx="18907">
                        <c:v>4100.3999999999996</c:v>
                      </c:pt>
                      <c:pt idx="18908">
                        <c:v>4096.8999999999996</c:v>
                      </c:pt>
                      <c:pt idx="18909">
                        <c:v>4096.5</c:v>
                      </c:pt>
                      <c:pt idx="18910">
                        <c:v>4093.4</c:v>
                      </c:pt>
                      <c:pt idx="18911">
                        <c:v>4087.3</c:v>
                      </c:pt>
                      <c:pt idx="18912">
                        <c:v>4085.9</c:v>
                      </c:pt>
                      <c:pt idx="18913">
                        <c:v>4084.8</c:v>
                      </c:pt>
                      <c:pt idx="18914">
                        <c:v>4085.4</c:v>
                      </c:pt>
                      <c:pt idx="18915">
                        <c:v>4077.8</c:v>
                      </c:pt>
                      <c:pt idx="18916">
                        <c:v>4078.8</c:v>
                      </c:pt>
                      <c:pt idx="18917">
                        <c:v>4074.9</c:v>
                      </c:pt>
                      <c:pt idx="18918">
                        <c:v>4076.5</c:v>
                      </c:pt>
                      <c:pt idx="18919">
                        <c:v>4081.9</c:v>
                      </c:pt>
                      <c:pt idx="18920">
                        <c:v>4077.9</c:v>
                      </c:pt>
                      <c:pt idx="18921">
                        <c:v>4080</c:v>
                      </c:pt>
                      <c:pt idx="18922">
                        <c:v>4070.7</c:v>
                      </c:pt>
                      <c:pt idx="18923">
                        <c:v>4070</c:v>
                      </c:pt>
                      <c:pt idx="18924">
                        <c:v>4070.9</c:v>
                      </c:pt>
                      <c:pt idx="18925">
                        <c:v>4073.1</c:v>
                      </c:pt>
                      <c:pt idx="18926">
                        <c:v>4073.6</c:v>
                      </c:pt>
                      <c:pt idx="18927">
                        <c:v>4074.8</c:v>
                      </c:pt>
                      <c:pt idx="18928">
                        <c:v>4079.2</c:v>
                      </c:pt>
                      <c:pt idx="18929">
                        <c:v>4066.7</c:v>
                      </c:pt>
                      <c:pt idx="18930">
                        <c:v>4070.1</c:v>
                      </c:pt>
                      <c:pt idx="18931">
                        <c:v>4063.7</c:v>
                      </c:pt>
                      <c:pt idx="18932">
                        <c:v>4056.3</c:v>
                      </c:pt>
                      <c:pt idx="18933">
                        <c:v>4057.6</c:v>
                      </c:pt>
                      <c:pt idx="18934">
                        <c:v>4075.2</c:v>
                      </c:pt>
                      <c:pt idx="18935">
                        <c:v>4082.6</c:v>
                      </c:pt>
                      <c:pt idx="18936">
                        <c:v>4080.8</c:v>
                      </c:pt>
                      <c:pt idx="18937">
                        <c:v>4075</c:v>
                      </c:pt>
                      <c:pt idx="18938">
                        <c:v>4082.7</c:v>
                      </c:pt>
                      <c:pt idx="18939">
                        <c:v>4076.3</c:v>
                      </c:pt>
                      <c:pt idx="18940">
                        <c:v>4080.7</c:v>
                      </c:pt>
                      <c:pt idx="18941">
                        <c:v>4082.4</c:v>
                      </c:pt>
                      <c:pt idx="18942">
                        <c:v>4084.7</c:v>
                      </c:pt>
                      <c:pt idx="18943">
                        <c:v>4086.2</c:v>
                      </c:pt>
                      <c:pt idx="18944">
                        <c:v>4093.7</c:v>
                      </c:pt>
                      <c:pt idx="18945">
                        <c:v>4096.8</c:v>
                      </c:pt>
                      <c:pt idx="18946">
                        <c:v>4074.7</c:v>
                      </c:pt>
                      <c:pt idx="18947">
                        <c:v>4081.5</c:v>
                      </c:pt>
                      <c:pt idx="18948">
                        <c:v>4084.2</c:v>
                      </c:pt>
                      <c:pt idx="18949">
                        <c:v>4093.1</c:v>
                      </c:pt>
                      <c:pt idx="18950">
                        <c:v>4099</c:v>
                      </c:pt>
                      <c:pt idx="18951">
                        <c:v>4073.9</c:v>
                      </c:pt>
                      <c:pt idx="18952">
                        <c:v>4090.2</c:v>
                      </c:pt>
                      <c:pt idx="18953">
                        <c:v>4080.3</c:v>
                      </c:pt>
                      <c:pt idx="18954">
                        <c:v>4087.9</c:v>
                      </c:pt>
                      <c:pt idx="18955">
                        <c:v>4078.7</c:v>
                      </c:pt>
                      <c:pt idx="18956">
                        <c:v>4076.9</c:v>
                      </c:pt>
                      <c:pt idx="18957">
                        <c:v>4080.3</c:v>
                      </c:pt>
                      <c:pt idx="18958">
                        <c:v>4081</c:v>
                      </c:pt>
                      <c:pt idx="18959">
                        <c:v>4080.6</c:v>
                      </c:pt>
                      <c:pt idx="18960">
                        <c:v>4075.6</c:v>
                      </c:pt>
                      <c:pt idx="18961">
                        <c:v>4082</c:v>
                      </c:pt>
                      <c:pt idx="18962">
                        <c:v>4079.5</c:v>
                      </c:pt>
                      <c:pt idx="18963">
                        <c:v>4081.8</c:v>
                      </c:pt>
                      <c:pt idx="18964">
                        <c:v>4074.8</c:v>
                      </c:pt>
                      <c:pt idx="18965">
                        <c:v>4074.9</c:v>
                      </c:pt>
                      <c:pt idx="18966">
                        <c:v>4072.8</c:v>
                      </c:pt>
                      <c:pt idx="18967">
                        <c:v>4068.1</c:v>
                      </c:pt>
                      <c:pt idx="18968">
                        <c:v>4066.7</c:v>
                      </c:pt>
                      <c:pt idx="18969">
                        <c:v>4072.7</c:v>
                      </c:pt>
                      <c:pt idx="18970">
                        <c:v>4072.9</c:v>
                      </c:pt>
                      <c:pt idx="18971">
                        <c:v>4070.9</c:v>
                      </c:pt>
                      <c:pt idx="18972">
                        <c:v>4083.9</c:v>
                      </c:pt>
                      <c:pt idx="18973">
                        <c:v>4064.4</c:v>
                      </c:pt>
                      <c:pt idx="18974">
                        <c:v>4068.4</c:v>
                      </c:pt>
                      <c:pt idx="18975">
                        <c:v>4069.8</c:v>
                      </c:pt>
                      <c:pt idx="18976">
                        <c:v>4061.7</c:v>
                      </c:pt>
                      <c:pt idx="18977">
                        <c:v>4071.9</c:v>
                      </c:pt>
                      <c:pt idx="18978">
                        <c:v>4078</c:v>
                      </c:pt>
                      <c:pt idx="18979">
                        <c:v>4077.6</c:v>
                      </c:pt>
                      <c:pt idx="18980">
                        <c:v>4076</c:v>
                      </c:pt>
                      <c:pt idx="18981">
                        <c:v>4071</c:v>
                      </c:pt>
                      <c:pt idx="18982">
                        <c:v>4066.2</c:v>
                      </c:pt>
                      <c:pt idx="18983">
                        <c:v>4069.4</c:v>
                      </c:pt>
                      <c:pt idx="18984">
                        <c:v>4069.5</c:v>
                      </c:pt>
                      <c:pt idx="18985">
                        <c:v>4067.1</c:v>
                      </c:pt>
                      <c:pt idx="18986">
                        <c:v>4069</c:v>
                      </c:pt>
                      <c:pt idx="18987">
                        <c:v>4068.3</c:v>
                      </c:pt>
                      <c:pt idx="18988">
                        <c:v>4072.2</c:v>
                      </c:pt>
                      <c:pt idx="18989">
                        <c:v>4078.5</c:v>
                      </c:pt>
                      <c:pt idx="18990">
                        <c:v>4077.1</c:v>
                      </c:pt>
                      <c:pt idx="18991">
                        <c:v>4072.2</c:v>
                      </c:pt>
                      <c:pt idx="18992">
                        <c:v>4064.3</c:v>
                      </c:pt>
                      <c:pt idx="18993">
                        <c:v>4064.9</c:v>
                      </c:pt>
                      <c:pt idx="18994">
                        <c:v>4065.2</c:v>
                      </c:pt>
                      <c:pt idx="18995">
                        <c:v>4076.1</c:v>
                      </c:pt>
                      <c:pt idx="18996">
                        <c:v>4068.9</c:v>
                      </c:pt>
                      <c:pt idx="18997">
                        <c:v>4058.5</c:v>
                      </c:pt>
                      <c:pt idx="18998">
                        <c:v>4067</c:v>
                      </c:pt>
                      <c:pt idx="18999">
                        <c:v>4070</c:v>
                      </c:pt>
                      <c:pt idx="19000">
                        <c:v>4063.4</c:v>
                      </c:pt>
                      <c:pt idx="19001">
                        <c:v>4062.5</c:v>
                      </c:pt>
                      <c:pt idx="19002">
                        <c:v>4066</c:v>
                      </c:pt>
                      <c:pt idx="19003">
                        <c:v>4060.8</c:v>
                      </c:pt>
                      <c:pt idx="19004">
                        <c:v>4061.1</c:v>
                      </c:pt>
                      <c:pt idx="19005">
                        <c:v>4044.8</c:v>
                      </c:pt>
                      <c:pt idx="19006">
                        <c:v>4043.1</c:v>
                      </c:pt>
                      <c:pt idx="19007">
                        <c:v>4053.6</c:v>
                      </c:pt>
                      <c:pt idx="19008">
                        <c:v>4049.3</c:v>
                      </c:pt>
                      <c:pt idx="19009">
                        <c:v>4055.5</c:v>
                      </c:pt>
                      <c:pt idx="19010">
                        <c:v>4058.2</c:v>
                      </c:pt>
                      <c:pt idx="19011">
                        <c:v>4051.7</c:v>
                      </c:pt>
                      <c:pt idx="19012">
                        <c:v>4053.8</c:v>
                      </c:pt>
                      <c:pt idx="19013">
                        <c:v>4053.1</c:v>
                      </c:pt>
                      <c:pt idx="19014">
                        <c:v>4051.7</c:v>
                      </c:pt>
                      <c:pt idx="19015">
                        <c:v>4052.2</c:v>
                      </c:pt>
                      <c:pt idx="19016">
                        <c:v>4053.8</c:v>
                      </c:pt>
                      <c:pt idx="19017">
                        <c:v>4046.1</c:v>
                      </c:pt>
                      <c:pt idx="19018">
                        <c:v>4052.1</c:v>
                      </c:pt>
                      <c:pt idx="19019">
                        <c:v>4064.4</c:v>
                      </c:pt>
                      <c:pt idx="19020">
                        <c:v>4049.5</c:v>
                      </c:pt>
                      <c:pt idx="19021">
                        <c:v>4061.7</c:v>
                      </c:pt>
                      <c:pt idx="19022">
                        <c:v>4052.9</c:v>
                      </c:pt>
                      <c:pt idx="19023">
                        <c:v>4055.3</c:v>
                      </c:pt>
                      <c:pt idx="19024">
                        <c:v>4050.3</c:v>
                      </c:pt>
                      <c:pt idx="19025">
                        <c:v>4042.5</c:v>
                      </c:pt>
                      <c:pt idx="19026">
                        <c:v>4040.6</c:v>
                      </c:pt>
                      <c:pt idx="19027">
                        <c:v>4037.3</c:v>
                      </c:pt>
                      <c:pt idx="19028">
                        <c:v>4048</c:v>
                      </c:pt>
                      <c:pt idx="19029">
                        <c:v>4041.5</c:v>
                      </c:pt>
                      <c:pt idx="19030">
                        <c:v>4046.5</c:v>
                      </c:pt>
                      <c:pt idx="19031">
                        <c:v>4049.8</c:v>
                      </c:pt>
                      <c:pt idx="19032">
                        <c:v>4049.6</c:v>
                      </c:pt>
                      <c:pt idx="19033">
                        <c:v>4047.3</c:v>
                      </c:pt>
                      <c:pt idx="19034">
                        <c:v>4041.2</c:v>
                      </c:pt>
                      <c:pt idx="19035">
                        <c:v>4050.1</c:v>
                      </c:pt>
                      <c:pt idx="19036">
                        <c:v>4045.9</c:v>
                      </c:pt>
                      <c:pt idx="19037">
                        <c:v>4044.5</c:v>
                      </c:pt>
                      <c:pt idx="19038">
                        <c:v>4045.3</c:v>
                      </c:pt>
                      <c:pt idx="19039">
                        <c:v>4050.1</c:v>
                      </c:pt>
                      <c:pt idx="19040">
                        <c:v>4042.2</c:v>
                      </c:pt>
                      <c:pt idx="19041">
                        <c:v>4041.2</c:v>
                      </c:pt>
                      <c:pt idx="19042">
                        <c:v>4044.5</c:v>
                      </c:pt>
                      <c:pt idx="19043">
                        <c:v>4045.6</c:v>
                      </c:pt>
                      <c:pt idx="19044">
                        <c:v>4045.3</c:v>
                      </c:pt>
                      <c:pt idx="19045">
                        <c:v>4048.8</c:v>
                      </c:pt>
                      <c:pt idx="19046">
                        <c:v>4048.1</c:v>
                      </c:pt>
                      <c:pt idx="19047">
                        <c:v>4048.8</c:v>
                      </c:pt>
                      <c:pt idx="19048">
                        <c:v>4046.8</c:v>
                      </c:pt>
                      <c:pt idx="19049">
                        <c:v>4051.7</c:v>
                      </c:pt>
                      <c:pt idx="19050">
                        <c:v>4038.4</c:v>
                      </c:pt>
                      <c:pt idx="19051">
                        <c:v>4045</c:v>
                      </c:pt>
                      <c:pt idx="19052">
                        <c:v>4041.1</c:v>
                      </c:pt>
                      <c:pt idx="19053">
                        <c:v>4044.6</c:v>
                      </c:pt>
                      <c:pt idx="19054">
                        <c:v>4046.4</c:v>
                      </c:pt>
                      <c:pt idx="19055">
                        <c:v>4049.5</c:v>
                      </c:pt>
                      <c:pt idx="19056">
                        <c:v>4035.2</c:v>
                      </c:pt>
                      <c:pt idx="19057">
                        <c:v>4040.8</c:v>
                      </c:pt>
                      <c:pt idx="19058">
                        <c:v>4035.5</c:v>
                      </c:pt>
                      <c:pt idx="19059">
                        <c:v>4038.3</c:v>
                      </c:pt>
                      <c:pt idx="19060">
                        <c:v>4056</c:v>
                      </c:pt>
                      <c:pt idx="19061">
                        <c:v>4046</c:v>
                      </c:pt>
                      <c:pt idx="19062">
                        <c:v>4039.9</c:v>
                      </c:pt>
                      <c:pt idx="19063">
                        <c:v>4031</c:v>
                      </c:pt>
                      <c:pt idx="19064">
                        <c:v>4021.8</c:v>
                      </c:pt>
                      <c:pt idx="19065">
                        <c:v>4041.1</c:v>
                      </c:pt>
                      <c:pt idx="19066">
                        <c:v>4019.9</c:v>
                      </c:pt>
                      <c:pt idx="19067">
                        <c:v>4029.1</c:v>
                      </c:pt>
                      <c:pt idx="19068">
                        <c:v>4046.2</c:v>
                      </c:pt>
                      <c:pt idx="19069">
                        <c:v>4035.9</c:v>
                      </c:pt>
                      <c:pt idx="19070">
                        <c:v>4020.6</c:v>
                      </c:pt>
                      <c:pt idx="19071">
                        <c:v>4021.5</c:v>
                      </c:pt>
                      <c:pt idx="19072">
                        <c:v>4021.7</c:v>
                      </c:pt>
                      <c:pt idx="19073">
                        <c:v>4035.1</c:v>
                      </c:pt>
                      <c:pt idx="19074">
                        <c:v>4020.5</c:v>
                      </c:pt>
                      <c:pt idx="19075">
                        <c:v>4027.6</c:v>
                      </c:pt>
                      <c:pt idx="19076">
                        <c:v>4026.2</c:v>
                      </c:pt>
                      <c:pt idx="19077">
                        <c:v>4038.1</c:v>
                      </c:pt>
                      <c:pt idx="19078">
                        <c:v>4042.2</c:v>
                      </c:pt>
                      <c:pt idx="19079">
                        <c:v>4043.4</c:v>
                      </c:pt>
                      <c:pt idx="19080">
                        <c:v>4046.2</c:v>
                      </c:pt>
                      <c:pt idx="19081">
                        <c:v>4041.1</c:v>
                      </c:pt>
                      <c:pt idx="19082">
                        <c:v>4040.4</c:v>
                      </c:pt>
                      <c:pt idx="19083">
                        <c:v>4043.5</c:v>
                      </c:pt>
                      <c:pt idx="19084">
                        <c:v>4042.1</c:v>
                      </c:pt>
                      <c:pt idx="19085">
                        <c:v>4038.8</c:v>
                      </c:pt>
                      <c:pt idx="19086">
                        <c:v>4037.9</c:v>
                      </c:pt>
                      <c:pt idx="19087">
                        <c:v>4041.6</c:v>
                      </c:pt>
                      <c:pt idx="19088">
                        <c:v>4046.6</c:v>
                      </c:pt>
                      <c:pt idx="19089">
                        <c:v>4046.3</c:v>
                      </c:pt>
                      <c:pt idx="19090">
                        <c:v>4046.5</c:v>
                      </c:pt>
                      <c:pt idx="19091">
                        <c:v>4041.6</c:v>
                      </c:pt>
                      <c:pt idx="19092">
                        <c:v>4044.7</c:v>
                      </c:pt>
                      <c:pt idx="19093">
                        <c:v>4039.9</c:v>
                      </c:pt>
                      <c:pt idx="19094">
                        <c:v>4041.9</c:v>
                      </c:pt>
                      <c:pt idx="19095">
                        <c:v>4043.7</c:v>
                      </c:pt>
                      <c:pt idx="19096">
                        <c:v>4043.2</c:v>
                      </c:pt>
                      <c:pt idx="19097">
                        <c:v>4044.7</c:v>
                      </c:pt>
                      <c:pt idx="19098">
                        <c:v>4048.9</c:v>
                      </c:pt>
                      <c:pt idx="19099">
                        <c:v>4049.7</c:v>
                      </c:pt>
                      <c:pt idx="19100">
                        <c:v>4047.4</c:v>
                      </c:pt>
                      <c:pt idx="19101">
                        <c:v>4053.6</c:v>
                      </c:pt>
                      <c:pt idx="19102">
                        <c:v>4050.1</c:v>
                      </c:pt>
                      <c:pt idx="19103">
                        <c:v>4046.5</c:v>
                      </c:pt>
                      <c:pt idx="19104">
                        <c:v>4040.2</c:v>
                      </c:pt>
                      <c:pt idx="19105">
                        <c:v>4037.1</c:v>
                      </c:pt>
                      <c:pt idx="19106">
                        <c:v>4037.5</c:v>
                      </c:pt>
                      <c:pt idx="19107">
                        <c:v>4039.3</c:v>
                      </c:pt>
                      <c:pt idx="19108">
                        <c:v>4039.7</c:v>
                      </c:pt>
                      <c:pt idx="19109">
                        <c:v>4035.4</c:v>
                      </c:pt>
                      <c:pt idx="19110">
                        <c:v>4030.5</c:v>
                      </c:pt>
                      <c:pt idx="19111">
                        <c:v>4034.2</c:v>
                      </c:pt>
                      <c:pt idx="19112">
                        <c:v>4028.2</c:v>
                      </c:pt>
                      <c:pt idx="19113">
                        <c:v>4029.5</c:v>
                      </c:pt>
                      <c:pt idx="19114">
                        <c:v>4037.8</c:v>
                      </c:pt>
                      <c:pt idx="19115">
                        <c:v>4023.3</c:v>
                      </c:pt>
                      <c:pt idx="19116">
                        <c:v>4014.9</c:v>
                      </c:pt>
                      <c:pt idx="19117">
                        <c:v>4026.3</c:v>
                      </c:pt>
                      <c:pt idx="19118">
                        <c:v>4030.1</c:v>
                      </c:pt>
                      <c:pt idx="19119">
                        <c:v>4032.2</c:v>
                      </c:pt>
                      <c:pt idx="19120">
                        <c:v>4029.2</c:v>
                      </c:pt>
                      <c:pt idx="19121">
                        <c:v>4020.7</c:v>
                      </c:pt>
                      <c:pt idx="19122">
                        <c:v>4033.5</c:v>
                      </c:pt>
                      <c:pt idx="19123">
                        <c:v>4016</c:v>
                      </c:pt>
                      <c:pt idx="19124">
                        <c:v>4014.4</c:v>
                      </c:pt>
                      <c:pt idx="19125">
                        <c:v>4014</c:v>
                      </c:pt>
                      <c:pt idx="19126">
                        <c:v>4013.9</c:v>
                      </c:pt>
                      <c:pt idx="19127">
                        <c:v>4016.6</c:v>
                      </c:pt>
                      <c:pt idx="19128">
                        <c:v>4014.8</c:v>
                      </c:pt>
                      <c:pt idx="19129">
                        <c:v>4019.6</c:v>
                      </c:pt>
                      <c:pt idx="19130">
                        <c:v>4022.9</c:v>
                      </c:pt>
                      <c:pt idx="19131">
                        <c:v>4020.9</c:v>
                      </c:pt>
                      <c:pt idx="19132">
                        <c:v>4015.3</c:v>
                      </c:pt>
                      <c:pt idx="19133">
                        <c:v>4012</c:v>
                      </c:pt>
                      <c:pt idx="19134">
                        <c:v>4013.8</c:v>
                      </c:pt>
                      <c:pt idx="19135">
                        <c:v>4018.6</c:v>
                      </c:pt>
                      <c:pt idx="19136">
                        <c:v>4018.6</c:v>
                      </c:pt>
                      <c:pt idx="19137">
                        <c:v>4020.7</c:v>
                      </c:pt>
                      <c:pt idx="19138">
                        <c:v>4023.5</c:v>
                      </c:pt>
                      <c:pt idx="19139">
                        <c:v>4024</c:v>
                      </c:pt>
                      <c:pt idx="19140">
                        <c:v>4023.9</c:v>
                      </c:pt>
                      <c:pt idx="19141">
                        <c:v>4026.2</c:v>
                      </c:pt>
                      <c:pt idx="19142">
                        <c:v>4023.1</c:v>
                      </c:pt>
                      <c:pt idx="19143">
                        <c:v>4028.4</c:v>
                      </c:pt>
                      <c:pt idx="19144">
                        <c:v>4033.1</c:v>
                      </c:pt>
                      <c:pt idx="19145">
                        <c:v>4030.6</c:v>
                      </c:pt>
                      <c:pt idx="19146">
                        <c:v>4022</c:v>
                      </c:pt>
                      <c:pt idx="19147">
                        <c:v>4033</c:v>
                      </c:pt>
                      <c:pt idx="19148">
                        <c:v>4020.6</c:v>
                      </c:pt>
                      <c:pt idx="19149">
                        <c:v>4027.6</c:v>
                      </c:pt>
                      <c:pt idx="19150">
                        <c:v>4016.2</c:v>
                      </c:pt>
                      <c:pt idx="19151">
                        <c:v>4018.2</c:v>
                      </c:pt>
                      <c:pt idx="19152">
                        <c:v>4028.7</c:v>
                      </c:pt>
                      <c:pt idx="19153">
                        <c:v>4032.9</c:v>
                      </c:pt>
                      <c:pt idx="19154">
                        <c:v>4027.6</c:v>
                      </c:pt>
                      <c:pt idx="19155">
                        <c:v>4022.1</c:v>
                      </c:pt>
                      <c:pt idx="19156">
                        <c:v>4026.2</c:v>
                      </c:pt>
                      <c:pt idx="19157">
                        <c:v>4015.6</c:v>
                      </c:pt>
                      <c:pt idx="19158">
                        <c:v>4026.7</c:v>
                      </c:pt>
                      <c:pt idx="19159">
                        <c:v>4019.1</c:v>
                      </c:pt>
                      <c:pt idx="19160">
                        <c:v>4018</c:v>
                      </c:pt>
                      <c:pt idx="19161">
                        <c:v>4025.6</c:v>
                      </c:pt>
                      <c:pt idx="19162">
                        <c:v>4016.9</c:v>
                      </c:pt>
                      <c:pt idx="19163">
                        <c:v>4025.1</c:v>
                      </c:pt>
                      <c:pt idx="19164">
                        <c:v>4020.1</c:v>
                      </c:pt>
                      <c:pt idx="19165">
                        <c:v>4018.1</c:v>
                      </c:pt>
                      <c:pt idx="19166">
                        <c:v>4017.7</c:v>
                      </c:pt>
                      <c:pt idx="19167">
                        <c:v>4014.5</c:v>
                      </c:pt>
                      <c:pt idx="19168">
                        <c:v>4021.7</c:v>
                      </c:pt>
                      <c:pt idx="19169">
                        <c:v>4019.4</c:v>
                      </c:pt>
                      <c:pt idx="19170">
                        <c:v>4028.4</c:v>
                      </c:pt>
                      <c:pt idx="19171">
                        <c:v>4022.1</c:v>
                      </c:pt>
                      <c:pt idx="19172">
                        <c:v>4017</c:v>
                      </c:pt>
                      <c:pt idx="19173">
                        <c:v>4012</c:v>
                      </c:pt>
                      <c:pt idx="19174">
                        <c:v>4018.9</c:v>
                      </c:pt>
                      <c:pt idx="19175">
                        <c:v>4015</c:v>
                      </c:pt>
                      <c:pt idx="19176">
                        <c:v>4020</c:v>
                      </c:pt>
                      <c:pt idx="19177">
                        <c:v>4010.2</c:v>
                      </c:pt>
                      <c:pt idx="19178">
                        <c:v>4016.4</c:v>
                      </c:pt>
                      <c:pt idx="19179">
                        <c:v>4015.8</c:v>
                      </c:pt>
                      <c:pt idx="19180">
                        <c:v>4019.9</c:v>
                      </c:pt>
                      <c:pt idx="19181">
                        <c:v>4017.8</c:v>
                      </c:pt>
                      <c:pt idx="19182">
                        <c:v>4016.9</c:v>
                      </c:pt>
                      <c:pt idx="19183">
                        <c:v>4012.9</c:v>
                      </c:pt>
                      <c:pt idx="19184">
                        <c:v>4009.5</c:v>
                      </c:pt>
                      <c:pt idx="19185">
                        <c:v>4011.6</c:v>
                      </c:pt>
                      <c:pt idx="19186">
                        <c:v>4006.6</c:v>
                      </c:pt>
                      <c:pt idx="19187">
                        <c:v>4008.7</c:v>
                      </c:pt>
                      <c:pt idx="19188">
                        <c:v>4017.9</c:v>
                      </c:pt>
                      <c:pt idx="19189">
                        <c:v>4023.4</c:v>
                      </c:pt>
                      <c:pt idx="19190">
                        <c:v>4020.6</c:v>
                      </c:pt>
                      <c:pt idx="19191">
                        <c:v>4015.3</c:v>
                      </c:pt>
                      <c:pt idx="19192">
                        <c:v>4018.7</c:v>
                      </c:pt>
                      <c:pt idx="19193">
                        <c:v>4015.4</c:v>
                      </c:pt>
                      <c:pt idx="19194">
                        <c:v>4012.7</c:v>
                      </c:pt>
                      <c:pt idx="19195">
                        <c:v>4017.1</c:v>
                      </c:pt>
                      <c:pt idx="19196">
                        <c:v>4013.7</c:v>
                      </c:pt>
                      <c:pt idx="19197">
                        <c:v>4012.3</c:v>
                      </c:pt>
                      <c:pt idx="19198">
                        <c:v>4019.8</c:v>
                      </c:pt>
                      <c:pt idx="19199">
                        <c:v>4016.6</c:v>
                      </c:pt>
                      <c:pt idx="19200">
                        <c:v>4015.3</c:v>
                      </c:pt>
                      <c:pt idx="19201">
                        <c:v>4019.3</c:v>
                      </c:pt>
                      <c:pt idx="19202">
                        <c:v>4020.2</c:v>
                      </c:pt>
                      <c:pt idx="19203">
                        <c:v>4020.4</c:v>
                      </c:pt>
                      <c:pt idx="19204">
                        <c:v>4023.6</c:v>
                      </c:pt>
                      <c:pt idx="19205">
                        <c:v>4016.8</c:v>
                      </c:pt>
                      <c:pt idx="19206">
                        <c:v>4011.4</c:v>
                      </c:pt>
                      <c:pt idx="19207">
                        <c:v>4016.5</c:v>
                      </c:pt>
                      <c:pt idx="19208">
                        <c:v>4012.5</c:v>
                      </c:pt>
                      <c:pt idx="19209">
                        <c:v>4022</c:v>
                      </c:pt>
                      <c:pt idx="19210">
                        <c:v>4018.4</c:v>
                      </c:pt>
                      <c:pt idx="19211">
                        <c:v>4024.9</c:v>
                      </c:pt>
                      <c:pt idx="19212">
                        <c:v>4019.9</c:v>
                      </c:pt>
                      <c:pt idx="19213">
                        <c:v>4014.9</c:v>
                      </c:pt>
                      <c:pt idx="19214">
                        <c:v>4022.6</c:v>
                      </c:pt>
                      <c:pt idx="19215">
                        <c:v>4023.1</c:v>
                      </c:pt>
                      <c:pt idx="19216">
                        <c:v>4021.5</c:v>
                      </c:pt>
                      <c:pt idx="19217">
                        <c:v>4020.9</c:v>
                      </c:pt>
                      <c:pt idx="19218">
                        <c:v>4019.9</c:v>
                      </c:pt>
                      <c:pt idx="19219">
                        <c:v>4033.3</c:v>
                      </c:pt>
                      <c:pt idx="19220">
                        <c:v>4024.9</c:v>
                      </c:pt>
                      <c:pt idx="19221">
                        <c:v>4028.3</c:v>
                      </c:pt>
                      <c:pt idx="19222">
                        <c:v>4015.7</c:v>
                      </c:pt>
                      <c:pt idx="19223">
                        <c:v>4017.7</c:v>
                      </c:pt>
                      <c:pt idx="19224">
                        <c:v>4021.8</c:v>
                      </c:pt>
                      <c:pt idx="19225">
                        <c:v>4019.4</c:v>
                      </c:pt>
                      <c:pt idx="19226">
                        <c:v>4012.8</c:v>
                      </c:pt>
                      <c:pt idx="19227">
                        <c:v>4014</c:v>
                      </c:pt>
                      <c:pt idx="19228">
                        <c:v>4016.5</c:v>
                      </c:pt>
                      <c:pt idx="19229">
                        <c:v>4026.1</c:v>
                      </c:pt>
                      <c:pt idx="19230">
                        <c:v>4028.3</c:v>
                      </c:pt>
                      <c:pt idx="19231">
                        <c:v>4019.2</c:v>
                      </c:pt>
                      <c:pt idx="19232">
                        <c:v>4026.4</c:v>
                      </c:pt>
                      <c:pt idx="19233">
                        <c:v>4017.6</c:v>
                      </c:pt>
                      <c:pt idx="19234">
                        <c:v>4023.8</c:v>
                      </c:pt>
                      <c:pt idx="19235">
                        <c:v>4009.9</c:v>
                      </c:pt>
                      <c:pt idx="19236">
                        <c:v>4019.5</c:v>
                      </c:pt>
                      <c:pt idx="19237">
                        <c:v>4008.4</c:v>
                      </c:pt>
                      <c:pt idx="19238">
                        <c:v>4015.1</c:v>
                      </c:pt>
                      <c:pt idx="19239">
                        <c:v>4020.9</c:v>
                      </c:pt>
                      <c:pt idx="19240">
                        <c:v>4018.4</c:v>
                      </c:pt>
                      <c:pt idx="19241">
                        <c:v>4025.3</c:v>
                      </c:pt>
                      <c:pt idx="19242">
                        <c:v>4004.5</c:v>
                      </c:pt>
                      <c:pt idx="19243">
                        <c:v>4015.9</c:v>
                      </c:pt>
                      <c:pt idx="19244">
                        <c:v>4009.3</c:v>
                      </c:pt>
                      <c:pt idx="19245">
                        <c:v>4024.4</c:v>
                      </c:pt>
                      <c:pt idx="19246">
                        <c:v>4003.2</c:v>
                      </c:pt>
                      <c:pt idx="19247">
                        <c:v>4012.2</c:v>
                      </c:pt>
                      <c:pt idx="19248">
                        <c:v>4006.2</c:v>
                      </c:pt>
                      <c:pt idx="19249">
                        <c:v>4013.2</c:v>
                      </c:pt>
                      <c:pt idx="19250">
                        <c:v>4006.1</c:v>
                      </c:pt>
                      <c:pt idx="19251">
                        <c:v>4017.5</c:v>
                      </c:pt>
                      <c:pt idx="19252">
                        <c:v>4024.9</c:v>
                      </c:pt>
                      <c:pt idx="19253">
                        <c:v>4012.8</c:v>
                      </c:pt>
                      <c:pt idx="19254">
                        <c:v>4034.2</c:v>
                      </c:pt>
                      <c:pt idx="19255">
                        <c:v>4017.1</c:v>
                      </c:pt>
                      <c:pt idx="19256">
                        <c:v>4006.6</c:v>
                      </c:pt>
                      <c:pt idx="19257">
                        <c:v>4016.4</c:v>
                      </c:pt>
                      <c:pt idx="19258">
                        <c:v>4020.9</c:v>
                      </c:pt>
                      <c:pt idx="19259">
                        <c:v>4019.9</c:v>
                      </c:pt>
                      <c:pt idx="19260">
                        <c:v>4027.2</c:v>
                      </c:pt>
                      <c:pt idx="19261">
                        <c:v>4013.5</c:v>
                      </c:pt>
                      <c:pt idx="19262">
                        <c:v>4011.8</c:v>
                      </c:pt>
                      <c:pt idx="19263">
                        <c:v>4005.5</c:v>
                      </c:pt>
                      <c:pt idx="19264">
                        <c:v>4017.8</c:v>
                      </c:pt>
                      <c:pt idx="19265">
                        <c:v>4001.2</c:v>
                      </c:pt>
                      <c:pt idx="19266">
                        <c:v>4015.1</c:v>
                      </c:pt>
                      <c:pt idx="19267">
                        <c:v>4015</c:v>
                      </c:pt>
                      <c:pt idx="19268">
                        <c:v>4002.9</c:v>
                      </c:pt>
                      <c:pt idx="19269">
                        <c:v>4012.5</c:v>
                      </c:pt>
                      <c:pt idx="19270">
                        <c:v>4015.3</c:v>
                      </c:pt>
                      <c:pt idx="19271">
                        <c:v>3997.7</c:v>
                      </c:pt>
                      <c:pt idx="19272">
                        <c:v>4007.7</c:v>
                      </c:pt>
                      <c:pt idx="19273">
                        <c:v>4012</c:v>
                      </c:pt>
                      <c:pt idx="19274">
                        <c:v>4008.6</c:v>
                      </c:pt>
                      <c:pt idx="19275">
                        <c:v>4005.4</c:v>
                      </c:pt>
                      <c:pt idx="19276">
                        <c:v>4004.2</c:v>
                      </c:pt>
                      <c:pt idx="19277">
                        <c:v>4004.6</c:v>
                      </c:pt>
                      <c:pt idx="19278">
                        <c:v>4005.7</c:v>
                      </c:pt>
                      <c:pt idx="19279">
                        <c:v>4015.1</c:v>
                      </c:pt>
                      <c:pt idx="19280">
                        <c:v>4007.4</c:v>
                      </c:pt>
                      <c:pt idx="19281">
                        <c:v>3993.8</c:v>
                      </c:pt>
                      <c:pt idx="19282">
                        <c:v>3994.2</c:v>
                      </c:pt>
                      <c:pt idx="19283">
                        <c:v>3989.9</c:v>
                      </c:pt>
                      <c:pt idx="19284">
                        <c:v>3995.9</c:v>
                      </c:pt>
                      <c:pt idx="19285">
                        <c:v>3985.4</c:v>
                      </c:pt>
                      <c:pt idx="19286">
                        <c:v>3994.4</c:v>
                      </c:pt>
                      <c:pt idx="19287">
                        <c:v>3993.3</c:v>
                      </c:pt>
                      <c:pt idx="19288">
                        <c:v>3989.4</c:v>
                      </c:pt>
                      <c:pt idx="19289">
                        <c:v>3987.4</c:v>
                      </c:pt>
                      <c:pt idx="19290">
                        <c:v>3983.1</c:v>
                      </c:pt>
                      <c:pt idx="19291">
                        <c:v>3987.6</c:v>
                      </c:pt>
                      <c:pt idx="19292">
                        <c:v>3981.1</c:v>
                      </c:pt>
                      <c:pt idx="19293">
                        <c:v>3979.6</c:v>
                      </c:pt>
                      <c:pt idx="19294">
                        <c:v>3976.9</c:v>
                      </c:pt>
                      <c:pt idx="19295">
                        <c:v>3974.1</c:v>
                      </c:pt>
                      <c:pt idx="19296">
                        <c:v>3973.4</c:v>
                      </c:pt>
                      <c:pt idx="19297">
                        <c:v>3972.8</c:v>
                      </c:pt>
                      <c:pt idx="19298">
                        <c:v>3968.7</c:v>
                      </c:pt>
                      <c:pt idx="19299">
                        <c:v>3980.4</c:v>
                      </c:pt>
                      <c:pt idx="19300">
                        <c:v>3974</c:v>
                      </c:pt>
                      <c:pt idx="19301">
                        <c:v>3975.1</c:v>
                      </c:pt>
                      <c:pt idx="19302">
                        <c:v>3975.4</c:v>
                      </c:pt>
                      <c:pt idx="19303">
                        <c:v>3964.5</c:v>
                      </c:pt>
                      <c:pt idx="19304">
                        <c:v>3961.7</c:v>
                      </c:pt>
                      <c:pt idx="19305">
                        <c:v>3955.1</c:v>
                      </c:pt>
                      <c:pt idx="19306">
                        <c:v>3960</c:v>
                      </c:pt>
                      <c:pt idx="19307">
                        <c:v>3969</c:v>
                      </c:pt>
                      <c:pt idx="19308">
                        <c:v>3957.1</c:v>
                      </c:pt>
                      <c:pt idx="19309">
                        <c:v>3962</c:v>
                      </c:pt>
                      <c:pt idx="19310">
                        <c:v>3962.6</c:v>
                      </c:pt>
                      <c:pt idx="19311">
                        <c:v>3964</c:v>
                      </c:pt>
                      <c:pt idx="19312">
                        <c:v>3958.9</c:v>
                      </c:pt>
                      <c:pt idx="19313">
                        <c:v>3946.9</c:v>
                      </c:pt>
                      <c:pt idx="19314">
                        <c:v>3949.8</c:v>
                      </c:pt>
                      <c:pt idx="19315">
                        <c:v>3945.6</c:v>
                      </c:pt>
                      <c:pt idx="19316">
                        <c:v>3954.1</c:v>
                      </c:pt>
                      <c:pt idx="19317">
                        <c:v>3950.8</c:v>
                      </c:pt>
                      <c:pt idx="19318">
                        <c:v>3941.9</c:v>
                      </c:pt>
                      <c:pt idx="19319">
                        <c:v>3953.8</c:v>
                      </c:pt>
                      <c:pt idx="19320">
                        <c:v>3952.6</c:v>
                      </c:pt>
                      <c:pt idx="19321">
                        <c:v>3952.3</c:v>
                      </c:pt>
                      <c:pt idx="19322">
                        <c:v>3951</c:v>
                      </c:pt>
                      <c:pt idx="19323">
                        <c:v>3953.4</c:v>
                      </c:pt>
                      <c:pt idx="19324">
                        <c:v>3948.8</c:v>
                      </c:pt>
                      <c:pt idx="19325">
                        <c:v>3961.1</c:v>
                      </c:pt>
                      <c:pt idx="19326">
                        <c:v>3954.5</c:v>
                      </c:pt>
                      <c:pt idx="19327">
                        <c:v>3952.6</c:v>
                      </c:pt>
                      <c:pt idx="19328">
                        <c:v>3952.4</c:v>
                      </c:pt>
                      <c:pt idx="19329">
                        <c:v>3950</c:v>
                      </c:pt>
                      <c:pt idx="19330">
                        <c:v>3946.5</c:v>
                      </c:pt>
                      <c:pt idx="19331">
                        <c:v>3970.5</c:v>
                      </c:pt>
                      <c:pt idx="19332">
                        <c:v>3959.7</c:v>
                      </c:pt>
                      <c:pt idx="19333">
                        <c:v>3955.1</c:v>
                      </c:pt>
                      <c:pt idx="19334">
                        <c:v>3944.6</c:v>
                      </c:pt>
                      <c:pt idx="19335">
                        <c:v>3960.8</c:v>
                      </c:pt>
                      <c:pt idx="19336">
                        <c:v>3945.8</c:v>
                      </c:pt>
                      <c:pt idx="19337">
                        <c:v>3938.6</c:v>
                      </c:pt>
                      <c:pt idx="19338">
                        <c:v>3947.4</c:v>
                      </c:pt>
                      <c:pt idx="19339">
                        <c:v>3950.1</c:v>
                      </c:pt>
                      <c:pt idx="19340">
                        <c:v>3955.4</c:v>
                      </c:pt>
                      <c:pt idx="19341">
                        <c:v>3948.4</c:v>
                      </c:pt>
                      <c:pt idx="19342">
                        <c:v>3946.3</c:v>
                      </c:pt>
                      <c:pt idx="19343">
                        <c:v>3951.2</c:v>
                      </c:pt>
                      <c:pt idx="19344">
                        <c:v>3955.8</c:v>
                      </c:pt>
                      <c:pt idx="19345">
                        <c:v>3948.3</c:v>
                      </c:pt>
                      <c:pt idx="19346">
                        <c:v>3954.6</c:v>
                      </c:pt>
                      <c:pt idx="19347">
                        <c:v>3952.3</c:v>
                      </c:pt>
                      <c:pt idx="19348">
                        <c:v>3954.9</c:v>
                      </c:pt>
                      <c:pt idx="19349">
                        <c:v>3957.9</c:v>
                      </c:pt>
                      <c:pt idx="19350">
                        <c:v>3955.7</c:v>
                      </c:pt>
                      <c:pt idx="19351">
                        <c:v>3958.6</c:v>
                      </c:pt>
                      <c:pt idx="19352">
                        <c:v>3949.8</c:v>
                      </c:pt>
                      <c:pt idx="19353">
                        <c:v>3954.3</c:v>
                      </c:pt>
                      <c:pt idx="19354">
                        <c:v>3947.7</c:v>
                      </c:pt>
                      <c:pt idx="19355">
                        <c:v>3942.7</c:v>
                      </c:pt>
                      <c:pt idx="19356">
                        <c:v>3937.6</c:v>
                      </c:pt>
                      <c:pt idx="19357">
                        <c:v>3950</c:v>
                      </c:pt>
                      <c:pt idx="19358">
                        <c:v>3949.7</c:v>
                      </c:pt>
                      <c:pt idx="19359">
                        <c:v>3946</c:v>
                      </c:pt>
                      <c:pt idx="19360">
                        <c:v>3948</c:v>
                      </c:pt>
                      <c:pt idx="19361">
                        <c:v>3949.6</c:v>
                      </c:pt>
                      <c:pt idx="19362">
                        <c:v>3934.9</c:v>
                      </c:pt>
                      <c:pt idx="19363">
                        <c:v>3937.4</c:v>
                      </c:pt>
                      <c:pt idx="19364">
                        <c:v>3934.1</c:v>
                      </c:pt>
                      <c:pt idx="19365">
                        <c:v>3935.4</c:v>
                      </c:pt>
                      <c:pt idx="19366">
                        <c:v>3935.9</c:v>
                      </c:pt>
                      <c:pt idx="19367">
                        <c:v>3934.6</c:v>
                      </c:pt>
                      <c:pt idx="19368">
                        <c:v>3934.1</c:v>
                      </c:pt>
                      <c:pt idx="19369">
                        <c:v>3940.2</c:v>
                      </c:pt>
                      <c:pt idx="19370">
                        <c:v>3936.9</c:v>
                      </c:pt>
                      <c:pt idx="19371">
                        <c:v>3930.4</c:v>
                      </c:pt>
                      <c:pt idx="19372">
                        <c:v>3935.3</c:v>
                      </c:pt>
                      <c:pt idx="19373">
                        <c:v>3934.4</c:v>
                      </c:pt>
                      <c:pt idx="19374">
                        <c:v>3930.7</c:v>
                      </c:pt>
                      <c:pt idx="19375">
                        <c:v>3933.4</c:v>
                      </c:pt>
                      <c:pt idx="19376">
                        <c:v>3931</c:v>
                      </c:pt>
                      <c:pt idx="19377">
                        <c:v>3923.7</c:v>
                      </c:pt>
                      <c:pt idx="19378">
                        <c:v>3925.7</c:v>
                      </c:pt>
                      <c:pt idx="19379">
                        <c:v>3934.1</c:v>
                      </c:pt>
                      <c:pt idx="19380">
                        <c:v>3930.5</c:v>
                      </c:pt>
                      <c:pt idx="19381">
                        <c:v>3932.5</c:v>
                      </c:pt>
                      <c:pt idx="19382">
                        <c:v>3930.3</c:v>
                      </c:pt>
                      <c:pt idx="19383">
                        <c:v>3923.7</c:v>
                      </c:pt>
                      <c:pt idx="19384">
                        <c:v>3929.4</c:v>
                      </c:pt>
                      <c:pt idx="19385">
                        <c:v>3934.2</c:v>
                      </c:pt>
                      <c:pt idx="19386">
                        <c:v>3937.3</c:v>
                      </c:pt>
                      <c:pt idx="19387">
                        <c:v>3937</c:v>
                      </c:pt>
                      <c:pt idx="19388">
                        <c:v>3940</c:v>
                      </c:pt>
                      <c:pt idx="19389">
                        <c:v>3938.9</c:v>
                      </c:pt>
                      <c:pt idx="19390">
                        <c:v>3945.6</c:v>
                      </c:pt>
                      <c:pt idx="19391">
                        <c:v>3936.8</c:v>
                      </c:pt>
                      <c:pt idx="19392">
                        <c:v>3939.7</c:v>
                      </c:pt>
                      <c:pt idx="19393">
                        <c:v>3942</c:v>
                      </c:pt>
                      <c:pt idx="19394">
                        <c:v>3936.7</c:v>
                      </c:pt>
                      <c:pt idx="19395">
                        <c:v>3930.3</c:v>
                      </c:pt>
                      <c:pt idx="19396">
                        <c:v>3933.3</c:v>
                      </c:pt>
                      <c:pt idx="19397">
                        <c:v>3933.2</c:v>
                      </c:pt>
                      <c:pt idx="19398">
                        <c:v>3933.3</c:v>
                      </c:pt>
                      <c:pt idx="19399">
                        <c:v>3938.8</c:v>
                      </c:pt>
                      <c:pt idx="19400">
                        <c:v>3938.4</c:v>
                      </c:pt>
                      <c:pt idx="19401">
                        <c:v>3939.8</c:v>
                      </c:pt>
                      <c:pt idx="19402">
                        <c:v>3917.1</c:v>
                      </c:pt>
                      <c:pt idx="19403">
                        <c:v>3927.6</c:v>
                      </c:pt>
                      <c:pt idx="19404">
                        <c:v>3938.2</c:v>
                      </c:pt>
                      <c:pt idx="19405">
                        <c:v>3942</c:v>
                      </c:pt>
                      <c:pt idx="19406">
                        <c:v>3929.2</c:v>
                      </c:pt>
                      <c:pt idx="19407">
                        <c:v>3931.8</c:v>
                      </c:pt>
                      <c:pt idx="19408">
                        <c:v>3913.8</c:v>
                      </c:pt>
                      <c:pt idx="19409">
                        <c:v>3929.9</c:v>
                      </c:pt>
                      <c:pt idx="19410">
                        <c:v>3925.4</c:v>
                      </c:pt>
                      <c:pt idx="19411">
                        <c:v>3919.8</c:v>
                      </c:pt>
                      <c:pt idx="19412">
                        <c:v>3919.6</c:v>
                      </c:pt>
                      <c:pt idx="19413">
                        <c:v>3934.1</c:v>
                      </c:pt>
                      <c:pt idx="19414">
                        <c:v>3926.8</c:v>
                      </c:pt>
                      <c:pt idx="19415">
                        <c:v>3921.6</c:v>
                      </c:pt>
                      <c:pt idx="19416">
                        <c:v>3921.6</c:v>
                      </c:pt>
                      <c:pt idx="19417">
                        <c:v>3917</c:v>
                      </c:pt>
                      <c:pt idx="19418">
                        <c:v>3916.1</c:v>
                      </c:pt>
                      <c:pt idx="19419">
                        <c:v>3924</c:v>
                      </c:pt>
                      <c:pt idx="19420">
                        <c:v>3909</c:v>
                      </c:pt>
                      <c:pt idx="19421">
                        <c:v>3921.4</c:v>
                      </c:pt>
                      <c:pt idx="19422">
                        <c:v>3915.1</c:v>
                      </c:pt>
                      <c:pt idx="19423">
                        <c:v>3906.6</c:v>
                      </c:pt>
                      <c:pt idx="19424">
                        <c:v>3909.3</c:v>
                      </c:pt>
                      <c:pt idx="19425">
                        <c:v>3909.2</c:v>
                      </c:pt>
                      <c:pt idx="19426">
                        <c:v>3905.8</c:v>
                      </c:pt>
                      <c:pt idx="19427">
                        <c:v>3912.2</c:v>
                      </c:pt>
                      <c:pt idx="19428">
                        <c:v>3902.9</c:v>
                      </c:pt>
                      <c:pt idx="19429">
                        <c:v>3917.9</c:v>
                      </c:pt>
                      <c:pt idx="19430">
                        <c:v>3910.2</c:v>
                      </c:pt>
                      <c:pt idx="19431">
                        <c:v>3914.8</c:v>
                      </c:pt>
                      <c:pt idx="19432">
                        <c:v>3917.9</c:v>
                      </c:pt>
                      <c:pt idx="19433">
                        <c:v>3920.5</c:v>
                      </c:pt>
                      <c:pt idx="19434">
                        <c:v>3925.1</c:v>
                      </c:pt>
                      <c:pt idx="19435">
                        <c:v>3930.2</c:v>
                      </c:pt>
                      <c:pt idx="19436">
                        <c:v>3925.5</c:v>
                      </c:pt>
                      <c:pt idx="19437">
                        <c:v>3925.2</c:v>
                      </c:pt>
                      <c:pt idx="19438">
                        <c:v>3921.8</c:v>
                      </c:pt>
                      <c:pt idx="19439">
                        <c:v>3933</c:v>
                      </c:pt>
                      <c:pt idx="19440">
                        <c:v>3921</c:v>
                      </c:pt>
                      <c:pt idx="19441">
                        <c:v>3921.8</c:v>
                      </c:pt>
                      <c:pt idx="19442">
                        <c:v>3930</c:v>
                      </c:pt>
                      <c:pt idx="19443">
                        <c:v>3921.2</c:v>
                      </c:pt>
                      <c:pt idx="19444">
                        <c:v>3924.9</c:v>
                      </c:pt>
                      <c:pt idx="19445">
                        <c:v>3920.9</c:v>
                      </c:pt>
                      <c:pt idx="19446">
                        <c:v>3932</c:v>
                      </c:pt>
                      <c:pt idx="19447">
                        <c:v>3930.4</c:v>
                      </c:pt>
                      <c:pt idx="19448">
                        <c:v>3923.5</c:v>
                      </c:pt>
                      <c:pt idx="19449">
                        <c:v>3917.3</c:v>
                      </c:pt>
                      <c:pt idx="19450">
                        <c:v>3925.9</c:v>
                      </c:pt>
                      <c:pt idx="19451">
                        <c:v>3934.4</c:v>
                      </c:pt>
                      <c:pt idx="19452">
                        <c:v>3927.8</c:v>
                      </c:pt>
                      <c:pt idx="19453">
                        <c:v>3934.3</c:v>
                      </c:pt>
                      <c:pt idx="19454">
                        <c:v>3937.9</c:v>
                      </c:pt>
                      <c:pt idx="19455">
                        <c:v>3924.6</c:v>
                      </c:pt>
                      <c:pt idx="19456">
                        <c:v>3928.3</c:v>
                      </c:pt>
                      <c:pt idx="19457">
                        <c:v>3925.4</c:v>
                      </c:pt>
                      <c:pt idx="19458">
                        <c:v>3925.2</c:v>
                      </c:pt>
                      <c:pt idx="19459">
                        <c:v>3925.9</c:v>
                      </c:pt>
                      <c:pt idx="19460">
                        <c:v>3931.3</c:v>
                      </c:pt>
                      <c:pt idx="19461">
                        <c:v>3933</c:v>
                      </c:pt>
                      <c:pt idx="19462">
                        <c:v>3929.6</c:v>
                      </c:pt>
                      <c:pt idx="19463">
                        <c:v>3926.5</c:v>
                      </c:pt>
                      <c:pt idx="19464">
                        <c:v>3928.2</c:v>
                      </c:pt>
                      <c:pt idx="19465">
                        <c:v>3921.3</c:v>
                      </c:pt>
                      <c:pt idx="19466">
                        <c:v>3923.5</c:v>
                      </c:pt>
                      <c:pt idx="19467">
                        <c:v>3921</c:v>
                      </c:pt>
                      <c:pt idx="19468">
                        <c:v>3923.5</c:v>
                      </c:pt>
                      <c:pt idx="19469">
                        <c:v>3913</c:v>
                      </c:pt>
                      <c:pt idx="19470">
                        <c:v>3927.6</c:v>
                      </c:pt>
                      <c:pt idx="19471">
                        <c:v>3927.1</c:v>
                      </c:pt>
                      <c:pt idx="19472">
                        <c:v>3921.2</c:v>
                      </c:pt>
                      <c:pt idx="19473">
                        <c:v>3924</c:v>
                      </c:pt>
                      <c:pt idx="19474">
                        <c:v>3919.1</c:v>
                      </c:pt>
                      <c:pt idx="19475">
                        <c:v>3922.2</c:v>
                      </c:pt>
                      <c:pt idx="19476">
                        <c:v>3917.1</c:v>
                      </c:pt>
                      <c:pt idx="19477">
                        <c:v>3921.7</c:v>
                      </c:pt>
                      <c:pt idx="19478">
                        <c:v>3921.4</c:v>
                      </c:pt>
                      <c:pt idx="19479">
                        <c:v>3920.7</c:v>
                      </c:pt>
                      <c:pt idx="19480">
                        <c:v>3927.1</c:v>
                      </c:pt>
                      <c:pt idx="19481">
                        <c:v>3924.1</c:v>
                      </c:pt>
                      <c:pt idx="19482">
                        <c:v>3919.5</c:v>
                      </c:pt>
                      <c:pt idx="19483">
                        <c:v>3920.9</c:v>
                      </c:pt>
                      <c:pt idx="19484">
                        <c:v>3920.5</c:v>
                      </c:pt>
                      <c:pt idx="19485">
                        <c:v>3916.5</c:v>
                      </c:pt>
                      <c:pt idx="19486">
                        <c:v>3921.3</c:v>
                      </c:pt>
                      <c:pt idx="19487">
                        <c:v>3916.6</c:v>
                      </c:pt>
                      <c:pt idx="19488">
                        <c:v>3906</c:v>
                      </c:pt>
                      <c:pt idx="19489">
                        <c:v>3909.1</c:v>
                      </c:pt>
                      <c:pt idx="19490">
                        <c:v>3915.1</c:v>
                      </c:pt>
                      <c:pt idx="19491">
                        <c:v>3917.9</c:v>
                      </c:pt>
                      <c:pt idx="19492">
                        <c:v>3917.3</c:v>
                      </c:pt>
                      <c:pt idx="19493">
                        <c:v>3915.8</c:v>
                      </c:pt>
                      <c:pt idx="19494">
                        <c:v>3917.4</c:v>
                      </c:pt>
                      <c:pt idx="19495">
                        <c:v>3905.8</c:v>
                      </c:pt>
                      <c:pt idx="19496">
                        <c:v>3925.9</c:v>
                      </c:pt>
                      <c:pt idx="19497">
                        <c:v>3914.3</c:v>
                      </c:pt>
                      <c:pt idx="19498">
                        <c:v>3912.6</c:v>
                      </c:pt>
                      <c:pt idx="19499">
                        <c:v>3902</c:v>
                      </c:pt>
                      <c:pt idx="19500">
                        <c:v>3917.8</c:v>
                      </c:pt>
                      <c:pt idx="19501">
                        <c:v>3929</c:v>
                      </c:pt>
                      <c:pt idx="19502">
                        <c:v>3910</c:v>
                      </c:pt>
                      <c:pt idx="19503">
                        <c:v>3920.6</c:v>
                      </c:pt>
                      <c:pt idx="19504">
                        <c:v>3923.6</c:v>
                      </c:pt>
                      <c:pt idx="19505">
                        <c:v>3920.9</c:v>
                      </c:pt>
                      <c:pt idx="19506">
                        <c:v>3921.5</c:v>
                      </c:pt>
                      <c:pt idx="19507">
                        <c:v>3931.7</c:v>
                      </c:pt>
                      <c:pt idx="19508">
                        <c:v>3913</c:v>
                      </c:pt>
                      <c:pt idx="19509">
                        <c:v>3920.9</c:v>
                      </c:pt>
                      <c:pt idx="19510">
                        <c:v>3933.7</c:v>
                      </c:pt>
                      <c:pt idx="19511">
                        <c:v>3929</c:v>
                      </c:pt>
                      <c:pt idx="19512">
                        <c:v>3930.3</c:v>
                      </c:pt>
                      <c:pt idx="19513">
                        <c:v>3918.3</c:v>
                      </c:pt>
                      <c:pt idx="19514">
                        <c:v>3926</c:v>
                      </c:pt>
                      <c:pt idx="19515">
                        <c:v>3927.3</c:v>
                      </c:pt>
                      <c:pt idx="19516">
                        <c:v>3920.3</c:v>
                      </c:pt>
                      <c:pt idx="19517">
                        <c:v>3922.8</c:v>
                      </c:pt>
                      <c:pt idx="19518">
                        <c:v>3926.8</c:v>
                      </c:pt>
                      <c:pt idx="19519">
                        <c:v>3925</c:v>
                      </c:pt>
                      <c:pt idx="19520">
                        <c:v>3926.3</c:v>
                      </c:pt>
                      <c:pt idx="19521">
                        <c:v>3930.5</c:v>
                      </c:pt>
                      <c:pt idx="19522">
                        <c:v>3932.6</c:v>
                      </c:pt>
                      <c:pt idx="19523">
                        <c:v>3924.8</c:v>
                      </c:pt>
                      <c:pt idx="19524">
                        <c:v>3922.6</c:v>
                      </c:pt>
                      <c:pt idx="19525">
                        <c:v>3922.8</c:v>
                      </c:pt>
                      <c:pt idx="19526">
                        <c:v>3923</c:v>
                      </c:pt>
                      <c:pt idx="19527">
                        <c:v>3923.2</c:v>
                      </c:pt>
                      <c:pt idx="19528">
                        <c:v>3930.7</c:v>
                      </c:pt>
                      <c:pt idx="19529">
                        <c:v>3925.1</c:v>
                      </c:pt>
                      <c:pt idx="19530">
                        <c:v>3923.7</c:v>
                      </c:pt>
                      <c:pt idx="19531">
                        <c:v>3931.1</c:v>
                      </c:pt>
                      <c:pt idx="19532">
                        <c:v>3928</c:v>
                      </c:pt>
                      <c:pt idx="19533">
                        <c:v>3929</c:v>
                      </c:pt>
                      <c:pt idx="19534">
                        <c:v>3935.4</c:v>
                      </c:pt>
                      <c:pt idx="19535">
                        <c:v>3927.8</c:v>
                      </c:pt>
                      <c:pt idx="19536">
                        <c:v>3936.1</c:v>
                      </c:pt>
                      <c:pt idx="19537">
                        <c:v>3928.2</c:v>
                      </c:pt>
                      <c:pt idx="19538">
                        <c:v>3932.7</c:v>
                      </c:pt>
                      <c:pt idx="19539">
                        <c:v>3933.2</c:v>
                      </c:pt>
                      <c:pt idx="19540">
                        <c:v>3932.9</c:v>
                      </c:pt>
                      <c:pt idx="19541">
                        <c:v>3931.3</c:v>
                      </c:pt>
                      <c:pt idx="19542">
                        <c:v>3934.9</c:v>
                      </c:pt>
                      <c:pt idx="19543">
                        <c:v>3935.5</c:v>
                      </c:pt>
                      <c:pt idx="19544">
                        <c:v>3935.4</c:v>
                      </c:pt>
                      <c:pt idx="19545">
                        <c:v>3931.3</c:v>
                      </c:pt>
                      <c:pt idx="19546">
                        <c:v>3932.5</c:v>
                      </c:pt>
                      <c:pt idx="19547">
                        <c:v>3929.7</c:v>
                      </c:pt>
                      <c:pt idx="19548">
                        <c:v>3935.3</c:v>
                      </c:pt>
                      <c:pt idx="19549">
                        <c:v>3934.5</c:v>
                      </c:pt>
                      <c:pt idx="19550">
                        <c:v>3936.8</c:v>
                      </c:pt>
                      <c:pt idx="19551">
                        <c:v>3938.9</c:v>
                      </c:pt>
                      <c:pt idx="19552">
                        <c:v>3939.6</c:v>
                      </c:pt>
                      <c:pt idx="19553">
                        <c:v>3940</c:v>
                      </c:pt>
                      <c:pt idx="19554">
                        <c:v>3941.5</c:v>
                      </c:pt>
                      <c:pt idx="19555">
                        <c:v>3942</c:v>
                      </c:pt>
                      <c:pt idx="19556">
                        <c:v>3939.5</c:v>
                      </c:pt>
                      <c:pt idx="19557">
                        <c:v>3942</c:v>
                      </c:pt>
                      <c:pt idx="19558">
                        <c:v>3940.8</c:v>
                      </c:pt>
                      <c:pt idx="19559">
                        <c:v>3950.3</c:v>
                      </c:pt>
                      <c:pt idx="19560">
                        <c:v>3945</c:v>
                      </c:pt>
                      <c:pt idx="19561">
                        <c:v>3940.7</c:v>
                      </c:pt>
                      <c:pt idx="19562">
                        <c:v>3938.8</c:v>
                      </c:pt>
                      <c:pt idx="19563">
                        <c:v>3938.7</c:v>
                      </c:pt>
                      <c:pt idx="19564">
                        <c:v>3949.1</c:v>
                      </c:pt>
                      <c:pt idx="19565">
                        <c:v>3944.5</c:v>
                      </c:pt>
                      <c:pt idx="19566">
                        <c:v>3949.3</c:v>
                      </c:pt>
                      <c:pt idx="19567">
                        <c:v>3946.2</c:v>
                      </c:pt>
                      <c:pt idx="19568">
                        <c:v>3949.6</c:v>
                      </c:pt>
                      <c:pt idx="19569">
                        <c:v>3939.8</c:v>
                      </c:pt>
                      <c:pt idx="19570">
                        <c:v>3952.6</c:v>
                      </c:pt>
                      <c:pt idx="19571">
                        <c:v>3946.5</c:v>
                      </c:pt>
                      <c:pt idx="19572">
                        <c:v>3947.3</c:v>
                      </c:pt>
                      <c:pt idx="19573">
                        <c:v>3951.1</c:v>
                      </c:pt>
                      <c:pt idx="19574">
                        <c:v>3952.4</c:v>
                      </c:pt>
                      <c:pt idx="19575">
                        <c:v>3953.6</c:v>
                      </c:pt>
                      <c:pt idx="19576">
                        <c:v>3957.2</c:v>
                      </c:pt>
                      <c:pt idx="19577">
                        <c:v>3954.3</c:v>
                      </c:pt>
                      <c:pt idx="19578">
                        <c:v>3952.6</c:v>
                      </c:pt>
                      <c:pt idx="19579">
                        <c:v>3948</c:v>
                      </c:pt>
                      <c:pt idx="19580">
                        <c:v>3961.6</c:v>
                      </c:pt>
                      <c:pt idx="19581">
                        <c:v>3960.2</c:v>
                      </c:pt>
                      <c:pt idx="19582">
                        <c:v>3954.5</c:v>
                      </c:pt>
                      <c:pt idx="19583">
                        <c:v>3956.6</c:v>
                      </c:pt>
                      <c:pt idx="19584">
                        <c:v>3954.7</c:v>
                      </c:pt>
                      <c:pt idx="19585">
                        <c:v>3957.4</c:v>
                      </c:pt>
                      <c:pt idx="19586">
                        <c:v>3963.2</c:v>
                      </c:pt>
                      <c:pt idx="19587">
                        <c:v>3956.6</c:v>
                      </c:pt>
                      <c:pt idx="19588">
                        <c:v>3961.4</c:v>
                      </c:pt>
                      <c:pt idx="19589">
                        <c:v>3961.4</c:v>
                      </c:pt>
                      <c:pt idx="19590">
                        <c:v>3969.5</c:v>
                      </c:pt>
                      <c:pt idx="19591">
                        <c:v>3965.5</c:v>
                      </c:pt>
                      <c:pt idx="19592">
                        <c:v>3967.2</c:v>
                      </c:pt>
                      <c:pt idx="19593">
                        <c:v>3967</c:v>
                      </c:pt>
                      <c:pt idx="19594">
                        <c:v>3964.2</c:v>
                      </c:pt>
                      <c:pt idx="19595">
                        <c:v>3964.2</c:v>
                      </c:pt>
                      <c:pt idx="19596">
                        <c:v>3962.9</c:v>
                      </c:pt>
                      <c:pt idx="19597">
                        <c:v>3970.5</c:v>
                      </c:pt>
                      <c:pt idx="19598">
                        <c:v>3969.3</c:v>
                      </c:pt>
                      <c:pt idx="19599">
                        <c:v>3965.4</c:v>
                      </c:pt>
                      <c:pt idx="19600">
                        <c:v>3966.8</c:v>
                      </c:pt>
                      <c:pt idx="19601">
                        <c:v>3971.4</c:v>
                      </c:pt>
                      <c:pt idx="19602">
                        <c:v>3970.5</c:v>
                      </c:pt>
                      <c:pt idx="19603">
                        <c:v>3968.2</c:v>
                      </c:pt>
                      <c:pt idx="19604">
                        <c:v>3972.5</c:v>
                      </c:pt>
                      <c:pt idx="19605">
                        <c:v>3971.8</c:v>
                      </c:pt>
                      <c:pt idx="19606">
                        <c:v>3974</c:v>
                      </c:pt>
                      <c:pt idx="19607">
                        <c:v>3974.9</c:v>
                      </c:pt>
                      <c:pt idx="19608">
                        <c:v>3974.2</c:v>
                      </c:pt>
                      <c:pt idx="19609">
                        <c:v>3974.9</c:v>
                      </c:pt>
                      <c:pt idx="19610">
                        <c:v>3976.7</c:v>
                      </c:pt>
                      <c:pt idx="19611">
                        <c:v>3978.4</c:v>
                      </c:pt>
                      <c:pt idx="19612">
                        <c:v>3982.7</c:v>
                      </c:pt>
                      <c:pt idx="19613">
                        <c:v>3981.2</c:v>
                      </c:pt>
                      <c:pt idx="19614">
                        <c:v>3981.7</c:v>
                      </c:pt>
                      <c:pt idx="19615">
                        <c:v>3976.2</c:v>
                      </c:pt>
                      <c:pt idx="19616">
                        <c:v>3978.2</c:v>
                      </c:pt>
                      <c:pt idx="19617">
                        <c:v>3972.5</c:v>
                      </c:pt>
                      <c:pt idx="19618">
                        <c:v>3975</c:v>
                      </c:pt>
                      <c:pt idx="19619">
                        <c:v>3981.8</c:v>
                      </c:pt>
                      <c:pt idx="19620">
                        <c:v>3984.7</c:v>
                      </c:pt>
                      <c:pt idx="19621">
                        <c:v>3984.2</c:v>
                      </c:pt>
                      <c:pt idx="19622">
                        <c:v>3984.1</c:v>
                      </c:pt>
                      <c:pt idx="19623">
                        <c:v>3985.4</c:v>
                      </c:pt>
                      <c:pt idx="19624">
                        <c:v>3983.2</c:v>
                      </c:pt>
                      <c:pt idx="19625">
                        <c:v>3977.4</c:v>
                      </c:pt>
                      <c:pt idx="19626">
                        <c:v>3977.4</c:v>
                      </c:pt>
                      <c:pt idx="19627">
                        <c:v>3980.8</c:v>
                      </c:pt>
                      <c:pt idx="19628">
                        <c:v>3980.7</c:v>
                      </c:pt>
                      <c:pt idx="19629">
                        <c:v>3982.4</c:v>
                      </c:pt>
                      <c:pt idx="19630">
                        <c:v>3984.8</c:v>
                      </c:pt>
                      <c:pt idx="19631">
                        <c:v>3985.8</c:v>
                      </c:pt>
                      <c:pt idx="19632">
                        <c:v>3990.2</c:v>
                      </c:pt>
                      <c:pt idx="19633">
                        <c:v>3985</c:v>
                      </c:pt>
                      <c:pt idx="19634">
                        <c:v>3988.5</c:v>
                      </c:pt>
                      <c:pt idx="19635">
                        <c:v>3988.5</c:v>
                      </c:pt>
                      <c:pt idx="19636">
                        <c:v>3978.5</c:v>
                      </c:pt>
                      <c:pt idx="19637">
                        <c:v>3984.8</c:v>
                      </c:pt>
                      <c:pt idx="19638">
                        <c:v>3982.6</c:v>
                      </c:pt>
                      <c:pt idx="19639">
                        <c:v>3981</c:v>
                      </c:pt>
                      <c:pt idx="19640">
                        <c:v>3989.8</c:v>
                      </c:pt>
                      <c:pt idx="19641">
                        <c:v>3989.3</c:v>
                      </c:pt>
                      <c:pt idx="19642">
                        <c:v>3993.4</c:v>
                      </c:pt>
                      <c:pt idx="19643">
                        <c:v>3983</c:v>
                      </c:pt>
                      <c:pt idx="19644">
                        <c:v>3989</c:v>
                      </c:pt>
                      <c:pt idx="19645">
                        <c:v>3985.5</c:v>
                      </c:pt>
                      <c:pt idx="19646">
                        <c:v>3986</c:v>
                      </c:pt>
                      <c:pt idx="19647">
                        <c:v>3989</c:v>
                      </c:pt>
                      <c:pt idx="19648">
                        <c:v>3992.9</c:v>
                      </c:pt>
                      <c:pt idx="19649">
                        <c:v>3990.9</c:v>
                      </c:pt>
                      <c:pt idx="19650">
                        <c:v>3996.7</c:v>
                      </c:pt>
                      <c:pt idx="19651">
                        <c:v>4003.7</c:v>
                      </c:pt>
                      <c:pt idx="19652">
                        <c:v>3994.8</c:v>
                      </c:pt>
                      <c:pt idx="19653">
                        <c:v>4004</c:v>
                      </c:pt>
                      <c:pt idx="19654">
                        <c:v>3999.2</c:v>
                      </c:pt>
                      <c:pt idx="19655">
                        <c:v>4004.2</c:v>
                      </c:pt>
                      <c:pt idx="19656">
                        <c:v>3996.5</c:v>
                      </c:pt>
                      <c:pt idx="19657">
                        <c:v>4000.1</c:v>
                      </c:pt>
                      <c:pt idx="19658">
                        <c:v>3999.1</c:v>
                      </c:pt>
                      <c:pt idx="19659">
                        <c:v>3998</c:v>
                      </c:pt>
                      <c:pt idx="19660">
                        <c:v>4005</c:v>
                      </c:pt>
                      <c:pt idx="19661">
                        <c:v>4004.1</c:v>
                      </c:pt>
                      <c:pt idx="19662">
                        <c:v>3999.9</c:v>
                      </c:pt>
                      <c:pt idx="19663">
                        <c:v>4007.4</c:v>
                      </c:pt>
                      <c:pt idx="19664">
                        <c:v>3995.2</c:v>
                      </c:pt>
                      <c:pt idx="19665">
                        <c:v>3999.7</c:v>
                      </c:pt>
                      <c:pt idx="19666">
                        <c:v>4005</c:v>
                      </c:pt>
                      <c:pt idx="19667">
                        <c:v>4004.2</c:v>
                      </c:pt>
                      <c:pt idx="19668">
                        <c:v>4009.1</c:v>
                      </c:pt>
                      <c:pt idx="19669">
                        <c:v>4006.4</c:v>
                      </c:pt>
                      <c:pt idx="19670">
                        <c:v>4011.8</c:v>
                      </c:pt>
                      <c:pt idx="19671">
                        <c:v>4007.1</c:v>
                      </c:pt>
                      <c:pt idx="19672">
                        <c:v>4011.8</c:v>
                      </c:pt>
                      <c:pt idx="19673">
                        <c:v>4007.9</c:v>
                      </c:pt>
                      <c:pt idx="19674">
                        <c:v>4003.3</c:v>
                      </c:pt>
                      <c:pt idx="19675">
                        <c:v>4009.4</c:v>
                      </c:pt>
                      <c:pt idx="19676">
                        <c:v>4014.1</c:v>
                      </c:pt>
                      <c:pt idx="19677">
                        <c:v>4017.2</c:v>
                      </c:pt>
                      <c:pt idx="19678">
                        <c:v>4016.6</c:v>
                      </c:pt>
                      <c:pt idx="19679">
                        <c:v>4010.6</c:v>
                      </c:pt>
                      <c:pt idx="19680">
                        <c:v>4007.6</c:v>
                      </c:pt>
                      <c:pt idx="19681">
                        <c:v>4013.8</c:v>
                      </c:pt>
                      <c:pt idx="19682">
                        <c:v>4012.4</c:v>
                      </c:pt>
                      <c:pt idx="19683">
                        <c:v>4011.8</c:v>
                      </c:pt>
                      <c:pt idx="19684">
                        <c:v>4002.7</c:v>
                      </c:pt>
                      <c:pt idx="19685">
                        <c:v>4011.6</c:v>
                      </c:pt>
                      <c:pt idx="19686">
                        <c:v>4012.9</c:v>
                      </c:pt>
                      <c:pt idx="19687">
                        <c:v>4004.4</c:v>
                      </c:pt>
                      <c:pt idx="19688">
                        <c:v>4002.2</c:v>
                      </c:pt>
                      <c:pt idx="19689">
                        <c:v>4006.5</c:v>
                      </c:pt>
                      <c:pt idx="19690">
                        <c:v>4008.2</c:v>
                      </c:pt>
                      <c:pt idx="19691">
                        <c:v>4009.9</c:v>
                      </c:pt>
                      <c:pt idx="19692">
                        <c:v>4008.5</c:v>
                      </c:pt>
                      <c:pt idx="19693">
                        <c:v>4010.1</c:v>
                      </c:pt>
                      <c:pt idx="19694">
                        <c:v>4011.5</c:v>
                      </c:pt>
                      <c:pt idx="19695">
                        <c:v>4008.5</c:v>
                      </c:pt>
                      <c:pt idx="19696">
                        <c:v>4008.7</c:v>
                      </c:pt>
                      <c:pt idx="19697">
                        <c:v>4005.6</c:v>
                      </c:pt>
                      <c:pt idx="19698">
                        <c:v>3995.3</c:v>
                      </c:pt>
                      <c:pt idx="19699">
                        <c:v>4001.4</c:v>
                      </c:pt>
                      <c:pt idx="19700">
                        <c:v>4015.9</c:v>
                      </c:pt>
                      <c:pt idx="19701">
                        <c:v>4005.3</c:v>
                      </c:pt>
                      <c:pt idx="19702">
                        <c:v>4012.8</c:v>
                      </c:pt>
                      <c:pt idx="19703">
                        <c:v>4012.9</c:v>
                      </c:pt>
                      <c:pt idx="19704">
                        <c:v>4015.6</c:v>
                      </c:pt>
                      <c:pt idx="19705">
                        <c:v>4013.8</c:v>
                      </c:pt>
                      <c:pt idx="19706">
                        <c:v>4016.7</c:v>
                      </c:pt>
                      <c:pt idx="19707">
                        <c:v>4005.7</c:v>
                      </c:pt>
                      <c:pt idx="19708">
                        <c:v>4012.6</c:v>
                      </c:pt>
                      <c:pt idx="19709">
                        <c:v>4008.3</c:v>
                      </c:pt>
                      <c:pt idx="19710">
                        <c:v>4019</c:v>
                      </c:pt>
                      <c:pt idx="19711">
                        <c:v>4013.6</c:v>
                      </c:pt>
                      <c:pt idx="19712">
                        <c:v>4009.9</c:v>
                      </c:pt>
                      <c:pt idx="19713">
                        <c:v>4008.3</c:v>
                      </c:pt>
                      <c:pt idx="19714">
                        <c:v>4013.2</c:v>
                      </c:pt>
                      <c:pt idx="19715">
                        <c:v>4016.2</c:v>
                      </c:pt>
                      <c:pt idx="19716">
                        <c:v>4021.4</c:v>
                      </c:pt>
                      <c:pt idx="19717">
                        <c:v>4013.9</c:v>
                      </c:pt>
                      <c:pt idx="19718">
                        <c:v>4019.7</c:v>
                      </c:pt>
                      <c:pt idx="19719">
                        <c:v>4019</c:v>
                      </c:pt>
                      <c:pt idx="19720">
                        <c:v>4013.3</c:v>
                      </c:pt>
                      <c:pt idx="19721">
                        <c:v>4017.8</c:v>
                      </c:pt>
                      <c:pt idx="19722">
                        <c:v>4021.9</c:v>
                      </c:pt>
                      <c:pt idx="19723">
                        <c:v>4014.7</c:v>
                      </c:pt>
                      <c:pt idx="19724">
                        <c:v>4016.2</c:v>
                      </c:pt>
                      <c:pt idx="19725">
                        <c:v>4023</c:v>
                      </c:pt>
                      <c:pt idx="19726">
                        <c:v>4021.9</c:v>
                      </c:pt>
                      <c:pt idx="19727">
                        <c:v>4023.1</c:v>
                      </c:pt>
                      <c:pt idx="19728">
                        <c:v>4022.1</c:v>
                      </c:pt>
                      <c:pt idx="19729">
                        <c:v>4018.9</c:v>
                      </c:pt>
                      <c:pt idx="19730">
                        <c:v>4020.5</c:v>
                      </c:pt>
                      <c:pt idx="19731">
                        <c:v>4030.2</c:v>
                      </c:pt>
                      <c:pt idx="19732">
                        <c:v>4028.7</c:v>
                      </c:pt>
                      <c:pt idx="19733">
                        <c:v>4027.1</c:v>
                      </c:pt>
                      <c:pt idx="19734">
                        <c:v>4032.8</c:v>
                      </c:pt>
                      <c:pt idx="19735">
                        <c:v>4036.6</c:v>
                      </c:pt>
                      <c:pt idx="19736">
                        <c:v>4032.3</c:v>
                      </c:pt>
                      <c:pt idx="19737">
                        <c:v>4035.4</c:v>
                      </c:pt>
                      <c:pt idx="19738">
                        <c:v>4028.8</c:v>
                      </c:pt>
                      <c:pt idx="19739">
                        <c:v>4026.5</c:v>
                      </c:pt>
                      <c:pt idx="19740">
                        <c:v>4027.7</c:v>
                      </c:pt>
                      <c:pt idx="19741">
                        <c:v>4030.1</c:v>
                      </c:pt>
                      <c:pt idx="19742">
                        <c:v>4034.5</c:v>
                      </c:pt>
                      <c:pt idx="19743">
                        <c:v>4032.2</c:v>
                      </c:pt>
                      <c:pt idx="19744">
                        <c:v>4026.4</c:v>
                      </c:pt>
                      <c:pt idx="19745">
                        <c:v>4024.9</c:v>
                      </c:pt>
                      <c:pt idx="19746">
                        <c:v>4018.1</c:v>
                      </c:pt>
                      <c:pt idx="19747">
                        <c:v>4022.7</c:v>
                      </c:pt>
                      <c:pt idx="19748">
                        <c:v>4022.1</c:v>
                      </c:pt>
                      <c:pt idx="19749">
                        <c:v>4015.5</c:v>
                      </c:pt>
                      <c:pt idx="19750">
                        <c:v>4023.4</c:v>
                      </c:pt>
                      <c:pt idx="19751">
                        <c:v>4021.3</c:v>
                      </c:pt>
                      <c:pt idx="19752">
                        <c:v>4026.3</c:v>
                      </c:pt>
                      <c:pt idx="19753">
                        <c:v>4026</c:v>
                      </c:pt>
                      <c:pt idx="19754">
                        <c:v>4022.6</c:v>
                      </c:pt>
                      <c:pt idx="19755">
                        <c:v>4031.6</c:v>
                      </c:pt>
                      <c:pt idx="19756">
                        <c:v>4028.1</c:v>
                      </c:pt>
                      <c:pt idx="19757">
                        <c:v>4023.1</c:v>
                      </c:pt>
                      <c:pt idx="19758">
                        <c:v>4023.7</c:v>
                      </c:pt>
                      <c:pt idx="19759">
                        <c:v>4021.7</c:v>
                      </c:pt>
                      <c:pt idx="19760">
                        <c:v>4026.1</c:v>
                      </c:pt>
                      <c:pt idx="19761">
                        <c:v>4025.6</c:v>
                      </c:pt>
                      <c:pt idx="19762">
                        <c:v>4027.5</c:v>
                      </c:pt>
                      <c:pt idx="19763">
                        <c:v>4026.3</c:v>
                      </c:pt>
                      <c:pt idx="19764">
                        <c:v>4031.4</c:v>
                      </c:pt>
                      <c:pt idx="19765">
                        <c:v>4030.9</c:v>
                      </c:pt>
                      <c:pt idx="19766">
                        <c:v>4025.2</c:v>
                      </c:pt>
                      <c:pt idx="19767">
                        <c:v>4030.6</c:v>
                      </c:pt>
                      <c:pt idx="19768">
                        <c:v>4031.7</c:v>
                      </c:pt>
                      <c:pt idx="19769">
                        <c:v>4028.1</c:v>
                      </c:pt>
                      <c:pt idx="19770">
                        <c:v>4035</c:v>
                      </c:pt>
                      <c:pt idx="19771">
                        <c:v>4037.4</c:v>
                      </c:pt>
                      <c:pt idx="19772">
                        <c:v>4035.8</c:v>
                      </c:pt>
                      <c:pt idx="19773">
                        <c:v>4034.4</c:v>
                      </c:pt>
                      <c:pt idx="19774">
                        <c:v>4032</c:v>
                      </c:pt>
                      <c:pt idx="19775">
                        <c:v>4032.9</c:v>
                      </c:pt>
                      <c:pt idx="19776">
                        <c:v>4032.7</c:v>
                      </c:pt>
                      <c:pt idx="19777">
                        <c:v>4033.9</c:v>
                      </c:pt>
                      <c:pt idx="19778">
                        <c:v>4036.9</c:v>
                      </c:pt>
                      <c:pt idx="19779">
                        <c:v>4039.7</c:v>
                      </c:pt>
                      <c:pt idx="19780">
                        <c:v>4034</c:v>
                      </c:pt>
                      <c:pt idx="19781">
                        <c:v>4043.7</c:v>
                      </c:pt>
                      <c:pt idx="19782">
                        <c:v>4042.8</c:v>
                      </c:pt>
                      <c:pt idx="19783">
                        <c:v>4041.3</c:v>
                      </c:pt>
                      <c:pt idx="19784">
                        <c:v>4039.8</c:v>
                      </c:pt>
                      <c:pt idx="19785">
                        <c:v>4040.3</c:v>
                      </c:pt>
                      <c:pt idx="19786">
                        <c:v>4039.8</c:v>
                      </c:pt>
                      <c:pt idx="19787">
                        <c:v>4036.2</c:v>
                      </c:pt>
                      <c:pt idx="19788">
                        <c:v>4048</c:v>
                      </c:pt>
                      <c:pt idx="19789">
                        <c:v>4043</c:v>
                      </c:pt>
                      <c:pt idx="19790">
                        <c:v>4043</c:v>
                      </c:pt>
                      <c:pt idx="19791">
                        <c:v>4042.7</c:v>
                      </c:pt>
                      <c:pt idx="19792">
                        <c:v>4047.9</c:v>
                      </c:pt>
                      <c:pt idx="19793">
                        <c:v>4041.1</c:v>
                      </c:pt>
                      <c:pt idx="19794">
                        <c:v>4045.7</c:v>
                      </c:pt>
                      <c:pt idx="19795">
                        <c:v>4037.3</c:v>
                      </c:pt>
                      <c:pt idx="19796">
                        <c:v>4041</c:v>
                      </c:pt>
                      <c:pt idx="19797">
                        <c:v>4042.2</c:v>
                      </c:pt>
                      <c:pt idx="19798">
                        <c:v>4039.2</c:v>
                      </c:pt>
                      <c:pt idx="19799">
                        <c:v>4037.5</c:v>
                      </c:pt>
                      <c:pt idx="19800">
                        <c:v>4035.4</c:v>
                      </c:pt>
                      <c:pt idx="19801">
                        <c:v>4043.3</c:v>
                      </c:pt>
                      <c:pt idx="19802">
                        <c:v>4046.4</c:v>
                      </c:pt>
                      <c:pt idx="19803">
                        <c:v>4044.7</c:v>
                      </c:pt>
                      <c:pt idx="19804">
                        <c:v>4045.6</c:v>
                      </c:pt>
                      <c:pt idx="19805">
                        <c:v>4046.4</c:v>
                      </c:pt>
                      <c:pt idx="19806">
                        <c:v>4047.2</c:v>
                      </c:pt>
                      <c:pt idx="19807">
                        <c:v>4045</c:v>
                      </c:pt>
                      <c:pt idx="19808">
                        <c:v>4040.6</c:v>
                      </c:pt>
                      <c:pt idx="19809">
                        <c:v>4046.8</c:v>
                      </c:pt>
                      <c:pt idx="19810">
                        <c:v>4053.6</c:v>
                      </c:pt>
                      <c:pt idx="19811">
                        <c:v>4051.3</c:v>
                      </c:pt>
                      <c:pt idx="19812">
                        <c:v>4044.1</c:v>
                      </c:pt>
                      <c:pt idx="19813">
                        <c:v>4052.3</c:v>
                      </c:pt>
                      <c:pt idx="19814">
                        <c:v>4049.2</c:v>
                      </c:pt>
                      <c:pt idx="19815">
                        <c:v>4046.1</c:v>
                      </c:pt>
                      <c:pt idx="19816">
                        <c:v>4050.2</c:v>
                      </c:pt>
                      <c:pt idx="19817">
                        <c:v>4042.5</c:v>
                      </c:pt>
                      <c:pt idx="19818">
                        <c:v>4044.3</c:v>
                      </c:pt>
                      <c:pt idx="19819">
                        <c:v>4043.7</c:v>
                      </c:pt>
                      <c:pt idx="19820">
                        <c:v>4039</c:v>
                      </c:pt>
                      <c:pt idx="19821">
                        <c:v>4039.7</c:v>
                      </c:pt>
                      <c:pt idx="19822">
                        <c:v>4045.7</c:v>
                      </c:pt>
                      <c:pt idx="19823">
                        <c:v>4047.1</c:v>
                      </c:pt>
                      <c:pt idx="19824">
                        <c:v>4051.5</c:v>
                      </c:pt>
                      <c:pt idx="19825">
                        <c:v>4045.3</c:v>
                      </c:pt>
                      <c:pt idx="19826">
                        <c:v>4044.1</c:v>
                      </c:pt>
                      <c:pt idx="19827">
                        <c:v>4047.2</c:v>
                      </c:pt>
                      <c:pt idx="19828">
                        <c:v>4041.2</c:v>
                      </c:pt>
                      <c:pt idx="19829">
                        <c:v>4048.2</c:v>
                      </c:pt>
                      <c:pt idx="19830">
                        <c:v>4045.2</c:v>
                      </c:pt>
                      <c:pt idx="19831">
                        <c:v>4051.7</c:v>
                      </c:pt>
                      <c:pt idx="19832">
                        <c:v>4045.5</c:v>
                      </c:pt>
                      <c:pt idx="19833">
                        <c:v>4046.4</c:v>
                      </c:pt>
                      <c:pt idx="19834">
                        <c:v>4050.2</c:v>
                      </c:pt>
                      <c:pt idx="19835">
                        <c:v>4048.9</c:v>
                      </c:pt>
                      <c:pt idx="19836">
                        <c:v>4043.8</c:v>
                      </c:pt>
                      <c:pt idx="19837">
                        <c:v>4044.8</c:v>
                      </c:pt>
                      <c:pt idx="19838">
                        <c:v>4040.2</c:v>
                      </c:pt>
                      <c:pt idx="19839">
                        <c:v>4041.5</c:v>
                      </c:pt>
                      <c:pt idx="19840">
                        <c:v>4036.8</c:v>
                      </c:pt>
                      <c:pt idx="19841">
                        <c:v>4048.4</c:v>
                      </c:pt>
                      <c:pt idx="19842">
                        <c:v>4043.3</c:v>
                      </c:pt>
                      <c:pt idx="19843">
                        <c:v>4045.1</c:v>
                      </c:pt>
                      <c:pt idx="19844">
                        <c:v>4038.4</c:v>
                      </c:pt>
                      <c:pt idx="19845">
                        <c:v>4032.2</c:v>
                      </c:pt>
                      <c:pt idx="19846">
                        <c:v>4031.4</c:v>
                      </c:pt>
                      <c:pt idx="19847">
                        <c:v>4029</c:v>
                      </c:pt>
                      <c:pt idx="19848">
                        <c:v>4031.2</c:v>
                      </c:pt>
                      <c:pt idx="19849">
                        <c:v>4033.5</c:v>
                      </c:pt>
                      <c:pt idx="19850">
                        <c:v>4034.5</c:v>
                      </c:pt>
                      <c:pt idx="19851">
                        <c:v>4035.7</c:v>
                      </c:pt>
                      <c:pt idx="19852">
                        <c:v>4041.1</c:v>
                      </c:pt>
                      <c:pt idx="19853">
                        <c:v>4041.1</c:v>
                      </c:pt>
                      <c:pt idx="19854">
                        <c:v>4036.6</c:v>
                      </c:pt>
                      <c:pt idx="19855">
                        <c:v>4042</c:v>
                      </c:pt>
                      <c:pt idx="19856">
                        <c:v>4042.6</c:v>
                      </c:pt>
                      <c:pt idx="19857">
                        <c:v>4038</c:v>
                      </c:pt>
                      <c:pt idx="19858">
                        <c:v>4040.2</c:v>
                      </c:pt>
                      <c:pt idx="19859">
                        <c:v>4041.5</c:v>
                      </c:pt>
                      <c:pt idx="19860">
                        <c:v>4039</c:v>
                      </c:pt>
                      <c:pt idx="19861">
                        <c:v>4045.8</c:v>
                      </c:pt>
                      <c:pt idx="19862">
                        <c:v>4045</c:v>
                      </c:pt>
                      <c:pt idx="19863">
                        <c:v>4048.4</c:v>
                      </c:pt>
                      <c:pt idx="19864">
                        <c:v>4050</c:v>
                      </c:pt>
                      <c:pt idx="19865">
                        <c:v>4045.1</c:v>
                      </c:pt>
                      <c:pt idx="19866">
                        <c:v>4049.2</c:v>
                      </c:pt>
                      <c:pt idx="19867">
                        <c:v>4050.5</c:v>
                      </c:pt>
                      <c:pt idx="19868">
                        <c:v>4046.2</c:v>
                      </c:pt>
                      <c:pt idx="19869">
                        <c:v>4044.2</c:v>
                      </c:pt>
                      <c:pt idx="19870">
                        <c:v>4046.9</c:v>
                      </c:pt>
                      <c:pt idx="19871">
                        <c:v>4048.3</c:v>
                      </c:pt>
                      <c:pt idx="19872">
                        <c:v>4046.5</c:v>
                      </c:pt>
                      <c:pt idx="19873">
                        <c:v>4053.3</c:v>
                      </c:pt>
                      <c:pt idx="19874">
                        <c:v>4054.7</c:v>
                      </c:pt>
                      <c:pt idx="19875">
                        <c:v>4061.3</c:v>
                      </c:pt>
                      <c:pt idx="19876">
                        <c:v>4057.8</c:v>
                      </c:pt>
                      <c:pt idx="19877">
                        <c:v>4059.6</c:v>
                      </c:pt>
                      <c:pt idx="19878">
                        <c:v>4050.2</c:v>
                      </c:pt>
                      <c:pt idx="19879">
                        <c:v>4048.2</c:v>
                      </c:pt>
                      <c:pt idx="19880">
                        <c:v>4053.9</c:v>
                      </c:pt>
                      <c:pt idx="19881">
                        <c:v>4056</c:v>
                      </c:pt>
                      <c:pt idx="19882">
                        <c:v>4055.7</c:v>
                      </c:pt>
                      <c:pt idx="19883">
                        <c:v>4051.7</c:v>
                      </c:pt>
                      <c:pt idx="19884">
                        <c:v>4049.8</c:v>
                      </c:pt>
                      <c:pt idx="19885">
                        <c:v>4046.5</c:v>
                      </c:pt>
                      <c:pt idx="19886">
                        <c:v>4048.3</c:v>
                      </c:pt>
                      <c:pt idx="19887">
                        <c:v>4059.8</c:v>
                      </c:pt>
                      <c:pt idx="19888">
                        <c:v>4040.2</c:v>
                      </c:pt>
                      <c:pt idx="19889">
                        <c:v>4045.2</c:v>
                      </c:pt>
                      <c:pt idx="19890">
                        <c:v>4039.3</c:v>
                      </c:pt>
                      <c:pt idx="19891">
                        <c:v>4059.3</c:v>
                      </c:pt>
                      <c:pt idx="19892">
                        <c:v>4057.1</c:v>
                      </c:pt>
                      <c:pt idx="19893">
                        <c:v>4064.9</c:v>
                      </c:pt>
                      <c:pt idx="19894">
                        <c:v>4048.3</c:v>
                      </c:pt>
                      <c:pt idx="19895">
                        <c:v>4054.1</c:v>
                      </c:pt>
                      <c:pt idx="19896">
                        <c:v>4055.3</c:v>
                      </c:pt>
                      <c:pt idx="19897">
                        <c:v>4044.8</c:v>
                      </c:pt>
                      <c:pt idx="19898">
                        <c:v>4048.1</c:v>
                      </c:pt>
                      <c:pt idx="19899">
                        <c:v>4045.6</c:v>
                      </c:pt>
                      <c:pt idx="19900">
                        <c:v>4049.6</c:v>
                      </c:pt>
                      <c:pt idx="19901">
                        <c:v>4047.9</c:v>
                      </c:pt>
                      <c:pt idx="19902">
                        <c:v>4050</c:v>
                      </c:pt>
                      <c:pt idx="19903">
                        <c:v>4042</c:v>
                      </c:pt>
                      <c:pt idx="19904">
                        <c:v>4053.9</c:v>
                      </c:pt>
                      <c:pt idx="19905">
                        <c:v>4038.5</c:v>
                      </c:pt>
                      <c:pt idx="19906">
                        <c:v>4039.4</c:v>
                      </c:pt>
                      <c:pt idx="19907">
                        <c:v>4037</c:v>
                      </c:pt>
                      <c:pt idx="19908">
                        <c:v>4039.1</c:v>
                      </c:pt>
                      <c:pt idx="19909">
                        <c:v>4034.4</c:v>
                      </c:pt>
                      <c:pt idx="19910">
                        <c:v>4037.7</c:v>
                      </c:pt>
                      <c:pt idx="19911">
                        <c:v>4047.6</c:v>
                      </c:pt>
                      <c:pt idx="19912">
                        <c:v>4044.9</c:v>
                      </c:pt>
                      <c:pt idx="19913">
                        <c:v>4050.6</c:v>
                      </c:pt>
                      <c:pt idx="19914">
                        <c:v>4048.7</c:v>
                      </c:pt>
                      <c:pt idx="19915">
                        <c:v>4042</c:v>
                      </c:pt>
                      <c:pt idx="19916">
                        <c:v>4043.1</c:v>
                      </c:pt>
                      <c:pt idx="19917">
                        <c:v>4045.2</c:v>
                      </c:pt>
                      <c:pt idx="19918">
                        <c:v>4044.1</c:v>
                      </c:pt>
                      <c:pt idx="19919">
                        <c:v>4042.7</c:v>
                      </c:pt>
                      <c:pt idx="19920">
                        <c:v>4041.8</c:v>
                      </c:pt>
                      <c:pt idx="19921">
                        <c:v>4042.9</c:v>
                      </c:pt>
                      <c:pt idx="19922">
                        <c:v>4041</c:v>
                      </c:pt>
                      <c:pt idx="19923">
                        <c:v>4047</c:v>
                      </c:pt>
                      <c:pt idx="19924">
                        <c:v>4044.7</c:v>
                      </c:pt>
                      <c:pt idx="19925">
                        <c:v>4037.8</c:v>
                      </c:pt>
                      <c:pt idx="19926">
                        <c:v>4035.6</c:v>
                      </c:pt>
                      <c:pt idx="19927">
                        <c:v>4040.1</c:v>
                      </c:pt>
                      <c:pt idx="19928">
                        <c:v>4044.2</c:v>
                      </c:pt>
                      <c:pt idx="19929">
                        <c:v>4048.4</c:v>
                      </c:pt>
                      <c:pt idx="19930">
                        <c:v>4040.9</c:v>
                      </c:pt>
                      <c:pt idx="19931">
                        <c:v>4054.6</c:v>
                      </c:pt>
                      <c:pt idx="19932">
                        <c:v>4044.7</c:v>
                      </c:pt>
                      <c:pt idx="19933">
                        <c:v>4051.9</c:v>
                      </c:pt>
                      <c:pt idx="19934">
                        <c:v>4050</c:v>
                      </c:pt>
                      <c:pt idx="19935">
                        <c:v>4040.6</c:v>
                      </c:pt>
                      <c:pt idx="19936">
                        <c:v>4047.8</c:v>
                      </c:pt>
                      <c:pt idx="19937">
                        <c:v>4048.9</c:v>
                      </c:pt>
                      <c:pt idx="19938">
                        <c:v>4044</c:v>
                      </c:pt>
                      <c:pt idx="19939">
                        <c:v>4057.8</c:v>
                      </c:pt>
                      <c:pt idx="19940">
                        <c:v>4056.6</c:v>
                      </c:pt>
                      <c:pt idx="19941">
                        <c:v>4059.4</c:v>
                      </c:pt>
                      <c:pt idx="19942">
                        <c:v>4051</c:v>
                      </c:pt>
                      <c:pt idx="19943">
                        <c:v>4055.5</c:v>
                      </c:pt>
                      <c:pt idx="19944">
                        <c:v>4060.4</c:v>
                      </c:pt>
                      <c:pt idx="19945">
                        <c:v>4055.4</c:v>
                      </c:pt>
                      <c:pt idx="19946">
                        <c:v>4053.8</c:v>
                      </c:pt>
                      <c:pt idx="19947">
                        <c:v>4058.5</c:v>
                      </c:pt>
                      <c:pt idx="19948">
                        <c:v>4050.2</c:v>
                      </c:pt>
                      <c:pt idx="19949">
                        <c:v>4054.8</c:v>
                      </c:pt>
                      <c:pt idx="19950">
                        <c:v>4058.9</c:v>
                      </c:pt>
                      <c:pt idx="19951">
                        <c:v>4057.4</c:v>
                      </c:pt>
                      <c:pt idx="19952">
                        <c:v>4053.4</c:v>
                      </c:pt>
                      <c:pt idx="19953">
                        <c:v>4050.8</c:v>
                      </c:pt>
                      <c:pt idx="19954">
                        <c:v>4059.4</c:v>
                      </c:pt>
                      <c:pt idx="19955">
                        <c:v>4056.4</c:v>
                      </c:pt>
                      <c:pt idx="19956">
                        <c:v>4048.4</c:v>
                      </c:pt>
                      <c:pt idx="19957">
                        <c:v>4060.8</c:v>
                      </c:pt>
                      <c:pt idx="19958">
                        <c:v>4060.1</c:v>
                      </c:pt>
                      <c:pt idx="19959">
                        <c:v>4053</c:v>
                      </c:pt>
                      <c:pt idx="19960">
                        <c:v>4052.7</c:v>
                      </c:pt>
                      <c:pt idx="19961">
                        <c:v>4056.6</c:v>
                      </c:pt>
                      <c:pt idx="19962">
                        <c:v>4054.9</c:v>
                      </c:pt>
                      <c:pt idx="19963">
                        <c:v>4053.5</c:v>
                      </c:pt>
                      <c:pt idx="19964">
                        <c:v>4054.7</c:v>
                      </c:pt>
                      <c:pt idx="19965">
                        <c:v>4048.9</c:v>
                      </c:pt>
                      <c:pt idx="19966">
                        <c:v>4048.4</c:v>
                      </c:pt>
                      <c:pt idx="19967">
                        <c:v>4056.9</c:v>
                      </c:pt>
                      <c:pt idx="19968">
                        <c:v>4050.1</c:v>
                      </c:pt>
                      <c:pt idx="19969">
                        <c:v>4044.3</c:v>
                      </c:pt>
                      <c:pt idx="19970">
                        <c:v>4048.2</c:v>
                      </c:pt>
                      <c:pt idx="19971">
                        <c:v>4053.5</c:v>
                      </c:pt>
                      <c:pt idx="19972">
                        <c:v>4051.6</c:v>
                      </c:pt>
                      <c:pt idx="19973">
                        <c:v>4054.4</c:v>
                      </c:pt>
                      <c:pt idx="19974">
                        <c:v>4052.4</c:v>
                      </c:pt>
                      <c:pt idx="19975">
                        <c:v>4057.4</c:v>
                      </c:pt>
                      <c:pt idx="19976">
                        <c:v>4052.6</c:v>
                      </c:pt>
                      <c:pt idx="19977">
                        <c:v>4057.8</c:v>
                      </c:pt>
                      <c:pt idx="19978">
                        <c:v>4060.3</c:v>
                      </c:pt>
                      <c:pt idx="19979">
                        <c:v>4053.4</c:v>
                      </c:pt>
                      <c:pt idx="19980">
                        <c:v>4065.3</c:v>
                      </c:pt>
                      <c:pt idx="19981">
                        <c:v>4058.6</c:v>
                      </c:pt>
                      <c:pt idx="19982">
                        <c:v>4065.2</c:v>
                      </c:pt>
                      <c:pt idx="19983">
                        <c:v>4060.1</c:v>
                      </c:pt>
                      <c:pt idx="19984">
                        <c:v>4065.4</c:v>
                      </c:pt>
                      <c:pt idx="19985">
                        <c:v>4067.6</c:v>
                      </c:pt>
                      <c:pt idx="19986">
                        <c:v>4062.6</c:v>
                      </c:pt>
                      <c:pt idx="19987">
                        <c:v>4065</c:v>
                      </c:pt>
                      <c:pt idx="19988">
                        <c:v>4061.8</c:v>
                      </c:pt>
                      <c:pt idx="19989">
                        <c:v>4053.1</c:v>
                      </c:pt>
                      <c:pt idx="19990">
                        <c:v>4055</c:v>
                      </c:pt>
                      <c:pt idx="19991">
                        <c:v>4061.4</c:v>
                      </c:pt>
                      <c:pt idx="19992">
                        <c:v>4064.1</c:v>
                      </c:pt>
                      <c:pt idx="19993">
                        <c:v>4067.7</c:v>
                      </c:pt>
                      <c:pt idx="19994">
                        <c:v>4074.6</c:v>
                      </c:pt>
                      <c:pt idx="19995">
                        <c:v>4073.1</c:v>
                      </c:pt>
                      <c:pt idx="19996">
                        <c:v>4072.1</c:v>
                      </c:pt>
                      <c:pt idx="19997">
                        <c:v>4076.1</c:v>
                      </c:pt>
                      <c:pt idx="19998">
                        <c:v>4077.8</c:v>
                      </c:pt>
                      <c:pt idx="19999">
                        <c:v>4077</c:v>
                      </c:pt>
                      <c:pt idx="20000">
                        <c:v>4070.8</c:v>
                      </c:pt>
                      <c:pt idx="20001">
                        <c:v>4078.6</c:v>
                      </c:pt>
                      <c:pt idx="20002">
                        <c:v>4073.8</c:v>
                      </c:pt>
                      <c:pt idx="20003">
                        <c:v>4071.3</c:v>
                      </c:pt>
                      <c:pt idx="20004">
                        <c:v>4076.9</c:v>
                      </c:pt>
                      <c:pt idx="20005">
                        <c:v>4086.6</c:v>
                      </c:pt>
                      <c:pt idx="20006">
                        <c:v>4078.4</c:v>
                      </c:pt>
                      <c:pt idx="20007">
                        <c:v>4080.3</c:v>
                      </c:pt>
                      <c:pt idx="20008">
                        <c:v>4072.2</c:v>
                      </c:pt>
                      <c:pt idx="20009">
                        <c:v>4073.8</c:v>
                      </c:pt>
                      <c:pt idx="20010">
                        <c:v>4076.7</c:v>
                      </c:pt>
                      <c:pt idx="20011">
                        <c:v>4079.3</c:v>
                      </c:pt>
                      <c:pt idx="20012">
                        <c:v>4079.8</c:v>
                      </c:pt>
                      <c:pt idx="20013">
                        <c:v>4079.8</c:v>
                      </c:pt>
                      <c:pt idx="20014">
                        <c:v>4077.2</c:v>
                      </c:pt>
                      <c:pt idx="20015">
                        <c:v>4078.2</c:v>
                      </c:pt>
                      <c:pt idx="20016">
                        <c:v>4081</c:v>
                      </c:pt>
                      <c:pt idx="20017">
                        <c:v>4085.3</c:v>
                      </c:pt>
                      <c:pt idx="20018">
                        <c:v>4075.7</c:v>
                      </c:pt>
                      <c:pt idx="20019">
                        <c:v>4075.4</c:v>
                      </c:pt>
                      <c:pt idx="20020">
                        <c:v>4083.7</c:v>
                      </c:pt>
                      <c:pt idx="20021">
                        <c:v>4087</c:v>
                      </c:pt>
                      <c:pt idx="20022">
                        <c:v>4089.4</c:v>
                      </c:pt>
                      <c:pt idx="20023">
                        <c:v>4102.7</c:v>
                      </c:pt>
                      <c:pt idx="20024">
                        <c:v>4094.1</c:v>
                      </c:pt>
                      <c:pt idx="20025">
                        <c:v>4081.1</c:v>
                      </c:pt>
                      <c:pt idx="20026">
                        <c:v>4106.7</c:v>
                      </c:pt>
                      <c:pt idx="20027">
                        <c:v>4087.9</c:v>
                      </c:pt>
                      <c:pt idx="20028">
                        <c:v>4091.2</c:v>
                      </c:pt>
                      <c:pt idx="20029">
                        <c:v>4073.8</c:v>
                      </c:pt>
                      <c:pt idx="20030">
                        <c:v>4087.8</c:v>
                      </c:pt>
                      <c:pt idx="20031">
                        <c:v>4096</c:v>
                      </c:pt>
                      <c:pt idx="20032">
                        <c:v>4099.8999999999996</c:v>
                      </c:pt>
                      <c:pt idx="20033">
                        <c:v>4098.2</c:v>
                      </c:pt>
                      <c:pt idx="20034">
                        <c:v>4082.4</c:v>
                      </c:pt>
                      <c:pt idx="20035">
                        <c:v>4101.3</c:v>
                      </c:pt>
                      <c:pt idx="20036">
                        <c:v>4083.1</c:v>
                      </c:pt>
                      <c:pt idx="20037">
                        <c:v>4097.2</c:v>
                      </c:pt>
                      <c:pt idx="20038">
                        <c:v>4098.3</c:v>
                      </c:pt>
                      <c:pt idx="20039">
                        <c:v>4098.3</c:v>
                      </c:pt>
                      <c:pt idx="20040">
                        <c:v>4098.1000000000004</c:v>
                      </c:pt>
                      <c:pt idx="20041">
                        <c:v>4093.5</c:v>
                      </c:pt>
                      <c:pt idx="20042">
                        <c:v>4092.7</c:v>
                      </c:pt>
                      <c:pt idx="20043">
                        <c:v>4097.2</c:v>
                      </c:pt>
                      <c:pt idx="20044">
                        <c:v>4105.6000000000004</c:v>
                      </c:pt>
                      <c:pt idx="20045">
                        <c:v>4107</c:v>
                      </c:pt>
                      <c:pt idx="20046">
                        <c:v>4109.3999999999996</c:v>
                      </c:pt>
                      <c:pt idx="20047">
                        <c:v>4109</c:v>
                      </c:pt>
                      <c:pt idx="20048">
                        <c:v>4105.6000000000004</c:v>
                      </c:pt>
                      <c:pt idx="20049">
                        <c:v>4103.8</c:v>
                      </c:pt>
                      <c:pt idx="20050">
                        <c:v>4104.8</c:v>
                      </c:pt>
                      <c:pt idx="20051">
                        <c:v>4112.3</c:v>
                      </c:pt>
                      <c:pt idx="20052">
                        <c:v>4109.3999999999996</c:v>
                      </c:pt>
                      <c:pt idx="20053">
                        <c:v>4101.3999999999996</c:v>
                      </c:pt>
                      <c:pt idx="20054">
                        <c:v>4106.1000000000004</c:v>
                      </c:pt>
                      <c:pt idx="20055">
                        <c:v>4111</c:v>
                      </c:pt>
                      <c:pt idx="20056">
                        <c:v>4105.1000000000004</c:v>
                      </c:pt>
                      <c:pt idx="20057">
                        <c:v>4109</c:v>
                      </c:pt>
                      <c:pt idx="20058">
                        <c:v>4109.2</c:v>
                      </c:pt>
                      <c:pt idx="20059">
                        <c:v>4115.6000000000004</c:v>
                      </c:pt>
                      <c:pt idx="20060">
                        <c:v>4111.1000000000004</c:v>
                      </c:pt>
                      <c:pt idx="20061">
                        <c:v>4120.7</c:v>
                      </c:pt>
                      <c:pt idx="20062">
                        <c:v>4119.7</c:v>
                      </c:pt>
                      <c:pt idx="20063">
                        <c:v>4116.5</c:v>
                      </c:pt>
                      <c:pt idx="20064">
                        <c:v>4117.7</c:v>
                      </c:pt>
                      <c:pt idx="20065">
                        <c:v>4112.7</c:v>
                      </c:pt>
                      <c:pt idx="20066">
                        <c:v>4111.3999999999996</c:v>
                      </c:pt>
                      <c:pt idx="20067">
                        <c:v>4115.8999999999996</c:v>
                      </c:pt>
                      <c:pt idx="20068">
                        <c:v>4118.5</c:v>
                      </c:pt>
                      <c:pt idx="20069">
                        <c:v>4111.8999999999996</c:v>
                      </c:pt>
                      <c:pt idx="20070">
                        <c:v>4112.8999999999996</c:v>
                      </c:pt>
                      <c:pt idx="20071">
                        <c:v>4119.3</c:v>
                      </c:pt>
                      <c:pt idx="20072">
                        <c:v>4110.8</c:v>
                      </c:pt>
                      <c:pt idx="20073">
                        <c:v>4111.6000000000004</c:v>
                      </c:pt>
                      <c:pt idx="20074">
                        <c:v>4113.2</c:v>
                      </c:pt>
                      <c:pt idx="20075">
                        <c:v>4113.8999999999996</c:v>
                      </c:pt>
                      <c:pt idx="20076">
                        <c:v>4117.6000000000004</c:v>
                      </c:pt>
                      <c:pt idx="20077">
                        <c:v>4109.3999999999996</c:v>
                      </c:pt>
                      <c:pt idx="20078">
                        <c:v>4114</c:v>
                      </c:pt>
                      <c:pt idx="20079">
                        <c:v>4116</c:v>
                      </c:pt>
                      <c:pt idx="20080">
                        <c:v>4116.6000000000004</c:v>
                      </c:pt>
                      <c:pt idx="20081">
                        <c:v>4116.6000000000004</c:v>
                      </c:pt>
                      <c:pt idx="20082">
                        <c:v>4124.5</c:v>
                      </c:pt>
                      <c:pt idx="20083">
                        <c:v>4120</c:v>
                      </c:pt>
                      <c:pt idx="20084">
                        <c:v>4127.1000000000004</c:v>
                      </c:pt>
                      <c:pt idx="20085">
                        <c:v>4125.3999999999996</c:v>
                      </c:pt>
                      <c:pt idx="20086">
                        <c:v>4117</c:v>
                      </c:pt>
                      <c:pt idx="20087">
                        <c:v>4118.2</c:v>
                      </c:pt>
                      <c:pt idx="20088">
                        <c:v>4117.8</c:v>
                      </c:pt>
                      <c:pt idx="20089">
                        <c:v>4113.8999999999996</c:v>
                      </c:pt>
                      <c:pt idx="20090">
                        <c:v>4127.2</c:v>
                      </c:pt>
                      <c:pt idx="20091">
                        <c:v>4124.3999999999996</c:v>
                      </c:pt>
                      <c:pt idx="20092">
                        <c:v>4126.3</c:v>
                      </c:pt>
                      <c:pt idx="20093">
                        <c:v>4122.5</c:v>
                      </c:pt>
                      <c:pt idx="20094">
                        <c:v>4116.8999999999996</c:v>
                      </c:pt>
                      <c:pt idx="20095">
                        <c:v>4124</c:v>
                      </c:pt>
                      <c:pt idx="20096">
                        <c:v>4115.8</c:v>
                      </c:pt>
                      <c:pt idx="20097">
                        <c:v>4122.7</c:v>
                      </c:pt>
                      <c:pt idx="20098">
                        <c:v>4123.2</c:v>
                      </c:pt>
                      <c:pt idx="20099">
                        <c:v>4127.3999999999996</c:v>
                      </c:pt>
                      <c:pt idx="20100">
                        <c:v>4124.3</c:v>
                      </c:pt>
                      <c:pt idx="20101">
                        <c:v>4124.3</c:v>
                      </c:pt>
                      <c:pt idx="20102">
                        <c:v>4127.5</c:v>
                      </c:pt>
                      <c:pt idx="20103">
                        <c:v>4119.6000000000004</c:v>
                      </c:pt>
                      <c:pt idx="20104">
                        <c:v>4127.8</c:v>
                      </c:pt>
                      <c:pt idx="20105">
                        <c:v>4124.3</c:v>
                      </c:pt>
                      <c:pt idx="20106">
                        <c:v>4124.1000000000004</c:v>
                      </c:pt>
                      <c:pt idx="20107">
                        <c:v>4128.3999999999996</c:v>
                      </c:pt>
                      <c:pt idx="20108">
                        <c:v>4128.7</c:v>
                      </c:pt>
                      <c:pt idx="20109">
                        <c:v>4134.8</c:v>
                      </c:pt>
                      <c:pt idx="20110">
                        <c:v>4124.8</c:v>
                      </c:pt>
                      <c:pt idx="20111">
                        <c:v>4123.2</c:v>
                      </c:pt>
                      <c:pt idx="20112">
                        <c:v>4128.5</c:v>
                      </c:pt>
                      <c:pt idx="20113">
                        <c:v>4132.3999999999996</c:v>
                      </c:pt>
                      <c:pt idx="20114">
                        <c:v>4127.3999999999996</c:v>
                      </c:pt>
                      <c:pt idx="20115">
                        <c:v>4131.7</c:v>
                      </c:pt>
                      <c:pt idx="20116">
                        <c:v>4124.3999999999996</c:v>
                      </c:pt>
                      <c:pt idx="20117">
                        <c:v>4126.8</c:v>
                      </c:pt>
                      <c:pt idx="20118">
                        <c:v>4123.3</c:v>
                      </c:pt>
                      <c:pt idx="20119">
                        <c:v>4127.8999999999996</c:v>
                      </c:pt>
                      <c:pt idx="20120">
                        <c:v>4125.8</c:v>
                      </c:pt>
                      <c:pt idx="20121">
                        <c:v>4125.7</c:v>
                      </c:pt>
                      <c:pt idx="20122">
                        <c:v>4133.3</c:v>
                      </c:pt>
                      <c:pt idx="20123">
                        <c:v>4126.3999999999996</c:v>
                      </c:pt>
                      <c:pt idx="20124">
                        <c:v>4134.2</c:v>
                      </c:pt>
                      <c:pt idx="20125">
                        <c:v>4121.3999999999996</c:v>
                      </c:pt>
                      <c:pt idx="20126">
                        <c:v>4125</c:v>
                      </c:pt>
                      <c:pt idx="20127">
                        <c:v>4132.2</c:v>
                      </c:pt>
                      <c:pt idx="20128">
                        <c:v>4124.6000000000004</c:v>
                      </c:pt>
                      <c:pt idx="20129">
                        <c:v>4131.2</c:v>
                      </c:pt>
                      <c:pt idx="20130">
                        <c:v>4129.1000000000004</c:v>
                      </c:pt>
                      <c:pt idx="20131">
                        <c:v>4132.5</c:v>
                      </c:pt>
                      <c:pt idx="20132">
                        <c:v>4134.8999999999996</c:v>
                      </c:pt>
                      <c:pt idx="20133">
                        <c:v>4133.6000000000004</c:v>
                      </c:pt>
                      <c:pt idx="20134">
                        <c:v>4135.8</c:v>
                      </c:pt>
                      <c:pt idx="20135">
                        <c:v>4134.7</c:v>
                      </c:pt>
                      <c:pt idx="20136">
                        <c:v>4131.8999999999996</c:v>
                      </c:pt>
                      <c:pt idx="20137">
                        <c:v>4140.2</c:v>
                      </c:pt>
                      <c:pt idx="20138">
                        <c:v>4131</c:v>
                      </c:pt>
                      <c:pt idx="20139">
                        <c:v>4124.8</c:v>
                      </c:pt>
                      <c:pt idx="20140">
                        <c:v>4127.2</c:v>
                      </c:pt>
                      <c:pt idx="20141">
                        <c:v>4133.2</c:v>
                      </c:pt>
                      <c:pt idx="20142">
                        <c:v>4135.7</c:v>
                      </c:pt>
                      <c:pt idx="20143">
                        <c:v>4135.8</c:v>
                      </c:pt>
                      <c:pt idx="20144">
                        <c:v>4138.3</c:v>
                      </c:pt>
                      <c:pt idx="20145">
                        <c:v>4143.6000000000004</c:v>
                      </c:pt>
                      <c:pt idx="20146">
                        <c:v>4137.3999999999996</c:v>
                      </c:pt>
                      <c:pt idx="20147">
                        <c:v>4135.2</c:v>
                      </c:pt>
                      <c:pt idx="20148">
                        <c:v>4149.7</c:v>
                      </c:pt>
                      <c:pt idx="20149">
                        <c:v>4139.7</c:v>
                      </c:pt>
                      <c:pt idx="20150">
                        <c:v>4138</c:v>
                      </c:pt>
                      <c:pt idx="20151">
                        <c:v>4141.7</c:v>
                      </c:pt>
                      <c:pt idx="20152">
                        <c:v>4136</c:v>
                      </c:pt>
                      <c:pt idx="20153">
                        <c:v>4142.3999999999996</c:v>
                      </c:pt>
                      <c:pt idx="20154">
                        <c:v>4149.2</c:v>
                      </c:pt>
                      <c:pt idx="20155">
                        <c:v>4139</c:v>
                      </c:pt>
                      <c:pt idx="20156">
                        <c:v>4145.6000000000004</c:v>
                      </c:pt>
                      <c:pt idx="20157">
                        <c:v>4143.5</c:v>
                      </c:pt>
                      <c:pt idx="20158">
                        <c:v>4147.3</c:v>
                      </c:pt>
                      <c:pt idx="20159">
                        <c:v>4146.1000000000004</c:v>
                      </c:pt>
                      <c:pt idx="20160">
                        <c:v>4151.6000000000004</c:v>
                      </c:pt>
                      <c:pt idx="20161">
                        <c:v>4148.3</c:v>
                      </c:pt>
                      <c:pt idx="20162">
                        <c:v>4159.3999999999996</c:v>
                      </c:pt>
                      <c:pt idx="20163">
                        <c:v>4157</c:v>
                      </c:pt>
                      <c:pt idx="20164">
                        <c:v>4155.7</c:v>
                      </c:pt>
                      <c:pt idx="20165">
                        <c:v>4148.1000000000004</c:v>
                      </c:pt>
                      <c:pt idx="20166">
                        <c:v>4148.3</c:v>
                      </c:pt>
                      <c:pt idx="20167">
                        <c:v>4143.3</c:v>
                      </c:pt>
                      <c:pt idx="20168">
                        <c:v>4158.2</c:v>
                      </c:pt>
                      <c:pt idx="20169">
                        <c:v>4148.1000000000004</c:v>
                      </c:pt>
                      <c:pt idx="20170">
                        <c:v>4155.3</c:v>
                      </c:pt>
                      <c:pt idx="20171">
                        <c:v>4149.3999999999996</c:v>
                      </c:pt>
                      <c:pt idx="20172">
                        <c:v>4151.3</c:v>
                      </c:pt>
                      <c:pt idx="20173">
                        <c:v>4144.8</c:v>
                      </c:pt>
                      <c:pt idx="20174">
                        <c:v>4145</c:v>
                      </c:pt>
                      <c:pt idx="20175">
                        <c:v>4142.8999999999996</c:v>
                      </c:pt>
                      <c:pt idx="20176">
                        <c:v>4139.3999999999996</c:v>
                      </c:pt>
                      <c:pt idx="20177">
                        <c:v>4140.5</c:v>
                      </c:pt>
                      <c:pt idx="20178">
                        <c:v>4140.3999999999996</c:v>
                      </c:pt>
                      <c:pt idx="20179">
                        <c:v>4140.8</c:v>
                      </c:pt>
                      <c:pt idx="20180">
                        <c:v>4142.1000000000004</c:v>
                      </c:pt>
                      <c:pt idx="20181">
                        <c:v>4138.2</c:v>
                      </c:pt>
                      <c:pt idx="20182">
                        <c:v>4145</c:v>
                      </c:pt>
                      <c:pt idx="20183">
                        <c:v>4143.1000000000004</c:v>
                      </c:pt>
                      <c:pt idx="20184">
                        <c:v>4148.8999999999996</c:v>
                      </c:pt>
                      <c:pt idx="20185">
                        <c:v>4146.8999999999996</c:v>
                      </c:pt>
                      <c:pt idx="20186">
                        <c:v>4140.7</c:v>
                      </c:pt>
                      <c:pt idx="20187">
                        <c:v>4152.3999999999996</c:v>
                      </c:pt>
                      <c:pt idx="20188">
                        <c:v>4158.6000000000004</c:v>
                      </c:pt>
                      <c:pt idx="20189">
                        <c:v>4143.7</c:v>
                      </c:pt>
                      <c:pt idx="20190">
                        <c:v>4133.2</c:v>
                      </c:pt>
                      <c:pt idx="20191">
                        <c:v>4126.2</c:v>
                      </c:pt>
                      <c:pt idx="20192">
                        <c:v>4136.8999999999996</c:v>
                      </c:pt>
                      <c:pt idx="20193">
                        <c:v>4141.3999999999996</c:v>
                      </c:pt>
                      <c:pt idx="20194">
                        <c:v>4123.8</c:v>
                      </c:pt>
                      <c:pt idx="20195">
                        <c:v>4137.3</c:v>
                      </c:pt>
                      <c:pt idx="20196">
                        <c:v>4139.8</c:v>
                      </c:pt>
                      <c:pt idx="20197">
                        <c:v>4128.1000000000004</c:v>
                      </c:pt>
                      <c:pt idx="20198">
                        <c:v>4139.1000000000004</c:v>
                      </c:pt>
                      <c:pt idx="20199">
                        <c:v>4136.1000000000004</c:v>
                      </c:pt>
                      <c:pt idx="20200">
                        <c:v>4132.7</c:v>
                      </c:pt>
                      <c:pt idx="20201">
                        <c:v>4131.2</c:v>
                      </c:pt>
                      <c:pt idx="20202">
                        <c:v>4136.8999999999996</c:v>
                      </c:pt>
                      <c:pt idx="20203">
                        <c:v>4133.5</c:v>
                      </c:pt>
                      <c:pt idx="20204">
                        <c:v>4130.1000000000004</c:v>
                      </c:pt>
                      <c:pt idx="20205">
                        <c:v>4133.8999999999996</c:v>
                      </c:pt>
                      <c:pt idx="20206">
                        <c:v>4136.7</c:v>
                      </c:pt>
                      <c:pt idx="20207">
                        <c:v>4139.3999999999996</c:v>
                      </c:pt>
                      <c:pt idx="20208">
                        <c:v>4144.3</c:v>
                      </c:pt>
                      <c:pt idx="20209">
                        <c:v>4144.5</c:v>
                      </c:pt>
                      <c:pt idx="20210">
                        <c:v>4141.8</c:v>
                      </c:pt>
                      <c:pt idx="20211">
                        <c:v>4138.6000000000004</c:v>
                      </c:pt>
                      <c:pt idx="20212">
                        <c:v>4158.8999999999996</c:v>
                      </c:pt>
                      <c:pt idx="20213">
                        <c:v>4155.3</c:v>
                      </c:pt>
                      <c:pt idx="20214">
                        <c:v>4145.2</c:v>
                      </c:pt>
                      <c:pt idx="20215">
                        <c:v>4155.6000000000004</c:v>
                      </c:pt>
                      <c:pt idx="20216">
                        <c:v>4152.7</c:v>
                      </c:pt>
                      <c:pt idx="20217">
                        <c:v>4155.3</c:v>
                      </c:pt>
                      <c:pt idx="20218">
                        <c:v>4146.8999999999996</c:v>
                      </c:pt>
                      <c:pt idx="20219">
                        <c:v>4148.8999999999996</c:v>
                      </c:pt>
                      <c:pt idx="20220">
                        <c:v>4148.1000000000004</c:v>
                      </c:pt>
                      <c:pt idx="20221">
                        <c:v>4144.1000000000004</c:v>
                      </c:pt>
                      <c:pt idx="20222">
                        <c:v>4157.6000000000004</c:v>
                      </c:pt>
                      <c:pt idx="20223">
                        <c:v>4145.5</c:v>
                      </c:pt>
                      <c:pt idx="20224">
                        <c:v>4139.2</c:v>
                      </c:pt>
                      <c:pt idx="20225">
                        <c:v>4133</c:v>
                      </c:pt>
                      <c:pt idx="20226">
                        <c:v>4133.8</c:v>
                      </c:pt>
                      <c:pt idx="20227">
                        <c:v>4129.8</c:v>
                      </c:pt>
                      <c:pt idx="20228">
                        <c:v>4130</c:v>
                      </c:pt>
                      <c:pt idx="20229">
                        <c:v>4133.5</c:v>
                      </c:pt>
                      <c:pt idx="20230">
                        <c:v>4132.8</c:v>
                      </c:pt>
                      <c:pt idx="20231">
                        <c:v>4135.8</c:v>
                      </c:pt>
                      <c:pt idx="20232">
                        <c:v>4135.3</c:v>
                      </c:pt>
                      <c:pt idx="20233">
                        <c:v>4136.7</c:v>
                      </c:pt>
                      <c:pt idx="20234">
                        <c:v>4138.1000000000004</c:v>
                      </c:pt>
                      <c:pt idx="20235">
                        <c:v>4144.3</c:v>
                      </c:pt>
                      <c:pt idx="20236">
                        <c:v>4147.3</c:v>
                      </c:pt>
                      <c:pt idx="20237">
                        <c:v>4151</c:v>
                      </c:pt>
                      <c:pt idx="20238">
                        <c:v>4151.6000000000004</c:v>
                      </c:pt>
                      <c:pt idx="20239">
                        <c:v>4143.3</c:v>
                      </c:pt>
                      <c:pt idx="20240">
                        <c:v>4148.6000000000004</c:v>
                      </c:pt>
                      <c:pt idx="20241">
                        <c:v>4146.5</c:v>
                      </c:pt>
                      <c:pt idx="20242">
                        <c:v>4147</c:v>
                      </c:pt>
                      <c:pt idx="20243">
                        <c:v>4148.3999999999996</c:v>
                      </c:pt>
                      <c:pt idx="20244">
                        <c:v>4149.8</c:v>
                      </c:pt>
                      <c:pt idx="20245">
                        <c:v>4138.5</c:v>
                      </c:pt>
                      <c:pt idx="20246">
                        <c:v>4141</c:v>
                      </c:pt>
                      <c:pt idx="20247">
                        <c:v>4138.1000000000004</c:v>
                      </c:pt>
                      <c:pt idx="20248">
                        <c:v>4141</c:v>
                      </c:pt>
                      <c:pt idx="20249">
                        <c:v>4139.3</c:v>
                      </c:pt>
                      <c:pt idx="20250">
                        <c:v>4134.7</c:v>
                      </c:pt>
                      <c:pt idx="20251">
                        <c:v>4137.3</c:v>
                      </c:pt>
                      <c:pt idx="20252">
                        <c:v>4127.7</c:v>
                      </c:pt>
                      <c:pt idx="20253">
                        <c:v>4132.1000000000004</c:v>
                      </c:pt>
                      <c:pt idx="20254">
                        <c:v>4140</c:v>
                      </c:pt>
                      <c:pt idx="20255">
                        <c:v>4139.1000000000004</c:v>
                      </c:pt>
                      <c:pt idx="20256">
                        <c:v>4137.1000000000004</c:v>
                      </c:pt>
                      <c:pt idx="20257">
                        <c:v>4135.8999999999996</c:v>
                      </c:pt>
                      <c:pt idx="20258">
                        <c:v>4133.8999999999996</c:v>
                      </c:pt>
                      <c:pt idx="20259">
                        <c:v>4126.8999999999996</c:v>
                      </c:pt>
                      <c:pt idx="20260">
                        <c:v>4129.8999999999996</c:v>
                      </c:pt>
                      <c:pt idx="20261">
                        <c:v>4128.3</c:v>
                      </c:pt>
                      <c:pt idx="20262">
                        <c:v>4126.3999999999996</c:v>
                      </c:pt>
                      <c:pt idx="20263">
                        <c:v>4132.3999999999996</c:v>
                      </c:pt>
                      <c:pt idx="20264">
                        <c:v>4132</c:v>
                      </c:pt>
                      <c:pt idx="20265">
                        <c:v>4131.8</c:v>
                      </c:pt>
                      <c:pt idx="20266">
                        <c:v>4138.2</c:v>
                      </c:pt>
                      <c:pt idx="20267">
                        <c:v>4137.8</c:v>
                      </c:pt>
                      <c:pt idx="20268">
                        <c:v>4130.8999999999996</c:v>
                      </c:pt>
                      <c:pt idx="20269">
                        <c:v>4123.3</c:v>
                      </c:pt>
                      <c:pt idx="20270">
                        <c:v>4124.6000000000004</c:v>
                      </c:pt>
                      <c:pt idx="20271">
                        <c:v>4128.6000000000004</c:v>
                      </c:pt>
                      <c:pt idx="20272">
                        <c:v>4126.1000000000004</c:v>
                      </c:pt>
                      <c:pt idx="20273">
                        <c:v>4133.7</c:v>
                      </c:pt>
                      <c:pt idx="20274">
                        <c:v>4130.3</c:v>
                      </c:pt>
                      <c:pt idx="20275">
                        <c:v>4134.8999999999996</c:v>
                      </c:pt>
                      <c:pt idx="20276">
                        <c:v>4121.6000000000004</c:v>
                      </c:pt>
                      <c:pt idx="20277">
                        <c:v>4122.7</c:v>
                      </c:pt>
                      <c:pt idx="20278">
                        <c:v>4114.6000000000004</c:v>
                      </c:pt>
                      <c:pt idx="20279">
                        <c:v>4110.5</c:v>
                      </c:pt>
                      <c:pt idx="20280">
                        <c:v>4114.2</c:v>
                      </c:pt>
                      <c:pt idx="20281">
                        <c:v>4121.5</c:v>
                      </c:pt>
                      <c:pt idx="20282">
                        <c:v>4124.5</c:v>
                      </c:pt>
                      <c:pt idx="20283">
                        <c:v>4133.8999999999996</c:v>
                      </c:pt>
                      <c:pt idx="20284">
                        <c:v>4126</c:v>
                      </c:pt>
                      <c:pt idx="20285">
                        <c:v>4121.6000000000004</c:v>
                      </c:pt>
                      <c:pt idx="20286">
                        <c:v>4126.7</c:v>
                      </c:pt>
                      <c:pt idx="20287">
                        <c:v>4142.6000000000004</c:v>
                      </c:pt>
                      <c:pt idx="20288">
                        <c:v>4131.2</c:v>
                      </c:pt>
                      <c:pt idx="20289">
                        <c:v>4154.8999999999996</c:v>
                      </c:pt>
                      <c:pt idx="20290">
                        <c:v>4128.2</c:v>
                      </c:pt>
                      <c:pt idx="20291">
                        <c:v>4139.7</c:v>
                      </c:pt>
                      <c:pt idx="20292">
                        <c:v>4141.3</c:v>
                      </c:pt>
                      <c:pt idx="20293">
                        <c:v>4149.3999999999996</c:v>
                      </c:pt>
                      <c:pt idx="20294">
                        <c:v>4150.8999999999996</c:v>
                      </c:pt>
                      <c:pt idx="20295">
                        <c:v>4151.3</c:v>
                      </c:pt>
                      <c:pt idx="20296">
                        <c:v>4150.3</c:v>
                      </c:pt>
                      <c:pt idx="20297">
                        <c:v>4150.8999999999996</c:v>
                      </c:pt>
                      <c:pt idx="20298">
                        <c:v>4146.3999999999996</c:v>
                      </c:pt>
                      <c:pt idx="20299">
                        <c:v>4150.2</c:v>
                      </c:pt>
                      <c:pt idx="20300">
                        <c:v>4142.5</c:v>
                      </c:pt>
                      <c:pt idx="20301">
                        <c:v>4146.3999999999996</c:v>
                      </c:pt>
                      <c:pt idx="20302">
                        <c:v>4150</c:v>
                      </c:pt>
                      <c:pt idx="20303">
                        <c:v>4154.8999999999996</c:v>
                      </c:pt>
                      <c:pt idx="20304">
                        <c:v>4158.8</c:v>
                      </c:pt>
                      <c:pt idx="20305">
                        <c:v>4159.2</c:v>
                      </c:pt>
                      <c:pt idx="20306">
                        <c:v>4162.6000000000004</c:v>
                      </c:pt>
                      <c:pt idx="20307">
                        <c:v>4165.3999999999996</c:v>
                      </c:pt>
                      <c:pt idx="20308">
                        <c:v>4160.8999999999996</c:v>
                      </c:pt>
                      <c:pt idx="20309">
                        <c:v>4159.8999999999996</c:v>
                      </c:pt>
                      <c:pt idx="20310">
                        <c:v>4163.3999999999996</c:v>
                      </c:pt>
                      <c:pt idx="20311">
                        <c:v>4158.5</c:v>
                      </c:pt>
                      <c:pt idx="20312">
                        <c:v>4161.5</c:v>
                      </c:pt>
                      <c:pt idx="20313">
                        <c:v>4162.3</c:v>
                      </c:pt>
                      <c:pt idx="20314">
                        <c:v>4160.1000000000004</c:v>
                      </c:pt>
                      <c:pt idx="20315">
                        <c:v>4163.8</c:v>
                      </c:pt>
                      <c:pt idx="20316">
                        <c:v>4154</c:v>
                      </c:pt>
                      <c:pt idx="20317">
                        <c:v>4156.5</c:v>
                      </c:pt>
                      <c:pt idx="20318">
                        <c:v>4155.3999999999996</c:v>
                      </c:pt>
                      <c:pt idx="20319">
                        <c:v>4149.8</c:v>
                      </c:pt>
                      <c:pt idx="20320">
                        <c:v>4147.5</c:v>
                      </c:pt>
                      <c:pt idx="20321">
                        <c:v>4143.2</c:v>
                      </c:pt>
                      <c:pt idx="20322">
                        <c:v>4155.2</c:v>
                      </c:pt>
                      <c:pt idx="20323">
                        <c:v>4145.3999999999996</c:v>
                      </c:pt>
                      <c:pt idx="20324">
                        <c:v>4152.3999999999996</c:v>
                      </c:pt>
                      <c:pt idx="20325">
                        <c:v>4147.8</c:v>
                      </c:pt>
                      <c:pt idx="20326">
                        <c:v>4155.8</c:v>
                      </c:pt>
                      <c:pt idx="20327">
                        <c:v>4153.3</c:v>
                      </c:pt>
                      <c:pt idx="20328">
                        <c:v>4154.2</c:v>
                      </c:pt>
                      <c:pt idx="20329">
                        <c:v>4154.2</c:v>
                      </c:pt>
                      <c:pt idx="20330">
                        <c:v>4163.7</c:v>
                      </c:pt>
                      <c:pt idx="20331">
                        <c:v>4161.6000000000004</c:v>
                      </c:pt>
                      <c:pt idx="20332">
                        <c:v>4172.1000000000004</c:v>
                      </c:pt>
                      <c:pt idx="20333">
                        <c:v>4169.2</c:v>
                      </c:pt>
                      <c:pt idx="20334">
                        <c:v>4166.2</c:v>
                      </c:pt>
                      <c:pt idx="20335">
                        <c:v>4166.8</c:v>
                      </c:pt>
                      <c:pt idx="20336">
                        <c:v>4169.1000000000004</c:v>
                      </c:pt>
                      <c:pt idx="20337">
                        <c:v>4171.3999999999996</c:v>
                      </c:pt>
                      <c:pt idx="20338">
                        <c:v>4167.6000000000004</c:v>
                      </c:pt>
                      <c:pt idx="20339">
                        <c:v>4169.1000000000004</c:v>
                      </c:pt>
                      <c:pt idx="20340">
                        <c:v>4168.8999999999996</c:v>
                      </c:pt>
                      <c:pt idx="20341">
                        <c:v>4169.3999999999996</c:v>
                      </c:pt>
                      <c:pt idx="20342">
                        <c:v>4181.3999999999996</c:v>
                      </c:pt>
                      <c:pt idx="20343">
                        <c:v>4167.3</c:v>
                      </c:pt>
                      <c:pt idx="20344">
                        <c:v>4174.2</c:v>
                      </c:pt>
                      <c:pt idx="20345">
                        <c:v>4174</c:v>
                      </c:pt>
                      <c:pt idx="20346">
                        <c:v>4179.1000000000004</c:v>
                      </c:pt>
                      <c:pt idx="20347">
                        <c:v>4166.3999999999996</c:v>
                      </c:pt>
                      <c:pt idx="20348">
                        <c:v>4165.3999999999996</c:v>
                      </c:pt>
                      <c:pt idx="20349">
                        <c:v>4175.8999999999996</c:v>
                      </c:pt>
                      <c:pt idx="20350">
                        <c:v>4168.2</c:v>
                      </c:pt>
                      <c:pt idx="20351">
                        <c:v>4168.7</c:v>
                      </c:pt>
                      <c:pt idx="20352">
                        <c:v>4176.6000000000004</c:v>
                      </c:pt>
                      <c:pt idx="20353">
                        <c:v>4179.1000000000004</c:v>
                      </c:pt>
                      <c:pt idx="20354">
                        <c:v>4171.3999999999996</c:v>
                      </c:pt>
                      <c:pt idx="20355">
                        <c:v>4178.6000000000004</c:v>
                      </c:pt>
                      <c:pt idx="20356">
                        <c:v>4172.5</c:v>
                      </c:pt>
                      <c:pt idx="20357">
                        <c:v>4175.5</c:v>
                      </c:pt>
                      <c:pt idx="20358">
                        <c:v>4182.1000000000004</c:v>
                      </c:pt>
                      <c:pt idx="20359">
                        <c:v>4179.2</c:v>
                      </c:pt>
                      <c:pt idx="20360">
                        <c:v>4173</c:v>
                      </c:pt>
                      <c:pt idx="20361">
                        <c:v>4178.3</c:v>
                      </c:pt>
                      <c:pt idx="20362">
                        <c:v>4174.6000000000004</c:v>
                      </c:pt>
                      <c:pt idx="20363">
                        <c:v>4182</c:v>
                      </c:pt>
                      <c:pt idx="20364">
                        <c:v>4176.8</c:v>
                      </c:pt>
                      <c:pt idx="20365">
                        <c:v>4179.7</c:v>
                      </c:pt>
                      <c:pt idx="20366">
                        <c:v>4174.8999999999996</c:v>
                      </c:pt>
                      <c:pt idx="20367">
                        <c:v>4172.3</c:v>
                      </c:pt>
                      <c:pt idx="20368">
                        <c:v>4173.3</c:v>
                      </c:pt>
                      <c:pt idx="20369">
                        <c:v>4171.7</c:v>
                      </c:pt>
                      <c:pt idx="20370">
                        <c:v>4172.5</c:v>
                      </c:pt>
                      <c:pt idx="20371">
                        <c:v>4168.8</c:v>
                      </c:pt>
                      <c:pt idx="20372">
                        <c:v>4178.3999999999996</c:v>
                      </c:pt>
                      <c:pt idx="20373">
                        <c:v>4177.6000000000004</c:v>
                      </c:pt>
                      <c:pt idx="20374">
                        <c:v>4174.6000000000004</c:v>
                      </c:pt>
                      <c:pt idx="20375">
                        <c:v>4167.2</c:v>
                      </c:pt>
                      <c:pt idx="20376">
                        <c:v>4170.8</c:v>
                      </c:pt>
                      <c:pt idx="20377">
                        <c:v>4169.8999999999996</c:v>
                      </c:pt>
                      <c:pt idx="20378">
                        <c:v>4171.3</c:v>
                      </c:pt>
                      <c:pt idx="20379">
                        <c:v>4165.8</c:v>
                      </c:pt>
                      <c:pt idx="20380">
                        <c:v>4172.6000000000004</c:v>
                      </c:pt>
                      <c:pt idx="20381">
                        <c:v>4165.6000000000004</c:v>
                      </c:pt>
                      <c:pt idx="20382">
                        <c:v>4177.3</c:v>
                      </c:pt>
                      <c:pt idx="20383">
                        <c:v>4171</c:v>
                      </c:pt>
                      <c:pt idx="20384">
                        <c:v>4176.6000000000004</c:v>
                      </c:pt>
                      <c:pt idx="20385">
                        <c:v>4163.1000000000004</c:v>
                      </c:pt>
                      <c:pt idx="20386">
                        <c:v>4145.7</c:v>
                      </c:pt>
                      <c:pt idx="20387">
                        <c:v>4172.3</c:v>
                      </c:pt>
                      <c:pt idx="20388">
                        <c:v>4148.8</c:v>
                      </c:pt>
                      <c:pt idx="20389">
                        <c:v>4164.5</c:v>
                      </c:pt>
                      <c:pt idx="20390">
                        <c:v>4152.6000000000004</c:v>
                      </c:pt>
                      <c:pt idx="20391">
                        <c:v>4158.8999999999996</c:v>
                      </c:pt>
                      <c:pt idx="20392">
                        <c:v>4172.8</c:v>
                      </c:pt>
                      <c:pt idx="20393">
                        <c:v>4176.8</c:v>
                      </c:pt>
                      <c:pt idx="20394">
                        <c:v>4168.8</c:v>
                      </c:pt>
                      <c:pt idx="20395">
                        <c:v>4156.6000000000004</c:v>
                      </c:pt>
                      <c:pt idx="20396">
                        <c:v>4153.5</c:v>
                      </c:pt>
                      <c:pt idx="20397">
                        <c:v>4165.8999999999996</c:v>
                      </c:pt>
                      <c:pt idx="20398">
                        <c:v>4163</c:v>
                      </c:pt>
                      <c:pt idx="20399">
                        <c:v>4171.8</c:v>
                      </c:pt>
                      <c:pt idx="20400">
                        <c:v>4168.5</c:v>
                      </c:pt>
                      <c:pt idx="20401">
                        <c:v>4172</c:v>
                      </c:pt>
                      <c:pt idx="20402">
                        <c:v>4171.3</c:v>
                      </c:pt>
                      <c:pt idx="20403">
                        <c:v>4166</c:v>
                      </c:pt>
                      <c:pt idx="20404">
                        <c:v>4153.3</c:v>
                      </c:pt>
                      <c:pt idx="20405">
                        <c:v>4135.5</c:v>
                      </c:pt>
                      <c:pt idx="20406">
                        <c:v>4128.3999999999996</c:v>
                      </c:pt>
                      <c:pt idx="20407">
                        <c:v>4156.5</c:v>
                      </c:pt>
                      <c:pt idx="20408">
                        <c:v>4158.3</c:v>
                      </c:pt>
                      <c:pt idx="20409">
                        <c:v>4147</c:v>
                      </c:pt>
                      <c:pt idx="20410">
                        <c:v>4178.3</c:v>
                      </c:pt>
                      <c:pt idx="20411">
                        <c:v>4155.8999999999996</c:v>
                      </c:pt>
                      <c:pt idx="20412">
                        <c:v>4175.3999999999996</c:v>
                      </c:pt>
                      <c:pt idx="20413">
                        <c:v>4168.3</c:v>
                      </c:pt>
                      <c:pt idx="20414">
                        <c:v>4153.6000000000004</c:v>
                      </c:pt>
                      <c:pt idx="20415">
                        <c:v>4177.5</c:v>
                      </c:pt>
                      <c:pt idx="20416">
                        <c:v>4173.3999999999996</c:v>
                      </c:pt>
                      <c:pt idx="20417">
                        <c:v>4163.2</c:v>
                      </c:pt>
                      <c:pt idx="20418">
                        <c:v>4174.3999999999996</c:v>
                      </c:pt>
                      <c:pt idx="20419">
                        <c:v>4161</c:v>
                      </c:pt>
                      <c:pt idx="20420">
                        <c:v>4165.3</c:v>
                      </c:pt>
                      <c:pt idx="20421">
                        <c:v>4151.3</c:v>
                      </c:pt>
                      <c:pt idx="20422">
                        <c:v>4170.7</c:v>
                      </c:pt>
                      <c:pt idx="20423">
                        <c:v>4166.1000000000004</c:v>
                      </c:pt>
                      <c:pt idx="20424">
                        <c:v>4180.5</c:v>
                      </c:pt>
                      <c:pt idx="20425">
                        <c:v>4170.5</c:v>
                      </c:pt>
                      <c:pt idx="20426">
                        <c:v>4167.6000000000004</c:v>
                      </c:pt>
                      <c:pt idx="20427">
                        <c:v>4173.2</c:v>
                      </c:pt>
                      <c:pt idx="20428">
                        <c:v>4171.5</c:v>
                      </c:pt>
                      <c:pt idx="20429">
                        <c:v>4178.8999999999996</c:v>
                      </c:pt>
                      <c:pt idx="20430">
                        <c:v>4175</c:v>
                      </c:pt>
                      <c:pt idx="20431">
                        <c:v>4177.1000000000004</c:v>
                      </c:pt>
                      <c:pt idx="20432">
                        <c:v>4185.3</c:v>
                      </c:pt>
                      <c:pt idx="20433">
                        <c:v>4174.8999999999996</c:v>
                      </c:pt>
                      <c:pt idx="20434">
                        <c:v>4182.2</c:v>
                      </c:pt>
                      <c:pt idx="20435">
                        <c:v>4185.5</c:v>
                      </c:pt>
                      <c:pt idx="20436">
                        <c:v>4177.7</c:v>
                      </c:pt>
                      <c:pt idx="20437">
                        <c:v>4176.1000000000004</c:v>
                      </c:pt>
                      <c:pt idx="20438">
                        <c:v>4169.1000000000004</c:v>
                      </c:pt>
                      <c:pt idx="20439">
                        <c:v>4172.5</c:v>
                      </c:pt>
                      <c:pt idx="20440">
                        <c:v>4172.5</c:v>
                      </c:pt>
                      <c:pt idx="20441">
                        <c:v>4167.6000000000004</c:v>
                      </c:pt>
                      <c:pt idx="20442">
                        <c:v>4181</c:v>
                      </c:pt>
                      <c:pt idx="20443">
                        <c:v>4188.8999999999996</c:v>
                      </c:pt>
                      <c:pt idx="20444">
                        <c:v>4189.7</c:v>
                      </c:pt>
                      <c:pt idx="20445">
                        <c:v>4178.8999999999996</c:v>
                      </c:pt>
                      <c:pt idx="20446">
                        <c:v>4182.3999999999996</c:v>
                      </c:pt>
                      <c:pt idx="20447">
                        <c:v>4186.3999999999996</c:v>
                      </c:pt>
                      <c:pt idx="20448">
                        <c:v>4179.8999999999996</c:v>
                      </c:pt>
                      <c:pt idx="20449">
                        <c:v>4173.3</c:v>
                      </c:pt>
                      <c:pt idx="20450">
                        <c:v>4176.3</c:v>
                      </c:pt>
                      <c:pt idx="20451">
                        <c:v>4169.8</c:v>
                      </c:pt>
                      <c:pt idx="20452">
                        <c:v>4161.3999999999996</c:v>
                      </c:pt>
                      <c:pt idx="20453">
                        <c:v>4175.3</c:v>
                      </c:pt>
                      <c:pt idx="20454">
                        <c:v>4168.2</c:v>
                      </c:pt>
                      <c:pt idx="20455">
                        <c:v>4169.5</c:v>
                      </c:pt>
                      <c:pt idx="20456">
                        <c:v>4171.1000000000004</c:v>
                      </c:pt>
                      <c:pt idx="20457">
                        <c:v>4171.1000000000004</c:v>
                      </c:pt>
                      <c:pt idx="20458">
                        <c:v>4170.7</c:v>
                      </c:pt>
                      <c:pt idx="20459">
                        <c:v>4171.8</c:v>
                      </c:pt>
                      <c:pt idx="20460">
                        <c:v>4163.3999999999996</c:v>
                      </c:pt>
                      <c:pt idx="20461">
                        <c:v>4156.8999999999996</c:v>
                      </c:pt>
                      <c:pt idx="20462">
                        <c:v>4159.6000000000004</c:v>
                      </c:pt>
                      <c:pt idx="20463">
                        <c:v>4173.3999999999996</c:v>
                      </c:pt>
                      <c:pt idx="20464">
                        <c:v>4159.6000000000004</c:v>
                      </c:pt>
                      <c:pt idx="20465">
                        <c:v>4162.7</c:v>
                      </c:pt>
                      <c:pt idx="20466">
                        <c:v>4172.3999999999996</c:v>
                      </c:pt>
                      <c:pt idx="20467">
                        <c:v>4159.3999999999996</c:v>
                      </c:pt>
                      <c:pt idx="20468">
                        <c:v>4176.1000000000004</c:v>
                      </c:pt>
                      <c:pt idx="20469">
                        <c:v>4162.3</c:v>
                      </c:pt>
                      <c:pt idx="20470">
                        <c:v>4154.8999999999996</c:v>
                      </c:pt>
                      <c:pt idx="20471">
                        <c:v>4172.2</c:v>
                      </c:pt>
                      <c:pt idx="20472">
                        <c:v>4161.8</c:v>
                      </c:pt>
                      <c:pt idx="20473">
                        <c:v>4160.8999999999996</c:v>
                      </c:pt>
                      <c:pt idx="20474">
                        <c:v>4161.6000000000004</c:v>
                      </c:pt>
                      <c:pt idx="20475">
                        <c:v>4155.7</c:v>
                      </c:pt>
                      <c:pt idx="20476">
                        <c:v>4157.1000000000004</c:v>
                      </c:pt>
                      <c:pt idx="20477">
                        <c:v>4168.2</c:v>
                      </c:pt>
                      <c:pt idx="20478">
                        <c:v>4152.5</c:v>
                      </c:pt>
                      <c:pt idx="20479">
                        <c:v>4154.3</c:v>
                      </c:pt>
                      <c:pt idx="20480">
                        <c:v>4151.5</c:v>
                      </c:pt>
                      <c:pt idx="20481">
                        <c:v>4159.3</c:v>
                      </c:pt>
                      <c:pt idx="20482">
                        <c:v>4166.3999999999996</c:v>
                      </c:pt>
                      <c:pt idx="20483">
                        <c:v>4157.2</c:v>
                      </c:pt>
                      <c:pt idx="20484">
                        <c:v>4166.2</c:v>
                      </c:pt>
                      <c:pt idx="20485">
                        <c:v>4160.5</c:v>
                      </c:pt>
                      <c:pt idx="20486">
                        <c:v>4164.5</c:v>
                      </c:pt>
                      <c:pt idx="20487">
                        <c:v>4160.1000000000004</c:v>
                      </c:pt>
                      <c:pt idx="20488">
                        <c:v>4157.8</c:v>
                      </c:pt>
                      <c:pt idx="20489">
                        <c:v>4176.8</c:v>
                      </c:pt>
                      <c:pt idx="20490">
                        <c:v>4157.3</c:v>
                      </c:pt>
                      <c:pt idx="20491">
                        <c:v>4163.1000000000004</c:v>
                      </c:pt>
                      <c:pt idx="20492">
                        <c:v>4153</c:v>
                      </c:pt>
                      <c:pt idx="20493">
                        <c:v>4173.5</c:v>
                      </c:pt>
                      <c:pt idx="20494">
                        <c:v>4166.2</c:v>
                      </c:pt>
                      <c:pt idx="20495">
                        <c:v>4158.3999999999996</c:v>
                      </c:pt>
                      <c:pt idx="20496">
                        <c:v>4168.5</c:v>
                      </c:pt>
                      <c:pt idx="20497">
                        <c:v>4172.8999999999996</c:v>
                      </c:pt>
                      <c:pt idx="20498">
                        <c:v>4171.7</c:v>
                      </c:pt>
                      <c:pt idx="20499">
                        <c:v>4166.7</c:v>
                      </c:pt>
                      <c:pt idx="20500">
                        <c:v>4171.3</c:v>
                      </c:pt>
                      <c:pt idx="20501">
                        <c:v>4167.3</c:v>
                      </c:pt>
                      <c:pt idx="20502">
                        <c:v>4168.3999999999996</c:v>
                      </c:pt>
                      <c:pt idx="20503">
                        <c:v>4169.2</c:v>
                      </c:pt>
                      <c:pt idx="20504">
                        <c:v>4168</c:v>
                      </c:pt>
                      <c:pt idx="20505">
                        <c:v>4168.1000000000004</c:v>
                      </c:pt>
                      <c:pt idx="20506">
                        <c:v>4173</c:v>
                      </c:pt>
                      <c:pt idx="20507">
                        <c:v>4164.1000000000004</c:v>
                      </c:pt>
                      <c:pt idx="20508">
                        <c:v>4160.1000000000004</c:v>
                      </c:pt>
                      <c:pt idx="20509">
                        <c:v>4162.8</c:v>
                      </c:pt>
                      <c:pt idx="20510">
                        <c:v>4167</c:v>
                      </c:pt>
                      <c:pt idx="20511">
                        <c:v>4161.1000000000004</c:v>
                      </c:pt>
                      <c:pt idx="20512">
                        <c:v>4171</c:v>
                      </c:pt>
                      <c:pt idx="20513">
                        <c:v>4165.5</c:v>
                      </c:pt>
                      <c:pt idx="20514">
                        <c:v>4172.3</c:v>
                      </c:pt>
                      <c:pt idx="20515">
                        <c:v>4164.6000000000004</c:v>
                      </c:pt>
                      <c:pt idx="20516">
                        <c:v>4180</c:v>
                      </c:pt>
                      <c:pt idx="20517">
                        <c:v>4165.6000000000004</c:v>
                      </c:pt>
                      <c:pt idx="20518">
                        <c:v>4168.2</c:v>
                      </c:pt>
                      <c:pt idx="20519">
                        <c:v>4150.8</c:v>
                      </c:pt>
                      <c:pt idx="20520">
                        <c:v>4152.6000000000004</c:v>
                      </c:pt>
                      <c:pt idx="20521">
                        <c:v>4155.6000000000004</c:v>
                      </c:pt>
                      <c:pt idx="20522">
                        <c:v>4159.7</c:v>
                      </c:pt>
                      <c:pt idx="20523">
                        <c:v>4166.7</c:v>
                      </c:pt>
                      <c:pt idx="20524">
                        <c:v>4164.8999999999996</c:v>
                      </c:pt>
                      <c:pt idx="20525">
                        <c:v>4174</c:v>
                      </c:pt>
                      <c:pt idx="20526">
                        <c:v>4168.5</c:v>
                      </c:pt>
                      <c:pt idx="20527">
                        <c:v>4158.3</c:v>
                      </c:pt>
                      <c:pt idx="20528">
                        <c:v>4177.2</c:v>
                      </c:pt>
                      <c:pt idx="20529">
                        <c:v>4163.7</c:v>
                      </c:pt>
                      <c:pt idx="20530">
                        <c:v>4166.7</c:v>
                      </c:pt>
                      <c:pt idx="20531">
                        <c:v>4168.5</c:v>
                      </c:pt>
                      <c:pt idx="20532">
                        <c:v>4167.3</c:v>
                      </c:pt>
                      <c:pt idx="20533">
                        <c:v>4173.8</c:v>
                      </c:pt>
                      <c:pt idx="20534">
                        <c:v>4174</c:v>
                      </c:pt>
                      <c:pt idx="20535">
                        <c:v>4175.8999999999996</c:v>
                      </c:pt>
                      <c:pt idx="20536">
                        <c:v>4177.3999999999996</c:v>
                      </c:pt>
                      <c:pt idx="20537">
                        <c:v>4178.1000000000004</c:v>
                      </c:pt>
                      <c:pt idx="20538">
                        <c:v>4169.2</c:v>
                      </c:pt>
                      <c:pt idx="20539">
                        <c:v>4175.8999999999996</c:v>
                      </c:pt>
                      <c:pt idx="20540">
                        <c:v>4170.7</c:v>
                      </c:pt>
                      <c:pt idx="20541">
                        <c:v>4173.2</c:v>
                      </c:pt>
                      <c:pt idx="20542">
                        <c:v>4173.7</c:v>
                      </c:pt>
                      <c:pt idx="20543">
                        <c:v>4181.2</c:v>
                      </c:pt>
                      <c:pt idx="20544">
                        <c:v>4179</c:v>
                      </c:pt>
                      <c:pt idx="20545">
                        <c:v>4176.3999999999996</c:v>
                      </c:pt>
                      <c:pt idx="20546">
                        <c:v>4178</c:v>
                      </c:pt>
                      <c:pt idx="20547">
                        <c:v>4173.2</c:v>
                      </c:pt>
                      <c:pt idx="20548">
                        <c:v>4174.3999999999996</c:v>
                      </c:pt>
                      <c:pt idx="20549">
                        <c:v>4178.8999999999996</c:v>
                      </c:pt>
                      <c:pt idx="20550">
                        <c:v>4175.2</c:v>
                      </c:pt>
                      <c:pt idx="20551">
                        <c:v>4183.3</c:v>
                      </c:pt>
                      <c:pt idx="20552">
                        <c:v>4175.3</c:v>
                      </c:pt>
                      <c:pt idx="20553">
                        <c:v>4174.2</c:v>
                      </c:pt>
                      <c:pt idx="20554">
                        <c:v>4178.7</c:v>
                      </c:pt>
                      <c:pt idx="20555">
                        <c:v>4180.8999999999996</c:v>
                      </c:pt>
                      <c:pt idx="20556">
                        <c:v>4184.8999999999996</c:v>
                      </c:pt>
                      <c:pt idx="20557">
                        <c:v>4176.3999999999996</c:v>
                      </c:pt>
                      <c:pt idx="20558">
                        <c:v>4180.2</c:v>
                      </c:pt>
                      <c:pt idx="20559">
                        <c:v>4177.2</c:v>
                      </c:pt>
                      <c:pt idx="20560">
                        <c:v>4174.8</c:v>
                      </c:pt>
                      <c:pt idx="20561">
                        <c:v>4172.5</c:v>
                      </c:pt>
                      <c:pt idx="20562">
                        <c:v>4172.8999999999996</c:v>
                      </c:pt>
                      <c:pt idx="20563">
                        <c:v>4171.8</c:v>
                      </c:pt>
                      <c:pt idx="20564">
                        <c:v>4172.7</c:v>
                      </c:pt>
                      <c:pt idx="20565">
                        <c:v>4170.5</c:v>
                      </c:pt>
                      <c:pt idx="20566">
                        <c:v>4165.5</c:v>
                      </c:pt>
                      <c:pt idx="20567">
                        <c:v>4168.3</c:v>
                      </c:pt>
                      <c:pt idx="20568">
                        <c:v>4176.8999999999996</c:v>
                      </c:pt>
                      <c:pt idx="20569">
                        <c:v>4170.8</c:v>
                      </c:pt>
                      <c:pt idx="20570">
                        <c:v>4174.2</c:v>
                      </c:pt>
                      <c:pt idx="20571">
                        <c:v>4180.5</c:v>
                      </c:pt>
                      <c:pt idx="20572">
                        <c:v>4177.8999999999996</c:v>
                      </c:pt>
                      <c:pt idx="20573">
                        <c:v>4179</c:v>
                      </c:pt>
                      <c:pt idx="20574">
                        <c:v>4183.7</c:v>
                      </c:pt>
                      <c:pt idx="20575">
                        <c:v>4188</c:v>
                      </c:pt>
                      <c:pt idx="20576">
                        <c:v>4182.8999999999996</c:v>
                      </c:pt>
                      <c:pt idx="20577">
                        <c:v>4174.7</c:v>
                      </c:pt>
                      <c:pt idx="20578">
                        <c:v>4170.6000000000004</c:v>
                      </c:pt>
                      <c:pt idx="20579">
                        <c:v>4170.3999999999996</c:v>
                      </c:pt>
                      <c:pt idx="20580">
                        <c:v>4166.8999999999996</c:v>
                      </c:pt>
                      <c:pt idx="20581">
                        <c:v>4164.8</c:v>
                      </c:pt>
                      <c:pt idx="20582">
                        <c:v>4172.3999999999996</c:v>
                      </c:pt>
                      <c:pt idx="20583">
                        <c:v>4173</c:v>
                      </c:pt>
                      <c:pt idx="20584">
                        <c:v>4171.1000000000004</c:v>
                      </c:pt>
                      <c:pt idx="20585">
                        <c:v>4167.7</c:v>
                      </c:pt>
                      <c:pt idx="20586">
                        <c:v>4170.1000000000004</c:v>
                      </c:pt>
                      <c:pt idx="20587">
                        <c:v>4174.3999999999996</c:v>
                      </c:pt>
                      <c:pt idx="20588">
                        <c:v>4167.3</c:v>
                      </c:pt>
                      <c:pt idx="20589">
                        <c:v>4174.3999999999996</c:v>
                      </c:pt>
                      <c:pt idx="20590">
                        <c:v>4174.3999999999996</c:v>
                      </c:pt>
                      <c:pt idx="20591">
                        <c:v>4169.1000000000004</c:v>
                      </c:pt>
                      <c:pt idx="20592">
                        <c:v>4187.7</c:v>
                      </c:pt>
                      <c:pt idx="20593">
                        <c:v>4185.8</c:v>
                      </c:pt>
                      <c:pt idx="20594">
                        <c:v>4184.3</c:v>
                      </c:pt>
                      <c:pt idx="20595">
                        <c:v>4183</c:v>
                      </c:pt>
                      <c:pt idx="20596">
                        <c:v>4183.7</c:v>
                      </c:pt>
                      <c:pt idx="20597">
                        <c:v>4179.3999999999996</c:v>
                      </c:pt>
                      <c:pt idx="20598">
                        <c:v>4184.6000000000004</c:v>
                      </c:pt>
                      <c:pt idx="20599">
                        <c:v>4187.6000000000004</c:v>
                      </c:pt>
                      <c:pt idx="20600">
                        <c:v>4180.1000000000004</c:v>
                      </c:pt>
                      <c:pt idx="20601">
                        <c:v>4178</c:v>
                      </c:pt>
                      <c:pt idx="20602">
                        <c:v>4182.8999999999996</c:v>
                      </c:pt>
                      <c:pt idx="20603">
                        <c:v>4191.2</c:v>
                      </c:pt>
                      <c:pt idx="20604">
                        <c:v>4189.1000000000004</c:v>
                      </c:pt>
                      <c:pt idx="20605">
                        <c:v>4187.5</c:v>
                      </c:pt>
                      <c:pt idx="20606">
                        <c:v>4180.8999999999996</c:v>
                      </c:pt>
                      <c:pt idx="20607">
                        <c:v>4178.7</c:v>
                      </c:pt>
                      <c:pt idx="20608">
                        <c:v>4177.3999999999996</c:v>
                      </c:pt>
                      <c:pt idx="20609">
                        <c:v>4178.3999999999996</c:v>
                      </c:pt>
                      <c:pt idx="20610">
                        <c:v>4183.1000000000004</c:v>
                      </c:pt>
                      <c:pt idx="20611">
                        <c:v>4180.8999999999996</c:v>
                      </c:pt>
                      <c:pt idx="20612">
                        <c:v>4176.6000000000004</c:v>
                      </c:pt>
                      <c:pt idx="20613">
                        <c:v>4181.6000000000004</c:v>
                      </c:pt>
                      <c:pt idx="20614">
                        <c:v>4181.7</c:v>
                      </c:pt>
                      <c:pt idx="20615">
                        <c:v>4181.8</c:v>
                      </c:pt>
                      <c:pt idx="20616">
                        <c:v>4179.7</c:v>
                      </c:pt>
                      <c:pt idx="20617">
                        <c:v>4180.5</c:v>
                      </c:pt>
                      <c:pt idx="20618">
                        <c:v>4181.2</c:v>
                      </c:pt>
                      <c:pt idx="20619">
                        <c:v>4178.8999999999996</c:v>
                      </c:pt>
                      <c:pt idx="20620">
                        <c:v>4180.1000000000004</c:v>
                      </c:pt>
                      <c:pt idx="20621">
                        <c:v>4184.3999999999996</c:v>
                      </c:pt>
                      <c:pt idx="20622">
                        <c:v>4180.8999999999996</c:v>
                      </c:pt>
                      <c:pt idx="20623">
                        <c:v>4189.8</c:v>
                      </c:pt>
                      <c:pt idx="20624">
                        <c:v>4185.7</c:v>
                      </c:pt>
                      <c:pt idx="20625">
                        <c:v>4184.3</c:v>
                      </c:pt>
                      <c:pt idx="20626">
                        <c:v>4183.8</c:v>
                      </c:pt>
                      <c:pt idx="20627">
                        <c:v>4186.6000000000004</c:v>
                      </c:pt>
                      <c:pt idx="20628">
                        <c:v>4187.3999999999996</c:v>
                      </c:pt>
                      <c:pt idx="20629">
                        <c:v>4190.5</c:v>
                      </c:pt>
                      <c:pt idx="20630">
                        <c:v>4192.1000000000004</c:v>
                      </c:pt>
                      <c:pt idx="20631">
                        <c:v>4195.8999999999996</c:v>
                      </c:pt>
                      <c:pt idx="20632">
                        <c:v>4192.1000000000004</c:v>
                      </c:pt>
                      <c:pt idx="20633">
                        <c:v>4201.5</c:v>
                      </c:pt>
                      <c:pt idx="20634">
                        <c:v>4203.7</c:v>
                      </c:pt>
                      <c:pt idx="20635">
                        <c:v>4198</c:v>
                      </c:pt>
                      <c:pt idx="20636">
                        <c:v>4205.8999999999996</c:v>
                      </c:pt>
                      <c:pt idx="20637">
                        <c:v>4195.6000000000004</c:v>
                      </c:pt>
                      <c:pt idx="20638">
                        <c:v>4203.3</c:v>
                      </c:pt>
                      <c:pt idx="20639">
                        <c:v>4196.2</c:v>
                      </c:pt>
                      <c:pt idx="20640">
                        <c:v>4194.5</c:v>
                      </c:pt>
                      <c:pt idx="20641">
                        <c:v>4193.1000000000004</c:v>
                      </c:pt>
                      <c:pt idx="20642">
                        <c:v>4201.2</c:v>
                      </c:pt>
                      <c:pt idx="20643">
                        <c:v>4196.8999999999996</c:v>
                      </c:pt>
                      <c:pt idx="20644">
                        <c:v>4196</c:v>
                      </c:pt>
                      <c:pt idx="20645">
                        <c:v>4202.7</c:v>
                      </c:pt>
                      <c:pt idx="20646">
                        <c:v>4205.5</c:v>
                      </c:pt>
                      <c:pt idx="20647">
                        <c:v>4199.8</c:v>
                      </c:pt>
                      <c:pt idx="20648">
                        <c:v>4204</c:v>
                      </c:pt>
                      <c:pt idx="20649">
                        <c:v>4204.3999999999996</c:v>
                      </c:pt>
                      <c:pt idx="20650">
                        <c:v>4193.3</c:v>
                      </c:pt>
                      <c:pt idx="20651">
                        <c:v>4199.8</c:v>
                      </c:pt>
                      <c:pt idx="20652">
                        <c:v>4199</c:v>
                      </c:pt>
                      <c:pt idx="20653">
                        <c:v>4199.2</c:v>
                      </c:pt>
                      <c:pt idx="20654">
                        <c:v>4203.8</c:v>
                      </c:pt>
                      <c:pt idx="20655">
                        <c:v>4189.8</c:v>
                      </c:pt>
                      <c:pt idx="20656">
                        <c:v>4187</c:v>
                      </c:pt>
                      <c:pt idx="20657">
                        <c:v>4191.6000000000004</c:v>
                      </c:pt>
                      <c:pt idx="20658">
                        <c:v>4180.3</c:v>
                      </c:pt>
                      <c:pt idx="20659">
                        <c:v>4180.1000000000004</c:v>
                      </c:pt>
                      <c:pt idx="20660">
                        <c:v>4203.8</c:v>
                      </c:pt>
                      <c:pt idx="20661">
                        <c:v>4198.2</c:v>
                      </c:pt>
                      <c:pt idx="20662">
                        <c:v>4205.1000000000004</c:v>
                      </c:pt>
                      <c:pt idx="20663">
                        <c:v>4178.5</c:v>
                      </c:pt>
                      <c:pt idx="20664">
                        <c:v>4187.3999999999996</c:v>
                      </c:pt>
                      <c:pt idx="20665">
                        <c:v>4194.6000000000004</c:v>
                      </c:pt>
                      <c:pt idx="20666">
                        <c:v>4200</c:v>
                      </c:pt>
                      <c:pt idx="20667">
                        <c:v>4202.3</c:v>
                      </c:pt>
                      <c:pt idx="20668">
                        <c:v>4202</c:v>
                      </c:pt>
                      <c:pt idx="20669">
                        <c:v>4190.5</c:v>
                      </c:pt>
                      <c:pt idx="20670">
                        <c:v>4201.8</c:v>
                      </c:pt>
                      <c:pt idx="20671">
                        <c:v>4191.7</c:v>
                      </c:pt>
                      <c:pt idx="20672">
                        <c:v>4175.2</c:v>
                      </c:pt>
                      <c:pt idx="20673">
                        <c:v>4199.6000000000004</c:v>
                      </c:pt>
                      <c:pt idx="20674">
                        <c:v>4183.1000000000004</c:v>
                      </c:pt>
                      <c:pt idx="20675">
                        <c:v>4193.2</c:v>
                      </c:pt>
                      <c:pt idx="20676">
                        <c:v>4195.3999999999996</c:v>
                      </c:pt>
                      <c:pt idx="20677">
                        <c:v>4194.2</c:v>
                      </c:pt>
                      <c:pt idx="20678">
                        <c:v>4193.1000000000004</c:v>
                      </c:pt>
                      <c:pt idx="20679">
                        <c:v>4192.3999999999996</c:v>
                      </c:pt>
                      <c:pt idx="20680">
                        <c:v>4185.3</c:v>
                      </c:pt>
                      <c:pt idx="20681">
                        <c:v>4191.6000000000004</c:v>
                      </c:pt>
                      <c:pt idx="20682">
                        <c:v>4190</c:v>
                      </c:pt>
                      <c:pt idx="20683">
                        <c:v>4198</c:v>
                      </c:pt>
                      <c:pt idx="20684">
                        <c:v>4188.8999999999996</c:v>
                      </c:pt>
                      <c:pt idx="20685">
                        <c:v>4193.3</c:v>
                      </c:pt>
                      <c:pt idx="20686">
                        <c:v>4188.8999999999996</c:v>
                      </c:pt>
                      <c:pt idx="20687">
                        <c:v>4192</c:v>
                      </c:pt>
                      <c:pt idx="20688">
                        <c:v>4189.3999999999996</c:v>
                      </c:pt>
                      <c:pt idx="20689">
                        <c:v>4188.8999999999996</c:v>
                      </c:pt>
                      <c:pt idx="20690">
                        <c:v>4187.5</c:v>
                      </c:pt>
                      <c:pt idx="20691">
                        <c:v>4194.8999999999996</c:v>
                      </c:pt>
                      <c:pt idx="20692">
                        <c:v>4198.3999999999996</c:v>
                      </c:pt>
                      <c:pt idx="20693">
                        <c:v>4200.6000000000004</c:v>
                      </c:pt>
                      <c:pt idx="20694">
                        <c:v>4200.3999999999996</c:v>
                      </c:pt>
                      <c:pt idx="20695">
                        <c:v>4193</c:v>
                      </c:pt>
                      <c:pt idx="20696">
                        <c:v>4207.3999999999996</c:v>
                      </c:pt>
                      <c:pt idx="20697">
                        <c:v>4192.3</c:v>
                      </c:pt>
                      <c:pt idx="20698">
                        <c:v>4187.8</c:v>
                      </c:pt>
                      <c:pt idx="20699">
                        <c:v>4201.2</c:v>
                      </c:pt>
                      <c:pt idx="20700">
                        <c:v>4198.3</c:v>
                      </c:pt>
                      <c:pt idx="20701">
                        <c:v>4204</c:v>
                      </c:pt>
                      <c:pt idx="20702">
                        <c:v>4198.6000000000004</c:v>
                      </c:pt>
                      <c:pt idx="20703">
                        <c:v>4208.7</c:v>
                      </c:pt>
                      <c:pt idx="20704">
                        <c:v>4206.5</c:v>
                      </c:pt>
                      <c:pt idx="20705">
                        <c:v>4201.8</c:v>
                      </c:pt>
                      <c:pt idx="20706">
                        <c:v>4205.7</c:v>
                      </c:pt>
                      <c:pt idx="20707">
                        <c:v>4203.3999999999996</c:v>
                      </c:pt>
                      <c:pt idx="20708">
                        <c:v>4206.5</c:v>
                      </c:pt>
                      <c:pt idx="20709">
                        <c:v>4202.5</c:v>
                      </c:pt>
                      <c:pt idx="20710">
                        <c:v>4205.7</c:v>
                      </c:pt>
                      <c:pt idx="20711">
                        <c:v>4201.7</c:v>
                      </c:pt>
                      <c:pt idx="20712">
                        <c:v>4203.5</c:v>
                      </c:pt>
                      <c:pt idx="20713">
                        <c:v>4208.3</c:v>
                      </c:pt>
                      <c:pt idx="20714">
                        <c:v>4207.6000000000004</c:v>
                      </c:pt>
                      <c:pt idx="20715">
                        <c:v>4205.8999999999996</c:v>
                      </c:pt>
                      <c:pt idx="20716">
                        <c:v>4211.3</c:v>
                      </c:pt>
                      <c:pt idx="20717">
                        <c:v>4206.3</c:v>
                      </c:pt>
                      <c:pt idx="20718">
                        <c:v>4206.7</c:v>
                      </c:pt>
                      <c:pt idx="20719">
                        <c:v>4199.1000000000004</c:v>
                      </c:pt>
                      <c:pt idx="20720">
                        <c:v>4198.6000000000004</c:v>
                      </c:pt>
                      <c:pt idx="20721">
                        <c:v>4203.8999999999996</c:v>
                      </c:pt>
                      <c:pt idx="20722">
                        <c:v>4203</c:v>
                      </c:pt>
                      <c:pt idx="20723">
                        <c:v>4207.6000000000004</c:v>
                      </c:pt>
                      <c:pt idx="20724">
                        <c:v>4201.1000000000004</c:v>
                      </c:pt>
                      <c:pt idx="20725">
                        <c:v>4195.3999999999996</c:v>
                      </c:pt>
                      <c:pt idx="20726">
                        <c:v>4204</c:v>
                      </c:pt>
                      <c:pt idx="20727">
                        <c:v>4187.7</c:v>
                      </c:pt>
                      <c:pt idx="20728">
                        <c:v>4197.8</c:v>
                      </c:pt>
                      <c:pt idx="20729">
                        <c:v>4183.3</c:v>
                      </c:pt>
                      <c:pt idx="20730">
                        <c:v>4186.3</c:v>
                      </c:pt>
                      <c:pt idx="20731">
                        <c:v>4192.3999999999996</c:v>
                      </c:pt>
                      <c:pt idx="20732">
                        <c:v>4184.1000000000004</c:v>
                      </c:pt>
                      <c:pt idx="20733">
                        <c:v>4202.3999999999996</c:v>
                      </c:pt>
                      <c:pt idx="20734">
                        <c:v>4178.5</c:v>
                      </c:pt>
                      <c:pt idx="20735">
                        <c:v>4192.7</c:v>
                      </c:pt>
                      <c:pt idx="20736">
                        <c:v>4183.3999999999996</c:v>
                      </c:pt>
                      <c:pt idx="20737">
                        <c:v>4188.3999999999996</c:v>
                      </c:pt>
                      <c:pt idx="20738">
                        <c:v>4197.8999999999996</c:v>
                      </c:pt>
                      <c:pt idx="20739">
                        <c:v>4192.2</c:v>
                      </c:pt>
                      <c:pt idx="20740">
                        <c:v>4186.8999999999996</c:v>
                      </c:pt>
                      <c:pt idx="20741">
                        <c:v>4194</c:v>
                      </c:pt>
                      <c:pt idx="20742">
                        <c:v>4182.7</c:v>
                      </c:pt>
                      <c:pt idx="20743">
                        <c:v>4195.5</c:v>
                      </c:pt>
                      <c:pt idx="20744">
                        <c:v>4193.7</c:v>
                      </c:pt>
                      <c:pt idx="20745">
                        <c:v>4191.8999999999996</c:v>
                      </c:pt>
                      <c:pt idx="20746">
                        <c:v>4205.3</c:v>
                      </c:pt>
                      <c:pt idx="20747">
                        <c:v>4211.3</c:v>
                      </c:pt>
                      <c:pt idx="20748">
                        <c:v>4200.2</c:v>
                      </c:pt>
                      <c:pt idx="20749">
                        <c:v>4191.2</c:v>
                      </c:pt>
                      <c:pt idx="20750">
                        <c:v>4194.7</c:v>
                      </c:pt>
                      <c:pt idx="20751">
                        <c:v>4186.5</c:v>
                      </c:pt>
                      <c:pt idx="20752">
                        <c:v>4187.3999999999996</c:v>
                      </c:pt>
                      <c:pt idx="20753">
                        <c:v>4203.3</c:v>
                      </c:pt>
                      <c:pt idx="20754">
                        <c:v>4199.1000000000004</c:v>
                      </c:pt>
                      <c:pt idx="20755">
                        <c:v>4208.1000000000004</c:v>
                      </c:pt>
                      <c:pt idx="20756">
                        <c:v>4198.8</c:v>
                      </c:pt>
                      <c:pt idx="20757">
                        <c:v>4192</c:v>
                      </c:pt>
                      <c:pt idx="20758">
                        <c:v>4189.8999999999996</c:v>
                      </c:pt>
                      <c:pt idx="20759">
                        <c:v>4192.7</c:v>
                      </c:pt>
                      <c:pt idx="20760">
                        <c:v>4199.8999999999996</c:v>
                      </c:pt>
                      <c:pt idx="20761">
                        <c:v>4191.2</c:v>
                      </c:pt>
                      <c:pt idx="20762">
                        <c:v>4189.6000000000004</c:v>
                      </c:pt>
                      <c:pt idx="20763">
                        <c:v>4211.2</c:v>
                      </c:pt>
                      <c:pt idx="20764">
                        <c:v>4200.3</c:v>
                      </c:pt>
                      <c:pt idx="20765">
                        <c:v>4198.3</c:v>
                      </c:pt>
                      <c:pt idx="20766">
                        <c:v>4196.8999999999996</c:v>
                      </c:pt>
                      <c:pt idx="20767">
                        <c:v>4198</c:v>
                      </c:pt>
                      <c:pt idx="20768">
                        <c:v>4195.8</c:v>
                      </c:pt>
                      <c:pt idx="20769">
                        <c:v>4196.8999999999996</c:v>
                      </c:pt>
                      <c:pt idx="20770">
                        <c:v>4201.5</c:v>
                      </c:pt>
                      <c:pt idx="20771">
                        <c:v>4203</c:v>
                      </c:pt>
                      <c:pt idx="20772">
                        <c:v>4209.3</c:v>
                      </c:pt>
                      <c:pt idx="20773">
                        <c:v>4214</c:v>
                      </c:pt>
                      <c:pt idx="20774">
                        <c:v>4197.6000000000004</c:v>
                      </c:pt>
                      <c:pt idx="20775">
                        <c:v>4211.1000000000004</c:v>
                      </c:pt>
                      <c:pt idx="20776">
                        <c:v>4189.5</c:v>
                      </c:pt>
                      <c:pt idx="20777">
                        <c:v>4196.5</c:v>
                      </c:pt>
                      <c:pt idx="20778">
                        <c:v>4213.1000000000004</c:v>
                      </c:pt>
                      <c:pt idx="20779">
                        <c:v>4196.8</c:v>
                      </c:pt>
                      <c:pt idx="20780">
                        <c:v>4199.5</c:v>
                      </c:pt>
                      <c:pt idx="20781">
                        <c:v>4217.5</c:v>
                      </c:pt>
                      <c:pt idx="20782">
                        <c:v>4201.2</c:v>
                      </c:pt>
                      <c:pt idx="20783">
                        <c:v>4204.8</c:v>
                      </c:pt>
                      <c:pt idx="20784">
                        <c:v>4198.7</c:v>
                      </c:pt>
                      <c:pt idx="20785">
                        <c:v>4207.8999999999996</c:v>
                      </c:pt>
                      <c:pt idx="20786">
                        <c:v>4193.6000000000004</c:v>
                      </c:pt>
                      <c:pt idx="20787">
                        <c:v>4201.8999999999996</c:v>
                      </c:pt>
                      <c:pt idx="20788">
                        <c:v>4213.1000000000004</c:v>
                      </c:pt>
                      <c:pt idx="20789">
                        <c:v>4204.3</c:v>
                      </c:pt>
                      <c:pt idx="20790">
                        <c:v>4206.7</c:v>
                      </c:pt>
                      <c:pt idx="20791">
                        <c:v>4210.1000000000004</c:v>
                      </c:pt>
                      <c:pt idx="20792">
                        <c:v>4214.3999999999996</c:v>
                      </c:pt>
                      <c:pt idx="20793">
                        <c:v>4204.7</c:v>
                      </c:pt>
                      <c:pt idx="20794">
                        <c:v>4226.3999999999996</c:v>
                      </c:pt>
                      <c:pt idx="20795">
                        <c:v>4216</c:v>
                      </c:pt>
                      <c:pt idx="20796">
                        <c:v>4214.7</c:v>
                      </c:pt>
                      <c:pt idx="20797">
                        <c:v>4219.2</c:v>
                      </c:pt>
                      <c:pt idx="20798">
                        <c:v>4215.7</c:v>
                      </c:pt>
                      <c:pt idx="20799">
                        <c:v>4209.8</c:v>
                      </c:pt>
                      <c:pt idx="20800">
                        <c:v>4219.2</c:v>
                      </c:pt>
                      <c:pt idx="20801">
                        <c:v>4234.3999999999996</c:v>
                      </c:pt>
                      <c:pt idx="20802">
                        <c:v>4220.7</c:v>
                      </c:pt>
                      <c:pt idx="20803">
                        <c:v>4215.1000000000004</c:v>
                      </c:pt>
                      <c:pt idx="20804">
                        <c:v>4248.8</c:v>
                      </c:pt>
                      <c:pt idx="20805">
                        <c:v>4221.6000000000004</c:v>
                      </c:pt>
                      <c:pt idx="20806">
                        <c:v>4231.7</c:v>
                      </c:pt>
                      <c:pt idx="20807">
                        <c:v>4236.2</c:v>
                      </c:pt>
                      <c:pt idx="20808">
                        <c:v>4216.8</c:v>
                      </c:pt>
                      <c:pt idx="20809">
                        <c:v>4230.1000000000004</c:v>
                      </c:pt>
                      <c:pt idx="20810">
                        <c:v>4232.5</c:v>
                      </c:pt>
                      <c:pt idx="20811">
                        <c:v>4225.3999999999996</c:v>
                      </c:pt>
                      <c:pt idx="20812">
                        <c:v>4253.8999999999996</c:v>
                      </c:pt>
                      <c:pt idx="20813">
                        <c:v>4224.8</c:v>
                      </c:pt>
                      <c:pt idx="20814">
                        <c:v>4240.1000000000004</c:v>
                      </c:pt>
                      <c:pt idx="20815">
                        <c:v>4235.8</c:v>
                      </c:pt>
                      <c:pt idx="20816">
                        <c:v>4234.1000000000004</c:v>
                      </c:pt>
                      <c:pt idx="20817">
                        <c:v>4239.1000000000004</c:v>
                      </c:pt>
                      <c:pt idx="20818">
                        <c:v>4234.6000000000004</c:v>
                      </c:pt>
                      <c:pt idx="20819">
                        <c:v>4237.3</c:v>
                      </c:pt>
                      <c:pt idx="20820">
                        <c:v>4245.3999999999996</c:v>
                      </c:pt>
                      <c:pt idx="20821">
                        <c:v>4248</c:v>
                      </c:pt>
                      <c:pt idx="20822">
                        <c:v>4232.5</c:v>
                      </c:pt>
                      <c:pt idx="20823">
                        <c:v>4233.8</c:v>
                      </c:pt>
                      <c:pt idx="20824">
                        <c:v>4247.8999999999996</c:v>
                      </c:pt>
                      <c:pt idx="20825">
                        <c:v>4244.1000000000004</c:v>
                      </c:pt>
                      <c:pt idx="20826">
                        <c:v>4235.5</c:v>
                      </c:pt>
                      <c:pt idx="20827">
                        <c:v>4238.3</c:v>
                      </c:pt>
                      <c:pt idx="20828">
                        <c:v>4242.6000000000004</c:v>
                      </c:pt>
                      <c:pt idx="20829">
                        <c:v>4229.2</c:v>
                      </c:pt>
                      <c:pt idx="20830">
                        <c:v>4231.1000000000004</c:v>
                      </c:pt>
                      <c:pt idx="20831">
                        <c:v>4230.3</c:v>
                      </c:pt>
                      <c:pt idx="20832">
                        <c:v>4225.5</c:v>
                      </c:pt>
                      <c:pt idx="20833">
                        <c:v>4239.3999999999996</c:v>
                      </c:pt>
                      <c:pt idx="20834">
                        <c:v>4237.7</c:v>
                      </c:pt>
                      <c:pt idx="20835">
                        <c:v>4234.3999999999996</c:v>
                      </c:pt>
                      <c:pt idx="20836">
                        <c:v>4232.6000000000004</c:v>
                      </c:pt>
                      <c:pt idx="20837">
                        <c:v>4230.8999999999996</c:v>
                      </c:pt>
                      <c:pt idx="20838">
                        <c:v>4236.6000000000004</c:v>
                      </c:pt>
                      <c:pt idx="20839">
                        <c:v>4230.2</c:v>
                      </c:pt>
                      <c:pt idx="20840">
                        <c:v>4229.5</c:v>
                      </c:pt>
                      <c:pt idx="20841">
                        <c:v>4243.8999999999996</c:v>
                      </c:pt>
                      <c:pt idx="20842">
                        <c:v>4230.6000000000004</c:v>
                      </c:pt>
                      <c:pt idx="20843">
                        <c:v>4241</c:v>
                      </c:pt>
                      <c:pt idx="20844">
                        <c:v>4248.6000000000004</c:v>
                      </c:pt>
                      <c:pt idx="20845">
                        <c:v>4246.3</c:v>
                      </c:pt>
                      <c:pt idx="20846">
                        <c:v>4238.6000000000004</c:v>
                      </c:pt>
                      <c:pt idx="20847">
                        <c:v>4244.1000000000004</c:v>
                      </c:pt>
                      <c:pt idx="20848">
                        <c:v>4240.8999999999996</c:v>
                      </c:pt>
                      <c:pt idx="20849">
                        <c:v>4256.3999999999996</c:v>
                      </c:pt>
                      <c:pt idx="20850">
                        <c:v>4234.3999999999996</c:v>
                      </c:pt>
                      <c:pt idx="20851">
                        <c:v>4237.6000000000004</c:v>
                      </c:pt>
                      <c:pt idx="20852">
                        <c:v>4232.1000000000004</c:v>
                      </c:pt>
                      <c:pt idx="20853">
                        <c:v>4232.8</c:v>
                      </c:pt>
                      <c:pt idx="20854">
                        <c:v>4237</c:v>
                      </c:pt>
                      <c:pt idx="20855">
                        <c:v>4233</c:v>
                      </c:pt>
                      <c:pt idx="20856">
                        <c:v>4238.3999999999996</c:v>
                      </c:pt>
                      <c:pt idx="20857">
                        <c:v>4233.5</c:v>
                      </c:pt>
                      <c:pt idx="20858">
                        <c:v>4238.2</c:v>
                      </c:pt>
                      <c:pt idx="20859">
                        <c:v>4234.3999999999996</c:v>
                      </c:pt>
                      <c:pt idx="20860">
                        <c:v>4235</c:v>
                      </c:pt>
                      <c:pt idx="20861">
                        <c:v>4237.3</c:v>
                      </c:pt>
                      <c:pt idx="20862">
                        <c:v>4232.6000000000004</c:v>
                      </c:pt>
                      <c:pt idx="20863">
                        <c:v>4235.5</c:v>
                      </c:pt>
                      <c:pt idx="20864">
                        <c:v>4222.5</c:v>
                      </c:pt>
                      <c:pt idx="20865">
                        <c:v>4251.3999999999996</c:v>
                      </c:pt>
                      <c:pt idx="20866">
                        <c:v>4247.3999999999996</c:v>
                      </c:pt>
                      <c:pt idx="20867">
                        <c:v>4246.8999999999996</c:v>
                      </c:pt>
                      <c:pt idx="20868">
                        <c:v>4249.6000000000004</c:v>
                      </c:pt>
                      <c:pt idx="20869">
                        <c:v>4255.5</c:v>
                      </c:pt>
                      <c:pt idx="20870">
                        <c:v>4253.5</c:v>
                      </c:pt>
                      <c:pt idx="20871">
                        <c:v>4246.3999999999996</c:v>
                      </c:pt>
                      <c:pt idx="20872">
                        <c:v>4240.5</c:v>
                      </c:pt>
                      <c:pt idx="20873">
                        <c:v>4234.5</c:v>
                      </c:pt>
                      <c:pt idx="20874">
                        <c:v>4246.8999999999996</c:v>
                      </c:pt>
                      <c:pt idx="20875">
                        <c:v>4242.3999999999996</c:v>
                      </c:pt>
                      <c:pt idx="20876">
                        <c:v>4233.1000000000004</c:v>
                      </c:pt>
                      <c:pt idx="20877">
                        <c:v>4241</c:v>
                      </c:pt>
                      <c:pt idx="20878">
                        <c:v>4243</c:v>
                      </c:pt>
                      <c:pt idx="20879">
                        <c:v>4233.2</c:v>
                      </c:pt>
                      <c:pt idx="20880">
                        <c:v>4245.2</c:v>
                      </c:pt>
                      <c:pt idx="20881">
                        <c:v>4245.8</c:v>
                      </c:pt>
                      <c:pt idx="20882">
                        <c:v>4238.6000000000004</c:v>
                      </c:pt>
                      <c:pt idx="20883">
                        <c:v>4237.2</c:v>
                      </c:pt>
                      <c:pt idx="20884">
                        <c:v>4244.3999999999996</c:v>
                      </c:pt>
                      <c:pt idx="20885">
                        <c:v>4240.6000000000004</c:v>
                      </c:pt>
                      <c:pt idx="20886">
                        <c:v>4238.8</c:v>
                      </c:pt>
                      <c:pt idx="20887">
                        <c:v>4232.8</c:v>
                      </c:pt>
                      <c:pt idx="20888">
                        <c:v>4235.2</c:v>
                      </c:pt>
                      <c:pt idx="20889">
                        <c:v>4234.7</c:v>
                      </c:pt>
                      <c:pt idx="20890">
                        <c:v>4237.5</c:v>
                      </c:pt>
                      <c:pt idx="20891">
                        <c:v>4253.3999999999996</c:v>
                      </c:pt>
                      <c:pt idx="20892">
                        <c:v>4238.1000000000004</c:v>
                      </c:pt>
                      <c:pt idx="20893">
                        <c:v>4235.8999999999996</c:v>
                      </c:pt>
                      <c:pt idx="20894">
                        <c:v>4260.8</c:v>
                      </c:pt>
                      <c:pt idx="20895">
                        <c:v>4244.8</c:v>
                      </c:pt>
                      <c:pt idx="20896">
                        <c:v>4242.3999999999996</c:v>
                      </c:pt>
                      <c:pt idx="20897">
                        <c:v>4259.5</c:v>
                      </c:pt>
                      <c:pt idx="20898">
                        <c:v>4241.3</c:v>
                      </c:pt>
                      <c:pt idx="20899">
                        <c:v>4225.8</c:v>
                      </c:pt>
                      <c:pt idx="20900">
                        <c:v>4248.6000000000004</c:v>
                      </c:pt>
                      <c:pt idx="20901">
                        <c:v>4248.8</c:v>
                      </c:pt>
                      <c:pt idx="20902">
                        <c:v>4253.8999999999996</c:v>
                      </c:pt>
                      <c:pt idx="20903">
                        <c:v>4251</c:v>
                      </c:pt>
                      <c:pt idx="20904">
                        <c:v>4263.1000000000004</c:v>
                      </c:pt>
                      <c:pt idx="20905">
                        <c:v>4253.6000000000004</c:v>
                      </c:pt>
                      <c:pt idx="20906">
                        <c:v>4254.5</c:v>
                      </c:pt>
                      <c:pt idx="20907">
                        <c:v>4257.5</c:v>
                      </c:pt>
                      <c:pt idx="20908">
                        <c:v>4265.6000000000004</c:v>
                      </c:pt>
                      <c:pt idx="20909">
                        <c:v>4270.3999999999996</c:v>
                      </c:pt>
                      <c:pt idx="20910">
                        <c:v>4246.3999999999996</c:v>
                      </c:pt>
                      <c:pt idx="20911">
                        <c:v>4260</c:v>
                      </c:pt>
                      <c:pt idx="20912">
                        <c:v>4269.2</c:v>
                      </c:pt>
                      <c:pt idx="20913">
                        <c:v>4259.5</c:v>
                      </c:pt>
                      <c:pt idx="20914">
                        <c:v>4262.8</c:v>
                      </c:pt>
                      <c:pt idx="20915">
                        <c:v>4273.3999999999996</c:v>
                      </c:pt>
                      <c:pt idx="20916">
                        <c:v>4265.7</c:v>
                      </c:pt>
                      <c:pt idx="20917">
                        <c:v>4263.8</c:v>
                      </c:pt>
                      <c:pt idx="20918">
                        <c:v>4268.3</c:v>
                      </c:pt>
                      <c:pt idx="20919">
                        <c:v>4262.8999999999996</c:v>
                      </c:pt>
                      <c:pt idx="20920">
                        <c:v>4263.3999999999996</c:v>
                      </c:pt>
                      <c:pt idx="20921">
                        <c:v>4280.1000000000004</c:v>
                      </c:pt>
                      <c:pt idx="20922">
                        <c:v>4267</c:v>
                      </c:pt>
                      <c:pt idx="20923">
                        <c:v>4272.7</c:v>
                      </c:pt>
                      <c:pt idx="20924">
                        <c:v>4274</c:v>
                      </c:pt>
                      <c:pt idx="20925">
                        <c:v>4278.2</c:v>
                      </c:pt>
                      <c:pt idx="20926">
                        <c:v>4280.3</c:v>
                      </c:pt>
                      <c:pt idx="20927">
                        <c:v>4280.5</c:v>
                      </c:pt>
                      <c:pt idx="20928">
                        <c:v>4282.8999999999996</c:v>
                      </c:pt>
                      <c:pt idx="20929">
                        <c:v>4263.3</c:v>
                      </c:pt>
                      <c:pt idx="20930">
                        <c:v>4262.5</c:v>
                      </c:pt>
                      <c:pt idx="20931">
                        <c:v>4278</c:v>
                      </c:pt>
                      <c:pt idx="20932">
                        <c:v>4273.5</c:v>
                      </c:pt>
                      <c:pt idx="20933">
                        <c:v>4279.8999999999996</c:v>
                      </c:pt>
                      <c:pt idx="20934">
                        <c:v>4279.5</c:v>
                      </c:pt>
                      <c:pt idx="20935">
                        <c:v>4266.7</c:v>
                      </c:pt>
                      <c:pt idx="20936">
                        <c:v>4268.8</c:v>
                      </c:pt>
                      <c:pt idx="20937">
                        <c:v>4255.8999999999996</c:v>
                      </c:pt>
                      <c:pt idx="20938">
                        <c:v>4250.3</c:v>
                      </c:pt>
                      <c:pt idx="20939">
                        <c:v>4272.7</c:v>
                      </c:pt>
                      <c:pt idx="20940">
                        <c:v>4267.7</c:v>
                      </c:pt>
                      <c:pt idx="20941">
                        <c:v>4276.8999999999996</c:v>
                      </c:pt>
                      <c:pt idx="20942">
                        <c:v>4264.3</c:v>
                      </c:pt>
                      <c:pt idx="20943">
                        <c:v>4266</c:v>
                      </c:pt>
                      <c:pt idx="20944">
                        <c:v>4269</c:v>
                      </c:pt>
                      <c:pt idx="20945">
                        <c:v>4268.6000000000004</c:v>
                      </c:pt>
                      <c:pt idx="20946">
                        <c:v>4259.7</c:v>
                      </c:pt>
                      <c:pt idx="20947">
                        <c:v>4265</c:v>
                      </c:pt>
                      <c:pt idx="20948">
                        <c:v>4266.7</c:v>
                      </c:pt>
                      <c:pt idx="20949">
                        <c:v>4278</c:v>
                      </c:pt>
                      <c:pt idx="20950">
                        <c:v>4268.1000000000004</c:v>
                      </c:pt>
                      <c:pt idx="20951">
                        <c:v>4253.8999999999996</c:v>
                      </c:pt>
                      <c:pt idx="20952">
                        <c:v>4259.8999999999996</c:v>
                      </c:pt>
                      <c:pt idx="20953">
                        <c:v>4255</c:v>
                      </c:pt>
                      <c:pt idx="20954">
                        <c:v>4283.5</c:v>
                      </c:pt>
                      <c:pt idx="20955">
                        <c:v>4263.3999999999996</c:v>
                      </c:pt>
                      <c:pt idx="20956">
                        <c:v>4263</c:v>
                      </c:pt>
                      <c:pt idx="20957">
                        <c:v>4270.8999999999996</c:v>
                      </c:pt>
                      <c:pt idx="20958">
                        <c:v>4271.3999999999996</c:v>
                      </c:pt>
                      <c:pt idx="20959">
                        <c:v>4266.3</c:v>
                      </c:pt>
                      <c:pt idx="20960">
                        <c:v>4261.7</c:v>
                      </c:pt>
                      <c:pt idx="20961">
                        <c:v>4270.5</c:v>
                      </c:pt>
                      <c:pt idx="20962">
                        <c:v>4268.3</c:v>
                      </c:pt>
                      <c:pt idx="20963">
                        <c:v>4274.3</c:v>
                      </c:pt>
                      <c:pt idx="20964">
                        <c:v>4276.6000000000004</c:v>
                      </c:pt>
                      <c:pt idx="20965">
                        <c:v>4281.3999999999996</c:v>
                      </c:pt>
                      <c:pt idx="20966">
                        <c:v>4273.1000000000004</c:v>
                      </c:pt>
                      <c:pt idx="20967">
                        <c:v>4280.5</c:v>
                      </c:pt>
                      <c:pt idx="20968">
                        <c:v>4280</c:v>
                      </c:pt>
                      <c:pt idx="20969">
                        <c:v>4284.1000000000004</c:v>
                      </c:pt>
                      <c:pt idx="20970">
                        <c:v>4277.2</c:v>
                      </c:pt>
                      <c:pt idx="20971">
                        <c:v>4274.2</c:v>
                      </c:pt>
                      <c:pt idx="20972">
                        <c:v>4288.7</c:v>
                      </c:pt>
                      <c:pt idx="20973">
                        <c:v>4287.8</c:v>
                      </c:pt>
                      <c:pt idx="20974">
                        <c:v>4290.8999999999996</c:v>
                      </c:pt>
                      <c:pt idx="20975">
                        <c:v>4268</c:v>
                      </c:pt>
                      <c:pt idx="20976">
                        <c:v>4276.3999999999996</c:v>
                      </c:pt>
                      <c:pt idx="20977">
                        <c:v>4273.1000000000004</c:v>
                      </c:pt>
                      <c:pt idx="20978">
                        <c:v>4283.2</c:v>
                      </c:pt>
                      <c:pt idx="20979">
                        <c:v>4278.8999999999996</c:v>
                      </c:pt>
                      <c:pt idx="20980">
                        <c:v>4285.2</c:v>
                      </c:pt>
                      <c:pt idx="20981">
                        <c:v>4270.8999999999996</c:v>
                      </c:pt>
                      <c:pt idx="20982">
                        <c:v>4274.8</c:v>
                      </c:pt>
                      <c:pt idx="20983">
                        <c:v>4282.3</c:v>
                      </c:pt>
                      <c:pt idx="20984">
                        <c:v>4277.3</c:v>
                      </c:pt>
                      <c:pt idx="20985">
                        <c:v>4282.3999999999996</c:v>
                      </c:pt>
                      <c:pt idx="20986">
                        <c:v>4285.5</c:v>
                      </c:pt>
                      <c:pt idx="20987">
                        <c:v>4293.1000000000004</c:v>
                      </c:pt>
                      <c:pt idx="20988">
                        <c:v>4288.2</c:v>
                      </c:pt>
                      <c:pt idx="20989">
                        <c:v>4271.3999999999996</c:v>
                      </c:pt>
                      <c:pt idx="20990">
                        <c:v>4260.6000000000004</c:v>
                      </c:pt>
                      <c:pt idx="20991">
                        <c:v>4269</c:v>
                      </c:pt>
                      <c:pt idx="20992">
                        <c:v>4262.3999999999996</c:v>
                      </c:pt>
                      <c:pt idx="20993">
                        <c:v>4252.8</c:v>
                      </c:pt>
                      <c:pt idx="20994">
                        <c:v>4268.8999999999996</c:v>
                      </c:pt>
                      <c:pt idx="20995">
                        <c:v>4272.8999999999996</c:v>
                      </c:pt>
                      <c:pt idx="20996">
                        <c:v>4262.6000000000004</c:v>
                      </c:pt>
                      <c:pt idx="20997">
                        <c:v>4266.7</c:v>
                      </c:pt>
                      <c:pt idx="20998">
                        <c:v>4262</c:v>
                      </c:pt>
                      <c:pt idx="20999">
                        <c:v>4261.7</c:v>
                      </c:pt>
                      <c:pt idx="21000">
                        <c:v>4256.2</c:v>
                      </c:pt>
                      <c:pt idx="21001">
                        <c:v>4256.5</c:v>
                      </c:pt>
                      <c:pt idx="21002">
                        <c:v>4235.1000000000004</c:v>
                      </c:pt>
                      <c:pt idx="21003">
                        <c:v>4247.8</c:v>
                      </c:pt>
                      <c:pt idx="21004">
                        <c:v>4263.8</c:v>
                      </c:pt>
                      <c:pt idx="21005">
                        <c:v>4251.6000000000004</c:v>
                      </c:pt>
                      <c:pt idx="21006">
                        <c:v>4253.1000000000004</c:v>
                      </c:pt>
                      <c:pt idx="21007">
                        <c:v>4271</c:v>
                      </c:pt>
                      <c:pt idx="21008">
                        <c:v>4256.7</c:v>
                      </c:pt>
                      <c:pt idx="21009">
                        <c:v>4252</c:v>
                      </c:pt>
                      <c:pt idx="21010">
                        <c:v>4279.3999999999996</c:v>
                      </c:pt>
                      <c:pt idx="21011">
                        <c:v>4272.1000000000004</c:v>
                      </c:pt>
                      <c:pt idx="21012">
                        <c:v>4264.8999999999996</c:v>
                      </c:pt>
                      <c:pt idx="21013">
                        <c:v>4260.7</c:v>
                      </c:pt>
                      <c:pt idx="21014">
                        <c:v>4275.5</c:v>
                      </c:pt>
                      <c:pt idx="21015">
                        <c:v>4290</c:v>
                      </c:pt>
                      <c:pt idx="21016">
                        <c:v>4276.8999999999996</c:v>
                      </c:pt>
                      <c:pt idx="21017">
                        <c:v>4281.8999999999996</c:v>
                      </c:pt>
                      <c:pt idx="21018">
                        <c:v>4276.6000000000004</c:v>
                      </c:pt>
                      <c:pt idx="21019">
                        <c:v>4282.1000000000004</c:v>
                      </c:pt>
                      <c:pt idx="21020">
                        <c:v>4283</c:v>
                      </c:pt>
                      <c:pt idx="21021">
                        <c:v>4285.8999999999996</c:v>
                      </c:pt>
                      <c:pt idx="21022">
                        <c:v>4281.1000000000004</c:v>
                      </c:pt>
                      <c:pt idx="21023">
                        <c:v>4292.8</c:v>
                      </c:pt>
                      <c:pt idx="21024">
                        <c:v>4294.2</c:v>
                      </c:pt>
                      <c:pt idx="21025">
                        <c:v>4285.8</c:v>
                      </c:pt>
                      <c:pt idx="21026">
                        <c:v>4291.1000000000004</c:v>
                      </c:pt>
                      <c:pt idx="21027">
                        <c:v>4294.2</c:v>
                      </c:pt>
                      <c:pt idx="21028">
                        <c:v>4290.3</c:v>
                      </c:pt>
                      <c:pt idx="21029">
                        <c:v>4290.3999999999996</c:v>
                      </c:pt>
                      <c:pt idx="21030">
                        <c:v>4286.8999999999996</c:v>
                      </c:pt>
                      <c:pt idx="21031">
                        <c:v>4290.8999999999996</c:v>
                      </c:pt>
                      <c:pt idx="21032">
                        <c:v>4288.1000000000004</c:v>
                      </c:pt>
                      <c:pt idx="21033">
                        <c:v>4286.6000000000004</c:v>
                      </c:pt>
                      <c:pt idx="21034">
                        <c:v>4289.2</c:v>
                      </c:pt>
                      <c:pt idx="21035">
                        <c:v>4287.3999999999996</c:v>
                      </c:pt>
                      <c:pt idx="21036">
                        <c:v>4295</c:v>
                      </c:pt>
                      <c:pt idx="21037">
                        <c:v>4295.6000000000004</c:v>
                      </c:pt>
                      <c:pt idx="21038">
                        <c:v>4286.8</c:v>
                      </c:pt>
                      <c:pt idx="21039">
                        <c:v>4288.5</c:v>
                      </c:pt>
                      <c:pt idx="21040">
                        <c:v>4295.8999999999996</c:v>
                      </c:pt>
                      <c:pt idx="21041">
                        <c:v>4290.3</c:v>
                      </c:pt>
                      <c:pt idx="21042">
                        <c:v>4294.7</c:v>
                      </c:pt>
                      <c:pt idx="21043">
                        <c:v>4283.8999999999996</c:v>
                      </c:pt>
                      <c:pt idx="21044">
                        <c:v>4309.6000000000004</c:v>
                      </c:pt>
                      <c:pt idx="21045">
                        <c:v>4295.8</c:v>
                      </c:pt>
                      <c:pt idx="21046">
                        <c:v>4283.3999999999996</c:v>
                      </c:pt>
                      <c:pt idx="21047">
                        <c:v>4298.5</c:v>
                      </c:pt>
                      <c:pt idx="21048">
                        <c:v>4285.3999999999996</c:v>
                      </c:pt>
                      <c:pt idx="21049">
                        <c:v>4292.6000000000004</c:v>
                      </c:pt>
                      <c:pt idx="21050">
                        <c:v>4295.8999999999996</c:v>
                      </c:pt>
                      <c:pt idx="21051">
                        <c:v>4296.3999999999996</c:v>
                      </c:pt>
                      <c:pt idx="21052">
                        <c:v>4294.6000000000004</c:v>
                      </c:pt>
                      <c:pt idx="21053">
                        <c:v>4306.1000000000004</c:v>
                      </c:pt>
                      <c:pt idx="21054">
                        <c:v>4304.6000000000004</c:v>
                      </c:pt>
                      <c:pt idx="21055">
                        <c:v>4300.3</c:v>
                      </c:pt>
                      <c:pt idx="21056">
                        <c:v>4306.5</c:v>
                      </c:pt>
                      <c:pt idx="21057">
                        <c:v>4300.2</c:v>
                      </c:pt>
                      <c:pt idx="21058">
                        <c:v>4290.8999999999996</c:v>
                      </c:pt>
                      <c:pt idx="21059">
                        <c:v>4288.3</c:v>
                      </c:pt>
                      <c:pt idx="21060">
                        <c:v>4293.7</c:v>
                      </c:pt>
                      <c:pt idx="21061">
                        <c:v>4293.3</c:v>
                      </c:pt>
                      <c:pt idx="21062">
                        <c:v>4289</c:v>
                      </c:pt>
                      <c:pt idx="21063">
                        <c:v>4289.3999999999996</c:v>
                      </c:pt>
                      <c:pt idx="21064">
                        <c:v>4296.3999999999996</c:v>
                      </c:pt>
                      <c:pt idx="21065">
                        <c:v>4302.1000000000004</c:v>
                      </c:pt>
                      <c:pt idx="21066">
                        <c:v>4295.6000000000004</c:v>
                      </c:pt>
                      <c:pt idx="21067">
                        <c:v>4299.8</c:v>
                      </c:pt>
                      <c:pt idx="21068">
                        <c:v>4297.8</c:v>
                      </c:pt>
                      <c:pt idx="21069">
                        <c:v>4299.3</c:v>
                      </c:pt>
                      <c:pt idx="21070">
                        <c:v>4283.7</c:v>
                      </c:pt>
                      <c:pt idx="21071">
                        <c:v>4269.8999999999996</c:v>
                      </c:pt>
                      <c:pt idx="21072">
                        <c:v>4281.5</c:v>
                      </c:pt>
                      <c:pt idx="21073">
                        <c:v>4272.3</c:v>
                      </c:pt>
                      <c:pt idx="21074">
                        <c:v>4284.5</c:v>
                      </c:pt>
                      <c:pt idx="21075">
                        <c:v>4276.3999999999996</c:v>
                      </c:pt>
                      <c:pt idx="21076">
                        <c:v>4274</c:v>
                      </c:pt>
                      <c:pt idx="21077">
                        <c:v>4296</c:v>
                      </c:pt>
                      <c:pt idx="21078">
                        <c:v>4278.8</c:v>
                      </c:pt>
                      <c:pt idx="21079">
                        <c:v>4281.1000000000004</c:v>
                      </c:pt>
                      <c:pt idx="21080">
                        <c:v>4288.8</c:v>
                      </c:pt>
                      <c:pt idx="21081">
                        <c:v>4279.3</c:v>
                      </c:pt>
                      <c:pt idx="21082">
                        <c:v>4287.5</c:v>
                      </c:pt>
                      <c:pt idx="21083">
                        <c:v>4300.3999999999996</c:v>
                      </c:pt>
                      <c:pt idx="21084">
                        <c:v>4293.3999999999996</c:v>
                      </c:pt>
                      <c:pt idx="21085">
                        <c:v>4295.7</c:v>
                      </c:pt>
                      <c:pt idx="21086">
                        <c:v>4288.1000000000004</c:v>
                      </c:pt>
                      <c:pt idx="21087">
                        <c:v>4302</c:v>
                      </c:pt>
                      <c:pt idx="21088">
                        <c:v>4285.8</c:v>
                      </c:pt>
                      <c:pt idx="21089">
                        <c:v>4291.8999999999996</c:v>
                      </c:pt>
                      <c:pt idx="21090">
                        <c:v>4291.2</c:v>
                      </c:pt>
                      <c:pt idx="21091">
                        <c:v>4287.3999999999996</c:v>
                      </c:pt>
                      <c:pt idx="21092">
                        <c:v>4285.3</c:v>
                      </c:pt>
                      <c:pt idx="21093">
                        <c:v>4289.3999999999996</c:v>
                      </c:pt>
                      <c:pt idx="21094">
                        <c:v>4289.6000000000004</c:v>
                      </c:pt>
                      <c:pt idx="21095">
                        <c:v>4292.1000000000004</c:v>
                      </c:pt>
                      <c:pt idx="21096">
                        <c:v>4289.3</c:v>
                      </c:pt>
                      <c:pt idx="21097">
                        <c:v>4296.5</c:v>
                      </c:pt>
                      <c:pt idx="21098">
                        <c:v>4297.8</c:v>
                      </c:pt>
                      <c:pt idx="21099">
                        <c:v>4297.7</c:v>
                      </c:pt>
                      <c:pt idx="21100">
                        <c:v>4289.7</c:v>
                      </c:pt>
                      <c:pt idx="21101">
                        <c:v>4290.2</c:v>
                      </c:pt>
                      <c:pt idx="21102">
                        <c:v>4296.5</c:v>
                      </c:pt>
                      <c:pt idx="21103">
                        <c:v>4285</c:v>
                      </c:pt>
                      <c:pt idx="21104">
                        <c:v>4283.3999999999996</c:v>
                      </c:pt>
                      <c:pt idx="21105">
                        <c:v>4287.5</c:v>
                      </c:pt>
                      <c:pt idx="21106">
                        <c:v>4303.7</c:v>
                      </c:pt>
                      <c:pt idx="21107">
                        <c:v>4292.8</c:v>
                      </c:pt>
                      <c:pt idx="21108">
                        <c:v>4276.1000000000004</c:v>
                      </c:pt>
                      <c:pt idx="21109">
                        <c:v>4289.6000000000004</c:v>
                      </c:pt>
                      <c:pt idx="21110">
                        <c:v>4287.6000000000004</c:v>
                      </c:pt>
                      <c:pt idx="21111">
                        <c:v>4281.7</c:v>
                      </c:pt>
                      <c:pt idx="21112">
                        <c:v>4292.3999999999996</c:v>
                      </c:pt>
                      <c:pt idx="21113">
                        <c:v>4294.2</c:v>
                      </c:pt>
                      <c:pt idx="21114">
                        <c:v>4284.3</c:v>
                      </c:pt>
                      <c:pt idx="21115">
                        <c:v>4310.8999999999996</c:v>
                      </c:pt>
                      <c:pt idx="21116">
                        <c:v>4301</c:v>
                      </c:pt>
                      <c:pt idx="21117">
                        <c:v>4289.1000000000004</c:v>
                      </c:pt>
                      <c:pt idx="21118">
                        <c:v>4292.5</c:v>
                      </c:pt>
                      <c:pt idx="21119">
                        <c:v>4296.6000000000004</c:v>
                      </c:pt>
                      <c:pt idx="21120">
                        <c:v>4285.8</c:v>
                      </c:pt>
                      <c:pt idx="21121">
                        <c:v>4283.8</c:v>
                      </c:pt>
                      <c:pt idx="21122">
                        <c:v>4296.3999999999996</c:v>
                      </c:pt>
                      <c:pt idx="21123">
                        <c:v>4301.2</c:v>
                      </c:pt>
                      <c:pt idx="21124">
                        <c:v>4289.3</c:v>
                      </c:pt>
                      <c:pt idx="21125">
                        <c:v>4308</c:v>
                      </c:pt>
                      <c:pt idx="21126">
                        <c:v>4287.3</c:v>
                      </c:pt>
                      <c:pt idx="21127">
                        <c:v>4307.8999999999996</c:v>
                      </c:pt>
                      <c:pt idx="21128">
                        <c:v>4297.2</c:v>
                      </c:pt>
                      <c:pt idx="21129">
                        <c:v>4302.3</c:v>
                      </c:pt>
                      <c:pt idx="21130">
                        <c:v>4282.7</c:v>
                      </c:pt>
                      <c:pt idx="21131">
                        <c:v>4287.8</c:v>
                      </c:pt>
                      <c:pt idx="21132">
                        <c:v>4277.8</c:v>
                      </c:pt>
                      <c:pt idx="21133">
                        <c:v>4275.3999999999996</c:v>
                      </c:pt>
                      <c:pt idx="21134">
                        <c:v>4292.8</c:v>
                      </c:pt>
                      <c:pt idx="21135">
                        <c:v>4312.3999999999996</c:v>
                      </c:pt>
                      <c:pt idx="21136">
                        <c:v>4308.1000000000004</c:v>
                      </c:pt>
                      <c:pt idx="21137">
                        <c:v>4299.1000000000004</c:v>
                      </c:pt>
                      <c:pt idx="21138">
                        <c:v>4309.6000000000004</c:v>
                      </c:pt>
                      <c:pt idx="21139">
                        <c:v>4288.5</c:v>
                      </c:pt>
                      <c:pt idx="21140">
                        <c:v>4298.5</c:v>
                      </c:pt>
                      <c:pt idx="21141">
                        <c:v>4305.7</c:v>
                      </c:pt>
                      <c:pt idx="21142">
                        <c:v>4294</c:v>
                      </c:pt>
                      <c:pt idx="21143">
                        <c:v>4303.2</c:v>
                      </c:pt>
                      <c:pt idx="21144">
                        <c:v>4284.5</c:v>
                      </c:pt>
                      <c:pt idx="21145">
                        <c:v>4304.6000000000004</c:v>
                      </c:pt>
                      <c:pt idx="21146">
                        <c:v>4302</c:v>
                      </c:pt>
                      <c:pt idx="21147">
                        <c:v>4287.2</c:v>
                      </c:pt>
                      <c:pt idx="21148">
                        <c:v>4284.2</c:v>
                      </c:pt>
                      <c:pt idx="21149">
                        <c:v>4302.2</c:v>
                      </c:pt>
                      <c:pt idx="21150">
                        <c:v>4286.5</c:v>
                      </c:pt>
                      <c:pt idx="21151">
                        <c:v>4286</c:v>
                      </c:pt>
                      <c:pt idx="21152">
                        <c:v>4278.6000000000004</c:v>
                      </c:pt>
                      <c:pt idx="21153">
                        <c:v>4290.8</c:v>
                      </c:pt>
                      <c:pt idx="21154">
                        <c:v>4297.8999999999996</c:v>
                      </c:pt>
                      <c:pt idx="21155">
                        <c:v>4292.3999999999996</c:v>
                      </c:pt>
                      <c:pt idx="21156">
                        <c:v>4293.1000000000004</c:v>
                      </c:pt>
                      <c:pt idx="21157">
                        <c:v>4313.5</c:v>
                      </c:pt>
                      <c:pt idx="21158">
                        <c:v>4307.7</c:v>
                      </c:pt>
                      <c:pt idx="21159">
                        <c:v>4281.1000000000004</c:v>
                      </c:pt>
                      <c:pt idx="21160">
                        <c:v>4292.7</c:v>
                      </c:pt>
                      <c:pt idx="21161">
                        <c:v>4294.8</c:v>
                      </c:pt>
                      <c:pt idx="21162">
                        <c:v>4295.3</c:v>
                      </c:pt>
                      <c:pt idx="21163">
                        <c:v>4303.1000000000004</c:v>
                      </c:pt>
                      <c:pt idx="21164">
                        <c:v>4297.5</c:v>
                      </c:pt>
                      <c:pt idx="21165">
                        <c:v>4282.8</c:v>
                      </c:pt>
                      <c:pt idx="21166">
                        <c:v>4315.7</c:v>
                      </c:pt>
                      <c:pt idx="21167">
                        <c:v>4276.8</c:v>
                      </c:pt>
                      <c:pt idx="21168">
                        <c:v>4303.8</c:v>
                      </c:pt>
                      <c:pt idx="21169">
                        <c:v>4286.8999999999996</c:v>
                      </c:pt>
                      <c:pt idx="21170">
                        <c:v>4299.8</c:v>
                      </c:pt>
                      <c:pt idx="21171">
                        <c:v>4297.2</c:v>
                      </c:pt>
                      <c:pt idx="21172">
                        <c:v>4278.5</c:v>
                      </c:pt>
                      <c:pt idx="21173">
                        <c:v>4290</c:v>
                      </c:pt>
                      <c:pt idx="21174">
                        <c:v>4294.3</c:v>
                      </c:pt>
                      <c:pt idx="21175">
                        <c:v>4301.1000000000004</c:v>
                      </c:pt>
                      <c:pt idx="21176">
                        <c:v>4299.7</c:v>
                      </c:pt>
                      <c:pt idx="21177">
                        <c:v>4284.3999999999996</c:v>
                      </c:pt>
                      <c:pt idx="21178">
                        <c:v>4299.3999999999996</c:v>
                      </c:pt>
                      <c:pt idx="21179">
                        <c:v>4294.1000000000004</c:v>
                      </c:pt>
                      <c:pt idx="21180">
                        <c:v>4301.8999999999996</c:v>
                      </c:pt>
                      <c:pt idx="21181">
                        <c:v>4311.1000000000004</c:v>
                      </c:pt>
                      <c:pt idx="21182">
                        <c:v>4297.8</c:v>
                      </c:pt>
                      <c:pt idx="21183">
                        <c:v>4306.3999999999996</c:v>
                      </c:pt>
                      <c:pt idx="21184">
                        <c:v>4302.3999999999996</c:v>
                      </c:pt>
                      <c:pt idx="21185">
                        <c:v>4301.2</c:v>
                      </c:pt>
                      <c:pt idx="21186">
                        <c:v>4309</c:v>
                      </c:pt>
                      <c:pt idx="21187">
                        <c:v>4314.2</c:v>
                      </c:pt>
                      <c:pt idx="21188">
                        <c:v>4312.3</c:v>
                      </c:pt>
                      <c:pt idx="21189">
                        <c:v>4313.1000000000004</c:v>
                      </c:pt>
                      <c:pt idx="21190">
                        <c:v>4304.5</c:v>
                      </c:pt>
                      <c:pt idx="21191">
                        <c:v>4308.7</c:v>
                      </c:pt>
                      <c:pt idx="21192">
                        <c:v>4291.8</c:v>
                      </c:pt>
                      <c:pt idx="21193">
                        <c:v>4312</c:v>
                      </c:pt>
                      <c:pt idx="21194">
                        <c:v>4306.2</c:v>
                      </c:pt>
                      <c:pt idx="21195">
                        <c:v>4304.8999999999996</c:v>
                      </c:pt>
                      <c:pt idx="21196">
                        <c:v>4294</c:v>
                      </c:pt>
                      <c:pt idx="21197">
                        <c:v>4310.8</c:v>
                      </c:pt>
                      <c:pt idx="21198">
                        <c:v>4311.8999999999996</c:v>
                      </c:pt>
                      <c:pt idx="21199">
                        <c:v>4311.1000000000004</c:v>
                      </c:pt>
                      <c:pt idx="21200">
                        <c:v>4314.3999999999996</c:v>
                      </c:pt>
                      <c:pt idx="21201">
                        <c:v>4310.6000000000004</c:v>
                      </c:pt>
                      <c:pt idx="21202">
                        <c:v>4290.3999999999996</c:v>
                      </c:pt>
                      <c:pt idx="21203">
                        <c:v>4307.3999999999996</c:v>
                      </c:pt>
                      <c:pt idx="21204">
                        <c:v>4291.2</c:v>
                      </c:pt>
                      <c:pt idx="21205">
                        <c:v>4304.8</c:v>
                      </c:pt>
                      <c:pt idx="21206">
                        <c:v>4309.1000000000004</c:v>
                      </c:pt>
                      <c:pt idx="21207">
                        <c:v>4314.8999999999996</c:v>
                      </c:pt>
                      <c:pt idx="21208">
                        <c:v>4313.3999999999996</c:v>
                      </c:pt>
                      <c:pt idx="21209">
                        <c:v>4320.7</c:v>
                      </c:pt>
                      <c:pt idx="21210">
                        <c:v>4299.7</c:v>
                      </c:pt>
                      <c:pt idx="21211">
                        <c:v>4303.3</c:v>
                      </c:pt>
                      <c:pt idx="21212">
                        <c:v>4308.6000000000004</c:v>
                      </c:pt>
                      <c:pt idx="21213">
                        <c:v>4305.2</c:v>
                      </c:pt>
                      <c:pt idx="21214">
                        <c:v>4300.3</c:v>
                      </c:pt>
                      <c:pt idx="21215">
                        <c:v>4303.6000000000004</c:v>
                      </c:pt>
                      <c:pt idx="21216">
                        <c:v>4307.8</c:v>
                      </c:pt>
                      <c:pt idx="21217">
                        <c:v>4308.8999999999996</c:v>
                      </c:pt>
                      <c:pt idx="21218">
                        <c:v>4305.7</c:v>
                      </c:pt>
                      <c:pt idx="21219">
                        <c:v>4305.3999999999996</c:v>
                      </c:pt>
                      <c:pt idx="21220">
                        <c:v>4292.3999999999996</c:v>
                      </c:pt>
                      <c:pt idx="21221">
                        <c:v>4308.3999999999996</c:v>
                      </c:pt>
                      <c:pt idx="21222">
                        <c:v>4304.5</c:v>
                      </c:pt>
                      <c:pt idx="21223">
                        <c:v>4308.5</c:v>
                      </c:pt>
                      <c:pt idx="21224">
                        <c:v>4316.6000000000004</c:v>
                      </c:pt>
                      <c:pt idx="21225">
                        <c:v>4316</c:v>
                      </c:pt>
                      <c:pt idx="21226">
                        <c:v>4295.2</c:v>
                      </c:pt>
                      <c:pt idx="21227">
                        <c:v>4307</c:v>
                      </c:pt>
                      <c:pt idx="21228">
                        <c:v>4310.1000000000004</c:v>
                      </c:pt>
                      <c:pt idx="21229">
                        <c:v>4313</c:v>
                      </c:pt>
                      <c:pt idx="21230">
                        <c:v>4293.1000000000004</c:v>
                      </c:pt>
                      <c:pt idx="21231">
                        <c:v>4301.3999999999996</c:v>
                      </c:pt>
                      <c:pt idx="21232">
                        <c:v>4311.5</c:v>
                      </c:pt>
                      <c:pt idx="21233">
                        <c:v>4299.1000000000004</c:v>
                      </c:pt>
                      <c:pt idx="21234">
                        <c:v>4295.7</c:v>
                      </c:pt>
                      <c:pt idx="21235">
                        <c:v>4291.8</c:v>
                      </c:pt>
                      <c:pt idx="21236">
                        <c:v>4308</c:v>
                      </c:pt>
                      <c:pt idx="21237">
                        <c:v>4307.2</c:v>
                      </c:pt>
                      <c:pt idx="21238">
                        <c:v>4308.6000000000004</c:v>
                      </c:pt>
                      <c:pt idx="21239">
                        <c:v>4302.8</c:v>
                      </c:pt>
                      <c:pt idx="21240">
                        <c:v>4306.3999999999996</c:v>
                      </c:pt>
                      <c:pt idx="21241">
                        <c:v>4311.6000000000004</c:v>
                      </c:pt>
                      <c:pt idx="21242">
                        <c:v>4317.2</c:v>
                      </c:pt>
                      <c:pt idx="21243">
                        <c:v>4318.8</c:v>
                      </c:pt>
                      <c:pt idx="21244">
                        <c:v>4305.7</c:v>
                      </c:pt>
                      <c:pt idx="21245">
                        <c:v>4299.7</c:v>
                      </c:pt>
                      <c:pt idx="21246">
                        <c:v>4305.8</c:v>
                      </c:pt>
                      <c:pt idx="21247">
                        <c:v>4317.8999999999996</c:v>
                      </c:pt>
                      <c:pt idx="21248">
                        <c:v>4312.3</c:v>
                      </c:pt>
                      <c:pt idx="21249">
                        <c:v>4310.6000000000004</c:v>
                      </c:pt>
                      <c:pt idx="21250">
                        <c:v>4305.1000000000004</c:v>
                      </c:pt>
                      <c:pt idx="21251">
                        <c:v>4309.5</c:v>
                      </c:pt>
                      <c:pt idx="21252">
                        <c:v>4305.6000000000004</c:v>
                      </c:pt>
                      <c:pt idx="21253">
                        <c:v>4313.5</c:v>
                      </c:pt>
                      <c:pt idx="21254">
                        <c:v>4304.5</c:v>
                      </c:pt>
                      <c:pt idx="21255">
                        <c:v>4309.3999999999996</c:v>
                      </c:pt>
                      <c:pt idx="21256">
                        <c:v>4312.5</c:v>
                      </c:pt>
                      <c:pt idx="21257">
                        <c:v>4321.3999999999996</c:v>
                      </c:pt>
                      <c:pt idx="21258">
                        <c:v>4314.5</c:v>
                      </c:pt>
                      <c:pt idx="21259">
                        <c:v>4325.2</c:v>
                      </c:pt>
                      <c:pt idx="21260">
                        <c:v>4324.6000000000004</c:v>
                      </c:pt>
                      <c:pt idx="21261">
                        <c:v>4310.3999999999996</c:v>
                      </c:pt>
                      <c:pt idx="21262">
                        <c:v>4324</c:v>
                      </c:pt>
                      <c:pt idx="21263">
                        <c:v>4318.6000000000004</c:v>
                      </c:pt>
                      <c:pt idx="21264">
                        <c:v>4321.1000000000004</c:v>
                      </c:pt>
                      <c:pt idx="21265">
                        <c:v>4331.6000000000004</c:v>
                      </c:pt>
                      <c:pt idx="21266">
                        <c:v>4319.8999999999996</c:v>
                      </c:pt>
                      <c:pt idx="21267">
                        <c:v>4330.1000000000004</c:v>
                      </c:pt>
                      <c:pt idx="21268">
                        <c:v>4321.8999999999996</c:v>
                      </c:pt>
                      <c:pt idx="21269">
                        <c:v>4322.7</c:v>
                      </c:pt>
                      <c:pt idx="21270">
                        <c:v>4327.2</c:v>
                      </c:pt>
                      <c:pt idx="21271">
                        <c:v>4330.3</c:v>
                      </c:pt>
                      <c:pt idx="21272">
                        <c:v>4325.3999999999996</c:v>
                      </c:pt>
                      <c:pt idx="21273">
                        <c:v>4327.3</c:v>
                      </c:pt>
                      <c:pt idx="21274">
                        <c:v>4316.5</c:v>
                      </c:pt>
                      <c:pt idx="21275">
                        <c:v>4318.7</c:v>
                      </c:pt>
                      <c:pt idx="21276">
                        <c:v>4326.2</c:v>
                      </c:pt>
                      <c:pt idx="21277">
                        <c:v>4317.3</c:v>
                      </c:pt>
                      <c:pt idx="21278">
                        <c:v>4322.2</c:v>
                      </c:pt>
                      <c:pt idx="21279">
                        <c:v>4329.5</c:v>
                      </c:pt>
                      <c:pt idx="21280">
                        <c:v>4324</c:v>
                      </c:pt>
                      <c:pt idx="21281">
                        <c:v>4319.2</c:v>
                      </c:pt>
                      <c:pt idx="21282">
                        <c:v>4320.5</c:v>
                      </c:pt>
                      <c:pt idx="21283">
                        <c:v>4321.8</c:v>
                      </c:pt>
                      <c:pt idx="21284">
                        <c:v>4313.3999999999996</c:v>
                      </c:pt>
                      <c:pt idx="21285">
                        <c:v>4328.3</c:v>
                      </c:pt>
                      <c:pt idx="21286">
                        <c:v>4322.2</c:v>
                      </c:pt>
                      <c:pt idx="21287">
                        <c:v>4328.3</c:v>
                      </c:pt>
                      <c:pt idx="21288">
                        <c:v>4325.6000000000004</c:v>
                      </c:pt>
                      <c:pt idx="21289">
                        <c:v>4319.6000000000004</c:v>
                      </c:pt>
                      <c:pt idx="21290">
                        <c:v>4319</c:v>
                      </c:pt>
                      <c:pt idx="21291">
                        <c:v>4321.2</c:v>
                      </c:pt>
                      <c:pt idx="21292">
                        <c:v>4326.3</c:v>
                      </c:pt>
                      <c:pt idx="21293">
                        <c:v>4314.5</c:v>
                      </c:pt>
                      <c:pt idx="21294">
                        <c:v>4323.5</c:v>
                      </c:pt>
                      <c:pt idx="21295">
                        <c:v>4317.7</c:v>
                      </c:pt>
                      <c:pt idx="21296">
                        <c:v>4326.7</c:v>
                      </c:pt>
                      <c:pt idx="21297">
                        <c:v>4315</c:v>
                      </c:pt>
                      <c:pt idx="21298">
                        <c:v>4333.8</c:v>
                      </c:pt>
                      <c:pt idx="21299">
                        <c:v>4328</c:v>
                      </c:pt>
                      <c:pt idx="21300">
                        <c:v>4319.7</c:v>
                      </c:pt>
                      <c:pt idx="21301">
                        <c:v>4338.8</c:v>
                      </c:pt>
                      <c:pt idx="21302">
                        <c:v>4333.3</c:v>
                      </c:pt>
                      <c:pt idx="21303">
                        <c:v>4321.8999999999996</c:v>
                      </c:pt>
                      <c:pt idx="21304">
                        <c:v>4332.7</c:v>
                      </c:pt>
                      <c:pt idx="21305">
                        <c:v>4334.7</c:v>
                      </c:pt>
                      <c:pt idx="21306">
                        <c:v>4328.3999999999996</c:v>
                      </c:pt>
                      <c:pt idx="21307">
                        <c:v>4326.8999999999996</c:v>
                      </c:pt>
                      <c:pt idx="21308">
                        <c:v>4348.1000000000004</c:v>
                      </c:pt>
                      <c:pt idx="21309">
                        <c:v>4348.2</c:v>
                      </c:pt>
                      <c:pt idx="21310">
                        <c:v>4332.3</c:v>
                      </c:pt>
                      <c:pt idx="21311">
                        <c:v>4319.3</c:v>
                      </c:pt>
                      <c:pt idx="21312">
                        <c:v>4317.6000000000004</c:v>
                      </c:pt>
                      <c:pt idx="21313">
                        <c:v>4337.5</c:v>
                      </c:pt>
                      <c:pt idx="21314">
                        <c:v>4330.2</c:v>
                      </c:pt>
                      <c:pt idx="21315">
                        <c:v>4328.8</c:v>
                      </c:pt>
                      <c:pt idx="21316">
                        <c:v>4346.8999999999996</c:v>
                      </c:pt>
                      <c:pt idx="21317">
                        <c:v>4349.3999999999996</c:v>
                      </c:pt>
                      <c:pt idx="21318">
                        <c:v>4341.3</c:v>
                      </c:pt>
                      <c:pt idx="21319">
                        <c:v>4334.8999999999996</c:v>
                      </c:pt>
                      <c:pt idx="21320">
                        <c:v>4335.7</c:v>
                      </c:pt>
                      <c:pt idx="21321">
                        <c:v>4327</c:v>
                      </c:pt>
                      <c:pt idx="21322">
                        <c:v>4319</c:v>
                      </c:pt>
                      <c:pt idx="21323">
                        <c:v>4340.8999999999996</c:v>
                      </c:pt>
                      <c:pt idx="21324">
                        <c:v>4311.6000000000004</c:v>
                      </c:pt>
                      <c:pt idx="21325">
                        <c:v>4321.3</c:v>
                      </c:pt>
                      <c:pt idx="21326">
                        <c:v>4345.8</c:v>
                      </c:pt>
                      <c:pt idx="21327">
                        <c:v>4322</c:v>
                      </c:pt>
                      <c:pt idx="21328">
                        <c:v>4328.5</c:v>
                      </c:pt>
                      <c:pt idx="21329">
                        <c:v>4335.7</c:v>
                      </c:pt>
                      <c:pt idx="21330">
                        <c:v>4328.3</c:v>
                      </c:pt>
                      <c:pt idx="21331">
                        <c:v>4330.8</c:v>
                      </c:pt>
                      <c:pt idx="21332">
                        <c:v>4335.6000000000004</c:v>
                      </c:pt>
                      <c:pt idx="21333">
                        <c:v>4339.7</c:v>
                      </c:pt>
                      <c:pt idx="21334">
                        <c:v>4328.5</c:v>
                      </c:pt>
                      <c:pt idx="21335">
                        <c:v>4326.5</c:v>
                      </c:pt>
                      <c:pt idx="21336">
                        <c:v>4338.3</c:v>
                      </c:pt>
                      <c:pt idx="21337">
                        <c:v>4331.8999999999996</c:v>
                      </c:pt>
                      <c:pt idx="21338">
                        <c:v>4322.3999999999996</c:v>
                      </c:pt>
                      <c:pt idx="21339">
                        <c:v>4341.8999999999996</c:v>
                      </c:pt>
                      <c:pt idx="21340">
                        <c:v>4316.8</c:v>
                      </c:pt>
                      <c:pt idx="21341">
                        <c:v>4330.1000000000004</c:v>
                      </c:pt>
                      <c:pt idx="21342">
                        <c:v>4334.8</c:v>
                      </c:pt>
                      <c:pt idx="21343">
                        <c:v>4329.1000000000004</c:v>
                      </c:pt>
                      <c:pt idx="21344">
                        <c:v>4319.7</c:v>
                      </c:pt>
                      <c:pt idx="21345">
                        <c:v>4350.1000000000004</c:v>
                      </c:pt>
                      <c:pt idx="21346">
                        <c:v>4348</c:v>
                      </c:pt>
                      <c:pt idx="21347">
                        <c:v>4341.6000000000004</c:v>
                      </c:pt>
                      <c:pt idx="21348">
                        <c:v>4336.5</c:v>
                      </c:pt>
                      <c:pt idx="21349">
                        <c:v>4325.8</c:v>
                      </c:pt>
                      <c:pt idx="21350">
                        <c:v>4335.7</c:v>
                      </c:pt>
                      <c:pt idx="21351">
                        <c:v>4336.3</c:v>
                      </c:pt>
                      <c:pt idx="21352">
                        <c:v>4343.1000000000004</c:v>
                      </c:pt>
                      <c:pt idx="21353">
                        <c:v>4328.3</c:v>
                      </c:pt>
                      <c:pt idx="21354">
                        <c:v>4329.3</c:v>
                      </c:pt>
                      <c:pt idx="21355">
                        <c:v>4336.3999999999996</c:v>
                      </c:pt>
                      <c:pt idx="21356">
                        <c:v>4341.1000000000004</c:v>
                      </c:pt>
                      <c:pt idx="21357">
                        <c:v>4330.3999999999996</c:v>
                      </c:pt>
                      <c:pt idx="21358">
                        <c:v>4348.1000000000004</c:v>
                      </c:pt>
                      <c:pt idx="21359">
                        <c:v>4339.1000000000004</c:v>
                      </c:pt>
                      <c:pt idx="21360">
                        <c:v>4333.8999999999996</c:v>
                      </c:pt>
                      <c:pt idx="21361">
                        <c:v>4327.2</c:v>
                      </c:pt>
                      <c:pt idx="21362">
                        <c:v>4342.3</c:v>
                      </c:pt>
                      <c:pt idx="21363">
                        <c:v>4325</c:v>
                      </c:pt>
                      <c:pt idx="21364">
                        <c:v>4320</c:v>
                      </c:pt>
                      <c:pt idx="21365">
                        <c:v>4340.3999999999996</c:v>
                      </c:pt>
                      <c:pt idx="21366">
                        <c:v>4341.2</c:v>
                      </c:pt>
                      <c:pt idx="21367">
                        <c:v>4330.7</c:v>
                      </c:pt>
                      <c:pt idx="21368">
                        <c:v>4329</c:v>
                      </c:pt>
                      <c:pt idx="21369">
                        <c:v>4332.2</c:v>
                      </c:pt>
                      <c:pt idx="21370">
                        <c:v>4321.8999999999996</c:v>
                      </c:pt>
                      <c:pt idx="21371">
                        <c:v>4321.8999999999996</c:v>
                      </c:pt>
                      <c:pt idx="21372">
                        <c:v>4331.1000000000004</c:v>
                      </c:pt>
                      <c:pt idx="21373">
                        <c:v>4339.1000000000004</c:v>
                      </c:pt>
                      <c:pt idx="21374">
                        <c:v>4330</c:v>
                      </c:pt>
                      <c:pt idx="21375">
                        <c:v>4337.3</c:v>
                      </c:pt>
                      <c:pt idx="21376">
                        <c:v>4340.5</c:v>
                      </c:pt>
                      <c:pt idx="21377">
                        <c:v>4338.6000000000004</c:v>
                      </c:pt>
                      <c:pt idx="21378">
                        <c:v>4326.3999999999996</c:v>
                      </c:pt>
                      <c:pt idx="21379">
                        <c:v>4327.2</c:v>
                      </c:pt>
                      <c:pt idx="21380">
                        <c:v>4340.8999999999996</c:v>
                      </c:pt>
                      <c:pt idx="21381">
                        <c:v>4337.5</c:v>
                      </c:pt>
                      <c:pt idx="21382">
                        <c:v>4325.1000000000004</c:v>
                      </c:pt>
                      <c:pt idx="21383">
                        <c:v>4340.8999999999996</c:v>
                      </c:pt>
                      <c:pt idx="21384">
                        <c:v>4351</c:v>
                      </c:pt>
                      <c:pt idx="21385">
                        <c:v>4342</c:v>
                      </c:pt>
                      <c:pt idx="21386">
                        <c:v>4344</c:v>
                      </c:pt>
                      <c:pt idx="21387">
                        <c:v>4342.3</c:v>
                      </c:pt>
                      <c:pt idx="21388">
                        <c:v>4344.5</c:v>
                      </c:pt>
                      <c:pt idx="21389">
                        <c:v>4330.6000000000004</c:v>
                      </c:pt>
                      <c:pt idx="21390">
                        <c:v>4334.3999999999996</c:v>
                      </c:pt>
                      <c:pt idx="21391">
                        <c:v>4345.1000000000004</c:v>
                      </c:pt>
                      <c:pt idx="21392">
                        <c:v>4320.8</c:v>
                      </c:pt>
                      <c:pt idx="21393">
                        <c:v>4320.1000000000004</c:v>
                      </c:pt>
                      <c:pt idx="21394">
                        <c:v>4332.3999999999996</c:v>
                      </c:pt>
                      <c:pt idx="21395">
                        <c:v>4339.6000000000004</c:v>
                      </c:pt>
                      <c:pt idx="21396">
                        <c:v>4328</c:v>
                      </c:pt>
                      <c:pt idx="21397">
                        <c:v>4331.5</c:v>
                      </c:pt>
                      <c:pt idx="21398">
                        <c:v>4338</c:v>
                      </c:pt>
                      <c:pt idx="21399">
                        <c:v>4350.6000000000004</c:v>
                      </c:pt>
                      <c:pt idx="21400">
                        <c:v>4337.8999999999996</c:v>
                      </c:pt>
                      <c:pt idx="21401">
                        <c:v>4339.8</c:v>
                      </c:pt>
                      <c:pt idx="21402">
                        <c:v>4343.6000000000004</c:v>
                      </c:pt>
                      <c:pt idx="21403">
                        <c:v>4329.1000000000004</c:v>
                      </c:pt>
                      <c:pt idx="21404">
                        <c:v>4328.6000000000004</c:v>
                      </c:pt>
                      <c:pt idx="21405">
                        <c:v>4337.2</c:v>
                      </c:pt>
                      <c:pt idx="21406">
                        <c:v>4329.1000000000004</c:v>
                      </c:pt>
                      <c:pt idx="21407">
                        <c:v>4341.3</c:v>
                      </c:pt>
                      <c:pt idx="21408">
                        <c:v>4339.6000000000004</c:v>
                      </c:pt>
                      <c:pt idx="21409">
                        <c:v>4330.2</c:v>
                      </c:pt>
                      <c:pt idx="21410">
                        <c:v>4334.7</c:v>
                      </c:pt>
                      <c:pt idx="21411">
                        <c:v>4356.3999999999996</c:v>
                      </c:pt>
                      <c:pt idx="21412">
                        <c:v>4337.7</c:v>
                      </c:pt>
                      <c:pt idx="21413">
                        <c:v>4335.2</c:v>
                      </c:pt>
                      <c:pt idx="21414">
                        <c:v>4340.3999999999996</c:v>
                      </c:pt>
                      <c:pt idx="21415">
                        <c:v>4363.7</c:v>
                      </c:pt>
                      <c:pt idx="21416">
                        <c:v>4347.5</c:v>
                      </c:pt>
                      <c:pt idx="21417">
                        <c:v>4342</c:v>
                      </c:pt>
                      <c:pt idx="21418">
                        <c:v>4338.3</c:v>
                      </c:pt>
                      <c:pt idx="21419">
                        <c:v>4337.3</c:v>
                      </c:pt>
                      <c:pt idx="21420">
                        <c:v>4335.2</c:v>
                      </c:pt>
                      <c:pt idx="21421">
                        <c:v>4347.5</c:v>
                      </c:pt>
                      <c:pt idx="21422">
                        <c:v>4353.1000000000004</c:v>
                      </c:pt>
                      <c:pt idx="21423">
                        <c:v>4339.2</c:v>
                      </c:pt>
                      <c:pt idx="21424">
                        <c:v>4352.2</c:v>
                      </c:pt>
                      <c:pt idx="21425">
                        <c:v>4329.3</c:v>
                      </c:pt>
                      <c:pt idx="21426">
                        <c:v>4324.1000000000004</c:v>
                      </c:pt>
                      <c:pt idx="21427">
                        <c:v>4345.6000000000004</c:v>
                      </c:pt>
                      <c:pt idx="21428">
                        <c:v>4344</c:v>
                      </c:pt>
                      <c:pt idx="21429">
                        <c:v>4347.8999999999996</c:v>
                      </c:pt>
                      <c:pt idx="21430">
                        <c:v>4343.7</c:v>
                      </c:pt>
                      <c:pt idx="21431">
                        <c:v>4346.1000000000004</c:v>
                      </c:pt>
                      <c:pt idx="21432">
                        <c:v>4338.1000000000004</c:v>
                      </c:pt>
                      <c:pt idx="21433">
                        <c:v>4339.7</c:v>
                      </c:pt>
                      <c:pt idx="21434">
                        <c:v>4347.3999999999996</c:v>
                      </c:pt>
                      <c:pt idx="21435">
                        <c:v>4352.1000000000004</c:v>
                      </c:pt>
                      <c:pt idx="21436">
                        <c:v>4349.6000000000004</c:v>
                      </c:pt>
                      <c:pt idx="21437">
                        <c:v>4337.2</c:v>
                      </c:pt>
                      <c:pt idx="21438">
                        <c:v>4341.8</c:v>
                      </c:pt>
                      <c:pt idx="21439">
                        <c:v>4337.8999999999996</c:v>
                      </c:pt>
                      <c:pt idx="21440">
                        <c:v>4343.3</c:v>
                      </c:pt>
                      <c:pt idx="21441">
                        <c:v>4329.7</c:v>
                      </c:pt>
                      <c:pt idx="21442">
                        <c:v>4333.8999999999996</c:v>
                      </c:pt>
                      <c:pt idx="21443">
                        <c:v>4334.6000000000004</c:v>
                      </c:pt>
                      <c:pt idx="21444">
                        <c:v>4335.3999999999996</c:v>
                      </c:pt>
                      <c:pt idx="21445">
                        <c:v>4332.5</c:v>
                      </c:pt>
                      <c:pt idx="21446">
                        <c:v>4334.3999999999996</c:v>
                      </c:pt>
                      <c:pt idx="21447">
                        <c:v>4340.3999999999996</c:v>
                      </c:pt>
                      <c:pt idx="21448">
                        <c:v>4331.8999999999996</c:v>
                      </c:pt>
                      <c:pt idx="21449">
                        <c:v>4341.3</c:v>
                      </c:pt>
                      <c:pt idx="21450">
                        <c:v>4338.5</c:v>
                      </c:pt>
                      <c:pt idx="21451">
                        <c:v>4331.7</c:v>
                      </c:pt>
                      <c:pt idx="21452">
                        <c:v>4333.3999999999996</c:v>
                      </c:pt>
                      <c:pt idx="21453">
                        <c:v>4333.8</c:v>
                      </c:pt>
                      <c:pt idx="21454">
                        <c:v>4338.8999999999996</c:v>
                      </c:pt>
                      <c:pt idx="21455">
                        <c:v>4336</c:v>
                      </c:pt>
                      <c:pt idx="21456">
                        <c:v>4342.3999999999996</c:v>
                      </c:pt>
                      <c:pt idx="21457">
                        <c:v>4335.5</c:v>
                      </c:pt>
                      <c:pt idx="21458">
                        <c:v>4326</c:v>
                      </c:pt>
                      <c:pt idx="21459">
                        <c:v>4326.2</c:v>
                      </c:pt>
                      <c:pt idx="21460">
                        <c:v>4318.7</c:v>
                      </c:pt>
                      <c:pt idx="21461">
                        <c:v>4319.8999999999996</c:v>
                      </c:pt>
                      <c:pt idx="21462">
                        <c:v>4328.5</c:v>
                      </c:pt>
                      <c:pt idx="21463">
                        <c:v>4322.3999999999996</c:v>
                      </c:pt>
                      <c:pt idx="21464">
                        <c:v>4322.2</c:v>
                      </c:pt>
                      <c:pt idx="21465">
                        <c:v>4325.1000000000004</c:v>
                      </c:pt>
                      <c:pt idx="21466">
                        <c:v>4316.5</c:v>
                      </c:pt>
                      <c:pt idx="21467">
                        <c:v>4313.7</c:v>
                      </c:pt>
                      <c:pt idx="21468">
                        <c:v>4313.3999999999996</c:v>
                      </c:pt>
                      <c:pt idx="21469">
                        <c:v>4312.1000000000004</c:v>
                      </c:pt>
                      <c:pt idx="21470">
                        <c:v>4309.5</c:v>
                      </c:pt>
                      <c:pt idx="21471">
                        <c:v>4316.8</c:v>
                      </c:pt>
                      <c:pt idx="21472">
                        <c:v>4322.3</c:v>
                      </c:pt>
                      <c:pt idx="21473">
                        <c:v>4309.8999999999996</c:v>
                      </c:pt>
                      <c:pt idx="21474">
                        <c:v>4308.7</c:v>
                      </c:pt>
                      <c:pt idx="21475">
                        <c:v>4310.8</c:v>
                      </c:pt>
                      <c:pt idx="21476">
                        <c:v>4311.2</c:v>
                      </c:pt>
                      <c:pt idx="21477">
                        <c:v>4313.6000000000004</c:v>
                      </c:pt>
                      <c:pt idx="21478">
                        <c:v>4312.8</c:v>
                      </c:pt>
                      <c:pt idx="21479">
                        <c:v>4317.6000000000004</c:v>
                      </c:pt>
                      <c:pt idx="21480">
                        <c:v>4315.8999999999996</c:v>
                      </c:pt>
                      <c:pt idx="21481">
                        <c:v>4311.8</c:v>
                      </c:pt>
                      <c:pt idx="21482">
                        <c:v>4317.7</c:v>
                      </c:pt>
                      <c:pt idx="21483">
                        <c:v>4324.1000000000004</c:v>
                      </c:pt>
                      <c:pt idx="21484">
                        <c:v>4315.8</c:v>
                      </c:pt>
                      <c:pt idx="21485">
                        <c:v>4321.7</c:v>
                      </c:pt>
                      <c:pt idx="21486">
                        <c:v>4324.1000000000004</c:v>
                      </c:pt>
                      <c:pt idx="21487">
                        <c:v>4321.5</c:v>
                      </c:pt>
                      <c:pt idx="21488">
                        <c:v>4313</c:v>
                      </c:pt>
                      <c:pt idx="21489">
                        <c:v>4311</c:v>
                      </c:pt>
                      <c:pt idx="21490">
                        <c:v>4315.8</c:v>
                      </c:pt>
                      <c:pt idx="21491">
                        <c:v>4323.8</c:v>
                      </c:pt>
                      <c:pt idx="21492">
                        <c:v>4321.3</c:v>
                      </c:pt>
                      <c:pt idx="21493">
                        <c:v>4325.7</c:v>
                      </c:pt>
                      <c:pt idx="21494">
                        <c:v>4320.6000000000004</c:v>
                      </c:pt>
                      <c:pt idx="21495">
                        <c:v>4321</c:v>
                      </c:pt>
                      <c:pt idx="21496">
                        <c:v>4331.6000000000004</c:v>
                      </c:pt>
                      <c:pt idx="21497">
                        <c:v>4326.3999999999996</c:v>
                      </c:pt>
                      <c:pt idx="21498">
                        <c:v>4323.8999999999996</c:v>
                      </c:pt>
                      <c:pt idx="21499">
                        <c:v>4334</c:v>
                      </c:pt>
                      <c:pt idx="21500">
                        <c:v>4329</c:v>
                      </c:pt>
                      <c:pt idx="21501">
                        <c:v>4331.3999999999996</c:v>
                      </c:pt>
                      <c:pt idx="21502">
                        <c:v>4331.5</c:v>
                      </c:pt>
                      <c:pt idx="21503">
                        <c:v>4331.8999999999996</c:v>
                      </c:pt>
                      <c:pt idx="21504">
                        <c:v>4329.3999999999996</c:v>
                      </c:pt>
                      <c:pt idx="21505">
                        <c:v>4324.8</c:v>
                      </c:pt>
                      <c:pt idx="21506">
                        <c:v>4337.1000000000004</c:v>
                      </c:pt>
                      <c:pt idx="21507">
                        <c:v>4343.6000000000004</c:v>
                      </c:pt>
                      <c:pt idx="21508">
                        <c:v>4342.2</c:v>
                      </c:pt>
                      <c:pt idx="21509">
                        <c:v>4329</c:v>
                      </c:pt>
                      <c:pt idx="21510">
                        <c:v>4326.2</c:v>
                      </c:pt>
                      <c:pt idx="21511">
                        <c:v>4311.3999999999996</c:v>
                      </c:pt>
                      <c:pt idx="21512">
                        <c:v>4328.8999999999996</c:v>
                      </c:pt>
                      <c:pt idx="21513">
                        <c:v>4323.3</c:v>
                      </c:pt>
                      <c:pt idx="21514">
                        <c:v>4328.2</c:v>
                      </c:pt>
                      <c:pt idx="21515">
                        <c:v>4321.2</c:v>
                      </c:pt>
                      <c:pt idx="21516">
                        <c:v>4328.7</c:v>
                      </c:pt>
                      <c:pt idx="21517">
                        <c:v>4318.6000000000004</c:v>
                      </c:pt>
                      <c:pt idx="21518">
                        <c:v>4318.2</c:v>
                      </c:pt>
                      <c:pt idx="21519">
                        <c:v>4313.8</c:v>
                      </c:pt>
                      <c:pt idx="21520">
                        <c:v>4314.3</c:v>
                      </c:pt>
                      <c:pt idx="21521">
                        <c:v>4305.7</c:v>
                      </c:pt>
                      <c:pt idx="21522">
                        <c:v>4314.8</c:v>
                      </c:pt>
                      <c:pt idx="21523">
                        <c:v>4306.1000000000004</c:v>
                      </c:pt>
                      <c:pt idx="21524">
                        <c:v>4305.6000000000004</c:v>
                      </c:pt>
                      <c:pt idx="21525">
                        <c:v>4301.7</c:v>
                      </c:pt>
                      <c:pt idx="21526">
                        <c:v>4306.6000000000004</c:v>
                      </c:pt>
                      <c:pt idx="21527">
                        <c:v>4301.5</c:v>
                      </c:pt>
                      <c:pt idx="21528">
                        <c:v>4287.3</c:v>
                      </c:pt>
                      <c:pt idx="21529">
                        <c:v>4296.3999999999996</c:v>
                      </c:pt>
                      <c:pt idx="21530">
                        <c:v>4276.5</c:v>
                      </c:pt>
                      <c:pt idx="21531">
                        <c:v>4293.7</c:v>
                      </c:pt>
                      <c:pt idx="21532">
                        <c:v>4282.1000000000004</c:v>
                      </c:pt>
                      <c:pt idx="21533">
                        <c:v>4278.3</c:v>
                      </c:pt>
                      <c:pt idx="21534">
                        <c:v>4281.3</c:v>
                      </c:pt>
                      <c:pt idx="21535">
                        <c:v>4277.1000000000004</c:v>
                      </c:pt>
                      <c:pt idx="21536">
                        <c:v>4281.3</c:v>
                      </c:pt>
                      <c:pt idx="21537">
                        <c:v>4281.7</c:v>
                      </c:pt>
                      <c:pt idx="21538">
                        <c:v>4269.3999999999996</c:v>
                      </c:pt>
                      <c:pt idx="21539">
                        <c:v>4272.5</c:v>
                      </c:pt>
                      <c:pt idx="21540">
                        <c:v>4260.6000000000004</c:v>
                      </c:pt>
                      <c:pt idx="21541">
                        <c:v>4261</c:v>
                      </c:pt>
                      <c:pt idx="21542">
                        <c:v>4274</c:v>
                      </c:pt>
                      <c:pt idx="21543">
                        <c:v>4263.1000000000004</c:v>
                      </c:pt>
                      <c:pt idx="21544">
                        <c:v>4279.7</c:v>
                      </c:pt>
                      <c:pt idx="21545">
                        <c:v>4268.8999999999996</c:v>
                      </c:pt>
                      <c:pt idx="21546">
                        <c:v>4275.5</c:v>
                      </c:pt>
                      <c:pt idx="21547">
                        <c:v>4273.7</c:v>
                      </c:pt>
                      <c:pt idx="21548">
                        <c:v>4277.3</c:v>
                      </c:pt>
                      <c:pt idx="21549">
                        <c:v>4283.3</c:v>
                      </c:pt>
                      <c:pt idx="21550">
                        <c:v>4276.7</c:v>
                      </c:pt>
                      <c:pt idx="21551">
                        <c:v>4286.2</c:v>
                      </c:pt>
                      <c:pt idx="21552">
                        <c:v>4272.7</c:v>
                      </c:pt>
                      <c:pt idx="21553">
                        <c:v>4268.5</c:v>
                      </c:pt>
                      <c:pt idx="21554">
                        <c:v>4273.7</c:v>
                      </c:pt>
                      <c:pt idx="21555">
                        <c:v>4267.3</c:v>
                      </c:pt>
                      <c:pt idx="21556">
                        <c:v>4277.1000000000004</c:v>
                      </c:pt>
                      <c:pt idx="21557">
                        <c:v>4275.7</c:v>
                      </c:pt>
                      <c:pt idx="21558">
                        <c:v>4278.8</c:v>
                      </c:pt>
                      <c:pt idx="21559">
                        <c:v>4270</c:v>
                      </c:pt>
                      <c:pt idx="21560">
                        <c:v>4281.3999999999996</c:v>
                      </c:pt>
                      <c:pt idx="21561">
                        <c:v>4266.3999999999996</c:v>
                      </c:pt>
                      <c:pt idx="21562">
                        <c:v>4263.7</c:v>
                      </c:pt>
                      <c:pt idx="21563">
                        <c:v>4274.2</c:v>
                      </c:pt>
                      <c:pt idx="21564">
                        <c:v>4286.7</c:v>
                      </c:pt>
                      <c:pt idx="21565">
                        <c:v>4289.7</c:v>
                      </c:pt>
                      <c:pt idx="21566">
                        <c:v>4282.8999999999996</c:v>
                      </c:pt>
                      <c:pt idx="21567">
                        <c:v>4284.3999999999996</c:v>
                      </c:pt>
                      <c:pt idx="21568">
                        <c:v>4280.2</c:v>
                      </c:pt>
                      <c:pt idx="21569">
                        <c:v>4275.8999999999996</c:v>
                      </c:pt>
                      <c:pt idx="21570">
                        <c:v>4282.7</c:v>
                      </c:pt>
                      <c:pt idx="21571">
                        <c:v>4295.7</c:v>
                      </c:pt>
                      <c:pt idx="21572">
                        <c:v>4277.3999999999996</c:v>
                      </c:pt>
                      <c:pt idx="21573">
                        <c:v>4285.6000000000004</c:v>
                      </c:pt>
                      <c:pt idx="21574">
                        <c:v>4287.1000000000004</c:v>
                      </c:pt>
                      <c:pt idx="21575">
                        <c:v>4278.8</c:v>
                      </c:pt>
                      <c:pt idx="21576">
                        <c:v>4301</c:v>
                      </c:pt>
                      <c:pt idx="21577">
                        <c:v>4292.7</c:v>
                      </c:pt>
                      <c:pt idx="21578">
                        <c:v>4295.6000000000004</c:v>
                      </c:pt>
                      <c:pt idx="21579">
                        <c:v>4293.2</c:v>
                      </c:pt>
                      <c:pt idx="21580">
                        <c:v>4275.5</c:v>
                      </c:pt>
                      <c:pt idx="21581">
                        <c:v>4300.2</c:v>
                      </c:pt>
                      <c:pt idx="21582">
                        <c:v>4274.8999999999996</c:v>
                      </c:pt>
                      <c:pt idx="21583">
                        <c:v>4278.8999999999996</c:v>
                      </c:pt>
                      <c:pt idx="21584">
                        <c:v>4301.8999999999996</c:v>
                      </c:pt>
                      <c:pt idx="21585">
                        <c:v>4295.5</c:v>
                      </c:pt>
                      <c:pt idx="21586">
                        <c:v>4301.8</c:v>
                      </c:pt>
                      <c:pt idx="21587">
                        <c:v>4286.1000000000004</c:v>
                      </c:pt>
                      <c:pt idx="21588">
                        <c:v>4299.7</c:v>
                      </c:pt>
                      <c:pt idx="21589">
                        <c:v>4282.3999999999996</c:v>
                      </c:pt>
                      <c:pt idx="21590">
                        <c:v>4289.1000000000004</c:v>
                      </c:pt>
                      <c:pt idx="21591">
                        <c:v>4282.7</c:v>
                      </c:pt>
                      <c:pt idx="21592">
                        <c:v>4278.8</c:v>
                      </c:pt>
                      <c:pt idx="21593">
                        <c:v>4278.2</c:v>
                      </c:pt>
                      <c:pt idx="21594">
                        <c:v>4276.3999999999996</c:v>
                      </c:pt>
                      <c:pt idx="21595">
                        <c:v>4286.8999999999996</c:v>
                      </c:pt>
                      <c:pt idx="21596">
                        <c:v>4288.2</c:v>
                      </c:pt>
                      <c:pt idx="21597">
                        <c:v>4294.2</c:v>
                      </c:pt>
                      <c:pt idx="21598">
                        <c:v>4281.3999999999996</c:v>
                      </c:pt>
                      <c:pt idx="21599">
                        <c:v>4292.3999999999996</c:v>
                      </c:pt>
                      <c:pt idx="21600">
                        <c:v>4294</c:v>
                      </c:pt>
                      <c:pt idx="21601">
                        <c:v>4280.7</c:v>
                      </c:pt>
                      <c:pt idx="21602">
                        <c:v>4293.6000000000004</c:v>
                      </c:pt>
                      <c:pt idx="21603">
                        <c:v>4278.8999999999996</c:v>
                      </c:pt>
                      <c:pt idx="21604">
                        <c:v>4273.5</c:v>
                      </c:pt>
                      <c:pt idx="21605">
                        <c:v>4285.7</c:v>
                      </c:pt>
                      <c:pt idx="21606">
                        <c:v>4290.7</c:v>
                      </c:pt>
                      <c:pt idx="21607">
                        <c:v>4290.1000000000004</c:v>
                      </c:pt>
                      <c:pt idx="21608">
                        <c:v>4287.3</c:v>
                      </c:pt>
                      <c:pt idx="21609">
                        <c:v>4283.7</c:v>
                      </c:pt>
                      <c:pt idx="21610">
                        <c:v>4290.3999999999996</c:v>
                      </c:pt>
                      <c:pt idx="21611">
                        <c:v>4293</c:v>
                      </c:pt>
                      <c:pt idx="21612">
                        <c:v>4285.3999999999996</c:v>
                      </c:pt>
                      <c:pt idx="21613">
                        <c:v>4291.3</c:v>
                      </c:pt>
                      <c:pt idx="21614">
                        <c:v>4282</c:v>
                      </c:pt>
                      <c:pt idx="21615">
                        <c:v>4276.6000000000004</c:v>
                      </c:pt>
                      <c:pt idx="21616">
                        <c:v>4291</c:v>
                      </c:pt>
                      <c:pt idx="21617">
                        <c:v>4291.6000000000004</c:v>
                      </c:pt>
                      <c:pt idx="21618">
                        <c:v>4292.7</c:v>
                      </c:pt>
                      <c:pt idx="21619">
                        <c:v>4291.3999999999996</c:v>
                      </c:pt>
                      <c:pt idx="21620">
                        <c:v>4281.3999999999996</c:v>
                      </c:pt>
                      <c:pt idx="21621">
                        <c:v>4285.7</c:v>
                      </c:pt>
                      <c:pt idx="21622">
                        <c:v>4280.7</c:v>
                      </c:pt>
                      <c:pt idx="21623">
                        <c:v>4289.5</c:v>
                      </c:pt>
                      <c:pt idx="21624">
                        <c:v>4289.8</c:v>
                      </c:pt>
                      <c:pt idx="21625">
                        <c:v>4283.3</c:v>
                      </c:pt>
                      <c:pt idx="21626">
                        <c:v>4288.5</c:v>
                      </c:pt>
                      <c:pt idx="21627">
                        <c:v>4294.2</c:v>
                      </c:pt>
                      <c:pt idx="21628">
                        <c:v>4293</c:v>
                      </c:pt>
                      <c:pt idx="21629">
                        <c:v>4287.1000000000004</c:v>
                      </c:pt>
                      <c:pt idx="21630">
                        <c:v>4273.5</c:v>
                      </c:pt>
                      <c:pt idx="21631">
                        <c:v>4288.5</c:v>
                      </c:pt>
                      <c:pt idx="21632">
                        <c:v>4286.1000000000004</c:v>
                      </c:pt>
                      <c:pt idx="21633">
                        <c:v>4275.8999999999996</c:v>
                      </c:pt>
                      <c:pt idx="21634">
                        <c:v>4290.8999999999996</c:v>
                      </c:pt>
                      <c:pt idx="21635">
                        <c:v>4269.6000000000004</c:v>
                      </c:pt>
                      <c:pt idx="21636">
                        <c:v>4282</c:v>
                      </c:pt>
                      <c:pt idx="21637">
                        <c:v>4277.5</c:v>
                      </c:pt>
                      <c:pt idx="21638">
                        <c:v>4292.7</c:v>
                      </c:pt>
                      <c:pt idx="21639">
                        <c:v>4287.7</c:v>
                      </c:pt>
                      <c:pt idx="21640">
                        <c:v>4280</c:v>
                      </c:pt>
                      <c:pt idx="21641">
                        <c:v>4284.8999999999996</c:v>
                      </c:pt>
                      <c:pt idx="21642">
                        <c:v>4285</c:v>
                      </c:pt>
                      <c:pt idx="21643">
                        <c:v>4278.2</c:v>
                      </c:pt>
                      <c:pt idx="21644">
                        <c:v>4284.8</c:v>
                      </c:pt>
                      <c:pt idx="21645">
                        <c:v>4280.6000000000004</c:v>
                      </c:pt>
                      <c:pt idx="21646">
                        <c:v>4281.3</c:v>
                      </c:pt>
                      <c:pt idx="21647">
                        <c:v>4279.8999999999996</c:v>
                      </c:pt>
                      <c:pt idx="21648">
                        <c:v>4288</c:v>
                      </c:pt>
                      <c:pt idx="21649">
                        <c:v>4284.3</c:v>
                      </c:pt>
                      <c:pt idx="21650">
                        <c:v>4279.8999999999996</c:v>
                      </c:pt>
                      <c:pt idx="21651">
                        <c:v>4287.7</c:v>
                      </c:pt>
                      <c:pt idx="21652">
                        <c:v>4274.7</c:v>
                      </c:pt>
                      <c:pt idx="21653">
                        <c:v>4280</c:v>
                      </c:pt>
                      <c:pt idx="21654">
                        <c:v>4276.3</c:v>
                      </c:pt>
                      <c:pt idx="21655">
                        <c:v>4270.1000000000004</c:v>
                      </c:pt>
                      <c:pt idx="21656">
                        <c:v>4301.6000000000004</c:v>
                      </c:pt>
                      <c:pt idx="21657">
                        <c:v>4279.5</c:v>
                      </c:pt>
                      <c:pt idx="21658">
                        <c:v>4279.1000000000004</c:v>
                      </c:pt>
                      <c:pt idx="21659">
                        <c:v>4289.8999999999996</c:v>
                      </c:pt>
                      <c:pt idx="21660">
                        <c:v>4279.6000000000004</c:v>
                      </c:pt>
                      <c:pt idx="21661">
                        <c:v>4285.3</c:v>
                      </c:pt>
                      <c:pt idx="21662">
                        <c:v>4288</c:v>
                      </c:pt>
                      <c:pt idx="21663">
                        <c:v>4277.5</c:v>
                      </c:pt>
                      <c:pt idx="21664">
                        <c:v>4278.6000000000004</c:v>
                      </c:pt>
                      <c:pt idx="21665">
                        <c:v>4286.3999999999996</c:v>
                      </c:pt>
                      <c:pt idx="21666">
                        <c:v>4275.8999999999996</c:v>
                      </c:pt>
                      <c:pt idx="21667">
                        <c:v>4274.3999999999996</c:v>
                      </c:pt>
                      <c:pt idx="21668">
                        <c:v>4268.7</c:v>
                      </c:pt>
                      <c:pt idx="21669">
                        <c:v>4269.8</c:v>
                      </c:pt>
                      <c:pt idx="21670">
                        <c:v>4282.8</c:v>
                      </c:pt>
                      <c:pt idx="21671">
                        <c:v>4289.8</c:v>
                      </c:pt>
                      <c:pt idx="21672">
                        <c:v>4280.8</c:v>
                      </c:pt>
                      <c:pt idx="21673">
                        <c:v>4281.6000000000004</c:v>
                      </c:pt>
                      <c:pt idx="21674">
                        <c:v>4285.5</c:v>
                      </c:pt>
                      <c:pt idx="21675">
                        <c:v>4280.7</c:v>
                      </c:pt>
                      <c:pt idx="21676">
                        <c:v>4277.1000000000004</c:v>
                      </c:pt>
                      <c:pt idx="21677">
                        <c:v>4285.6000000000004</c:v>
                      </c:pt>
                      <c:pt idx="21678">
                        <c:v>4281.3999999999996</c:v>
                      </c:pt>
                      <c:pt idx="21679">
                        <c:v>4278.3999999999996</c:v>
                      </c:pt>
                      <c:pt idx="21680">
                        <c:v>4276.8999999999996</c:v>
                      </c:pt>
                      <c:pt idx="21681">
                        <c:v>4279</c:v>
                      </c:pt>
                      <c:pt idx="21682">
                        <c:v>4284.5</c:v>
                      </c:pt>
                      <c:pt idx="21683">
                        <c:v>4281.8999999999996</c:v>
                      </c:pt>
                      <c:pt idx="21684">
                        <c:v>4279.1000000000004</c:v>
                      </c:pt>
                      <c:pt idx="21685">
                        <c:v>4289.8999999999996</c:v>
                      </c:pt>
                      <c:pt idx="21686">
                        <c:v>4290.8999999999996</c:v>
                      </c:pt>
                      <c:pt idx="21687">
                        <c:v>4287.7</c:v>
                      </c:pt>
                      <c:pt idx="21688">
                        <c:v>4279.2</c:v>
                      </c:pt>
                      <c:pt idx="21689">
                        <c:v>4289.2</c:v>
                      </c:pt>
                      <c:pt idx="21690">
                        <c:v>4288</c:v>
                      </c:pt>
                      <c:pt idx="21691">
                        <c:v>4281.8</c:v>
                      </c:pt>
                      <c:pt idx="21692">
                        <c:v>4283.5</c:v>
                      </c:pt>
                      <c:pt idx="21693">
                        <c:v>4285</c:v>
                      </c:pt>
                      <c:pt idx="21694">
                        <c:v>4282.1000000000004</c:v>
                      </c:pt>
                      <c:pt idx="21695">
                        <c:v>4277</c:v>
                      </c:pt>
                      <c:pt idx="21696">
                        <c:v>4285</c:v>
                      </c:pt>
                      <c:pt idx="21697">
                        <c:v>4286.3</c:v>
                      </c:pt>
                      <c:pt idx="21698">
                        <c:v>4289.8999999999996</c:v>
                      </c:pt>
                      <c:pt idx="21699">
                        <c:v>4286.7</c:v>
                      </c:pt>
                      <c:pt idx="21700">
                        <c:v>4286.3</c:v>
                      </c:pt>
                      <c:pt idx="21701">
                        <c:v>4285.7</c:v>
                      </c:pt>
                      <c:pt idx="21702">
                        <c:v>4286.8999999999996</c:v>
                      </c:pt>
                      <c:pt idx="21703">
                        <c:v>4281.6000000000004</c:v>
                      </c:pt>
                      <c:pt idx="21704">
                        <c:v>4279.8</c:v>
                      </c:pt>
                      <c:pt idx="21705">
                        <c:v>4271.6000000000004</c:v>
                      </c:pt>
                      <c:pt idx="21706">
                        <c:v>4279.5</c:v>
                      </c:pt>
                      <c:pt idx="21707">
                        <c:v>4278.3</c:v>
                      </c:pt>
                      <c:pt idx="21708">
                        <c:v>4274.3</c:v>
                      </c:pt>
                      <c:pt idx="21709">
                        <c:v>4287.3999999999996</c:v>
                      </c:pt>
                      <c:pt idx="21710">
                        <c:v>4282.7</c:v>
                      </c:pt>
                      <c:pt idx="21711">
                        <c:v>4286.8</c:v>
                      </c:pt>
                      <c:pt idx="21712">
                        <c:v>4286.2</c:v>
                      </c:pt>
                      <c:pt idx="21713">
                        <c:v>4283.7</c:v>
                      </c:pt>
                      <c:pt idx="21714">
                        <c:v>4281.7</c:v>
                      </c:pt>
                      <c:pt idx="21715">
                        <c:v>4277.5</c:v>
                      </c:pt>
                      <c:pt idx="21716">
                        <c:v>4292</c:v>
                      </c:pt>
                      <c:pt idx="21717">
                        <c:v>4297.6000000000004</c:v>
                      </c:pt>
                      <c:pt idx="21718">
                        <c:v>4291.2</c:v>
                      </c:pt>
                      <c:pt idx="21719">
                        <c:v>4286.3999999999996</c:v>
                      </c:pt>
                      <c:pt idx="21720">
                        <c:v>4275.3</c:v>
                      </c:pt>
                      <c:pt idx="21721">
                        <c:v>4286.6000000000004</c:v>
                      </c:pt>
                      <c:pt idx="21722">
                        <c:v>4281</c:v>
                      </c:pt>
                      <c:pt idx="21723">
                        <c:v>4278.7</c:v>
                      </c:pt>
                      <c:pt idx="21724">
                        <c:v>4276.2</c:v>
                      </c:pt>
                      <c:pt idx="21725">
                        <c:v>4277.1000000000004</c:v>
                      </c:pt>
                      <c:pt idx="21726">
                        <c:v>4281.8</c:v>
                      </c:pt>
                      <c:pt idx="21727">
                        <c:v>4278.8</c:v>
                      </c:pt>
                      <c:pt idx="21728">
                        <c:v>4270.3999999999996</c:v>
                      </c:pt>
                      <c:pt idx="21729">
                        <c:v>4286.7</c:v>
                      </c:pt>
                      <c:pt idx="21730">
                        <c:v>4270.1000000000004</c:v>
                      </c:pt>
                      <c:pt idx="21731">
                        <c:v>4270.1000000000004</c:v>
                      </c:pt>
                      <c:pt idx="21732">
                        <c:v>4270.3</c:v>
                      </c:pt>
                      <c:pt idx="21733">
                        <c:v>4269</c:v>
                      </c:pt>
                      <c:pt idx="21734">
                        <c:v>4268.8999999999996</c:v>
                      </c:pt>
                      <c:pt idx="21735">
                        <c:v>4255.2</c:v>
                      </c:pt>
                      <c:pt idx="21736">
                        <c:v>4271.8999999999996</c:v>
                      </c:pt>
                      <c:pt idx="21737">
                        <c:v>4279.6000000000004</c:v>
                      </c:pt>
                      <c:pt idx="21738">
                        <c:v>4276.8999999999996</c:v>
                      </c:pt>
                      <c:pt idx="21739">
                        <c:v>4273.1000000000004</c:v>
                      </c:pt>
                      <c:pt idx="21740">
                        <c:v>4266</c:v>
                      </c:pt>
                      <c:pt idx="21741">
                        <c:v>4266.1000000000004</c:v>
                      </c:pt>
                      <c:pt idx="21742">
                        <c:v>4269.6000000000004</c:v>
                      </c:pt>
                      <c:pt idx="21743">
                        <c:v>4260.8999999999996</c:v>
                      </c:pt>
                      <c:pt idx="21744">
                        <c:v>4263.3</c:v>
                      </c:pt>
                      <c:pt idx="21745">
                        <c:v>4266.3</c:v>
                      </c:pt>
                      <c:pt idx="21746">
                        <c:v>4274</c:v>
                      </c:pt>
                      <c:pt idx="21747">
                        <c:v>4271.3999999999996</c:v>
                      </c:pt>
                      <c:pt idx="21748">
                        <c:v>4278.8</c:v>
                      </c:pt>
                      <c:pt idx="21749">
                        <c:v>4274.8</c:v>
                      </c:pt>
                      <c:pt idx="21750">
                        <c:v>4264.8999999999996</c:v>
                      </c:pt>
                      <c:pt idx="21751">
                        <c:v>4267.3</c:v>
                      </c:pt>
                      <c:pt idx="21752">
                        <c:v>4275.3</c:v>
                      </c:pt>
                      <c:pt idx="21753">
                        <c:v>4275.5</c:v>
                      </c:pt>
                      <c:pt idx="21754">
                        <c:v>4274</c:v>
                      </c:pt>
                      <c:pt idx="21755">
                        <c:v>4272.2</c:v>
                      </c:pt>
                      <c:pt idx="21756">
                        <c:v>4284.5</c:v>
                      </c:pt>
                      <c:pt idx="21757">
                        <c:v>4275.8</c:v>
                      </c:pt>
                      <c:pt idx="21758">
                        <c:v>4282</c:v>
                      </c:pt>
                      <c:pt idx="21759">
                        <c:v>4273.7</c:v>
                      </c:pt>
                      <c:pt idx="21760">
                        <c:v>4273.8</c:v>
                      </c:pt>
                      <c:pt idx="21761">
                        <c:v>4279.6000000000004</c:v>
                      </c:pt>
                      <c:pt idx="21762">
                        <c:v>4287.1000000000004</c:v>
                      </c:pt>
                      <c:pt idx="21763">
                        <c:v>4274.8999999999996</c:v>
                      </c:pt>
                      <c:pt idx="21764">
                        <c:v>4269.7</c:v>
                      </c:pt>
                      <c:pt idx="21765">
                        <c:v>4273.2</c:v>
                      </c:pt>
                      <c:pt idx="21766">
                        <c:v>4273.8</c:v>
                      </c:pt>
                      <c:pt idx="21767">
                        <c:v>4275.8999999999996</c:v>
                      </c:pt>
                      <c:pt idx="21768">
                        <c:v>4279.2</c:v>
                      </c:pt>
                      <c:pt idx="21769">
                        <c:v>4275.3999999999996</c:v>
                      </c:pt>
                      <c:pt idx="21770">
                        <c:v>4277.6000000000004</c:v>
                      </c:pt>
                      <c:pt idx="21771">
                        <c:v>4279.7</c:v>
                      </c:pt>
                      <c:pt idx="21772">
                        <c:v>4279</c:v>
                      </c:pt>
                      <c:pt idx="21773">
                        <c:v>4275.8</c:v>
                      </c:pt>
                      <c:pt idx="21774">
                        <c:v>4277.8</c:v>
                      </c:pt>
                      <c:pt idx="21775">
                        <c:v>4272.5</c:v>
                      </c:pt>
                      <c:pt idx="21776">
                        <c:v>4283.7</c:v>
                      </c:pt>
                      <c:pt idx="21777">
                        <c:v>4278.1000000000004</c:v>
                      </c:pt>
                      <c:pt idx="21778">
                        <c:v>4288.1000000000004</c:v>
                      </c:pt>
                      <c:pt idx="21779">
                        <c:v>4279</c:v>
                      </c:pt>
                      <c:pt idx="21780">
                        <c:v>4282.7</c:v>
                      </c:pt>
                      <c:pt idx="21781">
                        <c:v>4284</c:v>
                      </c:pt>
                      <c:pt idx="21782">
                        <c:v>4278.1000000000004</c:v>
                      </c:pt>
                      <c:pt idx="21783">
                        <c:v>4283.8</c:v>
                      </c:pt>
                      <c:pt idx="21784">
                        <c:v>4283.3999999999996</c:v>
                      </c:pt>
                      <c:pt idx="21785">
                        <c:v>4281.8</c:v>
                      </c:pt>
                      <c:pt idx="21786">
                        <c:v>4280.8999999999996</c:v>
                      </c:pt>
                      <c:pt idx="21787">
                        <c:v>4282.7</c:v>
                      </c:pt>
                      <c:pt idx="21788">
                        <c:v>4279</c:v>
                      </c:pt>
                      <c:pt idx="21789">
                        <c:v>4284.8</c:v>
                      </c:pt>
                      <c:pt idx="21790">
                        <c:v>4279.8999999999996</c:v>
                      </c:pt>
                      <c:pt idx="21791">
                        <c:v>4276.5</c:v>
                      </c:pt>
                      <c:pt idx="21792">
                        <c:v>4271.1000000000004</c:v>
                      </c:pt>
                      <c:pt idx="21793">
                        <c:v>4281.3</c:v>
                      </c:pt>
                      <c:pt idx="21794">
                        <c:v>4275</c:v>
                      </c:pt>
                      <c:pt idx="21795">
                        <c:v>4274.5</c:v>
                      </c:pt>
                      <c:pt idx="21796">
                        <c:v>4283.8999999999996</c:v>
                      </c:pt>
                      <c:pt idx="21797">
                        <c:v>4273</c:v>
                      </c:pt>
                      <c:pt idx="21798">
                        <c:v>4280.3</c:v>
                      </c:pt>
                      <c:pt idx="21799">
                        <c:v>4280.3</c:v>
                      </c:pt>
                      <c:pt idx="21800">
                        <c:v>4278.2</c:v>
                      </c:pt>
                      <c:pt idx="21801">
                        <c:v>4280.6000000000004</c:v>
                      </c:pt>
                      <c:pt idx="21802">
                        <c:v>4272.7</c:v>
                      </c:pt>
                      <c:pt idx="21803">
                        <c:v>4270.1000000000004</c:v>
                      </c:pt>
                      <c:pt idx="21804">
                        <c:v>4277.8</c:v>
                      </c:pt>
                      <c:pt idx="21805">
                        <c:v>4278.3999999999996</c:v>
                      </c:pt>
                      <c:pt idx="21806">
                        <c:v>4274.8</c:v>
                      </c:pt>
                      <c:pt idx="21807">
                        <c:v>4283</c:v>
                      </c:pt>
                      <c:pt idx="21808">
                        <c:v>4283.5</c:v>
                      </c:pt>
                      <c:pt idx="21809">
                        <c:v>4277.5</c:v>
                      </c:pt>
                      <c:pt idx="21810">
                        <c:v>4279</c:v>
                      </c:pt>
                      <c:pt idx="21811">
                        <c:v>4283.8999999999996</c:v>
                      </c:pt>
                      <c:pt idx="21812">
                        <c:v>4278.3999999999996</c:v>
                      </c:pt>
                      <c:pt idx="21813">
                        <c:v>4276.6000000000004</c:v>
                      </c:pt>
                      <c:pt idx="21814">
                        <c:v>4271.2</c:v>
                      </c:pt>
                      <c:pt idx="21815">
                        <c:v>4277.1000000000004</c:v>
                      </c:pt>
                      <c:pt idx="21816">
                        <c:v>4278.8</c:v>
                      </c:pt>
                      <c:pt idx="21817">
                        <c:v>4281.6000000000004</c:v>
                      </c:pt>
                      <c:pt idx="21818">
                        <c:v>4282.2</c:v>
                      </c:pt>
                      <c:pt idx="21819">
                        <c:v>4279.5</c:v>
                      </c:pt>
                      <c:pt idx="21820">
                        <c:v>4274.8</c:v>
                      </c:pt>
                      <c:pt idx="21821">
                        <c:v>4275.8999999999996</c:v>
                      </c:pt>
                      <c:pt idx="21822">
                        <c:v>4274</c:v>
                      </c:pt>
                      <c:pt idx="21823">
                        <c:v>4277.3</c:v>
                      </c:pt>
                      <c:pt idx="21824">
                        <c:v>4279.3999999999996</c:v>
                      </c:pt>
                      <c:pt idx="21825">
                        <c:v>4268.1000000000004</c:v>
                      </c:pt>
                      <c:pt idx="21826">
                        <c:v>4277.8</c:v>
                      </c:pt>
                      <c:pt idx="21827">
                        <c:v>4278.2</c:v>
                      </c:pt>
                      <c:pt idx="21828">
                        <c:v>4274.8999999999996</c:v>
                      </c:pt>
                      <c:pt idx="21829">
                        <c:v>4277.5</c:v>
                      </c:pt>
                      <c:pt idx="21830">
                        <c:v>4277.8</c:v>
                      </c:pt>
                      <c:pt idx="21831">
                        <c:v>4276.3</c:v>
                      </c:pt>
                      <c:pt idx="21832">
                        <c:v>4270.6000000000004</c:v>
                      </c:pt>
                      <c:pt idx="21833">
                        <c:v>4269.3</c:v>
                      </c:pt>
                      <c:pt idx="21834">
                        <c:v>4272.8999999999996</c:v>
                      </c:pt>
                      <c:pt idx="21835">
                        <c:v>4274</c:v>
                      </c:pt>
                      <c:pt idx="21836">
                        <c:v>4279.5</c:v>
                      </c:pt>
                      <c:pt idx="21837">
                        <c:v>4286.6000000000004</c:v>
                      </c:pt>
                      <c:pt idx="21838">
                        <c:v>4284.7</c:v>
                      </c:pt>
                      <c:pt idx="21839">
                        <c:v>4281.5</c:v>
                      </c:pt>
                      <c:pt idx="21840">
                        <c:v>4284.6000000000004</c:v>
                      </c:pt>
                      <c:pt idx="21841">
                        <c:v>4276.5</c:v>
                      </c:pt>
                      <c:pt idx="21842">
                        <c:v>4280.8</c:v>
                      </c:pt>
                      <c:pt idx="21843">
                        <c:v>4275.8999999999996</c:v>
                      </c:pt>
                      <c:pt idx="21844">
                        <c:v>4276.3999999999996</c:v>
                      </c:pt>
                      <c:pt idx="21845">
                        <c:v>4272.3</c:v>
                      </c:pt>
                      <c:pt idx="21846">
                        <c:v>4279.7</c:v>
                      </c:pt>
                      <c:pt idx="21847">
                        <c:v>4287.3</c:v>
                      </c:pt>
                      <c:pt idx="21848">
                        <c:v>4276.3999999999996</c:v>
                      </c:pt>
                      <c:pt idx="21849">
                        <c:v>4284.8</c:v>
                      </c:pt>
                      <c:pt idx="21850">
                        <c:v>4288.5</c:v>
                      </c:pt>
                      <c:pt idx="21851">
                        <c:v>4282.1000000000004</c:v>
                      </c:pt>
                      <c:pt idx="21852">
                        <c:v>4286.3999999999996</c:v>
                      </c:pt>
                      <c:pt idx="21853">
                        <c:v>4282.3999999999996</c:v>
                      </c:pt>
                      <c:pt idx="21854">
                        <c:v>4279.3999999999996</c:v>
                      </c:pt>
                      <c:pt idx="21855">
                        <c:v>4285.7</c:v>
                      </c:pt>
                      <c:pt idx="21856">
                        <c:v>4285.2</c:v>
                      </c:pt>
                      <c:pt idx="21857">
                        <c:v>4286</c:v>
                      </c:pt>
                      <c:pt idx="21858">
                        <c:v>4283.3999999999996</c:v>
                      </c:pt>
                      <c:pt idx="21859">
                        <c:v>4284.2</c:v>
                      </c:pt>
                      <c:pt idx="21860">
                        <c:v>4284.6000000000004</c:v>
                      </c:pt>
                      <c:pt idx="21861">
                        <c:v>4291.1000000000004</c:v>
                      </c:pt>
                      <c:pt idx="21862">
                        <c:v>4277.1000000000004</c:v>
                      </c:pt>
                      <c:pt idx="21863">
                        <c:v>4280.8</c:v>
                      </c:pt>
                      <c:pt idx="21864">
                        <c:v>4287.8999999999996</c:v>
                      </c:pt>
                      <c:pt idx="21865">
                        <c:v>4279.8</c:v>
                      </c:pt>
                      <c:pt idx="21866">
                        <c:v>4289.5</c:v>
                      </c:pt>
                      <c:pt idx="21867">
                        <c:v>4290.2</c:v>
                      </c:pt>
                      <c:pt idx="21868">
                        <c:v>4284</c:v>
                      </c:pt>
                      <c:pt idx="21869">
                        <c:v>4289.8999999999996</c:v>
                      </c:pt>
                      <c:pt idx="21870">
                        <c:v>4292.8999999999996</c:v>
                      </c:pt>
                      <c:pt idx="21871">
                        <c:v>4294.3999999999996</c:v>
                      </c:pt>
                      <c:pt idx="21872">
                        <c:v>4294.5</c:v>
                      </c:pt>
                      <c:pt idx="21873">
                        <c:v>4284.6000000000004</c:v>
                      </c:pt>
                      <c:pt idx="21874">
                        <c:v>4284.1000000000004</c:v>
                      </c:pt>
                      <c:pt idx="21875">
                        <c:v>4281.5</c:v>
                      </c:pt>
                      <c:pt idx="21876">
                        <c:v>4276</c:v>
                      </c:pt>
                      <c:pt idx="21877">
                        <c:v>4282.8</c:v>
                      </c:pt>
                      <c:pt idx="21878">
                        <c:v>4284.1000000000004</c:v>
                      </c:pt>
                      <c:pt idx="21879">
                        <c:v>4287.2</c:v>
                      </c:pt>
                      <c:pt idx="21880">
                        <c:v>4280.8999999999996</c:v>
                      </c:pt>
                      <c:pt idx="21881">
                        <c:v>4282.8</c:v>
                      </c:pt>
                      <c:pt idx="21882">
                        <c:v>4278</c:v>
                      </c:pt>
                      <c:pt idx="21883">
                        <c:v>4278.8</c:v>
                      </c:pt>
                      <c:pt idx="21884">
                        <c:v>4278</c:v>
                      </c:pt>
                      <c:pt idx="21885">
                        <c:v>4275.3</c:v>
                      </c:pt>
                      <c:pt idx="21886">
                        <c:v>4282.5</c:v>
                      </c:pt>
                      <c:pt idx="21887">
                        <c:v>4279.1000000000004</c:v>
                      </c:pt>
                      <c:pt idx="21888">
                        <c:v>4284.5</c:v>
                      </c:pt>
                      <c:pt idx="21889">
                        <c:v>4278.3999999999996</c:v>
                      </c:pt>
                      <c:pt idx="21890">
                        <c:v>4289.1000000000004</c:v>
                      </c:pt>
                      <c:pt idx="21891">
                        <c:v>4285.3999999999996</c:v>
                      </c:pt>
                      <c:pt idx="21892">
                        <c:v>4277.2</c:v>
                      </c:pt>
                      <c:pt idx="21893">
                        <c:v>4275.6000000000004</c:v>
                      </c:pt>
                      <c:pt idx="21894">
                        <c:v>4276.3999999999996</c:v>
                      </c:pt>
                      <c:pt idx="21895">
                        <c:v>4267</c:v>
                      </c:pt>
                      <c:pt idx="21896">
                        <c:v>4270.3</c:v>
                      </c:pt>
                      <c:pt idx="21897">
                        <c:v>4265.8</c:v>
                      </c:pt>
                      <c:pt idx="21898">
                        <c:v>4269.6000000000004</c:v>
                      </c:pt>
                      <c:pt idx="21899">
                        <c:v>4278</c:v>
                      </c:pt>
                      <c:pt idx="21900">
                        <c:v>4269.3999999999996</c:v>
                      </c:pt>
                      <c:pt idx="21901">
                        <c:v>4266.5</c:v>
                      </c:pt>
                      <c:pt idx="21902">
                        <c:v>4265.7</c:v>
                      </c:pt>
                      <c:pt idx="21903">
                        <c:v>4259.6000000000004</c:v>
                      </c:pt>
                      <c:pt idx="21904">
                        <c:v>4265.3999999999996</c:v>
                      </c:pt>
                      <c:pt idx="21905">
                        <c:v>4260</c:v>
                      </c:pt>
                      <c:pt idx="21906">
                        <c:v>4253.2</c:v>
                      </c:pt>
                      <c:pt idx="21907">
                        <c:v>4262.3</c:v>
                      </c:pt>
                      <c:pt idx="21908">
                        <c:v>4269</c:v>
                      </c:pt>
                      <c:pt idx="21909">
                        <c:v>4257.8</c:v>
                      </c:pt>
                      <c:pt idx="21910">
                        <c:v>4248.3</c:v>
                      </c:pt>
                      <c:pt idx="21911">
                        <c:v>4256.5</c:v>
                      </c:pt>
                      <c:pt idx="21912">
                        <c:v>4258.7</c:v>
                      </c:pt>
                      <c:pt idx="21913">
                        <c:v>4245.3999999999996</c:v>
                      </c:pt>
                      <c:pt idx="21914">
                        <c:v>4242.3999999999996</c:v>
                      </c:pt>
                      <c:pt idx="21915">
                        <c:v>4258</c:v>
                      </c:pt>
                      <c:pt idx="21916">
                        <c:v>4242.3999999999996</c:v>
                      </c:pt>
                      <c:pt idx="21917">
                        <c:v>4257.8999999999996</c:v>
                      </c:pt>
                      <c:pt idx="21918">
                        <c:v>4256</c:v>
                      </c:pt>
                      <c:pt idx="21919">
                        <c:v>4231.8</c:v>
                      </c:pt>
                      <c:pt idx="21920">
                        <c:v>4252</c:v>
                      </c:pt>
                      <c:pt idx="21921">
                        <c:v>4244.3</c:v>
                      </c:pt>
                      <c:pt idx="21922">
                        <c:v>4249.1000000000004</c:v>
                      </c:pt>
                      <c:pt idx="21923">
                        <c:v>4250.8999999999996</c:v>
                      </c:pt>
                      <c:pt idx="21924">
                        <c:v>4253.8</c:v>
                      </c:pt>
                      <c:pt idx="21925">
                        <c:v>4253.5</c:v>
                      </c:pt>
                      <c:pt idx="21926">
                        <c:v>4253.1000000000004</c:v>
                      </c:pt>
                      <c:pt idx="21927">
                        <c:v>4263.6000000000004</c:v>
                      </c:pt>
                      <c:pt idx="21928">
                        <c:v>4262.5</c:v>
                      </c:pt>
                      <c:pt idx="21929">
                        <c:v>4262.2</c:v>
                      </c:pt>
                      <c:pt idx="21930">
                        <c:v>4254.3999999999996</c:v>
                      </c:pt>
                      <c:pt idx="21931">
                        <c:v>4255.5</c:v>
                      </c:pt>
                      <c:pt idx="21932">
                        <c:v>4254.8</c:v>
                      </c:pt>
                      <c:pt idx="21933">
                        <c:v>4263.8999999999996</c:v>
                      </c:pt>
                      <c:pt idx="21934">
                        <c:v>4257.8999999999996</c:v>
                      </c:pt>
                      <c:pt idx="21935">
                        <c:v>4258.3</c:v>
                      </c:pt>
                      <c:pt idx="21936">
                        <c:v>4274.2</c:v>
                      </c:pt>
                      <c:pt idx="21937">
                        <c:v>4270.1000000000004</c:v>
                      </c:pt>
                      <c:pt idx="21938">
                        <c:v>4280.3999999999996</c:v>
                      </c:pt>
                      <c:pt idx="21939">
                        <c:v>4268.1000000000004</c:v>
                      </c:pt>
                      <c:pt idx="21940">
                        <c:v>4252.6000000000004</c:v>
                      </c:pt>
                      <c:pt idx="21941">
                        <c:v>4257.6000000000004</c:v>
                      </c:pt>
                      <c:pt idx="21942">
                        <c:v>4275.3999999999996</c:v>
                      </c:pt>
                      <c:pt idx="21943">
                        <c:v>4261</c:v>
                      </c:pt>
                      <c:pt idx="21944">
                        <c:v>4264.3999999999996</c:v>
                      </c:pt>
                      <c:pt idx="21945">
                        <c:v>4257.3999999999996</c:v>
                      </c:pt>
                      <c:pt idx="21946">
                        <c:v>4259.3</c:v>
                      </c:pt>
                      <c:pt idx="21947">
                        <c:v>4264.8</c:v>
                      </c:pt>
                      <c:pt idx="21948">
                        <c:v>4262</c:v>
                      </c:pt>
                      <c:pt idx="21949">
                        <c:v>4271.2</c:v>
                      </c:pt>
                      <c:pt idx="21950">
                        <c:v>4269.3999999999996</c:v>
                      </c:pt>
                      <c:pt idx="21951">
                        <c:v>4265.1000000000004</c:v>
                      </c:pt>
                      <c:pt idx="21952">
                        <c:v>4244.8999999999996</c:v>
                      </c:pt>
                      <c:pt idx="21953">
                        <c:v>4272.8</c:v>
                      </c:pt>
                      <c:pt idx="21954">
                        <c:v>4244.7</c:v>
                      </c:pt>
                      <c:pt idx="21955">
                        <c:v>4258.8999999999996</c:v>
                      </c:pt>
                      <c:pt idx="21956">
                        <c:v>4251.1000000000004</c:v>
                      </c:pt>
                      <c:pt idx="21957">
                        <c:v>4255.7</c:v>
                      </c:pt>
                      <c:pt idx="21958">
                        <c:v>4246.8</c:v>
                      </c:pt>
                      <c:pt idx="21959">
                        <c:v>4250</c:v>
                      </c:pt>
                      <c:pt idx="21960">
                        <c:v>4256</c:v>
                      </c:pt>
                      <c:pt idx="21961">
                        <c:v>4265.6000000000004</c:v>
                      </c:pt>
                      <c:pt idx="21962">
                        <c:v>4265.8</c:v>
                      </c:pt>
                      <c:pt idx="21963">
                        <c:v>4268.8999999999996</c:v>
                      </c:pt>
                      <c:pt idx="21964">
                        <c:v>4262.7</c:v>
                      </c:pt>
                      <c:pt idx="21965">
                        <c:v>4267.7</c:v>
                      </c:pt>
                      <c:pt idx="21966">
                        <c:v>4265.1000000000004</c:v>
                      </c:pt>
                      <c:pt idx="21967">
                        <c:v>4267.5</c:v>
                      </c:pt>
                      <c:pt idx="21968">
                        <c:v>4266.5</c:v>
                      </c:pt>
                      <c:pt idx="21969">
                        <c:v>4260.2</c:v>
                      </c:pt>
                      <c:pt idx="21970">
                        <c:v>4273</c:v>
                      </c:pt>
                      <c:pt idx="21971">
                        <c:v>4274.5</c:v>
                      </c:pt>
                      <c:pt idx="21972">
                        <c:v>4264.6000000000004</c:v>
                      </c:pt>
                      <c:pt idx="21973">
                        <c:v>4269.8</c:v>
                      </c:pt>
                      <c:pt idx="21974">
                        <c:v>4270.5</c:v>
                      </c:pt>
                      <c:pt idx="21975">
                        <c:v>4259.8999999999996</c:v>
                      </c:pt>
                      <c:pt idx="21976">
                        <c:v>4254.5</c:v>
                      </c:pt>
                      <c:pt idx="21977">
                        <c:v>4260.8</c:v>
                      </c:pt>
                      <c:pt idx="21978">
                        <c:v>4263.6000000000004</c:v>
                      </c:pt>
                      <c:pt idx="21979">
                        <c:v>4262.8999999999996</c:v>
                      </c:pt>
                      <c:pt idx="21980">
                        <c:v>4254.5</c:v>
                      </c:pt>
                      <c:pt idx="21981">
                        <c:v>4258.6000000000004</c:v>
                      </c:pt>
                      <c:pt idx="21982">
                        <c:v>4263.3999999999996</c:v>
                      </c:pt>
                      <c:pt idx="21983">
                        <c:v>4263.3</c:v>
                      </c:pt>
                      <c:pt idx="21984">
                        <c:v>4258.1000000000004</c:v>
                      </c:pt>
                      <c:pt idx="21985">
                        <c:v>4251.1000000000004</c:v>
                      </c:pt>
                      <c:pt idx="21986">
                        <c:v>4257.1000000000004</c:v>
                      </c:pt>
                      <c:pt idx="21987">
                        <c:v>4250</c:v>
                      </c:pt>
                      <c:pt idx="21988">
                        <c:v>4255.3</c:v>
                      </c:pt>
                      <c:pt idx="21989">
                        <c:v>4243.6000000000004</c:v>
                      </c:pt>
                      <c:pt idx="21990">
                        <c:v>4252.1000000000004</c:v>
                      </c:pt>
                      <c:pt idx="21991">
                        <c:v>4251.1000000000004</c:v>
                      </c:pt>
                      <c:pt idx="21992">
                        <c:v>4250.7</c:v>
                      </c:pt>
                      <c:pt idx="21993">
                        <c:v>4259.6000000000004</c:v>
                      </c:pt>
                      <c:pt idx="21994">
                        <c:v>4250.8</c:v>
                      </c:pt>
                      <c:pt idx="21995">
                        <c:v>4253.8999999999996</c:v>
                      </c:pt>
                      <c:pt idx="21996">
                        <c:v>4260.1000000000004</c:v>
                      </c:pt>
                      <c:pt idx="21997">
                        <c:v>4258.1000000000004</c:v>
                      </c:pt>
                      <c:pt idx="21998">
                        <c:v>4256.3999999999996</c:v>
                      </c:pt>
                      <c:pt idx="21999">
                        <c:v>4261.5</c:v>
                      </c:pt>
                      <c:pt idx="22000">
                        <c:v>4251.3</c:v>
                      </c:pt>
                      <c:pt idx="22001">
                        <c:v>4250.5</c:v>
                      </c:pt>
                      <c:pt idx="22002">
                        <c:v>4250.5</c:v>
                      </c:pt>
                      <c:pt idx="22003">
                        <c:v>4243.5</c:v>
                      </c:pt>
                      <c:pt idx="22004">
                        <c:v>4243.3</c:v>
                      </c:pt>
                      <c:pt idx="22005">
                        <c:v>4248.6000000000004</c:v>
                      </c:pt>
                      <c:pt idx="22006">
                        <c:v>4245.3</c:v>
                      </c:pt>
                      <c:pt idx="22007">
                        <c:v>4245.5</c:v>
                      </c:pt>
                      <c:pt idx="22008">
                        <c:v>4244</c:v>
                      </c:pt>
                      <c:pt idx="22009">
                        <c:v>4242.2</c:v>
                      </c:pt>
                      <c:pt idx="22010">
                        <c:v>4246.6000000000004</c:v>
                      </c:pt>
                      <c:pt idx="22011">
                        <c:v>4240.7</c:v>
                      </c:pt>
                      <c:pt idx="22012">
                        <c:v>4240.3999999999996</c:v>
                      </c:pt>
                      <c:pt idx="22013">
                        <c:v>4238.6000000000004</c:v>
                      </c:pt>
                      <c:pt idx="22014">
                        <c:v>4242.1000000000004</c:v>
                      </c:pt>
                      <c:pt idx="22015">
                        <c:v>4236.8999999999996</c:v>
                      </c:pt>
                      <c:pt idx="22016">
                        <c:v>4244.1000000000004</c:v>
                      </c:pt>
                      <c:pt idx="22017">
                        <c:v>4247</c:v>
                      </c:pt>
                      <c:pt idx="22018">
                        <c:v>4248.3999999999996</c:v>
                      </c:pt>
                      <c:pt idx="22019">
                        <c:v>4250.7</c:v>
                      </c:pt>
                      <c:pt idx="22020">
                        <c:v>4243.5</c:v>
                      </c:pt>
                      <c:pt idx="22021">
                        <c:v>4246</c:v>
                      </c:pt>
                      <c:pt idx="22022">
                        <c:v>4247.2</c:v>
                      </c:pt>
                      <c:pt idx="22023">
                        <c:v>4247.8999999999996</c:v>
                      </c:pt>
                      <c:pt idx="22024">
                        <c:v>4252.3999999999996</c:v>
                      </c:pt>
                      <c:pt idx="22025">
                        <c:v>4247.8</c:v>
                      </c:pt>
                      <c:pt idx="22026">
                        <c:v>4247.6000000000004</c:v>
                      </c:pt>
                      <c:pt idx="22027">
                        <c:v>4246.3999999999996</c:v>
                      </c:pt>
                      <c:pt idx="22028">
                        <c:v>4252</c:v>
                      </c:pt>
                      <c:pt idx="22029">
                        <c:v>4250.8999999999996</c:v>
                      </c:pt>
                      <c:pt idx="22030">
                        <c:v>4245.8999999999996</c:v>
                      </c:pt>
                      <c:pt idx="22031">
                        <c:v>4249.3</c:v>
                      </c:pt>
                      <c:pt idx="22032">
                        <c:v>4241</c:v>
                      </c:pt>
                      <c:pt idx="22033">
                        <c:v>4254.1000000000004</c:v>
                      </c:pt>
                      <c:pt idx="22034">
                        <c:v>4245.6000000000004</c:v>
                      </c:pt>
                      <c:pt idx="22035">
                        <c:v>4247.2</c:v>
                      </c:pt>
                      <c:pt idx="22036">
                        <c:v>4251.1000000000004</c:v>
                      </c:pt>
                      <c:pt idx="22037">
                        <c:v>4238.1000000000004</c:v>
                      </c:pt>
                      <c:pt idx="22038">
                        <c:v>4247.7</c:v>
                      </c:pt>
                      <c:pt idx="22039">
                        <c:v>4248.1000000000004</c:v>
                      </c:pt>
                      <c:pt idx="22040">
                        <c:v>4243</c:v>
                      </c:pt>
                      <c:pt idx="22041">
                        <c:v>4246.3</c:v>
                      </c:pt>
                      <c:pt idx="22042">
                        <c:v>4240.8</c:v>
                      </c:pt>
                      <c:pt idx="22043">
                        <c:v>4241.3</c:v>
                      </c:pt>
                      <c:pt idx="22044">
                        <c:v>4234.7</c:v>
                      </c:pt>
                      <c:pt idx="22045">
                        <c:v>4238.5</c:v>
                      </c:pt>
                      <c:pt idx="22046">
                        <c:v>4234.5</c:v>
                      </c:pt>
                      <c:pt idx="22047">
                        <c:v>4245.3999999999996</c:v>
                      </c:pt>
                      <c:pt idx="22048">
                        <c:v>4243.8999999999996</c:v>
                      </c:pt>
                      <c:pt idx="22049">
                        <c:v>4247</c:v>
                      </c:pt>
                      <c:pt idx="22050">
                        <c:v>4239.8999999999996</c:v>
                      </c:pt>
                      <c:pt idx="22051">
                        <c:v>4237.5</c:v>
                      </c:pt>
                      <c:pt idx="22052">
                        <c:v>4236.8</c:v>
                      </c:pt>
                      <c:pt idx="22053">
                        <c:v>4240.3999999999996</c:v>
                      </c:pt>
                      <c:pt idx="22054">
                        <c:v>4245.1000000000004</c:v>
                      </c:pt>
                      <c:pt idx="22055">
                        <c:v>4232.3</c:v>
                      </c:pt>
                      <c:pt idx="22056">
                        <c:v>4232.8999999999996</c:v>
                      </c:pt>
                      <c:pt idx="22057">
                        <c:v>4241.2</c:v>
                      </c:pt>
                      <c:pt idx="22058">
                        <c:v>4247.6000000000004</c:v>
                      </c:pt>
                      <c:pt idx="22059">
                        <c:v>4245.5</c:v>
                      </c:pt>
                      <c:pt idx="22060">
                        <c:v>4239.1000000000004</c:v>
                      </c:pt>
                      <c:pt idx="22061">
                        <c:v>4235.5</c:v>
                      </c:pt>
                      <c:pt idx="22062">
                        <c:v>4244.1000000000004</c:v>
                      </c:pt>
                      <c:pt idx="22063">
                        <c:v>4230.2</c:v>
                      </c:pt>
                      <c:pt idx="22064">
                        <c:v>4239.8999999999996</c:v>
                      </c:pt>
                      <c:pt idx="22065">
                        <c:v>4239.6000000000004</c:v>
                      </c:pt>
                      <c:pt idx="22066">
                        <c:v>4243.2</c:v>
                      </c:pt>
                      <c:pt idx="22067">
                        <c:v>4251.8999999999996</c:v>
                      </c:pt>
                      <c:pt idx="22068">
                        <c:v>4255.3999999999996</c:v>
                      </c:pt>
                      <c:pt idx="22069">
                        <c:v>4248.3</c:v>
                      </c:pt>
                      <c:pt idx="22070">
                        <c:v>4241.3</c:v>
                      </c:pt>
                      <c:pt idx="22071">
                        <c:v>4249.7</c:v>
                      </c:pt>
                      <c:pt idx="22072">
                        <c:v>4245.7</c:v>
                      </c:pt>
                      <c:pt idx="22073">
                        <c:v>4237.5</c:v>
                      </c:pt>
                      <c:pt idx="22074">
                        <c:v>4245.1000000000004</c:v>
                      </c:pt>
                      <c:pt idx="22075">
                        <c:v>4243.8999999999996</c:v>
                      </c:pt>
                      <c:pt idx="22076">
                        <c:v>4246.7</c:v>
                      </c:pt>
                      <c:pt idx="22077">
                        <c:v>4248.8999999999996</c:v>
                      </c:pt>
                      <c:pt idx="22078">
                        <c:v>4267.8999999999996</c:v>
                      </c:pt>
                      <c:pt idx="22079">
                        <c:v>4243.1000000000004</c:v>
                      </c:pt>
                      <c:pt idx="22080">
                        <c:v>4239.8</c:v>
                      </c:pt>
                      <c:pt idx="22081">
                        <c:v>4250</c:v>
                      </c:pt>
                      <c:pt idx="22082">
                        <c:v>4244.2</c:v>
                      </c:pt>
                      <c:pt idx="22083">
                        <c:v>4236</c:v>
                      </c:pt>
                      <c:pt idx="22084">
                        <c:v>4232.6000000000004</c:v>
                      </c:pt>
                      <c:pt idx="22085">
                        <c:v>4263.2</c:v>
                      </c:pt>
                      <c:pt idx="22086">
                        <c:v>4248.8999999999996</c:v>
                      </c:pt>
                      <c:pt idx="22087">
                        <c:v>4256</c:v>
                      </c:pt>
                      <c:pt idx="22088">
                        <c:v>4242.3</c:v>
                      </c:pt>
                      <c:pt idx="22089">
                        <c:v>4239</c:v>
                      </c:pt>
                      <c:pt idx="22090">
                        <c:v>4254.7</c:v>
                      </c:pt>
                      <c:pt idx="22091">
                        <c:v>4246.6000000000004</c:v>
                      </c:pt>
                      <c:pt idx="22092">
                        <c:v>4246.5</c:v>
                      </c:pt>
                      <c:pt idx="22093">
                        <c:v>4226.7</c:v>
                      </c:pt>
                      <c:pt idx="22094">
                        <c:v>4241.2</c:v>
                      </c:pt>
                      <c:pt idx="22095">
                        <c:v>4231.6000000000004</c:v>
                      </c:pt>
                      <c:pt idx="22096">
                        <c:v>4248.8</c:v>
                      </c:pt>
                      <c:pt idx="22097">
                        <c:v>4253.3999999999996</c:v>
                      </c:pt>
                      <c:pt idx="22098">
                        <c:v>4249.3999999999996</c:v>
                      </c:pt>
                      <c:pt idx="22099">
                        <c:v>4258.8</c:v>
                      </c:pt>
                      <c:pt idx="22100">
                        <c:v>4249.8999999999996</c:v>
                      </c:pt>
                      <c:pt idx="22101">
                        <c:v>4248.7</c:v>
                      </c:pt>
                      <c:pt idx="22102">
                        <c:v>4244</c:v>
                      </c:pt>
                      <c:pt idx="22103">
                        <c:v>4242.7</c:v>
                      </c:pt>
                      <c:pt idx="22104">
                        <c:v>4244.1000000000004</c:v>
                      </c:pt>
                      <c:pt idx="22105">
                        <c:v>4243.8999999999996</c:v>
                      </c:pt>
                      <c:pt idx="22106">
                        <c:v>4239</c:v>
                      </c:pt>
                      <c:pt idx="22107">
                        <c:v>4242.3</c:v>
                      </c:pt>
                      <c:pt idx="22108">
                        <c:v>4248.2</c:v>
                      </c:pt>
                      <c:pt idx="22109">
                        <c:v>4242.1000000000004</c:v>
                      </c:pt>
                      <c:pt idx="22110">
                        <c:v>4247.3999999999996</c:v>
                      </c:pt>
                      <c:pt idx="22111">
                        <c:v>4242.8999999999996</c:v>
                      </c:pt>
                      <c:pt idx="22112">
                        <c:v>4241.8</c:v>
                      </c:pt>
                      <c:pt idx="22113">
                        <c:v>4238.1000000000004</c:v>
                      </c:pt>
                      <c:pt idx="22114">
                        <c:v>4232.6000000000004</c:v>
                      </c:pt>
                      <c:pt idx="22115">
                        <c:v>4231.1000000000004</c:v>
                      </c:pt>
                      <c:pt idx="22116">
                        <c:v>4233.3999999999996</c:v>
                      </c:pt>
                      <c:pt idx="22117">
                        <c:v>4234.5</c:v>
                      </c:pt>
                      <c:pt idx="22118">
                        <c:v>4243.8</c:v>
                      </c:pt>
                      <c:pt idx="22119">
                        <c:v>4233.8</c:v>
                      </c:pt>
                      <c:pt idx="22120">
                        <c:v>4240.3</c:v>
                      </c:pt>
                      <c:pt idx="22121">
                        <c:v>4249.6000000000004</c:v>
                      </c:pt>
                      <c:pt idx="22122">
                        <c:v>4239.6000000000004</c:v>
                      </c:pt>
                      <c:pt idx="22123">
                        <c:v>4230.5</c:v>
                      </c:pt>
                      <c:pt idx="22124">
                        <c:v>4237.2</c:v>
                      </c:pt>
                      <c:pt idx="22125">
                        <c:v>4229.7</c:v>
                      </c:pt>
                      <c:pt idx="22126">
                        <c:v>4230.8999999999996</c:v>
                      </c:pt>
                      <c:pt idx="22127">
                        <c:v>4233.3999999999996</c:v>
                      </c:pt>
                      <c:pt idx="22128">
                        <c:v>4239.5</c:v>
                      </c:pt>
                      <c:pt idx="22129">
                        <c:v>4232.6000000000004</c:v>
                      </c:pt>
                      <c:pt idx="22130">
                        <c:v>4236.5</c:v>
                      </c:pt>
                      <c:pt idx="22131">
                        <c:v>4237.8999999999996</c:v>
                      </c:pt>
                      <c:pt idx="22132">
                        <c:v>4243.1000000000004</c:v>
                      </c:pt>
                      <c:pt idx="22133">
                        <c:v>4244.8999999999996</c:v>
                      </c:pt>
                      <c:pt idx="22134">
                        <c:v>4244.8999999999996</c:v>
                      </c:pt>
                      <c:pt idx="22135">
                        <c:v>4240.3</c:v>
                      </c:pt>
                      <c:pt idx="22136">
                        <c:v>4230.3999999999996</c:v>
                      </c:pt>
                      <c:pt idx="22137">
                        <c:v>4246</c:v>
                      </c:pt>
                      <c:pt idx="22138">
                        <c:v>4247.5</c:v>
                      </c:pt>
                      <c:pt idx="22139">
                        <c:v>4234.1000000000004</c:v>
                      </c:pt>
                      <c:pt idx="22140">
                        <c:v>4241.3</c:v>
                      </c:pt>
                      <c:pt idx="22141">
                        <c:v>4242.2</c:v>
                      </c:pt>
                      <c:pt idx="22142">
                        <c:v>4241.5</c:v>
                      </c:pt>
                      <c:pt idx="22143">
                        <c:v>4249.1000000000004</c:v>
                      </c:pt>
                      <c:pt idx="22144">
                        <c:v>4243.3</c:v>
                      </c:pt>
                      <c:pt idx="22145">
                        <c:v>4234.5</c:v>
                      </c:pt>
                      <c:pt idx="22146">
                        <c:v>4234.6000000000004</c:v>
                      </c:pt>
                      <c:pt idx="22147">
                        <c:v>4232.3</c:v>
                      </c:pt>
                      <c:pt idx="22148">
                        <c:v>4239.3999999999996</c:v>
                      </c:pt>
                      <c:pt idx="22149">
                        <c:v>4236.8999999999996</c:v>
                      </c:pt>
                      <c:pt idx="22150">
                        <c:v>4233.7</c:v>
                      </c:pt>
                      <c:pt idx="22151">
                        <c:v>4225.1000000000004</c:v>
                      </c:pt>
                      <c:pt idx="22152">
                        <c:v>4220.8</c:v>
                      </c:pt>
                      <c:pt idx="22153">
                        <c:v>4235.3</c:v>
                      </c:pt>
                      <c:pt idx="22154">
                        <c:v>4243.3999999999996</c:v>
                      </c:pt>
                      <c:pt idx="22155">
                        <c:v>4233.8999999999996</c:v>
                      </c:pt>
                      <c:pt idx="22156">
                        <c:v>4230.8</c:v>
                      </c:pt>
                      <c:pt idx="22157">
                        <c:v>4228.8999999999996</c:v>
                      </c:pt>
                      <c:pt idx="22158">
                        <c:v>4226.1000000000004</c:v>
                      </c:pt>
                      <c:pt idx="22159">
                        <c:v>4232.6000000000004</c:v>
                      </c:pt>
                      <c:pt idx="22160">
                        <c:v>4223.3999999999996</c:v>
                      </c:pt>
                      <c:pt idx="22161">
                        <c:v>4223.3</c:v>
                      </c:pt>
                      <c:pt idx="22162">
                        <c:v>4226.3</c:v>
                      </c:pt>
                      <c:pt idx="22163">
                        <c:v>4224.6000000000004</c:v>
                      </c:pt>
                      <c:pt idx="22164">
                        <c:v>4228</c:v>
                      </c:pt>
                      <c:pt idx="22165">
                        <c:v>4231.2</c:v>
                      </c:pt>
                      <c:pt idx="22166">
                        <c:v>4234.3</c:v>
                      </c:pt>
                      <c:pt idx="22167">
                        <c:v>4232.1000000000004</c:v>
                      </c:pt>
                      <c:pt idx="22168">
                        <c:v>4237.1000000000004</c:v>
                      </c:pt>
                      <c:pt idx="22169">
                        <c:v>4231.1000000000004</c:v>
                      </c:pt>
                      <c:pt idx="22170">
                        <c:v>4236.5</c:v>
                      </c:pt>
                      <c:pt idx="22171">
                        <c:v>4236.2</c:v>
                      </c:pt>
                      <c:pt idx="22172">
                        <c:v>4236.3</c:v>
                      </c:pt>
                      <c:pt idx="22173">
                        <c:v>4232.8999999999996</c:v>
                      </c:pt>
                      <c:pt idx="22174">
                        <c:v>4234.3</c:v>
                      </c:pt>
                      <c:pt idx="22175">
                        <c:v>4235</c:v>
                      </c:pt>
                      <c:pt idx="22176">
                        <c:v>4235.8999999999996</c:v>
                      </c:pt>
                      <c:pt idx="22177">
                        <c:v>4231.8999999999996</c:v>
                      </c:pt>
                      <c:pt idx="22178">
                        <c:v>4241.1000000000004</c:v>
                      </c:pt>
                      <c:pt idx="22179">
                        <c:v>4235.6000000000004</c:v>
                      </c:pt>
                      <c:pt idx="22180">
                        <c:v>4236.3</c:v>
                      </c:pt>
                      <c:pt idx="22181">
                        <c:v>4244.3</c:v>
                      </c:pt>
                      <c:pt idx="22182">
                        <c:v>4244.1000000000004</c:v>
                      </c:pt>
                      <c:pt idx="22183">
                        <c:v>4235.8</c:v>
                      </c:pt>
                      <c:pt idx="22184">
                        <c:v>4241.2</c:v>
                      </c:pt>
                      <c:pt idx="22185">
                        <c:v>4235.6000000000004</c:v>
                      </c:pt>
                      <c:pt idx="22186">
                        <c:v>4236.8999999999996</c:v>
                      </c:pt>
                      <c:pt idx="22187">
                        <c:v>4234.8999999999996</c:v>
                      </c:pt>
                      <c:pt idx="22188">
                        <c:v>4249.8999999999996</c:v>
                      </c:pt>
                      <c:pt idx="22189">
                        <c:v>4243.8</c:v>
                      </c:pt>
                      <c:pt idx="22190">
                        <c:v>4243.6000000000004</c:v>
                      </c:pt>
                      <c:pt idx="22191">
                        <c:v>4243.1000000000004</c:v>
                      </c:pt>
                      <c:pt idx="22192">
                        <c:v>4239.8999999999996</c:v>
                      </c:pt>
                      <c:pt idx="22193">
                        <c:v>4248.1000000000004</c:v>
                      </c:pt>
                      <c:pt idx="22194">
                        <c:v>4246</c:v>
                      </c:pt>
                      <c:pt idx="22195">
                        <c:v>4243.3</c:v>
                      </c:pt>
                      <c:pt idx="22196">
                        <c:v>4243</c:v>
                      </c:pt>
                      <c:pt idx="22197">
                        <c:v>4240.1000000000004</c:v>
                      </c:pt>
                      <c:pt idx="22198">
                        <c:v>4245</c:v>
                      </c:pt>
                      <c:pt idx="22199">
                        <c:v>4258.3999999999996</c:v>
                      </c:pt>
                      <c:pt idx="22200">
                        <c:v>4252.3999999999996</c:v>
                      </c:pt>
                      <c:pt idx="22201">
                        <c:v>4232.7</c:v>
                      </c:pt>
                      <c:pt idx="22202">
                        <c:v>4245</c:v>
                      </c:pt>
                      <c:pt idx="22203">
                        <c:v>4239.7</c:v>
                      </c:pt>
                      <c:pt idx="22204">
                        <c:v>4234.1000000000004</c:v>
                      </c:pt>
                      <c:pt idx="22205">
                        <c:v>4232.8999999999996</c:v>
                      </c:pt>
                      <c:pt idx="22206">
                        <c:v>4242.3</c:v>
                      </c:pt>
                      <c:pt idx="22207">
                        <c:v>4239.5</c:v>
                      </c:pt>
                      <c:pt idx="22208">
                        <c:v>4238.3</c:v>
                      </c:pt>
                      <c:pt idx="22209">
                        <c:v>4238</c:v>
                      </c:pt>
                      <c:pt idx="22210">
                        <c:v>4248.1000000000004</c:v>
                      </c:pt>
                      <c:pt idx="22211">
                        <c:v>4248.6000000000004</c:v>
                      </c:pt>
                      <c:pt idx="22212">
                        <c:v>4248.1000000000004</c:v>
                      </c:pt>
                      <c:pt idx="22213">
                        <c:v>4243</c:v>
                      </c:pt>
                      <c:pt idx="22214">
                        <c:v>4243.5</c:v>
                      </c:pt>
                      <c:pt idx="22215">
                        <c:v>4238.5</c:v>
                      </c:pt>
                      <c:pt idx="22216">
                        <c:v>4234.1000000000004</c:v>
                      </c:pt>
                      <c:pt idx="22217">
                        <c:v>4246.1000000000004</c:v>
                      </c:pt>
                      <c:pt idx="22218">
                        <c:v>4248.1000000000004</c:v>
                      </c:pt>
                      <c:pt idx="22219">
                        <c:v>4241.5</c:v>
                      </c:pt>
                      <c:pt idx="22220">
                        <c:v>4247.6000000000004</c:v>
                      </c:pt>
                      <c:pt idx="22221">
                        <c:v>4250.1000000000004</c:v>
                      </c:pt>
                      <c:pt idx="22222">
                        <c:v>4246.8999999999996</c:v>
                      </c:pt>
                      <c:pt idx="22223">
                        <c:v>4244.8999999999996</c:v>
                      </c:pt>
                      <c:pt idx="22224">
                        <c:v>4239.8</c:v>
                      </c:pt>
                      <c:pt idx="22225">
                        <c:v>4244.2</c:v>
                      </c:pt>
                      <c:pt idx="22226">
                        <c:v>4242.3</c:v>
                      </c:pt>
                      <c:pt idx="22227">
                        <c:v>4242.8999999999996</c:v>
                      </c:pt>
                      <c:pt idx="22228">
                        <c:v>4249.8</c:v>
                      </c:pt>
                      <c:pt idx="22229">
                        <c:v>4248.1000000000004</c:v>
                      </c:pt>
                      <c:pt idx="22230">
                        <c:v>4246.2</c:v>
                      </c:pt>
                      <c:pt idx="22231">
                        <c:v>4245.1000000000004</c:v>
                      </c:pt>
                      <c:pt idx="22232">
                        <c:v>4249.3</c:v>
                      </c:pt>
                      <c:pt idx="22233">
                        <c:v>4243.8</c:v>
                      </c:pt>
                      <c:pt idx="22234">
                        <c:v>4241.8</c:v>
                      </c:pt>
                      <c:pt idx="22235">
                        <c:v>4247.1000000000004</c:v>
                      </c:pt>
                      <c:pt idx="22236">
                        <c:v>4246.3</c:v>
                      </c:pt>
                      <c:pt idx="22237">
                        <c:v>4244.7</c:v>
                      </c:pt>
                      <c:pt idx="22238">
                        <c:v>4244.2</c:v>
                      </c:pt>
                      <c:pt idx="22239">
                        <c:v>4239.8999999999996</c:v>
                      </c:pt>
                      <c:pt idx="22240">
                        <c:v>4245.5</c:v>
                      </c:pt>
                      <c:pt idx="22241">
                        <c:v>4239.8999999999996</c:v>
                      </c:pt>
                      <c:pt idx="22242">
                        <c:v>4243.8999999999996</c:v>
                      </c:pt>
                      <c:pt idx="22243">
                        <c:v>4238.3999999999996</c:v>
                      </c:pt>
                      <c:pt idx="22244">
                        <c:v>4245.6000000000004</c:v>
                      </c:pt>
                      <c:pt idx="22245">
                        <c:v>4247.8999999999996</c:v>
                      </c:pt>
                      <c:pt idx="22246">
                        <c:v>4237.8999999999996</c:v>
                      </c:pt>
                      <c:pt idx="22247">
                        <c:v>4251.8999999999996</c:v>
                      </c:pt>
                      <c:pt idx="22248">
                        <c:v>4242</c:v>
                      </c:pt>
                      <c:pt idx="22249">
                        <c:v>4237.2</c:v>
                      </c:pt>
                      <c:pt idx="22250">
                        <c:v>4245.8</c:v>
                      </c:pt>
                      <c:pt idx="22251">
                        <c:v>4235.3999999999996</c:v>
                      </c:pt>
                      <c:pt idx="22252">
                        <c:v>4241</c:v>
                      </c:pt>
                      <c:pt idx="22253">
                        <c:v>4244.6000000000004</c:v>
                      </c:pt>
                      <c:pt idx="22254">
                        <c:v>4217.3</c:v>
                      </c:pt>
                      <c:pt idx="22255">
                        <c:v>4216.5</c:v>
                      </c:pt>
                      <c:pt idx="22256">
                        <c:v>4232.7</c:v>
                      </c:pt>
                      <c:pt idx="22257">
                        <c:v>4251.2</c:v>
                      </c:pt>
                      <c:pt idx="22258">
                        <c:v>4245.5</c:v>
                      </c:pt>
                      <c:pt idx="22259">
                        <c:v>4230.2</c:v>
                      </c:pt>
                      <c:pt idx="22260">
                        <c:v>4226.3</c:v>
                      </c:pt>
                      <c:pt idx="22261">
                        <c:v>4232.2</c:v>
                      </c:pt>
                      <c:pt idx="22262">
                        <c:v>4259.3</c:v>
                      </c:pt>
                      <c:pt idx="22263">
                        <c:v>4237.5</c:v>
                      </c:pt>
                      <c:pt idx="22264">
                        <c:v>4240.2</c:v>
                      </c:pt>
                      <c:pt idx="22265">
                        <c:v>4246.5</c:v>
                      </c:pt>
                      <c:pt idx="22266">
                        <c:v>4246.1000000000004</c:v>
                      </c:pt>
                      <c:pt idx="22267">
                        <c:v>4233.8999999999996</c:v>
                      </c:pt>
                      <c:pt idx="22268">
                        <c:v>4244</c:v>
                      </c:pt>
                      <c:pt idx="22269">
                        <c:v>4261.6000000000004</c:v>
                      </c:pt>
                      <c:pt idx="22270">
                        <c:v>4244.3</c:v>
                      </c:pt>
                      <c:pt idx="22271">
                        <c:v>4230.8</c:v>
                      </c:pt>
                      <c:pt idx="22272">
                        <c:v>4256.1000000000004</c:v>
                      </c:pt>
                      <c:pt idx="22273">
                        <c:v>4239.3</c:v>
                      </c:pt>
                      <c:pt idx="22274">
                        <c:v>4245.8</c:v>
                      </c:pt>
                      <c:pt idx="22275">
                        <c:v>4256</c:v>
                      </c:pt>
                      <c:pt idx="22276">
                        <c:v>4237.7</c:v>
                      </c:pt>
                      <c:pt idx="22277">
                        <c:v>4263.1000000000004</c:v>
                      </c:pt>
                      <c:pt idx="22278">
                        <c:v>4260</c:v>
                      </c:pt>
                      <c:pt idx="22279">
                        <c:v>4255.7</c:v>
                      </c:pt>
                      <c:pt idx="22280">
                        <c:v>4248</c:v>
                      </c:pt>
                      <c:pt idx="22281">
                        <c:v>4254.7</c:v>
                      </c:pt>
                      <c:pt idx="22282">
                        <c:v>4260.2</c:v>
                      </c:pt>
                      <c:pt idx="22283">
                        <c:v>4240.1000000000004</c:v>
                      </c:pt>
                      <c:pt idx="22284">
                        <c:v>4231.2</c:v>
                      </c:pt>
                      <c:pt idx="22285">
                        <c:v>4246.5</c:v>
                      </c:pt>
                      <c:pt idx="22286">
                        <c:v>4258.2</c:v>
                      </c:pt>
                      <c:pt idx="22287">
                        <c:v>4239.7</c:v>
                      </c:pt>
                      <c:pt idx="22288">
                        <c:v>4245.7</c:v>
                      </c:pt>
                      <c:pt idx="22289">
                        <c:v>4251.8</c:v>
                      </c:pt>
                      <c:pt idx="22290">
                        <c:v>4249.8</c:v>
                      </c:pt>
                      <c:pt idx="22291">
                        <c:v>4246.8</c:v>
                      </c:pt>
                      <c:pt idx="22292">
                        <c:v>4251.2</c:v>
                      </c:pt>
                      <c:pt idx="22293">
                        <c:v>4266.3999999999996</c:v>
                      </c:pt>
                      <c:pt idx="22294">
                        <c:v>4239.3</c:v>
                      </c:pt>
                      <c:pt idx="22295">
                        <c:v>4251.6000000000004</c:v>
                      </c:pt>
                      <c:pt idx="22296">
                        <c:v>4249.3999999999996</c:v>
                      </c:pt>
                      <c:pt idx="22297">
                        <c:v>4234.3</c:v>
                      </c:pt>
                      <c:pt idx="22298">
                        <c:v>4241.8999999999996</c:v>
                      </c:pt>
                      <c:pt idx="22299">
                        <c:v>4239.3999999999996</c:v>
                      </c:pt>
                      <c:pt idx="22300">
                        <c:v>4234</c:v>
                      </c:pt>
                      <c:pt idx="22301">
                        <c:v>4246.7</c:v>
                      </c:pt>
                      <c:pt idx="22302">
                        <c:v>4227</c:v>
                      </c:pt>
                      <c:pt idx="22303">
                        <c:v>4247.8</c:v>
                      </c:pt>
                      <c:pt idx="22304">
                        <c:v>4247.3999999999996</c:v>
                      </c:pt>
                      <c:pt idx="22305">
                        <c:v>4239.8999999999996</c:v>
                      </c:pt>
                      <c:pt idx="22306">
                        <c:v>4237</c:v>
                      </c:pt>
                      <c:pt idx="22307">
                        <c:v>4236.2</c:v>
                      </c:pt>
                      <c:pt idx="22308">
                        <c:v>4243.1000000000004</c:v>
                      </c:pt>
                      <c:pt idx="22309">
                        <c:v>4248</c:v>
                      </c:pt>
                      <c:pt idx="22310">
                        <c:v>4237.5</c:v>
                      </c:pt>
                      <c:pt idx="22311">
                        <c:v>4237.8</c:v>
                      </c:pt>
                      <c:pt idx="22312">
                        <c:v>4239.8999999999996</c:v>
                      </c:pt>
                      <c:pt idx="22313">
                        <c:v>4245</c:v>
                      </c:pt>
                      <c:pt idx="22314">
                        <c:v>4237</c:v>
                      </c:pt>
                      <c:pt idx="22315">
                        <c:v>4236.3999999999996</c:v>
                      </c:pt>
                      <c:pt idx="22316">
                        <c:v>4234.1000000000004</c:v>
                      </c:pt>
                      <c:pt idx="22317">
                        <c:v>4222.3999999999996</c:v>
                      </c:pt>
                      <c:pt idx="22318">
                        <c:v>4232.6000000000004</c:v>
                      </c:pt>
                      <c:pt idx="22319">
                        <c:v>4241.3</c:v>
                      </c:pt>
                      <c:pt idx="22320">
                        <c:v>4235.8</c:v>
                      </c:pt>
                      <c:pt idx="22321">
                        <c:v>4238.8999999999996</c:v>
                      </c:pt>
                      <c:pt idx="22322">
                        <c:v>4234</c:v>
                      </c:pt>
                      <c:pt idx="22323">
                        <c:v>4243.3</c:v>
                      </c:pt>
                      <c:pt idx="22324">
                        <c:v>4244.8999999999996</c:v>
                      </c:pt>
                      <c:pt idx="22325">
                        <c:v>4246.8999999999996</c:v>
                      </c:pt>
                      <c:pt idx="22326">
                        <c:v>4236.8999999999996</c:v>
                      </c:pt>
                      <c:pt idx="22327">
                        <c:v>4242.5</c:v>
                      </c:pt>
                      <c:pt idx="22328">
                        <c:v>4244.8</c:v>
                      </c:pt>
                      <c:pt idx="22329">
                        <c:v>4250.3</c:v>
                      </c:pt>
                      <c:pt idx="22330">
                        <c:v>4242.8999999999996</c:v>
                      </c:pt>
                      <c:pt idx="22331">
                        <c:v>4234.5</c:v>
                      </c:pt>
                      <c:pt idx="22332">
                        <c:v>4243.2</c:v>
                      </c:pt>
                      <c:pt idx="22333">
                        <c:v>4248.7</c:v>
                      </c:pt>
                      <c:pt idx="22334">
                        <c:v>4237.7</c:v>
                      </c:pt>
                      <c:pt idx="22335">
                        <c:v>4246.1000000000004</c:v>
                      </c:pt>
                      <c:pt idx="22336">
                        <c:v>4236.6000000000004</c:v>
                      </c:pt>
                      <c:pt idx="22337">
                        <c:v>4243.3</c:v>
                      </c:pt>
                      <c:pt idx="22338">
                        <c:v>4247.3999999999996</c:v>
                      </c:pt>
                      <c:pt idx="22339">
                        <c:v>4245.1000000000004</c:v>
                      </c:pt>
                      <c:pt idx="22340">
                        <c:v>4244.8</c:v>
                      </c:pt>
                      <c:pt idx="22341">
                        <c:v>4245.5</c:v>
                      </c:pt>
                      <c:pt idx="22342">
                        <c:v>4238.7</c:v>
                      </c:pt>
                      <c:pt idx="22343">
                        <c:v>4245.8</c:v>
                      </c:pt>
                      <c:pt idx="22344">
                        <c:v>4247.2</c:v>
                      </c:pt>
                      <c:pt idx="22345">
                        <c:v>4237.1000000000004</c:v>
                      </c:pt>
                      <c:pt idx="22346">
                        <c:v>4235.5</c:v>
                      </c:pt>
                      <c:pt idx="22347">
                        <c:v>4240.1000000000004</c:v>
                      </c:pt>
                      <c:pt idx="22348">
                        <c:v>4241.7</c:v>
                      </c:pt>
                      <c:pt idx="22349">
                        <c:v>4237.7</c:v>
                      </c:pt>
                      <c:pt idx="22350">
                        <c:v>4227.3</c:v>
                      </c:pt>
                      <c:pt idx="22351">
                        <c:v>4220.2</c:v>
                      </c:pt>
                      <c:pt idx="22352">
                        <c:v>4227</c:v>
                      </c:pt>
                      <c:pt idx="22353">
                        <c:v>4224</c:v>
                      </c:pt>
                      <c:pt idx="22354">
                        <c:v>4220.1000000000004</c:v>
                      </c:pt>
                      <c:pt idx="22355">
                        <c:v>4215.6000000000004</c:v>
                      </c:pt>
                      <c:pt idx="22356">
                        <c:v>4204.8999999999996</c:v>
                      </c:pt>
                      <c:pt idx="22357">
                        <c:v>4215</c:v>
                      </c:pt>
                      <c:pt idx="22358">
                        <c:v>4217.7</c:v>
                      </c:pt>
                      <c:pt idx="22359">
                        <c:v>4212.3999999999996</c:v>
                      </c:pt>
                      <c:pt idx="22360">
                        <c:v>4199.8</c:v>
                      </c:pt>
                      <c:pt idx="22361">
                        <c:v>4199.2</c:v>
                      </c:pt>
                      <c:pt idx="22362">
                        <c:v>4198.1000000000004</c:v>
                      </c:pt>
                      <c:pt idx="22363">
                        <c:v>4184.3</c:v>
                      </c:pt>
                      <c:pt idx="22364">
                        <c:v>4192.3999999999996</c:v>
                      </c:pt>
                      <c:pt idx="22365">
                        <c:v>4184.8</c:v>
                      </c:pt>
                      <c:pt idx="22366">
                        <c:v>4183.6000000000004</c:v>
                      </c:pt>
                      <c:pt idx="22367">
                        <c:v>4170.2</c:v>
                      </c:pt>
                      <c:pt idx="22368">
                        <c:v>4168.3</c:v>
                      </c:pt>
                      <c:pt idx="22369">
                        <c:v>4161.1000000000004</c:v>
                      </c:pt>
                      <c:pt idx="22370">
                        <c:v>4156.1000000000004</c:v>
                      </c:pt>
                      <c:pt idx="22371">
                        <c:v>4159</c:v>
                      </c:pt>
                      <c:pt idx="22372">
                        <c:v>4156</c:v>
                      </c:pt>
                      <c:pt idx="22373">
                        <c:v>4154.3</c:v>
                      </c:pt>
                      <c:pt idx="22374">
                        <c:v>4142.6000000000004</c:v>
                      </c:pt>
                      <c:pt idx="22375">
                        <c:v>4138.8</c:v>
                      </c:pt>
                      <c:pt idx="22376">
                        <c:v>4134.7</c:v>
                      </c:pt>
                      <c:pt idx="22377">
                        <c:v>4130.6000000000004</c:v>
                      </c:pt>
                      <c:pt idx="22378">
                        <c:v>4135.3999999999996</c:v>
                      </c:pt>
                      <c:pt idx="22379">
                        <c:v>4131.3999999999996</c:v>
                      </c:pt>
                      <c:pt idx="22380">
                        <c:v>4124.3999999999996</c:v>
                      </c:pt>
                      <c:pt idx="22381">
                        <c:v>4125.2</c:v>
                      </c:pt>
                      <c:pt idx="22382">
                        <c:v>4123</c:v>
                      </c:pt>
                      <c:pt idx="22383">
                        <c:v>4111.5</c:v>
                      </c:pt>
                      <c:pt idx="22384">
                        <c:v>4117.8</c:v>
                      </c:pt>
                      <c:pt idx="22385">
                        <c:v>4114.1000000000004</c:v>
                      </c:pt>
                      <c:pt idx="22386">
                        <c:v>4111.8</c:v>
                      </c:pt>
                      <c:pt idx="22387">
                        <c:v>4103.6000000000004</c:v>
                      </c:pt>
                      <c:pt idx="22388">
                        <c:v>4104.3</c:v>
                      </c:pt>
                      <c:pt idx="22389">
                        <c:v>4116.3</c:v>
                      </c:pt>
                      <c:pt idx="22390">
                        <c:v>4101.1000000000004</c:v>
                      </c:pt>
                      <c:pt idx="22391">
                        <c:v>4107.3</c:v>
                      </c:pt>
                      <c:pt idx="22392">
                        <c:v>4111.6000000000004</c:v>
                      </c:pt>
                      <c:pt idx="22393">
                        <c:v>4105</c:v>
                      </c:pt>
                      <c:pt idx="22394">
                        <c:v>4099.3999999999996</c:v>
                      </c:pt>
                      <c:pt idx="22395">
                        <c:v>4100.8</c:v>
                      </c:pt>
                      <c:pt idx="22396">
                        <c:v>4101.1000000000004</c:v>
                      </c:pt>
                      <c:pt idx="22397">
                        <c:v>4086.4</c:v>
                      </c:pt>
                      <c:pt idx="22398">
                        <c:v>4105.5</c:v>
                      </c:pt>
                      <c:pt idx="22399">
                        <c:v>4102.6000000000004</c:v>
                      </c:pt>
                      <c:pt idx="22400">
                        <c:v>4106.8999999999996</c:v>
                      </c:pt>
                      <c:pt idx="22401">
                        <c:v>4114</c:v>
                      </c:pt>
                      <c:pt idx="22402">
                        <c:v>4106.7</c:v>
                      </c:pt>
                      <c:pt idx="22403">
                        <c:v>4107.3999999999996</c:v>
                      </c:pt>
                      <c:pt idx="22404">
                        <c:v>4102.6000000000004</c:v>
                      </c:pt>
                      <c:pt idx="22405">
                        <c:v>4100.8</c:v>
                      </c:pt>
                      <c:pt idx="22406">
                        <c:v>4099.8999999999996</c:v>
                      </c:pt>
                      <c:pt idx="22407">
                        <c:v>4100.7</c:v>
                      </c:pt>
                      <c:pt idx="22408">
                        <c:v>4109.7</c:v>
                      </c:pt>
                      <c:pt idx="22409">
                        <c:v>4105.2</c:v>
                      </c:pt>
                      <c:pt idx="22410">
                        <c:v>4102.8</c:v>
                      </c:pt>
                      <c:pt idx="22411">
                        <c:v>4106.8</c:v>
                      </c:pt>
                      <c:pt idx="22412">
                        <c:v>4098.7</c:v>
                      </c:pt>
                      <c:pt idx="22413">
                        <c:v>4108.2</c:v>
                      </c:pt>
                      <c:pt idx="22414">
                        <c:v>4105.7</c:v>
                      </c:pt>
                      <c:pt idx="22415">
                        <c:v>4090.6</c:v>
                      </c:pt>
                      <c:pt idx="22416">
                        <c:v>4092.3</c:v>
                      </c:pt>
                      <c:pt idx="22417">
                        <c:v>4101.1000000000004</c:v>
                      </c:pt>
                      <c:pt idx="22418">
                        <c:v>4100.6000000000004</c:v>
                      </c:pt>
                      <c:pt idx="22419">
                        <c:v>4096.6000000000004</c:v>
                      </c:pt>
                      <c:pt idx="22420">
                        <c:v>4097.1000000000004</c:v>
                      </c:pt>
                      <c:pt idx="22421">
                        <c:v>4092.5</c:v>
                      </c:pt>
                      <c:pt idx="22422">
                        <c:v>4093</c:v>
                      </c:pt>
                      <c:pt idx="22423">
                        <c:v>4107.7</c:v>
                      </c:pt>
                      <c:pt idx="22424">
                        <c:v>4105.6000000000004</c:v>
                      </c:pt>
                      <c:pt idx="22425">
                        <c:v>4100.2</c:v>
                      </c:pt>
                      <c:pt idx="22426">
                        <c:v>4088.8</c:v>
                      </c:pt>
                      <c:pt idx="22427">
                        <c:v>4093.3</c:v>
                      </c:pt>
                      <c:pt idx="22428">
                        <c:v>4090.8</c:v>
                      </c:pt>
                      <c:pt idx="22429">
                        <c:v>4108.5</c:v>
                      </c:pt>
                      <c:pt idx="22430">
                        <c:v>4109.2</c:v>
                      </c:pt>
                      <c:pt idx="22431">
                        <c:v>4076</c:v>
                      </c:pt>
                      <c:pt idx="22432">
                        <c:v>4084</c:v>
                      </c:pt>
                      <c:pt idx="22433">
                        <c:v>4067.5</c:v>
                      </c:pt>
                      <c:pt idx="22434">
                        <c:v>4085.8</c:v>
                      </c:pt>
                      <c:pt idx="22435">
                        <c:v>4084.1</c:v>
                      </c:pt>
                      <c:pt idx="22436">
                        <c:v>4076.8</c:v>
                      </c:pt>
                      <c:pt idx="22437">
                        <c:v>4083.6</c:v>
                      </c:pt>
                      <c:pt idx="22438">
                        <c:v>4076.9</c:v>
                      </c:pt>
                      <c:pt idx="22439">
                        <c:v>4073.9</c:v>
                      </c:pt>
                      <c:pt idx="22440">
                        <c:v>4071</c:v>
                      </c:pt>
                      <c:pt idx="22441">
                        <c:v>4078.3</c:v>
                      </c:pt>
                      <c:pt idx="22442">
                        <c:v>4080.5</c:v>
                      </c:pt>
                      <c:pt idx="22443">
                        <c:v>4085.2</c:v>
                      </c:pt>
                      <c:pt idx="22444">
                        <c:v>4072.7</c:v>
                      </c:pt>
                      <c:pt idx="22445">
                        <c:v>4071.5</c:v>
                      </c:pt>
                      <c:pt idx="22446">
                        <c:v>4077.1</c:v>
                      </c:pt>
                      <c:pt idx="22447">
                        <c:v>4061.4</c:v>
                      </c:pt>
                      <c:pt idx="22448">
                        <c:v>4068.4</c:v>
                      </c:pt>
                      <c:pt idx="22449">
                        <c:v>4071.4</c:v>
                      </c:pt>
                      <c:pt idx="22450">
                        <c:v>4049.8</c:v>
                      </c:pt>
                      <c:pt idx="22451">
                        <c:v>4057.3</c:v>
                      </c:pt>
                      <c:pt idx="22452">
                        <c:v>4070.7</c:v>
                      </c:pt>
                      <c:pt idx="22453">
                        <c:v>4078.2</c:v>
                      </c:pt>
                      <c:pt idx="22454">
                        <c:v>4068.6</c:v>
                      </c:pt>
                      <c:pt idx="22455">
                        <c:v>4068.4</c:v>
                      </c:pt>
                      <c:pt idx="22456">
                        <c:v>4065.6</c:v>
                      </c:pt>
                      <c:pt idx="22457">
                        <c:v>4061.8</c:v>
                      </c:pt>
                      <c:pt idx="22458">
                        <c:v>4065</c:v>
                      </c:pt>
                      <c:pt idx="22459">
                        <c:v>4063.1</c:v>
                      </c:pt>
                      <c:pt idx="22460">
                        <c:v>4055.8</c:v>
                      </c:pt>
                      <c:pt idx="22461">
                        <c:v>4068.7</c:v>
                      </c:pt>
                      <c:pt idx="22462">
                        <c:v>4063</c:v>
                      </c:pt>
                      <c:pt idx="22463">
                        <c:v>4080.1</c:v>
                      </c:pt>
                      <c:pt idx="22464">
                        <c:v>4066.2</c:v>
                      </c:pt>
                      <c:pt idx="22465">
                        <c:v>4074.9</c:v>
                      </c:pt>
                      <c:pt idx="22466">
                        <c:v>4046</c:v>
                      </c:pt>
                      <c:pt idx="22467">
                        <c:v>4052.4</c:v>
                      </c:pt>
                      <c:pt idx="22468">
                        <c:v>4047.9</c:v>
                      </c:pt>
                      <c:pt idx="22469">
                        <c:v>4055.1</c:v>
                      </c:pt>
                      <c:pt idx="22470">
                        <c:v>4062.4</c:v>
                      </c:pt>
                      <c:pt idx="22471">
                        <c:v>4056.4</c:v>
                      </c:pt>
                      <c:pt idx="22472">
                        <c:v>4055.1</c:v>
                      </c:pt>
                      <c:pt idx="22473">
                        <c:v>4070.3</c:v>
                      </c:pt>
                      <c:pt idx="22474">
                        <c:v>4060.5</c:v>
                      </c:pt>
                      <c:pt idx="22475">
                        <c:v>4056.5</c:v>
                      </c:pt>
                      <c:pt idx="22476">
                        <c:v>4049.7</c:v>
                      </c:pt>
                      <c:pt idx="22477">
                        <c:v>4051.3</c:v>
                      </c:pt>
                      <c:pt idx="22478">
                        <c:v>4063.4</c:v>
                      </c:pt>
                      <c:pt idx="22479">
                        <c:v>4071.9</c:v>
                      </c:pt>
                      <c:pt idx="22480">
                        <c:v>4048.1</c:v>
                      </c:pt>
                      <c:pt idx="22481">
                        <c:v>4064.8</c:v>
                      </c:pt>
                      <c:pt idx="22482">
                        <c:v>4053.1</c:v>
                      </c:pt>
                      <c:pt idx="22483">
                        <c:v>4050.7</c:v>
                      </c:pt>
                      <c:pt idx="22484">
                        <c:v>4056.7</c:v>
                      </c:pt>
                      <c:pt idx="22485">
                        <c:v>4059.5</c:v>
                      </c:pt>
                      <c:pt idx="22486">
                        <c:v>4059</c:v>
                      </c:pt>
                      <c:pt idx="22487">
                        <c:v>4060.7</c:v>
                      </c:pt>
                      <c:pt idx="22488">
                        <c:v>4059.5</c:v>
                      </c:pt>
                      <c:pt idx="22489">
                        <c:v>4065.6</c:v>
                      </c:pt>
                      <c:pt idx="22490">
                        <c:v>4060.4</c:v>
                      </c:pt>
                      <c:pt idx="22491">
                        <c:v>4050.8</c:v>
                      </c:pt>
                      <c:pt idx="22492">
                        <c:v>4059.9</c:v>
                      </c:pt>
                      <c:pt idx="22493">
                        <c:v>4058.9</c:v>
                      </c:pt>
                      <c:pt idx="22494">
                        <c:v>4053.4</c:v>
                      </c:pt>
                      <c:pt idx="22495">
                        <c:v>4057.1</c:v>
                      </c:pt>
                      <c:pt idx="22496">
                        <c:v>4051.5</c:v>
                      </c:pt>
                      <c:pt idx="22497">
                        <c:v>4060.6</c:v>
                      </c:pt>
                      <c:pt idx="22498">
                        <c:v>4054.3</c:v>
                      </c:pt>
                      <c:pt idx="22499">
                        <c:v>4057.3</c:v>
                      </c:pt>
                      <c:pt idx="22500">
                        <c:v>4058.8</c:v>
                      </c:pt>
                      <c:pt idx="22501">
                        <c:v>4058.9</c:v>
                      </c:pt>
                      <c:pt idx="22502">
                        <c:v>4046.4</c:v>
                      </c:pt>
                      <c:pt idx="22503">
                        <c:v>4051.2</c:v>
                      </c:pt>
                      <c:pt idx="22504">
                        <c:v>4051.6</c:v>
                      </c:pt>
                      <c:pt idx="22505">
                        <c:v>4056.3</c:v>
                      </c:pt>
                      <c:pt idx="22506">
                        <c:v>4046.9</c:v>
                      </c:pt>
                      <c:pt idx="22507">
                        <c:v>4046</c:v>
                      </c:pt>
                      <c:pt idx="22508">
                        <c:v>4053.8</c:v>
                      </c:pt>
                      <c:pt idx="22509">
                        <c:v>4042.9</c:v>
                      </c:pt>
                      <c:pt idx="22510">
                        <c:v>4043.4</c:v>
                      </c:pt>
                      <c:pt idx="22511">
                        <c:v>4049</c:v>
                      </c:pt>
                      <c:pt idx="22512">
                        <c:v>4041.3</c:v>
                      </c:pt>
                      <c:pt idx="22513">
                        <c:v>4039.6</c:v>
                      </c:pt>
                      <c:pt idx="22514">
                        <c:v>4043.4</c:v>
                      </c:pt>
                      <c:pt idx="22515">
                        <c:v>4047.5</c:v>
                      </c:pt>
                      <c:pt idx="22516">
                        <c:v>4056.1</c:v>
                      </c:pt>
                      <c:pt idx="22517">
                        <c:v>4049</c:v>
                      </c:pt>
                      <c:pt idx="22518">
                        <c:v>4011.5</c:v>
                      </c:pt>
                      <c:pt idx="22519">
                        <c:v>4047.7</c:v>
                      </c:pt>
                      <c:pt idx="22520">
                        <c:v>4031.9</c:v>
                      </c:pt>
                      <c:pt idx="22521">
                        <c:v>4039.6</c:v>
                      </c:pt>
                      <c:pt idx="22522">
                        <c:v>4032.1</c:v>
                      </c:pt>
                      <c:pt idx="22523">
                        <c:v>4050.3</c:v>
                      </c:pt>
                      <c:pt idx="22524">
                        <c:v>4023.2</c:v>
                      </c:pt>
                      <c:pt idx="22525">
                        <c:v>4025.5</c:v>
                      </c:pt>
                      <c:pt idx="22526">
                        <c:v>4035.7</c:v>
                      </c:pt>
                      <c:pt idx="22527">
                        <c:v>4021.8</c:v>
                      </c:pt>
                      <c:pt idx="22528">
                        <c:v>4029</c:v>
                      </c:pt>
                      <c:pt idx="22529">
                        <c:v>4026.8</c:v>
                      </c:pt>
                      <c:pt idx="22530">
                        <c:v>4023.1</c:v>
                      </c:pt>
                      <c:pt idx="22531">
                        <c:v>4036.4</c:v>
                      </c:pt>
                      <c:pt idx="22532">
                        <c:v>4027.9</c:v>
                      </c:pt>
                      <c:pt idx="22533">
                        <c:v>4012.9</c:v>
                      </c:pt>
                      <c:pt idx="22534">
                        <c:v>4021.4</c:v>
                      </c:pt>
                      <c:pt idx="22535">
                        <c:v>4027.5</c:v>
                      </c:pt>
                      <c:pt idx="22536">
                        <c:v>4031.1</c:v>
                      </c:pt>
                      <c:pt idx="22537">
                        <c:v>4034.7</c:v>
                      </c:pt>
                      <c:pt idx="22538">
                        <c:v>4022</c:v>
                      </c:pt>
                      <c:pt idx="22539">
                        <c:v>4039.5</c:v>
                      </c:pt>
                      <c:pt idx="22540">
                        <c:v>4034.2</c:v>
                      </c:pt>
                      <c:pt idx="22541">
                        <c:v>4019.9</c:v>
                      </c:pt>
                      <c:pt idx="22542">
                        <c:v>4028.4</c:v>
                      </c:pt>
                      <c:pt idx="22543">
                        <c:v>4017</c:v>
                      </c:pt>
                      <c:pt idx="22544">
                        <c:v>4023.3</c:v>
                      </c:pt>
                      <c:pt idx="22545">
                        <c:v>4028.1</c:v>
                      </c:pt>
                      <c:pt idx="22546">
                        <c:v>4011.6</c:v>
                      </c:pt>
                      <c:pt idx="22547">
                        <c:v>4019.4</c:v>
                      </c:pt>
                      <c:pt idx="22548">
                        <c:v>4030.2</c:v>
                      </c:pt>
                      <c:pt idx="22549">
                        <c:v>4032.1</c:v>
                      </c:pt>
                      <c:pt idx="22550">
                        <c:v>4021.5</c:v>
                      </c:pt>
                      <c:pt idx="22551">
                        <c:v>4023.8</c:v>
                      </c:pt>
                      <c:pt idx="22552">
                        <c:v>4024.7</c:v>
                      </c:pt>
                      <c:pt idx="22553">
                        <c:v>4028.2</c:v>
                      </c:pt>
                      <c:pt idx="22554">
                        <c:v>4019.1</c:v>
                      </c:pt>
                      <c:pt idx="22555">
                        <c:v>4028.8</c:v>
                      </c:pt>
                      <c:pt idx="22556">
                        <c:v>4028.6</c:v>
                      </c:pt>
                      <c:pt idx="22557">
                        <c:v>4024.3</c:v>
                      </c:pt>
                      <c:pt idx="22558">
                        <c:v>4030</c:v>
                      </c:pt>
                      <c:pt idx="22559">
                        <c:v>4040.9</c:v>
                      </c:pt>
                      <c:pt idx="22560">
                        <c:v>4035.3</c:v>
                      </c:pt>
                      <c:pt idx="22561">
                        <c:v>4089.4</c:v>
                      </c:pt>
                      <c:pt idx="22562">
                        <c:v>4110.3</c:v>
                      </c:pt>
                      <c:pt idx="22563">
                        <c:v>4044.3</c:v>
                      </c:pt>
                      <c:pt idx="22564">
                        <c:v>4045</c:v>
                      </c:pt>
                      <c:pt idx="22565">
                        <c:v>4038.5</c:v>
                      </c:pt>
                      <c:pt idx="22566">
                        <c:v>4051.3</c:v>
                      </c:pt>
                      <c:pt idx="22567">
                        <c:v>4048.2</c:v>
                      </c:pt>
                      <c:pt idx="22568">
                        <c:v>4042.7</c:v>
                      </c:pt>
                      <c:pt idx="22569">
                        <c:v>4057.7</c:v>
                      </c:pt>
                      <c:pt idx="22570">
                        <c:v>4058.3</c:v>
                      </c:pt>
                      <c:pt idx="22571">
                        <c:v>4059.4</c:v>
                      </c:pt>
                      <c:pt idx="22572">
                        <c:v>4057.4</c:v>
                      </c:pt>
                      <c:pt idx="22573">
                        <c:v>4066</c:v>
                      </c:pt>
                      <c:pt idx="22574">
                        <c:v>4059.4</c:v>
                      </c:pt>
                      <c:pt idx="22575">
                        <c:v>4059.5</c:v>
                      </c:pt>
                      <c:pt idx="22576">
                        <c:v>4059.9</c:v>
                      </c:pt>
                      <c:pt idx="22577">
                        <c:v>4056.4</c:v>
                      </c:pt>
                      <c:pt idx="22578">
                        <c:v>4060.8</c:v>
                      </c:pt>
                      <c:pt idx="22579">
                        <c:v>4049.7</c:v>
                      </c:pt>
                      <c:pt idx="22580">
                        <c:v>4057.9</c:v>
                      </c:pt>
                      <c:pt idx="22581">
                        <c:v>4057</c:v>
                      </c:pt>
                      <c:pt idx="22582">
                        <c:v>4057.6</c:v>
                      </c:pt>
                      <c:pt idx="22583">
                        <c:v>4053.3</c:v>
                      </c:pt>
                      <c:pt idx="22584">
                        <c:v>4049.7</c:v>
                      </c:pt>
                      <c:pt idx="22585">
                        <c:v>4059.2</c:v>
                      </c:pt>
                      <c:pt idx="22586">
                        <c:v>4047.3</c:v>
                      </c:pt>
                      <c:pt idx="22587">
                        <c:v>4047.1</c:v>
                      </c:pt>
                      <c:pt idx="22588">
                        <c:v>4039.6</c:v>
                      </c:pt>
                      <c:pt idx="22589">
                        <c:v>4040.5</c:v>
                      </c:pt>
                      <c:pt idx="22590">
                        <c:v>4044.3</c:v>
                      </c:pt>
                      <c:pt idx="22591">
                        <c:v>4040.2</c:v>
                      </c:pt>
                      <c:pt idx="22592">
                        <c:v>4034.9</c:v>
                      </c:pt>
                      <c:pt idx="22593">
                        <c:v>4028.1</c:v>
                      </c:pt>
                      <c:pt idx="22594">
                        <c:v>4031.4</c:v>
                      </c:pt>
                      <c:pt idx="22595">
                        <c:v>4026</c:v>
                      </c:pt>
                      <c:pt idx="22596">
                        <c:v>4019.8</c:v>
                      </c:pt>
                      <c:pt idx="22597">
                        <c:v>4011.5</c:v>
                      </c:pt>
                      <c:pt idx="22598">
                        <c:v>4019.2</c:v>
                      </c:pt>
                      <c:pt idx="22599">
                        <c:v>4023.3</c:v>
                      </c:pt>
                      <c:pt idx="22600">
                        <c:v>4034.9</c:v>
                      </c:pt>
                      <c:pt idx="22601">
                        <c:v>4021.9</c:v>
                      </c:pt>
                      <c:pt idx="22602">
                        <c:v>4005.5</c:v>
                      </c:pt>
                      <c:pt idx="22603">
                        <c:v>4020</c:v>
                      </c:pt>
                      <c:pt idx="22604">
                        <c:v>4030.5</c:v>
                      </c:pt>
                      <c:pt idx="22605">
                        <c:v>4025.8</c:v>
                      </c:pt>
                      <c:pt idx="22606">
                        <c:v>4017.7</c:v>
                      </c:pt>
                      <c:pt idx="22607">
                        <c:v>4016.1</c:v>
                      </c:pt>
                      <c:pt idx="22608">
                        <c:v>4022.1</c:v>
                      </c:pt>
                      <c:pt idx="22609">
                        <c:v>4034</c:v>
                      </c:pt>
                      <c:pt idx="22610">
                        <c:v>4006.4</c:v>
                      </c:pt>
                      <c:pt idx="22611">
                        <c:v>4004.7</c:v>
                      </c:pt>
                      <c:pt idx="22612">
                        <c:v>4014.9</c:v>
                      </c:pt>
                      <c:pt idx="22613">
                        <c:v>4017</c:v>
                      </c:pt>
                      <c:pt idx="22614">
                        <c:v>4020.2</c:v>
                      </c:pt>
                      <c:pt idx="22615">
                        <c:v>4005.8</c:v>
                      </c:pt>
                      <c:pt idx="22616">
                        <c:v>4013.9</c:v>
                      </c:pt>
                      <c:pt idx="22617">
                        <c:v>4009.6</c:v>
                      </c:pt>
                      <c:pt idx="22618">
                        <c:v>4015.5</c:v>
                      </c:pt>
                      <c:pt idx="22619">
                        <c:v>4025.4</c:v>
                      </c:pt>
                      <c:pt idx="22620">
                        <c:v>4019.4</c:v>
                      </c:pt>
                      <c:pt idx="22621">
                        <c:v>4034</c:v>
                      </c:pt>
                      <c:pt idx="22622">
                        <c:v>4031.9</c:v>
                      </c:pt>
                      <c:pt idx="22623">
                        <c:v>4039.8</c:v>
                      </c:pt>
                      <c:pt idx="22624">
                        <c:v>4036.6</c:v>
                      </c:pt>
                      <c:pt idx="22625">
                        <c:v>4040</c:v>
                      </c:pt>
                      <c:pt idx="22626">
                        <c:v>4019.7</c:v>
                      </c:pt>
                      <c:pt idx="22627">
                        <c:v>4035.6</c:v>
                      </c:pt>
                      <c:pt idx="22628">
                        <c:v>4027.9</c:v>
                      </c:pt>
                      <c:pt idx="22629">
                        <c:v>4037.9</c:v>
                      </c:pt>
                      <c:pt idx="22630">
                        <c:v>4041.6</c:v>
                      </c:pt>
                      <c:pt idx="22631">
                        <c:v>4040.3</c:v>
                      </c:pt>
                      <c:pt idx="22632">
                        <c:v>4047</c:v>
                      </c:pt>
                      <c:pt idx="22633">
                        <c:v>4037.1</c:v>
                      </c:pt>
                      <c:pt idx="22634">
                        <c:v>4027.7</c:v>
                      </c:pt>
                      <c:pt idx="22635">
                        <c:v>4040.9</c:v>
                      </c:pt>
                      <c:pt idx="22636">
                        <c:v>4040.8</c:v>
                      </c:pt>
                      <c:pt idx="22637">
                        <c:v>4032.3</c:v>
                      </c:pt>
                      <c:pt idx="22638">
                        <c:v>4048.8</c:v>
                      </c:pt>
                      <c:pt idx="22639">
                        <c:v>4032.5</c:v>
                      </c:pt>
                      <c:pt idx="22640">
                        <c:v>4032.7</c:v>
                      </c:pt>
                      <c:pt idx="22641">
                        <c:v>4055</c:v>
                      </c:pt>
                      <c:pt idx="22642">
                        <c:v>4054.7</c:v>
                      </c:pt>
                      <c:pt idx="22643">
                        <c:v>4052.3</c:v>
                      </c:pt>
                      <c:pt idx="22644">
                        <c:v>4029.5</c:v>
                      </c:pt>
                      <c:pt idx="22645">
                        <c:v>4035.1</c:v>
                      </c:pt>
                      <c:pt idx="22646">
                        <c:v>4031.4</c:v>
                      </c:pt>
                      <c:pt idx="22647">
                        <c:v>4039.3</c:v>
                      </c:pt>
                      <c:pt idx="22648">
                        <c:v>4039.3</c:v>
                      </c:pt>
                      <c:pt idx="22649">
                        <c:v>4039.3</c:v>
                      </c:pt>
                      <c:pt idx="22650">
                        <c:v>4027.7</c:v>
                      </c:pt>
                      <c:pt idx="22651">
                        <c:v>4054.2</c:v>
                      </c:pt>
                      <c:pt idx="22652">
                        <c:v>4030.2</c:v>
                      </c:pt>
                      <c:pt idx="22653">
                        <c:v>4026.8</c:v>
                      </c:pt>
                      <c:pt idx="22654">
                        <c:v>4029.7</c:v>
                      </c:pt>
                      <c:pt idx="22655">
                        <c:v>4047.2</c:v>
                      </c:pt>
                      <c:pt idx="22656">
                        <c:v>4049.1</c:v>
                      </c:pt>
                      <c:pt idx="22657">
                        <c:v>4049.5</c:v>
                      </c:pt>
                      <c:pt idx="22658">
                        <c:v>4033</c:v>
                      </c:pt>
                      <c:pt idx="22659">
                        <c:v>4033.5</c:v>
                      </c:pt>
                      <c:pt idx="22660">
                        <c:v>4028.6</c:v>
                      </c:pt>
                      <c:pt idx="22661">
                        <c:v>4053.3</c:v>
                      </c:pt>
                      <c:pt idx="22662">
                        <c:v>4057.9</c:v>
                      </c:pt>
                      <c:pt idx="22663">
                        <c:v>4037.9</c:v>
                      </c:pt>
                      <c:pt idx="22664">
                        <c:v>4041.6</c:v>
                      </c:pt>
                      <c:pt idx="22665">
                        <c:v>4059.9</c:v>
                      </c:pt>
                      <c:pt idx="22666">
                        <c:v>4057.6</c:v>
                      </c:pt>
                      <c:pt idx="22667">
                        <c:v>4048.6</c:v>
                      </c:pt>
                      <c:pt idx="22668">
                        <c:v>4058.9</c:v>
                      </c:pt>
                      <c:pt idx="22669">
                        <c:v>4056.6</c:v>
                      </c:pt>
                      <c:pt idx="22670">
                        <c:v>4049.5</c:v>
                      </c:pt>
                      <c:pt idx="22671">
                        <c:v>4063.9</c:v>
                      </c:pt>
                      <c:pt idx="22672">
                        <c:v>4033.8</c:v>
                      </c:pt>
                      <c:pt idx="22673">
                        <c:v>4042.5</c:v>
                      </c:pt>
                      <c:pt idx="22674">
                        <c:v>4044</c:v>
                      </c:pt>
                      <c:pt idx="22675">
                        <c:v>4049.4</c:v>
                      </c:pt>
                      <c:pt idx="22676">
                        <c:v>4047.3</c:v>
                      </c:pt>
                      <c:pt idx="22677">
                        <c:v>4044.6</c:v>
                      </c:pt>
                      <c:pt idx="22678">
                        <c:v>4047.8</c:v>
                      </c:pt>
                      <c:pt idx="22679">
                        <c:v>4039.8</c:v>
                      </c:pt>
                      <c:pt idx="22680">
                        <c:v>4046.4</c:v>
                      </c:pt>
                      <c:pt idx="22681">
                        <c:v>4050.2</c:v>
                      </c:pt>
                      <c:pt idx="22682">
                        <c:v>4055</c:v>
                      </c:pt>
                      <c:pt idx="22683">
                        <c:v>4059.1</c:v>
                      </c:pt>
                      <c:pt idx="22684">
                        <c:v>4049.6</c:v>
                      </c:pt>
                      <c:pt idx="22685">
                        <c:v>4047.6</c:v>
                      </c:pt>
                      <c:pt idx="22686">
                        <c:v>4038.8</c:v>
                      </c:pt>
                      <c:pt idx="22687">
                        <c:v>4033.8</c:v>
                      </c:pt>
                      <c:pt idx="22688">
                        <c:v>4049.6</c:v>
                      </c:pt>
                      <c:pt idx="22689">
                        <c:v>4066.6</c:v>
                      </c:pt>
                      <c:pt idx="22690">
                        <c:v>4059.6</c:v>
                      </c:pt>
                      <c:pt idx="22691">
                        <c:v>4061.1</c:v>
                      </c:pt>
                      <c:pt idx="22692">
                        <c:v>4051.3</c:v>
                      </c:pt>
                      <c:pt idx="22693">
                        <c:v>4041.5</c:v>
                      </c:pt>
                      <c:pt idx="22694">
                        <c:v>4047.2</c:v>
                      </c:pt>
                      <c:pt idx="22695">
                        <c:v>4039.3</c:v>
                      </c:pt>
                      <c:pt idx="22696">
                        <c:v>4044.9</c:v>
                      </c:pt>
                      <c:pt idx="22697">
                        <c:v>4048.4</c:v>
                      </c:pt>
                      <c:pt idx="22698">
                        <c:v>4041.1</c:v>
                      </c:pt>
                      <c:pt idx="22699">
                        <c:v>4046.2</c:v>
                      </c:pt>
                      <c:pt idx="22700">
                        <c:v>4054.1</c:v>
                      </c:pt>
                      <c:pt idx="22701">
                        <c:v>4055.9</c:v>
                      </c:pt>
                      <c:pt idx="22702">
                        <c:v>4054.2</c:v>
                      </c:pt>
                      <c:pt idx="22703">
                        <c:v>4054.9</c:v>
                      </c:pt>
                      <c:pt idx="22704">
                        <c:v>4038.1</c:v>
                      </c:pt>
                      <c:pt idx="22705">
                        <c:v>4043.3</c:v>
                      </c:pt>
                      <c:pt idx="22706">
                        <c:v>4056</c:v>
                      </c:pt>
                      <c:pt idx="22707">
                        <c:v>4036.3</c:v>
                      </c:pt>
                      <c:pt idx="22708">
                        <c:v>4048.8</c:v>
                      </c:pt>
                      <c:pt idx="22709">
                        <c:v>4059.1</c:v>
                      </c:pt>
                      <c:pt idx="22710">
                        <c:v>4048.7</c:v>
                      </c:pt>
                      <c:pt idx="22711">
                        <c:v>4051.8</c:v>
                      </c:pt>
                      <c:pt idx="22712">
                        <c:v>4058.1</c:v>
                      </c:pt>
                      <c:pt idx="22713">
                        <c:v>4066.8</c:v>
                      </c:pt>
                      <c:pt idx="22714">
                        <c:v>4050.5</c:v>
                      </c:pt>
                      <c:pt idx="22715">
                        <c:v>4055.7</c:v>
                      </c:pt>
                      <c:pt idx="22716">
                        <c:v>4041.3</c:v>
                      </c:pt>
                      <c:pt idx="22717">
                        <c:v>4060.8</c:v>
                      </c:pt>
                      <c:pt idx="22718">
                        <c:v>4043.6</c:v>
                      </c:pt>
                      <c:pt idx="22719">
                        <c:v>4057.3</c:v>
                      </c:pt>
                      <c:pt idx="22720">
                        <c:v>4057.9</c:v>
                      </c:pt>
                      <c:pt idx="22721">
                        <c:v>4050.5</c:v>
                      </c:pt>
                      <c:pt idx="22722">
                        <c:v>4043.4</c:v>
                      </c:pt>
                      <c:pt idx="22723">
                        <c:v>4051.6</c:v>
                      </c:pt>
                      <c:pt idx="22724">
                        <c:v>4052.9</c:v>
                      </c:pt>
                      <c:pt idx="22725">
                        <c:v>4057.6</c:v>
                      </c:pt>
                      <c:pt idx="22726">
                        <c:v>4049.5</c:v>
                      </c:pt>
                      <c:pt idx="22727">
                        <c:v>4053.6</c:v>
                      </c:pt>
                      <c:pt idx="22728">
                        <c:v>4044.9</c:v>
                      </c:pt>
                      <c:pt idx="22729">
                        <c:v>4057.5</c:v>
                      </c:pt>
                      <c:pt idx="22730">
                        <c:v>4057.9</c:v>
                      </c:pt>
                      <c:pt idx="22731">
                        <c:v>4053.6</c:v>
                      </c:pt>
                      <c:pt idx="22732">
                        <c:v>4050.8</c:v>
                      </c:pt>
                      <c:pt idx="22733">
                        <c:v>4047.4</c:v>
                      </c:pt>
                      <c:pt idx="22734">
                        <c:v>4052</c:v>
                      </c:pt>
                      <c:pt idx="22735">
                        <c:v>4037.8</c:v>
                      </c:pt>
                      <c:pt idx="22736">
                        <c:v>4044.2</c:v>
                      </c:pt>
                      <c:pt idx="22737">
                        <c:v>4038</c:v>
                      </c:pt>
                      <c:pt idx="22738">
                        <c:v>4041.4</c:v>
                      </c:pt>
                      <c:pt idx="22739">
                        <c:v>4043</c:v>
                      </c:pt>
                      <c:pt idx="22740">
                        <c:v>4044.5</c:v>
                      </c:pt>
                      <c:pt idx="22741">
                        <c:v>4049.2</c:v>
                      </c:pt>
                      <c:pt idx="22742">
                        <c:v>4050.2</c:v>
                      </c:pt>
                      <c:pt idx="22743">
                        <c:v>4037.5</c:v>
                      </c:pt>
                      <c:pt idx="22744">
                        <c:v>4039.4</c:v>
                      </c:pt>
                      <c:pt idx="22745">
                        <c:v>4044.6</c:v>
                      </c:pt>
                      <c:pt idx="22746">
                        <c:v>4046.9</c:v>
                      </c:pt>
                      <c:pt idx="22747">
                        <c:v>4052</c:v>
                      </c:pt>
                      <c:pt idx="22748">
                        <c:v>4040.1</c:v>
                      </c:pt>
                      <c:pt idx="22749">
                        <c:v>4042.3</c:v>
                      </c:pt>
                      <c:pt idx="22750">
                        <c:v>4043.3</c:v>
                      </c:pt>
                      <c:pt idx="22751">
                        <c:v>4048.4</c:v>
                      </c:pt>
                      <c:pt idx="22752">
                        <c:v>4056.3</c:v>
                      </c:pt>
                      <c:pt idx="22753">
                        <c:v>4053.9</c:v>
                      </c:pt>
                      <c:pt idx="22754">
                        <c:v>4045.2</c:v>
                      </c:pt>
                      <c:pt idx="22755">
                        <c:v>4040.3</c:v>
                      </c:pt>
                      <c:pt idx="22756">
                        <c:v>4042</c:v>
                      </c:pt>
                      <c:pt idx="22757">
                        <c:v>4038.7</c:v>
                      </c:pt>
                      <c:pt idx="22758">
                        <c:v>4043.5</c:v>
                      </c:pt>
                      <c:pt idx="22759">
                        <c:v>4043.4</c:v>
                      </c:pt>
                      <c:pt idx="22760">
                        <c:v>4038</c:v>
                      </c:pt>
                      <c:pt idx="22761">
                        <c:v>4033.1</c:v>
                      </c:pt>
                      <c:pt idx="22762">
                        <c:v>4039.7</c:v>
                      </c:pt>
                      <c:pt idx="22763">
                        <c:v>4038.9</c:v>
                      </c:pt>
                      <c:pt idx="22764">
                        <c:v>4025.3</c:v>
                      </c:pt>
                      <c:pt idx="22765">
                        <c:v>4025.1</c:v>
                      </c:pt>
                      <c:pt idx="22766">
                        <c:v>4048.8</c:v>
                      </c:pt>
                      <c:pt idx="22767">
                        <c:v>4033.2</c:v>
                      </c:pt>
                      <c:pt idx="22768">
                        <c:v>4039.1</c:v>
                      </c:pt>
                      <c:pt idx="22769">
                        <c:v>4034.3</c:v>
                      </c:pt>
                      <c:pt idx="22770">
                        <c:v>4036.6</c:v>
                      </c:pt>
                      <c:pt idx="22771">
                        <c:v>4039.4</c:v>
                      </c:pt>
                      <c:pt idx="22772">
                        <c:v>4040.6</c:v>
                      </c:pt>
                      <c:pt idx="22773">
                        <c:v>4036.2</c:v>
                      </c:pt>
                      <c:pt idx="22774">
                        <c:v>4034.5</c:v>
                      </c:pt>
                      <c:pt idx="22775">
                        <c:v>4031.4</c:v>
                      </c:pt>
                      <c:pt idx="22776">
                        <c:v>4033.9</c:v>
                      </c:pt>
                      <c:pt idx="22777">
                        <c:v>4033.2</c:v>
                      </c:pt>
                      <c:pt idx="22778">
                        <c:v>4039.7</c:v>
                      </c:pt>
                      <c:pt idx="22779">
                        <c:v>4030.4</c:v>
                      </c:pt>
                      <c:pt idx="22780">
                        <c:v>4048.5</c:v>
                      </c:pt>
                      <c:pt idx="22781">
                        <c:v>4031.3</c:v>
                      </c:pt>
                      <c:pt idx="22782">
                        <c:v>4043.2</c:v>
                      </c:pt>
                      <c:pt idx="22783">
                        <c:v>4039</c:v>
                      </c:pt>
                      <c:pt idx="22784">
                        <c:v>4039.3</c:v>
                      </c:pt>
                      <c:pt idx="22785">
                        <c:v>4041.5</c:v>
                      </c:pt>
                      <c:pt idx="22786">
                        <c:v>4040.9</c:v>
                      </c:pt>
                      <c:pt idx="22787">
                        <c:v>4041.8</c:v>
                      </c:pt>
                      <c:pt idx="22788">
                        <c:v>4043.7</c:v>
                      </c:pt>
                      <c:pt idx="22789">
                        <c:v>4046.9</c:v>
                      </c:pt>
                      <c:pt idx="22790">
                        <c:v>4048.4</c:v>
                      </c:pt>
                      <c:pt idx="22791">
                        <c:v>4048.4</c:v>
                      </c:pt>
                      <c:pt idx="22792">
                        <c:v>4043.5</c:v>
                      </c:pt>
                      <c:pt idx="22793">
                        <c:v>4051.7</c:v>
                      </c:pt>
                      <c:pt idx="22794">
                        <c:v>4046.1</c:v>
                      </c:pt>
                      <c:pt idx="22795">
                        <c:v>4048.2</c:v>
                      </c:pt>
                      <c:pt idx="22796">
                        <c:v>4053.7</c:v>
                      </c:pt>
                      <c:pt idx="22797">
                        <c:v>4057.1</c:v>
                      </c:pt>
                      <c:pt idx="22798">
                        <c:v>4064.7</c:v>
                      </c:pt>
                      <c:pt idx="22799">
                        <c:v>4062.2</c:v>
                      </c:pt>
                      <c:pt idx="22800">
                        <c:v>4060.9</c:v>
                      </c:pt>
                      <c:pt idx="22801">
                        <c:v>4064</c:v>
                      </c:pt>
                      <c:pt idx="22802">
                        <c:v>4050.1</c:v>
                      </c:pt>
                      <c:pt idx="22803">
                        <c:v>4055.2</c:v>
                      </c:pt>
                      <c:pt idx="22804">
                        <c:v>4053.9</c:v>
                      </c:pt>
                      <c:pt idx="22805">
                        <c:v>4050.3</c:v>
                      </c:pt>
                      <c:pt idx="22806">
                        <c:v>4040.8</c:v>
                      </c:pt>
                      <c:pt idx="22807">
                        <c:v>4058.5</c:v>
                      </c:pt>
                      <c:pt idx="22808">
                        <c:v>4054.4</c:v>
                      </c:pt>
                      <c:pt idx="22809">
                        <c:v>4046.1</c:v>
                      </c:pt>
                      <c:pt idx="22810">
                        <c:v>4056.8</c:v>
                      </c:pt>
                      <c:pt idx="22811">
                        <c:v>4070.6</c:v>
                      </c:pt>
                      <c:pt idx="22812">
                        <c:v>4062.6</c:v>
                      </c:pt>
                      <c:pt idx="22813">
                        <c:v>4064.6</c:v>
                      </c:pt>
                      <c:pt idx="22814">
                        <c:v>4072</c:v>
                      </c:pt>
                      <c:pt idx="22815">
                        <c:v>4038.6</c:v>
                      </c:pt>
                      <c:pt idx="22816">
                        <c:v>4062</c:v>
                      </c:pt>
                      <c:pt idx="22817">
                        <c:v>4069.5</c:v>
                      </c:pt>
                      <c:pt idx="22818">
                        <c:v>4056.1</c:v>
                      </c:pt>
                      <c:pt idx="22819">
                        <c:v>4069.3</c:v>
                      </c:pt>
                      <c:pt idx="22820">
                        <c:v>4054.8</c:v>
                      </c:pt>
                      <c:pt idx="22821">
                        <c:v>4058.8</c:v>
                      </c:pt>
                      <c:pt idx="22822">
                        <c:v>4058.6</c:v>
                      </c:pt>
                      <c:pt idx="22823">
                        <c:v>4064.4</c:v>
                      </c:pt>
                      <c:pt idx="22824">
                        <c:v>4063.7</c:v>
                      </c:pt>
                      <c:pt idx="22825">
                        <c:v>4062.6</c:v>
                      </c:pt>
                      <c:pt idx="22826">
                        <c:v>4057.1</c:v>
                      </c:pt>
                      <c:pt idx="22827">
                        <c:v>4056.3</c:v>
                      </c:pt>
                      <c:pt idx="22828">
                        <c:v>4062.5</c:v>
                      </c:pt>
                      <c:pt idx="22829">
                        <c:v>4054.8</c:v>
                      </c:pt>
                      <c:pt idx="22830">
                        <c:v>4064.8</c:v>
                      </c:pt>
                      <c:pt idx="22831">
                        <c:v>4066.7</c:v>
                      </c:pt>
                      <c:pt idx="22832">
                        <c:v>4069.5</c:v>
                      </c:pt>
                      <c:pt idx="22833">
                        <c:v>4064.2</c:v>
                      </c:pt>
                      <c:pt idx="22834">
                        <c:v>4057.4</c:v>
                      </c:pt>
                      <c:pt idx="22835">
                        <c:v>4075.3</c:v>
                      </c:pt>
                      <c:pt idx="22836">
                        <c:v>4061.1</c:v>
                      </c:pt>
                      <c:pt idx="22837">
                        <c:v>4056.7</c:v>
                      </c:pt>
                      <c:pt idx="22838">
                        <c:v>4057.6</c:v>
                      </c:pt>
                      <c:pt idx="22839">
                        <c:v>4069.4</c:v>
                      </c:pt>
                      <c:pt idx="22840">
                        <c:v>4056.1</c:v>
                      </c:pt>
                      <c:pt idx="22841">
                        <c:v>4066.7</c:v>
                      </c:pt>
                      <c:pt idx="22842">
                        <c:v>4059.4</c:v>
                      </c:pt>
                      <c:pt idx="22843">
                        <c:v>4061.1</c:v>
                      </c:pt>
                      <c:pt idx="22844">
                        <c:v>4060.5</c:v>
                      </c:pt>
                      <c:pt idx="22845">
                        <c:v>4065.2</c:v>
                      </c:pt>
                      <c:pt idx="22846">
                        <c:v>4056.4</c:v>
                      </c:pt>
                      <c:pt idx="22847">
                        <c:v>4050.9</c:v>
                      </c:pt>
                      <c:pt idx="22848">
                        <c:v>4051.4</c:v>
                      </c:pt>
                      <c:pt idx="22849">
                        <c:v>4048.3</c:v>
                      </c:pt>
                      <c:pt idx="22850">
                        <c:v>4046.4</c:v>
                      </c:pt>
                      <c:pt idx="22851">
                        <c:v>4058.1</c:v>
                      </c:pt>
                      <c:pt idx="22852">
                        <c:v>4044</c:v>
                      </c:pt>
                      <c:pt idx="22853">
                        <c:v>4031.3</c:v>
                      </c:pt>
                      <c:pt idx="22854">
                        <c:v>4049.7</c:v>
                      </c:pt>
                      <c:pt idx="22855">
                        <c:v>4055.6</c:v>
                      </c:pt>
                      <c:pt idx="22856">
                        <c:v>4044.9</c:v>
                      </c:pt>
                      <c:pt idx="22857">
                        <c:v>4041.4</c:v>
                      </c:pt>
                      <c:pt idx="22858">
                        <c:v>4059</c:v>
                      </c:pt>
                      <c:pt idx="22859">
                        <c:v>4040</c:v>
                      </c:pt>
                      <c:pt idx="22860">
                        <c:v>4041</c:v>
                      </c:pt>
                      <c:pt idx="22861">
                        <c:v>4051.6</c:v>
                      </c:pt>
                      <c:pt idx="22862">
                        <c:v>4034.8</c:v>
                      </c:pt>
                      <c:pt idx="22863">
                        <c:v>4043.3</c:v>
                      </c:pt>
                      <c:pt idx="22864">
                        <c:v>4057.5</c:v>
                      </c:pt>
                      <c:pt idx="22865">
                        <c:v>4042.4</c:v>
                      </c:pt>
                      <c:pt idx="22866">
                        <c:v>4039.4</c:v>
                      </c:pt>
                      <c:pt idx="22867">
                        <c:v>4033</c:v>
                      </c:pt>
                      <c:pt idx="22868">
                        <c:v>4042.5</c:v>
                      </c:pt>
                      <c:pt idx="22869">
                        <c:v>4036.5</c:v>
                      </c:pt>
                      <c:pt idx="22870">
                        <c:v>4037.1</c:v>
                      </c:pt>
                      <c:pt idx="22871">
                        <c:v>4038</c:v>
                      </c:pt>
                      <c:pt idx="22872">
                        <c:v>4040</c:v>
                      </c:pt>
                      <c:pt idx="22873">
                        <c:v>4024</c:v>
                      </c:pt>
                      <c:pt idx="22874">
                        <c:v>4045.3</c:v>
                      </c:pt>
                      <c:pt idx="22875">
                        <c:v>4030.2</c:v>
                      </c:pt>
                      <c:pt idx="22876">
                        <c:v>4031.7</c:v>
                      </c:pt>
                      <c:pt idx="22877">
                        <c:v>4037.9</c:v>
                      </c:pt>
                      <c:pt idx="22878">
                        <c:v>4022.4</c:v>
                      </c:pt>
                      <c:pt idx="22879">
                        <c:v>4028.7</c:v>
                      </c:pt>
                      <c:pt idx="22880">
                        <c:v>4045.9</c:v>
                      </c:pt>
                      <c:pt idx="22881">
                        <c:v>4043.7</c:v>
                      </c:pt>
                      <c:pt idx="22882">
                        <c:v>4036.7</c:v>
                      </c:pt>
                      <c:pt idx="22883">
                        <c:v>4031.7</c:v>
                      </c:pt>
                      <c:pt idx="22884">
                        <c:v>4033.3</c:v>
                      </c:pt>
                      <c:pt idx="22885">
                        <c:v>4039.1</c:v>
                      </c:pt>
                      <c:pt idx="22886">
                        <c:v>4045.5</c:v>
                      </c:pt>
                      <c:pt idx="22887">
                        <c:v>4044.9</c:v>
                      </c:pt>
                      <c:pt idx="22888">
                        <c:v>4046.8</c:v>
                      </c:pt>
                      <c:pt idx="22889">
                        <c:v>4053.9</c:v>
                      </c:pt>
                      <c:pt idx="22890">
                        <c:v>4063.7</c:v>
                      </c:pt>
                      <c:pt idx="22891">
                        <c:v>4051.4</c:v>
                      </c:pt>
                      <c:pt idx="22892">
                        <c:v>4047.9</c:v>
                      </c:pt>
                      <c:pt idx="22893">
                        <c:v>4048.1</c:v>
                      </c:pt>
                      <c:pt idx="22894">
                        <c:v>4046.4</c:v>
                      </c:pt>
                      <c:pt idx="22895">
                        <c:v>4057.4</c:v>
                      </c:pt>
                      <c:pt idx="22896">
                        <c:v>4051.1</c:v>
                      </c:pt>
                      <c:pt idx="22897">
                        <c:v>4073.3</c:v>
                      </c:pt>
                      <c:pt idx="22898">
                        <c:v>4055.5</c:v>
                      </c:pt>
                      <c:pt idx="22899">
                        <c:v>4055.4</c:v>
                      </c:pt>
                      <c:pt idx="22900">
                        <c:v>4060.3</c:v>
                      </c:pt>
                      <c:pt idx="22901">
                        <c:v>4068.7</c:v>
                      </c:pt>
                      <c:pt idx="22902">
                        <c:v>4055.4</c:v>
                      </c:pt>
                      <c:pt idx="22903">
                        <c:v>4057.3</c:v>
                      </c:pt>
                      <c:pt idx="22904">
                        <c:v>4067.6</c:v>
                      </c:pt>
                      <c:pt idx="22905">
                        <c:v>4056.4</c:v>
                      </c:pt>
                      <c:pt idx="22906">
                        <c:v>4050.8</c:v>
                      </c:pt>
                      <c:pt idx="22907">
                        <c:v>4049.1</c:v>
                      </c:pt>
                      <c:pt idx="22908">
                        <c:v>4049.6</c:v>
                      </c:pt>
                      <c:pt idx="22909">
                        <c:v>4040.7</c:v>
                      </c:pt>
                      <c:pt idx="22910">
                        <c:v>4050.8</c:v>
                      </c:pt>
                      <c:pt idx="22911">
                        <c:v>4075.3</c:v>
                      </c:pt>
                      <c:pt idx="22912">
                        <c:v>4057.8</c:v>
                      </c:pt>
                      <c:pt idx="22913">
                        <c:v>4067.8</c:v>
                      </c:pt>
                      <c:pt idx="22914">
                        <c:v>4053.3</c:v>
                      </c:pt>
                      <c:pt idx="22915">
                        <c:v>4064.4</c:v>
                      </c:pt>
                      <c:pt idx="22916">
                        <c:v>4053.4</c:v>
                      </c:pt>
                      <c:pt idx="22917">
                        <c:v>4056</c:v>
                      </c:pt>
                      <c:pt idx="22918">
                        <c:v>4067.4</c:v>
                      </c:pt>
                      <c:pt idx="22919">
                        <c:v>4047.8</c:v>
                      </c:pt>
                      <c:pt idx="22920">
                        <c:v>4075.8</c:v>
                      </c:pt>
                      <c:pt idx="22921">
                        <c:v>4068.8</c:v>
                      </c:pt>
                      <c:pt idx="22922">
                        <c:v>4064.1</c:v>
                      </c:pt>
                      <c:pt idx="22923">
                        <c:v>4058.8</c:v>
                      </c:pt>
                      <c:pt idx="22924">
                        <c:v>4058.1</c:v>
                      </c:pt>
                      <c:pt idx="22925">
                        <c:v>4053.6</c:v>
                      </c:pt>
                      <c:pt idx="22926">
                        <c:v>4060.6</c:v>
                      </c:pt>
                      <c:pt idx="22927">
                        <c:v>4050.2</c:v>
                      </c:pt>
                      <c:pt idx="22928">
                        <c:v>4065.4</c:v>
                      </c:pt>
                      <c:pt idx="22929">
                        <c:v>4066.9</c:v>
                      </c:pt>
                      <c:pt idx="22930">
                        <c:v>4067.9</c:v>
                      </c:pt>
                      <c:pt idx="22931">
                        <c:v>4059.1</c:v>
                      </c:pt>
                      <c:pt idx="22932">
                        <c:v>4064.2</c:v>
                      </c:pt>
                      <c:pt idx="22933">
                        <c:v>4066.4</c:v>
                      </c:pt>
                      <c:pt idx="22934">
                        <c:v>4068.3</c:v>
                      </c:pt>
                      <c:pt idx="22935">
                        <c:v>4048.3</c:v>
                      </c:pt>
                      <c:pt idx="22936">
                        <c:v>4069.4</c:v>
                      </c:pt>
                      <c:pt idx="22937">
                        <c:v>4052.6</c:v>
                      </c:pt>
                      <c:pt idx="22938">
                        <c:v>4057.5</c:v>
                      </c:pt>
                      <c:pt idx="22939">
                        <c:v>4058.5</c:v>
                      </c:pt>
                      <c:pt idx="22940">
                        <c:v>4057.2</c:v>
                      </c:pt>
                      <c:pt idx="22941">
                        <c:v>4055.4</c:v>
                      </c:pt>
                      <c:pt idx="22942">
                        <c:v>4065.9</c:v>
                      </c:pt>
                      <c:pt idx="22943">
                        <c:v>4049.8</c:v>
                      </c:pt>
                      <c:pt idx="22944">
                        <c:v>4047.8</c:v>
                      </c:pt>
                      <c:pt idx="22945">
                        <c:v>4046.4</c:v>
                      </c:pt>
                      <c:pt idx="22946">
                        <c:v>4041.9</c:v>
                      </c:pt>
                      <c:pt idx="22947">
                        <c:v>4031.1</c:v>
                      </c:pt>
                      <c:pt idx="22948">
                        <c:v>4046.4</c:v>
                      </c:pt>
                      <c:pt idx="22949">
                        <c:v>4036.2</c:v>
                      </c:pt>
                      <c:pt idx="22950">
                        <c:v>4046.4</c:v>
                      </c:pt>
                      <c:pt idx="22951">
                        <c:v>4044.1</c:v>
                      </c:pt>
                      <c:pt idx="22952">
                        <c:v>4029.5</c:v>
                      </c:pt>
                      <c:pt idx="22953">
                        <c:v>4030.1</c:v>
                      </c:pt>
                      <c:pt idx="22954">
                        <c:v>4033.1</c:v>
                      </c:pt>
                      <c:pt idx="22955">
                        <c:v>4028.7</c:v>
                      </c:pt>
                      <c:pt idx="22956">
                        <c:v>4023.9</c:v>
                      </c:pt>
                      <c:pt idx="22957">
                        <c:v>4035.5</c:v>
                      </c:pt>
                      <c:pt idx="22958">
                        <c:v>4030.2</c:v>
                      </c:pt>
                      <c:pt idx="22959">
                        <c:v>4028.3</c:v>
                      </c:pt>
                      <c:pt idx="22960">
                        <c:v>4033.6</c:v>
                      </c:pt>
                      <c:pt idx="22961">
                        <c:v>4038.6</c:v>
                      </c:pt>
                      <c:pt idx="22962">
                        <c:v>4027.3</c:v>
                      </c:pt>
                      <c:pt idx="22963">
                        <c:v>4023.8</c:v>
                      </c:pt>
                      <c:pt idx="22964">
                        <c:v>4020.6</c:v>
                      </c:pt>
                      <c:pt idx="22965">
                        <c:v>4027.9</c:v>
                      </c:pt>
                      <c:pt idx="22966">
                        <c:v>4028.6</c:v>
                      </c:pt>
                      <c:pt idx="22967">
                        <c:v>4026.3</c:v>
                      </c:pt>
                      <c:pt idx="22968">
                        <c:v>4020</c:v>
                      </c:pt>
                      <c:pt idx="22969">
                        <c:v>4029.2</c:v>
                      </c:pt>
                      <c:pt idx="22970">
                        <c:v>4041.1</c:v>
                      </c:pt>
                      <c:pt idx="22971">
                        <c:v>4033.6</c:v>
                      </c:pt>
                      <c:pt idx="22972">
                        <c:v>4036.7</c:v>
                      </c:pt>
                      <c:pt idx="22973">
                        <c:v>4045.5</c:v>
                      </c:pt>
                      <c:pt idx="22974">
                        <c:v>4030.9</c:v>
                      </c:pt>
                      <c:pt idx="22975">
                        <c:v>4036.2</c:v>
                      </c:pt>
                      <c:pt idx="22976">
                        <c:v>4036.3</c:v>
                      </c:pt>
                      <c:pt idx="22977">
                        <c:v>4041.3</c:v>
                      </c:pt>
                      <c:pt idx="22978">
                        <c:v>4042.6</c:v>
                      </c:pt>
                      <c:pt idx="22979">
                        <c:v>4042.5</c:v>
                      </c:pt>
                      <c:pt idx="22980">
                        <c:v>4050.1</c:v>
                      </c:pt>
                      <c:pt idx="22981">
                        <c:v>4046.2</c:v>
                      </c:pt>
                      <c:pt idx="22982">
                        <c:v>4049.2</c:v>
                      </c:pt>
                      <c:pt idx="22983">
                        <c:v>4049.4</c:v>
                      </c:pt>
                      <c:pt idx="22984">
                        <c:v>4056.9</c:v>
                      </c:pt>
                      <c:pt idx="22985">
                        <c:v>4058.9</c:v>
                      </c:pt>
                      <c:pt idx="22986">
                        <c:v>4058.7</c:v>
                      </c:pt>
                      <c:pt idx="22987">
                        <c:v>4054.1</c:v>
                      </c:pt>
                      <c:pt idx="22988">
                        <c:v>4050.7</c:v>
                      </c:pt>
                      <c:pt idx="22989">
                        <c:v>4041.2</c:v>
                      </c:pt>
                      <c:pt idx="22990">
                        <c:v>4050.7</c:v>
                      </c:pt>
                      <c:pt idx="22991">
                        <c:v>4043.2</c:v>
                      </c:pt>
                      <c:pt idx="22992">
                        <c:v>4046.5</c:v>
                      </c:pt>
                      <c:pt idx="22993">
                        <c:v>4042.5</c:v>
                      </c:pt>
                      <c:pt idx="22994">
                        <c:v>4038.9</c:v>
                      </c:pt>
                      <c:pt idx="22995">
                        <c:v>4035</c:v>
                      </c:pt>
                      <c:pt idx="22996">
                        <c:v>4027.7</c:v>
                      </c:pt>
                      <c:pt idx="22997">
                        <c:v>4027.2</c:v>
                      </c:pt>
                      <c:pt idx="22998">
                        <c:v>4031.7</c:v>
                      </c:pt>
                      <c:pt idx="22999">
                        <c:v>4023.8</c:v>
                      </c:pt>
                      <c:pt idx="23000">
                        <c:v>4032.1</c:v>
                      </c:pt>
                      <c:pt idx="23001">
                        <c:v>4026.1</c:v>
                      </c:pt>
                      <c:pt idx="23002">
                        <c:v>4030.2</c:v>
                      </c:pt>
                      <c:pt idx="23003">
                        <c:v>4037.6</c:v>
                      </c:pt>
                      <c:pt idx="23004">
                        <c:v>4026</c:v>
                      </c:pt>
                      <c:pt idx="23005">
                        <c:v>4024</c:v>
                      </c:pt>
                      <c:pt idx="23006">
                        <c:v>4021.5</c:v>
                      </c:pt>
                      <c:pt idx="23007">
                        <c:v>4014.8</c:v>
                      </c:pt>
                      <c:pt idx="23008">
                        <c:v>4013.1</c:v>
                      </c:pt>
                      <c:pt idx="23009">
                        <c:v>4014.9</c:v>
                      </c:pt>
                      <c:pt idx="23010">
                        <c:v>4017.4</c:v>
                      </c:pt>
                      <c:pt idx="23011">
                        <c:v>4020</c:v>
                      </c:pt>
                      <c:pt idx="23012">
                        <c:v>4020.5</c:v>
                      </c:pt>
                      <c:pt idx="23013">
                        <c:v>4019.5</c:v>
                      </c:pt>
                      <c:pt idx="23014">
                        <c:v>4020.6</c:v>
                      </c:pt>
                      <c:pt idx="23015">
                        <c:v>4021.8</c:v>
                      </c:pt>
                      <c:pt idx="23016">
                        <c:v>4023.5</c:v>
                      </c:pt>
                      <c:pt idx="23017">
                        <c:v>4013.1</c:v>
                      </c:pt>
                      <c:pt idx="23018">
                        <c:v>4019.1</c:v>
                      </c:pt>
                      <c:pt idx="23019">
                        <c:v>4016.9</c:v>
                      </c:pt>
                      <c:pt idx="23020">
                        <c:v>4029.5</c:v>
                      </c:pt>
                      <c:pt idx="23021">
                        <c:v>4022.8</c:v>
                      </c:pt>
                      <c:pt idx="23022">
                        <c:v>4020.2</c:v>
                      </c:pt>
                      <c:pt idx="23023">
                        <c:v>4026.9</c:v>
                      </c:pt>
                      <c:pt idx="23024">
                        <c:v>4017.7</c:v>
                      </c:pt>
                      <c:pt idx="23025">
                        <c:v>4031.1</c:v>
                      </c:pt>
                      <c:pt idx="23026">
                        <c:v>4028.9</c:v>
                      </c:pt>
                      <c:pt idx="23027">
                        <c:v>4025.7</c:v>
                      </c:pt>
                      <c:pt idx="23028">
                        <c:v>4014.1</c:v>
                      </c:pt>
                      <c:pt idx="23029">
                        <c:v>4029</c:v>
                      </c:pt>
                      <c:pt idx="23030">
                        <c:v>4040.8</c:v>
                      </c:pt>
                      <c:pt idx="23031">
                        <c:v>4046.7</c:v>
                      </c:pt>
                      <c:pt idx="23032">
                        <c:v>4026.3</c:v>
                      </c:pt>
                      <c:pt idx="23033">
                        <c:v>4037.9</c:v>
                      </c:pt>
                      <c:pt idx="23034">
                        <c:v>4028.4</c:v>
                      </c:pt>
                      <c:pt idx="23035">
                        <c:v>4020</c:v>
                      </c:pt>
                      <c:pt idx="23036">
                        <c:v>4027.5</c:v>
                      </c:pt>
                      <c:pt idx="23037">
                        <c:v>4030</c:v>
                      </c:pt>
                      <c:pt idx="23038">
                        <c:v>4031.4</c:v>
                      </c:pt>
                      <c:pt idx="23039">
                        <c:v>4026.9</c:v>
                      </c:pt>
                      <c:pt idx="23040">
                        <c:v>4036.5</c:v>
                      </c:pt>
                      <c:pt idx="23041">
                        <c:v>4043</c:v>
                      </c:pt>
                      <c:pt idx="23042">
                        <c:v>4037.8</c:v>
                      </c:pt>
                      <c:pt idx="23043">
                        <c:v>4033.6</c:v>
                      </c:pt>
                      <c:pt idx="23044">
                        <c:v>4029.9</c:v>
                      </c:pt>
                      <c:pt idx="23045">
                        <c:v>4032.8</c:v>
                      </c:pt>
                      <c:pt idx="23046">
                        <c:v>4037</c:v>
                      </c:pt>
                      <c:pt idx="23047">
                        <c:v>4032.7</c:v>
                      </c:pt>
                      <c:pt idx="23048">
                        <c:v>4038.4</c:v>
                      </c:pt>
                      <c:pt idx="23049">
                        <c:v>4034.6</c:v>
                      </c:pt>
                      <c:pt idx="23050">
                        <c:v>4038.7</c:v>
                      </c:pt>
                      <c:pt idx="23051">
                        <c:v>4034.3</c:v>
                      </c:pt>
                      <c:pt idx="23052">
                        <c:v>4035.3</c:v>
                      </c:pt>
                      <c:pt idx="23053">
                        <c:v>4035.5</c:v>
                      </c:pt>
                      <c:pt idx="23054">
                        <c:v>4037.6</c:v>
                      </c:pt>
                      <c:pt idx="23055">
                        <c:v>4033.6</c:v>
                      </c:pt>
                      <c:pt idx="23056">
                        <c:v>4031.5</c:v>
                      </c:pt>
                      <c:pt idx="23057">
                        <c:v>4029.2</c:v>
                      </c:pt>
                      <c:pt idx="23058">
                        <c:v>4026.8</c:v>
                      </c:pt>
                      <c:pt idx="23059">
                        <c:v>4022.6</c:v>
                      </c:pt>
                      <c:pt idx="23060">
                        <c:v>4030.1</c:v>
                      </c:pt>
                      <c:pt idx="23061">
                        <c:v>4034.2</c:v>
                      </c:pt>
                      <c:pt idx="23062">
                        <c:v>4032</c:v>
                      </c:pt>
                      <c:pt idx="23063">
                        <c:v>4023.4</c:v>
                      </c:pt>
                      <c:pt idx="23064">
                        <c:v>4007.8</c:v>
                      </c:pt>
                      <c:pt idx="23065">
                        <c:v>4017.3</c:v>
                      </c:pt>
                      <c:pt idx="23066">
                        <c:v>4015.5</c:v>
                      </c:pt>
                      <c:pt idx="23067">
                        <c:v>4014.9</c:v>
                      </c:pt>
                      <c:pt idx="23068">
                        <c:v>4014.7</c:v>
                      </c:pt>
                      <c:pt idx="23069">
                        <c:v>4009.1</c:v>
                      </c:pt>
                      <c:pt idx="23070">
                        <c:v>4017.6</c:v>
                      </c:pt>
                      <c:pt idx="23071">
                        <c:v>4002.5</c:v>
                      </c:pt>
                      <c:pt idx="23072">
                        <c:v>3999.3</c:v>
                      </c:pt>
                      <c:pt idx="23073">
                        <c:v>3994.9</c:v>
                      </c:pt>
                      <c:pt idx="23074">
                        <c:v>3997.2</c:v>
                      </c:pt>
                      <c:pt idx="23075">
                        <c:v>4005</c:v>
                      </c:pt>
                      <c:pt idx="23076">
                        <c:v>4003.1</c:v>
                      </c:pt>
                      <c:pt idx="23077">
                        <c:v>4002.4</c:v>
                      </c:pt>
                      <c:pt idx="23078">
                        <c:v>4005.4</c:v>
                      </c:pt>
                      <c:pt idx="23079">
                        <c:v>3992.7</c:v>
                      </c:pt>
                      <c:pt idx="23080">
                        <c:v>4005.8</c:v>
                      </c:pt>
                      <c:pt idx="23081">
                        <c:v>3994.6</c:v>
                      </c:pt>
                      <c:pt idx="23082">
                        <c:v>4007.6</c:v>
                      </c:pt>
                      <c:pt idx="23083">
                        <c:v>4004.8</c:v>
                      </c:pt>
                      <c:pt idx="23084">
                        <c:v>3993</c:v>
                      </c:pt>
                      <c:pt idx="23085">
                        <c:v>4006.6</c:v>
                      </c:pt>
                      <c:pt idx="23086">
                        <c:v>4005.1</c:v>
                      </c:pt>
                      <c:pt idx="23087">
                        <c:v>4007.7</c:v>
                      </c:pt>
                      <c:pt idx="23088">
                        <c:v>3996.7</c:v>
                      </c:pt>
                      <c:pt idx="23089">
                        <c:v>4000.7</c:v>
                      </c:pt>
                      <c:pt idx="23090">
                        <c:v>4002</c:v>
                      </c:pt>
                      <c:pt idx="23091">
                        <c:v>4016.5</c:v>
                      </c:pt>
                      <c:pt idx="23092">
                        <c:v>4004.1</c:v>
                      </c:pt>
                      <c:pt idx="23093">
                        <c:v>4012.1</c:v>
                      </c:pt>
                      <c:pt idx="23094">
                        <c:v>4009.4</c:v>
                      </c:pt>
                      <c:pt idx="23095">
                        <c:v>4007.5</c:v>
                      </c:pt>
                      <c:pt idx="23096">
                        <c:v>4019.3</c:v>
                      </c:pt>
                      <c:pt idx="23097">
                        <c:v>4020</c:v>
                      </c:pt>
                      <c:pt idx="23098">
                        <c:v>4022.2</c:v>
                      </c:pt>
                      <c:pt idx="23099">
                        <c:v>4014.1</c:v>
                      </c:pt>
                      <c:pt idx="23100">
                        <c:v>4015.8</c:v>
                      </c:pt>
                      <c:pt idx="23101">
                        <c:v>4018.8</c:v>
                      </c:pt>
                      <c:pt idx="23102">
                        <c:v>4016.1</c:v>
                      </c:pt>
                      <c:pt idx="23103">
                        <c:v>4025.2</c:v>
                      </c:pt>
                      <c:pt idx="23104">
                        <c:v>4022.2</c:v>
                      </c:pt>
                      <c:pt idx="23105">
                        <c:v>4024.2</c:v>
                      </c:pt>
                      <c:pt idx="23106">
                        <c:v>4022.6</c:v>
                      </c:pt>
                      <c:pt idx="23107">
                        <c:v>4022.6</c:v>
                      </c:pt>
                      <c:pt idx="23108">
                        <c:v>4023.3</c:v>
                      </c:pt>
                      <c:pt idx="23109">
                        <c:v>4025.8</c:v>
                      </c:pt>
                      <c:pt idx="23110">
                        <c:v>4025.8</c:v>
                      </c:pt>
                      <c:pt idx="23111">
                        <c:v>4030.2</c:v>
                      </c:pt>
                      <c:pt idx="23112">
                        <c:v>4020.5</c:v>
                      </c:pt>
                      <c:pt idx="23113">
                        <c:v>4019.9</c:v>
                      </c:pt>
                      <c:pt idx="23114">
                        <c:v>4023.1</c:v>
                      </c:pt>
                      <c:pt idx="23115">
                        <c:v>4016</c:v>
                      </c:pt>
                      <c:pt idx="23116">
                        <c:v>4025.7</c:v>
                      </c:pt>
                      <c:pt idx="23117">
                        <c:v>4009.3</c:v>
                      </c:pt>
                      <c:pt idx="23118">
                        <c:v>4009.4</c:v>
                      </c:pt>
                      <c:pt idx="23119">
                        <c:v>4014</c:v>
                      </c:pt>
                      <c:pt idx="23120">
                        <c:v>4018.2</c:v>
                      </c:pt>
                      <c:pt idx="23121">
                        <c:v>4008.7</c:v>
                      </c:pt>
                      <c:pt idx="23122">
                        <c:v>4017.7</c:v>
                      </c:pt>
                      <c:pt idx="23123">
                        <c:v>4021.8</c:v>
                      </c:pt>
                      <c:pt idx="23124">
                        <c:v>4020.5</c:v>
                      </c:pt>
                      <c:pt idx="23125">
                        <c:v>4019.6</c:v>
                      </c:pt>
                      <c:pt idx="23126">
                        <c:v>4020.8</c:v>
                      </c:pt>
                      <c:pt idx="23127">
                        <c:v>4032</c:v>
                      </c:pt>
                      <c:pt idx="23128">
                        <c:v>4027.6</c:v>
                      </c:pt>
                      <c:pt idx="23129">
                        <c:v>4008.9</c:v>
                      </c:pt>
                      <c:pt idx="23130">
                        <c:v>4000.6</c:v>
                      </c:pt>
                      <c:pt idx="23131">
                        <c:v>4018.9</c:v>
                      </c:pt>
                      <c:pt idx="23132">
                        <c:v>4020.2</c:v>
                      </c:pt>
                      <c:pt idx="23133">
                        <c:v>4021.5</c:v>
                      </c:pt>
                      <c:pt idx="23134">
                        <c:v>4008.8</c:v>
                      </c:pt>
                      <c:pt idx="23135">
                        <c:v>4023.7</c:v>
                      </c:pt>
                      <c:pt idx="23136">
                        <c:v>4025.7</c:v>
                      </c:pt>
                      <c:pt idx="23137">
                        <c:v>4019.5</c:v>
                      </c:pt>
                      <c:pt idx="23138">
                        <c:v>4024.4</c:v>
                      </c:pt>
                      <c:pt idx="23139">
                        <c:v>4022.5</c:v>
                      </c:pt>
                      <c:pt idx="23140">
                        <c:v>4019.8</c:v>
                      </c:pt>
                      <c:pt idx="23141">
                        <c:v>4026.8</c:v>
                      </c:pt>
                      <c:pt idx="23142">
                        <c:v>4031</c:v>
                      </c:pt>
                      <c:pt idx="23143">
                        <c:v>4023.6</c:v>
                      </c:pt>
                      <c:pt idx="23144">
                        <c:v>4020.6</c:v>
                      </c:pt>
                      <c:pt idx="23145">
                        <c:v>4018.3</c:v>
                      </c:pt>
                      <c:pt idx="23146">
                        <c:v>4017.4</c:v>
                      </c:pt>
                      <c:pt idx="23147">
                        <c:v>4017.2</c:v>
                      </c:pt>
                      <c:pt idx="23148">
                        <c:v>4018.6</c:v>
                      </c:pt>
                      <c:pt idx="23149">
                        <c:v>4017.2</c:v>
                      </c:pt>
                      <c:pt idx="23150">
                        <c:v>4022.4</c:v>
                      </c:pt>
                      <c:pt idx="23151">
                        <c:v>4015.8</c:v>
                      </c:pt>
                      <c:pt idx="23152">
                        <c:v>4022.8</c:v>
                      </c:pt>
                      <c:pt idx="23153">
                        <c:v>4013.8</c:v>
                      </c:pt>
                      <c:pt idx="23154">
                        <c:v>4017.1</c:v>
                      </c:pt>
                      <c:pt idx="23155">
                        <c:v>4015.7</c:v>
                      </c:pt>
                      <c:pt idx="23156">
                        <c:v>4022.1</c:v>
                      </c:pt>
                      <c:pt idx="23157">
                        <c:v>4021.5</c:v>
                      </c:pt>
                      <c:pt idx="23158">
                        <c:v>4021.2</c:v>
                      </c:pt>
                      <c:pt idx="23159">
                        <c:v>4016.5</c:v>
                      </c:pt>
                      <c:pt idx="23160">
                        <c:v>4011</c:v>
                      </c:pt>
                      <c:pt idx="23161">
                        <c:v>4023</c:v>
                      </c:pt>
                      <c:pt idx="23162">
                        <c:v>4013.3</c:v>
                      </c:pt>
                      <c:pt idx="23163">
                        <c:v>4020.7</c:v>
                      </c:pt>
                      <c:pt idx="23164">
                        <c:v>4015.4</c:v>
                      </c:pt>
                      <c:pt idx="23165">
                        <c:v>4012.8</c:v>
                      </c:pt>
                      <c:pt idx="23166">
                        <c:v>4013.9</c:v>
                      </c:pt>
                      <c:pt idx="23167">
                        <c:v>4001.2</c:v>
                      </c:pt>
                      <c:pt idx="23168">
                        <c:v>4006</c:v>
                      </c:pt>
                      <c:pt idx="23169">
                        <c:v>4022.2</c:v>
                      </c:pt>
                      <c:pt idx="23170">
                        <c:v>4004.7</c:v>
                      </c:pt>
                      <c:pt idx="23171">
                        <c:v>4002</c:v>
                      </c:pt>
                      <c:pt idx="23172">
                        <c:v>4019</c:v>
                      </c:pt>
                      <c:pt idx="23173">
                        <c:v>4013</c:v>
                      </c:pt>
                      <c:pt idx="23174">
                        <c:v>4015.9</c:v>
                      </c:pt>
                      <c:pt idx="23175">
                        <c:v>4019.2</c:v>
                      </c:pt>
                      <c:pt idx="23176">
                        <c:v>4010.5</c:v>
                      </c:pt>
                      <c:pt idx="23177">
                        <c:v>4026.8</c:v>
                      </c:pt>
                      <c:pt idx="23178">
                        <c:v>3998.9</c:v>
                      </c:pt>
                      <c:pt idx="23179">
                        <c:v>4016.3</c:v>
                      </c:pt>
                      <c:pt idx="23180">
                        <c:v>4010.4</c:v>
                      </c:pt>
                      <c:pt idx="23181">
                        <c:v>4020</c:v>
                      </c:pt>
                      <c:pt idx="23182">
                        <c:v>4010.4</c:v>
                      </c:pt>
                      <c:pt idx="23183">
                        <c:v>4003.6</c:v>
                      </c:pt>
                      <c:pt idx="23184">
                        <c:v>4002.3</c:v>
                      </c:pt>
                      <c:pt idx="23185">
                        <c:v>4011.3</c:v>
                      </c:pt>
                      <c:pt idx="23186">
                        <c:v>4021.8</c:v>
                      </c:pt>
                      <c:pt idx="23187">
                        <c:v>4015.6</c:v>
                      </c:pt>
                      <c:pt idx="23188">
                        <c:v>4014.3</c:v>
                      </c:pt>
                      <c:pt idx="23189">
                        <c:v>4010.9</c:v>
                      </c:pt>
                      <c:pt idx="23190">
                        <c:v>4012.3</c:v>
                      </c:pt>
                      <c:pt idx="23191">
                        <c:v>4008.2</c:v>
                      </c:pt>
                      <c:pt idx="23192">
                        <c:v>4013.8</c:v>
                      </c:pt>
                      <c:pt idx="23193">
                        <c:v>4015.1</c:v>
                      </c:pt>
                      <c:pt idx="23194">
                        <c:v>4021.2</c:v>
                      </c:pt>
                      <c:pt idx="23195">
                        <c:v>4018</c:v>
                      </c:pt>
                      <c:pt idx="23196">
                        <c:v>4016.5</c:v>
                      </c:pt>
                      <c:pt idx="23197">
                        <c:v>4019.8</c:v>
                      </c:pt>
                      <c:pt idx="23198">
                        <c:v>4013.5</c:v>
                      </c:pt>
                      <c:pt idx="23199">
                        <c:v>4016.9</c:v>
                      </c:pt>
                      <c:pt idx="23200">
                        <c:v>4016.8</c:v>
                      </c:pt>
                      <c:pt idx="23201">
                        <c:v>4019.5</c:v>
                      </c:pt>
                      <c:pt idx="23202">
                        <c:v>4024.6</c:v>
                      </c:pt>
                      <c:pt idx="23203">
                        <c:v>4022.7</c:v>
                      </c:pt>
                      <c:pt idx="23204">
                        <c:v>4022.7</c:v>
                      </c:pt>
                      <c:pt idx="23205">
                        <c:v>4025.9</c:v>
                      </c:pt>
                      <c:pt idx="23206">
                        <c:v>4019.7</c:v>
                      </c:pt>
                      <c:pt idx="23207">
                        <c:v>4007.3</c:v>
                      </c:pt>
                      <c:pt idx="23208">
                        <c:v>4024.5</c:v>
                      </c:pt>
                      <c:pt idx="23209">
                        <c:v>4021.2</c:v>
                      </c:pt>
                      <c:pt idx="23210">
                        <c:v>4019.8</c:v>
                      </c:pt>
                      <c:pt idx="23211">
                        <c:v>4027.2</c:v>
                      </c:pt>
                      <c:pt idx="23212">
                        <c:v>4019.4</c:v>
                      </c:pt>
                      <c:pt idx="23213">
                        <c:v>4018.4</c:v>
                      </c:pt>
                      <c:pt idx="23214">
                        <c:v>4024.2</c:v>
                      </c:pt>
                      <c:pt idx="23215">
                        <c:v>4027.2</c:v>
                      </c:pt>
                      <c:pt idx="23216">
                        <c:v>4021.7</c:v>
                      </c:pt>
                      <c:pt idx="23217">
                        <c:v>4016.6</c:v>
                      </c:pt>
                      <c:pt idx="23218">
                        <c:v>4022.6</c:v>
                      </c:pt>
                      <c:pt idx="23219">
                        <c:v>4018.6</c:v>
                      </c:pt>
                      <c:pt idx="23220">
                        <c:v>4018</c:v>
                      </c:pt>
                      <c:pt idx="23221">
                        <c:v>4024.3</c:v>
                      </c:pt>
                      <c:pt idx="23222">
                        <c:v>4022</c:v>
                      </c:pt>
                      <c:pt idx="23223">
                        <c:v>4013.5</c:v>
                      </c:pt>
                      <c:pt idx="23224">
                        <c:v>4015.5</c:v>
                      </c:pt>
                      <c:pt idx="23225">
                        <c:v>4020.3</c:v>
                      </c:pt>
                      <c:pt idx="23226">
                        <c:v>4013.4</c:v>
                      </c:pt>
                      <c:pt idx="23227">
                        <c:v>4020.8</c:v>
                      </c:pt>
                      <c:pt idx="23228">
                        <c:v>4012.7</c:v>
                      </c:pt>
                      <c:pt idx="23229">
                        <c:v>4014.8</c:v>
                      </c:pt>
                      <c:pt idx="23230">
                        <c:v>4010.9</c:v>
                      </c:pt>
                      <c:pt idx="23231">
                        <c:v>4016.1</c:v>
                      </c:pt>
                      <c:pt idx="23232">
                        <c:v>4016.5</c:v>
                      </c:pt>
                      <c:pt idx="23233">
                        <c:v>4015.2</c:v>
                      </c:pt>
                      <c:pt idx="23234">
                        <c:v>4019.7</c:v>
                      </c:pt>
                      <c:pt idx="23235">
                        <c:v>4014.1</c:v>
                      </c:pt>
                      <c:pt idx="23236">
                        <c:v>4020.7</c:v>
                      </c:pt>
                      <c:pt idx="23237">
                        <c:v>4021.8</c:v>
                      </c:pt>
                      <c:pt idx="23238">
                        <c:v>4015.3</c:v>
                      </c:pt>
                      <c:pt idx="23239">
                        <c:v>4016.8</c:v>
                      </c:pt>
                      <c:pt idx="23240">
                        <c:v>4013.3</c:v>
                      </c:pt>
                      <c:pt idx="23241">
                        <c:v>4022.7</c:v>
                      </c:pt>
                      <c:pt idx="23242">
                        <c:v>4024.1</c:v>
                      </c:pt>
                      <c:pt idx="23243">
                        <c:v>4021.5</c:v>
                      </c:pt>
                      <c:pt idx="23244">
                        <c:v>4031.4</c:v>
                      </c:pt>
                      <c:pt idx="23245">
                        <c:v>4030.6</c:v>
                      </c:pt>
                      <c:pt idx="23246">
                        <c:v>4026.8</c:v>
                      </c:pt>
                      <c:pt idx="23247">
                        <c:v>4018.9</c:v>
                      </c:pt>
                      <c:pt idx="23248">
                        <c:v>4029</c:v>
                      </c:pt>
                      <c:pt idx="23249">
                        <c:v>4033.6</c:v>
                      </c:pt>
                      <c:pt idx="23250">
                        <c:v>4022</c:v>
                      </c:pt>
                      <c:pt idx="23251">
                        <c:v>4042.8</c:v>
                      </c:pt>
                      <c:pt idx="23252">
                        <c:v>4017.8</c:v>
                      </c:pt>
                      <c:pt idx="23253">
                        <c:v>4038</c:v>
                      </c:pt>
                      <c:pt idx="23254">
                        <c:v>4020.6</c:v>
                      </c:pt>
                      <c:pt idx="23255">
                        <c:v>4026.5</c:v>
                      </c:pt>
                      <c:pt idx="23256">
                        <c:v>4029.2</c:v>
                      </c:pt>
                      <c:pt idx="23257">
                        <c:v>4013.2</c:v>
                      </c:pt>
                      <c:pt idx="23258">
                        <c:v>4024.2</c:v>
                      </c:pt>
                      <c:pt idx="23259">
                        <c:v>4021.5</c:v>
                      </c:pt>
                      <c:pt idx="23260">
                        <c:v>4015.1</c:v>
                      </c:pt>
                      <c:pt idx="23261">
                        <c:v>4032.7</c:v>
                      </c:pt>
                      <c:pt idx="23262">
                        <c:v>4030.5</c:v>
                      </c:pt>
                      <c:pt idx="23263">
                        <c:v>4045.3</c:v>
                      </c:pt>
                      <c:pt idx="23264">
                        <c:v>4042.4</c:v>
                      </c:pt>
                      <c:pt idx="23265">
                        <c:v>4033.3</c:v>
                      </c:pt>
                      <c:pt idx="23266">
                        <c:v>4042.9</c:v>
                      </c:pt>
                      <c:pt idx="23267">
                        <c:v>4030</c:v>
                      </c:pt>
                      <c:pt idx="23268">
                        <c:v>4027.5</c:v>
                      </c:pt>
                      <c:pt idx="23269">
                        <c:v>4022.6</c:v>
                      </c:pt>
                      <c:pt idx="23270">
                        <c:v>4029.7</c:v>
                      </c:pt>
                      <c:pt idx="23271">
                        <c:v>4035</c:v>
                      </c:pt>
                      <c:pt idx="23272">
                        <c:v>4037.9</c:v>
                      </c:pt>
                      <c:pt idx="23273">
                        <c:v>4027.2</c:v>
                      </c:pt>
                      <c:pt idx="23274">
                        <c:v>4028.7</c:v>
                      </c:pt>
                      <c:pt idx="23275">
                        <c:v>4025.9</c:v>
                      </c:pt>
                      <c:pt idx="23276">
                        <c:v>4024.5</c:v>
                      </c:pt>
                      <c:pt idx="23277">
                        <c:v>4027.7</c:v>
                      </c:pt>
                      <c:pt idx="23278">
                        <c:v>4023.7</c:v>
                      </c:pt>
                      <c:pt idx="23279">
                        <c:v>4016.2</c:v>
                      </c:pt>
                      <c:pt idx="23280">
                        <c:v>4022.8</c:v>
                      </c:pt>
                      <c:pt idx="23281">
                        <c:v>4026.3</c:v>
                      </c:pt>
                      <c:pt idx="23282">
                        <c:v>4027.9</c:v>
                      </c:pt>
                      <c:pt idx="23283">
                        <c:v>4028.3</c:v>
                      </c:pt>
                      <c:pt idx="23284">
                        <c:v>4022.4</c:v>
                      </c:pt>
                      <c:pt idx="23285">
                        <c:v>4020.8</c:v>
                      </c:pt>
                      <c:pt idx="23286">
                        <c:v>4013.2</c:v>
                      </c:pt>
                      <c:pt idx="23287">
                        <c:v>4015.2</c:v>
                      </c:pt>
                      <c:pt idx="23288">
                        <c:v>4018.6</c:v>
                      </c:pt>
                      <c:pt idx="23289">
                        <c:v>4012.2</c:v>
                      </c:pt>
                      <c:pt idx="23290">
                        <c:v>4017.5</c:v>
                      </c:pt>
                      <c:pt idx="23291">
                        <c:v>4016</c:v>
                      </c:pt>
                      <c:pt idx="23292">
                        <c:v>4022.6</c:v>
                      </c:pt>
                      <c:pt idx="23293">
                        <c:v>4007.2</c:v>
                      </c:pt>
                      <c:pt idx="23294">
                        <c:v>4013.5</c:v>
                      </c:pt>
                      <c:pt idx="23295">
                        <c:v>4007.1</c:v>
                      </c:pt>
                      <c:pt idx="23296">
                        <c:v>4005</c:v>
                      </c:pt>
                      <c:pt idx="23297">
                        <c:v>4007.5</c:v>
                      </c:pt>
                      <c:pt idx="23298">
                        <c:v>4001.3</c:v>
                      </c:pt>
                      <c:pt idx="23299">
                        <c:v>3998</c:v>
                      </c:pt>
                      <c:pt idx="23300">
                        <c:v>4012.8</c:v>
                      </c:pt>
                      <c:pt idx="23301">
                        <c:v>4007.5</c:v>
                      </c:pt>
                      <c:pt idx="23302">
                        <c:v>4004.7</c:v>
                      </c:pt>
                      <c:pt idx="23303">
                        <c:v>4002.5</c:v>
                      </c:pt>
                      <c:pt idx="23304">
                        <c:v>4004</c:v>
                      </c:pt>
                      <c:pt idx="23305">
                        <c:v>3994.9</c:v>
                      </c:pt>
                      <c:pt idx="23306">
                        <c:v>3988.8</c:v>
                      </c:pt>
                      <c:pt idx="23307">
                        <c:v>3981.9</c:v>
                      </c:pt>
                      <c:pt idx="23308">
                        <c:v>3988.7</c:v>
                      </c:pt>
                      <c:pt idx="23309">
                        <c:v>3987.1</c:v>
                      </c:pt>
                      <c:pt idx="23310">
                        <c:v>3970.1</c:v>
                      </c:pt>
                      <c:pt idx="23311">
                        <c:v>3973.2</c:v>
                      </c:pt>
                      <c:pt idx="23312">
                        <c:v>3981.2</c:v>
                      </c:pt>
                      <c:pt idx="23313">
                        <c:v>3977.6</c:v>
                      </c:pt>
                      <c:pt idx="23314">
                        <c:v>3985.9</c:v>
                      </c:pt>
                      <c:pt idx="23315">
                        <c:v>3988.5</c:v>
                      </c:pt>
                      <c:pt idx="23316">
                        <c:v>3982.2</c:v>
                      </c:pt>
                      <c:pt idx="23317">
                        <c:v>3973.3</c:v>
                      </c:pt>
                      <c:pt idx="23318">
                        <c:v>3973.2</c:v>
                      </c:pt>
                      <c:pt idx="23319">
                        <c:v>3984.8</c:v>
                      </c:pt>
                      <c:pt idx="23320">
                        <c:v>3978.5</c:v>
                      </c:pt>
                      <c:pt idx="23321">
                        <c:v>3984.9</c:v>
                      </c:pt>
                      <c:pt idx="23322">
                        <c:v>3990.2</c:v>
                      </c:pt>
                      <c:pt idx="23323">
                        <c:v>3986.4</c:v>
                      </c:pt>
                      <c:pt idx="23324">
                        <c:v>3986.1</c:v>
                      </c:pt>
                      <c:pt idx="23325">
                        <c:v>3981.2</c:v>
                      </c:pt>
                      <c:pt idx="23326">
                        <c:v>3977.8</c:v>
                      </c:pt>
                      <c:pt idx="23327">
                        <c:v>3970.3</c:v>
                      </c:pt>
                      <c:pt idx="23328">
                        <c:v>3962.8</c:v>
                      </c:pt>
                      <c:pt idx="23329">
                        <c:v>3964.3</c:v>
                      </c:pt>
                      <c:pt idx="23330">
                        <c:v>3963.1</c:v>
                      </c:pt>
                      <c:pt idx="23331">
                        <c:v>3969.8</c:v>
                      </c:pt>
                      <c:pt idx="23332">
                        <c:v>3970.3</c:v>
                      </c:pt>
                      <c:pt idx="23333">
                        <c:v>3975.2</c:v>
                      </c:pt>
                      <c:pt idx="23334">
                        <c:v>3968</c:v>
                      </c:pt>
                      <c:pt idx="23335">
                        <c:v>3970.5</c:v>
                      </c:pt>
                      <c:pt idx="23336">
                        <c:v>3971.8</c:v>
                      </c:pt>
                      <c:pt idx="23337">
                        <c:v>3979.5</c:v>
                      </c:pt>
                      <c:pt idx="23338">
                        <c:v>3974.8</c:v>
                      </c:pt>
                      <c:pt idx="23339">
                        <c:v>3981.9</c:v>
                      </c:pt>
                      <c:pt idx="23340">
                        <c:v>3979.1</c:v>
                      </c:pt>
                      <c:pt idx="23341">
                        <c:v>3987.3</c:v>
                      </c:pt>
                      <c:pt idx="23342">
                        <c:v>3988.9</c:v>
                      </c:pt>
                      <c:pt idx="23343">
                        <c:v>3988.6</c:v>
                      </c:pt>
                      <c:pt idx="23344">
                        <c:v>3985.1</c:v>
                      </c:pt>
                      <c:pt idx="23345">
                        <c:v>3977.4</c:v>
                      </c:pt>
                      <c:pt idx="23346">
                        <c:v>3981.5</c:v>
                      </c:pt>
                      <c:pt idx="23347">
                        <c:v>3933.6</c:v>
                      </c:pt>
                      <c:pt idx="23348">
                        <c:v>4001.4</c:v>
                      </c:pt>
                      <c:pt idx="23349">
                        <c:v>4004.3</c:v>
                      </c:pt>
                      <c:pt idx="23350">
                        <c:v>3982.1</c:v>
                      </c:pt>
                      <c:pt idx="23351">
                        <c:v>3999.7</c:v>
                      </c:pt>
                      <c:pt idx="23352">
                        <c:v>4014.8</c:v>
                      </c:pt>
                      <c:pt idx="23353">
                        <c:v>3979.2</c:v>
                      </c:pt>
                      <c:pt idx="23354">
                        <c:v>3972.6</c:v>
                      </c:pt>
                      <c:pt idx="23355">
                        <c:v>3985.9</c:v>
                      </c:pt>
                      <c:pt idx="23356">
                        <c:v>3986.4</c:v>
                      </c:pt>
                      <c:pt idx="23357">
                        <c:v>3980.8</c:v>
                      </c:pt>
                      <c:pt idx="23358">
                        <c:v>4023.6</c:v>
                      </c:pt>
                      <c:pt idx="23359">
                        <c:v>3979.2</c:v>
                      </c:pt>
                      <c:pt idx="23360">
                        <c:v>3981.2</c:v>
                      </c:pt>
                      <c:pt idx="23361">
                        <c:v>3987.4</c:v>
                      </c:pt>
                      <c:pt idx="23362">
                        <c:v>3987.8</c:v>
                      </c:pt>
                      <c:pt idx="23363">
                        <c:v>3983.3</c:v>
                      </c:pt>
                      <c:pt idx="23364">
                        <c:v>3977</c:v>
                      </c:pt>
                      <c:pt idx="23365">
                        <c:v>3969.6</c:v>
                      </c:pt>
                      <c:pt idx="23366">
                        <c:v>3966.6</c:v>
                      </c:pt>
                      <c:pt idx="23367">
                        <c:v>3962.9</c:v>
                      </c:pt>
                      <c:pt idx="23368">
                        <c:v>3962.3</c:v>
                      </c:pt>
                      <c:pt idx="23369">
                        <c:v>3962.8</c:v>
                      </c:pt>
                      <c:pt idx="23370">
                        <c:v>3957.3</c:v>
                      </c:pt>
                      <c:pt idx="23371">
                        <c:v>3958.8</c:v>
                      </c:pt>
                      <c:pt idx="23372">
                        <c:v>3954.1</c:v>
                      </c:pt>
                      <c:pt idx="23373">
                        <c:v>3950.1</c:v>
                      </c:pt>
                      <c:pt idx="23374">
                        <c:v>3955.9</c:v>
                      </c:pt>
                      <c:pt idx="23375">
                        <c:v>3954.8</c:v>
                      </c:pt>
                      <c:pt idx="23376">
                        <c:v>3954</c:v>
                      </c:pt>
                      <c:pt idx="23377">
                        <c:v>3940</c:v>
                      </c:pt>
                      <c:pt idx="23378">
                        <c:v>3952.3</c:v>
                      </c:pt>
                      <c:pt idx="23379">
                        <c:v>3947</c:v>
                      </c:pt>
                      <c:pt idx="23380">
                        <c:v>3936.2</c:v>
                      </c:pt>
                      <c:pt idx="23381">
                        <c:v>3946.9</c:v>
                      </c:pt>
                      <c:pt idx="23382">
                        <c:v>3941.4</c:v>
                      </c:pt>
                      <c:pt idx="23383">
                        <c:v>3939</c:v>
                      </c:pt>
                      <c:pt idx="23384">
                        <c:v>3936.3</c:v>
                      </c:pt>
                      <c:pt idx="23385">
                        <c:v>3935.3</c:v>
                      </c:pt>
                      <c:pt idx="23386">
                        <c:v>3932.5</c:v>
                      </c:pt>
                      <c:pt idx="23387">
                        <c:v>3934.5</c:v>
                      </c:pt>
                      <c:pt idx="23388">
                        <c:v>3928.7</c:v>
                      </c:pt>
                      <c:pt idx="23389">
                        <c:v>3934.4</c:v>
                      </c:pt>
                      <c:pt idx="23390">
                        <c:v>3938.4</c:v>
                      </c:pt>
                      <c:pt idx="23391">
                        <c:v>3944.9</c:v>
                      </c:pt>
                      <c:pt idx="23392">
                        <c:v>3946.7</c:v>
                      </c:pt>
                      <c:pt idx="23393">
                        <c:v>3945.6</c:v>
                      </c:pt>
                      <c:pt idx="23394">
                        <c:v>3944.7</c:v>
                      </c:pt>
                      <c:pt idx="23395">
                        <c:v>3945.8</c:v>
                      </c:pt>
                      <c:pt idx="23396">
                        <c:v>3946.7</c:v>
                      </c:pt>
                      <c:pt idx="23397">
                        <c:v>3938.3</c:v>
                      </c:pt>
                      <c:pt idx="23398">
                        <c:v>3938.3</c:v>
                      </c:pt>
                      <c:pt idx="23399">
                        <c:v>3937.2</c:v>
                      </c:pt>
                      <c:pt idx="23400">
                        <c:v>3940.6</c:v>
                      </c:pt>
                      <c:pt idx="23401">
                        <c:v>3944.2</c:v>
                      </c:pt>
                      <c:pt idx="23402">
                        <c:v>3944.5</c:v>
                      </c:pt>
                      <c:pt idx="23403">
                        <c:v>3945.2</c:v>
                      </c:pt>
                      <c:pt idx="23404">
                        <c:v>3943.7</c:v>
                      </c:pt>
                      <c:pt idx="23405">
                        <c:v>3945.4</c:v>
                      </c:pt>
                      <c:pt idx="23406">
                        <c:v>3939.7</c:v>
                      </c:pt>
                      <c:pt idx="23407">
                        <c:v>3939.1</c:v>
                      </c:pt>
                      <c:pt idx="23408">
                        <c:v>3941</c:v>
                      </c:pt>
                      <c:pt idx="23409">
                        <c:v>3947.9</c:v>
                      </c:pt>
                      <c:pt idx="23410">
                        <c:v>3948.6</c:v>
                      </c:pt>
                      <c:pt idx="23411">
                        <c:v>3950.9</c:v>
                      </c:pt>
                      <c:pt idx="23412">
                        <c:v>3951.3</c:v>
                      </c:pt>
                      <c:pt idx="23413">
                        <c:v>3946</c:v>
                      </c:pt>
                      <c:pt idx="23414">
                        <c:v>3945.2</c:v>
                      </c:pt>
                      <c:pt idx="23415">
                        <c:v>3942.1</c:v>
                      </c:pt>
                      <c:pt idx="23416">
                        <c:v>3942.3</c:v>
                      </c:pt>
                      <c:pt idx="23417">
                        <c:v>3940.1</c:v>
                      </c:pt>
                      <c:pt idx="23418">
                        <c:v>3933.3</c:v>
                      </c:pt>
                      <c:pt idx="23419">
                        <c:v>3931.7</c:v>
                      </c:pt>
                      <c:pt idx="23420">
                        <c:v>3923.5</c:v>
                      </c:pt>
                      <c:pt idx="23421">
                        <c:v>3928</c:v>
                      </c:pt>
                      <c:pt idx="23422">
                        <c:v>3938.9</c:v>
                      </c:pt>
                      <c:pt idx="23423">
                        <c:v>3940.5</c:v>
                      </c:pt>
                      <c:pt idx="23424">
                        <c:v>3940.1</c:v>
                      </c:pt>
                      <c:pt idx="23425">
                        <c:v>3931.9</c:v>
                      </c:pt>
                      <c:pt idx="23426">
                        <c:v>3932.7</c:v>
                      </c:pt>
                      <c:pt idx="23427">
                        <c:v>3926.3</c:v>
                      </c:pt>
                      <c:pt idx="23428">
                        <c:v>3930.7</c:v>
                      </c:pt>
                      <c:pt idx="23429">
                        <c:v>3930.1</c:v>
                      </c:pt>
                      <c:pt idx="23430">
                        <c:v>3926.4</c:v>
                      </c:pt>
                      <c:pt idx="23431">
                        <c:v>3919.1</c:v>
                      </c:pt>
                      <c:pt idx="23432">
                        <c:v>3918.8</c:v>
                      </c:pt>
                      <c:pt idx="23433">
                        <c:v>3916.6</c:v>
                      </c:pt>
                      <c:pt idx="23434">
                        <c:v>3919.9</c:v>
                      </c:pt>
                      <c:pt idx="23435">
                        <c:v>3910.5</c:v>
                      </c:pt>
                      <c:pt idx="23436">
                        <c:v>3916.5</c:v>
                      </c:pt>
                      <c:pt idx="23437">
                        <c:v>3907.2</c:v>
                      </c:pt>
                      <c:pt idx="23438">
                        <c:v>3903.4</c:v>
                      </c:pt>
                      <c:pt idx="23439">
                        <c:v>3903.8</c:v>
                      </c:pt>
                      <c:pt idx="23440">
                        <c:v>3905</c:v>
                      </c:pt>
                      <c:pt idx="23441">
                        <c:v>3904</c:v>
                      </c:pt>
                      <c:pt idx="23442">
                        <c:v>3908</c:v>
                      </c:pt>
                      <c:pt idx="23443">
                        <c:v>3900.7</c:v>
                      </c:pt>
                      <c:pt idx="23444">
                        <c:v>3905.3</c:v>
                      </c:pt>
                      <c:pt idx="23445">
                        <c:v>3906.7</c:v>
                      </c:pt>
                      <c:pt idx="23446">
                        <c:v>3903.8</c:v>
                      </c:pt>
                      <c:pt idx="23447">
                        <c:v>3903.2</c:v>
                      </c:pt>
                      <c:pt idx="23448">
                        <c:v>3901.3</c:v>
                      </c:pt>
                      <c:pt idx="23449">
                        <c:v>3901.6</c:v>
                      </c:pt>
                      <c:pt idx="23450">
                        <c:v>3892</c:v>
                      </c:pt>
                      <c:pt idx="23451">
                        <c:v>3888</c:v>
                      </c:pt>
                      <c:pt idx="23452">
                        <c:v>3887.6</c:v>
                      </c:pt>
                      <c:pt idx="23453">
                        <c:v>3887.6</c:v>
                      </c:pt>
                      <c:pt idx="23454">
                        <c:v>3886</c:v>
                      </c:pt>
                      <c:pt idx="23455">
                        <c:v>3883.2</c:v>
                      </c:pt>
                      <c:pt idx="23456">
                        <c:v>3894</c:v>
                      </c:pt>
                      <c:pt idx="23457">
                        <c:v>3889.6</c:v>
                      </c:pt>
                      <c:pt idx="23458">
                        <c:v>3885.6</c:v>
                      </c:pt>
                      <c:pt idx="23459">
                        <c:v>3881.3</c:v>
                      </c:pt>
                      <c:pt idx="23460">
                        <c:v>3883.7</c:v>
                      </c:pt>
                      <c:pt idx="23461">
                        <c:v>3888.4</c:v>
                      </c:pt>
                      <c:pt idx="23462">
                        <c:v>3889.8</c:v>
                      </c:pt>
                      <c:pt idx="23463">
                        <c:v>3878.1</c:v>
                      </c:pt>
                      <c:pt idx="23464">
                        <c:v>3864.6</c:v>
                      </c:pt>
                      <c:pt idx="23465">
                        <c:v>3861.2</c:v>
                      </c:pt>
                      <c:pt idx="23466">
                        <c:v>3857.9</c:v>
                      </c:pt>
                      <c:pt idx="23467">
                        <c:v>3846.2</c:v>
                      </c:pt>
                      <c:pt idx="23468">
                        <c:v>3835.6</c:v>
                      </c:pt>
                      <c:pt idx="23469">
                        <c:v>3824.9</c:v>
                      </c:pt>
                      <c:pt idx="23470">
                        <c:v>3822.2</c:v>
                      </c:pt>
                      <c:pt idx="23471">
                        <c:v>3824.2</c:v>
                      </c:pt>
                      <c:pt idx="23472">
                        <c:v>3818.7</c:v>
                      </c:pt>
                      <c:pt idx="23473">
                        <c:v>3821.1</c:v>
                      </c:pt>
                      <c:pt idx="23474">
                        <c:v>3824.5</c:v>
                      </c:pt>
                      <c:pt idx="23475">
                        <c:v>3816.7</c:v>
                      </c:pt>
                      <c:pt idx="23476">
                        <c:v>3811.9</c:v>
                      </c:pt>
                      <c:pt idx="23477">
                        <c:v>3811</c:v>
                      </c:pt>
                      <c:pt idx="23478">
                        <c:v>3818.1</c:v>
                      </c:pt>
                      <c:pt idx="23479">
                        <c:v>3814.1</c:v>
                      </c:pt>
                      <c:pt idx="23480">
                        <c:v>3813.2</c:v>
                      </c:pt>
                      <c:pt idx="23481">
                        <c:v>3820.4</c:v>
                      </c:pt>
                      <c:pt idx="23482">
                        <c:v>3816.5</c:v>
                      </c:pt>
                      <c:pt idx="23483">
                        <c:v>3811.7</c:v>
                      </c:pt>
                      <c:pt idx="23484">
                        <c:v>3818.1</c:v>
                      </c:pt>
                      <c:pt idx="23485">
                        <c:v>3807.6</c:v>
                      </c:pt>
                      <c:pt idx="23486">
                        <c:v>3806.1</c:v>
                      </c:pt>
                      <c:pt idx="23487">
                        <c:v>3807.9</c:v>
                      </c:pt>
                      <c:pt idx="23488">
                        <c:v>3807.1</c:v>
                      </c:pt>
                      <c:pt idx="23489">
                        <c:v>3802.5</c:v>
                      </c:pt>
                      <c:pt idx="23490">
                        <c:v>3800.3</c:v>
                      </c:pt>
                      <c:pt idx="23491">
                        <c:v>3791.9</c:v>
                      </c:pt>
                      <c:pt idx="23492">
                        <c:v>3798.8</c:v>
                      </c:pt>
                      <c:pt idx="23493">
                        <c:v>3791.9</c:v>
                      </c:pt>
                      <c:pt idx="23494">
                        <c:v>3789.1</c:v>
                      </c:pt>
                      <c:pt idx="23495">
                        <c:v>3787</c:v>
                      </c:pt>
                      <c:pt idx="23496">
                        <c:v>3788.6</c:v>
                      </c:pt>
                      <c:pt idx="23497">
                        <c:v>3796.1</c:v>
                      </c:pt>
                      <c:pt idx="23498">
                        <c:v>3790.6</c:v>
                      </c:pt>
                      <c:pt idx="23499">
                        <c:v>3793.3</c:v>
                      </c:pt>
                      <c:pt idx="23500">
                        <c:v>3791.1</c:v>
                      </c:pt>
                      <c:pt idx="23501">
                        <c:v>3796.7</c:v>
                      </c:pt>
                      <c:pt idx="23502">
                        <c:v>3795.3</c:v>
                      </c:pt>
                      <c:pt idx="23503">
                        <c:v>3808</c:v>
                      </c:pt>
                      <c:pt idx="23504">
                        <c:v>3803.3</c:v>
                      </c:pt>
                      <c:pt idx="23505">
                        <c:v>3810.4</c:v>
                      </c:pt>
                      <c:pt idx="23506">
                        <c:v>3801.5</c:v>
                      </c:pt>
                      <c:pt idx="23507">
                        <c:v>3801.7</c:v>
                      </c:pt>
                      <c:pt idx="23508">
                        <c:v>3802.4</c:v>
                      </c:pt>
                      <c:pt idx="23509">
                        <c:v>3790.6</c:v>
                      </c:pt>
                      <c:pt idx="23510">
                        <c:v>3787.4</c:v>
                      </c:pt>
                      <c:pt idx="23511">
                        <c:v>3791.5</c:v>
                      </c:pt>
                      <c:pt idx="23512">
                        <c:v>3793.4</c:v>
                      </c:pt>
                      <c:pt idx="23513">
                        <c:v>3787.4</c:v>
                      </c:pt>
                      <c:pt idx="23514">
                        <c:v>3790.8</c:v>
                      </c:pt>
                      <c:pt idx="23515">
                        <c:v>3787.6</c:v>
                      </c:pt>
                      <c:pt idx="23516">
                        <c:v>3788.1</c:v>
                      </c:pt>
                      <c:pt idx="23517">
                        <c:v>3784.9</c:v>
                      </c:pt>
                      <c:pt idx="23518">
                        <c:v>3788.5</c:v>
                      </c:pt>
                      <c:pt idx="23519">
                        <c:v>3785.9</c:v>
                      </c:pt>
                      <c:pt idx="23520">
                        <c:v>3794.7</c:v>
                      </c:pt>
                      <c:pt idx="23521">
                        <c:v>3793.3</c:v>
                      </c:pt>
                      <c:pt idx="23522">
                        <c:v>3786.5</c:v>
                      </c:pt>
                      <c:pt idx="23523">
                        <c:v>3787.6</c:v>
                      </c:pt>
                      <c:pt idx="23524">
                        <c:v>3789.2</c:v>
                      </c:pt>
                      <c:pt idx="23525">
                        <c:v>3790</c:v>
                      </c:pt>
                      <c:pt idx="23526">
                        <c:v>3789.2</c:v>
                      </c:pt>
                      <c:pt idx="23527">
                        <c:v>3783.5</c:v>
                      </c:pt>
                      <c:pt idx="23528">
                        <c:v>3783.8</c:v>
                      </c:pt>
                      <c:pt idx="23529">
                        <c:v>3785.9</c:v>
                      </c:pt>
                      <c:pt idx="23530">
                        <c:v>3789</c:v>
                      </c:pt>
                      <c:pt idx="23531">
                        <c:v>3792.5</c:v>
                      </c:pt>
                      <c:pt idx="23532">
                        <c:v>3789.8</c:v>
                      </c:pt>
                      <c:pt idx="23533">
                        <c:v>3781.3</c:v>
                      </c:pt>
                      <c:pt idx="23534">
                        <c:v>3772.5</c:v>
                      </c:pt>
                      <c:pt idx="23535">
                        <c:v>3785.1</c:v>
                      </c:pt>
                      <c:pt idx="23536">
                        <c:v>3782.8</c:v>
                      </c:pt>
                      <c:pt idx="23537">
                        <c:v>3773.9</c:v>
                      </c:pt>
                      <c:pt idx="23538">
                        <c:v>3777.4</c:v>
                      </c:pt>
                      <c:pt idx="23539">
                        <c:v>3760.6</c:v>
                      </c:pt>
                      <c:pt idx="23540">
                        <c:v>3769.2</c:v>
                      </c:pt>
                      <c:pt idx="23541">
                        <c:v>3769.8</c:v>
                      </c:pt>
                      <c:pt idx="23542">
                        <c:v>3776.6</c:v>
                      </c:pt>
                      <c:pt idx="23543">
                        <c:v>3772.5</c:v>
                      </c:pt>
                      <c:pt idx="23544">
                        <c:v>3780.5</c:v>
                      </c:pt>
                      <c:pt idx="23545">
                        <c:v>3770.8</c:v>
                      </c:pt>
                      <c:pt idx="23546">
                        <c:v>3762.4</c:v>
                      </c:pt>
                      <c:pt idx="23547">
                        <c:v>3759.8</c:v>
                      </c:pt>
                      <c:pt idx="23548">
                        <c:v>3758.9</c:v>
                      </c:pt>
                      <c:pt idx="23549">
                        <c:v>3758</c:v>
                      </c:pt>
                      <c:pt idx="23550">
                        <c:v>3758.7</c:v>
                      </c:pt>
                      <c:pt idx="23551">
                        <c:v>3756.8</c:v>
                      </c:pt>
                      <c:pt idx="23552">
                        <c:v>3764.2</c:v>
                      </c:pt>
                      <c:pt idx="23553">
                        <c:v>3762.4</c:v>
                      </c:pt>
                      <c:pt idx="23554">
                        <c:v>3765.4</c:v>
                      </c:pt>
                      <c:pt idx="23555">
                        <c:v>3773.6</c:v>
                      </c:pt>
                      <c:pt idx="23556">
                        <c:v>3771</c:v>
                      </c:pt>
                      <c:pt idx="23557">
                        <c:v>3776.3</c:v>
                      </c:pt>
                      <c:pt idx="23558">
                        <c:v>3775.9</c:v>
                      </c:pt>
                      <c:pt idx="23559">
                        <c:v>3774.9</c:v>
                      </c:pt>
                      <c:pt idx="23560">
                        <c:v>3771.9</c:v>
                      </c:pt>
                      <c:pt idx="23561">
                        <c:v>3772.4</c:v>
                      </c:pt>
                      <c:pt idx="23562">
                        <c:v>3778.5</c:v>
                      </c:pt>
                      <c:pt idx="23563">
                        <c:v>3779.4</c:v>
                      </c:pt>
                      <c:pt idx="23564">
                        <c:v>3776.2</c:v>
                      </c:pt>
                      <c:pt idx="23565">
                        <c:v>3769.8</c:v>
                      </c:pt>
                      <c:pt idx="23566">
                        <c:v>3767.7</c:v>
                      </c:pt>
                      <c:pt idx="23567">
                        <c:v>3769.7</c:v>
                      </c:pt>
                      <c:pt idx="23568">
                        <c:v>3774.6</c:v>
                      </c:pt>
                      <c:pt idx="23569">
                        <c:v>3776.7</c:v>
                      </c:pt>
                      <c:pt idx="23570">
                        <c:v>3772.9</c:v>
                      </c:pt>
                      <c:pt idx="23571">
                        <c:v>3776.8</c:v>
                      </c:pt>
                      <c:pt idx="23572">
                        <c:v>3784.1</c:v>
                      </c:pt>
                      <c:pt idx="23573">
                        <c:v>3782.9</c:v>
                      </c:pt>
                      <c:pt idx="23574">
                        <c:v>3796.4</c:v>
                      </c:pt>
                      <c:pt idx="23575">
                        <c:v>3797.2</c:v>
                      </c:pt>
                      <c:pt idx="23576">
                        <c:v>3801.9</c:v>
                      </c:pt>
                      <c:pt idx="23577">
                        <c:v>3809.1</c:v>
                      </c:pt>
                      <c:pt idx="23578">
                        <c:v>3810.4</c:v>
                      </c:pt>
                      <c:pt idx="23579">
                        <c:v>3793.3</c:v>
                      </c:pt>
                      <c:pt idx="23580">
                        <c:v>3796.1</c:v>
                      </c:pt>
                      <c:pt idx="23581">
                        <c:v>3788.2</c:v>
                      </c:pt>
                      <c:pt idx="23582">
                        <c:v>3789.3</c:v>
                      </c:pt>
                      <c:pt idx="23583">
                        <c:v>3789.3</c:v>
                      </c:pt>
                      <c:pt idx="23584">
                        <c:v>3790.9</c:v>
                      </c:pt>
                      <c:pt idx="23585">
                        <c:v>3779.7</c:v>
                      </c:pt>
                      <c:pt idx="23586">
                        <c:v>3785</c:v>
                      </c:pt>
                      <c:pt idx="23587">
                        <c:v>3777.4</c:v>
                      </c:pt>
                      <c:pt idx="23588">
                        <c:v>3780.9</c:v>
                      </c:pt>
                      <c:pt idx="23589">
                        <c:v>3787.7</c:v>
                      </c:pt>
                      <c:pt idx="23590">
                        <c:v>3784</c:v>
                      </c:pt>
                      <c:pt idx="23591">
                        <c:v>3784.2</c:v>
                      </c:pt>
                      <c:pt idx="23592">
                        <c:v>3783.5</c:v>
                      </c:pt>
                      <c:pt idx="23593">
                        <c:v>3785.8</c:v>
                      </c:pt>
                      <c:pt idx="23594">
                        <c:v>3793.6</c:v>
                      </c:pt>
                      <c:pt idx="23595">
                        <c:v>3795.4</c:v>
                      </c:pt>
                      <c:pt idx="23596">
                        <c:v>3804.3</c:v>
                      </c:pt>
                      <c:pt idx="23597">
                        <c:v>3798.7</c:v>
                      </c:pt>
                      <c:pt idx="23598">
                        <c:v>3803.4</c:v>
                      </c:pt>
                      <c:pt idx="23599">
                        <c:v>3793.4</c:v>
                      </c:pt>
                      <c:pt idx="23600">
                        <c:v>3812.2</c:v>
                      </c:pt>
                      <c:pt idx="23601">
                        <c:v>3808.5</c:v>
                      </c:pt>
                      <c:pt idx="23602">
                        <c:v>3811.5</c:v>
                      </c:pt>
                      <c:pt idx="23603">
                        <c:v>3810.1</c:v>
                      </c:pt>
                      <c:pt idx="23604">
                        <c:v>3819.4</c:v>
                      </c:pt>
                      <c:pt idx="23605">
                        <c:v>3814.3</c:v>
                      </c:pt>
                      <c:pt idx="23606">
                        <c:v>3818</c:v>
                      </c:pt>
                      <c:pt idx="23607">
                        <c:v>3818.3</c:v>
                      </c:pt>
                      <c:pt idx="23608">
                        <c:v>3811.4</c:v>
                      </c:pt>
                      <c:pt idx="23609">
                        <c:v>3823.5</c:v>
                      </c:pt>
                      <c:pt idx="23610">
                        <c:v>3819.8</c:v>
                      </c:pt>
                      <c:pt idx="23611">
                        <c:v>3809.8</c:v>
                      </c:pt>
                      <c:pt idx="23612">
                        <c:v>3818.5</c:v>
                      </c:pt>
                      <c:pt idx="23613">
                        <c:v>3827.7</c:v>
                      </c:pt>
                      <c:pt idx="23614">
                        <c:v>3819.7</c:v>
                      </c:pt>
                      <c:pt idx="23615">
                        <c:v>3821.3</c:v>
                      </c:pt>
                      <c:pt idx="23616">
                        <c:v>3829.7</c:v>
                      </c:pt>
                      <c:pt idx="23617">
                        <c:v>3820.9</c:v>
                      </c:pt>
                      <c:pt idx="23618">
                        <c:v>3818.4</c:v>
                      </c:pt>
                      <c:pt idx="23619">
                        <c:v>3822.7</c:v>
                      </c:pt>
                      <c:pt idx="23620">
                        <c:v>3824</c:v>
                      </c:pt>
                      <c:pt idx="23621">
                        <c:v>3823.7</c:v>
                      </c:pt>
                      <c:pt idx="23622">
                        <c:v>3819.3</c:v>
                      </c:pt>
                      <c:pt idx="23623">
                        <c:v>3821.7</c:v>
                      </c:pt>
                      <c:pt idx="23624">
                        <c:v>3815.3</c:v>
                      </c:pt>
                      <c:pt idx="23625">
                        <c:v>3823.8</c:v>
                      </c:pt>
                      <c:pt idx="23626">
                        <c:v>3814</c:v>
                      </c:pt>
                      <c:pt idx="23627">
                        <c:v>3814.2</c:v>
                      </c:pt>
                      <c:pt idx="23628">
                        <c:v>3813.9</c:v>
                      </c:pt>
                      <c:pt idx="23629">
                        <c:v>3810</c:v>
                      </c:pt>
                      <c:pt idx="23630">
                        <c:v>3814.1</c:v>
                      </c:pt>
                      <c:pt idx="23631">
                        <c:v>3812.3</c:v>
                      </c:pt>
                      <c:pt idx="23632">
                        <c:v>3820.8</c:v>
                      </c:pt>
                      <c:pt idx="23633">
                        <c:v>3830</c:v>
                      </c:pt>
                      <c:pt idx="23634">
                        <c:v>3828.1</c:v>
                      </c:pt>
                      <c:pt idx="23635">
                        <c:v>3815.8</c:v>
                      </c:pt>
                      <c:pt idx="23636">
                        <c:v>3832.7</c:v>
                      </c:pt>
                      <c:pt idx="23637">
                        <c:v>3831.7</c:v>
                      </c:pt>
                      <c:pt idx="23638">
                        <c:v>3826.1</c:v>
                      </c:pt>
                      <c:pt idx="23639">
                        <c:v>3817.3</c:v>
                      </c:pt>
                      <c:pt idx="23640">
                        <c:v>3805.7</c:v>
                      </c:pt>
                      <c:pt idx="23641">
                        <c:v>3811.4</c:v>
                      </c:pt>
                      <c:pt idx="23642">
                        <c:v>3823</c:v>
                      </c:pt>
                      <c:pt idx="23643">
                        <c:v>3820.3</c:v>
                      </c:pt>
                      <c:pt idx="23644">
                        <c:v>3827.6</c:v>
                      </c:pt>
                      <c:pt idx="23645">
                        <c:v>3826.8</c:v>
                      </c:pt>
                      <c:pt idx="23646">
                        <c:v>3832.1</c:v>
                      </c:pt>
                      <c:pt idx="23647">
                        <c:v>3838.7</c:v>
                      </c:pt>
                      <c:pt idx="23648">
                        <c:v>3832.7</c:v>
                      </c:pt>
                      <c:pt idx="23649">
                        <c:v>3840.8</c:v>
                      </c:pt>
                      <c:pt idx="23650">
                        <c:v>3818.5</c:v>
                      </c:pt>
                      <c:pt idx="23651">
                        <c:v>3834</c:v>
                      </c:pt>
                      <c:pt idx="23652">
                        <c:v>3837.9</c:v>
                      </c:pt>
                      <c:pt idx="23653">
                        <c:v>3832.1</c:v>
                      </c:pt>
                      <c:pt idx="23654">
                        <c:v>3839.9</c:v>
                      </c:pt>
                      <c:pt idx="23655">
                        <c:v>3854.3</c:v>
                      </c:pt>
                      <c:pt idx="23656">
                        <c:v>3850.7</c:v>
                      </c:pt>
                      <c:pt idx="23657">
                        <c:v>3857.3</c:v>
                      </c:pt>
                      <c:pt idx="23658">
                        <c:v>3857.6</c:v>
                      </c:pt>
                      <c:pt idx="23659">
                        <c:v>3871.4</c:v>
                      </c:pt>
                      <c:pt idx="23660">
                        <c:v>3858.5</c:v>
                      </c:pt>
                      <c:pt idx="23661">
                        <c:v>3851.1</c:v>
                      </c:pt>
                      <c:pt idx="23662">
                        <c:v>3860.4</c:v>
                      </c:pt>
                      <c:pt idx="23663">
                        <c:v>3852.4</c:v>
                      </c:pt>
                      <c:pt idx="23664">
                        <c:v>3858.3</c:v>
                      </c:pt>
                      <c:pt idx="23665">
                        <c:v>3855.9</c:v>
                      </c:pt>
                      <c:pt idx="23666">
                        <c:v>3857.1</c:v>
                      </c:pt>
                      <c:pt idx="23667">
                        <c:v>3870.5</c:v>
                      </c:pt>
                      <c:pt idx="23668">
                        <c:v>3867.7</c:v>
                      </c:pt>
                      <c:pt idx="23669">
                        <c:v>3871.3</c:v>
                      </c:pt>
                      <c:pt idx="23670">
                        <c:v>3875.2</c:v>
                      </c:pt>
                      <c:pt idx="23671">
                        <c:v>3863.9</c:v>
                      </c:pt>
                      <c:pt idx="23672">
                        <c:v>3859.9</c:v>
                      </c:pt>
                      <c:pt idx="23673">
                        <c:v>3870</c:v>
                      </c:pt>
                      <c:pt idx="23674">
                        <c:v>3873.5</c:v>
                      </c:pt>
                      <c:pt idx="23675">
                        <c:v>3866.3</c:v>
                      </c:pt>
                      <c:pt idx="23676">
                        <c:v>3856.9</c:v>
                      </c:pt>
                      <c:pt idx="23677">
                        <c:v>3854.5</c:v>
                      </c:pt>
                      <c:pt idx="23678">
                        <c:v>3858.8</c:v>
                      </c:pt>
                      <c:pt idx="23679">
                        <c:v>3859.5</c:v>
                      </c:pt>
                      <c:pt idx="23680">
                        <c:v>3849.9</c:v>
                      </c:pt>
                      <c:pt idx="23681">
                        <c:v>3863.6</c:v>
                      </c:pt>
                      <c:pt idx="23682">
                        <c:v>3862.9</c:v>
                      </c:pt>
                      <c:pt idx="23683">
                        <c:v>3865.4</c:v>
                      </c:pt>
                      <c:pt idx="23684">
                        <c:v>3865.1</c:v>
                      </c:pt>
                      <c:pt idx="23685">
                        <c:v>3877.9</c:v>
                      </c:pt>
                      <c:pt idx="23686">
                        <c:v>3872</c:v>
                      </c:pt>
                      <c:pt idx="23687">
                        <c:v>3874</c:v>
                      </c:pt>
                      <c:pt idx="23688">
                        <c:v>3874.7</c:v>
                      </c:pt>
                      <c:pt idx="23689">
                        <c:v>3883.2</c:v>
                      </c:pt>
                      <c:pt idx="23690">
                        <c:v>3883.7</c:v>
                      </c:pt>
                      <c:pt idx="23691">
                        <c:v>3888.4</c:v>
                      </c:pt>
                      <c:pt idx="23692">
                        <c:v>3887</c:v>
                      </c:pt>
                      <c:pt idx="23693">
                        <c:v>3891.1</c:v>
                      </c:pt>
                      <c:pt idx="23694">
                        <c:v>3892.5</c:v>
                      </c:pt>
                      <c:pt idx="23695">
                        <c:v>3884.8</c:v>
                      </c:pt>
                      <c:pt idx="23696">
                        <c:v>3872.8</c:v>
                      </c:pt>
                      <c:pt idx="23697">
                        <c:v>3872.7</c:v>
                      </c:pt>
                      <c:pt idx="23698">
                        <c:v>3875</c:v>
                      </c:pt>
                      <c:pt idx="23699">
                        <c:v>3876.3</c:v>
                      </c:pt>
                      <c:pt idx="23700">
                        <c:v>3877.2</c:v>
                      </c:pt>
                      <c:pt idx="23701">
                        <c:v>3858.4</c:v>
                      </c:pt>
                      <c:pt idx="23702">
                        <c:v>3856.7</c:v>
                      </c:pt>
                      <c:pt idx="23703">
                        <c:v>3846.6</c:v>
                      </c:pt>
                      <c:pt idx="23704">
                        <c:v>3846.7</c:v>
                      </c:pt>
                      <c:pt idx="23705">
                        <c:v>3845.4</c:v>
                      </c:pt>
                      <c:pt idx="23706">
                        <c:v>3835.8</c:v>
                      </c:pt>
                      <c:pt idx="23707">
                        <c:v>3830.1</c:v>
                      </c:pt>
                      <c:pt idx="23708">
                        <c:v>3833.2</c:v>
                      </c:pt>
                      <c:pt idx="23709">
                        <c:v>3834.3</c:v>
                      </c:pt>
                      <c:pt idx="23710">
                        <c:v>3833.9</c:v>
                      </c:pt>
                      <c:pt idx="23711">
                        <c:v>3832.1</c:v>
                      </c:pt>
                      <c:pt idx="23712">
                        <c:v>3841.8</c:v>
                      </c:pt>
                      <c:pt idx="23713">
                        <c:v>3839.3</c:v>
                      </c:pt>
                      <c:pt idx="23714">
                        <c:v>3843.8</c:v>
                      </c:pt>
                      <c:pt idx="23715">
                        <c:v>3846.3</c:v>
                      </c:pt>
                      <c:pt idx="23716">
                        <c:v>3846</c:v>
                      </c:pt>
                      <c:pt idx="23717">
                        <c:v>3852.5</c:v>
                      </c:pt>
                      <c:pt idx="23718">
                        <c:v>3847.2</c:v>
                      </c:pt>
                      <c:pt idx="23719">
                        <c:v>3854.4</c:v>
                      </c:pt>
                      <c:pt idx="23720">
                        <c:v>3864</c:v>
                      </c:pt>
                      <c:pt idx="23721">
                        <c:v>3865.8</c:v>
                      </c:pt>
                      <c:pt idx="23722">
                        <c:v>3870</c:v>
                      </c:pt>
                      <c:pt idx="23723">
                        <c:v>3865.7</c:v>
                      </c:pt>
                      <c:pt idx="23724">
                        <c:v>3864.8</c:v>
                      </c:pt>
                      <c:pt idx="23725">
                        <c:v>3868.6</c:v>
                      </c:pt>
                      <c:pt idx="23726">
                        <c:v>3861.2</c:v>
                      </c:pt>
                      <c:pt idx="23727">
                        <c:v>3851.5</c:v>
                      </c:pt>
                      <c:pt idx="23728">
                        <c:v>3854.6</c:v>
                      </c:pt>
                      <c:pt idx="23729">
                        <c:v>3851.6</c:v>
                      </c:pt>
                      <c:pt idx="23730">
                        <c:v>3853.7</c:v>
                      </c:pt>
                      <c:pt idx="23731">
                        <c:v>3851.5</c:v>
                      </c:pt>
                      <c:pt idx="23732">
                        <c:v>3858.5</c:v>
                      </c:pt>
                      <c:pt idx="23733">
                        <c:v>3854.7</c:v>
                      </c:pt>
                      <c:pt idx="23734">
                        <c:v>3851.4</c:v>
                      </c:pt>
                      <c:pt idx="23735">
                        <c:v>3854.7</c:v>
                      </c:pt>
                      <c:pt idx="23736">
                        <c:v>3856.9</c:v>
                      </c:pt>
                      <c:pt idx="23737">
                        <c:v>3856.6</c:v>
                      </c:pt>
                      <c:pt idx="23738">
                        <c:v>3855.1</c:v>
                      </c:pt>
                      <c:pt idx="23739">
                        <c:v>3854.3</c:v>
                      </c:pt>
                      <c:pt idx="23740">
                        <c:v>3850.2</c:v>
                      </c:pt>
                      <c:pt idx="23741">
                        <c:v>3851.3</c:v>
                      </c:pt>
                      <c:pt idx="23742">
                        <c:v>3856.5</c:v>
                      </c:pt>
                      <c:pt idx="23743">
                        <c:v>3858.5</c:v>
                      </c:pt>
                      <c:pt idx="23744">
                        <c:v>3856.4</c:v>
                      </c:pt>
                      <c:pt idx="23745">
                        <c:v>3855.1</c:v>
                      </c:pt>
                      <c:pt idx="23746">
                        <c:v>3858.7</c:v>
                      </c:pt>
                      <c:pt idx="23747">
                        <c:v>3856.2</c:v>
                      </c:pt>
                      <c:pt idx="23748">
                        <c:v>3862.7</c:v>
                      </c:pt>
                      <c:pt idx="23749">
                        <c:v>3877.3</c:v>
                      </c:pt>
                      <c:pt idx="23750">
                        <c:v>3880.4</c:v>
                      </c:pt>
                      <c:pt idx="23751">
                        <c:v>3879.8</c:v>
                      </c:pt>
                      <c:pt idx="23752">
                        <c:v>3883.5</c:v>
                      </c:pt>
                      <c:pt idx="23753">
                        <c:v>3881.3</c:v>
                      </c:pt>
                      <c:pt idx="23754">
                        <c:v>3880.9</c:v>
                      </c:pt>
                      <c:pt idx="23755">
                        <c:v>3883.8</c:v>
                      </c:pt>
                      <c:pt idx="23756">
                        <c:v>3887.3</c:v>
                      </c:pt>
                      <c:pt idx="23757">
                        <c:v>3891.3</c:v>
                      </c:pt>
                      <c:pt idx="23758">
                        <c:v>3898.9</c:v>
                      </c:pt>
                      <c:pt idx="23759">
                        <c:v>3898.6</c:v>
                      </c:pt>
                      <c:pt idx="23760">
                        <c:v>3906</c:v>
                      </c:pt>
                      <c:pt idx="23761">
                        <c:v>3904.8</c:v>
                      </c:pt>
                      <c:pt idx="23762">
                        <c:v>3900.1</c:v>
                      </c:pt>
                      <c:pt idx="23763">
                        <c:v>3907</c:v>
                      </c:pt>
                      <c:pt idx="23764">
                        <c:v>3893.5</c:v>
                      </c:pt>
                      <c:pt idx="23765">
                        <c:v>3892</c:v>
                      </c:pt>
                      <c:pt idx="23766">
                        <c:v>3890.3</c:v>
                      </c:pt>
                      <c:pt idx="23767">
                        <c:v>3893.2</c:v>
                      </c:pt>
                      <c:pt idx="23768">
                        <c:v>3894.2</c:v>
                      </c:pt>
                      <c:pt idx="23769">
                        <c:v>3885.2</c:v>
                      </c:pt>
                      <c:pt idx="23770">
                        <c:v>3880.3</c:v>
                      </c:pt>
                      <c:pt idx="23771">
                        <c:v>3867.9</c:v>
                      </c:pt>
                      <c:pt idx="23772">
                        <c:v>3874.2</c:v>
                      </c:pt>
                      <c:pt idx="23773">
                        <c:v>3871.6</c:v>
                      </c:pt>
                      <c:pt idx="23774">
                        <c:v>3869.7</c:v>
                      </c:pt>
                      <c:pt idx="23775">
                        <c:v>3865.8</c:v>
                      </c:pt>
                      <c:pt idx="23776">
                        <c:v>3865.7</c:v>
                      </c:pt>
                      <c:pt idx="23777">
                        <c:v>3873.1</c:v>
                      </c:pt>
                      <c:pt idx="23778">
                        <c:v>3866.1</c:v>
                      </c:pt>
                      <c:pt idx="23779">
                        <c:v>3868.7</c:v>
                      </c:pt>
                      <c:pt idx="23780">
                        <c:v>3872.1</c:v>
                      </c:pt>
                      <c:pt idx="23781">
                        <c:v>3874.3</c:v>
                      </c:pt>
                      <c:pt idx="23782">
                        <c:v>3873</c:v>
                      </c:pt>
                      <c:pt idx="23783">
                        <c:v>3864.6</c:v>
                      </c:pt>
                      <c:pt idx="23784">
                        <c:v>3886.2</c:v>
                      </c:pt>
                      <c:pt idx="23785">
                        <c:v>3887.2</c:v>
                      </c:pt>
                      <c:pt idx="23786">
                        <c:v>3889.9</c:v>
                      </c:pt>
                      <c:pt idx="23787">
                        <c:v>3899.5</c:v>
                      </c:pt>
                      <c:pt idx="23788">
                        <c:v>3904</c:v>
                      </c:pt>
                      <c:pt idx="23789">
                        <c:v>3912</c:v>
                      </c:pt>
                      <c:pt idx="23790">
                        <c:v>3917.2</c:v>
                      </c:pt>
                      <c:pt idx="23791">
                        <c:v>3927.2</c:v>
                      </c:pt>
                      <c:pt idx="23792">
                        <c:v>3923.7</c:v>
                      </c:pt>
                      <c:pt idx="23793">
                        <c:v>3924.3</c:v>
                      </c:pt>
                      <c:pt idx="23794">
                        <c:v>3929.1</c:v>
                      </c:pt>
                      <c:pt idx="23795">
                        <c:v>3930.6</c:v>
                      </c:pt>
                      <c:pt idx="23796">
                        <c:v>3937.3</c:v>
                      </c:pt>
                      <c:pt idx="23797">
                        <c:v>3920.1</c:v>
                      </c:pt>
                      <c:pt idx="23798">
                        <c:v>3927.5</c:v>
                      </c:pt>
                      <c:pt idx="23799">
                        <c:v>3920.8</c:v>
                      </c:pt>
                      <c:pt idx="23800">
                        <c:v>3925.2</c:v>
                      </c:pt>
                      <c:pt idx="23801">
                        <c:v>3927.7</c:v>
                      </c:pt>
                      <c:pt idx="23802">
                        <c:v>3916.2</c:v>
                      </c:pt>
                      <c:pt idx="23803">
                        <c:v>3937.4</c:v>
                      </c:pt>
                      <c:pt idx="23804">
                        <c:v>3928.7</c:v>
                      </c:pt>
                      <c:pt idx="23805">
                        <c:v>3913.3</c:v>
                      </c:pt>
                      <c:pt idx="23806">
                        <c:v>3923.1</c:v>
                      </c:pt>
                      <c:pt idx="23807">
                        <c:v>3914</c:v>
                      </c:pt>
                      <c:pt idx="23808">
                        <c:v>3931</c:v>
                      </c:pt>
                      <c:pt idx="23809">
                        <c:v>3920.3</c:v>
                      </c:pt>
                      <c:pt idx="23810">
                        <c:v>3923.7</c:v>
                      </c:pt>
                      <c:pt idx="23811">
                        <c:v>3919.9</c:v>
                      </c:pt>
                      <c:pt idx="23812">
                        <c:v>3917.1</c:v>
                      </c:pt>
                      <c:pt idx="23813">
                        <c:v>3913.4</c:v>
                      </c:pt>
                      <c:pt idx="23814">
                        <c:v>3911.1</c:v>
                      </c:pt>
                      <c:pt idx="23815">
                        <c:v>3913.4</c:v>
                      </c:pt>
                      <c:pt idx="23816">
                        <c:v>3911.5</c:v>
                      </c:pt>
                      <c:pt idx="23817">
                        <c:v>3909.9</c:v>
                      </c:pt>
                      <c:pt idx="23818">
                        <c:v>3905.2</c:v>
                      </c:pt>
                      <c:pt idx="23819">
                        <c:v>3906.9</c:v>
                      </c:pt>
                      <c:pt idx="23820">
                        <c:v>3916.9</c:v>
                      </c:pt>
                      <c:pt idx="23821">
                        <c:v>3912.5</c:v>
                      </c:pt>
                      <c:pt idx="23822">
                        <c:v>3914.6</c:v>
                      </c:pt>
                      <c:pt idx="23823">
                        <c:v>3916</c:v>
                      </c:pt>
                      <c:pt idx="23824">
                        <c:v>3925.4</c:v>
                      </c:pt>
                      <c:pt idx="23825">
                        <c:v>3934</c:v>
                      </c:pt>
                      <c:pt idx="23826">
                        <c:v>3937.4</c:v>
                      </c:pt>
                      <c:pt idx="23827">
                        <c:v>3946</c:v>
                      </c:pt>
                      <c:pt idx="23828">
                        <c:v>3949.6</c:v>
                      </c:pt>
                      <c:pt idx="23829">
                        <c:v>3947.3</c:v>
                      </c:pt>
                      <c:pt idx="23830">
                        <c:v>3943.6</c:v>
                      </c:pt>
                      <c:pt idx="23831">
                        <c:v>3939.6</c:v>
                      </c:pt>
                      <c:pt idx="23832">
                        <c:v>3939</c:v>
                      </c:pt>
                      <c:pt idx="23833">
                        <c:v>3940.5</c:v>
                      </c:pt>
                      <c:pt idx="23834">
                        <c:v>3945.2</c:v>
                      </c:pt>
                      <c:pt idx="23835">
                        <c:v>3945.7</c:v>
                      </c:pt>
                      <c:pt idx="23836">
                        <c:v>3953.7</c:v>
                      </c:pt>
                      <c:pt idx="23837">
                        <c:v>3941.3</c:v>
                      </c:pt>
                      <c:pt idx="23838">
                        <c:v>3944.9</c:v>
                      </c:pt>
                      <c:pt idx="23839">
                        <c:v>3943.8</c:v>
                      </c:pt>
                      <c:pt idx="23840">
                        <c:v>3931.5</c:v>
                      </c:pt>
                      <c:pt idx="23841">
                        <c:v>3928.5</c:v>
                      </c:pt>
                      <c:pt idx="23842">
                        <c:v>3934.4</c:v>
                      </c:pt>
                      <c:pt idx="23843">
                        <c:v>3930.1</c:v>
                      </c:pt>
                      <c:pt idx="23844">
                        <c:v>3928.1</c:v>
                      </c:pt>
                      <c:pt idx="23845">
                        <c:v>3921.2</c:v>
                      </c:pt>
                      <c:pt idx="23846">
                        <c:v>3914.4</c:v>
                      </c:pt>
                      <c:pt idx="23847">
                        <c:v>3919.1</c:v>
                      </c:pt>
                      <c:pt idx="23848">
                        <c:v>3927.3</c:v>
                      </c:pt>
                      <c:pt idx="23849">
                        <c:v>3923</c:v>
                      </c:pt>
                      <c:pt idx="23850">
                        <c:v>3930.8</c:v>
                      </c:pt>
                      <c:pt idx="23851">
                        <c:v>3937.4</c:v>
                      </c:pt>
                      <c:pt idx="23852">
                        <c:v>3938.7</c:v>
                      </c:pt>
                      <c:pt idx="23853">
                        <c:v>3937.1</c:v>
                      </c:pt>
                      <c:pt idx="23854">
                        <c:v>3944.8</c:v>
                      </c:pt>
                      <c:pt idx="23855">
                        <c:v>3942.6</c:v>
                      </c:pt>
                      <c:pt idx="23856">
                        <c:v>3951</c:v>
                      </c:pt>
                      <c:pt idx="23857">
                        <c:v>3951.1</c:v>
                      </c:pt>
                      <c:pt idx="23858">
                        <c:v>3952.8</c:v>
                      </c:pt>
                      <c:pt idx="23859">
                        <c:v>3959.9</c:v>
                      </c:pt>
                      <c:pt idx="23860">
                        <c:v>3953.2</c:v>
                      </c:pt>
                      <c:pt idx="23861">
                        <c:v>3944.7</c:v>
                      </c:pt>
                      <c:pt idx="23862">
                        <c:v>3951.4</c:v>
                      </c:pt>
                      <c:pt idx="23863">
                        <c:v>3961.6</c:v>
                      </c:pt>
                      <c:pt idx="23864">
                        <c:v>3959.6</c:v>
                      </c:pt>
                      <c:pt idx="23865">
                        <c:v>3957.7</c:v>
                      </c:pt>
                      <c:pt idx="23866">
                        <c:v>3949.8</c:v>
                      </c:pt>
                      <c:pt idx="23867">
                        <c:v>3958</c:v>
                      </c:pt>
                      <c:pt idx="23868">
                        <c:v>3956.2</c:v>
                      </c:pt>
                      <c:pt idx="23869">
                        <c:v>3951.2</c:v>
                      </c:pt>
                      <c:pt idx="23870">
                        <c:v>3940.4</c:v>
                      </c:pt>
                      <c:pt idx="23871">
                        <c:v>3935.3</c:v>
                      </c:pt>
                      <c:pt idx="23872">
                        <c:v>3941.4</c:v>
                      </c:pt>
                      <c:pt idx="23873">
                        <c:v>3948.9</c:v>
                      </c:pt>
                      <c:pt idx="23874">
                        <c:v>3947.8</c:v>
                      </c:pt>
                      <c:pt idx="23875">
                        <c:v>3952.9</c:v>
                      </c:pt>
                      <c:pt idx="23876">
                        <c:v>3954.4</c:v>
                      </c:pt>
                      <c:pt idx="23877">
                        <c:v>3940.2</c:v>
                      </c:pt>
                      <c:pt idx="23878">
                        <c:v>3938.9</c:v>
                      </c:pt>
                      <c:pt idx="23879">
                        <c:v>3942.4</c:v>
                      </c:pt>
                      <c:pt idx="23880">
                        <c:v>3943.1</c:v>
                      </c:pt>
                      <c:pt idx="23881">
                        <c:v>3946</c:v>
                      </c:pt>
                      <c:pt idx="23882">
                        <c:v>3959.2</c:v>
                      </c:pt>
                      <c:pt idx="23883">
                        <c:v>3967.2</c:v>
                      </c:pt>
                      <c:pt idx="23884">
                        <c:v>3976.9</c:v>
                      </c:pt>
                      <c:pt idx="23885">
                        <c:v>3983.1</c:v>
                      </c:pt>
                      <c:pt idx="23886">
                        <c:v>3977.4</c:v>
                      </c:pt>
                      <c:pt idx="23887">
                        <c:v>3981.8</c:v>
                      </c:pt>
                      <c:pt idx="23888">
                        <c:v>3970.7</c:v>
                      </c:pt>
                      <c:pt idx="23889">
                        <c:v>3964.5</c:v>
                      </c:pt>
                      <c:pt idx="23890">
                        <c:v>3960.2</c:v>
                      </c:pt>
                      <c:pt idx="23891">
                        <c:v>3970.8</c:v>
                      </c:pt>
                      <c:pt idx="23892">
                        <c:v>3975.2</c:v>
                      </c:pt>
                      <c:pt idx="23893">
                        <c:v>3972</c:v>
                      </c:pt>
                      <c:pt idx="23894">
                        <c:v>3979.8</c:v>
                      </c:pt>
                      <c:pt idx="23895">
                        <c:v>3983.3</c:v>
                      </c:pt>
                      <c:pt idx="23896">
                        <c:v>3964.4</c:v>
                      </c:pt>
                      <c:pt idx="23897">
                        <c:v>3968.2</c:v>
                      </c:pt>
                      <c:pt idx="23898">
                        <c:v>3967.7</c:v>
                      </c:pt>
                      <c:pt idx="23899">
                        <c:v>3954.7</c:v>
                      </c:pt>
                      <c:pt idx="23900">
                        <c:v>3953.5</c:v>
                      </c:pt>
                      <c:pt idx="23901">
                        <c:v>3959.9</c:v>
                      </c:pt>
                      <c:pt idx="23902">
                        <c:v>3965.4</c:v>
                      </c:pt>
                      <c:pt idx="23903">
                        <c:v>3957.6</c:v>
                      </c:pt>
                      <c:pt idx="23904">
                        <c:v>3970.8</c:v>
                      </c:pt>
                      <c:pt idx="23905">
                        <c:v>3969.2</c:v>
                      </c:pt>
                      <c:pt idx="23906">
                        <c:v>3981.2</c:v>
                      </c:pt>
                      <c:pt idx="23907">
                        <c:v>3975.6</c:v>
                      </c:pt>
                      <c:pt idx="23908">
                        <c:v>3979.4</c:v>
                      </c:pt>
                      <c:pt idx="23909">
                        <c:v>3973.5</c:v>
                      </c:pt>
                      <c:pt idx="23910">
                        <c:v>3970.3</c:v>
                      </c:pt>
                      <c:pt idx="23911">
                        <c:v>3981.3</c:v>
                      </c:pt>
                      <c:pt idx="23912">
                        <c:v>3997.1</c:v>
                      </c:pt>
                      <c:pt idx="23913">
                        <c:v>3997.7</c:v>
                      </c:pt>
                      <c:pt idx="23914">
                        <c:v>3997.7</c:v>
                      </c:pt>
                      <c:pt idx="23915">
                        <c:v>3996.9</c:v>
                      </c:pt>
                      <c:pt idx="23916">
                        <c:v>4001.3</c:v>
                      </c:pt>
                      <c:pt idx="23917">
                        <c:v>3983.3</c:v>
                      </c:pt>
                      <c:pt idx="23918">
                        <c:v>3986.4</c:v>
                      </c:pt>
                      <c:pt idx="23919">
                        <c:v>3995.3</c:v>
                      </c:pt>
                      <c:pt idx="23920">
                        <c:v>4002.2</c:v>
                      </c:pt>
                      <c:pt idx="23921">
                        <c:v>4010.9</c:v>
                      </c:pt>
                      <c:pt idx="23922">
                        <c:v>4004.7</c:v>
                      </c:pt>
                      <c:pt idx="23923">
                        <c:v>4015.2</c:v>
                      </c:pt>
                      <c:pt idx="23924">
                        <c:v>4013.1</c:v>
                      </c:pt>
                      <c:pt idx="23925">
                        <c:v>4013.1</c:v>
                      </c:pt>
                      <c:pt idx="23926">
                        <c:v>4007.4</c:v>
                      </c:pt>
                      <c:pt idx="23927">
                        <c:v>4016.2</c:v>
                      </c:pt>
                      <c:pt idx="23928">
                        <c:v>4014.7</c:v>
                      </c:pt>
                      <c:pt idx="23929">
                        <c:v>4010.6</c:v>
                      </c:pt>
                      <c:pt idx="23930">
                        <c:v>4010.1</c:v>
                      </c:pt>
                      <c:pt idx="23931">
                        <c:v>4013.1</c:v>
                      </c:pt>
                      <c:pt idx="23932">
                        <c:v>4018.4</c:v>
                      </c:pt>
                      <c:pt idx="23933">
                        <c:v>4034.5</c:v>
                      </c:pt>
                      <c:pt idx="23934">
                        <c:v>4040.6</c:v>
                      </c:pt>
                      <c:pt idx="23935">
                        <c:v>4042.5</c:v>
                      </c:pt>
                      <c:pt idx="23936">
                        <c:v>4042.8</c:v>
                      </c:pt>
                      <c:pt idx="23937">
                        <c:v>4053.2</c:v>
                      </c:pt>
                      <c:pt idx="23938">
                        <c:v>4043.9</c:v>
                      </c:pt>
                      <c:pt idx="23939">
                        <c:v>4046.2</c:v>
                      </c:pt>
                      <c:pt idx="23940">
                        <c:v>4047.4</c:v>
                      </c:pt>
                      <c:pt idx="23941">
                        <c:v>4057.2</c:v>
                      </c:pt>
                      <c:pt idx="23942">
                        <c:v>4050.7</c:v>
                      </c:pt>
                      <c:pt idx="23943">
                        <c:v>4058</c:v>
                      </c:pt>
                      <c:pt idx="23944">
                        <c:v>4061</c:v>
                      </c:pt>
                      <c:pt idx="23945">
                        <c:v>4057.5</c:v>
                      </c:pt>
                      <c:pt idx="23946">
                        <c:v>4062.8</c:v>
                      </c:pt>
                      <c:pt idx="23947">
                        <c:v>4067.5</c:v>
                      </c:pt>
                      <c:pt idx="23948">
                        <c:v>4063.6</c:v>
                      </c:pt>
                      <c:pt idx="23949">
                        <c:v>4068.2</c:v>
                      </c:pt>
                      <c:pt idx="23950">
                        <c:v>4063.2</c:v>
                      </c:pt>
                      <c:pt idx="23951">
                        <c:v>4063.8</c:v>
                      </c:pt>
                      <c:pt idx="23952">
                        <c:v>4065.8</c:v>
                      </c:pt>
                      <c:pt idx="23953">
                        <c:v>4067.7</c:v>
                      </c:pt>
                      <c:pt idx="23954">
                        <c:v>4065.9</c:v>
                      </c:pt>
                      <c:pt idx="23955">
                        <c:v>4068.1</c:v>
                      </c:pt>
                      <c:pt idx="23956">
                        <c:v>4066.8</c:v>
                      </c:pt>
                      <c:pt idx="23957">
                        <c:v>4055.1</c:v>
                      </c:pt>
                      <c:pt idx="23958">
                        <c:v>4055.1</c:v>
                      </c:pt>
                      <c:pt idx="23959">
                        <c:v>4050</c:v>
                      </c:pt>
                      <c:pt idx="23960">
                        <c:v>4048.9</c:v>
                      </c:pt>
                      <c:pt idx="23961">
                        <c:v>4036.1</c:v>
                      </c:pt>
                      <c:pt idx="23962">
                        <c:v>4026.8</c:v>
                      </c:pt>
                      <c:pt idx="23963">
                        <c:v>4035</c:v>
                      </c:pt>
                      <c:pt idx="23964">
                        <c:v>4014.2</c:v>
                      </c:pt>
                      <c:pt idx="23965">
                        <c:v>4031.3</c:v>
                      </c:pt>
                      <c:pt idx="23966">
                        <c:v>4032</c:v>
                      </c:pt>
                      <c:pt idx="23967">
                        <c:v>4035.4</c:v>
                      </c:pt>
                      <c:pt idx="23968">
                        <c:v>4036.1</c:v>
                      </c:pt>
                      <c:pt idx="23969">
                        <c:v>4043.7</c:v>
                      </c:pt>
                      <c:pt idx="23970">
                        <c:v>4040.8</c:v>
                      </c:pt>
                      <c:pt idx="23971">
                        <c:v>4047.5</c:v>
                      </c:pt>
                      <c:pt idx="23972">
                        <c:v>4036</c:v>
                      </c:pt>
                      <c:pt idx="23973">
                        <c:v>4040.3</c:v>
                      </c:pt>
                      <c:pt idx="23974">
                        <c:v>4050.2</c:v>
                      </c:pt>
                      <c:pt idx="23975">
                        <c:v>4056.5</c:v>
                      </c:pt>
                      <c:pt idx="23976">
                        <c:v>4063.3</c:v>
                      </c:pt>
                      <c:pt idx="23977">
                        <c:v>4069.9</c:v>
                      </c:pt>
                      <c:pt idx="23978">
                        <c:v>4074.9</c:v>
                      </c:pt>
                      <c:pt idx="23979">
                        <c:v>4070.4</c:v>
                      </c:pt>
                      <c:pt idx="23980">
                        <c:v>4072</c:v>
                      </c:pt>
                      <c:pt idx="23981">
                        <c:v>4075.5</c:v>
                      </c:pt>
                      <c:pt idx="23982">
                        <c:v>4087.6</c:v>
                      </c:pt>
                      <c:pt idx="23983">
                        <c:v>4085.4</c:v>
                      </c:pt>
                      <c:pt idx="23984">
                        <c:v>4087</c:v>
                      </c:pt>
                      <c:pt idx="23985">
                        <c:v>4074.9</c:v>
                      </c:pt>
                      <c:pt idx="23986">
                        <c:v>4074.6</c:v>
                      </c:pt>
                      <c:pt idx="23987">
                        <c:v>4084.9</c:v>
                      </c:pt>
                      <c:pt idx="23988">
                        <c:v>4077.6</c:v>
                      </c:pt>
                      <c:pt idx="23989">
                        <c:v>4077.5</c:v>
                      </c:pt>
                      <c:pt idx="23990">
                        <c:v>4075.6</c:v>
                      </c:pt>
                      <c:pt idx="23991">
                        <c:v>4069.5</c:v>
                      </c:pt>
                      <c:pt idx="23992">
                        <c:v>4084.5</c:v>
                      </c:pt>
                      <c:pt idx="23993">
                        <c:v>4092.7</c:v>
                      </c:pt>
                      <c:pt idx="23994">
                        <c:v>4091.6</c:v>
                      </c:pt>
                      <c:pt idx="23995">
                        <c:v>4100.3999999999996</c:v>
                      </c:pt>
                      <c:pt idx="23996">
                        <c:v>4093.5</c:v>
                      </c:pt>
                      <c:pt idx="23997">
                        <c:v>4087.1</c:v>
                      </c:pt>
                      <c:pt idx="23998">
                        <c:v>4093.7</c:v>
                      </c:pt>
                      <c:pt idx="23999">
                        <c:v>4093.6</c:v>
                      </c:pt>
                      <c:pt idx="24000">
                        <c:v>4089.2</c:v>
                      </c:pt>
                      <c:pt idx="24001">
                        <c:v>4095.1</c:v>
                      </c:pt>
                      <c:pt idx="24002">
                        <c:v>4084.5</c:v>
                      </c:pt>
                      <c:pt idx="24003">
                        <c:v>4091.1</c:v>
                      </c:pt>
                      <c:pt idx="24004">
                        <c:v>4082.8</c:v>
                      </c:pt>
                      <c:pt idx="24005">
                        <c:v>4061.4</c:v>
                      </c:pt>
                      <c:pt idx="24006">
                        <c:v>4075.4</c:v>
                      </c:pt>
                      <c:pt idx="24007">
                        <c:v>4085.2</c:v>
                      </c:pt>
                      <c:pt idx="24008">
                        <c:v>4080.8</c:v>
                      </c:pt>
                      <c:pt idx="24009">
                        <c:v>4096.5</c:v>
                      </c:pt>
                      <c:pt idx="24010">
                        <c:v>4087.6</c:v>
                      </c:pt>
                      <c:pt idx="24011">
                        <c:v>4092.9</c:v>
                      </c:pt>
                      <c:pt idx="24012">
                        <c:v>4092.5</c:v>
                      </c:pt>
                      <c:pt idx="24013">
                        <c:v>4088.6</c:v>
                      </c:pt>
                      <c:pt idx="24014">
                        <c:v>4086.7</c:v>
                      </c:pt>
                      <c:pt idx="24015">
                        <c:v>4079.5</c:v>
                      </c:pt>
                      <c:pt idx="24016">
                        <c:v>4096.6000000000004</c:v>
                      </c:pt>
                      <c:pt idx="24017">
                        <c:v>4111.5</c:v>
                      </c:pt>
                      <c:pt idx="24018">
                        <c:v>4102.5</c:v>
                      </c:pt>
                      <c:pt idx="24019">
                        <c:v>4113.8999999999996</c:v>
                      </c:pt>
                      <c:pt idx="24020">
                        <c:v>4111.3999999999996</c:v>
                      </c:pt>
                      <c:pt idx="24021">
                        <c:v>4115.6000000000004</c:v>
                      </c:pt>
                      <c:pt idx="24022">
                        <c:v>4100.1000000000004</c:v>
                      </c:pt>
                      <c:pt idx="24023">
                        <c:v>4124.5</c:v>
                      </c:pt>
                      <c:pt idx="24024">
                        <c:v>4117.6000000000004</c:v>
                      </c:pt>
                      <c:pt idx="24025">
                        <c:v>4127.2</c:v>
                      </c:pt>
                      <c:pt idx="24026">
                        <c:v>4121.3999999999996</c:v>
                      </c:pt>
                      <c:pt idx="24027">
                        <c:v>4113.7</c:v>
                      </c:pt>
                      <c:pt idx="24028">
                        <c:v>4111</c:v>
                      </c:pt>
                      <c:pt idx="24029">
                        <c:v>4117.2</c:v>
                      </c:pt>
                      <c:pt idx="24030">
                        <c:v>4128.7</c:v>
                      </c:pt>
                      <c:pt idx="24031">
                        <c:v>4103.5</c:v>
                      </c:pt>
                      <c:pt idx="24032">
                        <c:v>4095.8</c:v>
                      </c:pt>
                      <c:pt idx="24033">
                        <c:v>4102.8</c:v>
                      </c:pt>
                      <c:pt idx="24034">
                        <c:v>4110.8</c:v>
                      </c:pt>
                      <c:pt idx="24035">
                        <c:v>4115.3</c:v>
                      </c:pt>
                      <c:pt idx="24036">
                        <c:v>4103.2</c:v>
                      </c:pt>
                      <c:pt idx="24037">
                        <c:v>4104.3</c:v>
                      </c:pt>
                      <c:pt idx="24038">
                        <c:v>4111.7</c:v>
                      </c:pt>
                      <c:pt idx="24039">
                        <c:v>4112.3</c:v>
                      </c:pt>
                      <c:pt idx="24040">
                        <c:v>4122.6000000000004</c:v>
                      </c:pt>
                      <c:pt idx="24041">
                        <c:v>4122.2</c:v>
                      </c:pt>
                      <c:pt idx="24042">
                        <c:v>4119.6000000000004</c:v>
                      </c:pt>
                      <c:pt idx="24043">
                        <c:v>4123</c:v>
                      </c:pt>
                      <c:pt idx="24044">
                        <c:v>4136.3</c:v>
                      </c:pt>
                      <c:pt idx="24045">
                        <c:v>4131.6000000000004</c:v>
                      </c:pt>
                      <c:pt idx="24046">
                        <c:v>4135.2</c:v>
                      </c:pt>
                      <c:pt idx="24047">
                        <c:v>4130.8999999999996</c:v>
                      </c:pt>
                      <c:pt idx="24048">
                        <c:v>4121.7</c:v>
                      </c:pt>
                      <c:pt idx="24049">
                        <c:v>4133</c:v>
                      </c:pt>
                      <c:pt idx="24050">
                        <c:v>4136.3999999999996</c:v>
                      </c:pt>
                      <c:pt idx="24051">
                        <c:v>4142.6000000000004</c:v>
                      </c:pt>
                      <c:pt idx="24052">
                        <c:v>4133.6000000000004</c:v>
                      </c:pt>
                      <c:pt idx="24053">
                        <c:v>4131.2</c:v>
                      </c:pt>
                      <c:pt idx="24054">
                        <c:v>4129.8999999999996</c:v>
                      </c:pt>
                      <c:pt idx="24055">
                        <c:v>4131.3</c:v>
                      </c:pt>
                      <c:pt idx="24056">
                        <c:v>4145</c:v>
                      </c:pt>
                      <c:pt idx="24057">
                        <c:v>4147.7</c:v>
                      </c:pt>
                      <c:pt idx="24058">
                        <c:v>4149.2</c:v>
                      </c:pt>
                      <c:pt idx="24059">
                        <c:v>4129.8999999999996</c:v>
                      </c:pt>
                      <c:pt idx="24060">
                        <c:v>4127.6000000000004</c:v>
                      </c:pt>
                      <c:pt idx="24061">
                        <c:v>4120</c:v>
                      </c:pt>
                      <c:pt idx="24062">
                        <c:v>4108.8999999999996</c:v>
                      </c:pt>
                      <c:pt idx="24063">
                        <c:v>4105.3</c:v>
                      </c:pt>
                      <c:pt idx="24064">
                        <c:v>4108</c:v>
                      </c:pt>
                      <c:pt idx="24065">
                        <c:v>4099.3</c:v>
                      </c:pt>
                      <c:pt idx="24066">
                        <c:v>4099.7</c:v>
                      </c:pt>
                      <c:pt idx="24067">
                        <c:v>4110.5</c:v>
                      </c:pt>
                      <c:pt idx="24068">
                        <c:v>4101.6000000000004</c:v>
                      </c:pt>
                      <c:pt idx="24069">
                        <c:v>4103.8999999999996</c:v>
                      </c:pt>
                      <c:pt idx="24070">
                        <c:v>4098.1000000000004</c:v>
                      </c:pt>
                      <c:pt idx="24071">
                        <c:v>4092.7</c:v>
                      </c:pt>
                      <c:pt idx="24072">
                        <c:v>4102.3</c:v>
                      </c:pt>
                      <c:pt idx="24073">
                        <c:v>4094.1</c:v>
                      </c:pt>
                      <c:pt idx="24074">
                        <c:v>4111.8999999999996</c:v>
                      </c:pt>
                      <c:pt idx="24075">
                        <c:v>4105.2</c:v>
                      </c:pt>
                      <c:pt idx="24076">
                        <c:v>4111.6000000000004</c:v>
                      </c:pt>
                      <c:pt idx="24077">
                        <c:v>4101.2</c:v>
                      </c:pt>
                      <c:pt idx="24078">
                        <c:v>4095.2</c:v>
                      </c:pt>
                      <c:pt idx="24079">
                        <c:v>4089.8</c:v>
                      </c:pt>
                      <c:pt idx="24080">
                        <c:v>4091.8</c:v>
                      </c:pt>
                      <c:pt idx="24081">
                        <c:v>4086.8</c:v>
                      </c:pt>
                      <c:pt idx="24082">
                        <c:v>4086.4</c:v>
                      </c:pt>
                      <c:pt idx="24083">
                        <c:v>4096.5</c:v>
                      </c:pt>
                      <c:pt idx="24084">
                        <c:v>4095.7</c:v>
                      </c:pt>
                      <c:pt idx="24085">
                        <c:v>4083.9</c:v>
                      </c:pt>
                      <c:pt idx="24086">
                        <c:v>4106.3999999999996</c:v>
                      </c:pt>
                      <c:pt idx="24087">
                        <c:v>4114</c:v>
                      </c:pt>
                      <c:pt idx="24088">
                        <c:v>4110.1000000000004</c:v>
                      </c:pt>
                      <c:pt idx="24089">
                        <c:v>4119.3999999999996</c:v>
                      </c:pt>
                      <c:pt idx="24090">
                        <c:v>4129.6000000000004</c:v>
                      </c:pt>
                      <c:pt idx="24091">
                        <c:v>4139</c:v>
                      </c:pt>
                      <c:pt idx="24092">
                        <c:v>4150</c:v>
                      </c:pt>
                      <c:pt idx="24093">
                        <c:v>4137.6000000000004</c:v>
                      </c:pt>
                      <c:pt idx="24094">
                        <c:v>4142.8</c:v>
                      </c:pt>
                      <c:pt idx="24095">
                        <c:v>4145.3999999999996</c:v>
                      </c:pt>
                      <c:pt idx="24096">
                        <c:v>4150.2</c:v>
                      </c:pt>
                      <c:pt idx="24097">
                        <c:v>4156.5</c:v>
                      </c:pt>
                      <c:pt idx="24098">
                        <c:v>4162</c:v>
                      </c:pt>
                      <c:pt idx="24099">
                        <c:v>4159.8999999999996</c:v>
                      </c:pt>
                      <c:pt idx="24100">
                        <c:v>4154.8</c:v>
                      </c:pt>
                      <c:pt idx="24101">
                        <c:v>4166.3999999999996</c:v>
                      </c:pt>
                      <c:pt idx="24102">
                        <c:v>4165</c:v>
                      </c:pt>
                      <c:pt idx="24103">
                        <c:v>4173.3999999999996</c:v>
                      </c:pt>
                      <c:pt idx="24104">
                        <c:v>4183.7</c:v>
                      </c:pt>
                      <c:pt idx="24105">
                        <c:v>4173.3</c:v>
                      </c:pt>
                      <c:pt idx="24106">
                        <c:v>4174.1000000000004</c:v>
                      </c:pt>
                      <c:pt idx="24107">
                        <c:v>4175.5</c:v>
                      </c:pt>
                      <c:pt idx="24108">
                        <c:v>4159.1000000000004</c:v>
                      </c:pt>
                      <c:pt idx="24109">
                        <c:v>4149.3999999999996</c:v>
                      </c:pt>
                      <c:pt idx="24110">
                        <c:v>4138</c:v>
                      </c:pt>
                      <c:pt idx="24111">
                        <c:v>4128.6000000000004</c:v>
                      </c:pt>
                      <c:pt idx="24112">
                        <c:v>4129.8</c:v>
                      </c:pt>
                      <c:pt idx="24113">
                        <c:v>4127.5</c:v>
                      </c:pt>
                      <c:pt idx="24114">
                        <c:v>4123.2</c:v>
                      </c:pt>
                      <c:pt idx="24115">
                        <c:v>4118.8</c:v>
                      </c:pt>
                      <c:pt idx="24116">
                        <c:v>4118.5</c:v>
                      </c:pt>
                      <c:pt idx="24117">
                        <c:v>4122.8</c:v>
                      </c:pt>
                      <c:pt idx="24118">
                        <c:v>4128.1000000000004</c:v>
                      </c:pt>
                      <c:pt idx="24119">
                        <c:v>4132.2</c:v>
                      </c:pt>
                      <c:pt idx="24120">
                        <c:v>4128.1000000000004</c:v>
                      </c:pt>
                      <c:pt idx="24121">
                        <c:v>4128.7</c:v>
                      </c:pt>
                      <c:pt idx="24122">
                        <c:v>4142</c:v>
                      </c:pt>
                      <c:pt idx="24123">
                        <c:v>4149.5</c:v>
                      </c:pt>
                      <c:pt idx="24124">
                        <c:v>4160.1000000000004</c:v>
                      </c:pt>
                      <c:pt idx="24125">
                        <c:v>4166.8999999999996</c:v>
                      </c:pt>
                      <c:pt idx="24126">
                        <c:v>4162.1000000000004</c:v>
                      </c:pt>
                      <c:pt idx="24127">
                        <c:v>4158.8</c:v>
                      </c:pt>
                      <c:pt idx="24128">
                        <c:v>4150.2</c:v>
                      </c:pt>
                      <c:pt idx="24129">
                        <c:v>4148.3999999999996</c:v>
                      </c:pt>
                      <c:pt idx="24130">
                        <c:v>4147.2</c:v>
                      </c:pt>
                      <c:pt idx="24131">
                        <c:v>4140.6000000000004</c:v>
                      </c:pt>
                      <c:pt idx="24132">
                        <c:v>4142</c:v>
                      </c:pt>
                      <c:pt idx="24133">
                        <c:v>4141.6000000000004</c:v>
                      </c:pt>
                      <c:pt idx="24134">
                        <c:v>4146.7</c:v>
                      </c:pt>
                      <c:pt idx="24135">
                        <c:v>4144.3999999999996</c:v>
                      </c:pt>
                      <c:pt idx="24136">
                        <c:v>4138.8</c:v>
                      </c:pt>
                      <c:pt idx="24137">
                        <c:v>4127</c:v>
                      </c:pt>
                      <c:pt idx="24138">
                        <c:v>4123.3</c:v>
                      </c:pt>
                      <c:pt idx="24139">
                        <c:v>4128.3</c:v>
                      </c:pt>
                      <c:pt idx="24140">
                        <c:v>4119.3</c:v>
                      </c:pt>
                      <c:pt idx="24141">
                        <c:v>4114</c:v>
                      </c:pt>
                      <c:pt idx="24142">
                        <c:v>4125.8</c:v>
                      </c:pt>
                      <c:pt idx="24143">
                        <c:v>4125.5</c:v>
                      </c:pt>
                      <c:pt idx="24144">
                        <c:v>4117.6000000000004</c:v>
                      </c:pt>
                      <c:pt idx="24145">
                        <c:v>4109.8</c:v>
                      </c:pt>
                      <c:pt idx="24146">
                        <c:v>4115.8</c:v>
                      </c:pt>
                      <c:pt idx="24147">
                        <c:v>4114.6000000000004</c:v>
                      </c:pt>
                      <c:pt idx="24148">
                        <c:v>4125.3999999999996</c:v>
                      </c:pt>
                      <c:pt idx="24149">
                        <c:v>4129.5</c:v>
                      </c:pt>
                      <c:pt idx="24150">
                        <c:v>4130.8</c:v>
                      </c:pt>
                      <c:pt idx="24151">
                        <c:v>4138</c:v>
                      </c:pt>
                      <c:pt idx="24152">
                        <c:v>4154.8</c:v>
                      </c:pt>
                      <c:pt idx="24153">
                        <c:v>4163.3</c:v>
                      </c:pt>
                      <c:pt idx="24154">
                        <c:v>4173</c:v>
                      </c:pt>
                      <c:pt idx="24155">
                        <c:v>4166.6000000000004</c:v>
                      </c:pt>
                      <c:pt idx="24156">
                        <c:v>4162.3999999999996</c:v>
                      </c:pt>
                      <c:pt idx="24157">
                        <c:v>4161.1000000000004</c:v>
                      </c:pt>
                      <c:pt idx="24158">
                        <c:v>4150</c:v>
                      </c:pt>
                      <c:pt idx="24159">
                        <c:v>4143.8</c:v>
                      </c:pt>
                      <c:pt idx="24160">
                        <c:v>4156.5</c:v>
                      </c:pt>
                      <c:pt idx="24161">
                        <c:v>4159.7</c:v>
                      </c:pt>
                      <c:pt idx="24162">
                        <c:v>4162.2</c:v>
                      </c:pt>
                      <c:pt idx="24163">
                        <c:v>4162.8999999999996</c:v>
                      </c:pt>
                      <c:pt idx="24164">
                        <c:v>4159.3999999999996</c:v>
                      </c:pt>
                      <c:pt idx="24165">
                        <c:v>4159.2</c:v>
                      </c:pt>
                      <c:pt idx="24166">
                        <c:v>4153.2</c:v>
                      </c:pt>
                      <c:pt idx="24167">
                        <c:v>4151.8</c:v>
                      </c:pt>
                      <c:pt idx="24168">
                        <c:v>4157.8999999999996</c:v>
                      </c:pt>
                      <c:pt idx="24169">
                        <c:v>4159.8999999999996</c:v>
                      </c:pt>
                      <c:pt idx="24170">
                        <c:v>4165.8</c:v>
                      </c:pt>
                      <c:pt idx="24171">
                        <c:v>4168.8</c:v>
                      </c:pt>
                      <c:pt idx="24172">
                        <c:v>4162.8</c:v>
                      </c:pt>
                      <c:pt idx="24173">
                        <c:v>4159.1000000000004</c:v>
                      </c:pt>
                      <c:pt idx="24174">
                        <c:v>4161</c:v>
                      </c:pt>
                      <c:pt idx="24175">
                        <c:v>4153.3</c:v>
                      </c:pt>
                      <c:pt idx="24176">
                        <c:v>4151.3</c:v>
                      </c:pt>
                      <c:pt idx="24177">
                        <c:v>4150.1000000000004</c:v>
                      </c:pt>
                      <c:pt idx="24178">
                        <c:v>4145.5</c:v>
                      </c:pt>
                      <c:pt idx="24179">
                        <c:v>4158.5</c:v>
                      </c:pt>
                      <c:pt idx="24180">
                        <c:v>4167.3</c:v>
                      </c:pt>
                      <c:pt idx="24181">
                        <c:v>4164.1000000000004</c:v>
                      </c:pt>
                      <c:pt idx="24182">
                        <c:v>4178.5</c:v>
                      </c:pt>
                      <c:pt idx="24183">
                        <c:v>4188.2</c:v>
                      </c:pt>
                      <c:pt idx="24184">
                        <c:v>4196</c:v>
                      </c:pt>
                      <c:pt idx="24185">
                        <c:v>4184.8999999999996</c:v>
                      </c:pt>
                      <c:pt idx="24186">
                        <c:v>4191.8</c:v>
                      </c:pt>
                      <c:pt idx="24187">
                        <c:v>4189.6000000000004</c:v>
                      </c:pt>
                      <c:pt idx="24188">
                        <c:v>4191</c:v>
                      </c:pt>
                      <c:pt idx="24189">
                        <c:v>4189.8</c:v>
                      </c:pt>
                      <c:pt idx="24190">
                        <c:v>4186.2</c:v>
                      </c:pt>
                      <c:pt idx="24191">
                        <c:v>4184.6000000000004</c:v>
                      </c:pt>
                      <c:pt idx="24192">
                        <c:v>4180.5</c:v>
                      </c:pt>
                      <c:pt idx="24193">
                        <c:v>4180.3999999999996</c:v>
                      </c:pt>
                      <c:pt idx="24194">
                        <c:v>4182.5</c:v>
                      </c:pt>
                      <c:pt idx="24195">
                        <c:v>4172.8999999999996</c:v>
                      </c:pt>
                      <c:pt idx="24196">
                        <c:v>4168.1000000000004</c:v>
                      </c:pt>
                      <c:pt idx="24197">
                        <c:v>4175.6000000000004</c:v>
                      </c:pt>
                      <c:pt idx="24198">
                        <c:v>4180.1000000000004</c:v>
                      </c:pt>
                      <c:pt idx="24199">
                        <c:v>4183.8</c:v>
                      </c:pt>
                      <c:pt idx="24200">
                        <c:v>4178</c:v>
                      </c:pt>
                      <c:pt idx="24201">
                        <c:v>4171.3</c:v>
                      </c:pt>
                      <c:pt idx="24202">
                        <c:v>4185.3999999999996</c:v>
                      </c:pt>
                      <c:pt idx="24203">
                        <c:v>4179.7</c:v>
                      </c:pt>
                      <c:pt idx="24204">
                        <c:v>4192.3</c:v>
                      </c:pt>
                      <c:pt idx="24205">
                        <c:v>4187.7</c:v>
                      </c:pt>
                      <c:pt idx="24206">
                        <c:v>4192.6000000000004</c:v>
                      </c:pt>
                      <c:pt idx="24207">
                        <c:v>4204.3</c:v>
                      </c:pt>
                      <c:pt idx="24208">
                        <c:v>4198.1000000000004</c:v>
                      </c:pt>
                      <c:pt idx="24209">
                        <c:v>4196.3</c:v>
                      </c:pt>
                      <c:pt idx="24210">
                        <c:v>4208.5</c:v>
                      </c:pt>
                      <c:pt idx="24211">
                        <c:v>4211.2</c:v>
                      </c:pt>
                      <c:pt idx="24212">
                        <c:v>4205.5</c:v>
                      </c:pt>
                      <c:pt idx="24213">
                        <c:v>4203.3</c:v>
                      </c:pt>
                      <c:pt idx="24214">
                        <c:v>4221.3999999999996</c:v>
                      </c:pt>
                      <c:pt idx="24215">
                        <c:v>4221.5</c:v>
                      </c:pt>
                      <c:pt idx="24216">
                        <c:v>4217.6000000000004</c:v>
                      </c:pt>
                      <c:pt idx="24217">
                        <c:v>4211.3</c:v>
                      </c:pt>
                      <c:pt idx="24218">
                        <c:v>4215.7</c:v>
                      </c:pt>
                      <c:pt idx="24219">
                        <c:v>4212</c:v>
                      </c:pt>
                      <c:pt idx="24220">
                        <c:v>4222.3999999999996</c:v>
                      </c:pt>
                      <c:pt idx="24221">
                        <c:v>4212.5</c:v>
                      </c:pt>
                      <c:pt idx="24222">
                        <c:v>4207.8</c:v>
                      </c:pt>
                      <c:pt idx="24223">
                        <c:v>4211.7</c:v>
                      </c:pt>
                      <c:pt idx="24224">
                        <c:v>4214.8</c:v>
                      </c:pt>
                      <c:pt idx="24225">
                        <c:v>4205.1000000000004</c:v>
                      </c:pt>
                      <c:pt idx="24226">
                        <c:v>4192.6000000000004</c:v>
                      </c:pt>
                      <c:pt idx="24227">
                        <c:v>4199.2</c:v>
                      </c:pt>
                      <c:pt idx="24228">
                        <c:v>4192.6000000000004</c:v>
                      </c:pt>
                      <c:pt idx="24229">
                        <c:v>4193.5</c:v>
                      </c:pt>
                      <c:pt idx="24230">
                        <c:v>4177.8999999999996</c:v>
                      </c:pt>
                      <c:pt idx="24231">
                        <c:v>4198.8</c:v>
                      </c:pt>
                      <c:pt idx="24232">
                        <c:v>4199</c:v>
                      </c:pt>
                      <c:pt idx="24233">
                        <c:v>4189.5</c:v>
                      </c:pt>
                      <c:pt idx="24234">
                        <c:v>4195.5</c:v>
                      </c:pt>
                      <c:pt idx="24235">
                        <c:v>4205.7</c:v>
                      </c:pt>
                      <c:pt idx="24236">
                        <c:v>4212.7</c:v>
                      </c:pt>
                      <c:pt idx="24237">
                        <c:v>4199.3999999999996</c:v>
                      </c:pt>
                      <c:pt idx="24238">
                        <c:v>4248.1000000000004</c:v>
                      </c:pt>
                      <c:pt idx="24239">
                        <c:v>4201.5</c:v>
                      </c:pt>
                      <c:pt idx="24240">
                        <c:v>4223.6000000000004</c:v>
                      </c:pt>
                      <c:pt idx="24241">
                        <c:v>4241.1000000000004</c:v>
                      </c:pt>
                      <c:pt idx="24242">
                        <c:v>4238.8</c:v>
                      </c:pt>
                      <c:pt idx="24243">
                        <c:v>4231.1000000000004</c:v>
                      </c:pt>
                      <c:pt idx="24244">
                        <c:v>4284.7</c:v>
                      </c:pt>
                      <c:pt idx="24245">
                        <c:v>4232</c:v>
                      </c:pt>
                      <c:pt idx="24246">
                        <c:v>4237.6000000000004</c:v>
                      </c:pt>
                      <c:pt idx="24247">
                        <c:v>4238.8</c:v>
                      </c:pt>
                      <c:pt idx="24248">
                        <c:v>4241.2</c:v>
                      </c:pt>
                      <c:pt idx="24249">
                        <c:v>4227</c:v>
                      </c:pt>
                      <c:pt idx="24250">
                        <c:v>4232.1000000000004</c:v>
                      </c:pt>
                      <c:pt idx="24251">
                        <c:v>4232</c:v>
                      </c:pt>
                      <c:pt idx="24252">
                        <c:v>4241.8999999999996</c:v>
                      </c:pt>
                      <c:pt idx="24253">
                        <c:v>4248</c:v>
                      </c:pt>
                      <c:pt idx="24254">
                        <c:v>4249.8999999999996</c:v>
                      </c:pt>
                      <c:pt idx="24255">
                        <c:v>4275.6000000000004</c:v>
                      </c:pt>
                      <c:pt idx="24256">
                        <c:v>4264.5</c:v>
                      </c:pt>
                      <c:pt idx="24257">
                        <c:v>4262.8999999999996</c:v>
                      </c:pt>
                      <c:pt idx="24258">
                        <c:v>4265.3</c:v>
                      </c:pt>
                      <c:pt idx="24259">
                        <c:v>4264.8999999999996</c:v>
                      </c:pt>
                      <c:pt idx="24260">
                        <c:v>4258</c:v>
                      </c:pt>
                      <c:pt idx="24261">
                        <c:v>4265.1000000000004</c:v>
                      </c:pt>
                      <c:pt idx="24262">
                        <c:v>4257</c:v>
                      </c:pt>
                      <c:pt idx="24263">
                        <c:v>4263.5</c:v>
                      </c:pt>
                      <c:pt idx="24264">
                        <c:v>4269.1000000000004</c:v>
                      </c:pt>
                      <c:pt idx="24265">
                        <c:v>4267.1000000000004</c:v>
                      </c:pt>
                      <c:pt idx="24266">
                        <c:v>4263.2</c:v>
                      </c:pt>
                      <c:pt idx="24267">
                        <c:v>4251.8999999999996</c:v>
                      </c:pt>
                      <c:pt idx="24268">
                        <c:v>4258.8</c:v>
                      </c:pt>
                      <c:pt idx="24269">
                        <c:v>4268.8</c:v>
                      </c:pt>
                      <c:pt idx="24270">
                        <c:v>4262.8999999999996</c:v>
                      </c:pt>
                      <c:pt idx="24271">
                        <c:v>4267.3</c:v>
                      </c:pt>
                      <c:pt idx="24272">
                        <c:v>4271.8</c:v>
                      </c:pt>
                      <c:pt idx="24273">
                        <c:v>4268.3999999999996</c:v>
                      </c:pt>
                      <c:pt idx="24274">
                        <c:v>4284.3</c:v>
                      </c:pt>
                      <c:pt idx="24275">
                        <c:v>4285</c:v>
                      </c:pt>
                      <c:pt idx="24276">
                        <c:v>4295.8999999999996</c:v>
                      </c:pt>
                      <c:pt idx="24277">
                        <c:v>4296.2</c:v>
                      </c:pt>
                      <c:pt idx="24278">
                        <c:v>4299.8</c:v>
                      </c:pt>
                      <c:pt idx="24279">
                        <c:v>4301</c:v>
                      </c:pt>
                      <c:pt idx="24280">
                        <c:v>4287.2</c:v>
                      </c:pt>
                      <c:pt idx="24281">
                        <c:v>4301.3</c:v>
                      </c:pt>
                      <c:pt idx="24282">
                        <c:v>4300.8999999999996</c:v>
                      </c:pt>
                      <c:pt idx="24283">
                        <c:v>4298.8</c:v>
                      </c:pt>
                      <c:pt idx="24284">
                        <c:v>4316.5</c:v>
                      </c:pt>
                      <c:pt idx="24285">
                        <c:v>4315.2</c:v>
                      </c:pt>
                      <c:pt idx="24286">
                        <c:v>4325.3</c:v>
                      </c:pt>
                      <c:pt idx="24287">
                        <c:v>4329.2</c:v>
                      </c:pt>
                      <c:pt idx="24288">
                        <c:v>4325.7</c:v>
                      </c:pt>
                      <c:pt idx="24289">
                        <c:v>4323.1000000000004</c:v>
                      </c:pt>
                      <c:pt idx="24290">
                        <c:v>4325</c:v>
                      </c:pt>
                      <c:pt idx="24291">
                        <c:v>4327.6000000000004</c:v>
                      </c:pt>
                      <c:pt idx="24292">
                        <c:v>4315.6000000000004</c:v>
                      </c:pt>
                      <c:pt idx="24293">
                        <c:v>4324.2</c:v>
                      </c:pt>
                      <c:pt idx="24294">
                        <c:v>4328.8999999999996</c:v>
                      </c:pt>
                      <c:pt idx="24295">
                        <c:v>4326.6000000000004</c:v>
                      </c:pt>
                      <c:pt idx="24296">
                        <c:v>4327.3</c:v>
                      </c:pt>
                      <c:pt idx="24297">
                        <c:v>4327.6000000000004</c:v>
                      </c:pt>
                      <c:pt idx="24298">
                        <c:v>4326.2</c:v>
                      </c:pt>
                      <c:pt idx="24299">
                        <c:v>4347.6000000000004</c:v>
                      </c:pt>
                      <c:pt idx="24300">
                        <c:v>4347.3</c:v>
                      </c:pt>
                      <c:pt idx="24301">
                        <c:v>4329.8999999999996</c:v>
                      </c:pt>
                      <c:pt idx="24302">
                        <c:v>4338.2</c:v>
                      </c:pt>
                      <c:pt idx="24303">
                        <c:v>4333.3999999999996</c:v>
                      </c:pt>
                      <c:pt idx="24304">
                        <c:v>4335.3999999999996</c:v>
                      </c:pt>
                      <c:pt idx="24305">
                        <c:v>4341.2</c:v>
                      </c:pt>
                      <c:pt idx="24306">
                        <c:v>4350.3</c:v>
                      </c:pt>
                      <c:pt idx="24307">
                        <c:v>4355.3</c:v>
                      </c:pt>
                      <c:pt idx="24308">
                        <c:v>4343.5</c:v>
                      </c:pt>
                      <c:pt idx="24309">
                        <c:v>4349.3</c:v>
                      </c:pt>
                      <c:pt idx="24310">
                        <c:v>4342.5</c:v>
                      </c:pt>
                      <c:pt idx="24311">
                        <c:v>4331.5</c:v>
                      </c:pt>
                      <c:pt idx="24312">
                        <c:v>4328</c:v>
                      </c:pt>
                      <c:pt idx="24313">
                        <c:v>4336.8</c:v>
                      </c:pt>
                      <c:pt idx="24314">
                        <c:v>4346.3999999999996</c:v>
                      </c:pt>
                      <c:pt idx="24315">
                        <c:v>4375.7</c:v>
                      </c:pt>
                      <c:pt idx="24316">
                        <c:v>4371</c:v>
                      </c:pt>
                      <c:pt idx="24317">
                        <c:v>4353.6000000000004</c:v>
                      </c:pt>
                      <c:pt idx="24318">
                        <c:v>4362.3999999999996</c:v>
                      </c:pt>
                      <c:pt idx="24319">
                        <c:v>4355.3999999999996</c:v>
                      </c:pt>
                      <c:pt idx="24320">
                        <c:v>4340.1000000000004</c:v>
                      </c:pt>
                      <c:pt idx="24321">
                        <c:v>4351.7</c:v>
                      </c:pt>
                      <c:pt idx="24322">
                        <c:v>4349.6000000000004</c:v>
                      </c:pt>
                      <c:pt idx="24323">
                        <c:v>4354.2</c:v>
                      </c:pt>
                      <c:pt idx="24324">
                        <c:v>4355.6000000000004</c:v>
                      </c:pt>
                      <c:pt idx="24325">
                        <c:v>4367.3</c:v>
                      </c:pt>
                      <c:pt idx="24326">
                        <c:v>4355.8999999999996</c:v>
                      </c:pt>
                      <c:pt idx="24327">
                        <c:v>4355.3999999999996</c:v>
                      </c:pt>
                      <c:pt idx="24328">
                        <c:v>4360.3999999999996</c:v>
                      </c:pt>
                      <c:pt idx="24329">
                        <c:v>4353.8</c:v>
                      </c:pt>
                      <c:pt idx="24330">
                        <c:v>4355.5</c:v>
                      </c:pt>
                      <c:pt idx="24331">
                        <c:v>4356.8999999999996</c:v>
                      </c:pt>
                      <c:pt idx="24332">
                        <c:v>4343.5</c:v>
                      </c:pt>
                      <c:pt idx="24333">
                        <c:v>4346.3999999999996</c:v>
                      </c:pt>
                      <c:pt idx="24334">
                        <c:v>4361.6000000000004</c:v>
                      </c:pt>
                      <c:pt idx="24335">
                        <c:v>4327.6000000000004</c:v>
                      </c:pt>
                      <c:pt idx="24336">
                        <c:v>4314.5</c:v>
                      </c:pt>
                      <c:pt idx="24337">
                        <c:v>4310.5</c:v>
                      </c:pt>
                      <c:pt idx="24338">
                        <c:v>4307.8999999999996</c:v>
                      </c:pt>
                      <c:pt idx="24339">
                        <c:v>4289.8</c:v>
                      </c:pt>
                      <c:pt idx="24340">
                        <c:v>4275.6000000000004</c:v>
                      </c:pt>
                      <c:pt idx="24341">
                        <c:v>4258.2</c:v>
                      </c:pt>
                      <c:pt idx="24342">
                        <c:v>4259.1000000000004</c:v>
                      </c:pt>
                      <c:pt idx="24343">
                        <c:v>4251.8</c:v>
                      </c:pt>
                      <c:pt idx="24344">
                        <c:v>4229.5</c:v>
                      </c:pt>
                      <c:pt idx="24345">
                        <c:v>4273.5</c:v>
                      </c:pt>
                      <c:pt idx="24346">
                        <c:v>4262.2</c:v>
                      </c:pt>
                      <c:pt idx="24347">
                        <c:v>4300.6000000000004</c:v>
                      </c:pt>
                      <c:pt idx="24348">
                        <c:v>4308.6000000000004</c:v>
                      </c:pt>
                      <c:pt idx="24349">
                        <c:v>4287</c:v>
                      </c:pt>
                      <c:pt idx="24350">
                        <c:v>4297.1000000000004</c:v>
                      </c:pt>
                      <c:pt idx="24351">
                        <c:v>4287.6000000000004</c:v>
                      </c:pt>
                      <c:pt idx="24352">
                        <c:v>4281.3</c:v>
                      </c:pt>
                      <c:pt idx="24353">
                        <c:v>4258.3999999999996</c:v>
                      </c:pt>
                      <c:pt idx="24354">
                        <c:v>4258.6000000000004</c:v>
                      </c:pt>
                      <c:pt idx="24355">
                        <c:v>4248.7</c:v>
                      </c:pt>
                      <c:pt idx="24356">
                        <c:v>4232.1000000000004</c:v>
                      </c:pt>
                      <c:pt idx="24357">
                        <c:v>4210.7</c:v>
                      </c:pt>
                      <c:pt idx="24358">
                        <c:v>4199.5</c:v>
                      </c:pt>
                      <c:pt idx="24359">
                        <c:v>4207.6000000000004</c:v>
                      </c:pt>
                      <c:pt idx="24360">
                        <c:v>4211</c:v>
                      </c:pt>
                      <c:pt idx="24361">
                        <c:v>4217.6000000000004</c:v>
                      </c:pt>
                      <c:pt idx="24362">
                        <c:v>4245.2</c:v>
                      </c:pt>
                      <c:pt idx="24363">
                        <c:v>4254.1000000000004</c:v>
                      </c:pt>
                      <c:pt idx="24364">
                        <c:v>4254.3999999999996</c:v>
                      </c:pt>
                      <c:pt idx="24365">
                        <c:v>4246.2</c:v>
                      </c:pt>
                      <c:pt idx="24366">
                        <c:v>4243.5</c:v>
                      </c:pt>
                      <c:pt idx="24367">
                        <c:v>4244</c:v>
                      </c:pt>
                      <c:pt idx="24368">
                        <c:v>4246</c:v>
                      </c:pt>
                      <c:pt idx="24369">
                        <c:v>4247.2</c:v>
                      </c:pt>
                      <c:pt idx="24370">
                        <c:v>4249.8</c:v>
                      </c:pt>
                      <c:pt idx="24371">
                        <c:v>4247.6000000000004</c:v>
                      </c:pt>
                      <c:pt idx="24372">
                        <c:v>4255.8</c:v>
                      </c:pt>
                      <c:pt idx="24373">
                        <c:v>4241.3</c:v>
                      </c:pt>
                      <c:pt idx="24374">
                        <c:v>4262.8999999999996</c:v>
                      </c:pt>
                      <c:pt idx="24375">
                        <c:v>4268.8</c:v>
                      </c:pt>
                      <c:pt idx="24376">
                        <c:v>4259.3</c:v>
                      </c:pt>
                      <c:pt idx="24377">
                        <c:v>4256.5</c:v>
                      </c:pt>
                      <c:pt idx="24378">
                        <c:v>4261.8</c:v>
                      </c:pt>
                      <c:pt idx="24379">
                        <c:v>4260.7</c:v>
                      </c:pt>
                      <c:pt idx="24380">
                        <c:v>4269.1000000000004</c:v>
                      </c:pt>
                      <c:pt idx="24381">
                        <c:v>4262.6000000000004</c:v>
                      </c:pt>
                      <c:pt idx="24382">
                        <c:v>4254.1000000000004</c:v>
                      </c:pt>
                      <c:pt idx="24383">
                        <c:v>4246.6000000000004</c:v>
                      </c:pt>
                      <c:pt idx="24384">
                        <c:v>4253.5</c:v>
                      </c:pt>
                      <c:pt idx="24385">
                        <c:v>4242.8</c:v>
                      </c:pt>
                      <c:pt idx="24386">
                        <c:v>4249.3999999999996</c:v>
                      </c:pt>
                      <c:pt idx="24387">
                        <c:v>4235.3999999999996</c:v>
                      </c:pt>
                      <c:pt idx="24388">
                        <c:v>4235.5</c:v>
                      </c:pt>
                      <c:pt idx="24389">
                        <c:v>4236.8999999999996</c:v>
                      </c:pt>
                      <c:pt idx="24390">
                        <c:v>4243.2</c:v>
                      </c:pt>
                      <c:pt idx="24391">
                        <c:v>4246.1000000000004</c:v>
                      </c:pt>
                      <c:pt idx="24392">
                        <c:v>4242.6000000000004</c:v>
                      </c:pt>
                      <c:pt idx="24393">
                        <c:v>4233</c:v>
                      </c:pt>
                      <c:pt idx="24394">
                        <c:v>4222.5</c:v>
                      </c:pt>
                      <c:pt idx="24395">
                        <c:v>4219.3999999999996</c:v>
                      </c:pt>
                      <c:pt idx="24396">
                        <c:v>4219.8999999999996</c:v>
                      </c:pt>
                      <c:pt idx="24397">
                        <c:v>4233.3</c:v>
                      </c:pt>
                      <c:pt idx="24398">
                        <c:v>4218.3999999999996</c:v>
                      </c:pt>
                      <c:pt idx="24399">
                        <c:v>4192.7</c:v>
                      </c:pt>
                      <c:pt idx="24400">
                        <c:v>4198.8</c:v>
                      </c:pt>
                      <c:pt idx="24401">
                        <c:v>4192.3999999999996</c:v>
                      </c:pt>
                      <c:pt idx="24402">
                        <c:v>4186.3999999999996</c:v>
                      </c:pt>
                      <c:pt idx="24403">
                        <c:v>4193.3999999999996</c:v>
                      </c:pt>
                      <c:pt idx="24404">
                        <c:v>4182.3999999999996</c:v>
                      </c:pt>
                      <c:pt idx="24405">
                        <c:v>4166.8</c:v>
                      </c:pt>
                      <c:pt idx="24406">
                        <c:v>4165.1000000000004</c:v>
                      </c:pt>
                      <c:pt idx="24407">
                        <c:v>4175.6000000000004</c:v>
                      </c:pt>
                      <c:pt idx="24408">
                        <c:v>4184.3</c:v>
                      </c:pt>
                      <c:pt idx="24409">
                        <c:v>4191.1000000000004</c:v>
                      </c:pt>
                      <c:pt idx="24410">
                        <c:v>4205.2</c:v>
                      </c:pt>
                      <c:pt idx="24411">
                        <c:v>4190.3</c:v>
                      </c:pt>
                      <c:pt idx="24412">
                        <c:v>4183.8</c:v>
                      </c:pt>
                      <c:pt idx="24413">
                        <c:v>4205.7</c:v>
                      </c:pt>
                      <c:pt idx="24414">
                        <c:v>4196</c:v>
                      </c:pt>
                      <c:pt idx="24415">
                        <c:v>4204.8</c:v>
                      </c:pt>
                      <c:pt idx="24416">
                        <c:v>4187.5</c:v>
                      </c:pt>
                      <c:pt idx="24417">
                        <c:v>4213.7</c:v>
                      </c:pt>
                      <c:pt idx="24418">
                        <c:v>4207.8</c:v>
                      </c:pt>
                      <c:pt idx="24419">
                        <c:v>4222.7</c:v>
                      </c:pt>
                      <c:pt idx="24420">
                        <c:v>4217.8999999999996</c:v>
                      </c:pt>
                      <c:pt idx="24421">
                        <c:v>4227.3</c:v>
                      </c:pt>
                      <c:pt idx="24422">
                        <c:v>4216.3999999999996</c:v>
                      </c:pt>
                      <c:pt idx="24423">
                        <c:v>4222.8999999999996</c:v>
                      </c:pt>
                      <c:pt idx="24424">
                        <c:v>4226.8999999999996</c:v>
                      </c:pt>
                      <c:pt idx="24425">
                        <c:v>4227.2</c:v>
                      </c:pt>
                      <c:pt idx="24426">
                        <c:v>4226.1000000000004</c:v>
                      </c:pt>
                      <c:pt idx="24427">
                        <c:v>4226.3999999999996</c:v>
                      </c:pt>
                      <c:pt idx="24428">
                        <c:v>4226.1000000000004</c:v>
                      </c:pt>
                      <c:pt idx="24429">
                        <c:v>4232.2</c:v>
                      </c:pt>
                      <c:pt idx="24430">
                        <c:v>4243.8999999999996</c:v>
                      </c:pt>
                      <c:pt idx="24431">
                        <c:v>4244.7</c:v>
                      </c:pt>
                      <c:pt idx="24432">
                        <c:v>4229</c:v>
                      </c:pt>
                      <c:pt idx="24433">
                        <c:v>4245.8</c:v>
                      </c:pt>
                      <c:pt idx="24434">
                        <c:v>4223.7</c:v>
                      </c:pt>
                      <c:pt idx="24435">
                        <c:v>4236.6000000000004</c:v>
                      </c:pt>
                      <c:pt idx="24436">
                        <c:v>4235.3</c:v>
                      </c:pt>
                      <c:pt idx="24437">
                        <c:v>4213.2</c:v>
                      </c:pt>
                      <c:pt idx="24438">
                        <c:v>4202.7</c:v>
                      </c:pt>
                      <c:pt idx="24439">
                        <c:v>4207.3999999999996</c:v>
                      </c:pt>
                      <c:pt idx="24440">
                        <c:v>4185.8</c:v>
                      </c:pt>
                      <c:pt idx="24441">
                        <c:v>4196.3999999999996</c:v>
                      </c:pt>
                      <c:pt idx="24442">
                        <c:v>4186.5</c:v>
                      </c:pt>
                      <c:pt idx="24443">
                        <c:v>4192.2</c:v>
                      </c:pt>
                      <c:pt idx="24444">
                        <c:v>4192.5</c:v>
                      </c:pt>
                      <c:pt idx="24445">
                        <c:v>4196.3999999999996</c:v>
                      </c:pt>
                      <c:pt idx="24446">
                        <c:v>4196.8999999999996</c:v>
                      </c:pt>
                      <c:pt idx="24447">
                        <c:v>4206.8999999999996</c:v>
                      </c:pt>
                      <c:pt idx="24448">
                        <c:v>4207.2</c:v>
                      </c:pt>
                      <c:pt idx="24449">
                        <c:v>4204.7</c:v>
                      </c:pt>
                      <c:pt idx="24450">
                        <c:v>4208</c:v>
                      </c:pt>
                      <c:pt idx="24451">
                        <c:v>4225.8</c:v>
                      </c:pt>
                      <c:pt idx="24452">
                        <c:v>4224.8</c:v>
                      </c:pt>
                      <c:pt idx="24453">
                        <c:v>4226.2</c:v>
                      </c:pt>
                      <c:pt idx="24454">
                        <c:v>4235.3</c:v>
                      </c:pt>
                      <c:pt idx="24455">
                        <c:v>4235.7</c:v>
                      </c:pt>
                      <c:pt idx="24456">
                        <c:v>4246.7</c:v>
                      </c:pt>
                      <c:pt idx="24457">
                        <c:v>4252.5</c:v>
                      </c:pt>
                      <c:pt idx="24458">
                        <c:v>4258.1000000000004</c:v>
                      </c:pt>
                      <c:pt idx="24459">
                        <c:v>4269.6000000000004</c:v>
                      </c:pt>
                      <c:pt idx="24460">
                        <c:v>4253.8</c:v>
                      </c:pt>
                      <c:pt idx="24461">
                        <c:v>4257.1000000000004</c:v>
                      </c:pt>
                      <c:pt idx="24462">
                        <c:v>4259.6000000000004</c:v>
                      </c:pt>
                      <c:pt idx="24463">
                        <c:v>4271.3</c:v>
                      </c:pt>
                      <c:pt idx="24464">
                        <c:v>4272.7</c:v>
                      </c:pt>
                      <c:pt idx="24465">
                        <c:v>4263.7</c:v>
                      </c:pt>
                      <c:pt idx="24466">
                        <c:v>4252.3</c:v>
                      </c:pt>
                      <c:pt idx="24467">
                        <c:v>4248.5</c:v>
                      </c:pt>
                      <c:pt idx="24468">
                        <c:v>4237.1000000000004</c:v>
                      </c:pt>
                      <c:pt idx="24469">
                        <c:v>4219.3</c:v>
                      </c:pt>
                      <c:pt idx="24470">
                        <c:v>4218.1000000000004</c:v>
                      </c:pt>
                      <c:pt idx="24471">
                        <c:v>4228.8999999999996</c:v>
                      </c:pt>
                      <c:pt idx="24472">
                        <c:v>4206.2</c:v>
                      </c:pt>
                      <c:pt idx="24473">
                        <c:v>4226.8</c:v>
                      </c:pt>
                      <c:pt idx="24474">
                        <c:v>4193.7</c:v>
                      </c:pt>
                      <c:pt idx="24475">
                        <c:v>4195.5</c:v>
                      </c:pt>
                      <c:pt idx="24476">
                        <c:v>4227.3</c:v>
                      </c:pt>
                      <c:pt idx="24477">
                        <c:v>4228.8</c:v>
                      </c:pt>
                      <c:pt idx="24478">
                        <c:v>4219.3999999999996</c:v>
                      </c:pt>
                      <c:pt idx="24479">
                        <c:v>4225.8999999999996</c:v>
                      </c:pt>
                      <c:pt idx="24480">
                        <c:v>4240.8999999999996</c:v>
                      </c:pt>
                      <c:pt idx="24481">
                        <c:v>4242.8999999999996</c:v>
                      </c:pt>
                      <c:pt idx="24482">
                        <c:v>4258.5</c:v>
                      </c:pt>
                      <c:pt idx="24483">
                        <c:v>4244.6000000000004</c:v>
                      </c:pt>
                      <c:pt idx="24484">
                        <c:v>4261.1000000000004</c:v>
                      </c:pt>
                      <c:pt idx="24485">
                        <c:v>4252.6000000000004</c:v>
                      </c:pt>
                      <c:pt idx="24486">
                        <c:v>4253.8999999999996</c:v>
                      </c:pt>
                      <c:pt idx="24487">
                        <c:v>4269.1000000000004</c:v>
                      </c:pt>
                      <c:pt idx="24488">
                        <c:v>4253</c:v>
                      </c:pt>
                      <c:pt idx="24489">
                        <c:v>4240.7</c:v>
                      </c:pt>
                      <c:pt idx="24490">
                        <c:v>4251.3</c:v>
                      </c:pt>
                      <c:pt idx="24491">
                        <c:v>4260.1000000000004</c:v>
                      </c:pt>
                      <c:pt idx="24492">
                        <c:v>4255.3</c:v>
                      </c:pt>
                      <c:pt idx="24493">
                        <c:v>4256.8999999999996</c:v>
                      </c:pt>
                      <c:pt idx="24494">
                        <c:v>4253.3999999999996</c:v>
                      </c:pt>
                      <c:pt idx="24495">
                        <c:v>4251</c:v>
                      </c:pt>
                      <c:pt idx="24496">
                        <c:v>4244.3999999999996</c:v>
                      </c:pt>
                      <c:pt idx="24497">
                        <c:v>4252.5</c:v>
                      </c:pt>
                      <c:pt idx="24498">
                        <c:v>4250.5</c:v>
                      </c:pt>
                      <c:pt idx="24499">
                        <c:v>4245.3999999999996</c:v>
                      </c:pt>
                      <c:pt idx="24500">
                        <c:v>4252</c:v>
                      </c:pt>
                      <c:pt idx="24501">
                        <c:v>4256.6000000000004</c:v>
                      </c:pt>
                      <c:pt idx="24502">
                        <c:v>4266.5</c:v>
                      </c:pt>
                      <c:pt idx="24503">
                        <c:v>4264.5</c:v>
                      </c:pt>
                      <c:pt idx="24504">
                        <c:v>4261.8999999999996</c:v>
                      </c:pt>
                      <c:pt idx="24505">
                        <c:v>4268.8</c:v>
                      </c:pt>
                      <c:pt idx="24506">
                        <c:v>4266</c:v>
                      </c:pt>
                      <c:pt idx="24507">
                        <c:v>4257.5</c:v>
                      </c:pt>
                      <c:pt idx="24508">
                        <c:v>4253.7</c:v>
                      </c:pt>
                      <c:pt idx="24509">
                        <c:v>4254</c:v>
                      </c:pt>
                      <c:pt idx="24510">
                        <c:v>4257.2</c:v>
                      </c:pt>
                      <c:pt idx="24511">
                        <c:v>4263</c:v>
                      </c:pt>
                      <c:pt idx="24512">
                        <c:v>4245.3</c:v>
                      </c:pt>
                      <c:pt idx="24513">
                        <c:v>4241.6000000000004</c:v>
                      </c:pt>
                      <c:pt idx="24514">
                        <c:v>4262.1000000000004</c:v>
                      </c:pt>
                      <c:pt idx="24515">
                        <c:v>4246.3999999999996</c:v>
                      </c:pt>
                      <c:pt idx="24516">
                        <c:v>4255.8999999999996</c:v>
                      </c:pt>
                      <c:pt idx="24517">
                        <c:v>4262.1000000000004</c:v>
                      </c:pt>
                      <c:pt idx="24518">
                        <c:v>4257.8999999999996</c:v>
                      </c:pt>
                      <c:pt idx="24519">
                        <c:v>4244.7</c:v>
                      </c:pt>
                      <c:pt idx="24520">
                        <c:v>4263.1000000000004</c:v>
                      </c:pt>
                      <c:pt idx="24521">
                        <c:v>4277.3999999999996</c:v>
                      </c:pt>
                      <c:pt idx="24522">
                        <c:v>4272.1000000000004</c:v>
                      </c:pt>
                      <c:pt idx="24523">
                        <c:v>4274.8</c:v>
                      </c:pt>
                      <c:pt idx="24524">
                        <c:v>4266.7</c:v>
                      </c:pt>
                      <c:pt idx="24525">
                        <c:v>4268.2</c:v>
                      </c:pt>
                      <c:pt idx="24526">
                        <c:v>4284.8</c:v>
                      </c:pt>
                      <c:pt idx="24527">
                        <c:v>4302</c:v>
                      </c:pt>
                      <c:pt idx="24528">
                        <c:v>4271.3</c:v>
                      </c:pt>
                      <c:pt idx="24529">
                        <c:v>4288.5</c:v>
                      </c:pt>
                      <c:pt idx="24530">
                        <c:v>4296.8999999999996</c:v>
                      </c:pt>
                      <c:pt idx="24531">
                        <c:v>4296.8</c:v>
                      </c:pt>
                      <c:pt idx="24532">
                        <c:v>4302.2</c:v>
                      </c:pt>
                      <c:pt idx="24533">
                        <c:v>4303.3999999999996</c:v>
                      </c:pt>
                      <c:pt idx="24534">
                        <c:v>4303.7</c:v>
                      </c:pt>
                      <c:pt idx="24535">
                        <c:v>4306.1000000000004</c:v>
                      </c:pt>
                      <c:pt idx="24536">
                        <c:v>4305.2</c:v>
                      </c:pt>
                      <c:pt idx="24537">
                        <c:v>4305.2</c:v>
                      </c:pt>
                      <c:pt idx="24538">
                        <c:v>4315</c:v>
                      </c:pt>
                      <c:pt idx="24539">
                        <c:v>4305</c:v>
                      </c:pt>
                      <c:pt idx="24540">
                        <c:v>4306.8999999999996</c:v>
                      </c:pt>
                      <c:pt idx="24541">
                        <c:v>4312.2</c:v>
                      </c:pt>
                      <c:pt idx="24542">
                        <c:v>4317.3</c:v>
                      </c:pt>
                      <c:pt idx="24543">
                        <c:v>4314.7</c:v>
                      </c:pt>
                      <c:pt idx="24544">
                        <c:v>4292.6000000000004</c:v>
                      </c:pt>
                      <c:pt idx="24545">
                        <c:v>4285.8999999999996</c:v>
                      </c:pt>
                      <c:pt idx="24546">
                        <c:v>4296</c:v>
                      </c:pt>
                      <c:pt idx="24547">
                        <c:v>4313.8999999999996</c:v>
                      </c:pt>
                      <c:pt idx="24548">
                        <c:v>4331.8</c:v>
                      </c:pt>
                      <c:pt idx="24549">
                        <c:v>4314.7</c:v>
                      </c:pt>
                      <c:pt idx="24550">
                        <c:v>4327.5</c:v>
                      </c:pt>
                      <c:pt idx="24551">
                        <c:v>4324.3</c:v>
                      </c:pt>
                      <c:pt idx="24552">
                        <c:v>4329.8</c:v>
                      </c:pt>
                      <c:pt idx="24553">
                        <c:v>4319.7</c:v>
                      </c:pt>
                      <c:pt idx="24554">
                        <c:v>4303.6000000000004</c:v>
                      </c:pt>
                      <c:pt idx="24555">
                        <c:v>4324.6000000000004</c:v>
                      </c:pt>
                      <c:pt idx="24556">
                        <c:v>4331</c:v>
                      </c:pt>
                      <c:pt idx="24557">
                        <c:v>4336.6000000000004</c:v>
                      </c:pt>
                      <c:pt idx="24558">
                        <c:v>4306.6000000000004</c:v>
                      </c:pt>
                      <c:pt idx="24559">
                        <c:v>4317.8999999999996</c:v>
                      </c:pt>
                      <c:pt idx="24560">
                        <c:v>4321.7</c:v>
                      </c:pt>
                      <c:pt idx="24561">
                        <c:v>4311.1000000000004</c:v>
                      </c:pt>
                      <c:pt idx="24562">
                        <c:v>4301.6000000000004</c:v>
                      </c:pt>
                      <c:pt idx="24563">
                        <c:v>4326.6000000000004</c:v>
                      </c:pt>
                      <c:pt idx="24564">
                        <c:v>4342.3999999999996</c:v>
                      </c:pt>
                      <c:pt idx="24565">
                        <c:v>4333.1000000000004</c:v>
                      </c:pt>
                      <c:pt idx="24566">
                        <c:v>4330</c:v>
                      </c:pt>
                      <c:pt idx="24567">
                        <c:v>4313.8</c:v>
                      </c:pt>
                      <c:pt idx="24568">
                        <c:v>4314.2</c:v>
                      </c:pt>
                      <c:pt idx="24569">
                        <c:v>4310</c:v>
                      </c:pt>
                      <c:pt idx="24570">
                        <c:v>4312.3</c:v>
                      </c:pt>
                      <c:pt idx="24571">
                        <c:v>4319.8</c:v>
                      </c:pt>
                      <c:pt idx="24572">
                        <c:v>4301.8999999999996</c:v>
                      </c:pt>
                      <c:pt idx="24573">
                        <c:v>4313.3</c:v>
                      </c:pt>
                      <c:pt idx="24574">
                        <c:v>4300</c:v>
                      </c:pt>
                      <c:pt idx="24575">
                        <c:v>4322.2</c:v>
                      </c:pt>
                      <c:pt idx="24576">
                        <c:v>4307</c:v>
                      </c:pt>
                      <c:pt idx="24577">
                        <c:v>4322</c:v>
                      </c:pt>
                      <c:pt idx="24578">
                        <c:v>4330</c:v>
                      </c:pt>
                      <c:pt idx="24579">
                        <c:v>4340.3999999999996</c:v>
                      </c:pt>
                      <c:pt idx="24580">
                        <c:v>4329.3</c:v>
                      </c:pt>
                      <c:pt idx="24581">
                        <c:v>4335.8999999999996</c:v>
                      </c:pt>
                      <c:pt idx="24582">
                        <c:v>4319.5</c:v>
                      </c:pt>
                      <c:pt idx="24583">
                        <c:v>4332.5</c:v>
                      </c:pt>
                      <c:pt idx="24584">
                        <c:v>4321.2</c:v>
                      </c:pt>
                      <c:pt idx="24585">
                        <c:v>4333.2</c:v>
                      </c:pt>
                      <c:pt idx="24586">
                        <c:v>4305</c:v>
                      </c:pt>
                      <c:pt idx="24587">
                        <c:v>4311</c:v>
                      </c:pt>
                      <c:pt idx="24588">
                        <c:v>4323</c:v>
                      </c:pt>
                      <c:pt idx="24589">
                        <c:v>4327.7</c:v>
                      </c:pt>
                      <c:pt idx="24590">
                        <c:v>4327</c:v>
                      </c:pt>
                      <c:pt idx="24591">
                        <c:v>4311.5</c:v>
                      </c:pt>
                      <c:pt idx="24592">
                        <c:v>4306</c:v>
                      </c:pt>
                      <c:pt idx="24593">
                        <c:v>4306</c:v>
                      </c:pt>
                      <c:pt idx="24594">
                        <c:v>4300.5</c:v>
                      </c:pt>
                      <c:pt idx="24595">
                        <c:v>4305.6000000000004</c:v>
                      </c:pt>
                      <c:pt idx="24596">
                        <c:v>4314.3999999999996</c:v>
                      </c:pt>
                      <c:pt idx="24597">
                        <c:v>4307</c:v>
                      </c:pt>
                      <c:pt idx="24598">
                        <c:v>4328.3</c:v>
                      </c:pt>
                      <c:pt idx="24599">
                        <c:v>4329.8999999999996</c:v>
                      </c:pt>
                      <c:pt idx="24600">
                        <c:v>4314.2</c:v>
                      </c:pt>
                      <c:pt idx="24601">
                        <c:v>4336.8</c:v>
                      </c:pt>
                      <c:pt idx="24602">
                        <c:v>4337.8999999999996</c:v>
                      </c:pt>
                      <c:pt idx="24603">
                        <c:v>4355.8999999999996</c:v>
                      </c:pt>
                      <c:pt idx="24604">
                        <c:v>4345.8999999999996</c:v>
                      </c:pt>
                      <c:pt idx="24605">
                        <c:v>4373</c:v>
                      </c:pt>
                      <c:pt idx="24606">
                        <c:v>4345.3</c:v>
                      </c:pt>
                      <c:pt idx="24607">
                        <c:v>4339</c:v>
                      </c:pt>
                      <c:pt idx="24608">
                        <c:v>4349.6000000000004</c:v>
                      </c:pt>
                      <c:pt idx="24609">
                        <c:v>4345.3999999999996</c:v>
                      </c:pt>
                      <c:pt idx="24610">
                        <c:v>4349.8</c:v>
                      </c:pt>
                      <c:pt idx="24611">
                        <c:v>4347.1000000000004</c:v>
                      </c:pt>
                      <c:pt idx="24612">
                        <c:v>4358.2</c:v>
                      </c:pt>
                      <c:pt idx="24613">
                        <c:v>4350.2</c:v>
                      </c:pt>
                      <c:pt idx="24614">
                        <c:v>4358.8</c:v>
                      </c:pt>
                      <c:pt idx="24615">
                        <c:v>4373.7</c:v>
                      </c:pt>
                      <c:pt idx="24616">
                        <c:v>4368.7</c:v>
                      </c:pt>
                      <c:pt idx="24617">
                        <c:v>4356.3</c:v>
                      </c:pt>
                      <c:pt idx="24618">
                        <c:v>4357.8999999999996</c:v>
                      </c:pt>
                      <c:pt idx="24619">
                        <c:v>4359.5</c:v>
                      </c:pt>
                      <c:pt idx="24620">
                        <c:v>4355.6000000000004</c:v>
                      </c:pt>
                      <c:pt idx="24621">
                        <c:v>4358.3</c:v>
                      </c:pt>
                      <c:pt idx="24622">
                        <c:v>4354.5</c:v>
                      </c:pt>
                      <c:pt idx="24623">
                        <c:v>4364.7</c:v>
                      </c:pt>
                      <c:pt idx="24624">
                        <c:v>4373.8999999999996</c:v>
                      </c:pt>
                      <c:pt idx="24625">
                        <c:v>4349</c:v>
                      </c:pt>
                      <c:pt idx="24626">
                        <c:v>4349.8999999999996</c:v>
                      </c:pt>
                      <c:pt idx="24627">
                        <c:v>4355.7</c:v>
                      </c:pt>
                      <c:pt idx="24628">
                        <c:v>4352.1000000000004</c:v>
                      </c:pt>
                      <c:pt idx="24629">
                        <c:v>4360.5</c:v>
                      </c:pt>
                      <c:pt idx="24630">
                        <c:v>4378.3</c:v>
                      </c:pt>
                      <c:pt idx="24631">
                        <c:v>4371.2</c:v>
                      </c:pt>
                      <c:pt idx="24632">
                        <c:v>4355.2</c:v>
                      </c:pt>
                      <c:pt idx="24633">
                        <c:v>4366.3</c:v>
                      </c:pt>
                      <c:pt idx="24634">
                        <c:v>4360.3999999999996</c:v>
                      </c:pt>
                      <c:pt idx="24635">
                        <c:v>4365.3</c:v>
                      </c:pt>
                      <c:pt idx="24636">
                        <c:v>4386.3999999999996</c:v>
                      </c:pt>
                      <c:pt idx="24637">
                        <c:v>4381.2</c:v>
                      </c:pt>
                      <c:pt idx="24638">
                        <c:v>4391.3999999999996</c:v>
                      </c:pt>
                      <c:pt idx="24639">
                        <c:v>4388.8</c:v>
                      </c:pt>
                      <c:pt idx="24640">
                        <c:v>4394.2</c:v>
                      </c:pt>
                      <c:pt idx="24641">
                        <c:v>4381.7</c:v>
                      </c:pt>
                      <c:pt idx="24642">
                        <c:v>4401.5</c:v>
                      </c:pt>
                      <c:pt idx="24643">
                        <c:v>4401.8999999999996</c:v>
                      </c:pt>
                      <c:pt idx="24644">
                        <c:v>4389.8</c:v>
                      </c:pt>
                      <c:pt idx="24645">
                        <c:v>4413.3999999999996</c:v>
                      </c:pt>
                      <c:pt idx="24646">
                        <c:v>4411.1000000000004</c:v>
                      </c:pt>
                      <c:pt idx="24647">
                        <c:v>4411.3999999999996</c:v>
                      </c:pt>
                      <c:pt idx="24648">
                        <c:v>4405.5</c:v>
                      </c:pt>
                      <c:pt idx="24649">
                        <c:v>4406.7</c:v>
                      </c:pt>
                      <c:pt idx="24650">
                        <c:v>4421.1000000000004</c:v>
                      </c:pt>
                      <c:pt idx="24651">
                        <c:v>4423.8</c:v>
                      </c:pt>
                      <c:pt idx="24652">
                        <c:v>4409.1000000000004</c:v>
                      </c:pt>
                      <c:pt idx="24653">
                        <c:v>4423.3</c:v>
                      </c:pt>
                      <c:pt idx="24654">
                        <c:v>4430.8</c:v>
                      </c:pt>
                      <c:pt idx="24655">
                        <c:v>4431.6000000000004</c:v>
                      </c:pt>
                      <c:pt idx="24656">
                        <c:v>4432.3999999999996</c:v>
                      </c:pt>
                      <c:pt idx="24657">
                        <c:v>4448.5</c:v>
                      </c:pt>
                      <c:pt idx="24658">
                        <c:v>4429.3999999999996</c:v>
                      </c:pt>
                      <c:pt idx="24659">
                        <c:v>4404.7</c:v>
                      </c:pt>
                      <c:pt idx="24660">
                        <c:v>4418.8</c:v>
                      </c:pt>
                      <c:pt idx="24661">
                        <c:v>4418.3</c:v>
                      </c:pt>
                      <c:pt idx="24662">
                        <c:v>4419.2</c:v>
                      </c:pt>
                      <c:pt idx="24663">
                        <c:v>4414.6000000000004</c:v>
                      </c:pt>
                      <c:pt idx="24664">
                        <c:v>4407.5</c:v>
                      </c:pt>
                      <c:pt idx="24665">
                        <c:v>4403.3</c:v>
                      </c:pt>
                      <c:pt idx="24666">
                        <c:v>4393.5</c:v>
                      </c:pt>
                      <c:pt idx="24667">
                        <c:v>4400.6000000000004</c:v>
                      </c:pt>
                      <c:pt idx="24668">
                        <c:v>4398.2</c:v>
                      </c:pt>
                      <c:pt idx="24669">
                        <c:v>4405</c:v>
                      </c:pt>
                      <c:pt idx="24670">
                        <c:v>4423.7</c:v>
                      </c:pt>
                      <c:pt idx="24671">
                        <c:v>4431.8</c:v>
                      </c:pt>
                      <c:pt idx="24672">
                        <c:v>4437.1000000000004</c:v>
                      </c:pt>
                      <c:pt idx="24673">
                        <c:v>4424.8999999999996</c:v>
                      </c:pt>
                      <c:pt idx="24674">
                        <c:v>4419</c:v>
                      </c:pt>
                      <c:pt idx="24675">
                        <c:v>4426.7</c:v>
                      </c:pt>
                      <c:pt idx="24676">
                        <c:v>4424.7</c:v>
                      </c:pt>
                      <c:pt idx="24677">
                        <c:v>4431.7</c:v>
                      </c:pt>
                      <c:pt idx="24678">
                        <c:v>4425.3</c:v>
                      </c:pt>
                      <c:pt idx="24679">
                        <c:v>4431.7</c:v>
                      </c:pt>
                      <c:pt idx="24680">
                        <c:v>4416.5</c:v>
                      </c:pt>
                      <c:pt idx="24681">
                        <c:v>4414.6000000000004</c:v>
                      </c:pt>
                      <c:pt idx="24682">
                        <c:v>4404.1000000000004</c:v>
                      </c:pt>
                      <c:pt idx="24683">
                        <c:v>4409</c:v>
                      </c:pt>
                      <c:pt idx="24684">
                        <c:v>4410</c:v>
                      </c:pt>
                      <c:pt idx="24685">
                        <c:v>4422.1000000000004</c:v>
                      </c:pt>
                      <c:pt idx="24686">
                        <c:v>4426.1000000000004</c:v>
                      </c:pt>
                      <c:pt idx="24687">
                        <c:v>4438.7</c:v>
                      </c:pt>
                      <c:pt idx="24688">
                        <c:v>4429.2</c:v>
                      </c:pt>
                      <c:pt idx="24689">
                        <c:v>4435.8999999999996</c:v>
                      </c:pt>
                      <c:pt idx="24690">
                        <c:v>4439.3999999999996</c:v>
                      </c:pt>
                      <c:pt idx="24691">
                        <c:v>4444.3</c:v>
                      </c:pt>
                      <c:pt idx="24692">
                        <c:v>4448.6000000000004</c:v>
                      </c:pt>
                      <c:pt idx="24693">
                        <c:v>4446.1000000000004</c:v>
                      </c:pt>
                      <c:pt idx="24694">
                        <c:v>4454.3</c:v>
                      </c:pt>
                      <c:pt idx="24695">
                        <c:v>4448.5</c:v>
                      </c:pt>
                      <c:pt idx="24696">
                        <c:v>4441.3</c:v>
                      </c:pt>
                      <c:pt idx="24697">
                        <c:v>4459.6000000000004</c:v>
                      </c:pt>
                      <c:pt idx="24698">
                        <c:v>4440</c:v>
                      </c:pt>
                      <c:pt idx="24699">
                        <c:v>4442.8</c:v>
                      </c:pt>
                      <c:pt idx="24700">
                        <c:v>4451.7</c:v>
                      </c:pt>
                      <c:pt idx="24701">
                        <c:v>4480.6000000000004</c:v>
                      </c:pt>
                      <c:pt idx="24702">
                        <c:v>4461.6000000000004</c:v>
                      </c:pt>
                      <c:pt idx="24703">
                        <c:v>4461.3999999999996</c:v>
                      </c:pt>
                      <c:pt idx="24704">
                        <c:v>4484.2</c:v>
                      </c:pt>
                      <c:pt idx="24705">
                        <c:v>4484.8999999999996</c:v>
                      </c:pt>
                      <c:pt idx="24706">
                        <c:v>4467.2</c:v>
                      </c:pt>
                      <c:pt idx="24707">
                        <c:v>4482.8999999999996</c:v>
                      </c:pt>
                      <c:pt idx="24708">
                        <c:v>4464.8999999999996</c:v>
                      </c:pt>
                      <c:pt idx="24709">
                        <c:v>4469.3</c:v>
                      </c:pt>
                      <c:pt idx="24710">
                        <c:v>4472.3</c:v>
                      </c:pt>
                      <c:pt idx="24711">
                        <c:v>4463.6000000000004</c:v>
                      </c:pt>
                      <c:pt idx="24712">
                        <c:v>4458.2</c:v>
                      </c:pt>
                      <c:pt idx="24713">
                        <c:v>4452</c:v>
                      </c:pt>
                      <c:pt idx="24714">
                        <c:v>4457</c:v>
                      </c:pt>
                      <c:pt idx="24715">
                        <c:v>4481.5</c:v>
                      </c:pt>
                      <c:pt idx="24716">
                        <c:v>4474.2</c:v>
                      </c:pt>
                      <c:pt idx="24717">
                        <c:v>4477.1000000000004</c:v>
                      </c:pt>
                      <c:pt idx="24718">
                        <c:v>4471.1000000000004</c:v>
                      </c:pt>
                      <c:pt idx="24719">
                        <c:v>4472.3</c:v>
                      </c:pt>
                      <c:pt idx="24720">
                        <c:v>4446.8</c:v>
                      </c:pt>
                      <c:pt idx="24721">
                        <c:v>4449.8999999999996</c:v>
                      </c:pt>
                      <c:pt idx="24722">
                        <c:v>4453.7</c:v>
                      </c:pt>
                      <c:pt idx="24723">
                        <c:v>4465.3999999999996</c:v>
                      </c:pt>
                      <c:pt idx="24724">
                        <c:v>4472</c:v>
                      </c:pt>
                      <c:pt idx="24725">
                        <c:v>4470.5</c:v>
                      </c:pt>
                      <c:pt idx="24726">
                        <c:v>4477</c:v>
                      </c:pt>
                      <c:pt idx="24727">
                        <c:v>4465.6000000000004</c:v>
                      </c:pt>
                      <c:pt idx="24728">
                        <c:v>4497.6000000000004</c:v>
                      </c:pt>
                      <c:pt idx="24729">
                        <c:v>4480.3</c:v>
                      </c:pt>
                      <c:pt idx="24730">
                        <c:v>4483.3</c:v>
                      </c:pt>
                      <c:pt idx="24731">
                        <c:v>4495.1000000000004</c:v>
                      </c:pt>
                      <c:pt idx="24732">
                        <c:v>4499.6000000000004</c:v>
                      </c:pt>
                      <c:pt idx="24733">
                        <c:v>4486.7</c:v>
                      </c:pt>
                      <c:pt idx="24734">
                        <c:v>4506.7</c:v>
                      </c:pt>
                      <c:pt idx="24735">
                        <c:v>4500.7</c:v>
                      </c:pt>
                      <c:pt idx="24736">
                        <c:v>4506.8</c:v>
                      </c:pt>
                      <c:pt idx="24737">
                        <c:v>4509.6000000000004</c:v>
                      </c:pt>
                      <c:pt idx="24738">
                        <c:v>4517.7</c:v>
                      </c:pt>
                      <c:pt idx="24739">
                        <c:v>4508.5</c:v>
                      </c:pt>
                      <c:pt idx="24740">
                        <c:v>4522.8999999999996</c:v>
                      </c:pt>
                      <c:pt idx="24741">
                        <c:v>4528</c:v>
                      </c:pt>
                      <c:pt idx="24742">
                        <c:v>4500.5</c:v>
                      </c:pt>
                      <c:pt idx="24743">
                        <c:v>4473.6000000000004</c:v>
                      </c:pt>
                      <c:pt idx="24744">
                        <c:v>4488.8</c:v>
                      </c:pt>
                      <c:pt idx="24745">
                        <c:v>4499.6000000000004</c:v>
                      </c:pt>
                      <c:pt idx="24746">
                        <c:v>4503.5</c:v>
                      </c:pt>
                      <c:pt idx="24747">
                        <c:v>4526.1000000000004</c:v>
                      </c:pt>
                      <c:pt idx="24748">
                        <c:v>4525.5</c:v>
                      </c:pt>
                      <c:pt idx="24749">
                        <c:v>4528.3</c:v>
                      </c:pt>
                      <c:pt idx="24750">
                        <c:v>4526.6000000000004</c:v>
                      </c:pt>
                      <c:pt idx="24751">
                        <c:v>4522.2</c:v>
                      </c:pt>
                      <c:pt idx="24752">
                        <c:v>4503.8999999999996</c:v>
                      </c:pt>
                      <c:pt idx="24753">
                        <c:v>4517.2</c:v>
                      </c:pt>
                      <c:pt idx="24754">
                        <c:v>4503.2</c:v>
                      </c:pt>
                      <c:pt idx="24755">
                        <c:v>4495.8999999999996</c:v>
                      </c:pt>
                      <c:pt idx="24756">
                        <c:v>4504.3</c:v>
                      </c:pt>
                      <c:pt idx="24757">
                        <c:v>4527.7</c:v>
                      </c:pt>
                      <c:pt idx="24758">
                        <c:v>4521.2</c:v>
                      </c:pt>
                      <c:pt idx="24759">
                        <c:v>4499.7</c:v>
                      </c:pt>
                      <c:pt idx="24760">
                        <c:v>4492.5</c:v>
                      </c:pt>
                      <c:pt idx="24761">
                        <c:v>4485.3999999999996</c:v>
                      </c:pt>
                      <c:pt idx="24762">
                        <c:v>4487.7</c:v>
                      </c:pt>
                      <c:pt idx="24763">
                        <c:v>4489.8999999999996</c:v>
                      </c:pt>
                      <c:pt idx="24764">
                        <c:v>4474</c:v>
                      </c:pt>
                      <c:pt idx="24765">
                        <c:v>4486.1000000000004</c:v>
                      </c:pt>
                      <c:pt idx="24766">
                        <c:v>4479.1000000000004</c:v>
                      </c:pt>
                      <c:pt idx="24767">
                        <c:v>4468.5</c:v>
                      </c:pt>
                      <c:pt idx="24768">
                        <c:v>4481.2</c:v>
                      </c:pt>
                      <c:pt idx="24769">
                        <c:v>4472.3999999999996</c:v>
                      </c:pt>
                      <c:pt idx="24770">
                        <c:v>4472.8999999999996</c:v>
                      </c:pt>
                      <c:pt idx="24771">
                        <c:v>4456.5</c:v>
                      </c:pt>
                      <c:pt idx="24772">
                        <c:v>4468.2</c:v>
                      </c:pt>
                      <c:pt idx="24773">
                        <c:v>4482.6000000000004</c:v>
                      </c:pt>
                      <c:pt idx="24774">
                        <c:v>4487.7</c:v>
                      </c:pt>
                      <c:pt idx="24775">
                        <c:v>4486.3999999999996</c:v>
                      </c:pt>
                      <c:pt idx="24776">
                        <c:v>4485.3999999999996</c:v>
                      </c:pt>
                      <c:pt idx="24777">
                        <c:v>4487.2</c:v>
                      </c:pt>
                      <c:pt idx="24778">
                        <c:v>4501.8</c:v>
                      </c:pt>
                      <c:pt idx="24779">
                        <c:v>4511</c:v>
                      </c:pt>
                      <c:pt idx="24780">
                        <c:v>4506.8</c:v>
                      </c:pt>
                      <c:pt idx="24781">
                        <c:v>4508.7</c:v>
                      </c:pt>
                      <c:pt idx="24782">
                        <c:v>4502.1000000000004</c:v>
                      </c:pt>
                      <c:pt idx="24783">
                        <c:v>4502.3999999999996</c:v>
                      </c:pt>
                      <c:pt idx="24784">
                        <c:v>4485.2</c:v>
                      </c:pt>
                      <c:pt idx="24785">
                        <c:v>4494.8</c:v>
                      </c:pt>
                      <c:pt idx="24786">
                        <c:v>4506.6000000000004</c:v>
                      </c:pt>
                      <c:pt idx="24787">
                        <c:v>4505.7</c:v>
                      </c:pt>
                      <c:pt idx="24788">
                        <c:v>4498.8999999999996</c:v>
                      </c:pt>
                      <c:pt idx="24789">
                        <c:v>4492.1000000000004</c:v>
                      </c:pt>
                      <c:pt idx="24790">
                        <c:v>4502.8999999999996</c:v>
                      </c:pt>
                      <c:pt idx="24791">
                        <c:v>4506.2</c:v>
                      </c:pt>
                      <c:pt idx="24792">
                        <c:v>4493.8999999999996</c:v>
                      </c:pt>
                      <c:pt idx="24793">
                        <c:v>4496.3</c:v>
                      </c:pt>
                      <c:pt idx="24794">
                        <c:v>4485.6000000000004</c:v>
                      </c:pt>
                      <c:pt idx="24795">
                        <c:v>4480.7</c:v>
                      </c:pt>
                      <c:pt idx="24796">
                        <c:v>4505.6000000000004</c:v>
                      </c:pt>
                      <c:pt idx="24797">
                        <c:v>4498.1000000000004</c:v>
                      </c:pt>
                      <c:pt idx="24798">
                        <c:v>4498.6000000000004</c:v>
                      </c:pt>
                      <c:pt idx="24799">
                        <c:v>4493.2</c:v>
                      </c:pt>
                      <c:pt idx="24800">
                        <c:v>4494.3999999999996</c:v>
                      </c:pt>
                      <c:pt idx="24801">
                        <c:v>4490.8999999999996</c:v>
                      </c:pt>
                      <c:pt idx="24802">
                        <c:v>4488.1000000000004</c:v>
                      </c:pt>
                      <c:pt idx="24803">
                        <c:v>4491.8999999999996</c:v>
                      </c:pt>
                      <c:pt idx="24804">
                        <c:v>4491.7</c:v>
                      </c:pt>
                      <c:pt idx="24805">
                        <c:v>4491.7</c:v>
                      </c:pt>
                      <c:pt idx="24806">
                        <c:v>4486.5</c:v>
                      </c:pt>
                      <c:pt idx="24807">
                        <c:v>4495.1000000000004</c:v>
                      </c:pt>
                      <c:pt idx="24808">
                        <c:v>4487.5</c:v>
                      </c:pt>
                      <c:pt idx="24809">
                        <c:v>4482.5</c:v>
                      </c:pt>
                      <c:pt idx="24810">
                        <c:v>4490.3999999999996</c:v>
                      </c:pt>
                      <c:pt idx="24811">
                        <c:v>4498</c:v>
                      </c:pt>
                      <c:pt idx="24812">
                        <c:v>4497.8</c:v>
                      </c:pt>
                      <c:pt idx="24813">
                        <c:v>4489.8999999999996</c:v>
                      </c:pt>
                      <c:pt idx="24814">
                        <c:v>4499.1000000000004</c:v>
                      </c:pt>
                      <c:pt idx="24815">
                        <c:v>4510.2</c:v>
                      </c:pt>
                      <c:pt idx="24816">
                        <c:v>4507.5</c:v>
                      </c:pt>
                      <c:pt idx="24817">
                        <c:v>4506.5</c:v>
                      </c:pt>
                      <c:pt idx="24818">
                        <c:v>4502.3</c:v>
                      </c:pt>
                      <c:pt idx="24819">
                        <c:v>4503.3999999999996</c:v>
                      </c:pt>
                      <c:pt idx="24820">
                        <c:v>4495.5</c:v>
                      </c:pt>
                      <c:pt idx="24821">
                        <c:v>4495.7</c:v>
                      </c:pt>
                      <c:pt idx="24822">
                        <c:v>4506</c:v>
                      </c:pt>
                      <c:pt idx="24823">
                        <c:v>4498.1000000000004</c:v>
                      </c:pt>
                      <c:pt idx="24824">
                        <c:v>4484.6000000000004</c:v>
                      </c:pt>
                      <c:pt idx="24825">
                        <c:v>4485.5</c:v>
                      </c:pt>
                      <c:pt idx="24826">
                        <c:v>4484.3</c:v>
                      </c:pt>
                      <c:pt idx="24827">
                        <c:v>4486.6000000000004</c:v>
                      </c:pt>
                      <c:pt idx="24828">
                        <c:v>4481.2</c:v>
                      </c:pt>
                      <c:pt idx="24829">
                        <c:v>4479</c:v>
                      </c:pt>
                      <c:pt idx="24830">
                        <c:v>4484.2</c:v>
                      </c:pt>
                      <c:pt idx="24831">
                        <c:v>4497.3</c:v>
                      </c:pt>
                      <c:pt idx="24832">
                        <c:v>4506.5</c:v>
                      </c:pt>
                      <c:pt idx="24833">
                        <c:v>4500.7</c:v>
                      </c:pt>
                      <c:pt idx="24834">
                        <c:v>4485</c:v>
                      </c:pt>
                      <c:pt idx="24835">
                        <c:v>4499.3</c:v>
                      </c:pt>
                      <c:pt idx="24836">
                        <c:v>4492</c:v>
                      </c:pt>
                      <c:pt idx="24837">
                        <c:v>4505.8999999999996</c:v>
                      </c:pt>
                      <c:pt idx="24838">
                        <c:v>4486.7</c:v>
                      </c:pt>
                      <c:pt idx="24839">
                        <c:v>4505.2</c:v>
                      </c:pt>
                      <c:pt idx="24840">
                        <c:v>4504.1000000000004</c:v>
                      </c:pt>
                      <c:pt idx="24841">
                        <c:v>4501.1000000000004</c:v>
                      </c:pt>
                      <c:pt idx="24842">
                        <c:v>4501</c:v>
                      </c:pt>
                      <c:pt idx="24843">
                        <c:v>4513.1000000000004</c:v>
                      </c:pt>
                      <c:pt idx="24844">
                        <c:v>4508.8</c:v>
                      </c:pt>
                      <c:pt idx="24845">
                        <c:v>4537.5</c:v>
                      </c:pt>
                      <c:pt idx="24846">
                        <c:v>4550.6000000000004</c:v>
                      </c:pt>
                      <c:pt idx="24847">
                        <c:v>4545.3999999999996</c:v>
                      </c:pt>
                      <c:pt idx="24848">
                        <c:v>4547.3999999999996</c:v>
                      </c:pt>
                      <c:pt idx="24849">
                        <c:v>4568.1000000000004</c:v>
                      </c:pt>
                      <c:pt idx="24850">
                        <c:v>4556.3999999999996</c:v>
                      </c:pt>
                      <c:pt idx="24851">
                        <c:v>4551</c:v>
                      </c:pt>
                      <c:pt idx="24852">
                        <c:v>4559.2</c:v>
                      </c:pt>
                      <c:pt idx="24853">
                        <c:v>4553</c:v>
                      </c:pt>
                      <c:pt idx="24854">
                        <c:v>4562.3999999999996</c:v>
                      </c:pt>
                      <c:pt idx="24855">
                        <c:v>4557.3</c:v>
                      </c:pt>
                      <c:pt idx="24856">
                        <c:v>4563.5</c:v>
                      </c:pt>
                      <c:pt idx="24857">
                        <c:v>4548.6000000000004</c:v>
                      </c:pt>
                      <c:pt idx="24858">
                        <c:v>4545.3999999999996</c:v>
                      </c:pt>
                      <c:pt idx="24859">
                        <c:v>4541</c:v>
                      </c:pt>
                      <c:pt idx="24860">
                        <c:v>4543.5</c:v>
                      </c:pt>
                      <c:pt idx="24861">
                        <c:v>4544.8999999999996</c:v>
                      </c:pt>
                      <c:pt idx="24862">
                        <c:v>4551.3999999999996</c:v>
                      </c:pt>
                      <c:pt idx="24863">
                        <c:v>4557.8999999999996</c:v>
                      </c:pt>
                      <c:pt idx="24864">
                        <c:v>4550.8</c:v>
                      </c:pt>
                      <c:pt idx="24865">
                        <c:v>4534.2</c:v>
                      </c:pt>
                      <c:pt idx="24866">
                        <c:v>4557.7</c:v>
                      </c:pt>
                      <c:pt idx="24867">
                        <c:v>4547.2</c:v>
                      </c:pt>
                      <c:pt idx="24868">
                        <c:v>4543.3</c:v>
                      </c:pt>
                      <c:pt idx="24869">
                        <c:v>4554.6000000000004</c:v>
                      </c:pt>
                      <c:pt idx="24870">
                        <c:v>4545.8</c:v>
                      </c:pt>
                      <c:pt idx="24871">
                        <c:v>4570.2</c:v>
                      </c:pt>
                      <c:pt idx="24872">
                        <c:v>4538.8</c:v>
                      </c:pt>
                      <c:pt idx="24873">
                        <c:v>4549.7</c:v>
                      </c:pt>
                      <c:pt idx="24874">
                        <c:v>4531.3999999999996</c:v>
                      </c:pt>
                      <c:pt idx="24875">
                        <c:v>4545.6000000000004</c:v>
                      </c:pt>
                      <c:pt idx="24876">
                        <c:v>4555.2</c:v>
                      </c:pt>
                      <c:pt idx="24877">
                        <c:v>4553.2</c:v>
                      </c:pt>
                      <c:pt idx="24878">
                        <c:v>4560.8</c:v>
                      </c:pt>
                      <c:pt idx="24879">
                        <c:v>4547.5</c:v>
                      </c:pt>
                      <c:pt idx="24880">
                        <c:v>4548.1000000000004</c:v>
                      </c:pt>
                      <c:pt idx="24881">
                        <c:v>4549.3999999999996</c:v>
                      </c:pt>
                      <c:pt idx="24882">
                        <c:v>4573.5</c:v>
                      </c:pt>
                      <c:pt idx="24883">
                        <c:v>4565.3999999999996</c:v>
                      </c:pt>
                      <c:pt idx="24884">
                        <c:v>4553.7</c:v>
                      </c:pt>
                      <c:pt idx="24885">
                        <c:v>4568.8</c:v>
                      </c:pt>
                      <c:pt idx="24886">
                        <c:v>4568.2</c:v>
                      </c:pt>
                      <c:pt idx="24887">
                        <c:v>4568.8999999999996</c:v>
                      </c:pt>
                      <c:pt idx="24888">
                        <c:v>4587.6000000000004</c:v>
                      </c:pt>
                      <c:pt idx="24889">
                        <c:v>4580.2</c:v>
                      </c:pt>
                      <c:pt idx="24890">
                        <c:v>4577.5</c:v>
                      </c:pt>
                      <c:pt idx="24891">
                        <c:v>4588.8999999999996</c:v>
                      </c:pt>
                      <c:pt idx="24892">
                        <c:v>4581.3</c:v>
                      </c:pt>
                      <c:pt idx="24893">
                        <c:v>4574.8999999999996</c:v>
                      </c:pt>
                      <c:pt idx="24894">
                        <c:v>4562.2</c:v>
                      </c:pt>
                      <c:pt idx="24895">
                        <c:v>4587.8999999999996</c:v>
                      </c:pt>
                      <c:pt idx="24896">
                        <c:v>4592.3</c:v>
                      </c:pt>
                      <c:pt idx="24897">
                        <c:v>4571.8</c:v>
                      </c:pt>
                      <c:pt idx="24898">
                        <c:v>4589.2</c:v>
                      </c:pt>
                      <c:pt idx="24899">
                        <c:v>4579.8</c:v>
                      </c:pt>
                      <c:pt idx="24900">
                        <c:v>4584.3999999999996</c:v>
                      </c:pt>
                      <c:pt idx="24901">
                        <c:v>4610.3</c:v>
                      </c:pt>
                      <c:pt idx="24902">
                        <c:v>4608.6000000000004</c:v>
                      </c:pt>
                      <c:pt idx="24903">
                        <c:v>4590.8</c:v>
                      </c:pt>
                      <c:pt idx="24904">
                        <c:v>4623.2</c:v>
                      </c:pt>
                      <c:pt idx="24905">
                        <c:v>4613.8</c:v>
                      </c:pt>
                      <c:pt idx="24906">
                        <c:v>4617.2</c:v>
                      </c:pt>
                      <c:pt idx="24907">
                        <c:v>4620.5</c:v>
                      </c:pt>
                      <c:pt idx="24908">
                        <c:v>4620</c:v>
                      </c:pt>
                      <c:pt idx="24909">
                        <c:v>4613.6000000000004</c:v>
                      </c:pt>
                      <c:pt idx="24910">
                        <c:v>4628.5</c:v>
                      </c:pt>
                      <c:pt idx="24911">
                        <c:v>4635.1000000000004</c:v>
                      </c:pt>
                      <c:pt idx="24912">
                        <c:v>4633.1000000000004</c:v>
                      </c:pt>
                      <c:pt idx="24913">
                        <c:v>4632</c:v>
                      </c:pt>
                      <c:pt idx="24914">
                        <c:v>4639.2</c:v>
                      </c:pt>
                      <c:pt idx="24915">
                        <c:v>4643.1000000000004</c:v>
                      </c:pt>
                      <c:pt idx="24916">
                        <c:v>4642.6000000000004</c:v>
                      </c:pt>
                      <c:pt idx="24917">
                        <c:v>4632.3999999999996</c:v>
                      </c:pt>
                      <c:pt idx="24918">
                        <c:v>4620.8999999999996</c:v>
                      </c:pt>
                      <c:pt idx="24919">
                        <c:v>4618.8999999999996</c:v>
                      </c:pt>
                      <c:pt idx="24920">
                        <c:v>4633.8999999999996</c:v>
                      </c:pt>
                      <c:pt idx="24921">
                        <c:v>4626.3999999999996</c:v>
                      </c:pt>
                      <c:pt idx="24922">
                        <c:v>4632.5</c:v>
                      </c:pt>
                      <c:pt idx="24923">
                        <c:v>4638</c:v>
                      </c:pt>
                      <c:pt idx="24924">
                        <c:v>4634.3</c:v>
                      </c:pt>
                      <c:pt idx="24925">
                        <c:v>4636.3999999999996</c:v>
                      </c:pt>
                      <c:pt idx="24926">
                        <c:v>4652.3999999999996</c:v>
                      </c:pt>
                      <c:pt idx="24927">
                        <c:v>4653.5</c:v>
                      </c:pt>
                      <c:pt idx="24928">
                        <c:v>4635.2</c:v>
                      </c:pt>
                      <c:pt idx="24929">
                        <c:v>4652.8</c:v>
                      </c:pt>
                      <c:pt idx="24930">
                        <c:v>4678.8</c:v>
                      </c:pt>
                      <c:pt idx="24931">
                        <c:v>4664.8999999999996</c:v>
                      </c:pt>
                      <c:pt idx="24932">
                        <c:v>4676.2</c:v>
                      </c:pt>
                      <c:pt idx="24933">
                        <c:v>4680.1000000000004</c:v>
                      </c:pt>
                      <c:pt idx="24934">
                        <c:v>4676.8</c:v>
                      </c:pt>
                      <c:pt idx="24935">
                        <c:v>4668.8999999999996</c:v>
                      </c:pt>
                      <c:pt idx="24936">
                        <c:v>4684.8</c:v>
                      </c:pt>
                      <c:pt idx="24937">
                        <c:v>4694.3</c:v>
                      </c:pt>
                      <c:pt idx="24938">
                        <c:v>4666.2</c:v>
                      </c:pt>
                      <c:pt idx="24939">
                        <c:v>4671.3</c:v>
                      </c:pt>
                      <c:pt idx="24940">
                        <c:v>4676.3</c:v>
                      </c:pt>
                      <c:pt idx="24941">
                        <c:v>4677</c:v>
                      </c:pt>
                      <c:pt idx="24942">
                        <c:v>4670.2</c:v>
                      </c:pt>
                      <c:pt idx="24943">
                        <c:v>4691.6000000000004</c:v>
                      </c:pt>
                      <c:pt idx="24944">
                        <c:v>4687.5</c:v>
                      </c:pt>
                      <c:pt idx="24945">
                        <c:v>4679.1000000000004</c:v>
                      </c:pt>
                      <c:pt idx="24946">
                        <c:v>4683</c:v>
                      </c:pt>
                      <c:pt idx="24947">
                        <c:v>4679.8</c:v>
                      </c:pt>
                      <c:pt idx="24948">
                        <c:v>4680.5</c:v>
                      </c:pt>
                      <c:pt idx="24949">
                        <c:v>4681.3999999999996</c:v>
                      </c:pt>
                      <c:pt idx="24950">
                        <c:v>4674.8999999999996</c:v>
                      </c:pt>
                      <c:pt idx="24951">
                        <c:v>4688.8</c:v>
                      </c:pt>
                      <c:pt idx="24952">
                        <c:v>4679.1000000000004</c:v>
                      </c:pt>
                      <c:pt idx="24953">
                        <c:v>4673.8</c:v>
                      </c:pt>
                      <c:pt idx="24954">
                        <c:v>4676</c:v>
                      </c:pt>
                      <c:pt idx="24955">
                        <c:v>4671.7</c:v>
                      </c:pt>
                      <c:pt idx="24956">
                        <c:v>4666.3999999999996</c:v>
                      </c:pt>
                      <c:pt idx="24957">
                        <c:v>4668.5</c:v>
                      </c:pt>
                      <c:pt idx="24958">
                        <c:v>4672.3999999999996</c:v>
                      </c:pt>
                      <c:pt idx="24959">
                        <c:v>4661.3</c:v>
                      </c:pt>
                      <c:pt idx="24960">
                        <c:v>4662.7</c:v>
                      </c:pt>
                      <c:pt idx="24961">
                        <c:v>4667.8</c:v>
                      </c:pt>
                      <c:pt idx="24962">
                        <c:v>4653.3</c:v>
                      </c:pt>
                      <c:pt idx="24963">
                        <c:v>4661</c:v>
                      </c:pt>
                      <c:pt idx="24964">
                        <c:v>4648.3999999999996</c:v>
                      </c:pt>
                      <c:pt idx="24965">
                        <c:v>4651.3999999999996</c:v>
                      </c:pt>
                      <c:pt idx="24966">
                        <c:v>4664.8</c:v>
                      </c:pt>
                      <c:pt idx="24967">
                        <c:v>4673.3999999999996</c:v>
                      </c:pt>
                      <c:pt idx="24968">
                        <c:v>4672.6000000000004</c:v>
                      </c:pt>
                      <c:pt idx="24969">
                        <c:v>4674.2</c:v>
                      </c:pt>
                      <c:pt idx="24970">
                        <c:v>4675.8</c:v>
                      </c:pt>
                      <c:pt idx="24971">
                        <c:v>4669.1000000000004</c:v>
                      </c:pt>
                      <c:pt idx="24972">
                        <c:v>4672.6000000000004</c:v>
                      </c:pt>
                      <c:pt idx="24973">
                        <c:v>4659.5</c:v>
                      </c:pt>
                      <c:pt idx="24974">
                        <c:v>4662</c:v>
                      </c:pt>
                      <c:pt idx="24975">
                        <c:v>4674.1000000000004</c:v>
                      </c:pt>
                      <c:pt idx="24976">
                        <c:v>4682.8</c:v>
                      </c:pt>
                      <c:pt idx="24977">
                        <c:v>4679.8999999999996</c:v>
                      </c:pt>
                      <c:pt idx="24978">
                        <c:v>4693.7</c:v>
                      </c:pt>
                      <c:pt idx="24979">
                        <c:v>4692.2</c:v>
                      </c:pt>
                      <c:pt idx="24980">
                        <c:v>4688</c:v>
                      </c:pt>
                      <c:pt idx="24981">
                        <c:v>4680.2</c:v>
                      </c:pt>
                      <c:pt idx="24982">
                        <c:v>4685.1000000000004</c:v>
                      </c:pt>
                      <c:pt idx="24983">
                        <c:v>4695</c:v>
                      </c:pt>
                      <c:pt idx="24984">
                        <c:v>4700.3999999999996</c:v>
                      </c:pt>
                      <c:pt idx="24985">
                        <c:v>4690.8</c:v>
                      </c:pt>
                      <c:pt idx="24986">
                        <c:v>4700.2</c:v>
                      </c:pt>
                      <c:pt idx="24987">
                        <c:v>4706.3999999999996</c:v>
                      </c:pt>
                      <c:pt idx="24988">
                        <c:v>4701.8999999999996</c:v>
                      </c:pt>
                      <c:pt idx="24989">
                        <c:v>4709</c:v>
                      </c:pt>
                      <c:pt idx="24990">
                        <c:v>4688.5</c:v>
                      </c:pt>
                      <c:pt idx="24991">
                        <c:v>4664.3</c:v>
                      </c:pt>
                      <c:pt idx="24992">
                        <c:v>4778.3</c:v>
                      </c:pt>
                      <c:pt idx="24993">
                        <c:v>4695.3</c:v>
                      </c:pt>
                      <c:pt idx="24994">
                        <c:v>4682.8</c:v>
                      </c:pt>
                      <c:pt idx="24995">
                        <c:v>4694.3</c:v>
                      </c:pt>
                      <c:pt idx="24996">
                        <c:v>4706.3999999999996</c:v>
                      </c:pt>
                      <c:pt idx="24997">
                        <c:v>4704.7</c:v>
                      </c:pt>
                      <c:pt idx="24998">
                        <c:v>4677.8999999999996</c:v>
                      </c:pt>
                      <c:pt idx="24999">
                        <c:v>4704.5</c:v>
                      </c:pt>
                      <c:pt idx="25000">
                        <c:v>4704.3</c:v>
                      </c:pt>
                      <c:pt idx="25001">
                        <c:v>4710.8</c:v>
                      </c:pt>
                      <c:pt idx="25002">
                        <c:v>4702.7</c:v>
                      </c:pt>
                      <c:pt idx="25003">
                        <c:v>4704.2</c:v>
                      </c:pt>
                      <c:pt idx="25004">
                        <c:v>4694.1000000000004</c:v>
                      </c:pt>
                      <c:pt idx="25005">
                        <c:v>4701</c:v>
                      </c:pt>
                      <c:pt idx="25006">
                        <c:v>4702.5</c:v>
                      </c:pt>
                      <c:pt idx="25007">
                        <c:v>4718.3999999999996</c:v>
                      </c:pt>
                      <c:pt idx="25008">
                        <c:v>4704.3999999999996</c:v>
                      </c:pt>
                      <c:pt idx="25009">
                        <c:v>4719.1000000000004</c:v>
                      </c:pt>
                      <c:pt idx="25010">
                        <c:v>4710.5</c:v>
                      </c:pt>
                      <c:pt idx="25011">
                        <c:v>4691</c:v>
                      </c:pt>
                      <c:pt idx="25012">
                        <c:v>4699.5</c:v>
                      </c:pt>
                      <c:pt idx="25013">
                        <c:v>4722</c:v>
                      </c:pt>
                      <c:pt idx="25014">
                        <c:v>4706.1000000000004</c:v>
                      </c:pt>
                      <c:pt idx="25015">
                        <c:v>4705.7</c:v>
                      </c:pt>
                      <c:pt idx="25016">
                        <c:v>4717.5</c:v>
                      </c:pt>
                      <c:pt idx="25017">
                        <c:v>4705.7</c:v>
                      </c:pt>
                      <c:pt idx="25018">
                        <c:v>4712.3999999999996</c:v>
                      </c:pt>
                      <c:pt idx="25019">
                        <c:v>4704.7</c:v>
                      </c:pt>
                      <c:pt idx="25020">
                        <c:v>4705.8</c:v>
                      </c:pt>
                      <c:pt idx="25021">
                        <c:v>4708.3</c:v>
                      </c:pt>
                      <c:pt idx="25022">
                        <c:v>4710.1000000000004</c:v>
                      </c:pt>
                      <c:pt idx="25023">
                        <c:v>4716</c:v>
                      </c:pt>
                      <c:pt idx="25024">
                        <c:v>4704.2</c:v>
                      </c:pt>
                      <c:pt idx="25025">
                        <c:v>4710.6000000000004</c:v>
                      </c:pt>
                      <c:pt idx="25026">
                        <c:v>4715.8</c:v>
                      </c:pt>
                      <c:pt idx="25027">
                        <c:v>4704.3</c:v>
                      </c:pt>
                      <c:pt idx="25028">
                        <c:v>4710.2</c:v>
                      </c:pt>
                      <c:pt idx="25029">
                        <c:v>4698.2</c:v>
                      </c:pt>
                      <c:pt idx="25030">
                        <c:v>4705</c:v>
                      </c:pt>
                      <c:pt idx="25031">
                        <c:v>4696.8999999999996</c:v>
                      </c:pt>
                      <c:pt idx="25032">
                        <c:v>4694.1000000000004</c:v>
                      </c:pt>
                      <c:pt idx="25033">
                        <c:v>4708.6000000000004</c:v>
                      </c:pt>
                      <c:pt idx="25034">
                        <c:v>4715.8</c:v>
                      </c:pt>
                      <c:pt idx="25035">
                        <c:v>4725</c:v>
                      </c:pt>
                      <c:pt idx="25036">
                        <c:v>4721</c:v>
                      </c:pt>
                      <c:pt idx="25037">
                        <c:v>4692.3</c:v>
                      </c:pt>
                      <c:pt idx="25038">
                        <c:v>4701.8</c:v>
                      </c:pt>
                      <c:pt idx="25039">
                        <c:v>4710.8999999999996</c:v>
                      </c:pt>
                      <c:pt idx="25040">
                        <c:v>4691.8</c:v>
                      </c:pt>
                      <c:pt idx="25041">
                        <c:v>4711.8</c:v>
                      </c:pt>
                      <c:pt idx="25042">
                        <c:v>4692.6000000000004</c:v>
                      </c:pt>
                      <c:pt idx="25043">
                        <c:v>4709.8999999999996</c:v>
                      </c:pt>
                      <c:pt idx="25044">
                        <c:v>4715.8999999999996</c:v>
                      </c:pt>
                      <c:pt idx="25045">
                        <c:v>4703.5</c:v>
                      </c:pt>
                      <c:pt idx="25046">
                        <c:v>4701.3</c:v>
                      </c:pt>
                      <c:pt idx="25047">
                        <c:v>4654.3</c:v>
                      </c:pt>
                      <c:pt idx="25048">
                        <c:v>4746.8999999999996</c:v>
                      </c:pt>
                      <c:pt idx="25049">
                        <c:v>4701</c:v>
                      </c:pt>
                      <c:pt idx="25050">
                        <c:v>4703.7</c:v>
                      </c:pt>
                      <c:pt idx="25051">
                        <c:v>4687.5</c:v>
                      </c:pt>
                      <c:pt idx="25052">
                        <c:v>4699.2</c:v>
                      </c:pt>
                      <c:pt idx="25053">
                        <c:v>4684.8999999999996</c:v>
                      </c:pt>
                      <c:pt idx="25054">
                        <c:v>4687.8999999999996</c:v>
                      </c:pt>
                      <c:pt idx="25055">
                        <c:v>4668.8</c:v>
                      </c:pt>
                      <c:pt idx="25056">
                        <c:v>4697.6000000000004</c:v>
                      </c:pt>
                      <c:pt idx="25057">
                        <c:v>4687.5</c:v>
                      </c:pt>
                      <c:pt idx="25058">
                        <c:v>4682.8999999999996</c:v>
                      </c:pt>
                      <c:pt idx="25059">
                        <c:v>4666.7</c:v>
                      </c:pt>
                      <c:pt idx="25060">
                        <c:v>4681.7</c:v>
                      </c:pt>
                      <c:pt idx="25061">
                        <c:v>4670.3</c:v>
                      </c:pt>
                      <c:pt idx="25062">
                        <c:v>4642.5</c:v>
                      </c:pt>
                      <c:pt idx="25063">
                        <c:v>4647.8999999999996</c:v>
                      </c:pt>
                      <c:pt idx="25064">
                        <c:v>4658.5</c:v>
                      </c:pt>
                      <c:pt idx="25065">
                        <c:v>4656</c:v>
                      </c:pt>
                      <c:pt idx="25066">
                        <c:v>4668.1000000000004</c:v>
                      </c:pt>
                      <c:pt idx="25067">
                        <c:v>4677.6000000000004</c:v>
                      </c:pt>
                      <c:pt idx="25068">
                        <c:v>4671</c:v>
                      </c:pt>
                      <c:pt idx="25069">
                        <c:v>4679.5</c:v>
                      </c:pt>
                      <c:pt idx="25070">
                        <c:v>4667.8</c:v>
                      </c:pt>
                      <c:pt idx="25071">
                        <c:v>4691.5</c:v>
                      </c:pt>
                      <c:pt idx="25072">
                        <c:v>4675.7</c:v>
                      </c:pt>
                      <c:pt idx="25073">
                        <c:v>4684.7</c:v>
                      </c:pt>
                      <c:pt idx="25074">
                        <c:v>4696.1000000000004</c:v>
                      </c:pt>
                      <c:pt idx="25075">
                        <c:v>4683.1000000000004</c:v>
                      </c:pt>
                      <c:pt idx="25076">
                        <c:v>4672</c:v>
                      </c:pt>
                      <c:pt idx="25077">
                        <c:v>4691.8999999999996</c:v>
                      </c:pt>
                      <c:pt idx="25078">
                        <c:v>4687.3</c:v>
                      </c:pt>
                      <c:pt idx="25079">
                        <c:v>4685.7</c:v>
                      </c:pt>
                      <c:pt idx="25080">
                        <c:v>4698.8</c:v>
                      </c:pt>
                      <c:pt idx="25081">
                        <c:v>4692.5</c:v>
                      </c:pt>
                      <c:pt idx="25082">
                        <c:v>4712.8999999999996</c:v>
                      </c:pt>
                      <c:pt idx="25083">
                        <c:v>4708.1000000000004</c:v>
                      </c:pt>
                      <c:pt idx="25084">
                        <c:v>4681.3</c:v>
                      </c:pt>
                      <c:pt idx="25085">
                        <c:v>4689.8</c:v>
                      </c:pt>
                      <c:pt idx="25086">
                        <c:v>4675.2</c:v>
                      </c:pt>
                      <c:pt idx="25087">
                        <c:v>4673</c:v>
                      </c:pt>
                      <c:pt idx="25088">
                        <c:v>4675.3999999999996</c:v>
                      </c:pt>
                      <c:pt idx="25089">
                        <c:v>4702.6000000000004</c:v>
                      </c:pt>
                      <c:pt idx="25090">
                        <c:v>4713.1000000000004</c:v>
                      </c:pt>
                      <c:pt idx="25091">
                        <c:v>4704.5</c:v>
                      </c:pt>
                      <c:pt idx="25092">
                        <c:v>4708.6000000000004</c:v>
                      </c:pt>
                      <c:pt idx="25093">
                        <c:v>4714.1000000000004</c:v>
                      </c:pt>
                      <c:pt idx="25094">
                        <c:v>4715.8</c:v>
                      </c:pt>
                      <c:pt idx="25095">
                        <c:v>4702.3</c:v>
                      </c:pt>
                      <c:pt idx="25096">
                        <c:v>4699.1000000000004</c:v>
                      </c:pt>
                      <c:pt idx="25097">
                        <c:v>4721.2</c:v>
                      </c:pt>
                      <c:pt idx="25098">
                        <c:v>4707.1000000000004</c:v>
                      </c:pt>
                      <c:pt idx="25099">
                        <c:v>4698.3999999999996</c:v>
                      </c:pt>
                      <c:pt idx="25100">
                        <c:v>4691.8</c:v>
                      </c:pt>
                      <c:pt idx="25101">
                        <c:v>4679.3999999999996</c:v>
                      </c:pt>
                      <c:pt idx="25102">
                        <c:v>4700</c:v>
                      </c:pt>
                      <c:pt idx="25103">
                        <c:v>4695.6000000000004</c:v>
                      </c:pt>
                      <c:pt idx="25104">
                        <c:v>4695.1000000000004</c:v>
                      </c:pt>
                      <c:pt idx="25105">
                        <c:v>4702.3</c:v>
                      </c:pt>
                      <c:pt idx="25106">
                        <c:v>4685.5</c:v>
                      </c:pt>
                      <c:pt idx="25107">
                        <c:v>4712.5</c:v>
                      </c:pt>
                      <c:pt idx="25108">
                        <c:v>4691.7</c:v>
                      </c:pt>
                      <c:pt idx="25109">
                        <c:v>4689.2</c:v>
                      </c:pt>
                      <c:pt idx="25110">
                        <c:v>4691.1000000000004</c:v>
                      </c:pt>
                      <c:pt idx="25111">
                        <c:v>4694.8999999999996</c:v>
                      </c:pt>
                      <c:pt idx="25112">
                        <c:v>4690.8999999999996</c:v>
                      </c:pt>
                      <c:pt idx="25113">
                        <c:v>4675</c:v>
                      </c:pt>
                      <c:pt idx="25114">
                        <c:v>4664.2</c:v>
                      </c:pt>
                      <c:pt idx="25115">
                        <c:v>4701.8</c:v>
                      </c:pt>
                      <c:pt idx="25116">
                        <c:v>4675.7</c:v>
                      </c:pt>
                      <c:pt idx="25117">
                        <c:v>4696</c:v>
                      </c:pt>
                      <c:pt idx="25118">
                        <c:v>4683</c:v>
                      </c:pt>
                      <c:pt idx="25119">
                        <c:v>4701.2</c:v>
                      </c:pt>
                      <c:pt idx="25120">
                        <c:v>4674.8999999999996</c:v>
                      </c:pt>
                      <c:pt idx="25121">
                        <c:v>4661.2</c:v>
                      </c:pt>
                      <c:pt idx="25122">
                        <c:v>4666.2</c:v>
                      </c:pt>
                      <c:pt idx="25123">
                        <c:v>4677.3</c:v>
                      </c:pt>
                      <c:pt idx="25124">
                        <c:v>4645.7</c:v>
                      </c:pt>
                      <c:pt idx="25125">
                        <c:v>4642.5</c:v>
                      </c:pt>
                      <c:pt idx="25126">
                        <c:v>4644.8999999999996</c:v>
                      </c:pt>
                      <c:pt idx="25127">
                        <c:v>4656.8</c:v>
                      </c:pt>
                      <c:pt idx="25128">
                        <c:v>4652.6000000000004</c:v>
                      </c:pt>
                      <c:pt idx="25129">
                        <c:v>4642.7</c:v>
                      </c:pt>
                      <c:pt idx="25130">
                        <c:v>4638.3999999999996</c:v>
                      </c:pt>
                      <c:pt idx="25131">
                        <c:v>4651</c:v>
                      </c:pt>
                      <c:pt idx="25132">
                        <c:v>4648.3999999999996</c:v>
                      </c:pt>
                      <c:pt idx="25133">
                        <c:v>4640.7</c:v>
                      </c:pt>
                      <c:pt idx="25134">
                        <c:v>4647.6000000000004</c:v>
                      </c:pt>
                      <c:pt idx="25135">
                        <c:v>4650.5</c:v>
                      </c:pt>
                      <c:pt idx="25136">
                        <c:v>4665.6000000000004</c:v>
                      </c:pt>
                      <c:pt idx="25137">
                        <c:v>4673</c:v>
                      </c:pt>
                      <c:pt idx="25138">
                        <c:v>4663.6000000000004</c:v>
                      </c:pt>
                      <c:pt idx="25139">
                        <c:v>4659.8</c:v>
                      </c:pt>
                      <c:pt idx="25140">
                        <c:v>4653.2</c:v>
                      </c:pt>
                      <c:pt idx="25141">
                        <c:v>4650.7</c:v>
                      </c:pt>
                      <c:pt idx="25142">
                        <c:v>4658.1000000000004</c:v>
                      </c:pt>
                      <c:pt idx="25143">
                        <c:v>4660.7</c:v>
                      </c:pt>
                      <c:pt idx="25144">
                        <c:v>4656.5</c:v>
                      </c:pt>
                      <c:pt idx="25145">
                        <c:v>4670.5</c:v>
                      </c:pt>
                      <c:pt idx="25146">
                        <c:v>4656.8</c:v>
                      </c:pt>
                      <c:pt idx="25147">
                        <c:v>4660.3999999999996</c:v>
                      </c:pt>
                      <c:pt idx="25148">
                        <c:v>4646.2</c:v>
                      </c:pt>
                      <c:pt idx="25149">
                        <c:v>4632</c:v>
                      </c:pt>
                      <c:pt idx="25150">
                        <c:v>4634.3</c:v>
                      </c:pt>
                      <c:pt idx="25151">
                        <c:v>4623.3999999999996</c:v>
                      </c:pt>
                      <c:pt idx="25152">
                        <c:v>4631.3999999999996</c:v>
                      </c:pt>
                      <c:pt idx="25153">
                        <c:v>4630.5</c:v>
                      </c:pt>
                      <c:pt idx="25154">
                        <c:v>4622.3999999999996</c:v>
                      </c:pt>
                      <c:pt idx="25155">
                        <c:v>4623</c:v>
                      </c:pt>
                      <c:pt idx="25156">
                        <c:v>4615.3999999999996</c:v>
                      </c:pt>
                      <c:pt idx="25157">
                        <c:v>4621.3</c:v>
                      </c:pt>
                      <c:pt idx="25158">
                        <c:v>4628.8999999999996</c:v>
                      </c:pt>
                      <c:pt idx="25159">
                        <c:v>4634.8999999999996</c:v>
                      </c:pt>
                      <c:pt idx="25160">
                        <c:v>4630.8999999999996</c:v>
                      </c:pt>
                      <c:pt idx="25161">
                        <c:v>4630.7</c:v>
                      </c:pt>
                      <c:pt idx="25162">
                        <c:v>4640.3</c:v>
                      </c:pt>
                      <c:pt idx="25163">
                        <c:v>4649</c:v>
                      </c:pt>
                      <c:pt idx="25164">
                        <c:v>4650.3999999999996</c:v>
                      </c:pt>
                      <c:pt idx="25165">
                        <c:v>4652.3</c:v>
                      </c:pt>
                      <c:pt idx="25166">
                        <c:v>4655.3</c:v>
                      </c:pt>
                      <c:pt idx="25167">
                        <c:v>4665.8999999999996</c:v>
                      </c:pt>
                      <c:pt idx="25168">
                        <c:v>4649.7</c:v>
                      </c:pt>
                      <c:pt idx="25169">
                        <c:v>4656.1000000000004</c:v>
                      </c:pt>
                      <c:pt idx="25170">
                        <c:v>4646.3999999999996</c:v>
                      </c:pt>
                      <c:pt idx="25171">
                        <c:v>4647</c:v>
                      </c:pt>
                      <c:pt idx="25172">
                        <c:v>4634.2</c:v>
                      </c:pt>
                      <c:pt idx="25173">
                        <c:v>4626.8999999999996</c:v>
                      </c:pt>
                      <c:pt idx="25174">
                        <c:v>4629</c:v>
                      </c:pt>
                      <c:pt idx="25175">
                        <c:v>4614.8999999999996</c:v>
                      </c:pt>
                      <c:pt idx="25176">
                        <c:v>4595</c:v>
                      </c:pt>
                      <c:pt idx="25177">
                        <c:v>4586.3</c:v>
                      </c:pt>
                      <c:pt idx="25178">
                        <c:v>4557</c:v>
                      </c:pt>
                      <c:pt idx="25179">
                        <c:v>4564.6000000000004</c:v>
                      </c:pt>
                      <c:pt idx="25180">
                        <c:v>4550.3999999999996</c:v>
                      </c:pt>
                      <c:pt idx="25181">
                        <c:v>4551.8999999999996</c:v>
                      </c:pt>
                      <c:pt idx="25182">
                        <c:v>4552.5</c:v>
                      </c:pt>
                      <c:pt idx="25183">
                        <c:v>4562.8</c:v>
                      </c:pt>
                      <c:pt idx="25184">
                        <c:v>4557</c:v>
                      </c:pt>
                      <c:pt idx="25185">
                        <c:v>4549.3999999999996</c:v>
                      </c:pt>
                      <c:pt idx="25186">
                        <c:v>4554.8</c:v>
                      </c:pt>
                      <c:pt idx="25187">
                        <c:v>4550.5</c:v>
                      </c:pt>
                      <c:pt idx="25188">
                        <c:v>4553.3</c:v>
                      </c:pt>
                      <c:pt idx="25189">
                        <c:v>4549</c:v>
                      </c:pt>
                      <c:pt idx="25190">
                        <c:v>4551.2</c:v>
                      </c:pt>
                      <c:pt idx="25191">
                        <c:v>4546.1000000000004</c:v>
                      </c:pt>
                      <c:pt idx="25192">
                        <c:v>4540.8999999999996</c:v>
                      </c:pt>
                      <c:pt idx="25193">
                        <c:v>4546</c:v>
                      </c:pt>
                      <c:pt idx="25194">
                        <c:v>4542.3</c:v>
                      </c:pt>
                      <c:pt idx="25195">
                        <c:v>4562.1000000000004</c:v>
                      </c:pt>
                      <c:pt idx="25196">
                        <c:v>4563.1000000000004</c:v>
                      </c:pt>
                      <c:pt idx="25197">
                        <c:v>4552.2</c:v>
                      </c:pt>
                      <c:pt idx="25198">
                        <c:v>4544.3</c:v>
                      </c:pt>
                      <c:pt idx="25199">
                        <c:v>4570.5</c:v>
                      </c:pt>
                      <c:pt idx="25200">
                        <c:v>4569.8</c:v>
                      </c:pt>
                      <c:pt idx="25201">
                        <c:v>4562.3999999999996</c:v>
                      </c:pt>
                      <c:pt idx="25202">
                        <c:v>4546.2</c:v>
                      </c:pt>
                      <c:pt idx="25203">
                        <c:v>4563.7</c:v>
                      </c:pt>
                      <c:pt idx="25204">
                        <c:v>4570</c:v>
                      </c:pt>
                      <c:pt idx="25205">
                        <c:v>4569.6000000000004</c:v>
                      </c:pt>
                      <c:pt idx="25206">
                        <c:v>4569.8999999999996</c:v>
                      </c:pt>
                      <c:pt idx="25207">
                        <c:v>4583.8999999999996</c:v>
                      </c:pt>
                      <c:pt idx="25208">
                        <c:v>4581.8999999999996</c:v>
                      </c:pt>
                      <c:pt idx="25209">
                        <c:v>4598.3</c:v>
                      </c:pt>
                      <c:pt idx="25210">
                        <c:v>4605.3</c:v>
                      </c:pt>
                      <c:pt idx="25211">
                        <c:v>4610.5</c:v>
                      </c:pt>
                      <c:pt idx="25212">
                        <c:v>4603.7</c:v>
                      </c:pt>
                      <c:pt idx="25213">
                        <c:v>4598.7</c:v>
                      </c:pt>
                      <c:pt idx="25214">
                        <c:v>4593.6000000000004</c:v>
                      </c:pt>
                      <c:pt idx="25215">
                        <c:v>4586.2</c:v>
                      </c:pt>
                      <c:pt idx="25216">
                        <c:v>4590.3999999999996</c:v>
                      </c:pt>
                      <c:pt idx="25217">
                        <c:v>4585.5</c:v>
                      </c:pt>
                      <c:pt idx="25218">
                        <c:v>4578.7</c:v>
                      </c:pt>
                      <c:pt idx="25219">
                        <c:v>4594.3</c:v>
                      </c:pt>
                      <c:pt idx="25220">
                        <c:v>4585.2</c:v>
                      </c:pt>
                      <c:pt idx="25221">
                        <c:v>4598.6000000000004</c:v>
                      </c:pt>
                      <c:pt idx="25222">
                        <c:v>4608.1000000000004</c:v>
                      </c:pt>
                      <c:pt idx="25223">
                        <c:v>4604.1000000000004</c:v>
                      </c:pt>
                      <c:pt idx="25224">
                        <c:v>4575.1000000000004</c:v>
                      </c:pt>
                      <c:pt idx="25225">
                        <c:v>4604.8</c:v>
                      </c:pt>
                      <c:pt idx="25226">
                        <c:v>4587.6000000000004</c:v>
                      </c:pt>
                      <c:pt idx="25227">
                        <c:v>4573.2</c:v>
                      </c:pt>
                      <c:pt idx="25228">
                        <c:v>4594.1000000000004</c:v>
                      </c:pt>
                      <c:pt idx="25229">
                        <c:v>4603.2</c:v>
                      </c:pt>
                      <c:pt idx="25230">
                        <c:v>4607.3</c:v>
                      </c:pt>
                      <c:pt idx="25231">
                        <c:v>4620.8999999999996</c:v>
                      </c:pt>
                      <c:pt idx="25232">
                        <c:v>4618.1000000000004</c:v>
                      </c:pt>
                      <c:pt idx="25233">
                        <c:v>4618.8</c:v>
                      </c:pt>
                      <c:pt idx="25234">
                        <c:v>4601.3999999999996</c:v>
                      </c:pt>
                      <c:pt idx="25235">
                        <c:v>4606.3</c:v>
                      </c:pt>
                      <c:pt idx="25236">
                        <c:v>4620.8999999999996</c:v>
                      </c:pt>
                      <c:pt idx="25237">
                        <c:v>4603.8</c:v>
                      </c:pt>
                      <c:pt idx="25238">
                        <c:v>4625</c:v>
                      </c:pt>
                      <c:pt idx="25239">
                        <c:v>4614.6000000000004</c:v>
                      </c:pt>
                      <c:pt idx="25240">
                        <c:v>4609.8</c:v>
                      </c:pt>
                      <c:pt idx="25241">
                        <c:v>4587.8999999999996</c:v>
                      </c:pt>
                      <c:pt idx="25242">
                        <c:v>4574.1000000000004</c:v>
                      </c:pt>
                      <c:pt idx="25243">
                        <c:v>4562</c:v>
                      </c:pt>
                      <c:pt idx="25244">
                        <c:v>4574.1000000000004</c:v>
                      </c:pt>
                      <c:pt idx="25245">
                        <c:v>4546.8</c:v>
                      </c:pt>
                      <c:pt idx="25246">
                        <c:v>4551.7</c:v>
                      </c:pt>
                      <c:pt idx="25247">
                        <c:v>4530.2</c:v>
                      </c:pt>
                      <c:pt idx="25248">
                        <c:v>4531.5</c:v>
                      </c:pt>
                      <c:pt idx="25249">
                        <c:v>4517.2</c:v>
                      </c:pt>
                      <c:pt idx="25250">
                        <c:v>4519.8999999999996</c:v>
                      </c:pt>
                      <c:pt idx="25251">
                        <c:v>4540.1000000000004</c:v>
                      </c:pt>
                      <c:pt idx="25252">
                        <c:v>4529.5</c:v>
                      </c:pt>
                      <c:pt idx="25253">
                        <c:v>4512.2</c:v>
                      </c:pt>
                      <c:pt idx="25254">
                        <c:v>4523.3999999999996</c:v>
                      </c:pt>
                      <c:pt idx="25255">
                        <c:v>4533.3</c:v>
                      </c:pt>
                      <c:pt idx="25256">
                        <c:v>4517.6000000000004</c:v>
                      </c:pt>
                      <c:pt idx="25257">
                        <c:v>4535.5</c:v>
                      </c:pt>
                      <c:pt idx="25258">
                        <c:v>4548.3</c:v>
                      </c:pt>
                      <c:pt idx="25259">
                        <c:v>4544.2</c:v>
                      </c:pt>
                      <c:pt idx="25260">
                        <c:v>4544.8999999999996</c:v>
                      </c:pt>
                      <c:pt idx="25261">
                        <c:v>4552.1000000000004</c:v>
                      </c:pt>
                      <c:pt idx="25262">
                        <c:v>4556.5</c:v>
                      </c:pt>
                      <c:pt idx="25263">
                        <c:v>4548.2</c:v>
                      </c:pt>
                      <c:pt idx="25264">
                        <c:v>4558.1000000000004</c:v>
                      </c:pt>
                      <c:pt idx="25265">
                        <c:v>4547.8999999999996</c:v>
                      </c:pt>
                      <c:pt idx="25266">
                        <c:v>4546.1000000000004</c:v>
                      </c:pt>
                      <c:pt idx="25267">
                        <c:v>4551.1000000000004</c:v>
                      </c:pt>
                      <c:pt idx="25268">
                        <c:v>4530.1000000000004</c:v>
                      </c:pt>
                      <c:pt idx="25269">
                        <c:v>4533.2</c:v>
                      </c:pt>
                      <c:pt idx="25270">
                        <c:v>4541.5</c:v>
                      </c:pt>
                      <c:pt idx="25271">
                        <c:v>4537.8999999999996</c:v>
                      </c:pt>
                      <c:pt idx="25272">
                        <c:v>4531.8</c:v>
                      </c:pt>
                      <c:pt idx="25273">
                        <c:v>4527.7</c:v>
                      </c:pt>
                      <c:pt idx="25274">
                        <c:v>4538.2</c:v>
                      </c:pt>
                      <c:pt idx="25275">
                        <c:v>4542.8999999999996</c:v>
                      </c:pt>
                      <c:pt idx="25276">
                        <c:v>4538.8</c:v>
                      </c:pt>
                      <c:pt idx="25277">
                        <c:v>4554.2</c:v>
                      </c:pt>
                      <c:pt idx="25278">
                        <c:v>4576.8</c:v>
                      </c:pt>
                      <c:pt idx="25279">
                        <c:v>4596.6000000000004</c:v>
                      </c:pt>
                      <c:pt idx="25280">
                        <c:v>4585.3999999999996</c:v>
                      </c:pt>
                      <c:pt idx="25281">
                        <c:v>4603</c:v>
                      </c:pt>
                      <c:pt idx="25282">
                        <c:v>4614.8</c:v>
                      </c:pt>
                      <c:pt idx="25283">
                        <c:v>4624.3</c:v>
                      </c:pt>
                      <c:pt idx="25284">
                        <c:v>4623.1000000000004</c:v>
                      </c:pt>
                      <c:pt idx="25285">
                        <c:v>4621.6000000000004</c:v>
                      </c:pt>
                      <c:pt idx="25286">
                        <c:v>4622.8</c:v>
                      </c:pt>
                      <c:pt idx="25287">
                        <c:v>4649</c:v>
                      </c:pt>
                      <c:pt idx="25288">
                        <c:v>4655.6000000000004</c:v>
                      </c:pt>
                      <c:pt idx="25289">
                        <c:v>4640.3</c:v>
                      </c:pt>
                      <c:pt idx="25290">
                        <c:v>4652.8</c:v>
                      </c:pt>
                      <c:pt idx="25291">
                        <c:v>4639.5</c:v>
                      </c:pt>
                      <c:pt idx="25292">
                        <c:v>4645.5</c:v>
                      </c:pt>
                      <c:pt idx="25293">
                        <c:v>4674.2</c:v>
                      </c:pt>
                      <c:pt idx="25294">
                        <c:v>4668.3999999999996</c:v>
                      </c:pt>
                      <c:pt idx="25295">
                        <c:v>4667.3</c:v>
                      </c:pt>
                      <c:pt idx="25296">
                        <c:v>4664.2</c:v>
                      </c:pt>
                      <c:pt idx="25297">
                        <c:v>4655.8999999999996</c:v>
                      </c:pt>
                      <c:pt idx="25298">
                        <c:v>4666.8</c:v>
                      </c:pt>
                      <c:pt idx="25299">
                        <c:v>4654.3999999999996</c:v>
                      </c:pt>
                      <c:pt idx="25300">
                        <c:v>4654.5</c:v>
                      </c:pt>
                      <c:pt idx="25301">
                        <c:v>4648.3999999999996</c:v>
                      </c:pt>
                      <c:pt idx="25302">
                        <c:v>4652.1000000000004</c:v>
                      </c:pt>
                      <c:pt idx="25303">
                        <c:v>4654.3</c:v>
                      </c:pt>
                      <c:pt idx="25304">
                        <c:v>4654.2</c:v>
                      </c:pt>
                      <c:pt idx="25305">
                        <c:v>4641.3</c:v>
                      </c:pt>
                      <c:pt idx="25306">
                        <c:v>4642.8</c:v>
                      </c:pt>
                      <c:pt idx="25307">
                        <c:v>4617.6000000000004</c:v>
                      </c:pt>
                      <c:pt idx="25308">
                        <c:v>4628.7</c:v>
                      </c:pt>
                      <c:pt idx="25309">
                        <c:v>4614.7</c:v>
                      </c:pt>
                      <c:pt idx="25310">
                        <c:v>4612.8</c:v>
                      </c:pt>
                      <c:pt idx="25311">
                        <c:v>4611.7</c:v>
                      </c:pt>
                      <c:pt idx="25312">
                        <c:v>4619.8999999999996</c:v>
                      </c:pt>
                      <c:pt idx="25313">
                        <c:v>4622.3</c:v>
                      </c:pt>
                      <c:pt idx="25314">
                        <c:v>4614.6000000000004</c:v>
                      </c:pt>
                      <c:pt idx="25315">
                        <c:v>4620.5</c:v>
                      </c:pt>
                      <c:pt idx="25316">
                        <c:v>4615.7</c:v>
                      </c:pt>
                      <c:pt idx="25317">
                        <c:v>4616</c:v>
                      </c:pt>
                      <c:pt idx="25318">
                        <c:v>4624.1000000000004</c:v>
                      </c:pt>
                      <c:pt idx="25319">
                        <c:v>4643.8</c:v>
                      </c:pt>
                      <c:pt idx="25320">
                        <c:v>4642.8999999999996</c:v>
                      </c:pt>
                      <c:pt idx="25321">
                        <c:v>4644.2</c:v>
                      </c:pt>
                      <c:pt idx="25322">
                        <c:v>4648.8999999999996</c:v>
                      </c:pt>
                      <c:pt idx="25323">
                        <c:v>4644.8999999999996</c:v>
                      </c:pt>
                      <c:pt idx="25324">
                        <c:v>4666.7</c:v>
                      </c:pt>
                      <c:pt idx="25325">
                        <c:v>4662.1000000000004</c:v>
                      </c:pt>
                      <c:pt idx="25326">
                        <c:v>4656.8</c:v>
                      </c:pt>
                      <c:pt idx="25327">
                        <c:v>4661.5</c:v>
                      </c:pt>
                      <c:pt idx="25328">
                        <c:v>4661.5</c:v>
                      </c:pt>
                      <c:pt idx="25329">
                        <c:v>4653.7</c:v>
                      </c:pt>
                      <c:pt idx="25330">
                        <c:v>4643.3999999999996</c:v>
                      </c:pt>
                      <c:pt idx="25331">
                        <c:v>4638.8</c:v>
                      </c:pt>
                      <c:pt idx="25332">
                        <c:v>4638.3999999999996</c:v>
                      </c:pt>
                      <c:pt idx="25333">
                        <c:v>4638.3999999999996</c:v>
                      </c:pt>
                      <c:pt idx="25334">
                        <c:v>4633.5</c:v>
                      </c:pt>
                      <c:pt idx="25335">
                        <c:v>4631.5</c:v>
                      </c:pt>
                      <c:pt idx="25336">
                        <c:v>4629.6000000000004</c:v>
                      </c:pt>
                      <c:pt idx="25337">
                        <c:v>4622.5</c:v>
                      </c:pt>
                      <c:pt idx="25338">
                        <c:v>4612.8999999999996</c:v>
                      </c:pt>
                      <c:pt idx="25339">
                        <c:v>4613.3999999999996</c:v>
                      </c:pt>
                      <c:pt idx="25340">
                        <c:v>4615.2</c:v>
                      </c:pt>
                      <c:pt idx="25341">
                        <c:v>4623.6000000000004</c:v>
                      </c:pt>
                      <c:pt idx="25342">
                        <c:v>4617.2</c:v>
                      </c:pt>
                      <c:pt idx="25343">
                        <c:v>4628.1000000000004</c:v>
                      </c:pt>
                      <c:pt idx="25344">
                        <c:v>4623.8</c:v>
                      </c:pt>
                      <c:pt idx="25345">
                        <c:v>4636.8999999999996</c:v>
                      </c:pt>
                      <c:pt idx="25346">
                        <c:v>4628.6000000000004</c:v>
                      </c:pt>
                      <c:pt idx="25347">
                        <c:v>4639.7</c:v>
                      </c:pt>
                      <c:pt idx="25348">
                        <c:v>4643.7</c:v>
                      </c:pt>
                      <c:pt idx="25349">
                        <c:v>4640.3</c:v>
                      </c:pt>
                      <c:pt idx="25350">
                        <c:v>4664</c:v>
                      </c:pt>
                      <c:pt idx="25351">
                        <c:v>4665.3</c:v>
                      </c:pt>
                      <c:pt idx="25352">
                        <c:v>4644.2</c:v>
                      </c:pt>
                      <c:pt idx="25353">
                        <c:v>4671.1000000000004</c:v>
                      </c:pt>
                      <c:pt idx="25354">
                        <c:v>4662.8999999999996</c:v>
                      </c:pt>
                      <c:pt idx="25355">
                        <c:v>4671.7</c:v>
                      </c:pt>
                      <c:pt idx="25356">
                        <c:v>4673.5</c:v>
                      </c:pt>
                      <c:pt idx="25357">
                        <c:v>4681.3</c:v>
                      </c:pt>
                      <c:pt idx="25358">
                        <c:v>4668.3999999999996</c:v>
                      </c:pt>
                      <c:pt idx="25359">
                        <c:v>4670.3999999999996</c:v>
                      </c:pt>
                      <c:pt idx="25360">
                        <c:v>4687.8999999999996</c:v>
                      </c:pt>
                      <c:pt idx="25361">
                        <c:v>4702.5</c:v>
                      </c:pt>
                      <c:pt idx="25362">
                        <c:v>4697.8999999999996</c:v>
                      </c:pt>
                      <c:pt idx="25363">
                        <c:v>4681</c:v>
                      </c:pt>
                      <c:pt idx="25364">
                        <c:v>4688.3999999999996</c:v>
                      </c:pt>
                      <c:pt idx="25365">
                        <c:v>4658.2</c:v>
                      </c:pt>
                      <c:pt idx="25366">
                        <c:v>4669.1000000000004</c:v>
                      </c:pt>
                      <c:pt idx="25367">
                        <c:v>4661.3</c:v>
                      </c:pt>
                      <c:pt idx="25368">
                        <c:v>4662.2</c:v>
                      </c:pt>
                      <c:pt idx="25369">
                        <c:v>4680.1000000000004</c:v>
                      </c:pt>
                      <c:pt idx="25370">
                        <c:v>4671.2</c:v>
                      </c:pt>
                      <c:pt idx="25371">
                        <c:v>4677.8</c:v>
                      </c:pt>
                      <c:pt idx="25372">
                        <c:v>4666.8999999999996</c:v>
                      </c:pt>
                      <c:pt idx="25373">
                        <c:v>4694.8999999999996</c:v>
                      </c:pt>
                      <c:pt idx="25374">
                        <c:v>4697.3</c:v>
                      </c:pt>
                      <c:pt idx="25375">
                        <c:v>4693</c:v>
                      </c:pt>
                      <c:pt idx="25376">
                        <c:v>4697.3</c:v>
                      </c:pt>
                      <c:pt idx="25377">
                        <c:v>4693.5</c:v>
                      </c:pt>
                      <c:pt idx="25378">
                        <c:v>4699.8</c:v>
                      </c:pt>
                      <c:pt idx="25379">
                        <c:v>4706.8</c:v>
                      </c:pt>
                      <c:pt idx="25380">
                        <c:v>4700.8999999999996</c:v>
                      </c:pt>
                      <c:pt idx="25381">
                        <c:v>4708</c:v>
                      </c:pt>
                      <c:pt idx="25382">
                        <c:v>4721.3</c:v>
                      </c:pt>
                      <c:pt idx="25383">
                        <c:v>4713.5</c:v>
                      </c:pt>
                      <c:pt idx="25384">
                        <c:v>4710.5</c:v>
                      </c:pt>
                      <c:pt idx="25385">
                        <c:v>4721.5</c:v>
                      </c:pt>
                      <c:pt idx="25386">
                        <c:v>4717.6000000000004</c:v>
                      </c:pt>
                      <c:pt idx="25387">
                        <c:v>4721.3999999999996</c:v>
                      </c:pt>
                      <c:pt idx="25388">
                        <c:v>4735.3999999999996</c:v>
                      </c:pt>
                      <c:pt idx="25389">
                        <c:v>4719.8</c:v>
                      </c:pt>
                      <c:pt idx="25390">
                        <c:v>4725.1000000000004</c:v>
                      </c:pt>
                      <c:pt idx="25391">
                        <c:v>4739.2</c:v>
                      </c:pt>
                      <c:pt idx="25392">
                        <c:v>4725.3999999999996</c:v>
                      </c:pt>
                      <c:pt idx="25393">
                        <c:v>4733.5</c:v>
                      </c:pt>
                      <c:pt idx="25394">
                        <c:v>4728</c:v>
                      </c:pt>
                      <c:pt idx="25395">
                        <c:v>4722.8999999999996</c:v>
                      </c:pt>
                      <c:pt idx="25396">
                        <c:v>4748</c:v>
                      </c:pt>
                      <c:pt idx="25397">
                        <c:v>4753.2</c:v>
                      </c:pt>
                      <c:pt idx="25398">
                        <c:v>4731.8999999999996</c:v>
                      </c:pt>
                      <c:pt idx="25399">
                        <c:v>4752.3</c:v>
                      </c:pt>
                      <c:pt idx="25400">
                        <c:v>4736.3999999999996</c:v>
                      </c:pt>
                      <c:pt idx="25401">
                        <c:v>4737.3999999999996</c:v>
                      </c:pt>
                      <c:pt idx="25402">
                        <c:v>4715.2</c:v>
                      </c:pt>
                      <c:pt idx="25403">
                        <c:v>4715.5</c:v>
                      </c:pt>
                      <c:pt idx="25404">
                        <c:v>4734.2</c:v>
                      </c:pt>
                      <c:pt idx="25405">
                        <c:v>4724.8</c:v>
                      </c:pt>
                      <c:pt idx="25406">
                        <c:v>4715.8999999999996</c:v>
                      </c:pt>
                      <c:pt idx="25407">
                        <c:v>4722.5</c:v>
                      </c:pt>
                      <c:pt idx="25408">
                        <c:v>4732.5</c:v>
                      </c:pt>
                      <c:pt idx="25409">
                        <c:v>4730.3</c:v>
                      </c:pt>
                      <c:pt idx="25410">
                        <c:v>4719.3</c:v>
                      </c:pt>
                      <c:pt idx="25411">
                        <c:v>4729.8999999999996</c:v>
                      </c:pt>
                      <c:pt idx="25412">
                        <c:v>4740</c:v>
                      </c:pt>
                      <c:pt idx="25413">
                        <c:v>4751.7</c:v>
                      </c:pt>
                      <c:pt idx="25414">
                        <c:v>4745.2</c:v>
                      </c:pt>
                      <c:pt idx="25415">
                        <c:v>4752.3999999999996</c:v>
                      </c:pt>
                      <c:pt idx="25416">
                        <c:v>4746.6000000000004</c:v>
                      </c:pt>
                      <c:pt idx="25417">
                        <c:v>4774.8</c:v>
                      </c:pt>
                      <c:pt idx="25418">
                        <c:v>4756.8</c:v>
                      </c:pt>
                      <c:pt idx="25419">
                        <c:v>4759.5</c:v>
                      </c:pt>
                      <c:pt idx="25420">
                        <c:v>4764.1000000000004</c:v>
                      </c:pt>
                      <c:pt idx="25421">
                        <c:v>4754.3999999999996</c:v>
                      </c:pt>
                      <c:pt idx="25422">
                        <c:v>4749.5</c:v>
                      </c:pt>
                      <c:pt idx="25423">
                        <c:v>4743</c:v>
                      </c:pt>
                      <c:pt idx="25424">
                        <c:v>4745.8</c:v>
                      </c:pt>
                      <c:pt idx="25425">
                        <c:v>4783.3</c:v>
                      </c:pt>
                      <c:pt idx="25426">
                        <c:v>4769.3999999999996</c:v>
                      </c:pt>
                      <c:pt idx="25427">
                        <c:v>4753.3999999999996</c:v>
                      </c:pt>
                      <c:pt idx="25428">
                        <c:v>4778.3999999999996</c:v>
                      </c:pt>
                      <c:pt idx="25429">
                        <c:v>4777</c:v>
                      </c:pt>
                      <c:pt idx="25430">
                        <c:v>4776.8</c:v>
                      </c:pt>
                      <c:pt idx="25431">
                        <c:v>4778.2</c:v>
                      </c:pt>
                      <c:pt idx="25432">
                        <c:v>4754.1000000000004</c:v>
                      </c:pt>
                      <c:pt idx="25433">
                        <c:v>4750.3999999999996</c:v>
                      </c:pt>
                      <c:pt idx="25434">
                        <c:v>4757.5</c:v>
                      </c:pt>
                      <c:pt idx="25435">
                        <c:v>4776.8999999999996</c:v>
                      </c:pt>
                      <c:pt idx="25436">
                        <c:v>4745.1000000000004</c:v>
                      </c:pt>
                      <c:pt idx="25437">
                        <c:v>4743.8</c:v>
                      </c:pt>
                      <c:pt idx="25438">
                        <c:v>4739.8</c:v>
                      </c:pt>
                      <c:pt idx="25439">
                        <c:v>4750.7</c:v>
                      </c:pt>
                      <c:pt idx="25440">
                        <c:v>4735</c:v>
                      </c:pt>
                      <c:pt idx="25441">
                        <c:v>4725.3999999999996</c:v>
                      </c:pt>
                      <c:pt idx="25442">
                        <c:v>4739.8999999999996</c:v>
                      </c:pt>
                      <c:pt idx="25443">
                        <c:v>4744</c:v>
                      </c:pt>
                      <c:pt idx="25444">
                        <c:v>4733</c:v>
                      </c:pt>
                      <c:pt idx="25445">
                        <c:v>4730.3999999999996</c:v>
                      </c:pt>
                      <c:pt idx="25446">
                        <c:v>4729.6000000000004</c:v>
                      </c:pt>
                      <c:pt idx="25447">
                        <c:v>4749</c:v>
                      </c:pt>
                      <c:pt idx="25448">
                        <c:v>4758.1000000000004</c:v>
                      </c:pt>
                      <c:pt idx="25449">
                        <c:v>4747.6000000000004</c:v>
                      </c:pt>
                      <c:pt idx="25450">
                        <c:v>4757.6000000000004</c:v>
                      </c:pt>
                      <c:pt idx="25451">
                        <c:v>4750.8</c:v>
                      </c:pt>
                      <c:pt idx="25452">
                        <c:v>4754</c:v>
                      </c:pt>
                      <c:pt idx="25453">
                        <c:v>4753.6000000000004</c:v>
                      </c:pt>
                      <c:pt idx="25454">
                        <c:v>4765.5</c:v>
                      </c:pt>
                      <c:pt idx="25455">
                        <c:v>4761.8999999999996</c:v>
                      </c:pt>
                      <c:pt idx="25456">
                        <c:v>4771</c:v>
                      </c:pt>
                      <c:pt idx="25457">
                        <c:v>4760.5</c:v>
                      </c:pt>
                      <c:pt idx="25458">
                        <c:v>4771.7</c:v>
                      </c:pt>
                      <c:pt idx="25459">
                        <c:v>4756.3999999999996</c:v>
                      </c:pt>
                      <c:pt idx="25460">
                        <c:v>4760</c:v>
                      </c:pt>
                      <c:pt idx="25461">
                        <c:v>4747.7</c:v>
                      </c:pt>
                      <c:pt idx="25462">
                        <c:v>4751.2</c:v>
                      </c:pt>
                      <c:pt idx="25463">
                        <c:v>4743.6000000000004</c:v>
                      </c:pt>
                      <c:pt idx="25464">
                        <c:v>4752.8999999999996</c:v>
                      </c:pt>
                      <c:pt idx="25465">
                        <c:v>4769.3</c:v>
                      </c:pt>
                      <c:pt idx="25466">
                        <c:v>4749.3999999999996</c:v>
                      </c:pt>
                      <c:pt idx="25467">
                        <c:v>4745.7</c:v>
                      </c:pt>
                      <c:pt idx="25468">
                        <c:v>4747.8</c:v>
                      </c:pt>
                      <c:pt idx="25469">
                        <c:v>4741.8999999999996</c:v>
                      </c:pt>
                      <c:pt idx="25470">
                        <c:v>4726.5</c:v>
                      </c:pt>
                      <c:pt idx="25471">
                        <c:v>4721.5</c:v>
                      </c:pt>
                      <c:pt idx="25472">
                        <c:v>4727.7</c:v>
                      </c:pt>
                      <c:pt idx="25473">
                        <c:v>4715.2</c:v>
                      </c:pt>
                      <c:pt idx="25474">
                        <c:v>4731.2</c:v>
                      </c:pt>
                      <c:pt idx="25475">
                        <c:v>4722.8999999999996</c:v>
                      </c:pt>
                      <c:pt idx="25476">
                        <c:v>4710.7</c:v>
                      </c:pt>
                      <c:pt idx="25477">
                        <c:v>4731.6000000000004</c:v>
                      </c:pt>
                      <c:pt idx="25478">
                        <c:v>4719</c:v>
                      </c:pt>
                      <c:pt idx="25479">
                        <c:v>4722.5</c:v>
                      </c:pt>
                      <c:pt idx="25480">
                        <c:v>4722.6000000000004</c:v>
                      </c:pt>
                      <c:pt idx="25481">
                        <c:v>4731.3</c:v>
                      </c:pt>
                      <c:pt idx="25482">
                        <c:v>4733.7</c:v>
                      </c:pt>
                      <c:pt idx="25483">
                        <c:v>4723</c:v>
                      </c:pt>
                      <c:pt idx="25484">
                        <c:v>4732.7</c:v>
                      </c:pt>
                      <c:pt idx="25485">
                        <c:v>4730.8</c:v>
                      </c:pt>
                      <c:pt idx="25486">
                        <c:v>4732.1000000000004</c:v>
                      </c:pt>
                      <c:pt idx="25487">
                        <c:v>4721</c:v>
                      </c:pt>
                      <c:pt idx="25488">
                        <c:v>4707.3</c:v>
                      </c:pt>
                      <c:pt idx="25489">
                        <c:v>4718.5</c:v>
                      </c:pt>
                      <c:pt idx="25490">
                        <c:v>4713</c:v>
                      </c:pt>
                      <c:pt idx="25491">
                        <c:v>4712</c:v>
                      </c:pt>
                      <c:pt idx="25492">
                        <c:v>4710.3</c:v>
                      </c:pt>
                      <c:pt idx="25493">
                        <c:v>4705</c:v>
                      </c:pt>
                      <c:pt idx="25494">
                        <c:v>4686.3</c:v>
                      </c:pt>
                      <c:pt idx="25495">
                        <c:v>4682.3999999999996</c:v>
                      </c:pt>
                      <c:pt idx="25496">
                        <c:v>4673.7</c:v>
                      </c:pt>
                      <c:pt idx="25497">
                        <c:v>4650.6000000000004</c:v>
                      </c:pt>
                      <c:pt idx="25498">
                        <c:v>4665.2</c:v>
                      </c:pt>
                      <c:pt idx="25499">
                        <c:v>4654.8999999999996</c:v>
                      </c:pt>
                      <c:pt idx="25500">
                        <c:v>4642.3</c:v>
                      </c:pt>
                      <c:pt idx="25501">
                        <c:v>4637.1000000000004</c:v>
                      </c:pt>
                      <c:pt idx="25502">
                        <c:v>4634</c:v>
                      </c:pt>
                      <c:pt idx="25503">
                        <c:v>4641.3</c:v>
                      </c:pt>
                      <c:pt idx="25504">
                        <c:v>4643.6000000000004</c:v>
                      </c:pt>
                      <c:pt idx="25505">
                        <c:v>4650.8</c:v>
                      </c:pt>
                      <c:pt idx="25506">
                        <c:v>4656.8999999999996</c:v>
                      </c:pt>
                      <c:pt idx="25507">
                        <c:v>4660.5</c:v>
                      </c:pt>
                      <c:pt idx="25508">
                        <c:v>4653.6000000000004</c:v>
                      </c:pt>
                      <c:pt idx="25509">
                        <c:v>4647.3</c:v>
                      </c:pt>
                      <c:pt idx="25510">
                        <c:v>4653.7</c:v>
                      </c:pt>
                      <c:pt idx="25511">
                        <c:v>4638.6000000000004</c:v>
                      </c:pt>
                      <c:pt idx="25512">
                        <c:v>4643.2</c:v>
                      </c:pt>
                      <c:pt idx="25513">
                        <c:v>4647.2</c:v>
                      </c:pt>
                      <c:pt idx="25514">
                        <c:v>4648.8999999999996</c:v>
                      </c:pt>
                      <c:pt idx="25515">
                        <c:v>4653.7</c:v>
                      </c:pt>
                      <c:pt idx="25516">
                        <c:v>4651.1000000000004</c:v>
                      </c:pt>
                      <c:pt idx="25517">
                        <c:v>4660.3999999999996</c:v>
                      </c:pt>
                      <c:pt idx="25518">
                        <c:v>4672.3999999999996</c:v>
                      </c:pt>
                      <c:pt idx="25519">
                        <c:v>4663.3</c:v>
                      </c:pt>
                      <c:pt idx="25520">
                        <c:v>4668.8999999999996</c:v>
                      </c:pt>
                      <c:pt idx="25521">
                        <c:v>4654.1000000000004</c:v>
                      </c:pt>
                      <c:pt idx="25522">
                        <c:v>4658.3</c:v>
                      </c:pt>
                      <c:pt idx="25523">
                        <c:v>4667</c:v>
                      </c:pt>
                      <c:pt idx="25524">
                        <c:v>4668.8</c:v>
                      </c:pt>
                      <c:pt idx="25525">
                        <c:v>4653.6000000000004</c:v>
                      </c:pt>
                      <c:pt idx="25526">
                        <c:v>4666.3</c:v>
                      </c:pt>
                      <c:pt idx="25527">
                        <c:v>4671.5</c:v>
                      </c:pt>
                      <c:pt idx="25528">
                        <c:v>4661.8999999999996</c:v>
                      </c:pt>
                      <c:pt idx="25529">
                        <c:v>4659.8</c:v>
                      </c:pt>
                      <c:pt idx="25530">
                        <c:v>4652</c:v>
                      </c:pt>
                      <c:pt idx="25531">
                        <c:v>4630.3</c:v>
                      </c:pt>
                      <c:pt idx="25532">
                        <c:v>4621.8999999999996</c:v>
                      </c:pt>
                      <c:pt idx="25533">
                        <c:v>4633.8</c:v>
                      </c:pt>
                      <c:pt idx="25534">
                        <c:v>4615.6000000000004</c:v>
                      </c:pt>
                      <c:pt idx="25535">
                        <c:v>4618.6000000000004</c:v>
                      </c:pt>
                      <c:pt idx="25536">
                        <c:v>4624.1000000000004</c:v>
                      </c:pt>
                      <c:pt idx="25537">
                        <c:v>4601.2</c:v>
                      </c:pt>
                      <c:pt idx="25538">
                        <c:v>4632</c:v>
                      </c:pt>
                      <c:pt idx="25539">
                        <c:v>4623.8999999999996</c:v>
                      </c:pt>
                      <c:pt idx="25540">
                        <c:v>4636.8999999999996</c:v>
                      </c:pt>
                      <c:pt idx="25541">
                        <c:v>4642.2</c:v>
                      </c:pt>
                      <c:pt idx="25542">
                        <c:v>4634.3</c:v>
                      </c:pt>
                      <c:pt idx="25543">
                        <c:v>4644.6000000000004</c:v>
                      </c:pt>
                      <c:pt idx="25544">
                        <c:v>4665.8</c:v>
                      </c:pt>
                      <c:pt idx="25545">
                        <c:v>4656</c:v>
                      </c:pt>
                      <c:pt idx="25546">
                        <c:v>4664.5</c:v>
                      </c:pt>
                      <c:pt idx="25547">
                        <c:v>4663.8</c:v>
                      </c:pt>
                      <c:pt idx="25548">
                        <c:v>4678.8999999999996</c:v>
                      </c:pt>
                      <c:pt idx="25549">
                        <c:v>4671.1000000000004</c:v>
                      </c:pt>
                      <c:pt idx="25550">
                        <c:v>4667.3</c:v>
                      </c:pt>
                      <c:pt idx="25551">
                        <c:v>4659.3</c:v>
                      </c:pt>
                      <c:pt idx="25552">
                        <c:v>4663.6000000000004</c:v>
                      </c:pt>
                      <c:pt idx="25553">
                        <c:v>4664.1000000000004</c:v>
                      </c:pt>
                      <c:pt idx="25554">
                        <c:v>4675.6000000000004</c:v>
                      </c:pt>
                      <c:pt idx="25555">
                        <c:v>4662.5</c:v>
                      </c:pt>
                      <c:pt idx="25556">
                        <c:v>4648.1000000000004</c:v>
                      </c:pt>
                      <c:pt idx="25557">
                        <c:v>4646</c:v>
                      </c:pt>
                      <c:pt idx="25558">
                        <c:v>4638.7</c:v>
                      </c:pt>
                      <c:pt idx="25559">
                        <c:v>4646</c:v>
                      </c:pt>
                      <c:pt idx="25560">
                        <c:v>4626.3999999999996</c:v>
                      </c:pt>
                      <c:pt idx="25561">
                        <c:v>4636.8</c:v>
                      </c:pt>
                      <c:pt idx="25562">
                        <c:v>4625.3</c:v>
                      </c:pt>
                      <c:pt idx="25563">
                        <c:v>4645.8</c:v>
                      </c:pt>
                      <c:pt idx="25564">
                        <c:v>4633</c:v>
                      </c:pt>
                      <c:pt idx="25565">
                        <c:v>4632.1000000000004</c:v>
                      </c:pt>
                      <c:pt idx="25566">
                        <c:v>4648.1000000000004</c:v>
                      </c:pt>
                      <c:pt idx="25567">
                        <c:v>4654.6000000000004</c:v>
                      </c:pt>
                      <c:pt idx="25568">
                        <c:v>4648.7</c:v>
                      </c:pt>
                      <c:pt idx="25569">
                        <c:v>4645.8</c:v>
                      </c:pt>
                      <c:pt idx="25570">
                        <c:v>4663.3</c:v>
                      </c:pt>
                      <c:pt idx="25571">
                        <c:v>4663.2</c:v>
                      </c:pt>
                      <c:pt idx="25572">
                        <c:v>4670.1000000000004</c:v>
                      </c:pt>
                      <c:pt idx="25573">
                        <c:v>4670.8999999999996</c:v>
                      </c:pt>
                      <c:pt idx="25574">
                        <c:v>4673.2</c:v>
                      </c:pt>
                      <c:pt idx="25575">
                        <c:v>4672.1000000000004</c:v>
                      </c:pt>
                      <c:pt idx="25576">
                        <c:v>4665.2</c:v>
                      </c:pt>
                      <c:pt idx="25577">
                        <c:v>4665.5</c:v>
                      </c:pt>
                      <c:pt idx="25578">
                        <c:v>4674</c:v>
                      </c:pt>
                      <c:pt idx="25579">
                        <c:v>4674.6000000000004</c:v>
                      </c:pt>
                      <c:pt idx="25580">
                        <c:v>4664.1000000000004</c:v>
                      </c:pt>
                      <c:pt idx="25581">
                        <c:v>4659.5</c:v>
                      </c:pt>
                      <c:pt idx="25582">
                        <c:v>4677.5</c:v>
                      </c:pt>
                      <c:pt idx="25583">
                        <c:v>4671.8</c:v>
                      </c:pt>
                      <c:pt idx="25584">
                        <c:v>4646</c:v>
                      </c:pt>
                      <c:pt idx="25585">
                        <c:v>4664.8999999999996</c:v>
                      </c:pt>
                      <c:pt idx="25586">
                        <c:v>4658.8</c:v>
                      </c:pt>
                      <c:pt idx="25587">
                        <c:v>4629.7</c:v>
                      </c:pt>
                      <c:pt idx="25588">
                        <c:v>4643.1000000000004</c:v>
                      </c:pt>
                      <c:pt idx="25589">
                        <c:v>4628.2</c:v>
                      </c:pt>
                      <c:pt idx="25590">
                        <c:v>4612.2</c:v>
                      </c:pt>
                      <c:pt idx="25591">
                        <c:v>4618.2</c:v>
                      </c:pt>
                      <c:pt idx="25592">
                        <c:v>4617</c:v>
                      </c:pt>
                      <c:pt idx="25593">
                        <c:v>4608.1000000000004</c:v>
                      </c:pt>
                      <c:pt idx="25594">
                        <c:v>4615.3</c:v>
                      </c:pt>
                      <c:pt idx="25595">
                        <c:v>4607.8999999999996</c:v>
                      </c:pt>
                      <c:pt idx="25596">
                        <c:v>4611.6000000000004</c:v>
                      </c:pt>
                      <c:pt idx="25597">
                        <c:v>4607.8999999999996</c:v>
                      </c:pt>
                      <c:pt idx="25598">
                        <c:v>4603.1000000000004</c:v>
                      </c:pt>
                      <c:pt idx="25599">
                        <c:v>4607.7</c:v>
                      </c:pt>
                      <c:pt idx="25600">
                        <c:v>4608.8999999999996</c:v>
                      </c:pt>
                      <c:pt idx="25601">
                        <c:v>4617.7</c:v>
                      </c:pt>
                      <c:pt idx="25602">
                        <c:v>4616.2</c:v>
                      </c:pt>
                      <c:pt idx="25603">
                        <c:v>4615.7</c:v>
                      </c:pt>
                      <c:pt idx="25604">
                        <c:v>4628</c:v>
                      </c:pt>
                      <c:pt idx="25605">
                        <c:v>4639</c:v>
                      </c:pt>
                      <c:pt idx="25606">
                        <c:v>4650.3999999999996</c:v>
                      </c:pt>
                      <c:pt idx="25607">
                        <c:v>4654.1000000000004</c:v>
                      </c:pt>
                      <c:pt idx="25608">
                        <c:v>4665.2</c:v>
                      </c:pt>
                      <c:pt idx="25609">
                        <c:v>4655.7</c:v>
                      </c:pt>
                      <c:pt idx="25610">
                        <c:v>4651.5</c:v>
                      </c:pt>
                      <c:pt idx="25611">
                        <c:v>4652.8999999999996</c:v>
                      </c:pt>
                      <c:pt idx="25612">
                        <c:v>4666.7</c:v>
                      </c:pt>
                      <c:pt idx="25613">
                        <c:v>4667.3</c:v>
                      </c:pt>
                      <c:pt idx="25614">
                        <c:v>4676.8</c:v>
                      </c:pt>
                      <c:pt idx="25615">
                        <c:v>4671.8999999999996</c:v>
                      </c:pt>
                      <c:pt idx="25616">
                        <c:v>4665.3</c:v>
                      </c:pt>
                      <c:pt idx="25617">
                        <c:v>4660.8999999999996</c:v>
                      </c:pt>
                      <c:pt idx="25618">
                        <c:v>4646.8</c:v>
                      </c:pt>
                      <c:pt idx="25619">
                        <c:v>4644.1000000000004</c:v>
                      </c:pt>
                      <c:pt idx="25620">
                        <c:v>4645.2</c:v>
                      </c:pt>
                      <c:pt idx="25621">
                        <c:v>4635.7</c:v>
                      </c:pt>
                      <c:pt idx="25622">
                        <c:v>4625.6000000000004</c:v>
                      </c:pt>
                      <c:pt idx="25623">
                        <c:v>4620.3999999999996</c:v>
                      </c:pt>
                      <c:pt idx="25624">
                        <c:v>4621.8999999999996</c:v>
                      </c:pt>
                      <c:pt idx="25625">
                        <c:v>4615.8</c:v>
                      </c:pt>
                      <c:pt idx="25626">
                        <c:v>4604.8999999999996</c:v>
                      </c:pt>
                      <c:pt idx="25627">
                        <c:v>4601.7</c:v>
                      </c:pt>
                      <c:pt idx="25628">
                        <c:v>4605.8999999999996</c:v>
                      </c:pt>
                      <c:pt idx="25629">
                        <c:v>4615.5</c:v>
                      </c:pt>
                      <c:pt idx="25630">
                        <c:v>4625.5</c:v>
                      </c:pt>
                      <c:pt idx="25631">
                        <c:v>4628.6000000000004</c:v>
                      </c:pt>
                      <c:pt idx="25632">
                        <c:v>4636.2</c:v>
                      </c:pt>
                      <c:pt idx="25633">
                        <c:v>4648.2</c:v>
                      </c:pt>
                      <c:pt idx="25634">
                        <c:v>4655</c:v>
                      </c:pt>
                      <c:pt idx="25635">
                        <c:v>4654.3999999999996</c:v>
                      </c:pt>
                      <c:pt idx="25636">
                        <c:v>4669.8</c:v>
                      </c:pt>
                      <c:pt idx="25637">
                        <c:v>4665.8</c:v>
                      </c:pt>
                      <c:pt idx="25638">
                        <c:v>4674</c:v>
                      </c:pt>
                      <c:pt idx="25639">
                        <c:v>4684.7</c:v>
                      </c:pt>
                      <c:pt idx="25640">
                        <c:v>4663.8999999999996</c:v>
                      </c:pt>
                      <c:pt idx="25641">
                        <c:v>4664</c:v>
                      </c:pt>
                      <c:pt idx="25642">
                        <c:v>4676.7</c:v>
                      </c:pt>
                      <c:pt idx="25643">
                        <c:v>4668.7</c:v>
                      </c:pt>
                      <c:pt idx="25644">
                        <c:v>4659.8</c:v>
                      </c:pt>
                      <c:pt idx="25645">
                        <c:v>4653.3999999999996</c:v>
                      </c:pt>
                      <c:pt idx="25646">
                        <c:v>4642.3999999999996</c:v>
                      </c:pt>
                      <c:pt idx="25647">
                        <c:v>4636.3</c:v>
                      </c:pt>
                      <c:pt idx="25648">
                        <c:v>4634.8</c:v>
                      </c:pt>
                      <c:pt idx="25649">
                        <c:v>4636.3</c:v>
                      </c:pt>
                      <c:pt idx="25650">
                        <c:v>4617.7</c:v>
                      </c:pt>
                      <c:pt idx="25651">
                        <c:v>4628.1000000000004</c:v>
                      </c:pt>
                      <c:pt idx="25652">
                        <c:v>4628.3</c:v>
                      </c:pt>
                      <c:pt idx="25653">
                        <c:v>4627.1000000000004</c:v>
                      </c:pt>
                      <c:pt idx="25654">
                        <c:v>4639.6000000000004</c:v>
                      </c:pt>
                      <c:pt idx="25655">
                        <c:v>4635.8</c:v>
                      </c:pt>
                      <c:pt idx="25656">
                        <c:v>4621.8999999999996</c:v>
                      </c:pt>
                      <c:pt idx="25657">
                        <c:v>4612.3999999999996</c:v>
                      </c:pt>
                      <c:pt idx="25658">
                        <c:v>4622</c:v>
                      </c:pt>
                      <c:pt idx="25659">
                        <c:v>4601.8</c:v>
                      </c:pt>
                      <c:pt idx="25660">
                        <c:v>4617.3999999999996</c:v>
                      </c:pt>
                      <c:pt idx="25661">
                        <c:v>4619.1000000000004</c:v>
                      </c:pt>
                      <c:pt idx="25662">
                        <c:v>4608</c:v>
                      </c:pt>
                      <c:pt idx="25663">
                        <c:v>4649.2</c:v>
                      </c:pt>
                      <c:pt idx="25664">
                        <c:v>4642.6000000000004</c:v>
                      </c:pt>
                      <c:pt idx="25665">
                        <c:v>4627.6000000000004</c:v>
                      </c:pt>
                      <c:pt idx="25666">
                        <c:v>4641.2</c:v>
                      </c:pt>
                      <c:pt idx="25667">
                        <c:v>4650.7</c:v>
                      </c:pt>
                      <c:pt idx="25668">
                        <c:v>4636</c:v>
                      </c:pt>
                      <c:pt idx="25669">
                        <c:v>4630.8999999999996</c:v>
                      </c:pt>
                      <c:pt idx="25670">
                        <c:v>4639.7</c:v>
                      </c:pt>
                      <c:pt idx="25671">
                        <c:v>4646.8999999999996</c:v>
                      </c:pt>
                      <c:pt idx="25672">
                        <c:v>4659.3999999999996</c:v>
                      </c:pt>
                      <c:pt idx="25673">
                        <c:v>4674.2</c:v>
                      </c:pt>
                      <c:pt idx="25674">
                        <c:v>4644.6000000000004</c:v>
                      </c:pt>
                      <c:pt idx="25675">
                        <c:v>4653.6000000000004</c:v>
                      </c:pt>
                      <c:pt idx="25676">
                        <c:v>4635.7</c:v>
                      </c:pt>
                      <c:pt idx="25677">
                        <c:v>4651.8</c:v>
                      </c:pt>
                      <c:pt idx="25678">
                        <c:v>4652.7</c:v>
                      </c:pt>
                      <c:pt idx="25679">
                        <c:v>4646.3999999999996</c:v>
                      </c:pt>
                      <c:pt idx="25680">
                        <c:v>4640.8</c:v>
                      </c:pt>
                      <c:pt idx="25681">
                        <c:v>4658.8999999999996</c:v>
                      </c:pt>
                      <c:pt idx="25682">
                        <c:v>4651.8</c:v>
                      </c:pt>
                      <c:pt idx="25683">
                        <c:v>4674.1000000000004</c:v>
                      </c:pt>
                      <c:pt idx="25684">
                        <c:v>4676.8999999999996</c:v>
                      </c:pt>
                      <c:pt idx="25685">
                        <c:v>4681.3999999999996</c:v>
                      </c:pt>
                      <c:pt idx="25686">
                        <c:v>4693.2</c:v>
                      </c:pt>
                      <c:pt idx="25687">
                        <c:v>4673.3</c:v>
                      </c:pt>
                      <c:pt idx="25688">
                        <c:v>4692.3999999999996</c:v>
                      </c:pt>
                      <c:pt idx="25689">
                        <c:v>4729</c:v>
                      </c:pt>
                      <c:pt idx="25690">
                        <c:v>4737.8</c:v>
                      </c:pt>
                      <c:pt idx="25691">
                        <c:v>4727.5</c:v>
                      </c:pt>
                      <c:pt idx="25692">
                        <c:v>4747.8</c:v>
                      </c:pt>
                      <c:pt idx="25693">
                        <c:v>4751.2</c:v>
                      </c:pt>
                      <c:pt idx="25694">
                        <c:v>4724.8999999999996</c:v>
                      </c:pt>
                      <c:pt idx="25695">
                        <c:v>4748.8999999999996</c:v>
                      </c:pt>
                      <c:pt idx="25696">
                        <c:v>4732.5</c:v>
                      </c:pt>
                      <c:pt idx="25697">
                        <c:v>4756.1000000000004</c:v>
                      </c:pt>
                      <c:pt idx="25698">
                        <c:v>4731.3</c:v>
                      </c:pt>
                      <c:pt idx="25699">
                        <c:v>4751.5</c:v>
                      </c:pt>
                      <c:pt idx="25700">
                        <c:v>4749.6000000000004</c:v>
                      </c:pt>
                      <c:pt idx="25701">
                        <c:v>4750.3</c:v>
                      </c:pt>
                      <c:pt idx="25702">
                        <c:v>4756.3999999999996</c:v>
                      </c:pt>
                      <c:pt idx="25703">
                        <c:v>4756.8</c:v>
                      </c:pt>
                      <c:pt idx="25704">
                        <c:v>4723.8</c:v>
                      </c:pt>
                      <c:pt idx="25705">
                        <c:v>4745.3</c:v>
                      </c:pt>
                      <c:pt idx="25706">
                        <c:v>4754.8999999999996</c:v>
                      </c:pt>
                      <c:pt idx="25707">
                        <c:v>4739.7</c:v>
                      </c:pt>
                      <c:pt idx="25708">
                        <c:v>4750.1000000000004</c:v>
                      </c:pt>
                      <c:pt idx="25709">
                        <c:v>4729</c:v>
                      </c:pt>
                      <c:pt idx="25710">
                        <c:v>4719</c:v>
                      </c:pt>
                      <c:pt idx="25711">
                        <c:v>4731.5</c:v>
                      </c:pt>
                      <c:pt idx="25712">
                        <c:v>4741.2</c:v>
                      </c:pt>
                      <c:pt idx="25713">
                        <c:v>4729.8</c:v>
                      </c:pt>
                      <c:pt idx="25714">
                        <c:v>4723.1000000000004</c:v>
                      </c:pt>
                      <c:pt idx="25715">
                        <c:v>4732.1000000000004</c:v>
                      </c:pt>
                      <c:pt idx="25716">
                        <c:v>4729.2</c:v>
                      </c:pt>
                      <c:pt idx="25717">
                        <c:v>4727.6000000000004</c:v>
                      </c:pt>
                      <c:pt idx="25718">
                        <c:v>4726.5</c:v>
                      </c:pt>
                      <c:pt idx="25719">
                        <c:v>4733.7</c:v>
                      </c:pt>
                      <c:pt idx="25720">
                        <c:v>4734.2</c:v>
                      </c:pt>
                      <c:pt idx="25721">
                        <c:v>4726.7</c:v>
                      </c:pt>
                      <c:pt idx="25722">
                        <c:v>4740.7</c:v>
                      </c:pt>
                      <c:pt idx="25723">
                        <c:v>4727.2</c:v>
                      </c:pt>
                      <c:pt idx="25724">
                        <c:v>4738.3</c:v>
                      </c:pt>
                      <c:pt idx="25725">
                        <c:v>4727.3999999999996</c:v>
                      </c:pt>
                      <c:pt idx="25726">
                        <c:v>4726.5</c:v>
                      </c:pt>
                      <c:pt idx="25727">
                        <c:v>4731.1000000000004</c:v>
                      </c:pt>
                      <c:pt idx="25728">
                        <c:v>4735.7</c:v>
                      </c:pt>
                      <c:pt idx="25729">
                        <c:v>4738.1000000000004</c:v>
                      </c:pt>
                      <c:pt idx="25730">
                        <c:v>4741.8999999999996</c:v>
                      </c:pt>
                      <c:pt idx="25731">
                        <c:v>4738.1000000000004</c:v>
                      </c:pt>
                      <c:pt idx="25732">
                        <c:v>4741.7</c:v>
                      </c:pt>
                      <c:pt idx="25733">
                        <c:v>4758.1000000000004</c:v>
                      </c:pt>
                      <c:pt idx="25734">
                        <c:v>4749.5</c:v>
                      </c:pt>
                      <c:pt idx="25735">
                        <c:v>4749</c:v>
                      </c:pt>
                      <c:pt idx="25736">
                        <c:v>4749.1000000000004</c:v>
                      </c:pt>
                      <c:pt idx="25737">
                        <c:v>4746.6000000000004</c:v>
                      </c:pt>
                      <c:pt idx="25738">
                        <c:v>4763.7</c:v>
                      </c:pt>
                      <c:pt idx="25739">
                        <c:v>4746.3999999999996</c:v>
                      </c:pt>
                      <c:pt idx="25740">
                        <c:v>4734</c:v>
                      </c:pt>
                      <c:pt idx="25741">
                        <c:v>4731.3999999999996</c:v>
                      </c:pt>
                      <c:pt idx="25742">
                        <c:v>4750.1000000000004</c:v>
                      </c:pt>
                      <c:pt idx="25743">
                        <c:v>4718.3999999999996</c:v>
                      </c:pt>
                      <c:pt idx="25744">
                        <c:v>4730.5</c:v>
                      </c:pt>
                      <c:pt idx="25745">
                        <c:v>4736.1000000000004</c:v>
                      </c:pt>
                      <c:pt idx="25746">
                        <c:v>4742.8</c:v>
                      </c:pt>
                      <c:pt idx="25747">
                        <c:v>4749.3999999999996</c:v>
                      </c:pt>
                      <c:pt idx="25748">
                        <c:v>4756.3999999999996</c:v>
                      </c:pt>
                      <c:pt idx="25749">
                        <c:v>4743.8</c:v>
                      </c:pt>
                      <c:pt idx="25750">
                        <c:v>4766.2</c:v>
                      </c:pt>
                      <c:pt idx="25751">
                        <c:v>4753.1000000000004</c:v>
                      </c:pt>
                      <c:pt idx="25752">
                        <c:v>4744.5</c:v>
                      </c:pt>
                      <c:pt idx="25753">
                        <c:v>4739.7</c:v>
                      </c:pt>
                      <c:pt idx="25754">
                        <c:v>4744.1000000000004</c:v>
                      </c:pt>
                      <c:pt idx="25755">
                        <c:v>4740.6000000000004</c:v>
                      </c:pt>
                      <c:pt idx="25756">
                        <c:v>4734.3</c:v>
                      </c:pt>
                      <c:pt idx="25757">
                        <c:v>4730</c:v>
                      </c:pt>
                      <c:pt idx="25758">
                        <c:v>4736.3</c:v>
                      </c:pt>
                      <c:pt idx="25759">
                        <c:v>4760.8</c:v>
                      </c:pt>
                      <c:pt idx="25760">
                        <c:v>4741.5</c:v>
                      </c:pt>
                      <c:pt idx="25761">
                        <c:v>4737.7</c:v>
                      </c:pt>
                      <c:pt idx="25762">
                        <c:v>4740.6000000000004</c:v>
                      </c:pt>
                      <c:pt idx="25763">
                        <c:v>4737.7</c:v>
                      </c:pt>
                      <c:pt idx="25764">
                        <c:v>4739.2</c:v>
                      </c:pt>
                      <c:pt idx="25765">
                        <c:v>4745</c:v>
                      </c:pt>
                      <c:pt idx="25766">
                        <c:v>4748.3999999999996</c:v>
                      </c:pt>
                      <c:pt idx="25767">
                        <c:v>4763.2</c:v>
                      </c:pt>
                      <c:pt idx="25768">
                        <c:v>4749.8999999999996</c:v>
                      </c:pt>
                      <c:pt idx="25769">
                        <c:v>4742.3999999999996</c:v>
                      </c:pt>
                      <c:pt idx="25770">
                        <c:v>4740.3</c:v>
                      </c:pt>
                      <c:pt idx="25771">
                        <c:v>4738.6000000000004</c:v>
                      </c:pt>
                      <c:pt idx="25772">
                        <c:v>4763.3</c:v>
                      </c:pt>
                      <c:pt idx="25773">
                        <c:v>4739.8</c:v>
                      </c:pt>
                      <c:pt idx="25774">
                        <c:v>4747.2</c:v>
                      </c:pt>
                      <c:pt idx="25775">
                        <c:v>4753.8</c:v>
                      </c:pt>
                      <c:pt idx="25776">
                        <c:v>4758.6000000000004</c:v>
                      </c:pt>
                      <c:pt idx="25777">
                        <c:v>4748.5</c:v>
                      </c:pt>
                      <c:pt idx="25778">
                        <c:v>4757.1000000000004</c:v>
                      </c:pt>
                      <c:pt idx="25779">
                        <c:v>4749.8</c:v>
                      </c:pt>
                      <c:pt idx="25780">
                        <c:v>4752.8999999999996</c:v>
                      </c:pt>
                      <c:pt idx="25781">
                        <c:v>4751.5</c:v>
                      </c:pt>
                      <c:pt idx="25782">
                        <c:v>4765.3999999999996</c:v>
                      </c:pt>
                      <c:pt idx="25783">
                        <c:v>4766.3999999999996</c:v>
                      </c:pt>
                      <c:pt idx="25784">
                        <c:v>4760</c:v>
                      </c:pt>
                      <c:pt idx="25785">
                        <c:v>4764.3</c:v>
                      </c:pt>
                      <c:pt idx="25786">
                        <c:v>4761</c:v>
                      </c:pt>
                      <c:pt idx="25787">
                        <c:v>4756.8999999999996</c:v>
                      </c:pt>
                      <c:pt idx="25788">
                        <c:v>4769.6000000000004</c:v>
                      </c:pt>
                      <c:pt idx="25789">
                        <c:v>4765.3</c:v>
                      </c:pt>
                      <c:pt idx="25790">
                        <c:v>4767.2</c:v>
                      </c:pt>
                      <c:pt idx="25791">
                        <c:v>4771.8</c:v>
                      </c:pt>
                      <c:pt idx="25792">
                        <c:v>4761.1000000000004</c:v>
                      </c:pt>
                      <c:pt idx="25793">
                        <c:v>4773.6000000000004</c:v>
                      </c:pt>
                      <c:pt idx="25794">
                        <c:v>4773.6000000000004</c:v>
                      </c:pt>
                      <c:pt idx="25795">
                        <c:v>4779.1000000000004</c:v>
                      </c:pt>
                      <c:pt idx="25796">
                        <c:v>4763.6000000000004</c:v>
                      </c:pt>
                      <c:pt idx="25797">
                        <c:v>4760.2</c:v>
                      </c:pt>
                      <c:pt idx="25798">
                        <c:v>4766.1000000000004</c:v>
                      </c:pt>
                      <c:pt idx="25799">
                        <c:v>4761.8999999999996</c:v>
                      </c:pt>
                      <c:pt idx="25800">
                        <c:v>4774.3</c:v>
                      </c:pt>
                      <c:pt idx="25801">
                        <c:v>4773.7</c:v>
                      </c:pt>
                      <c:pt idx="25802">
                        <c:v>4760.2</c:v>
                      </c:pt>
                      <c:pt idx="25803">
                        <c:v>4763.8</c:v>
                      </c:pt>
                      <c:pt idx="25804">
                        <c:v>4770.3</c:v>
                      </c:pt>
                      <c:pt idx="25805">
                        <c:v>4765.6000000000004</c:v>
                      </c:pt>
                      <c:pt idx="25806">
                        <c:v>4768.7</c:v>
                      </c:pt>
                      <c:pt idx="25807">
                        <c:v>4772.3</c:v>
                      </c:pt>
                      <c:pt idx="25808">
                        <c:v>4769.1000000000004</c:v>
                      </c:pt>
                      <c:pt idx="25809">
                        <c:v>4781.6000000000004</c:v>
                      </c:pt>
                      <c:pt idx="25810">
                        <c:v>4780.8999999999996</c:v>
                      </c:pt>
                      <c:pt idx="25811">
                        <c:v>4777.6000000000004</c:v>
                      </c:pt>
                      <c:pt idx="25812">
                        <c:v>4782.3999999999996</c:v>
                      </c:pt>
                      <c:pt idx="25813">
                        <c:v>4770.7</c:v>
                      </c:pt>
                      <c:pt idx="25814">
                        <c:v>4778.6000000000004</c:v>
                      </c:pt>
                      <c:pt idx="25815">
                        <c:v>4778.7</c:v>
                      </c:pt>
                      <c:pt idx="25816">
                        <c:v>4767.8999999999996</c:v>
                      </c:pt>
                      <c:pt idx="25817">
                        <c:v>4777.6000000000004</c:v>
                      </c:pt>
                      <c:pt idx="25818">
                        <c:v>4768.8999999999996</c:v>
                      </c:pt>
                      <c:pt idx="25819">
                        <c:v>4783.8</c:v>
                      </c:pt>
                      <c:pt idx="25820">
                        <c:v>4784.7</c:v>
                      </c:pt>
                      <c:pt idx="25821">
                        <c:v>4791.1000000000004</c:v>
                      </c:pt>
                      <c:pt idx="25822">
                        <c:v>4796.8</c:v>
                      </c:pt>
                      <c:pt idx="25823">
                        <c:v>4797.3999999999996</c:v>
                      </c:pt>
                      <c:pt idx="25824">
                        <c:v>4796.6000000000004</c:v>
                      </c:pt>
                      <c:pt idx="25825">
                        <c:v>4782.6000000000004</c:v>
                      </c:pt>
                      <c:pt idx="25826">
                        <c:v>4796.2</c:v>
                      </c:pt>
                      <c:pt idx="25827">
                        <c:v>4797.3</c:v>
                      </c:pt>
                      <c:pt idx="25828">
                        <c:v>4801.6000000000004</c:v>
                      </c:pt>
                      <c:pt idx="25829">
                        <c:v>4779.3999999999996</c:v>
                      </c:pt>
                      <c:pt idx="25830">
                        <c:v>4796.8999999999996</c:v>
                      </c:pt>
                      <c:pt idx="25831">
                        <c:v>4807.2</c:v>
                      </c:pt>
                      <c:pt idx="25832">
                        <c:v>4799.5</c:v>
                      </c:pt>
                      <c:pt idx="25833">
                        <c:v>4806.1000000000004</c:v>
                      </c:pt>
                      <c:pt idx="25834">
                        <c:v>4803.2</c:v>
                      </c:pt>
                      <c:pt idx="25835">
                        <c:v>4813.6000000000004</c:v>
                      </c:pt>
                      <c:pt idx="25836">
                        <c:v>4810.2</c:v>
                      </c:pt>
                      <c:pt idx="25837">
                        <c:v>4803.2</c:v>
                      </c:pt>
                      <c:pt idx="25838">
                        <c:v>4794.1000000000004</c:v>
                      </c:pt>
                      <c:pt idx="25839">
                        <c:v>4803.8</c:v>
                      </c:pt>
                      <c:pt idx="25840">
                        <c:v>4802.5</c:v>
                      </c:pt>
                      <c:pt idx="25841">
                        <c:v>4813.8</c:v>
                      </c:pt>
                      <c:pt idx="25842">
                        <c:v>4796.8999999999996</c:v>
                      </c:pt>
                      <c:pt idx="25843">
                        <c:v>4785.5</c:v>
                      </c:pt>
                      <c:pt idx="25844">
                        <c:v>4812.6000000000004</c:v>
                      </c:pt>
                      <c:pt idx="25845">
                        <c:v>4828.7</c:v>
                      </c:pt>
                      <c:pt idx="25846">
                        <c:v>4826.6000000000004</c:v>
                      </c:pt>
                      <c:pt idx="25847">
                        <c:v>4800.3999999999996</c:v>
                      </c:pt>
                      <c:pt idx="25848">
                        <c:v>4808.8999999999996</c:v>
                      </c:pt>
                      <c:pt idx="25849">
                        <c:v>4815.5</c:v>
                      </c:pt>
                      <c:pt idx="25850">
                        <c:v>4814.3</c:v>
                      </c:pt>
                      <c:pt idx="25851">
                        <c:v>4802.8</c:v>
                      </c:pt>
                      <c:pt idx="25852">
                        <c:v>4826.3</c:v>
                      </c:pt>
                      <c:pt idx="25853">
                        <c:v>4812.8999999999996</c:v>
                      </c:pt>
                      <c:pt idx="25854">
                        <c:v>4820.5</c:v>
                      </c:pt>
                      <c:pt idx="25855">
                        <c:v>4787.6000000000004</c:v>
                      </c:pt>
                      <c:pt idx="25856">
                        <c:v>4806.7</c:v>
                      </c:pt>
                      <c:pt idx="25857">
                        <c:v>4810.8</c:v>
                      </c:pt>
                      <c:pt idx="25858">
                        <c:v>4805.8</c:v>
                      </c:pt>
                      <c:pt idx="25859">
                        <c:v>4809.8999999999996</c:v>
                      </c:pt>
                      <c:pt idx="25860">
                        <c:v>4813.3</c:v>
                      </c:pt>
                      <c:pt idx="25861">
                        <c:v>4821.3999999999996</c:v>
                      </c:pt>
                      <c:pt idx="25862">
                        <c:v>4819.2</c:v>
                      </c:pt>
                      <c:pt idx="25863">
                        <c:v>4828.8999999999996</c:v>
                      </c:pt>
                      <c:pt idx="25864">
                        <c:v>4825.3999999999996</c:v>
                      </c:pt>
                      <c:pt idx="25865">
                        <c:v>4817.6000000000004</c:v>
                      </c:pt>
                      <c:pt idx="25866">
                        <c:v>4827.8999999999996</c:v>
                      </c:pt>
                      <c:pt idx="25867">
                        <c:v>4827.8</c:v>
                      </c:pt>
                      <c:pt idx="25868">
                        <c:v>4831.8</c:v>
                      </c:pt>
                      <c:pt idx="25869">
                        <c:v>4841.3999999999996</c:v>
                      </c:pt>
                      <c:pt idx="25870">
                        <c:v>4830.3999999999996</c:v>
                      </c:pt>
                      <c:pt idx="25871">
                        <c:v>4822.7</c:v>
                      </c:pt>
                      <c:pt idx="25872">
                        <c:v>4829.3</c:v>
                      </c:pt>
                      <c:pt idx="25873">
                        <c:v>4826.3999999999996</c:v>
                      </c:pt>
                      <c:pt idx="25874">
                        <c:v>4839.5</c:v>
                      </c:pt>
                      <c:pt idx="25875">
                        <c:v>4835.7</c:v>
                      </c:pt>
                      <c:pt idx="25876">
                        <c:v>4822.5</c:v>
                      </c:pt>
                      <c:pt idx="25877">
                        <c:v>4826.8999999999996</c:v>
                      </c:pt>
                      <c:pt idx="25878">
                        <c:v>4858.3</c:v>
                      </c:pt>
                      <c:pt idx="25879">
                        <c:v>4862.3999999999996</c:v>
                      </c:pt>
                      <c:pt idx="25880">
                        <c:v>4869.1000000000004</c:v>
                      </c:pt>
                      <c:pt idx="25881">
                        <c:v>4844</c:v>
                      </c:pt>
                      <c:pt idx="25882">
                        <c:v>4851.8999999999996</c:v>
                      </c:pt>
                      <c:pt idx="25883">
                        <c:v>4865.7</c:v>
                      </c:pt>
                      <c:pt idx="25884">
                        <c:v>4834.7</c:v>
                      </c:pt>
                      <c:pt idx="25885">
                        <c:v>4865.3</c:v>
                      </c:pt>
                      <c:pt idx="25886">
                        <c:v>4836.6000000000004</c:v>
                      </c:pt>
                      <c:pt idx="25887">
                        <c:v>4839.2</c:v>
                      </c:pt>
                      <c:pt idx="25888">
                        <c:v>4809.7</c:v>
                      </c:pt>
                      <c:pt idx="25889">
                        <c:v>4839.1000000000004</c:v>
                      </c:pt>
                      <c:pt idx="25890">
                        <c:v>4807.8999999999996</c:v>
                      </c:pt>
                      <c:pt idx="25891">
                        <c:v>4814.2</c:v>
                      </c:pt>
                      <c:pt idx="25892">
                        <c:v>4811.6000000000004</c:v>
                      </c:pt>
                      <c:pt idx="25893">
                        <c:v>4802.3</c:v>
                      </c:pt>
                      <c:pt idx="25894">
                        <c:v>4808.8</c:v>
                      </c:pt>
                      <c:pt idx="25895">
                        <c:v>4785.7</c:v>
                      </c:pt>
                      <c:pt idx="25896">
                        <c:v>4813.8999999999996</c:v>
                      </c:pt>
                      <c:pt idx="25897">
                        <c:v>4805.5</c:v>
                      </c:pt>
                      <c:pt idx="25898">
                        <c:v>4804.7</c:v>
                      </c:pt>
                      <c:pt idx="25899">
                        <c:v>4798.8999999999996</c:v>
                      </c:pt>
                      <c:pt idx="25900">
                        <c:v>4812.3999999999996</c:v>
                      </c:pt>
                      <c:pt idx="25901">
                        <c:v>4802</c:v>
                      </c:pt>
                      <c:pt idx="25902">
                        <c:v>4779.8999999999996</c:v>
                      </c:pt>
                      <c:pt idx="25903">
                        <c:v>4793</c:v>
                      </c:pt>
                      <c:pt idx="25904">
                        <c:v>4822.8999999999996</c:v>
                      </c:pt>
                      <c:pt idx="25905">
                        <c:v>4813.2</c:v>
                      </c:pt>
                      <c:pt idx="25906">
                        <c:v>4815.1000000000004</c:v>
                      </c:pt>
                      <c:pt idx="25907">
                        <c:v>4814.5</c:v>
                      </c:pt>
                      <c:pt idx="25908">
                        <c:v>4832.5</c:v>
                      </c:pt>
                      <c:pt idx="25909">
                        <c:v>4845.1000000000004</c:v>
                      </c:pt>
                      <c:pt idx="25910">
                        <c:v>4847.6000000000004</c:v>
                      </c:pt>
                      <c:pt idx="25911">
                        <c:v>4847.6000000000004</c:v>
                      </c:pt>
                      <c:pt idx="25912">
                        <c:v>4849.2</c:v>
                      </c:pt>
                      <c:pt idx="25913">
                        <c:v>4844.8</c:v>
                      </c:pt>
                      <c:pt idx="25914">
                        <c:v>4844.8999999999996</c:v>
                      </c:pt>
                      <c:pt idx="25915">
                        <c:v>4834.2</c:v>
                      </c:pt>
                      <c:pt idx="25916">
                        <c:v>4835.8</c:v>
                      </c:pt>
                      <c:pt idx="25917">
                        <c:v>4844.8</c:v>
                      </c:pt>
                      <c:pt idx="25918">
                        <c:v>4850.1000000000004</c:v>
                      </c:pt>
                      <c:pt idx="25919">
                        <c:v>4855.8</c:v>
                      </c:pt>
                      <c:pt idx="25920">
                        <c:v>4862.8999999999996</c:v>
                      </c:pt>
                      <c:pt idx="25921">
                        <c:v>4857.7</c:v>
                      </c:pt>
                      <c:pt idx="25922">
                        <c:v>4858.2</c:v>
                      </c:pt>
                      <c:pt idx="25923">
                        <c:v>4858.8999999999996</c:v>
                      </c:pt>
                      <c:pt idx="25924">
                        <c:v>4866.7</c:v>
                      </c:pt>
                      <c:pt idx="25925">
                        <c:v>4861.2</c:v>
                      </c:pt>
                      <c:pt idx="25926">
                        <c:v>4868.3</c:v>
                      </c:pt>
                      <c:pt idx="25927">
                        <c:v>4874.3</c:v>
                      </c:pt>
                      <c:pt idx="25928">
                        <c:v>4868.2</c:v>
                      </c:pt>
                      <c:pt idx="25929">
                        <c:v>4870</c:v>
                      </c:pt>
                      <c:pt idx="25930">
                        <c:v>4866.3</c:v>
                      </c:pt>
                      <c:pt idx="25931">
                        <c:v>4877.2</c:v>
                      </c:pt>
                      <c:pt idx="25932">
                        <c:v>4889.8</c:v>
                      </c:pt>
                      <c:pt idx="25933">
                        <c:v>4878.3</c:v>
                      </c:pt>
                      <c:pt idx="25934">
                        <c:v>4883.3</c:v>
                      </c:pt>
                      <c:pt idx="25935">
                        <c:v>4885.1000000000004</c:v>
                      </c:pt>
                      <c:pt idx="25936">
                        <c:v>4872.3</c:v>
                      </c:pt>
                      <c:pt idx="25937">
                        <c:v>4870.8</c:v>
                      </c:pt>
                      <c:pt idx="25938">
                        <c:v>4861.5</c:v>
                      </c:pt>
                      <c:pt idx="25939">
                        <c:v>4870.6000000000004</c:v>
                      </c:pt>
                      <c:pt idx="25940">
                        <c:v>4865.7</c:v>
                      </c:pt>
                      <c:pt idx="25941">
                        <c:v>4869.5</c:v>
                      </c:pt>
                      <c:pt idx="25942">
                        <c:v>4848.3999999999996</c:v>
                      </c:pt>
                      <c:pt idx="25943">
                        <c:v>4870.7</c:v>
                      </c:pt>
                      <c:pt idx="25944">
                        <c:v>4880.5</c:v>
                      </c:pt>
                      <c:pt idx="25945">
                        <c:v>4883.8</c:v>
                      </c:pt>
                      <c:pt idx="25946">
                        <c:v>4859.3999999999996</c:v>
                      </c:pt>
                      <c:pt idx="25947">
                        <c:v>4869.8</c:v>
                      </c:pt>
                      <c:pt idx="25948">
                        <c:v>4868.6000000000004</c:v>
                      </c:pt>
                      <c:pt idx="25949">
                        <c:v>4890.1000000000004</c:v>
                      </c:pt>
                      <c:pt idx="25950">
                        <c:v>4857</c:v>
                      </c:pt>
                      <c:pt idx="25951">
                        <c:v>4870</c:v>
                      </c:pt>
                      <c:pt idx="25952">
                        <c:v>4859.3</c:v>
                      </c:pt>
                      <c:pt idx="25953">
                        <c:v>4880.6000000000004</c:v>
                      </c:pt>
                      <c:pt idx="25954">
                        <c:v>4876</c:v>
                      </c:pt>
                      <c:pt idx="25955">
                        <c:v>4874.1000000000004</c:v>
                      </c:pt>
                      <c:pt idx="25956">
                        <c:v>4859.2</c:v>
                      </c:pt>
                      <c:pt idx="25957">
                        <c:v>4866.7</c:v>
                      </c:pt>
                      <c:pt idx="25958">
                        <c:v>4858.3999999999996</c:v>
                      </c:pt>
                      <c:pt idx="25959">
                        <c:v>4872</c:v>
                      </c:pt>
                      <c:pt idx="25960">
                        <c:v>4862.6000000000004</c:v>
                      </c:pt>
                      <c:pt idx="25961">
                        <c:v>4863.3</c:v>
                      </c:pt>
                      <c:pt idx="25962">
                        <c:v>4872.7</c:v>
                      </c:pt>
                      <c:pt idx="25963">
                        <c:v>4867.3</c:v>
                      </c:pt>
                      <c:pt idx="25964">
                        <c:v>4854.7</c:v>
                      </c:pt>
                      <c:pt idx="25965">
                        <c:v>4871.6000000000004</c:v>
                      </c:pt>
                      <c:pt idx="25966">
                        <c:v>4875.2</c:v>
                      </c:pt>
                      <c:pt idx="25967">
                        <c:v>4863.3999999999996</c:v>
                      </c:pt>
                      <c:pt idx="25968">
                        <c:v>4850.3</c:v>
                      </c:pt>
                      <c:pt idx="25969">
                        <c:v>4871.2</c:v>
                      </c:pt>
                      <c:pt idx="25970">
                        <c:v>4870.6000000000004</c:v>
                      </c:pt>
                      <c:pt idx="25971">
                        <c:v>4858.5</c:v>
                      </c:pt>
                      <c:pt idx="25972">
                        <c:v>4867.3</c:v>
                      </c:pt>
                      <c:pt idx="25973">
                        <c:v>4858.7</c:v>
                      </c:pt>
                      <c:pt idx="25974">
                        <c:v>4851.6000000000004</c:v>
                      </c:pt>
                      <c:pt idx="25975">
                        <c:v>4875.8999999999996</c:v>
                      </c:pt>
                      <c:pt idx="25976">
                        <c:v>4858.3999999999996</c:v>
                      </c:pt>
                      <c:pt idx="25977">
                        <c:v>4858.6000000000004</c:v>
                      </c:pt>
                      <c:pt idx="25978">
                        <c:v>4858.3</c:v>
                      </c:pt>
                      <c:pt idx="25979">
                        <c:v>4858.1000000000004</c:v>
                      </c:pt>
                      <c:pt idx="25980">
                        <c:v>4874.6000000000004</c:v>
                      </c:pt>
                      <c:pt idx="25981">
                        <c:v>4856.3999999999996</c:v>
                      </c:pt>
                      <c:pt idx="25982">
                        <c:v>4877.2</c:v>
                      </c:pt>
                      <c:pt idx="25983">
                        <c:v>4880.7</c:v>
                      </c:pt>
                      <c:pt idx="25984">
                        <c:v>4855.5</c:v>
                      </c:pt>
                      <c:pt idx="25985">
                        <c:v>4870.5</c:v>
                      </c:pt>
                      <c:pt idx="25986">
                        <c:v>4865.7</c:v>
                      </c:pt>
                      <c:pt idx="25987">
                        <c:v>4867.3999999999996</c:v>
                      </c:pt>
                      <c:pt idx="25988">
                        <c:v>4868.3</c:v>
                      </c:pt>
                      <c:pt idx="25989">
                        <c:v>4869.5</c:v>
                      </c:pt>
                      <c:pt idx="25990">
                        <c:v>4878.3999999999996</c:v>
                      </c:pt>
                      <c:pt idx="25991">
                        <c:v>4865.3999999999996</c:v>
                      </c:pt>
                      <c:pt idx="25992">
                        <c:v>4866.3999999999996</c:v>
                      </c:pt>
                      <c:pt idx="25993">
                        <c:v>4868.8999999999996</c:v>
                      </c:pt>
                      <c:pt idx="25994">
                        <c:v>4867</c:v>
                      </c:pt>
                      <c:pt idx="25995">
                        <c:v>4861.6000000000004</c:v>
                      </c:pt>
                      <c:pt idx="25996">
                        <c:v>4866.5</c:v>
                      </c:pt>
                      <c:pt idx="25997">
                        <c:v>4860.8999999999996</c:v>
                      </c:pt>
                      <c:pt idx="25998">
                        <c:v>4873.3</c:v>
                      </c:pt>
                      <c:pt idx="25999">
                        <c:v>4869.8999999999996</c:v>
                      </c:pt>
                      <c:pt idx="26000">
                        <c:v>4865.5</c:v>
                      </c:pt>
                      <c:pt idx="26001">
                        <c:v>4867.3999999999996</c:v>
                      </c:pt>
                      <c:pt idx="26002">
                        <c:v>4874.8</c:v>
                      </c:pt>
                      <c:pt idx="26003">
                        <c:v>4874.8999999999996</c:v>
                      </c:pt>
                      <c:pt idx="26004">
                        <c:v>4873.8</c:v>
                      </c:pt>
                      <c:pt idx="26005">
                        <c:v>4884.5</c:v>
                      </c:pt>
                      <c:pt idx="26006">
                        <c:v>4888.5</c:v>
                      </c:pt>
                      <c:pt idx="26007">
                        <c:v>4875.8999999999996</c:v>
                      </c:pt>
                      <c:pt idx="26008">
                        <c:v>4865.8</c:v>
                      </c:pt>
                      <c:pt idx="26009">
                        <c:v>4877.2</c:v>
                      </c:pt>
                      <c:pt idx="26010">
                        <c:v>4878.1000000000004</c:v>
                      </c:pt>
                      <c:pt idx="26011">
                        <c:v>4884.3999999999996</c:v>
                      </c:pt>
                      <c:pt idx="26012">
                        <c:v>4900.3</c:v>
                      </c:pt>
                      <c:pt idx="26013">
                        <c:v>4899</c:v>
                      </c:pt>
                      <c:pt idx="26014">
                        <c:v>4903.8999999999996</c:v>
                      </c:pt>
                      <c:pt idx="26015">
                        <c:v>4894.8</c:v>
                      </c:pt>
                      <c:pt idx="26016">
                        <c:v>4896.2</c:v>
                      </c:pt>
                      <c:pt idx="26017">
                        <c:v>4893.7</c:v>
                      </c:pt>
                      <c:pt idx="26018">
                        <c:v>4901.8</c:v>
                      </c:pt>
                      <c:pt idx="26019">
                        <c:v>4899.3999999999996</c:v>
                      </c:pt>
                      <c:pt idx="26020">
                        <c:v>4865.7</c:v>
                      </c:pt>
                      <c:pt idx="26021">
                        <c:v>4877.6000000000004</c:v>
                      </c:pt>
                      <c:pt idx="26022">
                        <c:v>4894.7</c:v>
                      </c:pt>
                      <c:pt idx="26023">
                        <c:v>4894.7</c:v>
                      </c:pt>
                      <c:pt idx="26024">
                        <c:v>4887.8</c:v>
                      </c:pt>
                      <c:pt idx="26025">
                        <c:v>4915.2</c:v>
                      </c:pt>
                      <c:pt idx="26026">
                        <c:v>4925.5</c:v>
                      </c:pt>
                      <c:pt idx="26027">
                        <c:v>4913.3999999999996</c:v>
                      </c:pt>
                      <c:pt idx="26028">
                        <c:v>4915.6000000000004</c:v>
                      </c:pt>
                      <c:pt idx="26029">
                        <c:v>4921.6000000000004</c:v>
                      </c:pt>
                      <c:pt idx="26030">
                        <c:v>4900.8999999999996</c:v>
                      </c:pt>
                      <c:pt idx="26031">
                        <c:v>4917.8999999999996</c:v>
                      </c:pt>
                      <c:pt idx="26032">
                        <c:v>4915.5</c:v>
                      </c:pt>
                      <c:pt idx="26033">
                        <c:v>4903.8999999999996</c:v>
                      </c:pt>
                      <c:pt idx="26034">
                        <c:v>4900.2</c:v>
                      </c:pt>
                      <c:pt idx="26035">
                        <c:v>4884.8</c:v>
                      </c:pt>
                      <c:pt idx="26036">
                        <c:v>4894.3999999999996</c:v>
                      </c:pt>
                      <c:pt idx="26037">
                        <c:v>4886.8999999999996</c:v>
                      </c:pt>
                      <c:pt idx="26038">
                        <c:v>4897</c:v>
                      </c:pt>
                      <c:pt idx="26039">
                        <c:v>4906.5</c:v>
                      </c:pt>
                      <c:pt idx="26040">
                        <c:v>4906</c:v>
                      </c:pt>
                      <c:pt idx="26041">
                        <c:v>4909.8</c:v>
                      </c:pt>
                      <c:pt idx="26042">
                        <c:v>4904.8999999999996</c:v>
                      </c:pt>
                      <c:pt idx="26043">
                        <c:v>4910.7</c:v>
                      </c:pt>
                      <c:pt idx="26044">
                        <c:v>4911.8999999999996</c:v>
                      </c:pt>
                      <c:pt idx="26045">
                        <c:v>4915.3999999999996</c:v>
                      </c:pt>
                      <c:pt idx="26046">
                        <c:v>4912</c:v>
                      </c:pt>
                      <c:pt idx="26047">
                        <c:v>4900.6000000000004</c:v>
                      </c:pt>
                      <c:pt idx="26048">
                        <c:v>4909.3</c:v>
                      </c:pt>
                      <c:pt idx="26049">
                        <c:v>4924.3</c:v>
                      </c:pt>
                      <c:pt idx="26050">
                        <c:v>4920.1000000000004</c:v>
                      </c:pt>
                      <c:pt idx="26051">
                        <c:v>4925.6000000000004</c:v>
                      </c:pt>
                      <c:pt idx="26052">
                        <c:v>4904.7</c:v>
                      </c:pt>
                      <c:pt idx="26053">
                        <c:v>4914</c:v>
                      </c:pt>
                      <c:pt idx="26054">
                        <c:v>4916.8999999999996</c:v>
                      </c:pt>
                      <c:pt idx="26055">
                        <c:v>4923.2</c:v>
                      </c:pt>
                      <c:pt idx="26056">
                        <c:v>4899.8</c:v>
                      </c:pt>
                      <c:pt idx="26057">
                        <c:v>4888.6000000000004</c:v>
                      </c:pt>
                      <c:pt idx="26058">
                        <c:v>4889.3</c:v>
                      </c:pt>
                      <c:pt idx="26059">
                        <c:v>4896.1000000000004</c:v>
                      </c:pt>
                      <c:pt idx="26060">
                        <c:v>4909.8999999999996</c:v>
                      </c:pt>
                      <c:pt idx="26061">
                        <c:v>4916</c:v>
                      </c:pt>
                      <c:pt idx="26062">
                        <c:v>4918.2</c:v>
                      </c:pt>
                      <c:pt idx="26063">
                        <c:v>4933.3</c:v>
                      </c:pt>
                      <c:pt idx="26064">
                        <c:v>4932.3999999999996</c:v>
                      </c:pt>
                      <c:pt idx="26065">
                        <c:v>4911.8999999999996</c:v>
                      </c:pt>
                      <c:pt idx="26066">
                        <c:v>4925.2</c:v>
                      </c:pt>
                      <c:pt idx="26067">
                        <c:v>4910.2</c:v>
                      </c:pt>
                      <c:pt idx="26068">
                        <c:v>4910</c:v>
                      </c:pt>
                      <c:pt idx="26069">
                        <c:v>4912.8</c:v>
                      </c:pt>
                      <c:pt idx="26070">
                        <c:v>4925</c:v>
                      </c:pt>
                      <c:pt idx="26071">
                        <c:v>4928.3</c:v>
                      </c:pt>
                      <c:pt idx="26072">
                        <c:v>4915.8</c:v>
                      </c:pt>
                      <c:pt idx="26073">
                        <c:v>4905.2</c:v>
                      </c:pt>
                      <c:pt idx="26074">
                        <c:v>4904.7</c:v>
                      </c:pt>
                      <c:pt idx="26075">
                        <c:v>4934.3999999999996</c:v>
                      </c:pt>
                      <c:pt idx="26076">
                        <c:v>4913.8</c:v>
                      </c:pt>
                      <c:pt idx="26077">
                        <c:v>4926.8</c:v>
                      </c:pt>
                      <c:pt idx="26078">
                        <c:v>4924.3</c:v>
                      </c:pt>
                      <c:pt idx="26079">
                        <c:v>4902.8999999999996</c:v>
                      </c:pt>
                      <c:pt idx="26080">
                        <c:v>4924</c:v>
                      </c:pt>
                      <c:pt idx="26081">
                        <c:v>4926.6000000000004</c:v>
                      </c:pt>
                      <c:pt idx="26082">
                        <c:v>4944.5</c:v>
                      </c:pt>
                      <c:pt idx="26083">
                        <c:v>4941.3999999999996</c:v>
                      </c:pt>
                      <c:pt idx="26084">
                        <c:v>4947</c:v>
                      </c:pt>
                      <c:pt idx="26085">
                        <c:v>4943.7</c:v>
                      </c:pt>
                      <c:pt idx="26086">
                        <c:v>4912.1000000000004</c:v>
                      </c:pt>
                      <c:pt idx="26087">
                        <c:v>4924</c:v>
                      </c:pt>
                      <c:pt idx="26088">
                        <c:v>4915.8</c:v>
                      </c:pt>
                      <c:pt idx="26089">
                        <c:v>4935.7</c:v>
                      </c:pt>
                      <c:pt idx="26090">
                        <c:v>4957.3</c:v>
                      </c:pt>
                      <c:pt idx="26091">
                        <c:v>4941.1000000000004</c:v>
                      </c:pt>
                      <c:pt idx="26092">
                        <c:v>4926.3999999999996</c:v>
                      </c:pt>
                      <c:pt idx="26093">
                        <c:v>4942.6000000000004</c:v>
                      </c:pt>
                      <c:pt idx="26094">
                        <c:v>4936.2</c:v>
                      </c:pt>
                      <c:pt idx="26095">
                        <c:v>4940.8999999999996</c:v>
                      </c:pt>
                      <c:pt idx="26096">
                        <c:v>4934.1000000000004</c:v>
                      </c:pt>
                      <c:pt idx="26097">
                        <c:v>4933.5</c:v>
                      </c:pt>
                      <c:pt idx="26098">
                        <c:v>4939.8</c:v>
                      </c:pt>
                      <c:pt idx="26099">
                        <c:v>4928.6000000000004</c:v>
                      </c:pt>
                      <c:pt idx="26100">
                        <c:v>4943.5</c:v>
                      </c:pt>
                      <c:pt idx="26101">
                        <c:v>4951.6000000000004</c:v>
                      </c:pt>
                      <c:pt idx="26102">
                        <c:v>4952</c:v>
                      </c:pt>
                      <c:pt idx="26103">
                        <c:v>4955.8999999999996</c:v>
                      </c:pt>
                      <c:pt idx="26104">
                        <c:v>4953.2</c:v>
                      </c:pt>
                      <c:pt idx="26105">
                        <c:v>4954.2</c:v>
                      </c:pt>
                      <c:pt idx="26106">
                        <c:v>4949.7</c:v>
                      </c:pt>
                      <c:pt idx="26107">
                        <c:v>4961.3999999999996</c:v>
                      </c:pt>
                      <c:pt idx="26108">
                        <c:v>4956.3</c:v>
                      </c:pt>
                      <c:pt idx="26109">
                        <c:v>4957.8999999999996</c:v>
                      </c:pt>
                      <c:pt idx="26110">
                        <c:v>4951.3999999999996</c:v>
                      </c:pt>
                      <c:pt idx="26111">
                        <c:v>4960.8</c:v>
                      </c:pt>
                      <c:pt idx="26112">
                        <c:v>4952.8</c:v>
                      </c:pt>
                      <c:pt idx="26113">
                        <c:v>4952.3999999999996</c:v>
                      </c:pt>
                      <c:pt idx="26114">
                        <c:v>4941.2</c:v>
                      </c:pt>
                      <c:pt idx="26115">
                        <c:v>4954.1000000000004</c:v>
                      </c:pt>
                      <c:pt idx="26116">
                        <c:v>4948.3999999999996</c:v>
                      </c:pt>
                      <c:pt idx="26117">
                        <c:v>4950.5</c:v>
                      </c:pt>
                      <c:pt idx="26118">
                        <c:v>4951.7</c:v>
                      </c:pt>
                      <c:pt idx="26119">
                        <c:v>4949.8</c:v>
                      </c:pt>
                      <c:pt idx="26120">
                        <c:v>4964.1000000000004</c:v>
                      </c:pt>
                      <c:pt idx="26121">
                        <c:v>4962.5</c:v>
                      </c:pt>
                      <c:pt idx="26122">
                        <c:v>4967.2</c:v>
                      </c:pt>
                      <c:pt idx="26123">
                        <c:v>4959.2</c:v>
                      </c:pt>
                      <c:pt idx="26124">
                        <c:v>4964.5</c:v>
                      </c:pt>
                      <c:pt idx="26125">
                        <c:v>4958.1000000000004</c:v>
                      </c:pt>
                      <c:pt idx="26126">
                        <c:v>4956.2</c:v>
                      </c:pt>
                      <c:pt idx="26127">
                        <c:v>4962.2</c:v>
                      </c:pt>
                      <c:pt idx="26128">
                        <c:v>4956.8999999999996</c:v>
                      </c:pt>
                      <c:pt idx="26129">
                        <c:v>4974.8999999999996</c:v>
                      </c:pt>
                      <c:pt idx="26130">
                        <c:v>4978.8999999999996</c:v>
                      </c:pt>
                      <c:pt idx="26131">
                        <c:v>4984.7</c:v>
                      </c:pt>
                      <c:pt idx="26132">
                        <c:v>4972.1000000000004</c:v>
                      </c:pt>
                      <c:pt idx="26133">
                        <c:v>4980.5</c:v>
                      </c:pt>
                      <c:pt idx="26134">
                        <c:v>4986</c:v>
                      </c:pt>
                      <c:pt idx="26135">
                        <c:v>4979</c:v>
                      </c:pt>
                      <c:pt idx="26136">
                        <c:v>4961.2</c:v>
                      </c:pt>
                      <c:pt idx="26137">
                        <c:v>4963.8</c:v>
                      </c:pt>
                      <c:pt idx="26138">
                        <c:v>4973.6000000000004</c:v>
                      </c:pt>
                      <c:pt idx="26139">
                        <c:v>4972.3</c:v>
                      </c:pt>
                      <c:pt idx="26140">
                        <c:v>4992.7</c:v>
                      </c:pt>
                      <c:pt idx="26141">
                        <c:v>4993.7</c:v>
                      </c:pt>
                      <c:pt idx="26142">
                        <c:v>4989.8</c:v>
                      </c:pt>
                      <c:pt idx="26143">
                        <c:v>4985.3</c:v>
                      </c:pt>
                      <c:pt idx="26144">
                        <c:v>4983.3</c:v>
                      </c:pt>
                      <c:pt idx="26145">
                        <c:v>4984.6000000000004</c:v>
                      </c:pt>
                      <c:pt idx="26146">
                        <c:v>4977.1000000000004</c:v>
                      </c:pt>
                      <c:pt idx="26147">
                        <c:v>4973.6000000000004</c:v>
                      </c:pt>
                      <c:pt idx="26148">
                        <c:v>4982.8999999999996</c:v>
                      </c:pt>
                      <c:pt idx="26149">
                        <c:v>4988.3</c:v>
                      </c:pt>
                      <c:pt idx="26150">
                        <c:v>4999.8</c:v>
                      </c:pt>
                      <c:pt idx="26151">
                        <c:v>4987.1000000000004</c:v>
                      </c:pt>
                      <c:pt idx="26152">
                        <c:v>4988.3999999999996</c:v>
                      </c:pt>
                      <c:pt idx="26153">
                        <c:v>4979.6000000000004</c:v>
                      </c:pt>
                      <c:pt idx="26154">
                        <c:v>4985.5</c:v>
                      </c:pt>
                      <c:pt idx="26155">
                        <c:v>5000.2</c:v>
                      </c:pt>
                      <c:pt idx="26156">
                        <c:v>5005</c:v>
                      </c:pt>
                      <c:pt idx="26157">
                        <c:v>4997.8</c:v>
                      </c:pt>
                      <c:pt idx="26158">
                        <c:v>5006.1000000000004</c:v>
                      </c:pt>
                      <c:pt idx="26159">
                        <c:v>4991.8999999999996</c:v>
                      </c:pt>
                      <c:pt idx="26160">
                        <c:v>5008.8999999999996</c:v>
                      </c:pt>
                      <c:pt idx="26161">
                        <c:v>4995.1000000000004</c:v>
                      </c:pt>
                      <c:pt idx="26162">
                        <c:v>4996.1000000000004</c:v>
                      </c:pt>
                      <c:pt idx="26163">
                        <c:v>4996.1000000000004</c:v>
                      </c:pt>
                      <c:pt idx="26164">
                        <c:v>4983.8</c:v>
                      </c:pt>
                      <c:pt idx="26165">
                        <c:v>5005.1000000000004</c:v>
                      </c:pt>
                      <c:pt idx="26166">
                        <c:v>5008.7</c:v>
                      </c:pt>
                      <c:pt idx="26167">
                        <c:v>4999.8</c:v>
                      </c:pt>
                      <c:pt idx="26168">
                        <c:v>5001.8</c:v>
                      </c:pt>
                      <c:pt idx="26169">
                        <c:v>5001.8</c:v>
                      </c:pt>
                      <c:pt idx="26170">
                        <c:v>5006.8999999999996</c:v>
                      </c:pt>
                      <c:pt idx="26171">
                        <c:v>5007.7</c:v>
                      </c:pt>
                      <c:pt idx="26172">
                        <c:v>4997.1000000000004</c:v>
                      </c:pt>
                      <c:pt idx="26173">
                        <c:v>5012.6000000000004</c:v>
                      </c:pt>
                      <c:pt idx="26174">
                        <c:v>5018</c:v>
                      </c:pt>
                      <c:pt idx="26175">
                        <c:v>5021.1000000000004</c:v>
                      </c:pt>
                      <c:pt idx="26176">
                        <c:v>5025.8999999999996</c:v>
                      </c:pt>
                      <c:pt idx="26177">
                        <c:v>5009.8999999999996</c:v>
                      </c:pt>
                      <c:pt idx="26178">
                        <c:v>5016.2</c:v>
                      </c:pt>
                      <c:pt idx="26179">
                        <c:v>5019.2</c:v>
                      </c:pt>
                      <c:pt idx="26180">
                        <c:v>5012.7</c:v>
                      </c:pt>
                      <c:pt idx="26181">
                        <c:v>5011.3999999999996</c:v>
                      </c:pt>
                      <c:pt idx="26182">
                        <c:v>5006.5</c:v>
                      </c:pt>
                      <c:pt idx="26183">
                        <c:v>5024.3</c:v>
                      </c:pt>
                      <c:pt idx="26184">
                        <c:v>5015.3</c:v>
                      </c:pt>
                      <c:pt idx="26185">
                        <c:v>5036</c:v>
                      </c:pt>
                      <c:pt idx="26186">
                        <c:v>5033.2</c:v>
                      </c:pt>
                      <c:pt idx="26187">
                        <c:v>5014.5</c:v>
                      </c:pt>
                      <c:pt idx="26188">
                        <c:v>5012.8999999999996</c:v>
                      </c:pt>
                      <c:pt idx="26189">
                        <c:v>5026.5</c:v>
                      </c:pt>
                      <c:pt idx="26190">
                        <c:v>5032.8</c:v>
                      </c:pt>
                      <c:pt idx="26191">
                        <c:v>5006.2</c:v>
                      </c:pt>
                      <c:pt idx="26192">
                        <c:v>5053.1000000000004</c:v>
                      </c:pt>
                      <c:pt idx="26193">
                        <c:v>5042.3</c:v>
                      </c:pt>
                      <c:pt idx="26194">
                        <c:v>5014.8</c:v>
                      </c:pt>
                      <c:pt idx="26195">
                        <c:v>5034</c:v>
                      </c:pt>
                      <c:pt idx="26196">
                        <c:v>5026.7</c:v>
                      </c:pt>
                      <c:pt idx="26197">
                        <c:v>5020.1000000000004</c:v>
                      </c:pt>
                      <c:pt idx="26198">
                        <c:v>5028.1000000000004</c:v>
                      </c:pt>
                      <c:pt idx="26199">
                        <c:v>5027.3</c:v>
                      </c:pt>
                      <c:pt idx="26200">
                        <c:v>5039.6000000000004</c:v>
                      </c:pt>
                      <c:pt idx="26201">
                        <c:v>5038.3999999999996</c:v>
                      </c:pt>
                      <c:pt idx="26202">
                        <c:v>5048.2</c:v>
                      </c:pt>
                      <c:pt idx="26203">
                        <c:v>5029.3</c:v>
                      </c:pt>
                      <c:pt idx="26204">
                        <c:v>5038.7</c:v>
                      </c:pt>
                      <c:pt idx="26205">
                        <c:v>5037.2</c:v>
                      </c:pt>
                      <c:pt idx="26206">
                        <c:v>5043.3999999999996</c:v>
                      </c:pt>
                      <c:pt idx="26207">
                        <c:v>5036.8999999999996</c:v>
                      </c:pt>
                      <c:pt idx="26208">
                        <c:v>5025.8999999999996</c:v>
                      </c:pt>
                      <c:pt idx="26209">
                        <c:v>5031.8</c:v>
                      </c:pt>
                      <c:pt idx="26210">
                        <c:v>5047</c:v>
                      </c:pt>
                      <c:pt idx="26211">
                        <c:v>5045</c:v>
                      </c:pt>
                      <c:pt idx="26212">
                        <c:v>5050.7</c:v>
                      </c:pt>
                      <c:pt idx="26213">
                        <c:v>5054.5</c:v>
                      </c:pt>
                      <c:pt idx="26214">
                        <c:v>5043.6000000000004</c:v>
                      </c:pt>
                      <c:pt idx="26215">
                        <c:v>5071.7</c:v>
                      </c:pt>
                      <c:pt idx="26216">
                        <c:v>5068.6000000000004</c:v>
                      </c:pt>
                      <c:pt idx="26217">
                        <c:v>5060.6000000000004</c:v>
                      </c:pt>
                      <c:pt idx="26218">
                        <c:v>5058.2</c:v>
                      </c:pt>
                      <c:pt idx="26219">
                        <c:v>5052.3</c:v>
                      </c:pt>
                      <c:pt idx="26220">
                        <c:v>5047.6000000000004</c:v>
                      </c:pt>
                      <c:pt idx="26221">
                        <c:v>5059.2</c:v>
                      </c:pt>
                      <c:pt idx="26222">
                        <c:v>5050.8999999999996</c:v>
                      </c:pt>
                      <c:pt idx="26223">
                        <c:v>5049.2</c:v>
                      </c:pt>
                      <c:pt idx="26224">
                        <c:v>5048.2</c:v>
                      </c:pt>
                      <c:pt idx="26225">
                        <c:v>5056.8</c:v>
                      </c:pt>
                      <c:pt idx="26226">
                        <c:v>5060.5</c:v>
                      </c:pt>
                      <c:pt idx="26227">
                        <c:v>5058.3999999999996</c:v>
                      </c:pt>
                      <c:pt idx="26228">
                        <c:v>5071.7</c:v>
                      </c:pt>
                      <c:pt idx="26229">
                        <c:v>5074.3</c:v>
                      </c:pt>
                      <c:pt idx="26230">
                        <c:v>5075.7</c:v>
                      </c:pt>
                      <c:pt idx="26231">
                        <c:v>5079.7</c:v>
                      </c:pt>
                      <c:pt idx="26232">
                        <c:v>5073.6000000000004</c:v>
                      </c:pt>
                      <c:pt idx="26233">
                        <c:v>5075.5</c:v>
                      </c:pt>
                      <c:pt idx="26234">
                        <c:v>5067.3</c:v>
                      </c:pt>
                      <c:pt idx="26235">
                        <c:v>5055.6000000000004</c:v>
                      </c:pt>
                      <c:pt idx="26236">
                        <c:v>5059</c:v>
                      </c:pt>
                      <c:pt idx="26237">
                        <c:v>5061.8999999999996</c:v>
                      </c:pt>
                      <c:pt idx="26238">
                        <c:v>5059.6000000000004</c:v>
                      </c:pt>
                      <c:pt idx="26239">
                        <c:v>5071.8</c:v>
                      </c:pt>
                      <c:pt idx="26240">
                        <c:v>5082.1000000000004</c:v>
                      </c:pt>
                      <c:pt idx="26241">
                        <c:v>5087.3</c:v>
                      </c:pt>
                      <c:pt idx="26242">
                        <c:v>5080.6000000000004</c:v>
                      </c:pt>
                      <c:pt idx="26243">
                        <c:v>5097.2</c:v>
                      </c:pt>
                      <c:pt idx="26244">
                        <c:v>5089.7</c:v>
                      </c:pt>
                      <c:pt idx="26245">
                        <c:v>5094.1000000000004</c:v>
                      </c:pt>
                      <c:pt idx="26246">
                        <c:v>5084.8999999999996</c:v>
                      </c:pt>
                      <c:pt idx="26247">
                        <c:v>5084</c:v>
                      </c:pt>
                      <c:pt idx="26248">
                        <c:v>5093.6000000000004</c:v>
                      </c:pt>
                      <c:pt idx="26249">
                        <c:v>5089.5</c:v>
                      </c:pt>
                      <c:pt idx="26250">
                        <c:v>5087.3</c:v>
                      </c:pt>
                      <c:pt idx="26251">
                        <c:v>5094</c:v>
                      </c:pt>
                      <c:pt idx="26252">
                        <c:v>5097.1000000000004</c:v>
                      </c:pt>
                      <c:pt idx="26253">
                        <c:v>5105.1000000000004</c:v>
                      </c:pt>
                      <c:pt idx="26254">
                        <c:v>5092.7</c:v>
                      </c:pt>
                      <c:pt idx="26255">
                        <c:v>5090.3999999999996</c:v>
                      </c:pt>
                      <c:pt idx="26256">
                        <c:v>5094.7</c:v>
                      </c:pt>
                      <c:pt idx="26257">
                        <c:v>5114.1000000000004</c:v>
                      </c:pt>
                      <c:pt idx="26258">
                        <c:v>5101.8999999999996</c:v>
                      </c:pt>
                      <c:pt idx="26259">
                        <c:v>5104.8999999999996</c:v>
                      </c:pt>
                      <c:pt idx="26260">
                        <c:v>5112.3999999999996</c:v>
                      </c:pt>
                      <c:pt idx="26261">
                        <c:v>5104.5</c:v>
                      </c:pt>
                      <c:pt idx="26262">
                        <c:v>5111.2</c:v>
                      </c:pt>
                      <c:pt idx="26263">
                        <c:v>5106.7</c:v>
                      </c:pt>
                      <c:pt idx="26264">
                        <c:v>5107.7</c:v>
                      </c:pt>
                      <c:pt idx="26265">
                        <c:v>5109.2</c:v>
                      </c:pt>
                      <c:pt idx="26266">
                        <c:v>5111.3999999999996</c:v>
                      </c:pt>
                      <c:pt idx="26267">
                        <c:v>5118</c:v>
                      </c:pt>
                      <c:pt idx="26268">
                        <c:v>5124.6000000000004</c:v>
                      </c:pt>
                      <c:pt idx="26269">
                        <c:v>5137.1000000000004</c:v>
                      </c:pt>
                      <c:pt idx="26270">
                        <c:v>5142.1000000000004</c:v>
                      </c:pt>
                      <c:pt idx="26271">
                        <c:v>5151.3</c:v>
                      </c:pt>
                      <c:pt idx="26272">
                        <c:v>5121.5</c:v>
                      </c:pt>
                      <c:pt idx="26273">
                        <c:v>5111.8999999999996</c:v>
                      </c:pt>
                      <c:pt idx="26274">
                        <c:v>5137.7</c:v>
                      </c:pt>
                      <c:pt idx="26275">
                        <c:v>5141.8999999999996</c:v>
                      </c:pt>
                      <c:pt idx="26276">
                        <c:v>5141.8999999999996</c:v>
                      </c:pt>
                      <c:pt idx="26277">
                        <c:v>5142.2</c:v>
                      </c:pt>
                      <c:pt idx="26278">
                        <c:v>5157.5</c:v>
                      </c:pt>
                      <c:pt idx="26279">
                        <c:v>5139.3</c:v>
                      </c:pt>
                      <c:pt idx="26280">
                        <c:v>5146.2</c:v>
                      </c:pt>
                      <c:pt idx="26281">
                        <c:v>5142.8</c:v>
                      </c:pt>
                      <c:pt idx="26282">
                        <c:v>5133.2</c:v>
                      </c:pt>
                      <c:pt idx="26283">
                        <c:v>5148.7</c:v>
                      </c:pt>
                      <c:pt idx="26284">
                        <c:v>5133.3999999999996</c:v>
                      </c:pt>
                      <c:pt idx="26285">
                        <c:v>5138.3</c:v>
                      </c:pt>
                      <c:pt idx="26286">
                        <c:v>5148.8</c:v>
                      </c:pt>
                      <c:pt idx="26287">
                        <c:v>5139.7</c:v>
                      </c:pt>
                      <c:pt idx="26288">
                        <c:v>5134.3999999999996</c:v>
                      </c:pt>
                      <c:pt idx="26289">
                        <c:v>5143.1000000000004</c:v>
                      </c:pt>
                      <c:pt idx="26290">
                        <c:v>5134</c:v>
                      </c:pt>
                      <c:pt idx="26291">
                        <c:v>5143.5</c:v>
                      </c:pt>
                      <c:pt idx="26292">
                        <c:v>5141.3999999999996</c:v>
                      </c:pt>
                      <c:pt idx="26293">
                        <c:v>5162.8</c:v>
                      </c:pt>
                      <c:pt idx="26294">
                        <c:v>5128.7</c:v>
                      </c:pt>
                      <c:pt idx="26295">
                        <c:v>5166.8999999999996</c:v>
                      </c:pt>
                      <c:pt idx="26296">
                        <c:v>5124.3999999999996</c:v>
                      </c:pt>
                      <c:pt idx="26297">
                        <c:v>5120.1000000000004</c:v>
                      </c:pt>
                      <c:pt idx="26298">
                        <c:v>5132.8</c:v>
                      </c:pt>
                      <c:pt idx="26299">
                        <c:v>5136.8999999999996</c:v>
                      </c:pt>
                      <c:pt idx="26300">
                        <c:v>5137</c:v>
                      </c:pt>
                      <c:pt idx="26301">
                        <c:v>5131.1000000000004</c:v>
                      </c:pt>
                      <c:pt idx="26302">
                        <c:v>5155.3</c:v>
                      </c:pt>
                      <c:pt idx="26303">
                        <c:v>5165.5</c:v>
                      </c:pt>
                      <c:pt idx="26304">
                        <c:v>5150.3</c:v>
                      </c:pt>
                      <c:pt idx="26305">
                        <c:v>5147</c:v>
                      </c:pt>
                      <c:pt idx="26306">
                        <c:v>5150.3999999999996</c:v>
                      </c:pt>
                      <c:pt idx="26307">
                        <c:v>5106.8</c:v>
                      </c:pt>
                      <c:pt idx="26308">
                        <c:v>5122.2</c:v>
                      </c:pt>
                      <c:pt idx="26309">
                        <c:v>5099.8</c:v>
                      </c:pt>
                      <c:pt idx="26310">
                        <c:v>5106.3999999999996</c:v>
                      </c:pt>
                      <c:pt idx="26311">
                        <c:v>5099.5</c:v>
                      </c:pt>
                      <c:pt idx="26312">
                        <c:v>5101.8999999999996</c:v>
                      </c:pt>
                      <c:pt idx="26313">
                        <c:v>5113.6000000000004</c:v>
                      </c:pt>
                      <c:pt idx="26314">
                        <c:v>5128.6000000000004</c:v>
                      </c:pt>
                      <c:pt idx="26315">
                        <c:v>5126.8999999999996</c:v>
                      </c:pt>
                      <c:pt idx="26316">
                        <c:v>5133.8999999999996</c:v>
                      </c:pt>
                      <c:pt idx="26317">
                        <c:v>5124</c:v>
                      </c:pt>
                      <c:pt idx="26318">
                        <c:v>5111.8</c:v>
                      </c:pt>
                      <c:pt idx="26319">
                        <c:v>5108.8999999999996</c:v>
                      </c:pt>
                      <c:pt idx="26320">
                        <c:v>5093</c:v>
                      </c:pt>
                      <c:pt idx="26321">
                        <c:v>5102.7</c:v>
                      </c:pt>
                      <c:pt idx="26322">
                        <c:v>5105.3</c:v>
                      </c:pt>
                      <c:pt idx="26323">
                        <c:v>5113.7</c:v>
                      </c:pt>
                      <c:pt idx="26324">
                        <c:v>5110.8999999999996</c:v>
                      </c:pt>
                      <c:pt idx="26325">
                        <c:v>5107.8999999999996</c:v>
                      </c:pt>
                      <c:pt idx="26326">
                        <c:v>5108.6000000000004</c:v>
                      </c:pt>
                      <c:pt idx="26327">
                        <c:v>5119.3</c:v>
                      </c:pt>
                      <c:pt idx="26328">
                        <c:v>5116.7</c:v>
                      </c:pt>
                      <c:pt idx="26329">
                        <c:v>5111.2</c:v>
                      </c:pt>
                      <c:pt idx="26330">
                        <c:v>5121</c:v>
                      </c:pt>
                      <c:pt idx="26331">
                        <c:v>5123.8999999999996</c:v>
                      </c:pt>
                      <c:pt idx="26332">
                        <c:v>5138.5</c:v>
                      </c:pt>
                      <c:pt idx="26333">
                        <c:v>5149.3</c:v>
                      </c:pt>
                      <c:pt idx="26334">
                        <c:v>5132.6000000000004</c:v>
                      </c:pt>
                      <c:pt idx="26335">
                        <c:v>5147.1000000000004</c:v>
                      </c:pt>
                      <c:pt idx="26336">
                        <c:v>5158.8</c:v>
                      </c:pt>
                      <c:pt idx="26337">
                        <c:v>5152.6000000000004</c:v>
                      </c:pt>
                      <c:pt idx="26338">
                        <c:v>5148.8999999999996</c:v>
                      </c:pt>
                      <c:pt idx="26339">
                        <c:v>5148</c:v>
                      </c:pt>
                      <c:pt idx="26340">
                        <c:v>5161.3</c:v>
                      </c:pt>
                      <c:pt idx="26341">
                        <c:v>5155</c:v>
                      </c:pt>
                      <c:pt idx="26342">
                        <c:v>5158</c:v>
                      </c:pt>
                      <c:pt idx="26343">
                        <c:v>5170</c:v>
                      </c:pt>
                      <c:pt idx="26344">
                        <c:v>5169.8999999999996</c:v>
                      </c:pt>
                      <c:pt idx="26345">
                        <c:v>5142.3</c:v>
                      </c:pt>
                      <c:pt idx="26346">
                        <c:v>5162.1000000000004</c:v>
                      </c:pt>
                      <c:pt idx="26347">
                        <c:v>5158.8999999999996</c:v>
                      </c:pt>
                      <c:pt idx="26348">
                        <c:v>5152.8999999999996</c:v>
                      </c:pt>
                      <c:pt idx="26349">
                        <c:v>5140.3</c:v>
                      </c:pt>
                      <c:pt idx="26350">
                        <c:v>5167.7</c:v>
                      </c:pt>
                      <c:pt idx="26351">
                        <c:v>5152.7</c:v>
                      </c:pt>
                      <c:pt idx="26352">
                        <c:v>5173.8999999999996</c:v>
                      </c:pt>
                      <c:pt idx="26353">
                        <c:v>5174</c:v>
                      </c:pt>
                      <c:pt idx="26354">
                        <c:v>5176.8999999999996</c:v>
                      </c:pt>
                      <c:pt idx="26355">
                        <c:v>5173.8999999999996</c:v>
                      </c:pt>
                      <c:pt idx="26356">
                        <c:v>5178.7</c:v>
                      </c:pt>
                      <c:pt idx="26357">
                        <c:v>5175.6000000000004</c:v>
                      </c:pt>
                      <c:pt idx="26358">
                        <c:v>5154.6000000000004</c:v>
                      </c:pt>
                      <c:pt idx="26359">
                        <c:v>5171.1000000000004</c:v>
                      </c:pt>
                      <c:pt idx="26360">
                        <c:v>5177.3999999999996</c:v>
                      </c:pt>
                      <c:pt idx="26361">
                        <c:v>5151.2</c:v>
                      </c:pt>
                      <c:pt idx="26362">
                        <c:v>5154.8999999999996</c:v>
                      </c:pt>
                      <c:pt idx="26363">
                        <c:v>5154.1000000000004</c:v>
                      </c:pt>
                      <c:pt idx="26364">
                        <c:v>5161.2</c:v>
                      </c:pt>
                      <c:pt idx="26365">
                        <c:v>5162.3</c:v>
                      </c:pt>
                      <c:pt idx="26366">
                        <c:v>5157.3</c:v>
                      </c:pt>
                      <c:pt idx="26367">
                        <c:v>5164.7</c:v>
                      </c:pt>
                      <c:pt idx="26368">
                        <c:v>5152.7</c:v>
                      </c:pt>
                      <c:pt idx="26369">
                        <c:v>5171.8</c:v>
                      </c:pt>
                      <c:pt idx="26370">
                        <c:v>5153.7</c:v>
                      </c:pt>
                      <c:pt idx="26371">
                        <c:v>5164.8999999999996</c:v>
                      </c:pt>
                      <c:pt idx="26372">
                        <c:v>5160.5</c:v>
                      </c:pt>
                      <c:pt idx="26373">
                        <c:v>5159</c:v>
                      </c:pt>
                      <c:pt idx="26374">
                        <c:v>5173</c:v>
                      </c:pt>
                      <c:pt idx="26375">
                        <c:v>5142.1000000000004</c:v>
                      </c:pt>
                      <c:pt idx="26376">
                        <c:v>5143.3</c:v>
                      </c:pt>
                      <c:pt idx="26377">
                        <c:v>5159.3</c:v>
                      </c:pt>
                      <c:pt idx="26378">
                        <c:v>5177.5</c:v>
                      </c:pt>
                      <c:pt idx="26379">
                        <c:v>5139.5</c:v>
                      </c:pt>
                      <c:pt idx="26380">
                        <c:v>5171.3999999999996</c:v>
                      </c:pt>
                      <c:pt idx="26381">
                        <c:v>5180.2</c:v>
                      </c:pt>
                      <c:pt idx="26382">
                        <c:v>5163.5</c:v>
                      </c:pt>
                      <c:pt idx="26383">
                        <c:v>5153.8</c:v>
                      </c:pt>
                      <c:pt idx="26384">
                        <c:v>5137.6000000000004</c:v>
                      </c:pt>
                      <c:pt idx="26385">
                        <c:v>5149.2</c:v>
                      </c:pt>
                      <c:pt idx="26386">
                        <c:v>5160.5</c:v>
                      </c:pt>
                      <c:pt idx="26387">
                        <c:v>5149.3</c:v>
                      </c:pt>
                      <c:pt idx="26388">
                        <c:v>5142.8999999999996</c:v>
                      </c:pt>
                      <c:pt idx="26389">
                        <c:v>5151</c:v>
                      </c:pt>
                      <c:pt idx="26390">
                        <c:v>5161.3</c:v>
                      </c:pt>
                      <c:pt idx="26391">
                        <c:v>5145.3999999999996</c:v>
                      </c:pt>
                      <c:pt idx="26392">
                        <c:v>5124.1000000000004</c:v>
                      </c:pt>
                      <c:pt idx="26393">
                        <c:v>5124.8999999999996</c:v>
                      </c:pt>
                      <c:pt idx="26394">
                        <c:v>5150.2</c:v>
                      </c:pt>
                      <c:pt idx="26395">
                        <c:v>5148.3999999999996</c:v>
                      </c:pt>
                      <c:pt idx="26396">
                        <c:v>5150.5</c:v>
                      </c:pt>
                      <c:pt idx="26397">
                        <c:v>5160.3</c:v>
                      </c:pt>
                      <c:pt idx="26398">
                        <c:v>5138.3</c:v>
                      </c:pt>
                      <c:pt idx="26399">
                        <c:v>5141.7</c:v>
                      </c:pt>
                      <c:pt idx="26400">
                        <c:v>5132.7</c:v>
                      </c:pt>
                      <c:pt idx="26401">
                        <c:v>5159.1000000000004</c:v>
                      </c:pt>
                      <c:pt idx="26402">
                        <c:v>5149.3</c:v>
                      </c:pt>
                      <c:pt idx="26403">
                        <c:v>5166.2</c:v>
                      </c:pt>
                      <c:pt idx="26404">
                        <c:v>5144</c:v>
                      </c:pt>
                      <c:pt idx="26405">
                        <c:v>5173</c:v>
                      </c:pt>
                      <c:pt idx="26406">
                        <c:v>5150.3</c:v>
                      </c:pt>
                      <c:pt idx="26407">
                        <c:v>5159</c:v>
                      </c:pt>
                      <c:pt idx="26408">
                        <c:v>5130.8999999999996</c:v>
                      </c:pt>
                      <c:pt idx="26409">
                        <c:v>5148.3999999999996</c:v>
                      </c:pt>
                      <c:pt idx="26410">
                        <c:v>5146</c:v>
                      </c:pt>
                      <c:pt idx="26411">
                        <c:v>5121.5</c:v>
                      </c:pt>
                      <c:pt idx="26412">
                        <c:v>5138.2</c:v>
                      </c:pt>
                      <c:pt idx="26413">
                        <c:v>5140.2</c:v>
                      </c:pt>
                      <c:pt idx="26414">
                        <c:v>5150.8999999999996</c:v>
                      </c:pt>
                      <c:pt idx="26415">
                        <c:v>5178.2</c:v>
                      </c:pt>
                      <c:pt idx="26416">
                        <c:v>5150.8999999999996</c:v>
                      </c:pt>
                      <c:pt idx="26417">
                        <c:v>5186.5</c:v>
                      </c:pt>
                      <c:pt idx="26418">
                        <c:v>5192</c:v>
                      </c:pt>
                      <c:pt idx="26419">
                        <c:v>5186.2</c:v>
                      </c:pt>
                      <c:pt idx="26420">
                        <c:v>5190</c:v>
                      </c:pt>
                      <c:pt idx="26421">
                        <c:v>5184</c:v>
                      </c:pt>
                      <c:pt idx="26422">
                        <c:v>5205.1000000000004</c:v>
                      </c:pt>
                      <c:pt idx="26423">
                        <c:v>5165.3</c:v>
                      </c:pt>
                      <c:pt idx="26424">
                        <c:v>5172.5</c:v>
                      </c:pt>
                      <c:pt idx="26425">
                        <c:v>5184.1000000000004</c:v>
                      </c:pt>
                      <c:pt idx="26426">
                        <c:v>5177.3999999999996</c:v>
                      </c:pt>
                      <c:pt idx="26427">
                        <c:v>5168.6000000000004</c:v>
                      </c:pt>
                      <c:pt idx="26428">
                        <c:v>5171.8999999999996</c:v>
                      </c:pt>
                      <c:pt idx="26429">
                        <c:v>5178</c:v>
                      </c:pt>
                      <c:pt idx="26430">
                        <c:v>5183.7</c:v>
                      </c:pt>
                      <c:pt idx="26431">
                        <c:v>5195.8999999999996</c:v>
                      </c:pt>
                      <c:pt idx="26432">
                        <c:v>5166.1000000000004</c:v>
                      </c:pt>
                      <c:pt idx="26433">
                        <c:v>5171.2</c:v>
                      </c:pt>
                      <c:pt idx="26434">
                        <c:v>5149.1000000000004</c:v>
                      </c:pt>
                      <c:pt idx="26435">
                        <c:v>5134.8</c:v>
                      </c:pt>
                      <c:pt idx="26436">
                        <c:v>5126.1000000000004</c:v>
                      </c:pt>
                      <c:pt idx="26437">
                        <c:v>5108.8</c:v>
                      </c:pt>
                      <c:pt idx="26438">
                        <c:v>5099.8999999999996</c:v>
                      </c:pt>
                      <c:pt idx="26439">
                        <c:v>5101.7</c:v>
                      </c:pt>
                      <c:pt idx="26440">
                        <c:v>5126.7</c:v>
                      </c:pt>
                      <c:pt idx="26441">
                        <c:v>5111</c:v>
                      </c:pt>
                      <c:pt idx="26442">
                        <c:v>5088.2</c:v>
                      </c:pt>
                      <c:pt idx="26443">
                        <c:v>5090.6000000000004</c:v>
                      </c:pt>
                      <c:pt idx="26444">
                        <c:v>5102.8</c:v>
                      </c:pt>
                      <c:pt idx="26445">
                        <c:v>5112.7</c:v>
                      </c:pt>
                      <c:pt idx="26446">
                        <c:v>5107.8</c:v>
                      </c:pt>
                      <c:pt idx="26447">
                        <c:v>5094.1000000000004</c:v>
                      </c:pt>
                      <c:pt idx="26448">
                        <c:v>5081.3999999999996</c:v>
                      </c:pt>
                      <c:pt idx="26449">
                        <c:v>5081</c:v>
                      </c:pt>
                      <c:pt idx="26450">
                        <c:v>5064.3999999999996</c:v>
                      </c:pt>
                      <c:pt idx="26451">
                        <c:v>5103.7</c:v>
                      </c:pt>
                      <c:pt idx="26452">
                        <c:v>5087.8999999999996</c:v>
                      </c:pt>
                      <c:pt idx="26453">
                        <c:v>5109.2</c:v>
                      </c:pt>
                      <c:pt idx="26454">
                        <c:v>5115.2</c:v>
                      </c:pt>
                      <c:pt idx="26455">
                        <c:v>5117</c:v>
                      </c:pt>
                      <c:pt idx="26456">
                        <c:v>5106.5</c:v>
                      </c:pt>
                      <c:pt idx="26457">
                        <c:v>5122.3999999999996</c:v>
                      </c:pt>
                      <c:pt idx="26458">
                        <c:v>5098.5</c:v>
                      </c:pt>
                      <c:pt idx="26459">
                        <c:v>5119.8</c:v>
                      </c:pt>
                      <c:pt idx="26460">
                        <c:v>5117.6000000000004</c:v>
                      </c:pt>
                      <c:pt idx="26461">
                        <c:v>5146.3</c:v>
                      </c:pt>
                      <c:pt idx="26462">
                        <c:v>5147</c:v>
                      </c:pt>
                      <c:pt idx="26463">
                        <c:v>5120.1000000000004</c:v>
                      </c:pt>
                      <c:pt idx="26464">
                        <c:v>5111.2</c:v>
                      </c:pt>
                      <c:pt idx="26465">
                        <c:v>5131.3</c:v>
                      </c:pt>
                      <c:pt idx="26466">
                        <c:v>5135.3</c:v>
                      </c:pt>
                      <c:pt idx="26467">
                        <c:v>5132</c:v>
                      </c:pt>
                      <c:pt idx="26468">
                        <c:v>5123.2</c:v>
                      </c:pt>
                      <c:pt idx="26469">
                        <c:v>5151.1000000000004</c:v>
                      </c:pt>
                      <c:pt idx="26470">
                        <c:v>5142.8</c:v>
                      </c:pt>
                      <c:pt idx="26471">
                        <c:v>5131.1000000000004</c:v>
                      </c:pt>
                      <c:pt idx="26472">
                        <c:v>5150.2</c:v>
                      </c:pt>
                      <c:pt idx="26473">
                        <c:v>5171.7</c:v>
                      </c:pt>
                      <c:pt idx="26474">
                        <c:v>5156.7</c:v>
                      </c:pt>
                      <c:pt idx="26475">
                        <c:v>5167.7</c:v>
                      </c:pt>
                      <c:pt idx="26476">
                        <c:v>5160.8999999999996</c:v>
                      </c:pt>
                      <c:pt idx="26477">
                        <c:v>5167.8</c:v>
                      </c:pt>
                      <c:pt idx="26478">
                        <c:v>5143.5</c:v>
                      </c:pt>
                      <c:pt idx="26479">
                        <c:v>5142.5</c:v>
                      </c:pt>
                      <c:pt idx="26480">
                        <c:v>5144.1000000000004</c:v>
                      </c:pt>
                      <c:pt idx="26481">
                        <c:v>5155.8999999999996</c:v>
                      </c:pt>
                      <c:pt idx="26482">
                        <c:v>5166.8</c:v>
                      </c:pt>
                      <c:pt idx="26483">
                        <c:v>5175.7</c:v>
                      </c:pt>
                      <c:pt idx="26484">
                        <c:v>5174.5</c:v>
                      </c:pt>
                      <c:pt idx="26485">
                        <c:v>5164.8</c:v>
                      </c:pt>
                      <c:pt idx="26486">
                        <c:v>5177</c:v>
                      </c:pt>
                      <c:pt idx="26487">
                        <c:v>5170.5</c:v>
                      </c:pt>
                      <c:pt idx="26488">
                        <c:v>5176.1000000000004</c:v>
                      </c:pt>
                      <c:pt idx="26489">
                        <c:v>5157.3</c:v>
                      </c:pt>
                      <c:pt idx="26490">
                        <c:v>5147.3</c:v>
                      </c:pt>
                      <c:pt idx="26491">
                        <c:v>5156.8999999999996</c:v>
                      </c:pt>
                      <c:pt idx="26492">
                        <c:v>5163.1000000000004</c:v>
                      </c:pt>
                      <c:pt idx="26493">
                        <c:v>5161.7</c:v>
                      </c:pt>
                      <c:pt idx="26494">
                        <c:v>5172.2</c:v>
                      </c:pt>
                      <c:pt idx="26495">
                        <c:v>5172.6000000000004</c:v>
                      </c:pt>
                      <c:pt idx="26496">
                        <c:v>5155.6000000000004</c:v>
                      </c:pt>
                      <c:pt idx="26497">
                        <c:v>5177.6000000000004</c:v>
                      </c:pt>
                      <c:pt idx="26498">
                        <c:v>5168.8</c:v>
                      </c:pt>
                      <c:pt idx="26499">
                        <c:v>5156.8999999999996</c:v>
                      </c:pt>
                      <c:pt idx="26500">
                        <c:v>5164.7</c:v>
                      </c:pt>
                      <c:pt idx="26501">
                        <c:v>5182.3999999999996</c:v>
                      </c:pt>
                      <c:pt idx="26502">
                        <c:v>5177.5</c:v>
                      </c:pt>
                      <c:pt idx="26503">
                        <c:v>5191</c:v>
                      </c:pt>
                      <c:pt idx="26504">
                        <c:v>5178</c:v>
                      </c:pt>
                      <c:pt idx="26505">
                        <c:v>5190.1000000000004</c:v>
                      </c:pt>
                      <c:pt idx="26506">
                        <c:v>5170.7</c:v>
                      </c:pt>
                      <c:pt idx="26507">
                        <c:v>5170.5</c:v>
                      </c:pt>
                      <c:pt idx="26508">
                        <c:v>5173.6000000000004</c:v>
                      </c:pt>
                      <c:pt idx="26509">
                        <c:v>5174.3</c:v>
                      </c:pt>
                      <c:pt idx="26510">
                        <c:v>5173.3</c:v>
                      </c:pt>
                      <c:pt idx="26511">
                        <c:v>5180.2</c:v>
                      </c:pt>
                      <c:pt idx="26512">
                        <c:v>5177.8</c:v>
                      </c:pt>
                      <c:pt idx="26513">
                        <c:v>5172.7</c:v>
                      </c:pt>
                      <c:pt idx="26514">
                        <c:v>5175.8</c:v>
                      </c:pt>
                      <c:pt idx="26515">
                        <c:v>5178.3999999999996</c:v>
                      </c:pt>
                      <c:pt idx="26516">
                        <c:v>5167.8999999999996</c:v>
                      </c:pt>
                      <c:pt idx="26517">
                        <c:v>5153.6000000000004</c:v>
                      </c:pt>
                      <c:pt idx="26518">
                        <c:v>5170.2</c:v>
                      </c:pt>
                      <c:pt idx="26519">
                        <c:v>5191.3</c:v>
                      </c:pt>
                      <c:pt idx="26520">
                        <c:v>5190.7</c:v>
                      </c:pt>
                      <c:pt idx="26521">
                        <c:v>5165.1000000000004</c:v>
                      </c:pt>
                      <c:pt idx="26522">
                        <c:v>5181.2</c:v>
                      </c:pt>
                      <c:pt idx="26523">
                        <c:v>5178.5</c:v>
                      </c:pt>
                      <c:pt idx="26524">
                        <c:v>5169.2</c:v>
                      </c:pt>
                      <c:pt idx="26525">
                        <c:v>5183.8</c:v>
                      </c:pt>
                      <c:pt idx="26526">
                        <c:v>5172.7</c:v>
                      </c:pt>
                      <c:pt idx="26527">
                        <c:v>5155.3999999999996</c:v>
                      </c:pt>
                      <c:pt idx="26528">
                        <c:v>5168.1000000000004</c:v>
                      </c:pt>
                      <c:pt idx="26529">
                        <c:v>5171.2</c:v>
                      </c:pt>
                      <c:pt idx="26530">
                        <c:v>5175.3999999999996</c:v>
                      </c:pt>
                      <c:pt idx="26531">
                        <c:v>5177.3999999999996</c:v>
                      </c:pt>
                      <c:pt idx="26532">
                        <c:v>5176.7</c:v>
                      </c:pt>
                      <c:pt idx="26533">
                        <c:v>5188.7</c:v>
                      </c:pt>
                      <c:pt idx="26534">
                        <c:v>5171.8</c:v>
                      </c:pt>
                      <c:pt idx="26535">
                        <c:v>5167.8999999999996</c:v>
                      </c:pt>
                      <c:pt idx="26536">
                        <c:v>5175.2</c:v>
                      </c:pt>
                      <c:pt idx="26537">
                        <c:v>5176.3999999999996</c:v>
                      </c:pt>
                      <c:pt idx="26538">
                        <c:v>5169.8999999999996</c:v>
                      </c:pt>
                      <c:pt idx="26539">
                        <c:v>5159</c:v>
                      </c:pt>
                      <c:pt idx="26540">
                        <c:v>5155.2</c:v>
                      </c:pt>
                      <c:pt idx="26541">
                        <c:v>5161.7</c:v>
                      </c:pt>
                      <c:pt idx="26542">
                        <c:v>5179</c:v>
                      </c:pt>
                      <c:pt idx="26543">
                        <c:v>5161.6000000000004</c:v>
                      </c:pt>
                      <c:pt idx="26544">
                        <c:v>5176.6000000000004</c:v>
                      </c:pt>
                      <c:pt idx="26545">
                        <c:v>5192.3999999999996</c:v>
                      </c:pt>
                      <c:pt idx="26546">
                        <c:v>5175.8</c:v>
                      </c:pt>
                      <c:pt idx="26547">
                        <c:v>5168.8999999999996</c:v>
                      </c:pt>
                      <c:pt idx="26548">
                        <c:v>5154</c:v>
                      </c:pt>
                      <c:pt idx="26549">
                        <c:v>5176.3</c:v>
                      </c:pt>
                      <c:pt idx="26550">
                        <c:v>5179.2</c:v>
                      </c:pt>
                      <c:pt idx="26551">
                        <c:v>5168.7</c:v>
                      </c:pt>
                      <c:pt idx="26552">
                        <c:v>5182.6000000000004</c:v>
                      </c:pt>
                      <c:pt idx="26553">
                        <c:v>5192.2</c:v>
                      </c:pt>
                      <c:pt idx="26554">
                        <c:v>5172.2</c:v>
                      </c:pt>
                      <c:pt idx="26555">
                        <c:v>5177.6000000000004</c:v>
                      </c:pt>
                      <c:pt idx="26556">
                        <c:v>5145</c:v>
                      </c:pt>
                      <c:pt idx="26557">
                        <c:v>5162</c:v>
                      </c:pt>
                      <c:pt idx="26558">
                        <c:v>5162.2</c:v>
                      </c:pt>
                      <c:pt idx="26559">
                        <c:v>5184.7</c:v>
                      </c:pt>
                      <c:pt idx="26560">
                        <c:v>5172.8999999999996</c:v>
                      </c:pt>
                      <c:pt idx="26561">
                        <c:v>5195.6000000000004</c:v>
                      </c:pt>
                      <c:pt idx="26562">
                        <c:v>5184.8</c:v>
                      </c:pt>
                      <c:pt idx="26563">
                        <c:v>5171.2</c:v>
                      </c:pt>
                      <c:pt idx="26564">
                        <c:v>5198.1000000000004</c:v>
                      </c:pt>
                      <c:pt idx="26565">
                        <c:v>5203.7</c:v>
                      </c:pt>
                      <c:pt idx="26566">
                        <c:v>5205.7</c:v>
                      </c:pt>
                      <c:pt idx="26567">
                        <c:v>5197.8</c:v>
                      </c:pt>
                      <c:pt idx="26568">
                        <c:v>5169.3</c:v>
                      </c:pt>
                      <c:pt idx="26569">
                        <c:v>5199.5</c:v>
                      </c:pt>
                      <c:pt idx="26570">
                        <c:v>5192.8</c:v>
                      </c:pt>
                      <c:pt idx="26571">
                        <c:v>5202.2</c:v>
                      </c:pt>
                      <c:pt idx="26572">
                        <c:v>5191.6000000000004</c:v>
                      </c:pt>
                      <c:pt idx="26573">
                        <c:v>5186.8999999999996</c:v>
                      </c:pt>
                      <c:pt idx="26574">
                        <c:v>5192.2</c:v>
                      </c:pt>
                      <c:pt idx="26575">
                        <c:v>5196.6000000000004</c:v>
                      </c:pt>
                      <c:pt idx="26576">
                        <c:v>5202.5</c:v>
                      </c:pt>
                      <c:pt idx="26577">
                        <c:v>5208.3999999999996</c:v>
                      </c:pt>
                      <c:pt idx="26578">
                        <c:v>5185.3</c:v>
                      </c:pt>
                      <c:pt idx="26579">
                        <c:v>5205.3999999999996</c:v>
                      </c:pt>
                      <c:pt idx="26580">
                        <c:v>5223.8999999999996</c:v>
                      </c:pt>
                      <c:pt idx="26581">
                        <c:v>5207.5</c:v>
                      </c:pt>
                      <c:pt idx="26582">
                        <c:v>5218.3</c:v>
                      </c:pt>
                      <c:pt idx="26583">
                        <c:v>5206.2</c:v>
                      </c:pt>
                      <c:pt idx="26584">
                        <c:v>5211.8</c:v>
                      </c:pt>
                      <c:pt idx="26585">
                        <c:v>5214.6000000000004</c:v>
                      </c:pt>
                      <c:pt idx="26586">
                        <c:v>5221.3999999999996</c:v>
                      </c:pt>
                      <c:pt idx="26587">
                        <c:v>5221.7</c:v>
                      </c:pt>
                      <c:pt idx="26588">
                        <c:v>5213.8</c:v>
                      </c:pt>
                      <c:pt idx="26589">
                        <c:v>5224</c:v>
                      </c:pt>
                      <c:pt idx="26590">
                        <c:v>5203.5</c:v>
                      </c:pt>
                      <c:pt idx="26591">
                        <c:v>5210</c:v>
                      </c:pt>
                      <c:pt idx="26592">
                        <c:v>5210.3</c:v>
                      </c:pt>
                      <c:pt idx="26593">
                        <c:v>5229.3999999999996</c:v>
                      </c:pt>
                      <c:pt idx="26594">
                        <c:v>5205.5</c:v>
                      </c:pt>
                      <c:pt idx="26595">
                        <c:v>5230.1000000000004</c:v>
                      </c:pt>
                      <c:pt idx="26596">
                        <c:v>5230.5</c:v>
                      </c:pt>
                      <c:pt idx="26597">
                        <c:v>5209</c:v>
                      </c:pt>
                      <c:pt idx="26598">
                        <c:v>5216</c:v>
                      </c:pt>
                      <c:pt idx="26599">
                        <c:v>5220.5</c:v>
                      </c:pt>
                      <c:pt idx="26600">
                        <c:v>5216.5</c:v>
                      </c:pt>
                      <c:pt idx="26601">
                        <c:v>5206.2</c:v>
                      </c:pt>
                      <c:pt idx="26602">
                        <c:v>5210.6000000000004</c:v>
                      </c:pt>
                      <c:pt idx="26603">
                        <c:v>5205.8</c:v>
                      </c:pt>
                      <c:pt idx="26604">
                        <c:v>5209.1000000000004</c:v>
                      </c:pt>
                      <c:pt idx="26605">
                        <c:v>5228.5</c:v>
                      </c:pt>
                      <c:pt idx="26606">
                        <c:v>5224.8999999999996</c:v>
                      </c:pt>
                      <c:pt idx="26607">
                        <c:v>5247.5</c:v>
                      </c:pt>
                      <c:pt idx="26608">
                        <c:v>5248.7</c:v>
                      </c:pt>
                      <c:pt idx="26609">
                        <c:v>5224.3</c:v>
                      </c:pt>
                      <c:pt idx="26610">
                        <c:v>5228.8999999999996</c:v>
                      </c:pt>
                      <c:pt idx="26611">
                        <c:v>5232.3</c:v>
                      </c:pt>
                      <c:pt idx="26612">
                        <c:v>5253.5</c:v>
                      </c:pt>
                      <c:pt idx="26613">
                        <c:v>5235.5</c:v>
                      </c:pt>
                      <c:pt idx="26614">
                        <c:v>5227.8</c:v>
                      </c:pt>
                      <c:pt idx="26615">
                        <c:v>5224.5</c:v>
                      </c:pt>
                      <c:pt idx="26616">
                        <c:v>5237.5</c:v>
                      </c:pt>
                      <c:pt idx="26617">
                        <c:v>5225.3</c:v>
                      </c:pt>
                      <c:pt idx="26618">
                        <c:v>5208.2</c:v>
                      </c:pt>
                      <c:pt idx="26619">
                        <c:v>5209.8999999999996</c:v>
                      </c:pt>
                      <c:pt idx="26620">
                        <c:v>5195.2</c:v>
                      </c:pt>
                      <c:pt idx="26621">
                        <c:v>5231.3</c:v>
                      </c:pt>
                      <c:pt idx="26622">
                        <c:v>5243.5</c:v>
                      </c:pt>
                      <c:pt idx="26623">
                        <c:v>5205.7</c:v>
                      </c:pt>
                      <c:pt idx="26624">
                        <c:v>5221.3</c:v>
                      </c:pt>
                      <c:pt idx="26625">
                        <c:v>5228.6000000000004</c:v>
                      </c:pt>
                      <c:pt idx="26626">
                        <c:v>5218.7</c:v>
                      </c:pt>
                      <c:pt idx="26627">
                        <c:v>5229.8</c:v>
                      </c:pt>
                      <c:pt idx="26628">
                        <c:v>5227.7</c:v>
                      </c:pt>
                      <c:pt idx="26629">
                        <c:v>5255.2</c:v>
                      </c:pt>
                      <c:pt idx="26630">
                        <c:v>5226.1000000000004</c:v>
                      </c:pt>
                      <c:pt idx="26631">
                        <c:v>5225.1000000000004</c:v>
                      </c:pt>
                      <c:pt idx="26632">
                        <c:v>5239.5</c:v>
                      </c:pt>
                      <c:pt idx="26633">
                        <c:v>5190.5</c:v>
                      </c:pt>
                      <c:pt idx="26634">
                        <c:v>5199.2</c:v>
                      </c:pt>
                      <c:pt idx="26635">
                        <c:v>5207.6000000000004</c:v>
                      </c:pt>
                      <c:pt idx="26636">
                        <c:v>5218.8</c:v>
                      </c:pt>
                      <c:pt idx="26637">
                        <c:v>5231.2</c:v>
                      </c:pt>
                      <c:pt idx="26638">
                        <c:v>5221.3999999999996</c:v>
                      </c:pt>
                      <c:pt idx="26639">
                        <c:v>5214.3999999999996</c:v>
                      </c:pt>
                      <c:pt idx="26640">
                        <c:v>5214.8</c:v>
                      </c:pt>
                      <c:pt idx="26641">
                        <c:v>5214.2</c:v>
                      </c:pt>
                      <c:pt idx="26642">
                        <c:v>5219.8</c:v>
                      </c:pt>
                      <c:pt idx="26643">
                        <c:v>5231.5</c:v>
                      </c:pt>
                      <c:pt idx="26644">
                        <c:v>5202</c:v>
                      </c:pt>
                      <c:pt idx="26645">
                        <c:v>5198.3</c:v>
                      </c:pt>
                      <c:pt idx="26646">
                        <c:v>5214.5</c:v>
                      </c:pt>
                      <c:pt idx="26647">
                        <c:v>5222</c:v>
                      </c:pt>
                      <c:pt idx="26648">
                        <c:v>5226.3999999999996</c:v>
                      </c:pt>
                      <c:pt idx="26649">
                        <c:v>5224.7</c:v>
                      </c:pt>
                      <c:pt idx="26650">
                        <c:v>5225</c:v>
                      </c:pt>
                      <c:pt idx="26651">
                        <c:v>5234</c:v>
                      </c:pt>
                      <c:pt idx="26652">
                        <c:v>5232.2</c:v>
                      </c:pt>
                      <c:pt idx="26653">
                        <c:v>5230.5</c:v>
                      </c:pt>
                      <c:pt idx="26654">
                        <c:v>5230.1000000000004</c:v>
                      </c:pt>
                      <c:pt idx="26655">
                        <c:v>5234.2</c:v>
                      </c:pt>
                      <c:pt idx="26656">
                        <c:v>5221.1000000000004</c:v>
                      </c:pt>
                      <c:pt idx="26657">
                        <c:v>5223.8</c:v>
                      </c:pt>
                      <c:pt idx="26658">
                        <c:v>5220.8</c:v>
                      </c:pt>
                      <c:pt idx="26659">
                        <c:v>5207.3</c:v>
                      </c:pt>
                      <c:pt idx="26660">
                        <c:v>5202</c:v>
                      </c:pt>
                      <c:pt idx="26661">
                        <c:v>5211.3999999999996</c:v>
                      </c:pt>
                      <c:pt idx="26662">
                        <c:v>5230.1000000000004</c:v>
                      </c:pt>
                      <c:pt idx="26663">
                        <c:v>5219.5</c:v>
                      </c:pt>
                      <c:pt idx="26664">
                        <c:v>5227.3</c:v>
                      </c:pt>
                      <c:pt idx="26665">
                        <c:v>5209.3999999999996</c:v>
                      </c:pt>
                      <c:pt idx="26666">
                        <c:v>5210.5</c:v>
                      </c:pt>
                      <c:pt idx="26667">
                        <c:v>5233.7</c:v>
                      </c:pt>
                      <c:pt idx="26668">
                        <c:v>5229.3</c:v>
                      </c:pt>
                      <c:pt idx="26669">
                        <c:v>5250.1</c:v>
                      </c:pt>
                      <c:pt idx="26670">
                        <c:v>5246.9</c:v>
                      </c:pt>
                      <c:pt idx="26671">
                        <c:v>5248.5</c:v>
                      </c:pt>
                      <c:pt idx="26672">
                        <c:v>5225.8999999999996</c:v>
                      </c:pt>
                      <c:pt idx="26673">
                        <c:v>5237.5</c:v>
                      </c:pt>
                      <c:pt idx="26674">
                        <c:v>5229.1000000000004</c:v>
                      </c:pt>
                      <c:pt idx="26675">
                        <c:v>5210.6000000000004</c:v>
                      </c:pt>
                      <c:pt idx="26676">
                        <c:v>5215.6000000000004</c:v>
                      </c:pt>
                      <c:pt idx="26677">
                        <c:v>5234.6000000000004</c:v>
                      </c:pt>
                      <c:pt idx="26678">
                        <c:v>5224.7</c:v>
                      </c:pt>
                      <c:pt idx="26679">
                        <c:v>5239.1000000000004</c:v>
                      </c:pt>
                      <c:pt idx="26680">
                        <c:v>5221</c:v>
                      </c:pt>
                      <c:pt idx="26681">
                        <c:v>5220.8</c:v>
                      </c:pt>
                      <c:pt idx="26682">
                        <c:v>5220.2</c:v>
                      </c:pt>
                      <c:pt idx="26683">
                        <c:v>5212.6000000000004</c:v>
                      </c:pt>
                      <c:pt idx="26684">
                        <c:v>5204</c:v>
                      </c:pt>
                      <c:pt idx="26685">
                        <c:v>5197.7</c:v>
                      </c:pt>
                      <c:pt idx="26686">
                        <c:v>5211.8999999999996</c:v>
                      </c:pt>
                      <c:pt idx="26687">
                        <c:v>5180.8999999999996</c:v>
                      </c:pt>
                      <c:pt idx="26688">
                        <c:v>5177.8999999999996</c:v>
                      </c:pt>
                      <c:pt idx="26689">
                        <c:v>5170.1000000000004</c:v>
                      </c:pt>
                      <c:pt idx="26690">
                        <c:v>5151</c:v>
                      </c:pt>
                      <c:pt idx="26691">
                        <c:v>5122.1000000000004</c:v>
                      </c:pt>
                      <c:pt idx="26692">
                        <c:v>5140</c:v>
                      </c:pt>
                      <c:pt idx="26693">
                        <c:v>5131.3999999999996</c:v>
                      </c:pt>
                      <c:pt idx="26694">
                        <c:v>5145.6000000000004</c:v>
                      </c:pt>
                      <c:pt idx="26695">
                        <c:v>5154.2</c:v>
                      </c:pt>
                      <c:pt idx="26696">
                        <c:v>5153</c:v>
                      </c:pt>
                      <c:pt idx="26697">
                        <c:v>5157.6000000000004</c:v>
                      </c:pt>
                      <c:pt idx="26698">
                        <c:v>5158.3999999999996</c:v>
                      </c:pt>
                      <c:pt idx="26699">
                        <c:v>5149.5</c:v>
                      </c:pt>
                      <c:pt idx="26700">
                        <c:v>5149.7</c:v>
                      </c:pt>
                      <c:pt idx="26701">
                        <c:v>5132.8999999999996</c:v>
                      </c:pt>
                      <c:pt idx="26702">
                        <c:v>5152.3999999999996</c:v>
                      </c:pt>
                      <c:pt idx="26703">
                        <c:v>5162.1000000000004</c:v>
                      </c:pt>
                      <c:pt idx="26704">
                        <c:v>5175.8</c:v>
                      </c:pt>
                      <c:pt idx="26705">
                        <c:v>5143.1000000000004</c:v>
                      </c:pt>
                      <c:pt idx="26706">
                        <c:v>5145.2</c:v>
                      </c:pt>
                      <c:pt idx="26707">
                        <c:v>5145.6000000000004</c:v>
                      </c:pt>
                      <c:pt idx="26708">
                        <c:v>5115.3999999999996</c:v>
                      </c:pt>
                      <c:pt idx="26709">
                        <c:v>5128.3</c:v>
                      </c:pt>
                      <c:pt idx="26710">
                        <c:v>5121.6000000000004</c:v>
                      </c:pt>
                      <c:pt idx="26711">
                        <c:v>5136</c:v>
                      </c:pt>
                      <c:pt idx="26712">
                        <c:v>5127.8</c:v>
                      </c:pt>
                      <c:pt idx="26713">
                        <c:v>5119.5</c:v>
                      </c:pt>
                      <c:pt idx="26714">
                        <c:v>5159</c:v>
                      </c:pt>
                      <c:pt idx="26715">
                        <c:v>5152.5</c:v>
                      </c:pt>
                      <c:pt idx="26716">
                        <c:v>5156.8</c:v>
                      </c:pt>
                      <c:pt idx="26717">
                        <c:v>5160.3</c:v>
                      </c:pt>
                      <c:pt idx="26718">
                        <c:v>5152</c:v>
                      </c:pt>
                      <c:pt idx="26719">
                        <c:v>5153.2</c:v>
                      </c:pt>
                      <c:pt idx="26720">
                        <c:v>5176.2</c:v>
                      </c:pt>
                      <c:pt idx="26721">
                        <c:v>5177.6000000000004</c:v>
                      </c:pt>
                      <c:pt idx="26722">
                        <c:v>5175.8</c:v>
                      </c:pt>
                      <c:pt idx="26723">
                        <c:v>5184.5</c:v>
                      </c:pt>
                      <c:pt idx="26724">
                        <c:v>5201.1000000000004</c:v>
                      </c:pt>
                      <c:pt idx="26725">
                        <c:v>5181.8</c:v>
                      </c:pt>
                      <c:pt idx="26726">
                        <c:v>5169.7</c:v>
                      </c:pt>
                      <c:pt idx="26727">
                        <c:v>5205.2</c:v>
                      </c:pt>
                      <c:pt idx="26728">
                        <c:v>5166.3</c:v>
                      </c:pt>
                      <c:pt idx="26729">
                        <c:v>5174.8999999999996</c:v>
                      </c:pt>
                      <c:pt idx="26730">
                        <c:v>5173</c:v>
                      </c:pt>
                      <c:pt idx="26731">
                        <c:v>5190.1000000000004</c:v>
                      </c:pt>
                      <c:pt idx="26732">
                        <c:v>5162.6000000000004</c:v>
                      </c:pt>
                      <c:pt idx="26733">
                        <c:v>5177.3999999999996</c:v>
                      </c:pt>
                      <c:pt idx="26734">
                        <c:v>5160.8</c:v>
                      </c:pt>
                      <c:pt idx="26735">
                        <c:v>5196.2</c:v>
                      </c:pt>
                      <c:pt idx="26736">
                        <c:v>5178.1000000000004</c:v>
                      </c:pt>
                      <c:pt idx="26737">
                        <c:v>5198.6000000000004</c:v>
                      </c:pt>
                      <c:pt idx="26738">
                        <c:v>5182.3</c:v>
                      </c:pt>
                      <c:pt idx="26739">
                        <c:v>5176.3</c:v>
                      </c:pt>
                      <c:pt idx="26740">
                        <c:v>5184.7</c:v>
                      </c:pt>
                      <c:pt idx="26741">
                        <c:v>5186.6000000000004</c:v>
                      </c:pt>
                      <c:pt idx="26742">
                        <c:v>5189.8999999999996</c:v>
                      </c:pt>
                      <c:pt idx="26743">
                        <c:v>5191.8</c:v>
                      </c:pt>
                      <c:pt idx="26744">
                        <c:v>5191.3</c:v>
                      </c:pt>
                      <c:pt idx="26745">
                        <c:v>5199.7</c:v>
                      </c:pt>
                      <c:pt idx="26746">
                        <c:v>5199.3</c:v>
                      </c:pt>
                      <c:pt idx="26747">
                        <c:v>5213.5</c:v>
                      </c:pt>
                      <c:pt idx="26748">
                        <c:v>5199.8999999999996</c:v>
                      </c:pt>
                      <c:pt idx="26749">
                        <c:v>5188.1000000000004</c:v>
                      </c:pt>
                      <c:pt idx="26750">
                        <c:v>5174.2</c:v>
                      </c:pt>
                      <c:pt idx="26751">
                        <c:v>5174.3</c:v>
                      </c:pt>
                      <c:pt idx="26752">
                        <c:v>5179.8</c:v>
                      </c:pt>
                      <c:pt idx="26753">
                        <c:v>5201.3</c:v>
                      </c:pt>
                      <c:pt idx="26754">
                        <c:v>5196.2</c:v>
                      </c:pt>
                      <c:pt idx="26755">
                        <c:v>5200.8999999999996</c:v>
                      </c:pt>
                      <c:pt idx="26756">
                        <c:v>5191.2</c:v>
                      </c:pt>
                      <c:pt idx="26757">
                        <c:v>5166.3999999999996</c:v>
                      </c:pt>
                      <c:pt idx="26758">
                        <c:v>5172.8</c:v>
                      </c:pt>
                      <c:pt idx="26759">
                        <c:v>5185.1000000000004</c:v>
                      </c:pt>
                      <c:pt idx="26760">
                        <c:v>5191.7</c:v>
                      </c:pt>
                      <c:pt idx="26761">
                        <c:v>5198.3999999999996</c:v>
                      </c:pt>
                      <c:pt idx="26762">
                        <c:v>5191.3</c:v>
                      </c:pt>
                      <c:pt idx="26763">
                        <c:v>5197.1000000000004</c:v>
                      </c:pt>
                      <c:pt idx="26764">
                        <c:v>5198.5</c:v>
                      </c:pt>
                      <c:pt idx="26765">
                        <c:v>5197.3</c:v>
                      </c:pt>
                      <c:pt idx="26766">
                        <c:v>5186.5</c:v>
                      </c:pt>
                      <c:pt idx="26767">
                        <c:v>5188.2</c:v>
                      </c:pt>
                      <c:pt idx="26768">
                        <c:v>5184.5</c:v>
                      </c:pt>
                      <c:pt idx="26769">
                        <c:v>5183.6000000000004</c:v>
                      </c:pt>
                      <c:pt idx="26770">
                        <c:v>5178.5</c:v>
                      </c:pt>
                      <c:pt idx="26771">
                        <c:v>5192.3</c:v>
                      </c:pt>
                      <c:pt idx="26772">
                        <c:v>5200.8</c:v>
                      </c:pt>
                      <c:pt idx="26773">
                        <c:v>5191.3999999999996</c:v>
                      </c:pt>
                      <c:pt idx="26774">
                        <c:v>5190.5</c:v>
                      </c:pt>
                      <c:pt idx="26775">
                        <c:v>5191.2</c:v>
                      </c:pt>
                      <c:pt idx="26776">
                        <c:v>5184.5</c:v>
                      </c:pt>
                      <c:pt idx="26777">
                        <c:v>5172.8</c:v>
                      </c:pt>
                      <c:pt idx="26778">
                        <c:v>5173.3</c:v>
                      </c:pt>
                      <c:pt idx="26779">
                        <c:v>5194.1000000000004</c:v>
                      </c:pt>
                      <c:pt idx="26780">
                        <c:v>5176.6000000000004</c:v>
                      </c:pt>
                      <c:pt idx="26781">
                        <c:v>5189.7</c:v>
                      </c:pt>
                      <c:pt idx="26782">
                        <c:v>5185.3999999999996</c:v>
                      </c:pt>
                      <c:pt idx="26783">
                        <c:v>5171.6000000000004</c:v>
                      </c:pt>
                      <c:pt idx="26784">
                        <c:v>5162</c:v>
                      </c:pt>
                      <c:pt idx="26785">
                        <c:v>5200.5</c:v>
                      </c:pt>
                      <c:pt idx="26786">
                        <c:v>5170.7</c:v>
                      </c:pt>
                      <c:pt idx="26787">
                        <c:v>5191.1000000000004</c:v>
                      </c:pt>
                      <c:pt idx="26788">
                        <c:v>5174.5</c:v>
                      </c:pt>
                      <c:pt idx="26789">
                        <c:v>5192.3</c:v>
                      </c:pt>
                      <c:pt idx="26790">
                        <c:v>5199.2</c:v>
                      </c:pt>
                      <c:pt idx="26791">
                        <c:v>5206</c:v>
                      </c:pt>
                      <c:pt idx="26792">
                        <c:v>5189.3999999999996</c:v>
                      </c:pt>
                      <c:pt idx="26793">
                        <c:v>5194.7</c:v>
                      </c:pt>
                      <c:pt idx="26794">
                        <c:v>5194.6000000000004</c:v>
                      </c:pt>
                      <c:pt idx="26795">
                        <c:v>5214.3999999999996</c:v>
                      </c:pt>
                      <c:pt idx="26796">
                        <c:v>5198.3999999999996</c:v>
                      </c:pt>
                      <c:pt idx="26797">
                        <c:v>5208.1000000000004</c:v>
                      </c:pt>
                      <c:pt idx="26798">
                        <c:v>5201.3999999999996</c:v>
                      </c:pt>
                      <c:pt idx="26799">
                        <c:v>5206.3999999999996</c:v>
                      </c:pt>
                      <c:pt idx="26800">
                        <c:v>5201.8999999999996</c:v>
                      </c:pt>
                      <c:pt idx="26801">
                        <c:v>5201.3</c:v>
                      </c:pt>
                      <c:pt idx="26802">
                        <c:v>5207.3999999999996</c:v>
                      </c:pt>
                      <c:pt idx="26803">
                        <c:v>5204.8</c:v>
                      </c:pt>
                      <c:pt idx="26804">
                        <c:v>5201.7</c:v>
                      </c:pt>
                      <c:pt idx="26805">
                        <c:v>5198.1000000000004</c:v>
                      </c:pt>
                      <c:pt idx="26806">
                        <c:v>5189</c:v>
                      </c:pt>
                      <c:pt idx="26807">
                        <c:v>5188.7</c:v>
                      </c:pt>
                      <c:pt idx="26808">
                        <c:v>5185.7</c:v>
                      </c:pt>
                      <c:pt idx="26809">
                        <c:v>5187.8</c:v>
                      </c:pt>
                      <c:pt idx="26810">
                        <c:v>5187.8</c:v>
                      </c:pt>
                      <c:pt idx="26811">
                        <c:v>5200.1000000000004</c:v>
                      </c:pt>
                      <c:pt idx="26812">
                        <c:v>5210</c:v>
                      </c:pt>
                      <c:pt idx="26813">
                        <c:v>5214.2</c:v>
                      </c:pt>
                      <c:pt idx="26814">
                        <c:v>5205.2</c:v>
                      </c:pt>
                      <c:pt idx="26815">
                        <c:v>5225.3999999999996</c:v>
                      </c:pt>
                      <c:pt idx="26816">
                        <c:v>5215.7</c:v>
                      </c:pt>
                      <c:pt idx="26817">
                        <c:v>5215.8</c:v>
                      </c:pt>
                      <c:pt idx="26818">
                        <c:v>5205.3999999999996</c:v>
                      </c:pt>
                      <c:pt idx="26819">
                        <c:v>5196.3</c:v>
                      </c:pt>
                      <c:pt idx="26820">
                        <c:v>5189.2</c:v>
                      </c:pt>
                      <c:pt idx="26821">
                        <c:v>5191.6000000000004</c:v>
                      </c:pt>
                      <c:pt idx="26822">
                        <c:v>5185.8</c:v>
                      </c:pt>
                      <c:pt idx="26823">
                        <c:v>5191.6000000000004</c:v>
                      </c:pt>
                      <c:pt idx="26824">
                        <c:v>5195.3</c:v>
                      </c:pt>
                      <c:pt idx="26825">
                        <c:v>5202</c:v>
                      </c:pt>
                      <c:pt idx="26826">
                        <c:v>5204.2</c:v>
                      </c:pt>
                      <c:pt idx="26827">
                        <c:v>5207.3</c:v>
                      </c:pt>
                      <c:pt idx="26828">
                        <c:v>5217</c:v>
                      </c:pt>
                      <c:pt idx="26829">
                        <c:v>5215.5</c:v>
                      </c:pt>
                      <c:pt idx="26830">
                        <c:v>5212.5</c:v>
                      </c:pt>
                      <c:pt idx="26831">
                        <c:v>5215.8999999999996</c:v>
                      </c:pt>
                      <c:pt idx="26832">
                        <c:v>5209.5</c:v>
                      </c:pt>
                      <c:pt idx="26833">
                        <c:v>5219.8</c:v>
                      </c:pt>
                      <c:pt idx="26834">
                        <c:v>5220.3999999999996</c:v>
                      </c:pt>
                      <c:pt idx="26835">
                        <c:v>5210.7</c:v>
                      </c:pt>
                      <c:pt idx="26836">
                        <c:v>5215.8999999999996</c:v>
                      </c:pt>
                      <c:pt idx="26837">
                        <c:v>5218.2</c:v>
                      </c:pt>
                      <c:pt idx="26838">
                        <c:v>5213.5</c:v>
                      </c:pt>
                      <c:pt idx="26839">
                        <c:v>5215.3999999999996</c:v>
                      </c:pt>
                      <c:pt idx="26840">
                        <c:v>5201.5</c:v>
                      </c:pt>
                      <c:pt idx="26841">
                        <c:v>5202.1000000000004</c:v>
                      </c:pt>
                      <c:pt idx="26842">
                        <c:v>5221.6000000000004</c:v>
                      </c:pt>
                      <c:pt idx="26843">
                        <c:v>5218.1000000000004</c:v>
                      </c:pt>
                      <c:pt idx="26844">
                        <c:v>5227.1000000000004</c:v>
                      </c:pt>
                      <c:pt idx="26845">
                        <c:v>5213.2</c:v>
                      </c:pt>
                      <c:pt idx="26846">
                        <c:v>5208.8</c:v>
                      </c:pt>
                      <c:pt idx="26847">
                        <c:v>5208</c:v>
                      </c:pt>
                      <c:pt idx="26848">
                        <c:v>5218.6000000000004</c:v>
                      </c:pt>
                      <c:pt idx="26849">
                        <c:v>5200.8999999999996</c:v>
                      </c:pt>
                      <c:pt idx="26850">
                        <c:v>5197.8</c:v>
                      </c:pt>
                      <c:pt idx="26851">
                        <c:v>5208.5</c:v>
                      </c:pt>
                      <c:pt idx="26852">
                        <c:v>5220.5</c:v>
                      </c:pt>
                      <c:pt idx="26853">
                        <c:v>5223.6000000000004</c:v>
                      </c:pt>
                      <c:pt idx="26854">
                        <c:v>5219.7</c:v>
                      </c:pt>
                      <c:pt idx="26855">
                        <c:v>5218.8</c:v>
                      </c:pt>
                      <c:pt idx="26856">
                        <c:v>5216.8</c:v>
                      </c:pt>
                      <c:pt idx="26857">
                        <c:v>5218.3999999999996</c:v>
                      </c:pt>
                      <c:pt idx="26858">
                        <c:v>5212</c:v>
                      </c:pt>
                      <c:pt idx="26859">
                        <c:v>5209.8999999999996</c:v>
                      </c:pt>
                      <c:pt idx="26860">
                        <c:v>5214.2</c:v>
                      </c:pt>
                      <c:pt idx="26861">
                        <c:v>5205.1000000000004</c:v>
                      </c:pt>
                      <c:pt idx="26862">
                        <c:v>5218.6000000000004</c:v>
                      </c:pt>
                      <c:pt idx="26863">
                        <c:v>5224.6000000000004</c:v>
                      </c:pt>
                      <c:pt idx="26864">
                        <c:v>5225</c:v>
                      </c:pt>
                      <c:pt idx="26865">
                        <c:v>5229.3999999999996</c:v>
                      </c:pt>
                      <c:pt idx="26866">
                        <c:v>5228.7</c:v>
                      </c:pt>
                      <c:pt idx="26867">
                        <c:v>5229.8999999999996</c:v>
                      </c:pt>
                      <c:pt idx="26868">
                        <c:v>5224.5</c:v>
                      </c:pt>
                      <c:pt idx="26869">
                        <c:v>5203.8</c:v>
                      </c:pt>
                      <c:pt idx="26870">
                        <c:v>5231.2</c:v>
                      </c:pt>
                      <c:pt idx="26871">
                        <c:v>5225.6000000000004</c:v>
                      </c:pt>
                      <c:pt idx="26872">
                        <c:v>5212.7</c:v>
                      </c:pt>
                      <c:pt idx="26873">
                        <c:v>5225.7</c:v>
                      </c:pt>
                      <c:pt idx="26874">
                        <c:v>5239.3</c:v>
                      </c:pt>
                      <c:pt idx="26875">
                        <c:v>5206.3</c:v>
                      </c:pt>
                      <c:pt idx="26876">
                        <c:v>5208.2</c:v>
                      </c:pt>
                      <c:pt idx="26877">
                        <c:v>5208.6000000000004</c:v>
                      </c:pt>
                      <c:pt idx="26878">
                        <c:v>5232.6000000000004</c:v>
                      </c:pt>
                      <c:pt idx="26879">
                        <c:v>5234.5</c:v>
                      </c:pt>
                      <c:pt idx="26880">
                        <c:v>5234.6000000000004</c:v>
                      </c:pt>
                      <c:pt idx="26881">
                        <c:v>5224.3</c:v>
                      </c:pt>
                      <c:pt idx="26882">
                        <c:v>5240.6000000000004</c:v>
                      </c:pt>
                      <c:pt idx="26883">
                        <c:v>5258.1</c:v>
                      </c:pt>
                      <c:pt idx="26884">
                        <c:v>5254.2</c:v>
                      </c:pt>
                      <c:pt idx="26885">
                        <c:v>5241.8</c:v>
                      </c:pt>
                      <c:pt idx="26886">
                        <c:v>5234.3999999999996</c:v>
                      </c:pt>
                      <c:pt idx="26887">
                        <c:v>5232.7</c:v>
                      </c:pt>
                      <c:pt idx="26888">
                        <c:v>5253.1</c:v>
                      </c:pt>
                      <c:pt idx="26889">
                        <c:v>5255.1</c:v>
                      </c:pt>
                      <c:pt idx="26890">
                        <c:v>5247.9</c:v>
                      </c:pt>
                      <c:pt idx="26891">
                        <c:v>5238.7</c:v>
                      </c:pt>
                      <c:pt idx="26892">
                        <c:v>5232.2</c:v>
                      </c:pt>
                      <c:pt idx="26893">
                        <c:v>5236.8</c:v>
                      </c:pt>
                      <c:pt idx="26894">
                        <c:v>5242.3</c:v>
                      </c:pt>
                      <c:pt idx="26895">
                        <c:v>5243.8</c:v>
                      </c:pt>
                      <c:pt idx="26896">
                        <c:v>5249.4</c:v>
                      </c:pt>
                      <c:pt idx="26897">
                        <c:v>5244.5</c:v>
                      </c:pt>
                      <c:pt idx="26898">
                        <c:v>5240.2</c:v>
                      </c:pt>
                      <c:pt idx="26899">
                        <c:v>5231.5</c:v>
                      </c:pt>
                      <c:pt idx="26900">
                        <c:v>5241.2</c:v>
                      </c:pt>
                      <c:pt idx="26901">
                        <c:v>5234.3</c:v>
                      </c:pt>
                      <c:pt idx="26902">
                        <c:v>5247.1</c:v>
                      </c:pt>
                      <c:pt idx="26903">
                        <c:v>5242.8</c:v>
                      </c:pt>
                      <c:pt idx="26904">
                        <c:v>5232.8999999999996</c:v>
                      </c:pt>
                      <c:pt idx="26905">
                        <c:v>5234.5</c:v>
                      </c:pt>
                      <c:pt idx="26906">
                        <c:v>5234.3999999999996</c:v>
                      </c:pt>
                      <c:pt idx="26907">
                        <c:v>5224.5</c:v>
                      </c:pt>
                      <c:pt idx="26908">
                        <c:v>5237.8</c:v>
                      </c:pt>
                      <c:pt idx="26909">
                        <c:v>5227.3</c:v>
                      </c:pt>
                      <c:pt idx="26910">
                        <c:v>5225.3999999999996</c:v>
                      </c:pt>
                      <c:pt idx="26911">
                        <c:v>5234.8</c:v>
                      </c:pt>
                      <c:pt idx="26912">
                        <c:v>5240.5</c:v>
                      </c:pt>
                      <c:pt idx="26913">
                        <c:v>5252.9</c:v>
                      </c:pt>
                      <c:pt idx="26914">
                        <c:v>5264</c:v>
                      </c:pt>
                      <c:pt idx="26915">
                        <c:v>5260.1</c:v>
                      </c:pt>
                      <c:pt idx="26916">
                        <c:v>5246.8</c:v>
                      </c:pt>
                      <c:pt idx="26917">
                        <c:v>5259.8</c:v>
                      </c:pt>
                      <c:pt idx="26918">
                        <c:v>5248.6</c:v>
                      </c:pt>
                      <c:pt idx="26919">
                        <c:v>5244.5</c:v>
                      </c:pt>
                      <c:pt idx="26920">
                        <c:v>5232.5</c:v>
                      </c:pt>
                      <c:pt idx="26921">
                        <c:v>5246.4</c:v>
                      </c:pt>
                      <c:pt idx="26922">
                        <c:v>5249.4</c:v>
                      </c:pt>
                      <c:pt idx="26923">
                        <c:v>5260.7</c:v>
                      </c:pt>
                      <c:pt idx="26924">
                        <c:v>5259.2</c:v>
                      </c:pt>
                      <c:pt idx="26925">
                        <c:v>5261</c:v>
                      </c:pt>
                      <c:pt idx="26926">
                        <c:v>5237.3</c:v>
                      </c:pt>
                      <c:pt idx="26927">
                        <c:v>5239.2</c:v>
                      </c:pt>
                      <c:pt idx="26928">
                        <c:v>5246.2</c:v>
                      </c:pt>
                      <c:pt idx="26929">
                        <c:v>5223.8999999999996</c:v>
                      </c:pt>
                      <c:pt idx="26930">
                        <c:v>5223.8999999999996</c:v>
                      </c:pt>
                      <c:pt idx="26931">
                        <c:v>5223</c:v>
                      </c:pt>
                      <c:pt idx="26932">
                        <c:v>5223.7</c:v>
                      </c:pt>
                      <c:pt idx="26933">
                        <c:v>5225.5</c:v>
                      </c:pt>
                      <c:pt idx="26934">
                        <c:v>5231</c:v>
                      </c:pt>
                      <c:pt idx="26935">
                        <c:v>5204.8999999999996</c:v>
                      </c:pt>
                      <c:pt idx="26936">
                        <c:v>5207.8</c:v>
                      </c:pt>
                      <c:pt idx="26937">
                        <c:v>5208.8999999999996</c:v>
                      </c:pt>
                      <c:pt idx="26938">
                        <c:v>5207.8999999999996</c:v>
                      </c:pt>
                      <c:pt idx="26939">
                        <c:v>5201.1000000000004</c:v>
                      </c:pt>
                      <c:pt idx="26940">
                        <c:v>5204.5</c:v>
                      </c:pt>
                      <c:pt idx="26941">
                        <c:v>5193.8999999999996</c:v>
                      </c:pt>
                      <c:pt idx="26942">
                        <c:v>5189.1000000000004</c:v>
                      </c:pt>
                      <c:pt idx="26943">
                        <c:v>5169.3</c:v>
                      </c:pt>
                      <c:pt idx="26944">
                        <c:v>5148.1000000000004</c:v>
                      </c:pt>
                      <c:pt idx="26945">
                        <c:v>5133</c:v>
                      </c:pt>
                      <c:pt idx="26946">
                        <c:v>5114.1000000000004</c:v>
                      </c:pt>
                      <c:pt idx="26947">
                        <c:v>5110.5</c:v>
                      </c:pt>
                      <c:pt idx="26948">
                        <c:v>5129.5</c:v>
                      </c:pt>
                      <c:pt idx="26949">
                        <c:v>5127.2</c:v>
                      </c:pt>
                      <c:pt idx="26950">
                        <c:v>5121.5</c:v>
                      </c:pt>
                      <c:pt idx="26951">
                        <c:v>5137.7</c:v>
                      </c:pt>
                      <c:pt idx="26952">
                        <c:v>5130.1000000000004</c:v>
                      </c:pt>
                      <c:pt idx="26953">
                        <c:v>5145.8</c:v>
                      </c:pt>
                      <c:pt idx="26954">
                        <c:v>5155.5</c:v>
                      </c:pt>
                      <c:pt idx="26955">
                        <c:v>5154</c:v>
                      </c:pt>
                      <c:pt idx="26956">
                        <c:v>5158.8999999999996</c:v>
                      </c:pt>
                      <c:pt idx="26957">
                        <c:v>5154.6000000000004</c:v>
                      </c:pt>
                      <c:pt idx="26958">
                        <c:v>5177</c:v>
                      </c:pt>
                      <c:pt idx="26959">
                        <c:v>5165.2</c:v>
                      </c:pt>
                      <c:pt idx="26960">
                        <c:v>5169.7</c:v>
                      </c:pt>
                      <c:pt idx="26961">
                        <c:v>5181.3</c:v>
                      </c:pt>
                      <c:pt idx="26962">
                        <c:v>5192.3</c:v>
                      </c:pt>
                      <c:pt idx="26963">
                        <c:v>5195.1000000000004</c:v>
                      </c:pt>
                      <c:pt idx="26964">
                        <c:v>5198.3</c:v>
                      </c:pt>
                      <c:pt idx="26965">
                        <c:v>5201.5</c:v>
                      </c:pt>
                      <c:pt idx="26966">
                        <c:v>5202.3999999999996</c:v>
                      </c:pt>
                      <c:pt idx="26967">
                        <c:v>5199</c:v>
                      </c:pt>
                      <c:pt idx="26968">
                        <c:v>5201.8999999999996</c:v>
                      </c:pt>
                      <c:pt idx="26969">
                        <c:v>5197</c:v>
                      </c:pt>
                      <c:pt idx="26970">
                        <c:v>5179.3</c:v>
                      </c:pt>
                      <c:pt idx="26971">
                        <c:v>5175.6000000000004</c:v>
                      </c:pt>
                      <c:pt idx="26972">
                        <c:v>5186</c:v>
                      </c:pt>
                      <c:pt idx="26973">
                        <c:v>5217</c:v>
                      </c:pt>
                      <c:pt idx="26974">
                        <c:v>5210.5</c:v>
                      </c:pt>
                      <c:pt idx="26975">
                        <c:v>5217.6000000000004</c:v>
                      </c:pt>
                      <c:pt idx="26976">
                        <c:v>5232.1000000000004</c:v>
                      </c:pt>
                      <c:pt idx="26977">
                        <c:v>5223.8</c:v>
                      </c:pt>
                      <c:pt idx="26978">
                        <c:v>5203.8999999999996</c:v>
                      </c:pt>
                      <c:pt idx="26979">
                        <c:v>5222.8999999999996</c:v>
                      </c:pt>
                      <c:pt idx="26980">
                        <c:v>5215.6000000000004</c:v>
                      </c:pt>
                      <c:pt idx="26981">
                        <c:v>5209.7</c:v>
                      </c:pt>
                      <c:pt idx="26982">
                        <c:v>5208.6000000000004</c:v>
                      </c:pt>
                      <c:pt idx="26983">
                        <c:v>5217.6000000000004</c:v>
                      </c:pt>
                      <c:pt idx="26984">
                        <c:v>5224.3999999999996</c:v>
                      </c:pt>
                      <c:pt idx="26985">
                        <c:v>5227.8999999999996</c:v>
                      </c:pt>
                      <c:pt idx="26986">
                        <c:v>5203.3999999999996</c:v>
                      </c:pt>
                      <c:pt idx="26987">
                        <c:v>5224.6000000000004</c:v>
                      </c:pt>
                      <c:pt idx="26988">
                        <c:v>5214.2</c:v>
                      </c:pt>
                      <c:pt idx="26989">
                        <c:v>5216.8999999999996</c:v>
                      </c:pt>
                      <c:pt idx="26990">
                        <c:v>5209</c:v>
                      </c:pt>
                      <c:pt idx="26991">
                        <c:v>5200.7</c:v>
                      </c:pt>
                      <c:pt idx="26992">
                        <c:v>5232.7</c:v>
                      </c:pt>
                      <c:pt idx="26993">
                        <c:v>5212.1000000000004</c:v>
                      </c:pt>
                      <c:pt idx="26994">
                        <c:v>5209.8999999999996</c:v>
                      </c:pt>
                      <c:pt idx="26995">
                        <c:v>5209.3999999999996</c:v>
                      </c:pt>
                      <c:pt idx="26996">
                        <c:v>5192.5</c:v>
                      </c:pt>
                      <c:pt idx="26997">
                        <c:v>5199.3</c:v>
                      </c:pt>
                      <c:pt idx="26998">
                        <c:v>5168.3999999999996</c:v>
                      </c:pt>
                      <c:pt idx="26999">
                        <c:v>5211.6000000000004</c:v>
                      </c:pt>
                      <c:pt idx="27000">
                        <c:v>5193.3</c:v>
                      </c:pt>
                      <c:pt idx="27001">
                        <c:v>5177.1000000000004</c:v>
                      </c:pt>
                      <c:pt idx="27002">
                        <c:v>5191.5</c:v>
                      </c:pt>
                      <c:pt idx="27003">
                        <c:v>5200.2</c:v>
                      </c:pt>
                      <c:pt idx="27004">
                        <c:v>5208.8</c:v>
                      </c:pt>
                      <c:pt idx="27005">
                        <c:v>5223.2</c:v>
                      </c:pt>
                      <c:pt idx="27006">
                        <c:v>5213.8</c:v>
                      </c:pt>
                      <c:pt idx="27007">
                        <c:v>5216.7</c:v>
                      </c:pt>
                      <c:pt idx="27008">
                        <c:v>5201.7</c:v>
                      </c:pt>
                      <c:pt idx="27009">
                        <c:v>5196.1000000000004</c:v>
                      </c:pt>
                      <c:pt idx="27010">
                        <c:v>5197.5</c:v>
                      </c:pt>
                      <c:pt idx="27011">
                        <c:v>5196.3</c:v>
                      </c:pt>
                      <c:pt idx="27012">
                        <c:v>5202.8</c:v>
                      </c:pt>
                      <c:pt idx="27013">
                        <c:v>5213.8999999999996</c:v>
                      </c:pt>
                      <c:pt idx="27014">
                        <c:v>5216.6000000000004</c:v>
                      </c:pt>
                      <c:pt idx="27015">
                        <c:v>5190.3</c:v>
                      </c:pt>
                      <c:pt idx="27016">
                        <c:v>5197.8999999999996</c:v>
                      </c:pt>
                      <c:pt idx="27017">
                        <c:v>5185.3999999999996</c:v>
                      </c:pt>
                      <c:pt idx="27018">
                        <c:v>5172.1000000000004</c:v>
                      </c:pt>
                      <c:pt idx="27019">
                        <c:v>5166.6000000000004</c:v>
                      </c:pt>
                      <c:pt idx="27020">
                        <c:v>5155.1000000000004</c:v>
                      </c:pt>
                      <c:pt idx="27021">
                        <c:v>5169.6000000000004</c:v>
                      </c:pt>
                      <c:pt idx="27022">
                        <c:v>5172.8999999999996</c:v>
                      </c:pt>
                      <c:pt idx="27023">
                        <c:v>5170.5</c:v>
                      </c:pt>
                      <c:pt idx="27024">
                        <c:v>5165.1000000000004</c:v>
                      </c:pt>
                      <c:pt idx="27025">
                        <c:v>5158.5</c:v>
                      </c:pt>
                      <c:pt idx="27026">
                        <c:v>5145.3999999999996</c:v>
                      </c:pt>
                      <c:pt idx="27027">
                        <c:v>5139.3</c:v>
                      </c:pt>
                      <c:pt idx="27028">
                        <c:v>5139.7</c:v>
                      </c:pt>
                      <c:pt idx="27029">
                        <c:v>5139.5</c:v>
                      </c:pt>
                      <c:pt idx="27030">
                        <c:v>5109.1000000000004</c:v>
                      </c:pt>
                      <c:pt idx="27031">
                        <c:v>5082</c:v>
                      </c:pt>
                      <c:pt idx="27032">
                        <c:v>5093.3</c:v>
                      </c:pt>
                      <c:pt idx="27033">
                        <c:v>5082</c:v>
                      </c:pt>
                      <c:pt idx="27034">
                        <c:v>5088.7</c:v>
                      </c:pt>
                      <c:pt idx="27035">
                        <c:v>5077</c:v>
                      </c:pt>
                      <c:pt idx="27036">
                        <c:v>5084.6000000000004</c:v>
                      </c:pt>
                      <c:pt idx="27037">
                        <c:v>5084.8999999999996</c:v>
                      </c:pt>
                      <c:pt idx="27038">
                        <c:v>5072.3</c:v>
                      </c:pt>
                      <c:pt idx="27039">
                        <c:v>5086.2</c:v>
                      </c:pt>
                      <c:pt idx="27040">
                        <c:v>5091.8</c:v>
                      </c:pt>
                      <c:pt idx="27041">
                        <c:v>5081.7</c:v>
                      </c:pt>
                      <c:pt idx="27042">
                        <c:v>5092.3</c:v>
                      </c:pt>
                      <c:pt idx="27043">
                        <c:v>5085.6000000000004</c:v>
                      </c:pt>
                      <c:pt idx="27044">
                        <c:v>5094.7</c:v>
                      </c:pt>
                      <c:pt idx="27045">
                        <c:v>5093.2</c:v>
                      </c:pt>
                      <c:pt idx="27046">
                        <c:v>5098.2</c:v>
                      </c:pt>
                      <c:pt idx="27047">
                        <c:v>5088.3999999999996</c:v>
                      </c:pt>
                      <c:pt idx="27048">
                        <c:v>5098.3999999999996</c:v>
                      </c:pt>
                      <c:pt idx="27049">
                        <c:v>5093.8</c:v>
                      </c:pt>
                      <c:pt idx="27050">
                        <c:v>5094.5</c:v>
                      </c:pt>
                      <c:pt idx="27051">
                        <c:v>5113.3999999999996</c:v>
                      </c:pt>
                      <c:pt idx="27052">
                        <c:v>5124.6000000000004</c:v>
                      </c:pt>
                      <c:pt idx="27053">
                        <c:v>5112.1000000000004</c:v>
                      </c:pt>
                      <c:pt idx="27054">
                        <c:v>5107.5</c:v>
                      </c:pt>
                      <c:pt idx="27055">
                        <c:v>5129.2</c:v>
                      </c:pt>
                      <c:pt idx="27056">
                        <c:v>5138.6000000000004</c:v>
                      </c:pt>
                      <c:pt idx="27057">
                        <c:v>5136.5</c:v>
                      </c:pt>
                      <c:pt idx="27058">
                        <c:v>5139.3999999999996</c:v>
                      </c:pt>
                      <c:pt idx="27059">
                        <c:v>5136.8999999999996</c:v>
                      </c:pt>
                      <c:pt idx="27060">
                        <c:v>5153.8</c:v>
                      </c:pt>
                      <c:pt idx="27061">
                        <c:v>5150.7</c:v>
                      </c:pt>
                      <c:pt idx="27062">
                        <c:v>5156.7</c:v>
                      </c:pt>
                      <c:pt idx="27063">
                        <c:v>5147.8999999999996</c:v>
                      </c:pt>
                      <c:pt idx="27064">
                        <c:v>5169.8</c:v>
                      </c:pt>
                      <c:pt idx="27065">
                        <c:v>5168.5</c:v>
                      </c:pt>
                      <c:pt idx="27066">
                        <c:v>5160.8</c:v>
                      </c:pt>
                      <c:pt idx="27067">
                        <c:v>5193.2</c:v>
                      </c:pt>
                      <c:pt idx="27068">
                        <c:v>5151.7</c:v>
                      </c:pt>
                      <c:pt idx="27069">
                        <c:v>5153.2</c:v>
                      </c:pt>
                      <c:pt idx="27070">
                        <c:v>5164.6000000000004</c:v>
                      </c:pt>
                      <c:pt idx="27071">
                        <c:v>5161.3999999999996</c:v>
                      </c:pt>
                      <c:pt idx="27072">
                        <c:v>5175.6000000000004</c:v>
                      </c:pt>
                      <c:pt idx="27073">
                        <c:v>5161.8999999999996</c:v>
                      </c:pt>
                      <c:pt idx="27074">
                        <c:v>5166.6000000000004</c:v>
                      </c:pt>
                      <c:pt idx="27075">
                        <c:v>5168.1000000000004</c:v>
                      </c:pt>
                      <c:pt idx="27076">
                        <c:v>5177.5</c:v>
                      </c:pt>
                      <c:pt idx="27077">
                        <c:v>5172.3999999999996</c:v>
                      </c:pt>
                      <c:pt idx="27078">
                        <c:v>5173.5</c:v>
                      </c:pt>
                      <c:pt idx="27079">
                        <c:v>5154.7</c:v>
                      </c:pt>
                      <c:pt idx="27080">
                        <c:v>5174.6000000000004</c:v>
                      </c:pt>
                      <c:pt idx="27081">
                        <c:v>5173.2</c:v>
                      </c:pt>
                      <c:pt idx="27082">
                        <c:v>5181</c:v>
                      </c:pt>
                      <c:pt idx="27083">
                        <c:v>5168.1000000000004</c:v>
                      </c:pt>
                      <c:pt idx="27084">
                        <c:v>5168.3999999999996</c:v>
                      </c:pt>
                      <c:pt idx="27085">
                        <c:v>5161.6000000000004</c:v>
                      </c:pt>
                      <c:pt idx="27086">
                        <c:v>5164.8999999999996</c:v>
                      </c:pt>
                      <c:pt idx="27087">
                        <c:v>5155.7</c:v>
                      </c:pt>
                      <c:pt idx="27088">
                        <c:v>5152.2</c:v>
                      </c:pt>
                      <c:pt idx="27089">
                        <c:v>5140.6000000000004</c:v>
                      </c:pt>
                      <c:pt idx="27090">
                        <c:v>5137.3</c:v>
                      </c:pt>
                      <c:pt idx="27091">
                        <c:v>5134.5</c:v>
                      </c:pt>
                      <c:pt idx="27092">
                        <c:v>5137.3</c:v>
                      </c:pt>
                      <c:pt idx="27093">
                        <c:v>5140.5</c:v>
                      </c:pt>
                      <c:pt idx="27094">
                        <c:v>5129.7</c:v>
                      </c:pt>
                      <c:pt idx="27095">
                        <c:v>5131.7</c:v>
                      </c:pt>
                      <c:pt idx="27096">
                        <c:v>5128.2</c:v>
                      </c:pt>
                      <c:pt idx="27097">
                        <c:v>5119.2</c:v>
                      </c:pt>
                      <c:pt idx="27098">
                        <c:v>5133.5</c:v>
                      </c:pt>
                      <c:pt idx="27099">
                        <c:v>5134.8</c:v>
                      </c:pt>
                      <c:pt idx="27100">
                        <c:v>5101.3</c:v>
                      </c:pt>
                      <c:pt idx="27101">
                        <c:v>5113.5</c:v>
                      </c:pt>
                      <c:pt idx="27102">
                        <c:v>5104.3999999999996</c:v>
                      </c:pt>
                      <c:pt idx="27103">
                        <c:v>5113.1000000000004</c:v>
                      </c:pt>
                      <c:pt idx="27104">
                        <c:v>5129.8</c:v>
                      </c:pt>
                      <c:pt idx="27105">
                        <c:v>5123</c:v>
                      </c:pt>
                      <c:pt idx="27106">
                        <c:v>5124.2</c:v>
                      </c:pt>
                      <c:pt idx="27107">
                        <c:v>5114.8999999999996</c:v>
                      </c:pt>
                      <c:pt idx="27108">
                        <c:v>5099.6000000000004</c:v>
                      </c:pt>
                      <c:pt idx="27109">
                        <c:v>5108.5</c:v>
                      </c:pt>
                      <c:pt idx="27110">
                        <c:v>5100.7</c:v>
                      </c:pt>
                      <c:pt idx="27111">
                        <c:v>5120.3999999999996</c:v>
                      </c:pt>
                      <c:pt idx="27112">
                        <c:v>5113.7</c:v>
                      </c:pt>
                      <c:pt idx="27113">
                        <c:v>5124.5</c:v>
                      </c:pt>
                      <c:pt idx="27114">
                        <c:v>5105.3</c:v>
                      </c:pt>
                      <c:pt idx="27115">
                        <c:v>5122.8</c:v>
                      </c:pt>
                      <c:pt idx="27116">
                        <c:v>5122.8999999999996</c:v>
                      </c:pt>
                      <c:pt idx="27117">
                        <c:v>5128.6000000000004</c:v>
                      </c:pt>
                      <c:pt idx="27118">
                        <c:v>5134.3999999999996</c:v>
                      </c:pt>
                      <c:pt idx="27119">
                        <c:v>5128.3</c:v>
                      </c:pt>
                      <c:pt idx="27120">
                        <c:v>5138.5</c:v>
                      </c:pt>
                      <c:pt idx="27121">
                        <c:v>5147.2</c:v>
                      </c:pt>
                      <c:pt idx="27122">
                        <c:v>5148.8999999999996</c:v>
                      </c:pt>
                      <c:pt idx="27123">
                        <c:v>5141.8</c:v>
                      </c:pt>
                      <c:pt idx="27124">
                        <c:v>5153</c:v>
                      </c:pt>
                      <c:pt idx="27125">
                        <c:v>5139.8</c:v>
                      </c:pt>
                      <c:pt idx="27126">
                        <c:v>5156.7</c:v>
                      </c:pt>
                      <c:pt idx="27127">
                        <c:v>5139.3</c:v>
                      </c:pt>
                      <c:pt idx="27128">
                        <c:v>5120</c:v>
                      </c:pt>
                      <c:pt idx="27129">
                        <c:v>5122.7</c:v>
                      </c:pt>
                      <c:pt idx="27130">
                        <c:v>5122.8999999999996</c:v>
                      </c:pt>
                      <c:pt idx="27131">
                        <c:v>5135.6000000000004</c:v>
                      </c:pt>
                      <c:pt idx="27132">
                        <c:v>5142.5</c:v>
                      </c:pt>
                      <c:pt idx="27133">
                        <c:v>5143.8</c:v>
                      </c:pt>
                      <c:pt idx="27134">
                        <c:v>5155</c:v>
                      </c:pt>
                      <c:pt idx="27135">
                        <c:v>5151.2</c:v>
                      </c:pt>
                      <c:pt idx="27136">
                        <c:v>5173.3</c:v>
                      </c:pt>
                      <c:pt idx="27137">
                        <c:v>5155.5</c:v>
                      </c:pt>
                      <c:pt idx="27138">
                        <c:v>5144.3</c:v>
                      </c:pt>
                      <c:pt idx="27139">
                        <c:v>5146</c:v>
                      </c:pt>
                      <c:pt idx="27140">
                        <c:v>5159</c:v>
                      </c:pt>
                      <c:pt idx="27141">
                        <c:v>5153.1000000000004</c:v>
                      </c:pt>
                      <c:pt idx="27142">
                        <c:v>5146.8</c:v>
                      </c:pt>
                      <c:pt idx="27143">
                        <c:v>5139.1000000000004</c:v>
                      </c:pt>
                      <c:pt idx="27144">
                        <c:v>5150.6000000000004</c:v>
                      </c:pt>
                      <c:pt idx="27145">
                        <c:v>5151</c:v>
                      </c:pt>
                      <c:pt idx="27146">
                        <c:v>5143.7</c:v>
                      </c:pt>
                      <c:pt idx="27147">
                        <c:v>5137.5</c:v>
                      </c:pt>
                      <c:pt idx="27148">
                        <c:v>5144.8</c:v>
                      </c:pt>
                      <c:pt idx="27149">
                        <c:v>5142.6000000000004</c:v>
                      </c:pt>
                      <c:pt idx="27150">
                        <c:v>5120.3</c:v>
                      </c:pt>
                      <c:pt idx="27151">
                        <c:v>5126.1000000000004</c:v>
                      </c:pt>
                      <c:pt idx="27152">
                        <c:v>5136</c:v>
                      </c:pt>
                      <c:pt idx="27153">
                        <c:v>5142</c:v>
                      </c:pt>
                      <c:pt idx="27154">
                        <c:v>5139.3999999999996</c:v>
                      </c:pt>
                      <c:pt idx="27155">
                        <c:v>5151.5</c:v>
                      </c:pt>
                      <c:pt idx="27156">
                        <c:v>5136.1000000000004</c:v>
                      </c:pt>
                      <c:pt idx="27157">
                        <c:v>5138.3</c:v>
                      </c:pt>
                      <c:pt idx="27158">
                        <c:v>5147.5</c:v>
                      </c:pt>
                      <c:pt idx="27159">
                        <c:v>5134.8999999999996</c:v>
                      </c:pt>
                      <c:pt idx="27160">
                        <c:v>5142.3999999999996</c:v>
                      </c:pt>
                      <c:pt idx="27161">
                        <c:v>5143.1000000000004</c:v>
                      </c:pt>
                      <c:pt idx="27162">
                        <c:v>5122.7</c:v>
                      </c:pt>
                      <c:pt idx="27163">
                        <c:v>5138.3999999999996</c:v>
                      </c:pt>
                      <c:pt idx="27164">
                        <c:v>5142</c:v>
                      </c:pt>
                      <c:pt idx="27165">
                        <c:v>5137.2</c:v>
                      </c:pt>
                      <c:pt idx="27166">
                        <c:v>5120.8</c:v>
                      </c:pt>
                      <c:pt idx="27167">
                        <c:v>5152.8999999999996</c:v>
                      </c:pt>
                      <c:pt idx="27168">
                        <c:v>5152.3999999999996</c:v>
                      </c:pt>
                      <c:pt idx="27169">
                        <c:v>5155.6000000000004</c:v>
                      </c:pt>
                      <c:pt idx="27170">
                        <c:v>5139.3999999999996</c:v>
                      </c:pt>
                      <c:pt idx="27171">
                        <c:v>5150.7</c:v>
                      </c:pt>
                      <c:pt idx="27172">
                        <c:v>5141.1000000000004</c:v>
                      </c:pt>
                      <c:pt idx="27173">
                        <c:v>5153.3</c:v>
                      </c:pt>
                      <c:pt idx="27174">
                        <c:v>5148.7</c:v>
                      </c:pt>
                      <c:pt idx="27175">
                        <c:v>5144.3</c:v>
                      </c:pt>
                      <c:pt idx="27176">
                        <c:v>5162.2</c:v>
                      </c:pt>
                      <c:pt idx="27177">
                        <c:v>5146.3999999999996</c:v>
                      </c:pt>
                      <c:pt idx="27178">
                        <c:v>5129.8999999999996</c:v>
                      </c:pt>
                      <c:pt idx="27179">
                        <c:v>5143.8</c:v>
                      </c:pt>
                      <c:pt idx="27180">
                        <c:v>5138.5</c:v>
                      </c:pt>
                      <c:pt idx="27181">
                        <c:v>5167.8999999999996</c:v>
                      </c:pt>
                      <c:pt idx="27182">
                        <c:v>5158.6000000000004</c:v>
                      </c:pt>
                      <c:pt idx="27183">
                        <c:v>5167.6000000000004</c:v>
                      </c:pt>
                      <c:pt idx="27184">
                        <c:v>5156.5</c:v>
                      </c:pt>
                      <c:pt idx="27185">
                        <c:v>5158.6000000000004</c:v>
                      </c:pt>
                      <c:pt idx="27186">
                        <c:v>5153.6000000000004</c:v>
                      </c:pt>
                      <c:pt idx="27187">
                        <c:v>5167.5</c:v>
                      </c:pt>
                      <c:pt idx="27188">
                        <c:v>5162.8</c:v>
                      </c:pt>
                      <c:pt idx="27189">
                        <c:v>5168.8999999999996</c:v>
                      </c:pt>
                      <c:pt idx="27190">
                        <c:v>5176</c:v>
                      </c:pt>
                      <c:pt idx="27191">
                        <c:v>5181.3999999999996</c:v>
                      </c:pt>
                      <c:pt idx="27192">
                        <c:v>5171.5</c:v>
                      </c:pt>
                      <c:pt idx="27193">
                        <c:v>5154.1000000000004</c:v>
                      </c:pt>
                      <c:pt idx="27194">
                        <c:v>5158.7</c:v>
                      </c:pt>
                      <c:pt idx="27195">
                        <c:v>5167.1000000000004</c:v>
                      </c:pt>
                      <c:pt idx="27196">
                        <c:v>5159.2</c:v>
                      </c:pt>
                      <c:pt idx="27197">
                        <c:v>5168.8</c:v>
                      </c:pt>
                      <c:pt idx="27198">
                        <c:v>5166.3</c:v>
                      </c:pt>
                      <c:pt idx="27199">
                        <c:v>5169.1000000000004</c:v>
                      </c:pt>
                      <c:pt idx="27200">
                        <c:v>5172.2</c:v>
                      </c:pt>
                      <c:pt idx="27201">
                        <c:v>5175</c:v>
                      </c:pt>
                      <c:pt idx="27202">
                        <c:v>5183.8</c:v>
                      </c:pt>
                      <c:pt idx="27203">
                        <c:v>5168.8</c:v>
                      </c:pt>
                      <c:pt idx="27204">
                        <c:v>5167.8999999999996</c:v>
                      </c:pt>
                      <c:pt idx="27205">
                        <c:v>5164.8</c:v>
                      </c:pt>
                      <c:pt idx="27206">
                        <c:v>5171.2</c:v>
                      </c:pt>
                      <c:pt idx="27207">
                        <c:v>5161</c:v>
                      </c:pt>
                      <c:pt idx="27208">
                        <c:v>5167</c:v>
                      </c:pt>
                      <c:pt idx="27209">
                        <c:v>5171.8999999999996</c:v>
                      </c:pt>
                      <c:pt idx="27210">
                        <c:v>5183.5</c:v>
                      </c:pt>
                      <c:pt idx="27211">
                        <c:v>5174</c:v>
                      </c:pt>
                      <c:pt idx="27212">
                        <c:v>5170.1000000000004</c:v>
                      </c:pt>
                      <c:pt idx="27213">
                        <c:v>5167</c:v>
                      </c:pt>
                      <c:pt idx="27214">
                        <c:v>5165.3</c:v>
                      </c:pt>
                      <c:pt idx="27215">
                        <c:v>5164.7</c:v>
                      </c:pt>
                      <c:pt idx="27216">
                        <c:v>5152.7</c:v>
                      </c:pt>
                      <c:pt idx="27217">
                        <c:v>5167.3</c:v>
                      </c:pt>
                      <c:pt idx="27218">
                        <c:v>5152.8</c:v>
                      </c:pt>
                      <c:pt idx="27219">
                        <c:v>5149.5</c:v>
                      </c:pt>
                      <c:pt idx="27220">
                        <c:v>5172.3999999999996</c:v>
                      </c:pt>
                      <c:pt idx="27221">
                        <c:v>5170</c:v>
                      </c:pt>
                      <c:pt idx="27222">
                        <c:v>5155.3999999999996</c:v>
                      </c:pt>
                      <c:pt idx="27223">
                        <c:v>5161.8999999999996</c:v>
                      </c:pt>
                      <c:pt idx="27224">
                        <c:v>5166.3999999999996</c:v>
                      </c:pt>
                      <c:pt idx="27225">
                        <c:v>5183.5</c:v>
                      </c:pt>
                      <c:pt idx="27226">
                        <c:v>5196.1000000000004</c:v>
                      </c:pt>
                      <c:pt idx="27227">
                        <c:v>5173.8999999999996</c:v>
                      </c:pt>
                      <c:pt idx="27228">
                        <c:v>5184.8999999999996</c:v>
                      </c:pt>
                      <c:pt idx="27229">
                        <c:v>5176.8999999999996</c:v>
                      </c:pt>
                      <c:pt idx="27230">
                        <c:v>5186.8999999999996</c:v>
                      </c:pt>
                      <c:pt idx="27231">
                        <c:v>5175.3</c:v>
                      </c:pt>
                      <c:pt idx="27232">
                        <c:v>5174.8</c:v>
                      </c:pt>
                      <c:pt idx="27233">
                        <c:v>5173.2</c:v>
                      </c:pt>
                      <c:pt idx="27234">
                        <c:v>5174.3</c:v>
                      </c:pt>
                      <c:pt idx="27235">
                        <c:v>5183.3999999999996</c:v>
                      </c:pt>
                      <c:pt idx="27236">
                        <c:v>5194.7</c:v>
                      </c:pt>
                      <c:pt idx="27237">
                        <c:v>5166.7</c:v>
                      </c:pt>
                      <c:pt idx="27238">
                        <c:v>5187.5</c:v>
                      </c:pt>
                      <c:pt idx="27239">
                        <c:v>5159.7</c:v>
                      </c:pt>
                      <c:pt idx="27240">
                        <c:v>5174.8999999999996</c:v>
                      </c:pt>
                      <c:pt idx="27241">
                        <c:v>5178.6000000000004</c:v>
                      </c:pt>
                      <c:pt idx="27242">
                        <c:v>5181.1000000000004</c:v>
                      </c:pt>
                      <c:pt idx="27243">
                        <c:v>5200.8</c:v>
                      </c:pt>
                      <c:pt idx="27244">
                        <c:v>5207.5</c:v>
                      </c:pt>
                      <c:pt idx="27245">
                        <c:v>5184.3999999999996</c:v>
                      </c:pt>
                      <c:pt idx="27246">
                        <c:v>5180.8</c:v>
                      </c:pt>
                      <c:pt idx="27247">
                        <c:v>5173.1000000000004</c:v>
                      </c:pt>
                      <c:pt idx="27248">
                        <c:v>5199.3</c:v>
                      </c:pt>
                      <c:pt idx="27249">
                        <c:v>5193.8</c:v>
                      </c:pt>
                      <c:pt idx="27250">
                        <c:v>5201.8999999999996</c:v>
                      </c:pt>
                      <c:pt idx="27251">
                        <c:v>5183.7</c:v>
                      </c:pt>
                      <c:pt idx="27252">
                        <c:v>5200.7</c:v>
                      </c:pt>
                      <c:pt idx="27253">
                        <c:v>5214.1000000000004</c:v>
                      </c:pt>
                      <c:pt idx="27254">
                        <c:v>5208.6000000000004</c:v>
                      </c:pt>
                      <c:pt idx="27255">
                        <c:v>5208.6000000000004</c:v>
                      </c:pt>
                      <c:pt idx="27256">
                        <c:v>5203.3999999999996</c:v>
                      </c:pt>
                      <c:pt idx="27257">
                        <c:v>5195.3</c:v>
                      </c:pt>
                      <c:pt idx="27258">
                        <c:v>5226.5</c:v>
                      </c:pt>
                      <c:pt idx="27259">
                        <c:v>5204.6000000000004</c:v>
                      </c:pt>
                      <c:pt idx="27260">
                        <c:v>5210.2</c:v>
                      </c:pt>
                      <c:pt idx="27261">
                        <c:v>5214.8999999999996</c:v>
                      </c:pt>
                      <c:pt idx="27262">
                        <c:v>5205.1000000000004</c:v>
                      </c:pt>
                      <c:pt idx="27263">
                        <c:v>5231.7</c:v>
                      </c:pt>
                      <c:pt idx="27264">
                        <c:v>5208.7</c:v>
                      </c:pt>
                      <c:pt idx="27265">
                        <c:v>5202.7</c:v>
                      </c:pt>
                      <c:pt idx="27266">
                        <c:v>5209.5</c:v>
                      </c:pt>
                      <c:pt idx="27267">
                        <c:v>5203.6000000000004</c:v>
                      </c:pt>
                      <c:pt idx="27268">
                        <c:v>5210.8999999999996</c:v>
                      </c:pt>
                      <c:pt idx="27269">
                        <c:v>5196.5</c:v>
                      </c:pt>
                      <c:pt idx="27270">
                        <c:v>5190.8999999999996</c:v>
                      </c:pt>
                      <c:pt idx="27271">
                        <c:v>5220.3999999999996</c:v>
                      </c:pt>
                      <c:pt idx="27272">
                        <c:v>5209</c:v>
                      </c:pt>
                      <c:pt idx="27273">
                        <c:v>5213.6000000000004</c:v>
                      </c:pt>
                      <c:pt idx="27274">
                        <c:v>5207.3</c:v>
                      </c:pt>
                      <c:pt idx="27275">
                        <c:v>5219.6000000000004</c:v>
                      </c:pt>
                      <c:pt idx="27276">
                        <c:v>5211.8999999999996</c:v>
                      </c:pt>
                      <c:pt idx="27277">
                        <c:v>5204.8999999999996</c:v>
                      </c:pt>
                      <c:pt idx="27278">
                        <c:v>5191.6000000000004</c:v>
                      </c:pt>
                      <c:pt idx="27279">
                        <c:v>5202.6000000000004</c:v>
                      </c:pt>
                      <c:pt idx="27280">
                        <c:v>5206.3999999999996</c:v>
                      </c:pt>
                      <c:pt idx="27281">
                        <c:v>5192.2</c:v>
                      </c:pt>
                      <c:pt idx="27282">
                        <c:v>5198.8</c:v>
                      </c:pt>
                      <c:pt idx="27283">
                        <c:v>5209.7</c:v>
                      </c:pt>
                      <c:pt idx="27284">
                        <c:v>5199.7</c:v>
                      </c:pt>
                      <c:pt idx="27285">
                        <c:v>5218.3999999999996</c:v>
                      </c:pt>
                      <c:pt idx="27286">
                        <c:v>5193.5</c:v>
                      </c:pt>
                      <c:pt idx="27287">
                        <c:v>5207.8</c:v>
                      </c:pt>
                      <c:pt idx="27288">
                        <c:v>5210.3999999999996</c:v>
                      </c:pt>
                      <c:pt idx="27289">
                        <c:v>5189.6000000000004</c:v>
                      </c:pt>
                      <c:pt idx="27290">
                        <c:v>5212.1000000000004</c:v>
                      </c:pt>
                      <c:pt idx="27291">
                        <c:v>5202.1000000000004</c:v>
                      </c:pt>
                      <c:pt idx="27292">
                        <c:v>5174.5</c:v>
                      </c:pt>
                      <c:pt idx="27293">
                        <c:v>5189</c:v>
                      </c:pt>
                      <c:pt idx="27294">
                        <c:v>5189.3999999999996</c:v>
                      </c:pt>
                      <c:pt idx="27295">
                        <c:v>5190.2</c:v>
                      </c:pt>
                      <c:pt idx="27296">
                        <c:v>5184.6000000000004</c:v>
                      </c:pt>
                      <c:pt idx="27297">
                        <c:v>5196.2</c:v>
                      </c:pt>
                      <c:pt idx="27298">
                        <c:v>5211.8999999999996</c:v>
                      </c:pt>
                      <c:pt idx="27299">
                        <c:v>5205.2</c:v>
                      </c:pt>
                      <c:pt idx="27300">
                        <c:v>5208.7</c:v>
                      </c:pt>
                      <c:pt idx="27301">
                        <c:v>5210.7</c:v>
                      </c:pt>
                      <c:pt idx="27302">
                        <c:v>5204.3999999999996</c:v>
                      </c:pt>
                      <c:pt idx="27303">
                        <c:v>5231.8999999999996</c:v>
                      </c:pt>
                      <c:pt idx="27304">
                        <c:v>5196</c:v>
                      </c:pt>
                      <c:pt idx="27305">
                        <c:v>5227.8999999999996</c:v>
                      </c:pt>
                      <c:pt idx="27306">
                        <c:v>5207.3</c:v>
                      </c:pt>
                      <c:pt idx="27307">
                        <c:v>5206.5</c:v>
                      </c:pt>
                      <c:pt idx="27308">
                        <c:v>5193.8999999999996</c:v>
                      </c:pt>
                      <c:pt idx="27309">
                        <c:v>5204.8999999999996</c:v>
                      </c:pt>
                      <c:pt idx="27310">
                        <c:v>5211.8</c:v>
                      </c:pt>
                      <c:pt idx="27311">
                        <c:v>5214.8</c:v>
                      </c:pt>
                      <c:pt idx="27312">
                        <c:v>5203.3999999999996</c:v>
                      </c:pt>
                      <c:pt idx="27313">
                        <c:v>5191.3</c:v>
                      </c:pt>
                      <c:pt idx="27314">
                        <c:v>5201</c:v>
                      </c:pt>
                      <c:pt idx="27315">
                        <c:v>5204.3999999999996</c:v>
                      </c:pt>
                      <c:pt idx="27316">
                        <c:v>5219.5</c:v>
                      </c:pt>
                      <c:pt idx="27317">
                        <c:v>5198.3</c:v>
                      </c:pt>
                      <c:pt idx="27318">
                        <c:v>5227.1000000000004</c:v>
                      </c:pt>
                      <c:pt idx="27319">
                        <c:v>5208.8999999999996</c:v>
                      </c:pt>
                      <c:pt idx="27320">
                        <c:v>5181.1000000000004</c:v>
                      </c:pt>
                      <c:pt idx="27321">
                        <c:v>5216</c:v>
                      </c:pt>
                      <c:pt idx="27322">
                        <c:v>5219.1000000000004</c:v>
                      </c:pt>
                      <c:pt idx="27323">
                        <c:v>5235</c:v>
                      </c:pt>
                      <c:pt idx="27324">
                        <c:v>5211.3999999999996</c:v>
                      </c:pt>
                      <c:pt idx="27325">
                        <c:v>5202.7</c:v>
                      </c:pt>
                      <c:pt idx="27326">
                        <c:v>5232.2</c:v>
                      </c:pt>
                      <c:pt idx="27327">
                        <c:v>5220.8999999999996</c:v>
                      </c:pt>
                      <c:pt idx="27328">
                        <c:v>5214.8</c:v>
                      </c:pt>
                      <c:pt idx="27329">
                        <c:v>5233.7</c:v>
                      </c:pt>
                      <c:pt idx="27330">
                        <c:v>5237.3</c:v>
                      </c:pt>
                      <c:pt idx="27331">
                        <c:v>5234.5</c:v>
                      </c:pt>
                      <c:pt idx="27332">
                        <c:v>5216.8999999999996</c:v>
                      </c:pt>
                      <c:pt idx="27333">
                        <c:v>5223.5</c:v>
                      </c:pt>
                      <c:pt idx="27334">
                        <c:v>5238.6000000000004</c:v>
                      </c:pt>
                      <c:pt idx="27335">
                        <c:v>5233.1000000000004</c:v>
                      </c:pt>
                      <c:pt idx="27336">
                        <c:v>5234.5</c:v>
                      </c:pt>
                      <c:pt idx="27337">
                        <c:v>5241.2</c:v>
                      </c:pt>
                      <c:pt idx="27338">
                        <c:v>5244.3</c:v>
                      </c:pt>
                      <c:pt idx="27339">
                        <c:v>5240.8</c:v>
                      </c:pt>
                      <c:pt idx="27340">
                        <c:v>5210.8</c:v>
                      </c:pt>
                      <c:pt idx="27341">
                        <c:v>5215.6000000000004</c:v>
                      </c:pt>
                      <c:pt idx="27342">
                        <c:v>5229.5</c:v>
                      </c:pt>
                      <c:pt idx="27343">
                        <c:v>5234.3</c:v>
                      </c:pt>
                      <c:pt idx="27344">
                        <c:v>5219</c:v>
                      </c:pt>
                      <c:pt idx="27345">
                        <c:v>5220.8</c:v>
                      </c:pt>
                      <c:pt idx="27346">
                        <c:v>5251.4</c:v>
                      </c:pt>
                      <c:pt idx="27347">
                        <c:v>5243.4</c:v>
                      </c:pt>
                      <c:pt idx="27348">
                        <c:v>5225.1000000000004</c:v>
                      </c:pt>
                      <c:pt idx="27349">
                        <c:v>5233.3</c:v>
                      </c:pt>
                      <c:pt idx="27350">
                        <c:v>5238.3</c:v>
                      </c:pt>
                      <c:pt idx="27351">
                        <c:v>5229</c:v>
                      </c:pt>
                      <c:pt idx="27352">
                        <c:v>5232.3999999999996</c:v>
                      </c:pt>
                      <c:pt idx="27353">
                        <c:v>5228.5</c:v>
                      </c:pt>
                      <c:pt idx="27354">
                        <c:v>5236</c:v>
                      </c:pt>
                      <c:pt idx="27355">
                        <c:v>5207</c:v>
                      </c:pt>
                      <c:pt idx="27356">
                        <c:v>5228.8999999999996</c:v>
                      </c:pt>
                      <c:pt idx="27357">
                        <c:v>5205.8</c:v>
                      </c:pt>
                      <c:pt idx="27358">
                        <c:v>5202.3999999999996</c:v>
                      </c:pt>
                      <c:pt idx="27359">
                        <c:v>5205.5</c:v>
                      </c:pt>
                      <c:pt idx="27360">
                        <c:v>5199.5</c:v>
                      </c:pt>
                      <c:pt idx="27361">
                        <c:v>5190.2</c:v>
                      </c:pt>
                      <c:pt idx="27362">
                        <c:v>5205.5</c:v>
                      </c:pt>
                      <c:pt idx="27363">
                        <c:v>5221.8</c:v>
                      </c:pt>
                      <c:pt idx="27364">
                        <c:v>5244.7</c:v>
                      </c:pt>
                      <c:pt idx="27365">
                        <c:v>5232.3</c:v>
                      </c:pt>
                      <c:pt idx="27366">
                        <c:v>5227.8</c:v>
                      </c:pt>
                      <c:pt idx="27367">
                        <c:v>5226.1000000000004</c:v>
                      </c:pt>
                      <c:pt idx="27368">
                        <c:v>5206.6000000000004</c:v>
                      </c:pt>
                      <c:pt idx="27369">
                        <c:v>5194.3</c:v>
                      </c:pt>
                      <c:pt idx="27370">
                        <c:v>5180.2</c:v>
                      </c:pt>
                      <c:pt idx="27371">
                        <c:v>5168.8999999999996</c:v>
                      </c:pt>
                      <c:pt idx="27372">
                        <c:v>5155.3999999999996</c:v>
                      </c:pt>
                      <c:pt idx="27373">
                        <c:v>5153.6000000000004</c:v>
                      </c:pt>
                      <c:pt idx="27374">
                        <c:v>5159.8</c:v>
                      </c:pt>
                      <c:pt idx="27375">
                        <c:v>5168.3</c:v>
                      </c:pt>
                      <c:pt idx="27376">
                        <c:v>5161.3999999999996</c:v>
                      </c:pt>
                      <c:pt idx="27377">
                        <c:v>5163.7</c:v>
                      </c:pt>
                      <c:pt idx="27378">
                        <c:v>5163.3999999999996</c:v>
                      </c:pt>
                      <c:pt idx="27379">
                        <c:v>5170.8</c:v>
                      </c:pt>
                      <c:pt idx="27380">
                        <c:v>5171.5</c:v>
                      </c:pt>
                      <c:pt idx="27381">
                        <c:v>5165</c:v>
                      </c:pt>
                      <c:pt idx="27382">
                        <c:v>5164.5</c:v>
                      </c:pt>
                      <c:pt idx="27383">
                        <c:v>5167.3999999999996</c:v>
                      </c:pt>
                      <c:pt idx="27384">
                        <c:v>5163.5</c:v>
                      </c:pt>
                      <c:pt idx="27385">
                        <c:v>5155.1000000000004</c:v>
                      </c:pt>
                      <c:pt idx="27386">
                        <c:v>5171.2</c:v>
                      </c:pt>
                      <c:pt idx="27387">
                        <c:v>5168.7</c:v>
                      </c:pt>
                      <c:pt idx="27388">
                        <c:v>5181.3999999999996</c:v>
                      </c:pt>
                      <c:pt idx="27389">
                        <c:v>5173</c:v>
                      </c:pt>
                      <c:pt idx="27390">
                        <c:v>5170.6000000000004</c:v>
                      </c:pt>
                      <c:pt idx="27391">
                        <c:v>5174.8</c:v>
                      </c:pt>
                      <c:pt idx="27392">
                        <c:v>5182.8999999999996</c:v>
                      </c:pt>
                      <c:pt idx="27393">
                        <c:v>5195.3</c:v>
                      </c:pt>
                      <c:pt idx="27394">
                        <c:v>5194.8999999999996</c:v>
                      </c:pt>
                      <c:pt idx="27395">
                        <c:v>5195.2</c:v>
                      </c:pt>
                      <c:pt idx="27396">
                        <c:v>5207.3</c:v>
                      </c:pt>
                      <c:pt idx="27397">
                        <c:v>5212.6000000000004</c:v>
                      </c:pt>
                      <c:pt idx="27398">
                        <c:v>5212.2</c:v>
                      </c:pt>
                      <c:pt idx="27399">
                        <c:v>5231.8999999999996</c:v>
                      </c:pt>
                      <c:pt idx="27400">
                        <c:v>5216.6000000000004</c:v>
                      </c:pt>
                      <c:pt idx="27401">
                        <c:v>5224.3</c:v>
                      </c:pt>
                      <c:pt idx="27402">
                        <c:v>5214.8</c:v>
                      </c:pt>
                      <c:pt idx="27403">
                        <c:v>5210.6000000000004</c:v>
                      </c:pt>
                      <c:pt idx="27404">
                        <c:v>5216.7</c:v>
                      </c:pt>
                      <c:pt idx="27405">
                        <c:v>5218.6000000000004</c:v>
                      </c:pt>
                      <c:pt idx="27406">
                        <c:v>5216.5</c:v>
                      </c:pt>
                      <c:pt idx="27407">
                        <c:v>5220.7</c:v>
                      </c:pt>
                      <c:pt idx="27408">
                        <c:v>5228.8999999999996</c:v>
                      </c:pt>
                      <c:pt idx="27409">
                        <c:v>5211.7</c:v>
                      </c:pt>
                      <c:pt idx="27410">
                        <c:v>5242.1000000000004</c:v>
                      </c:pt>
                      <c:pt idx="27411">
                        <c:v>5213.3999999999996</c:v>
                      </c:pt>
                      <c:pt idx="27412">
                        <c:v>5203</c:v>
                      </c:pt>
                      <c:pt idx="27413">
                        <c:v>5216.5</c:v>
                      </c:pt>
                      <c:pt idx="27414">
                        <c:v>5197.5</c:v>
                      </c:pt>
                      <c:pt idx="27415">
                        <c:v>5210.3</c:v>
                      </c:pt>
                      <c:pt idx="27416">
                        <c:v>5207.3999999999996</c:v>
                      </c:pt>
                      <c:pt idx="27417">
                        <c:v>5195.2</c:v>
                      </c:pt>
                      <c:pt idx="27418">
                        <c:v>5207.3</c:v>
                      </c:pt>
                      <c:pt idx="27419">
                        <c:v>5202.6000000000004</c:v>
                      </c:pt>
                      <c:pt idx="27420">
                        <c:v>5197.2</c:v>
                      </c:pt>
                      <c:pt idx="27421">
                        <c:v>5203.5</c:v>
                      </c:pt>
                      <c:pt idx="27422">
                        <c:v>5191</c:v>
                      </c:pt>
                      <c:pt idx="27423">
                        <c:v>5203.8999999999996</c:v>
                      </c:pt>
                      <c:pt idx="27424">
                        <c:v>5185.5</c:v>
                      </c:pt>
                      <c:pt idx="27425">
                        <c:v>5195.2</c:v>
                      </c:pt>
                      <c:pt idx="27426">
                        <c:v>5194.2</c:v>
                      </c:pt>
                      <c:pt idx="27427">
                        <c:v>5196.7</c:v>
                      </c:pt>
                      <c:pt idx="27428">
                        <c:v>5186.8</c:v>
                      </c:pt>
                      <c:pt idx="27429">
                        <c:v>5200.8999999999996</c:v>
                      </c:pt>
                      <c:pt idx="27430">
                        <c:v>5197.6000000000004</c:v>
                      </c:pt>
                      <c:pt idx="27431">
                        <c:v>5213.8999999999996</c:v>
                      </c:pt>
                      <c:pt idx="27432">
                        <c:v>5197.5</c:v>
                      </c:pt>
                      <c:pt idx="27433">
                        <c:v>5199.3</c:v>
                      </c:pt>
                      <c:pt idx="27434">
                        <c:v>5208.2</c:v>
                      </c:pt>
                      <c:pt idx="27435">
                        <c:v>5202.5</c:v>
                      </c:pt>
                      <c:pt idx="27436">
                        <c:v>5199.6000000000004</c:v>
                      </c:pt>
                      <c:pt idx="27437">
                        <c:v>5202.6000000000004</c:v>
                      </c:pt>
                      <c:pt idx="27438">
                        <c:v>5197.3</c:v>
                      </c:pt>
                      <c:pt idx="27439">
                        <c:v>5200.3</c:v>
                      </c:pt>
                      <c:pt idx="27440">
                        <c:v>5199.8</c:v>
                      </c:pt>
                      <c:pt idx="27441">
                        <c:v>5194.5</c:v>
                      </c:pt>
                      <c:pt idx="27442">
                        <c:v>5197.8999999999996</c:v>
                      </c:pt>
                      <c:pt idx="27443">
                        <c:v>5191.8</c:v>
                      </c:pt>
                      <c:pt idx="27444">
                        <c:v>5194</c:v>
                      </c:pt>
                      <c:pt idx="27445">
                        <c:v>5193.2</c:v>
                      </c:pt>
                      <c:pt idx="27446">
                        <c:v>5191.5</c:v>
                      </c:pt>
                      <c:pt idx="27447">
                        <c:v>5196.2</c:v>
                      </c:pt>
                      <c:pt idx="27448">
                        <c:v>5211.6000000000004</c:v>
                      </c:pt>
                      <c:pt idx="27449">
                        <c:v>5205.8999999999996</c:v>
                      </c:pt>
                      <c:pt idx="27450">
                        <c:v>5198</c:v>
                      </c:pt>
                      <c:pt idx="27451">
                        <c:v>5203.3999999999996</c:v>
                      </c:pt>
                      <c:pt idx="27452">
                        <c:v>5203.3999999999996</c:v>
                      </c:pt>
                      <c:pt idx="27453">
                        <c:v>5200.2</c:v>
                      </c:pt>
                      <c:pt idx="27454">
                        <c:v>5202.1000000000004</c:v>
                      </c:pt>
                      <c:pt idx="27455">
                        <c:v>5209.8999999999996</c:v>
                      </c:pt>
                      <c:pt idx="27456">
                        <c:v>5187.7</c:v>
                      </c:pt>
                      <c:pt idx="27457">
                        <c:v>5204.1000000000004</c:v>
                      </c:pt>
                      <c:pt idx="27458">
                        <c:v>5197.1000000000004</c:v>
                      </c:pt>
                      <c:pt idx="27459">
                        <c:v>5216.5</c:v>
                      </c:pt>
                      <c:pt idx="27460">
                        <c:v>5187.3</c:v>
                      </c:pt>
                      <c:pt idx="27461">
                        <c:v>5195.7</c:v>
                      </c:pt>
                      <c:pt idx="27462">
                        <c:v>5180.1000000000004</c:v>
                      </c:pt>
                      <c:pt idx="27463">
                        <c:v>5205.8</c:v>
                      </c:pt>
                      <c:pt idx="27464">
                        <c:v>5185.6000000000004</c:v>
                      </c:pt>
                      <c:pt idx="27465">
                        <c:v>5192.2</c:v>
                      </c:pt>
                      <c:pt idx="27466">
                        <c:v>5208</c:v>
                      </c:pt>
                      <c:pt idx="27467">
                        <c:v>5194.6000000000004</c:v>
                      </c:pt>
                      <c:pt idx="27468">
                        <c:v>5215.2</c:v>
                      </c:pt>
                      <c:pt idx="27469">
                        <c:v>5179.1000000000004</c:v>
                      </c:pt>
                      <c:pt idx="27470">
                        <c:v>5199.5</c:v>
                      </c:pt>
                      <c:pt idx="27471">
                        <c:v>5195.3999999999996</c:v>
                      </c:pt>
                      <c:pt idx="27472">
                        <c:v>5201.7</c:v>
                      </c:pt>
                      <c:pt idx="27473">
                        <c:v>5216.8</c:v>
                      </c:pt>
                      <c:pt idx="27474">
                        <c:v>5185.1000000000004</c:v>
                      </c:pt>
                      <c:pt idx="27475">
                        <c:v>5204.1000000000004</c:v>
                      </c:pt>
                      <c:pt idx="27476">
                        <c:v>5202.2</c:v>
                      </c:pt>
                      <c:pt idx="27477">
                        <c:v>5204.3</c:v>
                      </c:pt>
                      <c:pt idx="27478">
                        <c:v>5199.6000000000004</c:v>
                      </c:pt>
                      <c:pt idx="27479">
                        <c:v>5200.5</c:v>
                      </c:pt>
                      <c:pt idx="27480">
                        <c:v>5184</c:v>
                      </c:pt>
                      <c:pt idx="27481">
                        <c:v>5202</c:v>
                      </c:pt>
                      <c:pt idx="27482">
                        <c:v>5177.1000000000004</c:v>
                      </c:pt>
                      <c:pt idx="27483">
                        <c:v>5185.1000000000004</c:v>
                      </c:pt>
                      <c:pt idx="27484">
                        <c:v>5182.8999999999996</c:v>
                      </c:pt>
                      <c:pt idx="27485">
                        <c:v>5172.3</c:v>
                      </c:pt>
                      <c:pt idx="27486">
                        <c:v>5173.3</c:v>
                      </c:pt>
                      <c:pt idx="27487">
                        <c:v>5199.5</c:v>
                      </c:pt>
                      <c:pt idx="27488">
                        <c:v>5182.8999999999996</c:v>
                      </c:pt>
                      <c:pt idx="27489">
                        <c:v>5187.8999999999996</c:v>
                      </c:pt>
                      <c:pt idx="27490">
                        <c:v>5190.5</c:v>
                      </c:pt>
                      <c:pt idx="27491">
                        <c:v>5200.3</c:v>
                      </c:pt>
                      <c:pt idx="27492">
                        <c:v>5189.8</c:v>
                      </c:pt>
                      <c:pt idx="27493">
                        <c:v>5194</c:v>
                      </c:pt>
                      <c:pt idx="27494">
                        <c:v>5191.7</c:v>
                      </c:pt>
                      <c:pt idx="27495">
                        <c:v>5184</c:v>
                      </c:pt>
                      <c:pt idx="27496">
                        <c:v>5183.1000000000004</c:v>
                      </c:pt>
                      <c:pt idx="27497">
                        <c:v>5183</c:v>
                      </c:pt>
                      <c:pt idx="27498">
                        <c:v>5170</c:v>
                      </c:pt>
                      <c:pt idx="27499">
                        <c:v>5183.2</c:v>
                      </c:pt>
                      <c:pt idx="27500">
                        <c:v>5188.2</c:v>
                      </c:pt>
                      <c:pt idx="27501">
                        <c:v>5188</c:v>
                      </c:pt>
                      <c:pt idx="27502">
                        <c:v>5190.3999999999996</c:v>
                      </c:pt>
                      <c:pt idx="27503">
                        <c:v>5186.8</c:v>
                      </c:pt>
                      <c:pt idx="27504">
                        <c:v>5184.8999999999996</c:v>
                      </c:pt>
                      <c:pt idx="27505">
                        <c:v>5181.8</c:v>
                      </c:pt>
                      <c:pt idx="27506">
                        <c:v>5178</c:v>
                      </c:pt>
                      <c:pt idx="27507">
                        <c:v>5175.3</c:v>
                      </c:pt>
                      <c:pt idx="27508">
                        <c:v>5179.7</c:v>
                      </c:pt>
                      <c:pt idx="27509">
                        <c:v>5180</c:v>
                      </c:pt>
                      <c:pt idx="27510">
                        <c:v>5184.8</c:v>
                      </c:pt>
                      <c:pt idx="27511">
                        <c:v>5186.3999999999996</c:v>
                      </c:pt>
                      <c:pt idx="27512">
                        <c:v>5187.8</c:v>
                      </c:pt>
                      <c:pt idx="27513">
                        <c:v>5196</c:v>
                      </c:pt>
                      <c:pt idx="27514">
                        <c:v>5197.8999999999996</c:v>
                      </c:pt>
                      <c:pt idx="27515">
                        <c:v>5184.8999999999996</c:v>
                      </c:pt>
                      <c:pt idx="27516">
                        <c:v>5199.8999999999996</c:v>
                      </c:pt>
                      <c:pt idx="27517">
                        <c:v>5189.1000000000004</c:v>
                      </c:pt>
                      <c:pt idx="27518">
                        <c:v>5190.3999999999996</c:v>
                      </c:pt>
                      <c:pt idx="27519">
                        <c:v>5183.7</c:v>
                      </c:pt>
                      <c:pt idx="27520">
                        <c:v>5182.3999999999996</c:v>
                      </c:pt>
                      <c:pt idx="27521">
                        <c:v>5192.7</c:v>
                      </c:pt>
                      <c:pt idx="27522">
                        <c:v>5189.3</c:v>
                      </c:pt>
                      <c:pt idx="27523">
                        <c:v>5194.8999999999996</c:v>
                      </c:pt>
                      <c:pt idx="27524">
                        <c:v>5203.8</c:v>
                      </c:pt>
                      <c:pt idx="27525">
                        <c:v>5194.5</c:v>
                      </c:pt>
                      <c:pt idx="27526">
                        <c:v>5196.2</c:v>
                      </c:pt>
                      <c:pt idx="27527">
                        <c:v>5189.8</c:v>
                      </c:pt>
                      <c:pt idx="27528">
                        <c:v>5189</c:v>
                      </c:pt>
                      <c:pt idx="27529">
                        <c:v>5207.6000000000004</c:v>
                      </c:pt>
                      <c:pt idx="27530">
                        <c:v>5190.8</c:v>
                      </c:pt>
                      <c:pt idx="27531">
                        <c:v>5198.6000000000004</c:v>
                      </c:pt>
                      <c:pt idx="27532">
                        <c:v>5192.2</c:v>
                      </c:pt>
                      <c:pt idx="27533">
                        <c:v>5183.8</c:v>
                      </c:pt>
                      <c:pt idx="27534">
                        <c:v>5186.3</c:v>
                      </c:pt>
                      <c:pt idx="27535">
                        <c:v>5198</c:v>
                      </c:pt>
                      <c:pt idx="27536">
                        <c:v>5194.8</c:v>
                      </c:pt>
                      <c:pt idx="27537">
                        <c:v>5197.1000000000004</c:v>
                      </c:pt>
                      <c:pt idx="27538">
                        <c:v>5192.8</c:v>
                      </c:pt>
                      <c:pt idx="27539">
                        <c:v>5194.2</c:v>
                      </c:pt>
                      <c:pt idx="27540">
                        <c:v>5190.1000000000004</c:v>
                      </c:pt>
                      <c:pt idx="27541">
                        <c:v>5202</c:v>
                      </c:pt>
                      <c:pt idx="27542">
                        <c:v>5207.1000000000004</c:v>
                      </c:pt>
                      <c:pt idx="27543">
                        <c:v>5201.7</c:v>
                      </c:pt>
                      <c:pt idx="27544">
                        <c:v>5208.1000000000004</c:v>
                      </c:pt>
                      <c:pt idx="27545">
                        <c:v>5209.5</c:v>
                      </c:pt>
                      <c:pt idx="27546">
                        <c:v>5221.3</c:v>
                      </c:pt>
                      <c:pt idx="27547">
                        <c:v>5196.1000000000004</c:v>
                      </c:pt>
                      <c:pt idx="27548">
                        <c:v>5195.8</c:v>
                      </c:pt>
                      <c:pt idx="27549">
                        <c:v>5188.1000000000004</c:v>
                      </c:pt>
                      <c:pt idx="27550">
                        <c:v>5174.8</c:v>
                      </c:pt>
                      <c:pt idx="27551">
                        <c:v>5171.6000000000004</c:v>
                      </c:pt>
                      <c:pt idx="27552">
                        <c:v>5157.1000000000004</c:v>
                      </c:pt>
                      <c:pt idx="27553">
                        <c:v>5151.1000000000004</c:v>
                      </c:pt>
                      <c:pt idx="27554">
                        <c:v>5150.2</c:v>
                      </c:pt>
                      <c:pt idx="27555">
                        <c:v>5163.3</c:v>
                      </c:pt>
                      <c:pt idx="27556">
                        <c:v>5152.8999999999996</c:v>
                      </c:pt>
                      <c:pt idx="27557">
                        <c:v>5161.1000000000004</c:v>
                      </c:pt>
                      <c:pt idx="27558">
                        <c:v>5160.1000000000004</c:v>
                      </c:pt>
                      <c:pt idx="27559">
                        <c:v>5168.8999999999996</c:v>
                      </c:pt>
                      <c:pt idx="27560">
                        <c:v>5161.7</c:v>
                      </c:pt>
                      <c:pt idx="27561">
                        <c:v>5155.8999999999996</c:v>
                      </c:pt>
                      <c:pt idx="27562">
                        <c:v>5157.3999999999996</c:v>
                      </c:pt>
                      <c:pt idx="27563">
                        <c:v>5135</c:v>
                      </c:pt>
                      <c:pt idx="27564">
                        <c:v>5140</c:v>
                      </c:pt>
                      <c:pt idx="27565">
                        <c:v>5142.3</c:v>
                      </c:pt>
                      <c:pt idx="27566">
                        <c:v>5135</c:v>
                      </c:pt>
                      <c:pt idx="27567">
                        <c:v>5130.8</c:v>
                      </c:pt>
                      <c:pt idx="27568">
                        <c:v>5117.2</c:v>
                      </c:pt>
                      <c:pt idx="27569">
                        <c:v>5108.6000000000004</c:v>
                      </c:pt>
                      <c:pt idx="27570">
                        <c:v>5107.1000000000004</c:v>
                      </c:pt>
                      <c:pt idx="27571">
                        <c:v>5095.8</c:v>
                      </c:pt>
                      <c:pt idx="27572">
                        <c:v>5124.1000000000004</c:v>
                      </c:pt>
                      <c:pt idx="27573">
                        <c:v>5098.8</c:v>
                      </c:pt>
                      <c:pt idx="27574">
                        <c:v>5118.3</c:v>
                      </c:pt>
                      <c:pt idx="27575">
                        <c:v>5115.8999999999996</c:v>
                      </c:pt>
                      <c:pt idx="27576">
                        <c:v>5118.2</c:v>
                      </c:pt>
                      <c:pt idx="27577">
                        <c:v>5095.3</c:v>
                      </c:pt>
                      <c:pt idx="27578">
                        <c:v>5103.3</c:v>
                      </c:pt>
                      <c:pt idx="27579">
                        <c:v>5109.3999999999996</c:v>
                      </c:pt>
                      <c:pt idx="27580">
                        <c:v>5097.2</c:v>
                      </c:pt>
                      <c:pt idx="27581">
                        <c:v>5090.7</c:v>
                      </c:pt>
                      <c:pt idx="27582">
                        <c:v>5088.8999999999996</c:v>
                      </c:pt>
                      <c:pt idx="27583">
                        <c:v>5090.8</c:v>
                      </c:pt>
                      <c:pt idx="27584">
                        <c:v>5103</c:v>
                      </c:pt>
                      <c:pt idx="27585">
                        <c:v>5075.6000000000004</c:v>
                      </c:pt>
                      <c:pt idx="27586">
                        <c:v>5076</c:v>
                      </c:pt>
                      <c:pt idx="27587">
                        <c:v>5071.6000000000004</c:v>
                      </c:pt>
                      <c:pt idx="27588">
                        <c:v>5073</c:v>
                      </c:pt>
                      <c:pt idx="27589">
                        <c:v>5070</c:v>
                      </c:pt>
                      <c:pt idx="27590">
                        <c:v>5059.8</c:v>
                      </c:pt>
                      <c:pt idx="27591">
                        <c:v>5072.1000000000004</c:v>
                      </c:pt>
                      <c:pt idx="27592">
                        <c:v>5048</c:v>
                      </c:pt>
                      <c:pt idx="27593">
                        <c:v>5041.2</c:v>
                      </c:pt>
                      <c:pt idx="27594">
                        <c:v>5031.7</c:v>
                      </c:pt>
                      <c:pt idx="27595">
                        <c:v>5028</c:v>
                      </c:pt>
                      <c:pt idx="27596">
                        <c:v>5032.1000000000004</c:v>
                      </c:pt>
                      <c:pt idx="27597">
                        <c:v>5028.8999999999996</c:v>
                      </c:pt>
                      <c:pt idx="27598">
                        <c:v>5030.3999999999996</c:v>
                      </c:pt>
                      <c:pt idx="27599">
                        <c:v>5024.3999999999996</c:v>
                      </c:pt>
                      <c:pt idx="27600">
                        <c:v>5033.6000000000004</c:v>
                      </c:pt>
                      <c:pt idx="27601">
                        <c:v>5024.7</c:v>
                      </c:pt>
                      <c:pt idx="27602">
                        <c:v>5028.5</c:v>
                      </c:pt>
                      <c:pt idx="27603">
                        <c:v>5029.3999999999996</c:v>
                      </c:pt>
                      <c:pt idx="27604">
                        <c:v>5019.8999999999996</c:v>
                      </c:pt>
                      <c:pt idx="27605">
                        <c:v>5011.1000000000004</c:v>
                      </c:pt>
                      <c:pt idx="27606">
                        <c:v>5004.6000000000004</c:v>
                      </c:pt>
                      <c:pt idx="27607">
                        <c:v>5007.7</c:v>
                      </c:pt>
                      <c:pt idx="27608">
                        <c:v>5009.8</c:v>
                      </c:pt>
                      <c:pt idx="27609">
                        <c:v>5000.1000000000004</c:v>
                      </c:pt>
                      <c:pt idx="27610">
                        <c:v>4992.6000000000004</c:v>
                      </c:pt>
                      <c:pt idx="27611">
                        <c:v>4984.6000000000004</c:v>
                      </c:pt>
                      <c:pt idx="27612">
                        <c:v>5008.5</c:v>
                      </c:pt>
                      <c:pt idx="27613">
                        <c:v>4997.5</c:v>
                      </c:pt>
                      <c:pt idx="27614">
                        <c:v>5001</c:v>
                      </c:pt>
                      <c:pt idx="27615">
                        <c:v>5004.5</c:v>
                      </c:pt>
                      <c:pt idx="27616">
                        <c:v>5013.3999999999996</c:v>
                      </c:pt>
                      <c:pt idx="27617">
                        <c:v>5014.6000000000004</c:v>
                      </c:pt>
                      <c:pt idx="27618">
                        <c:v>5016.6000000000004</c:v>
                      </c:pt>
                      <c:pt idx="27619">
                        <c:v>5011.8</c:v>
                      </c:pt>
                      <c:pt idx="27620">
                        <c:v>5012.8999999999996</c:v>
                      </c:pt>
                      <c:pt idx="27621">
                        <c:v>5036.8999999999996</c:v>
                      </c:pt>
                      <c:pt idx="27622">
                        <c:v>5031</c:v>
                      </c:pt>
                      <c:pt idx="27623">
                        <c:v>5025.1000000000004</c:v>
                      </c:pt>
                      <c:pt idx="27624">
                        <c:v>5028.2</c:v>
                      </c:pt>
                      <c:pt idx="27625">
                        <c:v>5016.1000000000004</c:v>
                      </c:pt>
                      <c:pt idx="27626">
                        <c:v>5017.3</c:v>
                      </c:pt>
                      <c:pt idx="27627">
                        <c:v>5024.1000000000004</c:v>
                      </c:pt>
                      <c:pt idx="27628">
                        <c:v>5020</c:v>
                      </c:pt>
                      <c:pt idx="27629">
                        <c:v>5014.2</c:v>
                      </c:pt>
                      <c:pt idx="27630">
                        <c:v>5008.1000000000004</c:v>
                      </c:pt>
                      <c:pt idx="27631">
                        <c:v>5008.7</c:v>
                      </c:pt>
                      <c:pt idx="27632">
                        <c:v>5018</c:v>
                      </c:pt>
                      <c:pt idx="27633">
                        <c:v>5021.5</c:v>
                      </c:pt>
                      <c:pt idx="27634">
                        <c:v>5020.3999999999996</c:v>
                      </c:pt>
                      <c:pt idx="27635">
                        <c:v>5013.7</c:v>
                      </c:pt>
                      <c:pt idx="27636">
                        <c:v>5002.7</c:v>
                      </c:pt>
                      <c:pt idx="27637">
                        <c:v>5023.7</c:v>
                      </c:pt>
                      <c:pt idx="27638">
                        <c:v>5024.7</c:v>
                      </c:pt>
                      <c:pt idx="27639">
                        <c:v>5025.3999999999996</c:v>
                      </c:pt>
                      <c:pt idx="27640">
                        <c:v>5017.2</c:v>
                      </c:pt>
                      <c:pt idx="27641">
                        <c:v>5020.6000000000004</c:v>
                      </c:pt>
                      <c:pt idx="27642">
                        <c:v>5020.7</c:v>
                      </c:pt>
                      <c:pt idx="27643">
                        <c:v>5006</c:v>
                      </c:pt>
                      <c:pt idx="27644">
                        <c:v>5024.8999999999996</c:v>
                      </c:pt>
                      <c:pt idx="27645">
                        <c:v>5027.3</c:v>
                      </c:pt>
                      <c:pt idx="27646">
                        <c:v>5035.3</c:v>
                      </c:pt>
                      <c:pt idx="27647">
                        <c:v>5041.5</c:v>
                      </c:pt>
                      <c:pt idx="27648">
                        <c:v>5034</c:v>
                      </c:pt>
                      <c:pt idx="27649">
                        <c:v>5044.8999999999996</c:v>
                      </c:pt>
                      <c:pt idx="27650">
                        <c:v>5048.5</c:v>
                      </c:pt>
                      <c:pt idx="27651">
                        <c:v>5044.1000000000004</c:v>
                      </c:pt>
                      <c:pt idx="27652">
                        <c:v>5042.2</c:v>
                      </c:pt>
                      <c:pt idx="27653">
                        <c:v>5055.1000000000004</c:v>
                      </c:pt>
                      <c:pt idx="27654">
                        <c:v>5072.8</c:v>
                      </c:pt>
                      <c:pt idx="27655">
                        <c:v>5073.1000000000004</c:v>
                      </c:pt>
                      <c:pt idx="27656">
                        <c:v>5070</c:v>
                      </c:pt>
                      <c:pt idx="27657">
                        <c:v>5061.5</c:v>
                      </c:pt>
                      <c:pt idx="27658">
                        <c:v>5075.8999999999996</c:v>
                      </c:pt>
                      <c:pt idx="27659">
                        <c:v>5069.8999999999996</c:v>
                      </c:pt>
                      <c:pt idx="27660">
                        <c:v>5074.1000000000004</c:v>
                      </c:pt>
                      <c:pt idx="27661">
                        <c:v>5066.8</c:v>
                      </c:pt>
                      <c:pt idx="27662">
                        <c:v>5071.3999999999996</c:v>
                      </c:pt>
                      <c:pt idx="27663">
                        <c:v>5070.2</c:v>
                      </c:pt>
                      <c:pt idx="27664">
                        <c:v>5079.8</c:v>
                      </c:pt>
                      <c:pt idx="27665">
                        <c:v>5084.8999999999996</c:v>
                      </c:pt>
                      <c:pt idx="27666">
                        <c:v>5087</c:v>
                      </c:pt>
                      <c:pt idx="27667">
                        <c:v>5089.5</c:v>
                      </c:pt>
                      <c:pt idx="27668">
                        <c:v>5100.7</c:v>
                      </c:pt>
                      <c:pt idx="27669">
                        <c:v>5106.2</c:v>
                      </c:pt>
                      <c:pt idx="27670">
                        <c:v>5106.1000000000004</c:v>
                      </c:pt>
                      <c:pt idx="27671">
                        <c:v>5111.3</c:v>
                      </c:pt>
                      <c:pt idx="27672">
                        <c:v>5100.3999999999996</c:v>
                      </c:pt>
                      <c:pt idx="27673">
                        <c:v>5095.1000000000004</c:v>
                      </c:pt>
                      <c:pt idx="27674">
                        <c:v>5093.3999999999996</c:v>
                      </c:pt>
                      <c:pt idx="27675">
                        <c:v>5095.7</c:v>
                      </c:pt>
                      <c:pt idx="27676">
                        <c:v>5087.2</c:v>
                      </c:pt>
                      <c:pt idx="27677">
                        <c:v>5095</c:v>
                      </c:pt>
                      <c:pt idx="27678">
                        <c:v>5086.5</c:v>
                      </c:pt>
                      <c:pt idx="27679">
                        <c:v>5079</c:v>
                      </c:pt>
                      <c:pt idx="27680">
                        <c:v>5079.1000000000004</c:v>
                      </c:pt>
                      <c:pt idx="27681">
                        <c:v>5094</c:v>
                      </c:pt>
                      <c:pt idx="27682">
                        <c:v>5085</c:v>
                      </c:pt>
                      <c:pt idx="27683">
                        <c:v>5085.8</c:v>
                      </c:pt>
                      <c:pt idx="27684">
                        <c:v>5086</c:v>
                      </c:pt>
                      <c:pt idx="27685">
                        <c:v>5091.8999999999996</c:v>
                      </c:pt>
                      <c:pt idx="27686">
                        <c:v>5100.5</c:v>
                      </c:pt>
                      <c:pt idx="27687">
                        <c:v>5098.2</c:v>
                      </c:pt>
                      <c:pt idx="27688">
                        <c:v>5091.2</c:v>
                      </c:pt>
                      <c:pt idx="27689">
                        <c:v>5097.8999999999996</c:v>
                      </c:pt>
                      <c:pt idx="27690">
                        <c:v>5099.1000000000004</c:v>
                      </c:pt>
                      <c:pt idx="27691">
                        <c:v>5105.3</c:v>
                      </c:pt>
                      <c:pt idx="27692">
                        <c:v>5103.8999999999996</c:v>
                      </c:pt>
                      <c:pt idx="27693">
                        <c:v>5094.7</c:v>
                      </c:pt>
                      <c:pt idx="27694">
                        <c:v>5097.1000000000004</c:v>
                      </c:pt>
                      <c:pt idx="27695">
                        <c:v>5061.1000000000004</c:v>
                      </c:pt>
                      <c:pt idx="27696">
                        <c:v>5052.8</c:v>
                      </c:pt>
                      <c:pt idx="27697">
                        <c:v>5049.3999999999996</c:v>
                      </c:pt>
                      <c:pt idx="27698">
                        <c:v>5051.1000000000004</c:v>
                      </c:pt>
                      <c:pt idx="27699">
                        <c:v>5044.3999999999996</c:v>
                      </c:pt>
                      <c:pt idx="27700">
                        <c:v>5050.3999999999996</c:v>
                      </c:pt>
                      <c:pt idx="27701">
                        <c:v>5042.6000000000004</c:v>
                      </c:pt>
                      <c:pt idx="27702">
                        <c:v>5051.7</c:v>
                      </c:pt>
                      <c:pt idx="27703">
                        <c:v>5052.8</c:v>
                      </c:pt>
                      <c:pt idx="27704">
                        <c:v>5044.5</c:v>
                      </c:pt>
                      <c:pt idx="27705">
                        <c:v>5049.3999999999996</c:v>
                      </c:pt>
                      <c:pt idx="27706">
                        <c:v>5051.8999999999996</c:v>
                      </c:pt>
                      <c:pt idx="27707">
                        <c:v>5060</c:v>
                      </c:pt>
                      <c:pt idx="27708">
                        <c:v>5056.5</c:v>
                      </c:pt>
                      <c:pt idx="27709">
                        <c:v>5044.8</c:v>
                      </c:pt>
                      <c:pt idx="27710">
                        <c:v>5040</c:v>
                      </c:pt>
                      <c:pt idx="27711">
                        <c:v>5036</c:v>
                      </c:pt>
                      <c:pt idx="27712">
                        <c:v>5025.3</c:v>
                      </c:pt>
                      <c:pt idx="27713">
                        <c:v>5025.3999999999996</c:v>
                      </c:pt>
                      <c:pt idx="27714">
                        <c:v>5032.7</c:v>
                      </c:pt>
                      <c:pt idx="27715">
                        <c:v>5039.8</c:v>
                      </c:pt>
                      <c:pt idx="27716">
                        <c:v>5028.5</c:v>
                      </c:pt>
                      <c:pt idx="27717">
                        <c:v>5026.8999999999996</c:v>
                      </c:pt>
                      <c:pt idx="27718">
                        <c:v>5032.7</c:v>
                      </c:pt>
                      <c:pt idx="27719">
                        <c:v>5031.8999999999996</c:v>
                      </c:pt>
                      <c:pt idx="27720">
                        <c:v>5042.8</c:v>
                      </c:pt>
                      <c:pt idx="27721">
                        <c:v>5043.7</c:v>
                      </c:pt>
                      <c:pt idx="27722">
                        <c:v>5033.5</c:v>
                      </c:pt>
                      <c:pt idx="27723">
                        <c:v>5069.8</c:v>
                      </c:pt>
                      <c:pt idx="27724">
                        <c:v>5053.8999999999996</c:v>
                      </c:pt>
                      <c:pt idx="27725">
                        <c:v>5044.3999999999996</c:v>
                      </c:pt>
                      <c:pt idx="27726">
                        <c:v>5069.3</c:v>
                      </c:pt>
                      <c:pt idx="27727">
                        <c:v>5079.6000000000004</c:v>
                      </c:pt>
                      <c:pt idx="27728">
                        <c:v>5057.3</c:v>
                      </c:pt>
                      <c:pt idx="27729">
                        <c:v>5078.1000000000004</c:v>
                      </c:pt>
                      <c:pt idx="27730">
                        <c:v>5070.1000000000004</c:v>
                      </c:pt>
                      <c:pt idx="27731">
                        <c:v>5068.8999999999996</c:v>
                      </c:pt>
                      <c:pt idx="27732">
                        <c:v>5072.5</c:v>
                      </c:pt>
                      <c:pt idx="27733">
                        <c:v>5072.8</c:v>
                      </c:pt>
                      <c:pt idx="27734">
                        <c:v>5066.6000000000004</c:v>
                      </c:pt>
                      <c:pt idx="27735">
                        <c:v>5066.8999999999996</c:v>
                      </c:pt>
                      <c:pt idx="27736">
                        <c:v>5062.2</c:v>
                      </c:pt>
                      <c:pt idx="27737">
                        <c:v>5065.8</c:v>
                      </c:pt>
                      <c:pt idx="27738">
                        <c:v>5065.2</c:v>
                      </c:pt>
                      <c:pt idx="27739">
                        <c:v>5069.6000000000004</c:v>
                      </c:pt>
                      <c:pt idx="27740">
                        <c:v>5063.3999999999996</c:v>
                      </c:pt>
                      <c:pt idx="27741">
                        <c:v>5056.2</c:v>
                      </c:pt>
                      <c:pt idx="27742">
                        <c:v>5062.8</c:v>
                      </c:pt>
                      <c:pt idx="27743">
                        <c:v>5062.6000000000004</c:v>
                      </c:pt>
                      <c:pt idx="27744">
                        <c:v>5058.1000000000004</c:v>
                      </c:pt>
                      <c:pt idx="27745">
                        <c:v>5066.8999999999996</c:v>
                      </c:pt>
                      <c:pt idx="27746">
                        <c:v>5070.7</c:v>
                      </c:pt>
                      <c:pt idx="27747">
                        <c:v>5069.8999999999996</c:v>
                      </c:pt>
                      <c:pt idx="27748">
                        <c:v>5070</c:v>
                      </c:pt>
                      <c:pt idx="27749">
                        <c:v>5069.2</c:v>
                      </c:pt>
                      <c:pt idx="27750">
                        <c:v>5064.1000000000004</c:v>
                      </c:pt>
                      <c:pt idx="27751">
                        <c:v>5072.5</c:v>
                      </c:pt>
                      <c:pt idx="27752">
                        <c:v>5074.3</c:v>
                      </c:pt>
                      <c:pt idx="27753">
                        <c:v>5071.6000000000004</c:v>
                      </c:pt>
                      <c:pt idx="27754">
                        <c:v>5075.8</c:v>
                      </c:pt>
                      <c:pt idx="27755">
                        <c:v>5078.7</c:v>
                      </c:pt>
                      <c:pt idx="27756">
                        <c:v>5069.6000000000004</c:v>
                      </c:pt>
                      <c:pt idx="27757">
                        <c:v>5077.5</c:v>
                      </c:pt>
                      <c:pt idx="27758">
                        <c:v>5071.8</c:v>
                      </c:pt>
                      <c:pt idx="27759">
                        <c:v>5058.5</c:v>
                      </c:pt>
                      <c:pt idx="27760">
                        <c:v>5061.2</c:v>
                      </c:pt>
                      <c:pt idx="27761">
                        <c:v>5070.2</c:v>
                      </c:pt>
                      <c:pt idx="27762">
                        <c:v>5072.6000000000004</c:v>
                      </c:pt>
                      <c:pt idx="27763">
                        <c:v>5071.2</c:v>
                      </c:pt>
                      <c:pt idx="27764">
                        <c:v>5070.6000000000004</c:v>
                      </c:pt>
                      <c:pt idx="27765">
                        <c:v>5079.7</c:v>
                      </c:pt>
                      <c:pt idx="27766">
                        <c:v>5061.2</c:v>
                      </c:pt>
                      <c:pt idx="27767">
                        <c:v>5061.7</c:v>
                      </c:pt>
                      <c:pt idx="27768">
                        <c:v>5074.1000000000004</c:v>
                      </c:pt>
                      <c:pt idx="27769">
                        <c:v>5079.3999999999996</c:v>
                      </c:pt>
                      <c:pt idx="27770">
                        <c:v>5050.5</c:v>
                      </c:pt>
                      <c:pt idx="27771">
                        <c:v>5064.8</c:v>
                      </c:pt>
                      <c:pt idx="27772">
                        <c:v>5072.6000000000004</c:v>
                      </c:pt>
                      <c:pt idx="27773">
                        <c:v>5071</c:v>
                      </c:pt>
                      <c:pt idx="27774">
                        <c:v>5066.3999999999996</c:v>
                      </c:pt>
                      <c:pt idx="27775">
                        <c:v>5064.8999999999996</c:v>
                      </c:pt>
                      <c:pt idx="27776">
                        <c:v>5056.3</c:v>
                      </c:pt>
                      <c:pt idx="27777">
                        <c:v>5057.5</c:v>
                      </c:pt>
                      <c:pt idx="27778">
                        <c:v>5058</c:v>
                      </c:pt>
                      <c:pt idx="27779">
                        <c:v>5068.8999999999996</c:v>
                      </c:pt>
                      <c:pt idx="27780">
                        <c:v>5060</c:v>
                      </c:pt>
                      <c:pt idx="27781">
                        <c:v>5057.3999999999996</c:v>
                      </c:pt>
                      <c:pt idx="27782">
                        <c:v>5058.6000000000004</c:v>
                      </c:pt>
                      <c:pt idx="27783">
                        <c:v>5048.3999999999996</c:v>
                      </c:pt>
                      <c:pt idx="27784">
                        <c:v>5053.1000000000004</c:v>
                      </c:pt>
                      <c:pt idx="27785">
                        <c:v>5053.6000000000004</c:v>
                      </c:pt>
                      <c:pt idx="27786">
                        <c:v>5046.7</c:v>
                      </c:pt>
                      <c:pt idx="27787">
                        <c:v>5072.7</c:v>
                      </c:pt>
                      <c:pt idx="27788">
                        <c:v>5080</c:v>
                      </c:pt>
                      <c:pt idx="27789">
                        <c:v>5066</c:v>
                      </c:pt>
                      <c:pt idx="27790">
                        <c:v>5074.8999999999996</c:v>
                      </c:pt>
                      <c:pt idx="27791">
                        <c:v>5067.1000000000004</c:v>
                      </c:pt>
                      <c:pt idx="27792">
                        <c:v>5058.8</c:v>
                      </c:pt>
                      <c:pt idx="27793">
                        <c:v>5066.6000000000004</c:v>
                      </c:pt>
                      <c:pt idx="27794">
                        <c:v>5079.2</c:v>
                      </c:pt>
                      <c:pt idx="27795">
                        <c:v>5073.3999999999996</c:v>
                      </c:pt>
                      <c:pt idx="27796">
                        <c:v>5082.8</c:v>
                      </c:pt>
                      <c:pt idx="27797">
                        <c:v>5074.2</c:v>
                      </c:pt>
                      <c:pt idx="27798">
                        <c:v>5078</c:v>
                      </c:pt>
                      <c:pt idx="27799">
                        <c:v>5072</c:v>
                      </c:pt>
                      <c:pt idx="27800">
                        <c:v>5067.3999999999996</c:v>
                      </c:pt>
                      <c:pt idx="27801">
                        <c:v>5072.3</c:v>
                      </c:pt>
                      <c:pt idx="27802">
                        <c:v>5071.1000000000004</c:v>
                      </c:pt>
                      <c:pt idx="27803">
                        <c:v>5064.6000000000004</c:v>
                      </c:pt>
                      <c:pt idx="27804">
                        <c:v>5059.6000000000004</c:v>
                      </c:pt>
                      <c:pt idx="27805">
                        <c:v>5058.3999999999996</c:v>
                      </c:pt>
                      <c:pt idx="27806">
                        <c:v>5056.1000000000004</c:v>
                      </c:pt>
                      <c:pt idx="27807">
                        <c:v>5053.5</c:v>
                      </c:pt>
                      <c:pt idx="27808">
                        <c:v>5039.6000000000004</c:v>
                      </c:pt>
                      <c:pt idx="27809">
                        <c:v>5056.7</c:v>
                      </c:pt>
                      <c:pt idx="27810">
                        <c:v>5050.3</c:v>
                      </c:pt>
                      <c:pt idx="27811">
                        <c:v>5050.6000000000004</c:v>
                      </c:pt>
                      <c:pt idx="27812">
                        <c:v>5051.1000000000004</c:v>
                      </c:pt>
                      <c:pt idx="27813">
                        <c:v>5070</c:v>
                      </c:pt>
                      <c:pt idx="27814">
                        <c:v>5060</c:v>
                      </c:pt>
                      <c:pt idx="27815">
                        <c:v>5056.8</c:v>
                      </c:pt>
                      <c:pt idx="27816">
                        <c:v>5065.6000000000004</c:v>
                      </c:pt>
                      <c:pt idx="27817">
                        <c:v>5072.2</c:v>
                      </c:pt>
                      <c:pt idx="27818">
                        <c:v>5065</c:v>
                      </c:pt>
                      <c:pt idx="27819">
                        <c:v>5065.8999999999996</c:v>
                      </c:pt>
                      <c:pt idx="27820">
                        <c:v>5065.6000000000004</c:v>
                      </c:pt>
                      <c:pt idx="27821">
                        <c:v>5071.3</c:v>
                      </c:pt>
                      <c:pt idx="27822">
                        <c:v>5080.3</c:v>
                      </c:pt>
                      <c:pt idx="27823">
                        <c:v>5084.2</c:v>
                      </c:pt>
                      <c:pt idx="27824">
                        <c:v>5077.5</c:v>
                      </c:pt>
                      <c:pt idx="27825">
                        <c:v>5085.3</c:v>
                      </c:pt>
                      <c:pt idx="27826">
                        <c:v>5097.1000000000004</c:v>
                      </c:pt>
                      <c:pt idx="27827">
                        <c:v>5093.5</c:v>
                      </c:pt>
                      <c:pt idx="27828">
                        <c:v>5088.3</c:v>
                      </c:pt>
                      <c:pt idx="27829">
                        <c:v>5095.8999999999996</c:v>
                      </c:pt>
                      <c:pt idx="27830">
                        <c:v>5083.5</c:v>
                      </c:pt>
                      <c:pt idx="27831">
                        <c:v>5072.3</c:v>
                      </c:pt>
                      <c:pt idx="27832">
                        <c:v>5077.8</c:v>
                      </c:pt>
                      <c:pt idx="27833">
                        <c:v>5079.1000000000004</c:v>
                      </c:pt>
                      <c:pt idx="27834">
                        <c:v>5079.8999999999996</c:v>
                      </c:pt>
                      <c:pt idx="27835">
                        <c:v>5089.7</c:v>
                      </c:pt>
                      <c:pt idx="27836">
                        <c:v>5096.3</c:v>
                      </c:pt>
                      <c:pt idx="27837">
                        <c:v>5101.6000000000004</c:v>
                      </c:pt>
                      <c:pt idx="27838">
                        <c:v>5100.7</c:v>
                      </c:pt>
                      <c:pt idx="27839">
                        <c:v>5091.1000000000004</c:v>
                      </c:pt>
                      <c:pt idx="27840">
                        <c:v>5078.6000000000004</c:v>
                      </c:pt>
                      <c:pt idx="27841">
                        <c:v>5079.6000000000004</c:v>
                      </c:pt>
                      <c:pt idx="27842">
                        <c:v>5076.5</c:v>
                      </c:pt>
                      <c:pt idx="27843">
                        <c:v>5074.3999999999996</c:v>
                      </c:pt>
                      <c:pt idx="27844">
                        <c:v>5072.8999999999996</c:v>
                      </c:pt>
                      <c:pt idx="27845">
                        <c:v>5073.8</c:v>
                      </c:pt>
                      <c:pt idx="27846">
                        <c:v>5075.6000000000004</c:v>
                      </c:pt>
                      <c:pt idx="27847">
                        <c:v>5074.3</c:v>
                      </c:pt>
                      <c:pt idx="27848">
                        <c:v>5082.5</c:v>
                      </c:pt>
                      <c:pt idx="27849">
                        <c:v>5084.3999999999996</c:v>
                      </c:pt>
                      <c:pt idx="27850">
                        <c:v>5089.8999999999996</c:v>
                      </c:pt>
                      <c:pt idx="27851">
                        <c:v>5081.8</c:v>
                      </c:pt>
                      <c:pt idx="27852">
                        <c:v>5081.7</c:v>
                      </c:pt>
                      <c:pt idx="27853">
                        <c:v>5079.8</c:v>
                      </c:pt>
                      <c:pt idx="27854">
                        <c:v>5081.3</c:v>
                      </c:pt>
                      <c:pt idx="27855">
                        <c:v>5087.8</c:v>
                      </c:pt>
                      <c:pt idx="27856">
                        <c:v>5091.5</c:v>
                      </c:pt>
                      <c:pt idx="27857">
                        <c:v>5075.6000000000004</c:v>
                      </c:pt>
                      <c:pt idx="27858">
                        <c:v>5067.6000000000004</c:v>
                      </c:pt>
                      <c:pt idx="27859">
                        <c:v>5058.3</c:v>
                      </c:pt>
                      <c:pt idx="27860">
                        <c:v>5071.3999999999996</c:v>
                      </c:pt>
                      <c:pt idx="27861">
                        <c:v>5078.2</c:v>
                      </c:pt>
                      <c:pt idx="27862">
                        <c:v>5085.3</c:v>
                      </c:pt>
                      <c:pt idx="27863">
                        <c:v>5091.5</c:v>
                      </c:pt>
                      <c:pt idx="27864">
                        <c:v>5106.7</c:v>
                      </c:pt>
                      <c:pt idx="27865">
                        <c:v>5109.8</c:v>
                      </c:pt>
                      <c:pt idx="27866">
                        <c:v>5097.5</c:v>
                      </c:pt>
                      <c:pt idx="27867">
                        <c:v>5107.5</c:v>
                      </c:pt>
                      <c:pt idx="27868">
                        <c:v>5096</c:v>
                      </c:pt>
                      <c:pt idx="27869">
                        <c:v>5093.5</c:v>
                      </c:pt>
                      <c:pt idx="27870">
                        <c:v>5096.3</c:v>
                      </c:pt>
                      <c:pt idx="27871">
                        <c:v>5098.3</c:v>
                      </c:pt>
                      <c:pt idx="27872">
                        <c:v>5102.8</c:v>
                      </c:pt>
                      <c:pt idx="27873">
                        <c:v>5108.3999999999996</c:v>
                      </c:pt>
                      <c:pt idx="27874">
                        <c:v>5105</c:v>
                      </c:pt>
                      <c:pt idx="27875">
                        <c:v>5121.3</c:v>
                      </c:pt>
                      <c:pt idx="27876">
                        <c:v>5117.8</c:v>
                      </c:pt>
                      <c:pt idx="27877">
                        <c:v>5103.3999999999996</c:v>
                      </c:pt>
                      <c:pt idx="27878">
                        <c:v>5096</c:v>
                      </c:pt>
                      <c:pt idx="27879">
                        <c:v>5107.1000000000004</c:v>
                      </c:pt>
                      <c:pt idx="27880">
                        <c:v>5104.3999999999996</c:v>
                      </c:pt>
                      <c:pt idx="27881">
                        <c:v>5122.3999999999996</c:v>
                      </c:pt>
                      <c:pt idx="27882">
                        <c:v>5135.6000000000004</c:v>
                      </c:pt>
                      <c:pt idx="27883">
                        <c:v>5143.3</c:v>
                      </c:pt>
                      <c:pt idx="27884">
                        <c:v>5145.6000000000004</c:v>
                      </c:pt>
                      <c:pt idx="27885">
                        <c:v>5146.6000000000004</c:v>
                      </c:pt>
                      <c:pt idx="27886">
                        <c:v>5148.1000000000004</c:v>
                      </c:pt>
                      <c:pt idx="27887">
                        <c:v>5149</c:v>
                      </c:pt>
                      <c:pt idx="27888">
                        <c:v>5154.3</c:v>
                      </c:pt>
                      <c:pt idx="27889">
                        <c:v>5147.3</c:v>
                      </c:pt>
                      <c:pt idx="27890">
                        <c:v>5135.2</c:v>
                      </c:pt>
                      <c:pt idx="27891">
                        <c:v>5127.2</c:v>
                      </c:pt>
                      <c:pt idx="27892">
                        <c:v>5118</c:v>
                      </c:pt>
                      <c:pt idx="27893">
                        <c:v>5108.3999999999996</c:v>
                      </c:pt>
                      <c:pt idx="27894">
                        <c:v>5101.3999999999996</c:v>
                      </c:pt>
                      <c:pt idx="27895">
                        <c:v>5091.1000000000004</c:v>
                      </c:pt>
                      <c:pt idx="27896">
                        <c:v>5100.2</c:v>
                      </c:pt>
                      <c:pt idx="27897">
                        <c:v>5091.8999999999996</c:v>
                      </c:pt>
                      <c:pt idx="27898">
                        <c:v>5090.3</c:v>
                      </c:pt>
                      <c:pt idx="27899">
                        <c:v>5086</c:v>
                      </c:pt>
                      <c:pt idx="27900">
                        <c:v>5071.3</c:v>
                      </c:pt>
                      <c:pt idx="27901">
                        <c:v>5068.6000000000004</c:v>
                      </c:pt>
                      <c:pt idx="27902">
                        <c:v>5067.2</c:v>
                      </c:pt>
                      <c:pt idx="27903">
                        <c:v>5064.1000000000004</c:v>
                      </c:pt>
                      <c:pt idx="27904">
                        <c:v>5053.8999999999996</c:v>
                      </c:pt>
                      <c:pt idx="27905">
                        <c:v>5048.2</c:v>
                      </c:pt>
                      <c:pt idx="27906">
                        <c:v>5056.3</c:v>
                      </c:pt>
                      <c:pt idx="27907">
                        <c:v>5062.8</c:v>
                      </c:pt>
                      <c:pt idx="27908">
                        <c:v>5066.5</c:v>
                      </c:pt>
                      <c:pt idx="27909">
                        <c:v>5080.1000000000004</c:v>
                      </c:pt>
                      <c:pt idx="27910">
                        <c:v>5092.6000000000004</c:v>
                      </c:pt>
                      <c:pt idx="27911">
                        <c:v>5112.1000000000004</c:v>
                      </c:pt>
                      <c:pt idx="27912">
                        <c:v>5115.6000000000004</c:v>
                      </c:pt>
                      <c:pt idx="27913">
                        <c:v>5096.3999999999996</c:v>
                      </c:pt>
                      <c:pt idx="27914">
                        <c:v>5100.7</c:v>
                      </c:pt>
                      <c:pt idx="27915">
                        <c:v>5103.2</c:v>
                      </c:pt>
                      <c:pt idx="27916">
                        <c:v>5097.7</c:v>
                      </c:pt>
                      <c:pt idx="27917">
                        <c:v>5099.8999999999996</c:v>
                      </c:pt>
                      <c:pt idx="27918">
                        <c:v>5083.1000000000004</c:v>
                      </c:pt>
                      <c:pt idx="27919">
                        <c:v>5098.8</c:v>
                      </c:pt>
                      <c:pt idx="27920">
                        <c:v>5086.3</c:v>
                      </c:pt>
                      <c:pt idx="27921">
                        <c:v>5070</c:v>
                      </c:pt>
                      <c:pt idx="27922">
                        <c:v>5080.2</c:v>
                      </c:pt>
                      <c:pt idx="27923">
                        <c:v>5089.6000000000004</c:v>
                      </c:pt>
                      <c:pt idx="27924">
                        <c:v>5091.3999999999996</c:v>
                      </c:pt>
                      <c:pt idx="27925">
                        <c:v>5097.6000000000004</c:v>
                      </c:pt>
                      <c:pt idx="27926">
                        <c:v>5100.3999999999996</c:v>
                      </c:pt>
                      <c:pt idx="27927">
                        <c:v>5104.2</c:v>
                      </c:pt>
                      <c:pt idx="27928">
                        <c:v>5107.8999999999996</c:v>
                      </c:pt>
                      <c:pt idx="27929">
                        <c:v>5101.8999999999996</c:v>
                      </c:pt>
                      <c:pt idx="27930">
                        <c:v>5105.8</c:v>
                      </c:pt>
                      <c:pt idx="27931">
                        <c:v>5109.3999999999996</c:v>
                      </c:pt>
                      <c:pt idx="27932">
                        <c:v>5104.1000000000004</c:v>
                      </c:pt>
                      <c:pt idx="27933">
                        <c:v>5095</c:v>
                      </c:pt>
                      <c:pt idx="27934">
                        <c:v>5084.6000000000004</c:v>
                      </c:pt>
                      <c:pt idx="27935">
                        <c:v>5084.8</c:v>
                      </c:pt>
                      <c:pt idx="27936">
                        <c:v>5083.8</c:v>
                      </c:pt>
                      <c:pt idx="27937">
                        <c:v>5092</c:v>
                      </c:pt>
                      <c:pt idx="27938">
                        <c:v>5093.8999999999996</c:v>
                      </c:pt>
                      <c:pt idx="27939">
                        <c:v>5090</c:v>
                      </c:pt>
                      <c:pt idx="27940">
                        <c:v>5101.2</c:v>
                      </c:pt>
                      <c:pt idx="27941">
                        <c:v>5098.5</c:v>
                      </c:pt>
                      <c:pt idx="27942">
                        <c:v>5110.7</c:v>
                      </c:pt>
                      <c:pt idx="27943">
                        <c:v>5097.1000000000004</c:v>
                      </c:pt>
                      <c:pt idx="27944">
                        <c:v>5110.1000000000004</c:v>
                      </c:pt>
                      <c:pt idx="27945">
                        <c:v>5119.1000000000004</c:v>
                      </c:pt>
                      <c:pt idx="27946">
                        <c:v>5102.6000000000004</c:v>
                      </c:pt>
                      <c:pt idx="27947">
                        <c:v>5118.6000000000004</c:v>
                      </c:pt>
                      <c:pt idx="27948">
                        <c:v>5109.7</c:v>
                      </c:pt>
                      <c:pt idx="27949">
                        <c:v>5089.7</c:v>
                      </c:pt>
                      <c:pt idx="27950">
                        <c:v>5089.8999999999996</c:v>
                      </c:pt>
                      <c:pt idx="27951">
                        <c:v>5075.2</c:v>
                      </c:pt>
                      <c:pt idx="27952">
                        <c:v>5080.3999999999996</c:v>
                      </c:pt>
                      <c:pt idx="27953">
                        <c:v>5095.3</c:v>
                      </c:pt>
                      <c:pt idx="27954">
                        <c:v>5093.7</c:v>
                      </c:pt>
                      <c:pt idx="27955">
                        <c:v>5092.3999999999996</c:v>
                      </c:pt>
                      <c:pt idx="27956">
                        <c:v>5086.8</c:v>
                      </c:pt>
                      <c:pt idx="27957">
                        <c:v>5084.8999999999996</c:v>
                      </c:pt>
                      <c:pt idx="27958">
                        <c:v>5078.8999999999996</c:v>
                      </c:pt>
                      <c:pt idx="27959">
                        <c:v>5068.8</c:v>
                      </c:pt>
                      <c:pt idx="27960">
                        <c:v>5077.1000000000004</c:v>
                      </c:pt>
                      <c:pt idx="27961">
                        <c:v>5086</c:v>
                      </c:pt>
                      <c:pt idx="27962">
                        <c:v>5089.8</c:v>
                      </c:pt>
                      <c:pt idx="27963">
                        <c:v>5093.5</c:v>
                      </c:pt>
                      <c:pt idx="27964">
                        <c:v>5086.3</c:v>
                      </c:pt>
                      <c:pt idx="27965">
                        <c:v>5070.6000000000004</c:v>
                      </c:pt>
                      <c:pt idx="27966">
                        <c:v>5081</c:v>
                      </c:pt>
                      <c:pt idx="27967">
                        <c:v>5096.3</c:v>
                      </c:pt>
                      <c:pt idx="27968">
                        <c:v>5089.8</c:v>
                      </c:pt>
                      <c:pt idx="27969">
                        <c:v>5087.6000000000004</c:v>
                      </c:pt>
                      <c:pt idx="27970">
                        <c:v>5072.1000000000004</c:v>
                      </c:pt>
                      <c:pt idx="27971">
                        <c:v>5062.6000000000004</c:v>
                      </c:pt>
                      <c:pt idx="27972">
                        <c:v>5070.3999999999996</c:v>
                      </c:pt>
                      <c:pt idx="27973">
                        <c:v>5086.6000000000004</c:v>
                      </c:pt>
                      <c:pt idx="27974">
                        <c:v>5081.1000000000004</c:v>
                      </c:pt>
                      <c:pt idx="27975">
                        <c:v>5064.8</c:v>
                      </c:pt>
                      <c:pt idx="27976">
                        <c:v>5053.3</c:v>
                      </c:pt>
                      <c:pt idx="27977">
                        <c:v>5048.1000000000004</c:v>
                      </c:pt>
                      <c:pt idx="27978">
                        <c:v>5047.6000000000004</c:v>
                      </c:pt>
                      <c:pt idx="27979">
                        <c:v>5057</c:v>
                      </c:pt>
                      <c:pt idx="27980">
                        <c:v>5044.5</c:v>
                      </c:pt>
                      <c:pt idx="27981">
                        <c:v>5042.8999999999996</c:v>
                      </c:pt>
                      <c:pt idx="27982">
                        <c:v>5054.5</c:v>
                      </c:pt>
                      <c:pt idx="27983">
                        <c:v>5033.6000000000004</c:v>
                      </c:pt>
                      <c:pt idx="27984">
                        <c:v>5030.6000000000004</c:v>
                      </c:pt>
                      <c:pt idx="27985">
                        <c:v>5034</c:v>
                      </c:pt>
                      <c:pt idx="27986">
                        <c:v>5048.7</c:v>
                      </c:pt>
                      <c:pt idx="27987">
                        <c:v>5046.2</c:v>
                      </c:pt>
                      <c:pt idx="27988">
                        <c:v>5049.8</c:v>
                      </c:pt>
                      <c:pt idx="27989">
                        <c:v>5046.3999999999996</c:v>
                      </c:pt>
                      <c:pt idx="27990">
                        <c:v>5046.5</c:v>
                      </c:pt>
                      <c:pt idx="27991">
                        <c:v>5049</c:v>
                      </c:pt>
                      <c:pt idx="27992">
                        <c:v>5045.5</c:v>
                      </c:pt>
                      <c:pt idx="27993">
                        <c:v>5047.8999999999996</c:v>
                      </c:pt>
                      <c:pt idx="27994">
                        <c:v>5047.8999999999996</c:v>
                      </c:pt>
                      <c:pt idx="27995">
                        <c:v>5058.3</c:v>
                      </c:pt>
                      <c:pt idx="27996">
                        <c:v>5062.8</c:v>
                      </c:pt>
                      <c:pt idx="27997">
                        <c:v>5068.1000000000004</c:v>
                      </c:pt>
                      <c:pt idx="27998">
                        <c:v>5065.7</c:v>
                      </c:pt>
                      <c:pt idx="27999">
                        <c:v>5061.2</c:v>
                      </c:pt>
                      <c:pt idx="28000">
                        <c:v>5054.7</c:v>
                      </c:pt>
                      <c:pt idx="28001">
                        <c:v>5056.1000000000004</c:v>
                      </c:pt>
                      <c:pt idx="28002">
                        <c:v>5061.5</c:v>
                      </c:pt>
                      <c:pt idx="28003">
                        <c:v>5060.6000000000004</c:v>
                      </c:pt>
                      <c:pt idx="28004">
                        <c:v>5048.3</c:v>
                      </c:pt>
                      <c:pt idx="28005">
                        <c:v>5071.3999999999996</c:v>
                      </c:pt>
                      <c:pt idx="28006">
                        <c:v>5071.6000000000004</c:v>
                      </c:pt>
                      <c:pt idx="28007">
                        <c:v>5080.5</c:v>
                      </c:pt>
                      <c:pt idx="28008">
                        <c:v>5072.7</c:v>
                      </c:pt>
                      <c:pt idx="28009">
                        <c:v>5075.8</c:v>
                      </c:pt>
                      <c:pt idx="28010">
                        <c:v>5076.8</c:v>
                      </c:pt>
                      <c:pt idx="28011">
                        <c:v>5087.1000000000004</c:v>
                      </c:pt>
                      <c:pt idx="28012">
                        <c:v>5087.6000000000004</c:v>
                      </c:pt>
                      <c:pt idx="28013">
                        <c:v>5086.8</c:v>
                      </c:pt>
                      <c:pt idx="28014">
                        <c:v>5090</c:v>
                      </c:pt>
                      <c:pt idx="28015">
                        <c:v>5088.5</c:v>
                      </c:pt>
                      <c:pt idx="28016">
                        <c:v>5092.5</c:v>
                      </c:pt>
                      <c:pt idx="28017">
                        <c:v>5095.7</c:v>
                      </c:pt>
                      <c:pt idx="28018">
                        <c:v>5100.8</c:v>
                      </c:pt>
                      <c:pt idx="28019">
                        <c:v>5096.8</c:v>
                      </c:pt>
                      <c:pt idx="28020">
                        <c:v>5102.3</c:v>
                      </c:pt>
                      <c:pt idx="28021">
                        <c:v>5094.8999999999996</c:v>
                      </c:pt>
                      <c:pt idx="28022">
                        <c:v>5090</c:v>
                      </c:pt>
                      <c:pt idx="28023">
                        <c:v>5088.3999999999996</c:v>
                      </c:pt>
                      <c:pt idx="28024">
                        <c:v>5086.6000000000004</c:v>
                      </c:pt>
                      <c:pt idx="28025">
                        <c:v>5095.1000000000004</c:v>
                      </c:pt>
                      <c:pt idx="28026">
                        <c:v>5103.2</c:v>
                      </c:pt>
                      <c:pt idx="28027">
                        <c:v>5105.3999999999996</c:v>
                      </c:pt>
                      <c:pt idx="28028">
                        <c:v>5099.7</c:v>
                      </c:pt>
                      <c:pt idx="28029">
                        <c:v>5100.3</c:v>
                      </c:pt>
                      <c:pt idx="28030">
                        <c:v>5105.1000000000004</c:v>
                      </c:pt>
                      <c:pt idx="28031">
                        <c:v>5104</c:v>
                      </c:pt>
                      <c:pt idx="28032">
                        <c:v>5104.8999999999996</c:v>
                      </c:pt>
                      <c:pt idx="28033">
                        <c:v>5110.6000000000004</c:v>
                      </c:pt>
                      <c:pt idx="28034">
                        <c:v>5109.3</c:v>
                      </c:pt>
                      <c:pt idx="28035">
                        <c:v>5108.3999999999996</c:v>
                      </c:pt>
                      <c:pt idx="28036">
                        <c:v>5101.8999999999996</c:v>
                      </c:pt>
                      <c:pt idx="28037">
                        <c:v>5107.6000000000004</c:v>
                      </c:pt>
                      <c:pt idx="28038">
                        <c:v>5106.6000000000004</c:v>
                      </c:pt>
                      <c:pt idx="28039">
                        <c:v>5099.5</c:v>
                      </c:pt>
                      <c:pt idx="28040">
                        <c:v>5100.3999999999996</c:v>
                      </c:pt>
                      <c:pt idx="28041">
                        <c:v>5100.1000000000004</c:v>
                      </c:pt>
                      <c:pt idx="28042">
                        <c:v>5092.3999999999996</c:v>
                      </c:pt>
                      <c:pt idx="28043">
                        <c:v>5090</c:v>
                      </c:pt>
                      <c:pt idx="28044">
                        <c:v>5092.3</c:v>
                      </c:pt>
                      <c:pt idx="28045">
                        <c:v>5092.3</c:v>
                      </c:pt>
                      <c:pt idx="28046">
                        <c:v>5094.8</c:v>
                      </c:pt>
                      <c:pt idx="28047">
                        <c:v>5100.3999999999996</c:v>
                      </c:pt>
                      <c:pt idx="28048">
                        <c:v>5099</c:v>
                      </c:pt>
                      <c:pt idx="28049">
                        <c:v>5092.8</c:v>
                      </c:pt>
                      <c:pt idx="28050">
                        <c:v>5092.5</c:v>
                      </c:pt>
                      <c:pt idx="28051">
                        <c:v>5098</c:v>
                      </c:pt>
                      <c:pt idx="28052">
                        <c:v>5103.3</c:v>
                      </c:pt>
                      <c:pt idx="28053">
                        <c:v>5097.3999999999996</c:v>
                      </c:pt>
                      <c:pt idx="28054">
                        <c:v>5094.6000000000004</c:v>
                      </c:pt>
                      <c:pt idx="28055">
                        <c:v>5096</c:v>
                      </c:pt>
                      <c:pt idx="28056">
                        <c:v>5105.3</c:v>
                      </c:pt>
                      <c:pt idx="28057">
                        <c:v>5104.3999999999996</c:v>
                      </c:pt>
                      <c:pt idx="28058">
                        <c:v>5104.7</c:v>
                      </c:pt>
                      <c:pt idx="28059">
                        <c:v>5112.7</c:v>
                      </c:pt>
                      <c:pt idx="28060">
                        <c:v>5101.8999999999996</c:v>
                      </c:pt>
                      <c:pt idx="28061">
                        <c:v>5105.3999999999996</c:v>
                      </c:pt>
                      <c:pt idx="28062">
                        <c:v>5110.2</c:v>
                      </c:pt>
                      <c:pt idx="28063">
                        <c:v>5105.3</c:v>
                      </c:pt>
                      <c:pt idx="28064">
                        <c:v>5090.2</c:v>
                      </c:pt>
                      <c:pt idx="28065">
                        <c:v>5110</c:v>
                      </c:pt>
                      <c:pt idx="28066">
                        <c:v>5089.2</c:v>
                      </c:pt>
                      <c:pt idx="28067">
                        <c:v>5093</c:v>
                      </c:pt>
                      <c:pt idx="28068">
                        <c:v>5111.8999999999996</c:v>
                      </c:pt>
                      <c:pt idx="28069">
                        <c:v>5106.1000000000004</c:v>
                      </c:pt>
                      <c:pt idx="28070">
                        <c:v>5099.7</c:v>
                      </c:pt>
                      <c:pt idx="28071">
                        <c:v>5102.6000000000004</c:v>
                      </c:pt>
                      <c:pt idx="28072">
                        <c:v>5101.8</c:v>
                      </c:pt>
                      <c:pt idx="28073">
                        <c:v>5107.5</c:v>
                      </c:pt>
                      <c:pt idx="28074">
                        <c:v>5097.8999999999996</c:v>
                      </c:pt>
                      <c:pt idx="28075">
                        <c:v>5104.6000000000004</c:v>
                      </c:pt>
                      <c:pt idx="28076">
                        <c:v>5111.6000000000004</c:v>
                      </c:pt>
                      <c:pt idx="28077">
                        <c:v>5119.6000000000004</c:v>
                      </c:pt>
                      <c:pt idx="28078">
                        <c:v>5110.1000000000004</c:v>
                      </c:pt>
                      <c:pt idx="28079">
                        <c:v>5101.8999999999996</c:v>
                      </c:pt>
                      <c:pt idx="28080">
                        <c:v>5105.6000000000004</c:v>
                      </c:pt>
                      <c:pt idx="28081">
                        <c:v>5095.2</c:v>
                      </c:pt>
                      <c:pt idx="28082">
                        <c:v>5092.7</c:v>
                      </c:pt>
                      <c:pt idx="28083">
                        <c:v>5080.6000000000004</c:v>
                      </c:pt>
                      <c:pt idx="28084">
                        <c:v>5071.7</c:v>
                      </c:pt>
                      <c:pt idx="28085">
                        <c:v>5062.8</c:v>
                      </c:pt>
                      <c:pt idx="28086">
                        <c:v>5086.7</c:v>
                      </c:pt>
                      <c:pt idx="28087">
                        <c:v>5089.7</c:v>
                      </c:pt>
                      <c:pt idx="28088">
                        <c:v>5094</c:v>
                      </c:pt>
                      <c:pt idx="28089">
                        <c:v>5096.5</c:v>
                      </c:pt>
                      <c:pt idx="28090">
                        <c:v>5063.2</c:v>
                      </c:pt>
                      <c:pt idx="28091">
                        <c:v>5050.5</c:v>
                      </c:pt>
                      <c:pt idx="28092">
                        <c:v>5054.3999999999996</c:v>
                      </c:pt>
                      <c:pt idx="28093">
                        <c:v>5042</c:v>
                      </c:pt>
                      <c:pt idx="28094">
                        <c:v>5061.3999999999996</c:v>
                      </c:pt>
                      <c:pt idx="28095">
                        <c:v>5059.1000000000004</c:v>
                      </c:pt>
                      <c:pt idx="28096">
                        <c:v>5066.3</c:v>
                      </c:pt>
                      <c:pt idx="28097">
                        <c:v>5058.3999999999996</c:v>
                      </c:pt>
                      <c:pt idx="28098">
                        <c:v>5064.5</c:v>
                      </c:pt>
                      <c:pt idx="28099">
                        <c:v>5059.8999999999996</c:v>
                      </c:pt>
                      <c:pt idx="28100">
                        <c:v>5068.1000000000004</c:v>
                      </c:pt>
                      <c:pt idx="28101">
                        <c:v>5070.5</c:v>
                      </c:pt>
                      <c:pt idx="28102">
                        <c:v>5057</c:v>
                      </c:pt>
                      <c:pt idx="28103">
                        <c:v>5051</c:v>
                      </c:pt>
                      <c:pt idx="28104">
                        <c:v>5043.6000000000004</c:v>
                      </c:pt>
                      <c:pt idx="28105">
                        <c:v>5049.8999999999996</c:v>
                      </c:pt>
                      <c:pt idx="28106">
                        <c:v>5062.5</c:v>
                      </c:pt>
                      <c:pt idx="28107">
                        <c:v>5060.8999999999996</c:v>
                      </c:pt>
                      <c:pt idx="28108">
                        <c:v>5052.1000000000004</c:v>
                      </c:pt>
                      <c:pt idx="28109">
                        <c:v>5037.3999999999996</c:v>
                      </c:pt>
                      <c:pt idx="28110">
                        <c:v>5037.3999999999996</c:v>
                      </c:pt>
                      <c:pt idx="28111">
                        <c:v>5049.5</c:v>
                      </c:pt>
                      <c:pt idx="28112">
                        <c:v>5057.3</c:v>
                      </c:pt>
                      <c:pt idx="28113">
                        <c:v>5028.2</c:v>
                      </c:pt>
                      <c:pt idx="28114">
                        <c:v>5034.7</c:v>
                      </c:pt>
                      <c:pt idx="28115">
                        <c:v>5044.1000000000004</c:v>
                      </c:pt>
                      <c:pt idx="28116">
                        <c:v>5050.8999999999996</c:v>
                      </c:pt>
                      <c:pt idx="28117">
                        <c:v>5031</c:v>
                      </c:pt>
                      <c:pt idx="28118">
                        <c:v>5044.7</c:v>
                      </c:pt>
                      <c:pt idx="28119">
                        <c:v>5067.8999999999996</c:v>
                      </c:pt>
                      <c:pt idx="28120">
                        <c:v>5062.6000000000004</c:v>
                      </c:pt>
                      <c:pt idx="28121">
                        <c:v>5063.8999999999996</c:v>
                      </c:pt>
                      <c:pt idx="28122">
                        <c:v>5057.8</c:v>
                      </c:pt>
                      <c:pt idx="28123">
                        <c:v>5035.1000000000004</c:v>
                      </c:pt>
                      <c:pt idx="28124">
                        <c:v>5050.8999999999996</c:v>
                      </c:pt>
                      <c:pt idx="28125">
                        <c:v>5051</c:v>
                      </c:pt>
                      <c:pt idx="28126">
                        <c:v>5031.8999999999996</c:v>
                      </c:pt>
                      <c:pt idx="28127">
                        <c:v>5019.1000000000004</c:v>
                      </c:pt>
                      <c:pt idx="28128">
                        <c:v>5022.3999999999996</c:v>
                      </c:pt>
                      <c:pt idx="28129">
                        <c:v>5039.5</c:v>
                      </c:pt>
                      <c:pt idx="28130">
                        <c:v>5039.3</c:v>
                      </c:pt>
                      <c:pt idx="28131">
                        <c:v>5057.5</c:v>
                      </c:pt>
                      <c:pt idx="28132">
                        <c:v>5056.3</c:v>
                      </c:pt>
                      <c:pt idx="28133">
                        <c:v>5064.7</c:v>
                      </c:pt>
                      <c:pt idx="28134">
                        <c:v>5072.3999999999996</c:v>
                      </c:pt>
                      <c:pt idx="28135">
                        <c:v>5065.2</c:v>
                      </c:pt>
                      <c:pt idx="28136">
                        <c:v>5085.3</c:v>
                      </c:pt>
                      <c:pt idx="28137">
                        <c:v>5067.3</c:v>
                      </c:pt>
                      <c:pt idx="28138">
                        <c:v>5044.3999999999996</c:v>
                      </c:pt>
                      <c:pt idx="28139">
                        <c:v>5047.6000000000004</c:v>
                      </c:pt>
                      <c:pt idx="28140">
                        <c:v>5063.3</c:v>
                      </c:pt>
                      <c:pt idx="28141">
                        <c:v>5076.6000000000004</c:v>
                      </c:pt>
                      <c:pt idx="28142">
                        <c:v>5046.8999999999996</c:v>
                      </c:pt>
                      <c:pt idx="28143">
                        <c:v>5060.1000000000004</c:v>
                      </c:pt>
                      <c:pt idx="28144">
                        <c:v>5052.8999999999996</c:v>
                      </c:pt>
                      <c:pt idx="28145">
                        <c:v>5042.3</c:v>
                      </c:pt>
                      <c:pt idx="28146">
                        <c:v>5019.3999999999996</c:v>
                      </c:pt>
                      <c:pt idx="28147">
                        <c:v>5023.1000000000004</c:v>
                      </c:pt>
                      <c:pt idx="28148">
                        <c:v>5048.5</c:v>
                      </c:pt>
                      <c:pt idx="28149">
                        <c:v>5060.1000000000004</c:v>
                      </c:pt>
                      <c:pt idx="28150">
                        <c:v>5036.2</c:v>
                      </c:pt>
                      <c:pt idx="28151">
                        <c:v>5033.6000000000004</c:v>
                      </c:pt>
                      <c:pt idx="28152">
                        <c:v>5036.3</c:v>
                      </c:pt>
                      <c:pt idx="28153">
                        <c:v>5042.2</c:v>
                      </c:pt>
                      <c:pt idx="28154">
                        <c:v>5038.8</c:v>
                      </c:pt>
                      <c:pt idx="28155">
                        <c:v>5048.8999999999996</c:v>
                      </c:pt>
                      <c:pt idx="28156">
                        <c:v>5034.5</c:v>
                      </c:pt>
                      <c:pt idx="28157">
                        <c:v>5028.8</c:v>
                      </c:pt>
                      <c:pt idx="28158">
                        <c:v>5036.8</c:v>
                      </c:pt>
                      <c:pt idx="28159">
                        <c:v>5052.3</c:v>
                      </c:pt>
                      <c:pt idx="28160">
                        <c:v>5039.2</c:v>
                      </c:pt>
                      <c:pt idx="28161">
                        <c:v>5046</c:v>
                      </c:pt>
                      <c:pt idx="28162">
                        <c:v>5046.8</c:v>
                      </c:pt>
                      <c:pt idx="28163">
                        <c:v>5047.5</c:v>
                      </c:pt>
                      <c:pt idx="28164">
                        <c:v>5062.6000000000004</c:v>
                      </c:pt>
                      <c:pt idx="28165">
                        <c:v>5059.8</c:v>
                      </c:pt>
                      <c:pt idx="28166">
                        <c:v>5051.3999999999996</c:v>
                      </c:pt>
                      <c:pt idx="28167">
                        <c:v>5048</c:v>
                      </c:pt>
                      <c:pt idx="28168">
                        <c:v>5060.5</c:v>
                      </c:pt>
                      <c:pt idx="28169">
                        <c:v>5049.5</c:v>
                      </c:pt>
                      <c:pt idx="28170">
                        <c:v>5053.1000000000004</c:v>
                      </c:pt>
                      <c:pt idx="28171">
                        <c:v>5041.1000000000004</c:v>
                      </c:pt>
                      <c:pt idx="28172">
                        <c:v>5037.8999999999996</c:v>
                      </c:pt>
                      <c:pt idx="28173">
                        <c:v>5056.5</c:v>
                      </c:pt>
                      <c:pt idx="28174">
                        <c:v>5050.3</c:v>
                      </c:pt>
                      <c:pt idx="28175">
                        <c:v>5046.6000000000004</c:v>
                      </c:pt>
                      <c:pt idx="28176">
                        <c:v>5054</c:v>
                      </c:pt>
                      <c:pt idx="28177">
                        <c:v>5042.2</c:v>
                      </c:pt>
                      <c:pt idx="28178">
                        <c:v>5051.6000000000004</c:v>
                      </c:pt>
                      <c:pt idx="28179">
                        <c:v>5049.3</c:v>
                      </c:pt>
                      <c:pt idx="28180">
                        <c:v>5056.8999999999996</c:v>
                      </c:pt>
                      <c:pt idx="28181">
                        <c:v>5049.6000000000004</c:v>
                      </c:pt>
                      <c:pt idx="28182">
                        <c:v>5048.8999999999996</c:v>
                      </c:pt>
                      <c:pt idx="28183">
                        <c:v>5054.8999999999996</c:v>
                      </c:pt>
                      <c:pt idx="28184">
                        <c:v>5034.6000000000004</c:v>
                      </c:pt>
                      <c:pt idx="28185">
                        <c:v>5041.3</c:v>
                      </c:pt>
                      <c:pt idx="28186">
                        <c:v>5050.1000000000004</c:v>
                      </c:pt>
                      <c:pt idx="28187">
                        <c:v>5050.8999999999996</c:v>
                      </c:pt>
                      <c:pt idx="28188">
                        <c:v>5048.5</c:v>
                      </c:pt>
                      <c:pt idx="28189">
                        <c:v>5039.8999999999996</c:v>
                      </c:pt>
                      <c:pt idx="28190">
                        <c:v>5027.5</c:v>
                      </c:pt>
                      <c:pt idx="28191">
                        <c:v>5036.2</c:v>
                      </c:pt>
                      <c:pt idx="28192">
                        <c:v>5044.8</c:v>
                      </c:pt>
                      <c:pt idx="28193">
                        <c:v>5050.5</c:v>
                      </c:pt>
                      <c:pt idx="28194">
                        <c:v>5030.5</c:v>
                      </c:pt>
                      <c:pt idx="28195">
                        <c:v>5030</c:v>
                      </c:pt>
                      <c:pt idx="28196">
                        <c:v>5039.8</c:v>
                      </c:pt>
                      <c:pt idx="28197">
                        <c:v>5045.1000000000004</c:v>
                      </c:pt>
                      <c:pt idx="28198">
                        <c:v>5043</c:v>
                      </c:pt>
                      <c:pt idx="28199">
                        <c:v>5045.3</c:v>
                      </c:pt>
                      <c:pt idx="28200">
                        <c:v>5041.6000000000004</c:v>
                      </c:pt>
                      <c:pt idx="28201">
                        <c:v>5028</c:v>
                      </c:pt>
                      <c:pt idx="28202">
                        <c:v>5034.6000000000004</c:v>
                      </c:pt>
                      <c:pt idx="28203">
                        <c:v>5040.6000000000004</c:v>
                      </c:pt>
                      <c:pt idx="28204">
                        <c:v>5035.1000000000004</c:v>
                      </c:pt>
                      <c:pt idx="28205">
                        <c:v>5038.5</c:v>
                      </c:pt>
                      <c:pt idx="28206">
                        <c:v>5035</c:v>
                      </c:pt>
                      <c:pt idx="28207">
                        <c:v>5031.3</c:v>
                      </c:pt>
                      <c:pt idx="28208">
                        <c:v>5036.3</c:v>
                      </c:pt>
                      <c:pt idx="28209">
                        <c:v>5033.6000000000004</c:v>
                      </c:pt>
                      <c:pt idx="28210">
                        <c:v>5035.8999999999996</c:v>
                      </c:pt>
                      <c:pt idx="28211">
                        <c:v>5019.3</c:v>
                      </c:pt>
                      <c:pt idx="28212">
                        <c:v>5025.3999999999996</c:v>
                      </c:pt>
                      <c:pt idx="28213">
                        <c:v>5026.1000000000004</c:v>
                      </c:pt>
                      <c:pt idx="28214">
                        <c:v>5033</c:v>
                      </c:pt>
                      <c:pt idx="28215">
                        <c:v>5055.7</c:v>
                      </c:pt>
                      <c:pt idx="28216">
                        <c:v>5051.3</c:v>
                      </c:pt>
                      <c:pt idx="28217">
                        <c:v>5056.8999999999996</c:v>
                      </c:pt>
                      <c:pt idx="28218">
                        <c:v>5038.2</c:v>
                      </c:pt>
                      <c:pt idx="28219">
                        <c:v>5057.5</c:v>
                      </c:pt>
                      <c:pt idx="28220">
                        <c:v>5048.3999999999996</c:v>
                      </c:pt>
                      <c:pt idx="28221">
                        <c:v>5063.1000000000004</c:v>
                      </c:pt>
                      <c:pt idx="28222">
                        <c:v>5049.5</c:v>
                      </c:pt>
                      <c:pt idx="28223">
                        <c:v>5077.8</c:v>
                      </c:pt>
                      <c:pt idx="28224">
                        <c:v>5066.3</c:v>
                      </c:pt>
                      <c:pt idx="28225">
                        <c:v>5063.1000000000004</c:v>
                      </c:pt>
                      <c:pt idx="28226">
                        <c:v>5058.1000000000004</c:v>
                      </c:pt>
                      <c:pt idx="28227">
                        <c:v>5047.8999999999996</c:v>
                      </c:pt>
                      <c:pt idx="28228">
                        <c:v>5068.3999999999996</c:v>
                      </c:pt>
                      <c:pt idx="28229">
                        <c:v>5056.1000000000004</c:v>
                      </c:pt>
                      <c:pt idx="28230">
                        <c:v>5055.3</c:v>
                      </c:pt>
                      <c:pt idx="28231">
                        <c:v>5045.8999999999996</c:v>
                      </c:pt>
                      <c:pt idx="28232">
                        <c:v>5061</c:v>
                      </c:pt>
                      <c:pt idx="28233">
                        <c:v>5063.5</c:v>
                      </c:pt>
                      <c:pt idx="28234">
                        <c:v>5059.3</c:v>
                      </c:pt>
                      <c:pt idx="28235">
                        <c:v>5058.6000000000004</c:v>
                      </c:pt>
                      <c:pt idx="28236">
                        <c:v>5061.2</c:v>
                      </c:pt>
                      <c:pt idx="28237">
                        <c:v>5086.5</c:v>
                      </c:pt>
                      <c:pt idx="28238">
                        <c:v>5053</c:v>
                      </c:pt>
                      <c:pt idx="28239">
                        <c:v>5075.2</c:v>
                      </c:pt>
                      <c:pt idx="28240">
                        <c:v>5064.1000000000004</c:v>
                      </c:pt>
                      <c:pt idx="28241">
                        <c:v>5056.7</c:v>
                      </c:pt>
                      <c:pt idx="28242">
                        <c:v>5044.8999999999996</c:v>
                      </c:pt>
                      <c:pt idx="28243">
                        <c:v>5075.3</c:v>
                      </c:pt>
                      <c:pt idx="28244">
                        <c:v>5067.8</c:v>
                      </c:pt>
                      <c:pt idx="28245">
                        <c:v>5078.8999999999996</c:v>
                      </c:pt>
                      <c:pt idx="28246">
                        <c:v>5073.6000000000004</c:v>
                      </c:pt>
                      <c:pt idx="28247">
                        <c:v>5067.8</c:v>
                      </c:pt>
                      <c:pt idx="28248">
                        <c:v>5064.7</c:v>
                      </c:pt>
                      <c:pt idx="28249">
                        <c:v>5087.3999999999996</c:v>
                      </c:pt>
                      <c:pt idx="28250">
                        <c:v>5064.1000000000004</c:v>
                      </c:pt>
                      <c:pt idx="28251">
                        <c:v>5063.6000000000004</c:v>
                      </c:pt>
                      <c:pt idx="28252">
                        <c:v>5079.8999999999996</c:v>
                      </c:pt>
                      <c:pt idx="28253">
                        <c:v>5078.1000000000004</c:v>
                      </c:pt>
                      <c:pt idx="28254">
                        <c:v>5100.5</c:v>
                      </c:pt>
                      <c:pt idx="28255">
                        <c:v>5084.3</c:v>
                      </c:pt>
                      <c:pt idx="28256">
                        <c:v>5090.5</c:v>
                      </c:pt>
                      <c:pt idx="28257">
                        <c:v>5095.7</c:v>
                      </c:pt>
                      <c:pt idx="28258">
                        <c:v>5095.3999999999996</c:v>
                      </c:pt>
                      <c:pt idx="28259">
                        <c:v>5093.8</c:v>
                      </c:pt>
                      <c:pt idx="28260">
                        <c:v>5081.7</c:v>
                      </c:pt>
                      <c:pt idx="28261">
                        <c:v>5081.2</c:v>
                      </c:pt>
                      <c:pt idx="28262">
                        <c:v>5088.1000000000004</c:v>
                      </c:pt>
                      <c:pt idx="28263">
                        <c:v>5090.3999999999996</c:v>
                      </c:pt>
                      <c:pt idx="28264">
                        <c:v>5091.1000000000004</c:v>
                      </c:pt>
                      <c:pt idx="28265">
                        <c:v>5094</c:v>
                      </c:pt>
                      <c:pt idx="28266">
                        <c:v>5088.8</c:v>
                      </c:pt>
                      <c:pt idx="28267">
                        <c:v>5094.6000000000004</c:v>
                      </c:pt>
                      <c:pt idx="28268">
                        <c:v>5089.7</c:v>
                      </c:pt>
                      <c:pt idx="28269">
                        <c:v>5084</c:v>
                      </c:pt>
                      <c:pt idx="28270">
                        <c:v>5089.2</c:v>
                      </c:pt>
                      <c:pt idx="28271">
                        <c:v>5092.3999999999996</c:v>
                      </c:pt>
                      <c:pt idx="28272">
                        <c:v>5096</c:v>
                      </c:pt>
                      <c:pt idx="28273">
                        <c:v>5085.3999999999996</c:v>
                      </c:pt>
                      <c:pt idx="28274">
                        <c:v>5103.6000000000004</c:v>
                      </c:pt>
                      <c:pt idx="28275">
                        <c:v>5108.7</c:v>
                      </c:pt>
                      <c:pt idx="28276">
                        <c:v>5101.8999999999996</c:v>
                      </c:pt>
                      <c:pt idx="28277">
                        <c:v>5106.3</c:v>
                      </c:pt>
                      <c:pt idx="28278">
                        <c:v>5098.7</c:v>
                      </c:pt>
                      <c:pt idx="28279">
                        <c:v>5093.5</c:v>
                      </c:pt>
                      <c:pt idx="28280">
                        <c:v>5093.5</c:v>
                      </c:pt>
                      <c:pt idx="28281">
                        <c:v>5117.7</c:v>
                      </c:pt>
                      <c:pt idx="28282">
                        <c:v>5105.1000000000004</c:v>
                      </c:pt>
                      <c:pt idx="28283">
                        <c:v>5096.7</c:v>
                      </c:pt>
                      <c:pt idx="28284">
                        <c:v>5112.3999999999996</c:v>
                      </c:pt>
                      <c:pt idx="28285">
                        <c:v>5097.1000000000004</c:v>
                      </c:pt>
                      <c:pt idx="28286">
                        <c:v>5108.6000000000004</c:v>
                      </c:pt>
                      <c:pt idx="28287">
                        <c:v>5104.8999999999996</c:v>
                      </c:pt>
                      <c:pt idx="28288">
                        <c:v>5119.8999999999996</c:v>
                      </c:pt>
                      <c:pt idx="28289">
                        <c:v>5115.5</c:v>
                      </c:pt>
                      <c:pt idx="28290">
                        <c:v>5130.7</c:v>
                      </c:pt>
                      <c:pt idx="28291">
                        <c:v>5113.5</c:v>
                      </c:pt>
                      <c:pt idx="28292">
                        <c:v>5100.7</c:v>
                      </c:pt>
                      <c:pt idx="28293">
                        <c:v>5131</c:v>
                      </c:pt>
                      <c:pt idx="28294">
                        <c:v>5117.2</c:v>
                      </c:pt>
                      <c:pt idx="28295">
                        <c:v>5124.3999999999996</c:v>
                      </c:pt>
                      <c:pt idx="28296">
                        <c:v>5155.1000000000004</c:v>
                      </c:pt>
                      <c:pt idx="28297">
                        <c:v>5166.7</c:v>
                      </c:pt>
                      <c:pt idx="28298">
                        <c:v>5159.7</c:v>
                      </c:pt>
                      <c:pt idx="28299">
                        <c:v>5188.8999999999996</c:v>
                      </c:pt>
                      <c:pt idx="28300">
                        <c:v>5191.7</c:v>
                      </c:pt>
                      <c:pt idx="28301">
                        <c:v>5222.1000000000004</c:v>
                      </c:pt>
                      <c:pt idx="28302">
                        <c:v>5245.7</c:v>
                      </c:pt>
                      <c:pt idx="28303">
                        <c:v>5207</c:v>
                      </c:pt>
                      <c:pt idx="28304">
                        <c:v>5215.3999999999996</c:v>
                      </c:pt>
                      <c:pt idx="28305">
                        <c:v>5254.1</c:v>
                      </c:pt>
                      <c:pt idx="28306">
                        <c:v>5258</c:v>
                      </c:pt>
                      <c:pt idx="28307">
                        <c:v>5240.1000000000004</c:v>
                      </c:pt>
                      <c:pt idx="28308">
                        <c:v>5255.4</c:v>
                      </c:pt>
                      <c:pt idx="28309">
                        <c:v>5252.6</c:v>
                      </c:pt>
                      <c:pt idx="28310">
                        <c:v>5247.4</c:v>
                      </c:pt>
                      <c:pt idx="28311">
                        <c:v>5261</c:v>
                      </c:pt>
                      <c:pt idx="28312">
                        <c:v>5240</c:v>
                      </c:pt>
                      <c:pt idx="28313">
                        <c:v>5272.6</c:v>
                      </c:pt>
                      <c:pt idx="28314">
                        <c:v>5291.8</c:v>
                      </c:pt>
                      <c:pt idx="28315">
                        <c:v>5290.8</c:v>
                      </c:pt>
                      <c:pt idx="28316">
                        <c:v>5304.8</c:v>
                      </c:pt>
                      <c:pt idx="28317">
                        <c:v>5296.9</c:v>
                      </c:pt>
                      <c:pt idx="28318">
                        <c:v>5311.3</c:v>
                      </c:pt>
                      <c:pt idx="28319">
                        <c:v>5298</c:v>
                      </c:pt>
                      <c:pt idx="28320">
                        <c:v>5302.3</c:v>
                      </c:pt>
                      <c:pt idx="28321">
                        <c:v>5300.8</c:v>
                      </c:pt>
                      <c:pt idx="28322">
                        <c:v>5323</c:v>
                      </c:pt>
                      <c:pt idx="28323">
                        <c:v>5308.1</c:v>
                      </c:pt>
                      <c:pt idx="28324">
                        <c:v>5333.3</c:v>
                      </c:pt>
                      <c:pt idx="28325">
                        <c:v>5317.8</c:v>
                      </c:pt>
                      <c:pt idx="28326">
                        <c:v>5348.1</c:v>
                      </c:pt>
                      <c:pt idx="28327">
                        <c:v>5344.4</c:v>
                      </c:pt>
                      <c:pt idx="28328">
                        <c:v>5345.5</c:v>
                      </c:pt>
                      <c:pt idx="28329">
                        <c:v>5337.8</c:v>
                      </c:pt>
                      <c:pt idx="28330">
                        <c:v>5347.2</c:v>
                      </c:pt>
                      <c:pt idx="28331">
                        <c:v>5345.5</c:v>
                      </c:pt>
                      <c:pt idx="28332">
                        <c:v>5355.4</c:v>
                      </c:pt>
                      <c:pt idx="28333">
                        <c:v>5383.2</c:v>
                      </c:pt>
                      <c:pt idx="28334">
                        <c:v>5367</c:v>
                      </c:pt>
                      <c:pt idx="28335">
                        <c:v>5365.6</c:v>
                      </c:pt>
                      <c:pt idx="28336">
                        <c:v>5391.5</c:v>
                      </c:pt>
                      <c:pt idx="28337">
                        <c:v>5373.8</c:v>
                      </c:pt>
                      <c:pt idx="28338">
                        <c:v>5398.3</c:v>
                      </c:pt>
                      <c:pt idx="28339">
                        <c:v>5387.8</c:v>
                      </c:pt>
                      <c:pt idx="28340">
                        <c:v>5386</c:v>
                      </c:pt>
                      <c:pt idx="28341">
                        <c:v>5365.4</c:v>
                      </c:pt>
                      <c:pt idx="28342">
                        <c:v>5368.1</c:v>
                      </c:pt>
                      <c:pt idx="28343">
                        <c:v>5363.1</c:v>
                      </c:pt>
                      <c:pt idx="28344">
                        <c:v>5371</c:v>
                      </c:pt>
                      <c:pt idx="28345">
                        <c:v>5367.3</c:v>
                      </c:pt>
                      <c:pt idx="28346">
                        <c:v>5377</c:v>
                      </c:pt>
                      <c:pt idx="28347">
                        <c:v>5401</c:v>
                      </c:pt>
                      <c:pt idx="28348">
                        <c:v>5429.7</c:v>
                      </c:pt>
                      <c:pt idx="28349">
                        <c:v>5433.3</c:v>
                      </c:pt>
                      <c:pt idx="28350">
                        <c:v>5425.1</c:v>
                      </c:pt>
                      <c:pt idx="28351">
                        <c:v>5409.8</c:v>
                      </c:pt>
                      <c:pt idx="28352">
                        <c:v>5417.5</c:v>
                      </c:pt>
                      <c:pt idx="28353">
                        <c:v>5403.5</c:v>
                      </c:pt>
                      <c:pt idx="28354">
                        <c:v>5423.1</c:v>
                      </c:pt>
                      <c:pt idx="28355">
                        <c:v>5392.3</c:v>
                      </c:pt>
                      <c:pt idx="28356">
                        <c:v>5370.9</c:v>
                      </c:pt>
                    </c:numCache>
                  </c:numRef>
                </c:yVal>
                <c:smooth val="0"/>
                <c:extLst xmlns:c15="http://schemas.microsoft.com/office/drawing/2012/chart">
                  <c:ext xmlns:c16="http://schemas.microsoft.com/office/drawing/2014/chart" uri="{C3380CC4-5D6E-409C-BE32-E72D297353CC}">
                    <c16:uniqueId val="{00000003-53BA-45FF-849A-8D9A7DAFBBDB}"/>
                  </c:ext>
                </c:extLst>
              </c15:ser>
            </c15:filteredScatterSeries>
            <c15:filteredScatterSeries>
              <c15:ser>
                <c:idx val="3"/>
                <c:order val="3"/>
                <c:tx>
                  <c:v>N2O november</c:v>
                </c:tx>
                <c:spPr>
                  <a:ln w="28575" cap="rnd">
                    <a:solidFill>
                      <a:schemeClr val="accent4"/>
                    </a:solidFill>
                    <a:round/>
                  </a:ln>
                  <a:effectLst/>
                </c:spPr>
                <c:marker>
                  <c:symbol val="none"/>
                </c:marker>
                <c:xVal>
                  <c:numRef>
                    <c:extLst xmlns:c15="http://schemas.microsoft.com/office/drawing/2012/chart">
                      <c:ext xmlns:c15="http://schemas.microsoft.com/office/drawing/2012/chart" uri="{02D57815-91ED-43cb-92C2-25804820EDAC}">
                        <c15:formulaRef>
                          <c15:sqref>'ventilation 2'!$A$2:$A$16049</c15:sqref>
                        </c15:formulaRef>
                      </c:ext>
                    </c:extLst>
                    <c:numCache>
                      <c:formatCode>0.00</c:formatCode>
                      <c:ptCount val="16048"/>
                      <c:pt idx="0">
                        <c:v>0.56592592592592594</c:v>
                      </c:pt>
                      <c:pt idx="1">
                        <c:v>0.56616898148009098</c:v>
                      </c:pt>
                      <c:pt idx="2">
                        <c:v>0.56641203703425602</c:v>
                      </c:pt>
                      <c:pt idx="3">
                        <c:v>0.56665509259569702</c:v>
                      </c:pt>
                      <c:pt idx="4">
                        <c:v>0.56689814814986206</c:v>
                      </c:pt>
                      <c:pt idx="5">
                        <c:v>0.5671412037040271</c:v>
                      </c:pt>
                      <c:pt idx="6">
                        <c:v>0.56738425925819214</c:v>
                      </c:pt>
                      <c:pt idx="7">
                        <c:v>0.56762731481235718</c:v>
                      </c:pt>
                      <c:pt idx="8">
                        <c:v>0.56787037036652221</c:v>
                      </c:pt>
                      <c:pt idx="9">
                        <c:v>0.56811342592796321</c:v>
                      </c:pt>
                      <c:pt idx="10">
                        <c:v>0.56835648148212825</c:v>
                      </c:pt>
                      <c:pt idx="11">
                        <c:v>0.56859953703629329</c:v>
                      </c:pt>
                      <c:pt idx="12">
                        <c:v>0.56884259259045833</c:v>
                      </c:pt>
                      <c:pt idx="13">
                        <c:v>0.56908564814462337</c:v>
                      </c:pt>
                      <c:pt idx="14">
                        <c:v>0.56932870370606437</c:v>
                      </c:pt>
                      <c:pt idx="15">
                        <c:v>0.5695717592602294</c:v>
                      </c:pt>
                      <c:pt idx="16">
                        <c:v>0.56981481481439444</c:v>
                      </c:pt>
                      <c:pt idx="17">
                        <c:v>0.57005787036855948</c:v>
                      </c:pt>
                      <c:pt idx="18">
                        <c:v>0.57030092592272452</c:v>
                      </c:pt>
                      <c:pt idx="19">
                        <c:v>0.57055555555366921</c:v>
                      </c:pt>
                      <c:pt idx="20">
                        <c:v>0.57079861110783425</c:v>
                      </c:pt>
                      <c:pt idx="21">
                        <c:v>0.57104166666927525</c:v>
                      </c:pt>
                      <c:pt idx="22">
                        <c:v>0.57128472222344029</c:v>
                      </c:pt>
                      <c:pt idx="23">
                        <c:v>0.57152777777760533</c:v>
                      </c:pt>
                      <c:pt idx="24">
                        <c:v>0.57177083333177037</c:v>
                      </c:pt>
                      <c:pt idx="25">
                        <c:v>0.57201388888593541</c:v>
                      </c:pt>
                      <c:pt idx="26">
                        <c:v>0.5722569444473764</c:v>
                      </c:pt>
                      <c:pt idx="27">
                        <c:v>0.57250000000154144</c:v>
                      </c:pt>
                      <c:pt idx="28">
                        <c:v>0.57274305555570648</c:v>
                      </c:pt>
                      <c:pt idx="29">
                        <c:v>0.57298611110987152</c:v>
                      </c:pt>
                      <c:pt idx="30">
                        <c:v>0.57322916666403656</c:v>
                      </c:pt>
                      <c:pt idx="31">
                        <c:v>0.5734722222182016</c:v>
                      </c:pt>
                      <c:pt idx="32">
                        <c:v>0.5737152777796426</c:v>
                      </c:pt>
                      <c:pt idx="33">
                        <c:v>0.57395833333380764</c:v>
                      </c:pt>
                      <c:pt idx="34">
                        <c:v>0.57420138888797267</c:v>
                      </c:pt>
                      <c:pt idx="35">
                        <c:v>0.57444444444213771</c:v>
                      </c:pt>
                      <c:pt idx="36">
                        <c:v>0.57468749999630275</c:v>
                      </c:pt>
                      <c:pt idx="37">
                        <c:v>0.57493055555774375</c:v>
                      </c:pt>
                      <c:pt idx="38">
                        <c:v>0.57517361111190879</c:v>
                      </c:pt>
                      <c:pt idx="39">
                        <c:v>0.57541666666607383</c:v>
                      </c:pt>
                      <c:pt idx="40">
                        <c:v>0.57565972222023887</c:v>
                      </c:pt>
                      <c:pt idx="41">
                        <c:v>0.57590277777440391</c:v>
                      </c:pt>
                      <c:pt idx="42">
                        <c:v>0.5761458333358449</c:v>
                      </c:pt>
                      <c:pt idx="43">
                        <c:v>0.57638888889000994</c:v>
                      </c:pt>
                      <c:pt idx="44">
                        <c:v>0.57663194444417498</c:v>
                      </c:pt>
                      <c:pt idx="45">
                        <c:v>0.57687499999834002</c:v>
                      </c:pt>
                      <c:pt idx="46">
                        <c:v>0.57711805555250506</c:v>
                      </c:pt>
                      <c:pt idx="47">
                        <c:v>0.57736111111394606</c:v>
                      </c:pt>
                      <c:pt idx="48">
                        <c:v>0.5776041666681111</c:v>
                      </c:pt>
                      <c:pt idx="49">
                        <c:v>0.57784722222227614</c:v>
                      </c:pt>
                      <c:pt idx="50">
                        <c:v>0.57809027777644117</c:v>
                      </c:pt>
                      <c:pt idx="51">
                        <c:v>0.57833333333060621</c:v>
                      </c:pt>
                      <c:pt idx="52">
                        <c:v>0.57857638888477125</c:v>
                      </c:pt>
                      <c:pt idx="53">
                        <c:v>0.57881944444621225</c:v>
                      </c:pt>
                      <c:pt idx="54">
                        <c:v>0.57906250000037729</c:v>
                      </c:pt>
                      <c:pt idx="55">
                        <c:v>0.57930555555454233</c:v>
                      </c:pt>
                      <c:pt idx="56">
                        <c:v>0.57954861110870737</c:v>
                      </c:pt>
                      <c:pt idx="57">
                        <c:v>0.57979166666287241</c:v>
                      </c:pt>
                      <c:pt idx="58">
                        <c:v>0.5800347222243134</c:v>
                      </c:pt>
                      <c:pt idx="59">
                        <c:v>0.58027777777847844</c:v>
                      </c:pt>
                      <c:pt idx="60">
                        <c:v>0.58052083333264348</c:v>
                      </c:pt>
                      <c:pt idx="61">
                        <c:v>0.58076388888680852</c:v>
                      </c:pt>
                      <c:pt idx="62">
                        <c:v>0.58100694444097356</c:v>
                      </c:pt>
                      <c:pt idx="63">
                        <c:v>0.58125000000241456</c:v>
                      </c:pt>
                      <c:pt idx="64">
                        <c:v>0.5814930555565796</c:v>
                      </c:pt>
                      <c:pt idx="65">
                        <c:v>0.58173611111074464</c:v>
                      </c:pt>
                      <c:pt idx="66">
                        <c:v>0.58197916666490968</c:v>
                      </c:pt>
                      <c:pt idx="67">
                        <c:v>0.58223379629585437</c:v>
                      </c:pt>
                      <c:pt idx="68">
                        <c:v>0.58247685185001941</c:v>
                      </c:pt>
                      <c:pt idx="69">
                        <c:v>0.58271990740418445</c:v>
                      </c:pt>
                      <c:pt idx="70">
                        <c:v>0.58296296296562544</c:v>
                      </c:pt>
                      <c:pt idx="71">
                        <c:v>0.58320601851979048</c:v>
                      </c:pt>
                      <c:pt idx="72">
                        <c:v>0.58344907407395552</c:v>
                      </c:pt>
                      <c:pt idx="73">
                        <c:v>0.58369212962812056</c:v>
                      </c:pt>
                      <c:pt idx="74">
                        <c:v>0.5839351851822856</c:v>
                      </c:pt>
                      <c:pt idx="75">
                        <c:v>0.5841782407437266</c:v>
                      </c:pt>
                      <c:pt idx="76">
                        <c:v>0.58442129629789163</c:v>
                      </c:pt>
                      <c:pt idx="77">
                        <c:v>0.58466435185205667</c:v>
                      </c:pt>
                      <c:pt idx="78">
                        <c:v>0.58490740740622171</c:v>
                      </c:pt>
                      <c:pt idx="79">
                        <c:v>0.58515046296038675</c:v>
                      </c:pt>
                      <c:pt idx="80">
                        <c:v>0.58539351851455179</c:v>
                      </c:pt>
                      <c:pt idx="81">
                        <c:v>0.58563657407599279</c:v>
                      </c:pt>
                      <c:pt idx="82">
                        <c:v>0.58587962963015783</c:v>
                      </c:pt>
                      <c:pt idx="83">
                        <c:v>0.58612268518432287</c:v>
                      </c:pt>
                      <c:pt idx="84">
                        <c:v>0.58636574073848791</c:v>
                      </c:pt>
                      <c:pt idx="85">
                        <c:v>0.58660879629265295</c:v>
                      </c:pt>
                      <c:pt idx="86">
                        <c:v>0.58685185185409394</c:v>
                      </c:pt>
                      <c:pt idx="87">
                        <c:v>0.58709490740825898</c:v>
                      </c:pt>
                      <c:pt idx="88">
                        <c:v>0.58733796296242402</c:v>
                      </c:pt>
                      <c:pt idx="89">
                        <c:v>0.58758101851658906</c:v>
                      </c:pt>
                      <c:pt idx="90">
                        <c:v>0.5878240740707541</c:v>
                      </c:pt>
                      <c:pt idx="91">
                        <c:v>0.5880671296321951</c:v>
                      </c:pt>
                      <c:pt idx="92">
                        <c:v>0.58831018518636014</c:v>
                      </c:pt>
                      <c:pt idx="93">
                        <c:v>0.58855324074052517</c:v>
                      </c:pt>
                      <c:pt idx="94">
                        <c:v>0.58879629629469021</c:v>
                      </c:pt>
                      <c:pt idx="95">
                        <c:v>0.58903935184885525</c:v>
                      </c:pt>
                      <c:pt idx="96">
                        <c:v>0.58928240741029625</c:v>
                      </c:pt>
                      <c:pt idx="97">
                        <c:v>0.58952546296446129</c:v>
                      </c:pt>
                      <c:pt idx="98">
                        <c:v>0.58976851851862633</c:v>
                      </c:pt>
                      <c:pt idx="99">
                        <c:v>0.59001157407279137</c:v>
                      </c:pt>
                      <c:pt idx="100">
                        <c:v>0.59025462962695641</c:v>
                      </c:pt>
                      <c:pt idx="101">
                        <c:v>0.59049768518112145</c:v>
                      </c:pt>
                      <c:pt idx="102">
                        <c:v>0.59074074074256244</c:v>
                      </c:pt>
                      <c:pt idx="103">
                        <c:v>0.59098379629672748</c:v>
                      </c:pt>
                      <c:pt idx="104">
                        <c:v>0.59122685185089252</c:v>
                      </c:pt>
                      <c:pt idx="105">
                        <c:v>0.59146990740505756</c:v>
                      </c:pt>
                      <c:pt idx="106">
                        <c:v>0.5917129629592226</c:v>
                      </c:pt>
                      <c:pt idx="107">
                        <c:v>0.5919560185206636</c:v>
                      </c:pt>
                      <c:pt idx="108">
                        <c:v>0.59219907407482864</c:v>
                      </c:pt>
                      <c:pt idx="109">
                        <c:v>0.59244212962899367</c:v>
                      </c:pt>
                      <c:pt idx="110">
                        <c:v>0.59268518518315871</c:v>
                      </c:pt>
                      <c:pt idx="111">
                        <c:v>0.59292824073732375</c:v>
                      </c:pt>
                      <c:pt idx="112">
                        <c:v>0.59317129629876475</c:v>
                      </c:pt>
                      <c:pt idx="113">
                        <c:v>0.59341435185292979</c:v>
                      </c:pt>
                      <c:pt idx="114">
                        <c:v>0.59365740740709483</c:v>
                      </c:pt>
                      <c:pt idx="115">
                        <c:v>0.59391203703803952</c:v>
                      </c:pt>
                      <c:pt idx="116">
                        <c:v>0.59415509259220456</c:v>
                      </c:pt>
                      <c:pt idx="117">
                        <c:v>0.5943981481463696</c:v>
                      </c:pt>
                      <c:pt idx="118">
                        <c:v>0.59464120370053464</c:v>
                      </c:pt>
                      <c:pt idx="119">
                        <c:v>0.59488425926197563</c:v>
                      </c:pt>
                      <c:pt idx="120">
                        <c:v>0.59512731481614067</c:v>
                      </c:pt>
                      <c:pt idx="121">
                        <c:v>0.59537037037030571</c:v>
                      </c:pt>
                      <c:pt idx="122">
                        <c:v>0.59561342592447075</c:v>
                      </c:pt>
                      <c:pt idx="123">
                        <c:v>0.59585648147863579</c:v>
                      </c:pt>
                      <c:pt idx="124">
                        <c:v>0.59609953704007679</c:v>
                      </c:pt>
                      <c:pt idx="125">
                        <c:v>0.59634259259424183</c:v>
                      </c:pt>
                      <c:pt idx="126">
                        <c:v>0.59658564814840687</c:v>
                      </c:pt>
                      <c:pt idx="127">
                        <c:v>0.59682870370257191</c:v>
                      </c:pt>
                      <c:pt idx="128">
                        <c:v>0.59707175925673694</c:v>
                      </c:pt>
                      <c:pt idx="129">
                        <c:v>0.59731481481090198</c:v>
                      </c:pt>
                      <c:pt idx="130">
                        <c:v>0.59755787037234298</c:v>
                      </c:pt>
                      <c:pt idx="131">
                        <c:v>0.59780092592650802</c:v>
                      </c:pt>
                      <c:pt idx="132">
                        <c:v>0.59804398148067306</c:v>
                      </c:pt>
                      <c:pt idx="133">
                        <c:v>0.5982870370348381</c:v>
                      </c:pt>
                      <c:pt idx="134">
                        <c:v>0.59853009258900314</c:v>
                      </c:pt>
                      <c:pt idx="135">
                        <c:v>0.59877314815044413</c:v>
                      </c:pt>
                      <c:pt idx="136">
                        <c:v>0.59901620370460917</c:v>
                      </c:pt>
                      <c:pt idx="137">
                        <c:v>0.59925925925877421</c:v>
                      </c:pt>
                      <c:pt idx="138">
                        <c:v>0.59950231481293925</c:v>
                      </c:pt>
                      <c:pt idx="139">
                        <c:v>0.59974537036710429</c:v>
                      </c:pt>
                      <c:pt idx="140">
                        <c:v>0.59998842592854529</c:v>
                      </c:pt>
                      <c:pt idx="141">
                        <c:v>0.60023148148271033</c:v>
                      </c:pt>
                      <c:pt idx="142">
                        <c:v>0.60047453703687537</c:v>
                      </c:pt>
                      <c:pt idx="143">
                        <c:v>0.60071759259104041</c:v>
                      </c:pt>
                      <c:pt idx="144">
                        <c:v>0.60096064814520544</c:v>
                      </c:pt>
                      <c:pt idx="145">
                        <c:v>0.60120370370664644</c:v>
                      </c:pt>
                      <c:pt idx="146">
                        <c:v>0.60144675926081148</c:v>
                      </c:pt>
                      <c:pt idx="147">
                        <c:v>0.60168981481497652</c:v>
                      </c:pt>
                      <c:pt idx="148">
                        <c:v>0.60193287036914156</c:v>
                      </c:pt>
                      <c:pt idx="149">
                        <c:v>0.6021759259233066</c:v>
                      </c:pt>
                      <c:pt idx="150">
                        <c:v>0.60241898147747164</c:v>
                      </c:pt>
                      <c:pt idx="151">
                        <c:v>0.60266203703891263</c:v>
                      </c:pt>
                      <c:pt idx="152">
                        <c:v>0.60290509259307767</c:v>
                      </c:pt>
                      <c:pt idx="153">
                        <c:v>0.60314814814724271</c:v>
                      </c:pt>
                      <c:pt idx="154">
                        <c:v>0.60339120370140775</c:v>
                      </c:pt>
                      <c:pt idx="155">
                        <c:v>0.60363425925557279</c:v>
                      </c:pt>
                      <c:pt idx="156">
                        <c:v>0.60387731481701379</c:v>
                      </c:pt>
                      <c:pt idx="157">
                        <c:v>0.60412037037117883</c:v>
                      </c:pt>
                      <c:pt idx="158">
                        <c:v>0.60436342592534387</c:v>
                      </c:pt>
                      <c:pt idx="159">
                        <c:v>0.60460648147950891</c:v>
                      </c:pt>
                      <c:pt idx="160">
                        <c:v>0.60484953703367395</c:v>
                      </c:pt>
                      <c:pt idx="161">
                        <c:v>0.60509259259511494</c:v>
                      </c:pt>
                      <c:pt idx="162">
                        <c:v>0.60533564814927998</c:v>
                      </c:pt>
                      <c:pt idx="163">
                        <c:v>0.60559027778022467</c:v>
                      </c:pt>
                      <c:pt idx="164">
                        <c:v>0.60583333333438971</c:v>
                      </c:pt>
                      <c:pt idx="165">
                        <c:v>0.60607638888855475</c:v>
                      </c:pt>
                      <c:pt idx="166">
                        <c:v>0.60631944444271979</c:v>
                      </c:pt>
                      <c:pt idx="167">
                        <c:v>0.60656249999688483</c:v>
                      </c:pt>
                      <c:pt idx="168">
                        <c:v>0.60680555555832583</c:v>
                      </c:pt>
                      <c:pt idx="169">
                        <c:v>0.60704861111249087</c:v>
                      </c:pt>
                      <c:pt idx="170">
                        <c:v>0.6072916666666559</c:v>
                      </c:pt>
                      <c:pt idx="171">
                        <c:v>0.60753472222082094</c:v>
                      </c:pt>
                      <c:pt idx="172">
                        <c:v>0.60777777777498598</c:v>
                      </c:pt>
                      <c:pt idx="173">
                        <c:v>0.60802083333642698</c:v>
                      </c:pt>
                      <c:pt idx="174">
                        <c:v>0.60826388889059202</c:v>
                      </c:pt>
                      <c:pt idx="175">
                        <c:v>0.60850694444475706</c:v>
                      </c:pt>
                      <c:pt idx="176">
                        <c:v>0.6087499999989221</c:v>
                      </c:pt>
                      <c:pt idx="177">
                        <c:v>0.60899305555308714</c:v>
                      </c:pt>
                      <c:pt idx="178">
                        <c:v>0.60923611110725218</c:v>
                      </c:pt>
                      <c:pt idx="179">
                        <c:v>0.60947916666869317</c:v>
                      </c:pt>
                      <c:pt idx="180">
                        <c:v>0.60972222222285821</c:v>
                      </c:pt>
                      <c:pt idx="181">
                        <c:v>0.60996527777702325</c:v>
                      </c:pt>
                      <c:pt idx="182">
                        <c:v>0.61020833333118829</c:v>
                      </c:pt>
                      <c:pt idx="183">
                        <c:v>0.61045138888535333</c:v>
                      </c:pt>
                      <c:pt idx="184">
                        <c:v>0.61069444444679433</c:v>
                      </c:pt>
                      <c:pt idx="185">
                        <c:v>0.61093750000095937</c:v>
                      </c:pt>
                      <c:pt idx="186">
                        <c:v>0.61118055555512441</c:v>
                      </c:pt>
                      <c:pt idx="187">
                        <c:v>0.61142361110928944</c:v>
                      </c:pt>
                      <c:pt idx="188">
                        <c:v>0.61166666666345448</c:v>
                      </c:pt>
                      <c:pt idx="189">
                        <c:v>0.61190972222489548</c:v>
                      </c:pt>
                      <c:pt idx="190">
                        <c:v>0.61215277777906052</c:v>
                      </c:pt>
                      <c:pt idx="191">
                        <c:v>0.61239583333322556</c:v>
                      </c:pt>
                      <c:pt idx="192">
                        <c:v>0.6126388888873906</c:v>
                      </c:pt>
                      <c:pt idx="193">
                        <c:v>0.61288194444155564</c:v>
                      </c:pt>
                      <c:pt idx="194">
                        <c:v>0.61312500000299663</c:v>
                      </c:pt>
                      <c:pt idx="195">
                        <c:v>0.61336805555716167</c:v>
                      </c:pt>
                      <c:pt idx="196">
                        <c:v>0.61361111111132671</c:v>
                      </c:pt>
                      <c:pt idx="197">
                        <c:v>0.61385416666549175</c:v>
                      </c:pt>
                      <c:pt idx="198">
                        <c:v>0.61409722221965679</c:v>
                      </c:pt>
                      <c:pt idx="199">
                        <c:v>0.61434027777382183</c:v>
                      </c:pt>
                      <c:pt idx="200">
                        <c:v>0.61458333333526283</c:v>
                      </c:pt>
                      <c:pt idx="201">
                        <c:v>0.61482638888942787</c:v>
                      </c:pt>
                      <c:pt idx="202">
                        <c:v>0.61506944444359291</c:v>
                      </c:pt>
                      <c:pt idx="203">
                        <c:v>0.61531249999775794</c:v>
                      </c:pt>
                      <c:pt idx="204">
                        <c:v>0.61555555555192298</c:v>
                      </c:pt>
                      <c:pt idx="205">
                        <c:v>0.61579861111336398</c:v>
                      </c:pt>
                      <c:pt idx="206">
                        <c:v>0.61604166666752902</c:v>
                      </c:pt>
                      <c:pt idx="207">
                        <c:v>0.61628472222169406</c:v>
                      </c:pt>
                      <c:pt idx="208">
                        <c:v>0.6165277777758591</c:v>
                      </c:pt>
                      <c:pt idx="209">
                        <c:v>0.61677083333002414</c:v>
                      </c:pt>
                      <c:pt idx="210">
                        <c:v>0.61701388889146513</c:v>
                      </c:pt>
                      <c:pt idx="211">
                        <c:v>0.61726851851513387</c:v>
                      </c:pt>
                      <c:pt idx="212">
                        <c:v>0.61751157407657487</c:v>
                      </c:pt>
                      <c:pt idx="213">
                        <c:v>0.6177546296307399</c:v>
                      </c:pt>
                      <c:pt idx="214">
                        <c:v>0.61799768518490494</c:v>
                      </c:pt>
                      <c:pt idx="215">
                        <c:v>0.61824074073906998</c:v>
                      </c:pt>
                      <c:pt idx="216">
                        <c:v>0.61848379629323502</c:v>
                      </c:pt>
                      <c:pt idx="217">
                        <c:v>0.61872685185467602</c:v>
                      </c:pt>
                      <c:pt idx="218">
                        <c:v>0.61896990740884106</c:v>
                      </c:pt>
                      <c:pt idx="219">
                        <c:v>0.6192129629630061</c:v>
                      </c:pt>
                      <c:pt idx="220">
                        <c:v>0.61945601851717114</c:v>
                      </c:pt>
                      <c:pt idx="221">
                        <c:v>0.61969907407133618</c:v>
                      </c:pt>
                      <c:pt idx="222">
                        <c:v>0.61994212962550121</c:v>
                      </c:pt>
                      <c:pt idx="223">
                        <c:v>0.62018518518694221</c:v>
                      </c:pt>
                      <c:pt idx="224">
                        <c:v>0.62042824074110725</c:v>
                      </c:pt>
                      <c:pt idx="225">
                        <c:v>0.62067129629527229</c:v>
                      </c:pt>
                      <c:pt idx="226">
                        <c:v>0.62091435184943733</c:v>
                      </c:pt>
                      <c:pt idx="227">
                        <c:v>0.62115740740360237</c:v>
                      </c:pt>
                      <c:pt idx="228">
                        <c:v>0.62140046296504337</c:v>
                      </c:pt>
                      <c:pt idx="229">
                        <c:v>0.6216435185192084</c:v>
                      </c:pt>
                      <c:pt idx="230">
                        <c:v>0.62188657407337344</c:v>
                      </c:pt>
                      <c:pt idx="231">
                        <c:v>0.62212962962753848</c:v>
                      </c:pt>
                      <c:pt idx="232">
                        <c:v>0.62237268518170352</c:v>
                      </c:pt>
                      <c:pt idx="233">
                        <c:v>0.62261574074314452</c:v>
                      </c:pt>
                      <c:pt idx="234">
                        <c:v>0.62285879629730956</c:v>
                      </c:pt>
                      <c:pt idx="235">
                        <c:v>0.6231018518514746</c:v>
                      </c:pt>
                      <c:pt idx="236">
                        <c:v>0.62334490740563964</c:v>
                      </c:pt>
                      <c:pt idx="237">
                        <c:v>0.62358796295980468</c:v>
                      </c:pt>
                      <c:pt idx="238">
                        <c:v>0.62383101852124567</c:v>
                      </c:pt>
                      <c:pt idx="239">
                        <c:v>0.62407407407541071</c:v>
                      </c:pt>
                      <c:pt idx="240">
                        <c:v>0.62431712962957575</c:v>
                      </c:pt>
                      <c:pt idx="241">
                        <c:v>0.62456018518374079</c:v>
                      </c:pt>
                      <c:pt idx="242">
                        <c:v>0.62480324073790583</c:v>
                      </c:pt>
                      <c:pt idx="243">
                        <c:v>0.62504629629934683</c:v>
                      </c:pt>
                      <c:pt idx="244">
                        <c:v>0.62528935185351187</c:v>
                      </c:pt>
                      <c:pt idx="245">
                        <c:v>0.6255324074076769</c:v>
                      </c:pt>
                      <c:pt idx="246">
                        <c:v>0.62577546296184194</c:v>
                      </c:pt>
                      <c:pt idx="247">
                        <c:v>0.62601851851600698</c:v>
                      </c:pt>
                      <c:pt idx="248">
                        <c:v>0.62626157407017202</c:v>
                      </c:pt>
                      <c:pt idx="249">
                        <c:v>0.62650462963161302</c:v>
                      </c:pt>
                      <c:pt idx="250">
                        <c:v>0.62674768518577806</c:v>
                      </c:pt>
                      <c:pt idx="251">
                        <c:v>0.6269907407399431</c:v>
                      </c:pt>
                      <c:pt idx="252">
                        <c:v>0.62723379629410814</c:v>
                      </c:pt>
                      <c:pt idx="253">
                        <c:v>0.62747685184827318</c:v>
                      </c:pt>
                      <c:pt idx="254">
                        <c:v>0.62771990740971417</c:v>
                      </c:pt>
                      <c:pt idx="255">
                        <c:v>0.62796296296387921</c:v>
                      </c:pt>
                      <c:pt idx="256">
                        <c:v>0.62820601851804425</c:v>
                      </c:pt>
                      <c:pt idx="257">
                        <c:v>0.62844907407220929</c:v>
                      </c:pt>
                      <c:pt idx="258">
                        <c:v>0.62869212962637433</c:v>
                      </c:pt>
                      <c:pt idx="259">
                        <c:v>0.62894675925731902</c:v>
                      </c:pt>
                      <c:pt idx="260">
                        <c:v>0.62918981481148406</c:v>
                      </c:pt>
                      <c:pt idx="261">
                        <c:v>0.62943287037292506</c:v>
                      </c:pt>
                      <c:pt idx="262">
                        <c:v>0.6296759259270901</c:v>
                      </c:pt>
                      <c:pt idx="263">
                        <c:v>0.62991898148125514</c:v>
                      </c:pt>
                      <c:pt idx="264">
                        <c:v>0.63016203703542018</c:v>
                      </c:pt>
                      <c:pt idx="265">
                        <c:v>0.63040509258958521</c:v>
                      </c:pt>
                      <c:pt idx="266">
                        <c:v>0.63064814815102621</c:v>
                      </c:pt>
                      <c:pt idx="267">
                        <c:v>0.63089120370519125</c:v>
                      </c:pt>
                      <c:pt idx="268">
                        <c:v>0.63113425925935629</c:v>
                      </c:pt>
                      <c:pt idx="269">
                        <c:v>0.63137731481352133</c:v>
                      </c:pt>
                      <c:pt idx="270">
                        <c:v>0.63162037036768637</c:v>
                      </c:pt>
                      <c:pt idx="271">
                        <c:v>0.63186342592185141</c:v>
                      </c:pt>
                      <c:pt idx="272">
                        <c:v>0.6321064814832924</c:v>
                      </c:pt>
                      <c:pt idx="273">
                        <c:v>0.63234953703745744</c:v>
                      </c:pt>
                      <c:pt idx="274">
                        <c:v>0.63259259259162248</c:v>
                      </c:pt>
                      <c:pt idx="275">
                        <c:v>0.63283564814578752</c:v>
                      </c:pt>
                      <c:pt idx="276">
                        <c:v>0.63307870369995256</c:v>
                      </c:pt>
                      <c:pt idx="277">
                        <c:v>0.63332175926139356</c:v>
                      </c:pt>
                      <c:pt idx="278">
                        <c:v>0.6335648148155586</c:v>
                      </c:pt>
                      <c:pt idx="279">
                        <c:v>0.63380787036972364</c:v>
                      </c:pt>
                      <c:pt idx="280">
                        <c:v>0.63405092592388868</c:v>
                      </c:pt>
                      <c:pt idx="281">
                        <c:v>0.63429398147805371</c:v>
                      </c:pt>
                      <c:pt idx="282">
                        <c:v>0.63453703703949471</c:v>
                      </c:pt>
                      <c:pt idx="283">
                        <c:v>0.63478009259365975</c:v>
                      </c:pt>
                      <c:pt idx="284">
                        <c:v>0.63502314814782479</c:v>
                      </c:pt>
                      <c:pt idx="285">
                        <c:v>0.63526620370198983</c:v>
                      </c:pt>
                      <c:pt idx="286">
                        <c:v>0.63550925925615487</c:v>
                      </c:pt>
                      <c:pt idx="287">
                        <c:v>0.63575231481759586</c:v>
                      </c:pt>
                      <c:pt idx="288">
                        <c:v>0.6359953703717609</c:v>
                      </c:pt>
                      <c:pt idx="289">
                        <c:v>0.63623842592592594</c:v>
                      </c:pt>
                      <c:pt idx="290">
                        <c:v>0.63648148148009098</c:v>
                      </c:pt>
                      <c:pt idx="291">
                        <c:v>0.63672453703425602</c:v>
                      </c:pt>
                      <c:pt idx="292">
                        <c:v>0.63696759259569702</c:v>
                      </c:pt>
                      <c:pt idx="293">
                        <c:v>0.63721064814986206</c:v>
                      </c:pt>
                      <c:pt idx="294">
                        <c:v>0.6374537037040271</c:v>
                      </c:pt>
                      <c:pt idx="295">
                        <c:v>0.63769675925819214</c:v>
                      </c:pt>
                      <c:pt idx="296">
                        <c:v>0.63793981481235718</c:v>
                      </c:pt>
                      <c:pt idx="297">
                        <c:v>0.63818287036652221</c:v>
                      </c:pt>
                      <c:pt idx="298">
                        <c:v>0.63842592592796321</c:v>
                      </c:pt>
                      <c:pt idx="299">
                        <c:v>0.63866898148212825</c:v>
                      </c:pt>
                      <c:pt idx="300">
                        <c:v>0.63891203703629329</c:v>
                      </c:pt>
                      <c:pt idx="301">
                        <c:v>0.63915509259045833</c:v>
                      </c:pt>
                      <c:pt idx="302">
                        <c:v>0.63939814814462337</c:v>
                      </c:pt>
                      <c:pt idx="303">
                        <c:v>0.63964120370606437</c:v>
                      </c:pt>
                      <c:pt idx="304">
                        <c:v>0.6398842592602294</c:v>
                      </c:pt>
                      <c:pt idx="305">
                        <c:v>0.64012731481439444</c:v>
                      </c:pt>
                      <c:pt idx="306">
                        <c:v>0.64037037036855948</c:v>
                      </c:pt>
                      <c:pt idx="307">
                        <c:v>0.64061342592272452</c:v>
                      </c:pt>
                      <c:pt idx="308">
                        <c:v>0.64086805555366921</c:v>
                      </c:pt>
                      <c:pt idx="309">
                        <c:v>0.64111111110783425</c:v>
                      </c:pt>
                      <c:pt idx="310">
                        <c:v>0.64135416666927525</c:v>
                      </c:pt>
                      <c:pt idx="311">
                        <c:v>0.64159722222344029</c:v>
                      </c:pt>
                      <c:pt idx="312">
                        <c:v>0.64184027777760533</c:v>
                      </c:pt>
                      <c:pt idx="313">
                        <c:v>0.64208333333177037</c:v>
                      </c:pt>
                      <c:pt idx="314">
                        <c:v>0.64232638888593541</c:v>
                      </c:pt>
                      <c:pt idx="315">
                        <c:v>0.6425694444473764</c:v>
                      </c:pt>
                      <c:pt idx="316">
                        <c:v>0.64281250000154144</c:v>
                      </c:pt>
                      <c:pt idx="317">
                        <c:v>0.64305555555570648</c:v>
                      </c:pt>
                      <c:pt idx="318">
                        <c:v>0.64329861110987152</c:v>
                      </c:pt>
                      <c:pt idx="319">
                        <c:v>0.64354166666403656</c:v>
                      </c:pt>
                      <c:pt idx="320">
                        <c:v>0.6437847222182016</c:v>
                      </c:pt>
                      <c:pt idx="321">
                        <c:v>0.6440277777796426</c:v>
                      </c:pt>
                      <c:pt idx="322">
                        <c:v>0.64427083333380764</c:v>
                      </c:pt>
                      <c:pt idx="323">
                        <c:v>0.64451388888797267</c:v>
                      </c:pt>
                      <c:pt idx="324">
                        <c:v>0.64475694444213771</c:v>
                      </c:pt>
                      <c:pt idx="325">
                        <c:v>0.64499999999630275</c:v>
                      </c:pt>
                      <c:pt idx="326">
                        <c:v>0.64524305555774375</c:v>
                      </c:pt>
                      <c:pt idx="327">
                        <c:v>0.64548611111190879</c:v>
                      </c:pt>
                      <c:pt idx="328">
                        <c:v>0.64572916666607383</c:v>
                      </c:pt>
                      <c:pt idx="329">
                        <c:v>0.64597222222023887</c:v>
                      </c:pt>
                      <c:pt idx="330">
                        <c:v>0.64621527777440391</c:v>
                      </c:pt>
                      <c:pt idx="331">
                        <c:v>0.6464583333358449</c:v>
                      </c:pt>
                      <c:pt idx="332">
                        <c:v>0.64670138889000994</c:v>
                      </c:pt>
                      <c:pt idx="333">
                        <c:v>0.64694444444417498</c:v>
                      </c:pt>
                      <c:pt idx="334">
                        <c:v>0.64718749999834002</c:v>
                      </c:pt>
                      <c:pt idx="335">
                        <c:v>0.64743055555250506</c:v>
                      </c:pt>
                      <c:pt idx="336">
                        <c:v>0.64767361111394606</c:v>
                      </c:pt>
                      <c:pt idx="337">
                        <c:v>0.6479166666681111</c:v>
                      </c:pt>
                      <c:pt idx="338">
                        <c:v>0.64815972222227614</c:v>
                      </c:pt>
                      <c:pt idx="339">
                        <c:v>0.64840277777644117</c:v>
                      </c:pt>
                      <c:pt idx="340">
                        <c:v>0.64864583333060621</c:v>
                      </c:pt>
                      <c:pt idx="341">
                        <c:v>0.64888888888477125</c:v>
                      </c:pt>
                      <c:pt idx="342">
                        <c:v>0.64913194444621225</c:v>
                      </c:pt>
                      <c:pt idx="343">
                        <c:v>0.64937500000037729</c:v>
                      </c:pt>
                      <c:pt idx="344">
                        <c:v>0.64961805555454233</c:v>
                      </c:pt>
                      <c:pt idx="345">
                        <c:v>0.64986111110870737</c:v>
                      </c:pt>
                      <c:pt idx="346">
                        <c:v>0.65010416666287241</c:v>
                      </c:pt>
                      <c:pt idx="347">
                        <c:v>0.6503472222243134</c:v>
                      </c:pt>
                      <c:pt idx="348">
                        <c:v>0.65059027777847844</c:v>
                      </c:pt>
                      <c:pt idx="349">
                        <c:v>0.65083333333264348</c:v>
                      </c:pt>
                      <c:pt idx="350">
                        <c:v>0.65107638888680852</c:v>
                      </c:pt>
                      <c:pt idx="351">
                        <c:v>0.65131944444097356</c:v>
                      </c:pt>
                      <c:pt idx="352">
                        <c:v>0.65156250000241456</c:v>
                      </c:pt>
                      <c:pt idx="353">
                        <c:v>0.6518055555565796</c:v>
                      </c:pt>
                      <c:pt idx="354">
                        <c:v>0.65204861111074464</c:v>
                      </c:pt>
                      <c:pt idx="355">
                        <c:v>0.65229166666490968</c:v>
                      </c:pt>
                      <c:pt idx="356">
                        <c:v>0.65254629629585437</c:v>
                      </c:pt>
                      <c:pt idx="357">
                        <c:v>0.65278935185001941</c:v>
                      </c:pt>
                      <c:pt idx="358">
                        <c:v>0.65303240740418445</c:v>
                      </c:pt>
                      <c:pt idx="359">
                        <c:v>0.65327546296562544</c:v>
                      </c:pt>
                      <c:pt idx="360">
                        <c:v>0.65351851851979048</c:v>
                      </c:pt>
                      <c:pt idx="361">
                        <c:v>0.65376157407395552</c:v>
                      </c:pt>
                      <c:pt idx="362">
                        <c:v>0.65400462962812056</c:v>
                      </c:pt>
                      <c:pt idx="363">
                        <c:v>0.6542476851822856</c:v>
                      </c:pt>
                      <c:pt idx="364">
                        <c:v>0.6544907407437266</c:v>
                      </c:pt>
                      <c:pt idx="365">
                        <c:v>0.65473379629789163</c:v>
                      </c:pt>
                      <c:pt idx="366">
                        <c:v>0.65497685185205667</c:v>
                      </c:pt>
                      <c:pt idx="367">
                        <c:v>0.65521990740622171</c:v>
                      </c:pt>
                      <c:pt idx="368">
                        <c:v>0.65546296296038675</c:v>
                      </c:pt>
                      <c:pt idx="369">
                        <c:v>0.65570601851455179</c:v>
                      </c:pt>
                      <c:pt idx="370">
                        <c:v>0.65594907407599279</c:v>
                      </c:pt>
                      <c:pt idx="371">
                        <c:v>0.65619212963015783</c:v>
                      </c:pt>
                      <c:pt idx="372">
                        <c:v>0.65643518518432287</c:v>
                      </c:pt>
                      <c:pt idx="373">
                        <c:v>0.65667824073848791</c:v>
                      </c:pt>
                      <c:pt idx="374">
                        <c:v>0.65692129629265295</c:v>
                      </c:pt>
                      <c:pt idx="375">
                        <c:v>0.65716435185409394</c:v>
                      </c:pt>
                      <c:pt idx="376">
                        <c:v>0.65740740740825898</c:v>
                      </c:pt>
                      <c:pt idx="377">
                        <c:v>0.65765046296242402</c:v>
                      </c:pt>
                      <c:pt idx="378">
                        <c:v>0.65789351851658906</c:v>
                      </c:pt>
                      <c:pt idx="379">
                        <c:v>0.6581365740707541</c:v>
                      </c:pt>
                      <c:pt idx="380">
                        <c:v>0.6583796296321951</c:v>
                      </c:pt>
                      <c:pt idx="381">
                        <c:v>0.65862268518636014</c:v>
                      </c:pt>
                      <c:pt idx="382">
                        <c:v>0.65886574074052517</c:v>
                      </c:pt>
                      <c:pt idx="383">
                        <c:v>0.65910879629469021</c:v>
                      </c:pt>
                      <c:pt idx="384">
                        <c:v>0.65935185184885525</c:v>
                      </c:pt>
                      <c:pt idx="385">
                        <c:v>0.65959490741029625</c:v>
                      </c:pt>
                      <c:pt idx="386">
                        <c:v>0.65983796296446129</c:v>
                      </c:pt>
                      <c:pt idx="387">
                        <c:v>0.66008101851862633</c:v>
                      </c:pt>
                      <c:pt idx="388">
                        <c:v>0.66032407407279137</c:v>
                      </c:pt>
                      <c:pt idx="389">
                        <c:v>0.66056712962695641</c:v>
                      </c:pt>
                      <c:pt idx="390">
                        <c:v>0.66081018518112145</c:v>
                      </c:pt>
                      <c:pt idx="391">
                        <c:v>0.66105324074256244</c:v>
                      </c:pt>
                      <c:pt idx="392">
                        <c:v>0.66129629629672748</c:v>
                      </c:pt>
                      <c:pt idx="393">
                        <c:v>0.66153935185089252</c:v>
                      </c:pt>
                      <c:pt idx="394">
                        <c:v>0.66178240740505756</c:v>
                      </c:pt>
                      <c:pt idx="395">
                        <c:v>0.6620254629592226</c:v>
                      </c:pt>
                      <c:pt idx="396">
                        <c:v>0.6622685185206636</c:v>
                      </c:pt>
                      <c:pt idx="397">
                        <c:v>0.66251157407482864</c:v>
                      </c:pt>
                      <c:pt idx="398">
                        <c:v>0.66275462962899367</c:v>
                      </c:pt>
                      <c:pt idx="399">
                        <c:v>0.66299768518315871</c:v>
                      </c:pt>
                      <c:pt idx="400">
                        <c:v>0.66324074073732375</c:v>
                      </c:pt>
                      <c:pt idx="401">
                        <c:v>0.66348379629876475</c:v>
                      </c:pt>
                      <c:pt idx="402">
                        <c:v>0.66372685185292979</c:v>
                      </c:pt>
                      <c:pt idx="403">
                        <c:v>0.66396990740709483</c:v>
                      </c:pt>
                      <c:pt idx="404">
                        <c:v>0.66422453703803952</c:v>
                      </c:pt>
                      <c:pt idx="405">
                        <c:v>0.66446759259220456</c:v>
                      </c:pt>
                      <c:pt idx="406">
                        <c:v>0.6647106481463696</c:v>
                      </c:pt>
                      <c:pt idx="407">
                        <c:v>0.66495370370053464</c:v>
                      </c:pt>
                      <c:pt idx="408">
                        <c:v>0.66519675926197563</c:v>
                      </c:pt>
                      <c:pt idx="409">
                        <c:v>0.66543981481614067</c:v>
                      </c:pt>
                      <c:pt idx="410">
                        <c:v>0.66568287037030571</c:v>
                      </c:pt>
                      <c:pt idx="411">
                        <c:v>0.66592592592447075</c:v>
                      </c:pt>
                      <c:pt idx="412">
                        <c:v>0.66616898147863579</c:v>
                      </c:pt>
                      <c:pt idx="413">
                        <c:v>0.66641203704007679</c:v>
                      </c:pt>
                      <c:pt idx="414">
                        <c:v>0.66665509259424183</c:v>
                      </c:pt>
                      <c:pt idx="415">
                        <c:v>0.66689814814840687</c:v>
                      </c:pt>
                      <c:pt idx="416">
                        <c:v>0.66714120370257191</c:v>
                      </c:pt>
                      <c:pt idx="417">
                        <c:v>0.66738425925673694</c:v>
                      </c:pt>
                      <c:pt idx="418">
                        <c:v>0.66762731481090198</c:v>
                      </c:pt>
                      <c:pt idx="419">
                        <c:v>0.66787037037234298</c:v>
                      </c:pt>
                      <c:pt idx="420">
                        <c:v>0.66811342592650802</c:v>
                      </c:pt>
                      <c:pt idx="421">
                        <c:v>0.66835648148067306</c:v>
                      </c:pt>
                      <c:pt idx="422">
                        <c:v>0.6685995370348381</c:v>
                      </c:pt>
                      <c:pt idx="423">
                        <c:v>0.66884259258900314</c:v>
                      </c:pt>
                      <c:pt idx="424">
                        <c:v>0.66908564815044413</c:v>
                      </c:pt>
                      <c:pt idx="425">
                        <c:v>0.66932870370460917</c:v>
                      </c:pt>
                      <c:pt idx="426">
                        <c:v>0.66957175925877421</c:v>
                      </c:pt>
                      <c:pt idx="427">
                        <c:v>0.66981481481293925</c:v>
                      </c:pt>
                      <c:pt idx="428">
                        <c:v>0.67005787036710429</c:v>
                      </c:pt>
                      <c:pt idx="429">
                        <c:v>0.67030092592854529</c:v>
                      </c:pt>
                      <c:pt idx="430">
                        <c:v>0.67054398148271033</c:v>
                      </c:pt>
                      <c:pt idx="431">
                        <c:v>0.67078703703687537</c:v>
                      </c:pt>
                      <c:pt idx="432">
                        <c:v>0.67103009259104041</c:v>
                      </c:pt>
                      <c:pt idx="433">
                        <c:v>0.67127314814520544</c:v>
                      </c:pt>
                      <c:pt idx="434">
                        <c:v>0.67151620370664644</c:v>
                      </c:pt>
                      <c:pt idx="435">
                        <c:v>0.67175925926081148</c:v>
                      </c:pt>
                      <c:pt idx="436">
                        <c:v>0.67200231481497652</c:v>
                      </c:pt>
                      <c:pt idx="437">
                        <c:v>0.67224537036914156</c:v>
                      </c:pt>
                      <c:pt idx="438">
                        <c:v>0.6724884259233066</c:v>
                      </c:pt>
                      <c:pt idx="439">
                        <c:v>0.67273148147747164</c:v>
                      </c:pt>
                      <c:pt idx="440">
                        <c:v>0.67297453703891263</c:v>
                      </c:pt>
                      <c:pt idx="441">
                        <c:v>0.67321759259307767</c:v>
                      </c:pt>
                      <c:pt idx="442">
                        <c:v>0.67346064814724271</c:v>
                      </c:pt>
                      <c:pt idx="443">
                        <c:v>0.67370370370140775</c:v>
                      </c:pt>
                      <c:pt idx="444">
                        <c:v>0.67394675925557279</c:v>
                      </c:pt>
                      <c:pt idx="445">
                        <c:v>0.67418981481701379</c:v>
                      </c:pt>
                      <c:pt idx="446">
                        <c:v>0.67443287037117883</c:v>
                      </c:pt>
                      <c:pt idx="447">
                        <c:v>0.67467592592534387</c:v>
                      </c:pt>
                      <c:pt idx="448">
                        <c:v>0.67491898147950891</c:v>
                      </c:pt>
                      <c:pt idx="449">
                        <c:v>0.67516203703367395</c:v>
                      </c:pt>
                      <c:pt idx="450">
                        <c:v>0.67540509259511494</c:v>
                      </c:pt>
                      <c:pt idx="451">
                        <c:v>0.67564814814927998</c:v>
                      </c:pt>
                      <c:pt idx="452">
                        <c:v>0.67589120370344502</c:v>
                      </c:pt>
                      <c:pt idx="453">
                        <c:v>0.67614583333438971</c:v>
                      </c:pt>
                      <c:pt idx="454">
                        <c:v>0.67638888888855475</c:v>
                      </c:pt>
                      <c:pt idx="455">
                        <c:v>0.67663194444271979</c:v>
                      </c:pt>
                      <c:pt idx="456">
                        <c:v>0.67687499999688483</c:v>
                      </c:pt>
                      <c:pt idx="457">
                        <c:v>0.67711805555832583</c:v>
                      </c:pt>
                      <c:pt idx="458">
                        <c:v>0.67736111111249087</c:v>
                      </c:pt>
                      <c:pt idx="459">
                        <c:v>0.6776041666666559</c:v>
                      </c:pt>
                      <c:pt idx="460">
                        <c:v>0.67784722222082094</c:v>
                      </c:pt>
                      <c:pt idx="461">
                        <c:v>0.67809027777498598</c:v>
                      </c:pt>
                      <c:pt idx="462">
                        <c:v>0.67833333333642698</c:v>
                      </c:pt>
                      <c:pt idx="463">
                        <c:v>0.67857638889059202</c:v>
                      </c:pt>
                      <c:pt idx="464">
                        <c:v>0.67881944444475706</c:v>
                      </c:pt>
                      <c:pt idx="465">
                        <c:v>0.6790624999989221</c:v>
                      </c:pt>
                      <c:pt idx="466">
                        <c:v>0.67930555555308714</c:v>
                      </c:pt>
                      <c:pt idx="467">
                        <c:v>0.67954861110725218</c:v>
                      </c:pt>
                      <c:pt idx="468">
                        <c:v>0.67979166666869317</c:v>
                      </c:pt>
                      <c:pt idx="469">
                        <c:v>0.68003472222285821</c:v>
                      </c:pt>
                      <c:pt idx="470">
                        <c:v>0.68027777777702325</c:v>
                      </c:pt>
                      <c:pt idx="471">
                        <c:v>0.68052083333118829</c:v>
                      </c:pt>
                      <c:pt idx="472">
                        <c:v>0.68076388888535333</c:v>
                      </c:pt>
                      <c:pt idx="473">
                        <c:v>0.68100694444679433</c:v>
                      </c:pt>
                      <c:pt idx="474">
                        <c:v>0.68125000000095937</c:v>
                      </c:pt>
                      <c:pt idx="475">
                        <c:v>0.68149305555512441</c:v>
                      </c:pt>
                      <c:pt idx="476">
                        <c:v>0.68173611110928944</c:v>
                      </c:pt>
                      <c:pt idx="477">
                        <c:v>0.68197916666345448</c:v>
                      </c:pt>
                      <c:pt idx="478">
                        <c:v>0.68222222222489548</c:v>
                      </c:pt>
                      <c:pt idx="479">
                        <c:v>0.68246527777906052</c:v>
                      </c:pt>
                      <c:pt idx="480">
                        <c:v>0.68270833333322556</c:v>
                      </c:pt>
                      <c:pt idx="481">
                        <c:v>0.6829513888873906</c:v>
                      </c:pt>
                      <c:pt idx="482">
                        <c:v>0.68319444444155564</c:v>
                      </c:pt>
                      <c:pt idx="483">
                        <c:v>0.68343750000299663</c:v>
                      </c:pt>
                      <c:pt idx="484">
                        <c:v>0.68368055555716167</c:v>
                      </c:pt>
                      <c:pt idx="485">
                        <c:v>0.68392361111132671</c:v>
                      </c:pt>
                      <c:pt idx="486">
                        <c:v>0.68416666666549175</c:v>
                      </c:pt>
                      <c:pt idx="487">
                        <c:v>0.68440972221965679</c:v>
                      </c:pt>
                      <c:pt idx="488">
                        <c:v>0.68465277777382183</c:v>
                      </c:pt>
                      <c:pt idx="489">
                        <c:v>0.68489583333526283</c:v>
                      </c:pt>
                      <c:pt idx="490">
                        <c:v>0.68513888888942787</c:v>
                      </c:pt>
                      <c:pt idx="491">
                        <c:v>0.68538194444359291</c:v>
                      </c:pt>
                      <c:pt idx="492">
                        <c:v>0.68562499999775794</c:v>
                      </c:pt>
                      <c:pt idx="493">
                        <c:v>0.68586805555192298</c:v>
                      </c:pt>
                      <c:pt idx="494">
                        <c:v>0.68611111111336398</c:v>
                      </c:pt>
                      <c:pt idx="495">
                        <c:v>0.68635416666752902</c:v>
                      </c:pt>
                      <c:pt idx="496">
                        <c:v>0.68659722222169406</c:v>
                      </c:pt>
                      <c:pt idx="497">
                        <c:v>0.6868402777758591</c:v>
                      </c:pt>
                      <c:pt idx="498">
                        <c:v>0.68708333333002414</c:v>
                      </c:pt>
                      <c:pt idx="499">
                        <c:v>0.68732638889146513</c:v>
                      </c:pt>
                      <c:pt idx="500">
                        <c:v>0.68756944444563017</c:v>
                      </c:pt>
                      <c:pt idx="501">
                        <c:v>0.68782407407657487</c:v>
                      </c:pt>
                      <c:pt idx="502">
                        <c:v>0.6880671296307399</c:v>
                      </c:pt>
                      <c:pt idx="503">
                        <c:v>0.68831018518490494</c:v>
                      </c:pt>
                      <c:pt idx="504">
                        <c:v>0.68855324073906998</c:v>
                      </c:pt>
                      <c:pt idx="505">
                        <c:v>0.68879629629323502</c:v>
                      </c:pt>
                      <c:pt idx="506">
                        <c:v>0.68903935185467602</c:v>
                      </c:pt>
                      <c:pt idx="507">
                        <c:v>0.68928240740884106</c:v>
                      </c:pt>
                      <c:pt idx="508">
                        <c:v>0.6895254629630061</c:v>
                      </c:pt>
                      <c:pt idx="509">
                        <c:v>0.68976851851717114</c:v>
                      </c:pt>
                      <c:pt idx="510">
                        <c:v>0.69001157407133618</c:v>
                      </c:pt>
                      <c:pt idx="511">
                        <c:v>0.69025462962550121</c:v>
                      </c:pt>
                      <c:pt idx="512">
                        <c:v>0.69049768518694221</c:v>
                      </c:pt>
                      <c:pt idx="513">
                        <c:v>0.69074074074110725</c:v>
                      </c:pt>
                      <c:pt idx="514">
                        <c:v>0.69098379629527229</c:v>
                      </c:pt>
                      <c:pt idx="515">
                        <c:v>0.69122685184943733</c:v>
                      </c:pt>
                      <c:pt idx="516">
                        <c:v>0.69146990740360237</c:v>
                      </c:pt>
                      <c:pt idx="517">
                        <c:v>0.69171296296504337</c:v>
                      </c:pt>
                      <c:pt idx="518">
                        <c:v>0.6919560185192084</c:v>
                      </c:pt>
                      <c:pt idx="519">
                        <c:v>0.69219907407337344</c:v>
                      </c:pt>
                      <c:pt idx="520">
                        <c:v>0.69244212962753848</c:v>
                      </c:pt>
                      <c:pt idx="521">
                        <c:v>0.69268518518170352</c:v>
                      </c:pt>
                      <c:pt idx="522">
                        <c:v>0.69292824074314452</c:v>
                      </c:pt>
                      <c:pt idx="523">
                        <c:v>0.69317129629730956</c:v>
                      </c:pt>
                      <c:pt idx="524">
                        <c:v>0.6934143518514746</c:v>
                      </c:pt>
                      <c:pt idx="525">
                        <c:v>0.69365740740563964</c:v>
                      </c:pt>
                      <c:pt idx="526">
                        <c:v>0.69390046295980468</c:v>
                      </c:pt>
                      <c:pt idx="527">
                        <c:v>0.69414351852124567</c:v>
                      </c:pt>
                      <c:pt idx="528">
                        <c:v>0.69438657407541071</c:v>
                      </c:pt>
                      <c:pt idx="529">
                        <c:v>0.69462962962957575</c:v>
                      </c:pt>
                      <c:pt idx="530">
                        <c:v>0.69487268518374079</c:v>
                      </c:pt>
                      <c:pt idx="531">
                        <c:v>0.69511574073790583</c:v>
                      </c:pt>
                      <c:pt idx="532">
                        <c:v>0.69535879629934683</c:v>
                      </c:pt>
                      <c:pt idx="533">
                        <c:v>0.69560185185351187</c:v>
                      </c:pt>
                      <c:pt idx="534">
                        <c:v>0.6958449074076769</c:v>
                      </c:pt>
                      <c:pt idx="535">
                        <c:v>0.69608796296184194</c:v>
                      </c:pt>
                      <c:pt idx="536">
                        <c:v>0.69633101851600698</c:v>
                      </c:pt>
                      <c:pt idx="537">
                        <c:v>0.69657407407017202</c:v>
                      </c:pt>
                      <c:pt idx="538">
                        <c:v>0.69681712963161302</c:v>
                      </c:pt>
                      <c:pt idx="539">
                        <c:v>0.69706018518577806</c:v>
                      </c:pt>
                      <c:pt idx="540">
                        <c:v>0.6973032407399431</c:v>
                      </c:pt>
                      <c:pt idx="541">
                        <c:v>0.69754629629410814</c:v>
                      </c:pt>
                      <c:pt idx="542">
                        <c:v>0.69778935184827318</c:v>
                      </c:pt>
                      <c:pt idx="543">
                        <c:v>0.69803240740971417</c:v>
                      </c:pt>
                      <c:pt idx="544">
                        <c:v>0.69827546296387921</c:v>
                      </c:pt>
                      <c:pt idx="545">
                        <c:v>0.69851851851804425</c:v>
                      </c:pt>
                      <c:pt idx="546">
                        <c:v>0.69876157407220929</c:v>
                      </c:pt>
                      <c:pt idx="547">
                        <c:v>0.69900462962637433</c:v>
                      </c:pt>
                      <c:pt idx="548">
                        <c:v>0.69924768518781533</c:v>
                      </c:pt>
                      <c:pt idx="549">
                        <c:v>0.69949074074198037</c:v>
                      </c:pt>
                      <c:pt idx="550">
                        <c:v>0.69974537037292506</c:v>
                      </c:pt>
                      <c:pt idx="551">
                        <c:v>0.6999884259270901</c:v>
                      </c:pt>
                      <c:pt idx="552">
                        <c:v>0.70023148148125514</c:v>
                      </c:pt>
                      <c:pt idx="553">
                        <c:v>0.70047453703542018</c:v>
                      </c:pt>
                      <c:pt idx="554">
                        <c:v>0.70071759258958521</c:v>
                      </c:pt>
                      <c:pt idx="555">
                        <c:v>0.70096064815102621</c:v>
                      </c:pt>
                      <c:pt idx="556">
                        <c:v>0.70120370370519125</c:v>
                      </c:pt>
                      <c:pt idx="557">
                        <c:v>0.70144675925935629</c:v>
                      </c:pt>
                      <c:pt idx="558">
                        <c:v>0.70168981481352133</c:v>
                      </c:pt>
                      <c:pt idx="559">
                        <c:v>0.70193287036768637</c:v>
                      </c:pt>
                      <c:pt idx="560">
                        <c:v>0.70217592592185141</c:v>
                      </c:pt>
                      <c:pt idx="561">
                        <c:v>0.7024189814832924</c:v>
                      </c:pt>
                      <c:pt idx="562">
                        <c:v>0.70266203703745744</c:v>
                      </c:pt>
                      <c:pt idx="563">
                        <c:v>0.70290509259162248</c:v>
                      </c:pt>
                      <c:pt idx="564">
                        <c:v>0.70314814814578752</c:v>
                      </c:pt>
                      <c:pt idx="565">
                        <c:v>0.70339120369995256</c:v>
                      </c:pt>
                      <c:pt idx="566">
                        <c:v>0.70363425926139356</c:v>
                      </c:pt>
                      <c:pt idx="567">
                        <c:v>0.7038773148155586</c:v>
                      </c:pt>
                      <c:pt idx="568">
                        <c:v>0.70412037036972364</c:v>
                      </c:pt>
                      <c:pt idx="569">
                        <c:v>0.70436342592388868</c:v>
                      </c:pt>
                      <c:pt idx="570">
                        <c:v>0.70460648147805371</c:v>
                      </c:pt>
                      <c:pt idx="571">
                        <c:v>0.70484953703949471</c:v>
                      </c:pt>
                      <c:pt idx="572">
                        <c:v>0.70509259259365975</c:v>
                      </c:pt>
                      <c:pt idx="573">
                        <c:v>0.70533564814782479</c:v>
                      </c:pt>
                      <c:pt idx="574">
                        <c:v>0.70557870370198983</c:v>
                      </c:pt>
                      <c:pt idx="575">
                        <c:v>0.70582175925615487</c:v>
                      </c:pt>
                      <c:pt idx="576">
                        <c:v>0.70606481481759586</c:v>
                      </c:pt>
                      <c:pt idx="577">
                        <c:v>0.7063078703717609</c:v>
                      </c:pt>
                      <c:pt idx="578">
                        <c:v>0.70655092592592594</c:v>
                      </c:pt>
                      <c:pt idx="579">
                        <c:v>0.70679398148009098</c:v>
                      </c:pt>
                      <c:pt idx="580">
                        <c:v>0.70703703703425602</c:v>
                      </c:pt>
                      <c:pt idx="581">
                        <c:v>0.70728009259569702</c:v>
                      </c:pt>
                      <c:pt idx="582">
                        <c:v>0.70752314814986206</c:v>
                      </c:pt>
                      <c:pt idx="583">
                        <c:v>0.7077662037040271</c:v>
                      </c:pt>
                      <c:pt idx="584">
                        <c:v>0.70800925925819214</c:v>
                      </c:pt>
                      <c:pt idx="585">
                        <c:v>0.70825231481235718</c:v>
                      </c:pt>
                      <c:pt idx="586">
                        <c:v>0.70849537036652221</c:v>
                      </c:pt>
                      <c:pt idx="587">
                        <c:v>0.70873842592796321</c:v>
                      </c:pt>
                      <c:pt idx="588">
                        <c:v>0.70898148148212825</c:v>
                      </c:pt>
                      <c:pt idx="589">
                        <c:v>0.70922453703629329</c:v>
                      </c:pt>
                      <c:pt idx="590">
                        <c:v>0.70946759259045833</c:v>
                      </c:pt>
                      <c:pt idx="591">
                        <c:v>0.70971064814462337</c:v>
                      </c:pt>
                      <c:pt idx="592">
                        <c:v>0.70995370370606437</c:v>
                      </c:pt>
                      <c:pt idx="593">
                        <c:v>0.7101967592602294</c:v>
                      </c:pt>
                      <c:pt idx="594">
                        <c:v>0.71043981481439444</c:v>
                      </c:pt>
                      <c:pt idx="595">
                        <c:v>0.71068287036855948</c:v>
                      </c:pt>
                      <c:pt idx="596">
                        <c:v>0.71092592592272452</c:v>
                      </c:pt>
                      <c:pt idx="597">
                        <c:v>0.71116898148416552</c:v>
                      </c:pt>
                      <c:pt idx="598">
                        <c:v>0.71142361110783425</c:v>
                      </c:pt>
                      <c:pt idx="599">
                        <c:v>0.71166666666927525</c:v>
                      </c:pt>
                      <c:pt idx="600">
                        <c:v>0.71190972222344029</c:v>
                      </c:pt>
                      <c:pt idx="601">
                        <c:v>0.71215277777760533</c:v>
                      </c:pt>
                      <c:pt idx="602">
                        <c:v>0.71239583333177037</c:v>
                      </c:pt>
                      <c:pt idx="603">
                        <c:v>0.71263888888593541</c:v>
                      </c:pt>
                      <c:pt idx="604">
                        <c:v>0.7128819444473764</c:v>
                      </c:pt>
                      <c:pt idx="605">
                        <c:v>0.71312500000154144</c:v>
                      </c:pt>
                      <c:pt idx="606">
                        <c:v>0.71336805555570648</c:v>
                      </c:pt>
                      <c:pt idx="607">
                        <c:v>0.71361111110987152</c:v>
                      </c:pt>
                      <c:pt idx="608">
                        <c:v>0.71385416666403656</c:v>
                      </c:pt>
                      <c:pt idx="609">
                        <c:v>0.7140972222182016</c:v>
                      </c:pt>
                      <c:pt idx="610">
                        <c:v>0.7143402777796426</c:v>
                      </c:pt>
                      <c:pt idx="611">
                        <c:v>0.71458333333380764</c:v>
                      </c:pt>
                      <c:pt idx="612">
                        <c:v>0.71482638888797267</c:v>
                      </c:pt>
                      <c:pt idx="613">
                        <c:v>0.71506944444213771</c:v>
                      </c:pt>
                      <c:pt idx="614">
                        <c:v>0.71531249999630275</c:v>
                      </c:pt>
                      <c:pt idx="615">
                        <c:v>0.71555555555774375</c:v>
                      </c:pt>
                      <c:pt idx="616">
                        <c:v>0.71579861111190879</c:v>
                      </c:pt>
                      <c:pt idx="617">
                        <c:v>0.71604166666607383</c:v>
                      </c:pt>
                      <c:pt idx="618">
                        <c:v>0.71628472222023887</c:v>
                      </c:pt>
                      <c:pt idx="619">
                        <c:v>0.71652777777440391</c:v>
                      </c:pt>
                      <c:pt idx="620">
                        <c:v>0.7167708333358449</c:v>
                      </c:pt>
                      <c:pt idx="621">
                        <c:v>0.71701388889000994</c:v>
                      </c:pt>
                      <c:pt idx="622">
                        <c:v>0.71725694444417498</c:v>
                      </c:pt>
                      <c:pt idx="623">
                        <c:v>0.71749999999834002</c:v>
                      </c:pt>
                      <c:pt idx="624">
                        <c:v>0.71774305555250506</c:v>
                      </c:pt>
                      <c:pt idx="625">
                        <c:v>0.71798611111394606</c:v>
                      </c:pt>
                      <c:pt idx="626">
                        <c:v>0.7182291666681111</c:v>
                      </c:pt>
                      <c:pt idx="627">
                        <c:v>0.71847222222227614</c:v>
                      </c:pt>
                      <c:pt idx="628">
                        <c:v>0.71871527777644117</c:v>
                      </c:pt>
                      <c:pt idx="629">
                        <c:v>0.71895833333060621</c:v>
                      </c:pt>
                      <c:pt idx="630">
                        <c:v>0.71920138888477125</c:v>
                      </c:pt>
                      <c:pt idx="631">
                        <c:v>0.71944444444621225</c:v>
                      </c:pt>
                      <c:pt idx="632">
                        <c:v>0.71968750000037729</c:v>
                      </c:pt>
                      <c:pt idx="633">
                        <c:v>0.71993055555454233</c:v>
                      </c:pt>
                      <c:pt idx="634">
                        <c:v>0.72017361110870737</c:v>
                      </c:pt>
                      <c:pt idx="635">
                        <c:v>0.72041666666287241</c:v>
                      </c:pt>
                      <c:pt idx="636">
                        <c:v>0.7206597222243134</c:v>
                      </c:pt>
                      <c:pt idx="637">
                        <c:v>0.72090277777847844</c:v>
                      </c:pt>
                      <c:pt idx="638">
                        <c:v>0.72114583333264348</c:v>
                      </c:pt>
                      <c:pt idx="639">
                        <c:v>0.72138888888680852</c:v>
                      </c:pt>
                      <c:pt idx="640">
                        <c:v>0.72163194444097356</c:v>
                      </c:pt>
                      <c:pt idx="641">
                        <c:v>0.72187500000241456</c:v>
                      </c:pt>
                      <c:pt idx="642">
                        <c:v>0.7221180555565796</c:v>
                      </c:pt>
                      <c:pt idx="643">
                        <c:v>0.72236111111074464</c:v>
                      </c:pt>
                      <c:pt idx="644">
                        <c:v>0.72260416666490968</c:v>
                      </c:pt>
                      <c:pt idx="645">
                        <c:v>0.72284722221907471</c:v>
                      </c:pt>
                      <c:pt idx="646">
                        <c:v>0.72309027778051571</c:v>
                      </c:pt>
                      <c:pt idx="647">
                        <c:v>0.72334490740418445</c:v>
                      </c:pt>
                      <c:pt idx="648">
                        <c:v>0.72358796296562544</c:v>
                      </c:pt>
                      <c:pt idx="649">
                        <c:v>0.72383101851979048</c:v>
                      </c:pt>
                      <c:pt idx="650">
                        <c:v>0.72407407407395552</c:v>
                      </c:pt>
                      <c:pt idx="651">
                        <c:v>0.72431712962812056</c:v>
                      </c:pt>
                      <c:pt idx="652">
                        <c:v>0.7245601851822856</c:v>
                      </c:pt>
                      <c:pt idx="653">
                        <c:v>0.7248032407437266</c:v>
                      </c:pt>
                      <c:pt idx="654">
                        <c:v>0.72504629629789163</c:v>
                      </c:pt>
                      <c:pt idx="655">
                        <c:v>0.72528935185205667</c:v>
                      </c:pt>
                      <c:pt idx="656">
                        <c:v>0.72553240740622171</c:v>
                      </c:pt>
                      <c:pt idx="657">
                        <c:v>0.72577546296038675</c:v>
                      </c:pt>
                      <c:pt idx="658">
                        <c:v>0.72601851851455179</c:v>
                      </c:pt>
                      <c:pt idx="659">
                        <c:v>0.72626157407599279</c:v>
                      </c:pt>
                      <c:pt idx="660">
                        <c:v>0.72650462963015783</c:v>
                      </c:pt>
                      <c:pt idx="661">
                        <c:v>0.72674768518432287</c:v>
                      </c:pt>
                      <c:pt idx="662">
                        <c:v>0.72699074073848791</c:v>
                      </c:pt>
                      <c:pt idx="663">
                        <c:v>0.72723379629265295</c:v>
                      </c:pt>
                      <c:pt idx="664">
                        <c:v>0.72747685185409394</c:v>
                      </c:pt>
                      <c:pt idx="665">
                        <c:v>0.72771990740825898</c:v>
                      </c:pt>
                      <c:pt idx="666">
                        <c:v>0.72796296296242402</c:v>
                      </c:pt>
                      <c:pt idx="667">
                        <c:v>0.72820601851658906</c:v>
                      </c:pt>
                      <c:pt idx="668">
                        <c:v>0.7284490740707541</c:v>
                      </c:pt>
                      <c:pt idx="669">
                        <c:v>0.7286921296321951</c:v>
                      </c:pt>
                      <c:pt idx="670">
                        <c:v>0.72893518518636014</c:v>
                      </c:pt>
                      <c:pt idx="671">
                        <c:v>0.72917824074052517</c:v>
                      </c:pt>
                      <c:pt idx="672">
                        <c:v>0.72942129629469021</c:v>
                      </c:pt>
                      <c:pt idx="673">
                        <c:v>0.72966435184885525</c:v>
                      </c:pt>
                      <c:pt idx="674">
                        <c:v>0.72990740741029625</c:v>
                      </c:pt>
                      <c:pt idx="675">
                        <c:v>0.73015046296446129</c:v>
                      </c:pt>
                      <c:pt idx="676">
                        <c:v>0.73039351851862633</c:v>
                      </c:pt>
                      <c:pt idx="677">
                        <c:v>0.73063657407279137</c:v>
                      </c:pt>
                      <c:pt idx="678">
                        <c:v>0.73087962962695641</c:v>
                      </c:pt>
                      <c:pt idx="679">
                        <c:v>0.73112268518112145</c:v>
                      </c:pt>
                      <c:pt idx="680">
                        <c:v>0.73136574074256244</c:v>
                      </c:pt>
                      <c:pt idx="681">
                        <c:v>0.73160879629672748</c:v>
                      </c:pt>
                      <c:pt idx="682">
                        <c:v>0.73185185185089252</c:v>
                      </c:pt>
                      <c:pt idx="683">
                        <c:v>0.73209490740505756</c:v>
                      </c:pt>
                      <c:pt idx="684">
                        <c:v>0.7323379629592226</c:v>
                      </c:pt>
                      <c:pt idx="685">
                        <c:v>0.7325810185206636</c:v>
                      </c:pt>
                      <c:pt idx="686">
                        <c:v>0.73282407407482864</c:v>
                      </c:pt>
                      <c:pt idx="687">
                        <c:v>0.73306712962899367</c:v>
                      </c:pt>
                      <c:pt idx="688">
                        <c:v>0.73331018518315871</c:v>
                      </c:pt>
                      <c:pt idx="689">
                        <c:v>0.73355324073732375</c:v>
                      </c:pt>
                      <c:pt idx="690">
                        <c:v>0.73379629629876475</c:v>
                      </c:pt>
                      <c:pt idx="691">
                        <c:v>0.73403935185292979</c:v>
                      </c:pt>
                      <c:pt idx="692">
                        <c:v>0.73428240740709483</c:v>
                      </c:pt>
                      <c:pt idx="693">
                        <c:v>0.73452546296125987</c:v>
                      </c:pt>
                      <c:pt idx="694">
                        <c:v>0.73476851851542491</c:v>
                      </c:pt>
                      <c:pt idx="695">
                        <c:v>0.7350231481463696</c:v>
                      </c:pt>
                      <c:pt idx="696">
                        <c:v>0.73526620370053464</c:v>
                      </c:pt>
                      <c:pt idx="697">
                        <c:v>0.73550925926197563</c:v>
                      </c:pt>
                      <c:pt idx="698">
                        <c:v>0.73575231481614067</c:v>
                      </c:pt>
                      <c:pt idx="699">
                        <c:v>0.73599537037030571</c:v>
                      </c:pt>
                      <c:pt idx="700">
                        <c:v>0.73623842592447075</c:v>
                      </c:pt>
                      <c:pt idx="701">
                        <c:v>0.73648148147863579</c:v>
                      </c:pt>
                      <c:pt idx="702">
                        <c:v>0.73672453704007679</c:v>
                      </c:pt>
                      <c:pt idx="703">
                        <c:v>0.73696759259424183</c:v>
                      </c:pt>
                      <c:pt idx="704">
                        <c:v>0.73721064814840687</c:v>
                      </c:pt>
                      <c:pt idx="705">
                        <c:v>0.73745370370257191</c:v>
                      </c:pt>
                      <c:pt idx="706">
                        <c:v>0.73769675925673694</c:v>
                      </c:pt>
                      <c:pt idx="707">
                        <c:v>0.73793981481090198</c:v>
                      </c:pt>
                      <c:pt idx="708">
                        <c:v>0.73818287037234298</c:v>
                      </c:pt>
                      <c:pt idx="709">
                        <c:v>0.73842592592650802</c:v>
                      </c:pt>
                      <c:pt idx="710">
                        <c:v>0.73866898148067306</c:v>
                      </c:pt>
                      <c:pt idx="711">
                        <c:v>0.7389120370348381</c:v>
                      </c:pt>
                      <c:pt idx="712">
                        <c:v>0.73915509258900314</c:v>
                      </c:pt>
                      <c:pt idx="713">
                        <c:v>0.73939814815044413</c:v>
                      </c:pt>
                      <c:pt idx="714">
                        <c:v>0.73964120370460917</c:v>
                      </c:pt>
                      <c:pt idx="715">
                        <c:v>0.73988425925877421</c:v>
                      </c:pt>
                      <c:pt idx="716">
                        <c:v>0.74012731481293925</c:v>
                      </c:pt>
                      <c:pt idx="717">
                        <c:v>0.74037037036710429</c:v>
                      </c:pt>
                      <c:pt idx="718">
                        <c:v>0.74061342592854529</c:v>
                      </c:pt>
                      <c:pt idx="719">
                        <c:v>0.74085648148271033</c:v>
                      </c:pt>
                      <c:pt idx="720">
                        <c:v>0.74109953703687537</c:v>
                      </c:pt>
                      <c:pt idx="721">
                        <c:v>0.74134259259104041</c:v>
                      </c:pt>
                      <c:pt idx="722">
                        <c:v>0.74158564814520544</c:v>
                      </c:pt>
                      <c:pt idx="723">
                        <c:v>0.74182870370664644</c:v>
                      </c:pt>
                      <c:pt idx="724">
                        <c:v>0.74207175926081148</c:v>
                      </c:pt>
                      <c:pt idx="725">
                        <c:v>0.74231481481497652</c:v>
                      </c:pt>
                      <c:pt idx="726">
                        <c:v>0.74255787036914156</c:v>
                      </c:pt>
                      <c:pt idx="727">
                        <c:v>0.7428009259233066</c:v>
                      </c:pt>
                      <c:pt idx="728">
                        <c:v>0.74304398147747164</c:v>
                      </c:pt>
                      <c:pt idx="729">
                        <c:v>0.74328703703891263</c:v>
                      </c:pt>
                      <c:pt idx="730">
                        <c:v>0.74353009259307767</c:v>
                      </c:pt>
                      <c:pt idx="731">
                        <c:v>0.74377314814724271</c:v>
                      </c:pt>
                      <c:pt idx="732">
                        <c:v>0.74401620370140775</c:v>
                      </c:pt>
                      <c:pt idx="733">
                        <c:v>0.74425925925557279</c:v>
                      </c:pt>
                      <c:pt idx="734">
                        <c:v>0.74450231481701379</c:v>
                      </c:pt>
                      <c:pt idx="735">
                        <c:v>0.74474537037117883</c:v>
                      </c:pt>
                      <c:pt idx="736">
                        <c:v>0.74498842592534387</c:v>
                      </c:pt>
                      <c:pt idx="737">
                        <c:v>0.74523148147950891</c:v>
                      </c:pt>
                      <c:pt idx="738">
                        <c:v>0.74547453703367395</c:v>
                      </c:pt>
                      <c:pt idx="739">
                        <c:v>0.74571759259511494</c:v>
                      </c:pt>
                      <c:pt idx="740">
                        <c:v>0.74596064814927998</c:v>
                      </c:pt>
                      <c:pt idx="741">
                        <c:v>0.74620370370344502</c:v>
                      </c:pt>
                      <c:pt idx="742">
                        <c:v>0.74644675925761006</c:v>
                      </c:pt>
                      <c:pt idx="743">
                        <c:v>0.74670138888855475</c:v>
                      </c:pt>
                      <c:pt idx="744">
                        <c:v>0.74694444444271979</c:v>
                      </c:pt>
                      <c:pt idx="745">
                        <c:v>0.74718749999688483</c:v>
                      </c:pt>
                      <c:pt idx="746">
                        <c:v>0.74743055555832583</c:v>
                      </c:pt>
                      <c:pt idx="747">
                        <c:v>0.74767361111249087</c:v>
                      </c:pt>
                      <c:pt idx="748">
                        <c:v>0.7479166666666559</c:v>
                      </c:pt>
                      <c:pt idx="749">
                        <c:v>0.74815972222082094</c:v>
                      </c:pt>
                      <c:pt idx="750">
                        <c:v>0.74840277777498598</c:v>
                      </c:pt>
                      <c:pt idx="751">
                        <c:v>0.74864583333642698</c:v>
                      </c:pt>
                      <c:pt idx="752">
                        <c:v>0.74888888889059202</c:v>
                      </c:pt>
                      <c:pt idx="753">
                        <c:v>0.74913194444475706</c:v>
                      </c:pt>
                      <c:pt idx="754">
                        <c:v>0.7493749999989221</c:v>
                      </c:pt>
                      <c:pt idx="755">
                        <c:v>0.74961805555308714</c:v>
                      </c:pt>
                      <c:pt idx="756">
                        <c:v>0.74986111110725218</c:v>
                      </c:pt>
                      <c:pt idx="757">
                        <c:v>0.75010416666869317</c:v>
                      </c:pt>
                      <c:pt idx="758">
                        <c:v>0.75034722222285821</c:v>
                      </c:pt>
                      <c:pt idx="759">
                        <c:v>0.75059027777702325</c:v>
                      </c:pt>
                      <c:pt idx="760">
                        <c:v>0.75083333333118829</c:v>
                      </c:pt>
                      <c:pt idx="761">
                        <c:v>0.75107638888535333</c:v>
                      </c:pt>
                      <c:pt idx="762">
                        <c:v>0.75131944444679433</c:v>
                      </c:pt>
                      <c:pt idx="763">
                        <c:v>0.75156250000095937</c:v>
                      </c:pt>
                      <c:pt idx="764">
                        <c:v>0.75180555555512441</c:v>
                      </c:pt>
                      <c:pt idx="765">
                        <c:v>0.75204861110928944</c:v>
                      </c:pt>
                      <c:pt idx="766">
                        <c:v>0.75229166666345448</c:v>
                      </c:pt>
                      <c:pt idx="767">
                        <c:v>0.75253472222489548</c:v>
                      </c:pt>
                      <c:pt idx="768">
                        <c:v>0.75277777777906052</c:v>
                      </c:pt>
                      <c:pt idx="769">
                        <c:v>0.75302083333322556</c:v>
                      </c:pt>
                      <c:pt idx="770">
                        <c:v>0.7532638888873906</c:v>
                      </c:pt>
                      <c:pt idx="771">
                        <c:v>0.75350694444155564</c:v>
                      </c:pt>
                      <c:pt idx="772">
                        <c:v>0.75375000000299663</c:v>
                      </c:pt>
                      <c:pt idx="773">
                        <c:v>0.75399305555716167</c:v>
                      </c:pt>
                      <c:pt idx="774">
                        <c:v>0.75423611111132671</c:v>
                      </c:pt>
                      <c:pt idx="775">
                        <c:v>0.75447916666549175</c:v>
                      </c:pt>
                      <c:pt idx="776">
                        <c:v>0.75472222221965679</c:v>
                      </c:pt>
                      <c:pt idx="777">
                        <c:v>0.75496527777382183</c:v>
                      </c:pt>
                      <c:pt idx="778">
                        <c:v>0.75520833333526283</c:v>
                      </c:pt>
                      <c:pt idx="779">
                        <c:v>0.75545138888942787</c:v>
                      </c:pt>
                      <c:pt idx="780">
                        <c:v>0.75569444444359291</c:v>
                      </c:pt>
                      <c:pt idx="781">
                        <c:v>0.75593749999775794</c:v>
                      </c:pt>
                      <c:pt idx="782">
                        <c:v>0.75618055555192298</c:v>
                      </c:pt>
                      <c:pt idx="783">
                        <c:v>0.75642361111336398</c:v>
                      </c:pt>
                      <c:pt idx="784">
                        <c:v>0.75666666666752902</c:v>
                      </c:pt>
                      <c:pt idx="785">
                        <c:v>0.75690972222169406</c:v>
                      </c:pt>
                      <c:pt idx="786">
                        <c:v>0.7571527777758591</c:v>
                      </c:pt>
                      <c:pt idx="787">
                        <c:v>0.75739583333002414</c:v>
                      </c:pt>
                      <c:pt idx="788">
                        <c:v>0.75763888889146513</c:v>
                      </c:pt>
                      <c:pt idx="789">
                        <c:v>0.75788194444563017</c:v>
                      </c:pt>
                      <c:pt idx="790">
                        <c:v>0.75812499999979521</c:v>
                      </c:pt>
                      <c:pt idx="791">
                        <c:v>0.75836805555396025</c:v>
                      </c:pt>
                      <c:pt idx="792">
                        <c:v>0.75862268518490494</c:v>
                      </c:pt>
                      <c:pt idx="793">
                        <c:v>0.75886574073906998</c:v>
                      </c:pt>
                      <c:pt idx="794">
                        <c:v>0.75910879629323502</c:v>
                      </c:pt>
                      <c:pt idx="795">
                        <c:v>0.75935185185467602</c:v>
                      </c:pt>
                      <c:pt idx="796">
                        <c:v>0.75959490740884106</c:v>
                      </c:pt>
                      <c:pt idx="797">
                        <c:v>0.7598379629630061</c:v>
                      </c:pt>
                      <c:pt idx="798">
                        <c:v>0.76008101851717114</c:v>
                      </c:pt>
                      <c:pt idx="799">
                        <c:v>0.76032407407133618</c:v>
                      </c:pt>
                      <c:pt idx="800">
                        <c:v>0.76056712962550121</c:v>
                      </c:pt>
                      <c:pt idx="801">
                        <c:v>0.76081018518694221</c:v>
                      </c:pt>
                      <c:pt idx="802">
                        <c:v>0.76105324074110725</c:v>
                      </c:pt>
                      <c:pt idx="803">
                        <c:v>0.76129629629527229</c:v>
                      </c:pt>
                      <c:pt idx="804">
                        <c:v>0.76153935184943733</c:v>
                      </c:pt>
                      <c:pt idx="805">
                        <c:v>0.76178240740360237</c:v>
                      </c:pt>
                      <c:pt idx="806">
                        <c:v>0.76202546296504337</c:v>
                      </c:pt>
                      <c:pt idx="807">
                        <c:v>0.7622685185192084</c:v>
                      </c:pt>
                      <c:pt idx="808">
                        <c:v>0.76251157407337344</c:v>
                      </c:pt>
                      <c:pt idx="809">
                        <c:v>0.76275462962753848</c:v>
                      </c:pt>
                      <c:pt idx="810">
                        <c:v>0.76299768518170352</c:v>
                      </c:pt>
                      <c:pt idx="811">
                        <c:v>0.76324074074314452</c:v>
                      </c:pt>
                      <c:pt idx="812">
                        <c:v>0.76348379629730956</c:v>
                      </c:pt>
                      <c:pt idx="813">
                        <c:v>0.7637268518514746</c:v>
                      </c:pt>
                      <c:pt idx="814">
                        <c:v>0.76396990740563964</c:v>
                      </c:pt>
                      <c:pt idx="815">
                        <c:v>0.76421296295980468</c:v>
                      </c:pt>
                      <c:pt idx="816">
                        <c:v>0.76445601852124567</c:v>
                      </c:pt>
                      <c:pt idx="817">
                        <c:v>0.76469907407541071</c:v>
                      </c:pt>
                      <c:pt idx="818">
                        <c:v>0.76494212962957575</c:v>
                      </c:pt>
                      <c:pt idx="819">
                        <c:v>0.76518518518374079</c:v>
                      </c:pt>
                      <c:pt idx="820">
                        <c:v>0.76542824073790583</c:v>
                      </c:pt>
                      <c:pt idx="821">
                        <c:v>0.76567129629934683</c:v>
                      </c:pt>
                      <c:pt idx="822">
                        <c:v>0.76591435185351187</c:v>
                      </c:pt>
                      <c:pt idx="823">
                        <c:v>0.7661574074076769</c:v>
                      </c:pt>
                      <c:pt idx="824">
                        <c:v>0.76640046296184194</c:v>
                      </c:pt>
                      <c:pt idx="825">
                        <c:v>0.76664351851600698</c:v>
                      </c:pt>
                      <c:pt idx="826">
                        <c:v>0.76688657407017202</c:v>
                      </c:pt>
                      <c:pt idx="827">
                        <c:v>0.76712962963161302</c:v>
                      </c:pt>
                      <c:pt idx="828">
                        <c:v>0.76737268518577806</c:v>
                      </c:pt>
                      <c:pt idx="829">
                        <c:v>0.7676157407399431</c:v>
                      </c:pt>
                      <c:pt idx="830">
                        <c:v>0.76785879629410814</c:v>
                      </c:pt>
                      <c:pt idx="831">
                        <c:v>0.76810185184827318</c:v>
                      </c:pt>
                      <c:pt idx="832">
                        <c:v>0.76834490740971417</c:v>
                      </c:pt>
                      <c:pt idx="833">
                        <c:v>0.76858796296387921</c:v>
                      </c:pt>
                      <c:pt idx="834">
                        <c:v>0.76883101851804425</c:v>
                      </c:pt>
                      <c:pt idx="835">
                        <c:v>0.76907407407220929</c:v>
                      </c:pt>
                      <c:pt idx="836">
                        <c:v>0.76931712962637433</c:v>
                      </c:pt>
                      <c:pt idx="837">
                        <c:v>0.76956018518781533</c:v>
                      </c:pt>
                      <c:pt idx="838">
                        <c:v>0.76980324074198037</c:v>
                      </c:pt>
                      <c:pt idx="839">
                        <c:v>0.7700462962961454</c:v>
                      </c:pt>
                      <c:pt idx="840">
                        <c:v>0.7703009259270901</c:v>
                      </c:pt>
                      <c:pt idx="841">
                        <c:v>0.77054398148125514</c:v>
                      </c:pt>
                      <c:pt idx="842">
                        <c:v>0.77078703703542018</c:v>
                      </c:pt>
                      <c:pt idx="843">
                        <c:v>0.77103009258958521</c:v>
                      </c:pt>
                      <c:pt idx="844">
                        <c:v>0.77127314815102621</c:v>
                      </c:pt>
                      <c:pt idx="845">
                        <c:v>0.77151620370519125</c:v>
                      </c:pt>
                      <c:pt idx="846">
                        <c:v>0.77175925925935629</c:v>
                      </c:pt>
                      <c:pt idx="847">
                        <c:v>0.77200231481352133</c:v>
                      </c:pt>
                      <c:pt idx="848">
                        <c:v>0.77224537036768637</c:v>
                      </c:pt>
                      <c:pt idx="849">
                        <c:v>0.77248842592185141</c:v>
                      </c:pt>
                      <c:pt idx="850">
                        <c:v>0.7727314814832924</c:v>
                      </c:pt>
                      <c:pt idx="851">
                        <c:v>0.77297453703745744</c:v>
                      </c:pt>
                      <c:pt idx="852">
                        <c:v>0.77321759259162248</c:v>
                      </c:pt>
                      <c:pt idx="853">
                        <c:v>0.77346064814578752</c:v>
                      </c:pt>
                      <c:pt idx="854">
                        <c:v>0.77370370369995256</c:v>
                      </c:pt>
                      <c:pt idx="855">
                        <c:v>0.77394675926139356</c:v>
                      </c:pt>
                      <c:pt idx="856">
                        <c:v>0.7741898148155586</c:v>
                      </c:pt>
                      <c:pt idx="857">
                        <c:v>0.77443287036972364</c:v>
                      </c:pt>
                      <c:pt idx="858">
                        <c:v>0.77467592592388868</c:v>
                      </c:pt>
                      <c:pt idx="859">
                        <c:v>0.77491898147805371</c:v>
                      </c:pt>
                      <c:pt idx="860">
                        <c:v>0.77516203703949471</c:v>
                      </c:pt>
                      <c:pt idx="861">
                        <c:v>0.77540509259365975</c:v>
                      </c:pt>
                      <c:pt idx="862">
                        <c:v>0.77564814814782479</c:v>
                      </c:pt>
                      <c:pt idx="863">
                        <c:v>0.77589120370198983</c:v>
                      </c:pt>
                      <c:pt idx="864">
                        <c:v>0.77613425925615487</c:v>
                      </c:pt>
                      <c:pt idx="865">
                        <c:v>0.77637731481759586</c:v>
                      </c:pt>
                      <c:pt idx="866">
                        <c:v>0.7766203703717609</c:v>
                      </c:pt>
                      <c:pt idx="867">
                        <c:v>0.77686342592592594</c:v>
                      </c:pt>
                      <c:pt idx="868">
                        <c:v>0.77710648148009098</c:v>
                      </c:pt>
                      <c:pt idx="869">
                        <c:v>0.77734953703425602</c:v>
                      </c:pt>
                      <c:pt idx="870">
                        <c:v>0.77759259259569702</c:v>
                      </c:pt>
                      <c:pt idx="871">
                        <c:v>0.77783564814986206</c:v>
                      </c:pt>
                      <c:pt idx="872">
                        <c:v>0.7780787037040271</c:v>
                      </c:pt>
                      <c:pt idx="873">
                        <c:v>0.77832175925819214</c:v>
                      </c:pt>
                      <c:pt idx="874">
                        <c:v>0.77856481481235718</c:v>
                      </c:pt>
                      <c:pt idx="875">
                        <c:v>0.77880787036652221</c:v>
                      </c:pt>
                      <c:pt idx="876">
                        <c:v>0.77905092592796321</c:v>
                      </c:pt>
                      <c:pt idx="877">
                        <c:v>0.77929398148212825</c:v>
                      </c:pt>
                      <c:pt idx="878">
                        <c:v>0.77953703703629329</c:v>
                      </c:pt>
                      <c:pt idx="879">
                        <c:v>0.77978009259045833</c:v>
                      </c:pt>
                      <c:pt idx="880">
                        <c:v>0.78002314814462337</c:v>
                      </c:pt>
                      <c:pt idx="881">
                        <c:v>0.78026620370606437</c:v>
                      </c:pt>
                      <c:pt idx="882">
                        <c:v>0.7805092592602294</c:v>
                      </c:pt>
                      <c:pt idx="883">
                        <c:v>0.78075231481439444</c:v>
                      </c:pt>
                      <c:pt idx="884">
                        <c:v>0.78099537036855948</c:v>
                      </c:pt>
                      <c:pt idx="885">
                        <c:v>0.78123842592272452</c:v>
                      </c:pt>
                      <c:pt idx="886">
                        <c:v>0.78148148148416552</c:v>
                      </c:pt>
                      <c:pt idx="887">
                        <c:v>0.78172453703833056</c:v>
                      </c:pt>
                      <c:pt idx="888">
                        <c:v>0.7819675925924956</c:v>
                      </c:pt>
                      <c:pt idx="889">
                        <c:v>0.78222222222344029</c:v>
                      </c:pt>
                      <c:pt idx="890">
                        <c:v>0.78246527777760533</c:v>
                      </c:pt>
                      <c:pt idx="891">
                        <c:v>0.78270833333177037</c:v>
                      </c:pt>
                      <c:pt idx="892">
                        <c:v>0.78295138888593541</c:v>
                      </c:pt>
                      <c:pt idx="893">
                        <c:v>0.7831944444473764</c:v>
                      </c:pt>
                      <c:pt idx="894">
                        <c:v>0.78343750000154144</c:v>
                      </c:pt>
                      <c:pt idx="895">
                        <c:v>0.78368055555570648</c:v>
                      </c:pt>
                      <c:pt idx="896">
                        <c:v>0.78392361110987152</c:v>
                      </c:pt>
                      <c:pt idx="897">
                        <c:v>0.78416666666403656</c:v>
                      </c:pt>
                      <c:pt idx="898">
                        <c:v>0.7844097222182016</c:v>
                      </c:pt>
                      <c:pt idx="899">
                        <c:v>0.7846527777796426</c:v>
                      </c:pt>
                      <c:pt idx="900">
                        <c:v>0.78489583333380764</c:v>
                      </c:pt>
                      <c:pt idx="901">
                        <c:v>0.78513888888797267</c:v>
                      </c:pt>
                      <c:pt idx="902">
                        <c:v>0.78538194444213771</c:v>
                      </c:pt>
                      <c:pt idx="903">
                        <c:v>0.78562499999630275</c:v>
                      </c:pt>
                      <c:pt idx="904">
                        <c:v>0.78586805555774375</c:v>
                      </c:pt>
                      <c:pt idx="905">
                        <c:v>0.78611111111190879</c:v>
                      </c:pt>
                      <c:pt idx="906">
                        <c:v>0.78635416666607383</c:v>
                      </c:pt>
                      <c:pt idx="907">
                        <c:v>0.78659722222023887</c:v>
                      </c:pt>
                      <c:pt idx="908">
                        <c:v>0.78684027777440391</c:v>
                      </c:pt>
                      <c:pt idx="909">
                        <c:v>0.7870833333358449</c:v>
                      </c:pt>
                      <c:pt idx="910">
                        <c:v>0.78732638889000994</c:v>
                      </c:pt>
                      <c:pt idx="911">
                        <c:v>0.78756944444417498</c:v>
                      </c:pt>
                      <c:pt idx="912">
                        <c:v>0.78781249999834002</c:v>
                      </c:pt>
                      <c:pt idx="913">
                        <c:v>0.78805555555250506</c:v>
                      </c:pt>
                      <c:pt idx="914">
                        <c:v>0.78829861111394606</c:v>
                      </c:pt>
                      <c:pt idx="915">
                        <c:v>0.7885416666681111</c:v>
                      </c:pt>
                      <c:pt idx="916">
                        <c:v>0.78878472222227614</c:v>
                      </c:pt>
                      <c:pt idx="917">
                        <c:v>0.78902777777644117</c:v>
                      </c:pt>
                      <c:pt idx="918">
                        <c:v>0.78927083333060621</c:v>
                      </c:pt>
                      <c:pt idx="919">
                        <c:v>0.78951388888477125</c:v>
                      </c:pt>
                      <c:pt idx="920">
                        <c:v>0.78975694444621225</c:v>
                      </c:pt>
                      <c:pt idx="921">
                        <c:v>0.79000000000037729</c:v>
                      </c:pt>
                      <c:pt idx="922">
                        <c:v>0.79024305555454233</c:v>
                      </c:pt>
                      <c:pt idx="923">
                        <c:v>0.79048611110870737</c:v>
                      </c:pt>
                      <c:pt idx="924">
                        <c:v>0.79072916666287241</c:v>
                      </c:pt>
                      <c:pt idx="925">
                        <c:v>0.7909722222243134</c:v>
                      </c:pt>
                      <c:pt idx="926">
                        <c:v>0.79121527777847844</c:v>
                      </c:pt>
                      <c:pt idx="927">
                        <c:v>0.79145833333264348</c:v>
                      </c:pt>
                      <c:pt idx="928">
                        <c:v>0.79170138888680852</c:v>
                      </c:pt>
                      <c:pt idx="929">
                        <c:v>0.79194444444097356</c:v>
                      </c:pt>
                      <c:pt idx="930">
                        <c:v>0.79218750000241456</c:v>
                      </c:pt>
                      <c:pt idx="931">
                        <c:v>0.7924305555565796</c:v>
                      </c:pt>
                      <c:pt idx="932">
                        <c:v>0.79267361111074464</c:v>
                      </c:pt>
                      <c:pt idx="933">
                        <c:v>0.79291666666490968</c:v>
                      </c:pt>
                      <c:pt idx="934">
                        <c:v>0.79315972221907471</c:v>
                      </c:pt>
                      <c:pt idx="935">
                        <c:v>0.79340277778051571</c:v>
                      </c:pt>
                      <c:pt idx="936">
                        <c:v>0.79364583333468075</c:v>
                      </c:pt>
                      <c:pt idx="937">
                        <c:v>0.79388888888884579</c:v>
                      </c:pt>
                      <c:pt idx="938">
                        <c:v>0.79414351851979048</c:v>
                      </c:pt>
                      <c:pt idx="939">
                        <c:v>0.79438657407395552</c:v>
                      </c:pt>
                      <c:pt idx="940">
                        <c:v>0.79462962962812056</c:v>
                      </c:pt>
                      <c:pt idx="941">
                        <c:v>0.7948726851822856</c:v>
                      </c:pt>
                      <c:pt idx="942">
                        <c:v>0.7951157407437266</c:v>
                      </c:pt>
                      <c:pt idx="943">
                        <c:v>0.79535879629789163</c:v>
                      </c:pt>
                      <c:pt idx="944">
                        <c:v>0.79560185185205667</c:v>
                      </c:pt>
                      <c:pt idx="945">
                        <c:v>0.79584490740622171</c:v>
                      </c:pt>
                      <c:pt idx="946">
                        <c:v>0.79608796296038675</c:v>
                      </c:pt>
                      <c:pt idx="947">
                        <c:v>0.79633101851455179</c:v>
                      </c:pt>
                      <c:pt idx="948">
                        <c:v>0.79657407407599279</c:v>
                      </c:pt>
                      <c:pt idx="949">
                        <c:v>0.79681712963015783</c:v>
                      </c:pt>
                      <c:pt idx="950">
                        <c:v>0.79706018518432287</c:v>
                      </c:pt>
                      <c:pt idx="951">
                        <c:v>0.79730324073848791</c:v>
                      </c:pt>
                      <c:pt idx="952">
                        <c:v>0.79754629629265295</c:v>
                      </c:pt>
                      <c:pt idx="953">
                        <c:v>0.79778935185409394</c:v>
                      </c:pt>
                      <c:pt idx="954">
                        <c:v>0.79803240740825898</c:v>
                      </c:pt>
                      <c:pt idx="955">
                        <c:v>0.79827546296242402</c:v>
                      </c:pt>
                      <c:pt idx="956">
                        <c:v>0.79851851851658906</c:v>
                      </c:pt>
                      <c:pt idx="957">
                        <c:v>0.7987615740707541</c:v>
                      </c:pt>
                      <c:pt idx="958">
                        <c:v>0.7990046296321951</c:v>
                      </c:pt>
                      <c:pt idx="959">
                        <c:v>0.79924768518636014</c:v>
                      </c:pt>
                      <c:pt idx="960">
                        <c:v>0.79949074074052517</c:v>
                      </c:pt>
                      <c:pt idx="961">
                        <c:v>0.79973379629469021</c:v>
                      </c:pt>
                      <c:pt idx="962">
                        <c:v>0.79997685184885525</c:v>
                      </c:pt>
                      <c:pt idx="963">
                        <c:v>0.80021990741029625</c:v>
                      </c:pt>
                      <c:pt idx="964">
                        <c:v>0.80046296296446129</c:v>
                      </c:pt>
                      <c:pt idx="965">
                        <c:v>0.80070601851862633</c:v>
                      </c:pt>
                      <c:pt idx="966">
                        <c:v>0.80094907407279137</c:v>
                      </c:pt>
                      <c:pt idx="967">
                        <c:v>0.80119212962695641</c:v>
                      </c:pt>
                      <c:pt idx="968">
                        <c:v>0.80143518518112145</c:v>
                      </c:pt>
                      <c:pt idx="969">
                        <c:v>0.80167824074256244</c:v>
                      </c:pt>
                      <c:pt idx="970">
                        <c:v>0.80192129629672748</c:v>
                      </c:pt>
                      <c:pt idx="971">
                        <c:v>0.80216435185089252</c:v>
                      </c:pt>
                      <c:pt idx="972">
                        <c:v>0.80240740740505756</c:v>
                      </c:pt>
                      <c:pt idx="973">
                        <c:v>0.8026504629592226</c:v>
                      </c:pt>
                      <c:pt idx="974">
                        <c:v>0.8028935185206636</c:v>
                      </c:pt>
                      <c:pt idx="975">
                        <c:v>0.80313657407482864</c:v>
                      </c:pt>
                      <c:pt idx="976">
                        <c:v>0.80337962962899367</c:v>
                      </c:pt>
                      <c:pt idx="977">
                        <c:v>0.80362268518315871</c:v>
                      </c:pt>
                      <c:pt idx="978">
                        <c:v>0.80386574073732375</c:v>
                      </c:pt>
                      <c:pt idx="979">
                        <c:v>0.80410879629876475</c:v>
                      </c:pt>
                      <c:pt idx="980">
                        <c:v>0.80435185185292979</c:v>
                      </c:pt>
                      <c:pt idx="981">
                        <c:v>0.80459490740709483</c:v>
                      </c:pt>
                      <c:pt idx="982">
                        <c:v>0.80483796296125987</c:v>
                      </c:pt>
                      <c:pt idx="983">
                        <c:v>0.80508101851542491</c:v>
                      </c:pt>
                      <c:pt idx="984">
                        <c:v>0.8053240740768659</c:v>
                      </c:pt>
                      <c:pt idx="985">
                        <c:v>0.80556712963103094</c:v>
                      </c:pt>
                      <c:pt idx="986">
                        <c:v>0.80582175926197563</c:v>
                      </c:pt>
                      <c:pt idx="987">
                        <c:v>0.80606481481614067</c:v>
                      </c:pt>
                      <c:pt idx="988">
                        <c:v>0.80630787037030571</c:v>
                      </c:pt>
                      <c:pt idx="989">
                        <c:v>0.80655092592447075</c:v>
                      </c:pt>
                      <c:pt idx="990">
                        <c:v>0.80679398147863579</c:v>
                      </c:pt>
                      <c:pt idx="991">
                        <c:v>0.80703703704007679</c:v>
                      </c:pt>
                      <c:pt idx="992">
                        <c:v>0.80728009259424183</c:v>
                      </c:pt>
                      <c:pt idx="993">
                        <c:v>0.80752314814840687</c:v>
                      </c:pt>
                      <c:pt idx="994">
                        <c:v>0.80776620370257191</c:v>
                      </c:pt>
                      <c:pt idx="995">
                        <c:v>0.80800925925673694</c:v>
                      </c:pt>
                      <c:pt idx="996">
                        <c:v>0.80825231481090198</c:v>
                      </c:pt>
                      <c:pt idx="997">
                        <c:v>0.80849537037234298</c:v>
                      </c:pt>
                      <c:pt idx="998">
                        <c:v>0.80873842592650802</c:v>
                      </c:pt>
                      <c:pt idx="999">
                        <c:v>0.80898148148067306</c:v>
                      </c:pt>
                      <c:pt idx="1000">
                        <c:v>0.8092245370348381</c:v>
                      </c:pt>
                      <c:pt idx="1001">
                        <c:v>0.80946759258900314</c:v>
                      </c:pt>
                      <c:pt idx="1002">
                        <c:v>0.80971064815044413</c:v>
                      </c:pt>
                      <c:pt idx="1003">
                        <c:v>0.80995370370460917</c:v>
                      </c:pt>
                      <c:pt idx="1004">
                        <c:v>0.81019675925877421</c:v>
                      </c:pt>
                      <c:pt idx="1005">
                        <c:v>0.81043981481293925</c:v>
                      </c:pt>
                      <c:pt idx="1006">
                        <c:v>0.81068287036710429</c:v>
                      </c:pt>
                      <c:pt idx="1007">
                        <c:v>0.81092592592854529</c:v>
                      </c:pt>
                      <c:pt idx="1008">
                        <c:v>0.81116898148271033</c:v>
                      </c:pt>
                      <c:pt idx="1009">
                        <c:v>0.81141203703687537</c:v>
                      </c:pt>
                      <c:pt idx="1010">
                        <c:v>0.81165509259104041</c:v>
                      </c:pt>
                      <c:pt idx="1011">
                        <c:v>0.81189814814520544</c:v>
                      </c:pt>
                      <c:pt idx="1012">
                        <c:v>0.81214120370664644</c:v>
                      </c:pt>
                      <c:pt idx="1013">
                        <c:v>0.81238425926081148</c:v>
                      </c:pt>
                      <c:pt idx="1014">
                        <c:v>0.81262731481497652</c:v>
                      </c:pt>
                      <c:pt idx="1015">
                        <c:v>0.81287037036914156</c:v>
                      </c:pt>
                      <c:pt idx="1016">
                        <c:v>0.8131134259233066</c:v>
                      </c:pt>
                      <c:pt idx="1017">
                        <c:v>0.81335648147747164</c:v>
                      </c:pt>
                      <c:pt idx="1018">
                        <c:v>0.81359953703891263</c:v>
                      </c:pt>
                      <c:pt idx="1019">
                        <c:v>0.81384259259307767</c:v>
                      </c:pt>
                      <c:pt idx="1020">
                        <c:v>0.81408564814724271</c:v>
                      </c:pt>
                      <c:pt idx="1021">
                        <c:v>0.81432870370140775</c:v>
                      </c:pt>
                      <c:pt idx="1022">
                        <c:v>0.81457175925557279</c:v>
                      </c:pt>
                      <c:pt idx="1023">
                        <c:v>0.81481481481701379</c:v>
                      </c:pt>
                      <c:pt idx="1024">
                        <c:v>0.81505787037117883</c:v>
                      </c:pt>
                      <c:pt idx="1025">
                        <c:v>0.81530092592534387</c:v>
                      </c:pt>
                      <c:pt idx="1026">
                        <c:v>0.81554398147950891</c:v>
                      </c:pt>
                      <c:pt idx="1027">
                        <c:v>0.81578703703367395</c:v>
                      </c:pt>
                      <c:pt idx="1028">
                        <c:v>0.81603009259511494</c:v>
                      </c:pt>
                      <c:pt idx="1029">
                        <c:v>0.81627314814927998</c:v>
                      </c:pt>
                      <c:pt idx="1030">
                        <c:v>0.81651620370344502</c:v>
                      </c:pt>
                      <c:pt idx="1031">
                        <c:v>0.81675925925761006</c:v>
                      </c:pt>
                      <c:pt idx="1032">
                        <c:v>0.8170023148117751</c:v>
                      </c:pt>
                      <c:pt idx="1033">
                        <c:v>0.8172453703732161</c:v>
                      </c:pt>
                      <c:pt idx="1034">
                        <c:v>0.81748842592738113</c:v>
                      </c:pt>
                      <c:pt idx="1035">
                        <c:v>0.81774305555832583</c:v>
                      </c:pt>
                      <c:pt idx="1036">
                        <c:v>0.81798611111249087</c:v>
                      </c:pt>
                      <c:pt idx="1037">
                        <c:v>0.8182291666666559</c:v>
                      </c:pt>
                      <c:pt idx="1038">
                        <c:v>0.81847222222082094</c:v>
                      </c:pt>
                      <c:pt idx="1039">
                        <c:v>0.81871527777498598</c:v>
                      </c:pt>
                      <c:pt idx="1040">
                        <c:v>0.81895833333642698</c:v>
                      </c:pt>
                      <c:pt idx="1041">
                        <c:v>0.81920138889059202</c:v>
                      </c:pt>
                      <c:pt idx="1042">
                        <c:v>0.81944444444475706</c:v>
                      </c:pt>
                      <c:pt idx="1043">
                        <c:v>0.8196874999989221</c:v>
                      </c:pt>
                      <c:pt idx="1044">
                        <c:v>0.81993055555308714</c:v>
                      </c:pt>
                      <c:pt idx="1045">
                        <c:v>0.82017361110725218</c:v>
                      </c:pt>
                      <c:pt idx="1046">
                        <c:v>0.82041666666869317</c:v>
                      </c:pt>
                      <c:pt idx="1047">
                        <c:v>0.82065972222285821</c:v>
                      </c:pt>
                      <c:pt idx="1048">
                        <c:v>0.82090277777702325</c:v>
                      </c:pt>
                      <c:pt idx="1049">
                        <c:v>0.82114583333118829</c:v>
                      </c:pt>
                      <c:pt idx="1050">
                        <c:v>0.82138888888535333</c:v>
                      </c:pt>
                      <c:pt idx="1051">
                        <c:v>0.82163194444679433</c:v>
                      </c:pt>
                      <c:pt idx="1052">
                        <c:v>0.82187500000095937</c:v>
                      </c:pt>
                      <c:pt idx="1053">
                        <c:v>0.82211805555512441</c:v>
                      </c:pt>
                      <c:pt idx="1054">
                        <c:v>0.82236111110928944</c:v>
                      </c:pt>
                      <c:pt idx="1055">
                        <c:v>0.82260416666345448</c:v>
                      </c:pt>
                      <c:pt idx="1056">
                        <c:v>0.82284722222489548</c:v>
                      </c:pt>
                      <c:pt idx="1057">
                        <c:v>0.82309027777906052</c:v>
                      </c:pt>
                      <c:pt idx="1058">
                        <c:v>0.82333333333322556</c:v>
                      </c:pt>
                      <c:pt idx="1059">
                        <c:v>0.8235763888873906</c:v>
                      </c:pt>
                      <c:pt idx="1060">
                        <c:v>0.82381944444155564</c:v>
                      </c:pt>
                      <c:pt idx="1061">
                        <c:v>0.82406250000299663</c:v>
                      </c:pt>
                      <c:pt idx="1062">
                        <c:v>0.82430555555716167</c:v>
                      </c:pt>
                      <c:pt idx="1063">
                        <c:v>0.82454861111132671</c:v>
                      </c:pt>
                      <c:pt idx="1064">
                        <c:v>0.82479166666549175</c:v>
                      </c:pt>
                      <c:pt idx="1065">
                        <c:v>0.82503472221965679</c:v>
                      </c:pt>
                      <c:pt idx="1066">
                        <c:v>0.82527777777382183</c:v>
                      </c:pt>
                      <c:pt idx="1067">
                        <c:v>0.82552083333526283</c:v>
                      </c:pt>
                      <c:pt idx="1068">
                        <c:v>0.82576388888942787</c:v>
                      </c:pt>
                      <c:pt idx="1069">
                        <c:v>0.82600694444359291</c:v>
                      </c:pt>
                      <c:pt idx="1070">
                        <c:v>0.82624999999775794</c:v>
                      </c:pt>
                      <c:pt idx="1071">
                        <c:v>0.82649305555192298</c:v>
                      </c:pt>
                      <c:pt idx="1072">
                        <c:v>0.82673611111336398</c:v>
                      </c:pt>
                      <c:pt idx="1073">
                        <c:v>0.82697916666752902</c:v>
                      </c:pt>
                      <c:pt idx="1074">
                        <c:v>0.82722222222169406</c:v>
                      </c:pt>
                      <c:pt idx="1075">
                        <c:v>0.8274652777758591</c:v>
                      </c:pt>
                      <c:pt idx="1076">
                        <c:v>0.82770833333002414</c:v>
                      </c:pt>
                      <c:pt idx="1077">
                        <c:v>0.82795138889146513</c:v>
                      </c:pt>
                      <c:pt idx="1078">
                        <c:v>0.82819444444563017</c:v>
                      </c:pt>
                      <c:pt idx="1079">
                        <c:v>0.82843749999979521</c:v>
                      </c:pt>
                      <c:pt idx="1080">
                        <c:v>0.82868055555396025</c:v>
                      </c:pt>
                      <c:pt idx="1081">
                        <c:v>0.82892361110812529</c:v>
                      </c:pt>
                      <c:pt idx="1082">
                        <c:v>0.82916666666956629</c:v>
                      </c:pt>
                      <c:pt idx="1083">
                        <c:v>0.82942129629323502</c:v>
                      </c:pt>
                      <c:pt idx="1084">
                        <c:v>0.82966435185467602</c:v>
                      </c:pt>
                      <c:pt idx="1085">
                        <c:v>0.82990740740884106</c:v>
                      </c:pt>
                      <c:pt idx="1086">
                        <c:v>0.8301504629630061</c:v>
                      </c:pt>
                      <c:pt idx="1087">
                        <c:v>0.83039351851717114</c:v>
                      </c:pt>
                      <c:pt idx="1088">
                        <c:v>0.83063657407133618</c:v>
                      </c:pt>
                      <c:pt idx="1089">
                        <c:v>0.83087962962550121</c:v>
                      </c:pt>
                      <c:pt idx="1090">
                        <c:v>0.83112268518694221</c:v>
                      </c:pt>
                      <c:pt idx="1091">
                        <c:v>0.83136574074110725</c:v>
                      </c:pt>
                      <c:pt idx="1092">
                        <c:v>0.83160879629527229</c:v>
                      </c:pt>
                      <c:pt idx="1093">
                        <c:v>0.83185185184943733</c:v>
                      </c:pt>
                      <c:pt idx="1094">
                        <c:v>0.83209490740360237</c:v>
                      </c:pt>
                      <c:pt idx="1095">
                        <c:v>0.83233796296504337</c:v>
                      </c:pt>
                      <c:pt idx="1096">
                        <c:v>0.8325810185192084</c:v>
                      </c:pt>
                      <c:pt idx="1097">
                        <c:v>0.83282407407337344</c:v>
                      </c:pt>
                      <c:pt idx="1098">
                        <c:v>0.83306712962753848</c:v>
                      </c:pt>
                      <c:pt idx="1099">
                        <c:v>0.83331018518170352</c:v>
                      </c:pt>
                      <c:pt idx="1100">
                        <c:v>0.83355324074314452</c:v>
                      </c:pt>
                      <c:pt idx="1101">
                        <c:v>0.83379629629730956</c:v>
                      </c:pt>
                      <c:pt idx="1102">
                        <c:v>0.8340393518514746</c:v>
                      </c:pt>
                      <c:pt idx="1103">
                        <c:v>0.83428240740563964</c:v>
                      </c:pt>
                      <c:pt idx="1104">
                        <c:v>0.83452546295980468</c:v>
                      </c:pt>
                      <c:pt idx="1105">
                        <c:v>0.83476851852124567</c:v>
                      </c:pt>
                      <c:pt idx="1106">
                        <c:v>0.83501157407541071</c:v>
                      </c:pt>
                      <c:pt idx="1107">
                        <c:v>0.83525462962957575</c:v>
                      </c:pt>
                      <c:pt idx="1108">
                        <c:v>0.83549768518374079</c:v>
                      </c:pt>
                      <c:pt idx="1109">
                        <c:v>0.83574074073790583</c:v>
                      </c:pt>
                      <c:pt idx="1110">
                        <c:v>0.83598379629934683</c:v>
                      </c:pt>
                      <c:pt idx="1111">
                        <c:v>0.83622685185351187</c:v>
                      </c:pt>
                      <c:pt idx="1112">
                        <c:v>0.8364699074076769</c:v>
                      </c:pt>
                      <c:pt idx="1113">
                        <c:v>0.83671296296184194</c:v>
                      </c:pt>
                      <c:pt idx="1114">
                        <c:v>0.83695601851600698</c:v>
                      </c:pt>
                      <c:pt idx="1115">
                        <c:v>0.83719907407017202</c:v>
                      </c:pt>
                      <c:pt idx="1116">
                        <c:v>0.83744212963161302</c:v>
                      </c:pt>
                      <c:pt idx="1117">
                        <c:v>0.83768518518577806</c:v>
                      </c:pt>
                      <c:pt idx="1118">
                        <c:v>0.8379282407399431</c:v>
                      </c:pt>
                      <c:pt idx="1119">
                        <c:v>0.83817129629410814</c:v>
                      </c:pt>
                      <c:pt idx="1120">
                        <c:v>0.83841435184827318</c:v>
                      </c:pt>
                      <c:pt idx="1121">
                        <c:v>0.83865740740971417</c:v>
                      </c:pt>
                      <c:pt idx="1122">
                        <c:v>0.83890046296387921</c:v>
                      </c:pt>
                      <c:pt idx="1123">
                        <c:v>0.83914351851804425</c:v>
                      </c:pt>
                      <c:pt idx="1124">
                        <c:v>0.83938657407220929</c:v>
                      </c:pt>
                      <c:pt idx="1125">
                        <c:v>0.83962962962637433</c:v>
                      </c:pt>
                      <c:pt idx="1126">
                        <c:v>0.83987268518781533</c:v>
                      </c:pt>
                      <c:pt idx="1127">
                        <c:v>0.84011574074198037</c:v>
                      </c:pt>
                      <c:pt idx="1128">
                        <c:v>0.8403587962961454</c:v>
                      </c:pt>
                      <c:pt idx="1129">
                        <c:v>0.84060185185031044</c:v>
                      </c:pt>
                      <c:pt idx="1130">
                        <c:v>0.84084490740447548</c:v>
                      </c:pt>
                      <c:pt idx="1131">
                        <c:v>0.84108796296591648</c:v>
                      </c:pt>
                      <c:pt idx="1132">
                        <c:v>0.84134259258958521</c:v>
                      </c:pt>
                      <c:pt idx="1133">
                        <c:v>0.84158564815102621</c:v>
                      </c:pt>
                      <c:pt idx="1134">
                        <c:v>0.84182870370519125</c:v>
                      </c:pt>
                      <c:pt idx="1135">
                        <c:v>0.84207175925935629</c:v>
                      </c:pt>
                      <c:pt idx="1136">
                        <c:v>0.84231481481352133</c:v>
                      </c:pt>
                      <c:pt idx="1137">
                        <c:v>0.84255787036768637</c:v>
                      </c:pt>
                      <c:pt idx="1138">
                        <c:v>0.84280092592185141</c:v>
                      </c:pt>
                      <c:pt idx="1139">
                        <c:v>0.8430439814832924</c:v>
                      </c:pt>
                      <c:pt idx="1140">
                        <c:v>0.84328703703745744</c:v>
                      </c:pt>
                      <c:pt idx="1141">
                        <c:v>0.84353009259162248</c:v>
                      </c:pt>
                      <c:pt idx="1142">
                        <c:v>0.84377314814578752</c:v>
                      </c:pt>
                      <c:pt idx="1143">
                        <c:v>0.84401620369995256</c:v>
                      </c:pt>
                      <c:pt idx="1144">
                        <c:v>0.84425925926139356</c:v>
                      </c:pt>
                      <c:pt idx="1145">
                        <c:v>0.8445023148155586</c:v>
                      </c:pt>
                      <c:pt idx="1146">
                        <c:v>0.84474537036972364</c:v>
                      </c:pt>
                      <c:pt idx="1147">
                        <c:v>0.84498842592388868</c:v>
                      </c:pt>
                      <c:pt idx="1148">
                        <c:v>0.84523148147805371</c:v>
                      </c:pt>
                      <c:pt idx="1149">
                        <c:v>0.84547453703949471</c:v>
                      </c:pt>
                      <c:pt idx="1150">
                        <c:v>0.84571759259365975</c:v>
                      </c:pt>
                      <c:pt idx="1151">
                        <c:v>0.84596064814782479</c:v>
                      </c:pt>
                      <c:pt idx="1152">
                        <c:v>0.84620370370198983</c:v>
                      </c:pt>
                      <c:pt idx="1153">
                        <c:v>0.84644675925615487</c:v>
                      </c:pt>
                      <c:pt idx="1154">
                        <c:v>0.84668981481759586</c:v>
                      </c:pt>
                      <c:pt idx="1155">
                        <c:v>0.8469328703717609</c:v>
                      </c:pt>
                      <c:pt idx="1156">
                        <c:v>0.84717592592592594</c:v>
                      </c:pt>
                      <c:pt idx="1157">
                        <c:v>0.84741898148009098</c:v>
                      </c:pt>
                      <c:pt idx="1158">
                        <c:v>0.84766203703425602</c:v>
                      </c:pt>
                      <c:pt idx="1159">
                        <c:v>0.84790509259569702</c:v>
                      </c:pt>
                      <c:pt idx="1160">
                        <c:v>0.84814814814986206</c:v>
                      </c:pt>
                      <c:pt idx="1161">
                        <c:v>0.8483912037040271</c:v>
                      </c:pt>
                      <c:pt idx="1162">
                        <c:v>0.84863425925819214</c:v>
                      </c:pt>
                      <c:pt idx="1163">
                        <c:v>0.84887731481235718</c:v>
                      </c:pt>
                      <c:pt idx="1164">
                        <c:v>0.84912037036652221</c:v>
                      </c:pt>
                      <c:pt idx="1165">
                        <c:v>0.84936342592796321</c:v>
                      </c:pt>
                      <c:pt idx="1166">
                        <c:v>0.84960648148212825</c:v>
                      </c:pt>
                      <c:pt idx="1167">
                        <c:v>0.84984953703629329</c:v>
                      </c:pt>
                      <c:pt idx="1168">
                        <c:v>0.85009259259045833</c:v>
                      </c:pt>
                      <c:pt idx="1169">
                        <c:v>0.85033564814462337</c:v>
                      </c:pt>
                      <c:pt idx="1170">
                        <c:v>0.85057870370606437</c:v>
                      </c:pt>
                      <c:pt idx="1171">
                        <c:v>0.8508217592602294</c:v>
                      </c:pt>
                      <c:pt idx="1172">
                        <c:v>0.85106481481439444</c:v>
                      </c:pt>
                      <c:pt idx="1173">
                        <c:v>0.85130787036855948</c:v>
                      </c:pt>
                      <c:pt idx="1174">
                        <c:v>0.85155092592272452</c:v>
                      </c:pt>
                      <c:pt idx="1175">
                        <c:v>0.85179398148416552</c:v>
                      </c:pt>
                      <c:pt idx="1176">
                        <c:v>0.85203703703833056</c:v>
                      </c:pt>
                      <c:pt idx="1177">
                        <c:v>0.8522800925924956</c:v>
                      </c:pt>
                      <c:pt idx="1178">
                        <c:v>0.85252314814666064</c:v>
                      </c:pt>
                      <c:pt idx="1179">
                        <c:v>0.85276620370082568</c:v>
                      </c:pt>
                      <c:pt idx="1180">
                        <c:v>0.85302083333177037</c:v>
                      </c:pt>
                      <c:pt idx="1181">
                        <c:v>0.85326388888593541</c:v>
                      </c:pt>
                      <c:pt idx="1182">
                        <c:v>0.8535069444473764</c:v>
                      </c:pt>
                      <c:pt idx="1183">
                        <c:v>0.85375000000154144</c:v>
                      </c:pt>
                      <c:pt idx="1184">
                        <c:v>0.85399305555570648</c:v>
                      </c:pt>
                      <c:pt idx="1185">
                        <c:v>0.85423611110987152</c:v>
                      </c:pt>
                      <c:pt idx="1186">
                        <c:v>0.85447916666403656</c:v>
                      </c:pt>
                      <c:pt idx="1187">
                        <c:v>0.8547222222182016</c:v>
                      </c:pt>
                      <c:pt idx="1188">
                        <c:v>0.8549652777796426</c:v>
                      </c:pt>
                      <c:pt idx="1189">
                        <c:v>0.85520833333380764</c:v>
                      </c:pt>
                      <c:pt idx="1190">
                        <c:v>0.85545138888797267</c:v>
                      </c:pt>
                      <c:pt idx="1191">
                        <c:v>0.85569444444213771</c:v>
                      </c:pt>
                      <c:pt idx="1192">
                        <c:v>0.85593749999630275</c:v>
                      </c:pt>
                      <c:pt idx="1193">
                        <c:v>0.85618055555774375</c:v>
                      </c:pt>
                      <c:pt idx="1194">
                        <c:v>0.85642361111190879</c:v>
                      </c:pt>
                      <c:pt idx="1195">
                        <c:v>0.85666666666607383</c:v>
                      </c:pt>
                      <c:pt idx="1196">
                        <c:v>0.85690972222023887</c:v>
                      </c:pt>
                      <c:pt idx="1197">
                        <c:v>0.85715277777440391</c:v>
                      </c:pt>
                      <c:pt idx="1198">
                        <c:v>0.8573958333358449</c:v>
                      </c:pt>
                      <c:pt idx="1199">
                        <c:v>0.85763888889000994</c:v>
                      </c:pt>
                      <c:pt idx="1200">
                        <c:v>0.85788194444417498</c:v>
                      </c:pt>
                      <c:pt idx="1201">
                        <c:v>0.85812499999834002</c:v>
                      </c:pt>
                      <c:pt idx="1202">
                        <c:v>0.85836805555250506</c:v>
                      </c:pt>
                      <c:pt idx="1203">
                        <c:v>0.85861111111394606</c:v>
                      </c:pt>
                      <c:pt idx="1204">
                        <c:v>0.8588541666681111</c:v>
                      </c:pt>
                      <c:pt idx="1205">
                        <c:v>0.85909722222227614</c:v>
                      </c:pt>
                      <c:pt idx="1206">
                        <c:v>0.85934027777644117</c:v>
                      </c:pt>
                      <c:pt idx="1207">
                        <c:v>0.85958333333060621</c:v>
                      </c:pt>
                      <c:pt idx="1208">
                        <c:v>0.85982638888477125</c:v>
                      </c:pt>
                      <c:pt idx="1209">
                        <c:v>0.86006944444621225</c:v>
                      </c:pt>
                      <c:pt idx="1210">
                        <c:v>0.86031250000037729</c:v>
                      </c:pt>
                      <c:pt idx="1211">
                        <c:v>0.86055555555454233</c:v>
                      </c:pt>
                      <c:pt idx="1212">
                        <c:v>0.86079861110870737</c:v>
                      </c:pt>
                      <c:pt idx="1213">
                        <c:v>0.86104166666287241</c:v>
                      </c:pt>
                      <c:pt idx="1214">
                        <c:v>0.8612847222243134</c:v>
                      </c:pt>
                      <c:pt idx="1215">
                        <c:v>0.86152777777847844</c:v>
                      </c:pt>
                      <c:pt idx="1216">
                        <c:v>0.86177083333264348</c:v>
                      </c:pt>
                      <c:pt idx="1217">
                        <c:v>0.86201388888680852</c:v>
                      </c:pt>
                      <c:pt idx="1218">
                        <c:v>0.86225694444097356</c:v>
                      </c:pt>
                      <c:pt idx="1219">
                        <c:v>0.86250000000241456</c:v>
                      </c:pt>
                      <c:pt idx="1220">
                        <c:v>0.8627430555565796</c:v>
                      </c:pt>
                      <c:pt idx="1221">
                        <c:v>0.86298611111074464</c:v>
                      </c:pt>
                      <c:pt idx="1222">
                        <c:v>0.86322916666490968</c:v>
                      </c:pt>
                      <c:pt idx="1223">
                        <c:v>0.86347222221907471</c:v>
                      </c:pt>
                      <c:pt idx="1224">
                        <c:v>0.86371527778051571</c:v>
                      </c:pt>
                      <c:pt idx="1225">
                        <c:v>0.86395833333468075</c:v>
                      </c:pt>
                      <c:pt idx="1226">
                        <c:v>0.86420138888884579</c:v>
                      </c:pt>
                      <c:pt idx="1227">
                        <c:v>0.86444444444301083</c:v>
                      </c:pt>
                      <c:pt idx="1228">
                        <c:v>0.86468749999717587</c:v>
                      </c:pt>
                      <c:pt idx="1229">
                        <c:v>0.86494212962812056</c:v>
                      </c:pt>
                      <c:pt idx="1230">
                        <c:v>0.8651851851822856</c:v>
                      </c:pt>
                      <c:pt idx="1231">
                        <c:v>0.8654282407437266</c:v>
                      </c:pt>
                      <c:pt idx="1232">
                        <c:v>0.86567129629789163</c:v>
                      </c:pt>
                      <c:pt idx="1233">
                        <c:v>0.86591435185205667</c:v>
                      </c:pt>
                      <c:pt idx="1234">
                        <c:v>0.86615740740622171</c:v>
                      </c:pt>
                      <c:pt idx="1235">
                        <c:v>0.86640046296038675</c:v>
                      </c:pt>
                      <c:pt idx="1236">
                        <c:v>0.86664351851455179</c:v>
                      </c:pt>
                      <c:pt idx="1237">
                        <c:v>0.86688657407599279</c:v>
                      </c:pt>
                      <c:pt idx="1238">
                        <c:v>0.86712962963015783</c:v>
                      </c:pt>
                      <c:pt idx="1239">
                        <c:v>0.86737268518432287</c:v>
                      </c:pt>
                      <c:pt idx="1240">
                        <c:v>0.86761574073848791</c:v>
                      </c:pt>
                      <c:pt idx="1241">
                        <c:v>0.86785879629265295</c:v>
                      </c:pt>
                      <c:pt idx="1242">
                        <c:v>0.86810185185409394</c:v>
                      </c:pt>
                      <c:pt idx="1243">
                        <c:v>0.86834490740825898</c:v>
                      </c:pt>
                      <c:pt idx="1244">
                        <c:v>0.86858796296242402</c:v>
                      </c:pt>
                      <c:pt idx="1245">
                        <c:v>0.86883101851658906</c:v>
                      </c:pt>
                      <c:pt idx="1246">
                        <c:v>0.8690740740707541</c:v>
                      </c:pt>
                      <c:pt idx="1247">
                        <c:v>0.8693171296321951</c:v>
                      </c:pt>
                      <c:pt idx="1248">
                        <c:v>0.86956018518636014</c:v>
                      </c:pt>
                      <c:pt idx="1249">
                        <c:v>0.86980324074052517</c:v>
                      </c:pt>
                      <c:pt idx="1250">
                        <c:v>0.87004629629469021</c:v>
                      </c:pt>
                      <c:pt idx="1251">
                        <c:v>0.87028935184885525</c:v>
                      </c:pt>
                      <c:pt idx="1252">
                        <c:v>0.87053240741029625</c:v>
                      </c:pt>
                      <c:pt idx="1253">
                        <c:v>0.87077546296446129</c:v>
                      </c:pt>
                      <c:pt idx="1254">
                        <c:v>0.87101851851862633</c:v>
                      </c:pt>
                      <c:pt idx="1255">
                        <c:v>0.87126157407279137</c:v>
                      </c:pt>
                      <c:pt idx="1256">
                        <c:v>0.87150462962695641</c:v>
                      </c:pt>
                      <c:pt idx="1257">
                        <c:v>0.87174768518112145</c:v>
                      </c:pt>
                      <c:pt idx="1258">
                        <c:v>0.87199074074256244</c:v>
                      </c:pt>
                      <c:pt idx="1259">
                        <c:v>0.87223379629672748</c:v>
                      </c:pt>
                      <c:pt idx="1260">
                        <c:v>0.87247685185089252</c:v>
                      </c:pt>
                      <c:pt idx="1261">
                        <c:v>0.87271990740505756</c:v>
                      </c:pt>
                      <c:pt idx="1262">
                        <c:v>0.8729629629592226</c:v>
                      </c:pt>
                      <c:pt idx="1263">
                        <c:v>0.8732060185206636</c:v>
                      </c:pt>
                      <c:pt idx="1264">
                        <c:v>0.87344907407482864</c:v>
                      </c:pt>
                      <c:pt idx="1265">
                        <c:v>0.87369212962899367</c:v>
                      </c:pt>
                      <c:pt idx="1266">
                        <c:v>0.87393518518315871</c:v>
                      </c:pt>
                      <c:pt idx="1267">
                        <c:v>0.87417824073732375</c:v>
                      </c:pt>
                      <c:pt idx="1268">
                        <c:v>0.87442129629876475</c:v>
                      </c:pt>
                      <c:pt idx="1269">
                        <c:v>0.87466435185292979</c:v>
                      </c:pt>
                      <c:pt idx="1270">
                        <c:v>0.87490740740709483</c:v>
                      </c:pt>
                      <c:pt idx="1271">
                        <c:v>0.87515046296125987</c:v>
                      </c:pt>
                      <c:pt idx="1272">
                        <c:v>0.87539351851542491</c:v>
                      </c:pt>
                      <c:pt idx="1273">
                        <c:v>0.8756365740768659</c:v>
                      </c:pt>
                      <c:pt idx="1274">
                        <c:v>0.87587962963103094</c:v>
                      </c:pt>
                      <c:pt idx="1275">
                        <c:v>0.87612268518519598</c:v>
                      </c:pt>
                      <c:pt idx="1276">
                        <c:v>0.87636574073936102</c:v>
                      </c:pt>
                      <c:pt idx="1277">
                        <c:v>0.87662037037030571</c:v>
                      </c:pt>
                      <c:pt idx="1278">
                        <c:v>0.87686342592447075</c:v>
                      </c:pt>
                      <c:pt idx="1279">
                        <c:v>0.87710648147863579</c:v>
                      </c:pt>
                      <c:pt idx="1280">
                        <c:v>0.87734953704007679</c:v>
                      </c:pt>
                      <c:pt idx="1281">
                        <c:v>0.87759259259424183</c:v>
                      </c:pt>
                      <c:pt idx="1282">
                        <c:v>0.87783564814840687</c:v>
                      </c:pt>
                      <c:pt idx="1283">
                        <c:v>0.87807870370257191</c:v>
                      </c:pt>
                      <c:pt idx="1284">
                        <c:v>0.87832175925673694</c:v>
                      </c:pt>
                      <c:pt idx="1285">
                        <c:v>0.87856481481090198</c:v>
                      </c:pt>
                      <c:pt idx="1286">
                        <c:v>0.87880787037234298</c:v>
                      </c:pt>
                      <c:pt idx="1287">
                        <c:v>0.87905092592650802</c:v>
                      </c:pt>
                      <c:pt idx="1288">
                        <c:v>0.87929398148067306</c:v>
                      </c:pt>
                      <c:pt idx="1289">
                        <c:v>0.8795370370348381</c:v>
                      </c:pt>
                      <c:pt idx="1290">
                        <c:v>0.87978009258900314</c:v>
                      </c:pt>
                      <c:pt idx="1291">
                        <c:v>0.88002314815044413</c:v>
                      </c:pt>
                      <c:pt idx="1292">
                        <c:v>0.88026620370460917</c:v>
                      </c:pt>
                      <c:pt idx="1293">
                        <c:v>0.88050925925877421</c:v>
                      </c:pt>
                      <c:pt idx="1294">
                        <c:v>0.88075231481293925</c:v>
                      </c:pt>
                      <c:pt idx="1295">
                        <c:v>0.88099537036710429</c:v>
                      </c:pt>
                      <c:pt idx="1296">
                        <c:v>0.88123842592854529</c:v>
                      </c:pt>
                      <c:pt idx="1297">
                        <c:v>0.88148148148271033</c:v>
                      </c:pt>
                      <c:pt idx="1298">
                        <c:v>0.88172453703687537</c:v>
                      </c:pt>
                      <c:pt idx="1299">
                        <c:v>0.88196759259104041</c:v>
                      </c:pt>
                      <c:pt idx="1300">
                        <c:v>0.88221064814520544</c:v>
                      </c:pt>
                      <c:pt idx="1301">
                        <c:v>0.88245370370664644</c:v>
                      </c:pt>
                      <c:pt idx="1302">
                        <c:v>0.88269675926081148</c:v>
                      </c:pt>
                      <c:pt idx="1303">
                        <c:v>0.88293981481497652</c:v>
                      </c:pt>
                      <c:pt idx="1304">
                        <c:v>0.88318287036914156</c:v>
                      </c:pt>
                      <c:pt idx="1305">
                        <c:v>0.8834259259233066</c:v>
                      </c:pt>
                      <c:pt idx="1306">
                        <c:v>0.88366898147747164</c:v>
                      </c:pt>
                      <c:pt idx="1307">
                        <c:v>0.88391203703891263</c:v>
                      </c:pt>
                      <c:pt idx="1308">
                        <c:v>0.88415509259307767</c:v>
                      </c:pt>
                      <c:pt idx="1309">
                        <c:v>0.88439814814724271</c:v>
                      </c:pt>
                      <c:pt idx="1310">
                        <c:v>0.88464120370140775</c:v>
                      </c:pt>
                      <c:pt idx="1311">
                        <c:v>0.88488425925557279</c:v>
                      </c:pt>
                      <c:pt idx="1312">
                        <c:v>0.88512731481701379</c:v>
                      </c:pt>
                      <c:pt idx="1313">
                        <c:v>0.88537037037117883</c:v>
                      </c:pt>
                      <c:pt idx="1314">
                        <c:v>0.88561342592534387</c:v>
                      </c:pt>
                      <c:pt idx="1315">
                        <c:v>0.88585648147950891</c:v>
                      </c:pt>
                      <c:pt idx="1316">
                        <c:v>0.88609953703367395</c:v>
                      </c:pt>
                      <c:pt idx="1317">
                        <c:v>0.88634259259511494</c:v>
                      </c:pt>
                      <c:pt idx="1318">
                        <c:v>0.88658564814927998</c:v>
                      </c:pt>
                      <c:pt idx="1319">
                        <c:v>0.88682870370344502</c:v>
                      </c:pt>
                      <c:pt idx="1320">
                        <c:v>0.88707175925761006</c:v>
                      </c:pt>
                      <c:pt idx="1321">
                        <c:v>0.8873148148117751</c:v>
                      </c:pt>
                      <c:pt idx="1322">
                        <c:v>0.8875578703732161</c:v>
                      </c:pt>
                      <c:pt idx="1323">
                        <c:v>0.88780092592738113</c:v>
                      </c:pt>
                      <c:pt idx="1324">
                        <c:v>0.88804398148154617</c:v>
                      </c:pt>
                      <c:pt idx="1325">
                        <c:v>0.88829861111249087</c:v>
                      </c:pt>
                      <c:pt idx="1326">
                        <c:v>0.8885416666666559</c:v>
                      </c:pt>
                      <c:pt idx="1327">
                        <c:v>0.88878472222082094</c:v>
                      </c:pt>
                      <c:pt idx="1328">
                        <c:v>0.88902777777498598</c:v>
                      </c:pt>
                      <c:pt idx="1329">
                        <c:v>0.88927083333642698</c:v>
                      </c:pt>
                      <c:pt idx="1330">
                        <c:v>0.88951388889059202</c:v>
                      </c:pt>
                      <c:pt idx="1331">
                        <c:v>0.88975694444475706</c:v>
                      </c:pt>
                      <c:pt idx="1332">
                        <c:v>0.8899999999989221</c:v>
                      </c:pt>
                      <c:pt idx="1333">
                        <c:v>0.89024305555308714</c:v>
                      </c:pt>
                      <c:pt idx="1334">
                        <c:v>0.89048611110725218</c:v>
                      </c:pt>
                      <c:pt idx="1335">
                        <c:v>0.89072916666869317</c:v>
                      </c:pt>
                      <c:pt idx="1336">
                        <c:v>0.89097222222285821</c:v>
                      </c:pt>
                      <c:pt idx="1337">
                        <c:v>0.89121527777702325</c:v>
                      </c:pt>
                      <c:pt idx="1338">
                        <c:v>0.89145833333118829</c:v>
                      </c:pt>
                      <c:pt idx="1339">
                        <c:v>0.89170138888535333</c:v>
                      </c:pt>
                      <c:pt idx="1340">
                        <c:v>0.89194444444679433</c:v>
                      </c:pt>
                      <c:pt idx="1341">
                        <c:v>0.89218750000095937</c:v>
                      </c:pt>
                      <c:pt idx="1342">
                        <c:v>0.89243055555512441</c:v>
                      </c:pt>
                      <c:pt idx="1343">
                        <c:v>0.89267361110928944</c:v>
                      </c:pt>
                      <c:pt idx="1344">
                        <c:v>0.89291666666345448</c:v>
                      </c:pt>
                      <c:pt idx="1345">
                        <c:v>0.89315972222489548</c:v>
                      </c:pt>
                      <c:pt idx="1346">
                        <c:v>0.89340277777906052</c:v>
                      </c:pt>
                      <c:pt idx="1347">
                        <c:v>0.89364583333322556</c:v>
                      </c:pt>
                      <c:pt idx="1348">
                        <c:v>0.8938888888873906</c:v>
                      </c:pt>
                      <c:pt idx="1349">
                        <c:v>0.89413194444155564</c:v>
                      </c:pt>
                      <c:pt idx="1350">
                        <c:v>0.89437500000299663</c:v>
                      </c:pt>
                      <c:pt idx="1351">
                        <c:v>0.89461805555716167</c:v>
                      </c:pt>
                      <c:pt idx="1352">
                        <c:v>0.89486111111132671</c:v>
                      </c:pt>
                      <c:pt idx="1353">
                        <c:v>0.89510416666549175</c:v>
                      </c:pt>
                      <c:pt idx="1354">
                        <c:v>0.89534722221965679</c:v>
                      </c:pt>
                      <c:pt idx="1355">
                        <c:v>0.89559027777382183</c:v>
                      </c:pt>
                      <c:pt idx="1356">
                        <c:v>0.89583333333526283</c:v>
                      </c:pt>
                      <c:pt idx="1357">
                        <c:v>0.89607638888942787</c:v>
                      </c:pt>
                      <c:pt idx="1358">
                        <c:v>0.89631944444359291</c:v>
                      </c:pt>
                      <c:pt idx="1359">
                        <c:v>0.89656249999775794</c:v>
                      </c:pt>
                      <c:pt idx="1360">
                        <c:v>0.89680555555192298</c:v>
                      </c:pt>
                      <c:pt idx="1361">
                        <c:v>0.89704861111336398</c:v>
                      </c:pt>
                      <c:pt idx="1362">
                        <c:v>0.89729166666752902</c:v>
                      </c:pt>
                      <c:pt idx="1363">
                        <c:v>0.89753472222169406</c:v>
                      </c:pt>
                      <c:pt idx="1364">
                        <c:v>0.8977777777758591</c:v>
                      </c:pt>
                      <c:pt idx="1365">
                        <c:v>0.89802083333002414</c:v>
                      </c:pt>
                      <c:pt idx="1366">
                        <c:v>0.89826388889146513</c:v>
                      </c:pt>
                      <c:pt idx="1367">
                        <c:v>0.89850694444563017</c:v>
                      </c:pt>
                      <c:pt idx="1368">
                        <c:v>0.89874999999979521</c:v>
                      </c:pt>
                      <c:pt idx="1369">
                        <c:v>0.89899305555396025</c:v>
                      </c:pt>
                      <c:pt idx="1370">
                        <c:v>0.89923611110812529</c:v>
                      </c:pt>
                      <c:pt idx="1371">
                        <c:v>0.89947916666956629</c:v>
                      </c:pt>
                      <c:pt idx="1372">
                        <c:v>0.89972222222373133</c:v>
                      </c:pt>
                      <c:pt idx="1373">
                        <c:v>0.89996527777789637</c:v>
                      </c:pt>
                      <c:pt idx="1374">
                        <c:v>0.90021990740884106</c:v>
                      </c:pt>
                      <c:pt idx="1375">
                        <c:v>0.9004629629630061</c:v>
                      </c:pt>
                      <c:pt idx="1376">
                        <c:v>0.90070601851717114</c:v>
                      </c:pt>
                      <c:pt idx="1377">
                        <c:v>0.90094907407133618</c:v>
                      </c:pt>
                      <c:pt idx="1378">
                        <c:v>0.90119212962550121</c:v>
                      </c:pt>
                      <c:pt idx="1379">
                        <c:v>0.90143518518694221</c:v>
                      </c:pt>
                      <c:pt idx="1380">
                        <c:v>0.90167824074110725</c:v>
                      </c:pt>
                      <c:pt idx="1381">
                        <c:v>0.90192129629527229</c:v>
                      </c:pt>
                      <c:pt idx="1382">
                        <c:v>0.90216435184943733</c:v>
                      </c:pt>
                      <c:pt idx="1383">
                        <c:v>0.90240740740360237</c:v>
                      </c:pt>
                      <c:pt idx="1384">
                        <c:v>0.90265046296504337</c:v>
                      </c:pt>
                      <c:pt idx="1385">
                        <c:v>0.9028935185192084</c:v>
                      </c:pt>
                      <c:pt idx="1386">
                        <c:v>0.90313657407337344</c:v>
                      </c:pt>
                      <c:pt idx="1387">
                        <c:v>0.90337962962753848</c:v>
                      </c:pt>
                      <c:pt idx="1388">
                        <c:v>0.90362268518170352</c:v>
                      </c:pt>
                      <c:pt idx="1389">
                        <c:v>0.90386574074314452</c:v>
                      </c:pt>
                      <c:pt idx="1390">
                        <c:v>0.90410879629730956</c:v>
                      </c:pt>
                      <c:pt idx="1391">
                        <c:v>0.9043518518514746</c:v>
                      </c:pt>
                      <c:pt idx="1392">
                        <c:v>0.90459490740563964</c:v>
                      </c:pt>
                      <c:pt idx="1393">
                        <c:v>0.90483796295980468</c:v>
                      </c:pt>
                      <c:pt idx="1394">
                        <c:v>0.90508101852124567</c:v>
                      </c:pt>
                      <c:pt idx="1395">
                        <c:v>0.90532407407541071</c:v>
                      </c:pt>
                      <c:pt idx="1396">
                        <c:v>0.90556712962957575</c:v>
                      </c:pt>
                      <c:pt idx="1397">
                        <c:v>0.90581018518374079</c:v>
                      </c:pt>
                      <c:pt idx="1398">
                        <c:v>0.90605324073790583</c:v>
                      </c:pt>
                      <c:pt idx="1399">
                        <c:v>0.90629629629934683</c:v>
                      </c:pt>
                      <c:pt idx="1400">
                        <c:v>0.90653935185351187</c:v>
                      </c:pt>
                      <c:pt idx="1401">
                        <c:v>0.9067824074076769</c:v>
                      </c:pt>
                      <c:pt idx="1402">
                        <c:v>0.90702546296184194</c:v>
                      </c:pt>
                      <c:pt idx="1403">
                        <c:v>0.90726851851600698</c:v>
                      </c:pt>
                      <c:pt idx="1404">
                        <c:v>0.90751157407017202</c:v>
                      </c:pt>
                      <c:pt idx="1405">
                        <c:v>0.90775462963161302</c:v>
                      </c:pt>
                      <c:pt idx="1406">
                        <c:v>0.90799768518577806</c:v>
                      </c:pt>
                      <c:pt idx="1407">
                        <c:v>0.9082407407399431</c:v>
                      </c:pt>
                      <c:pt idx="1408">
                        <c:v>0.90848379629410814</c:v>
                      </c:pt>
                      <c:pt idx="1409">
                        <c:v>0.90872685184827318</c:v>
                      </c:pt>
                      <c:pt idx="1410">
                        <c:v>0.90896990740971417</c:v>
                      </c:pt>
                      <c:pt idx="1411">
                        <c:v>0.90921296296387921</c:v>
                      </c:pt>
                      <c:pt idx="1412">
                        <c:v>0.90945601851804425</c:v>
                      </c:pt>
                      <c:pt idx="1413">
                        <c:v>0.90969907407220929</c:v>
                      </c:pt>
                      <c:pt idx="1414">
                        <c:v>0.90994212962637433</c:v>
                      </c:pt>
                      <c:pt idx="1415">
                        <c:v>0.91018518518781533</c:v>
                      </c:pt>
                      <c:pt idx="1416">
                        <c:v>0.91042824074198037</c:v>
                      </c:pt>
                      <c:pt idx="1417">
                        <c:v>0.9106712962961454</c:v>
                      </c:pt>
                      <c:pt idx="1418">
                        <c:v>0.91091435185031044</c:v>
                      </c:pt>
                      <c:pt idx="1419">
                        <c:v>0.91115740740447548</c:v>
                      </c:pt>
                      <c:pt idx="1420">
                        <c:v>0.91140046296591648</c:v>
                      </c:pt>
                      <c:pt idx="1421">
                        <c:v>0.91164351852008152</c:v>
                      </c:pt>
                      <c:pt idx="1422">
                        <c:v>0.91188657407424656</c:v>
                      </c:pt>
                      <c:pt idx="1423">
                        <c:v>0.91214120370519125</c:v>
                      </c:pt>
                      <c:pt idx="1424">
                        <c:v>0.91238425925935629</c:v>
                      </c:pt>
                      <c:pt idx="1425">
                        <c:v>0.91262731481352133</c:v>
                      </c:pt>
                      <c:pt idx="1426">
                        <c:v>0.91287037036768637</c:v>
                      </c:pt>
                      <c:pt idx="1427">
                        <c:v>0.91311342592185141</c:v>
                      </c:pt>
                      <c:pt idx="1428">
                        <c:v>0.9133564814832924</c:v>
                      </c:pt>
                      <c:pt idx="1429">
                        <c:v>0.91359953703745744</c:v>
                      </c:pt>
                      <c:pt idx="1430">
                        <c:v>0.91384259259162248</c:v>
                      </c:pt>
                      <c:pt idx="1431">
                        <c:v>0.91408564814578752</c:v>
                      </c:pt>
                      <c:pt idx="1432">
                        <c:v>0.91432870369995256</c:v>
                      </c:pt>
                      <c:pt idx="1433">
                        <c:v>0.91457175926139356</c:v>
                      </c:pt>
                      <c:pt idx="1434">
                        <c:v>0.9148148148155586</c:v>
                      </c:pt>
                      <c:pt idx="1435">
                        <c:v>0.91505787036972364</c:v>
                      </c:pt>
                      <c:pt idx="1436">
                        <c:v>0.91530092592388868</c:v>
                      </c:pt>
                      <c:pt idx="1437">
                        <c:v>0.91554398147805371</c:v>
                      </c:pt>
                      <c:pt idx="1438">
                        <c:v>0.91578703703949471</c:v>
                      </c:pt>
                      <c:pt idx="1439">
                        <c:v>0.91603009259365975</c:v>
                      </c:pt>
                      <c:pt idx="1440">
                        <c:v>0.91627314814782479</c:v>
                      </c:pt>
                      <c:pt idx="1441">
                        <c:v>0.91651620370198983</c:v>
                      </c:pt>
                      <c:pt idx="1442">
                        <c:v>0.91675925925615487</c:v>
                      </c:pt>
                      <c:pt idx="1443">
                        <c:v>0.91700231481759586</c:v>
                      </c:pt>
                      <c:pt idx="1444">
                        <c:v>0.9172453703717609</c:v>
                      </c:pt>
                      <c:pt idx="1445">
                        <c:v>0.91748842592592594</c:v>
                      </c:pt>
                      <c:pt idx="1446">
                        <c:v>0.91773148148009098</c:v>
                      </c:pt>
                      <c:pt idx="1447">
                        <c:v>0.91797453703425602</c:v>
                      </c:pt>
                      <c:pt idx="1448">
                        <c:v>0.91821759259569702</c:v>
                      </c:pt>
                      <c:pt idx="1449">
                        <c:v>0.91846064814986206</c:v>
                      </c:pt>
                      <c:pt idx="1450">
                        <c:v>0.9187037037040271</c:v>
                      </c:pt>
                      <c:pt idx="1451">
                        <c:v>0.91894675925819214</c:v>
                      </c:pt>
                      <c:pt idx="1452">
                        <c:v>0.91918981481235718</c:v>
                      </c:pt>
                      <c:pt idx="1453">
                        <c:v>0.91943287036652221</c:v>
                      </c:pt>
                      <c:pt idx="1454">
                        <c:v>0.91967592592796321</c:v>
                      </c:pt>
                      <c:pt idx="1455">
                        <c:v>0.91991898148212825</c:v>
                      </c:pt>
                      <c:pt idx="1456">
                        <c:v>0.92016203703629329</c:v>
                      </c:pt>
                      <c:pt idx="1457">
                        <c:v>0.92040509259045833</c:v>
                      </c:pt>
                      <c:pt idx="1458">
                        <c:v>0.92064814814462337</c:v>
                      </c:pt>
                      <c:pt idx="1459">
                        <c:v>0.92089120370606437</c:v>
                      </c:pt>
                      <c:pt idx="1460">
                        <c:v>0.9211342592602294</c:v>
                      </c:pt>
                      <c:pt idx="1461">
                        <c:v>0.92137731481439444</c:v>
                      </c:pt>
                      <c:pt idx="1462">
                        <c:v>0.92162037036855948</c:v>
                      </c:pt>
                      <c:pt idx="1463">
                        <c:v>0.92186342592272452</c:v>
                      </c:pt>
                      <c:pt idx="1464">
                        <c:v>0.92210648148416552</c:v>
                      </c:pt>
                      <c:pt idx="1465">
                        <c:v>0.92234953703833056</c:v>
                      </c:pt>
                      <c:pt idx="1466">
                        <c:v>0.9225925925924956</c:v>
                      </c:pt>
                      <c:pt idx="1467">
                        <c:v>0.92283564814666064</c:v>
                      </c:pt>
                      <c:pt idx="1468">
                        <c:v>0.92307870370082568</c:v>
                      </c:pt>
                      <c:pt idx="1469">
                        <c:v>0.92332175926226667</c:v>
                      </c:pt>
                      <c:pt idx="1470">
                        <c:v>0.92356481481643171</c:v>
                      </c:pt>
                      <c:pt idx="1471">
                        <c:v>0.9238194444473764</c:v>
                      </c:pt>
                      <c:pt idx="1472">
                        <c:v>0.92406250000154144</c:v>
                      </c:pt>
                      <c:pt idx="1473">
                        <c:v>0.92430555555570648</c:v>
                      </c:pt>
                      <c:pt idx="1474">
                        <c:v>0.92454861110987152</c:v>
                      </c:pt>
                      <c:pt idx="1475">
                        <c:v>0.92479166666403656</c:v>
                      </c:pt>
                      <c:pt idx="1476">
                        <c:v>0.9250347222182016</c:v>
                      </c:pt>
                      <c:pt idx="1477">
                        <c:v>0.9252777777796426</c:v>
                      </c:pt>
                      <c:pt idx="1478">
                        <c:v>0.92552083333380764</c:v>
                      </c:pt>
                      <c:pt idx="1479">
                        <c:v>0.92576388888797267</c:v>
                      </c:pt>
                      <c:pt idx="1480">
                        <c:v>0.92600694444213771</c:v>
                      </c:pt>
                      <c:pt idx="1481">
                        <c:v>0.92624999999630275</c:v>
                      </c:pt>
                      <c:pt idx="1482">
                        <c:v>0.92649305555774375</c:v>
                      </c:pt>
                      <c:pt idx="1483">
                        <c:v>0.92673611111190879</c:v>
                      </c:pt>
                      <c:pt idx="1484">
                        <c:v>0.92697916666607383</c:v>
                      </c:pt>
                      <c:pt idx="1485">
                        <c:v>0.92722222222023887</c:v>
                      </c:pt>
                      <c:pt idx="1486">
                        <c:v>0.92746527777440391</c:v>
                      </c:pt>
                      <c:pt idx="1487">
                        <c:v>0.9277083333358449</c:v>
                      </c:pt>
                      <c:pt idx="1488">
                        <c:v>0.92795138889000994</c:v>
                      </c:pt>
                      <c:pt idx="1489">
                        <c:v>0.92819444444417498</c:v>
                      </c:pt>
                      <c:pt idx="1490">
                        <c:v>0.92843749999834002</c:v>
                      </c:pt>
                      <c:pt idx="1491">
                        <c:v>0.92868055555250506</c:v>
                      </c:pt>
                      <c:pt idx="1492">
                        <c:v>0.92892361111394606</c:v>
                      </c:pt>
                      <c:pt idx="1493">
                        <c:v>0.9291666666681111</c:v>
                      </c:pt>
                      <c:pt idx="1494">
                        <c:v>0.92940972222227614</c:v>
                      </c:pt>
                      <c:pt idx="1495">
                        <c:v>0.92965277777644117</c:v>
                      </c:pt>
                      <c:pt idx="1496">
                        <c:v>0.92989583333060621</c:v>
                      </c:pt>
                      <c:pt idx="1497">
                        <c:v>0.93013888888477125</c:v>
                      </c:pt>
                      <c:pt idx="1498">
                        <c:v>0.93038194444621225</c:v>
                      </c:pt>
                      <c:pt idx="1499">
                        <c:v>0.93062500000037729</c:v>
                      </c:pt>
                      <c:pt idx="1500">
                        <c:v>0.93086805555454233</c:v>
                      </c:pt>
                      <c:pt idx="1501">
                        <c:v>0.93111111110870737</c:v>
                      </c:pt>
                      <c:pt idx="1502">
                        <c:v>0.93135416666287241</c:v>
                      </c:pt>
                      <c:pt idx="1503">
                        <c:v>0.9315972222243134</c:v>
                      </c:pt>
                      <c:pt idx="1504">
                        <c:v>0.93184027777847844</c:v>
                      </c:pt>
                      <c:pt idx="1505">
                        <c:v>0.93208333333264348</c:v>
                      </c:pt>
                      <c:pt idx="1506">
                        <c:v>0.93232638888680852</c:v>
                      </c:pt>
                      <c:pt idx="1507">
                        <c:v>0.93256944444097356</c:v>
                      </c:pt>
                      <c:pt idx="1508">
                        <c:v>0.93281250000241456</c:v>
                      </c:pt>
                      <c:pt idx="1509">
                        <c:v>0.9330555555565796</c:v>
                      </c:pt>
                      <c:pt idx="1510">
                        <c:v>0.93329861111074464</c:v>
                      </c:pt>
                      <c:pt idx="1511">
                        <c:v>0.93354166666490968</c:v>
                      </c:pt>
                      <c:pt idx="1512">
                        <c:v>0.93378472221907471</c:v>
                      </c:pt>
                      <c:pt idx="1513">
                        <c:v>0.93402777778051571</c:v>
                      </c:pt>
                      <c:pt idx="1514">
                        <c:v>0.93427083333468075</c:v>
                      </c:pt>
                      <c:pt idx="1515">
                        <c:v>0.93451388888884579</c:v>
                      </c:pt>
                      <c:pt idx="1516">
                        <c:v>0.93475694444301083</c:v>
                      </c:pt>
                      <c:pt idx="1517">
                        <c:v>0.93499999999717587</c:v>
                      </c:pt>
                      <c:pt idx="1518">
                        <c:v>0.93524305555861686</c:v>
                      </c:pt>
                      <c:pt idx="1519">
                        <c:v>0.9354861111127819</c:v>
                      </c:pt>
                      <c:pt idx="1520">
                        <c:v>0.9357407407437266</c:v>
                      </c:pt>
                      <c:pt idx="1521">
                        <c:v>0.93598379629789163</c:v>
                      </c:pt>
                      <c:pt idx="1522">
                        <c:v>0.93622685185205667</c:v>
                      </c:pt>
                      <c:pt idx="1523">
                        <c:v>0.93646990740622171</c:v>
                      </c:pt>
                      <c:pt idx="1524">
                        <c:v>0.93671296296038675</c:v>
                      </c:pt>
                      <c:pt idx="1525">
                        <c:v>0.93695601851455179</c:v>
                      </c:pt>
                      <c:pt idx="1526">
                        <c:v>0.93719907407599279</c:v>
                      </c:pt>
                      <c:pt idx="1527">
                        <c:v>0.93744212963015783</c:v>
                      </c:pt>
                      <c:pt idx="1528">
                        <c:v>0.93768518518432287</c:v>
                      </c:pt>
                      <c:pt idx="1529">
                        <c:v>0.93792824073848791</c:v>
                      </c:pt>
                      <c:pt idx="1530">
                        <c:v>0.93817129629265295</c:v>
                      </c:pt>
                      <c:pt idx="1531">
                        <c:v>0.93841435185409394</c:v>
                      </c:pt>
                      <c:pt idx="1532">
                        <c:v>0.93865740740825898</c:v>
                      </c:pt>
                      <c:pt idx="1533">
                        <c:v>0.93890046296242402</c:v>
                      </c:pt>
                      <c:pt idx="1534">
                        <c:v>0.93914351851658906</c:v>
                      </c:pt>
                      <c:pt idx="1535">
                        <c:v>0.9393865740707541</c:v>
                      </c:pt>
                      <c:pt idx="1536">
                        <c:v>0.9396296296321951</c:v>
                      </c:pt>
                      <c:pt idx="1537">
                        <c:v>0.93987268518636014</c:v>
                      </c:pt>
                      <c:pt idx="1538">
                        <c:v>0.94011574074052517</c:v>
                      </c:pt>
                      <c:pt idx="1539">
                        <c:v>0.94035879629469021</c:v>
                      </c:pt>
                      <c:pt idx="1540">
                        <c:v>0.94060185184885525</c:v>
                      </c:pt>
                      <c:pt idx="1541">
                        <c:v>0.94084490741029625</c:v>
                      </c:pt>
                      <c:pt idx="1542">
                        <c:v>0.94108796296446129</c:v>
                      </c:pt>
                      <c:pt idx="1543">
                        <c:v>0.94133101851862633</c:v>
                      </c:pt>
                      <c:pt idx="1544">
                        <c:v>0.94157407407279137</c:v>
                      </c:pt>
                      <c:pt idx="1545">
                        <c:v>0.94181712962695641</c:v>
                      </c:pt>
                      <c:pt idx="1546">
                        <c:v>0.94206018518112145</c:v>
                      </c:pt>
                      <c:pt idx="1547">
                        <c:v>0.94230324074256244</c:v>
                      </c:pt>
                      <c:pt idx="1548">
                        <c:v>0.94254629629672748</c:v>
                      </c:pt>
                      <c:pt idx="1549">
                        <c:v>0.94278935185089252</c:v>
                      </c:pt>
                      <c:pt idx="1550">
                        <c:v>0.94303240740505756</c:v>
                      </c:pt>
                      <c:pt idx="1551">
                        <c:v>0.9432754629592226</c:v>
                      </c:pt>
                      <c:pt idx="1552">
                        <c:v>0.9435185185206636</c:v>
                      </c:pt>
                      <c:pt idx="1553">
                        <c:v>0.94376157407482864</c:v>
                      </c:pt>
                      <c:pt idx="1554">
                        <c:v>0.94400462962899367</c:v>
                      </c:pt>
                      <c:pt idx="1555">
                        <c:v>0.94424768518315871</c:v>
                      </c:pt>
                      <c:pt idx="1556">
                        <c:v>0.94449074073732375</c:v>
                      </c:pt>
                      <c:pt idx="1557">
                        <c:v>0.94473379629876475</c:v>
                      </c:pt>
                      <c:pt idx="1558">
                        <c:v>0.94497685185292979</c:v>
                      </c:pt>
                      <c:pt idx="1559">
                        <c:v>0.94521990740709483</c:v>
                      </c:pt>
                      <c:pt idx="1560">
                        <c:v>0.94546296296125987</c:v>
                      </c:pt>
                      <c:pt idx="1561">
                        <c:v>0.94570601851542491</c:v>
                      </c:pt>
                      <c:pt idx="1562">
                        <c:v>0.9459490740768659</c:v>
                      </c:pt>
                      <c:pt idx="1563">
                        <c:v>0.94619212963103094</c:v>
                      </c:pt>
                      <c:pt idx="1564">
                        <c:v>0.94643518518519598</c:v>
                      </c:pt>
                      <c:pt idx="1565">
                        <c:v>0.94667824073936102</c:v>
                      </c:pt>
                      <c:pt idx="1566">
                        <c:v>0.94692129629352606</c:v>
                      </c:pt>
                      <c:pt idx="1567">
                        <c:v>0.94716435185496706</c:v>
                      </c:pt>
                      <c:pt idx="1568">
                        <c:v>0.94741898147863579</c:v>
                      </c:pt>
                      <c:pt idx="1569">
                        <c:v>0.94766203704007679</c:v>
                      </c:pt>
                      <c:pt idx="1570">
                        <c:v>0.94790509259424183</c:v>
                      </c:pt>
                      <c:pt idx="1571">
                        <c:v>0.94814814814840687</c:v>
                      </c:pt>
                      <c:pt idx="1572">
                        <c:v>0.94839120370257191</c:v>
                      </c:pt>
                      <c:pt idx="1573">
                        <c:v>0.94863425925673694</c:v>
                      </c:pt>
                      <c:pt idx="1574">
                        <c:v>0.94887731481090198</c:v>
                      </c:pt>
                      <c:pt idx="1575">
                        <c:v>0.94912037037234298</c:v>
                      </c:pt>
                      <c:pt idx="1576">
                        <c:v>0.94936342592650802</c:v>
                      </c:pt>
                      <c:pt idx="1577">
                        <c:v>0.94960648148067306</c:v>
                      </c:pt>
                      <c:pt idx="1578">
                        <c:v>0.9498495370348381</c:v>
                      </c:pt>
                      <c:pt idx="1579">
                        <c:v>0.95009259258900314</c:v>
                      </c:pt>
                      <c:pt idx="1580">
                        <c:v>0.95033564815044413</c:v>
                      </c:pt>
                      <c:pt idx="1581">
                        <c:v>0.95057870370460917</c:v>
                      </c:pt>
                      <c:pt idx="1582">
                        <c:v>0.95082175925877421</c:v>
                      </c:pt>
                      <c:pt idx="1583">
                        <c:v>0.95106481481293925</c:v>
                      </c:pt>
                      <c:pt idx="1584">
                        <c:v>0.95130787036710429</c:v>
                      </c:pt>
                      <c:pt idx="1585">
                        <c:v>0.95155092592854529</c:v>
                      </c:pt>
                      <c:pt idx="1586">
                        <c:v>0.95179398148271033</c:v>
                      </c:pt>
                      <c:pt idx="1587">
                        <c:v>0.95203703703687537</c:v>
                      </c:pt>
                      <c:pt idx="1588">
                        <c:v>0.95228009259104041</c:v>
                      </c:pt>
                      <c:pt idx="1589">
                        <c:v>0.95252314814520544</c:v>
                      </c:pt>
                      <c:pt idx="1590">
                        <c:v>0.95276620370664644</c:v>
                      </c:pt>
                      <c:pt idx="1591">
                        <c:v>0.95300925926081148</c:v>
                      </c:pt>
                      <c:pt idx="1592">
                        <c:v>0.95325231481497652</c:v>
                      </c:pt>
                      <c:pt idx="1593">
                        <c:v>0.95349537036914156</c:v>
                      </c:pt>
                      <c:pt idx="1594">
                        <c:v>0.9537384259233066</c:v>
                      </c:pt>
                      <c:pt idx="1595">
                        <c:v>0.95398148147747164</c:v>
                      </c:pt>
                      <c:pt idx="1596">
                        <c:v>0.95422453703891263</c:v>
                      </c:pt>
                      <c:pt idx="1597">
                        <c:v>0.95446759259307767</c:v>
                      </c:pt>
                      <c:pt idx="1598">
                        <c:v>0.95471064814724271</c:v>
                      </c:pt>
                      <c:pt idx="1599">
                        <c:v>0.95495370370140775</c:v>
                      </c:pt>
                      <c:pt idx="1600">
                        <c:v>0.95519675925557279</c:v>
                      </c:pt>
                      <c:pt idx="1601">
                        <c:v>0.95543981481701379</c:v>
                      </c:pt>
                      <c:pt idx="1602">
                        <c:v>0.95568287037117883</c:v>
                      </c:pt>
                      <c:pt idx="1603">
                        <c:v>0.95592592592534387</c:v>
                      </c:pt>
                      <c:pt idx="1604">
                        <c:v>0.95616898147950891</c:v>
                      </c:pt>
                      <c:pt idx="1605">
                        <c:v>0.95641203703367395</c:v>
                      </c:pt>
                      <c:pt idx="1606">
                        <c:v>0.95665509259511494</c:v>
                      </c:pt>
                      <c:pt idx="1607">
                        <c:v>0.95689814814927998</c:v>
                      </c:pt>
                      <c:pt idx="1608">
                        <c:v>0.95714120370344502</c:v>
                      </c:pt>
                      <c:pt idx="1609">
                        <c:v>0.95738425925761006</c:v>
                      </c:pt>
                      <c:pt idx="1610">
                        <c:v>0.9576273148117751</c:v>
                      </c:pt>
                      <c:pt idx="1611">
                        <c:v>0.9578703703732161</c:v>
                      </c:pt>
                      <c:pt idx="1612">
                        <c:v>0.95811342592738113</c:v>
                      </c:pt>
                      <c:pt idx="1613">
                        <c:v>0.95835648148154617</c:v>
                      </c:pt>
                      <c:pt idx="1614">
                        <c:v>0.95859953703571121</c:v>
                      </c:pt>
                      <c:pt idx="1615">
                        <c:v>0.95884259258987625</c:v>
                      </c:pt>
                      <c:pt idx="1616">
                        <c:v>0.95908564814404129</c:v>
                      </c:pt>
                      <c:pt idx="1617">
                        <c:v>0.95934027777498598</c:v>
                      </c:pt>
                      <c:pt idx="1618">
                        <c:v>0.95958333333642698</c:v>
                      </c:pt>
                      <c:pt idx="1619">
                        <c:v>0.95982638889059202</c:v>
                      </c:pt>
                      <c:pt idx="1620">
                        <c:v>0.96006944444475706</c:v>
                      </c:pt>
                      <c:pt idx="1621">
                        <c:v>0.9603124999989221</c:v>
                      </c:pt>
                      <c:pt idx="1622">
                        <c:v>0.96055555555308714</c:v>
                      </c:pt>
                      <c:pt idx="1623">
                        <c:v>0.96079861110725218</c:v>
                      </c:pt>
                      <c:pt idx="1624">
                        <c:v>0.96104166666869317</c:v>
                      </c:pt>
                      <c:pt idx="1625">
                        <c:v>0.96128472222285821</c:v>
                      </c:pt>
                      <c:pt idx="1626">
                        <c:v>0.96152777777702325</c:v>
                      </c:pt>
                      <c:pt idx="1627">
                        <c:v>0.96177083333118829</c:v>
                      </c:pt>
                      <c:pt idx="1628">
                        <c:v>0.96201388888535333</c:v>
                      </c:pt>
                      <c:pt idx="1629">
                        <c:v>0.96225694444679433</c:v>
                      </c:pt>
                      <c:pt idx="1630">
                        <c:v>0.96250000000095937</c:v>
                      </c:pt>
                      <c:pt idx="1631">
                        <c:v>0.96274305555512441</c:v>
                      </c:pt>
                      <c:pt idx="1632">
                        <c:v>0.96298611110928944</c:v>
                      </c:pt>
                      <c:pt idx="1633">
                        <c:v>0.96322916666345448</c:v>
                      </c:pt>
                      <c:pt idx="1634">
                        <c:v>0.96347222222489548</c:v>
                      </c:pt>
                      <c:pt idx="1635">
                        <c:v>0.96371527777906052</c:v>
                      </c:pt>
                      <c:pt idx="1636">
                        <c:v>0.96395833333322556</c:v>
                      </c:pt>
                      <c:pt idx="1637">
                        <c:v>0.9642013888873906</c:v>
                      </c:pt>
                      <c:pt idx="1638">
                        <c:v>0.96444444444155564</c:v>
                      </c:pt>
                      <c:pt idx="1639">
                        <c:v>0.96468750000299663</c:v>
                      </c:pt>
                      <c:pt idx="1640">
                        <c:v>0.96493055555716167</c:v>
                      </c:pt>
                      <c:pt idx="1641">
                        <c:v>0.96517361111132671</c:v>
                      </c:pt>
                      <c:pt idx="1642">
                        <c:v>0.96541666666549175</c:v>
                      </c:pt>
                      <c:pt idx="1643">
                        <c:v>0.96565972221965679</c:v>
                      </c:pt>
                      <c:pt idx="1644">
                        <c:v>0.96590277777382183</c:v>
                      </c:pt>
                      <c:pt idx="1645">
                        <c:v>0.96614583333526283</c:v>
                      </c:pt>
                      <c:pt idx="1646">
                        <c:v>0.96638888888942787</c:v>
                      </c:pt>
                      <c:pt idx="1647">
                        <c:v>0.96663194444359291</c:v>
                      </c:pt>
                      <c:pt idx="1648">
                        <c:v>0.96687499999775794</c:v>
                      </c:pt>
                      <c:pt idx="1649">
                        <c:v>0.96711805555192298</c:v>
                      </c:pt>
                      <c:pt idx="1650">
                        <c:v>0.96736111111336398</c:v>
                      </c:pt>
                      <c:pt idx="1651">
                        <c:v>0.96760416666752902</c:v>
                      </c:pt>
                      <c:pt idx="1652">
                        <c:v>0.96784722222169406</c:v>
                      </c:pt>
                      <c:pt idx="1653">
                        <c:v>0.9680902777758591</c:v>
                      </c:pt>
                      <c:pt idx="1654">
                        <c:v>0.96833333333002414</c:v>
                      </c:pt>
                      <c:pt idx="1655">
                        <c:v>0.96857638889146513</c:v>
                      </c:pt>
                      <c:pt idx="1656">
                        <c:v>0.96881944444563017</c:v>
                      </c:pt>
                      <c:pt idx="1657">
                        <c:v>0.96906249999979521</c:v>
                      </c:pt>
                      <c:pt idx="1658">
                        <c:v>0.96930555555396025</c:v>
                      </c:pt>
                      <c:pt idx="1659">
                        <c:v>0.96954861110812529</c:v>
                      </c:pt>
                      <c:pt idx="1660">
                        <c:v>0.96979166666956629</c:v>
                      </c:pt>
                      <c:pt idx="1661">
                        <c:v>0.97003472222373133</c:v>
                      </c:pt>
                      <c:pt idx="1662">
                        <c:v>0.97027777777789637</c:v>
                      </c:pt>
                      <c:pt idx="1663">
                        <c:v>0.97052083333206141</c:v>
                      </c:pt>
                      <c:pt idx="1664">
                        <c:v>0.97076388888622644</c:v>
                      </c:pt>
                      <c:pt idx="1665">
                        <c:v>0.97101851851717114</c:v>
                      </c:pt>
                      <c:pt idx="1666">
                        <c:v>0.97126157407133618</c:v>
                      </c:pt>
                      <c:pt idx="1667">
                        <c:v>0.97150462962550121</c:v>
                      </c:pt>
                      <c:pt idx="1668">
                        <c:v>0.97174768518694221</c:v>
                      </c:pt>
                      <c:pt idx="1669">
                        <c:v>0.97199074074110725</c:v>
                      </c:pt>
                      <c:pt idx="1670">
                        <c:v>0.97223379629527229</c:v>
                      </c:pt>
                      <c:pt idx="1671">
                        <c:v>0.97247685184943733</c:v>
                      </c:pt>
                      <c:pt idx="1672">
                        <c:v>0.97271990740360237</c:v>
                      </c:pt>
                      <c:pt idx="1673">
                        <c:v>0.97296296296504337</c:v>
                      </c:pt>
                      <c:pt idx="1674">
                        <c:v>0.9732060185192084</c:v>
                      </c:pt>
                      <c:pt idx="1675">
                        <c:v>0.97344907407337344</c:v>
                      </c:pt>
                      <c:pt idx="1676">
                        <c:v>0.97369212962753848</c:v>
                      </c:pt>
                      <c:pt idx="1677">
                        <c:v>0.97393518518170352</c:v>
                      </c:pt>
                      <c:pt idx="1678">
                        <c:v>0.97417824074314452</c:v>
                      </c:pt>
                      <c:pt idx="1679">
                        <c:v>0.97442129629730956</c:v>
                      </c:pt>
                      <c:pt idx="1680">
                        <c:v>0.9746643518514746</c:v>
                      </c:pt>
                      <c:pt idx="1681">
                        <c:v>0.97490740740563964</c:v>
                      </c:pt>
                      <c:pt idx="1682">
                        <c:v>0.97515046295980468</c:v>
                      </c:pt>
                      <c:pt idx="1683">
                        <c:v>0.97539351852124567</c:v>
                      </c:pt>
                      <c:pt idx="1684">
                        <c:v>0.97563657407541071</c:v>
                      </c:pt>
                      <c:pt idx="1685">
                        <c:v>0.97587962962957575</c:v>
                      </c:pt>
                      <c:pt idx="1686">
                        <c:v>0.97612268518374079</c:v>
                      </c:pt>
                      <c:pt idx="1687">
                        <c:v>0.97636574073790583</c:v>
                      </c:pt>
                      <c:pt idx="1688">
                        <c:v>0.97660879629934683</c:v>
                      </c:pt>
                      <c:pt idx="1689">
                        <c:v>0.97685185185351187</c:v>
                      </c:pt>
                      <c:pt idx="1690">
                        <c:v>0.9770949074076769</c:v>
                      </c:pt>
                      <c:pt idx="1691">
                        <c:v>0.97733796296184194</c:v>
                      </c:pt>
                      <c:pt idx="1692">
                        <c:v>0.97758101851600698</c:v>
                      </c:pt>
                      <c:pt idx="1693">
                        <c:v>0.97782407407017202</c:v>
                      </c:pt>
                      <c:pt idx="1694">
                        <c:v>0.97806712963161302</c:v>
                      </c:pt>
                      <c:pt idx="1695">
                        <c:v>0.97831018518577806</c:v>
                      </c:pt>
                      <c:pt idx="1696">
                        <c:v>0.9785532407399431</c:v>
                      </c:pt>
                      <c:pt idx="1697">
                        <c:v>0.97879629629410814</c:v>
                      </c:pt>
                      <c:pt idx="1698">
                        <c:v>0.97903935184827318</c:v>
                      </c:pt>
                      <c:pt idx="1699">
                        <c:v>0.97928240740971417</c:v>
                      </c:pt>
                      <c:pt idx="1700">
                        <c:v>0.97952546296387921</c:v>
                      </c:pt>
                      <c:pt idx="1701">
                        <c:v>0.97976851851804425</c:v>
                      </c:pt>
                      <c:pt idx="1702">
                        <c:v>0.98001157407220929</c:v>
                      </c:pt>
                      <c:pt idx="1703">
                        <c:v>0.98025462962637433</c:v>
                      </c:pt>
                      <c:pt idx="1704">
                        <c:v>0.98049768518781533</c:v>
                      </c:pt>
                      <c:pt idx="1705">
                        <c:v>0.98074074074198037</c:v>
                      </c:pt>
                      <c:pt idx="1706">
                        <c:v>0.9809837962961454</c:v>
                      </c:pt>
                      <c:pt idx="1707">
                        <c:v>0.98122685185031044</c:v>
                      </c:pt>
                      <c:pt idx="1708">
                        <c:v>0.98146990740447548</c:v>
                      </c:pt>
                      <c:pt idx="1709">
                        <c:v>0.98171296296591648</c:v>
                      </c:pt>
                      <c:pt idx="1710">
                        <c:v>0.98195601852008152</c:v>
                      </c:pt>
                      <c:pt idx="1711">
                        <c:v>0.98219907407424656</c:v>
                      </c:pt>
                      <c:pt idx="1712">
                        <c:v>0.9824421296284116</c:v>
                      </c:pt>
                      <c:pt idx="1713">
                        <c:v>0.98268518518257664</c:v>
                      </c:pt>
                      <c:pt idx="1714">
                        <c:v>0.98293981481352133</c:v>
                      </c:pt>
                      <c:pt idx="1715">
                        <c:v>0.98318287036768637</c:v>
                      </c:pt>
                      <c:pt idx="1716">
                        <c:v>0.98342592592185141</c:v>
                      </c:pt>
                      <c:pt idx="1717">
                        <c:v>0.9836689814832924</c:v>
                      </c:pt>
                      <c:pt idx="1718">
                        <c:v>0.98391203703745744</c:v>
                      </c:pt>
                      <c:pt idx="1719">
                        <c:v>0.98415509259162248</c:v>
                      </c:pt>
                      <c:pt idx="1720">
                        <c:v>0.98439814814578752</c:v>
                      </c:pt>
                      <c:pt idx="1721">
                        <c:v>0.98464120369995256</c:v>
                      </c:pt>
                      <c:pt idx="1722">
                        <c:v>0.98488425926139356</c:v>
                      </c:pt>
                      <c:pt idx="1723">
                        <c:v>0.9851273148155586</c:v>
                      </c:pt>
                      <c:pt idx="1724">
                        <c:v>0.98537037036972364</c:v>
                      </c:pt>
                      <c:pt idx="1725">
                        <c:v>0.98561342592388868</c:v>
                      </c:pt>
                      <c:pt idx="1726">
                        <c:v>0.98585648147805371</c:v>
                      </c:pt>
                      <c:pt idx="1727">
                        <c:v>0.98609953703949471</c:v>
                      </c:pt>
                      <c:pt idx="1728">
                        <c:v>0.98634259259365975</c:v>
                      </c:pt>
                      <c:pt idx="1729">
                        <c:v>0.98658564814782479</c:v>
                      </c:pt>
                      <c:pt idx="1730">
                        <c:v>0.98682870370198983</c:v>
                      </c:pt>
                      <c:pt idx="1731">
                        <c:v>0.98707175925615487</c:v>
                      </c:pt>
                      <c:pt idx="1732">
                        <c:v>0.98731481481759586</c:v>
                      </c:pt>
                      <c:pt idx="1733">
                        <c:v>0.9875578703717609</c:v>
                      </c:pt>
                      <c:pt idx="1734">
                        <c:v>0.98780092592592594</c:v>
                      </c:pt>
                      <c:pt idx="1735">
                        <c:v>0.98804398148009098</c:v>
                      </c:pt>
                      <c:pt idx="1736">
                        <c:v>0.98828703703425602</c:v>
                      </c:pt>
                      <c:pt idx="1737">
                        <c:v>0.98853009259569702</c:v>
                      </c:pt>
                      <c:pt idx="1738">
                        <c:v>0.98877314814986206</c:v>
                      </c:pt>
                      <c:pt idx="1739">
                        <c:v>0.9890162037040271</c:v>
                      </c:pt>
                      <c:pt idx="1740">
                        <c:v>0.98925925925819214</c:v>
                      </c:pt>
                      <c:pt idx="1741">
                        <c:v>0.98950231481235718</c:v>
                      </c:pt>
                      <c:pt idx="1742">
                        <c:v>0.98974537036652221</c:v>
                      </c:pt>
                      <c:pt idx="1743">
                        <c:v>0.98998842592796321</c:v>
                      </c:pt>
                      <c:pt idx="1744">
                        <c:v>0.99023148148212825</c:v>
                      </c:pt>
                      <c:pt idx="1745">
                        <c:v>0.99047453703629329</c:v>
                      </c:pt>
                      <c:pt idx="1746">
                        <c:v>0.99071759259045833</c:v>
                      </c:pt>
                      <c:pt idx="1747">
                        <c:v>0.99096064814462337</c:v>
                      </c:pt>
                      <c:pt idx="1748">
                        <c:v>0.99120370370606437</c:v>
                      </c:pt>
                      <c:pt idx="1749">
                        <c:v>0.9914467592602294</c:v>
                      </c:pt>
                      <c:pt idx="1750">
                        <c:v>0.99168981481439444</c:v>
                      </c:pt>
                      <c:pt idx="1751">
                        <c:v>0.99193287036855948</c:v>
                      </c:pt>
                      <c:pt idx="1752">
                        <c:v>0.99217592592272452</c:v>
                      </c:pt>
                      <c:pt idx="1753">
                        <c:v>0.99241898148416552</c:v>
                      </c:pt>
                      <c:pt idx="1754">
                        <c:v>0.99266203703833056</c:v>
                      </c:pt>
                      <c:pt idx="1755">
                        <c:v>0.9929050925924956</c:v>
                      </c:pt>
                      <c:pt idx="1756">
                        <c:v>0.99314814814666064</c:v>
                      </c:pt>
                      <c:pt idx="1757">
                        <c:v>0.99339120370082568</c:v>
                      </c:pt>
                      <c:pt idx="1758">
                        <c:v>0.99363425926226667</c:v>
                      </c:pt>
                      <c:pt idx="1759">
                        <c:v>0.99387731481643171</c:v>
                      </c:pt>
                      <c:pt idx="1760">
                        <c:v>0.99412037037059675</c:v>
                      </c:pt>
                      <c:pt idx="1761">
                        <c:v>0.99436342592476179</c:v>
                      </c:pt>
                      <c:pt idx="1762">
                        <c:v>0.99461805555570648</c:v>
                      </c:pt>
                      <c:pt idx="1763">
                        <c:v>0.99486111110987152</c:v>
                      </c:pt>
                      <c:pt idx="1764">
                        <c:v>0.99510416666403656</c:v>
                      </c:pt>
                      <c:pt idx="1765">
                        <c:v>0.9953472222182016</c:v>
                      </c:pt>
                      <c:pt idx="1766">
                        <c:v>0.9955902777796426</c:v>
                      </c:pt>
                      <c:pt idx="1767">
                        <c:v>0.99583333333380764</c:v>
                      </c:pt>
                      <c:pt idx="1768">
                        <c:v>0.99607638888797267</c:v>
                      </c:pt>
                      <c:pt idx="1769">
                        <c:v>0.99631944444213771</c:v>
                      </c:pt>
                      <c:pt idx="1770">
                        <c:v>0.99656249999630275</c:v>
                      </c:pt>
                      <c:pt idx="1771">
                        <c:v>0.99680555555774375</c:v>
                      </c:pt>
                      <c:pt idx="1772">
                        <c:v>0.99704861111190879</c:v>
                      </c:pt>
                      <c:pt idx="1773">
                        <c:v>0.99729166666607383</c:v>
                      </c:pt>
                      <c:pt idx="1774">
                        <c:v>0.99753472222023887</c:v>
                      </c:pt>
                      <c:pt idx="1775">
                        <c:v>0.99777777777440391</c:v>
                      </c:pt>
                      <c:pt idx="1776">
                        <c:v>0.9980208333358449</c:v>
                      </c:pt>
                      <c:pt idx="1777">
                        <c:v>0.99826388889000994</c:v>
                      </c:pt>
                      <c:pt idx="1778">
                        <c:v>0.99850694444417498</c:v>
                      </c:pt>
                      <c:pt idx="1779">
                        <c:v>0.99874999999834002</c:v>
                      </c:pt>
                      <c:pt idx="1780">
                        <c:v>0.99899305555250506</c:v>
                      </c:pt>
                      <c:pt idx="1781">
                        <c:v>0.99923611111394606</c:v>
                      </c:pt>
                      <c:pt idx="1782">
                        <c:v>0.9994791666681111</c:v>
                      </c:pt>
                      <c:pt idx="1783">
                        <c:v>0.99972222222227614</c:v>
                      </c:pt>
                      <c:pt idx="1784">
                        <c:v>0.99996527777644117</c:v>
                      </c:pt>
                      <c:pt idx="1785">
                        <c:v>1.0002083333306062</c:v>
                      </c:pt>
                      <c:pt idx="1786">
                        <c:v>1.0004513888847713</c:v>
                      </c:pt>
                      <c:pt idx="1787">
                        <c:v>1.0006944444462123</c:v>
                      </c:pt>
                      <c:pt idx="1788">
                        <c:v>1.0009375000003773</c:v>
                      </c:pt>
                      <c:pt idx="1789">
                        <c:v>1.0011805555545423</c:v>
                      </c:pt>
                      <c:pt idx="1790">
                        <c:v>1.0014236111087074</c:v>
                      </c:pt>
                      <c:pt idx="1791">
                        <c:v>1.0016666666628724</c:v>
                      </c:pt>
                      <c:pt idx="1792">
                        <c:v>1.0019097222243134</c:v>
                      </c:pt>
                      <c:pt idx="1793">
                        <c:v>1.0021527777784784</c:v>
                      </c:pt>
                      <c:pt idx="1794">
                        <c:v>1.0023958333326435</c:v>
                      </c:pt>
                      <c:pt idx="1795">
                        <c:v>1.0026388888868085</c:v>
                      </c:pt>
                      <c:pt idx="1796">
                        <c:v>1.0028819444409736</c:v>
                      </c:pt>
                      <c:pt idx="1797">
                        <c:v>1.0031250000024146</c:v>
                      </c:pt>
                      <c:pt idx="1798">
                        <c:v>1.0033680555565796</c:v>
                      </c:pt>
                      <c:pt idx="1799">
                        <c:v>1.0036111111107446</c:v>
                      </c:pt>
                      <c:pt idx="1800">
                        <c:v>1.0038541666649097</c:v>
                      </c:pt>
                      <c:pt idx="1801">
                        <c:v>1.0040972222190747</c:v>
                      </c:pt>
                      <c:pt idx="1802">
                        <c:v>1.0043402777805157</c:v>
                      </c:pt>
                      <c:pt idx="1803">
                        <c:v>1.0045833333346808</c:v>
                      </c:pt>
                      <c:pt idx="1804">
                        <c:v>1.0048263888888458</c:v>
                      </c:pt>
                      <c:pt idx="1805">
                        <c:v>1.0050694444430108</c:v>
                      </c:pt>
                      <c:pt idx="1806">
                        <c:v>1.0053124999971759</c:v>
                      </c:pt>
                      <c:pt idx="1807">
                        <c:v>1.0055555555586169</c:v>
                      </c:pt>
                      <c:pt idx="1808">
                        <c:v>1.0057986111127819</c:v>
                      </c:pt>
                      <c:pt idx="1809">
                        <c:v>1.0060416666669469</c:v>
                      </c:pt>
                      <c:pt idx="1810">
                        <c:v>1.006284722221112</c:v>
                      </c:pt>
                      <c:pt idx="1811">
                        <c:v>1.0065393518520567</c:v>
                      </c:pt>
                      <c:pt idx="1812">
                        <c:v>1.0067824074062217</c:v>
                      </c:pt>
                      <c:pt idx="1813">
                        <c:v>1.0070254629603868</c:v>
                      </c:pt>
                      <c:pt idx="1814">
                        <c:v>1.0072685185145518</c:v>
                      </c:pt>
                      <c:pt idx="1815">
                        <c:v>1.0075115740759928</c:v>
                      </c:pt>
                      <c:pt idx="1816">
                        <c:v>1.0077546296301578</c:v>
                      </c:pt>
                      <c:pt idx="1817">
                        <c:v>1.0079976851843229</c:v>
                      </c:pt>
                      <c:pt idx="1818">
                        <c:v>1.0082407407384879</c:v>
                      </c:pt>
                      <c:pt idx="1819">
                        <c:v>1.0084837962926529</c:v>
                      </c:pt>
                      <c:pt idx="1820">
                        <c:v>1.0087268518540939</c:v>
                      </c:pt>
                      <c:pt idx="1821">
                        <c:v>1.008969907408259</c:v>
                      </c:pt>
                      <c:pt idx="1822">
                        <c:v>1.009212962962424</c:v>
                      </c:pt>
                      <c:pt idx="1823">
                        <c:v>1.0094560185165891</c:v>
                      </c:pt>
                      <c:pt idx="1824">
                        <c:v>1.0096990740707541</c:v>
                      </c:pt>
                      <c:pt idx="1825">
                        <c:v>1.0099421296321951</c:v>
                      </c:pt>
                      <c:pt idx="1826">
                        <c:v>1.0101851851863601</c:v>
                      </c:pt>
                      <c:pt idx="1827">
                        <c:v>1.0104282407405252</c:v>
                      </c:pt>
                      <c:pt idx="1828">
                        <c:v>1.0106712962946902</c:v>
                      </c:pt>
                      <c:pt idx="1829">
                        <c:v>1.0109143518488553</c:v>
                      </c:pt>
                      <c:pt idx="1830">
                        <c:v>1.0111574074102962</c:v>
                      </c:pt>
                      <c:pt idx="1831">
                        <c:v>1.0114004629644613</c:v>
                      </c:pt>
                      <c:pt idx="1832">
                        <c:v>1.0116435185186263</c:v>
                      </c:pt>
                      <c:pt idx="1833">
                        <c:v>1.0118865740727914</c:v>
                      </c:pt>
                      <c:pt idx="1834">
                        <c:v>1.0121296296269564</c:v>
                      </c:pt>
                      <c:pt idx="1835">
                        <c:v>1.0123726851811214</c:v>
                      </c:pt>
                      <c:pt idx="1836">
                        <c:v>1.0126157407425624</c:v>
                      </c:pt>
                      <c:pt idx="1837">
                        <c:v>1.0128587962967275</c:v>
                      </c:pt>
                      <c:pt idx="1838">
                        <c:v>1.0131018518508925</c:v>
                      </c:pt>
                      <c:pt idx="1839">
                        <c:v>1.0133449074050576</c:v>
                      </c:pt>
                      <c:pt idx="1840">
                        <c:v>1.0135879629592226</c:v>
                      </c:pt>
                      <c:pt idx="1841">
                        <c:v>1.0138310185206636</c:v>
                      </c:pt>
                      <c:pt idx="1842">
                        <c:v>1.0140740740748286</c:v>
                      </c:pt>
                      <c:pt idx="1843">
                        <c:v>1.0143171296289937</c:v>
                      </c:pt>
                      <c:pt idx="1844">
                        <c:v>1.0145601851831587</c:v>
                      </c:pt>
                      <c:pt idx="1845">
                        <c:v>1.0148032407373238</c:v>
                      </c:pt>
                      <c:pt idx="1846">
                        <c:v>1.0150462962987647</c:v>
                      </c:pt>
                      <c:pt idx="1847">
                        <c:v>1.0152893518529298</c:v>
                      </c:pt>
                      <c:pt idx="1848">
                        <c:v>1.0155324074070948</c:v>
                      </c:pt>
                      <c:pt idx="1849">
                        <c:v>1.0157754629612599</c:v>
                      </c:pt>
                      <c:pt idx="1850">
                        <c:v>1.0160185185154249</c:v>
                      </c:pt>
                      <c:pt idx="1851">
                        <c:v>1.0162615740768659</c:v>
                      </c:pt>
                      <c:pt idx="1852">
                        <c:v>1.0165046296310309</c:v>
                      </c:pt>
                      <c:pt idx="1853">
                        <c:v>1.016747685185196</c:v>
                      </c:pt>
                      <c:pt idx="1854">
                        <c:v>1.016990740739361</c:v>
                      </c:pt>
                      <c:pt idx="1855">
                        <c:v>1.0172337962935261</c:v>
                      </c:pt>
                      <c:pt idx="1856">
                        <c:v>1.0174768518549671</c:v>
                      </c:pt>
                      <c:pt idx="1857">
                        <c:v>1.0177199074091321</c:v>
                      </c:pt>
                      <c:pt idx="1858">
                        <c:v>1.0179629629632971</c:v>
                      </c:pt>
                      <c:pt idx="1859">
                        <c:v>1.0182175925942418</c:v>
                      </c:pt>
                      <c:pt idx="1860">
                        <c:v>1.0184606481484069</c:v>
                      </c:pt>
                      <c:pt idx="1861">
                        <c:v>1.0187037037025719</c:v>
                      </c:pt>
                      <c:pt idx="1862">
                        <c:v>1.0189467592567369</c:v>
                      </c:pt>
                      <c:pt idx="1863">
                        <c:v>1.019189814810902</c:v>
                      </c:pt>
                      <c:pt idx="1864">
                        <c:v>1.019432870372343</c:v>
                      </c:pt>
                      <c:pt idx="1865">
                        <c:v>1.019675925926508</c:v>
                      </c:pt>
                      <c:pt idx="1866">
                        <c:v>1.0199189814806731</c:v>
                      </c:pt>
                      <c:pt idx="1867">
                        <c:v>1.0201620370348381</c:v>
                      </c:pt>
                      <c:pt idx="1868">
                        <c:v>1.0204050925890031</c:v>
                      </c:pt>
                      <c:pt idx="1869">
                        <c:v>1.0206481481504441</c:v>
                      </c:pt>
                      <c:pt idx="1870">
                        <c:v>1.0208912037046092</c:v>
                      </c:pt>
                      <c:pt idx="1871">
                        <c:v>1.0211342592587742</c:v>
                      </c:pt>
                      <c:pt idx="1872">
                        <c:v>1.0213773148129393</c:v>
                      </c:pt>
                      <c:pt idx="1873">
                        <c:v>1.0216203703671043</c:v>
                      </c:pt>
                      <c:pt idx="1874">
                        <c:v>1.0218634259285453</c:v>
                      </c:pt>
                      <c:pt idx="1875">
                        <c:v>1.0221064814827103</c:v>
                      </c:pt>
                      <c:pt idx="1876">
                        <c:v>1.0223495370368754</c:v>
                      </c:pt>
                      <c:pt idx="1877">
                        <c:v>1.0225925925910404</c:v>
                      </c:pt>
                      <c:pt idx="1878">
                        <c:v>1.0228356481452054</c:v>
                      </c:pt>
                      <c:pt idx="1879">
                        <c:v>1.0230787037066464</c:v>
                      </c:pt>
                      <c:pt idx="1880">
                        <c:v>1.0233217592608115</c:v>
                      </c:pt>
                      <c:pt idx="1881">
                        <c:v>1.0235648148149765</c:v>
                      </c:pt>
                      <c:pt idx="1882">
                        <c:v>1.0238078703691416</c:v>
                      </c:pt>
                      <c:pt idx="1883">
                        <c:v>1.0240509259233066</c:v>
                      </c:pt>
                      <c:pt idx="1884">
                        <c:v>1.0242939814774716</c:v>
                      </c:pt>
                      <c:pt idx="1885">
                        <c:v>1.0245370370389126</c:v>
                      </c:pt>
                      <c:pt idx="1886">
                        <c:v>1.0247800925930777</c:v>
                      </c:pt>
                      <c:pt idx="1887">
                        <c:v>1.0250231481472427</c:v>
                      </c:pt>
                      <c:pt idx="1888">
                        <c:v>1.0252662037014078</c:v>
                      </c:pt>
                      <c:pt idx="1889">
                        <c:v>1.0255092592555728</c:v>
                      </c:pt>
                      <c:pt idx="1890">
                        <c:v>1.0257523148170138</c:v>
                      </c:pt>
                      <c:pt idx="1891">
                        <c:v>1.0259953703711788</c:v>
                      </c:pt>
                      <c:pt idx="1892">
                        <c:v>1.0262384259253439</c:v>
                      </c:pt>
                      <c:pt idx="1893">
                        <c:v>1.0264814814795089</c:v>
                      </c:pt>
                      <c:pt idx="1894">
                        <c:v>1.0267245370336739</c:v>
                      </c:pt>
                      <c:pt idx="1895">
                        <c:v>1.0269675925951149</c:v>
                      </c:pt>
                      <c:pt idx="1896">
                        <c:v>1.02721064814928</c:v>
                      </c:pt>
                      <c:pt idx="1897">
                        <c:v>1.027453703703445</c:v>
                      </c:pt>
                      <c:pt idx="1898">
                        <c:v>1.0276967592576101</c:v>
                      </c:pt>
                      <c:pt idx="1899">
                        <c:v>1.0279398148117751</c:v>
                      </c:pt>
                      <c:pt idx="1900">
                        <c:v>1.0281828703732161</c:v>
                      </c:pt>
                      <c:pt idx="1901">
                        <c:v>1.0284259259273811</c:v>
                      </c:pt>
                      <c:pt idx="1902">
                        <c:v>1.0286689814815462</c:v>
                      </c:pt>
                      <c:pt idx="1903">
                        <c:v>1.0289120370357112</c:v>
                      </c:pt>
                      <c:pt idx="1904">
                        <c:v>1.0291550925898763</c:v>
                      </c:pt>
                      <c:pt idx="1905">
                        <c:v>1.0293981481440413</c:v>
                      </c:pt>
                      <c:pt idx="1906">
                        <c:v>1.0296412037054823</c:v>
                      </c:pt>
                      <c:pt idx="1907">
                        <c:v>1.029895833336427</c:v>
                      </c:pt>
                      <c:pt idx="1908">
                        <c:v>1.030138888890592</c:v>
                      </c:pt>
                      <c:pt idx="1909">
                        <c:v>1.0303819444447571</c:v>
                      </c:pt>
                      <c:pt idx="1910">
                        <c:v>1.0306249999989221</c:v>
                      </c:pt>
                      <c:pt idx="1911">
                        <c:v>1.0308680555530871</c:v>
                      </c:pt>
                      <c:pt idx="1912">
                        <c:v>1.0311111111072522</c:v>
                      </c:pt>
                      <c:pt idx="1913">
                        <c:v>1.0313541666686932</c:v>
                      </c:pt>
                      <c:pt idx="1914">
                        <c:v>1.0315972222228582</c:v>
                      </c:pt>
                      <c:pt idx="1915">
                        <c:v>1.0318402777770233</c:v>
                      </c:pt>
                      <c:pt idx="1916">
                        <c:v>1.0320833333311883</c:v>
                      </c:pt>
                      <c:pt idx="1917">
                        <c:v>1.0323263888853533</c:v>
                      </c:pt>
                      <c:pt idx="1918">
                        <c:v>1.0325694444467943</c:v>
                      </c:pt>
                      <c:pt idx="1919">
                        <c:v>1.0328125000009594</c:v>
                      </c:pt>
                      <c:pt idx="1920">
                        <c:v>1.0330555555551244</c:v>
                      </c:pt>
                      <c:pt idx="1921">
                        <c:v>1.0332986111092894</c:v>
                      </c:pt>
                      <c:pt idx="1922">
                        <c:v>1.0335416666634545</c:v>
                      </c:pt>
                      <c:pt idx="1923">
                        <c:v>1.0337847222248955</c:v>
                      </c:pt>
                      <c:pt idx="1924">
                        <c:v>1.0340277777790605</c:v>
                      </c:pt>
                      <c:pt idx="1925">
                        <c:v>1.0342708333332256</c:v>
                      </c:pt>
                      <c:pt idx="1926">
                        <c:v>1.0345138888873906</c:v>
                      </c:pt>
                      <c:pt idx="1927">
                        <c:v>1.0347569444415556</c:v>
                      </c:pt>
                      <c:pt idx="1928">
                        <c:v>1.0350000000029966</c:v>
                      </c:pt>
                      <c:pt idx="1929">
                        <c:v>1.0352430555571617</c:v>
                      </c:pt>
                      <c:pt idx="1930">
                        <c:v>1.0354861111113267</c:v>
                      </c:pt>
                      <c:pt idx="1931">
                        <c:v>1.0357291666654918</c:v>
                      </c:pt>
                      <c:pt idx="1932">
                        <c:v>1.0359722222196568</c:v>
                      </c:pt>
                      <c:pt idx="1933">
                        <c:v>1.0362152777738218</c:v>
                      </c:pt>
                      <c:pt idx="1934">
                        <c:v>1.0364583333352628</c:v>
                      </c:pt>
                      <c:pt idx="1935">
                        <c:v>1.0367013888894279</c:v>
                      </c:pt>
                      <c:pt idx="1936">
                        <c:v>1.0369444444435929</c:v>
                      </c:pt>
                      <c:pt idx="1937">
                        <c:v>1.0371874999977579</c:v>
                      </c:pt>
                      <c:pt idx="1938">
                        <c:v>1.037430555551923</c:v>
                      </c:pt>
                      <c:pt idx="1939">
                        <c:v>1.037673611113364</c:v>
                      </c:pt>
                      <c:pt idx="1940">
                        <c:v>1.037916666667529</c:v>
                      </c:pt>
                      <c:pt idx="1941">
                        <c:v>1.0381597222216941</c:v>
                      </c:pt>
                      <c:pt idx="1942">
                        <c:v>1.0384027777758591</c:v>
                      </c:pt>
                      <c:pt idx="1943">
                        <c:v>1.0386458333300241</c:v>
                      </c:pt>
                      <c:pt idx="1944">
                        <c:v>1.0388888888914651</c:v>
                      </c:pt>
                      <c:pt idx="1945">
                        <c:v>1.0391319444456302</c:v>
                      </c:pt>
                      <c:pt idx="1946">
                        <c:v>1.0393749999997952</c:v>
                      </c:pt>
                      <c:pt idx="1947">
                        <c:v>1.0396180555539603</c:v>
                      </c:pt>
                      <c:pt idx="1948">
                        <c:v>1.0398611111081253</c:v>
                      </c:pt>
                      <c:pt idx="1949">
                        <c:v>1.0401041666695663</c:v>
                      </c:pt>
                      <c:pt idx="1950">
                        <c:v>1.0403472222237313</c:v>
                      </c:pt>
                      <c:pt idx="1951">
                        <c:v>1.0405902777778964</c:v>
                      </c:pt>
                      <c:pt idx="1952">
                        <c:v>1.0408333333320614</c:v>
                      </c:pt>
                      <c:pt idx="1953">
                        <c:v>1.0410763888862264</c:v>
                      </c:pt>
                      <c:pt idx="1954">
                        <c:v>1.0413194444403915</c:v>
                      </c:pt>
                      <c:pt idx="1955">
                        <c:v>1.0415625000018325</c:v>
                      </c:pt>
                      <c:pt idx="1956">
                        <c:v>1.0418171296255012</c:v>
                      </c:pt>
                      <c:pt idx="1957">
                        <c:v>1.0420601851869422</c:v>
                      </c:pt>
                      <c:pt idx="1958">
                        <c:v>1.0423032407411073</c:v>
                      </c:pt>
                      <c:pt idx="1959">
                        <c:v>1.0425462962952723</c:v>
                      </c:pt>
                      <c:pt idx="1960">
                        <c:v>1.0427893518494373</c:v>
                      </c:pt>
                      <c:pt idx="1961">
                        <c:v>1.0430324074036024</c:v>
                      </c:pt>
                      <c:pt idx="1962">
                        <c:v>1.0432754629650434</c:v>
                      </c:pt>
                      <c:pt idx="1963">
                        <c:v>1.0435185185192084</c:v>
                      </c:pt>
                      <c:pt idx="1964">
                        <c:v>1.0437615740733734</c:v>
                      </c:pt>
                      <c:pt idx="1965">
                        <c:v>1.0440046296275385</c:v>
                      </c:pt>
                      <c:pt idx="1966">
                        <c:v>1.0442476851817035</c:v>
                      </c:pt>
                      <c:pt idx="1967">
                        <c:v>1.0444907407431445</c:v>
                      </c:pt>
                      <c:pt idx="1968">
                        <c:v>1.0447337962973096</c:v>
                      </c:pt>
                      <c:pt idx="1969">
                        <c:v>1.0449768518514746</c:v>
                      </c:pt>
                      <c:pt idx="1970">
                        <c:v>1.0452199074056396</c:v>
                      </c:pt>
                      <c:pt idx="1971">
                        <c:v>1.0454629629598047</c:v>
                      </c:pt>
                      <c:pt idx="1972">
                        <c:v>1.0457060185212457</c:v>
                      </c:pt>
                      <c:pt idx="1973">
                        <c:v>1.0459490740754107</c:v>
                      </c:pt>
                      <c:pt idx="1974">
                        <c:v>1.0461921296295758</c:v>
                      </c:pt>
                      <c:pt idx="1975">
                        <c:v>1.0464351851837408</c:v>
                      </c:pt>
                      <c:pt idx="1976">
                        <c:v>1.0466782407379058</c:v>
                      </c:pt>
                      <c:pt idx="1977">
                        <c:v>1.0469212962993468</c:v>
                      </c:pt>
                      <c:pt idx="1978">
                        <c:v>1.0471643518535119</c:v>
                      </c:pt>
                      <c:pt idx="1979">
                        <c:v>1.0474074074076769</c:v>
                      </c:pt>
                      <c:pt idx="1980">
                        <c:v>1.0476504629618419</c:v>
                      </c:pt>
                      <c:pt idx="1981">
                        <c:v>1.047893518516007</c:v>
                      </c:pt>
                      <c:pt idx="1982">
                        <c:v>1.048136574070172</c:v>
                      </c:pt>
                      <c:pt idx="1983">
                        <c:v>1.048379629631613</c:v>
                      </c:pt>
                      <c:pt idx="1984">
                        <c:v>1.0486226851857781</c:v>
                      </c:pt>
                      <c:pt idx="1985">
                        <c:v>1.0488657407399431</c:v>
                      </c:pt>
                      <c:pt idx="1986">
                        <c:v>1.0491087962941081</c:v>
                      </c:pt>
                      <c:pt idx="1987">
                        <c:v>1.0493518518482732</c:v>
                      </c:pt>
                      <c:pt idx="1988">
                        <c:v>1.0495949074097142</c:v>
                      </c:pt>
                      <c:pt idx="1989">
                        <c:v>1.0498379629638792</c:v>
                      </c:pt>
                      <c:pt idx="1990">
                        <c:v>1.0500810185180443</c:v>
                      </c:pt>
                      <c:pt idx="1991">
                        <c:v>1.0503240740722093</c:v>
                      </c:pt>
                      <c:pt idx="1992">
                        <c:v>1.0505671296263743</c:v>
                      </c:pt>
                      <c:pt idx="1993">
                        <c:v>1.0508101851878153</c:v>
                      </c:pt>
                      <c:pt idx="1994">
                        <c:v>1.0510532407419804</c:v>
                      </c:pt>
                      <c:pt idx="1995">
                        <c:v>1.0512962962961454</c:v>
                      </c:pt>
                      <c:pt idx="1996">
                        <c:v>1.0515393518503104</c:v>
                      </c:pt>
                      <c:pt idx="1997">
                        <c:v>1.0517824074044755</c:v>
                      </c:pt>
                      <c:pt idx="1998">
                        <c:v>1.0520254629659165</c:v>
                      </c:pt>
                      <c:pt idx="1999">
                        <c:v>1.0522685185200815</c:v>
                      </c:pt>
                      <c:pt idx="2000">
                        <c:v>1.0525115740742466</c:v>
                      </c:pt>
                      <c:pt idx="2001">
                        <c:v>1.0527546296284116</c:v>
                      </c:pt>
                      <c:pt idx="2002">
                        <c:v>1.0529976851825766</c:v>
                      </c:pt>
                      <c:pt idx="2003">
                        <c:v>1.0532407407367417</c:v>
                      </c:pt>
                      <c:pt idx="2004">
                        <c:v>1.0534837962981827</c:v>
                      </c:pt>
                      <c:pt idx="2005">
                        <c:v>1.0537384259218514</c:v>
                      </c:pt>
                      <c:pt idx="2006">
                        <c:v>1.0539814814832924</c:v>
                      </c:pt>
                      <c:pt idx="2007">
                        <c:v>1.0542245370374574</c:v>
                      </c:pt>
                      <c:pt idx="2008">
                        <c:v>1.0544675925916225</c:v>
                      </c:pt>
                      <c:pt idx="2009">
                        <c:v>1.0547106481457875</c:v>
                      </c:pt>
                      <c:pt idx="2010">
                        <c:v>1.0549537036999526</c:v>
                      </c:pt>
                      <c:pt idx="2011">
                        <c:v>1.0551967592613936</c:v>
                      </c:pt>
                      <c:pt idx="2012">
                        <c:v>1.0554398148155586</c:v>
                      </c:pt>
                      <c:pt idx="2013">
                        <c:v>1.0556828703697236</c:v>
                      </c:pt>
                      <c:pt idx="2014">
                        <c:v>1.0559259259238887</c:v>
                      </c:pt>
                      <c:pt idx="2015">
                        <c:v>1.0561689814780537</c:v>
                      </c:pt>
                      <c:pt idx="2016">
                        <c:v>1.0564120370394947</c:v>
                      </c:pt>
                      <c:pt idx="2017">
                        <c:v>1.0566550925936598</c:v>
                      </c:pt>
                      <c:pt idx="2018">
                        <c:v>1.0568981481478248</c:v>
                      </c:pt>
                      <c:pt idx="2019">
                        <c:v>1.0571412037019898</c:v>
                      </c:pt>
                      <c:pt idx="2020">
                        <c:v>1.0573842592561549</c:v>
                      </c:pt>
                      <c:pt idx="2021">
                        <c:v>1.0576273148175959</c:v>
                      </c:pt>
                      <c:pt idx="2022">
                        <c:v>1.0578703703717609</c:v>
                      </c:pt>
                      <c:pt idx="2023">
                        <c:v>1.0581134259259259</c:v>
                      </c:pt>
                      <c:pt idx="2024">
                        <c:v>1.058356481480091</c:v>
                      </c:pt>
                      <c:pt idx="2025">
                        <c:v>1.058599537034256</c:v>
                      </c:pt>
                      <c:pt idx="2026">
                        <c:v>1.058842592595697</c:v>
                      </c:pt>
                      <c:pt idx="2027">
                        <c:v>1.0590856481498621</c:v>
                      </c:pt>
                      <c:pt idx="2028">
                        <c:v>1.0593287037040271</c:v>
                      </c:pt>
                      <c:pt idx="2029">
                        <c:v>1.0595717592581921</c:v>
                      </c:pt>
                      <c:pt idx="2030">
                        <c:v>1.0598148148123572</c:v>
                      </c:pt>
                      <c:pt idx="2031">
                        <c:v>1.0600578703665222</c:v>
                      </c:pt>
                      <c:pt idx="2032">
                        <c:v>1.0603009259279632</c:v>
                      </c:pt>
                      <c:pt idx="2033">
                        <c:v>1.0605439814821283</c:v>
                      </c:pt>
                      <c:pt idx="2034">
                        <c:v>1.0607870370362933</c:v>
                      </c:pt>
                      <c:pt idx="2035">
                        <c:v>1.0610300925904583</c:v>
                      </c:pt>
                      <c:pt idx="2036">
                        <c:v>1.0612731481446234</c:v>
                      </c:pt>
                      <c:pt idx="2037">
                        <c:v>1.0615162037060644</c:v>
                      </c:pt>
                      <c:pt idx="2038">
                        <c:v>1.0617592592602294</c:v>
                      </c:pt>
                      <c:pt idx="2039">
                        <c:v>1.0620023148143944</c:v>
                      </c:pt>
                      <c:pt idx="2040">
                        <c:v>1.0622453703685595</c:v>
                      </c:pt>
                      <c:pt idx="2041">
                        <c:v>1.0624884259227245</c:v>
                      </c:pt>
                      <c:pt idx="2042">
                        <c:v>1.0627314814841655</c:v>
                      </c:pt>
                      <c:pt idx="2043">
                        <c:v>1.0629745370383306</c:v>
                      </c:pt>
                      <c:pt idx="2044">
                        <c:v>1.0632175925924956</c:v>
                      </c:pt>
                      <c:pt idx="2045">
                        <c:v>1.0634606481466606</c:v>
                      </c:pt>
                      <c:pt idx="2046">
                        <c:v>1.0637037037008257</c:v>
                      </c:pt>
                      <c:pt idx="2047">
                        <c:v>1.0639467592622667</c:v>
                      </c:pt>
                      <c:pt idx="2048">
                        <c:v>1.0641898148164317</c:v>
                      </c:pt>
                      <c:pt idx="2049">
                        <c:v>1.0644328703705968</c:v>
                      </c:pt>
                      <c:pt idx="2050">
                        <c:v>1.0646759259247618</c:v>
                      </c:pt>
                      <c:pt idx="2051">
                        <c:v>1.0649189814789268</c:v>
                      </c:pt>
                      <c:pt idx="2052">
                        <c:v>1.0651620370330919</c:v>
                      </c:pt>
                      <c:pt idx="2053">
                        <c:v>1.0654166666640366</c:v>
                      </c:pt>
                      <c:pt idx="2054">
                        <c:v>1.0656597222182016</c:v>
                      </c:pt>
                      <c:pt idx="2055">
                        <c:v>1.0659027777796426</c:v>
                      </c:pt>
                      <c:pt idx="2056">
                        <c:v>1.0661458333338076</c:v>
                      </c:pt>
                      <c:pt idx="2057">
                        <c:v>1.0663888888879727</c:v>
                      </c:pt>
                      <c:pt idx="2058">
                        <c:v>1.0666319444421377</c:v>
                      </c:pt>
                      <c:pt idx="2059">
                        <c:v>1.0668749999963028</c:v>
                      </c:pt>
                      <c:pt idx="2060">
                        <c:v>1.0671180555577437</c:v>
                      </c:pt>
                      <c:pt idx="2061">
                        <c:v>1.0673611111119088</c:v>
                      </c:pt>
                      <c:pt idx="2062">
                        <c:v>1.0676041666660738</c:v>
                      </c:pt>
                      <c:pt idx="2063">
                        <c:v>1.0678472222202389</c:v>
                      </c:pt>
                      <c:pt idx="2064">
                        <c:v>1.0680902777744039</c:v>
                      </c:pt>
                      <c:pt idx="2065">
                        <c:v>1.0683333333358449</c:v>
                      </c:pt>
                      <c:pt idx="2066">
                        <c:v>1.0685763888900099</c:v>
                      </c:pt>
                      <c:pt idx="2067">
                        <c:v>1.068819444444175</c:v>
                      </c:pt>
                      <c:pt idx="2068">
                        <c:v>1.06906249999834</c:v>
                      </c:pt>
                      <c:pt idx="2069">
                        <c:v>1.0693055555525051</c:v>
                      </c:pt>
                      <c:pt idx="2070">
                        <c:v>1.0695486111139461</c:v>
                      </c:pt>
                      <c:pt idx="2071">
                        <c:v>1.0697916666681111</c:v>
                      </c:pt>
                      <c:pt idx="2072">
                        <c:v>1.0700347222222761</c:v>
                      </c:pt>
                      <c:pt idx="2073">
                        <c:v>1.0702777777764412</c:v>
                      </c:pt>
                      <c:pt idx="2074">
                        <c:v>1.0705208333306062</c:v>
                      </c:pt>
                      <c:pt idx="2075">
                        <c:v>1.0707638888847713</c:v>
                      </c:pt>
                      <c:pt idx="2076">
                        <c:v>1.0710069444462123</c:v>
                      </c:pt>
                      <c:pt idx="2077">
                        <c:v>1.0712500000003773</c:v>
                      </c:pt>
                      <c:pt idx="2078">
                        <c:v>1.0714930555545423</c:v>
                      </c:pt>
                      <c:pt idx="2079">
                        <c:v>1.0717361111087074</c:v>
                      </c:pt>
                      <c:pt idx="2080">
                        <c:v>1.0719791666628724</c:v>
                      </c:pt>
                      <c:pt idx="2081">
                        <c:v>1.0722222222243134</c:v>
                      </c:pt>
                      <c:pt idx="2082">
                        <c:v>1.0724652777784784</c:v>
                      </c:pt>
                      <c:pt idx="2083">
                        <c:v>1.0727083333326435</c:v>
                      </c:pt>
                      <c:pt idx="2084">
                        <c:v>1.0729513888868085</c:v>
                      </c:pt>
                      <c:pt idx="2085">
                        <c:v>1.0731944444409736</c:v>
                      </c:pt>
                      <c:pt idx="2086">
                        <c:v>1.0734375000024146</c:v>
                      </c:pt>
                      <c:pt idx="2087">
                        <c:v>1.0736805555565796</c:v>
                      </c:pt>
                      <c:pt idx="2088">
                        <c:v>1.0739236111107446</c:v>
                      </c:pt>
                      <c:pt idx="2089">
                        <c:v>1.0741666666649097</c:v>
                      </c:pt>
                      <c:pt idx="2090">
                        <c:v>1.0744097222190747</c:v>
                      </c:pt>
                      <c:pt idx="2091">
                        <c:v>1.0746527777805157</c:v>
                      </c:pt>
                      <c:pt idx="2092">
                        <c:v>1.0748958333346808</c:v>
                      </c:pt>
                      <c:pt idx="2093">
                        <c:v>1.0751388888888458</c:v>
                      </c:pt>
                      <c:pt idx="2094">
                        <c:v>1.0753819444430108</c:v>
                      </c:pt>
                      <c:pt idx="2095">
                        <c:v>1.0756249999971759</c:v>
                      </c:pt>
                      <c:pt idx="2096">
                        <c:v>1.0758680555586169</c:v>
                      </c:pt>
                      <c:pt idx="2097">
                        <c:v>1.0761111111127819</c:v>
                      </c:pt>
                      <c:pt idx="2098">
                        <c:v>1.0763541666669469</c:v>
                      </c:pt>
                      <c:pt idx="2099">
                        <c:v>1.076597222221112</c:v>
                      </c:pt>
                      <c:pt idx="2100">
                        <c:v>1.076840277775277</c:v>
                      </c:pt>
                      <c:pt idx="2101">
                        <c:v>1.0770833333294421</c:v>
                      </c:pt>
                      <c:pt idx="2102">
                        <c:v>1.0773379629603868</c:v>
                      </c:pt>
                      <c:pt idx="2103">
                        <c:v>1.0775810185145518</c:v>
                      </c:pt>
                      <c:pt idx="2104">
                        <c:v>1.0778240740759928</c:v>
                      </c:pt>
                      <c:pt idx="2105">
                        <c:v>1.0780671296301578</c:v>
                      </c:pt>
                      <c:pt idx="2106">
                        <c:v>1.0783101851843229</c:v>
                      </c:pt>
                      <c:pt idx="2107">
                        <c:v>1.0785532407384879</c:v>
                      </c:pt>
                      <c:pt idx="2108">
                        <c:v>1.0787962962926529</c:v>
                      </c:pt>
                      <c:pt idx="2109">
                        <c:v>1.0790393518540939</c:v>
                      </c:pt>
                      <c:pt idx="2110">
                        <c:v>1.079282407408259</c:v>
                      </c:pt>
                      <c:pt idx="2111">
                        <c:v>1.079525462962424</c:v>
                      </c:pt>
                      <c:pt idx="2112">
                        <c:v>1.0797685185165891</c:v>
                      </c:pt>
                      <c:pt idx="2113">
                        <c:v>1.0800115740707541</c:v>
                      </c:pt>
                      <c:pt idx="2114">
                        <c:v>1.0802546296321951</c:v>
                      </c:pt>
                      <c:pt idx="2115">
                        <c:v>1.0804976851863601</c:v>
                      </c:pt>
                      <c:pt idx="2116">
                        <c:v>1.0807407407405252</c:v>
                      </c:pt>
                      <c:pt idx="2117">
                        <c:v>1.0809837962946902</c:v>
                      </c:pt>
                      <c:pt idx="2118">
                        <c:v>1.0812268518488553</c:v>
                      </c:pt>
                      <c:pt idx="2119">
                        <c:v>1.0814699074102962</c:v>
                      </c:pt>
                      <c:pt idx="2120">
                        <c:v>1.0817129629644613</c:v>
                      </c:pt>
                      <c:pt idx="2121">
                        <c:v>1.0819560185186263</c:v>
                      </c:pt>
                      <c:pt idx="2122">
                        <c:v>1.0821990740727914</c:v>
                      </c:pt>
                      <c:pt idx="2123">
                        <c:v>1.0824421296269564</c:v>
                      </c:pt>
                      <c:pt idx="2124">
                        <c:v>1.0826851851811214</c:v>
                      </c:pt>
                      <c:pt idx="2125">
                        <c:v>1.0829282407425624</c:v>
                      </c:pt>
                      <c:pt idx="2126">
                        <c:v>1.0831712962967275</c:v>
                      </c:pt>
                      <c:pt idx="2127">
                        <c:v>1.0834143518508925</c:v>
                      </c:pt>
                      <c:pt idx="2128">
                        <c:v>1.0836574074050576</c:v>
                      </c:pt>
                      <c:pt idx="2129">
                        <c:v>1.0839004629592226</c:v>
                      </c:pt>
                      <c:pt idx="2130">
                        <c:v>1.0841435185206636</c:v>
                      </c:pt>
                      <c:pt idx="2131">
                        <c:v>1.0843865740748286</c:v>
                      </c:pt>
                      <c:pt idx="2132">
                        <c:v>1.0846296296289937</c:v>
                      </c:pt>
                      <c:pt idx="2133">
                        <c:v>1.0848726851831587</c:v>
                      </c:pt>
                      <c:pt idx="2134">
                        <c:v>1.0851157407373238</c:v>
                      </c:pt>
                      <c:pt idx="2135">
                        <c:v>1.0853587962987647</c:v>
                      </c:pt>
                      <c:pt idx="2136">
                        <c:v>1.0856018518529298</c:v>
                      </c:pt>
                      <c:pt idx="2137">
                        <c:v>1.0858449074070948</c:v>
                      </c:pt>
                      <c:pt idx="2138">
                        <c:v>1.0860879629612599</c:v>
                      </c:pt>
                      <c:pt idx="2139">
                        <c:v>1.0863310185154249</c:v>
                      </c:pt>
                      <c:pt idx="2140">
                        <c:v>1.0865740740768659</c:v>
                      </c:pt>
                      <c:pt idx="2141">
                        <c:v>1.0868171296310309</c:v>
                      </c:pt>
                      <c:pt idx="2142">
                        <c:v>1.087060185185196</c:v>
                      </c:pt>
                      <c:pt idx="2143">
                        <c:v>1.087303240739361</c:v>
                      </c:pt>
                      <c:pt idx="2144">
                        <c:v>1.0875462962935261</c:v>
                      </c:pt>
                      <c:pt idx="2145">
                        <c:v>1.0877893518549671</c:v>
                      </c:pt>
                      <c:pt idx="2146">
                        <c:v>1.0880324074091321</c:v>
                      </c:pt>
                      <c:pt idx="2147">
                        <c:v>1.0882754629632971</c:v>
                      </c:pt>
                      <c:pt idx="2148">
                        <c:v>1.0885185185174622</c:v>
                      </c:pt>
                      <c:pt idx="2149">
                        <c:v>1.0887615740716272</c:v>
                      </c:pt>
                      <c:pt idx="2150">
                        <c:v>1.0890162037025719</c:v>
                      </c:pt>
                      <c:pt idx="2151">
                        <c:v>1.0892592592567369</c:v>
                      </c:pt>
                      <c:pt idx="2152">
                        <c:v>1.089502314810902</c:v>
                      </c:pt>
                      <c:pt idx="2153">
                        <c:v>1.089745370372343</c:v>
                      </c:pt>
                      <c:pt idx="2154">
                        <c:v>1.089988425926508</c:v>
                      </c:pt>
                      <c:pt idx="2155">
                        <c:v>1.0902314814806731</c:v>
                      </c:pt>
                      <c:pt idx="2156">
                        <c:v>1.0904745370348381</c:v>
                      </c:pt>
                      <c:pt idx="2157">
                        <c:v>1.0907175925890031</c:v>
                      </c:pt>
                      <c:pt idx="2158">
                        <c:v>1.0909606481504441</c:v>
                      </c:pt>
                      <c:pt idx="2159">
                        <c:v>1.0912037037046092</c:v>
                      </c:pt>
                      <c:pt idx="2160">
                        <c:v>1.0914467592587742</c:v>
                      </c:pt>
                      <c:pt idx="2161">
                        <c:v>1.0916898148129393</c:v>
                      </c:pt>
                      <c:pt idx="2162">
                        <c:v>1.0919328703671043</c:v>
                      </c:pt>
                      <c:pt idx="2163">
                        <c:v>1.0921759259285453</c:v>
                      </c:pt>
                      <c:pt idx="2164">
                        <c:v>1.0924189814827103</c:v>
                      </c:pt>
                      <c:pt idx="2165">
                        <c:v>1.0926620370368754</c:v>
                      </c:pt>
                      <c:pt idx="2166">
                        <c:v>1.0929050925910404</c:v>
                      </c:pt>
                      <c:pt idx="2167">
                        <c:v>1.0931481481452054</c:v>
                      </c:pt>
                      <c:pt idx="2168">
                        <c:v>1.0933912037066464</c:v>
                      </c:pt>
                      <c:pt idx="2169">
                        <c:v>1.0936342592608115</c:v>
                      </c:pt>
                      <c:pt idx="2170">
                        <c:v>1.0938773148149765</c:v>
                      </c:pt>
                      <c:pt idx="2171">
                        <c:v>1.0941203703691416</c:v>
                      </c:pt>
                      <c:pt idx="2172">
                        <c:v>1.0943634259233066</c:v>
                      </c:pt>
                      <c:pt idx="2173">
                        <c:v>1.0946064814774716</c:v>
                      </c:pt>
                      <c:pt idx="2174">
                        <c:v>1.0948495370389126</c:v>
                      </c:pt>
                      <c:pt idx="2175">
                        <c:v>1.0950925925930777</c:v>
                      </c:pt>
                      <c:pt idx="2176">
                        <c:v>1.0953356481472427</c:v>
                      </c:pt>
                      <c:pt idx="2177">
                        <c:v>1.0955787037014078</c:v>
                      </c:pt>
                      <c:pt idx="2178">
                        <c:v>1.0958217592555728</c:v>
                      </c:pt>
                      <c:pt idx="2179">
                        <c:v>1.0960648148170138</c:v>
                      </c:pt>
                      <c:pt idx="2180">
                        <c:v>1.0963078703711788</c:v>
                      </c:pt>
                      <c:pt idx="2181">
                        <c:v>1.0965509259253439</c:v>
                      </c:pt>
                      <c:pt idx="2182">
                        <c:v>1.0967939814795089</c:v>
                      </c:pt>
                      <c:pt idx="2183">
                        <c:v>1.0970370370336739</c:v>
                      </c:pt>
                      <c:pt idx="2184">
                        <c:v>1.0972800925951149</c:v>
                      </c:pt>
                      <c:pt idx="2185">
                        <c:v>1.09752314814928</c:v>
                      </c:pt>
                      <c:pt idx="2186">
                        <c:v>1.097766203703445</c:v>
                      </c:pt>
                      <c:pt idx="2187">
                        <c:v>1.0980092592576101</c:v>
                      </c:pt>
                      <c:pt idx="2188">
                        <c:v>1.0982523148117751</c:v>
                      </c:pt>
                      <c:pt idx="2189">
                        <c:v>1.0984953703732161</c:v>
                      </c:pt>
                      <c:pt idx="2190">
                        <c:v>1.0987384259273811</c:v>
                      </c:pt>
                      <c:pt idx="2191">
                        <c:v>1.0989814814815462</c:v>
                      </c:pt>
                      <c:pt idx="2192">
                        <c:v>1.0992245370357112</c:v>
                      </c:pt>
                      <c:pt idx="2193">
                        <c:v>1.0994675925898763</c:v>
                      </c:pt>
                      <c:pt idx="2194">
                        <c:v>1.0997106481440413</c:v>
                      </c:pt>
                      <c:pt idx="2195">
                        <c:v>1.0999537037054823</c:v>
                      </c:pt>
                      <c:pt idx="2196">
                        <c:v>1.1001967592596473</c:v>
                      </c:pt>
                      <c:pt idx="2197">
                        <c:v>1.1004398148138124</c:v>
                      </c:pt>
                      <c:pt idx="2198">
                        <c:v>1.1006828703679774</c:v>
                      </c:pt>
                      <c:pt idx="2199">
                        <c:v>1.1009374999989221</c:v>
                      </c:pt>
                      <c:pt idx="2200">
                        <c:v>1.1011805555530871</c:v>
                      </c:pt>
                      <c:pt idx="2201">
                        <c:v>1.1014236111072522</c:v>
                      </c:pt>
                      <c:pt idx="2202">
                        <c:v>1.1016666666686932</c:v>
                      </c:pt>
                      <c:pt idx="2203">
                        <c:v>1.1019097222228582</c:v>
                      </c:pt>
                      <c:pt idx="2204">
                        <c:v>1.1021527777770233</c:v>
                      </c:pt>
                      <c:pt idx="2205">
                        <c:v>1.1023958333311883</c:v>
                      </c:pt>
                      <c:pt idx="2206">
                        <c:v>1.1026388888853533</c:v>
                      </c:pt>
                      <c:pt idx="2207">
                        <c:v>1.1028819444467943</c:v>
                      </c:pt>
                      <c:pt idx="2208">
                        <c:v>1.1031250000009594</c:v>
                      </c:pt>
                      <c:pt idx="2209">
                        <c:v>1.1033680555551244</c:v>
                      </c:pt>
                      <c:pt idx="2210">
                        <c:v>1.1036111111092894</c:v>
                      </c:pt>
                      <c:pt idx="2211">
                        <c:v>1.1038541666634545</c:v>
                      </c:pt>
                      <c:pt idx="2212">
                        <c:v>1.1040972222248955</c:v>
                      </c:pt>
                      <c:pt idx="2213">
                        <c:v>1.1043402777790605</c:v>
                      </c:pt>
                      <c:pt idx="2214">
                        <c:v>1.1045833333332256</c:v>
                      </c:pt>
                      <c:pt idx="2215">
                        <c:v>1.1048263888873906</c:v>
                      </c:pt>
                      <c:pt idx="2216">
                        <c:v>1.1050694444415556</c:v>
                      </c:pt>
                      <c:pt idx="2217">
                        <c:v>1.1053125000029966</c:v>
                      </c:pt>
                      <c:pt idx="2218">
                        <c:v>1.1055555555571617</c:v>
                      </c:pt>
                      <c:pt idx="2219">
                        <c:v>1.1057986111113267</c:v>
                      </c:pt>
                      <c:pt idx="2220">
                        <c:v>1.1060416666654918</c:v>
                      </c:pt>
                      <c:pt idx="2221">
                        <c:v>1.1062847222196568</c:v>
                      </c:pt>
                      <c:pt idx="2222">
                        <c:v>1.1065277777738218</c:v>
                      </c:pt>
                      <c:pt idx="2223">
                        <c:v>1.1067708333352628</c:v>
                      </c:pt>
                      <c:pt idx="2224">
                        <c:v>1.1070138888894279</c:v>
                      </c:pt>
                      <c:pt idx="2225">
                        <c:v>1.1072569444435929</c:v>
                      </c:pt>
                      <c:pt idx="2226">
                        <c:v>1.1074999999977579</c:v>
                      </c:pt>
                      <c:pt idx="2227">
                        <c:v>1.107743055551923</c:v>
                      </c:pt>
                      <c:pt idx="2228">
                        <c:v>1.107986111113364</c:v>
                      </c:pt>
                      <c:pt idx="2229">
                        <c:v>1.108229166667529</c:v>
                      </c:pt>
                      <c:pt idx="2230">
                        <c:v>1.1084722222216941</c:v>
                      </c:pt>
                      <c:pt idx="2231">
                        <c:v>1.1087152777758591</c:v>
                      </c:pt>
                      <c:pt idx="2232">
                        <c:v>1.1089583333300241</c:v>
                      </c:pt>
                      <c:pt idx="2233">
                        <c:v>1.1092013888914651</c:v>
                      </c:pt>
                      <c:pt idx="2234">
                        <c:v>1.1094444444456302</c:v>
                      </c:pt>
                      <c:pt idx="2235">
                        <c:v>1.1096874999997952</c:v>
                      </c:pt>
                      <c:pt idx="2236">
                        <c:v>1.1099305555539603</c:v>
                      </c:pt>
                      <c:pt idx="2237">
                        <c:v>1.1101736111081253</c:v>
                      </c:pt>
                      <c:pt idx="2238">
                        <c:v>1.1104166666695663</c:v>
                      </c:pt>
                      <c:pt idx="2239">
                        <c:v>1.1106597222237313</c:v>
                      </c:pt>
                      <c:pt idx="2240">
                        <c:v>1.1109027777778964</c:v>
                      </c:pt>
                      <c:pt idx="2241">
                        <c:v>1.1111458333320614</c:v>
                      </c:pt>
                      <c:pt idx="2242">
                        <c:v>1.1113888888862264</c:v>
                      </c:pt>
                      <c:pt idx="2243">
                        <c:v>1.1116319444403915</c:v>
                      </c:pt>
                      <c:pt idx="2244">
                        <c:v>1.1118750000018325</c:v>
                      </c:pt>
                      <c:pt idx="2245">
                        <c:v>1.1121180555559975</c:v>
                      </c:pt>
                      <c:pt idx="2246">
                        <c:v>1.1123611111101626</c:v>
                      </c:pt>
                      <c:pt idx="2247">
                        <c:v>1.1126157407411073</c:v>
                      </c:pt>
                      <c:pt idx="2248">
                        <c:v>1.1128587962952723</c:v>
                      </c:pt>
                      <c:pt idx="2249">
                        <c:v>1.1131018518494373</c:v>
                      </c:pt>
                      <c:pt idx="2250">
                        <c:v>1.1133449074036024</c:v>
                      </c:pt>
                      <c:pt idx="2251">
                        <c:v>1.1135879629650434</c:v>
                      </c:pt>
                      <c:pt idx="2252">
                        <c:v>1.1138310185192084</c:v>
                      </c:pt>
                      <c:pt idx="2253">
                        <c:v>1.1140740740733734</c:v>
                      </c:pt>
                      <c:pt idx="2254">
                        <c:v>1.1143171296275385</c:v>
                      </c:pt>
                      <c:pt idx="2255">
                        <c:v>1.1145601851817035</c:v>
                      </c:pt>
                      <c:pt idx="2256">
                        <c:v>1.1148032407431445</c:v>
                      </c:pt>
                      <c:pt idx="2257">
                        <c:v>1.1150462962973096</c:v>
                      </c:pt>
                      <c:pt idx="2258">
                        <c:v>1.1152893518514746</c:v>
                      </c:pt>
                      <c:pt idx="2259">
                        <c:v>1.1155324074056396</c:v>
                      </c:pt>
                      <c:pt idx="2260">
                        <c:v>1.1157754629598047</c:v>
                      </c:pt>
                      <c:pt idx="2261">
                        <c:v>1.1160185185212457</c:v>
                      </c:pt>
                      <c:pt idx="2262">
                        <c:v>1.1162615740754107</c:v>
                      </c:pt>
                      <c:pt idx="2263">
                        <c:v>1.1165046296295758</c:v>
                      </c:pt>
                      <c:pt idx="2264">
                        <c:v>1.1167476851837408</c:v>
                      </c:pt>
                      <c:pt idx="2265">
                        <c:v>1.1169907407379058</c:v>
                      </c:pt>
                      <c:pt idx="2266">
                        <c:v>1.1172337962993468</c:v>
                      </c:pt>
                      <c:pt idx="2267">
                        <c:v>1.1174768518535119</c:v>
                      </c:pt>
                      <c:pt idx="2268">
                        <c:v>1.1177199074076769</c:v>
                      </c:pt>
                      <c:pt idx="2269">
                        <c:v>1.1179629629618419</c:v>
                      </c:pt>
                      <c:pt idx="2270">
                        <c:v>1.118206018516007</c:v>
                      </c:pt>
                      <c:pt idx="2271">
                        <c:v>1.118449074070172</c:v>
                      </c:pt>
                      <c:pt idx="2272">
                        <c:v>1.118692129631613</c:v>
                      </c:pt>
                      <c:pt idx="2273">
                        <c:v>1.1189351851857781</c:v>
                      </c:pt>
                      <c:pt idx="2274">
                        <c:v>1.1191782407399431</c:v>
                      </c:pt>
                      <c:pt idx="2275">
                        <c:v>1.1194212962941081</c:v>
                      </c:pt>
                      <c:pt idx="2276">
                        <c:v>1.1196643518482732</c:v>
                      </c:pt>
                      <c:pt idx="2277">
                        <c:v>1.1199074074097142</c:v>
                      </c:pt>
                      <c:pt idx="2278">
                        <c:v>1.1201504629638792</c:v>
                      </c:pt>
                      <c:pt idx="2279">
                        <c:v>1.1203935185180443</c:v>
                      </c:pt>
                      <c:pt idx="2280">
                        <c:v>1.1206365740722093</c:v>
                      </c:pt>
                      <c:pt idx="2281">
                        <c:v>1.1208796296263743</c:v>
                      </c:pt>
                      <c:pt idx="2282">
                        <c:v>1.1211226851878153</c:v>
                      </c:pt>
                      <c:pt idx="2283">
                        <c:v>1.1213657407419804</c:v>
                      </c:pt>
                      <c:pt idx="2284">
                        <c:v>1.1216087962961454</c:v>
                      </c:pt>
                      <c:pt idx="2285">
                        <c:v>1.1218518518503104</c:v>
                      </c:pt>
                      <c:pt idx="2286">
                        <c:v>1.1220949074044755</c:v>
                      </c:pt>
                      <c:pt idx="2287">
                        <c:v>1.1223379629659165</c:v>
                      </c:pt>
                      <c:pt idx="2288">
                        <c:v>1.1225810185200815</c:v>
                      </c:pt>
                      <c:pt idx="2289">
                        <c:v>1.1228240740742466</c:v>
                      </c:pt>
                      <c:pt idx="2290">
                        <c:v>1.1230671296284116</c:v>
                      </c:pt>
                      <c:pt idx="2291">
                        <c:v>1.1233101851825766</c:v>
                      </c:pt>
                      <c:pt idx="2292">
                        <c:v>1.1235532407367417</c:v>
                      </c:pt>
                      <c:pt idx="2293">
                        <c:v>1.1237962962981827</c:v>
                      </c:pt>
                      <c:pt idx="2294">
                        <c:v>1.1240393518523477</c:v>
                      </c:pt>
                      <c:pt idx="2295">
                        <c:v>1.1242824074065128</c:v>
                      </c:pt>
                      <c:pt idx="2296">
                        <c:v>1.1245370370374574</c:v>
                      </c:pt>
                      <c:pt idx="2297">
                        <c:v>1.1247800925916225</c:v>
                      </c:pt>
                      <c:pt idx="2298">
                        <c:v>1.1250231481457875</c:v>
                      </c:pt>
                      <c:pt idx="2299">
                        <c:v>1.1252662036999526</c:v>
                      </c:pt>
                      <c:pt idx="2300">
                        <c:v>1.1255092592613936</c:v>
                      </c:pt>
                      <c:pt idx="2301">
                        <c:v>1.1257523148155586</c:v>
                      </c:pt>
                      <c:pt idx="2302">
                        <c:v>1.1259953703697236</c:v>
                      </c:pt>
                      <c:pt idx="2303">
                        <c:v>1.1262384259238887</c:v>
                      </c:pt>
                      <c:pt idx="2304">
                        <c:v>1.1264814814780537</c:v>
                      </c:pt>
                      <c:pt idx="2305">
                        <c:v>1.1267245370394947</c:v>
                      </c:pt>
                      <c:pt idx="2306">
                        <c:v>1.1269675925936598</c:v>
                      </c:pt>
                      <c:pt idx="2307">
                        <c:v>1.1272106481478248</c:v>
                      </c:pt>
                      <c:pt idx="2308">
                        <c:v>1.1274537037019898</c:v>
                      </c:pt>
                      <c:pt idx="2309">
                        <c:v>1.1276967592561549</c:v>
                      </c:pt>
                      <c:pt idx="2310">
                        <c:v>1.1279398148175959</c:v>
                      </c:pt>
                      <c:pt idx="2311">
                        <c:v>1.1281828703717609</c:v>
                      </c:pt>
                      <c:pt idx="2312">
                        <c:v>1.1284259259259259</c:v>
                      </c:pt>
                      <c:pt idx="2313">
                        <c:v>1.128668981480091</c:v>
                      </c:pt>
                      <c:pt idx="2314">
                        <c:v>1.128912037034256</c:v>
                      </c:pt>
                      <c:pt idx="2315">
                        <c:v>1.129155092595697</c:v>
                      </c:pt>
                      <c:pt idx="2316">
                        <c:v>1.1293981481498621</c:v>
                      </c:pt>
                      <c:pt idx="2317">
                        <c:v>1.1296412037040271</c:v>
                      </c:pt>
                      <c:pt idx="2318">
                        <c:v>1.1298842592581921</c:v>
                      </c:pt>
                      <c:pt idx="2319">
                        <c:v>1.1301273148123572</c:v>
                      </c:pt>
                      <c:pt idx="2320">
                        <c:v>1.1303703703665222</c:v>
                      </c:pt>
                      <c:pt idx="2321">
                        <c:v>1.1306134259279632</c:v>
                      </c:pt>
                      <c:pt idx="2322">
                        <c:v>1.1308564814821283</c:v>
                      </c:pt>
                      <c:pt idx="2323">
                        <c:v>1.1310995370362933</c:v>
                      </c:pt>
                      <c:pt idx="2324">
                        <c:v>1.1313425925904583</c:v>
                      </c:pt>
                      <c:pt idx="2325">
                        <c:v>1.1315856481446234</c:v>
                      </c:pt>
                      <c:pt idx="2326">
                        <c:v>1.1318287037060644</c:v>
                      </c:pt>
                      <c:pt idx="2327">
                        <c:v>1.1320717592602294</c:v>
                      </c:pt>
                      <c:pt idx="2328">
                        <c:v>1.1323148148143944</c:v>
                      </c:pt>
                      <c:pt idx="2329">
                        <c:v>1.1325578703685595</c:v>
                      </c:pt>
                      <c:pt idx="2330">
                        <c:v>1.1328009259227245</c:v>
                      </c:pt>
                      <c:pt idx="2331">
                        <c:v>1.1330439814841655</c:v>
                      </c:pt>
                      <c:pt idx="2332">
                        <c:v>1.1332870370383306</c:v>
                      </c:pt>
                      <c:pt idx="2333">
                        <c:v>1.1335300925924956</c:v>
                      </c:pt>
                      <c:pt idx="2334">
                        <c:v>1.1337731481466606</c:v>
                      </c:pt>
                      <c:pt idx="2335">
                        <c:v>1.1340162037008257</c:v>
                      </c:pt>
                      <c:pt idx="2336">
                        <c:v>1.1342592592622667</c:v>
                      </c:pt>
                      <c:pt idx="2337">
                        <c:v>1.1345023148164317</c:v>
                      </c:pt>
                      <c:pt idx="2338">
                        <c:v>1.1347453703705968</c:v>
                      </c:pt>
                      <c:pt idx="2339">
                        <c:v>1.1349884259247618</c:v>
                      </c:pt>
                      <c:pt idx="2340">
                        <c:v>1.1352314814789268</c:v>
                      </c:pt>
                      <c:pt idx="2341">
                        <c:v>1.1354745370330919</c:v>
                      </c:pt>
                      <c:pt idx="2342">
                        <c:v>1.1357175925945329</c:v>
                      </c:pt>
                      <c:pt idx="2343">
                        <c:v>1.1359606481486979</c:v>
                      </c:pt>
                      <c:pt idx="2344">
                        <c:v>1.1362152777796426</c:v>
                      </c:pt>
                      <c:pt idx="2345">
                        <c:v>1.1364583333338076</c:v>
                      </c:pt>
                      <c:pt idx="2346">
                        <c:v>1.1367013888879727</c:v>
                      </c:pt>
                      <c:pt idx="2347">
                        <c:v>1.1369444444421377</c:v>
                      </c:pt>
                      <c:pt idx="2348">
                        <c:v>1.1371874999963028</c:v>
                      </c:pt>
                      <c:pt idx="2349">
                        <c:v>1.1374305555577437</c:v>
                      </c:pt>
                      <c:pt idx="2350">
                        <c:v>1.1376736111119088</c:v>
                      </c:pt>
                      <c:pt idx="2351">
                        <c:v>1.1379166666660738</c:v>
                      </c:pt>
                      <c:pt idx="2352">
                        <c:v>1.1381597222202389</c:v>
                      </c:pt>
                      <c:pt idx="2353">
                        <c:v>1.1384027777744039</c:v>
                      </c:pt>
                      <c:pt idx="2354">
                        <c:v>1.1386458333358449</c:v>
                      </c:pt>
                      <c:pt idx="2355">
                        <c:v>1.1388888888900099</c:v>
                      </c:pt>
                      <c:pt idx="2356">
                        <c:v>1.139131944444175</c:v>
                      </c:pt>
                      <c:pt idx="2357">
                        <c:v>1.13937499999834</c:v>
                      </c:pt>
                      <c:pt idx="2358">
                        <c:v>1.1396180555525051</c:v>
                      </c:pt>
                      <c:pt idx="2359">
                        <c:v>1.1398611111139461</c:v>
                      </c:pt>
                      <c:pt idx="2360">
                        <c:v>1.1401041666681111</c:v>
                      </c:pt>
                      <c:pt idx="2361">
                        <c:v>1.1403472222222761</c:v>
                      </c:pt>
                      <c:pt idx="2362">
                        <c:v>1.1405902777764412</c:v>
                      </c:pt>
                      <c:pt idx="2363">
                        <c:v>1.1408333333306062</c:v>
                      </c:pt>
                      <c:pt idx="2364">
                        <c:v>1.1410763888847713</c:v>
                      </c:pt>
                      <c:pt idx="2365">
                        <c:v>1.1413194444462123</c:v>
                      </c:pt>
                      <c:pt idx="2366">
                        <c:v>1.1415625000003773</c:v>
                      </c:pt>
                      <c:pt idx="2367">
                        <c:v>1.1418055555545423</c:v>
                      </c:pt>
                      <c:pt idx="2368">
                        <c:v>1.1420486111087074</c:v>
                      </c:pt>
                      <c:pt idx="2369">
                        <c:v>1.1422916666628724</c:v>
                      </c:pt>
                      <c:pt idx="2370">
                        <c:v>1.1425347222243134</c:v>
                      </c:pt>
                      <c:pt idx="2371">
                        <c:v>1.1427777777784784</c:v>
                      </c:pt>
                      <c:pt idx="2372">
                        <c:v>1.1430208333326435</c:v>
                      </c:pt>
                      <c:pt idx="2373">
                        <c:v>1.1432638888868085</c:v>
                      </c:pt>
                      <c:pt idx="2374">
                        <c:v>1.1435069444409736</c:v>
                      </c:pt>
                      <c:pt idx="2375">
                        <c:v>1.1437500000024146</c:v>
                      </c:pt>
                      <c:pt idx="2376">
                        <c:v>1.1439930555565796</c:v>
                      </c:pt>
                      <c:pt idx="2377">
                        <c:v>1.1442361111107446</c:v>
                      </c:pt>
                      <c:pt idx="2378">
                        <c:v>1.1444791666649097</c:v>
                      </c:pt>
                      <c:pt idx="2379">
                        <c:v>1.1447222222190747</c:v>
                      </c:pt>
                      <c:pt idx="2380">
                        <c:v>1.1449652777805157</c:v>
                      </c:pt>
                      <c:pt idx="2381">
                        <c:v>1.1452083333346808</c:v>
                      </c:pt>
                      <c:pt idx="2382">
                        <c:v>1.1454513888888458</c:v>
                      </c:pt>
                      <c:pt idx="2383">
                        <c:v>1.1456944444430108</c:v>
                      </c:pt>
                      <c:pt idx="2384">
                        <c:v>1.1459374999971759</c:v>
                      </c:pt>
                      <c:pt idx="2385">
                        <c:v>1.1461805555586169</c:v>
                      </c:pt>
                      <c:pt idx="2386">
                        <c:v>1.1464236111127819</c:v>
                      </c:pt>
                      <c:pt idx="2387">
                        <c:v>1.1466666666669469</c:v>
                      </c:pt>
                      <c:pt idx="2388">
                        <c:v>1.146909722221112</c:v>
                      </c:pt>
                      <c:pt idx="2389">
                        <c:v>1.147152777775277</c:v>
                      </c:pt>
                      <c:pt idx="2390">
                        <c:v>1.1473958333294421</c:v>
                      </c:pt>
                      <c:pt idx="2391">
                        <c:v>1.1476388888908831</c:v>
                      </c:pt>
                      <c:pt idx="2392">
                        <c:v>1.1478819444450481</c:v>
                      </c:pt>
                      <c:pt idx="2393">
                        <c:v>1.1481365740759928</c:v>
                      </c:pt>
                      <c:pt idx="2394">
                        <c:v>1.1483796296301578</c:v>
                      </c:pt>
                      <c:pt idx="2395">
                        <c:v>1.1486226851843229</c:v>
                      </c:pt>
                      <c:pt idx="2396">
                        <c:v>1.1488657407384879</c:v>
                      </c:pt>
                      <c:pt idx="2397">
                        <c:v>1.1491087962926529</c:v>
                      </c:pt>
                      <c:pt idx="2398">
                        <c:v>1.1493518518540939</c:v>
                      </c:pt>
                      <c:pt idx="2399">
                        <c:v>1.149594907408259</c:v>
                      </c:pt>
                      <c:pt idx="2400">
                        <c:v>1.149837962962424</c:v>
                      </c:pt>
                      <c:pt idx="2401">
                        <c:v>1.1500810185165891</c:v>
                      </c:pt>
                      <c:pt idx="2402">
                        <c:v>1.1503240740707541</c:v>
                      </c:pt>
                      <c:pt idx="2403">
                        <c:v>1.1505671296321951</c:v>
                      </c:pt>
                      <c:pt idx="2404">
                        <c:v>1.1508101851863601</c:v>
                      </c:pt>
                      <c:pt idx="2405">
                        <c:v>1.1510532407405252</c:v>
                      </c:pt>
                      <c:pt idx="2406">
                        <c:v>1.1512962962946902</c:v>
                      </c:pt>
                      <c:pt idx="2407">
                        <c:v>1.1515393518488553</c:v>
                      </c:pt>
                      <c:pt idx="2408">
                        <c:v>1.1517824074102962</c:v>
                      </c:pt>
                      <c:pt idx="2409">
                        <c:v>1.1520254629644613</c:v>
                      </c:pt>
                      <c:pt idx="2410">
                        <c:v>1.1522685185186263</c:v>
                      </c:pt>
                      <c:pt idx="2411">
                        <c:v>1.1525115740727914</c:v>
                      </c:pt>
                      <c:pt idx="2412">
                        <c:v>1.1527546296269564</c:v>
                      </c:pt>
                      <c:pt idx="2413">
                        <c:v>1.1529976851811214</c:v>
                      </c:pt>
                      <c:pt idx="2414">
                        <c:v>1.1532407407425624</c:v>
                      </c:pt>
                      <c:pt idx="2415">
                        <c:v>1.1534837962967275</c:v>
                      </c:pt>
                      <c:pt idx="2416">
                        <c:v>1.1537268518508925</c:v>
                      </c:pt>
                      <c:pt idx="2417">
                        <c:v>1.1539699074050576</c:v>
                      </c:pt>
                      <c:pt idx="2418">
                        <c:v>1.1542129629592226</c:v>
                      </c:pt>
                      <c:pt idx="2419">
                        <c:v>1.1544560185206636</c:v>
                      </c:pt>
                      <c:pt idx="2420">
                        <c:v>1.1546990740748286</c:v>
                      </c:pt>
                      <c:pt idx="2421">
                        <c:v>1.1549421296289937</c:v>
                      </c:pt>
                      <c:pt idx="2422">
                        <c:v>1.1551851851831587</c:v>
                      </c:pt>
                      <c:pt idx="2423">
                        <c:v>1.1554282407373238</c:v>
                      </c:pt>
                      <c:pt idx="2424">
                        <c:v>1.1556712962987647</c:v>
                      </c:pt>
                      <c:pt idx="2425">
                        <c:v>1.1559143518529298</c:v>
                      </c:pt>
                      <c:pt idx="2426">
                        <c:v>1.1561574074070948</c:v>
                      </c:pt>
                      <c:pt idx="2427">
                        <c:v>1.1564004629612599</c:v>
                      </c:pt>
                      <c:pt idx="2428">
                        <c:v>1.1566435185154249</c:v>
                      </c:pt>
                      <c:pt idx="2429">
                        <c:v>1.1568865740768659</c:v>
                      </c:pt>
                      <c:pt idx="2430">
                        <c:v>1.1571296296310309</c:v>
                      </c:pt>
                      <c:pt idx="2431">
                        <c:v>1.157372685185196</c:v>
                      </c:pt>
                      <c:pt idx="2432">
                        <c:v>1.157615740739361</c:v>
                      </c:pt>
                      <c:pt idx="2433">
                        <c:v>1.1578587962935261</c:v>
                      </c:pt>
                      <c:pt idx="2434">
                        <c:v>1.1581018518549671</c:v>
                      </c:pt>
                      <c:pt idx="2435">
                        <c:v>1.1583449074091321</c:v>
                      </c:pt>
                      <c:pt idx="2436">
                        <c:v>1.1585879629632971</c:v>
                      </c:pt>
                      <c:pt idx="2437">
                        <c:v>1.1588310185174622</c:v>
                      </c:pt>
                      <c:pt idx="2438">
                        <c:v>1.1590740740716272</c:v>
                      </c:pt>
                      <c:pt idx="2439">
                        <c:v>1.1593171296257923</c:v>
                      </c:pt>
                      <c:pt idx="2440">
                        <c:v>1.1595601851872332</c:v>
                      </c:pt>
                      <c:pt idx="2441">
                        <c:v>1.159814814810902</c:v>
                      </c:pt>
                      <c:pt idx="2442">
                        <c:v>1.160057870372343</c:v>
                      </c:pt>
                      <c:pt idx="2443">
                        <c:v>1.160300925926508</c:v>
                      </c:pt>
                      <c:pt idx="2444">
                        <c:v>1.1605439814806731</c:v>
                      </c:pt>
                      <c:pt idx="2445">
                        <c:v>1.1607870370348381</c:v>
                      </c:pt>
                      <c:pt idx="2446">
                        <c:v>1.1610300925890031</c:v>
                      </c:pt>
                      <c:pt idx="2447">
                        <c:v>1.1612731481504441</c:v>
                      </c:pt>
                      <c:pt idx="2448">
                        <c:v>1.1615162037046092</c:v>
                      </c:pt>
                      <c:pt idx="2449">
                        <c:v>1.1617592592587742</c:v>
                      </c:pt>
                      <c:pt idx="2450">
                        <c:v>1.1620023148129393</c:v>
                      </c:pt>
                      <c:pt idx="2451">
                        <c:v>1.1622453703671043</c:v>
                      </c:pt>
                      <c:pt idx="2452">
                        <c:v>1.1624884259285453</c:v>
                      </c:pt>
                      <c:pt idx="2453">
                        <c:v>1.1627314814827103</c:v>
                      </c:pt>
                      <c:pt idx="2454">
                        <c:v>1.1629745370368754</c:v>
                      </c:pt>
                      <c:pt idx="2455">
                        <c:v>1.1632175925910404</c:v>
                      </c:pt>
                      <c:pt idx="2456">
                        <c:v>1.1634606481452054</c:v>
                      </c:pt>
                      <c:pt idx="2457">
                        <c:v>1.1637037037066464</c:v>
                      </c:pt>
                      <c:pt idx="2458">
                        <c:v>1.1639467592608115</c:v>
                      </c:pt>
                      <c:pt idx="2459">
                        <c:v>1.1641898148149765</c:v>
                      </c:pt>
                      <c:pt idx="2460">
                        <c:v>1.1644328703691416</c:v>
                      </c:pt>
                      <c:pt idx="2461">
                        <c:v>1.1646759259233066</c:v>
                      </c:pt>
                      <c:pt idx="2462">
                        <c:v>1.1649189814774716</c:v>
                      </c:pt>
                      <c:pt idx="2463">
                        <c:v>1.1651620370389126</c:v>
                      </c:pt>
                      <c:pt idx="2464">
                        <c:v>1.1654050925930777</c:v>
                      </c:pt>
                      <c:pt idx="2465">
                        <c:v>1.1656481481472427</c:v>
                      </c:pt>
                      <c:pt idx="2466">
                        <c:v>1.1658912037014078</c:v>
                      </c:pt>
                      <c:pt idx="2467">
                        <c:v>1.1661342592555728</c:v>
                      </c:pt>
                      <c:pt idx="2468">
                        <c:v>1.1663773148170138</c:v>
                      </c:pt>
                      <c:pt idx="2469">
                        <c:v>1.1666203703711788</c:v>
                      </c:pt>
                      <c:pt idx="2470">
                        <c:v>1.1668634259253439</c:v>
                      </c:pt>
                      <c:pt idx="2471">
                        <c:v>1.1671064814795089</c:v>
                      </c:pt>
                      <c:pt idx="2472">
                        <c:v>1.1673495370336739</c:v>
                      </c:pt>
                      <c:pt idx="2473">
                        <c:v>1.1675925925951149</c:v>
                      </c:pt>
                      <c:pt idx="2474">
                        <c:v>1.16783564814928</c:v>
                      </c:pt>
                      <c:pt idx="2475">
                        <c:v>1.168078703703445</c:v>
                      </c:pt>
                      <c:pt idx="2476">
                        <c:v>1.1683217592576101</c:v>
                      </c:pt>
                      <c:pt idx="2477">
                        <c:v>1.1685648148117751</c:v>
                      </c:pt>
                      <c:pt idx="2478">
                        <c:v>1.1688078703732161</c:v>
                      </c:pt>
                      <c:pt idx="2479">
                        <c:v>1.1690509259273811</c:v>
                      </c:pt>
                      <c:pt idx="2480">
                        <c:v>1.1692939814815462</c:v>
                      </c:pt>
                      <c:pt idx="2481">
                        <c:v>1.1695370370357112</c:v>
                      </c:pt>
                      <c:pt idx="2482">
                        <c:v>1.1697800925898763</c:v>
                      </c:pt>
                      <c:pt idx="2483">
                        <c:v>1.1700231481440413</c:v>
                      </c:pt>
                      <c:pt idx="2484">
                        <c:v>1.1702662037054823</c:v>
                      </c:pt>
                      <c:pt idx="2485">
                        <c:v>1.1705092592596473</c:v>
                      </c:pt>
                      <c:pt idx="2486">
                        <c:v>1.1707523148138124</c:v>
                      </c:pt>
                      <c:pt idx="2487">
                        <c:v>1.1709953703679774</c:v>
                      </c:pt>
                      <c:pt idx="2488">
                        <c:v>1.1712384259221424</c:v>
                      </c:pt>
                      <c:pt idx="2489">
                        <c:v>1.1714930555530871</c:v>
                      </c:pt>
                      <c:pt idx="2490">
                        <c:v>1.1717361111072522</c:v>
                      </c:pt>
                      <c:pt idx="2491">
                        <c:v>1.1719791666686932</c:v>
                      </c:pt>
                      <c:pt idx="2492">
                        <c:v>1.1722222222228582</c:v>
                      </c:pt>
                      <c:pt idx="2493">
                        <c:v>1.1724652777770233</c:v>
                      </c:pt>
                      <c:pt idx="2494">
                        <c:v>1.1727083333311883</c:v>
                      </c:pt>
                      <c:pt idx="2495">
                        <c:v>1.1729513888853533</c:v>
                      </c:pt>
                      <c:pt idx="2496">
                        <c:v>1.1731944444467943</c:v>
                      </c:pt>
                      <c:pt idx="2497">
                        <c:v>1.1734375000009594</c:v>
                      </c:pt>
                      <c:pt idx="2498">
                        <c:v>1.1736805555551244</c:v>
                      </c:pt>
                      <c:pt idx="2499">
                        <c:v>1.1739236111092894</c:v>
                      </c:pt>
                      <c:pt idx="2500">
                        <c:v>1.1741666666634545</c:v>
                      </c:pt>
                      <c:pt idx="2501">
                        <c:v>1.1744097222248955</c:v>
                      </c:pt>
                      <c:pt idx="2502">
                        <c:v>1.1746527777790605</c:v>
                      </c:pt>
                      <c:pt idx="2503">
                        <c:v>1.1748958333332256</c:v>
                      </c:pt>
                      <c:pt idx="2504">
                        <c:v>1.1751388888873906</c:v>
                      </c:pt>
                      <c:pt idx="2505">
                        <c:v>1.1753819444415556</c:v>
                      </c:pt>
                      <c:pt idx="2506">
                        <c:v>1.1756250000029966</c:v>
                      </c:pt>
                      <c:pt idx="2507">
                        <c:v>1.1758680555571617</c:v>
                      </c:pt>
                      <c:pt idx="2508">
                        <c:v>1.1761111111113267</c:v>
                      </c:pt>
                      <c:pt idx="2509">
                        <c:v>1.1763541666654918</c:v>
                      </c:pt>
                      <c:pt idx="2510">
                        <c:v>1.1765972222196568</c:v>
                      </c:pt>
                      <c:pt idx="2511">
                        <c:v>1.1768402777738218</c:v>
                      </c:pt>
                      <c:pt idx="2512">
                        <c:v>1.1770833333352628</c:v>
                      </c:pt>
                      <c:pt idx="2513">
                        <c:v>1.1773263888894279</c:v>
                      </c:pt>
                      <c:pt idx="2514">
                        <c:v>1.1775694444435929</c:v>
                      </c:pt>
                      <c:pt idx="2515">
                        <c:v>1.1778124999977579</c:v>
                      </c:pt>
                      <c:pt idx="2516">
                        <c:v>1.178055555551923</c:v>
                      </c:pt>
                      <c:pt idx="2517">
                        <c:v>1.178298611113364</c:v>
                      </c:pt>
                      <c:pt idx="2518">
                        <c:v>1.178541666667529</c:v>
                      </c:pt>
                      <c:pt idx="2519">
                        <c:v>1.1787847222216941</c:v>
                      </c:pt>
                      <c:pt idx="2520">
                        <c:v>1.1790277777758591</c:v>
                      </c:pt>
                      <c:pt idx="2521">
                        <c:v>1.1792708333300241</c:v>
                      </c:pt>
                      <c:pt idx="2522">
                        <c:v>1.1795138888914651</c:v>
                      </c:pt>
                      <c:pt idx="2523">
                        <c:v>1.1797569444456302</c:v>
                      </c:pt>
                      <c:pt idx="2524">
                        <c:v>1.1799999999997952</c:v>
                      </c:pt>
                      <c:pt idx="2525">
                        <c:v>1.1802430555539603</c:v>
                      </c:pt>
                      <c:pt idx="2526">
                        <c:v>1.1804861111081253</c:v>
                      </c:pt>
                      <c:pt idx="2527">
                        <c:v>1.1807291666695663</c:v>
                      </c:pt>
                      <c:pt idx="2528">
                        <c:v>1.1809722222237313</c:v>
                      </c:pt>
                      <c:pt idx="2529">
                        <c:v>1.1812152777778964</c:v>
                      </c:pt>
                      <c:pt idx="2530">
                        <c:v>1.1814583333320614</c:v>
                      </c:pt>
                      <c:pt idx="2531">
                        <c:v>1.1817013888862264</c:v>
                      </c:pt>
                      <c:pt idx="2532">
                        <c:v>1.1819444444403915</c:v>
                      </c:pt>
                      <c:pt idx="2533">
                        <c:v>1.1821875000018325</c:v>
                      </c:pt>
                      <c:pt idx="2534">
                        <c:v>1.1824305555559975</c:v>
                      </c:pt>
                      <c:pt idx="2535">
                        <c:v>1.1826736111101626</c:v>
                      </c:pt>
                      <c:pt idx="2536">
                        <c:v>1.1829166666643276</c:v>
                      </c:pt>
                      <c:pt idx="2537">
                        <c:v>1.1831597222184926</c:v>
                      </c:pt>
                      <c:pt idx="2538">
                        <c:v>1.1834143518494373</c:v>
                      </c:pt>
                      <c:pt idx="2539">
                        <c:v>1.1836574074036024</c:v>
                      </c:pt>
                      <c:pt idx="2540">
                        <c:v>1.1839004629650434</c:v>
                      </c:pt>
                      <c:pt idx="2541">
                        <c:v>1.1841435185192084</c:v>
                      </c:pt>
                      <c:pt idx="2542">
                        <c:v>1.1843865740733734</c:v>
                      </c:pt>
                      <c:pt idx="2543">
                        <c:v>1.1846296296275385</c:v>
                      </c:pt>
                      <c:pt idx="2544">
                        <c:v>1.1848726851817035</c:v>
                      </c:pt>
                      <c:pt idx="2545">
                        <c:v>1.1851157407431445</c:v>
                      </c:pt>
                      <c:pt idx="2546">
                        <c:v>1.1853587962973096</c:v>
                      </c:pt>
                      <c:pt idx="2547">
                        <c:v>1.1856018518514746</c:v>
                      </c:pt>
                      <c:pt idx="2548">
                        <c:v>1.1858449074056396</c:v>
                      </c:pt>
                      <c:pt idx="2549">
                        <c:v>1.1860879629598047</c:v>
                      </c:pt>
                      <c:pt idx="2550">
                        <c:v>1.1863310185212457</c:v>
                      </c:pt>
                      <c:pt idx="2551">
                        <c:v>1.1865740740754107</c:v>
                      </c:pt>
                      <c:pt idx="2552">
                        <c:v>1.1868171296295758</c:v>
                      </c:pt>
                      <c:pt idx="2553">
                        <c:v>1.1870601851837408</c:v>
                      </c:pt>
                      <c:pt idx="2554">
                        <c:v>1.1873032407379058</c:v>
                      </c:pt>
                      <c:pt idx="2555">
                        <c:v>1.1875462962993468</c:v>
                      </c:pt>
                      <c:pt idx="2556">
                        <c:v>1.1877893518535119</c:v>
                      </c:pt>
                      <c:pt idx="2557">
                        <c:v>1.1880324074076769</c:v>
                      </c:pt>
                      <c:pt idx="2558">
                        <c:v>1.1882754629618419</c:v>
                      </c:pt>
                      <c:pt idx="2559">
                        <c:v>1.188518518516007</c:v>
                      </c:pt>
                      <c:pt idx="2560">
                        <c:v>1.188761574070172</c:v>
                      </c:pt>
                      <c:pt idx="2561">
                        <c:v>1.189004629631613</c:v>
                      </c:pt>
                      <c:pt idx="2562">
                        <c:v>1.1892476851857781</c:v>
                      </c:pt>
                      <c:pt idx="2563">
                        <c:v>1.1894907407399431</c:v>
                      </c:pt>
                      <c:pt idx="2564">
                        <c:v>1.1897337962941081</c:v>
                      </c:pt>
                      <c:pt idx="2565">
                        <c:v>1.1899768518482732</c:v>
                      </c:pt>
                      <c:pt idx="2566">
                        <c:v>1.1902199074097142</c:v>
                      </c:pt>
                      <c:pt idx="2567">
                        <c:v>1.1904629629638792</c:v>
                      </c:pt>
                      <c:pt idx="2568">
                        <c:v>1.1907060185180443</c:v>
                      </c:pt>
                      <c:pt idx="2569">
                        <c:v>1.1909490740722093</c:v>
                      </c:pt>
                      <c:pt idx="2570">
                        <c:v>1.1911921296263743</c:v>
                      </c:pt>
                      <c:pt idx="2571">
                        <c:v>1.1914351851878153</c:v>
                      </c:pt>
                      <c:pt idx="2572">
                        <c:v>1.1916782407419804</c:v>
                      </c:pt>
                      <c:pt idx="2573">
                        <c:v>1.1919212962961454</c:v>
                      </c:pt>
                      <c:pt idx="2574">
                        <c:v>1.1921643518503104</c:v>
                      </c:pt>
                      <c:pt idx="2575">
                        <c:v>1.1924074074044755</c:v>
                      </c:pt>
                      <c:pt idx="2576">
                        <c:v>1.1926504629659165</c:v>
                      </c:pt>
                      <c:pt idx="2577">
                        <c:v>1.1928935185200815</c:v>
                      </c:pt>
                      <c:pt idx="2578">
                        <c:v>1.1931365740742466</c:v>
                      </c:pt>
                      <c:pt idx="2579">
                        <c:v>1.1933796296284116</c:v>
                      </c:pt>
                      <c:pt idx="2580">
                        <c:v>1.1936226851825766</c:v>
                      </c:pt>
                      <c:pt idx="2581">
                        <c:v>1.1938657407367417</c:v>
                      </c:pt>
                      <c:pt idx="2582">
                        <c:v>1.1941087962981827</c:v>
                      </c:pt>
                      <c:pt idx="2583">
                        <c:v>1.1943518518523477</c:v>
                      </c:pt>
                      <c:pt idx="2584">
                        <c:v>1.1945949074065128</c:v>
                      </c:pt>
                      <c:pt idx="2585">
                        <c:v>1.1948379629606778</c:v>
                      </c:pt>
                      <c:pt idx="2586">
                        <c:v>1.1950810185148428</c:v>
                      </c:pt>
                      <c:pt idx="2587">
                        <c:v>1.1953356481457875</c:v>
                      </c:pt>
                      <c:pt idx="2588">
                        <c:v>1.1955787036999526</c:v>
                      </c:pt>
                      <c:pt idx="2589">
                        <c:v>1.1958217592613936</c:v>
                      </c:pt>
                      <c:pt idx="2590">
                        <c:v>1.1960648148155586</c:v>
                      </c:pt>
                      <c:pt idx="2591">
                        <c:v>1.1963078703697236</c:v>
                      </c:pt>
                      <c:pt idx="2592">
                        <c:v>1.1965509259238887</c:v>
                      </c:pt>
                      <c:pt idx="2593">
                        <c:v>1.1967939814780537</c:v>
                      </c:pt>
                      <c:pt idx="2594">
                        <c:v>1.1970370370394947</c:v>
                      </c:pt>
                      <c:pt idx="2595">
                        <c:v>1.1972800925936598</c:v>
                      </c:pt>
                      <c:pt idx="2596">
                        <c:v>1.1975231481478248</c:v>
                      </c:pt>
                      <c:pt idx="2597">
                        <c:v>1.1977662037019898</c:v>
                      </c:pt>
                      <c:pt idx="2598">
                        <c:v>1.1980092592561549</c:v>
                      </c:pt>
                      <c:pt idx="2599">
                        <c:v>1.1982523148175959</c:v>
                      </c:pt>
                      <c:pt idx="2600">
                        <c:v>1.1984953703717609</c:v>
                      </c:pt>
                      <c:pt idx="2601">
                        <c:v>1.1987384259259259</c:v>
                      </c:pt>
                      <c:pt idx="2602">
                        <c:v>1.198981481480091</c:v>
                      </c:pt>
                      <c:pt idx="2603">
                        <c:v>1.199224537034256</c:v>
                      </c:pt>
                      <c:pt idx="2604">
                        <c:v>1.199467592595697</c:v>
                      </c:pt>
                      <c:pt idx="2605">
                        <c:v>1.1997106481498621</c:v>
                      </c:pt>
                      <c:pt idx="2606">
                        <c:v>1.1999537037040271</c:v>
                      </c:pt>
                      <c:pt idx="2607">
                        <c:v>1.2001967592581921</c:v>
                      </c:pt>
                      <c:pt idx="2608">
                        <c:v>1.2004398148123572</c:v>
                      </c:pt>
                      <c:pt idx="2609">
                        <c:v>1.2006828703665222</c:v>
                      </c:pt>
                      <c:pt idx="2610">
                        <c:v>1.2009259259279632</c:v>
                      </c:pt>
                      <c:pt idx="2611">
                        <c:v>1.2011689814821283</c:v>
                      </c:pt>
                      <c:pt idx="2612">
                        <c:v>1.2014120370362933</c:v>
                      </c:pt>
                      <c:pt idx="2613">
                        <c:v>1.2016550925904583</c:v>
                      </c:pt>
                      <c:pt idx="2614">
                        <c:v>1.2018981481446234</c:v>
                      </c:pt>
                      <c:pt idx="2615">
                        <c:v>1.2021412037060644</c:v>
                      </c:pt>
                      <c:pt idx="2616">
                        <c:v>1.2023842592602294</c:v>
                      </c:pt>
                      <c:pt idx="2617">
                        <c:v>1.2026273148143944</c:v>
                      </c:pt>
                      <c:pt idx="2618">
                        <c:v>1.2028703703685595</c:v>
                      </c:pt>
                      <c:pt idx="2619">
                        <c:v>1.2031134259227245</c:v>
                      </c:pt>
                      <c:pt idx="2620">
                        <c:v>1.2033564814841655</c:v>
                      </c:pt>
                      <c:pt idx="2621">
                        <c:v>1.2035995370383306</c:v>
                      </c:pt>
                      <c:pt idx="2622">
                        <c:v>1.2038425925924956</c:v>
                      </c:pt>
                      <c:pt idx="2623">
                        <c:v>1.2040856481466606</c:v>
                      </c:pt>
                      <c:pt idx="2624">
                        <c:v>1.2043287037008257</c:v>
                      </c:pt>
                      <c:pt idx="2625">
                        <c:v>1.2045717592622667</c:v>
                      </c:pt>
                      <c:pt idx="2626">
                        <c:v>1.2048148148164317</c:v>
                      </c:pt>
                      <c:pt idx="2627">
                        <c:v>1.2050578703705968</c:v>
                      </c:pt>
                      <c:pt idx="2628">
                        <c:v>1.2053009259247618</c:v>
                      </c:pt>
                      <c:pt idx="2629">
                        <c:v>1.2055439814789268</c:v>
                      </c:pt>
                      <c:pt idx="2630">
                        <c:v>1.2057870370330919</c:v>
                      </c:pt>
                      <c:pt idx="2631">
                        <c:v>1.2060300925945329</c:v>
                      </c:pt>
                      <c:pt idx="2632">
                        <c:v>1.2062731481486979</c:v>
                      </c:pt>
                      <c:pt idx="2633">
                        <c:v>1.2065162037028629</c:v>
                      </c:pt>
                      <c:pt idx="2634">
                        <c:v>1.206759259257028</c:v>
                      </c:pt>
                      <c:pt idx="2635">
                        <c:v>1.2070138888879727</c:v>
                      </c:pt>
                      <c:pt idx="2636">
                        <c:v>1.2072569444421377</c:v>
                      </c:pt>
                      <c:pt idx="2637">
                        <c:v>1.2074999999963028</c:v>
                      </c:pt>
                      <c:pt idx="2638">
                        <c:v>1.2077430555577437</c:v>
                      </c:pt>
                      <c:pt idx="2639">
                        <c:v>1.2079861111119088</c:v>
                      </c:pt>
                      <c:pt idx="2640">
                        <c:v>1.2082291666660738</c:v>
                      </c:pt>
                      <c:pt idx="2641">
                        <c:v>1.2084722222202389</c:v>
                      </c:pt>
                      <c:pt idx="2642">
                        <c:v>1.2087152777744039</c:v>
                      </c:pt>
                      <c:pt idx="2643">
                        <c:v>1.2089583333358449</c:v>
                      </c:pt>
                      <c:pt idx="2644">
                        <c:v>1.2092013888900099</c:v>
                      </c:pt>
                      <c:pt idx="2645">
                        <c:v>1.209444444444175</c:v>
                      </c:pt>
                      <c:pt idx="2646">
                        <c:v>1.20968749999834</c:v>
                      </c:pt>
                      <c:pt idx="2647">
                        <c:v>1.2099305555525051</c:v>
                      </c:pt>
                      <c:pt idx="2648">
                        <c:v>1.2101736111139461</c:v>
                      </c:pt>
                      <c:pt idx="2649">
                        <c:v>1.2104166666681111</c:v>
                      </c:pt>
                      <c:pt idx="2650">
                        <c:v>1.2106597222222761</c:v>
                      </c:pt>
                      <c:pt idx="2651">
                        <c:v>1.2109027777764412</c:v>
                      </c:pt>
                      <c:pt idx="2652">
                        <c:v>1.2111458333306062</c:v>
                      </c:pt>
                      <c:pt idx="2653">
                        <c:v>1.2113888888847713</c:v>
                      </c:pt>
                      <c:pt idx="2654">
                        <c:v>1.2116319444462123</c:v>
                      </c:pt>
                      <c:pt idx="2655">
                        <c:v>1.2118750000003773</c:v>
                      </c:pt>
                      <c:pt idx="2656">
                        <c:v>1.2121180555545423</c:v>
                      </c:pt>
                      <c:pt idx="2657">
                        <c:v>1.2123611111087074</c:v>
                      </c:pt>
                      <c:pt idx="2658">
                        <c:v>1.2126041666628724</c:v>
                      </c:pt>
                      <c:pt idx="2659">
                        <c:v>1.2128472222243134</c:v>
                      </c:pt>
                      <c:pt idx="2660">
                        <c:v>1.2130902777784784</c:v>
                      </c:pt>
                      <c:pt idx="2661">
                        <c:v>1.2133333333326435</c:v>
                      </c:pt>
                      <c:pt idx="2662">
                        <c:v>1.2135763888868085</c:v>
                      </c:pt>
                      <c:pt idx="2663">
                        <c:v>1.2138194444409736</c:v>
                      </c:pt>
                      <c:pt idx="2664">
                        <c:v>1.2140625000024146</c:v>
                      </c:pt>
                      <c:pt idx="2665">
                        <c:v>1.2143055555565796</c:v>
                      </c:pt>
                      <c:pt idx="2666">
                        <c:v>1.2145486111107446</c:v>
                      </c:pt>
                      <c:pt idx="2667">
                        <c:v>1.2147916666649097</c:v>
                      </c:pt>
                      <c:pt idx="2668">
                        <c:v>1.2150347222190747</c:v>
                      </c:pt>
                      <c:pt idx="2669">
                        <c:v>1.2152777777805157</c:v>
                      </c:pt>
                      <c:pt idx="2670">
                        <c:v>1.2155208333346808</c:v>
                      </c:pt>
                      <c:pt idx="2671">
                        <c:v>1.2157638888888458</c:v>
                      </c:pt>
                      <c:pt idx="2672">
                        <c:v>1.2160069444430108</c:v>
                      </c:pt>
                      <c:pt idx="2673">
                        <c:v>1.2162499999971759</c:v>
                      </c:pt>
                      <c:pt idx="2674">
                        <c:v>1.2164930555586169</c:v>
                      </c:pt>
                      <c:pt idx="2675">
                        <c:v>1.2167361111127819</c:v>
                      </c:pt>
                      <c:pt idx="2676">
                        <c:v>1.2169791666669469</c:v>
                      </c:pt>
                      <c:pt idx="2677">
                        <c:v>1.217222222221112</c:v>
                      </c:pt>
                      <c:pt idx="2678">
                        <c:v>1.217465277775277</c:v>
                      </c:pt>
                      <c:pt idx="2679">
                        <c:v>1.2177083333294421</c:v>
                      </c:pt>
                      <c:pt idx="2680">
                        <c:v>1.2179513888908831</c:v>
                      </c:pt>
                      <c:pt idx="2681">
                        <c:v>1.2181944444450481</c:v>
                      </c:pt>
                      <c:pt idx="2682">
                        <c:v>1.2184374999992131</c:v>
                      </c:pt>
                      <c:pt idx="2683">
                        <c:v>1.2186805555533782</c:v>
                      </c:pt>
                      <c:pt idx="2684">
                        <c:v>1.2189351851843229</c:v>
                      </c:pt>
                      <c:pt idx="2685">
                        <c:v>1.2191782407384879</c:v>
                      </c:pt>
                      <c:pt idx="2686">
                        <c:v>1.2194212962926529</c:v>
                      </c:pt>
                      <c:pt idx="2687">
                        <c:v>1.2196643518540939</c:v>
                      </c:pt>
                      <c:pt idx="2688">
                        <c:v>1.219907407408259</c:v>
                      </c:pt>
                      <c:pt idx="2689">
                        <c:v>1.220150462962424</c:v>
                      </c:pt>
                      <c:pt idx="2690">
                        <c:v>1.2203935185165891</c:v>
                      </c:pt>
                      <c:pt idx="2691">
                        <c:v>1.2206365740707541</c:v>
                      </c:pt>
                      <c:pt idx="2692">
                        <c:v>1.2208796296321951</c:v>
                      </c:pt>
                      <c:pt idx="2693">
                        <c:v>1.2211226851863601</c:v>
                      </c:pt>
                      <c:pt idx="2694">
                        <c:v>1.2213657407405252</c:v>
                      </c:pt>
                      <c:pt idx="2695">
                        <c:v>1.2216087962946902</c:v>
                      </c:pt>
                      <c:pt idx="2696">
                        <c:v>1.2218518518488553</c:v>
                      </c:pt>
                      <c:pt idx="2697">
                        <c:v>1.2220949074102962</c:v>
                      </c:pt>
                      <c:pt idx="2698">
                        <c:v>1.2223379629644613</c:v>
                      </c:pt>
                      <c:pt idx="2699">
                        <c:v>1.2225810185186263</c:v>
                      </c:pt>
                      <c:pt idx="2700">
                        <c:v>1.2228240740727914</c:v>
                      </c:pt>
                      <c:pt idx="2701">
                        <c:v>1.2230671296269564</c:v>
                      </c:pt>
                      <c:pt idx="2702">
                        <c:v>1.2233101851811214</c:v>
                      </c:pt>
                      <c:pt idx="2703">
                        <c:v>1.2235532407425624</c:v>
                      </c:pt>
                      <c:pt idx="2704">
                        <c:v>1.2237962962967275</c:v>
                      </c:pt>
                      <c:pt idx="2705">
                        <c:v>1.2240393518508925</c:v>
                      </c:pt>
                      <c:pt idx="2706">
                        <c:v>1.2242824074050576</c:v>
                      </c:pt>
                      <c:pt idx="2707">
                        <c:v>1.2245254629592226</c:v>
                      </c:pt>
                      <c:pt idx="2708">
                        <c:v>1.2247685185206636</c:v>
                      </c:pt>
                      <c:pt idx="2709">
                        <c:v>1.2250115740748286</c:v>
                      </c:pt>
                      <c:pt idx="2710">
                        <c:v>1.2252546296289937</c:v>
                      </c:pt>
                      <c:pt idx="2711">
                        <c:v>1.2254976851831587</c:v>
                      </c:pt>
                      <c:pt idx="2712">
                        <c:v>1.2257407407373238</c:v>
                      </c:pt>
                      <c:pt idx="2713">
                        <c:v>1.2259837962987647</c:v>
                      </c:pt>
                      <c:pt idx="2714">
                        <c:v>1.2262268518529298</c:v>
                      </c:pt>
                      <c:pt idx="2715">
                        <c:v>1.2264699074070948</c:v>
                      </c:pt>
                      <c:pt idx="2716">
                        <c:v>1.2267129629612599</c:v>
                      </c:pt>
                      <c:pt idx="2717">
                        <c:v>1.2269560185154249</c:v>
                      </c:pt>
                      <c:pt idx="2718">
                        <c:v>1.2271990740768659</c:v>
                      </c:pt>
                      <c:pt idx="2719">
                        <c:v>1.2274421296310309</c:v>
                      </c:pt>
                      <c:pt idx="2720">
                        <c:v>1.227685185185196</c:v>
                      </c:pt>
                      <c:pt idx="2721">
                        <c:v>1.227928240739361</c:v>
                      </c:pt>
                      <c:pt idx="2722">
                        <c:v>1.2281712962935261</c:v>
                      </c:pt>
                      <c:pt idx="2723">
                        <c:v>1.2284143518549671</c:v>
                      </c:pt>
                      <c:pt idx="2724">
                        <c:v>1.2286574074091321</c:v>
                      </c:pt>
                      <c:pt idx="2725">
                        <c:v>1.2289004629632971</c:v>
                      </c:pt>
                      <c:pt idx="2726">
                        <c:v>1.2291435185174622</c:v>
                      </c:pt>
                      <c:pt idx="2727">
                        <c:v>1.2293865740716272</c:v>
                      </c:pt>
                      <c:pt idx="2728">
                        <c:v>1.2296296296257923</c:v>
                      </c:pt>
                      <c:pt idx="2729">
                        <c:v>1.2298726851872332</c:v>
                      </c:pt>
                      <c:pt idx="2730">
                        <c:v>1.2301157407413983</c:v>
                      </c:pt>
                      <c:pt idx="2731">
                        <c:v>1.2303587962955633</c:v>
                      </c:pt>
                      <c:pt idx="2732">
                        <c:v>1.230613425926508</c:v>
                      </c:pt>
                      <c:pt idx="2733">
                        <c:v>1.2308564814806731</c:v>
                      </c:pt>
                      <c:pt idx="2734">
                        <c:v>1.2310995370348381</c:v>
                      </c:pt>
                      <c:pt idx="2735">
                        <c:v>1.2313425925890031</c:v>
                      </c:pt>
                      <c:pt idx="2736">
                        <c:v>1.2315856481504441</c:v>
                      </c:pt>
                      <c:pt idx="2737">
                        <c:v>1.2318287037046092</c:v>
                      </c:pt>
                      <c:pt idx="2738">
                        <c:v>1.2320717592587742</c:v>
                      </c:pt>
                      <c:pt idx="2739">
                        <c:v>1.2323148148129393</c:v>
                      </c:pt>
                      <c:pt idx="2740">
                        <c:v>1.2325578703671043</c:v>
                      </c:pt>
                      <c:pt idx="2741">
                        <c:v>1.2328009259285453</c:v>
                      </c:pt>
                      <c:pt idx="2742">
                        <c:v>1.2330439814827103</c:v>
                      </c:pt>
                      <c:pt idx="2743">
                        <c:v>1.2332870370368754</c:v>
                      </c:pt>
                      <c:pt idx="2744">
                        <c:v>1.2335300925910404</c:v>
                      </c:pt>
                      <c:pt idx="2745">
                        <c:v>1.2337731481452054</c:v>
                      </c:pt>
                      <c:pt idx="2746">
                        <c:v>1.2340162037066464</c:v>
                      </c:pt>
                      <c:pt idx="2747">
                        <c:v>1.2342592592608115</c:v>
                      </c:pt>
                      <c:pt idx="2748">
                        <c:v>1.2345023148149765</c:v>
                      </c:pt>
                      <c:pt idx="2749">
                        <c:v>1.2347453703691416</c:v>
                      </c:pt>
                      <c:pt idx="2750">
                        <c:v>1.2349884259233066</c:v>
                      </c:pt>
                      <c:pt idx="2751">
                        <c:v>1.2352314814774716</c:v>
                      </c:pt>
                      <c:pt idx="2752">
                        <c:v>1.2354745370389126</c:v>
                      </c:pt>
                      <c:pt idx="2753">
                        <c:v>1.2357175925930777</c:v>
                      </c:pt>
                      <c:pt idx="2754">
                        <c:v>1.2359606481472427</c:v>
                      </c:pt>
                      <c:pt idx="2755">
                        <c:v>1.2362037037014078</c:v>
                      </c:pt>
                      <c:pt idx="2756">
                        <c:v>1.2364467592555728</c:v>
                      </c:pt>
                      <c:pt idx="2757">
                        <c:v>1.2366898148170138</c:v>
                      </c:pt>
                      <c:pt idx="2758">
                        <c:v>1.2369328703711788</c:v>
                      </c:pt>
                      <c:pt idx="2759">
                        <c:v>1.2371759259253439</c:v>
                      </c:pt>
                      <c:pt idx="2760">
                        <c:v>1.2374189814795089</c:v>
                      </c:pt>
                      <c:pt idx="2761">
                        <c:v>1.2376620370336739</c:v>
                      </c:pt>
                      <c:pt idx="2762">
                        <c:v>1.2379050925951149</c:v>
                      </c:pt>
                      <c:pt idx="2763">
                        <c:v>1.23814814814928</c:v>
                      </c:pt>
                      <c:pt idx="2764">
                        <c:v>1.238391203703445</c:v>
                      </c:pt>
                      <c:pt idx="2765">
                        <c:v>1.2386342592576101</c:v>
                      </c:pt>
                      <c:pt idx="2766">
                        <c:v>1.2388773148117751</c:v>
                      </c:pt>
                      <c:pt idx="2767">
                        <c:v>1.2391203703732161</c:v>
                      </c:pt>
                      <c:pt idx="2768">
                        <c:v>1.2393634259273811</c:v>
                      </c:pt>
                      <c:pt idx="2769">
                        <c:v>1.2396064814815462</c:v>
                      </c:pt>
                      <c:pt idx="2770">
                        <c:v>1.2398495370357112</c:v>
                      </c:pt>
                      <c:pt idx="2771">
                        <c:v>1.2400925925898763</c:v>
                      </c:pt>
                      <c:pt idx="2772">
                        <c:v>1.2403356481440413</c:v>
                      </c:pt>
                      <c:pt idx="2773">
                        <c:v>1.2405787037054823</c:v>
                      </c:pt>
                      <c:pt idx="2774">
                        <c:v>1.2408217592596473</c:v>
                      </c:pt>
                      <c:pt idx="2775">
                        <c:v>1.2410648148138124</c:v>
                      </c:pt>
                      <c:pt idx="2776">
                        <c:v>1.2413078703679774</c:v>
                      </c:pt>
                      <c:pt idx="2777">
                        <c:v>1.2415509259221424</c:v>
                      </c:pt>
                      <c:pt idx="2778">
                        <c:v>1.2417939814835834</c:v>
                      </c:pt>
                      <c:pt idx="2779">
                        <c:v>1.2420370370377485</c:v>
                      </c:pt>
                      <c:pt idx="2780">
                        <c:v>1.2422800925919135</c:v>
                      </c:pt>
                      <c:pt idx="2781">
                        <c:v>1.2425347222228582</c:v>
                      </c:pt>
                      <c:pt idx="2782">
                        <c:v>1.2427777777770233</c:v>
                      </c:pt>
                      <c:pt idx="2783">
                        <c:v>1.2430208333311883</c:v>
                      </c:pt>
                      <c:pt idx="2784">
                        <c:v>1.2432638888853533</c:v>
                      </c:pt>
                      <c:pt idx="2785">
                        <c:v>1.2435069444467943</c:v>
                      </c:pt>
                      <c:pt idx="2786">
                        <c:v>1.2437500000009594</c:v>
                      </c:pt>
                      <c:pt idx="2787">
                        <c:v>1.2439930555551244</c:v>
                      </c:pt>
                      <c:pt idx="2788">
                        <c:v>1.2442361111092894</c:v>
                      </c:pt>
                      <c:pt idx="2789">
                        <c:v>1.2444791666634545</c:v>
                      </c:pt>
                      <c:pt idx="2790">
                        <c:v>1.2447222222248955</c:v>
                      </c:pt>
                      <c:pt idx="2791">
                        <c:v>1.2449652777790605</c:v>
                      </c:pt>
                      <c:pt idx="2792">
                        <c:v>1.2452083333332256</c:v>
                      </c:pt>
                      <c:pt idx="2793">
                        <c:v>1.2454513888873906</c:v>
                      </c:pt>
                      <c:pt idx="2794">
                        <c:v>1.2456944444415556</c:v>
                      </c:pt>
                      <c:pt idx="2795">
                        <c:v>1.2459375000029966</c:v>
                      </c:pt>
                      <c:pt idx="2796">
                        <c:v>1.2461805555571617</c:v>
                      </c:pt>
                      <c:pt idx="2797">
                        <c:v>1.2464236111113267</c:v>
                      </c:pt>
                      <c:pt idx="2798">
                        <c:v>1.2466666666654918</c:v>
                      </c:pt>
                      <c:pt idx="2799">
                        <c:v>1.2469097222196568</c:v>
                      </c:pt>
                      <c:pt idx="2800">
                        <c:v>1.2471527777738218</c:v>
                      </c:pt>
                      <c:pt idx="2801">
                        <c:v>1.2473958333352628</c:v>
                      </c:pt>
                      <c:pt idx="2802">
                        <c:v>1.2476388888894279</c:v>
                      </c:pt>
                      <c:pt idx="2803">
                        <c:v>1.2478819444435929</c:v>
                      </c:pt>
                      <c:pt idx="2804">
                        <c:v>1.2481249999977579</c:v>
                      </c:pt>
                      <c:pt idx="2805">
                        <c:v>1.248368055551923</c:v>
                      </c:pt>
                      <c:pt idx="2806">
                        <c:v>1.248611111113364</c:v>
                      </c:pt>
                      <c:pt idx="2807">
                        <c:v>1.248854166667529</c:v>
                      </c:pt>
                      <c:pt idx="2808">
                        <c:v>1.2490972222216941</c:v>
                      </c:pt>
                      <c:pt idx="2809">
                        <c:v>1.2493402777758591</c:v>
                      </c:pt>
                      <c:pt idx="2810">
                        <c:v>1.2495833333300241</c:v>
                      </c:pt>
                      <c:pt idx="2811">
                        <c:v>1.2498263888914651</c:v>
                      </c:pt>
                      <c:pt idx="2812">
                        <c:v>1.2500694444456302</c:v>
                      </c:pt>
                      <c:pt idx="2813">
                        <c:v>1.2503124999997952</c:v>
                      </c:pt>
                      <c:pt idx="2814">
                        <c:v>1.2505555555539603</c:v>
                      </c:pt>
                      <c:pt idx="2815">
                        <c:v>1.2507986111081253</c:v>
                      </c:pt>
                      <c:pt idx="2816">
                        <c:v>1.2510416666695663</c:v>
                      </c:pt>
                      <c:pt idx="2817">
                        <c:v>1.2512847222237313</c:v>
                      </c:pt>
                      <c:pt idx="2818">
                        <c:v>1.2515277777778964</c:v>
                      </c:pt>
                      <c:pt idx="2819">
                        <c:v>1.2517708333320614</c:v>
                      </c:pt>
                      <c:pt idx="2820">
                        <c:v>1.2520138888862264</c:v>
                      </c:pt>
                      <c:pt idx="2821">
                        <c:v>1.2522569444403915</c:v>
                      </c:pt>
                      <c:pt idx="2822">
                        <c:v>1.2525000000018325</c:v>
                      </c:pt>
                      <c:pt idx="2823">
                        <c:v>1.2527430555559975</c:v>
                      </c:pt>
                      <c:pt idx="2824">
                        <c:v>1.2529861111101626</c:v>
                      </c:pt>
                      <c:pt idx="2825">
                        <c:v>1.2532291666643276</c:v>
                      </c:pt>
                      <c:pt idx="2826">
                        <c:v>1.2534722222184926</c:v>
                      </c:pt>
                      <c:pt idx="2827">
                        <c:v>1.2537152777799336</c:v>
                      </c:pt>
                      <c:pt idx="2828">
                        <c:v>1.2539583333340987</c:v>
                      </c:pt>
                      <c:pt idx="2829">
                        <c:v>1.2542129629650434</c:v>
                      </c:pt>
                      <c:pt idx="2830">
                        <c:v>1.2544560185192084</c:v>
                      </c:pt>
                      <c:pt idx="2831">
                        <c:v>1.2546990740733734</c:v>
                      </c:pt>
                      <c:pt idx="2832">
                        <c:v>1.2549421296275385</c:v>
                      </c:pt>
                      <c:pt idx="2833">
                        <c:v>1.2551851851817035</c:v>
                      </c:pt>
                      <c:pt idx="2834">
                        <c:v>1.2554282407431445</c:v>
                      </c:pt>
                      <c:pt idx="2835">
                        <c:v>1.2556712962973096</c:v>
                      </c:pt>
                      <c:pt idx="2836">
                        <c:v>1.2559143518514746</c:v>
                      </c:pt>
                      <c:pt idx="2837">
                        <c:v>1.2561574074056396</c:v>
                      </c:pt>
                      <c:pt idx="2838">
                        <c:v>1.2564004629598047</c:v>
                      </c:pt>
                      <c:pt idx="2839">
                        <c:v>1.2566435185212457</c:v>
                      </c:pt>
                      <c:pt idx="2840">
                        <c:v>1.2568865740754107</c:v>
                      </c:pt>
                      <c:pt idx="2841">
                        <c:v>1.2571296296295758</c:v>
                      </c:pt>
                      <c:pt idx="2842">
                        <c:v>1.2573726851837408</c:v>
                      </c:pt>
                      <c:pt idx="2843">
                        <c:v>1.2576157407379058</c:v>
                      </c:pt>
                      <c:pt idx="2844">
                        <c:v>1.2578587962993468</c:v>
                      </c:pt>
                      <c:pt idx="2845">
                        <c:v>1.2581018518535119</c:v>
                      </c:pt>
                      <c:pt idx="2846">
                        <c:v>1.2583449074076769</c:v>
                      </c:pt>
                      <c:pt idx="2847">
                        <c:v>1.2585879629618419</c:v>
                      </c:pt>
                      <c:pt idx="2848">
                        <c:v>1.258831018516007</c:v>
                      </c:pt>
                      <c:pt idx="2849">
                        <c:v>1.259074074070172</c:v>
                      </c:pt>
                      <c:pt idx="2850">
                        <c:v>1.259317129631613</c:v>
                      </c:pt>
                      <c:pt idx="2851">
                        <c:v>1.2595601851857781</c:v>
                      </c:pt>
                      <c:pt idx="2852">
                        <c:v>1.2598032407399431</c:v>
                      </c:pt>
                      <c:pt idx="2853">
                        <c:v>1.2600462962941081</c:v>
                      </c:pt>
                      <c:pt idx="2854">
                        <c:v>1.2602893518482732</c:v>
                      </c:pt>
                      <c:pt idx="2855">
                        <c:v>1.2605324074097142</c:v>
                      </c:pt>
                      <c:pt idx="2856">
                        <c:v>1.2607754629638792</c:v>
                      </c:pt>
                      <c:pt idx="2857">
                        <c:v>1.2610185185180443</c:v>
                      </c:pt>
                      <c:pt idx="2858">
                        <c:v>1.2612615740722093</c:v>
                      </c:pt>
                      <c:pt idx="2859">
                        <c:v>1.2615046296263743</c:v>
                      </c:pt>
                      <c:pt idx="2860">
                        <c:v>1.2617476851878153</c:v>
                      </c:pt>
                      <c:pt idx="2861">
                        <c:v>1.2619907407419804</c:v>
                      </c:pt>
                      <c:pt idx="2862">
                        <c:v>1.2622337962961454</c:v>
                      </c:pt>
                      <c:pt idx="2863">
                        <c:v>1.2624768518503104</c:v>
                      </c:pt>
                      <c:pt idx="2864">
                        <c:v>1.2627199074044755</c:v>
                      </c:pt>
                      <c:pt idx="2865">
                        <c:v>1.2629629629659165</c:v>
                      </c:pt>
                      <c:pt idx="2866">
                        <c:v>1.2632060185200815</c:v>
                      </c:pt>
                      <c:pt idx="2867">
                        <c:v>1.2634490740742466</c:v>
                      </c:pt>
                      <c:pt idx="2868">
                        <c:v>1.2636921296284116</c:v>
                      </c:pt>
                      <c:pt idx="2869">
                        <c:v>1.2639351851825766</c:v>
                      </c:pt>
                      <c:pt idx="2870">
                        <c:v>1.2641782407367417</c:v>
                      </c:pt>
                      <c:pt idx="2871">
                        <c:v>1.2644212962981827</c:v>
                      </c:pt>
                      <c:pt idx="2872">
                        <c:v>1.2646643518523477</c:v>
                      </c:pt>
                      <c:pt idx="2873">
                        <c:v>1.2649074074065128</c:v>
                      </c:pt>
                      <c:pt idx="2874">
                        <c:v>1.2651504629606778</c:v>
                      </c:pt>
                      <c:pt idx="2875">
                        <c:v>1.2653935185148428</c:v>
                      </c:pt>
                      <c:pt idx="2876">
                        <c:v>1.2656365740762838</c:v>
                      </c:pt>
                      <c:pt idx="2877">
                        <c:v>1.2658796296304489</c:v>
                      </c:pt>
                      <c:pt idx="2878">
                        <c:v>1.2661342592613936</c:v>
                      </c:pt>
                      <c:pt idx="2879">
                        <c:v>1.2663773148155586</c:v>
                      </c:pt>
                      <c:pt idx="2880">
                        <c:v>1.2666203703697236</c:v>
                      </c:pt>
                      <c:pt idx="2881">
                        <c:v>1.2668634259238887</c:v>
                      </c:pt>
                      <c:pt idx="2882">
                        <c:v>1.2671064814780537</c:v>
                      </c:pt>
                      <c:pt idx="2883">
                        <c:v>1.2673495370394947</c:v>
                      </c:pt>
                      <c:pt idx="2884">
                        <c:v>1.2675925925936598</c:v>
                      </c:pt>
                      <c:pt idx="2885">
                        <c:v>1.2678356481478248</c:v>
                      </c:pt>
                      <c:pt idx="2886">
                        <c:v>1.2680787037019898</c:v>
                      </c:pt>
                      <c:pt idx="2887">
                        <c:v>1.2683217592561549</c:v>
                      </c:pt>
                      <c:pt idx="2888">
                        <c:v>1.2685648148175959</c:v>
                      </c:pt>
                      <c:pt idx="2889">
                        <c:v>1.2688078703717609</c:v>
                      </c:pt>
                      <c:pt idx="2890">
                        <c:v>1.2690509259259259</c:v>
                      </c:pt>
                      <c:pt idx="2891">
                        <c:v>1.269293981480091</c:v>
                      </c:pt>
                      <c:pt idx="2892">
                        <c:v>1.269537037034256</c:v>
                      </c:pt>
                      <c:pt idx="2893">
                        <c:v>1.269780092595697</c:v>
                      </c:pt>
                      <c:pt idx="2894">
                        <c:v>1.2700231481498621</c:v>
                      </c:pt>
                      <c:pt idx="2895">
                        <c:v>1.2702662037040271</c:v>
                      </c:pt>
                      <c:pt idx="2896">
                        <c:v>1.2705092592581921</c:v>
                      </c:pt>
                      <c:pt idx="2897">
                        <c:v>1.2707523148123572</c:v>
                      </c:pt>
                      <c:pt idx="2898">
                        <c:v>1.2709953703665222</c:v>
                      </c:pt>
                      <c:pt idx="2899">
                        <c:v>1.2712384259279632</c:v>
                      </c:pt>
                      <c:pt idx="2900">
                        <c:v>1.2714814814821283</c:v>
                      </c:pt>
                      <c:pt idx="2901">
                        <c:v>1.2717245370362933</c:v>
                      </c:pt>
                      <c:pt idx="2902">
                        <c:v>1.2719675925904583</c:v>
                      </c:pt>
                      <c:pt idx="2903">
                        <c:v>1.2722106481446234</c:v>
                      </c:pt>
                      <c:pt idx="2904">
                        <c:v>1.2724537037060644</c:v>
                      </c:pt>
                      <c:pt idx="2905">
                        <c:v>1.2726967592602294</c:v>
                      </c:pt>
                      <c:pt idx="2906">
                        <c:v>1.2729398148143944</c:v>
                      </c:pt>
                      <c:pt idx="2907">
                        <c:v>1.2731828703685595</c:v>
                      </c:pt>
                      <c:pt idx="2908">
                        <c:v>1.2734259259227245</c:v>
                      </c:pt>
                      <c:pt idx="2909">
                        <c:v>1.2736689814841655</c:v>
                      </c:pt>
                      <c:pt idx="2910">
                        <c:v>1.2739120370383306</c:v>
                      </c:pt>
                      <c:pt idx="2911">
                        <c:v>1.2741550925924956</c:v>
                      </c:pt>
                      <c:pt idx="2912">
                        <c:v>1.2743981481466606</c:v>
                      </c:pt>
                      <c:pt idx="2913">
                        <c:v>1.2746412037008257</c:v>
                      </c:pt>
                      <c:pt idx="2914">
                        <c:v>1.2748842592622667</c:v>
                      </c:pt>
                      <c:pt idx="2915">
                        <c:v>1.2751273148164317</c:v>
                      </c:pt>
                      <c:pt idx="2916">
                        <c:v>1.2753703703705968</c:v>
                      </c:pt>
                      <c:pt idx="2917">
                        <c:v>1.2756134259247618</c:v>
                      </c:pt>
                      <c:pt idx="2918">
                        <c:v>1.2758564814789268</c:v>
                      </c:pt>
                      <c:pt idx="2919">
                        <c:v>1.2760995370330919</c:v>
                      </c:pt>
                      <c:pt idx="2920">
                        <c:v>1.2763425925945329</c:v>
                      </c:pt>
                      <c:pt idx="2921">
                        <c:v>1.2765856481486979</c:v>
                      </c:pt>
                      <c:pt idx="2922">
                        <c:v>1.2768287037028629</c:v>
                      </c:pt>
                      <c:pt idx="2923">
                        <c:v>1.277071759257028</c:v>
                      </c:pt>
                      <c:pt idx="2924">
                        <c:v>1.277314814811193</c:v>
                      </c:pt>
                      <c:pt idx="2925">
                        <c:v>1.277557870372634</c:v>
                      </c:pt>
                      <c:pt idx="2926">
                        <c:v>1.2778124999963028</c:v>
                      </c:pt>
                      <c:pt idx="2927">
                        <c:v>1.2780555555577437</c:v>
                      </c:pt>
                      <c:pt idx="2928">
                        <c:v>1.2782986111119088</c:v>
                      </c:pt>
                      <c:pt idx="2929">
                        <c:v>1.2785416666660738</c:v>
                      </c:pt>
                      <c:pt idx="2930">
                        <c:v>1.2787847222202389</c:v>
                      </c:pt>
                      <c:pt idx="2931">
                        <c:v>1.2790277777744039</c:v>
                      </c:pt>
                      <c:pt idx="2932">
                        <c:v>1.2792708333358449</c:v>
                      </c:pt>
                      <c:pt idx="2933">
                        <c:v>1.2795138888900099</c:v>
                      </c:pt>
                      <c:pt idx="2934">
                        <c:v>1.279756944444175</c:v>
                      </c:pt>
                      <c:pt idx="2935">
                        <c:v>1.27999999999834</c:v>
                      </c:pt>
                      <c:pt idx="2936">
                        <c:v>1.2802430555525051</c:v>
                      </c:pt>
                      <c:pt idx="2937">
                        <c:v>1.2804861111139461</c:v>
                      </c:pt>
                      <c:pt idx="2938">
                        <c:v>1.2807291666681111</c:v>
                      </c:pt>
                      <c:pt idx="2939">
                        <c:v>1.2809722222222761</c:v>
                      </c:pt>
                      <c:pt idx="2940">
                        <c:v>1.2812152777764412</c:v>
                      </c:pt>
                      <c:pt idx="2941">
                        <c:v>1.2814583333306062</c:v>
                      </c:pt>
                      <c:pt idx="2942">
                        <c:v>1.2817013888847713</c:v>
                      </c:pt>
                      <c:pt idx="2943">
                        <c:v>1.2819444444462123</c:v>
                      </c:pt>
                      <c:pt idx="2944">
                        <c:v>1.2821875000003773</c:v>
                      </c:pt>
                      <c:pt idx="2945">
                        <c:v>1.2824305555545423</c:v>
                      </c:pt>
                      <c:pt idx="2946">
                        <c:v>1.2826736111087074</c:v>
                      </c:pt>
                      <c:pt idx="2947">
                        <c:v>1.2829166666628724</c:v>
                      </c:pt>
                      <c:pt idx="2948">
                        <c:v>1.2831597222243134</c:v>
                      </c:pt>
                      <c:pt idx="2949">
                        <c:v>1.2834027777784784</c:v>
                      </c:pt>
                      <c:pt idx="2950">
                        <c:v>1.2836458333326435</c:v>
                      </c:pt>
                      <c:pt idx="2951">
                        <c:v>1.2838888888868085</c:v>
                      </c:pt>
                      <c:pt idx="2952">
                        <c:v>1.2841319444409736</c:v>
                      </c:pt>
                      <c:pt idx="2953">
                        <c:v>1.2843750000024146</c:v>
                      </c:pt>
                      <c:pt idx="2954">
                        <c:v>1.2846180555565796</c:v>
                      </c:pt>
                      <c:pt idx="2955">
                        <c:v>1.2848611111107446</c:v>
                      </c:pt>
                      <c:pt idx="2956">
                        <c:v>1.2851041666649097</c:v>
                      </c:pt>
                      <c:pt idx="2957">
                        <c:v>1.2853472222190747</c:v>
                      </c:pt>
                      <c:pt idx="2958">
                        <c:v>1.2855902777805157</c:v>
                      </c:pt>
                      <c:pt idx="2959">
                        <c:v>1.2858333333346808</c:v>
                      </c:pt>
                      <c:pt idx="2960">
                        <c:v>1.2860763888888458</c:v>
                      </c:pt>
                      <c:pt idx="2961">
                        <c:v>1.2863194444430108</c:v>
                      </c:pt>
                      <c:pt idx="2962">
                        <c:v>1.2865624999971759</c:v>
                      </c:pt>
                      <c:pt idx="2963">
                        <c:v>1.2868055555586169</c:v>
                      </c:pt>
                      <c:pt idx="2964">
                        <c:v>1.2870486111127819</c:v>
                      </c:pt>
                      <c:pt idx="2965">
                        <c:v>1.2872916666669469</c:v>
                      </c:pt>
                      <c:pt idx="2966">
                        <c:v>1.287534722221112</c:v>
                      </c:pt>
                      <c:pt idx="2967">
                        <c:v>1.287777777775277</c:v>
                      </c:pt>
                      <c:pt idx="2968">
                        <c:v>1.2880208333294421</c:v>
                      </c:pt>
                      <c:pt idx="2969">
                        <c:v>1.2882638888908831</c:v>
                      </c:pt>
                      <c:pt idx="2970">
                        <c:v>1.2885069444450481</c:v>
                      </c:pt>
                      <c:pt idx="2971">
                        <c:v>1.2887499999992131</c:v>
                      </c:pt>
                      <c:pt idx="2972">
                        <c:v>1.2889930555533782</c:v>
                      </c:pt>
                      <c:pt idx="2973">
                        <c:v>1.2892361111075432</c:v>
                      </c:pt>
                      <c:pt idx="2974">
                        <c:v>1.2894791666689842</c:v>
                      </c:pt>
                      <c:pt idx="2975">
                        <c:v>1.2897337962926529</c:v>
                      </c:pt>
                      <c:pt idx="2976">
                        <c:v>1.2899768518540939</c:v>
                      </c:pt>
                      <c:pt idx="2977">
                        <c:v>1.290219907408259</c:v>
                      </c:pt>
                      <c:pt idx="2978">
                        <c:v>1.290462962962424</c:v>
                      </c:pt>
                      <c:pt idx="2979">
                        <c:v>1.2907060185165891</c:v>
                      </c:pt>
                      <c:pt idx="2980">
                        <c:v>1.2909490740707541</c:v>
                      </c:pt>
                      <c:pt idx="2981">
                        <c:v>1.2911921296321951</c:v>
                      </c:pt>
                      <c:pt idx="2982">
                        <c:v>1.2914351851863601</c:v>
                      </c:pt>
                      <c:pt idx="2983">
                        <c:v>1.2916782407405252</c:v>
                      </c:pt>
                      <c:pt idx="2984">
                        <c:v>1.2919212962946902</c:v>
                      </c:pt>
                      <c:pt idx="2985">
                        <c:v>1.2921643518488553</c:v>
                      </c:pt>
                      <c:pt idx="2986">
                        <c:v>1.2924074074102962</c:v>
                      </c:pt>
                      <c:pt idx="2987">
                        <c:v>1.2926504629644613</c:v>
                      </c:pt>
                      <c:pt idx="2988">
                        <c:v>1.2928935185186263</c:v>
                      </c:pt>
                      <c:pt idx="2989">
                        <c:v>1.2931365740727914</c:v>
                      </c:pt>
                      <c:pt idx="2990">
                        <c:v>1.2933796296269564</c:v>
                      </c:pt>
                      <c:pt idx="2991">
                        <c:v>1.2936226851811214</c:v>
                      </c:pt>
                      <c:pt idx="2992">
                        <c:v>1.2938657407425624</c:v>
                      </c:pt>
                      <c:pt idx="2993">
                        <c:v>1.2941087962967275</c:v>
                      </c:pt>
                      <c:pt idx="2994">
                        <c:v>1.2943518518508925</c:v>
                      </c:pt>
                      <c:pt idx="2995">
                        <c:v>1.2945949074050576</c:v>
                      </c:pt>
                      <c:pt idx="2996">
                        <c:v>1.2948379629592226</c:v>
                      </c:pt>
                      <c:pt idx="2997">
                        <c:v>1.2950810185206636</c:v>
                      </c:pt>
                      <c:pt idx="2998">
                        <c:v>1.2953240740748286</c:v>
                      </c:pt>
                      <c:pt idx="2999">
                        <c:v>1.2955671296289937</c:v>
                      </c:pt>
                      <c:pt idx="3000">
                        <c:v>1.2958101851831587</c:v>
                      </c:pt>
                      <c:pt idx="3001">
                        <c:v>1.2960532407373238</c:v>
                      </c:pt>
                      <c:pt idx="3002">
                        <c:v>1.2962962962987647</c:v>
                      </c:pt>
                      <c:pt idx="3003">
                        <c:v>1.2965393518529298</c:v>
                      </c:pt>
                      <c:pt idx="3004">
                        <c:v>1.2967824074070948</c:v>
                      </c:pt>
                      <c:pt idx="3005">
                        <c:v>1.2970254629612599</c:v>
                      </c:pt>
                      <c:pt idx="3006">
                        <c:v>1.2972685185154249</c:v>
                      </c:pt>
                      <c:pt idx="3007">
                        <c:v>1.2975115740768659</c:v>
                      </c:pt>
                      <c:pt idx="3008">
                        <c:v>1.2977546296310309</c:v>
                      </c:pt>
                      <c:pt idx="3009">
                        <c:v>1.297997685185196</c:v>
                      </c:pt>
                      <c:pt idx="3010">
                        <c:v>1.298240740739361</c:v>
                      </c:pt>
                      <c:pt idx="3011">
                        <c:v>1.2984837962935261</c:v>
                      </c:pt>
                      <c:pt idx="3012">
                        <c:v>1.2987268518549671</c:v>
                      </c:pt>
                      <c:pt idx="3013">
                        <c:v>1.2989699074091321</c:v>
                      </c:pt>
                      <c:pt idx="3014">
                        <c:v>1.2992129629632971</c:v>
                      </c:pt>
                      <c:pt idx="3015">
                        <c:v>1.2994560185174622</c:v>
                      </c:pt>
                      <c:pt idx="3016">
                        <c:v>1.2996990740716272</c:v>
                      </c:pt>
                      <c:pt idx="3017">
                        <c:v>1.2999421296257923</c:v>
                      </c:pt>
                      <c:pt idx="3018">
                        <c:v>1.3001851851872332</c:v>
                      </c:pt>
                      <c:pt idx="3019">
                        <c:v>1.3004282407413983</c:v>
                      </c:pt>
                      <c:pt idx="3020">
                        <c:v>1.3006712962955633</c:v>
                      </c:pt>
                      <c:pt idx="3021">
                        <c:v>1.3009143518497284</c:v>
                      </c:pt>
                      <c:pt idx="3022">
                        <c:v>1.3011574074038934</c:v>
                      </c:pt>
                      <c:pt idx="3023">
                        <c:v>1.3014120370348381</c:v>
                      </c:pt>
                      <c:pt idx="3024">
                        <c:v>1.3016550925890031</c:v>
                      </c:pt>
                      <c:pt idx="3025">
                        <c:v>1.3018981481504441</c:v>
                      </c:pt>
                      <c:pt idx="3026">
                        <c:v>1.3021412037046092</c:v>
                      </c:pt>
                      <c:pt idx="3027">
                        <c:v>1.3023842592587742</c:v>
                      </c:pt>
                      <c:pt idx="3028">
                        <c:v>1.3026273148129393</c:v>
                      </c:pt>
                      <c:pt idx="3029">
                        <c:v>1.3028703703671043</c:v>
                      </c:pt>
                      <c:pt idx="3030">
                        <c:v>1.3031134259285453</c:v>
                      </c:pt>
                      <c:pt idx="3031">
                        <c:v>1.3033564814827103</c:v>
                      </c:pt>
                      <c:pt idx="3032">
                        <c:v>1.3035995370368754</c:v>
                      </c:pt>
                      <c:pt idx="3033">
                        <c:v>1.3038425925910404</c:v>
                      </c:pt>
                      <c:pt idx="3034">
                        <c:v>1.3040856481452054</c:v>
                      </c:pt>
                      <c:pt idx="3035">
                        <c:v>1.3043287037066464</c:v>
                      </c:pt>
                      <c:pt idx="3036">
                        <c:v>1.3045717592608115</c:v>
                      </c:pt>
                      <c:pt idx="3037">
                        <c:v>1.3048148148149765</c:v>
                      </c:pt>
                      <c:pt idx="3038">
                        <c:v>1.3050578703691416</c:v>
                      </c:pt>
                      <c:pt idx="3039">
                        <c:v>1.3053009259233066</c:v>
                      </c:pt>
                      <c:pt idx="3040">
                        <c:v>1.3055439814774716</c:v>
                      </c:pt>
                      <c:pt idx="3041">
                        <c:v>1.3057870370389126</c:v>
                      </c:pt>
                      <c:pt idx="3042">
                        <c:v>1.3060300925930777</c:v>
                      </c:pt>
                      <c:pt idx="3043">
                        <c:v>1.3062731481472427</c:v>
                      </c:pt>
                      <c:pt idx="3044">
                        <c:v>1.3065162037014078</c:v>
                      </c:pt>
                      <c:pt idx="3045">
                        <c:v>1.3067592592555728</c:v>
                      </c:pt>
                      <c:pt idx="3046">
                        <c:v>1.3070023148170138</c:v>
                      </c:pt>
                      <c:pt idx="3047">
                        <c:v>1.3072453703711788</c:v>
                      </c:pt>
                      <c:pt idx="3048">
                        <c:v>1.3074884259253439</c:v>
                      </c:pt>
                      <c:pt idx="3049">
                        <c:v>1.3077314814795089</c:v>
                      </c:pt>
                      <c:pt idx="3050">
                        <c:v>1.3079745370336739</c:v>
                      </c:pt>
                      <c:pt idx="3051">
                        <c:v>1.3082175925951149</c:v>
                      </c:pt>
                      <c:pt idx="3052">
                        <c:v>1.30846064814928</c:v>
                      </c:pt>
                      <c:pt idx="3053">
                        <c:v>1.308703703703445</c:v>
                      </c:pt>
                      <c:pt idx="3054">
                        <c:v>1.3089467592576101</c:v>
                      </c:pt>
                      <c:pt idx="3055">
                        <c:v>1.3091898148117751</c:v>
                      </c:pt>
                      <c:pt idx="3056">
                        <c:v>1.3094328703732161</c:v>
                      </c:pt>
                      <c:pt idx="3057">
                        <c:v>1.3096759259273811</c:v>
                      </c:pt>
                      <c:pt idx="3058">
                        <c:v>1.3099189814815462</c:v>
                      </c:pt>
                      <c:pt idx="3059">
                        <c:v>1.3101620370357112</c:v>
                      </c:pt>
                      <c:pt idx="3060">
                        <c:v>1.3104050925898763</c:v>
                      </c:pt>
                      <c:pt idx="3061">
                        <c:v>1.3106481481440413</c:v>
                      </c:pt>
                      <c:pt idx="3062">
                        <c:v>1.3108912037054823</c:v>
                      </c:pt>
                      <c:pt idx="3063">
                        <c:v>1.3111342592596473</c:v>
                      </c:pt>
                      <c:pt idx="3064">
                        <c:v>1.3113773148138124</c:v>
                      </c:pt>
                      <c:pt idx="3065">
                        <c:v>1.3116203703679774</c:v>
                      </c:pt>
                      <c:pt idx="3066">
                        <c:v>1.3118634259221424</c:v>
                      </c:pt>
                      <c:pt idx="3067">
                        <c:v>1.3121064814835834</c:v>
                      </c:pt>
                      <c:pt idx="3068">
                        <c:v>1.3123495370377485</c:v>
                      </c:pt>
                      <c:pt idx="3069">
                        <c:v>1.3125925925919135</c:v>
                      </c:pt>
                      <c:pt idx="3070">
                        <c:v>1.3128356481460786</c:v>
                      </c:pt>
                      <c:pt idx="3071">
                        <c:v>1.3130902777770233</c:v>
                      </c:pt>
                      <c:pt idx="3072">
                        <c:v>1.3133333333311883</c:v>
                      </c:pt>
                      <c:pt idx="3073">
                        <c:v>1.3135763888853533</c:v>
                      </c:pt>
                      <c:pt idx="3074">
                        <c:v>1.3138194444467943</c:v>
                      </c:pt>
                      <c:pt idx="3075">
                        <c:v>1.3140625000009594</c:v>
                      </c:pt>
                      <c:pt idx="3076">
                        <c:v>1.3143055555551244</c:v>
                      </c:pt>
                      <c:pt idx="3077">
                        <c:v>1.3145486111092894</c:v>
                      </c:pt>
                      <c:pt idx="3078">
                        <c:v>1.3147916666634545</c:v>
                      </c:pt>
                      <c:pt idx="3079">
                        <c:v>1.3150347222248955</c:v>
                      </c:pt>
                      <c:pt idx="3080">
                        <c:v>1.3152777777790605</c:v>
                      </c:pt>
                      <c:pt idx="3081">
                        <c:v>1.3155208333332256</c:v>
                      </c:pt>
                      <c:pt idx="3082">
                        <c:v>1.3157638888873906</c:v>
                      </c:pt>
                      <c:pt idx="3083">
                        <c:v>1.3160069444415556</c:v>
                      </c:pt>
                      <c:pt idx="3084">
                        <c:v>1.3162500000029966</c:v>
                      </c:pt>
                      <c:pt idx="3085">
                        <c:v>1.3164930555571617</c:v>
                      </c:pt>
                      <c:pt idx="3086">
                        <c:v>1.3167361111113267</c:v>
                      </c:pt>
                      <c:pt idx="3087">
                        <c:v>1.3169791666654918</c:v>
                      </c:pt>
                      <c:pt idx="3088">
                        <c:v>1.3172222222196568</c:v>
                      </c:pt>
                      <c:pt idx="3089">
                        <c:v>1.3174652777738218</c:v>
                      </c:pt>
                      <c:pt idx="3090">
                        <c:v>1.3177083333352628</c:v>
                      </c:pt>
                      <c:pt idx="3091">
                        <c:v>1.3179513888894279</c:v>
                      </c:pt>
                      <c:pt idx="3092">
                        <c:v>1.3181944444435929</c:v>
                      </c:pt>
                      <c:pt idx="3093">
                        <c:v>1.3184374999977579</c:v>
                      </c:pt>
                      <c:pt idx="3094">
                        <c:v>1.318680555551923</c:v>
                      </c:pt>
                      <c:pt idx="3095">
                        <c:v>1.318923611113364</c:v>
                      </c:pt>
                      <c:pt idx="3096">
                        <c:v>1.319166666667529</c:v>
                      </c:pt>
                      <c:pt idx="3097">
                        <c:v>1.3194097222216941</c:v>
                      </c:pt>
                      <c:pt idx="3098">
                        <c:v>1.3196527777758591</c:v>
                      </c:pt>
                      <c:pt idx="3099">
                        <c:v>1.3198958333300241</c:v>
                      </c:pt>
                      <c:pt idx="3100">
                        <c:v>1.3201388888914651</c:v>
                      </c:pt>
                      <c:pt idx="3101">
                        <c:v>1.3203819444456302</c:v>
                      </c:pt>
                      <c:pt idx="3102">
                        <c:v>1.3206249999997952</c:v>
                      </c:pt>
                      <c:pt idx="3103">
                        <c:v>1.3208680555539603</c:v>
                      </c:pt>
                      <c:pt idx="3104">
                        <c:v>1.3211111111081253</c:v>
                      </c:pt>
                      <c:pt idx="3105">
                        <c:v>1.3213541666695663</c:v>
                      </c:pt>
                      <c:pt idx="3106">
                        <c:v>1.3215972222237313</c:v>
                      </c:pt>
                      <c:pt idx="3107">
                        <c:v>1.3218402777778964</c:v>
                      </c:pt>
                      <c:pt idx="3108">
                        <c:v>1.3220833333320614</c:v>
                      </c:pt>
                      <c:pt idx="3109">
                        <c:v>1.3223263888862264</c:v>
                      </c:pt>
                      <c:pt idx="3110">
                        <c:v>1.3225694444403915</c:v>
                      </c:pt>
                      <c:pt idx="3111">
                        <c:v>1.3228125000018325</c:v>
                      </c:pt>
                      <c:pt idx="3112">
                        <c:v>1.3230555555559975</c:v>
                      </c:pt>
                      <c:pt idx="3113">
                        <c:v>1.3232986111101626</c:v>
                      </c:pt>
                      <c:pt idx="3114">
                        <c:v>1.3235416666643276</c:v>
                      </c:pt>
                      <c:pt idx="3115">
                        <c:v>1.3237847222184926</c:v>
                      </c:pt>
                      <c:pt idx="3116">
                        <c:v>1.3240277777799336</c:v>
                      </c:pt>
                      <c:pt idx="3117">
                        <c:v>1.3242708333340987</c:v>
                      </c:pt>
                      <c:pt idx="3118">
                        <c:v>1.3245138888882637</c:v>
                      </c:pt>
                      <c:pt idx="3119">
                        <c:v>1.3247569444424288</c:v>
                      </c:pt>
                      <c:pt idx="3120">
                        <c:v>1.3250115740733734</c:v>
                      </c:pt>
                      <c:pt idx="3121">
                        <c:v>1.3252546296275385</c:v>
                      </c:pt>
                      <c:pt idx="3122">
                        <c:v>1.3254976851817035</c:v>
                      </c:pt>
                      <c:pt idx="3123">
                        <c:v>1.3257407407431445</c:v>
                      </c:pt>
                      <c:pt idx="3124">
                        <c:v>1.3259837962973096</c:v>
                      </c:pt>
                      <c:pt idx="3125">
                        <c:v>1.3262268518514746</c:v>
                      </c:pt>
                      <c:pt idx="3126">
                        <c:v>1.3264699074056396</c:v>
                      </c:pt>
                      <c:pt idx="3127">
                        <c:v>1.3267129629598047</c:v>
                      </c:pt>
                      <c:pt idx="3128">
                        <c:v>1.3269560185212457</c:v>
                      </c:pt>
                      <c:pt idx="3129">
                        <c:v>1.3271990740754107</c:v>
                      </c:pt>
                      <c:pt idx="3130">
                        <c:v>1.3274421296295758</c:v>
                      </c:pt>
                      <c:pt idx="3131">
                        <c:v>1.3276851851837408</c:v>
                      </c:pt>
                      <c:pt idx="3132">
                        <c:v>1.3279282407379058</c:v>
                      </c:pt>
                      <c:pt idx="3133">
                        <c:v>1.3281712962993468</c:v>
                      </c:pt>
                      <c:pt idx="3134">
                        <c:v>1.3284143518535119</c:v>
                      </c:pt>
                      <c:pt idx="3135">
                        <c:v>1.3286574074076769</c:v>
                      </c:pt>
                      <c:pt idx="3136">
                        <c:v>1.3289004629618419</c:v>
                      </c:pt>
                      <c:pt idx="3137">
                        <c:v>1.329143518516007</c:v>
                      </c:pt>
                      <c:pt idx="3138">
                        <c:v>1.329386574070172</c:v>
                      </c:pt>
                      <c:pt idx="3139">
                        <c:v>1.329629629631613</c:v>
                      </c:pt>
                      <c:pt idx="3140">
                        <c:v>1.3298726851857781</c:v>
                      </c:pt>
                      <c:pt idx="3141">
                        <c:v>1.3301157407399431</c:v>
                      </c:pt>
                      <c:pt idx="3142">
                        <c:v>1.3303587962941081</c:v>
                      </c:pt>
                      <c:pt idx="3143">
                        <c:v>1.3306018518482732</c:v>
                      </c:pt>
                      <c:pt idx="3144">
                        <c:v>1.3308449074097142</c:v>
                      </c:pt>
                      <c:pt idx="3145">
                        <c:v>1.3310879629638792</c:v>
                      </c:pt>
                      <c:pt idx="3146">
                        <c:v>1.3313310185180443</c:v>
                      </c:pt>
                      <c:pt idx="3147">
                        <c:v>1.3315740740722093</c:v>
                      </c:pt>
                      <c:pt idx="3148">
                        <c:v>1.3318171296263743</c:v>
                      </c:pt>
                      <c:pt idx="3149">
                        <c:v>1.3320601851878153</c:v>
                      </c:pt>
                      <c:pt idx="3150">
                        <c:v>1.3323032407419804</c:v>
                      </c:pt>
                      <c:pt idx="3151">
                        <c:v>1.3325462962961454</c:v>
                      </c:pt>
                      <c:pt idx="3152">
                        <c:v>1.3327893518503104</c:v>
                      </c:pt>
                      <c:pt idx="3153">
                        <c:v>1.3330324074044755</c:v>
                      </c:pt>
                      <c:pt idx="3154">
                        <c:v>1.3332754629659165</c:v>
                      </c:pt>
                      <c:pt idx="3155">
                        <c:v>1.3335185185200815</c:v>
                      </c:pt>
                      <c:pt idx="3156">
                        <c:v>1.3337615740742466</c:v>
                      </c:pt>
                      <c:pt idx="3157">
                        <c:v>1.3340046296284116</c:v>
                      </c:pt>
                      <c:pt idx="3158">
                        <c:v>1.3342476851825766</c:v>
                      </c:pt>
                      <c:pt idx="3159">
                        <c:v>1.3344907407367417</c:v>
                      </c:pt>
                      <c:pt idx="3160">
                        <c:v>1.3347337962981827</c:v>
                      </c:pt>
                      <c:pt idx="3161">
                        <c:v>1.3349768518523477</c:v>
                      </c:pt>
                      <c:pt idx="3162">
                        <c:v>1.3352199074065128</c:v>
                      </c:pt>
                      <c:pt idx="3163">
                        <c:v>1.3354629629606778</c:v>
                      </c:pt>
                      <c:pt idx="3164">
                        <c:v>1.3357060185148428</c:v>
                      </c:pt>
                      <c:pt idx="3165">
                        <c:v>1.3359490740762838</c:v>
                      </c:pt>
                      <c:pt idx="3166">
                        <c:v>1.3361921296304489</c:v>
                      </c:pt>
                      <c:pt idx="3167">
                        <c:v>1.3364351851846139</c:v>
                      </c:pt>
                      <c:pt idx="3168">
                        <c:v>1.3366898148155586</c:v>
                      </c:pt>
                      <c:pt idx="3169">
                        <c:v>1.3369328703697236</c:v>
                      </c:pt>
                      <c:pt idx="3170">
                        <c:v>1.3371759259238887</c:v>
                      </c:pt>
                      <c:pt idx="3171">
                        <c:v>1.3374189814780537</c:v>
                      </c:pt>
                      <c:pt idx="3172">
                        <c:v>1.3376620370394947</c:v>
                      </c:pt>
                      <c:pt idx="3173">
                        <c:v>1.3379050925936598</c:v>
                      </c:pt>
                      <c:pt idx="3174">
                        <c:v>1.3381481481478248</c:v>
                      </c:pt>
                      <c:pt idx="3175">
                        <c:v>1.3383912037019898</c:v>
                      </c:pt>
                      <c:pt idx="3176">
                        <c:v>1.3386342592561549</c:v>
                      </c:pt>
                      <c:pt idx="3177">
                        <c:v>1.3388773148175959</c:v>
                      </c:pt>
                      <c:pt idx="3178">
                        <c:v>1.3391203703717609</c:v>
                      </c:pt>
                      <c:pt idx="3179">
                        <c:v>1.3393634259259259</c:v>
                      </c:pt>
                      <c:pt idx="3180">
                        <c:v>1.339606481480091</c:v>
                      </c:pt>
                      <c:pt idx="3181">
                        <c:v>1.339849537034256</c:v>
                      </c:pt>
                      <c:pt idx="3182">
                        <c:v>1.340092592595697</c:v>
                      </c:pt>
                      <c:pt idx="3183">
                        <c:v>1.3403356481498621</c:v>
                      </c:pt>
                      <c:pt idx="3184">
                        <c:v>1.3405787037040271</c:v>
                      </c:pt>
                      <c:pt idx="3185">
                        <c:v>1.3408217592581921</c:v>
                      </c:pt>
                      <c:pt idx="3186">
                        <c:v>1.3410648148123572</c:v>
                      </c:pt>
                      <c:pt idx="3187">
                        <c:v>1.3413078703665222</c:v>
                      </c:pt>
                      <c:pt idx="3188">
                        <c:v>1.3415509259279632</c:v>
                      </c:pt>
                      <c:pt idx="3189">
                        <c:v>1.3417939814821283</c:v>
                      </c:pt>
                      <c:pt idx="3190">
                        <c:v>1.3420370370362933</c:v>
                      </c:pt>
                      <c:pt idx="3191">
                        <c:v>1.3422800925904583</c:v>
                      </c:pt>
                      <c:pt idx="3192">
                        <c:v>1.3425231481446234</c:v>
                      </c:pt>
                      <c:pt idx="3193">
                        <c:v>1.3427662037060644</c:v>
                      </c:pt>
                      <c:pt idx="3194">
                        <c:v>1.3430092592602294</c:v>
                      </c:pt>
                      <c:pt idx="3195">
                        <c:v>1.3432523148143944</c:v>
                      </c:pt>
                      <c:pt idx="3196">
                        <c:v>1.3434953703685595</c:v>
                      </c:pt>
                      <c:pt idx="3197">
                        <c:v>1.3437384259227245</c:v>
                      </c:pt>
                      <c:pt idx="3198">
                        <c:v>1.3439814814841655</c:v>
                      </c:pt>
                      <c:pt idx="3199">
                        <c:v>1.3442245370383306</c:v>
                      </c:pt>
                      <c:pt idx="3200">
                        <c:v>1.3444675925924956</c:v>
                      </c:pt>
                      <c:pt idx="3201">
                        <c:v>1.3447106481466606</c:v>
                      </c:pt>
                      <c:pt idx="3202">
                        <c:v>1.3449537037008257</c:v>
                      </c:pt>
                      <c:pt idx="3203">
                        <c:v>1.3451967592622667</c:v>
                      </c:pt>
                      <c:pt idx="3204">
                        <c:v>1.3454398148164317</c:v>
                      </c:pt>
                      <c:pt idx="3205">
                        <c:v>1.3456828703705968</c:v>
                      </c:pt>
                      <c:pt idx="3206">
                        <c:v>1.3459259259247618</c:v>
                      </c:pt>
                      <c:pt idx="3207">
                        <c:v>1.3461689814789268</c:v>
                      </c:pt>
                      <c:pt idx="3208">
                        <c:v>1.3464120370330919</c:v>
                      </c:pt>
                      <c:pt idx="3209">
                        <c:v>1.3466550925945329</c:v>
                      </c:pt>
                      <c:pt idx="3210">
                        <c:v>1.3468981481486979</c:v>
                      </c:pt>
                      <c:pt idx="3211">
                        <c:v>1.3471412037028629</c:v>
                      </c:pt>
                      <c:pt idx="3212">
                        <c:v>1.347384259257028</c:v>
                      </c:pt>
                      <c:pt idx="3213">
                        <c:v>1.347627314811193</c:v>
                      </c:pt>
                      <c:pt idx="3214">
                        <c:v>1.347870370372634</c:v>
                      </c:pt>
                      <c:pt idx="3215">
                        <c:v>1.3481134259267991</c:v>
                      </c:pt>
                      <c:pt idx="3216">
                        <c:v>1.3483564814809641</c:v>
                      </c:pt>
                      <c:pt idx="3217">
                        <c:v>1.3486111111119088</c:v>
                      </c:pt>
                      <c:pt idx="3218">
                        <c:v>1.3488541666660738</c:v>
                      </c:pt>
                      <c:pt idx="3219">
                        <c:v>1.3490972222202389</c:v>
                      </c:pt>
                      <c:pt idx="3220">
                        <c:v>1.3493402777744039</c:v>
                      </c:pt>
                      <c:pt idx="3221">
                        <c:v>1.3495833333358449</c:v>
                      </c:pt>
                      <c:pt idx="3222">
                        <c:v>1.3498263888900099</c:v>
                      </c:pt>
                      <c:pt idx="3223">
                        <c:v>1.350069444444175</c:v>
                      </c:pt>
                      <c:pt idx="3224">
                        <c:v>1.35031249999834</c:v>
                      </c:pt>
                      <c:pt idx="3225">
                        <c:v>1.3505555555525051</c:v>
                      </c:pt>
                      <c:pt idx="3226">
                        <c:v>1.3507986111139461</c:v>
                      </c:pt>
                      <c:pt idx="3227">
                        <c:v>1.3510416666681111</c:v>
                      </c:pt>
                      <c:pt idx="3228">
                        <c:v>1.3512847222222761</c:v>
                      </c:pt>
                      <c:pt idx="3229">
                        <c:v>1.3515277777764412</c:v>
                      </c:pt>
                      <c:pt idx="3230">
                        <c:v>1.3517708333306062</c:v>
                      </c:pt>
                      <c:pt idx="3231">
                        <c:v>1.3520138888847713</c:v>
                      </c:pt>
                      <c:pt idx="3232">
                        <c:v>1.3522569444462123</c:v>
                      </c:pt>
                      <c:pt idx="3233">
                        <c:v>1.3525000000003773</c:v>
                      </c:pt>
                      <c:pt idx="3234">
                        <c:v>1.3527430555545423</c:v>
                      </c:pt>
                      <c:pt idx="3235">
                        <c:v>1.3529861111087074</c:v>
                      </c:pt>
                      <c:pt idx="3236">
                        <c:v>1.3532291666628724</c:v>
                      </c:pt>
                      <c:pt idx="3237">
                        <c:v>1.3534722222243134</c:v>
                      </c:pt>
                      <c:pt idx="3238">
                        <c:v>1.3537152777784784</c:v>
                      </c:pt>
                      <c:pt idx="3239">
                        <c:v>1.3539583333326435</c:v>
                      </c:pt>
                      <c:pt idx="3240">
                        <c:v>1.3542013888868085</c:v>
                      </c:pt>
                      <c:pt idx="3241">
                        <c:v>1.3544444444409736</c:v>
                      </c:pt>
                      <c:pt idx="3242">
                        <c:v>1.3546875000024146</c:v>
                      </c:pt>
                      <c:pt idx="3243">
                        <c:v>1.3549305555565796</c:v>
                      </c:pt>
                      <c:pt idx="3244">
                        <c:v>1.3551736111107446</c:v>
                      </c:pt>
                      <c:pt idx="3245">
                        <c:v>1.3554166666649097</c:v>
                      </c:pt>
                      <c:pt idx="3246">
                        <c:v>1.3556597222190747</c:v>
                      </c:pt>
                      <c:pt idx="3247">
                        <c:v>1.3559027777805157</c:v>
                      </c:pt>
                      <c:pt idx="3248">
                        <c:v>1.3561458333346808</c:v>
                      </c:pt>
                      <c:pt idx="3249">
                        <c:v>1.3563888888888458</c:v>
                      </c:pt>
                      <c:pt idx="3250">
                        <c:v>1.3566319444430108</c:v>
                      </c:pt>
                      <c:pt idx="3251">
                        <c:v>1.3568749999971759</c:v>
                      </c:pt>
                      <c:pt idx="3252">
                        <c:v>1.3571180555586169</c:v>
                      </c:pt>
                      <c:pt idx="3253">
                        <c:v>1.3573611111127819</c:v>
                      </c:pt>
                      <c:pt idx="3254">
                        <c:v>1.3576041666669469</c:v>
                      </c:pt>
                      <c:pt idx="3255">
                        <c:v>1.357847222221112</c:v>
                      </c:pt>
                      <c:pt idx="3256">
                        <c:v>1.358090277775277</c:v>
                      </c:pt>
                      <c:pt idx="3257">
                        <c:v>1.3583333333294421</c:v>
                      </c:pt>
                      <c:pt idx="3258">
                        <c:v>1.3585763888908831</c:v>
                      </c:pt>
                      <c:pt idx="3259">
                        <c:v>1.3588194444450481</c:v>
                      </c:pt>
                      <c:pt idx="3260">
                        <c:v>1.3590624999992131</c:v>
                      </c:pt>
                      <c:pt idx="3261">
                        <c:v>1.3593055555533782</c:v>
                      </c:pt>
                      <c:pt idx="3262">
                        <c:v>1.3595486111075432</c:v>
                      </c:pt>
                      <c:pt idx="3263">
                        <c:v>1.3597916666689842</c:v>
                      </c:pt>
                      <c:pt idx="3264">
                        <c:v>1.3600347222231493</c:v>
                      </c:pt>
                      <c:pt idx="3265">
                        <c:v>1.3602777777773143</c:v>
                      </c:pt>
                      <c:pt idx="3266">
                        <c:v>1.360532407408259</c:v>
                      </c:pt>
                      <c:pt idx="3267">
                        <c:v>1.360775462962424</c:v>
                      </c:pt>
                      <c:pt idx="3268">
                        <c:v>1.3610185185165891</c:v>
                      </c:pt>
                      <c:pt idx="3269">
                        <c:v>1.3612615740707541</c:v>
                      </c:pt>
                      <c:pt idx="3270">
                        <c:v>1.3615046296321951</c:v>
                      </c:pt>
                      <c:pt idx="3271">
                        <c:v>1.3617476851863601</c:v>
                      </c:pt>
                      <c:pt idx="3272">
                        <c:v>1.3619907407405252</c:v>
                      </c:pt>
                      <c:pt idx="3273">
                        <c:v>1.3622337962946902</c:v>
                      </c:pt>
                      <c:pt idx="3274">
                        <c:v>1.3624768518488553</c:v>
                      </c:pt>
                      <c:pt idx="3275">
                        <c:v>1.3627199074102962</c:v>
                      </c:pt>
                      <c:pt idx="3276">
                        <c:v>1.3629629629644613</c:v>
                      </c:pt>
                      <c:pt idx="3277">
                        <c:v>1.3632060185186263</c:v>
                      </c:pt>
                      <c:pt idx="3278">
                        <c:v>1.3634490740727914</c:v>
                      </c:pt>
                      <c:pt idx="3279">
                        <c:v>1.3636921296269564</c:v>
                      </c:pt>
                      <c:pt idx="3280">
                        <c:v>1.3639351851811214</c:v>
                      </c:pt>
                      <c:pt idx="3281">
                        <c:v>1.3641782407425624</c:v>
                      </c:pt>
                      <c:pt idx="3282">
                        <c:v>1.3644212962967275</c:v>
                      </c:pt>
                      <c:pt idx="3283">
                        <c:v>1.3646643518508925</c:v>
                      </c:pt>
                      <c:pt idx="3284">
                        <c:v>1.3649074074050576</c:v>
                      </c:pt>
                      <c:pt idx="3285">
                        <c:v>1.3651504629592226</c:v>
                      </c:pt>
                      <c:pt idx="3286">
                        <c:v>1.3653935185206636</c:v>
                      </c:pt>
                      <c:pt idx="3287">
                        <c:v>1.3656365740748286</c:v>
                      </c:pt>
                      <c:pt idx="3288">
                        <c:v>1.3658796296289937</c:v>
                      </c:pt>
                      <c:pt idx="3289">
                        <c:v>1.3661226851831587</c:v>
                      </c:pt>
                      <c:pt idx="3290">
                        <c:v>1.3663657407373238</c:v>
                      </c:pt>
                      <c:pt idx="3291">
                        <c:v>1.3666087962987647</c:v>
                      </c:pt>
                      <c:pt idx="3292">
                        <c:v>1.3668518518529298</c:v>
                      </c:pt>
                      <c:pt idx="3293">
                        <c:v>1.3670949074070948</c:v>
                      </c:pt>
                      <c:pt idx="3294">
                        <c:v>1.3673379629612599</c:v>
                      </c:pt>
                      <c:pt idx="3295">
                        <c:v>1.3675810185154249</c:v>
                      </c:pt>
                      <c:pt idx="3296">
                        <c:v>1.3678240740768659</c:v>
                      </c:pt>
                      <c:pt idx="3297">
                        <c:v>1.3680671296310309</c:v>
                      </c:pt>
                      <c:pt idx="3298">
                        <c:v>1.368310185185196</c:v>
                      </c:pt>
                      <c:pt idx="3299">
                        <c:v>1.368553240739361</c:v>
                      </c:pt>
                      <c:pt idx="3300">
                        <c:v>1.3687962962935261</c:v>
                      </c:pt>
                      <c:pt idx="3301">
                        <c:v>1.3690393518549671</c:v>
                      </c:pt>
                      <c:pt idx="3302">
                        <c:v>1.3692824074091321</c:v>
                      </c:pt>
                      <c:pt idx="3303">
                        <c:v>1.3695254629632971</c:v>
                      </c:pt>
                      <c:pt idx="3304">
                        <c:v>1.3697685185174622</c:v>
                      </c:pt>
                      <c:pt idx="3305">
                        <c:v>1.3700115740716272</c:v>
                      </c:pt>
                      <c:pt idx="3306">
                        <c:v>1.3702546296257923</c:v>
                      </c:pt>
                      <c:pt idx="3307">
                        <c:v>1.3704976851872332</c:v>
                      </c:pt>
                      <c:pt idx="3308">
                        <c:v>1.3707407407413983</c:v>
                      </c:pt>
                      <c:pt idx="3309">
                        <c:v>1.3709837962955633</c:v>
                      </c:pt>
                      <c:pt idx="3310">
                        <c:v>1.3712268518497284</c:v>
                      </c:pt>
                      <c:pt idx="3311">
                        <c:v>1.3714699074038934</c:v>
                      </c:pt>
                      <c:pt idx="3312">
                        <c:v>1.3717129629653344</c:v>
                      </c:pt>
                      <c:pt idx="3313">
                        <c:v>1.3719560185194994</c:v>
                      </c:pt>
                      <c:pt idx="3314">
                        <c:v>1.3722106481504441</c:v>
                      </c:pt>
                      <c:pt idx="3315">
                        <c:v>1.3724537037046092</c:v>
                      </c:pt>
                      <c:pt idx="3316">
                        <c:v>1.3726967592587742</c:v>
                      </c:pt>
                      <c:pt idx="3317">
                        <c:v>1.3729398148129393</c:v>
                      </c:pt>
                      <c:pt idx="3318">
                        <c:v>1.3731828703671043</c:v>
                      </c:pt>
                      <c:pt idx="3319">
                        <c:v>1.3734259259285453</c:v>
                      </c:pt>
                      <c:pt idx="3320">
                        <c:v>1.3736689814827103</c:v>
                      </c:pt>
                      <c:pt idx="3321">
                        <c:v>1.3739120370368754</c:v>
                      </c:pt>
                      <c:pt idx="3322">
                        <c:v>1.3741550925910404</c:v>
                      </c:pt>
                      <c:pt idx="3323">
                        <c:v>1.3743981481452054</c:v>
                      </c:pt>
                      <c:pt idx="3324">
                        <c:v>1.3746412037066464</c:v>
                      </c:pt>
                      <c:pt idx="3325">
                        <c:v>1.3748842592608115</c:v>
                      </c:pt>
                      <c:pt idx="3326">
                        <c:v>1.3751273148149765</c:v>
                      </c:pt>
                      <c:pt idx="3327">
                        <c:v>1.3753703703691416</c:v>
                      </c:pt>
                      <c:pt idx="3328">
                        <c:v>1.3756134259233066</c:v>
                      </c:pt>
                      <c:pt idx="3329">
                        <c:v>1.3758564814774716</c:v>
                      </c:pt>
                      <c:pt idx="3330">
                        <c:v>1.3760995370389126</c:v>
                      </c:pt>
                      <c:pt idx="3331">
                        <c:v>1.3763425925930777</c:v>
                      </c:pt>
                      <c:pt idx="3332">
                        <c:v>1.3765856481472427</c:v>
                      </c:pt>
                      <c:pt idx="3333">
                        <c:v>1.3768287037014078</c:v>
                      </c:pt>
                      <c:pt idx="3334">
                        <c:v>1.3770717592555728</c:v>
                      </c:pt>
                      <c:pt idx="3335">
                        <c:v>1.3773148148170138</c:v>
                      </c:pt>
                      <c:pt idx="3336">
                        <c:v>1.3775578703711788</c:v>
                      </c:pt>
                      <c:pt idx="3337">
                        <c:v>1.3778009259253439</c:v>
                      </c:pt>
                      <c:pt idx="3338">
                        <c:v>1.3780439814795089</c:v>
                      </c:pt>
                      <c:pt idx="3339">
                        <c:v>1.3782870370336739</c:v>
                      </c:pt>
                      <c:pt idx="3340">
                        <c:v>1.3785300925951149</c:v>
                      </c:pt>
                      <c:pt idx="3341">
                        <c:v>1.37877314814928</c:v>
                      </c:pt>
                      <c:pt idx="3342">
                        <c:v>1.379016203703445</c:v>
                      </c:pt>
                      <c:pt idx="3343">
                        <c:v>1.3792592592576101</c:v>
                      </c:pt>
                      <c:pt idx="3344">
                        <c:v>1.3795023148117751</c:v>
                      </c:pt>
                      <c:pt idx="3345">
                        <c:v>1.3797453703732161</c:v>
                      </c:pt>
                      <c:pt idx="3346">
                        <c:v>1.3799884259273811</c:v>
                      </c:pt>
                      <c:pt idx="3347">
                        <c:v>1.3802314814815462</c:v>
                      </c:pt>
                      <c:pt idx="3348">
                        <c:v>1.3804745370357112</c:v>
                      </c:pt>
                      <c:pt idx="3349">
                        <c:v>1.3807175925898763</c:v>
                      </c:pt>
                      <c:pt idx="3350">
                        <c:v>1.3809606481440413</c:v>
                      </c:pt>
                      <c:pt idx="3351">
                        <c:v>1.3812037037054823</c:v>
                      </c:pt>
                      <c:pt idx="3352">
                        <c:v>1.3814467592596473</c:v>
                      </c:pt>
                      <c:pt idx="3353">
                        <c:v>1.3816898148138124</c:v>
                      </c:pt>
                      <c:pt idx="3354">
                        <c:v>1.3819328703679774</c:v>
                      </c:pt>
                      <c:pt idx="3355">
                        <c:v>1.3821759259221424</c:v>
                      </c:pt>
                      <c:pt idx="3356">
                        <c:v>1.3824189814835834</c:v>
                      </c:pt>
                      <c:pt idx="3357">
                        <c:v>1.3826620370377485</c:v>
                      </c:pt>
                      <c:pt idx="3358">
                        <c:v>1.3829050925919135</c:v>
                      </c:pt>
                      <c:pt idx="3359">
                        <c:v>1.3831481481460786</c:v>
                      </c:pt>
                      <c:pt idx="3360">
                        <c:v>1.3833912037002436</c:v>
                      </c:pt>
                      <c:pt idx="3361">
                        <c:v>1.3836342592616846</c:v>
                      </c:pt>
                      <c:pt idx="3362">
                        <c:v>1.3838773148158496</c:v>
                      </c:pt>
                      <c:pt idx="3363">
                        <c:v>1.3841319444467943</c:v>
                      </c:pt>
                      <c:pt idx="3364">
                        <c:v>1.3843750000009594</c:v>
                      </c:pt>
                      <c:pt idx="3365">
                        <c:v>1.3846180555551244</c:v>
                      </c:pt>
                      <c:pt idx="3366">
                        <c:v>1.3848611111092894</c:v>
                      </c:pt>
                      <c:pt idx="3367">
                        <c:v>1.3851041666634545</c:v>
                      </c:pt>
                      <c:pt idx="3368">
                        <c:v>1.3853472222248955</c:v>
                      </c:pt>
                      <c:pt idx="3369">
                        <c:v>1.3855902777790605</c:v>
                      </c:pt>
                      <c:pt idx="3370">
                        <c:v>1.3858333333332256</c:v>
                      </c:pt>
                      <c:pt idx="3371">
                        <c:v>1.3860763888873906</c:v>
                      </c:pt>
                      <c:pt idx="3372">
                        <c:v>1.3863194444415556</c:v>
                      </c:pt>
                      <c:pt idx="3373">
                        <c:v>1.3865625000029966</c:v>
                      </c:pt>
                      <c:pt idx="3374">
                        <c:v>1.3868055555571617</c:v>
                      </c:pt>
                      <c:pt idx="3375">
                        <c:v>1.3870486111113267</c:v>
                      </c:pt>
                      <c:pt idx="3376">
                        <c:v>1.3872916666654918</c:v>
                      </c:pt>
                      <c:pt idx="3377">
                        <c:v>1.3875347222196568</c:v>
                      </c:pt>
                      <c:pt idx="3378">
                        <c:v>1.3877777777738218</c:v>
                      </c:pt>
                      <c:pt idx="3379">
                        <c:v>1.3880208333352628</c:v>
                      </c:pt>
                      <c:pt idx="3380">
                        <c:v>1.3882638888894279</c:v>
                      </c:pt>
                      <c:pt idx="3381">
                        <c:v>1.3885069444435929</c:v>
                      </c:pt>
                      <c:pt idx="3382">
                        <c:v>1.3887499999977579</c:v>
                      </c:pt>
                      <c:pt idx="3383">
                        <c:v>1.388993055551923</c:v>
                      </c:pt>
                      <c:pt idx="3384">
                        <c:v>1.389236111113364</c:v>
                      </c:pt>
                      <c:pt idx="3385">
                        <c:v>1.389479166667529</c:v>
                      </c:pt>
                      <c:pt idx="3386">
                        <c:v>1.3897222222216941</c:v>
                      </c:pt>
                      <c:pt idx="3387">
                        <c:v>1.3899652777758591</c:v>
                      </c:pt>
                      <c:pt idx="3388">
                        <c:v>1.3902083333300241</c:v>
                      </c:pt>
                      <c:pt idx="3389">
                        <c:v>1.3904513888914651</c:v>
                      </c:pt>
                      <c:pt idx="3390">
                        <c:v>1.3906944444456302</c:v>
                      </c:pt>
                      <c:pt idx="3391">
                        <c:v>1.3909374999997952</c:v>
                      </c:pt>
                      <c:pt idx="3392">
                        <c:v>1.3911805555539603</c:v>
                      </c:pt>
                      <c:pt idx="3393">
                        <c:v>1.3914236111081253</c:v>
                      </c:pt>
                      <c:pt idx="3394">
                        <c:v>1.3916666666695663</c:v>
                      </c:pt>
                      <c:pt idx="3395">
                        <c:v>1.3919097222237313</c:v>
                      </c:pt>
                      <c:pt idx="3396">
                        <c:v>1.3921527777778964</c:v>
                      </c:pt>
                      <c:pt idx="3397">
                        <c:v>1.3923958333320614</c:v>
                      </c:pt>
                      <c:pt idx="3398">
                        <c:v>1.3926388888862264</c:v>
                      </c:pt>
                      <c:pt idx="3399">
                        <c:v>1.3928819444403915</c:v>
                      </c:pt>
                      <c:pt idx="3400">
                        <c:v>1.3931250000018325</c:v>
                      </c:pt>
                      <c:pt idx="3401">
                        <c:v>1.3933680555559975</c:v>
                      </c:pt>
                      <c:pt idx="3402">
                        <c:v>1.3936111111101626</c:v>
                      </c:pt>
                      <c:pt idx="3403">
                        <c:v>1.3938541666643276</c:v>
                      </c:pt>
                      <c:pt idx="3404">
                        <c:v>1.3940972222184926</c:v>
                      </c:pt>
                      <c:pt idx="3405">
                        <c:v>1.3943402777799336</c:v>
                      </c:pt>
                      <c:pt idx="3406">
                        <c:v>1.3945833333340987</c:v>
                      </c:pt>
                      <c:pt idx="3407">
                        <c:v>1.3948263888882637</c:v>
                      </c:pt>
                      <c:pt idx="3408">
                        <c:v>1.3950694444424288</c:v>
                      </c:pt>
                      <c:pt idx="3409">
                        <c:v>1.3953124999965938</c:v>
                      </c:pt>
                      <c:pt idx="3410">
                        <c:v>1.3955555555580348</c:v>
                      </c:pt>
                      <c:pt idx="3411">
                        <c:v>1.3958101851817035</c:v>
                      </c:pt>
                      <c:pt idx="3412">
                        <c:v>1.3960532407431445</c:v>
                      </c:pt>
                      <c:pt idx="3413">
                        <c:v>1.3962962962973096</c:v>
                      </c:pt>
                      <c:pt idx="3414">
                        <c:v>1.3965393518514746</c:v>
                      </c:pt>
                      <c:pt idx="3415">
                        <c:v>1.3967824074056396</c:v>
                      </c:pt>
                      <c:pt idx="3416">
                        <c:v>1.3970254629598047</c:v>
                      </c:pt>
                      <c:pt idx="3417">
                        <c:v>1.3972685185212457</c:v>
                      </c:pt>
                      <c:pt idx="3418">
                        <c:v>1.3975115740754107</c:v>
                      </c:pt>
                      <c:pt idx="3419">
                        <c:v>1.3977546296295758</c:v>
                      </c:pt>
                      <c:pt idx="3420">
                        <c:v>1.3979976851837408</c:v>
                      </c:pt>
                      <c:pt idx="3421">
                        <c:v>1.3982407407379058</c:v>
                      </c:pt>
                      <c:pt idx="3422">
                        <c:v>1.3984837962993468</c:v>
                      </c:pt>
                      <c:pt idx="3423">
                        <c:v>1.3987268518535119</c:v>
                      </c:pt>
                      <c:pt idx="3424">
                        <c:v>1.3989699074076769</c:v>
                      </c:pt>
                      <c:pt idx="3425">
                        <c:v>1.3992129629618419</c:v>
                      </c:pt>
                      <c:pt idx="3426">
                        <c:v>1.399456018516007</c:v>
                      </c:pt>
                      <c:pt idx="3427">
                        <c:v>1.399699074070172</c:v>
                      </c:pt>
                      <c:pt idx="3428">
                        <c:v>1.399942129631613</c:v>
                      </c:pt>
                      <c:pt idx="3429">
                        <c:v>1.4001851851857781</c:v>
                      </c:pt>
                      <c:pt idx="3430">
                        <c:v>1.4004282407399431</c:v>
                      </c:pt>
                      <c:pt idx="3431">
                        <c:v>1.4006712962941081</c:v>
                      </c:pt>
                      <c:pt idx="3432">
                        <c:v>1.4009143518482732</c:v>
                      </c:pt>
                      <c:pt idx="3433">
                        <c:v>1.4011574074097142</c:v>
                      </c:pt>
                      <c:pt idx="3434">
                        <c:v>1.4014004629638792</c:v>
                      </c:pt>
                      <c:pt idx="3435">
                        <c:v>1.4016435185180443</c:v>
                      </c:pt>
                      <c:pt idx="3436">
                        <c:v>1.4018865740722093</c:v>
                      </c:pt>
                      <c:pt idx="3437">
                        <c:v>1.4021296296263743</c:v>
                      </c:pt>
                      <c:pt idx="3438">
                        <c:v>1.4023726851878153</c:v>
                      </c:pt>
                      <c:pt idx="3439">
                        <c:v>1.4026157407419804</c:v>
                      </c:pt>
                      <c:pt idx="3440">
                        <c:v>1.4028587962961454</c:v>
                      </c:pt>
                      <c:pt idx="3441">
                        <c:v>1.4031018518503104</c:v>
                      </c:pt>
                      <c:pt idx="3442">
                        <c:v>1.4033449074044755</c:v>
                      </c:pt>
                      <c:pt idx="3443">
                        <c:v>1.4035879629659165</c:v>
                      </c:pt>
                      <c:pt idx="3444">
                        <c:v>1.4038310185200815</c:v>
                      </c:pt>
                      <c:pt idx="3445">
                        <c:v>1.4040740740742466</c:v>
                      </c:pt>
                      <c:pt idx="3446">
                        <c:v>1.4043171296284116</c:v>
                      </c:pt>
                      <c:pt idx="3447">
                        <c:v>1.4045601851825766</c:v>
                      </c:pt>
                      <c:pt idx="3448">
                        <c:v>1.4048032407367417</c:v>
                      </c:pt>
                      <c:pt idx="3449">
                        <c:v>1.4050462962981827</c:v>
                      </c:pt>
                      <c:pt idx="3450">
                        <c:v>1.4052893518523477</c:v>
                      </c:pt>
                      <c:pt idx="3451">
                        <c:v>1.4055324074065128</c:v>
                      </c:pt>
                      <c:pt idx="3452">
                        <c:v>1.4057754629606778</c:v>
                      </c:pt>
                      <c:pt idx="3453">
                        <c:v>1.4060185185148428</c:v>
                      </c:pt>
                      <c:pt idx="3454">
                        <c:v>1.4062615740762838</c:v>
                      </c:pt>
                      <c:pt idx="3455">
                        <c:v>1.4065046296304489</c:v>
                      </c:pt>
                      <c:pt idx="3456">
                        <c:v>1.4067476851846139</c:v>
                      </c:pt>
                      <c:pt idx="3457">
                        <c:v>1.4069907407387789</c:v>
                      </c:pt>
                      <c:pt idx="3458">
                        <c:v>1.407233796292944</c:v>
                      </c:pt>
                      <c:pt idx="3459">
                        <c:v>1.407476851854385</c:v>
                      </c:pt>
                      <c:pt idx="3460">
                        <c:v>1.4077314814780537</c:v>
                      </c:pt>
                      <c:pt idx="3461">
                        <c:v>1.4079745370394947</c:v>
                      </c:pt>
                      <c:pt idx="3462">
                        <c:v>1.4082175925936598</c:v>
                      </c:pt>
                      <c:pt idx="3463">
                        <c:v>1.4084606481478248</c:v>
                      </c:pt>
                      <c:pt idx="3464">
                        <c:v>1.4087037037019898</c:v>
                      </c:pt>
                      <c:pt idx="3465">
                        <c:v>1.4089467592561549</c:v>
                      </c:pt>
                      <c:pt idx="3466">
                        <c:v>1.4091898148175959</c:v>
                      </c:pt>
                      <c:pt idx="3467">
                        <c:v>1.4094328703717609</c:v>
                      </c:pt>
                      <c:pt idx="3468">
                        <c:v>1.4096759259259259</c:v>
                      </c:pt>
                      <c:pt idx="3469">
                        <c:v>1.409918981480091</c:v>
                      </c:pt>
                      <c:pt idx="3470">
                        <c:v>1.410162037034256</c:v>
                      </c:pt>
                      <c:pt idx="3471">
                        <c:v>1.410405092595697</c:v>
                      </c:pt>
                      <c:pt idx="3472">
                        <c:v>1.4106481481498621</c:v>
                      </c:pt>
                      <c:pt idx="3473">
                        <c:v>1.4108912037040271</c:v>
                      </c:pt>
                      <c:pt idx="3474">
                        <c:v>1.4111342592581921</c:v>
                      </c:pt>
                      <c:pt idx="3475">
                        <c:v>1.4113773148123572</c:v>
                      </c:pt>
                      <c:pt idx="3476">
                        <c:v>1.4116203703665222</c:v>
                      </c:pt>
                      <c:pt idx="3477">
                        <c:v>1.4118634259279632</c:v>
                      </c:pt>
                      <c:pt idx="3478">
                        <c:v>1.4121064814821283</c:v>
                      </c:pt>
                      <c:pt idx="3479">
                        <c:v>1.4123495370362933</c:v>
                      </c:pt>
                      <c:pt idx="3480">
                        <c:v>1.4125925925904583</c:v>
                      </c:pt>
                      <c:pt idx="3481">
                        <c:v>1.4128356481446234</c:v>
                      </c:pt>
                      <c:pt idx="3482">
                        <c:v>1.4130787037060644</c:v>
                      </c:pt>
                      <c:pt idx="3483">
                        <c:v>1.4133217592602294</c:v>
                      </c:pt>
                      <c:pt idx="3484">
                        <c:v>1.4135648148143944</c:v>
                      </c:pt>
                      <c:pt idx="3485">
                        <c:v>1.4138078703685595</c:v>
                      </c:pt>
                      <c:pt idx="3486">
                        <c:v>1.4140509259227245</c:v>
                      </c:pt>
                      <c:pt idx="3487">
                        <c:v>1.4142939814841655</c:v>
                      </c:pt>
                      <c:pt idx="3488">
                        <c:v>1.4145370370383306</c:v>
                      </c:pt>
                      <c:pt idx="3489">
                        <c:v>1.4147800925924956</c:v>
                      </c:pt>
                      <c:pt idx="3490">
                        <c:v>1.4150231481466606</c:v>
                      </c:pt>
                      <c:pt idx="3491">
                        <c:v>1.4152662037008257</c:v>
                      </c:pt>
                      <c:pt idx="3492">
                        <c:v>1.4155092592622667</c:v>
                      </c:pt>
                      <c:pt idx="3493">
                        <c:v>1.4157523148164317</c:v>
                      </c:pt>
                      <c:pt idx="3494">
                        <c:v>1.4159953703705968</c:v>
                      </c:pt>
                      <c:pt idx="3495">
                        <c:v>1.4162384259247618</c:v>
                      </c:pt>
                      <c:pt idx="3496">
                        <c:v>1.4164814814789268</c:v>
                      </c:pt>
                      <c:pt idx="3497">
                        <c:v>1.4167245370330919</c:v>
                      </c:pt>
                      <c:pt idx="3498">
                        <c:v>1.4169675925945329</c:v>
                      </c:pt>
                      <c:pt idx="3499">
                        <c:v>1.4172106481486979</c:v>
                      </c:pt>
                      <c:pt idx="3500">
                        <c:v>1.4174537037028629</c:v>
                      </c:pt>
                      <c:pt idx="3501">
                        <c:v>1.417696759257028</c:v>
                      </c:pt>
                      <c:pt idx="3502">
                        <c:v>1.417939814811193</c:v>
                      </c:pt>
                      <c:pt idx="3503">
                        <c:v>1.418182870372634</c:v>
                      </c:pt>
                      <c:pt idx="3504">
                        <c:v>1.4184259259267991</c:v>
                      </c:pt>
                      <c:pt idx="3505">
                        <c:v>1.4186689814809641</c:v>
                      </c:pt>
                      <c:pt idx="3506">
                        <c:v>1.4189120370351291</c:v>
                      </c:pt>
                      <c:pt idx="3507">
                        <c:v>1.4191550925892942</c:v>
                      </c:pt>
                      <c:pt idx="3508">
                        <c:v>1.4194097222202389</c:v>
                      </c:pt>
                      <c:pt idx="3509">
                        <c:v>1.4196527777744039</c:v>
                      </c:pt>
                      <c:pt idx="3510">
                        <c:v>1.4198958333358449</c:v>
                      </c:pt>
                      <c:pt idx="3511">
                        <c:v>1.4201388888900099</c:v>
                      </c:pt>
                      <c:pt idx="3512">
                        <c:v>1.420381944444175</c:v>
                      </c:pt>
                      <c:pt idx="3513">
                        <c:v>1.42062499999834</c:v>
                      </c:pt>
                      <c:pt idx="3514">
                        <c:v>1.4208680555525051</c:v>
                      </c:pt>
                      <c:pt idx="3515">
                        <c:v>1.4211111111139461</c:v>
                      </c:pt>
                      <c:pt idx="3516">
                        <c:v>1.4213541666681111</c:v>
                      </c:pt>
                      <c:pt idx="3517">
                        <c:v>1.4215972222222761</c:v>
                      </c:pt>
                      <c:pt idx="3518">
                        <c:v>1.4218402777764412</c:v>
                      </c:pt>
                      <c:pt idx="3519">
                        <c:v>1.4220833333306062</c:v>
                      </c:pt>
                      <c:pt idx="3520">
                        <c:v>1.4223263888847713</c:v>
                      </c:pt>
                      <c:pt idx="3521">
                        <c:v>1.4225694444462123</c:v>
                      </c:pt>
                      <c:pt idx="3522">
                        <c:v>1.4228125000003773</c:v>
                      </c:pt>
                      <c:pt idx="3523">
                        <c:v>1.4230555555545423</c:v>
                      </c:pt>
                      <c:pt idx="3524">
                        <c:v>1.4232986111087074</c:v>
                      </c:pt>
                      <c:pt idx="3525">
                        <c:v>1.4235416666628724</c:v>
                      </c:pt>
                      <c:pt idx="3526">
                        <c:v>1.4237847222243134</c:v>
                      </c:pt>
                      <c:pt idx="3527">
                        <c:v>1.4240277777784784</c:v>
                      </c:pt>
                      <c:pt idx="3528">
                        <c:v>1.4242708333326435</c:v>
                      </c:pt>
                      <c:pt idx="3529">
                        <c:v>1.4245138888868085</c:v>
                      </c:pt>
                      <c:pt idx="3530">
                        <c:v>1.4247569444409736</c:v>
                      </c:pt>
                      <c:pt idx="3531">
                        <c:v>1.4250000000024146</c:v>
                      </c:pt>
                      <c:pt idx="3532">
                        <c:v>1.4252430555565796</c:v>
                      </c:pt>
                      <c:pt idx="3533">
                        <c:v>1.4254861111107446</c:v>
                      </c:pt>
                      <c:pt idx="3534">
                        <c:v>1.4257291666649097</c:v>
                      </c:pt>
                      <c:pt idx="3535">
                        <c:v>1.4259722222190747</c:v>
                      </c:pt>
                      <c:pt idx="3536">
                        <c:v>1.4262152777805157</c:v>
                      </c:pt>
                      <c:pt idx="3537">
                        <c:v>1.4264583333346808</c:v>
                      </c:pt>
                      <c:pt idx="3538">
                        <c:v>1.4267013888888458</c:v>
                      </c:pt>
                      <c:pt idx="3539">
                        <c:v>1.4269444444430108</c:v>
                      </c:pt>
                      <c:pt idx="3540">
                        <c:v>1.4271874999971759</c:v>
                      </c:pt>
                      <c:pt idx="3541">
                        <c:v>1.4274305555586169</c:v>
                      </c:pt>
                      <c:pt idx="3542">
                        <c:v>1.4276736111127819</c:v>
                      </c:pt>
                      <c:pt idx="3543">
                        <c:v>1.4279166666669469</c:v>
                      </c:pt>
                      <c:pt idx="3544">
                        <c:v>1.428159722221112</c:v>
                      </c:pt>
                      <c:pt idx="3545">
                        <c:v>1.428402777775277</c:v>
                      </c:pt>
                      <c:pt idx="3546">
                        <c:v>1.4286458333294421</c:v>
                      </c:pt>
                      <c:pt idx="3547">
                        <c:v>1.4288888888908831</c:v>
                      </c:pt>
                      <c:pt idx="3548">
                        <c:v>1.4291319444450481</c:v>
                      </c:pt>
                      <c:pt idx="3549">
                        <c:v>1.4293749999992131</c:v>
                      </c:pt>
                      <c:pt idx="3550">
                        <c:v>1.4296180555533782</c:v>
                      </c:pt>
                      <c:pt idx="3551">
                        <c:v>1.4298611111075432</c:v>
                      </c:pt>
                      <c:pt idx="3552">
                        <c:v>1.4301041666689842</c:v>
                      </c:pt>
                      <c:pt idx="3553">
                        <c:v>1.4303472222231493</c:v>
                      </c:pt>
                      <c:pt idx="3554">
                        <c:v>1.4305902777773143</c:v>
                      </c:pt>
                      <c:pt idx="3555">
                        <c:v>1.4308333333314793</c:v>
                      </c:pt>
                      <c:pt idx="3556">
                        <c:v>1.4310763888856444</c:v>
                      </c:pt>
                      <c:pt idx="3557">
                        <c:v>1.4313310185165891</c:v>
                      </c:pt>
                      <c:pt idx="3558">
                        <c:v>1.4315740740707541</c:v>
                      </c:pt>
                      <c:pt idx="3559">
                        <c:v>1.4318171296321951</c:v>
                      </c:pt>
                      <c:pt idx="3560">
                        <c:v>1.4320601851863601</c:v>
                      </c:pt>
                      <c:pt idx="3561">
                        <c:v>1.4323032407405252</c:v>
                      </c:pt>
                      <c:pt idx="3562">
                        <c:v>1.4325462962946902</c:v>
                      </c:pt>
                      <c:pt idx="3563">
                        <c:v>1.4327893518488553</c:v>
                      </c:pt>
                      <c:pt idx="3564">
                        <c:v>1.4330324074102962</c:v>
                      </c:pt>
                      <c:pt idx="3565">
                        <c:v>1.4332754629644613</c:v>
                      </c:pt>
                      <c:pt idx="3566">
                        <c:v>1.4335185185186263</c:v>
                      </c:pt>
                      <c:pt idx="3567">
                        <c:v>1.4337615740727914</c:v>
                      </c:pt>
                      <c:pt idx="3568">
                        <c:v>1.4340046296269564</c:v>
                      </c:pt>
                      <c:pt idx="3569">
                        <c:v>1.4342476851811214</c:v>
                      </c:pt>
                      <c:pt idx="3570">
                        <c:v>1.4344907407425624</c:v>
                      </c:pt>
                      <c:pt idx="3571">
                        <c:v>1.4347337962967275</c:v>
                      </c:pt>
                      <c:pt idx="3572">
                        <c:v>1.4349768518508925</c:v>
                      </c:pt>
                      <c:pt idx="3573">
                        <c:v>1.4352199074050576</c:v>
                      </c:pt>
                      <c:pt idx="3574">
                        <c:v>1.4354629629592226</c:v>
                      </c:pt>
                      <c:pt idx="3575">
                        <c:v>1.4357060185206636</c:v>
                      </c:pt>
                      <c:pt idx="3576">
                        <c:v>1.4359490740748286</c:v>
                      </c:pt>
                      <c:pt idx="3577">
                        <c:v>1.4361921296289937</c:v>
                      </c:pt>
                      <c:pt idx="3578">
                        <c:v>1.4364351851831587</c:v>
                      </c:pt>
                      <c:pt idx="3579">
                        <c:v>1.4366782407373238</c:v>
                      </c:pt>
                      <c:pt idx="3580">
                        <c:v>1.4369212962987647</c:v>
                      </c:pt>
                      <c:pt idx="3581">
                        <c:v>1.4371643518529298</c:v>
                      </c:pt>
                      <c:pt idx="3582">
                        <c:v>1.4374074074070948</c:v>
                      </c:pt>
                      <c:pt idx="3583">
                        <c:v>1.4376504629612599</c:v>
                      </c:pt>
                      <c:pt idx="3584">
                        <c:v>1.4378935185154249</c:v>
                      </c:pt>
                      <c:pt idx="3585">
                        <c:v>1.4381365740768659</c:v>
                      </c:pt>
                      <c:pt idx="3586">
                        <c:v>1.4383796296310309</c:v>
                      </c:pt>
                      <c:pt idx="3587">
                        <c:v>1.438622685185196</c:v>
                      </c:pt>
                      <c:pt idx="3588">
                        <c:v>1.438865740739361</c:v>
                      </c:pt>
                      <c:pt idx="3589">
                        <c:v>1.4391087962935261</c:v>
                      </c:pt>
                      <c:pt idx="3590">
                        <c:v>1.4393518518549671</c:v>
                      </c:pt>
                      <c:pt idx="3591">
                        <c:v>1.4395949074091321</c:v>
                      </c:pt>
                      <c:pt idx="3592">
                        <c:v>1.4398379629632971</c:v>
                      </c:pt>
                      <c:pt idx="3593">
                        <c:v>1.4400810185174622</c:v>
                      </c:pt>
                      <c:pt idx="3594">
                        <c:v>1.4403240740716272</c:v>
                      </c:pt>
                      <c:pt idx="3595">
                        <c:v>1.4405671296257923</c:v>
                      </c:pt>
                      <c:pt idx="3596">
                        <c:v>1.4408101851872332</c:v>
                      </c:pt>
                      <c:pt idx="3597">
                        <c:v>1.4410532407413983</c:v>
                      </c:pt>
                      <c:pt idx="3598">
                        <c:v>1.4412962962955633</c:v>
                      </c:pt>
                      <c:pt idx="3599">
                        <c:v>1.4415393518497284</c:v>
                      </c:pt>
                      <c:pt idx="3600">
                        <c:v>1.4417824074038934</c:v>
                      </c:pt>
                      <c:pt idx="3601">
                        <c:v>1.4420254629653344</c:v>
                      </c:pt>
                      <c:pt idx="3602">
                        <c:v>1.4422685185194994</c:v>
                      </c:pt>
                      <c:pt idx="3603">
                        <c:v>1.4425115740736645</c:v>
                      </c:pt>
                      <c:pt idx="3604">
                        <c:v>1.4427546296278295</c:v>
                      </c:pt>
                      <c:pt idx="3605">
                        <c:v>1.4430092592587742</c:v>
                      </c:pt>
                      <c:pt idx="3606">
                        <c:v>1.4432523148129393</c:v>
                      </c:pt>
                      <c:pt idx="3607">
                        <c:v>1.4434953703671043</c:v>
                      </c:pt>
                      <c:pt idx="3608">
                        <c:v>1.4437384259285453</c:v>
                      </c:pt>
                      <c:pt idx="3609">
                        <c:v>1.4439814814827103</c:v>
                      </c:pt>
                      <c:pt idx="3610">
                        <c:v>1.4442245370368754</c:v>
                      </c:pt>
                      <c:pt idx="3611">
                        <c:v>1.4444675925910404</c:v>
                      </c:pt>
                      <c:pt idx="3612">
                        <c:v>1.4447106481452054</c:v>
                      </c:pt>
                      <c:pt idx="3613">
                        <c:v>1.4449537037066464</c:v>
                      </c:pt>
                      <c:pt idx="3614">
                        <c:v>1.4451967592608115</c:v>
                      </c:pt>
                      <c:pt idx="3615">
                        <c:v>1.4454398148149765</c:v>
                      </c:pt>
                      <c:pt idx="3616">
                        <c:v>1.4456828703691416</c:v>
                      </c:pt>
                      <c:pt idx="3617">
                        <c:v>1.4459259259233066</c:v>
                      </c:pt>
                      <c:pt idx="3618">
                        <c:v>1.4461689814774716</c:v>
                      </c:pt>
                      <c:pt idx="3619">
                        <c:v>1.4464120370389126</c:v>
                      </c:pt>
                      <c:pt idx="3620">
                        <c:v>1.4466550925930777</c:v>
                      </c:pt>
                      <c:pt idx="3621">
                        <c:v>1.4468981481472427</c:v>
                      </c:pt>
                      <c:pt idx="3622">
                        <c:v>1.4471412037014078</c:v>
                      </c:pt>
                      <c:pt idx="3623">
                        <c:v>1.4473842592555728</c:v>
                      </c:pt>
                      <c:pt idx="3624">
                        <c:v>1.4476273148170138</c:v>
                      </c:pt>
                      <c:pt idx="3625">
                        <c:v>1.4478703703711788</c:v>
                      </c:pt>
                      <c:pt idx="3626">
                        <c:v>1.4481134259253439</c:v>
                      </c:pt>
                      <c:pt idx="3627">
                        <c:v>1.4483564814795089</c:v>
                      </c:pt>
                      <c:pt idx="3628">
                        <c:v>1.4485995370336739</c:v>
                      </c:pt>
                      <c:pt idx="3629">
                        <c:v>1.4488425925951149</c:v>
                      </c:pt>
                      <c:pt idx="3630">
                        <c:v>1.44908564814928</c:v>
                      </c:pt>
                      <c:pt idx="3631">
                        <c:v>1.449328703703445</c:v>
                      </c:pt>
                      <c:pt idx="3632">
                        <c:v>1.4495717592576101</c:v>
                      </c:pt>
                      <c:pt idx="3633">
                        <c:v>1.4498148148117751</c:v>
                      </c:pt>
                      <c:pt idx="3634">
                        <c:v>1.4500578703732161</c:v>
                      </c:pt>
                      <c:pt idx="3635">
                        <c:v>1.4503009259273811</c:v>
                      </c:pt>
                      <c:pt idx="3636">
                        <c:v>1.4505439814815462</c:v>
                      </c:pt>
                      <c:pt idx="3637">
                        <c:v>1.4507870370357112</c:v>
                      </c:pt>
                      <c:pt idx="3638">
                        <c:v>1.4510300925898763</c:v>
                      </c:pt>
                      <c:pt idx="3639">
                        <c:v>1.4512731481440413</c:v>
                      </c:pt>
                      <c:pt idx="3640">
                        <c:v>1.4515162037054823</c:v>
                      </c:pt>
                      <c:pt idx="3641">
                        <c:v>1.4517592592596473</c:v>
                      </c:pt>
                      <c:pt idx="3642">
                        <c:v>1.4520023148138124</c:v>
                      </c:pt>
                      <c:pt idx="3643">
                        <c:v>1.4522453703679774</c:v>
                      </c:pt>
                      <c:pt idx="3644">
                        <c:v>1.4524884259221424</c:v>
                      </c:pt>
                      <c:pt idx="3645">
                        <c:v>1.4527314814835834</c:v>
                      </c:pt>
                      <c:pt idx="3646">
                        <c:v>1.4529745370377485</c:v>
                      </c:pt>
                      <c:pt idx="3647">
                        <c:v>1.4532175925919135</c:v>
                      </c:pt>
                      <c:pt idx="3648">
                        <c:v>1.4534606481460786</c:v>
                      </c:pt>
                      <c:pt idx="3649">
                        <c:v>1.4537037037002436</c:v>
                      </c:pt>
                      <c:pt idx="3650">
                        <c:v>1.4539467592616846</c:v>
                      </c:pt>
                      <c:pt idx="3651">
                        <c:v>1.4541898148158496</c:v>
                      </c:pt>
                      <c:pt idx="3652">
                        <c:v>1.4544328703700147</c:v>
                      </c:pt>
                      <c:pt idx="3653">
                        <c:v>1.4546759259241797</c:v>
                      </c:pt>
                      <c:pt idx="3654">
                        <c:v>1.4549305555551244</c:v>
                      </c:pt>
                      <c:pt idx="3655">
                        <c:v>1.4551736111092894</c:v>
                      </c:pt>
                      <c:pt idx="3656">
                        <c:v>1.4554166666634545</c:v>
                      </c:pt>
                      <c:pt idx="3657">
                        <c:v>1.4556597222248955</c:v>
                      </c:pt>
                      <c:pt idx="3658">
                        <c:v>1.4559027777790605</c:v>
                      </c:pt>
                      <c:pt idx="3659">
                        <c:v>1.4561458333332256</c:v>
                      </c:pt>
                      <c:pt idx="3660">
                        <c:v>1.4563888888873906</c:v>
                      </c:pt>
                      <c:pt idx="3661">
                        <c:v>1.4566319444415556</c:v>
                      </c:pt>
                      <c:pt idx="3662">
                        <c:v>1.4568750000029966</c:v>
                      </c:pt>
                      <c:pt idx="3663">
                        <c:v>1.4571180555571617</c:v>
                      </c:pt>
                      <c:pt idx="3664">
                        <c:v>1.4573611111113267</c:v>
                      </c:pt>
                      <c:pt idx="3665">
                        <c:v>1.4576041666654918</c:v>
                      </c:pt>
                      <c:pt idx="3666">
                        <c:v>1.4578472222196568</c:v>
                      </c:pt>
                      <c:pt idx="3667">
                        <c:v>1.4580902777738218</c:v>
                      </c:pt>
                      <c:pt idx="3668">
                        <c:v>1.4583333333352628</c:v>
                      </c:pt>
                      <c:pt idx="3669">
                        <c:v>1.4585763888894279</c:v>
                      </c:pt>
                      <c:pt idx="3670">
                        <c:v>1.4588194444435929</c:v>
                      </c:pt>
                      <c:pt idx="3671">
                        <c:v>1.4590624999977579</c:v>
                      </c:pt>
                      <c:pt idx="3672">
                        <c:v>1.459305555551923</c:v>
                      </c:pt>
                      <c:pt idx="3673">
                        <c:v>1.459548611113364</c:v>
                      </c:pt>
                      <c:pt idx="3674">
                        <c:v>1.459791666667529</c:v>
                      </c:pt>
                      <c:pt idx="3675">
                        <c:v>1.4600347222216941</c:v>
                      </c:pt>
                      <c:pt idx="3676">
                        <c:v>1.4602777777758591</c:v>
                      </c:pt>
                      <c:pt idx="3677">
                        <c:v>1.4605208333300241</c:v>
                      </c:pt>
                      <c:pt idx="3678">
                        <c:v>1.4607638888914651</c:v>
                      </c:pt>
                      <c:pt idx="3679">
                        <c:v>1.4610069444456302</c:v>
                      </c:pt>
                      <c:pt idx="3680">
                        <c:v>1.4612499999997952</c:v>
                      </c:pt>
                      <c:pt idx="3681">
                        <c:v>1.4614930555539603</c:v>
                      </c:pt>
                      <c:pt idx="3682">
                        <c:v>1.4617361111081253</c:v>
                      </c:pt>
                      <c:pt idx="3683">
                        <c:v>1.4619791666695663</c:v>
                      </c:pt>
                      <c:pt idx="3684">
                        <c:v>1.4622222222237313</c:v>
                      </c:pt>
                      <c:pt idx="3685">
                        <c:v>1.4624652777778964</c:v>
                      </c:pt>
                      <c:pt idx="3686">
                        <c:v>1.4627083333320614</c:v>
                      </c:pt>
                      <c:pt idx="3687">
                        <c:v>1.4629513888862264</c:v>
                      </c:pt>
                      <c:pt idx="3688">
                        <c:v>1.4631944444403915</c:v>
                      </c:pt>
                      <c:pt idx="3689">
                        <c:v>1.4634375000018325</c:v>
                      </c:pt>
                      <c:pt idx="3690">
                        <c:v>1.4636805555559975</c:v>
                      </c:pt>
                      <c:pt idx="3691">
                        <c:v>1.4639236111101626</c:v>
                      </c:pt>
                      <c:pt idx="3692">
                        <c:v>1.4641666666643276</c:v>
                      </c:pt>
                      <c:pt idx="3693">
                        <c:v>1.4644097222184926</c:v>
                      </c:pt>
                      <c:pt idx="3694">
                        <c:v>1.4646527777799336</c:v>
                      </c:pt>
                      <c:pt idx="3695">
                        <c:v>1.4648958333340987</c:v>
                      </c:pt>
                      <c:pt idx="3696">
                        <c:v>1.4651388888882637</c:v>
                      </c:pt>
                      <c:pt idx="3697">
                        <c:v>1.4653819444424288</c:v>
                      </c:pt>
                      <c:pt idx="3698">
                        <c:v>1.4656249999965938</c:v>
                      </c:pt>
                      <c:pt idx="3699">
                        <c:v>1.4658680555580348</c:v>
                      </c:pt>
                      <c:pt idx="3700">
                        <c:v>1.4661111111121998</c:v>
                      </c:pt>
                      <c:pt idx="3701">
                        <c:v>1.4663541666663649</c:v>
                      </c:pt>
                      <c:pt idx="3702">
                        <c:v>1.4666087962973096</c:v>
                      </c:pt>
                      <c:pt idx="3703">
                        <c:v>1.4668518518514746</c:v>
                      </c:pt>
                      <c:pt idx="3704">
                        <c:v>1.4670949074056396</c:v>
                      </c:pt>
                      <c:pt idx="3705">
                        <c:v>1.4673379629598047</c:v>
                      </c:pt>
                      <c:pt idx="3706">
                        <c:v>1.4675810185212457</c:v>
                      </c:pt>
                      <c:pt idx="3707">
                        <c:v>1.4678240740754107</c:v>
                      </c:pt>
                      <c:pt idx="3708">
                        <c:v>1.4680671296295758</c:v>
                      </c:pt>
                      <c:pt idx="3709">
                        <c:v>1.4683101851837408</c:v>
                      </c:pt>
                      <c:pt idx="3710">
                        <c:v>1.4685532407379058</c:v>
                      </c:pt>
                      <c:pt idx="3711">
                        <c:v>1.4687962962993468</c:v>
                      </c:pt>
                      <c:pt idx="3712">
                        <c:v>1.4690393518535119</c:v>
                      </c:pt>
                      <c:pt idx="3713">
                        <c:v>1.4692824074076769</c:v>
                      </c:pt>
                      <c:pt idx="3714">
                        <c:v>1.4695254629618419</c:v>
                      </c:pt>
                      <c:pt idx="3715">
                        <c:v>1.469768518516007</c:v>
                      </c:pt>
                      <c:pt idx="3716">
                        <c:v>1.470011574070172</c:v>
                      </c:pt>
                      <c:pt idx="3717">
                        <c:v>1.470254629631613</c:v>
                      </c:pt>
                      <c:pt idx="3718">
                        <c:v>1.4704976851857781</c:v>
                      </c:pt>
                      <c:pt idx="3719">
                        <c:v>1.4707407407399431</c:v>
                      </c:pt>
                      <c:pt idx="3720">
                        <c:v>1.4709837962941081</c:v>
                      </c:pt>
                      <c:pt idx="3721">
                        <c:v>1.4712268518482732</c:v>
                      </c:pt>
                      <c:pt idx="3722">
                        <c:v>1.4714699074097142</c:v>
                      </c:pt>
                      <c:pt idx="3723">
                        <c:v>1.4717129629638792</c:v>
                      </c:pt>
                      <c:pt idx="3724">
                        <c:v>1.4719560185180443</c:v>
                      </c:pt>
                      <c:pt idx="3725">
                        <c:v>1.4721990740722093</c:v>
                      </c:pt>
                      <c:pt idx="3726">
                        <c:v>1.4724421296263743</c:v>
                      </c:pt>
                      <c:pt idx="3727">
                        <c:v>1.4726851851878153</c:v>
                      </c:pt>
                      <c:pt idx="3728">
                        <c:v>1.4729282407419804</c:v>
                      </c:pt>
                      <c:pt idx="3729">
                        <c:v>1.4731712962961454</c:v>
                      </c:pt>
                      <c:pt idx="3730">
                        <c:v>1.4734143518503104</c:v>
                      </c:pt>
                      <c:pt idx="3731">
                        <c:v>1.4736574074044755</c:v>
                      </c:pt>
                      <c:pt idx="3732">
                        <c:v>1.4739004629659165</c:v>
                      </c:pt>
                      <c:pt idx="3733">
                        <c:v>1.4741435185200815</c:v>
                      </c:pt>
                      <c:pt idx="3734">
                        <c:v>1.4743865740742466</c:v>
                      </c:pt>
                      <c:pt idx="3735">
                        <c:v>1.4746296296284116</c:v>
                      </c:pt>
                      <c:pt idx="3736">
                        <c:v>1.4748726851825766</c:v>
                      </c:pt>
                      <c:pt idx="3737">
                        <c:v>1.4751157407367417</c:v>
                      </c:pt>
                      <c:pt idx="3738">
                        <c:v>1.4753587962981827</c:v>
                      </c:pt>
                      <c:pt idx="3739">
                        <c:v>1.4756018518523477</c:v>
                      </c:pt>
                      <c:pt idx="3740">
                        <c:v>1.4758449074065128</c:v>
                      </c:pt>
                      <c:pt idx="3741">
                        <c:v>1.4760879629606778</c:v>
                      </c:pt>
                      <c:pt idx="3742">
                        <c:v>1.4763310185148428</c:v>
                      </c:pt>
                      <c:pt idx="3743">
                        <c:v>1.4765740740762838</c:v>
                      </c:pt>
                      <c:pt idx="3744">
                        <c:v>1.4768171296304489</c:v>
                      </c:pt>
                      <c:pt idx="3745">
                        <c:v>1.4770601851846139</c:v>
                      </c:pt>
                      <c:pt idx="3746">
                        <c:v>1.4773032407387789</c:v>
                      </c:pt>
                      <c:pt idx="3747">
                        <c:v>1.477546296292944</c:v>
                      </c:pt>
                      <c:pt idx="3748">
                        <c:v>1.477789351854385</c:v>
                      </c:pt>
                      <c:pt idx="3749">
                        <c:v>1.47803240740855</c:v>
                      </c:pt>
                      <c:pt idx="3750">
                        <c:v>1.4782870370394947</c:v>
                      </c:pt>
                      <c:pt idx="3751">
                        <c:v>1.4785300925936598</c:v>
                      </c:pt>
                      <c:pt idx="3752">
                        <c:v>1.4787731481478248</c:v>
                      </c:pt>
                      <c:pt idx="3753">
                        <c:v>1.4790162037019898</c:v>
                      </c:pt>
                      <c:pt idx="3754">
                        <c:v>1.4792592592561549</c:v>
                      </c:pt>
                      <c:pt idx="3755">
                        <c:v>1.4795023148175959</c:v>
                      </c:pt>
                      <c:pt idx="3756">
                        <c:v>1.4797453703717609</c:v>
                      </c:pt>
                      <c:pt idx="3757">
                        <c:v>1.4799884259259259</c:v>
                      </c:pt>
                      <c:pt idx="3758">
                        <c:v>1.480231481480091</c:v>
                      </c:pt>
                      <c:pt idx="3759">
                        <c:v>1.480474537034256</c:v>
                      </c:pt>
                      <c:pt idx="3760">
                        <c:v>1.480717592595697</c:v>
                      </c:pt>
                      <c:pt idx="3761">
                        <c:v>1.4809606481498621</c:v>
                      </c:pt>
                      <c:pt idx="3762">
                        <c:v>1.4812037037040271</c:v>
                      </c:pt>
                      <c:pt idx="3763">
                        <c:v>1.4814467592581921</c:v>
                      </c:pt>
                      <c:pt idx="3764">
                        <c:v>1.4816898148123572</c:v>
                      </c:pt>
                      <c:pt idx="3765">
                        <c:v>1.4819328703665222</c:v>
                      </c:pt>
                      <c:pt idx="3766">
                        <c:v>1.4821759259279632</c:v>
                      </c:pt>
                      <c:pt idx="3767">
                        <c:v>1.4824189814821283</c:v>
                      </c:pt>
                      <c:pt idx="3768">
                        <c:v>1.4826620370362933</c:v>
                      </c:pt>
                      <c:pt idx="3769">
                        <c:v>1.4829050925904583</c:v>
                      </c:pt>
                      <c:pt idx="3770">
                        <c:v>1.4831481481446234</c:v>
                      </c:pt>
                      <c:pt idx="3771">
                        <c:v>1.4833912037060644</c:v>
                      </c:pt>
                      <c:pt idx="3772">
                        <c:v>1.4836342592602294</c:v>
                      </c:pt>
                      <c:pt idx="3773">
                        <c:v>1.4838773148143944</c:v>
                      </c:pt>
                      <c:pt idx="3774">
                        <c:v>1.4841203703685595</c:v>
                      </c:pt>
                      <c:pt idx="3775">
                        <c:v>1.4843634259227245</c:v>
                      </c:pt>
                      <c:pt idx="3776">
                        <c:v>1.4846064814841655</c:v>
                      </c:pt>
                      <c:pt idx="3777">
                        <c:v>1.4848495370383306</c:v>
                      </c:pt>
                      <c:pt idx="3778">
                        <c:v>1.4850925925924956</c:v>
                      </c:pt>
                      <c:pt idx="3779">
                        <c:v>1.4853356481466606</c:v>
                      </c:pt>
                      <c:pt idx="3780">
                        <c:v>1.4855787037008257</c:v>
                      </c:pt>
                      <c:pt idx="3781">
                        <c:v>1.4858217592622667</c:v>
                      </c:pt>
                      <c:pt idx="3782">
                        <c:v>1.4860648148164317</c:v>
                      </c:pt>
                      <c:pt idx="3783">
                        <c:v>1.4863078703705968</c:v>
                      </c:pt>
                      <c:pt idx="3784">
                        <c:v>1.4865509259247618</c:v>
                      </c:pt>
                      <c:pt idx="3785">
                        <c:v>1.4867939814789268</c:v>
                      </c:pt>
                      <c:pt idx="3786">
                        <c:v>1.4870370370330919</c:v>
                      </c:pt>
                      <c:pt idx="3787">
                        <c:v>1.4872800925945329</c:v>
                      </c:pt>
                      <c:pt idx="3788">
                        <c:v>1.4875231481486979</c:v>
                      </c:pt>
                      <c:pt idx="3789">
                        <c:v>1.4877662037028629</c:v>
                      </c:pt>
                      <c:pt idx="3790">
                        <c:v>1.488009259257028</c:v>
                      </c:pt>
                      <c:pt idx="3791">
                        <c:v>1.488252314811193</c:v>
                      </c:pt>
                      <c:pt idx="3792">
                        <c:v>1.488495370372634</c:v>
                      </c:pt>
                      <c:pt idx="3793">
                        <c:v>1.4887384259267991</c:v>
                      </c:pt>
                      <c:pt idx="3794">
                        <c:v>1.4889814814809641</c:v>
                      </c:pt>
                      <c:pt idx="3795">
                        <c:v>1.4892245370351291</c:v>
                      </c:pt>
                      <c:pt idx="3796">
                        <c:v>1.4894675925892942</c:v>
                      </c:pt>
                      <c:pt idx="3797">
                        <c:v>1.4897106481507352</c:v>
                      </c:pt>
                      <c:pt idx="3798">
                        <c:v>1.4899537037049002</c:v>
                      </c:pt>
                      <c:pt idx="3799">
                        <c:v>1.4902083333358449</c:v>
                      </c:pt>
                      <c:pt idx="3800">
                        <c:v>1.4904513888900099</c:v>
                      </c:pt>
                      <c:pt idx="3801">
                        <c:v>1.490694444444175</c:v>
                      </c:pt>
                      <c:pt idx="3802">
                        <c:v>1.49093749999834</c:v>
                      </c:pt>
                      <c:pt idx="3803">
                        <c:v>1.4911805555525051</c:v>
                      </c:pt>
                      <c:pt idx="3804">
                        <c:v>1.4914236111139461</c:v>
                      </c:pt>
                      <c:pt idx="3805">
                        <c:v>1.4916666666681111</c:v>
                      </c:pt>
                      <c:pt idx="3806">
                        <c:v>1.4919097222222761</c:v>
                      </c:pt>
                      <c:pt idx="3807">
                        <c:v>1.4921527777764412</c:v>
                      </c:pt>
                      <c:pt idx="3808">
                        <c:v>1.4923958333306062</c:v>
                      </c:pt>
                      <c:pt idx="3809">
                        <c:v>1.4926388888847713</c:v>
                      </c:pt>
                      <c:pt idx="3810">
                        <c:v>1.4928819444462123</c:v>
                      </c:pt>
                      <c:pt idx="3811">
                        <c:v>1.4931250000003773</c:v>
                      </c:pt>
                      <c:pt idx="3812">
                        <c:v>1.4933680555545423</c:v>
                      </c:pt>
                      <c:pt idx="3813">
                        <c:v>1.4936111111087074</c:v>
                      </c:pt>
                      <c:pt idx="3814">
                        <c:v>1.4938541666628724</c:v>
                      </c:pt>
                      <c:pt idx="3815">
                        <c:v>1.4940972222243134</c:v>
                      </c:pt>
                      <c:pt idx="3816">
                        <c:v>1.4943402777784784</c:v>
                      </c:pt>
                      <c:pt idx="3817">
                        <c:v>1.4945833333326435</c:v>
                      </c:pt>
                      <c:pt idx="3818">
                        <c:v>1.4948263888868085</c:v>
                      </c:pt>
                      <c:pt idx="3819">
                        <c:v>1.4950694444409736</c:v>
                      </c:pt>
                      <c:pt idx="3820">
                        <c:v>1.4953125000024146</c:v>
                      </c:pt>
                      <c:pt idx="3821">
                        <c:v>1.4955555555565796</c:v>
                      </c:pt>
                      <c:pt idx="3822">
                        <c:v>1.4957986111107446</c:v>
                      </c:pt>
                      <c:pt idx="3823">
                        <c:v>1.4960416666649097</c:v>
                      </c:pt>
                      <c:pt idx="3824">
                        <c:v>1.4962847222190747</c:v>
                      </c:pt>
                      <c:pt idx="3825">
                        <c:v>1.4965277777805157</c:v>
                      </c:pt>
                      <c:pt idx="3826">
                        <c:v>1.4967708333346808</c:v>
                      </c:pt>
                      <c:pt idx="3827">
                        <c:v>1.4970138888888458</c:v>
                      </c:pt>
                      <c:pt idx="3828">
                        <c:v>1.4972569444430108</c:v>
                      </c:pt>
                      <c:pt idx="3829">
                        <c:v>1.4974999999971759</c:v>
                      </c:pt>
                      <c:pt idx="3830">
                        <c:v>1.4977430555586169</c:v>
                      </c:pt>
                      <c:pt idx="3831">
                        <c:v>1.4979861111127819</c:v>
                      </c:pt>
                      <c:pt idx="3832">
                        <c:v>1.4982291666669469</c:v>
                      </c:pt>
                      <c:pt idx="3833">
                        <c:v>1.498472222221112</c:v>
                      </c:pt>
                      <c:pt idx="3834">
                        <c:v>1.498715277775277</c:v>
                      </c:pt>
                      <c:pt idx="3835">
                        <c:v>1.4989583333294421</c:v>
                      </c:pt>
                      <c:pt idx="3836">
                        <c:v>1.4992013888908831</c:v>
                      </c:pt>
                      <c:pt idx="3837">
                        <c:v>1.4994444444450481</c:v>
                      </c:pt>
                      <c:pt idx="3838">
                        <c:v>1.4996874999992131</c:v>
                      </c:pt>
                      <c:pt idx="3839">
                        <c:v>1.4999305555533782</c:v>
                      </c:pt>
                      <c:pt idx="3840">
                        <c:v>1.5001736111075432</c:v>
                      </c:pt>
                      <c:pt idx="3841">
                        <c:v>1.5004166666689842</c:v>
                      </c:pt>
                      <c:pt idx="3842">
                        <c:v>1.5006597222231493</c:v>
                      </c:pt>
                      <c:pt idx="3843">
                        <c:v>1.5009027777773143</c:v>
                      </c:pt>
                      <c:pt idx="3844">
                        <c:v>1.5011458333314793</c:v>
                      </c:pt>
                      <c:pt idx="3845">
                        <c:v>1.5013888888856444</c:v>
                      </c:pt>
                      <c:pt idx="3846">
                        <c:v>1.5016319444470854</c:v>
                      </c:pt>
                      <c:pt idx="3847">
                        <c:v>1.5018750000012504</c:v>
                      </c:pt>
                      <c:pt idx="3848">
                        <c:v>1.5021296296321951</c:v>
                      </c:pt>
                      <c:pt idx="3849">
                        <c:v>1.5023726851863601</c:v>
                      </c:pt>
                      <c:pt idx="3850">
                        <c:v>1.5026157407405252</c:v>
                      </c:pt>
                      <c:pt idx="3851">
                        <c:v>1.5028587962946902</c:v>
                      </c:pt>
                      <c:pt idx="3852">
                        <c:v>1.5031018518488553</c:v>
                      </c:pt>
                      <c:pt idx="3853">
                        <c:v>1.5033449074102962</c:v>
                      </c:pt>
                      <c:pt idx="3854">
                        <c:v>1.5035879629644613</c:v>
                      </c:pt>
                      <c:pt idx="3855">
                        <c:v>1.5038310185186263</c:v>
                      </c:pt>
                      <c:pt idx="3856">
                        <c:v>1.5040740740727914</c:v>
                      </c:pt>
                      <c:pt idx="3857">
                        <c:v>1.5043171296269564</c:v>
                      </c:pt>
                      <c:pt idx="3858">
                        <c:v>1.5045601851811214</c:v>
                      </c:pt>
                      <c:pt idx="3859">
                        <c:v>1.5048032407425624</c:v>
                      </c:pt>
                      <c:pt idx="3860">
                        <c:v>1.5050462962967275</c:v>
                      </c:pt>
                      <c:pt idx="3861">
                        <c:v>1.5052893518508925</c:v>
                      </c:pt>
                      <c:pt idx="3862">
                        <c:v>1.5055324074050576</c:v>
                      </c:pt>
                      <c:pt idx="3863">
                        <c:v>1.5057754629592226</c:v>
                      </c:pt>
                      <c:pt idx="3864">
                        <c:v>1.5060185185206636</c:v>
                      </c:pt>
                      <c:pt idx="3865">
                        <c:v>1.5062615740748286</c:v>
                      </c:pt>
                      <c:pt idx="3866">
                        <c:v>1.5065046296289937</c:v>
                      </c:pt>
                      <c:pt idx="3867">
                        <c:v>1.5067476851831587</c:v>
                      </c:pt>
                      <c:pt idx="3868">
                        <c:v>1.5069907407373238</c:v>
                      </c:pt>
                      <c:pt idx="3869">
                        <c:v>1.5072337962987647</c:v>
                      </c:pt>
                      <c:pt idx="3870">
                        <c:v>1.5074768518529298</c:v>
                      </c:pt>
                      <c:pt idx="3871">
                        <c:v>1.5077199074070948</c:v>
                      </c:pt>
                      <c:pt idx="3872">
                        <c:v>1.5079629629612599</c:v>
                      </c:pt>
                      <c:pt idx="3873">
                        <c:v>1.5082060185154249</c:v>
                      </c:pt>
                      <c:pt idx="3874">
                        <c:v>1.5084490740768659</c:v>
                      </c:pt>
                      <c:pt idx="3875">
                        <c:v>1.5086921296310309</c:v>
                      </c:pt>
                      <c:pt idx="3876">
                        <c:v>1.508935185185196</c:v>
                      </c:pt>
                      <c:pt idx="3877">
                        <c:v>1.509178240739361</c:v>
                      </c:pt>
                      <c:pt idx="3878">
                        <c:v>1.5094212962935261</c:v>
                      </c:pt>
                      <c:pt idx="3879">
                        <c:v>1.5096643518549671</c:v>
                      </c:pt>
                      <c:pt idx="3880">
                        <c:v>1.5099074074091321</c:v>
                      </c:pt>
                      <c:pt idx="3881">
                        <c:v>1.5101504629632971</c:v>
                      </c:pt>
                      <c:pt idx="3882">
                        <c:v>1.5103935185174622</c:v>
                      </c:pt>
                      <c:pt idx="3883">
                        <c:v>1.5106365740716272</c:v>
                      </c:pt>
                      <c:pt idx="3884">
                        <c:v>1.5108796296257923</c:v>
                      </c:pt>
                      <c:pt idx="3885">
                        <c:v>1.5111226851872332</c:v>
                      </c:pt>
                      <c:pt idx="3886">
                        <c:v>1.5113657407413983</c:v>
                      </c:pt>
                      <c:pt idx="3887">
                        <c:v>1.5116087962955633</c:v>
                      </c:pt>
                      <c:pt idx="3888">
                        <c:v>1.5118518518497284</c:v>
                      </c:pt>
                      <c:pt idx="3889">
                        <c:v>1.5120949074038934</c:v>
                      </c:pt>
                      <c:pt idx="3890">
                        <c:v>1.5123379629653344</c:v>
                      </c:pt>
                      <c:pt idx="3891">
                        <c:v>1.5125810185194994</c:v>
                      </c:pt>
                      <c:pt idx="3892">
                        <c:v>1.5128240740736645</c:v>
                      </c:pt>
                      <c:pt idx="3893">
                        <c:v>1.5130671296278295</c:v>
                      </c:pt>
                      <c:pt idx="3894">
                        <c:v>1.5133101851819946</c:v>
                      </c:pt>
                      <c:pt idx="3895">
                        <c:v>1.5135532407434356</c:v>
                      </c:pt>
                      <c:pt idx="3896">
                        <c:v>1.5138078703671043</c:v>
                      </c:pt>
                      <c:pt idx="3897">
                        <c:v>1.5140509259285453</c:v>
                      </c:pt>
                      <c:pt idx="3898">
                        <c:v>1.5142939814827103</c:v>
                      </c:pt>
                      <c:pt idx="3899">
                        <c:v>1.5145370370368754</c:v>
                      </c:pt>
                      <c:pt idx="3900">
                        <c:v>1.5147800925910404</c:v>
                      </c:pt>
                      <c:pt idx="3901">
                        <c:v>1.5150231481452054</c:v>
                      </c:pt>
                      <c:pt idx="3902">
                        <c:v>1.5152662037066464</c:v>
                      </c:pt>
                      <c:pt idx="3903">
                        <c:v>1.5155092592608115</c:v>
                      </c:pt>
                      <c:pt idx="3904">
                        <c:v>1.5157523148149765</c:v>
                      </c:pt>
                      <c:pt idx="3905">
                        <c:v>1.5159953703691416</c:v>
                      </c:pt>
                      <c:pt idx="3906">
                        <c:v>1.5162384259233066</c:v>
                      </c:pt>
                      <c:pt idx="3907">
                        <c:v>1.5164814814774716</c:v>
                      </c:pt>
                      <c:pt idx="3908">
                        <c:v>1.5167245370389126</c:v>
                      </c:pt>
                      <c:pt idx="3909">
                        <c:v>1.5169675925930777</c:v>
                      </c:pt>
                      <c:pt idx="3910">
                        <c:v>1.5172106481472427</c:v>
                      </c:pt>
                      <c:pt idx="3911">
                        <c:v>1.5174537037014078</c:v>
                      </c:pt>
                      <c:pt idx="3912">
                        <c:v>1.5176967592555728</c:v>
                      </c:pt>
                      <c:pt idx="3913">
                        <c:v>1.5179398148170138</c:v>
                      </c:pt>
                      <c:pt idx="3914">
                        <c:v>1.5181828703711788</c:v>
                      </c:pt>
                      <c:pt idx="3915">
                        <c:v>1.5184259259253439</c:v>
                      </c:pt>
                      <c:pt idx="3916">
                        <c:v>1.5186689814795089</c:v>
                      </c:pt>
                      <c:pt idx="3917">
                        <c:v>1.5189120370336739</c:v>
                      </c:pt>
                      <c:pt idx="3918">
                        <c:v>1.5191550925951149</c:v>
                      </c:pt>
                      <c:pt idx="3919">
                        <c:v>1.51939814814928</c:v>
                      </c:pt>
                      <c:pt idx="3920">
                        <c:v>1.519641203703445</c:v>
                      </c:pt>
                      <c:pt idx="3921">
                        <c:v>1.5198842592576101</c:v>
                      </c:pt>
                      <c:pt idx="3922">
                        <c:v>1.5201273148117751</c:v>
                      </c:pt>
                      <c:pt idx="3923">
                        <c:v>1.5203703703732161</c:v>
                      </c:pt>
                      <c:pt idx="3924">
                        <c:v>1.5206134259273811</c:v>
                      </c:pt>
                      <c:pt idx="3925">
                        <c:v>1.5208564814815462</c:v>
                      </c:pt>
                      <c:pt idx="3926">
                        <c:v>1.5210995370357112</c:v>
                      </c:pt>
                      <c:pt idx="3927">
                        <c:v>1.5213425925898763</c:v>
                      </c:pt>
                      <c:pt idx="3928">
                        <c:v>1.5215856481440413</c:v>
                      </c:pt>
                      <c:pt idx="3929">
                        <c:v>1.5218287037054823</c:v>
                      </c:pt>
                      <c:pt idx="3930">
                        <c:v>1.5220717592596473</c:v>
                      </c:pt>
                      <c:pt idx="3931">
                        <c:v>1.5223148148138124</c:v>
                      </c:pt>
                      <c:pt idx="3932">
                        <c:v>1.5225578703679774</c:v>
                      </c:pt>
                      <c:pt idx="3933">
                        <c:v>1.5228009259221424</c:v>
                      </c:pt>
                      <c:pt idx="3934">
                        <c:v>1.5230439814835834</c:v>
                      </c:pt>
                      <c:pt idx="3935">
                        <c:v>1.5232870370377485</c:v>
                      </c:pt>
                      <c:pt idx="3936">
                        <c:v>1.5235300925919135</c:v>
                      </c:pt>
                      <c:pt idx="3937">
                        <c:v>1.5237731481460786</c:v>
                      </c:pt>
                      <c:pt idx="3938">
                        <c:v>1.5240162037002436</c:v>
                      </c:pt>
                      <c:pt idx="3939">
                        <c:v>1.5242592592616846</c:v>
                      </c:pt>
                      <c:pt idx="3940">
                        <c:v>1.5245023148158496</c:v>
                      </c:pt>
                      <c:pt idx="3941">
                        <c:v>1.5247453703700147</c:v>
                      </c:pt>
                      <c:pt idx="3942">
                        <c:v>1.5249884259241797</c:v>
                      </c:pt>
                      <c:pt idx="3943">
                        <c:v>1.5252314814783448</c:v>
                      </c:pt>
                      <c:pt idx="3944">
                        <c:v>1.5254745370397857</c:v>
                      </c:pt>
                      <c:pt idx="3945">
                        <c:v>1.5257291666634545</c:v>
                      </c:pt>
                      <c:pt idx="3946">
                        <c:v>1.5259722222248955</c:v>
                      </c:pt>
                      <c:pt idx="3947">
                        <c:v>1.5262152777790605</c:v>
                      </c:pt>
                      <c:pt idx="3948">
                        <c:v>1.5264583333332256</c:v>
                      </c:pt>
                      <c:pt idx="3949">
                        <c:v>1.5267013888873906</c:v>
                      </c:pt>
                      <c:pt idx="3950">
                        <c:v>1.5269444444415556</c:v>
                      </c:pt>
                      <c:pt idx="3951">
                        <c:v>1.5271875000029966</c:v>
                      </c:pt>
                      <c:pt idx="3952">
                        <c:v>1.5274305555571617</c:v>
                      </c:pt>
                      <c:pt idx="3953">
                        <c:v>1.5276736111113267</c:v>
                      </c:pt>
                      <c:pt idx="3954">
                        <c:v>1.5279166666654918</c:v>
                      </c:pt>
                      <c:pt idx="3955">
                        <c:v>1.5281597222196568</c:v>
                      </c:pt>
                      <c:pt idx="3956">
                        <c:v>1.5284027777738218</c:v>
                      </c:pt>
                      <c:pt idx="3957">
                        <c:v>1.5286458333352628</c:v>
                      </c:pt>
                      <c:pt idx="3958">
                        <c:v>1.5288888888894279</c:v>
                      </c:pt>
                      <c:pt idx="3959">
                        <c:v>1.5291319444435929</c:v>
                      </c:pt>
                      <c:pt idx="3960">
                        <c:v>1.5293749999977579</c:v>
                      </c:pt>
                      <c:pt idx="3961">
                        <c:v>1.529618055551923</c:v>
                      </c:pt>
                      <c:pt idx="3962">
                        <c:v>1.529861111113364</c:v>
                      </c:pt>
                      <c:pt idx="3963">
                        <c:v>1.530104166667529</c:v>
                      </c:pt>
                      <c:pt idx="3964">
                        <c:v>1.5303472222216941</c:v>
                      </c:pt>
                      <c:pt idx="3965">
                        <c:v>1.5305902777758591</c:v>
                      </c:pt>
                      <c:pt idx="3966">
                        <c:v>1.5308333333300241</c:v>
                      </c:pt>
                      <c:pt idx="3967">
                        <c:v>1.5310763888914651</c:v>
                      </c:pt>
                      <c:pt idx="3968">
                        <c:v>1.5313194444456302</c:v>
                      </c:pt>
                      <c:pt idx="3969">
                        <c:v>1.5315624999997952</c:v>
                      </c:pt>
                      <c:pt idx="3970">
                        <c:v>1.5318055555539603</c:v>
                      </c:pt>
                      <c:pt idx="3971">
                        <c:v>1.5320486111081253</c:v>
                      </c:pt>
                      <c:pt idx="3972">
                        <c:v>1.5322916666695663</c:v>
                      </c:pt>
                      <c:pt idx="3973">
                        <c:v>1.5325347222237313</c:v>
                      </c:pt>
                      <c:pt idx="3974">
                        <c:v>1.5327777777778964</c:v>
                      </c:pt>
                      <c:pt idx="3975">
                        <c:v>1.5330208333320614</c:v>
                      </c:pt>
                      <c:pt idx="3976">
                        <c:v>1.5332638888862264</c:v>
                      </c:pt>
                      <c:pt idx="3977">
                        <c:v>1.5335069444403915</c:v>
                      </c:pt>
                      <c:pt idx="3978">
                        <c:v>1.5337500000018325</c:v>
                      </c:pt>
                      <c:pt idx="3979">
                        <c:v>1.5339930555559975</c:v>
                      </c:pt>
                      <c:pt idx="3980">
                        <c:v>1.5342361111101626</c:v>
                      </c:pt>
                      <c:pt idx="3981">
                        <c:v>1.5344791666643276</c:v>
                      </c:pt>
                      <c:pt idx="3982">
                        <c:v>1.5347222222184926</c:v>
                      </c:pt>
                      <c:pt idx="3983">
                        <c:v>1.5349652777799336</c:v>
                      </c:pt>
                      <c:pt idx="3984">
                        <c:v>1.5352083333340987</c:v>
                      </c:pt>
                      <c:pt idx="3985">
                        <c:v>1.5354513888882637</c:v>
                      </c:pt>
                      <c:pt idx="3986">
                        <c:v>1.5356944444424288</c:v>
                      </c:pt>
                      <c:pt idx="3987">
                        <c:v>1.5359374999965938</c:v>
                      </c:pt>
                      <c:pt idx="3988">
                        <c:v>1.5361805555580348</c:v>
                      </c:pt>
                      <c:pt idx="3989">
                        <c:v>1.5364236111121998</c:v>
                      </c:pt>
                      <c:pt idx="3990">
                        <c:v>1.5366666666663649</c:v>
                      </c:pt>
                      <c:pt idx="3991">
                        <c:v>1.5369097222205299</c:v>
                      </c:pt>
                      <c:pt idx="3992">
                        <c:v>1.5371527777746949</c:v>
                      </c:pt>
                      <c:pt idx="3993">
                        <c:v>1.5374074074056396</c:v>
                      </c:pt>
                      <c:pt idx="3994">
                        <c:v>1.5376504629598047</c:v>
                      </c:pt>
                      <c:pt idx="3995">
                        <c:v>1.5378935185212457</c:v>
                      </c:pt>
                      <c:pt idx="3996">
                        <c:v>1.5381365740754107</c:v>
                      </c:pt>
                      <c:pt idx="3997">
                        <c:v>1.5383796296295758</c:v>
                      </c:pt>
                      <c:pt idx="3998">
                        <c:v>1.5386226851837408</c:v>
                      </c:pt>
                      <c:pt idx="3999">
                        <c:v>1.5388657407379058</c:v>
                      </c:pt>
                      <c:pt idx="4000">
                        <c:v>1.5391087962993468</c:v>
                      </c:pt>
                      <c:pt idx="4001">
                        <c:v>1.5393518518535119</c:v>
                      </c:pt>
                      <c:pt idx="4002">
                        <c:v>1.5395949074076769</c:v>
                      </c:pt>
                      <c:pt idx="4003">
                        <c:v>1.5398379629618419</c:v>
                      </c:pt>
                      <c:pt idx="4004">
                        <c:v>1.540081018516007</c:v>
                      </c:pt>
                      <c:pt idx="4005">
                        <c:v>1.540324074070172</c:v>
                      </c:pt>
                      <c:pt idx="4006">
                        <c:v>1.540567129631613</c:v>
                      </c:pt>
                      <c:pt idx="4007">
                        <c:v>1.5408101851857781</c:v>
                      </c:pt>
                      <c:pt idx="4008">
                        <c:v>1.5410532407399431</c:v>
                      </c:pt>
                      <c:pt idx="4009">
                        <c:v>1.5412962962941081</c:v>
                      </c:pt>
                      <c:pt idx="4010">
                        <c:v>1.5415393518482732</c:v>
                      </c:pt>
                      <c:pt idx="4011">
                        <c:v>1.5417824074097142</c:v>
                      </c:pt>
                      <c:pt idx="4012">
                        <c:v>1.5420254629638792</c:v>
                      </c:pt>
                      <c:pt idx="4013">
                        <c:v>1.5422685185180443</c:v>
                      </c:pt>
                      <c:pt idx="4014">
                        <c:v>1.5425115740722093</c:v>
                      </c:pt>
                      <c:pt idx="4015">
                        <c:v>1.5427546296263743</c:v>
                      </c:pt>
                      <c:pt idx="4016">
                        <c:v>1.5429976851878153</c:v>
                      </c:pt>
                      <c:pt idx="4017">
                        <c:v>1.5432407407419804</c:v>
                      </c:pt>
                      <c:pt idx="4018">
                        <c:v>1.5434837962961454</c:v>
                      </c:pt>
                      <c:pt idx="4019">
                        <c:v>1.5437268518503104</c:v>
                      </c:pt>
                      <c:pt idx="4020">
                        <c:v>1.5439699074044755</c:v>
                      </c:pt>
                      <c:pt idx="4021">
                        <c:v>1.5442129629659165</c:v>
                      </c:pt>
                      <c:pt idx="4022">
                        <c:v>1.5444560185200815</c:v>
                      </c:pt>
                      <c:pt idx="4023">
                        <c:v>1.5446990740742466</c:v>
                      </c:pt>
                      <c:pt idx="4024">
                        <c:v>1.5449421296284116</c:v>
                      </c:pt>
                      <c:pt idx="4025">
                        <c:v>1.5451851851825766</c:v>
                      </c:pt>
                      <c:pt idx="4026">
                        <c:v>1.5454282407367417</c:v>
                      </c:pt>
                      <c:pt idx="4027">
                        <c:v>1.5456712962981827</c:v>
                      </c:pt>
                      <c:pt idx="4028">
                        <c:v>1.5459143518523477</c:v>
                      </c:pt>
                      <c:pt idx="4029">
                        <c:v>1.5461574074065128</c:v>
                      </c:pt>
                      <c:pt idx="4030">
                        <c:v>1.5464004629606778</c:v>
                      </c:pt>
                      <c:pt idx="4031">
                        <c:v>1.5466435185148428</c:v>
                      </c:pt>
                      <c:pt idx="4032">
                        <c:v>1.5468865740762838</c:v>
                      </c:pt>
                      <c:pt idx="4033">
                        <c:v>1.5471296296304489</c:v>
                      </c:pt>
                      <c:pt idx="4034">
                        <c:v>1.5473726851846139</c:v>
                      </c:pt>
                      <c:pt idx="4035">
                        <c:v>1.5476157407387789</c:v>
                      </c:pt>
                      <c:pt idx="4036">
                        <c:v>1.547858796292944</c:v>
                      </c:pt>
                      <c:pt idx="4037">
                        <c:v>1.548101851854385</c:v>
                      </c:pt>
                      <c:pt idx="4038">
                        <c:v>1.54834490740855</c:v>
                      </c:pt>
                      <c:pt idx="4039">
                        <c:v>1.5485879629627151</c:v>
                      </c:pt>
                      <c:pt idx="4040">
                        <c:v>1.5488310185168801</c:v>
                      </c:pt>
                      <c:pt idx="4041">
                        <c:v>1.5490740740710451</c:v>
                      </c:pt>
                      <c:pt idx="4042">
                        <c:v>1.5493287037019898</c:v>
                      </c:pt>
                      <c:pt idx="4043">
                        <c:v>1.5495717592561549</c:v>
                      </c:pt>
                      <c:pt idx="4044">
                        <c:v>1.5498148148175959</c:v>
                      </c:pt>
                      <c:pt idx="4045">
                        <c:v>1.5500578703717609</c:v>
                      </c:pt>
                      <c:pt idx="4046">
                        <c:v>1.5503009259259259</c:v>
                      </c:pt>
                      <c:pt idx="4047">
                        <c:v>1.550543981480091</c:v>
                      </c:pt>
                      <c:pt idx="4048">
                        <c:v>1.550787037034256</c:v>
                      </c:pt>
                      <c:pt idx="4049">
                        <c:v>1.551030092595697</c:v>
                      </c:pt>
                      <c:pt idx="4050">
                        <c:v>1.5512731481498621</c:v>
                      </c:pt>
                      <c:pt idx="4051">
                        <c:v>1.5515162037040271</c:v>
                      </c:pt>
                      <c:pt idx="4052">
                        <c:v>1.5517592592581921</c:v>
                      </c:pt>
                      <c:pt idx="4053">
                        <c:v>1.5520023148123572</c:v>
                      </c:pt>
                      <c:pt idx="4054">
                        <c:v>1.5522453703665222</c:v>
                      </c:pt>
                      <c:pt idx="4055">
                        <c:v>1.5524884259279632</c:v>
                      </c:pt>
                      <c:pt idx="4056">
                        <c:v>1.5527314814821283</c:v>
                      </c:pt>
                      <c:pt idx="4057">
                        <c:v>1.5529745370362933</c:v>
                      </c:pt>
                      <c:pt idx="4058">
                        <c:v>1.5532175925904583</c:v>
                      </c:pt>
                      <c:pt idx="4059">
                        <c:v>1.5534606481446234</c:v>
                      </c:pt>
                      <c:pt idx="4060">
                        <c:v>1.5537037037060644</c:v>
                      </c:pt>
                      <c:pt idx="4061">
                        <c:v>1.5539467592602294</c:v>
                      </c:pt>
                      <c:pt idx="4062">
                        <c:v>1.5541898148143944</c:v>
                      </c:pt>
                      <c:pt idx="4063">
                        <c:v>1.5544328703685595</c:v>
                      </c:pt>
                      <c:pt idx="4064">
                        <c:v>1.5546759259227245</c:v>
                      </c:pt>
                      <c:pt idx="4065">
                        <c:v>1.5549189814841655</c:v>
                      </c:pt>
                      <c:pt idx="4066">
                        <c:v>1.5551620370383306</c:v>
                      </c:pt>
                      <c:pt idx="4067">
                        <c:v>1.5554050925924956</c:v>
                      </c:pt>
                      <c:pt idx="4068">
                        <c:v>1.5556481481466606</c:v>
                      </c:pt>
                      <c:pt idx="4069">
                        <c:v>1.5558912037008257</c:v>
                      </c:pt>
                      <c:pt idx="4070">
                        <c:v>1.5561342592622667</c:v>
                      </c:pt>
                      <c:pt idx="4071">
                        <c:v>1.5563773148164317</c:v>
                      </c:pt>
                      <c:pt idx="4072">
                        <c:v>1.5566203703705968</c:v>
                      </c:pt>
                      <c:pt idx="4073">
                        <c:v>1.5568634259247618</c:v>
                      </c:pt>
                      <c:pt idx="4074">
                        <c:v>1.5571064814789268</c:v>
                      </c:pt>
                      <c:pt idx="4075">
                        <c:v>1.5573495370330919</c:v>
                      </c:pt>
                      <c:pt idx="4076">
                        <c:v>1.5575925925945329</c:v>
                      </c:pt>
                      <c:pt idx="4077">
                        <c:v>1.5578356481486979</c:v>
                      </c:pt>
                      <c:pt idx="4078">
                        <c:v>1.5580787037028629</c:v>
                      </c:pt>
                      <c:pt idx="4079">
                        <c:v>1.558321759257028</c:v>
                      </c:pt>
                      <c:pt idx="4080">
                        <c:v>1.558564814811193</c:v>
                      </c:pt>
                      <c:pt idx="4081">
                        <c:v>1.558807870372634</c:v>
                      </c:pt>
                      <c:pt idx="4082">
                        <c:v>1.5590509259267991</c:v>
                      </c:pt>
                      <c:pt idx="4083">
                        <c:v>1.5592939814809641</c:v>
                      </c:pt>
                      <c:pt idx="4084">
                        <c:v>1.5595370370351291</c:v>
                      </c:pt>
                      <c:pt idx="4085">
                        <c:v>1.5597800925892942</c:v>
                      </c:pt>
                      <c:pt idx="4086">
                        <c:v>1.5600231481507352</c:v>
                      </c:pt>
                      <c:pt idx="4087">
                        <c:v>1.5602662037049002</c:v>
                      </c:pt>
                      <c:pt idx="4088">
                        <c:v>1.5605092592590653</c:v>
                      </c:pt>
                      <c:pt idx="4089">
                        <c:v>1.5607523148132303</c:v>
                      </c:pt>
                      <c:pt idx="4090">
                        <c:v>1.561006944444175</c:v>
                      </c:pt>
                      <c:pt idx="4091">
                        <c:v>1.56124999999834</c:v>
                      </c:pt>
                      <c:pt idx="4092">
                        <c:v>1.5614930555525051</c:v>
                      </c:pt>
                      <c:pt idx="4093">
                        <c:v>1.5617361111139461</c:v>
                      </c:pt>
                      <c:pt idx="4094">
                        <c:v>1.5619791666681111</c:v>
                      </c:pt>
                      <c:pt idx="4095">
                        <c:v>1.5622222222222761</c:v>
                      </c:pt>
                      <c:pt idx="4096">
                        <c:v>1.5624652777764412</c:v>
                      </c:pt>
                      <c:pt idx="4097">
                        <c:v>1.5627083333306062</c:v>
                      </c:pt>
                      <c:pt idx="4098">
                        <c:v>1.5629513888847713</c:v>
                      </c:pt>
                      <c:pt idx="4099">
                        <c:v>1.5631944444462123</c:v>
                      </c:pt>
                      <c:pt idx="4100">
                        <c:v>1.5634375000003773</c:v>
                      </c:pt>
                      <c:pt idx="4101">
                        <c:v>1.5636805555545423</c:v>
                      </c:pt>
                      <c:pt idx="4102">
                        <c:v>1.5639236111087074</c:v>
                      </c:pt>
                      <c:pt idx="4103">
                        <c:v>1.5641666666628724</c:v>
                      </c:pt>
                      <c:pt idx="4104">
                        <c:v>1.5644097222243134</c:v>
                      </c:pt>
                      <c:pt idx="4105">
                        <c:v>1.5646527777784784</c:v>
                      </c:pt>
                      <c:pt idx="4106">
                        <c:v>1.5648958333326435</c:v>
                      </c:pt>
                      <c:pt idx="4107">
                        <c:v>1.5651388888868085</c:v>
                      </c:pt>
                      <c:pt idx="4108">
                        <c:v>1.5653819444409736</c:v>
                      </c:pt>
                      <c:pt idx="4109">
                        <c:v>1.5656250000024146</c:v>
                      </c:pt>
                      <c:pt idx="4110">
                        <c:v>1.5658680555565796</c:v>
                      </c:pt>
                      <c:pt idx="4111">
                        <c:v>1.5661111111107446</c:v>
                      </c:pt>
                      <c:pt idx="4112">
                        <c:v>1.5663541666649097</c:v>
                      </c:pt>
                      <c:pt idx="4113">
                        <c:v>1.5665972222190747</c:v>
                      </c:pt>
                      <c:pt idx="4114">
                        <c:v>1.5668402777805157</c:v>
                      </c:pt>
                      <c:pt idx="4115">
                        <c:v>1.5670833333346808</c:v>
                      </c:pt>
                      <c:pt idx="4116">
                        <c:v>1.5673263888888458</c:v>
                      </c:pt>
                      <c:pt idx="4117">
                        <c:v>1.5675694444430108</c:v>
                      </c:pt>
                      <c:pt idx="4118">
                        <c:v>1.5678124999971759</c:v>
                      </c:pt>
                      <c:pt idx="4119">
                        <c:v>1.5680555555586169</c:v>
                      </c:pt>
                      <c:pt idx="4120">
                        <c:v>1.5682986111127819</c:v>
                      </c:pt>
                      <c:pt idx="4121">
                        <c:v>1.5685416666669469</c:v>
                      </c:pt>
                      <c:pt idx="4122">
                        <c:v>1.568784722221112</c:v>
                      </c:pt>
                      <c:pt idx="4123">
                        <c:v>1.569027777775277</c:v>
                      </c:pt>
                      <c:pt idx="4124">
                        <c:v>1.5692708333294421</c:v>
                      </c:pt>
                      <c:pt idx="4125">
                        <c:v>1.5695138888908831</c:v>
                      </c:pt>
                      <c:pt idx="4126">
                        <c:v>1.5697569444450481</c:v>
                      </c:pt>
                      <c:pt idx="4127">
                        <c:v>1.5699999999992131</c:v>
                      </c:pt>
                      <c:pt idx="4128">
                        <c:v>1.5702430555533782</c:v>
                      </c:pt>
                      <c:pt idx="4129">
                        <c:v>1.5704861111075432</c:v>
                      </c:pt>
                      <c:pt idx="4130">
                        <c:v>1.5707291666689842</c:v>
                      </c:pt>
                      <c:pt idx="4131">
                        <c:v>1.5709722222231493</c:v>
                      </c:pt>
                      <c:pt idx="4132">
                        <c:v>1.5712152777773143</c:v>
                      </c:pt>
                      <c:pt idx="4133">
                        <c:v>1.5714583333314793</c:v>
                      </c:pt>
                      <c:pt idx="4134">
                        <c:v>1.5717013888856444</c:v>
                      </c:pt>
                      <c:pt idx="4135">
                        <c:v>1.5719444444470854</c:v>
                      </c:pt>
                      <c:pt idx="4136">
                        <c:v>1.5721875000012504</c:v>
                      </c:pt>
                      <c:pt idx="4137">
                        <c:v>1.5724305555554154</c:v>
                      </c:pt>
                      <c:pt idx="4138">
                        <c:v>1.5726736111095805</c:v>
                      </c:pt>
                      <c:pt idx="4139">
                        <c:v>1.5729282407405252</c:v>
                      </c:pt>
                      <c:pt idx="4140">
                        <c:v>1.5731712962946902</c:v>
                      </c:pt>
                      <c:pt idx="4141">
                        <c:v>1.5734143518488553</c:v>
                      </c:pt>
                      <c:pt idx="4142">
                        <c:v>1.5736574074102962</c:v>
                      </c:pt>
                      <c:pt idx="4143">
                        <c:v>1.5739004629644613</c:v>
                      </c:pt>
                      <c:pt idx="4144">
                        <c:v>1.5741435185186263</c:v>
                      </c:pt>
                      <c:pt idx="4145">
                        <c:v>1.5743865740727914</c:v>
                      </c:pt>
                      <c:pt idx="4146">
                        <c:v>1.5746296296269564</c:v>
                      </c:pt>
                      <c:pt idx="4147">
                        <c:v>1.5748726851811214</c:v>
                      </c:pt>
                      <c:pt idx="4148">
                        <c:v>1.5751157407425624</c:v>
                      </c:pt>
                      <c:pt idx="4149">
                        <c:v>1.5753587962967275</c:v>
                      </c:pt>
                      <c:pt idx="4150">
                        <c:v>1.5756018518508925</c:v>
                      </c:pt>
                      <c:pt idx="4151">
                        <c:v>1.5758449074050576</c:v>
                      </c:pt>
                      <c:pt idx="4152">
                        <c:v>1.5760879629592226</c:v>
                      </c:pt>
                      <c:pt idx="4153">
                        <c:v>1.5763310185206636</c:v>
                      </c:pt>
                      <c:pt idx="4154">
                        <c:v>1.5765740740748286</c:v>
                      </c:pt>
                      <c:pt idx="4155">
                        <c:v>1.5768171296289937</c:v>
                      </c:pt>
                      <c:pt idx="4156">
                        <c:v>1.5770601851831587</c:v>
                      </c:pt>
                      <c:pt idx="4157">
                        <c:v>1.5773032407373238</c:v>
                      </c:pt>
                      <c:pt idx="4158">
                        <c:v>1.5775462962987647</c:v>
                      </c:pt>
                      <c:pt idx="4159">
                        <c:v>1.5777893518529298</c:v>
                      </c:pt>
                      <c:pt idx="4160">
                        <c:v>1.5780324074070948</c:v>
                      </c:pt>
                      <c:pt idx="4161">
                        <c:v>1.5782754629612599</c:v>
                      </c:pt>
                      <c:pt idx="4162">
                        <c:v>1.5785185185154249</c:v>
                      </c:pt>
                      <c:pt idx="4163">
                        <c:v>1.5787615740768659</c:v>
                      </c:pt>
                      <c:pt idx="4164">
                        <c:v>1.5790046296310309</c:v>
                      </c:pt>
                      <c:pt idx="4165">
                        <c:v>1.579247685185196</c:v>
                      </c:pt>
                      <c:pt idx="4166">
                        <c:v>1.579490740739361</c:v>
                      </c:pt>
                      <c:pt idx="4167">
                        <c:v>1.5797337962935261</c:v>
                      </c:pt>
                      <c:pt idx="4168">
                        <c:v>1.5799768518549671</c:v>
                      </c:pt>
                      <c:pt idx="4169">
                        <c:v>1.5802199074091321</c:v>
                      </c:pt>
                      <c:pt idx="4170">
                        <c:v>1.5804629629632971</c:v>
                      </c:pt>
                      <c:pt idx="4171">
                        <c:v>1.5807060185174622</c:v>
                      </c:pt>
                      <c:pt idx="4172">
                        <c:v>1.5809490740716272</c:v>
                      </c:pt>
                      <c:pt idx="4173">
                        <c:v>1.5811921296257923</c:v>
                      </c:pt>
                      <c:pt idx="4174">
                        <c:v>1.5814351851872332</c:v>
                      </c:pt>
                      <c:pt idx="4175">
                        <c:v>1.5816782407413983</c:v>
                      </c:pt>
                      <c:pt idx="4176">
                        <c:v>1.5819212962955633</c:v>
                      </c:pt>
                      <c:pt idx="4177">
                        <c:v>1.5821643518497284</c:v>
                      </c:pt>
                      <c:pt idx="4178">
                        <c:v>1.5824074074038934</c:v>
                      </c:pt>
                      <c:pt idx="4179">
                        <c:v>1.5826504629653344</c:v>
                      </c:pt>
                      <c:pt idx="4180">
                        <c:v>1.5828935185194994</c:v>
                      </c:pt>
                      <c:pt idx="4181">
                        <c:v>1.5831365740736645</c:v>
                      </c:pt>
                      <c:pt idx="4182">
                        <c:v>1.5833796296278295</c:v>
                      </c:pt>
                      <c:pt idx="4183">
                        <c:v>1.5836226851819946</c:v>
                      </c:pt>
                      <c:pt idx="4184">
                        <c:v>1.5838657407434356</c:v>
                      </c:pt>
                      <c:pt idx="4185">
                        <c:v>1.5841087962976006</c:v>
                      </c:pt>
                      <c:pt idx="4186">
                        <c:v>1.5843518518517656</c:v>
                      </c:pt>
                      <c:pt idx="4187">
                        <c:v>1.5845949074059307</c:v>
                      </c:pt>
                      <c:pt idx="4188">
                        <c:v>1.5848495370368754</c:v>
                      </c:pt>
                      <c:pt idx="4189">
                        <c:v>1.5850925925910404</c:v>
                      </c:pt>
                      <c:pt idx="4190">
                        <c:v>1.5853356481452054</c:v>
                      </c:pt>
                      <c:pt idx="4191">
                        <c:v>1.5855787037066464</c:v>
                      </c:pt>
                      <c:pt idx="4192">
                        <c:v>1.5858217592608115</c:v>
                      </c:pt>
                      <c:pt idx="4193">
                        <c:v>1.5860648148149765</c:v>
                      </c:pt>
                      <c:pt idx="4194">
                        <c:v>1.5863078703691416</c:v>
                      </c:pt>
                      <c:pt idx="4195">
                        <c:v>1.5865509259233066</c:v>
                      </c:pt>
                      <c:pt idx="4196">
                        <c:v>1.5867939814774716</c:v>
                      </c:pt>
                      <c:pt idx="4197">
                        <c:v>1.5870370370389126</c:v>
                      </c:pt>
                      <c:pt idx="4198">
                        <c:v>1.5872800925930777</c:v>
                      </c:pt>
                      <c:pt idx="4199">
                        <c:v>1.5875231481472427</c:v>
                      </c:pt>
                      <c:pt idx="4200">
                        <c:v>1.5877662037014078</c:v>
                      </c:pt>
                      <c:pt idx="4201">
                        <c:v>1.5880092592555728</c:v>
                      </c:pt>
                      <c:pt idx="4202">
                        <c:v>1.5882523148170138</c:v>
                      </c:pt>
                      <c:pt idx="4203">
                        <c:v>1.5884953703711788</c:v>
                      </c:pt>
                      <c:pt idx="4204">
                        <c:v>1.5887384259253439</c:v>
                      </c:pt>
                      <c:pt idx="4205">
                        <c:v>1.5889814814795089</c:v>
                      </c:pt>
                      <c:pt idx="4206">
                        <c:v>1.5892245370336739</c:v>
                      </c:pt>
                      <c:pt idx="4207">
                        <c:v>1.5894675925951149</c:v>
                      </c:pt>
                      <c:pt idx="4208">
                        <c:v>1.58971064814928</c:v>
                      </c:pt>
                      <c:pt idx="4209">
                        <c:v>1.589953703703445</c:v>
                      </c:pt>
                      <c:pt idx="4210">
                        <c:v>1.5901967592576101</c:v>
                      </c:pt>
                      <c:pt idx="4211">
                        <c:v>1.5904398148117751</c:v>
                      </c:pt>
                      <c:pt idx="4212">
                        <c:v>1.5906828703732161</c:v>
                      </c:pt>
                      <c:pt idx="4213">
                        <c:v>1.5909259259273811</c:v>
                      </c:pt>
                      <c:pt idx="4214">
                        <c:v>1.5911689814815462</c:v>
                      </c:pt>
                      <c:pt idx="4215">
                        <c:v>1.5914120370357112</c:v>
                      </c:pt>
                      <c:pt idx="4216">
                        <c:v>1.5916550925898763</c:v>
                      </c:pt>
                      <c:pt idx="4217">
                        <c:v>1.5918981481440413</c:v>
                      </c:pt>
                      <c:pt idx="4218">
                        <c:v>1.5921412037054823</c:v>
                      </c:pt>
                      <c:pt idx="4219">
                        <c:v>1.5923842592596473</c:v>
                      </c:pt>
                      <c:pt idx="4220">
                        <c:v>1.5926273148138124</c:v>
                      </c:pt>
                      <c:pt idx="4221">
                        <c:v>1.5928703703679774</c:v>
                      </c:pt>
                      <c:pt idx="4222">
                        <c:v>1.5931134259221424</c:v>
                      </c:pt>
                      <c:pt idx="4223">
                        <c:v>1.5933564814835834</c:v>
                      </c:pt>
                      <c:pt idx="4224">
                        <c:v>1.5935995370377485</c:v>
                      </c:pt>
                      <c:pt idx="4225">
                        <c:v>1.5938425925919135</c:v>
                      </c:pt>
                      <c:pt idx="4226">
                        <c:v>1.5940856481460786</c:v>
                      </c:pt>
                      <c:pt idx="4227">
                        <c:v>1.5943287037002436</c:v>
                      </c:pt>
                      <c:pt idx="4228">
                        <c:v>1.5945717592616846</c:v>
                      </c:pt>
                      <c:pt idx="4229">
                        <c:v>1.5948148148158496</c:v>
                      </c:pt>
                      <c:pt idx="4230">
                        <c:v>1.5950578703700147</c:v>
                      </c:pt>
                      <c:pt idx="4231">
                        <c:v>1.5953009259241797</c:v>
                      </c:pt>
                      <c:pt idx="4232">
                        <c:v>1.5955439814783448</c:v>
                      </c:pt>
                      <c:pt idx="4233">
                        <c:v>1.5957870370397857</c:v>
                      </c:pt>
                      <c:pt idx="4234">
                        <c:v>1.5960300925939508</c:v>
                      </c:pt>
                      <c:pt idx="4235">
                        <c:v>1.5962731481481158</c:v>
                      </c:pt>
                      <c:pt idx="4236">
                        <c:v>1.5965277777790605</c:v>
                      </c:pt>
                      <c:pt idx="4237">
                        <c:v>1.5967708333332256</c:v>
                      </c:pt>
                      <c:pt idx="4238">
                        <c:v>1.5970138888873906</c:v>
                      </c:pt>
                      <c:pt idx="4239">
                        <c:v>1.5972569444415556</c:v>
                      </c:pt>
                      <c:pt idx="4240">
                        <c:v>1.5975000000029966</c:v>
                      </c:pt>
                      <c:pt idx="4241">
                        <c:v>1.5977430555571617</c:v>
                      </c:pt>
                      <c:pt idx="4242">
                        <c:v>1.5979861111113267</c:v>
                      </c:pt>
                      <c:pt idx="4243">
                        <c:v>1.5982291666654918</c:v>
                      </c:pt>
                      <c:pt idx="4244">
                        <c:v>1.5984722222196568</c:v>
                      </c:pt>
                      <c:pt idx="4245">
                        <c:v>1.5987152777738218</c:v>
                      </c:pt>
                      <c:pt idx="4246">
                        <c:v>1.5989583333352628</c:v>
                      </c:pt>
                      <c:pt idx="4247">
                        <c:v>1.5992013888894279</c:v>
                      </c:pt>
                      <c:pt idx="4248">
                        <c:v>1.5994444444435929</c:v>
                      </c:pt>
                      <c:pt idx="4249">
                        <c:v>1.5996874999977579</c:v>
                      </c:pt>
                      <c:pt idx="4250">
                        <c:v>1.599930555551923</c:v>
                      </c:pt>
                      <c:pt idx="4251">
                        <c:v>1.600173611113364</c:v>
                      </c:pt>
                      <c:pt idx="4252">
                        <c:v>1.600416666667529</c:v>
                      </c:pt>
                      <c:pt idx="4253">
                        <c:v>1.6006597222216941</c:v>
                      </c:pt>
                      <c:pt idx="4254">
                        <c:v>1.6009027777758591</c:v>
                      </c:pt>
                      <c:pt idx="4255">
                        <c:v>1.6011458333300241</c:v>
                      </c:pt>
                      <c:pt idx="4256">
                        <c:v>1.6013888888914651</c:v>
                      </c:pt>
                      <c:pt idx="4257">
                        <c:v>1.6016319444456302</c:v>
                      </c:pt>
                      <c:pt idx="4258">
                        <c:v>1.6018749999997952</c:v>
                      </c:pt>
                      <c:pt idx="4259">
                        <c:v>1.6021180555539603</c:v>
                      </c:pt>
                      <c:pt idx="4260">
                        <c:v>1.6023611111081253</c:v>
                      </c:pt>
                      <c:pt idx="4261">
                        <c:v>1.6026041666695663</c:v>
                      </c:pt>
                      <c:pt idx="4262">
                        <c:v>1.6028472222237313</c:v>
                      </c:pt>
                      <c:pt idx="4263">
                        <c:v>1.6030902777778964</c:v>
                      </c:pt>
                      <c:pt idx="4264">
                        <c:v>1.6033333333320614</c:v>
                      </c:pt>
                      <c:pt idx="4265">
                        <c:v>1.6035763888862264</c:v>
                      </c:pt>
                      <c:pt idx="4266">
                        <c:v>1.6038194444403915</c:v>
                      </c:pt>
                      <c:pt idx="4267">
                        <c:v>1.6040625000018325</c:v>
                      </c:pt>
                      <c:pt idx="4268">
                        <c:v>1.6043055555559975</c:v>
                      </c:pt>
                      <c:pt idx="4269">
                        <c:v>1.6045486111101626</c:v>
                      </c:pt>
                      <c:pt idx="4270">
                        <c:v>1.6047916666643276</c:v>
                      </c:pt>
                      <c:pt idx="4271">
                        <c:v>1.6050347222184926</c:v>
                      </c:pt>
                      <c:pt idx="4272">
                        <c:v>1.6052777777799336</c:v>
                      </c:pt>
                      <c:pt idx="4273">
                        <c:v>1.6055208333340987</c:v>
                      </c:pt>
                      <c:pt idx="4274">
                        <c:v>1.6057638888882637</c:v>
                      </c:pt>
                      <c:pt idx="4275">
                        <c:v>1.6060069444424288</c:v>
                      </c:pt>
                      <c:pt idx="4276">
                        <c:v>1.6062499999965938</c:v>
                      </c:pt>
                      <c:pt idx="4277">
                        <c:v>1.6064930555580348</c:v>
                      </c:pt>
                      <c:pt idx="4278">
                        <c:v>1.6067361111121998</c:v>
                      </c:pt>
                      <c:pt idx="4279">
                        <c:v>1.6069791666663649</c:v>
                      </c:pt>
                      <c:pt idx="4280">
                        <c:v>1.6072222222205299</c:v>
                      </c:pt>
                      <c:pt idx="4281">
                        <c:v>1.6074652777746949</c:v>
                      </c:pt>
                      <c:pt idx="4282">
                        <c:v>1.6077083333361359</c:v>
                      </c:pt>
                      <c:pt idx="4283">
                        <c:v>1.607951388890301</c:v>
                      </c:pt>
                      <c:pt idx="4284">
                        <c:v>1.6082060185212457</c:v>
                      </c:pt>
                      <c:pt idx="4285">
                        <c:v>1.6084490740754107</c:v>
                      </c:pt>
                      <c:pt idx="4286">
                        <c:v>1.6086921296295758</c:v>
                      </c:pt>
                      <c:pt idx="4287">
                        <c:v>1.6089351851837408</c:v>
                      </c:pt>
                      <c:pt idx="4288">
                        <c:v>1.6091782407379058</c:v>
                      </c:pt>
                      <c:pt idx="4289">
                        <c:v>1.6094212962993468</c:v>
                      </c:pt>
                      <c:pt idx="4290">
                        <c:v>1.6096643518535119</c:v>
                      </c:pt>
                      <c:pt idx="4291">
                        <c:v>1.6099074074076769</c:v>
                      </c:pt>
                      <c:pt idx="4292">
                        <c:v>1.6101504629618419</c:v>
                      </c:pt>
                      <c:pt idx="4293">
                        <c:v>1.610393518516007</c:v>
                      </c:pt>
                      <c:pt idx="4294">
                        <c:v>1.610636574070172</c:v>
                      </c:pt>
                      <c:pt idx="4295">
                        <c:v>1.610879629631613</c:v>
                      </c:pt>
                      <c:pt idx="4296">
                        <c:v>1.6111226851857781</c:v>
                      </c:pt>
                      <c:pt idx="4297">
                        <c:v>1.6113657407399431</c:v>
                      </c:pt>
                      <c:pt idx="4298">
                        <c:v>1.6116087962941081</c:v>
                      </c:pt>
                      <c:pt idx="4299">
                        <c:v>1.6118518518482732</c:v>
                      </c:pt>
                      <c:pt idx="4300">
                        <c:v>1.6120949074097142</c:v>
                      </c:pt>
                      <c:pt idx="4301">
                        <c:v>1.6123379629638792</c:v>
                      </c:pt>
                      <c:pt idx="4302">
                        <c:v>1.6125810185180443</c:v>
                      </c:pt>
                      <c:pt idx="4303">
                        <c:v>1.6128240740722093</c:v>
                      </c:pt>
                      <c:pt idx="4304">
                        <c:v>1.6130671296263743</c:v>
                      </c:pt>
                      <c:pt idx="4305">
                        <c:v>1.6133101851878153</c:v>
                      </c:pt>
                      <c:pt idx="4306">
                        <c:v>1.6135532407419804</c:v>
                      </c:pt>
                      <c:pt idx="4307">
                        <c:v>1.6137962962961454</c:v>
                      </c:pt>
                      <c:pt idx="4308">
                        <c:v>1.6140393518503104</c:v>
                      </c:pt>
                      <c:pt idx="4309">
                        <c:v>1.6142824074044755</c:v>
                      </c:pt>
                      <c:pt idx="4310">
                        <c:v>1.6145254629659165</c:v>
                      </c:pt>
                      <c:pt idx="4311">
                        <c:v>1.6147685185200815</c:v>
                      </c:pt>
                      <c:pt idx="4312">
                        <c:v>1.6150115740742466</c:v>
                      </c:pt>
                      <c:pt idx="4313">
                        <c:v>1.6152546296284116</c:v>
                      </c:pt>
                      <c:pt idx="4314">
                        <c:v>1.6154976851825766</c:v>
                      </c:pt>
                      <c:pt idx="4315">
                        <c:v>1.6157407407367417</c:v>
                      </c:pt>
                      <c:pt idx="4316">
                        <c:v>1.6159837962981827</c:v>
                      </c:pt>
                      <c:pt idx="4317">
                        <c:v>1.6162268518523477</c:v>
                      </c:pt>
                      <c:pt idx="4318">
                        <c:v>1.6164699074065128</c:v>
                      </c:pt>
                      <c:pt idx="4319">
                        <c:v>1.6167129629606778</c:v>
                      </c:pt>
                      <c:pt idx="4320">
                        <c:v>1.6169560185148428</c:v>
                      </c:pt>
                      <c:pt idx="4321">
                        <c:v>1.6171990740762838</c:v>
                      </c:pt>
                      <c:pt idx="4322">
                        <c:v>1.6174421296304489</c:v>
                      </c:pt>
                      <c:pt idx="4323">
                        <c:v>1.6176851851846139</c:v>
                      </c:pt>
                      <c:pt idx="4324">
                        <c:v>1.6179282407387789</c:v>
                      </c:pt>
                      <c:pt idx="4325">
                        <c:v>1.618171296292944</c:v>
                      </c:pt>
                      <c:pt idx="4326">
                        <c:v>1.618414351854385</c:v>
                      </c:pt>
                      <c:pt idx="4327">
                        <c:v>1.61865740740855</c:v>
                      </c:pt>
                      <c:pt idx="4328">
                        <c:v>1.6189004629627151</c:v>
                      </c:pt>
                      <c:pt idx="4329">
                        <c:v>1.6191435185168801</c:v>
                      </c:pt>
                      <c:pt idx="4330">
                        <c:v>1.6193865740710451</c:v>
                      </c:pt>
                      <c:pt idx="4331">
                        <c:v>1.6196296296324861</c:v>
                      </c:pt>
                      <c:pt idx="4332">
                        <c:v>1.6198726851866512</c:v>
                      </c:pt>
                      <c:pt idx="4333">
                        <c:v>1.6201273148175959</c:v>
                      </c:pt>
                      <c:pt idx="4334">
                        <c:v>1.6203703703717609</c:v>
                      </c:pt>
                      <c:pt idx="4335">
                        <c:v>1.6206134259259259</c:v>
                      </c:pt>
                      <c:pt idx="4336">
                        <c:v>1.620856481480091</c:v>
                      </c:pt>
                      <c:pt idx="4337">
                        <c:v>1.621099537034256</c:v>
                      </c:pt>
                      <c:pt idx="4338">
                        <c:v>1.621342592595697</c:v>
                      </c:pt>
                      <c:pt idx="4339">
                        <c:v>1.6215856481498621</c:v>
                      </c:pt>
                      <c:pt idx="4340">
                        <c:v>1.6218287037040271</c:v>
                      </c:pt>
                      <c:pt idx="4341">
                        <c:v>1.6220717592581921</c:v>
                      </c:pt>
                      <c:pt idx="4342">
                        <c:v>1.6223148148123572</c:v>
                      </c:pt>
                      <c:pt idx="4343">
                        <c:v>1.6225578703665222</c:v>
                      </c:pt>
                      <c:pt idx="4344">
                        <c:v>1.6228009259279632</c:v>
                      </c:pt>
                      <c:pt idx="4345">
                        <c:v>1.6230439814821283</c:v>
                      </c:pt>
                      <c:pt idx="4346">
                        <c:v>1.6232870370362933</c:v>
                      </c:pt>
                      <c:pt idx="4347">
                        <c:v>1.6235300925904583</c:v>
                      </c:pt>
                      <c:pt idx="4348">
                        <c:v>1.6237731481446234</c:v>
                      </c:pt>
                      <c:pt idx="4349">
                        <c:v>1.6240162037060644</c:v>
                      </c:pt>
                      <c:pt idx="4350">
                        <c:v>1.6242592592602294</c:v>
                      </c:pt>
                      <c:pt idx="4351">
                        <c:v>1.6245023148143944</c:v>
                      </c:pt>
                      <c:pt idx="4352">
                        <c:v>1.6247453703685595</c:v>
                      </c:pt>
                      <c:pt idx="4353">
                        <c:v>1.6249884259227245</c:v>
                      </c:pt>
                      <c:pt idx="4354">
                        <c:v>1.6252314814841655</c:v>
                      </c:pt>
                      <c:pt idx="4355">
                        <c:v>1.6254745370383306</c:v>
                      </c:pt>
                      <c:pt idx="4356">
                        <c:v>1.6257175925924956</c:v>
                      </c:pt>
                      <c:pt idx="4357">
                        <c:v>1.6259606481466606</c:v>
                      </c:pt>
                      <c:pt idx="4358">
                        <c:v>1.6262037037008257</c:v>
                      </c:pt>
                      <c:pt idx="4359">
                        <c:v>1.6264467592622667</c:v>
                      </c:pt>
                      <c:pt idx="4360">
                        <c:v>1.6266898148164317</c:v>
                      </c:pt>
                      <c:pt idx="4361">
                        <c:v>1.6269328703705968</c:v>
                      </c:pt>
                      <c:pt idx="4362">
                        <c:v>1.6271759259247618</c:v>
                      </c:pt>
                      <c:pt idx="4363">
                        <c:v>1.6274189814789268</c:v>
                      </c:pt>
                      <c:pt idx="4364">
                        <c:v>1.6276620370330919</c:v>
                      </c:pt>
                      <c:pt idx="4365">
                        <c:v>1.6279050925945329</c:v>
                      </c:pt>
                      <c:pt idx="4366">
                        <c:v>1.6281481481486979</c:v>
                      </c:pt>
                      <c:pt idx="4367">
                        <c:v>1.6283912037028629</c:v>
                      </c:pt>
                      <c:pt idx="4368">
                        <c:v>1.628634259257028</c:v>
                      </c:pt>
                      <c:pt idx="4369">
                        <c:v>1.628877314811193</c:v>
                      </c:pt>
                      <c:pt idx="4370">
                        <c:v>1.629120370372634</c:v>
                      </c:pt>
                      <c:pt idx="4371">
                        <c:v>1.6293634259267991</c:v>
                      </c:pt>
                      <c:pt idx="4372">
                        <c:v>1.6296064814809641</c:v>
                      </c:pt>
                      <c:pt idx="4373">
                        <c:v>1.6298495370351291</c:v>
                      </c:pt>
                      <c:pt idx="4374">
                        <c:v>1.6300925925892942</c:v>
                      </c:pt>
                      <c:pt idx="4375">
                        <c:v>1.6303356481507352</c:v>
                      </c:pt>
                      <c:pt idx="4376">
                        <c:v>1.6305787037049002</c:v>
                      </c:pt>
                      <c:pt idx="4377">
                        <c:v>1.6308217592590653</c:v>
                      </c:pt>
                      <c:pt idx="4378">
                        <c:v>1.6310648148132303</c:v>
                      </c:pt>
                      <c:pt idx="4379">
                        <c:v>1.6313078703673953</c:v>
                      </c:pt>
                      <c:pt idx="4380">
                        <c:v>1.6315509259288363</c:v>
                      </c:pt>
                      <c:pt idx="4381">
                        <c:v>1.6318055555525051</c:v>
                      </c:pt>
                      <c:pt idx="4382">
                        <c:v>1.6320486111139461</c:v>
                      </c:pt>
                      <c:pt idx="4383">
                        <c:v>1.6322916666681111</c:v>
                      </c:pt>
                      <c:pt idx="4384">
                        <c:v>1.6325347222222761</c:v>
                      </c:pt>
                      <c:pt idx="4385">
                        <c:v>1.6327777777764412</c:v>
                      </c:pt>
                      <c:pt idx="4386">
                        <c:v>1.6330208333306062</c:v>
                      </c:pt>
                      <c:pt idx="4387">
                        <c:v>1.6332638888847713</c:v>
                      </c:pt>
                      <c:pt idx="4388">
                        <c:v>1.6335069444462123</c:v>
                      </c:pt>
                      <c:pt idx="4389">
                        <c:v>1.6337500000003773</c:v>
                      </c:pt>
                      <c:pt idx="4390">
                        <c:v>1.6339930555545423</c:v>
                      </c:pt>
                      <c:pt idx="4391">
                        <c:v>1.6342361111087074</c:v>
                      </c:pt>
                      <c:pt idx="4392">
                        <c:v>1.6344791666628724</c:v>
                      </c:pt>
                      <c:pt idx="4393">
                        <c:v>1.6347222222243134</c:v>
                      </c:pt>
                      <c:pt idx="4394">
                        <c:v>1.6349652777784784</c:v>
                      </c:pt>
                      <c:pt idx="4395">
                        <c:v>1.6352083333326435</c:v>
                      </c:pt>
                      <c:pt idx="4396">
                        <c:v>1.6354513888868085</c:v>
                      </c:pt>
                      <c:pt idx="4397">
                        <c:v>1.6356944444409736</c:v>
                      </c:pt>
                      <c:pt idx="4398">
                        <c:v>1.6359375000024146</c:v>
                      </c:pt>
                      <c:pt idx="4399">
                        <c:v>1.6361805555565796</c:v>
                      </c:pt>
                      <c:pt idx="4400">
                        <c:v>1.6364236111107446</c:v>
                      </c:pt>
                      <c:pt idx="4401">
                        <c:v>1.6366666666649097</c:v>
                      </c:pt>
                      <c:pt idx="4402">
                        <c:v>1.6369097222190747</c:v>
                      </c:pt>
                      <c:pt idx="4403">
                        <c:v>1.6371527777805157</c:v>
                      </c:pt>
                      <c:pt idx="4404">
                        <c:v>1.6373958333346808</c:v>
                      </c:pt>
                      <c:pt idx="4405">
                        <c:v>1.6376388888888458</c:v>
                      </c:pt>
                      <c:pt idx="4406">
                        <c:v>1.6378819444430108</c:v>
                      </c:pt>
                      <c:pt idx="4407">
                        <c:v>1.6381249999971759</c:v>
                      </c:pt>
                      <c:pt idx="4408">
                        <c:v>1.6383680555586169</c:v>
                      </c:pt>
                      <c:pt idx="4409">
                        <c:v>1.6386111111127819</c:v>
                      </c:pt>
                      <c:pt idx="4410">
                        <c:v>1.6388541666669469</c:v>
                      </c:pt>
                      <c:pt idx="4411">
                        <c:v>1.639097222221112</c:v>
                      </c:pt>
                      <c:pt idx="4412">
                        <c:v>1.639340277775277</c:v>
                      </c:pt>
                      <c:pt idx="4413">
                        <c:v>1.6395833333294421</c:v>
                      </c:pt>
                      <c:pt idx="4414">
                        <c:v>1.6398263888908831</c:v>
                      </c:pt>
                      <c:pt idx="4415">
                        <c:v>1.6400694444450481</c:v>
                      </c:pt>
                      <c:pt idx="4416">
                        <c:v>1.6403124999992131</c:v>
                      </c:pt>
                      <c:pt idx="4417">
                        <c:v>1.6405555555533782</c:v>
                      </c:pt>
                      <c:pt idx="4418">
                        <c:v>1.6407986111075432</c:v>
                      </c:pt>
                      <c:pt idx="4419">
                        <c:v>1.6410416666689842</c:v>
                      </c:pt>
                      <c:pt idx="4420">
                        <c:v>1.6412847222231493</c:v>
                      </c:pt>
                      <c:pt idx="4421">
                        <c:v>1.6415277777773143</c:v>
                      </c:pt>
                      <c:pt idx="4422">
                        <c:v>1.6417708333314793</c:v>
                      </c:pt>
                      <c:pt idx="4423">
                        <c:v>1.6420138888856444</c:v>
                      </c:pt>
                      <c:pt idx="4424">
                        <c:v>1.6422569444470854</c:v>
                      </c:pt>
                      <c:pt idx="4425">
                        <c:v>1.6425000000012504</c:v>
                      </c:pt>
                      <c:pt idx="4426">
                        <c:v>1.6427430555554154</c:v>
                      </c:pt>
                      <c:pt idx="4427">
                        <c:v>1.6429861111095805</c:v>
                      </c:pt>
                      <c:pt idx="4428">
                        <c:v>1.6432291666637455</c:v>
                      </c:pt>
                      <c:pt idx="4429">
                        <c:v>1.6434722222251865</c:v>
                      </c:pt>
                      <c:pt idx="4430">
                        <c:v>1.6437268518488553</c:v>
                      </c:pt>
                      <c:pt idx="4431">
                        <c:v>1.6439699074102962</c:v>
                      </c:pt>
                      <c:pt idx="4432">
                        <c:v>1.6442129629644613</c:v>
                      </c:pt>
                      <c:pt idx="4433">
                        <c:v>1.6444560185186263</c:v>
                      </c:pt>
                      <c:pt idx="4434">
                        <c:v>1.6446990740727914</c:v>
                      </c:pt>
                      <c:pt idx="4435">
                        <c:v>1.6449421296269564</c:v>
                      </c:pt>
                      <c:pt idx="4436">
                        <c:v>1.6451851851811214</c:v>
                      </c:pt>
                      <c:pt idx="4437">
                        <c:v>1.6454282407425624</c:v>
                      </c:pt>
                      <c:pt idx="4438">
                        <c:v>1.6456712962967275</c:v>
                      </c:pt>
                      <c:pt idx="4439">
                        <c:v>1.6459143518508925</c:v>
                      </c:pt>
                      <c:pt idx="4440">
                        <c:v>1.6461574074050576</c:v>
                      </c:pt>
                      <c:pt idx="4441">
                        <c:v>1.6464004629592226</c:v>
                      </c:pt>
                      <c:pt idx="4442">
                        <c:v>1.6466435185206636</c:v>
                      </c:pt>
                      <c:pt idx="4443">
                        <c:v>1.6468865740748286</c:v>
                      </c:pt>
                      <c:pt idx="4444">
                        <c:v>1.6471296296289937</c:v>
                      </c:pt>
                      <c:pt idx="4445">
                        <c:v>1.6473726851831587</c:v>
                      </c:pt>
                      <c:pt idx="4446">
                        <c:v>1.6476157407373238</c:v>
                      </c:pt>
                      <c:pt idx="4447">
                        <c:v>1.6478587962987647</c:v>
                      </c:pt>
                      <c:pt idx="4448">
                        <c:v>1.6481018518529298</c:v>
                      </c:pt>
                      <c:pt idx="4449">
                        <c:v>1.6483449074070948</c:v>
                      </c:pt>
                      <c:pt idx="4450">
                        <c:v>1.6485879629612599</c:v>
                      </c:pt>
                      <c:pt idx="4451">
                        <c:v>1.6488310185154249</c:v>
                      </c:pt>
                      <c:pt idx="4452">
                        <c:v>1.6490740740768659</c:v>
                      </c:pt>
                      <c:pt idx="4453">
                        <c:v>1.6493171296310309</c:v>
                      </c:pt>
                      <c:pt idx="4454">
                        <c:v>1.649560185185196</c:v>
                      </c:pt>
                      <c:pt idx="4455">
                        <c:v>1.649803240739361</c:v>
                      </c:pt>
                      <c:pt idx="4456">
                        <c:v>1.6500462962935261</c:v>
                      </c:pt>
                      <c:pt idx="4457">
                        <c:v>1.6502893518549671</c:v>
                      </c:pt>
                      <c:pt idx="4458">
                        <c:v>1.6505324074091321</c:v>
                      </c:pt>
                      <c:pt idx="4459">
                        <c:v>1.6507754629632971</c:v>
                      </c:pt>
                      <c:pt idx="4460">
                        <c:v>1.6510185185174622</c:v>
                      </c:pt>
                      <c:pt idx="4461">
                        <c:v>1.6512615740716272</c:v>
                      </c:pt>
                      <c:pt idx="4462">
                        <c:v>1.6515046296257923</c:v>
                      </c:pt>
                      <c:pt idx="4463">
                        <c:v>1.6517476851872332</c:v>
                      </c:pt>
                      <c:pt idx="4464">
                        <c:v>1.6519907407413983</c:v>
                      </c:pt>
                      <c:pt idx="4465">
                        <c:v>1.6522337962955633</c:v>
                      </c:pt>
                      <c:pt idx="4466">
                        <c:v>1.6524768518497284</c:v>
                      </c:pt>
                      <c:pt idx="4467">
                        <c:v>1.6527199074038934</c:v>
                      </c:pt>
                      <c:pt idx="4468">
                        <c:v>1.6529629629653344</c:v>
                      </c:pt>
                      <c:pt idx="4469">
                        <c:v>1.6532060185194994</c:v>
                      </c:pt>
                      <c:pt idx="4470">
                        <c:v>1.6534490740736645</c:v>
                      </c:pt>
                      <c:pt idx="4471">
                        <c:v>1.6536921296278295</c:v>
                      </c:pt>
                      <c:pt idx="4472">
                        <c:v>1.6539351851819946</c:v>
                      </c:pt>
                      <c:pt idx="4473">
                        <c:v>1.6541782407434356</c:v>
                      </c:pt>
                      <c:pt idx="4474">
                        <c:v>1.6544212962976006</c:v>
                      </c:pt>
                      <c:pt idx="4475">
                        <c:v>1.6546643518517656</c:v>
                      </c:pt>
                      <c:pt idx="4476">
                        <c:v>1.6549074074059307</c:v>
                      </c:pt>
                      <c:pt idx="4477">
                        <c:v>1.6551504629600957</c:v>
                      </c:pt>
                      <c:pt idx="4478">
                        <c:v>1.6553935185215367</c:v>
                      </c:pt>
                      <c:pt idx="4479">
                        <c:v>1.6556481481452054</c:v>
                      </c:pt>
                      <c:pt idx="4480">
                        <c:v>1.6558912037066464</c:v>
                      </c:pt>
                      <c:pt idx="4481">
                        <c:v>1.6561342592608115</c:v>
                      </c:pt>
                      <c:pt idx="4482">
                        <c:v>1.6563773148149765</c:v>
                      </c:pt>
                      <c:pt idx="4483">
                        <c:v>1.6566203703691416</c:v>
                      </c:pt>
                      <c:pt idx="4484">
                        <c:v>1.6568634259233066</c:v>
                      </c:pt>
                      <c:pt idx="4485">
                        <c:v>1.6571064814774716</c:v>
                      </c:pt>
                      <c:pt idx="4486">
                        <c:v>1.6573495370389126</c:v>
                      </c:pt>
                      <c:pt idx="4487">
                        <c:v>1.6575925925930777</c:v>
                      </c:pt>
                      <c:pt idx="4488">
                        <c:v>1.6578356481472427</c:v>
                      </c:pt>
                      <c:pt idx="4489">
                        <c:v>1.6580787037014078</c:v>
                      </c:pt>
                      <c:pt idx="4490">
                        <c:v>1.6583217592555728</c:v>
                      </c:pt>
                      <c:pt idx="4491">
                        <c:v>1.6585648148170138</c:v>
                      </c:pt>
                      <c:pt idx="4492">
                        <c:v>1.6588078703711788</c:v>
                      </c:pt>
                      <c:pt idx="4493">
                        <c:v>1.6590509259253439</c:v>
                      </c:pt>
                      <c:pt idx="4494">
                        <c:v>1.6592939814795089</c:v>
                      </c:pt>
                      <c:pt idx="4495">
                        <c:v>1.6595370370336739</c:v>
                      </c:pt>
                      <c:pt idx="4496">
                        <c:v>1.6597800925951149</c:v>
                      </c:pt>
                      <c:pt idx="4497">
                        <c:v>1.66002314814928</c:v>
                      </c:pt>
                      <c:pt idx="4498">
                        <c:v>1.660266203703445</c:v>
                      </c:pt>
                      <c:pt idx="4499">
                        <c:v>1.6605092592576101</c:v>
                      </c:pt>
                      <c:pt idx="4500">
                        <c:v>1.6607523148117751</c:v>
                      </c:pt>
                      <c:pt idx="4501">
                        <c:v>1.6609953703732161</c:v>
                      </c:pt>
                      <c:pt idx="4502">
                        <c:v>1.6612384259273811</c:v>
                      </c:pt>
                      <c:pt idx="4503">
                        <c:v>1.6614814814815462</c:v>
                      </c:pt>
                      <c:pt idx="4504">
                        <c:v>1.6617245370357112</c:v>
                      </c:pt>
                      <c:pt idx="4505">
                        <c:v>1.6619675925898763</c:v>
                      </c:pt>
                      <c:pt idx="4506">
                        <c:v>1.6622106481440413</c:v>
                      </c:pt>
                      <c:pt idx="4507">
                        <c:v>1.6624537037054823</c:v>
                      </c:pt>
                      <c:pt idx="4508">
                        <c:v>1.6626967592596473</c:v>
                      </c:pt>
                      <c:pt idx="4509">
                        <c:v>1.6629398148138124</c:v>
                      </c:pt>
                      <c:pt idx="4510">
                        <c:v>1.6631828703679774</c:v>
                      </c:pt>
                      <c:pt idx="4511">
                        <c:v>1.6634259259221424</c:v>
                      </c:pt>
                      <c:pt idx="4512">
                        <c:v>1.6636689814835834</c:v>
                      </c:pt>
                      <c:pt idx="4513">
                        <c:v>1.6639120370377485</c:v>
                      </c:pt>
                      <c:pt idx="4514">
                        <c:v>1.6641550925919135</c:v>
                      </c:pt>
                      <c:pt idx="4515">
                        <c:v>1.6643981481460786</c:v>
                      </c:pt>
                      <c:pt idx="4516">
                        <c:v>1.6646412037002436</c:v>
                      </c:pt>
                      <c:pt idx="4517">
                        <c:v>1.6648842592616846</c:v>
                      </c:pt>
                      <c:pt idx="4518">
                        <c:v>1.6651273148158496</c:v>
                      </c:pt>
                      <c:pt idx="4519">
                        <c:v>1.6653703703700147</c:v>
                      </c:pt>
                      <c:pt idx="4520">
                        <c:v>1.6656134259241797</c:v>
                      </c:pt>
                      <c:pt idx="4521">
                        <c:v>1.6658564814783448</c:v>
                      </c:pt>
                      <c:pt idx="4522">
                        <c:v>1.6660995370397857</c:v>
                      </c:pt>
                      <c:pt idx="4523">
                        <c:v>1.6663425925939508</c:v>
                      </c:pt>
                      <c:pt idx="4524">
                        <c:v>1.6665856481481158</c:v>
                      </c:pt>
                      <c:pt idx="4525">
                        <c:v>1.6668287037022809</c:v>
                      </c:pt>
                      <c:pt idx="4526">
                        <c:v>1.6670717592564459</c:v>
                      </c:pt>
                      <c:pt idx="4527">
                        <c:v>1.6673263888873906</c:v>
                      </c:pt>
                      <c:pt idx="4528">
                        <c:v>1.6675694444415556</c:v>
                      </c:pt>
                      <c:pt idx="4529">
                        <c:v>1.6678125000029966</c:v>
                      </c:pt>
                      <c:pt idx="4530">
                        <c:v>1.6680555555571617</c:v>
                      </c:pt>
                      <c:pt idx="4531">
                        <c:v>1.6682986111113267</c:v>
                      </c:pt>
                      <c:pt idx="4532">
                        <c:v>1.6685416666654918</c:v>
                      </c:pt>
                      <c:pt idx="4533">
                        <c:v>1.6687847222196568</c:v>
                      </c:pt>
                      <c:pt idx="4534">
                        <c:v>1.6690277777738218</c:v>
                      </c:pt>
                      <c:pt idx="4535">
                        <c:v>1.6692708333352628</c:v>
                      </c:pt>
                      <c:pt idx="4536">
                        <c:v>1.6695138888894279</c:v>
                      </c:pt>
                      <c:pt idx="4537">
                        <c:v>1.6697569444435929</c:v>
                      </c:pt>
                      <c:pt idx="4538">
                        <c:v>1.6699999999977579</c:v>
                      </c:pt>
                      <c:pt idx="4539">
                        <c:v>1.670243055551923</c:v>
                      </c:pt>
                      <c:pt idx="4540">
                        <c:v>1.670486111113364</c:v>
                      </c:pt>
                      <c:pt idx="4541">
                        <c:v>1.670729166667529</c:v>
                      </c:pt>
                      <c:pt idx="4542">
                        <c:v>1.6709722222216941</c:v>
                      </c:pt>
                      <c:pt idx="4543">
                        <c:v>1.6712152777758591</c:v>
                      </c:pt>
                      <c:pt idx="4544">
                        <c:v>1.6714583333300241</c:v>
                      </c:pt>
                      <c:pt idx="4545">
                        <c:v>1.6717013888914651</c:v>
                      </c:pt>
                      <c:pt idx="4546">
                        <c:v>1.6719444444456302</c:v>
                      </c:pt>
                      <c:pt idx="4547">
                        <c:v>1.6721874999997952</c:v>
                      </c:pt>
                      <c:pt idx="4548">
                        <c:v>1.6724305555539603</c:v>
                      </c:pt>
                      <c:pt idx="4549">
                        <c:v>1.6726736111081253</c:v>
                      </c:pt>
                      <c:pt idx="4550">
                        <c:v>1.6729166666695663</c:v>
                      </c:pt>
                      <c:pt idx="4551">
                        <c:v>1.6731597222237313</c:v>
                      </c:pt>
                      <c:pt idx="4552">
                        <c:v>1.6734027777778964</c:v>
                      </c:pt>
                      <c:pt idx="4553">
                        <c:v>1.6736458333320614</c:v>
                      </c:pt>
                      <c:pt idx="4554">
                        <c:v>1.6738888888862264</c:v>
                      </c:pt>
                      <c:pt idx="4555">
                        <c:v>1.6741319444403915</c:v>
                      </c:pt>
                      <c:pt idx="4556">
                        <c:v>1.6743750000018325</c:v>
                      </c:pt>
                      <c:pt idx="4557">
                        <c:v>1.6746180555559975</c:v>
                      </c:pt>
                      <c:pt idx="4558">
                        <c:v>1.6748611111101626</c:v>
                      </c:pt>
                      <c:pt idx="4559">
                        <c:v>1.6751041666643276</c:v>
                      </c:pt>
                      <c:pt idx="4560">
                        <c:v>1.6753472222184926</c:v>
                      </c:pt>
                      <c:pt idx="4561">
                        <c:v>1.6755902777799336</c:v>
                      </c:pt>
                      <c:pt idx="4562">
                        <c:v>1.6758333333340987</c:v>
                      </c:pt>
                      <c:pt idx="4563">
                        <c:v>1.6760763888882637</c:v>
                      </c:pt>
                      <c:pt idx="4564">
                        <c:v>1.6763194444424288</c:v>
                      </c:pt>
                      <c:pt idx="4565">
                        <c:v>1.6765624999965938</c:v>
                      </c:pt>
                      <c:pt idx="4566">
                        <c:v>1.6768055555580348</c:v>
                      </c:pt>
                      <c:pt idx="4567">
                        <c:v>1.6770486111121998</c:v>
                      </c:pt>
                      <c:pt idx="4568">
                        <c:v>1.6772916666663649</c:v>
                      </c:pt>
                      <c:pt idx="4569">
                        <c:v>1.6775347222205299</c:v>
                      </c:pt>
                      <c:pt idx="4570">
                        <c:v>1.6777777777746949</c:v>
                      </c:pt>
                      <c:pt idx="4571">
                        <c:v>1.6780208333361359</c:v>
                      </c:pt>
                      <c:pt idx="4572">
                        <c:v>1.678263888890301</c:v>
                      </c:pt>
                      <c:pt idx="4573">
                        <c:v>1.678506944444466</c:v>
                      </c:pt>
                      <c:pt idx="4574">
                        <c:v>1.6787499999986311</c:v>
                      </c:pt>
                      <c:pt idx="4575">
                        <c:v>1.6789930555527961</c:v>
                      </c:pt>
                      <c:pt idx="4576">
                        <c:v>1.6792476851837408</c:v>
                      </c:pt>
                      <c:pt idx="4577">
                        <c:v>1.6794907407379058</c:v>
                      </c:pt>
                      <c:pt idx="4578">
                        <c:v>1.6797337962993468</c:v>
                      </c:pt>
                      <c:pt idx="4579">
                        <c:v>1.6799768518535119</c:v>
                      </c:pt>
                      <c:pt idx="4580">
                        <c:v>1.6802199074076769</c:v>
                      </c:pt>
                      <c:pt idx="4581">
                        <c:v>1.6804629629618419</c:v>
                      </c:pt>
                      <c:pt idx="4582">
                        <c:v>1.680706018516007</c:v>
                      </c:pt>
                      <c:pt idx="4583">
                        <c:v>1.680949074070172</c:v>
                      </c:pt>
                      <c:pt idx="4584">
                        <c:v>1.681192129631613</c:v>
                      </c:pt>
                      <c:pt idx="4585">
                        <c:v>1.6814351851857781</c:v>
                      </c:pt>
                      <c:pt idx="4586">
                        <c:v>1.6816782407399431</c:v>
                      </c:pt>
                      <c:pt idx="4587">
                        <c:v>1.6819212962941081</c:v>
                      </c:pt>
                      <c:pt idx="4588">
                        <c:v>1.6821643518482732</c:v>
                      </c:pt>
                      <c:pt idx="4589">
                        <c:v>1.6824074074097142</c:v>
                      </c:pt>
                      <c:pt idx="4590">
                        <c:v>1.6826504629638792</c:v>
                      </c:pt>
                      <c:pt idx="4591">
                        <c:v>1.6828935185180443</c:v>
                      </c:pt>
                      <c:pt idx="4592">
                        <c:v>1.6831365740722093</c:v>
                      </c:pt>
                      <c:pt idx="4593">
                        <c:v>1.6833796296263743</c:v>
                      </c:pt>
                      <c:pt idx="4594">
                        <c:v>1.6836226851878153</c:v>
                      </c:pt>
                      <c:pt idx="4595">
                        <c:v>1.6838657407419804</c:v>
                      </c:pt>
                      <c:pt idx="4596">
                        <c:v>1.6841087962961454</c:v>
                      </c:pt>
                      <c:pt idx="4597">
                        <c:v>1.6843518518503104</c:v>
                      </c:pt>
                      <c:pt idx="4598">
                        <c:v>1.6845949074044755</c:v>
                      </c:pt>
                      <c:pt idx="4599">
                        <c:v>1.6848379629659165</c:v>
                      </c:pt>
                      <c:pt idx="4600">
                        <c:v>1.6850810185200815</c:v>
                      </c:pt>
                      <c:pt idx="4601">
                        <c:v>1.6853240740742466</c:v>
                      </c:pt>
                      <c:pt idx="4602">
                        <c:v>1.6855671296284116</c:v>
                      </c:pt>
                      <c:pt idx="4603">
                        <c:v>1.6858101851825766</c:v>
                      </c:pt>
                      <c:pt idx="4604">
                        <c:v>1.6860532407367417</c:v>
                      </c:pt>
                      <c:pt idx="4605">
                        <c:v>1.6862962962981827</c:v>
                      </c:pt>
                      <c:pt idx="4606">
                        <c:v>1.6865393518523477</c:v>
                      </c:pt>
                      <c:pt idx="4607">
                        <c:v>1.6867824074065128</c:v>
                      </c:pt>
                      <c:pt idx="4608">
                        <c:v>1.6870254629606778</c:v>
                      </c:pt>
                      <c:pt idx="4609">
                        <c:v>1.6872685185148428</c:v>
                      </c:pt>
                      <c:pt idx="4610">
                        <c:v>1.6875115740762838</c:v>
                      </c:pt>
                      <c:pt idx="4611">
                        <c:v>1.6877546296304489</c:v>
                      </c:pt>
                      <c:pt idx="4612">
                        <c:v>1.6879976851846139</c:v>
                      </c:pt>
                      <c:pt idx="4613">
                        <c:v>1.6882407407387789</c:v>
                      </c:pt>
                      <c:pt idx="4614">
                        <c:v>1.688483796292944</c:v>
                      </c:pt>
                      <c:pt idx="4615">
                        <c:v>1.688726851854385</c:v>
                      </c:pt>
                      <c:pt idx="4616">
                        <c:v>1.68896990740855</c:v>
                      </c:pt>
                      <c:pt idx="4617">
                        <c:v>1.6892129629627151</c:v>
                      </c:pt>
                      <c:pt idx="4618">
                        <c:v>1.6894560185168801</c:v>
                      </c:pt>
                      <c:pt idx="4619">
                        <c:v>1.6896990740710451</c:v>
                      </c:pt>
                      <c:pt idx="4620">
                        <c:v>1.6899421296324861</c:v>
                      </c:pt>
                      <c:pt idx="4621">
                        <c:v>1.6901851851866512</c:v>
                      </c:pt>
                      <c:pt idx="4622">
                        <c:v>1.6904282407408162</c:v>
                      </c:pt>
                      <c:pt idx="4623">
                        <c:v>1.6906712962949813</c:v>
                      </c:pt>
                      <c:pt idx="4624">
                        <c:v>1.6909259259259259</c:v>
                      </c:pt>
                      <c:pt idx="4625">
                        <c:v>1.691168981480091</c:v>
                      </c:pt>
                      <c:pt idx="4626">
                        <c:v>1.691412037034256</c:v>
                      </c:pt>
                      <c:pt idx="4627">
                        <c:v>1.691655092595697</c:v>
                      </c:pt>
                      <c:pt idx="4628">
                        <c:v>1.6918981481498621</c:v>
                      </c:pt>
                      <c:pt idx="4629">
                        <c:v>1.6921412037040271</c:v>
                      </c:pt>
                      <c:pt idx="4630">
                        <c:v>1.6923842592581921</c:v>
                      </c:pt>
                      <c:pt idx="4631">
                        <c:v>1.6926273148123572</c:v>
                      </c:pt>
                      <c:pt idx="4632">
                        <c:v>1.6928703703665222</c:v>
                      </c:pt>
                      <c:pt idx="4633">
                        <c:v>1.6931134259279632</c:v>
                      </c:pt>
                      <c:pt idx="4634">
                        <c:v>1.6933564814821283</c:v>
                      </c:pt>
                      <c:pt idx="4635">
                        <c:v>1.6935995370362933</c:v>
                      </c:pt>
                      <c:pt idx="4636">
                        <c:v>1.6938425925904583</c:v>
                      </c:pt>
                      <c:pt idx="4637">
                        <c:v>1.6940856481446234</c:v>
                      </c:pt>
                      <c:pt idx="4638">
                        <c:v>1.6943287037060644</c:v>
                      </c:pt>
                      <c:pt idx="4639">
                        <c:v>1.6945717592602294</c:v>
                      </c:pt>
                      <c:pt idx="4640">
                        <c:v>1.6948148148143944</c:v>
                      </c:pt>
                      <c:pt idx="4641">
                        <c:v>1.6950578703685595</c:v>
                      </c:pt>
                      <c:pt idx="4642">
                        <c:v>1.6953009259227245</c:v>
                      </c:pt>
                      <c:pt idx="4643">
                        <c:v>1.6955439814841655</c:v>
                      </c:pt>
                      <c:pt idx="4644">
                        <c:v>1.6957870370383306</c:v>
                      </c:pt>
                      <c:pt idx="4645">
                        <c:v>1.6960300925924956</c:v>
                      </c:pt>
                      <c:pt idx="4646">
                        <c:v>1.6962731481466606</c:v>
                      </c:pt>
                      <c:pt idx="4647">
                        <c:v>1.6965162037008257</c:v>
                      </c:pt>
                      <c:pt idx="4648">
                        <c:v>1.6967592592622667</c:v>
                      </c:pt>
                      <c:pt idx="4649">
                        <c:v>1.6970023148164317</c:v>
                      </c:pt>
                      <c:pt idx="4650">
                        <c:v>1.6972453703705968</c:v>
                      </c:pt>
                      <c:pt idx="4651">
                        <c:v>1.6974884259247618</c:v>
                      </c:pt>
                      <c:pt idx="4652">
                        <c:v>1.6977314814789268</c:v>
                      </c:pt>
                      <c:pt idx="4653">
                        <c:v>1.6979745370330919</c:v>
                      </c:pt>
                      <c:pt idx="4654">
                        <c:v>1.6982175925945329</c:v>
                      </c:pt>
                      <c:pt idx="4655">
                        <c:v>1.6984606481486979</c:v>
                      </c:pt>
                      <c:pt idx="4656">
                        <c:v>1.6987037037028629</c:v>
                      </c:pt>
                      <c:pt idx="4657">
                        <c:v>1.698946759257028</c:v>
                      </c:pt>
                      <c:pt idx="4658">
                        <c:v>1.699189814811193</c:v>
                      </c:pt>
                      <c:pt idx="4659">
                        <c:v>1.699432870372634</c:v>
                      </c:pt>
                      <c:pt idx="4660">
                        <c:v>1.6996759259267991</c:v>
                      </c:pt>
                      <c:pt idx="4661">
                        <c:v>1.6999189814809641</c:v>
                      </c:pt>
                      <c:pt idx="4662">
                        <c:v>1.7001620370351291</c:v>
                      </c:pt>
                      <c:pt idx="4663">
                        <c:v>1.7004050925892942</c:v>
                      </c:pt>
                      <c:pt idx="4664">
                        <c:v>1.7006481481507352</c:v>
                      </c:pt>
                      <c:pt idx="4665">
                        <c:v>1.7008912037049002</c:v>
                      </c:pt>
                      <c:pt idx="4666">
                        <c:v>1.7011342592590653</c:v>
                      </c:pt>
                      <c:pt idx="4667">
                        <c:v>1.7013773148132303</c:v>
                      </c:pt>
                      <c:pt idx="4668">
                        <c:v>1.7016203703673953</c:v>
                      </c:pt>
                      <c:pt idx="4669">
                        <c:v>1.7018634259288363</c:v>
                      </c:pt>
                      <c:pt idx="4670">
                        <c:v>1.7021064814830014</c:v>
                      </c:pt>
                      <c:pt idx="4671">
                        <c:v>1.7023495370371664</c:v>
                      </c:pt>
                      <c:pt idx="4672">
                        <c:v>1.7025925925913314</c:v>
                      </c:pt>
                      <c:pt idx="4673">
                        <c:v>1.7028472222222761</c:v>
                      </c:pt>
                      <c:pt idx="4674">
                        <c:v>1.7030902777764412</c:v>
                      </c:pt>
                      <c:pt idx="4675">
                        <c:v>1.7033333333306062</c:v>
                      </c:pt>
                      <c:pt idx="4676">
                        <c:v>1.7035763888847713</c:v>
                      </c:pt>
                      <c:pt idx="4677">
                        <c:v>1.7038194444462123</c:v>
                      </c:pt>
                      <c:pt idx="4678">
                        <c:v>1.7040625000003773</c:v>
                      </c:pt>
                      <c:pt idx="4679">
                        <c:v>1.7043055555545423</c:v>
                      </c:pt>
                      <c:pt idx="4680">
                        <c:v>1.7045486111087074</c:v>
                      </c:pt>
                      <c:pt idx="4681">
                        <c:v>1.7047916666628724</c:v>
                      </c:pt>
                      <c:pt idx="4682">
                        <c:v>1.7050347222243134</c:v>
                      </c:pt>
                      <c:pt idx="4683">
                        <c:v>1.7052777777784784</c:v>
                      </c:pt>
                      <c:pt idx="4684">
                        <c:v>1.7055208333326435</c:v>
                      </c:pt>
                      <c:pt idx="4685">
                        <c:v>1.7057638888868085</c:v>
                      </c:pt>
                      <c:pt idx="4686">
                        <c:v>1.7060069444409736</c:v>
                      </c:pt>
                      <c:pt idx="4687">
                        <c:v>1.7062500000024146</c:v>
                      </c:pt>
                      <c:pt idx="4688">
                        <c:v>1.7064930555565796</c:v>
                      </c:pt>
                      <c:pt idx="4689">
                        <c:v>1.7067361111107446</c:v>
                      </c:pt>
                      <c:pt idx="4690">
                        <c:v>1.7069791666649097</c:v>
                      </c:pt>
                      <c:pt idx="4691">
                        <c:v>1.7072222222190747</c:v>
                      </c:pt>
                      <c:pt idx="4692">
                        <c:v>1.7074652777805157</c:v>
                      </c:pt>
                      <c:pt idx="4693">
                        <c:v>1.7077083333346808</c:v>
                      </c:pt>
                      <c:pt idx="4694">
                        <c:v>1.7079513888888458</c:v>
                      </c:pt>
                      <c:pt idx="4695">
                        <c:v>1.7081944444430108</c:v>
                      </c:pt>
                      <c:pt idx="4696">
                        <c:v>1.7084374999971759</c:v>
                      </c:pt>
                      <c:pt idx="4697">
                        <c:v>1.7086805555586169</c:v>
                      </c:pt>
                      <c:pt idx="4698">
                        <c:v>1.7089236111127819</c:v>
                      </c:pt>
                      <c:pt idx="4699">
                        <c:v>1.7091666666669469</c:v>
                      </c:pt>
                      <c:pt idx="4700">
                        <c:v>1.709409722221112</c:v>
                      </c:pt>
                      <c:pt idx="4701">
                        <c:v>1.709652777775277</c:v>
                      </c:pt>
                      <c:pt idx="4702">
                        <c:v>1.7098958333294421</c:v>
                      </c:pt>
                      <c:pt idx="4703">
                        <c:v>1.7101388888908831</c:v>
                      </c:pt>
                      <c:pt idx="4704">
                        <c:v>1.7103819444450481</c:v>
                      </c:pt>
                      <c:pt idx="4705">
                        <c:v>1.7106249999992131</c:v>
                      </c:pt>
                      <c:pt idx="4706">
                        <c:v>1.7108680555533782</c:v>
                      </c:pt>
                      <c:pt idx="4707">
                        <c:v>1.7111111111075432</c:v>
                      </c:pt>
                      <c:pt idx="4708">
                        <c:v>1.7113541666689842</c:v>
                      </c:pt>
                      <c:pt idx="4709">
                        <c:v>1.7115972222231493</c:v>
                      </c:pt>
                      <c:pt idx="4710">
                        <c:v>1.7118402777773143</c:v>
                      </c:pt>
                      <c:pt idx="4711">
                        <c:v>1.7120833333314793</c:v>
                      </c:pt>
                      <c:pt idx="4712">
                        <c:v>1.7123263888856444</c:v>
                      </c:pt>
                      <c:pt idx="4713">
                        <c:v>1.7125694444470854</c:v>
                      </c:pt>
                      <c:pt idx="4714">
                        <c:v>1.7128125000012504</c:v>
                      </c:pt>
                      <c:pt idx="4715">
                        <c:v>1.7130555555554154</c:v>
                      </c:pt>
                      <c:pt idx="4716">
                        <c:v>1.7132986111095805</c:v>
                      </c:pt>
                      <c:pt idx="4717">
                        <c:v>1.7135416666637455</c:v>
                      </c:pt>
                      <c:pt idx="4718">
                        <c:v>1.7137847222251865</c:v>
                      </c:pt>
                      <c:pt idx="4719">
                        <c:v>1.7140277777793516</c:v>
                      </c:pt>
                      <c:pt idx="4720">
                        <c:v>1.7142708333335166</c:v>
                      </c:pt>
                      <c:pt idx="4721">
                        <c:v>1.7145254629644613</c:v>
                      </c:pt>
                      <c:pt idx="4722">
                        <c:v>1.7147685185186263</c:v>
                      </c:pt>
                      <c:pt idx="4723">
                        <c:v>1.7150115740727914</c:v>
                      </c:pt>
                      <c:pt idx="4724">
                        <c:v>1.7152546296269564</c:v>
                      </c:pt>
                      <c:pt idx="4725">
                        <c:v>1.7154976851811214</c:v>
                      </c:pt>
                      <c:pt idx="4726">
                        <c:v>1.7157407407425624</c:v>
                      </c:pt>
                      <c:pt idx="4727">
                        <c:v>1.7159837962967275</c:v>
                      </c:pt>
                      <c:pt idx="4728">
                        <c:v>1.7162268518508925</c:v>
                      </c:pt>
                      <c:pt idx="4729">
                        <c:v>1.7164699074050576</c:v>
                      </c:pt>
                      <c:pt idx="4730">
                        <c:v>1.7167129629592226</c:v>
                      </c:pt>
                      <c:pt idx="4731">
                        <c:v>1.7169560185206636</c:v>
                      </c:pt>
                      <c:pt idx="4732">
                        <c:v>1.7171990740748286</c:v>
                      </c:pt>
                      <c:pt idx="4733">
                        <c:v>1.7174421296289937</c:v>
                      </c:pt>
                      <c:pt idx="4734">
                        <c:v>1.7176851851831587</c:v>
                      </c:pt>
                      <c:pt idx="4735">
                        <c:v>1.7179282407373238</c:v>
                      </c:pt>
                      <c:pt idx="4736">
                        <c:v>1.7181712962987647</c:v>
                      </c:pt>
                      <c:pt idx="4737">
                        <c:v>1.7184143518529298</c:v>
                      </c:pt>
                      <c:pt idx="4738">
                        <c:v>1.7186574074070948</c:v>
                      </c:pt>
                      <c:pt idx="4739">
                        <c:v>1.7189004629612599</c:v>
                      </c:pt>
                      <c:pt idx="4740">
                        <c:v>1.7191435185154249</c:v>
                      </c:pt>
                      <c:pt idx="4741">
                        <c:v>1.7193865740768659</c:v>
                      </c:pt>
                      <c:pt idx="4742">
                        <c:v>1.7196296296310309</c:v>
                      </c:pt>
                      <c:pt idx="4743">
                        <c:v>1.719872685185196</c:v>
                      </c:pt>
                      <c:pt idx="4744">
                        <c:v>1.720115740739361</c:v>
                      </c:pt>
                      <c:pt idx="4745">
                        <c:v>1.7203587962935261</c:v>
                      </c:pt>
                      <c:pt idx="4746">
                        <c:v>1.7206018518549671</c:v>
                      </c:pt>
                      <c:pt idx="4747">
                        <c:v>1.7208449074091321</c:v>
                      </c:pt>
                      <c:pt idx="4748">
                        <c:v>1.7210879629632971</c:v>
                      </c:pt>
                      <c:pt idx="4749">
                        <c:v>1.7213310185174622</c:v>
                      </c:pt>
                      <c:pt idx="4750">
                        <c:v>1.7215740740716272</c:v>
                      </c:pt>
                      <c:pt idx="4751">
                        <c:v>1.7218171296257923</c:v>
                      </c:pt>
                      <c:pt idx="4752">
                        <c:v>1.7220601851872332</c:v>
                      </c:pt>
                      <c:pt idx="4753">
                        <c:v>1.7223032407413983</c:v>
                      </c:pt>
                      <c:pt idx="4754">
                        <c:v>1.7225462962955633</c:v>
                      </c:pt>
                      <c:pt idx="4755">
                        <c:v>1.7227893518497284</c:v>
                      </c:pt>
                      <c:pt idx="4756">
                        <c:v>1.7230324074038934</c:v>
                      </c:pt>
                      <c:pt idx="4757">
                        <c:v>1.7232754629653344</c:v>
                      </c:pt>
                      <c:pt idx="4758">
                        <c:v>1.7235185185194994</c:v>
                      </c:pt>
                      <c:pt idx="4759">
                        <c:v>1.7237615740736645</c:v>
                      </c:pt>
                      <c:pt idx="4760">
                        <c:v>1.7240046296278295</c:v>
                      </c:pt>
                      <c:pt idx="4761">
                        <c:v>1.7242476851819946</c:v>
                      </c:pt>
                      <c:pt idx="4762">
                        <c:v>1.7244907407434356</c:v>
                      </c:pt>
                      <c:pt idx="4763">
                        <c:v>1.7247337962976006</c:v>
                      </c:pt>
                      <c:pt idx="4764">
                        <c:v>1.7249768518517656</c:v>
                      </c:pt>
                      <c:pt idx="4765">
                        <c:v>1.7252199074059307</c:v>
                      </c:pt>
                      <c:pt idx="4766">
                        <c:v>1.7254629629600957</c:v>
                      </c:pt>
                      <c:pt idx="4767">
                        <c:v>1.7257060185215367</c:v>
                      </c:pt>
                      <c:pt idx="4768">
                        <c:v>1.7259490740757018</c:v>
                      </c:pt>
                      <c:pt idx="4769">
                        <c:v>1.7261921296298668</c:v>
                      </c:pt>
                      <c:pt idx="4770">
                        <c:v>1.7264467592608115</c:v>
                      </c:pt>
                      <c:pt idx="4771">
                        <c:v>1.7266898148149765</c:v>
                      </c:pt>
                      <c:pt idx="4772">
                        <c:v>1.7269328703691416</c:v>
                      </c:pt>
                      <c:pt idx="4773">
                        <c:v>1.7271759259233066</c:v>
                      </c:pt>
                      <c:pt idx="4774">
                        <c:v>1.7274189814774716</c:v>
                      </c:pt>
                      <c:pt idx="4775">
                        <c:v>1.7276620370389126</c:v>
                      </c:pt>
                      <c:pt idx="4776">
                        <c:v>1.7279050925930777</c:v>
                      </c:pt>
                      <c:pt idx="4777">
                        <c:v>1.7281481481472427</c:v>
                      </c:pt>
                      <c:pt idx="4778">
                        <c:v>1.7283912037014078</c:v>
                      </c:pt>
                      <c:pt idx="4779">
                        <c:v>1.7286342592555728</c:v>
                      </c:pt>
                      <c:pt idx="4780">
                        <c:v>1.7288773148170138</c:v>
                      </c:pt>
                      <c:pt idx="4781">
                        <c:v>1.7291203703711788</c:v>
                      </c:pt>
                      <c:pt idx="4782">
                        <c:v>1.7293634259253439</c:v>
                      </c:pt>
                      <c:pt idx="4783">
                        <c:v>1.7296064814795089</c:v>
                      </c:pt>
                      <c:pt idx="4784">
                        <c:v>1.7298495370336739</c:v>
                      </c:pt>
                      <c:pt idx="4785">
                        <c:v>1.7300925925951149</c:v>
                      </c:pt>
                      <c:pt idx="4786">
                        <c:v>1.73033564814928</c:v>
                      </c:pt>
                      <c:pt idx="4787">
                        <c:v>1.730578703703445</c:v>
                      </c:pt>
                      <c:pt idx="4788">
                        <c:v>1.7308217592576101</c:v>
                      </c:pt>
                      <c:pt idx="4789">
                        <c:v>1.7310648148117751</c:v>
                      </c:pt>
                      <c:pt idx="4790">
                        <c:v>1.7313078703732161</c:v>
                      </c:pt>
                      <c:pt idx="4791">
                        <c:v>1.7315509259273811</c:v>
                      </c:pt>
                      <c:pt idx="4792">
                        <c:v>1.7317939814815462</c:v>
                      </c:pt>
                      <c:pt idx="4793">
                        <c:v>1.7320370370357112</c:v>
                      </c:pt>
                      <c:pt idx="4794">
                        <c:v>1.7322800925898763</c:v>
                      </c:pt>
                      <c:pt idx="4795">
                        <c:v>1.7325231481440413</c:v>
                      </c:pt>
                      <c:pt idx="4796">
                        <c:v>1.7327662037054823</c:v>
                      </c:pt>
                      <c:pt idx="4797">
                        <c:v>1.7330092592596473</c:v>
                      </c:pt>
                      <c:pt idx="4798">
                        <c:v>1.7332523148138124</c:v>
                      </c:pt>
                      <c:pt idx="4799">
                        <c:v>1.7334953703679774</c:v>
                      </c:pt>
                      <c:pt idx="4800">
                        <c:v>1.7337384259221424</c:v>
                      </c:pt>
                      <c:pt idx="4801">
                        <c:v>1.7339814814835834</c:v>
                      </c:pt>
                      <c:pt idx="4802">
                        <c:v>1.7342245370377485</c:v>
                      </c:pt>
                      <c:pt idx="4803">
                        <c:v>1.7344675925919135</c:v>
                      </c:pt>
                      <c:pt idx="4804">
                        <c:v>1.7347106481460786</c:v>
                      </c:pt>
                      <c:pt idx="4805">
                        <c:v>1.7349537037002436</c:v>
                      </c:pt>
                      <c:pt idx="4806">
                        <c:v>1.7351967592616846</c:v>
                      </c:pt>
                      <c:pt idx="4807">
                        <c:v>1.7354398148158496</c:v>
                      </c:pt>
                      <c:pt idx="4808">
                        <c:v>1.7356828703700147</c:v>
                      </c:pt>
                      <c:pt idx="4809">
                        <c:v>1.7359259259241797</c:v>
                      </c:pt>
                      <c:pt idx="4810">
                        <c:v>1.7361689814783448</c:v>
                      </c:pt>
                      <c:pt idx="4811">
                        <c:v>1.7364120370397857</c:v>
                      </c:pt>
                      <c:pt idx="4812">
                        <c:v>1.7366550925939508</c:v>
                      </c:pt>
                      <c:pt idx="4813">
                        <c:v>1.7368981481481158</c:v>
                      </c:pt>
                      <c:pt idx="4814">
                        <c:v>1.7371412037022809</c:v>
                      </c:pt>
                      <c:pt idx="4815">
                        <c:v>1.7373842592564459</c:v>
                      </c:pt>
                      <c:pt idx="4816">
                        <c:v>1.7376273148178869</c:v>
                      </c:pt>
                      <c:pt idx="4817">
                        <c:v>1.7378703703720519</c:v>
                      </c:pt>
                      <c:pt idx="4818">
                        <c:v>1.7381250000029966</c:v>
                      </c:pt>
                      <c:pt idx="4819">
                        <c:v>1.7383680555571617</c:v>
                      </c:pt>
                      <c:pt idx="4820">
                        <c:v>1.7386111111113267</c:v>
                      </c:pt>
                      <c:pt idx="4821">
                        <c:v>1.7388541666654918</c:v>
                      </c:pt>
                      <c:pt idx="4822">
                        <c:v>1.7390972222196568</c:v>
                      </c:pt>
                      <c:pt idx="4823">
                        <c:v>1.7393402777738218</c:v>
                      </c:pt>
                      <c:pt idx="4824">
                        <c:v>1.7395833333352628</c:v>
                      </c:pt>
                      <c:pt idx="4825">
                        <c:v>1.7398263888894279</c:v>
                      </c:pt>
                      <c:pt idx="4826">
                        <c:v>1.7400694444435929</c:v>
                      </c:pt>
                      <c:pt idx="4827">
                        <c:v>1.7403124999977579</c:v>
                      </c:pt>
                      <c:pt idx="4828">
                        <c:v>1.740555555551923</c:v>
                      </c:pt>
                      <c:pt idx="4829">
                        <c:v>1.740798611113364</c:v>
                      </c:pt>
                      <c:pt idx="4830">
                        <c:v>1.741041666667529</c:v>
                      </c:pt>
                      <c:pt idx="4831">
                        <c:v>1.7412847222216941</c:v>
                      </c:pt>
                      <c:pt idx="4832">
                        <c:v>1.7415277777758591</c:v>
                      </c:pt>
                      <c:pt idx="4833">
                        <c:v>1.7417708333300241</c:v>
                      </c:pt>
                      <c:pt idx="4834">
                        <c:v>1.7420138888914651</c:v>
                      </c:pt>
                      <c:pt idx="4835">
                        <c:v>1.7422569444456302</c:v>
                      </c:pt>
                      <c:pt idx="4836">
                        <c:v>1.7424999999997952</c:v>
                      </c:pt>
                      <c:pt idx="4837">
                        <c:v>1.7427430555539603</c:v>
                      </c:pt>
                      <c:pt idx="4838">
                        <c:v>1.7429861111081253</c:v>
                      </c:pt>
                      <c:pt idx="4839">
                        <c:v>1.7432291666695663</c:v>
                      </c:pt>
                      <c:pt idx="4840">
                        <c:v>1.7434722222237313</c:v>
                      </c:pt>
                      <c:pt idx="4841">
                        <c:v>1.7437152777778964</c:v>
                      </c:pt>
                      <c:pt idx="4842">
                        <c:v>1.7439583333320614</c:v>
                      </c:pt>
                      <c:pt idx="4843">
                        <c:v>1.7442013888862264</c:v>
                      </c:pt>
                      <c:pt idx="4844">
                        <c:v>1.7444444444403915</c:v>
                      </c:pt>
                      <c:pt idx="4845">
                        <c:v>1.7446875000018325</c:v>
                      </c:pt>
                      <c:pt idx="4846">
                        <c:v>1.7449305555559975</c:v>
                      </c:pt>
                      <c:pt idx="4847">
                        <c:v>1.7451736111101626</c:v>
                      </c:pt>
                      <c:pt idx="4848">
                        <c:v>1.7454166666643276</c:v>
                      </c:pt>
                      <c:pt idx="4849">
                        <c:v>1.7456597222184926</c:v>
                      </c:pt>
                      <c:pt idx="4850">
                        <c:v>1.7459027777799336</c:v>
                      </c:pt>
                      <c:pt idx="4851">
                        <c:v>1.7461458333340987</c:v>
                      </c:pt>
                      <c:pt idx="4852">
                        <c:v>1.7463888888882637</c:v>
                      </c:pt>
                      <c:pt idx="4853">
                        <c:v>1.7466319444424288</c:v>
                      </c:pt>
                      <c:pt idx="4854">
                        <c:v>1.7468749999965938</c:v>
                      </c:pt>
                      <c:pt idx="4855">
                        <c:v>1.7471180555580348</c:v>
                      </c:pt>
                      <c:pt idx="4856">
                        <c:v>1.7473611111121998</c:v>
                      </c:pt>
                      <c:pt idx="4857">
                        <c:v>1.7476041666663649</c:v>
                      </c:pt>
                      <c:pt idx="4858">
                        <c:v>1.7478472222205299</c:v>
                      </c:pt>
                      <c:pt idx="4859">
                        <c:v>1.7480902777746949</c:v>
                      </c:pt>
                      <c:pt idx="4860">
                        <c:v>1.7483333333361359</c:v>
                      </c:pt>
                      <c:pt idx="4861">
                        <c:v>1.748576388890301</c:v>
                      </c:pt>
                      <c:pt idx="4862">
                        <c:v>1.748819444444466</c:v>
                      </c:pt>
                      <c:pt idx="4863">
                        <c:v>1.7490624999986311</c:v>
                      </c:pt>
                      <c:pt idx="4864">
                        <c:v>1.7493055555527961</c:v>
                      </c:pt>
                      <c:pt idx="4865">
                        <c:v>1.7495486111142371</c:v>
                      </c:pt>
                      <c:pt idx="4866">
                        <c:v>1.7497916666684021</c:v>
                      </c:pt>
                      <c:pt idx="4867">
                        <c:v>1.7500462962993468</c:v>
                      </c:pt>
                      <c:pt idx="4868">
                        <c:v>1.7502893518535119</c:v>
                      </c:pt>
                      <c:pt idx="4869">
                        <c:v>1.7505324074076769</c:v>
                      </c:pt>
                      <c:pt idx="4870">
                        <c:v>1.7507754629618419</c:v>
                      </c:pt>
                      <c:pt idx="4871">
                        <c:v>1.751018518516007</c:v>
                      </c:pt>
                      <c:pt idx="4872">
                        <c:v>1.751261574070172</c:v>
                      </c:pt>
                      <c:pt idx="4873">
                        <c:v>1.751504629631613</c:v>
                      </c:pt>
                      <c:pt idx="4874">
                        <c:v>1.7517476851857781</c:v>
                      </c:pt>
                      <c:pt idx="4875">
                        <c:v>1.7519907407399431</c:v>
                      </c:pt>
                      <c:pt idx="4876">
                        <c:v>1.7522337962941081</c:v>
                      </c:pt>
                      <c:pt idx="4877">
                        <c:v>1.7524768518482732</c:v>
                      </c:pt>
                      <c:pt idx="4878">
                        <c:v>1.7527199074097142</c:v>
                      </c:pt>
                      <c:pt idx="4879">
                        <c:v>1.7529629629638792</c:v>
                      </c:pt>
                      <c:pt idx="4880">
                        <c:v>1.7532060185180443</c:v>
                      </c:pt>
                      <c:pt idx="4881">
                        <c:v>1.7534490740722093</c:v>
                      </c:pt>
                      <c:pt idx="4882">
                        <c:v>1.7536921296263743</c:v>
                      </c:pt>
                      <c:pt idx="4883">
                        <c:v>1.7539351851878153</c:v>
                      </c:pt>
                      <c:pt idx="4884">
                        <c:v>1.7541782407419804</c:v>
                      </c:pt>
                      <c:pt idx="4885">
                        <c:v>1.7544212962961454</c:v>
                      </c:pt>
                      <c:pt idx="4886">
                        <c:v>1.7546643518503104</c:v>
                      </c:pt>
                      <c:pt idx="4887">
                        <c:v>1.7549074074044755</c:v>
                      </c:pt>
                      <c:pt idx="4888">
                        <c:v>1.7551504629659165</c:v>
                      </c:pt>
                      <c:pt idx="4889">
                        <c:v>1.7553935185200815</c:v>
                      </c:pt>
                      <c:pt idx="4890">
                        <c:v>1.7556365740742466</c:v>
                      </c:pt>
                      <c:pt idx="4891">
                        <c:v>1.7558796296284116</c:v>
                      </c:pt>
                      <c:pt idx="4892">
                        <c:v>1.7561226851825766</c:v>
                      </c:pt>
                      <c:pt idx="4893">
                        <c:v>1.7563657407367417</c:v>
                      </c:pt>
                      <c:pt idx="4894">
                        <c:v>1.7566087962981827</c:v>
                      </c:pt>
                      <c:pt idx="4895">
                        <c:v>1.7568518518523477</c:v>
                      </c:pt>
                      <c:pt idx="4896">
                        <c:v>1.7570949074065128</c:v>
                      </c:pt>
                      <c:pt idx="4897">
                        <c:v>1.7573379629606778</c:v>
                      </c:pt>
                      <c:pt idx="4898">
                        <c:v>1.7575810185148428</c:v>
                      </c:pt>
                      <c:pt idx="4899">
                        <c:v>1.7578240740762838</c:v>
                      </c:pt>
                      <c:pt idx="4900">
                        <c:v>1.7580671296304489</c:v>
                      </c:pt>
                      <c:pt idx="4901">
                        <c:v>1.7583101851846139</c:v>
                      </c:pt>
                      <c:pt idx="4902">
                        <c:v>1.7585532407387789</c:v>
                      </c:pt>
                      <c:pt idx="4903">
                        <c:v>1.758796296292944</c:v>
                      </c:pt>
                      <c:pt idx="4904">
                        <c:v>1.759039351854385</c:v>
                      </c:pt>
                      <c:pt idx="4905">
                        <c:v>1.75928240740855</c:v>
                      </c:pt>
                      <c:pt idx="4906">
                        <c:v>1.7595254629627151</c:v>
                      </c:pt>
                      <c:pt idx="4907">
                        <c:v>1.7597685185168801</c:v>
                      </c:pt>
                      <c:pt idx="4908">
                        <c:v>1.7600115740710451</c:v>
                      </c:pt>
                      <c:pt idx="4909">
                        <c:v>1.7602546296324861</c:v>
                      </c:pt>
                      <c:pt idx="4910">
                        <c:v>1.7604976851866512</c:v>
                      </c:pt>
                      <c:pt idx="4911">
                        <c:v>1.7607407407408162</c:v>
                      </c:pt>
                      <c:pt idx="4912">
                        <c:v>1.7609837962949813</c:v>
                      </c:pt>
                      <c:pt idx="4913">
                        <c:v>1.7612268518491463</c:v>
                      </c:pt>
                      <c:pt idx="4914">
                        <c:v>1.7614699074033113</c:v>
                      </c:pt>
                      <c:pt idx="4915">
                        <c:v>1.761724537034256</c:v>
                      </c:pt>
                      <c:pt idx="4916">
                        <c:v>1.761967592595697</c:v>
                      </c:pt>
                      <c:pt idx="4917">
                        <c:v>1.7622106481498621</c:v>
                      </c:pt>
                      <c:pt idx="4918">
                        <c:v>1.7624537037040271</c:v>
                      </c:pt>
                      <c:pt idx="4919">
                        <c:v>1.7626967592581921</c:v>
                      </c:pt>
                      <c:pt idx="4920">
                        <c:v>1.7629398148123572</c:v>
                      </c:pt>
                      <c:pt idx="4921">
                        <c:v>1.7631828703665222</c:v>
                      </c:pt>
                      <c:pt idx="4922">
                        <c:v>1.7634259259279632</c:v>
                      </c:pt>
                      <c:pt idx="4923">
                        <c:v>1.7636689814821283</c:v>
                      </c:pt>
                      <c:pt idx="4924">
                        <c:v>1.7639120370362933</c:v>
                      </c:pt>
                      <c:pt idx="4925">
                        <c:v>1.7641550925904583</c:v>
                      </c:pt>
                      <c:pt idx="4926">
                        <c:v>1.7643981481446234</c:v>
                      </c:pt>
                      <c:pt idx="4927">
                        <c:v>1.7646412037060644</c:v>
                      </c:pt>
                      <c:pt idx="4928">
                        <c:v>1.7648842592602294</c:v>
                      </c:pt>
                      <c:pt idx="4929">
                        <c:v>1.7651273148143944</c:v>
                      </c:pt>
                      <c:pt idx="4930">
                        <c:v>1.7653703703685595</c:v>
                      </c:pt>
                      <c:pt idx="4931">
                        <c:v>1.7656134259227245</c:v>
                      </c:pt>
                      <c:pt idx="4932">
                        <c:v>1.7658564814841655</c:v>
                      </c:pt>
                      <c:pt idx="4933">
                        <c:v>1.7660995370383306</c:v>
                      </c:pt>
                      <c:pt idx="4934">
                        <c:v>1.7663425925924956</c:v>
                      </c:pt>
                      <c:pt idx="4935">
                        <c:v>1.7665856481466606</c:v>
                      </c:pt>
                      <c:pt idx="4936">
                        <c:v>1.7668287037008257</c:v>
                      </c:pt>
                      <c:pt idx="4937">
                        <c:v>1.7670717592622667</c:v>
                      </c:pt>
                      <c:pt idx="4938">
                        <c:v>1.7673148148164317</c:v>
                      </c:pt>
                      <c:pt idx="4939">
                        <c:v>1.7675578703705968</c:v>
                      </c:pt>
                      <c:pt idx="4940">
                        <c:v>1.7678009259247618</c:v>
                      </c:pt>
                      <c:pt idx="4941">
                        <c:v>1.7680439814789268</c:v>
                      </c:pt>
                      <c:pt idx="4942">
                        <c:v>1.7682870370330919</c:v>
                      </c:pt>
                      <c:pt idx="4943">
                        <c:v>1.7685300925945329</c:v>
                      </c:pt>
                      <c:pt idx="4944">
                        <c:v>1.7687731481486979</c:v>
                      </c:pt>
                      <c:pt idx="4945">
                        <c:v>1.7690162037028629</c:v>
                      </c:pt>
                      <c:pt idx="4946">
                        <c:v>1.769259259257028</c:v>
                      </c:pt>
                      <c:pt idx="4947">
                        <c:v>1.769502314811193</c:v>
                      </c:pt>
                      <c:pt idx="4948">
                        <c:v>1.769745370372634</c:v>
                      </c:pt>
                      <c:pt idx="4949">
                        <c:v>1.7699884259267991</c:v>
                      </c:pt>
                      <c:pt idx="4950">
                        <c:v>1.7702314814809641</c:v>
                      </c:pt>
                      <c:pt idx="4951">
                        <c:v>1.7704745370351291</c:v>
                      </c:pt>
                      <c:pt idx="4952">
                        <c:v>1.7707175925892942</c:v>
                      </c:pt>
                      <c:pt idx="4953">
                        <c:v>1.7709606481507352</c:v>
                      </c:pt>
                      <c:pt idx="4954">
                        <c:v>1.7712037037049002</c:v>
                      </c:pt>
                      <c:pt idx="4955">
                        <c:v>1.7714467592590653</c:v>
                      </c:pt>
                      <c:pt idx="4956">
                        <c:v>1.7716898148132303</c:v>
                      </c:pt>
                      <c:pt idx="4957">
                        <c:v>1.7719328703673953</c:v>
                      </c:pt>
                      <c:pt idx="4958">
                        <c:v>1.7721759259288363</c:v>
                      </c:pt>
                      <c:pt idx="4959">
                        <c:v>1.7724189814830014</c:v>
                      </c:pt>
                      <c:pt idx="4960">
                        <c:v>1.7726620370371664</c:v>
                      </c:pt>
                      <c:pt idx="4961">
                        <c:v>1.7729050925913314</c:v>
                      </c:pt>
                      <c:pt idx="4962">
                        <c:v>1.7731481481454965</c:v>
                      </c:pt>
                      <c:pt idx="4963">
                        <c:v>1.7733912036996615</c:v>
                      </c:pt>
                      <c:pt idx="4964">
                        <c:v>1.7736458333306062</c:v>
                      </c:pt>
                      <c:pt idx="4965">
                        <c:v>1.7738888888847713</c:v>
                      </c:pt>
                      <c:pt idx="4966">
                        <c:v>1.7741319444462123</c:v>
                      </c:pt>
                      <c:pt idx="4967">
                        <c:v>1.7743750000003773</c:v>
                      </c:pt>
                      <c:pt idx="4968">
                        <c:v>1.7746180555545423</c:v>
                      </c:pt>
                      <c:pt idx="4969">
                        <c:v>1.7748611111087074</c:v>
                      </c:pt>
                      <c:pt idx="4970">
                        <c:v>1.7751041666628724</c:v>
                      </c:pt>
                      <c:pt idx="4971">
                        <c:v>1.7753472222243134</c:v>
                      </c:pt>
                      <c:pt idx="4972">
                        <c:v>1.7755902777784784</c:v>
                      </c:pt>
                      <c:pt idx="4973">
                        <c:v>1.7758333333326435</c:v>
                      </c:pt>
                      <c:pt idx="4974">
                        <c:v>1.7760763888868085</c:v>
                      </c:pt>
                      <c:pt idx="4975">
                        <c:v>1.7763194444409736</c:v>
                      </c:pt>
                      <c:pt idx="4976">
                        <c:v>1.7765625000024146</c:v>
                      </c:pt>
                      <c:pt idx="4977">
                        <c:v>1.7768055555565796</c:v>
                      </c:pt>
                      <c:pt idx="4978">
                        <c:v>1.7770486111107446</c:v>
                      </c:pt>
                      <c:pt idx="4979">
                        <c:v>1.7772916666649097</c:v>
                      </c:pt>
                      <c:pt idx="4980">
                        <c:v>1.7775347222190747</c:v>
                      </c:pt>
                      <c:pt idx="4981">
                        <c:v>1.7777777777805157</c:v>
                      </c:pt>
                      <c:pt idx="4982">
                        <c:v>1.7780208333346808</c:v>
                      </c:pt>
                      <c:pt idx="4983">
                        <c:v>1.7782638888888458</c:v>
                      </c:pt>
                      <c:pt idx="4984">
                        <c:v>1.7785069444430108</c:v>
                      </c:pt>
                      <c:pt idx="4985">
                        <c:v>1.7787499999971759</c:v>
                      </c:pt>
                      <c:pt idx="4986">
                        <c:v>1.7789930555586169</c:v>
                      </c:pt>
                      <c:pt idx="4987">
                        <c:v>1.7792361111127819</c:v>
                      </c:pt>
                      <c:pt idx="4988">
                        <c:v>1.7794791666669469</c:v>
                      </c:pt>
                      <c:pt idx="4989">
                        <c:v>1.779722222221112</c:v>
                      </c:pt>
                      <c:pt idx="4990">
                        <c:v>1.779965277775277</c:v>
                      </c:pt>
                      <c:pt idx="4991">
                        <c:v>1.7802083333294421</c:v>
                      </c:pt>
                      <c:pt idx="4992">
                        <c:v>1.7804513888908831</c:v>
                      </c:pt>
                      <c:pt idx="4993">
                        <c:v>1.7806944444450481</c:v>
                      </c:pt>
                      <c:pt idx="4994">
                        <c:v>1.7809374999992131</c:v>
                      </c:pt>
                      <c:pt idx="4995">
                        <c:v>1.7811805555533782</c:v>
                      </c:pt>
                      <c:pt idx="4996">
                        <c:v>1.7814236111075432</c:v>
                      </c:pt>
                      <c:pt idx="4997">
                        <c:v>1.7816666666689842</c:v>
                      </c:pt>
                      <c:pt idx="4998">
                        <c:v>1.7819097222231493</c:v>
                      </c:pt>
                      <c:pt idx="4999">
                        <c:v>1.7821527777773143</c:v>
                      </c:pt>
                      <c:pt idx="5000">
                        <c:v>1.7823958333314793</c:v>
                      </c:pt>
                      <c:pt idx="5001">
                        <c:v>1.7826388888856444</c:v>
                      </c:pt>
                      <c:pt idx="5002">
                        <c:v>1.7828819444470854</c:v>
                      </c:pt>
                      <c:pt idx="5003">
                        <c:v>1.7831250000012504</c:v>
                      </c:pt>
                      <c:pt idx="5004">
                        <c:v>1.7833680555554154</c:v>
                      </c:pt>
                      <c:pt idx="5005">
                        <c:v>1.7836111111095805</c:v>
                      </c:pt>
                      <c:pt idx="5006">
                        <c:v>1.7838541666637455</c:v>
                      </c:pt>
                      <c:pt idx="5007">
                        <c:v>1.7840972222251865</c:v>
                      </c:pt>
                      <c:pt idx="5008">
                        <c:v>1.7843402777793516</c:v>
                      </c:pt>
                      <c:pt idx="5009">
                        <c:v>1.7845833333335166</c:v>
                      </c:pt>
                      <c:pt idx="5010">
                        <c:v>1.7848263888876816</c:v>
                      </c:pt>
                      <c:pt idx="5011">
                        <c:v>1.7850694444418467</c:v>
                      </c:pt>
                      <c:pt idx="5012">
                        <c:v>1.7853240740727914</c:v>
                      </c:pt>
                      <c:pt idx="5013">
                        <c:v>1.7855671296269564</c:v>
                      </c:pt>
                      <c:pt idx="5014">
                        <c:v>1.7858101851811214</c:v>
                      </c:pt>
                      <c:pt idx="5015">
                        <c:v>1.7860532407425624</c:v>
                      </c:pt>
                      <c:pt idx="5016">
                        <c:v>1.7862962962967275</c:v>
                      </c:pt>
                      <c:pt idx="5017">
                        <c:v>1.7865393518508925</c:v>
                      </c:pt>
                      <c:pt idx="5018">
                        <c:v>1.7867824074050576</c:v>
                      </c:pt>
                      <c:pt idx="5019">
                        <c:v>1.7870254629592226</c:v>
                      </c:pt>
                      <c:pt idx="5020">
                        <c:v>1.7872685185206636</c:v>
                      </c:pt>
                      <c:pt idx="5021">
                        <c:v>1.7875115740748286</c:v>
                      </c:pt>
                      <c:pt idx="5022">
                        <c:v>1.7877546296289937</c:v>
                      </c:pt>
                      <c:pt idx="5023">
                        <c:v>1.7879976851831587</c:v>
                      </c:pt>
                      <c:pt idx="5024">
                        <c:v>1.7882407407373238</c:v>
                      </c:pt>
                      <c:pt idx="5025">
                        <c:v>1.7884837962987647</c:v>
                      </c:pt>
                      <c:pt idx="5026">
                        <c:v>1.7887268518529298</c:v>
                      </c:pt>
                      <c:pt idx="5027">
                        <c:v>1.7889699074070948</c:v>
                      </c:pt>
                      <c:pt idx="5028">
                        <c:v>1.7892129629612599</c:v>
                      </c:pt>
                      <c:pt idx="5029">
                        <c:v>1.7894560185154249</c:v>
                      </c:pt>
                      <c:pt idx="5030">
                        <c:v>1.7896990740768659</c:v>
                      </c:pt>
                      <c:pt idx="5031">
                        <c:v>1.7899421296310309</c:v>
                      </c:pt>
                      <c:pt idx="5032">
                        <c:v>1.790185185185196</c:v>
                      </c:pt>
                      <c:pt idx="5033">
                        <c:v>1.790428240739361</c:v>
                      </c:pt>
                      <c:pt idx="5034">
                        <c:v>1.7906712962935261</c:v>
                      </c:pt>
                      <c:pt idx="5035">
                        <c:v>1.7909143518549671</c:v>
                      </c:pt>
                      <c:pt idx="5036">
                        <c:v>1.7911574074091321</c:v>
                      </c:pt>
                      <c:pt idx="5037">
                        <c:v>1.7914004629632971</c:v>
                      </c:pt>
                      <c:pt idx="5038">
                        <c:v>1.7916435185174622</c:v>
                      </c:pt>
                      <c:pt idx="5039">
                        <c:v>1.7918865740716272</c:v>
                      </c:pt>
                      <c:pt idx="5040">
                        <c:v>1.7921296296257923</c:v>
                      </c:pt>
                      <c:pt idx="5041">
                        <c:v>1.7923726851872332</c:v>
                      </c:pt>
                      <c:pt idx="5042">
                        <c:v>1.7926157407413983</c:v>
                      </c:pt>
                      <c:pt idx="5043">
                        <c:v>1.7928587962955633</c:v>
                      </c:pt>
                      <c:pt idx="5044">
                        <c:v>1.7931018518497284</c:v>
                      </c:pt>
                      <c:pt idx="5045">
                        <c:v>1.7933449074038934</c:v>
                      </c:pt>
                      <c:pt idx="5046">
                        <c:v>1.7935879629653344</c:v>
                      </c:pt>
                      <c:pt idx="5047">
                        <c:v>1.7938310185194994</c:v>
                      </c:pt>
                      <c:pt idx="5048">
                        <c:v>1.7940740740736645</c:v>
                      </c:pt>
                      <c:pt idx="5049">
                        <c:v>1.7943171296278295</c:v>
                      </c:pt>
                      <c:pt idx="5050">
                        <c:v>1.7945601851819946</c:v>
                      </c:pt>
                      <c:pt idx="5051">
                        <c:v>1.7948032407434356</c:v>
                      </c:pt>
                      <c:pt idx="5052">
                        <c:v>1.7950462962976006</c:v>
                      </c:pt>
                      <c:pt idx="5053">
                        <c:v>1.7952893518517656</c:v>
                      </c:pt>
                      <c:pt idx="5054">
                        <c:v>1.7955324074059307</c:v>
                      </c:pt>
                      <c:pt idx="5055">
                        <c:v>1.7957754629600957</c:v>
                      </c:pt>
                      <c:pt idx="5056">
                        <c:v>1.7960185185215367</c:v>
                      </c:pt>
                      <c:pt idx="5057">
                        <c:v>1.7962615740757018</c:v>
                      </c:pt>
                      <c:pt idx="5058">
                        <c:v>1.7965046296298668</c:v>
                      </c:pt>
                      <c:pt idx="5059">
                        <c:v>1.7967476851840318</c:v>
                      </c:pt>
                      <c:pt idx="5060">
                        <c:v>1.7969907407381969</c:v>
                      </c:pt>
                      <c:pt idx="5061">
                        <c:v>1.7972453703691416</c:v>
                      </c:pt>
                      <c:pt idx="5062">
                        <c:v>1.7974884259233066</c:v>
                      </c:pt>
                      <c:pt idx="5063">
                        <c:v>1.7977314814774716</c:v>
                      </c:pt>
                      <c:pt idx="5064">
                        <c:v>1.7979745370389126</c:v>
                      </c:pt>
                      <c:pt idx="5065">
                        <c:v>1.7982175925930777</c:v>
                      </c:pt>
                      <c:pt idx="5066">
                        <c:v>1.7984606481472427</c:v>
                      </c:pt>
                      <c:pt idx="5067">
                        <c:v>1.7987037037014078</c:v>
                      </c:pt>
                      <c:pt idx="5068">
                        <c:v>1.7989467592555728</c:v>
                      </c:pt>
                      <c:pt idx="5069">
                        <c:v>1.7991898148170138</c:v>
                      </c:pt>
                      <c:pt idx="5070">
                        <c:v>1.7994328703711788</c:v>
                      </c:pt>
                      <c:pt idx="5071">
                        <c:v>1.7996759259253439</c:v>
                      </c:pt>
                      <c:pt idx="5072">
                        <c:v>1.7999189814795089</c:v>
                      </c:pt>
                      <c:pt idx="5073">
                        <c:v>1.8001620370336739</c:v>
                      </c:pt>
                      <c:pt idx="5074">
                        <c:v>1.8004050925951149</c:v>
                      </c:pt>
                      <c:pt idx="5075">
                        <c:v>1.80064814814928</c:v>
                      </c:pt>
                      <c:pt idx="5076">
                        <c:v>1.800891203703445</c:v>
                      </c:pt>
                      <c:pt idx="5077">
                        <c:v>1.8011342592576101</c:v>
                      </c:pt>
                      <c:pt idx="5078">
                        <c:v>1.8013773148117751</c:v>
                      </c:pt>
                      <c:pt idx="5079">
                        <c:v>1.8016203703732161</c:v>
                      </c:pt>
                      <c:pt idx="5080">
                        <c:v>1.8018634259273811</c:v>
                      </c:pt>
                      <c:pt idx="5081">
                        <c:v>1.8021064814815462</c:v>
                      </c:pt>
                      <c:pt idx="5082">
                        <c:v>1.8023495370357112</c:v>
                      </c:pt>
                      <c:pt idx="5083">
                        <c:v>1.8025925925898763</c:v>
                      </c:pt>
                      <c:pt idx="5084">
                        <c:v>1.8028356481440413</c:v>
                      </c:pt>
                      <c:pt idx="5085">
                        <c:v>1.8030787037054823</c:v>
                      </c:pt>
                      <c:pt idx="5086">
                        <c:v>1.8033217592596473</c:v>
                      </c:pt>
                      <c:pt idx="5087">
                        <c:v>1.8035648148138124</c:v>
                      </c:pt>
                      <c:pt idx="5088">
                        <c:v>1.8038078703679774</c:v>
                      </c:pt>
                      <c:pt idx="5089">
                        <c:v>1.8040509259221424</c:v>
                      </c:pt>
                      <c:pt idx="5090">
                        <c:v>1.8042939814835834</c:v>
                      </c:pt>
                      <c:pt idx="5091">
                        <c:v>1.8045370370377485</c:v>
                      </c:pt>
                      <c:pt idx="5092">
                        <c:v>1.8047800925919135</c:v>
                      </c:pt>
                      <c:pt idx="5093">
                        <c:v>1.8050231481460786</c:v>
                      </c:pt>
                      <c:pt idx="5094">
                        <c:v>1.8052662037002436</c:v>
                      </c:pt>
                      <c:pt idx="5095">
                        <c:v>1.8055092592616846</c:v>
                      </c:pt>
                      <c:pt idx="5096">
                        <c:v>1.8057523148158496</c:v>
                      </c:pt>
                      <c:pt idx="5097">
                        <c:v>1.8059953703700147</c:v>
                      </c:pt>
                      <c:pt idx="5098">
                        <c:v>1.8062384259241797</c:v>
                      </c:pt>
                      <c:pt idx="5099">
                        <c:v>1.8064814814783448</c:v>
                      </c:pt>
                      <c:pt idx="5100">
                        <c:v>1.8067245370397857</c:v>
                      </c:pt>
                      <c:pt idx="5101">
                        <c:v>1.8069675925939508</c:v>
                      </c:pt>
                      <c:pt idx="5102">
                        <c:v>1.8072106481481158</c:v>
                      </c:pt>
                      <c:pt idx="5103">
                        <c:v>1.8074537037022809</c:v>
                      </c:pt>
                      <c:pt idx="5104">
                        <c:v>1.8076967592564459</c:v>
                      </c:pt>
                      <c:pt idx="5105">
                        <c:v>1.8079398148178869</c:v>
                      </c:pt>
                      <c:pt idx="5106">
                        <c:v>1.8081828703720519</c:v>
                      </c:pt>
                      <c:pt idx="5107">
                        <c:v>1.808425925926217</c:v>
                      </c:pt>
                      <c:pt idx="5108">
                        <c:v>1.808668981480382</c:v>
                      </c:pt>
                      <c:pt idx="5109">
                        <c:v>1.8089120370345471</c:v>
                      </c:pt>
                      <c:pt idx="5110">
                        <c:v>1.8091666666654918</c:v>
                      </c:pt>
                      <c:pt idx="5111">
                        <c:v>1.8094097222196568</c:v>
                      </c:pt>
                      <c:pt idx="5112">
                        <c:v>1.8096527777738218</c:v>
                      </c:pt>
                      <c:pt idx="5113">
                        <c:v>1.8098958333352628</c:v>
                      </c:pt>
                      <c:pt idx="5114">
                        <c:v>1.8101388888894279</c:v>
                      </c:pt>
                      <c:pt idx="5115">
                        <c:v>1.8103819444435929</c:v>
                      </c:pt>
                      <c:pt idx="5116">
                        <c:v>1.8106249999977579</c:v>
                      </c:pt>
                      <c:pt idx="5117">
                        <c:v>1.810868055551923</c:v>
                      </c:pt>
                      <c:pt idx="5118">
                        <c:v>1.811111111113364</c:v>
                      </c:pt>
                      <c:pt idx="5119">
                        <c:v>1.811354166667529</c:v>
                      </c:pt>
                      <c:pt idx="5120">
                        <c:v>1.8115972222216941</c:v>
                      </c:pt>
                      <c:pt idx="5121">
                        <c:v>1.8118402777758591</c:v>
                      </c:pt>
                      <c:pt idx="5122">
                        <c:v>1.8120833333300241</c:v>
                      </c:pt>
                      <c:pt idx="5123">
                        <c:v>1.8123263888914651</c:v>
                      </c:pt>
                      <c:pt idx="5124">
                        <c:v>1.8125694444456302</c:v>
                      </c:pt>
                      <c:pt idx="5125">
                        <c:v>1.8128124999997952</c:v>
                      </c:pt>
                      <c:pt idx="5126">
                        <c:v>1.8130555555539603</c:v>
                      </c:pt>
                      <c:pt idx="5127">
                        <c:v>1.8132986111081253</c:v>
                      </c:pt>
                      <c:pt idx="5128">
                        <c:v>1.8135416666695663</c:v>
                      </c:pt>
                      <c:pt idx="5129">
                        <c:v>1.8137847222237313</c:v>
                      </c:pt>
                      <c:pt idx="5130">
                        <c:v>1.8140277777778964</c:v>
                      </c:pt>
                      <c:pt idx="5131">
                        <c:v>1.8142708333320614</c:v>
                      </c:pt>
                      <c:pt idx="5132">
                        <c:v>1.8145138888862264</c:v>
                      </c:pt>
                      <c:pt idx="5133">
                        <c:v>1.8147569444403915</c:v>
                      </c:pt>
                      <c:pt idx="5134">
                        <c:v>1.8150000000018325</c:v>
                      </c:pt>
                      <c:pt idx="5135">
                        <c:v>1.8152430555559975</c:v>
                      </c:pt>
                      <c:pt idx="5136">
                        <c:v>1.8154861111101626</c:v>
                      </c:pt>
                      <c:pt idx="5137">
                        <c:v>1.8157291666643276</c:v>
                      </c:pt>
                      <c:pt idx="5138">
                        <c:v>1.8159722222184926</c:v>
                      </c:pt>
                      <c:pt idx="5139">
                        <c:v>1.8162152777799336</c:v>
                      </c:pt>
                      <c:pt idx="5140">
                        <c:v>1.8164583333340987</c:v>
                      </c:pt>
                      <c:pt idx="5141">
                        <c:v>1.8167013888882637</c:v>
                      </c:pt>
                      <c:pt idx="5142">
                        <c:v>1.8169444444424288</c:v>
                      </c:pt>
                      <c:pt idx="5143">
                        <c:v>1.8171874999965938</c:v>
                      </c:pt>
                      <c:pt idx="5144">
                        <c:v>1.8174305555580348</c:v>
                      </c:pt>
                      <c:pt idx="5145">
                        <c:v>1.8176736111121998</c:v>
                      </c:pt>
                      <c:pt idx="5146">
                        <c:v>1.8179166666663649</c:v>
                      </c:pt>
                      <c:pt idx="5147">
                        <c:v>1.8181597222205299</c:v>
                      </c:pt>
                      <c:pt idx="5148">
                        <c:v>1.8184027777746949</c:v>
                      </c:pt>
                      <c:pt idx="5149">
                        <c:v>1.8186458333361359</c:v>
                      </c:pt>
                      <c:pt idx="5150">
                        <c:v>1.818888888890301</c:v>
                      </c:pt>
                      <c:pt idx="5151">
                        <c:v>1.819131944444466</c:v>
                      </c:pt>
                      <c:pt idx="5152">
                        <c:v>1.8193749999986311</c:v>
                      </c:pt>
                      <c:pt idx="5153">
                        <c:v>1.8196180555527961</c:v>
                      </c:pt>
                      <c:pt idx="5154">
                        <c:v>1.8198611111142371</c:v>
                      </c:pt>
                      <c:pt idx="5155">
                        <c:v>1.8201041666684021</c:v>
                      </c:pt>
                      <c:pt idx="5156">
                        <c:v>1.8203472222225672</c:v>
                      </c:pt>
                      <c:pt idx="5157">
                        <c:v>1.8205902777767322</c:v>
                      </c:pt>
                      <c:pt idx="5158">
                        <c:v>1.8208449074076769</c:v>
                      </c:pt>
                      <c:pt idx="5159">
                        <c:v>1.8210879629618419</c:v>
                      </c:pt>
                      <c:pt idx="5160">
                        <c:v>1.821331018516007</c:v>
                      </c:pt>
                      <c:pt idx="5161">
                        <c:v>1.821574074070172</c:v>
                      </c:pt>
                      <c:pt idx="5162">
                        <c:v>1.821817129631613</c:v>
                      </c:pt>
                      <c:pt idx="5163">
                        <c:v>1.8220601851857781</c:v>
                      </c:pt>
                      <c:pt idx="5164">
                        <c:v>1.8223032407399431</c:v>
                      </c:pt>
                      <c:pt idx="5165">
                        <c:v>1.8225462962941081</c:v>
                      </c:pt>
                      <c:pt idx="5166">
                        <c:v>1.8227893518482732</c:v>
                      </c:pt>
                      <c:pt idx="5167">
                        <c:v>1.8230324074097142</c:v>
                      </c:pt>
                      <c:pt idx="5168">
                        <c:v>1.8232754629638792</c:v>
                      </c:pt>
                      <c:pt idx="5169">
                        <c:v>1.8235185185180443</c:v>
                      </c:pt>
                      <c:pt idx="5170">
                        <c:v>1.8237615740722093</c:v>
                      </c:pt>
                      <c:pt idx="5171">
                        <c:v>1.8240046296263743</c:v>
                      </c:pt>
                      <c:pt idx="5172">
                        <c:v>1.8242476851878153</c:v>
                      </c:pt>
                      <c:pt idx="5173">
                        <c:v>1.8244907407419804</c:v>
                      </c:pt>
                      <c:pt idx="5174">
                        <c:v>1.8247337962961454</c:v>
                      </c:pt>
                      <c:pt idx="5175">
                        <c:v>1.8249768518503104</c:v>
                      </c:pt>
                      <c:pt idx="5176">
                        <c:v>1.8252199074044755</c:v>
                      </c:pt>
                      <c:pt idx="5177">
                        <c:v>1.8254629629659165</c:v>
                      </c:pt>
                      <c:pt idx="5178">
                        <c:v>1.8257060185200815</c:v>
                      </c:pt>
                      <c:pt idx="5179">
                        <c:v>1.8259490740742466</c:v>
                      </c:pt>
                      <c:pt idx="5180">
                        <c:v>1.8261921296284116</c:v>
                      </c:pt>
                      <c:pt idx="5181">
                        <c:v>1.8264351851825766</c:v>
                      </c:pt>
                      <c:pt idx="5182">
                        <c:v>1.8266782407367417</c:v>
                      </c:pt>
                      <c:pt idx="5183">
                        <c:v>1.8269212962981827</c:v>
                      </c:pt>
                      <c:pt idx="5184">
                        <c:v>1.8271643518523477</c:v>
                      </c:pt>
                      <c:pt idx="5185">
                        <c:v>1.8274074074065128</c:v>
                      </c:pt>
                      <c:pt idx="5186">
                        <c:v>1.8276504629606778</c:v>
                      </c:pt>
                      <c:pt idx="5187">
                        <c:v>1.8278935185148428</c:v>
                      </c:pt>
                      <c:pt idx="5188">
                        <c:v>1.8281365740762838</c:v>
                      </c:pt>
                      <c:pt idx="5189">
                        <c:v>1.8283796296304489</c:v>
                      </c:pt>
                      <c:pt idx="5190">
                        <c:v>1.8286226851846139</c:v>
                      </c:pt>
                      <c:pt idx="5191">
                        <c:v>1.8288657407387789</c:v>
                      </c:pt>
                      <c:pt idx="5192">
                        <c:v>1.829108796292944</c:v>
                      </c:pt>
                      <c:pt idx="5193">
                        <c:v>1.829351851854385</c:v>
                      </c:pt>
                      <c:pt idx="5194">
                        <c:v>1.82959490740855</c:v>
                      </c:pt>
                      <c:pt idx="5195">
                        <c:v>1.8298379629627151</c:v>
                      </c:pt>
                      <c:pt idx="5196">
                        <c:v>1.8300810185168801</c:v>
                      </c:pt>
                      <c:pt idx="5197">
                        <c:v>1.8303240740710451</c:v>
                      </c:pt>
                      <c:pt idx="5198">
                        <c:v>1.8305671296324861</c:v>
                      </c:pt>
                      <c:pt idx="5199">
                        <c:v>1.8308101851866512</c:v>
                      </c:pt>
                      <c:pt idx="5200">
                        <c:v>1.8310532407408162</c:v>
                      </c:pt>
                      <c:pt idx="5201">
                        <c:v>1.8312962962949813</c:v>
                      </c:pt>
                      <c:pt idx="5202">
                        <c:v>1.8315393518491463</c:v>
                      </c:pt>
                      <c:pt idx="5203">
                        <c:v>1.8317824074033113</c:v>
                      </c:pt>
                      <c:pt idx="5204">
                        <c:v>1.8320254629647523</c:v>
                      </c:pt>
                      <c:pt idx="5205">
                        <c:v>1.8322685185189174</c:v>
                      </c:pt>
                      <c:pt idx="5206">
                        <c:v>1.8325115740730824</c:v>
                      </c:pt>
                      <c:pt idx="5207">
                        <c:v>1.8327662037040271</c:v>
                      </c:pt>
                      <c:pt idx="5208">
                        <c:v>1.8330092592581921</c:v>
                      </c:pt>
                      <c:pt idx="5209">
                        <c:v>1.8332523148123572</c:v>
                      </c:pt>
                      <c:pt idx="5210">
                        <c:v>1.8334953703665222</c:v>
                      </c:pt>
                      <c:pt idx="5211">
                        <c:v>1.8337384259279632</c:v>
                      </c:pt>
                      <c:pt idx="5212">
                        <c:v>1.8339814814821283</c:v>
                      </c:pt>
                      <c:pt idx="5213">
                        <c:v>1.8342245370362933</c:v>
                      </c:pt>
                      <c:pt idx="5214">
                        <c:v>1.8344675925904583</c:v>
                      </c:pt>
                      <c:pt idx="5215">
                        <c:v>1.8347106481446234</c:v>
                      </c:pt>
                      <c:pt idx="5216">
                        <c:v>1.8349537037060644</c:v>
                      </c:pt>
                      <c:pt idx="5217">
                        <c:v>1.8351967592602294</c:v>
                      </c:pt>
                      <c:pt idx="5218">
                        <c:v>1.8354398148143944</c:v>
                      </c:pt>
                      <c:pt idx="5219">
                        <c:v>1.8356828703685595</c:v>
                      </c:pt>
                      <c:pt idx="5220">
                        <c:v>1.8359259259227245</c:v>
                      </c:pt>
                      <c:pt idx="5221">
                        <c:v>1.8361689814841655</c:v>
                      </c:pt>
                      <c:pt idx="5222">
                        <c:v>1.8364120370383306</c:v>
                      </c:pt>
                      <c:pt idx="5223">
                        <c:v>1.8366550925924956</c:v>
                      </c:pt>
                      <c:pt idx="5224">
                        <c:v>1.8368981481466606</c:v>
                      </c:pt>
                      <c:pt idx="5225">
                        <c:v>1.8371412037008257</c:v>
                      </c:pt>
                      <c:pt idx="5226">
                        <c:v>1.8373842592622667</c:v>
                      </c:pt>
                      <c:pt idx="5227">
                        <c:v>1.8376273148164317</c:v>
                      </c:pt>
                      <c:pt idx="5228">
                        <c:v>1.8378703703705968</c:v>
                      </c:pt>
                      <c:pt idx="5229">
                        <c:v>1.8381134259247618</c:v>
                      </c:pt>
                      <c:pt idx="5230">
                        <c:v>1.8383564814789268</c:v>
                      </c:pt>
                      <c:pt idx="5231">
                        <c:v>1.8385995370330919</c:v>
                      </c:pt>
                      <c:pt idx="5232">
                        <c:v>1.8388425925945329</c:v>
                      </c:pt>
                      <c:pt idx="5233">
                        <c:v>1.8390856481486979</c:v>
                      </c:pt>
                      <c:pt idx="5234">
                        <c:v>1.8393287037028629</c:v>
                      </c:pt>
                      <c:pt idx="5235">
                        <c:v>1.839571759257028</c:v>
                      </c:pt>
                      <c:pt idx="5236">
                        <c:v>1.839814814811193</c:v>
                      </c:pt>
                      <c:pt idx="5237">
                        <c:v>1.840057870372634</c:v>
                      </c:pt>
                      <c:pt idx="5238">
                        <c:v>1.8403009259267991</c:v>
                      </c:pt>
                      <c:pt idx="5239">
                        <c:v>1.8405439814809641</c:v>
                      </c:pt>
                      <c:pt idx="5240">
                        <c:v>1.8407870370351291</c:v>
                      </c:pt>
                      <c:pt idx="5241">
                        <c:v>1.8410300925892942</c:v>
                      </c:pt>
                      <c:pt idx="5242">
                        <c:v>1.8412731481507352</c:v>
                      </c:pt>
                      <c:pt idx="5243">
                        <c:v>1.8415162037049002</c:v>
                      </c:pt>
                      <c:pt idx="5244">
                        <c:v>1.8417592592590653</c:v>
                      </c:pt>
                      <c:pt idx="5245">
                        <c:v>1.8420023148132303</c:v>
                      </c:pt>
                      <c:pt idx="5246">
                        <c:v>1.8422453703673953</c:v>
                      </c:pt>
                      <c:pt idx="5247">
                        <c:v>1.8424884259288363</c:v>
                      </c:pt>
                      <c:pt idx="5248">
                        <c:v>1.8427314814830014</c:v>
                      </c:pt>
                      <c:pt idx="5249">
                        <c:v>1.8429745370371664</c:v>
                      </c:pt>
                      <c:pt idx="5250">
                        <c:v>1.8432175925913314</c:v>
                      </c:pt>
                      <c:pt idx="5251">
                        <c:v>1.8434606481454965</c:v>
                      </c:pt>
                      <c:pt idx="5252">
                        <c:v>1.8437037036996615</c:v>
                      </c:pt>
                      <c:pt idx="5253">
                        <c:v>1.8439467592611025</c:v>
                      </c:pt>
                      <c:pt idx="5254">
                        <c:v>1.8441898148152676</c:v>
                      </c:pt>
                      <c:pt idx="5255">
                        <c:v>1.8444444444462123</c:v>
                      </c:pt>
                      <c:pt idx="5256">
                        <c:v>1.8446875000003773</c:v>
                      </c:pt>
                      <c:pt idx="5257">
                        <c:v>1.8449305555545423</c:v>
                      </c:pt>
                      <c:pt idx="5258">
                        <c:v>1.8451736111087074</c:v>
                      </c:pt>
                      <c:pt idx="5259">
                        <c:v>1.8454166666628724</c:v>
                      </c:pt>
                      <c:pt idx="5260">
                        <c:v>1.8456597222243134</c:v>
                      </c:pt>
                      <c:pt idx="5261">
                        <c:v>1.8459027777784784</c:v>
                      </c:pt>
                      <c:pt idx="5262">
                        <c:v>1.8461458333326435</c:v>
                      </c:pt>
                      <c:pt idx="5263">
                        <c:v>1.8463888888868085</c:v>
                      </c:pt>
                      <c:pt idx="5264">
                        <c:v>1.8466319444409736</c:v>
                      </c:pt>
                      <c:pt idx="5265">
                        <c:v>1.8468750000024146</c:v>
                      </c:pt>
                      <c:pt idx="5266">
                        <c:v>1.8471180555565796</c:v>
                      </c:pt>
                      <c:pt idx="5267">
                        <c:v>1.8473611111107446</c:v>
                      </c:pt>
                      <c:pt idx="5268">
                        <c:v>1.8476041666649097</c:v>
                      </c:pt>
                      <c:pt idx="5269">
                        <c:v>1.8478472222190747</c:v>
                      </c:pt>
                      <c:pt idx="5270">
                        <c:v>1.8480902777805157</c:v>
                      </c:pt>
                      <c:pt idx="5271">
                        <c:v>1.8483333333346808</c:v>
                      </c:pt>
                      <c:pt idx="5272">
                        <c:v>1.8485763888888458</c:v>
                      </c:pt>
                      <c:pt idx="5273">
                        <c:v>1.8488194444430108</c:v>
                      </c:pt>
                      <c:pt idx="5274">
                        <c:v>1.8490624999971759</c:v>
                      </c:pt>
                      <c:pt idx="5275">
                        <c:v>1.8493055555586169</c:v>
                      </c:pt>
                      <c:pt idx="5276">
                        <c:v>1.8495486111127819</c:v>
                      </c:pt>
                      <c:pt idx="5277">
                        <c:v>1.8497916666669469</c:v>
                      </c:pt>
                      <c:pt idx="5278">
                        <c:v>1.850034722221112</c:v>
                      </c:pt>
                      <c:pt idx="5279">
                        <c:v>1.850277777775277</c:v>
                      </c:pt>
                      <c:pt idx="5280">
                        <c:v>1.8505208333294421</c:v>
                      </c:pt>
                      <c:pt idx="5281">
                        <c:v>1.8507638888908831</c:v>
                      </c:pt>
                      <c:pt idx="5282">
                        <c:v>1.8510069444450481</c:v>
                      </c:pt>
                      <c:pt idx="5283">
                        <c:v>1.8512499999992131</c:v>
                      </c:pt>
                      <c:pt idx="5284">
                        <c:v>1.8514930555533782</c:v>
                      </c:pt>
                      <c:pt idx="5285">
                        <c:v>1.8517361111075432</c:v>
                      </c:pt>
                      <c:pt idx="5286">
                        <c:v>1.8519791666689842</c:v>
                      </c:pt>
                      <c:pt idx="5287">
                        <c:v>1.8522222222231493</c:v>
                      </c:pt>
                      <c:pt idx="5288">
                        <c:v>1.8524652777773143</c:v>
                      </c:pt>
                      <c:pt idx="5289">
                        <c:v>1.8527083333314793</c:v>
                      </c:pt>
                      <c:pt idx="5290">
                        <c:v>1.8529513888856444</c:v>
                      </c:pt>
                      <c:pt idx="5291">
                        <c:v>1.8531944444470854</c:v>
                      </c:pt>
                      <c:pt idx="5292">
                        <c:v>1.8534375000012504</c:v>
                      </c:pt>
                      <c:pt idx="5293">
                        <c:v>1.8536805555554154</c:v>
                      </c:pt>
                      <c:pt idx="5294">
                        <c:v>1.8539236111095805</c:v>
                      </c:pt>
                      <c:pt idx="5295">
                        <c:v>1.8541666666637455</c:v>
                      </c:pt>
                      <c:pt idx="5296">
                        <c:v>1.8544097222251865</c:v>
                      </c:pt>
                      <c:pt idx="5297">
                        <c:v>1.8546527777793516</c:v>
                      </c:pt>
                      <c:pt idx="5298">
                        <c:v>1.8548958333335166</c:v>
                      </c:pt>
                      <c:pt idx="5299">
                        <c:v>1.8551388888876816</c:v>
                      </c:pt>
                      <c:pt idx="5300">
                        <c:v>1.8553819444418467</c:v>
                      </c:pt>
                      <c:pt idx="5301">
                        <c:v>1.8556249999960117</c:v>
                      </c:pt>
                      <c:pt idx="5302">
                        <c:v>1.8558680555574527</c:v>
                      </c:pt>
                      <c:pt idx="5303">
                        <c:v>1.8561111111116178</c:v>
                      </c:pt>
                      <c:pt idx="5304">
                        <c:v>1.8563657407425624</c:v>
                      </c:pt>
                      <c:pt idx="5305">
                        <c:v>1.8566087962967275</c:v>
                      </c:pt>
                      <c:pt idx="5306">
                        <c:v>1.8568518518508925</c:v>
                      </c:pt>
                      <c:pt idx="5307">
                        <c:v>1.8570949074050576</c:v>
                      </c:pt>
                      <c:pt idx="5308">
                        <c:v>1.8573379629592226</c:v>
                      </c:pt>
                      <c:pt idx="5309">
                        <c:v>1.8575810185206636</c:v>
                      </c:pt>
                      <c:pt idx="5310">
                        <c:v>1.8578240740748286</c:v>
                      </c:pt>
                      <c:pt idx="5311">
                        <c:v>1.8580671296289937</c:v>
                      </c:pt>
                      <c:pt idx="5312">
                        <c:v>1.8583101851831587</c:v>
                      </c:pt>
                      <c:pt idx="5313">
                        <c:v>1.8585532407373238</c:v>
                      </c:pt>
                      <c:pt idx="5314">
                        <c:v>1.8587962962987647</c:v>
                      </c:pt>
                      <c:pt idx="5315">
                        <c:v>1.8590393518529298</c:v>
                      </c:pt>
                      <c:pt idx="5316">
                        <c:v>1.8592824074070948</c:v>
                      </c:pt>
                      <c:pt idx="5317">
                        <c:v>1.8595254629612599</c:v>
                      </c:pt>
                      <c:pt idx="5318">
                        <c:v>1.8597685185154249</c:v>
                      </c:pt>
                      <c:pt idx="5319">
                        <c:v>1.8600115740768659</c:v>
                      </c:pt>
                      <c:pt idx="5320">
                        <c:v>1.8602546296310309</c:v>
                      </c:pt>
                      <c:pt idx="5321">
                        <c:v>1.860497685185196</c:v>
                      </c:pt>
                      <c:pt idx="5322">
                        <c:v>1.860740740739361</c:v>
                      </c:pt>
                      <c:pt idx="5323">
                        <c:v>1.8609837962935261</c:v>
                      </c:pt>
                      <c:pt idx="5324">
                        <c:v>1.8612268518549671</c:v>
                      </c:pt>
                      <c:pt idx="5325">
                        <c:v>1.8614699074091321</c:v>
                      </c:pt>
                      <c:pt idx="5326">
                        <c:v>1.8617129629632971</c:v>
                      </c:pt>
                      <c:pt idx="5327">
                        <c:v>1.8619560185174622</c:v>
                      </c:pt>
                      <c:pt idx="5328">
                        <c:v>1.8621990740716272</c:v>
                      </c:pt>
                      <c:pt idx="5329">
                        <c:v>1.8624421296257923</c:v>
                      </c:pt>
                      <c:pt idx="5330">
                        <c:v>1.8626851851872332</c:v>
                      </c:pt>
                      <c:pt idx="5331">
                        <c:v>1.8629282407413983</c:v>
                      </c:pt>
                      <c:pt idx="5332">
                        <c:v>1.8631712962955633</c:v>
                      </c:pt>
                      <c:pt idx="5333">
                        <c:v>1.8634143518497284</c:v>
                      </c:pt>
                      <c:pt idx="5334">
                        <c:v>1.8636574074038934</c:v>
                      </c:pt>
                      <c:pt idx="5335">
                        <c:v>1.8639004629653344</c:v>
                      </c:pt>
                      <c:pt idx="5336">
                        <c:v>1.8641435185194994</c:v>
                      </c:pt>
                      <c:pt idx="5337">
                        <c:v>1.8643865740736645</c:v>
                      </c:pt>
                      <c:pt idx="5338">
                        <c:v>1.8646296296278295</c:v>
                      </c:pt>
                      <c:pt idx="5339">
                        <c:v>1.8648726851819946</c:v>
                      </c:pt>
                      <c:pt idx="5340">
                        <c:v>1.8651157407434356</c:v>
                      </c:pt>
                      <c:pt idx="5341">
                        <c:v>1.8653587962976006</c:v>
                      </c:pt>
                      <c:pt idx="5342">
                        <c:v>1.8656018518517656</c:v>
                      </c:pt>
                      <c:pt idx="5343">
                        <c:v>1.8658449074059307</c:v>
                      </c:pt>
                      <c:pt idx="5344">
                        <c:v>1.8660879629600957</c:v>
                      </c:pt>
                      <c:pt idx="5345">
                        <c:v>1.8663310185215367</c:v>
                      </c:pt>
                      <c:pt idx="5346">
                        <c:v>1.8665740740757018</c:v>
                      </c:pt>
                      <c:pt idx="5347">
                        <c:v>1.8668171296298668</c:v>
                      </c:pt>
                      <c:pt idx="5348">
                        <c:v>1.8670601851840318</c:v>
                      </c:pt>
                      <c:pt idx="5349">
                        <c:v>1.8673032407381969</c:v>
                      </c:pt>
                      <c:pt idx="5350">
                        <c:v>1.8675462962923619</c:v>
                      </c:pt>
                      <c:pt idx="5351">
                        <c:v>1.8677893518538029</c:v>
                      </c:pt>
                      <c:pt idx="5352">
                        <c:v>1.8680439814774716</c:v>
                      </c:pt>
                      <c:pt idx="5353">
                        <c:v>1.8682870370389126</c:v>
                      </c:pt>
                      <c:pt idx="5354">
                        <c:v>1.8685300925930777</c:v>
                      </c:pt>
                      <c:pt idx="5355">
                        <c:v>1.8687731481472427</c:v>
                      </c:pt>
                      <c:pt idx="5356">
                        <c:v>1.8690162037014078</c:v>
                      </c:pt>
                      <c:pt idx="5357">
                        <c:v>1.8692592592555728</c:v>
                      </c:pt>
                      <c:pt idx="5358">
                        <c:v>1.8695023148170138</c:v>
                      </c:pt>
                      <c:pt idx="5359">
                        <c:v>1.8697453703711788</c:v>
                      </c:pt>
                      <c:pt idx="5360">
                        <c:v>1.8699884259253439</c:v>
                      </c:pt>
                      <c:pt idx="5361">
                        <c:v>1.8702314814795089</c:v>
                      </c:pt>
                      <c:pt idx="5362">
                        <c:v>1.8704745370336739</c:v>
                      </c:pt>
                      <c:pt idx="5363">
                        <c:v>1.8707175925951149</c:v>
                      </c:pt>
                      <c:pt idx="5364">
                        <c:v>1.87096064814928</c:v>
                      </c:pt>
                      <c:pt idx="5365">
                        <c:v>1.871203703703445</c:v>
                      </c:pt>
                      <c:pt idx="5366">
                        <c:v>1.8714467592576101</c:v>
                      </c:pt>
                      <c:pt idx="5367">
                        <c:v>1.8716898148117751</c:v>
                      </c:pt>
                      <c:pt idx="5368">
                        <c:v>1.8719328703732161</c:v>
                      </c:pt>
                      <c:pt idx="5369">
                        <c:v>1.8721759259273811</c:v>
                      </c:pt>
                      <c:pt idx="5370">
                        <c:v>1.8724189814815462</c:v>
                      </c:pt>
                      <c:pt idx="5371">
                        <c:v>1.8726620370357112</c:v>
                      </c:pt>
                      <c:pt idx="5372">
                        <c:v>1.8729050925898763</c:v>
                      </c:pt>
                      <c:pt idx="5373">
                        <c:v>1.8731481481440413</c:v>
                      </c:pt>
                      <c:pt idx="5374">
                        <c:v>1.8733912037054823</c:v>
                      </c:pt>
                      <c:pt idx="5375">
                        <c:v>1.8736342592596473</c:v>
                      </c:pt>
                      <c:pt idx="5376">
                        <c:v>1.8738773148138124</c:v>
                      </c:pt>
                      <c:pt idx="5377">
                        <c:v>1.8741203703679774</c:v>
                      </c:pt>
                      <c:pt idx="5378">
                        <c:v>1.8743634259221424</c:v>
                      </c:pt>
                      <c:pt idx="5379">
                        <c:v>1.8746064814835834</c:v>
                      </c:pt>
                      <c:pt idx="5380">
                        <c:v>1.8748495370377485</c:v>
                      </c:pt>
                      <c:pt idx="5381">
                        <c:v>1.8750925925919135</c:v>
                      </c:pt>
                      <c:pt idx="5382">
                        <c:v>1.8753356481460786</c:v>
                      </c:pt>
                      <c:pt idx="5383">
                        <c:v>1.8755787037002436</c:v>
                      </c:pt>
                      <c:pt idx="5384">
                        <c:v>1.8758217592616846</c:v>
                      </c:pt>
                      <c:pt idx="5385">
                        <c:v>1.8760648148158496</c:v>
                      </c:pt>
                      <c:pt idx="5386">
                        <c:v>1.8763078703700147</c:v>
                      </c:pt>
                      <c:pt idx="5387">
                        <c:v>1.8765509259241797</c:v>
                      </c:pt>
                      <c:pt idx="5388">
                        <c:v>1.8767939814783448</c:v>
                      </c:pt>
                      <c:pt idx="5389">
                        <c:v>1.8770370370397857</c:v>
                      </c:pt>
                      <c:pt idx="5390">
                        <c:v>1.8772800925939508</c:v>
                      </c:pt>
                      <c:pt idx="5391">
                        <c:v>1.8775231481481158</c:v>
                      </c:pt>
                      <c:pt idx="5392">
                        <c:v>1.8777662037022809</c:v>
                      </c:pt>
                      <c:pt idx="5393">
                        <c:v>1.8780092592564459</c:v>
                      </c:pt>
                      <c:pt idx="5394">
                        <c:v>1.8782523148178869</c:v>
                      </c:pt>
                      <c:pt idx="5395">
                        <c:v>1.8784953703720519</c:v>
                      </c:pt>
                      <c:pt idx="5396">
                        <c:v>1.878738425926217</c:v>
                      </c:pt>
                      <c:pt idx="5397">
                        <c:v>1.878981481480382</c:v>
                      </c:pt>
                      <c:pt idx="5398">
                        <c:v>1.8792245370345471</c:v>
                      </c:pt>
                      <c:pt idx="5399">
                        <c:v>1.8794675925887121</c:v>
                      </c:pt>
                      <c:pt idx="5400">
                        <c:v>1.8797106481501531</c:v>
                      </c:pt>
                      <c:pt idx="5401">
                        <c:v>1.8799652777738218</c:v>
                      </c:pt>
                      <c:pt idx="5402">
                        <c:v>1.8802083333352628</c:v>
                      </c:pt>
                      <c:pt idx="5403">
                        <c:v>1.8804513888894279</c:v>
                      </c:pt>
                      <c:pt idx="5404">
                        <c:v>1.8806944444435929</c:v>
                      </c:pt>
                      <c:pt idx="5405">
                        <c:v>1.8809374999977579</c:v>
                      </c:pt>
                      <c:pt idx="5406">
                        <c:v>1.881180555551923</c:v>
                      </c:pt>
                      <c:pt idx="5407">
                        <c:v>1.881423611113364</c:v>
                      </c:pt>
                      <c:pt idx="5408">
                        <c:v>1.881666666667529</c:v>
                      </c:pt>
                      <c:pt idx="5409">
                        <c:v>1.8819097222216941</c:v>
                      </c:pt>
                      <c:pt idx="5410">
                        <c:v>1.8821527777758591</c:v>
                      </c:pt>
                      <c:pt idx="5411">
                        <c:v>1.8823958333300241</c:v>
                      </c:pt>
                      <c:pt idx="5412">
                        <c:v>1.8826388888914651</c:v>
                      </c:pt>
                      <c:pt idx="5413">
                        <c:v>1.8828819444456302</c:v>
                      </c:pt>
                      <c:pt idx="5414">
                        <c:v>1.8831249999997952</c:v>
                      </c:pt>
                      <c:pt idx="5415">
                        <c:v>1.8833680555539603</c:v>
                      </c:pt>
                      <c:pt idx="5416">
                        <c:v>1.8836111111081253</c:v>
                      </c:pt>
                      <c:pt idx="5417">
                        <c:v>1.8838541666695663</c:v>
                      </c:pt>
                      <c:pt idx="5418">
                        <c:v>1.8840972222237313</c:v>
                      </c:pt>
                      <c:pt idx="5419">
                        <c:v>1.8843402777778964</c:v>
                      </c:pt>
                      <c:pt idx="5420">
                        <c:v>1.8845833333320614</c:v>
                      </c:pt>
                      <c:pt idx="5421">
                        <c:v>1.8848263888862264</c:v>
                      </c:pt>
                      <c:pt idx="5422">
                        <c:v>1.8850694444403915</c:v>
                      </c:pt>
                      <c:pt idx="5423">
                        <c:v>1.8853125000018325</c:v>
                      </c:pt>
                      <c:pt idx="5424">
                        <c:v>1.8855555555559975</c:v>
                      </c:pt>
                      <c:pt idx="5425">
                        <c:v>1.8857986111101626</c:v>
                      </c:pt>
                      <c:pt idx="5426">
                        <c:v>1.8860416666643276</c:v>
                      </c:pt>
                      <c:pt idx="5427">
                        <c:v>1.8862847222184926</c:v>
                      </c:pt>
                      <c:pt idx="5428">
                        <c:v>1.8865277777799336</c:v>
                      </c:pt>
                      <c:pt idx="5429">
                        <c:v>1.8867708333340987</c:v>
                      </c:pt>
                      <c:pt idx="5430">
                        <c:v>1.8870138888882637</c:v>
                      </c:pt>
                      <c:pt idx="5431">
                        <c:v>1.8872569444424288</c:v>
                      </c:pt>
                      <c:pt idx="5432">
                        <c:v>1.8874999999965938</c:v>
                      </c:pt>
                      <c:pt idx="5433">
                        <c:v>1.8877430555580348</c:v>
                      </c:pt>
                      <c:pt idx="5434">
                        <c:v>1.8879861111121998</c:v>
                      </c:pt>
                      <c:pt idx="5435">
                        <c:v>1.8882291666663649</c:v>
                      </c:pt>
                      <c:pt idx="5436">
                        <c:v>1.8884722222205299</c:v>
                      </c:pt>
                      <c:pt idx="5437">
                        <c:v>1.8887152777746949</c:v>
                      </c:pt>
                      <c:pt idx="5438">
                        <c:v>1.8889583333361359</c:v>
                      </c:pt>
                      <c:pt idx="5439">
                        <c:v>1.889201388890301</c:v>
                      </c:pt>
                      <c:pt idx="5440">
                        <c:v>1.889444444444466</c:v>
                      </c:pt>
                      <c:pt idx="5441">
                        <c:v>1.8896874999986311</c:v>
                      </c:pt>
                      <c:pt idx="5442">
                        <c:v>1.8899305555527961</c:v>
                      </c:pt>
                      <c:pt idx="5443">
                        <c:v>1.8901736111142371</c:v>
                      </c:pt>
                      <c:pt idx="5444">
                        <c:v>1.8904166666684021</c:v>
                      </c:pt>
                      <c:pt idx="5445">
                        <c:v>1.8906597222225672</c:v>
                      </c:pt>
                      <c:pt idx="5446">
                        <c:v>1.8909027777767322</c:v>
                      </c:pt>
                      <c:pt idx="5447">
                        <c:v>1.8911458333308973</c:v>
                      </c:pt>
                      <c:pt idx="5448">
                        <c:v>1.8913888888850623</c:v>
                      </c:pt>
                      <c:pt idx="5449">
                        <c:v>1.891643518516007</c:v>
                      </c:pt>
                      <c:pt idx="5450">
                        <c:v>1.891886574070172</c:v>
                      </c:pt>
                      <c:pt idx="5451">
                        <c:v>1.892129629631613</c:v>
                      </c:pt>
                      <c:pt idx="5452">
                        <c:v>1.8923726851857781</c:v>
                      </c:pt>
                      <c:pt idx="5453">
                        <c:v>1.8926157407399431</c:v>
                      </c:pt>
                      <c:pt idx="5454">
                        <c:v>1.8928587962941081</c:v>
                      </c:pt>
                      <c:pt idx="5455">
                        <c:v>1.8931018518482732</c:v>
                      </c:pt>
                      <c:pt idx="5456">
                        <c:v>1.8933449074097142</c:v>
                      </c:pt>
                      <c:pt idx="5457">
                        <c:v>1.8935879629638792</c:v>
                      </c:pt>
                      <c:pt idx="5458">
                        <c:v>1.8938310185180443</c:v>
                      </c:pt>
                      <c:pt idx="5459">
                        <c:v>1.8940740740722093</c:v>
                      </c:pt>
                      <c:pt idx="5460">
                        <c:v>1.8943171296263743</c:v>
                      </c:pt>
                      <c:pt idx="5461">
                        <c:v>1.8945601851878153</c:v>
                      </c:pt>
                      <c:pt idx="5462">
                        <c:v>1.8948032407419804</c:v>
                      </c:pt>
                      <c:pt idx="5463">
                        <c:v>1.8950462962961454</c:v>
                      </c:pt>
                      <c:pt idx="5464">
                        <c:v>1.8952893518503104</c:v>
                      </c:pt>
                      <c:pt idx="5465">
                        <c:v>1.8955324074044755</c:v>
                      </c:pt>
                      <c:pt idx="5466">
                        <c:v>1.8957754629659165</c:v>
                      </c:pt>
                      <c:pt idx="5467">
                        <c:v>1.8960185185200815</c:v>
                      </c:pt>
                      <c:pt idx="5468">
                        <c:v>1.8962615740742466</c:v>
                      </c:pt>
                      <c:pt idx="5469">
                        <c:v>1.8965046296284116</c:v>
                      </c:pt>
                      <c:pt idx="5470">
                        <c:v>1.8967476851825766</c:v>
                      </c:pt>
                      <c:pt idx="5471">
                        <c:v>1.8969907407367417</c:v>
                      </c:pt>
                      <c:pt idx="5472">
                        <c:v>1.8972337962981827</c:v>
                      </c:pt>
                      <c:pt idx="5473">
                        <c:v>1.8974768518523477</c:v>
                      </c:pt>
                      <c:pt idx="5474">
                        <c:v>1.8977199074065128</c:v>
                      </c:pt>
                      <c:pt idx="5475">
                        <c:v>1.8979629629606778</c:v>
                      </c:pt>
                      <c:pt idx="5476">
                        <c:v>1.8982060185148428</c:v>
                      </c:pt>
                      <c:pt idx="5477">
                        <c:v>1.8984490740762838</c:v>
                      </c:pt>
                      <c:pt idx="5478">
                        <c:v>1.8986921296304489</c:v>
                      </c:pt>
                      <c:pt idx="5479">
                        <c:v>1.8989351851846139</c:v>
                      </c:pt>
                      <c:pt idx="5480">
                        <c:v>1.8991782407387789</c:v>
                      </c:pt>
                      <c:pt idx="5481">
                        <c:v>1.899421296292944</c:v>
                      </c:pt>
                      <c:pt idx="5482">
                        <c:v>1.899664351854385</c:v>
                      </c:pt>
                      <c:pt idx="5483">
                        <c:v>1.89990740740855</c:v>
                      </c:pt>
                      <c:pt idx="5484">
                        <c:v>1.9001504629627151</c:v>
                      </c:pt>
                      <c:pt idx="5485">
                        <c:v>1.9003935185168801</c:v>
                      </c:pt>
                      <c:pt idx="5486">
                        <c:v>1.9006365740710451</c:v>
                      </c:pt>
                      <c:pt idx="5487">
                        <c:v>1.9008796296324861</c:v>
                      </c:pt>
                      <c:pt idx="5488">
                        <c:v>1.9011226851866512</c:v>
                      </c:pt>
                      <c:pt idx="5489">
                        <c:v>1.9013657407408162</c:v>
                      </c:pt>
                      <c:pt idx="5490">
                        <c:v>1.9016087962949813</c:v>
                      </c:pt>
                      <c:pt idx="5491">
                        <c:v>1.9018518518491463</c:v>
                      </c:pt>
                      <c:pt idx="5492">
                        <c:v>1.9020949074033113</c:v>
                      </c:pt>
                      <c:pt idx="5493">
                        <c:v>1.9023379629647523</c:v>
                      </c:pt>
                      <c:pt idx="5494">
                        <c:v>1.9025810185189174</c:v>
                      </c:pt>
                      <c:pt idx="5495">
                        <c:v>1.9028240740730824</c:v>
                      </c:pt>
                      <c:pt idx="5496">
                        <c:v>1.9030671296272474</c:v>
                      </c:pt>
                      <c:pt idx="5497">
                        <c:v>1.9033217592581921</c:v>
                      </c:pt>
                      <c:pt idx="5498">
                        <c:v>1.9035648148123572</c:v>
                      </c:pt>
                      <c:pt idx="5499">
                        <c:v>1.9038078703665222</c:v>
                      </c:pt>
                      <c:pt idx="5500">
                        <c:v>1.9040509259279632</c:v>
                      </c:pt>
                      <c:pt idx="5501">
                        <c:v>1.9042939814821283</c:v>
                      </c:pt>
                      <c:pt idx="5502">
                        <c:v>1.9045370370362933</c:v>
                      </c:pt>
                      <c:pt idx="5503">
                        <c:v>1.9047800925904583</c:v>
                      </c:pt>
                      <c:pt idx="5504">
                        <c:v>1.9050231481446234</c:v>
                      </c:pt>
                      <c:pt idx="5505">
                        <c:v>1.9052662037060644</c:v>
                      </c:pt>
                      <c:pt idx="5506">
                        <c:v>1.9055092592602294</c:v>
                      </c:pt>
                      <c:pt idx="5507">
                        <c:v>1.9057523148143944</c:v>
                      </c:pt>
                      <c:pt idx="5508">
                        <c:v>1.9059953703685595</c:v>
                      </c:pt>
                      <c:pt idx="5509">
                        <c:v>1.9062384259227245</c:v>
                      </c:pt>
                      <c:pt idx="5510">
                        <c:v>1.9064814814841655</c:v>
                      </c:pt>
                      <c:pt idx="5511">
                        <c:v>1.9067245370383306</c:v>
                      </c:pt>
                      <c:pt idx="5512">
                        <c:v>1.9069675925924956</c:v>
                      </c:pt>
                      <c:pt idx="5513">
                        <c:v>1.9072106481466606</c:v>
                      </c:pt>
                      <c:pt idx="5514">
                        <c:v>1.9074537037008257</c:v>
                      </c:pt>
                      <c:pt idx="5515">
                        <c:v>1.9076967592622667</c:v>
                      </c:pt>
                      <c:pt idx="5516">
                        <c:v>1.9079398148164317</c:v>
                      </c:pt>
                      <c:pt idx="5517">
                        <c:v>1.9081828703705968</c:v>
                      </c:pt>
                      <c:pt idx="5518">
                        <c:v>1.9084259259247618</c:v>
                      </c:pt>
                      <c:pt idx="5519">
                        <c:v>1.9086689814789268</c:v>
                      </c:pt>
                      <c:pt idx="5520">
                        <c:v>1.9089120370330919</c:v>
                      </c:pt>
                      <c:pt idx="5521">
                        <c:v>1.9091550925945329</c:v>
                      </c:pt>
                      <c:pt idx="5522">
                        <c:v>1.9093981481486979</c:v>
                      </c:pt>
                      <c:pt idx="5523">
                        <c:v>1.9096412037028629</c:v>
                      </c:pt>
                      <c:pt idx="5524">
                        <c:v>1.909884259257028</c:v>
                      </c:pt>
                      <c:pt idx="5525">
                        <c:v>1.910127314811193</c:v>
                      </c:pt>
                      <c:pt idx="5526">
                        <c:v>1.910370370372634</c:v>
                      </c:pt>
                      <c:pt idx="5527">
                        <c:v>1.9106134259267991</c:v>
                      </c:pt>
                      <c:pt idx="5528">
                        <c:v>1.9108564814809641</c:v>
                      </c:pt>
                      <c:pt idx="5529">
                        <c:v>1.9110995370351291</c:v>
                      </c:pt>
                      <c:pt idx="5530">
                        <c:v>1.9113425925892942</c:v>
                      </c:pt>
                      <c:pt idx="5531">
                        <c:v>1.9115856481507352</c:v>
                      </c:pt>
                      <c:pt idx="5532">
                        <c:v>1.9118287037049002</c:v>
                      </c:pt>
                      <c:pt idx="5533">
                        <c:v>1.9120717592590653</c:v>
                      </c:pt>
                      <c:pt idx="5534">
                        <c:v>1.9123148148132303</c:v>
                      </c:pt>
                      <c:pt idx="5535">
                        <c:v>1.9125578703673953</c:v>
                      </c:pt>
                      <c:pt idx="5536">
                        <c:v>1.9128009259288363</c:v>
                      </c:pt>
                      <c:pt idx="5537">
                        <c:v>1.9130439814830014</c:v>
                      </c:pt>
                      <c:pt idx="5538">
                        <c:v>1.9132870370371664</c:v>
                      </c:pt>
                      <c:pt idx="5539">
                        <c:v>1.9135300925913314</c:v>
                      </c:pt>
                      <c:pt idx="5540">
                        <c:v>1.9137731481454965</c:v>
                      </c:pt>
                      <c:pt idx="5541">
                        <c:v>1.9140162036996615</c:v>
                      </c:pt>
                      <c:pt idx="5542">
                        <c:v>1.9142592592611025</c:v>
                      </c:pt>
                      <c:pt idx="5543">
                        <c:v>1.9145023148152676</c:v>
                      </c:pt>
                      <c:pt idx="5544">
                        <c:v>1.9147453703694326</c:v>
                      </c:pt>
                      <c:pt idx="5545">
                        <c:v>1.9149884259235976</c:v>
                      </c:pt>
                      <c:pt idx="5546">
                        <c:v>1.9152430555545423</c:v>
                      </c:pt>
                      <c:pt idx="5547">
                        <c:v>1.9154861111087074</c:v>
                      </c:pt>
                      <c:pt idx="5548">
                        <c:v>1.9157291666628724</c:v>
                      </c:pt>
                      <c:pt idx="5549">
                        <c:v>1.9159722222243134</c:v>
                      </c:pt>
                      <c:pt idx="5550">
                        <c:v>1.9162152777784784</c:v>
                      </c:pt>
                      <c:pt idx="5551">
                        <c:v>1.9164583333326435</c:v>
                      </c:pt>
                      <c:pt idx="5552">
                        <c:v>1.9167013888868085</c:v>
                      </c:pt>
                      <c:pt idx="5553">
                        <c:v>1.9169444444409736</c:v>
                      </c:pt>
                      <c:pt idx="5554">
                        <c:v>1.9171875000024146</c:v>
                      </c:pt>
                      <c:pt idx="5555">
                        <c:v>1.9174305555565796</c:v>
                      </c:pt>
                      <c:pt idx="5556">
                        <c:v>1.9176736111107446</c:v>
                      </c:pt>
                      <c:pt idx="5557">
                        <c:v>1.9179166666649097</c:v>
                      </c:pt>
                      <c:pt idx="5558">
                        <c:v>1.9181597222190747</c:v>
                      </c:pt>
                      <c:pt idx="5559">
                        <c:v>1.9184027777805157</c:v>
                      </c:pt>
                      <c:pt idx="5560">
                        <c:v>1.9186458333346808</c:v>
                      </c:pt>
                      <c:pt idx="5561">
                        <c:v>1.9188888888888458</c:v>
                      </c:pt>
                      <c:pt idx="5562">
                        <c:v>1.9191319444430108</c:v>
                      </c:pt>
                      <c:pt idx="5563">
                        <c:v>1.9193749999971759</c:v>
                      </c:pt>
                      <c:pt idx="5564">
                        <c:v>1.9196180555586169</c:v>
                      </c:pt>
                      <c:pt idx="5565">
                        <c:v>1.9198611111127819</c:v>
                      </c:pt>
                      <c:pt idx="5566">
                        <c:v>1.9201041666669469</c:v>
                      </c:pt>
                      <c:pt idx="5567">
                        <c:v>1.920347222221112</c:v>
                      </c:pt>
                      <c:pt idx="5568">
                        <c:v>1.920590277775277</c:v>
                      </c:pt>
                      <c:pt idx="5569">
                        <c:v>1.9208333333294421</c:v>
                      </c:pt>
                      <c:pt idx="5570">
                        <c:v>1.9210763888908831</c:v>
                      </c:pt>
                      <c:pt idx="5571">
                        <c:v>1.9213194444450481</c:v>
                      </c:pt>
                      <c:pt idx="5572">
                        <c:v>1.9215624999992131</c:v>
                      </c:pt>
                      <c:pt idx="5573">
                        <c:v>1.9218055555533782</c:v>
                      </c:pt>
                      <c:pt idx="5574">
                        <c:v>1.9220486111075432</c:v>
                      </c:pt>
                      <c:pt idx="5575">
                        <c:v>1.9222916666689842</c:v>
                      </c:pt>
                      <c:pt idx="5576">
                        <c:v>1.9225347222231493</c:v>
                      </c:pt>
                      <c:pt idx="5577">
                        <c:v>1.9227777777773143</c:v>
                      </c:pt>
                      <c:pt idx="5578">
                        <c:v>1.9230208333314793</c:v>
                      </c:pt>
                      <c:pt idx="5579">
                        <c:v>1.9232638888856444</c:v>
                      </c:pt>
                      <c:pt idx="5580">
                        <c:v>1.9235069444470854</c:v>
                      </c:pt>
                      <c:pt idx="5581">
                        <c:v>1.9237500000012504</c:v>
                      </c:pt>
                      <c:pt idx="5582">
                        <c:v>1.9239930555554154</c:v>
                      </c:pt>
                      <c:pt idx="5583">
                        <c:v>1.9242361111095805</c:v>
                      </c:pt>
                      <c:pt idx="5584">
                        <c:v>1.9244791666637455</c:v>
                      </c:pt>
                      <c:pt idx="5585">
                        <c:v>1.9247222222251865</c:v>
                      </c:pt>
                      <c:pt idx="5586">
                        <c:v>1.9249652777793516</c:v>
                      </c:pt>
                      <c:pt idx="5587">
                        <c:v>1.9252083333335166</c:v>
                      </c:pt>
                      <c:pt idx="5588">
                        <c:v>1.9254513888876816</c:v>
                      </c:pt>
                      <c:pt idx="5589">
                        <c:v>1.9256944444418467</c:v>
                      </c:pt>
                      <c:pt idx="5590">
                        <c:v>1.9259374999960117</c:v>
                      </c:pt>
                      <c:pt idx="5591">
                        <c:v>1.9261805555574527</c:v>
                      </c:pt>
                      <c:pt idx="5592">
                        <c:v>1.9264236111116178</c:v>
                      </c:pt>
                      <c:pt idx="5593">
                        <c:v>1.9266666666657828</c:v>
                      </c:pt>
                      <c:pt idx="5594">
                        <c:v>1.9269212962967275</c:v>
                      </c:pt>
                      <c:pt idx="5595">
                        <c:v>1.9271643518508925</c:v>
                      </c:pt>
                      <c:pt idx="5596">
                        <c:v>1.9274074074050576</c:v>
                      </c:pt>
                      <c:pt idx="5597">
                        <c:v>1.9276504629592226</c:v>
                      </c:pt>
                      <c:pt idx="5598">
                        <c:v>1.9278935185206636</c:v>
                      </c:pt>
                      <c:pt idx="5599">
                        <c:v>1.9281365740748286</c:v>
                      </c:pt>
                      <c:pt idx="5600">
                        <c:v>1.9283796296289937</c:v>
                      </c:pt>
                      <c:pt idx="5601">
                        <c:v>1.9286226851831587</c:v>
                      </c:pt>
                      <c:pt idx="5602">
                        <c:v>1.9288657407373238</c:v>
                      </c:pt>
                      <c:pt idx="5603">
                        <c:v>1.9291087962987647</c:v>
                      </c:pt>
                      <c:pt idx="5604">
                        <c:v>1.9293518518529298</c:v>
                      </c:pt>
                      <c:pt idx="5605">
                        <c:v>1.9295949074070948</c:v>
                      </c:pt>
                      <c:pt idx="5606">
                        <c:v>1.9298379629612599</c:v>
                      </c:pt>
                      <c:pt idx="5607">
                        <c:v>1.9300810185154249</c:v>
                      </c:pt>
                      <c:pt idx="5608">
                        <c:v>1.9303240740768659</c:v>
                      </c:pt>
                      <c:pt idx="5609">
                        <c:v>1.9305671296310309</c:v>
                      </c:pt>
                      <c:pt idx="5610">
                        <c:v>1.930810185185196</c:v>
                      </c:pt>
                      <c:pt idx="5611">
                        <c:v>1.931053240739361</c:v>
                      </c:pt>
                      <c:pt idx="5612">
                        <c:v>1.9312962962935261</c:v>
                      </c:pt>
                      <c:pt idx="5613">
                        <c:v>1.9315393518549671</c:v>
                      </c:pt>
                      <c:pt idx="5614">
                        <c:v>1.9317824074091321</c:v>
                      </c:pt>
                      <c:pt idx="5615">
                        <c:v>1.9320254629632971</c:v>
                      </c:pt>
                      <c:pt idx="5616">
                        <c:v>1.9322685185174622</c:v>
                      </c:pt>
                      <c:pt idx="5617">
                        <c:v>1.9325115740716272</c:v>
                      </c:pt>
                      <c:pt idx="5618">
                        <c:v>1.9327546296257923</c:v>
                      </c:pt>
                      <c:pt idx="5619">
                        <c:v>1.9329976851872332</c:v>
                      </c:pt>
                      <c:pt idx="5620">
                        <c:v>1.9332407407413983</c:v>
                      </c:pt>
                      <c:pt idx="5621">
                        <c:v>1.9334837962955633</c:v>
                      </c:pt>
                      <c:pt idx="5622">
                        <c:v>1.9337268518497284</c:v>
                      </c:pt>
                      <c:pt idx="5623">
                        <c:v>1.9339699074038934</c:v>
                      </c:pt>
                      <c:pt idx="5624">
                        <c:v>1.9342129629653344</c:v>
                      </c:pt>
                      <c:pt idx="5625">
                        <c:v>1.9344560185194994</c:v>
                      </c:pt>
                      <c:pt idx="5626">
                        <c:v>1.9346990740736645</c:v>
                      </c:pt>
                      <c:pt idx="5627">
                        <c:v>1.9349421296278295</c:v>
                      </c:pt>
                      <c:pt idx="5628">
                        <c:v>1.9351851851819946</c:v>
                      </c:pt>
                      <c:pt idx="5629">
                        <c:v>1.9354282407434356</c:v>
                      </c:pt>
                      <c:pt idx="5630">
                        <c:v>1.9356712962976006</c:v>
                      </c:pt>
                      <c:pt idx="5631">
                        <c:v>1.9359143518517656</c:v>
                      </c:pt>
                      <c:pt idx="5632">
                        <c:v>1.9361574074059307</c:v>
                      </c:pt>
                      <c:pt idx="5633">
                        <c:v>1.9364004629600957</c:v>
                      </c:pt>
                      <c:pt idx="5634">
                        <c:v>1.9366435185215367</c:v>
                      </c:pt>
                      <c:pt idx="5635">
                        <c:v>1.9368865740757018</c:v>
                      </c:pt>
                      <c:pt idx="5636">
                        <c:v>1.9371296296298668</c:v>
                      </c:pt>
                      <c:pt idx="5637">
                        <c:v>1.9373726851840318</c:v>
                      </c:pt>
                      <c:pt idx="5638">
                        <c:v>1.9376157407381969</c:v>
                      </c:pt>
                      <c:pt idx="5639">
                        <c:v>1.9378587962923619</c:v>
                      </c:pt>
                      <c:pt idx="5640">
                        <c:v>1.9381018518538029</c:v>
                      </c:pt>
                      <c:pt idx="5641">
                        <c:v>1.9383449074079679</c:v>
                      </c:pt>
                      <c:pt idx="5642">
                        <c:v>1.938587962962133</c:v>
                      </c:pt>
                      <c:pt idx="5643">
                        <c:v>1.9388425925930777</c:v>
                      </c:pt>
                      <c:pt idx="5644">
                        <c:v>1.9390856481472427</c:v>
                      </c:pt>
                      <c:pt idx="5645">
                        <c:v>1.9393287037014078</c:v>
                      </c:pt>
                      <c:pt idx="5646">
                        <c:v>1.9395717592555728</c:v>
                      </c:pt>
                      <c:pt idx="5647">
                        <c:v>1.9398148148170138</c:v>
                      </c:pt>
                      <c:pt idx="5648">
                        <c:v>1.9400578703711788</c:v>
                      </c:pt>
                      <c:pt idx="5649">
                        <c:v>1.9403009259253439</c:v>
                      </c:pt>
                      <c:pt idx="5650">
                        <c:v>1.9405439814795089</c:v>
                      </c:pt>
                      <c:pt idx="5651">
                        <c:v>1.9407870370336739</c:v>
                      </c:pt>
                      <c:pt idx="5652">
                        <c:v>1.9410300925951149</c:v>
                      </c:pt>
                      <c:pt idx="5653">
                        <c:v>1.94127314814928</c:v>
                      </c:pt>
                      <c:pt idx="5654">
                        <c:v>1.941516203703445</c:v>
                      </c:pt>
                      <c:pt idx="5655">
                        <c:v>1.9417592592576101</c:v>
                      </c:pt>
                      <c:pt idx="5656">
                        <c:v>1.9420023148117751</c:v>
                      </c:pt>
                      <c:pt idx="5657">
                        <c:v>1.9422453703732161</c:v>
                      </c:pt>
                      <c:pt idx="5658">
                        <c:v>1.9424884259273811</c:v>
                      </c:pt>
                      <c:pt idx="5659">
                        <c:v>1.9427314814815462</c:v>
                      </c:pt>
                      <c:pt idx="5660">
                        <c:v>1.9429745370357112</c:v>
                      </c:pt>
                      <c:pt idx="5661">
                        <c:v>1.9432175925898763</c:v>
                      </c:pt>
                      <c:pt idx="5662">
                        <c:v>1.9434606481440413</c:v>
                      </c:pt>
                      <c:pt idx="5663">
                        <c:v>1.9437037037054823</c:v>
                      </c:pt>
                      <c:pt idx="5664">
                        <c:v>1.9439467592596473</c:v>
                      </c:pt>
                      <c:pt idx="5665">
                        <c:v>1.9441898148138124</c:v>
                      </c:pt>
                      <c:pt idx="5666">
                        <c:v>1.9444328703679774</c:v>
                      </c:pt>
                      <c:pt idx="5667">
                        <c:v>1.9446759259221424</c:v>
                      </c:pt>
                      <c:pt idx="5668">
                        <c:v>1.9449189814835834</c:v>
                      </c:pt>
                      <c:pt idx="5669">
                        <c:v>1.9451620370377485</c:v>
                      </c:pt>
                      <c:pt idx="5670">
                        <c:v>1.9454050925919135</c:v>
                      </c:pt>
                      <c:pt idx="5671">
                        <c:v>1.9456481481460786</c:v>
                      </c:pt>
                      <c:pt idx="5672">
                        <c:v>1.9458912037002436</c:v>
                      </c:pt>
                      <c:pt idx="5673">
                        <c:v>1.9461342592616846</c:v>
                      </c:pt>
                      <c:pt idx="5674">
                        <c:v>1.9463773148158496</c:v>
                      </c:pt>
                      <c:pt idx="5675">
                        <c:v>1.9466203703700147</c:v>
                      </c:pt>
                      <c:pt idx="5676">
                        <c:v>1.9468634259241797</c:v>
                      </c:pt>
                      <c:pt idx="5677">
                        <c:v>1.9471064814783448</c:v>
                      </c:pt>
                      <c:pt idx="5678">
                        <c:v>1.9473495370397857</c:v>
                      </c:pt>
                      <c:pt idx="5679">
                        <c:v>1.9475925925939508</c:v>
                      </c:pt>
                      <c:pt idx="5680">
                        <c:v>1.9478356481481158</c:v>
                      </c:pt>
                      <c:pt idx="5681">
                        <c:v>1.9480787037022809</c:v>
                      </c:pt>
                      <c:pt idx="5682">
                        <c:v>1.9483217592564459</c:v>
                      </c:pt>
                      <c:pt idx="5683">
                        <c:v>1.9485648148178869</c:v>
                      </c:pt>
                      <c:pt idx="5684">
                        <c:v>1.9488078703720519</c:v>
                      </c:pt>
                      <c:pt idx="5685">
                        <c:v>1.949050925926217</c:v>
                      </c:pt>
                      <c:pt idx="5686">
                        <c:v>1.949293981480382</c:v>
                      </c:pt>
                      <c:pt idx="5687">
                        <c:v>1.9495370370345471</c:v>
                      </c:pt>
                      <c:pt idx="5688">
                        <c:v>1.9497800925887121</c:v>
                      </c:pt>
                      <c:pt idx="5689">
                        <c:v>1.9500231481501531</c:v>
                      </c:pt>
                      <c:pt idx="5690">
                        <c:v>1.9502662037043181</c:v>
                      </c:pt>
                      <c:pt idx="5691">
                        <c:v>1.9505092592584832</c:v>
                      </c:pt>
                      <c:pt idx="5692">
                        <c:v>1.9507638888894279</c:v>
                      </c:pt>
                      <c:pt idx="5693">
                        <c:v>1.9510069444435929</c:v>
                      </c:pt>
                      <c:pt idx="5694">
                        <c:v>1.9512499999977579</c:v>
                      </c:pt>
                      <c:pt idx="5695">
                        <c:v>1.951493055551923</c:v>
                      </c:pt>
                      <c:pt idx="5696">
                        <c:v>1.951736111113364</c:v>
                      </c:pt>
                      <c:pt idx="5697">
                        <c:v>1.951979166667529</c:v>
                      </c:pt>
                      <c:pt idx="5698">
                        <c:v>1.9522222222216941</c:v>
                      </c:pt>
                      <c:pt idx="5699">
                        <c:v>1.9524652777758591</c:v>
                      </c:pt>
                      <c:pt idx="5700">
                        <c:v>1.9527083333300241</c:v>
                      </c:pt>
                      <c:pt idx="5701">
                        <c:v>1.9529513888914651</c:v>
                      </c:pt>
                      <c:pt idx="5702">
                        <c:v>1.9531944444456302</c:v>
                      </c:pt>
                      <c:pt idx="5703">
                        <c:v>1.9534374999997952</c:v>
                      </c:pt>
                      <c:pt idx="5704">
                        <c:v>1.9536805555539603</c:v>
                      </c:pt>
                      <c:pt idx="5705">
                        <c:v>1.9539236111081253</c:v>
                      </c:pt>
                      <c:pt idx="5706">
                        <c:v>1.9541666666695663</c:v>
                      </c:pt>
                      <c:pt idx="5707">
                        <c:v>1.9544097222237313</c:v>
                      </c:pt>
                      <c:pt idx="5708">
                        <c:v>1.9546527777778964</c:v>
                      </c:pt>
                      <c:pt idx="5709">
                        <c:v>1.9548958333320614</c:v>
                      </c:pt>
                      <c:pt idx="5710">
                        <c:v>1.9551388888862264</c:v>
                      </c:pt>
                      <c:pt idx="5711">
                        <c:v>1.9553819444403915</c:v>
                      </c:pt>
                      <c:pt idx="5712">
                        <c:v>1.9556250000018325</c:v>
                      </c:pt>
                      <c:pt idx="5713">
                        <c:v>1.9558680555559975</c:v>
                      </c:pt>
                      <c:pt idx="5714">
                        <c:v>1.9561111111101626</c:v>
                      </c:pt>
                      <c:pt idx="5715">
                        <c:v>1.9563541666643276</c:v>
                      </c:pt>
                      <c:pt idx="5716">
                        <c:v>1.9565972222184926</c:v>
                      </c:pt>
                      <c:pt idx="5717">
                        <c:v>1.9568402777799336</c:v>
                      </c:pt>
                      <c:pt idx="5718">
                        <c:v>1.9570833333340987</c:v>
                      </c:pt>
                      <c:pt idx="5719">
                        <c:v>1.9573263888882637</c:v>
                      </c:pt>
                      <c:pt idx="5720">
                        <c:v>1.9575694444424288</c:v>
                      </c:pt>
                      <c:pt idx="5721">
                        <c:v>1.9578124999965938</c:v>
                      </c:pt>
                      <c:pt idx="5722">
                        <c:v>1.9580555555580348</c:v>
                      </c:pt>
                      <c:pt idx="5723">
                        <c:v>1.9582986111121998</c:v>
                      </c:pt>
                      <c:pt idx="5724">
                        <c:v>1.9585416666663649</c:v>
                      </c:pt>
                      <c:pt idx="5725">
                        <c:v>1.9587847222205299</c:v>
                      </c:pt>
                      <c:pt idx="5726">
                        <c:v>1.9590277777746949</c:v>
                      </c:pt>
                      <c:pt idx="5727">
                        <c:v>1.9592708333361359</c:v>
                      </c:pt>
                      <c:pt idx="5728">
                        <c:v>1.959513888890301</c:v>
                      </c:pt>
                      <c:pt idx="5729">
                        <c:v>1.959756944444466</c:v>
                      </c:pt>
                      <c:pt idx="5730">
                        <c:v>1.9599999999986311</c:v>
                      </c:pt>
                      <c:pt idx="5731">
                        <c:v>1.9602430555527961</c:v>
                      </c:pt>
                      <c:pt idx="5732">
                        <c:v>1.9604861111142371</c:v>
                      </c:pt>
                      <c:pt idx="5733">
                        <c:v>1.9607291666684021</c:v>
                      </c:pt>
                      <c:pt idx="5734">
                        <c:v>1.9609722222225672</c:v>
                      </c:pt>
                      <c:pt idx="5735">
                        <c:v>1.9612152777767322</c:v>
                      </c:pt>
                      <c:pt idx="5736">
                        <c:v>1.9614583333308973</c:v>
                      </c:pt>
                      <c:pt idx="5737">
                        <c:v>1.9617013888850623</c:v>
                      </c:pt>
                      <c:pt idx="5738">
                        <c:v>1.9619444444465033</c:v>
                      </c:pt>
                      <c:pt idx="5739">
                        <c:v>1.9621875000006683</c:v>
                      </c:pt>
                      <c:pt idx="5740">
                        <c:v>1.962442129631613</c:v>
                      </c:pt>
                      <c:pt idx="5741">
                        <c:v>1.9626851851857781</c:v>
                      </c:pt>
                      <c:pt idx="5742">
                        <c:v>1.9629282407399431</c:v>
                      </c:pt>
                      <c:pt idx="5743">
                        <c:v>1.9631712962941081</c:v>
                      </c:pt>
                      <c:pt idx="5744">
                        <c:v>1.9634143518482732</c:v>
                      </c:pt>
                      <c:pt idx="5745">
                        <c:v>1.9636574074097142</c:v>
                      </c:pt>
                      <c:pt idx="5746">
                        <c:v>1.9639004629638792</c:v>
                      </c:pt>
                      <c:pt idx="5747">
                        <c:v>1.9641435185180443</c:v>
                      </c:pt>
                      <c:pt idx="5748">
                        <c:v>1.9643865740722093</c:v>
                      </c:pt>
                      <c:pt idx="5749">
                        <c:v>1.9646296296263743</c:v>
                      </c:pt>
                      <c:pt idx="5750">
                        <c:v>1.9648726851878153</c:v>
                      </c:pt>
                      <c:pt idx="5751">
                        <c:v>1.9651157407419804</c:v>
                      </c:pt>
                      <c:pt idx="5752">
                        <c:v>1.9653587962961454</c:v>
                      </c:pt>
                      <c:pt idx="5753">
                        <c:v>1.9656018518503104</c:v>
                      </c:pt>
                      <c:pt idx="5754">
                        <c:v>1.9658449074044755</c:v>
                      </c:pt>
                      <c:pt idx="5755">
                        <c:v>1.9660879629659165</c:v>
                      </c:pt>
                      <c:pt idx="5756">
                        <c:v>1.9663310185200815</c:v>
                      </c:pt>
                      <c:pt idx="5757">
                        <c:v>1.9665740740742466</c:v>
                      </c:pt>
                      <c:pt idx="5758">
                        <c:v>1.9668171296284116</c:v>
                      </c:pt>
                      <c:pt idx="5759">
                        <c:v>1.9670601851825766</c:v>
                      </c:pt>
                      <c:pt idx="5760">
                        <c:v>1.9673032407367417</c:v>
                      </c:pt>
                      <c:pt idx="5761">
                        <c:v>1.9675462962981827</c:v>
                      </c:pt>
                      <c:pt idx="5762">
                        <c:v>1.9677893518523477</c:v>
                      </c:pt>
                      <c:pt idx="5763">
                        <c:v>1.9680324074065128</c:v>
                      </c:pt>
                      <c:pt idx="5764">
                        <c:v>1.9682754629606778</c:v>
                      </c:pt>
                      <c:pt idx="5765">
                        <c:v>1.9685185185148428</c:v>
                      </c:pt>
                      <c:pt idx="5766">
                        <c:v>1.9687615740762838</c:v>
                      </c:pt>
                      <c:pt idx="5767">
                        <c:v>1.9690046296304489</c:v>
                      </c:pt>
                      <c:pt idx="5768">
                        <c:v>1.9692476851846139</c:v>
                      </c:pt>
                      <c:pt idx="5769">
                        <c:v>1.9694907407387789</c:v>
                      </c:pt>
                      <c:pt idx="5770">
                        <c:v>1.969733796292944</c:v>
                      </c:pt>
                      <c:pt idx="5771">
                        <c:v>1.969976851854385</c:v>
                      </c:pt>
                      <c:pt idx="5772">
                        <c:v>1.97021990740855</c:v>
                      </c:pt>
                      <c:pt idx="5773">
                        <c:v>1.9704629629627151</c:v>
                      </c:pt>
                      <c:pt idx="5774">
                        <c:v>1.9707060185168801</c:v>
                      </c:pt>
                      <c:pt idx="5775">
                        <c:v>1.9709490740710451</c:v>
                      </c:pt>
                      <c:pt idx="5776">
                        <c:v>1.9711921296324861</c:v>
                      </c:pt>
                      <c:pt idx="5777">
                        <c:v>1.9714351851866512</c:v>
                      </c:pt>
                      <c:pt idx="5778">
                        <c:v>1.9716782407408162</c:v>
                      </c:pt>
                      <c:pt idx="5779">
                        <c:v>1.9719212962949813</c:v>
                      </c:pt>
                      <c:pt idx="5780">
                        <c:v>1.9721643518491463</c:v>
                      </c:pt>
                      <c:pt idx="5781">
                        <c:v>1.9724074074033113</c:v>
                      </c:pt>
                      <c:pt idx="5782">
                        <c:v>1.9726504629647523</c:v>
                      </c:pt>
                      <c:pt idx="5783">
                        <c:v>1.9728935185189174</c:v>
                      </c:pt>
                      <c:pt idx="5784">
                        <c:v>1.9731365740730824</c:v>
                      </c:pt>
                      <c:pt idx="5785">
                        <c:v>1.9733796296272474</c:v>
                      </c:pt>
                      <c:pt idx="5786">
                        <c:v>1.9736226851814125</c:v>
                      </c:pt>
                      <c:pt idx="5787">
                        <c:v>1.9738657407428535</c:v>
                      </c:pt>
                      <c:pt idx="5788">
                        <c:v>1.9741203703665222</c:v>
                      </c:pt>
                      <c:pt idx="5789">
                        <c:v>1.9743634259279632</c:v>
                      </c:pt>
                      <c:pt idx="5790">
                        <c:v>1.9746064814821283</c:v>
                      </c:pt>
                      <c:pt idx="5791">
                        <c:v>1.9748495370362933</c:v>
                      </c:pt>
                      <c:pt idx="5792">
                        <c:v>1.9750925925904583</c:v>
                      </c:pt>
                      <c:pt idx="5793">
                        <c:v>1.9753356481446234</c:v>
                      </c:pt>
                      <c:pt idx="5794">
                        <c:v>1.9755787037060644</c:v>
                      </c:pt>
                      <c:pt idx="5795">
                        <c:v>1.9758217592602294</c:v>
                      </c:pt>
                      <c:pt idx="5796">
                        <c:v>1.9760648148143944</c:v>
                      </c:pt>
                      <c:pt idx="5797">
                        <c:v>1.9763078703685595</c:v>
                      </c:pt>
                      <c:pt idx="5798">
                        <c:v>1.9765509259227245</c:v>
                      </c:pt>
                      <c:pt idx="5799">
                        <c:v>1.9767939814841655</c:v>
                      </c:pt>
                      <c:pt idx="5800">
                        <c:v>1.9770370370383306</c:v>
                      </c:pt>
                      <c:pt idx="5801">
                        <c:v>1.9772800925924956</c:v>
                      </c:pt>
                      <c:pt idx="5802">
                        <c:v>1.9775231481466606</c:v>
                      </c:pt>
                      <c:pt idx="5803">
                        <c:v>1.9777662037008257</c:v>
                      </c:pt>
                      <c:pt idx="5804">
                        <c:v>1.9780092592622667</c:v>
                      </c:pt>
                      <c:pt idx="5805">
                        <c:v>1.9782523148164317</c:v>
                      </c:pt>
                      <c:pt idx="5806">
                        <c:v>1.9784953703705968</c:v>
                      </c:pt>
                      <c:pt idx="5807">
                        <c:v>1.9787384259247618</c:v>
                      </c:pt>
                      <c:pt idx="5808">
                        <c:v>1.9789814814789268</c:v>
                      </c:pt>
                      <c:pt idx="5809">
                        <c:v>1.9792245370330919</c:v>
                      </c:pt>
                      <c:pt idx="5810">
                        <c:v>1.9794675925945329</c:v>
                      </c:pt>
                      <c:pt idx="5811">
                        <c:v>1.9797106481486979</c:v>
                      </c:pt>
                      <c:pt idx="5812">
                        <c:v>1.9799537037028629</c:v>
                      </c:pt>
                      <c:pt idx="5813">
                        <c:v>1.980196759257028</c:v>
                      </c:pt>
                      <c:pt idx="5814">
                        <c:v>1.980439814811193</c:v>
                      </c:pt>
                      <c:pt idx="5815">
                        <c:v>1.980682870372634</c:v>
                      </c:pt>
                      <c:pt idx="5816">
                        <c:v>1.9809259259267991</c:v>
                      </c:pt>
                      <c:pt idx="5817">
                        <c:v>1.9811689814809641</c:v>
                      </c:pt>
                      <c:pt idx="5818">
                        <c:v>1.9814120370351291</c:v>
                      </c:pt>
                      <c:pt idx="5819">
                        <c:v>1.9816550925892942</c:v>
                      </c:pt>
                      <c:pt idx="5820">
                        <c:v>1.9818981481507352</c:v>
                      </c:pt>
                      <c:pt idx="5821">
                        <c:v>1.9821412037049002</c:v>
                      </c:pt>
                      <c:pt idx="5822">
                        <c:v>1.9823842592590653</c:v>
                      </c:pt>
                      <c:pt idx="5823">
                        <c:v>1.9826273148132303</c:v>
                      </c:pt>
                      <c:pt idx="5824">
                        <c:v>1.9828703703673953</c:v>
                      </c:pt>
                      <c:pt idx="5825">
                        <c:v>1.9831134259288363</c:v>
                      </c:pt>
                      <c:pt idx="5826">
                        <c:v>1.9833564814830014</c:v>
                      </c:pt>
                      <c:pt idx="5827">
                        <c:v>1.9835995370371664</c:v>
                      </c:pt>
                      <c:pt idx="5828">
                        <c:v>1.9838425925913314</c:v>
                      </c:pt>
                      <c:pt idx="5829">
                        <c:v>1.9840856481454965</c:v>
                      </c:pt>
                      <c:pt idx="5830">
                        <c:v>1.9843287036996615</c:v>
                      </c:pt>
                      <c:pt idx="5831">
                        <c:v>1.9845717592611025</c:v>
                      </c:pt>
                      <c:pt idx="5832">
                        <c:v>1.9848148148152676</c:v>
                      </c:pt>
                      <c:pt idx="5833">
                        <c:v>1.9850578703694326</c:v>
                      </c:pt>
                      <c:pt idx="5834">
                        <c:v>1.9853009259235976</c:v>
                      </c:pt>
                      <c:pt idx="5835">
                        <c:v>1.9855439814777627</c:v>
                      </c:pt>
                      <c:pt idx="5836">
                        <c:v>1.9857870370392037</c:v>
                      </c:pt>
                      <c:pt idx="5837">
                        <c:v>1.9860416666628724</c:v>
                      </c:pt>
                      <c:pt idx="5838">
                        <c:v>1.9862847222243134</c:v>
                      </c:pt>
                      <c:pt idx="5839">
                        <c:v>1.9865277777784784</c:v>
                      </c:pt>
                      <c:pt idx="5840">
                        <c:v>1.9867708333326435</c:v>
                      </c:pt>
                      <c:pt idx="5841">
                        <c:v>1.9870138888868085</c:v>
                      </c:pt>
                      <c:pt idx="5842">
                        <c:v>1.9872569444409736</c:v>
                      </c:pt>
                      <c:pt idx="5843">
                        <c:v>1.9875000000024146</c:v>
                      </c:pt>
                      <c:pt idx="5844">
                        <c:v>1.9877430555565796</c:v>
                      </c:pt>
                      <c:pt idx="5845">
                        <c:v>1.9879861111107446</c:v>
                      </c:pt>
                      <c:pt idx="5846">
                        <c:v>1.9882291666649097</c:v>
                      </c:pt>
                      <c:pt idx="5847">
                        <c:v>1.9884722222190747</c:v>
                      </c:pt>
                      <c:pt idx="5848">
                        <c:v>1.9887152777805157</c:v>
                      </c:pt>
                      <c:pt idx="5849">
                        <c:v>1.9889583333346808</c:v>
                      </c:pt>
                      <c:pt idx="5850">
                        <c:v>1.9892013888888458</c:v>
                      </c:pt>
                      <c:pt idx="5851">
                        <c:v>1.9894444444430108</c:v>
                      </c:pt>
                      <c:pt idx="5852">
                        <c:v>1.9896874999971759</c:v>
                      </c:pt>
                      <c:pt idx="5853">
                        <c:v>1.9899305555586169</c:v>
                      </c:pt>
                      <c:pt idx="5854">
                        <c:v>1.9901736111127819</c:v>
                      </c:pt>
                      <c:pt idx="5855">
                        <c:v>1.9904166666669469</c:v>
                      </c:pt>
                      <c:pt idx="5856">
                        <c:v>1.990659722221112</c:v>
                      </c:pt>
                      <c:pt idx="5857">
                        <c:v>1.990902777775277</c:v>
                      </c:pt>
                      <c:pt idx="5858">
                        <c:v>1.9911458333294421</c:v>
                      </c:pt>
                      <c:pt idx="5859">
                        <c:v>1.9913888888908831</c:v>
                      </c:pt>
                      <c:pt idx="5860">
                        <c:v>1.9916319444450481</c:v>
                      </c:pt>
                      <c:pt idx="5861">
                        <c:v>1.9918749999992131</c:v>
                      </c:pt>
                      <c:pt idx="5862">
                        <c:v>1.9921180555533782</c:v>
                      </c:pt>
                      <c:pt idx="5863">
                        <c:v>1.9923611111075432</c:v>
                      </c:pt>
                      <c:pt idx="5864">
                        <c:v>1.9926041666689842</c:v>
                      </c:pt>
                      <c:pt idx="5865">
                        <c:v>1.9928472222231493</c:v>
                      </c:pt>
                      <c:pt idx="5866">
                        <c:v>1.9930902777773143</c:v>
                      </c:pt>
                      <c:pt idx="5867">
                        <c:v>1.9933333333314793</c:v>
                      </c:pt>
                      <c:pt idx="5868">
                        <c:v>1.9935763888856444</c:v>
                      </c:pt>
                      <c:pt idx="5869">
                        <c:v>1.9938194444470854</c:v>
                      </c:pt>
                      <c:pt idx="5870">
                        <c:v>1.9940625000012504</c:v>
                      </c:pt>
                      <c:pt idx="5871">
                        <c:v>1.9943055555554154</c:v>
                      </c:pt>
                      <c:pt idx="5872">
                        <c:v>1.9945486111095805</c:v>
                      </c:pt>
                      <c:pt idx="5873">
                        <c:v>1.9947916666637455</c:v>
                      </c:pt>
                      <c:pt idx="5874">
                        <c:v>1.9950347222251865</c:v>
                      </c:pt>
                      <c:pt idx="5875">
                        <c:v>1.9952777777793516</c:v>
                      </c:pt>
                      <c:pt idx="5876">
                        <c:v>1.9955208333335166</c:v>
                      </c:pt>
                      <c:pt idx="5877">
                        <c:v>1.9957638888876816</c:v>
                      </c:pt>
                      <c:pt idx="5878">
                        <c:v>1.9960069444418467</c:v>
                      </c:pt>
                      <c:pt idx="5879">
                        <c:v>1.9962499999960117</c:v>
                      </c:pt>
                      <c:pt idx="5880">
                        <c:v>1.9964930555574527</c:v>
                      </c:pt>
                      <c:pt idx="5881">
                        <c:v>1.9967361111116178</c:v>
                      </c:pt>
                      <c:pt idx="5882">
                        <c:v>1.9969791666657828</c:v>
                      </c:pt>
                      <c:pt idx="5883">
                        <c:v>1.9972222222199478</c:v>
                      </c:pt>
                      <c:pt idx="5884">
                        <c:v>1.9974652777741129</c:v>
                      </c:pt>
                      <c:pt idx="5885">
                        <c:v>1.9977199074050576</c:v>
                      </c:pt>
                      <c:pt idx="5886">
                        <c:v>1.9979629629592226</c:v>
                      </c:pt>
                      <c:pt idx="5887">
                        <c:v>1.9982060185206636</c:v>
                      </c:pt>
                      <c:pt idx="5888">
                        <c:v>1.9984490740748286</c:v>
                      </c:pt>
                      <c:pt idx="5889">
                        <c:v>1.9986921296289937</c:v>
                      </c:pt>
                      <c:pt idx="5890">
                        <c:v>1.9989351851831587</c:v>
                      </c:pt>
                      <c:pt idx="5891">
                        <c:v>1.9991782407373238</c:v>
                      </c:pt>
                      <c:pt idx="5892">
                        <c:v>1.9994212962987647</c:v>
                      </c:pt>
                      <c:pt idx="5893">
                        <c:v>1.9996643518529298</c:v>
                      </c:pt>
                      <c:pt idx="5894">
                        <c:v>1.9999074074070948</c:v>
                      </c:pt>
                      <c:pt idx="5895">
                        <c:v>2.0001504629612601</c:v>
                      </c:pt>
                      <c:pt idx="5896">
                        <c:v>2.0003935185154251</c:v>
                      </c:pt>
                      <c:pt idx="5897">
                        <c:v>2.0006365740768661</c:v>
                      </c:pt>
                      <c:pt idx="5898">
                        <c:v>2.0008796296310312</c:v>
                      </c:pt>
                      <c:pt idx="5899">
                        <c:v>2.0011226851851962</c:v>
                      </c:pt>
                      <c:pt idx="5900">
                        <c:v>2.0013657407393612</c:v>
                      </c:pt>
                      <c:pt idx="5901">
                        <c:v>2.0016087962935263</c:v>
                      </c:pt>
                      <c:pt idx="5902">
                        <c:v>2.0018518518549673</c:v>
                      </c:pt>
                      <c:pt idx="5903">
                        <c:v>2.0020949074091323</c:v>
                      </c:pt>
                      <c:pt idx="5904">
                        <c:v>2.0023379629632974</c:v>
                      </c:pt>
                      <c:pt idx="5905">
                        <c:v>2.0025810185174624</c:v>
                      </c:pt>
                      <c:pt idx="5906">
                        <c:v>2.0028240740716274</c:v>
                      </c:pt>
                      <c:pt idx="5907">
                        <c:v>2.0030671296257925</c:v>
                      </c:pt>
                      <c:pt idx="5908">
                        <c:v>2.0033101851872335</c:v>
                      </c:pt>
                      <c:pt idx="5909">
                        <c:v>2.0035532407413985</c:v>
                      </c:pt>
                      <c:pt idx="5910">
                        <c:v>2.0037962962955636</c:v>
                      </c:pt>
                      <c:pt idx="5911">
                        <c:v>2.0040393518497286</c:v>
                      </c:pt>
                      <c:pt idx="5912">
                        <c:v>2.0042824074038936</c:v>
                      </c:pt>
                      <c:pt idx="5913">
                        <c:v>2.0045254629653346</c:v>
                      </c:pt>
                      <c:pt idx="5914">
                        <c:v>2.0047685185194997</c:v>
                      </c:pt>
                      <c:pt idx="5915">
                        <c:v>2.0050115740736647</c:v>
                      </c:pt>
                      <c:pt idx="5916">
                        <c:v>2.0052546296278297</c:v>
                      </c:pt>
                      <c:pt idx="5917">
                        <c:v>2.0054976851819948</c:v>
                      </c:pt>
                      <c:pt idx="5918">
                        <c:v>2.0057407407434358</c:v>
                      </c:pt>
                      <c:pt idx="5919">
                        <c:v>2.0059837962976008</c:v>
                      </c:pt>
                      <c:pt idx="5920">
                        <c:v>2.0062268518517659</c:v>
                      </c:pt>
                      <c:pt idx="5921">
                        <c:v>2.0064699074059309</c:v>
                      </c:pt>
                      <c:pt idx="5922">
                        <c:v>2.0067129629600959</c:v>
                      </c:pt>
                      <c:pt idx="5923">
                        <c:v>2.0069560185215369</c:v>
                      </c:pt>
                      <c:pt idx="5924">
                        <c:v>2.007199074075702</c:v>
                      </c:pt>
                      <c:pt idx="5925">
                        <c:v>2.007442129629867</c:v>
                      </c:pt>
                      <c:pt idx="5926">
                        <c:v>2.0076851851840321</c:v>
                      </c:pt>
                      <c:pt idx="5927">
                        <c:v>2.0079282407381971</c:v>
                      </c:pt>
                      <c:pt idx="5928">
                        <c:v>2.0081712962923621</c:v>
                      </c:pt>
                      <c:pt idx="5929">
                        <c:v>2.0084143518538031</c:v>
                      </c:pt>
                      <c:pt idx="5930">
                        <c:v>2.0086574074079682</c:v>
                      </c:pt>
                      <c:pt idx="5931">
                        <c:v>2.0089004629621332</c:v>
                      </c:pt>
                      <c:pt idx="5932">
                        <c:v>2.0091435185162982</c:v>
                      </c:pt>
                      <c:pt idx="5933">
                        <c:v>2.0093865740704633</c:v>
                      </c:pt>
                      <c:pt idx="5934">
                        <c:v>2.009641203701408</c:v>
                      </c:pt>
                      <c:pt idx="5935">
                        <c:v>2.009884259255573</c:v>
                      </c:pt>
                      <c:pt idx="5936">
                        <c:v>2.010127314817014</c:v>
                      </c:pt>
                      <c:pt idx="5937">
                        <c:v>2.010370370371179</c:v>
                      </c:pt>
                      <c:pt idx="5938">
                        <c:v>2.0106134259253441</c:v>
                      </c:pt>
                      <c:pt idx="5939">
                        <c:v>2.0108564814795091</c:v>
                      </c:pt>
                      <c:pt idx="5940">
                        <c:v>2.0110995370336742</c:v>
                      </c:pt>
                      <c:pt idx="5941">
                        <c:v>2.0113425925951152</c:v>
                      </c:pt>
                      <c:pt idx="5942">
                        <c:v>2.0115856481492802</c:v>
                      </c:pt>
                      <c:pt idx="5943">
                        <c:v>2.0118287037034452</c:v>
                      </c:pt>
                      <c:pt idx="5944">
                        <c:v>2.0120717592576103</c:v>
                      </c:pt>
                      <c:pt idx="5945">
                        <c:v>2.0123148148117753</c:v>
                      </c:pt>
                      <c:pt idx="5946">
                        <c:v>2.0125578703732163</c:v>
                      </c:pt>
                      <c:pt idx="5947">
                        <c:v>2.0128009259273814</c:v>
                      </c:pt>
                      <c:pt idx="5948">
                        <c:v>2.0130439814815464</c:v>
                      </c:pt>
                      <c:pt idx="5949">
                        <c:v>2.0132870370357114</c:v>
                      </c:pt>
                      <c:pt idx="5950">
                        <c:v>2.0135300925898765</c:v>
                      </c:pt>
                      <c:pt idx="5951">
                        <c:v>2.0137731481440415</c:v>
                      </c:pt>
                      <c:pt idx="5952">
                        <c:v>2.0140162037054825</c:v>
                      </c:pt>
                      <c:pt idx="5953">
                        <c:v>2.0142592592596475</c:v>
                      </c:pt>
                      <c:pt idx="5954">
                        <c:v>2.0145023148138126</c:v>
                      </c:pt>
                      <c:pt idx="5955">
                        <c:v>2.0147453703679776</c:v>
                      </c:pt>
                      <c:pt idx="5956">
                        <c:v>2.0149884259221427</c:v>
                      </c:pt>
                      <c:pt idx="5957">
                        <c:v>2.0152314814835837</c:v>
                      </c:pt>
                      <c:pt idx="5958">
                        <c:v>2.0154745370377487</c:v>
                      </c:pt>
                      <c:pt idx="5959">
                        <c:v>2.0157175925919137</c:v>
                      </c:pt>
                      <c:pt idx="5960">
                        <c:v>2.0159606481460788</c:v>
                      </c:pt>
                      <c:pt idx="5961">
                        <c:v>2.0162037037002438</c:v>
                      </c:pt>
                      <c:pt idx="5962">
                        <c:v>2.0164467592616848</c:v>
                      </c:pt>
                      <c:pt idx="5963">
                        <c:v>2.0166898148158499</c:v>
                      </c:pt>
                      <c:pt idx="5964">
                        <c:v>2.0169328703700149</c:v>
                      </c:pt>
                      <c:pt idx="5965">
                        <c:v>2.0171759259241799</c:v>
                      </c:pt>
                      <c:pt idx="5966">
                        <c:v>2.017418981478345</c:v>
                      </c:pt>
                      <c:pt idx="5967">
                        <c:v>2.017662037039786</c:v>
                      </c:pt>
                      <c:pt idx="5968">
                        <c:v>2.017905092593951</c:v>
                      </c:pt>
                      <c:pt idx="5969">
                        <c:v>2.0181481481481161</c:v>
                      </c:pt>
                      <c:pt idx="5970">
                        <c:v>2.0183912037022811</c:v>
                      </c:pt>
                      <c:pt idx="5971">
                        <c:v>2.0186342592564461</c:v>
                      </c:pt>
                      <c:pt idx="5972">
                        <c:v>2.0188773148178871</c:v>
                      </c:pt>
                      <c:pt idx="5973">
                        <c:v>2.0191203703720522</c:v>
                      </c:pt>
                      <c:pt idx="5974">
                        <c:v>2.0193634259262172</c:v>
                      </c:pt>
                      <c:pt idx="5975">
                        <c:v>2.0196064814803822</c:v>
                      </c:pt>
                      <c:pt idx="5976">
                        <c:v>2.0198495370345473</c:v>
                      </c:pt>
                      <c:pt idx="5977">
                        <c:v>2.0200925925887123</c:v>
                      </c:pt>
                      <c:pt idx="5978">
                        <c:v>2.0203356481501533</c:v>
                      </c:pt>
                      <c:pt idx="5979">
                        <c:v>2.0205787037043184</c:v>
                      </c:pt>
                      <c:pt idx="5980">
                        <c:v>2.0208217592584834</c:v>
                      </c:pt>
                      <c:pt idx="5981">
                        <c:v>2.0210648148126484</c:v>
                      </c:pt>
                      <c:pt idx="5982">
                        <c:v>2.0213194444435931</c:v>
                      </c:pt>
                      <c:pt idx="5983">
                        <c:v>2.0215624999977582</c:v>
                      </c:pt>
                      <c:pt idx="5984">
                        <c:v>2.0218055555519232</c:v>
                      </c:pt>
                      <c:pt idx="5985">
                        <c:v>2.0220486111133642</c:v>
                      </c:pt>
                      <c:pt idx="5986">
                        <c:v>2.0222916666675292</c:v>
                      </c:pt>
                      <c:pt idx="5987">
                        <c:v>2.0225347222216943</c:v>
                      </c:pt>
                      <c:pt idx="5988">
                        <c:v>2.0227777777758593</c:v>
                      </c:pt>
                      <c:pt idx="5989">
                        <c:v>2.0230208333300244</c:v>
                      </c:pt>
                      <c:pt idx="5990">
                        <c:v>2.0232638888914654</c:v>
                      </c:pt>
                      <c:pt idx="5991">
                        <c:v>2.0235069444456304</c:v>
                      </c:pt>
                      <c:pt idx="5992">
                        <c:v>2.0237499999997954</c:v>
                      </c:pt>
                      <c:pt idx="5993">
                        <c:v>2.0239930555539605</c:v>
                      </c:pt>
                      <c:pt idx="5994">
                        <c:v>2.0242361111081255</c:v>
                      </c:pt>
                      <c:pt idx="5995">
                        <c:v>2.0244791666695665</c:v>
                      </c:pt>
                      <c:pt idx="5996">
                        <c:v>2.0247222222237315</c:v>
                      </c:pt>
                      <c:pt idx="5997">
                        <c:v>2.0249652777778966</c:v>
                      </c:pt>
                      <c:pt idx="5998">
                        <c:v>2.0252083333320616</c:v>
                      </c:pt>
                      <c:pt idx="5999">
                        <c:v>2.0254513888862267</c:v>
                      </c:pt>
                      <c:pt idx="6000">
                        <c:v>2.0256944444403917</c:v>
                      </c:pt>
                      <c:pt idx="6001">
                        <c:v>2.0259375000018327</c:v>
                      </c:pt>
                      <c:pt idx="6002">
                        <c:v>2.0261805555559977</c:v>
                      </c:pt>
                      <c:pt idx="6003">
                        <c:v>2.0264236111101628</c:v>
                      </c:pt>
                      <c:pt idx="6004">
                        <c:v>2.0266666666643278</c:v>
                      </c:pt>
                      <c:pt idx="6005">
                        <c:v>2.0269097222184929</c:v>
                      </c:pt>
                      <c:pt idx="6006">
                        <c:v>2.0271527777799339</c:v>
                      </c:pt>
                      <c:pt idx="6007">
                        <c:v>2.0273958333340989</c:v>
                      </c:pt>
                      <c:pt idx="6008">
                        <c:v>2.0276388888882639</c:v>
                      </c:pt>
                      <c:pt idx="6009">
                        <c:v>2.027881944442429</c:v>
                      </c:pt>
                      <c:pt idx="6010">
                        <c:v>2.028124999996594</c:v>
                      </c:pt>
                      <c:pt idx="6011">
                        <c:v>2.028368055558035</c:v>
                      </c:pt>
                      <c:pt idx="6012">
                        <c:v>2.0286111111122</c:v>
                      </c:pt>
                      <c:pt idx="6013">
                        <c:v>2.0288541666663651</c:v>
                      </c:pt>
                      <c:pt idx="6014">
                        <c:v>2.0290972222205301</c:v>
                      </c:pt>
                      <c:pt idx="6015">
                        <c:v>2.0293402777746952</c:v>
                      </c:pt>
                      <c:pt idx="6016">
                        <c:v>2.0295833333361362</c:v>
                      </c:pt>
                      <c:pt idx="6017">
                        <c:v>2.0298263888903012</c:v>
                      </c:pt>
                      <c:pt idx="6018">
                        <c:v>2.0300694444444662</c:v>
                      </c:pt>
                      <c:pt idx="6019">
                        <c:v>2.0303124999986313</c:v>
                      </c:pt>
                      <c:pt idx="6020">
                        <c:v>2.0305555555527963</c:v>
                      </c:pt>
                      <c:pt idx="6021">
                        <c:v>2.0307986111142373</c:v>
                      </c:pt>
                      <c:pt idx="6022">
                        <c:v>2.0310416666684024</c:v>
                      </c:pt>
                      <c:pt idx="6023">
                        <c:v>2.0312847222225674</c:v>
                      </c:pt>
                      <c:pt idx="6024">
                        <c:v>2.0315277777767324</c:v>
                      </c:pt>
                      <c:pt idx="6025">
                        <c:v>2.0317708333308975</c:v>
                      </c:pt>
                      <c:pt idx="6026">
                        <c:v>2.0320138888850625</c:v>
                      </c:pt>
                      <c:pt idx="6027">
                        <c:v>2.0322569444465035</c:v>
                      </c:pt>
                      <c:pt idx="6028">
                        <c:v>2.0325000000006685</c:v>
                      </c:pt>
                      <c:pt idx="6029">
                        <c:v>2.0327430555548336</c:v>
                      </c:pt>
                      <c:pt idx="6030">
                        <c:v>2.0329861111089986</c:v>
                      </c:pt>
                      <c:pt idx="6031">
                        <c:v>2.0332407407399433</c:v>
                      </c:pt>
                      <c:pt idx="6032">
                        <c:v>2.0334837962941084</c:v>
                      </c:pt>
                      <c:pt idx="6033">
                        <c:v>2.0337268518482734</c:v>
                      </c:pt>
                      <c:pt idx="6034">
                        <c:v>2.0339699074097144</c:v>
                      </c:pt>
                      <c:pt idx="6035">
                        <c:v>2.0342129629638794</c:v>
                      </c:pt>
                      <c:pt idx="6036">
                        <c:v>2.0344560185180445</c:v>
                      </c:pt>
                      <c:pt idx="6037">
                        <c:v>2.0346990740722095</c:v>
                      </c:pt>
                      <c:pt idx="6038">
                        <c:v>2.0349421296263746</c:v>
                      </c:pt>
                      <c:pt idx="6039">
                        <c:v>2.0351851851878155</c:v>
                      </c:pt>
                      <c:pt idx="6040">
                        <c:v>2.0354282407419806</c:v>
                      </c:pt>
                      <c:pt idx="6041">
                        <c:v>2.0356712962961456</c:v>
                      </c:pt>
                      <c:pt idx="6042">
                        <c:v>2.0359143518503107</c:v>
                      </c:pt>
                      <c:pt idx="6043">
                        <c:v>2.0361574074044757</c:v>
                      </c:pt>
                      <c:pt idx="6044">
                        <c:v>2.0364004629659167</c:v>
                      </c:pt>
                      <c:pt idx="6045">
                        <c:v>2.0366435185200817</c:v>
                      </c:pt>
                      <c:pt idx="6046">
                        <c:v>2.0368865740742468</c:v>
                      </c:pt>
                      <c:pt idx="6047">
                        <c:v>2.0371296296284118</c:v>
                      </c:pt>
                      <c:pt idx="6048">
                        <c:v>2.0373726851825769</c:v>
                      </c:pt>
                      <c:pt idx="6049">
                        <c:v>2.0376157407367419</c:v>
                      </c:pt>
                      <c:pt idx="6050">
                        <c:v>2.0378587962981829</c:v>
                      </c:pt>
                      <c:pt idx="6051">
                        <c:v>2.0381018518523479</c:v>
                      </c:pt>
                      <c:pt idx="6052">
                        <c:v>2.038344907406513</c:v>
                      </c:pt>
                      <c:pt idx="6053">
                        <c:v>2.038587962960678</c:v>
                      </c:pt>
                      <c:pt idx="6054">
                        <c:v>2.0388310185148431</c:v>
                      </c:pt>
                      <c:pt idx="6055">
                        <c:v>2.039074074076284</c:v>
                      </c:pt>
                      <c:pt idx="6056">
                        <c:v>2.0393171296304491</c:v>
                      </c:pt>
                      <c:pt idx="6057">
                        <c:v>2.0395601851846141</c:v>
                      </c:pt>
                      <c:pt idx="6058">
                        <c:v>2.0398032407387792</c:v>
                      </c:pt>
                      <c:pt idx="6059">
                        <c:v>2.0400462962929442</c:v>
                      </c:pt>
                      <c:pt idx="6060">
                        <c:v>2.0402893518543852</c:v>
                      </c:pt>
                      <c:pt idx="6061">
                        <c:v>2.0405324074085502</c:v>
                      </c:pt>
                      <c:pt idx="6062">
                        <c:v>2.0407754629627153</c:v>
                      </c:pt>
                      <c:pt idx="6063">
                        <c:v>2.0410185185168803</c:v>
                      </c:pt>
                      <c:pt idx="6064">
                        <c:v>2.0412615740710454</c:v>
                      </c:pt>
                      <c:pt idx="6065">
                        <c:v>2.0415046296324864</c:v>
                      </c:pt>
                      <c:pt idx="6066">
                        <c:v>2.0417476851866514</c:v>
                      </c:pt>
                      <c:pt idx="6067">
                        <c:v>2.0419907407408164</c:v>
                      </c:pt>
                      <c:pt idx="6068">
                        <c:v>2.0422337962949815</c:v>
                      </c:pt>
                      <c:pt idx="6069">
                        <c:v>2.0424768518491465</c:v>
                      </c:pt>
                      <c:pt idx="6070">
                        <c:v>2.0427199074033116</c:v>
                      </c:pt>
                      <c:pt idx="6071">
                        <c:v>2.0429629629647525</c:v>
                      </c:pt>
                      <c:pt idx="6072">
                        <c:v>2.0432060185189176</c:v>
                      </c:pt>
                      <c:pt idx="6073">
                        <c:v>2.0434490740730826</c:v>
                      </c:pt>
                      <c:pt idx="6074">
                        <c:v>2.0436921296272477</c:v>
                      </c:pt>
                      <c:pt idx="6075">
                        <c:v>2.0439351851814127</c:v>
                      </c:pt>
                      <c:pt idx="6076">
                        <c:v>2.0441782407428537</c:v>
                      </c:pt>
                      <c:pt idx="6077">
                        <c:v>2.0444212962970187</c:v>
                      </c:pt>
                      <c:pt idx="6078">
                        <c:v>2.0446643518511838</c:v>
                      </c:pt>
                      <c:pt idx="6079">
                        <c:v>2.0449189814821285</c:v>
                      </c:pt>
                      <c:pt idx="6080">
                        <c:v>2.0451620370362935</c:v>
                      </c:pt>
                      <c:pt idx="6081">
                        <c:v>2.0454050925904586</c:v>
                      </c:pt>
                      <c:pt idx="6082">
                        <c:v>2.0456481481446236</c:v>
                      </c:pt>
                      <c:pt idx="6083">
                        <c:v>2.0458912037060646</c:v>
                      </c:pt>
                      <c:pt idx="6084">
                        <c:v>2.0461342592602296</c:v>
                      </c:pt>
                      <c:pt idx="6085">
                        <c:v>2.0463773148143947</c:v>
                      </c:pt>
                      <c:pt idx="6086">
                        <c:v>2.0466203703685597</c:v>
                      </c:pt>
                      <c:pt idx="6087">
                        <c:v>2.0468634259227247</c:v>
                      </c:pt>
                      <c:pt idx="6088">
                        <c:v>2.0471064814841657</c:v>
                      </c:pt>
                      <c:pt idx="6089">
                        <c:v>2.0473495370383308</c:v>
                      </c:pt>
                      <c:pt idx="6090">
                        <c:v>2.0475925925924958</c:v>
                      </c:pt>
                      <c:pt idx="6091">
                        <c:v>2.0478356481466609</c:v>
                      </c:pt>
                      <c:pt idx="6092">
                        <c:v>2.0480787037008259</c:v>
                      </c:pt>
                      <c:pt idx="6093">
                        <c:v>2.0483217592622669</c:v>
                      </c:pt>
                      <c:pt idx="6094">
                        <c:v>2.0485648148164319</c:v>
                      </c:pt>
                      <c:pt idx="6095">
                        <c:v>2.048807870370597</c:v>
                      </c:pt>
                      <c:pt idx="6096">
                        <c:v>2.049050925924762</c:v>
                      </c:pt>
                      <c:pt idx="6097">
                        <c:v>2.0492939814789271</c:v>
                      </c:pt>
                      <c:pt idx="6098">
                        <c:v>2.0495370370330921</c:v>
                      </c:pt>
                      <c:pt idx="6099">
                        <c:v>2.0497800925945331</c:v>
                      </c:pt>
                      <c:pt idx="6100">
                        <c:v>2.0500231481486981</c:v>
                      </c:pt>
                      <c:pt idx="6101">
                        <c:v>2.0502662037028632</c:v>
                      </c:pt>
                      <c:pt idx="6102">
                        <c:v>2.0505092592570282</c:v>
                      </c:pt>
                      <c:pt idx="6103">
                        <c:v>2.0507523148111932</c:v>
                      </c:pt>
                      <c:pt idx="6104">
                        <c:v>2.0509953703726342</c:v>
                      </c:pt>
                      <c:pt idx="6105">
                        <c:v>2.0512384259267993</c:v>
                      </c:pt>
                      <c:pt idx="6106">
                        <c:v>2.0514814814809643</c:v>
                      </c:pt>
                      <c:pt idx="6107">
                        <c:v>2.0517245370351294</c:v>
                      </c:pt>
                      <c:pt idx="6108">
                        <c:v>2.0519675925892944</c:v>
                      </c:pt>
                      <c:pt idx="6109">
                        <c:v>2.0522106481507354</c:v>
                      </c:pt>
                      <c:pt idx="6110">
                        <c:v>2.0524537037049004</c:v>
                      </c:pt>
                      <c:pt idx="6111">
                        <c:v>2.0526967592590655</c:v>
                      </c:pt>
                      <c:pt idx="6112">
                        <c:v>2.0529398148132305</c:v>
                      </c:pt>
                      <c:pt idx="6113">
                        <c:v>2.0531828703673956</c:v>
                      </c:pt>
                      <c:pt idx="6114">
                        <c:v>2.0534259259288365</c:v>
                      </c:pt>
                      <c:pt idx="6115">
                        <c:v>2.0536689814830016</c:v>
                      </c:pt>
                      <c:pt idx="6116">
                        <c:v>2.0539120370371666</c:v>
                      </c:pt>
                      <c:pt idx="6117">
                        <c:v>2.0541550925913317</c:v>
                      </c:pt>
                      <c:pt idx="6118">
                        <c:v>2.0543981481454967</c:v>
                      </c:pt>
                      <c:pt idx="6119">
                        <c:v>2.0546412036996617</c:v>
                      </c:pt>
                      <c:pt idx="6120">
                        <c:v>2.0548842592611027</c:v>
                      </c:pt>
                      <c:pt idx="6121">
                        <c:v>2.0551273148152678</c:v>
                      </c:pt>
                      <c:pt idx="6122">
                        <c:v>2.0553703703694328</c:v>
                      </c:pt>
                      <c:pt idx="6123">
                        <c:v>2.0556134259235979</c:v>
                      </c:pt>
                      <c:pt idx="6124">
                        <c:v>2.0558564814777629</c:v>
                      </c:pt>
                      <c:pt idx="6125">
                        <c:v>2.0560995370392039</c:v>
                      </c:pt>
                      <c:pt idx="6126">
                        <c:v>2.0563425925933689</c:v>
                      </c:pt>
                      <c:pt idx="6127">
                        <c:v>2.0565972222243136</c:v>
                      </c:pt>
                      <c:pt idx="6128">
                        <c:v>2.0568402777784787</c:v>
                      </c:pt>
                      <c:pt idx="6129">
                        <c:v>2.0570833333326437</c:v>
                      </c:pt>
                      <c:pt idx="6130">
                        <c:v>2.0573263888868087</c:v>
                      </c:pt>
                      <c:pt idx="6131">
                        <c:v>2.0575694444409738</c:v>
                      </c:pt>
                      <c:pt idx="6132">
                        <c:v>2.0578125000024148</c:v>
                      </c:pt>
                      <c:pt idx="6133">
                        <c:v>2.0580555555565798</c:v>
                      </c:pt>
                      <c:pt idx="6134">
                        <c:v>2.0582986111107449</c:v>
                      </c:pt>
                      <c:pt idx="6135">
                        <c:v>2.0585416666649099</c:v>
                      </c:pt>
                      <c:pt idx="6136">
                        <c:v>2.0587847222190749</c:v>
                      </c:pt>
                      <c:pt idx="6137">
                        <c:v>2.0590277777805159</c:v>
                      </c:pt>
                      <c:pt idx="6138">
                        <c:v>2.059270833334681</c:v>
                      </c:pt>
                      <c:pt idx="6139">
                        <c:v>2.059513888888846</c:v>
                      </c:pt>
                      <c:pt idx="6140">
                        <c:v>2.0597569444430111</c:v>
                      </c:pt>
                      <c:pt idx="6141">
                        <c:v>2.0599999999971761</c:v>
                      </c:pt>
                      <c:pt idx="6142">
                        <c:v>2.0602430555586171</c:v>
                      </c:pt>
                      <c:pt idx="6143">
                        <c:v>2.0604861111127821</c:v>
                      </c:pt>
                      <c:pt idx="6144">
                        <c:v>2.0607291666669472</c:v>
                      </c:pt>
                      <c:pt idx="6145">
                        <c:v>2.0609722222211122</c:v>
                      </c:pt>
                      <c:pt idx="6146">
                        <c:v>2.0612152777752772</c:v>
                      </c:pt>
                      <c:pt idx="6147">
                        <c:v>2.0614583333294423</c:v>
                      </c:pt>
                      <c:pt idx="6148">
                        <c:v>2.0617013888908833</c:v>
                      </c:pt>
                      <c:pt idx="6149">
                        <c:v>2.0619444444450483</c:v>
                      </c:pt>
                      <c:pt idx="6150">
                        <c:v>2.0621874999992134</c:v>
                      </c:pt>
                      <c:pt idx="6151">
                        <c:v>2.0624305555533784</c:v>
                      </c:pt>
                      <c:pt idx="6152">
                        <c:v>2.0626736111075434</c:v>
                      </c:pt>
                      <c:pt idx="6153">
                        <c:v>2.0629166666689844</c:v>
                      </c:pt>
                      <c:pt idx="6154">
                        <c:v>2.0631597222231495</c:v>
                      </c:pt>
                      <c:pt idx="6155">
                        <c:v>2.0634027777773145</c:v>
                      </c:pt>
                      <c:pt idx="6156">
                        <c:v>2.0636458333314796</c:v>
                      </c:pt>
                      <c:pt idx="6157">
                        <c:v>2.0638888888856446</c:v>
                      </c:pt>
                      <c:pt idx="6158">
                        <c:v>2.0641319444470856</c:v>
                      </c:pt>
                      <c:pt idx="6159">
                        <c:v>2.0643750000012506</c:v>
                      </c:pt>
                      <c:pt idx="6160">
                        <c:v>2.0646180555554157</c:v>
                      </c:pt>
                      <c:pt idx="6161">
                        <c:v>2.0648611111095807</c:v>
                      </c:pt>
                      <c:pt idx="6162">
                        <c:v>2.0651041666637457</c:v>
                      </c:pt>
                      <c:pt idx="6163">
                        <c:v>2.0653472222251867</c:v>
                      </c:pt>
                      <c:pt idx="6164">
                        <c:v>2.0655902777793518</c:v>
                      </c:pt>
                      <c:pt idx="6165">
                        <c:v>2.0658333333335168</c:v>
                      </c:pt>
                      <c:pt idx="6166">
                        <c:v>2.0660763888876819</c:v>
                      </c:pt>
                      <c:pt idx="6167">
                        <c:v>2.0663194444418469</c:v>
                      </c:pt>
                      <c:pt idx="6168">
                        <c:v>2.0665624999960119</c:v>
                      </c:pt>
                      <c:pt idx="6169">
                        <c:v>2.0668055555574529</c:v>
                      </c:pt>
                      <c:pt idx="6170">
                        <c:v>2.067048611111618</c:v>
                      </c:pt>
                      <c:pt idx="6171">
                        <c:v>2.067291666665783</c:v>
                      </c:pt>
                      <c:pt idx="6172">
                        <c:v>2.0675347222199481</c:v>
                      </c:pt>
                      <c:pt idx="6173">
                        <c:v>2.0677777777741131</c:v>
                      </c:pt>
                      <c:pt idx="6174">
                        <c:v>2.0680208333355541</c:v>
                      </c:pt>
                      <c:pt idx="6175">
                        <c:v>2.0682638888897191</c:v>
                      </c:pt>
                      <c:pt idx="6176">
                        <c:v>2.0685185185206638</c:v>
                      </c:pt>
                      <c:pt idx="6177">
                        <c:v>2.0687615740748289</c:v>
                      </c:pt>
                      <c:pt idx="6178">
                        <c:v>2.0690046296289939</c:v>
                      </c:pt>
                      <c:pt idx="6179">
                        <c:v>2.0692476851831589</c:v>
                      </c:pt>
                      <c:pt idx="6180">
                        <c:v>2.069490740737324</c:v>
                      </c:pt>
                      <c:pt idx="6181">
                        <c:v>2.069733796298765</c:v>
                      </c:pt>
                      <c:pt idx="6182">
                        <c:v>2.06997685185293</c:v>
                      </c:pt>
                      <c:pt idx="6183">
                        <c:v>2.0702199074070951</c:v>
                      </c:pt>
                      <c:pt idx="6184">
                        <c:v>2.0704629629612601</c:v>
                      </c:pt>
                      <c:pt idx="6185">
                        <c:v>2.0707060185154251</c:v>
                      </c:pt>
                      <c:pt idx="6186">
                        <c:v>2.0709490740768661</c:v>
                      </c:pt>
                      <c:pt idx="6187">
                        <c:v>2.0711921296310312</c:v>
                      </c:pt>
                      <c:pt idx="6188">
                        <c:v>2.0714351851851962</c:v>
                      </c:pt>
                      <c:pt idx="6189">
                        <c:v>2.0716782407393612</c:v>
                      </c:pt>
                      <c:pt idx="6190">
                        <c:v>2.0719212962935263</c:v>
                      </c:pt>
                      <c:pt idx="6191">
                        <c:v>2.0721643518549673</c:v>
                      </c:pt>
                      <c:pt idx="6192">
                        <c:v>2.0724074074091323</c:v>
                      </c:pt>
                      <c:pt idx="6193">
                        <c:v>2.0726504629632974</c:v>
                      </c:pt>
                      <c:pt idx="6194">
                        <c:v>2.0728935185174624</c:v>
                      </c:pt>
                      <c:pt idx="6195">
                        <c:v>2.0731365740716274</c:v>
                      </c:pt>
                      <c:pt idx="6196">
                        <c:v>2.0733796296257925</c:v>
                      </c:pt>
                      <c:pt idx="6197">
                        <c:v>2.0736226851872335</c:v>
                      </c:pt>
                      <c:pt idx="6198">
                        <c:v>2.0738657407413985</c:v>
                      </c:pt>
                      <c:pt idx="6199">
                        <c:v>2.0741087962955636</c:v>
                      </c:pt>
                      <c:pt idx="6200">
                        <c:v>2.0743518518497286</c:v>
                      </c:pt>
                      <c:pt idx="6201">
                        <c:v>2.0745949074038936</c:v>
                      </c:pt>
                      <c:pt idx="6202">
                        <c:v>2.0748379629653346</c:v>
                      </c:pt>
                      <c:pt idx="6203">
                        <c:v>2.0750810185194997</c:v>
                      </c:pt>
                      <c:pt idx="6204">
                        <c:v>2.0753240740736647</c:v>
                      </c:pt>
                      <c:pt idx="6205">
                        <c:v>2.0755671296278297</c:v>
                      </c:pt>
                      <c:pt idx="6206">
                        <c:v>2.0758101851819948</c:v>
                      </c:pt>
                      <c:pt idx="6207">
                        <c:v>2.0760532407434358</c:v>
                      </c:pt>
                      <c:pt idx="6208">
                        <c:v>2.0762962962976008</c:v>
                      </c:pt>
                      <c:pt idx="6209">
                        <c:v>2.0765393518517659</c:v>
                      </c:pt>
                      <c:pt idx="6210">
                        <c:v>2.0767824074059309</c:v>
                      </c:pt>
                      <c:pt idx="6211">
                        <c:v>2.0770254629600959</c:v>
                      </c:pt>
                      <c:pt idx="6212">
                        <c:v>2.0772685185215369</c:v>
                      </c:pt>
                      <c:pt idx="6213">
                        <c:v>2.077511574075702</c:v>
                      </c:pt>
                      <c:pt idx="6214">
                        <c:v>2.077754629629867</c:v>
                      </c:pt>
                      <c:pt idx="6215">
                        <c:v>2.0779976851840321</c:v>
                      </c:pt>
                      <c:pt idx="6216">
                        <c:v>2.0782407407381971</c:v>
                      </c:pt>
                      <c:pt idx="6217">
                        <c:v>2.0784837962923621</c:v>
                      </c:pt>
                      <c:pt idx="6218">
                        <c:v>2.0787268518538031</c:v>
                      </c:pt>
                      <c:pt idx="6219">
                        <c:v>2.0789699074079682</c:v>
                      </c:pt>
                      <c:pt idx="6220">
                        <c:v>2.0792129629621332</c:v>
                      </c:pt>
                      <c:pt idx="6221">
                        <c:v>2.0794560185162982</c:v>
                      </c:pt>
                      <c:pt idx="6222">
                        <c:v>2.0796990740704633</c:v>
                      </c:pt>
                      <c:pt idx="6223">
                        <c:v>2.0799421296319043</c:v>
                      </c:pt>
                      <c:pt idx="6224">
                        <c:v>2.080196759255573</c:v>
                      </c:pt>
                      <c:pt idx="6225">
                        <c:v>2.080439814817014</c:v>
                      </c:pt>
                      <c:pt idx="6226">
                        <c:v>2.080682870371179</c:v>
                      </c:pt>
                      <c:pt idx="6227">
                        <c:v>2.0809259259253441</c:v>
                      </c:pt>
                      <c:pt idx="6228">
                        <c:v>2.0811689814795091</c:v>
                      </c:pt>
                      <c:pt idx="6229">
                        <c:v>2.0814120370336742</c:v>
                      </c:pt>
                      <c:pt idx="6230">
                        <c:v>2.0816550925951152</c:v>
                      </c:pt>
                      <c:pt idx="6231">
                        <c:v>2.0818981481492802</c:v>
                      </c:pt>
                      <c:pt idx="6232">
                        <c:v>2.0821412037034452</c:v>
                      </c:pt>
                      <c:pt idx="6233">
                        <c:v>2.0823842592576103</c:v>
                      </c:pt>
                      <c:pt idx="6234">
                        <c:v>2.0826273148117753</c:v>
                      </c:pt>
                      <c:pt idx="6235">
                        <c:v>2.0828703703732163</c:v>
                      </c:pt>
                      <c:pt idx="6236">
                        <c:v>2.0831134259273814</c:v>
                      </c:pt>
                      <c:pt idx="6237">
                        <c:v>2.0833564814815464</c:v>
                      </c:pt>
                      <c:pt idx="6238">
                        <c:v>2.0835995370357114</c:v>
                      </c:pt>
                      <c:pt idx="6239">
                        <c:v>2.0838425925898765</c:v>
                      </c:pt>
                      <c:pt idx="6240">
                        <c:v>2.0840856481440415</c:v>
                      </c:pt>
                      <c:pt idx="6241">
                        <c:v>2.0843287037054825</c:v>
                      </c:pt>
                      <c:pt idx="6242">
                        <c:v>2.0845717592596475</c:v>
                      </c:pt>
                      <c:pt idx="6243">
                        <c:v>2.0848148148138126</c:v>
                      </c:pt>
                      <c:pt idx="6244">
                        <c:v>2.0850578703679776</c:v>
                      </c:pt>
                      <c:pt idx="6245">
                        <c:v>2.0853009259221427</c:v>
                      </c:pt>
                      <c:pt idx="6246">
                        <c:v>2.0855439814835837</c:v>
                      </c:pt>
                      <c:pt idx="6247">
                        <c:v>2.0857870370377487</c:v>
                      </c:pt>
                      <c:pt idx="6248">
                        <c:v>2.0860300925919137</c:v>
                      </c:pt>
                      <c:pt idx="6249">
                        <c:v>2.0862731481460788</c:v>
                      </c:pt>
                      <c:pt idx="6250">
                        <c:v>2.0865162037002438</c:v>
                      </c:pt>
                      <c:pt idx="6251">
                        <c:v>2.0867592592616848</c:v>
                      </c:pt>
                      <c:pt idx="6252">
                        <c:v>2.0870023148158499</c:v>
                      </c:pt>
                      <c:pt idx="6253">
                        <c:v>2.0872453703700149</c:v>
                      </c:pt>
                      <c:pt idx="6254">
                        <c:v>2.0874884259241799</c:v>
                      </c:pt>
                      <c:pt idx="6255">
                        <c:v>2.087731481478345</c:v>
                      </c:pt>
                      <c:pt idx="6256">
                        <c:v>2.087974537039786</c:v>
                      </c:pt>
                      <c:pt idx="6257">
                        <c:v>2.088217592593951</c:v>
                      </c:pt>
                      <c:pt idx="6258">
                        <c:v>2.0884606481481161</c:v>
                      </c:pt>
                      <c:pt idx="6259">
                        <c:v>2.0887037037022811</c:v>
                      </c:pt>
                      <c:pt idx="6260">
                        <c:v>2.0889467592564461</c:v>
                      </c:pt>
                      <c:pt idx="6261">
                        <c:v>2.0891898148178871</c:v>
                      </c:pt>
                      <c:pt idx="6262">
                        <c:v>2.0894328703720522</c:v>
                      </c:pt>
                      <c:pt idx="6263">
                        <c:v>2.0896759259262172</c:v>
                      </c:pt>
                      <c:pt idx="6264">
                        <c:v>2.0899189814803822</c:v>
                      </c:pt>
                      <c:pt idx="6265">
                        <c:v>2.0901620370345473</c:v>
                      </c:pt>
                      <c:pt idx="6266">
                        <c:v>2.0904050925887123</c:v>
                      </c:pt>
                      <c:pt idx="6267">
                        <c:v>2.0906481481501533</c:v>
                      </c:pt>
                      <c:pt idx="6268">
                        <c:v>2.0908912037043184</c:v>
                      </c:pt>
                      <c:pt idx="6269">
                        <c:v>2.0911342592584834</c:v>
                      </c:pt>
                      <c:pt idx="6270">
                        <c:v>2.0913773148126484</c:v>
                      </c:pt>
                      <c:pt idx="6271">
                        <c:v>2.0916203703668135</c:v>
                      </c:pt>
                      <c:pt idx="6272">
                        <c:v>2.0918634259282545</c:v>
                      </c:pt>
                      <c:pt idx="6273">
                        <c:v>2.0921180555519232</c:v>
                      </c:pt>
                      <c:pt idx="6274">
                        <c:v>2.0923611111133642</c:v>
                      </c:pt>
                      <c:pt idx="6275">
                        <c:v>2.0926041666675292</c:v>
                      </c:pt>
                      <c:pt idx="6276">
                        <c:v>2.0928472222216943</c:v>
                      </c:pt>
                      <c:pt idx="6277">
                        <c:v>2.0930902777758593</c:v>
                      </c:pt>
                      <c:pt idx="6278">
                        <c:v>2.0933333333300244</c:v>
                      </c:pt>
                      <c:pt idx="6279">
                        <c:v>2.0935763888914654</c:v>
                      </c:pt>
                      <c:pt idx="6280">
                        <c:v>2.0938194444456304</c:v>
                      </c:pt>
                      <c:pt idx="6281">
                        <c:v>2.0940624999997954</c:v>
                      </c:pt>
                      <c:pt idx="6282">
                        <c:v>2.0943055555539605</c:v>
                      </c:pt>
                      <c:pt idx="6283">
                        <c:v>2.0945486111081255</c:v>
                      </c:pt>
                      <c:pt idx="6284">
                        <c:v>2.0947916666695665</c:v>
                      </c:pt>
                      <c:pt idx="6285">
                        <c:v>2.0950347222237315</c:v>
                      </c:pt>
                      <c:pt idx="6286">
                        <c:v>2.0952777777778966</c:v>
                      </c:pt>
                      <c:pt idx="6287">
                        <c:v>2.0955208333320616</c:v>
                      </c:pt>
                      <c:pt idx="6288">
                        <c:v>2.0957638888862267</c:v>
                      </c:pt>
                      <c:pt idx="6289">
                        <c:v>2.0960069444403917</c:v>
                      </c:pt>
                      <c:pt idx="6290">
                        <c:v>2.0962500000018327</c:v>
                      </c:pt>
                      <c:pt idx="6291">
                        <c:v>2.0964930555559977</c:v>
                      </c:pt>
                      <c:pt idx="6292">
                        <c:v>2.0967361111101628</c:v>
                      </c:pt>
                      <c:pt idx="6293">
                        <c:v>2.0969791666643278</c:v>
                      </c:pt>
                      <c:pt idx="6294">
                        <c:v>2.0972222222184929</c:v>
                      </c:pt>
                      <c:pt idx="6295">
                        <c:v>2.0974652777799339</c:v>
                      </c:pt>
                      <c:pt idx="6296">
                        <c:v>2.0977083333340989</c:v>
                      </c:pt>
                      <c:pt idx="6297">
                        <c:v>2.0979513888882639</c:v>
                      </c:pt>
                      <c:pt idx="6298">
                        <c:v>2.098194444442429</c:v>
                      </c:pt>
                      <c:pt idx="6299">
                        <c:v>2.098437499996594</c:v>
                      </c:pt>
                      <c:pt idx="6300">
                        <c:v>2.098680555558035</c:v>
                      </c:pt>
                      <c:pt idx="6301">
                        <c:v>2.0989236111122</c:v>
                      </c:pt>
                      <c:pt idx="6302">
                        <c:v>2.0991666666663651</c:v>
                      </c:pt>
                      <c:pt idx="6303">
                        <c:v>2.0994097222205301</c:v>
                      </c:pt>
                      <c:pt idx="6304">
                        <c:v>2.0996527777746952</c:v>
                      </c:pt>
                      <c:pt idx="6305">
                        <c:v>2.0998958333361362</c:v>
                      </c:pt>
                      <c:pt idx="6306">
                        <c:v>2.1001388888903012</c:v>
                      </c:pt>
                      <c:pt idx="6307">
                        <c:v>2.1003819444444662</c:v>
                      </c:pt>
                      <c:pt idx="6308">
                        <c:v>2.1006249999986313</c:v>
                      </c:pt>
                      <c:pt idx="6309">
                        <c:v>2.1008680555527963</c:v>
                      </c:pt>
                      <c:pt idx="6310">
                        <c:v>2.1011111111142373</c:v>
                      </c:pt>
                      <c:pt idx="6311">
                        <c:v>2.1013541666684024</c:v>
                      </c:pt>
                      <c:pt idx="6312">
                        <c:v>2.1015972222225674</c:v>
                      </c:pt>
                      <c:pt idx="6313">
                        <c:v>2.1018402777767324</c:v>
                      </c:pt>
                      <c:pt idx="6314">
                        <c:v>2.1020833333308975</c:v>
                      </c:pt>
                      <c:pt idx="6315">
                        <c:v>2.1023263888850625</c:v>
                      </c:pt>
                      <c:pt idx="6316">
                        <c:v>2.1025694444465035</c:v>
                      </c:pt>
                      <c:pt idx="6317">
                        <c:v>2.1028125000006685</c:v>
                      </c:pt>
                      <c:pt idx="6318">
                        <c:v>2.1030555555548336</c:v>
                      </c:pt>
                      <c:pt idx="6319">
                        <c:v>2.1032986111089986</c:v>
                      </c:pt>
                      <c:pt idx="6320">
                        <c:v>2.1035416666631637</c:v>
                      </c:pt>
                      <c:pt idx="6321">
                        <c:v>2.1037962962941084</c:v>
                      </c:pt>
                      <c:pt idx="6322">
                        <c:v>2.1040393518482734</c:v>
                      </c:pt>
                      <c:pt idx="6323">
                        <c:v>2.1042824074097144</c:v>
                      </c:pt>
                      <c:pt idx="6324">
                        <c:v>2.1045254629638794</c:v>
                      </c:pt>
                      <c:pt idx="6325">
                        <c:v>2.1047685185180445</c:v>
                      </c:pt>
                      <c:pt idx="6326">
                        <c:v>2.1050115740722095</c:v>
                      </c:pt>
                      <c:pt idx="6327">
                        <c:v>2.1052546296263746</c:v>
                      </c:pt>
                      <c:pt idx="6328">
                        <c:v>2.1054976851878155</c:v>
                      </c:pt>
                      <c:pt idx="6329">
                        <c:v>2.1057407407419806</c:v>
                      </c:pt>
                      <c:pt idx="6330">
                        <c:v>2.1059837962961456</c:v>
                      </c:pt>
                      <c:pt idx="6331">
                        <c:v>2.1062268518503107</c:v>
                      </c:pt>
                      <c:pt idx="6332">
                        <c:v>2.1064699074044757</c:v>
                      </c:pt>
                      <c:pt idx="6333">
                        <c:v>2.1067129629659167</c:v>
                      </c:pt>
                      <c:pt idx="6334">
                        <c:v>2.1069560185200817</c:v>
                      </c:pt>
                      <c:pt idx="6335">
                        <c:v>2.1071990740742468</c:v>
                      </c:pt>
                      <c:pt idx="6336">
                        <c:v>2.1074421296284118</c:v>
                      </c:pt>
                      <c:pt idx="6337">
                        <c:v>2.1076851851825769</c:v>
                      </c:pt>
                      <c:pt idx="6338">
                        <c:v>2.1079282407367419</c:v>
                      </c:pt>
                      <c:pt idx="6339">
                        <c:v>2.1081712962981829</c:v>
                      </c:pt>
                      <c:pt idx="6340">
                        <c:v>2.1084143518523479</c:v>
                      </c:pt>
                      <c:pt idx="6341">
                        <c:v>2.108657407406513</c:v>
                      </c:pt>
                      <c:pt idx="6342">
                        <c:v>2.108900462960678</c:v>
                      </c:pt>
                      <c:pt idx="6343">
                        <c:v>2.1091435185148431</c:v>
                      </c:pt>
                      <c:pt idx="6344">
                        <c:v>2.109386574076284</c:v>
                      </c:pt>
                      <c:pt idx="6345">
                        <c:v>2.1096296296304491</c:v>
                      </c:pt>
                      <c:pt idx="6346">
                        <c:v>2.1098726851846141</c:v>
                      </c:pt>
                      <c:pt idx="6347">
                        <c:v>2.1101157407387792</c:v>
                      </c:pt>
                      <c:pt idx="6348">
                        <c:v>2.1103587962929442</c:v>
                      </c:pt>
                      <c:pt idx="6349">
                        <c:v>2.1106018518543852</c:v>
                      </c:pt>
                      <c:pt idx="6350">
                        <c:v>2.1108449074085502</c:v>
                      </c:pt>
                      <c:pt idx="6351">
                        <c:v>2.1110879629627153</c:v>
                      </c:pt>
                      <c:pt idx="6352">
                        <c:v>2.1113310185168803</c:v>
                      </c:pt>
                      <c:pt idx="6353">
                        <c:v>2.1115740740710454</c:v>
                      </c:pt>
                      <c:pt idx="6354">
                        <c:v>2.1118171296324864</c:v>
                      </c:pt>
                      <c:pt idx="6355">
                        <c:v>2.1120601851866514</c:v>
                      </c:pt>
                      <c:pt idx="6356">
                        <c:v>2.1123032407408164</c:v>
                      </c:pt>
                      <c:pt idx="6357">
                        <c:v>2.1125462962949815</c:v>
                      </c:pt>
                      <c:pt idx="6358">
                        <c:v>2.1127893518491465</c:v>
                      </c:pt>
                      <c:pt idx="6359">
                        <c:v>2.1130324074033116</c:v>
                      </c:pt>
                      <c:pt idx="6360">
                        <c:v>2.1132754629647525</c:v>
                      </c:pt>
                      <c:pt idx="6361">
                        <c:v>2.1135185185189176</c:v>
                      </c:pt>
                      <c:pt idx="6362">
                        <c:v>2.1137615740730826</c:v>
                      </c:pt>
                      <c:pt idx="6363">
                        <c:v>2.1140046296272477</c:v>
                      </c:pt>
                      <c:pt idx="6364">
                        <c:v>2.1142476851814127</c:v>
                      </c:pt>
                      <c:pt idx="6365">
                        <c:v>2.1144907407428537</c:v>
                      </c:pt>
                      <c:pt idx="6366">
                        <c:v>2.1147337962970187</c:v>
                      </c:pt>
                      <c:pt idx="6367">
                        <c:v>2.1149768518511838</c:v>
                      </c:pt>
                      <c:pt idx="6368">
                        <c:v>2.1152199074053488</c:v>
                      </c:pt>
                      <c:pt idx="6369">
                        <c:v>2.1154629629595139</c:v>
                      </c:pt>
                      <c:pt idx="6370">
                        <c:v>2.1157175925904586</c:v>
                      </c:pt>
                      <c:pt idx="6371">
                        <c:v>2.1159606481446236</c:v>
                      </c:pt>
                      <c:pt idx="6372">
                        <c:v>2.1162037037060646</c:v>
                      </c:pt>
                      <c:pt idx="6373">
                        <c:v>2.1164467592602296</c:v>
                      </c:pt>
                      <c:pt idx="6374">
                        <c:v>2.1166898148143947</c:v>
                      </c:pt>
                      <c:pt idx="6375">
                        <c:v>2.1169328703685597</c:v>
                      </c:pt>
                      <c:pt idx="6376">
                        <c:v>2.1171759259227247</c:v>
                      </c:pt>
                      <c:pt idx="6377">
                        <c:v>2.1174189814841657</c:v>
                      </c:pt>
                      <c:pt idx="6378">
                        <c:v>2.1176620370383308</c:v>
                      </c:pt>
                      <c:pt idx="6379">
                        <c:v>2.1179050925924958</c:v>
                      </c:pt>
                      <c:pt idx="6380">
                        <c:v>2.1181481481466609</c:v>
                      </c:pt>
                      <c:pt idx="6381">
                        <c:v>2.1183912037008259</c:v>
                      </c:pt>
                      <c:pt idx="6382">
                        <c:v>2.1186342592622669</c:v>
                      </c:pt>
                      <c:pt idx="6383">
                        <c:v>2.1188773148164319</c:v>
                      </c:pt>
                      <c:pt idx="6384">
                        <c:v>2.119120370370597</c:v>
                      </c:pt>
                      <c:pt idx="6385">
                        <c:v>2.119363425924762</c:v>
                      </c:pt>
                      <c:pt idx="6386">
                        <c:v>2.1196064814789271</c:v>
                      </c:pt>
                      <c:pt idx="6387">
                        <c:v>2.1198495370330921</c:v>
                      </c:pt>
                      <c:pt idx="6388">
                        <c:v>2.1200925925945331</c:v>
                      </c:pt>
                      <c:pt idx="6389">
                        <c:v>2.1203356481486981</c:v>
                      </c:pt>
                      <c:pt idx="6390">
                        <c:v>2.1205787037028632</c:v>
                      </c:pt>
                      <c:pt idx="6391">
                        <c:v>2.1208217592570282</c:v>
                      </c:pt>
                      <c:pt idx="6392">
                        <c:v>2.1210648148111932</c:v>
                      </c:pt>
                      <c:pt idx="6393">
                        <c:v>2.1213078703726342</c:v>
                      </c:pt>
                      <c:pt idx="6394">
                        <c:v>2.1215509259267993</c:v>
                      </c:pt>
                      <c:pt idx="6395">
                        <c:v>2.1217939814809643</c:v>
                      </c:pt>
                      <c:pt idx="6396">
                        <c:v>2.1220370370351294</c:v>
                      </c:pt>
                      <c:pt idx="6397">
                        <c:v>2.1222800925892944</c:v>
                      </c:pt>
                      <c:pt idx="6398">
                        <c:v>2.1225231481507354</c:v>
                      </c:pt>
                      <c:pt idx="6399">
                        <c:v>2.1227662037049004</c:v>
                      </c:pt>
                      <c:pt idx="6400">
                        <c:v>2.1230092592590655</c:v>
                      </c:pt>
                      <c:pt idx="6401">
                        <c:v>2.1232523148132305</c:v>
                      </c:pt>
                      <c:pt idx="6402">
                        <c:v>2.1234953703673956</c:v>
                      </c:pt>
                      <c:pt idx="6403">
                        <c:v>2.1237384259288365</c:v>
                      </c:pt>
                      <c:pt idx="6404">
                        <c:v>2.1239814814830016</c:v>
                      </c:pt>
                      <c:pt idx="6405">
                        <c:v>2.1242245370371666</c:v>
                      </c:pt>
                      <c:pt idx="6406">
                        <c:v>2.1244675925913317</c:v>
                      </c:pt>
                      <c:pt idx="6407">
                        <c:v>2.1247106481454967</c:v>
                      </c:pt>
                      <c:pt idx="6408">
                        <c:v>2.1249537036996617</c:v>
                      </c:pt>
                      <c:pt idx="6409">
                        <c:v>2.1251967592611027</c:v>
                      </c:pt>
                      <c:pt idx="6410">
                        <c:v>2.1254398148152678</c:v>
                      </c:pt>
                      <c:pt idx="6411">
                        <c:v>2.1256828703694328</c:v>
                      </c:pt>
                      <c:pt idx="6412">
                        <c:v>2.1259259259235979</c:v>
                      </c:pt>
                      <c:pt idx="6413">
                        <c:v>2.1261689814777629</c:v>
                      </c:pt>
                      <c:pt idx="6414">
                        <c:v>2.1264120370392039</c:v>
                      </c:pt>
                      <c:pt idx="6415">
                        <c:v>2.1266550925933689</c:v>
                      </c:pt>
                      <c:pt idx="6416">
                        <c:v>2.126898148147534</c:v>
                      </c:pt>
                      <c:pt idx="6417">
                        <c:v>2.127141203701699</c:v>
                      </c:pt>
                      <c:pt idx="6418">
                        <c:v>2.1273958333326437</c:v>
                      </c:pt>
                      <c:pt idx="6419">
                        <c:v>2.1276388888868087</c:v>
                      </c:pt>
                      <c:pt idx="6420">
                        <c:v>2.1278819444409738</c:v>
                      </c:pt>
                      <c:pt idx="6421">
                        <c:v>2.1281250000024148</c:v>
                      </c:pt>
                      <c:pt idx="6422">
                        <c:v>2.1283680555565798</c:v>
                      </c:pt>
                      <c:pt idx="6423">
                        <c:v>2.1286111111107449</c:v>
                      </c:pt>
                      <c:pt idx="6424">
                        <c:v>2.1288541666649099</c:v>
                      </c:pt>
                      <c:pt idx="6425">
                        <c:v>2.1290972222190749</c:v>
                      </c:pt>
                      <c:pt idx="6426">
                        <c:v>2.1293402777805159</c:v>
                      </c:pt>
                      <c:pt idx="6427">
                        <c:v>2.129583333334681</c:v>
                      </c:pt>
                      <c:pt idx="6428">
                        <c:v>2.129826388888846</c:v>
                      </c:pt>
                      <c:pt idx="6429">
                        <c:v>2.1300694444430111</c:v>
                      </c:pt>
                      <c:pt idx="6430">
                        <c:v>2.1303124999971761</c:v>
                      </c:pt>
                      <c:pt idx="6431">
                        <c:v>2.1305555555586171</c:v>
                      </c:pt>
                      <c:pt idx="6432">
                        <c:v>2.1307986111127821</c:v>
                      </c:pt>
                      <c:pt idx="6433">
                        <c:v>2.1310416666669472</c:v>
                      </c:pt>
                      <c:pt idx="6434">
                        <c:v>2.1312847222211122</c:v>
                      </c:pt>
                      <c:pt idx="6435">
                        <c:v>2.1315277777752772</c:v>
                      </c:pt>
                      <c:pt idx="6436">
                        <c:v>2.1317708333294423</c:v>
                      </c:pt>
                      <c:pt idx="6437">
                        <c:v>2.1320138888908833</c:v>
                      </c:pt>
                      <c:pt idx="6438">
                        <c:v>2.1322569444450483</c:v>
                      </c:pt>
                      <c:pt idx="6439">
                        <c:v>2.1324999999992134</c:v>
                      </c:pt>
                      <c:pt idx="6440">
                        <c:v>2.1327430555533784</c:v>
                      </c:pt>
                      <c:pt idx="6441">
                        <c:v>2.1329861111075434</c:v>
                      </c:pt>
                      <c:pt idx="6442">
                        <c:v>2.1332291666689844</c:v>
                      </c:pt>
                      <c:pt idx="6443">
                        <c:v>2.1334722222231495</c:v>
                      </c:pt>
                      <c:pt idx="6444">
                        <c:v>2.1337152777773145</c:v>
                      </c:pt>
                      <c:pt idx="6445">
                        <c:v>2.1339583333314796</c:v>
                      </c:pt>
                      <c:pt idx="6446">
                        <c:v>2.1342013888856446</c:v>
                      </c:pt>
                      <c:pt idx="6447">
                        <c:v>2.1344444444470856</c:v>
                      </c:pt>
                      <c:pt idx="6448">
                        <c:v>2.1346875000012506</c:v>
                      </c:pt>
                      <c:pt idx="6449">
                        <c:v>2.1349305555554157</c:v>
                      </c:pt>
                      <c:pt idx="6450">
                        <c:v>2.1351736111095807</c:v>
                      </c:pt>
                      <c:pt idx="6451">
                        <c:v>2.1354166666637457</c:v>
                      </c:pt>
                      <c:pt idx="6452">
                        <c:v>2.1356597222251867</c:v>
                      </c:pt>
                      <c:pt idx="6453">
                        <c:v>2.1359027777793518</c:v>
                      </c:pt>
                      <c:pt idx="6454">
                        <c:v>2.1361458333335168</c:v>
                      </c:pt>
                      <c:pt idx="6455">
                        <c:v>2.1363888888876819</c:v>
                      </c:pt>
                      <c:pt idx="6456">
                        <c:v>2.1366319444418469</c:v>
                      </c:pt>
                      <c:pt idx="6457">
                        <c:v>2.1368749999960119</c:v>
                      </c:pt>
                      <c:pt idx="6458">
                        <c:v>2.1371180555574529</c:v>
                      </c:pt>
                      <c:pt idx="6459">
                        <c:v>2.137361111111618</c:v>
                      </c:pt>
                      <c:pt idx="6460">
                        <c:v>2.137604166665783</c:v>
                      </c:pt>
                      <c:pt idx="6461">
                        <c:v>2.1378472222199481</c:v>
                      </c:pt>
                      <c:pt idx="6462">
                        <c:v>2.1380902777741131</c:v>
                      </c:pt>
                      <c:pt idx="6463">
                        <c:v>2.1383333333355541</c:v>
                      </c:pt>
                      <c:pt idx="6464">
                        <c:v>2.1385763888897191</c:v>
                      </c:pt>
                      <c:pt idx="6465">
                        <c:v>2.1388194444438842</c:v>
                      </c:pt>
                      <c:pt idx="6466">
                        <c:v>2.1390740740748289</c:v>
                      </c:pt>
                      <c:pt idx="6467">
                        <c:v>2.1393171296289939</c:v>
                      </c:pt>
                      <c:pt idx="6468">
                        <c:v>2.1395601851831589</c:v>
                      </c:pt>
                      <c:pt idx="6469">
                        <c:v>2.139803240737324</c:v>
                      </c:pt>
                      <c:pt idx="6470">
                        <c:v>2.140046296298765</c:v>
                      </c:pt>
                      <c:pt idx="6471">
                        <c:v>2.14028935185293</c:v>
                      </c:pt>
                      <c:pt idx="6472">
                        <c:v>2.1405324074070951</c:v>
                      </c:pt>
                      <c:pt idx="6473">
                        <c:v>2.1407754629612601</c:v>
                      </c:pt>
                      <c:pt idx="6474">
                        <c:v>2.1410185185154251</c:v>
                      </c:pt>
                      <c:pt idx="6475">
                        <c:v>2.1412615740768661</c:v>
                      </c:pt>
                      <c:pt idx="6476">
                        <c:v>2.1415046296310312</c:v>
                      </c:pt>
                      <c:pt idx="6477">
                        <c:v>2.1417476851851962</c:v>
                      </c:pt>
                      <c:pt idx="6478">
                        <c:v>2.1419907407393612</c:v>
                      </c:pt>
                      <c:pt idx="6479">
                        <c:v>2.1422337962935263</c:v>
                      </c:pt>
                      <c:pt idx="6480">
                        <c:v>2.1424768518549673</c:v>
                      </c:pt>
                      <c:pt idx="6481">
                        <c:v>2.1427199074091323</c:v>
                      </c:pt>
                      <c:pt idx="6482">
                        <c:v>2.1429629629632974</c:v>
                      </c:pt>
                      <c:pt idx="6483">
                        <c:v>2.1432060185174624</c:v>
                      </c:pt>
                      <c:pt idx="6484">
                        <c:v>2.1434490740716274</c:v>
                      </c:pt>
                      <c:pt idx="6485">
                        <c:v>2.1436921296257925</c:v>
                      </c:pt>
                      <c:pt idx="6486">
                        <c:v>2.1439351851872335</c:v>
                      </c:pt>
                      <c:pt idx="6487">
                        <c:v>2.1441782407413985</c:v>
                      </c:pt>
                      <c:pt idx="6488">
                        <c:v>2.1444212962955636</c:v>
                      </c:pt>
                      <c:pt idx="6489">
                        <c:v>2.1446643518497286</c:v>
                      </c:pt>
                      <c:pt idx="6490">
                        <c:v>2.1449074074038936</c:v>
                      </c:pt>
                      <c:pt idx="6491">
                        <c:v>2.1451504629653346</c:v>
                      </c:pt>
                      <c:pt idx="6492">
                        <c:v>2.1453935185194997</c:v>
                      </c:pt>
                      <c:pt idx="6493">
                        <c:v>2.1456365740736647</c:v>
                      </c:pt>
                      <c:pt idx="6494">
                        <c:v>2.1458796296278297</c:v>
                      </c:pt>
                      <c:pt idx="6495">
                        <c:v>2.1461226851819948</c:v>
                      </c:pt>
                      <c:pt idx="6496">
                        <c:v>2.1463657407434358</c:v>
                      </c:pt>
                      <c:pt idx="6497">
                        <c:v>2.1466087962976008</c:v>
                      </c:pt>
                      <c:pt idx="6498">
                        <c:v>2.1468518518517659</c:v>
                      </c:pt>
                      <c:pt idx="6499">
                        <c:v>2.1470949074059309</c:v>
                      </c:pt>
                      <c:pt idx="6500">
                        <c:v>2.1473379629600959</c:v>
                      </c:pt>
                      <c:pt idx="6501">
                        <c:v>2.1475810185215369</c:v>
                      </c:pt>
                      <c:pt idx="6502">
                        <c:v>2.147824074075702</c:v>
                      </c:pt>
                      <c:pt idx="6503">
                        <c:v>2.148067129629867</c:v>
                      </c:pt>
                      <c:pt idx="6504">
                        <c:v>2.1483101851840321</c:v>
                      </c:pt>
                      <c:pt idx="6505">
                        <c:v>2.1485532407381971</c:v>
                      </c:pt>
                      <c:pt idx="6506">
                        <c:v>2.1487962962923621</c:v>
                      </c:pt>
                      <c:pt idx="6507">
                        <c:v>2.1490393518538031</c:v>
                      </c:pt>
                      <c:pt idx="6508">
                        <c:v>2.1492824074079682</c:v>
                      </c:pt>
                      <c:pt idx="6509">
                        <c:v>2.1495254629621332</c:v>
                      </c:pt>
                      <c:pt idx="6510">
                        <c:v>2.1497685185162982</c:v>
                      </c:pt>
                      <c:pt idx="6511">
                        <c:v>2.1500115740704633</c:v>
                      </c:pt>
                      <c:pt idx="6512">
                        <c:v>2.1502546296319043</c:v>
                      </c:pt>
                      <c:pt idx="6513">
                        <c:v>2.1504976851860693</c:v>
                      </c:pt>
                      <c:pt idx="6514">
                        <c:v>2.1507407407402344</c:v>
                      </c:pt>
                      <c:pt idx="6515">
                        <c:v>2.150995370371179</c:v>
                      </c:pt>
                      <c:pt idx="6516">
                        <c:v>2.1512384259253441</c:v>
                      </c:pt>
                      <c:pt idx="6517">
                        <c:v>2.1514814814795091</c:v>
                      </c:pt>
                      <c:pt idx="6518">
                        <c:v>2.1517245370336742</c:v>
                      </c:pt>
                      <c:pt idx="6519">
                        <c:v>2.1519675925951152</c:v>
                      </c:pt>
                      <c:pt idx="6520">
                        <c:v>2.1522106481492802</c:v>
                      </c:pt>
                      <c:pt idx="6521">
                        <c:v>2.1524537037034452</c:v>
                      </c:pt>
                      <c:pt idx="6522">
                        <c:v>2.1526967592576103</c:v>
                      </c:pt>
                      <c:pt idx="6523">
                        <c:v>2.1529398148117753</c:v>
                      </c:pt>
                      <c:pt idx="6524">
                        <c:v>2.1531828703732163</c:v>
                      </c:pt>
                      <c:pt idx="6525">
                        <c:v>2.1534259259273814</c:v>
                      </c:pt>
                      <c:pt idx="6526">
                        <c:v>2.1536689814815464</c:v>
                      </c:pt>
                      <c:pt idx="6527">
                        <c:v>2.1539120370357114</c:v>
                      </c:pt>
                      <c:pt idx="6528">
                        <c:v>2.1541550925898765</c:v>
                      </c:pt>
                      <c:pt idx="6529">
                        <c:v>2.1543981481440415</c:v>
                      </c:pt>
                      <c:pt idx="6530">
                        <c:v>2.1546412037054825</c:v>
                      </c:pt>
                      <c:pt idx="6531">
                        <c:v>2.1548842592596475</c:v>
                      </c:pt>
                      <c:pt idx="6532">
                        <c:v>2.1551273148138126</c:v>
                      </c:pt>
                      <c:pt idx="6533">
                        <c:v>2.1553703703679776</c:v>
                      </c:pt>
                      <c:pt idx="6534">
                        <c:v>2.1556134259221427</c:v>
                      </c:pt>
                      <c:pt idx="6535">
                        <c:v>2.1558564814835837</c:v>
                      </c:pt>
                      <c:pt idx="6536">
                        <c:v>2.1560995370377487</c:v>
                      </c:pt>
                      <c:pt idx="6537">
                        <c:v>2.1563425925919137</c:v>
                      </c:pt>
                      <c:pt idx="6538">
                        <c:v>2.1565856481460788</c:v>
                      </c:pt>
                      <c:pt idx="6539">
                        <c:v>2.1568287037002438</c:v>
                      </c:pt>
                      <c:pt idx="6540">
                        <c:v>2.1570717592616848</c:v>
                      </c:pt>
                      <c:pt idx="6541">
                        <c:v>2.1573148148158499</c:v>
                      </c:pt>
                      <c:pt idx="6542">
                        <c:v>2.1575578703700149</c:v>
                      </c:pt>
                      <c:pt idx="6543">
                        <c:v>2.1578009259241799</c:v>
                      </c:pt>
                      <c:pt idx="6544">
                        <c:v>2.158043981478345</c:v>
                      </c:pt>
                      <c:pt idx="6545">
                        <c:v>2.158287037039786</c:v>
                      </c:pt>
                      <c:pt idx="6546">
                        <c:v>2.158530092593951</c:v>
                      </c:pt>
                      <c:pt idx="6547">
                        <c:v>2.1587731481481161</c:v>
                      </c:pt>
                      <c:pt idx="6548">
                        <c:v>2.1590162037022811</c:v>
                      </c:pt>
                      <c:pt idx="6549">
                        <c:v>2.1592592592564461</c:v>
                      </c:pt>
                      <c:pt idx="6550">
                        <c:v>2.1595023148178871</c:v>
                      </c:pt>
                      <c:pt idx="6551">
                        <c:v>2.1597453703720522</c:v>
                      </c:pt>
                      <c:pt idx="6552">
                        <c:v>2.1599884259262172</c:v>
                      </c:pt>
                      <c:pt idx="6553">
                        <c:v>2.1602314814803822</c:v>
                      </c:pt>
                      <c:pt idx="6554">
                        <c:v>2.1604745370345473</c:v>
                      </c:pt>
                      <c:pt idx="6555">
                        <c:v>2.1607175925887123</c:v>
                      </c:pt>
                      <c:pt idx="6556">
                        <c:v>2.1609606481501533</c:v>
                      </c:pt>
                      <c:pt idx="6557">
                        <c:v>2.1612037037043184</c:v>
                      </c:pt>
                      <c:pt idx="6558">
                        <c:v>2.1614467592584834</c:v>
                      </c:pt>
                      <c:pt idx="6559">
                        <c:v>2.1616898148126484</c:v>
                      </c:pt>
                      <c:pt idx="6560">
                        <c:v>2.1619328703668135</c:v>
                      </c:pt>
                      <c:pt idx="6561">
                        <c:v>2.1621759259282545</c:v>
                      </c:pt>
                      <c:pt idx="6562">
                        <c:v>2.1624189814824195</c:v>
                      </c:pt>
                      <c:pt idx="6563">
                        <c:v>2.1626736111133642</c:v>
                      </c:pt>
                      <c:pt idx="6564">
                        <c:v>2.1629166666675292</c:v>
                      </c:pt>
                      <c:pt idx="6565">
                        <c:v>2.1631597222216943</c:v>
                      </c:pt>
                      <c:pt idx="6566">
                        <c:v>2.1634027777758593</c:v>
                      </c:pt>
                      <c:pt idx="6567">
                        <c:v>2.1636458333300244</c:v>
                      </c:pt>
                      <c:pt idx="6568">
                        <c:v>2.1638888888914654</c:v>
                      </c:pt>
                      <c:pt idx="6569">
                        <c:v>2.1641319444456304</c:v>
                      </c:pt>
                      <c:pt idx="6570">
                        <c:v>2.1643749999997954</c:v>
                      </c:pt>
                      <c:pt idx="6571">
                        <c:v>2.1646180555539605</c:v>
                      </c:pt>
                      <c:pt idx="6572">
                        <c:v>2.1648611111081255</c:v>
                      </c:pt>
                      <c:pt idx="6573">
                        <c:v>2.1651041666695665</c:v>
                      </c:pt>
                      <c:pt idx="6574">
                        <c:v>2.1653472222237315</c:v>
                      </c:pt>
                      <c:pt idx="6575">
                        <c:v>2.1655902777778966</c:v>
                      </c:pt>
                      <c:pt idx="6576">
                        <c:v>2.1658333333320616</c:v>
                      </c:pt>
                      <c:pt idx="6577">
                        <c:v>2.1660763888862267</c:v>
                      </c:pt>
                      <c:pt idx="6578">
                        <c:v>2.1663194444403917</c:v>
                      </c:pt>
                      <c:pt idx="6579">
                        <c:v>2.1665625000018327</c:v>
                      </c:pt>
                      <c:pt idx="6580">
                        <c:v>2.1668055555559977</c:v>
                      </c:pt>
                      <c:pt idx="6581">
                        <c:v>2.1670486111101628</c:v>
                      </c:pt>
                      <c:pt idx="6582">
                        <c:v>2.1672916666643278</c:v>
                      </c:pt>
                      <c:pt idx="6583">
                        <c:v>2.1675347222184929</c:v>
                      </c:pt>
                      <c:pt idx="6584">
                        <c:v>2.1677777777799339</c:v>
                      </c:pt>
                      <c:pt idx="6585">
                        <c:v>2.1680208333340989</c:v>
                      </c:pt>
                      <c:pt idx="6586">
                        <c:v>2.1682638888882639</c:v>
                      </c:pt>
                      <c:pt idx="6587">
                        <c:v>2.168506944442429</c:v>
                      </c:pt>
                      <c:pt idx="6588">
                        <c:v>2.168749999996594</c:v>
                      </c:pt>
                      <c:pt idx="6589">
                        <c:v>2.168993055558035</c:v>
                      </c:pt>
                      <c:pt idx="6590">
                        <c:v>2.1692361111122</c:v>
                      </c:pt>
                      <c:pt idx="6591">
                        <c:v>2.1694791666663651</c:v>
                      </c:pt>
                      <c:pt idx="6592">
                        <c:v>2.1697222222205301</c:v>
                      </c:pt>
                      <c:pt idx="6593">
                        <c:v>2.1699652777746952</c:v>
                      </c:pt>
                      <c:pt idx="6594">
                        <c:v>2.1702083333361362</c:v>
                      </c:pt>
                      <c:pt idx="6595">
                        <c:v>2.1704513888903012</c:v>
                      </c:pt>
                      <c:pt idx="6596">
                        <c:v>2.1706944444444662</c:v>
                      </c:pt>
                      <c:pt idx="6597">
                        <c:v>2.1709374999986313</c:v>
                      </c:pt>
                      <c:pt idx="6598">
                        <c:v>2.1711805555527963</c:v>
                      </c:pt>
                      <c:pt idx="6599">
                        <c:v>2.1714236111142373</c:v>
                      </c:pt>
                      <c:pt idx="6600">
                        <c:v>2.1716666666684024</c:v>
                      </c:pt>
                      <c:pt idx="6601">
                        <c:v>2.1719097222225674</c:v>
                      </c:pt>
                      <c:pt idx="6602">
                        <c:v>2.1721527777767324</c:v>
                      </c:pt>
                      <c:pt idx="6603">
                        <c:v>2.1723958333308975</c:v>
                      </c:pt>
                      <c:pt idx="6604">
                        <c:v>2.1726388888850625</c:v>
                      </c:pt>
                      <c:pt idx="6605">
                        <c:v>2.1728819444465035</c:v>
                      </c:pt>
                      <c:pt idx="6606">
                        <c:v>2.1731250000006685</c:v>
                      </c:pt>
                      <c:pt idx="6607">
                        <c:v>2.1733680555548336</c:v>
                      </c:pt>
                      <c:pt idx="6608">
                        <c:v>2.1736111111089986</c:v>
                      </c:pt>
                      <c:pt idx="6609">
                        <c:v>2.1738541666631637</c:v>
                      </c:pt>
                      <c:pt idx="6610">
                        <c:v>2.1740972222246047</c:v>
                      </c:pt>
                      <c:pt idx="6611">
                        <c:v>2.1743402777787697</c:v>
                      </c:pt>
                      <c:pt idx="6612">
                        <c:v>2.1745949074097144</c:v>
                      </c:pt>
                      <c:pt idx="6613">
                        <c:v>2.1748379629638794</c:v>
                      </c:pt>
                      <c:pt idx="6614">
                        <c:v>2.1750810185180445</c:v>
                      </c:pt>
                      <c:pt idx="6615">
                        <c:v>2.1753240740722095</c:v>
                      </c:pt>
                      <c:pt idx="6616">
                        <c:v>2.1755671296263746</c:v>
                      </c:pt>
                      <c:pt idx="6617">
                        <c:v>2.1758101851878155</c:v>
                      </c:pt>
                      <c:pt idx="6618">
                        <c:v>2.1760532407419806</c:v>
                      </c:pt>
                      <c:pt idx="6619">
                        <c:v>2.1762962962961456</c:v>
                      </c:pt>
                      <c:pt idx="6620">
                        <c:v>2.1765393518503107</c:v>
                      </c:pt>
                      <c:pt idx="6621">
                        <c:v>2.1767824074044757</c:v>
                      </c:pt>
                      <c:pt idx="6622">
                        <c:v>2.1770254629659167</c:v>
                      </c:pt>
                      <c:pt idx="6623">
                        <c:v>2.1772685185200817</c:v>
                      </c:pt>
                      <c:pt idx="6624">
                        <c:v>2.1775115740742468</c:v>
                      </c:pt>
                      <c:pt idx="6625">
                        <c:v>2.1777546296284118</c:v>
                      </c:pt>
                      <c:pt idx="6626">
                        <c:v>2.1779976851825769</c:v>
                      </c:pt>
                      <c:pt idx="6627">
                        <c:v>2.1782407407367419</c:v>
                      </c:pt>
                      <c:pt idx="6628">
                        <c:v>2.1784837962981829</c:v>
                      </c:pt>
                      <c:pt idx="6629">
                        <c:v>2.1787268518523479</c:v>
                      </c:pt>
                      <c:pt idx="6630">
                        <c:v>2.178969907406513</c:v>
                      </c:pt>
                      <c:pt idx="6631">
                        <c:v>2.179212962960678</c:v>
                      </c:pt>
                      <c:pt idx="6632">
                        <c:v>2.1794560185148431</c:v>
                      </c:pt>
                      <c:pt idx="6633">
                        <c:v>2.179699074076284</c:v>
                      </c:pt>
                      <c:pt idx="6634">
                        <c:v>2.1799421296304491</c:v>
                      </c:pt>
                      <c:pt idx="6635">
                        <c:v>2.1801851851846141</c:v>
                      </c:pt>
                      <c:pt idx="6636">
                        <c:v>2.1804282407387792</c:v>
                      </c:pt>
                      <c:pt idx="6637">
                        <c:v>2.1806712962929442</c:v>
                      </c:pt>
                      <c:pt idx="6638">
                        <c:v>2.1809143518543852</c:v>
                      </c:pt>
                      <c:pt idx="6639">
                        <c:v>2.1811574074085502</c:v>
                      </c:pt>
                      <c:pt idx="6640">
                        <c:v>2.1814004629627153</c:v>
                      </c:pt>
                      <c:pt idx="6641">
                        <c:v>2.1816435185168803</c:v>
                      </c:pt>
                      <c:pt idx="6642">
                        <c:v>2.1818865740710454</c:v>
                      </c:pt>
                      <c:pt idx="6643">
                        <c:v>2.1821296296324864</c:v>
                      </c:pt>
                      <c:pt idx="6644">
                        <c:v>2.1823726851866514</c:v>
                      </c:pt>
                      <c:pt idx="6645">
                        <c:v>2.1826157407408164</c:v>
                      </c:pt>
                      <c:pt idx="6646">
                        <c:v>2.1828587962949815</c:v>
                      </c:pt>
                      <c:pt idx="6647">
                        <c:v>2.1831018518491465</c:v>
                      </c:pt>
                      <c:pt idx="6648">
                        <c:v>2.1833449074033116</c:v>
                      </c:pt>
                      <c:pt idx="6649">
                        <c:v>2.1835879629647525</c:v>
                      </c:pt>
                      <c:pt idx="6650">
                        <c:v>2.1838310185189176</c:v>
                      </c:pt>
                      <c:pt idx="6651">
                        <c:v>2.1840740740730826</c:v>
                      </c:pt>
                      <c:pt idx="6652">
                        <c:v>2.1843171296272477</c:v>
                      </c:pt>
                      <c:pt idx="6653">
                        <c:v>2.1845601851814127</c:v>
                      </c:pt>
                      <c:pt idx="6654">
                        <c:v>2.1848032407428537</c:v>
                      </c:pt>
                      <c:pt idx="6655">
                        <c:v>2.1850462962970187</c:v>
                      </c:pt>
                      <c:pt idx="6656">
                        <c:v>2.1852893518511838</c:v>
                      </c:pt>
                      <c:pt idx="6657">
                        <c:v>2.1855324074053488</c:v>
                      </c:pt>
                      <c:pt idx="6658">
                        <c:v>2.1857754629595139</c:v>
                      </c:pt>
                      <c:pt idx="6659">
                        <c:v>2.1860185185209549</c:v>
                      </c:pt>
                      <c:pt idx="6660">
                        <c:v>2.1862731481446236</c:v>
                      </c:pt>
                      <c:pt idx="6661">
                        <c:v>2.1865162037060646</c:v>
                      </c:pt>
                      <c:pt idx="6662">
                        <c:v>2.1867592592602296</c:v>
                      </c:pt>
                      <c:pt idx="6663">
                        <c:v>2.1870023148143947</c:v>
                      </c:pt>
                      <c:pt idx="6664">
                        <c:v>2.1872453703685597</c:v>
                      </c:pt>
                      <c:pt idx="6665">
                        <c:v>2.1874884259227247</c:v>
                      </c:pt>
                      <c:pt idx="6666">
                        <c:v>2.1877314814841657</c:v>
                      </c:pt>
                      <c:pt idx="6667">
                        <c:v>2.1879745370383308</c:v>
                      </c:pt>
                      <c:pt idx="6668">
                        <c:v>2.1882175925924958</c:v>
                      </c:pt>
                      <c:pt idx="6669">
                        <c:v>2.1884606481466609</c:v>
                      </c:pt>
                      <c:pt idx="6670">
                        <c:v>2.1887037037008259</c:v>
                      </c:pt>
                      <c:pt idx="6671">
                        <c:v>2.1889467592622669</c:v>
                      </c:pt>
                      <c:pt idx="6672">
                        <c:v>2.1891898148164319</c:v>
                      </c:pt>
                      <c:pt idx="6673">
                        <c:v>2.189432870370597</c:v>
                      </c:pt>
                      <c:pt idx="6674">
                        <c:v>2.189675925924762</c:v>
                      </c:pt>
                      <c:pt idx="6675">
                        <c:v>2.1899189814789271</c:v>
                      </c:pt>
                      <c:pt idx="6676">
                        <c:v>2.1901620370330921</c:v>
                      </c:pt>
                      <c:pt idx="6677">
                        <c:v>2.1904050925945331</c:v>
                      </c:pt>
                      <c:pt idx="6678">
                        <c:v>2.1906481481486981</c:v>
                      </c:pt>
                      <c:pt idx="6679">
                        <c:v>2.1908912037028632</c:v>
                      </c:pt>
                      <c:pt idx="6680">
                        <c:v>2.1911342592570282</c:v>
                      </c:pt>
                      <c:pt idx="6681">
                        <c:v>2.1913773148111932</c:v>
                      </c:pt>
                      <c:pt idx="6682">
                        <c:v>2.1916203703726342</c:v>
                      </c:pt>
                      <c:pt idx="6683">
                        <c:v>2.1918634259267993</c:v>
                      </c:pt>
                      <c:pt idx="6684">
                        <c:v>2.1921064814809643</c:v>
                      </c:pt>
                      <c:pt idx="6685">
                        <c:v>2.1923495370351294</c:v>
                      </c:pt>
                      <c:pt idx="6686">
                        <c:v>2.1925925925892944</c:v>
                      </c:pt>
                      <c:pt idx="6687">
                        <c:v>2.1928356481507354</c:v>
                      </c:pt>
                      <c:pt idx="6688">
                        <c:v>2.1930787037049004</c:v>
                      </c:pt>
                      <c:pt idx="6689">
                        <c:v>2.1933217592590655</c:v>
                      </c:pt>
                      <c:pt idx="6690">
                        <c:v>2.1935648148132305</c:v>
                      </c:pt>
                      <c:pt idx="6691">
                        <c:v>2.1938078703673956</c:v>
                      </c:pt>
                      <c:pt idx="6692">
                        <c:v>2.1940509259288365</c:v>
                      </c:pt>
                      <c:pt idx="6693">
                        <c:v>2.1942939814830016</c:v>
                      </c:pt>
                      <c:pt idx="6694">
                        <c:v>2.1945370370371666</c:v>
                      </c:pt>
                      <c:pt idx="6695">
                        <c:v>2.1947800925913317</c:v>
                      </c:pt>
                      <c:pt idx="6696">
                        <c:v>2.1950231481454967</c:v>
                      </c:pt>
                      <c:pt idx="6697">
                        <c:v>2.1952662036996617</c:v>
                      </c:pt>
                      <c:pt idx="6698">
                        <c:v>2.1955092592611027</c:v>
                      </c:pt>
                      <c:pt idx="6699">
                        <c:v>2.1957523148152678</c:v>
                      </c:pt>
                      <c:pt idx="6700">
                        <c:v>2.1959953703694328</c:v>
                      </c:pt>
                      <c:pt idx="6701">
                        <c:v>2.1962384259235979</c:v>
                      </c:pt>
                      <c:pt idx="6702">
                        <c:v>2.1964814814777629</c:v>
                      </c:pt>
                      <c:pt idx="6703">
                        <c:v>2.1967245370392039</c:v>
                      </c:pt>
                      <c:pt idx="6704">
                        <c:v>2.1969675925933689</c:v>
                      </c:pt>
                      <c:pt idx="6705">
                        <c:v>2.197210648147534</c:v>
                      </c:pt>
                      <c:pt idx="6706">
                        <c:v>2.197453703701699</c:v>
                      </c:pt>
                      <c:pt idx="6707">
                        <c:v>2.1976967592558641</c:v>
                      </c:pt>
                      <c:pt idx="6708">
                        <c:v>2.1979513888868087</c:v>
                      </c:pt>
                      <c:pt idx="6709">
                        <c:v>2.1981944444409738</c:v>
                      </c:pt>
                      <c:pt idx="6710">
                        <c:v>2.1984375000024148</c:v>
                      </c:pt>
                      <c:pt idx="6711">
                        <c:v>2.1986805555565798</c:v>
                      </c:pt>
                      <c:pt idx="6712">
                        <c:v>2.1989236111107449</c:v>
                      </c:pt>
                      <c:pt idx="6713">
                        <c:v>2.1991666666649099</c:v>
                      </c:pt>
                      <c:pt idx="6714">
                        <c:v>2.1994097222190749</c:v>
                      </c:pt>
                      <c:pt idx="6715">
                        <c:v>2.1996527777805159</c:v>
                      </c:pt>
                      <c:pt idx="6716">
                        <c:v>2.199895833334681</c:v>
                      </c:pt>
                      <c:pt idx="6717">
                        <c:v>2.200138888888846</c:v>
                      </c:pt>
                      <c:pt idx="6718">
                        <c:v>2.2003819444430111</c:v>
                      </c:pt>
                      <c:pt idx="6719">
                        <c:v>2.2006249999971761</c:v>
                      </c:pt>
                      <c:pt idx="6720">
                        <c:v>2.2008680555586171</c:v>
                      </c:pt>
                      <c:pt idx="6721">
                        <c:v>2.2011111111127821</c:v>
                      </c:pt>
                      <c:pt idx="6722">
                        <c:v>2.2013541666669472</c:v>
                      </c:pt>
                      <c:pt idx="6723">
                        <c:v>2.2015972222211122</c:v>
                      </c:pt>
                      <c:pt idx="6724">
                        <c:v>2.2018402777752772</c:v>
                      </c:pt>
                      <c:pt idx="6725">
                        <c:v>2.2020833333294423</c:v>
                      </c:pt>
                      <c:pt idx="6726">
                        <c:v>2.2023263888908833</c:v>
                      </c:pt>
                      <c:pt idx="6727">
                        <c:v>2.2025694444450483</c:v>
                      </c:pt>
                      <c:pt idx="6728">
                        <c:v>2.2028124999992134</c:v>
                      </c:pt>
                      <c:pt idx="6729">
                        <c:v>2.2030555555533784</c:v>
                      </c:pt>
                      <c:pt idx="6730">
                        <c:v>2.2032986111075434</c:v>
                      </c:pt>
                      <c:pt idx="6731">
                        <c:v>2.2035416666689844</c:v>
                      </c:pt>
                      <c:pt idx="6732">
                        <c:v>2.2037847222231495</c:v>
                      </c:pt>
                      <c:pt idx="6733">
                        <c:v>2.2040277777773145</c:v>
                      </c:pt>
                      <c:pt idx="6734">
                        <c:v>2.2042708333314796</c:v>
                      </c:pt>
                      <c:pt idx="6735">
                        <c:v>2.2045138888856446</c:v>
                      </c:pt>
                      <c:pt idx="6736">
                        <c:v>2.2047569444470856</c:v>
                      </c:pt>
                      <c:pt idx="6737">
                        <c:v>2.2050000000012506</c:v>
                      </c:pt>
                      <c:pt idx="6738">
                        <c:v>2.2052430555554157</c:v>
                      </c:pt>
                      <c:pt idx="6739">
                        <c:v>2.2054861111095807</c:v>
                      </c:pt>
                      <c:pt idx="6740">
                        <c:v>2.2057291666637457</c:v>
                      </c:pt>
                      <c:pt idx="6741">
                        <c:v>2.2059722222251867</c:v>
                      </c:pt>
                      <c:pt idx="6742">
                        <c:v>2.2062152777793518</c:v>
                      </c:pt>
                      <c:pt idx="6743">
                        <c:v>2.2064583333335168</c:v>
                      </c:pt>
                      <c:pt idx="6744">
                        <c:v>2.2067013888876819</c:v>
                      </c:pt>
                      <c:pt idx="6745">
                        <c:v>2.2069444444418469</c:v>
                      </c:pt>
                      <c:pt idx="6746">
                        <c:v>2.2071874999960119</c:v>
                      </c:pt>
                      <c:pt idx="6747">
                        <c:v>2.2074305555574529</c:v>
                      </c:pt>
                      <c:pt idx="6748">
                        <c:v>2.207673611111618</c:v>
                      </c:pt>
                      <c:pt idx="6749">
                        <c:v>2.207916666665783</c:v>
                      </c:pt>
                      <c:pt idx="6750">
                        <c:v>2.2081597222199481</c:v>
                      </c:pt>
                      <c:pt idx="6751">
                        <c:v>2.2084027777741131</c:v>
                      </c:pt>
                      <c:pt idx="6752">
                        <c:v>2.2086458333355541</c:v>
                      </c:pt>
                      <c:pt idx="6753">
                        <c:v>2.2088888888897191</c:v>
                      </c:pt>
                      <c:pt idx="6754">
                        <c:v>2.2091319444438842</c:v>
                      </c:pt>
                      <c:pt idx="6755">
                        <c:v>2.2093749999980492</c:v>
                      </c:pt>
                      <c:pt idx="6756">
                        <c:v>2.2096180555522142</c:v>
                      </c:pt>
                      <c:pt idx="6757">
                        <c:v>2.2098726851831589</c:v>
                      </c:pt>
                      <c:pt idx="6758">
                        <c:v>2.210115740737324</c:v>
                      </c:pt>
                      <c:pt idx="6759">
                        <c:v>2.210358796298765</c:v>
                      </c:pt>
                      <c:pt idx="6760">
                        <c:v>2.21060185185293</c:v>
                      </c:pt>
                      <c:pt idx="6761">
                        <c:v>2.2108449074070951</c:v>
                      </c:pt>
                      <c:pt idx="6762">
                        <c:v>2.2110879629612601</c:v>
                      </c:pt>
                      <c:pt idx="6763">
                        <c:v>2.2113310185154251</c:v>
                      </c:pt>
                      <c:pt idx="6764">
                        <c:v>2.2115740740768661</c:v>
                      </c:pt>
                      <c:pt idx="6765">
                        <c:v>2.2118171296310312</c:v>
                      </c:pt>
                      <c:pt idx="6766">
                        <c:v>2.2120601851851962</c:v>
                      </c:pt>
                      <c:pt idx="6767">
                        <c:v>2.2123032407393612</c:v>
                      </c:pt>
                      <c:pt idx="6768">
                        <c:v>2.2125462962935263</c:v>
                      </c:pt>
                      <c:pt idx="6769">
                        <c:v>2.2127893518549673</c:v>
                      </c:pt>
                      <c:pt idx="6770">
                        <c:v>2.2130324074091323</c:v>
                      </c:pt>
                      <c:pt idx="6771">
                        <c:v>2.2132754629632974</c:v>
                      </c:pt>
                      <c:pt idx="6772">
                        <c:v>2.2135185185174624</c:v>
                      </c:pt>
                      <c:pt idx="6773">
                        <c:v>2.2137615740716274</c:v>
                      </c:pt>
                      <c:pt idx="6774">
                        <c:v>2.2140046296257925</c:v>
                      </c:pt>
                      <c:pt idx="6775">
                        <c:v>2.2142476851872335</c:v>
                      </c:pt>
                      <c:pt idx="6776">
                        <c:v>2.2144907407413985</c:v>
                      </c:pt>
                      <c:pt idx="6777">
                        <c:v>2.2147337962955636</c:v>
                      </c:pt>
                      <c:pt idx="6778">
                        <c:v>2.2149768518497286</c:v>
                      </c:pt>
                      <c:pt idx="6779">
                        <c:v>2.2152199074038936</c:v>
                      </c:pt>
                      <c:pt idx="6780">
                        <c:v>2.2154629629653346</c:v>
                      </c:pt>
                      <c:pt idx="6781">
                        <c:v>2.2157060185194997</c:v>
                      </c:pt>
                      <c:pt idx="6782">
                        <c:v>2.2159490740736647</c:v>
                      </c:pt>
                      <c:pt idx="6783">
                        <c:v>2.2161921296278297</c:v>
                      </c:pt>
                      <c:pt idx="6784">
                        <c:v>2.2164351851819948</c:v>
                      </c:pt>
                      <c:pt idx="6785">
                        <c:v>2.2166782407434358</c:v>
                      </c:pt>
                      <c:pt idx="6786">
                        <c:v>2.2169212962976008</c:v>
                      </c:pt>
                      <c:pt idx="6787">
                        <c:v>2.2171643518517659</c:v>
                      </c:pt>
                      <c:pt idx="6788">
                        <c:v>2.2174074074059309</c:v>
                      </c:pt>
                      <c:pt idx="6789">
                        <c:v>2.2176504629600959</c:v>
                      </c:pt>
                      <c:pt idx="6790">
                        <c:v>2.2178935185215369</c:v>
                      </c:pt>
                      <c:pt idx="6791">
                        <c:v>2.218136574075702</c:v>
                      </c:pt>
                      <c:pt idx="6792">
                        <c:v>2.218379629629867</c:v>
                      </c:pt>
                      <c:pt idx="6793">
                        <c:v>2.2186226851840321</c:v>
                      </c:pt>
                      <c:pt idx="6794">
                        <c:v>2.2188657407381971</c:v>
                      </c:pt>
                      <c:pt idx="6795">
                        <c:v>2.2191087962923621</c:v>
                      </c:pt>
                      <c:pt idx="6796">
                        <c:v>2.2193518518538031</c:v>
                      </c:pt>
                      <c:pt idx="6797">
                        <c:v>2.2195949074079682</c:v>
                      </c:pt>
                      <c:pt idx="6798">
                        <c:v>2.2198379629621332</c:v>
                      </c:pt>
                      <c:pt idx="6799">
                        <c:v>2.2200810185162982</c:v>
                      </c:pt>
                      <c:pt idx="6800">
                        <c:v>2.2203240740704633</c:v>
                      </c:pt>
                      <c:pt idx="6801">
                        <c:v>2.2205671296319043</c:v>
                      </c:pt>
                      <c:pt idx="6802">
                        <c:v>2.2208101851860693</c:v>
                      </c:pt>
                      <c:pt idx="6803">
                        <c:v>2.2210532407402344</c:v>
                      </c:pt>
                      <c:pt idx="6804">
                        <c:v>2.2212962962943994</c:v>
                      </c:pt>
                      <c:pt idx="6805">
                        <c:v>2.2215509259253441</c:v>
                      </c:pt>
                      <c:pt idx="6806">
                        <c:v>2.2217939814795091</c:v>
                      </c:pt>
                      <c:pt idx="6807">
                        <c:v>2.2220370370336742</c:v>
                      </c:pt>
                      <c:pt idx="6808">
                        <c:v>2.2222800925951152</c:v>
                      </c:pt>
                      <c:pt idx="6809">
                        <c:v>2.2225231481492802</c:v>
                      </c:pt>
                      <c:pt idx="6810">
                        <c:v>2.2227662037034452</c:v>
                      </c:pt>
                      <c:pt idx="6811">
                        <c:v>2.2230092592576103</c:v>
                      </c:pt>
                      <c:pt idx="6812">
                        <c:v>2.2232523148117753</c:v>
                      </c:pt>
                      <c:pt idx="6813">
                        <c:v>2.2234953703732163</c:v>
                      </c:pt>
                      <c:pt idx="6814">
                        <c:v>2.2237384259273814</c:v>
                      </c:pt>
                      <c:pt idx="6815">
                        <c:v>2.2239814814815464</c:v>
                      </c:pt>
                      <c:pt idx="6816">
                        <c:v>2.2242245370357114</c:v>
                      </c:pt>
                      <c:pt idx="6817">
                        <c:v>2.2244675925898765</c:v>
                      </c:pt>
                      <c:pt idx="6818">
                        <c:v>2.2247106481440415</c:v>
                      </c:pt>
                      <c:pt idx="6819">
                        <c:v>2.2249537037054825</c:v>
                      </c:pt>
                      <c:pt idx="6820">
                        <c:v>2.2251967592596475</c:v>
                      </c:pt>
                      <c:pt idx="6821">
                        <c:v>2.2254398148138126</c:v>
                      </c:pt>
                      <c:pt idx="6822">
                        <c:v>2.2256828703679776</c:v>
                      </c:pt>
                      <c:pt idx="6823">
                        <c:v>2.2259259259221427</c:v>
                      </c:pt>
                      <c:pt idx="6824">
                        <c:v>2.2261689814835837</c:v>
                      </c:pt>
                      <c:pt idx="6825">
                        <c:v>2.2264120370377487</c:v>
                      </c:pt>
                      <c:pt idx="6826">
                        <c:v>2.2266550925919137</c:v>
                      </c:pt>
                      <c:pt idx="6827">
                        <c:v>2.2268981481460788</c:v>
                      </c:pt>
                      <c:pt idx="6828">
                        <c:v>2.2271412037002438</c:v>
                      </c:pt>
                      <c:pt idx="6829">
                        <c:v>2.2273842592616848</c:v>
                      </c:pt>
                      <c:pt idx="6830">
                        <c:v>2.2276273148158499</c:v>
                      </c:pt>
                      <c:pt idx="6831">
                        <c:v>2.2278703703700149</c:v>
                      </c:pt>
                      <c:pt idx="6832">
                        <c:v>2.2281134259241799</c:v>
                      </c:pt>
                      <c:pt idx="6833">
                        <c:v>2.228356481478345</c:v>
                      </c:pt>
                      <c:pt idx="6834">
                        <c:v>2.228599537039786</c:v>
                      </c:pt>
                      <c:pt idx="6835">
                        <c:v>2.228842592593951</c:v>
                      </c:pt>
                      <c:pt idx="6836">
                        <c:v>2.2290856481481161</c:v>
                      </c:pt>
                      <c:pt idx="6837">
                        <c:v>2.2293287037022811</c:v>
                      </c:pt>
                      <c:pt idx="6838">
                        <c:v>2.2295717592564461</c:v>
                      </c:pt>
                      <c:pt idx="6839">
                        <c:v>2.2298148148178871</c:v>
                      </c:pt>
                      <c:pt idx="6840">
                        <c:v>2.2300578703720522</c:v>
                      </c:pt>
                      <c:pt idx="6841">
                        <c:v>2.2303009259262172</c:v>
                      </c:pt>
                      <c:pt idx="6842">
                        <c:v>2.2305439814803822</c:v>
                      </c:pt>
                      <c:pt idx="6843">
                        <c:v>2.2307870370345473</c:v>
                      </c:pt>
                      <c:pt idx="6844">
                        <c:v>2.2310300925887123</c:v>
                      </c:pt>
                      <c:pt idx="6845">
                        <c:v>2.2312731481501533</c:v>
                      </c:pt>
                      <c:pt idx="6846">
                        <c:v>2.2315162037043184</c:v>
                      </c:pt>
                      <c:pt idx="6847">
                        <c:v>2.2317592592584834</c:v>
                      </c:pt>
                      <c:pt idx="6848">
                        <c:v>2.2320023148126484</c:v>
                      </c:pt>
                      <c:pt idx="6849">
                        <c:v>2.2322453703668135</c:v>
                      </c:pt>
                      <c:pt idx="6850">
                        <c:v>2.2324884259282545</c:v>
                      </c:pt>
                      <c:pt idx="6851">
                        <c:v>2.2327314814824195</c:v>
                      </c:pt>
                      <c:pt idx="6852">
                        <c:v>2.2329745370365846</c:v>
                      </c:pt>
                      <c:pt idx="6853">
                        <c:v>2.2332175925907496</c:v>
                      </c:pt>
                      <c:pt idx="6854">
                        <c:v>2.2334722222216943</c:v>
                      </c:pt>
                      <c:pt idx="6855">
                        <c:v>2.2337152777758593</c:v>
                      </c:pt>
                      <c:pt idx="6856">
                        <c:v>2.2339583333300244</c:v>
                      </c:pt>
                      <c:pt idx="6857">
                        <c:v>2.2342013888914654</c:v>
                      </c:pt>
                      <c:pt idx="6858">
                        <c:v>2.2344444444456304</c:v>
                      </c:pt>
                      <c:pt idx="6859">
                        <c:v>2.2346874999997954</c:v>
                      </c:pt>
                      <c:pt idx="6860">
                        <c:v>2.2349305555539605</c:v>
                      </c:pt>
                      <c:pt idx="6861">
                        <c:v>2.2351736111081255</c:v>
                      </c:pt>
                      <c:pt idx="6862">
                        <c:v>2.2354166666695665</c:v>
                      </c:pt>
                      <c:pt idx="6863">
                        <c:v>2.2356597222237315</c:v>
                      </c:pt>
                      <c:pt idx="6864">
                        <c:v>2.2359027777778966</c:v>
                      </c:pt>
                      <c:pt idx="6865">
                        <c:v>2.2361458333320616</c:v>
                      </c:pt>
                      <c:pt idx="6866">
                        <c:v>2.2363888888862267</c:v>
                      </c:pt>
                      <c:pt idx="6867">
                        <c:v>2.2366319444403917</c:v>
                      </c:pt>
                      <c:pt idx="6868">
                        <c:v>2.2368750000018327</c:v>
                      </c:pt>
                      <c:pt idx="6869">
                        <c:v>2.2371180555559977</c:v>
                      </c:pt>
                      <c:pt idx="6870">
                        <c:v>2.2373611111101628</c:v>
                      </c:pt>
                      <c:pt idx="6871">
                        <c:v>2.2376041666643278</c:v>
                      </c:pt>
                      <c:pt idx="6872">
                        <c:v>2.2378472222184929</c:v>
                      </c:pt>
                      <c:pt idx="6873">
                        <c:v>2.2380902777799339</c:v>
                      </c:pt>
                      <c:pt idx="6874">
                        <c:v>2.2383333333340989</c:v>
                      </c:pt>
                      <c:pt idx="6875">
                        <c:v>2.2385763888882639</c:v>
                      </c:pt>
                      <c:pt idx="6876">
                        <c:v>2.238819444442429</c:v>
                      </c:pt>
                      <c:pt idx="6877">
                        <c:v>2.239062499996594</c:v>
                      </c:pt>
                      <c:pt idx="6878">
                        <c:v>2.239305555558035</c:v>
                      </c:pt>
                      <c:pt idx="6879">
                        <c:v>2.2395486111122</c:v>
                      </c:pt>
                      <c:pt idx="6880">
                        <c:v>2.2397916666663651</c:v>
                      </c:pt>
                      <c:pt idx="6881">
                        <c:v>2.2400347222205301</c:v>
                      </c:pt>
                      <c:pt idx="6882">
                        <c:v>2.2402777777746952</c:v>
                      </c:pt>
                      <c:pt idx="6883">
                        <c:v>2.2405208333361362</c:v>
                      </c:pt>
                      <c:pt idx="6884">
                        <c:v>2.2407638888903012</c:v>
                      </c:pt>
                      <c:pt idx="6885">
                        <c:v>2.2410069444444662</c:v>
                      </c:pt>
                      <c:pt idx="6886">
                        <c:v>2.2412499999986313</c:v>
                      </c:pt>
                      <c:pt idx="6887">
                        <c:v>2.2414930555527963</c:v>
                      </c:pt>
                      <c:pt idx="6888">
                        <c:v>2.2417361111142373</c:v>
                      </c:pt>
                      <c:pt idx="6889">
                        <c:v>2.2419791666684024</c:v>
                      </c:pt>
                      <c:pt idx="6890">
                        <c:v>2.2422222222225674</c:v>
                      </c:pt>
                      <c:pt idx="6891">
                        <c:v>2.2424652777767324</c:v>
                      </c:pt>
                      <c:pt idx="6892">
                        <c:v>2.2427083333308975</c:v>
                      </c:pt>
                      <c:pt idx="6893">
                        <c:v>2.2429513888850625</c:v>
                      </c:pt>
                      <c:pt idx="6894">
                        <c:v>2.2431944444465035</c:v>
                      </c:pt>
                      <c:pt idx="6895">
                        <c:v>2.2434375000006685</c:v>
                      </c:pt>
                      <c:pt idx="6896">
                        <c:v>2.2436805555548336</c:v>
                      </c:pt>
                      <c:pt idx="6897">
                        <c:v>2.2439236111089986</c:v>
                      </c:pt>
                      <c:pt idx="6898">
                        <c:v>2.2441666666631637</c:v>
                      </c:pt>
                      <c:pt idx="6899">
                        <c:v>2.2444097222246047</c:v>
                      </c:pt>
                      <c:pt idx="6900">
                        <c:v>2.2446527777787697</c:v>
                      </c:pt>
                      <c:pt idx="6901">
                        <c:v>2.2448958333329347</c:v>
                      </c:pt>
                      <c:pt idx="6902">
                        <c:v>2.2451504629638794</c:v>
                      </c:pt>
                      <c:pt idx="6903">
                        <c:v>2.2453935185180445</c:v>
                      </c:pt>
                      <c:pt idx="6904">
                        <c:v>2.2456365740722095</c:v>
                      </c:pt>
                      <c:pt idx="6905">
                        <c:v>2.2458796296263746</c:v>
                      </c:pt>
                      <c:pt idx="6906">
                        <c:v>2.2461226851878155</c:v>
                      </c:pt>
                      <c:pt idx="6907">
                        <c:v>2.2463657407419806</c:v>
                      </c:pt>
                      <c:pt idx="6908">
                        <c:v>2.2466087962961456</c:v>
                      </c:pt>
                      <c:pt idx="6909">
                        <c:v>2.2468518518503107</c:v>
                      </c:pt>
                      <c:pt idx="6910">
                        <c:v>2.2470949074044757</c:v>
                      </c:pt>
                      <c:pt idx="6911">
                        <c:v>2.2473379629659167</c:v>
                      </c:pt>
                      <c:pt idx="6912">
                        <c:v>2.2475810185200817</c:v>
                      </c:pt>
                      <c:pt idx="6913">
                        <c:v>2.2478240740742468</c:v>
                      </c:pt>
                      <c:pt idx="6914">
                        <c:v>2.2480671296284118</c:v>
                      </c:pt>
                      <c:pt idx="6915">
                        <c:v>2.2483101851825769</c:v>
                      </c:pt>
                      <c:pt idx="6916">
                        <c:v>2.2485532407367419</c:v>
                      </c:pt>
                      <c:pt idx="6917">
                        <c:v>2.2487962962981829</c:v>
                      </c:pt>
                      <c:pt idx="6918">
                        <c:v>2.2490393518523479</c:v>
                      </c:pt>
                      <c:pt idx="6919">
                        <c:v>2.249282407406513</c:v>
                      </c:pt>
                      <c:pt idx="6920">
                        <c:v>2.249525462960678</c:v>
                      </c:pt>
                      <c:pt idx="6921">
                        <c:v>2.2497685185148431</c:v>
                      </c:pt>
                      <c:pt idx="6922">
                        <c:v>2.250011574076284</c:v>
                      </c:pt>
                      <c:pt idx="6923">
                        <c:v>2.2502546296304491</c:v>
                      </c:pt>
                      <c:pt idx="6924">
                        <c:v>2.2504976851846141</c:v>
                      </c:pt>
                      <c:pt idx="6925">
                        <c:v>2.2507407407387792</c:v>
                      </c:pt>
                      <c:pt idx="6926">
                        <c:v>2.2509837962929442</c:v>
                      </c:pt>
                      <c:pt idx="6927">
                        <c:v>2.2512268518543852</c:v>
                      </c:pt>
                      <c:pt idx="6928">
                        <c:v>2.2514699074085502</c:v>
                      </c:pt>
                      <c:pt idx="6929">
                        <c:v>2.2517129629627153</c:v>
                      </c:pt>
                      <c:pt idx="6930">
                        <c:v>2.2519560185168803</c:v>
                      </c:pt>
                      <c:pt idx="6931">
                        <c:v>2.2521990740710454</c:v>
                      </c:pt>
                      <c:pt idx="6932">
                        <c:v>2.2524421296324864</c:v>
                      </c:pt>
                      <c:pt idx="6933">
                        <c:v>2.2526851851866514</c:v>
                      </c:pt>
                      <c:pt idx="6934">
                        <c:v>2.2529282407408164</c:v>
                      </c:pt>
                      <c:pt idx="6935">
                        <c:v>2.2531712962949815</c:v>
                      </c:pt>
                      <c:pt idx="6936">
                        <c:v>2.2534143518491465</c:v>
                      </c:pt>
                      <c:pt idx="6937">
                        <c:v>2.2536574074033116</c:v>
                      </c:pt>
                      <c:pt idx="6938">
                        <c:v>2.2539004629647525</c:v>
                      </c:pt>
                      <c:pt idx="6939">
                        <c:v>2.2541435185189176</c:v>
                      </c:pt>
                      <c:pt idx="6940">
                        <c:v>2.2543865740730826</c:v>
                      </c:pt>
                      <c:pt idx="6941">
                        <c:v>2.2546296296272477</c:v>
                      </c:pt>
                      <c:pt idx="6942">
                        <c:v>2.2548726851814127</c:v>
                      </c:pt>
                      <c:pt idx="6943">
                        <c:v>2.2551157407428537</c:v>
                      </c:pt>
                      <c:pt idx="6944">
                        <c:v>2.2553587962970187</c:v>
                      </c:pt>
                      <c:pt idx="6945">
                        <c:v>2.2556018518511838</c:v>
                      </c:pt>
                      <c:pt idx="6946">
                        <c:v>2.2558449074053488</c:v>
                      </c:pt>
                      <c:pt idx="6947">
                        <c:v>2.2560879629595139</c:v>
                      </c:pt>
                      <c:pt idx="6948">
                        <c:v>2.2563310185209549</c:v>
                      </c:pt>
                      <c:pt idx="6949">
                        <c:v>2.2565740740751199</c:v>
                      </c:pt>
                      <c:pt idx="6950">
                        <c:v>2.2568287037060646</c:v>
                      </c:pt>
                      <c:pt idx="6951">
                        <c:v>2.2570717592602296</c:v>
                      </c:pt>
                      <c:pt idx="6952">
                        <c:v>2.2573148148143947</c:v>
                      </c:pt>
                      <c:pt idx="6953">
                        <c:v>2.2575578703685597</c:v>
                      </c:pt>
                      <c:pt idx="6954">
                        <c:v>2.2578009259227247</c:v>
                      </c:pt>
                      <c:pt idx="6955">
                        <c:v>2.2580439814841657</c:v>
                      </c:pt>
                      <c:pt idx="6956">
                        <c:v>2.2582870370383308</c:v>
                      </c:pt>
                      <c:pt idx="6957">
                        <c:v>2.2585300925924958</c:v>
                      </c:pt>
                      <c:pt idx="6958">
                        <c:v>2.2587731481466609</c:v>
                      </c:pt>
                      <c:pt idx="6959">
                        <c:v>2.2590162037008259</c:v>
                      </c:pt>
                      <c:pt idx="6960">
                        <c:v>2.2592592592622669</c:v>
                      </c:pt>
                      <c:pt idx="6961">
                        <c:v>2.2595023148164319</c:v>
                      </c:pt>
                      <c:pt idx="6962">
                        <c:v>2.259745370370597</c:v>
                      </c:pt>
                      <c:pt idx="6963">
                        <c:v>2.259988425924762</c:v>
                      </c:pt>
                      <c:pt idx="6964">
                        <c:v>2.2602314814789271</c:v>
                      </c:pt>
                      <c:pt idx="6965">
                        <c:v>2.2604745370330921</c:v>
                      </c:pt>
                      <c:pt idx="6966">
                        <c:v>2.2607175925945331</c:v>
                      </c:pt>
                      <c:pt idx="6967">
                        <c:v>2.2609606481486981</c:v>
                      </c:pt>
                      <c:pt idx="6968">
                        <c:v>2.2612037037028632</c:v>
                      </c:pt>
                      <c:pt idx="6969">
                        <c:v>2.2614467592570282</c:v>
                      </c:pt>
                      <c:pt idx="6970">
                        <c:v>2.2616898148111932</c:v>
                      </c:pt>
                      <c:pt idx="6971">
                        <c:v>2.2619328703726342</c:v>
                      </c:pt>
                      <c:pt idx="6972">
                        <c:v>2.2621759259267993</c:v>
                      </c:pt>
                      <c:pt idx="6973">
                        <c:v>2.2624189814809643</c:v>
                      </c:pt>
                      <c:pt idx="6974">
                        <c:v>2.2626620370351294</c:v>
                      </c:pt>
                      <c:pt idx="6975">
                        <c:v>2.2629050925892944</c:v>
                      </c:pt>
                      <c:pt idx="6976">
                        <c:v>2.2631481481507354</c:v>
                      </c:pt>
                      <c:pt idx="6977">
                        <c:v>2.2633912037049004</c:v>
                      </c:pt>
                      <c:pt idx="6978">
                        <c:v>2.2636342592590655</c:v>
                      </c:pt>
                      <c:pt idx="6979">
                        <c:v>2.2638773148132305</c:v>
                      </c:pt>
                      <c:pt idx="6980">
                        <c:v>2.2641203703673956</c:v>
                      </c:pt>
                      <c:pt idx="6981">
                        <c:v>2.2643634259288365</c:v>
                      </c:pt>
                      <c:pt idx="6982">
                        <c:v>2.2646064814830016</c:v>
                      </c:pt>
                      <c:pt idx="6983">
                        <c:v>2.2648495370371666</c:v>
                      </c:pt>
                      <c:pt idx="6984">
                        <c:v>2.2650925925913317</c:v>
                      </c:pt>
                      <c:pt idx="6985">
                        <c:v>2.2653356481454967</c:v>
                      </c:pt>
                      <c:pt idx="6986">
                        <c:v>2.2655787036996617</c:v>
                      </c:pt>
                      <c:pt idx="6987">
                        <c:v>2.2658217592611027</c:v>
                      </c:pt>
                      <c:pt idx="6988">
                        <c:v>2.2660648148152678</c:v>
                      </c:pt>
                      <c:pt idx="6989">
                        <c:v>2.2663078703694328</c:v>
                      </c:pt>
                      <c:pt idx="6990">
                        <c:v>2.2665509259235979</c:v>
                      </c:pt>
                      <c:pt idx="6991">
                        <c:v>2.2667939814777629</c:v>
                      </c:pt>
                      <c:pt idx="6992">
                        <c:v>2.2670370370392039</c:v>
                      </c:pt>
                      <c:pt idx="6993">
                        <c:v>2.2672800925933689</c:v>
                      </c:pt>
                      <c:pt idx="6994">
                        <c:v>2.267523148147534</c:v>
                      </c:pt>
                      <c:pt idx="6995">
                        <c:v>2.267766203701699</c:v>
                      </c:pt>
                      <c:pt idx="6996">
                        <c:v>2.2680092592558641</c:v>
                      </c:pt>
                      <c:pt idx="6997">
                        <c:v>2.268252314817305</c:v>
                      </c:pt>
                      <c:pt idx="6998">
                        <c:v>2.2684953703714701</c:v>
                      </c:pt>
                      <c:pt idx="6999">
                        <c:v>2.2687500000024148</c:v>
                      </c:pt>
                      <c:pt idx="7000">
                        <c:v>2.2689930555565798</c:v>
                      </c:pt>
                      <c:pt idx="7001">
                        <c:v>2.2692361111107449</c:v>
                      </c:pt>
                      <c:pt idx="7002">
                        <c:v>2.2694791666649099</c:v>
                      </c:pt>
                      <c:pt idx="7003">
                        <c:v>2.2697222222190749</c:v>
                      </c:pt>
                      <c:pt idx="7004">
                        <c:v>2.2699652777805159</c:v>
                      </c:pt>
                      <c:pt idx="7005">
                        <c:v>2.270208333334681</c:v>
                      </c:pt>
                      <c:pt idx="7006">
                        <c:v>2.270451388888846</c:v>
                      </c:pt>
                      <c:pt idx="7007">
                        <c:v>2.2706944444430111</c:v>
                      </c:pt>
                      <c:pt idx="7008">
                        <c:v>2.2709374999971761</c:v>
                      </c:pt>
                      <c:pt idx="7009">
                        <c:v>2.2711805555586171</c:v>
                      </c:pt>
                      <c:pt idx="7010">
                        <c:v>2.2714236111127821</c:v>
                      </c:pt>
                      <c:pt idx="7011">
                        <c:v>2.2716666666669472</c:v>
                      </c:pt>
                      <c:pt idx="7012">
                        <c:v>2.2719097222211122</c:v>
                      </c:pt>
                      <c:pt idx="7013">
                        <c:v>2.2721527777752772</c:v>
                      </c:pt>
                      <c:pt idx="7014">
                        <c:v>2.2723958333294423</c:v>
                      </c:pt>
                      <c:pt idx="7015">
                        <c:v>2.2726388888908833</c:v>
                      </c:pt>
                      <c:pt idx="7016">
                        <c:v>2.2728819444450483</c:v>
                      </c:pt>
                      <c:pt idx="7017">
                        <c:v>2.2731249999992134</c:v>
                      </c:pt>
                      <c:pt idx="7018">
                        <c:v>2.2733680555533784</c:v>
                      </c:pt>
                      <c:pt idx="7019">
                        <c:v>2.2736111111075434</c:v>
                      </c:pt>
                      <c:pt idx="7020">
                        <c:v>2.2738541666689844</c:v>
                      </c:pt>
                      <c:pt idx="7021">
                        <c:v>2.2740972222231495</c:v>
                      </c:pt>
                      <c:pt idx="7022">
                        <c:v>2.2743402777773145</c:v>
                      </c:pt>
                      <c:pt idx="7023">
                        <c:v>2.2745833333314796</c:v>
                      </c:pt>
                      <c:pt idx="7024">
                        <c:v>2.2748263888856446</c:v>
                      </c:pt>
                      <c:pt idx="7025">
                        <c:v>2.2750694444470856</c:v>
                      </c:pt>
                      <c:pt idx="7026">
                        <c:v>2.2753125000012506</c:v>
                      </c:pt>
                      <c:pt idx="7027">
                        <c:v>2.2755555555554157</c:v>
                      </c:pt>
                      <c:pt idx="7028">
                        <c:v>2.2757986111095807</c:v>
                      </c:pt>
                      <c:pt idx="7029">
                        <c:v>2.2760416666637457</c:v>
                      </c:pt>
                      <c:pt idx="7030">
                        <c:v>2.2762847222251867</c:v>
                      </c:pt>
                      <c:pt idx="7031">
                        <c:v>2.2765277777793518</c:v>
                      </c:pt>
                      <c:pt idx="7032">
                        <c:v>2.2767708333335168</c:v>
                      </c:pt>
                      <c:pt idx="7033">
                        <c:v>2.2770138888876819</c:v>
                      </c:pt>
                      <c:pt idx="7034">
                        <c:v>2.2772569444418469</c:v>
                      </c:pt>
                      <c:pt idx="7035">
                        <c:v>2.2774999999960119</c:v>
                      </c:pt>
                      <c:pt idx="7036">
                        <c:v>2.2777430555574529</c:v>
                      </c:pt>
                      <c:pt idx="7037">
                        <c:v>2.277986111111618</c:v>
                      </c:pt>
                      <c:pt idx="7038">
                        <c:v>2.278229166665783</c:v>
                      </c:pt>
                      <c:pt idx="7039">
                        <c:v>2.2784722222199481</c:v>
                      </c:pt>
                      <c:pt idx="7040">
                        <c:v>2.2787152777741131</c:v>
                      </c:pt>
                      <c:pt idx="7041">
                        <c:v>2.2789583333355541</c:v>
                      </c:pt>
                      <c:pt idx="7042">
                        <c:v>2.2792013888897191</c:v>
                      </c:pt>
                      <c:pt idx="7043">
                        <c:v>2.2794444444438842</c:v>
                      </c:pt>
                      <c:pt idx="7044">
                        <c:v>2.2796874999980492</c:v>
                      </c:pt>
                      <c:pt idx="7045">
                        <c:v>2.2799305555522142</c:v>
                      </c:pt>
                      <c:pt idx="7046">
                        <c:v>2.2801736111136552</c:v>
                      </c:pt>
                      <c:pt idx="7047">
                        <c:v>2.280428240737324</c:v>
                      </c:pt>
                      <c:pt idx="7048">
                        <c:v>2.280671296298765</c:v>
                      </c:pt>
                      <c:pt idx="7049">
                        <c:v>2.28091435185293</c:v>
                      </c:pt>
                      <c:pt idx="7050">
                        <c:v>2.2811574074070951</c:v>
                      </c:pt>
                      <c:pt idx="7051">
                        <c:v>2.2814004629612601</c:v>
                      </c:pt>
                      <c:pt idx="7052">
                        <c:v>2.2816435185154251</c:v>
                      </c:pt>
                      <c:pt idx="7053">
                        <c:v>2.2818865740768661</c:v>
                      </c:pt>
                      <c:pt idx="7054">
                        <c:v>2.2821296296310312</c:v>
                      </c:pt>
                      <c:pt idx="7055">
                        <c:v>2.2823726851851962</c:v>
                      </c:pt>
                      <c:pt idx="7056">
                        <c:v>2.2826157407393612</c:v>
                      </c:pt>
                      <c:pt idx="7057">
                        <c:v>2.2828587962935263</c:v>
                      </c:pt>
                      <c:pt idx="7058">
                        <c:v>2.2831018518549673</c:v>
                      </c:pt>
                      <c:pt idx="7059">
                        <c:v>2.2833449074091323</c:v>
                      </c:pt>
                      <c:pt idx="7060">
                        <c:v>2.2835879629632974</c:v>
                      </c:pt>
                      <c:pt idx="7061">
                        <c:v>2.2838310185174624</c:v>
                      </c:pt>
                      <c:pt idx="7062">
                        <c:v>2.2840740740716274</c:v>
                      </c:pt>
                      <c:pt idx="7063">
                        <c:v>2.2843171296257925</c:v>
                      </c:pt>
                      <c:pt idx="7064">
                        <c:v>2.2845601851872335</c:v>
                      </c:pt>
                      <c:pt idx="7065">
                        <c:v>2.2848032407413985</c:v>
                      </c:pt>
                      <c:pt idx="7066">
                        <c:v>2.2850462962955636</c:v>
                      </c:pt>
                      <c:pt idx="7067">
                        <c:v>2.2852893518497286</c:v>
                      </c:pt>
                      <c:pt idx="7068">
                        <c:v>2.2855324074038936</c:v>
                      </c:pt>
                      <c:pt idx="7069">
                        <c:v>2.2857754629653346</c:v>
                      </c:pt>
                      <c:pt idx="7070">
                        <c:v>2.2860185185194997</c:v>
                      </c:pt>
                      <c:pt idx="7071">
                        <c:v>2.2862615740736647</c:v>
                      </c:pt>
                      <c:pt idx="7072">
                        <c:v>2.2865046296278297</c:v>
                      </c:pt>
                      <c:pt idx="7073">
                        <c:v>2.2867476851819948</c:v>
                      </c:pt>
                      <c:pt idx="7074">
                        <c:v>2.2869907407434358</c:v>
                      </c:pt>
                      <c:pt idx="7075">
                        <c:v>2.2872337962976008</c:v>
                      </c:pt>
                      <c:pt idx="7076">
                        <c:v>2.2874768518517659</c:v>
                      </c:pt>
                      <c:pt idx="7077">
                        <c:v>2.2877199074059309</c:v>
                      </c:pt>
                      <c:pt idx="7078">
                        <c:v>2.2879629629600959</c:v>
                      </c:pt>
                      <c:pt idx="7079">
                        <c:v>2.2882060185215369</c:v>
                      </c:pt>
                      <c:pt idx="7080">
                        <c:v>2.288449074075702</c:v>
                      </c:pt>
                      <c:pt idx="7081">
                        <c:v>2.288692129629867</c:v>
                      </c:pt>
                      <c:pt idx="7082">
                        <c:v>2.2889351851840321</c:v>
                      </c:pt>
                      <c:pt idx="7083">
                        <c:v>2.2891782407381971</c:v>
                      </c:pt>
                      <c:pt idx="7084">
                        <c:v>2.2894212962923621</c:v>
                      </c:pt>
                      <c:pt idx="7085">
                        <c:v>2.2896643518538031</c:v>
                      </c:pt>
                      <c:pt idx="7086">
                        <c:v>2.2899074074079682</c:v>
                      </c:pt>
                      <c:pt idx="7087">
                        <c:v>2.2901504629621332</c:v>
                      </c:pt>
                      <c:pt idx="7088">
                        <c:v>2.2903935185162982</c:v>
                      </c:pt>
                      <c:pt idx="7089">
                        <c:v>2.2906365740704633</c:v>
                      </c:pt>
                      <c:pt idx="7090">
                        <c:v>2.2908796296319043</c:v>
                      </c:pt>
                      <c:pt idx="7091">
                        <c:v>2.2911226851860693</c:v>
                      </c:pt>
                      <c:pt idx="7092">
                        <c:v>2.2913657407402344</c:v>
                      </c:pt>
                      <c:pt idx="7093">
                        <c:v>2.2916087962943994</c:v>
                      </c:pt>
                      <c:pt idx="7094">
                        <c:v>2.2918518518485644</c:v>
                      </c:pt>
                      <c:pt idx="7095">
                        <c:v>2.2920949074100054</c:v>
                      </c:pt>
                      <c:pt idx="7096">
                        <c:v>2.2923495370336742</c:v>
                      </c:pt>
                      <c:pt idx="7097">
                        <c:v>2.2925925925951152</c:v>
                      </c:pt>
                      <c:pt idx="7098">
                        <c:v>2.2928356481492802</c:v>
                      </c:pt>
                      <c:pt idx="7099">
                        <c:v>2.2930787037034452</c:v>
                      </c:pt>
                      <c:pt idx="7100">
                        <c:v>2.2933217592576103</c:v>
                      </c:pt>
                      <c:pt idx="7101">
                        <c:v>2.2935648148117753</c:v>
                      </c:pt>
                      <c:pt idx="7102">
                        <c:v>2.2938078703732163</c:v>
                      </c:pt>
                      <c:pt idx="7103">
                        <c:v>2.2940509259273814</c:v>
                      </c:pt>
                      <c:pt idx="7104">
                        <c:v>2.2942939814815464</c:v>
                      </c:pt>
                      <c:pt idx="7105">
                        <c:v>2.2945370370357114</c:v>
                      </c:pt>
                      <c:pt idx="7106">
                        <c:v>2.2947800925898765</c:v>
                      </c:pt>
                      <c:pt idx="7107">
                        <c:v>2.2950231481440415</c:v>
                      </c:pt>
                      <c:pt idx="7108">
                        <c:v>2.2952662037054825</c:v>
                      </c:pt>
                      <c:pt idx="7109">
                        <c:v>2.2955092592596475</c:v>
                      </c:pt>
                      <c:pt idx="7110">
                        <c:v>2.2957523148138126</c:v>
                      </c:pt>
                      <c:pt idx="7111">
                        <c:v>2.2959953703679776</c:v>
                      </c:pt>
                      <c:pt idx="7112">
                        <c:v>2.2962384259221427</c:v>
                      </c:pt>
                      <c:pt idx="7113">
                        <c:v>2.2964814814835837</c:v>
                      </c:pt>
                      <c:pt idx="7114">
                        <c:v>2.2967245370377487</c:v>
                      </c:pt>
                      <c:pt idx="7115">
                        <c:v>2.2969675925919137</c:v>
                      </c:pt>
                      <c:pt idx="7116">
                        <c:v>2.2972106481460788</c:v>
                      </c:pt>
                      <c:pt idx="7117">
                        <c:v>2.2974537037002438</c:v>
                      </c:pt>
                      <c:pt idx="7118">
                        <c:v>2.2976967592616848</c:v>
                      </c:pt>
                      <c:pt idx="7119">
                        <c:v>2.2979398148158499</c:v>
                      </c:pt>
                      <c:pt idx="7120">
                        <c:v>2.2981828703700149</c:v>
                      </c:pt>
                      <c:pt idx="7121">
                        <c:v>2.2984259259241799</c:v>
                      </c:pt>
                      <c:pt idx="7122">
                        <c:v>2.298668981478345</c:v>
                      </c:pt>
                      <c:pt idx="7123">
                        <c:v>2.298912037039786</c:v>
                      </c:pt>
                      <c:pt idx="7124">
                        <c:v>2.299155092593951</c:v>
                      </c:pt>
                      <c:pt idx="7125">
                        <c:v>2.2993981481481161</c:v>
                      </c:pt>
                      <c:pt idx="7126">
                        <c:v>2.2996412037022811</c:v>
                      </c:pt>
                      <c:pt idx="7127">
                        <c:v>2.2998842592564461</c:v>
                      </c:pt>
                      <c:pt idx="7128">
                        <c:v>2.3001273148178871</c:v>
                      </c:pt>
                      <c:pt idx="7129">
                        <c:v>2.3003703703720522</c:v>
                      </c:pt>
                      <c:pt idx="7130">
                        <c:v>2.3006134259262172</c:v>
                      </c:pt>
                      <c:pt idx="7131">
                        <c:v>2.3008564814803822</c:v>
                      </c:pt>
                      <c:pt idx="7132">
                        <c:v>2.3010995370345473</c:v>
                      </c:pt>
                      <c:pt idx="7133">
                        <c:v>2.3013425925887123</c:v>
                      </c:pt>
                      <c:pt idx="7134">
                        <c:v>2.3015856481501533</c:v>
                      </c:pt>
                      <c:pt idx="7135">
                        <c:v>2.3018287037043184</c:v>
                      </c:pt>
                      <c:pt idx="7136">
                        <c:v>2.3020717592584834</c:v>
                      </c:pt>
                      <c:pt idx="7137">
                        <c:v>2.3023148148126484</c:v>
                      </c:pt>
                      <c:pt idx="7138">
                        <c:v>2.3025578703668135</c:v>
                      </c:pt>
                      <c:pt idx="7139">
                        <c:v>2.3028009259282545</c:v>
                      </c:pt>
                      <c:pt idx="7140">
                        <c:v>2.3030439814824195</c:v>
                      </c:pt>
                      <c:pt idx="7141">
                        <c:v>2.3032870370365846</c:v>
                      </c:pt>
                      <c:pt idx="7142">
                        <c:v>2.3035300925907496</c:v>
                      </c:pt>
                      <c:pt idx="7143">
                        <c:v>2.3037731481449146</c:v>
                      </c:pt>
                      <c:pt idx="7144">
                        <c:v>2.3040277777758593</c:v>
                      </c:pt>
                      <c:pt idx="7145">
                        <c:v>2.3042708333300244</c:v>
                      </c:pt>
                      <c:pt idx="7146">
                        <c:v>2.3045138888914654</c:v>
                      </c:pt>
                      <c:pt idx="7147">
                        <c:v>2.3047569444456304</c:v>
                      </c:pt>
                      <c:pt idx="7148">
                        <c:v>2.3049999999997954</c:v>
                      </c:pt>
                      <c:pt idx="7149">
                        <c:v>2.3052430555539605</c:v>
                      </c:pt>
                      <c:pt idx="7150">
                        <c:v>2.3054861111081255</c:v>
                      </c:pt>
                      <c:pt idx="7151">
                        <c:v>2.3057291666695665</c:v>
                      </c:pt>
                      <c:pt idx="7152">
                        <c:v>2.3059722222237315</c:v>
                      </c:pt>
                      <c:pt idx="7153">
                        <c:v>2.3062152777778966</c:v>
                      </c:pt>
                      <c:pt idx="7154">
                        <c:v>2.3064583333320616</c:v>
                      </c:pt>
                      <c:pt idx="7155">
                        <c:v>2.3067013888862267</c:v>
                      </c:pt>
                      <c:pt idx="7156">
                        <c:v>2.3069444444403917</c:v>
                      </c:pt>
                      <c:pt idx="7157">
                        <c:v>2.3071875000018327</c:v>
                      </c:pt>
                      <c:pt idx="7158">
                        <c:v>2.3074305555559977</c:v>
                      </c:pt>
                      <c:pt idx="7159">
                        <c:v>2.3076736111101628</c:v>
                      </c:pt>
                      <c:pt idx="7160">
                        <c:v>2.3079166666643278</c:v>
                      </c:pt>
                      <c:pt idx="7161">
                        <c:v>2.3081597222184929</c:v>
                      </c:pt>
                      <c:pt idx="7162">
                        <c:v>2.3084027777799339</c:v>
                      </c:pt>
                      <c:pt idx="7163">
                        <c:v>2.3086458333340989</c:v>
                      </c:pt>
                      <c:pt idx="7164">
                        <c:v>2.3088888888882639</c:v>
                      </c:pt>
                      <c:pt idx="7165">
                        <c:v>2.309131944442429</c:v>
                      </c:pt>
                      <c:pt idx="7166">
                        <c:v>2.309374999996594</c:v>
                      </c:pt>
                      <c:pt idx="7167">
                        <c:v>2.309618055558035</c:v>
                      </c:pt>
                      <c:pt idx="7168">
                        <c:v>2.3098611111122</c:v>
                      </c:pt>
                      <c:pt idx="7169">
                        <c:v>2.3101041666663651</c:v>
                      </c:pt>
                      <c:pt idx="7170">
                        <c:v>2.3103472222205301</c:v>
                      </c:pt>
                      <c:pt idx="7171">
                        <c:v>2.3105902777746952</c:v>
                      </c:pt>
                      <c:pt idx="7172">
                        <c:v>2.3108333333361362</c:v>
                      </c:pt>
                      <c:pt idx="7173">
                        <c:v>2.3110763888903012</c:v>
                      </c:pt>
                      <c:pt idx="7174">
                        <c:v>2.3113194444444662</c:v>
                      </c:pt>
                      <c:pt idx="7175">
                        <c:v>2.3115624999986313</c:v>
                      </c:pt>
                      <c:pt idx="7176">
                        <c:v>2.3118055555527963</c:v>
                      </c:pt>
                      <c:pt idx="7177">
                        <c:v>2.3120486111142373</c:v>
                      </c:pt>
                      <c:pt idx="7178">
                        <c:v>2.3122916666684024</c:v>
                      </c:pt>
                      <c:pt idx="7179">
                        <c:v>2.3125347222225674</c:v>
                      </c:pt>
                      <c:pt idx="7180">
                        <c:v>2.3127777777767324</c:v>
                      </c:pt>
                      <c:pt idx="7181">
                        <c:v>2.3130208333308975</c:v>
                      </c:pt>
                      <c:pt idx="7182">
                        <c:v>2.3132638888850625</c:v>
                      </c:pt>
                      <c:pt idx="7183">
                        <c:v>2.3135069444465035</c:v>
                      </c:pt>
                      <c:pt idx="7184">
                        <c:v>2.3137500000006685</c:v>
                      </c:pt>
                      <c:pt idx="7185">
                        <c:v>2.3139930555548336</c:v>
                      </c:pt>
                      <c:pt idx="7186">
                        <c:v>2.3142361111089986</c:v>
                      </c:pt>
                      <c:pt idx="7187">
                        <c:v>2.3144791666631637</c:v>
                      </c:pt>
                      <c:pt idx="7188">
                        <c:v>2.3147222222246047</c:v>
                      </c:pt>
                      <c:pt idx="7189">
                        <c:v>2.3149652777787697</c:v>
                      </c:pt>
                      <c:pt idx="7190">
                        <c:v>2.3152083333329347</c:v>
                      </c:pt>
                      <c:pt idx="7191">
                        <c:v>2.3154513888870998</c:v>
                      </c:pt>
                      <c:pt idx="7192">
                        <c:v>2.3157060185180445</c:v>
                      </c:pt>
                      <c:pt idx="7193">
                        <c:v>2.3159490740722095</c:v>
                      </c:pt>
                      <c:pt idx="7194">
                        <c:v>2.3161921296263746</c:v>
                      </c:pt>
                      <c:pt idx="7195">
                        <c:v>2.3164351851878155</c:v>
                      </c:pt>
                      <c:pt idx="7196">
                        <c:v>2.3166782407419806</c:v>
                      </c:pt>
                      <c:pt idx="7197">
                        <c:v>2.3169212962961456</c:v>
                      </c:pt>
                      <c:pt idx="7198">
                        <c:v>2.3171643518503107</c:v>
                      </c:pt>
                      <c:pt idx="7199">
                        <c:v>2.3174074074044757</c:v>
                      </c:pt>
                      <c:pt idx="7200">
                        <c:v>2.3176504629659167</c:v>
                      </c:pt>
                      <c:pt idx="7201">
                        <c:v>2.3178935185200817</c:v>
                      </c:pt>
                      <c:pt idx="7202">
                        <c:v>2.3181365740742468</c:v>
                      </c:pt>
                      <c:pt idx="7203">
                        <c:v>2.3183796296284118</c:v>
                      </c:pt>
                      <c:pt idx="7204">
                        <c:v>2.3186226851825769</c:v>
                      </c:pt>
                      <c:pt idx="7205">
                        <c:v>2.3188657407367419</c:v>
                      </c:pt>
                      <c:pt idx="7206">
                        <c:v>2.3191087962981829</c:v>
                      </c:pt>
                      <c:pt idx="7207">
                        <c:v>2.3193518518523479</c:v>
                      </c:pt>
                      <c:pt idx="7208">
                        <c:v>2.319594907406513</c:v>
                      </c:pt>
                      <c:pt idx="7209">
                        <c:v>2.319837962960678</c:v>
                      </c:pt>
                      <c:pt idx="7210">
                        <c:v>2.3200810185148431</c:v>
                      </c:pt>
                      <c:pt idx="7211">
                        <c:v>2.320324074076284</c:v>
                      </c:pt>
                      <c:pt idx="7212">
                        <c:v>2.3205671296304491</c:v>
                      </c:pt>
                      <c:pt idx="7213">
                        <c:v>2.3208101851846141</c:v>
                      </c:pt>
                      <c:pt idx="7214">
                        <c:v>2.3210532407387792</c:v>
                      </c:pt>
                      <c:pt idx="7215">
                        <c:v>2.3212962962929442</c:v>
                      </c:pt>
                      <c:pt idx="7216">
                        <c:v>2.3215393518543852</c:v>
                      </c:pt>
                      <c:pt idx="7217">
                        <c:v>2.3217824074085502</c:v>
                      </c:pt>
                      <c:pt idx="7218">
                        <c:v>2.3220254629627153</c:v>
                      </c:pt>
                      <c:pt idx="7219">
                        <c:v>2.3222685185168803</c:v>
                      </c:pt>
                      <c:pt idx="7220">
                        <c:v>2.3225115740710454</c:v>
                      </c:pt>
                      <c:pt idx="7221">
                        <c:v>2.3227546296324864</c:v>
                      </c:pt>
                      <c:pt idx="7222">
                        <c:v>2.3229976851866514</c:v>
                      </c:pt>
                      <c:pt idx="7223">
                        <c:v>2.3232407407408164</c:v>
                      </c:pt>
                      <c:pt idx="7224">
                        <c:v>2.3234837962949815</c:v>
                      </c:pt>
                      <c:pt idx="7225">
                        <c:v>2.3237268518491465</c:v>
                      </c:pt>
                      <c:pt idx="7226">
                        <c:v>2.3239699074033116</c:v>
                      </c:pt>
                      <c:pt idx="7227">
                        <c:v>2.3242129629647525</c:v>
                      </c:pt>
                      <c:pt idx="7228">
                        <c:v>2.3244560185189176</c:v>
                      </c:pt>
                      <c:pt idx="7229">
                        <c:v>2.3246990740730826</c:v>
                      </c:pt>
                      <c:pt idx="7230">
                        <c:v>2.3249421296272477</c:v>
                      </c:pt>
                      <c:pt idx="7231">
                        <c:v>2.3251851851814127</c:v>
                      </c:pt>
                      <c:pt idx="7232">
                        <c:v>2.3254282407428537</c:v>
                      </c:pt>
                      <c:pt idx="7233">
                        <c:v>2.3256712962970187</c:v>
                      </c:pt>
                      <c:pt idx="7234">
                        <c:v>2.3259143518511838</c:v>
                      </c:pt>
                      <c:pt idx="7235">
                        <c:v>2.3261574074053488</c:v>
                      </c:pt>
                      <c:pt idx="7236">
                        <c:v>2.3264004629595139</c:v>
                      </c:pt>
                      <c:pt idx="7237">
                        <c:v>2.3266435185209549</c:v>
                      </c:pt>
                      <c:pt idx="7238">
                        <c:v>2.3268865740751199</c:v>
                      </c:pt>
                      <c:pt idx="7239">
                        <c:v>2.3271296296292849</c:v>
                      </c:pt>
                      <c:pt idx="7240">
                        <c:v>2.32737268518345</c:v>
                      </c:pt>
                      <c:pt idx="7241">
                        <c:v>2.3276273148143947</c:v>
                      </c:pt>
                      <c:pt idx="7242">
                        <c:v>2.3278703703685597</c:v>
                      </c:pt>
                      <c:pt idx="7243">
                        <c:v>2.3281134259227247</c:v>
                      </c:pt>
                      <c:pt idx="7244">
                        <c:v>2.3283564814841657</c:v>
                      </c:pt>
                      <c:pt idx="7245">
                        <c:v>2.3285995370383308</c:v>
                      </c:pt>
                      <c:pt idx="7246">
                        <c:v>2.3288425925924958</c:v>
                      </c:pt>
                      <c:pt idx="7247">
                        <c:v>2.3290856481466609</c:v>
                      </c:pt>
                      <c:pt idx="7248">
                        <c:v>2.3293287037008259</c:v>
                      </c:pt>
                      <c:pt idx="7249">
                        <c:v>2.3295717592622669</c:v>
                      </c:pt>
                      <c:pt idx="7250">
                        <c:v>2.3298148148164319</c:v>
                      </c:pt>
                      <c:pt idx="7251">
                        <c:v>2.330057870370597</c:v>
                      </c:pt>
                      <c:pt idx="7252">
                        <c:v>2.330300925924762</c:v>
                      </c:pt>
                      <c:pt idx="7253">
                        <c:v>2.3305439814789271</c:v>
                      </c:pt>
                      <c:pt idx="7254">
                        <c:v>2.3307870370330921</c:v>
                      </c:pt>
                      <c:pt idx="7255">
                        <c:v>2.3310300925945331</c:v>
                      </c:pt>
                      <c:pt idx="7256">
                        <c:v>2.3312731481486981</c:v>
                      </c:pt>
                      <c:pt idx="7257">
                        <c:v>2.3315162037028632</c:v>
                      </c:pt>
                      <c:pt idx="7258">
                        <c:v>2.3317592592570282</c:v>
                      </c:pt>
                      <c:pt idx="7259">
                        <c:v>2.3320023148111932</c:v>
                      </c:pt>
                      <c:pt idx="7260">
                        <c:v>2.3322453703726342</c:v>
                      </c:pt>
                      <c:pt idx="7261">
                        <c:v>2.3324884259267993</c:v>
                      </c:pt>
                      <c:pt idx="7262">
                        <c:v>2.3327314814809643</c:v>
                      </c:pt>
                      <c:pt idx="7263">
                        <c:v>2.3329745370351294</c:v>
                      </c:pt>
                      <c:pt idx="7264">
                        <c:v>2.3332175925892944</c:v>
                      </c:pt>
                      <c:pt idx="7265">
                        <c:v>2.3334606481507354</c:v>
                      </c:pt>
                      <c:pt idx="7266">
                        <c:v>2.3337037037049004</c:v>
                      </c:pt>
                      <c:pt idx="7267">
                        <c:v>2.3339467592590655</c:v>
                      </c:pt>
                      <c:pt idx="7268">
                        <c:v>2.3341898148132305</c:v>
                      </c:pt>
                      <c:pt idx="7269">
                        <c:v>2.3344328703673956</c:v>
                      </c:pt>
                      <c:pt idx="7270">
                        <c:v>2.3346759259288365</c:v>
                      </c:pt>
                      <c:pt idx="7271">
                        <c:v>2.3349189814830016</c:v>
                      </c:pt>
                      <c:pt idx="7272">
                        <c:v>2.3351620370371666</c:v>
                      </c:pt>
                      <c:pt idx="7273">
                        <c:v>2.3354050925913317</c:v>
                      </c:pt>
                      <c:pt idx="7274">
                        <c:v>2.3356481481454967</c:v>
                      </c:pt>
                      <c:pt idx="7275">
                        <c:v>2.3358912036996617</c:v>
                      </c:pt>
                      <c:pt idx="7276">
                        <c:v>2.3361342592611027</c:v>
                      </c:pt>
                      <c:pt idx="7277">
                        <c:v>2.3363773148152678</c:v>
                      </c:pt>
                      <c:pt idx="7278">
                        <c:v>2.3366203703694328</c:v>
                      </c:pt>
                      <c:pt idx="7279">
                        <c:v>2.3368634259235979</c:v>
                      </c:pt>
                      <c:pt idx="7280">
                        <c:v>2.3371064814777629</c:v>
                      </c:pt>
                      <c:pt idx="7281">
                        <c:v>2.3373495370392039</c:v>
                      </c:pt>
                      <c:pt idx="7282">
                        <c:v>2.3375925925933689</c:v>
                      </c:pt>
                      <c:pt idx="7283">
                        <c:v>2.337835648147534</c:v>
                      </c:pt>
                      <c:pt idx="7284">
                        <c:v>2.338078703701699</c:v>
                      </c:pt>
                      <c:pt idx="7285">
                        <c:v>2.3383217592558641</c:v>
                      </c:pt>
                      <c:pt idx="7286">
                        <c:v>2.338564814817305</c:v>
                      </c:pt>
                      <c:pt idx="7287">
                        <c:v>2.3388078703714701</c:v>
                      </c:pt>
                      <c:pt idx="7288">
                        <c:v>2.3390509259256351</c:v>
                      </c:pt>
                      <c:pt idx="7289">
                        <c:v>2.3393055555565798</c:v>
                      </c:pt>
                      <c:pt idx="7290">
                        <c:v>2.3395486111107449</c:v>
                      </c:pt>
                      <c:pt idx="7291">
                        <c:v>2.3397916666649099</c:v>
                      </c:pt>
                      <c:pt idx="7292">
                        <c:v>2.3400347222190749</c:v>
                      </c:pt>
                      <c:pt idx="7293">
                        <c:v>2.3402777777805159</c:v>
                      </c:pt>
                      <c:pt idx="7294">
                        <c:v>2.340520833334681</c:v>
                      </c:pt>
                      <c:pt idx="7295">
                        <c:v>2.340763888888846</c:v>
                      </c:pt>
                      <c:pt idx="7296">
                        <c:v>2.3410069444430111</c:v>
                      </c:pt>
                      <c:pt idx="7297">
                        <c:v>2.3412499999971761</c:v>
                      </c:pt>
                      <c:pt idx="7298">
                        <c:v>2.3414930555586171</c:v>
                      </c:pt>
                      <c:pt idx="7299">
                        <c:v>2.3417361111127821</c:v>
                      </c:pt>
                      <c:pt idx="7300">
                        <c:v>2.3419791666669472</c:v>
                      </c:pt>
                      <c:pt idx="7301">
                        <c:v>2.3422222222211122</c:v>
                      </c:pt>
                      <c:pt idx="7302">
                        <c:v>2.3424652777752772</c:v>
                      </c:pt>
                      <c:pt idx="7303">
                        <c:v>2.3427083333294423</c:v>
                      </c:pt>
                      <c:pt idx="7304">
                        <c:v>2.3429513888908833</c:v>
                      </c:pt>
                      <c:pt idx="7305">
                        <c:v>2.3431944444450483</c:v>
                      </c:pt>
                      <c:pt idx="7306">
                        <c:v>2.3434374999992134</c:v>
                      </c:pt>
                      <c:pt idx="7307">
                        <c:v>2.3436805555533784</c:v>
                      </c:pt>
                      <c:pt idx="7308">
                        <c:v>2.3439236111075434</c:v>
                      </c:pt>
                      <c:pt idx="7309">
                        <c:v>2.3441666666689844</c:v>
                      </c:pt>
                      <c:pt idx="7310">
                        <c:v>2.3444097222231495</c:v>
                      </c:pt>
                      <c:pt idx="7311">
                        <c:v>2.3446527777773145</c:v>
                      </c:pt>
                      <c:pt idx="7312">
                        <c:v>2.3448958333314796</c:v>
                      </c:pt>
                      <c:pt idx="7313">
                        <c:v>2.3451388888856446</c:v>
                      </c:pt>
                      <c:pt idx="7314">
                        <c:v>2.3453819444470856</c:v>
                      </c:pt>
                      <c:pt idx="7315">
                        <c:v>2.3456250000012506</c:v>
                      </c:pt>
                      <c:pt idx="7316">
                        <c:v>2.3458680555554157</c:v>
                      </c:pt>
                      <c:pt idx="7317">
                        <c:v>2.3461111111095807</c:v>
                      </c:pt>
                      <c:pt idx="7318">
                        <c:v>2.3463541666637457</c:v>
                      </c:pt>
                      <c:pt idx="7319">
                        <c:v>2.3465972222251867</c:v>
                      </c:pt>
                      <c:pt idx="7320">
                        <c:v>2.3468402777793518</c:v>
                      </c:pt>
                      <c:pt idx="7321">
                        <c:v>2.3470833333335168</c:v>
                      </c:pt>
                      <c:pt idx="7322">
                        <c:v>2.3473263888876819</c:v>
                      </c:pt>
                      <c:pt idx="7323">
                        <c:v>2.3475694444418469</c:v>
                      </c:pt>
                      <c:pt idx="7324">
                        <c:v>2.3478124999960119</c:v>
                      </c:pt>
                      <c:pt idx="7325">
                        <c:v>2.3480555555574529</c:v>
                      </c:pt>
                      <c:pt idx="7326">
                        <c:v>2.348298611111618</c:v>
                      </c:pt>
                      <c:pt idx="7327">
                        <c:v>2.348541666665783</c:v>
                      </c:pt>
                      <c:pt idx="7328">
                        <c:v>2.3487847222199481</c:v>
                      </c:pt>
                      <c:pt idx="7329">
                        <c:v>2.3490277777741131</c:v>
                      </c:pt>
                      <c:pt idx="7330">
                        <c:v>2.3492708333355541</c:v>
                      </c:pt>
                      <c:pt idx="7331">
                        <c:v>2.3495138888897191</c:v>
                      </c:pt>
                      <c:pt idx="7332">
                        <c:v>2.3497569444438842</c:v>
                      </c:pt>
                      <c:pt idx="7333">
                        <c:v>2.3499999999980492</c:v>
                      </c:pt>
                      <c:pt idx="7334">
                        <c:v>2.3502430555522142</c:v>
                      </c:pt>
                      <c:pt idx="7335">
                        <c:v>2.3504861111136552</c:v>
                      </c:pt>
                      <c:pt idx="7336">
                        <c:v>2.3507291666678203</c:v>
                      </c:pt>
                      <c:pt idx="7337">
                        <c:v>2.3509722222219853</c:v>
                      </c:pt>
                      <c:pt idx="7338">
                        <c:v>2.35122685185293</c:v>
                      </c:pt>
                      <c:pt idx="7339">
                        <c:v>2.3514699074070951</c:v>
                      </c:pt>
                      <c:pt idx="7340">
                        <c:v>2.3517129629612601</c:v>
                      </c:pt>
                      <c:pt idx="7341">
                        <c:v>2.3519560185154251</c:v>
                      </c:pt>
                      <c:pt idx="7342">
                        <c:v>2.3521990740768661</c:v>
                      </c:pt>
                      <c:pt idx="7343">
                        <c:v>2.3524421296310312</c:v>
                      </c:pt>
                      <c:pt idx="7344">
                        <c:v>2.3526851851851962</c:v>
                      </c:pt>
                      <c:pt idx="7345">
                        <c:v>2.3529282407393612</c:v>
                      </c:pt>
                      <c:pt idx="7346">
                        <c:v>2.3531712962935263</c:v>
                      </c:pt>
                      <c:pt idx="7347">
                        <c:v>2.3534143518549673</c:v>
                      </c:pt>
                      <c:pt idx="7348">
                        <c:v>2.3536574074091323</c:v>
                      </c:pt>
                      <c:pt idx="7349">
                        <c:v>2.3539004629632974</c:v>
                      </c:pt>
                      <c:pt idx="7350">
                        <c:v>2.3541435185174624</c:v>
                      </c:pt>
                      <c:pt idx="7351">
                        <c:v>2.3543865740716274</c:v>
                      </c:pt>
                      <c:pt idx="7352">
                        <c:v>2.3546296296257925</c:v>
                      </c:pt>
                      <c:pt idx="7353">
                        <c:v>2.3548726851872335</c:v>
                      </c:pt>
                      <c:pt idx="7354">
                        <c:v>2.3551157407413985</c:v>
                      </c:pt>
                      <c:pt idx="7355">
                        <c:v>2.3553587962955636</c:v>
                      </c:pt>
                      <c:pt idx="7356">
                        <c:v>2.3556018518497286</c:v>
                      </c:pt>
                      <c:pt idx="7357">
                        <c:v>2.3558449074038936</c:v>
                      </c:pt>
                      <c:pt idx="7358">
                        <c:v>2.3560879629653346</c:v>
                      </c:pt>
                      <c:pt idx="7359">
                        <c:v>2.3563310185194997</c:v>
                      </c:pt>
                      <c:pt idx="7360">
                        <c:v>2.3565740740736647</c:v>
                      </c:pt>
                      <c:pt idx="7361">
                        <c:v>2.3568171296278297</c:v>
                      </c:pt>
                      <c:pt idx="7362">
                        <c:v>2.3570601851819948</c:v>
                      </c:pt>
                      <c:pt idx="7363">
                        <c:v>2.3573032407434358</c:v>
                      </c:pt>
                      <c:pt idx="7364">
                        <c:v>2.3575462962976008</c:v>
                      </c:pt>
                      <c:pt idx="7365">
                        <c:v>2.3577893518517659</c:v>
                      </c:pt>
                      <c:pt idx="7366">
                        <c:v>2.3580324074059309</c:v>
                      </c:pt>
                      <c:pt idx="7367">
                        <c:v>2.3582754629600959</c:v>
                      </c:pt>
                      <c:pt idx="7368">
                        <c:v>2.3585185185215369</c:v>
                      </c:pt>
                      <c:pt idx="7369">
                        <c:v>2.358761574075702</c:v>
                      </c:pt>
                      <c:pt idx="7370">
                        <c:v>2.359004629629867</c:v>
                      </c:pt>
                      <c:pt idx="7371">
                        <c:v>2.3592476851840321</c:v>
                      </c:pt>
                      <c:pt idx="7372">
                        <c:v>2.3594907407381971</c:v>
                      </c:pt>
                      <c:pt idx="7373">
                        <c:v>2.3597337962923621</c:v>
                      </c:pt>
                      <c:pt idx="7374">
                        <c:v>2.3599768518538031</c:v>
                      </c:pt>
                      <c:pt idx="7375">
                        <c:v>2.3602199074079682</c:v>
                      </c:pt>
                      <c:pt idx="7376">
                        <c:v>2.3604629629621332</c:v>
                      </c:pt>
                      <c:pt idx="7377">
                        <c:v>2.3607060185162982</c:v>
                      </c:pt>
                      <c:pt idx="7378">
                        <c:v>2.3609490740704633</c:v>
                      </c:pt>
                      <c:pt idx="7379">
                        <c:v>2.3611921296319043</c:v>
                      </c:pt>
                      <c:pt idx="7380">
                        <c:v>2.3614351851860693</c:v>
                      </c:pt>
                      <c:pt idx="7381">
                        <c:v>2.3616782407402344</c:v>
                      </c:pt>
                      <c:pt idx="7382">
                        <c:v>2.3619212962943994</c:v>
                      </c:pt>
                      <c:pt idx="7383">
                        <c:v>2.3621643518485644</c:v>
                      </c:pt>
                      <c:pt idx="7384">
                        <c:v>2.3624074074100054</c:v>
                      </c:pt>
                      <c:pt idx="7385">
                        <c:v>2.3626504629641705</c:v>
                      </c:pt>
                      <c:pt idx="7386">
                        <c:v>2.3629050925951152</c:v>
                      </c:pt>
                      <c:pt idx="7387">
                        <c:v>2.3631481481492802</c:v>
                      </c:pt>
                      <c:pt idx="7388">
                        <c:v>2.3633912037034452</c:v>
                      </c:pt>
                      <c:pt idx="7389">
                        <c:v>2.3636342592576103</c:v>
                      </c:pt>
                      <c:pt idx="7390">
                        <c:v>2.3638773148117753</c:v>
                      </c:pt>
                      <c:pt idx="7391">
                        <c:v>2.3641203703732163</c:v>
                      </c:pt>
                      <c:pt idx="7392">
                        <c:v>2.3643634259273814</c:v>
                      </c:pt>
                      <c:pt idx="7393">
                        <c:v>2.3646064814815464</c:v>
                      </c:pt>
                      <c:pt idx="7394">
                        <c:v>2.3648495370357114</c:v>
                      </c:pt>
                      <c:pt idx="7395">
                        <c:v>2.3650925925898765</c:v>
                      </c:pt>
                      <c:pt idx="7396">
                        <c:v>2.3653356481440415</c:v>
                      </c:pt>
                      <c:pt idx="7397">
                        <c:v>2.3655787037054825</c:v>
                      </c:pt>
                      <c:pt idx="7398">
                        <c:v>2.3658217592596475</c:v>
                      </c:pt>
                      <c:pt idx="7399">
                        <c:v>2.3660648148138126</c:v>
                      </c:pt>
                      <c:pt idx="7400">
                        <c:v>2.3663078703679776</c:v>
                      </c:pt>
                      <c:pt idx="7401">
                        <c:v>2.3665509259221427</c:v>
                      </c:pt>
                      <c:pt idx="7402">
                        <c:v>2.3667939814835837</c:v>
                      </c:pt>
                      <c:pt idx="7403">
                        <c:v>2.3670370370377487</c:v>
                      </c:pt>
                      <c:pt idx="7404">
                        <c:v>2.3672800925919137</c:v>
                      </c:pt>
                      <c:pt idx="7405">
                        <c:v>2.3675231481460788</c:v>
                      </c:pt>
                      <c:pt idx="7406">
                        <c:v>2.3677662037002438</c:v>
                      </c:pt>
                      <c:pt idx="7407">
                        <c:v>2.3680092592616848</c:v>
                      </c:pt>
                      <c:pt idx="7408">
                        <c:v>2.3682523148158499</c:v>
                      </c:pt>
                      <c:pt idx="7409">
                        <c:v>2.3684953703700149</c:v>
                      </c:pt>
                      <c:pt idx="7410">
                        <c:v>2.3687384259241799</c:v>
                      </c:pt>
                      <c:pt idx="7411">
                        <c:v>2.368981481478345</c:v>
                      </c:pt>
                      <c:pt idx="7412">
                        <c:v>2.369224537039786</c:v>
                      </c:pt>
                      <c:pt idx="7413">
                        <c:v>2.369467592593951</c:v>
                      </c:pt>
                      <c:pt idx="7414">
                        <c:v>2.3697106481481161</c:v>
                      </c:pt>
                      <c:pt idx="7415">
                        <c:v>2.3699537037022811</c:v>
                      </c:pt>
                      <c:pt idx="7416">
                        <c:v>2.3701967592564461</c:v>
                      </c:pt>
                      <c:pt idx="7417">
                        <c:v>2.3704398148178871</c:v>
                      </c:pt>
                      <c:pt idx="7418">
                        <c:v>2.3706828703720522</c:v>
                      </c:pt>
                      <c:pt idx="7419">
                        <c:v>2.3709259259262172</c:v>
                      </c:pt>
                      <c:pt idx="7420">
                        <c:v>2.3711689814803822</c:v>
                      </c:pt>
                      <c:pt idx="7421">
                        <c:v>2.3714120370345473</c:v>
                      </c:pt>
                      <c:pt idx="7422">
                        <c:v>2.3716550925887123</c:v>
                      </c:pt>
                      <c:pt idx="7423">
                        <c:v>2.3718981481501533</c:v>
                      </c:pt>
                      <c:pt idx="7424">
                        <c:v>2.3721412037043184</c:v>
                      </c:pt>
                      <c:pt idx="7425">
                        <c:v>2.3723842592584834</c:v>
                      </c:pt>
                      <c:pt idx="7426">
                        <c:v>2.3726273148126484</c:v>
                      </c:pt>
                      <c:pt idx="7427">
                        <c:v>2.3728703703668135</c:v>
                      </c:pt>
                      <c:pt idx="7428">
                        <c:v>2.3731134259282545</c:v>
                      </c:pt>
                      <c:pt idx="7429">
                        <c:v>2.3733564814824195</c:v>
                      </c:pt>
                      <c:pt idx="7430">
                        <c:v>2.3735995370365846</c:v>
                      </c:pt>
                      <c:pt idx="7431">
                        <c:v>2.3738425925907496</c:v>
                      </c:pt>
                      <c:pt idx="7432">
                        <c:v>2.3740856481449146</c:v>
                      </c:pt>
                      <c:pt idx="7433">
                        <c:v>2.3743287037063556</c:v>
                      </c:pt>
                      <c:pt idx="7434">
                        <c:v>2.3745717592605207</c:v>
                      </c:pt>
                      <c:pt idx="7435">
                        <c:v>2.3748263888914654</c:v>
                      </c:pt>
                      <c:pt idx="7436">
                        <c:v>2.3750694444456304</c:v>
                      </c:pt>
                      <c:pt idx="7437">
                        <c:v>2.3753124999997954</c:v>
                      </c:pt>
                      <c:pt idx="7438">
                        <c:v>2.3755555555539605</c:v>
                      </c:pt>
                      <c:pt idx="7439">
                        <c:v>2.3757986111081255</c:v>
                      </c:pt>
                      <c:pt idx="7440">
                        <c:v>2.3760416666695665</c:v>
                      </c:pt>
                      <c:pt idx="7441">
                        <c:v>2.3762847222237315</c:v>
                      </c:pt>
                      <c:pt idx="7442">
                        <c:v>2.3765277777778966</c:v>
                      </c:pt>
                      <c:pt idx="7443">
                        <c:v>2.3767708333320616</c:v>
                      </c:pt>
                      <c:pt idx="7444">
                        <c:v>2.3770138888862267</c:v>
                      </c:pt>
                      <c:pt idx="7445">
                        <c:v>2.3772569444403917</c:v>
                      </c:pt>
                      <c:pt idx="7446">
                        <c:v>2.3775000000018327</c:v>
                      </c:pt>
                      <c:pt idx="7447">
                        <c:v>2.3777430555559977</c:v>
                      </c:pt>
                      <c:pt idx="7448">
                        <c:v>2.3779861111101628</c:v>
                      </c:pt>
                      <c:pt idx="7449">
                        <c:v>2.3782291666643278</c:v>
                      </c:pt>
                      <c:pt idx="7450">
                        <c:v>2.3784722222184929</c:v>
                      </c:pt>
                      <c:pt idx="7451">
                        <c:v>2.3787152777799339</c:v>
                      </c:pt>
                      <c:pt idx="7452">
                        <c:v>2.3789583333340989</c:v>
                      </c:pt>
                      <c:pt idx="7453">
                        <c:v>2.3792013888882639</c:v>
                      </c:pt>
                      <c:pt idx="7454">
                        <c:v>2.379444444442429</c:v>
                      </c:pt>
                      <c:pt idx="7455">
                        <c:v>2.379687499996594</c:v>
                      </c:pt>
                      <c:pt idx="7456">
                        <c:v>2.379930555558035</c:v>
                      </c:pt>
                      <c:pt idx="7457">
                        <c:v>2.3801736111122</c:v>
                      </c:pt>
                      <c:pt idx="7458">
                        <c:v>2.3804166666663651</c:v>
                      </c:pt>
                      <c:pt idx="7459">
                        <c:v>2.3806597222205301</c:v>
                      </c:pt>
                      <c:pt idx="7460">
                        <c:v>2.3809027777746952</c:v>
                      </c:pt>
                      <c:pt idx="7461">
                        <c:v>2.3811458333361362</c:v>
                      </c:pt>
                      <c:pt idx="7462">
                        <c:v>2.3813888888903012</c:v>
                      </c:pt>
                      <c:pt idx="7463">
                        <c:v>2.3816319444444662</c:v>
                      </c:pt>
                      <c:pt idx="7464">
                        <c:v>2.3818749999986313</c:v>
                      </c:pt>
                      <c:pt idx="7465">
                        <c:v>2.3821180555527963</c:v>
                      </c:pt>
                      <c:pt idx="7466">
                        <c:v>2.3823611111142373</c:v>
                      </c:pt>
                      <c:pt idx="7467">
                        <c:v>2.3826041666684024</c:v>
                      </c:pt>
                      <c:pt idx="7468">
                        <c:v>2.3828472222225674</c:v>
                      </c:pt>
                      <c:pt idx="7469">
                        <c:v>2.3830902777767324</c:v>
                      </c:pt>
                      <c:pt idx="7470">
                        <c:v>2.3833333333308975</c:v>
                      </c:pt>
                      <c:pt idx="7471">
                        <c:v>2.3835763888850625</c:v>
                      </c:pt>
                      <c:pt idx="7472">
                        <c:v>2.3838194444465035</c:v>
                      </c:pt>
                      <c:pt idx="7473">
                        <c:v>2.3840625000006685</c:v>
                      </c:pt>
                      <c:pt idx="7474">
                        <c:v>2.3843055555548336</c:v>
                      </c:pt>
                      <c:pt idx="7475">
                        <c:v>2.3845486111089986</c:v>
                      </c:pt>
                      <c:pt idx="7476">
                        <c:v>2.3847916666631637</c:v>
                      </c:pt>
                      <c:pt idx="7477">
                        <c:v>2.3850347222246047</c:v>
                      </c:pt>
                      <c:pt idx="7478">
                        <c:v>2.3852777777787697</c:v>
                      </c:pt>
                      <c:pt idx="7479">
                        <c:v>2.3855208333329347</c:v>
                      </c:pt>
                      <c:pt idx="7480">
                        <c:v>2.3857638888870998</c:v>
                      </c:pt>
                      <c:pt idx="7481">
                        <c:v>2.3860069444412648</c:v>
                      </c:pt>
                      <c:pt idx="7482">
                        <c:v>2.3862500000027058</c:v>
                      </c:pt>
                      <c:pt idx="7483">
                        <c:v>2.3865046296263746</c:v>
                      </c:pt>
                      <c:pt idx="7484">
                        <c:v>2.3867476851878155</c:v>
                      </c:pt>
                      <c:pt idx="7485">
                        <c:v>2.3869907407419806</c:v>
                      </c:pt>
                      <c:pt idx="7486">
                        <c:v>2.3872337962961456</c:v>
                      </c:pt>
                      <c:pt idx="7487">
                        <c:v>2.3874768518503107</c:v>
                      </c:pt>
                      <c:pt idx="7488">
                        <c:v>2.3877199074044757</c:v>
                      </c:pt>
                      <c:pt idx="7489">
                        <c:v>2.3879629629659167</c:v>
                      </c:pt>
                      <c:pt idx="7490">
                        <c:v>2.3882060185200817</c:v>
                      </c:pt>
                      <c:pt idx="7491">
                        <c:v>2.3884490740742468</c:v>
                      </c:pt>
                      <c:pt idx="7492">
                        <c:v>2.3886921296284118</c:v>
                      </c:pt>
                      <c:pt idx="7493">
                        <c:v>2.3889351851825769</c:v>
                      </c:pt>
                      <c:pt idx="7494">
                        <c:v>2.3891782407367419</c:v>
                      </c:pt>
                      <c:pt idx="7495">
                        <c:v>2.3894212962981829</c:v>
                      </c:pt>
                      <c:pt idx="7496">
                        <c:v>2.3896643518523479</c:v>
                      </c:pt>
                      <c:pt idx="7497">
                        <c:v>2.389907407406513</c:v>
                      </c:pt>
                      <c:pt idx="7498">
                        <c:v>2.390150462960678</c:v>
                      </c:pt>
                      <c:pt idx="7499">
                        <c:v>2.3903935185148431</c:v>
                      </c:pt>
                      <c:pt idx="7500">
                        <c:v>2.390636574076284</c:v>
                      </c:pt>
                      <c:pt idx="7501">
                        <c:v>2.3908796296304491</c:v>
                      </c:pt>
                      <c:pt idx="7502">
                        <c:v>2.3911226851846141</c:v>
                      </c:pt>
                      <c:pt idx="7503">
                        <c:v>2.3913657407387792</c:v>
                      </c:pt>
                      <c:pt idx="7504">
                        <c:v>2.3916087962929442</c:v>
                      </c:pt>
                      <c:pt idx="7505">
                        <c:v>2.3918518518543852</c:v>
                      </c:pt>
                      <c:pt idx="7506">
                        <c:v>2.3920949074085502</c:v>
                      </c:pt>
                      <c:pt idx="7507">
                        <c:v>2.3923379629627153</c:v>
                      </c:pt>
                      <c:pt idx="7508">
                        <c:v>2.3925810185168803</c:v>
                      </c:pt>
                      <c:pt idx="7509">
                        <c:v>2.3928240740710454</c:v>
                      </c:pt>
                      <c:pt idx="7510">
                        <c:v>2.3930671296324864</c:v>
                      </c:pt>
                      <c:pt idx="7511">
                        <c:v>2.3933101851866514</c:v>
                      </c:pt>
                      <c:pt idx="7512">
                        <c:v>2.3935532407408164</c:v>
                      </c:pt>
                      <c:pt idx="7513">
                        <c:v>2.3937962962949815</c:v>
                      </c:pt>
                      <c:pt idx="7514">
                        <c:v>2.3940393518491465</c:v>
                      </c:pt>
                      <c:pt idx="7515">
                        <c:v>2.3942824074033116</c:v>
                      </c:pt>
                      <c:pt idx="7516">
                        <c:v>2.3945254629647525</c:v>
                      </c:pt>
                      <c:pt idx="7517">
                        <c:v>2.3947685185189176</c:v>
                      </c:pt>
                      <c:pt idx="7518">
                        <c:v>2.3950115740730826</c:v>
                      </c:pt>
                      <c:pt idx="7519">
                        <c:v>2.3952546296272477</c:v>
                      </c:pt>
                      <c:pt idx="7520">
                        <c:v>2.3954976851814127</c:v>
                      </c:pt>
                      <c:pt idx="7521">
                        <c:v>2.3957407407428537</c:v>
                      </c:pt>
                      <c:pt idx="7522">
                        <c:v>2.3959837962970187</c:v>
                      </c:pt>
                      <c:pt idx="7523">
                        <c:v>2.3962268518511838</c:v>
                      </c:pt>
                      <c:pt idx="7524">
                        <c:v>2.3964699074053488</c:v>
                      </c:pt>
                      <c:pt idx="7525">
                        <c:v>2.3967129629595139</c:v>
                      </c:pt>
                      <c:pt idx="7526">
                        <c:v>2.3969560185209549</c:v>
                      </c:pt>
                      <c:pt idx="7527">
                        <c:v>2.3971990740751199</c:v>
                      </c:pt>
                      <c:pt idx="7528">
                        <c:v>2.3974421296292849</c:v>
                      </c:pt>
                      <c:pt idx="7529">
                        <c:v>2.39768518518345</c:v>
                      </c:pt>
                      <c:pt idx="7530">
                        <c:v>2.397928240737615</c:v>
                      </c:pt>
                      <c:pt idx="7531">
                        <c:v>2.3981828703685597</c:v>
                      </c:pt>
                      <c:pt idx="7532">
                        <c:v>2.3984259259227247</c:v>
                      </c:pt>
                      <c:pt idx="7533">
                        <c:v>2.3986689814841657</c:v>
                      </c:pt>
                      <c:pt idx="7534">
                        <c:v>2.3989120370383308</c:v>
                      </c:pt>
                      <c:pt idx="7535">
                        <c:v>2.3991550925924958</c:v>
                      </c:pt>
                      <c:pt idx="7536">
                        <c:v>2.3993981481466609</c:v>
                      </c:pt>
                      <c:pt idx="7537">
                        <c:v>2.3996412037008259</c:v>
                      </c:pt>
                      <c:pt idx="7538">
                        <c:v>2.3998842592622669</c:v>
                      </c:pt>
                      <c:pt idx="7539">
                        <c:v>2.4001273148164319</c:v>
                      </c:pt>
                      <c:pt idx="7540">
                        <c:v>2.400370370370597</c:v>
                      </c:pt>
                      <c:pt idx="7541">
                        <c:v>2.400613425924762</c:v>
                      </c:pt>
                      <c:pt idx="7542">
                        <c:v>2.4008564814789271</c:v>
                      </c:pt>
                      <c:pt idx="7543">
                        <c:v>2.4010995370330921</c:v>
                      </c:pt>
                      <c:pt idx="7544">
                        <c:v>2.4013425925945331</c:v>
                      </c:pt>
                      <c:pt idx="7545">
                        <c:v>2.4015856481486981</c:v>
                      </c:pt>
                      <c:pt idx="7546">
                        <c:v>2.4018287037028632</c:v>
                      </c:pt>
                      <c:pt idx="7547">
                        <c:v>2.4020717592570282</c:v>
                      </c:pt>
                      <c:pt idx="7548">
                        <c:v>2.4023148148111932</c:v>
                      </c:pt>
                      <c:pt idx="7549">
                        <c:v>2.4025578703726342</c:v>
                      </c:pt>
                      <c:pt idx="7550">
                        <c:v>2.4028009259267993</c:v>
                      </c:pt>
                      <c:pt idx="7551">
                        <c:v>2.4030439814809643</c:v>
                      </c:pt>
                      <c:pt idx="7552">
                        <c:v>2.4032870370351294</c:v>
                      </c:pt>
                      <c:pt idx="7553">
                        <c:v>2.4035300925892944</c:v>
                      </c:pt>
                      <c:pt idx="7554">
                        <c:v>2.4037731481507354</c:v>
                      </c:pt>
                      <c:pt idx="7555">
                        <c:v>2.4040162037049004</c:v>
                      </c:pt>
                      <c:pt idx="7556">
                        <c:v>2.4042592592590655</c:v>
                      </c:pt>
                      <c:pt idx="7557">
                        <c:v>2.4045023148132305</c:v>
                      </c:pt>
                      <c:pt idx="7558">
                        <c:v>2.4047453703673956</c:v>
                      </c:pt>
                      <c:pt idx="7559">
                        <c:v>2.4049884259288365</c:v>
                      </c:pt>
                      <c:pt idx="7560">
                        <c:v>2.4052314814830016</c:v>
                      </c:pt>
                      <c:pt idx="7561">
                        <c:v>2.4054745370371666</c:v>
                      </c:pt>
                      <c:pt idx="7562">
                        <c:v>2.4057175925913317</c:v>
                      </c:pt>
                      <c:pt idx="7563">
                        <c:v>2.4059606481454967</c:v>
                      </c:pt>
                      <c:pt idx="7564">
                        <c:v>2.4062037036996617</c:v>
                      </c:pt>
                      <c:pt idx="7565">
                        <c:v>2.4064467592611027</c:v>
                      </c:pt>
                      <c:pt idx="7566">
                        <c:v>2.4066898148152678</c:v>
                      </c:pt>
                      <c:pt idx="7567">
                        <c:v>2.4069328703694328</c:v>
                      </c:pt>
                      <c:pt idx="7568">
                        <c:v>2.4071759259235979</c:v>
                      </c:pt>
                      <c:pt idx="7569">
                        <c:v>2.4074189814777629</c:v>
                      </c:pt>
                      <c:pt idx="7570">
                        <c:v>2.4076620370392039</c:v>
                      </c:pt>
                      <c:pt idx="7571">
                        <c:v>2.4079050925933689</c:v>
                      </c:pt>
                      <c:pt idx="7572">
                        <c:v>2.408148148147534</c:v>
                      </c:pt>
                      <c:pt idx="7573">
                        <c:v>2.408391203701699</c:v>
                      </c:pt>
                      <c:pt idx="7574">
                        <c:v>2.4086342592558641</c:v>
                      </c:pt>
                      <c:pt idx="7575">
                        <c:v>2.408877314817305</c:v>
                      </c:pt>
                      <c:pt idx="7576">
                        <c:v>2.4091203703714701</c:v>
                      </c:pt>
                      <c:pt idx="7577">
                        <c:v>2.4093634259256351</c:v>
                      </c:pt>
                      <c:pt idx="7578">
                        <c:v>2.4096064814798002</c:v>
                      </c:pt>
                      <c:pt idx="7579">
                        <c:v>2.4098495370339652</c:v>
                      </c:pt>
                      <c:pt idx="7580">
                        <c:v>2.4101041666649099</c:v>
                      </c:pt>
                      <c:pt idx="7581">
                        <c:v>2.4103472222190749</c:v>
                      </c:pt>
                      <c:pt idx="7582">
                        <c:v>2.4105902777805159</c:v>
                      </c:pt>
                      <c:pt idx="7583">
                        <c:v>2.410833333334681</c:v>
                      </c:pt>
                      <c:pt idx="7584">
                        <c:v>2.411076388888846</c:v>
                      </c:pt>
                      <c:pt idx="7585">
                        <c:v>2.4113194444430111</c:v>
                      </c:pt>
                      <c:pt idx="7586">
                        <c:v>2.4115624999971761</c:v>
                      </c:pt>
                      <c:pt idx="7587">
                        <c:v>2.4118055555586171</c:v>
                      </c:pt>
                      <c:pt idx="7588">
                        <c:v>2.4120486111127821</c:v>
                      </c:pt>
                      <c:pt idx="7589">
                        <c:v>2.4122916666669472</c:v>
                      </c:pt>
                      <c:pt idx="7590">
                        <c:v>2.4125347222211122</c:v>
                      </c:pt>
                      <c:pt idx="7591">
                        <c:v>2.4127777777752772</c:v>
                      </c:pt>
                      <c:pt idx="7592">
                        <c:v>2.4130208333294423</c:v>
                      </c:pt>
                      <c:pt idx="7593">
                        <c:v>2.4132638888908833</c:v>
                      </c:pt>
                      <c:pt idx="7594">
                        <c:v>2.4135069444450483</c:v>
                      </c:pt>
                      <c:pt idx="7595">
                        <c:v>2.4137499999992134</c:v>
                      </c:pt>
                      <c:pt idx="7596">
                        <c:v>2.4139930555533784</c:v>
                      </c:pt>
                      <c:pt idx="7597">
                        <c:v>2.4142361111075434</c:v>
                      </c:pt>
                      <c:pt idx="7598">
                        <c:v>2.4144791666689844</c:v>
                      </c:pt>
                      <c:pt idx="7599">
                        <c:v>2.4147222222231495</c:v>
                      </c:pt>
                      <c:pt idx="7600">
                        <c:v>2.4149652777773145</c:v>
                      </c:pt>
                      <c:pt idx="7601">
                        <c:v>2.4152083333314796</c:v>
                      </c:pt>
                      <c:pt idx="7602">
                        <c:v>2.4154513888856446</c:v>
                      </c:pt>
                      <c:pt idx="7603">
                        <c:v>2.4156944444470856</c:v>
                      </c:pt>
                      <c:pt idx="7604">
                        <c:v>2.4159375000012506</c:v>
                      </c:pt>
                      <c:pt idx="7605">
                        <c:v>2.4161805555554157</c:v>
                      </c:pt>
                      <c:pt idx="7606">
                        <c:v>2.4164236111095807</c:v>
                      </c:pt>
                      <c:pt idx="7607">
                        <c:v>2.4166666666637457</c:v>
                      </c:pt>
                      <c:pt idx="7608">
                        <c:v>2.4169097222251867</c:v>
                      </c:pt>
                      <c:pt idx="7609">
                        <c:v>2.4171527777793518</c:v>
                      </c:pt>
                      <c:pt idx="7610">
                        <c:v>2.4173958333335168</c:v>
                      </c:pt>
                      <c:pt idx="7611">
                        <c:v>2.4176388888876819</c:v>
                      </c:pt>
                      <c:pt idx="7612">
                        <c:v>2.4178819444418469</c:v>
                      </c:pt>
                      <c:pt idx="7613">
                        <c:v>2.4181249999960119</c:v>
                      </c:pt>
                      <c:pt idx="7614">
                        <c:v>2.4183680555574529</c:v>
                      </c:pt>
                      <c:pt idx="7615">
                        <c:v>2.418611111111618</c:v>
                      </c:pt>
                      <c:pt idx="7616">
                        <c:v>2.418854166665783</c:v>
                      </c:pt>
                      <c:pt idx="7617">
                        <c:v>2.4190972222199481</c:v>
                      </c:pt>
                      <c:pt idx="7618">
                        <c:v>2.4193402777741131</c:v>
                      </c:pt>
                      <c:pt idx="7619">
                        <c:v>2.4195833333355541</c:v>
                      </c:pt>
                      <c:pt idx="7620">
                        <c:v>2.4198263888897191</c:v>
                      </c:pt>
                      <c:pt idx="7621">
                        <c:v>2.4200694444438842</c:v>
                      </c:pt>
                      <c:pt idx="7622">
                        <c:v>2.4203124999980492</c:v>
                      </c:pt>
                      <c:pt idx="7623">
                        <c:v>2.4205555555522142</c:v>
                      </c:pt>
                      <c:pt idx="7624">
                        <c:v>2.4207986111136552</c:v>
                      </c:pt>
                      <c:pt idx="7625">
                        <c:v>2.4210416666678203</c:v>
                      </c:pt>
                      <c:pt idx="7626">
                        <c:v>2.4212847222219853</c:v>
                      </c:pt>
                      <c:pt idx="7627">
                        <c:v>2.4215277777761504</c:v>
                      </c:pt>
                      <c:pt idx="7628">
                        <c:v>2.4217824074070951</c:v>
                      </c:pt>
                      <c:pt idx="7629">
                        <c:v>2.4220254629612601</c:v>
                      </c:pt>
                      <c:pt idx="7630">
                        <c:v>2.4222685185154251</c:v>
                      </c:pt>
                      <c:pt idx="7631">
                        <c:v>2.4225115740768661</c:v>
                      </c:pt>
                      <c:pt idx="7632">
                        <c:v>2.4227546296310312</c:v>
                      </c:pt>
                      <c:pt idx="7633">
                        <c:v>2.4229976851851962</c:v>
                      </c:pt>
                      <c:pt idx="7634">
                        <c:v>2.4232407407393612</c:v>
                      </c:pt>
                      <c:pt idx="7635">
                        <c:v>2.4234837962935263</c:v>
                      </c:pt>
                      <c:pt idx="7636">
                        <c:v>2.4237268518549673</c:v>
                      </c:pt>
                      <c:pt idx="7637">
                        <c:v>2.4239699074091323</c:v>
                      </c:pt>
                      <c:pt idx="7638">
                        <c:v>2.4242129629632974</c:v>
                      </c:pt>
                      <c:pt idx="7639">
                        <c:v>2.4244560185174624</c:v>
                      </c:pt>
                      <c:pt idx="7640">
                        <c:v>2.4246990740716274</c:v>
                      </c:pt>
                      <c:pt idx="7641">
                        <c:v>2.4249421296257925</c:v>
                      </c:pt>
                      <c:pt idx="7642">
                        <c:v>2.4251851851872335</c:v>
                      </c:pt>
                      <c:pt idx="7643">
                        <c:v>2.4254282407413985</c:v>
                      </c:pt>
                      <c:pt idx="7644">
                        <c:v>2.4256712962955636</c:v>
                      </c:pt>
                      <c:pt idx="7645">
                        <c:v>2.4259143518497286</c:v>
                      </c:pt>
                      <c:pt idx="7646">
                        <c:v>2.4261574074038936</c:v>
                      </c:pt>
                      <c:pt idx="7647">
                        <c:v>2.4264004629653346</c:v>
                      </c:pt>
                      <c:pt idx="7648">
                        <c:v>2.4266435185194997</c:v>
                      </c:pt>
                      <c:pt idx="7649">
                        <c:v>2.4268865740736647</c:v>
                      </c:pt>
                      <c:pt idx="7650">
                        <c:v>2.4271296296278297</c:v>
                      </c:pt>
                      <c:pt idx="7651">
                        <c:v>2.4273726851819948</c:v>
                      </c:pt>
                      <c:pt idx="7652">
                        <c:v>2.4276157407434358</c:v>
                      </c:pt>
                      <c:pt idx="7653">
                        <c:v>2.4278587962976008</c:v>
                      </c:pt>
                      <c:pt idx="7654">
                        <c:v>2.4281018518517659</c:v>
                      </c:pt>
                      <c:pt idx="7655">
                        <c:v>2.4283449074059309</c:v>
                      </c:pt>
                      <c:pt idx="7656">
                        <c:v>2.4285879629600959</c:v>
                      </c:pt>
                      <c:pt idx="7657">
                        <c:v>2.4288310185215369</c:v>
                      </c:pt>
                      <c:pt idx="7658">
                        <c:v>2.429074074075702</c:v>
                      </c:pt>
                      <c:pt idx="7659">
                        <c:v>2.429317129629867</c:v>
                      </c:pt>
                      <c:pt idx="7660">
                        <c:v>2.4295601851840321</c:v>
                      </c:pt>
                      <c:pt idx="7661">
                        <c:v>2.4298032407381971</c:v>
                      </c:pt>
                      <c:pt idx="7662">
                        <c:v>2.4300462962923621</c:v>
                      </c:pt>
                      <c:pt idx="7663">
                        <c:v>2.4302893518538031</c:v>
                      </c:pt>
                      <c:pt idx="7664">
                        <c:v>2.4305324074079682</c:v>
                      </c:pt>
                      <c:pt idx="7665">
                        <c:v>2.4307754629621332</c:v>
                      </c:pt>
                      <c:pt idx="7666">
                        <c:v>2.4310185185162982</c:v>
                      </c:pt>
                      <c:pt idx="7667">
                        <c:v>2.4312615740704633</c:v>
                      </c:pt>
                      <c:pt idx="7668">
                        <c:v>2.4315046296319043</c:v>
                      </c:pt>
                      <c:pt idx="7669">
                        <c:v>2.4317476851860693</c:v>
                      </c:pt>
                      <c:pt idx="7670">
                        <c:v>2.4319907407402344</c:v>
                      </c:pt>
                      <c:pt idx="7671">
                        <c:v>2.4322337962943994</c:v>
                      </c:pt>
                      <c:pt idx="7672">
                        <c:v>2.4324768518485644</c:v>
                      </c:pt>
                      <c:pt idx="7673">
                        <c:v>2.4327199074100054</c:v>
                      </c:pt>
                      <c:pt idx="7674">
                        <c:v>2.4329629629641705</c:v>
                      </c:pt>
                      <c:pt idx="7675">
                        <c:v>2.4332060185183355</c:v>
                      </c:pt>
                      <c:pt idx="7676">
                        <c:v>2.4334606481492802</c:v>
                      </c:pt>
                      <c:pt idx="7677">
                        <c:v>2.4337037037034452</c:v>
                      </c:pt>
                      <c:pt idx="7678">
                        <c:v>2.4339467592576103</c:v>
                      </c:pt>
                      <c:pt idx="7679">
                        <c:v>2.4341898148117753</c:v>
                      </c:pt>
                      <c:pt idx="7680">
                        <c:v>2.4344328703732163</c:v>
                      </c:pt>
                      <c:pt idx="7681">
                        <c:v>2.4346759259273814</c:v>
                      </c:pt>
                      <c:pt idx="7682">
                        <c:v>2.4349189814815464</c:v>
                      </c:pt>
                      <c:pt idx="7683">
                        <c:v>2.4351620370357114</c:v>
                      </c:pt>
                      <c:pt idx="7684">
                        <c:v>2.4354050925898765</c:v>
                      </c:pt>
                      <c:pt idx="7685">
                        <c:v>2.4356481481440415</c:v>
                      </c:pt>
                      <c:pt idx="7686">
                        <c:v>2.4358912037054825</c:v>
                      </c:pt>
                      <c:pt idx="7687">
                        <c:v>2.4361342592596475</c:v>
                      </c:pt>
                      <c:pt idx="7688">
                        <c:v>2.4363773148138126</c:v>
                      </c:pt>
                      <c:pt idx="7689">
                        <c:v>2.4366203703679776</c:v>
                      </c:pt>
                      <c:pt idx="7690">
                        <c:v>2.4368634259221427</c:v>
                      </c:pt>
                      <c:pt idx="7691">
                        <c:v>2.4371064814835837</c:v>
                      </c:pt>
                      <c:pt idx="7692">
                        <c:v>2.4373495370377487</c:v>
                      </c:pt>
                      <c:pt idx="7693">
                        <c:v>2.4375925925919137</c:v>
                      </c:pt>
                      <c:pt idx="7694">
                        <c:v>2.4378356481460788</c:v>
                      </c:pt>
                      <c:pt idx="7695">
                        <c:v>2.4380787037002438</c:v>
                      </c:pt>
                      <c:pt idx="7696">
                        <c:v>2.4383217592616848</c:v>
                      </c:pt>
                      <c:pt idx="7697">
                        <c:v>2.4385648148158499</c:v>
                      </c:pt>
                      <c:pt idx="7698">
                        <c:v>2.4388078703700149</c:v>
                      </c:pt>
                      <c:pt idx="7699">
                        <c:v>2.4390509259241799</c:v>
                      </c:pt>
                      <c:pt idx="7700">
                        <c:v>2.439293981478345</c:v>
                      </c:pt>
                      <c:pt idx="7701">
                        <c:v>2.439537037039786</c:v>
                      </c:pt>
                      <c:pt idx="7702">
                        <c:v>2.439780092593951</c:v>
                      </c:pt>
                      <c:pt idx="7703">
                        <c:v>2.4400231481481161</c:v>
                      </c:pt>
                      <c:pt idx="7704">
                        <c:v>2.4402662037022811</c:v>
                      </c:pt>
                      <c:pt idx="7705">
                        <c:v>2.4405092592564461</c:v>
                      </c:pt>
                      <c:pt idx="7706">
                        <c:v>2.4407523148178871</c:v>
                      </c:pt>
                      <c:pt idx="7707">
                        <c:v>2.4409953703720522</c:v>
                      </c:pt>
                      <c:pt idx="7708">
                        <c:v>2.4412384259262172</c:v>
                      </c:pt>
                      <c:pt idx="7709">
                        <c:v>2.4414814814803822</c:v>
                      </c:pt>
                      <c:pt idx="7710">
                        <c:v>2.4417245370345473</c:v>
                      </c:pt>
                      <c:pt idx="7711">
                        <c:v>2.4419675925887123</c:v>
                      </c:pt>
                      <c:pt idx="7712">
                        <c:v>2.4422106481501533</c:v>
                      </c:pt>
                      <c:pt idx="7713">
                        <c:v>2.4424537037043184</c:v>
                      </c:pt>
                      <c:pt idx="7714">
                        <c:v>2.4426967592584834</c:v>
                      </c:pt>
                      <c:pt idx="7715">
                        <c:v>2.4429398148126484</c:v>
                      </c:pt>
                      <c:pt idx="7716">
                        <c:v>2.4431828703668135</c:v>
                      </c:pt>
                      <c:pt idx="7717">
                        <c:v>2.4434259259282545</c:v>
                      </c:pt>
                      <c:pt idx="7718">
                        <c:v>2.4436689814824195</c:v>
                      </c:pt>
                      <c:pt idx="7719">
                        <c:v>2.4439120370365846</c:v>
                      </c:pt>
                      <c:pt idx="7720">
                        <c:v>2.4441550925907496</c:v>
                      </c:pt>
                      <c:pt idx="7721">
                        <c:v>2.4443981481449146</c:v>
                      </c:pt>
                      <c:pt idx="7722">
                        <c:v>2.4446412037063556</c:v>
                      </c:pt>
                      <c:pt idx="7723">
                        <c:v>2.4448842592605207</c:v>
                      </c:pt>
                      <c:pt idx="7724">
                        <c:v>2.4451273148146857</c:v>
                      </c:pt>
                      <c:pt idx="7725">
                        <c:v>2.4453819444456304</c:v>
                      </c:pt>
                      <c:pt idx="7726">
                        <c:v>2.4456249999997954</c:v>
                      </c:pt>
                      <c:pt idx="7727">
                        <c:v>2.4458680555539605</c:v>
                      </c:pt>
                      <c:pt idx="7728">
                        <c:v>2.4461111111081255</c:v>
                      </c:pt>
                      <c:pt idx="7729">
                        <c:v>2.4463541666695665</c:v>
                      </c:pt>
                      <c:pt idx="7730">
                        <c:v>2.4465972222237315</c:v>
                      </c:pt>
                      <c:pt idx="7731">
                        <c:v>2.4468402777778966</c:v>
                      </c:pt>
                      <c:pt idx="7732">
                        <c:v>2.4470833333320616</c:v>
                      </c:pt>
                      <c:pt idx="7733">
                        <c:v>2.4473263888862267</c:v>
                      </c:pt>
                      <c:pt idx="7734">
                        <c:v>2.4475694444403917</c:v>
                      </c:pt>
                      <c:pt idx="7735">
                        <c:v>2.4478125000018327</c:v>
                      </c:pt>
                      <c:pt idx="7736">
                        <c:v>2.4480555555559977</c:v>
                      </c:pt>
                      <c:pt idx="7737">
                        <c:v>2.4482986111101628</c:v>
                      </c:pt>
                      <c:pt idx="7738">
                        <c:v>2.4485416666643278</c:v>
                      </c:pt>
                      <c:pt idx="7739">
                        <c:v>2.4487847222184929</c:v>
                      </c:pt>
                      <c:pt idx="7740">
                        <c:v>2.4490277777799339</c:v>
                      </c:pt>
                      <c:pt idx="7741">
                        <c:v>2.4492708333340989</c:v>
                      </c:pt>
                      <c:pt idx="7742">
                        <c:v>2.4495138888882639</c:v>
                      </c:pt>
                      <c:pt idx="7743">
                        <c:v>2.449756944442429</c:v>
                      </c:pt>
                      <c:pt idx="7744">
                        <c:v>2.449999999996594</c:v>
                      </c:pt>
                      <c:pt idx="7745">
                        <c:v>2.450243055558035</c:v>
                      </c:pt>
                      <c:pt idx="7746">
                        <c:v>2.4504861111122</c:v>
                      </c:pt>
                      <c:pt idx="7747">
                        <c:v>2.4507291666663651</c:v>
                      </c:pt>
                      <c:pt idx="7748">
                        <c:v>2.4509722222205301</c:v>
                      </c:pt>
                      <c:pt idx="7749">
                        <c:v>2.4512152777746952</c:v>
                      </c:pt>
                      <c:pt idx="7750">
                        <c:v>2.4514583333361362</c:v>
                      </c:pt>
                      <c:pt idx="7751">
                        <c:v>2.4517013888903012</c:v>
                      </c:pt>
                      <c:pt idx="7752">
                        <c:v>2.4519444444444662</c:v>
                      </c:pt>
                      <c:pt idx="7753">
                        <c:v>2.4521874999986313</c:v>
                      </c:pt>
                      <c:pt idx="7754">
                        <c:v>2.4524305555527963</c:v>
                      </c:pt>
                      <c:pt idx="7755">
                        <c:v>2.4526736111142373</c:v>
                      </c:pt>
                      <c:pt idx="7756">
                        <c:v>2.4529166666684024</c:v>
                      </c:pt>
                      <c:pt idx="7757">
                        <c:v>2.4531597222225674</c:v>
                      </c:pt>
                      <c:pt idx="7758">
                        <c:v>2.4534027777767324</c:v>
                      </c:pt>
                      <c:pt idx="7759">
                        <c:v>2.4536458333308975</c:v>
                      </c:pt>
                      <c:pt idx="7760">
                        <c:v>2.4538888888850625</c:v>
                      </c:pt>
                      <c:pt idx="7761">
                        <c:v>2.4541319444465035</c:v>
                      </c:pt>
                      <c:pt idx="7762">
                        <c:v>2.4543750000006685</c:v>
                      </c:pt>
                      <c:pt idx="7763">
                        <c:v>2.4546180555548336</c:v>
                      </c:pt>
                      <c:pt idx="7764">
                        <c:v>2.4548611111089986</c:v>
                      </c:pt>
                      <c:pt idx="7765">
                        <c:v>2.4551041666631637</c:v>
                      </c:pt>
                      <c:pt idx="7766">
                        <c:v>2.4553472222246047</c:v>
                      </c:pt>
                      <c:pt idx="7767">
                        <c:v>2.4555902777787697</c:v>
                      </c:pt>
                      <c:pt idx="7768">
                        <c:v>2.4558333333329347</c:v>
                      </c:pt>
                      <c:pt idx="7769">
                        <c:v>2.4560763888870998</c:v>
                      </c:pt>
                      <c:pt idx="7770">
                        <c:v>2.4563194444412648</c:v>
                      </c:pt>
                      <c:pt idx="7771">
                        <c:v>2.4565625000027058</c:v>
                      </c:pt>
                      <c:pt idx="7772">
                        <c:v>2.4568055555568709</c:v>
                      </c:pt>
                      <c:pt idx="7773">
                        <c:v>2.4570601851878155</c:v>
                      </c:pt>
                      <c:pt idx="7774">
                        <c:v>2.4573032407419806</c:v>
                      </c:pt>
                      <c:pt idx="7775">
                        <c:v>2.4575462962961456</c:v>
                      </c:pt>
                      <c:pt idx="7776">
                        <c:v>2.4577893518503107</c:v>
                      </c:pt>
                      <c:pt idx="7777">
                        <c:v>2.4580324074044757</c:v>
                      </c:pt>
                      <c:pt idx="7778">
                        <c:v>2.4582754629659167</c:v>
                      </c:pt>
                      <c:pt idx="7779">
                        <c:v>2.4585185185200817</c:v>
                      </c:pt>
                      <c:pt idx="7780">
                        <c:v>2.4587615740742468</c:v>
                      </c:pt>
                      <c:pt idx="7781">
                        <c:v>2.4590046296284118</c:v>
                      </c:pt>
                      <c:pt idx="7782">
                        <c:v>2.4592476851825769</c:v>
                      </c:pt>
                      <c:pt idx="7783">
                        <c:v>2.4594907407367419</c:v>
                      </c:pt>
                      <c:pt idx="7784">
                        <c:v>2.4597337962981829</c:v>
                      </c:pt>
                      <c:pt idx="7785">
                        <c:v>2.4599768518523479</c:v>
                      </c:pt>
                      <c:pt idx="7786">
                        <c:v>2.460219907406513</c:v>
                      </c:pt>
                      <c:pt idx="7787">
                        <c:v>2.460462962960678</c:v>
                      </c:pt>
                      <c:pt idx="7788">
                        <c:v>2.4607060185148431</c:v>
                      </c:pt>
                      <c:pt idx="7789">
                        <c:v>2.460949074076284</c:v>
                      </c:pt>
                      <c:pt idx="7790">
                        <c:v>2.4611921296304491</c:v>
                      </c:pt>
                      <c:pt idx="7791">
                        <c:v>2.4614351851846141</c:v>
                      </c:pt>
                      <c:pt idx="7792">
                        <c:v>2.4616782407387792</c:v>
                      </c:pt>
                      <c:pt idx="7793">
                        <c:v>2.4619212962929442</c:v>
                      </c:pt>
                      <c:pt idx="7794">
                        <c:v>2.4621643518543852</c:v>
                      </c:pt>
                      <c:pt idx="7795">
                        <c:v>2.4624074074085502</c:v>
                      </c:pt>
                      <c:pt idx="7796">
                        <c:v>2.4626504629627153</c:v>
                      </c:pt>
                      <c:pt idx="7797">
                        <c:v>2.4628935185168803</c:v>
                      </c:pt>
                      <c:pt idx="7798">
                        <c:v>2.4631365740710454</c:v>
                      </c:pt>
                      <c:pt idx="7799">
                        <c:v>2.4633796296324864</c:v>
                      </c:pt>
                      <c:pt idx="7800">
                        <c:v>2.4636226851866514</c:v>
                      </c:pt>
                      <c:pt idx="7801">
                        <c:v>2.4638657407408164</c:v>
                      </c:pt>
                      <c:pt idx="7802">
                        <c:v>2.4641087962949815</c:v>
                      </c:pt>
                      <c:pt idx="7803">
                        <c:v>2.4643518518491465</c:v>
                      </c:pt>
                      <c:pt idx="7804">
                        <c:v>2.4645949074033116</c:v>
                      </c:pt>
                      <c:pt idx="7805">
                        <c:v>2.4648379629647525</c:v>
                      </c:pt>
                      <c:pt idx="7806">
                        <c:v>2.4650810185189176</c:v>
                      </c:pt>
                      <c:pt idx="7807">
                        <c:v>2.4653240740730826</c:v>
                      </c:pt>
                      <c:pt idx="7808">
                        <c:v>2.4655671296272477</c:v>
                      </c:pt>
                      <c:pt idx="7809">
                        <c:v>2.4658101851814127</c:v>
                      </c:pt>
                      <c:pt idx="7810">
                        <c:v>2.4660532407428537</c:v>
                      </c:pt>
                      <c:pt idx="7811">
                        <c:v>2.4662962962970187</c:v>
                      </c:pt>
                      <c:pt idx="7812">
                        <c:v>2.4665393518511838</c:v>
                      </c:pt>
                      <c:pt idx="7813">
                        <c:v>2.4667824074053488</c:v>
                      </c:pt>
                      <c:pt idx="7814">
                        <c:v>2.4670254629595139</c:v>
                      </c:pt>
                      <c:pt idx="7815">
                        <c:v>2.4672685185209549</c:v>
                      </c:pt>
                      <c:pt idx="7816">
                        <c:v>2.4675115740751199</c:v>
                      </c:pt>
                      <c:pt idx="7817">
                        <c:v>2.4677546296292849</c:v>
                      </c:pt>
                      <c:pt idx="7818">
                        <c:v>2.46799768518345</c:v>
                      </c:pt>
                      <c:pt idx="7819">
                        <c:v>2.468240740737615</c:v>
                      </c:pt>
                      <c:pt idx="7820">
                        <c:v>2.468483796299056</c:v>
                      </c:pt>
                      <c:pt idx="7821">
                        <c:v>2.4687384259227247</c:v>
                      </c:pt>
                      <c:pt idx="7822">
                        <c:v>2.4689814814841657</c:v>
                      </c:pt>
                      <c:pt idx="7823">
                        <c:v>2.4692245370383308</c:v>
                      </c:pt>
                      <c:pt idx="7824">
                        <c:v>2.4694675925924958</c:v>
                      </c:pt>
                      <c:pt idx="7825">
                        <c:v>2.4697106481466609</c:v>
                      </c:pt>
                      <c:pt idx="7826">
                        <c:v>2.4699537037008259</c:v>
                      </c:pt>
                      <c:pt idx="7827">
                        <c:v>2.4701967592622669</c:v>
                      </c:pt>
                      <c:pt idx="7828">
                        <c:v>2.4704398148164319</c:v>
                      </c:pt>
                      <c:pt idx="7829">
                        <c:v>2.470682870370597</c:v>
                      </c:pt>
                      <c:pt idx="7830">
                        <c:v>2.470925925924762</c:v>
                      </c:pt>
                      <c:pt idx="7831">
                        <c:v>2.4711689814789271</c:v>
                      </c:pt>
                      <c:pt idx="7832">
                        <c:v>2.4714120370330921</c:v>
                      </c:pt>
                      <c:pt idx="7833">
                        <c:v>2.4716550925945331</c:v>
                      </c:pt>
                      <c:pt idx="7834">
                        <c:v>2.4718981481486981</c:v>
                      </c:pt>
                      <c:pt idx="7835">
                        <c:v>2.4721412037028632</c:v>
                      </c:pt>
                      <c:pt idx="7836">
                        <c:v>2.4723842592570282</c:v>
                      </c:pt>
                      <c:pt idx="7837">
                        <c:v>2.4726273148111932</c:v>
                      </c:pt>
                      <c:pt idx="7838">
                        <c:v>2.4728703703726342</c:v>
                      </c:pt>
                      <c:pt idx="7839">
                        <c:v>2.4731134259267993</c:v>
                      </c:pt>
                      <c:pt idx="7840">
                        <c:v>2.4733564814809643</c:v>
                      </c:pt>
                      <c:pt idx="7841">
                        <c:v>2.4735995370351294</c:v>
                      </c:pt>
                      <c:pt idx="7842">
                        <c:v>2.4738425925892944</c:v>
                      </c:pt>
                      <c:pt idx="7843">
                        <c:v>2.4740856481507354</c:v>
                      </c:pt>
                      <c:pt idx="7844">
                        <c:v>2.4743287037049004</c:v>
                      </c:pt>
                      <c:pt idx="7845">
                        <c:v>2.4745717592590655</c:v>
                      </c:pt>
                      <c:pt idx="7846">
                        <c:v>2.4748148148132305</c:v>
                      </c:pt>
                      <c:pt idx="7847">
                        <c:v>2.4750578703673956</c:v>
                      </c:pt>
                      <c:pt idx="7848">
                        <c:v>2.4753009259288365</c:v>
                      </c:pt>
                      <c:pt idx="7849">
                        <c:v>2.4755439814830016</c:v>
                      </c:pt>
                      <c:pt idx="7850">
                        <c:v>2.4757870370371666</c:v>
                      </c:pt>
                      <c:pt idx="7851">
                        <c:v>2.4760300925913317</c:v>
                      </c:pt>
                      <c:pt idx="7852">
                        <c:v>2.4762731481454967</c:v>
                      </c:pt>
                      <c:pt idx="7853">
                        <c:v>2.4765162036996617</c:v>
                      </c:pt>
                      <c:pt idx="7854">
                        <c:v>2.4767592592611027</c:v>
                      </c:pt>
                      <c:pt idx="7855">
                        <c:v>2.4770023148152678</c:v>
                      </c:pt>
                      <c:pt idx="7856">
                        <c:v>2.4772453703694328</c:v>
                      </c:pt>
                      <c:pt idx="7857">
                        <c:v>2.4774884259235979</c:v>
                      </c:pt>
                      <c:pt idx="7858">
                        <c:v>2.4777314814777629</c:v>
                      </c:pt>
                      <c:pt idx="7859">
                        <c:v>2.4779745370392039</c:v>
                      </c:pt>
                      <c:pt idx="7860">
                        <c:v>2.4782175925933689</c:v>
                      </c:pt>
                      <c:pt idx="7861">
                        <c:v>2.478460648147534</c:v>
                      </c:pt>
                      <c:pt idx="7862">
                        <c:v>2.478703703701699</c:v>
                      </c:pt>
                      <c:pt idx="7863">
                        <c:v>2.4789467592558641</c:v>
                      </c:pt>
                      <c:pt idx="7864">
                        <c:v>2.479189814817305</c:v>
                      </c:pt>
                      <c:pt idx="7865">
                        <c:v>2.4794328703714701</c:v>
                      </c:pt>
                      <c:pt idx="7866">
                        <c:v>2.4796759259256351</c:v>
                      </c:pt>
                      <c:pt idx="7867">
                        <c:v>2.4799189814798002</c:v>
                      </c:pt>
                      <c:pt idx="7868">
                        <c:v>2.4801620370339652</c:v>
                      </c:pt>
                      <c:pt idx="7869">
                        <c:v>2.4804050925954062</c:v>
                      </c:pt>
                      <c:pt idx="7870">
                        <c:v>2.4806597222190749</c:v>
                      </c:pt>
                      <c:pt idx="7871">
                        <c:v>2.4809027777805159</c:v>
                      </c:pt>
                      <c:pt idx="7872">
                        <c:v>2.481145833334681</c:v>
                      </c:pt>
                      <c:pt idx="7873">
                        <c:v>2.481388888888846</c:v>
                      </c:pt>
                      <c:pt idx="7874">
                        <c:v>2.4816319444430111</c:v>
                      </c:pt>
                      <c:pt idx="7875">
                        <c:v>2.4818749999971761</c:v>
                      </c:pt>
                      <c:pt idx="7876">
                        <c:v>2.4821180555586171</c:v>
                      </c:pt>
                      <c:pt idx="7877">
                        <c:v>2.4823611111127821</c:v>
                      </c:pt>
                      <c:pt idx="7878">
                        <c:v>2.4826041666669472</c:v>
                      </c:pt>
                      <c:pt idx="7879">
                        <c:v>2.4828472222211122</c:v>
                      </c:pt>
                      <c:pt idx="7880">
                        <c:v>2.4830902777752772</c:v>
                      </c:pt>
                      <c:pt idx="7881">
                        <c:v>2.4833333333294423</c:v>
                      </c:pt>
                      <c:pt idx="7882">
                        <c:v>2.4835763888908833</c:v>
                      </c:pt>
                      <c:pt idx="7883">
                        <c:v>2.4838194444450483</c:v>
                      </c:pt>
                      <c:pt idx="7884">
                        <c:v>2.4840624999992134</c:v>
                      </c:pt>
                      <c:pt idx="7885">
                        <c:v>2.4843055555533784</c:v>
                      </c:pt>
                      <c:pt idx="7886">
                        <c:v>2.4845486111075434</c:v>
                      </c:pt>
                      <c:pt idx="7887">
                        <c:v>2.4847916666689844</c:v>
                      </c:pt>
                      <c:pt idx="7888">
                        <c:v>2.4850347222231495</c:v>
                      </c:pt>
                      <c:pt idx="7889">
                        <c:v>2.4852777777773145</c:v>
                      </c:pt>
                      <c:pt idx="7890">
                        <c:v>2.4855208333314796</c:v>
                      </c:pt>
                      <c:pt idx="7891">
                        <c:v>2.4857638888856446</c:v>
                      </c:pt>
                      <c:pt idx="7892">
                        <c:v>2.4860069444470856</c:v>
                      </c:pt>
                      <c:pt idx="7893">
                        <c:v>2.4862500000012506</c:v>
                      </c:pt>
                      <c:pt idx="7894">
                        <c:v>2.4864930555554157</c:v>
                      </c:pt>
                      <c:pt idx="7895">
                        <c:v>2.4867361111095807</c:v>
                      </c:pt>
                      <c:pt idx="7896">
                        <c:v>2.4869791666637457</c:v>
                      </c:pt>
                      <c:pt idx="7897">
                        <c:v>2.4872222222251867</c:v>
                      </c:pt>
                      <c:pt idx="7898">
                        <c:v>2.4874652777793518</c:v>
                      </c:pt>
                      <c:pt idx="7899">
                        <c:v>2.4877083333335168</c:v>
                      </c:pt>
                      <c:pt idx="7900">
                        <c:v>2.4879513888876819</c:v>
                      </c:pt>
                      <c:pt idx="7901">
                        <c:v>2.4881944444418469</c:v>
                      </c:pt>
                      <c:pt idx="7902">
                        <c:v>2.4884374999960119</c:v>
                      </c:pt>
                      <c:pt idx="7903">
                        <c:v>2.4886805555574529</c:v>
                      </c:pt>
                      <c:pt idx="7904">
                        <c:v>2.488923611111618</c:v>
                      </c:pt>
                      <c:pt idx="7905">
                        <c:v>2.489166666665783</c:v>
                      </c:pt>
                      <c:pt idx="7906">
                        <c:v>2.4894097222199481</c:v>
                      </c:pt>
                      <c:pt idx="7907">
                        <c:v>2.4896527777741131</c:v>
                      </c:pt>
                      <c:pt idx="7908">
                        <c:v>2.4898958333355541</c:v>
                      </c:pt>
                      <c:pt idx="7909">
                        <c:v>2.4901388888897191</c:v>
                      </c:pt>
                      <c:pt idx="7910">
                        <c:v>2.4903819444438842</c:v>
                      </c:pt>
                      <c:pt idx="7911">
                        <c:v>2.4906249999980492</c:v>
                      </c:pt>
                      <c:pt idx="7912">
                        <c:v>2.4908680555522142</c:v>
                      </c:pt>
                      <c:pt idx="7913">
                        <c:v>2.4911111111136552</c:v>
                      </c:pt>
                      <c:pt idx="7914">
                        <c:v>2.4913541666678203</c:v>
                      </c:pt>
                      <c:pt idx="7915">
                        <c:v>2.4915972222219853</c:v>
                      </c:pt>
                      <c:pt idx="7916">
                        <c:v>2.4918402777761504</c:v>
                      </c:pt>
                      <c:pt idx="7917">
                        <c:v>2.4920833333303154</c:v>
                      </c:pt>
                      <c:pt idx="7918">
                        <c:v>2.4923263888917564</c:v>
                      </c:pt>
                      <c:pt idx="7919">
                        <c:v>2.4925810185154251</c:v>
                      </c:pt>
                      <c:pt idx="7920">
                        <c:v>2.4928240740768661</c:v>
                      </c:pt>
                      <c:pt idx="7921">
                        <c:v>2.4930671296310312</c:v>
                      </c:pt>
                      <c:pt idx="7922">
                        <c:v>2.4933101851851962</c:v>
                      </c:pt>
                      <c:pt idx="7923">
                        <c:v>2.4935532407393612</c:v>
                      </c:pt>
                      <c:pt idx="7924">
                        <c:v>2.4937962962935263</c:v>
                      </c:pt>
                      <c:pt idx="7925">
                        <c:v>2.4940393518549673</c:v>
                      </c:pt>
                      <c:pt idx="7926">
                        <c:v>2.4942824074091323</c:v>
                      </c:pt>
                      <c:pt idx="7927">
                        <c:v>2.4945254629632974</c:v>
                      </c:pt>
                      <c:pt idx="7928">
                        <c:v>2.4947685185174624</c:v>
                      </c:pt>
                      <c:pt idx="7929">
                        <c:v>2.4950115740716274</c:v>
                      </c:pt>
                      <c:pt idx="7930">
                        <c:v>2.4952546296257925</c:v>
                      </c:pt>
                      <c:pt idx="7931">
                        <c:v>2.4954976851872335</c:v>
                      </c:pt>
                      <c:pt idx="7932">
                        <c:v>2.4957407407413985</c:v>
                      </c:pt>
                      <c:pt idx="7933">
                        <c:v>2.4959837962955636</c:v>
                      </c:pt>
                      <c:pt idx="7934">
                        <c:v>2.4962268518497286</c:v>
                      </c:pt>
                      <c:pt idx="7935">
                        <c:v>2.4964699074038936</c:v>
                      </c:pt>
                      <c:pt idx="7936">
                        <c:v>2.4967129629653346</c:v>
                      </c:pt>
                      <c:pt idx="7937">
                        <c:v>2.4969560185194997</c:v>
                      </c:pt>
                      <c:pt idx="7938">
                        <c:v>2.4971990740736647</c:v>
                      </c:pt>
                      <c:pt idx="7939">
                        <c:v>2.4974421296278297</c:v>
                      </c:pt>
                      <c:pt idx="7940">
                        <c:v>2.4976851851819948</c:v>
                      </c:pt>
                      <c:pt idx="7941">
                        <c:v>2.4979282407434358</c:v>
                      </c:pt>
                      <c:pt idx="7942">
                        <c:v>2.4981712962976008</c:v>
                      </c:pt>
                      <c:pt idx="7943">
                        <c:v>2.4984143518517659</c:v>
                      </c:pt>
                      <c:pt idx="7944">
                        <c:v>2.4986574074059309</c:v>
                      </c:pt>
                      <c:pt idx="7945">
                        <c:v>2.4989004629600959</c:v>
                      </c:pt>
                      <c:pt idx="7946">
                        <c:v>2.4991435185215369</c:v>
                      </c:pt>
                      <c:pt idx="7947">
                        <c:v>2.499386574075702</c:v>
                      </c:pt>
                      <c:pt idx="7948">
                        <c:v>2.499629629629867</c:v>
                      </c:pt>
                      <c:pt idx="7949">
                        <c:v>2.4998726851840321</c:v>
                      </c:pt>
                      <c:pt idx="7950">
                        <c:v>2.5001157407381971</c:v>
                      </c:pt>
                      <c:pt idx="7951">
                        <c:v>2.5003587962923621</c:v>
                      </c:pt>
                      <c:pt idx="7952">
                        <c:v>2.5006018518538031</c:v>
                      </c:pt>
                      <c:pt idx="7953">
                        <c:v>2.5008449074079682</c:v>
                      </c:pt>
                      <c:pt idx="7954">
                        <c:v>2.5010879629621332</c:v>
                      </c:pt>
                      <c:pt idx="7955">
                        <c:v>2.5013310185162982</c:v>
                      </c:pt>
                      <c:pt idx="7956">
                        <c:v>2.5015740740704633</c:v>
                      </c:pt>
                      <c:pt idx="7957">
                        <c:v>2.5018171296319043</c:v>
                      </c:pt>
                      <c:pt idx="7958">
                        <c:v>2.5020601851860693</c:v>
                      </c:pt>
                      <c:pt idx="7959">
                        <c:v>2.5023032407402344</c:v>
                      </c:pt>
                      <c:pt idx="7960">
                        <c:v>2.5025462962943994</c:v>
                      </c:pt>
                      <c:pt idx="7961">
                        <c:v>2.5027893518485644</c:v>
                      </c:pt>
                      <c:pt idx="7962">
                        <c:v>2.5030324074100054</c:v>
                      </c:pt>
                      <c:pt idx="7963">
                        <c:v>2.5032754629641705</c:v>
                      </c:pt>
                      <c:pt idx="7964">
                        <c:v>2.5035185185183355</c:v>
                      </c:pt>
                      <c:pt idx="7965">
                        <c:v>2.5037615740725006</c:v>
                      </c:pt>
                      <c:pt idx="7966">
                        <c:v>2.5040046296266656</c:v>
                      </c:pt>
                      <c:pt idx="7967">
                        <c:v>2.5042592592576103</c:v>
                      </c:pt>
                      <c:pt idx="7968">
                        <c:v>2.5045023148117753</c:v>
                      </c:pt>
                      <c:pt idx="7969">
                        <c:v>2.5047453703732163</c:v>
                      </c:pt>
                      <c:pt idx="7970">
                        <c:v>2.5049884259273814</c:v>
                      </c:pt>
                      <c:pt idx="7971">
                        <c:v>2.5052314814815464</c:v>
                      </c:pt>
                      <c:pt idx="7972">
                        <c:v>2.5054745370357114</c:v>
                      </c:pt>
                      <c:pt idx="7973">
                        <c:v>2.5057175925898765</c:v>
                      </c:pt>
                      <c:pt idx="7974">
                        <c:v>2.5059606481440415</c:v>
                      </c:pt>
                      <c:pt idx="7975">
                        <c:v>2.5062037037054825</c:v>
                      </c:pt>
                      <c:pt idx="7976">
                        <c:v>2.5064467592596475</c:v>
                      </c:pt>
                      <c:pt idx="7977">
                        <c:v>2.5066898148138126</c:v>
                      </c:pt>
                      <c:pt idx="7978">
                        <c:v>2.5069328703679776</c:v>
                      </c:pt>
                      <c:pt idx="7979">
                        <c:v>2.5071759259221427</c:v>
                      </c:pt>
                      <c:pt idx="7980">
                        <c:v>2.5074189814835837</c:v>
                      </c:pt>
                      <c:pt idx="7981">
                        <c:v>2.5076620370377487</c:v>
                      </c:pt>
                      <c:pt idx="7982">
                        <c:v>2.5079050925919137</c:v>
                      </c:pt>
                      <c:pt idx="7983">
                        <c:v>2.5081481481460788</c:v>
                      </c:pt>
                      <c:pt idx="7984">
                        <c:v>2.5083912037002438</c:v>
                      </c:pt>
                      <c:pt idx="7985">
                        <c:v>2.5086342592616848</c:v>
                      </c:pt>
                      <c:pt idx="7986">
                        <c:v>2.5088773148158499</c:v>
                      </c:pt>
                      <c:pt idx="7987">
                        <c:v>2.5091203703700149</c:v>
                      </c:pt>
                      <c:pt idx="7988">
                        <c:v>2.5093634259241799</c:v>
                      </c:pt>
                      <c:pt idx="7989">
                        <c:v>2.509606481478345</c:v>
                      </c:pt>
                      <c:pt idx="7990">
                        <c:v>2.509849537039786</c:v>
                      </c:pt>
                      <c:pt idx="7991">
                        <c:v>2.510092592593951</c:v>
                      </c:pt>
                      <c:pt idx="7992">
                        <c:v>2.5103356481481161</c:v>
                      </c:pt>
                      <c:pt idx="7993">
                        <c:v>2.5105787037022811</c:v>
                      </c:pt>
                      <c:pt idx="7994">
                        <c:v>2.5108217592564461</c:v>
                      </c:pt>
                      <c:pt idx="7995">
                        <c:v>2.5110648148178871</c:v>
                      </c:pt>
                      <c:pt idx="7996">
                        <c:v>2.5113078703720522</c:v>
                      </c:pt>
                      <c:pt idx="7997">
                        <c:v>2.5115509259262172</c:v>
                      </c:pt>
                      <c:pt idx="7998">
                        <c:v>2.5117939814803822</c:v>
                      </c:pt>
                      <c:pt idx="7999">
                        <c:v>2.5120370370345473</c:v>
                      </c:pt>
                      <c:pt idx="8000">
                        <c:v>2.5122800925887123</c:v>
                      </c:pt>
                      <c:pt idx="8001">
                        <c:v>2.5125231481501533</c:v>
                      </c:pt>
                      <c:pt idx="8002">
                        <c:v>2.5127662037043184</c:v>
                      </c:pt>
                      <c:pt idx="8003">
                        <c:v>2.5130092592584834</c:v>
                      </c:pt>
                      <c:pt idx="8004">
                        <c:v>2.5132523148126484</c:v>
                      </c:pt>
                      <c:pt idx="8005">
                        <c:v>2.5134953703668135</c:v>
                      </c:pt>
                      <c:pt idx="8006">
                        <c:v>2.5137384259282545</c:v>
                      </c:pt>
                      <c:pt idx="8007">
                        <c:v>2.5139814814824195</c:v>
                      </c:pt>
                      <c:pt idx="8008">
                        <c:v>2.5142245370365846</c:v>
                      </c:pt>
                      <c:pt idx="8009">
                        <c:v>2.5144675925907496</c:v>
                      </c:pt>
                      <c:pt idx="8010">
                        <c:v>2.5147106481449146</c:v>
                      </c:pt>
                      <c:pt idx="8011">
                        <c:v>2.5149537037063556</c:v>
                      </c:pt>
                      <c:pt idx="8012">
                        <c:v>2.5151967592605207</c:v>
                      </c:pt>
                      <c:pt idx="8013">
                        <c:v>2.5154398148146857</c:v>
                      </c:pt>
                      <c:pt idx="8014">
                        <c:v>2.5156828703688507</c:v>
                      </c:pt>
                      <c:pt idx="8015">
                        <c:v>2.5159374999997954</c:v>
                      </c:pt>
                      <c:pt idx="8016">
                        <c:v>2.5161805555539605</c:v>
                      </c:pt>
                      <c:pt idx="8017">
                        <c:v>2.5164236111081255</c:v>
                      </c:pt>
                      <c:pt idx="8018">
                        <c:v>2.5166666666695665</c:v>
                      </c:pt>
                      <c:pt idx="8019">
                        <c:v>2.5169097222237315</c:v>
                      </c:pt>
                      <c:pt idx="8020">
                        <c:v>2.5171527777778966</c:v>
                      </c:pt>
                      <c:pt idx="8021">
                        <c:v>2.5173958333320616</c:v>
                      </c:pt>
                      <c:pt idx="8022">
                        <c:v>2.5176388888862267</c:v>
                      </c:pt>
                      <c:pt idx="8023">
                        <c:v>2.5178819444403917</c:v>
                      </c:pt>
                      <c:pt idx="8024">
                        <c:v>2.5181250000018327</c:v>
                      </c:pt>
                      <c:pt idx="8025">
                        <c:v>2.5183680555559977</c:v>
                      </c:pt>
                      <c:pt idx="8026">
                        <c:v>2.5186111111101628</c:v>
                      </c:pt>
                      <c:pt idx="8027">
                        <c:v>2.5188541666643278</c:v>
                      </c:pt>
                      <c:pt idx="8028">
                        <c:v>2.5190972222184929</c:v>
                      </c:pt>
                      <c:pt idx="8029">
                        <c:v>2.5193402777799339</c:v>
                      </c:pt>
                      <c:pt idx="8030">
                        <c:v>2.5195833333340989</c:v>
                      </c:pt>
                      <c:pt idx="8031">
                        <c:v>2.5198263888882639</c:v>
                      </c:pt>
                      <c:pt idx="8032">
                        <c:v>2.520069444442429</c:v>
                      </c:pt>
                      <c:pt idx="8033">
                        <c:v>2.520312499996594</c:v>
                      </c:pt>
                      <c:pt idx="8034">
                        <c:v>2.520555555558035</c:v>
                      </c:pt>
                      <c:pt idx="8035">
                        <c:v>2.5207986111122</c:v>
                      </c:pt>
                      <c:pt idx="8036">
                        <c:v>2.5210416666663651</c:v>
                      </c:pt>
                      <c:pt idx="8037">
                        <c:v>2.5212847222205301</c:v>
                      </c:pt>
                      <c:pt idx="8038">
                        <c:v>2.5215277777746952</c:v>
                      </c:pt>
                      <c:pt idx="8039">
                        <c:v>2.5217708333361362</c:v>
                      </c:pt>
                      <c:pt idx="8040">
                        <c:v>2.5220138888903012</c:v>
                      </c:pt>
                      <c:pt idx="8041">
                        <c:v>2.5222569444444662</c:v>
                      </c:pt>
                      <c:pt idx="8042">
                        <c:v>2.5224999999986313</c:v>
                      </c:pt>
                      <c:pt idx="8043">
                        <c:v>2.5227430555527963</c:v>
                      </c:pt>
                      <c:pt idx="8044">
                        <c:v>2.5229861111142373</c:v>
                      </c:pt>
                      <c:pt idx="8045">
                        <c:v>2.5232291666684024</c:v>
                      </c:pt>
                      <c:pt idx="8046">
                        <c:v>2.5234722222225674</c:v>
                      </c:pt>
                      <c:pt idx="8047">
                        <c:v>2.5237152777767324</c:v>
                      </c:pt>
                      <c:pt idx="8048">
                        <c:v>2.5239583333308975</c:v>
                      </c:pt>
                      <c:pt idx="8049">
                        <c:v>2.5242013888850625</c:v>
                      </c:pt>
                      <c:pt idx="8050">
                        <c:v>2.5244444444465035</c:v>
                      </c:pt>
                      <c:pt idx="8051">
                        <c:v>2.5246875000006685</c:v>
                      </c:pt>
                      <c:pt idx="8052">
                        <c:v>2.5249305555548336</c:v>
                      </c:pt>
                      <c:pt idx="8053">
                        <c:v>2.5251736111089986</c:v>
                      </c:pt>
                      <c:pt idx="8054">
                        <c:v>2.5254166666631637</c:v>
                      </c:pt>
                      <c:pt idx="8055">
                        <c:v>2.5256597222246047</c:v>
                      </c:pt>
                      <c:pt idx="8056">
                        <c:v>2.5259027777787697</c:v>
                      </c:pt>
                      <c:pt idx="8057">
                        <c:v>2.5261458333329347</c:v>
                      </c:pt>
                      <c:pt idx="8058">
                        <c:v>2.5263888888870998</c:v>
                      </c:pt>
                      <c:pt idx="8059">
                        <c:v>2.5266319444412648</c:v>
                      </c:pt>
                      <c:pt idx="8060">
                        <c:v>2.5268750000027058</c:v>
                      </c:pt>
                      <c:pt idx="8061">
                        <c:v>2.5271180555568709</c:v>
                      </c:pt>
                      <c:pt idx="8062">
                        <c:v>2.5273611111110359</c:v>
                      </c:pt>
                      <c:pt idx="8063">
                        <c:v>2.5276157407419806</c:v>
                      </c:pt>
                      <c:pt idx="8064">
                        <c:v>2.5278587962961456</c:v>
                      </c:pt>
                      <c:pt idx="8065">
                        <c:v>2.5281018518503107</c:v>
                      </c:pt>
                      <c:pt idx="8066">
                        <c:v>2.5283449074044757</c:v>
                      </c:pt>
                      <c:pt idx="8067">
                        <c:v>2.5285879629659167</c:v>
                      </c:pt>
                      <c:pt idx="8068">
                        <c:v>2.5288310185200817</c:v>
                      </c:pt>
                      <c:pt idx="8069">
                        <c:v>2.5290740740742468</c:v>
                      </c:pt>
                      <c:pt idx="8070">
                        <c:v>2.5293171296284118</c:v>
                      </c:pt>
                      <c:pt idx="8071">
                        <c:v>2.5295601851825769</c:v>
                      </c:pt>
                      <c:pt idx="8072">
                        <c:v>2.5298032407367419</c:v>
                      </c:pt>
                      <c:pt idx="8073">
                        <c:v>2.5300462962981829</c:v>
                      </c:pt>
                      <c:pt idx="8074">
                        <c:v>2.5302893518523479</c:v>
                      </c:pt>
                      <c:pt idx="8075">
                        <c:v>2.530532407406513</c:v>
                      </c:pt>
                      <c:pt idx="8076">
                        <c:v>2.530775462960678</c:v>
                      </c:pt>
                      <c:pt idx="8077">
                        <c:v>2.5310185185148431</c:v>
                      </c:pt>
                      <c:pt idx="8078">
                        <c:v>2.531261574076284</c:v>
                      </c:pt>
                      <c:pt idx="8079">
                        <c:v>2.5315046296304491</c:v>
                      </c:pt>
                      <c:pt idx="8080">
                        <c:v>2.5317476851846141</c:v>
                      </c:pt>
                      <c:pt idx="8081">
                        <c:v>2.5319907407387792</c:v>
                      </c:pt>
                      <c:pt idx="8082">
                        <c:v>2.5322337962929442</c:v>
                      </c:pt>
                      <c:pt idx="8083">
                        <c:v>2.5324768518543852</c:v>
                      </c:pt>
                      <c:pt idx="8084">
                        <c:v>2.5327199074085502</c:v>
                      </c:pt>
                      <c:pt idx="8085">
                        <c:v>2.5329629629627153</c:v>
                      </c:pt>
                      <c:pt idx="8086">
                        <c:v>2.5332060185168803</c:v>
                      </c:pt>
                      <c:pt idx="8087">
                        <c:v>2.5334490740710454</c:v>
                      </c:pt>
                      <c:pt idx="8088">
                        <c:v>2.5336921296324864</c:v>
                      </c:pt>
                      <c:pt idx="8089">
                        <c:v>2.5339351851866514</c:v>
                      </c:pt>
                      <c:pt idx="8090">
                        <c:v>2.5341782407408164</c:v>
                      </c:pt>
                      <c:pt idx="8091">
                        <c:v>2.5344212962949815</c:v>
                      </c:pt>
                      <c:pt idx="8092">
                        <c:v>2.5346643518491465</c:v>
                      </c:pt>
                      <c:pt idx="8093">
                        <c:v>2.5349074074033116</c:v>
                      </c:pt>
                      <c:pt idx="8094">
                        <c:v>2.5351504629647525</c:v>
                      </c:pt>
                      <c:pt idx="8095">
                        <c:v>2.5353935185189176</c:v>
                      </c:pt>
                      <c:pt idx="8096">
                        <c:v>2.5356365740730826</c:v>
                      </c:pt>
                      <c:pt idx="8097">
                        <c:v>2.5358796296272477</c:v>
                      </c:pt>
                      <c:pt idx="8098">
                        <c:v>2.5361226851814127</c:v>
                      </c:pt>
                      <c:pt idx="8099">
                        <c:v>2.5363657407428537</c:v>
                      </c:pt>
                      <c:pt idx="8100">
                        <c:v>2.5366087962970187</c:v>
                      </c:pt>
                      <c:pt idx="8101">
                        <c:v>2.5368518518511838</c:v>
                      </c:pt>
                      <c:pt idx="8102">
                        <c:v>2.5370949074053488</c:v>
                      </c:pt>
                      <c:pt idx="8103">
                        <c:v>2.5373379629595139</c:v>
                      </c:pt>
                      <c:pt idx="8104">
                        <c:v>2.5375810185209549</c:v>
                      </c:pt>
                      <c:pt idx="8105">
                        <c:v>2.5378240740751199</c:v>
                      </c:pt>
                      <c:pt idx="8106">
                        <c:v>2.5380671296292849</c:v>
                      </c:pt>
                      <c:pt idx="8107">
                        <c:v>2.53831018518345</c:v>
                      </c:pt>
                      <c:pt idx="8108">
                        <c:v>2.538553240737615</c:v>
                      </c:pt>
                      <c:pt idx="8109">
                        <c:v>2.538796296299056</c:v>
                      </c:pt>
                      <c:pt idx="8110">
                        <c:v>2.539039351853221</c:v>
                      </c:pt>
                      <c:pt idx="8111">
                        <c:v>2.5392824074073861</c:v>
                      </c:pt>
                      <c:pt idx="8112">
                        <c:v>2.5395370370383308</c:v>
                      </c:pt>
                      <c:pt idx="8113">
                        <c:v>2.5397800925924958</c:v>
                      </c:pt>
                      <c:pt idx="8114">
                        <c:v>2.5400231481466609</c:v>
                      </c:pt>
                      <c:pt idx="8115">
                        <c:v>2.5402662037008259</c:v>
                      </c:pt>
                      <c:pt idx="8116">
                        <c:v>2.5405092592622669</c:v>
                      </c:pt>
                      <c:pt idx="8117">
                        <c:v>2.5407523148164319</c:v>
                      </c:pt>
                      <c:pt idx="8118">
                        <c:v>2.540995370370597</c:v>
                      </c:pt>
                      <c:pt idx="8119">
                        <c:v>2.541238425924762</c:v>
                      </c:pt>
                      <c:pt idx="8120">
                        <c:v>2.5414814814789271</c:v>
                      </c:pt>
                      <c:pt idx="8121">
                        <c:v>2.5417245370330921</c:v>
                      </c:pt>
                      <c:pt idx="8122">
                        <c:v>2.5419675925945331</c:v>
                      </c:pt>
                      <c:pt idx="8123">
                        <c:v>2.5422106481486981</c:v>
                      </c:pt>
                      <c:pt idx="8124">
                        <c:v>2.5424537037028632</c:v>
                      </c:pt>
                      <c:pt idx="8125">
                        <c:v>2.5426967592570282</c:v>
                      </c:pt>
                      <c:pt idx="8126">
                        <c:v>2.5429398148111932</c:v>
                      </c:pt>
                      <c:pt idx="8127">
                        <c:v>2.5431828703726342</c:v>
                      </c:pt>
                      <c:pt idx="8128">
                        <c:v>2.5434259259267993</c:v>
                      </c:pt>
                      <c:pt idx="8129">
                        <c:v>2.5436689814809643</c:v>
                      </c:pt>
                      <c:pt idx="8130">
                        <c:v>2.5439120370351294</c:v>
                      </c:pt>
                      <c:pt idx="8131">
                        <c:v>2.5441550925892944</c:v>
                      </c:pt>
                      <c:pt idx="8132">
                        <c:v>2.5443981481507354</c:v>
                      </c:pt>
                      <c:pt idx="8133">
                        <c:v>2.5446412037049004</c:v>
                      </c:pt>
                      <c:pt idx="8134">
                        <c:v>2.5448842592590655</c:v>
                      </c:pt>
                      <c:pt idx="8135">
                        <c:v>2.5451273148132305</c:v>
                      </c:pt>
                      <c:pt idx="8136">
                        <c:v>2.5453703703673956</c:v>
                      </c:pt>
                      <c:pt idx="8137">
                        <c:v>2.5456134259288365</c:v>
                      </c:pt>
                      <c:pt idx="8138">
                        <c:v>2.5458564814830016</c:v>
                      </c:pt>
                      <c:pt idx="8139">
                        <c:v>2.5460995370371666</c:v>
                      </c:pt>
                      <c:pt idx="8140">
                        <c:v>2.5463425925913317</c:v>
                      </c:pt>
                      <c:pt idx="8141">
                        <c:v>2.5465856481454967</c:v>
                      </c:pt>
                      <c:pt idx="8142">
                        <c:v>2.5468287036996617</c:v>
                      </c:pt>
                      <c:pt idx="8143">
                        <c:v>2.5470717592611027</c:v>
                      </c:pt>
                      <c:pt idx="8144">
                        <c:v>2.5473148148152678</c:v>
                      </c:pt>
                      <c:pt idx="8145">
                        <c:v>2.5475578703694328</c:v>
                      </c:pt>
                      <c:pt idx="8146">
                        <c:v>2.5478009259235979</c:v>
                      </c:pt>
                      <c:pt idx="8147">
                        <c:v>2.5480439814777629</c:v>
                      </c:pt>
                      <c:pt idx="8148">
                        <c:v>2.5482870370392039</c:v>
                      </c:pt>
                      <c:pt idx="8149">
                        <c:v>2.5485300925933689</c:v>
                      </c:pt>
                      <c:pt idx="8150">
                        <c:v>2.548773148147534</c:v>
                      </c:pt>
                      <c:pt idx="8151">
                        <c:v>2.549016203701699</c:v>
                      </c:pt>
                      <c:pt idx="8152">
                        <c:v>2.5492592592558641</c:v>
                      </c:pt>
                      <c:pt idx="8153">
                        <c:v>2.549502314817305</c:v>
                      </c:pt>
                      <c:pt idx="8154">
                        <c:v>2.5497453703714701</c:v>
                      </c:pt>
                      <c:pt idx="8155">
                        <c:v>2.5499884259256351</c:v>
                      </c:pt>
                      <c:pt idx="8156">
                        <c:v>2.5502314814798002</c:v>
                      </c:pt>
                      <c:pt idx="8157">
                        <c:v>2.5504745370339652</c:v>
                      </c:pt>
                      <c:pt idx="8158">
                        <c:v>2.5507175925954062</c:v>
                      </c:pt>
                      <c:pt idx="8159">
                        <c:v>2.5509606481495712</c:v>
                      </c:pt>
                      <c:pt idx="8160">
                        <c:v>2.5512037037037363</c:v>
                      </c:pt>
                      <c:pt idx="8161">
                        <c:v>2.551458333334681</c:v>
                      </c:pt>
                      <c:pt idx="8162">
                        <c:v>2.551701388888846</c:v>
                      </c:pt>
                      <c:pt idx="8163">
                        <c:v>2.5519444444430111</c:v>
                      </c:pt>
                      <c:pt idx="8164">
                        <c:v>2.5521874999971761</c:v>
                      </c:pt>
                      <c:pt idx="8165">
                        <c:v>2.5524305555586171</c:v>
                      </c:pt>
                      <c:pt idx="8166">
                        <c:v>2.5526736111127821</c:v>
                      </c:pt>
                      <c:pt idx="8167">
                        <c:v>2.5529166666669472</c:v>
                      </c:pt>
                      <c:pt idx="8168">
                        <c:v>2.5531597222211122</c:v>
                      </c:pt>
                      <c:pt idx="8169">
                        <c:v>2.5534027777752772</c:v>
                      </c:pt>
                      <c:pt idx="8170">
                        <c:v>2.5536458333294423</c:v>
                      </c:pt>
                      <c:pt idx="8171">
                        <c:v>2.5538888888908833</c:v>
                      </c:pt>
                      <c:pt idx="8172">
                        <c:v>2.5541319444450483</c:v>
                      </c:pt>
                      <c:pt idx="8173">
                        <c:v>2.5543749999992134</c:v>
                      </c:pt>
                      <c:pt idx="8174">
                        <c:v>2.5546180555533784</c:v>
                      </c:pt>
                      <c:pt idx="8175">
                        <c:v>2.5548611111075434</c:v>
                      </c:pt>
                      <c:pt idx="8176">
                        <c:v>2.5551041666689844</c:v>
                      </c:pt>
                      <c:pt idx="8177">
                        <c:v>2.5553472222231495</c:v>
                      </c:pt>
                      <c:pt idx="8178">
                        <c:v>2.5555902777773145</c:v>
                      </c:pt>
                      <c:pt idx="8179">
                        <c:v>2.5558333333314796</c:v>
                      </c:pt>
                      <c:pt idx="8180">
                        <c:v>2.5560763888856446</c:v>
                      </c:pt>
                      <c:pt idx="8181">
                        <c:v>2.5563194444470856</c:v>
                      </c:pt>
                      <c:pt idx="8182">
                        <c:v>2.5565625000012506</c:v>
                      </c:pt>
                      <c:pt idx="8183">
                        <c:v>2.5568055555554157</c:v>
                      </c:pt>
                      <c:pt idx="8184">
                        <c:v>2.5570486111095807</c:v>
                      </c:pt>
                      <c:pt idx="8185">
                        <c:v>2.5572916666637457</c:v>
                      </c:pt>
                      <c:pt idx="8186">
                        <c:v>2.5575347222251867</c:v>
                      </c:pt>
                      <c:pt idx="8187">
                        <c:v>2.5577777777793518</c:v>
                      </c:pt>
                      <c:pt idx="8188">
                        <c:v>2.5580208333335168</c:v>
                      </c:pt>
                      <c:pt idx="8189">
                        <c:v>2.5582638888876819</c:v>
                      </c:pt>
                      <c:pt idx="8190">
                        <c:v>2.5585069444418469</c:v>
                      </c:pt>
                      <c:pt idx="8191">
                        <c:v>2.5587499999960119</c:v>
                      </c:pt>
                      <c:pt idx="8192">
                        <c:v>2.5589930555574529</c:v>
                      </c:pt>
                      <c:pt idx="8193">
                        <c:v>2.559236111111618</c:v>
                      </c:pt>
                      <c:pt idx="8194">
                        <c:v>2.559479166665783</c:v>
                      </c:pt>
                      <c:pt idx="8195">
                        <c:v>2.5597222222199481</c:v>
                      </c:pt>
                      <c:pt idx="8196">
                        <c:v>2.5599652777741131</c:v>
                      </c:pt>
                      <c:pt idx="8197">
                        <c:v>2.5602083333355541</c:v>
                      </c:pt>
                      <c:pt idx="8198">
                        <c:v>2.5604513888897191</c:v>
                      </c:pt>
                      <c:pt idx="8199">
                        <c:v>2.5606944444438842</c:v>
                      </c:pt>
                      <c:pt idx="8200">
                        <c:v>2.5609374999980492</c:v>
                      </c:pt>
                      <c:pt idx="8201">
                        <c:v>2.5611805555522142</c:v>
                      </c:pt>
                      <c:pt idx="8202">
                        <c:v>2.5614236111136552</c:v>
                      </c:pt>
                      <c:pt idx="8203">
                        <c:v>2.5616666666678203</c:v>
                      </c:pt>
                      <c:pt idx="8204">
                        <c:v>2.5619097222219853</c:v>
                      </c:pt>
                      <c:pt idx="8205">
                        <c:v>2.5621527777761504</c:v>
                      </c:pt>
                      <c:pt idx="8206">
                        <c:v>2.5623958333303154</c:v>
                      </c:pt>
                      <c:pt idx="8207">
                        <c:v>2.5626388888917564</c:v>
                      </c:pt>
                      <c:pt idx="8208">
                        <c:v>2.5628819444459214</c:v>
                      </c:pt>
                      <c:pt idx="8209">
                        <c:v>2.5631365740768661</c:v>
                      </c:pt>
                      <c:pt idx="8210">
                        <c:v>2.5633796296310312</c:v>
                      </c:pt>
                      <c:pt idx="8211">
                        <c:v>2.5636226851851962</c:v>
                      </c:pt>
                      <c:pt idx="8212">
                        <c:v>2.5638657407393612</c:v>
                      </c:pt>
                      <c:pt idx="8213">
                        <c:v>2.5641087962935263</c:v>
                      </c:pt>
                      <c:pt idx="8214">
                        <c:v>2.5643518518549673</c:v>
                      </c:pt>
                      <c:pt idx="8215">
                        <c:v>2.5645949074091323</c:v>
                      </c:pt>
                      <c:pt idx="8216">
                        <c:v>2.5648379629632974</c:v>
                      </c:pt>
                      <c:pt idx="8217">
                        <c:v>2.5650810185174624</c:v>
                      </c:pt>
                      <c:pt idx="8218">
                        <c:v>2.5653240740716274</c:v>
                      </c:pt>
                      <c:pt idx="8219">
                        <c:v>2.5655671296257925</c:v>
                      </c:pt>
                      <c:pt idx="8220">
                        <c:v>2.5658101851872335</c:v>
                      </c:pt>
                      <c:pt idx="8221">
                        <c:v>2.5660532407413985</c:v>
                      </c:pt>
                      <c:pt idx="8222">
                        <c:v>2.5662962962955636</c:v>
                      </c:pt>
                      <c:pt idx="8223">
                        <c:v>2.5665393518497286</c:v>
                      </c:pt>
                      <c:pt idx="8224">
                        <c:v>2.5667824074038936</c:v>
                      </c:pt>
                      <c:pt idx="8225">
                        <c:v>2.5670254629653346</c:v>
                      </c:pt>
                      <c:pt idx="8226">
                        <c:v>2.5672685185194997</c:v>
                      </c:pt>
                      <c:pt idx="8227">
                        <c:v>2.5675115740736647</c:v>
                      </c:pt>
                      <c:pt idx="8228">
                        <c:v>2.5677546296278297</c:v>
                      </c:pt>
                      <c:pt idx="8229">
                        <c:v>2.5679976851819948</c:v>
                      </c:pt>
                      <c:pt idx="8230">
                        <c:v>2.5682407407434358</c:v>
                      </c:pt>
                      <c:pt idx="8231">
                        <c:v>2.5684837962976008</c:v>
                      </c:pt>
                      <c:pt idx="8232">
                        <c:v>2.5687268518517659</c:v>
                      </c:pt>
                      <c:pt idx="8233">
                        <c:v>2.5689699074059309</c:v>
                      </c:pt>
                      <c:pt idx="8234">
                        <c:v>2.5692129629600959</c:v>
                      </c:pt>
                      <c:pt idx="8235">
                        <c:v>2.5694560185215369</c:v>
                      </c:pt>
                      <c:pt idx="8236">
                        <c:v>2.569699074075702</c:v>
                      </c:pt>
                      <c:pt idx="8237">
                        <c:v>2.569942129629867</c:v>
                      </c:pt>
                      <c:pt idx="8238">
                        <c:v>2.5701851851840321</c:v>
                      </c:pt>
                      <c:pt idx="8239">
                        <c:v>2.5704282407381971</c:v>
                      </c:pt>
                      <c:pt idx="8240">
                        <c:v>2.5706712962923621</c:v>
                      </c:pt>
                      <c:pt idx="8241">
                        <c:v>2.5709143518538031</c:v>
                      </c:pt>
                      <c:pt idx="8242">
                        <c:v>2.5711574074079682</c:v>
                      </c:pt>
                      <c:pt idx="8243">
                        <c:v>2.5714004629621332</c:v>
                      </c:pt>
                      <c:pt idx="8244">
                        <c:v>2.5716435185162982</c:v>
                      </c:pt>
                      <c:pt idx="8245">
                        <c:v>2.5718865740704633</c:v>
                      </c:pt>
                      <c:pt idx="8246">
                        <c:v>2.5721296296319043</c:v>
                      </c:pt>
                      <c:pt idx="8247">
                        <c:v>2.5723726851860693</c:v>
                      </c:pt>
                      <c:pt idx="8248">
                        <c:v>2.5726157407402344</c:v>
                      </c:pt>
                      <c:pt idx="8249">
                        <c:v>2.5728587962943994</c:v>
                      </c:pt>
                      <c:pt idx="8250">
                        <c:v>2.5731018518485644</c:v>
                      </c:pt>
                      <c:pt idx="8251">
                        <c:v>2.5733449074100054</c:v>
                      </c:pt>
                      <c:pt idx="8252">
                        <c:v>2.5735879629641705</c:v>
                      </c:pt>
                      <c:pt idx="8253">
                        <c:v>2.5738310185183355</c:v>
                      </c:pt>
                      <c:pt idx="8254">
                        <c:v>2.5740740740725006</c:v>
                      </c:pt>
                      <c:pt idx="8255">
                        <c:v>2.5743171296266656</c:v>
                      </c:pt>
                      <c:pt idx="8256">
                        <c:v>2.5745601851881066</c:v>
                      </c:pt>
                      <c:pt idx="8257">
                        <c:v>2.5748148148117753</c:v>
                      </c:pt>
                      <c:pt idx="8258">
                        <c:v>2.5750578703732163</c:v>
                      </c:pt>
                      <c:pt idx="8259">
                        <c:v>2.5753009259273814</c:v>
                      </c:pt>
                      <c:pt idx="8260">
                        <c:v>2.5755439814815464</c:v>
                      </c:pt>
                      <c:pt idx="8261">
                        <c:v>2.5757870370357114</c:v>
                      </c:pt>
                      <c:pt idx="8262">
                        <c:v>2.5760300925898765</c:v>
                      </c:pt>
                      <c:pt idx="8263">
                        <c:v>2.5762731481440415</c:v>
                      </c:pt>
                      <c:pt idx="8264">
                        <c:v>2.5765162037054825</c:v>
                      </c:pt>
                      <c:pt idx="8265">
                        <c:v>2.5767592592596475</c:v>
                      </c:pt>
                      <c:pt idx="8266">
                        <c:v>2.5770023148138126</c:v>
                      </c:pt>
                      <c:pt idx="8267">
                        <c:v>2.5772453703679776</c:v>
                      </c:pt>
                      <c:pt idx="8268">
                        <c:v>2.5774884259221427</c:v>
                      </c:pt>
                      <c:pt idx="8269">
                        <c:v>2.5777314814835837</c:v>
                      </c:pt>
                      <c:pt idx="8270">
                        <c:v>2.5779745370377487</c:v>
                      </c:pt>
                      <c:pt idx="8271">
                        <c:v>2.5782175925919137</c:v>
                      </c:pt>
                      <c:pt idx="8272">
                        <c:v>2.5784606481460788</c:v>
                      </c:pt>
                      <c:pt idx="8273">
                        <c:v>2.5787037037002438</c:v>
                      </c:pt>
                      <c:pt idx="8274">
                        <c:v>2.5789467592616848</c:v>
                      </c:pt>
                      <c:pt idx="8275">
                        <c:v>2.5791898148158499</c:v>
                      </c:pt>
                      <c:pt idx="8276">
                        <c:v>2.5794328703700149</c:v>
                      </c:pt>
                      <c:pt idx="8277">
                        <c:v>2.5796759259241799</c:v>
                      </c:pt>
                      <c:pt idx="8278">
                        <c:v>2.579918981478345</c:v>
                      </c:pt>
                      <c:pt idx="8279">
                        <c:v>2.580162037039786</c:v>
                      </c:pt>
                      <c:pt idx="8280">
                        <c:v>2.580405092593951</c:v>
                      </c:pt>
                      <c:pt idx="8281">
                        <c:v>2.5806481481481161</c:v>
                      </c:pt>
                      <c:pt idx="8282">
                        <c:v>2.5808912037022811</c:v>
                      </c:pt>
                      <c:pt idx="8283">
                        <c:v>2.5811342592564461</c:v>
                      </c:pt>
                      <c:pt idx="8284">
                        <c:v>2.5813773148178871</c:v>
                      </c:pt>
                      <c:pt idx="8285">
                        <c:v>2.5816203703720522</c:v>
                      </c:pt>
                      <c:pt idx="8286">
                        <c:v>2.5818634259262172</c:v>
                      </c:pt>
                      <c:pt idx="8287">
                        <c:v>2.5821064814803822</c:v>
                      </c:pt>
                      <c:pt idx="8288">
                        <c:v>2.5823495370345473</c:v>
                      </c:pt>
                      <c:pt idx="8289">
                        <c:v>2.5825925925887123</c:v>
                      </c:pt>
                      <c:pt idx="8290">
                        <c:v>2.5828356481501533</c:v>
                      </c:pt>
                      <c:pt idx="8291">
                        <c:v>2.5830787037043184</c:v>
                      </c:pt>
                      <c:pt idx="8292">
                        <c:v>2.5833217592584834</c:v>
                      </c:pt>
                      <c:pt idx="8293">
                        <c:v>2.5835648148126484</c:v>
                      </c:pt>
                      <c:pt idx="8294">
                        <c:v>2.5838078703668135</c:v>
                      </c:pt>
                      <c:pt idx="8295">
                        <c:v>2.5840509259282545</c:v>
                      </c:pt>
                      <c:pt idx="8296">
                        <c:v>2.5842939814824195</c:v>
                      </c:pt>
                      <c:pt idx="8297">
                        <c:v>2.5845370370365846</c:v>
                      </c:pt>
                      <c:pt idx="8298">
                        <c:v>2.5847800925907496</c:v>
                      </c:pt>
                      <c:pt idx="8299">
                        <c:v>2.5850231481449146</c:v>
                      </c:pt>
                      <c:pt idx="8300">
                        <c:v>2.5852662037063556</c:v>
                      </c:pt>
                      <c:pt idx="8301">
                        <c:v>2.5855092592605207</c:v>
                      </c:pt>
                      <c:pt idx="8302">
                        <c:v>2.5857523148146857</c:v>
                      </c:pt>
                      <c:pt idx="8303">
                        <c:v>2.5859953703688507</c:v>
                      </c:pt>
                      <c:pt idx="8304">
                        <c:v>2.5862384259230158</c:v>
                      </c:pt>
                      <c:pt idx="8305">
                        <c:v>2.5864814814844568</c:v>
                      </c:pt>
                      <c:pt idx="8306">
                        <c:v>2.5867361111081255</c:v>
                      </c:pt>
                      <c:pt idx="8307">
                        <c:v>2.5869791666695665</c:v>
                      </c:pt>
                      <c:pt idx="8308">
                        <c:v>2.5872222222237315</c:v>
                      </c:pt>
                      <c:pt idx="8309">
                        <c:v>2.5874652777778966</c:v>
                      </c:pt>
                      <c:pt idx="8310">
                        <c:v>2.5877083333320616</c:v>
                      </c:pt>
                      <c:pt idx="8311">
                        <c:v>2.5879513888862267</c:v>
                      </c:pt>
                      <c:pt idx="8312">
                        <c:v>2.5881944444403917</c:v>
                      </c:pt>
                      <c:pt idx="8313">
                        <c:v>2.5884375000018327</c:v>
                      </c:pt>
                      <c:pt idx="8314">
                        <c:v>2.5886805555559977</c:v>
                      </c:pt>
                      <c:pt idx="8315">
                        <c:v>2.5889236111101628</c:v>
                      </c:pt>
                      <c:pt idx="8316">
                        <c:v>2.5891666666643278</c:v>
                      </c:pt>
                      <c:pt idx="8317">
                        <c:v>2.5894097222184929</c:v>
                      </c:pt>
                      <c:pt idx="8318">
                        <c:v>2.5896527777799339</c:v>
                      </c:pt>
                      <c:pt idx="8319">
                        <c:v>2.5898958333340989</c:v>
                      </c:pt>
                      <c:pt idx="8320">
                        <c:v>2.5901388888882639</c:v>
                      </c:pt>
                      <c:pt idx="8321">
                        <c:v>2.590381944442429</c:v>
                      </c:pt>
                      <c:pt idx="8322">
                        <c:v>2.590624999996594</c:v>
                      </c:pt>
                      <c:pt idx="8323">
                        <c:v>2.590868055558035</c:v>
                      </c:pt>
                      <c:pt idx="8324">
                        <c:v>2.5911111111122</c:v>
                      </c:pt>
                      <c:pt idx="8325">
                        <c:v>2.5913541666663651</c:v>
                      </c:pt>
                      <c:pt idx="8326">
                        <c:v>2.5915972222205301</c:v>
                      </c:pt>
                      <c:pt idx="8327">
                        <c:v>2.5918402777746952</c:v>
                      </c:pt>
                      <c:pt idx="8328">
                        <c:v>2.5920833333361362</c:v>
                      </c:pt>
                      <c:pt idx="8329">
                        <c:v>2.5923263888903012</c:v>
                      </c:pt>
                      <c:pt idx="8330">
                        <c:v>2.5925694444444662</c:v>
                      </c:pt>
                      <c:pt idx="8331">
                        <c:v>2.5928124999986313</c:v>
                      </c:pt>
                      <c:pt idx="8332">
                        <c:v>2.5930555555527963</c:v>
                      </c:pt>
                      <c:pt idx="8333">
                        <c:v>2.5932986111142373</c:v>
                      </c:pt>
                      <c:pt idx="8334">
                        <c:v>2.5935416666684024</c:v>
                      </c:pt>
                      <c:pt idx="8335">
                        <c:v>2.5937847222225674</c:v>
                      </c:pt>
                      <c:pt idx="8336">
                        <c:v>2.5940277777767324</c:v>
                      </c:pt>
                      <c:pt idx="8337">
                        <c:v>2.5942708333308975</c:v>
                      </c:pt>
                      <c:pt idx="8338">
                        <c:v>2.5945138888850625</c:v>
                      </c:pt>
                      <c:pt idx="8339">
                        <c:v>2.5947569444465035</c:v>
                      </c:pt>
                      <c:pt idx="8340">
                        <c:v>2.5950000000006685</c:v>
                      </c:pt>
                      <c:pt idx="8341">
                        <c:v>2.5952430555548336</c:v>
                      </c:pt>
                      <c:pt idx="8342">
                        <c:v>2.5954861111089986</c:v>
                      </c:pt>
                      <c:pt idx="8343">
                        <c:v>2.5957291666631637</c:v>
                      </c:pt>
                      <c:pt idx="8344">
                        <c:v>2.5959722222246047</c:v>
                      </c:pt>
                      <c:pt idx="8345">
                        <c:v>2.5962152777787697</c:v>
                      </c:pt>
                      <c:pt idx="8346">
                        <c:v>2.5964583333329347</c:v>
                      </c:pt>
                      <c:pt idx="8347">
                        <c:v>2.5967013888870998</c:v>
                      </c:pt>
                      <c:pt idx="8348">
                        <c:v>2.5969444444412648</c:v>
                      </c:pt>
                      <c:pt idx="8349">
                        <c:v>2.5971875000027058</c:v>
                      </c:pt>
                      <c:pt idx="8350">
                        <c:v>2.5974305555568709</c:v>
                      </c:pt>
                      <c:pt idx="8351">
                        <c:v>2.5976736111110359</c:v>
                      </c:pt>
                      <c:pt idx="8352">
                        <c:v>2.5979166666652009</c:v>
                      </c:pt>
                      <c:pt idx="8353">
                        <c:v>2.598159722219366</c:v>
                      </c:pt>
                      <c:pt idx="8354">
                        <c:v>2.5984143518503107</c:v>
                      </c:pt>
                      <c:pt idx="8355">
                        <c:v>2.5986574074044757</c:v>
                      </c:pt>
                      <c:pt idx="8356">
                        <c:v>2.5989004629659167</c:v>
                      </c:pt>
                      <c:pt idx="8357">
                        <c:v>2.5991435185200817</c:v>
                      </c:pt>
                      <c:pt idx="8358">
                        <c:v>2.5993865740742468</c:v>
                      </c:pt>
                      <c:pt idx="8359">
                        <c:v>2.5996296296284118</c:v>
                      </c:pt>
                      <c:pt idx="8360">
                        <c:v>2.5998726851825769</c:v>
                      </c:pt>
                      <c:pt idx="8361">
                        <c:v>2.6001157407367419</c:v>
                      </c:pt>
                      <c:pt idx="8362">
                        <c:v>2.6003587962981829</c:v>
                      </c:pt>
                      <c:pt idx="8363">
                        <c:v>2.6006018518523479</c:v>
                      </c:pt>
                      <c:pt idx="8364">
                        <c:v>2.600844907406513</c:v>
                      </c:pt>
                      <c:pt idx="8365">
                        <c:v>2.601087962960678</c:v>
                      </c:pt>
                      <c:pt idx="8366">
                        <c:v>2.6013310185148431</c:v>
                      </c:pt>
                      <c:pt idx="8367">
                        <c:v>2.601574074076284</c:v>
                      </c:pt>
                      <c:pt idx="8368">
                        <c:v>2.6018171296304491</c:v>
                      </c:pt>
                      <c:pt idx="8369">
                        <c:v>2.6020601851846141</c:v>
                      </c:pt>
                      <c:pt idx="8370">
                        <c:v>2.6023032407387792</c:v>
                      </c:pt>
                      <c:pt idx="8371">
                        <c:v>2.6025462962929442</c:v>
                      </c:pt>
                      <c:pt idx="8372">
                        <c:v>2.6027893518543852</c:v>
                      </c:pt>
                      <c:pt idx="8373">
                        <c:v>2.6030324074085502</c:v>
                      </c:pt>
                      <c:pt idx="8374">
                        <c:v>2.6032754629627153</c:v>
                      </c:pt>
                      <c:pt idx="8375">
                        <c:v>2.6035185185168803</c:v>
                      </c:pt>
                      <c:pt idx="8376">
                        <c:v>2.6037615740710454</c:v>
                      </c:pt>
                      <c:pt idx="8377">
                        <c:v>2.6040046296324864</c:v>
                      </c:pt>
                      <c:pt idx="8378">
                        <c:v>2.6042476851866514</c:v>
                      </c:pt>
                      <c:pt idx="8379">
                        <c:v>2.6044907407408164</c:v>
                      </c:pt>
                      <c:pt idx="8380">
                        <c:v>2.6047337962949815</c:v>
                      </c:pt>
                      <c:pt idx="8381">
                        <c:v>2.6049768518491465</c:v>
                      </c:pt>
                      <c:pt idx="8382">
                        <c:v>2.6052199074033116</c:v>
                      </c:pt>
                      <c:pt idx="8383">
                        <c:v>2.6054629629647525</c:v>
                      </c:pt>
                      <c:pt idx="8384">
                        <c:v>2.6057060185189176</c:v>
                      </c:pt>
                      <c:pt idx="8385">
                        <c:v>2.6059490740730826</c:v>
                      </c:pt>
                      <c:pt idx="8386">
                        <c:v>2.6061921296272477</c:v>
                      </c:pt>
                      <c:pt idx="8387">
                        <c:v>2.6064351851814127</c:v>
                      </c:pt>
                      <c:pt idx="8388">
                        <c:v>2.6066782407428537</c:v>
                      </c:pt>
                      <c:pt idx="8389">
                        <c:v>2.6069212962970187</c:v>
                      </c:pt>
                      <c:pt idx="8390">
                        <c:v>2.6071643518511838</c:v>
                      </c:pt>
                      <c:pt idx="8391">
                        <c:v>2.6074074074053488</c:v>
                      </c:pt>
                      <c:pt idx="8392">
                        <c:v>2.6076504629595139</c:v>
                      </c:pt>
                      <c:pt idx="8393">
                        <c:v>2.6078935185209549</c:v>
                      </c:pt>
                      <c:pt idx="8394">
                        <c:v>2.6081365740751199</c:v>
                      </c:pt>
                      <c:pt idx="8395">
                        <c:v>2.6083796296292849</c:v>
                      </c:pt>
                      <c:pt idx="8396">
                        <c:v>2.60862268518345</c:v>
                      </c:pt>
                      <c:pt idx="8397">
                        <c:v>2.608865740737615</c:v>
                      </c:pt>
                      <c:pt idx="8398">
                        <c:v>2.609108796299056</c:v>
                      </c:pt>
                      <c:pt idx="8399">
                        <c:v>2.609351851853221</c:v>
                      </c:pt>
                      <c:pt idx="8400">
                        <c:v>2.6095949074073861</c:v>
                      </c:pt>
                      <c:pt idx="8401">
                        <c:v>2.6098379629615511</c:v>
                      </c:pt>
                      <c:pt idx="8402">
                        <c:v>2.6100925925924958</c:v>
                      </c:pt>
                      <c:pt idx="8403">
                        <c:v>2.6103356481466609</c:v>
                      </c:pt>
                      <c:pt idx="8404">
                        <c:v>2.6105787037008259</c:v>
                      </c:pt>
                      <c:pt idx="8405">
                        <c:v>2.6108217592622669</c:v>
                      </c:pt>
                      <c:pt idx="8406">
                        <c:v>2.6110648148164319</c:v>
                      </c:pt>
                      <c:pt idx="8407">
                        <c:v>2.611307870370597</c:v>
                      </c:pt>
                      <c:pt idx="8408">
                        <c:v>2.611550925924762</c:v>
                      </c:pt>
                      <c:pt idx="8409">
                        <c:v>2.6117939814789271</c:v>
                      </c:pt>
                      <c:pt idx="8410">
                        <c:v>2.6120370370330921</c:v>
                      </c:pt>
                      <c:pt idx="8411">
                        <c:v>2.6122800925945331</c:v>
                      </c:pt>
                      <c:pt idx="8412">
                        <c:v>2.6125231481486981</c:v>
                      </c:pt>
                      <c:pt idx="8413">
                        <c:v>2.6127662037028632</c:v>
                      </c:pt>
                      <c:pt idx="8414">
                        <c:v>2.6130092592570282</c:v>
                      </c:pt>
                      <c:pt idx="8415">
                        <c:v>2.6132523148111932</c:v>
                      </c:pt>
                      <c:pt idx="8416">
                        <c:v>2.6134953703726342</c:v>
                      </c:pt>
                      <c:pt idx="8417">
                        <c:v>2.6137384259267993</c:v>
                      </c:pt>
                      <c:pt idx="8418">
                        <c:v>2.6139814814809643</c:v>
                      </c:pt>
                      <c:pt idx="8419">
                        <c:v>2.6142245370351294</c:v>
                      </c:pt>
                      <c:pt idx="8420">
                        <c:v>2.6144675925892944</c:v>
                      </c:pt>
                      <c:pt idx="8421">
                        <c:v>2.6147106481507354</c:v>
                      </c:pt>
                      <c:pt idx="8422">
                        <c:v>2.6149537037049004</c:v>
                      </c:pt>
                      <c:pt idx="8423">
                        <c:v>2.6151967592590655</c:v>
                      </c:pt>
                      <c:pt idx="8424">
                        <c:v>2.6154398148132305</c:v>
                      </c:pt>
                      <c:pt idx="8425">
                        <c:v>2.6156828703673956</c:v>
                      </c:pt>
                      <c:pt idx="8426">
                        <c:v>2.6159259259288365</c:v>
                      </c:pt>
                      <c:pt idx="8427">
                        <c:v>2.6161689814830016</c:v>
                      </c:pt>
                      <c:pt idx="8428">
                        <c:v>2.6164120370371666</c:v>
                      </c:pt>
                      <c:pt idx="8429">
                        <c:v>2.6166550925913317</c:v>
                      </c:pt>
                      <c:pt idx="8430">
                        <c:v>2.6168981481454967</c:v>
                      </c:pt>
                      <c:pt idx="8431">
                        <c:v>2.6171412036996617</c:v>
                      </c:pt>
                      <c:pt idx="8432">
                        <c:v>2.6173842592611027</c:v>
                      </c:pt>
                      <c:pt idx="8433">
                        <c:v>2.6176273148152678</c:v>
                      </c:pt>
                      <c:pt idx="8434">
                        <c:v>2.6178703703694328</c:v>
                      </c:pt>
                      <c:pt idx="8435">
                        <c:v>2.6181134259235979</c:v>
                      </c:pt>
                      <c:pt idx="8436">
                        <c:v>2.6183564814777629</c:v>
                      </c:pt>
                      <c:pt idx="8437">
                        <c:v>2.6185995370392039</c:v>
                      </c:pt>
                      <c:pt idx="8438">
                        <c:v>2.6188425925933689</c:v>
                      </c:pt>
                      <c:pt idx="8439">
                        <c:v>2.619085648147534</c:v>
                      </c:pt>
                      <c:pt idx="8440">
                        <c:v>2.619328703701699</c:v>
                      </c:pt>
                      <c:pt idx="8441">
                        <c:v>2.6195717592558641</c:v>
                      </c:pt>
                      <c:pt idx="8442">
                        <c:v>2.619814814817305</c:v>
                      </c:pt>
                      <c:pt idx="8443">
                        <c:v>2.6200578703714701</c:v>
                      </c:pt>
                      <c:pt idx="8444">
                        <c:v>2.6203009259256351</c:v>
                      </c:pt>
                      <c:pt idx="8445">
                        <c:v>2.6205439814798002</c:v>
                      </c:pt>
                      <c:pt idx="8446">
                        <c:v>2.6207870370339652</c:v>
                      </c:pt>
                      <c:pt idx="8447">
                        <c:v>2.6210300925954062</c:v>
                      </c:pt>
                      <c:pt idx="8448">
                        <c:v>2.6212731481495712</c:v>
                      </c:pt>
                      <c:pt idx="8449">
                        <c:v>2.6215162037037363</c:v>
                      </c:pt>
                      <c:pt idx="8450">
                        <c:v>2.6217592592579013</c:v>
                      </c:pt>
                      <c:pt idx="8451">
                        <c:v>2.622013888888846</c:v>
                      </c:pt>
                      <c:pt idx="8452">
                        <c:v>2.6222569444430111</c:v>
                      </c:pt>
                      <c:pt idx="8453">
                        <c:v>2.6224999999971761</c:v>
                      </c:pt>
                      <c:pt idx="8454">
                        <c:v>2.6227430555586171</c:v>
                      </c:pt>
                      <c:pt idx="8455">
                        <c:v>2.6229861111127821</c:v>
                      </c:pt>
                      <c:pt idx="8456">
                        <c:v>2.6232291666669472</c:v>
                      </c:pt>
                      <c:pt idx="8457">
                        <c:v>2.6234722222211122</c:v>
                      </c:pt>
                      <c:pt idx="8458">
                        <c:v>2.6237152777752772</c:v>
                      </c:pt>
                      <c:pt idx="8459">
                        <c:v>2.6239583333294423</c:v>
                      </c:pt>
                      <c:pt idx="8460">
                        <c:v>2.6242013888908833</c:v>
                      </c:pt>
                      <c:pt idx="8461">
                        <c:v>2.6244444444450483</c:v>
                      </c:pt>
                      <c:pt idx="8462">
                        <c:v>2.6246874999992134</c:v>
                      </c:pt>
                      <c:pt idx="8463">
                        <c:v>2.6249305555533784</c:v>
                      </c:pt>
                      <c:pt idx="8464">
                        <c:v>2.6251736111075434</c:v>
                      </c:pt>
                      <c:pt idx="8465">
                        <c:v>2.6254166666689844</c:v>
                      </c:pt>
                      <c:pt idx="8466">
                        <c:v>2.6256597222231495</c:v>
                      </c:pt>
                      <c:pt idx="8467">
                        <c:v>2.6259027777773145</c:v>
                      </c:pt>
                      <c:pt idx="8468">
                        <c:v>2.6261458333314796</c:v>
                      </c:pt>
                      <c:pt idx="8469">
                        <c:v>2.6263888888856446</c:v>
                      </c:pt>
                      <c:pt idx="8470">
                        <c:v>2.6266319444470856</c:v>
                      </c:pt>
                      <c:pt idx="8471">
                        <c:v>2.6268750000012506</c:v>
                      </c:pt>
                      <c:pt idx="8472">
                        <c:v>2.6271180555554157</c:v>
                      </c:pt>
                      <c:pt idx="8473">
                        <c:v>2.6273611111095807</c:v>
                      </c:pt>
                      <c:pt idx="8474">
                        <c:v>2.6276041666637457</c:v>
                      </c:pt>
                      <c:pt idx="8475">
                        <c:v>2.6278472222251867</c:v>
                      </c:pt>
                      <c:pt idx="8476">
                        <c:v>2.6280902777793518</c:v>
                      </c:pt>
                      <c:pt idx="8477">
                        <c:v>2.6283333333335168</c:v>
                      </c:pt>
                      <c:pt idx="8478">
                        <c:v>2.6285763888876819</c:v>
                      </c:pt>
                      <c:pt idx="8479">
                        <c:v>2.6288194444418469</c:v>
                      </c:pt>
                      <c:pt idx="8480">
                        <c:v>2.6290624999960119</c:v>
                      </c:pt>
                      <c:pt idx="8481">
                        <c:v>2.6293055555574529</c:v>
                      </c:pt>
                      <c:pt idx="8482">
                        <c:v>2.629548611111618</c:v>
                      </c:pt>
                      <c:pt idx="8483">
                        <c:v>2.629791666665783</c:v>
                      </c:pt>
                      <c:pt idx="8484">
                        <c:v>2.6300347222199481</c:v>
                      </c:pt>
                      <c:pt idx="8485">
                        <c:v>2.6302777777741131</c:v>
                      </c:pt>
                      <c:pt idx="8486">
                        <c:v>2.6305208333355541</c:v>
                      </c:pt>
                      <c:pt idx="8487">
                        <c:v>2.6307638888897191</c:v>
                      </c:pt>
                      <c:pt idx="8488">
                        <c:v>2.6310069444438842</c:v>
                      </c:pt>
                      <c:pt idx="8489">
                        <c:v>2.6312499999980492</c:v>
                      </c:pt>
                      <c:pt idx="8490">
                        <c:v>2.6314930555522142</c:v>
                      </c:pt>
                      <c:pt idx="8491">
                        <c:v>2.6317361111136552</c:v>
                      </c:pt>
                      <c:pt idx="8492">
                        <c:v>2.6319791666678203</c:v>
                      </c:pt>
                      <c:pt idx="8493">
                        <c:v>2.6322222222219853</c:v>
                      </c:pt>
                      <c:pt idx="8494">
                        <c:v>2.6324652777761504</c:v>
                      </c:pt>
                      <c:pt idx="8495">
                        <c:v>2.6327083333303154</c:v>
                      </c:pt>
                      <c:pt idx="8496">
                        <c:v>2.6329513888917564</c:v>
                      </c:pt>
                      <c:pt idx="8497">
                        <c:v>2.6331944444459214</c:v>
                      </c:pt>
                      <c:pt idx="8498">
                        <c:v>2.6334375000000865</c:v>
                      </c:pt>
                      <c:pt idx="8499">
                        <c:v>2.6336921296310312</c:v>
                      </c:pt>
                      <c:pt idx="8500">
                        <c:v>2.6339351851851962</c:v>
                      </c:pt>
                      <c:pt idx="8501">
                        <c:v>2.6341782407393612</c:v>
                      </c:pt>
                      <c:pt idx="8502">
                        <c:v>2.6344212962935263</c:v>
                      </c:pt>
                      <c:pt idx="8503">
                        <c:v>2.6346643518549673</c:v>
                      </c:pt>
                      <c:pt idx="8504">
                        <c:v>2.6349074074091323</c:v>
                      </c:pt>
                      <c:pt idx="8505">
                        <c:v>2.6351504629632974</c:v>
                      </c:pt>
                      <c:pt idx="8506">
                        <c:v>2.6353935185174624</c:v>
                      </c:pt>
                      <c:pt idx="8507">
                        <c:v>2.6356365740716274</c:v>
                      </c:pt>
                      <c:pt idx="8508">
                        <c:v>2.6358796296257925</c:v>
                      </c:pt>
                      <c:pt idx="8509">
                        <c:v>2.6361226851872335</c:v>
                      </c:pt>
                      <c:pt idx="8510">
                        <c:v>2.6363657407413985</c:v>
                      </c:pt>
                      <c:pt idx="8511">
                        <c:v>2.6366087962955636</c:v>
                      </c:pt>
                      <c:pt idx="8512">
                        <c:v>2.6368518518497286</c:v>
                      </c:pt>
                      <c:pt idx="8513">
                        <c:v>2.6370949074038936</c:v>
                      </c:pt>
                      <c:pt idx="8514">
                        <c:v>2.6373379629653346</c:v>
                      </c:pt>
                      <c:pt idx="8515">
                        <c:v>2.6375810185194997</c:v>
                      </c:pt>
                      <c:pt idx="8516">
                        <c:v>2.6378240740736647</c:v>
                      </c:pt>
                      <c:pt idx="8517">
                        <c:v>2.6380671296278297</c:v>
                      </c:pt>
                      <c:pt idx="8518">
                        <c:v>2.6383101851819948</c:v>
                      </c:pt>
                      <c:pt idx="8519">
                        <c:v>2.6385532407434358</c:v>
                      </c:pt>
                      <c:pt idx="8520">
                        <c:v>2.6387962962976008</c:v>
                      </c:pt>
                      <c:pt idx="8521">
                        <c:v>2.6390393518517659</c:v>
                      </c:pt>
                      <c:pt idx="8522">
                        <c:v>2.6392824074059309</c:v>
                      </c:pt>
                      <c:pt idx="8523">
                        <c:v>2.6395254629600959</c:v>
                      </c:pt>
                      <c:pt idx="8524">
                        <c:v>2.6397685185215369</c:v>
                      </c:pt>
                      <c:pt idx="8525">
                        <c:v>2.640011574075702</c:v>
                      </c:pt>
                      <c:pt idx="8526">
                        <c:v>2.640254629629867</c:v>
                      </c:pt>
                      <c:pt idx="8527">
                        <c:v>2.6404976851840321</c:v>
                      </c:pt>
                      <c:pt idx="8528">
                        <c:v>2.6407407407381971</c:v>
                      </c:pt>
                      <c:pt idx="8529">
                        <c:v>2.6409837962923621</c:v>
                      </c:pt>
                      <c:pt idx="8530">
                        <c:v>2.6412268518538031</c:v>
                      </c:pt>
                      <c:pt idx="8531">
                        <c:v>2.6414699074079682</c:v>
                      </c:pt>
                      <c:pt idx="8532">
                        <c:v>2.6417129629621332</c:v>
                      </c:pt>
                      <c:pt idx="8533">
                        <c:v>2.6419560185162982</c:v>
                      </c:pt>
                      <c:pt idx="8534">
                        <c:v>2.6421990740704633</c:v>
                      </c:pt>
                      <c:pt idx="8535">
                        <c:v>2.6424421296319043</c:v>
                      </c:pt>
                      <c:pt idx="8536">
                        <c:v>2.6426851851860693</c:v>
                      </c:pt>
                      <c:pt idx="8537">
                        <c:v>2.6429282407402344</c:v>
                      </c:pt>
                      <c:pt idx="8538">
                        <c:v>2.6431712962943994</c:v>
                      </c:pt>
                      <c:pt idx="8539">
                        <c:v>2.6434143518485644</c:v>
                      </c:pt>
                      <c:pt idx="8540">
                        <c:v>2.6436574074100054</c:v>
                      </c:pt>
                      <c:pt idx="8541">
                        <c:v>2.6439004629641705</c:v>
                      </c:pt>
                      <c:pt idx="8542">
                        <c:v>2.6441435185183355</c:v>
                      </c:pt>
                      <c:pt idx="8543">
                        <c:v>2.6443865740725006</c:v>
                      </c:pt>
                      <c:pt idx="8544">
                        <c:v>2.6446296296266656</c:v>
                      </c:pt>
                      <c:pt idx="8545">
                        <c:v>2.6448726851881066</c:v>
                      </c:pt>
                      <c:pt idx="8546">
                        <c:v>2.6451157407422716</c:v>
                      </c:pt>
                      <c:pt idx="8547">
                        <c:v>2.6453587962964367</c:v>
                      </c:pt>
                      <c:pt idx="8548">
                        <c:v>2.6456134259273814</c:v>
                      </c:pt>
                      <c:pt idx="8549">
                        <c:v>2.6458564814815464</c:v>
                      </c:pt>
                      <c:pt idx="8550">
                        <c:v>2.6460995370357114</c:v>
                      </c:pt>
                      <c:pt idx="8551">
                        <c:v>2.6463425925898765</c:v>
                      </c:pt>
                      <c:pt idx="8552">
                        <c:v>2.6465856481440415</c:v>
                      </c:pt>
                      <c:pt idx="8553">
                        <c:v>2.6468287037054825</c:v>
                      </c:pt>
                      <c:pt idx="8554">
                        <c:v>2.6470717592596475</c:v>
                      </c:pt>
                      <c:pt idx="8555">
                        <c:v>2.6473148148138126</c:v>
                      </c:pt>
                      <c:pt idx="8556">
                        <c:v>2.6475578703679776</c:v>
                      </c:pt>
                      <c:pt idx="8557">
                        <c:v>2.6478009259221427</c:v>
                      </c:pt>
                      <c:pt idx="8558">
                        <c:v>2.6480439814835837</c:v>
                      </c:pt>
                      <c:pt idx="8559">
                        <c:v>2.6482870370377487</c:v>
                      </c:pt>
                      <c:pt idx="8560">
                        <c:v>2.6485300925919137</c:v>
                      </c:pt>
                      <c:pt idx="8561">
                        <c:v>2.6487731481460788</c:v>
                      </c:pt>
                      <c:pt idx="8562">
                        <c:v>2.6490162037002438</c:v>
                      </c:pt>
                      <c:pt idx="8563">
                        <c:v>2.6492592592616848</c:v>
                      </c:pt>
                      <c:pt idx="8564">
                        <c:v>2.6495023148158499</c:v>
                      </c:pt>
                      <c:pt idx="8565">
                        <c:v>2.6497453703700149</c:v>
                      </c:pt>
                      <c:pt idx="8566">
                        <c:v>2.6499884259241799</c:v>
                      </c:pt>
                      <c:pt idx="8567">
                        <c:v>2.650231481478345</c:v>
                      </c:pt>
                      <c:pt idx="8568">
                        <c:v>2.650474537039786</c:v>
                      </c:pt>
                      <c:pt idx="8569">
                        <c:v>2.650717592593951</c:v>
                      </c:pt>
                      <c:pt idx="8570">
                        <c:v>2.6509606481481161</c:v>
                      </c:pt>
                      <c:pt idx="8571">
                        <c:v>2.6512037037022811</c:v>
                      </c:pt>
                      <c:pt idx="8572">
                        <c:v>2.6514467592564461</c:v>
                      </c:pt>
                      <c:pt idx="8573">
                        <c:v>2.6516898148178871</c:v>
                      </c:pt>
                      <c:pt idx="8574">
                        <c:v>2.6519328703720522</c:v>
                      </c:pt>
                      <c:pt idx="8575">
                        <c:v>2.6521759259262172</c:v>
                      </c:pt>
                      <c:pt idx="8576">
                        <c:v>2.6524189814803822</c:v>
                      </c:pt>
                      <c:pt idx="8577">
                        <c:v>2.6526620370345473</c:v>
                      </c:pt>
                      <c:pt idx="8578">
                        <c:v>2.6529050925887123</c:v>
                      </c:pt>
                      <c:pt idx="8579">
                        <c:v>2.6531481481501533</c:v>
                      </c:pt>
                      <c:pt idx="8580">
                        <c:v>2.6533912037043184</c:v>
                      </c:pt>
                      <c:pt idx="8581">
                        <c:v>2.6536342592584834</c:v>
                      </c:pt>
                      <c:pt idx="8582">
                        <c:v>2.6538773148126484</c:v>
                      </c:pt>
                      <c:pt idx="8583">
                        <c:v>2.6541203703668135</c:v>
                      </c:pt>
                      <c:pt idx="8584">
                        <c:v>2.6543634259282545</c:v>
                      </c:pt>
                      <c:pt idx="8585">
                        <c:v>2.6546064814824195</c:v>
                      </c:pt>
                      <c:pt idx="8586">
                        <c:v>2.6548495370365846</c:v>
                      </c:pt>
                      <c:pt idx="8587">
                        <c:v>2.6550925925907496</c:v>
                      </c:pt>
                      <c:pt idx="8588">
                        <c:v>2.6553356481449146</c:v>
                      </c:pt>
                      <c:pt idx="8589">
                        <c:v>2.6555787037063556</c:v>
                      </c:pt>
                      <c:pt idx="8590">
                        <c:v>2.6558217592605207</c:v>
                      </c:pt>
                      <c:pt idx="8591">
                        <c:v>2.6560648148146857</c:v>
                      </c:pt>
                      <c:pt idx="8592">
                        <c:v>2.6563078703688507</c:v>
                      </c:pt>
                      <c:pt idx="8593">
                        <c:v>2.6565509259230158</c:v>
                      </c:pt>
                      <c:pt idx="8594">
                        <c:v>2.6567939814844568</c:v>
                      </c:pt>
                      <c:pt idx="8595">
                        <c:v>2.6570370370386218</c:v>
                      </c:pt>
                      <c:pt idx="8596">
                        <c:v>2.6572916666695665</c:v>
                      </c:pt>
                      <c:pt idx="8597">
                        <c:v>2.6575347222237315</c:v>
                      </c:pt>
                      <c:pt idx="8598">
                        <c:v>2.6577777777778966</c:v>
                      </c:pt>
                      <c:pt idx="8599">
                        <c:v>2.6580208333320616</c:v>
                      </c:pt>
                      <c:pt idx="8600">
                        <c:v>2.6582638888862267</c:v>
                      </c:pt>
                      <c:pt idx="8601">
                        <c:v>2.6585069444403917</c:v>
                      </c:pt>
                      <c:pt idx="8602">
                        <c:v>2.6587500000018327</c:v>
                      </c:pt>
                      <c:pt idx="8603">
                        <c:v>2.6589930555559977</c:v>
                      </c:pt>
                      <c:pt idx="8604">
                        <c:v>2.6592361111101628</c:v>
                      </c:pt>
                      <c:pt idx="8605">
                        <c:v>2.6594791666643278</c:v>
                      </c:pt>
                      <c:pt idx="8606">
                        <c:v>2.6597222222184929</c:v>
                      </c:pt>
                      <c:pt idx="8607">
                        <c:v>2.6599652777799339</c:v>
                      </c:pt>
                      <c:pt idx="8608">
                        <c:v>2.6602083333340989</c:v>
                      </c:pt>
                      <c:pt idx="8609">
                        <c:v>2.6604513888882639</c:v>
                      </c:pt>
                      <c:pt idx="8610">
                        <c:v>2.660694444442429</c:v>
                      </c:pt>
                      <c:pt idx="8611">
                        <c:v>2.660937499996594</c:v>
                      </c:pt>
                      <c:pt idx="8612">
                        <c:v>2.661180555558035</c:v>
                      </c:pt>
                      <c:pt idx="8613">
                        <c:v>2.6614236111122</c:v>
                      </c:pt>
                      <c:pt idx="8614">
                        <c:v>2.6616666666663651</c:v>
                      </c:pt>
                      <c:pt idx="8615">
                        <c:v>2.6619097222205301</c:v>
                      </c:pt>
                      <c:pt idx="8616">
                        <c:v>2.6621527777746952</c:v>
                      </c:pt>
                      <c:pt idx="8617">
                        <c:v>2.6623958333361362</c:v>
                      </c:pt>
                      <c:pt idx="8618">
                        <c:v>2.6626388888903012</c:v>
                      </c:pt>
                      <c:pt idx="8619">
                        <c:v>2.6628819444444662</c:v>
                      </c:pt>
                      <c:pt idx="8620">
                        <c:v>2.6631249999986313</c:v>
                      </c:pt>
                      <c:pt idx="8621">
                        <c:v>2.6633680555527963</c:v>
                      </c:pt>
                      <c:pt idx="8622">
                        <c:v>2.6636111111142373</c:v>
                      </c:pt>
                      <c:pt idx="8623">
                        <c:v>2.6638541666684024</c:v>
                      </c:pt>
                      <c:pt idx="8624">
                        <c:v>2.6640972222225674</c:v>
                      </c:pt>
                      <c:pt idx="8625">
                        <c:v>2.6643402777767324</c:v>
                      </c:pt>
                      <c:pt idx="8626">
                        <c:v>2.6645833333308975</c:v>
                      </c:pt>
                      <c:pt idx="8627">
                        <c:v>2.6648263888850625</c:v>
                      </c:pt>
                      <c:pt idx="8628">
                        <c:v>2.6650694444465035</c:v>
                      </c:pt>
                      <c:pt idx="8629">
                        <c:v>2.6653125000006685</c:v>
                      </c:pt>
                      <c:pt idx="8630">
                        <c:v>2.6655555555548336</c:v>
                      </c:pt>
                      <c:pt idx="8631">
                        <c:v>2.6657986111089986</c:v>
                      </c:pt>
                      <c:pt idx="8632">
                        <c:v>2.6660416666631637</c:v>
                      </c:pt>
                      <c:pt idx="8633">
                        <c:v>2.6662847222246047</c:v>
                      </c:pt>
                      <c:pt idx="8634">
                        <c:v>2.6665277777787697</c:v>
                      </c:pt>
                      <c:pt idx="8635">
                        <c:v>2.6667708333329347</c:v>
                      </c:pt>
                      <c:pt idx="8636">
                        <c:v>2.6670138888870998</c:v>
                      </c:pt>
                      <c:pt idx="8637">
                        <c:v>2.6672569444412648</c:v>
                      </c:pt>
                      <c:pt idx="8638">
                        <c:v>2.6675000000027058</c:v>
                      </c:pt>
                      <c:pt idx="8639">
                        <c:v>2.6677430555568709</c:v>
                      </c:pt>
                      <c:pt idx="8640">
                        <c:v>2.6679861111110359</c:v>
                      </c:pt>
                      <c:pt idx="8641">
                        <c:v>2.6682291666652009</c:v>
                      </c:pt>
                      <c:pt idx="8642">
                        <c:v>2.668472222219366</c:v>
                      </c:pt>
                      <c:pt idx="8643">
                        <c:v>2.668715277780807</c:v>
                      </c:pt>
                      <c:pt idx="8644">
                        <c:v>2.6689699074044757</c:v>
                      </c:pt>
                      <c:pt idx="8645">
                        <c:v>2.6692129629659167</c:v>
                      </c:pt>
                      <c:pt idx="8646">
                        <c:v>2.6694560185200817</c:v>
                      </c:pt>
                      <c:pt idx="8647">
                        <c:v>2.6696990740742468</c:v>
                      </c:pt>
                      <c:pt idx="8648">
                        <c:v>2.6699421296284118</c:v>
                      </c:pt>
                      <c:pt idx="8649">
                        <c:v>2.6701851851825769</c:v>
                      </c:pt>
                      <c:pt idx="8650">
                        <c:v>2.6704282407367419</c:v>
                      </c:pt>
                      <c:pt idx="8651">
                        <c:v>2.6706712962981829</c:v>
                      </c:pt>
                      <c:pt idx="8652">
                        <c:v>2.6709143518523479</c:v>
                      </c:pt>
                      <c:pt idx="8653">
                        <c:v>2.671157407406513</c:v>
                      </c:pt>
                      <c:pt idx="8654">
                        <c:v>2.671400462960678</c:v>
                      </c:pt>
                      <c:pt idx="8655">
                        <c:v>2.6716435185148431</c:v>
                      </c:pt>
                      <c:pt idx="8656">
                        <c:v>2.671886574076284</c:v>
                      </c:pt>
                      <c:pt idx="8657">
                        <c:v>2.6721296296304491</c:v>
                      </c:pt>
                      <c:pt idx="8658">
                        <c:v>2.6723726851846141</c:v>
                      </c:pt>
                      <c:pt idx="8659">
                        <c:v>2.6726157407387792</c:v>
                      </c:pt>
                      <c:pt idx="8660">
                        <c:v>2.6728587962929442</c:v>
                      </c:pt>
                      <c:pt idx="8661">
                        <c:v>2.6731018518543852</c:v>
                      </c:pt>
                      <c:pt idx="8662">
                        <c:v>2.6733449074085502</c:v>
                      </c:pt>
                      <c:pt idx="8663">
                        <c:v>2.6735879629627153</c:v>
                      </c:pt>
                      <c:pt idx="8664">
                        <c:v>2.6738310185168803</c:v>
                      </c:pt>
                      <c:pt idx="8665">
                        <c:v>2.6740740740710454</c:v>
                      </c:pt>
                      <c:pt idx="8666">
                        <c:v>2.6743171296324864</c:v>
                      </c:pt>
                      <c:pt idx="8667">
                        <c:v>2.6745601851866514</c:v>
                      </c:pt>
                      <c:pt idx="8668">
                        <c:v>2.6748032407408164</c:v>
                      </c:pt>
                      <c:pt idx="8669">
                        <c:v>2.6750462962949815</c:v>
                      </c:pt>
                      <c:pt idx="8670">
                        <c:v>2.6752893518491465</c:v>
                      </c:pt>
                      <c:pt idx="8671">
                        <c:v>2.6755324074033116</c:v>
                      </c:pt>
                      <c:pt idx="8672">
                        <c:v>2.6757754629647525</c:v>
                      </c:pt>
                      <c:pt idx="8673">
                        <c:v>2.6760185185189176</c:v>
                      </c:pt>
                      <c:pt idx="8674">
                        <c:v>2.6762615740730826</c:v>
                      </c:pt>
                      <c:pt idx="8675">
                        <c:v>2.6765046296272477</c:v>
                      </c:pt>
                      <c:pt idx="8676">
                        <c:v>2.6767476851814127</c:v>
                      </c:pt>
                      <c:pt idx="8677">
                        <c:v>2.6769907407428537</c:v>
                      </c:pt>
                      <c:pt idx="8678">
                        <c:v>2.6772337962970187</c:v>
                      </c:pt>
                      <c:pt idx="8679">
                        <c:v>2.6774768518511838</c:v>
                      </c:pt>
                      <c:pt idx="8680">
                        <c:v>2.6777199074053488</c:v>
                      </c:pt>
                      <c:pt idx="8681">
                        <c:v>2.6779629629595139</c:v>
                      </c:pt>
                      <c:pt idx="8682">
                        <c:v>2.6782060185209549</c:v>
                      </c:pt>
                      <c:pt idx="8683">
                        <c:v>2.6784490740751199</c:v>
                      </c:pt>
                      <c:pt idx="8684">
                        <c:v>2.6786921296292849</c:v>
                      </c:pt>
                      <c:pt idx="8685">
                        <c:v>2.67893518518345</c:v>
                      </c:pt>
                      <c:pt idx="8686">
                        <c:v>2.679178240737615</c:v>
                      </c:pt>
                      <c:pt idx="8687">
                        <c:v>2.679421296299056</c:v>
                      </c:pt>
                      <c:pt idx="8688">
                        <c:v>2.679664351853221</c:v>
                      </c:pt>
                      <c:pt idx="8689">
                        <c:v>2.6799074074073861</c:v>
                      </c:pt>
                      <c:pt idx="8690">
                        <c:v>2.6801504629615511</c:v>
                      </c:pt>
                      <c:pt idx="8691">
                        <c:v>2.6803935185157162</c:v>
                      </c:pt>
                      <c:pt idx="8692">
                        <c:v>2.6806365740771572</c:v>
                      </c:pt>
                      <c:pt idx="8693">
                        <c:v>2.6808912037008259</c:v>
                      </c:pt>
                      <c:pt idx="8694">
                        <c:v>2.6811342592622669</c:v>
                      </c:pt>
                      <c:pt idx="8695">
                        <c:v>2.6813773148164319</c:v>
                      </c:pt>
                      <c:pt idx="8696">
                        <c:v>2.681620370370597</c:v>
                      </c:pt>
                      <c:pt idx="8697">
                        <c:v>2.681863425924762</c:v>
                      </c:pt>
                      <c:pt idx="8698">
                        <c:v>2.6821064814789271</c:v>
                      </c:pt>
                      <c:pt idx="8699">
                        <c:v>2.6823495370330921</c:v>
                      </c:pt>
                      <c:pt idx="8700">
                        <c:v>2.6825925925945331</c:v>
                      </c:pt>
                      <c:pt idx="8701">
                        <c:v>2.6828356481486981</c:v>
                      </c:pt>
                      <c:pt idx="8702">
                        <c:v>2.6830787037028632</c:v>
                      </c:pt>
                      <c:pt idx="8703">
                        <c:v>2.6833217592570282</c:v>
                      </c:pt>
                      <c:pt idx="8704">
                        <c:v>2.6835648148111932</c:v>
                      </c:pt>
                      <c:pt idx="8705">
                        <c:v>2.6838078703726342</c:v>
                      </c:pt>
                      <c:pt idx="8706">
                        <c:v>2.6840509259267993</c:v>
                      </c:pt>
                      <c:pt idx="8707">
                        <c:v>2.6842939814809643</c:v>
                      </c:pt>
                      <c:pt idx="8708">
                        <c:v>2.6845370370351294</c:v>
                      </c:pt>
                      <c:pt idx="8709">
                        <c:v>2.6847800925892944</c:v>
                      </c:pt>
                      <c:pt idx="8710">
                        <c:v>2.6850231481507354</c:v>
                      </c:pt>
                      <c:pt idx="8711">
                        <c:v>2.6852662037049004</c:v>
                      </c:pt>
                      <c:pt idx="8712">
                        <c:v>2.6855092592590655</c:v>
                      </c:pt>
                      <c:pt idx="8713">
                        <c:v>2.6857523148132305</c:v>
                      </c:pt>
                      <c:pt idx="8714">
                        <c:v>2.6859953703673956</c:v>
                      </c:pt>
                      <c:pt idx="8715">
                        <c:v>2.6862384259288365</c:v>
                      </c:pt>
                      <c:pt idx="8716">
                        <c:v>2.6864814814830016</c:v>
                      </c:pt>
                      <c:pt idx="8717">
                        <c:v>2.6867245370371666</c:v>
                      </c:pt>
                      <c:pt idx="8718">
                        <c:v>2.6869675925913317</c:v>
                      </c:pt>
                      <c:pt idx="8719">
                        <c:v>2.6872106481454967</c:v>
                      </c:pt>
                      <c:pt idx="8720">
                        <c:v>2.6874537036996617</c:v>
                      </c:pt>
                      <c:pt idx="8721">
                        <c:v>2.6876967592611027</c:v>
                      </c:pt>
                      <c:pt idx="8722">
                        <c:v>2.6879398148152678</c:v>
                      </c:pt>
                      <c:pt idx="8723">
                        <c:v>2.6881828703694328</c:v>
                      </c:pt>
                      <c:pt idx="8724">
                        <c:v>2.6884259259235979</c:v>
                      </c:pt>
                      <c:pt idx="8725">
                        <c:v>2.6886689814777629</c:v>
                      </c:pt>
                      <c:pt idx="8726">
                        <c:v>2.6889120370392039</c:v>
                      </c:pt>
                      <c:pt idx="8727">
                        <c:v>2.6891550925933689</c:v>
                      </c:pt>
                      <c:pt idx="8728">
                        <c:v>2.689398148147534</c:v>
                      </c:pt>
                      <c:pt idx="8729">
                        <c:v>2.689641203701699</c:v>
                      </c:pt>
                      <c:pt idx="8730">
                        <c:v>2.6898842592558641</c:v>
                      </c:pt>
                      <c:pt idx="8731">
                        <c:v>2.690127314817305</c:v>
                      </c:pt>
                      <c:pt idx="8732">
                        <c:v>2.6903703703714701</c:v>
                      </c:pt>
                      <c:pt idx="8733">
                        <c:v>2.6906134259256351</c:v>
                      </c:pt>
                      <c:pt idx="8734">
                        <c:v>2.6908564814798002</c:v>
                      </c:pt>
                      <c:pt idx="8735">
                        <c:v>2.6910995370339652</c:v>
                      </c:pt>
                      <c:pt idx="8736">
                        <c:v>2.6913425925954062</c:v>
                      </c:pt>
                      <c:pt idx="8737">
                        <c:v>2.6915856481495712</c:v>
                      </c:pt>
                      <c:pt idx="8738">
                        <c:v>2.6918287037037363</c:v>
                      </c:pt>
                      <c:pt idx="8739">
                        <c:v>2.6920717592579013</c:v>
                      </c:pt>
                      <c:pt idx="8740">
                        <c:v>2.6923148148120664</c:v>
                      </c:pt>
                      <c:pt idx="8741">
                        <c:v>2.6925578703735074</c:v>
                      </c:pt>
                      <c:pt idx="8742">
                        <c:v>2.6928124999971761</c:v>
                      </c:pt>
                      <c:pt idx="8743">
                        <c:v>2.6930555555586171</c:v>
                      </c:pt>
                      <c:pt idx="8744">
                        <c:v>2.6932986111127821</c:v>
                      </c:pt>
                      <c:pt idx="8745">
                        <c:v>2.6935416666669472</c:v>
                      </c:pt>
                      <c:pt idx="8746">
                        <c:v>2.6937847222211122</c:v>
                      </c:pt>
                      <c:pt idx="8747">
                        <c:v>2.6940277777752772</c:v>
                      </c:pt>
                      <c:pt idx="8748">
                        <c:v>2.6942708333294423</c:v>
                      </c:pt>
                      <c:pt idx="8749">
                        <c:v>2.6945138888908833</c:v>
                      </c:pt>
                      <c:pt idx="8750">
                        <c:v>2.6947569444450483</c:v>
                      </c:pt>
                      <c:pt idx="8751">
                        <c:v>2.6949999999992134</c:v>
                      </c:pt>
                      <c:pt idx="8752">
                        <c:v>2.6952430555533784</c:v>
                      </c:pt>
                      <c:pt idx="8753">
                        <c:v>2.6954861111075434</c:v>
                      </c:pt>
                      <c:pt idx="8754">
                        <c:v>2.6957291666689844</c:v>
                      </c:pt>
                      <c:pt idx="8755">
                        <c:v>2.6959722222231495</c:v>
                      </c:pt>
                      <c:pt idx="8756">
                        <c:v>2.6962152777773145</c:v>
                      </c:pt>
                      <c:pt idx="8757">
                        <c:v>2.6964583333314796</c:v>
                      </c:pt>
                      <c:pt idx="8758">
                        <c:v>2.6967013888856446</c:v>
                      </c:pt>
                      <c:pt idx="8759">
                        <c:v>2.6969444444470856</c:v>
                      </c:pt>
                      <c:pt idx="8760">
                        <c:v>2.6971875000012506</c:v>
                      </c:pt>
                      <c:pt idx="8761">
                        <c:v>2.6974305555554157</c:v>
                      </c:pt>
                      <c:pt idx="8762">
                        <c:v>2.6976736111095807</c:v>
                      </c:pt>
                      <c:pt idx="8763">
                        <c:v>2.6979166666637457</c:v>
                      </c:pt>
                      <c:pt idx="8764">
                        <c:v>2.6981597222251867</c:v>
                      </c:pt>
                      <c:pt idx="8765">
                        <c:v>2.6984027777793518</c:v>
                      </c:pt>
                      <c:pt idx="8766">
                        <c:v>2.6986458333335168</c:v>
                      </c:pt>
                      <c:pt idx="8767">
                        <c:v>2.6988888888876819</c:v>
                      </c:pt>
                      <c:pt idx="8768">
                        <c:v>2.6991319444418469</c:v>
                      </c:pt>
                      <c:pt idx="8769">
                        <c:v>2.6993749999960119</c:v>
                      </c:pt>
                      <c:pt idx="8770">
                        <c:v>2.6996180555574529</c:v>
                      </c:pt>
                      <c:pt idx="8771">
                        <c:v>2.699861111111618</c:v>
                      </c:pt>
                      <c:pt idx="8772">
                        <c:v>2.700104166665783</c:v>
                      </c:pt>
                      <c:pt idx="8773">
                        <c:v>2.7003472222199481</c:v>
                      </c:pt>
                      <c:pt idx="8774">
                        <c:v>2.7005902777741131</c:v>
                      </c:pt>
                      <c:pt idx="8775">
                        <c:v>2.7008333333355541</c:v>
                      </c:pt>
                      <c:pt idx="8776">
                        <c:v>2.7010763888897191</c:v>
                      </c:pt>
                      <c:pt idx="8777">
                        <c:v>2.7013194444438842</c:v>
                      </c:pt>
                      <c:pt idx="8778">
                        <c:v>2.7015624999980492</c:v>
                      </c:pt>
                      <c:pt idx="8779">
                        <c:v>2.7018055555522142</c:v>
                      </c:pt>
                      <c:pt idx="8780">
                        <c:v>2.7020486111136552</c:v>
                      </c:pt>
                      <c:pt idx="8781">
                        <c:v>2.7022916666678203</c:v>
                      </c:pt>
                      <c:pt idx="8782">
                        <c:v>2.7025347222219853</c:v>
                      </c:pt>
                      <c:pt idx="8783">
                        <c:v>2.7027777777761504</c:v>
                      </c:pt>
                      <c:pt idx="8784">
                        <c:v>2.7030208333303154</c:v>
                      </c:pt>
                      <c:pt idx="8785">
                        <c:v>2.7032638888917564</c:v>
                      </c:pt>
                      <c:pt idx="8786">
                        <c:v>2.7035069444459214</c:v>
                      </c:pt>
                      <c:pt idx="8787">
                        <c:v>2.7037500000000865</c:v>
                      </c:pt>
                      <c:pt idx="8788">
                        <c:v>2.7039930555542515</c:v>
                      </c:pt>
                      <c:pt idx="8789">
                        <c:v>2.7042361111084166</c:v>
                      </c:pt>
                      <c:pt idx="8790">
                        <c:v>2.7044907407393612</c:v>
                      </c:pt>
                      <c:pt idx="8791">
                        <c:v>2.7047337962935263</c:v>
                      </c:pt>
                      <c:pt idx="8792">
                        <c:v>2.7049768518549673</c:v>
                      </c:pt>
                      <c:pt idx="8793">
                        <c:v>2.7052199074091323</c:v>
                      </c:pt>
                      <c:pt idx="8794">
                        <c:v>2.7054629629632974</c:v>
                      </c:pt>
                      <c:pt idx="8795">
                        <c:v>2.7057060185174624</c:v>
                      </c:pt>
                      <c:pt idx="8796">
                        <c:v>2.7059490740716274</c:v>
                      </c:pt>
                      <c:pt idx="8797">
                        <c:v>2.7061921296257925</c:v>
                      </c:pt>
                      <c:pt idx="8798">
                        <c:v>2.7064351851872335</c:v>
                      </c:pt>
                      <c:pt idx="8799">
                        <c:v>2.7066782407413985</c:v>
                      </c:pt>
                      <c:pt idx="8800">
                        <c:v>2.7069212962955636</c:v>
                      </c:pt>
                      <c:pt idx="8801">
                        <c:v>2.7071643518497286</c:v>
                      </c:pt>
                      <c:pt idx="8802">
                        <c:v>2.7074074074038936</c:v>
                      </c:pt>
                      <c:pt idx="8803">
                        <c:v>2.7076504629653346</c:v>
                      </c:pt>
                      <c:pt idx="8804">
                        <c:v>2.7078935185194997</c:v>
                      </c:pt>
                      <c:pt idx="8805">
                        <c:v>2.7081365740736647</c:v>
                      </c:pt>
                      <c:pt idx="8806">
                        <c:v>2.7083796296278297</c:v>
                      </c:pt>
                      <c:pt idx="8807">
                        <c:v>2.7086226851819948</c:v>
                      </c:pt>
                      <c:pt idx="8808">
                        <c:v>2.7088657407434358</c:v>
                      </c:pt>
                      <c:pt idx="8809">
                        <c:v>2.7091087962976008</c:v>
                      </c:pt>
                      <c:pt idx="8810">
                        <c:v>2.7093518518517659</c:v>
                      </c:pt>
                      <c:pt idx="8811">
                        <c:v>2.7095949074059309</c:v>
                      </c:pt>
                      <c:pt idx="8812">
                        <c:v>2.7098379629600959</c:v>
                      </c:pt>
                      <c:pt idx="8813">
                        <c:v>2.7100810185215369</c:v>
                      </c:pt>
                      <c:pt idx="8814">
                        <c:v>2.710324074075702</c:v>
                      </c:pt>
                      <c:pt idx="8815">
                        <c:v>2.710567129629867</c:v>
                      </c:pt>
                      <c:pt idx="8816">
                        <c:v>2.7108101851840321</c:v>
                      </c:pt>
                      <c:pt idx="8817">
                        <c:v>2.7110532407381971</c:v>
                      </c:pt>
                      <c:pt idx="8818">
                        <c:v>2.7112962962923621</c:v>
                      </c:pt>
                      <c:pt idx="8819">
                        <c:v>2.7115393518538031</c:v>
                      </c:pt>
                      <c:pt idx="8820">
                        <c:v>2.7117824074079682</c:v>
                      </c:pt>
                      <c:pt idx="8821">
                        <c:v>2.7120254629621332</c:v>
                      </c:pt>
                      <c:pt idx="8822">
                        <c:v>2.7122685185162982</c:v>
                      </c:pt>
                      <c:pt idx="8823">
                        <c:v>2.7125115740704633</c:v>
                      </c:pt>
                      <c:pt idx="8824">
                        <c:v>2.7127546296319043</c:v>
                      </c:pt>
                      <c:pt idx="8825">
                        <c:v>2.7129976851860693</c:v>
                      </c:pt>
                      <c:pt idx="8826">
                        <c:v>2.7132407407402344</c:v>
                      </c:pt>
                      <c:pt idx="8827">
                        <c:v>2.7134837962943994</c:v>
                      </c:pt>
                      <c:pt idx="8828">
                        <c:v>2.7137268518485644</c:v>
                      </c:pt>
                      <c:pt idx="8829">
                        <c:v>2.7139699074100054</c:v>
                      </c:pt>
                      <c:pt idx="8830">
                        <c:v>2.7142129629641705</c:v>
                      </c:pt>
                      <c:pt idx="8831">
                        <c:v>2.7144560185183355</c:v>
                      </c:pt>
                      <c:pt idx="8832">
                        <c:v>2.7146990740725006</c:v>
                      </c:pt>
                      <c:pt idx="8833">
                        <c:v>2.7149421296266656</c:v>
                      </c:pt>
                      <c:pt idx="8834">
                        <c:v>2.7151851851881066</c:v>
                      </c:pt>
                      <c:pt idx="8835">
                        <c:v>2.7154282407422716</c:v>
                      </c:pt>
                      <c:pt idx="8836">
                        <c:v>2.7156712962964367</c:v>
                      </c:pt>
                      <c:pt idx="8837">
                        <c:v>2.7159143518506017</c:v>
                      </c:pt>
                      <c:pt idx="8838">
                        <c:v>2.7161689814815464</c:v>
                      </c:pt>
                      <c:pt idx="8839">
                        <c:v>2.7164120370357114</c:v>
                      </c:pt>
                      <c:pt idx="8840">
                        <c:v>2.7166550925898765</c:v>
                      </c:pt>
                      <c:pt idx="8841">
                        <c:v>2.7168981481440415</c:v>
                      </c:pt>
                      <c:pt idx="8842">
                        <c:v>2.7171412037054825</c:v>
                      </c:pt>
                      <c:pt idx="8843">
                        <c:v>2.7173842592596475</c:v>
                      </c:pt>
                      <c:pt idx="8844">
                        <c:v>2.7176273148138126</c:v>
                      </c:pt>
                      <c:pt idx="8845">
                        <c:v>2.7178703703679776</c:v>
                      </c:pt>
                      <c:pt idx="8846">
                        <c:v>2.7181134259221427</c:v>
                      </c:pt>
                      <c:pt idx="8847">
                        <c:v>2.7183564814835837</c:v>
                      </c:pt>
                      <c:pt idx="8848">
                        <c:v>2.7185995370377487</c:v>
                      </c:pt>
                      <c:pt idx="8849">
                        <c:v>2.7188425925919137</c:v>
                      </c:pt>
                      <c:pt idx="8850">
                        <c:v>2.7190856481460788</c:v>
                      </c:pt>
                      <c:pt idx="8851">
                        <c:v>2.7193287037002438</c:v>
                      </c:pt>
                      <c:pt idx="8852">
                        <c:v>2.7195717592616848</c:v>
                      </c:pt>
                      <c:pt idx="8853">
                        <c:v>2.7198148148158499</c:v>
                      </c:pt>
                      <c:pt idx="8854">
                        <c:v>2.7200578703700149</c:v>
                      </c:pt>
                      <c:pt idx="8855">
                        <c:v>2.7203009259241799</c:v>
                      </c:pt>
                      <c:pt idx="8856">
                        <c:v>2.720543981478345</c:v>
                      </c:pt>
                      <c:pt idx="8857">
                        <c:v>2.720787037039786</c:v>
                      </c:pt>
                      <c:pt idx="8858">
                        <c:v>2.721030092593951</c:v>
                      </c:pt>
                      <c:pt idx="8859">
                        <c:v>2.7212731481481161</c:v>
                      </c:pt>
                      <c:pt idx="8860">
                        <c:v>2.7215162037022811</c:v>
                      </c:pt>
                      <c:pt idx="8861">
                        <c:v>2.7217592592564461</c:v>
                      </c:pt>
                      <c:pt idx="8862">
                        <c:v>2.7220023148178871</c:v>
                      </c:pt>
                      <c:pt idx="8863">
                        <c:v>2.7222453703720522</c:v>
                      </c:pt>
                      <c:pt idx="8864">
                        <c:v>2.7224884259262172</c:v>
                      </c:pt>
                      <c:pt idx="8865">
                        <c:v>2.7227314814803822</c:v>
                      </c:pt>
                      <c:pt idx="8866">
                        <c:v>2.7229745370345473</c:v>
                      </c:pt>
                      <c:pt idx="8867">
                        <c:v>2.7232175925887123</c:v>
                      </c:pt>
                      <c:pt idx="8868">
                        <c:v>2.7234606481501533</c:v>
                      </c:pt>
                      <c:pt idx="8869">
                        <c:v>2.7237037037043184</c:v>
                      </c:pt>
                      <c:pt idx="8870">
                        <c:v>2.7239467592584834</c:v>
                      </c:pt>
                      <c:pt idx="8871">
                        <c:v>2.7241898148126484</c:v>
                      </c:pt>
                      <c:pt idx="8872">
                        <c:v>2.7244328703668135</c:v>
                      </c:pt>
                      <c:pt idx="8873">
                        <c:v>2.7246759259282545</c:v>
                      </c:pt>
                      <c:pt idx="8874">
                        <c:v>2.7249189814824195</c:v>
                      </c:pt>
                      <c:pt idx="8875">
                        <c:v>2.7251620370365846</c:v>
                      </c:pt>
                      <c:pt idx="8876">
                        <c:v>2.7254050925907496</c:v>
                      </c:pt>
                      <c:pt idx="8877">
                        <c:v>2.7256481481449146</c:v>
                      </c:pt>
                      <c:pt idx="8878">
                        <c:v>2.7258912037063556</c:v>
                      </c:pt>
                      <c:pt idx="8879">
                        <c:v>2.7261342592605207</c:v>
                      </c:pt>
                      <c:pt idx="8880">
                        <c:v>2.7263773148146857</c:v>
                      </c:pt>
                      <c:pt idx="8881">
                        <c:v>2.7266203703688507</c:v>
                      </c:pt>
                      <c:pt idx="8882">
                        <c:v>2.7268634259230158</c:v>
                      </c:pt>
                      <c:pt idx="8883">
                        <c:v>2.7271064814844568</c:v>
                      </c:pt>
                      <c:pt idx="8884">
                        <c:v>2.7273495370386218</c:v>
                      </c:pt>
                      <c:pt idx="8885">
                        <c:v>2.7275925925927869</c:v>
                      </c:pt>
                      <c:pt idx="8886">
                        <c:v>2.7278356481469519</c:v>
                      </c:pt>
                      <c:pt idx="8887">
                        <c:v>2.7280902777778966</c:v>
                      </c:pt>
                      <c:pt idx="8888">
                        <c:v>2.7283333333320616</c:v>
                      </c:pt>
                      <c:pt idx="8889">
                        <c:v>2.7285763888862267</c:v>
                      </c:pt>
                      <c:pt idx="8890">
                        <c:v>2.7288194444403917</c:v>
                      </c:pt>
                      <c:pt idx="8891">
                        <c:v>2.7290625000018327</c:v>
                      </c:pt>
                      <c:pt idx="8892">
                        <c:v>2.7293055555559977</c:v>
                      </c:pt>
                      <c:pt idx="8893">
                        <c:v>2.7295486111101628</c:v>
                      </c:pt>
                      <c:pt idx="8894">
                        <c:v>2.7297916666643278</c:v>
                      </c:pt>
                      <c:pt idx="8895">
                        <c:v>2.7300347222184929</c:v>
                      </c:pt>
                      <c:pt idx="8896">
                        <c:v>2.7302777777799339</c:v>
                      </c:pt>
                      <c:pt idx="8897">
                        <c:v>2.7305208333340989</c:v>
                      </c:pt>
                      <c:pt idx="8898">
                        <c:v>2.7307638888882639</c:v>
                      </c:pt>
                      <c:pt idx="8899">
                        <c:v>2.731006944442429</c:v>
                      </c:pt>
                      <c:pt idx="8900">
                        <c:v>2.731249999996594</c:v>
                      </c:pt>
                      <c:pt idx="8901">
                        <c:v>2.731493055558035</c:v>
                      </c:pt>
                      <c:pt idx="8902">
                        <c:v>2.7317361111122</c:v>
                      </c:pt>
                      <c:pt idx="8903">
                        <c:v>2.7319791666663651</c:v>
                      </c:pt>
                      <c:pt idx="8904">
                        <c:v>2.7322222222205301</c:v>
                      </c:pt>
                      <c:pt idx="8905">
                        <c:v>2.7324652777746952</c:v>
                      </c:pt>
                      <c:pt idx="8906">
                        <c:v>2.7327083333361362</c:v>
                      </c:pt>
                      <c:pt idx="8907">
                        <c:v>2.7329513888903012</c:v>
                      </c:pt>
                      <c:pt idx="8908">
                        <c:v>2.7331944444444662</c:v>
                      </c:pt>
                      <c:pt idx="8909">
                        <c:v>2.7334374999986313</c:v>
                      </c:pt>
                      <c:pt idx="8910">
                        <c:v>2.7336805555527963</c:v>
                      </c:pt>
                      <c:pt idx="8911">
                        <c:v>2.7339236111142373</c:v>
                      </c:pt>
                      <c:pt idx="8912">
                        <c:v>2.7341666666684024</c:v>
                      </c:pt>
                      <c:pt idx="8913">
                        <c:v>2.7344097222225674</c:v>
                      </c:pt>
                      <c:pt idx="8914">
                        <c:v>2.7346527777767324</c:v>
                      </c:pt>
                      <c:pt idx="8915">
                        <c:v>2.7348958333308975</c:v>
                      </c:pt>
                      <c:pt idx="8916">
                        <c:v>2.7351388888850625</c:v>
                      </c:pt>
                      <c:pt idx="8917">
                        <c:v>2.7353819444465035</c:v>
                      </c:pt>
                      <c:pt idx="8918">
                        <c:v>2.7356250000006685</c:v>
                      </c:pt>
                      <c:pt idx="8919">
                        <c:v>2.7358680555548336</c:v>
                      </c:pt>
                      <c:pt idx="8920">
                        <c:v>2.7361111111089986</c:v>
                      </c:pt>
                      <c:pt idx="8921">
                        <c:v>2.7363541666631637</c:v>
                      </c:pt>
                      <c:pt idx="8922">
                        <c:v>2.7365972222246047</c:v>
                      </c:pt>
                      <c:pt idx="8923">
                        <c:v>2.7368402777787697</c:v>
                      </c:pt>
                      <c:pt idx="8924">
                        <c:v>2.7370833333329347</c:v>
                      </c:pt>
                      <c:pt idx="8925">
                        <c:v>2.7373263888870998</c:v>
                      </c:pt>
                      <c:pt idx="8926">
                        <c:v>2.7375694444412648</c:v>
                      </c:pt>
                      <c:pt idx="8927">
                        <c:v>2.7378125000027058</c:v>
                      </c:pt>
                      <c:pt idx="8928">
                        <c:v>2.7380555555568709</c:v>
                      </c:pt>
                      <c:pt idx="8929">
                        <c:v>2.7382986111110359</c:v>
                      </c:pt>
                      <c:pt idx="8930">
                        <c:v>2.7385416666652009</c:v>
                      </c:pt>
                      <c:pt idx="8931">
                        <c:v>2.738784722219366</c:v>
                      </c:pt>
                      <c:pt idx="8932">
                        <c:v>2.739027777780807</c:v>
                      </c:pt>
                      <c:pt idx="8933">
                        <c:v>2.739270833334972</c:v>
                      </c:pt>
                      <c:pt idx="8934">
                        <c:v>2.739513888889137</c:v>
                      </c:pt>
                      <c:pt idx="8935">
                        <c:v>2.7397685185200817</c:v>
                      </c:pt>
                      <c:pt idx="8936">
                        <c:v>2.7400115740742468</c:v>
                      </c:pt>
                      <c:pt idx="8937">
                        <c:v>2.7402546296284118</c:v>
                      </c:pt>
                      <c:pt idx="8938">
                        <c:v>2.7404976851825769</c:v>
                      </c:pt>
                      <c:pt idx="8939">
                        <c:v>2.7407407407367419</c:v>
                      </c:pt>
                      <c:pt idx="8940">
                        <c:v>2.7409837962981829</c:v>
                      </c:pt>
                      <c:pt idx="8941">
                        <c:v>2.7412268518523479</c:v>
                      </c:pt>
                      <c:pt idx="8942">
                        <c:v>2.741469907406513</c:v>
                      </c:pt>
                      <c:pt idx="8943">
                        <c:v>2.741712962960678</c:v>
                      </c:pt>
                      <c:pt idx="8944">
                        <c:v>2.7419560185148431</c:v>
                      </c:pt>
                      <c:pt idx="8945">
                        <c:v>2.742199074076284</c:v>
                      </c:pt>
                      <c:pt idx="8946">
                        <c:v>2.7424421296304491</c:v>
                      </c:pt>
                      <c:pt idx="8947">
                        <c:v>2.7426851851846141</c:v>
                      </c:pt>
                      <c:pt idx="8948">
                        <c:v>2.7429282407387792</c:v>
                      </c:pt>
                      <c:pt idx="8949">
                        <c:v>2.7431712962929442</c:v>
                      </c:pt>
                      <c:pt idx="8950">
                        <c:v>2.7434143518543852</c:v>
                      </c:pt>
                      <c:pt idx="8951">
                        <c:v>2.7436574074085502</c:v>
                      </c:pt>
                      <c:pt idx="8952">
                        <c:v>2.7439004629627153</c:v>
                      </c:pt>
                      <c:pt idx="8953">
                        <c:v>2.7441435185168803</c:v>
                      </c:pt>
                      <c:pt idx="8954">
                        <c:v>2.7443865740710454</c:v>
                      </c:pt>
                      <c:pt idx="8955">
                        <c:v>2.7446296296324864</c:v>
                      </c:pt>
                      <c:pt idx="8956">
                        <c:v>2.7448726851866514</c:v>
                      </c:pt>
                      <c:pt idx="8957">
                        <c:v>2.7451157407408164</c:v>
                      </c:pt>
                      <c:pt idx="8958">
                        <c:v>2.7453587962949815</c:v>
                      </c:pt>
                      <c:pt idx="8959">
                        <c:v>2.7456018518491465</c:v>
                      </c:pt>
                      <c:pt idx="8960">
                        <c:v>2.7458449074033116</c:v>
                      </c:pt>
                      <c:pt idx="8961">
                        <c:v>2.7460879629647525</c:v>
                      </c:pt>
                      <c:pt idx="8962">
                        <c:v>2.7463310185189176</c:v>
                      </c:pt>
                      <c:pt idx="8963">
                        <c:v>2.7465740740730826</c:v>
                      </c:pt>
                      <c:pt idx="8964">
                        <c:v>2.7468171296272477</c:v>
                      </c:pt>
                      <c:pt idx="8965">
                        <c:v>2.7470601851814127</c:v>
                      </c:pt>
                      <c:pt idx="8966">
                        <c:v>2.7473032407428537</c:v>
                      </c:pt>
                      <c:pt idx="8967">
                        <c:v>2.7475462962970187</c:v>
                      </c:pt>
                      <c:pt idx="8968">
                        <c:v>2.7477893518511838</c:v>
                      </c:pt>
                      <c:pt idx="8969">
                        <c:v>2.7480324074053488</c:v>
                      </c:pt>
                      <c:pt idx="8970">
                        <c:v>2.7482754629595139</c:v>
                      </c:pt>
                      <c:pt idx="8971">
                        <c:v>2.7485185185209549</c:v>
                      </c:pt>
                      <c:pt idx="8972">
                        <c:v>2.7487615740751199</c:v>
                      </c:pt>
                      <c:pt idx="8973">
                        <c:v>2.7490046296292849</c:v>
                      </c:pt>
                      <c:pt idx="8974">
                        <c:v>2.74924768518345</c:v>
                      </c:pt>
                      <c:pt idx="8975">
                        <c:v>2.749490740737615</c:v>
                      </c:pt>
                      <c:pt idx="8976">
                        <c:v>2.749733796299056</c:v>
                      </c:pt>
                      <c:pt idx="8977">
                        <c:v>2.749976851853221</c:v>
                      </c:pt>
                      <c:pt idx="8978">
                        <c:v>2.7502199074073861</c:v>
                      </c:pt>
                      <c:pt idx="8979">
                        <c:v>2.7504629629615511</c:v>
                      </c:pt>
                      <c:pt idx="8980">
                        <c:v>2.7507060185157162</c:v>
                      </c:pt>
                      <c:pt idx="8981">
                        <c:v>2.7509490740771572</c:v>
                      </c:pt>
                      <c:pt idx="8982">
                        <c:v>2.7511921296313222</c:v>
                      </c:pt>
                      <c:pt idx="8983">
                        <c:v>2.7514351851854872</c:v>
                      </c:pt>
                      <c:pt idx="8984">
                        <c:v>2.7516898148164319</c:v>
                      </c:pt>
                      <c:pt idx="8985">
                        <c:v>2.751932870370597</c:v>
                      </c:pt>
                      <c:pt idx="8986">
                        <c:v>2.752175925924762</c:v>
                      </c:pt>
                      <c:pt idx="8987">
                        <c:v>2.7524189814789271</c:v>
                      </c:pt>
                      <c:pt idx="8988">
                        <c:v>2.7526620370330921</c:v>
                      </c:pt>
                      <c:pt idx="8989">
                        <c:v>2.7529050925945331</c:v>
                      </c:pt>
                      <c:pt idx="8990">
                        <c:v>2.7531481481486981</c:v>
                      </c:pt>
                      <c:pt idx="8991">
                        <c:v>2.7533912037028632</c:v>
                      </c:pt>
                      <c:pt idx="8992">
                        <c:v>2.7536342592570282</c:v>
                      </c:pt>
                      <c:pt idx="8993">
                        <c:v>2.7538773148111932</c:v>
                      </c:pt>
                      <c:pt idx="8994">
                        <c:v>2.7541203703726342</c:v>
                      </c:pt>
                      <c:pt idx="8995">
                        <c:v>2.7543634259267993</c:v>
                      </c:pt>
                      <c:pt idx="8996">
                        <c:v>2.7546064814809643</c:v>
                      </c:pt>
                      <c:pt idx="8997">
                        <c:v>2.7548495370351294</c:v>
                      </c:pt>
                      <c:pt idx="8998">
                        <c:v>2.7550925925892944</c:v>
                      </c:pt>
                      <c:pt idx="8999">
                        <c:v>2.7553356481507354</c:v>
                      </c:pt>
                      <c:pt idx="9000">
                        <c:v>2.7555787037049004</c:v>
                      </c:pt>
                      <c:pt idx="9001">
                        <c:v>2.7558217592590655</c:v>
                      </c:pt>
                      <c:pt idx="9002">
                        <c:v>2.7560648148132305</c:v>
                      </c:pt>
                      <c:pt idx="9003">
                        <c:v>2.7563078703673956</c:v>
                      </c:pt>
                      <c:pt idx="9004">
                        <c:v>2.7565509259288365</c:v>
                      </c:pt>
                      <c:pt idx="9005">
                        <c:v>2.7567939814830016</c:v>
                      </c:pt>
                      <c:pt idx="9006">
                        <c:v>2.7570370370371666</c:v>
                      </c:pt>
                      <c:pt idx="9007">
                        <c:v>2.7572800925913317</c:v>
                      </c:pt>
                      <c:pt idx="9008">
                        <c:v>2.7575231481454967</c:v>
                      </c:pt>
                      <c:pt idx="9009">
                        <c:v>2.7577662036996617</c:v>
                      </c:pt>
                      <c:pt idx="9010">
                        <c:v>2.7580092592611027</c:v>
                      </c:pt>
                      <c:pt idx="9011">
                        <c:v>2.7582523148152678</c:v>
                      </c:pt>
                      <c:pt idx="9012">
                        <c:v>2.7584953703694328</c:v>
                      </c:pt>
                      <c:pt idx="9013">
                        <c:v>2.7587384259235979</c:v>
                      </c:pt>
                      <c:pt idx="9014">
                        <c:v>2.7589814814777629</c:v>
                      </c:pt>
                      <c:pt idx="9015">
                        <c:v>2.7592245370392039</c:v>
                      </c:pt>
                      <c:pt idx="9016">
                        <c:v>2.7594675925933689</c:v>
                      </c:pt>
                      <c:pt idx="9017">
                        <c:v>2.759710648147534</c:v>
                      </c:pt>
                      <c:pt idx="9018">
                        <c:v>2.759953703701699</c:v>
                      </c:pt>
                      <c:pt idx="9019">
                        <c:v>2.7601967592558641</c:v>
                      </c:pt>
                      <c:pt idx="9020">
                        <c:v>2.760439814817305</c:v>
                      </c:pt>
                      <c:pt idx="9021">
                        <c:v>2.7606828703714701</c:v>
                      </c:pt>
                      <c:pt idx="9022">
                        <c:v>2.7609259259256351</c:v>
                      </c:pt>
                      <c:pt idx="9023">
                        <c:v>2.7611689814798002</c:v>
                      </c:pt>
                      <c:pt idx="9024">
                        <c:v>2.7614120370339652</c:v>
                      </c:pt>
                      <c:pt idx="9025">
                        <c:v>2.7616550925954062</c:v>
                      </c:pt>
                      <c:pt idx="9026">
                        <c:v>2.7618981481495712</c:v>
                      </c:pt>
                      <c:pt idx="9027">
                        <c:v>2.7621412037037363</c:v>
                      </c:pt>
                      <c:pt idx="9028">
                        <c:v>2.7623842592579013</c:v>
                      </c:pt>
                      <c:pt idx="9029">
                        <c:v>2.7626273148120664</c:v>
                      </c:pt>
                      <c:pt idx="9030">
                        <c:v>2.7628703703735074</c:v>
                      </c:pt>
                      <c:pt idx="9031">
                        <c:v>2.7631134259276724</c:v>
                      </c:pt>
                      <c:pt idx="9032">
                        <c:v>2.7633680555586171</c:v>
                      </c:pt>
                      <c:pt idx="9033">
                        <c:v>2.7636111111127821</c:v>
                      </c:pt>
                      <c:pt idx="9034">
                        <c:v>2.7638541666669472</c:v>
                      </c:pt>
                      <c:pt idx="9035">
                        <c:v>2.7640972222211122</c:v>
                      </c:pt>
                      <c:pt idx="9036">
                        <c:v>2.7643402777752772</c:v>
                      </c:pt>
                      <c:pt idx="9037">
                        <c:v>2.7645833333294423</c:v>
                      </c:pt>
                      <c:pt idx="9038">
                        <c:v>2.7648263888908833</c:v>
                      </c:pt>
                      <c:pt idx="9039">
                        <c:v>2.7650694444450483</c:v>
                      </c:pt>
                      <c:pt idx="9040">
                        <c:v>2.7653124999992134</c:v>
                      </c:pt>
                      <c:pt idx="9041">
                        <c:v>2.7655555555533784</c:v>
                      </c:pt>
                      <c:pt idx="9042">
                        <c:v>2.7657986111075434</c:v>
                      </c:pt>
                      <c:pt idx="9043">
                        <c:v>2.7660416666689844</c:v>
                      </c:pt>
                      <c:pt idx="9044">
                        <c:v>2.7662847222231495</c:v>
                      </c:pt>
                      <c:pt idx="9045">
                        <c:v>2.7665277777773145</c:v>
                      </c:pt>
                      <c:pt idx="9046">
                        <c:v>2.7667708333314796</c:v>
                      </c:pt>
                      <c:pt idx="9047">
                        <c:v>2.7670138888856446</c:v>
                      </c:pt>
                      <c:pt idx="9048">
                        <c:v>2.7672569444470856</c:v>
                      </c:pt>
                      <c:pt idx="9049">
                        <c:v>2.7675000000012506</c:v>
                      </c:pt>
                      <c:pt idx="9050">
                        <c:v>2.7677430555554157</c:v>
                      </c:pt>
                      <c:pt idx="9051">
                        <c:v>2.7679861111095807</c:v>
                      </c:pt>
                      <c:pt idx="9052">
                        <c:v>2.7682291666637457</c:v>
                      </c:pt>
                      <c:pt idx="9053">
                        <c:v>2.7684722222251867</c:v>
                      </c:pt>
                      <c:pt idx="9054">
                        <c:v>2.7687152777793518</c:v>
                      </c:pt>
                      <c:pt idx="9055">
                        <c:v>2.7689583333335168</c:v>
                      </c:pt>
                      <c:pt idx="9056">
                        <c:v>2.7692013888876819</c:v>
                      </c:pt>
                      <c:pt idx="9057">
                        <c:v>2.7694444444418469</c:v>
                      </c:pt>
                      <c:pt idx="9058">
                        <c:v>2.7696874999960119</c:v>
                      </c:pt>
                      <c:pt idx="9059">
                        <c:v>2.7699305555574529</c:v>
                      </c:pt>
                      <c:pt idx="9060">
                        <c:v>2.770173611111618</c:v>
                      </c:pt>
                      <c:pt idx="9061">
                        <c:v>2.770416666665783</c:v>
                      </c:pt>
                      <c:pt idx="9062">
                        <c:v>2.7706597222199481</c:v>
                      </c:pt>
                      <c:pt idx="9063">
                        <c:v>2.7709027777741131</c:v>
                      </c:pt>
                      <c:pt idx="9064">
                        <c:v>2.7711458333355541</c:v>
                      </c:pt>
                      <c:pt idx="9065">
                        <c:v>2.7713888888897191</c:v>
                      </c:pt>
                      <c:pt idx="9066">
                        <c:v>2.7716319444438842</c:v>
                      </c:pt>
                      <c:pt idx="9067">
                        <c:v>2.7718749999980492</c:v>
                      </c:pt>
                      <c:pt idx="9068">
                        <c:v>2.7721180555522142</c:v>
                      </c:pt>
                      <c:pt idx="9069">
                        <c:v>2.7723611111136552</c:v>
                      </c:pt>
                      <c:pt idx="9070">
                        <c:v>2.7726041666678203</c:v>
                      </c:pt>
                      <c:pt idx="9071">
                        <c:v>2.7728472222219853</c:v>
                      </c:pt>
                      <c:pt idx="9072">
                        <c:v>2.7730902777761504</c:v>
                      </c:pt>
                      <c:pt idx="9073">
                        <c:v>2.7733333333303154</c:v>
                      </c:pt>
                      <c:pt idx="9074">
                        <c:v>2.7735763888917564</c:v>
                      </c:pt>
                      <c:pt idx="9075">
                        <c:v>2.7738194444459214</c:v>
                      </c:pt>
                      <c:pt idx="9076">
                        <c:v>2.7740625000000865</c:v>
                      </c:pt>
                      <c:pt idx="9077">
                        <c:v>2.7743055555542515</c:v>
                      </c:pt>
                      <c:pt idx="9078">
                        <c:v>2.7745486111084166</c:v>
                      </c:pt>
                      <c:pt idx="9079">
                        <c:v>2.7747916666625816</c:v>
                      </c:pt>
                      <c:pt idx="9080">
                        <c:v>2.7750462962935263</c:v>
                      </c:pt>
                      <c:pt idx="9081">
                        <c:v>2.7752893518549673</c:v>
                      </c:pt>
                      <c:pt idx="9082">
                        <c:v>2.7755324074091323</c:v>
                      </c:pt>
                      <c:pt idx="9083">
                        <c:v>2.7757754629632974</c:v>
                      </c:pt>
                      <c:pt idx="9084">
                        <c:v>2.7760185185174624</c:v>
                      </c:pt>
                      <c:pt idx="9085">
                        <c:v>2.7762615740716274</c:v>
                      </c:pt>
                      <c:pt idx="9086">
                        <c:v>2.7765046296257925</c:v>
                      </c:pt>
                      <c:pt idx="9087">
                        <c:v>2.7767476851872335</c:v>
                      </c:pt>
                      <c:pt idx="9088">
                        <c:v>2.7769907407413985</c:v>
                      </c:pt>
                      <c:pt idx="9089">
                        <c:v>2.7772337962955636</c:v>
                      </c:pt>
                      <c:pt idx="9090">
                        <c:v>2.7774768518497286</c:v>
                      </c:pt>
                      <c:pt idx="9091">
                        <c:v>2.7777199074038936</c:v>
                      </c:pt>
                      <c:pt idx="9092">
                        <c:v>2.7779629629653346</c:v>
                      </c:pt>
                      <c:pt idx="9093">
                        <c:v>2.7782060185194997</c:v>
                      </c:pt>
                      <c:pt idx="9094">
                        <c:v>2.7784490740736647</c:v>
                      </c:pt>
                      <c:pt idx="9095">
                        <c:v>2.7786921296278297</c:v>
                      </c:pt>
                      <c:pt idx="9096">
                        <c:v>2.7789351851819948</c:v>
                      </c:pt>
                      <c:pt idx="9097">
                        <c:v>2.7791782407434358</c:v>
                      </c:pt>
                      <c:pt idx="9098">
                        <c:v>2.7794212962976008</c:v>
                      </c:pt>
                      <c:pt idx="9099">
                        <c:v>2.7796643518517659</c:v>
                      </c:pt>
                      <c:pt idx="9100">
                        <c:v>2.7799074074059309</c:v>
                      </c:pt>
                      <c:pt idx="9101">
                        <c:v>2.7801504629600959</c:v>
                      </c:pt>
                      <c:pt idx="9102">
                        <c:v>2.7803935185215369</c:v>
                      </c:pt>
                      <c:pt idx="9103">
                        <c:v>2.780636574075702</c:v>
                      </c:pt>
                      <c:pt idx="9104">
                        <c:v>2.780879629629867</c:v>
                      </c:pt>
                      <c:pt idx="9105">
                        <c:v>2.7811226851840321</c:v>
                      </c:pt>
                      <c:pt idx="9106">
                        <c:v>2.7813657407381971</c:v>
                      </c:pt>
                      <c:pt idx="9107">
                        <c:v>2.7816087962923621</c:v>
                      </c:pt>
                      <c:pt idx="9108">
                        <c:v>2.7818518518538031</c:v>
                      </c:pt>
                      <c:pt idx="9109">
                        <c:v>2.7820949074079682</c:v>
                      </c:pt>
                      <c:pt idx="9110">
                        <c:v>2.7823379629621332</c:v>
                      </c:pt>
                      <c:pt idx="9111">
                        <c:v>2.7825810185162982</c:v>
                      </c:pt>
                      <c:pt idx="9112">
                        <c:v>2.7828240740704633</c:v>
                      </c:pt>
                      <c:pt idx="9113">
                        <c:v>2.7830671296319043</c:v>
                      </c:pt>
                      <c:pt idx="9114">
                        <c:v>2.7833101851860693</c:v>
                      </c:pt>
                      <c:pt idx="9115">
                        <c:v>2.7835532407402344</c:v>
                      </c:pt>
                      <c:pt idx="9116">
                        <c:v>2.7837962962943994</c:v>
                      </c:pt>
                      <c:pt idx="9117">
                        <c:v>2.7840393518485644</c:v>
                      </c:pt>
                      <c:pt idx="9118">
                        <c:v>2.7842824074100054</c:v>
                      </c:pt>
                      <c:pt idx="9119">
                        <c:v>2.7845254629641705</c:v>
                      </c:pt>
                      <c:pt idx="9120">
                        <c:v>2.7847685185183355</c:v>
                      </c:pt>
                      <c:pt idx="9121">
                        <c:v>2.7850115740725006</c:v>
                      </c:pt>
                      <c:pt idx="9122">
                        <c:v>2.7852546296266656</c:v>
                      </c:pt>
                      <c:pt idx="9123">
                        <c:v>2.7854976851881066</c:v>
                      </c:pt>
                      <c:pt idx="9124">
                        <c:v>2.7857407407422716</c:v>
                      </c:pt>
                      <c:pt idx="9125">
                        <c:v>2.7859837962964367</c:v>
                      </c:pt>
                      <c:pt idx="9126">
                        <c:v>2.7862268518506017</c:v>
                      </c:pt>
                      <c:pt idx="9127">
                        <c:v>2.7864699074047667</c:v>
                      </c:pt>
                      <c:pt idx="9128">
                        <c:v>2.7867129629589318</c:v>
                      </c:pt>
                      <c:pt idx="9129">
                        <c:v>2.7869675925898765</c:v>
                      </c:pt>
                      <c:pt idx="9130">
                        <c:v>2.7872106481440415</c:v>
                      </c:pt>
                      <c:pt idx="9131">
                        <c:v>2.7874537037054825</c:v>
                      </c:pt>
                      <c:pt idx="9132">
                        <c:v>2.7876967592596475</c:v>
                      </c:pt>
                      <c:pt idx="9133">
                        <c:v>2.7879398148138126</c:v>
                      </c:pt>
                      <c:pt idx="9134">
                        <c:v>2.7881828703679776</c:v>
                      </c:pt>
                      <c:pt idx="9135">
                        <c:v>2.7884259259221427</c:v>
                      </c:pt>
                      <c:pt idx="9136">
                        <c:v>2.7886689814835837</c:v>
                      </c:pt>
                      <c:pt idx="9137">
                        <c:v>2.7889120370377487</c:v>
                      </c:pt>
                      <c:pt idx="9138">
                        <c:v>2.7891550925919137</c:v>
                      </c:pt>
                      <c:pt idx="9139">
                        <c:v>2.7893981481460788</c:v>
                      </c:pt>
                      <c:pt idx="9140">
                        <c:v>2.7896412037002438</c:v>
                      </c:pt>
                      <c:pt idx="9141">
                        <c:v>2.7898842592616848</c:v>
                      </c:pt>
                      <c:pt idx="9142">
                        <c:v>2.7901273148158499</c:v>
                      </c:pt>
                      <c:pt idx="9143">
                        <c:v>2.7903703703700149</c:v>
                      </c:pt>
                      <c:pt idx="9144">
                        <c:v>2.7906134259241799</c:v>
                      </c:pt>
                      <c:pt idx="9145">
                        <c:v>2.790856481478345</c:v>
                      </c:pt>
                      <c:pt idx="9146">
                        <c:v>2.791099537039786</c:v>
                      </c:pt>
                      <c:pt idx="9147">
                        <c:v>2.791342592593951</c:v>
                      </c:pt>
                      <c:pt idx="9148">
                        <c:v>2.7915856481481161</c:v>
                      </c:pt>
                      <c:pt idx="9149">
                        <c:v>2.7918287037022811</c:v>
                      </c:pt>
                      <c:pt idx="9150">
                        <c:v>2.7920717592564461</c:v>
                      </c:pt>
                      <c:pt idx="9151">
                        <c:v>2.7923148148178871</c:v>
                      </c:pt>
                      <c:pt idx="9152">
                        <c:v>2.7925578703720522</c:v>
                      </c:pt>
                      <c:pt idx="9153">
                        <c:v>2.7928009259262172</c:v>
                      </c:pt>
                      <c:pt idx="9154">
                        <c:v>2.7930439814803822</c:v>
                      </c:pt>
                      <c:pt idx="9155">
                        <c:v>2.7932870370345473</c:v>
                      </c:pt>
                      <c:pt idx="9156">
                        <c:v>2.7935300925887123</c:v>
                      </c:pt>
                      <c:pt idx="9157">
                        <c:v>2.7937731481501533</c:v>
                      </c:pt>
                      <c:pt idx="9158">
                        <c:v>2.7940162037043184</c:v>
                      </c:pt>
                      <c:pt idx="9159">
                        <c:v>2.7942592592584834</c:v>
                      </c:pt>
                      <c:pt idx="9160">
                        <c:v>2.7945023148126484</c:v>
                      </c:pt>
                      <c:pt idx="9161">
                        <c:v>2.7947453703668135</c:v>
                      </c:pt>
                      <c:pt idx="9162">
                        <c:v>2.7949884259282545</c:v>
                      </c:pt>
                      <c:pt idx="9163">
                        <c:v>2.7952314814824195</c:v>
                      </c:pt>
                      <c:pt idx="9164">
                        <c:v>2.7954745370365846</c:v>
                      </c:pt>
                      <c:pt idx="9165">
                        <c:v>2.7957175925907496</c:v>
                      </c:pt>
                      <c:pt idx="9166">
                        <c:v>2.7959606481449146</c:v>
                      </c:pt>
                      <c:pt idx="9167">
                        <c:v>2.7962037037063556</c:v>
                      </c:pt>
                      <c:pt idx="9168">
                        <c:v>2.7964467592605207</c:v>
                      </c:pt>
                      <c:pt idx="9169">
                        <c:v>2.7966898148146857</c:v>
                      </c:pt>
                      <c:pt idx="9170">
                        <c:v>2.7969328703688507</c:v>
                      </c:pt>
                      <c:pt idx="9171">
                        <c:v>2.7971759259230158</c:v>
                      </c:pt>
                      <c:pt idx="9172">
                        <c:v>2.7974189814844568</c:v>
                      </c:pt>
                      <c:pt idx="9173">
                        <c:v>2.7976620370386218</c:v>
                      </c:pt>
                      <c:pt idx="9174">
                        <c:v>2.7979050925927869</c:v>
                      </c:pt>
                      <c:pt idx="9175">
                        <c:v>2.7981481481469519</c:v>
                      </c:pt>
                      <c:pt idx="9176">
                        <c:v>2.7983912037011169</c:v>
                      </c:pt>
                      <c:pt idx="9177">
                        <c:v>2.7986458333320616</c:v>
                      </c:pt>
                      <c:pt idx="9178">
                        <c:v>2.7988888888862267</c:v>
                      </c:pt>
                      <c:pt idx="9179">
                        <c:v>2.7991319444403917</c:v>
                      </c:pt>
                      <c:pt idx="9180">
                        <c:v>2.7993750000018327</c:v>
                      </c:pt>
                      <c:pt idx="9181">
                        <c:v>2.7996180555559977</c:v>
                      </c:pt>
                      <c:pt idx="9182">
                        <c:v>2.7998611111101628</c:v>
                      </c:pt>
                      <c:pt idx="9183">
                        <c:v>2.8001041666643278</c:v>
                      </c:pt>
                      <c:pt idx="9184">
                        <c:v>2.8003472222184929</c:v>
                      </c:pt>
                      <c:pt idx="9185">
                        <c:v>2.8005902777799339</c:v>
                      </c:pt>
                      <c:pt idx="9186">
                        <c:v>2.8008333333340989</c:v>
                      </c:pt>
                      <c:pt idx="9187">
                        <c:v>2.8010763888882639</c:v>
                      </c:pt>
                      <c:pt idx="9188">
                        <c:v>2.801319444442429</c:v>
                      </c:pt>
                      <c:pt idx="9189">
                        <c:v>2.801562499996594</c:v>
                      </c:pt>
                      <c:pt idx="9190">
                        <c:v>2.801805555558035</c:v>
                      </c:pt>
                      <c:pt idx="9191">
                        <c:v>2.8020486111122</c:v>
                      </c:pt>
                      <c:pt idx="9192">
                        <c:v>2.8022916666663651</c:v>
                      </c:pt>
                      <c:pt idx="9193">
                        <c:v>2.8025347222205301</c:v>
                      </c:pt>
                      <c:pt idx="9194">
                        <c:v>2.8027777777746952</c:v>
                      </c:pt>
                      <c:pt idx="9195">
                        <c:v>2.8030208333361362</c:v>
                      </c:pt>
                      <c:pt idx="9196">
                        <c:v>2.8032638888903012</c:v>
                      </c:pt>
                      <c:pt idx="9197">
                        <c:v>2.8035069444444662</c:v>
                      </c:pt>
                      <c:pt idx="9198">
                        <c:v>2.8037499999986313</c:v>
                      </c:pt>
                      <c:pt idx="9199">
                        <c:v>2.8039930555527963</c:v>
                      </c:pt>
                      <c:pt idx="9200">
                        <c:v>2.8042361111142373</c:v>
                      </c:pt>
                      <c:pt idx="9201">
                        <c:v>2.8044791666684024</c:v>
                      </c:pt>
                      <c:pt idx="9202">
                        <c:v>2.8047222222225674</c:v>
                      </c:pt>
                      <c:pt idx="9203">
                        <c:v>2.8049652777767324</c:v>
                      </c:pt>
                      <c:pt idx="9204">
                        <c:v>2.8052083333308975</c:v>
                      </c:pt>
                      <c:pt idx="9205">
                        <c:v>2.8054513888850625</c:v>
                      </c:pt>
                      <c:pt idx="9206">
                        <c:v>2.8056944444465035</c:v>
                      </c:pt>
                      <c:pt idx="9207">
                        <c:v>2.8059375000006685</c:v>
                      </c:pt>
                      <c:pt idx="9208">
                        <c:v>2.8061805555548336</c:v>
                      </c:pt>
                      <c:pt idx="9209">
                        <c:v>2.8064236111089986</c:v>
                      </c:pt>
                      <c:pt idx="9210">
                        <c:v>2.8066666666631637</c:v>
                      </c:pt>
                      <c:pt idx="9211">
                        <c:v>2.8069097222246047</c:v>
                      </c:pt>
                      <c:pt idx="9212">
                        <c:v>2.8071527777787697</c:v>
                      </c:pt>
                      <c:pt idx="9213">
                        <c:v>2.8073958333329347</c:v>
                      </c:pt>
                      <c:pt idx="9214">
                        <c:v>2.8076388888870998</c:v>
                      </c:pt>
                      <c:pt idx="9215">
                        <c:v>2.8078819444412648</c:v>
                      </c:pt>
                      <c:pt idx="9216">
                        <c:v>2.8081250000027058</c:v>
                      </c:pt>
                      <c:pt idx="9217">
                        <c:v>2.8083680555568709</c:v>
                      </c:pt>
                      <c:pt idx="9218">
                        <c:v>2.8086111111110359</c:v>
                      </c:pt>
                      <c:pt idx="9219">
                        <c:v>2.8088541666652009</c:v>
                      </c:pt>
                      <c:pt idx="9220">
                        <c:v>2.809097222219366</c:v>
                      </c:pt>
                      <c:pt idx="9221">
                        <c:v>2.809340277780807</c:v>
                      </c:pt>
                      <c:pt idx="9222">
                        <c:v>2.809583333334972</c:v>
                      </c:pt>
                      <c:pt idx="9223">
                        <c:v>2.809826388889137</c:v>
                      </c:pt>
                      <c:pt idx="9224">
                        <c:v>2.8100694444433021</c:v>
                      </c:pt>
                      <c:pt idx="9225">
                        <c:v>2.8103124999974671</c:v>
                      </c:pt>
                      <c:pt idx="9226">
                        <c:v>2.8105671296284118</c:v>
                      </c:pt>
                      <c:pt idx="9227">
                        <c:v>2.8108101851825769</c:v>
                      </c:pt>
                      <c:pt idx="9228">
                        <c:v>2.8110532407367419</c:v>
                      </c:pt>
                      <c:pt idx="9229">
                        <c:v>2.8112962962981829</c:v>
                      </c:pt>
                      <c:pt idx="9230">
                        <c:v>2.8115393518523479</c:v>
                      </c:pt>
                      <c:pt idx="9231">
                        <c:v>2.811782407406513</c:v>
                      </c:pt>
                      <c:pt idx="9232">
                        <c:v>2.812025462960678</c:v>
                      </c:pt>
                      <c:pt idx="9233">
                        <c:v>2.8122685185148431</c:v>
                      </c:pt>
                      <c:pt idx="9234">
                        <c:v>2.812511574076284</c:v>
                      </c:pt>
                      <c:pt idx="9235">
                        <c:v>2.8127546296304491</c:v>
                      </c:pt>
                      <c:pt idx="9236">
                        <c:v>2.8129976851846141</c:v>
                      </c:pt>
                      <c:pt idx="9237">
                        <c:v>2.8132407407387792</c:v>
                      </c:pt>
                      <c:pt idx="9238">
                        <c:v>2.8134837962929442</c:v>
                      </c:pt>
                      <c:pt idx="9239">
                        <c:v>2.8137268518543852</c:v>
                      </c:pt>
                      <c:pt idx="9240">
                        <c:v>2.8139699074085502</c:v>
                      </c:pt>
                      <c:pt idx="9241">
                        <c:v>2.8142129629627153</c:v>
                      </c:pt>
                      <c:pt idx="9242">
                        <c:v>2.8144560185168803</c:v>
                      </c:pt>
                      <c:pt idx="9243">
                        <c:v>2.8146990740710454</c:v>
                      </c:pt>
                      <c:pt idx="9244">
                        <c:v>2.8149421296324864</c:v>
                      </c:pt>
                      <c:pt idx="9245">
                        <c:v>2.8151851851866514</c:v>
                      </c:pt>
                      <c:pt idx="9246">
                        <c:v>2.8154282407408164</c:v>
                      </c:pt>
                      <c:pt idx="9247">
                        <c:v>2.8156712962949815</c:v>
                      </c:pt>
                      <c:pt idx="9248">
                        <c:v>2.8159143518491465</c:v>
                      </c:pt>
                      <c:pt idx="9249">
                        <c:v>2.8161574074033116</c:v>
                      </c:pt>
                      <c:pt idx="9250">
                        <c:v>2.8164004629647525</c:v>
                      </c:pt>
                      <c:pt idx="9251">
                        <c:v>2.8166435185189176</c:v>
                      </c:pt>
                      <c:pt idx="9252">
                        <c:v>2.8168865740730826</c:v>
                      </c:pt>
                      <c:pt idx="9253">
                        <c:v>2.8171296296272477</c:v>
                      </c:pt>
                      <c:pt idx="9254">
                        <c:v>2.8173726851814127</c:v>
                      </c:pt>
                      <c:pt idx="9255">
                        <c:v>2.8176157407428537</c:v>
                      </c:pt>
                      <c:pt idx="9256">
                        <c:v>2.8178587962970187</c:v>
                      </c:pt>
                      <c:pt idx="9257">
                        <c:v>2.8181018518511838</c:v>
                      </c:pt>
                      <c:pt idx="9258">
                        <c:v>2.8183449074053488</c:v>
                      </c:pt>
                      <c:pt idx="9259">
                        <c:v>2.8185879629595139</c:v>
                      </c:pt>
                      <c:pt idx="9260">
                        <c:v>2.8188310185209549</c:v>
                      </c:pt>
                      <c:pt idx="9261">
                        <c:v>2.8190740740751199</c:v>
                      </c:pt>
                      <c:pt idx="9262">
                        <c:v>2.8193171296292849</c:v>
                      </c:pt>
                      <c:pt idx="9263">
                        <c:v>2.81956018518345</c:v>
                      </c:pt>
                      <c:pt idx="9264">
                        <c:v>2.819803240737615</c:v>
                      </c:pt>
                      <c:pt idx="9265">
                        <c:v>2.820046296299056</c:v>
                      </c:pt>
                      <c:pt idx="9266">
                        <c:v>2.820289351853221</c:v>
                      </c:pt>
                      <c:pt idx="9267">
                        <c:v>2.8205324074073861</c:v>
                      </c:pt>
                      <c:pt idx="9268">
                        <c:v>2.8207754629615511</c:v>
                      </c:pt>
                      <c:pt idx="9269">
                        <c:v>2.8210185185157162</c:v>
                      </c:pt>
                      <c:pt idx="9270">
                        <c:v>2.8212615740771572</c:v>
                      </c:pt>
                      <c:pt idx="9271">
                        <c:v>2.8215046296313222</c:v>
                      </c:pt>
                      <c:pt idx="9272">
                        <c:v>2.8217476851854872</c:v>
                      </c:pt>
                      <c:pt idx="9273">
                        <c:v>2.8219907407396523</c:v>
                      </c:pt>
                      <c:pt idx="9274">
                        <c:v>2.822245370370597</c:v>
                      </c:pt>
                      <c:pt idx="9275">
                        <c:v>2.822488425924762</c:v>
                      </c:pt>
                      <c:pt idx="9276">
                        <c:v>2.8227314814789271</c:v>
                      </c:pt>
                      <c:pt idx="9277">
                        <c:v>2.8229745370330921</c:v>
                      </c:pt>
                      <c:pt idx="9278">
                        <c:v>2.8232175925945331</c:v>
                      </c:pt>
                      <c:pt idx="9279">
                        <c:v>2.8234606481486981</c:v>
                      </c:pt>
                      <c:pt idx="9280">
                        <c:v>2.8237037037028632</c:v>
                      </c:pt>
                      <c:pt idx="9281">
                        <c:v>2.8239467592570282</c:v>
                      </c:pt>
                      <c:pt idx="9282">
                        <c:v>2.8241898148111932</c:v>
                      </c:pt>
                      <c:pt idx="9283">
                        <c:v>2.8244328703726342</c:v>
                      </c:pt>
                      <c:pt idx="9284">
                        <c:v>2.8246759259267993</c:v>
                      </c:pt>
                      <c:pt idx="9285">
                        <c:v>2.8249189814809643</c:v>
                      </c:pt>
                      <c:pt idx="9286">
                        <c:v>2.8251620370351294</c:v>
                      </c:pt>
                      <c:pt idx="9287">
                        <c:v>2.8254050925892944</c:v>
                      </c:pt>
                      <c:pt idx="9288">
                        <c:v>2.8256481481507354</c:v>
                      </c:pt>
                      <c:pt idx="9289">
                        <c:v>2.8258912037049004</c:v>
                      </c:pt>
                      <c:pt idx="9290">
                        <c:v>2.8261342592590655</c:v>
                      </c:pt>
                      <c:pt idx="9291">
                        <c:v>2.8263773148132305</c:v>
                      </c:pt>
                      <c:pt idx="9292">
                        <c:v>2.8266203703673956</c:v>
                      </c:pt>
                      <c:pt idx="9293">
                        <c:v>2.8268634259288365</c:v>
                      </c:pt>
                      <c:pt idx="9294">
                        <c:v>2.8271064814830016</c:v>
                      </c:pt>
                      <c:pt idx="9295">
                        <c:v>2.8273495370371666</c:v>
                      </c:pt>
                      <c:pt idx="9296">
                        <c:v>2.8275925925913317</c:v>
                      </c:pt>
                      <c:pt idx="9297">
                        <c:v>2.8278356481454967</c:v>
                      </c:pt>
                      <c:pt idx="9298">
                        <c:v>2.8280787036996617</c:v>
                      </c:pt>
                      <c:pt idx="9299">
                        <c:v>2.8283217592611027</c:v>
                      </c:pt>
                      <c:pt idx="9300">
                        <c:v>2.8285648148152678</c:v>
                      </c:pt>
                      <c:pt idx="9301">
                        <c:v>2.8288078703694328</c:v>
                      </c:pt>
                      <c:pt idx="9302">
                        <c:v>2.8290509259235979</c:v>
                      </c:pt>
                      <c:pt idx="9303">
                        <c:v>2.8292939814777629</c:v>
                      </c:pt>
                      <c:pt idx="9304">
                        <c:v>2.8295370370392039</c:v>
                      </c:pt>
                      <c:pt idx="9305">
                        <c:v>2.8297800925933689</c:v>
                      </c:pt>
                      <c:pt idx="9306">
                        <c:v>2.830023148147534</c:v>
                      </c:pt>
                      <c:pt idx="9307">
                        <c:v>2.830266203701699</c:v>
                      </c:pt>
                      <c:pt idx="9308">
                        <c:v>2.8305092592558641</c:v>
                      </c:pt>
                      <c:pt idx="9309">
                        <c:v>2.830752314817305</c:v>
                      </c:pt>
                      <c:pt idx="9310">
                        <c:v>2.8309953703714701</c:v>
                      </c:pt>
                      <c:pt idx="9311">
                        <c:v>2.8312384259256351</c:v>
                      </c:pt>
                      <c:pt idx="9312">
                        <c:v>2.8314814814798002</c:v>
                      </c:pt>
                      <c:pt idx="9313">
                        <c:v>2.8317245370339652</c:v>
                      </c:pt>
                      <c:pt idx="9314">
                        <c:v>2.8319675925954062</c:v>
                      </c:pt>
                      <c:pt idx="9315">
                        <c:v>2.8322106481495712</c:v>
                      </c:pt>
                      <c:pt idx="9316">
                        <c:v>2.8324537037037363</c:v>
                      </c:pt>
                      <c:pt idx="9317">
                        <c:v>2.8326967592579013</c:v>
                      </c:pt>
                      <c:pt idx="9318">
                        <c:v>2.8329398148120664</c:v>
                      </c:pt>
                      <c:pt idx="9319">
                        <c:v>2.8331828703735074</c:v>
                      </c:pt>
                      <c:pt idx="9320">
                        <c:v>2.8334259259276724</c:v>
                      </c:pt>
                      <c:pt idx="9321">
                        <c:v>2.8336689814818374</c:v>
                      </c:pt>
                      <c:pt idx="9322">
                        <c:v>2.8339120370360025</c:v>
                      </c:pt>
                      <c:pt idx="9323">
                        <c:v>2.8341666666669472</c:v>
                      </c:pt>
                      <c:pt idx="9324">
                        <c:v>2.8344097222211122</c:v>
                      </c:pt>
                      <c:pt idx="9325">
                        <c:v>2.8346527777752772</c:v>
                      </c:pt>
                      <c:pt idx="9326">
                        <c:v>2.8348958333294423</c:v>
                      </c:pt>
                      <c:pt idx="9327">
                        <c:v>2.8351388888908833</c:v>
                      </c:pt>
                      <c:pt idx="9328">
                        <c:v>2.8353819444450483</c:v>
                      </c:pt>
                      <c:pt idx="9329">
                        <c:v>2.8356249999992134</c:v>
                      </c:pt>
                      <c:pt idx="9330">
                        <c:v>2.8358680555533784</c:v>
                      </c:pt>
                      <c:pt idx="9331">
                        <c:v>2.8361111111075434</c:v>
                      </c:pt>
                      <c:pt idx="9332">
                        <c:v>2.8363541666689844</c:v>
                      </c:pt>
                      <c:pt idx="9333">
                        <c:v>2.8365972222231495</c:v>
                      </c:pt>
                      <c:pt idx="9334">
                        <c:v>2.8368402777773145</c:v>
                      </c:pt>
                      <c:pt idx="9335">
                        <c:v>2.8370833333314796</c:v>
                      </c:pt>
                      <c:pt idx="9336">
                        <c:v>2.8373263888856446</c:v>
                      </c:pt>
                      <c:pt idx="9337">
                        <c:v>2.8375694444470856</c:v>
                      </c:pt>
                      <c:pt idx="9338">
                        <c:v>2.8378125000012506</c:v>
                      </c:pt>
                      <c:pt idx="9339">
                        <c:v>2.8380555555554157</c:v>
                      </c:pt>
                      <c:pt idx="9340">
                        <c:v>2.8382986111095807</c:v>
                      </c:pt>
                      <c:pt idx="9341">
                        <c:v>2.8385416666637457</c:v>
                      </c:pt>
                      <c:pt idx="9342">
                        <c:v>2.8387847222251867</c:v>
                      </c:pt>
                      <c:pt idx="9343">
                        <c:v>2.8390277777793518</c:v>
                      </c:pt>
                      <c:pt idx="9344">
                        <c:v>2.8392708333335168</c:v>
                      </c:pt>
                      <c:pt idx="9345">
                        <c:v>2.8395138888876819</c:v>
                      </c:pt>
                      <c:pt idx="9346">
                        <c:v>2.8397569444418469</c:v>
                      </c:pt>
                      <c:pt idx="9347">
                        <c:v>2.8399999999960119</c:v>
                      </c:pt>
                      <c:pt idx="9348">
                        <c:v>2.8402430555574529</c:v>
                      </c:pt>
                      <c:pt idx="9349">
                        <c:v>2.840486111111618</c:v>
                      </c:pt>
                      <c:pt idx="9350">
                        <c:v>2.840729166665783</c:v>
                      </c:pt>
                      <c:pt idx="9351">
                        <c:v>2.8409722222199481</c:v>
                      </c:pt>
                      <c:pt idx="9352">
                        <c:v>2.8412152777741131</c:v>
                      </c:pt>
                      <c:pt idx="9353">
                        <c:v>2.8414583333355541</c:v>
                      </c:pt>
                      <c:pt idx="9354">
                        <c:v>2.8417013888897191</c:v>
                      </c:pt>
                      <c:pt idx="9355">
                        <c:v>2.8419444444438842</c:v>
                      </c:pt>
                      <c:pt idx="9356">
                        <c:v>2.8421874999980492</c:v>
                      </c:pt>
                      <c:pt idx="9357">
                        <c:v>2.8424305555522142</c:v>
                      </c:pt>
                      <c:pt idx="9358">
                        <c:v>2.8426736111136552</c:v>
                      </c:pt>
                      <c:pt idx="9359">
                        <c:v>2.8429166666678203</c:v>
                      </c:pt>
                      <c:pt idx="9360">
                        <c:v>2.8431597222219853</c:v>
                      </c:pt>
                      <c:pt idx="9361">
                        <c:v>2.8434027777761504</c:v>
                      </c:pt>
                      <c:pt idx="9362">
                        <c:v>2.8436458333303154</c:v>
                      </c:pt>
                      <c:pt idx="9363">
                        <c:v>2.8438888888917564</c:v>
                      </c:pt>
                      <c:pt idx="9364">
                        <c:v>2.8441319444459214</c:v>
                      </c:pt>
                      <c:pt idx="9365">
                        <c:v>2.8443750000000865</c:v>
                      </c:pt>
                      <c:pt idx="9366">
                        <c:v>2.8446180555542515</c:v>
                      </c:pt>
                      <c:pt idx="9367">
                        <c:v>2.8448611111084166</c:v>
                      </c:pt>
                      <c:pt idx="9368">
                        <c:v>2.8451041666625816</c:v>
                      </c:pt>
                      <c:pt idx="9369">
                        <c:v>2.8453472222240226</c:v>
                      </c:pt>
                      <c:pt idx="9370">
                        <c:v>2.8455902777781876</c:v>
                      </c:pt>
                      <c:pt idx="9371">
                        <c:v>2.8458449074091323</c:v>
                      </c:pt>
                      <c:pt idx="9372">
                        <c:v>2.8460879629632974</c:v>
                      </c:pt>
                      <c:pt idx="9373">
                        <c:v>2.8463310185174624</c:v>
                      </c:pt>
                      <c:pt idx="9374">
                        <c:v>2.8465740740716274</c:v>
                      </c:pt>
                      <c:pt idx="9375">
                        <c:v>2.8468171296257925</c:v>
                      </c:pt>
                      <c:pt idx="9376">
                        <c:v>2.8470601851872335</c:v>
                      </c:pt>
                      <c:pt idx="9377">
                        <c:v>2.8473032407413985</c:v>
                      </c:pt>
                      <c:pt idx="9378">
                        <c:v>2.8475462962955636</c:v>
                      </c:pt>
                      <c:pt idx="9379">
                        <c:v>2.8477893518497286</c:v>
                      </c:pt>
                      <c:pt idx="9380">
                        <c:v>2.8480324074038936</c:v>
                      </c:pt>
                      <c:pt idx="9381">
                        <c:v>2.8482754629653346</c:v>
                      </c:pt>
                      <c:pt idx="9382">
                        <c:v>2.8485185185194997</c:v>
                      </c:pt>
                      <c:pt idx="9383">
                        <c:v>2.8487615740736647</c:v>
                      </c:pt>
                      <c:pt idx="9384">
                        <c:v>2.8490046296278297</c:v>
                      </c:pt>
                      <c:pt idx="9385">
                        <c:v>2.8492476851819948</c:v>
                      </c:pt>
                      <c:pt idx="9386">
                        <c:v>2.8494907407434358</c:v>
                      </c:pt>
                      <c:pt idx="9387">
                        <c:v>2.8497337962976008</c:v>
                      </c:pt>
                      <c:pt idx="9388">
                        <c:v>2.8499768518517659</c:v>
                      </c:pt>
                      <c:pt idx="9389">
                        <c:v>2.8502199074059309</c:v>
                      </c:pt>
                      <c:pt idx="9390">
                        <c:v>2.8504629629600959</c:v>
                      </c:pt>
                      <c:pt idx="9391">
                        <c:v>2.8507060185215369</c:v>
                      </c:pt>
                      <c:pt idx="9392">
                        <c:v>2.850949074075702</c:v>
                      </c:pt>
                      <c:pt idx="9393">
                        <c:v>2.851192129629867</c:v>
                      </c:pt>
                      <c:pt idx="9394">
                        <c:v>2.8514351851840321</c:v>
                      </c:pt>
                      <c:pt idx="9395">
                        <c:v>2.8516782407381971</c:v>
                      </c:pt>
                      <c:pt idx="9396">
                        <c:v>2.8519212962923621</c:v>
                      </c:pt>
                      <c:pt idx="9397">
                        <c:v>2.8521643518538031</c:v>
                      </c:pt>
                      <c:pt idx="9398">
                        <c:v>2.8524074074079682</c:v>
                      </c:pt>
                      <c:pt idx="9399">
                        <c:v>2.8526504629621332</c:v>
                      </c:pt>
                      <c:pt idx="9400">
                        <c:v>2.8528935185162982</c:v>
                      </c:pt>
                      <c:pt idx="9401">
                        <c:v>2.8531365740704633</c:v>
                      </c:pt>
                      <c:pt idx="9402">
                        <c:v>2.8533796296319043</c:v>
                      </c:pt>
                      <c:pt idx="9403">
                        <c:v>2.8536226851860693</c:v>
                      </c:pt>
                      <c:pt idx="9404">
                        <c:v>2.8538657407402344</c:v>
                      </c:pt>
                      <c:pt idx="9405">
                        <c:v>2.8541087962943994</c:v>
                      </c:pt>
                      <c:pt idx="9406">
                        <c:v>2.8543518518485644</c:v>
                      </c:pt>
                      <c:pt idx="9407">
                        <c:v>2.8545949074100054</c:v>
                      </c:pt>
                      <c:pt idx="9408">
                        <c:v>2.8548379629641705</c:v>
                      </c:pt>
                      <c:pt idx="9409">
                        <c:v>2.8550810185183355</c:v>
                      </c:pt>
                      <c:pt idx="9410">
                        <c:v>2.8553240740725006</c:v>
                      </c:pt>
                      <c:pt idx="9411">
                        <c:v>2.8555671296266656</c:v>
                      </c:pt>
                      <c:pt idx="9412">
                        <c:v>2.8558101851881066</c:v>
                      </c:pt>
                      <c:pt idx="9413">
                        <c:v>2.8560532407422716</c:v>
                      </c:pt>
                      <c:pt idx="9414">
                        <c:v>2.8562962962964367</c:v>
                      </c:pt>
                      <c:pt idx="9415">
                        <c:v>2.8565393518506017</c:v>
                      </c:pt>
                      <c:pt idx="9416">
                        <c:v>2.8567824074047667</c:v>
                      </c:pt>
                      <c:pt idx="9417">
                        <c:v>2.8570254629589318</c:v>
                      </c:pt>
                      <c:pt idx="9418">
                        <c:v>2.8572685185203728</c:v>
                      </c:pt>
                      <c:pt idx="9419">
                        <c:v>2.8575231481440415</c:v>
                      </c:pt>
                      <c:pt idx="9420">
                        <c:v>2.8577662037054825</c:v>
                      </c:pt>
                      <c:pt idx="9421">
                        <c:v>2.8580092592596475</c:v>
                      </c:pt>
                      <c:pt idx="9422">
                        <c:v>2.8582523148138126</c:v>
                      </c:pt>
                      <c:pt idx="9423">
                        <c:v>2.8584953703679776</c:v>
                      </c:pt>
                      <c:pt idx="9424">
                        <c:v>2.8587384259221427</c:v>
                      </c:pt>
                      <c:pt idx="9425">
                        <c:v>2.8589814814835837</c:v>
                      </c:pt>
                      <c:pt idx="9426">
                        <c:v>2.8592245370377487</c:v>
                      </c:pt>
                      <c:pt idx="9427">
                        <c:v>2.8594675925919137</c:v>
                      </c:pt>
                      <c:pt idx="9428">
                        <c:v>2.8597106481460788</c:v>
                      </c:pt>
                      <c:pt idx="9429">
                        <c:v>2.8599537037002438</c:v>
                      </c:pt>
                      <c:pt idx="9430">
                        <c:v>2.8601967592616848</c:v>
                      </c:pt>
                      <c:pt idx="9431">
                        <c:v>2.8604398148158499</c:v>
                      </c:pt>
                      <c:pt idx="9432">
                        <c:v>2.8606828703700149</c:v>
                      </c:pt>
                      <c:pt idx="9433">
                        <c:v>2.8609259259241799</c:v>
                      </c:pt>
                      <c:pt idx="9434">
                        <c:v>2.861168981478345</c:v>
                      </c:pt>
                      <c:pt idx="9435">
                        <c:v>2.861412037039786</c:v>
                      </c:pt>
                      <c:pt idx="9436">
                        <c:v>2.861655092593951</c:v>
                      </c:pt>
                      <c:pt idx="9437">
                        <c:v>2.8618981481481161</c:v>
                      </c:pt>
                      <c:pt idx="9438">
                        <c:v>2.8621412037022811</c:v>
                      </c:pt>
                      <c:pt idx="9439">
                        <c:v>2.8623842592564461</c:v>
                      </c:pt>
                      <c:pt idx="9440">
                        <c:v>2.8626273148178871</c:v>
                      </c:pt>
                      <c:pt idx="9441">
                        <c:v>2.8628703703720522</c:v>
                      </c:pt>
                      <c:pt idx="9442">
                        <c:v>2.8631134259262172</c:v>
                      </c:pt>
                      <c:pt idx="9443">
                        <c:v>2.8633564814803822</c:v>
                      </c:pt>
                      <c:pt idx="9444">
                        <c:v>2.8635995370345473</c:v>
                      </c:pt>
                      <c:pt idx="9445">
                        <c:v>2.8638425925887123</c:v>
                      </c:pt>
                      <c:pt idx="9446">
                        <c:v>2.8640856481501533</c:v>
                      </c:pt>
                      <c:pt idx="9447">
                        <c:v>2.8643287037043184</c:v>
                      </c:pt>
                      <c:pt idx="9448">
                        <c:v>2.8645717592584834</c:v>
                      </c:pt>
                      <c:pt idx="9449">
                        <c:v>2.8648148148126484</c:v>
                      </c:pt>
                      <c:pt idx="9450">
                        <c:v>2.8650578703668135</c:v>
                      </c:pt>
                      <c:pt idx="9451">
                        <c:v>2.8653009259282545</c:v>
                      </c:pt>
                      <c:pt idx="9452">
                        <c:v>2.8655439814824195</c:v>
                      </c:pt>
                      <c:pt idx="9453">
                        <c:v>2.8657870370365846</c:v>
                      </c:pt>
                      <c:pt idx="9454">
                        <c:v>2.8660300925907496</c:v>
                      </c:pt>
                      <c:pt idx="9455">
                        <c:v>2.8662731481449146</c:v>
                      </c:pt>
                      <c:pt idx="9456">
                        <c:v>2.8665162037063556</c:v>
                      </c:pt>
                      <c:pt idx="9457">
                        <c:v>2.8667592592605207</c:v>
                      </c:pt>
                      <c:pt idx="9458">
                        <c:v>2.8670023148146857</c:v>
                      </c:pt>
                      <c:pt idx="9459">
                        <c:v>2.8672453703688507</c:v>
                      </c:pt>
                      <c:pt idx="9460">
                        <c:v>2.8674884259230158</c:v>
                      </c:pt>
                      <c:pt idx="9461">
                        <c:v>2.8677314814844568</c:v>
                      </c:pt>
                      <c:pt idx="9462">
                        <c:v>2.8679745370386218</c:v>
                      </c:pt>
                      <c:pt idx="9463">
                        <c:v>2.8682175925927869</c:v>
                      </c:pt>
                      <c:pt idx="9464">
                        <c:v>2.8684606481469519</c:v>
                      </c:pt>
                      <c:pt idx="9465">
                        <c:v>2.8687037037011169</c:v>
                      </c:pt>
                      <c:pt idx="9466">
                        <c:v>2.868946759255282</c:v>
                      </c:pt>
                      <c:pt idx="9467">
                        <c:v>2.869189814816723</c:v>
                      </c:pt>
                      <c:pt idx="9468">
                        <c:v>2.8694444444403917</c:v>
                      </c:pt>
                      <c:pt idx="9469">
                        <c:v>2.8696875000018327</c:v>
                      </c:pt>
                      <c:pt idx="9470">
                        <c:v>2.8699305555559977</c:v>
                      </c:pt>
                      <c:pt idx="9471">
                        <c:v>2.8701736111101628</c:v>
                      </c:pt>
                      <c:pt idx="9472">
                        <c:v>2.8704166666643278</c:v>
                      </c:pt>
                      <c:pt idx="9473">
                        <c:v>2.8706597222184929</c:v>
                      </c:pt>
                      <c:pt idx="9474">
                        <c:v>2.8709027777799339</c:v>
                      </c:pt>
                      <c:pt idx="9475">
                        <c:v>2.8711458333340989</c:v>
                      </c:pt>
                      <c:pt idx="9476">
                        <c:v>2.8713888888882639</c:v>
                      </c:pt>
                      <c:pt idx="9477">
                        <c:v>2.871631944442429</c:v>
                      </c:pt>
                      <c:pt idx="9478">
                        <c:v>2.871874999996594</c:v>
                      </c:pt>
                      <c:pt idx="9479">
                        <c:v>2.872118055558035</c:v>
                      </c:pt>
                      <c:pt idx="9480">
                        <c:v>2.8723611111122</c:v>
                      </c:pt>
                      <c:pt idx="9481">
                        <c:v>2.8726041666663651</c:v>
                      </c:pt>
                      <c:pt idx="9482">
                        <c:v>2.8728472222205301</c:v>
                      </c:pt>
                      <c:pt idx="9483">
                        <c:v>2.8730902777746952</c:v>
                      </c:pt>
                      <c:pt idx="9484">
                        <c:v>2.8733333333361362</c:v>
                      </c:pt>
                      <c:pt idx="9485">
                        <c:v>2.8735763888903012</c:v>
                      </c:pt>
                      <c:pt idx="9486">
                        <c:v>2.8738194444444662</c:v>
                      </c:pt>
                      <c:pt idx="9487">
                        <c:v>2.8740624999986313</c:v>
                      </c:pt>
                      <c:pt idx="9488">
                        <c:v>2.8743055555527963</c:v>
                      </c:pt>
                      <c:pt idx="9489">
                        <c:v>2.8745486111142373</c:v>
                      </c:pt>
                      <c:pt idx="9490">
                        <c:v>2.8747916666684024</c:v>
                      </c:pt>
                      <c:pt idx="9491">
                        <c:v>2.8750347222225674</c:v>
                      </c:pt>
                      <c:pt idx="9492">
                        <c:v>2.8752777777767324</c:v>
                      </c:pt>
                      <c:pt idx="9493">
                        <c:v>2.8755208333308975</c:v>
                      </c:pt>
                      <c:pt idx="9494">
                        <c:v>2.8757638888850625</c:v>
                      </c:pt>
                      <c:pt idx="9495">
                        <c:v>2.8760069444465035</c:v>
                      </c:pt>
                      <c:pt idx="9496">
                        <c:v>2.8762500000006685</c:v>
                      </c:pt>
                      <c:pt idx="9497">
                        <c:v>2.8764930555548336</c:v>
                      </c:pt>
                      <c:pt idx="9498">
                        <c:v>2.8767361111089986</c:v>
                      </c:pt>
                      <c:pt idx="9499">
                        <c:v>2.8769791666631637</c:v>
                      </c:pt>
                      <c:pt idx="9500">
                        <c:v>2.8772222222246047</c:v>
                      </c:pt>
                      <c:pt idx="9501">
                        <c:v>2.8774652777787697</c:v>
                      </c:pt>
                      <c:pt idx="9502">
                        <c:v>2.8777083333329347</c:v>
                      </c:pt>
                      <c:pt idx="9503">
                        <c:v>2.8779513888870998</c:v>
                      </c:pt>
                      <c:pt idx="9504">
                        <c:v>2.8781944444412648</c:v>
                      </c:pt>
                      <c:pt idx="9505">
                        <c:v>2.8784375000027058</c:v>
                      </c:pt>
                      <c:pt idx="9506">
                        <c:v>2.8786805555568709</c:v>
                      </c:pt>
                      <c:pt idx="9507">
                        <c:v>2.8789236111110359</c:v>
                      </c:pt>
                      <c:pt idx="9508">
                        <c:v>2.8791666666652009</c:v>
                      </c:pt>
                      <c:pt idx="9509">
                        <c:v>2.879409722219366</c:v>
                      </c:pt>
                      <c:pt idx="9510">
                        <c:v>2.879652777780807</c:v>
                      </c:pt>
                      <c:pt idx="9511">
                        <c:v>2.879895833334972</c:v>
                      </c:pt>
                      <c:pt idx="9512">
                        <c:v>2.880138888889137</c:v>
                      </c:pt>
                      <c:pt idx="9513">
                        <c:v>2.8803819444433021</c:v>
                      </c:pt>
                      <c:pt idx="9514">
                        <c:v>2.8806249999974671</c:v>
                      </c:pt>
                      <c:pt idx="9515">
                        <c:v>2.8808680555516322</c:v>
                      </c:pt>
                      <c:pt idx="9516">
                        <c:v>2.8811226851825769</c:v>
                      </c:pt>
                      <c:pt idx="9517">
                        <c:v>2.8813657407367419</c:v>
                      </c:pt>
                      <c:pt idx="9518">
                        <c:v>2.8816087962981829</c:v>
                      </c:pt>
                      <c:pt idx="9519">
                        <c:v>2.8818518518523479</c:v>
                      </c:pt>
                      <c:pt idx="9520">
                        <c:v>2.882094907406513</c:v>
                      </c:pt>
                      <c:pt idx="9521">
                        <c:v>2.882337962960678</c:v>
                      </c:pt>
                      <c:pt idx="9522">
                        <c:v>2.8825810185148431</c:v>
                      </c:pt>
                      <c:pt idx="9523">
                        <c:v>2.882824074076284</c:v>
                      </c:pt>
                      <c:pt idx="9524">
                        <c:v>2.8830671296304491</c:v>
                      </c:pt>
                      <c:pt idx="9525">
                        <c:v>2.8833101851846141</c:v>
                      </c:pt>
                      <c:pt idx="9526">
                        <c:v>2.8835532407387792</c:v>
                      </c:pt>
                      <c:pt idx="9527">
                        <c:v>2.8837962962929442</c:v>
                      </c:pt>
                      <c:pt idx="9528">
                        <c:v>2.8840393518543852</c:v>
                      </c:pt>
                      <c:pt idx="9529">
                        <c:v>2.8842824074085502</c:v>
                      </c:pt>
                      <c:pt idx="9530">
                        <c:v>2.8845254629627153</c:v>
                      </c:pt>
                      <c:pt idx="9531">
                        <c:v>2.8847685185168803</c:v>
                      </c:pt>
                      <c:pt idx="9532">
                        <c:v>2.8850115740710454</c:v>
                      </c:pt>
                      <c:pt idx="9533">
                        <c:v>2.8852546296324864</c:v>
                      </c:pt>
                      <c:pt idx="9534">
                        <c:v>2.8854976851866514</c:v>
                      </c:pt>
                      <c:pt idx="9535">
                        <c:v>2.8857407407408164</c:v>
                      </c:pt>
                      <c:pt idx="9536">
                        <c:v>2.8859837962949815</c:v>
                      </c:pt>
                      <c:pt idx="9537">
                        <c:v>2.8862268518491465</c:v>
                      </c:pt>
                      <c:pt idx="9538">
                        <c:v>2.8864699074033116</c:v>
                      </c:pt>
                      <c:pt idx="9539">
                        <c:v>2.8867129629647525</c:v>
                      </c:pt>
                      <c:pt idx="9540">
                        <c:v>2.8869560185189176</c:v>
                      </c:pt>
                      <c:pt idx="9541">
                        <c:v>2.8871990740730826</c:v>
                      </c:pt>
                      <c:pt idx="9542">
                        <c:v>2.8874421296272477</c:v>
                      </c:pt>
                      <c:pt idx="9543">
                        <c:v>2.8876851851814127</c:v>
                      </c:pt>
                      <c:pt idx="9544">
                        <c:v>2.8879282407428537</c:v>
                      </c:pt>
                      <c:pt idx="9545">
                        <c:v>2.8881712962970187</c:v>
                      </c:pt>
                      <c:pt idx="9546">
                        <c:v>2.8884143518511838</c:v>
                      </c:pt>
                      <c:pt idx="9547">
                        <c:v>2.8886574074053488</c:v>
                      </c:pt>
                      <c:pt idx="9548">
                        <c:v>2.8889004629595139</c:v>
                      </c:pt>
                      <c:pt idx="9549">
                        <c:v>2.8891435185209549</c:v>
                      </c:pt>
                      <c:pt idx="9550">
                        <c:v>2.8893865740751199</c:v>
                      </c:pt>
                      <c:pt idx="9551">
                        <c:v>2.8896296296292849</c:v>
                      </c:pt>
                      <c:pt idx="9552">
                        <c:v>2.88987268518345</c:v>
                      </c:pt>
                      <c:pt idx="9553">
                        <c:v>2.890115740737615</c:v>
                      </c:pt>
                      <c:pt idx="9554">
                        <c:v>2.890358796299056</c:v>
                      </c:pt>
                      <c:pt idx="9555">
                        <c:v>2.890601851853221</c:v>
                      </c:pt>
                      <c:pt idx="9556">
                        <c:v>2.8908449074073861</c:v>
                      </c:pt>
                      <c:pt idx="9557">
                        <c:v>2.8910879629615511</c:v>
                      </c:pt>
                      <c:pt idx="9558">
                        <c:v>2.8913310185157162</c:v>
                      </c:pt>
                      <c:pt idx="9559">
                        <c:v>2.8915740740771572</c:v>
                      </c:pt>
                      <c:pt idx="9560">
                        <c:v>2.8918171296313222</c:v>
                      </c:pt>
                      <c:pt idx="9561">
                        <c:v>2.8920601851854872</c:v>
                      </c:pt>
                      <c:pt idx="9562">
                        <c:v>2.8923032407396523</c:v>
                      </c:pt>
                      <c:pt idx="9563">
                        <c:v>2.8925462962938173</c:v>
                      </c:pt>
                      <c:pt idx="9564">
                        <c:v>2.8927893518479824</c:v>
                      </c:pt>
                      <c:pt idx="9565">
                        <c:v>2.8930439814789271</c:v>
                      </c:pt>
                      <c:pt idx="9566">
                        <c:v>2.8932870370330921</c:v>
                      </c:pt>
                      <c:pt idx="9567">
                        <c:v>2.8935300925945331</c:v>
                      </c:pt>
                      <c:pt idx="9568">
                        <c:v>2.8937731481486981</c:v>
                      </c:pt>
                      <c:pt idx="9569">
                        <c:v>2.8940162037028632</c:v>
                      </c:pt>
                      <c:pt idx="9570">
                        <c:v>2.8942592592570282</c:v>
                      </c:pt>
                      <c:pt idx="9571">
                        <c:v>2.8945023148111932</c:v>
                      </c:pt>
                      <c:pt idx="9572">
                        <c:v>2.8947453703726342</c:v>
                      </c:pt>
                      <c:pt idx="9573">
                        <c:v>2.8949884259267993</c:v>
                      </c:pt>
                      <c:pt idx="9574">
                        <c:v>2.8952314814809643</c:v>
                      </c:pt>
                      <c:pt idx="9575">
                        <c:v>2.8954745370351294</c:v>
                      </c:pt>
                      <c:pt idx="9576">
                        <c:v>2.8957175925892944</c:v>
                      </c:pt>
                      <c:pt idx="9577">
                        <c:v>2.8959606481507354</c:v>
                      </c:pt>
                      <c:pt idx="9578">
                        <c:v>2.8962037037049004</c:v>
                      </c:pt>
                      <c:pt idx="9579">
                        <c:v>2.8964467592590655</c:v>
                      </c:pt>
                      <c:pt idx="9580">
                        <c:v>2.8966898148132305</c:v>
                      </c:pt>
                      <c:pt idx="9581">
                        <c:v>2.8969328703673956</c:v>
                      </c:pt>
                      <c:pt idx="9582">
                        <c:v>2.8971759259288365</c:v>
                      </c:pt>
                      <c:pt idx="9583">
                        <c:v>2.8974189814830016</c:v>
                      </c:pt>
                      <c:pt idx="9584">
                        <c:v>2.8976620370371666</c:v>
                      </c:pt>
                      <c:pt idx="9585">
                        <c:v>2.8979050925913317</c:v>
                      </c:pt>
                      <c:pt idx="9586">
                        <c:v>2.8981481481454967</c:v>
                      </c:pt>
                      <c:pt idx="9587">
                        <c:v>2.8983912036996617</c:v>
                      </c:pt>
                      <c:pt idx="9588">
                        <c:v>2.8986342592611027</c:v>
                      </c:pt>
                      <c:pt idx="9589">
                        <c:v>2.8988773148152678</c:v>
                      </c:pt>
                      <c:pt idx="9590">
                        <c:v>2.8991203703694328</c:v>
                      </c:pt>
                      <c:pt idx="9591">
                        <c:v>2.8993634259235979</c:v>
                      </c:pt>
                      <c:pt idx="9592">
                        <c:v>2.8996064814777629</c:v>
                      </c:pt>
                      <c:pt idx="9593">
                        <c:v>2.8998495370392039</c:v>
                      </c:pt>
                      <c:pt idx="9594">
                        <c:v>2.9000925925933689</c:v>
                      </c:pt>
                      <c:pt idx="9595">
                        <c:v>2.900335648147534</c:v>
                      </c:pt>
                      <c:pt idx="9596">
                        <c:v>2.900578703701699</c:v>
                      </c:pt>
                      <c:pt idx="9597">
                        <c:v>2.9008217592558641</c:v>
                      </c:pt>
                      <c:pt idx="9598">
                        <c:v>2.901064814817305</c:v>
                      </c:pt>
                      <c:pt idx="9599">
                        <c:v>2.9013078703714701</c:v>
                      </c:pt>
                      <c:pt idx="9600">
                        <c:v>2.9015509259256351</c:v>
                      </c:pt>
                      <c:pt idx="9601">
                        <c:v>2.9017939814798002</c:v>
                      </c:pt>
                      <c:pt idx="9602">
                        <c:v>2.9020370370339652</c:v>
                      </c:pt>
                      <c:pt idx="9603">
                        <c:v>2.9022800925954062</c:v>
                      </c:pt>
                      <c:pt idx="9604">
                        <c:v>2.9025231481495712</c:v>
                      </c:pt>
                      <c:pt idx="9605">
                        <c:v>2.9027662037037363</c:v>
                      </c:pt>
                      <c:pt idx="9606">
                        <c:v>2.9030092592579013</c:v>
                      </c:pt>
                      <c:pt idx="9607">
                        <c:v>2.9032523148120664</c:v>
                      </c:pt>
                      <c:pt idx="9608">
                        <c:v>2.9034953703735074</c:v>
                      </c:pt>
                      <c:pt idx="9609">
                        <c:v>2.9037384259276724</c:v>
                      </c:pt>
                      <c:pt idx="9610">
                        <c:v>2.9039814814818374</c:v>
                      </c:pt>
                      <c:pt idx="9611">
                        <c:v>2.9042245370360025</c:v>
                      </c:pt>
                      <c:pt idx="9612">
                        <c:v>2.9044675925901675</c:v>
                      </c:pt>
                      <c:pt idx="9613">
                        <c:v>2.9047222222211122</c:v>
                      </c:pt>
                      <c:pt idx="9614">
                        <c:v>2.9049652777752772</c:v>
                      </c:pt>
                      <c:pt idx="9615">
                        <c:v>2.9052083333294423</c:v>
                      </c:pt>
                      <c:pt idx="9616">
                        <c:v>2.9054513888908833</c:v>
                      </c:pt>
                      <c:pt idx="9617">
                        <c:v>2.9056944444450483</c:v>
                      </c:pt>
                      <c:pt idx="9618">
                        <c:v>2.9059374999992134</c:v>
                      </c:pt>
                      <c:pt idx="9619">
                        <c:v>2.9061805555533784</c:v>
                      </c:pt>
                      <c:pt idx="9620">
                        <c:v>2.9064236111075434</c:v>
                      </c:pt>
                      <c:pt idx="9621">
                        <c:v>2.9066666666689844</c:v>
                      </c:pt>
                      <c:pt idx="9622">
                        <c:v>2.9069097222231495</c:v>
                      </c:pt>
                      <c:pt idx="9623">
                        <c:v>2.9071527777773145</c:v>
                      </c:pt>
                      <c:pt idx="9624">
                        <c:v>2.9073958333314796</c:v>
                      </c:pt>
                      <c:pt idx="9625">
                        <c:v>2.9076388888856446</c:v>
                      </c:pt>
                      <c:pt idx="9626">
                        <c:v>2.9078819444470856</c:v>
                      </c:pt>
                      <c:pt idx="9627">
                        <c:v>2.9081250000012506</c:v>
                      </c:pt>
                      <c:pt idx="9628">
                        <c:v>2.9083680555554157</c:v>
                      </c:pt>
                      <c:pt idx="9629">
                        <c:v>2.9086111111095807</c:v>
                      </c:pt>
                      <c:pt idx="9630">
                        <c:v>2.9088541666637457</c:v>
                      </c:pt>
                      <c:pt idx="9631">
                        <c:v>2.9090972222251867</c:v>
                      </c:pt>
                      <c:pt idx="9632">
                        <c:v>2.9093402777793518</c:v>
                      </c:pt>
                      <c:pt idx="9633">
                        <c:v>2.9095833333335168</c:v>
                      </c:pt>
                      <c:pt idx="9634">
                        <c:v>2.9098263888876819</c:v>
                      </c:pt>
                      <c:pt idx="9635">
                        <c:v>2.9100694444418469</c:v>
                      </c:pt>
                      <c:pt idx="9636">
                        <c:v>2.9103124999960119</c:v>
                      </c:pt>
                      <c:pt idx="9637">
                        <c:v>2.9105555555574529</c:v>
                      </c:pt>
                      <c:pt idx="9638">
                        <c:v>2.910798611111618</c:v>
                      </c:pt>
                      <c:pt idx="9639">
                        <c:v>2.911041666665783</c:v>
                      </c:pt>
                      <c:pt idx="9640">
                        <c:v>2.9112847222199481</c:v>
                      </c:pt>
                      <c:pt idx="9641">
                        <c:v>2.9115277777741131</c:v>
                      </c:pt>
                      <c:pt idx="9642">
                        <c:v>2.9117708333355541</c:v>
                      </c:pt>
                      <c:pt idx="9643">
                        <c:v>2.9120138888897191</c:v>
                      </c:pt>
                      <c:pt idx="9644">
                        <c:v>2.9122569444438842</c:v>
                      </c:pt>
                      <c:pt idx="9645">
                        <c:v>2.9124999999980492</c:v>
                      </c:pt>
                      <c:pt idx="9646">
                        <c:v>2.9127430555522142</c:v>
                      </c:pt>
                      <c:pt idx="9647">
                        <c:v>2.9129861111136552</c:v>
                      </c:pt>
                      <c:pt idx="9648">
                        <c:v>2.9132291666678203</c:v>
                      </c:pt>
                      <c:pt idx="9649">
                        <c:v>2.9134722222219853</c:v>
                      </c:pt>
                      <c:pt idx="9650">
                        <c:v>2.9137152777761504</c:v>
                      </c:pt>
                      <c:pt idx="9651">
                        <c:v>2.9139583333303154</c:v>
                      </c:pt>
                      <c:pt idx="9652">
                        <c:v>2.9142013888917564</c:v>
                      </c:pt>
                      <c:pt idx="9653">
                        <c:v>2.9144444444459214</c:v>
                      </c:pt>
                      <c:pt idx="9654">
                        <c:v>2.9146875000000865</c:v>
                      </c:pt>
                      <c:pt idx="9655">
                        <c:v>2.9149305555542515</c:v>
                      </c:pt>
                      <c:pt idx="9656">
                        <c:v>2.9151736111084166</c:v>
                      </c:pt>
                      <c:pt idx="9657">
                        <c:v>2.9154166666625816</c:v>
                      </c:pt>
                      <c:pt idx="9658">
                        <c:v>2.9156597222240226</c:v>
                      </c:pt>
                      <c:pt idx="9659">
                        <c:v>2.9159027777781876</c:v>
                      </c:pt>
                      <c:pt idx="9660">
                        <c:v>2.9161458333323527</c:v>
                      </c:pt>
                      <c:pt idx="9661">
                        <c:v>2.9163888888865177</c:v>
                      </c:pt>
                      <c:pt idx="9662">
                        <c:v>2.9166435185174624</c:v>
                      </c:pt>
                      <c:pt idx="9663">
                        <c:v>2.9168865740716274</c:v>
                      </c:pt>
                      <c:pt idx="9664">
                        <c:v>2.9171296296257925</c:v>
                      </c:pt>
                      <c:pt idx="9665">
                        <c:v>2.9173726851872335</c:v>
                      </c:pt>
                      <c:pt idx="9666">
                        <c:v>2.9176157407413985</c:v>
                      </c:pt>
                      <c:pt idx="9667">
                        <c:v>2.9178587962955636</c:v>
                      </c:pt>
                      <c:pt idx="9668">
                        <c:v>2.9181018518497286</c:v>
                      </c:pt>
                      <c:pt idx="9669">
                        <c:v>2.9183449074038936</c:v>
                      </c:pt>
                      <c:pt idx="9670">
                        <c:v>2.9185879629653346</c:v>
                      </c:pt>
                      <c:pt idx="9671">
                        <c:v>2.9188310185194997</c:v>
                      </c:pt>
                      <c:pt idx="9672">
                        <c:v>2.9190740740736647</c:v>
                      </c:pt>
                      <c:pt idx="9673">
                        <c:v>2.9193171296278297</c:v>
                      </c:pt>
                      <c:pt idx="9674">
                        <c:v>2.9195601851819948</c:v>
                      </c:pt>
                      <c:pt idx="9675">
                        <c:v>2.9198032407434358</c:v>
                      </c:pt>
                      <c:pt idx="9676">
                        <c:v>2.9200462962976008</c:v>
                      </c:pt>
                      <c:pt idx="9677">
                        <c:v>2.9202893518517659</c:v>
                      </c:pt>
                      <c:pt idx="9678">
                        <c:v>2.9205324074059309</c:v>
                      </c:pt>
                      <c:pt idx="9679">
                        <c:v>2.9207754629600959</c:v>
                      </c:pt>
                      <c:pt idx="9680">
                        <c:v>2.9210185185215369</c:v>
                      </c:pt>
                      <c:pt idx="9681">
                        <c:v>2.921261574075702</c:v>
                      </c:pt>
                      <c:pt idx="9682">
                        <c:v>2.921504629629867</c:v>
                      </c:pt>
                      <c:pt idx="9683">
                        <c:v>2.9217476851840321</c:v>
                      </c:pt>
                      <c:pt idx="9684">
                        <c:v>2.9219907407381971</c:v>
                      </c:pt>
                      <c:pt idx="9685">
                        <c:v>2.9222337962923621</c:v>
                      </c:pt>
                      <c:pt idx="9686">
                        <c:v>2.9224768518538031</c:v>
                      </c:pt>
                      <c:pt idx="9687">
                        <c:v>2.9227199074079682</c:v>
                      </c:pt>
                      <c:pt idx="9688">
                        <c:v>2.9229629629621332</c:v>
                      </c:pt>
                      <c:pt idx="9689">
                        <c:v>2.9232060185162982</c:v>
                      </c:pt>
                      <c:pt idx="9690">
                        <c:v>2.9234490740704633</c:v>
                      </c:pt>
                      <c:pt idx="9691">
                        <c:v>2.9236921296319043</c:v>
                      </c:pt>
                      <c:pt idx="9692">
                        <c:v>2.9239351851860693</c:v>
                      </c:pt>
                      <c:pt idx="9693">
                        <c:v>2.9241782407402344</c:v>
                      </c:pt>
                      <c:pt idx="9694">
                        <c:v>2.9244212962943994</c:v>
                      </c:pt>
                      <c:pt idx="9695">
                        <c:v>2.9246643518485644</c:v>
                      </c:pt>
                      <c:pt idx="9696">
                        <c:v>2.9249074074100054</c:v>
                      </c:pt>
                      <c:pt idx="9697">
                        <c:v>2.9251504629641705</c:v>
                      </c:pt>
                      <c:pt idx="9698">
                        <c:v>2.9253935185183355</c:v>
                      </c:pt>
                      <c:pt idx="9699">
                        <c:v>2.9256365740725006</c:v>
                      </c:pt>
                      <c:pt idx="9700">
                        <c:v>2.9258796296266656</c:v>
                      </c:pt>
                      <c:pt idx="9701">
                        <c:v>2.9261226851881066</c:v>
                      </c:pt>
                      <c:pt idx="9702">
                        <c:v>2.9263657407422716</c:v>
                      </c:pt>
                      <c:pt idx="9703">
                        <c:v>2.9266087962964367</c:v>
                      </c:pt>
                      <c:pt idx="9704">
                        <c:v>2.9268518518506017</c:v>
                      </c:pt>
                      <c:pt idx="9705">
                        <c:v>2.9270949074047667</c:v>
                      </c:pt>
                      <c:pt idx="9706">
                        <c:v>2.9273379629589318</c:v>
                      </c:pt>
                      <c:pt idx="9707">
                        <c:v>2.9275810185203728</c:v>
                      </c:pt>
                      <c:pt idx="9708">
                        <c:v>2.9278240740745378</c:v>
                      </c:pt>
                      <c:pt idx="9709">
                        <c:v>2.9280671296287029</c:v>
                      </c:pt>
                      <c:pt idx="9710">
                        <c:v>2.9283217592596475</c:v>
                      </c:pt>
                      <c:pt idx="9711">
                        <c:v>2.9285648148138126</c:v>
                      </c:pt>
                      <c:pt idx="9712">
                        <c:v>2.9288078703679776</c:v>
                      </c:pt>
                      <c:pt idx="9713">
                        <c:v>2.9290509259221427</c:v>
                      </c:pt>
                      <c:pt idx="9714">
                        <c:v>2.9292939814835837</c:v>
                      </c:pt>
                      <c:pt idx="9715">
                        <c:v>2.9295370370377487</c:v>
                      </c:pt>
                      <c:pt idx="9716">
                        <c:v>2.9297800925919137</c:v>
                      </c:pt>
                      <c:pt idx="9717">
                        <c:v>2.9300231481460788</c:v>
                      </c:pt>
                      <c:pt idx="9718">
                        <c:v>2.9302662037002438</c:v>
                      </c:pt>
                      <c:pt idx="9719">
                        <c:v>2.9305092592616848</c:v>
                      </c:pt>
                      <c:pt idx="9720">
                        <c:v>2.9307523148158499</c:v>
                      </c:pt>
                      <c:pt idx="9721">
                        <c:v>2.9309953703700149</c:v>
                      </c:pt>
                      <c:pt idx="9722">
                        <c:v>2.9312384259241799</c:v>
                      </c:pt>
                      <c:pt idx="9723">
                        <c:v>2.931481481478345</c:v>
                      </c:pt>
                      <c:pt idx="9724">
                        <c:v>2.931724537039786</c:v>
                      </c:pt>
                      <c:pt idx="9725">
                        <c:v>2.931967592593951</c:v>
                      </c:pt>
                      <c:pt idx="9726">
                        <c:v>2.9322106481481161</c:v>
                      </c:pt>
                      <c:pt idx="9727">
                        <c:v>2.9324537037022811</c:v>
                      </c:pt>
                      <c:pt idx="9728">
                        <c:v>2.9326967592564461</c:v>
                      </c:pt>
                      <c:pt idx="9729">
                        <c:v>2.9329398148178871</c:v>
                      </c:pt>
                      <c:pt idx="9730">
                        <c:v>2.9331828703720522</c:v>
                      </c:pt>
                      <c:pt idx="9731">
                        <c:v>2.9334259259262172</c:v>
                      </c:pt>
                      <c:pt idx="9732">
                        <c:v>2.9336689814803822</c:v>
                      </c:pt>
                      <c:pt idx="9733">
                        <c:v>2.9339120370345473</c:v>
                      </c:pt>
                      <c:pt idx="9734">
                        <c:v>2.9341550925887123</c:v>
                      </c:pt>
                      <c:pt idx="9735">
                        <c:v>2.9343981481501533</c:v>
                      </c:pt>
                      <c:pt idx="9736">
                        <c:v>2.9346412037043184</c:v>
                      </c:pt>
                      <c:pt idx="9737">
                        <c:v>2.9348842592584834</c:v>
                      </c:pt>
                      <c:pt idx="9738">
                        <c:v>2.9351273148126484</c:v>
                      </c:pt>
                      <c:pt idx="9739">
                        <c:v>2.9353703703668135</c:v>
                      </c:pt>
                      <c:pt idx="9740">
                        <c:v>2.9356134259282545</c:v>
                      </c:pt>
                      <c:pt idx="9741">
                        <c:v>2.9358564814824195</c:v>
                      </c:pt>
                      <c:pt idx="9742">
                        <c:v>2.9360995370365846</c:v>
                      </c:pt>
                      <c:pt idx="9743">
                        <c:v>2.9363425925907496</c:v>
                      </c:pt>
                      <c:pt idx="9744">
                        <c:v>2.9365856481449146</c:v>
                      </c:pt>
                      <c:pt idx="9745">
                        <c:v>2.9368287037063556</c:v>
                      </c:pt>
                      <c:pt idx="9746">
                        <c:v>2.9370717592605207</c:v>
                      </c:pt>
                      <c:pt idx="9747">
                        <c:v>2.9373148148146857</c:v>
                      </c:pt>
                      <c:pt idx="9748">
                        <c:v>2.9375578703688507</c:v>
                      </c:pt>
                      <c:pt idx="9749">
                        <c:v>2.9378009259230158</c:v>
                      </c:pt>
                      <c:pt idx="9750">
                        <c:v>2.9380439814844568</c:v>
                      </c:pt>
                      <c:pt idx="9751">
                        <c:v>2.9382870370386218</c:v>
                      </c:pt>
                      <c:pt idx="9752">
                        <c:v>2.9385300925927869</c:v>
                      </c:pt>
                      <c:pt idx="9753">
                        <c:v>2.9387731481469519</c:v>
                      </c:pt>
                      <c:pt idx="9754">
                        <c:v>2.9390162037011169</c:v>
                      </c:pt>
                      <c:pt idx="9755">
                        <c:v>2.939259259255282</c:v>
                      </c:pt>
                      <c:pt idx="9756">
                        <c:v>2.939502314816723</c:v>
                      </c:pt>
                      <c:pt idx="9757">
                        <c:v>2.939745370370888</c:v>
                      </c:pt>
                      <c:pt idx="9758">
                        <c:v>2.9400000000018327</c:v>
                      </c:pt>
                      <c:pt idx="9759">
                        <c:v>2.9402430555559977</c:v>
                      </c:pt>
                      <c:pt idx="9760">
                        <c:v>2.9404861111101628</c:v>
                      </c:pt>
                      <c:pt idx="9761">
                        <c:v>2.9407291666643278</c:v>
                      </c:pt>
                      <c:pt idx="9762">
                        <c:v>2.9409722222184929</c:v>
                      </c:pt>
                      <c:pt idx="9763">
                        <c:v>2.9412152777799339</c:v>
                      </c:pt>
                      <c:pt idx="9764">
                        <c:v>2.9414583333340989</c:v>
                      </c:pt>
                      <c:pt idx="9765">
                        <c:v>2.9417013888882639</c:v>
                      </c:pt>
                      <c:pt idx="9766">
                        <c:v>2.941944444442429</c:v>
                      </c:pt>
                      <c:pt idx="9767">
                        <c:v>2.942187499996594</c:v>
                      </c:pt>
                      <c:pt idx="9768">
                        <c:v>2.942430555558035</c:v>
                      </c:pt>
                      <c:pt idx="9769">
                        <c:v>2.9426736111122</c:v>
                      </c:pt>
                      <c:pt idx="9770">
                        <c:v>2.9429166666663651</c:v>
                      </c:pt>
                      <c:pt idx="9771">
                        <c:v>2.9431597222205301</c:v>
                      </c:pt>
                      <c:pt idx="9772">
                        <c:v>2.9434027777746952</c:v>
                      </c:pt>
                      <c:pt idx="9773">
                        <c:v>2.9436458333361362</c:v>
                      </c:pt>
                      <c:pt idx="9774">
                        <c:v>2.9438888888903012</c:v>
                      </c:pt>
                      <c:pt idx="9775">
                        <c:v>2.9441319444444662</c:v>
                      </c:pt>
                      <c:pt idx="9776">
                        <c:v>2.9443749999986313</c:v>
                      </c:pt>
                      <c:pt idx="9777">
                        <c:v>2.9446180555527963</c:v>
                      </c:pt>
                      <c:pt idx="9778">
                        <c:v>2.9448611111142373</c:v>
                      </c:pt>
                      <c:pt idx="9779">
                        <c:v>2.9451041666684024</c:v>
                      </c:pt>
                      <c:pt idx="9780">
                        <c:v>2.9453472222225674</c:v>
                      </c:pt>
                      <c:pt idx="9781">
                        <c:v>2.9455902777767324</c:v>
                      </c:pt>
                      <c:pt idx="9782">
                        <c:v>2.9458333333308975</c:v>
                      </c:pt>
                      <c:pt idx="9783">
                        <c:v>2.9460763888850625</c:v>
                      </c:pt>
                      <c:pt idx="9784">
                        <c:v>2.9463194444465035</c:v>
                      </c:pt>
                      <c:pt idx="9785">
                        <c:v>2.9465625000006685</c:v>
                      </c:pt>
                      <c:pt idx="9786">
                        <c:v>2.9468055555548336</c:v>
                      </c:pt>
                      <c:pt idx="9787">
                        <c:v>2.9470486111089986</c:v>
                      </c:pt>
                      <c:pt idx="9788">
                        <c:v>2.9472916666631637</c:v>
                      </c:pt>
                      <c:pt idx="9789">
                        <c:v>2.9475347222246047</c:v>
                      </c:pt>
                      <c:pt idx="9790">
                        <c:v>2.9477777777787697</c:v>
                      </c:pt>
                      <c:pt idx="9791">
                        <c:v>2.9480208333329347</c:v>
                      </c:pt>
                      <c:pt idx="9792">
                        <c:v>2.9482638888870998</c:v>
                      </c:pt>
                      <c:pt idx="9793">
                        <c:v>2.9485069444412648</c:v>
                      </c:pt>
                      <c:pt idx="9794">
                        <c:v>2.9487500000027058</c:v>
                      </c:pt>
                      <c:pt idx="9795">
                        <c:v>2.9489930555568709</c:v>
                      </c:pt>
                      <c:pt idx="9796">
                        <c:v>2.9492361111110359</c:v>
                      </c:pt>
                      <c:pt idx="9797">
                        <c:v>2.9494791666652009</c:v>
                      </c:pt>
                      <c:pt idx="9798">
                        <c:v>2.949722222219366</c:v>
                      </c:pt>
                      <c:pt idx="9799">
                        <c:v>2.949965277780807</c:v>
                      </c:pt>
                      <c:pt idx="9800">
                        <c:v>2.950208333334972</c:v>
                      </c:pt>
                      <c:pt idx="9801">
                        <c:v>2.950451388889137</c:v>
                      </c:pt>
                      <c:pt idx="9802">
                        <c:v>2.9506944444433021</c:v>
                      </c:pt>
                      <c:pt idx="9803">
                        <c:v>2.9509374999974671</c:v>
                      </c:pt>
                      <c:pt idx="9804">
                        <c:v>2.9511805555516322</c:v>
                      </c:pt>
                      <c:pt idx="9805">
                        <c:v>2.9514236111130732</c:v>
                      </c:pt>
                      <c:pt idx="9806">
                        <c:v>2.9516666666672382</c:v>
                      </c:pt>
                      <c:pt idx="9807">
                        <c:v>2.9519212962981829</c:v>
                      </c:pt>
                      <c:pt idx="9808">
                        <c:v>2.9521643518523479</c:v>
                      </c:pt>
                      <c:pt idx="9809">
                        <c:v>2.952407407406513</c:v>
                      </c:pt>
                      <c:pt idx="9810">
                        <c:v>2.952650462960678</c:v>
                      </c:pt>
                      <c:pt idx="9811">
                        <c:v>2.9528935185148431</c:v>
                      </c:pt>
                      <c:pt idx="9812">
                        <c:v>2.953136574076284</c:v>
                      </c:pt>
                      <c:pt idx="9813">
                        <c:v>2.9533796296304491</c:v>
                      </c:pt>
                      <c:pt idx="9814">
                        <c:v>2.9536226851846141</c:v>
                      </c:pt>
                      <c:pt idx="9815">
                        <c:v>2.9538657407387792</c:v>
                      </c:pt>
                      <c:pt idx="9816">
                        <c:v>2.9541087962929442</c:v>
                      </c:pt>
                      <c:pt idx="9817">
                        <c:v>2.9543518518543852</c:v>
                      </c:pt>
                      <c:pt idx="9818">
                        <c:v>2.9545949074085502</c:v>
                      </c:pt>
                      <c:pt idx="9819">
                        <c:v>2.9548379629627153</c:v>
                      </c:pt>
                      <c:pt idx="9820">
                        <c:v>2.9550810185168803</c:v>
                      </c:pt>
                      <c:pt idx="9821">
                        <c:v>2.9553240740710454</c:v>
                      </c:pt>
                      <c:pt idx="9822">
                        <c:v>2.9555671296324864</c:v>
                      </c:pt>
                      <c:pt idx="9823">
                        <c:v>2.9558101851866514</c:v>
                      </c:pt>
                      <c:pt idx="9824">
                        <c:v>2.9560532407408164</c:v>
                      </c:pt>
                      <c:pt idx="9825">
                        <c:v>2.9562962962949815</c:v>
                      </c:pt>
                      <c:pt idx="9826">
                        <c:v>2.9565393518491465</c:v>
                      </c:pt>
                      <c:pt idx="9827">
                        <c:v>2.9567824074033116</c:v>
                      </c:pt>
                      <c:pt idx="9828">
                        <c:v>2.9570254629647525</c:v>
                      </c:pt>
                      <c:pt idx="9829">
                        <c:v>2.9572685185189176</c:v>
                      </c:pt>
                      <c:pt idx="9830">
                        <c:v>2.9575115740730826</c:v>
                      </c:pt>
                      <c:pt idx="9831">
                        <c:v>2.9577546296272477</c:v>
                      </c:pt>
                      <c:pt idx="9832">
                        <c:v>2.9579976851814127</c:v>
                      </c:pt>
                      <c:pt idx="9833">
                        <c:v>2.9582407407428537</c:v>
                      </c:pt>
                      <c:pt idx="9834">
                        <c:v>2.9584837962970187</c:v>
                      </c:pt>
                      <c:pt idx="9835">
                        <c:v>2.9587268518511838</c:v>
                      </c:pt>
                      <c:pt idx="9836">
                        <c:v>2.9589699074053488</c:v>
                      </c:pt>
                      <c:pt idx="9837">
                        <c:v>2.9592129629595139</c:v>
                      </c:pt>
                      <c:pt idx="9838">
                        <c:v>2.9594560185209549</c:v>
                      </c:pt>
                      <c:pt idx="9839">
                        <c:v>2.9596990740751199</c:v>
                      </c:pt>
                      <c:pt idx="9840">
                        <c:v>2.9599421296292849</c:v>
                      </c:pt>
                      <c:pt idx="9841">
                        <c:v>2.96018518518345</c:v>
                      </c:pt>
                      <c:pt idx="9842">
                        <c:v>2.960428240737615</c:v>
                      </c:pt>
                      <c:pt idx="9843">
                        <c:v>2.960671296299056</c:v>
                      </c:pt>
                      <c:pt idx="9844">
                        <c:v>2.960914351853221</c:v>
                      </c:pt>
                      <c:pt idx="9845">
                        <c:v>2.9611574074073861</c:v>
                      </c:pt>
                      <c:pt idx="9846">
                        <c:v>2.9614004629615511</c:v>
                      </c:pt>
                      <c:pt idx="9847">
                        <c:v>2.9616435185157162</c:v>
                      </c:pt>
                      <c:pt idx="9848">
                        <c:v>2.9618865740771572</c:v>
                      </c:pt>
                      <c:pt idx="9849">
                        <c:v>2.9621296296313222</c:v>
                      </c:pt>
                      <c:pt idx="9850">
                        <c:v>2.9623726851854872</c:v>
                      </c:pt>
                      <c:pt idx="9851">
                        <c:v>2.9626157407396523</c:v>
                      </c:pt>
                      <c:pt idx="9852">
                        <c:v>2.9628587962938173</c:v>
                      </c:pt>
                      <c:pt idx="9853">
                        <c:v>2.9631018518479824</c:v>
                      </c:pt>
                      <c:pt idx="9854">
                        <c:v>2.9633449074094234</c:v>
                      </c:pt>
                      <c:pt idx="9855">
                        <c:v>2.9635995370330921</c:v>
                      </c:pt>
                      <c:pt idx="9856">
                        <c:v>2.9638425925945331</c:v>
                      </c:pt>
                      <c:pt idx="9857">
                        <c:v>2.9640856481486981</c:v>
                      </c:pt>
                      <c:pt idx="9858">
                        <c:v>2.9643287037028632</c:v>
                      </c:pt>
                      <c:pt idx="9859">
                        <c:v>2.9645717592570282</c:v>
                      </c:pt>
                      <c:pt idx="9860">
                        <c:v>2.9648148148111932</c:v>
                      </c:pt>
                      <c:pt idx="9861">
                        <c:v>2.9650578703726342</c:v>
                      </c:pt>
                      <c:pt idx="9862">
                        <c:v>2.9653009259267993</c:v>
                      </c:pt>
                      <c:pt idx="9863">
                        <c:v>2.9655439814809643</c:v>
                      </c:pt>
                      <c:pt idx="9864">
                        <c:v>2.9657870370351294</c:v>
                      </c:pt>
                      <c:pt idx="9865">
                        <c:v>2.9660300925892944</c:v>
                      </c:pt>
                      <c:pt idx="9866">
                        <c:v>2.9662731481507354</c:v>
                      </c:pt>
                      <c:pt idx="9867">
                        <c:v>2.9665162037049004</c:v>
                      </c:pt>
                      <c:pt idx="9868">
                        <c:v>2.9667592592590655</c:v>
                      </c:pt>
                      <c:pt idx="9869">
                        <c:v>2.9670023148132305</c:v>
                      </c:pt>
                      <c:pt idx="9870">
                        <c:v>2.9672453703673956</c:v>
                      </c:pt>
                      <c:pt idx="9871">
                        <c:v>2.9674884259288365</c:v>
                      </c:pt>
                      <c:pt idx="9872">
                        <c:v>2.9677314814830016</c:v>
                      </c:pt>
                      <c:pt idx="9873">
                        <c:v>2.9679745370371666</c:v>
                      </c:pt>
                      <c:pt idx="9874">
                        <c:v>2.9682175925913317</c:v>
                      </c:pt>
                      <c:pt idx="9875">
                        <c:v>2.9684606481454967</c:v>
                      </c:pt>
                      <c:pt idx="9876">
                        <c:v>2.9687037036996617</c:v>
                      </c:pt>
                      <c:pt idx="9877">
                        <c:v>2.9689467592611027</c:v>
                      </c:pt>
                      <c:pt idx="9878">
                        <c:v>2.9691898148152678</c:v>
                      </c:pt>
                      <c:pt idx="9879">
                        <c:v>2.9694328703694328</c:v>
                      </c:pt>
                      <c:pt idx="9880">
                        <c:v>2.9696759259235979</c:v>
                      </c:pt>
                      <c:pt idx="9881">
                        <c:v>2.9699189814777629</c:v>
                      </c:pt>
                      <c:pt idx="9882">
                        <c:v>2.9701620370392039</c:v>
                      </c:pt>
                      <c:pt idx="9883">
                        <c:v>2.9704050925933689</c:v>
                      </c:pt>
                      <c:pt idx="9884">
                        <c:v>2.970648148147534</c:v>
                      </c:pt>
                      <c:pt idx="9885">
                        <c:v>2.970891203701699</c:v>
                      </c:pt>
                      <c:pt idx="9886">
                        <c:v>2.9711342592558641</c:v>
                      </c:pt>
                      <c:pt idx="9887">
                        <c:v>2.971377314817305</c:v>
                      </c:pt>
                      <c:pt idx="9888">
                        <c:v>2.9716203703714701</c:v>
                      </c:pt>
                      <c:pt idx="9889">
                        <c:v>2.9718634259256351</c:v>
                      </c:pt>
                      <c:pt idx="9890">
                        <c:v>2.9721064814798002</c:v>
                      </c:pt>
                      <c:pt idx="9891">
                        <c:v>2.9723495370339652</c:v>
                      </c:pt>
                      <c:pt idx="9892">
                        <c:v>2.9725925925954062</c:v>
                      </c:pt>
                      <c:pt idx="9893">
                        <c:v>2.9728356481495712</c:v>
                      </c:pt>
                      <c:pt idx="9894">
                        <c:v>2.9730787037037363</c:v>
                      </c:pt>
                      <c:pt idx="9895">
                        <c:v>2.9733217592579013</c:v>
                      </c:pt>
                      <c:pt idx="9896">
                        <c:v>2.9735648148120664</c:v>
                      </c:pt>
                      <c:pt idx="9897">
                        <c:v>2.9738078703735074</c:v>
                      </c:pt>
                      <c:pt idx="9898">
                        <c:v>2.9740509259276724</c:v>
                      </c:pt>
                      <c:pt idx="9899">
                        <c:v>2.9742939814818374</c:v>
                      </c:pt>
                      <c:pt idx="9900">
                        <c:v>2.9745370370360025</c:v>
                      </c:pt>
                      <c:pt idx="9901">
                        <c:v>2.9747800925901675</c:v>
                      </c:pt>
                      <c:pt idx="9902">
                        <c:v>2.9750231481443326</c:v>
                      </c:pt>
                      <c:pt idx="9903">
                        <c:v>2.9752662037057735</c:v>
                      </c:pt>
                      <c:pt idx="9904">
                        <c:v>2.9755208333294423</c:v>
                      </c:pt>
                      <c:pt idx="9905">
                        <c:v>2.9757638888908833</c:v>
                      </c:pt>
                      <c:pt idx="9906">
                        <c:v>2.9760069444450483</c:v>
                      </c:pt>
                      <c:pt idx="9907">
                        <c:v>2.9762499999992134</c:v>
                      </c:pt>
                      <c:pt idx="9908">
                        <c:v>2.9764930555533784</c:v>
                      </c:pt>
                      <c:pt idx="9909">
                        <c:v>2.9767361111075434</c:v>
                      </c:pt>
                      <c:pt idx="9910">
                        <c:v>2.9769791666689844</c:v>
                      </c:pt>
                      <c:pt idx="9911">
                        <c:v>2.9772222222231495</c:v>
                      </c:pt>
                      <c:pt idx="9912">
                        <c:v>2.9774652777773145</c:v>
                      </c:pt>
                      <c:pt idx="9913">
                        <c:v>2.9777083333314796</c:v>
                      </c:pt>
                      <c:pt idx="9914">
                        <c:v>2.9779513888856446</c:v>
                      </c:pt>
                      <c:pt idx="9915">
                        <c:v>2.9781944444470856</c:v>
                      </c:pt>
                      <c:pt idx="9916">
                        <c:v>2.9784375000012506</c:v>
                      </c:pt>
                      <c:pt idx="9917">
                        <c:v>2.9786805555554157</c:v>
                      </c:pt>
                      <c:pt idx="9918">
                        <c:v>2.9789236111095807</c:v>
                      </c:pt>
                      <c:pt idx="9919">
                        <c:v>2.9791666666637457</c:v>
                      </c:pt>
                      <c:pt idx="9920">
                        <c:v>2.9794097222251867</c:v>
                      </c:pt>
                      <c:pt idx="9921">
                        <c:v>2.9796527777793518</c:v>
                      </c:pt>
                      <c:pt idx="9922">
                        <c:v>2.9798958333335168</c:v>
                      </c:pt>
                      <c:pt idx="9923">
                        <c:v>2.9801388888876819</c:v>
                      </c:pt>
                      <c:pt idx="9924">
                        <c:v>2.9803819444418469</c:v>
                      </c:pt>
                      <c:pt idx="9925">
                        <c:v>2.9806249999960119</c:v>
                      </c:pt>
                      <c:pt idx="9926">
                        <c:v>2.9808680555574529</c:v>
                      </c:pt>
                      <c:pt idx="9927">
                        <c:v>2.981111111111618</c:v>
                      </c:pt>
                      <c:pt idx="9928">
                        <c:v>2.981354166665783</c:v>
                      </c:pt>
                      <c:pt idx="9929">
                        <c:v>2.9815972222199481</c:v>
                      </c:pt>
                      <c:pt idx="9930">
                        <c:v>2.9818402777741131</c:v>
                      </c:pt>
                      <c:pt idx="9931">
                        <c:v>2.9820833333355541</c:v>
                      </c:pt>
                      <c:pt idx="9932">
                        <c:v>2.9823263888897191</c:v>
                      </c:pt>
                      <c:pt idx="9933">
                        <c:v>2.9825694444438842</c:v>
                      </c:pt>
                      <c:pt idx="9934">
                        <c:v>2.9828124999980492</c:v>
                      </c:pt>
                      <c:pt idx="9935">
                        <c:v>2.9830555555522142</c:v>
                      </c:pt>
                      <c:pt idx="9936">
                        <c:v>2.9832986111136552</c:v>
                      </c:pt>
                      <c:pt idx="9937">
                        <c:v>2.9835416666678203</c:v>
                      </c:pt>
                      <c:pt idx="9938">
                        <c:v>2.9837847222219853</c:v>
                      </c:pt>
                      <c:pt idx="9939">
                        <c:v>2.9840277777761504</c:v>
                      </c:pt>
                      <c:pt idx="9940">
                        <c:v>2.9842708333303154</c:v>
                      </c:pt>
                      <c:pt idx="9941">
                        <c:v>2.9845138888917564</c:v>
                      </c:pt>
                      <c:pt idx="9942">
                        <c:v>2.9847569444459214</c:v>
                      </c:pt>
                      <c:pt idx="9943">
                        <c:v>2.9850000000000865</c:v>
                      </c:pt>
                      <c:pt idx="9944">
                        <c:v>2.9852430555542515</c:v>
                      </c:pt>
                      <c:pt idx="9945">
                        <c:v>2.9854861111084166</c:v>
                      </c:pt>
                      <c:pt idx="9946">
                        <c:v>2.9857291666625816</c:v>
                      </c:pt>
                      <c:pt idx="9947">
                        <c:v>2.9859722222240226</c:v>
                      </c:pt>
                      <c:pt idx="9948">
                        <c:v>2.9862152777781876</c:v>
                      </c:pt>
                      <c:pt idx="9949">
                        <c:v>2.9864583333323527</c:v>
                      </c:pt>
                      <c:pt idx="9950">
                        <c:v>2.9867013888865177</c:v>
                      </c:pt>
                      <c:pt idx="9951">
                        <c:v>2.9869444444406827</c:v>
                      </c:pt>
                      <c:pt idx="9952">
                        <c:v>2.9871990740716274</c:v>
                      </c:pt>
                      <c:pt idx="9953">
                        <c:v>2.9874421296257925</c:v>
                      </c:pt>
                      <c:pt idx="9954">
                        <c:v>2.9876851851872335</c:v>
                      </c:pt>
                      <c:pt idx="9955">
                        <c:v>2.9879282407413985</c:v>
                      </c:pt>
                      <c:pt idx="9956">
                        <c:v>2.9881712962955636</c:v>
                      </c:pt>
                      <c:pt idx="9957">
                        <c:v>2.9884143518497286</c:v>
                      </c:pt>
                      <c:pt idx="9958">
                        <c:v>2.9886574074038936</c:v>
                      </c:pt>
                      <c:pt idx="9959">
                        <c:v>2.9889004629653346</c:v>
                      </c:pt>
                      <c:pt idx="9960">
                        <c:v>2.9891435185194997</c:v>
                      </c:pt>
                      <c:pt idx="9961">
                        <c:v>2.9893865740736647</c:v>
                      </c:pt>
                      <c:pt idx="9962">
                        <c:v>2.9896296296278297</c:v>
                      </c:pt>
                      <c:pt idx="9963">
                        <c:v>2.9898726851819948</c:v>
                      </c:pt>
                      <c:pt idx="9964">
                        <c:v>2.9901157407434358</c:v>
                      </c:pt>
                      <c:pt idx="9965">
                        <c:v>2.9903587962976008</c:v>
                      </c:pt>
                      <c:pt idx="9966">
                        <c:v>2.9906018518517659</c:v>
                      </c:pt>
                      <c:pt idx="9967">
                        <c:v>2.9908449074059309</c:v>
                      </c:pt>
                      <c:pt idx="9968">
                        <c:v>2.9910879629600959</c:v>
                      </c:pt>
                      <c:pt idx="9969">
                        <c:v>2.9913310185215369</c:v>
                      </c:pt>
                      <c:pt idx="9970">
                        <c:v>2.991574074075702</c:v>
                      </c:pt>
                      <c:pt idx="9971">
                        <c:v>2.991817129629867</c:v>
                      </c:pt>
                      <c:pt idx="9972">
                        <c:v>2.9920601851840321</c:v>
                      </c:pt>
                      <c:pt idx="9973">
                        <c:v>2.9923032407381971</c:v>
                      </c:pt>
                      <c:pt idx="9974">
                        <c:v>2.9925462962923621</c:v>
                      </c:pt>
                      <c:pt idx="9975">
                        <c:v>2.9927893518538031</c:v>
                      </c:pt>
                      <c:pt idx="9976">
                        <c:v>2.9930324074079682</c:v>
                      </c:pt>
                      <c:pt idx="9977">
                        <c:v>2.9932754629621332</c:v>
                      </c:pt>
                      <c:pt idx="9978">
                        <c:v>2.9935185185162982</c:v>
                      </c:pt>
                      <c:pt idx="9979">
                        <c:v>2.9937615740704633</c:v>
                      </c:pt>
                      <c:pt idx="9980">
                        <c:v>2.9940046296319043</c:v>
                      </c:pt>
                      <c:pt idx="9981">
                        <c:v>2.9942476851860693</c:v>
                      </c:pt>
                      <c:pt idx="9982">
                        <c:v>2.9944907407402344</c:v>
                      </c:pt>
                      <c:pt idx="9983">
                        <c:v>2.9947337962943994</c:v>
                      </c:pt>
                      <c:pt idx="9984">
                        <c:v>2.9949768518485644</c:v>
                      </c:pt>
                      <c:pt idx="9985">
                        <c:v>2.9952199074100054</c:v>
                      </c:pt>
                      <c:pt idx="9986">
                        <c:v>2.9954629629641705</c:v>
                      </c:pt>
                      <c:pt idx="9987">
                        <c:v>2.9957060185183355</c:v>
                      </c:pt>
                      <c:pt idx="9988">
                        <c:v>2.9959490740725006</c:v>
                      </c:pt>
                      <c:pt idx="9989">
                        <c:v>2.9961921296266656</c:v>
                      </c:pt>
                      <c:pt idx="9990">
                        <c:v>2.9964351851881066</c:v>
                      </c:pt>
                      <c:pt idx="9991">
                        <c:v>2.9966782407422716</c:v>
                      </c:pt>
                      <c:pt idx="9992">
                        <c:v>2.9969212962964367</c:v>
                      </c:pt>
                      <c:pt idx="9993">
                        <c:v>2.9971643518506017</c:v>
                      </c:pt>
                      <c:pt idx="9994">
                        <c:v>2.9974074074047667</c:v>
                      </c:pt>
                      <c:pt idx="9995">
                        <c:v>2.9976504629589318</c:v>
                      </c:pt>
                      <c:pt idx="9996">
                        <c:v>2.9978935185203728</c:v>
                      </c:pt>
                      <c:pt idx="9997">
                        <c:v>2.9981365740745378</c:v>
                      </c:pt>
                      <c:pt idx="9998">
                        <c:v>2.9983796296287029</c:v>
                      </c:pt>
                      <c:pt idx="9999">
                        <c:v>2.9986226851828679</c:v>
                      </c:pt>
                      <c:pt idx="10000">
                        <c:v>2.9988657407370329</c:v>
                      </c:pt>
                      <c:pt idx="10001">
                        <c:v>2.9991203703679776</c:v>
                      </c:pt>
                      <c:pt idx="10002">
                        <c:v>2.9993634259221427</c:v>
                      </c:pt>
                      <c:pt idx="10003">
                        <c:v>2.9996064814835837</c:v>
                      </c:pt>
                      <c:pt idx="10004">
                        <c:v>2.9998495370377487</c:v>
                      </c:pt>
                      <c:pt idx="10005">
                        <c:v>3.0000925925919137</c:v>
                      </c:pt>
                      <c:pt idx="10006">
                        <c:v>3.0003356481460788</c:v>
                      </c:pt>
                      <c:pt idx="10007">
                        <c:v>3.0005787037002438</c:v>
                      </c:pt>
                      <c:pt idx="10008">
                        <c:v>3.0008217592616848</c:v>
                      </c:pt>
                      <c:pt idx="10009">
                        <c:v>3.0010648148158499</c:v>
                      </c:pt>
                      <c:pt idx="10010">
                        <c:v>3.0013078703700149</c:v>
                      </c:pt>
                      <c:pt idx="10011">
                        <c:v>3.0015509259241799</c:v>
                      </c:pt>
                      <c:pt idx="10012">
                        <c:v>3.001793981478345</c:v>
                      </c:pt>
                      <c:pt idx="10013">
                        <c:v>3.002037037039786</c:v>
                      </c:pt>
                      <c:pt idx="10014">
                        <c:v>3.002280092593951</c:v>
                      </c:pt>
                      <c:pt idx="10015">
                        <c:v>3.0025231481481161</c:v>
                      </c:pt>
                      <c:pt idx="10016">
                        <c:v>3.0027662037022811</c:v>
                      </c:pt>
                      <c:pt idx="10017">
                        <c:v>3.0030092592564461</c:v>
                      </c:pt>
                      <c:pt idx="10018">
                        <c:v>3.0032523148178871</c:v>
                      </c:pt>
                      <c:pt idx="10019">
                        <c:v>3.0034953703720522</c:v>
                      </c:pt>
                      <c:pt idx="10020">
                        <c:v>3.0037384259262172</c:v>
                      </c:pt>
                      <c:pt idx="10021">
                        <c:v>3.0039814814803822</c:v>
                      </c:pt>
                      <c:pt idx="10022">
                        <c:v>3.0042245370345473</c:v>
                      </c:pt>
                      <c:pt idx="10023">
                        <c:v>3.0044675925887123</c:v>
                      </c:pt>
                      <c:pt idx="10024">
                        <c:v>3.0047106481501533</c:v>
                      </c:pt>
                      <c:pt idx="10025">
                        <c:v>3.0049537037043184</c:v>
                      </c:pt>
                      <c:pt idx="10026">
                        <c:v>3.0051967592584834</c:v>
                      </c:pt>
                      <c:pt idx="10027">
                        <c:v>3.0054398148126484</c:v>
                      </c:pt>
                      <c:pt idx="10028">
                        <c:v>3.0056828703668135</c:v>
                      </c:pt>
                      <c:pt idx="10029">
                        <c:v>3.0059259259282545</c:v>
                      </c:pt>
                      <c:pt idx="10030">
                        <c:v>3.0061689814824195</c:v>
                      </c:pt>
                      <c:pt idx="10031">
                        <c:v>3.0064120370365846</c:v>
                      </c:pt>
                      <c:pt idx="10032">
                        <c:v>3.0066550925907496</c:v>
                      </c:pt>
                      <c:pt idx="10033">
                        <c:v>3.0068981481449146</c:v>
                      </c:pt>
                      <c:pt idx="10034">
                        <c:v>3.0071412037063556</c:v>
                      </c:pt>
                      <c:pt idx="10035">
                        <c:v>3.0073842592605207</c:v>
                      </c:pt>
                      <c:pt idx="10036">
                        <c:v>3.0076273148146857</c:v>
                      </c:pt>
                      <c:pt idx="10037">
                        <c:v>3.0078703703688507</c:v>
                      </c:pt>
                      <c:pt idx="10038">
                        <c:v>3.0081134259230158</c:v>
                      </c:pt>
                      <c:pt idx="10039">
                        <c:v>3.0083564814844568</c:v>
                      </c:pt>
                      <c:pt idx="10040">
                        <c:v>3.0085995370386218</c:v>
                      </c:pt>
                      <c:pt idx="10041">
                        <c:v>3.0088425925927869</c:v>
                      </c:pt>
                      <c:pt idx="10042">
                        <c:v>3.0090856481469519</c:v>
                      </c:pt>
                      <c:pt idx="10043">
                        <c:v>3.0093287037011169</c:v>
                      </c:pt>
                      <c:pt idx="10044">
                        <c:v>3.009571759255282</c:v>
                      </c:pt>
                      <c:pt idx="10045">
                        <c:v>3.009814814816723</c:v>
                      </c:pt>
                      <c:pt idx="10046">
                        <c:v>3.010057870370888</c:v>
                      </c:pt>
                      <c:pt idx="10047">
                        <c:v>3.0103009259250531</c:v>
                      </c:pt>
                      <c:pt idx="10048">
                        <c:v>3.0105439814792181</c:v>
                      </c:pt>
                      <c:pt idx="10049">
                        <c:v>3.0107986111101628</c:v>
                      </c:pt>
                      <c:pt idx="10050">
                        <c:v>3.0110416666643278</c:v>
                      </c:pt>
                      <c:pt idx="10051">
                        <c:v>3.0112847222184929</c:v>
                      </c:pt>
                      <c:pt idx="10052">
                        <c:v>3.0115277777799339</c:v>
                      </c:pt>
                      <c:pt idx="10053">
                        <c:v>3.0117708333340989</c:v>
                      </c:pt>
                      <c:pt idx="10054">
                        <c:v>3.0120138888882639</c:v>
                      </c:pt>
                      <c:pt idx="10055">
                        <c:v>3.012256944442429</c:v>
                      </c:pt>
                      <c:pt idx="10056">
                        <c:v>3.012499999996594</c:v>
                      </c:pt>
                      <c:pt idx="10057">
                        <c:v>3.012743055558035</c:v>
                      </c:pt>
                      <c:pt idx="10058">
                        <c:v>3.0129861111122</c:v>
                      </c:pt>
                      <c:pt idx="10059">
                        <c:v>3.0132291666663651</c:v>
                      </c:pt>
                      <c:pt idx="10060">
                        <c:v>3.0134722222205301</c:v>
                      </c:pt>
                      <c:pt idx="10061">
                        <c:v>3.0137152777746952</c:v>
                      </c:pt>
                      <c:pt idx="10062">
                        <c:v>3.0139583333361362</c:v>
                      </c:pt>
                      <c:pt idx="10063">
                        <c:v>3.0142013888903012</c:v>
                      </c:pt>
                      <c:pt idx="10064">
                        <c:v>3.0144444444444662</c:v>
                      </c:pt>
                      <c:pt idx="10065">
                        <c:v>3.0146874999986313</c:v>
                      </c:pt>
                      <c:pt idx="10066">
                        <c:v>3.0149305555527963</c:v>
                      </c:pt>
                      <c:pt idx="10067">
                        <c:v>3.0151736111142373</c:v>
                      </c:pt>
                      <c:pt idx="10068">
                        <c:v>3.0154166666684024</c:v>
                      </c:pt>
                      <c:pt idx="10069">
                        <c:v>3.0156597222225674</c:v>
                      </c:pt>
                      <c:pt idx="10070">
                        <c:v>3.0159027777767324</c:v>
                      </c:pt>
                      <c:pt idx="10071">
                        <c:v>3.0161458333308975</c:v>
                      </c:pt>
                      <c:pt idx="10072">
                        <c:v>3.0163888888850625</c:v>
                      </c:pt>
                      <c:pt idx="10073">
                        <c:v>3.0166319444465035</c:v>
                      </c:pt>
                      <c:pt idx="10074">
                        <c:v>3.0168750000006685</c:v>
                      </c:pt>
                      <c:pt idx="10075">
                        <c:v>3.0171180555548336</c:v>
                      </c:pt>
                      <c:pt idx="10076">
                        <c:v>3.0173611111089986</c:v>
                      </c:pt>
                      <c:pt idx="10077">
                        <c:v>3.0176041666631637</c:v>
                      </c:pt>
                      <c:pt idx="10078">
                        <c:v>3.0178472222246047</c:v>
                      </c:pt>
                      <c:pt idx="10079">
                        <c:v>3.0180902777787697</c:v>
                      </c:pt>
                      <c:pt idx="10080">
                        <c:v>3.0183333333329347</c:v>
                      </c:pt>
                      <c:pt idx="10081">
                        <c:v>3.0185763888870998</c:v>
                      </c:pt>
                      <c:pt idx="10082">
                        <c:v>3.0188194444412648</c:v>
                      </c:pt>
                      <c:pt idx="10083">
                        <c:v>3.0190625000027058</c:v>
                      </c:pt>
                      <c:pt idx="10084">
                        <c:v>3.0193055555568709</c:v>
                      </c:pt>
                      <c:pt idx="10085">
                        <c:v>3.0195486111110359</c:v>
                      </c:pt>
                      <c:pt idx="10086">
                        <c:v>3.0197916666652009</c:v>
                      </c:pt>
                      <c:pt idx="10087">
                        <c:v>3.020034722219366</c:v>
                      </c:pt>
                      <c:pt idx="10088">
                        <c:v>3.020277777780807</c:v>
                      </c:pt>
                      <c:pt idx="10089">
                        <c:v>3.020520833334972</c:v>
                      </c:pt>
                      <c:pt idx="10090">
                        <c:v>3.020763888889137</c:v>
                      </c:pt>
                      <c:pt idx="10091">
                        <c:v>3.0210069444433021</c:v>
                      </c:pt>
                      <c:pt idx="10092">
                        <c:v>3.0212499999974671</c:v>
                      </c:pt>
                      <c:pt idx="10093">
                        <c:v>3.0214930555516322</c:v>
                      </c:pt>
                      <c:pt idx="10094">
                        <c:v>3.0217361111130732</c:v>
                      </c:pt>
                      <c:pt idx="10095">
                        <c:v>3.0219791666672382</c:v>
                      </c:pt>
                      <c:pt idx="10096">
                        <c:v>3.0222222222214032</c:v>
                      </c:pt>
                      <c:pt idx="10097">
                        <c:v>3.0224768518523479</c:v>
                      </c:pt>
                      <c:pt idx="10098">
                        <c:v>3.022719907406513</c:v>
                      </c:pt>
                      <c:pt idx="10099">
                        <c:v>3.022962962960678</c:v>
                      </c:pt>
                      <c:pt idx="10100">
                        <c:v>3.0232060185148431</c:v>
                      </c:pt>
                      <c:pt idx="10101">
                        <c:v>3.023449074076284</c:v>
                      </c:pt>
                      <c:pt idx="10102">
                        <c:v>3.0236921296304491</c:v>
                      </c:pt>
                      <c:pt idx="10103">
                        <c:v>3.0239351851846141</c:v>
                      </c:pt>
                      <c:pt idx="10104">
                        <c:v>3.0241782407387792</c:v>
                      </c:pt>
                      <c:pt idx="10105">
                        <c:v>3.0244212962929442</c:v>
                      </c:pt>
                      <c:pt idx="10106">
                        <c:v>3.0246643518543852</c:v>
                      </c:pt>
                      <c:pt idx="10107">
                        <c:v>3.0249074074085502</c:v>
                      </c:pt>
                      <c:pt idx="10108">
                        <c:v>3.0251504629627153</c:v>
                      </c:pt>
                      <c:pt idx="10109">
                        <c:v>3.0253935185168803</c:v>
                      </c:pt>
                      <c:pt idx="10110">
                        <c:v>3.0256365740710454</c:v>
                      </c:pt>
                      <c:pt idx="10111">
                        <c:v>3.0258796296324864</c:v>
                      </c:pt>
                      <c:pt idx="10112">
                        <c:v>3.0261226851866514</c:v>
                      </c:pt>
                      <c:pt idx="10113">
                        <c:v>3.0263657407408164</c:v>
                      </c:pt>
                      <c:pt idx="10114">
                        <c:v>3.0266087962949815</c:v>
                      </c:pt>
                      <c:pt idx="10115">
                        <c:v>3.0268518518491465</c:v>
                      </c:pt>
                      <c:pt idx="10116">
                        <c:v>3.0270949074033116</c:v>
                      </c:pt>
                      <c:pt idx="10117">
                        <c:v>3.0273379629647525</c:v>
                      </c:pt>
                      <c:pt idx="10118">
                        <c:v>3.0275810185189176</c:v>
                      </c:pt>
                      <c:pt idx="10119">
                        <c:v>3.0278240740730826</c:v>
                      </c:pt>
                      <c:pt idx="10120">
                        <c:v>3.0280671296272477</c:v>
                      </c:pt>
                      <c:pt idx="10121">
                        <c:v>3.0283101851814127</c:v>
                      </c:pt>
                      <c:pt idx="10122">
                        <c:v>3.0285532407428537</c:v>
                      </c:pt>
                      <c:pt idx="10123">
                        <c:v>3.0287962962970187</c:v>
                      </c:pt>
                      <c:pt idx="10124">
                        <c:v>3.0290393518511838</c:v>
                      </c:pt>
                      <c:pt idx="10125">
                        <c:v>3.0292824074053488</c:v>
                      </c:pt>
                      <c:pt idx="10126">
                        <c:v>3.0295254629595139</c:v>
                      </c:pt>
                      <c:pt idx="10127">
                        <c:v>3.0297685185209549</c:v>
                      </c:pt>
                      <c:pt idx="10128">
                        <c:v>3.0300115740751199</c:v>
                      </c:pt>
                      <c:pt idx="10129">
                        <c:v>3.0302546296292849</c:v>
                      </c:pt>
                      <c:pt idx="10130">
                        <c:v>3.03049768518345</c:v>
                      </c:pt>
                      <c:pt idx="10131">
                        <c:v>3.030740740737615</c:v>
                      </c:pt>
                      <c:pt idx="10132">
                        <c:v>3.030983796299056</c:v>
                      </c:pt>
                      <c:pt idx="10133">
                        <c:v>3.031226851853221</c:v>
                      </c:pt>
                      <c:pt idx="10134">
                        <c:v>3.0314699074073861</c:v>
                      </c:pt>
                      <c:pt idx="10135">
                        <c:v>3.0317129629615511</c:v>
                      </c:pt>
                      <c:pt idx="10136">
                        <c:v>3.0319560185157162</c:v>
                      </c:pt>
                      <c:pt idx="10137">
                        <c:v>3.0321990740771572</c:v>
                      </c:pt>
                      <c:pt idx="10138">
                        <c:v>3.0324421296313222</c:v>
                      </c:pt>
                      <c:pt idx="10139">
                        <c:v>3.0326851851854872</c:v>
                      </c:pt>
                      <c:pt idx="10140">
                        <c:v>3.0329282407396523</c:v>
                      </c:pt>
                      <c:pt idx="10141">
                        <c:v>3.0331712962938173</c:v>
                      </c:pt>
                      <c:pt idx="10142">
                        <c:v>3.0334143518479824</c:v>
                      </c:pt>
                      <c:pt idx="10143">
                        <c:v>3.0336574074094234</c:v>
                      </c:pt>
                      <c:pt idx="10144">
                        <c:v>3.0339004629635884</c:v>
                      </c:pt>
                      <c:pt idx="10145">
                        <c:v>3.0341435185177534</c:v>
                      </c:pt>
                      <c:pt idx="10146">
                        <c:v>3.0343981481486981</c:v>
                      </c:pt>
                      <c:pt idx="10147">
                        <c:v>3.0346412037028632</c:v>
                      </c:pt>
                      <c:pt idx="10148">
                        <c:v>3.0348842592570282</c:v>
                      </c:pt>
                      <c:pt idx="10149">
                        <c:v>3.0351273148111932</c:v>
                      </c:pt>
                      <c:pt idx="10150">
                        <c:v>3.0353703703726342</c:v>
                      </c:pt>
                      <c:pt idx="10151">
                        <c:v>3.0356134259267993</c:v>
                      </c:pt>
                      <c:pt idx="10152">
                        <c:v>3.0358564814809643</c:v>
                      </c:pt>
                      <c:pt idx="10153">
                        <c:v>3.0360995370351294</c:v>
                      </c:pt>
                      <c:pt idx="10154">
                        <c:v>3.0363425925892944</c:v>
                      </c:pt>
                      <c:pt idx="10155">
                        <c:v>3.0365856481507354</c:v>
                      </c:pt>
                      <c:pt idx="10156">
                        <c:v>3.0368287037049004</c:v>
                      </c:pt>
                      <c:pt idx="10157">
                        <c:v>3.0370717592590655</c:v>
                      </c:pt>
                      <c:pt idx="10158">
                        <c:v>3.0373148148132305</c:v>
                      </c:pt>
                      <c:pt idx="10159">
                        <c:v>3.0375578703673956</c:v>
                      </c:pt>
                      <c:pt idx="10160">
                        <c:v>3.0378009259288365</c:v>
                      </c:pt>
                      <c:pt idx="10161">
                        <c:v>3.0380439814830016</c:v>
                      </c:pt>
                      <c:pt idx="10162">
                        <c:v>3.0382870370371666</c:v>
                      </c:pt>
                      <c:pt idx="10163">
                        <c:v>3.0385300925913317</c:v>
                      </c:pt>
                      <c:pt idx="10164">
                        <c:v>3.0387731481454967</c:v>
                      </c:pt>
                      <c:pt idx="10165">
                        <c:v>3.0390162036996617</c:v>
                      </c:pt>
                      <c:pt idx="10166">
                        <c:v>3.0392592592611027</c:v>
                      </c:pt>
                      <c:pt idx="10167">
                        <c:v>3.0395023148152678</c:v>
                      </c:pt>
                      <c:pt idx="10168">
                        <c:v>3.0397453703694328</c:v>
                      </c:pt>
                      <c:pt idx="10169">
                        <c:v>3.0399884259235979</c:v>
                      </c:pt>
                      <c:pt idx="10170">
                        <c:v>3.0402314814777629</c:v>
                      </c:pt>
                      <c:pt idx="10171">
                        <c:v>3.0404745370392039</c:v>
                      </c:pt>
                      <c:pt idx="10172">
                        <c:v>3.0407175925933689</c:v>
                      </c:pt>
                      <c:pt idx="10173">
                        <c:v>3.040960648147534</c:v>
                      </c:pt>
                      <c:pt idx="10174">
                        <c:v>3.041203703701699</c:v>
                      </c:pt>
                      <c:pt idx="10175">
                        <c:v>3.0414467592558641</c:v>
                      </c:pt>
                      <c:pt idx="10176">
                        <c:v>3.041689814817305</c:v>
                      </c:pt>
                      <c:pt idx="10177">
                        <c:v>3.0419328703714701</c:v>
                      </c:pt>
                      <c:pt idx="10178">
                        <c:v>3.0421759259256351</c:v>
                      </c:pt>
                      <c:pt idx="10179">
                        <c:v>3.0424189814798002</c:v>
                      </c:pt>
                      <c:pt idx="10180">
                        <c:v>3.0426620370339652</c:v>
                      </c:pt>
                      <c:pt idx="10181">
                        <c:v>3.0429050925954062</c:v>
                      </c:pt>
                      <c:pt idx="10182">
                        <c:v>3.0431481481495712</c:v>
                      </c:pt>
                      <c:pt idx="10183">
                        <c:v>3.0433912037037363</c:v>
                      </c:pt>
                      <c:pt idx="10184">
                        <c:v>3.0436342592579013</c:v>
                      </c:pt>
                      <c:pt idx="10185">
                        <c:v>3.0438773148120664</c:v>
                      </c:pt>
                      <c:pt idx="10186">
                        <c:v>3.0441203703735074</c:v>
                      </c:pt>
                      <c:pt idx="10187">
                        <c:v>3.0443634259276724</c:v>
                      </c:pt>
                      <c:pt idx="10188">
                        <c:v>3.0446064814818374</c:v>
                      </c:pt>
                      <c:pt idx="10189">
                        <c:v>3.0448495370360025</c:v>
                      </c:pt>
                      <c:pt idx="10190">
                        <c:v>3.0450925925901675</c:v>
                      </c:pt>
                      <c:pt idx="10191">
                        <c:v>3.0453356481443326</c:v>
                      </c:pt>
                      <c:pt idx="10192">
                        <c:v>3.0455787037057735</c:v>
                      </c:pt>
                      <c:pt idx="10193">
                        <c:v>3.0458217592599386</c:v>
                      </c:pt>
                      <c:pt idx="10194">
                        <c:v>3.0460763888908833</c:v>
                      </c:pt>
                      <c:pt idx="10195">
                        <c:v>3.0463194444450483</c:v>
                      </c:pt>
                      <c:pt idx="10196">
                        <c:v>3.0465624999992134</c:v>
                      </c:pt>
                      <c:pt idx="10197">
                        <c:v>3.0468055555533784</c:v>
                      </c:pt>
                      <c:pt idx="10198">
                        <c:v>3.0470486111075434</c:v>
                      </c:pt>
                      <c:pt idx="10199">
                        <c:v>3.0472916666689844</c:v>
                      </c:pt>
                      <c:pt idx="10200">
                        <c:v>3.0475347222231495</c:v>
                      </c:pt>
                      <c:pt idx="10201">
                        <c:v>3.0477777777773145</c:v>
                      </c:pt>
                      <c:pt idx="10202">
                        <c:v>3.0480208333314796</c:v>
                      </c:pt>
                      <c:pt idx="10203">
                        <c:v>3.0482638888856446</c:v>
                      </c:pt>
                      <c:pt idx="10204">
                        <c:v>3.0485069444470856</c:v>
                      </c:pt>
                      <c:pt idx="10205">
                        <c:v>3.0487500000012506</c:v>
                      </c:pt>
                      <c:pt idx="10206">
                        <c:v>3.0489930555554157</c:v>
                      </c:pt>
                      <c:pt idx="10207">
                        <c:v>3.0492361111095807</c:v>
                      </c:pt>
                      <c:pt idx="10208">
                        <c:v>3.0494791666637457</c:v>
                      </c:pt>
                      <c:pt idx="10209">
                        <c:v>3.0497222222251867</c:v>
                      </c:pt>
                      <c:pt idx="10210">
                        <c:v>3.0499652777793518</c:v>
                      </c:pt>
                      <c:pt idx="10211">
                        <c:v>3.0502083333335168</c:v>
                      </c:pt>
                      <c:pt idx="10212">
                        <c:v>3.0504513888876819</c:v>
                      </c:pt>
                      <c:pt idx="10213">
                        <c:v>3.0506944444418469</c:v>
                      </c:pt>
                      <c:pt idx="10214">
                        <c:v>3.0509374999960119</c:v>
                      </c:pt>
                      <c:pt idx="10215">
                        <c:v>3.0511805555574529</c:v>
                      </c:pt>
                      <c:pt idx="10216">
                        <c:v>3.051423611111618</c:v>
                      </c:pt>
                      <c:pt idx="10217">
                        <c:v>3.051666666665783</c:v>
                      </c:pt>
                      <c:pt idx="10218">
                        <c:v>3.0519097222199481</c:v>
                      </c:pt>
                      <c:pt idx="10219">
                        <c:v>3.0521527777741131</c:v>
                      </c:pt>
                      <c:pt idx="10220">
                        <c:v>3.0523958333355541</c:v>
                      </c:pt>
                      <c:pt idx="10221">
                        <c:v>3.0526388888897191</c:v>
                      </c:pt>
                      <c:pt idx="10222">
                        <c:v>3.0528819444438842</c:v>
                      </c:pt>
                      <c:pt idx="10223">
                        <c:v>3.0531249999980492</c:v>
                      </c:pt>
                      <c:pt idx="10224">
                        <c:v>3.0533680555522142</c:v>
                      </c:pt>
                      <c:pt idx="10225">
                        <c:v>3.0536111111136552</c:v>
                      </c:pt>
                      <c:pt idx="10226">
                        <c:v>3.0538541666678203</c:v>
                      </c:pt>
                      <c:pt idx="10227">
                        <c:v>3.0540972222219853</c:v>
                      </c:pt>
                      <c:pt idx="10228">
                        <c:v>3.0543402777761504</c:v>
                      </c:pt>
                      <c:pt idx="10229">
                        <c:v>3.0545833333303154</c:v>
                      </c:pt>
                      <c:pt idx="10230">
                        <c:v>3.0548263888917564</c:v>
                      </c:pt>
                      <c:pt idx="10231">
                        <c:v>3.0550694444459214</c:v>
                      </c:pt>
                      <c:pt idx="10232">
                        <c:v>3.0553125000000865</c:v>
                      </c:pt>
                      <c:pt idx="10233">
                        <c:v>3.0555555555542515</c:v>
                      </c:pt>
                      <c:pt idx="10234">
                        <c:v>3.0557986111084166</c:v>
                      </c:pt>
                      <c:pt idx="10235">
                        <c:v>3.0560416666625816</c:v>
                      </c:pt>
                      <c:pt idx="10236">
                        <c:v>3.0562847222240226</c:v>
                      </c:pt>
                      <c:pt idx="10237">
                        <c:v>3.0565277777781876</c:v>
                      </c:pt>
                      <c:pt idx="10238">
                        <c:v>3.0567708333323527</c:v>
                      </c:pt>
                      <c:pt idx="10239">
                        <c:v>3.0570138888865177</c:v>
                      </c:pt>
                      <c:pt idx="10240">
                        <c:v>3.0572569444406827</c:v>
                      </c:pt>
                      <c:pt idx="10241">
                        <c:v>3.0575000000021237</c:v>
                      </c:pt>
                      <c:pt idx="10242">
                        <c:v>3.0577430555562888</c:v>
                      </c:pt>
                      <c:pt idx="10243">
                        <c:v>3.0579976851872335</c:v>
                      </c:pt>
                      <c:pt idx="10244">
                        <c:v>3.0582407407413985</c:v>
                      </c:pt>
                      <c:pt idx="10245">
                        <c:v>3.0584837962955636</c:v>
                      </c:pt>
                      <c:pt idx="10246">
                        <c:v>3.0587268518497286</c:v>
                      </c:pt>
                      <c:pt idx="10247">
                        <c:v>3.0589699074038936</c:v>
                      </c:pt>
                      <c:pt idx="10248">
                        <c:v>3.0592129629653346</c:v>
                      </c:pt>
                      <c:pt idx="10249">
                        <c:v>3.0594560185194997</c:v>
                      </c:pt>
                      <c:pt idx="10250">
                        <c:v>3.0596990740736647</c:v>
                      </c:pt>
                      <c:pt idx="10251">
                        <c:v>3.0599421296278297</c:v>
                      </c:pt>
                      <c:pt idx="10252">
                        <c:v>3.0601851851819948</c:v>
                      </c:pt>
                      <c:pt idx="10253">
                        <c:v>3.0604282407434358</c:v>
                      </c:pt>
                      <c:pt idx="10254">
                        <c:v>3.0606712962976008</c:v>
                      </c:pt>
                      <c:pt idx="10255">
                        <c:v>3.0609143518517659</c:v>
                      </c:pt>
                      <c:pt idx="10256">
                        <c:v>3.0611574074059309</c:v>
                      </c:pt>
                      <c:pt idx="10257">
                        <c:v>3.0614004629600959</c:v>
                      </c:pt>
                      <c:pt idx="10258">
                        <c:v>3.0616435185215369</c:v>
                      </c:pt>
                      <c:pt idx="10259">
                        <c:v>3.061886574075702</c:v>
                      </c:pt>
                      <c:pt idx="10260">
                        <c:v>3.062129629629867</c:v>
                      </c:pt>
                      <c:pt idx="10261">
                        <c:v>3.0623726851840321</c:v>
                      </c:pt>
                      <c:pt idx="10262">
                        <c:v>3.0626157407381971</c:v>
                      </c:pt>
                      <c:pt idx="10263">
                        <c:v>3.0628587962923621</c:v>
                      </c:pt>
                      <c:pt idx="10264">
                        <c:v>3.0631018518538031</c:v>
                      </c:pt>
                      <c:pt idx="10265">
                        <c:v>3.0633449074079682</c:v>
                      </c:pt>
                      <c:pt idx="10266">
                        <c:v>3.0635879629621332</c:v>
                      </c:pt>
                      <c:pt idx="10267">
                        <c:v>3.0638310185162982</c:v>
                      </c:pt>
                      <c:pt idx="10268">
                        <c:v>3.0640740740704633</c:v>
                      </c:pt>
                      <c:pt idx="10269">
                        <c:v>3.0643171296319043</c:v>
                      </c:pt>
                      <c:pt idx="10270">
                        <c:v>3.0645601851860693</c:v>
                      </c:pt>
                      <c:pt idx="10271">
                        <c:v>3.0648032407402344</c:v>
                      </c:pt>
                      <c:pt idx="10272">
                        <c:v>3.0650462962943994</c:v>
                      </c:pt>
                      <c:pt idx="10273">
                        <c:v>3.0652893518485644</c:v>
                      </c:pt>
                      <c:pt idx="10274">
                        <c:v>3.0655324074100054</c:v>
                      </c:pt>
                      <c:pt idx="10275">
                        <c:v>3.0657754629641705</c:v>
                      </c:pt>
                      <c:pt idx="10276">
                        <c:v>3.0660185185183355</c:v>
                      </c:pt>
                      <c:pt idx="10277">
                        <c:v>3.0662615740725006</c:v>
                      </c:pt>
                      <c:pt idx="10278">
                        <c:v>3.0665046296266656</c:v>
                      </c:pt>
                      <c:pt idx="10279">
                        <c:v>3.0667476851881066</c:v>
                      </c:pt>
                      <c:pt idx="10280">
                        <c:v>3.0669907407422716</c:v>
                      </c:pt>
                      <c:pt idx="10281">
                        <c:v>3.0672337962964367</c:v>
                      </c:pt>
                      <c:pt idx="10282">
                        <c:v>3.0674768518506017</c:v>
                      </c:pt>
                      <c:pt idx="10283">
                        <c:v>3.0677199074047667</c:v>
                      </c:pt>
                      <c:pt idx="10284">
                        <c:v>3.0679629629589318</c:v>
                      </c:pt>
                      <c:pt idx="10285">
                        <c:v>3.0682060185203728</c:v>
                      </c:pt>
                      <c:pt idx="10286">
                        <c:v>3.0684490740745378</c:v>
                      </c:pt>
                      <c:pt idx="10287">
                        <c:v>3.0686921296287029</c:v>
                      </c:pt>
                      <c:pt idx="10288">
                        <c:v>3.0689351851828679</c:v>
                      </c:pt>
                      <c:pt idx="10289">
                        <c:v>3.0691782407370329</c:v>
                      </c:pt>
                      <c:pt idx="10290">
                        <c:v>3.0694212962984739</c:v>
                      </c:pt>
                      <c:pt idx="10291">
                        <c:v>3.0696759259221427</c:v>
                      </c:pt>
                      <c:pt idx="10292">
                        <c:v>3.0699189814835837</c:v>
                      </c:pt>
                      <c:pt idx="10293">
                        <c:v>3.0701620370377487</c:v>
                      </c:pt>
                      <c:pt idx="10294">
                        <c:v>3.0704050925919137</c:v>
                      </c:pt>
                      <c:pt idx="10295">
                        <c:v>3.0706481481460788</c:v>
                      </c:pt>
                      <c:pt idx="10296">
                        <c:v>3.0708912037002438</c:v>
                      </c:pt>
                      <c:pt idx="10297">
                        <c:v>3.0711342592616848</c:v>
                      </c:pt>
                      <c:pt idx="10298">
                        <c:v>3.0713773148158499</c:v>
                      </c:pt>
                      <c:pt idx="10299">
                        <c:v>3.0716203703700149</c:v>
                      </c:pt>
                      <c:pt idx="10300">
                        <c:v>3.0718634259241799</c:v>
                      </c:pt>
                      <c:pt idx="10301">
                        <c:v>3.072106481478345</c:v>
                      </c:pt>
                      <c:pt idx="10302">
                        <c:v>3.072349537039786</c:v>
                      </c:pt>
                      <c:pt idx="10303">
                        <c:v>3.072592592593951</c:v>
                      </c:pt>
                      <c:pt idx="10304">
                        <c:v>3.0728356481481161</c:v>
                      </c:pt>
                      <c:pt idx="10305">
                        <c:v>3.0730787037022811</c:v>
                      </c:pt>
                      <c:pt idx="10306">
                        <c:v>3.0733217592564461</c:v>
                      </c:pt>
                      <c:pt idx="10307">
                        <c:v>3.0735648148178871</c:v>
                      </c:pt>
                      <c:pt idx="10308">
                        <c:v>3.0738078703720522</c:v>
                      </c:pt>
                      <c:pt idx="10309">
                        <c:v>3.0740509259262172</c:v>
                      </c:pt>
                      <c:pt idx="10310">
                        <c:v>3.0742939814803822</c:v>
                      </c:pt>
                      <c:pt idx="10311">
                        <c:v>3.0745370370345473</c:v>
                      </c:pt>
                      <c:pt idx="10312">
                        <c:v>3.0747800925887123</c:v>
                      </c:pt>
                      <c:pt idx="10313">
                        <c:v>3.0750231481501533</c:v>
                      </c:pt>
                      <c:pt idx="10314">
                        <c:v>3.0752662037043184</c:v>
                      </c:pt>
                      <c:pt idx="10315">
                        <c:v>3.0755092592584834</c:v>
                      </c:pt>
                      <c:pt idx="10316">
                        <c:v>3.0757523148126484</c:v>
                      </c:pt>
                      <c:pt idx="10317">
                        <c:v>3.0759953703668135</c:v>
                      </c:pt>
                      <c:pt idx="10318">
                        <c:v>3.0762384259282545</c:v>
                      </c:pt>
                      <c:pt idx="10319">
                        <c:v>3.0764814814824195</c:v>
                      </c:pt>
                      <c:pt idx="10320">
                        <c:v>3.0767245370365846</c:v>
                      </c:pt>
                      <c:pt idx="10321">
                        <c:v>3.0769675925907496</c:v>
                      </c:pt>
                      <c:pt idx="10322">
                        <c:v>3.0772106481449146</c:v>
                      </c:pt>
                      <c:pt idx="10323">
                        <c:v>3.0774537037063556</c:v>
                      </c:pt>
                      <c:pt idx="10324">
                        <c:v>3.0776967592605207</c:v>
                      </c:pt>
                      <c:pt idx="10325">
                        <c:v>3.0779398148146857</c:v>
                      </c:pt>
                      <c:pt idx="10326">
                        <c:v>3.0781828703688507</c:v>
                      </c:pt>
                      <c:pt idx="10327">
                        <c:v>3.0784259259230158</c:v>
                      </c:pt>
                      <c:pt idx="10328">
                        <c:v>3.0786689814844568</c:v>
                      </c:pt>
                      <c:pt idx="10329">
                        <c:v>3.0789120370386218</c:v>
                      </c:pt>
                      <c:pt idx="10330">
                        <c:v>3.0791550925927869</c:v>
                      </c:pt>
                      <c:pt idx="10331">
                        <c:v>3.0793981481469519</c:v>
                      </c:pt>
                      <c:pt idx="10332">
                        <c:v>3.0796412037011169</c:v>
                      </c:pt>
                      <c:pt idx="10333">
                        <c:v>3.079884259255282</c:v>
                      </c:pt>
                      <c:pt idx="10334">
                        <c:v>3.080127314816723</c:v>
                      </c:pt>
                      <c:pt idx="10335">
                        <c:v>3.080370370370888</c:v>
                      </c:pt>
                      <c:pt idx="10336">
                        <c:v>3.0806134259250531</c:v>
                      </c:pt>
                      <c:pt idx="10337">
                        <c:v>3.0808564814792181</c:v>
                      </c:pt>
                      <c:pt idx="10338">
                        <c:v>3.0810995370333831</c:v>
                      </c:pt>
                      <c:pt idx="10339">
                        <c:v>3.0813541666643278</c:v>
                      </c:pt>
                      <c:pt idx="10340">
                        <c:v>3.0815972222184929</c:v>
                      </c:pt>
                      <c:pt idx="10341">
                        <c:v>3.0818402777799339</c:v>
                      </c:pt>
                      <c:pt idx="10342">
                        <c:v>3.0820833333340989</c:v>
                      </c:pt>
                      <c:pt idx="10343">
                        <c:v>3.0823263888882639</c:v>
                      </c:pt>
                      <c:pt idx="10344">
                        <c:v>3.082569444442429</c:v>
                      </c:pt>
                      <c:pt idx="10345">
                        <c:v>3.082812499996594</c:v>
                      </c:pt>
                      <c:pt idx="10346">
                        <c:v>3.083055555558035</c:v>
                      </c:pt>
                      <c:pt idx="10347">
                        <c:v>3.0832986111122</c:v>
                      </c:pt>
                      <c:pt idx="10348">
                        <c:v>3.0835416666663651</c:v>
                      </c:pt>
                      <c:pt idx="10349">
                        <c:v>3.0837847222205301</c:v>
                      </c:pt>
                      <c:pt idx="10350">
                        <c:v>3.0840277777746952</c:v>
                      </c:pt>
                      <c:pt idx="10351">
                        <c:v>3.0842708333361362</c:v>
                      </c:pt>
                      <c:pt idx="10352">
                        <c:v>3.0845138888903012</c:v>
                      </c:pt>
                      <c:pt idx="10353">
                        <c:v>3.0847569444444662</c:v>
                      </c:pt>
                      <c:pt idx="10354">
                        <c:v>3.0849999999986313</c:v>
                      </c:pt>
                      <c:pt idx="10355">
                        <c:v>3.0852430555527963</c:v>
                      </c:pt>
                      <c:pt idx="10356">
                        <c:v>3.0854861111142373</c:v>
                      </c:pt>
                      <c:pt idx="10357">
                        <c:v>3.0857291666684024</c:v>
                      </c:pt>
                      <c:pt idx="10358">
                        <c:v>3.0859722222225674</c:v>
                      </c:pt>
                      <c:pt idx="10359">
                        <c:v>3.0862152777767324</c:v>
                      </c:pt>
                      <c:pt idx="10360">
                        <c:v>3.0864583333308975</c:v>
                      </c:pt>
                      <c:pt idx="10361">
                        <c:v>3.0867013888850625</c:v>
                      </c:pt>
                      <c:pt idx="10362">
                        <c:v>3.0869444444465035</c:v>
                      </c:pt>
                      <c:pt idx="10363">
                        <c:v>3.0871875000006685</c:v>
                      </c:pt>
                      <c:pt idx="10364">
                        <c:v>3.0874305555548336</c:v>
                      </c:pt>
                      <c:pt idx="10365">
                        <c:v>3.0876736111089986</c:v>
                      </c:pt>
                      <c:pt idx="10366">
                        <c:v>3.0879166666631637</c:v>
                      </c:pt>
                      <c:pt idx="10367">
                        <c:v>3.0881597222246047</c:v>
                      </c:pt>
                      <c:pt idx="10368">
                        <c:v>3.0884027777787697</c:v>
                      </c:pt>
                      <c:pt idx="10369">
                        <c:v>3.0886458333329347</c:v>
                      </c:pt>
                      <c:pt idx="10370">
                        <c:v>3.0888888888870998</c:v>
                      </c:pt>
                      <c:pt idx="10371">
                        <c:v>3.0891319444412648</c:v>
                      </c:pt>
                      <c:pt idx="10372">
                        <c:v>3.0893750000027058</c:v>
                      </c:pt>
                      <c:pt idx="10373">
                        <c:v>3.0896180555568709</c:v>
                      </c:pt>
                      <c:pt idx="10374">
                        <c:v>3.0898611111110359</c:v>
                      </c:pt>
                      <c:pt idx="10375">
                        <c:v>3.0901041666652009</c:v>
                      </c:pt>
                      <c:pt idx="10376">
                        <c:v>3.090347222219366</c:v>
                      </c:pt>
                      <c:pt idx="10377">
                        <c:v>3.090590277780807</c:v>
                      </c:pt>
                      <c:pt idx="10378">
                        <c:v>3.090833333334972</c:v>
                      </c:pt>
                      <c:pt idx="10379">
                        <c:v>3.091076388889137</c:v>
                      </c:pt>
                      <c:pt idx="10380">
                        <c:v>3.0913194444433021</c:v>
                      </c:pt>
                      <c:pt idx="10381">
                        <c:v>3.0915624999974671</c:v>
                      </c:pt>
                      <c:pt idx="10382">
                        <c:v>3.0918055555516322</c:v>
                      </c:pt>
                      <c:pt idx="10383">
                        <c:v>3.0920486111130732</c:v>
                      </c:pt>
                      <c:pt idx="10384">
                        <c:v>3.0922916666672382</c:v>
                      </c:pt>
                      <c:pt idx="10385">
                        <c:v>3.0925347222214032</c:v>
                      </c:pt>
                      <c:pt idx="10386">
                        <c:v>3.0927777777755683</c:v>
                      </c:pt>
                      <c:pt idx="10387">
                        <c:v>3.0930208333297333</c:v>
                      </c:pt>
                      <c:pt idx="10388">
                        <c:v>3.093275462960678</c:v>
                      </c:pt>
                      <c:pt idx="10389">
                        <c:v>3.0935185185148431</c:v>
                      </c:pt>
                      <c:pt idx="10390">
                        <c:v>3.093761574076284</c:v>
                      </c:pt>
                      <c:pt idx="10391">
                        <c:v>3.0940046296304491</c:v>
                      </c:pt>
                      <c:pt idx="10392">
                        <c:v>3.0942476851846141</c:v>
                      </c:pt>
                      <c:pt idx="10393">
                        <c:v>3.0944907407387792</c:v>
                      </c:pt>
                      <c:pt idx="10394">
                        <c:v>3.0947337962929442</c:v>
                      </c:pt>
                      <c:pt idx="10395">
                        <c:v>3.0949768518543852</c:v>
                      </c:pt>
                      <c:pt idx="10396">
                        <c:v>3.0952199074085502</c:v>
                      </c:pt>
                      <c:pt idx="10397">
                        <c:v>3.0954629629627153</c:v>
                      </c:pt>
                      <c:pt idx="10398">
                        <c:v>3.0957060185168803</c:v>
                      </c:pt>
                      <c:pt idx="10399">
                        <c:v>3.0959490740710454</c:v>
                      </c:pt>
                      <c:pt idx="10400">
                        <c:v>3.0961921296324864</c:v>
                      </c:pt>
                      <c:pt idx="10401">
                        <c:v>3.0964351851866514</c:v>
                      </c:pt>
                      <c:pt idx="10402">
                        <c:v>3.0966782407408164</c:v>
                      </c:pt>
                      <c:pt idx="10403">
                        <c:v>3.0969212962949815</c:v>
                      </c:pt>
                      <c:pt idx="10404">
                        <c:v>3.0971643518491465</c:v>
                      </c:pt>
                      <c:pt idx="10405">
                        <c:v>3.0974074074033116</c:v>
                      </c:pt>
                      <c:pt idx="10406">
                        <c:v>3.0976504629647525</c:v>
                      </c:pt>
                      <c:pt idx="10407">
                        <c:v>3.0978935185189176</c:v>
                      </c:pt>
                      <c:pt idx="10408">
                        <c:v>3.0981365740730826</c:v>
                      </c:pt>
                      <c:pt idx="10409">
                        <c:v>3.0983796296272477</c:v>
                      </c:pt>
                      <c:pt idx="10410">
                        <c:v>3.0986226851814127</c:v>
                      </c:pt>
                      <c:pt idx="10411">
                        <c:v>3.0988657407428537</c:v>
                      </c:pt>
                      <c:pt idx="10412">
                        <c:v>3.0991087962970187</c:v>
                      </c:pt>
                      <c:pt idx="10413">
                        <c:v>3.0993518518511838</c:v>
                      </c:pt>
                      <c:pt idx="10414">
                        <c:v>3.0995949074053488</c:v>
                      </c:pt>
                      <c:pt idx="10415">
                        <c:v>3.0998379629595139</c:v>
                      </c:pt>
                      <c:pt idx="10416">
                        <c:v>3.1000810185209549</c:v>
                      </c:pt>
                      <c:pt idx="10417">
                        <c:v>3.1003240740751199</c:v>
                      </c:pt>
                      <c:pt idx="10418">
                        <c:v>3.1005671296292849</c:v>
                      </c:pt>
                      <c:pt idx="10419">
                        <c:v>3.10081018518345</c:v>
                      </c:pt>
                      <c:pt idx="10420">
                        <c:v>3.101053240737615</c:v>
                      </c:pt>
                      <c:pt idx="10421">
                        <c:v>3.101296296299056</c:v>
                      </c:pt>
                      <c:pt idx="10422">
                        <c:v>3.101539351853221</c:v>
                      </c:pt>
                      <c:pt idx="10423">
                        <c:v>3.1017824074073861</c:v>
                      </c:pt>
                      <c:pt idx="10424">
                        <c:v>3.1020254629615511</c:v>
                      </c:pt>
                      <c:pt idx="10425">
                        <c:v>3.1022685185157162</c:v>
                      </c:pt>
                      <c:pt idx="10426">
                        <c:v>3.1025115740771572</c:v>
                      </c:pt>
                      <c:pt idx="10427">
                        <c:v>3.1027546296313222</c:v>
                      </c:pt>
                      <c:pt idx="10428">
                        <c:v>3.1029976851854872</c:v>
                      </c:pt>
                      <c:pt idx="10429">
                        <c:v>3.1032407407396523</c:v>
                      </c:pt>
                      <c:pt idx="10430">
                        <c:v>3.1034837962938173</c:v>
                      </c:pt>
                      <c:pt idx="10431">
                        <c:v>3.1037268518479824</c:v>
                      </c:pt>
                      <c:pt idx="10432">
                        <c:v>3.1039699074094234</c:v>
                      </c:pt>
                      <c:pt idx="10433">
                        <c:v>3.1042129629635884</c:v>
                      </c:pt>
                      <c:pt idx="10434">
                        <c:v>3.1044560185177534</c:v>
                      </c:pt>
                      <c:pt idx="10435">
                        <c:v>3.1046990740719185</c:v>
                      </c:pt>
                      <c:pt idx="10436">
                        <c:v>3.1049537037028632</c:v>
                      </c:pt>
                      <c:pt idx="10437">
                        <c:v>3.1051967592570282</c:v>
                      </c:pt>
                      <c:pt idx="10438">
                        <c:v>3.1054398148111932</c:v>
                      </c:pt>
                      <c:pt idx="10439">
                        <c:v>3.1056828703726342</c:v>
                      </c:pt>
                      <c:pt idx="10440">
                        <c:v>3.1059259259267993</c:v>
                      </c:pt>
                      <c:pt idx="10441">
                        <c:v>3.1061689814809643</c:v>
                      </c:pt>
                      <c:pt idx="10442">
                        <c:v>3.1064120370351294</c:v>
                      </c:pt>
                      <c:pt idx="10443">
                        <c:v>3.1066550925892944</c:v>
                      </c:pt>
                      <c:pt idx="10444">
                        <c:v>3.1068981481507354</c:v>
                      </c:pt>
                      <c:pt idx="10445">
                        <c:v>3.1071412037049004</c:v>
                      </c:pt>
                      <c:pt idx="10446">
                        <c:v>3.1073842592590655</c:v>
                      </c:pt>
                      <c:pt idx="10447">
                        <c:v>3.1076273148132305</c:v>
                      </c:pt>
                      <c:pt idx="10448">
                        <c:v>3.1078703703673956</c:v>
                      </c:pt>
                      <c:pt idx="10449">
                        <c:v>3.1081134259288365</c:v>
                      </c:pt>
                      <c:pt idx="10450">
                        <c:v>3.1083564814830016</c:v>
                      </c:pt>
                      <c:pt idx="10451">
                        <c:v>3.1085995370371666</c:v>
                      </c:pt>
                      <c:pt idx="10452">
                        <c:v>3.1088425925913317</c:v>
                      </c:pt>
                      <c:pt idx="10453">
                        <c:v>3.1090856481454967</c:v>
                      </c:pt>
                      <c:pt idx="10454">
                        <c:v>3.1093287036996617</c:v>
                      </c:pt>
                      <c:pt idx="10455">
                        <c:v>3.1095717592611027</c:v>
                      </c:pt>
                      <c:pt idx="10456">
                        <c:v>3.1098148148152678</c:v>
                      </c:pt>
                      <c:pt idx="10457">
                        <c:v>3.1100578703694328</c:v>
                      </c:pt>
                      <c:pt idx="10458">
                        <c:v>3.1103009259235979</c:v>
                      </c:pt>
                      <c:pt idx="10459">
                        <c:v>3.1105439814777629</c:v>
                      </c:pt>
                      <c:pt idx="10460">
                        <c:v>3.1107870370392039</c:v>
                      </c:pt>
                      <c:pt idx="10461">
                        <c:v>3.1110300925933689</c:v>
                      </c:pt>
                      <c:pt idx="10462">
                        <c:v>3.111273148147534</c:v>
                      </c:pt>
                      <c:pt idx="10463">
                        <c:v>3.111516203701699</c:v>
                      </c:pt>
                      <c:pt idx="10464">
                        <c:v>3.1117592592558641</c:v>
                      </c:pt>
                      <c:pt idx="10465">
                        <c:v>3.112002314817305</c:v>
                      </c:pt>
                      <c:pt idx="10466">
                        <c:v>3.1122453703714701</c:v>
                      </c:pt>
                      <c:pt idx="10467">
                        <c:v>3.1124884259256351</c:v>
                      </c:pt>
                      <c:pt idx="10468">
                        <c:v>3.1127314814798002</c:v>
                      </c:pt>
                      <c:pt idx="10469">
                        <c:v>3.1129745370339652</c:v>
                      </c:pt>
                      <c:pt idx="10470">
                        <c:v>3.1132175925954062</c:v>
                      </c:pt>
                      <c:pt idx="10471">
                        <c:v>3.1134606481495712</c:v>
                      </c:pt>
                      <c:pt idx="10472">
                        <c:v>3.1137037037037363</c:v>
                      </c:pt>
                      <c:pt idx="10473">
                        <c:v>3.1139467592579013</c:v>
                      </c:pt>
                      <c:pt idx="10474">
                        <c:v>3.1141898148120664</c:v>
                      </c:pt>
                      <c:pt idx="10475">
                        <c:v>3.1144328703735074</c:v>
                      </c:pt>
                      <c:pt idx="10476">
                        <c:v>3.1146759259276724</c:v>
                      </c:pt>
                      <c:pt idx="10477">
                        <c:v>3.1149189814818374</c:v>
                      </c:pt>
                      <c:pt idx="10478">
                        <c:v>3.1151620370360025</c:v>
                      </c:pt>
                      <c:pt idx="10479">
                        <c:v>3.1154050925901675</c:v>
                      </c:pt>
                      <c:pt idx="10480">
                        <c:v>3.1156481481443326</c:v>
                      </c:pt>
                      <c:pt idx="10481">
                        <c:v>3.1158912037057735</c:v>
                      </c:pt>
                      <c:pt idx="10482">
                        <c:v>3.1161342592599386</c:v>
                      </c:pt>
                      <c:pt idx="10483">
                        <c:v>3.1163773148141036</c:v>
                      </c:pt>
                      <c:pt idx="10484">
                        <c:v>3.1166203703682687</c:v>
                      </c:pt>
                      <c:pt idx="10485">
                        <c:v>3.1168749999992134</c:v>
                      </c:pt>
                      <c:pt idx="10486">
                        <c:v>3.1171180555533784</c:v>
                      </c:pt>
                      <c:pt idx="10487">
                        <c:v>3.1173611111075434</c:v>
                      </c:pt>
                      <c:pt idx="10488">
                        <c:v>3.1176041666689844</c:v>
                      </c:pt>
                      <c:pt idx="10489">
                        <c:v>3.1178472222231495</c:v>
                      </c:pt>
                      <c:pt idx="10490">
                        <c:v>3.1180902777773145</c:v>
                      </c:pt>
                      <c:pt idx="10491">
                        <c:v>3.1183333333314796</c:v>
                      </c:pt>
                      <c:pt idx="10492">
                        <c:v>3.1185763888856446</c:v>
                      </c:pt>
                      <c:pt idx="10493">
                        <c:v>3.1188194444470856</c:v>
                      </c:pt>
                      <c:pt idx="10494">
                        <c:v>3.1190625000012506</c:v>
                      </c:pt>
                      <c:pt idx="10495">
                        <c:v>3.1193055555554157</c:v>
                      </c:pt>
                      <c:pt idx="10496">
                        <c:v>3.1195486111095807</c:v>
                      </c:pt>
                      <c:pt idx="10497">
                        <c:v>3.1197916666637457</c:v>
                      </c:pt>
                      <c:pt idx="10498">
                        <c:v>3.1200347222251867</c:v>
                      </c:pt>
                      <c:pt idx="10499">
                        <c:v>3.1202777777793518</c:v>
                      </c:pt>
                      <c:pt idx="10500">
                        <c:v>3.1205208333335168</c:v>
                      </c:pt>
                      <c:pt idx="10501">
                        <c:v>3.1207638888876819</c:v>
                      </c:pt>
                      <c:pt idx="10502">
                        <c:v>3.1210069444418469</c:v>
                      </c:pt>
                      <c:pt idx="10503">
                        <c:v>3.1212499999960119</c:v>
                      </c:pt>
                      <c:pt idx="10504">
                        <c:v>3.1214930555574529</c:v>
                      </c:pt>
                      <c:pt idx="10505">
                        <c:v>3.121736111111618</c:v>
                      </c:pt>
                      <c:pt idx="10506">
                        <c:v>3.121979166665783</c:v>
                      </c:pt>
                      <c:pt idx="10507">
                        <c:v>3.1222222222199481</c:v>
                      </c:pt>
                      <c:pt idx="10508">
                        <c:v>3.1224652777741131</c:v>
                      </c:pt>
                      <c:pt idx="10509">
                        <c:v>3.1227083333355541</c:v>
                      </c:pt>
                      <c:pt idx="10510">
                        <c:v>3.1229513888897191</c:v>
                      </c:pt>
                      <c:pt idx="10511">
                        <c:v>3.1231944444438842</c:v>
                      </c:pt>
                      <c:pt idx="10512">
                        <c:v>3.1234374999980492</c:v>
                      </c:pt>
                      <c:pt idx="10513">
                        <c:v>3.1236805555522142</c:v>
                      </c:pt>
                      <c:pt idx="10514">
                        <c:v>3.1239236111136552</c:v>
                      </c:pt>
                      <c:pt idx="10515">
                        <c:v>3.1241666666678203</c:v>
                      </c:pt>
                      <c:pt idx="10516">
                        <c:v>3.1244097222219853</c:v>
                      </c:pt>
                      <c:pt idx="10517">
                        <c:v>3.1246527777761504</c:v>
                      </c:pt>
                      <c:pt idx="10518">
                        <c:v>3.1248958333303154</c:v>
                      </c:pt>
                      <c:pt idx="10519">
                        <c:v>3.1251388888917564</c:v>
                      </c:pt>
                      <c:pt idx="10520">
                        <c:v>3.1253819444459214</c:v>
                      </c:pt>
                      <c:pt idx="10521">
                        <c:v>3.1256250000000865</c:v>
                      </c:pt>
                      <c:pt idx="10522">
                        <c:v>3.1258680555542515</c:v>
                      </c:pt>
                      <c:pt idx="10523">
                        <c:v>3.1261111111084166</c:v>
                      </c:pt>
                      <c:pt idx="10524">
                        <c:v>3.1263541666625816</c:v>
                      </c:pt>
                      <c:pt idx="10525">
                        <c:v>3.1265972222240226</c:v>
                      </c:pt>
                      <c:pt idx="10526">
                        <c:v>3.1268402777781876</c:v>
                      </c:pt>
                      <c:pt idx="10527">
                        <c:v>3.1270833333323527</c:v>
                      </c:pt>
                      <c:pt idx="10528">
                        <c:v>3.1273263888865177</c:v>
                      </c:pt>
                      <c:pt idx="10529">
                        <c:v>3.1275694444406827</c:v>
                      </c:pt>
                      <c:pt idx="10530">
                        <c:v>3.1278125000021237</c:v>
                      </c:pt>
                      <c:pt idx="10531">
                        <c:v>3.1280555555562888</c:v>
                      </c:pt>
                      <c:pt idx="10532">
                        <c:v>3.1282986111104538</c:v>
                      </c:pt>
                      <c:pt idx="10533">
                        <c:v>3.1285532407413985</c:v>
                      </c:pt>
                      <c:pt idx="10534">
                        <c:v>3.1287962962955636</c:v>
                      </c:pt>
                      <c:pt idx="10535">
                        <c:v>3.1290393518497286</c:v>
                      </c:pt>
                      <c:pt idx="10536">
                        <c:v>3.1292824074038936</c:v>
                      </c:pt>
                      <c:pt idx="10537">
                        <c:v>3.1295254629653346</c:v>
                      </c:pt>
                      <c:pt idx="10538">
                        <c:v>3.1297685185194997</c:v>
                      </c:pt>
                      <c:pt idx="10539">
                        <c:v>3.1300115740736647</c:v>
                      </c:pt>
                      <c:pt idx="10540">
                        <c:v>3.1302546296278297</c:v>
                      </c:pt>
                      <c:pt idx="10541">
                        <c:v>3.1304976851819948</c:v>
                      </c:pt>
                      <c:pt idx="10542">
                        <c:v>3.1307407407434358</c:v>
                      </c:pt>
                      <c:pt idx="10543">
                        <c:v>3.1309837962976008</c:v>
                      </c:pt>
                      <c:pt idx="10544">
                        <c:v>3.1312268518517659</c:v>
                      </c:pt>
                      <c:pt idx="10545">
                        <c:v>3.1314699074059309</c:v>
                      </c:pt>
                      <c:pt idx="10546">
                        <c:v>3.1317129629600959</c:v>
                      </c:pt>
                      <c:pt idx="10547">
                        <c:v>3.1319560185215369</c:v>
                      </c:pt>
                      <c:pt idx="10548">
                        <c:v>3.132199074075702</c:v>
                      </c:pt>
                      <c:pt idx="10549">
                        <c:v>3.132442129629867</c:v>
                      </c:pt>
                      <c:pt idx="10550">
                        <c:v>3.1326851851840321</c:v>
                      </c:pt>
                      <c:pt idx="10551">
                        <c:v>3.1329282407381971</c:v>
                      </c:pt>
                      <c:pt idx="10552">
                        <c:v>3.1331712962923621</c:v>
                      </c:pt>
                      <c:pt idx="10553">
                        <c:v>3.1334143518538031</c:v>
                      </c:pt>
                      <c:pt idx="10554">
                        <c:v>3.1336574074079682</c:v>
                      </c:pt>
                      <c:pt idx="10555">
                        <c:v>3.1339004629621332</c:v>
                      </c:pt>
                      <c:pt idx="10556">
                        <c:v>3.1341435185162982</c:v>
                      </c:pt>
                      <c:pt idx="10557">
                        <c:v>3.1343865740704633</c:v>
                      </c:pt>
                      <c:pt idx="10558">
                        <c:v>3.1346296296319043</c:v>
                      </c:pt>
                      <c:pt idx="10559">
                        <c:v>3.1348726851860693</c:v>
                      </c:pt>
                      <c:pt idx="10560">
                        <c:v>3.1351157407402344</c:v>
                      </c:pt>
                      <c:pt idx="10561">
                        <c:v>3.1353587962943994</c:v>
                      </c:pt>
                      <c:pt idx="10562">
                        <c:v>3.1356018518485644</c:v>
                      </c:pt>
                      <c:pt idx="10563">
                        <c:v>3.1358449074100054</c:v>
                      </c:pt>
                      <c:pt idx="10564">
                        <c:v>3.1360879629641705</c:v>
                      </c:pt>
                      <c:pt idx="10565">
                        <c:v>3.1363310185183355</c:v>
                      </c:pt>
                      <c:pt idx="10566">
                        <c:v>3.1365740740725006</c:v>
                      </c:pt>
                      <c:pt idx="10567">
                        <c:v>3.1368171296266656</c:v>
                      </c:pt>
                      <c:pt idx="10568">
                        <c:v>3.1370601851881066</c:v>
                      </c:pt>
                      <c:pt idx="10569">
                        <c:v>3.1373032407422716</c:v>
                      </c:pt>
                      <c:pt idx="10570">
                        <c:v>3.1375462962964367</c:v>
                      </c:pt>
                      <c:pt idx="10571">
                        <c:v>3.1377893518506017</c:v>
                      </c:pt>
                      <c:pt idx="10572">
                        <c:v>3.1380324074047667</c:v>
                      </c:pt>
                      <c:pt idx="10573">
                        <c:v>3.1382754629589318</c:v>
                      </c:pt>
                      <c:pt idx="10574">
                        <c:v>3.1385185185203728</c:v>
                      </c:pt>
                      <c:pt idx="10575">
                        <c:v>3.1387615740745378</c:v>
                      </c:pt>
                      <c:pt idx="10576">
                        <c:v>3.1390046296287029</c:v>
                      </c:pt>
                      <c:pt idx="10577">
                        <c:v>3.1392476851828679</c:v>
                      </c:pt>
                      <c:pt idx="10578">
                        <c:v>3.1394907407370329</c:v>
                      </c:pt>
                      <c:pt idx="10579">
                        <c:v>3.1397337962984739</c:v>
                      </c:pt>
                      <c:pt idx="10580">
                        <c:v>3.139976851852639</c:v>
                      </c:pt>
                      <c:pt idx="10581">
                        <c:v>3.140219907406804</c:v>
                      </c:pt>
                      <c:pt idx="10582">
                        <c:v>3.1404745370377487</c:v>
                      </c:pt>
                      <c:pt idx="10583">
                        <c:v>3.1407175925919137</c:v>
                      </c:pt>
                      <c:pt idx="10584">
                        <c:v>3.1409606481460788</c:v>
                      </c:pt>
                      <c:pt idx="10585">
                        <c:v>3.1412037037002438</c:v>
                      </c:pt>
                      <c:pt idx="10586">
                        <c:v>3.1414467592616848</c:v>
                      </c:pt>
                      <c:pt idx="10587">
                        <c:v>3.1416898148158499</c:v>
                      </c:pt>
                      <c:pt idx="10588">
                        <c:v>3.1419328703700149</c:v>
                      </c:pt>
                      <c:pt idx="10589">
                        <c:v>3.1421759259241799</c:v>
                      </c:pt>
                      <c:pt idx="10590">
                        <c:v>3.142418981478345</c:v>
                      </c:pt>
                      <c:pt idx="10591">
                        <c:v>3.142662037039786</c:v>
                      </c:pt>
                      <c:pt idx="10592">
                        <c:v>3.142905092593951</c:v>
                      </c:pt>
                      <c:pt idx="10593">
                        <c:v>3.1431481481481161</c:v>
                      </c:pt>
                      <c:pt idx="10594">
                        <c:v>3.1433912037022811</c:v>
                      </c:pt>
                      <c:pt idx="10595">
                        <c:v>3.1436342592564461</c:v>
                      </c:pt>
                      <c:pt idx="10596">
                        <c:v>3.1438773148178871</c:v>
                      </c:pt>
                      <c:pt idx="10597">
                        <c:v>3.1441203703720522</c:v>
                      </c:pt>
                      <c:pt idx="10598">
                        <c:v>3.1443634259262172</c:v>
                      </c:pt>
                      <c:pt idx="10599">
                        <c:v>3.1446064814803822</c:v>
                      </c:pt>
                      <c:pt idx="10600">
                        <c:v>3.1448495370345473</c:v>
                      </c:pt>
                      <c:pt idx="10601">
                        <c:v>3.1450925925887123</c:v>
                      </c:pt>
                      <c:pt idx="10602">
                        <c:v>3.1453356481501533</c:v>
                      </c:pt>
                      <c:pt idx="10603">
                        <c:v>3.1455787037043184</c:v>
                      </c:pt>
                      <c:pt idx="10604">
                        <c:v>3.1458217592584834</c:v>
                      </c:pt>
                      <c:pt idx="10605">
                        <c:v>3.1460648148126484</c:v>
                      </c:pt>
                      <c:pt idx="10606">
                        <c:v>3.1463078703668135</c:v>
                      </c:pt>
                      <c:pt idx="10607">
                        <c:v>3.1465509259282545</c:v>
                      </c:pt>
                      <c:pt idx="10608">
                        <c:v>3.1467939814824195</c:v>
                      </c:pt>
                      <c:pt idx="10609">
                        <c:v>3.1470370370365846</c:v>
                      </c:pt>
                      <c:pt idx="10610">
                        <c:v>3.1472800925907496</c:v>
                      </c:pt>
                      <c:pt idx="10611">
                        <c:v>3.1475231481449146</c:v>
                      </c:pt>
                      <c:pt idx="10612">
                        <c:v>3.1477662037063556</c:v>
                      </c:pt>
                      <c:pt idx="10613">
                        <c:v>3.1480092592605207</c:v>
                      </c:pt>
                      <c:pt idx="10614">
                        <c:v>3.1482523148146857</c:v>
                      </c:pt>
                      <c:pt idx="10615">
                        <c:v>3.1484953703688507</c:v>
                      </c:pt>
                      <c:pt idx="10616">
                        <c:v>3.1487384259230158</c:v>
                      </c:pt>
                      <c:pt idx="10617">
                        <c:v>3.1489814814844568</c:v>
                      </c:pt>
                      <c:pt idx="10618">
                        <c:v>3.1492245370386218</c:v>
                      </c:pt>
                      <c:pt idx="10619">
                        <c:v>3.1494675925927869</c:v>
                      </c:pt>
                      <c:pt idx="10620">
                        <c:v>3.1497106481469519</c:v>
                      </c:pt>
                      <c:pt idx="10621">
                        <c:v>3.1499537037011169</c:v>
                      </c:pt>
                      <c:pt idx="10622">
                        <c:v>3.150196759255282</c:v>
                      </c:pt>
                      <c:pt idx="10623">
                        <c:v>3.150439814816723</c:v>
                      </c:pt>
                      <c:pt idx="10624">
                        <c:v>3.150682870370888</c:v>
                      </c:pt>
                      <c:pt idx="10625">
                        <c:v>3.1509259259250531</c:v>
                      </c:pt>
                      <c:pt idx="10626">
                        <c:v>3.1511689814792181</c:v>
                      </c:pt>
                      <c:pt idx="10627">
                        <c:v>3.1514120370333831</c:v>
                      </c:pt>
                      <c:pt idx="10628">
                        <c:v>3.1516550925948241</c:v>
                      </c:pt>
                      <c:pt idx="10629">
                        <c:v>3.1518981481489892</c:v>
                      </c:pt>
                      <c:pt idx="10630">
                        <c:v>3.1521527777799339</c:v>
                      </c:pt>
                      <c:pt idx="10631">
                        <c:v>3.1523958333340989</c:v>
                      </c:pt>
                      <c:pt idx="10632">
                        <c:v>3.1526388888882639</c:v>
                      </c:pt>
                      <c:pt idx="10633">
                        <c:v>3.152881944442429</c:v>
                      </c:pt>
                      <c:pt idx="10634">
                        <c:v>3.153124999996594</c:v>
                      </c:pt>
                      <c:pt idx="10635">
                        <c:v>3.153368055558035</c:v>
                      </c:pt>
                      <c:pt idx="10636">
                        <c:v>3.1536111111122</c:v>
                      </c:pt>
                      <c:pt idx="10637">
                        <c:v>3.1538541666663651</c:v>
                      </c:pt>
                      <c:pt idx="10638">
                        <c:v>3.1540972222205301</c:v>
                      </c:pt>
                      <c:pt idx="10639">
                        <c:v>3.1543402777746952</c:v>
                      </c:pt>
                      <c:pt idx="10640">
                        <c:v>3.1545833333361362</c:v>
                      </c:pt>
                      <c:pt idx="10641">
                        <c:v>3.1548263888903012</c:v>
                      </c:pt>
                      <c:pt idx="10642">
                        <c:v>3.1550694444444662</c:v>
                      </c:pt>
                      <c:pt idx="10643">
                        <c:v>3.1553124999986313</c:v>
                      </c:pt>
                      <c:pt idx="10644">
                        <c:v>3.1555555555527963</c:v>
                      </c:pt>
                      <c:pt idx="10645">
                        <c:v>3.1557986111142373</c:v>
                      </c:pt>
                      <c:pt idx="10646">
                        <c:v>3.1560416666684024</c:v>
                      </c:pt>
                      <c:pt idx="10647">
                        <c:v>3.1562847222225674</c:v>
                      </c:pt>
                      <c:pt idx="10648">
                        <c:v>3.1565277777767324</c:v>
                      </c:pt>
                      <c:pt idx="10649">
                        <c:v>3.1567708333308975</c:v>
                      </c:pt>
                      <c:pt idx="10650">
                        <c:v>3.1570138888850625</c:v>
                      </c:pt>
                      <c:pt idx="10651">
                        <c:v>3.1572569444465035</c:v>
                      </c:pt>
                      <c:pt idx="10652">
                        <c:v>3.1575000000006685</c:v>
                      </c:pt>
                      <c:pt idx="10653">
                        <c:v>3.1577430555548336</c:v>
                      </c:pt>
                      <c:pt idx="10654">
                        <c:v>3.1579861111089986</c:v>
                      </c:pt>
                      <c:pt idx="10655">
                        <c:v>3.1582291666631637</c:v>
                      </c:pt>
                      <c:pt idx="10656">
                        <c:v>3.1584722222246047</c:v>
                      </c:pt>
                      <c:pt idx="10657">
                        <c:v>3.1587152777787697</c:v>
                      </c:pt>
                      <c:pt idx="10658">
                        <c:v>3.1589583333329347</c:v>
                      </c:pt>
                      <c:pt idx="10659">
                        <c:v>3.1592013888870998</c:v>
                      </c:pt>
                      <c:pt idx="10660">
                        <c:v>3.1594444444412648</c:v>
                      </c:pt>
                      <c:pt idx="10661">
                        <c:v>3.1596875000027058</c:v>
                      </c:pt>
                      <c:pt idx="10662">
                        <c:v>3.1599305555568709</c:v>
                      </c:pt>
                      <c:pt idx="10663">
                        <c:v>3.1601736111110359</c:v>
                      </c:pt>
                      <c:pt idx="10664">
                        <c:v>3.1604166666652009</c:v>
                      </c:pt>
                      <c:pt idx="10665">
                        <c:v>3.160659722219366</c:v>
                      </c:pt>
                      <c:pt idx="10666">
                        <c:v>3.160902777780807</c:v>
                      </c:pt>
                      <c:pt idx="10667">
                        <c:v>3.161145833334972</c:v>
                      </c:pt>
                      <c:pt idx="10668">
                        <c:v>3.161388888889137</c:v>
                      </c:pt>
                      <c:pt idx="10669">
                        <c:v>3.1616319444433021</c:v>
                      </c:pt>
                      <c:pt idx="10670">
                        <c:v>3.1618749999974671</c:v>
                      </c:pt>
                      <c:pt idx="10671">
                        <c:v>3.1621180555516322</c:v>
                      </c:pt>
                      <c:pt idx="10672">
                        <c:v>3.1623611111130732</c:v>
                      </c:pt>
                      <c:pt idx="10673">
                        <c:v>3.1626041666672382</c:v>
                      </c:pt>
                      <c:pt idx="10674">
                        <c:v>3.1628472222214032</c:v>
                      </c:pt>
                      <c:pt idx="10675">
                        <c:v>3.1630902777755683</c:v>
                      </c:pt>
                      <c:pt idx="10676">
                        <c:v>3.1633333333297333</c:v>
                      </c:pt>
                      <c:pt idx="10677">
                        <c:v>3.1635763888911743</c:v>
                      </c:pt>
                      <c:pt idx="10678">
                        <c:v>3.1638194444453394</c:v>
                      </c:pt>
                      <c:pt idx="10679">
                        <c:v>3.164074074076284</c:v>
                      </c:pt>
                      <c:pt idx="10680">
                        <c:v>3.1643171296304491</c:v>
                      </c:pt>
                      <c:pt idx="10681">
                        <c:v>3.1645601851846141</c:v>
                      </c:pt>
                      <c:pt idx="10682">
                        <c:v>3.1648032407387792</c:v>
                      </c:pt>
                      <c:pt idx="10683">
                        <c:v>3.1650462962929442</c:v>
                      </c:pt>
                      <c:pt idx="10684">
                        <c:v>3.1652893518543852</c:v>
                      </c:pt>
                      <c:pt idx="10685">
                        <c:v>3.1655324074085502</c:v>
                      </c:pt>
                      <c:pt idx="10686">
                        <c:v>3.1657754629627153</c:v>
                      </c:pt>
                      <c:pt idx="10687">
                        <c:v>3.1660185185168803</c:v>
                      </c:pt>
                      <c:pt idx="10688">
                        <c:v>3.1662615740710454</c:v>
                      </c:pt>
                      <c:pt idx="10689">
                        <c:v>3.1665046296324864</c:v>
                      </c:pt>
                      <c:pt idx="10690">
                        <c:v>3.1667476851866514</c:v>
                      </c:pt>
                      <c:pt idx="10691">
                        <c:v>3.1669907407408164</c:v>
                      </c:pt>
                      <c:pt idx="10692">
                        <c:v>3.1672337962949815</c:v>
                      </c:pt>
                      <c:pt idx="10693">
                        <c:v>3.1674768518491465</c:v>
                      </c:pt>
                      <c:pt idx="10694">
                        <c:v>3.1677199074033116</c:v>
                      </c:pt>
                      <c:pt idx="10695">
                        <c:v>3.1679629629647525</c:v>
                      </c:pt>
                      <c:pt idx="10696">
                        <c:v>3.1682060185189176</c:v>
                      </c:pt>
                      <c:pt idx="10697">
                        <c:v>3.1684490740730826</c:v>
                      </c:pt>
                      <c:pt idx="10698">
                        <c:v>3.1686921296272477</c:v>
                      </c:pt>
                      <c:pt idx="10699">
                        <c:v>3.1689351851814127</c:v>
                      </c:pt>
                      <c:pt idx="10700">
                        <c:v>3.1691782407428537</c:v>
                      </c:pt>
                      <c:pt idx="10701">
                        <c:v>3.1694212962970187</c:v>
                      </c:pt>
                      <c:pt idx="10702">
                        <c:v>3.1696643518511838</c:v>
                      </c:pt>
                      <c:pt idx="10703">
                        <c:v>3.1699074074053488</c:v>
                      </c:pt>
                      <c:pt idx="10704">
                        <c:v>3.1701504629595139</c:v>
                      </c:pt>
                      <c:pt idx="10705">
                        <c:v>3.1703935185209549</c:v>
                      </c:pt>
                      <c:pt idx="10706">
                        <c:v>3.1706365740751199</c:v>
                      </c:pt>
                      <c:pt idx="10707">
                        <c:v>3.1708796296292849</c:v>
                      </c:pt>
                      <c:pt idx="10708">
                        <c:v>3.17112268518345</c:v>
                      </c:pt>
                      <c:pt idx="10709">
                        <c:v>3.171365740737615</c:v>
                      </c:pt>
                      <c:pt idx="10710">
                        <c:v>3.171608796299056</c:v>
                      </c:pt>
                      <c:pt idx="10711">
                        <c:v>3.171851851853221</c:v>
                      </c:pt>
                      <c:pt idx="10712">
                        <c:v>3.1720949074073861</c:v>
                      </c:pt>
                      <c:pt idx="10713">
                        <c:v>3.1723379629615511</c:v>
                      </c:pt>
                      <c:pt idx="10714">
                        <c:v>3.1725810185157162</c:v>
                      </c:pt>
                      <c:pt idx="10715">
                        <c:v>3.1728240740771572</c:v>
                      </c:pt>
                      <c:pt idx="10716">
                        <c:v>3.1730671296313222</c:v>
                      </c:pt>
                      <c:pt idx="10717">
                        <c:v>3.1733101851854872</c:v>
                      </c:pt>
                      <c:pt idx="10718">
                        <c:v>3.1735532407396523</c:v>
                      </c:pt>
                      <c:pt idx="10719">
                        <c:v>3.1737962962938173</c:v>
                      </c:pt>
                      <c:pt idx="10720">
                        <c:v>3.1740393518479824</c:v>
                      </c:pt>
                      <c:pt idx="10721">
                        <c:v>3.1742824074094234</c:v>
                      </c:pt>
                      <c:pt idx="10722">
                        <c:v>3.1745254629635884</c:v>
                      </c:pt>
                      <c:pt idx="10723">
                        <c:v>3.1747685185177534</c:v>
                      </c:pt>
                      <c:pt idx="10724">
                        <c:v>3.1750115740719185</c:v>
                      </c:pt>
                      <c:pt idx="10725">
                        <c:v>3.1752546296260835</c:v>
                      </c:pt>
                      <c:pt idx="10726">
                        <c:v>3.1754976851875245</c:v>
                      </c:pt>
                      <c:pt idx="10727">
                        <c:v>3.1757523148111932</c:v>
                      </c:pt>
                      <c:pt idx="10728">
                        <c:v>3.1759953703726342</c:v>
                      </c:pt>
                      <c:pt idx="10729">
                        <c:v>3.1762384259267993</c:v>
                      </c:pt>
                      <c:pt idx="10730">
                        <c:v>3.1764814814809643</c:v>
                      </c:pt>
                      <c:pt idx="10731">
                        <c:v>3.1767245370351294</c:v>
                      </c:pt>
                      <c:pt idx="10732">
                        <c:v>3.1769675925892944</c:v>
                      </c:pt>
                      <c:pt idx="10733">
                        <c:v>3.1772106481507354</c:v>
                      </c:pt>
                      <c:pt idx="10734">
                        <c:v>3.1774537037049004</c:v>
                      </c:pt>
                      <c:pt idx="10735">
                        <c:v>3.1776967592590655</c:v>
                      </c:pt>
                      <c:pt idx="10736">
                        <c:v>3.1779398148132305</c:v>
                      </c:pt>
                      <c:pt idx="10737">
                        <c:v>3.1781828703673956</c:v>
                      </c:pt>
                      <c:pt idx="10738">
                        <c:v>3.1784259259288365</c:v>
                      </c:pt>
                      <c:pt idx="10739">
                        <c:v>3.1786689814830016</c:v>
                      </c:pt>
                      <c:pt idx="10740">
                        <c:v>3.1789120370371666</c:v>
                      </c:pt>
                      <c:pt idx="10741">
                        <c:v>3.1791550925913317</c:v>
                      </c:pt>
                      <c:pt idx="10742">
                        <c:v>3.1793981481454967</c:v>
                      </c:pt>
                      <c:pt idx="10743">
                        <c:v>3.1796412036996617</c:v>
                      </c:pt>
                      <c:pt idx="10744">
                        <c:v>3.1798842592611027</c:v>
                      </c:pt>
                      <c:pt idx="10745">
                        <c:v>3.1801273148152678</c:v>
                      </c:pt>
                      <c:pt idx="10746">
                        <c:v>3.1803703703694328</c:v>
                      </c:pt>
                      <c:pt idx="10747">
                        <c:v>3.1806134259235979</c:v>
                      </c:pt>
                      <c:pt idx="10748">
                        <c:v>3.1808564814777629</c:v>
                      </c:pt>
                      <c:pt idx="10749">
                        <c:v>3.1810995370392039</c:v>
                      </c:pt>
                      <c:pt idx="10750">
                        <c:v>3.1813425925933689</c:v>
                      </c:pt>
                      <c:pt idx="10751">
                        <c:v>3.181585648147534</c:v>
                      </c:pt>
                      <c:pt idx="10752">
                        <c:v>3.181828703701699</c:v>
                      </c:pt>
                      <c:pt idx="10753">
                        <c:v>3.1820717592558641</c:v>
                      </c:pt>
                      <c:pt idx="10754">
                        <c:v>3.182314814817305</c:v>
                      </c:pt>
                      <c:pt idx="10755">
                        <c:v>3.1825578703714701</c:v>
                      </c:pt>
                      <c:pt idx="10756">
                        <c:v>3.1828009259256351</c:v>
                      </c:pt>
                      <c:pt idx="10757">
                        <c:v>3.1830439814798002</c:v>
                      </c:pt>
                      <c:pt idx="10758">
                        <c:v>3.1832870370339652</c:v>
                      </c:pt>
                      <c:pt idx="10759">
                        <c:v>3.1835300925954062</c:v>
                      </c:pt>
                      <c:pt idx="10760">
                        <c:v>3.1837731481495712</c:v>
                      </c:pt>
                      <c:pt idx="10761">
                        <c:v>3.1840162037037363</c:v>
                      </c:pt>
                      <c:pt idx="10762">
                        <c:v>3.1842592592579013</c:v>
                      </c:pt>
                      <c:pt idx="10763">
                        <c:v>3.1845023148120664</c:v>
                      </c:pt>
                      <c:pt idx="10764">
                        <c:v>3.1847453703735074</c:v>
                      </c:pt>
                      <c:pt idx="10765">
                        <c:v>3.1849884259276724</c:v>
                      </c:pt>
                      <c:pt idx="10766">
                        <c:v>3.1852314814818374</c:v>
                      </c:pt>
                      <c:pt idx="10767">
                        <c:v>3.1854745370360025</c:v>
                      </c:pt>
                      <c:pt idx="10768">
                        <c:v>3.1857175925901675</c:v>
                      </c:pt>
                      <c:pt idx="10769">
                        <c:v>3.1859606481443326</c:v>
                      </c:pt>
                      <c:pt idx="10770">
                        <c:v>3.1862037037057735</c:v>
                      </c:pt>
                      <c:pt idx="10771">
                        <c:v>3.1864467592599386</c:v>
                      </c:pt>
                      <c:pt idx="10772">
                        <c:v>3.1866898148141036</c:v>
                      </c:pt>
                      <c:pt idx="10773">
                        <c:v>3.1869328703682687</c:v>
                      </c:pt>
                      <c:pt idx="10774">
                        <c:v>3.1871759259224337</c:v>
                      </c:pt>
                      <c:pt idx="10775">
                        <c:v>3.1874305555533784</c:v>
                      </c:pt>
                      <c:pt idx="10776">
                        <c:v>3.1876736111075434</c:v>
                      </c:pt>
                      <c:pt idx="10777">
                        <c:v>3.1879166666689844</c:v>
                      </c:pt>
                      <c:pt idx="10778">
                        <c:v>3.1881597222231495</c:v>
                      </c:pt>
                      <c:pt idx="10779">
                        <c:v>3.1884027777773145</c:v>
                      </c:pt>
                      <c:pt idx="10780">
                        <c:v>3.1886458333314796</c:v>
                      </c:pt>
                      <c:pt idx="10781">
                        <c:v>3.1888888888856446</c:v>
                      </c:pt>
                      <c:pt idx="10782">
                        <c:v>3.1891319444470856</c:v>
                      </c:pt>
                      <c:pt idx="10783">
                        <c:v>3.1893750000012506</c:v>
                      </c:pt>
                      <c:pt idx="10784">
                        <c:v>3.1896180555554157</c:v>
                      </c:pt>
                      <c:pt idx="10785">
                        <c:v>3.1898611111095807</c:v>
                      </c:pt>
                      <c:pt idx="10786">
                        <c:v>3.1901041666637457</c:v>
                      </c:pt>
                      <c:pt idx="10787">
                        <c:v>3.1903472222251867</c:v>
                      </c:pt>
                      <c:pt idx="10788">
                        <c:v>3.1905902777793518</c:v>
                      </c:pt>
                      <c:pt idx="10789">
                        <c:v>3.1908333333335168</c:v>
                      </c:pt>
                      <c:pt idx="10790">
                        <c:v>3.1910763888876819</c:v>
                      </c:pt>
                      <c:pt idx="10791">
                        <c:v>3.1913194444418469</c:v>
                      </c:pt>
                      <c:pt idx="10792">
                        <c:v>3.1915624999960119</c:v>
                      </c:pt>
                      <c:pt idx="10793">
                        <c:v>3.1918055555574529</c:v>
                      </c:pt>
                      <c:pt idx="10794">
                        <c:v>3.192048611111618</c:v>
                      </c:pt>
                      <c:pt idx="10795">
                        <c:v>3.192291666665783</c:v>
                      </c:pt>
                      <c:pt idx="10796">
                        <c:v>3.1925347222199481</c:v>
                      </c:pt>
                      <c:pt idx="10797">
                        <c:v>3.1927777777741131</c:v>
                      </c:pt>
                      <c:pt idx="10798">
                        <c:v>3.1930208333355541</c:v>
                      </c:pt>
                      <c:pt idx="10799">
                        <c:v>3.1932638888897191</c:v>
                      </c:pt>
                      <c:pt idx="10800">
                        <c:v>3.1935069444438842</c:v>
                      </c:pt>
                      <c:pt idx="10801">
                        <c:v>3.1937499999980492</c:v>
                      </c:pt>
                      <c:pt idx="10802">
                        <c:v>3.1939930555522142</c:v>
                      </c:pt>
                      <c:pt idx="10803">
                        <c:v>3.1942361111136552</c:v>
                      </c:pt>
                      <c:pt idx="10804">
                        <c:v>3.1944791666678203</c:v>
                      </c:pt>
                      <c:pt idx="10805">
                        <c:v>3.1947222222219853</c:v>
                      </c:pt>
                      <c:pt idx="10806">
                        <c:v>3.1949652777761504</c:v>
                      </c:pt>
                      <c:pt idx="10807">
                        <c:v>3.1952083333303154</c:v>
                      </c:pt>
                      <c:pt idx="10808">
                        <c:v>3.1954513888917564</c:v>
                      </c:pt>
                      <c:pt idx="10809">
                        <c:v>3.1956944444459214</c:v>
                      </c:pt>
                      <c:pt idx="10810">
                        <c:v>3.1959375000000865</c:v>
                      </c:pt>
                      <c:pt idx="10811">
                        <c:v>3.1961805555542515</c:v>
                      </c:pt>
                      <c:pt idx="10812">
                        <c:v>3.1964236111084166</c:v>
                      </c:pt>
                      <c:pt idx="10813">
                        <c:v>3.1966666666625816</c:v>
                      </c:pt>
                      <c:pt idx="10814">
                        <c:v>3.1969097222240226</c:v>
                      </c:pt>
                      <c:pt idx="10815">
                        <c:v>3.1971527777781876</c:v>
                      </c:pt>
                      <c:pt idx="10816">
                        <c:v>3.1973958333323527</c:v>
                      </c:pt>
                      <c:pt idx="10817">
                        <c:v>3.1976388888865177</c:v>
                      </c:pt>
                      <c:pt idx="10818">
                        <c:v>3.1978819444406827</c:v>
                      </c:pt>
                      <c:pt idx="10819">
                        <c:v>3.1981250000021237</c:v>
                      </c:pt>
                      <c:pt idx="10820">
                        <c:v>3.1983680555562888</c:v>
                      </c:pt>
                      <c:pt idx="10821">
                        <c:v>3.1986111111104538</c:v>
                      </c:pt>
                      <c:pt idx="10822">
                        <c:v>3.1988541666646189</c:v>
                      </c:pt>
                      <c:pt idx="10823">
                        <c:v>3.1990972222187839</c:v>
                      </c:pt>
                      <c:pt idx="10824">
                        <c:v>3.1993518518497286</c:v>
                      </c:pt>
                      <c:pt idx="10825">
                        <c:v>3.1995949074038936</c:v>
                      </c:pt>
                      <c:pt idx="10826">
                        <c:v>3.1998379629653346</c:v>
                      </c:pt>
                      <c:pt idx="10827">
                        <c:v>3.2000810185194997</c:v>
                      </c:pt>
                      <c:pt idx="10828">
                        <c:v>3.2003240740736647</c:v>
                      </c:pt>
                      <c:pt idx="10829">
                        <c:v>3.2005671296278297</c:v>
                      </c:pt>
                      <c:pt idx="10830">
                        <c:v>3.2008101851819948</c:v>
                      </c:pt>
                      <c:pt idx="10831">
                        <c:v>3.2010532407434358</c:v>
                      </c:pt>
                      <c:pt idx="10832">
                        <c:v>3.2012962962976008</c:v>
                      </c:pt>
                      <c:pt idx="10833">
                        <c:v>3.2015393518517659</c:v>
                      </c:pt>
                      <c:pt idx="10834">
                        <c:v>3.2017824074059309</c:v>
                      </c:pt>
                      <c:pt idx="10835">
                        <c:v>3.2020254629600959</c:v>
                      </c:pt>
                      <c:pt idx="10836">
                        <c:v>3.2022685185215369</c:v>
                      </c:pt>
                      <c:pt idx="10837">
                        <c:v>3.202511574075702</c:v>
                      </c:pt>
                      <c:pt idx="10838">
                        <c:v>3.202754629629867</c:v>
                      </c:pt>
                      <c:pt idx="10839">
                        <c:v>3.2029976851840321</c:v>
                      </c:pt>
                      <c:pt idx="10840">
                        <c:v>3.2032407407381971</c:v>
                      </c:pt>
                      <c:pt idx="10841">
                        <c:v>3.2034837962923621</c:v>
                      </c:pt>
                      <c:pt idx="10842">
                        <c:v>3.2037268518538031</c:v>
                      </c:pt>
                      <c:pt idx="10843">
                        <c:v>3.2039699074079682</c:v>
                      </c:pt>
                      <c:pt idx="10844">
                        <c:v>3.2042129629621332</c:v>
                      </c:pt>
                      <c:pt idx="10845">
                        <c:v>3.2044560185162982</c:v>
                      </c:pt>
                      <c:pt idx="10846">
                        <c:v>3.2046990740704633</c:v>
                      </c:pt>
                      <c:pt idx="10847">
                        <c:v>3.2049421296319043</c:v>
                      </c:pt>
                      <c:pt idx="10848">
                        <c:v>3.2051851851860693</c:v>
                      </c:pt>
                      <c:pt idx="10849">
                        <c:v>3.2054282407402344</c:v>
                      </c:pt>
                      <c:pt idx="10850">
                        <c:v>3.2056712962943994</c:v>
                      </c:pt>
                      <c:pt idx="10851">
                        <c:v>3.2059143518485644</c:v>
                      </c:pt>
                      <c:pt idx="10852">
                        <c:v>3.2061574074100054</c:v>
                      </c:pt>
                      <c:pt idx="10853">
                        <c:v>3.2064004629641705</c:v>
                      </c:pt>
                      <c:pt idx="10854">
                        <c:v>3.2066435185183355</c:v>
                      </c:pt>
                      <c:pt idx="10855">
                        <c:v>3.2068865740725006</c:v>
                      </c:pt>
                      <c:pt idx="10856">
                        <c:v>3.2071296296266656</c:v>
                      </c:pt>
                      <c:pt idx="10857">
                        <c:v>3.2073726851881066</c:v>
                      </c:pt>
                      <c:pt idx="10858">
                        <c:v>3.2076157407422716</c:v>
                      </c:pt>
                      <c:pt idx="10859">
                        <c:v>3.2078587962964367</c:v>
                      </c:pt>
                      <c:pt idx="10860">
                        <c:v>3.2081018518506017</c:v>
                      </c:pt>
                      <c:pt idx="10861">
                        <c:v>3.2083449074047667</c:v>
                      </c:pt>
                      <c:pt idx="10862">
                        <c:v>3.2085879629589318</c:v>
                      </c:pt>
                      <c:pt idx="10863">
                        <c:v>3.2088310185203728</c:v>
                      </c:pt>
                      <c:pt idx="10864">
                        <c:v>3.2090740740745378</c:v>
                      </c:pt>
                      <c:pt idx="10865">
                        <c:v>3.2093171296287029</c:v>
                      </c:pt>
                      <c:pt idx="10866">
                        <c:v>3.2095601851828679</c:v>
                      </c:pt>
                      <c:pt idx="10867">
                        <c:v>3.2098032407370329</c:v>
                      </c:pt>
                      <c:pt idx="10868">
                        <c:v>3.2100462962984739</c:v>
                      </c:pt>
                      <c:pt idx="10869">
                        <c:v>3.210289351852639</c:v>
                      </c:pt>
                      <c:pt idx="10870">
                        <c:v>3.210532407406804</c:v>
                      </c:pt>
                      <c:pt idx="10871">
                        <c:v>3.2107754629609691</c:v>
                      </c:pt>
                      <c:pt idx="10872">
                        <c:v>3.2110300925919137</c:v>
                      </c:pt>
                      <c:pt idx="10873">
                        <c:v>3.2112731481460788</c:v>
                      </c:pt>
                      <c:pt idx="10874">
                        <c:v>3.2115162037002438</c:v>
                      </c:pt>
                      <c:pt idx="10875">
                        <c:v>3.2117592592616848</c:v>
                      </c:pt>
                      <c:pt idx="10876">
                        <c:v>3.2120023148158499</c:v>
                      </c:pt>
                      <c:pt idx="10877">
                        <c:v>3.2122453703700149</c:v>
                      </c:pt>
                      <c:pt idx="10878">
                        <c:v>3.2124884259241799</c:v>
                      </c:pt>
                      <c:pt idx="10879">
                        <c:v>3.212731481478345</c:v>
                      </c:pt>
                      <c:pt idx="10880">
                        <c:v>3.212974537039786</c:v>
                      </c:pt>
                      <c:pt idx="10881">
                        <c:v>3.213217592593951</c:v>
                      </c:pt>
                      <c:pt idx="10882">
                        <c:v>3.2134606481481161</c:v>
                      </c:pt>
                      <c:pt idx="10883">
                        <c:v>3.2137037037022811</c:v>
                      </c:pt>
                      <c:pt idx="10884">
                        <c:v>3.2139467592564461</c:v>
                      </c:pt>
                      <c:pt idx="10885">
                        <c:v>3.2141898148178871</c:v>
                      </c:pt>
                      <c:pt idx="10886">
                        <c:v>3.2144328703720522</c:v>
                      </c:pt>
                      <c:pt idx="10887">
                        <c:v>3.2146759259262172</c:v>
                      </c:pt>
                      <c:pt idx="10888">
                        <c:v>3.2149189814803822</c:v>
                      </c:pt>
                      <c:pt idx="10889">
                        <c:v>3.2151620370345473</c:v>
                      </c:pt>
                      <c:pt idx="10890">
                        <c:v>3.2154050925887123</c:v>
                      </c:pt>
                      <c:pt idx="10891">
                        <c:v>3.2156481481501533</c:v>
                      </c:pt>
                      <c:pt idx="10892">
                        <c:v>3.2158912037043184</c:v>
                      </c:pt>
                      <c:pt idx="10893">
                        <c:v>3.2161342592584834</c:v>
                      </c:pt>
                      <c:pt idx="10894">
                        <c:v>3.2163773148126484</c:v>
                      </c:pt>
                      <c:pt idx="10895">
                        <c:v>3.2166203703668135</c:v>
                      </c:pt>
                      <c:pt idx="10896">
                        <c:v>3.2168634259282545</c:v>
                      </c:pt>
                      <c:pt idx="10897">
                        <c:v>3.2171064814824195</c:v>
                      </c:pt>
                      <c:pt idx="10898">
                        <c:v>3.2173495370365846</c:v>
                      </c:pt>
                      <c:pt idx="10899">
                        <c:v>3.2175925925907496</c:v>
                      </c:pt>
                      <c:pt idx="10900">
                        <c:v>3.2178356481449146</c:v>
                      </c:pt>
                      <c:pt idx="10901">
                        <c:v>3.2180787037063556</c:v>
                      </c:pt>
                      <c:pt idx="10902">
                        <c:v>3.2183217592605207</c:v>
                      </c:pt>
                      <c:pt idx="10903">
                        <c:v>3.2185648148146857</c:v>
                      </c:pt>
                      <c:pt idx="10904">
                        <c:v>3.2188078703688507</c:v>
                      </c:pt>
                      <c:pt idx="10905">
                        <c:v>3.2190509259230158</c:v>
                      </c:pt>
                      <c:pt idx="10906">
                        <c:v>3.2192939814844568</c:v>
                      </c:pt>
                      <c:pt idx="10907">
                        <c:v>3.2195370370386218</c:v>
                      </c:pt>
                      <c:pt idx="10908">
                        <c:v>3.2197800925927869</c:v>
                      </c:pt>
                      <c:pt idx="10909">
                        <c:v>3.2200231481469519</c:v>
                      </c:pt>
                      <c:pt idx="10910">
                        <c:v>3.2202662037011169</c:v>
                      </c:pt>
                      <c:pt idx="10911">
                        <c:v>3.220509259255282</c:v>
                      </c:pt>
                      <c:pt idx="10912">
                        <c:v>3.220752314816723</c:v>
                      </c:pt>
                      <c:pt idx="10913">
                        <c:v>3.220995370370888</c:v>
                      </c:pt>
                      <c:pt idx="10914">
                        <c:v>3.2212384259250531</c:v>
                      </c:pt>
                      <c:pt idx="10915">
                        <c:v>3.2214814814792181</c:v>
                      </c:pt>
                      <c:pt idx="10916">
                        <c:v>3.2217245370333831</c:v>
                      </c:pt>
                      <c:pt idx="10917">
                        <c:v>3.2219675925948241</c:v>
                      </c:pt>
                      <c:pt idx="10918">
                        <c:v>3.2222106481489892</c:v>
                      </c:pt>
                      <c:pt idx="10919">
                        <c:v>3.2224537037031542</c:v>
                      </c:pt>
                      <c:pt idx="10920">
                        <c:v>3.2227083333340989</c:v>
                      </c:pt>
                      <c:pt idx="10921">
                        <c:v>3.2229513888882639</c:v>
                      </c:pt>
                      <c:pt idx="10922">
                        <c:v>3.223194444442429</c:v>
                      </c:pt>
                      <c:pt idx="10923">
                        <c:v>3.223437499996594</c:v>
                      </c:pt>
                      <c:pt idx="10924">
                        <c:v>3.223680555558035</c:v>
                      </c:pt>
                      <c:pt idx="10925">
                        <c:v>3.2239236111122</c:v>
                      </c:pt>
                      <c:pt idx="10926">
                        <c:v>3.2241666666663651</c:v>
                      </c:pt>
                      <c:pt idx="10927">
                        <c:v>3.2244097222205301</c:v>
                      </c:pt>
                      <c:pt idx="10928">
                        <c:v>3.2246527777746952</c:v>
                      </c:pt>
                      <c:pt idx="10929">
                        <c:v>3.2248958333361362</c:v>
                      </c:pt>
                      <c:pt idx="10930">
                        <c:v>3.2251388888903012</c:v>
                      </c:pt>
                      <c:pt idx="10931">
                        <c:v>3.2253819444444662</c:v>
                      </c:pt>
                      <c:pt idx="10932">
                        <c:v>3.2256249999986313</c:v>
                      </c:pt>
                      <c:pt idx="10933">
                        <c:v>3.2258680555527963</c:v>
                      </c:pt>
                      <c:pt idx="10934">
                        <c:v>3.2261111111142373</c:v>
                      </c:pt>
                      <c:pt idx="10935">
                        <c:v>3.2263541666684024</c:v>
                      </c:pt>
                      <c:pt idx="10936">
                        <c:v>3.2265972222225674</c:v>
                      </c:pt>
                      <c:pt idx="10937">
                        <c:v>3.2268402777767324</c:v>
                      </c:pt>
                      <c:pt idx="10938">
                        <c:v>3.2270833333308975</c:v>
                      </c:pt>
                      <c:pt idx="10939">
                        <c:v>3.2273263888850625</c:v>
                      </c:pt>
                      <c:pt idx="10940">
                        <c:v>3.2275694444465035</c:v>
                      </c:pt>
                      <c:pt idx="10941">
                        <c:v>3.2278125000006685</c:v>
                      </c:pt>
                      <c:pt idx="10942">
                        <c:v>3.2280555555548336</c:v>
                      </c:pt>
                      <c:pt idx="10943">
                        <c:v>3.2282986111089986</c:v>
                      </c:pt>
                      <c:pt idx="10944">
                        <c:v>3.2285416666631637</c:v>
                      </c:pt>
                      <c:pt idx="10945">
                        <c:v>3.2287847222246047</c:v>
                      </c:pt>
                      <c:pt idx="10946">
                        <c:v>3.2290277777787697</c:v>
                      </c:pt>
                      <c:pt idx="10947">
                        <c:v>3.2292708333329347</c:v>
                      </c:pt>
                      <c:pt idx="10948">
                        <c:v>3.2295138888870998</c:v>
                      </c:pt>
                      <c:pt idx="10949">
                        <c:v>3.2297569444412648</c:v>
                      </c:pt>
                      <c:pt idx="10950">
                        <c:v>3.2300000000027058</c:v>
                      </c:pt>
                      <c:pt idx="10951">
                        <c:v>3.2302430555568709</c:v>
                      </c:pt>
                      <c:pt idx="10952">
                        <c:v>3.2304861111110359</c:v>
                      </c:pt>
                      <c:pt idx="10953">
                        <c:v>3.2307291666652009</c:v>
                      </c:pt>
                      <c:pt idx="10954">
                        <c:v>3.230972222219366</c:v>
                      </c:pt>
                      <c:pt idx="10955">
                        <c:v>3.231215277780807</c:v>
                      </c:pt>
                      <c:pt idx="10956">
                        <c:v>3.231458333334972</c:v>
                      </c:pt>
                      <c:pt idx="10957">
                        <c:v>3.231701388889137</c:v>
                      </c:pt>
                      <c:pt idx="10958">
                        <c:v>3.2319444444433021</c:v>
                      </c:pt>
                      <c:pt idx="10959">
                        <c:v>3.2321874999974671</c:v>
                      </c:pt>
                      <c:pt idx="10960">
                        <c:v>3.2324305555516322</c:v>
                      </c:pt>
                      <c:pt idx="10961">
                        <c:v>3.2326736111130732</c:v>
                      </c:pt>
                      <c:pt idx="10962">
                        <c:v>3.2329166666672382</c:v>
                      </c:pt>
                      <c:pt idx="10963">
                        <c:v>3.2331597222214032</c:v>
                      </c:pt>
                      <c:pt idx="10964">
                        <c:v>3.2334027777755683</c:v>
                      </c:pt>
                      <c:pt idx="10965">
                        <c:v>3.2336458333297333</c:v>
                      </c:pt>
                      <c:pt idx="10966">
                        <c:v>3.2338888888911743</c:v>
                      </c:pt>
                      <c:pt idx="10967">
                        <c:v>3.2341319444453394</c:v>
                      </c:pt>
                      <c:pt idx="10968">
                        <c:v>3.2343749999995044</c:v>
                      </c:pt>
                      <c:pt idx="10969">
                        <c:v>3.2346296296304491</c:v>
                      </c:pt>
                      <c:pt idx="10970">
                        <c:v>3.2348726851846141</c:v>
                      </c:pt>
                      <c:pt idx="10971">
                        <c:v>3.2351157407387792</c:v>
                      </c:pt>
                      <c:pt idx="10972">
                        <c:v>3.2353587962929442</c:v>
                      </c:pt>
                      <c:pt idx="10973">
                        <c:v>3.2356018518543852</c:v>
                      </c:pt>
                      <c:pt idx="10974">
                        <c:v>3.2358449074085502</c:v>
                      </c:pt>
                      <c:pt idx="10975">
                        <c:v>3.2360879629627153</c:v>
                      </c:pt>
                      <c:pt idx="10976">
                        <c:v>3.2363310185168803</c:v>
                      </c:pt>
                      <c:pt idx="10977">
                        <c:v>3.2365740740710454</c:v>
                      </c:pt>
                      <c:pt idx="10978">
                        <c:v>3.2368171296324864</c:v>
                      </c:pt>
                      <c:pt idx="10979">
                        <c:v>3.2370601851866514</c:v>
                      </c:pt>
                      <c:pt idx="10980">
                        <c:v>3.2373032407408164</c:v>
                      </c:pt>
                      <c:pt idx="10981">
                        <c:v>3.2375462962949815</c:v>
                      </c:pt>
                      <c:pt idx="10982">
                        <c:v>3.2377893518491465</c:v>
                      </c:pt>
                      <c:pt idx="10983">
                        <c:v>3.2380324074033116</c:v>
                      </c:pt>
                      <c:pt idx="10984">
                        <c:v>3.2382754629647525</c:v>
                      </c:pt>
                      <c:pt idx="10985">
                        <c:v>3.2385185185189176</c:v>
                      </c:pt>
                      <c:pt idx="10986">
                        <c:v>3.2387615740730826</c:v>
                      </c:pt>
                      <c:pt idx="10987">
                        <c:v>3.2390046296272477</c:v>
                      </c:pt>
                      <c:pt idx="10988">
                        <c:v>3.2392476851814127</c:v>
                      </c:pt>
                      <c:pt idx="10989">
                        <c:v>3.2394907407428537</c:v>
                      </c:pt>
                      <c:pt idx="10990">
                        <c:v>3.2397337962970187</c:v>
                      </c:pt>
                      <c:pt idx="10991">
                        <c:v>3.2399768518511838</c:v>
                      </c:pt>
                      <c:pt idx="10992">
                        <c:v>3.2402199074053488</c:v>
                      </c:pt>
                      <c:pt idx="10993">
                        <c:v>3.2404629629595139</c:v>
                      </c:pt>
                      <c:pt idx="10994">
                        <c:v>3.2407060185209549</c:v>
                      </c:pt>
                      <c:pt idx="10995">
                        <c:v>3.2409490740751199</c:v>
                      </c:pt>
                      <c:pt idx="10996">
                        <c:v>3.2411921296292849</c:v>
                      </c:pt>
                      <c:pt idx="10997">
                        <c:v>3.24143518518345</c:v>
                      </c:pt>
                      <c:pt idx="10998">
                        <c:v>3.241678240737615</c:v>
                      </c:pt>
                      <c:pt idx="10999">
                        <c:v>3.241921296299056</c:v>
                      </c:pt>
                      <c:pt idx="11000">
                        <c:v>3.242164351853221</c:v>
                      </c:pt>
                      <c:pt idx="11001">
                        <c:v>3.2424074074073861</c:v>
                      </c:pt>
                      <c:pt idx="11002">
                        <c:v>3.2426504629615511</c:v>
                      </c:pt>
                      <c:pt idx="11003">
                        <c:v>3.2428935185157162</c:v>
                      </c:pt>
                      <c:pt idx="11004">
                        <c:v>3.2431365740771572</c:v>
                      </c:pt>
                      <c:pt idx="11005">
                        <c:v>3.2433796296313222</c:v>
                      </c:pt>
                      <c:pt idx="11006">
                        <c:v>3.2436226851854872</c:v>
                      </c:pt>
                      <c:pt idx="11007">
                        <c:v>3.2438657407396523</c:v>
                      </c:pt>
                      <c:pt idx="11008">
                        <c:v>3.2441087962938173</c:v>
                      </c:pt>
                      <c:pt idx="11009">
                        <c:v>3.2443518518479824</c:v>
                      </c:pt>
                      <c:pt idx="11010">
                        <c:v>3.2445949074094234</c:v>
                      </c:pt>
                      <c:pt idx="11011">
                        <c:v>3.2448379629635884</c:v>
                      </c:pt>
                      <c:pt idx="11012">
                        <c:v>3.2450810185177534</c:v>
                      </c:pt>
                      <c:pt idx="11013">
                        <c:v>3.2453240740719185</c:v>
                      </c:pt>
                      <c:pt idx="11014">
                        <c:v>3.2455671296260835</c:v>
                      </c:pt>
                      <c:pt idx="11015">
                        <c:v>3.2458101851875245</c:v>
                      </c:pt>
                      <c:pt idx="11016">
                        <c:v>3.2460532407416895</c:v>
                      </c:pt>
                      <c:pt idx="11017">
                        <c:v>3.2463078703726342</c:v>
                      </c:pt>
                      <c:pt idx="11018">
                        <c:v>3.2465509259267993</c:v>
                      </c:pt>
                      <c:pt idx="11019">
                        <c:v>3.2467939814809643</c:v>
                      </c:pt>
                      <c:pt idx="11020">
                        <c:v>3.2470370370351294</c:v>
                      </c:pt>
                      <c:pt idx="11021">
                        <c:v>3.2472800925892944</c:v>
                      </c:pt>
                      <c:pt idx="11022">
                        <c:v>3.2475231481507354</c:v>
                      </c:pt>
                      <c:pt idx="11023">
                        <c:v>3.2477662037049004</c:v>
                      </c:pt>
                      <c:pt idx="11024">
                        <c:v>3.2480092592590655</c:v>
                      </c:pt>
                      <c:pt idx="11025">
                        <c:v>3.2482523148132305</c:v>
                      </c:pt>
                      <c:pt idx="11026">
                        <c:v>3.2484953703673956</c:v>
                      </c:pt>
                      <c:pt idx="11027">
                        <c:v>3.2487384259288365</c:v>
                      </c:pt>
                      <c:pt idx="11028">
                        <c:v>3.2489814814830016</c:v>
                      </c:pt>
                      <c:pt idx="11029">
                        <c:v>3.2492245370371666</c:v>
                      </c:pt>
                      <c:pt idx="11030">
                        <c:v>3.2494675925913317</c:v>
                      </c:pt>
                      <c:pt idx="11031">
                        <c:v>3.2497106481454967</c:v>
                      </c:pt>
                      <c:pt idx="11032">
                        <c:v>3.2499537036996617</c:v>
                      </c:pt>
                      <c:pt idx="11033">
                        <c:v>3.2501967592611027</c:v>
                      </c:pt>
                      <c:pt idx="11034">
                        <c:v>3.2504398148152678</c:v>
                      </c:pt>
                      <c:pt idx="11035">
                        <c:v>3.2506828703694328</c:v>
                      </c:pt>
                      <c:pt idx="11036">
                        <c:v>3.2509259259235979</c:v>
                      </c:pt>
                      <c:pt idx="11037">
                        <c:v>3.2511689814777629</c:v>
                      </c:pt>
                      <c:pt idx="11038">
                        <c:v>3.2514120370392039</c:v>
                      </c:pt>
                      <c:pt idx="11039">
                        <c:v>3.2516550925933689</c:v>
                      </c:pt>
                      <c:pt idx="11040">
                        <c:v>3.251898148147534</c:v>
                      </c:pt>
                      <c:pt idx="11041">
                        <c:v>3.252141203701699</c:v>
                      </c:pt>
                      <c:pt idx="11042">
                        <c:v>3.2523842592558641</c:v>
                      </c:pt>
                      <c:pt idx="11043">
                        <c:v>3.252627314817305</c:v>
                      </c:pt>
                      <c:pt idx="11044">
                        <c:v>3.2528703703714701</c:v>
                      </c:pt>
                      <c:pt idx="11045">
                        <c:v>3.2531134259256351</c:v>
                      </c:pt>
                      <c:pt idx="11046">
                        <c:v>3.2533564814798002</c:v>
                      </c:pt>
                      <c:pt idx="11047">
                        <c:v>3.2535995370339652</c:v>
                      </c:pt>
                      <c:pt idx="11048">
                        <c:v>3.2538425925954062</c:v>
                      </c:pt>
                      <c:pt idx="11049">
                        <c:v>3.2540856481495712</c:v>
                      </c:pt>
                      <c:pt idx="11050">
                        <c:v>3.2543287037037363</c:v>
                      </c:pt>
                      <c:pt idx="11051">
                        <c:v>3.2545717592579013</c:v>
                      </c:pt>
                      <c:pt idx="11052">
                        <c:v>3.2548148148120664</c:v>
                      </c:pt>
                      <c:pt idx="11053">
                        <c:v>3.2550578703735074</c:v>
                      </c:pt>
                      <c:pt idx="11054">
                        <c:v>3.2553009259276724</c:v>
                      </c:pt>
                      <c:pt idx="11055">
                        <c:v>3.2555439814818374</c:v>
                      </c:pt>
                      <c:pt idx="11056">
                        <c:v>3.2557870370360025</c:v>
                      </c:pt>
                      <c:pt idx="11057">
                        <c:v>3.2560300925901675</c:v>
                      </c:pt>
                      <c:pt idx="11058">
                        <c:v>3.2562731481443326</c:v>
                      </c:pt>
                      <c:pt idx="11059">
                        <c:v>3.2565162037057735</c:v>
                      </c:pt>
                      <c:pt idx="11060">
                        <c:v>3.2567592592599386</c:v>
                      </c:pt>
                      <c:pt idx="11061">
                        <c:v>3.2570023148141036</c:v>
                      </c:pt>
                      <c:pt idx="11062">
                        <c:v>3.2572453703682687</c:v>
                      </c:pt>
                      <c:pt idx="11063">
                        <c:v>3.2574884259224337</c:v>
                      </c:pt>
                      <c:pt idx="11064">
                        <c:v>3.2577314814838747</c:v>
                      </c:pt>
                      <c:pt idx="11065">
                        <c:v>3.2579745370380397</c:v>
                      </c:pt>
                      <c:pt idx="11066">
                        <c:v>3.2582291666689844</c:v>
                      </c:pt>
                      <c:pt idx="11067">
                        <c:v>3.2584722222231495</c:v>
                      </c:pt>
                      <c:pt idx="11068">
                        <c:v>3.2587152777773145</c:v>
                      </c:pt>
                      <c:pt idx="11069">
                        <c:v>3.2589583333314796</c:v>
                      </c:pt>
                      <c:pt idx="11070">
                        <c:v>3.2592013888856446</c:v>
                      </c:pt>
                      <c:pt idx="11071">
                        <c:v>3.2594444444470856</c:v>
                      </c:pt>
                      <c:pt idx="11072">
                        <c:v>3.2596875000012506</c:v>
                      </c:pt>
                      <c:pt idx="11073">
                        <c:v>3.2599305555554157</c:v>
                      </c:pt>
                      <c:pt idx="11074">
                        <c:v>3.2601736111095807</c:v>
                      </c:pt>
                      <c:pt idx="11075">
                        <c:v>3.2604166666637457</c:v>
                      </c:pt>
                      <c:pt idx="11076">
                        <c:v>3.2606597222251867</c:v>
                      </c:pt>
                      <c:pt idx="11077">
                        <c:v>3.2609027777793518</c:v>
                      </c:pt>
                      <c:pt idx="11078">
                        <c:v>3.2611458333335168</c:v>
                      </c:pt>
                      <c:pt idx="11079">
                        <c:v>3.2613888888876819</c:v>
                      </c:pt>
                      <c:pt idx="11080">
                        <c:v>3.2616319444418469</c:v>
                      </c:pt>
                      <c:pt idx="11081">
                        <c:v>3.2618749999960119</c:v>
                      </c:pt>
                      <c:pt idx="11082">
                        <c:v>3.2621180555574529</c:v>
                      </c:pt>
                      <c:pt idx="11083">
                        <c:v>3.262361111111618</c:v>
                      </c:pt>
                      <c:pt idx="11084">
                        <c:v>3.262604166665783</c:v>
                      </c:pt>
                      <c:pt idx="11085">
                        <c:v>3.2628472222199481</c:v>
                      </c:pt>
                      <c:pt idx="11086">
                        <c:v>3.2630902777741131</c:v>
                      </c:pt>
                      <c:pt idx="11087">
                        <c:v>3.2633333333355541</c:v>
                      </c:pt>
                      <c:pt idx="11088">
                        <c:v>3.2635763888897191</c:v>
                      </c:pt>
                      <c:pt idx="11089">
                        <c:v>3.2638194444438842</c:v>
                      </c:pt>
                      <c:pt idx="11090">
                        <c:v>3.2640624999980492</c:v>
                      </c:pt>
                      <c:pt idx="11091">
                        <c:v>3.2643055555522142</c:v>
                      </c:pt>
                      <c:pt idx="11092">
                        <c:v>3.2645486111136552</c:v>
                      </c:pt>
                      <c:pt idx="11093">
                        <c:v>3.2647916666678203</c:v>
                      </c:pt>
                      <c:pt idx="11094">
                        <c:v>3.2650347222219853</c:v>
                      </c:pt>
                      <c:pt idx="11095">
                        <c:v>3.2652777777761504</c:v>
                      </c:pt>
                      <c:pt idx="11096">
                        <c:v>3.2655208333303154</c:v>
                      </c:pt>
                      <c:pt idx="11097">
                        <c:v>3.2657638888917564</c:v>
                      </c:pt>
                      <c:pt idx="11098">
                        <c:v>3.2660069444459214</c:v>
                      </c:pt>
                      <c:pt idx="11099">
                        <c:v>3.2662500000000865</c:v>
                      </c:pt>
                      <c:pt idx="11100">
                        <c:v>3.2664930555542515</c:v>
                      </c:pt>
                      <c:pt idx="11101">
                        <c:v>3.2667361111084166</c:v>
                      </c:pt>
                      <c:pt idx="11102">
                        <c:v>3.2669791666625816</c:v>
                      </c:pt>
                      <c:pt idx="11103">
                        <c:v>3.2672222222240226</c:v>
                      </c:pt>
                      <c:pt idx="11104">
                        <c:v>3.2674652777781876</c:v>
                      </c:pt>
                      <c:pt idx="11105">
                        <c:v>3.2677083333323527</c:v>
                      </c:pt>
                      <c:pt idx="11106">
                        <c:v>3.2679513888865177</c:v>
                      </c:pt>
                      <c:pt idx="11107">
                        <c:v>3.2681944444406827</c:v>
                      </c:pt>
                      <c:pt idx="11108">
                        <c:v>3.2684375000021237</c:v>
                      </c:pt>
                      <c:pt idx="11109">
                        <c:v>3.2686805555562888</c:v>
                      </c:pt>
                      <c:pt idx="11110">
                        <c:v>3.2689236111104538</c:v>
                      </c:pt>
                      <c:pt idx="11111">
                        <c:v>3.2691666666646189</c:v>
                      </c:pt>
                      <c:pt idx="11112">
                        <c:v>3.2694097222187839</c:v>
                      </c:pt>
                      <c:pt idx="11113">
                        <c:v>3.2696527777802249</c:v>
                      </c:pt>
                      <c:pt idx="11114">
                        <c:v>3.2699074074038936</c:v>
                      </c:pt>
                      <c:pt idx="11115">
                        <c:v>3.2701504629653346</c:v>
                      </c:pt>
                      <c:pt idx="11116">
                        <c:v>3.2703935185194997</c:v>
                      </c:pt>
                      <c:pt idx="11117">
                        <c:v>3.2706365740736647</c:v>
                      </c:pt>
                      <c:pt idx="11118">
                        <c:v>3.2708796296278297</c:v>
                      </c:pt>
                      <c:pt idx="11119">
                        <c:v>3.2711226851819948</c:v>
                      </c:pt>
                      <c:pt idx="11120">
                        <c:v>3.2713657407434358</c:v>
                      </c:pt>
                      <c:pt idx="11121">
                        <c:v>3.2716087962976008</c:v>
                      </c:pt>
                      <c:pt idx="11122">
                        <c:v>3.2718518518517659</c:v>
                      </c:pt>
                      <c:pt idx="11123">
                        <c:v>3.2720949074059309</c:v>
                      </c:pt>
                      <c:pt idx="11124">
                        <c:v>3.2723379629600959</c:v>
                      </c:pt>
                      <c:pt idx="11125">
                        <c:v>3.2725810185215369</c:v>
                      </c:pt>
                      <c:pt idx="11126">
                        <c:v>3.272824074075702</c:v>
                      </c:pt>
                      <c:pt idx="11127">
                        <c:v>3.273067129629867</c:v>
                      </c:pt>
                      <c:pt idx="11128">
                        <c:v>3.2733101851840321</c:v>
                      </c:pt>
                      <c:pt idx="11129">
                        <c:v>3.2735532407381971</c:v>
                      </c:pt>
                      <c:pt idx="11130">
                        <c:v>3.2737962962923621</c:v>
                      </c:pt>
                      <c:pt idx="11131">
                        <c:v>3.2740393518538031</c:v>
                      </c:pt>
                      <c:pt idx="11132">
                        <c:v>3.2742824074079682</c:v>
                      </c:pt>
                      <c:pt idx="11133">
                        <c:v>3.2745254629621332</c:v>
                      </c:pt>
                      <c:pt idx="11134">
                        <c:v>3.2747685185162982</c:v>
                      </c:pt>
                      <c:pt idx="11135">
                        <c:v>3.2750115740704633</c:v>
                      </c:pt>
                      <c:pt idx="11136">
                        <c:v>3.2752546296319043</c:v>
                      </c:pt>
                      <c:pt idx="11137">
                        <c:v>3.2754976851860693</c:v>
                      </c:pt>
                      <c:pt idx="11138">
                        <c:v>3.2757407407402344</c:v>
                      </c:pt>
                      <c:pt idx="11139">
                        <c:v>3.2759837962943994</c:v>
                      </c:pt>
                      <c:pt idx="11140">
                        <c:v>3.2762268518485644</c:v>
                      </c:pt>
                      <c:pt idx="11141">
                        <c:v>3.2764699074100054</c:v>
                      </c:pt>
                      <c:pt idx="11142">
                        <c:v>3.2767129629641705</c:v>
                      </c:pt>
                      <c:pt idx="11143">
                        <c:v>3.2769560185183355</c:v>
                      </c:pt>
                      <c:pt idx="11144">
                        <c:v>3.2771990740725006</c:v>
                      </c:pt>
                      <c:pt idx="11145">
                        <c:v>3.2774421296266656</c:v>
                      </c:pt>
                      <c:pt idx="11146">
                        <c:v>3.2776851851881066</c:v>
                      </c:pt>
                      <c:pt idx="11147">
                        <c:v>3.2779282407422716</c:v>
                      </c:pt>
                      <c:pt idx="11148">
                        <c:v>3.2781712962964367</c:v>
                      </c:pt>
                      <c:pt idx="11149">
                        <c:v>3.2784143518506017</c:v>
                      </c:pt>
                      <c:pt idx="11150">
                        <c:v>3.2786574074047667</c:v>
                      </c:pt>
                      <c:pt idx="11151">
                        <c:v>3.2789004629589318</c:v>
                      </c:pt>
                      <c:pt idx="11152">
                        <c:v>3.2791435185203728</c:v>
                      </c:pt>
                      <c:pt idx="11153">
                        <c:v>3.2793865740745378</c:v>
                      </c:pt>
                      <c:pt idx="11154">
                        <c:v>3.2796296296287029</c:v>
                      </c:pt>
                      <c:pt idx="11155">
                        <c:v>3.2798726851828679</c:v>
                      </c:pt>
                      <c:pt idx="11156">
                        <c:v>3.2801157407370329</c:v>
                      </c:pt>
                      <c:pt idx="11157">
                        <c:v>3.2803587962984739</c:v>
                      </c:pt>
                      <c:pt idx="11158">
                        <c:v>3.280601851852639</c:v>
                      </c:pt>
                      <c:pt idx="11159">
                        <c:v>3.280844907406804</c:v>
                      </c:pt>
                      <c:pt idx="11160">
                        <c:v>3.2810879629609691</c:v>
                      </c:pt>
                      <c:pt idx="11161">
                        <c:v>3.2813310185151341</c:v>
                      </c:pt>
                      <c:pt idx="11162">
                        <c:v>3.2815856481460788</c:v>
                      </c:pt>
                      <c:pt idx="11163">
                        <c:v>3.2818287037002438</c:v>
                      </c:pt>
                      <c:pt idx="11164">
                        <c:v>3.2820717592616848</c:v>
                      </c:pt>
                      <c:pt idx="11165">
                        <c:v>3.2823148148158499</c:v>
                      </c:pt>
                      <c:pt idx="11166">
                        <c:v>3.2825578703700149</c:v>
                      </c:pt>
                      <c:pt idx="11167">
                        <c:v>3.2828009259241799</c:v>
                      </c:pt>
                      <c:pt idx="11168">
                        <c:v>3.283043981478345</c:v>
                      </c:pt>
                      <c:pt idx="11169">
                        <c:v>3.283287037039786</c:v>
                      </c:pt>
                      <c:pt idx="11170">
                        <c:v>3.283530092593951</c:v>
                      </c:pt>
                      <c:pt idx="11171">
                        <c:v>3.2837731481481161</c:v>
                      </c:pt>
                      <c:pt idx="11172">
                        <c:v>3.2840162037022811</c:v>
                      </c:pt>
                      <c:pt idx="11173">
                        <c:v>3.2842592592564461</c:v>
                      </c:pt>
                      <c:pt idx="11174">
                        <c:v>3.2845023148178871</c:v>
                      </c:pt>
                      <c:pt idx="11175">
                        <c:v>3.2847453703720522</c:v>
                      </c:pt>
                      <c:pt idx="11176">
                        <c:v>3.2849884259262172</c:v>
                      </c:pt>
                      <c:pt idx="11177">
                        <c:v>3.2852314814803822</c:v>
                      </c:pt>
                      <c:pt idx="11178">
                        <c:v>3.2854745370345473</c:v>
                      </c:pt>
                      <c:pt idx="11179">
                        <c:v>3.2857175925887123</c:v>
                      </c:pt>
                      <c:pt idx="11180">
                        <c:v>3.2859606481501533</c:v>
                      </c:pt>
                      <c:pt idx="11181">
                        <c:v>3.2862037037043184</c:v>
                      </c:pt>
                      <c:pt idx="11182">
                        <c:v>3.2864467592584834</c:v>
                      </c:pt>
                      <c:pt idx="11183">
                        <c:v>3.2866898148126484</c:v>
                      </c:pt>
                      <c:pt idx="11184">
                        <c:v>3.2869328703668135</c:v>
                      </c:pt>
                      <c:pt idx="11185">
                        <c:v>3.2871759259282545</c:v>
                      </c:pt>
                      <c:pt idx="11186">
                        <c:v>3.2874189814824195</c:v>
                      </c:pt>
                      <c:pt idx="11187">
                        <c:v>3.2876620370365846</c:v>
                      </c:pt>
                      <c:pt idx="11188">
                        <c:v>3.2879050925907496</c:v>
                      </c:pt>
                      <c:pt idx="11189">
                        <c:v>3.2881481481449146</c:v>
                      </c:pt>
                      <c:pt idx="11190">
                        <c:v>3.2883912037063556</c:v>
                      </c:pt>
                      <c:pt idx="11191">
                        <c:v>3.2886342592605207</c:v>
                      </c:pt>
                      <c:pt idx="11192">
                        <c:v>3.2888773148146857</c:v>
                      </c:pt>
                      <c:pt idx="11193">
                        <c:v>3.2891203703688507</c:v>
                      </c:pt>
                      <c:pt idx="11194">
                        <c:v>3.2893634259230158</c:v>
                      </c:pt>
                      <c:pt idx="11195">
                        <c:v>3.2896064814844568</c:v>
                      </c:pt>
                      <c:pt idx="11196">
                        <c:v>3.2898495370386218</c:v>
                      </c:pt>
                      <c:pt idx="11197">
                        <c:v>3.2900925925927869</c:v>
                      </c:pt>
                      <c:pt idx="11198">
                        <c:v>3.2903356481469519</c:v>
                      </c:pt>
                      <c:pt idx="11199">
                        <c:v>3.2905787037011169</c:v>
                      </c:pt>
                      <c:pt idx="11200">
                        <c:v>3.290821759255282</c:v>
                      </c:pt>
                      <c:pt idx="11201">
                        <c:v>3.291064814816723</c:v>
                      </c:pt>
                      <c:pt idx="11202">
                        <c:v>3.291307870370888</c:v>
                      </c:pt>
                      <c:pt idx="11203">
                        <c:v>3.2915509259250531</c:v>
                      </c:pt>
                      <c:pt idx="11204">
                        <c:v>3.2917939814792181</c:v>
                      </c:pt>
                      <c:pt idx="11205">
                        <c:v>3.2920370370333831</c:v>
                      </c:pt>
                      <c:pt idx="11206">
                        <c:v>3.2922800925948241</c:v>
                      </c:pt>
                      <c:pt idx="11207">
                        <c:v>3.2925231481489892</c:v>
                      </c:pt>
                      <c:pt idx="11208">
                        <c:v>3.2927662037031542</c:v>
                      </c:pt>
                      <c:pt idx="11209">
                        <c:v>3.2930092592573192</c:v>
                      </c:pt>
                      <c:pt idx="11210">
                        <c:v>3.2932523148114843</c:v>
                      </c:pt>
                      <c:pt idx="11211">
                        <c:v>3.293506944442429</c:v>
                      </c:pt>
                      <c:pt idx="11212">
                        <c:v>3.293749999996594</c:v>
                      </c:pt>
                      <c:pt idx="11213">
                        <c:v>3.293993055558035</c:v>
                      </c:pt>
                      <c:pt idx="11214">
                        <c:v>3.2942361111122</c:v>
                      </c:pt>
                      <c:pt idx="11215">
                        <c:v>3.2944791666663651</c:v>
                      </c:pt>
                      <c:pt idx="11216">
                        <c:v>3.2947222222205301</c:v>
                      </c:pt>
                      <c:pt idx="11217">
                        <c:v>3.2949652777746952</c:v>
                      </c:pt>
                      <c:pt idx="11218">
                        <c:v>3.2952083333361362</c:v>
                      </c:pt>
                      <c:pt idx="11219">
                        <c:v>3.2954513888903012</c:v>
                      </c:pt>
                      <c:pt idx="11220">
                        <c:v>3.2956944444444662</c:v>
                      </c:pt>
                      <c:pt idx="11221">
                        <c:v>3.2959374999986313</c:v>
                      </c:pt>
                      <c:pt idx="11222">
                        <c:v>3.2961805555527963</c:v>
                      </c:pt>
                      <c:pt idx="11223">
                        <c:v>3.2964236111142373</c:v>
                      </c:pt>
                      <c:pt idx="11224">
                        <c:v>3.2966666666684024</c:v>
                      </c:pt>
                      <c:pt idx="11225">
                        <c:v>3.2969097222225674</c:v>
                      </c:pt>
                      <c:pt idx="11226">
                        <c:v>3.2971527777767324</c:v>
                      </c:pt>
                      <c:pt idx="11227">
                        <c:v>3.2973958333308975</c:v>
                      </c:pt>
                      <c:pt idx="11228">
                        <c:v>3.2976388888850625</c:v>
                      </c:pt>
                      <c:pt idx="11229">
                        <c:v>3.2978819444465035</c:v>
                      </c:pt>
                      <c:pt idx="11230">
                        <c:v>3.2981250000006685</c:v>
                      </c:pt>
                      <c:pt idx="11231">
                        <c:v>3.2983680555548336</c:v>
                      </c:pt>
                      <c:pt idx="11232">
                        <c:v>3.2986111111089986</c:v>
                      </c:pt>
                      <c:pt idx="11233">
                        <c:v>3.2988541666631637</c:v>
                      </c:pt>
                      <c:pt idx="11234">
                        <c:v>3.2990972222246047</c:v>
                      </c:pt>
                      <c:pt idx="11235">
                        <c:v>3.2993402777787697</c:v>
                      </c:pt>
                      <c:pt idx="11236">
                        <c:v>3.2995833333329347</c:v>
                      </c:pt>
                      <c:pt idx="11237">
                        <c:v>3.2998263888870998</c:v>
                      </c:pt>
                      <c:pt idx="11238">
                        <c:v>3.3000694444412648</c:v>
                      </c:pt>
                      <c:pt idx="11239">
                        <c:v>3.3003125000027058</c:v>
                      </c:pt>
                      <c:pt idx="11240">
                        <c:v>3.3005555555568709</c:v>
                      </c:pt>
                      <c:pt idx="11241">
                        <c:v>3.3007986111110359</c:v>
                      </c:pt>
                      <c:pt idx="11242">
                        <c:v>3.3010416666652009</c:v>
                      </c:pt>
                      <c:pt idx="11243">
                        <c:v>3.301284722219366</c:v>
                      </c:pt>
                      <c:pt idx="11244">
                        <c:v>3.301527777780807</c:v>
                      </c:pt>
                      <c:pt idx="11245">
                        <c:v>3.301770833334972</c:v>
                      </c:pt>
                      <c:pt idx="11246">
                        <c:v>3.302013888889137</c:v>
                      </c:pt>
                      <c:pt idx="11247">
                        <c:v>3.3022569444433021</c:v>
                      </c:pt>
                      <c:pt idx="11248">
                        <c:v>3.3024999999974671</c:v>
                      </c:pt>
                      <c:pt idx="11249">
                        <c:v>3.3027430555516322</c:v>
                      </c:pt>
                      <c:pt idx="11250">
                        <c:v>3.3029861111130732</c:v>
                      </c:pt>
                      <c:pt idx="11251">
                        <c:v>3.3032291666672382</c:v>
                      </c:pt>
                      <c:pt idx="11252">
                        <c:v>3.3034722222214032</c:v>
                      </c:pt>
                      <c:pt idx="11253">
                        <c:v>3.3037152777755683</c:v>
                      </c:pt>
                      <c:pt idx="11254">
                        <c:v>3.3039583333297333</c:v>
                      </c:pt>
                      <c:pt idx="11255">
                        <c:v>3.3042013888911743</c:v>
                      </c:pt>
                      <c:pt idx="11256">
                        <c:v>3.3044444444453394</c:v>
                      </c:pt>
                      <c:pt idx="11257">
                        <c:v>3.3046874999995044</c:v>
                      </c:pt>
                      <c:pt idx="11258">
                        <c:v>3.3049305555536694</c:v>
                      </c:pt>
                      <c:pt idx="11259">
                        <c:v>3.3051851851846141</c:v>
                      </c:pt>
                      <c:pt idx="11260">
                        <c:v>3.3054282407387792</c:v>
                      </c:pt>
                      <c:pt idx="11261">
                        <c:v>3.3056712962929442</c:v>
                      </c:pt>
                      <c:pt idx="11262">
                        <c:v>3.3059143518543852</c:v>
                      </c:pt>
                      <c:pt idx="11263">
                        <c:v>3.3061574074085502</c:v>
                      </c:pt>
                      <c:pt idx="11264">
                        <c:v>3.3064004629627153</c:v>
                      </c:pt>
                      <c:pt idx="11265">
                        <c:v>3.3066435185168803</c:v>
                      </c:pt>
                      <c:pt idx="11266">
                        <c:v>3.3068865740710454</c:v>
                      </c:pt>
                      <c:pt idx="11267">
                        <c:v>3.3071296296324864</c:v>
                      </c:pt>
                      <c:pt idx="11268">
                        <c:v>3.3073726851866514</c:v>
                      </c:pt>
                      <c:pt idx="11269">
                        <c:v>3.3076157407408164</c:v>
                      </c:pt>
                      <c:pt idx="11270">
                        <c:v>3.3078587962949815</c:v>
                      </c:pt>
                      <c:pt idx="11271">
                        <c:v>3.3081018518491465</c:v>
                      </c:pt>
                      <c:pt idx="11272">
                        <c:v>3.3083449074033116</c:v>
                      </c:pt>
                      <c:pt idx="11273">
                        <c:v>3.3085879629647525</c:v>
                      </c:pt>
                      <c:pt idx="11274">
                        <c:v>3.3088310185189176</c:v>
                      </c:pt>
                      <c:pt idx="11275">
                        <c:v>3.3090740740730826</c:v>
                      </c:pt>
                      <c:pt idx="11276">
                        <c:v>3.3093171296272477</c:v>
                      </c:pt>
                      <c:pt idx="11277">
                        <c:v>3.3095601851814127</c:v>
                      </c:pt>
                      <c:pt idx="11278">
                        <c:v>3.3098032407428537</c:v>
                      </c:pt>
                      <c:pt idx="11279">
                        <c:v>3.3100462962970187</c:v>
                      </c:pt>
                      <c:pt idx="11280">
                        <c:v>3.3102893518511838</c:v>
                      </c:pt>
                      <c:pt idx="11281">
                        <c:v>3.3105324074053488</c:v>
                      </c:pt>
                      <c:pt idx="11282">
                        <c:v>3.3107754629595139</c:v>
                      </c:pt>
                      <c:pt idx="11283">
                        <c:v>3.3110185185209549</c:v>
                      </c:pt>
                      <c:pt idx="11284">
                        <c:v>3.3112615740751199</c:v>
                      </c:pt>
                      <c:pt idx="11285">
                        <c:v>3.3115046296292849</c:v>
                      </c:pt>
                      <c:pt idx="11286">
                        <c:v>3.31174768518345</c:v>
                      </c:pt>
                      <c:pt idx="11287">
                        <c:v>3.311990740737615</c:v>
                      </c:pt>
                      <c:pt idx="11288">
                        <c:v>3.312233796299056</c:v>
                      </c:pt>
                      <c:pt idx="11289">
                        <c:v>3.312476851853221</c:v>
                      </c:pt>
                      <c:pt idx="11290">
                        <c:v>3.3127199074073861</c:v>
                      </c:pt>
                      <c:pt idx="11291">
                        <c:v>3.3129629629615511</c:v>
                      </c:pt>
                      <c:pt idx="11292">
                        <c:v>3.3132060185157162</c:v>
                      </c:pt>
                      <c:pt idx="11293">
                        <c:v>3.3134490740771572</c:v>
                      </c:pt>
                      <c:pt idx="11294">
                        <c:v>3.3136921296313222</c:v>
                      </c:pt>
                      <c:pt idx="11295">
                        <c:v>3.3139351851854872</c:v>
                      </c:pt>
                      <c:pt idx="11296">
                        <c:v>3.3141782407396523</c:v>
                      </c:pt>
                      <c:pt idx="11297">
                        <c:v>3.3144212962938173</c:v>
                      </c:pt>
                      <c:pt idx="11298">
                        <c:v>3.3146643518479824</c:v>
                      </c:pt>
                      <c:pt idx="11299">
                        <c:v>3.3149074074094234</c:v>
                      </c:pt>
                      <c:pt idx="11300">
                        <c:v>3.3151504629635884</c:v>
                      </c:pt>
                      <c:pt idx="11301">
                        <c:v>3.3153935185177534</c:v>
                      </c:pt>
                      <c:pt idx="11302">
                        <c:v>3.3156365740719185</c:v>
                      </c:pt>
                      <c:pt idx="11303">
                        <c:v>3.3158796296260835</c:v>
                      </c:pt>
                      <c:pt idx="11304">
                        <c:v>3.3161226851875245</c:v>
                      </c:pt>
                      <c:pt idx="11305">
                        <c:v>3.3163657407416895</c:v>
                      </c:pt>
                      <c:pt idx="11306">
                        <c:v>3.3166087962958546</c:v>
                      </c:pt>
                      <c:pt idx="11307">
                        <c:v>3.3168518518500196</c:v>
                      </c:pt>
                      <c:pt idx="11308">
                        <c:v>3.3171064814809643</c:v>
                      </c:pt>
                      <c:pt idx="11309">
                        <c:v>3.3173495370351294</c:v>
                      </c:pt>
                      <c:pt idx="11310">
                        <c:v>3.3175925925892944</c:v>
                      </c:pt>
                      <c:pt idx="11311">
                        <c:v>3.3178356481507354</c:v>
                      </c:pt>
                      <c:pt idx="11312">
                        <c:v>3.3180787037049004</c:v>
                      </c:pt>
                      <c:pt idx="11313">
                        <c:v>3.3183217592590655</c:v>
                      </c:pt>
                      <c:pt idx="11314">
                        <c:v>3.3185648148132305</c:v>
                      </c:pt>
                      <c:pt idx="11315">
                        <c:v>3.3188078703673956</c:v>
                      </c:pt>
                      <c:pt idx="11316">
                        <c:v>3.3190509259288365</c:v>
                      </c:pt>
                      <c:pt idx="11317">
                        <c:v>3.3192939814830016</c:v>
                      </c:pt>
                      <c:pt idx="11318">
                        <c:v>3.3195370370371666</c:v>
                      </c:pt>
                      <c:pt idx="11319">
                        <c:v>3.3197800925913317</c:v>
                      </c:pt>
                      <c:pt idx="11320">
                        <c:v>3.3200231481454967</c:v>
                      </c:pt>
                      <c:pt idx="11321">
                        <c:v>3.3202662036996617</c:v>
                      </c:pt>
                      <c:pt idx="11322">
                        <c:v>3.3205092592611027</c:v>
                      </c:pt>
                      <c:pt idx="11323">
                        <c:v>3.3207523148152678</c:v>
                      </c:pt>
                      <c:pt idx="11324">
                        <c:v>3.3209953703694328</c:v>
                      </c:pt>
                      <c:pt idx="11325">
                        <c:v>3.3212384259235979</c:v>
                      </c:pt>
                      <c:pt idx="11326">
                        <c:v>3.3214814814777629</c:v>
                      </c:pt>
                      <c:pt idx="11327">
                        <c:v>3.3217245370392039</c:v>
                      </c:pt>
                      <c:pt idx="11328">
                        <c:v>3.3219675925933689</c:v>
                      </c:pt>
                      <c:pt idx="11329">
                        <c:v>3.322210648147534</c:v>
                      </c:pt>
                      <c:pt idx="11330">
                        <c:v>3.322453703701699</c:v>
                      </c:pt>
                      <c:pt idx="11331">
                        <c:v>3.3226967592558641</c:v>
                      </c:pt>
                      <c:pt idx="11332">
                        <c:v>3.322939814817305</c:v>
                      </c:pt>
                      <c:pt idx="11333">
                        <c:v>3.3231828703714701</c:v>
                      </c:pt>
                      <c:pt idx="11334">
                        <c:v>3.3234259259256351</c:v>
                      </c:pt>
                      <c:pt idx="11335">
                        <c:v>3.3236689814798002</c:v>
                      </c:pt>
                      <c:pt idx="11336">
                        <c:v>3.3239120370339652</c:v>
                      </c:pt>
                      <c:pt idx="11337">
                        <c:v>3.3241550925954062</c:v>
                      </c:pt>
                      <c:pt idx="11338">
                        <c:v>3.3243981481495712</c:v>
                      </c:pt>
                      <c:pt idx="11339">
                        <c:v>3.3246412037037363</c:v>
                      </c:pt>
                      <c:pt idx="11340">
                        <c:v>3.3248842592579013</c:v>
                      </c:pt>
                      <c:pt idx="11341">
                        <c:v>3.3251273148120664</c:v>
                      </c:pt>
                      <c:pt idx="11342">
                        <c:v>3.3253703703735074</c:v>
                      </c:pt>
                      <c:pt idx="11343">
                        <c:v>3.3256134259276724</c:v>
                      </c:pt>
                      <c:pt idx="11344">
                        <c:v>3.3258564814818374</c:v>
                      </c:pt>
                      <c:pt idx="11345">
                        <c:v>3.3260995370360025</c:v>
                      </c:pt>
                      <c:pt idx="11346">
                        <c:v>3.3263425925901675</c:v>
                      </c:pt>
                      <c:pt idx="11347">
                        <c:v>3.3265856481443326</c:v>
                      </c:pt>
                      <c:pt idx="11348">
                        <c:v>3.3268287037057735</c:v>
                      </c:pt>
                      <c:pt idx="11349">
                        <c:v>3.3270717592599386</c:v>
                      </c:pt>
                      <c:pt idx="11350">
                        <c:v>3.3273148148141036</c:v>
                      </c:pt>
                      <c:pt idx="11351">
                        <c:v>3.3275578703682687</c:v>
                      </c:pt>
                      <c:pt idx="11352">
                        <c:v>3.3278009259224337</c:v>
                      </c:pt>
                      <c:pt idx="11353">
                        <c:v>3.3280439814838747</c:v>
                      </c:pt>
                      <c:pt idx="11354">
                        <c:v>3.3282870370380397</c:v>
                      </c:pt>
                      <c:pt idx="11355">
                        <c:v>3.3285300925922048</c:v>
                      </c:pt>
                      <c:pt idx="11356">
                        <c:v>3.3287847222231495</c:v>
                      </c:pt>
                      <c:pt idx="11357">
                        <c:v>3.3290277777773145</c:v>
                      </c:pt>
                      <c:pt idx="11358">
                        <c:v>3.3292708333314796</c:v>
                      </c:pt>
                      <c:pt idx="11359">
                        <c:v>3.3295138888856446</c:v>
                      </c:pt>
                      <c:pt idx="11360">
                        <c:v>3.3297569444470856</c:v>
                      </c:pt>
                      <c:pt idx="11361">
                        <c:v>3.3300000000012506</c:v>
                      </c:pt>
                      <c:pt idx="11362">
                        <c:v>3.3302430555554157</c:v>
                      </c:pt>
                      <c:pt idx="11363">
                        <c:v>3.3304861111095807</c:v>
                      </c:pt>
                      <c:pt idx="11364">
                        <c:v>3.3307291666637457</c:v>
                      </c:pt>
                      <c:pt idx="11365">
                        <c:v>3.3309722222251867</c:v>
                      </c:pt>
                      <c:pt idx="11366">
                        <c:v>3.3312152777793518</c:v>
                      </c:pt>
                      <c:pt idx="11367">
                        <c:v>3.3314583333335168</c:v>
                      </c:pt>
                      <c:pt idx="11368">
                        <c:v>3.3317013888876819</c:v>
                      </c:pt>
                      <c:pt idx="11369">
                        <c:v>3.3319444444418469</c:v>
                      </c:pt>
                      <c:pt idx="11370">
                        <c:v>3.3321874999960119</c:v>
                      </c:pt>
                      <c:pt idx="11371">
                        <c:v>3.3324305555574529</c:v>
                      </c:pt>
                      <c:pt idx="11372">
                        <c:v>3.332673611111618</c:v>
                      </c:pt>
                      <c:pt idx="11373">
                        <c:v>3.332916666665783</c:v>
                      </c:pt>
                      <c:pt idx="11374">
                        <c:v>3.3331597222199481</c:v>
                      </c:pt>
                      <c:pt idx="11375">
                        <c:v>3.3334027777741131</c:v>
                      </c:pt>
                      <c:pt idx="11376">
                        <c:v>3.3336458333355541</c:v>
                      </c:pt>
                      <c:pt idx="11377">
                        <c:v>3.3338888888897191</c:v>
                      </c:pt>
                      <c:pt idx="11378">
                        <c:v>3.3341319444438842</c:v>
                      </c:pt>
                      <c:pt idx="11379">
                        <c:v>3.3343749999980492</c:v>
                      </c:pt>
                      <c:pt idx="11380">
                        <c:v>3.3346180555522142</c:v>
                      </c:pt>
                      <c:pt idx="11381">
                        <c:v>3.3348611111136552</c:v>
                      </c:pt>
                      <c:pt idx="11382">
                        <c:v>3.3351041666678203</c:v>
                      </c:pt>
                      <c:pt idx="11383">
                        <c:v>3.3353472222219853</c:v>
                      </c:pt>
                      <c:pt idx="11384">
                        <c:v>3.3355902777761504</c:v>
                      </c:pt>
                      <c:pt idx="11385">
                        <c:v>3.3358333333303154</c:v>
                      </c:pt>
                      <c:pt idx="11386">
                        <c:v>3.3360763888917564</c:v>
                      </c:pt>
                      <c:pt idx="11387">
                        <c:v>3.3363194444459214</c:v>
                      </c:pt>
                      <c:pt idx="11388">
                        <c:v>3.3365625000000865</c:v>
                      </c:pt>
                      <c:pt idx="11389">
                        <c:v>3.3368055555542515</c:v>
                      </c:pt>
                      <c:pt idx="11390">
                        <c:v>3.3370486111084166</c:v>
                      </c:pt>
                      <c:pt idx="11391">
                        <c:v>3.3372916666625816</c:v>
                      </c:pt>
                      <c:pt idx="11392">
                        <c:v>3.3375347222240226</c:v>
                      </c:pt>
                      <c:pt idx="11393">
                        <c:v>3.3377777777781876</c:v>
                      </c:pt>
                      <c:pt idx="11394">
                        <c:v>3.3380208333323527</c:v>
                      </c:pt>
                      <c:pt idx="11395">
                        <c:v>3.3382638888865177</c:v>
                      </c:pt>
                      <c:pt idx="11396">
                        <c:v>3.3385069444406827</c:v>
                      </c:pt>
                      <c:pt idx="11397">
                        <c:v>3.3387500000021237</c:v>
                      </c:pt>
                      <c:pt idx="11398">
                        <c:v>3.3389930555562888</c:v>
                      </c:pt>
                      <c:pt idx="11399">
                        <c:v>3.3392361111104538</c:v>
                      </c:pt>
                      <c:pt idx="11400">
                        <c:v>3.3394791666646189</c:v>
                      </c:pt>
                      <c:pt idx="11401">
                        <c:v>3.3397222222187839</c:v>
                      </c:pt>
                      <c:pt idx="11402">
                        <c:v>3.3399652777802249</c:v>
                      </c:pt>
                      <c:pt idx="11403">
                        <c:v>3.3402083333343899</c:v>
                      </c:pt>
                      <c:pt idx="11404">
                        <c:v>3.3404629629653346</c:v>
                      </c:pt>
                      <c:pt idx="11405">
                        <c:v>3.3407060185194997</c:v>
                      </c:pt>
                      <c:pt idx="11406">
                        <c:v>3.3409490740736647</c:v>
                      </c:pt>
                      <c:pt idx="11407">
                        <c:v>3.3411921296278297</c:v>
                      </c:pt>
                      <c:pt idx="11408">
                        <c:v>3.3414351851819948</c:v>
                      </c:pt>
                      <c:pt idx="11409">
                        <c:v>3.3416782407434358</c:v>
                      </c:pt>
                      <c:pt idx="11410">
                        <c:v>3.3419212962976008</c:v>
                      </c:pt>
                      <c:pt idx="11411">
                        <c:v>3.3421643518517659</c:v>
                      </c:pt>
                      <c:pt idx="11412">
                        <c:v>3.3424074074059309</c:v>
                      </c:pt>
                      <c:pt idx="11413">
                        <c:v>3.3426504629600959</c:v>
                      </c:pt>
                      <c:pt idx="11414">
                        <c:v>3.3428935185215369</c:v>
                      </c:pt>
                      <c:pt idx="11415">
                        <c:v>3.343136574075702</c:v>
                      </c:pt>
                      <c:pt idx="11416">
                        <c:v>3.343379629629867</c:v>
                      </c:pt>
                      <c:pt idx="11417">
                        <c:v>3.3436226851840321</c:v>
                      </c:pt>
                      <c:pt idx="11418">
                        <c:v>3.3438657407381971</c:v>
                      </c:pt>
                      <c:pt idx="11419">
                        <c:v>3.3441087962923621</c:v>
                      </c:pt>
                      <c:pt idx="11420">
                        <c:v>3.3443518518538031</c:v>
                      </c:pt>
                      <c:pt idx="11421">
                        <c:v>3.3445949074079682</c:v>
                      </c:pt>
                      <c:pt idx="11422">
                        <c:v>3.3448379629621332</c:v>
                      </c:pt>
                      <c:pt idx="11423">
                        <c:v>3.3450810185162982</c:v>
                      </c:pt>
                      <c:pt idx="11424">
                        <c:v>3.3453240740704633</c:v>
                      </c:pt>
                      <c:pt idx="11425">
                        <c:v>3.3455671296319043</c:v>
                      </c:pt>
                      <c:pt idx="11426">
                        <c:v>3.3458101851860693</c:v>
                      </c:pt>
                      <c:pt idx="11427">
                        <c:v>3.3460532407402344</c:v>
                      </c:pt>
                      <c:pt idx="11428">
                        <c:v>3.3462962962943994</c:v>
                      </c:pt>
                      <c:pt idx="11429">
                        <c:v>3.3465393518485644</c:v>
                      </c:pt>
                      <c:pt idx="11430">
                        <c:v>3.3467824074100054</c:v>
                      </c:pt>
                      <c:pt idx="11431">
                        <c:v>3.3470254629641705</c:v>
                      </c:pt>
                      <c:pt idx="11432">
                        <c:v>3.3472685185183355</c:v>
                      </c:pt>
                      <c:pt idx="11433">
                        <c:v>3.3475115740725006</c:v>
                      </c:pt>
                      <c:pt idx="11434">
                        <c:v>3.3477546296266656</c:v>
                      </c:pt>
                      <c:pt idx="11435">
                        <c:v>3.3479976851881066</c:v>
                      </c:pt>
                      <c:pt idx="11436">
                        <c:v>3.3482407407422716</c:v>
                      </c:pt>
                      <c:pt idx="11437">
                        <c:v>3.3484837962964367</c:v>
                      </c:pt>
                      <c:pt idx="11438">
                        <c:v>3.3487268518506017</c:v>
                      </c:pt>
                      <c:pt idx="11439">
                        <c:v>3.3489699074047667</c:v>
                      </c:pt>
                      <c:pt idx="11440">
                        <c:v>3.3492129629589318</c:v>
                      </c:pt>
                      <c:pt idx="11441">
                        <c:v>3.3494560185203728</c:v>
                      </c:pt>
                      <c:pt idx="11442">
                        <c:v>3.3496990740745378</c:v>
                      </c:pt>
                      <c:pt idx="11443">
                        <c:v>3.3499421296287029</c:v>
                      </c:pt>
                      <c:pt idx="11444">
                        <c:v>3.3501851851828679</c:v>
                      </c:pt>
                      <c:pt idx="11445">
                        <c:v>3.3504282407370329</c:v>
                      </c:pt>
                      <c:pt idx="11446">
                        <c:v>3.3506712962984739</c:v>
                      </c:pt>
                      <c:pt idx="11447">
                        <c:v>3.350914351852639</c:v>
                      </c:pt>
                      <c:pt idx="11448">
                        <c:v>3.351157407406804</c:v>
                      </c:pt>
                      <c:pt idx="11449">
                        <c:v>3.3514004629609691</c:v>
                      </c:pt>
                      <c:pt idx="11450">
                        <c:v>3.3516435185151341</c:v>
                      </c:pt>
                      <c:pt idx="11451">
                        <c:v>3.3518865740765751</c:v>
                      </c:pt>
                      <c:pt idx="11452">
                        <c:v>3.3521296296307401</c:v>
                      </c:pt>
                      <c:pt idx="11453">
                        <c:v>3.3523842592616848</c:v>
                      </c:pt>
                      <c:pt idx="11454">
                        <c:v>3.3526273148158499</c:v>
                      </c:pt>
                      <c:pt idx="11455">
                        <c:v>3.3528703703700149</c:v>
                      </c:pt>
                      <c:pt idx="11456">
                        <c:v>3.3531134259241799</c:v>
                      </c:pt>
                      <c:pt idx="11457">
                        <c:v>3.353356481478345</c:v>
                      </c:pt>
                      <c:pt idx="11458">
                        <c:v>3.353599537039786</c:v>
                      </c:pt>
                      <c:pt idx="11459">
                        <c:v>3.353842592593951</c:v>
                      </c:pt>
                      <c:pt idx="11460">
                        <c:v>3.3540856481481161</c:v>
                      </c:pt>
                      <c:pt idx="11461">
                        <c:v>3.3543287037022811</c:v>
                      </c:pt>
                      <c:pt idx="11462">
                        <c:v>3.3545717592564461</c:v>
                      </c:pt>
                      <c:pt idx="11463">
                        <c:v>3.3548148148178871</c:v>
                      </c:pt>
                      <c:pt idx="11464">
                        <c:v>3.3550578703720522</c:v>
                      </c:pt>
                      <c:pt idx="11465">
                        <c:v>3.3553009259262172</c:v>
                      </c:pt>
                      <c:pt idx="11466">
                        <c:v>3.3555439814803822</c:v>
                      </c:pt>
                      <c:pt idx="11467">
                        <c:v>3.3557870370345473</c:v>
                      </c:pt>
                      <c:pt idx="11468">
                        <c:v>3.3560300925887123</c:v>
                      </c:pt>
                      <c:pt idx="11469">
                        <c:v>3.3562731481501533</c:v>
                      </c:pt>
                      <c:pt idx="11470">
                        <c:v>3.3565162037043184</c:v>
                      </c:pt>
                      <c:pt idx="11471">
                        <c:v>3.3567592592584834</c:v>
                      </c:pt>
                      <c:pt idx="11472">
                        <c:v>3.3570023148126484</c:v>
                      </c:pt>
                      <c:pt idx="11473">
                        <c:v>3.3572453703668135</c:v>
                      </c:pt>
                      <c:pt idx="11474">
                        <c:v>3.3574884259282545</c:v>
                      </c:pt>
                      <c:pt idx="11475">
                        <c:v>3.3577314814824195</c:v>
                      </c:pt>
                      <c:pt idx="11476">
                        <c:v>3.3579745370365846</c:v>
                      </c:pt>
                      <c:pt idx="11477">
                        <c:v>3.3582175925907496</c:v>
                      </c:pt>
                      <c:pt idx="11478">
                        <c:v>3.3584606481449146</c:v>
                      </c:pt>
                      <c:pt idx="11479">
                        <c:v>3.3587037037063556</c:v>
                      </c:pt>
                      <c:pt idx="11480">
                        <c:v>3.3589467592605207</c:v>
                      </c:pt>
                      <c:pt idx="11481">
                        <c:v>3.3591898148146857</c:v>
                      </c:pt>
                      <c:pt idx="11482">
                        <c:v>3.3594328703688507</c:v>
                      </c:pt>
                      <c:pt idx="11483">
                        <c:v>3.3596759259230158</c:v>
                      </c:pt>
                      <c:pt idx="11484">
                        <c:v>3.3599189814844568</c:v>
                      </c:pt>
                      <c:pt idx="11485">
                        <c:v>3.3601620370386218</c:v>
                      </c:pt>
                      <c:pt idx="11486">
                        <c:v>3.3604050925927869</c:v>
                      </c:pt>
                      <c:pt idx="11487">
                        <c:v>3.3606481481469519</c:v>
                      </c:pt>
                      <c:pt idx="11488">
                        <c:v>3.3608912037011169</c:v>
                      </c:pt>
                      <c:pt idx="11489">
                        <c:v>3.361134259255282</c:v>
                      </c:pt>
                      <c:pt idx="11490">
                        <c:v>3.361377314816723</c:v>
                      </c:pt>
                      <c:pt idx="11491">
                        <c:v>3.361620370370888</c:v>
                      </c:pt>
                      <c:pt idx="11492">
                        <c:v>3.3618634259250531</c:v>
                      </c:pt>
                      <c:pt idx="11493">
                        <c:v>3.3621064814792181</c:v>
                      </c:pt>
                      <c:pt idx="11494">
                        <c:v>3.3623495370333831</c:v>
                      </c:pt>
                      <c:pt idx="11495">
                        <c:v>3.3625925925948241</c:v>
                      </c:pt>
                      <c:pt idx="11496">
                        <c:v>3.3628356481489892</c:v>
                      </c:pt>
                      <c:pt idx="11497">
                        <c:v>3.3630787037031542</c:v>
                      </c:pt>
                      <c:pt idx="11498">
                        <c:v>3.3633217592573192</c:v>
                      </c:pt>
                      <c:pt idx="11499">
                        <c:v>3.3635648148114843</c:v>
                      </c:pt>
                      <c:pt idx="11500">
                        <c:v>3.3638078703729253</c:v>
                      </c:pt>
                      <c:pt idx="11501">
                        <c:v>3.364062499996594</c:v>
                      </c:pt>
                      <c:pt idx="11502">
                        <c:v>3.364305555558035</c:v>
                      </c:pt>
                      <c:pt idx="11503">
                        <c:v>3.3645486111122</c:v>
                      </c:pt>
                      <c:pt idx="11504">
                        <c:v>3.3647916666663651</c:v>
                      </c:pt>
                      <c:pt idx="11505">
                        <c:v>3.3650347222205301</c:v>
                      </c:pt>
                      <c:pt idx="11506">
                        <c:v>3.3652777777746952</c:v>
                      </c:pt>
                      <c:pt idx="11507">
                        <c:v>3.3655208333361362</c:v>
                      </c:pt>
                      <c:pt idx="11508">
                        <c:v>3.3657638888903012</c:v>
                      </c:pt>
                      <c:pt idx="11509">
                        <c:v>3.3660069444444662</c:v>
                      </c:pt>
                      <c:pt idx="11510">
                        <c:v>3.3662499999986313</c:v>
                      </c:pt>
                      <c:pt idx="11511">
                        <c:v>3.3664930555527963</c:v>
                      </c:pt>
                      <c:pt idx="11512">
                        <c:v>3.3667361111142373</c:v>
                      </c:pt>
                      <c:pt idx="11513">
                        <c:v>3.3669791666684024</c:v>
                      </c:pt>
                      <c:pt idx="11514">
                        <c:v>3.3672222222225674</c:v>
                      </c:pt>
                      <c:pt idx="11515">
                        <c:v>3.3674652777767324</c:v>
                      </c:pt>
                      <c:pt idx="11516">
                        <c:v>3.3677083333308975</c:v>
                      </c:pt>
                      <c:pt idx="11517">
                        <c:v>3.3679513888850625</c:v>
                      </c:pt>
                      <c:pt idx="11518">
                        <c:v>3.3681944444465035</c:v>
                      </c:pt>
                      <c:pt idx="11519">
                        <c:v>3.3684375000006685</c:v>
                      </c:pt>
                      <c:pt idx="11520">
                        <c:v>3.3686805555548336</c:v>
                      </c:pt>
                      <c:pt idx="11521">
                        <c:v>3.3689236111089986</c:v>
                      </c:pt>
                      <c:pt idx="11522">
                        <c:v>3.3691666666631637</c:v>
                      </c:pt>
                      <c:pt idx="11523">
                        <c:v>3.3694097222246047</c:v>
                      </c:pt>
                      <c:pt idx="11524">
                        <c:v>3.3696527777787697</c:v>
                      </c:pt>
                      <c:pt idx="11525">
                        <c:v>3.3698958333329347</c:v>
                      </c:pt>
                      <c:pt idx="11526">
                        <c:v>3.3701388888870998</c:v>
                      </c:pt>
                      <c:pt idx="11527">
                        <c:v>3.3703819444412648</c:v>
                      </c:pt>
                      <c:pt idx="11528">
                        <c:v>3.3706250000027058</c:v>
                      </c:pt>
                      <c:pt idx="11529">
                        <c:v>3.3708680555568709</c:v>
                      </c:pt>
                      <c:pt idx="11530">
                        <c:v>3.3711111111110359</c:v>
                      </c:pt>
                      <c:pt idx="11531">
                        <c:v>3.3713541666652009</c:v>
                      </c:pt>
                      <c:pt idx="11532">
                        <c:v>3.371597222219366</c:v>
                      </c:pt>
                      <c:pt idx="11533">
                        <c:v>3.371840277780807</c:v>
                      </c:pt>
                      <c:pt idx="11534">
                        <c:v>3.372083333334972</c:v>
                      </c:pt>
                      <c:pt idx="11535">
                        <c:v>3.372326388889137</c:v>
                      </c:pt>
                      <c:pt idx="11536">
                        <c:v>3.3725694444433021</c:v>
                      </c:pt>
                      <c:pt idx="11537">
                        <c:v>3.3728124999974671</c:v>
                      </c:pt>
                      <c:pt idx="11538">
                        <c:v>3.3730555555516322</c:v>
                      </c:pt>
                      <c:pt idx="11539">
                        <c:v>3.3732986111130732</c:v>
                      </c:pt>
                      <c:pt idx="11540">
                        <c:v>3.3735416666672382</c:v>
                      </c:pt>
                      <c:pt idx="11541">
                        <c:v>3.3737847222214032</c:v>
                      </c:pt>
                      <c:pt idx="11542">
                        <c:v>3.3740277777755683</c:v>
                      </c:pt>
                      <c:pt idx="11543">
                        <c:v>3.3742708333297333</c:v>
                      </c:pt>
                      <c:pt idx="11544">
                        <c:v>3.3745138888911743</c:v>
                      </c:pt>
                      <c:pt idx="11545">
                        <c:v>3.3747569444453394</c:v>
                      </c:pt>
                      <c:pt idx="11546">
                        <c:v>3.3749999999995044</c:v>
                      </c:pt>
                      <c:pt idx="11547">
                        <c:v>3.3752430555536694</c:v>
                      </c:pt>
                      <c:pt idx="11548">
                        <c:v>3.3754861111078345</c:v>
                      </c:pt>
                      <c:pt idx="11549">
                        <c:v>3.3757291666692755</c:v>
                      </c:pt>
                      <c:pt idx="11550">
                        <c:v>3.3759837962929442</c:v>
                      </c:pt>
                      <c:pt idx="11551">
                        <c:v>3.3762268518543852</c:v>
                      </c:pt>
                      <c:pt idx="11552">
                        <c:v>3.3764699074085502</c:v>
                      </c:pt>
                      <c:pt idx="11553">
                        <c:v>3.3767129629627153</c:v>
                      </c:pt>
                      <c:pt idx="11554">
                        <c:v>3.3769560185168803</c:v>
                      </c:pt>
                      <c:pt idx="11555">
                        <c:v>3.3771990740710454</c:v>
                      </c:pt>
                      <c:pt idx="11556">
                        <c:v>3.3774421296324864</c:v>
                      </c:pt>
                      <c:pt idx="11557">
                        <c:v>3.3776851851866514</c:v>
                      </c:pt>
                      <c:pt idx="11558">
                        <c:v>3.3779282407408164</c:v>
                      </c:pt>
                      <c:pt idx="11559">
                        <c:v>3.3781712962949815</c:v>
                      </c:pt>
                      <c:pt idx="11560">
                        <c:v>3.3784143518491465</c:v>
                      </c:pt>
                      <c:pt idx="11561">
                        <c:v>3.3786574074033116</c:v>
                      </c:pt>
                      <c:pt idx="11562">
                        <c:v>3.3789004629647525</c:v>
                      </c:pt>
                      <c:pt idx="11563">
                        <c:v>3.3791435185189176</c:v>
                      </c:pt>
                      <c:pt idx="11564">
                        <c:v>3.3793865740730826</c:v>
                      </c:pt>
                      <c:pt idx="11565">
                        <c:v>3.3796296296272477</c:v>
                      </c:pt>
                      <c:pt idx="11566">
                        <c:v>3.3798726851814127</c:v>
                      </c:pt>
                      <c:pt idx="11567">
                        <c:v>3.3801157407428537</c:v>
                      </c:pt>
                      <c:pt idx="11568">
                        <c:v>3.3803587962970187</c:v>
                      </c:pt>
                      <c:pt idx="11569">
                        <c:v>3.3806018518511838</c:v>
                      </c:pt>
                      <c:pt idx="11570">
                        <c:v>3.3808449074053488</c:v>
                      </c:pt>
                      <c:pt idx="11571">
                        <c:v>3.3810879629595139</c:v>
                      </c:pt>
                      <c:pt idx="11572">
                        <c:v>3.3813310185209549</c:v>
                      </c:pt>
                      <c:pt idx="11573">
                        <c:v>3.3815740740751199</c:v>
                      </c:pt>
                      <c:pt idx="11574">
                        <c:v>3.3818171296292849</c:v>
                      </c:pt>
                      <c:pt idx="11575">
                        <c:v>3.38206018518345</c:v>
                      </c:pt>
                      <c:pt idx="11576">
                        <c:v>3.382303240737615</c:v>
                      </c:pt>
                      <c:pt idx="11577">
                        <c:v>3.382546296299056</c:v>
                      </c:pt>
                      <c:pt idx="11578">
                        <c:v>3.382789351853221</c:v>
                      </c:pt>
                      <c:pt idx="11579">
                        <c:v>3.3830324074073861</c:v>
                      </c:pt>
                      <c:pt idx="11580">
                        <c:v>3.3832754629615511</c:v>
                      </c:pt>
                      <c:pt idx="11581">
                        <c:v>3.3835185185157162</c:v>
                      </c:pt>
                      <c:pt idx="11582">
                        <c:v>3.3837615740771572</c:v>
                      </c:pt>
                      <c:pt idx="11583">
                        <c:v>3.3840046296313222</c:v>
                      </c:pt>
                      <c:pt idx="11584">
                        <c:v>3.3842476851854872</c:v>
                      </c:pt>
                      <c:pt idx="11585">
                        <c:v>3.3844907407396523</c:v>
                      </c:pt>
                      <c:pt idx="11586">
                        <c:v>3.3847337962938173</c:v>
                      </c:pt>
                      <c:pt idx="11587">
                        <c:v>3.3849768518479824</c:v>
                      </c:pt>
                      <c:pt idx="11588">
                        <c:v>3.3852199074094234</c:v>
                      </c:pt>
                      <c:pt idx="11589">
                        <c:v>3.3854629629635884</c:v>
                      </c:pt>
                      <c:pt idx="11590">
                        <c:v>3.3857060185177534</c:v>
                      </c:pt>
                      <c:pt idx="11591">
                        <c:v>3.3859490740719185</c:v>
                      </c:pt>
                      <c:pt idx="11592">
                        <c:v>3.3861921296260835</c:v>
                      </c:pt>
                      <c:pt idx="11593">
                        <c:v>3.3864351851875245</c:v>
                      </c:pt>
                      <c:pt idx="11594">
                        <c:v>3.3866782407416895</c:v>
                      </c:pt>
                      <c:pt idx="11595">
                        <c:v>3.3869212962958546</c:v>
                      </c:pt>
                      <c:pt idx="11596">
                        <c:v>3.3871643518500196</c:v>
                      </c:pt>
                      <c:pt idx="11597">
                        <c:v>3.3874074074041847</c:v>
                      </c:pt>
                      <c:pt idx="11598">
                        <c:v>3.3876620370351294</c:v>
                      </c:pt>
                      <c:pt idx="11599">
                        <c:v>3.3879050925892944</c:v>
                      </c:pt>
                      <c:pt idx="11600">
                        <c:v>3.3881481481507354</c:v>
                      </c:pt>
                      <c:pt idx="11601">
                        <c:v>3.3883912037049004</c:v>
                      </c:pt>
                      <c:pt idx="11602">
                        <c:v>3.3886342592590655</c:v>
                      </c:pt>
                      <c:pt idx="11603">
                        <c:v>3.3888773148132305</c:v>
                      </c:pt>
                      <c:pt idx="11604">
                        <c:v>3.3891203703673956</c:v>
                      </c:pt>
                      <c:pt idx="11605">
                        <c:v>3.3893634259288365</c:v>
                      </c:pt>
                      <c:pt idx="11606">
                        <c:v>3.3896064814830016</c:v>
                      </c:pt>
                      <c:pt idx="11607">
                        <c:v>3.3898495370371666</c:v>
                      </c:pt>
                      <c:pt idx="11608">
                        <c:v>3.3900925925913317</c:v>
                      </c:pt>
                      <c:pt idx="11609">
                        <c:v>3.3903356481454967</c:v>
                      </c:pt>
                      <c:pt idx="11610">
                        <c:v>3.3905787036996617</c:v>
                      </c:pt>
                      <c:pt idx="11611">
                        <c:v>3.3908217592611027</c:v>
                      </c:pt>
                      <c:pt idx="11612">
                        <c:v>3.3910648148152678</c:v>
                      </c:pt>
                      <c:pt idx="11613">
                        <c:v>3.3913078703694328</c:v>
                      </c:pt>
                      <c:pt idx="11614">
                        <c:v>3.3915509259235979</c:v>
                      </c:pt>
                      <c:pt idx="11615">
                        <c:v>3.3917939814777629</c:v>
                      </c:pt>
                      <c:pt idx="11616">
                        <c:v>3.3920370370392039</c:v>
                      </c:pt>
                      <c:pt idx="11617">
                        <c:v>3.3922800925933689</c:v>
                      </c:pt>
                      <c:pt idx="11618">
                        <c:v>3.392523148147534</c:v>
                      </c:pt>
                      <c:pt idx="11619">
                        <c:v>3.392766203701699</c:v>
                      </c:pt>
                      <c:pt idx="11620">
                        <c:v>3.3930092592558641</c:v>
                      </c:pt>
                      <c:pt idx="11621">
                        <c:v>3.393252314817305</c:v>
                      </c:pt>
                      <c:pt idx="11622">
                        <c:v>3.3934953703714701</c:v>
                      </c:pt>
                      <c:pt idx="11623">
                        <c:v>3.3937384259256351</c:v>
                      </c:pt>
                      <c:pt idx="11624">
                        <c:v>3.3939814814798002</c:v>
                      </c:pt>
                      <c:pt idx="11625">
                        <c:v>3.3942245370339652</c:v>
                      </c:pt>
                      <c:pt idx="11626">
                        <c:v>3.3944675925954062</c:v>
                      </c:pt>
                      <c:pt idx="11627">
                        <c:v>3.3947106481495712</c:v>
                      </c:pt>
                      <c:pt idx="11628">
                        <c:v>3.3949537037037363</c:v>
                      </c:pt>
                      <c:pt idx="11629">
                        <c:v>3.3951967592579013</c:v>
                      </c:pt>
                      <c:pt idx="11630">
                        <c:v>3.3954398148120664</c:v>
                      </c:pt>
                      <c:pt idx="11631">
                        <c:v>3.3956828703735074</c:v>
                      </c:pt>
                      <c:pt idx="11632">
                        <c:v>3.3959259259276724</c:v>
                      </c:pt>
                      <c:pt idx="11633">
                        <c:v>3.3961689814818374</c:v>
                      </c:pt>
                      <c:pt idx="11634">
                        <c:v>3.3964120370360025</c:v>
                      </c:pt>
                      <c:pt idx="11635">
                        <c:v>3.3966550925901675</c:v>
                      </c:pt>
                      <c:pt idx="11636">
                        <c:v>3.3968981481443326</c:v>
                      </c:pt>
                      <c:pt idx="11637">
                        <c:v>3.3971412037057735</c:v>
                      </c:pt>
                      <c:pt idx="11638">
                        <c:v>3.3973842592599386</c:v>
                      </c:pt>
                      <c:pt idx="11639">
                        <c:v>3.3976273148141036</c:v>
                      </c:pt>
                      <c:pt idx="11640">
                        <c:v>3.3978703703682687</c:v>
                      </c:pt>
                      <c:pt idx="11641">
                        <c:v>3.3981134259224337</c:v>
                      </c:pt>
                      <c:pt idx="11642">
                        <c:v>3.3983564814838747</c:v>
                      </c:pt>
                      <c:pt idx="11643">
                        <c:v>3.3985995370380397</c:v>
                      </c:pt>
                      <c:pt idx="11644">
                        <c:v>3.3988425925922048</c:v>
                      </c:pt>
                      <c:pt idx="11645">
                        <c:v>3.3990856481463698</c:v>
                      </c:pt>
                      <c:pt idx="11646">
                        <c:v>3.3993402777773145</c:v>
                      </c:pt>
                      <c:pt idx="11647">
                        <c:v>3.3995833333314796</c:v>
                      </c:pt>
                      <c:pt idx="11648">
                        <c:v>3.3998263888856446</c:v>
                      </c:pt>
                      <c:pt idx="11649">
                        <c:v>3.4000694444470856</c:v>
                      </c:pt>
                      <c:pt idx="11650">
                        <c:v>3.4003125000012506</c:v>
                      </c:pt>
                      <c:pt idx="11651">
                        <c:v>3.4005555555554157</c:v>
                      </c:pt>
                      <c:pt idx="11652">
                        <c:v>3.4007986111095807</c:v>
                      </c:pt>
                      <c:pt idx="11653">
                        <c:v>3.4010416666637457</c:v>
                      </c:pt>
                      <c:pt idx="11654">
                        <c:v>3.4012847222251867</c:v>
                      </c:pt>
                      <c:pt idx="11655">
                        <c:v>3.4015277777793518</c:v>
                      </c:pt>
                      <c:pt idx="11656">
                        <c:v>3.4017708333335168</c:v>
                      </c:pt>
                      <c:pt idx="11657">
                        <c:v>3.4020138888876819</c:v>
                      </c:pt>
                      <c:pt idx="11658">
                        <c:v>3.4022569444418469</c:v>
                      </c:pt>
                      <c:pt idx="11659">
                        <c:v>3.4024999999960119</c:v>
                      </c:pt>
                      <c:pt idx="11660">
                        <c:v>3.4027430555574529</c:v>
                      </c:pt>
                      <c:pt idx="11661">
                        <c:v>3.402986111111618</c:v>
                      </c:pt>
                      <c:pt idx="11662">
                        <c:v>3.403229166665783</c:v>
                      </c:pt>
                      <c:pt idx="11663">
                        <c:v>3.4034722222199481</c:v>
                      </c:pt>
                      <c:pt idx="11664">
                        <c:v>3.4037152777741131</c:v>
                      </c:pt>
                      <c:pt idx="11665">
                        <c:v>3.4039583333355541</c:v>
                      </c:pt>
                      <c:pt idx="11666">
                        <c:v>3.4042013888897191</c:v>
                      </c:pt>
                      <c:pt idx="11667">
                        <c:v>3.4044444444438842</c:v>
                      </c:pt>
                      <c:pt idx="11668">
                        <c:v>3.4046874999980492</c:v>
                      </c:pt>
                      <c:pt idx="11669">
                        <c:v>3.4049305555522142</c:v>
                      </c:pt>
                      <c:pt idx="11670">
                        <c:v>3.4051736111136552</c:v>
                      </c:pt>
                      <c:pt idx="11671">
                        <c:v>3.4054166666678203</c:v>
                      </c:pt>
                      <c:pt idx="11672">
                        <c:v>3.4056597222219853</c:v>
                      </c:pt>
                      <c:pt idx="11673">
                        <c:v>3.4059027777761504</c:v>
                      </c:pt>
                      <c:pt idx="11674">
                        <c:v>3.4061458333303154</c:v>
                      </c:pt>
                      <c:pt idx="11675">
                        <c:v>3.4063888888917564</c:v>
                      </c:pt>
                      <c:pt idx="11676">
                        <c:v>3.4066319444459214</c:v>
                      </c:pt>
                      <c:pt idx="11677">
                        <c:v>3.4068750000000865</c:v>
                      </c:pt>
                      <c:pt idx="11678">
                        <c:v>3.4071180555542515</c:v>
                      </c:pt>
                      <c:pt idx="11679">
                        <c:v>3.4073611111084166</c:v>
                      </c:pt>
                      <c:pt idx="11680">
                        <c:v>3.4076041666625816</c:v>
                      </c:pt>
                      <c:pt idx="11681">
                        <c:v>3.4078472222240226</c:v>
                      </c:pt>
                      <c:pt idx="11682">
                        <c:v>3.4080902777781876</c:v>
                      </c:pt>
                      <c:pt idx="11683">
                        <c:v>3.4083333333323527</c:v>
                      </c:pt>
                      <c:pt idx="11684">
                        <c:v>3.4085763888865177</c:v>
                      </c:pt>
                      <c:pt idx="11685">
                        <c:v>3.4088194444406827</c:v>
                      </c:pt>
                      <c:pt idx="11686">
                        <c:v>3.4090625000021237</c:v>
                      </c:pt>
                      <c:pt idx="11687">
                        <c:v>3.4093055555562888</c:v>
                      </c:pt>
                      <c:pt idx="11688">
                        <c:v>3.4095486111104538</c:v>
                      </c:pt>
                      <c:pt idx="11689">
                        <c:v>3.4097916666646189</c:v>
                      </c:pt>
                      <c:pt idx="11690">
                        <c:v>3.4100347222187839</c:v>
                      </c:pt>
                      <c:pt idx="11691">
                        <c:v>3.4102777777802249</c:v>
                      </c:pt>
                      <c:pt idx="11692">
                        <c:v>3.4105208333343899</c:v>
                      </c:pt>
                      <c:pt idx="11693">
                        <c:v>3.410763888888555</c:v>
                      </c:pt>
                      <c:pt idx="11694">
                        <c:v>3.41100694444272</c:v>
                      </c:pt>
                      <c:pt idx="11695">
                        <c:v>3.4112615740736647</c:v>
                      </c:pt>
                      <c:pt idx="11696">
                        <c:v>3.4115046296278297</c:v>
                      </c:pt>
                      <c:pt idx="11697">
                        <c:v>3.4117476851819948</c:v>
                      </c:pt>
                      <c:pt idx="11698">
                        <c:v>3.4119907407434358</c:v>
                      </c:pt>
                      <c:pt idx="11699">
                        <c:v>3.4122337962976008</c:v>
                      </c:pt>
                      <c:pt idx="11700">
                        <c:v>3.4124768518517659</c:v>
                      </c:pt>
                      <c:pt idx="11701">
                        <c:v>3.4127199074059309</c:v>
                      </c:pt>
                      <c:pt idx="11702">
                        <c:v>3.4129629629600959</c:v>
                      </c:pt>
                      <c:pt idx="11703">
                        <c:v>3.4132060185215369</c:v>
                      </c:pt>
                      <c:pt idx="11704">
                        <c:v>3.413449074075702</c:v>
                      </c:pt>
                      <c:pt idx="11705">
                        <c:v>3.413692129629867</c:v>
                      </c:pt>
                      <c:pt idx="11706">
                        <c:v>3.4139351851840321</c:v>
                      </c:pt>
                      <c:pt idx="11707">
                        <c:v>3.4141782407381971</c:v>
                      </c:pt>
                      <c:pt idx="11708">
                        <c:v>3.4144212962923621</c:v>
                      </c:pt>
                      <c:pt idx="11709">
                        <c:v>3.4146643518538031</c:v>
                      </c:pt>
                      <c:pt idx="11710">
                        <c:v>3.4149074074079682</c:v>
                      </c:pt>
                      <c:pt idx="11711">
                        <c:v>3.4151504629621332</c:v>
                      </c:pt>
                      <c:pt idx="11712">
                        <c:v>3.4153935185162982</c:v>
                      </c:pt>
                      <c:pt idx="11713">
                        <c:v>3.4156365740704633</c:v>
                      </c:pt>
                      <c:pt idx="11714">
                        <c:v>3.4158796296319043</c:v>
                      </c:pt>
                      <c:pt idx="11715">
                        <c:v>3.4161226851860693</c:v>
                      </c:pt>
                      <c:pt idx="11716">
                        <c:v>3.4163657407402344</c:v>
                      </c:pt>
                      <c:pt idx="11717">
                        <c:v>3.4166087962943994</c:v>
                      </c:pt>
                      <c:pt idx="11718">
                        <c:v>3.4168518518485644</c:v>
                      </c:pt>
                      <c:pt idx="11719">
                        <c:v>3.4170949074100054</c:v>
                      </c:pt>
                      <c:pt idx="11720">
                        <c:v>3.4173379629641705</c:v>
                      </c:pt>
                      <c:pt idx="11721">
                        <c:v>3.4175810185183355</c:v>
                      </c:pt>
                      <c:pt idx="11722">
                        <c:v>3.4178240740725006</c:v>
                      </c:pt>
                      <c:pt idx="11723">
                        <c:v>3.4180671296266656</c:v>
                      </c:pt>
                      <c:pt idx="11724">
                        <c:v>3.4183101851881066</c:v>
                      </c:pt>
                      <c:pt idx="11725">
                        <c:v>3.4185532407422716</c:v>
                      </c:pt>
                      <c:pt idx="11726">
                        <c:v>3.4187962962964367</c:v>
                      </c:pt>
                      <c:pt idx="11727">
                        <c:v>3.4190393518506017</c:v>
                      </c:pt>
                      <c:pt idx="11728">
                        <c:v>3.4192824074047667</c:v>
                      </c:pt>
                      <c:pt idx="11729">
                        <c:v>3.4195254629589318</c:v>
                      </c:pt>
                      <c:pt idx="11730">
                        <c:v>3.4197685185203728</c:v>
                      </c:pt>
                      <c:pt idx="11731">
                        <c:v>3.4200115740745378</c:v>
                      </c:pt>
                      <c:pt idx="11732">
                        <c:v>3.4202546296287029</c:v>
                      </c:pt>
                      <c:pt idx="11733">
                        <c:v>3.4204976851828679</c:v>
                      </c:pt>
                      <c:pt idx="11734">
                        <c:v>3.4207407407370329</c:v>
                      </c:pt>
                      <c:pt idx="11735">
                        <c:v>3.4209837962984739</c:v>
                      </c:pt>
                      <c:pt idx="11736">
                        <c:v>3.421226851852639</c:v>
                      </c:pt>
                      <c:pt idx="11737">
                        <c:v>3.421469907406804</c:v>
                      </c:pt>
                      <c:pt idx="11738">
                        <c:v>3.4217129629609691</c:v>
                      </c:pt>
                      <c:pt idx="11739">
                        <c:v>3.4219560185151341</c:v>
                      </c:pt>
                      <c:pt idx="11740">
                        <c:v>3.4221990740765751</c:v>
                      </c:pt>
                      <c:pt idx="11741">
                        <c:v>3.4224421296307401</c:v>
                      </c:pt>
                      <c:pt idx="11742">
                        <c:v>3.4226851851849052</c:v>
                      </c:pt>
                      <c:pt idx="11743">
                        <c:v>3.4229398148158499</c:v>
                      </c:pt>
                      <c:pt idx="11744">
                        <c:v>3.4231828703700149</c:v>
                      </c:pt>
                      <c:pt idx="11745">
                        <c:v>3.4234259259241799</c:v>
                      </c:pt>
                      <c:pt idx="11746">
                        <c:v>3.423668981478345</c:v>
                      </c:pt>
                      <c:pt idx="11747">
                        <c:v>3.423912037039786</c:v>
                      </c:pt>
                      <c:pt idx="11748">
                        <c:v>3.424155092593951</c:v>
                      </c:pt>
                      <c:pt idx="11749">
                        <c:v>3.4243981481481161</c:v>
                      </c:pt>
                      <c:pt idx="11750">
                        <c:v>3.4246412037022811</c:v>
                      </c:pt>
                      <c:pt idx="11751">
                        <c:v>3.4248842592564461</c:v>
                      </c:pt>
                      <c:pt idx="11752">
                        <c:v>3.4251273148178871</c:v>
                      </c:pt>
                      <c:pt idx="11753">
                        <c:v>3.4253703703720522</c:v>
                      </c:pt>
                      <c:pt idx="11754">
                        <c:v>3.4256134259262172</c:v>
                      </c:pt>
                      <c:pt idx="11755">
                        <c:v>3.4258564814803822</c:v>
                      </c:pt>
                      <c:pt idx="11756">
                        <c:v>3.4260995370345473</c:v>
                      </c:pt>
                      <c:pt idx="11757">
                        <c:v>3.4263425925887123</c:v>
                      </c:pt>
                      <c:pt idx="11758">
                        <c:v>3.4265856481501533</c:v>
                      </c:pt>
                      <c:pt idx="11759">
                        <c:v>3.4268287037043184</c:v>
                      </c:pt>
                      <c:pt idx="11760">
                        <c:v>3.4270717592584834</c:v>
                      </c:pt>
                      <c:pt idx="11761">
                        <c:v>3.4273148148126484</c:v>
                      </c:pt>
                      <c:pt idx="11762">
                        <c:v>3.4275578703668135</c:v>
                      </c:pt>
                      <c:pt idx="11763">
                        <c:v>3.4278009259282545</c:v>
                      </c:pt>
                      <c:pt idx="11764">
                        <c:v>3.4280439814824195</c:v>
                      </c:pt>
                      <c:pt idx="11765">
                        <c:v>3.4282870370365846</c:v>
                      </c:pt>
                      <c:pt idx="11766">
                        <c:v>3.4285300925907496</c:v>
                      </c:pt>
                      <c:pt idx="11767">
                        <c:v>3.4287731481449146</c:v>
                      </c:pt>
                      <c:pt idx="11768">
                        <c:v>3.4290162037063556</c:v>
                      </c:pt>
                      <c:pt idx="11769">
                        <c:v>3.4292592592605207</c:v>
                      </c:pt>
                      <c:pt idx="11770">
                        <c:v>3.4295023148146857</c:v>
                      </c:pt>
                      <c:pt idx="11771">
                        <c:v>3.4297453703688507</c:v>
                      </c:pt>
                      <c:pt idx="11772">
                        <c:v>3.4299884259230158</c:v>
                      </c:pt>
                      <c:pt idx="11773">
                        <c:v>3.4302314814844568</c:v>
                      </c:pt>
                      <c:pt idx="11774">
                        <c:v>3.4304745370386218</c:v>
                      </c:pt>
                      <c:pt idx="11775">
                        <c:v>3.4307175925927869</c:v>
                      </c:pt>
                      <c:pt idx="11776">
                        <c:v>3.4309606481469519</c:v>
                      </c:pt>
                      <c:pt idx="11777">
                        <c:v>3.4312037037011169</c:v>
                      </c:pt>
                      <c:pt idx="11778">
                        <c:v>3.431446759255282</c:v>
                      </c:pt>
                      <c:pt idx="11779">
                        <c:v>3.431689814816723</c:v>
                      </c:pt>
                      <c:pt idx="11780">
                        <c:v>3.431932870370888</c:v>
                      </c:pt>
                      <c:pt idx="11781">
                        <c:v>3.4321759259250531</c:v>
                      </c:pt>
                      <c:pt idx="11782">
                        <c:v>3.4324189814792181</c:v>
                      </c:pt>
                      <c:pt idx="11783">
                        <c:v>3.4326620370333831</c:v>
                      </c:pt>
                      <c:pt idx="11784">
                        <c:v>3.4329050925948241</c:v>
                      </c:pt>
                      <c:pt idx="11785">
                        <c:v>3.4331481481489892</c:v>
                      </c:pt>
                      <c:pt idx="11786">
                        <c:v>3.4333912037031542</c:v>
                      </c:pt>
                      <c:pt idx="11787">
                        <c:v>3.4336342592573192</c:v>
                      </c:pt>
                      <c:pt idx="11788">
                        <c:v>3.4338773148114843</c:v>
                      </c:pt>
                      <c:pt idx="11789">
                        <c:v>3.4341203703729253</c:v>
                      </c:pt>
                      <c:pt idx="11790">
                        <c:v>3.4343634259270903</c:v>
                      </c:pt>
                      <c:pt idx="11791">
                        <c:v>3.4346064814812554</c:v>
                      </c:pt>
                      <c:pt idx="11792">
                        <c:v>3.4348611111122</c:v>
                      </c:pt>
                      <c:pt idx="11793">
                        <c:v>3.4351041666663651</c:v>
                      </c:pt>
                      <c:pt idx="11794">
                        <c:v>3.4353472222205301</c:v>
                      </c:pt>
                      <c:pt idx="11795">
                        <c:v>3.4355902777746952</c:v>
                      </c:pt>
                      <c:pt idx="11796">
                        <c:v>3.4358333333361362</c:v>
                      </c:pt>
                      <c:pt idx="11797">
                        <c:v>3.4360763888903012</c:v>
                      </c:pt>
                      <c:pt idx="11798">
                        <c:v>3.4363194444444662</c:v>
                      </c:pt>
                      <c:pt idx="11799">
                        <c:v>3.4365624999986313</c:v>
                      </c:pt>
                      <c:pt idx="11800">
                        <c:v>3.4368055555527963</c:v>
                      </c:pt>
                      <c:pt idx="11801">
                        <c:v>3.4370486111142373</c:v>
                      </c:pt>
                      <c:pt idx="11802">
                        <c:v>3.4372916666684024</c:v>
                      </c:pt>
                      <c:pt idx="11803">
                        <c:v>3.4375347222225674</c:v>
                      </c:pt>
                      <c:pt idx="11804">
                        <c:v>3.4377777777767324</c:v>
                      </c:pt>
                      <c:pt idx="11805">
                        <c:v>3.4380208333308975</c:v>
                      </c:pt>
                      <c:pt idx="11806">
                        <c:v>3.4382638888850625</c:v>
                      </c:pt>
                      <c:pt idx="11807">
                        <c:v>3.4385069444465035</c:v>
                      </c:pt>
                      <c:pt idx="11808">
                        <c:v>3.4387500000006685</c:v>
                      </c:pt>
                      <c:pt idx="11809">
                        <c:v>3.4389930555548336</c:v>
                      </c:pt>
                      <c:pt idx="11810">
                        <c:v>3.4392361111089986</c:v>
                      </c:pt>
                      <c:pt idx="11811">
                        <c:v>3.4394791666631637</c:v>
                      </c:pt>
                      <c:pt idx="11812">
                        <c:v>3.4397222222246047</c:v>
                      </c:pt>
                      <c:pt idx="11813">
                        <c:v>3.4399652777787697</c:v>
                      </c:pt>
                      <c:pt idx="11814">
                        <c:v>3.4402083333329347</c:v>
                      </c:pt>
                      <c:pt idx="11815">
                        <c:v>3.4404513888870998</c:v>
                      </c:pt>
                      <c:pt idx="11816">
                        <c:v>3.4406944444412648</c:v>
                      </c:pt>
                      <c:pt idx="11817">
                        <c:v>3.4409375000027058</c:v>
                      </c:pt>
                      <c:pt idx="11818">
                        <c:v>3.4411805555568709</c:v>
                      </c:pt>
                      <c:pt idx="11819">
                        <c:v>3.4414236111110359</c:v>
                      </c:pt>
                      <c:pt idx="11820">
                        <c:v>3.4416666666652009</c:v>
                      </c:pt>
                      <c:pt idx="11821">
                        <c:v>3.441909722219366</c:v>
                      </c:pt>
                      <c:pt idx="11822">
                        <c:v>3.442152777780807</c:v>
                      </c:pt>
                      <c:pt idx="11823">
                        <c:v>3.442395833334972</c:v>
                      </c:pt>
                      <c:pt idx="11824">
                        <c:v>3.442638888889137</c:v>
                      </c:pt>
                      <c:pt idx="11825">
                        <c:v>3.4428819444433021</c:v>
                      </c:pt>
                      <c:pt idx="11826">
                        <c:v>3.4431249999974671</c:v>
                      </c:pt>
                      <c:pt idx="11827">
                        <c:v>3.4433680555516322</c:v>
                      </c:pt>
                      <c:pt idx="11828">
                        <c:v>3.4436111111130732</c:v>
                      </c:pt>
                      <c:pt idx="11829">
                        <c:v>3.4438541666672382</c:v>
                      </c:pt>
                      <c:pt idx="11830">
                        <c:v>3.4440972222214032</c:v>
                      </c:pt>
                      <c:pt idx="11831">
                        <c:v>3.4443402777755683</c:v>
                      </c:pt>
                      <c:pt idx="11832">
                        <c:v>3.4445833333297333</c:v>
                      </c:pt>
                      <c:pt idx="11833">
                        <c:v>3.4448263888911743</c:v>
                      </c:pt>
                      <c:pt idx="11834">
                        <c:v>3.4450694444453394</c:v>
                      </c:pt>
                      <c:pt idx="11835">
                        <c:v>3.4453124999995044</c:v>
                      </c:pt>
                      <c:pt idx="11836">
                        <c:v>3.4455555555536694</c:v>
                      </c:pt>
                      <c:pt idx="11837">
                        <c:v>3.4457986111078345</c:v>
                      </c:pt>
                      <c:pt idx="11838">
                        <c:v>3.4460416666692755</c:v>
                      </c:pt>
                      <c:pt idx="11839">
                        <c:v>3.4462847222234405</c:v>
                      </c:pt>
                      <c:pt idx="11840">
                        <c:v>3.4465393518543852</c:v>
                      </c:pt>
                      <c:pt idx="11841">
                        <c:v>3.4467824074085502</c:v>
                      </c:pt>
                      <c:pt idx="11842">
                        <c:v>3.4470254629627153</c:v>
                      </c:pt>
                      <c:pt idx="11843">
                        <c:v>3.4472685185168803</c:v>
                      </c:pt>
                      <c:pt idx="11844">
                        <c:v>3.4475115740710454</c:v>
                      </c:pt>
                      <c:pt idx="11845">
                        <c:v>3.4477546296324864</c:v>
                      </c:pt>
                      <c:pt idx="11846">
                        <c:v>3.4479976851866514</c:v>
                      </c:pt>
                      <c:pt idx="11847">
                        <c:v>3.4482407407408164</c:v>
                      </c:pt>
                      <c:pt idx="11848">
                        <c:v>3.4484837962949815</c:v>
                      </c:pt>
                      <c:pt idx="11849">
                        <c:v>3.4487268518491465</c:v>
                      </c:pt>
                      <c:pt idx="11850">
                        <c:v>3.4489699074033116</c:v>
                      </c:pt>
                      <c:pt idx="11851">
                        <c:v>3.4492129629647525</c:v>
                      </c:pt>
                      <c:pt idx="11852">
                        <c:v>3.4494560185189176</c:v>
                      </c:pt>
                      <c:pt idx="11853">
                        <c:v>3.4496990740730826</c:v>
                      </c:pt>
                      <c:pt idx="11854">
                        <c:v>3.4499421296272477</c:v>
                      </c:pt>
                      <c:pt idx="11855">
                        <c:v>3.4501851851814127</c:v>
                      </c:pt>
                      <c:pt idx="11856">
                        <c:v>3.4504282407428537</c:v>
                      </c:pt>
                      <c:pt idx="11857">
                        <c:v>3.4506712962970187</c:v>
                      </c:pt>
                      <c:pt idx="11858">
                        <c:v>3.4509143518511838</c:v>
                      </c:pt>
                      <c:pt idx="11859">
                        <c:v>3.4511574074053488</c:v>
                      </c:pt>
                      <c:pt idx="11860">
                        <c:v>3.4514004629595139</c:v>
                      </c:pt>
                      <c:pt idx="11861">
                        <c:v>3.4516435185209549</c:v>
                      </c:pt>
                      <c:pt idx="11862">
                        <c:v>3.4518865740751199</c:v>
                      </c:pt>
                      <c:pt idx="11863">
                        <c:v>3.4521296296292849</c:v>
                      </c:pt>
                      <c:pt idx="11864">
                        <c:v>3.45237268518345</c:v>
                      </c:pt>
                      <c:pt idx="11865">
                        <c:v>3.452615740737615</c:v>
                      </c:pt>
                      <c:pt idx="11866">
                        <c:v>3.452858796299056</c:v>
                      </c:pt>
                      <c:pt idx="11867">
                        <c:v>3.453101851853221</c:v>
                      </c:pt>
                      <c:pt idx="11868">
                        <c:v>3.4533449074073861</c:v>
                      </c:pt>
                      <c:pt idx="11869">
                        <c:v>3.4535879629615511</c:v>
                      </c:pt>
                      <c:pt idx="11870">
                        <c:v>3.4538310185157162</c:v>
                      </c:pt>
                      <c:pt idx="11871">
                        <c:v>3.4540740740771572</c:v>
                      </c:pt>
                      <c:pt idx="11872">
                        <c:v>3.4543171296313222</c:v>
                      </c:pt>
                      <c:pt idx="11873">
                        <c:v>3.4545601851854872</c:v>
                      </c:pt>
                      <c:pt idx="11874">
                        <c:v>3.4548032407396523</c:v>
                      </c:pt>
                      <c:pt idx="11875">
                        <c:v>3.4550462962938173</c:v>
                      </c:pt>
                      <c:pt idx="11876">
                        <c:v>3.4552893518479824</c:v>
                      </c:pt>
                      <c:pt idx="11877">
                        <c:v>3.4555324074094234</c:v>
                      </c:pt>
                      <c:pt idx="11878">
                        <c:v>3.4557754629635884</c:v>
                      </c:pt>
                      <c:pt idx="11879">
                        <c:v>3.4560185185177534</c:v>
                      </c:pt>
                      <c:pt idx="11880">
                        <c:v>3.4562615740719185</c:v>
                      </c:pt>
                      <c:pt idx="11881">
                        <c:v>3.4565046296260835</c:v>
                      </c:pt>
                      <c:pt idx="11882">
                        <c:v>3.4567476851875245</c:v>
                      </c:pt>
                      <c:pt idx="11883">
                        <c:v>3.4569907407416895</c:v>
                      </c:pt>
                      <c:pt idx="11884">
                        <c:v>3.4572337962958546</c:v>
                      </c:pt>
                      <c:pt idx="11885">
                        <c:v>3.4574768518500196</c:v>
                      </c:pt>
                      <c:pt idx="11886">
                        <c:v>3.4577199074041847</c:v>
                      </c:pt>
                      <c:pt idx="11887">
                        <c:v>3.4579629629656257</c:v>
                      </c:pt>
                      <c:pt idx="11888">
                        <c:v>3.4582175925892944</c:v>
                      </c:pt>
                      <c:pt idx="11889">
                        <c:v>3.4584606481507354</c:v>
                      </c:pt>
                      <c:pt idx="11890">
                        <c:v>3.4587037037049004</c:v>
                      </c:pt>
                      <c:pt idx="11891">
                        <c:v>3.4589467592590655</c:v>
                      </c:pt>
                      <c:pt idx="11892">
                        <c:v>3.4591898148132305</c:v>
                      </c:pt>
                      <c:pt idx="11893">
                        <c:v>3.4594328703673956</c:v>
                      </c:pt>
                      <c:pt idx="11894">
                        <c:v>3.4596759259288365</c:v>
                      </c:pt>
                      <c:pt idx="11895">
                        <c:v>3.4599189814830016</c:v>
                      </c:pt>
                      <c:pt idx="11896">
                        <c:v>3.4601620370371666</c:v>
                      </c:pt>
                      <c:pt idx="11897">
                        <c:v>3.4604050925913317</c:v>
                      </c:pt>
                      <c:pt idx="11898">
                        <c:v>3.4606481481454967</c:v>
                      </c:pt>
                      <c:pt idx="11899">
                        <c:v>3.4608912036996617</c:v>
                      </c:pt>
                      <c:pt idx="11900">
                        <c:v>3.4611342592611027</c:v>
                      </c:pt>
                      <c:pt idx="11901">
                        <c:v>3.4613773148152678</c:v>
                      </c:pt>
                      <c:pt idx="11902">
                        <c:v>3.4616203703694328</c:v>
                      </c:pt>
                      <c:pt idx="11903">
                        <c:v>3.4618634259235979</c:v>
                      </c:pt>
                      <c:pt idx="11904">
                        <c:v>3.4621064814777629</c:v>
                      </c:pt>
                      <c:pt idx="11905">
                        <c:v>3.4623495370392039</c:v>
                      </c:pt>
                      <c:pt idx="11906">
                        <c:v>3.4625925925933689</c:v>
                      </c:pt>
                      <c:pt idx="11907">
                        <c:v>3.462835648147534</c:v>
                      </c:pt>
                      <c:pt idx="11908">
                        <c:v>3.463078703701699</c:v>
                      </c:pt>
                      <c:pt idx="11909">
                        <c:v>3.4633217592558641</c:v>
                      </c:pt>
                      <c:pt idx="11910">
                        <c:v>3.463564814817305</c:v>
                      </c:pt>
                      <c:pt idx="11911">
                        <c:v>3.4638078703714701</c:v>
                      </c:pt>
                      <c:pt idx="11912">
                        <c:v>3.4640509259256351</c:v>
                      </c:pt>
                      <c:pt idx="11913">
                        <c:v>3.4642939814798002</c:v>
                      </c:pt>
                      <c:pt idx="11914">
                        <c:v>3.4645370370339652</c:v>
                      </c:pt>
                      <c:pt idx="11915">
                        <c:v>3.4647800925954062</c:v>
                      </c:pt>
                      <c:pt idx="11916">
                        <c:v>3.4650231481495712</c:v>
                      </c:pt>
                      <c:pt idx="11917">
                        <c:v>3.4652662037037363</c:v>
                      </c:pt>
                      <c:pt idx="11918">
                        <c:v>3.4655092592579013</c:v>
                      </c:pt>
                      <c:pt idx="11919">
                        <c:v>3.4657523148120664</c:v>
                      </c:pt>
                      <c:pt idx="11920">
                        <c:v>3.4659953703735074</c:v>
                      </c:pt>
                      <c:pt idx="11921">
                        <c:v>3.4662384259276724</c:v>
                      </c:pt>
                      <c:pt idx="11922">
                        <c:v>3.4664814814818374</c:v>
                      </c:pt>
                      <c:pt idx="11923">
                        <c:v>3.4667245370360025</c:v>
                      </c:pt>
                      <c:pt idx="11924">
                        <c:v>3.4669675925901675</c:v>
                      </c:pt>
                      <c:pt idx="11925">
                        <c:v>3.4672106481443326</c:v>
                      </c:pt>
                      <c:pt idx="11926">
                        <c:v>3.4674537037057735</c:v>
                      </c:pt>
                      <c:pt idx="11927">
                        <c:v>3.4676967592599386</c:v>
                      </c:pt>
                      <c:pt idx="11928">
                        <c:v>3.4679398148141036</c:v>
                      </c:pt>
                      <c:pt idx="11929">
                        <c:v>3.4681828703682687</c:v>
                      </c:pt>
                      <c:pt idx="11930">
                        <c:v>3.4684259259224337</c:v>
                      </c:pt>
                      <c:pt idx="11931">
                        <c:v>3.4686689814838747</c:v>
                      </c:pt>
                      <c:pt idx="11932">
                        <c:v>3.4689120370380397</c:v>
                      </c:pt>
                      <c:pt idx="11933">
                        <c:v>3.4691550925922048</c:v>
                      </c:pt>
                      <c:pt idx="11934">
                        <c:v>3.4693981481463698</c:v>
                      </c:pt>
                      <c:pt idx="11935">
                        <c:v>3.4696412037005349</c:v>
                      </c:pt>
                      <c:pt idx="11936">
                        <c:v>3.4698958333314796</c:v>
                      </c:pt>
                      <c:pt idx="11937">
                        <c:v>3.4701388888856446</c:v>
                      </c:pt>
                      <c:pt idx="11938">
                        <c:v>3.4703819444470856</c:v>
                      </c:pt>
                      <c:pt idx="11939">
                        <c:v>3.4706250000012506</c:v>
                      </c:pt>
                      <c:pt idx="11940">
                        <c:v>3.4708680555554157</c:v>
                      </c:pt>
                      <c:pt idx="11941">
                        <c:v>3.4711111111095807</c:v>
                      </c:pt>
                      <c:pt idx="11942">
                        <c:v>3.4713541666637457</c:v>
                      </c:pt>
                      <c:pt idx="11943">
                        <c:v>3.4715972222251867</c:v>
                      </c:pt>
                      <c:pt idx="11944">
                        <c:v>3.4718402777793518</c:v>
                      </c:pt>
                      <c:pt idx="11945">
                        <c:v>3.4720833333335168</c:v>
                      </c:pt>
                      <c:pt idx="11946">
                        <c:v>3.4723263888876819</c:v>
                      </c:pt>
                      <c:pt idx="11947">
                        <c:v>3.4725694444418469</c:v>
                      </c:pt>
                      <c:pt idx="11948">
                        <c:v>3.4728124999960119</c:v>
                      </c:pt>
                      <c:pt idx="11949">
                        <c:v>3.4730555555574529</c:v>
                      </c:pt>
                      <c:pt idx="11950">
                        <c:v>3.473298611111618</c:v>
                      </c:pt>
                      <c:pt idx="11951">
                        <c:v>3.473541666665783</c:v>
                      </c:pt>
                      <c:pt idx="11952">
                        <c:v>3.4737847222199481</c:v>
                      </c:pt>
                      <c:pt idx="11953">
                        <c:v>3.4740277777741131</c:v>
                      </c:pt>
                      <c:pt idx="11954">
                        <c:v>3.4742708333355541</c:v>
                      </c:pt>
                      <c:pt idx="11955">
                        <c:v>3.4745138888897191</c:v>
                      </c:pt>
                      <c:pt idx="11956">
                        <c:v>3.4747569444438842</c:v>
                      </c:pt>
                      <c:pt idx="11957">
                        <c:v>3.4749999999980492</c:v>
                      </c:pt>
                      <c:pt idx="11958">
                        <c:v>3.4752430555522142</c:v>
                      </c:pt>
                      <c:pt idx="11959">
                        <c:v>3.4754861111136552</c:v>
                      </c:pt>
                      <c:pt idx="11960">
                        <c:v>3.4757291666678203</c:v>
                      </c:pt>
                      <c:pt idx="11961">
                        <c:v>3.4759722222219853</c:v>
                      </c:pt>
                      <c:pt idx="11962">
                        <c:v>3.4762152777761504</c:v>
                      </c:pt>
                      <c:pt idx="11963">
                        <c:v>3.4764583333303154</c:v>
                      </c:pt>
                      <c:pt idx="11964">
                        <c:v>3.4767013888917564</c:v>
                      </c:pt>
                      <c:pt idx="11965">
                        <c:v>3.4769444444459214</c:v>
                      </c:pt>
                      <c:pt idx="11966">
                        <c:v>3.4771875000000865</c:v>
                      </c:pt>
                      <c:pt idx="11967">
                        <c:v>3.4774305555542515</c:v>
                      </c:pt>
                      <c:pt idx="11968">
                        <c:v>3.4776736111084166</c:v>
                      </c:pt>
                      <c:pt idx="11969">
                        <c:v>3.4779166666625816</c:v>
                      </c:pt>
                      <c:pt idx="11970">
                        <c:v>3.4781597222240226</c:v>
                      </c:pt>
                      <c:pt idx="11971">
                        <c:v>3.4784027777781876</c:v>
                      </c:pt>
                      <c:pt idx="11972">
                        <c:v>3.4786458333323527</c:v>
                      </c:pt>
                      <c:pt idx="11973">
                        <c:v>3.4788888888865177</c:v>
                      </c:pt>
                      <c:pt idx="11974">
                        <c:v>3.4791319444406827</c:v>
                      </c:pt>
                      <c:pt idx="11975">
                        <c:v>3.4793750000021237</c:v>
                      </c:pt>
                      <c:pt idx="11976">
                        <c:v>3.4796180555562888</c:v>
                      </c:pt>
                      <c:pt idx="11977">
                        <c:v>3.4798611111104538</c:v>
                      </c:pt>
                      <c:pt idx="11978">
                        <c:v>3.4801041666646189</c:v>
                      </c:pt>
                      <c:pt idx="11979">
                        <c:v>3.4803472222187839</c:v>
                      </c:pt>
                      <c:pt idx="11980">
                        <c:v>3.4805902777802249</c:v>
                      </c:pt>
                      <c:pt idx="11981">
                        <c:v>3.4808333333343899</c:v>
                      </c:pt>
                      <c:pt idx="11982">
                        <c:v>3.481076388888555</c:v>
                      </c:pt>
                      <c:pt idx="11983">
                        <c:v>3.48131944444272</c:v>
                      </c:pt>
                      <c:pt idx="11984">
                        <c:v>3.4815624999968851</c:v>
                      </c:pt>
                      <c:pt idx="11985">
                        <c:v>3.4818171296278297</c:v>
                      </c:pt>
                      <c:pt idx="11986">
                        <c:v>3.4820601851819948</c:v>
                      </c:pt>
                      <c:pt idx="11987">
                        <c:v>3.4823032407434358</c:v>
                      </c:pt>
                      <c:pt idx="11988">
                        <c:v>3.4825462962976008</c:v>
                      </c:pt>
                      <c:pt idx="11989">
                        <c:v>3.4827893518517659</c:v>
                      </c:pt>
                      <c:pt idx="11990">
                        <c:v>3.4830324074059309</c:v>
                      </c:pt>
                      <c:pt idx="11991">
                        <c:v>3.4832754629600959</c:v>
                      </c:pt>
                      <c:pt idx="11992">
                        <c:v>3.4835185185215369</c:v>
                      </c:pt>
                      <c:pt idx="11993">
                        <c:v>3.483761574075702</c:v>
                      </c:pt>
                      <c:pt idx="11994">
                        <c:v>3.484004629629867</c:v>
                      </c:pt>
                      <c:pt idx="11995">
                        <c:v>3.4842476851840321</c:v>
                      </c:pt>
                      <c:pt idx="11996">
                        <c:v>3.4844907407381971</c:v>
                      </c:pt>
                      <c:pt idx="11997">
                        <c:v>3.4847337962923621</c:v>
                      </c:pt>
                      <c:pt idx="11998">
                        <c:v>3.4849768518538031</c:v>
                      </c:pt>
                      <c:pt idx="11999">
                        <c:v>3.4852199074079682</c:v>
                      </c:pt>
                      <c:pt idx="12000">
                        <c:v>3.4854629629621332</c:v>
                      </c:pt>
                      <c:pt idx="12001">
                        <c:v>3.4857060185162982</c:v>
                      </c:pt>
                      <c:pt idx="12002">
                        <c:v>3.4859490740704633</c:v>
                      </c:pt>
                      <c:pt idx="12003">
                        <c:v>3.4861921296319043</c:v>
                      </c:pt>
                      <c:pt idx="12004">
                        <c:v>3.4864351851860693</c:v>
                      </c:pt>
                      <c:pt idx="12005">
                        <c:v>3.4866782407402344</c:v>
                      </c:pt>
                      <c:pt idx="12006">
                        <c:v>3.4869212962943994</c:v>
                      </c:pt>
                      <c:pt idx="12007">
                        <c:v>3.4871643518485644</c:v>
                      </c:pt>
                      <c:pt idx="12008">
                        <c:v>3.4874074074100054</c:v>
                      </c:pt>
                      <c:pt idx="12009">
                        <c:v>3.4876504629641705</c:v>
                      </c:pt>
                      <c:pt idx="12010">
                        <c:v>3.4878935185183355</c:v>
                      </c:pt>
                      <c:pt idx="12011">
                        <c:v>3.4881365740725006</c:v>
                      </c:pt>
                      <c:pt idx="12012">
                        <c:v>3.4883796296266656</c:v>
                      </c:pt>
                      <c:pt idx="12013">
                        <c:v>3.4886226851881066</c:v>
                      </c:pt>
                      <c:pt idx="12014">
                        <c:v>3.4888657407422716</c:v>
                      </c:pt>
                      <c:pt idx="12015">
                        <c:v>3.4891087962964367</c:v>
                      </c:pt>
                      <c:pt idx="12016">
                        <c:v>3.4893518518506017</c:v>
                      </c:pt>
                      <c:pt idx="12017">
                        <c:v>3.4895949074047667</c:v>
                      </c:pt>
                      <c:pt idx="12018">
                        <c:v>3.4898379629589318</c:v>
                      </c:pt>
                      <c:pt idx="12019">
                        <c:v>3.4900810185203728</c:v>
                      </c:pt>
                      <c:pt idx="12020">
                        <c:v>3.4903240740745378</c:v>
                      </c:pt>
                      <c:pt idx="12021">
                        <c:v>3.4905671296287029</c:v>
                      </c:pt>
                      <c:pt idx="12022">
                        <c:v>3.4908101851828679</c:v>
                      </c:pt>
                      <c:pt idx="12023">
                        <c:v>3.4910532407370329</c:v>
                      </c:pt>
                      <c:pt idx="12024">
                        <c:v>3.4912962962984739</c:v>
                      </c:pt>
                      <c:pt idx="12025">
                        <c:v>3.491539351852639</c:v>
                      </c:pt>
                      <c:pt idx="12026">
                        <c:v>3.491782407406804</c:v>
                      </c:pt>
                      <c:pt idx="12027">
                        <c:v>3.4920254629609691</c:v>
                      </c:pt>
                      <c:pt idx="12028">
                        <c:v>3.4922685185151341</c:v>
                      </c:pt>
                      <c:pt idx="12029">
                        <c:v>3.4925115740765751</c:v>
                      </c:pt>
                      <c:pt idx="12030">
                        <c:v>3.4927546296307401</c:v>
                      </c:pt>
                      <c:pt idx="12031">
                        <c:v>3.4929976851849052</c:v>
                      </c:pt>
                      <c:pt idx="12032">
                        <c:v>3.4932407407390702</c:v>
                      </c:pt>
                      <c:pt idx="12033">
                        <c:v>3.4934953703700149</c:v>
                      </c:pt>
                      <c:pt idx="12034">
                        <c:v>3.4937384259241799</c:v>
                      </c:pt>
                      <c:pt idx="12035">
                        <c:v>3.493981481478345</c:v>
                      </c:pt>
                      <c:pt idx="12036">
                        <c:v>3.494224537039786</c:v>
                      </c:pt>
                      <c:pt idx="12037">
                        <c:v>3.494467592593951</c:v>
                      </c:pt>
                      <c:pt idx="12038">
                        <c:v>3.4947106481481161</c:v>
                      </c:pt>
                      <c:pt idx="12039">
                        <c:v>3.4949537037022811</c:v>
                      </c:pt>
                      <c:pt idx="12040">
                        <c:v>3.4951967592564461</c:v>
                      </c:pt>
                      <c:pt idx="12041">
                        <c:v>3.4954398148178871</c:v>
                      </c:pt>
                      <c:pt idx="12042">
                        <c:v>3.4956828703720522</c:v>
                      </c:pt>
                      <c:pt idx="12043">
                        <c:v>3.4959259259262172</c:v>
                      </c:pt>
                      <c:pt idx="12044">
                        <c:v>3.4961689814803822</c:v>
                      </c:pt>
                      <c:pt idx="12045">
                        <c:v>3.4964120370345473</c:v>
                      </c:pt>
                      <c:pt idx="12046">
                        <c:v>3.4966550925887123</c:v>
                      </c:pt>
                      <c:pt idx="12047">
                        <c:v>3.4968981481501533</c:v>
                      </c:pt>
                      <c:pt idx="12048">
                        <c:v>3.4971412037043184</c:v>
                      </c:pt>
                      <c:pt idx="12049">
                        <c:v>3.4973842592584834</c:v>
                      </c:pt>
                      <c:pt idx="12050">
                        <c:v>3.4976273148126484</c:v>
                      </c:pt>
                      <c:pt idx="12051">
                        <c:v>3.4978703703668135</c:v>
                      </c:pt>
                      <c:pt idx="12052">
                        <c:v>3.4981134259282545</c:v>
                      </c:pt>
                      <c:pt idx="12053">
                        <c:v>3.4983564814824195</c:v>
                      </c:pt>
                      <c:pt idx="12054">
                        <c:v>3.4985995370365846</c:v>
                      </c:pt>
                      <c:pt idx="12055">
                        <c:v>3.4988425925907496</c:v>
                      </c:pt>
                      <c:pt idx="12056">
                        <c:v>3.4990856481449146</c:v>
                      </c:pt>
                      <c:pt idx="12057">
                        <c:v>3.4993287037063556</c:v>
                      </c:pt>
                      <c:pt idx="12058">
                        <c:v>3.4995717592605207</c:v>
                      </c:pt>
                      <c:pt idx="12059">
                        <c:v>3.4998148148146857</c:v>
                      </c:pt>
                      <c:pt idx="12060">
                        <c:v>3.5000578703688507</c:v>
                      </c:pt>
                      <c:pt idx="12061">
                        <c:v>3.5003009259230158</c:v>
                      </c:pt>
                      <c:pt idx="12062">
                        <c:v>3.5005439814844568</c:v>
                      </c:pt>
                      <c:pt idx="12063">
                        <c:v>3.5007870370386218</c:v>
                      </c:pt>
                      <c:pt idx="12064">
                        <c:v>3.5010300925927869</c:v>
                      </c:pt>
                      <c:pt idx="12065">
                        <c:v>3.5012731481469519</c:v>
                      </c:pt>
                      <c:pt idx="12066">
                        <c:v>3.5015162037011169</c:v>
                      </c:pt>
                      <c:pt idx="12067">
                        <c:v>3.501759259255282</c:v>
                      </c:pt>
                      <c:pt idx="12068">
                        <c:v>3.502002314816723</c:v>
                      </c:pt>
                      <c:pt idx="12069">
                        <c:v>3.502245370370888</c:v>
                      </c:pt>
                      <c:pt idx="12070">
                        <c:v>3.5024884259250531</c:v>
                      </c:pt>
                      <c:pt idx="12071">
                        <c:v>3.5027314814792181</c:v>
                      </c:pt>
                      <c:pt idx="12072">
                        <c:v>3.5029745370333831</c:v>
                      </c:pt>
                      <c:pt idx="12073">
                        <c:v>3.5032175925948241</c:v>
                      </c:pt>
                      <c:pt idx="12074">
                        <c:v>3.5034606481489892</c:v>
                      </c:pt>
                      <c:pt idx="12075">
                        <c:v>3.5037037037031542</c:v>
                      </c:pt>
                      <c:pt idx="12076">
                        <c:v>3.5039467592573192</c:v>
                      </c:pt>
                      <c:pt idx="12077">
                        <c:v>3.5041898148114843</c:v>
                      </c:pt>
                      <c:pt idx="12078">
                        <c:v>3.5044328703729253</c:v>
                      </c:pt>
                      <c:pt idx="12079">
                        <c:v>3.5046759259270903</c:v>
                      </c:pt>
                      <c:pt idx="12080">
                        <c:v>3.5049189814812554</c:v>
                      </c:pt>
                      <c:pt idx="12081">
                        <c:v>3.5051620370354204</c:v>
                      </c:pt>
                      <c:pt idx="12082">
                        <c:v>3.5054166666663651</c:v>
                      </c:pt>
                      <c:pt idx="12083">
                        <c:v>3.5056597222205301</c:v>
                      </c:pt>
                      <c:pt idx="12084">
                        <c:v>3.5059027777746952</c:v>
                      </c:pt>
                      <c:pt idx="12085">
                        <c:v>3.5061458333361362</c:v>
                      </c:pt>
                      <c:pt idx="12086">
                        <c:v>3.5063888888903012</c:v>
                      </c:pt>
                      <c:pt idx="12087">
                        <c:v>3.5066319444444662</c:v>
                      </c:pt>
                      <c:pt idx="12088">
                        <c:v>3.5068749999986313</c:v>
                      </c:pt>
                      <c:pt idx="12089">
                        <c:v>3.5071180555527963</c:v>
                      </c:pt>
                      <c:pt idx="12090">
                        <c:v>3.5073611111142373</c:v>
                      </c:pt>
                      <c:pt idx="12091">
                        <c:v>3.5076041666684024</c:v>
                      </c:pt>
                      <c:pt idx="12092">
                        <c:v>3.5078472222225674</c:v>
                      </c:pt>
                      <c:pt idx="12093">
                        <c:v>3.5080902777767324</c:v>
                      </c:pt>
                      <c:pt idx="12094">
                        <c:v>3.5083333333308975</c:v>
                      </c:pt>
                      <c:pt idx="12095">
                        <c:v>3.5085763888850625</c:v>
                      </c:pt>
                      <c:pt idx="12096">
                        <c:v>3.5088194444465035</c:v>
                      </c:pt>
                      <c:pt idx="12097">
                        <c:v>3.5090625000006685</c:v>
                      </c:pt>
                      <c:pt idx="12098">
                        <c:v>3.5093055555548336</c:v>
                      </c:pt>
                      <c:pt idx="12099">
                        <c:v>3.5095486111089986</c:v>
                      </c:pt>
                      <c:pt idx="12100">
                        <c:v>3.5097916666631637</c:v>
                      </c:pt>
                      <c:pt idx="12101">
                        <c:v>3.5100347222246047</c:v>
                      </c:pt>
                      <c:pt idx="12102">
                        <c:v>3.5102777777787697</c:v>
                      </c:pt>
                      <c:pt idx="12103">
                        <c:v>3.5105208333329347</c:v>
                      </c:pt>
                      <c:pt idx="12104">
                        <c:v>3.5107638888870998</c:v>
                      </c:pt>
                      <c:pt idx="12105">
                        <c:v>3.5110069444412648</c:v>
                      </c:pt>
                      <c:pt idx="12106">
                        <c:v>3.5112500000027058</c:v>
                      </c:pt>
                      <c:pt idx="12107">
                        <c:v>3.5114930555568709</c:v>
                      </c:pt>
                      <c:pt idx="12108">
                        <c:v>3.5117361111110359</c:v>
                      </c:pt>
                      <c:pt idx="12109">
                        <c:v>3.5119791666652009</c:v>
                      </c:pt>
                      <c:pt idx="12110">
                        <c:v>3.512222222219366</c:v>
                      </c:pt>
                      <c:pt idx="12111">
                        <c:v>3.512465277780807</c:v>
                      </c:pt>
                      <c:pt idx="12112">
                        <c:v>3.512708333334972</c:v>
                      </c:pt>
                      <c:pt idx="12113">
                        <c:v>3.512951388889137</c:v>
                      </c:pt>
                      <c:pt idx="12114">
                        <c:v>3.5131944444433021</c:v>
                      </c:pt>
                      <c:pt idx="12115">
                        <c:v>3.5134374999974671</c:v>
                      </c:pt>
                      <c:pt idx="12116">
                        <c:v>3.5136805555516322</c:v>
                      </c:pt>
                      <c:pt idx="12117">
                        <c:v>3.5139236111130732</c:v>
                      </c:pt>
                      <c:pt idx="12118">
                        <c:v>3.5141666666672382</c:v>
                      </c:pt>
                      <c:pt idx="12119">
                        <c:v>3.5144097222214032</c:v>
                      </c:pt>
                      <c:pt idx="12120">
                        <c:v>3.5146527777755683</c:v>
                      </c:pt>
                      <c:pt idx="12121">
                        <c:v>3.5148958333297333</c:v>
                      </c:pt>
                      <c:pt idx="12122">
                        <c:v>3.5151388888911743</c:v>
                      </c:pt>
                      <c:pt idx="12123">
                        <c:v>3.5153819444453394</c:v>
                      </c:pt>
                      <c:pt idx="12124">
                        <c:v>3.5156249999995044</c:v>
                      </c:pt>
                      <c:pt idx="12125">
                        <c:v>3.5158680555536694</c:v>
                      </c:pt>
                      <c:pt idx="12126">
                        <c:v>3.5161111111078345</c:v>
                      </c:pt>
                      <c:pt idx="12127">
                        <c:v>3.5163541666692755</c:v>
                      </c:pt>
                      <c:pt idx="12128">
                        <c:v>3.5165972222234405</c:v>
                      </c:pt>
                      <c:pt idx="12129">
                        <c:v>3.5168402777776056</c:v>
                      </c:pt>
                      <c:pt idx="12130">
                        <c:v>3.5170949074085502</c:v>
                      </c:pt>
                      <c:pt idx="12131">
                        <c:v>3.5173379629627153</c:v>
                      </c:pt>
                      <c:pt idx="12132">
                        <c:v>3.5175810185168803</c:v>
                      </c:pt>
                      <c:pt idx="12133">
                        <c:v>3.5178240740710454</c:v>
                      </c:pt>
                      <c:pt idx="12134">
                        <c:v>3.5180671296324864</c:v>
                      </c:pt>
                      <c:pt idx="12135">
                        <c:v>3.5183101851866514</c:v>
                      </c:pt>
                      <c:pt idx="12136">
                        <c:v>3.5185532407408164</c:v>
                      </c:pt>
                      <c:pt idx="12137">
                        <c:v>3.5187962962949815</c:v>
                      </c:pt>
                      <c:pt idx="12138">
                        <c:v>3.5190393518491465</c:v>
                      </c:pt>
                      <c:pt idx="12139">
                        <c:v>3.5192824074033116</c:v>
                      </c:pt>
                      <c:pt idx="12140">
                        <c:v>3.5195254629647525</c:v>
                      </c:pt>
                      <c:pt idx="12141">
                        <c:v>3.5197685185189176</c:v>
                      </c:pt>
                      <c:pt idx="12142">
                        <c:v>3.5200115740730826</c:v>
                      </c:pt>
                      <c:pt idx="12143">
                        <c:v>3.5202546296272477</c:v>
                      </c:pt>
                      <c:pt idx="12144">
                        <c:v>3.5204976851814127</c:v>
                      </c:pt>
                      <c:pt idx="12145">
                        <c:v>3.5207407407428537</c:v>
                      </c:pt>
                      <c:pt idx="12146">
                        <c:v>3.5209837962970187</c:v>
                      </c:pt>
                      <c:pt idx="12147">
                        <c:v>3.5212268518511838</c:v>
                      </c:pt>
                      <c:pt idx="12148">
                        <c:v>3.5214699074053488</c:v>
                      </c:pt>
                      <c:pt idx="12149">
                        <c:v>3.5217129629595139</c:v>
                      </c:pt>
                      <c:pt idx="12150">
                        <c:v>3.5219560185209549</c:v>
                      </c:pt>
                      <c:pt idx="12151">
                        <c:v>3.5221990740751199</c:v>
                      </c:pt>
                      <c:pt idx="12152">
                        <c:v>3.5224421296292849</c:v>
                      </c:pt>
                      <c:pt idx="12153">
                        <c:v>3.52268518518345</c:v>
                      </c:pt>
                      <c:pt idx="12154">
                        <c:v>3.522928240737615</c:v>
                      </c:pt>
                      <c:pt idx="12155">
                        <c:v>3.523171296299056</c:v>
                      </c:pt>
                      <c:pt idx="12156">
                        <c:v>3.523414351853221</c:v>
                      </c:pt>
                      <c:pt idx="12157">
                        <c:v>3.5236574074073861</c:v>
                      </c:pt>
                      <c:pt idx="12158">
                        <c:v>3.5239004629615511</c:v>
                      </c:pt>
                      <c:pt idx="12159">
                        <c:v>3.5241435185157162</c:v>
                      </c:pt>
                      <c:pt idx="12160">
                        <c:v>3.5243865740771572</c:v>
                      </c:pt>
                      <c:pt idx="12161">
                        <c:v>3.5246296296313222</c:v>
                      </c:pt>
                      <c:pt idx="12162">
                        <c:v>3.5248726851854872</c:v>
                      </c:pt>
                      <c:pt idx="12163">
                        <c:v>3.5251157407396523</c:v>
                      </c:pt>
                      <c:pt idx="12164">
                        <c:v>3.5253587962938173</c:v>
                      </c:pt>
                      <c:pt idx="12165">
                        <c:v>3.5256018518479824</c:v>
                      </c:pt>
                      <c:pt idx="12166">
                        <c:v>3.5258449074094234</c:v>
                      </c:pt>
                      <c:pt idx="12167">
                        <c:v>3.5260879629635884</c:v>
                      </c:pt>
                      <c:pt idx="12168">
                        <c:v>3.5263310185177534</c:v>
                      </c:pt>
                      <c:pt idx="12169">
                        <c:v>3.5265740740719185</c:v>
                      </c:pt>
                      <c:pt idx="12170">
                        <c:v>3.5268171296260835</c:v>
                      </c:pt>
                      <c:pt idx="12171">
                        <c:v>3.5270601851875245</c:v>
                      </c:pt>
                      <c:pt idx="12172">
                        <c:v>3.5273032407416895</c:v>
                      </c:pt>
                      <c:pt idx="12173">
                        <c:v>3.5275462962958546</c:v>
                      </c:pt>
                      <c:pt idx="12174">
                        <c:v>3.5277893518500196</c:v>
                      </c:pt>
                      <c:pt idx="12175">
                        <c:v>3.5280324074041847</c:v>
                      </c:pt>
                      <c:pt idx="12176">
                        <c:v>3.5282754629656257</c:v>
                      </c:pt>
                      <c:pt idx="12177">
                        <c:v>3.5285185185197907</c:v>
                      </c:pt>
                      <c:pt idx="12178">
                        <c:v>3.5287731481507354</c:v>
                      </c:pt>
                      <c:pt idx="12179">
                        <c:v>3.5290162037049004</c:v>
                      </c:pt>
                      <c:pt idx="12180">
                        <c:v>3.5292592592590655</c:v>
                      </c:pt>
                      <c:pt idx="12181">
                        <c:v>3.5295023148132305</c:v>
                      </c:pt>
                      <c:pt idx="12182">
                        <c:v>3.5297453703673956</c:v>
                      </c:pt>
                      <c:pt idx="12183">
                        <c:v>3.5299884259288365</c:v>
                      </c:pt>
                      <c:pt idx="12184">
                        <c:v>3.5302314814830016</c:v>
                      </c:pt>
                      <c:pt idx="12185">
                        <c:v>3.5304745370371666</c:v>
                      </c:pt>
                      <c:pt idx="12186">
                        <c:v>3.5307175925913317</c:v>
                      </c:pt>
                      <c:pt idx="12187">
                        <c:v>3.5309606481454967</c:v>
                      </c:pt>
                      <c:pt idx="12188">
                        <c:v>3.5312037036996617</c:v>
                      </c:pt>
                      <c:pt idx="12189">
                        <c:v>3.5314467592611027</c:v>
                      </c:pt>
                      <c:pt idx="12190">
                        <c:v>3.5316898148152678</c:v>
                      </c:pt>
                      <c:pt idx="12191">
                        <c:v>3.5319328703694328</c:v>
                      </c:pt>
                      <c:pt idx="12192">
                        <c:v>3.5321759259235979</c:v>
                      </c:pt>
                      <c:pt idx="12193">
                        <c:v>3.5324189814777629</c:v>
                      </c:pt>
                      <c:pt idx="12194">
                        <c:v>3.5326620370392039</c:v>
                      </c:pt>
                      <c:pt idx="12195">
                        <c:v>3.5329050925933689</c:v>
                      </c:pt>
                      <c:pt idx="12196">
                        <c:v>3.533148148147534</c:v>
                      </c:pt>
                      <c:pt idx="12197">
                        <c:v>3.533391203701699</c:v>
                      </c:pt>
                      <c:pt idx="12198">
                        <c:v>3.5336342592558641</c:v>
                      </c:pt>
                      <c:pt idx="12199">
                        <c:v>3.533877314817305</c:v>
                      </c:pt>
                      <c:pt idx="12200">
                        <c:v>3.5341203703714701</c:v>
                      </c:pt>
                      <c:pt idx="12201">
                        <c:v>3.5343634259256351</c:v>
                      </c:pt>
                      <c:pt idx="12202">
                        <c:v>3.5346064814798002</c:v>
                      </c:pt>
                      <c:pt idx="12203">
                        <c:v>3.5348495370339652</c:v>
                      </c:pt>
                      <c:pt idx="12204">
                        <c:v>3.5350925925954062</c:v>
                      </c:pt>
                      <c:pt idx="12205">
                        <c:v>3.5353356481495712</c:v>
                      </c:pt>
                      <c:pt idx="12206">
                        <c:v>3.5355787037037363</c:v>
                      </c:pt>
                      <c:pt idx="12207">
                        <c:v>3.5358217592579013</c:v>
                      </c:pt>
                      <c:pt idx="12208">
                        <c:v>3.5360648148120664</c:v>
                      </c:pt>
                      <c:pt idx="12209">
                        <c:v>3.5363078703735074</c:v>
                      </c:pt>
                      <c:pt idx="12210">
                        <c:v>3.5365509259276724</c:v>
                      </c:pt>
                      <c:pt idx="12211">
                        <c:v>3.5367939814818374</c:v>
                      </c:pt>
                      <c:pt idx="12212">
                        <c:v>3.5370370370360025</c:v>
                      </c:pt>
                      <c:pt idx="12213">
                        <c:v>3.5372800925901675</c:v>
                      </c:pt>
                      <c:pt idx="12214">
                        <c:v>3.5375231481443326</c:v>
                      </c:pt>
                      <c:pt idx="12215">
                        <c:v>3.5377662037057735</c:v>
                      </c:pt>
                      <c:pt idx="12216">
                        <c:v>3.5380092592599386</c:v>
                      </c:pt>
                      <c:pt idx="12217">
                        <c:v>3.5382523148141036</c:v>
                      </c:pt>
                      <c:pt idx="12218">
                        <c:v>3.5384953703682687</c:v>
                      </c:pt>
                      <c:pt idx="12219">
                        <c:v>3.5387384259224337</c:v>
                      </c:pt>
                      <c:pt idx="12220">
                        <c:v>3.5389814814838747</c:v>
                      </c:pt>
                      <c:pt idx="12221">
                        <c:v>3.5392245370380397</c:v>
                      </c:pt>
                      <c:pt idx="12222">
                        <c:v>3.5394675925922048</c:v>
                      </c:pt>
                      <c:pt idx="12223">
                        <c:v>3.5397106481463698</c:v>
                      </c:pt>
                      <c:pt idx="12224">
                        <c:v>3.5399537037005349</c:v>
                      </c:pt>
                      <c:pt idx="12225">
                        <c:v>3.5401967592619759</c:v>
                      </c:pt>
                      <c:pt idx="12226">
                        <c:v>3.5404398148161409</c:v>
                      </c:pt>
                      <c:pt idx="12227">
                        <c:v>3.5406944444470856</c:v>
                      </c:pt>
                      <c:pt idx="12228">
                        <c:v>3.5409375000012506</c:v>
                      </c:pt>
                      <c:pt idx="12229">
                        <c:v>3.5411805555554157</c:v>
                      </c:pt>
                      <c:pt idx="12230">
                        <c:v>3.5414236111095807</c:v>
                      </c:pt>
                      <c:pt idx="12231">
                        <c:v>3.5416666666637457</c:v>
                      </c:pt>
                      <c:pt idx="12232">
                        <c:v>3.5419097222251867</c:v>
                      </c:pt>
                      <c:pt idx="12233">
                        <c:v>3.5421527777793518</c:v>
                      </c:pt>
                      <c:pt idx="12234">
                        <c:v>3.5423958333335168</c:v>
                      </c:pt>
                      <c:pt idx="12235">
                        <c:v>3.5426388888876819</c:v>
                      </c:pt>
                      <c:pt idx="12236">
                        <c:v>3.5428819444418469</c:v>
                      </c:pt>
                      <c:pt idx="12237">
                        <c:v>3.5431249999960119</c:v>
                      </c:pt>
                      <c:pt idx="12238">
                        <c:v>3.5433680555574529</c:v>
                      </c:pt>
                      <c:pt idx="12239">
                        <c:v>3.543611111111618</c:v>
                      </c:pt>
                      <c:pt idx="12240">
                        <c:v>3.543854166665783</c:v>
                      </c:pt>
                      <c:pt idx="12241">
                        <c:v>3.5440972222199481</c:v>
                      </c:pt>
                      <c:pt idx="12242">
                        <c:v>3.5443402777741131</c:v>
                      </c:pt>
                      <c:pt idx="12243">
                        <c:v>3.5445833333355541</c:v>
                      </c:pt>
                      <c:pt idx="12244">
                        <c:v>3.5448263888897191</c:v>
                      </c:pt>
                      <c:pt idx="12245">
                        <c:v>3.5450694444438842</c:v>
                      </c:pt>
                      <c:pt idx="12246">
                        <c:v>3.5453124999980492</c:v>
                      </c:pt>
                      <c:pt idx="12247">
                        <c:v>3.5455555555522142</c:v>
                      </c:pt>
                      <c:pt idx="12248">
                        <c:v>3.5457986111136552</c:v>
                      </c:pt>
                      <c:pt idx="12249">
                        <c:v>3.5460416666678203</c:v>
                      </c:pt>
                      <c:pt idx="12250">
                        <c:v>3.5462847222219853</c:v>
                      </c:pt>
                      <c:pt idx="12251">
                        <c:v>3.5465277777761504</c:v>
                      </c:pt>
                      <c:pt idx="12252">
                        <c:v>3.5467708333303154</c:v>
                      </c:pt>
                      <c:pt idx="12253">
                        <c:v>3.5470138888917564</c:v>
                      </c:pt>
                      <c:pt idx="12254">
                        <c:v>3.5472569444459214</c:v>
                      </c:pt>
                      <c:pt idx="12255">
                        <c:v>3.5475000000000865</c:v>
                      </c:pt>
                      <c:pt idx="12256">
                        <c:v>3.5477430555542515</c:v>
                      </c:pt>
                      <c:pt idx="12257">
                        <c:v>3.5479861111084166</c:v>
                      </c:pt>
                      <c:pt idx="12258">
                        <c:v>3.5482291666625816</c:v>
                      </c:pt>
                      <c:pt idx="12259">
                        <c:v>3.5484722222240226</c:v>
                      </c:pt>
                      <c:pt idx="12260">
                        <c:v>3.5487152777781876</c:v>
                      </c:pt>
                      <c:pt idx="12261">
                        <c:v>3.5489583333323527</c:v>
                      </c:pt>
                      <c:pt idx="12262">
                        <c:v>3.5492013888865177</c:v>
                      </c:pt>
                      <c:pt idx="12263">
                        <c:v>3.5494444444406827</c:v>
                      </c:pt>
                      <c:pt idx="12264">
                        <c:v>3.5496875000021237</c:v>
                      </c:pt>
                      <c:pt idx="12265">
                        <c:v>3.5499305555562888</c:v>
                      </c:pt>
                      <c:pt idx="12266">
                        <c:v>3.5501736111104538</c:v>
                      </c:pt>
                      <c:pt idx="12267">
                        <c:v>3.5504166666646189</c:v>
                      </c:pt>
                      <c:pt idx="12268">
                        <c:v>3.5506597222187839</c:v>
                      </c:pt>
                      <c:pt idx="12269">
                        <c:v>3.5509027777802249</c:v>
                      </c:pt>
                      <c:pt idx="12270">
                        <c:v>3.5511458333343899</c:v>
                      </c:pt>
                      <c:pt idx="12271">
                        <c:v>3.551388888888555</c:v>
                      </c:pt>
                      <c:pt idx="12272">
                        <c:v>3.55163194444272</c:v>
                      </c:pt>
                      <c:pt idx="12273">
                        <c:v>3.5518749999968851</c:v>
                      </c:pt>
                      <c:pt idx="12274">
                        <c:v>3.552118055558326</c:v>
                      </c:pt>
                      <c:pt idx="12275">
                        <c:v>3.5523726851819948</c:v>
                      </c:pt>
                      <c:pt idx="12276">
                        <c:v>3.5526157407434358</c:v>
                      </c:pt>
                      <c:pt idx="12277">
                        <c:v>3.5528587962976008</c:v>
                      </c:pt>
                      <c:pt idx="12278">
                        <c:v>3.5531018518517659</c:v>
                      </c:pt>
                      <c:pt idx="12279">
                        <c:v>3.5533449074059309</c:v>
                      </c:pt>
                      <c:pt idx="12280">
                        <c:v>3.5535879629600959</c:v>
                      </c:pt>
                      <c:pt idx="12281">
                        <c:v>3.5538310185215369</c:v>
                      </c:pt>
                      <c:pt idx="12282">
                        <c:v>3.554074074075702</c:v>
                      </c:pt>
                      <c:pt idx="12283">
                        <c:v>3.554317129629867</c:v>
                      </c:pt>
                      <c:pt idx="12284">
                        <c:v>3.5545601851840321</c:v>
                      </c:pt>
                      <c:pt idx="12285">
                        <c:v>3.5548032407381971</c:v>
                      </c:pt>
                      <c:pt idx="12286">
                        <c:v>3.5550462962923621</c:v>
                      </c:pt>
                      <c:pt idx="12287">
                        <c:v>3.5552893518538031</c:v>
                      </c:pt>
                      <c:pt idx="12288">
                        <c:v>3.5555324074079682</c:v>
                      </c:pt>
                      <c:pt idx="12289">
                        <c:v>3.5557754629621332</c:v>
                      </c:pt>
                      <c:pt idx="12290">
                        <c:v>3.5560185185162982</c:v>
                      </c:pt>
                      <c:pt idx="12291">
                        <c:v>3.5562615740704633</c:v>
                      </c:pt>
                      <c:pt idx="12292">
                        <c:v>3.5565046296319043</c:v>
                      </c:pt>
                      <c:pt idx="12293">
                        <c:v>3.5567476851860693</c:v>
                      </c:pt>
                      <c:pt idx="12294">
                        <c:v>3.5569907407402344</c:v>
                      </c:pt>
                      <c:pt idx="12295">
                        <c:v>3.5572337962943994</c:v>
                      </c:pt>
                      <c:pt idx="12296">
                        <c:v>3.5574768518485644</c:v>
                      </c:pt>
                      <c:pt idx="12297">
                        <c:v>3.5577199074100054</c:v>
                      </c:pt>
                      <c:pt idx="12298">
                        <c:v>3.5579629629641705</c:v>
                      </c:pt>
                      <c:pt idx="12299">
                        <c:v>3.5582060185183355</c:v>
                      </c:pt>
                      <c:pt idx="12300">
                        <c:v>3.5584490740725006</c:v>
                      </c:pt>
                      <c:pt idx="12301">
                        <c:v>3.5586921296266656</c:v>
                      </c:pt>
                      <c:pt idx="12302">
                        <c:v>3.5589351851881066</c:v>
                      </c:pt>
                      <c:pt idx="12303">
                        <c:v>3.5591782407422716</c:v>
                      </c:pt>
                      <c:pt idx="12304">
                        <c:v>3.5594212962964367</c:v>
                      </c:pt>
                      <c:pt idx="12305">
                        <c:v>3.5596643518506017</c:v>
                      </c:pt>
                      <c:pt idx="12306">
                        <c:v>3.5599074074047667</c:v>
                      </c:pt>
                      <c:pt idx="12307">
                        <c:v>3.5601504629589318</c:v>
                      </c:pt>
                      <c:pt idx="12308">
                        <c:v>3.5603935185203728</c:v>
                      </c:pt>
                      <c:pt idx="12309">
                        <c:v>3.5606365740745378</c:v>
                      </c:pt>
                      <c:pt idx="12310">
                        <c:v>3.5608796296287029</c:v>
                      </c:pt>
                      <c:pt idx="12311">
                        <c:v>3.5611226851828679</c:v>
                      </c:pt>
                      <c:pt idx="12312">
                        <c:v>3.5613657407370329</c:v>
                      </c:pt>
                      <c:pt idx="12313">
                        <c:v>3.5616087962984739</c:v>
                      </c:pt>
                      <c:pt idx="12314">
                        <c:v>3.561851851852639</c:v>
                      </c:pt>
                      <c:pt idx="12315">
                        <c:v>3.562094907406804</c:v>
                      </c:pt>
                      <c:pt idx="12316">
                        <c:v>3.5623379629609691</c:v>
                      </c:pt>
                      <c:pt idx="12317">
                        <c:v>3.5625810185151341</c:v>
                      </c:pt>
                      <c:pt idx="12318">
                        <c:v>3.5628240740765751</c:v>
                      </c:pt>
                      <c:pt idx="12319">
                        <c:v>3.5630671296307401</c:v>
                      </c:pt>
                      <c:pt idx="12320">
                        <c:v>3.5633101851849052</c:v>
                      </c:pt>
                      <c:pt idx="12321">
                        <c:v>3.5635532407390702</c:v>
                      </c:pt>
                      <c:pt idx="12322">
                        <c:v>3.5637962962932352</c:v>
                      </c:pt>
                      <c:pt idx="12323">
                        <c:v>3.5640393518546762</c:v>
                      </c:pt>
                      <c:pt idx="12324">
                        <c:v>3.564293981478345</c:v>
                      </c:pt>
                      <c:pt idx="12325">
                        <c:v>3.564537037039786</c:v>
                      </c:pt>
                      <c:pt idx="12326">
                        <c:v>3.564780092593951</c:v>
                      </c:pt>
                      <c:pt idx="12327">
                        <c:v>3.5650231481481161</c:v>
                      </c:pt>
                      <c:pt idx="12328">
                        <c:v>3.5652662037022811</c:v>
                      </c:pt>
                      <c:pt idx="12329">
                        <c:v>3.5655092592564461</c:v>
                      </c:pt>
                      <c:pt idx="12330">
                        <c:v>3.5657523148178871</c:v>
                      </c:pt>
                      <c:pt idx="12331">
                        <c:v>3.5659953703720522</c:v>
                      </c:pt>
                      <c:pt idx="12332">
                        <c:v>3.5662384259262172</c:v>
                      </c:pt>
                      <c:pt idx="12333">
                        <c:v>3.5664814814803822</c:v>
                      </c:pt>
                      <c:pt idx="12334">
                        <c:v>3.5667245370345473</c:v>
                      </c:pt>
                      <c:pt idx="12335">
                        <c:v>3.5669675925887123</c:v>
                      </c:pt>
                      <c:pt idx="12336">
                        <c:v>3.5672106481501533</c:v>
                      </c:pt>
                      <c:pt idx="12337">
                        <c:v>3.5674537037043184</c:v>
                      </c:pt>
                      <c:pt idx="12338">
                        <c:v>3.5676967592584834</c:v>
                      </c:pt>
                      <c:pt idx="12339">
                        <c:v>3.5679398148126484</c:v>
                      </c:pt>
                      <c:pt idx="12340">
                        <c:v>3.5681828703668135</c:v>
                      </c:pt>
                      <c:pt idx="12341">
                        <c:v>3.5684259259282545</c:v>
                      </c:pt>
                      <c:pt idx="12342">
                        <c:v>3.5686689814824195</c:v>
                      </c:pt>
                      <c:pt idx="12343">
                        <c:v>3.5689120370365846</c:v>
                      </c:pt>
                      <c:pt idx="12344">
                        <c:v>3.5691550925907496</c:v>
                      </c:pt>
                      <c:pt idx="12345">
                        <c:v>3.5693981481449146</c:v>
                      </c:pt>
                      <c:pt idx="12346">
                        <c:v>3.5696412037063556</c:v>
                      </c:pt>
                      <c:pt idx="12347">
                        <c:v>3.5698842592605207</c:v>
                      </c:pt>
                      <c:pt idx="12348">
                        <c:v>3.5701273148146857</c:v>
                      </c:pt>
                      <c:pt idx="12349">
                        <c:v>3.5703703703688507</c:v>
                      </c:pt>
                      <c:pt idx="12350">
                        <c:v>3.5706134259230158</c:v>
                      </c:pt>
                      <c:pt idx="12351">
                        <c:v>3.5708564814844568</c:v>
                      </c:pt>
                      <c:pt idx="12352">
                        <c:v>3.5710995370386218</c:v>
                      </c:pt>
                      <c:pt idx="12353">
                        <c:v>3.5713425925927869</c:v>
                      </c:pt>
                      <c:pt idx="12354">
                        <c:v>3.5715856481469519</c:v>
                      </c:pt>
                      <c:pt idx="12355">
                        <c:v>3.5718287037011169</c:v>
                      </c:pt>
                      <c:pt idx="12356">
                        <c:v>3.572071759255282</c:v>
                      </c:pt>
                      <c:pt idx="12357">
                        <c:v>3.572314814816723</c:v>
                      </c:pt>
                      <c:pt idx="12358">
                        <c:v>3.572557870370888</c:v>
                      </c:pt>
                      <c:pt idx="12359">
                        <c:v>3.5728009259250531</c:v>
                      </c:pt>
                      <c:pt idx="12360">
                        <c:v>3.5730439814792181</c:v>
                      </c:pt>
                      <c:pt idx="12361">
                        <c:v>3.5732870370333831</c:v>
                      </c:pt>
                      <c:pt idx="12362">
                        <c:v>3.5735300925948241</c:v>
                      </c:pt>
                      <c:pt idx="12363">
                        <c:v>3.5737731481489892</c:v>
                      </c:pt>
                      <c:pt idx="12364">
                        <c:v>3.5740162037031542</c:v>
                      </c:pt>
                      <c:pt idx="12365">
                        <c:v>3.5742592592573192</c:v>
                      </c:pt>
                      <c:pt idx="12366">
                        <c:v>3.5745023148114843</c:v>
                      </c:pt>
                      <c:pt idx="12367">
                        <c:v>3.5747453703729253</c:v>
                      </c:pt>
                      <c:pt idx="12368">
                        <c:v>3.5749884259270903</c:v>
                      </c:pt>
                      <c:pt idx="12369">
                        <c:v>3.5752314814812554</c:v>
                      </c:pt>
                      <c:pt idx="12370">
                        <c:v>3.5754745370354204</c:v>
                      </c:pt>
                      <c:pt idx="12371">
                        <c:v>3.5757175925895854</c:v>
                      </c:pt>
                      <c:pt idx="12372">
                        <c:v>3.5759722222205301</c:v>
                      </c:pt>
                      <c:pt idx="12373">
                        <c:v>3.5762152777746952</c:v>
                      </c:pt>
                      <c:pt idx="12374">
                        <c:v>3.5764583333361362</c:v>
                      </c:pt>
                      <c:pt idx="12375">
                        <c:v>3.5767013888903012</c:v>
                      </c:pt>
                      <c:pt idx="12376">
                        <c:v>3.5769444444444662</c:v>
                      </c:pt>
                      <c:pt idx="12377">
                        <c:v>3.5771874999986313</c:v>
                      </c:pt>
                      <c:pt idx="12378">
                        <c:v>3.5774305555527963</c:v>
                      </c:pt>
                      <c:pt idx="12379">
                        <c:v>3.5776736111142373</c:v>
                      </c:pt>
                      <c:pt idx="12380">
                        <c:v>3.5779166666684024</c:v>
                      </c:pt>
                      <c:pt idx="12381">
                        <c:v>3.5781597222225674</c:v>
                      </c:pt>
                      <c:pt idx="12382">
                        <c:v>3.5784027777767324</c:v>
                      </c:pt>
                      <c:pt idx="12383">
                        <c:v>3.5786458333308975</c:v>
                      </c:pt>
                      <c:pt idx="12384">
                        <c:v>3.5788888888850625</c:v>
                      </c:pt>
                      <c:pt idx="12385">
                        <c:v>3.5791319444465035</c:v>
                      </c:pt>
                      <c:pt idx="12386">
                        <c:v>3.5793750000006685</c:v>
                      </c:pt>
                      <c:pt idx="12387">
                        <c:v>3.5796180555548336</c:v>
                      </c:pt>
                      <c:pt idx="12388">
                        <c:v>3.5798611111089986</c:v>
                      </c:pt>
                      <c:pt idx="12389">
                        <c:v>3.5801041666631637</c:v>
                      </c:pt>
                      <c:pt idx="12390">
                        <c:v>3.5803472222246047</c:v>
                      </c:pt>
                      <c:pt idx="12391">
                        <c:v>3.5805902777787697</c:v>
                      </c:pt>
                      <c:pt idx="12392">
                        <c:v>3.5808333333329347</c:v>
                      </c:pt>
                      <c:pt idx="12393">
                        <c:v>3.5810763888870998</c:v>
                      </c:pt>
                      <c:pt idx="12394">
                        <c:v>3.5813194444412648</c:v>
                      </c:pt>
                      <c:pt idx="12395">
                        <c:v>3.5815625000027058</c:v>
                      </c:pt>
                      <c:pt idx="12396">
                        <c:v>3.5818055555568709</c:v>
                      </c:pt>
                      <c:pt idx="12397">
                        <c:v>3.5820486111110359</c:v>
                      </c:pt>
                      <c:pt idx="12398">
                        <c:v>3.5822916666652009</c:v>
                      </c:pt>
                      <c:pt idx="12399">
                        <c:v>3.582534722219366</c:v>
                      </c:pt>
                      <c:pt idx="12400">
                        <c:v>3.582777777780807</c:v>
                      </c:pt>
                      <c:pt idx="12401">
                        <c:v>3.583020833334972</c:v>
                      </c:pt>
                      <c:pt idx="12402">
                        <c:v>3.583263888889137</c:v>
                      </c:pt>
                      <c:pt idx="12403">
                        <c:v>3.5835069444433021</c:v>
                      </c:pt>
                      <c:pt idx="12404">
                        <c:v>3.5837499999974671</c:v>
                      </c:pt>
                      <c:pt idx="12405">
                        <c:v>3.5839930555516322</c:v>
                      </c:pt>
                      <c:pt idx="12406">
                        <c:v>3.5842361111130732</c:v>
                      </c:pt>
                      <c:pt idx="12407">
                        <c:v>3.5844791666672382</c:v>
                      </c:pt>
                      <c:pt idx="12408">
                        <c:v>3.5847222222214032</c:v>
                      </c:pt>
                      <c:pt idx="12409">
                        <c:v>3.5849652777755683</c:v>
                      </c:pt>
                      <c:pt idx="12410">
                        <c:v>3.5852083333297333</c:v>
                      </c:pt>
                      <c:pt idx="12411">
                        <c:v>3.5854513888911743</c:v>
                      </c:pt>
                      <c:pt idx="12412">
                        <c:v>3.5856944444453394</c:v>
                      </c:pt>
                      <c:pt idx="12413">
                        <c:v>3.5859374999995044</c:v>
                      </c:pt>
                      <c:pt idx="12414">
                        <c:v>3.5861805555536694</c:v>
                      </c:pt>
                      <c:pt idx="12415">
                        <c:v>3.5864236111078345</c:v>
                      </c:pt>
                      <c:pt idx="12416">
                        <c:v>3.5866666666692755</c:v>
                      </c:pt>
                      <c:pt idx="12417">
                        <c:v>3.5869097222234405</c:v>
                      </c:pt>
                      <c:pt idx="12418">
                        <c:v>3.5871527777776056</c:v>
                      </c:pt>
                      <c:pt idx="12419">
                        <c:v>3.5873958333317706</c:v>
                      </c:pt>
                      <c:pt idx="12420">
                        <c:v>3.5876504629627153</c:v>
                      </c:pt>
                      <c:pt idx="12421">
                        <c:v>3.5878935185168803</c:v>
                      </c:pt>
                      <c:pt idx="12422">
                        <c:v>3.5881365740710454</c:v>
                      </c:pt>
                      <c:pt idx="12423">
                        <c:v>3.5883796296324864</c:v>
                      </c:pt>
                      <c:pt idx="12424">
                        <c:v>3.5886226851866514</c:v>
                      </c:pt>
                      <c:pt idx="12425">
                        <c:v>3.5888657407408164</c:v>
                      </c:pt>
                      <c:pt idx="12426">
                        <c:v>3.5891087962949815</c:v>
                      </c:pt>
                      <c:pt idx="12427">
                        <c:v>3.5893518518491465</c:v>
                      </c:pt>
                      <c:pt idx="12428">
                        <c:v>3.5895949074033116</c:v>
                      </c:pt>
                      <c:pt idx="12429">
                        <c:v>3.5898379629647525</c:v>
                      </c:pt>
                      <c:pt idx="12430">
                        <c:v>3.5900810185189176</c:v>
                      </c:pt>
                      <c:pt idx="12431">
                        <c:v>3.5903240740730826</c:v>
                      </c:pt>
                      <c:pt idx="12432">
                        <c:v>3.5905671296272477</c:v>
                      </c:pt>
                      <c:pt idx="12433">
                        <c:v>3.5908101851814127</c:v>
                      </c:pt>
                      <c:pt idx="12434">
                        <c:v>3.5910532407428537</c:v>
                      </c:pt>
                      <c:pt idx="12435">
                        <c:v>3.5912962962970187</c:v>
                      </c:pt>
                      <c:pt idx="12436">
                        <c:v>3.5915393518511838</c:v>
                      </c:pt>
                      <c:pt idx="12437">
                        <c:v>3.5917824074053488</c:v>
                      </c:pt>
                      <c:pt idx="12438">
                        <c:v>3.5920254629595139</c:v>
                      </c:pt>
                      <c:pt idx="12439">
                        <c:v>3.5922685185209549</c:v>
                      </c:pt>
                      <c:pt idx="12440">
                        <c:v>3.5925115740751199</c:v>
                      </c:pt>
                      <c:pt idx="12441">
                        <c:v>3.5927546296292849</c:v>
                      </c:pt>
                      <c:pt idx="12442">
                        <c:v>3.59299768518345</c:v>
                      </c:pt>
                      <c:pt idx="12443">
                        <c:v>3.593240740737615</c:v>
                      </c:pt>
                      <c:pt idx="12444">
                        <c:v>3.593483796299056</c:v>
                      </c:pt>
                      <c:pt idx="12445">
                        <c:v>3.593726851853221</c:v>
                      </c:pt>
                      <c:pt idx="12446">
                        <c:v>3.5939699074073861</c:v>
                      </c:pt>
                      <c:pt idx="12447">
                        <c:v>3.5942129629615511</c:v>
                      </c:pt>
                      <c:pt idx="12448">
                        <c:v>3.5944560185157162</c:v>
                      </c:pt>
                      <c:pt idx="12449">
                        <c:v>3.5946990740771572</c:v>
                      </c:pt>
                      <c:pt idx="12450">
                        <c:v>3.5949421296313222</c:v>
                      </c:pt>
                      <c:pt idx="12451">
                        <c:v>3.5951851851854872</c:v>
                      </c:pt>
                      <c:pt idx="12452">
                        <c:v>3.5954282407396523</c:v>
                      </c:pt>
                      <c:pt idx="12453">
                        <c:v>3.5956712962938173</c:v>
                      </c:pt>
                      <c:pt idx="12454">
                        <c:v>3.5959143518479824</c:v>
                      </c:pt>
                      <c:pt idx="12455">
                        <c:v>3.5961574074094234</c:v>
                      </c:pt>
                      <c:pt idx="12456">
                        <c:v>3.5964004629635884</c:v>
                      </c:pt>
                      <c:pt idx="12457">
                        <c:v>3.5966435185177534</c:v>
                      </c:pt>
                      <c:pt idx="12458">
                        <c:v>3.5968865740719185</c:v>
                      </c:pt>
                      <c:pt idx="12459">
                        <c:v>3.5971296296260835</c:v>
                      </c:pt>
                      <c:pt idx="12460">
                        <c:v>3.5973726851875245</c:v>
                      </c:pt>
                      <c:pt idx="12461">
                        <c:v>3.5976157407416895</c:v>
                      </c:pt>
                      <c:pt idx="12462">
                        <c:v>3.5978587962958546</c:v>
                      </c:pt>
                      <c:pt idx="12463">
                        <c:v>3.5981018518500196</c:v>
                      </c:pt>
                      <c:pt idx="12464">
                        <c:v>3.5983449074041847</c:v>
                      </c:pt>
                      <c:pt idx="12465">
                        <c:v>3.5985879629656257</c:v>
                      </c:pt>
                      <c:pt idx="12466">
                        <c:v>3.5988310185197907</c:v>
                      </c:pt>
                      <c:pt idx="12467">
                        <c:v>3.5990740740739557</c:v>
                      </c:pt>
                      <c:pt idx="12468">
                        <c:v>3.5993171296281208</c:v>
                      </c:pt>
                      <c:pt idx="12469">
                        <c:v>3.5995717592590655</c:v>
                      </c:pt>
                      <c:pt idx="12470">
                        <c:v>3.5998148148132305</c:v>
                      </c:pt>
                      <c:pt idx="12471">
                        <c:v>3.6000578703673956</c:v>
                      </c:pt>
                      <c:pt idx="12472">
                        <c:v>3.6003009259288365</c:v>
                      </c:pt>
                      <c:pt idx="12473">
                        <c:v>3.6005439814830016</c:v>
                      </c:pt>
                      <c:pt idx="12474">
                        <c:v>3.6007870370371666</c:v>
                      </c:pt>
                      <c:pt idx="12475">
                        <c:v>3.6010300925913317</c:v>
                      </c:pt>
                      <c:pt idx="12476">
                        <c:v>3.6012731481454967</c:v>
                      </c:pt>
                      <c:pt idx="12477">
                        <c:v>3.6015162036996617</c:v>
                      </c:pt>
                      <c:pt idx="12478">
                        <c:v>3.6017592592611027</c:v>
                      </c:pt>
                      <c:pt idx="12479">
                        <c:v>3.6020023148152678</c:v>
                      </c:pt>
                      <c:pt idx="12480">
                        <c:v>3.6022453703694328</c:v>
                      </c:pt>
                      <c:pt idx="12481">
                        <c:v>3.6024884259235979</c:v>
                      </c:pt>
                      <c:pt idx="12482">
                        <c:v>3.6027314814777629</c:v>
                      </c:pt>
                      <c:pt idx="12483">
                        <c:v>3.6029745370392039</c:v>
                      </c:pt>
                      <c:pt idx="12484">
                        <c:v>3.6032175925933689</c:v>
                      </c:pt>
                      <c:pt idx="12485">
                        <c:v>3.603460648147534</c:v>
                      </c:pt>
                      <c:pt idx="12486">
                        <c:v>3.603703703701699</c:v>
                      </c:pt>
                      <c:pt idx="12487">
                        <c:v>3.6039467592558641</c:v>
                      </c:pt>
                      <c:pt idx="12488">
                        <c:v>3.604189814817305</c:v>
                      </c:pt>
                      <c:pt idx="12489">
                        <c:v>3.6044328703714701</c:v>
                      </c:pt>
                      <c:pt idx="12490">
                        <c:v>3.6046759259256351</c:v>
                      </c:pt>
                      <c:pt idx="12491">
                        <c:v>3.6049189814798002</c:v>
                      </c:pt>
                      <c:pt idx="12492">
                        <c:v>3.6051620370339652</c:v>
                      </c:pt>
                      <c:pt idx="12493">
                        <c:v>3.6054050925954062</c:v>
                      </c:pt>
                      <c:pt idx="12494">
                        <c:v>3.6056481481495712</c:v>
                      </c:pt>
                      <c:pt idx="12495">
                        <c:v>3.6058912037037363</c:v>
                      </c:pt>
                      <c:pt idx="12496">
                        <c:v>3.6061342592579013</c:v>
                      </c:pt>
                      <c:pt idx="12497">
                        <c:v>3.6063773148120664</c:v>
                      </c:pt>
                      <c:pt idx="12498">
                        <c:v>3.6066203703735074</c:v>
                      </c:pt>
                      <c:pt idx="12499">
                        <c:v>3.6068634259276724</c:v>
                      </c:pt>
                      <c:pt idx="12500">
                        <c:v>3.6071064814818374</c:v>
                      </c:pt>
                      <c:pt idx="12501">
                        <c:v>3.6073495370360025</c:v>
                      </c:pt>
                      <c:pt idx="12502">
                        <c:v>3.6075925925901675</c:v>
                      </c:pt>
                      <c:pt idx="12503">
                        <c:v>3.6078356481443326</c:v>
                      </c:pt>
                      <c:pt idx="12504">
                        <c:v>3.6080787037057735</c:v>
                      </c:pt>
                      <c:pt idx="12505">
                        <c:v>3.6083217592599386</c:v>
                      </c:pt>
                      <c:pt idx="12506">
                        <c:v>3.6085648148141036</c:v>
                      </c:pt>
                      <c:pt idx="12507">
                        <c:v>3.6088078703682687</c:v>
                      </c:pt>
                      <c:pt idx="12508">
                        <c:v>3.6090509259224337</c:v>
                      </c:pt>
                      <c:pt idx="12509">
                        <c:v>3.6092939814838747</c:v>
                      </c:pt>
                      <c:pt idx="12510">
                        <c:v>3.6095370370380397</c:v>
                      </c:pt>
                      <c:pt idx="12511">
                        <c:v>3.6097800925922048</c:v>
                      </c:pt>
                      <c:pt idx="12512">
                        <c:v>3.6100231481463698</c:v>
                      </c:pt>
                      <c:pt idx="12513">
                        <c:v>3.6102662037005349</c:v>
                      </c:pt>
                      <c:pt idx="12514">
                        <c:v>3.6105092592619759</c:v>
                      </c:pt>
                      <c:pt idx="12515">
                        <c:v>3.6107523148161409</c:v>
                      </c:pt>
                      <c:pt idx="12516">
                        <c:v>3.6109953703703059</c:v>
                      </c:pt>
                      <c:pt idx="12517">
                        <c:v>3.6112500000012506</c:v>
                      </c:pt>
                      <c:pt idx="12518">
                        <c:v>3.6114930555554157</c:v>
                      </c:pt>
                      <c:pt idx="12519">
                        <c:v>3.6117361111095807</c:v>
                      </c:pt>
                      <c:pt idx="12520">
                        <c:v>3.6119791666637457</c:v>
                      </c:pt>
                      <c:pt idx="12521">
                        <c:v>3.6122222222251867</c:v>
                      </c:pt>
                      <c:pt idx="12522">
                        <c:v>3.6124652777793518</c:v>
                      </c:pt>
                      <c:pt idx="12523">
                        <c:v>3.6127083333335168</c:v>
                      </c:pt>
                      <c:pt idx="12524">
                        <c:v>3.6129513888876819</c:v>
                      </c:pt>
                      <c:pt idx="12525">
                        <c:v>3.6131944444418469</c:v>
                      </c:pt>
                      <c:pt idx="12526">
                        <c:v>3.6134374999960119</c:v>
                      </c:pt>
                      <c:pt idx="12527">
                        <c:v>3.6136805555574529</c:v>
                      </c:pt>
                      <c:pt idx="12528">
                        <c:v>3.613923611111618</c:v>
                      </c:pt>
                      <c:pt idx="12529">
                        <c:v>3.614166666665783</c:v>
                      </c:pt>
                      <c:pt idx="12530">
                        <c:v>3.6144097222199481</c:v>
                      </c:pt>
                      <c:pt idx="12531">
                        <c:v>3.6146527777741131</c:v>
                      </c:pt>
                      <c:pt idx="12532">
                        <c:v>3.6148958333355541</c:v>
                      </c:pt>
                      <c:pt idx="12533">
                        <c:v>3.6151388888897191</c:v>
                      </c:pt>
                      <c:pt idx="12534">
                        <c:v>3.6153819444438842</c:v>
                      </c:pt>
                      <c:pt idx="12535">
                        <c:v>3.6156249999980492</c:v>
                      </c:pt>
                      <c:pt idx="12536">
                        <c:v>3.6158680555522142</c:v>
                      </c:pt>
                      <c:pt idx="12537">
                        <c:v>3.6161111111136552</c:v>
                      </c:pt>
                      <c:pt idx="12538">
                        <c:v>3.6163541666678203</c:v>
                      </c:pt>
                      <c:pt idx="12539">
                        <c:v>3.6165972222219853</c:v>
                      </c:pt>
                      <c:pt idx="12540">
                        <c:v>3.6168402777761504</c:v>
                      </c:pt>
                      <c:pt idx="12541">
                        <c:v>3.6170833333303154</c:v>
                      </c:pt>
                      <c:pt idx="12542">
                        <c:v>3.6173263888917564</c:v>
                      </c:pt>
                      <c:pt idx="12543">
                        <c:v>3.6175694444459214</c:v>
                      </c:pt>
                      <c:pt idx="12544">
                        <c:v>3.6178125000000865</c:v>
                      </c:pt>
                      <c:pt idx="12545">
                        <c:v>3.6180555555542515</c:v>
                      </c:pt>
                      <c:pt idx="12546">
                        <c:v>3.6182986111084166</c:v>
                      </c:pt>
                      <c:pt idx="12547">
                        <c:v>3.6185416666625816</c:v>
                      </c:pt>
                      <c:pt idx="12548">
                        <c:v>3.6187847222240226</c:v>
                      </c:pt>
                      <c:pt idx="12549">
                        <c:v>3.6190277777781876</c:v>
                      </c:pt>
                      <c:pt idx="12550">
                        <c:v>3.6192708333323527</c:v>
                      </c:pt>
                      <c:pt idx="12551">
                        <c:v>3.6195138888865177</c:v>
                      </c:pt>
                      <c:pt idx="12552">
                        <c:v>3.6197569444406827</c:v>
                      </c:pt>
                      <c:pt idx="12553">
                        <c:v>3.6200000000021237</c:v>
                      </c:pt>
                      <c:pt idx="12554">
                        <c:v>3.6202430555562888</c:v>
                      </c:pt>
                      <c:pt idx="12555">
                        <c:v>3.6204861111104538</c:v>
                      </c:pt>
                      <c:pt idx="12556">
                        <c:v>3.6207291666646189</c:v>
                      </c:pt>
                      <c:pt idx="12557">
                        <c:v>3.6209722222187839</c:v>
                      </c:pt>
                      <c:pt idx="12558">
                        <c:v>3.6212152777802249</c:v>
                      </c:pt>
                      <c:pt idx="12559">
                        <c:v>3.6214583333343899</c:v>
                      </c:pt>
                      <c:pt idx="12560">
                        <c:v>3.621701388888555</c:v>
                      </c:pt>
                      <c:pt idx="12561">
                        <c:v>3.62194444444272</c:v>
                      </c:pt>
                      <c:pt idx="12562">
                        <c:v>3.6221874999968851</c:v>
                      </c:pt>
                      <c:pt idx="12563">
                        <c:v>3.622430555558326</c:v>
                      </c:pt>
                      <c:pt idx="12564">
                        <c:v>3.6226736111124911</c:v>
                      </c:pt>
                      <c:pt idx="12565">
                        <c:v>3.6229166666666561</c:v>
                      </c:pt>
                      <c:pt idx="12566">
                        <c:v>3.6231712962976008</c:v>
                      </c:pt>
                      <c:pt idx="12567">
                        <c:v>3.6234143518517659</c:v>
                      </c:pt>
                      <c:pt idx="12568">
                        <c:v>3.6236574074059309</c:v>
                      </c:pt>
                      <c:pt idx="12569">
                        <c:v>3.6239004629600959</c:v>
                      </c:pt>
                      <c:pt idx="12570">
                        <c:v>3.6241435185215369</c:v>
                      </c:pt>
                      <c:pt idx="12571">
                        <c:v>3.624386574075702</c:v>
                      </c:pt>
                      <c:pt idx="12572">
                        <c:v>3.624629629629867</c:v>
                      </c:pt>
                      <c:pt idx="12573">
                        <c:v>3.6248726851840321</c:v>
                      </c:pt>
                      <c:pt idx="12574">
                        <c:v>3.6251157407381971</c:v>
                      </c:pt>
                      <c:pt idx="12575">
                        <c:v>3.6253587962923621</c:v>
                      </c:pt>
                      <c:pt idx="12576">
                        <c:v>3.6256018518538031</c:v>
                      </c:pt>
                      <c:pt idx="12577">
                        <c:v>3.6258449074079682</c:v>
                      </c:pt>
                      <c:pt idx="12578">
                        <c:v>3.6260879629621332</c:v>
                      </c:pt>
                      <c:pt idx="12579">
                        <c:v>3.6263310185162982</c:v>
                      </c:pt>
                      <c:pt idx="12580">
                        <c:v>3.6265740740704633</c:v>
                      </c:pt>
                      <c:pt idx="12581">
                        <c:v>3.6268171296319043</c:v>
                      </c:pt>
                      <c:pt idx="12582">
                        <c:v>3.6270601851860693</c:v>
                      </c:pt>
                      <c:pt idx="12583">
                        <c:v>3.6273032407402344</c:v>
                      </c:pt>
                      <c:pt idx="12584">
                        <c:v>3.6275462962943994</c:v>
                      </c:pt>
                      <c:pt idx="12585">
                        <c:v>3.6277893518485644</c:v>
                      </c:pt>
                      <c:pt idx="12586">
                        <c:v>3.6280324074100054</c:v>
                      </c:pt>
                      <c:pt idx="12587">
                        <c:v>3.6282754629641705</c:v>
                      </c:pt>
                      <c:pt idx="12588">
                        <c:v>3.6285185185183355</c:v>
                      </c:pt>
                      <c:pt idx="12589">
                        <c:v>3.6287615740725006</c:v>
                      </c:pt>
                      <c:pt idx="12590">
                        <c:v>3.6290046296266656</c:v>
                      </c:pt>
                      <c:pt idx="12591">
                        <c:v>3.6292476851881066</c:v>
                      </c:pt>
                      <c:pt idx="12592">
                        <c:v>3.6294907407422716</c:v>
                      </c:pt>
                      <c:pt idx="12593">
                        <c:v>3.6297337962964367</c:v>
                      </c:pt>
                      <c:pt idx="12594">
                        <c:v>3.6299768518506017</c:v>
                      </c:pt>
                      <c:pt idx="12595">
                        <c:v>3.6302199074047667</c:v>
                      </c:pt>
                      <c:pt idx="12596">
                        <c:v>3.6304629629589318</c:v>
                      </c:pt>
                      <c:pt idx="12597">
                        <c:v>3.6307060185203728</c:v>
                      </c:pt>
                      <c:pt idx="12598">
                        <c:v>3.6309490740745378</c:v>
                      </c:pt>
                      <c:pt idx="12599">
                        <c:v>3.6311921296287029</c:v>
                      </c:pt>
                      <c:pt idx="12600">
                        <c:v>3.6314351851828679</c:v>
                      </c:pt>
                      <c:pt idx="12601">
                        <c:v>3.6316782407370329</c:v>
                      </c:pt>
                      <c:pt idx="12602">
                        <c:v>3.6319212962984739</c:v>
                      </c:pt>
                      <c:pt idx="12603">
                        <c:v>3.632164351852639</c:v>
                      </c:pt>
                      <c:pt idx="12604">
                        <c:v>3.632407407406804</c:v>
                      </c:pt>
                      <c:pt idx="12605">
                        <c:v>3.6326504629609691</c:v>
                      </c:pt>
                      <c:pt idx="12606">
                        <c:v>3.6328935185151341</c:v>
                      </c:pt>
                      <c:pt idx="12607">
                        <c:v>3.6331365740765751</c:v>
                      </c:pt>
                      <c:pt idx="12608">
                        <c:v>3.6333796296307401</c:v>
                      </c:pt>
                      <c:pt idx="12609">
                        <c:v>3.6336226851849052</c:v>
                      </c:pt>
                      <c:pt idx="12610">
                        <c:v>3.6338657407390702</c:v>
                      </c:pt>
                      <c:pt idx="12611">
                        <c:v>3.6341087962932352</c:v>
                      </c:pt>
                      <c:pt idx="12612">
                        <c:v>3.6343518518546762</c:v>
                      </c:pt>
                      <c:pt idx="12613">
                        <c:v>3.6345949074088413</c:v>
                      </c:pt>
                      <c:pt idx="12614">
                        <c:v>3.634849537039786</c:v>
                      </c:pt>
                      <c:pt idx="12615">
                        <c:v>3.635092592593951</c:v>
                      </c:pt>
                      <c:pt idx="12616">
                        <c:v>3.6353356481481161</c:v>
                      </c:pt>
                      <c:pt idx="12617">
                        <c:v>3.6355787037022811</c:v>
                      </c:pt>
                      <c:pt idx="12618">
                        <c:v>3.6358217592564461</c:v>
                      </c:pt>
                      <c:pt idx="12619">
                        <c:v>3.6360648148178871</c:v>
                      </c:pt>
                      <c:pt idx="12620">
                        <c:v>3.6363078703720522</c:v>
                      </c:pt>
                      <c:pt idx="12621">
                        <c:v>3.6365509259262172</c:v>
                      </c:pt>
                      <c:pt idx="12622">
                        <c:v>3.6367939814803822</c:v>
                      </c:pt>
                      <c:pt idx="12623">
                        <c:v>3.6370370370345473</c:v>
                      </c:pt>
                      <c:pt idx="12624">
                        <c:v>3.6372800925887123</c:v>
                      </c:pt>
                      <c:pt idx="12625">
                        <c:v>3.6375231481501533</c:v>
                      </c:pt>
                      <c:pt idx="12626">
                        <c:v>3.6377662037043184</c:v>
                      </c:pt>
                      <c:pt idx="12627">
                        <c:v>3.6380092592584834</c:v>
                      </c:pt>
                      <c:pt idx="12628">
                        <c:v>3.6382523148126484</c:v>
                      </c:pt>
                      <c:pt idx="12629">
                        <c:v>3.6384953703668135</c:v>
                      </c:pt>
                      <c:pt idx="12630">
                        <c:v>3.6387384259282545</c:v>
                      </c:pt>
                      <c:pt idx="12631">
                        <c:v>3.6389814814824195</c:v>
                      </c:pt>
                      <c:pt idx="12632">
                        <c:v>3.6392245370365846</c:v>
                      </c:pt>
                      <c:pt idx="12633">
                        <c:v>3.6394675925907496</c:v>
                      </c:pt>
                      <c:pt idx="12634">
                        <c:v>3.6397106481449146</c:v>
                      </c:pt>
                      <c:pt idx="12635">
                        <c:v>3.6399537037063556</c:v>
                      </c:pt>
                      <c:pt idx="12636">
                        <c:v>3.6401967592605207</c:v>
                      </c:pt>
                      <c:pt idx="12637">
                        <c:v>3.6404398148146857</c:v>
                      </c:pt>
                      <c:pt idx="12638">
                        <c:v>3.6406828703688507</c:v>
                      </c:pt>
                      <c:pt idx="12639">
                        <c:v>3.6409259259230158</c:v>
                      </c:pt>
                      <c:pt idx="12640">
                        <c:v>3.6411689814844568</c:v>
                      </c:pt>
                      <c:pt idx="12641">
                        <c:v>3.6414120370386218</c:v>
                      </c:pt>
                      <c:pt idx="12642">
                        <c:v>3.6416550925927869</c:v>
                      </c:pt>
                      <c:pt idx="12643">
                        <c:v>3.6418981481469519</c:v>
                      </c:pt>
                      <c:pt idx="12644">
                        <c:v>3.6421412037011169</c:v>
                      </c:pt>
                      <c:pt idx="12645">
                        <c:v>3.642384259255282</c:v>
                      </c:pt>
                      <c:pt idx="12646">
                        <c:v>3.642627314816723</c:v>
                      </c:pt>
                      <c:pt idx="12647">
                        <c:v>3.642870370370888</c:v>
                      </c:pt>
                      <c:pt idx="12648">
                        <c:v>3.6431134259250531</c:v>
                      </c:pt>
                      <c:pt idx="12649">
                        <c:v>3.6433564814792181</c:v>
                      </c:pt>
                      <c:pt idx="12650">
                        <c:v>3.6435995370333831</c:v>
                      </c:pt>
                      <c:pt idx="12651">
                        <c:v>3.6438425925948241</c:v>
                      </c:pt>
                      <c:pt idx="12652">
                        <c:v>3.6440856481489892</c:v>
                      </c:pt>
                      <c:pt idx="12653">
                        <c:v>3.6443287037031542</c:v>
                      </c:pt>
                      <c:pt idx="12654">
                        <c:v>3.6445717592573192</c:v>
                      </c:pt>
                      <c:pt idx="12655">
                        <c:v>3.6448148148114843</c:v>
                      </c:pt>
                      <c:pt idx="12656">
                        <c:v>3.6450578703729253</c:v>
                      </c:pt>
                      <c:pt idx="12657">
                        <c:v>3.6453009259270903</c:v>
                      </c:pt>
                      <c:pt idx="12658">
                        <c:v>3.6455439814812554</c:v>
                      </c:pt>
                      <c:pt idx="12659">
                        <c:v>3.6457870370354204</c:v>
                      </c:pt>
                      <c:pt idx="12660">
                        <c:v>3.6460300925895854</c:v>
                      </c:pt>
                      <c:pt idx="12661">
                        <c:v>3.6462731481510264</c:v>
                      </c:pt>
                      <c:pt idx="12662">
                        <c:v>3.6465162037051915</c:v>
                      </c:pt>
                      <c:pt idx="12663">
                        <c:v>3.6467708333361362</c:v>
                      </c:pt>
                      <c:pt idx="12664">
                        <c:v>3.6470138888903012</c:v>
                      </c:pt>
                      <c:pt idx="12665">
                        <c:v>3.6472569444444662</c:v>
                      </c:pt>
                      <c:pt idx="12666">
                        <c:v>3.6474999999986313</c:v>
                      </c:pt>
                      <c:pt idx="12667">
                        <c:v>3.6477430555527963</c:v>
                      </c:pt>
                      <c:pt idx="12668">
                        <c:v>3.6479861111142373</c:v>
                      </c:pt>
                      <c:pt idx="12669">
                        <c:v>3.6482291666684024</c:v>
                      </c:pt>
                      <c:pt idx="12670">
                        <c:v>3.6484722222225674</c:v>
                      </c:pt>
                      <c:pt idx="12671">
                        <c:v>3.6487152777767324</c:v>
                      </c:pt>
                      <c:pt idx="12672">
                        <c:v>3.6489583333308975</c:v>
                      </c:pt>
                      <c:pt idx="12673">
                        <c:v>3.6492013888850625</c:v>
                      </c:pt>
                      <c:pt idx="12674">
                        <c:v>3.6494444444465035</c:v>
                      </c:pt>
                      <c:pt idx="12675">
                        <c:v>3.6496875000006685</c:v>
                      </c:pt>
                      <c:pt idx="12676">
                        <c:v>3.6499305555548336</c:v>
                      </c:pt>
                      <c:pt idx="12677">
                        <c:v>3.6501736111089986</c:v>
                      </c:pt>
                      <c:pt idx="12678">
                        <c:v>3.6504166666631637</c:v>
                      </c:pt>
                      <c:pt idx="12679">
                        <c:v>3.6506597222246047</c:v>
                      </c:pt>
                      <c:pt idx="12680">
                        <c:v>3.6509027777787697</c:v>
                      </c:pt>
                      <c:pt idx="12681">
                        <c:v>3.6511458333329347</c:v>
                      </c:pt>
                      <c:pt idx="12682">
                        <c:v>3.6513888888870998</c:v>
                      </c:pt>
                      <c:pt idx="12683">
                        <c:v>3.6516319444412648</c:v>
                      </c:pt>
                      <c:pt idx="12684">
                        <c:v>3.6518750000027058</c:v>
                      </c:pt>
                      <c:pt idx="12685">
                        <c:v>3.6521180555568709</c:v>
                      </c:pt>
                      <c:pt idx="12686">
                        <c:v>3.6523611111110359</c:v>
                      </c:pt>
                      <c:pt idx="12687">
                        <c:v>3.6526041666652009</c:v>
                      </c:pt>
                      <c:pt idx="12688">
                        <c:v>3.652847222219366</c:v>
                      </c:pt>
                      <c:pt idx="12689">
                        <c:v>3.653090277780807</c:v>
                      </c:pt>
                      <c:pt idx="12690">
                        <c:v>3.653333333334972</c:v>
                      </c:pt>
                      <c:pt idx="12691">
                        <c:v>3.653576388889137</c:v>
                      </c:pt>
                      <c:pt idx="12692">
                        <c:v>3.6538194444433021</c:v>
                      </c:pt>
                      <c:pt idx="12693">
                        <c:v>3.6540624999974671</c:v>
                      </c:pt>
                      <c:pt idx="12694">
                        <c:v>3.6543055555516322</c:v>
                      </c:pt>
                      <c:pt idx="12695">
                        <c:v>3.6545486111130732</c:v>
                      </c:pt>
                      <c:pt idx="12696">
                        <c:v>3.6547916666672382</c:v>
                      </c:pt>
                      <c:pt idx="12697">
                        <c:v>3.6550347222214032</c:v>
                      </c:pt>
                      <c:pt idx="12698">
                        <c:v>3.6552777777755683</c:v>
                      </c:pt>
                      <c:pt idx="12699">
                        <c:v>3.6555208333297333</c:v>
                      </c:pt>
                      <c:pt idx="12700">
                        <c:v>3.6557638888911743</c:v>
                      </c:pt>
                      <c:pt idx="12701">
                        <c:v>3.6560069444453394</c:v>
                      </c:pt>
                      <c:pt idx="12702">
                        <c:v>3.6562499999995044</c:v>
                      </c:pt>
                      <c:pt idx="12703">
                        <c:v>3.6564930555536694</c:v>
                      </c:pt>
                      <c:pt idx="12704">
                        <c:v>3.6567361111078345</c:v>
                      </c:pt>
                      <c:pt idx="12705">
                        <c:v>3.6569791666692755</c:v>
                      </c:pt>
                      <c:pt idx="12706">
                        <c:v>3.6572222222234405</c:v>
                      </c:pt>
                      <c:pt idx="12707">
                        <c:v>3.6574652777776056</c:v>
                      </c:pt>
                      <c:pt idx="12708">
                        <c:v>3.6577083333317706</c:v>
                      </c:pt>
                      <c:pt idx="12709">
                        <c:v>3.6579513888859356</c:v>
                      </c:pt>
                      <c:pt idx="12710">
                        <c:v>3.6581944444473766</c:v>
                      </c:pt>
                      <c:pt idx="12711">
                        <c:v>3.6584490740710454</c:v>
                      </c:pt>
                      <c:pt idx="12712">
                        <c:v>3.6586921296324864</c:v>
                      </c:pt>
                      <c:pt idx="12713">
                        <c:v>3.6589351851866514</c:v>
                      </c:pt>
                      <c:pt idx="12714">
                        <c:v>3.6591782407408164</c:v>
                      </c:pt>
                      <c:pt idx="12715">
                        <c:v>3.6594212962949815</c:v>
                      </c:pt>
                      <c:pt idx="12716">
                        <c:v>3.6596643518491465</c:v>
                      </c:pt>
                      <c:pt idx="12717">
                        <c:v>3.6599074074033116</c:v>
                      </c:pt>
                      <c:pt idx="12718">
                        <c:v>3.6601504629647525</c:v>
                      </c:pt>
                      <c:pt idx="12719">
                        <c:v>3.6603935185189176</c:v>
                      </c:pt>
                      <c:pt idx="12720">
                        <c:v>3.6606365740730826</c:v>
                      </c:pt>
                      <c:pt idx="12721">
                        <c:v>3.6608796296272477</c:v>
                      </c:pt>
                      <c:pt idx="12722">
                        <c:v>3.6611226851814127</c:v>
                      </c:pt>
                      <c:pt idx="12723">
                        <c:v>3.6613657407428537</c:v>
                      </c:pt>
                      <c:pt idx="12724">
                        <c:v>3.6616087962970187</c:v>
                      </c:pt>
                      <c:pt idx="12725">
                        <c:v>3.6618518518511838</c:v>
                      </c:pt>
                      <c:pt idx="12726">
                        <c:v>3.6620949074053488</c:v>
                      </c:pt>
                      <c:pt idx="12727">
                        <c:v>3.6623379629595139</c:v>
                      </c:pt>
                      <c:pt idx="12728">
                        <c:v>3.6625810185209549</c:v>
                      </c:pt>
                      <c:pt idx="12729">
                        <c:v>3.6628240740751199</c:v>
                      </c:pt>
                      <c:pt idx="12730">
                        <c:v>3.6630671296292849</c:v>
                      </c:pt>
                      <c:pt idx="12731">
                        <c:v>3.66331018518345</c:v>
                      </c:pt>
                      <c:pt idx="12732">
                        <c:v>3.663553240737615</c:v>
                      </c:pt>
                      <c:pt idx="12733">
                        <c:v>3.663796296299056</c:v>
                      </c:pt>
                      <c:pt idx="12734">
                        <c:v>3.664039351853221</c:v>
                      </c:pt>
                      <c:pt idx="12735">
                        <c:v>3.6642824074073861</c:v>
                      </c:pt>
                      <c:pt idx="12736">
                        <c:v>3.6645254629615511</c:v>
                      </c:pt>
                      <c:pt idx="12737">
                        <c:v>3.6647685185157162</c:v>
                      </c:pt>
                      <c:pt idx="12738">
                        <c:v>3.6650115740771572</c:v>
                      </c:pt>
                      <c:pt idx="12739">
                        <c:v>3.6652546296313222</c:v>
                      </c:pt>
                      <c:pt idx="12740">
                        <c:v>3.6654976851854872</c:v>
                      </c:pt>
                      <c:pt idx="12741">
                        <c:v>3.6657407407396523</c:v>
                      </c:pt>
                      <c:pt idx="12742">
                        <c:v>3.6659837962938173</c:v>
                      </c:pt>
                      <c:pt idx="12743">
                        <c:v>3.6662268518479824</c:v>
                      </c:pt>
                      <c:pt idx="12744">
                        <c:v>3.6664699074094234</c:v>
                      </c:pt>
                      <c:pt idx="12745">
                        <c:v>3.6667129629635884</c:v>
                      </c:pt>
                      <c:pt idx="12746">
                        <c:v>3.6669560185177534</c:v>
                      </c:pt>
                      <c:pt idx="12747">
                        <c:v>3.6671990740719185</c:v>
                      </c:pt>
                      <c:pt idx="12748">
                        <c:v>3.6674421296260835</c:v>
                      </c:pt>
                      <c:pt idx="12749">
                        <c:v>3.6676851851875245</c:v>
                      </c:pt>
                      <c:pt idx="12750">
                        <c:v>3.6679282407416895</c:v>
                      </c:pt>
                      <c:pt idx="12751">
                        <c:v>3.6681712962958546</c:v>
                      </c:pt>
                      <c:pt idx="12752">
                        <c:v>3.6684143518500196</c:v>
                      </c:pt>
                      <c:pt idx="12753">
                        <c:v>3.6686574074041847</c:v>
                      </c:pt>
                      <c:pt idx="12754">
                        <c:v>3.6689004629656257</c:v>
                      </c:pt>
                      <c:pt idx="12755">
                        <c:v>3.6691435185197907</c:v>
                      </c:pt>
                      <c:pt idx="12756">
                        <c:v>3.6693865740739557</c:v>
                      </c:pt>
                      <c:pt idx="12757">
                        <c:v>3.6696296296281208</c:v>
                      </c:pt>
                      <c:pt idx="12758">
                        <c:v>3.6698726851822858</c:v>
                      </c:pt>
                      <c:pt idx="12759">
                        <c:v>3.6701273148132305</c:v>
                      </c:pt>
                      <c:pt idx="12760">
                        <c:v>3.6703703703673956</c:v>
                      </c:pt>
                      <c:pt idx="12761">
                        <c:v>3.6706134259288365</c:v>
                      </c:pt>
                      <c:pt idx="12762">
                        <c:v>3.6708564814830016</c:v>
                      </c:pt>
                      <c:pt idx="12763">
                        <c:v>3.6710995370371666</c:v>
                      </c:pt>
                      <c:pt idx="12764">
                        <c:v>3.6713425925913317</c:v>
                      </c:pt>
                      <c:pt idx="12765">
                        <c:v>3.6715856481454967</c:v>
                      </c:pt>
                      <c:pt idx="12766">
                        <c:v>3.6718287036996617</c:v>
                      </c:pt>
                      <c:pt idx="12767">
                        <c:v>3.6720717592611027</c:v>
                      </c:pt>
                      <c:pt idx="12768">
                        <c:v>3.6723148148152678</c:v>
                      </c:pt>
                      <c:pt idx="12769">
                        <c:v>3.6725578703694328</c:v>
                      </c:pt>
                      <c:pt idx="12770">
                        <c:v>3.6728009259235979</c:v>
                      </c:pt>
                      <c:pt idx="12771">
                        <c:v>3.6730439814777629</c:v>
                      </c:pt>
                      <c:pt idx="12772">
                        <c:v>3.6732870370392039</c:v>
                      </c:pt>
                      <c:pt idx="12773">
                        <c:v>3.6735300925933689</c:v>
                      </c:pt>
                      <c:pt idx="12774">
                        <c:v>3.673773148147534</c:v>
                      </c:pt>
                      <c:pt idx="12775">
                        <c:v>3.674016203701699</c:v>
                      </c:pt>
                      <c:pt idx="12776">
                        <c:v>3.6742592592558641</c:v>
                      </c:pt>
                      <c:pt idx="12777">
                        <c:v>3.674502314817305</c:v>
                      </c:pt>
                      <c:pt idx="12778">
                        <c:v>3.6747453703714701</c:v>
                      </c:pt>
                      <c:pt idx="12779">
                        <c:v>3.6749884259256351</c:v>
                      </c:pt>
                      <c:pt idx="12780">
                        <c:v>3.6752314814798002</c:v>
                      </c:pt>
                      <c:pt idx="12781">
                        <c:v>3.6754745370339652</c:v>
                      </c:pt>
                      <c:pt idx="12782">
                        <c:v>3.6757175925954062</c:v>
                      </c:pt>
                      <c:pt idx="12783">
                        <c:v>3.6759606481495712</c:v>
                      </c:pt>
                      <c:pt idx="12784">
                        <c:v>3.6762037037037363</c:v>
                      </c:pt>
                      <c:pt idx="12785">
                        <c:v>3.6764467592579013</c:v>
                      </c:pt>
                      <c:pt idx="12786">
                        <c:v>3.6766898148120664</c:v>
                      </c:pt>
                      <c:pt idx="12787">
                        <c:v>3.6769328703735074</c:v>
                      </c:pt>
                      <c:pt idx="12788">
                        <c:v>3.6771759259276724</c:v>
                      </c:pt>
                      <c:pt idx="12789">
                        <c:v>3.6774189814818374</c:v>
                      </c:pt>
                      <c:pt idx="12790">
                        <c:v>3.6776620370360025</c:v>
                      </c:pt>
                      <c:pt idx="12791">
                        <c:v>3.6779050925901675</c:v>
                      </c:pt>
                      <c:pt idx="12792">
                        <c:v>3.6781481481443326</c:v>
                      </c:pt>
                      <c:pt idx="12793">
                        <c:v>3.6783912037057735</c:v>
                      </c:pt>
                      <c:pt idx="12794">
                        <c:v>3.6786342592599386</c:v>
                      </c:pt>
                      <c:pt idx="12795">
                        <c:v>3.6788773148141036</c:v>
                      </c:pt>
                      <c:pt idx="12796">
                        <c:v>3.6791203703682687</c:v>
                      </c:pt>
                      <c:pt idx="12797">
                        <c:v>3.6793634259224337</c:v>
                      </c:pt>
                      <c:pt idx="12798">
                        <c:v>3.6796064814838747</c:v>
                      </c:pt>
                      <c:pt idx="12799">
                        <c:v>3.6798495370380397</c:v>
                      </c:pt>
                      <c:pt idx="12800">
                        <c:v>3.6800925925922048</c:v>
                      </c:pt>
                      <c:pt idx="12801">
                        <c:v>3.6803356481463698</c:v>
                      </c:pt>
                      <c:pt idx="12802">
                        <c:v>3.6805787037005349</c:v>
                      </c:pt>
                      <c:pt idx="12803">
                        <c:v>3.6808217592619759</c:v>
                      </c:pt>
                      <c:pt idx="12804">
                        <c:v>3.6810648148161409</c:v>
                      </c:pt>
                      <c:pt idx="12805">
                        <c:v>3.6813078703703059</c:v>
                      </c:pt>
                      <c:pt idx="12806">
                        <c:v>3.681550925924471</c:v>
                      </c:pt>
                      <c:pt idx="12807">
                        <c:v>3.681793981478636</c:v>
                      </c:pt>
                      <c:pt idx="12808">
                        <c:v>3.6820486111095807</c:v>
                      </c:pt>
                      <c:pt idx="12809">
                        <c:v>3.6822916666637457</c:v>
                      </c:pt>
                      <c:pt idx="12810">
                        <c:v>3.6825347222251867</c:v>
                      </c:pt>
                      <c:pt idx="12811">
                        <c:v>3.6827777777793518</c:v>
                      </c:pt>
                      <c:pt idx="12812">
                        <c:v>3.6830208333335168</c:v>
                      </c:pt>
                      <c:pt idx="12813">
                        <c:v>3.6832638888876819</c:v>
                      </c:pt>
                      <c:pt idx="12814">
                        <c:v>3.6835069444418469</c:v>
                      </c:pt>
                      <c:pt idx="12815">
                        <c:v>3.6837499999960119</c:v>
                      </c:pt>
                      <c:pt idx="12816">
                        <c:v>3.6839930555574529</c:v>
                      </c:pt>
                      <c:pt idx="12817">
                        <c:v>3.684236111111618</c:v>
                      </c:pt>
                      <c:pt idx="12818">
                        <c:v>3.684479166665783</c:v>
                      </c:pt>
                      <c:pt idx="12819">
                        <c:v>3.6847222222199481</c:v>
                      </c:pt>
                      <c:pt idx="12820">
                        <c:v>3.6849652777741131</c:v>
                      </c:pt>
                      <c:pt idx="12821">
                        <c:v>3.6852083333355541</c:v>
                      </c:pt>
                      <c:pt idx="12822">
                        <c:v>3.6854513888897191</c:v>
                      </c:pt>
                      <c:pt idx="12823">
                        <c:v>3.6856944444438842</c:v>
                      </c:pt>
                      <c:pt idx="12824">
                        <c:v>3.6859374999980492</c:v>
                      </c:pt>
                      <c:pt idx="12825">
                        <c:v>3.6861805555522142</c:v>
                      </c:pt>
                      <c:pt idx="12826">
                        <c:v>3.6864236111136552</c:v>
                      </c:pt>
                      <c:pt idx="12827">
                        <c:v>3.6866666666678203</c:v>
                      </c:pt>
                      <c:pt idx="12828">
                        <c:v>3.6869097222219853</c:v>
                      </c:pt>
                      <c:pt idx="12829">
                        <c:v>3.6871527777761504</c:v>
                      </c:pt>
                      <c:pt idx="12830">
                        <c:v>3.6873958333303154</c:v>
                      </c:pt>
                      <c:pt idx="12831">
                        <c:v>3.6876388888917564</c:v>
                      </c:pt>
                      <c:pt idx="12832">
                        <c:v>3.6878819444459214</c:v>
                      </c:pt>
                      <c:pt idx="12833">
                        <c:v>3.6881250000000865</c:v>
                      </c:pt>
                      <c:pt idx="12834">
                        <c:v>3.6883680555542515</c:v>
                      </c:pt>
                      <c:pt idx="12835">
                        <c:v>3.6886111111084166</c:v>
                      </c:pt>
                      <c:pt idx="12836">
                        <c:v>3.6888541666625816</c:v>
                      </c:pt>
                      <c:pt idx="12837">
                        <c:v>3.6890972222240226</c:v>
                      </c:pt>
                      <c:pt idx="12838">
                        <c:v>3.6893402777781876</c:v>
                      </c:pt>
                      <c:pt idx="12839">
                        <c:v>3.6895833333323527</c:v>
                      </c:pt>
                      <c:pt idx="12840">
                        <c:v>3.6898263888865177</c:v>
                      </c:pt>
                      <c:pt idx="12841">
                        <c:v>3.6900694444406827</c:v>
                      </c:pt>
                      <c:pt idx="12842">
                        <c:v>3.6903125000021237</c:v>
                      </c:pt>
                      <c:pt idx="12843">
                        <c:v>3.6905555555562888</c:v>
                      </c:pt>
                      <c:pt idx="12844">
                        <c:v>3.6907986111104538</c:v>
                      </c:pt>
                      <c:pt idx="12845">
                        <c:v>3.6910416666646189</c:v>
                      </c:pt>
                      <c:pt idx="12846">
                        <c:v>3.6912847222187839</c:v>
                      </c:pt>
                      <c:pt idx="12847">
                        <c:v>3.6915277777802249</c:v>
                      </c:pt>
                      <c:pt idx="12848">
                        <c:v>3.6917708333343899</c:v>
                      </c:pt>
                      <c:pt idx="12849">
                        <c:v>3.692013888888555</c:v>
                      </c:pt>
                      <c:pt idx="12850">
                        <c:v>3.69225694444272</c:v>
                      </c:pt>
                      <c:pt idx="12851">
                        <c:v>3.6924999999968851</c:v>
                      </c:pt>
                      <c:pt idx="12852">
                        <c:v>3.692743055558326</c:v>
                      </c:pt>
                      <c:pt idx="12853">
                        <c:v>3.6929861111124911</c:v>
                      </c:pt>
                      <c:pt idx="12854">
                        <c:v>3.6932291666666561</c:v>
                      </c:pt>
                      <c:pt idx="12855">
                        <c:v>3.6934722222208212</c:v>
                      </c:pt>
                      <c:pt idx="12856">
                        <c:v>3.6937268518517659</c:v>
                      </c:pt>
                      <c:pt idx="12857">
                        <c:v>3.6939699074059309</c:v>
                      </c:pt>
                      <c:pt idx="12858">
                        <c:v>3.6942129629600959</c:v>
                      </c:pt>
                      <c:pt idx="12859">
                        <c:v>3.6944560185215369</c:v>
                      </c:pt>
                      <c:pt idx="12860">
                        <c:v>3.694699074075702</c:v>
                      </c:pt>
                      <c:pt idx="12861">
                        <c:v>3.694942129629867</c:v>
                      </c:pt>
                      <c:pt idx="12862">
                        <c:v>3.6951851851840321</c:v>
                      </c:pt>
                      <c:pt idx="12863">
                        <c:v>3.6954282407381971</c:v>
                      </c:pt>
                      <c:pt idx="12864">
                        <c:v>3.6956712962923621</c:v>
                      </c:pt>
                      <c:pt idx="12865">
                        <c:v>3.6959143518538031</c:v>
                      </c:pt>
                      <c:pt idx="12866">
                        <c:v>3.6961574074079682</c:v>
                      </c:pt>
                      <c:pt idx="12867">
                        <c:v>3.6964004629621332</c:v>
                      </c:pt>
                      <c:pt idx="12868">
                        <c:v>3.6966435185162982</c:v>
                      </c:pt>
                      <c:pt idx="12869">
                        <c:v>3.6968865740704633</c:v>
                      </c:pt>
                      <c:pt idx="12870">
                        <c:v>3.6971296296319043</c:v>
                      </c:pt>
                      <c:pt idx="12871">
                        <c:v>3.6973726851860693</c:v>
                      </c:pt>
                      <c:pt idx="12872">
                        <c:v>3.6976157407402344</c:v>
                      </c:pt>
                      <c:pt idx="12873">
                        <c:v>3.6978587962943994</c:v>
                      </c:pt>
                      <c:pt idx="12874">
                        <c:v>3.6981018518485644</c:v>
                      </c:pt>
                      <c:pt idx="12875">
                        <c:v>3.6983449074100054</c:v>
                      </c:pt>
                      <c:pt idx="12876">
                        <c:v>3.6985879629641705</c:v>
                      </c:pt>
                      <c:pt idx="12877">
                        <c:v>3.6988310185183355</c:v>
                      </c:pt>
                      <c:pt idx="12878">
                        <c:v>3.6990740740725006</c:v>
                      </c:pt>
                      <c:pt idx="12879">
                        <c:v>3.6993171296266656</c:v>
                      </c:pt>
                      <c:pt idx="12880">
                        <c:v>3.6995601851881066</c:v>
                      </c:pt>
                      <c:pt idx="12881">
                        <c:v>3.6998032407422716</c:v>
                      </c:pt>
                      <c:pt idx="12882">
                        <c:v>3.7000462962964367</c:v>
                      </c:pt>
                      <c:pt idx="12883">
                        <c:v>3.7002893518506017</c:v>
                      </c:pt>
                      <c:pt idx="12884">
                        <c:v>3.7005324074047667</c:v>
                      </c:pt>
                      <c:pt idx="12885">
                        <c:v>3.7007754629589318</c:v>
                      </c:pt>
                      <c:pt idx="12886">
                        <c:v>3.7010185185203728</c:v>
                      </c:pt>
                      <c:pt idx="12887">
                        <c:v>3.7012615740745378</c:v>
                      </c:pt>
                      <c:pt idx="12888">
                        <c:v>3.7015046296287029</c:v>
                      </c:pt>
                      <c:pt idx="12889">
                        <c:v>3.7017476851828679</c:v>
                      </c:pt>
                      <c:pt idx="12890">
                        <c:v>3.7019907407370329</c:v>
                      </c:pt>
                      <c:pt idx="12891">
                        <c:v>3.7022337962984739</c:v>
                      </c:pt>
                      <c:pt idx="12892">
                        <c:v>3.702476851852639</c:v>
                      </c:pt>
                      <c:pt idx="12893">
                        <c:v>3.702719907406804</c:v>
                      </c:pt>
                      <c:pt idx="12894">
                        <c:v>3.7029629629609691</c:v>
                      </c:pt>
                      <c:pt idx="12895">
                        <c:v>3.7032060185151341</c:v>
                      </c:pt>
                      <c:pt idx="12896">
                        <c:v>3.7034490740765751</c:v>
                      </c:pt>
                      <c:pt idx="12897">
                        <c:v>3.7036921296307401</c:v>
                      </c:pt>
                      <c:pt idx="12898">
                        <c:v>3.7039351851849052</c:v>
                      </c:pt>
                      <c:pt idx="12899">
                        <c:v>3.7041782407390702</c:v>
                      </c:pt>
                      <c:pt idx="12900">
                        <c:v>3.7044212962932352</c:v>
                      </c:pt>
                      <c:pt idx="12901">
                        <c:v>3.7046643518546762</c:v>
                      </c:pt>
                      <c:pt idx="12902">
                        <c:v>3.7049074074088413</c:v>
                      </c:pt>
                      <c:pt idx="12903">
                        <c:v>3.7051504629630063</c:v>
                      </c:pt>
                      <c:pt idx="12904">
                        <c:v>3.7053935185171714</c:v>
                      </c:pt>
                      <c:pt idx="12905">
                        <c:v>3.7056481481481161</c:v>
                      </c:pt>
                      <c:pt idx="12906">
                        <c:v>3.7058912037022811</c:v>
                      </c:pt>
                      <c:pt idx="12907">
                        <c:v>3.7061342592564461</c:v>
                      </c:pt>
                      <c:pt idx="12908">
                        <c:v>3.7063773148178871</c:v>
                      </c:pt>
                      <c:pt idx="12909">
                        <c:v>3.7066203703720522</c:v>
                      </c:pt>
                      <c:pt idx="12910">
                        <c:v>3.7068634259262172</c:v>
                      </c:pt>
                      <c:pt idx="12911">
                        <c:v>3.7071064814803822</c:v>
                      </c:pt>
                      <c:pt idx="12912">
                        <c:v>3.7073495370345473</c:v>
                      </c:pt>
                      <c:pt idx="12913">
                        <c:v>3.7075925925887123</c:v>
                      </c:pt>
                      <c:pt idx="12914">
                        <c:v>3.7078356481501533</c:v>
                      </c:pt>
                      <c:pt idx="12915">
                        <c:v>3.7080787037043184</c:v>
                      </c:pt>
                      <c:pt idx="12916">
                        <c:v>3.7083217592584834</c:v>
                      </c:pt>
                      <c:pt idx="12917">
                        <c:v>3.7085648148126484</c:v>
                      </c:pt>
                      <c:pt idx="12918">
                        <c:v>3.7088078703668135</c:v>
                      </c:pt>
                      <c:pt idx="12919">
                        <c:v>3.7090509259282545</c:v>
                      </c:pt>
                      <c:pt idx="12920">
                        <c:v>3.7092939814824195</c:v>
                      </c:pt>
                      <c:pt idx="12921">
                        <c:v>3.7095370370365846</c:v>
                      </c:pt>
                      <c:pt idx="12922">
                        <c:v>3.7097800925907496</c:v>
                      </c:pt>
                      <c:pt idx="12923">
                        <c:v>3.7100231481449146</c:v>
                      </c:pt>
                      <c:pt idx="12924">
                        <c:v>3.7102662037063556</c:v>
                      </c:pt>
                      <c:pt idx="12925">
                        <c:v>3.7105092592605207</c:v>
                      </c:pt>
                      <c:pt idx="12926">
                        <c:v>3.7107523148146857</c:v>
                      </c:pt>
                      <c:pt idx="12927">
                        <c:v>3.7109953703688507</c:v>
                      </c:pt>
                      <c:pt idx="12928">
                        <c:v>3.7112384259230158</c:v>
                      </c:pt>
                      <c:pt idx="12929">
                        <c:v>3.7114814814844568</c:v>
                      </c:pt>
                      <c:pt idx="12930">
                        <c:v>3.7117245370386218</c:v>
                      </c:pt>
                      <c:pt idx="12931">
                        <c:v>3.7119675925927869</c:v>
                      </c:pt>
                      <c:pt idx="12932">
                        <c:v>3.7122106481469519</c:v>
                      </c:pt>
                      <c:pt idx="12933">
                        <c:v>3.7124537037011169</c:v>
                      </c:pt>
                      <c:pt idx="12934">
                        <c:v>3.712696759255282</c:v>
                      </c:pt>
                      <c:pt idx="12935">
                        <c:v>3.712939814816723</c:v>
                      </c:pt>
                      <c:pt idx="12936">
                        <c:v>3.713182870370888</c:v>
                      </c:pt>
                      <c:pt idx="12937">
                        <c:v>3.7134259259250531</c:v>
                      </c:pt>
                      <c:pt idx="12938">
                        <c:v>3.7136689814792181</c:v>
                      </c:pt>
                      <c:pt idx="12939">
                        <c:v>3.7139120370333831</c:v>
                      </c:pt>
                      <c:pt idx="12940">
                        <c:v>3.7141550925948241</c:v>
                      </c:pt>
                      <c:pt idx="12941">
                        <c:v>3.7143981481489892</c:v>
                      </c:pt>
                      <c:pt idx="12942">
                        <c:v>3.7146412037031542</c:v>
                      </c:pt>
                      <c:pt idx="12943">
                        <c:v>3.7148842592573192</c:v>
                      </c:pt>
                      <c:pt idx="12944">
                        <c:v>3.7151273148114843</c:v>
                      </c:pt>
                      <c:pt idx="12945">
                        <c:v>3.7153703703729253</c:v>
                      </c:pt>
                      <c:pt idx="12946">
                        <c:v>3.7156134259270903</c:v>
                      </c:pt>
                      <c:pt idx="12947">
                        <c:v>3.7158564814812554</c:v>
                      </c:pt>
                      <c:pt idx="12948">
                        <c:v>3.7160995370354204</c:v>
                      </c:pt>
                      <c:pt idx="12949">
                        <c:v>3.7163425925895854</c:v>
                      </c:pt>
                      <c:pt idx="12950">
                        <c:v>3.7165856481510264</c:v>
                      </c:pt>
                      <c:pt idx="12951">
                        <c:v>3.7168287037051915</c:v>
                      </c:pt>
                      <c:pt idx="12952">
                        <c:v>3.7170717592593565</c:v>
                      </c:pt>
                      <c:pt idx="12953">
                        <c:v>3.7173263888903012</c:v>
                      </c:pt>
                      <c:pt idx="12954">
                        <c:v>3.7175694444444662</c:v>
                      </c:pt>
                      <c:pt idx="12955">
                        <c:v>3.7178124999986313</c:v>
                      </c:pt>
                      <c:pt idx="12956">
                        <c:v>3.7180555555527963</c:v>
                      </c:pt>
                      <c:pt idx="12957">
                        <c:v>3.7182986111142373</c:v>
                      </c:pt>
                      <c:pt idx="12958">
                        <c:v>3.7185416666684024</c:v>
                      </c:pt>
                      <c:pt idx="12959">
                        <c:v>3.7187847222225674</c:v>
                      </c:pt>
                      <c:pt idx="12960">
                        <c:v>3.7190277777767324</c:v>
                      </c:pt>
                      <c:pt idx="12961">
                        <c:v>3.7192708333308975</c:v>
                      </c:pt>
                      <c:pt idx="12962">
                        <c:v>3.7195138888850625</c:v>
                      </c:pt>
                      <c:pt idx="12963">
                        <c:v>3.7197569444465035</c:v>
                      </c:pt>
                      <c:pt idx="12964">
                        <c:v>3.7200000000006685</c:v>
                      </c:pt>
                      <c:pt idx="12965">
                        <c:v>3.7202430555548336</c:v>
                      </c:pt>
                      <c:pt idx="12966">
                        <c:v>3.7204861111089986</c:v>
                      </c:pt>
                      <c:pt idx="12967">
                        <c:v>3.7207291666631637</c:v>
                      </c:pt>
                      <c:pt idx="12968">
                        <c:v>3.7209722222246047</c:v>
                      </c:pt>
                      <c:pt idx="12969">
                        <c:v>3.7212152777787697</c:v>
                      </c:pt>
                      <c:pt idx="12970">
                        <c:v>3.7214583333329347</c:v>
                      </c:pt>
                      <c:pt idx="12971">
                        <c:v>3.7217013888870998</c:v>
                      </c:pt>
                      <c:pt idx="12972">
                        <c:v>3.7219444444412648</c:v>
                      </c:pt>
                      <c:pt idx="12973">
                        <c:v>3.7221875000027058</c:v>
                      </c:pt>
                      <c:pt idx="12974">
                        <c:v>3.7224305555568709</c:v>
                      </c:pt>
                      <c:pt idx="12975">
                        <c:v>3.7226736111110359</c:v>
                      </c:pt>
                      <c:pt idx="12976">
                        <c:v>3.7229166666652009</c:v>
                      </c:pt>
                      <c:pt idx="12977">
                        <c:v>3.723159722219366</c:v>
                      </c:pt>
                      <c:pt idx="12978">
                        <c:v>3.723402777780807</c:v>
                      </c:pt>
                      <c:pt idx="12979">
                        <c:v>3.723645833334972</c:v>
                      </c:pt>
                      <c:pt idx="12980">
                        <c:v>3.723888888889137</c:v>
                      </c:pt>
                      <c:pt idx="12981">
                        <c:v>3.7241319444433021</c:v>
                      </c:pt>
                      <c:pt idx="12982">
                        <c:v>3.7243749999974671</c:v>
                      </c:pt>
                      <c:pt idx="12983">
                        <c:v>3.7246180555516322</c:v>
                      </c:pt>
                      <c:pt idx="12984">
                        <c:v>3.7248611111130732</c:v>
                      </c:pt>
                      <c:pt idx="12985">
                        <c:v>3.7251041666672382</c:v>
                      </c:pt>
                      <c:pt idx="12986">
                        <c:v>3.7253472222214032</c:v>
                      </c:pt>
                      <c:pt idx="12987">
                        <c:v>3.7255902777755683</c:v>
                      </c:pt>
                      <c:pt idx="12988">
                        <c:v>3.7258333333297333</c:v>
                      </c:pt>
                      <c:pt idx="12989">
                        <c:v>3.7260763888911743</c:v>
                      </c:pt>
                      <c:pt idx="12990">
                        <c:v>3.7263194444453394</c:v>
                      </c:pt>
                      <c:pt idx="12991">
                        <c:v>3.7265624999995044</c:v>
                      </c:pt>
                      <c:pt idx="12992">
                        <c:v>3.7268055555536694</c:v>
                      </c:pt>
                      <c:pt idx="12993">
                        <c:v>3.7270486111078345</c:v>
                      </c:pt>
                      <c:pt idx="12994">
                        <c:v>3.7272916666692755</c:v>
                      </c:pt>
                      <c:pt idx="12995">
                        <c:v>3.7275347222234405</c:v>
                      </c:pt>
                      <c:pt idx="12996">
                        <c:v>3.7277777777776056</c:v>
                      </c:pt>
                      <c:pt idx="12997">
                        <c:v>3.7280208333317706</c:v>
                      </c:pt>
                      <c:pt idx="12998">
                        <c:v>3.7282638888859356</c:v>
                      </c:pt>
                      <c:pt idx="12999">
                        <c:v>3.7285069444473766</c:v>
                      </c:pt>
                      <c:pt idx="13000">
                        <c:v>3.7287500000015417</c:v>
                      </c:pt>
                      <c:pt idx="13001">
                        <c:v>3.7290046296324864</c:v>
                      </c:pt>
                      <c:pt idx="13002">
                        <c:v>3.7292476851866514</c:v>
                      </c:pt>
                      <c:pt idx="13003">
                        <c:v>3.7294907407408164</c:v>
                      </c:pt>
                      <c:pt idx="13004">
                        <c:v>3.7297337962949815</c:v>
                      </c:pt>
                      <c:pt idx="13005">
                        <c:v>3.7299768518491465</c:v>
                      </c:pt>
                      <c:pt idx="13006">
                        <c:v>3.7302199074033116</c:v>
                      </c:pt>
                      <c:pt idx="13007">
                        <c:v>3.7304629629647525</c:v>
                      </c:pt>
                      <c:pt idx="13008">
                        <c:v>3.7307060185189176</c:v>
                      </c:pt>
                      <c:pt idx="13009">
                        <c:v>3.7309490740730826</c:v>
                      </c:pt>
                      <c:pt idx="13010">
                        <c:v>3.7311921296272477</c:v>
                      </c:pt>
                      <c:pt idx="13011">
                        <c:v>3.7314351851814127</c:v>
                      </c:pt>
                      <c:pt idx="13012">
                        <c:v>3.7316782407428537</c:v>
                      </c:pt>
                      <c:pt idx="13013">
                        <c:v>3.7319212962970187</c:v>
                      </c:pt>
                      <c:pt idx="13014">
                        <c:v>3.7321643518511838</c:v>
                      </c:pt>
                      <c:pt idx="13015">
                        <c:v>3.7324074074053488</c:v>
                      </c:pt>
                      <c:pt idx="13016">
                        <c:v>3.7326504629595139</c:v>
                      </c:pt>
                      <c:pt idx="13017">
                        <c:v>3.7328935185209549</c:v>
                      </c:pt>
                      <c:pt idx="13018">
                        <c:v>3.7331365740751199</c:v>
                      </c:pt>
                      <c:pt idx="13019">
                        <c:v>3.7333796296292849</c:v>
                      </c:pt>
                      <c:pt idx="13020">
                        <c:v>3.73362268518345</c:v>
                      </c:pt>
                      <c:pt idx="13021">
                        <c:v>3.733865740737615</c:v>
                      </c:pt>
                      <c:pt idx="13022">
                        <c:v>3.734108796299056</c:v>
                      </c:pt>
                      <c:pt idx="13023">
                        <c:v>3.734351851853221</c:v>
                      </c:pt>
                      <c:pt idx="13024">
                        <c:v>3.7345949074073861</c:v>
                      </c:pt>
                      <c:pt idx="13025">
                        <c:v>3.7348379629615511</c:v>
                      </c:pt>
                      <c:pt idx="13026">
                        <c:v>3.7350810185157162</c:v>
                      </c:pt>
                      <c:pt idx="13027">
                        <c:v>3.7353240740771572</c:v>
                      </c:pt>
                      <c:pt idx="13028">
                        <c:v>3.7355671296313222</c:v>
                      </c:pt>
                      <c:pt idx="13029">
                        <c:v>3.7358101851854872</c:v>
                      </c:pt>
                      <c:pt idx="13030">
                        <c:v>3.7360532407396523</c:v>
                      </c:pt>
                      <c:pt idx="13031">
                        <c:v>3.7362962962938173</c:v>
                      </c:pt>
                      <c:pt idx="13032">
                        <c:v>3.7365393518479824</c:v>
                      </c:pt>
                      <c:pt idx="13033">
                        <c:v>3.7367824074094234</c:v>
                      </c:pt>
                      <c:pt idx="13034">
                        <c:v>3.7370254629635884</c:v>
                      </c:pt>
                      <c:pt idx="13035">
                        <c:v>3.7372685185177534</c:v>
                      </c:pt>
                      <c:pt idx="13036">
                        <c:v>3.7375115740719185</c:v>
                      </c:pt>
                      <c:pt idx="13037">
                        <c:v>3.7377546296260835</c:v>
                      </c:pt>
                      <c:pt idx="13038">
                        <c:v>3.7379976851875245</c:v>
                      </c:pt>
                      <c:pt idx="13039">
                        <c:v>3.7382407407416895</c:v>
                      </c:pt>
                      <c:pt idx="13040">
                        <c:v>3.7384837962958546</c:v>
                      </c:pt>
                      <c:pt idx="13041">
                        <c:v>3.7387268518500196</c:v>
                      </c:pt>
                      <c:pt idx="13042">
                        <c:v>3.7389699074041847</c:v>
                      </c:pt>
                      <c:pt idx="13043">
                        <c:v>3.7392129629656257</c:v>
                      </c:pt>
                      <c:pt idx="13044">
                        <c:v>3.7394560185197907</c:v>
                      </c:pt>
                      <c:pt idx="13045">
                        <c:v>3.7396990740739557</c:v>
                      </c:pt>
                      <c:pt idx="13046">
                        <c:v>3.7399421296281208</c:v>
                      </c:pt>
                      <c:pt idx="13047">
                        <c:v>3.7401851851822858</c:v>
                      </c:pt>
                      <c:pt idx="13048">
                        <c:v>3.7404282407437268</c:v>
                      </c:pt>
                      <c:pt idx="13049">
                        <c:v>3.7406712962978919</c:v>
                      </c:pt>
                      <c:pt idx="13050">
                        <c:v>3.7409259259288365</c:v>
                      </c:pt>
                      <c:pt idx="13051">
                        <c:v>3.7411689814830016</c:v>
                      </c:pt>
                      <c:pt idx="13052">
                        <c:v>3.7414120370371666</c:v>
                      </c:pt>
                      <c:pt idx="13053">
                        <c:v>3.7416550925913317</c:v>
                      </c:pt>
                      <c:pt idx="13054">
                        <c:v>3.7418981481454967</c:v>
                      </c:pt>
                      <c:pt idx="13055">
                        <c:v>3.7421412036996617</c:v>
                      </c:pt>
                      <c:pt idx="13056">
                        <c:v>3.7423842592611027</c:v>
                      </c:pt>
                      <c:pt idx="13057">
                        <c:v>3.7426273148152678</c:v>
                      </c:pt>
                      <c:pt idx="13058">
                        <c:v>3.7428703703694328</c:v>
                      </c:pt>
                      <c:pt idx="13059">
                        <c:v>3.7431134259235979</c:v>
                      </c:pt>
                      <c:pt idx="13060">
                        <c:v>3.7433564814777629</c:v>
                      </c:pt>
                      <c:pt idx="13061">
                        <c:v>3.7435995370392039</c:v>
                      </c:pt>
                      <c:pt idx="13062">
                        <c:v>3.7438425925933689</c:v>
                      </c:pt>
                      <c:pt idx="13063">
                        <c:v>3.744085648147534</c:v>
                      </c:pt>
                      <c:pt idx="13064">
                        <c:v>3.744328703701699</c:v>
                      </c:pt>
                      <c:pt idx="13065">
                        <c:v>3.7445717592558641</c:v>
                      </c:pt>
                      <c:pt idx="13066">
                        <c:v>3.744814814817305</c:v>
                      </c:pt>
                      <c:pt idx="13067">
                        <c:v>3.7450578703714701</c:v>
                      </c:pt>
                      <c:pt idx="13068">
                        <c:v>3.7453009259256351</c:v>
                      </c:pt>
                      <c:pt idx="13069">
                        <c:v>3.7455439814798002</c:v>
                      </c:pt>
                      <c:pt idx="13070">
                        <c:v>3.7457870370339652</c:v>
                      </c:pt>
                      <c:pt idx="13071">
                        <c:v>3.7460300925954062</c:v>
                      </c:pt>
                      <c:pt idx="13072">
                        <c:v>3.7462731481495712</c:v>
                      </c:pt>
                      <c:pt idx="13073">
                        <c:v>3.7465162037037363</c:v>
                      </c:pt>
                      <c:pt idx="13074">
                        <c:v>3.7467592592579013</c:v>
                      </c:pt>
                      <c:pt idx="13075">
                        <c:v>3.7470023148120664</c:v>
                      </c:pt>
                      <c:pt idx="13076">
                        <c:v>3.7472453703735074</c:v>
                      </c:pt>
                      <c:pt idx="13077">
                        <c:v>3.7474884259276724</c:v>
                      </c:pt>
                      <c:pt idx="13078">
                        <c:v>3.7477314814818374</c:v>
                      </c:pt>
                      <c:pt idx="13079">
                        <c:v>3.7479745370360025</c:v>
                      </c:pt>
                      <c:pt idx="13080">
                        <c:v>3.7482175925901675</c:v>
                      </c:pt>
                      <c:pt idx="13081">
                        <c:v>3.7484606481443326</c:v>
                      </c:pt>
                      <c:pt idx="13082">
                        <c:v>3.7487037037057735</c:v>
                      </c:pt>
                      <c:pt idx="13083">
                        <c:v>3.7489467592599386</c:v>
                      </c:pt>
                      <c:pt idx="13084">
                        <c:v>3.7491898148141036</c:v>
                      </c:pt>
                      <c:pt idx="13085">
                        <c:v>3.7494328703682687</c:v>
                      </c:pt>
                      <c:pt idx="13086">
                        <c:v>3.7496759259224337</c:v>
                      </c:pt>
                      <c:pt idx="13087">
                        <c:v>3.7499189814838747</c:v>
                      </c:pt>
                      <c:pt idx="13088">
                        <c:v>3.7501620370380397</c:v>
                      </c:pt>
                      <c:pt idx="13089">
                        <c:v>3.7504050925922048</c:v>
                      </c:pt>
                      <c:pt idx="13090">
                        <c:v>3.7506481481463698</c:v>
                      </c:pt>
                      <c:pt idx="13091">
                        <c:v>3.7508912037005349</c:v>
                      </c:pt>
                      <c:pt idx="13092">
                        <c:v>3.7511342592619759</c:v>
                      </c:pt>
                      <c:pt idx="13093">
                        <c:v>3.7513773148161409</c:v>
                      </c:pt>
                      <c:pt idx="13094">
                        <c:v>3.7516203703703059</c:v>
                      </c:pt>
                      <c:pt idx="13095">
                        <c:v>3.751863425924471</c:v>
                      </c:pt>
                      <c:pt idx="13096">
                        <c:v>3.752106481478636</c:v>
                      </c:pt>
                      <c:pt idx="13097">
                        <c:v>3.752349537040077</c:v>
                      </c:pt>
                      <c:pt idx="13098">
                        <c:v>3.7526041666637457</c:v>
                      </c:pt>
                      <c:pt idx="13099">
                        <c:v>3.7528472222251867</c:v>
                      </c:pt>
                      <c:pt idx="13100">
                        <c:v>3.7530902777793518</c:v>
                      </c:pt>
                      <c:pt idx="13101">
                        <c:v>3.7533333333335168</c:v>
                      </c:pt>
                      <c:pt idx="13102">
                        <c:v>3.7535763888876819</c:v>
                      </c:pt>
                      <c:pt idx="13103">
                        <c:v>3.7538194444418469</c:v>
                      </c:pt>
                      <c:pt idx="13104">
                        <c:v>3.7540624999960119</c:v>
                      </c:pt>
                      <c:pt idx="13105">
                        <c:v>3.7543055555574529</c:v>
                      </c:pt>
                      <c:pt idx="13106">
                        <c:v>3.754548611111618</c:v>
                      </c:pt>
                      <c:pt idx="13107">
                        <c:v>3.754791666665783</c:v>
                      </c:pt>
                      <c:pt idx="13108">
                        <c:v>3.7550347222199481</c:v>
                      </c:pt>
                      <c:pt idx="13109">
                        <c:v>3.7552777777741131</c:v>
                      </c:pt>
                      <c:pt idx="13110">
                        <c:v>3.7555208333355541</c:v>
                      </c:pt>
                      <c:pt idx="13111">
                        <c:v>3.7557638888897191</c:v>
                      </c:pt>
                      <c:pt idx="13112">
                        <c:v>3.7560069444438842</c:v>
                      </c:pt>
                      <c:pt idx="13113">
                        <c:v>3.7562499999980492</c:v>
                      </c:pt>
                      <c:pt idx="13114">
                        <c:v>3.7564930555522142</c:v>
                      </c:pt>
                      <c:pt idx="13115">
                        <c:v>3.7567361111136552</c:v>
                      </c:pt>
                      <c:pt idx="13116">
                        <c:v>3.7569791666678203</c:v>
                      </c:pt>
                      <c:pt idx="13117">
                        <c:v>3.7572222222219853</c:v>
                      </c:pt>
                      <c:pt idx="13118">
                        <c:v>3.7574652777761504</c:v>
                      </c:pt>
                      <c:pt idx="13119">
                        <c:v>3.7577083333303154</c:v>
                      </c:pt>
                      <c:pt idx="13120">
                        <c:v>3.7579513888917564</c:v>
                      </c:pt>
                      <c:pt idx="13121">
                        <c:v>3.7581944444459214</c:v>
                      </c:pt>
                      <c:pt idx="13122">
                        <c:v>3.7584375000000865</c:v>
                      </c:pt>
                      <c:pt idx="13123">
                        <c:v>3.7586805555542515</c:v>
                      </c:pt>
                      <c:pt idx="13124">
                        <c:v>3.7589236111084166</c:v>
                      </c:pt>
                      <c:pt idx="13125">
                        <c:v>3.7591666666625816</c:v>
                      </c:pt>
                      <c:pt idx="13126">
                        <c:v>3.7594097222240226</c:v>
                      </c:pt>
                      <c:pt idx="13127">
                        <c:v>3.7596527777781876</c:v>
                      </c:pt>
                      <c:pt idx="13128">
                        <c:v>3.7598958333323527</c:v>
                      </c:pt>
                      <c:pt idx="13129">
                        <c:v>3.7601388888865177</c:v>
                      </c:pt>
                      <c:pt idx="13130">
                        <c:v>3.7603819444406827</c:v>
                      </c:pt>
                      <c:pt idx="13131">
                        <c:v>3.7606250000021237</c:v>
                      </c:pt>
                      <c:pt idx="13132">
                        <c:v>3.7608680555562888</c:v>
                      </c:pt>
                      <c:pt idx="13133">
                        <c:v>3.7611111111104538</c:v>
                      </c:pt>
                      <c:pt idx="13134">
                        <c:v>3.7613541666646189</c:v>
                      </c:pt>
                      <c:pt idx="13135">
                        <c:v>3.7615972222187839</c:v>
                      </c:pt>
                      <c:pt idx="13136">
                        <c:v>3.7618402777802249</c:v>
                      </c:pt>
                      <c:pt idx="13137">
                        <c:v>3.7620833333343899</c:v>
                      </c:pt>
                      <c:pt idx="13138">
                        <c:v>3.762326388888555</c:v>
                      </c:pt>
                      <c:pt idx="13139">
                        <c:v>3.76256944444272</c:v>
                      </c:pt>
                      <c:pt idx="13140">
                        <c:v>3.7628124999968851</c:v>
                      </c:pt>
                      <c:pt idx="13141">
                        <c:v>3.763055555558326</c:v>
                      </c:pt>
                      <c:pt idx="13142">
                        <c:v>3.7632986111124911</c:v>
                      </c:pt>
                      <c:pt idx="13143">
                        <c:v>3.7635416666666561</c:v>
                      </c:pt>
                      <c:pt idx="13144">
                        <c:v>3.7637847222208212</c:v>
                      </c:pt>
                      <c:pt idx="13145">
                        <c:v>3.7640277777749862</c:v>
                      </c:pt>
                      <c:pt idx="13146">
                        <c:v>3.7642708333364272</c:v>
                      </c:pt>
                      <c:pt idx="13147">
                        <c:v>3.7645254629600959</c:v>
                      </c:pt>
                      <c:pt idx="13148">
                        <c:v>3.7647685185215369</c:v>
                      </c:pt>
                      <c:pt idx="13149">
                        <c:v>3.765011574075702</c:v>
                      </c:pt>
                      <c:pt idx="13150">
                        <c:v>3.765254629629867</c:v>
                      </c:pt>
                      <c:pt idx="13151">
                        <c:v>3.7654976851840321</c:v>
                      </c:pt>
                      <c:pt idx="13152">
                        <c:v>3.7657407407381971</c:v>
                      </c:pt>
                      <c:pt idx="13153">
                        <c:v>3.7659837962923621</c:v>
                      </c:pt>
                      <c:pt idx="13154">
                        <c:v>3.7662268518538031</c:v>
                      </c:pt>
                      <c:pt idx="13155">
                        <c:v>3.7664699074079682</c:v>
                      </c:pt>
                      <c:pt idx="13156">
                        <c:v>3.7667129629621332</c:v>
                      </c:pt>
                      <c:pt idx="13157">
                        <c:v>3.7669560185162982</c:v>
                      </c:pt>
                      <c:pt idx="13158">
                        <c:v>3.7671990740704633</c:v>
                      </c:pt>
                      <c:pt idx="13159">
                        <c:v>3.7674421296319043</c:v>
                      </c:pt>
                      <c:pt idx="13160">
                        <c:v>3.7676851851860693</c:v>
                      </c:pt>
                      <c:pt idx="13161">
                        <c:v>3.7679282407402344</c:v>
                      </c:pt>
                      <c:pt idx="13162">
                        <c:v>3.7681712962943994</c:v>
                      </c:pt>
                      <c:pt idx="13163">
                        <c:v>3.7684143518485644</c:v>
                      </c:pt>
                      <c:pt idx="13164">
                        <c:v>3.7686574074100054</c:v>
                      </c:pt>
                      <c:pt idx="13165">
                        <c:v>3.7689004629641705</c:v>
                      </c:pt>
                      <c:pt idx="13166">
                        <c:v>3.7691435185183355</c:v>
                      </c:pt>
                      <c:pt idx="13167">
                        <c:v>3.7693865740725006</c:v>
                      </c:pt>
                      <c:pt idx="13168">
                        <c:v>3.7696296296266656</c:v>
                      </c:pt>
                      <c:pt idx="13169">
                        <c:v>3.7698726851881066</c:v>
                      </c:pt>
                      <c:pt idx="13170">
                        <c:v>3.7701157407422716</c:v>
                      </c:pt>
                      <c:pt idx="13171">
                        <c:v>3.7703587962964367</c:v>
                      </c:pt>
                      <c:pt idx="13172">
                        <c:v>3.7706018518506017</c:v>
                      </c:pt>
                      <c:pt idx="13173">
                        <c:v>3.7708449074047667</c:v>
                      </c:pt>
                      <c:pt idx="13174">
                        <c:v>3.7710879629589318</c:v>
                      </c:pt>
                      <c:pt idx="13175">
                        <c:v>3.7713310185203728</c:v>
                      </c:pt>
                      <c:pt idx="13176">
                        <c:v>3.7715740740745378</c:v>
                      </c:pt>
                      <c:pt idx="13177">
                        <c:v>3.7718171296287029</c:v>
                      </c:pt>
                      <c:pt idx="13178">
                        <c:v>3.7720601851828679</c:v>
                      </c:pt>
                      <c:pt idx="13179">
                        <c:v>3.7723032407370329</c:v>
                      </c:pt>
                      <c:pt idx="13180">
                        <c:v>3.7725462962984739</c:v>
                      </c:pt>
                      <c:pt idx="13181">
                        <c:v>3.772789351852639</c:v>
                      </c:pt>
                      <c:pt idx="13182">
                        <c:v>3.773032407406804</c:v>
                      </c:pt>
                      <c:pt idx="13183">
                        <c:v>3.7732754629609691</c:v>
                      </c:pt>
                      <c:pt idx="13184">
                        <c:v>3.7735185185151341</c:v>
                      </c:pt>
                      <c:pt idx="13185">
                        <c:v>3.7737615740765751</c:v>
                      </c:pt>
                      <c:pt idx="13186">
                        <c:v>3.7740046296307401</c:v>
                      </c:pt>
                      <c:pt idx="13187">
                        <c:v>3.7742476851849052</c:v>
                      </c:pt>
                      <c:pt idx="13188">
                        <c:v>3.7744907407390702</c:v>
                      </c:pt>
                      <c:pt idx="13189">
                        <c:v>3.7747337962932352</c:v>
                      </c:pt>
                      <c:pt idx="13190">
                        <c:v>3.7749768518546762</c:v>
                      </c:pt>
                      <c:pt idx="13191">
                        <c:v>3.7752199074088413</c:v>
                      </c:pt>
                      <c:pt idx="13192">
                        <c:v>3.7754629629630063</c:v>
                      </c:pt>
                      <c:pt idx="13193">
                        <c:v>3.7757060185171714</c:v>
                      </c:pt>
                      <c:pt idx="13194">
                        <c:v>3.7759490740713364</c:v>
                      </c:pt>
                      <c:pt idx="13195">
                        <c:v>3.7762037037022811</c:v>
                      </c:pt>
                      <c:pt idx="13196">
                        <c:v>3.7764467592564461</c:v>
                      </c:pt>
                      <c:pt idx="13197">
                        <c:v>3.7766898148178871</c:v>
                      </c:pt>
                      <c:pt idx="13198">
                        <c:v>3.7769328703720522</c:v>
                      </c:pt>
                      <c:pt idx="13199">
                        <c:v>3.7771759259262172</c:v>
                      </c:pt>
                      <c:pt idx="13200">
                        <c:v>3.7774189814803822</c:v>
                      </c:pt>
                      <c:pt idx="13201">
                        <c:v>3.7776620370345473</c:v>
                      </c:pt>
                      <c:pt idx="13202">
                        <c:v>3.7779050925887123</c:v>
                      </c:pt>
                      <c:pt idx="13203">
                        <c:v>3.7781481481501533</c:v>
                      </c:pt>
                      <c:pt idx="13204">
                        <c:v>3.7783912037043184</c:v>
                      </c:pt>
                      <c:pt idx="13205">
                        <c:v>3.7786342592584834</c:v>
                      </c:pt>
                      <c:pt idx="13206">
                        <c:v>3.7788773148126484</c:v>
                      </c:pt>
                      <c:pt idx="13207">
                        <c:v>3.7791203703668135</c:v>
                      </c:pt>
                      <c:pt idx="13208">
                        <c:v>3.7793634259282545</c:v>
                      </c:pt>
                      <c:pt idx="13209">
                        <c:v>3.7796064814824195</c:v>
                      </c:pt>
                      <c:pt idx="13210">
                        <c:v>3.7798495370365846</c:v>
                      </c:pt>
                      <c:pt idx="13211">
                        <c:v>3.7800925925907496</c:v>
                      </c:pt>
                      <c:pt idx="13212">
                        <c:v>3.7803356481449146</c:v>
                      </c:pt>
                      <c:pt idx="13213">
                        <c:v>3.7805787037063556</c:v>
                      </c:pt>
                      <c:pt idx="13214">
                        <c:v>3.7808217592605207</c:v>
                      </c:pt>
                      <c:pt idx="13215">
                        <c:v>3.7810648148146857</c:v>
                      </c:pt>
                      <c:pt idx="13216">
                        <c:v>3.7813078703688507</c:v>
                      </c:pt>
                      <c:pt idx="13217">
                        <c:v>3.7815509259230158</c:v>
                      </c:pt>
                      <c:pt idx="13218">
                        <c:v>3.7817939814844568</c:v>
                      </c:pt>
                      <c:pt idx="13219">
                        <c:v>3.7820370370386218</c:v>
                      </c:pt>
                      <c:pt idx="13220">
                        <c:v>3.7822800925927869</c:v>
                      </c:pt>
                      <c:pt idx="13221">
                        <c:v>3.7825231481469519</c:v>
                      </c:pt>
                      <c:pt idx="13222">
                        <c:v>3.7827662037011169</c:v>
                      </c:pt>
                      <c:pt idx="13223">
                        <c:v>3.783009259255282</c:v>
                      </c:pt>
                      <c:pt idx="13224">
                        <c:v>3.783252314816723</c:v>
                      </c:pt>
                      <c:pt idx="13225">
                        <c:v>3.783495370370888</c:v>
                      </c:pt>
                      <c:pt idx="13226">
                        <c:v>3.7837384259250531</c:v>
                      </c:pt>
                      <c:pt idx="13227">
                        <c:v>3.7839814814792181</c:v>
                      </c:pt>
                      <c:pt idx="13228">
                        <c:v>3.7842245370333831</c:v>
                      </c:pt>
                      <c:pt idx="13229">
                        <c:v>3.7844675925948241</c:v>
                      </c:pt>
                      <c:pt idx="13230">
                        <c:v>3.7847106481489892</c:v>
                      </c:pt>
                      <c:pt idx="13231">
                        <c:v>3.7849537037031542</c:v>
                      </c:pt>
                      <c:pt idx="13232">
                        <c:v>3.7851967592573192</c:v>
                      </c:pt>
                      <c:pt idx="13233">
                        <c:v>3.7854398148114843</c:v>
                      </c:pt>
                      <c:pt idx="13234">
                        <c:v>3.7856828703729253</c:v>
                      </c:pt>
                      <c:pt idx="13235">
                        <c:v>3.7859259259270903</c:v>
                      </c:pt>
                      <c:pt idx="13236">
                        <c:v>3.7861689814812554</c:v>
                      </c:pt>
                      <c:pt idx="13237">
                        <c:v>3.7864120370354204</c:v>
                      </c:pt>
                      <c:pt idx="13238">
                        <c:v>3.7866550925895854</c:v>
                      </c:pt>
                      <c:pt idx="13239">
                        <c:v>3.7868981481510264</c:v>
                      </c:pt>
                      <c:pt idx="13240">
                        <c:v>3.7871412037051915</c:v>
                      </c:pt>
                      <c:pt idx="13241">
                        <c:v>3.7873842592593565</c:v>
                      </c:pt>
                      <c:pt idx="13242">
                        <c:v>3.7876273148135216</c:v>
                      </c:pt>
                      <c:pt idx="13243">
                        <c:v>3.7878819444444662</c:v>
                      </c:pt>
                      <c:pt idx="13244">
                        <c:v>3.7881249999986313</c:v>
                      </c:pt>
                      <c:pt idx="13245">
                        <c:v>3.7883680555527963</c:v>
                      </c:pt>
                      <c:pt idx="13246">
                        <c:v>3.7886111111142373</c:v>
                      </c:pt>
                      <c:pt idx="13247">
                        <c:v>3.7888541666684024</c:v>
                      </c:pt>
                      <c:pt idx="13248">
                        <c:v>3.7890972222225674</c:v>
                      </c:pt>
                      <c:pt idx="13249">
                        <c:v>3.7893402777767324</c:v>
                      </c:pt>
                      <c:pt idx="13250">
                        <c:v>3.7895833333308975</c:v>
                      </c:pt>
                      <c:pt idx="13251">
                        <c:v>3.7898263888850625</c:v>
                      </c:pt>
                      <c:pt idx="13252">
                        <c:v>3.7900694444465035</c:v>
                      </c:pt>
                      <c:pt idx="13253">
                        <c:v>3.7903125000006685</c:v>
                      </c:pt>
                      <c:pt idx="13254">
                        <c:v>3.7905555555548336</c:v>
                      </c:pt>
                      <c:pt idx="13255">
                        <c:v>3.7907986111089986</c:v>
                      </c:pt>
                      <c:pt idx="13256">
                        <c:v>3.7910416666631637</c:v>
                      </c:pt>
                      <c:pt idx="13257">
                        <c:v>3.7912847222246047</c:v>
                      </c:pt>
                      <c:pt idx="13258">
                        <c:v>3.7915277777787697</c:v>
                      </c:pt>
                      <c:pt idx="13259">
                        <c:v>3.7917708333329347</c:v>
                      </c:pt>
                      <c:pt idx="13260">
                        <c:v>3.7920138888870998</c:v>
                      </c:pt>
                      <c:pt idx="13261">
                        <c:v>3.7922569444412648</c:v>
                      </c:pt>
                      <c:pt idx="13262">
                        <c:v>3.7925000000027058</c:v>
                      </c:pt>
                      <c:pt idx="13263">
                        <c:v>3.7927430555568709</c:v>
                      </c:pt>
                      <c:pt idx="13264">
                        <c:v>3.7929861111110359</c:v>
                      </c:pt>
                      <c:pt idx="13265">
                        <c:v>3.7932291666652009</c:v>
                      </c:pt>
                      <c:pt idx="13266">
                        <c:v>3.793472222219366</c:v>
                      </c:pt>
                      <c:pt idx="13267">
                        <c:v>3.793715277780807</c:v>
                      </c:pt>
                      <c:pt idx="13268">
                        <c:v>3.793958333334972</c:v>
                      </c:pt>
                      <c:pt idx="13269">
                        <c:v>3.794201388889137</c:v>
                      </c:pt>
                      <c:pt idx="13270">
                        <c:v>3.7944444444433021</c:v>
                      </c:pt>
                      <c:pt idx="13271">
                        <c:v>3.7946874999974671</c:v>
                      </c:pt>
                      <c:pt idx="13272">
                        <c:v>3.7949305555516322</c:v>
                      </c:pt>
                      <c:pt idx="13273">
                        <c:v>3.7951736111130732</c:v>
                      </c:pt>
                      <c:pt idx="13274">
                        <c:v>3.7954166666672382</c:v>
                      </c:pt>
                      <c:pt idx="13275">
                        <c:v>3.7956597222214032</c:v>
                      </c:pt>
                      <c:pt idx="13276">
                        <c:v>3.7959027777755683</c:v>
                      </c:pt>
                      <c:pt idx="13277">
                        <c:v>3.7961458333297333</c:v>
                      </c:pt>
                      <c:pt idx="13278">
                        <c:v>3.7963888888911743</c:v>
                      </c:pt>
                      <c:pt idx="13279">
                        <c:v>3.7966319444453394</c:v>
                      </c:pt>
                      <c:pt idx="13280">
                        <c:v>3.7968749999995044</c:v>
                      </c:pt>
                      <c:pt idx="13281">
                        <c:v>3.7971180555536694</c:v>
                      </c:pt>
                      <c:pt idx="13282">
                        <c:v>3.7973611111078345</c:v>
                      </c:pt>
                      <c:pt idx="13283">
                        <c:v>3.7976041666692755</c:v>
                      </c:pt>
                      <c:pt idx="13284">
                        <c:v>3.7978472222234405</c:v>
                      </c:pt>
                      <c:pt idx="13285">
                        <c:v>3.7980902777776056</c:v>
                      </c:pt>
                      <c:pt idx="13286">
                        <c:v>3.7983333333317706</c:v>
                      </c:pt>
                      <c:pt idx="13287">
                        <c:v>3.7985763888859356</c:v>
                      </c:pt>
                      <c:pt idx="13288">
                        <c:v>3.7988194444473766</c:v>
                      </c:pt>
                      <c:pt idx="13289">
                        <c:v>3.7990625000015417</c:v>
                      </c:pt>
                      <c:pt idx="13290">
                        <c:v>3.7993055555557067</c:v>
                      </c:pt>
                      <c:pt idx="13291">
                        <c:v>3.7995486111098717</c:v>
                      </c:pt>
                      <c:pt idx="13292">
                        <c:v>3.7998032407408164</c:v>
                      </c:pt>
                      <c:pt idx="13293">
                        <c:v>3.8000462962949815</c:v>
                      </c:pt>
                      <c:pt idx="13294">
                        <c:v>3.8002893518491465</c:v>
                      </c:pt>
                      <c:pt idx="13295">
                        <c:v>3.8005324074033116</c:v>
                      </c:pt>
                      <c:pt idx="13296">
                        <c:v>3.8007754629647525</c:v>
                      </c:pt>
                      <c:pt idx="13297">
                        <c:v>3.8010185185189176</c:v>
                      </c:pt>
                      <c:pt idx="13298">
                        <c:v>3.8012615740730826</c:v>
                      </c:pt>
                      <c:pt idx="13299">
                        <c:v>3.8015046296272477</c:v>
                      </c:pt>
                      <c:pt idx="13300">
                        <c:v>3.8017476851814127</c:v>
                      </c:pt>
                      <c:pt idx="13301">
                        <c:v>3.8019907407428537</c:v>
                      </c:pt>
                      <c:pt idx="13302">
                        <c:v>3.8022337962970187</c:v>
                      </c:pt>
                      <c:pt idx="13303">
                        <c:v>3.8024768518511838</c:v>
                      </c:pt>
                      <c:pt idx="13304">
                        <c:v>3.8027199074053488</c:v>
                      </c:pt>
                      <c:pt idx="13305">
                        <c:v>3.8029629629595139</c:v>
                      </c:pt>
                      <c:pt idx="13306">
                        <c:v>3.8032060185209549</c:v>
                      </c:pt>
                      <c:pt idx="13307">
                        <c:v>3.8034490740751199</c:v>
                      </c:pt>
                      <c:pt idx="13308">
                        <c:v>3.8036921296292849</c:v>
                      </c:pt>
                      <c:pt idx="13309">
                        <c:v>3.80393518518345</c:v>
                      </c:pt>
                      <c:pt idx="13310">
                        <c:v>3.804178240737615</c:v>
                      </c:pt>
                      <c:pt idx="13311">
                        <c:v>3.804421296299056</c:v>
                      </c:pt>
                      <c:pt idx="13312">
                        <c:v>3.804664351853221</c:v>
                      </c:pt>
                      <c:pt idx="13313">
                        <c:v>3.8049074074073861</c:v>
                      </c:pt>
                      <c:pt idx="13314">
                        <c:v>3.8051504629615511</c:v>
                      </c:pt>
                      <c:pt idx="13315">
                        <c:v>3.8053935185157162</c:v>
                      </c:pt>
                      <c:pt idx="13316">
                        <c:v>3.8056365740771572</c:v>
                      </c:pt>
                      <c:pt idx="13317">
                        <c:v>3.8058796296313222</c:v>
                      </c:pt>
                      <c:pt idx="13318">
                        <c:v>3.8061226851854872</c:v>
                      </c:pt>
                      <c:pt idx="13319">
                        <c:v>3.8063657407396523</c:v>
                      </c:pt>
                      <c:pt idx="13320">
                        <c:v>3.8066087962938173</c:v>
                      </c:pt>
                      <c:pt idx="13321">
                        <c:v>3.8068518518479824</c:v>
                      </c:pt>
                      <c:pt idx="13322">
                        <c:v>3.8070949074094234</c:v>
                      </c:pt>
                      <c:pt idx="13323">
                        <c:v>3.8073379629635884</c:v>
                      </c:pt>
                      <c:pt idx="13324">
                        <c:v>3.8075810185177534</c:v>
                      </c:pt>
                      <c:pt idx="13325">
                        <c:v>3.8078240740719185</c:v>
                      </c:pt>
                      <c:pt idx="13326">
                        <c:v>3.8080671296260835</c:v>
                      </c:pt>
                      <c:pt idx="13327">
                        <c:v>3.8083101851875245</c:v>
                      </c:pt>
                      <c:pt idx="13328">
                        <c:v>3.8085532407416895</c:v>
                      </c:pt>
                      <c:pt idx="13329">
                        <c:v>3.8087962962958546</c:v>
                      </c:pt>
                      <c:pt idx="13330">
                        <c:v>3.8090393518500196</c:v>
                      </c:pt>
                      <c:pt idx="13331">
                        <c:v>3.8092824074041847</c:v>
                      </c:pt>
                      <c:pt idx="13332">
                        <c:v>3.8095254629656257</c:v>
                      </c:pt>
                      <c:pt idx="13333">
                        <c:v>3.8097685185197907</c:v>
                      </c:pt>
                      <c:pt idx="13334">
                        <c:v>3.8100115740739557</c:v>
                      </c:pt>
                      <c:pt idx="13335">
                        <c:v>3.8102546296281208</c:v>
                      </c:pt>
                      <c:pt idx="13336">
                        <c:v>3.8104976851822858</c:v>
                      </c:pt>
                      <c:pt idx="13337">
                        <c:v>3.8107407407437268</c:v>
                      </c:pt>
                      <c:pt idx="13338">
                        <c:v>3.8109837962978919</c:v>
                      </c:pt>
                      <c:pt idx="13339">
                        <c:v>3.8112268518520569</c:v>
                      </c:pt>
                      <c:pt idx="13340">
                        <c:v>3.8114814814830016</c:v>
                      </c:pt>
                      <c:pt idx="13341">
                        <c:v>3.8117245370371666</c:v>
                      </c:pt>
                      <c:pt idx="13342">
                        <c:v>3.8119675925913317</c:v>
                      </c:pt>
                      <c:pt idx="13343">
                        <c:v>3.8122106481454967</c:v>
                      </c:pt>
                      <c:pt idx="13344">
                        <c:v>3.8124537036996617</c:v>
                      </c:pt>
                      <c:pt idx="13345">
                        <c:v>3.8126967592611027</c:v>
                      </c:pt>
                      <c:pt idx="13346">
                        <c:v>3.8129398148152678</c:v>
                      </c:pt>
                      <c:pt idx="13347">
                        <c:v>3.8131828703694328</c:v>
                      </c:pt>
                      <c:pt idx="13348">
                        <c:v>3.8134259259235979</c:v>
                      </c:pt>
                      <c:pt idx="13349">
                        <c:v>3.8136689814777629</c:v>
                      </c:pt>
                      <c:pt idx="13350">
                        <c:v>3.8139120370392039</c:v>
                      </c:pt>
                      <c:pt idx="13351">
                        <c:v>3.8141550925933689</c:v>
                      </c:pt>
                      <c:pt idx="13352">
                        <c:v>3.814398148147534</c:v>
                      </c:pt>
                      <c:pt idx="13353">
                        <c:v>3.814641203701699</c:v>
                      </c:pt>
                      <c:pt idx="13354">
                        <c:v>3.8148842592558641</c:v>
                      </c:pt>
                      <c:pt idx="13355">
                        <c:v>3.815127314817305</c:v>
                      </c:pt>
                      <c:pt idx="13356">
                        <c:v>3.8153703703714701</c:v>
                      </c:pt>
                      <c:pt idx="13357">
                        <c:v>3.8156134259256351</c:v>
                      </c:pt>
                      <c:pt idx="13358">
                        <c:v>3.8158564814798002</c:v>
                      </c:pt>
                      <c:pt idx="13359">
                        <c:v>3.8160995370339652</c:v>
                      </c:pt>
                      <c:pt idx="13360">
                        <c:v>3.8163425925954062</c:v>
                      </c:pt>
                      <c:pt idx="13361">
                        <c:v>3.8165856481495712</c:v>
                      </c:pt>
                      <c:pt idx="13362">
                        <c:v>3.8168287037037363</c:v>
                      </c:pt>
                      <c:pt idx="13363">
                        <c:v>3.8170717592579013</c:v>
                      </c:pt>
                      <c:pt idx="13364">
                        <c:v>3.8173148148120664</c:v>
                      </c:pt>
                      <c:pt idx="13365">
                        <c:v>3.8175578703735074</c:v>
                      </c:pt>
                      <c:pt idx="13366">
                        <c:v>3.8178009259276724</c:v>
                      </c:pt>
                      <c:pt idx="13367">
                        <c:v>3.8180439814818374</c:v>
                      </c:pt>
                      <c:pt idx="13368">
                        <c:v>3.8182870370360025</c:v>
                      </c:pt>
                      <c:pt idx="13369">
                        <c:v>3.8185300925901675</c:v>
                      </c:pt>
                      <c:pt idx="13370">
                        <c:v>3.8187731481443326</c:v>
                      </c:pt>
                      <c:pt idx="13371">
                        <c:v>3.8190162037057735</c:v>
                      </c:pt>
                      <c:pt idx="13372">
                        <c:v>3.8192592592599386</c:v>
                      </c:pt>
                      <c:pt idx="13373">
                        <c:v>3.8195023148141036</c:v>
                      </c:pt>
                      <c:pt idx="13374">
                        <c:v>3.8197453703682687</c:v>
                      </c:pt>
                      <c:pt idx="13375">
                        <c:v>3.8199884259224337</c:v>
                      </c:pt>
                      <c:pt idx="13376">
                        <c:v>3.8202314814838747</c:v>
                      </c:pt>
                      <c:pt idx="13377">
                        <c:v>3.8204745370380397</c:v>
                      </c:pt>
                      <c:pt idx="13378">
                        <c:v>3.8207175925922048</c:v>
                      </c:pt>
                      <c:pt idx="13379">
                        <c:v>3.8209606481463698</c:v>
                      </c:pt>
                      <c:pt idx="13380">
                        <c:v>3.8212037037005349</c:v>
                      </c:pt>
                      <c:pt idx="13381">
                        <c:v>3.8214467592619759</c:v>
                      </c:pt>
                      <c:pt idx="13382">
                        <c:v>3.8216898148161409</c:v>
                      </c:pt>
                      <c:pt idx="13383">
                        <c:v>3.8219328703703059</c:v>
                      </c:pt>
                      <c:pt idx="13384">
                        <c:v>3.822175925924471</c:v>
                      </c:pt>
                      <c:pt idx="13385">
                        <c:v>3.822418981478636</c:v>
                      </c:pt>
                      <c:pt idx="13386">
                        <c:v>3.822662037040077</c:v>
                      </c:pt>
                      <c:pt idx="13387">
                        <c:v>3.822905092594242</c:v>
                      </c:pt>
                      <c:pt idx="13388">
                        <c:v>3.8231481481484071</c:v>
                      </c:pt>
                      <c:pt idx="13389">
                        <c:v>3.8234027777793518</c:v>
                      </c:pt>
                      <c:pt idx="13390">
                        <c:v>3.8236458333335168</c:v>
                      </c:pt>
                      <c:pt idx="13391">
                        <c:v>3.8238888888876819</c:v>
                      </c:pt>
                      <c:pt idx="13392">
                        <c:v>3.8241319444418469</c:v>
                      </c:pt>
                      <c:pt idx="13393">
                        <c:v>3.8243749999960119</c:v>
                      </c:pt>
                      <c:pt idx="13394">
                        <c:v>3.8246180555574529</c:v>
                      </c:pt>
                      <c:pt idx="13395">
                        <c:v>3.824861111111618</c:v>
                      </c:pt>
                      <c:pt idx="13396">
                        <c:v>3.825104166665783</c:v>
                      </c:pt>
                      <c:pt idx="13397">
                        <c:v>3.8253472222199481</c:v>
                      </c:pt>
                      <c:pt idx="13398">
                        <c:v>3.8255902777741131</c:v>
                      </c:pt>
                      <c:pt idx="13399">
                        <c:v>3.8258333333355541</c:v>
                      </c:pt>
                      <c:pt idx="13400">
                        <c:v>3.8260763888897191</c:v>
                      </c:pt>
                      <c:pt idx="13401">
                        <c:v>3.8263194444438842</c:v>
                      </c:pt>
                      <c:pt idx="13402">
                        <c:v>3.8265624999980492</c:v>
                      </c:pt>
                      <c:pt idx="13403">
                        <c:v>3.8268055555522142</c:v>
                      </c:pt>
                      <c:pt idx="13404">
                        <c:v>3.8270486111136552</c:v>
                      </c:pt>
                      <c:pt idx="13405">
                        <c:v>3.8272916666678203</c:v>
                      </c:pt>
                      <c:pt idx="13406">
                        <c:v>3.8275347222219853</c:v>
                      </c:pt>
                      <c:pt idx="13407">
                        <c:v>3.8277777777761504</c:v>
                      </c:pt>
                      <c:pt idx="13408">
                        <c:v>3.8280208333303154</c:v>
                      </c:pt>
                      <c:pt idx="13409">
                        <c:v>3.8282638888917564</c:v>
                      </c:pt>
                      <c:pt idx="13410">
                        <c:v>3.8285069444459214</c:v>
                      </c:pt>
                      <c:pt idx="13411">
                        <c:v>3.8287500000000865</c:v>
                      </c:pt>
                      <c:pt idx="13412">
                        <c:v>3.8289930555542515</c:v>
                      </c:pt>
                      <c:pt idx="13413">
                        <c:v>3.8292361111084166</c:v>
                      </c:pt>
                      <c:pt idx="13414">
                        <c:v>3.8294791666625816</c:v>
                      </c:pt>
                      <c:pt idx="13415">
                        <c:v>3.8297222222240226</c:v>
                      </c:pt>
                      <c:pt idx="13416">
                        <c:v>3.8299652777781876</c:v>
                      </c:pt>
                      <c:pt idx="13417">
                        <c:v>3.8302083333323527</c:v>
                      </c:pt>
                      <c:pt idx="13418">
                        <c:v>3.8304513888865177</c:v>
                      </c:pt>
                      <c:pt idx="13419">
                        <c:v>3.8306944444406827</c:v>
                      </c:pt>
                      <c:pt idx="13420">
                        <c:v>3.8309375000021237</c:v>
                      </c:pt>
                      <c:pt idx="13421">
                        <c:v>3.8311805555562888</c:v>
                      </c:pt>
                      <c:pt idx="13422">
                        <c:v>3.8314236111104538</c:v>
                      </c:pt>
                      <c:pt idx="13423">
                        <c:v>3.8316666666646189</c:v>
                      </c:pt>
                      <c:pt idx="13424">
                        <c:v>3.8319097222187839</c:v>
                      </c:pt>
                      <c:pt idx="13425">
                        <c:v>3.8321527777802249</c:v>
                      </c:pt>
                      <c:pt idx="13426">
                        <c:v>3.8323958333343899</c:v>
                      </c:pt>
                      <c:pt idx="13427">
                        <c:v>3.832638888888555</c:v>
                      </c:pt>
                      <c:pt idx="13428">
                        <c:v>3.83288194444272</c:v>
                      </c:pt>
                      <c:pt idx="13429">
                        <c:v>3.8331249999968851</c:v>
                      </c:pt>
                      <c:pt idx="13430">
                        <c:v>3.833368055558326</c:v>
                      </c:pt>
                      <c:pt idx="13431">
                        <c:v>3.8336111111124911</c:v>
                      </c:pt>
                      <c:pt idx="13432">
                        <c:v>3.8338541666666561</c:v>
                      </c:pt>
                      <c:pt idx="13433">
                        <c:v>3.8340972222208212</c:v>
                      </c:pt>
                      <c:pt idx="13434">
                        <c:v>3.8343402777749862</c:v>
                      </c:pt>
                      <c:pt idx="13435">
                        <c:v>3.8345833333364272</c:v>
                      </c:pt>
                      <c:pt idx="13436">
                        <c:v>3.8348263888905922</c:v>
                      </c:pt>
                      <c:pt idx="13437">
                        <c:v>3.8350810185215369</c:v>
                      </c:pt>
                      <c:pt idx="13438">
                        <c:v>3.835324074075702</c:v>
                      </c:pt>
                      <c:pt idx="13439">
                        <c:v>3.835567129629867</c:v>
                      </c:pt>
                      <c:pt idx="13440">
                        <c:v>3.8358101851840321</c:v>
                      </c:pt>
                      <c:pt idx="13441">
                        <c:v>3.8360532407381971</c:v>
                      </c:pt>
                      <c:pt idx="13442">
                        <c:v>3.8362962962923621</c:v>
                      </c:pt>
                      <c:pt idx="13443">
                        <c:v>3.8365393518538031</c:v>
                      </c:pt>
                      <c:pt idx="13444">
                        <c:v>3.8367824074079682</c:v>
                      </c:pt>
                      <c:pt idx="13445">
                        <c:v>3.8370254629621332</c:v>
                      </c:pt>
                      <c:pt idx="13446">
                        <c:v>3.8372685185162982</c:v>
                      </c:pt>
                      <c:pt idx="13447">
                        <c:v>3.8375115740704633</c:v>
                      </c:pt>
                      <c:pt idx="13448">
                        <c:v>3.8377546296319043</c:v>
                      </c:pt>
                      <c:pt idx="13449">
                        <c:v>3.8379976851860693</c:v>
                      </c:pt>
                      <c:pt idx="13450">
                        <c:v>3.8382407407402344</c:v>
                      </c:pt>
                      <c:pt idx="13451">
                        <c:v>3.8384837962943994</c:v>
                      </c:pt>
                      <c:pt idx="13452">
                        <c:v>3.8387268518485644</c:v>
                      </c:pt>
                      <c:pt idx="13453">
                        <c:v>3.8389699074100054</c:v>
                      </c:pt>
                      <c:pt idx="13454">
                        <c:v>3.8392129629641705</c:v>
                      </c:pt>
                      <c:pt idx="13455">
                        <c:v>3.8394560185183355</c:v>
                      </c:pt>
                      <c:pt idx="13456">
                        <c:v>3.8396990740725006</c:v>
                      </c:pt>
                      <c:pt idx="13457">
                        <c:v>3.8399421296266656</c:v>
                      </c:pt>
                      <c:pt idx="13458">
                        <c:v>3.8401851851881066</c:v>
                      </c:pt>
                      <c:pt idx="13459">
                        <c:v>3.8404282407422716</c:v>
                      </c:pt>
                      <c:pt idx="13460">
                        <c:v>3.8406712962964367</c:v>
                      </c:pt>
                      <c:pt idx="13461">
                        <c:v>3.8409143518506017</c:v>
                      </c:pt>
                      <c:pt idx="13462">
                        <c:v>3.8411574074047667</c:v>
                      </c:pt>
                      <c:pt idx="13463">
                        <c:v>3.8414004629589318</c:v>
                      </c:pt>
                      <c:pt idx="13464">
                        <c:v>3.8416435185203728</c:v>
                      </c:pt>
                      <c:pt idx="13465">
                        <c:v>3.8418865740745378</c:v>
                      </c:pt>
                      <c:pt idx="13466">
                        <c:v>3.8421296296287029</c:v>
                      </c:pt>
                      <c:pt idx="13467">
                        <c:v>3.8423726851828679</c:v>
                      </c:pt>
                      <c:pt idx="13468">
                        <c:v>3.8426157407370329</c:v>
                      </c:pt>
                      <c:pt idx="13469">
                        <c:v>3.8428587962984739</c:v>
                      </c:pt>
                      <c:pt idx="13470">
                        <c:v>3.843101851852639</c:v>
                      </c:pt>
                      <c:pt idx="13471">
                        <c:v>3.843344907406804</c:v>
                      </c:pt>
                      <c:pt idx="13472">
                        <c:v>3.8435879629609691</c:v>
                      </c:pt>
                      <c:pt idx="13473">
                        <c:v>3.8438310185151341</c:v>
                      </c:pt>
                      <c:pt idx="13474">
                        <c:v>3.8440740740765751</c:v>
                      </c:pt>
                      <c:pt idx="13475">
                        <c:v>3.8443171296307401</c:v>
                      </c:pt>
                      <c:pt idx="13476">
                        <c:v>3.8445601851849052</c:v>
                      </c:pt>
                      <c:pt idx="13477">
                        <c:v>3.8448032407390702</c:v>
                      </c:pt>
                      <c:pt idx="13478">
                        <c:v>3.8450462962932352</c:v>
                      </c:pt>
                      <c:pt idx="13479">
                        <c:v>3.8452893518546762</c:v>
                      </c:pt>
                      <c:pt idx="13480">
                        <c:v>3.8455324074088413</c:v>
                      </c:pt>
                      <c:pt idx="13481">
                        <c:v>3.8457754629630063</c:v>
                      </c:pt>
                      <c:pt idx="13482">
                        <c:v>3.8460185185171714</c:v>
                      </c:pt>
                      <c:pt idx="13483">
                        <c:v>3.8462615740713364</c:v>
                      </c:pt>
                      <c:pt idx="13484">
                        <c:v>3.8465046296255014</c:v>
                      </c:pt>
                      <c:pt idx="13485">
                        <c:v>3.8467476851869424</c:v>
                      </c:pt>
                      <c:pt idx="13486">
                        <c:v>3.8470023148178871</c:v>
                      </c:pt>
                      <c:pt idx="13487">
                        <c:v>3.8472453703720522</c:v>
                      </c:pt>
                      <c:pt idx="13488">
                        <c:v>3.8474884259262172</c:v>
                      </c:pt>
                      <c:pt idx="13489">
                        <c:v>3.8477314814803822</c:v>
                      </c:pt>
                      <c:pt idx="13490">
                        <c:v>3.8479745370345473</c:v>
                      </c:pt>
                      <c:pt idx="13491">
                        <c:v>3.8482175925887123</c:v>
                      </c:pt>
                      <c:pt idx="13492">
                        <c:v>3.8484606481501533</c:v>
                      </c:pt>
                      <c:pt idx="13493">
                        <c:v>3.8487037037043184</c:v>
                      </c:pt>
                      <c:pt idx="13494">
                        <c:v>3.8489467592584834</c:v>
                      </c:pt>
                      <c:pt idx="13495">
                        <c:v>3.8491898148126484</c:v>
                      </c:pt>
                      <c:pt idx="13496">
                        <c:v>3.8494328703668135</c:v>
                      </c:pt>
                      <c:pt idx="13497">
                        <c:v>3.8496759259282545</c:v>
                      </c:pt>
                      <c:pt idx="13498">
                        <c:v>3.8499189814824195</c:v>
                      </c:pt>
                      <c:pt idx="13499">
                        <c:v>3.8501620370365846</c:v>
                      </c:pt>
                      <c:pt idx="13500">
                        <c:v>3.8504050925907496</c:v>
                      </c:pt>
                      <c:pt idx="13501">
                        <c:v>3.8506481481449146</c:v>
                      </c:pt>
                      <c:pt idx="13502">
                        <c:v>3.8508912037063556</c:v>
                      </c:pt>
                      <c:pt idx="13503">
                        <c:v>3.8511342592605207</c:v>
                      </c:pt>
                      <c:pt idx="13504">
                        <c:v>3.8513773148146857</c:v>
                      </c:pt>
                      <c:pt idx="13505">
                        <c:v>3.8516203703688507</c:v>
                      </c:pt>
                      <c:pt idx="13506">
                        <c:v>3.8518634259230158</c:v>
                      </c:pt>
                      <c:pt idx="13507">
                        <c:v>3.8521064814844568</c:v>
                      </c:pt>
                      <c:pt idx="13508">
                        <c:v>3.8523495370386218</c:v>
                      </c:pt>
                      <c:pt idx="13509">
                        <c:v>3.8525925925927869</c:v>
                      </c:pt>
                      <c:pt idx="13510">
                        <c:v>3.8528356481469519</c:v>
                      </c:pt>
                      <c:pt idx="13511">
                        <c:v>3.8530787037011169</c:v>
                      </c:pt>
                      <c:pt idx="13512">
                        <c:v>3.853321759255282</c:v>
                      </c:pt>
                      <c:pt idx="13513">
                        <c:v>3.853564814816723</c:v>
                      </c:pt>
                      <c:pt idx="13514">
                        <c:v>3.853807870370888</c:v>
                      </c:pt>
                      <c:pt idx="13515">
                        <c:v>3.8540509259250531</c:v>
                      </c:pt>
                      <c:pt idx="13516">
                        <c:v>3.8542939814792181</c:v>
                      </c:pt>
                      <c:pt idx="13517">
                        <c:v>3.8545370370333831</c:v>
                      </c:pt>
                      <c:pt idx="13518">
                        <c:v>3.8547800925948241</c:v>
                      </c:pt>
                      <c:pt idx="13519">
                        <c:v>3.8550231481489892</c:v>
                      </c:pt>
                      <c:pt idx="13520">
                        <c:v>3.8552662037031542</c:v>
                      </c:pt>
                      <c:pt idx="13521">
                        <c:v>3.8555092592573192</c:v>
                      </c:pt>
                      <c:pt idx="13522">
                        <c:v>3.8557523148114843</c:v>
                      </c:pt>
                      <c:pt idx="13523">
                        <c:v>3.8559953703729253</c:v>
                      </c:pt>
                      <c:pt idx="13524">
                        <c:v>3.8562384259270903</c:v>
                      </c:pt>
                      <c:pt idx="13525">
                        <c:v>3.8564814814812554</c:v>
                      </c:pt>
                      <c:pt idx="13526">
                        <c:v>3.8567245370354204</c:v>
                      </c:pt>
                      <c:pt idx="13527">
                        <c:v>3.8569675925895854</c:v>
                      </c:pt>
                      <c:pt idx="13528">
                        <c:v>3.8572106481510264</c:v>
                      </c:pt>
                      <c:pt idx="13529">
                        <c:v>3.8574537037051915</c:v>
                      </c:pt>
                      <c:pt idx="13530">
                        <c:v>3.8576967592593565</c:v>
                      </c:pt>
                      <c:pt idx="13531">
                        <c:v>3.8579398148135216</c:v>
                      </c:pt>
                      <c:pt idx="13532">
                        <c:v>3.8581828703676866</c:v>
                      </c:pt>
                      <c:pt idx="13533">
                        <c:v>3.8584259259218516</c:v>
                      </c:pt>
                      <c:pt idx="13534">
                        <c:v>3.8586805555527963</c:v>
                      </c:pt>
                      <c:pt idx="13535">
                        <c:v>3.8589236111142373</c:v>
                      </c:pt>
                      <c:pt idx="13536">
                        <c:v>3.8591666666684024</c:v>
                      </c:pt>
                      <c:pt idx="13537">
                        <c:v>3.8594097222225674</c:v>
                      </c:pt>
                      <c:pt idx="13538">
                        <c:v>3.8596527777767324</c:v>
                      </c:pt>
                      <c:pt idx="13539">
                        <c:v>3.8598958333308975</c:v>
                      </c:pt>
                      <c:pt idx="13540">
                        <c:v>3.8601388888850625</c:v>
                      </c:pt>
                      <c:pt idx="13541">
                        <c:v>3.8603819444465035</c:v>
                      </c:pt>
                      <c:pt idx="13542">
                        <c:v>3.8606250000006685</c:v>
                      </c:pt>
                      <c:pt idx="13543">
                        <c:v>3.8608680555548336</c:v>
                      </c:pt>
                      <c:pt idx="13544">
                        <c:v>3.8611111111089986</c:v>
                      </c:pt>
                      <c:pt idx="13545">
                        <c:v>3.8613541666631637</c:v>
                      </c:pt>
                      <c:pt idx="13546">
                        <c:v>3.8615972222246047</c:v>
                      </c:pt>
                      <c:pt idx="13547">
                        <c:v>3.8618402777787697</c:v>
                      </c:pt>
                      <c:pt idx="13548">
                        <c:v>3.8620833333329347</c:v>
                      </c:pt>
                      <c:pt idx="13549">
                        <c:v>3.8623263888870998</c:v>
                      </c:pt>
                      <c:pt idx="13550">
                        <c:v>3.8625694444412648</c:v>
                      </c:pt>
                      <c:pt idx="13551">
                        <c:v>3.8628125000027058</c:v>
                      </c:pt>
                      <c:pt idx="13552">
                        <c:v>3.8630555555568709</c:v>
                      </c:pt>
                      <c:pt idx="13553">
                        <c:v>3.8632986111110359</c:v>
                      </c:pt>
                      <c:pt idx="13554">
                        <c:v>3.8635416666652009</c:v>
                      </c:pt>
                      <c:pt idx="13555">
                        <c:v>3.863784722219366</c:v>
                      </c:pt>
                      <c:pt idx="13556">
                        <c:v>3.864027777780807</c:v>
                      </c:pt>
                      <c:pt idx="13557">
                        <c:v>3.864270833334972</c:v>
                      </c:pt>
                      <c:pt idx="13558">
                        <c:v>3.864513888889137</c:v>
                      </c:pt>
                      <c:pt idx="13559">
                        <c:v>3.8647569444433021</c:v>
                      </c:pt>
                      <c:pt idx="13560">
                        <c:v>3.8649999999974671</c:v>
                      </c:pt>
                      <c:pt idx="13561">
                        <c:v>3.8652430555516322</c:v>
                      </c:pt>
                      <c:pt idx="13562">
                        <c:v>3.8654861111130732</c:v>
                      </c:pt>
                      <c:pt idx="13563">
                        <c:v>3.8657291666672382</c:v>
                      </c:pt>
                      <c:pt idx="13564">
                        <c:v>3.8659722222214032</c:v>
                      </c:pt>
                      <c:pt idx="13565">
                        <c:v>3.8662152777755683</c:v>
                      </c:pt>
                      <c:pt idx="13566">
                        <c:v>3.8664583333297333</c:v>
                      </c:pt>
                      <c:pt idx="13567">
                        <c:v>3.8667013888911743</c:v>
                      </c:pt>
                      <c:pt idx="13568">
                        <c:v>3.8669444444453394</c:v>
                      </c:pt>
                      <c:pt idx="13569">
                        <c:v>3.8671874999995044</c:v>
                      </c:pt>
                      <c:pt idx="13570">
                        <c:v>3.8674305555536694</c:v>
                      </c:pt>
                      <c:pt idx="13571">
                        <c:v>3.8676736111078345</c:v>
                      </c:pt>
                      <c:pt idx="13572">
                        <c:v>3.8679166666692755</c:v>
                      </c:pt>
                      <c:pt idx="13573">
                        <c:v>3.8681597222234405</c:v>
                      </c:pt>
                      <c:pt idx="13574">
                        <c:v>3.8684027777776056</c:v>
                      </c:pt>
                      <c:pt idx="13575">
                        <c:v>3.8686458333317706</c:v>
                      </c:pt>
                      <c:pt idx="13576">
                        <c:v>3.8688888888859356</c:v>
                      </c:pt>
                      <c:pt idx="13577">
                        <c:v>3.8691319444473766</c:v>
                      </c:pt>
                      <c:pt idx="13578">
                        <c:v>3.8693750000015417</c:v>
                      </c:pt>
                      <c:pt idx="13579">
                        <c:v>3.8696180555557067</c:v>
                      </c:pt>
                      <c:pt idx="13580">
                        <c:v>3.8698611111098717</c:v>
                      </c:pt>
                      <c:pt idx="13581">
                        <c:v>3.8701041666640368</c:v>
                      </c:pt>
                      <c:pt idx="13582">
                        <c:v>3.8703587962949815</c:v>
                      </c:pt>
                      <c:pt idx="13583">
                        <c:v>3.8706018518491465</c:v>
                      </c:pt>
                      <c:pt idx="13584">
                        <c:v>3.8708449074033116</c:v>
                      </c:pt>
                      <c:pt idx="13585">
                        <c:v>3.8710879629647525</c:v>
                      </c:pt>
                      <c:pt idx="13586">
                        <c:v>3.8713310185189176</c:v>
                      </c:pt>
                      <c:pt idx="13587">
                        <c:v>3.8715740740730826</c:v>
                      </c:pt>
                      <c:pt idx="13588">
                        <c:v>3.8718171296272477</c:v>
                      </c:pt>
                      <c:pt idx="13589">
                        <c:v>3.8720601851814127</c:v>
                      </c:pt>
                      <c:pt idx="13590">
                        <c:v>3.8723032407428537</c:v>
                      </c:pt>
                      <c:pt idx="13591">
                        <c:v>3.8725462962970187</c:v>
                      </c:pt>
                      <c:pt idx="13592">
                        <c:v>3.8727893518511838</c:v>
                      </c:pt>
                      <c:pt idx="13593">
                        <c:v>3.8730324074053488</c:v>
                      </c:pt>
                      <c:pt idx="13594">
                        <c:v>3.8732754629595139</c:v>
                      </c:pt>
                      <c:pt idx="13595">
                        <c:v>3.8735185185209549</c:v>
                      </c:pt>
                      <c:pt idx="13596">
                        <c:v>3.8737615740751199</c:v>
                      </c:pt>
                      <c:pt idx="13597">
                        <c:v>3.8740046296292849</c:v>
                      </c:pt>
                      <c:pt idx="13598">
                        <c:v>3.87424768518345</c:v>
                      </c:pt>
                      <c:pt idx="13599">
                        <c:v>3.874490740737615</c:v>
                      </c:pt>
                      <c:pt idx="13600">
                        <c:v>3.874733796299056</c:v>
                      </c:pt>
                      <c:pt idx="13601">
                        <c:v>3.874976851853221</c:v>
                      </c:pt>
                      <c:pt idx="13602">
                        <c:v>3.8752199074073861</c:v>
                      </c:pt>
                      <c:pt idx="13603">
                        <c:v>3.8754629629615511</c:v>
                      </c:pt>
                      <c:pt idx="13604">
                        <c:v>3.8757060185157162</c:v>
                      </c:pt>
                      <c:pt idx="13605">
                        <c:v>3.8759490740771572</c:v>
                      </c:pt>
                      <c:pt idx="13606">
                        <c:v>3.8761921296313222</c:v>
                      </c:pt>
                      <c:pt idx="13607">
                        <c:v>3.8764351851854872</c:v>
                      </c:pt>
                      <c:pt idx="13608">
                        <c:v>3.8766782407396523</c:v>
                      </c:pt>
                      <c:pt idx="13609">
                        <c:v>3.8769212962938173</c:v>
                      </c:pt>
                      <c:pt idx="13610">
                        <c:v>3.8771643518479824</c:v>
                      </c:pt>
                      <c:pt idx="13611">
                        <c:v>3.8774074074094234</c:v>
                      </c:pt>
                      <c:pt idx="13612">
                        <c:v>3.8776504629635884</c:v>
                      </c:pt>
                      <c:pt idx="13613">
                        <c:v>3.8778935185177534</c:v>
                      </c:pt>
                      <c:pt idx="13614">
                        <c:v>3.8781365740719185</c:v>
                      </c:pt>
                      <c:pt idx="13615">
                        <c:v>3.8783796296260835</c:v>
                      </c:pt>
                      <c:pt idx="13616">
                        <c:v>3.8786226851875245</c:v>
                      </c:pt>
                      <c:pt idx="13617">
                        <c:v>3.8788657407416895</c:v>
                      </c:pt>
                      <c:pt idx="13618">
                        <c:v>3.8791087962958546</c:v>
                      </c:pt>
                      <c:pt idx="13619">
                        <c:v>3.8793518518500196</c:v>
                      </c:pt>
                      <c:pt idx="13620">
                        <c:v>3.8795949074041847</c:v>
                      </c:pt>
                      <c:pt idx="13621">
                        <c:v>3.8798379629656257</c:v>
                      </c:pt>
                      <c:pt idx="13622">
                        <c:v>3.8800810185197907</c:v>
                      </c:pt>
                      <c:pt idx="13623">
                        <c:v>3.8803240740739557</c:v>
                      </c:pt>
                      <c:pt idx="13624">
                        <c:v>3.8805671296281208</c:v>
                      </c:pt>
                      <c:pt idx="13625">
                        <c:v>3.8808101851822858</c:v>
                      </c:pt>
                      <c:pt idx="13626">
                        <c:v>3.8810532407437268</c:v>
                      </c:pt>
                      <c:pt idx="13627">
                        <c:v>3.8812962962978919</c:v>
                      </c:pt>
                      <c:pt idx="13628">
                        <c:v>3.8815393518520569</c:v>
                      </c:pt>
                      <c:pt idx="13629">
                        <c:v>3.8817824074062219</c:v>
                      </c:pt>
                      <c:pt idx="13630">
                        <c:v>3.882025462960387</c:v>
                      </c:pt>
                      <c:pt idx="13631">
                        <c:v>3.8822800925913317</c:v>
                      </c:pt>
                      <c:pt idx="13632">
                        <c:v>3.8825231481454967</c:v>
                      </c:pt>
                      <c:pt idx="13633">
                        <c:v>3.8827662036996617</c:v>
                      </c:pt>
                      <c:pt idx="13634">
                        <c:v>3.8830092592611027</c:v>
                      </c:pt>
                      <c:pt idx="13635">
                        <c:v>3.8832523148152678</c:v>
                      </c:pt>
                      <c:pt idx="13636">
                        <c:v>3.8834953703694328</c:v>
                      </c:pt>
                      <c:pt idx="13637">
                        <c:v>3.8837384259235979</c:v>
                      </c:pt>
                      <c:pt idx="13638">
                        <c:v>3.8839814814777629</c:v>
                      </c:pt>
                      <c:pt idx="13639">
                        <c:v>3.8842245370392039</c:v>
                      </c:pt>
                      <c:pt idx="13640">
                        <c:v>3.8844675925933689</c:v>
                      </c:pt>
                      <c:pt idx="13641">
                        <c:v>3.884710648147534</c:v>
                      </c:pt>
                      <c:pt idx="13642">
                        <c:v>3.884953703701699</c:v>
                      </c:pt>
                      <c:pt idx="13643">
                        <c:v>3.8851967592558641</c:v>
                      </c:pt>
                      <c:pt idx="13644">
                        <c:v>3.885439814817305</c:v>
                      </c:pt>
                      <c:pt idx="13645">
                        <c:v>3.8856828703714701</c:v>
                      </c:pt>
                      <c:pt idx="13646">
                        <c:v>3.8859259259256351</c:v>
                      </c:pt>
                      <c:pt idx="13647">
                        <c:v>3.8861689814798002</c:v>
                      </c:pt>
                      <c:pt idx="13648">
                        <c:v>3.8864120370339652</c:v>
                      </c:pt>
                      <c:pt idx="13649">
                        <c:v>3.8866550925954062</c:v>
                      </c:pt>
                      <c:pt idx="13650">
                        <c:v>3.8868981481495712</c:v>
                      </c:pt>
                      <c:pt idx="13651">
                        <c:v>3.8871412037037363</c:v>
                      </c:pt>
                      <c:pt idx="13652">
                        <c:v>3.8873842592579013</c:v>
                      </c:pt>
                      <c:pt idx="13653">
                        <c:v>3.8876273148120664</c:v>
                      </c:pt>
                      <c:pt idx="13654">
                        <c:v>3.8878703703735074</c:v>
                      </c:pt>
                      <c:pt idx="13655">
                        <c:v>3.8881134259276724</c:v>
                      </c:pt>
                      <c:pt idx="13656">
                        <c:v>3.8883564814818374</c:v>
                      </c:pt>
                      <c:pt idx="13657">
                        <c:v>3.8885995370360025</c:v>
                      </c:pt>
                      <c:pt idx="13658">
                        <c:v>3.8888425925901675</c:v>
                      </c:pt>
                      <c:pt idx="13659">
                        <c:v>3.8890856481443326</c:v>
                      </c:pt>
                      <c:pt idx="13660">
                        <c:v>3.8893287037057735</c:v>
                      </c:pt>
                      <c:pt idx="13661">
                        <c:v>3.8895717592599386</c:v>
                      </c:pt>
                      <c:pt idx="13662">
                        <c:v>3.8898148148141036</c:v>
                      </c:pt>
                      <c:pt idx="13663">
                        <c:v>3.8900578703682687</c:v>
                      </c:pt>
                      <c:pt idx="13664">
                        <c:v>3.8903009259224337</c:v>
                      </c:pt>
                      <c:pt idx="13665">
                        <c:v>3.8905439814838747</c:v>
                      </c:pt>
                      <c:pt idx="13666">
                        <c:v>3.8907870370380397</c:v>
                      </c:pt>
                      <c:pt idx="13667">
                        <c:v>3.8910300925922048</c:v>
                      </c:pt>
                      <c:pt idx="13668">
                        <c:v>3.8912731481463698</c:v>
                      </c:pt>
                      <c:pt idx="13669">
                        <c:v>3.8915162037005349</c:v>
                      </c:pt>
                      <c:pt idx="13670">
                        <c:v>3.8917592592619759</c:v>
                      </c:pt>
                      <c:pt idx="13671">
                        <c:v>3.8920023148161409</c:v>
                      </c:pt>
                      <c:pt idx="13672">
                        <c:v>3.8922453703703059</c:v>
                      </c:pt>
                      <c:pt idx="13673">
                        <c:v>3.892488425924471</c:v>
                      </c:pt>
                      <c:pt idx="13674">
                        <c:v>3.892731481478636</c:v>
                      </c:pt>
                      <c:pt idx="13675">
                        <c:v>3.892974537040077</c:v>
                      </c:pt>
                      <c:pt idx="13676">
                        <c:v>3.893217592594242</c:v>
                      </c:pt>
                      <c:pt idx="13677">
                        <c:v>3.8934606481484071</c:v>
                      </c:pt>
                      <c:pt idx="13678">
                        <c:v>3.8937037037025721</c:v>
                      </c:pt>
                      <c:pt idx="13679">
                        <c:v>3.8939583333335168</c:v>
                      </c:pt>
                      <c:pt idx="13680">
                        <c:v>3.8942013888876819</c:v>
                      </c:pt>
                      <c:pt idx="13681">
                        <c:v>3.8944444444418469</c:v>
                      </c:pt>
                      <c:pt idx="13682">
                        <c:v>3.8946874999960119</c:v>
                      </c:pt>
                      <c:pt idx="13683">
                        <c:v>3.8949305555574529</c:v>
                      </c:pt>
                      <c:pt idx="13684">
                        <c:v>3.895173611111618</c:v>
                      </c:pt>
                      <c:pt idx="13685">
                        <c:v>3.895416666665783</c:v>
                      </c:pt>
                      <c:pt idx="13686">
                        <c:v>3.8956597222199481</c:v>
                      </c:pt>
                      <c:pt idx="13687">
                        <c:v>3.8959027777741131</c:v>
                      </c:pt>
                      <c:pt idx="13688">
                        <c:v>3.8961458333355541</c:v>
                      </c:pt>
                      <c:pt idx="13689">
                        <c:v>3.8963888888897191</c:v>
                      </c:pt>
                      <c:pt idx="13690">
                        <c:v>3.8966319444438842</c:v>
                      </c:pt>
                      <c:pt idx="13691">
                        <c:v>3.8968749999980492</c:v>
                      </c:pt>
                      <c:pt idx="13692">
                        <c:v>3.8971180555522142</c:v>
                      </c:pt>
                      <c:pt idx="13693">
                        <c:v>3.8973611111136552</c:v>
                      </c:pt>
                      <c:pt idx="13694">
                        <c:v>3.8976041666678203</c:v>
                      </c:pt>
                      <c:pt idx="13695">
                        <c:v>3.8978472222219853</c:v>
                      </c:pt>
                      <c:pt idx="13696">
                        <c:v>3.8980902777761504</c:v>
                      </c:pt>
                      <c:pt idx="13697">
                        <c:v>3.8983333333303154</c:v>
                      </c:pt>
                      <c:pt idx="13698">
                        <c:v>3.8985763888917564</c:v>
                      </c:pt>
                      <c:pt idx="13699">
                        <c:v>3.8988194444459214</c:v>
                      </c:pt>
                      <c:pt idx="13700">
                        <c:v>3.8990625000000865</c:v>
                      </c:pt>
                      <c:pt idx="13701">
                        <c:v>3.8993055555542515</c:v>
                      </c:pt>
                      <c:pt idx="13702">
                        <c:v>3.8995486111084166</c:v>
                      </c:pt>
                      <c:pt idx="13703">
                        <c:v>3.8997916666625816</c:v>
                      </c:pt>
                      <c:pt idx="13704">
                        <c:v>3.9000347222240226</c:v>
                      </c:pt>
                      <c:pt idx="13705">
                        <c:v>3.9002777777781876</c:v>
                      </c:pt>
                      <c:pt idx="13706">
                        <c:v>3.9005208333323527</c:v>
                      </c:pt>
                      <c:pt idx="13707">
                        <c:v>3.9007638888865177</c:v>
                      </c:pt>
                      <c:pt idx="13708">
                        <c:v>3.9010069444406827</c:v>
                      </c:pt>
                      <c:pt idx="13709">
                        <c:v>3.9012500000021237</c:v>
                      </c:pt>
                      <c:pt idx="13710">
                        <c:v>3.9014930555562888</c:v>
                      </c:pt>
                      <c:pt idx="13711">
                        <c:v>3.9017361111104538</c:v>
                      </c:pt>
                      <c:pt idx="13712">
                        <c:v>3.9019791666646189</c:v>
                      </c:pt>
                      <c:pt idx="13713">
                        <c:v>3.9022222222187839</c:v>
                      </c:pt>
                      <c:pt idx="13714">
                        <c:v>3.9024652777802249</c:v>
                      </c:pt>
                      <c:pt idx="13715">
                        <c:v>3.9027083333343899</c:v>
                      </c:pt>
                      <c:pt idx="13716">
                        <c:v>3.902951388888555</c:v>
                      </c:pt>
                      <c:pt idx="13717">
                        <c:v>3.90319444444272</c:v>
                      </c:pt>
                      <c:pt idx="13718">
                        <c:v>3.9034374999968851</c:v>
                      </c:pt>
                      <c:pt idx="13719">
                        <c:v>3.903680555558326</c:v>
                      </c:pt>
                      <c:pt idx="13720">
                        <c:v>3.9039236111124911</c:v>
                      </c:pt>
                      <c:pt idx="13721">
                        <c:v>3.9041666666666561</c:v>
                      </c:pt>
                      <c:pt idx="13722">
                        <c:v>3.9044097222208212</c:v>
                      </c:pt>
                      <c:pt idx="13723">
                        <c:v>3.9046527777749862</c:v>
                      </c:pt>
                      <c:pt idx="13724">
                        <c:v>3.9048958333364272</c:v>
                      </c:pt>
                      <c:pt idx="13725">
                        <c:v>3.9051388888905922</c:v>
                      </c:pt>
                      <c:pt idx="13726">
                        <c:v>3.9053819444447573</c:v>
                      </c:pt>
                      <c:pt idx="13727">
                        <c:v>3.9056249999989223</c:v>
                      </c:pt>
                      <c:pt idx="13728">
                        <c:v>3.905879629629867</c:v>
                      </c:pt>
                      <c:pt idx="13729">
                        <c:v>3.9061226851840321</c:v>
                      </c:pt>
                      <c:pt idx="13730">
                        <c:v>3.9063657407381971</c:v>
                      </c:pt>
                      <c:pt idx="13731">
                        <c:v>3.9066087962923621</c:v>
                      </c:pt>
                      <c:pt idx="13732">
                        <c:v>3.9068518518538031</c:v>
                      </c:pt>
                      <c:pt idx="13733">
                        <c:v>3.9070949074079682</c:v>
                      </c:pt>
                      <c:pt idx="13734">
                        <c:v>3.9073379629621332</c:v>
                      </c:pt>
                      <c:pt idx="13735">
                        <c:v>3.9075810185162982</c:v>
                      </c:pt>
                      <c:pt idx="13736">
                        <c:v>3.9078240740704633</c:v>
                      </c:pt>
                      <c:pt idx="13737">
                        <c:v>3.9080671296319043</c:v>
                      </c:pt>
                      <c:pt idx="13738">
                        <c:v>3.9083101851860693</c:v>
                      </c:pt>
                      <c:pt idx="13739">
                        <c:v>3.9085532407402344</c:v>
                      </c:pt>
                      <c:pt idx="13740">
                        <c:v>3.9087962962943994</c:v>
                      </c:pt>
                      <c:pt idx="13741">
                        <c:v>3.9090393518485644</c:v>
                      </c:pt>
                      <c:pt idx="13742">
                        <c:v>3.9092824074100054</c:v>
                      </c:pt>
                      <c:pt idx="13743">
                        <c:v>3.9095254629641705</c:v>
                      </c:pt>
                      <c:pt idx="13744">
                        <c:v>3.9097685185183355</c:v>
                      </c:pt>
                      <c:pt idx="13745">
                        <c:v>3.9100115740725006</c:v>
                      </c:pt>
                      <c:pt idx="13746">
                        <c:v>3.9102546296266656</c:v>
                      </c:pt>
                      <c:pt idx="13747">
                        <c:v>3.9104976851881066</c:v>
                      </c:pt>
                      <c:pt idx="13748">
                        <c:v>3.9107407407422716</c:v>
                      </c:pt>
                      <c:pt idx="13749">
                        <c:v>3.9109837962964367</c:v>
                      </c:pt>
                      <c:pt idx="13750">
                        <c:v>3.9112268518506017</c:v>
                      </c:pt>
                      <c:pt idx="13751">
                        <c:v>3.9114699074047667</c:v>
                      </c:pt>
                      <c:pt idx="13752">
                        <c:v>3.9117129629589318</c:v>
                      </c:pt>
                      <c:pt idx="13753">
                        <c:v>3.9119560185203728</c:v>
                      </c:pt>
                      <c:pt idx="13754">
                        <c:v>3.9121990740745378</c:v>
                      </c:pt>
                      <c:pt idx="13755">
                        <c:v>3.9124421296287029</c:v>
                      </c:pt>
                      <c:pt idx="13756">
                        <c:v>3.9126851851828679</c:v>
                      </c:pt>
                      <c:pt idx="13757">
                        <c:v>3.9129282407370329</c:v>
                      </c:pt>
                      <c:pt idx="13758">
                        <c:v>3.9131712962984739</c:v>
                      </c:pt>
                      <c:pt idx="13759">
                        <c:v>3.913414351852639</c:v>
                      </c:pt>
                      <c:pt idx="13760">
                        <c:v>3.913657407406804</c:v>
                      </c:pt>
                      <c:pt idx="13761">
                        <c:v>3.9139004629609691</c:v>
                      </c:pt>
                      <c:pt idx="13762">
                        <c:v>3.9141435185151341</c:v>
                      </c:pt>
                      <c:pt idx="13763">
                        <c:v>3.9143865740765751</c:v>
                      </c:pt>
                      <c:pt idx="13764">
                        <c:v>3.9146296296307401</c:v>
                      </c:pt>
                      <c:pt idx="13765">
                        <c:v>3.9148726851849052</c:v>
                      </c:pt>
                      <c:pt idx="13766">
                        <c:v>3.9151157407390702</c:v>
                      </c:pt>
                      <c:pt idx="13767">
                        <c:v>3.9153587962932352</c:v>
                      </c:pt>
                      <c:pt idx="13768">
                        <c:v>3.9156018518546762</c:v>
                      </c:pt>
                      <c:pt idx="13769">
                        <c:v>3.9158449074088413</c:v>
                      </c:pt>
                      <c:pt idx="13770">
                        <c:v>3.9160879629630063</c:v>
                      </c:pt>
                      <c:pt idx="13771">
                        <c:v>3.9163310185171714</c:v>
                      </c:pt>
                      <c:pt idx="13772">
                        <c:v>3.9165740740713364</c:v>
                      </c:pt>
                      <c:pt idx="13773">
                        <c:v>3.9168171296255014</c:v>
                      </c:pt>
                      <c:pt idx="13774">
                        <c:v>3.9170601851869424</c:v>
                      </c:pt>
                      <c:pt idx="13775">
                        <c:v>3.9173032407411075</c:v>
                      </c:pt>
                      <c:pt idx="13776">
                        <c:v>3.9175578703720522</c:v>
                      </c:pt>
                      <c:pt idx="13777">
                        <c:v>3.9178009259262172</c:v>
                      </c:pt>
                      <c:pt idx="13778">
                        <c:v>3.9180439814803822</c:v>
                      </c:pt>
                      <c:pt idx="13779">
                        <c:v>3.9182870370345473</c:v>
                      </c:pt>
                      <c:pt idx="13780">
                        <c:v>3.9185300925887123</c:v>
                      </c:pt>
                      <c:pt idx="13781">
                        <c:v>3.9187731481501533</c:v>
                      </c:pt>
                      <c:pt idx="13782">
                        <c:v>3.9190162037043184</c:v>
                      </c:pt>
                      <c:pt idx="13783">
                        <c:v>3.9192592592584834</c:v>
                      </c:pt>
                      <c:pt idx="13784">
                        <c:v>3.9195023148126484</c:v>
                      </c:pt>
                      <c:pt idx="13785">
                        <c:v>3.9197453703668135</c:v>
                      </c:pt>
                      <c:pt idx="13786">
                        <c:v>3.9199884259282545</c:v>
                      </c:pt>
                      <c:pt idx="13787">
                        <c:v>3.9202314814824195</c:v>
                      </c:pt>
                      <c:pt idx="13788">
                        <c:v>3.9204745370365846</c:v>
                      </c:pt>
                      <c:pt idx="13789">
                        <c:v>3.9207175925907496</c:v>
                      </c:pt>
                      <c:pt idx="13790">
                        <c:v>3.9209606481449146</c:v>
                      </c:pt>
                      <c:pt idx="13791">
                        <c:v>3.9212037037063556</c:v>
                      </c:pt>
                      <c:pt idx="13792">
                        <c:v>3.9214467592605207</c:v>
                      </c:pt>
                      <c:pt idx="13793">
                        <c:v>3.9216898148146857</c:v>
                      </c:pt>
                      <c:pt idx="13794">
                        <c:v>3.9219328703688507</c:v>
                      </c:pt>
                      <c:pt idx="13795">
                        <c:v>3.9221759259230158</c:v>
                      </c:pt>
                      <c:pt idx="13796">
                        <c:v>3.9224189814844568</c:v>
                      </c:pt>
                      <c:pt idx="13797">
                        <c:v>3.9226620370386218</c:v>
                      </c:pt>
                      <c:pt idx="13798">
                        <c:v>3.9229050925927869</c:v>
                      </c:pt>
                      <c:pt idx="13799">
                        <c:v>3.9231481481469519</c:v>
                      </c:pt>
                      <c:pt idx="13800">
                        <c:v>3.9233912037011169</c:v>
                      </c:pt>
                      <c:pt idx="13801">
                        <c:v>3.923634259255282</c:v>
                      </c:pt>
                      <c:pt idx="13802">
                        <c:v>3.923877314816723</c:v>
                      </c:pt>
                      <c:pt idx="13803">
                        <c:v>3.924120370370888</c:v>
                      </c:pt>
                      <c:pt idx="13804">
                        <c:v>3.9243634259250531</c:v>
                      </c:pt>
                      <c:pt idx="13805">
                        <c:v>3.9246064814792181</c:v>
                      </c:pt>
                      <c:pt idx="13806">
                        <c:v>3.9248495370333831</c:v>
                      </c:pt>
                      <c:pt idx="13807">
                        <c:v>3.9250925925948241</c:v>
                      </c:pt>
                      <c:pt idx="13808">
                        <c:v>3.9253356481489892</c:v>
                      </c:pt>
                      <c:pt idx="13809">
                        <c:v>3.9255787037031542</c:v>
                      </c:pt>
                      <c:pt idx="13810">
                        <c:v>3.9258217592573192</c:v>
                      </c:pt>
                      <c:pt idx="13811">
                        <c:v>3.9260648148114843</c:v>
                      </c:pt>
                      <c:pt idx="13812">
                        <c:v>3.9263078703729253</c:v>
                      </c:pt>
                      <c:pt idx="13813">
                        <c:v>3.9265509259270903</c:v>
                      </c:pt>
                      <c:pt idx="13814">
                        <c:v>3.9267939814812554</c:v>
                      </c:pt>
                      <c:pt idx="13815">
                        <c:v>3.9270370370354204</c:v>
                      </c:pt>
                      <c:pt idx="13816">
                        <c:v>3.9272800925895854</c:v>
                      </c:pt>
                      <c:pt idx="13817">
                        <c:v>3.9275231481510264</c:v>
                      </c:pt>
                      <c:pt idx="13818">
                        <c:v>3.9277662037051915</c:v>
                      </c:pt>
                      <c:pt idx="13819">
                        <c:v>3.9280092592593565</c:v>
                      </c:pt>
                      <c:pt idx="13820">
                        <c:v>3.9282523148135216</c:v>
                      </c:pt>
                      <c:pt idx="13821">
                        <c:v>3.9284953703676866</c:v>
                      </c:pt>
                      <c:pt idx="13822">
                        <c:v>3.9287384259218516</c:v>
                      </c:pt>
                      <c:pt idx="13823">
                        <c:v>3.9289814814832926</c:v>
                      </c:pt>
                      <c:pt idx="13824">
                        <c:v>3.9292361111142373</c:v>
                      </c:pt>
                      <c:pt idx="13825">
                        <c:v>3.9294791666684024</c:v>
                      </c:pt>
                      <c:pt idx="13826">
                        <c:v>3.9297222222225674</c:v>
                      </c:pt>
                      <c:pt idx="13827">
                        <c:v>3.9299652777767324</c:v>
                      </c:pt>
                      <c:pt idx="13828">
                        <c:v>3.9302083333308975</c:v>
                      </c:pt>
                      <c:pt idx="13829">
                        <c:v>3.9304513888850625</c:v>
                      </c:pt>
                      <c:pt idx="13830">
                        <c:v>3.9306944444465035</c:v>
                      </c:pt>
                      <c:pt idx="13831">
                        <c:v>3.9309375000006685</c:v>
                      </c:pt>
                      <c:pt idx="13832">
                        <c:v>3.9311805555548336</c:v>
                      </c:pt>
                      <c:pt idx="13833">
                        <c:v>3.9314236111089986</c:v>
                      </c:pt>
                      <c:pt idx="13834">
                        <c:v>3.9316666666631637</c:v>
                      </c:pt>
                      <c:pt idx="13835">
                        <c:v>3.9319097222246047</c:v>
                      </c:pt>
                      <c:pt idx="13836">
                        <c:v>3.9321527777787697</c:v>
                      </c:pt>
                      <c:pt idx="13837">
                        <c:v>3.9323958333329347</c:v>
                      </c:pt>
                      <c:pt idx="13838">
                        <c:v>3.9326388888870998</c:v>
                      </c:pt>
                      <c:pt idx="13839">
                        <c:v>3.9328819444412648</c:v>
                      </c:pt>
                      <c:pt idx="13840">
                        <c:v>3.9331250000027058</c:v>
                      </c:pt>
                      <c:pt idx="13841">
                        <c:v>3.9333680555568709</c:v>
                      </c:pt>
                      <c:pt idx="13842">
                        <c:v>3.9336111111110359</c:v>
                      </c:pt>
                      <c:pt idx="13843">
                        <c:v>3.9338541666652009</c:v>
                      </c:pt>
                      <c:pt idx="13844">
                        <c:v>3.934097222219366</c:v>
                      </c:pt>
                      <c:pt idx="13845">
                        <c:v>3.934340277780807</c:v>
                      </c:pt>
                      <c:pt idx="13846">
                        <c:v>3.934583333334972</c:v>
                      </c:pt>
                      <c:pt idx="13847">
                        <c:v>3.934826388889137</c:v>
                      </c:pt>
                      <c:pt idx="13848">
                        <c:v>3.9350694444433021</c:v>
                      </c:pt>
                      <c:pt idx="13849">
                        <c:v>3.9353124999974671</c:v>
                      </c:pt>
                      <c:pt idx="13850">
                        <c:v>3.9355555555516322</c:v>
                      </c:pt>
                      <c:pt idx="13851">
                        <c:v>3.9357986111130732</c:v>
                      </c:pt>
                      <c:pt idx="13852">
                        <c:v>3.9360416666672382</c:v>
                      </c:pt>
                      <c:pt idx="13853">
                        <c:v>3.9362847222214032</c:v>
                      </c:pt>
                      <c:pt idx="13854">
                        <c:v>3.9365277777755683</c:v>
                      </c:pt>
                      <c:pt idx="13855">
                        <c:v>3.9367708333297333</c:v>
                      </c:pt>
                      <c:pt idx="13856">
                        <c:v>3.9370138888911743</c:v>
                      </c:pt>
                      <c:pt idx="13857">
                        <c:v>3.9372569444453394</c:v>
                      </c:pt>
                      <c:pt idx="13858">
                        <c:v>3.9374999999995044</c:v>
                      </c:pt>
                      <c:pt idx="13859">
                        <c:v>3.9377430555536694</c:v>
                      </c:pt>
                      <c:pt idx="13860">
                        <c:v>3.9379861111078345</c:v>
                      </c:pt>
                      <c:pt idx="13861">
                        <c:v>3.9382291666692755</c:v>
                      </c:pt>
                      <c:pt idx="13862">
                        <c:v>3.9384722222234405</c:v>
                      </c:pt>
                      <c:pt idx="13863">
                        <c:v>3.9387152777776056</c:v>
                      </c:pt>
                      <c:pt idx="13864">
                        <c:v>3.9389583333317706</c:v>
                      </c:pt>
                      <c:pt idx="13865">
                        <c:v>3.9392013888859356</c:v>
                      </c:pt>
                      <c:pt idx="13866">
                        <c:v>3.9394444444473766</c:v>
                      </c:pt>
                      <c:pt idx="13867">
                        <c:v>3.9396875000015417</c:v>
                      </c:pt>
                      <c:pt idx="13868">
                        <c:v>3.9399305555557067</c:v>
                      </c:pt>
                      <c:pt idx="13869">
                        <c:v>3.9401736111098717</c:v>
                      </c:pt>
                      <c:pt idx="13870">
                        <c:v>3.9404166666640368</c:v>
                      </c:pt>
                      <c:pt idx="13871">
                        <c:v>3.9406597222182018</c:v>
                      </c:pt>
                      <c:pt idx="13872">
                        <c:v>3.9409027777796428</c:v>
                      </c:pt>
                      <c:pt idx="13873">
                        <c:v>3.9411574074033116</c:v>
                      </c:pt>
                      <c:pt idx="13874">
                        <c:v>3.9414004629647525</c:v>
                      </c:pt>
                      <c:pt idx="13875">
                        <c:v>3.9416435185189176</c:v>
                      </c:pt>
                      <c:pt idx="13876">
                        <c:v>3.9418865740730826</c:v>
                      </c:pt>
                      <c:pt idx="13877">
                        <c:v>3.9421296296272477</c:v>
                      </c:pt>
                      <c:pt idx="13878">
                        <c:v>3.9423726851814127</c:v>
                      </c:pt>
                      <c:pt idx="13879">
                        <c:v>3.9426157407428537</c:v>
                      </c:pt>
                      <c:pt idx="13880">
                        <c:v>3.9428587962970187</c:v>
                      </c:pt>
                      <c:pt idx="13881">
                        <c:v>3.9431018518511838</c:v>
                      </c:pt>
                      <c:pt idx="13882">
                        <c:v>3.9433449074053488</c:v>
                      </c:pt>
                      <c:pt idx="13883">
                        <c:v>3.9435879629595139</c:v>
                      </c:pt>
                      <c:pt idx="13884">
                        <c:v>3.9438310185209549</c:v>
                      </c:pt>
                      <c:pt idx="13885">
                        <c:v>3.9440740740751199</c:v>
                      </c:pt>
                      <c:pt idx="13886">
                        <c:v>3.9443171296292849</c:v>
                      </c:pt>
                      <c:pt idx="13887">
                        <c:v>3.94456018518345</c:v>
                      </c:pt>
                      <c:pt idx="13888">
                        <c:v>3.944803240737615</c:v>
                      </c:pt>
                      <c:pt idx="13889">
                        <c:v>3.945046296299056</c:v>
                      </c:pt>
                      <c:pt idx="13890">
                        <c:v>3.945289351853221</c:v>
                      </c:pt>
                      <c:pt idx="13891">
                        <c:v>3.9455324074073861</c:v>
                      </c:pt>
                      <c:pt idx="13892">
                        <c:v>3.9457754629615511</c:v>
                      </c:pt>
                      <c:pt idx="13893">
                        <c:v>3.9460185185157162</c:v>
                      </c:pt>
                      <c:pt idx="13894">
                        <c:v>3.9462615740771572</c:v>
                      </c:pt>
                      <c:pt idx="13895">
                        <c:v>3.9465046296313222</c:v>
                      </c:pt>
                      <c:pt idx="13896">
                        <c:v>3.9467476851854872</c:v>
                      </c:pt>
                      <c:pt idx="13897">
                        <c:v>3.9469907407396523</c:v>
                      </c:pt>
                      <c:pt idx="13898">
                        <c:v>3.9472337962938173</c:v>
                      </c:pt>
                      <c:pt idx="13899">
                        <c:v>3.9474768518479824</c:v>
                      </c:pt>
                      <c:pt idx="13900">
                        <c:v>3.9477199074094234</c:v>
                      </c:pt>
                      <c:pt idx="13901">
                        <c:v>3.9479629629635884</c:v>
                      </c:pt>
                      <c:pt idx="13902">
                        <c:v>3.9482060185177534</c:v>
                      </c:pt>
                      <c:pt idx="13903">
                        <c:v>3.9484490740719185</c:v>
                      </c:pt>
                      <c:pt idx="13904">
                        <c:v>3.9486921296260835</c:v>
                      </c:pt>
                      <c:pt idx="13905">
                        <c:v>3.9489351851875245</c:v>
                      </c:pt>
                      <c:pt idx="13906">
                        <c:v>3.9491782407416895</c:v>
                      </c:pt>
                      <c:pt idx="13907">
                        <c:v>3.9494212962958546</c:v>
                      </c:pt>
                      <c:pt idx="13908">
                        <c:v>3.9496643518500196</c:v>
                      </c:pt>
                      <c:pt idx="13909">
                        <c:v>3.9499074074041847</c:v>
                      </c:pt>
                      <c:pt idx="13910">
                        <c:v>3.9501504629656257</c:v>
                      </c:pt>
                      <c:pt idx="13911">
                        <c:v>3.9503935185197907</c:v>
                      </c:pt>
                      <c:pt idx="13912">
                        <c:v>3.9506365740739557</c:v>
                      </c:pt>
                      <c:pt idx="13913">
                        <c:v>3.9508796296281208</c:v>
                      </c:pt>
                      <c:pt idx="13914">
                        <c:v>3.9511226851822858</c:v>
                      </c:pt>
                      <c:pt idx="13915">
                        <c:v>3.9513657407437268</c:v>
                      </c:pt>
                      <c:pt idx="13916">
                        <c:v>3.9516087962978919</c:v>
                      </c:pt>
                      <c:pt idx="13917">
                        <c:v>3.9518518518520569</c:v>
                      </c:pt>
                      <c:pt idx="13918">
                        <c:v>3.9520949074062219</c:v>
                      </c:pt>
                      <c:pt idx="13919">
                        <c:v>3.952337962960387</c:v>
                      </c:pt>
                      <c:pt idx="13920">
                        <c:v>3.952581018514552</c:v>
                      </c:pt>
                      <c:pt idx="13921">
                        <c:v>3.9528356481454967</c:v>
                      </c:pt>
                      <c:pt idx="13922">
                        <c:v>3.9530787036996617</c:v>
                      </c:pt>
                      <c:pt idx="13923">
                        <c:v>3.9533217592611027</c:v>
                      </c:pt>
                      <c:pt idx="13924">
                        <c:v>3.9535648148152678</c:v>
                      </c:pt>
                      <c:pt idx="13925">
                        <c:v>3.9538078703694328</c:v>
                      </c:pt>
                      <c:pt idx="13926">
                        <c:v>3.9540509259235979</c:v>
                      </c:pt>
                      <c:pt idx="13927">
                        <c:v>3.9542939814777629</c:v>
                      </c:pt>
                      <c:pt idx="13928">
                        <c:v>3.9545370370392039</c:v>
                      </c:pt>
                      <c:pt idx="13929">
                        <c:v>3.9547800925933689</c:v>
                      </c:pt>
                      <c:pt idx="13930">
                        <c:v>3.955023148147534</c:v>
                      </c:pt>
                      <c:pt idx="13931">
                        <c:v>3.955266203701699</c:v>
                      </c:pt>
                      <c:pt idx="13932">
                        <c:v>3.9555092592558641</c:v>
                      </c:pt>
                      <c:pt idx="13933">
                        <c:v>3.955752314817305</c:v>
                      </c:pt>
                      <c:pt idx="13934">
                        <c:v>3.9559953703714701</c:v>
                      </c:pt>
                      <c:pt idx="13935">
                        <c:v>3.9562384259256351</c:v>
                      </c:pt>
                      <c:pt idx="13936">
                        <c:v>3.9564814814798002</c:v>
                      </c:pt>
                      <c:pt idx="13937">
                        <c:v>3.9567245370339652</c:v>
                      </c:pt>
                      <c:pt idx="13938">
                        <c:v>3.9569675925954062</c:v>
                      </c:pt>
                      <c:pt idx="13939">
                        <c:v>3.9572106481495712</c:v>
                      </c:pt>
                      <c:pt idx="13940">
                        <c:v>3.9574537037037363</c:v>
                      </c:pt>
                      <c:pt idx="13941">
                        <c:v>3.9576967592579013</c:v>
                      </c:pt>
                      <c:pt idx="13942">
                        <c:v>3.9579398148120664</c:v>
                      </c:pt>
                      <c:pt idx="13943">
                        <c:v>3.9581828703735074</c:v>
                      </c:pt>
                      <c:pt idx="13944">
                        <c:v>3.9584259259276724</c:v>
                      </c:pt>
                      <c:pt idx="13945">
                        <c:v>3.9586689814818374</c:v>
                      </c:pt>
                      <c:pt idx="13946">
                        <c:v>3.9589120370360025</c:v>
                      </c:pt>
                      <c:pt idx="13947">
                        <c:v>3.9591550925901675</c:v>
                      </c:pt>
                      <c:pt idx="13948">
                        <c:v>3.9593981481443326</c:v>
                      </c:pt>
                      <c:pt idx="13949">
                        <c:v>3.9596412037057735</c:v>
                      </c:pt>
                      <c:pt idx="13950">
                        <c:v>3.9598842592599386</c:v>
                      </c:pt>
                      <c:pt idx="13951">
                        <c:v>3.9601273148141036</c:v>
                      </c:pt>
                      <c:pt idx="13952">
                        <c:v>3.9603703703682687</c:v>
                      </c:pt>
                      <c:pt idx="13953">
                        <c:v>3.9606134259224337</c:v>
                      </c:pt>
                      <c:pt idx="13954">
                        <c:v>3.9608564814838747</c:v>
                      </c:pt>
                      <c:pt idx="13955">
                        <c:v>3.9610995370380397</c:v>
                      </c:pt>
                      <c:pt idx="13956">
                        <c:v>3.9613425925922048</c:v>
                      </c:pt>
                      <c:pt idx="13957">
                        <c:v>3.9615856481463698</c:v>
                      </c:pt>
                      <c:pt idx="13958">
                        <c:v>3.9618287037005349</c:v>
                      </c:pt>
                      <c:pt idx="13959">
                        <c:v>3.9620717592619759</c:v>
                      </c:pt>
                      <c:pt idx="13960">
                        <c:v>3.9623148148161409</c:v>
                      </c:pt>
                      <c:pt idx="13961">
                        <c:v>3.9625578703703059</c:v>
                      </c:pt>
                      <c:pt idx="13962">
                        <c:v>3.962800925924471</c:v>
                      </c:pt>
                      <c:pt idx="13963">
                        <c:v>3.963043981478636</c:v>
                      </c:pt>
                      <c:pt idx="13964">
                        <c:v>3.963287037040077</c:v>
                      </c:pt>
                      <c:pt idx="13965">
                        <c:v>3.963530092594242</c:v>
                      </c:pt>
                      <c:pt idx="13966">
                        <c:v>3.9637731481484071</c:v>
                      </c:pt>
                      <c:pt idx="13967">
                        <c:v>3.9640162037025721</c:v>
                      </c:pt>
                      <c:pt idx="13968">
                        <c:v>3.9642592592567372</c:v>
                      </c:pt>
                      <c:pt idx="13969">
                        <c:v>3.9645138888876819</c:v>
                      </c:pt>
                      <c:pt idx="13970">
                        <c:v>3.9647569444418469</c:v>
                      </c:pt>
                      <c:pt idx="13971">
                        <c:v>3.9649999999960119</c:v>
                      </c:pt>
                      <c:pt idx="13972">
                        <c:v>3.9652430555574529</c:v>
                      </c:pt>
                      <c:pt idx="13973">
                        <c:v>3.965486111111618</c:v>
                      </c:pt>
                      <c:pt idx="13974">
                        <c:v>3.965729166665783</c:v>
                      </c:pt>
                      <c:pt idx="13975">
                        <c:v>3.9659722222199481</c:v>
                      </c:pt>
                      <c:pt idx="13976">
                        <c:v>3.9662152777741131</c:v>
                      </c:pt>
                      <c:pt idx="13977">
                        <c:v>3.9664583333355541</c:v>
                      </c:pt>
                      <c:pt idx="13978">
                        <c:v>3.9667013888897191</c:v>
                      </c:pt>
                      <c:pt idx="13979">
                        <c:v>3.9669444444438842</c:v>
                      </c:pt>
                      <c:pt idx="13980">
                        <c:v>3.9671874999980492</c:v>
                      </c:pt>
                      <c:pt idx="13981">
                        <c:v>3.9674305555522142</c:v>
                      </c:pt>
                      <c:pt idx="13982">
                        <c:v>3.9676736111136552</c:v>
                      </c:pt>
                      <c:pt idx="13983">
                        <c:v>3.9679166666678203</c:v>
                      </c:pt>
                      <c:pt idx="13984">
                        <c:v>3.9681597222219853</c:v>
                      </c:pt>
                      <c:pt idx="13985">
                        <c:v>3.9684027777761504</c:v>
                      </c:pt>
                      <c:pt idx="13986">
                        <c:v>3.9686458333303154</c:v>
                      </c:pt>
                      <c:pt idx="13987">
                        <c:v>3.9688888888917564</c:v>
                      </c:pt>
                      <c:pt idx="13988">
                        <c:v>3.9691319444459214</c:v>
                      </c:pt>
                      <c:pt idx="13989">
                        <c:v>3.9693750000000865</c:v>
                      </c:pt>
                      <c:pt idx="13990">
                        <c:v>3.9696180555542515</c:v>
                      </c:pt>
                      <c:pt idx="13991">
                        <c:v>3.9698611111084166</c:v>
                      </c:pt>
                      <c:pt idx="13992">
                        <c:v>3.9701041666625816</c:v>
                      </c:pt>
                      <c:pt idx="13993">
                        <c:v>3.9703472222240226</c:v>
                      </c:pt>
                      <c:pt idx="13994">
                        <c:v>3.9705902777781876</c:v>
                      </c:pt>
                      <c:pt idx="13995">
                        <c:v>3.9708333333323527</c:v>
                      </c:pt>
                      <c:pt idx="13996">
                        <c:v>3.9710763888865177</c:v>
                      </c:pt>
                      <c:pt idx="13997">
                        <c:v>3.9713194444406827</c:v>
                      </c:pt>
                      <c:pt idx="13998">
                        <c:v>3.9715625000021237</c:v>
                      </c:pt>
                      <c:pt idx="13999">
                        <c:v>3.9718055555562888</c:v>
                      </c:pt>
                      <c:pt idx="14000">
                        <c:v>3.9720486111104538</c:v>
                      </c:pt>
                      <c:pt idx="14001">
                        <c:v>3.9722916666646189</c:v>
                      </c:pt>
                      <c:pt idx="14002">
                        <c:v>3.9725347222187839</c:v>
                      </c:pt>
                      <c:pt idx="14003">
                        <c:v>3.9727777777802249</c:v>
                      </c:pt>
                      <c:pt idx="14004">
                        <c:v>3.9730208333343899</c:v>
                      </c:pt>
                      <c:pt idx="14005">
                        <c:v>3.973263888888555</c:v>
                      </c:pt>
                      <c:pt idx="14006">
                        <c:v>3.97350694444272</c:v>
                      </c:pt>
                      <c:pt idx="14007">
                        <c:v>3.9737499999968851</c:v>
                      </c:pt>
                      <c:pt idx="14008">
                        <c:v>3.973993055558326</c:v>
                      </c:pt>
                      <c:pt idx="14009">
                        <c:v>3.9742361111124911</c:v>
                      </c:pt>
                      <c:pt idx="14010">
                        <c:v>3.9744791666666561</c:v>
                      </c:pt>
                      <c:pt idx="14011">
                        <c:v>3.9747222222208212</c:v>
                      </c:pt>
                      <c:pt idx="14012">
                        <c:v>3.9749652777749862</c:v>
                      </c:pt>
                      <c:pt idx="14013">
                        <c:v>3.9752083333364272</c:v>
                      </c:pt>
                      <c:pt idx="14014">
                        <c:v>3.9754513888905922</c:v>
                      </c:pt>
                      <c:pt idx="14015">
                        <c:v>3.9756944444447573</c:v>
                      </c:pt>
                      <c:pt idx="14016">
                        <c:v>3.9759374999989223</c:v>
                      </c:pt>
                      <c:pt idx="14017">
                        <c:v>3.9761805555530874</c:v>
                      </c:pt>
                      <c:pt idx="14018">
                        <c:v>3.9764351851840321</c:v>
                      </c:pt>
                      <c:pt idx="14019">
                        <c:v>3.9766782407381971</c:v>
                      </c:pt>
                      <c:pt idx="14020">
                        <c:v>3.9769212962923621</c:v>
                      </c:pt>
                      <c:pt idx="14021">
                        <c:v>3.9771643518538031</c:v>
                      </c:pt>
                      <c:pt idx="14022">
                        <c:v>3.9774074074079682</c:v>
                      </c:pt>
                      <c:pt idx="14023">
                        <c:v>3.9776504629621332</c:v>
                      </c:pt>
                      <c:pt idx="14024">
                        <c:v>3.9778935185162982</c:v>
                      </c:pt>
                      <c:pt idx="14025">
                        <c:v>3.9781365740704633</c:v>
                      </c:pt>
                      <c:pt idx="14026">
                        <c:v>3.9783796296319043</c:v>
                      </c:pt>
                      <c:pt idx="14027">
                        <c:v>3.9786226851860693</c:v>
                      </c:pt>
                      <c:pt idx="14028">
                        <c:v>3.9788657407402344</c:v>
                      </c:pt>
                      <c:pt idx="14029">
                        <c:v>3.9791087962943994</c:v>
                      </c:pt>
                      <c:pt idx="14030">
                        <c:v>3.9793518518485644</c:v>
                      </c:pt>
                      <c:pt idx="14031">
                        <c:v>3.9795949074100054</c:v>
                      </c:pt>
                      <c:pt idx="14032">
                        <c:v>3.9798379629641705</c:v>
                      </c:pt>
                      <c:pt idx="14033">
                        <c:v>3.9800810185183355</c:v>
                      </c:pt>
                      <c:pt idx="14034">
                        <c:v>3.9803240740725006</c:v>
                      </c:pt>
                      <c:pt idx="14035">
                        <c:v>3.9805671296266656</c:v>
                      </c:pt>
                      <c:pt idx="14036">
                        <c:v>3.9808101851881066</c:v>
                      </c:pt>
                      <c:pt idx="14037">
                        <c:v>3.9810532407422716</c:v>
                      </c:pt>
                      <c:pt idx="14038">
                        <c:v>3.9812962962964367</c:v>
                      </c:pt>
                      <c:pt idx="14039">
                        <c:v>3.9815393518506017</c:v>
                      </c:pt>
                      <c:pt idx="14040">
                        <c:v>3.9817824074047667</c:v>
                      </c:pt>
                      <c:pt idx="14041">
                        <c:v>3.9820254629589318</c:v>
                      </c:pt>
                      <c:pt idx="14042">
                        <c:v>3.9822685185203728</c:v>
                      </c:pt>
                      <c:pt idx="14043">
                        <c:v>3.9825115740745378</c:v>
                      </c:pt>
                      <c:pt idx="14044">
                        <c:v>3.9827546296287029</c:v>
                      </c:pt>
                      <c:pt idx="14045">
                        <c:v>3.9829976851828679</c:v>
                      </c:pt>
                      <c:pt idx="14046">
                        <c:v>3.9832407407370329</c:v>
                      </c:pt>
                      <c:pt idx="14047">
                        <c:v>3.9834837962984739</c:v>
                      </c:pt>
                      <c:pt idx="14048">
                        <c:v>3.983726851852639</c:v>
                      </c:pt>
                      <c:pt idx="14049">
                        <c:v>3.983969907406804</c:v>
                      </c:pt>
                      <c:pt idx="14050">
                        <c:v>3.9842129629609691</c:v>
                      </c:pt>
                      <c:pt idx="14051">
                        <c:v>3.9844560185151341</c:v>
                      </c:pt>
                      <c:pt idx="14052">
                        <c:v>3.9846990740765751</c:v>
                      </c:pt>
                      <c:pt idx="14053">
                        <c:v>3.9849421296307401</c:v>
                      </c:pt>
                      <c:pt idx="14054">
                        <c:v>3.9851851851849052</c:v>
                      </c:pt>
                      <c:pt idx="14055">
                        <c:v>3.9854282407390702</c:v>
                      </c:pt>
                      <c:pt idx="14056">
                        <c:v>3.9856712962932352</c:v>
                      </c:pt>
                      <c:pt idx="14057">
                        <c:v>3.9859143518546762</c:v>
                      </c:pt>
                      <c:pt idx="14058">
                        <c:v>3.9861574074088413</c:v>
                      </c:pt>
                      <c:pt idx="14059">
                        <c:v>3.9864004629630063</c:v>
                      </c:pt>
                      <c:pt idx="14060">
                        <c:v>3.9866435185171714</c:v>
                      </c:pt>
                      <c:pt idx="14061">
                        <c:v>3.9868865740713364</c:v>
                      </c:pt>
                      <c:pt idx="14062">
                        <c:v>3.9871296296255014</c:v>
                      </c:pt>
                      <c:pt idx="14063">
                        <c:v>3.9873726851869424</c:v>
                      </c:pt>
                      <c:pt idx="14064">
                        <c:v>3.9876157407411075</c:v>
                      </c:pt>
                      <c:pt idx="14065">
                        <c:v>3.9878587962952725</c:v>
                      </c:pt>
                      <c:pt idx="14066">
                        <c:v>3.9881134259262172</c:v>
                      </c:pt>
                      <c:pt idx="14067">
                        <c:v>3.9883564814803822</c:v>
                      </c:pt>
                      <c:pt idx="14068">
                        <c:v>3.9885995370345473</c:v>
                      </c:pt>
                      <c:pt idx="14069">
                        <c:v>3.9888425925887123</c:v>
                      </c:pt>
                      <c:pt idx="14070">
                        <c:v>3.9890856481501533</c:v>
                      </c:pt>
                      <c:pt idx="14071">
                        <c:v>3.9893287037043184</c:v>
                      </c:pt>
                      <c:pt idx="14072">
                        <c:v>3.9895717592584834</c:v>
                      </c:pt>
                      <c:pt idx="14073">
                        <c:v>3.9898148148126484</c:v>
                      </c:pt>
                      <c:pt idx="14074">
                        <c:v>3.9900578703668135</c:v>
                      </c:pt>
                      <c:pt idx="14075">
                        <c:v>3.9903009259282545</c:v>
                      </c:pt>
                      <c:pt idx="14076">
                        <c:v>3.9905439814824195</c:v>
                      </c:pt>
                      <c:pt idx="14077">
                        <c:v>3.9907870370365846</c:v>
                      </c:pt>
                      <c:pt idx="14078">
                        <c:v>3.9910300925907496</c:v>
                      </c:pt>
                      <c:pt idx="14079">
                        <c:v>3.9912731481449146</c:v>
                      </c:pt>
                      <c:pt idx="14080">
                        <c:v>3.9915162037063556</c:v>
                      </c:pt>
                      <c:pt idx="14081">
                        <c:v>3.9917592592605207</c:v>
                      </c:pt>
                      <c:pt idx="14082">
                        <c:v>3.9920023148146857</c:v>
                      </c:pt>
                      <c:pt idx="14083">
                        <c:v>3.9922453703688507</c:v>
                      </c:pt>
                      <c:pt idx="14084">
                        <c:v>3.9924884259230158</c:v>
                      </c:pt>
                      <c:pt idx="14085">
                        <c:v>3.9927314814844568</c:v>
                      </c:pt>
                      <c:pt idx="14086">
                        <c:v>3.9929745370386218</c:v>
                      </c:pt>
                      <c:pt idx="14087">
                        <c:v>3.9932175925927869</c:v>
                      </c:pt>
                      <c:pt idx="14088">
                        <c:v>3.9934606481469519</c:v>
                      </c:pt>
                      <c:pt idx="14089">
                        <c:v>3.9937037037011169</c:v>
                      </c:pt>
                      <c:pt idx="14090">
                        <c:v>3.993946759255282</c:v>
                      </c:pt>
                      <c:pt idx="14091">
                        <c:v>3.994189814816723</c:v>
                      </c:pt>
                      <c:pt idx="14092">
                        <c:v>3.994432870370888</c:v>
                      </c:pt>
                      <c:pt idx="14093">
                        <c:v>3.9946759259250531</c:v>
                      </c:pt>
                      <c:pt idx="14094">
                        <c:v>3.9949189814792181</c:v>
                      </c:pt>
                      <c:pt idx="14095">
                        <c:v>3.9951620370333831</c:v>
                      </c:pt>
                      <c:pt idx="14096">
                        <c:v>3.9954050925948241</c:v>
                      </c:pt>
                      <c:pt idx="14097">
                        <c:v>3.9956481481489892</c:v>
                      </c:pt>
                      <c:pt idx="14098">
                        <c:v>3.9958912037031542</c:v>
                      </c:pt>
                      <c:pt idx="14099">
                        <c:v>3.9961342592573192</c:v>
                      </c:pt>
                      <c:pt idx="14100">
                        <c:v>3.9963773148114843</c:v>
                      </c:pt>
                      <c:pt idx="14101">
                        <c:v>3.9966203703729253</c:v>
                      </c:pt>
                      <c:pt idx="14102">
                        <c:v>3.9968634259270903</c:v>
                      </c:pt>
                      <c:pt idx="14103">
                        <c:v>3.9971064814812554</c:v>
                      </c:pt>
                      <c:pt idx="14104">
                        <c:v>3.9973495370354204</c:v>
                      </c:pt>
                      <c:pt idx="14105">
                        <c:v>3.9975925925895854</c:v>
                      </c:pt>
                      <c:pt idx="14106">
                        <c:v>3.9978356481510264</c:v>
                      </c:pt>
                      <c:pt idx="14107">
                        <c:v>3.9980787037051915</c:v>
                      </c:pt>
                      <c:pt idx="14108">
                        <c:v>3.9983217592593565</c:v>
                      </c:pt>
                      <c:pt idx="14109">
                        <c:v>3.9985648148135216</c:v>
                      </c:pt>
                      <c:pt idx="14110">
                        <c:v>3.9988078703676866</c:v>
                      </c:pt>
                      <c:pt idx="14111">
                        <c:v>3.9990509259218516</c:v>
                      </c:pt>
                      <c:pt idx="14112">
                        <c:v>3.9992939814832926</c:v>
                      </c:pt>
                      <c:pt idx="14113">
                        <c:v>3.9995370370374577</c:v>
                      </c:pt>
                      <c:pt idx="14114">
                        <c:v>3.9997800925916227</c:v>
                      </c:pt>
                      <c:pt idx="14115">
                        <c:v>4.0000347222225674</c:v>
                      </c:pt>
                      <c:pt idx="14116">
                        <c:v>4.0002777777767324</c:v>
                      </c:pt>
                      <c:pt idx="14117">
                        <c:v>4.0005208333308975</c:v>
                      </c:pt>
                      <c:pt idx="14118">
                        <c:v>4.0007638888850625</c:v>
                      </c:pt>
                      <c:pt idx="14119">
                        <c:v>4.0010069444465035</c:v>
                      </c:pt>
                      <c:pt idx="14120">
                        <c:v>4.0012500000006685</c:v>
                      </c:pt>
                      <c:pt idx="14121">
                        <c:v>4.0014930555548336</c:v>
                      </c:pt>
                      <c:pt idx="14122">
                        <c:v>4.0017361111089986</c:v>
                      </c:pt>
                      <c:pt idx="14123">
                        <c:v>4.0019791666631637</c:v>
                      </c:pt>
                      <c:pt idx="14124">
                        <c:v>4.0022222222246047</c:v>
                      </c:pt>
                      <c:pt idx="14125">
                        <c:v>4.0024652777787697</c:v>
                      </c:pt>
                      <c:pt idx="14126">
                        <c:v>4.0027083333329347</c:v>
                      </c:pt>
                      <c:pt idx="14127">
                        <c:v>4.0029513888870998</c:v>
                      </c:pt>
                      <c:pt idx="14128">
                        <c:v>4.0031944444412648</c:v>
                      </c:pt>
                      <c:pt idx="14129">
                        <c:v>4.0034375000027058</c:v>
                      </c:pt>
                      <c:pt idx="14130">
                        <c:v>4.0036805555568709</c:v>
                      </c:pt>
                      <c:pt idx="14131">
                        <c:v>4.0039236111110359</c:v>
                      </c:pt>
                      <c:pt idx="14132">
                        <c:v>4.0041666666652009</c:v>
                      </c:pt>
                      <c:pt idx="14133">
                        <c:v>4.004409722219366</c:v>
                      </c:pt>
                      <c:pt idx="14134">
                        <c:v>4.004652777780807</c:v>
                      </c:pt>
                      <c:pt idx="14135">
                        <c:v>4.004895833334972</c:v>
                      </c:pt>
                      <c:pt idx="14136">
                        <c:v>4.005138888889137</c:v>
                      </c:pt>
                      <c:pt idx="14137">
                        <c:v>4.0053819444433021</c:v>
                      </c:pt>
                      <c:pt idx="14138">
                        <c:v>4.0056249999974671</c:v>
                      </c:pt>
                      <c:pt idx="14139">
                        <c:v>4.0058680555516322</c:v>
                      </c:pt>
                      <c:pt idx="14140">
                        <c:v>4.0061111111130732</c:v>
                      </c:pt>
                      <c:pt idx="14141">
                        <c:v>4.0063541666672382</c:v>
                      </c:pt>
                      <c:pt idx="14142">
                        <c:v>4.0065972222214032</c:v>
                      </c:pt>
                      <c:pt idx="14143">
                        <c:v>4.0068402777755683</c:v>
                      </c:pt>
                      <c:pt idx="14144">
                        <c:v>4.0070833333297333</c:v>
                      </c:pt>
                      <c:pt idx="14145">
                        <c:v>4.0073263888911743</c:v>
                      </c:pt>
                      <c:pt idx="14146">
                        <c:v>4.0075694444453394</c:v>
                      </c:pt>
                      <c:pt idx="14147">
                        <c:v>4.0078124999995044</c:v>
                      </c:pt>
                      <c:pt idx="14148">
                        <c:v>4.0080555555536694</c:v>
                      </c:pt>
                      <c:pt idx="14149">
                        <c:v>4.0082986111078345</c:v>
                      </c:pt>
                      <c:pt idx="14150">
                        <c:v>4.0085416666692755</c:v>
                      </c:pt>
                      <c:pt idx="14151">
                        <c:v>4.0087847222234405</c:v>
                      </c:pt>
                      <c:pt idx="14152">
                        <c:v>4.0090277777776056</c:v>
                      </c:pt>
                      <c:pt idx="14153">
                        <c:v>4.0092708333317706</c:v>
                      </c:pt>
                      <c:pt idx="14154">
                        <c:v>4.0095138888859356</c:v>
                      </c:pt>
                      <c:pt idx="14155">
                        <c:v>4.0097569444473766</c:v>
                      </c:pt>
                      <c:pt idx="14156">
                        <c:v>4.0100000000015417</c:v>
                      </c:pt>
                      <c:pt idx="14157">
                        <c:v>4.0102430555557067</c:v>
                      </c:pt>
                      <c:pt idx="14158">
                        <c:v>4.0104861111098717</c:v>
                      </c:pt>
                      <c:pt idx="14159">
                        <c:v>4.0107291666640368</c:v>
                      </c:pt>
                      <c:pt idx="14160">
                        <c:v>4.0109722222182018</c:v>
                      </c:pt>
                      <c:pt idx="14161">
                        <c:v>4.0112152777796428</c:v>
                      </c:pt>
                      <c:pt idx="14162">
                        <c:v>4.0114583333338079</c:v>
                      </c:pt>
                      <c:pt idx="14163">
                        <c:v>4.0117129629647525</c:v>
                      </c:pt>
                      <c:pt idx="14164">
                        <c:v>4.0119560185189176</c:v>
                      </c:pt>
                      <c:pt idx="14165">
                        <c:v>4.0121990740730826</c:v>
                      </c:pt>
                      <c:pt idx="14166">
                        <c:v>4.0124421296272477</c:v>
                      </c:pt>
                      <c:pt idx="14167">
                        <c:v>4.0126851851814127</c:v>
                      </c:pt>
                      <c:pt idx="14168">
                        <c:v>4.0129282407428537</c:v>
                      </c:pt>
                      <c:pt idx="14169">
                        <c:v>4.0131712962970187</c:v>
                      </c:pt>
                      <c:pt idx="14170">
                        <c:v>4.0134143518511838</c:v>
                      </c:pt>
                      <c:pt idx="14171">
                        <c:v>4.0136574074053488</c:v>
                      </c:pt>
                      <c:pt idx="14172">
                        <c:v>4.0139004629595139</c:v>
                      </c:pt>
                      <c:pt idx="14173">
                        <c:v>4.0141435185209549</c:v>
                      </c:pt>
                      <c:pt idx="14174">
                        <c:v>4.0143865740751199</c:v>
                      </c:pt>
                      <c:pt idx="14175">
                        <c:v>4.0146296296292849</c:v>
                      </c:pt>
                      <c:pt idx="14176">
                        <c:v>4.01487268518345</c:v>
                      </c:pt>
                      <c:pt idx="14177">
                        <c:v>4.015115740737615</c:v>
                      </c:pt>
                      <c:pt idx="14178">
                        <c:v>4.015358796299056</c:v>
                      </c:pt>
                      <c:pt idx="14179">
                        <c:v>4.015601851853221</c:v>
                      </c:pt>
                      <c:pt idx="14180">
                        <c:v>4.0158449074073861</c:v>
                      </c:pt>
                      <c:pt idx="14181">
                        <c:v>4.0160879629615511</c:v>
                      </c:pt>
                      <c:pt idx="14182">
                        <c:v>4.0163310185157162</c:v>
                      </c:pt>
                      <c:pt idx="14183">
                        <c:v>4.0165740740771572</c:v>
                      </c:pt>
                      <c:pt idx="14184">
                        <c:v>4.0168171296313222</c:v>
                      </c:pt>
                      <c:pt idx="14185">
                        <c:v>4.0170601851854872</c:v>
                      </c:pt>
                      <c:pt idx="14186">
                        <c:v>4.0173032407396523</c:v>
                      </c:pt>
                      <c:pt idx="14187">
                        <c:v>4.0175462962938173</c:v>
                      </c:pt>
                      <c:pt idx="14188">
                        <c:v>4.0177893518479824</c:v>
                      </c:pt>
                      <c:pt idx="14189">
                        <c:v>4.0180324074094234</c:v>
                      </c:pt>
                      <c:pt idx="14190">
                        <c:v>4.0182754629635884</c:v>
                      </c:pt>
                      <c:pt idx="14191">
                        <c:v>4.0185185185177534</c:v>
                      </c:pt>
                      <c:pt idx="14192">
                        <c:v>4.0187615740719185</c:v>
                      </c:pt>
                      <c:pt idx="14193">
                        <c:v>4.0190046296260835</c:v>
                      </c:pt>
                      <c:pt idx="14194">
                        <c:v>4.0192476851875245</c:v>
                      </c:pt>
                      <c:pt idx="14195">
                        <c:v>4.0194907407416895</c:v>
                      </c:pt>
                      <c:pt idx="14196">
                        <c:v>4.0197337962958546</c:v>
                      </c:pt>
                      <c:pt idx="14197">
                        <c:v>4.0199768518500196</c:v>
                      </c:pt>
                      <c:pt idx="14198">
                        <c:v>4.0202199074041847</c:v>
                      </c:pt>
                      <c:pt idx="14199">
                        <c:v>4.0204629629656257</c:v>
                      </c:pt>
                      <c:pt idx="14200">
                        <c:v>4.0207060185197907</c:v>
                      </c:pt>
                      <c:pt idx="14201">
                        <c:v>4.0209490740739557</c:v>
                      </c:pt>
                      <c:pt idx="14202">
                        <c:v>4.0211921296281208</c:v>
                      </c:pt>
                      <c:pt idx="14203">
                        <c:v>4.0214351851822858</c:v>
                      </c:pt>
                      <c:pt idx="14204">
                        <c:v>4.0216782407437268</c:v>
                      </c:pt>
                      <c:pt idx="14205">
                        <c:v>4.0219212962978919</c:v>
                      </c:pt>
                      <c:pt idx="14206">
                        <c:v>4.0221643518520569</c:v>
                      </c:pt>
                      <c:pt idx="14207">
                        <c:v>4.0224074074062219</c:v>
                      </c:pt>
                      <c:pt idx="14208">
                        <c:v>4.022650462960387</c:v>
                      </c:pt>
                      <c:pt idx="14209">
                        <c:v>4.022893518514552</c:v>
                      </c:pt>
                      <c:pt idx="14210">
                        <c:v>4.023136574075993</c:v>
                      </c:pt>
                      <c:pt idx="14211">
                        <c:v>4.0233912036996617</c:v>
                      </c:pt>
                      <c:pt idx="14212">
                        <c:v>4.0236342592611027</c:v>
                      </c:pt>
                      <c:pt idx="14213">
                        <c:v>4.0238773148152678</c:v>
                      </c:pt>
                      <c:pt idx="14214">
                        <c:v>4.0241203703694328</c:v>
                      </c:pt>
                      <c:pt idx="14215">
                        <c:v>4.0243634259235979</c:v>
                      </c:pt>
                      <c:pt idx="14216">
                        <c:v>4.0246064814777629</c:v>
                      </c:pt>
                      <c:pt idx="14217">
                        <c:v>4.0248495370392039</c:v>
                      </c:pt>
                      <c:pt idx="14218">
                        <c:v>4.0250925925933689</c:v>
                      </c:pt>
                      <c:pt idx="14219">
                        <c:v>4.025335648147534</c:v>
                      </c:pt>
                      <c:pt idx="14220">
                        <c:v>4.025578703701699</c:v>
                      </c:pt>
                      <c:pt idx="14221">
                        <c:v>4.0258217592558641</c:v>
                      </c:pt>
                      <c:pt idx="14222">
                        <c:v>4.026064814817305</c:v>
                      </c:pt>
                      <c:pt idx="14223">
                        <c:v>4.0263078703714701</c:v>
                      </c:pt>
                      <c:pt idx="14224">
                        <c:v>4.0265509259256351</c:v>
                      </c:pt>
                      <c:pt idx="14225">
                        <c:v>4.0267939814798002</c:v>
                      </c:pt>
                      <c:pt idx="14226">
                        <c:v>4.0270370370339652</c:v>
                      </c:pt>
                      <c:pt idx="14227">
                        <c:v>4.0272800925954062</c:v>
                      </c:pt>
                      <c:pt idx="14228">
                        <c:v>4.0275231481495712</c:v>
                      </c:pt>
                      <c:pt idx="14229">
                        <c:v>4.0277662037037363</c:v>
                      </c:pt>
                      <c:pt idx="14230">
                        <c:v>4.0280092592579013</c:v>
                      </c:pt>
                      <c:pt idx="14231">
                        <c:v>4.0282523148120664</c:v>
                      </c:pt>
                      <c:pt idx="14232">
                        <c:v>4.0284953703735074</c:v>
                      </c:pt>
                      <c:pt idx="14233">
                        <c:v>4.0287384259276724</c:v>
                      </c:pt>
                      <c:pt idx="14234">
                        <c:v>4.0289814814818374</c:v>
                      </c:pt>
                      <c:pt idx="14235">
                        <c:v>4.0292245370360025</c:v>
                      </c:pt>
                      <c:pt idx="14236">
                        <c:v>4.0294675925901675</c:v>
                      </c:pt>
                      <c:pt idx="14237">
                        <c:v>4.0297106481443326</c:v>
                      </c:pt>
                      <c:pt idx="14238">
                        <c:v>4.0299537037057735</c:v>
                      </c:pt>
                      <c:pt idx="14239">
                        <c:v>4.0301967592599386</c:v>
                      </c:pt>
                      <c:pt idx="14240">
                        <c:v>4.0304398148141036</c:v>
                      </c:pt>
                      <c:pt idx="14241">
                        <c:v>4.0306828703682687</c:v>
                      </c:pt>
                      <c:pt idx="14242">
                        <c:v>4.0309259259224337</c:v>
                      </c:pt>
                      <c:pt idx="14243">
                        <c:v>4.0311689814838747</c:v>
                      </c:pt>
                      <c:pt idx="14244">
                        <c:v>4.0314120370380397</c:v>
                      </c:pt>
                      <c:pt idx="14245">
                        <c:v>4.0316550925922048</c:v>
                      </c:pt>
                      <c:pt idx="14246">
                        <c:v>4.0318981481463698</c:v>
                      </c:pt>
                      <c:pt idx="14247">
                        <c:v>4.0321412037005349</c:v>
                      </c:pt>
                      <c:pt idx="14248">
                        <c:v>4.0323842592619759</c:v>
                      </c:pt>
                      <c:pt idx="14249">
                        <c:v>4.0326273148161409</c:v>
                      </c:pt>
                      <c:pt idx="14250">
                        <c:v>4.0328703703703059</c:v>
                      </c:pt>
                      <c:pt idx="14251">
                        <c:v>4.033113425924471</c:v>
                      </c:pt>
                      <c:pt idx="14252">
                        <c:v>4.033356481478636</c:v>
                      </c:pt>
                      <c:pt idx="14253">
                        <c:v>4.033599537040077</c:v>
                      </c:pt>
                      <c:pt idx="14254">
                        <c:v>4.033842592594242</c:v>
                      </c:pt>
                      <c:pt idx="14255">
                        <c:v>4.0340856481484071</c:v>
                      </c:pt>
                      <c:pt idx="14256">
                        <c:v>4.0343287037025721</c:v>
                      </c:pt>
                      <c:pt idx="14257">
                        <c:v>4.0345717592567372</c:v>
                      </c:pt>
                      <c:pt idx="14258">
                        <c:v>4.0348148148109022</c:v>
                      </c:pt>
                      <c:pt idx="14259">
                        <c:v>4.0350578703723432</c:v>
                      </c:pt>
                      <c:pt idx="14260">
                        <c:v>4.0353124999960119</c:v>
                      </c:pt>
                      <c:pt idx="14261">
                        <c:v>4.0355555555574529</c:v>
                      </c:pt>
                      <c:pt idx="14262">
                        <c:v>4.035798611111618</c:v>
                      </c:pt>
                      <c:pt idx="14263">
                        <c:v>4.036041666665783</c:v>
                      </c:pt>
                      <c:pt idx="14264">
                        <c:v>4.0362847222199481</c:v>
                      </c:pt>
                      <c:pt idx="14265">
                        <c:v>4.0365277777741131</c:v>
                      </c:pt>
                      <c:pt idx="14266">
                        <c:v>4.0367708333355541</c:v>
                      </c:pt>
                      <c:pt idx="14267">
                        <c:v>4.0370138888897191</c:v>
                      </c:pt>
                      <c:pt idx="14268">
                        <c:v>4.0372569444438842</c:v>
                      </c:pt>
                      <c:pt idx="14269">
                        <c:v>4.0374999999980492</c:v>
                      </c:pt>
                      <c:pt idx="14270">
                        <c:v>4.0377430555522142</c:v>
                      </c:pt>
                      <c:pt idx="14271">
                        <c:v>4.0379861111136552</c:v>
                      </c:pt>
                      <c:pt idx="14272">
                        <c:v>4.0382291666678203</c:v>
                      </c:pt>
                      <c:pt idx="14273">
                        <c:v>4.0384722222219853</c:v>
                      </c:pt>
                      <c:pt idx="14274">
                        <c:v>4.0387152777761504</c:v>
                      </c:pt>
                      <c:pt idx="14275">
                        <c:v>4.0389583333303154</c:v>
                      </c:pt>
                      <c:pt idx="14276">
                        <c:v>4.0392013888917564</c:v>
                      </c:pt>
                      <c:pt idx="14277">
                        <c:v>4.0394444444459214</c:v>
                      </c:pt>
                      <c:pt idx="14278">
                        <c:v>4.0396875000000865</c:v>
                      </c:pt>
                      <c:pt idx="14279">
                        <c:v>4.0399305555542515</c:v>
                      </c:pt>
                      <c:pt idx="14280">
                        <c:v>4.0401736111084166</c:v>
                      </c:pt>
                      <c:pt idx="14281">
                        <c:v>4.0404166666625816</c:v>
                      </c:pt>
                      <c:pt idx="14282">
                        <c:v>4.0406597222240226</c:v>
                      </c:pt>
                      <c:pt idx="14283">
                        <c:v>4.0409027777781876</c:v>
                      </c:pt>
                      <c:pt idx="14284">
                        <c:v>4.0411458333323527</c:v>
                      </c:pt>
                      <c:pt idx="14285">
                        <c:v>4.0413888888865177</c:v>
                      </c:pt>
                      <c:pt idx="14286">
                        <c:v>4.0416319444406827</c:v>
                      </c:pt>
                      <c:pt idx="14287">
                        <c:v>4.0418750000021237</c:v>
                      </c:pt>
                      <c:pt idx="14288">
                        <c:v>4.0421180555562888</c:v>
                      </c:pt>
                      <c:pt idx="14289">
                        <c:v>4.0423611111104538</c:v>
                      </c:pt>
                      <c:pt idx="14290">
                        <c:v>4.0426041666646189</c:v>
                      </c:pt>
                      <c:pt idx="14291">
                        <c:v>4.0428472222187839</c:v>
                      </c:pt>
                      <c:pt idx="14292">
                        <c:v>4.0430902777802249</c:v>
                      </c:pt>
                      <c:pt idx="14293">
                        <c:v>4.0433333333343899</c:v>
                      </c:pt>
                      <c:pt idx="14294">
                        <c:v>4.043576388888555</c:v>
                      </c:pt>
                      <c:pt idx="14295">
                        <c:v>4.04381944444272</c:v>
                      </c:pt>
                      <c:pt idx="14296">
                        <c:v>4.0440624999968851</c:v>
                      </c:pt>
                      <c:pt idx="14297">
                        <c:v>4.044305555558326</c:v>
                      </c:pt>
                      <c:pt idx="14298">
                        <c:v>4.0445486111124911</c:v>
                      </c:pt>
                      <c:pt idx="14299">
                        <c:v>4.0447916666666561</c:v>
                      </c:pt>
                      <c:pt idx="14300">
                        <c:v>4.0450347222208212</c:v>
                      </c:pt>
                      <c:pt idx="14301">
                        <c:v>4.0452777777749862</c:v>
                      </c:pt>
                      <c:pt idx="14302">
                        <c:v>4.0455208333364272</c:v>
                      </c:pt>
                      <c:pt idx="14303">
                        <c:v>4.0457638888905922</c:v>
                      </c:pt>
                      <c:pt idx="14304">
                        <c:v>4.0460069444447573</c:v>
                      </c:pt>
                      <c:pt idx="14305">
                        <c:v>4.0462499999989223</c:v>
                      </c:pt>
                      <c:pt idx="14306">
                        <c:v>4.0464930555530874</c:v>
                      </c:pt>
                      <c:pt idx="14307">
                        <c:v>4.0467361111072524</c:v>
                      </c:pt>
                      <c:pt idx="14308">
                        <c:v>4.0469907407381971</c:v>
                      </c:pt>
                      <c:pt idx="14309">
                        <c:v>4.0472337962923621</c:v>
                      </c:pt>
                      <c:pt idx="14310">
                        <c:v>4.0474768518538031</c:v>
                      </c:pt>
                      <c:pt idx="14311">
                        <c:v>4.0477199074079682</c:v>
                      </c:pt>
                      <c:pt idx="14312">
                        <c:v>4.0479629629621332</c:v>
                      </c:pt>
                      <c:pt idx="14313">
                        <c:v>4.0482060185162982</c:v>
                      </c:pt>
                      <c:pt idx="14314">
                        <c:v>4.0484490740704633</c:v>
                      </c:pt>
                      <c:pt idx="14315">
                        <c:v>4.0486921296319043</c:v>
                      </c:pt>
                      <c:pt idx="14316">
                        <c:v>4.0489351851860693</c:v>
                      </c:pt>
                      <c:pt idx="14317">
                        <c:v>4.0491782407402344</c:v>
                      </c:pt>
                      <c:pt idx="14318">
                        <c:v>4.0494212962943994</c:v>
                      </c:pt>
                      <c:pt idx="14319">
                        <c:v>4.0496643518485644</c:v>
                      </c:pt>
                      <c:pt idx="14320">
                        <c:v>4.0499074074100054</c:v>
                      </c:pt>
                      <c:pt idx="14321">
                        <c:v>4.0501504629641705</c:v>
                      </c:pt>
                      <c:pt idx="14322">
                        <c:v>4.0503935185183355</c:v>
                      </c:pt>
                      <c:pt idx="14323">
                        <c:v>4.0506365740725006</c:v>
                      </c:pt>
                      <c:pt idx="14324">
                        <c:v>4.0508796296266656</c:v>
                      </c:pt>
                      <c:pt idx="14325">
                        <c:v>4.0511226851881066</c:v>
                      </c:pt>
                      <c:pt idx="14326">
                        <c:v>4.0513657407422716</c:v>
                      </c:pt>
                      <c:pt idx="14327">
                        <c:v>4.0516087962964367</c:v>
                      </c:pt>
                      <c:pt idx="14328">
                        <c:v>4.0518518518506017</c:v>
                      </c:pt>
                      <c:pt idx="14329">
                        <c:v>4.0520949074047667</c:v>
                      </c:pt>
                      <c:pt idx="14330">
                        <c:v>4.0523379629589318</c:v>
                      </c:pt>
                      <c:pt idx="14331">
                        <c:v>4.0525810185203728</c:v>
                      </c:pt>
                      <c:pt idx="14332">
                        <c:v>4.0528240740745378</c:v>
                      </c:pt>
                      <c:pt idx="14333">
                        <c:v>4.0530671296287029</c:v>
                      </c:pt>
                      <c:pt idx="14334">
                        <c:v>4.0533101851828679</c:v>
                      </c:pt>
                      <c:pt idx="14335">
                        <c:v>4.0535532407370329</c:v>
                      </c:pt>
                      <c:pt idx="14336">
                        <c:v>4.0537962962984739</c:v>
                      </c:pt>
                      <c:pt idx="14337">
                        <c:v>4.054039351852639</c:v>
                      </c:pt>
                      <c:pt idx="14338">
                        <c:v>4.054282407406804</c:v>
                      </c:pt>
                      <c:pt idx="14339">
                        <c:v>4.0545254629609691</c:v>
                      </c:pt>
                      <c:pt idx="14340">
                        <c:v>4.0547685185151341</c:v>
                      </c:pt>
                      <c:pt idx="14341">
                        <c:v>4.0550115740765751</c:v>
                      </c:pt>
                      <c:pt idx="14342">
                        <c:v>4.0552546296307401</c:v>
                      </c:pt>
                      <c:pt idx="14343">
                        <c:v>4.0554976851849052</c:v>
                      </c:pt>
                      <c:pt idx="14344">
                        <c:v>4.0557407407390702</c:v>
                      </c:pt>
                      <c:pt idx="14345">
                        <c:v>4.0559837962932352</c:v>
                      </c:pt>
                      <c:pt idx="14346">
                        <c:v>4.0562268518546762</c:v>
                      </c:pt>
                      <c:pt idx="14347">
                        <c:v>4.0564699074088413</c:v>
                      </c:pt>
                      <c:pt idx="14348">
                        <c:v>4.0567129629630063</c:v>
                      </c:pt>
                      <c:pt idx="14349">
                        <c:v>4.0569560185171714</c:v>
                      </c:pt>
                      <c:pt idx="14350">
                        <c:v>4.0571990740713364</c:v>
                      </c:pt>
                      <c:pt idx="14351">
                        <c:v>4.0574421296255014</c:v>
                      </c:pt>
                      <c:pt idx="14352">
                        <c:v>4.0576851851869424</c:v>
                      </c:pt>
                      <c:pt idx="14353">
                        <c:v>4.0579282407411075</c:v>
                      </c:pt>
                      <c:pt idx="14354">
                        <c:v>4.0581712962952725</c:v>
                      </c:pt>
                      <c:pt idx="14355">
                        <c:v>4.0584143518494376</c:v>
                      </c:pt>
                      <c:pt idx="14356">
                        <c:v>4.0586689814803822</c:v>
                      </c:pt>
                      <c:pt idx="14357">
                        <c:v>4.0589120370345473</c:v>
                      </c:pt>
                      <c:pt idx="14358">
                        <c:v>4.0591550925887123</c:v>
                      </c:pt>
                      <c:pt idx="14359">
                        <c:v>4.0593981481501533</c:v>
                      </c:pt>
                      <c:pt idx="14360">
                        <c:v>4.0596412037043184</c:v>
                      </c:pt>
                      <c:pt idx="14361">
                        <c:v>4.0598842592584834</c:v>
                      </c:pt>
                      <c:pt idx="14362">
                        <c:v>4.0601273148126484</c:v>
                      </c:pt>
                      <c:pt idx="14363">
                        <c:v>4.0603703703668135</c:v>
                      </c:pt>
                      <c:pt idx="14364">
                        <c:v>4.0606134259282545</c:v>
                      </c:pt>
                      <c:pt idx="14365">
                        <c:v>4.0608564814824195</c:v>
                      </c:pt>
                      <c:pt idx="14366">
                        <c:v>4.0610995370365846</c:v>
                      </c:pt>
                      <c:pt idx="14367">
                        <c:v>4.0613425925907496</c:v>
                      </c:pt>
                      <c:pt idx="14368">
                        <c:v>4.0615856481449146</c:v>
                      </c:pt>
                      <c:pt idx="14369">
                        <c:v>4.0618287037063556</c:v>
                      </c:pt>
                      <c:pt idx="14370">
                        <c:v>4.0620717592605207</c:v>
                      </c:pt>
                      <c:pt idx="14371">
                        <c:v>4.0623148148146857</c:v>
                      </c:pt>
                      <c:pt idx="14372">
                        <c:v>4.0625578703688507</c:v>
                      </c:pt>
                      <c:pt idx="14373">
                        <c:v>4.0628009259230158</c:v>
                      </c:pt>
                      <c:pt idx="14374">
                        <c:v>4.0630439814844568</c:v>
                      </c:pt>
                      <c:pt idx="14375">
                        <c:v>4.0632870370386218</c:v>
                      </c:pt>
                      <c:pt idx="14376">
                        <c:v>4.0635300925927869</c:v>
                      </c:pt>
                      <c:pt idx="14377">
                        <c:v>4.0637731481469519</c:v>
                      </c:pt>
                      <c:pt idx="14378">
                        <c:v>4.0640162037011169</c:v>
                      </c:pt>
                      <c:pt idx="14379">
                        <c:v>4.064259259255282</c:v>
                      </c:pt>
                      <c:pt idx="14380">
                        <c:v>4.064502314816723</c:v>
                      </c:pt>
                      <c:pt idx="14381">
                        <c:v>4.064745370370888</c:v>
                      </c:pt>
                      <c:pt idx="14382">
                        <c:v>4.0649884259250531</c:v>
                      </c:pt>
                      <c:pt idx="14383">
                        <c:v>4.0652314814792181</c:v>
                      </c:pt>
                      <c:pt idx="14384">
                        <c:v>4.0654745370333831</c:v>
                      </c:pt>
                      <c:pt idx="14385">
                        <c:v>4.0657175925948241</c:v>
                      </c:pt>
                      <c:pt idx="14386">
                        <c:v>4.0659606481489892</c:v>
                      </c:pt>
                      <c:pt idx="14387">
                        <c:v>4.0662037037031542</c:v>
                      </c:pt>
                      <c:pt idx="14388">
                        <c:v>4.0664467592573192</c:v>
                      </c:pt>
                      <c:pt idx="14389">
                        <c:v>4.0666898148114843</c:v>
                      </c:pt>
                      <c:pt idx="14390">
                        <c:v>4.0669328703729253</c:v>
                      </c:pt>
                      <c:pt idx="14391">
                        <c:v>4.0671759259270903</c:v>
                      </c:pt>
                      <c:pt idx="14392">
                        <c:v>4.0674189814812554</c:v>
                      </c:pt>
                      <c:pt idx="14393">
                        <c:v>4.0676620370354204</c:v>
                      </c:pt>
                      <c:pt idx="14394">
                        <c:v>4.0679050925895854</c:v>
                      </c:pt>
                      <c:pt idx="14395">
                        <c:v>4.0681481481510264</c:v>
                      </c:pt>
                      <c:pt idx="14396">
                        <c:v>4.0683912037051915</c:v>
                      </c:pt>
                      <c:pt idx="14397">
                        <c:v>4.0686342592593565</c:v>
                      </c:pt>
                      <c:pt idx="14398">
                        <c:v>4.0688773148135216</c:v>
                      </c:pt>
                      <c:pt idx="14399">
                        <c:v>4.0691203703676866</c:v>
                      </c:pt>
                      <c:pt idx="14400">
                        <c:v>4.0693634259218516</c:v>
                      </c:pt>
                      <c:pt idx="14401">
                        <c:v>4.0696064814832926</c:v>
                      </c:pt>
                      <c:pt idx="14402">
                        <c:v>4.0698495370374577</c:v>
                      </c:pt>
                      <c:pt idx="14403">
                        <c:v>4.0700925925916227</c:v>
                      </c:pt>
                      <c:pt idx="14404">
                        <c:v>4.0703356481457877</c:v>
                      </c:pt>
                      <c:pt idx="14405">
                        <c:v>4.0705902777767324</c:v>
                      </c:pt>
                      <c:pt idx="14406">
                        <c:v>4.0708333333308975</c:v>
                      </c:pt>
                      <c:pt idx="14407">
                        <c:v>4.0710763888850625</c:v>
                      </c:pt>
                      <c:pt idx="14408">
                        <c:v>4.0713194444465035</c:v>
                      </c:pt>
                      <c:pt idx="14409">
                        <c:v>4.0715625000006685</c:v>
                      </c:pt>
                      <c:pt idx="14410">
                        <c:v>4.0718055555548336</c:v>
                      </c:pt>
                      <c:pt idx="14411">
                        <c:v>4.0720486111089986</c:v>
                      </c:pt>
                      <c:pt idx="14412">
                        <c:v>4.0722916666631637</c:v>
                      </c:pt>
                      <c:pt idx="14413">
                        <c:v>4.0725347222246047</c:v>
                      </c:pt>
                      <c:pt idx="14414">
                        <c:v>4.0727777777787697</c:v>
                      </c:pt>
                      <c:pt idx="14415">
                        <c:v>4.0730208333329347</c:v>
                      </c:pt>
                      <c:pt idx="14416">
                        <c:v>4.0732638888870998</c:v>
                      </c:pt>
                      <c:pt idx="14417">
                        <c:v>4.0735069444412648</c:v>
                      </c:pt>
                      <c:pt idx="14418">
                        <c:v>4.0737500000027058</c:v>
                      </c:pt>
                      <c:pt idx="14419">
                        <c:v>4.0739930555568709</c:v>
                      </c:pt>
                      <c:pt idx="14420">
                        <c:v>4.0742361111110359</c:v>
                      </c:pt>
                      <c:pt idx="14421">
                        <c:v>4.0744791666652009</c:v>
                      </c:pt>
                      <c:pt idx="14422">
                        <c:v>4.074722222219366</c:v>
                      </c:pt>
                      <c:pt idx="14423">
                        <c:v>4.074965277780807</c:v>
                      </c:pt>
                      <c:pt idx="14424">
                        <c:v>4.075208333334972</c:v>
                      </c:pt>
                      <c:pt idx="14425">
                        <c:v>4.075451388889137</c:v>
                      </c:pt>
                      <c:pt idx="14426">
                        <c:v>4.0756944444433021</c:v>
                      </c:pt>
                      <c:pt idx="14427">
                        <c:v>4.0759374999974671</c:v>
                      </c:pt>
                      <c:pt idx="14428">
                        <c:v>4.0761805555516322</c:v>
                      </c:pt>
                      <c:pt idx="14429">
                        <c:v>4.0764236111130732</c:v>
                      </c:pt>
                      <c:pt idx="14430">
                        <c:v>4.0766666666672382</c:v>
                      </c:pt>
                      <c:pt idx="14431">
                        <c:v>4.0769097222214032</c:v>
                      </c:pt>
                      <c:pt idx="14432">
                        <c:v>4.0771527777755683</c:v>
                      </c:pt>
                      <c:pt idx="14433">
                        <c:v>4.0773958333297333</c:v>
                      </c:pt>
                      <c:pt idx="14434">
                        <c:v>4.0776388888911743</c:v>
                      </c:pt>
                      <c:pt idx="14435">
                        <c:v>4.0778819444453394</c:v>
                      </c:pt>
                      <c:pt idx="14436">
                        <c:v>4.0781249999995044</c:v>
                      </c:pt>
                      <c:pt idx="14437">
                        <c:v>4.0783680555536694</c:v>
                      </c:pt>
                      <c:pt idx="14438">
                        <c:v>4.0786111111078345</c:v>
                      </c:pt>
                      <c:pt idx="14439">
                        <c:v>4.0788541666692755</c:v>
                      </c:pt>
                      <c:pt idx="14440">
                        <c:v>4.0790972222234405</c:v>
                      </c:pt>
                      <c:pt idx="14441">
                        <c:v>4.0793402777776056</c:v>
                      </c:pt>
                      <c:pt idx="14442">
                        <c:v>4.0795833333317706</c:v>
                      </c:pt>
                      <c:pt idx="14443">
                        <c:v>4.0798263888859356</c:v>
                      </c:pt>
                      <c:pt idx="14444">
                        <c:v>4.0800694444473766</c:v>
                      </c:pt>
                      <c:pt idx="14445">
                        <c:v>4.0803125000015417</c:v>
                      </c:pt>
                      <c:pt idx="14446">
                        <c:v>4.0805555555557067</c:v>
                      </c:pt>
                      <c:pt idx="14447">
                        <c:v>4.0807986111098717</c:v>
                      </c:pt>
                      <c:pt idx="14448">
                        <c:v>4.0810416666640368</c:v>
                      </c:pt>
                      <c:pt idx="14449">
                        <c:v>4.0812847222182018</c:v>
                      </c:pt>
                      <c:pt idx="14450">
                        <c:v>4.0815277777796428</c:v>
                      </c:pt>
                      <c:pt idx="14451">
                        <c:v>4.0817708333338079</c:v>
                      </c:pt>
                      <c:pt idx="14452">
                        <c:v>4.0820138888879729</c:v>
                      </c:pt>
                      <c:pt idx="14453">
                        <c:v>4.0822685185189176</c:v>
                      </c:pt>
                      <c:pt idx="14454">
                        <c:v>4.0825115740730826</c:v>
                      </c:pt>
                      <c:pt idx="14455">
                        <c:v>4.0827546296272477</c:v>
                      </c:pt>
                      <c:pt idx="14456">
                        <c:v>4.0829976851814127</c:v>
                      </c:pt>
                      <c:pt idx="14457">
                        <c:v>4.0832407407428537</c:v>
                      </c:pt>
                      <c:pt idx="14458">
                        <c:v>4.0834837962970187</c:v>
                      </c:pt>
                      <c:pt idx="14459">
                        <c:v>4.0837268518511838</c:v>
                      </c:pt>
                      <c:pt idx="14460">
                        <c:v>4.0839699074053488</c:v>
                      </c:pt>
                      <c:pt idx="14461">
                        <c:v>4.0842129629595139</c:v>
                      </c:pt>
                      <c:pt idx="14462">
                        <c:v>4.0844560185209549</c:v>
                      </c:pt>
                      <c:pt idx="14463">
                        <c:v>4.0846990740751199</c:v>
                      </c:pt>
                      <c:pt idx="14464">
                        <c:v>4.0849421296292849</c:v>
                      </c:pt>
                      <c:pt idx="14465">
                        <c:v>4.08518518518345</c:v>
                      </c:pt>
                      <c:pt idx="14466">
                        <c:v>4.085428240737615</c:v>
                      </c:pt>
                      <c:pt idx="14467">
                        <c:v>4.085671296299056</c:v>
                      </c:pt>
                      <c:pt idx="14468">
                        <c:v>4.085914351853221</c:v>
                      </c:pt>
                      <c:pt idx="14469">
                        <c:v>4.0861574074073861</c:v>
                      </c:pt>
                      <c:pt idx="14470">
                        <c:v>4.0864004629615511</c:v>
                      </c:pt>
                      <c:pt idx="14471">
                        <c:v>4.0866435185157162</c:v>
                      </c:pt>
                      <c:pt idx="14472">
                        <c:v>4.0868865740771572</c:v>
                      </c:pt>
                      <c:pt idx="14473">
                        <c:v>4.0871296296313222</c:v>
                      </c:pt>
                      <c:pt idx="14474">
                        <c:v>4.0873726851854872</c:v>
                      </c:pt>
                      <c:pt idx="14475">
                        <c:v>4.0876157407396523</c:v>
                      </c:pt>
                      <c:pt idx="14476">
                        <c:v>4.0878587962938173</c:v>
                      </c:pt>
                      <c:pt idx="14477">
                        <c:v>4.0881018518479824</c:v>
                      </c:pt>
                      <c:pt idx="14478">
                        <c:v>4.0883449074094234</c:v>
                      </c:pt>
                      <c:pt idx="14479">
                        <c:v>4.0885879629635884</c:v>
                      </c:pt>
                      <c:pt idx="14480">
                        <c:v>4.0888310185177534</c:v>
                      </c:pt>
                      <c:pt idx="14481">
                        <c:v>4.0890740740719185</c:v>
                      </c:pt>
                      <c:pt idx="14482">
                        <c:v>4.0893171296260835</c:v>
                      </c:pt>
                      <c:pt idx="14483">
                        <c:v>4.0895601851875245</c:v>
                      </c:pt>
                      <c:pt idx="14484">
                        <c:v>4.0898032407416895</c:v>
                      </c:pt>
                      <c:pt idx="14485">
                        <c:v>4.0900462962958546</c:v>
                      </c:pt>
                      <c:pt idx="14486">
                        <c:v>4.0902893518500196</c:v>
                      </c:pt>
                      <c:pt idx="14487">
                        <c:v>4.0905324074041847</c:v>
                      </c:pt>
                      <c:pt idx="14488">
                        <c:v>4.0907754629656257</c:v>
                      </c:pt>
                      <c:pt idx="14489">
                        <c:v>4.0910185185197907</c:v>
                      </c:pt>
                      <c:pt idx="14490">
                        <c:v>4.0912615740739557</c:v>
                      </c:pt>
                      <c:pt idx="14491">
                        <c:v>4.0915046296281208</c:v>
                      </c:pt>
                      <c:pt idx="14492">
                        <c:v>4.0917476851822858</c:v>
                      </c:pt>
                      <c:pt idx="14493">
                        <c:v>4.0919907407437268</c:v>
                      </c:pt>
                      <c:pt idx="14494">
                        <c:v>4.0922337962978919</c:v>
                      </c:pt>
                      <c:pt idx="14495">
                        <c:v>4.0924768518520569</c:v>
                      </c:pt>
                      <c:pt idx="14496">
                        <c:v>4.0927199074062219</c:v>
                      </c:pt>
                      <c:pt idx="14497">
                        <c:v>4.092962962960387</c:v>
                      </c:pt>
                      <c:pt idx="14498">
                        <c:v>4.093206018514552</c:v>
                      </c:pt>
                      <c:pt idx="14499">
                        <c:v>4.093449074075993</c:v>
                      </c:pt>
                      <c:pt idx="14500">
                        <c:v>4.093692129630158</c:v>
                      </c:pt>
                      <c:pt idx="14501">
                        <c:v>4.0939467592611027</c:v>
                      </c:pt>
                      <c:pt idx="14502">
                        <c:v>4.0941898148152678</c:v>
                      </c:pt>
                      <c:pt idx="14503">
                        <c:v>4.0944328703694328</c:v>
                      </c:pt>
                      <c:pt idx="14504">
                        <c:v>4.0946759259235979</c:v>
                      </c:pt>
                      <c:pt idx="14505">
                        <c:v>4.0949189814777629</c:v>
                      </c:pt>
                      <c:pt idx="14506">
                        <c:v>4.0951620370392039</c:v>
                      </c:pt>
                      <c:pt idx="14507">
                        <c:v>4.0954050925933689</c:v>
                      </c:pt>
                      <c:pt idx="14508">
                        <c:v>4.095648148147534</c:v>
                      </c:pt>
                      <c:pt idx="14509">
                        <c:v>4.095891203701699</c:v>
                      </c:pt>
                      <c:pt idx="14510">
                        <c:v>4.0961342592558641</c:v>
                      </c:pt>
                      <c:pt idx="14511">
                        <c:v>4.096377314817305</c:v>
                      </c:pt>
                      <c:pt idx="14512">
                        <c:v>4.0966203703714701</c:v>
                      </c:pt>
                      <c:pt idx="14513">
                        <c:v>4.0968634259256351</c:v>
                      </c:pt>
                      <c:pt idx="14514">
                        <c:v>4.0971064814798002</c:v>
                      </c:pt>
                      <c:pt idx="14515">
                        <c:v>4.0973495370339652</c:v>
                      </c:pt>
                      <c:pt idx="14516">
                        <c:v>4.0975925925954062</c:v>
                      </c:pt>
                      <c:pt idx="14517">
                        <c:v>4.0978356481495712</c:v>
                      </c:pt>
                      <c:pt idx="14518">
                        <c:v>4.0980787037037363</c:v>
                      </c:pt>
                      <c:pt idx="14519">
                        <c:v>4.0983217592579013</c:v>
                      </c:pt>
                      <c:pt idx="14520">
                        <c:v>4.0985648148120664</c:v>
                      </c:pt>
                      <c:pt idx="14521">
                        <c:v>4.0988078703735074</c:v>
                      </c:pt>
                      <c:pt idx="14522">
                        <c:v>4.0990509259276724</c:v>
                      </c:pt>
                      <c:pt idx="14523">
                        <c:v>4.0992939814818374</c:v>
                      </c:pt>
                      <c:pt idx="14524">
                        <c:v>4.0995370370360025</c:v>
                      </c:pt>
                      <c:pt idx="14525">
                        <c:v>4.0997800925901675</c:v>
                      </c:pt>
                      <c:pt idx="14526">
                        <c:v>4.1000231481443326</c:v>
                      </c:pt>
                      <c:pt idx="14527">
                        <c:v>4.1002662037057735</c:v>
                      </c:pt>
                      <c:pt idx="14528">
                        <c:v>4.1005092592599386</c:v>
                      </c:pt>
                      <c:pt idx="14529">
                        <c:v>4.1007523148141036</c:v>
                      </c:pt>
                      <c:pt idx="14530">
                        <c:v>4.1009953703682687</c:v>
                      </c:pt>
                      <c:pt idx="14531">
                        <c:v>4.1012384259224337</c:v>
                      </c:pt>
                      <c:pt idx="14532">
                        <c:v>4.1014814814838747</c:v>
                      </c:pt>
                      <c:pt idx="14533">
                        <c:v>4.1017245370380397</c:v>
                      </c:pt>
                      <c:pt idx="14534">
                        <c:v>4.1019675925922048</c:v>
                      </c:pt>
                      <c:pt idx="14535">
                        <c:v>4.1022106481463698</c:v>
                      </c:pt>
                      <c:pt idx="14536">
                        <c:v>4.1024537037005349</c:v>
                      </c:pt>
                      <c:pt idx="14537">
                        <c:v>4.1026967592619759</c:v>
                      </c:pt>
                      <c:pt idx="14538">
                        <c:v>4.1029398148161409</c:v>
                      </c:pt>
                      <c:pt idx="14539">
                        <c:v>4.1031828703703059</c:v>
                      </c:pt>
                      <c:pt idx="14540">
                        <c:v>4.103425925924471</c:v>
                      </c:pt>
                      <c:pt idx="14541">
                        <c:v>4.103668981478636</c:v>
                      </c:pt>
                      <c:pt idx="14542">
                        <c:v>4.103912037040077</c:v>
                      </c:pt>
                      <c:pt idx="14543">
                        <c:v>4.104155092594242</c:v>
                      </c:pt>
                      <c:pt idx="14544">
                        <c:v>4.1043981481484071</c:v>
                      </c:pt>
                      <c:pt idx="14545">
                        <c:v>4.1046412037025721</c:v>
                      </c:pt>
                      <c:pt idx="14546">
                        <c:v>4.1048842592567372</c:v>
                      </c:pt>
                      <c:pt idx="14547">
                        <c:v>4.1051273148109022</c:v>
                      </c:pt>
                      <c:pt idx="14548">
                        <c:v>4.1053703703723432</c:v>
                      </c:pt>
                      <c:pt idx="14549">
                        <c:v>4.1056134259265082</c:v>
                      </c:pt>
                      <c:pt idx="14550">
                        <c:v>4.1058680555574529</c:v>
                      </c:pt>
                      <c:pt idx="14551">
                        <c:v>4.106111111111618</c:v>
                      </c:pt>
                      <c:pt idx="14552">
                        <c:v>4.106354166665783</c:v>
                      </c:pt>
                      <c:pt idx="14553">
                        <c:v>4.1065972222199481</c:v>
                      </c:pt>
                      <c:pt idx="14554">
                        <c:v>4.1068402777741131</c:v>
                      </c:pt>
                      <c:pt idx="14555">
                        <c:v>4.1070833333355541</c:v>
                      </c:pt>
                      <c:pt idx="14556">
                        <c:v>4.1073263888897191</c:v>
                      </c:pt>
                      <c:pt idx="14557">
                        <c:v>4.1075694444438842</c:v>
                      </c:pt>
                      <c:pt idx="14558">
                        <c:v>4.1078124999980492</c:v>
                      </c:pt>
                      <c:pt idx="14559">
                        <c:v>4.1080555555522142</c:v>
                      </c:pt>
                      <c:pt idx="14560">
                        <c:v>4.1082986111136552</c:v>
                      </c:pt>
                      <c:pt idx="14561">
                        <c:v>4.1085416666678203</c:v>
                      </c:pt>
                      <c:pt idx="14562">
                        <c:v>4.1087847222219853</c:v>
                      </c:pt>
                      <c:pt idx="14563">
                        <c:v>4.1090277777761504</c:v>
                      </c:pt>
                      <c:pt idx="14564">
                        <c:v>4.1092708333303154</c:v>
                      </c:pt>
                      <c:pt idx="14565">
                        <c:v>4.1095138888917564</c:v>
                      </c:pt>
                      <c:pt idx="14566">
                        <c:v>4.1097569444459214</c:v>
                      </c:pt>
                      <c:pt idx="14567">
                        <c:v>4.1100000000000865</c:v>
                      </c:pt>
                      <c:pt idx="14568">
                        <c:v>4.1102430555542515</c:v>
                      </c:pt>
                      <c:pt idx="14569">
                        <c:v>4.1104861111084166</c:v>
                      </c:pt>
                      <c:pt idx="14570">
                        <c:v>4.1107291666625816</c:v>
                      </c:pt>
                      <c:pt idx="14571">
                        <c:v>4.1109722222240226</c:v>
                      </c:pt>
                      <c:pt idx="14572">
                        <c:v>4.1112152777781876</c:v>
                      </c:pt>
                      <c:pt idx="14573">
                        <c:v>4.1114583333323527</c:v>
                      </c:pt>
                      <c:pt idx="14574">
                        <c:v>4.1117013888865177</c:v>
                      </c:pt>
                      <c:pt idx="14575">
                        <c:v>4.1119444444406827</c:v>
                      </c:pt>
                      <c:pt idx="14576">
                        <c:v>4.1121875000021237</c:v>
                      </c:pt>
                      <c:pt idx="14577">
                        <c:v>4.1124305555562888</c:v>
                      </c:pt>
                      <c:pt idx="14578">
                        <c:v>4.1126736111104538</c:v>
                      </c:pt>
                      <c:pt idx="14579">
                        <c:v>4.1129166666646189</c:v>
                      </c:pt>
                      <c:pt idx="14580">
                        <c:v>4.1131597222187839</c:v>
                      </c:pt>
                      <c:pt idx="14581">
                        <c:v>4.1134027777802249</c:v>
                      </c:pt>
                      <c:pt idx="14582">
                        <c:v>4.1136458333343899</c:v>
                      </c:pt>
                      <c:pt idx="14583">
                        <c:v>4.113888888888555</c:v>
                      </c:pt>
                      <c:pt idx="14584">
                        <c:v>4.11413194444272</c:v>
                      </c:pt>
                      <c:pt idx="14585">
                        <c:v>4.1143749999968851</c:v>
                      </c:pt>
                      <c:pt idx="14586">
                        <c:v>4.114618055558326</c:v>
                      </c:pt>
                      <c:pt idx="14587">
                        <c:v>4.1148611111124911</c:v>
                      </c:pt>
                      <c:pt idx="14588">
                        <c:v>4.1151041666666561</c:v>
                      </c:pt>
                      <c:pt idx="14589">
                        <c:v>4.1153472222208212</c:v>
                      </c:pt>
                      <c:pt idx="14590">
                        <c:v>4.1155902777749862</c:v>
                      </c:pt>
                      <c:pt idx="14591">
                        <c:v>4.1158333333364272</c:v>
                      </c:pt>
                      <c:pt idx="14592">
                        <c:v>4.1160763888905922</c:v>
                      </c:pt>
                      <c:pt idx="14593">
                        <c:v>4.1163194444447573</c:v>
                      </c:pt>
                      <c:pt idx="14594">
                        <c:v>4.1165624999989223</c:v>
                      </c:pt>
                      <c:pt idx="14595">
                        <c:v>4.1168055555530874</c:v>
                      </c:pt>
                      <c:pt idx="14596">
                        <c:v>4.1170486111072524</c:v>
                      </c:pt>
                      <c:pt idx="14597">
                        <c:v>4.1172916666686934</c:v>
                      </c:pt>
                      <c:pt idx="14598">
                        <c:v>4.1175462962923621</c:v>
                      </c:pt>
                      <c:pt idx="14599">
                        <c:v>4.1177893518538031</c:v>
                      </c:pt>
                      <c:pt idx="14600">
                        <c:v>4.1180324074079682</c:v>
                      </c:pt>
                      <c:pt idx="14601">
                        <c:v>4.1182754629621332</c:v>
                      </c:pt>
                      <c:pt idx="14602">
                        <c:v>4.1185185185162982</c:v>
                      </c:pt>
                      <c:pt idx="14603">
                        <c:v>4.1187615740704633</c:v>
                      </c:pt>
                      <c:pt idx="14604">
                        <c:v>4.1190046296319043</c:v>
                      </c:pt>
                      <c:pt idx="14605">
                        <c:v>4.1192476851860693</c:v>
                      </c:pt>
                      <c:pt idx="14606">
                        <c:v>4.1194907407402344</c:v>
                      </c:pt>
                      <c:pt idx="14607">
                        <c:v>4.1197337962943994</c:v>
                      </c:pt>
                      <c:pt idx="14608">
                        <c:v>4.1199768518485644</c:v>
                      </c:pt>
                      <c:pt idx="14609">
                        <c:v>4.1202199074100054</c:v>
                      </c:pt>
                      <c:pt idx="14610">
                        <c:v>4.1204629629641705</c:v>
                      </c:pt>
                      <c:pt idx="14611">
                        <c:v>4.1207060185183355</c:v>
                      </c:pt>
                      <c:pt idx="14612">
                        <c:v>4.1209490740725006</c:v>
                      </c:pt>
                      <c:pt idx="14613">
                        <c:v>4.1211921296266656</c:v>
                      </c:pt>
                      <c:pt idx="14614">
                        <c:v>4.1214351851881066</c:v>
                      </c:pt>
                      <c:pt idx="14615">
                        <c:v>4.1216782407422716</c:v>
                      </c:pt>
                      <c:pt idx="14616">
                        <c:v>4.1219212962964367</c:v>
                      </c:pt>
                      <c:pt idx="14617">
                        <c:v>4.1221643518506017</c:v>
                      </c:pt>
                      <c:pt idx="14618">
                        <c:v>4.1224074074047667</c:v>
                      </c:pt>
                      <c:pt idx="14619">
                        <c:v>4.1226504629589318</c:v>
                      </c:pt>
                      <c:pt idx="14620">
                        <c:v>4.1228935185203728</c:v>
                      </c:pt>
                      <c:pt idx="14621">
                        <c:v>4.1231365740745378</c:v>
                      </c:pt>
                      <c:pt idx="14622">
                        <c:v>4.1233796296287029</c:v>
                      </c:pt>
                      <c:pt idx="14623">
                        <c:v>4.1236226851828679</c:v>
                      </c:pt>
                      <c:pt idx="14624">
                        <c:v>4.1238657407370329</c:v>
                      </c:pt>
                      <c:pt idx="14625">
                        <c:v>4.1241087962984739</c:v>
                      </c:pt>
                      <c:pt idx="14626">
                        <c:v>4.124351851852639</c:v>
                      </c:pt>
                      <c:pt idx="14627">
                        <c:v>4.124594907406804</c:v>
                      </c:pt>
                      <c:pt idx="14628">
                        <c:v>4.1248379629609691</c:v>
                      </c:pt>
                      <c:pt idx="14629">
                        <c:v>4.1250810185151341</c:v>
                      </c:pt>
                      <c:pt idx="14630">
                        <c:v>4.1253240740765751</c:v>
                      </c:pt>
                      <c:pt idx="14631">
                        <c:v>4.1255671296307401</c:v>
                      </c:pt>
                      <c:pt idx="14632">
                        <c:v>4.1258101851849052</c:v>
                      </c:pt>
                      <c:pt idx="14633">
                        <c:v>4.1260532407390702</c:v>
                      </c:pt>
                      <c:pt idx="14634">
                        <c:v>4.1262962962932352</c:v>
                      </c:pt>
                      <c:pt idx="14635">
                        <c:v>4.1265393518546762</c:v>
                      </c:pt>
                      <c:pt idx="14636">
                        <c:v>4.1267824074088413</c:v>
                      </c:pt>
                      <c:pt idx="14637">
                        <c:v>4.1270254629630063</c:v>
                      </c:pt>
                      <c:pt idx="14638">
                        <c:v>4.1272685185171714</c:v>
                      </c:pt>
                      <c:pt idx="14639">
                        <c:v>4.1275115740713364</c:v>
                      </c:pt>
                      <c:pt idx="14640">
                        <c:v>4.1277546296255014</c:v>
                      </c:pt>
                      <c:pt idx="14641">
                        <c:v>4.1279976851869424</c:v>
                      </c:pt>
                      <c:pt idx="14642">
                        <c:v>4.1282407407411075</c:v>
                      </c:pt>
                      <c:pt idx="14643">
                        <c:v>4.1284837962952725</c:v>
                      </c:pt>
                      <c:pt idx="14644">
                        <c:v>4.1287268518494376</c:v>
                      </c:pt>
                      <c:pt idx="14645">
                        <c:v>4.1289699074036026</c:v>
                      </c:pt>
                      <c:pt idx="14646">
                        <c:v>4.1292245370345473</c:v>
                      </c:pt>
                      <c:pt idx="14647">
                        <c:v>4.1294675925887123</c:v>
                      </c:pt>
                      <c:pt idx="14648">
                        <c:v>4.1297106481501533</c:v>
                      </c:pt>
                      <c:pt idx="14649">
                        <c:v>4.1299537037043184</c:v>
                      </c:pt>
                      <c:pt idx="14650">
                        <c:v>4.1301967592584834</c:v>
                      </c:pt>
                      <c:pt idx="14651">
                        <c:v>4.1304398148126484</c:v>
                      </c:pt>
                      <c:pt idx="14652">
                        <c:v>4.1306828703668135</c:v>
                      </c:pt>
                      <c:pt idx="14653">
                        <c:v>4.1309259259282545</c:v>
                      </c:pt>
                      <c:pt idx="14654">
                        <c:v>4.1311689814824195</c:v>
                      </c:pt>
                      <c:pt idx="14655">
                        <c:v>4.1314120370365846</c:v>
                      </c:pt>
                      <c:pt idx="14656">
                        <c:v>4.1316550925907496</c:v>
                      </c:pt>
                      <c:pt idx="14657">
                        <c:v>4.1318981481449146</c:v>
                      </c:pt>
                      <c:pt idx="14658">
                        <c:v>4.1321412037063556</c:v>
                      </c:pt>
                      <c:pt idx="14659">
                        <c:v>4.1323842592605207</c:v>
                      </c:pt>
                      <c:pt idx="14660">
                        <c:v>4.1326273148146857</c:v>
                      </c:pt>
                      <c:pt idx="14661">
                        <c:v>4.1328703703688507</c:v>
                      </c:pt>
                      <c:pt idx="14662">
                        <c:v>4.1331134259230158</c:v>
                      </c:pt>
                      <c:pt idx="14663">
                        <c:v>4.1333564814844568</c:v>
                      </c:pt>
                      <c:pt idx="14664">
                        <c:v>4.1335995370386218</c:v>
                      </c:pt>
                      <c:pt idx="14665">
                        <c:v>4.1338425925927869</c:v>
                      </c:pt>
                      <c:pt idx="14666">
                        <c:v>4.1340856481469519</c:v>
                      </c:pt>
                      <c:pt idx="14667">
                        <c:v>4.1343287037011169</c:v>
                      </c:pt>
                      <c:pt idx="14668">
                        <c:v>4.134571759255282</c:v>
                      </c:pt>
                      <c:pt idx="14669">
                        <c:v>4.134814814816723</c:v>
                      </c:pt>
                      <c:pt idx="14670">
                        <c:v>4.135057870370888</c:v>
                      </c:pt>
                      <c:pt idx="14671">
                        <c:v>4.1353009259250531</c:v>
                      </c:pt>
                      <c:pt idx="14672">
                        <c:v>4.1355439814792181</c:v>
                      </c:pt>
                      <c:pt idx="14673">
                        <c:v>4.1357870370333831</c:v>
                      </c:pt>
                      <c:pt idx="14674">
                        <c:v>4.1360300925948241</c:v>
                      </c:pt>
                      <c:pt idx="14675">
                        <c:v>4.1362731481489892</c:v>
                      </c:pt>
                      <c:pt idx="14676">
                        <c:v>4.1365162037031542</c:v>
                      </c:pt>
                      <c:pt idx="14677">
                        <c:v>4.1367592592573192</c:v>
                      </c:pt>
                      <c:pt idx="14678">
                        <c:v>4.1370023148114843</c:v>
                      </c:pt>
                      <c:pt idx="14679">
                        <c:v>4.1372453703729253</c:v>
                      </c:pt>
                      <c:pt idx="14680">
                        <c:v>4.1374884259270903</c:v>
                      </c:pt>
                      <c:pt idx="14681">
                        <c:v>4.1377314814812554</c:v>
                      </c:pt>
                      <c:pt idx="14682">
                        <c:v>4.1379745370354204</c:v>
                      </c:pt>
                      <c:pt idx="14683">
                        <c:v>4.1382175925895854</c:v>
                      </c:pt>
                      <c:pt idx="14684">
                        <c:v>4.1384606481510264</c:v>
                      </c:pt>
                      <c:pt idx="14685">
                        <c:v>4.1387037037051915</c:v>
                      </c:pt>
                      <c:pt idx="14686">
                        <c:v>4.1389467592593565</c:v>
                      </c:pt>
                      <c:pt idx="14687">
                        <c:v>4.1391898148135216</c:v>
                      </c:pt>
                      <c:pt idx="14688">
                        <c:v>4.1394328703676866</c:v>
                      </c:pt>
                      <c:pt idx="14689">
                        <c:v>4.1396759259218516</c:v>
                      </c:pt>
                      <c:pt idx="14690">
                        <c:v>4.1399189814832926</c:v>
                      </c:pt>
                      <c:pt idx="14691">
                        <c:v>4.1401620370374577</c:v>
                      </c:pt>
                      <c:pt idx="14692">
                        <c:v>4.1404050925916227</c:v>
                      </c:pt>
                      <c:pt idx="14693">
                        <c:v>4.1406481481457877</c:v>
                      </c:pt>
                      <c:pt idx="14694">
                        <c:v>4.1408912036999528</c:v>
                      </c:pt>
                      <c:pt idx="14695">
                        <c:v>4.1411458333308975</c:v>
                      </c:pt>
                      <c:pt idx="14696">
                        <c:v>4.1413888888850625</c:v>
                      </c:pt>
                      <c:pt idx="14697">
                        <c:v>4.1416319444465035</c:v>
                      </c:pt>
                      <c:pt idx="14698">
                        <c:v>4.1418750000006685</c:v>
                      </c:pt>
                      <c:pt idx="14699">
                        <c:v>4.1421180555548336</c:v>
                      </c:pt>
                      <c:pt idx="14700">
                        <c:v>4.1423611111089986</c:v>
                      </c:pt>
                      <c:pt idx="14701">
                        <c:v>4.1426041666631637</c:v>
                      </c:pt>
                      <c:pt idx="14702">
                        <c:v>4.1428472222246047</c:v>
                      </c:pt>
                      <c:pt idx="14703">
                        <c:v>4.1430902777787697</c:v>
                      </c:pt>
                      <c:pt idx="14704">
                        <c:v>4.1433333333329347</c:v>
                      </c:pt>
                      <c:pt idx="14705">
                        <c:v>4.1435763888870998</c:v>
                      </c:pt>
                      <c:pt idx="14706">
                        <c:v>4.1438194444412648</c:v>
                      </c:pt>
                      <c:pt idx="14707">
                        <c:v>4.1440625000027058</c:v>
                      </c:pt>
                      <c:pt idx="14708">
                        <c:v>4.1443055555568709</c:v>
                      </c:pt>
                      <c:pt idx="14709">
                        <c:v>4.1445486111110359</c:v>
                      </c:pt>
                      <c:pt idx="14710">
                        <c:v>4.1447916666652009</c:v>
                      </c:pt>
                      <c:pt idx="14711">
                        <c:v>4.145034722219366</c:v>
                      </c:pt>
                      <c:pt idx="14712">
                        <c:v>4.145277777780807</c:v>
                      </c:pt>
                      <c:pt idx="14713">
                        <c:v>4.145520833334972</c:v>
                      </c:pt>
                      <c:pt idx="14714">
                        <c:v>4.145763888889137</c:v>
                      </c:pt>
                      <c:pt idx="14715">
                        <c:v>4.1460069444433021</c:v>
                      </c:pt>
                      <c:pt idx="14716">
                        <c:v>4.1462499999974671</c:v>
                      </c:pt>
                      <c:pt idx="14717">
                        <c:v>4.1464930555516322</c:v>
                      </c:pt>
                      <c:pt idx="14718">
                        <c:v>4.1467361111130732</c:v>
                      </c:pt>
                      <c:pt idx="14719">
                        <c:v>4.1469791666672382</c:v>
                      </c:pt>
                      <c:pt idx="14720">
                        <c:v>4.1472222222214032</c:v>
                      </c:pt>
                      <c:pt idx="14721">
                        <c:v>4.1474652777755683</c:v>
                      </c:pt>
                      <c:pt idx="14722">
                        <c:v>4.1477083333297333</c:v>
                      </c:pt>
                      <c:pt idx="14723">
                        <c:v>4.1479513888911743</c:v>
                      </c:pt>
                      <c:pt idx="14724">
                        <c:v>4.1481944444453394</c:v>
                      </c:pt>
                      <c:pt idx="14725">
                        <c:v>4.1484374999995044</c:v>
                      </c:pt>
                      <c:pt idx="14726">
                        <c:v>4.1486805555536694</c:v>
                      </c:pt>
                      <c:pt idx="14727">
                        <c:v>4.1489236111078345</c:v>
                      </c:pt>
                      <c:pt idx="14728">
                        <c:v>4.1491666666692755</c:v>
                      </c:pt>
                      <c:pt idx="14729">
                        <c:v>4.1494097222234405</c:v>
                      </c:pt>
                      <c:pt idx="14730">
                        <c:v>4.1496527777776056</c:v>
                      </c:pt>
                      <c:pt idx="14731">
                        <c:v>4.1498958333317706</c:v>
                      </c:pt>
                      <c:pt idx="14732">
                        <c:v>4.1501388888859356</c:v>
                      </c:pt>
                      <c:pt idx="14733">
                        <c:v>4.1503819444473766</c:v>
                      </c:pt>
                      <c:pt idx="14734">
                        <c:v>4.1506250000015417</c:v>
                      </c:pt>
                      <c:pt idx="14735">
                        <c:v>4.1508680555557067</c:v>
                      </c:pt>
                      <c:pt idx="14736">
                        <c:v>4.1511111111098717</c:v>
                      </c:pt>
                      <c:pt idx="14737">
                        <c:v>4.1513541666640368</c:v>
                      </c:pt>
                      <c:pt idx="14738">
                        <c:v>4.1515972222182018</c:v>
                      </c:pt>
                      <c:pt idx="14739">
                        <c:v>4.1518402777796428</c:v>
                      </c:pt>
                      <c:pt idx="14740">
                        <c:v>4.1520833333338079</c:v>
                      </c:pt>
                      <c:pt idx="14741">
                        <c:v>4.1523263888879729</c:v>
                      </c:pt>
                      <c:pt idx="14742">
                        <c:v>4.1525694444421379</c:v>
                      </c:pt>
                      <c:pt idx="14743">
                        <c:v>4.1528240740730826</c:v>
                      </c:pt>
                      <c:pt idx="14744">
                        <c:v>4.1530671296272477</c:v>
                      </c:pt>
                      <c:pt idx="14745">
                        <c:v>4.1533101851814127</c:v>
                      </c:pt>
                      <c:pt idx="14746">
                        <c:v>4.1535532407428537</c:v>
                      </c:pt>
                      <c:pt idx="14747">
                        <c:v>4.1537962962970187</c:v>
                      </c:pt>
                      <c:pt idx="14748">
                        <c:v>4.1540393518511838</c:v>
                      </c:pt>
                      <c:pt idx="14749">
                        <c:v>4.1542824074053488</c:v>
                      </c:pt>
                      <c:pt idx="14750">
                        <c:v>4.1545254629595139</c:v>
                      </c:pt>
                      <c:pt idx="14751">
                        <c:v>4.1547685185209549</c:v>
                      </c:pt>
                      <c:pt idx="14752">
                        <c:v>4.1550115740751199</c:v>
                      </c:pt>
                      <c:pt idx="14753">
                        <c:v>4.1552546296292849</c:v>
                      </c:pt>
                      <c:pt idx="14754">
                        <c:v>4.15549768518345</c:v>
                      </c:pt>
                      <c:pt idx="14755">
                        <c:v>4.155740740737615</c:v>
                      </c:pt>
                      <c:pt idx="14756">
                        <c:v>4.155983796299056</c:v>
                      </c:pt>
                      <c:pt idx="14757">
                        <c:v>4.156226851853221</c:v>
                      </c:pt>
                      <c:pt idx="14758">
                        <c:v>4.1564699074073861</c:v>
                      </c:pt>
                      <c:pt idx="14759">
                        <c:v>4.1567129629615511</c:v>
                      </c:pt>
                      <c:pt idx="14760">
                        <c:v>4.1569560185157162</c:v>
                      </c:pt>
                      <c:pt idx="14761">
                        <c:v>4.1571990740771572</c:v>
                      </c:pt>
                      <c:pt idx="14762">
                        <c:v>4.1574421296313222</c:v>
                      </c:pt>
                      <c:pt idx="14763">
                        <c:v>4.1576851851854872</c:v>
                      </c:pt>
                      <c:pt idx="14764">
                        <c:v>4.1579282407396523</c:v>
                      </c:pt>
                      <c:pt idx="14765">
                        <c:v>4.1581712962938173</c:v>
                      </c:pt>
                      <c:pt idx="14766">
                        <c:v>4.1584143518479824</c:v>
                      </c:pt>
                      <c:pt idx="14767">
                        <c:v>4.1586574074094234</c:v>
                      </c:pt>
                      <c:pt idx="14768">
                        <c:v>4.1589004629635884</c:v>
                      </c:pt>
                      <c:pt idx="14769">
                        <c:v>4.1591435185177534</c:v>
                      </c:pt>
                      <c:pt idx="14770">
                        <c:v>4.1593865740719185</c:v>
                      </c:pt>
                      <c:pt idx="14771">
                        <c:v>4.1596296296260835</c:v>
                      </c:pt>
                      <c:pt idx="14772">
                        <c:v>4.1598726851875245</c:v>
                      </c:pt>
                      <c:pt idx="14773">
                        <c:v>4.1601157407416895</c:v>
                      </c:pt>
                      <c:pt idx="14774">
                        <c:v>4.1603587962958546</c:v>
                      </c:pt>
                      <c:pt idx="14775">
                        <c:v>4.1606018518500196</c:v>
                      </c:pt>
                      <c:pt idx="14776">
                        <c:v>4.1608449074041847</c:v>
                      </c:pt>
                      <c:pt idx="14777">
                        <c:v>4.1610879629656257</c:v>
                      </c:pt>
                      <c:pt idx="14778">
                        <c:v>4.1613310185197907</c:v>
                      </c:pt>
                      <c:pt idx="14779">
                        <c:v>4.1615740740739557</c:v>
                      </c:pt>
                      <c:pt idx="14780">
                        <c:v>4.1618171296281208</c:v>
                      </c:pt>
                      <c:pt idx="14781">
                        <c:v>4.1620601851822858</c:v>
                      </c:pt>
                      <c:pt idx="14782">
                        <c:v>4.1623032407437268</c:v>
                      </c:pt>
                      <c:pt idx="14783">
                        <c:v>4.1625462962978919</c:v>
                      </c:pt>
                      <c:pt idx="14784">
                        <c:v>4.1627893518520569</c:v>
                      </c:pt>
                      <c:pt idx="14785">
                        <c:v>4.1630324074062219</c:v>
                      </c:pt>
                      <c:pt idx="14786">
                        <c:v>4.163275462960387</c:v>
                      </c:pt>
                      <c:pt idx="14787">
                        <c:v>4.163518518514552</c:v>
                      </c:pt>
                      <c:pt idx="14788">
                        <c:v>4.163761574075993</c:v>
                      </c:pt>
                      <c:pt idx="14789">
                        <c:v>4.164004629630158</c:v>
                      </c:pt>
                      <c:pt idx="14790">
                        <c:v>4.1642476851843231</c:v>
                      </c:pt>
                      <c:pt idx="14791">
                        <c:v>4.1644907407384881</c:v>
                      </c:pt>
                      <c:pt idx="14792">
                        <c:v>4.1647453703694328</c:v>
                      </c:pt>
                      <c:pt idx="14793">
                        <c:v>4.1649884259235979</c:v>
                      </c:pt>
                      <c:pt idx="14794">
                        <c:v>4.1652314814777629</c:v>
                      </c:pt>
                      <c:pt idx="14795">
                        <c:v>4.1654745370392039</c:v>
                      </c:pt>
                      <c:pt idx="14796">
                        <c:v>4.1657175925933689</c:v>
                      </c:pt>
                      <c:pt idx="14797">
                        <c:v>4.165960648147534</c:v>
                      </c:pt>
                      <c:pt idx="14798">
                        <c:v>4.166203703701699</c:v>
                      </c:pt>
                      <c:pt idx="14799">
                        <c:v>4.1664467592558641</c:v>
                      </c:pt>
                      <c:pt idx="14800">
                        <c:v>4.166689814817305</c:v>
                      </c:pt>
                      <c:pt idx="14801">
                        <c:v>4.1669328703714701</c:v>
                      </c:pt>
                      <c:pt idx="14802">
                        <c:v>4.1671759259256351</c:v>
                      </c:pt>
                      <c:pt idx="14803">
                        <c:v>4.1674189814798002</c:v>
                      </c:pt>
                      <c:pt idx="14804">
                        <c:v>4.1676620370339652</c:v>
                      </c:pt>
                      <c:pt idx="14805">
                        <c:v>4.1679050925954062</c:v>
                      </c:pt>
                      <c:pt idx="14806">
                        <c:v>4.1681481481495712</c:v>
                      </c:pt>
                      <c:pt idx="14807">
                        <c:v>4.1683912037037363</c:v>
                      </c:pt>
                      <c:pt idx="14808">
                        <c:v>4.1686342592579013</c:v>
                      </c:pt>
                      <c:pt idx="14809">
                        <c:v>4.1688773148120664</c:v>
                      </c:pt>
                      <c:pt idx="14810">
                        <c:v>4.1691203703735074</c:v>
                      </c:pt>
                      <c:pt idx="14811">
                        <c:v>4.1693634259276724</c:v>
                      </c:pt>
                      <c:pt idx="14812">
                        <c:v>4.1696064814818374</c:v>
                      </c:pt>
                      <c:pt idx="14813">
                        <c:v>4.1698495370360025</c:v>
                      </c:pt>
                      <c:pt idx="14814">
                        <c:v>4.1700925925901675</c:v>
                      </c:pt>
                      <c:pt idx="14815">
                        <c:v>4.1703356481443326</c:v>
                      </c:pt>
                      <c:pt idx="14816">
                        <c:v>4.1705787037057735</c:v>
                      </c:pt>
                      <c:pt idx="14817">
                        <c:v>4.1708217592599386</c:v>
                      </c:pt>
                      <c:pt idx="14818">
                        <c:v>4.1710648148141036</c:v>
                      </c:pt>
                      <c:pt idx="14819">
                        <c:v>4.1713078703682687</c:v>
                      </c:pt>
                      <c:pt idx="14820">
                        <c:v>4.1715509259224337</c:v>
                      </c:pt>
                      <c:pt idx="14821">
                        <c:v>4.1717939814838747</c:v>
                      </c:pt>
                      <c:pt idx="14822">
                        <c:v>4.1720370370380397</c:v>
                      </c:pt>
                      <c:pt idx="14823">
                        <c:v>4.1722800925922048</c:v>
                      </c:pt>
                      <c:pt idx="14824">
                        <c:v>4.1725231481463698</c:v>
                      </c:pt>
                      <c:pt idx="14825">
                        <c:v>4.1727662037005349</c:v>
                      </c:pt>
                      <c:pt idx="14826">
                        <c:v>4.1730092592619759</c:v>
                      </c:pt>
                      <c:pt idx="14827">
                        <c:v>4.1732523148161409</c:v>
                      </c:pt>
                      <c:pt idx="14828">
                        <c:v>4.1734953703703059</c:v>
                      </c:pt>
                      <c:pt idx="14829">
                        <c:v>4.173738425924471</c:v>
                      </c:pt>
                      <c:pt idx="14830">
                        <c:v>4.173981481478636</c:v>
                      </c:pt>
                      <c:pt idx="14831">
                        <c:v>4.174224537040077</c:v>
                      </c:pt>
                      <c:pt idx="14832">
                        <c:v>4.174467592594242</c:v>
                      </c:pt>
                      <c:pt idx="14833">
                        <c:v>4.1747106481484071</c:v>
                      </c:pt>
                      <c:pt idx="14834">
                        <c:v>4.1749537037025721</c:v>
                      </c:pt>
                      <c:pt idx="14835">
                        <c:v>4.1751967592567372</c:v>
                      </c:pt>
                      <c:pt idx="14836">
                        <c:v>4.1754398148109022</c:v>
                      </c:pt>
                      <c:pt idx="14837">
                        <c:v>4.1756828703723432</c:v>
                      </c:pt>
                      <c:pt idx="14838">
                        <c:v>4.1759259259265082</c:v>
                      </c:pt>
                      <c:pt idx="14839">
                        <c:v>4.1761689814806733</c:v>
                      </c:pt>
                      <c:pt idx="14840">
                        <c:v>4.176423611111618</c:v>
                      </c:pt>
                      <c:pt idx="14841">
                        <c:v>4.176666666665783</c:v>
                      </c:pt>
                      <c:pt idx="14842">
                        <c:v>4.1769097222199481</c:v>
                      </c:pt>
                      <c:pt idx="14843">
                        <c:v>4.1771527777741131</c:v>
                      </c:pt>
                      <c:pt idx="14844">
                        <c:v>4.1773958333355541</c:v>
                      </c:pt>
                      <c:pt idx="14845">
                        <c:v>4.1776388888897191</c:v>
                      </c:pt>
                      <c:pt idx="14846">
                        <c:v>4.1778819444438842</c:v>
                      </c:pt>
                      <c:pt idx="14847">
                        <c:v>4.1781249999980492</c:v>
                      </c:pt>
                      <c:pt idx="14848">
                        <c:v>4.1783680555522142</c:v>
                      </c:pt>
                      <c:pt idx="14849">
                        <c:v>4.1786111111136552</c:v>
                      </c:pt>
                      <c:pt idx="14850">
                        <c:v>4.1788541666678203</c:v>
                      </c:pt>
                      <c:pt idx="14851">
                        <c:v>4.1790972222219853</c:v>
                      </c:pt>
                      <c:pt idx="14852">
                        <c:v>4.1793402777761504</c:v>
                      </c:pt>
                      <c:pt idx="14853">
                        <c:v>4.1795833333303154</c:v>
                      </c:pt>
                      <c:pt idx="14854">
                        <c:v>4.1798263888917564</c:v>
                      </c:pt>
                      <c:pt idx="14855">
                        <c:v>4.1800694444459214</c:v>
                      </c:pt>
                      <c:pt idx="14856">
                        <c:v>4.1803125000000865</c:v>
                      </c:pt>
                      <c:pt idx="14857">
                        <c:v>4.1805555555542515</c:v>
                      </c:pt>
                      <c:pt idx="14858">
                        <c:v>4.1807986111084166</c:v>
                      </c:pt>
                      <c:pt idx="14859">
                        <c:v>4.1810416666625816</c:v>
                      </c:pt>
                      <c:pt idx="14860">
                        <c:v>4.1812847222240226</c:v>
                      </c:pt>
                      <c:pt idx="14861">
                        <c:v>4.1815277777781876</c:v>
                      </c:pt>
                      <c:pt idx="14862">
                        <c:v>4.1817708333323527</c:v>
                      </c:pt>
                      <c:pt idx="14863">
                        <c:v>4.1820138888865177</c:v>
                      </c:pt>
                      <c:pt idx="14864">
                        <c:v>4.1822569444406827</c:v>
                      </c:pt>
                      <c:pt idx="14865">
                        <c:v>4.1825000000021237</c:v>
                      </c:pt>
                      <c:pt idx="14866">
                        <c:v>4.1827430555562888</c:v>
                      </c:pt>
                      <c:pt idx="14867">
                        <c:v>4.1829861111104538</c:v>
                      </c:pt>
                      <c:pt idx="14868">
                        <c:v>4.1832291666646189</c:v>
                      </c:pt>
                      <c:pt idx="14869">
                        <c:v>4.1834722222187839</c:v>
                      </c:pt>
                      <c:pt idx="14870">
                        <c:v>4.1837152777802249</c:v>
                      </c:pt>
                      <c:pt idx="14871">
                        <c:v>4.1839583333343899</c:v>
                      </c:pt>
                      <c:pt idx="14872">
                        <c:v>4.184201388888555</c:v>
                      </c:pt>
                      <c:pt idx="14873">
                        <c:v>4.18444444444272</c:v>
                      </c:pt>
                      <c:pt idx="14874">
                        <c:v>4.1846874999968851</c:v>
                      </c:pt>
                      <c:pt idx="14875">
                        <c:v>4.184930555558326</c:v>
                      </c:pt>
                      <c:pt idx="14876">
                        <c:v>4.1851736111124911</c:v>
                      </c:pt>
                      <c:pt idx="14877">
                        <c:v>4.1854166666666561</c:v>
                      </c:pt>
                      <c:pt idx="14878">
                        <c:v>4.1856597222208212</c:v>
                      </c:pt>
                      <c:pt idx="14879">
                        <c:v>4.1859027777749862</c:v>
                      </c:pt>
                      <c:pt idx="14880">
                        <c:v>4.1861458333364272</c:v>
                      </c:pt>
                      <c:pt idx="14881">
                        <c:v>4.1863888888905922</c:v>
                      </c:pt>
                      <c:pt idx="14882">
                        <c:v>4.1866319444447573</c:v>
                      </c:pt>
                      <c:pt idx="14883">
                        <c:v>4.1868749999989223</c:v>
                      </c:pt>
                      <c:pt idx="14884">
                        <c:v>4.1871180555530874</c:v>
                      </c:pt>
                      <c:pt idx="14885">
                        <c:v>4.1873611111072524</c:v>
                      </c:pt>
                      <c:pt idx="14886">
                        <c:v>4.1876041666686934</c:v>
                      </c:pt>
                      <c:pt idx="14887">
                        <c:v>4.1878472222228584</c:v>
                      </c:pt>
                      <c:pt idx="14888">
                        <c:v>4.1881018518538031</c:v>
                      </c:pt>
                      <c:pt idx="14889">
                        <c:v>4.1883449074079682</c:v>
                      </c:pt>
                      <c:pt idx="14890">
                        <c:v>4.1885879629621332</c:v>
                      </c:pt>
                      <c:pt idx="14891">
                        <c:v>4.1888310185162982</c:v>
                      </c:pt>
                      <c:pt idx="14892">
                        <c:v>4.1890740740704633</c:v>
                      </c:pt>
                      <c:pt idx="14893">
                        <c:v>4.1893171296319043</c:v>
                      </c:pt>
                      <c:pt idx="14894">
                        <c:v>4.1895601851860693</c:v>
                      </c:pt>
                      <c:pt idx="14895">
                        <c:v>4.1898032407402344</c:v>
                      </c:pt>
                      <c:pt idx="14896">
                        <c:v>4.1900462962943994</c:v>
                      </c:pt>
                      <c:pt idx="14897">
                        <c:v>4.1902893518485644</c:v>
                      </c:pt>
                      <c:pt idx="14898">
                        <c:v>4.1905324074100054</c:v>
                      </c:pt>
                      <c:pt idx="14899">
                        <c:v>4.1907754629641705</c:v>
                      </c:pt>
                      <c:pt idx="14900">
                        <c:v>4.1910185185183355</c:v>
                      </c:pt>
                      <c:pt idx="14901">
                        <c:v>4.1912615740725006</c:v>
                      </c:pt>
                      <c:pt idx="14902">
                        <c:v>4.1915046296266656</c:v>
                      </c:pt>
                      <c:pt idx="14903">
                        <c:v>4.1917476851881066</c:v>
                      </c:pt>
                      <c:pt idx="14904">
                        <c:v>4.1919907407422716</c:v>
                      </c:pt>
                      <c:pt idx="14905">
                        <c:v>4.1922337962964367</c:v>
                      </c:pt>
                      <c:pt idx="14906">
                        <c:v>4.1924768518506017</c:v>
                      </c:pt>
                      <c:pt idx="14907">
                        <c:v>4.1927199074047667</c:v>
                      </c:pt>
                      <c:pt idx="14908">
                        <c:v>4.1929629629589318</c:v>
                      </c:pt>
                      <c:pt idx="14909">
                        <c:v>4.1932060185203728</c:v>
                      </c:pt>
                      <c:pt idx="14910">
                        <c:v>4.1934490740745378</c:v>
                      </c:pt>
                      <c:pt idx="14911">
                        <c:v>4.1936921296287029</c:v>
                      </c:pt>
                      <c:pt idx="14912">
                        <c:v>4.1939351851828679</c:v>
                      </c:pt>
                      <c:pt idx="14913">
                        <c:v>4.1941782407370329</c:v>
                      </c:pt>
                      <c:pt idx="14914">
                        <c:v>4.1944212962984739</c:v>
                      </c:pt>
                      <c:pt idx="14915">
                        <c:v>4.194664351852639</c:v>
                      </c:pt>
                      <c:pt idx="14916">
                        <c:v>4.194907407406804</c:v>
                      </c:pt>
                      <c:pt idx="14917">
                        <c:v>4.1951504629609691</c:v>
                      </c:pt>
                      <c:pt idx="14918">
                        <c:v>4.1953935185151341</c:v>
                      </c:pt>
                      <c:pt idx="14919">
                        <c:v>4.1956365740765751</c:v>
                      </c:pt>
                      <c:pt idx="14920">
                        <c:v>4.1958796296307401</c:v>
                      </c:pt>
                      <c:pt idx="14921">
                        <c:v>4.1961226851849052</c:v>
                      </c:pt>
                      <c:pt idx="14922">
                        <c:v>4.1963657407390702</c:v>
                      </c:pt>
                      <c:pt idx="14923">
                        <c:v>4.1966087962932352</c:v>
                      </c:pt>
                      <c:pt idx="14924">
                        <c:v>4.1968518518546762</c:v>
                      </c:pt>
                      <c:pt idx="14925">
                        <c:v>4.1970949074088413</c:v>
                      </c:pt>
                      <c:pt idx="14926">
                        <c:v>4.1973379629630063</c:v>
                      </c:pt>
                      <c:pt idx="14927">
                        <c:v>4.1975810185171714</c:v>
                      </c:pt>
                      <c:pt idx="14928">
                        <c:v>4.1978240740713364</c:v>
                      </c:pt>
                      <c:pt idx="14929">
                        <c:v>4.1980671296255014</c:v>
                      </c:pt>
                      <c:pt idx="14930">
                        <c:v>4.1983101851869424</c:v>
                      </c:pt>
                      <c:pt idx="14931">
                        <c:v>4.1985532407411075</c:v>
                      </c:pt>
                      <c:pt idx="14932">
                        <c:v>4.1987962962952725</c:v>
                      </c:pt>
                      <c:pt idx="14933">
                        <c:v>4.1990393518494376</c:v>
                      </c:pt>
                      <c:pt idx="14934">
                        <c:v>4.1992824074036026</c:v>
                      </c:pt>
                      <c:pt idx="14935">
                        <c:v>4.1995254629650436</c:v>
                      </c:pt>
                      <c:pt idx="14936">
                        <c:v>4.1997685185192086</c:v>
                      </c:pt>
                      <c:pt idx="14937">
                        <c:v>4.2000231481501533</c:v>
                      </c:pt>
                      <c:pt idx="14938">
                        <c:v>4.2002662037043184</c:v>
                      </c:pt>
                      <c:pt idx="14939">
                        <c:v>4.2005092592584834</c:v>
                      </c:pt>
                      <c:pt idx="14940">
                        <c:v>4.2007523148126484</c:v>
                      </c:pt>
                      <c:pt idx="14941">
                        <c:v>4.2009953703668135</c:v>
                      </c:pt>
                      <c:pt idx="14942">
                        <c:v>4.2012384259282545</c:v>
                      </c:pt>
                      <c:pt idx="14943">
                        <c:v>4.2014814814824195</c:v>
                      </c:pt>
                      <c:pt idx="14944">
                        <c:v>4.2017245370365846</c:v>
                      </c:pt>
                      <c:pt idx="14945">
                        <c:v>4.2019675925907496</c:v>
                      </c:pt>
                      <c:pt idx="14946">
                        <c:v>4.2022106481449146</c:v>
                      </c:pt>
                      <c:pt idx="14947">
                        <c:v>4.2024537037063556</c:v>
                      </c:pt>
                      <c:pt idx="14948">
                        <c:v>4.2026967592605207</c:v>
                      </c:pt>
                      <c:pt idx="14949">
                        <c:v>4.2029398148146857</c:v>
                      </c:pt>
                      <c:pt idx="14950">
                        <c:v>4.2031828703688507</c:v>
                      </c:pt>
                      <c:pt idx="14951">
                        <c:v>4.2034259259230158</c:v>
                      </c:pt>
                      <c:pt idx="14952">
                        <c:v>4.2036689814844568</c:v>
                      </c:pt>
                      <c:pt idx="14953">
                        <c:v>4.2039120370386218</c:v>
                      </c:pt>
                      <c:pt idx="14954">
                        <c:v>4.2041550925927869</c:v>
                      </c:pt>
                      <c:pt idx="14955">
                        <c:v>4.2043981481469519</c:v>
                      </c:pt>
                      <c:pt idx="14956">
                        <c:v>4.2046412037011169</c:v>
                      </c:pt>
                      <c:pt idx="14957">
                        <c:v>4.204884259255282</c:v>
                      </c:pt>
                      <c:pt idx="14958">
                        <c:v>4.205127314816723</c:v>
                      </c:pt>
                      <c:pt idx="14959">
                        <c:v>4.205370370370888</c:v>
                      </c:pt>
                      <c:pt idx="14960">
                        <c:v>4.2056134259250531</c:v>
                      </c:pt>
                      <c:pt idx="14961">
                        <c:v>4.2058564814792181</c:v>
                      </c:pt>
                      <c:pt idx="14962">
                        <c:v>4.2060995370333831</c:v>
                      </c:pt>
                      <c:pt idx="14963">
                        <c:v>4.2063425925948241</c:v>
                      </c:pt>
                      <c:pt idx="14964">
                        <c:v>4.2065856481489892</c:v>
                      </c:pt>
                      <c:pt idx="14965">
                        <c:v>4.2068287037031542</c:v>
                      </c:pt>
                      <c:pt idx="14966">
                        <c:v>4.2070717592573192</c:v>
                      </c:pt>
                      <c:pt idx="14967">
                        <c:v>4.2073148148114843</c:v>
                      </c:pt>
                      <c:pt idx="14968">
                        <c:v>4.2075578703729253</c:v>
                      </c:pt>
                      <c:pt idx="14969">
                        <c:v>4.2078009259270903</c:v>
                      </c:pt>
                      <c:pt idx="14970">
                        <c:v>4.2080439814812554</c:v>
                      </c:pt>
                      <c:pt idx="14971">
                        <c:v>4.2082870370354204</c:v>
                      </c:pt>
                      <c:pt idx="14972">
                        <c:v>4.2085300925895854</c:v>
                      </c:pt>
                      <c:pt idx="14973">
                        <c:v>4.2087731481510264</c:v>
                      </c:pt>
                      <c:pt idx="14974">
                        <c:v>4.2090162037051915</c:v>
                      </c:pt>
                      <c:pt idx="14975">
                        <c:v>4.2092592592593565</c:v>
                      </c:pt>
                      <c:pt idx="14976">
                        <c:v>4.2095023148135216</c:v>
                      </c:pt>
                      <c:pt idx="14977">
                        <c:v>4.2097453703676866</c:v>
                      </c:pt>
                      <c:pt idx="14978">
                        <c:v>4.2099884259218516</c:v>
                      </c:pt>
                      <c:pt idx="14979">
                        <c:v>4.2102314814832926</c:v>
                      </c:pt>
                      <c:pt idx="14980">
                        <c:v>4.2104745370374577</c:v>
                      </c:pt>
                      <c:pt idx="14981">
                        <c:v>4.2107175925916227</c:v>
                      </c:pt>
                      <c:pt idx="14982">
                        <c:v>4.2109606481457877</c:v>
                      </c:pt>
                      <c:pt idx="14983">
                        <c:v>4.2112037036999528</c:v>
                      </c:pt>
                      <c:pt idx="14984">
                        <c:v>4.2114467592613938</c:v>
                      </c:pt>
                      <c:pt idx="14985">
                        <c:v>4.2117013888850625</c:v>
                      </c:pt>
                      <c:pt idx="14986">
                        <c:v>4.2119444444465035</c:v>
                      </c:pt>
                      <c:pt idx="14987">
                        <c:v>4.2121875000006685</c:v>
                      </c:pt>
                      <c:pt idx="14988">
                        <c:v>4.2124305555548336</c:v>
                      </c:pt>
                      <c:pt idx="14989">
                        <c:v>4.2126736111089986</c:v>
                      </c:pt>
                      <c:pt idx="14990">
                        <c:v>4.2129166666631637</c:v>
                      </c:pt>
                      <c:pt idx="14991">
                        <c:v>4.2131597222246047</c:v>
                      </c:pt>
                      <c:pt idx="14992">
                        <c:v>4.2134027777787697</c:v>
                      </c:pt>
                      <c:pt idx="14993">
                        <c:v>4.2136458333329347</c:v>
                      </c:pt>
                      <c:pt idx="14994">
                        <c:v>4.2138888888870998</c:v>
                      </c:pt>
                      <c:pt idx="14995">
                        <c:v>4.2141319444412648</c:v>
                      </c:pt>
                      <c:pt idx="14996">
                        <c:v>4.2143750000027058</c:v>
                      </c:pt>
                      <c:pt idx="14997">
                        <c:v>4.2146180555568709</c:v>
                      </c:pt>
                      <c:pt idx="14998">
                        <c:v>4.2148611111110359</c:v>
                      </c:pt>
                      <c:pt idx="14999">
                        <c:v>4.2151041666652009</c:v>
                      </c:pt>
                      <c:pt idx="15000">
                        <c:v>4.215347222219366</c:v>
                      </c:pt>
                      <c:pt idx="15001">
                        <c:v>4.215590277780807</c:v>
                      </c:pt>
                      <c:pt idx="15002">
                        <c:v>4.215833333334972</c:v>
                      </c:pt>
                      <c:pt idx="15003">
                        <c:v>4.216076388889137</c:v>
                      </c:pt>
                      <c:pt idx="15004">
                        <c:v>4.2163194444433021</c:v>
                      </c:pt>
                      <c:pt idx="15005">
                        <c:v>4.2165624999974671</c:v>
                      </c:pt>
                      <c:pt idx="15006">
                        <c:v>4.2168055555516322</c:v>
                      </c:pt>
                      <c:pt idx="15007">
                        <c:v>4.2170486111130732</c:v>
                      </c:pt>
                      <c:pt idx="15008">
                        <c:v>4.2172916666672382</c:v>
                      </c:pt>
                      <c:pt idx="15009">
                        <c:v>4.2175347222214032</c:v>
                      </c:pt>
                      <c:pt idx="15010">
                        <c:v>4.2177777777755683</c:v>
                      </c:pt>
                      <c:pt idx="15011">
                        <c:v>4.2180208333297333</c:v>
                      </c:pt>
                      <c:pt idx="15012">
                        <c:v>4.2182638888911743</c:v>
                      </c:pt>
                      <c:pt idx="15013">
                        <c:v>4.2185069444453394</c:v>
                      </c:pt>
                      <c:pt idx="15014">
                        <c:v>4.2187499999995044</c:v>
                      </c:pt>
                      <c:pt idx="15015">
                        <c:v>4.2189930555536694</c:v>
                      </c:pt>
                      <c:pt idx="15016">
                        <c:v>4.2192361111078345</c:v>
                      </c:pt>
                      <c:pt idx="15017">
                        <c:v>4.2194791666692755</c:v>
                      </c:pt>
                      <c:pt idx="15018">
                        <c:v>4.2197222222234405</c:v>
                      </c:pt>
                      <c:pt idx="15019">
                        <c:v>4.2199652777776056</c:v>
                      </c:pt>
                      <c:pt idx="15020">
                        <c:v>4.2202083333317706</c:v>
                      </c:pt>
                      <c:pt idx="15021">
                        <c:v>4.2204513888859356</c:v>
                      </c:pt>
                      <c:pt idx="15022">
                        <c:v>4.2206944444473766</c:v>
                      </c:pt>
                      <c:pt idx="15023">
                        <c:v>4.2209375000015417</c:v>
                      </c:pt>
                      <c:pt idx="15024">
                        <c:v>4.2211805555557067</c:v>
                      </c:pt>
                      <c:pt idx="15025">
                        <c:v>4.2214236111098717</c:v>
                      </c:pt>
                      <c:pt idx="15026">
                        <c:v>4.2216666666640368</c:v>
                      </c:pt>
                      <c:pt idx="15027">
                        <c:v>4.2219097222182018</c:v>
                      </c:pt>
                      <c:pt idx="15028">
                        <c:v>4.2221527777796428</c:v>
                      </c:pt>
                      <c:pt idx="15029">
                        <c:v>4.2223958333338079</c:v>
                      </c:pt>
                      <c:pt idx="15030">
                        <c:v>4.2226388888879729</c:v>
                      </c:pt>
                      <c:pt idx="15031">
                        <c:v>4.2228819444421379</c:v>
                      </c:pt>
                      <c:pt idx="15032">
                        <c:v>4.223124999996303</c:v>
                      </c:pt>
                      <c:pt idx="15033">
                        <c:v>4.2233796296272477</c:v>
                      </c:pt>
                      <c:pt idx="15034">
                        <c:v>4.2236226851814127</c:v>
                      </c:pt>
                      <c:pt idx="15035">
                        <c:v>4.2238657407428537</c:v>
                      </c:pt>
                      <c:pt idx="15036">
                        <c:v>4.2241087962970187</c:v>
                      </c:pt>
                      <c:pt idx="15037">
                        <c:v>4.2243518518511838</c:v>
                      </c:pt>
                      <c:pt idx="15038">
                        <c:v>4.2245949074053488</c:v>
                      </c:pt>
                      <c:pt idx="15039">
                        <c:v>4.2248379629595139</c:v>
                      </c:pt>
                      <c:pt idx="15040">
                        <c:v>4.2250810185209549</c:v>
                      </c:pt>
                      <c:pt idx="15041">
                        <c:v>4.2253240740751199</c:v>
                      </c:pt>
                      <c:pt idx="15042">
                        <c:v>4.2255671296292849</c:v>
                      </c:pt>
                      <c:pt idx="15043">
                        <c:v>4.22581018518345</c:v>
                      </c:pt>
                      <c:pt idx="15044">
                        <c:v>4.226053240737615</c:v>
                      </c:pt>
                      <c:pt idx="15045">
                        <c:v>4.226296296299056</c:v>
                      </c:pt>
                      <c:pt idx="15046">
                        <c:v>4.226539351853221</c:v>
                      </c:pt>
                      <c:pt idx="15047">
                        <c:v>4.2267824074073861</c:v>
                      </c:pt>
                      <c:pt idx="15048">
                        <c:v>4.2270254629615511</c:v>
                      </c:pt>
                      <c:pt idx="15049">
                        <c:v>4.2272685185157162</c:v>
                      </c:pt>
                      <c:pt idx="15050">
                        <c:v>4.2275115740771572</c:v>
                      </c:pt>
                      <c:pt idx="15051">
                        <c:v>4.2277546296313222</c:v>
                      </c:pt>
                      <c:pt idx="15052">
                        <c:v>4.2279976851854872</c:v>
                      </c:pt>
                      <c:pt idx="15053">
                        <c:v>4.2282407407396523</c:v>
                      </c:pt>
                      <c:pt idx="15054">
                        <c:v>4.2284837962938173</c:v>
                      </c:pt>
                      <c:pt idx="15055">
                        <c:v>4.2287268518479824</c:v>
                      </c:pt>
                      <c:pt idx="15056">
                        <c:v>4.2289699074094234</c:v>
                      </c:pt>
                      <c:pt idx="15057">
                        <c:v>4.2292129629635884</c:v>
                      </c:pt>
                      <c:pt idx="15058">
                        <c:v>4.2294560185177534</c:v>
                      </c:pt>
                      <c:pt idx="15059">
                        <c:v>4.2296990740719185</c:v>
                      </c:pt>
                      <c:pt idx="15060">
                        <c:v>4.2299421296260835</c:v>
                      </c:pt>
                      <c:pt idx="15061">
                        <c:v>4.2301851851875245</c:v>
                      </c:pt>
                      <c:pt idx="15062">
                        <c:v>4.2304282407416895</c:v>
                      </c:pt>
                      <c:pt idx="15063">
                        <c:v>4.2306712962958546</c:v>
                      </c:pt>
                      <c:pt idx="15064">
                        <c:v>4.2309143518500196</c:v>
                      </c:pt>
                      <c:pt idx="15065">
                        <c:v>4.2311574074041847</c:v>
                      </c:pt>
                      <c:pt idx="15066">
                        <c:v>4.2314004629656257</c:v>
                      </c:pt>
                      <c:pt idx="15067">
                        <c:v>4.2316435185197907</c:v>
                      </c:pt>
                      <c:pt idx="15068">
                        <c:v>4.2318865740739557</c:v>
                      </c:pt>
                      <c:pt idx="15069">
                        <c:v>4.2321296296281208</c:v>
                      </c:pt>
                      <c:pt idx="15070">
                        <c:v>4.2323726851822858</c:v>
                      </c:pt>
                      <c:pt idx="15071">
                        <c:v>4.2326157407437268</c:v>
                      </c:pt>
                      <c:pt idx="15072">
                        <c:v>4.2328587962978919</c:v>
                      </c:pt>
                      <c:pt idx="15073">
                        <c:v>4.2331018518520569</c:v>
                      </c:pt>
                      <c:pt idx="15074">
                        <c:v>4.2333449074062219</c:v>
                      </c:pt>
                      <c:pt idx="15075">
                        <c:v>4.233587962960387</c:v>
                      </c:pt>
                      <c:pt idx="15076">
                        <c:v>4.233831018514552</c:v>
                      </c:pt>
                      <c:pt idx="15077">
                        <c:v>4.234074074075993</c:v>
                      </c:pt>
                      <c:pt idx="15078">
                        <c:v>4.234317129630158</c:v>
                      </c:pt>
                      <c:pt idx="15079">
                        <c:v>4.2345601851843231</c:v>
                      </c:pt>
                      <c:pt idx="15080">
                        <c:v>4.2348032407384881</c:v>
                      </c:pt>
                      <c:pt idx="15081">
                        <c:v>4.2350462962926532</c:v>
                      </c:pt>
                      <c:pt idx="15082">
                        <c:v>4.2353009259235979</c:v>
                      </c:pt>
                      <c:pt idx="15083">
                        <c:v>4.2355439814777629</c:v>
                      </c:pt>
                      <c:pt idx="15084">
                        <c:v>4.2357870370392039</c:v>
                      </c:pt>
                      <c:pt idx="15085">
                        <c:v>4.2360300925933689</c:v>
                      </c:pt>
                      <c:pt idx="15086">
                        <c:v>4.236273148147534</c:v>
                      </c:pt>
                      <c:pt idx="15087">
                        <c:v>4.236516203701699</c:v>
                      </c:pt>
                      <c:pt idx="15088">
                        <c:v>4.2367592592558641</c:v>
                      </c:pt>
                      <c:pt idx="15089">
                        <c:v>4.237002314817305</c:v>
                      </c:pt>
                      <c:pt idx="15090">
                        <c:v>4.2372453703714701</c:v>
                      </c:pt>
                      <c:pt idx="15091">
                        <c:v>4.2374884259256351</c:v>
                      </c:pt>
                      <c:pt idx="15092">
                        <c:v>4.2377314814798002</c:v>
                      </c:pt>
                      <c:pt idx="15093">
                        <c:v>4.2379745370339652</c:v>
                      </c:pt>
                      <c:pt idx="15094">
                        <c:v>4.2382175925954062</c:v>
                      </c:pt>
                      <c:pt idx="15095">
                        <c:v>4.2384606481495712</c:v>
                      </c:pt>
                      <c:pt idx="15096">
                        <c:v>4.2387037037037363</c:v>
                      </c:pt>
                      <c:pt idx="15097">
                        <c:v>4.2389467592579013</c:v>
                      </c:pt>
                      <c:pt idx="15098">
                        <c:v>4.2391898148120664</c:v>
                      </c:pt>
                      <c:pt idx="15099">
                        <c:v>4.2394328703735074</c:v>
                      </c:pt>
                      <c:pt idx="15100">
                        <c:v>4.2396759259276724</c:v>
                      </c:pt>
                      <c:pt idx="15101">
                        <c:v>4.2399189814818374</c:v>
                      </c:pt>
                      <c:pt idx="15102">
                        <c:v>4.2401620370360025</c:v>
                      </c:pt>
                      <c:pt idx="15103">
                        <c:v>4.2404050925901675</c:v>
                      </c:pt>
                      <c:pt idx="15104">
                        <c:v>4.2406481481443326</c:v>
                      </c:pt>
                      <c:pt idx="15105">
                        <c:v>4.2408912037057735</c:v>
                      </c:pt>
                      <c:pt idx="15106">
                        <c:v>4.2411342592599386</c:v>
                      </c:pt>
                      <c:pt idx="15107">
                        <c:v>4.2413773148141036</c:v>
                      </c:pt>
                      <c:pt idx="15108">
                        <c:v>4.2416203703682687</c:v>
                      </c:pt>
                      <c:pt idx="15109">
                        <c:v>4.2418634259224337</c:v>
                      </c:pt>
                      <c:pt idx="15110">
                        <c:v>4.2421064814838747</c:v>
                      </c:pt>
                      <c:pt idx="15111">
                        <c:v>4.2423495370380397</c:v>
                      </c:pt>
                      <c:pt idx="15112">
                        <c:v>4.2425925925922048</c:v>
                      </c:pt>
                      <c:pt idx="15113">
                        <c:v>4.2428356481463698</c:v>
                      </c:pt>
                      <c:pt idx="15114">
                        <c:v>4.2430787037005349</c:v>
                      </c:pt>
                      <c:pt idx="15115">
                        <c:v>4.2433217592619759</c:v>
                      </c:pt>
                      <c:pt idx="15116">
                        <c:v>4.2435648148161409</c:v>
                      </c:pt>
                      <c:pt idx="15117">
                        <c:v>4.2438078703703059</c:v>
                      </c:pt>
                      <c:pt idx="15118">
                        <c:v>4.244050925924471</c:v>
                      </c:pt>
                      <c:pt idx="15119">
                        <c:v>4.244293981478636</c:v>
                      </c:pt>
                      <c:pt idx="15120">
                        <c:v>4.244537037040077</c:v>
                      </c:pt>
                      <c:pt idx="15121">
                        <c:v>4.244780092594242</c:v>
                      </c:pt>
                      <c:pt idx="15122">
                        <c:v>4.2450231481484071</c:v>
                      </c:pt>
                      <c:pt idx="15123">
                        <c:v>4.2452662037025721</c:v>
                      </c:pt>
                      <c:pt idx="15124">
                        <c:v>4.2455092592567372</c:v>
                      </c:pt>
                      <c:pt idx="15125">
                        <c:v>4.2457523148109022</c:v>
                      </c:pt>
                      <c:pt idx="15126">
                        <c:v>4.2459953703723432</c:v>
                      </c:pt>
                      <c:pt idx="15127">
                        <c:v>4.2462384259265082</c:v>
                      </c:pt>
                      <c:pt idx="15128">
                        <c:v>4.2464814814806733</c:v>
                      </c:pt>
                      <c:pt idx="15129">
                        <c:v>4.2467245370348383</c:v>
                      </c:pt>
                      <c:pt idx="15130">
                        <c:v>4.246979166665783</c:v>
                      </c:pt>
                      <c:pt idx="15131">
                        <c:v>4.2472222222199481</c:v>
                      </c:pt>
                      <c:pt idx="15132">
                        <c:v>4.2474652777741131</c:v>
                      </c:pt>
                      <c:pt idx="15133">
                        <c:v>4.2477083333355541</c:v>
                      </c:pt>
                      <c:pt idx="15134">
                        <c:v>4.2479513888897191</c:v>
                      </c:pt>
                      <c:pt idx="15135">
                        <c:v>4.2481944444438842</c:v>
                      </c:pt>
                      <c:pt idx="15136">
                        <c:v>4.2484374999980492</c:v>
                      </c:pt>
                      <c:pt idx="15137">
                        <c:v>4.2486805555522142</c:v>
                      </c:pt>
                      <c:pt idx="15138">
                        <c:v>4.2489236111136552</c:v>
                      </c:pt>
                      <c:pt idx="15139">
                        <c:v>4.2491666666678203</c:v>
                      </c:pt>
                      <c:pt idx="15140">
                        <c:v>4.2494097222219853</c:v>
                      </c:pt>
                      <c:pt idx="15141">
                        <c:v>4.2496527777761504</c:v>
                      </c:pt>
                      <c:pt idx="15142">
                        <c:v>4.2498958333303154</c:v>
                      </c:pt>
                      <c:pt idx="15143">
                        <c:v>4.2501388888917564</c:v>
                      </c:pt>
                      <c:pt idx="15144">
                        <c:v>4.2503819444459214</c:v>
                      </c:pt>
                      <c:pt idx="15145">
                        <c:v>4.2506250000000865</c:v>
                      </c:pt>
                      <c:pt idx="15146">
                        <c:v>4.2508680555542515</c:v>
                      </c:pt>
                      <c:pt idx="15147">
                        <c:v>4.2511111111084166</c:v>
                      </c:pt>
                      <c:pt idx="15148">
                        <c:v>4.2513541666625816</c:v>
                      </c:pt>
                      <c:pt idx="15149">
                        <c:v>4.2515972222240226</c:v>
                      </c:pt>
                      <c:pt idx="15150">
                        <c:v>4.2518402777781876</c:v>
                      </c:pt>
                      <c:pt idx="15151">
                        <c:v>4.2520833333323527</c:v>
                      </c:pt>
                      <c:pt idx="15152">
                        <c:v>4.2523263888865177</c:v>
                      </c:pt>
                      <c:pt idx="15153">
                        <c:v>4.2525694444406827</c:v>
                      </c:pt>
                      <c:pt idx="15154">
                        <c:v>4.2528125000021237</c:v>
                      </c:pt>
                      <c:pt idx="15155">
                        <c:v>4.2530555555562888</c:v>
                      </c:pt>
                      <c:pt idx="15156">
                        <c:v>4.2532986111104538</c:v>
                      </c:pt>
                      <c:pt idx="15157">
                        <c:v>4.2535416666646189</c:v>
                      </c:pt>
                      <c:pt idx="15158">
                        <c:v>4.2537847222187839</c:v>
                      </c:pt>
                      <c:pt idx="15159">
                        <c:v>4.2540277777802249</c:v>
                      </c:pt>
                      <c:pt idx="15160">
                        <c:v>4.2542708333343899</c:v>
                      </c:pt>
                      <c:pt idx="15161">
                        <c:v>4.254513888888555</c:v>
                      </c:pt>
                      <c:pt idx="15162">
                        <c:v>4.25475694444272</c:v>
                      </c:pt>
                      <c:pt idx="15163">
                        <c:v>4.2549999999968851</c:v>
                      </c:pt>
                      <c:pt idx="15164">
                        <c:v>4.255243055558326</c:v>
                      </c:pt>
                      <c:pt idx="15165">
                        <c:v>4.2554861111124911</c:v>
                      </c:pt>
                      <c:pt idx="15166">
                        <c:v>4.2557291666666561</c:v>
                      </c:pt>
                      <c:pt idx="15167">
                        <c:v>4.2559722222208212</c:v>
                      </c:pt>
                      <c:pt idx="15168">
                        <c:v>4.2562152777749862</c:v>
                      </c:pt>
                      <c:pt idx="15169">
                        <c:v>4.2564583333364272</c:v>
                      </c:pt>
                      <c:pt idx="15170">
                        <c:v>4.2567013888905922</c:v>
                      </c:pt>
                      <c:pt idx="15171">
                        <c:v>4.2569444444447573</c:v>
                      </c:pt>
                      <c:pt idx="15172">
                        <c:v>4.2571874999989223</c:v>
                      </c:pt>
                      <c:pt idx="15173">
                        <c:v>4.2574305555530874</c:v>
                      </c:pt>
                      <c:pt idx="15174">
                        <c:v>4.2576736111072524</c:v>
                      </c:pt>
                      <c:pt idx="15175">
                        <c:v>4.2579166666686934</c:v>
                      </c:pt>
                      <c:pt idx="15176">
                        <c:v>4.2581597222228584</c:v>
                      </c:pt>
                      <c:pt idx="15177">
                        <c:v>4.2584027777770235</c:v>
                      </c:pt>
                      <c:pt idx="15178">
                        <c:v>4.2586458333311885</c:v>
                      </c:pt>
                      <c:pt idx="15179">
                        <c:v>4.2589004629621332</c:v>
                      </c:pt>
                      <c:pt idx="15180">
                        <c:v>4.2591435185162982</c:v>
                      </c:pt>
                      <c:pt idx="15181">
                        <c:v>4.2593865740704633</c:v>
                      </c:pt>
                      <c:pt idx="15182">
                        <c:v>4.2596296296319043</c:v>
                      </c:pt>
                      <c:pt idx="15183">
                        <c:v>4.2598726851860693</c:v>
                      </c:pt>
                      <c:pt idx="15184">
                        <c:v>4.2601157407402344</c:v>
                      </c:pt>
                      <c:pt idx="15185">
                        <c:v>4.2603587962943994</c:v>
                      </c:pt>
                      <c:pt idx="15186">
                        <c:v>4.2606018518485644</c:v>
                      </c:pt>
                      <c:pt idx="15187">
                        <c:v>4.2608449074100054</c:v>
                      </c:pt>
                      <c:pt idx="15188">
                        <c:v>4.2610879629641705</c:v>
                      </c:pt>
                      <c:pt idx="15189">
                        <c:v>4.2613310185183355</c:v>
                      </c:pt>
                      <c:pt idx="15190">
                        <c:v>4.2615740740725006</c:v>
                      </c:pt>
                      <c:pt idx="15191">
                        <c:v>4.2618171296266656</c:v>
                      </c:pt>
                      <c:pt idx="15192">
                        <c:v>4.2620601851881066</c:v>
                      </c:pt>
                      <c:pt idx="15193">
                        <c:v>4.2623032407422716</c:v>
                      </c:pt>
                      <c:pt idx="15194">
                        <c:v>4.2625462962964367</c:v>
                      </c:pt>
                      <c:pt idx="15195">
                        <c:v>4.2627893518506017</c:v>
                      </c:pt>
                      <c:pt idx="15196">
                        <c:v>4.2630324074047667</c:v>
                      </c:pt>
                      <c:pt idx="15197">
                        <c:v>4.2632754629589318</c:v>
                      </c:pt>
                      <c:pt idx="15198">
                        <c:v>4.2635185185203728</c:v>
                      </c:pt>
                      <c:pt idx="15199">
                        <c:v>4.2637615740745378</c:v>
                      </c:pt>
                      <c:pt idx="15200">
                        <c:v>4.2640046296287029</c:v>
                      </c:pt>
                      <c:pt idx="15201">
                        <c:v>4.2642476851828679</c:v>
                      </c:pt>
                      <c:pt idx="15202">
                        <c:v>4.2644907407370329</c:v>
                      </c:pt>
                      <c:pt idx="15203">
                        <c:v>4.2647337962984739</c:v>
                      </c:pt>
                      <c:pt idx="15204">
                        <c:v>4.264976851852639</c:v>
                      </c:pt>
                      <c:pt idx="15205">
                        <c:v>4.265219907406804</c:v>
                      </c:pt>
                      <c:pt idx="15206">
                        <c:v>4.2654629629609691</c:v>
                      </c:pt>
                      <c:pt idx="15207">
                        <c:v>4.2657060185151341</c:v>
                      </c:pt>
                      <c:pt idx="15208">
                        <c:v>4.2659490740765751</c:v>
                      </c:pt>
                      <c:pt idx="15209">
                        <c:v>4.2661921296307401</c:v>
                      </c:pt>
                      <c:pt idx="15210">
                        <c:v>4.2664351851849052</c:v>
                      </c:pt>
                      <c:pt idx="15211">
                        <c:v>4.2666782407390702</c:v>
                      </c:pt>
                      <c:pt idx="15212">
                        <c:v>4.2669212962932352</c:v>
                      </c:pt>
                      <c:pt idx="15213">
                        <c:v>4.2671643518546762</c:v>
                      </c:pt>
                      <c:pt idx="15214">
                        <c:v>4.2674074074088413</c:v>
                      </c:pt>
                      <c:pt idx="15215">
                        <c:v>4.2676504629630063</c:v>
                      </c:pt>
                      <c:pt idx="15216">
                        <c:v>4.2678935185171714</c:v>
                      </c:pt>
                      <c:pt idx="15217">
                        <c:v>4.2681365740713364</c:v>
                      </c:pt>
                      <c:pt idx="15218">
                        <c:v>4.2683796296255014</c:v>
                      </c:pt>
                      <c:pt idx="15219">
                        <c:v>4.2686226851869424</c:v>
                      </c:pt>
                      <c:pt idx="15220">
                        <c:v>4.2688657407411075</c:v>
                      </c:pt>
                      <c:pt idx="15221">
                        <c:v>4.2691087962952725</c:v>
                      </c:pt>
                      <c:pt idx="15222">
                        <c:v>4.2693518518494376</c:v>
                      </c:pt>
                      <c:pt idx="15223">
                        <c:v>4.2695949074036026</c:v>
                      </c:pt>
                      <c:pt idx="15224">
                        <c:v>4.2698379629650436</c:v>
                      </c:pt>
                      <c:pt idx="15225">
                        <c:v>4.2700810185192086</c:v>
                      </c:pt>
                      <c:pt idx="15226">
                        <c:v>4.2703240740733737</c:v>
                      </c:pt>
                      <c:pt idx="15227">
                        <c:v>4.2705787037043184</c:v>
                      </c:pt>
                      <c:pt idx="15228">
                        <c:v>4.2708217592584834</c:v>
                      </c:pt>
                      <c:pt idx="15229">
                        <c:v>4.2710648148126484</c:v>
                      </c:pt>
                      <c:pt idx="15230">
                        <c:v>4.2713078703668135</c:v>
                      </c:pt>
                      <c:pt idx="15231">
                        <c:v>4.2715509259282545</c:v>
                      </c:pt>
                      <c:pt idx="15232">
                        <c:v>4.2717939814824195</c:v>
                      </c:pt>
                      <c:pt idx="15233">
                        <c:v>4.2720370370365846</c:v>
                      </c:pt>
                      <c:pt idx="15234">
                        <c:v>4.2722800925907496</c:v>
                      </c:pt>
                      <c:pt idx="15235">
                        <c:v>4.2725231481449146</c:v>
                      </c:pt>
                      <c:pt idx="15236">
                        <c:v>4.2727662037063556</c:v>
                      </c:pt>
                      <c:pt idx="15237">
                        <c:v>4.2730092592605207</c:v>
                      </c:pt>
                      <c:pt idx="15238">
                        <c:v>4.2732523148146857</c:v>
                      </c:pt>
                      <c:pt idx="15239">
                        <c:v>4.2734953703688507</c:v>
                      </c:pt>
                      <c:pt idx="15240">
                        <c:v>4.2737384259230158</c:v>
                      </c:pt>
                      <c:pt idx="15241">
                        <c:v>4.2739814814844568</c:v>
                      </c:pt>
                      <c:pt idx="15242">
                        <c:v>4.2742245370386218</c:v>
                      </c:pt>
                      <c:pt idx="15243">
                        <c:v>4.2744675925927869</c:v>
                      </c:pt>
                      <c:pt idx="15244">
                        <c:v>4.2747106481469519</c:v>
                      </c:pt>
                      <c:pt idx="15245">
                        <c:v>4.2749537037011169</c:v>
                      </c:pt>
                      <c:pt idx="15246">
                        <c:v>4.275196759255282</c:v>
                      </c:pt>
                      <c:pt idx="15247">
                        <c:v>4.275439814816723</c:v>
                      </c:pt>
                      <c:pt idx="15248">
                        <c:v>4.275682870370888</c:v>
                      </c:pt>
                      <c:pt idx="15249">
                        <c:v>4.2759259259250531</c:v>
                      </c:pt>
                      <c:pt idx="15250">
                        <c:v>4.2761689814792181</c:v>
                      </c:pt>
                      <c:pt idx="15251">
                        <c:v>4.2764120370333831</c:v>
                      </c:pt>
                      <c:pt idx="15252">
                        <c:v>4.2766550925948241</c:v>
                      </c:pt>
                      <c:pt idx="15253">
                        <c:v>4.2768981481489892</c:v>
                      </c:pt>
                      <c:pt idx="15254">
                        <c:v>4.2771412037031542</c:v>
                      </c:pt>
                      <c:pt idx="15255">
                        <c:v>4.2773842592573192</c:v>
                      </c:pt>
                      <c:pt idx="15256">
                        <c:v>4.2776273148114843</c:v>
                      </c:pt>
                      <c:pt idx="15257">
                        <c:v>4.2778703703729253</c:v>
                      </c:pt>
                      <c:pt idx="15258">
                        <c:v>4.2781134259270903</c:v>
                      </c:pt>
                      <c:pt idx="15259">
                        <c:v>4.2783564814812554</c:v>
                      </c:pt>
                      <c:pt idx="15260">
                        <c:v>4.2785995370354204</c:v>
                      </c:pt>
                      <c:pt idx="15261">
                        <c:v>4.2788425925895854</c:v>
                      </c:pt>
                      <c:pt idx="15262">
                        <c:v>4.2790856481510264</c:v>
                      </c:pt>
                      <c:pt idx="15263">
                        <c:v>4.2793287037051915</c:v>
                      </c:pt>
                      <c:pt idx="15264">
                        <c:v>4.2795717592593565</c:v>
                      </c:pt>
                      <c:pt idx="15265">
                        <c:v>4.2798148148135216</c:v>
                      </c:pt>
                      <c:pt idx="15266">
                        <c:v>4.2800578703676866</c:v>
                      </c:pt>
                      <c:pt idx="15267">
                        <c:v>4.2803009259218516</c:v>
                      </c:pt>
                      <c:pt idx="15268">
                        <c:v>4.2805439814832926</c:v>
                      </c:pt>
                      <c:pt idx="15269">
                        <c:v>4.2807870370374577</c:v>
                      </c:pt>
                      <c:pt idx="15270">
                        <c:v>4.2810300925916227</c:v>
                      </c:pt>
                      <c:pt idx="15271">
                        <c:v>4.2812731481457877</c:v>
                      </c:pt>
                      <c:pt idx="15272">
                        <c:v>4.2815162036999528</c:v>
                      </c:pt>
                      <c:pt idx="15273">
                        <c:v>4.2817592592613938</c:v>
                      </c:pt>
                      <c:pt idx="15274">
                        <c:v>4.2820023148155588</c:v>
                      </c:pt>
                      <c:pt idx="15275">
                        <c:v>4.2822569444465035</c:v>
                      </c:pt>
                      <c:pt idx="15276">
                        <c:v>4.2825000000006685</c:v>
                      </c:pt>
                      <c:pt idx="15277">
                        <c:v>4.2827430555548336</c:v>
                      </c:pt>
                      <c:pt idx="15278">
                        <c:v>4.2829861111089986</c:v>
                      </c:pt>
                      <c:pt idx="15279">
                        <c:v>4.2832291666631637</c:v>
                      </c:pt>
                      <c:pt idx="15280">
                        <c:v>4.2834722222246047</c:v>
                      </c:pt>
                      <c:pt idx="15281">
                        <c:v>4.2837152777787697</c:v>
                      </c:pt>
                      <c:pt idx="15282">
                        <c:v>4.2839583333329347</c:v>
                      </c:pt>
                      <c:pt idx="15283">
                        <c:v>4.2842013888870998</c:v>
                      </c:pt>
                      <c:pt idx="15284">
                        <c:v>4.2844444444412648</c:v>
                      </c:pt>
                      <c:pt idx="15285">
                        <c:v>4.2846875000027058</c:v>
                      </c:pt>
                      <c:pt idx="15286">
                        <c:v>4.2849305555568709</c:v>
                      </c:pt>
                      <c:pt idx="15287">
                        <c:v>4.2851736111110359</c:v>
                      </c:pt>
                      <c:pt idx="15288">
                        <c:v>4.2854166666652009</c:v>
                      </c:pt>
                      <c:pt idx="15289">
                        <c:v>4.285659722219366</c:v>
                      </c:pt>
                      <c:pt idx="15290">
                        <c:v>4.285902777780807</c:v>
                      </c:pt>
                      <c:pt idx="15291">
                        <c:v>4.286145833334972</c:v>
                      </c:pt>
                      <c:pt idx="15292">
                        <c:v>4.286388888889137</c:v>
                      </c:pt>
                      <c:pt idx="15293">
                        <c:v>4.2866319444433021</c:v>
                      </c:pt>
                      <c:pt idx="15294">
                        <c:v>4.2868749999974671</c:v>
                      </c:pt>
                      <c:pt idx="15295">
                        <c:v>4.2871180555516322</c:v>
                      </c:pt>
                      <c:pt idx="15296">
                        <c:v>4.2873611111130732</c:v>
                      </c:pt>
                      <c:pt idx="15297">
                        <c:v>4.2876041666672382</c:v>
                      </c:pt>
                      <c:pt idx="15298">
                        <c:v>4.2878472222214032</c:v>
                      </c:pt>
                      <c:pt idx="15299">
                        <c:v>4.2880902777755683</c:v>
                      </c:pt>
                      <c:pt idx="15300">
                        <c:v>4.2883333333297333</c:v>
                      </c:pt>
                      <c:pt idx="15301">
                        <c:v>4.2885763888911743</c:v>
                      </c:pt>
                      <c:pt idx="15302">
                        <c:v>4.2888194444453394</c:v>
                      </c:pt>
                      <c:pt idx="15303">
                        <c:v>4.2890624999995044</c:v>
                      </c:pt>
                      <c:pt idx="15304">
                        <c:v>4.2893055555536694</c:v>
                      </c:pt>
                      <c:pt idx="15305">
                        <c:v>4.2895486111078345</c:v>
                      </c:pt>
                      <c:pt idx="15306">
                        <c:v>4.2897916666692755</c:v>
                      </c:pt>
                      <c:pt idx="15307">
                        <c:v>4.2900347222234405</c:v>
                      </c:pt>
                      <c:pt idx="15308">
                        <c:v>4.2902777777776056</c:v>
                      </c:pt>
                      <c:pt idx="15309">
                        <c:v>4.2905208333317706</c:v>
                      </c:pt>
                      <c:pt idx="15310">
                        <c:v>4.2907638888859356</c:v>
                      </c:pt>
                      <c:pt idx="15311">
                        <c:v>4.2910069444473766</c:v>
                      </c:pt>
                      <c:pt idx="15312">
                        <c:v>4.2912500000015417</c:v>
                      </c:pt>
                      <c:pt idx="15313">
                        <c:v>4.2914930555557067</c:v>
                      </c:pt>
                      <c:pt idx="15314">
                        <c:v>4.2917361111098717</c:v>
                      </c:pt>
                      <c:pt idx="15315">
                        <c:v>4.2919791666640368</c:v>
                      </c:pt>
                      <c:pt idx="15316">
                        <c:v>4.2922222222182018</c:v>
                      </c:pt>
                      <c:pt idx="15317">
                        <c:v>4.2924652777796428</c:v>
                      </c:pt>
                      <c:pt idx="15318">
                        <c:v>4.2927083333338079</c:v>
                      </c:pt>
                      <c:pt idx="15319">
                        <c:v>4.2929513888879729</c:v>
                      </c:pt>
                      <c:pt idx="15320">
                        <c:v>4.2931944444421379</c:v>
                      </c:pt>
                      <c:pt idx="15321">
                        <c:v>4.293437499996303</c:v>
                      </c:pt>
                      <c:pt idx="15322">
                        <c:v>4.293680555557744</c:v>
                      </c:pt>
                      <c:pt idx="15323">
                        <c:v>4.2939351851814127</c:v>
                      </c:pt>
                      <c:pt idx="15324">
                        <c:v>4.2941782407428537</c:v>
                      </c:pt>
                      <c:pt idx="15325">
                        <c:v>4.2944212962970187</c:v>
                      </c:pt>
                      <c:pt idx="15326">
                        <c:v>4.2946643518511838</c:v>
                      </c:pt>
                      <c:pt idx="15327">
                        <c:v>4.2949074074053488</c:v>
                      </c:pt>
                      <c:pt idx="15328">
                        <c:v>4.2951504629595139</c:v>
                      </c:pt>
                      <c:pt idx="15329">
                        <c:v>4.2953935185209549</c:v>
                      </c:pt>
                      <c:pt idx="15330">
                        <c:v>4.2956365740751199</c:v>
                      </c:pt>
                      <c:pt idx="15331">
                        <c:v>4.2958796296292849</c:v>
                      </c:pt>
                      <c:pt idx="15332">
                        <c:v>4.29612268518345</c:v>
                      </c:pt>
                      <c:pt idx="15333">
                        <c:v>4.296365740737615</c:v>
                      </c:pt>
                      <c:pt idx="15334">
                        <c:v>4.296608796299056</c:v>
                      </c:pt>
                      <c:pt idx="15335">
                        <c:v>4.296851851853221</c:v>
                      </c:pt>
                      <c:pt idx="15336">
                        <c:v>4.2970949074073861</c:v>
                      </c:pt>
                      <c:pt idx="15337">
                        <c:v>4.2973379629615511</c:v>
                      </c:pt>
                      <c:pt idx="15338">
                        <c:v>4.2975810185157162</c:v>
                      </c:pt>
                      <c:pt idx="15339">
                        <c:v>4.2978240740771572</c:v>
                      </c:pt>
                      <c:pt idx="15340">
                        <c:v>4.2980671296313222</c:v>
                      </c:pt>
                      <c:pt idx="15341">
                        <c:v>4.2983101851854872</c:v>
                      </c:pt>
                      <c:pt idx="15342">
                        <c:v>4.2985532407396523</c:v>
                      </c:pt>
                      <c:pt idx="15343">
                        <c:v>4.2987962962938173</c:v>
                      </c:pt>
                      <c:pt idx="15344">
                        <c:v>4.2990393518479824</c:v>
                      </c:pt>
                      <c:pt idx="15345">
                        <c:v>4.2992824074094234</c:v>
                      </c:pt>
                      <c:pt idx="15346">
                        <c:v>4.2995254629635884</c:v>
                      </c:pt>
                      <c:pt idx="15347">
                        <c:v>4.2997685185177534</c:v>
                      </c:pt>
                      <c:pt idx="15348">
                        <c:v>4.3000115740719185</c:v>
                      </c:pt>
                      <c:pt idx="15349">
                        <c:v>4.3002546296260835</c:v>
                      </c:pt>
                      <c:pt idx="15350">
                        <c:v>4.3004976851875245</c:v>
                      </c:pt>
                      <c:pt idx="15351">
                        <c:v>4.3007407407416895</c:v>
                      </c:pt>
                      <c:pt idx="15352">
                        <c:v>4.3009837962958546</c:v>
                      </c:pt>
                      <c:pt idx="15353">
                        <c:v>4.3012268518500196</c:v>
                      </c:pt>
                      <c:pt idx="15354">
                        <c:v>4.3014699074041847</c:v>
                      </c:pt>
                      <c:pt idx="15355">
                        <c:v>4.3017129629656257</c:v>
                      </c:pt>
                      <c:pt idx="15356">
                        <c:v>4.3019560185197907</c:v>
                      </c:pt>
                      <c:pt idx="15357">
                        <c:v>4.3021990740739557</c:v>
                      </c:pt>
                      <c:pt idx="15358">
                        <c:v>4.3024421296281208</c:v>
                      </c:pt>
                      <c:pt idx="15359">
                        <c:v>4.3026851851822858</c:v>
                      </c:pt>
                      <c:pt idx="15360">
                        <c:v>4.3029282407437268</c:v>
                      </c:pt>
                      <c:pt idx="15361">
                        <c:v>4.3031712962978919</c:v>
                      </c:pt>
                      <c:pt idx="15362">
                        <c:v>4.3034143518520569</c:v>
                      </c:pt>
                      <c:pt idx="15363">
                        <c:v>4.3036574074062219</c:v>
                      </c:pt>
                      <c:pt idx="15364">
                        <c:v>4.303900462960387</c:v>
                      </c:pt>
                      <c:pt idx="15365">
                        <c:v>4.304143518514552</c:v>
                      </c:pt>
                      <c:pt idx="15366">
                        <c:v>4.304386574075993</c:v>
                      </c:pt>
                      <c:pt idx="15367">
                        <c:v>4.304629629630158</c:v>
                      </c:pt>
                      <c:pt idx="15368">
                        <c:v>4.3048726851843231</c:v>
                      </c:pt>
                      <c:pt idx="15369">
                        <c:v>4.3051157407384881</c:v>
                      </c:pt>
                      <c:pt idx="15370">
                        <c:v>4.3053587962926532</c:v>
                      </c:pt>
                      <c:pt idx="15371">
                        <c:v>4.3056018518540942</c:v>
                      </c:pt>
                      <c:pt idx="15372">
                        <c:v>4.3058564814777629</c:v>
                      </c:pt>
                      <c:pt idx="15373">
                        <c:v>4.3060995370392039</c:v>
                      </c:pt>
                      <c:pt idx="15374">
                        <c:v>4.3063425925933689</c:v>
                      </c:pt>
                      <c:pt idx="15375">
                        <c:v>4.306585648147534</c:v>
                      </c:pt>
                      <c:pt idx="15376">
                        <c:v>4.306828703701699</c:v>
                      </c:pt>
                      <c:pt idx="15377">
                        <c:v>4.3070717592558641</c:v>
                      </c:pt>
                      <c:pt idx="15378">
                        <c:v>4.307314814817305</c:v>
                      </c:pt>
                      <c:pt idx="15379">
                        <c:v>4.3075578703714701</c:v>
                      </c:pt>
                      <c:pt idx="15380">
                        <c:v>4.3078009259256351</c:v>
                      </c:pt>
                      <c:pt idx="15381">
                        <c:v>4.3080439814798002</c:v>
                      </c:pt>
                      <c:pt idx="15382">
                        <c:v>4.3082870370339652</c:v>
                      </c:pt>
                      <c:pt idx="15383">
                        <c:v>4.3085300925954062</c:v>
                      </c:pt>
                      <c:pt idx="15384">
                        <c:v>4.3087731481495712</c:v>
                      </c:pt>
                      <c:pt idx="15385">
                        <c:v>4.3090162037037363</c:v>
                      </c:pt>
                      <c:pt idx="15386">
                        <c:v>4.3092592592579013</c:v>
                      </c:pt>
                      <c:pt idx="15387">
                        <c:v>4.3095023148120664</c:v>
                      </c:pt>
                      <c:pt idx="15388">
                        <c:v>4.3097453703735074</c:v>
                      </c:pt>
                      <c:pt idx="15389">
                        <c:v>4.3099884259276724</c:v>
                      </c:pt>
                      <c:pt idx="15390">
                        <c:v>4.3102314814818374</c:v>
                      </c:pt>
                      <c:pt idx="15391">
                        <c:v>4.3104745370360025</c:v>
                      </c:pt>
                      <c:pt idx="15392">
                        <c:v>4.3107175925901675</c:v>
                      </c:pt>
                      <c:pt idx="15393">
                        <c:v>4.3109606481443326</c:v>
                      </c:pt>
                      <c:pt idx="15394">
                        <c:v>4.3112037037057735</c:v>
                      </c:pt>
                      <c:pt idx="15395">
                        <c:v>4.3114467592599386</c:v>
                      </c:pt>
                      <c:pt idx="15396">
                        <c:v>4.3116898148141036</c:v>
                      </c:pt>
                      <c:pt idx="15397">
                        <c:v>4.3119328703682687</c:v>
                      </c:pt>
                      <c:pt idx="15398">
                        <c:v>4.3121759259224337</c:v>
                      </c:pt>
                      <c:pt idx="15399">
                        <c:v>4.3124189814838747</c:v>
                      </c:pt>
                      <c:pt idx="15400">
                        <c:v>4.3126620370380397</c:v>
                      </c:pt>
                      <c:pt idx="15401">
                        <c:v>4.3129050925922048</c:v>
                      </c:pt>
                      <c:pt idx="15402">
                        <c:v>4.3131481481463698</c:v>
                      </c:pt>
                      <c:pt idx="15403">
                        <c:v>4.3133912037005349</c:v>
                      </c:pt>
                      <c:pt idx="15404">
                        <c:v>4.3136342592619759</c:v>
                      </c:pt>
                      <c:pt idx="15405">
                        <c:v>4.3138773148161409</c:v>
                      </c:pt>
                      <c:pt idx="15406">
                        <c:v>4.3141203703703059</c:v>
                      </c:pt>
                      <c:pt idx="15407">
                        <c:v>4.314363425924471</c:v>
                      </c:pt>
                      <c:pt idx="15408">
                        <c:v>4.314606481478636</c:v>
                      </c:pt>
                      <c:pt idx="15409">
                        <c:v>4.314849537040077</c:v>
                      </c:pt>
                      <c:pt idx="15410">
                        <c:v>4.315092592594242</c:v>
                      </c:pt>
                      <c:pt idx="15411">
                        <c:v>4.3153356481484071</c:v>
                      </c:pt>
                      <c:pt idx="15412">
                        <c:v>4.3155787037025721</c:v>
                      </c:pt>
                      <c:pt idx="15413">
                        <c:v>4.3158217592567372</c:v>
                      </c:pt>
                      <c:pt idx="15414">
                        <c:v>4.3160648148109022</c:v>
                      </c:pt>
                      <c:pt idx="15415">
                        <c:v>4.3163078703723432</c:v>
                      </c:pt>
                      <c:pt idx="15416">
                        <c:v>4.3165509259265082</c:v>
                      </c:pt>
                      <c:pt idx="15417">
                        <c:v>4.3167939814806733</c:v>
                      </c:pt>
                      <c:pt idx="15418">
                        <c:v>4.3170370370348383</c:v>
                      </c:pt>
                      <c:pt idx="15419">
                        <c:v>4.3172800925890034</c:v>
                      </c:pt>
                      <c:pt idx="15420">
                        <c:v>4.3175231481504444</c:v>
                      </c:pt>
                      <c:pt idx="15421">
                        <c:v>4.3177777777741131</c:v>
                      </c:pt>
                      <c:pt idx="15422">
                        <c:v>4.3180208333355541</c:v>
                      </c:pt>
                      <c:pt idx="15423">
                        <c:v>4.3182638888897191</c:v>
                      </c:pt>
                      <c:pt idx="15424">
                        <c:v>4.3185069444438842</c:v>
                      </c:pt>
                      <c:pt idx="15425">
                        <c:v>4.3187499999980492</c:v>
                      </c:pt>
                      <c:pt idx="15426">
                        <c:v>4.3189930555522142</c:v>
                      </c:pt>
                      <c:pt idx="15427">
                        <c:v>4.3192361111136552</c:v>
                      </c:pt>
                      <c:pt idx="15428">
                        <c:v>4.3194791666678203</c:v>
                      </c:pt>
                      <c:pt idx="15429">
                        <c:v>4.3197222222219853</c:v>
                      </c:pt>
                      <c:pt idx="15430">
                        <c:v>4.3199652777761504</c:v>
                      </c:pt>
                      <c:pt idx="15431">
                        <c:v>4.3202083333303154</c:v>
                      </c:pt>
                      <c:pt idx="15432">
                        <c:v>4.3204513888917564</c:v>
                      </c:pt>
                      <c:pt idx="15433">
                        <c:v>4.3206944444459214</c:v>
                      </c:pt>
                      <c:pt idx="15434">
                        <c:v>4.3209375000000865</c:v>
                      </c:pt>
                      <c:pt idx="15435">
                        <c:v>4.3211805555542515</c:v>
                      </c:pt>
                      <c:pt idx="15436">
                        <c:v>4.3214236111084166</c:v>
                      </c:pt>
                      <c:pt idx="15437">
                        <c:v>4.3216666666625816</c:v>
                      </c:pt>
                      <c:pt idx="15438">
                        <c:v>4.3219097222240226</c:v>
                      </c:pt>
                      <c:pt idx="15439">
                        <c:v>4.3221527777781876</c:v>
                      </c:pt>
                      <c:pt idx="15440">
                        <c:v>4.3223958333323527</c:v>
                      </c:pt>
                      <c:pt idx="15441">
                        <c:v>4.3226388888865177</c:v>
                      </c:pt>
                      <c:pt idx="15442">
                        <c:v>4.3228819444406827</c:v>
                      </c:pt>
                      <c:pt idx="15443">
                        <c:v>4.3231250000021237</c:v>
                      </c:pt>
                      <c:pt idx="15444">
                        <c:v>4.3233680555562888</c:v>
                      </c:pt>
                      <c:pt idx="15445">
                        <c:v>4.3236111111104538</c:v>
                      </c:pt>
                      <c:pt idx="15446">
                        <c:v>4.3238541666646189</c:v>
                      </c:pt>
                      <c:pt idx="15447">
                        <c:v>4.3240972222187839</c:v>
                      </c:pt>
                      <c:pt idx="15448">
                        <c:v>4.3243402777802249</c:v>
                      </c:pt>
                      <c:pt idx="15449">
                        <c:v>4.3245833333343899</c:v>
                      </c:pt>
                      <c:pt idx="15450">
                        <c:v>4.324826388888555</c:v>
                      </c:pt>
                      <c:pt idx="15451">
                        <c:v>4.32506944444272</c:v>
                      </c:pt>
                      <c:pt idx="15452">
                        <c:v>4.3253124999968851</c:v>
                      </c:pt>
                      <c:pt idx="15453">
                        <c:v>4.325555555558326</c:v>
                      </c:pt>
                      <c:pt idx="15454">
                        <c:v>4.3257986111124911</c:v>
                      </c:pt>
                      <c:pt idx="15455">
                        <c:v>4.3260416666666561</c:v>
                      </c:pt>
                      <c:pt idx="15456">
                        <c:v>4.3262847222208212</c:v>
                      </c:pt>
                      <c:pt idx="15457">
                        <c:v>4.3265277777749862</c:v>
                      </c:pt>
                      <c:pt idx="15458">
                        <c:v>4.3267708333364272</c:v>
                      </c:pt>
                      <c:pt idx="15459">
                        <c:v>4.3270138888905922</c:v>
                      </c:pt>
                      <c:pt idx="15460">
                        <c:v>4.3272569444447573</c:v>
                      </c:pt>
                      <c:pt idx="15461">
                        <c:v>4.3274999999989223</c:v>
                      </c:pt>
                      <c:pt idx="15462">
                        <c:v>4.3277430555530874</c:v>
                      </c:pt>
                      <c:pt idx="15463">
                        <c:v>4.3279861111072524</c:v>
                      </c:pt>
                      <c:pt idx="15464">
                        <c:v>4.3282291666686934</c:v>
                      </c:pt>
                      <c:pt idx="15465">
                        <c:v>4.3284722222228584</c:v>
                      </c:pt>
                      <c:pt idx="15466">
                        <c:v>4.3287152777770235</c:v>
                      </c:pt>
                      <c:pt idx="15467">
                        <c:v>4.3289583333311885</c:v>
                      </c:pt>
                      <c:pt idx="15468">
                        <c:v>4.3292129629621332</c:v>
                      </c:pt>
                      <c:pt idx="15469">
                        <c:v>4.3294560185162982</c:v>
                      </c:pt>
                      <c:pt idx="15470">
                        <c:v>4.3296990740704633</c:v>
                      </c:pt>
                      <c:pt idx="15471">
                        <c:v>4.3299421296319043</c:v>
                      </c:pt>
                      <c:pt idx="15472">
                        <c:v>4.3301851851860693</c:v>
                      </c:pt>
                      <c:pt idx="15473">
                        <c:v>4.3304282407402344</c:v>
                      </c:pt>
                      <c:pt idx="15474">
                        <c:v>4.3306712962943994</c:v>
                      </c:pt>
                      <c:pt idx="15475">
                        <c:v>4.3309143518485644</c:v>
                      </c:pt>
                      <c:pt idx="15476">
                        <c:v>4.3311574074100054</c:v>
                      </c:pt>
                      <c:pt idx="15477">
                        <c:v>4.3314004629641705</c:v>
                      </c:pt>
                      <c:pt idx="15478">
                        <c:v>4.3316435185183355</c:v>
                      </c:pt>
                      <c:pt idx="15479">
                        <c:v>4.3318865740725006</c:v>
                      </c:pt>
                      <c:pt idx="15480">
                        <c:v>4.3321296296266656</c:v>
                      </c:pt>
                      <c:pt idx="15481">
                        <c:v>4.3323726851881066</c:v>
                      </c:pt>
                      <c:pt idx="15482">
                        <c:v>4.3326157407422716</c:v>
                      </c:pt>
                      <c:pt idx="15483">
                        <c:v>4.3328587962964367</c:v>
                      </c:pt>
                      <c:pt idx="15484">
                        <c:v>4.3331018518506017</c:v>
                      </c:pt>
                      <c:pt idx="15485">
                        <c:v>4.3333449074047667</c:v>
                      </c:pt>
                      <c:pt idx="15486">
                        <c:v>4.3335879629589318</c:v>
                      </c:pt>
                      <c:pt idx="15487">
                        <c:v>4.3338310185203728</c:v>
                      </c:pt>
                      <c:pt idx="15488">
                        <c:v>4.3340740740745378</c:v>
                      </c:pt>
                      <c:pt idx="15489">
                        <c:v>4.3343171296287029</c:v>
                      </c:pt>
                      <c:pt idx="15490">
                        <c:v>4.3345601851828679</c:v>
                      </c:pt>
                      <c:pt idx="15491">
                        <c:v>4.3348032407370329</c:v>
                      </c:pt>
                      <c:pt idx="15492">
                        <c:v>4.3350462962984739</c:v>
                      </c:pt>
                      <c:pt idx="15493">
                        <c:v>4.335289351852639</c:v>
                      </c:pt>
                      <c:pt idx="15494">
                        <c:v>4.335532407406804</c:v>
                      </c:pt>
                      <c:pt idx="15495">
                        <c:v>4.3357754629609691</c:v>
                      </c:pt>
                      <c:pt idx="15496">
                        <c:v>4.3360185185151341</c:v>
                      </c:pt>
                      <c:pt idx="15497">
                        <c:v>4.3362615740765751</c:v>
                      </c:pt>
                      <c:pt idx="15498">
                        <c:v>4.3365046296307401</c:v>
                      </c:pt>
                      <c:pt idx="15499">
                        <c:v>4.3367476851849052</c:v>
                      </c:pt>
                      <c:pt idx="15500">
                        <c:v>4.3369907407390702</c:v>
                      </c:pt>
                      <c:pt idx="15501">
                        <c:v>4.3372337962932352</c:v>
                      </c:pt>
                      <c:pt idx="15502">
                        <c:v>4.3374768518546762</c:v>
                      </c:pt>
                      <c:pt idx="15503">
                        <c:v>4.3377199074088413</c:v>
                      </c:pt>
                      <c:pt idx="15504">
                        <c:v>4.3379629629630063</c:v>
                      </c:pt>
                      <c:pt idx="15505">
                        <c:v>4.3382060185171714</c:v>
                      </c:pt>
                      <c:pt idx="15506">
                        <c:v>4.3384490740713364</c:v>
                      </c:pt>
                      <c:pt idx="15507">
                        <c:v>4.3386921296255014</c:v>
                      </c:pt>
                      <c:pt idx="15508">
                        <c:v>4.3389351851869424</c:v>
                      </c:pt>
                      <c:pt idx="15509">
                        <c:v>4.3391782407411075</c:v>
                      </c:pt>
                      <c:pt idx="15510">
                        <c:v>4.3394212962952725</c:v>
                      </c:pt>
                      <c:pt idx="15511">
                        <c:v>4.3396643518494376</c:v>
                      </c:pt>
                      <c:pt idx="15512">
                        <c:v>4.3399074074036026</c:v>
                      </c:pt>
                      <c:pt idx="15513">
                        <c:v>4.3401504629650436</c:v>
                      </c:pt>
                      <c:pt idx="15514">
                        <c:v>4.3403935185192086</c:v>
                      </c:pt>
                      <c:pt idx="15515">
                        <c:v>4.3406365740733737</c:v>
                      </c:pt>
                      <c:pt idx="15516">
                        <c:v>4.3408796296275387</c:v>
                      </c:pt>
                      <c:pt idx="15517">
                        <c:v>4.3411342592584834</c:v>
                      </c:pt>
                      <c:pt idx="15518">
                        <c:v>4.3413773148126484</c:v>
                      </c:pt>
                      <c:pt idx="15519">
                        <c:v>4.3416203703668135</c:v>
                      </c:pt>
                      <c:pt idx="15520">
                        <c:v>4.3418634259282545</c:v>
                      </c:pt>
                      <c:pt idx="15521">
                        <c:v>4.3421064814824195</c:v>
                      </c:pt>
                      <c:pt idx="15522">
                        <c:v>4.3423495370365846</c:v>
                      </c:pt>
                      <c:pt idx="15523">
                        <c:v>4.3425925925907496</c:v>
                      </c:pt>
                      <c:pt idx="15524">
                        <c:v>4.3428356481449146</c:v>
                      </c:pt>
                      <c:pt idx="15525">
                        <c:v>4.3430787037063556</c:v>
                      </c:pt>
                      <c:pt idx="15526">
                        <c:v>4.3433217592605207</c:v>
                      </c:pt>
                      <c:pt idx="15527">
                        <c:v>4.3435648148146857</c:v>
                      </c:pt>
                      <c:pt idx="15528">
                        <c:v>4.3438078703688507</c:v>
                      </c:pt>
                      <c:pt idx="15529">
                        <c:v>4.3440509259230158</c:v>
                      </c:pt>
                      <c:pt idx="15530">
                        <c:v>4.3442939814844568</c:v>
                      </c:pt>
                      <c:pt idx="15531">
                        <c:v>4.3445370370386218</c:v>
                      </c:pt>
                      <c:pt idx="15532">
                        <c:v>4.3447800925927869</c:v>
                      </c:pt>
                      <c:pt idx="15533">
                        <c:v>4.3450231481469519</c:v>
                      </c:pt>
                      <c:pt idx="15534">
                        <c:v>4.3452662037011169</c:v>
                      </c:pt>
                      <c:pt idx="15535">
                        <c:v>4.345509259255282</c:v>
                      </c:pt>
                      <c:pt idx="15536">
                        <c:v>4.345752314816723</c:v>
                      </c:pt>
                      <c:pt idx="15537">
                        <c:v>4.345995370370888</c:v>
                      </c:pt>
                      <c:pt idx="15538">
                        <c:v>4.3462384259250531</c:v>
                      </c:pt>
                      <c:pt idx="15539">
                        <c:v>4.3464814814792181</c:v>
                      </c:pt>
                      <c:pt idx="15540">
                        <c:v>4.3467245370333831</c:v>
                      </c:pt>
                      <c:pt idx="15541">
                        <c:v>4.3469675925948241</c:v>
                      </c:pt>
                      <c:pt idx="15542">
                        <c:v>4.3472106481489892</c:v>
                      </c:pt>
                      <c:pt idx="15543">
                        <c:v>4.3474537037031542</c:v>
                      </c:pt>
                      <c:pt idx="15544">
                        <c:v>4.3476967592573192</c:v>
                      </c:pt>
                      <c:pt idx="15545">
                        <c:v>4.3479398148114843</c:v>
                      </c:pt>
                      <c:pt idx="15546">
                        <c:v>4.3481828703729253</c:v>
                      </c:pt>
                      <c:pt idx="15547">
                        <c:v>4.3484259259270903</c:v>
                      </c:pt>
                      <c:pt idx="15548">
                        <c:v>4.3486689814812554</c:v>
                      </c:pt>
                      <c:pt idx="15549">
                        <c:v>4.3489120370354204</c:v>
                      </c:pt>
                      <c:pt idx="15550">
                        <c:v>4.3491550925895854</c:v>
                      </c:pt>
                      <c:pt idx="15551">
                        <c:v>4.3493981481510264</c:v>
                      </c:pt>
                      <c:pt idx="15552">
                        <c:v>4.3496412037051915</c:v>
                      </c:pt>
                      <c:pt idx="15553">
                        <c:v>4.3498842592593565</c:v>
                      </c:pt>
                      <c:pt idx="15554">
                        <c:v>4.3501273148135216</c:v>
                      </c:pt>
                      <c:pt idx="15555">
                        <c:v>4.3503703703676866</c:v>
                      </c:pt>
                      <c:pt idx="15556">
                        <c:v>4.3506134259218516</c:v>
                      </c:pt>
                      <c:pt idx="15557">
                        <c:v>4.3508564814832926</c:v>
                      </c:pt>
                      <c:pt idx="15558">
                        <c:v>4.3510995370374577</c:v>
                      </c:pt>
                      <c:pt idx="15559">
                        <c:v>4.3513425925916227</c:v>
                      </c:pt>
                      <c:pt idx="15560">
                        <c:v>4.3515856481457877</c:v>
                      </c:pt>
                      <c:pt idx="15561">
                        <c:v>4.3518287036999528</c:v>
                      </c:pt>
                      <c:pt idx="15562">
                        <c:v>4.3520717592613938</c:v>
                      </c:pt>
                      <c:pt idx="15563">
                        <c:v>4.3523148148155588</c:v>
                      </c:pt>
                      <c:pt idx="15564">
                        <c:v>4.3525578703697239</c:v>
                      </c:pt>
                      <c:pt idx="15565">
                        <c:v>4.3528125000006685</c:v>
                      </c:pt>
                      <c:pt idx="15566">
                        <c:v>4.3530555555548336</c:v>
                      </c:pt>
                      <c:pt idx="15567">
                        <c:v>4.3532986111089986</c:v>
                      </c:pt>
                      <c:pt idx="15568">
                        <c:v>4.3535416666631637</c:v>
                      </c:pt>
                      <c:pt idx="15569">
                        <c:v>4.3537847222246047</c:v>
                      </c:pt>
                      <c:pt idx="15570">
                        <c:v>4.3540277777787697</c:v>
                      </c:pt>
                      <c:pt idx="15571">
                        <c:v>4.3542708333329347</c:v>
                      </c:pt>
                      <c:pt idx="15572">
                        <c:v>4.3545138888870998</c:v>
                      </c:pt>
                      <c:pt idx="15573">
                        <c:v>4.3547569444412648</c:v>
                      </c:pt>
                      <c:pt idx="15574">
                        <c:v>4.3550000000027058</c:v>
                      </c:pt>
                      <c:pt idx="15575">
                        <c:v>4.3552430555568709</c:v>
                      </c:pt>
                      <c:pt idx="15576">
                        <c:v>4.3554861111110359</c:v>
                      </c:pt>
                      <c:pt idx="15577">
                        <c:v>4.3557291666652009</c:v>
                      </c:pt>
                      <c:pt idx="15578">
                        <c:v>4.355972222219366</c:v>
                      </c:pt>
                      <c:pt idx="15579">
                        <c:v>4.356215277780807</c:v>
                      </c:pt>
                      <c:pt idx="15580">
                        <c:v>4.356458333334972</c:v>
                      </c:pt>
                      <c:pt idx="15581">
                        <c:v>4.356701388889137</c:v>
                      </c:pt>
                      <c:pt idx="15582">
                        <c:v>4.3569444444433021</c:v>
                      </c:pt>
                      <c:pt idx="15583">
                        <c:v>4.3571874999974671</c:v>
                      </c:pt>
                      <c:pt idx="15584">
                        <c:v>4.3574305555516322</c:v>
                      </c:pt>
                      <c:pt idx="15585">
                        <c:v>4.3576736111130732</c:v>
                      </c:pt>
                      <c:pt idx="15586">
                        <c:v>4.3579166666672382</c:v>
                      </c:pt>
                      <c:pt idx="15587">
                        <c:v>4.3581597222214032</c:v>
                      </c:pt>
                      <c:pt idx="15588">
                        <c:v>4.3584027777755683</c:v>
                      </c:pt>
                      <c:pt idx="15589">
                        <c:v>4.3586458333297333</c:v>
                      </c:pt>
                      <c:pt idx="15590">
                        <c:v>4.3588888888911743</c:v>
                      </c:pt>
                      <c:pt idx="15591">
                        <c:v>4.3591319444453394</c:v>
                      </c:pt>
                      <c:pt idx="15592">
                        <c:v>4.3593749999995044</c:v>
                      </c:pt>
                      <c:pt idx="15593">
                        <c:v>4.3596180555536694</c:v>
                      </c:pt>
                      <c:pt idx="15594">
                        <c:v>4.3598611111078345</c:v>
                      </c:pt>
                      <c:pt idx="15595">
                        <c:v>4.3601041666692755</c:v>
                      </c:pt>
                      <c:pt idx="15596">
                        <c:v>4.3603472222234405</c:v>
                      </c:pt>
                      <c:pt idx="15597">
                        <c:v>4.3605902777776056</c:v>
                      </c:pt>
                      <c:pt idx="15598">
                        <c:v>4.3608333333317706</c:v>
                      </c:pt>
                      <c:pt idx="15599">
                        <c:v>4.3610763888859356</c:v>
                      </c:pt>
                      <c:pt idx="15600">
                        <c:v>4.3613194444473766</c:v>
                      </c:pt>
                      <c:pt idx="15601">
                        <c:v>4.3615625000015417</c:v>
                      </c:pt>
                      <c:pt idx="15602">
                        <c:v>4.3618055555557067</c:v>
                      </c:pt>
                      <c:pt idx="15603">
                        <c:v>4.3620486111098717</c:v>
                      </c:pt>
                      <c:pt idx="15604">
                        <c:v>4.3622916666640368</c:v>
                      </c:pt>
                      <c:pt idx="15605">
                        <c:v>4.3625347222182018</c:v>
                      </c:pt>
                      <c:pt idx="15606">
                        <c:v>4.3627777777796428</c:v>
                      </c:pt>
                      <c:pt idx="15607">
                        <c:v>4.3630208333338079</c:v>
                      </c:pt>
                      <c:pt idx="15608">
                        <c:v>4.3632638888879729</c:v>
                      </c:pt>
                      <c:pt idx="15609">
                        <c:v>4.3635069444421379</c:v>
                      </c:pt>
                      <c:pt idx="15610">
                        <c:v>4.363749999996303</c:v>
                      </c:pt>
                      <c:pt idx="15611">
                        <c:v>4.363993055557744</c:v>
                      </c:pt>
                      <c:pt idx="15612">
                        <c:v>4.364236111111909</c:v>
                      </c:pt>
                      <c:pt idx="15613">
                        <c:v>4.3644791666660741</c:v>
                      </c:pt>
                      <c:pt idx="15614">
                        <c:v>4.3647337962970187</c:v>
                      </c:pt>
                      <c:pt idx="15615">
                        <c:v>4.3649768518511838</c:v>
                      </c:pt>
                      <c:pt idx="15616">
                        <c:v>4.3652199074053488</c:v>
                      </c:pt>
                      <c:pt idx="15617">
                        <c:v>4.3654629629595139</c:v>
                      </c:pt>
                      <c:pt idx="15618">
                        <c:v>4.3657060185209549</c:v>
                      </c:pt>
                      <c:pt idx="15619">
                        <c:v>4.3659490740751199</c:v>
                      </c:pt>
                      <c:pt idx="15620">
                        <c:v>4.3661921296292849</c:v>
                      </c:pt>
                      <c:pt idx="15621">
                        <c:v>4.36643518518345</c:v>
                      </c:pt>
                      <c:pt idx="15622">
                        <c:v>4.366678240737615</c:v>
                      </c:pt>
                      <c:pt idx="15623">
                        <c:v>4.366921296299056</c:v>
                      </c:pt>
                      <c:pt idx="15624">
                        <c:v>4.367164351853221</c:v>
                      </c:pt>
                      <c:pt idx="15625">
                        <c:v>4.3674074074073861</c:v>
                      </c:pt>
                      <c:pt idx="15626">
                        <c:v>4.3676504629615511</c:v>
                      </c:pt>
                      <c:pt idx="15627">
                        <c:v>4.3678935185157162</c:v>
                      </c:pt>
                      <c:pt idx="15628">
                        <c:v>4.3681365740771572</c:v>
                      </c:pt>
                      <c:pt idx="15629">
                        <c:v>4.3683796296313222</c:v>
                      </c:pt>
                      <c:pt idx="15630">
                        <c:v>4.3686226851854872</c:v>
                      </c:pt>
                      <c:pt idx="15631">
                        <c:v>4.3688657407396523</c:v>
                      </c:pt>
                      <c:pt idx="15632">
                        <c:v>4.3691087962938173</c:v>
                      </c:pt>
                      <c:pt idx="15633">
                        <c:v>4.3693518518479824</c:v>
                      </c:pt>
                      <c:pt idx="15634">
                        <c:v>4.3695949074094234</c:v>
                      </c:pt>
                      <c:pt idx="15635">
                        <c:v>4.3698379629635884</c:v>
                      </c:pt>
                      <c:pt idx="15636">
                        <c:v>4.3700810185177534</c:v>
                      </c:pt>
                      <c:pt idx="15637">
                        <c:v>4.3703240740719185</c:v>
                      </c:pt>
                      <c:pt idx="15638">
                        <c:v>4.3705671296260835</c:v>
                      </c:pt>
                      <c:pt idx="15639">
                        <c:v>4.3708101851875245</c:v>
                      </c:pt>
                      <c:pt idx="15640">
                        <c:v>4.3710532407416895</c:v>
                      </c:pt>
                      <c:pt idx="15641">
                        <c:v>4.3712962962958546</c:v>
                      </c:pt>
                      <c:pt idx="15642">
                        <c:v>4.3715393518500196</c:v>
                      </c:pt>
                      <c:pt idx="15643">
                        <c:v>4.3717824074041847</c:v>
                      </c:pt>
                      <c:pt idx="15644">
                        <c:v>4.3720254629656257</c:v>
                      </c:pt>
                      <c:pt idx="15645">
                        <c:v>4.3722685185197907</c:v>
                      </c:pt>
                      <c:pt idx="15646">
                        <c:v>4.3725115740739557</c:v>
                      </c:pt>
                      <c:pt idx="15647">
                        <c:v>4.3727546296281208</c:v>
                      </c:pt>
                      <c:pt idx="15648">
                        <c:v>4.3729976851822858</c:v>
                      </c:pt>
                      <c:pt idx="15649">
                        <c:v>4.3732407407437268</c:v>
                      </c:pt>
                      <c:pt idx="15650">
                        <c:v>4.3734837962978919</c:v>
                      </c:pt>
                      <c:pt idx="15651">
                        <c:v>4.3737268518520569</c:v>
                      </c:pt>
                      <c:pt idx="15652">
                        <c:v>4.3739699074062219</c:v>
                      </c:pt>
                      <c:pt idx="15653">
                        <c:v>4.374212962960387</c:v>
                      </c:pt>
                      <c:pt idx="15654">
                        <c:v>4.374456018514552</c:v>
                      </c:pt>
                      <c:pt idx="15655">
                        <c:v>4.374699074075993</c:v>
                      </c:pt>
                      <c:pt idx="15656">
                        <c:v>4.374942129630158</c:v>
                      </c:pt>
                      <c:pt idx="15657">
                        <c:v>4.3751851851843231</c:v>
                      </c:pt>
                      <c:pt idx="15658">
                        <c:v>4.3754282407384881</c:v>
                      </c:pt>
                      <c:pt idx="15659">
                        <c:v>4.3756712962926532</c:v>
                      </c:pt>
                      <c:pt idx="15660">
                        <c:v>4.3759143518540942</c:v>
                      </c:pt>
                      <c:pt idx="15661">
                        <c:v>4.3761574074082592</c:v>
                      </c:pt>
                      <c:pt idx="15662">
                        <c:v>4.3764120370392039</c:v>
                      </c:pt>
                      <c:pt idx="15663">
                        <c:v>4.3766550925933689</c:v>
                      </c:pt>
                      <c:pt idx="15664">
                        <c:v>4.376898148147534</c:v>
                      </c:pt>
                      <c:pt idx="15665">
                        <c:v>4.377141203701699</c:v>
                      </c:pt>
                      <c:pt idx="15666">
                        <c:v>4.3773842592558641</c:v>
                      </c:pt>
                      <c:pt idx="15667">
                        <c:v>4.377627314817305</c:v>
                      </c:pt>
                      <c:pt idx="15668">
                        <c:v>4.3778703703714701</c:v>
                      </c:pt>
                      <c:pt idx="15669">
                        <c:v>4.3781134259256351</c:v>
                      </c:pt>
                      <c:pt idx="15670">
                        <c:v>4.3783564814798002</c:v>
                      </c:pt>
                      <c:pt idx="15671">
                        <c:v>4.3785995370339652</c:v>
                      </c:pt>
                      <c:pt idx="15672">
                        <c:v>4.3788425925954062</c:v>
                      </c:pt>
                      <c:pt idx="15673">
                        <c:v>4.3790856481495712</c:v>
                      </c:pt>
                      <c:pt idx="15674">
                        <c:v>4.3793287037037363</c:v>
                      </c:pt>
                      <c:pt idx="15675">
                        <c:v>4.3795717592579013</c:v>
                      </c:pt>
                      <c:pt idx="15676">
                        <c:v>4.3798148148120664</c:v>
                      </c:pt>
                      <c:pt idx="15677">
                        <c:v>4.3800578703735074</c:v>
                      </c:pt>
                      <c:pt idx="15678">
                        <c:v>4.3803009259276724</c:v>
                      </c:pt>
                      <c:pt idx="15679">
                        <c:v>4.3805439814818374</c:v>
                      </c:pt>
                      <c:pt idx="15680">
                        <c:v>4.3807870370360025</c:v>
                      </c:pt>
                      <c:pt idx="15681">
                        <c:v>4.3810300925901675</c:v>
                      </c:pt>
                      <c:pt idx="15682">
                        <c:v>4.3812731481443326</c:v>
                      </c:pt>
                      <c:pt idx="15683">
                        <c:v>4.3815162037057735</c:v>
                      </c:pt>
                      <c:pt idx="15684">
                        <c:v>4.3817592592599386</c:v>
                      </c:pt>
                      <c:pt idx="15685">
                        <c:v>4.3820023148141036</c:v>
                      </c:pt>
                      <c:pt idx="15686">
                        <c:v>4.3822453703682687</c:v>
                      </c:pt>
                      <c:pt idx="15687">
                        <c:v>4.3824884259224337</c:v>
                      </c:pt>
                      <c:pt idx="15688">
                        <c:v>4.3827314814838747</c:v>
                      </c:pt>
                      <c:pt idx="15689">
                        <c:v>4.3829745370380397</c:v>
                      </c:pt>
                      <c:pt idx="15690">
                        <c:v>4.3832175925922048</c:v>
                      </c:pt>
                      <c:pt idx="15691">
                        <c:v>4.3834606481463698</c:v>
                      </c:pt>
                      <c:pt idx="15692">
                        <c:v>4.3837037037005349</c:v>
                      </c:pt>
                      <c:pt idx="15693">
                        <c:v>4.3839467592619759</c:v>
                      </c:pt>
                      <c:pt idx="15694">
                        <c:v>4.3841898148161409</c:v>
                      </c:pt>
                      <c:pt idx="15695">
                        <c:v>4.3844328703703059</c:v>
                      </c:pt>
                      <c:pt idx="15696">
                        <c:v>4.384675925924471</c:v>
                      </c:pt>
                      <c:pt idx="15697">
                        <c:v>4.384918981478636</c:v>
                      </c:pt>
                      <c:pt idx="15698">
                        <c:v>4.385162037040077</c:v>
                      </c:pt>
                      <c:pt idx="15699">
                        <c:v>4.385405092594242</c:v>
                      </c:pt>
                      <c:pt idx="15700">
                        <c:v>4.3856481481484071</c:v>
                      </c:pt>
                      <c:pt idx="15701">
                        <c:v>4.3858912037025721</c:v>
                      </c:pt>
                      <c:pt idx="15702">
                        <c:v>4.3861342592567372</c:v>
                      </c:pt>
                      <c:pt idx="15703">
                        <c:v>4.3863773148109022</c:v>
                      </c:pt>
                      <c:pt idx="15704">
                        <c:v>4.3866203703723432</c:v>
                      </c:pt>
                      <c:pt idx="15705">
                        <c:v>4.3868634259265082</c:v>
                      </c:pt>
                      <c:pt idx="15706">
                        <c:v>4.3871064814806733</c:v>
                      </c:pt>
                      <c:pt idx="15707">
                        <c:v>4.3873495370348383</c:v>
                      </c:pt>
                      <c:pt idx="15708">
                        <c:v>4.3875925925890034</c:v>
                      </c:pt>
                      <c:pt idx="15709">
                        <c:v>4.3878356481504444</c:v>
                      </c:pt>
                      <c:pt idx="15710">
                        <c:v>4.3880902777741131</c:v>
                      </c:pt>
                      <c:pt idx="15711">
                        <c:v>4.3883333333355541</c:v>
                      </c:pt>
                      <c:pt idx="15712">
                        <c:v>4.3885763888897191</c:v>
                      </c:pt>
                      <c:pt idx="15713">
                        <c:v>4.3888194444438842</c:v>
                      </c:pt>
                      <c:pt idx="15714">
                        <c:v>4.3890624999980492</c:v>
                      </c:pt>
                      <c:pt idx="15715">
                        <c:v>4.3893055555522142</c:v>
                      </c:pt>
                      <c:pt idx="15716">
                        <c:v>4.3895486111136552</c:v>
                      </c:pt>
                      <c:pt idx="15717">
                        <c:v>4.3897916666678203</c:v>
                      </c:pt>
                      <c:pt idx="15718">
                        <c:v>4.3900347222219853</c:v>
                      </c:pt>
                      <c:pt idx="15719">
                        <c:v>4.3902777777761504</c:v>
                      </c:pt>
                      <c:pt idx="15720">
                        <c:v>4.3905208333303154</c:v>
                      </c:pt>
                      <c:pt idx="15721">
                        <c:v>4.3907638888917564</c:v>
                      </c:pt>
                      <c:pt idx="15722">
                        <c:v>4.3910069444459214</c:v>
                      </c:pt>
                      <c:pt idx="15723">
                        <c:v>4.3912500000000865</c:v>
                      </c:pt>
                      <c:pt idx="15724">
                        <c:v>4.3914930555542515</c:v>
                      </c:pt>
                      <c:pt idx="15725">
                        <c:v>4.3917361111084166</c:v>
                      </c:pt>
                      <c:pt idx="15726">
                        <c:v>4.3919791666625816</c:v>
                      </c:pt>
                      <c:pt idx="15727">
                        <c:v>4.3922222222240226</c:v>
                      </c:pt>
                      <c:pt idx="15728">
                        <c:v>4.3924652777781876</c:v>
                      </c:pt>
                      <c:pt idx="15729">
                        <c:v>4.3927083333323527</c:v>
                      </c:pt>
                      <c:pt idx="15730">
                        <c:v>4.3929513888865177</c:v>
                      </c:pt>
                      <c:pt idx="15731">
                        <c:v>4.3931944444406827</c:v>
                      </c:pt>
                      <c:pt idx="15732">
                        <c:v>4.3934375000021237</c:v>
                      </c:pt>
                      <c:pt idx="15733">
                        <c:v>4.3936805555562888</c:v>
                      </c:pt>
                      <c:pt idx="15734">
                        <c:v>4.3939236111104538</c:v>
                      </c:pt>
                      <c:pt idx="15735">
                        <c:v>4.3941666666646189</c:v>
                      </c:pt>
                      <c:pt idx="15736">
                        <c:v>4.3944097222187839</c:v>
                      </c:pt>
                      <c:pt idx="15737">
                        <c:v>4.3946527777802249</c:v>
                      </c:pt>
                      <c:pt idx="15738">
                        <c:v>4.3948958333343899</c:v>
                      </c:pt>
                      <c:pt idx="15739">
                        <c:v>4.395138888888555</c:v>
                      </c:pt>
                      <c:pt idx="15740">
                        <c:v>4.39538194444272</c:v>
                      </c:pt>
                      <c:pt idx="15741">
                        <c:v>4.3956249999968851</c:v>
                      </c:pt>
                      <c:pt idx="15742">
                        <c:v>4.395868055558326</c:v>
                      </c:pt>
                      <c:pt idx="15743">
                        <c:v>4.3961111111124911</c:v>
                      </c:pt>
                      <c:pt idx="15744">
                        <c:v>4.3963541666666561</c:v>
                      </c:pt>
                      <c:pt idx="15745">
                        <c:v>4.3965972222208212</c:v>
                      </c:pt>
                      <c:pt idx="15746">
                        <c:v>4.3968402777749862</c:v>
                      </c:pt>
                      <c:pt idx="15747">
                        <c:v>4.3970833333364272</c:v>
                      </c:pt>
                      <c:pt idx="15748">
                        <c:v>4.3973263888905922</c:v>
                      </c:pt>
                      <c:pt idx="15749">
                        <c:v>4.3975694444447573</c:v>
                      </c:pt>
                      <c:pt idx="15750">
                        <c:v>4.3978124999989223</c:v>
                      </c:pt>
                      <c:pt idx="15751">
                        <c:v>4.3980555555530874</c:v>
                      </c:pt>
                      <c:pt idx="15752">
                        <c:v>4.3982986111072524</c:v>
                      </c:pt>
                      <c:pt idx="15753">
                        <c:v>4.3985416666686934</c:v>
                      </c:pt>
                      <c:pt idx="15754">
                        <c:v>4.3987847222228584</c:v>
                      </c:pt>
                      <c:pt idx="15755">
                        <c:v>4.3990277777770235</c:v>
                      </c:pt>
                      <c:pt idx="15756">
                        <c:v>4.3992708333311885</c:v>
                      </c:pt>
                      <c:pt idx="15757">
                        <c:v>4.3995138888853536</c:v>
                      </c:pt>
                      <c:pt idx="15758">
                        <c:v>4.3997569444467945</c:v>
                      </c:pt>
                      <c:pt idx="15759">
                        <c:v>4.4000115740704633</c:v>
                      </c:pt>
                      <c:pt idx="15760">
                        <c:v>4.4002546296319043</c:v>
                      </c:pt>
                      <c:pt idx="15761">
                        <c:v>4.4004976851860693</c:v>
                      </c:pt>
                      <c:pt idx="15762">
                        <c:v>4.4007407407402344</c:v>
                      </c:pt>
                      <c:pt idx="15763">
                        <c:v>4.4009837962943994</c:v>
                      </c:pt>
                      <c:pt idx="15764">
                        <c:v>4.4012268518485644</c:v>
                      </c:pt>
                      <c:pt idx="15765">
                        <c:v>4.4014699074100054</c:v>
                      </c:pt>
                      <c:pt idx="15766">
                        <c:v>4.4017129629641705</c:v>
                      </c:pt>
                      <c:pt idx="15767">
                        <c:v>4.4019560185183355</c:v>
                      </c:pt>
                      <c:pt idx="15768">
                        <c:v>4.4021990740725006</c:v>
                      </c:pt>
                      <c:pt idx="15769">
                        <c:v>4.4024421296266656</c:v>
                      </c:pt>
                      <c:pt idx="15770">
                        <c:v>4.4026851851881066</c:v>
                      </c:pt>
                      <c:pt idx="15771">
                        <c:v>4.4029282407422716</c:v>
                      </c:pt>
                      <c:pt idx="15772">
                        <c:v>4.4031712962964367</c:v>
                      </c:pt>
                      <c:pt idx="15773">
                        <c:v>4.4034143518506017</c:v>
                      </c:pt>
                      <c:pt idx="15774">
                        <c:v>4.4036574074047667</c:v>
                      </c:pt>
                      <c:pt idx="15775">
                        <c:v>4.4039004629589318</c:v>
                      </c:pt>
                      <c:pt idx="15776">
                        <c:v>4.4041435185203728</c:v>
                      </c:pt>
                      <c:pt idx="15777">
                        <c:v>4.4043865740745378</c:v>
                      </c:pt>
                      <c:pt idx="15778">
                        <c:v>4.4046296296287029</c:v>
                      </c:pt>
                      <c:pt idx="15779">
                        <c:v>4.4048726851828679</c:v>
                      </c:pt>
                      <c:pt idx="15780">
                        <c:v>4.4051157407370329</c:v>
                      </c:pt>
                      <c:pt idx="15781">
                        <c:v>4.4053587962984739</c:v>
                      </c:pt>
                      <c:pt idx="15782">
                        <c:v>4.405601851852639</c:v>
                      </c:pt>
                      <c:pt idx="15783">
                        <c:v>4.405844907406804</c:v>
                      </c:pt>
                      <c:pt idx="15784">
                        <c:v>4.4060879629609691</c:v>
                      </c:pt>
                      <c:pt idx="15785">
                        <c:v>4.4063310185151341</c:v>
                      </c:pt>
                      <c:pt idx="15786">
                        <c:v>4.4065740740765751</c:v>
                      </c:pt>
                      <c:pt idx="15787">
                        <c:v>4.4068171296307401</c:v>
                      </c:pt>
                      <c:pt idx="15788">
                        <c:v>4.4070601851849052</c:v>
                      </c:pt>
                      <c:pt idx="15789">
                        <c:v>4.4073032407390702</c:v>
                      </c:pt>
                      <c:pt idx="15790">
                        <c:v>4.4075462962932352</c:v>
                      </c:pt>
                      <c:pt idx="15791">
                        <c:v>4.4077893518546762</c:v>
                      </c:pt>
                      <c:pt idx="15792">
                        <c:v>4.4080324074088413</c:v>
                      </c:pt>
                      <c:pt idx="15793">
                        <c:v>4.4082754629630063</c:v>
                      </c:pt>
                      <c:pt idx="15794">
                        <c:v>4.4085185185171714</c:v>
                      </c:pt>
                      <c:pt idx="15795">
                        <c:v>4.4087615740713364</c:v>
                      </c:pt>
                      <c:pt idx="15796">
                        <c:v>4.4090046296255014</c:v>
                      </c:pt>
                      <c:pt idx="15797">
                        <c:v>4.4092476851869424</c:v>
                      </c:pt>
                      <c:pt idx="15798">
                        <c:v>4.4094907407411075</c:v>
                      </c:pt>
                      <c:pt idx="15799">
                        <c:v>4.4097337962952725</c:v>
                      </c:pt>
                      <c:pt idx="15800">
                        <c:v>4.4099768518494376</c:v>
                      </c:pt>
                      <c:pt idx="15801">
                        <c:v>4.4102199074036026</c:v>
                      </c:pt>
                      <c:pt idx="15802">
                        <c:v>4.4104629629650436</c:v>
                      </c:pt>
                      <c:pt idx="15803">
                        <c:v>4.4107060185192086</c:v>
                      </c:pt>
                      <c:pt idx="15804">
                        <c:v>4.4109490740733737</c:v>
                      </c:pt>
                      <c:pt idx="15805">
                        <c:v>4.4111921296275387</c:v>
                      </c:pt>
                      <c:pt idx="15806">
                        <c:v>4.4114351851817037</c:v>
                      </c:pt>
                      <c:pt idx="15807">
                        <c:v>4.4116898148126484</c:v>
                      </c:pt>
                      <c:pt idx="15808">
                        <c:v>4.4119328703668135</c:v>
                      </c:pt>
                      <c:pt idx="15809">
                        <c:v>4.4121759259282545</c:v>
                      </c:pt>
                      <c:pt idx="15810">
                        <c:v>4.4124189814824195</c:v>
                      </c:pt>
                      <c:pt idx="15811">
                        <c:v>4.4126620370365846</c:v>
                      </c:pt>
                      <c:pt idx="15812">
                        <c:v>4.4129050925907496</c:v>
                      </c:pt>
                      <c:pt idx="15813">
                        <c:v>4.4131481481449146</c:v>
                      </c:pt>
                      <c:pt idx="15814">
                        <c:v>4.4133912037063556</c:v>
                      </c:pt>
                      <c:pt idx="15815">
                        <c:v>4.4136342592605207</c:v>
                      </c:pt>
                      <c:pt idx="15816">
                        <c:v>4.4138773148146857</c:v>
                      </c:pt>
                      <c:pt idx="15817">
                        <c:v>4.4141203703688507</c:v>
                      </c:pt>
                      <c:pt idx="15818">
                        <c:v>4.4143634259230158</c:v>
                      </c:pt>
                      <c:pt idx="15819">
                        <c:v>4.4146064814844568</c:v>
                      </c:pt>
                      <c:pt idx="15820">
                        <c:v>4.4148495370386218</c:v>
                      </c:pt>
                      <c:pt idx="15821">
                        <c:v>4.4150925925927869</c:v>
                      </c:pt>
                      <c:pt idx="15822">
                        <c:v>4.4153356481469519</c:v>
                      </c:pt>
                      <c:pt idx="15823">
                        <c:v>4.4155787037011169</c:v>
                      </c:pt>
                      <c:pt idx="15824">
                        <c:v>4.415821759255282</c:v>
                      </c:pt>
                      <c:pt idx="15825">
                        <c:v>4.416064814816723</c:v>
                      </c:pt>
                      <c:pt idx="15826">
                        <c:v>4.416307870370888</c:v>
                      </c:pt>
                      <c:pt idx="15827">
                        <c:v>4.4165509259250531</c:v>
                      </c:pt>
                      <c:pt idx="15828">
                        <c:v>4.4167939814792181</c:v>
                      </c:pt>
                      <c:pt idx="15829">
                        <c:v>4.4170370370333831</c:v>
                      </c:pt>
                      <c:pt idx="15830">
                        <c:v>4.4172800925948241</c:v>
                      </c:pt>
                      <c:pt idx="15831">
                        <c:v>4.4175231481489892</c:v>
                      </c:pt>
                      <c:pt idx="15832">
                        <c:v>4.4177662037031542</c:v>
                      </c:pt>
                      <c:pt idx="15833">
                        <c:v>4.4180092592573192</c:v>
                      </c:pt>
                      <c:pt idx="15834">
                        <c:v>4.4182523148114843</c:v>
                      </c:pt>
                      <c:pt idx="15835">
                        <c:v>4.4184953703729253</c:v>
                      </c:pt>
                      <c:pt idx="15836">
                        <c:v>4.4187384259270903</c:v>
                      </c:pt>
                      <c:pt idx="15837">
                        <c:v>4.4189814814812554</c:v>
                      </c:pt>
                      <c:pt idx="15838">
                        <c:v>4.4192245370354204</c:v>
                      </c:pt>
                      <c:pt idx="15839">
                        <c:v>4.4194675925895854</c:v>
                      </c:pt>
                      <c:pt idx="15840">
                        <c:v>4.4197106481510264</c:v>
                      </c:pt>
                      <c:pt idx="15841">
                        <c:v>4.4199537037051915</c:v>
                      </c:pt>
                      <c:pt idx="15842">
                        <c:v>4.4201967592593565</c:v>
                      </c:pt>
                      <c:pt idx="15843">
                        <c:v>4.4204398148135216</c:v>
                      </c:pt>
                      <c:pt idx="15844">
                        <c:v>4.4206828703676866</c:v>
                      </c:pt>
                      <c:pt idx="15845">
                        <c:v>4.4209259259218516</c:v>
                      </c:pt>
                      <c:pt idx="15846">
                        <c:v>4.4211689814832926</c:v>
                      </c:pt>
                      <c:pt idx="15847">
                        <c:v>4.4214120370374577</c:v>
                      </c:pt>
                      <c:pt idx="15848">
                        <c:v>4.4216550925916227</c:v>
                      </c:pt>
                      <c:pt idx="15849">
                        <c:v>4.4218981481457877</c:v>
                      </c:pt>
                      <c:pt idx="15850">
                        <c:v>4.4221412036999528</c:v>
                      </c:pt>
                      <c:pt idx="15851">
                        <c:v>4.4223842592613938</c:v>
                      </c:pt>
                      <c:pt idx="15852">
                        <c:v>4.4226273148155588</c:v>
                      </c:pt>
                      <c:pt idx="15853">
                        <c:v>4.4228703703697239</c:v>
                      </c:pt>
                      <c:pt idx="15854">
                        <c:v>4.4231134259238889</c:v>
                      </c:pt>
                      <c:pt idx="15855">
                        <c:v>4.4233564814780539</c:v>
                      </c:pt>
                      <c:pt idx="15856">
                        <c:v>4.4236111111089986</c:v>
                      </c:pt>
                      <c:pt idx="15857">
                        <c:v>4.4238541666631637</c:v>
                      </c:pt>
                      <c:pt idx="15858">
                        <c:v>4.4240972222246047</c:v>
                      </c:pt>
                      <c:pt idx="15859">
                        <c:v>4.4243402777787697</c:v>
                      </c:pt>
                      <c:pt idx="15860">
                        <c:v>4.4245833333329347</c:v>
                      </c:pt>
                      <c:pt idx="15861">
                        <c:v>4.4248263888870998</c:v>
                      </c:pt>
                      <c:pt idx="15862">
                        <c:v>4.4250694444412648</c:v>
                      </c:pt>
                      <c:pt idx="15863">
                        <c:v>4.4253125000027058</c:v>
                      </c:pt>
                      <c:pt idx="15864">
                        <c:v>4.4255555555568709</c:v>
                      </c:pt>
                      <c:pt idx="15865">
                        <c:v>4.4257986111110359</c:v>
                      </c:pt>
                      <c:pt idx="15866">
                        <c:v>4.4260416666652009</c:v>
                      </c:pt>
                      <c:pt idx="15867">
                        <c:v>4.426284722219366</c:v>
                      </c:pt>
                      <c:pt idx="15868">
                        <c:v>4.426527777780807</c:v>
                      </c:pt>
                      <c:pt idx="15869">
                        <c:v>4.426770833334972</c:v>
                      </c:pt>
                      <c:pt idx="15870">
                        <c:v>4.427013888889137</c:v>
                      </c:pt>
                      <c:pt idx="15871">
                        <c:v>4.4272569444433021</c:v>
                      </c:pt>
                      <c:pt idx="15872">
                        <c:v>4.4274999999974671</c:v>
                      </c:pt>
                      <c:pt idx="15873">
                        <c:v>4.4277430555516322</c:v>
                      </c:pt>
                      <c:pt idx="15874">
                        <c:v>4.4279861111130732</c:v>
                      </c:pt>
                      <c:pt idx="15875">
                        <c:v>4.4282291666672382</c:v>
                      </c:pt>
                      <c:pt idx="15876">
                        <c:v>4.4284722222214032</c:v>
                      </c:pt>
                      <c:pt idx="15877">
                        <c:v>4.4287152777755683</c:v>
                      </c:pt>
                      <c:pt idx="15878">
                        <c:v>4.4289583333297333</c:v>
                      </c:pt>
                      <c:pt idx="15879">
                        <c:v>4.4292013888911743</c:v>
                      </c:pt>
                      <c:pt idx="15880">
                        <c:v>4.4294444444453394</c:v>
                      </c:pt>
                      <c:pt idx="15881">
                        <c:v>4.4296874999995044</c:v>
                      </c:pt>
                      <c:pt idx="15882">
                        <c:v>4.4299305555536694</c:v>
                      </c:pt>
                      <c:pt idx="15883">
                        <c:v>4.4301736111078345</c:v>
                      </c:pt>
                      <c:pt idx="15884">
                        <c:v>4.4304166666692755</c:v>
                      </c:pt>
                      <c:pt idx="15885">
                        <c:v>4.4306597222234405</c:v>
                      </c:pt>
                      <c:pt idx="15886">
                        <c:v>4.4309027777776056</c:v>
                      </c:pt>
                      <c:pt idx="15887">
                        <c:v>4.4311458333317706</c:v>
                      </c:pt>
                      <c:pt idx="15888">
                        <c:v>4.4313888888859356</c:v>
                      </c:pt>
                      <c:pt idx="15889">
                        <c:v>4.4316319444473766</c:v>
                      </c:pt>
                      <c:pt idx="15890">
                        <c:v>4.4318750000015417</c:v>
                      </c:pt>
                      <c:pt idx="15891">
                        <c:v>4.4321180555557067</c:v>
                      </c:pt>
                      <c:pt idx="15892">
                        <c:v>4.4323611111098717</c:v>
                      </c:pt>
                      <c:pt idx="15893">
                        <c:v>4.4326041666640368</c:v>
                      </c:pt>
                      <c:pt idx="15894">
                        <c:v>4.4328472222182018</c:v>
                      </c:pt>
                      <c:pt idx="15895">
                        <c:v>4.4330902777796428</c:v>
                      </c:pt>
                      <c:pt idx="15896">
                        <c:v>4.4333333333338079</c:v>
                      </c:pt>
                      <c:pt idx="15897">
                        <c:v>4.4335763888879729</c:v>
                      </c:pt>
                      <c:pt idx="15898">
                        <c:v>4.4338194444421379</c:v>
                      </c:pt>
                      <c:pt idx="15899">
                        <c:v>4.434062499996303</c:v>
                      </c:pt>
                      <c:pt idx="15900">
                        <c:v>4.434305555557744</c:v>
                      </c:pt>
                      <c:pt idx="15901">
                        <c:v>4.434548611111909</c:v>
                      </c:pt>
                      <c:pt idx="15902">
                        <c:v>4.4347916666660741</c:v>
                      </c:pt>
                      <c:pt idx="15903">
                        <c:v>4.4350347222202391</c:v>
                      </c:pt>
                      <c:pt idx="15904">
                        <c:v>4.4352893518511838</c:v>
                      </c:pt>
                      <c:pt idx="15905">
                        <c:v>4.4355324074053488</c:v>
                      </c:pt>
                      <c:pt idx="15906">
                        <c:v>4.4357754629595139</c:v>
                      </c:pt>
                      <c:pt idx="15907">
                        <c:v>4.4360185185209549</c:v>
                      </c:pt>
                      <c:pt idx="15908">
                        <c:v>4.4362615740751199</c:v>
                      </c:pt>
                      <c:pt idx="15909">
                        <c:v>4.4365046296292849</c:v>
                      </c:pt>
                      <c:pt idx="15910">
                        <c:v>4.43674768518345</c:v>
                      </c:pt>
                      <c:pt idx="15911">
                        <c:v>4.436990740737615</c:v>
                      </c:pt>
                      <c:pt idx="15912">
                        <c:v>4.437233796299056</c:v>
                      </c:pt>
                      <c:pt idx="15913">
                        <c:v>4.437476851853221</c:v>
                      </c:pt>
                      <c:pt idx="15914">
                        <c:v>4.4377199074073861</c:v>
                      </c:pt>
                      <c:pt idx="15915">
                        <c:v>4.4379629629615511</c:v>
                      </c:pt>
                      <c:pt idx="15916">
                        <c:v>4.4382060185157162</c:v>
                      </c:pt>
                      <c:pt idx="15917">
                        <c:v>4.4384490740771572</c:v>
                      </c:pt>
                      <c:pt idx="15918">
                        <c:v>4.4386921296313222</c:v>
                      </c:pt>
                      <c:pt idx="15919">
                        <c:v>4.4389351851854872</c:v>
                      </c:pt>
                      <c:pt idx="15920">
                        <c:v>4.4391782407396523</c:v>
                      </c:pt>
                      <c:pt idx="15921">
                        <c:v>4.4394212962938173</c:v>
                      </c:pt>
                      <c:pt idx="15922">
                        <c:v>4.4396643518479824</c:v>
                      </c:pt>
                      <c:pt idx="15923">
                        <c:v>4.4399074074094234</c:v>
                      </c:pt>
                      <c:pt idx="15924">
                        <c:v>4.4401504629635884</c:v>
                      </c:pt>
                      <c:pt idx="15925">
                        <c:v>4.4403935185177534</c:v>
                      </c:pt>
                      <c:pt idx="15926">
                        <c:v>4.4406365740719185</c:v>
                      </c:pt>
                      <c:pt idx="15927">
                        <c:v>4.4408796296260835</c:v>
                      </c:pt>
                      <c:pt idx="15928">
                        <c:v>4.4411226851875245</c:v>
                      </c:pt>
                      <c:pt idx="15929">
                        <c:v>4.4413657407416895</c:v>
                      </c:pt>
                      <c:pt idx="15930">
                        <c:v>4.4416087962958546</c:v>
                      </c:pt>
                      <c:pt idx="15931">
                        <c:v>4.4418518518500196</c:v>
                      </c:pt>
                      <c:pt idx="15932">
                        <c:v>4.4420949074041847</c:v>
                      </c:pt>
                      <c:pt idx="15933">
                        <c:v>4.4423379629656257</c:v>
                      </c:pt>
                      <c:pt idx="15934">
                        <c:v>4.4425810185197907</c:v>
                      </c:pt>
                      <c:pt idx="15935">
                        <c:v>4.4428240740739557</c:v>
                      </c:pt>
                      <c:pt idx="15936">
                        <c:v>4.4430671296281208</c:v>
                      </c:pt>
                      <c:pt idx="15937">
                        <c:v>4.4433101851822858</c:v>
                      </c:pt>
                      <c:pt idx="15938">
                        <c:v>4.4435532407437268</c:v>
                      </c:pt>
                      <c:pt idx="15939">
                        <c:v>4.4437962962978919</c:v>
                      </c:pt>
                      <c:pt idx="15940">
                        <c:v>4.4440393518520569</c:v>
                      </c:pt>
                      <c:pt idx="15941">
                        <c:v>4.4442824074062219</c:v>
                      </c:pt>
                      <c:pt idx="15942">
                        <c:v>4.444525462960387</c:v>
                      </c:pt>
                      <c:pt idx="15943">
                        <c:v>4.444768518514552</c:v>
                      </c:pt>
                      <c:pt idx="15944">
                        <c:v>4.445011574075993</c:v>
                      </c:pt>
                      <c:pt idx="15945">
                        <c:v>4.445254629630158</c:v>
                      </c:pt>
                      <c:pt idx="15946">
                        <c:v>4.4454976851843231</c:v>
                      </c:pt>
                      <c:pt idx="15947">
                        <c:v>4.4457407407384881</c:v>
                      </c:pt>
                      <c:pt idx="15948">
                        <c:v>4.4459837962926532</c:v>
                      </c:pt>
                      <c:pt idx="15949">
                        <c:v>4.4462268518540942</c:v>
                      </c:pt>
                      <c:pt idx="15950">
                        <c:v>4.4464699074082592</c:v>
                      </c:pt>
                      <c:pt idx="15951">
                        <c:v>4.4467129629624242</c:v>
                      </c:pt>
                      <c:pt idx="15952">
                        <c:v>4.4469560185165893</c:v>
                      </c:pt>
                      <c:pt idx="15953">
                        <c:v>4.447210648147534</c:v>
                      </c:pt>
                      <c:pt idx="15954">
                        <c:v>4.447453703701699</c:v>
                      </c:pt>
                      <c:pt idx="15955">
                        <c:v>4.4476967592558641</c:v>
                      </c:pt>
                      <c:pt idx="15956">
                        <c:v>4.447939814817305</c:v>
                      </c:pt>
                      <c:pt idx="15957">
                        <c:v>4.4481828703714701</c:v>
                      </c:pt>
                      <c:pt idx="15958">
                        <c:v>4.4484259259256351</c:v>
                      </c:pt>
                      <c:pt idx="15959">
                        <c:v>4.4486689814798002</c:v>
                      </c:pt>
                      <c:pt idx="15960">
                        <c:v>4.4489120370339652</c:v>
                      </c:pt>
                      <c:pt idx="15961">
                        <c:v>4.4491550925954062</c:v>
                      </c:pt>
                      <c:pt idx="15962">
                        <c:v>4.4493981481495712</c:v>
                      </c:pt>
                      <c:pt idx="15963">
                        <c:v>4.4496412037037363</c:v>
                      </c:pt>
                      <c:pt idx="15964">
                        <c:v>4.4498842592579013</c:v>
                      </c:pt>
                      <c:pt idx="15965">
                        <c:v>4.4501273148120664</c:v>
                      </c:pt>
                      <c:pt idx="15966">
                        <c:v>4.4503703703735074</c:v>
                      </c:pt>
                      <c:pt idx="15967">
                        <c:v>4.4506134259276724</c:v>
                      </c:pt>
                      <c:pt idx="15968">
                        <c:v>4.4508564814818374</c:v>
                      </c:pt>
                      <c:pt idx="15969">
                        <c:v>4.4510995370360025</c:v>
                      </c:pt>
                      <c:pt idx="15970">
                        <c:v>4.4513425925901675</c:v>
                      </c:pt>
                      <c:pt idx="15971">
                        <c:v>4.4515856481443326</c:v>
                      </c:pt>
                      <c:pt idx="15972">
                        <c:v>4.4518287037057735</c:v>
                      </c:pt>
                      <c:pt idx="15973">
                        <c:v>4.4520717592599386</c:v>
                      </c:pt>
                      <c:pt idx="15974">
                        <c:v>4.4523148148141036</c:v>
                      </c:pt>
                      <c:pt idx="15975">
                        <c:v>4.4525578703682687</c:v>
                      </c:pt>
                      <c:pt idx="15976">
                        <c:v>4.4528009259224337</c:v>
                      </c:pt>
                      <c:pt idx="15977">
                        <c:v>4.4530439814838747</c:v>
                      </c:pt>
                      <c:pt idx="15978">
                        <c:v>4.4532870370380397</c:v>
                      </c:pt>
                      <c:pt idx="15979">
                        <c:v>4.4535300925922048</c:v>
                      </c:pt>
                      <c:pt idx="15980">
                        <c:v>4.4537731481463698</c:v>
                      </c:pt>
                      <c:pt idx="15981">
                        <c:v>4.4540162037005349</c:v>
                      </c:pt>
                      <c:pt idx="15982">
                        <c:v>4.4542592592619759</c:v>
                      </c:pt>
                      <c:pt idx="15983">
                        <c:v>4.4545023148161409</c:v>
                      </c:pt>
                      <c:pt idx="15984">
                        <c:v>4.4547453703703059</c:v>
                      </c:pt>
                      <c:pt idx="15985">
                        <c:v>4.454988425924471</c:v>
                      </c:pt>
                      <c:pt idx="15986">
                        <c:v>4.455231481478636</c:v>
                      </c:pt>
                      <c:pt idx="15987">
                        <c:v>4.455474537040077</c:v>
                      </c:pt>
                      <c:pt idx="15988">
                        <c:v>4.455717592594242</c:v>
                      </c:pt>
                      <c:pt idx="15989">
                        <c:v>4.4559606481484071</c:v>
                      </c:pt>
                      <c:pt idx="15990">
                        <c:v>4.4562037037025721</c:v>
                      </c:pt>
                      <c:pt idx="15991">
                        <c:v>4.4564467592567372</c:v>
                      </c:pt>
                      <c:pt idx="15992">
                        <c:v>4.4566898148109022</c:v>
                      </c:pt>
                      <c:pt idx="15993">
                        <c:v>4.4569328703723432</c:v>
                      </c:pt>
                      <c:pt idx="15994">
                        <c:v>4.4571759259265082</c:v>
                      </c:pt>
                      <c:pt idx="15995">
                        <c:v>4.4574189814806733</c:v>
                      </c:pt>
                      <c:pt idx="15996">
                        <c:v>4.4576620370348383</c:v>
                      </c:pt>
                      <c:pt idx="15997">
                        <c:v>4.4579050925890034</c:v>
                      </c:pt>
                      <c:pt idx="15998">
                        <c:v>4.4581481481504444</c:v>
                      </c:pt>
                      <c:pt idx="15999">
                        <c:v>4.4583912037046094</c:v>
                      </c:pt>
                      <c:pt idx="16000">
                        <c:v>4.4586342592587744</c:v>
                      </c:pt>
                      <c:pt idx="16001">
                        <c:v>4.4588888888897191</c:v>
                      </c:pt>
                      <c:pt idx="16002">
                        <c:v>4.4591319444438842</c:v>
                      </c:pt>
                      <c:pt idx="16003">
                        <c:v>4.4593749999980492</c:v>
                      </c:pt>
                      <c:pt idx="16004">
                        <c:v>4.4596180555522142</c:v>
                      </c:pt>
                      <c:pt idx="16005">
                        <c:v>4.4598611111136552</c:v>
                      </c:pt>
                      <c:pt idx="16006">
                        <c:v>4.4601041666678203</c:v>
                      </c:pt>
                      <c:pt idx="16007">
                        <c:v>4.4603472222219853</c:v>
                      </c:pt>
                      <c:pt idx="16008">
                        <c:v>4.4605902777761504</c:v>
                      </c:pt>
                      <c:pt idx="16009">
                        <c:v>4.4608333333303154</c:v>
                      </c:pt>
                      <c:pt idx="16010">
                        <c:v>4.4610763888917564</c:v>
                      </c:pt>
                      <c:pt idx="16011">
                        <c:v>4.4613194444459214</c:v>
                      </c:pt>
                      <c:pt idx="16012">
                        <c:v>4.4615625000000865</c:v>
                      </c:pt>
                      <c:pt idx="16013">
                        <c:v>4.4618055555542515</c:v>
                      </c:pt>
                      <c:pt idx="16014">
                        <c:v>4.4620486111084166</c:v>
                      </c:pt>
                      <c:pt idx="16015">
                        <c:v>4.4622916666625816</c:v>
                      </c:pt>
                      <c:pt idx="16016">
                        <c:v>4.4625347222240226</c:v>
                      </c:pt>
                      <c:pt idx="16017">
                        <c:v>4.4627777777781876</c:v>
                      </c:pt>
                      <c:pt idx="16018">
                        <c:v>4.4630208333323527</c:v>
                      </c:pt>
                      <c:pt idx="16019">
                        <c:v>4.4632638888865177</c:v>
                      </c:pt>
                      <c:pt idx="16020">
                        <c:v>4.4635069444406827</c:v>
                      </c:pt>
                      <c:pt idx="16021">
                        <c:v>4.4637500000021237</c:v>
                      </c:pt>
                      <c:pt idx="16022">
                        <c:v>4.4639930555562888</c:v>
                      </c:pt>
                      <c:pt idx="16023">
                        <c:v>4.4642361111104538</c:v>
                      </c:pt>
                      <c:pt idx="16024">
                        <c:v>4.4644791666646189</c:v>
                      </c:pt>
                      <c:pt idx="16025">
                        <c:v>4.4647222222187839</c:v>
                      </c:pt>
                      <c:pt idx="16026">
                        <c:v>4.4649652777802249</c:v>
                      </c:pt>
                      <c:pt idx="16027">
                        <c:v>4.4652083333343899</c:v>
                      </c:pt>
                      <c:pt idx="16028">
                        <c:v>4.465451388888555</c:v>
                      </c:pt>
                      <c:pt idx="16029">
                        <c:v>4.46569444444272</c:v>
                      </c:pt>
                      <c:pt idx="16030">
                        <c:v>4.4659374999968851</c:v>
                      </c:pt>
                      <c:pt idx="16031">
                        <c:v>4.466180555558326</c:v>
                      </c:pt>
                      <c:pt idx="16032">
                        <c:v>4.4664236111124911</c:v>
                      </c:pt>
                      <c:pt idx="16033">
                        <c:v>4.4666666666666561</c:v>
                      </c:pt>
                      <c:pt idx="16034">
                        <c:v>4.4669097222208212</c:v>
                      </c:pt>
                      <c:pt idx="16035">
                        <c:v>4.4671527777749862</c:v>
                      </c:pt>
                      <c:pt idx="16036">
                        <c:v>4.4673958333364272</c:v>
                      </c:pt>
                      <c:pt idx="16037">
                        <c:v>4.4676388888905922</c:v>
                      </c:pt>
                      <c:pt idx="16038">
                        <c:v>4.4678819444447573</c:v>
                      </c:pt>
                      <c:pt idx="16039">
                        <c:v>4.4681249999989223</c:v>
                      </c:pt>
                      <c:pt idx="16040">
                        <c:v>4.4683680555530874</c:v>
                      </c:pt>
                      <c:pt idx="16041">
                        <c:v>4.4686111111072524</c:v>
                      </c:pt>
                      <c:pt idx="16042">
                        <c:v>4.4688541666686934</c:v>
                      </c:pt>
                      <c:pt idx="16043">
                        <c:v>4.4690972222228584</c:v>
                      </c:pt>
                      <c:pt idx="16044">
                        <c:v>4.4693402777770235</c:v>
                      </c:pt>
                      <c:pt idx="16045">
                        <c:v>4.4695833333311885</c:v>
                      </c:pt>
                      <c:pt idx="16046">
                        <c:v>4.4698263888853536</c:v>
                      </c:pt>
                      <c:pt idx="16047">
                        <c:v>4.4700694444467945</c:v>
                      </c:pt>
                    </c:numCache>
                  </c:numRef>
                </c:xVal>
                <c:yVal>
                  <c:numRef>
                    <c:extLst xmlns:c15="http://schemas.microsoft.com/office/drawing/2012/chart">
                      <c:ext xmlns:c15="http://schemas.microsoft.com/office/drawing/2012/chart" uri="{02D57815-91ED-43cb-92C2-25804820EDAC}">
                        <c15:formulaRef>
                          <c15:sqref>'ventilation 2'!$F$2:$F$16049</c15:sqref>
                        </c15:formulaRef>
                      </c:ext>
                    </c:extLst>
                    <c:numCache>
                      <c:formatCode>General</c:formatCode>
                      <c:ptCount val="16048"/>
                      <c:pt idx="0">
                        <c:v>0.2</c:v>
                      </c:pt>
                      <c:pt idx="1">
                        <c:v>0.3</c:v>
                      </c:pt>
                      <c:pt idx="2">
                        <c:v>0.3</c:v>
                      </c:pt>
                      <c:pt idx="3">
                        <c:v>0.3</c:v>
                      </c:pt>
                      <c:pt idx="4">
                        <c:v>0.2</c:v>
                      </c:pt>
                      <c:pt idx="5">
                        <c:v>0.2</c:v>
                      </c:pt>
                      <c:pt idx="6">
                        <c:v>0.3</c:v>
                      </c:pt>
                      <c:pt idx="7">
                        <c:v>0</c:v>
                      </c:pt>
                      <c:pt idx="8">
                        <c:v>0.2</c:v>
                      </c:pt>
                      <c:pt idx="9">
                        <c:v>0</c:v>
                      </c:pt>
                      <c:pt idx="10">
                        <c:v>0</c:v>
                      </c:pt>
                      <c:pt idx="11">
                        <c:v>0.1</c:v>
                      </c:pt>
                      <c:pt idx="12">
                        <c:v>0.1</c:v>
                      </c:pt>
                      <c:pt idx="13">
                        <c:v>0.1</c:v>
                      </c:pt>
                      <c:pt idx="14">
                        <c:v>0.1</c:v>
                      </c:pt>
                      <c:pt idx="15">
                        <c:v>0.1</c:v>
                      </c:pt>
                      <c:pt idx="16">
                        <c:v>0.2</c:v>
                      </c:pt>
                      <c:pt idx="17">
                        <c:v>0.1</c:v>
                      </c:pt>
                      <c:pt idx="18">
                        <c:v>0.2</c:v>
                      </c:pt>
                      <c:pt idx="19">
                        <c:v>0.1</c:v>
                      </c:pt>
                      <c:pt idx="20">
                        <c:v>0.1</c:v>
                      </c:pt>
                      <c:pt idx="21">
                        <c:v>0.1</c:v>
                      </c:pt>
                      <c:pt idx="22">
                        <c:v>0.2</c:v>
                      </c:pt>
                      <c:pt idx="23">
                        <c:v>0.2</c:v>
                      </c:pt>
                      <c:pt idx="24">
                        <c:v>0</c:v>
                      </c:pt>
                      <c:pt idx="25">
                        <c:v>0.1</c:v>
                      </c:pt>
                      <c:pt idx="26">
                        <c:v>0.1</c:v>
                      </c:pt>
                      <c:pt idx="27">
                        <c:v>0.1</c:v>
                      </c:pt>
                      <c:pt idx="28">
                        <c:v>0.1</c:v>
                      </c:pt>
                      <c:pt idx="29">
                        <c:v>0</c:v>
                      </c:pt>
                      <c:pt idx="30">
                        <c:v>0.1</c:v>
                      </c:pt>
                      <c:pt idx="31">
                        <c:v>0.1</c:v>
                      </c:pt>
                      <c:pt idx="32">
                        <c:v>0.1</c:v>
                      </c:pt>
                      <c:pt idx="33">
                        <c:v>0</c:v>
                      </c:pt>
                      <c:pt idx="34">
                        <c:v>0.1</c:v>
                      </c:pt>
                      <c:pt idx="35">
                        <c:v>0.1</c:v>
                      </c:pt>
                      <c:pt idx="36">
                        <c:v>0</c:v>
                      </c:pt>
                      <c:pt idx="37">
                        <c:v>0.1</c:v>
                      </c:pt>
                      <c:pt idx="38">
                        <c:v>0.1</c:v>
                      </c:pt>
                      <c:pt idx="39">
                        <c:v>0</c:v>
                      </c:pt>
                      <c:pt idx="40">
                        <c:v>0.1</c:v>
                      </c:pt>
                      <c:pt idx="41">
                        <c:v>0.1</c:v>
                      </c:pt>
                      <c:pt idx="42">
                        <c:v>0.1</c:v>
                      </c:pt>
                      <c:pt idx="43">
                        <c:v>0.1</c:v>
                      </c:pt>
                      <c:pt idx="44">
                        <c:v>0</c:v>
                      </c:pt>
                      <c:pt idx="45">
                        <c:v>0.1</c:v>
                      </c:pt>
                      <c:pt idx="46">
                        <c:v>0.1</c:v>
                      </c:pt>
                      <c:pt idx="47">
                        <c:v>0.1</c:v>
                      </c:pt>
                      <c:pt idx="48">
                        <c:v>0.1</c:v>
                      </c:pt>
                      <c:pt idx="49">
                        <c:v>0.1</c:v>
                      </c:pt>
                      <c:pt idx="50">
                        <c:v>0</c:v>
                      </c:pt>
                      <c:pt idx="51">
                        <c:v>0.1</c:v>
                      </c:pt>
                      <c:pt idx="52">
                        <c:v>0.1</c:v>
                      </c:pt>
                      <c:pt idx="53">
                        <c:v>0</c:v>
                      </c:pt>
                      <c:pt idx="54">
                        <c:v>0.1</c:v>
                      </c:pt>
                      <c:pt idx="55">
                        <c:v>0.1</c:v>
                      </c:pt>
                      <c:pt idx="56">
                        <c:v>0</c:v>
                      </c:pt>
                      <c:pt idx="57">
                        <c:v>0.1</c:v>
                      </c:pt>
                      <c:pt idx="58">
                        <c:v>0</c:v>
                      </c:pt>
                      <c:pt idx="59">
                        <c:v>0</c:v>
                      </c:pt>
                      <c:pt idx="60">
                        <c:v>0.1</c:v>
                      </c:pt>
                      <c:pt idx="61">
                        <c:v>0.1</c:v>
                      </c:pt>
                      <c:pt idx="62">
                        <c:v>0.1</c:v>
                      </c:pt>
                      <c:pt idx="63">
                        <c:v>0.2</c:v>
                      </c:pt>
                      <c:pt idx="64">
                        <c:v>0.1</c:v>
                      </c:pt>
                      <c:pt idx="65">
                        <c:v>0.1</c:v>
                      </c:pt>
                      <c:pt idx="66">
                        <c:v>0</c:v>
                      </c:pt>
                      <c:pt idx="67">
                        <c:v>0</c:v>
                      </c:pt>
                      <c:pt idx="68">
                        <c:v>0.1</c:v>
                      </c:pt>
                      <c:pt idx="69">
                        <c:v>0</c:v>
                      </c:pt>
                      <c:pt idx="70">
                        <c:v>0</c:v>
                      </c:pt>
                      <c:pt idx="71">
                        <c:v>0.1</c:v>
                      </c:pt>
                      <c:pt idx="72">
                        <c:v>0.1</c:v>
                      </c:pt>
                      <c:pt idx="73">
                        <c:v>0.1</c:v>
                      </c:pt>
                      <c:pt idx="74">
                        <c:v>0</c:v>
                      </c:pt>
                      <c:pt idx="75">
                        <c:v>0.1</c:v>
                      </c:pt>
                      <c:pt idx="76">
                        <c:v>0</c:v>
                      </c:pt>
                      <c:pt idx="77">
                        <c:v>0.1</c:v>
                      </c:pt>
                      <c:pt idx="78">
                        <c:v>0</c:v>
                      </c:pt>
                      <c:pt idx="79">
                        <c:v>0.1</c:v>
                      </c:pt>
                      <c:pt idx="80">
                        <c:v>0</c:v>
                      </c:pt>
                      <c:pt idx="81">
                        <c:v>0</c:v>
                      </c:pt>
                      <c:pt idx="82">
                        <c:v>0.2</c:v>
                      </c:pt>
                      <c:pt idx="83">
                        <c:v>0</c:v>
                      </c:pt>
                      <c:pt idx="84">
                        <c:v>0</c:v>
                      </c:pt>
                      <c:pt idx="85">
                        <c:v>0</c:v>
                      </c:pt>
                      <c:pt idx="86">
                        <c:v>0.1</c:v>
                      </c:pt>
                      <c:pt idx="87">
                        <c:v>0.1</c:v>
                      </c:pt>
                      <c:pt idx="88">
                        <c:v>0</c:v>
                      </c:pt>
                      <c:pt idx="89">
                        <c:v>0.3</c:v>
                      </c:pt>
                      <c:pt idx="90">
                        <c:v>0</c:v>
                      </c:pt>
                      <c:pt idx="91">
                        <c:v>0.1</c:v>
                      </c:pt>
                      <c:pt idx="92">
                        <c:v>0.1</c:v>
                      </c:pt>
                      <c:pt idx="93">
                        <c:v>0.1</c:v>
                      </c:pt>
                      <c:pt idx="94">
                        <c:v>0.3</c:v>
                      </c:pt>
                      <c:pt idx="95">
                        <c:v>0.1</c:v>
                      </c:pt>
                      <c:pt idx="96">
                        <c:v>0.2</c:v>
                      </c:pt>
                      <c:pt idx="97">
                        <c:v>0.2</c:v>
                      </c:pt>
                      <c:pt idx="98">
                        <c:v>0.1</c:v>
                      </c:pt>
                      <c:pt idx="99">
                        <c:v>0.3</c:v>
                      </c:pt>
                      <c:pt idx="100">
                        <c:v>0.1</c:v>
                      </c:pt>
                      <c:pt idx="101">
                        <c:v>0.2</c:v>
                      </c:pt>
                      <c:pt idx="102">
                        <c:v>0.2</c:v>
                      </c:pt>
                      <c:pt idx="103">
                        <c:v>0.3</c:v>
                      </c:pt>
                      <c:pt idx="104">
                        <c:v>0.1</c:v>
                      </c:pt>
                      <c:pt idx="105">
                        <c:v>0.3</c:v>
                      </c:pt>
                      <c:pt idx="106">
                        <c:v>0.2</c:v>
                      </c:pt>
                      <c:pt idx="107">
                        <c:v>0.2</c:v>
                      </c:pt>
                      <c:pt idx="108">
                        <c:v>0.3</c:v>
                      </c:pt>
                      <c:pt idx="109">
                        <c:v>0.2</c:v>
                      </c:pt>
                      <c:pt idx="110">
                        <c:v>0.2</c:v>
                      </c:pt>
                      <c:pt idx="111">
                        <c:v>0.2</c:v>
                      </c:pt>
                      <c:pt idx="112">
                        <c:v>0.3</c:v>
                      </c:pt>
                      <c:pt idx="113">
                        <c:v>0.4</c:v>
                      </c:pt>
                      <c:pt idx="114">
                        <c:v>0.3</c:v>
                      </c:pt>
                      <c:pt idx="115">
                        <c:v>0.2</c:v>
                      </c:pt>
                      <c:pt idx="116">
                        <c:v>0.2</c:v>
                      </c:pt>
                      <c:pt idx="117">
                        <c:v>0.4</c:v>
                      </c:pt>
                      <c:pt idx="118">
                        <c:v>0.2</c:v>
                      </c:pt>
                      <c:pt idx="119">
                        <c:v>0.4</c:v>
                      </c:pt>
                      <c:pt idx="120">
                        <c:v>0.6</c:v>
                      </c:pt>
                      <c:pt idx="121">
                        <c:v>0.3</c:v>
                      </c:pt>
                      <c:pt idx="122">
                        <c:v>0.5</c:v>
                      </c:pt>
                      <c:pt idx="123">
                        <c:v>0.3</c:v>
                      </c:pt>
                      <c:pt idx="124">
                        <c:v>0.4</c:v>
                      </c:pt>
                      <c:pt idx="125">
                        <c:v>0.4</c:v>
                      </c:pt>
                      <c:pt idx="126">
                        <c:v>0.3</c:v>
                      </c:pt>
                      <c:pt idx="127">
                        <c:v>0.4</c:v>
                      </c:pt>
                      <c:pt idx="128">
                        <c:v>0.4</c:v>
                      </c:pt>
                      <c:pt idx="129">
                        <c:v>0.3</c:v>
                      </c:pt>
                      <c:pt idx="130">
                        <c:v>0.3</c:v>
                      </c:pt>
                      <c:pt idx="131">
                        <c:v>0.4</c:v>
                      </c:pt>
                      <c:pt idx="132">
                        <c:v>0.4</c:v>
                      </c:pt>
                      <c:pt idx="133">
                        <c:v>0.5</c:v>
                      </c:pt>
                      <c:pt idx="134">
                        <c:v>0.4</c:v>
                      </c:pt>
                      <c:pt idx="135">
                        <c:v>0.4</c:v>
                      </c:pt>
                      <c:pt idx="136">
                        <c:v>0.3</c:v>
                      </c:pt>
                      <c:pt idx="137">
                        <c:v>0.3</c:v>
                      </c:pt>
                      <c:pt idx="138">
                        <c:v>0.4</c:v>
                      </c:pt>
                      <c:pt idx="139">
                        <c:v>0.5</c:v>
                      </c:pt>
                      <c:pt idx="140">
                        <c:v>0.3</c:v>
                      </c:pt>
                      <c:pt idx="141">
                        <c:v>0.4</c:v>
                      </c:pt>
                      <c:pt idx="142">
                        <c:v>0.4</c:v>
                      </c:pt>
                      <c:pt idx="143">
                        <c:v>0.3</c:v>
                      </c:pt>
                      <c:pt idx="144">
                        <c:v>0.5</c:v>
                      </c:pt>
                      <c:pt idx="145">
                        <c:v>0.5</c:v>
                      </c:pt>
                      <c:pt idx="146">
                        <c:v>0.4</c:v>
                      </c:pt>
                      <c:pt idx="147">
                        <c:v>0.4</c:v>
                      </c:pt>
                      <c:pt idx="148">
                        <c:v>0.3</c:v>
                      </c:pt>
                      <c:pt idx="149">
                        <c:v>0.5</c:v>
                      </c:pt>
                      <c:pt idx="150">
                        <c:v>0.5</c:v>
                      </c:pt>
                      <c:pt idx="151">
                        <c:v>0.5</c:v>
                      </c:pt>
                      <c:pt idx="152">
                        <c:v>0.4</c:v>
                      </c:pt>
                      <c:pt idx="153">
                        <c:v>0.5</c:v>
                      </c:pt>
                      <c:pt idx="154">
                        <c:v>0.4</c:v>
                      </c:pt>
                      <c:pt idx="155">
                        <c:v>0.5</c:v>
                      </c:pt>
                      <c:pt idx="156">
                        <c:v>0.6</c:v>
                      </c:pt>
                      <c:pt idx="157">
                        <c:v>0.5</c:v>
                      </c:pt>
                      <c:pt idx="158">
                        <c:v>0.5</c:v>
                      </c:pt>
                      <c:pt idx="159">
                        <c:v>0.7</c:v>
                      </c:pt>
                      <c:pt idx="160">
                        <c:v>0.5</c:v>
                      </c:pt>
                      <c:pt idx="161">
                        <c:v>0.6</c:v>
                      </c:pt>
                      <c:pt idx="162">
                        <c:v>0.7</c:v>
                      </c:pt>
                      <c:pt idx="163">
                        <c:v>0.6</c:v>
                      </c:pt>
                      <c:pt idx="164">
                        <c:v>0.5</c:v>
                      </c:pt>
                      <c:pt idx="165">
                        <c:v>0.6</c:v>
                      </c:pt>
                      <c:pt idx="166">
                        <c:v>0.6</c:v>
                      </c:pt>
                      <c:pt idx="167">
                        <c:v>0.7</c:v>
                      </c:pt>
                      <c:pt idx="168">
                        <c:v>0.7</c:v>
                      </c:pt>
                      <c:pt idx="169">
                        <c:v>0.7</c:v>
                      </c:pt>
                      <c:pt idx="170">
                        <c:v>0.8</c:v>
                      </c:pt>
                      <c:pt idx="171">
                        <c:v>0.5</c:v>
                      </c:pt>
                      <c:pt idx="172">
                        <c:v>0.8</c:v>
                      </c:pt>
                      <c:pt idx="173">
                        <c:v>0.9</c:v>
                      </c:pt>
                      <c:pt idx="174">
                        <c:v>0.5</c:v>
                      </c:pt>
                      <c:pt idx="175">
                        <c:v>0.6</c:v>
                      </c:pt>
                      <c:pt idx="176">
                        <c:v>0.7</c:v>
                      </c:pt>
                      <c:pt idx="177">
                        <c:v>0.6</c:v>
                      </c:pt>
                      <c:pt idx="178">
                        <c:v>0.8</c:v>
                      </c:pt>
                      <c:pt idx="179">
                        <c:v>0.7</c:v>
                      </c:pt>
                      <c:pt idx="180">
                        <c:v>0.7</c:v>
                      </c:pt>
                      <c:pt idx="181">
                        <c:v>0.7</c:v>
                      </c:pt>
                      <c:pt idx="182">
                        <c:v>0.7</c:v>
                      </c:pt>
                      <c:pt idx="183">
                        <c:v>0.6</c:v>
                      </c:pt>
                      <c:pt idx="184">
                        <c:v>0.8</c:v>
                      </c:pt>
                      <c:pt idx="185">
                        <c:v>0.6</c:v>
                      </c:pt>
                      <c:pt idx="186">
                        <c:v>0.8</c:v>
                      </c:pt>
                      <c:pt idx="187">
                        <c:v>0.7</c:v>
                      </c:pt>
                      <c:pt idx="188">
                        <c:v>0.7</c:v>
                      </c:pt>
                      <c:pt idx="189">
                        <c:v>0.8</c:v>
                      </c:pt>
                      <c:pt idx="190">
                        <c:v>0.8</c:v>
                      </c:pt>
                      <c:pt idx="191">
                        <c:v>0.8</c:v>
                      </c:pt>
                      <c:pt idx="192">
                        <c:v>0.8</c:v>
                      </c:pt>
                      <c:pt idx="193">
                        <c:v>0.8</c:v>
                      </c:pt>
                      <c:pt idx="194">
                        <c:v>0.7</c:v>
                      </c:pt>
                      <c:pt idx="195">
                        <c:v>0.7</c:v>
                      </c:pt>
                      <c:pt idx="196">
                        <c:v>0.6</c:v>
                      </c:pt>
                      <c:pt idx="197">
                        <c:v>0.8</c:v>
                      </c:pt>
                      <c:pt idx="198">
                        <c:v>0.6</c:v>
                      </c:pt>
                      <c:pt idx="199">
                        <c:v>0.8</c:v>
                      </c:pt>
                      <c:pt idx="200">
                        <c:v>0.8</c:v>
                      </c:pt>
                      <c:pt idx="201">
                        <c:v>0.7</c:v>
                      </c:pt>
                      <c:pt idx="202">
                        <c:v>0.8</c:v>
                      </c:pt>
                      <c:pt idx="203">
                        <c:v>0.8</c:v>
                      </c:pt>
                      <c:pt idx="204">
                        <c:v>0.8</c:v>
                      </c:pt>
                      <c:pt idx="205">
                        <c:v>0.9</c:v>
                      </c:pt>
                      <c:pt idx="206">
                        <c:v>0.8</c:v>
                      </c:pt>
                      <c:pt idx="207">
                        <c:v>0.9</c:v>
                      </c:pt>
                      <c:pt idx="208">
                        <c:v>0.8</c:v>
                      </c:pt>
                      <c:pt idx="209">
                        <c:v>0.8</c:v>
                      </c:pt>
                      <c:pt idx="210">
                        <c:v>0.8</c:v>
                      </c:pt>
                      <c:pt idx="211">
                        <c:v>0.8</c:v>
                      </c:pt>
                      <c:pt idx="212">
                        <c:v>0.8</c:v>
                      </c:pt>
                      <c:pt idx="213">
                        <c:v>1.1000000000000001</c:v>
                      </c:pt>
                      <c:pt idx="214">
                        <c:v>0.8</c:v>
                      </c:pt>
                      <c:pt idx="215">
                        <c:v>0.8</c:v>
                      </c:pt>
                      <c:pt idx="216">
                        <c:v>0.8</c:v>
                      </c:pt>
                      <c:pt idx="217">
                        <c:v>0.9</c:v>
                      </c:pt>
                      <c:pt idx="218">
                        <c:v>0.9</c:v>
                      </c:pt>
                      <c:pt idx="219">
                        <c:v>1</c:v>
                      </c:pt>
                      <c:pt idx="220">
                        <c:v>0.9</c:v>
                      </c:pt>
                      <c:pt idx="221">
                        <c:v>0.7</c:v>
                      </c:pt>
                      <c:pt idx="222">
                        <c:v>1</c:v>
                      </c:pt>
                      <c:pt idx="223">
                        <c:v>0.7</c:v>
                      </c:pt>
                      <c:pt idx="224">
                        <c:v>0.8</c:v>
                      </c:pt>
                      <c:pt idx="225">
                        <c:v>0.8</c:v>
                      </c:pt>
                      <c:pt idx="226">
                        <c:v>0.9</c:v>
                      </c:pt>
                      <c:pt idx="227">
                        <c:v>1</c:v>
                      </c:pt>
                      <c:pt idx="228">
                        <c:v>0.8</c:v>
                      </c:pt>
                      <c:pt idx="229">
                        <c:v>0.8</c:v>
                      </c:pt>
                      <c:pt idx="230">
                        <c:v>0.8</c:v>
                      </c:pt>
                      <c:pt idx="231">
                        <c:v>1</c:v>
                      </c:pt>
                      <c:pt idx="232">
                        <c:v>0.9</c:v>
                      </c:pt>
                      <c:pt idx="233">
                        <c:v>0.9</c:v>
                      </c:pt>
                      <c:pt idx="234">
                        <c:v>1</c:v>
                      </c:pt>
                      <c:pt idx="235">
                        <c:v>0.9</c:v>
                      </c:pt>
                      <c:pt idx="236">
                        <c:v>1.1000000000000001</c:v>
                      </c:pt>
                      <c:pt idx="237">
                        <c:v>0.8</c:v>
                      </c:pt>
                      <c:pt idx="238">
                        <c:v>1</c:v>
                      </c:pt>
                      <c:pt idx="239">
                        <c:v>1</c:v>
                      </c:pt>
                      <c:pt idx="240">
                        <c:v>1</c:v>
                      </c:pt>
                      <c:pt idx="241">
                        <c:v>0.9</c:v>
                      </c:pt>
                      <c:pt idx="242">
                        <c:v>1.2</c:v>
                      </c:pt>
                      <c:pt idx="243">
                        <c:v>1</c:v>
                      </c:pt>
                      <c:pt idx="244">
                        <c:v>0.9</c:v>
                      </c:pt>
                      <c:pt idx="245">
                        <c:v>0.9</c:v>
                      </c:pt>
                      <c:pt idx="246">
                        <c:v>1</c:v>
                      </c:pt>
                      <c:pt idx="247">
                        <c:v>1.1000000000000001</c:v>
                      </c:pt>
                      <c:pt idx="248">
                        <c:v>1.1000000000000001</c:v>
                      </c:pt>
                      <c:pt idx="249">
                        <c:v>1.1000000000000001</c:v>
                      </c:pt>
                      <c:pt idx="250">
                        <c:v>0.9</c:v>
                      </c:pt>
                      <c:pt idx="251">
                        <c:v>1.1000000000000001</c:v>
                      </c:pt>
                      <c:pt idx="252">
                        <c:v>1</c:v>
                      </c:pt>
                      <c:pt idx="253">
                        <c:v>1</c:v>
                      </c:pt>
                      <c:pt idx="254">
                        <c:v>1</c:v>
                      </c:pt>
                      <c:pt idx="255">
                        <c:v>1</c:v>
                      </c:pt>
                      <c:pt idx="256">
                        <c:v>1.1000000000000001</c:v>
                      </c:pt>
                      <c:pt idx="257">
                        <c:v>0.8</c:v>
                      </c:pt>
                      <c:pt idx="258">
                        <c:v>1.2</c:v>
                      </c:pt>
                      <c:pt idx="259">
                        <c:v>0.9</c:v>
                      </c:pt>
                      <c:pt idx="260">
                        <c:v>0.8</c:v>
                      </c:pt>
                      <c:pt idx="261">
                        <c:v>1</c:v>
                      </c:pt>
                      <c:pt idx="262">
                        <c:v>1.1000000000000001</c:v>
                      </c:pt>
                      <c:pt idx="263">
                        <c:v>1</c:v>
                      </c:pt>
                      <c:pt idx="264">
                        <c:v>0.9</c:v>
                      </c:pt>
                      <c:pt idx="265">
                        <c:v>0.9</c:v>
                      </c:pt>
                      <c:pt idx="266">
                        <c:v>1</c:v>
                      </c:pt>
                      <c:pt idx="267">
                        <c:v>1</c:v>
                      </c:pt>
                      <c:pt idx="268">
                        <c:v>1.1000000000000001</c:v>
                      </c:pt>
                      <c:pt idx="269">
                        <c:v>1.1000000000000001</c:v>
                      </c:pt>
                      <c:pt idx="270">
                        <c:v>1.1000000000000001</c:v>
                      </c:pt>
                      <c:pt idx="271">
                        <c:v>1.2</c:v>
                      </c:pt>
                      <c:pt idx="272">
                        <c:v>1</c:v>
                      </c:pt>
                      <c:pt idx="273">
                        <c:v>0.9</c:v>
                      </c:pt>
                      <c:pt idx="274">
                        <c:v>1.1000000000000001</c:v>
                      </c:pt>
                      <c:pt idx="275">
                        <c:v>1</c:v>
                      </c:pt>
                      <c:pt idx="276">
                        <c:v>1</c:v>
                      </c:pt>
                      <c:pt idx="277">
                        <c:v>0.9</c:v>
                      </c:pt>
                      <c:pt idx="278">
                        <c:v>1.1000000000000001</c:v>
                      </c:pt>
                      <c:pt idx="279">
                        <c:v>0.9</c:v>
                      </c:pt>
                      <c:pt idx="280">
                        <c:v>1</c:v>
                      </c:pt>
                      <c:pt idx="281">
                        <c:v>1.1000000000000001</c:v>
                      </c:pt>
                      <c:pt idx="282">
                        <c:v>1</c:v>
                      </c:pt>
                      <c:pt idx="283">
                        <c:v>1</c:v>
                      </c:pt>
                      <c:pt idx="284">
                        <c:v>1.1000000000000001</c:v>
                      </c:pt>
                      <c:pt idx="285">
                        <c:v>1.2</c:v>
                      </c:pt>
                      <c:pt idx="286">
                        <c:v>1.1000000000000001</c:v>
                      </c:pt>
                      <c:pt idx="287">
                        <c:v>1</c:v>
                      </c:pt>
                      <c:pt idx="288">
                        <c:v>1.2</c:v>
                      </c:pt>
                      <c:pt idx="289">
                        <c:v>1</c:v>
                      </c:pt>
                      <c:pt idx="290">
                        <c:v>1</c:v>
                      </c:pt>
                      <c:pt idx="291">
                        <c:v>0.9</c:v>
                      </c:pt>
                      <c:pt idx="292">
                        <c:v>0.9</c:v>
                      </c:pt>
                      <c:pt idx="293">
                        <c:v>1.1000000000000001</c:v>
                      </c:pt>
                      <c:pt idx="294">
                        <c:v>1.1000000000000001</c:v>
                      </c:pt>
                      <c:pt idx="295">
                        <c:v>1.2</c:v>
                      </c:pt>
                      <c:pt idx="296">
                        <c:v>1.2</c:v>
                      </c:pt>
                      <c:pt idx="297">
                        <c:v>1.2</c:v>
                      </c:pt>
                      <c:pt idx="298">
                        <c:v>1.2</c:v>
                      </c:pt>
                      <c:pt idx="299">
                        <c:v>1.1000000000000001</c:v>
                      </c:pt>
                      <c:pt idx="300">
                        <c:v>1.2</c:v>
                      </c:pt>
                      <c:pt idx="301">
                        <c:v>0.8</c:v>
                      </c:pt>
                      <c:pt idx="302">
                        <c:v>1.2</c:v>
                      </c:pt>
                      <c:pt idx="303">
                        <c:v>1.2</c:v>
                      </c:pt>
                      <c:pt idx="304">
                        <c:v>1.1000000000000001</c:v>
                      </c:pt>
                      <c:pt idx="305">
                        <c:v>1.2</c:v>
                      </c:pt>
                      <c:pt idx="306">
                        <c:v>1.1000000000000001</c:v>
                      </c:pt>
                      <c:pt idx="307">
                        <c:v>1</c:v>
                      </c:pt>
                      <c:pt idx="308">
                        <c:v>1.2</c:v>
                      </c:pt>
                      <c:pt idx="309">
                        <c:v>1.3</c:v>
                      </c:pt>
                      <c:pt idx="310">
                        <c:v>1.1000000000000001</c:v>
                      </c:pt>
                      <c:pt idx="311">
                        <c:v>1.1000000000000001</c:v>
                      </c:pt>
                      <c:pt idx="312">
                        <c:v>1.2</c:v>
                      </c:pt>
                      <c:pt idx="313">
                        <c:v>1</c:v>
                      </c:pt>
                      <c:pt idx="314">
                        <c:v>1.1000000000000001</c:v>
                      </c:pt>
                      <c:pt idx="315">
                        <c:v>1.2</c:v>
                      </c:pt>
                      <c:pt idx="316">
                        <c:v>1</c:v>
                      </c:pt>
                      <c:pt idx="317">
                        <c:v>1.3</c:v>
                      </c:pt>
                      <c:pt idx="318">
                        <c:v>1</c:v>
                      </c:pt>
                      <c:pt idx="319">
                        <c:v>1.2</c:v>
                      </c:pt>
                      <c:pt idx="320">
                        <c:v>1.2</c:v>
                      </c:pt>
                      <c:pt idx="321">
                        <c:v>1.3</c:v>
                      </c:pt>
                      <c:pt idx="322">
                        <c:v>1.4</c:v>
                      </c:pt>
                      <c:pt idx="323">
                        <c:v>1.3</c:v>
                      </c:pt>
                      <c:pt idx="324">
                        <c:v>1.1000000000000001</c:v>
                      </c:pt>
                      <c:pt idx="325">
                        <c:v>1.3</c:v>
                      </c:pt>
                      <c:pt idx="326">
                        <c:v>1.1000000000000001</c:v>
                      </c:pt>
                      <c:pt idx="327">
                        <c:v>1.4</c:v>
                      </c:pt>
                      <c:pt idx="328">
                        <c:v>1.1000000000000001</c:v>
                      </c:pt>
                      <c:pt idx="329">
                        <c:v>1.2</c:v>
                      </c:pt>
                      <c:pt idx="330">
                        <c:v>1.2</c:v>
                      </c:pt>
                      <c:pt idx="331">
                        <c:v>1.3</c:v>
                      </c:pt>
                      <c:pt idx="332">
                        <c:v>1.2</c:v>
                      </c:pt>
                      <c:pt idx="333">
                        <c:v>1.3</c:v>
                      </c:pt>
                      <c:pt idx="334">
                        <c:v>1.1000000000000001</c:v>
                      </c:pt>
                      <c:pt idx="335">
                        <c:v>1.3</c:v>
                      </c:pt>
                      <c:pt idx="336">
                        <c:v>1.2</c:v>
                      </c:pt>
                      <c:pt idx="337">
                        <c:v>1.1000000000000001</c:v>
                      </c:pt>
                      <c:pt idx="338">
                        <c:v>1</c:v>
                      </c:pt>
                      <c:pt idx="339">
                        <c:v>1.2</c:v>
                      </c:pt>
                      <c:pt idx="340">
                        <c:v>1.3</c:v>
                      </c:pt>
                      <c:pt idx="341">
                        <c:v>1.3</c:v>
                      </c:pt>
                      <c:pt idx="342">
                        <c:v>1.1000000000000001</c:v>
                      </c:pt>
                      <c:pt idx="343">
                        <c:v>1.3</c:v>
                      </c:pt>
                      <c:pt idx="344">
                        <c:v>1.3</c:v>
                      </c:pt>
                      <c:pt idx="345">
                        <c:v>1.2</c:v>
                      </c:pt>
                      <c:pt idx="346">
                        <c:v>1.3</c:v>
                      </c:pt>
                      <c:pt idx="347">
                        <c:v>1.2</c:v>
                      </c:pt>
                      <c:pt idx="348">
                        <c:v>1.3</c:v>
                      </c:pt>
                      <c:pt idx="349">
                        <c:v>1.3</c:v>
                      </c:pt>
                      <c:pt idx="350">
                        <c:v>1.3</c:v>
                      </c:pt>
                      <c:pt idx="351">
                        <c:v>1.2</c:v>
                      </c:pt>
                      <c:pt idx="352">
                        <c:v>1.4</c:v>
                      </c:pt>
                      <c:pt idx="353">
                        <c:v>1.3</c:v>
                      </c:pt>
                      <c:pt idx="354">
                        <c:v>1.3</c:v>
                      </c:pt>
                      <c:pt idx="355">
                        <c:v>1.1000000000000001</c:v>
                      </c:pt>
                      <c:pt idx="356">
                        <c:v>1.4</c:v>
                      </c:pt>
                      <c:pt idx="357">
                        <c:v>1.3</c:v>
                      </c:pt>
                      <c:pt idx="358">
                        <c:v>1.3</c:v>
                      </c:pt>
                      <c:pt idx="359">
                        <c:v>1.3</c:v>
                      </c:pt>
                      <c:pt idx="360">
                        <c:v>1.4</c:v>
                      </c:pt>
                      <c:pt idx="361">
                        <c:v>1.2</c:v>
                      </c:pt>
                      <c:pt idx="362">
                        <c:v>1.3</c:v>
                      </c:pt>
                      <c:pt idx="363">
                        <c:v>1.3</c:v>
                      </c:pt>
                      <c:pt idx="364">
                        <c:v>1.3</c:v>
                      </c:pt>
                      <c:pt idx="365">
                        <c:v>1.2</c:v>
                      </c:pt>
                      <c:pt idx="366">
                        <c:v>1.4</c:v>
                      </c:pt>
                      <c:pt idx="367">
                        <c:v>1.3</c:v>
                      </c:pt>
                      <c:pt idx="368">
                        <c:v>1.5</c:v>
                      </c:pt>
                      <c:pt idx="369">
                        <c:v>1.3</c:v>
                      </c:pt>
                      <c:pt idx="370">
                        <c:v>1.3</c:v>
                      </c:pt>
                      <c:pt idx="371">
                        <c:v>1.3</c:v>
                      </c:pt>
                      <c:pt idx="372">
                        <c:v>1.4</c:v>
                      </c:pt>
                      <c:pt idx="373">
                        <c:v>1.5</c:v>
                      </c:pt>
                      <c:pt idx="374">
                        <c:v>1.2</c:v>
                      </c:pt>
                      <c:pt idx="375">
                        <c:v>1.3</c:v>
                      </c:pt>
                      <c:pt idx="376">
                        <c:v>1.3</c:v>
                      </c:pt>
                      <c:pt idx="377">
                        <c:v>1.3</c:v>
                      </c:pt>
                      <c:pt idx="378">
                        <c:v>1.4</c:v>
                      </c:pt>
                      <c:pt idx="379">
                        <c:v>1.4</c:v>
                      </c:pt>
                      <c:pt idx="380">
                        <c:v>1.5</c:v>
                      </c:pt>
                      <c:pt idx="381">
                        <c:v>1.4</c:v>
                      </c:pt>
                      <c:pt idx="382">
                        <c:v>1.4</c:v>
                      </c:pt>
                      <c:pt idx="383">
                        <c:v>1.5</c:v>
                      </c:pt>
                      <c:pt idx="384">
                        <c:v>1.5</c:v>
                      </c:pt>
                      <c:pt idx="385">
                        <c:v>1.5</c:v>
                      </c:pt>
                      <c:pt idx="386">
                        <c:v>1.3</c:v>
                      </c:pt>
                      <c:pt idx="387">
                        <c:v>1.4</c:v>
                      </c:pt>
                      <c:pt idx="388">
                        <c:v>1.4</c:v>
                      </c:pt>
                      <c:pt idx="389">
                        <c:v>1.4</c:v>
                      </c:pt>
                      <c:pt idx="390">
                        <c:v>1.5</c:v>
                      </c:pt>
                      <c:pt idx="391">
                        <c:v>1.6</c:v>
                      </c:pt>
                      <c:pt idx="392">
                        <c:v>1.4</c:v>
                      </c:pt>
                      <c:pt idx="393">
                        <c:v>1.6</c:v>
                      </c:pt>
                      <c:pt idx="394">
                        <c:v>1.5</c:v>
                      </c:pt>
                      <c:pt idx="395">
                        <c:v>1.4</c:v>
                      </c:pt>
                      <c:pt idx="396">
                        <c:v>1.4</c:v>
                      </c:pt>
                      <c:pt idx="397">
                        <c:v>1.5</c:v>
                      </c:pt>
                      <c:pt idx="398">
                        <c:v>1.3</c:v>
                      </c:pt>
                      <c:pt idx="399">
                        <c:v>1.5</c:v>
                      </c:pt>
                      <c:pt idx="400">
                        <c:v>1.4</c:v>
                      </c:pt>
                      <c:pt idx="401">
                        <c:v>1.4</c:v>
                      </c:pt>
                      <c:pt idx="402">
                        <c:v>1.4</c:v>
                      </c:pt>
                      <c:pt idx="403">
                        <c:v>1.6</c:v>
                      </c:pt>
                      <c:pt idx="404">
                        <c:v>1.5</c:v>
                      </c:pt>
                      <c:pt idx="405">
                        <c:v>1.5</c:v>
                      </c:pt>
                      <c:pt idx="406">
                        <c:v>1.6</c:v>
                      </c:pt>
                      <c:pt idx="407">
                        <c:v>1.5</c:v>
                      </c:pt>
                      <c:pt idx="408">
                        <c:v>1.6</c:v>
                      </c:pt>
                      <c:pt idx="409">
                        <c:v>1.6</c:v>
                      </c:pt>
                      <c:pt idx="410">
                        <c:v>1.6</c:v>
                      </c:pt>
                      <c:pt idx="411">
                        <c:v>1.5</c:v>
                      </c:pt>
                      <c:pt idx="412">
                        <c:v>1.5</c:v>
                      </c:pt>
                      <c:pt idx="413">
                        <c:v>1.5</c:v>
                      </c:pt>
                      <c:pt idx="414">
                        <c:v>1.5</c:v>
                      </c:pt>
                      <c:pt idx="415">
                        <c:v>1.5</c:v>
                      </c:pt>
                      <c:pt idx="416">
                        <c:v>1.4</c:v>
                      </c:pt>
                      <c:pt idx="417">
                        <c:v>1.6</c:v>
                      </c:pt>
                      <c:pt idx="418">
                        <c:v>1.4</c:v>
                      </c:pt>
                      <c:pt idx="419">
                        <c:v>1.5</c:v>
                      </c:pt>
                      <c:pt idx="420">
                        <c:v>1.6</c:v>
                      </c:pt>
                      <c:pt idx="421">
                        <c:v>1.7</c:v>
                      </c:pt>
                      <c:pt idx="422">
                        <c:v>1.4</c:v>
                      </c:pt>
                      <c:pt idx="423">
                        <c:v>1.5</c:v>
                      </c:pt>
                      <c:pt idx="424">
                        <c:v>1.3</c:v>
                      </c:pt>
                      <c:pt idx="425">
                        <c:v>1.5</c:v>
                      </c:pt>
                      <c:pt idx="426">
                        <c:v>1.5</c:v>
                      </c:pt>
                      <c:pt idx="427">
                        <c:v>1.6</c:v>
                      </c:pt>
                      <c:pt idx="428">
                        <c:v>1.6</c:v>
                      </c:pt>
                      <c:pt idx="429">
                        <c:v>1.5</c:v>
                      </c:pt>
                      <c:pt idx="430">
                        <c:v>1.5</c:v>
                      </c:pt>
                      <c:pt idx="431">
                        <c:v>1.4</c:v>
                      </c:pt>
                      <c:pt idx="432">
                        <c:v>1.5</c:v>
                      </c:pt>
                      <c:pt idx="433">
                        <c:v>1.5</c:v>
                      </c:pt>
                      <c:pt idx="434">
                        <c:v>1.5</c:v>
                      </c:pt>
                      <c:pt idx="435">
                        <c:v>1.6</c:v>
                      </c:pt>
                      <c:pt idx="436">
                        <c:v>1.5</c:v>
                      </c:pt>
                      <c:pt idx="437">
                        <c:v>1.5</c:v>
                      </c:pt>
                      <c:pt idx="438">
                        <c:v>1.5</c:v>
                      </c:pt>
                      <c:pt idx="439">
                        <c:v>1.5</c:v>
                      </c:pt>
                      <c:pt idx="440">
                        <c:v>1.4</c:v>
                      </c:pt>
                      <c:pt idx="441">
                        <c:v>1.6</c:v>
                      </c:pt>
                      <c:pt idx="442">
                        <c:v>1.5</c:v>
                      </c:pt>
                      <c:pt idx="443">
                        <c:v>1.8</c:v>
                      </c:pt>
                      <c:pt idx="444">
                        <c:v>1.4</c:v>
                      </c:pt>
                      <c:pt idx="445">
                        <c:v>1.5</c:v>
                      </c:pt>
                      <c:pt idx="446">
                        <c:v>1.5</c:v>
                      </c:pt>
                      <c:pt idx="447">
                        <c:v>1.6</c:v>
                      </c:pt>
                      <c:pt idx="448">
                        <c:v>1.5</c:v>
                      </c:pt>
                      <c:pt idx="449">
                        <c:v>1.4</c:v>
                      </c:pt>
                      <c:pt idx="450">
                        <c:v>1.5</c:v>
                      </c:pt>
                      <c:pt idx="451">
                        <c:v>1.4</c:v>
                      </c:pt>
                      <c:pt idx="452">
                        <c:v>1.4</c:v>
                      </c:pt>
                      <c:pt idx="453">
                        <c:v>1.5</c:v>
                      </c:pt>
                      <c:pt idx="454">
                        <c:v>1.5</c:v>
                      </c:pt>
                      <c:pt idx="455">
                        <c:v>1.4</c:v>
                      </c:pt>
                      <c:pt idx="456">
                        <c:v>1.6</c:v>
                      </c:pt>
                      <c:pt idx="457">
                        <c:v>1.7</c:v>
                      </c:pt>
                      <c:pt idx="458">
                        <c:v>1.7</c:v>
                      </c:pt>
                      <c:pt idx="459">
                        <c:v>1.4</c:v>
                      </c:pt>
                      <c:pt idx="460">
                        <c:v>1.4</c:v>
                      </c:pt>
                      <c:pt idx="461">
                        <c:v>1.5</c:v>
                      </c:pt>
                      <c:pt idx="462">
                        <c:v>1.5</c:v>
                      </c:pt>
                      <c:pt idx="463">
                        <c:v>1.4</c:v>
                      </c:pt>
                      <c:pt idx="464">
                        <c:v>1.5</c:v>
                      </c:pt>
                      <c:pt idx="465">
                        <c:v>1.5</c:v>
                      </c:pt>
                      <c:pt idx="466">
                        <c:v>1.4</c:v>
                      </c:pt>
                      <c:pt idx="467">
                        <c:v>1.5</c:v>
                      </c:pt>
                      <c:pt idx="468">
                        <c:v>1.5</c:v>
                      </c:pt>
                      <c:pt idx="469">
                        <c:v>1.5</c:v>
                      </c:pt>
                      <c:pt idx="470">
                        <c:v>1.7</c:v>
                      </c:pt>
                      <c:pt idx="471">
                        <c:v>1.5</c:v>
                      </c:pt>
                      <c:pt idx="472">
                        <c:v>1.4</c:v>
                      </c:pt>
                      <c:pt idx="473">
                        <c:v>1.5</c:v>
                      </c:pt>
                      <c:pt idx="474">
                        <c:v>1.5</c:v>
                      </c:pt>
                      <c:pt idx="475">
                        <c:v>1.3</c:v>
                      </c:pt>
                      <c:pt idx="476">
                        <c:v>1.7</c:v>
                      </c:pt>
                      <c:pt idx="477">
                        <c:v>1.4</c:v>
                      </c:pt>
                      <c:pt idx="478">
                        <c:v>1.4</c:v>
                      </c:pt>
                      <c:pt idx="479">
                        <c:v>1.4</c:v>
                      </c:pt>
                      <c:pt idx="480">
                        <c:v>1.6</c:v>
                      </c:pt>
                      <c:pt idx="481">
                        <c:v>1.7</c:v>
                      </c:pt>
                      <c:pt idx="482">
                        <c:v>1.5</c:v>
                      </c:pt>
                      <c:pt idx="483">
                        <c:v>1.7</c:v>
                      </c:pt>
                      <c:pt idx="484">
                        <c:v>1.6</c:v>
                      </c:pt>
                      <c:pt idx="485">
                        <c:v>1.5</c:v>
                      </c:pt>
                      <c:pt idx="486">
                        <c:v>1.5</c:v>
                      </c:pt>
                      <c:pt idx="487">
                        <c:v>1.4</c:v>
                      </c:pt>
                      <c:pt idx="488">
                        <c:v>1.5</c:v>
                      </c:pt>
                      <c:pt idx="489">
                        <c:v>1.4</c:v>
                      </c:pt>
                      <c:pt idx="490">
                        <c:v>1.6</c:v>
                      </c:pt>
                      <c:pt idx="491">
                        <c:v>1.6</c:v>
                      </c:pt>
                      <c:pt idx="492">
                        <c:v>1.6</c:v>
                      </c:pt>
                      <c:pt idx="493">
                        <c:v>1.6</c:v>
                      </c:pt>
                      <c:pt idx="494">
                        <c:v>1.5</c:v>
                      </c:pt>
                      <c:pt idx="495">
                        <c:v>1.5</c:v>
                      </c:pt>
                      <c:pt idx="496">
                        <c:v>1.6</c:v>
                      </c:pt>
                      <c:pt idx="497">
                        <c:v>1.5</c:v>
                      </c:pt>
                      <c:pt idx="498">
                        <c:v>1.6</c:v>
                      </c:pt>
                      <c:pt idx="499">
                        <c:v>1.6</c:v>
                      </c:pt>
                      <c:pt idx="500">
                        <c:v>1.6</c:v>
                      </c:pt>
                      <c:pt idx="501">
                        <c:v>1.7</c:v>
                      </c:pt>
                      <c:pt idx="502">
                        <c:v>1.6</c:v>
                      </c:pt>
                      <c:pt idx="503">
                        <c:v>1.7</c:v>
                      </c:pt>
                      <c:pt idx="504">
                        <c:v>1.5</c:v>
                      </c:pt>
                      <c:pt idx="505">
                        <c:v>1.7</c:v>
                      </c:pt>
                      <c:pt idx="506">
                        <c:v>1.6</c:v>
                      </c:pt>
                      <c:pt idx="507">
                        <c:v>1.6</c:v>
                      </c:pt>
                      <c:pt idx="508">
                        <c:v>1.5</c:v>
                      </c:pt>
                      <c:pt idx="509">
                        <c:v>1.4</c:v>
                      </c:pt>
                      <c:pt idx="510">
                        <c:v>1.5</c:v>
                      </c:pt>
                      <c:pt idx="511">
                        <c:v>1.5</c:v>
                      </c:pt>
                      <c:pt idx="512">
                        <c:v>1.5</c:v>
                      </c:pt>
                      <c:pt idx="513">
                        <c:v>1.5</c:v>
                      </c:pt>
                      <c:pt idx="514">
                        <c:v>1.6</c:v>
                      </c:pt>
                      <c:pt idx="515">
                        <c:v>1.6</c:v>
                      </c:pt>
                      <c:pt idx="516">
                        <c:v>1.5</c:v>
                      </c:pt>
                      <c:pt idx="517">
                        <c:v>1.5</c:v>
                      </c:pt>
                      <c:pt idx="518">
                        <c:v>1.6</c:v>
                      </c:pt>
                      <c:pt idx="519">
                        <c:v>1.5</c:v>
                      </c:pt>
                      <c:pt idx="520">
                        <c:v>1.6</c:v>
                      </c:pt>
                      <c:pt idx="521">
                        <c:v>1.6</c:v>
                      </c:pt>
                      <c:pt idx="522">
                        <c:v>1.4</c:v>
                      </c:pt>
                      <c:pt idx="523">
                        <c:v>1.5</c:v>
                      </c:pt>
                      <c:pt idx="524">
                        <c:v>1.5</c:v>
                      </c:pt>
                      <c:pt idx="525">
                        <c:v>1.5</c:v>
                      </c:pt>
                      <c:pt idx="526">
                        <c:v>1.5</c:v>
                      </c:pt>
                      <c:pt idx="527">
                        <c:v>1.5</c:v>
                      </c:pt>
                      <c:pt idx="528">
                        <c:v>1.5</c:v>
                      </c:pt>
                      <c:pt idx="529">
                        <c:v>1.4</c:v>
                      </c:pt>
                      <c:pt idx="530">
                        <c:v>1.4</c:v>
                      </c:pt>
                      <c:pt idx="531">
                        <c:v>1.4</c:v>
                      </c:pt>
                      <c:pt idx="532">
                        <c:v>1.5</c:v>
                      </c:pt>
                      <c:pt idx="533">
                        <c:v>1.5</c:v>
                      </c:pt>
                      <c:pt idx="534">
                        <c:v>1.5</c:v>
                      </c:pt>
                      <c:pt idx="535">
                        <c:v>1.3</c:v>
                      </c:pt>
                      <c:pt idx="536">
                        <c:v>1.5</c:v>
                      </c:pt>
                      <c:pt idx="537">
                        <c:v>1.6</c:v>
                      </c:pt>
                      <c:pt idx="538">
                        <c:v>1.6</c:v>
                      </c:pt>
                      <c:pt idx="539">
                        <c:v>1.5</c:v>
                      </c:pt>
                      <c:pt idx="540">
                        <c:v>1.5</c:v>
                      </c:pt>
                      <c:pt idx="541">
                        <c:v>1.5</c:v>
                      </c:pt>
                      <c:pt idx="542">
                        <c:v>1.6</c:v>
                      </c:pt>
                      <c:pt idx="543">
                        <c:v>1.6</c:v>
                      </c:pt>
                      <c:pt idx="544">
                        <c:v>1.6</c:v>
                      </c:pt>
                      <c:pt idx="545">
                        <c:v>1.4</c:v>
                      </c:pt>
                      <c:pt idx="546">
                        <c:v>1.6</c:v>
                      </c:pt>
                      <c:pt idx="547">
                        <c:v>1.5</c:v>
                      </c:pt>
                      <c:pt idx="548">
                        <c:v>1.4</c:v>
                      </c:pt>
                      <c:pt idx="549">
                        <c:v>1.4</c:v>
                      </c:pt>
                      <c:pt idx="550">
                        <c:v>1.5</c:v>
                      </c:pt>
                      <c:pt idx="551">
                        <c:v>1.4</c:v>
                      </c:pt>
                      <c:pt idx="552">
                        <c:v>1.5</c:v>
                      </c:pt>
                      <c:pt idx="553">
                        <c:v>1.5</c:v>
                      </c:pt>
                      <c:pt idx="554">
                        <c:v>1.5</c:v>
                      </c:pt>
                      <c:pt idx="555">
                        <c:v>1.4</c:v>
                      </c:pt>
                      <c:pt idx="556">
                        <c:v>1.5</c:v>
                      </c:pt>
                      <c:pt idx="557">
                        <c:v>1.5</c:v>
                      </c:pt>
                      <c:pt idx="558">
                        <c:v>1.6</c:v>
                      </c:pt>
                      <c:pt idx="559">
                        <c:v>1.5</c:v>
                      </c:pt>
                      <c:pt idx="560">
                        <c:v>1.5</c:v>
                      </c:pt>
                      <c:pt idx="561">
                        <c:v>1.5</c:v>
                      </c:pt>
                      <c:pt idx="562">
                        <c:v>1.5</c:v>
                      </c:pt>
                      <c:pt idx="563">
                        <c:v>1.6</c:v>
                      </c:pt>
                      <c:pt idx="564">
                        <c:v>1.6</c:v>
                      </c:pt>
                      <c:pt idx="565">
                        <c:v>1.5</c:v>
                      </c:pt>
                      <c:pt idx="566">
                        <c:v>1.4</c:v>
                      </c:pt>
                      <c:pt idx="567">
                        <c:v>1.5</c:v>
                      </c:pt>
                      <c:pt idx="568">
                        <c:v>1.5</c:v>
                      </c:pt>
                      <c:pt idx="569">
                        <c:v>1.5</c:v>
                      </c:pt>
                      <c:pt idx="570">
                        <c:v>1.6</c:v>
                      </c:pt>
                      <c:pt idx="571">
                        <c:v>1.5</c:v>
                      </c:pt>
                      <c:pt idx="572">
                        <c:v>1.5</c:v>
                      </c:pt>
                      <c:pt idx="573">
                        <c:v>1.6</c:v>
                      </c:pt>
                      <c:pt idx="574">
                        <c:v>1.4</c:v>
                      </c:pt>
                      <c:pt idx="575">
                        <c:v>1.8</c:v>
                      </c:pt>
                      <c:pt idx="576">
                        <c:v>1.6</c:v>
                      </c:pt>
                      <c:pt idx="577">
                        <c:v>1.5</c:v>
                      </c:pt>
                      <c:pt idx="578">
                        <c:v>1.4</c:v>
                      </c:pt>
                      <c:pt idx="579">
                        <c:v>1.5</c:v>
                      </c:pt>
                      <c:pt idx="580">
                        <c:v>1.5</c:v>
                      </c:pt>
                      <c:pt idx="581">
                        <c:v>1.6</c:v>
                      </c:pt>
                      <c:pt idx="582">
                        <c:v>1.6</c:v>
                      </c:pt>
                      <c:pt idx="583">
                        <c:v>1.5</c:v>
                      </c:pt>
                      <c:pt idx="584">
                        <c:v>1.4</c:v>
                      </c:pt>
                      <c:pt idx="585">
                        <c:v>1.6</c:v>
                      </c:pt>
                      <c:pt idx="586">
                        <c:v>1.5</c:v>
                      </c:pt>
                      <c:pt idx="587">
                        <c:v>1.4</c:v>
                      </c:pt>
                      <c:pt idx="588">
                        <c:v>1.6</c:v>
                      </c:pt>
                      <c:pt idx="589">
                        <c:v>1.5</c:v>
                      </c:pt>
                      <c:pt idx="590">
                        <c:v>1.5</c:v>
                      </c:pt>
                      <c:pt idx="591">
                        <c:v>1.5</c:v>
                      </c:pt>
                      <c:pt idx="592">
                        <c:v>1.5</c:v>
                      </c:pt>
                      <c:pt idx="593">
                        <c:v>1.7</c:v>
                      </c:pt>
                      <c:pt idx="594">
                        <c:v>1.6</c:v>
                      </c:pt>
                      <c:pt idx="595">
                        <c:v>1.5</c:v>
                      </c:pt>
                      <c:pt idx="596">
                        <c:v>1.5</c:v>
                      </c:pt>
                      <c:pt idx="597">
                        <c:v>1.4</c:v>
                      </c:pt>
                      <c:pt idx="598">
                        <c:v>1.5</c:v>
                      </c:pt>
                      <c:pt idx="599">
                        <c:v>1.6</c:v>
                      </c:pt>
                      <c:pt idx="600">
                        <c:v>1.5</c:v>
                      </c:pt>
                      <c:pt idx="601">
                        <c:v>1.7</c:v>
                      </c:pt>
                      <c:pt idx="602">
                        <c:v>1.6</c:v>
                      </c:pt>
                      <c:pt idx="603">
                        <c:v>1.5</c:v>
                      </c:pt>
                      <c:pt idx="604">
                        <c:v>1.6</c:v>
                      </c:pt>
                      <c:pt idx="605">
                        <c:v>1.5</c:v>
                      </c:pt>
                      <c:pt idx="606">
                        <c:v>1.5</c:v>
                      </c:pt>
                      <c:pt idx="607">
                        <c:v>1.6</c:v>
                      </c:pt>
                      <c:pt idx="608">
                        <c:v>1.7</c:v>
                      </c:pt>
                      <c:pt idx="609">
                        <c:v>1.4</c:v>
                      </c:pt>
                      <c:pt idx="610">
                        <c:v>1.5</c:v>
                      </c:pt>
                      <c:pt idx="611">
                        <c:v>1.5</c:v>
                      </c:pt>
                      <c:pt idx="612">
                        <c:v>1.6</c:v>
                      </c:pt>
                      <c:pt idx="613">
                        <c:v>1.4</c:v>
                      </c:pt>
                      <c:pt idx="614">
                        <c:v>1.5</c:v>
                      </c:pt>
                      <c:pt idx="615">
                        <c:v>1.5</c:v>
                      </c:pt>
                      <c:pt idx="616">
                        <c:v>1.5</c:v>
                      </c:pt>
                      <c:pt idx="617">
                        <c:v>1.4</c:v>
                      </c:pt>
                      <c:pt idx="618">
                        <c:v>1.5</c:v>
                      </c:pt>
                      <c:pt idx="619">
                        <c:v>1.5</c:v>
                      </c:pt>
                      <c:pt idx="620">
                        <c:v>1.5</c:v>
                      </c:pt>
                      <c:pt idx="621">
                        <c:v>1.6</c:v>
                      </c:pt>
                      <c:pt idx="622">
                        <c:v>1.5</c:v>
                      </c:pt>
                      <c:pt idx="623">
                        <c:v>1.4</c:v>
                      </c:pt>
                      <c:pt idx="624">
                        <c:v>1.5</c:v>
                      </c:pt>
                      <c:pt idx="625">
                        <c:v>1.6</c:v>
                      </c:pt>
                      <c:pt idx="626">
                        <c:v>1.5</c:v>
                      </c:pt>
                      <c:pt idx="627">
                        <c:v>1.4</c:v>
                      </c:pt>
                      <c:pt idx="628">
                        <c:v>1.5</c:v>
                      </c:pt>
                      <c:pt idx="629">
                        <c:v>1.6</c:v>
                      </c:pt>
                      <c:pt idx="630">
                        <c:v>1.6</c:v>
                      </c:pt>
                      <c:pt idx="631">
                        <c:v>1.6</c:v>
                      </c:pt>
                      <c:pt idx="632">
                        <c:v>1.5</c:v>
                      </c:pt>
                      <c:pt idx="633">
                        <c:v>1.5</c:v>
                      </c:pt>
                      <c:pt idx="634">
                        <c:v>1.6</c:v>
                      </c:pt>
                      <c:pt idx="635">
                        <c:v>1.4</c:v>
                      </c:pt>
                      <c:pt idx="636">
                        <c:v>1.5</c:v>
                      </c:pt>
                      <c:pt idx="637">
                        <c:v>1.5</c:v>
                      </c:pt>
                      <c:pt idx="638">
                        <c:v>1.4</c:v>
                      </c:pt>
                      <c:pt idx="639">
                        <c:v>1.4</c:v>
                      </c:pt>
                      <c:pt idx="640">
                        <c:v>1.6</c:v>
                      </c:pt>
                      <c:pt idx="641">
                        <c:v>1.4</c:v>
                      </c:pt>
                      <c:pt idx="642">
                        <c:v>1.6</c:v>
                      </c:pt>
                      <c:pt idx="643">
                        <c:v>1.5</c:v>
                      </c:pt>
                      <c:pt idx="644">
                        <c:v>1.5</c:v>
                      </c:pt>
                      <c:pt idx="645">
                        <c:v>1.5</c:v>
                      </c:pt>
                      <c:pt idx="646">
                        <c:v>1.5</c:v>
                      </c:pt>
                      <c:pt idx="647">
                        <c:v>1.6</c:v>
                      </c:pt>
                      <c:pt idx="648">
                        <c:v>1.5</c:v>
                      </c:pt>
                      <c:pt idx="649">
                        <c:v>1.6</c:v>
                      </c:pt>
                      <c:pt idx="650">
                        <c:v>1.5</c:v>
                      </c:pt>
                      <c:pt idx="651">
                        <c:v>1.5</c:v>
                      </c:pt>
                      <c:pt idx="652">
                        <c:v>1.5</c:v>
                      </c:pt>
                      <c:pt idx="653">
                        <c:v>1.6</c:v>
                      </c:pt>
                      <c:pt idx="654">
                        <c:v>1.4</c:v>
                      </c:pt>
                      <c:pt idx="655">
                        <c:v>1.5</c:v>
                      </c:pt>
                      <c:pt idx="656">
                        <c:v>1.4</c:v>
                      </c:pt>
                      <c:pt idx="657">
                        <c:v>1.5</c:v>
                      </c:pt>
                      <c:pt idx="658">
                        <c:v>1.5</c:v>
                      </c:pt>
                      <c:pt idx="659">
                        <c:v>1.5</c:v>
                      </c:pt>
                      <c:pt idx="660">
                        <c:v>1.5</c:v>
                      </c:pt>
                      <c:pt idx="661">
                        <c:v>1.5</c:v>
                      </c:pt>
                      <c:pt idx="662">
                        <c:v>1.6</c:v>
                      </c:pt>
                      <c:pt idx="663">
                        <c:v>1.6</c:v>
                      </c:pt>
                      <c:pt idx="664">
                        <c:v>1.5</c:v>
                      </c:pt>
                      <c:pt idx="665">
                        <c:v>1.5</c:v>
                      </c:pt>
                      <c:pt idx="666">
                        <c:v>1.4</c:v>
                      </c:pt>
                      <c:pt idx="667">
                        <c:v>1.5</c:v>
                      </c:pt>
                      <c:pt idx="668">
                        <c:v>1.5</c:v>
                      </c:pt>
                      <c:pt idx="669">
                        <c:v>1.8</c:v>
                      </c:pt>
                      <c:pt idx="670">
                        <c:v>1.4</c:v>
                      </c:pt>
                      <c:pt idx="671">
                        <c:v>1.4</c:v>
                      </c:pt>
                      <c:pt idx="672">
                        <c:v>1.5</c:v>
                      </c:pt>
                      <c:pt idx="673">
                        <c:v>1.5</c:v>
                      </c:pt>
                      <c:pt idx="674">
                        <c:v>1.6</c:v>
                      </c:pt>
                      <c:pt idx="675">
                        <c:v>1.6</c:v>
                      </c:pt>
                      <c:pt idx="676">
                        <c:v>1.5</c:v>
                      </c:pt>
                      <c:pt idx="677">
                        <c:v>1.5</c:v>
                      </c:pt>
                      <c:pt idx="678">
                        <c:v>1.4</c:v>
                      </c:pt>
                      <c:pt idx="679">
                        <c:v>1.5</c:v>
                      </c:pt>
                      <c:pt idx="680">
                        <c:v>1.5</c:v>
                      </c:pt>
                      <c:pt idx="681">
                        <c:v>1.5</c:v>
                      </c:pt>
                      <c:pt idx="682">
                        <c:v>1.5</c:v>
                      </c:pt>
                      <c:pt idx="683">
                        <c:v>1.4</c:v>
                      </c:pt>
                      <c:pt idx="684">
                        <c:v>1.5</c:v>
                      </c:pt>
                      <c:pt idx="685">
                        <c:v>1.5</c:v>
                      </c:pt>
                      <c:pt idx="686">
                        <c:v>1.5</c:v>
                      </c:pt>
                      <c:pt idx="687">
                        <c:v>1.4</c:v>
                      </c:pt>
                      <c:pt idx="688">
                        <c:v>1.4</c:v>
                      </c:pt>
                      <c:pt idx="689">
                        <c:v>1.4</c:v>
                      </c:pt>
                      <c:pt idx="690">
                        <c:v>1.5</c:v>
                      </c:pt>
                      <c:pt idx="691">
                        <c:v>1.4</c:v>
                      </c:pt>
                      <c:pt idx="692">
                        <c:v>1.6</c:v>
                      </c:pt>
                      <c:pt idx="693">
                        <c:v>1.5</c:v>
                      </c:pt>
                      <c:pt idx="694">
                        <c:v>1.4</c:v>
                      </c:pt>
                      <c:pt idx="695">
                        <c:v>1.5</c:v>
                      </c:pt>
                      <c:pt idx="696">
                        <c:v>1.4</c:v>
                      </c:pt>
                      <c:pt idx="697">
                        <c:v>1.4</c:v>
                      </c:pt>
                      <c:pt idx="698">
                        <c:v>1.4</c:v>
                      </c:pt>
                      <c:pt idx="699">
                        <c:v>1.4</c:v>
                      </c:pt>
                      <c:pt idx="700">
                        <c:v>1.6</c:v>
                      </c:pt>
                      <c:pt idx="701">
                        <c:v>1.4</c:v>
                      </c:pt>
                      <c:pt idx="702">
                        <c:v>1.4</c:v>
                      </c:pt>
                      <c:pt idx="703">
                        <c:v>1.5</c:v>
                      </c:pt>
                      <c:pt idx="704">
                        <c:v>1.5</c:v>
                      </c:pt>
                      <c:pt idx="705">
                        <c:v>1.5</c:v>
                      </c:pt>
                      <c:pt idx="706">
                        <c:v>1.4</c:v>
                      </c:pt>
                      <c:pt idx="707">
                        <c:v>1.3</c:v>
                      </c:pt>
                      <c:pt idx="708">
                        <c:v>1.4</c:v>
                      </c:pt>
                      <c:pt idx="709">
                        <c:v>1.3</c:v>
                      </c:pt>
                      <c:pt idx="710">
                        <c:v>1.4</c:v>
                      </c:pt>
                      <c:pt idx="711">
                        <c:v>1.5</c:v>
                      </c:pt>
                      <c:pt idx="712">
                        <c:v>1.4</c:v>
                      </c:pt>
                      <c:pt idx="713">
                        <c:v>1.3</c:v>
                      </c:pt>
                      <c:pt idx="714">
                        <c:v>1.4</c:v>
                      </c:pt>
                      <c:pt idx="715">
                        <c:v>1.5</c:v>
                      </c:pt>
                      <c:pt idx="716">
                        <c:v>1.4</c:v>
                      </c:pt>
                      <c:pt idx="717">
                        <c:v>1.3</c:v>
                      </c:pt>
                      <c:pt idx="718">
                        <c:v>1.5</c:v>
                      </c:pt>
                      <c:pt idx="719">
                        <c:v>1.4</c:v>
                      </c:pt>
                      <c:pt idx="720">
                        <c:v>1.4</c:v>
                      </c:pt>
                      <c:pt idx="721">
                        <c:v>1.4</c:v>
                      </c:pt>
                      <c:pt idx="722">
                        <c:v>1.4</c:v>
                      </c:pt>
                      <c:pt idx="723">
                        <c:v>1.5</c:v>
                      </c:pt>
                      <c:pt idx="724">
                        <c:v>1.4</c:v>
                      </c:pt>
                      <c:pt idx="725">
                        <c:v>1.3</c:v>
                      </c:pt>
                      <c:pt idx="726">
                        <c:v>1.4</c:v>
                      </c:pt>
                      <c:pt idx="727">
                        <c:v>1.4</c:v>
                      </c:pt>
                      <c:pt idx="728">
                        <c:v>1.3</c:v>
                      </c:pt>
                      <c:pt idx="729">
                        <c:v>1.4</c:v>
                      </c:pt>
                      <c:pt idx="730">
                        <c:v>1.3</c:v>
                      </c:pt>
                      <c:pt idx="731">
                        <c:v>1.3</c:v>
                      </c:pt>
                      <c:pt idx="732">
                        <c:v>1.5</c:v>
                      </c:pt>
                      <c:pt idx="733">
                        <c:v>1.4</c:v>
                      </c:pt>
                      <c:pt idx="734">
                        <c:v>1.4</c:v>
                      </c:pt>
                      <c:pt idx="735">
                        <c:v>1.4</c:v>
                      </c:pt>
                      <c:pt idx="736">
                        <c:v>1.4</c:v>
                      </c:pt>
                      <c:pt idx="737">
                        <c:v>1.4</c:v>
                      </c:pt>
                      <c:pt idx="738">
                        <c:v>1.6</c:v>
                      </c:pt>
                      <c:pt idx="739">
                        <c:v>1.4</c:v>
                      </c:pt>
                      <c:pt idx="740">
                        <c:v>1.3</c:v>
                      </c:pt>
                      <c:pt idx="741">
                        <c:v>1.3</c:v>
                      </c:pt>
                      <c:pt idx="742">
                        <c:v>1.3</c:v>
                      </c:pt>
                      <c:pt idx="743">
                        <c:v>1.5</c:v>
                      </c:pt>
                      <c:pt idx="744">
                        <c:v>1.5</c:v>
                      </c:pt>
                      <c:pt idx="745">
                        <c:v>1.3</c:v>
                      </c:pt>
                      <c:pt idx="746">
                        <c:v>1.3</c:v>
                      </c:pt>
                      <c:pt idx="747">
                        <c:v>1.3</c:v>
                      </c:pt>
                      <c:pt idx="748">
                        <c:v>1.4</c:v>
                      </c:pt>
                      <c:pt idx="749">
                        <c:v>1.3</c:v>
                      </c:pt>
                      <c:pt idx="750">
                        <c:v>1.4</c:v>
                      </c:pt>
                      <c:pt idx="751">
                        <c:v>1.3</c:v>
                      </c:pt>
                      <c:pt idx="752">
                        <c:v>1.3</c:v>
                      </c:pt>
                      <c:pt idx="753">
                        <c:v>1.4</c:v>
                      </c:pt>
                      <c:pt idx="754">
                        <c:v>1.3</c:v>
                      </c:pt>
                      <c:pt idx="755">
                        <c:v>1.4</c:v>
                      </c:pt>
                      <c:pt idx="756">
                        <c:v>1.3</c:v>
                      </c:pt>
                      <c:pt idx="757">
                        <c:v>1.4</c:v>
                      </c:pt>
                      <c:pt idx="758">
                        <c:v>1.3</c:v>
                      </c:pt>
                      <c:pt idx="759">
                        <c:v>1.4</c:v>
                      </c:pt>
                      <c:pt idx="760">
                        <c:v>1.4</c:v>
                      </c:pt>
                      <c:pt idx="761">
                        <c:v>1.4</c:v>
                      </c:pt>
                      <c:pt idx="762">
                        <c:v>1.2</c:v>
                      </c:pt>
                      <c:pt idx="763">
                        <c:v>1.2</c:v>
                      </c:pt>
                      <c:pt idx="764">
                        <c:v>1.3</c:v>
                      </c:pt>
                      <c:pt idx="765">
                        <c:v>1.4</c:v>
                      </c:pt>
                      <c:pt idx="766">
                        <c:v>1.3</c:v>
                      </c:pt>
                      <c:pt idx="767">
                        <c:v>1.3</c:v>
                      </c:pt>
                      <c:pt idx="768">
                        <c:v>1.5</c:v>
                      </c:pt>
                      <c:pt idx="769">
                        <c:v>1.3</c:v>
                      </c:pt>
                      <c:pt idx="770">
                        <c:v>1.5</c:v>
                      </c:pt>
                      <c:pt idx="771">
                        <c:v>1.4</c:v>
                      </c:pt>
                      <c:pt idx="772">
                        <c:v>1.3</c:v>
                      </c:pt>
                      <c:pt idx="773">
                        <c:v>1.3</c:v>
                      </c:pt>
                      <c:pt idx="774">
                        <c:v>1.4</c:v>
                      </c:pt>
                      <c:pt idx="775">
                        <c:v>1.4</c:v>
                      </c:pt>
                      <c:pt idx="776">
                        <c:v>1.3</c:v>
                      </c:pt>
                      <c:pt idx="777">
                        <c:v>1.4</c:v>
                      </c:pt>
                      <c:pt idx="778">
                        <c:v>1.2</c:v>
                      </c:pt>
                      <c:pt idx="779">
                        <c:v>1.3</c:v>
                      </c:pt>
                      <c:pt idx="780">
                        <c:v>1.4</c:v>
                      </c:pt>
                      <c:pt idx="781">
                        <c:v>1.4</c:v>
                      </c:pt>
                      <c:pt idx="782">
                        <c:v>1.3</c:v>
                      </c:pt>
                      <c:pt idx="783">
                        <c:v>1.3</c:v>
                      </c:pt>
                      <c:pt idx="784">
                        <c:v>1.3</c:v>
                      </c:pt>
                      <c:pt idx="785">
                        <c:v>1.3</c:v>
                      </c:pt>
                      <c:pt idx="786">
                        <c:v>1.4</c:v>
                      </c:pt>
                      <c:pt idx="787">
                        <c:v>1.3</c:v>
                      </c:pt>
                      <c:pt idx="788">
                        <c:v>1.3</c:v>
                      </c:pt>
                      <c:pt idx="789">
                        <c:v>1.2</c:v>
                      </c:pt>
                      <c:pt idx="790">
                        <c:v>1.4</c:v>
                      </c:pt>
                      <c:pt idx="791">
                        <c:v>1.3</c:v>
                      </c:pt>
                      <c:pt idx="792">
                        <c:v>1.3</c:v>
                      </c:pt>
                      <c:pt idx="793">
                        <c:v>1.3</c:v>
                      </c:pt>
                      <c:pt idx="794">
                        <c:v>1.3</c:v>
                      </c:pt>
                      <c:pt idx="795">
                        <c:v>1.3</c:v>
                      </c:pt>
                      <c:pt idx="796">
                        <c:v>1.4</c:v>
                      </c:pt>
                      <c:pt idx="797">
                        <c:v>1.2</c:v>
                      </c:pt>
                      <c:pt idx="798">
                        <c:v>1.4</c:v>
                      </c:pt>
                      <c:pt idx="799">
                        <c:v>1.4</c:v>
                      </c:pt>
                      <c:pt idx="800">
                        <c:v>1.4</c:v>
                      </c:pt>
                      <c:pt idx="801">
                        <c:v>1.2</c:v>
                      </c:pt>
                      <c:pt idx="802">
                        <c:v>1.3</c:v>
                      </c:pt>
                      <c:pt idx="803">
                        <c:v>1.2</c:v>
                      </c:pt>
                      <c:pt idx="804">
                        <c:v>1.2</c:v>
                      </c:pt>
                      <c:pt idx="805">
                        <c:v>1.3</c:v>
                      </c:pt>
                      <c:pt idx="806">
                        <c:v>1.2</c:v>
                      </c:pt>
                      <c:pt idx="807">
                        <c:v>1.4</c:v>
                      </c:pt>
                      <c:pt idx="808">
                        <c:v>1.3</c:v>
                      </c:pt>
                      <c:pt idx="809">
                        <c:v>1.3</c:v>
                      </c:pt>
                      <c:pt idx="810">
                        <c:v>1.2</c:v>
                      </c:pt>
                      <c:pt idx="811">
                        <c:v>1.4</c:v>
                      </c:pt>
                      <c:pt idx="812">
                        <c:v>1.2</c:v>
                      </c:pt>
                      <c:pt idx="813">
                        <c:v>1.3</c:v>
                      </c:pt>
                      <c:pt idx="814">
                        <c:v>1.3</c:v>
                      </c:pt>
                      <c:pt idx="815">
                        <c:v>1.4</c:v>
                      </c:pt>
                      <c:pt idx="816">
                        <c:v>1.3</c:v>
                      </c:pt>
                      <c:pt idx="817">
                        <c:v>1.3</c:v>
                      </c:pt>
                      <c:pt idx="818">
                        <c:v>1.4</c:v>
                      </c:pt>
                      <c:pt idx="819">
                        <c:v>1.4</c:v>
                      </c:pt>
                      <c:pt idx="820">
                        <c:v>1.6</c:v>
                      </c:pt>
                      <c:pt idx="821">
                        <c:v>1.2</c:v>
                      </c:pt>
                      <c:pt idx="822">
                        <c:v>1.2</c:v>
                      </c:pt>
                      <c:pt idx="823">
                        <c:v>1.2</c:v>
                      </c:pt>
                      <c:pt idx="824">
                        <c:v>1.3</c:v>
                      </c:pt>
                      <c:pt idx="825">
                        <c:v>1.3</c:v>
                      </c:pt>
                      <c:pt idx="826">
                        <c:v>1.3</c:v>
                      </c:pt>
                      <c:pt idx="827">
                        <c:v>1.3</c:v>
                      </c:pt>
                      <c:pt idx="828">
                        <c:v>1.3</c:v>
                      </c:pt>
                      <c:pt idx="829">
                        <c:v>1.3</c:v>
                      </c:pt>
                      <c:pt idx="830">
                        <c:v>1.3</c:v>
                      </c:pt>
                      <c:pt idx="831">
                        <c:v>1.4</c:v>
                      </c:pt>
                      <c:pt idx="832">
                        <c:v>1.3</c:v>
                      </c:pt>
                      <c:pt idx="833">
                        <c:v>1.5</c:v>
                      </c:pt>
                      <c:pt idx="834">
                        <c:v>1.2</c:v>
                      </c:pt>
                      <c:pt idx="835">
                        <c:v>1.2</c:v>
                      </c:pt>
                      <c:pt idx="836">
                        <c:v>1.3</c:v>
                      </c:pt>
                      <c:pt idx="837">
                        <c:v>1.3</c:v>
                      </c:pt>
                      <c:pt idx="838">
                        <c:v>1.3</c:v>
                      </c:pt>
                      <c:pt idx="839">
                        <c:v>1.2</c:v>
                      </c:pt>
                      <c:pt idx="840">
                        <c:v>1.3</c:v>
                      </c:pt>
                      <c:pt idx="841">
                        <c:v>1.4</c:v>
                      </c:pt>
                      <c:pt idx="842">
                        <c:v>1.4</c:v>
                      </c:pt>
                      <c:pt idx="843">
                        <c:v>1.2</c:v>
                      </c:pt>
                      <c:pt idx="844">
                        <c:v>1.1000000000000001</c:v>
                      </c:pt>
                      <c:pt idx="845">
                        <c:v>1.2</c:v>
                      </c:pt>
                      <c:pt idx="846">
                        <c:v>1.3</c:v>
                      </c:pt>
                      <c:pt idx="847">
                        <c:v>1.3</c:v>
                      </c:pt>
                      <c:pt idx="848">
                        <c:v>1.3</c:v>
                      </c:pt>
                      <c:pt idx="849">
                        <c:v>1.2</c:v>
                      </c:pt>
                      <c:pt idx="850">
                        <c:v>1.4</c:v>
                      </c:pt>
                      <c:pt idx="851">
                        <c:v>1.2</c:v>
                      </c:pt>
                      <c:pt idx="852">
                        <c:v>1.1000000000000001</c:v>
                      </c:pt>
                      <c:pt idx="853">
                        <c:v>1.3</c:v>
                      </c:pt>
                      <c:pt idx="854">
                        <c:v>1.2</c:v>
                      </c:pt>
                      <c:pt idx="855">
                        <c:v>1.3</c:v>
                      </c:pt>
                      <c:pt idx="856">
                        <c:v>1.2</c:v>
                      </c:pt>
                      <c:pt idx="857">
                        <c:v>1.4</c:v>
                      </c:pt>
                      <c:pt idx="858">
                        <c:v>1.1000000000000001</c:v>
                      </c:pt>
                      <c:pt idx="859">
                        <c:v>1.3</c:v>
                      </c:pt>
                      <c:pt idx="860">
                        <c:v>1.1000000000000001</c:v>
                      </c:pt>
                      <c:pt idx="861">
                        <c:v>1.1000000000000001</c:v>
                      </c:pt>
                      <c:pt idx="862">
                        <c:v>1.2</c:v>
                      </c:pt>
                      <c:pt idx="863">
                        <c:v>1.3</c:v>
                      </c:pt>
                      <c:pt idx="864">
                        <c:v>1.2</c:v>
                      </c:pt>
                      <c:pt idx="865">
                        <c:v>1.3</c:v>
                      </c:pt>
                      <c:pt idx="866">
                        <c:v>1.2</c:v>
                      </c:pt>
                      <c:pt idx="867">
                        <c:v>1.1000000000000001</c:v>
                      </c:pt>
                      <c:pt idx="868">
                        <c:v>1.3</c:v>
                      </c:pt>
                      <c:pt idx="869">
                        <c:v>1.2</c:v>
                      </c:pt>
                      <c:pt idx="870">
                        <c:v>1.3</c:v>
                      </c:pt>
                      <c:pt idx="871">
                        <c:v>1.2</c:v>
                      </c:pt>
                      <c:pt idx="872">
                        <c:v>1.3</c:v>
                      </c:pt>
                      <c:pt idx="873">
                        <c:v>1.2</c:v>
                      </c:pt>
                      <c:pt idx="874">
                        <c:v>1.2</c:v>
                      </c:pt>
                      <c:pt idx="875">
                        <c:v>1.3</c:v>
                      </c:pt>
                      <c:pt idx="876">
                        <c:v>1.2</c:v>
                      </c:pt>
                      <c:pt idx="877">
                        <c:v>1.2</c:v>
                      </c:pt>
                      <c:pt idx="878">
                        <c:v>1.1000000000000001</c:v>
                      </c:pt>
                      <c:pt idx="879">
                        <c:v>1.2</c:v>
                      </c:pt>
                      <c:pt idx="880">
                        <c:v>1.2</c:v>
                      </c:pt>
                      <c:pt idx="881">
                        <c:v>1.2</c:v>
                      </c:pt>
                      <c:pt idx="882">
                        <c:v>1.2</c:v>
                      </c:pt>
                      <c:pt idx="883">
                        <c:v>1.3</c:v>
                      </c:pt>
                      <c:pt idx="884">
                        <c:v>1.3</c:v>
                      </c:pt>
                      <c:pt idx="885">
                        <c:v>1.3</c:v>
                      </c:pt>
                      <c:pt idx="886">
                        <c:v>1.2</c:v>
                      </c:pt>
                      <c:pt idx="887">
                        <c:v>1.1000000000000001</c:v>
                      </c:pt>
                      <c:pt idx="888">
                        <c:v>1.2</c:v>
                      </c:pt>
                      <c:pt idx="889">
                        <c:v>1.3</c:v>
                      </c:pt>
                      <c:pt idx="890">
                        <c:v>1.2</c:v>
                      </c:pt>
                      <c:pt idx="891">
                        <c:v>1.2</c:v>
                      </c:pt>
                      <c:pt idx="892">
                        <c:v>1.2</c:v>
                      </c:pt>
                      <c:pt idx="893">
                        <c:v>1.1000000000000001</c:v>
                      </c:pt>
                      <c:pt idx="894">
                        <c:v>1.2</c:v>
                      </c:pt>
                      <c:pt idx="895">
                        <c:v>1.2</c:v>
                      </c:pt>
                      <c:pt idx="896">
                        <c:v>1.2</c:v>
                      </c:pt>
                      <c:pt idx="897">
                        <c:v>1.2</c:v>
                      </c:pt>
                      <c:pt idx="898">
                        <c:v>1.3</c:v>
                      </c:pt>
                      <c:pt idx="899">
                        <c:v>1.1000000000000001</c:v>
                      </c:pt>
                      <c:pt idx="900">
                        <c:v>1.2</c:v>
                      </c:pt>
                      <c:pt idx="901">
                        <c:v>1.2</c:v>
                      </c:pt>
                      <c:pt idx="902">
                        <c:v>1.2</c:v>
                      </c:pt>
                      <c:pt idx="903">
                        <c:v>1.1000000000000001</c:v>
                      </c:pt>
                      <c:pt idx="904">
                        <c:v>1.2</c:v>
                      </c:pt>
                      <c:pt idx="905">
                        <c:v>1.2</c:v>
                      </c:pt>
                      <c:pt idx="906">
                        <c:v>1.1000000000000001</c:v>
                      </c:pt>
                      <c:pt idx="907">
                        <c:v>1.2</c:v>
                      </c:pt>
                      <c:pt idx="908">
                        <c:v>1.2</c:v>
                      </c:pt>
                      <c:pt idx="909">
                        <c:v>1.1000000000000001</c:v>
                      </c:pt>
                      <c:pt idx="910">
                        <c:v>1.1000000000000001</c:v>
                      </c:pt>
                      <c:pt idx="911">
                        <c:v>1.1000000000000001</c:v>
                      </c:pt>
                      <c:pt idx="912">
                        <c:v>1.1000000000000001</c:v>
                      </c:pt>
                      <c:pt idx="913">
                        <c:v>1.1000000000000001</c:v>
                      </c:pt>
                      <c:pt idx="914">
                        <c:v>1.2</c:v>
                      </c:pt>
                      <c:pt idx="915">
                        <c:v>1.2</c:v>
                      </c:pt>
                      <c:pt idx="916">
                        <c:v>1.1000000000000001</c:v>
                      </c:pt>
                      <c:pt idx="917">
                        <c:v>1.3</c:v>
                      </c:pt>
                      <c:pt idx="918">
                        <c:v>1.2</c:v>
                      </c:pt>
                      <c:pt idx="919">
                        <c:v>1.2</c:v>
                      </c:pt>
                      <c:pt idx="920">
                        <c:v>1.2</c:v>
                      </c:pt>
                      <c:pt idx="921">
                        <c:v>1.2</c:v>
                      </c:pt>
                      <c:pt idx="922">
                        <c:v>1.3</c:v>
                      </c:pt>
                      <c:pt idx="923">
                        <c:v>1.1000000000000001</c:v>
                      </c:pt>
                      <c:pt idx="924">
                        <c:v>1.1000000000000001</c:v>
                      </c:pt>
                      <c:pt idx="925">
                        <c:v>1.1000000000000001</c:v>
                      </c:pt>
                      <c:pt idx="926">
                        <c:v>1.1000000000000001</c:v>
                      </c:pt>
                      <c:pt idx="927">
                        <c:v>1.2</c:v>
                      </c:pt>
                      <c:pt idx="928">
                        <c:v>1.2</c:v>
                      </c:pt>
                      <c:pt idx="929">
                        <c:v>1.1000000000000001</c:v>
                      </c:pt>
                      <c:pt idx="930">
                        <c:v>1.1000000000000001</c:v>
                      </c:pt>
                      <c:pt idx="931">
                        <c:v>1.2</c:v>
                      </c:pt>
                      <c:pt idx="932">
                        <c:v>1.2</c:v>
                      </c:pt>
                      <c:pt idx="933">
                        <c:v>1.2</c:v>
                      </c:pt>
                      <c:pt idx="934">
                        <c:v>1</c:v>
                      </c:pt>
                      <c:pt idx="935">
                        <c:v>1.2</c:v>
                      </c:pt>
                      <c:pt idx="936">
                        <c:v>1.2</c:v>
                      </c:pt>
                      <c:pt idx="937">
                        <c:v>1.1000000000000001</c:v>
                      </c:pt>
                      <c:pt idx="938">
                        <c:v>1.1000000000000001</c:v>
                      </c:pt>
                      <c:pt idx="939">
                        <c:v>1.2</c:v>
                      </c:pt>
                      <c:pt idx="940">
                        <c:v>1</c:v>
                      </c:pt>
                      <c:pt idx="941">
                        <c:v>1.1000000000000001</c:v>
                      </c:pt>
                      <c:pt idx="942">
                        <c:v>1</c:v>
                      </c:pt>
                      <c:pt idx="943">
                        <c:v>1</c:v>
                      </c:pt>
                      <c:pt idx="944">
                        <c:v>1.1000000000000001</c:v>
                      </c:pt>
                      <c:pt idx="945">
                        <c:v>1.1000000000000001</c:v>
                      </c:pt>
                      <c:pt idx="946">
                        <c:v>1.2</c:v>
                      </c:pt>
                      <c:pt idx="947">
                        <c:v>1.2</c:v>
                      </c:pt>
                      <c:pt idx="948">
                        <c:v>1.3</c:v>
                      </c:pt>
                      <c:pt idx="949">
                        <c:v>1</c:v>
                      </c:pt>
                      <c:pt idx="950">
                        <c:v>1.2</c:v>
                      </c:pt>
                      <c:pt idx="951">
                        <c:v>1.1000000000000001</c:v>
                      </c:pt>
                      <c:pt idx="952">
                        <c:v>1.2</c:v>
                      </c:pt>
                      <c:pt idx="953">
                        <c:v>1.1000000000000001</c:v>
                      </c:pt>
                      <c:pt idx="954">
                        <c:v>1.3</c:v>
                      </c:pt>
                      <c:pt idx="955">
                        <c:v>1.1000000000000001</c:v>
                      </c:pt>
                      <c:pt idx="956">
                        <c:v>1.1000000000000001</c:v>
                      </c:pt>
                      <c:pt idx="957">
                        <c:v>1</c:v>
                      </c:pt>
                      <c:pt idx="958">
                        <c:v>1.1000000000000001</c:v>
                      </c:pt>
                      <c:pt idx="959">
                        <c:v>1.1000000000000001</c:v>
                      </c:pt>
                      <c:pt idx="960">
                        <c:v>1.1000000000000001</c:v>
                      </c:pt>
                      <c:pt idx="961">
                        <c:v>1.1000000000000001</c:v>
                      </c:pt>
                      <c:pt idx="962">
                        <c:v>1.2</c:v>
                      </c:pt>
                      <c:pt idx="963">
                        <c:v>1.1000000000000001</c:v>
                      </c:pt>
                      <c:pt idx="964">
                        <c:v>1</c:v>
                      </c:pt>
                      <c:pt idx="965">
                        <c:v>1.1000000000000001</c:v>
                      </c:pt>
                      <c:pt idx="966">
                        <c:v>1.1000000000000001</c:v>
                      </c:pt>
                      <c:pt idx="967">
                        <c:v>1.1000000000000001</c:v>
                      </c:pt>
                      <c:pt idx="968">
                        <c:v>1.1000000000000001</c:v>
                      </c:pt>
                      <c:pt idx="969">
                        <c:v>1</c:v>
                      </c:pt>
                      <c:pt idx="970">
                        <c:v>1.1000000000000001</c:v>
                      </c:pt>
                      <c:pt idx="971">
                        <c:v>1.2</c:v>
                      </c:pt>
                      <c:pt idx="972">
                        <c:v>1.1000000000000001</c:v>
                      </c:pt>
                      <c:pt idx="973">
                        <c:v>1.1000000000000001</c:v>
                      </c:pt>
                      <c:pt idx="974">
                        <c:v>1.1000000000000001</c:v>
                      </c:pt>
                      <c:pt idx="975">
                        <c:v>1.1000000000000001</c:v>
                      </c:pt>
                      <c:pt idx="976">
                        <c:v>1.2</c:v>
                      </c:pt>
                      <c:pt idx="977">
                        <c:v>1.2</c:v>
                      </c:pt>
                      <c:pt idx="978">
                        <c:v>1.1000000000000001</c:v>
                      </c:pt>
                      <c:pt idx="979">
                        <c:v>1.1000000000000001</c:v>
                      </c:pt>
                      <c:pt idx="980">
                        <c:v>1.1000000000000001</c:v>
                      </c:pt>
                      <c:pt idx="981">
                        <c:v>1.1000000000000001</c:v>
                      </c:pt>
                      <c:pt idx="982">
                        <c:v>1.1000000000000001</c:v>
                      </c:pt>
                      <c:pt idx="983">
                        <c:v>1</c:v>
                      </c:pt>
                      <c:pt idx="984">
                        <c:v>1</c:v>
                      </c:pt>
                      <c:pt idx="985">
                        <c:v>1.1000000000000001</c:v>
                      </c:pt>
                      <c:pt idx="986">
                        <c:v>1</c:v>
                      </c:pt>
                      <c:pt idx="987">
                        <c:v>1</c:v>
                      </c:pt>
                      <c:pt idx="988">
                        <c:v>1.1000000000000001</c:v>
                      </c:pt>
                      <c:pt idx="989">
                        <c:v>1.1000000000000001</c:v>
                      </c:pt>
                      <c:pt idx="990">
                        <c:v>1.1000000000000001</c:v>
                      </c:pt>
                      <c:pt idx="991">
                        <c:v>1.2</c:v>
                      </c:pt>
                      <c:pt idx="992">
                        <c:v>0.9</c:v>
                      </c:pt>
                      <c:pt idx="993">
                        <c:v>1</c:v>
                      </c:pt>
                      <c:pt idx="994">
                        <c:v>1.2</c:v>
                      </c:pt>
                      <c:pt idx="995">
                        <c:v>1</c:v>
                      </c:pt>
                      <c:pt idx="996">
                        <c:v>1.1000000000000001</c:v>
                      </c:pt>
                      <c:pt idx="997">
                        <c:v>1</c:v>
                      </c:pt>
                      <c:pt idx="998">
                        <c:v>1.2</c:v>
                      </c:pt>
                      <c:pt idx="999">
                        <c:v>1.1000000000000001</c:v>
                      </c:pt>
                      <c:pt idx="1000">
                        <c:v>1.1000000000000001</c:v>
                      </c:pt>
                      <c:pt idx="1001">
                        <c:v>1</c:v>
                      </c:pt>
                      <c:pt idx="1002">
                        <c:v>1.1000000000000001</c:v>
                      </c:pt>
                      <c:pt idx="1003">
                        <c:v>1.1000000000000001</c:v>
                      </c:pt>
                      <c:pt idx="1004">
                        <c:v>1.2</c:v>
                      </c:pt>
                      <c:pt idx="1005">
                        <c:v>1.1000000000000001</c:v>
                      </c:pt>
                      <c:pt idx="1006">
                        <c:v>1.1000000000000001</c:v>
                      </c:pt>
                      <c:pt idx="1007">
                        <c:v>1.1000000000000001</c:v>
                      </c:pt>
                      <c:pt idx="1008">
                        <c:v>1.1000000000000001</c:v>
                      </c:pt>
                      <c:pt idx="1009">
                        <c:v>1.1000000000000001</c:v>
                      </c:pt>
                      <c:pt idx="1010">
                        <c:v>1.1000000000000001</c:v>
                      </c:pt>
                      <c:pt idx="1011">
                        <c:v>1.1000000000000001</c:v>
                      </c:pt>
                      <c:pt idx="1012">
                        <c:v>1.1000000000000001</c:v>
                      </c:pt>
                      <c:pt idx="1013">
                        <c:v>1</c:v>
                      </c:pt>
                      <c:pt idx="1014">
                        <c:v>1.1000000000000001</c:v>
                      </c:pt>
                      <c:pt idx="1015">
                        <c:v>1.1000000000000001</c:v>
                      </c:pt>
                      <c:pt idx="1016">
                        <c:v>1.2</c:v>
                      </c:pt>
                      <c:pt idx="1017">
                        <c:v>1.1000000000000001</c:v>
                      </c:pt>
                      <c:pt idx="1018">
                        <c:v>1.1000000000000001</c:v>
                      </c:pt>
                      <c:pt idx="1019">
                        <c:v>1.1000000000000001</c:v>
                      </c:pt>
                      <c:pt idx="1020">
                        <c:v>1.1000000000000001</c:v>
                      </c:pt>
                      <c:pt idx="1021">
                        <c:v>1</c:v>
                      </c:pt>
                      <c:pt idx="1022">
                        <c:v>1.1000000000000001</c:v>
                      </c:pt>
                      <c:pt idx="1023">
                        <c:v>1.1000000000000001</c:v>
                      </c:pt>
                      <c:pt idx="1024">
                        <c:v>0.9</c:v>
                      </c:pt>
                      <c:pt idx="1025">
                        <c:v>1.1000000000000001</c:v>
                      </c:pt>
                      <c:pt idx="1026">
                        <c:v>1</c:v>
                      </c:pt>
                      <c:pt idx="1027">
                        <c:v>1</c:v>
                      </c:pt>
                      <c:pt idx="1028">
                        <c:v>1</c:v>
                      </c:pt>
                      <c:pt idx="1029">
                        <c:v>1</c:v>
                      </c:pt>
                      <c:pt idx="1030">
                        <c:v>1</c:v>
                      </c:pt>
                      <c:pt idx="1031">
                        <c:v>1</c:v>
                      </c:pt>
                      <c:pt idx="1032">
                        <c:v>1</c:v>
                      </c:pt>
                      <c:pt idx="1033">
                        <c:v>1.1000000000000001</c:v>
                      </c:pt>
                      <c:pt idx="1034">
                        <c:v>1.2</c:v>
                      </c:pt>
                      <c:pt idx="1035">
                        <c:v>1</c:v>
                      </c:pt>
                      <c:pt idx="1036">
                        <c:v>1.1000000000000001</c:v>
                      </c:pt>
                      <c:pt idx="1037">
                        <c:v>0.8</c:v>
                      </c:pt>
                      <c:pt idx="1038">
                        <c:v>1.1000000000000001</c:v>
                      </c:pt>
                      <c:pt idx="1039">
                        <c:v>1.2</c:v>
                      </c:pt>
                      <c:pt idx="1040">
                        <c:v>0.9</c:v>
                      </c:pt>
                      <c:pt idx="1041">
                        <c:v>0.9</c:v>
                      </c:pt>
                      <c:pt idx="1042">
                        <c:v>1.2</c:v>
                      </c:pt>
                      <c:pt idx="1043">
                        <c:v>1.1000000000000001</c:v>
                      </c:pt>
                      <c:pt idx="1044">
                        <c:v>1.1000000000000001</c:v>
                      </c:pt>
                      <c:pt idx="1045">
                        <c:v>1</c:v>
                      </c:pt>
                      <c:pt idx="1046">
                        <c:v>1</c:v>
                      </c:pt>
                      <c:pt idx="1047">
                        <c:v>1</c:v>
                      </c:pt>
                      <c:pt idx="1048">
                        <c:v>1.2</c:v>
                      </c:pt>
                      <c:pt idx="1049">
                        <c:v>0.9</c:v>
                      </c:pt>
                      <c:pt idx="1050">
                        <c:v>1.1000000000000001</c:v>
                      </c:pt>
                      <c:pt idx="1051">
                        <c:v>1</c:v>
                      </c:pt>
                      <c:pt idx="1052">
                        <c:v>1.1000000000000001</c:v>
                      </c:pt>
                      <c:pt idx="1053">
                        <c:v>1.1000000000000001</c:v>
                      </c:pt>
                      <c:pt idx="1054">
                        <c:v>1</c:v>
                      </c:pt>
                      <c:pt idx="1055">
                        <c:v>1.1000000000000001</c:v>
                      </c:pt>
                      <c:pt idx="1056">
                        <c:v>1.3</c:v>
                      </c:pt>
                      <c:pt idx="1057">
                        <c:v>1</c:v>
                      </c:pt>
                      <c:pt idx="1058">
                        <c:v>1</c:v>
                      </c:pt>
                      <c:pt idx="1059">
                        <c:v>1</c:v>
                      </c:pt>
                      <c:pt idx="1060">
                        <c:v>1.1000000000000001</c:v>
                      </c:pt>
                      <c:pt idx="1061">
                        <c:v>1</c:v>
                      </c:pt>
                      <c:pt idx="1062">
                        <c:v>1</c:v>
                      </c:pt>
                      <c:pt idx="1063">
                        <c:v>1.1000000000000001</c:v>
                      </c:pt>
                      <c:pt idx="1064">
                        <c:v>0.9</c:v>
                      </c:pt>
                      <c:pt idx="1065">
                        <c:v>1</c:v>
                      </c:pt>
                      <c:pt idx="1066">
                        <c:v>1</c:v>
                      </c:pt>
                      <c:pt idx="1067">
                        <c:v>1</c:v>
                      </c:pt>
                      <c:pt idx="1068">
                        <c:v>1.1000000000000001</c:v>
                      </c:pt>
                      <c:pt idx="1069">
                        <c:v>1.1000000000000001</c:v>
                      </c:pt>
                      <c:pt idx="1070">
                        <c:v>1.1000000000000001</c:v>
                      </c:pt>
                      <c:pt idx="1071">
                        <c:v>1.1000000000000001</c:v>
                      </c:pt>
                      <c:pt idx="1072">
                        <c:v>1</c:v>
                      </c:pt>
                      <c:pt idx="1073">
                        <c:v>0.9</c:v>
                      </c:pt>
                      <c:pt idx="1074">
                        <c:v>1.1000000000000001</c:v>
                      </c:pt>
                      <c:pt idx="1075">
                        <c:v>0.9</c:v>
                      </c:pt>
                      <c:pt idx="1076">
                        <c:v>0.9</c:v>
                      </c:pt>
                      <c:pt idx="1077">
                        <c:v>1.1000000000000001</c:v>
                      </c:pt>
                      <c:pt idx="1078">
                        <c:v>1</c:v>
                      </c:pt>
                      <c:pt idx="1079">
                        <c:v>1</c:v>
                      </c:pt>
                      <c:pt idx="1080">
                        <c:v>0.9</c:v>
                      </c:pt>
                      <c:pt idx="1081">
                        <c:v>1.1000000000000001</c:v>
                      </c:pt>
                      <c:pt idx="1082">
                        <c:v>0.9</c:v>
                      </c:pt>
                      <c:pt idx="1083">
                        <c:v>1.1000000000000001</c:v>
                      </c:pt>
                      <c:pt idx="1084">
                        <c:v>1</c:v>
                      </c:pt>
                      <c:pt idx="1085">
                        <c:v>1.1000000000000001</c:v>
                      </c:pt>
                      <c:pt idx="1086">
                        <c:v>1</c:v>
                      </c:pt>
                      <c:pt idx="1087">
                        <c:v>1</c:v>
                      </c:pt>
                      <c:pt idx="1088">
                        <c:v>0.9</c:v>
                      </c:pt>
                      <c:pt idx="1089">
                        <c:v>0.9</c:v>
                      </c:pt>
                      <c:pt idx="1090">
                        <c:v>0.9</c:v>
                      </c:pt>
                      <c:pt idx="1091">
                        <c:v>1</c:v>
                      </c:pt>
                      <c:pt idx="1092">
                        <c:v>1</c:v>
                      </c:pt>
                      <c:pt idx="1093">
                        <c:v>1.1000000000000001</c:v>
                      </c:pt>
                      <c:pt idx="1094">
                        <c:v>1.1000000000000001</c:v>
                      </c:pt>
                      <c:pt idx="1095">
                        <c:v>1</c:v>
                      </c:pt>
                      <c:pt idx="1096">
                        <c:v>1.1000000000000001</c:v>
                      </c:pt>
                      <c:pt idx="1097">
                        <c:v>1.1000000000000001</c:v>
                      </c:pt>
                      <c:pt idx="1098">
                        <c:v>1</c:v>
                      </c:pt>
                      <c:pt idx="1099">
                        <c:v>0.9</c:v>
                      </c:pt>
                      <c:pt idx="1100">
                        <c:v>1</c:v>
                      </c:pt>
                      <c:pt idx="1101">
                        <c:v>0.9</c:v>
                      </c:pt>
                      <c:pt idx="1102">
                        <c:v>1.1000000000000001</c:v>
                      </c:pt>
                      <c:pt idx="1103">
                        <c:v>1</c:v>
                      </c:pt>
                      <c:pt idx="1104">
                        <c:v>1</c:v>
                      </c:pt>
                      <c:pt idx="1105">
                        <c:v>1.1000000000000001</c:v>
                      </c:pt>
                      <c:pt idx="1106">
                        <c:v>0.9</c:v>
                      </c:pt>
                      <c:pt idx="1107">
                        <c:v>1</c:v>
                      </c:pt>
                      <c:pt idx="1108">
                        <c:v>0.8</c:v>
                      </c:pt>
                      <c:pt idx="1109">
                        <c:v>1</c:v>
                      </c:pt>
                      <c:pt idx="1110">
                        <c:v>1</c:v>
                      </c:pt>
                      <c:pt idx="1111">
                        <c:v>1</c:v>
                      </c:pt>
                      <c:pt idx="1112">
                        <c:v>0.9</c:v>
                      </c:pt>
                      <c:pt idx="1113">
                        <c:v>1.1000000000000001</c:v>
                      </c:pt>
                      <c:pt idx="1114">
                        <c:v>1</c:v>
                      </c:pt>
                      <c:pt idx="1115">
                        <c:v>1</c:v>
                      </c:pt>
                      <c:pt idx="1116">
                        <c:v>1</c:v>
                      </c:pt>
                      <c:pt idx="1117">
                        <c:v>1.1000000000000001</c:v>
                      </c:pt>
                      <c:pt idx="1118">
                        <c:v>0.9</c:v>
                      </c:pt>
                      <c:pt idx="1119">
                        <c:v>1.1000000000000001</c:v>
                      </c:pt>
                      <c:pt idx="1120">
                        <c:v>1.1000000000000001</c:v>
                      </c:pt>
                      <c:pt idx="1121">
                        <c:v>1</c:v>
                      </c:pt>
                      <c:pt idx="1122">
                        <c:v>1</c:v>
                      </c:pt>
                      <c:pt idx="1123">
                        <c:v>0.9</c:v>
                      </c:pt>
                      <c:pt idx="1124">
                        <c:v>0.9</c:v>
                      </c:pt>
                      <c:pt idx="1125">
                        <c:v>1.1000000000000001</c:v>
                      </c:pt>
                      <c:pt idx="1126">
                        <c:v>1</c:v>
                      </c:pt>
                      <c:pt idx="1127">
                        <c:v>1.2</c:v>
                      </c:pt>
                      <c:pt idx="1128">
                        <c:v>0.9</c:v>
                      </c:pt>
                      <c:pt idx="1129">
                        <c:v>0.8</c:v>
                      </c:pt>
                      <c:pt idx="1130">
                        <c:v>0.9</c:v>
                      </c:pt>
                      <c:pt idx="1131">
                        <c:v>0.9</c:v>
                      </c:pt>
                      <c:pt idx="1132">
                        <c:v>1</c:v>
                      </c:pt>
                      <c:pt idx="1133">
                        <c:v>0.9</c:v>
                      </c:pt>
                      <c:pt idx="1134">
                        <c:v>1.1000000000000001</c:v>
                      </c:pt>
                      <c:pt idx="1135">
                        <c:v>0.8</c:v>
                      </c:pt>
                      <c:pt idx="1136">
                        <c:v>1.1000000000000001</c:v>
                      </c:pt>
                      <c:pt idx="1137">
                        <c:v>1</c:v>
                      </c:pt>
                      <c:pt idx="1138">
                        <c:v>1</c:v>
                      </c:pt>
                      <c:pt idx="1139">
                        <c:v>1.1000000000000001</c:v>
                      </c:pt>
                      <c:pt idx="1140">
                        <c:v>1</c:v>
                      </c:pt>
                      <c:pt idx="1141">
                        <c:v>1</c:v>
                      </c:pt>
                      <c:pt idx="1142">
                        <c:v>0.9</c:v>
                      </c:pt>
                      <c:pt idx="1143">
                        <c:v>1</c:v>
                      </c:pt>
                      <c:pt idx="1144">
                        <c:v>1</c:v>
                      </c:pt>
                      <c:pt idx="1145">
                        <c:v>1</c:v>
                      </c:pt>
                      <c:pt idx="1146">
                        <c:v>1</c:v>
                      </c:pt>
                      <c:pt idx="1147">
                        <c:v>1</c:v>
                      </c:pt>
                      <c:pt idx="1148">
                        <c:v>1</c:v>
                      </c:pt>
                      <c:pt idx="1149">
                        <c:v>0.9</c:v>
                      </c:pt>
                      <c:pt idx="1150">
                        <c:v>0.9</c:v>
                      </c:pt>
                      <c:pt idx="1151">
                        <c:v>1</c:v>
                      </c:pt>
                      <c:pt idx="1152">
                        <c:v>0.9</c:v>
                      </c:pt>
                      <c:pt idx="1153">
                        <c:v>1</c:v>
                      </c:pt>
                      <c:pt idx="1154">
                        <c:v>0.8</c:v>
                      </c:pt>
                      <c:pt idx="1155">
                        <c:v>0.9</c:v>
                      </c:pt>
                      <c:pt idx="1156">
                        <c:v>1.1000000000000001</c:v>
                      </c:pt>
                      <c:pt idx="1157">
                        <c:v>1</c:v>
                      </c:pt>
                      <c:pt idx="1158">
                        <c:v>1</c:v>
                      </c:pt>
                      <c:pt idx="1159">
                        <c:v>0.8</c:v>
                      </c:pt>
                      <c:pt idx="1160">
                        <c:v>1.1000000000000001</c:v>
                      </c:pt>
                      <c:pt idx="1161">
                        <c:v>1</c:v>
                      </c:pt>
                      <c:pt idx="1162">
                        <c:v>1</c:v>
                      </c:pt>
                      <c:pt idx="1163">
                        <c:v>1.1000000000000001</c:v>
                      </c:pt>
                      <c:pt idx="1164">
                        <c:v>0.9</c:v>
                      </c:pt>
                      <c:pt idx="1165">
                        <c:v>0.9</c:v>
                      </c:pt>
                      <c:pt idx="1166">
                        <c:v>0.9</c:v>
                      </c:pt>
                      <c:pt idx="1167">
                        <c:v>1.1000000000000001</c:v>
                      </c:pt>
                      <c:pt idx="1168">
                        <c:v>0.9</c:v>
                      </c:pt>
                      <c:pt idx="1169">
                        <c:v>1</c:v>
                      </c:pt>
                      <c:pt idx="1170">
                        <c:v>1</c:v>
                      </c:pt>
                      <c:pt idx="1171">
                        <c:v>1</c:v>
                      </c:pt>
                      <c:pt idx="1172">
                        <c:v>1.2</c:v>
                      </c:pt>
                      <c:pt idx="1173">
                        <c:v>0.8</c:v>
                      </c:pt>
                      <c:pt idx="1174">
                        <c:v>1</c:v>
                      </c:pt>
                      <c:pt idx="1175">
                        <c:v>0.8</c:v>
                      </c:pt>
                      <c:pt idx="1176">
                        <c:v>1</c:v>
                      </c:pt>
                      <c:pt idx="1177">
                        <c:v>1</c:v>
                      </c:pt>
                      <c:pt idx="1178">
                        <c:v>0.9</c:v>
                      </c:pt>
                      <c:pt idx="1179">
                        <c:v>0.8</c:v>
                      </c:pt>
                      <c:pt idx="1180">
                        <c:v>0.8</c:v>
                      </c:pt>
                      <c:pt idx="1181">
                        <c:v>0.7</c:v>
                      </c:pt>
                      <c:pt idx="1182">
                        <c:v>1.2</c:v>
                      </c:pt>
                      <c:pt idx="1183">
                        <c:v>1</c:v>
                      </c:pt>
                      <c:pt idx="1184">
                        <c:v>1</c:v>
                      </c:pt>
                      <c:pt idx="1185">
                        <c:v>0.9</c:v>
                      </c:pt>
                      <c:pt idx="1186">
                        <c:v>0.9</c:v>
                      </c:pt>
                      <c:pt idx="1187">
                        <c:v>0.9</c:v>
                      </c:pt>
                      <c:pt idx="1188">
                        <c:v>0.9</c:v>
                      </c:pt>
                      <c:pt idx="1189">
                        <c:v>1</c:v>
                      </c:pt>
                      <c:pt idx="1190">
                        <c:v>0.9</c:v>
                      </c:pt>
                      <c:pt idx="1191">
                        <c:v>0.9</c:v>
                      </c:pt>
                      <c:pt idx="1192">
                        <c:v>0.9</c:v>
                      </c:pt>
                      <c:pt idx="1193">
                        <c:v>0.9</c:v>
                      </c:pt>
                      <c:pt idx="1194">
                        <c:v>0.9</c:v>
                      </c:pt>
                      <c:pt idx="1195">
                        <c:v>1</c:v>
                      </c:pt>
                      <c:pt idx="1196">
                        <c:v>0.9</c:v>
                      </c:pt>
                      <c:pt idx="1197">
                        <c:v>1</c:v>
                      </c:pt>
                      <c:pt idx="1198">
                        <c:v>0.9</c:v>
                      </c:pt>
                      <c:pt idx="1199">
                        <c:v>0.8</c:v>
                      </c:pt>
                      <c:pt idx="1200">
                        <c:v>0.8</c:v>
                      </c:pt>
                      <c:pt idx="1201">
                        <c:v>1</c:v>
                      </c:pt>
                      <c:pt idx="1202">
                        <c:v>0.9</c:v>
                      </c:pt>
                      <c:pt idx="1203">
                        <c:v>0.9</c:v>
                      </c:pt>
                      <c:pt idx="1204">
                        <c:v>1</c:v>
                      </c:pt>
                      <c:pt idx="1205">
                        <c:v>1</c:v>
                      </c:pt>
                      <c:pt idx="1206">
                        <c:v>1</c:v>
                      </c:pt>
                      <c:pt idx="1207">
                        <c:v>0.8</c:v>
                      </c:pt>
                      <c:pt idx="1208">
                        <c:v>0.8</c:v>
                      </c:pt>
                      <c:pt idx="1209">
                        <c:v>0.8</c:v>
                      </c:pt>
                      <c:pt idx="1210">
                        <c:v>0.8</c:v>
                      </c:pt>
                      <c:pt idx="1211">
                        <c:v>0.9</c:v>
                      </c:pt>
                      <c:pt idx="1212">
                        <c:v>0.9</c:v>
                      </c:pt>
                      <c:pt idx="1213">
                        <c:v>0.9</c:v>
                      </c:pt>
                      <c:pt idx="1214">
                        <c:v>0.8</c:v>
                      </c:pt>
                      <c:pt idx="1215">
                        <c:v>0.9</c:v>
                      </c:pt>
                      <c:pt idx="1216">
                        <c:v>1.1000000000000001</c:v>
                      </c:pt>
                      <c:pt idx="1217">
                        <c:v>0.9</c:v>
                      </c:pt>
                      <c:pt idx="1218">
                        <c:v>0.9</c:v>
                      </c:pt>
                      <c:pt idx="1219">
                        <c:v>0.9</c:v>
                      </c:pt>
                      <c:pt idx="1220">
                        <c:v>0.9</c:v>
                      </c:pt>
                      <c:pt idx="1221">
                        <c:v>0.9</c:v>
                      </c:pt>
                      <c:pt idx="1222">
                        <c:v>0.9</c:v>
                      </c:pt>
                      <c:pt idx="1223">
                        <c:v>1</c:v>
                      </c:pt>
                      <c:pt idx="1224">
                        <c:v>0.8</c:v>
                      </c:pt>
                      <c:pt idx="1225">
                        <c:v>1</c:v>
                      </c:pt>
                      <c:pt idx="1226">
                        <c:v>0.9</c:v>
                      </c:pt>
                      <c:pt idx="1227">
                        <c:v>0.8</c:v>
                      </c:pt>
                      <c:pt idx="1228">
                        <c:v>0.9</c:v>
                      </c:pt>
                      <c:pt idx="1229">
                        <c:v>0.9</c:v>
                      </c:pt>
                      <c:pt idx="1230">
                        <c:v>0.9</c:v>
                      </c:pt>
                      <c:pt idx="1231">
                        <c:v>0.9</c:v>
                      </c:pt>
                      <c:pt idx="1232">
                        <c:v>0.9</c:v>
                      </c:pt>
                      <c:pt idx="1233">
                        <c:v>0.9</c:v>
                      </c:pt>
                      <c:pt idx="1234">
                        <c:v>0.9</c:v>
                      </c:pt>
                      <c:pt idx="1235">
                        <c:v>0.9</c:v>
                      </c:pt>
                      <c:pt idx="1236">
                        <c:v>0.9</c:v>
                      </c:pt>
                      <c:pt idx="1237">
                        <c:v>0.9</c:v>
                      </c:pt>
                      <c:pt idx="1238">
                        <c:v>0.9</c:v>
                      </c:pt>
                      <c:pt idx="1239">
                        <c:v>0.9</c:v>
                      </c:pt>
                      <c:pt idx="1240">
                        <c:v>1</c:v>
                      </c:pt>
                      <c:pt idx="1241">
                        <c:v>1</c:v>
                      </c:pt>
                      <c:pt idx="1242">
                        <c:v>0.9</c:v>
                      </c:pt>
                      <c:pt idx="1243">
                        <c:v>0.8</c:v>
                      </c:pt>
                      <c:pt idx="1244">
                        <c:v>0.9</c:v>
                      </c:pt>
                      <c:pt idx="1245">
                        <c:v>1</c:v>
                      </c:pt>
                      <c:pt idx="1246">
                        <c:v>0.9</c:v>
                      </c:pt>
                      <c:pt idx="1247">
                        <c:v>1</c:v>
                      </c:pt>
                      <c:pt idx="1248">
                        <c:v>0.9</c:v>
                      </c:pt>
                      <c:pt idx="1249">
                        <c:v>0.8</c:v>
                      </c:pt>
                      <c:pt idx="1250">
                        <c:v>0.9</c:v>
                      </c:pt>
                      <c:pt idx="1251">
                        <c:v>0.8</c:v>
                      </c:pt>
                      <c:pt idx="1252">
                        <c:v>0.9</c:v>
                      </c:pt>
                      <c:pt idx="1253">
                        <c:v>1</c:v>
                      </c:pt>
                      <c:pt idx="1254">
                        <c:v>0.8</c:v>
                      </c:pt>
                      <c:pt idx="1255">
                        <c:v>0.8</c:v>
                      </c:pt>
                      <c:pt idx="1256">
                        <c:v>0.9</c:v>
                      </c:pt>
                      <c:pt idx="1257">
                        <c:v>0.9</c:v>
                      </c:pt>
                      <c:pt idx="1258">
                        <c:v>0.9</c:v>
                      </c:pt>
                      <c:pt idx="1259">
                        <c:v>0.9</c:v>
                      </c:pt>
                      <c:pt idx="1260">
                        <c:v>0.8</c:v>
                      </c:pt>
                      <c:pt idx="1261">
                        <c:v>1</c:v>
                      </c:pt>
                      <c:pt idx="1262">
                        <c:v>1</c:v>
                      </c:pt>
                      <c:pt idx="1263">
                        <c:v>0.8</c:v>
                      </c:pt>
                      <c:pt idx="1264">
                        <c:v>0.9</c:v>
                      </c:pt>
                      <c:pt idx="1265">
                        <c:v>1.1000000000000001</c:v>
                      </c:pt>
                      <c:pt idx="1266">
                        <c:v>0.9</c:v>
                      </c:pt>
                      <c:pt idx="1267">
                        <c:v>0.8</c:v>
                      </c:pt>
                      <c:pt idx="1268">
                        <c:v>0.9</c:v>
                      </c:pt>
                      <c:pt idx="1269">
                        <c:v>0.9</c:v>
                      </c:pt>
                      <c:pt idx="1270">
                        <c:v>0.9</c:v>
                      </c:pt>
                      <c:pt idx="1271">
                        <c:v>0.7</c:v>
                      </c:pt>
                      <c:pt idx="1272">
                        <c:v>0.8</c:v>
                      </c:pt>
                      <c:pt idx="1273">
                        <c:v>0.8</c:v>
                      </c:pt>
                      <c:pt idx="1274">
                        <c:v>1</c:v>
                      </c:pt>
                      <c:pt idx="1275">
                        <c:v>0.8</c:v>
                      </c:pt>
                      <c:pt idx="1276">
                        <c:v>0.6</c:v>
                      </c:pt>
                      <c:pt idx="1277">
                        <c:v>0.8</c:v>
                      </c:pt>
                      <c:pt idx="1278">
                        <c:v>0.8</c:v>
                      </c:pt>
                      <c:pt idx="1279">
                        <c:v>0.9</c:v>
                      </c:pt>
                      <c:pt idx="1280">
                        <c:v>0.8</c:v>
                      </c:pt>
                      <c:pt idx="1281">
                        <c:v>0.9</c:v>
                      </c:pt>
                      <c:pt idx="1282">
                        <c:v>0.8</c:v>
                      </c:pt>
                      <c:pt idx="1283">
                        <c:v>1</c:v>
                      </c:pt>
                      <c:pt idx="1284">
                        <c:v>0.9</c:v>
                      </c:pt>
                      <c:pt idx="1285">
                        <c:v>0.9</c:v>
                      </c:pt>
                      <c:pt idx="1286">
                        <c:v>1</c:v>
                      </c:pt>
                      <c:pt idx="1287">
                        <c:v>0.8</c:v>
                      </c:pt>
                      <c:pt idx="1288">
                        <c:v>0.8</c:v>
                      </c:pt>
                      <c:pt idx="1289">
                        <c:v>0.8</c:v>
                      </c:pt>
                      <c:pt idx="1290">
                        <c:v>0.7</c:v>
                      </c:pt>
                      <c:pt idx="1291">
                        <c:v>0.9</c:v>
                      </c:pt>
                      <c:pt idx="1292">
                        <c:v>1</c:v>
                      </c:pt>
                      <c:pt idx="1293">
                        <c:v>0.9</c:v>
                      </c:pt>
                      <c:pt idx="1294">
                        <c:v>1</c:v>
                      </c:pt>
                      <c:pt idx="1295">
                        <c:v>0.9</c:v>
                      </c:pt>
                      <c:pt idx="1296">
                        <c:v>1</c:v>
                      </c:pt>
                      <c:pt idx="1297">
                        <c:v>1</c:v>
                      </c:pt>
                      <c:pt idx="1298">
                        <c:v>0.8</c:v>
                      </c:pt>
                      <c:pt idx="1299">
                        <c:v>0.7</c:v>
                      </c:pt>
                      <c:pt idx="1300">
                        <c:v>0.8</c:v>
                      </c:pt>
                      <c:pt idx="1301">
                        <c:v>1</c:v>
                      </c:pt>
                      <c:pt idx="1302">
                        <c:v>0.8</c:v>
                      </c:pt>
                      <c:pt idx="1303">
                        <c:v>0.9</c:v>
                      </c:pt>
                      <c:pt idx="1304">
                        <c:v>0.7</c:v>
                      </c:pt>
                      <c:pt idx="1305">
                        <c:v>0.9</c:v>
                      </c:pt>
                      <c:pt idx="1306">
                        <c:v>0.8</c:v>
                      </c:pt>
                      <c:pt idx="1307">
                        <c:v>0.9</c:v>
                      </c:pt>
                      <c:pt idx="1308">
                        <c:v>0.9</c:v>
                      </c:pt>
                      <c:pt idx="1309">
                        <c:v>0.9</c:v>
                      </c:pt>
                      <c:pt idx="1310">
                        <c:v>0.9</c:v>
                      </c:pt>
                      <c:pt idx="1311">
                        <c:v>1</c:v>
                      </c:pt>
                      <c:pt idx="1312">
                        <c:v>1</c:v>
                      </c:pt>
                      <c:pt idx="1313">
                        <c:v>0.9</c:v>
                      </c:pt>
                      <c:pt idx="1314">
                        <c:v>0.8</c:v>
                      </c:pt>
                      <c:pt idx="1315">
                        <c:v>0.9</c:v>
                      </c:pt>
                      <c:pt idx="1316">
                        <c:v>0.8</c:v>
                      </c:pt>
                      <c:pt idx="1317">
                        <c:v>0.8</c:v>
                      </c:pt>
                      <c:pt idx="1318">
                        <c:v>0.8</c:v>
                      </c:pt>
                      <c:pt idx="1319">
                        <c:v>0.9</c:v>
                      </c:pt>
                      <c:pt idx="1320">
                        <c:v>1</c:v>
                      </c:pt>
                      <c:pt idx="1321">
                        <c:v>1</c:v>
                      </c:pt>
                      <c:pt idx="1322">
                        <c:v>0.9</c:v>
                      </c:pt>
                      <c:pt idx="1323">
                        <c:v>0.9</c:v>
                      </c:pt>
                      <c:pt idx="1324">
                        <c:v>0.9</c:v>
                      </c:pt>
                      <c:pt idx="1325">
                        <c:v>0.9</c:v>
                      </c:pt>
                      <c:pt idx="1326">
                        <c:v>1</c:v>
                      </c:pt>
                      <c:pt idx="1327">
                        <c:v>0.9</c:v>
                      </c:pt>
                      <c:pt idx="1328">
                        <c:v>0.8</c:v>
                      </c:pt>
                      <c:pt idx="1329">
                        <c:v>0.9</c:v>
                      </c:pt>
                      <c:pt idx="1330">
                        <c:v>0.9</c:v>
                      </c:pt>
                      <c:pt idx="1331">
                        <c:v>0.9</c:v>
                      </c:pt>
                      <c:pt idx="1332">
                        <c:v>0.8</c:v>
                      </c:pt>
                      <c:pt idx="1333">
                        <c:v>0.9</c:v>
                      </c:pt>
                      <c:pt idx="1334">
                        <c:v>0.8</c:v>
                      </c:pt>
                      <c:pt idx="1335">
                        <c:v>0.8</c:v>
                      </c:pt>
                      <c:pt idx="1336">
                        <c:v>0.9</c:v>
                      </c:pt>
                      <c:pt idx="1337">
                        <c:v>1</c:v>
                      </c:pt>
                      <c:pt idx="1338">
                        <c:v>1.1000000000000001</c:v>
                      </c:pt>
                      <c:pt idx="1339">
                        <c:v>0.9</c:v>
                      </c:pt>
                      <c:pt idx="1340">
                        <c:v>0.9</c:v>
                      </c:pt>
                      <c:pt idx="1341">
                        <c:v>0.9</c:v>
                      </c:pt>
                      <c:pt idx="1342">
                        <c:v>0.9</c:v>
                      </c:pt>
                      <c:pt idx="1343">
                        <c:v>1</c:v>
                      </c:pt>
                      <c:pt idx="1344">
                        <c:v>0.8</c:v>
                      </c:pt>
                      <c:pt idx="1345">
                        <c:v>0.8</c:v>
                      </c:pt>
                      <c:pt idx="1346">
                        <c:v>0.9</c:v>
                      </c:pt>
                      <c:pt idx="1347">
                        <c:v>0.8</c:v>
                      </c:pt>
                      <c:pt idx="1348">
                        <c:v>0.9</c:v>
                      </c:pt>
                      <c:pt idx="1349">
                        <c:v>0.8</c:v>
                      </c:pt>
                      <c:pt idx="1350">
                        <c:v>0.9</c:v>
                      </c:pt>
                      <c:pt idx="1351">
                        <c:v>0.9</c:v>
                      </c:pt>
                      <c:pt idx="1352">
                        <c:v>0.9</c:v>
                      </c:pt>
                      <c:pt idx="1353">
                        <c:v>0.7</c:v>
                      </c:pt>
                      <c:pt idx="1354">
                        <c:v>0.9</c:v>
                      </c:pt>
                      <c:pt idx="1355">
                        <c:v>1</c:v>
                      </c:pt>
                      <c:pt idx="1356">
                        <c:v>0.9</c:v>
                      </c:pt>
                      <c:pt idx="1357">
                        <c:v>0.8</c:v>
                      </c:pt>
                      <c:pt idx="1358">
                        <c:v>0.8</c:v>
                      </c:pt>
                      <c:pt idx="1359">
                        <c:v>0.9</c:v>
                      </c:pt>
                      <c:pt idx="1360">
                        <c:v>0.9</c:v>
                      </c:pt>
                      <c:pt idx="1361">
                        <c:v>0.9</c:v>
                      </c:pt>
                      <c:pt idx="1362">
                        <c:v>0.9</c:v>
                      </c:pt>
                      <c:pt idx="1363">
                        <c:v>1.1000000000000001</c:v>
                      </c:pt>
                      <c:pt idx="1364">
                        <c:v>0.9</c:v>
                      </c:pt>
                      <c:pt idx="1365">
                        <c:v>0.9</c:v>
                      </c:pt>
                      <c:pt idx="1366">
                        <c:v>0.9</c:v>
                      </c:pt>
                      <c:pt idx="1367">
                        <c:v>0.9</c:v>
                      </c:pt>
                      <c:pt idx="1368">
                        <c:v>0.8</c:v>
                      </c:pt>
                      <c:pt idx="1369">
                        <c:v>0.9</c:v>
                      </c:pt>
                      <c:pt idx="1370">
                        <c:v>0.8</c:v>
                      </c:pt>
                      <c:pt idx="1371">
                        <c:v>0.9</c:v>
                      </c:pt>
                      <c:pt idx="1372">
                        <c:v>0.8</c:v>
                      </c:pt>
                      <c:pt idx="1373">
                        <c:v>0.9</c:v>
                      </c:pt>
                      <c:pt idx="1374">
                        <c:v>0.9</c:v>
                      </c:pt>
                      <c:pt idx="1375">
                        <c:v>0.8</c:v>
                      </c:pt>
                      <c:pt idx="1376">
                        <c:v>0.8</c:v>
                      </c:pt>
                      <c:pt idx="1377">
                        <c:v>0.8</c:v>
                      </c:pt>
                      <c:pt idx="1378">
                        <c:v>0.7</c:v>
                      </c:pt>
                      <c:pt idx="1379">
                        <c:v>0.8</c:v>
                      </c:pt>
                      <c:pt idx="1380">
                        <c:v>0.9</c:v>
                      </c:pt>
                      <c:pt idx="1381">
                        <c:v>0.8</c:v>
                      </c:pt>
                      <c:pt idx="1382">
                        <c:v>1</c:v>
                      </c:pt>
                      <c:pt idx="1383">
                        <c:v>0.7</c:v>
                      </c:pt>
                      <c:pt idx="1384">
                        <c:v>0.9</c:v>
                      </c:pt>
                      <c:pt idx="1385">
                        <c:v>0.9</c:v>
                      </c:pt>
                      <c:pt idx="1386">
                        <c:v>0.7</c:v>
                      </c:pt>
                      <c:pt idx="1387">
                        <c:v>0.9</c:v>
                      </c:pt>
                      <c:pt idx="1388">
                        <c:v>0.9</c:v>
                      </c:pt>
                      <c:pt idx="1389">
                        <c:v>1</c:v>
                      </c:pt>
                      <c:pt idx="1390">
                        <c:v>0.8</c:v>
                      </c:pt>
                      <c:pt idx="1391">
                        <c:v>0.9</c:v>
                      </c:pt>
                      <c:pt idx="1392">
                        <c:v>0.9</c:v>
                      </c:pt>
                      <c:pt idx="1393">
                        <c:v>0.8</c:v>
                      </c:pt>
                      <c:pt idx="1394">
                        <c:v>0.9</c:v>
                      </c:pt>
                      <c:pt idx="1395">
                        <c:v>0.8</c:v>
                      </c:pt>
                      <c:pt idx="1396">
                        <c:v>0.8</c:v>
                      </c:pt>
                      <c:pt idx="1397">
                        <c:v>0.9</c:v>
                      </c:pt>
                      <c:pt idx="1398">
                        <c:v>1</c:v>
                      </c:pt>
                      <c:pt idx="1399">
                        <c:v>0.9</c:v>
                      </c:pt>
                      <c:pt idx="1400">
                        <c:v>0.8</c:v>
                      </c:pt>
                      <c:pt idx="1401">
                        <c:v>0.8</c:v>
                      </c:pt>
                      <c:pt idx="1402">
                        <c:v>0.9</c:v>
                      </c:pt>
                      <c:pt idx="1403">
                        <c:v>0.9</c:v>
                      </c:pt>
                      <c:pt idx="1404">
                        <c:v>0.9</c:v>
                      </c:pt>
                      <c:pt idx="1405">
                        <c:v>0.8</c:v>
                      </c:pt>
                      <c:pt idx="1406">
                        <c:v>0.8</c:v>
                      </c:pt>
                      <c:pt idx="1407">
                        <c:v>1.1000000000000001</c:v>
                      </c:pt>
                      <c:pt idx="1408">
                        <c:v>0.7</c:v>
                      </c:pt>
                      <c:pt idx="1409">
                        <c:v>0.9</c:v>
                      </c:pt>
                      <c:pt idx="1410">
                        <c:v>0.9</c:v>
                      </c:pt>
                      <c:pt idx="1411">
                        <c:v>0.9</c:v>
                      </c:pt>
                      <c:pt idx="1412">
                        <c:v>1</c:v>
                      </c:pt>
                      <c:pt idx="1413">
                        <c:v>1</c:v>
                      </c:pt>
                      <c:pt idx="1414">
                        <c:v>0.9</c:v>
                      </c:pt>
                      <c:pt idx="1415">
                        <c:v>0.8</c:v>
                      </c:pt>
                      <c:pt idx="1416">
                        <c:v>0.8</c:v>
                      </c:pt>
                      <c:pt idx="1417">
                        <c:v>0.9</c:v>
                      </c:pt>
                      <c:pt idx="1418">
                        <c:v>0.9</c:v>
                      </c:pt>
                      <c:pt idx="1419">
                        <c:v>0.9</c:v>
                      </c:pt>
                      <c:pt idx="1420">
                        <c:v>0.9</c:v>
                      </c:pt>
                      <c:pt idx="1421">
                        <c:v>0.8</c:v>
                      </c:pt>
                      <c:pt idx="1422">
                        <c:v>0.9</c:v>
                      </c:pt>
                      <c:pt idx="1423">
                        <c:v>0.8</c:v>
                      </c:pt>
                      <c:pt idx="1424">
                        <c:v>0.9</c:v>
                      </c:pt>
                      <c:pt idx="1425">
                        <c:v>1</c:v>
                      </c:pt>
                      <c:pt idx="1426">
                        <c:v>0.9</c:v>
                      </c:pt>
                      <c:pt idx="1427">
                        <c:v>0.9</c:v>
                      </c:pt>
                      <c:pt idx="1428">
                        <c:v>0.9</c:v>
                      </c:pt>
                      <c:pt idx="1429">
                        <c:v>0.8</c:v>
                      </c:pt>
                      <c:pt idx="1430">
                        <c:v>0.9</c:v>
                      </c:pt>
                      <c:pt idx="1431">
                        <c:v>0.8</c:v>
                      </c:pt>
                      <c:pt idx="1432">
                        <c:v>0.9</c:v>
                      </c:pt>
                      <c:pt idx="1433">
                        <c:v>0.9</c:v>
                      </c:pt>
                      <c:pt idx="1434">
                        <c:v>0.8</c:v>
                      </c:pt>
                      <c:pt idx="1435">
                        <c:v>0.9</c:v>
                      </c:pt>
                      <c:pt idx="1436">
                        <c:v>0.8</c:v>
                      </c:pt>
                      <c:pt idx="1437">
                        <c:v>0.8</c:v>
                      </c:pt>
                      <c:pt idx="1438">
                        <c:v>0.8</c:v>
                      </c:pt>
                      <c:pt idx="1439">
                        <c:v>0.7</c:v>
                      </c:pt>
                      <c:pt idx="1440">
                        <c:v>0.9</c:v>
                      </c:pt>
                      <c:pt idx="1441">
                        <c:v>0.9</c:v>
                      </c:pt>
                      <c:pt idx="1442">
                        <c:v>0.9</c:v>
                      </c:pt>
                      <c:pt idx="1443">
                        <c:v>0.8</c:v>
                      </c:pt>
                      <c:pt idx="1444">
                        <c:v>0.8</c:v>
                      </c:pt>
                      <c:pt idx="1445">
                        <c:v>1</c:v>
                      </c:pt>
                      <c:pt idx="1446">
                        <c:v>0.8</c:v>
                      </c:pt>
                      <c:pt idx="1447">
                        <c:v>0.9</c:v>
                      </c:pt>
                      <c:pt idx="1448">
                        <c:v>0.9</c:v>
                      </c:pt>
                      <c:pt idx="1449">
                        <c:v>0.8</c:v>
                      </c:pt>
                      <c:pt idx="1450">
                        <c:v>0.8</c:v>
                      </c:pt>
                      <c:pt idx="1451">
                        <c:v>1</c:v>
                      </c:pt>
                      <c:pt idx="1452">
                        <c:v>0.7</c:v>
                      </c:pt>
                      <c:pt idx="1453">
                        <c:v>0.7</c:v>
                      </c:pt>
                      <c:pt idx="1454">
                        <c:v>0.9</c:v>
                      </c:pt>
                      <c:pt idx="1455">
                        <c:v>1</c:v>
                      </c:pt>
                      <c:pt idx="1456">
                        <c:v>0.8</c:v>
                      </c:pt>
                      <c:pt idx="1457">
                        <c:v>1</c:v>
                      </c:pt>
                      <c:pt idx="1458">
                        <c:v>0.9</c:v>
                      </c:pt>
                      <c:pt idx="1459">
                        <c:v>0.8</c:v>
                      </c:pt>
                      <c:pt idx="1460">
                        <c:v>0.8</c:v>
                      </c:pt>
                      <c:pt idx="1461">
                        <c:v>0.9</c:v>
                      </c:pt>
                      <c:pt idx="1462">
                        <c:v>1</c:v>
                      </c:pt>
                      <c:pt idx="1463">
                        <c:v>1</c:v>
                      </c:pt>
                      <c:pt idx="1464">
                        <c:v>0.9</c:v>
                      </c:pt>
                      <c:pt idx="1465">
                        <c:v>1</c:v>
                      </c:pt>
                      <c:pt idx="1466">
                        <c:v>1</c:v>
                      </c:pt>
                      <c:pt idx="1467">
                        <c:v>0.8</c:v>
                      </c:pt>
                      <c:pt idx="1468">
                        <c:v>0.9</c:v>
                      </c:pt>
                      <c:pt idx="1469">
                        <c:v>0.9</c:v>
                      </c:pt>
                      <c:pt idx="1470">
                        <c:v>0.9</c:v>
                      </c:pt>
                      <c:pt idx="1471">
                        <c:v>1</c:v>
                      </c:pt>
                      <c:pt idx="1472">
                        <c:v>0.9</c:v>
                      </c:pt>
                      <c:pt idx="1473">
                        <c:v>0.8</c:v>
                      </c:pt>
                      <c:pt idx="1474">
                        <c:v>0.7</c:v>
                      </c:pt>
                      <c:pt idx="1475">
                        <c:v>1</c:v>
                      </c:pt>
                      <c:pt idx="1476">
                        <c:v>0.8</c:v>
                      </c:pt>
                      <c:pt idx="1477">
                        <c:v>1</c:v>
                      </c:pt>
                      <c:pt idx="1478">
                        <c:v>0.9</c:v>
                      </c:pt>
                      <c:pt idx="1479">
                        <c:v>0.8</c:v>
                      </c:pt>
                      <c:pt idx="1480">
                        <c:v>0.8</c:v>
                      </c:pt>
                      <c:pt idx="1481">
                        <c:v>0.9</c:v>
                      </c:pt>
                      <c:pt idx="1482">
                        <c:v>0.9</c:v>
                      </c:pt>
                      <c:pt idx="1483">
                        <c:v>0.9</c:v>
                      </c:pt>
                      <c:pt idx="1484">
                        <c:v>0.8</c:v>
                      </c:pt>
                      <c:pt idx="1485">
                        <c:v>1</c:v>
                      </c:pt>
                      <c:pt idx="1486">
                        <c:v>0.8</c:v>
                      </c:pt>
                      <c:pt idx="1487">
                        <c:v>0.9</c:v>
                      </c:pt>
                      <c:pt idx="1488">
                        <c:v>0.9</c:v>
                      </c:pt>
                      <c:pt idx="1489">
                        <c:v>0.9</c:v>
                      </c:pt>
                      <c:pt idx="1490">
                        <c:v>0.8</c:v>
                      </c:pt>
                      <c:pt idx="1491">
                        <c:v>0.8</c:v>
                      </c:pt>
                      <c:pt idx="1492">
                        <c:v>0.8</c:v>
                      </c:pt>
                      <c:pt idx="1493">
                        <c:v>0.9</c:v>
                      </c:pt>
                      <c:pt idx="1494">
                        <c:v>0.9</c:v>
                      </c:pt>
                      <c:pt idx="1495">
                        <c:v>0.9</c:v>
                      </c:pt>
                      <c:pt idx="1496">
                        <c:v>0.9</c:v>
                      </c:pt>
                      <c:pt idx="1497">
                        <c:v>0.8</c:v>
                      </c:pt>
                      <c:pt idx="1498">
                        <c:v>0.9</c:v>
                      </c:pt>
                      <c:pt idx="1499">
                        <c:v>0.8</c:v>
                      </c:pt>
                      <c:pt idx="1500">
                        <c:v>0.9</c:v>
                      </c:pt>
                      <c:pt idx="1501">
                        <c:v>0.8</c:v>
                      </c:pt>
                      <c:pt idx="1502">
                        <c:v>1</c:v>
                      </c:pt>
                      <c:pt idx="1503">
                        <c:v>1</c:v>
                      </c:pt>
                      <c:pt idx="1504">
                        <c:v>1</c:v>
                      </c:pt>
                      <c:pt idx="1505">
                        <c:v>1</c:v>
                      </c:pt>
                      <c:pt idx="1506">
                        <c:v>0.9</c:v>
                      </c:pt>
                      <c:pt idx="1507">
                        <c:v>0.9</c:v>
                      </c:pt>
                      <c:pt idx="1508">
                        <c:v>0.9</c:v>
                      </c:pt>
                      <c:pt idx="1509">
                        <c:v>0.9</c:v>
                      </c:pt>
                      <c:pt idx="1510">
                        <c:v>0.8</c:v>
                      </c:pt>
                      <c:pt idx="1511">
                        <c:v>0.9</c:v>
                      </c:pt>
                      <c:pt idx="1512">
                        <c:v>1</c:v>
                      </c:pt>
                      <c:pt idx="1513">
                        <c:v>0.9</c:v>
                      </c:pt>
                      <c:pt idx="1514">
                        <c:v>0.9</c:v>
                      </c:pt>
                      <c:pt idx="1515">
                        <c:v>0.8</c:v>
                      </c:pt>
                      <c:pt idx="1516">
                        <c:v>0.9</c:v>
                      </c:pt>
                      <c:pt idx="1517">
                        <c:v>1</c:v>
                      </c:pt>
                      <c:pt idx="1518">
                        <c:v>0.8</c:v>
                      </c:pt>
                      <c:pt idx="1519">
                        <c:v>0.8</c:v>
                      </c:pt>
                      <c:pt idx="1520">
                        <c:v>0.8</c:v>
                      </c:pt>
                      <c:pt idx="1521">
                        <c:v>0.7</c:v>
                      </c:pt>
                      <c:pt idx="1522">
                        <c:v>0.9</c:v>
                      </c:pt>
                      <c:pt idx="1523">
                        <c:v>0.9</c:v>
                      </c:pt>
                      <c:pt idx="1524">
                        <c:v>0.8</c:v>
                      </c:pt>
                      <c:pt idx="1525">
                        <c:v>0.9</c:v>
                      </c:pt>
                      <c:pt idx="1526">
                        <c:v>1.1000000000000001</c:v>
                      </c:pt>
                      <c:pt idx="1527">
                        <c:v>1</c:v>
                      </c:pt>
                      <c:pt idx="1528">
                        <c:v>0.8</c:v>
                      </c:pt>
                      <c:pt idx="1529">
                        <c:v>0.8</c:v>
                      </c:pt>
                      <c:pt idx="1530">
                        <c:v>0.8</c:v>
                      </c:pt>
                      <c:pt idx="1531">
                        <c:v>0.9</c:v>
                      </c:pt>
                      <c:pt idx="1532">
                        <c:v>0.7</c:v>
                      </c:pt>
                      <c:pt idx="1533">
                        <c:v>0.9</c:v>
                      </c:pt>
                      <c:pt idx="1534">
                        <c:v>0.9</c:v>
                      </c:pt>
                      <c:pt idx="1535">
                        <c:v>0.9</c:v>
                      </c:pt>
                      <c:pt idx="1536">
                        <c:v>0.9</c:v>
                      </c:pt>
                      <c:pt idx="1537">
                        <c:v>0.9</c:v>
                      </c:pt>
                      <c:pt idx="1538">
                        <c:v>0.9</c:v>
                      </c:pt>
                      <c:pt idx="1539">
                        <c:v>0.9</c:v>
                      </c:pt>
                      <c:pt idx="1540">
                        <c:v>0.9</c:v>
                      </c:pt>
                      <c:pt idx="1541">
                        <c:v>0.9</c:v>
                      </c:pt>
                      <c:pt idx="1542">
                        <c:v>0.9</c:v>
                      </c:pt>
                      <c:pt idx="1543">
                        <c:v>1</c:v>
                      </c:pt>
                      <c:pt idx="1544">
                        <c:v>1</c:v>
                      </c:pt>
                      <c:pt idx="1545">
                        <c:v>0.9</c:v>
                      </c:pt>
                      <c:pt idx="1546">
                        <c:v>0.9</c:v>
                      </c:pt>
                      <c:pt idx="1547">
                        <c:v>0.8</c:v>
                      </c:pt>
                      <c:pt idx="1548">
                        <c:v>0.9</c:v>
                      </c:pt>
                      <c:pt idx="1549">
                        <c:v>0.8</c:v>
                      </c:pt>
                      <c:pt idx="1550">
                        <c:v>0.8</c:v>
                      </c:pt>
                      <c:pt idx="1551">
                        <c:v>0.9</c:v>
                      </c:pt>
                      <c:pt idx="1552">
                        <c:v>0.8</c:v>
                      </c:pt>
                      <c:pt idx="1553">
                        <c:v>0.8</c:v>
                      </c:pt>
                      <c:pt idx="1554">
                        <c:v>0.9</c:v>
                      </c:pt>
                      <c:pt idx="1555">
                        <c:v>1</c:v>
                      </c:pt>
                      <c:pt idx="1556">
                        <c:v>0.8</c:v>
                      </c:pt>
                      <c:pt idx="1557">
                        <c:v>1</c:v>
                      </c:pt>
                      <c:pt idx="1558">
                        <c:v>1</c:v>
                      </c:pt>
                      <c:pt idx="1559">
                        <c:v>1</c:v>
                      </c:pt>
                      <c:pt idx="1560">
                        <c:v>0.8</c:v>
                      </c:pt>
                      <c:pt idx="1561">
                        <c:v>1</c:v>
                      </c:pt>
                      <c:pt idx="1562">
                        <c:v>0.8</c:v>
                      </c:pt>
                      <c:pt idx="1563">
                        <c:v>1</c:v>
                      </c:pt>
                      <c:pt idx="1564">
                        <c:v>0.9</c:v>
                      </c:pt>
                      <c:pt idx="1565">
                        <c:v>0.9</c:v>
                      </c:pt>
                      <c:pt idx="1566">
                        <c:v>1.1000000000000001</c:v>
                      </c:pt>
                      <c:pt idx="1567">
                        <c:v>0.8</c:v>
                      </c:pt>
                      <c:pt idx="1568">
                        <c:v>0.8</c:v>
                      </c:pt>
                      <c:pt idx="1569">
                        <c:v>1</c:v>
                      </c:pt>
                      <c:pt idx="1570">
                        <c:v>0.7</c:v>
                      </c:pt>
                      <c:pt idx="1571">
                        <c:v>0.9</c:v>
                      </c:pt>
                      <c:pt idx="1572">
                        <c:v>0.8</c:v>
                      </c:pt>
                      <c:pt idx="1573">
                        <c:v>0.8</c:v>
                      </c:pt>
                      <c:pt idx="1574">
                        <c:v>0.9</c:v>
                      </c:pt>
                      <c:pt idx="1575">
                        <c:v>0.9</c:v>
                      </c:pt>
                      <c:pt idx="1576">
                        <c:v>0.9</c:v>
                      </c:pt>
                      <c:pt idx="1577">
                        <c:v>0.8</c:v>
                      </c:pt>
                      <c:pt idx="1578">
                        <c:v>0.8</c:v>
                      </c:pt>
                      <c:pt idx="1579">
                        <c:v>0.9</c:v>
                      </c:pt>
                      <c:pt idx="1580">
                        <c:v>0.9</c:v>
                      </c:pt>
                      <c:pt idx="1581">
                        <c:v>0.8</c:v>
                      </c:pt>
                      <c:pt idx="1582">
                        <c:v>0.9</c:v>
                      </c:pt>
                      <c:pt idx="1583">
                        <c:v>0.9</c:v>
                      </c:pt>
                      <c:pt idx="1584">
                        <c:v>0.9</c:v>
                      </c:pt>
                      <c:pt idx="1585">
                        <c:v>0.9</c:v>
                      </c:pt>
                      <c:pt idx="1586">
                        <c:v>0.8</c:v>
                      </c:pt>
                      <c:pt idx="1587">
                        <c:v>0.8</c:v>
                      </c:pt>
                      <c:pt idx="1588">
                        <c:v>0.9</c:v>
                      </c:pt>
                      <c:pt idx="1589">
                        <c:v>0.8</c:v>
                      </c:pt>
                      <c:pt idx="1590">
                        <c:v>0.9</c:v>
                      </c:pt>
                      <c:pt idx="1591">
                        <c:v>0.9</c:v>
                      </c:pt>
                      <c:pt idx="1592">
                        <c:v>0.7</c:v>
                      </c:pt>
                      <c:pt idx="1593">
                        <c:v>1</c:v>
                      </c:pt>
                      <c:pt idx="1594">
                        <c:v>1</c:v>
                      </c:pt>
                      <c:pt idx="1595">
                        <c:v>0.8</c:v>
                      </c:pt>
                      <c:pt idx="1596">
                        <c:v>0.8</c:v>
                      </c:pt>
                      <c:pt idx="1597">
                        <c:v>0.8</c:v>
                      </c:pt>
                      <c:pt idx="1598">
                        <c:v>0.8</c:v>
                      </c:pt>
                      <c:pt idx="1599">
                        <c:v>0.9</c:v>
                      </c:pt>
                      <c:pt idx="1600">
                        <c:v>0.9</c:v>
                      </c:pt>
                      <c:pt idx="1601">
                        <c:v>0.8</c:v>
                      </c:pt>
                      <c:pt idx="1602">
                        <c:v>0.8</c:v>
                      </c:pt>
                      <c:pt idx="1603">
                        <c:v>0.8</c:v>
                      </c:pt>
                      <c:pt idx="1604">
                        <c:v>0.9</c:v>
                      </c:pt>
                      <c:pt idx="1605">
                        <c:v>0.8</c:v>
                      </c:pt>
                      <c:pt idx="1606">
                        <c:v>0.8</c:v>
                      </c:pt>
                      <c:pt idx="1607">
                        <c:v>0.8</c:v>
                      </c:pt>
                      <c:pt idx="1608">
                        <c:v>0.9</c:v>
                      </c:pt>
                      <c:pt idx="1609">
                        <c:v>0.8</c:v>
                      </c:pt>
                      <c:pt idx="1610">
                        <c:v>0.9</c:v>
                      </c:pt>
                      <c:pt idx="1611">
                        <c:v>0.7</c:v>
                      </c:pt>
                      <c:pt idx="1612">
                        <c:v>0.8</c:v>
                      </c:pt>
                      <c:pt idx="1613">
                        <c:v>0.8</c:v>
                      </c:pt>
                      <c:pt idx="1614">
                        <c:v>0.8</c:v>
                      </c:pt>
                      <c:pt idx="1615">
                        <c:v>1</c:v>
                      </c:pt>
                      <c:pt idx="1616">
                        <c:v>0.9</c:v>
                      </c:pt>
                      <c:pt idx="1617">
                        <c:v>0.8</c:v>
                      </c:pt>
                      <c:pt idx="1618">
                        <c:v>0.9</c:v>
                      </c:pt>
                      <c:pt idx="1619">
                        <c:v>0.8</c:v>
                      </c:pt>
                      <c:pt idx="1620">
                        <c:v>0.8</c:v>
                      </c:pt>
                      <c:pt idx="1621">
                        <c:v>0.9</c:v>
                      </c:pt>
                      <c:pt idx="1622">
                        <c:v>0.8</c:v>
                      </c:pt>
                      <c:pt idx="1623">
                        <c:v>1.2</c:v>
                      </c:pt>
                      <c:pt idx="1624">
                        <c:v>0.7</c:v>
                      </c:pt>
                      <c:pt idx="1625">
                        <c:v>0.7</c:v>
                      </c:pt>
                      <c:pt idx="1626">
                        <c:v>0.8</c:v>
                      </c:pt>
                      <c:pt idx="1627">
                        <c:v>0.7</c:v>
                      </c:pt>
                      <c:pt idx="1628">
                        <c:v>0.8</c:v>
                      </c:pt>
                      <c:pt idx="1629">
                        <c:v>0.9</c:v>
                      </c:pt>
                      <c:pt idx="1630">
                        <c:v>0.7</c:v>
                      </c:pt>
                      <c:pt idx="1631">
                        <c:v>0.7</c:v>
                      </c:pt>
                      <c:pt idx="1632">
                        <c:v>0.9</c:v>
                      </c:pt>
                      <c:pt idx="1633">
                        <c:v>0.8</c:v>
                      </c:pt>
                      <c:pt idx="1634">
                        <c:v>0.8</c:v>
                      </c:pt>
                      <c:pt idx="1635">
                        <c:v>0.9</c:v>
                      </c:pt>
                      <c:pt idx="1636">
                        <c:v>0.8</c:v>
                      </c:pt>
                      <c:pt idx="1637">
                        <c:v>0.6</c:v>
                      </c:pt>
                      <c:pt idx="1638">
                        <c:v>1</c:v>
                      </c:pt>
                      <c:pt idx="1639">
                        <c:v>0.7</c:v>
                      </c:pt>
                      <c:pt idx="1640">
                        <c:v>0.8</c:v>
                      </c:pt>
                      <c:pt idx="1641">
                        <c:v>0.8</c:v>
                      </c:pt>
                      <c:pt idx="1642">
                        <c:v>0.7</c:v>
                      </c:pt>
                      <c:pt idx="1643">
                        <c:v>0.7</c:v>
                      </c:pt>
                      <c:pt idx="1644">
                        <c:v>0.9</c:v>
                      </c:pt>
                      <c:pt idx="1645">
                        <c:v>0.8</c:v>
                      </c:pt>
                      <c:pt idx="1646">
                        <c:v>0.7</c:v>
                      </c:pt>
                      <c:pt idx="1647">
                        <c:v>0.9</c:v>
                      </c:pt>
                      <c:pt idx="1648">
                        <c:v>0.9</c:v>
                      </c:pt>
                      <c:pt idx="1649">
                        <c:v>0.7</c:v>
                      </c:pt>
                      <c:pt idx="1650">
                        <c:v>0.7</c:v>
                      </c:pt>
                      <c:pt idx="1651">
                        <c:v>0.9</c:v>
                      </c:pt>
                      <c:pt idx="1652">
                        <c:v>0.9</c:v>
                      </c:pt>
                      <c:pt idx="1653">
                        <c:v>1</c:v>
                      </c:pt>
                      <c:pt idx="1654">
                        <c:v>0.8</c:v>
                      </c:pt>
                      <c:pt idx="1655">
                        <c:v>0.7</c:v>
                      </c:pt>
                      <c:pt idx="1656">
                        <c:v>0.9</c:v>
                      </c:pt>
                      <c:pt idx="1657">
                        <c:v>0.8</c:v>
                      </c:pt>
                      <c:pt idx="1658">
                        <c:v>0.7</c:v>
                      </c:pt>
                      <c:pt idx="1659">
                        <c:v>0.9</c:v>
                      </c:pt>
                      <c:pt idx="1660">
                        <c:v>0.8</c:v>
                      </c:pt>
                      <c:pt idx="1661">
                        <c:v>1</c:v>
                      </c:pt>
                      <c:pt idx="1662">
                        <c:v>0.8</c:v>
                      </c:pt>
                      <c:pt idx="1663">
                        <c:v>0.7</c:v>
                      </c:pt>
                      <c:pt idx="1664">
                        <c:v>0.8</c:v>
                      </c:pt>
                      <c:pt idx="1665">
                        <c:v>0.8</c:v>
                      </c:pt>
                      <c:pt idx="1666">
                        <c:v>0.8</c:v>
                      </c:pt>
                      <c:pt idx="1667">
                        <c:v>0.6</c:v>
                      </c:pt>
                      <c:pt idx="1668">
                        <c:v>1</c:v>
                      </c:pt>
                      <c:pt idx="1669">
                        <c:v>0.8</c:v>
                      </c:pt>
                      <c:pt idx="1670">
                        <c:v>0.8</c:v>
                      </c:pt>
                      <c:pt idx="1671">
                        <c:v>0.9</c:v>
                      </c:pt>
                      <c:pt idx="1672">
                        <c:v>0.8</c:v>
                      </c:pt>
                      <c:pt idx="1673">
                        <c:v>0.8</c:v>
                      </c:pt>
                      <c:pt idx="1674">
                        <c:v>0.8</c:v>
                      </c:pt>
                      <c:pt idx="1675">
                        <c:v>0.8</c:v>
                      </c:pt>
                      <c:pt idx="1676">
                        <c:v>0.9</c:v>
                      </c:pt>
                      <c:pt idx="1677">
                        <c:v>0.8</c:v>
                      </c:pt>
                      <c:pt idx="1678">
                        <c:v>0.7</c:v>
                      </c:pt>
                      <c:pt idx="1679">
                        <c:v>0.7</c:v>
                      </c:pt>
                      <c:pt idx="1680">
                        <c:v>0.9</c:v>
                      </c:pt>
                      <c:pt idx="1681">
                        <c:v>0.8</c:v>
                      </c:pt>
                      <c:pt idx="1682">
                        <c:v>0.8</c:v>
                      </c:pt>
                      <c:pt idx="1683">
                        <c:v>0.9</c:v>
                      </c:pt>
                      <c:pt idx="1684">
                        <c:v>0.8</c:v>
                      </c:pt>
                      <c:pt idx="1685">
                        <c:v>0.8</c:v>
                      </c:pt>
                      <c:pt idx="1686">
                        <c:v>0.9</c:v>
                      </c:pt>
                      <c:pt idx="1687">
                        <c:v>0.8</c:v>
                      </c:pt>
                      <c:pt idx="1688">
                        <c:v>1</c:v>
                      </c:pt>
                      <c:pt idx="1689">
                        <c:v>0.8</c:v>
                      </c:pt>
                      <c:pt idx="1690">
                        <c:v>0.9</c:v>
                      </c:pt>
                      <c:pt idx="1691">
                        <c:v>0.8</c:v>
                      </c:pt>
                      <c:pt idx="1692">
                        <c:v>0.9</c:v>
                      </c:pt>
                      <c:pt idx="1693">
                        <c:v>0.7</c:v>
                      </c:pt>
                      <c:pt idx="1694">
                        <c:v>0.9</c:v>
                      </c:pt>
                      <c:pt idx="1695">
                        <c:v>0.8</c:v>
                      </c:pt>
                      <c:pt idx="1696">
                        <c:v>0.9</c:v>
                      </c:pt>
                      <c:pt idx="1697">
                        <c:v>0.8</c:v>
                      </c:pt>
                      <c:pt idx="1698">
                        <c:v>0.9</c:v>
                      </c:pt>
                      <c:pt idx="1699">
                        <c:v>0.7</c:v>
                      </c:pt>
                      <c:pt idx="1700">
                        <c:v>0.7</c:v>
                      </c:pt>
                      <c:pt idx="1701">
                        <c:v>0.9</c:v>
                      </c:pt>
                      <c:pt idx="1702">
                        <c:v>0.8</c:v>
                      </c:pt>
                      <c:pt idx="1703">
                        <c:v>0.7</c:v>
                      </c:pt>
                      <c:pt idx="1704">
                        <c:v>0.8</c:v>
                      </c:pt>
                      <c:pt idx="1705">
                        <c:v>0.9</c:v>
                      </c:pt>
                      <c:pt idx="1706">
                        <c:v>0.9</c:v>
                      </c:pt>
                      <c:pt idx="1707">
                        <c:v>0.8</c:v>
                      </c:pt>
                      <c:pt idx="1708">
                        <c:v>0.8</c:v>
                      </c:pt>
                      <c:pt idx="1709">
                        <c:v>0.8</c:v>
                      </c:pt>
                      <c:pt idx="1710">
                        <c:v>0.8</c:v>
                      </c:pt>
                      <c:pt idx="1711">
                        <c:v>0.7</c:v>
                      </c:pt>
                      <c:pt idx="1712">
                        <c:v>0.9</c:v>
                      </c:pt>
                      <c:pt idx="1713">
                        <c:v>0.9</c:v>
                      </c:pt>
                      <c:pt idx="1714">
                        <c:v>0.9</c:v>
                      </c:pt>
                      <c:pt idx="1715">
                        <c:v>0.9</c:v>
                      </c:pt>
                      <c:pt idx="1716">
                        <c:v>0.8</c:v>
                      </c:pt>
                      <c:pt idx="1717">
                        <c:v>0.6</c:v>
                      </c:pt>
                      <c:pt idx="1718">
                        <c:v>1</c:v>
                      </c:pt>
                      <c:pt idx="1719">
                        <c:v>0.9</c:v>
                      </c:pt>
                      <c:pt idx="1720">
                        <c:v>0.8</c:v>
                      </c:pt>
                      <c:pt idx="1721">
                        <c:v>0.7</c:v>
                      </c:pt>
                      <c:pt idx="1722">
                        <c:v>0.8</c:v>
                      </c:pt>
                      <c:pt idx="1723">
                        <c:v>0.7</c:v>
                      </c:pt>
                      <c:pt idx="1724">
                        <c:v>0.8</c:v>
                      </c:pt>
                      <c:pt idx="1725">
                        <c:v>0.8</c:v>
                      </c:pt>
                      <c:pt idx="1726">
                        <c:v>0.8</c:v>
                      </c:pt>
                      <c:pt idx="1727">
                        <c:v>0.7</c:v>
                      </c:pt>
                      <c:pt idx="1728">
                        <c:v>0.8</c:v>
                      </c:pt>
                      <c:pt idx="1729">
                        <c:v>0.8</c:v>
                      </c:pt>
                      <c:pt idx="1730">
                        <c:v>0.8</c:v>
                      </c:pt>
                      <c:pt idx="1731">
                        <c:v>0.8</c:v>
                      </c:pt>
                      <c:pt idx="1732">
                        <c:v>0.8</c:v>
                      </c:pt>
                      <c:pt idx="1733">
                        <c:v>0.8</c:v>
                      </c:pt>
                      <c:pt idx="1734">
                        <c:v>0.8</c:v>
                      </c:pt>
                      <c:pt idx="1735">
                        <c:v>0.8</c:v>
                      </c:pt>
                      <c:pt idx="1736">
                        <c:v>0.7</c:v>
                      </c:pt>
                      <c:pt idx="1737">
                        <c:v>0.9</c:v>
                      </c:pt>
                      <c:pt idx="1738">
                        <c:v>1</c:v>
                      </c:pt>
                      <c:pt idx="1739">
                        <c:v>0.7</c:v>
                      </c:pt>
                      <c:pt idx="1740">
                        <c:v>0.9</c:v>
                      </c:pt>
                      <c:pt idx="1741">
                        <c:v>0.8</c:v>
                      </c:pt>
                      <c:pt idx="1742">
                        <c:v>0.8</c:v>
                      </c:pt>
                      <c:pt idx="1743">
                        <c:v>0.8</c:v>
                      </c:pt>
                      <c:pt idx="1744">
                        <c:v>0.7</c:v>
                      </c:pt>
                      <c:pt idx="1745">
                        <c:v>0.9</c:v>
                      </c:pt>
                      <c:pt idx="1746">
                        <c:v>0.6</c:v>
                      </c:pt>
                      <c:pt idx="1747">
                        <c:v>0.7</c:v>
                      </c:pt>
                      <c:pt idx="1748">
                        <c:v>0.9</c:v>
                      </c:pt>
                      <c:pt idx="1749">
                        <c:v>0.7</c:v>
                      </c:pt>
                      <c:pt idx="1750">
                        <c:v>0.9</c:v>
                      </c:pt>
                      <c:pt idx="1751">
                        <c:v>0.7</c:v>
                      </c:pt>
                      <c:pt idx="1752">
                        <c:v>0.6</c:v>
                      </c:pt>
                      <c:pt idx="1753">
                        <c:v>0.8</c:v>
                      </c:pt>
                      <c:pt idx="1754">
                        <c:v>0.8</c:v>
                      </c:pt>
                      <c:pt idx="1755">
                        <c:v>0.8</c:v>
                      </c:pt>
                      <c:pt idx="1756">
                        <c:v>0.9</c:v>
                      </c:pt>
                      <c:pt idx="1757">
                        <c:v>0.6</c:v>
                      </c:pt>
                      <c:pt idx="1758">
                        <c:v>0.9</c:v>
                      </c:pt>
                      <c:pt idx="1759">
                        <c:v>1.1000000000000001</c:v>
                      </c:pt>
                      <c:pt idx="1760">
                        <c:v>0.6</c:v>
                      </c:pt>
                      <c:pt idx="1761">
                        <c:v>0.9</c:v>
                      </c:pt>
                      <c:pt idx="1762">
                        <c:v>0.7</c:v>
                      </c:pt>
                      <c:pt idx="1763">
                        <c:v>0.9</c:v>
                      </c:pt>
                      <c:pt idx="1764">
                        <c:v>0.6</c:v>
                      </c:pt>
                      <c:pt idx="1765">
                        <c:v>0.8</c:v>
                      </c:pt>
                      <c:pt idx="1766">
                        <c:v>0.9</c:v>
                      </c:pt>
                      <c:pt idx="1767">
                        <c:v>0.7</c:v>
                      </c:pt>
                      <c:pt idx="1768">
                        <c:v>0.8</c:v>
                      </c:pt>
                      <c:pt idx="1769">
                        <c:v>0.7</c:v>
                      </c:pt>
                      <c:pt idx="1770">
                        <c:v>0.9</c:v>
                      </c:pt>
                      <c:pt idx="1771">
                        <c:v>0.7</c:v>
                      </c:pt>
                      <c:pt idx="1772">
                        <c:v>0.9</c:v>
                      </c:pt>
                      <c:pt idx="1773">
                        <c:v>0.7</c:v>
                      </c:pt>
                      <c:pt idx="1774">
                        <c:v>0.8</c:v>
                      </c:pt>
                      <c:pt idx="1775">
                        <c:v>0.8</c:v>
                      </c:pt>
                      <c:pt idx="1776">
                        <c:v>0.9</c:v>
                      </c:pt>
                      <c:pt idx="1777">
                        <c:v>0.8</c:v>
                      </c:pt>
                      <c:pt idx="1778">
                        <c:v>0.6</c:v>
                      </c:pt>
                      <c:pt idx="1779">
                        <c:v>1</c:v>
                      </c:pt>
                      <c:pt idx="1780">
                        <c:v>0.7</c:v>
                      </c:pt>
                      <c:pt idx="1781">
                        <c:v>0.8</c:v>
                      </c:pt>
                      <c:pt idx="1782">
                        <c:v>0.9</c:v>
                      </c:pt>
                      <c:pt idx="1783">
                        <c:v>0.7</c:v>
                      </c:pt>
                      <c:pt idx="1784">
                        <c:v>0.8</c:v>
                      </c:pt>
                      <c:pt idx="1785">
                        <c:v>0.8</c:v>
                      </c:pt>
                      <c:pt idx="1786">
                        <c:v>0.7</c:v>
                      </c:pt>
                      <c:pt idx="1787">
                        <c:v>0.9</c:v>
                      </c:pt>
                      <c:pt idx="1788">
                        <c:v>0.8</c:v>
                      </c:pt>
                      <c:pt idx="1789">
                        <c:v>0.9</c:v>
                      </c:pt>
                      <c:pt idx="1790">
                        <c:v>0.7</c:v>
                      </c:pt>
                      <c:pt idx="1791">
                        <c:v>0.9</c:v>
                      </c:pt>
                      <c:pt idx="1792">
                        <c:v>0.8</c:v>
                      </c:pt>
                      <c:pt idx="1793">
                        <c:v>0.7</c:v>
                      </c:pt>
                      <c:pt idx="1794">
                        <c:v>1</c:v>
                      </c:pt>
                      <c:pt idx="1795">
                        <c:v>0.8</c:v>
                      </c:pt>
                      <c:pt idx="1796">
                        <c:v>0.9</c:v>
                      </c:pt>
                      <c:pt idx="1797">
                        <c:v>0.8</c:v>
                      </c:pt>
                      <c:pt idx="1798">
                        <c:v>0.8</c:v>
                      </c:pt>
                      <c:pt idx="1799">
                        <c:v>0.7</c:v>
                      </c:pt>
                      <c:pt idx="1800">
                        <c:v>0.9</c:v>
                      </c:pt>
                      <c:pt idx="1801">
                        <c:v>0.8</c:v>
                      </c:pt>
                      <c:pt idx="1802">
                        <c:v>0.8</c:v>
                      </c:pt>
                      <c:pt idx="1803">
                        <c:v>0.8</c:v>
                      </c:pt>
                      <c:pt idx="1804">
                        <c:v>0.7</c:v>
                      </c:pt>
                      <c:pt idx="1805">
                        <c:v>0.9</c:v>
                      </c:pt>
                      <c:pt idx="1806">
                        <c:v>0.6</c:v>
                      </c:pt>
                      <c:pt idx="1807">
                        <c:v>0.8</c:v>
                      </c:pt>
                      <c:pt idx="1808">
                        <c:v>0.9</c:v>
                      </c:pt>
                      <c:pt idx="1809">
                        <c:v>0.8</c:v>
                      </c:pt>
                      <c:pt idx="1810">
                        <c:v>0.7</c:v>
                      </c:pt>
                      <c:pt idx="1811">
                        <c:v>0.7</c:v>
                      </c:pt>
                      <c:pt idx="1812">
                        <c:v>0.7</c:v>
                      </c:pt>
                      <c:pt idx="1813">
                        <c:v>0.8</c:v>
                      </c:pt>
                      <c:pt idx="1814">
                        <c:v>0.9</c:v>
                      </c:pt>
                      <c:pt idx="1815">
                        <c:v>0.7</c:v>
                      </c:pt>
                      <c:pt idx="1816">
                        <c:v>1</c:v>
                      </c:pt>
                      <c:pt idx="1817">
                        <c:v>0.9</c:v>
                      </c:pt>
                      <c:pt idx="1818">
                        <c:v>0.9</c:v>
                      </c:pt>
                      <c:pt idx="1819">
                        <c:v>0.8</c:v>
                      </c:pt>
                      <c:pt idx="1820">
                        <c:v>0.7</c:v>
                      </c:pt>
                      <c:pt idx="1821">
                        <c:v>0.8</c:v>
                      </c:pt>
                      <c:pt idx="1822">
                        <c:v>0.9</c:v>
                      </c:pt>
                      <c:pt idx="1823">
                        <c:v>0.8</c:v>
                      </c:pt>
                      <c:pt idx="1824">
                        <c:v>0.7</c:v>
                      </c:pt>
                      <c:pt idx="1825">
                        <c:v>0.8</c:v>
                      </c:pt>
                      <c:pt idx="1826">
                        <c:v>0.9</c:v>
                      </c:pt>
                      <c:pt idx="1827">
                        <c:v>0.7</c:v>
                      </c:pt>
                      <c:pt idx="1828">
                        <c:v>1</c:v>
                      </c:pt>
                      <c:pt idx="1829">
                        <c:v>0.7</c:v>
                      </c:pt>
                      <c:pt idx="1830">
                        <c:v>0.7</c:v>
                      </c:pt>
                      <c:pt idx="1831">
                        <c:v>0.8</c:v>
                      </c:pt>
                      <c:pt idx="1832">
                        <c:v>0.8</c:v>
                      </c:pt>
                      <c:pt idx="1833">
                        <c:v>0.8</c:v>
                      </c:pt>
                      <c:pt idx="1834">
                        <c:v>0.7</c:v>
                      </c:pt>
                      <c:pt idx="1835">
                        <c:v>0.8</c:v>
                      </c:pt>
                      <c:pt idx="1836">
                        <c:v>0.8</c:v>
                      </c:pt>
                      <c:pt idx="1837">
                        <c:v>0.9</c:v>
                      </c:pt>
                      <c:pt idx="1838">
                        <c:v>0.9</c:v>
                      </c:pt>
                      <c:pt idx="1839">
                        <c:v>0.7</c:v>
                      </c:pt>
                      <c:pt idx="1840">
                        <c:v>0.9</c:v>
                      </c:pt>
                      <c:pt idx="1841">
                        <c:v>0.9</c:v>
                      </c:pt>
                      <c:pt idx="1842">
                        <c:v>0.7</c:v>
                      </c:pt>
                      <c:pt idx="1843">
                        <c:v>0.7</c:v>
                      </c:pt>
                      <c:pt idx="1844">
                        <c:v>0.8</c:v>
                      </c:pt>
                      <c:pt idx="1845">
                        <c:v>0.9</c:v>
                      </c:pt>
                      <c:pt idx="1846">
                        <c:v>0.6</c:v>
                      </c:pt>
                      <c:pt idx="1847">
                        <c:v>0.8</c:v>
                      </c:pt>
                      <c:pt idx="1848">
                        <c:v>0.7</c:v>
                      </c:pt>
                      <c:pt idx="1849">
                        <c:v>0.8</c:v>
                      </c:pt>
                      <c:pt idx="1850">
                        <c:v>0.8</c:v>
                      </c:pt>
                      <c:pt idx="1851">
                        <c:v>0.8</c:v>
                      </c:pt>
                      <c:pt idx="1852">
                        <c:v>0.8</c:v>
                      </c:pt>
                      <c:pt idx="1853">
                        <c:v>0.8</c:v>
                      </c:pt>
                      <c:pt idx="1854">
                        <c:v>0.7</c:v>
                      </c:pt>
                      <c:pt idx="1855">
                        <c:v>0.9</c:v>
                      </c:pt>
                      <c:pt idx="1856">
                        <c:v>0.7</c:v>
                      </c:pt>
                      <c:pt idx="1857">
                        <c:v>0.8</c:v>
                      </c:pt>
                      <c:pt idx="1858">
                        <c:v>0.7</c:v>
                      </c:pt>
                      <c:pt idx="1859">
                        <c:v>0.8</c:v>
                      </c:pt>
                      <c:pt idx="1860">
                        <c:v>0.8</c:v>
                      </c:pt>
                      <c:pt idx="1861">
                        <c:v>0.8</c:v>
                      </c:pt>
                      <c:pt idx="1862">
                        <c:v>0.8</c:v>
                      </c:pt>
                      <c:pt idx="1863">
                        <c:v>0.9</c:v>
                      </c:pt>
                      <c:pt idx="1864">
                        <c:v>0.7</c:v>
                      </c:pt>
                      <c:pt idx="1865">
                        <c:v>0.8</c:v>
                      </c:pt>
                      <c:pt idx="1866">
                        <c:v>0.9</c:v>
                      </c:pt>
                      <c:pt idx="1867">
                        <c:v>0.8</c:v>
                      </c:pt>
                      <c:pt idx="1868">
                        <c:v>0.8</c:v>
                      </c:pt>
                      <c:pt idx="1869">
                        <c:v>0.8</c:v>
                      </c:pt>
                      <c:pt idx="1870">
                        <c:v>0.8</c:v>
                      </c:pt>
                      <c:pt idx="1871">
                        <c:v>0.8</c:v>
                      </c:pt>
                      <c:pt idx="1872">
                        <c:v>0.9</c:v>
                      </c:pt>
                      <c:pt idx="1873">
                        <c:v>0.9</c:v>
                      </c:pt>
                      <c:pt idx="1874">
                        <c:v>0.8</c:v>
                      </c:pt>
                      <c:pt idx="1875">
                        <c:v>0.8</c:v>
                      </c:pt>
                      <c:pt idx="1876">
                        <c:v>0.9</c:v>
                      </c:pt>
                      <c:pt idx="1877">
                        <c:v>0.8</c:v>
                      </c:pt>
                      <c:pt idx="1878">
                        <c:v>0.7</c:v>
                      </c:pt>
                      <c:pt idx="1879">
                        <c:v>0.7</c:v>
                      </c:pt>
                      <c:pt idx="1880">
                        <c:v>0.8</c:v>
                      </c:pt>
                      <c:pt idx="1881">
                        <c:v>0.7</c:v>
                      </c:pt>
                      <c:pt idx="1882">
                        <c:v>0.7</c:v>
                      </c:pt>
                      <c:pt idx="1883">
                        <c:v>0.9</c:v>
                      </c:pt>
                      <c:pt idx="1884">
                        <c:v>0.8</c:v>
                      </c:pt>
                      <c:pt idx="1885">
                        <c:v>0.8</c:v>
                      </c:pt>
                      <c:pt idx="1886">
                        <c:v>0.9</c:v>
                      </c:pt>
                      <c:pt idx="1887">
                        <c:v>0.9</c:v>
                      </c:pt>
                      <c:pt idx="1888">
                        <c:v>0.9</c:v>
                      </c:pt>
                      <c:pt idx="1889">
                        <c:v>0.7</c:v>
                      </c:pt>
                      <c:pt idx="1890">
                        <c:v>0.8</c:v>
                      </c:pt>
                      <c:pt idx="1891">
                        <c:v>0.8</c:v>
                      </c:pt>
                      <c:pt idx="1892">
                        <c:v>0.8</c:v>
                      </c:pt>
                      <c:pt idx="1893">
                        <c:v>0.8</c:v>
                      </c:pt>
                      <c:pt idx="1894">
                        <c:v>0.8</c:v>
                      </c:pt>
                      <c:pt idx="1895">
                        <c:v>0.7</c:v>
                      </c:pt>
                      <c:pt idx="1896">
                        <c:v>0.7</c:v>
                      </c:pt>
                      <c:pt idx="1897">
                        <c:v>0.9</c:v>
                      </c:pt>
                      <c:pt idx="1898">
                        <c:v>0.7</c:v>
                      </c:pt>
                      <c:pt idx="1899">
                        <c:v>1.1000000000000001</c:v>
                      </c:pt>
                      <c:pt idx="1900">
                        <c:v>0.7</c:v>
                      </c:pt>
                      <c:pt idx="1901">
                        <c:v>0.8</c:v>
                      </c:pt>
                      <c:pt idx="1902">
                        <c:v>0.9</c:v>
                      </c:pt>
                      <c:pt idx="1903">
                        <c:v>0.8</c:v>
                      </c:pt>
                      <c:pt idx="1904">
                        <c:v>0.8</c:v>
                      </c:pt>
                      <c:pt idx="1905">
                        <c:v>0.8</c:v>
                      </c:pt>
                      <c:pt idx="1906">
                        <c:v>0.8</c:v>
                      </c:pt>
                      <c:pt idx="1907">
                        <c:v>0.9</c:v>
                      </c:pt>
                      <c:pt idx="1908">
                        <c:v>0.8</c:v>
                      </c:pt>
                      <c:pt idx="1909">
                        <c:v>0.9</c:v>
                      </c:pt>
                      <c:pt idx="1910">
                        <c:v>0.7</c:v>
                      </c:pt>
                      <c:pt idx="1911">
                        <c:v>1.1000000000000001</c:v>
                      </c:pt>
                      <c:pt idx="1912">
                        <c:v>0.8</c:v>
                      </c:pt>
                      <c:pt idx="1913">
                        <c:v>0.8</c:v>
                      </c:pt>
                      <c:pt idx="1914">
                        <c:v>0.8</c:v>
                      </c:pt>
                      <c:pt idx="1915">
                        <c:v>0.8</c:v>
                      </c:pt>
                      <c:pt idx="1916">
                        <c:v>0.8</c:v>
                      </c:pt>
                      <c:pt idx="1917">
                        <c:v>1</c:v>
                      </c:pt>
                      <c:pt idx="1918">
                        <c:v>0.7</c:v>
                      </c:pt>
                      <c:pt idx="1919">
                        <c:v>0.7</c:v>
                      </c:pt>
                      <c:pt idx="1920">
                        <c:v>0.9</c:v>
                      </c:pt>
                      <c:pt idx="1921">
                        <c:v>0.8</c:v>
                      </c:pt>
                      <c:pt idx="1922">
                        <c:v>0.9</c:v>
                      </c:pt>
                      <c:pt idx="1923">
                        <c:v>0.7</c:v>
                      </c:pt>
                      <c:pt idx="1924">
                        <c:v>0.8</c:v>
                      </c:pt>
                      <c:pt idx="1925">
                        <c:v>0.7</c:v>
                      </c:pt>
                      <c:pt idx="1926">
                        <c:v>0.8</c:v>
                      </c:pt>
                      <c:pt idx="1927">
                        <c:v>0.8</c:v>
                      </c:pt>
                      <c:pt idx="1928">
                        <c:v>1</c:v>
                      </c:pt>
                      <c:pt idx="1929">
                        <c:v>0.7</c:v>
                      </c:pt>
                      <c:pt idx="1930">
                        <c:v>0.7</c:v>
                      </c:pt>
                      <c:pt idx="1931">
                        <c:v>1</c:v>
                      </c:pt>
                      <c:pt idx="1932">
                        <c:v>0.8</c:v>
                      </c:pt>
                      <c:pt idx="1933">
                        <c:v>1</c:v>
                      </c:pt>
                      <c:pt idx="1934">
                        <c:v>0.7</c:v>
                      </c:pt>
                      <c:pt idx="1935">
                        <c:v>0.7</c:v>
                      </c:pt>
                      <c:pt idx="1936">
                        <c:v>0.7</c:v>
                      </c:pt>
                      <c:pt idx="1937">
                        <c:v>1</c:v>
                      </c:pt>
                      <c:pt idx="1938">
                        <c:v>0.7</c:v>
                      </c:pt>
                      <c:pt idx="1939">
                        <c:v>0.9</c:v>
                      </c:pt>
                      <c:pt idx="1940">
                        <c:v>0.7</c:v>
                      </c:pt>
                      <c:pt idx="1941">
                        <c:v>0.8</c:v>
                      </c:pt>
                      <c:pt idx="1942">
                        <c:v>0.9</c:v>
                      </c:pt>
                      <c:pt idx="1943">
                        <c:v>0.9</c:v>
                      </c:pt>
                      <c:pt idx="1944">
                        <c:v>0.8</c:v>
                      </c:pt>
                      <c:pt idx="1945">
                        <c:v>0.8</c:v>
                      </c:pt>
                      <c:pt idx="1946">
                        <c:v>0.7</c:v>
                      </c:pt>
                      <c:pt idx="1947">
                        <c:v>0.7</c:v>
                      </c:pt>
                      <c:pt idx="1948">
                        <c:v>0.8</c:v>
                      </c:pt>
                      <c:pt idx="1949">
                        <c:v>0.8</c:v>
                      </c:pt>
                      <c:pt idx="1950">
                        <c:v>0.7</c:v>
                      </c:pt>
                      <c:pt idx="1951">
                        <c:v>0.9</c:v>
                      </c:pt>
                      <c:pt idx="1952">
                        <c:v>0.8</c:v>
                      </c:pt>
                      <c:pt idx="1953">
                        <c:v>0.9</c:v>
                      </c:pt>
                      <c:pt idx="1954">
                        <c:v>0.9</c:v>
                      </c:pt>
                      <c:pt idx="1955">
                        <c:v>0.8</c:v>
                      </c:pt>
                      <c:pt idx="1956">
                        <c:v>0.6</c:v>
                      </c:pt>
                      <c:pt idx="1957">
                        <c:v>0.8</c:v>
                      </c:pt>
                      <c:pt idx="1958">
                        <c:v>0.7</c:v>
                      </c:pt>
                      <c:pt idx="1959">
                        <c:v>0.8</c:v>
                      </c:pt>
                      <c:pt idx="1960">
                        <c:v>0.7</c:v>
                      </c:pt>
                      <c:pt idx="1961">
                        <c:v>0.8</c:v>
                      </c:pt>
                      <c:pt idx="1962">
                        <c:v>1</c:v>
                      </c:pt>
                      <c:pt idx="1963">
                        <c:v>0.7</c:v>
                      </c:pt>
                      <c:pt idx="1964">
                        <c:v>0.9</c:v>
                      </c:pt>
                      <c:pt idx="1965">
                        <c:v>0.7</c:v>
                      </c:pt>
                      <c:pt idx="1966">
                        <c:v>0.7</c:v>
                      </c:pt>
                      <c:pt idx="1967">
                        <c:v>0.8</c:v>
                      </c:pt>
                      <c:pt idx="1968">
                        <c:v>0.8</c:v>
                      </c:pt>
                      <c:pt idx="1969">
                        <c:v>0.9</c:v>
                      </c:pt>
                      <c:pt idx="1970">
                        <c:v>0.6</c:v>
                      </c:pt>
                      <c:pt idx="1971">
                        <c:v>0.8</c:v>
                      </c:pt>
                      <c:pt idx="1972">
                        <c:v>0.8</c:v>
                      </c:pt>
                      <c:pt idx="1973">
                        <c:v>0.8</c:v>
                      </c:pt>
                      <c:pt idx="1974">
                        <c:v>0.8</c:v>
                      </c:pt>
                      <c:pt idx="1975">
                        <c:v>0.8</c:v>
                      </c:pt>
                      <c:pt idx="1976">
                        <c:v>0.8</c:v>
                      </c:pt>
                      <c:pt idx="1977">
                        <c:v>0.8</c:v>
                      </c:pt>
                      <c:pt idx="1978">
                        <c:v>0.9</c:v>
                      </c:pt>
                      <c:pt idx="1979">
                        <c:v>0.8</c:v>
                      </c:pt>
                      <c:pt idx="1980">
                        <c:v>0.8</c:v>
                      </c:pt>
                      <c:pt idx="1981">
                        <c:v>0.9</c:v>
                      </c:pt>
                      <c:pt idx="1982">
                        <c:v>0.9</c:v>
                      </c:pt>
                      <c:pt idx="1983">
                        <c:v>0.7</c:v>
                      </c:pt>
                      <c:pt idx="1984">
                        <c:v>0.9</c:v>
                      </c:pt>
                      <c:pt idx="1985">
                        <c:v>0.7</c:v>
                      </c:pt>
                      <c:pt idx="1986">
                        <c:v>0.8</c:v>
                      </c:pt>
                      <c:pt idx="1987">
                        <c:v>0.9</c:v>
                      </c:pt>
                      <c:pt idx="1988">
                        <c:v>1</c:v>
                      </c:pt>
                      <c:pt idx="1989">
                        <c:v>0.8</c:v>
                      </c:pt>
                      <c:pt idx="1990">
                        <c:v>0.7</c:v>
                      </c:pt>
                      <c:pt idx="1991">
                        <c:v>0.7</c:v>
                      </c:pt>
                      <c:pt idx="1992">
                        <c:v>0.9</c:v>
                      </c:pt>
                      <c:pt idx="1993">
                        <c:v>0.8</c:v>
                      </c:pt>
                      <c:pt idx="1994">
                        <c:v>0.9</c:v>
                      </c:pt>
                      <c:pt idx="1995">
                        <c:v>0.9</c:v>
                      </c:pt>
                      <c:pt idx="1996">
                        <c:v>0.9</c:v>
                      </c:pt>
                      <c:pt idx="1997">
                        <c:v>0.7</c:v>
                      </c:pt>
                      <c:pt idx="1998">
                        <c:v>0.7</c:v>
                      </c:pt>
                      <c:pt idx="1999">
                        <c:v>0.8</c:v>
                      </c:pt>
                      <c:pt idx="2000">
                        <c:v>0.8</c:v>
                      </c:pt>
                      <c:pt idx="2001">
                        <c:v>0.8</c:v>
                      </c:pt>
                      <c:pt idx="2002">
                        <c:v>0.7</c:v>
                      </c:pt>
                      <c:pt idx="2003">
                        <c:v>0.9</c:v>
                      </c:pt>
                      <c:pt idx="2004">
                        <c:v>0.7</c:v>
                      </c:pt>
                      <c:pt idx="2005">
                        <c:v>0.7</c:v>
                      </c:pt>
                      <c:pt idx="2006">
                        <c:v>0.8</c:v>
                      </c:pt>
                      <c:pt idx="2007">
                        <c:v>0.8</c:v>
                      </c:pt>
                      <c:pt idx="2008">
                        <c:v>0.8</c:v>
                      </c:pt>
                      <c:pt idx="2009">
                        <c:v>0.9</c:v>
                      </c:pt>
                      <c:pt idx="2010">
                        <c:v>0.7</c:v>
                      </c:pt>
                      <c:pt idx="2011">
                        <c:v>0.7</c:v>
                      </c:pt>
                      <c:pt idx="2012">
                        <c:v>0.7</c:v>
                      </c:pt>
                      <c:pt idx="2013">
                        <c:v>0.8</c:v>
                      </c:pt>
                      <c:pt idx="2014">
                        <c:v>0.8</c:v>
                      </c:pt>
                      <c:pt idx="2015">
                        <c:v>0.7</c:v>
                      </c:pt>
                      <c:pt idx="2016">
                        <c:v>0.8</c:v>
                      </c:pt>
                      <c:pt idx="2017">
                        <c:v>0.6</c:v>
                      </c:pt>
                      <c:pt idx="2018">
                        <c:v>0.9</c:v>
                      </c:pt>
                      <c:pt idx="2019">
                        <c:v>0.8</c:v>
                      </c:pt>
                      <c:pt idx="2020">
                        <c:v>0.8</c:v>
                      </c:pt>
                      <c:pt idx="2021">
                        <c:v>0.8</c:v>
                      </c:pt>
                      <c:pt idx="2022">
                        <c:v>0.8</c:v>
                      </c:pt>
                      <c:pt idx="2023">
                        <c:v>0.9</c:v>
                      </c:pt>
                      <c:pt idx="2024">
                        <c:v>0.8</c:v>
                      </c:pt>
                      <c:pt idx="2025">
                        <c:v>0.7</c:v>
                      </c:pt>
                      <c:pt idx="2026">
                        <c:v>0.7</c:v>
                      </c:pt>
                      <c:pt idx="2027">
                        <c:v>0.7</c:v>
                      </c:pt>
                      <c:pt idx="2028">
                        <c:v>0.9</c:v>
                      </c:pt>
                      <c:pt idx="2029">
                        <c:v>0.8</c:v>
                      </c:pt>
                      <c:pt idx="2030">
                        <c:v>0.9</c:v>
                      </c:pt>
                      <c:pt idx="2031">
                        <c:v>0.9</c:v>
                      </c:pt>
                      <c:pt idx="2032">
                        <c:v>0.8</c:v>
                      </c:pt>
                      <c:pt idx="2033">
                        <c:v>0.7</c:v>
                      </c:pt>
                      <c:pt idx="2034">
                        <c:v>0.7</c:v>
                      </c:pt>
                      <c:pt idx="2035">
                        <c:v>0.8</c:v>
                      </c:pt>
                      <c:pt idx="2036">
                        <c:v>0.8</c:v>
                      </c:pt>
                      <c:pt idx="2037">
                        <c:v>0.8</c:v>
                      </c:pt>
                      <c:pt idx="2038">
                        <c:v>0.9</c:v>
                      </c:pt>
                      <c:pt idx="2039">
                        <c:v>0.8</c:v>
                      </c:pt>
                      <c:pt idx="2040">
                        <c:v>0.9</c:v>
                      </c:pt>
                      <c:pt idx="2041">
                        <c:v>0.8</c:v>
                      </c:pt>
                      <c:pt idx="2042">
                        <c:v>0.8</c:v>
                      </c:pt>
                      <c:pt idx="2043">
                        <c:v>0.7</c:v>
                      </c:pt>
                      <c:pt idx="2044">
                        <c:v>0.7</c:v>
                      </c:pt>
                      <c:pt idx="2045">
                        <c:v>0.7</c:v>
                      </c:pt>
                      <c:pt idx="2046">
                        <c:v>0.8</c:v>
                      </c:pt>
                      <c:pt idx="2047">
                        <c:v>0.7</c:v>
                      </c:pt>
                      <c:pt idx="2048">
                        <c:v>0.9</c:v>
                      </c:pt>
                      <c:pt idx="2049">
                        <c:v>0.8</c:v>
                      </c:pt>
                      <c:pt idx="2050">
                        <c:v>0.7</c:v>
                      </c:pt>
                      <c:pt idx="2051">
                        <c:v>0.8</c:v>
                      </c:pt>
                      <c:pt idx="2052">
                        <c:v>0.7</c:v>
                      </c:pt>
                      <c:pt idx="2053">
                        <c:v>1</c:v>
                      </c:pt>
                      <c:pt idx="2054">
                        <c:v>0.6</c:v>
                      </c:pt>
                      <c:pt idx="2055">
                        <c:v>0.9</c:v>
                      </c:pt>
                      <c:pt idx="2056">
                        <c:v>0.8</c:v>
                      </c:pt>
                      <c:pt idx="2057">
                        <c:v>0.8</c:v>
                      </c:pt>
                      <c:pt idx="2058">
                        <c:v>0.8</c:v>
                      </c:pt>
                      <c:pt idx="2059">
                        <c:v>0.7</c:v>
                      </c:pt>
                      <c:pt idx="2060">
                        <c:v>0.8</c:v>
                      </c:pt>
                      <c:pt idx="2061">
                        <c:v>0.7</c:v>
                      </c:pt>
                      <c:pt idx="2062">
                        <c:v>0.8</c:v>
                      </c:pt>
                      <c:pt idx="2063">
                        <c:v>0.7</c:v>
                      </c:pt>
                      <c:pt idx="2064">
                        <c:v>0.8</c:v>
                      </c:pt>
                      <c:pt idx="2065">
                        <c:v>0.7</c:v>
                      </c:pt>
                      <c:pt idx="2066">
                        <c:v>0.7</c:v>
                      </c:pt>
                      <c:pt idx="2067">
                        <c:v>0.7</c:v>
                      </c:pt>
                      <c:pt idx="2068">
                        <c:v>0.9</c:v>
                      </c:pt>
                      <c:pt idx="2069">
                        <c:v>0.7</c:v>
                      </c:pt>
                      <c:pt idx="2070">
                        <c:v>0.8</c:v>
                      </c:pt>
                      <c:pt idx="2071">
                        <c:v>0.8</c:v>
                      </c:pt>
                      <c:pt idx="2072">
                        <c:v>0.6</c:v>
                      </c:pt>
                      <c:pt idx="2073">
                        <c:v>0.9</c:v>
                      </c:pt>
                      <c:pt idx="2074">
                        <c:v>0.8</c:v>
                      </c:pt>
                      <c:pt idx="2075">
                        <c:v>0.8</c:v>
                      </c:pt>
                      <c:pt idx="2076">
                        <c:v>0.7</c:v>
                      </c:pt>
                      <c:pt idx="2077">
                        <c:v>0.7</c:v>
                      </c:pt>
                      <c:pt idx="2078">
                        <c:v>0.9</c:v>
                      </c:pt>
                      <c:pt idx="2079">
                        <c:v>0.8</c:v>
                      </c:pt>
                      <c:pt idx="2080">
                        <c:v>0.8</c:v>
                      </c:pt>
                      <c:pt idx="2081">
                        <c:v>0.7</c:v>
                      </c:pt>
                      <c:pt idx="2082">
                        <c:v>0.9</c:v>
                      </c:pt>
                      <c:pt idx="2083">
                        <c:v>1</c:v>
                      </c:pt>
                      <c:pt idx="2084">
                        <c:v>0.7</c:v>
                      </c:pt>
                      <c:pt idx="2085">
                        <c:v>0.8</c:v>
                      </c:pt>
                      <c:pt idx="2086">
                        <c:v>0.8</c:v>
                      </c:pt>
                      <c:pt idx="2087">
                        <c:v>0.9</c:v>
                      </c:pt>
                      <c:pt idx="2088">
                        <c:v>0.7</c:v>
                      </c:pt>
                      <c:pt idx="2089">
                        <c:v>0.8</c:v>
                      </c:pt>
                      <c:pt idx="2090">
                        <c:v>0.8</c:v>
                      </c:pt>
                      <c:pt idx="2091">
                        <c:v>0.7</c:v>
                      </c:pt>
                      <c:pt idx="2092">
                        <c:v>0.9</c:v>
                      </c:pt>
                      <c:pt idx="2093">
                        <c:v>0.8</c:v>
                      </c:pt>
                      <c:pt idx="2094">
                        <c:v>0.9</c:v>
                      </c:pt>
                      <c:pt idx="2095">
                        <c:v>0.8</c:v>
                      </c:pt>
                      <c:pt idx="2096">
                        <c:v>0.9</c:v>
                      </c:pt>
                      <c:pt idx="2097">
                        <c:v>0.7</c:v>
                      </c:pt>
                      <c:pt idx="2098">
                        <c:v>0.8</c:v>
                      </c:pt>
                      <c:pt idx="2099">
                        <c:v>0.8</c:v>
                      </c:pt>
                      <c:pt idx="2100">
                        <c:v>0.8</c:v>
                      </c:pt>
                      <c:pt idx="2101">
                        <c:v>0.8</c:v>
                      </c:pt>
                      <c:pt idx="2102">
                        <c:v>0.7</c:v>
                      </c:pt>
                      <c:pt idx="2103">
                        <c:v>1</c:v>
                      </c:pt>
                      <c:pt idx="2104">
                        <c:v>0.9</c:v>
                      </c:pt>
                      <c:pt idx="2105">
                        <c:v>0.6</c:v>
                      </c:pt>
                      <c:pt idx="2106">
                        <c:v>0.8</c:v>
                      </c:pt>
                      <c:pt idx="2107">
                        <c:v>0.8</c:v>
                      </c:pt>
                      <c:pt idx="2108">
                        <c:v>0.9</c:v>
                      </c:pt>
                      <c:pt idx="2109">
                        <c:v>0.8</c:v>
                      </c:pt>
                      <c:pt idx="2110">
                        <c:v>0.8</c:v>
                      </c:pt>
                      <c:pt idx="2111">
                        <c:v>0.8</c:v>
                      </c:pt>
                      <c:pt idx="2112">
                        <c:v>0.8</c:v>
                      </c:pt>
                      <c:pt idx="2113">
                        <c:v>0.8</c:v>
                      </c:pt>
                      <c:pt idx="2114">
                        <c:v>0.8</c:v>
                      </c:pt>
                      <c:pt idx="2115">
                        <c:v>0.7</c:v>
                      </c:pt>
                      <c:pt idx="2116">
                        <c:v>0.8</c:v>
                      </c:pt>
                      <c:pt idx="2117">
                        <c:v>0.8</c:v>
                      </c:pt>
                      <c:pt idx="2118">
                        <c:v>0.8</c:v>
                      </c:pt>
                      <c:pt idx="2119">
                        <c:v>0.8</c:v>
                      </c:pt>
                      <c:pt idx="2120">
                        <c:v>0.8</c:v>
                      </c:pt>
                      <c:pt idx="2121">
                        <c:v>0.8</c:v>
                      </c:pt>
                      <c:pt idx="2122">
                        <c:v>0.9</c:v>
                      </c:pt>
                      <c:pt idx="2123">
                        <c:v>0.9</c:v>
                      </c:pt>
                      <c:pt idx="2124">
                        <c:v>0.8</c:v>
                      </c:pt>
                      <c:pt idx="2125">
                        <c:v>0.9</c:v>
                      </c:pt>
                      <c:pt idx="2126">
                        <c:v>1</c:v>
                      </c:pt>
                      <c:pt idx="2127">
                        <c:v>0.8</c:v>
                      </c:pt>
                      <c:pt idx="2128">
                        <c:v>0.8</c:v>
                      </c:pt>
                      <c:pt idx="2129">
                        <c:v>0.8</c:v>
                      </c:pt>
                      <c:pt idx="2130">
                        <c:v>0.8</c:v>
                      </c:pt>
                      <c:pt idx="2131">
                        <c:v>0.7</c:v>
                      </c:pt>
                      <c:pt idx="2132">
                        <c:v>0.8</c:v>
                      </c:pt>
                      <c:pt idx="2133">
                        <c:v>0.8</c:v>
                      </c:pt>
                      <c:pt idx="2134">
                        <c:v>0.8</c:v>
                      </c:pt>
                      <c:pt idx="2135">
                        <c:v>0.8</c:v>
                      </c:pt>
                      <c:pt idx="2136">
                        <c:v>0.8</c:v>
                      </c:pt>
                      <c:pt idx="2137">
                        <c:v>0.8</c:v>
                      </c:pt>
                      <c:pt idx="2138">
                        <c:v>0.8</c:v>
                      </c:pt>
                      <c:pt idx="2139">
                        <c:v>0.9</c:v>
                      </c:pt>
                      <c:pt idx="2140">
                        <c:v>0.8</c:v>
                      </c:pt>
                      <c:pt idx="2141">
                        <c:v>0.8</c:v>
                      </c:pt>
                      <c:pt idx="2142">
                        <c:v>0.8</c:v>
                      </c:pt>
                      <c:pt idx="2143">
                        <c:v>0.8</c:v>
                      </c:pt>
                      <c:pt idx="2144">
                        <c:v>0.8</c:v>
                      </c:pt>
                      <c:pt idx="2145">
                        <c:v>0.8</c:v>
                      </c:pt>
                      <c:pt idx="2146">
                        <c:v>0.7</c:v>
                      </c:pt>
                      <c:pt idx="2147">
                        <c:v>0.7</c:v>
                      </c:pt>
                      <c:pt idx="2148">
                        <c:v>0.9</c:v>
                      </c:pt>
                      <c:pt idx="2149">
                        <c:v>0.8</c:v>
                      </c:pt>
                      <c:pt idx="2150">
                        <c:v>0.8</c:v>
                      </c:pt>
                      <c:pt idx="2151">
                        <c:v>0.8</c:v>
                      </c:pt>
                      <c:pt idx="2152">
                        <c:v>0.9</c:v>
                      </c:pt>
                      <c:pt idx="2153">
                        <c:v>0.8</c:v>
                      </c:pt>
                      <c:pt idx="2154">
                        <c:v>0.8</c:v>
                      </c:pt>
                      <c:pt idx="2155">
                        <c:v>0.8</c:v>
                      </c:pt>
                      <c:pt idx="2156">
                        <c:v>0.8</c:v>
                      </c:pt>
                      <c:pt idx="2157">
                        <c:v>0.9</c:v>
                      </c:pt>
                      <c:pt idx="2158">
                        <c:v>0.8</c:v>
                      </c:pt>
                      <c:pt idx="2159">
                        <c:v>0.9</c:v>
                      </c:pt>
                      <c:pt idx="2160">
                        <c:v>0.8</c:v>
                      </c:pt>
                      <c:pt idx="2161">
                        <c:v>0.9</c:v>
                      </c:pt>
                      <c:pt idx="2162">
                        <c:v>0.7</c:v>
                      </c:pt>
                      <c:pt idx="2163">
                        <c:v>0.8</c:v>
                      </c:pt>
                      <c:pt idx="2164">
                        <c:v>0.8</c:v>
                      </c:pt>
                      <c:pt idx="2165">
                        <c:v>0.8</c:v>
                      </c:pt>
                      <c:pt idx="2166">
                        <c:v>1.1000000000000001</c:v>
                      </c:pt>
                      <c:pt idx="2167">
                        <c:v>0.8</c:v>
                      </c:pt>
                      <c:pt idx="2168">
                        <c:v>0.7</c:v>
                      </c:pt>
                      <c:pt idx="2169">
                        <c:v>0.9</c:v>
                      </c:pt>
                      <c:pt idx="2170">
                        <c:v>0.7</c:v>
                      </c:pt>
                      <c:pt idx="2171">
                        <c:v>0.7</c:v>
                      </c:pt>
                      <c:pt idx="2172">
                        <c:v>1</c:v>
                      </c:pt>
                      <c:pt idx="2173">
                        <c:v>0.7</c:v>
                      </c:pt>
                      <c:pt idx="2174">
                        <c:v>0.8</c:v>
                      </c:pt>
                      <c:pt idx="2175">
                        <c:v>0.8</c:v>
                      </c:pt>
                      <c:pt idx="2176">
                        <c:v>0.8</c:v>
                      </c:pt>
                      <c:pt idx="2177">
                        <c:v>0.8</c:v>
                      </c:pt>
                      <c:pt idx="2178">
                        <c:v>0.8</c:v>
                      </c:pt>
                      <c:pt idx="2179">
                        <c:v>1</c:v>
                      </c:pt>
                      <c:pt idx="2180">
                        <c:v>0.9</c:v>
                      </c:pt>
                      <c:pt idx="2181">
                        <c:v>0.9</c:v>
                      </c:pt>
                      <c:pt idx="2182">
                        <c:v>0.9</c:v>
                      </c:pt>
                      <c:pt idx="2183">
                        <c:v>0.8</c:v>
                      </c:pt>
                      <c:pt idx="2184">
                        <c:v>0.8</c:v>
                      </c:pt>
                      <c:pt idx="2185">
                        <c:v>0.8</c:v>
                      </c:pt>
                      <c:pt idx="2186">
                        <c:v>0.8</c:v>
                      </c:pt>
                      <c:pt idx="2187">
                        <c:v>0.9</c:v>
                      </c:pt>
                      <c:pt idx="2188">
                        <c:v>0.8</c:v>
                      </c:pt>
                      <c:pt idx="2189">
                        <c:v>0.9</c:v>
                      </c:pt>
                      <c:pt idx="2190">
                        <c:v>0.9</c:v>
                      </c:pt>
                      <c:pt idx="2191">
                        <c:v>0.9</c:v>
                      </c:pt>
                      <c:pt idx="2192">
                        <c:v>0.9</c:v>
                      </c:pt>
                      <c:pt idx="2193">
                        <c:v>0.8</c:v>
                      </c:pt>
                      <c:pt idx="2194">
                        <c:v>0.8</c:v>
                      </c:pt>
                      <c:pt idx="2195">
                        <c:v>0.8</c:v>
                      </c:pt>
                      <c:pt idx="2196">
                        <c:v>0.8</c:v>
                      </c:pt>
                      <c:pt idx="2197">
                        <c:v>0.8</c:v>
                      </c:pt>
                      <c:pt idx="2198">
                        <c:v>0.8</c:v>
                      </c:pt>
                      <c:pt idx="2199">
                        <c:v>0.9</c:v>
                      </c:pt>
                      <c:pt idx="2200">
                        <c:v>1</c:v>
                      </c:pt>
                      <c:pt idx="2201">
                        <c:v>1</c:v>
                      </c:pt>
                      <c:pt idx="2202">
                        <c:v>0.8</c:v>
                      </c:pt>
                      <c:pt idx="2203">
                        <c:v>1</c:v>
                      </c:pt>
                      <c:pt idx="2204">
                        <c:v>0.9</c:v>
                      </c:pt>
                      <c:pt idx="2205">
                        <c:v>0.8</c:v>
                      </c:pt>
                      <c:pt idx="2206">
                        <c:v>0.8</c:v>
                      </c:pt>
                      <c:pt idx="2207">
                        <c:v>1</c:v>
                      </c:pt>
                      <c:pt idx="2208">
                        <c:v>0.8</c:v>
                      </c:pt>
                      <c:pt idx="2209">
                        <c:v>0.8</c:v>
                      </c:pt>
                      <c:pt idx="2210">
                        <c:v>0.9</c:v>
                      </c:pt>
                      <c:pt idx="2211">
                        <c:v>0.9</c:v>
                      </c:pt>
                      <c:pt idx="2212">
                        <c:v>0.8</c:v>
                      </c:pt>
                      <c:pt idx="2213">
                        <c:v>0.7</c:v>
                      </c:pt>
                      <c:pt idx="2214">
                        <c:v>0.9</c:v>
                      </c:pt>
                      <c:pt idx="2215">
                        <c:v>0.8</c:v>
                      </c:pt>
                      <c:pt idx="2216">
                        <c:v>0.9</c:v>
                      </c:pt>
                      <c:pt idx="2217">
                        <c:v>0.8</c:v>
                      </c:pt>
                      <c:pt idx="2218">
                        <c:v>0.9</c:v>
                      </c:pt>
                      <c:pt idx="2219">
                        <c:v>0.8</c:v>
                      </c:pt>
                      <c:pt idx="2220">
                        <c:v>0.9</c:v>
                      </c:pt>
                      <c:pt idx="2221">
                        <c:v>0.9</c:v>
                      </c:pt>
                      <c:pt idx="2222">
                        <c:v>0.8</c:v>
                      </c:pt>
                      <c:pt idx="2223">
                        <c:v>0.7</c:v>
                      </c:pt>
                      <c:pt idx="2224">
                        <c:v>0.9</c:v>
                      </c:pt>
                      <c:pt idx="2225">
                        <c:v>0.9</c:v>
                      </c:pt>
                      <c:pt idx="2226">
                        <c:v>1</c:v>
                      </c:pt>
                      <c:pt idx="2227">
                        <c:v>0.9</c:v>
                      </c:pt>
                      <c:pt idx="2228">
                        <c:v>0.9</c:v>
                      </c:pt>
                      <c:pt idx="2229">
                        <c:v>0.9</c:v>
                      </c:pt>
                      <c:pt idx="2230">
                        <c:v>0.9</c:v>
                      </c:pt>
                      <c:pt idx="2231">
                        <c:v>0.6</c:v>
                      </c:pt>
                      <c:pt idx="2232">
                        <c:v>0.9</c:v>
                      </c:pt>
                      <c:pt idx="2233">
                        <c:v>0.8</c:v>
                      </c:pt>
                      <c:pt idx="2234">
                        <c:v>0.9</c:v>
                      </c:pt>
                      <c:pt idx="2235">
                        <c:v>1</c:v>
                      </c:pt>
                      <c:pt idx="2236">
                        <c:v>0.9</c:v>
                      </c:pt>
                      <c:pt idx="2237">
                        <c:v>0.8</c:v>
                      </c:pt>
                      <c:pt idx="2238">
                        <c:v>1</c:v>
                      </c:pt>
                      <c:pt idx="2239">
                        <c:v>0.8</c:v>
                      </c:pt>
                      <c:pt idx="2240">
                        <c:v>0.8</c:v>
                      </c:pt>
                      <c:pt idx="2241">
                        <c:v>0.8</c:v>
                      </c:pt>
                      <c:pt idx="2242">
                        <c:v>0.7</c:v>
                      </c:pt>
                      <c:pt idx="2243">
                        <c:v>0.9</c:v>
                      </c:pt>
                      <c:pt idx="2244">
                        <c:v>0.8</c:v>
                      </c:pt>
                      <c:pt idx="2245">
                        <c:v>0.8</c:v>
                      </c:pt>
                      <c:pt idx="2246">
                        <c:v>0.9</c:v>
                      </c:pt>
                      <c:pt idx="2247">
                        <c:v>0.8</c:v>
                      </c:pt>
                      <c:pt idx="2248">
                        <c:v>0.9</c:v>
                      </c:pt>
                      <c:pt idx="2249">
                        <c:v>0.7</c:v>
                      </c:pt>
                      <c:pt idx="2250">
                        <c:v>0.9</c:v>
                      </c:pt>
                      <c:pt idx="2251">
                        <c:v>0.9</c:v>
                      </c:pt>
                      <c:pt idx="2252">
                        <c:v>0.8</c:v>
                      </c:pt>
                      <c:pt idx="2253">
                        <c:v>0.8</c:v>
                      </c:pt>
                      <c:pt idx="2254">
                        <c:v>0.8</c:v>
                      </c:pt>
                      <c:pt idx="2255">
                        <c:v>0.9</c:v>
                      </c:pt>
                      <c:pt idx="2256">
                        <c:v>0.8</c:v>
                      </c:pt>
                      <c:pt idx="2257">
                        <c:v>0.9</c:v>
                      </c:pt>
                      <c:pt idx="2258">
                        <c:v>0.7</c:v>
                      </c:pt>
                      <c:pt idx="2259">
                        <c:v>0.9</c:v>
                      </c:pt>
                      <c:pt idx="2260">
                        <c:v>0.9</c:v>
                      </c:pt>
                      <c:pt idx="2261">
                        <c:v>0.9</c:v>
                      </c:pt>
                      <c:pt idx="2262">
                        <c:v>0.9</c:v>
                      </c:pt>
                      <c:pt idx="2263">
                        <c:v>0.7</c:v>
                      </c:pt>
                      <c:pt idx="2264">
                        <c:v>0.7</c:v>
                      </c:pt>
                      <c:pt idx="2265">
                        <c:v>0.9</c:v>
                      </c:pt>
                      <c:pt idx="2266">
                        <c:v>0.9</c:v>
                      </c:pt>
                      <c:pt idx="2267">
                        <c:v>1</c:v>
                      </c:pt>
                      <c:pt idx="2268">
                        <c:v>0.7</c:v>
                      </c:pt>
                      <c:pt idx="2269">
                        <c:v>0.9</c:v>
                      </c:pt>
                      <c:pt idx="2270">
                        <c:v>0.8</c:v>
                      </c:pt>
                      <c:pt idx="2271">
                        <c:v>0.8</c:v>
                      </c:pt>
                      <c:pt idx="2272">
                        <c:v>0.8</c:v>
                      </c:pt>
                      <c:pt idx="2273">
                        <c:v>1</c:v>
                      </c:pt>
                      <c:pt idx="2274">
                        <c:v>0.8</c:v>
                      </c:pt>
                      <c:pt idx="2275">
                        <c:v>0.8</c:v>
                      </c:pt>
                      <c:pt idx="2276">
                        <c:v>0.8</c:v>
                      </c:pt>
                      <c:pt idx="2277">
                        <c:v>0.9</c:v>
                      </c:pt>
                      <c:pt idx="2278">
                        <c:v>0.8</c:v>
                      </c:pt>
                      <c:pt idx="2279">
                        <c:v>0.9</c:v>
                      </c:pt>
                      <c:pt idx="2280">
                        <c:v>0.8</c:v>
                      </c:pt>
                      <c:pt idx="2281">
                        <c:v>0.7</c:v>
                      </c:pt>
                      <c:pt idx="2282">
                        <c:v>0.9</c:v>
                      </c:pt>
                      <c:pt idx="2283">
                        <c:v>0.8</c:v>
                      </c:pt>
                      <c:pt idx="2284">
                        <c:v>0.8</c:v>
                      </c:pt>
                      <c:pt idx="2285">
                        <c:v>0.7</c:v>
                      </c:pt>
                      <c:pt idx="2286">
                        <c:v>0.9</c:v>
                      </c:pt>
                      <c:pt idx="2287">
                        <c:v>0.9</c:v>
                      </c:pt>
                      <c:pt idx="2288">
                        <c:v>0.7</c:v>
                      </c:pt>
                      <c:pt idx="2289">
                        <c:v>0.9</c:v>
                      </c:pt>
                      <c:pt idx="2290">
                        <c:v>0.9</c:v>
                      </c:pt>
                      <c:pt idx="2291">
                        <c:v>0.8</c:v>
                      </c:pt>
                      <c:pt idx="2292">
                        <c:v>0.8</c:v>
                      </c:pt>
                      <c:pt idx="2293">
                        <c:v>0.8</c:v>
                      </c:pt>
                      <c:pt idx="2294">
                        <c:v>1</c:v>
                      </c:pt>
                      <c:pt idx="2295">
                        <c:v>0.7</c:v>
                      </c:pt>
                      <c:pt idx="2296">
                        <c:v>0.8</c:v>
                      </c:pt>
                      <c:pt idx="2297">
                        <c:v>0.9</c:v>
                      </c:pt>
                      <c:pt idx="2298">
                        <c:v>0.9</c:v>
                      </c:pt>
                      <c:pt idx="2299">
                        <c:v>0.8</c:v>
                      </c:pt>
                      <c:pt idx="2300">
                        <c:v>0.9</c:v>
                      </c:pt>
                      <c:pt idx="2301">
                        <c:v>0.9</c:v>
                      </c:pt>
                      <c:pt idx="2302">
                        <c:v>0.8</c:v>
                      </c:pt>
                      <c:pt idx="2303">
                        <c:v>0.9</c:v>
                      </c:pt>
                      <c:pt idx="2304">
                        <c:v>0.9</c:v>
                      </c:pt>
                      <c:pt idx="2305">
                        <c:v>0.8</c:v>
                      </c:pt>
                      <c:pt idx="2306">
                        <c:v>1.1000000000000001</c:v>
                      </c:pt>
                      <c:pt idx="2307">
                        <c:v>1</c:v>
                      </c:pt>
                      <c:pt idx="2308">
                        <c:v>0.7</c:v>
                      </c:pt>
                      <c:pt idx="2309">
                        <c:v>0.8</c:v>
                      </c:pt>
                      <c:pt idx="2310">
                        <c:v>0.8</c:v>
                      </c:pt>
                      <c:pt idx="2311">
                        <c:v>0.8</c:v>
                      </c:pt>
                      <c:pt idx="2312">
                        <c:v>0.8</c:v>
                      </c:pt>
                      <c:pt idx="2313">
                        <c:v>0.9</c:v>
                      </c:pt>
                      <c:pt idx="2314">
                        <c:v>0.8</c:v>
                      </c:pt>
                      <c:pt idx="2315">
                        <c:v>0.8</c:v>
                      </c:pt>
                      <c:pt idx="2316">
                        <c:v>0.9</c:v>
                      </c:pt>
                      <c:pt idx="2317">
                        <c:v>0.8</c:v>
                      </c:pt>
                      <c:pt idx="2318">
                        <c:v>1</c:v>
                      </c:pt>
                      <c:pt idx="2319">
                        <c:v>0.8</c:v>
                      </c:pt>
                      <c:pt idx="2320">
                        <c:v>0.9</c:v>
                      </c:pt>
                      <c:pt idx="2321">
                        <c:v>0.8</c:v>
                      </c:pt>
                      <c:pt idx="2322">
                        <c:v>0.9</c:v>
                      </c:pt>
                      <c:pt idx="2323">
                        <c:v>0.9</c:v>
                      </c:pt>
                      <c:pt idx="2324">
                        <c:v>0.8</c:v>
                      </c:pt>
                      <c:pt idx="2325">
                        <c:v>0.9</c:v>
                      </c:pt>
                      <c:pt idx="2326">
                        <c:v>0.8</c:v>
                      </c:pt>
                      <c:pt idx="2327">
                        <c:v>0.9</c:v>
                      </c:pt>
                      <c:pt idx="2328">
                        <c:v>0.9</c:v>
                      </c:pt>
                      <c:pt idx="2329">
                        <c:v>1</c:v>
                      </c:pt>
                      <c:pt idx="2330">
                        <c:v>1.1000000000000001</c:v>
                      </c:pt>
                      <c:pt idx="2331">
                        <c:v>0.8</c:v>
                      </c:pt>
                      <c:pt idx="2332">
                        <c:v>0.8</c:v>
                      </c:pt>
                      <c:pt idx="2333">
                        <c:v>0.8</c:v>
                      </c:pt>
                      <c:pt idx="2334">
                        <c:v>0.9</c:v>
                      </c:pt>
                      <c:pt idx="2335">
                        <c:v>1.1000000000000001</c:v>
                      </c:pt>
                      <c:pt idx="2336">
                        <c:v>0.7</c:v>
                      </c:pt>
                      <c:pt idx="2337">
                        <c:v>0.8</c:v>
                      </c:pt>
                      <c:pt idx="2338">
                        <c:v>0.8</c:v>
                      </c:pt>
                      <c:pt idx="2339">
                        <c:v>0.9</c:v>
                      </c:pt>
                      <c:pt idx="2340">
                        <c:v>0.8</c:v>
                      </c:pt>
                      <c:pt idx="2341">
                        <c:v>0.9</c:v>
                      </c:pt>
                      <c:pt idx="2342">
                        <c:v>0.9</c:v>
                      </c:pt>
                      <c:pt idx="2343">
                        <c:v>0.9</c:v>
                      </c:pt>
                      <c:pt idx="2344">
                        <c:v>1</c:v>
                      </c:pt>
                      <c:pt idx="2345">
                        <c:v>0.8</c:v>
                      </c:pt>
                      <c:pt idx="2346">
                        <c:v>0.7</c:v>
                      </c:pt>
                      <c:pt idx="2347">
                        <c:v>0.7</c:v>
                      </c:pt>
                      <c:pt idx="2348">
                        <c:v>0.8</c:v>
                      </c:pt>
                      <c:pt idx="2349">
                        <c:v>0.9</c:v>
                      </c:pt>
                      <c:pt idx="2350">
                        <c:v>0.9</c:v>
                      </c:pt>
                      <c:pt idx="2351">
                        <c:v>0.8</c:v>
                      </c:pt>
                      <c:pt idx="2352">
                        <c:v>1</c:v>
                      </c:pt>
                      <c:pt idx="2353">
                        <c:v>0.8</c:v>
                      </c:pt>
                      <c:pt idx="2354">
                        <c:v>0.8</c:v>
                      </c:pt>
                      <c:pt idx="2355">
                        <c:v>0.8</c:v>
                      </c:pt>
                      <c:pt idx="2356">
                        <c:v>0.8</c:v>
                      </c:pt>
                      <c:pt idx="2357">
                        <c:v>0.8</c:v>
                      </c:pt>
                      <c:pt idx="2358">
                        <c:v>0.8</c:v>
                      </c:pt>
                      <c:pt idx="2359">
                        <c:v>0.9</c:v>
                      </c:pt>
                      <c:pt idx="2360">
                        <c:v>0.9</c:v>
                      </c:pt>
                      <c:pt idx="2361">
                        <c:v>0.8</c:v>
                      </c:pt>
                      <c:pt idx="2362">
                        <c:v>0.9</c:v>
                      </c:pt>
                      <c:pt idx="2363">
                        <c:v>0.9</c:v>
                      </c:pt>
                      <c:pt idx="2364">
                        <c:v>0.8</c:v>
                      </c:pt>
                      <c:pt idx="2365">
                        <c:v>0.9</c:v>
                      </c:pt>
                      <c:pt idx="2366">
                        <c:v>0.8</c:v>
                      </c:pt>
                      <c:pt idx="2367">
                        <c:v>0.9</c:v>
                      </c:pt>
                      <c:pt idx="2368">
                        <c:v>0.9</c:v>
                      </c:pt>
                      <c:pt idx="2369">
                        <c:v>0.8</c:v>
                      </c:pt>
                      <c:pt idx="2370">
                        <c:v>0.9</c:v>
                      </c:pt>
                      <c:pt idx="2371">
                        <c:v>0.8</c:v>
                      </c:pt>
                      <c:pt idx="2372">
                        <c:v>0.9</c:v>
                      </c:pt>
                      <c:pt idx="2373">
                        <c:v>0.8</c:v>
                      </c:pt>
                      <c:pt idx="2374">
                        <c:v>0.9</c:v>
                      </c:pt>
                      <c:pt idx="2375">
                        <c:v>0.9</c:v>
                      </c:pt>
                      <c:pt idx="2376">
                        <c:v>0.7</c:v>
                      </c:pt>
                      <c:pt idx="2377">
                        <c:v>1</c:v>
                      </c:pt>
                      <c:pt idx="2378">
                        <c:v>0.8</c:v>
                      </c:pt>
                      <c:pt idx="2379">
                        <c:v>0.9</c:v>
                      </c:pt>
                      <c:pt idx="2380">
                        <c:v>0.8</c:v>
                      </c:pt>
                      <c:pt idx="2381">
                        <c:v>0.8</c:v>
                      </c:pt>
                      <c:pt idx="2382">
                        <c:v>0.8</c:v>
                      </c:pt>
                      <c:pt idx="2383">
                        <c:v>0.8</c:v>
                      </c:pt>
                      <c:pt idx="2384">
                        <c:v>0.9</c:v>
                      </c:pt>
                      <c:pt idx="2385">
                        <c:v>0.8</c:v>
                      </c:pt>
                      <c:pt idx="2386">
                        <c:v>0.9</c:v>
                      </c:pt>
                      <c:pt idx="2387">
                        <c:v>0.8</c:v>
                      </c:pt>
                      <c:pt idx="2388">
                        <c:v>0.9</c:v>
                      </c:pt>
                      <c:pt idx="2389">
                        <c:v>0.9</c:v>
                      </c:pt>
                      <c:pt idx="2390">
                        <c:v>0.9</c:v>
                      </c:pt>
                      <c:pt idx="2391">
                        <c:v>0.9</c:v>
                      </c:pt>
                      <c:pt idx="2392">
                        <c:v>0.8</c:v>
                      </c:pt>
                      <c:pt idx="2393">
                        <c:v>0.8</c:v>
                      </c:pt>
                      <c:pt idx="2394">
                        <c:v>0.8</c:v>
                      </c:pt>
                      <c:pt idx="2395">
                        <c:v>0.9</c:v>
                      </c:pt>
                      <c:pt idx="2396">
                        <c:v>0.9</c:v>
                      </c:pt>
                      <c:pt idx="2397">
                        <c:v>1</c:v>
                      </c:pt>
                      <c:pt idx="2398">
                        <c:v>1</c:v>
                      </c:pt>
                      <c:pt idx="2399">
                        <c:v>0.7</c:v>
                      </c:pt>
                      <c:pt idx="2400">
                        <c:v>0.8</c:v>
                      </c:pt>
                      <c:pt idx="2401">
                        <c:v>0.9</c:v>
                      </c:pt>
                      <c:pt idx="2402">
                        <c:v>0.7</c:v>
                      </c:pt>
                      <c:pt idx="2403">
                        <c:v>0.8</c:v>
                      </c:pt>
                      <c:pt idx="2404">
                        <c:v>0.8</c:v>
                      </c:pt>
                      <c:pt idx="2405">
                        <c:v>0.8</c:v>
                      </c:pt>
                      <c:pt idx="2406">
                        <c:v>0.9</c:v>
                      </c:pt>
                      <c:pt idx="2407">
                        <c:v>0.9</c:v>
                      </c:pt>
                      <c:pt idx="2408">
                        <c:v>0.8</c:v>
                      </c:pt>
                      <c:pt idx="2409">
                        <c:v>0.7</c:v>
                      </c:pt>
                      <c:pt idx="2410">
                        <c:v>0.7</c:v>
                      </c:pt>
                      <c:pt idx="2411">
                        <c:v>0.8</c:v>
                      </c:pt>
                      <c:pt idx="2412">
                        <c:v>0.8</c:v>
                      </c:pt>
                      <c:pt idx="2413">
                        <c:v>0.9</c:v>
                      </c:pt>
                      <c:pt idx="2414">
                        <c:v>0.9</c:v>
                      </c:pt>
                      <c:pt idx="2415">
                        <c:v>0.7</c:v>
                      </c:pt>
                      <c:pt idx="2416">
                        <c:v>0.7</c:v>
                      </c:pt>
                      <c:pt idx="2417">
                        <c:v>0.6</c:v>
                      </c:pt>
                      <c:pt idx="2418">
                        <c:v>0.8</c:v>
                      </c:pt>
                      <c:pt idx="2419">
                        <c:v>0.8</c:v>
                      </c:pt>
                      <c:pt idx="2420">
                        <c:v>0.9</c:v>
                      </c:pt>
                      <c:pt idx="2421">
                        <c:v>0.8</c:v>
                      </c:pt>
                      <c:pt idx="2422">
                        <c:v>0.9</c:v>
                      </c:pt>
                      <c:pt idx="2423">
                        <c:v>0.7</c:v>
                      </c:pt>
                      <c:pt idx="2424">
                        <c:v>0.9</c:v>
                      </c:pt>
                      <c:pt idx="2425">
                        <c:v>0.8</c:v>
                      </c:pt>
                      <c:pt idx="2426">
                        <c:v>0.8</c:v>
                      </c:pt>
                      <c:pt idx="2427">
                        <c:v>0.9</c:v>
                      </c:pt>
                      <c:pt idx="2428">
                        <c:v>0.8</c:v>
                      </c:pt>
                      <c:pt idx="2429">
                        <c:v>0.8</c:v>
                      </c:pt>
                      <c:pt idx="2430">
                        <c:v>0.8</c:v>
                      </c:pt>
                      <c:pt idx="2431">
                        <c:v>1</c:v>
                      </c:pt>
                      <c:pt idx="2432">
                        <c:v>0.7</c:v>
                      </c:pt>
                      <c:pt idx="2433">
                        <c:v>0.8</c:v>
                      </c:pt>
                      <c:pt idx="2434">
                        <c:v>0.7</c:v>
                      </c:pt>
                      <c:pt idx="2435">
                        <c:v>0.8</c:v>
                      </c:pt>
                      <c:pt idx="2436">
                        <c:v>0.9</c:v>
                      </c:pt>
                      <c:pt idx="2437">
                        <c:v>0.9</c:v>
                      </c:pt>
                      <c:pt idx="2438">
                        <c:v>0.9</c:v>
                      </c:pt>
                      <c:pt idx="2439">
                        <c:v>0.8</c:v>
                      </c:pt>
                      <c:pt idx="2440">
                        <c:v>0.7</c:v>
                      </c:pt>
                      <c:pt idx="2441">
                        <c:v>0.8</c:v>
                      </c:pt>
                      <c:pt idx="2442">
                        <c:v>0.9</c:v>
                      </c:pt>
                      <c:pt idx="2443">
                        <c:v>0.7</c:v>
                      </c:pt>
                      <c:pt idx="2444">
                        <c:v>0.8</c:v>
                      </c:pt>
                      <c:pt idx="2445">
                        <c:v>0.8</c:v>
                      </c:pt>
                      <c:pt idx="2446">
                        <c:v>0.9</c:v>
                      </c:pt>
                      <c:pt idx="2447">
                        <c:v>0.7</c:v>
                      </c:pt>
                      <c:pt idx="2448">
                        <c:v>0.9</c:v>
                      </c:pt>
                      <c:pt idx="2449">
                        <c:v>0.9</c:v>
                      </c:pt>
                      <c:pt idx="2450">
                        <c:v>1</c:v>
                      </c:pt>
                      <c:pt idx="2451">
                        <c:v>0.9</c:v>
                      </c:pt>
                      <c:pt idx="2452">
                        <c:v>0.9</c:v>
                      </c:pt>
                      <c:pt idx="2453">
                        <c:v>0.8</c:v>
                      </c:pt>
                      <c:pt idx="2454">
                        <c:v>0.7</c:v>
                      </c:pt>
                      <c:pt idx="2455">
                        <c:v>0.8</c:v>
                      </c:pt>
                      <c:pt idx="2456">
                        <c:v>0.7</c:v>
                      </c:pt>
                      <c:pt idx="2457">
                        <c:v>0.8</c:v>
                      </c:pt>
                      <c:pt idx="2458">
                        <c:v>0.8</c:v>
                      </c:pt>
                      <c:pt idx="2459">
                        <c:v>0.7</c:v>
                      </c:pt>
                      <c:pt idx="2460">
                        <c:v>0.7</c:v>
                      </c:pt>
                      <c:pt idx="2461">
                        <c:v>0.7</c:v>
                      </c:pt>
                      <c:pt idx="2462">
                        <c:v>0.9</c:v>
                      </c:pt>
                      <c:pt idx="2463">
                        <c:v>0.8</c:v>
                      </c:pt>
                      <c:pt idx="2464">
                        <c:v>0.7</c:v>
                      </c:pt>
                      <c:pt idx="2465">
                        <c:v>0.8</c:v>
                      </c:pt>
                      <c:pt idx="2466">
                        <c:v>0.8</c:v>
                      </c:pt>
                      <c:pt idx="2467">
                        <c:v>0.7</c:v>
                      </c:pt>
                      <c:pt idx="2468">
                        <c:v>0.7</c:v>
                      </c:pt>
                      <c:pt idx="2469">
                        <c:v>0.8</c:v>
                      </c:pt>
                      <c:pt idx="2470">
                        <c:v>0.9</c:v>
                      </c:pt>
                      <c:pt idx="2471">
                        <c:v>1</c:v>
                      </c:pt>
                      <c:pt idx="2472">
                        <c:v>0.6</c:v>
                      </c:pt>
                      <c:pt idx="2473">
                        <c:v>0.8</c:v>
                      </c:pt>
                      <c:pt idx="2474">
                        <c:v>0.8</c:v>
                      </c:pt>
                      <c:pt idx="2475">
                        <c:v>0.8</c:v>
                      </c:pt>
                      <c:pt idx="2476">
                        <c:v>0.7</c:v>
                      </c:pt>
                      <c:pt idx="2477">
                        <c:v>0.8</c:v>
                      </c:pt>
                      <c:pt idx="2478">
                        <c:v>0.8</c:v>
                      </c:pt>
                      <c:pt idx="2479">
                        <c:v>0.7</c:v>
                      </c:pt>
                      <c:pt idx="2480">
                        <c:v>0.9</c:v>
                      </c:pt>
                      <c:pt idx="2481">
                        <c:v>0.7</c:v>
                      </c:pt>
                      <c:pt idx="2482">
                        <c:v>0.7</c:v>
                      </c:pt>
                      <c:pt idx="2483">
                        <c:v>0.7</c:v>
                      </c:pt>
                      <c:pt idx="2484">
                        <c:v>0.8</c:v>
                      </c:pt>
                      <c:pt idx="2485">
                        <c:v>0.8</c:v>
                      </c:pt>
                      <c:pt idx="2486">
                        <c:v>0.8</c:v>
                      </c:pt>
                      <c:pt idx="2487">
                        <c:v>0.7</c:v>
                      </c:pt>
                      <c:pt idx="2488">
                        <c:v>0.9</c:v>
                      </c:pt>
                      <c:pt idx="2489">
                        <c:v>0.8</c:v>
                      </c:pt>
                      <c:pt idx="2490">
                        <c:v>0.9</c:v>
                      </c:pt>
                      <c:pt idx="2491">
                        <c:v>0.8</c:v>
                      </c:pt>
                      <c:pt idx="2492">
                        <c:v>0.7</c:v>
                      </c:pt>
                      <c:pt idx="2493">
                        <c:v>0.7</c:v>
                      </c:pt>
                      <c:pt idx="2494">
                        <c:v>0.8</c:v>
                      </c:pt>
                      <c:pt idx="2495">
                        <c:v>0.9</c:v>
                      </c:pt>
                      <c:pt idx="2496">
                        <c:v>0.9</c:v>
                      </c:pt>
                      <c:pt idx="2497">
                        <c:v>0.7</c:v>
                      </c:pt>
                      <c:pt idx="2498">
                        <c:v>0.8</c:v>
                      </c:pt>
                      <c:pt idx="2499">
                        <c:v>0.8</c:v>
                      </c:pt>
                      <c:pt idx="2500">
                        <c:v>0.8</c:v>
                      </c:pt>
                      <c:pt idx="2501">
                        <c:v>0.8</c:v>
                      </c:pt>
                      <c:pt idx="2502">
                        <c:v>0.9</c:v>
                      </c:pt>
                      <c:pt idx="2503">
                        <c:v>0.7</c:v>
                      </c:pt>
                      <c:pt idx="2504">
                        <c:v>0.8</c:v>
                      </c:pt>
                      <c:pt idx="2505">
                        <c:v>0.9</c:v>
                      </c:pt>
                      <c:pt idx="2506">
                        <c:v>0.7</c:v>
                      </c:pt>
                      <c:pt idx="2507">
                        <c:v>0.8</c:v>
                      </c:pt>
                      <c:pt idx="2508">
                        <c:v>0.9</c:v>
                      </c:pt>
                      <c:pt idx="2509">
                        <c:v>0.7</c:v>
                      </c:pt>
                      <c:pt idx="2510">
                        <c:v>0.9</c:v>
                      </c:pt>
                      <c:pt idx="2511">
                        <c:v>0.8</c:v>
                      </c:pt>
                      <c:pt idx="2512">
                        <c:v>0.8</c:v>
                      </c:pt>
                      <c:pt idx="2513">
                        <c:v>0.9</c:v>
                      </c:pt>
                      <c:pt idx="2514">
                        <c:v>0.7</c:v>
                      </c:pt>
                      <c:pt idx="2515">
                        <c:v>0.8</c:v>
                      </c:pt>
                      <c:pt idx="2516">
                        <c:v>0.7</c:v>
                      </c:pt>
                      <c:pt idx="2517">
                        <c:v>0.8</c:v>
                      </c:pt>
                      <c:pt idx="2518">
                        <c:v>0.8</c:v>
                      </c:pt>
                      <c:pt idx="2519">
                        <c:v>0.8</c:v>
                      </c:pt>
                      <c:pt idx="2520">
                        <c:v>0.9</c:v>
                      </c:pt>
                      <c:pt idx="2521">
                        <c:v>0.7</c:v>
                      </c:pt>
                      <c:pt idx="2522">
                        <c:v>0.8</c:v>
                      </c:pt>
                      <c:pt idx="2523">
                        <c:v>0.9</c:v>
                      </c:pt>
                      <c:pt idx="2524">
                        <c:v>0.8</c:v>
                      </c:pt>
                      <c:pt idx="2525">
                        <c:v>0.8</c:v>
                      </c:pt>
                      <c:pt idx="2526">
                        <c:v>0.9</c:v>
                      </c:pt>
                      <c:pt idx="2527">
                        <c:v>0.8</c:v>
                      </c:pt>
                      <c:pt idx="2528">
                        <c:v>0.7</c:v>
                      </c:pt>
                      <c:pt idx="2529">
                        <c:v>0.7</c:v>
                      </c:pt>
                      <c:pt idx="2530">
                        <c:v>0.9</c:v>
                      </c:pt>
                      <c:pt idx="2531">
                        <c:v>0.8</c:v>
                      </c:pt>
                      <c:pt idx="2532">
                        <c:v>0.8</c:v>
                      </c:pt>
                      <c:pt idx="2533">
                        <c:v>0.7</c:v>
                      </c:pt>
                      <c:pt idx="2534">
                        <c:v>0.7</c:v>
                      </c:pt>
                      <c:pt idx="2535">
                        <c:v>0.8</c:v>
                      </c:pt>
                      <c:pt idx="2536">
                        <c:v>0.8</c:v>
                      </c:pt>
                      <c:pt idx="2537">
                        <c:v>0.8</c:v>
                      </c:pt>
                      <c:pt idx="2538">
                        <c:v>0.8</c:v>
                      </c:pt>
                      <c:pt idx="2539">
                        <c:v>0.7</c:v>
                      </c:pt>
                      <c:pt idx="2540">
                        <c:v>0.7</c:v>
                      </c:pt>
                      <c:pt idx="2541">
                        <c:v>0.8</c:v>
                      </c:pt>
                      <c:pt idx="2542">
                        <c:v>0.7</c:v>
                      </c:pt>
                      <c:pt idx="2543">
                        <c:v>0.8</c:v>
                      </c:pt>
                      <c:pt idx="2544">
                        <c:v>0.7</c:v>
                      </c:pt>
                      <c:pt idx="2545">
                        <c:v>0.9</c:v>
                      </c:pt>
                      <c:pt idx="2546">
                        <c:v>0.8</c:v>
                      </c:pt>
                      <c:pt idx="2547">
                        <c:v>0.7</c:v>
                      </c:pt>
                      <c:pt idx="2548">
                        <c:v>0.9</c:v>
                      </c:pt>
                      <c:pt idx="2549">
                        <c:v>0.8</c:v>
                      </c:pt>
                      <c:pt idx="2550">
                        <c:v>0.8</c:v>
                      </c:pt>
                      <c:pt idx="2551">
                        <c:v>0.7</c:v>
                      </c:pt>
                      <c:pt idx="2552">
                        <c:v>0.8</c:v>
                      </c:pt>
                      <c:pt idx="2553">
                        <c:v>0.7</c:v>
                      </c:pt>
                      <c:pt idx="2554">
                        <c:v>0.8</c:v>
                      </c:pt>
                      <c:pt idx="2555">
                        <c:v>0.8</c:v>
                      </c:pt>
                      <c:pt idx="2556">
                        <c:v>0.9</c:v>
                      </c:pt>
                      <c:pt idx="2557">
                        <c:v>0.9</c:v>
                      </c:pt>
                      <c:pt idx="2558">
                        <c:v>0.8</c:v>
                      </c:pt>
                      <c:pt idx="2559">
                        <c:v>0.6</c:v>
                      </c:pt>
                      <c:pt idx="2560">
                        <c:v>0.9</c:v>
                      </c:pt>
                      <c:pt idx="2561">
                        <c:v>0.8</c:v>
                      </c:pt>
                      <c:pt idx="2562">
                        <c:v>0.8</c:v>
                      </c:pt>
                      <c:pt idx="2563">
                        <c:v>0.9</c:v>
                      </c:pt>
                      <c:pt idx="2564">
                        <c:v>0.8</c:v>
                      </c:pt>
                      <c:pt idx="2565">
                        <c:v>0.9</c:v>
                      </c:pt>
                      <c:pt idx="2566">
                        <c:v>0.8</c:v>
                      </c:pt>
                      <c:pt idx="2567">
                        <c:v>0.8</c:v>
                      </c:pt>
                      <c:pt idx="2568">
                        <c:v>0.9</c:v>
                      </c:pt>
                      <c:pt idx="2569">
                        <c:v>0.8</c:v>
                      </c:pt>
                      <c:pt idx="2570">
                        <c:v>0.9</c:v>
                      </c:pt>
                      <c:pt idx="2571">
                        <c:v>0.8</c:v>
                      </c:pt>
                      <c:pt idx="2572">
                        <c:v>1</c:v>
                      </c:pt>
                      <c:pt idx="2573">
                        <c:v>0.9</c:v>
                      </c:pt>
                      <c:pt idx="2574">
                        <c:v>0.8</c:v>
                      </c:pt>
                      <c:pt idx="2575">
                        <c:v>0.9</c:v>
                      </c:pt>
                      <c:pt idx="2576">
                        <c:v>0.8</c:v>
                      </c:pt>
                      <c:pt idx="2577">
                        <c:v>0.8</c:v>
                      </c:pt>
                      <c:pt idx="2578">
                        <c:v>0.8</c:v>
                      </c:pt>
                      <c:pt idx="2579">
                        <c:v>0.8</c:v>
                      </c:pt>
                      <c:pt idx="2580">
                        <c:v>0.8</c:v>
                      </c:pt>
                      <c:pt idx="2581">
                        <c:v>0.8</c:v>
                      </c:pt>
                      <c:pt idx="2582">
                        <c:v>0.8</c:v>
                      </c:pt>
                      <c:pt idx="2583">
                        <c:v>0.7</c:v>
                      </c:pt>
                      <c:pt idx="2584">
                        <c:v>0.9</c:v>
                      </c:pt>
                      <c:pt idx="2585">
                        <c:v>0.8</c:v>
                      </c:pt>
                      <c:pt idx="2586">
                        <c:v>0.8</c:v>
                      </c:pt>
                      <c:pt idx="2587">
                        <c:v>0.9</c:v>
                      </c:pt>
                      <c:pt idx="2588">
                        <c:v>0.7</c:v>
                      </c:pt>
                      <c:pt idx="2589">
                        <c:v>0.7</c:v>
                      </c:pt>
                      <c:pt idx="2590">
                        <c:v>0.8</c:v>
                      </c:pt>
                      <c:pt idx="2591">
                        <c:v>0.9</c:v>
                      </c:pt>
                      <c:pt idx="2592">
                        <c:v>0.9</c:v>
                      </c:pt>
                      <c:pt idx="2593">
                        <c:v>0.9</c:v>
                      </c:pt>
                      <c:pt idx="2594">
                        <c:v>1</c:v>
                      </c:pt>
                      <c:pt idx="2595">
                        <c:v>0.7</c:v>
                      </c:pt>
                      <c:pt idx="2596">
                        <c:v>0.8</c:v>
                      </c:pt>
                      <c:pt idx="2597">
                        <c:v>0.9</c:v>
                      </c:pt>
                      <c:pt idx="2598">
                        <c:v>1</c:v>
                      </c:pt>
                      <c:pt idx="2599">
                        <c:v>0.8</c:v>
                      </c:pt>
                      <c:pt idx="2600">
                        <c:v>0.9</c:v>
                      </c:pt>
                      <c:pt idx="2601">
                        <c:v>0.9</c:v>
                      </c:pt>
                      <c:pt idx="2602">
                        <c:v>0.9</c:v>
                      </c:pt>
                      <c:pt idx="2603">
                        <c:v>0.9</c:v>
                      </c:pt>
                      <c:pt idx="2604">
                        <c:v>0.9</c:v>
                      </c:pt>
                      <c:pt idx="2605">
                        <c:v>1</c:v>
                      </c:pt>
                      <c:pt idx="2606">
                        <c:v>0.8</c:v>
                      </c:pt>
                      <c:pt idx="2607">
                        <c:v>0.9</c:v>
                      </c:pt>
                      <c:pt idx="2608">
                        <c:v>0.8</c:v>
                      </c:pt>
                      <c:pt idx="2609">
                        <c:v>0.9</c:v>
                      </c:pt>
                      <c:pt idx="2610">
                        <c:v>0.9</c:v>
                      </c:pt>
                      <c:pt idx="2611">
                        <c:v>0.9</c:v>
                      </c:pt>
                      <c:pt idx="2612">
                        <c:v>0.9</c:v>
                      </c:pt>
                      <c:pt idx="2613">
                        <c:v>1</c:v>
                      </c:pt>
                      <c:pt idx="2614">
                        <c:v>0.6</c:v>
                      </c:pt>
                      <c:pt idx="2615">
                        <c:v>0.8</c:v>
                      </c:pt>
                      <c:pt idx="2616">
                        <c:v>0.9</c:v>
                      </c:pt>
                      <c:pt idx="2617">
                        <c:v>0.8</c:v>
                      </c:pt>
                      <c:pt idx="2618">
                        <c:v>0.9</c:v>
                      </c:pt>
                      <c:pt idx="2619">
                        <c:v>0.8</c:v>
                      </c:pt>
                      <c:pt idx="2620">
                        <c:v>0.9</c:v>
                      </c:pt>
                      <c:pt idx="2621">
                        <c:v>0.8</c:v>
                      </c:pt>
                      <c:pt idx="2622">
                        <c:v>0.9</c:v>
                      </c:pt>
                      <c:pt idx="2623">
                        <c:v>1</c:v>
                      </c:pt>
                      <c:pt idx="2624">
                        <c:v>0.8</c:v>
                      </c:pt>
                      <c:pt idx="2625">
                        <c:v>0.8</c:v>
                      </c:pt>
                      <c:pt idx="2626">
                        <c:v>0.9</c:v>
                      </c:pt>
                      <c:pt idx="2627">
                        <c:v>0.8</c:v>
                      </c:pt>
                      <c:pt idx="2628">
                        <c:v>0.9</c:v>
                      </c:pt>
                      <c:pt idx="2629">
                        <c:v>0.9</c:v>
                      </c:pt>
                      <c:pt idx="2630">
                        <c:v>0.9</c:v>
                      </c:pt>
                      <c:pt idx="2631">
                        <c:v>1</c:v>
                      </c:pt>
                      <c:pt idx="2632">
                        <c:v>0.6</c:v>
                      </c:pt>
                      <c:pt idx="2633">
                        <c:v>0.8</c:v>
                      </c:pt>
                      <c:pt idx="2634">
                        <c:v>0.7</c:v>
                      </c:pt>
                      <c:pt idx="2635">
                        <c:v>0.8</c:v>
                      </c:pt>
                      <c:pt idx="2636">
                        <c:v>0.8</c:v>
                      </c:pt>
                      <c:pt idx="2637">
                        <c:v>0.8</c:v>
                      </c:pt>
                      <c:pt idx="2638">
                        <c:v>0.9</c:v>
                      </c:pt>
                      <c:pt idx="2639">
                        <c:v>0.8</c:v>
                      </c:pt>
                      <c:pt idx="2640">
                        <c:v>0.7</c:v>
                      </c:pt>
                      <c:pt idx="2641">
                        <c:v>0.8</c:v>
                      </c:pt>
                      <c:pt idx="2642">
                        <c:v>0.8</c:v>
                      </c:pt>
                      <c:pt idx="2643">
                        <c:v>0.8</c:v>
                      </c:pt>
                      <c:pt idx="2644">
                        <c:v>0.9</c:v>
                      </c:pt>
                      <c:pt idx="2645">
                        <c:v>1</c:v>
                      </c:pt>
                      <c:pt idx="2646">
                        <c:v>0.9</c:v>
                      </c:pt>
                      <c:pt idx="2647">
                        <c:v>0.8</c:v>
                      </c:pt>
                      <c:pt idx="2648">
                        <c:v>0.8</c:v>
                      </c:pt>
                      <c:pt idx="2649">
                        <c:v>0.8</c:v>
                      </c:pt>
                      <c:pt idx="2650">
                        <c:v>0.9</c:v>
                      </c:pt>
                      <c:pt idx="2651">
                        <c:v>0.9</c:v>
                      </c:pt>
                      <c:pt idx="2652">
                        <c:v>0.9</c:v>
                      </c:pt>
                      <c:pt idx="2653">
                        <c:v>0.7</c:v>
                      </c:pt>
                      <c:pt idx="2654">
                        <c:v>0.8</c:v>
                      </c:pt>
                      <c:pt idx="2655">
                        <c:v>0.8</c:v>
                      </c:pt>
                      <c:pt idx="2656">
                        <c:v>0.8</c:v>
                      </c:pt>
                      <c:pt idx="2657">
                        <c:v>0.7</c:v>
                      </c:pt>
                      <c:pt idx="2658">
                        <c:v>0.8</c:v>
                      </c:pt>
                      <c:pt idx="2659">
                        <c:v>0.8</c:v>
                      </c:pt>
                      <c:pt idx="2660">
                        <c:v>0.8</c:v>
                      </c:pt>
                      <c:pt idx="2661">
                        <c:v>0.8</c:v>
                      </c:pt>
                      <c:pt idx="2662">
                        <c:v>0.9</c:v>
                      </c:pt>
                      <c:pt idx="2663">
                        <c:v>0.7</c:v>
                      </c:pt>
                      <c:pt idx="2664">
                        <c:v>0.8</c:v>
                      </c:pt>
                      <c:pt idx="2665">
                        <c:v>0.8</c:v>
                      </c:pt>
                      <c:pt idx="2666">
                        <c:v>0.8</c:v>
                      </c:pt>
                      <c:pt idx="2667">
                        <c:v>0.8</c:v>
                      </c:pt>
                      <c:pt idx="2668">
                        <c:v>0.8</c:v>
                      </c:pt>
                      <c:pt idx="2669">
                        <c:v>0.8</c:v>
                      </c:pt>
                      <c:pt idx="2670">
                        <c:v>0.7</c:v>
                      </c:pt>
                      <c:pt idx="2671">
                        <c:v>1</c:v>
                      </c:pt>
                      <c:pt idx="2672">
                        <c:v>0.9</c:v>
                      </c:pt>
                      <c:pt idx="2673">
                        <c:v>0.7</c:v>
                      </c:pt>
                      <c:pt idx="2674">
                        <c:v>0.9</c:v>
                      </c:pt>
                      <c:pt idx="2675">
                        <c:v>0.9</c:v>
                      </c:pt>
                      <c:pt idx="2676">
                        <c:v>0.8</c:v>
                      </c:pt>
                      <c:pt idx="2677">
                        <c:v>0.7</c:v>
                      </c:pt>
                      <c:pt idx="2678">
                        <c:v>0.9</c:v>
                      </c:pt>
                      <c:pt idx="2679">
                        <c:v>0.8</c:v>
                      </c:pt>
                      <c:pt idx="2680">
                        <c:v>0.9</c:v>
                      </c:pt>
                      <c:pt idx="2681">
                        <c:v>0.7</c:v>
                      </c:pt>
                      <c:pt idx="2682">
                        <c:v>1</c:v>
                      </c:pt>
                      <c:pt idx="2683">
                        <c:v>0.7</c:v>
                      </c:pt>
                      <c:pt idx="2684">
                        <c:v>0.8</c:v>
                      </c:pt>
                      <c:pt idx="2685">
                        <c:v>0.7</c:v>
                      </c:pt>
                      <c:pt idx="2686">
                        <c:v>0.9</c:v>
                      </c:pt>
                      <c:pt idx="2687">
                        <c:v>0.9</c:v>
                      </c:pt>
                      <c:pt idx="2688">
                        <c:v>0.8</c:v>
                      </c:pt>
                      <c:pt idx="2689">
                        <c:v>1</c:v>
                      </c:pt>
                      <c:pt idx="2690">
                        <c:v>0.8</c:v>
                      </c:pt>
                      <c:pt idx="2691">
                        <c:v>0.7</c:v>
                      </c:pt>
                      <c:pt idx="2692">
                        <c:v>0.8</c:v>
                      </c:pt>
                      <c:pt idx="2693">
                        <c:v>0.8</c:v>
                      </c:pt>
                      <c:pt idx="2694">
                        <c:v>0.9</c:v>
                      </c:pt>
                      <c:pt idx="2695">
                        <c:v>0.8</c:v>
                      </c:pt>
                      <c:pt idx="2696">
                        <c:v>0.9</c:v>
                      </c:pt>
                      <c:pt idx="2697">
                        <c:v>0.8</c:v>
                      </c:pt>
                      <c:pt idx="2698">
                        <c:v>0.9</c:v>
                      </c:pt>
                      <c:pt idx="2699">
                        <c:v>0.9</c:v>
                      </c:pt>
                      <c:pt idx="2700">
                        <c:v>0.8</c:v>
                      </c:pt>
                      <c:pt idx="2701">
                        <c:v>0.8</c:v>
                      </c:pt>
                      <c:pt idx="2702">
                        <c:v>0.8</c:v>
                      </c:pt>
                      <c:pt idx="2703">
                        <c:v>0.8</c:v>
                      </c:pt>
                      <c:pt idx="2704">
                        <c:v>0.7</c:v>
                      </c:pt>
                      <c:pt idx="2705">
                        <c:v>0.8</c:v>
                      </c:pt>
                      <c:pt idx="2706">
                        <c:v>1</c:v>
                      </c:pt>
                      <c:pt idx="2707">
                        <c:v>0.9</c:v>
                      </c:pt>
                      <c:pt idx="2708">
                        <c:v>0.7</c:v>
                      </c:pt>
                      <c:pt idx="2709">
                        <c:v>0.9</c:v>
                      </c:pt>
                      <c:pt idx="2710">
                        <c:v>0.8</c:v>
                      </c:pt>
                      <c:pt idx="2711">
                        <c:v>0.8</c:v>
                      </c:pt>
                      <c:pt idx="2712">
                        <c:v>0.8</c:v>
                      </c:pt>
                      <c:pt idx="2713">
                        <c:v>0.7</c:v>
                      </c:pt>
                      <c:pt idx="2714">
                        <c:v>1</c:v>
                      </c:pt>
                      <c:pt idx="2715">
                        <c:v>0.9</c:v>
                      </c:pt>
                      <c:pt idx="2716">
                        <c:v>0.8</c:v>
                      </c:pt>
                      <c:pt idx="2717">
                        <c:v>0.8</c:v>
                      </c:pt>
                      <c:pt idx="2718">
                        <c:v>0.8</c:v>
                      </c:pt>
                      <c:pt idx="2719">
                        <c:v>0.8</c:v>
                      </c:pt>
                      <c:pt idx="2720">
                        <c:v>1</c:v>
                      </c:pt>
                      <c:pt idx="2721">
                        <c:v>0.8</c:v>
                      </c:pt>
                      <c:pt idx="2722">
                        <c:v>0.9</c:v>
                      </c:pt>
                      <c:pt idx="2723">
                        <c:v>0.8</c:v>
                      </c:pt>
                      <c:pt idx="2724">
                        <c:v>0.8</c:v>
                      </c:pt>
                      <c:pt idx="2725">
                        <c:v>1</c:v>
                      </c:pt>
                      <c:pt idx="2726">
                        <c:v>1</c:v>
                      </c:pt>
                      <c:pt idx="2727">
                        <c:v>0.9</c:v>
                      </c:pt>
                      <c:pt idx="2728">
                        <c:v>0.8</c:v>
                      </c:pt>
                      <c:pt idx="2729">
                        <c:v>0.8</c:v>
                      </c:pt>
                      <c:pt idx="2730">
                        <c:v>0.9</c:v>
                      </c:pt>
                      <c:pt idx="2731">
                        <c:v>0.8</c:v>
                      </c:pt>
                      <c:pt idx="2732">
                        <c:v>0.9</c:v>
                      </c:pt>
                      <c:pt idx="2733">
                        <c:v>0.8</c:v>
                      </c:pt>
                      <c:pt idx="2734">
                        <c:v>0.9</c:v>
                      </c:pt>
                      <c:pt idx="2735">
                        <c:v>0.9</c:v>
                      </c:pt>
                      <c:pt idx="2736">
                        <c:v>0.7</c:v>
                      </c:pt>
                      <c:pt idx="2737">
                        <c:v>0.9</c:v>
                      </c:pt>
                      <c:pt idx="2738">
                        <c:v>0.9</c:v>
                      </c:pt>
                      <c:pt idx="2739">
                        <c:v>0.9</c:v>
                      </c:pt>
                      <c:pt idx="2740">
                        <c:v>0.8</c:v>
                      </c:pt>
                      <c:pt idx="2741">
                        <c:v>0.8</c:v>
                      </c:pt>
                      <c:pt idx="2742">
                        <c:v>0.8</c:v>
                      </c:pt>
                      <c:pt idx="2743">
                        <c:v>0.7</c:v>
                      </c:pt>
                      <c:pt idx="2744">
                        <c:v>0.8</c:v>
                      </c:pt>
                      <c:pt idx="2745">
                        <c:v>0.9</c:v>
                      </c:pt>
                      <c:pt idx="2746">
                        <c:v>0.7</c:v>
                      </c:pt>
                      <c:pt idx="2747">
                        <c:v>0.8</c:v>
                      </c:pt>
                      <c:pt idx="2748">
                        <c:v>0.8</c:v>
                      </c:pt>
                      <c:pt idx="2749">
                        <c:v>0.9</c:v>
                      </c:pt>
                      <c:pt idx="2750">
                        <c:v>0.8</c:v>
                      </c:pt>
                      <c:pt idx="2751">
                        <c:v>0.8</c:v>
                      </c:pt>
                      <c:pt idx="2752">
                        <c:v>1</c:v>
                      </c:pt>
                      <c:pt idx="2753">
                        <c:v>0.7</c:v>
                      </c:pt>
                      <c:pt idx="2754">
                        <c:v>0.9</c:v>
                      </c:pt>
                      <c:pt idx="2755">
                        <c:v>0.9</c:v>
                      </c:pt>
                      <c:pt idx="2756">
                        <c:v>0.8</c:v>
                      </c:pt>
                      <c:pt idx="2757">
                        <c:v>0.8</c:v>
                      </c:pt>
                      <c:pt idx="2758">
                        <c:v>0.9</c:v>
                      </c:pt>
                      <c:pt idx="2759">
                        <c:v>0.8</c:v>
                      </c:pt>
                      <c:pt idx="2760">
                        <c:v>0.7</c:v>
                      </c:pt>
                      <c:pt idx="2761">
                        <c:v>0.9</c:v>
                      </c:pt>
                      <c:pt idx="2762">
                        <c:v>0.9</c:v>
                      </c:pt>
                      <c:pt idx="2763">
                        <c:v>0.9</c:v>
                      </c:pt>
                      <c:pt idx="2764">
                        <c:v>0.8</c:v>
                      </c:pt>
                      <c:pt idx="2765">
                        <c:v>0.8</c:v>
                      </c:pt>
                      <c:pt idx="2766">
                        <c:v>0.9</c:v>
                      </c:pt>
                      <c:pt idx="2767">
                        <c:v>1</c:v>
                      </c:pt>
                      <c:pt idx="2768">
                        <c:v>0.8</c:v>
                      </c:pt>
                      <c:pt idx="2769">
                        <c:v>0.8</c:v>
                      </c:pt>
                      <c:pt idx="2770">
                        <c:v>0.8</c:v>
                      </c:pt>
                      <c:pt idx="2771">
                        <c:v>0.9</c:v>
                      </c:pt>
                      <c:pt idx="2772">
                        <c:v>0.8</c:v>
                      </c:pt>
                      <c:pt idx="2773">
                        <c:v>0.6</c:v>
                      </c:pt>
                      <c:pt idx="2774">
                        <c:v>0.8</c:v>
                      </c:pt>
                      <c:pt idx="2775">
                        <c:v>0.7</c:v>
                      </c:pt>
                      <c:pt idx="2776">
                        <c:v>0.8</c:v>
                      </c:pt>
                      <c:pt idx="2777">
                        <c:v>0.9</c:v>
                      </c:pt>
                      <c:pt idx="2778">
                        <c:v>0.9</c:v>
                      </c:pt>
                      <c:pt idx="2779">
                        <c:v>0.8</c:v>
                      </c:pt>
                      <c:pt idx="2780">
                        <c:v>0.8</c:v>
                      </c:pt>
                      <c:pt idx="2781">
                        <c:v>0.8</c:v>
                      </c:pt>
                      <c:pt idx="2782">
                        <c:v>0.7</c:v>
                      </c:pt>
                      <c:pt idx="2783">
                        <c:v>0.8</c:v>
                      </c:pt>
                      <c:pt idx="2784">
                        <c:v>0.8</c:v>
                      </c:pt>
                      <c:pt idx="2785">
                        <c:v>0.8</c:v>
                      </c:pt>
                      <c:pt idx="2786">
                        <c:v>0.8</c:v>
                      </c:pt>
                      <c:pt idx="2787">
                        <c:v>0.8</c:v>
                      </c:pt>
                      <c:pt idx="2788">
                        <c:v>0.9</c:v>
                      </c:pt>
                      <c:pt idx="2789">
                        <c:v>0.9</c:v>
                      </c:pt>
                      <c:pt idx="2790">
                        <c:v>0.8</c:v>
                      </c:pt>
                      <c:pt idx="2791">
                        <c:v>0.8</c:v>
                      </c:pt>
                      <c:pt idx="2792">
                        <c:v>1</c:v>
                      </c:pt>
                      <c:pt idx="2793">
                        <c:v>0.9</c:v>
                      </c:pt>
                      <c:pt idx="2794">
                        <c:v>0.8</c:v>
                      </c:pt>
                      <c:pt idx="2795">
                        <c:v>0.8</c:v>
                      </c:pt>
                      <c:pt idx="2796">
                        <c:v>0.9</c:v>
                      </c:pt>
                      <c:pt idx="2797">
                        <c:v>0.8</c:v>
                      </c:pt>
                      <c:pt idx="2798">
                        <c:v>0.8</c:v>
                      </c:pt>
                      <c:pt idx="2799">
                        <c:v>0.8</c:v>
                      </c:pt>
                      <c:pt idx="2800">
                        <c:v>0.8</c:v>
                      </c:pt>
                      <c:pt idx="2801">
                        <c:v>0.8</c:v>
                      </c:pt>
                      <c:pt idx="2802">
                        <c:v>0.9</c:v>
                      </c:pt>
                      <c:pt idx="2803">
                        <c:v>0.8</c:v>
                      </c:pt>
                      <c:pt idx="2804">
                        <c:v>0.9</c:v>
                      </c:pt>
                      <c:pt idx="2805">
                        <c:v>0.9</c:v>
                      </c:pt>
                      <c:pt idx="2806">
                        <c:v>0.9</c:v>
                      </c:pt>
                      <c:pt idx="2807">
                        <c:v>0.8</c:v>
                      </c:pt>
                      <c:pt idx="2808">
                        <c:v>0.8</c:v>
                      </c:pt>
                      <c:pt idx="2809">
                        <c:v>0.9</c:v>
                      </c:pt>
                      <c:pt idx="2810">
                        <c:v>0.9</c:v>
                      </c:pt>
                      <c:pt idx="2811">
                        <c:v>0.8</c:v>
                      </c:pt>
                      <c:pt idx="2812">
                        <c:v>0.7</c:v>
                      </c:pt>
                      <c:pt idx="2813">
                        <c:v>0.9</c:v>
                      </c:pt>
                      <c:pt idx="2814">
                        <c:v>0.9</c:v>
                      </c:pt>
                      <c:pt idx="2815">
                        <c:v>0.8</c:v>
                      </c:pt>
                      <c:pt idx="2816">
                        <c:v>0.9</c:v>
                      </c:pt>
                      <c:pt idx="2817">
                        <c:v>0.8</c:v>
                      </c:pt>
                      <c:pt idx="2818">
                        <c:v>0.9</c:v>
                      </c:pt>
                      <c:pt idx="2819">
                        <c:v>0.9</c:v>
                      </c:pt>
                      <c:pt idx="2820">
                        <c:v>0.9</c:v>
                      </c:pt>
                      <c:pt idx="2821">
                        <c:v>0.9</c:v>
                      </c:pt>
                      <c:pt idx="2822">
                        <c:v>0.9</c:v>
                      </c:pt>
                      <c:pt idx="2823">
                        <c:v>0.9</c:v>
                      </c:pt>
                      <c:pt idx="2824">
                        <c:v>0.7</c:v>
                      </c:pt>
                      <c:pt idx="2825">
                        <c:v>0.8</c:v>
                      </c:pt>
                      <c:pt idx="2826">
                        <c:v>0.8</c:v>
                      </c:pt>
                      <c:pt idx="2827">
                        <c:v>0.8</c:v>
                      </c:pt>
                      <c:pt idx="2828">
                        <c:v>0.9</c:v>
                      </c:pt>
                      <c:pt idx="2829">
                        <c:v>0.9</c:v>
                      </c:pt>
                      <c:pt idx="2830">
                        <c:v>0.8</c:v>
                      </c:pt>
                      <c:pt idx="2831">
                        <c:v>0.8</c:v>
                      </c:pt>
                      <c:pt idx="2832">
                        <c:v>0.9</c:v>
                      </c:pt>
                      <c:pt idx="2833">
                        <c:v>0.8</c:v>
                      </c:pt>
                      <c:pt idx="2834">
                        <c:v>1</c:v>
                      </c:pt>
                      <c:pt idx="2835">
                        <c:v>0.8</c:v>
                      </c:pt>
                      <c:pt idx="2836">
                        <c:v>0.7</c:v>
                      </c:pt>
                      <c:pt idx="2837">
                        <c:v>0.8</c:v>
                      </c:pt>
                      <c:pt idx="2838">
                        <c:v>0.8</c:v>
                      </c:pt>
                      <c:pt idx="2839">
                        <c:v>0.9</c:v>
                      </c:pt>
                      <c:pt idx="2840">
                        <c:v>0.8</c:v>
                      </c:pt>
                      <c:pt idx="2841">
                        <c:v>0.8</c:v>
                      </c:pt>
                      <c:pt idx="2842">
                        <c:v>0.9</c:v>
                      </c:pt>
                      <c:pt idx="2843">
                        <c:v>0.8</c:v>
                      </c:pt>
                      <c:pt idx="2844">
                        <c:v>0.9</c:v>
                      </c:pt>
                      <c:pt idx="2845">
                        <c:v>0.8</c:v>
                      </c:pt>
                      <c:pt idx="2846">
                        <c:v>0.9</c:v>
                      </c:pt>
                      <c:pt idx="2847">
                        <c:v>0.9</c:v>
                      </c:pt>
                      <c:pt idx="2848">
                        <c:v>0.8</c:v>
                      </c:pt>
                      <c:pt idx="2849">
                        <c:v>0.8</c:v>
                      </c:pt>
                      <c:pt idx="2850">
                        <c:v>0.9</c:v>
                      </c:pt>
                      <c:pt idx="2851">
                        <c:v>0.9</c:v>
                      </c:pt>
                      <c:pt idx="2852">
                        <c:v>0.8</c:v>
                      </c:pt>
                      <c:pt idx="2853">
                        <c:v>0.9</c:v>
                      </c:pt>
                      <c:pt idx="2854">
                        <c:v>0.9</c:v>
                      </c:pt>
                      <c:pt idx="2855">
                        <c:v>0.9</c:v>
                      </c:pt>
                      <c:pt idx="2856">
                        <c:v>0.9</c:v>
                      </c:pt>
                      <c:pt idx="2857">
                        <c:v>1.1000000000000001</c:v>
                      </c:pt>
                      <c:pt idx="2858">
                        <c:v>0.9</c:v>
                      </c:pt>
                      <c:pt idx="2859">
                        <c:v>0.7</c:v>
                      </c:pt>
                      <c:pt idx="2860">
                        <c:v>0.8</c:v>
                      </c:pt>
                      <c:pt idx="2861">
                        <c:v>0.9</c:v>
                      </c:pt>
                      <c:pt idx="2862">
                        <c:v>0.9</c:v>
                      </c:pt>
                      <c:pt idx="2863">
                        <c:v>0.7</c:v>
                      </c:pt>
                      <c:pt idx="2864">
                        <c:v>0.8</c:v>
                      </c:pt>
                      <c:pt idx="2865">
                        <c:v>0.9</c:v>
                      </c:pt>
                      <c:pt idx="2866">
                        <c:v>0.9</c:v>
                      </c:pt>
                      <c:pt idx="2867">
                        <c:v>0.9</c:v>
                      </c:pt>
                      <c:pt idx="2868">
                        <c:v>0.8</c:v>
                      </c:pt>
                      <c:pt idx="2869">
                        <c:v>0.8</c:v>
                      </c:pt>
                      <c:pt idx="2870">
                        <c:v>0.9</c:v>
                      </c:pt>
                      <c:pt idx="2871">
                        <c:v>0.9</c:v>
                      </c:pt>
                      <c:pt idx="2872">
                        <c:v>0.8</c:v>
                      </c:pt>
                      <c:pt idx="2873">
                        <c:v>0.9</c:v>
                      </c:pt>
                      <c:pt idx="2874">
                        <c:v>0.8</c:v>
                      </c:pt>
                      <c:pt idx="2875">
                        <c:v>0.9</c:v>
                      </c:pt>
                      <c:pt idx="2876">
                        <c:v>0.9</c:v>
                      </c:pt>
                      <c:pt idx="2877">
                        <c:v>1.2</c:v>
                      </c:pt>
                      <c:pt idx="2878">
                        <c:v>0.8</c:v>
                      </c:pt>
                      <c:pt idx="2879">
                        <c:v>0.7</c:v>
                      </c:pt>
                      <c:pt idx="2880">
                        <c:v>0.9</c:v>
                      </c:pt>
                      <c:pt idx="2881">
                        <c:v>1.2</c:v>
                      </c:pt>
                      <c:pt idx="2882">
                        <c:v>0.9</c:v>
                      </c:pt>
                      <c:pt idx="2883">
                        <c:v>0.7</c:v>
                      </c:pt>
                      <c:pt idx="2884">
                        <c:v>0.9</c:v>
                      </c:pt>
                      <c:pt idx="2885">
                        <c:v>0.8</c:v>
                      </c:pt>
                      <c:pt idx="2886">
                        <c:v>1</c:v>
                      </c:pt>
                      <c:pt idx="2887">
                        <c:v>0.9</c:v>
                      </c:pt>
                      <c:pt idx="2888">
                        <c:v>0.9</c:v>
                      </c:pt>
                      <c:pt idx="2889">
                        <c:v>0.8</c:v>
                      </c:pt>
                      <c:pt idx="2890">
                        <c:v>1</c:v>
                      </c:pt>
                      <c:pt idx="2891">
                        <c:v>0.9</c:v>
                      </c:pt>
                      <c:pt idx="2892">
                        <c:v>0.7</c:v>
                      </c:pt>
                      <c:pt idx="2893">
                        <c:v>0.8</c:v>
                      </c:pt>
                      <c:pt idx="2894">
                        <c:v>0.8</c:v>
                      </c:pt>
                      <c:pt idx="2895">
                        <c:v>0.8</c:v>
                      </c:pt>
                      <c:pt idx="2896">
                        <c:v>0.9</c:v>
                      </c:pt>
                      <c:pt idx="2897">
                        <c:v>0.7</c:v>
                      </c:pt>
                      <c:pt idx="2898">
                        <c:v>0.8</c:v>
                      </c:pt>
                      <c:pt idx="2899">
                        <c:v>0.8</c:v>
                      </c:pt>
                      <c:pt idx="2900">
                        <c:v>0.9</c:v>
                      </c:pt>
                      <c:pt idx="2901">
                        <c:v>0.8</c:v>
                      </c:pt>
                      <c:pt idx="2902">
                        <c:v>0.9</c:v>
                      </c:pt>
                      <c:pt idx="2903">
                        <c:v>0.9</c:v>
                      </c:pt>
                      <c:pt idx="2904">
                        <c:v>0.9</c:v>
                      </c:pt>
                      <c:pt idx="2905">
                        <c:v>0.7</c:v>
                      </c:pt>
                      <c:pt idx="2906">
                        <c:v>0.8</c:v>
                      </c:pt>
                      <c:pt idx="2907">
                        <c:v>0.7</c:v>
                      </c:pt>
                      <c:pt idx="2908">
                        <c:v>0.8</c:v>
                      </c:pt>
                      <c:pt idx="2909">
                        <c:v>0.9</c:v>
                      </c:pt>
                      <c:pt idx="2910">
                        <c:v>0.8</c:v>
                      </c:pt>
                      <c:pt idx="2911">
                        <c:v>0.9</c:v>
                      </c:pt>
                      <c:pt idx="2912">
                        <c:v>0.8</c:v>
                      </c:pt>
                      <c:pt idx="2913">
                        <c:v>0.9</c:v>
                      </c:pt>
                      <c:pt idx="2914">
                        <c:v>0.8</c:v>
                      </c:pt>
                      <c:pt idx="2915">
                        <c:v>0.9</c:v>
                      </c:pt>
                      <c:pt idx="2916">
                        <c:v>0.7</c:v>
                      </c:pt>
                      <c:pt idx="2917">
                        <c:v>0.8</c:v>
                      </c:pt>
                      <c:pt idx="2918">
                        <c:v>0.9</c:v>
                      </c:pt>
                      <c:pt idx="2919">
                        <c:v>0.8</c:v>
                      </c:pt>
                      <c:pt idx="2920">
                        <c:v>0.8</c:v>
                      </c:pt>
                      <c:pt idx="2921">
                        <c:v>1</c:v>
                      </c:pt>
                      <c:pt idx="2922">
                        <c:v>0.6</c:v>
                      </c:pt>
                      <c:pt idx="2923">
                        <c:v>0.9</c:v>
                      </c:pt>
                      <c:pt idx="2924">
                        <c:v>0.7</c:v>
                      </c:pt>
                      <c:pt idx="2925">
                        <c:v>0.9</c:v>
                      </c:pt>
                      <c:pt idx="2926">
                        <c:v>0.8</c:v>
                      </c:pt>
                      <c:pt idx="2927">
                        <c:v>0.9</c:v>
                      </c:pt>
                      <c:pt idx="2928">
                        <c:v>0.8</c:v>
                      </c:pt>
                      <c:pt idx="2929">
                        <c:v>0.9</c:v>
                      </c:pt>
                      <c:pt idx="2930">
                        <c:v>0.7</c:v>
                      </c:pt>
                      <c:pt idx="2931">
                        <c:v>0.8</c:v>
                      </c:pt>
                      <c:pt idx="2932">
                        <c:v>0.8</c:v>
                      </c:pt>
                      <c:pt idx="2933">
                        <c:v>0.9</c:v>
                      </c:pt>
                      <c:pt idx="2934">
                        <c:v>0.9</c:v>
                      </c:pt>
                      <c:pt idx="2935">
                        <c:v>0.8</c:v>
                      </c:pt>
                      <c:pt idx="2936">
                        <c:v>0.9</c:v>
                      </c:pt>
                      <c:pt idx="2937">
                        <c:v>1</c:v>
                      </c:pt>
                      <c:pt idx="2938">
                        <c:v>0.8</c:v>
                      </c:pt>
                      <c:pt idx="2939">
                        <c:v>0.8</c:v>
                      </c:pt>
                      <c:pt idx="2940">
                        <c:v>0.8</c:v>
                      </c:pt>
                      <c:pt idx="2941">
                        <c:v>0.9</c:v>
                      </c:pt>
                      <c:pt idx="2942">
                        <c:v>0.7</c:v>
                      </c:pt>
                      <c:pt idx="2943">
                        <c:v>0.8</c:v>
                      </c:pt>
                      <c:pt idx="2944">
                        <c:v>0.7</c:v>
                      </c:pt>
                      <c:pt idx="2945">
                        <c:v>0.7</c:v>
                      </c:pt>
                      <c:pt idx="2946">
                        <c:v>0.8</c:v>
                      </c:pt>
                      <c:pt idx="2947">
                        <c:v>0.8</c:v>
                      </c:pt>
                      <c:pt idx="2948">
                        <c:v>0.9</c:v>
                      </c:pt>
                      <c:pt idx="2949">
                        <c:v>0.8</c:v>
                      </c:pt>
                      <c:pt idx="2950">
                        <c:v>0.7</c:v>
                      </c:pt>
                      <c:pt idx="2951">
                        <c:v>0.9</c:v>
                      </c:pt>
                      <c:pt idx="2952">
                        <c:v>1</c:v>
                      </c:pt>
                      <c:pt idx="2953">
                        <c:v>0.8</c:v>
                      </c:pt>
                      <c:pt idx="2954">
                        <c:v>0.9</c:v>
                      </c:pt>
                      <c:pt idx="2955">
                        <c:v>0.7</c:v>
                      </c:pt>
                      <c:pt idx="2956">
                        <c:v>0.9</c:v>
                      </c:pt>
                      <c:pt idx="2957">
                        <c:v>0.9</c:v>
                      </c:pt>
                      <c:pt idx="2958">
                        <c:v>0.8</c:v>
                      </c:pt>
                      <c:pt idx="2959">
                        <c:v>1.1000000000000001</c:v>
                      </c:pt>
                      <c:pt idx="2960">
                        <c:v>0.8</c:v>
                      </c:pt>
                      <c:pt idx="2961">
                        <c:v>0.9</c:v>
                      </c:pt>
                      <c:pt idx="2962">
                        <c:v>0.8</c:v>
                      </c:pt>
                      <c:pt idx="2963">
                        <c:v>0.9</c:v>
                      </c:pt>
                      <c:pt idx="2964">
                        <c:v>0.7</c:v>
                      </c:pt>
                      <c:pt idx="2965">
                        <c:v>0.8</c:v>
                      </c:pt>
                      <c:pt idx="2966">
                        <c:v>0.8</c:v>
                      </c:pt>
                      <c:pt idx="2967">
                        <c:v>0.9</c:v>
                      </c:pt>
                      <c:pt idx="2968">
                        <c:v>0.8</c:v>
                      </c:pt>
                      <c:pt idx="2969">
                        <c:v>1</c:v>
                      </c:pt>
                      <c:pt idx="2970">
                        <c:v>0.8</c:v>
                      </c:pt>
                      <c:pt idx="2971">
                        <c:v>0.7</c:v>
                      </c:pt>
                      <c:pt idx="2972">
                        <c:v>0.8</c:v>
                      </c:pt>
                      <c:pt idx="2973">
                        <c:v>0.8</c:v>
                      </c:pt>
                      <c:pt idx="2974">
                        <c:v>0.8</c:v>
                      </c:pt>
                      <c:pt idx="2975">
                        <c:v>0.9</c:v>
                      </c:pt>
                      <c:pt idx="2976">
                        <c:v>0.7</c:v>
                      </c:pt>
                      <c:pt idx="2977">
                        <c:v>0.9</c:v>
                      </c:pt>
                      <c:pt idx="2978">
                        <c:v>0.8</c:v>
                      </c:pt>
                      <c:pt idx="2979">
                        <c:v>0.8</c:v>
                      </c:pt>
                      <c:pt idx="2980">
                        <c:v>0.9</c:v>
                      </c:pt>
                      <c:pt idx="2981">
                        <c:v>0.9</c:v>
                      </c:pt>
                      <c:pt idx="2982">
                        <c:v>0.9</c:v>
                      </c:pt>
                      <c:pt idx="2983">
                        <c:v>0.8</c:v>
                      </c:pt>
                      <c:pt idx="2984">
                        <c:v>0.9</c:v>
                      </c:pt>
                      <c:pt idx="2985">
                        <c:v>0.8</c:v>
                      </c:pt>
                      <c:pt idx="2986">
                        <c:v>0.8</c:v>
                      </c:pt>
                      <c:pt idx="2987">
                        <c:v>0.8</c:v>
                      </c:pt>
                      <c:pt idx="2988">
                        <c:v>0.8</c:v>
                      </c:pt>
                      <c:pt idx="2989">
                        <c:v>0.9</c:v>
                      </c:pt>
                      <c:pt idx="2990">
                        <c:v>0.9</c:v>
                      </c:pt>
                      <c:pt idx="2991">
                        <c:v>0.7</c:v>
                      </c:pt>
                      <c:pt idx="2992">
                        <c:v>0.9</c:v>
                      </c:pt>
                      <c:pt idx="2993">
                        <c:v>1</c:v>
                      </c:pt>
                      <c:pt idx="2994">
                        <c:v>0.9</c:v>
                      </c:pt>
                      <c:pt idx="2995">
                        <c:v>0.8</c:v>
                      </c:pt>
                      <c:pt idx="2996">
                        <c:v>0.8</c:v>
                      </c:pt>
                      <c:pt idx="2997">
                        <c:v>0.8</c:v>
                      </c:pt>
                      <c:pt idx="2998">
                        <c:v>0.8</c:v>
                      </c:pt>
                      <c:pt idx="2999">
                        <c:v>1</c:v>
                      </c:pt>
                      <c:pt idx="3000">
                        <c:v>0.8</c:v>
                      </c:pt>
                      <c:pt idx="3001">
                        <c:v>0.9</c:v>
                      </c:pt>
                      <c:pt idx="3002">
                        <c:v>0.8</c:v>
                      </c:pt>
                      <c:pt idx="3003">
                        <c:v>0.9</c:v>
                      </c:pt>
                      <c:pt idx="3004">
                        <c:v>0.7</c:v>
                      </c:pt>
                      <c:pt idx="3005">
                        <c:v>1</c:v>
                      </c:pt>
                      <c:pt idx="3006">
                        <c:v>0.9</c:v>
                      </c:pt>
                      <c:pt idx="3007">
                        <c:v>0.8</c:v>
                      </c:pt>
                      <c:pt idx="3008">
                        <c:v>0.8</c:v>
                      </c:pt>
                      <c:pt idx="3009">
                        <c:v>0.9</c:v>
                      </c:pt>
                      <c:pt idx="3010">
                        <c:v>0.8</c:v>
                      </c:pt>
                      <c:pt idx="3011">
                        <c:v>0.9</c:v>
                      </c:pt>
                      <c:pt idx="3012">
                        <c:v>1</c:v>
                      </c:pt>
                      <c:pt idx="3013">
                        <c:v>0.8</c:v>
                      </c:pt>
                      <c:pt idx="3014">
                        <c:v>0.8</c:v>
                      </c:pt>
                      <c:pt idx="3015">
                        <c:v>0.8</c:v>
                      </c:pt>
                      <c:pt idx="3016">
                        <c:v>0.9</c:v>
                      </c:pt>
                      <c:pt idx="3017">
                        <c:v>0.9</c:v>
                      </c:pt>
                      <c:pt idx="3018">
                        <c:v>0.8</c:v>
                      </c:pt>
                      <c:pt idx="3019">
                        <c:v>0.9</c:v>
                      </c:pt>
                      <c:pt idx="3020">
                        <c:v>0.7</c:v>
                      </c:pt>
                      <c:pt idx="3021">
                        <c:v>1</c:v>
                      </c:pt>
                      <c:pt idx="3022">
                        <c:v>0.9</c:v>
                      </c:pt>
                      <c:pt idx="3023">
                        <c:v>0.9</c:v>
                      </c:pt>
                      <c:pt idx="3024">
                        <c:v>0.9</c:v>
                      </c:pt>
                      <c:pt idx="3025">
                        <c:v>0.7</c:v>
                      </c:pt>
                      <c:pt idx="3026">
                        <c:v>1</c:v>
                      </c:pt>
                      <c:pt idx="3027">
                        <c:v>0.9</c:v>
                      </c:pt>
                      <c:pt idx="3028">
                        <c:v>0.9</c:v>
                      </c:pt>
                      <c:pt idx="3029">
                        <c:v>1</c:v>
                      </c:pt>
                      <c:pt idx="3030">
                        <c:v>0.9</c:v>
                      </c:pt>
                      <c:pt idx="3031">
                        <c:v>0.8</c:v>
                      </c:pt>
                      <c:pt idx="3032">
                        <c:v>0.8</c:v>
                      </c:pt>
                      <c:pt idx="3033">
                        <c:v>0.9</c:v>
                      </c:pt>
                      <c:pt idx="3034">
                        <c:v>1</c:v>
                      </c:pt>
                      <c:pt idx="3035">
                        <c:v>1</c:v>
                      </c:pt>
                      <c:pt idx="3036">
                        <c:v>0.9</c:v>
                      </c:pt>
                      <c:pt idx="3037">
                        <c:v>0.9</c:v>
                      </c:pt>
                      <c:pt idx="3038">
                        <c:v>0.7</c:v>
                      </c:pt>
                      <c:pt idx="3039">
                        <c:v>0.9</c:v>
                      </c:pt>
                      <c:pt idx="3040">
                        <c:v>0.9</c:v>
                      </c:pt>
                      <c:pt idx="3041">
                        <c:v>0.8</c:v>
                      </c:pt>
                      <c:pt idx="3042">
                        <c:v>0.9</c:v>
                      </c:pt>
                      <c:pt idx="3043">
                        <c:v>0.7</c:v>
                      </c:pt>
                      <c:pt idx="3044">
                        <c:v>0.8</c:v>
                      </c:pt>
                      <c:pt idx="3045">
                        <c:v>0.9</c:v>
                      </c:pt>
                      <c:pt idx="3046">
                        <c:v>1</c:v>
                      </c:pt>
                      <c:pt idx="3047">
                        <c:v>0.8</c:v>
                      </c:pt>
                      <c:pt idx="3048">
                        <c:v>1</c:v>
                      </c:pt>
                      <c:pt idx="3049">
                        <c:v>0.9</c:v>
                      </c:pt>
                      <c:pt idx="3050">
                        <c:v>0.9</c:v>
                      </c:pt>
                      <c:pt idx="3051">
                        <c:v>0.9</c:v>
                      </c:pt>
                      <c:pt idx="3052">
                        <c:v>0.8</c:v>
                      </c:pt>
                      <c:pt idx="3053">
                        <c:v>0.9</c:v>
                      </c:pt>
                      <c:pt idx="3054">
                        <c:v>0.8</c:v>
                      </c:pt>
                      <c:pt idx="3055">
                        <c:v>0.8</c:v>
                      </c:pt>
                      <c:pt idx="3056">
                        <c:v>1</c:v>
                      </c:pt>
                      <c:pt idx="3057">
                        <c:v>0.9</c:v>
                      </c:pt>
                      <c:pt idx="3058">
                        <c:v>0.9</c:v>
                      </c:pt>
                      <c:pt idx="3059">
                        <c:v>0.9</c:v>
                      </c:pt>
                      <c:pt idx="3060">
                        <c:v>0.8</c:v>
                      </c:pt>
                      <c:pt idx="3061">
                        <c:v>1</c:v>
                      </c:pt>
                      <c:pt idx="3062">
                        <c:v>0.9</c:v>
                      </c:pt>
                      <c:pt idx="3063">
                        <c:v>0.8</c:v>
                      </c:pt>
                      <c:pt idx="3064">
                        <c:v>1</c:v>
                      </c:pt>
                      <c:pt idx="3065">
                        <c:v>0.9</c:v>
                      </c:pt>
                      <c:pt idx="3066">
                        <c:v>0.9</c:v>
                      </c:pt>
                      <c:pt idx="3067">
                        <c:v>0.8</c:v>
                      </c:pt>
                      <c:pt idx="3068">
                        <c:v>0.8</c:v>
                      </c:pt>
                      <c:pt idx="3069">
                        <c:v>0.9</c:v>
                      </c:pt>
                      <c:pt idx="3070">
                        <c:v>0.9</c:v>
                      </c:pt>
                      <c:pt idx="3071">
                        <c:v>0.7</c:v>
                      </c:pt>
                      <c:pt idx="3072">
                        <c:v>0.7</c:v>
                      </c:pt>
                      <c:pt idx="3073">
                        <c:v>0.8</c:v>
                      </c:pt>
                      <c:pt idx="3074">
                        <c:v>0.9</c:v>
                      </c:pt>
                      <c:pt idx="3075">
                        <c:v>0.9</c:v>
                      </c:pt>
                      <c:pt idx="3076">
                        <c:v>0.8</c:v>
                      </c:pt>
                      <c:pt idx="3077">
                        <c:v>0.8</c:v>
                      </c:pt>
                      <c:pt idx="3078">
                        <c:v>0.8</c:v>
                      </c:pt>
                      <c:pt idx="3079">
                        <c:v>1</c:v>
                      </c:pt>
                      <c:pt idx="3080">
                        <c:v>0.9</c:v>
                      </c:pt>
                      <c:pt idx="3081">
                        <c:v>0.8</c:v>
                      </c:pt>
                      <c:pt idx="3082">
                        <c:v>0.7</c:v>
                      </c:pt>
                      <c:pt idx="3083">
                        <c:v>1</c:v>
                      </c:pt>
                      <c:pt idx="3084">
                        <c:v>0.7</c:v>
                      </c:pt>
                      <c:pt idx="3085">
                        <c:v>0.9</c:v>
                      </c:pt>
                      <c:pt idx="3086">
                        <c:v>0.9</c:v>
                      </c:pt>
                      <c:pt idx="3087">
                        <c:v>0.9</c:v>
                      </c:pt>
                      <c:pt idx="3088">
                        <c:v>0.7</c:v>
                      </c:pt>
                      <c:pt idx="3089">
                        <c:v>1</c:v>
                      </c:pt>
                      <c:pt idx="3090">
                        <c:v>0.7</c:v>
                      </c:pt>
                      <c:pt idx="3091">
                        <c:v>0.8</c:v>
                      </c:pt>
                      <c:pt idx="3092">
                        <c:v>0.8</c:v>
                      </c:pt>
                      <c:pt idx="3093">
                        <c:v>0.8</c:v>
                      </c:pt>
                      <c:pt idx="3094">
                        <c:v>0.9</c:v>
                      </c:pt>
                      <c:pt idx="3095">
                        <c:v>0.6</c:v>
                      </c:pt>
                      <c:pt idx="3096">
                        <c:v>0.8</c:v>
                      </c:pt>
                      <c:pt idx="3097">
                        <c:v>0.9</c:v>
                      </c:pt>
                      <c:pt idx="3098">
                        <c:v>1</c:v>
                      </c:pt>
                      <c:pt idx="3099">
                        <c:v>0.7</c:v>
                      </c:pt>
                      <c:pt idx="3100">
                        <c:v>0.9</c:v>
                      </c:pt>
                      <c:pt idx="3101">
                        <c:v>0.7</c:v>
                      </c:pt>
                      <c:pt idx="3102">
                        <c:v>0.9</c:v>
                      </c:pt>
                      <c:pt idx="3103">
                        <c:v>0.7</c:v>
                      </c:pt>
                      <c:pt idx="3104">
                        <c:v>0.8</c:v>
                      </c:pt>
                      <c:pt idx="3105">
                        <c:v>0.8</c:v>
                      </c:pt>
                      <c:pt idx="3106">
                        <c:v>0.9</c:v>
                      </c:pt>
                      <c:pt idx="3107">
                        <c:v>0.8</c:v>
                      </c:pt>
                      <c:pt idx="3108">
                        <c:v>0.8</c:v>
                      </c:pt>
                      <c:pt idx="3109">
                        <c:v>0.9</c:v>
                      </c:pt>
                      <c:pt idx="3110">
                        <c:v>0.9</c:v>
                      </c:pt>
                      <c:pt idx="3111">
                        <c:v>0.7</c:v>
                      </c:pt>
                      <c:pt idx="3112">
                        <c:v>0.8</c:v>
                      </c:pt>
                      <c:pt idx="3113">
                        <c:v>0.8</c:v>
                      </c:pt>
                      <c:pt idx="3114">
                        <c:v>0.8</c:v>
                      </c:pt>
                      <c:pt idx="3115">
                        <c:v>0.8</c:v>
                      </c:pt>
                      <c:pt idx="3116">
                        <c:v>0.8</c:v>
                      </c:pt>
                      <c:pt idx="3117">
                        <c:v>0.8</c:v>
                      </c:pt>
                      <c:pt idx="3118">
                        <c:v>0.9</c:v>
                      </c:pt>
                      <c:pt idx="3119">
                        <c:v>0.8</c:v>
                      </c:pt>
                      <c:pt idx="3120">
                        <c:v>0.8</c:v>
                      </c:pt>
                      <c:pt idx="3121">
                        <c:v>0.8</c:v>
                      </c:pt>
                      <c:pt idx="3122">
                        <c:v>0.8</c:v>
                      </c:pt>
                      <c:pt idx="3123">
                        <c:v>0.7</c:v>
                      </c:pt>
                      <c:pt idx="3124">
                        <c:v>0.9</c:v>
                      </c:pt>
                      <c:pt idx="3125">
                        <c:v>0.7</c:v>
                      </c:pt>
                      <c:pt idx="3126">
                        <c:v>0.8</c:v>
                      </c:pt>
                      <c:pt idx="3127">
                        <c:v>0.9</c:v>
                      </c:pt>
                      <c:pt idx="3128">
                        <c:v>1</c:v>
                      </c:pt>
                      <c:pt idx="3129">
                        <c:v>0.7</c:v>
                      </c:pt>
                      <c:pt idx="3130">
                        <c:v>0.8</c:v>
                      </c:pt>
                      <c:pt idx="3131">
                        <c:v>0.8</c:v>
                      </c:pt>
                      <c:pt idx="3132">
                        <c:v>0.8</c:v>
                      </c:pt>
                      <c:pt idx="3133">
                        <c:v>0.7</c:v>
                      </c:pt>
                      <c:pt idx="3134">
                        <c:v>0.8</c:v>
                      </c:pt>
                      <c:pt idx="3135">
                        <c:v>0.6</c:v>
                      </c:pt>
                      <c:pt idx="3136">
                        <c:v>0.8</c:v>
                      </c:pt>
                      <c:pt idx="3137">
                        <c:v>0.8</c:v>
                      </c:pt>
                      <c:pt idx="3138">
                        <c:v>0.8</c:v>
                      </c:pt>
                      <c:pt idx="3139">
                        <c:v>0.8</c:v>
                      </c:pt>
                      <c:pt idx="3140">
                        <c:v>0.7</c:v>
                      </c:pt>
                      <c:pt idx="3141">
                        <c:v>0.8</c:v>
                      </c:pt>
                      <c:pt idx="3142">
                        <c:v>0.9</c:v>
                      </c:pt>
                      <c:pt idx="3143">
                        <c:v>0.8</c:v>
                      </c:pt>
                      <c:pt idx="3144">
                        <c:v>0.8</c:v>
                      </c:pt>
                      <c:pt idx="3145">
                        <c:v>0.8</c:v>
                      </c:pt>
                      <c:pt idx="3146">
                        <c:v>0.8</c:v>
                      </c:pt>
                      <c:pt idx="3147">
                        <c:v>0.8</c:v>
                      </c:pt>
                      <c:pt idx="3148">
                        <c:v>0.6</c:v>
                      </c:pt>
                      <c:pt idx="3149">
                        <c:v>0.8</c:v>
                      </c:pt>
                      <c:pt idx="3150">
                        <c:v>0.7</c:v>
                      </c:pt>
                      <c:pt idx="3151">
                        <c:v>0.8</c:v>
                      </c:pt>
                      <c:pt idx="3152">
                        <c:v>1</c:v>
                      </c:pt>
                      <c:pt idx="3153">
                        <c:v>0.9</c:v>
                      </c:pt>
                      <c:pt idx="3154">
                        <c:v>1</c:v>
                      </c:pt>
                      <c:pt idx="3155">
                        <c:v>0.8</c:v>
                      </c:pt>
                      <c:pt idx="3156">
                        <c:v>0.8</c:v>
                      </c:pt>
                      <c:pt idx="3157">
                        <c:v>0.7</c:v>
                      </c:pt>
                      <c:pt idx="3158">
                        <c:v>0.8</c:v>
                      </c:pt>
                      <c:pt idx="3159">
                        <c:v>0.9</c:v>
                      </c:pt>
                      <c:pt idx="3160">
                        <c:v>0.7</c:v>
                      </c:pt>
                      <c:pt idx="3161">
                        <c:v>0.9</c:v>
                      </c:pt>
                      <c:pt idx="3162">
                        <c:v>0.8</c:v>
                      </c:pt>
                      <c:pt idx="3163">
                        <c:v>0.7</c:v>
                      </c:pt>
                      <c:pt idx="3164">
                        <c:v>0.8</c:v>
                      </c:pt>
                      <c:pt idx="3165">
                        <c:v>0.8</c:v>
                      </c:pt>
                      <c:pt idx="3166">
                        <c:v>0.8</c:v>
                      </c:pt>
                      <c:pt idx="3167">
                        <c:v>0.8</c:v>
                      </c:pt>
                      <c:pt idx="3168">
                        <c:v>0.8</c:v>
                      </c:pt>
                      <c:pt idx="3169">
                        <c:v>0.9</c:v>
                      </c:pt>
                      <c:pt idx="3170">
                        <c:v>0.8</c:v>
                      </c:pt>
                      <c:pt idx="3171">
                        <c:v>0.9</c:v>
                      </c:pt>
                      <c:pt idx="3172">
                        <c:v>0.9</c:v>
                      </c:pt>
                      <c:pt idx="3173">
                        <c:v>0.8</c:v>
                      </c:pt>
                      <c:pt idx="3174">
                        <c:v>0.9</c:v>
                      </c:pt>
                      <c:pt idx="3175">
                        <c:v>0.8</c:v>
                      </c:pt>
                      <c:pt idx="3176">
                        <c:v>0.8</c:v>
                      </c:pt>
                      <c:pt idx="3177">
                        <c:v>1</c:v>
                      </c:pt>
                      <c:pt idx="3178">
                        <c:v>0.9</c:v>
                      </c:pt>
                      <c:pt idx="3179">
                        <c:v>0.9</c:v>
                      </c:pt>
                      <c:pt idx="3180">
                        <c:v>0.9</c:v>
                      </c:pt>
                      <c:pt idx="3181">
                        <c:v>0.9</c:v>
                      </c:pt>
                      <c:pt idx="3182">
                        <c:v>1.2</c:v>
                      </c:pt>
                      <c:pt idx="3183">
                        <c:v>1</c:v>
                      </c:pt>
                      <c:pt idx="3184">
                        <c:v>0.8</c:v>
                      </c:pt>
                      <c:pt idx="3185">
                        <c:v>0.7</c:v>
                      </c:pt>
                      <c:pt idx="3186">
                        <c:v>1.1000000000000001</c:v>
                      </c:pt>
                      <c:pt idx="3187">
                        <c:v>1</c:v>
                      </c:pt>
                      <c:pt idx="3188">
                        <c:v>1</c:v>
                      </c:pt>
                      <c:pt idx="3189">
                        <c:v>0.6</c:v>
                      </c:pt>
                      <c:pt idx="3190">
                        <c:v>0.9</c:v>
                      </c:pt>
                      <c:pt idx="3191">
                        <c:v>0.9</c:v>
                      </c:pt>
                      <c:pt idx="3192">
                        <c:v>0.9</c:v>
                      </c:pt>
                      <c:pt idx="3193">
                        <c:v>0.9</c:v>
                      </c:pt>
                      <c:pt idx="3194">
                        <c:v>1</c:v>
                      </c:pt>
                      <c:pt idx="3195">
                        <c:v>0.9</c:v>
                      </c:pt>
                      <c:pt idx="3196">
                        <c:v>1</c:v>
                      </c:pt>
                      <c:pt idx="3197">
                        <c:v>1</c:v>
                      </c:pt>
                      <c:pt idx="3198">
                        <c:v>1</c:v>
                      </c:pt>
                      <c:pt idx="3199">
                        <c:v>1</c:v>
                      </c:pt>
                      <c:pt idx="3200">
                        <c:v>0.9</c:v>
                      </c:pt>
                      <c:pt idx="3201">
                        <c:v>1</c:v>
                      </c:pt>
                      <c:pt idx="3202">
                        <c:v>1.1000000000000001</c:v>
                      </c:pt>
                      <c:pt idx="3203">
                        <c:v>1</c:v>
                      </c:pt>
                      <c:pt idx="3204">
                        <c:v>1</c:v>
                      </c:pt>
                      <c:pt idx="3205">
                        <c:v>1</c:v>
                      </c:pt>
                      <c:pt idx="3206">
                        <c:v>1</c:v>
                      </c:pt>
                      <c:pt idx="3207">
                        <c:v>1.2</c:v>
                      </c:pt>
                      <c:pt idx="3208">
                        <c:v>0.9</c:v>
                      </c:pt>
                      <c:pt idx="3209">
                        <c:v>0.9</c:v>
                      </c:pt>
                      <c:pt idx="3210">
                        <c:v>1.1000000000000001</c:v>
                      </c:pt>
                      <c:pt idx="3211">
                        <c:v>1</c:v>
                      </c:pt>
                      <c:pt idx="3212">
                        <c:v>1</c:v>
                      </c:pt>
                      <c:pt idx="3213">
                        <c:v>1.1000000000000001</c:v>
                      </c:pt>
                      <c:pt idx="3214">
                        <c:v>1</c:v>
                      </c:pt>
                      <c:pt idx="3215">
                        <c:v>0.9</c:v>
                      </c:pt>
                      <c:pt idx="3216">
                        <c:v>1.1000000000000001</c:v>
                      </c:pt>
                      <c:pt idx="3217">
                        <c:v>1</c:v>
                      </c:pt>
                      <c:pt idx="3218">
                        <c:v>1</c:v>
                      </c:pt>
                      <c:pt idx="3219">
                        <c:v>1</c:v>
                      </c:pt>
                      <c:pt idx="3220">
                        <c:v>0.9</c:v>
                      </c:pt>
                      <c:pt idx="3221">
                        <c:v>1</c:v>
                      </c:pt>
                      <c:pt idx="3222">
                        <c:v>1</c:v>
                      </c:pt>
                      <c:pt idx="3223">
                        <c:v>1</c:v>
                      </c:pt>
                      <c:pt idx="3224">
                        <c:v>1.1000000000000001</c:v>
                      </c:pt>
                      <c:pt idx="3225">
                        <c:v>1</c:v>
                      </c:pt>
                      <c:pt idx="3226">
                        <c:v>1</c:v>
                      </c:pt>
                      <c:pt idx="3227">
                        <c:v>1</c:v>
                      </c:pt>
                      <c:pt idx="3228">
                        <c:v>1.2</c:v>
                      </c:pt>
                      <c:pt idx="3229">
                        <c:v>1</c:v>
                      </c:pt>
                      <c:pt idx="3230">
                        <c:v>0.9</c:v>
                      </c:pt>
                      <c:pt idx="3231">
                        <c:v>1</c:v>
                      </c:pt>
                      <c:pt idx="3232">
                        <c:v>1.2</c:v>
                      </c:pt>
                      <c:pt idx="3233">
                        <c:v>1</c:v>
                      </c:pt>
                      <c:pt idx="3234">
                        <c:v>1</c:v>
                      </c:pt>
                      <c:pt idx="3235">
                        <c:v>1.1000000000000001</c:v>
                      </c:pt>
                      <c:pt idx="3236">
                        <c:v>1</c:v>
                      </c:pt>
                      <c:pt idx="3237">
                        <c:v>1</c:v>
                      </c:pt>
                      <c:pt idx="3238">
                        <c:v>1.1000000000000001</c:v>
                      </c:pt>
                      <c:pt idx="3239">
                        <c:v>1.1000000000000001</c:v>
                      </c:pt>
                      <c:pt idx="3240">
                        <c:v>1</c:v>
                      </c:pt>
                      <c:pt idx="3241">
                        <c:v>1</c:v>
                      </c:pt>
                      <c:pt idx="3242">
                        <c:v>1</c:v>
                      </c:pt>
                      <c:pt idx="3243">
                        <c:v>1</c:v>
                      </c:pt>
                      <c:pt idx="3244">
                        <c:v>1</c:v>
                      </c:pt>
                      <c:pt idx="3245">
                        <c:v>1.2</c:v>
                      </c:pt>
                      <c:pt idx="3246">
                        <c:v>1.1000000000000001</c:v>
                      </c:pt>
                      <c:pt idx="3247">
                        <c:v>1.1000000000000001</c:v>
                      </c:pt>
                      <c:pt idx="3248">
                        <c:v>1.1000000000000001</c:v>
                      </c:pt>
                      <c:pt idx="3249">
                        <c:v>1.1000000000000001</c:v>
                      </c:pt>
                      <c:pt idx="3250">
                        <c:v>1.1000000000000001</c:v>
                      </c:pt>
                      <c:pt idx="3251">
                        <c:v>1.2</c:v>
                      </c:pt>
                      <c:pt idx="3252">
                        <c:v>1</c:v>
                      </c:pt>
                      <c:pt idx="3253">
                        <c:v>1.2</c:v>
                      </c:pt>
                      <c:pt idx="3254">
                        <c:v>1.1000000000000001</c:v>
                      </c:pt>
                      <c:pt idx="3255">
                        <c:v>1.1000000000000001</c:v>
                      </c:pt>
                      <c:pt idx="3256">
                        <c:v>0.9</c:v>
                      </c:pt>
                      <c:pt idx="3257">
                        <c:v>1.1000000000000001</c:v>
                      </c:pt>
                      <c:pt idx="3258">
                        <c:v>1.3</c:v>
                      </c:pt>
                      <c:pt idx="3259">
                        <c:v>1</c:v>
                      </c:pt>
                      <c:pt idx="3260">
                        <c:v>1.1000000000000001</c:v>
                      </c:pt>
                      <c:pt idx="3261">
                        <c:v>1</c:v>
                      </c:pt>
                      <c:pt idx="3262">
                        <c:v>1.1000000000000001</c:v>
                      </c:pt>
                      <c:pt idx="3263">
                        <c:v>1.2</c:v>
                      </c:pt>
                      <c:pt idx="3264">
                        <c:v>1</c:v>
                      </c:pt>
                      <c:pt idx="3265">
                        <c:v>1.2</c:v>
                      </c:pt>
                      <c:pt idx="3266">
                        <c:v>1</c:v>
                      </c:pt>
                      <c:pt idx="3267">
                        <c:v>1</c:v>
                      </c:pt>
                      <c:pt idx="3268">
                        <c:v>1.2</c:v>
                      </c:pt>
                      <c:pt idx="3269">
                        <c:v>1.3</c:v>
                      </c:pt>
                      <c:pt idx="3270">
                        <c:v>1.2</c:v>
                      </c:pt>
                      <c:pt idx="3271">
                        <c:v>0.9</c:v>
                      </c:pt>
                      <c:pt idx="3272">
                        <c:v>1</c:v>
                      </c:pt>
                      <c:pt idx="3273">
                        <c:v>1</c:v>
                      </c:pt>
                      <c:pt idx="3274">
                        <c:v>1.1000000000000001</c:v>
                      </c:pt>
                      <c:pt idx="3275">
                        <c:v>1.1000000000000001</c:v>
                      </c:pt>
                      <c:pt idx="3276">
                        <c:v>1</c:v>
                      </c:pt>
                      <c:pt idx="3277">
                        <c:v>1.2</c:v>
                      </c:pt>
                      <c:pt idx="3278">
                        <c:v>1.2</c:v>
                      </c:pt>
                      <c:pt idx="3279">
                        <c:v>1</c:v>
                      </c:pt>
                      <c:pt idx="3280">
                        <c:v>1.2</c:v>
                      </c:pt>
                      <c:pt idx="3281">
                        <c:v>1.2</c:v>
                      </c:pt>
                      <c:pt idx="3282">
                        <c:v>1.2</c:v>
                      </c:pt>
                      <c:pt idx="3283">
                        <c:v>1</c:v>
                      </c:pt>
                      <c:pt idx="3284">
                        <c:v>1</c:v>
                      </c:pt>
                      <c:pt idx="3285">
                        <c:v>1.1000000000000001</c:v>
                      </c:pt>
                      <c:pt idx="3286">
                        <c:v>1.1000000000000001</c:v>
                      </c:pt>
                      <c:pt idx="3287">
                        <c:v>1</c:v>
                      </c:pt>
                      <c:pt idx="3288">
                        <c:v>1.4</c:v>
                      </c:pt>
                      <c:pt idx="3289">
                        <c:v>1</c:v>
                      </c:pt>
                      <c:pt idx="3290">
                        <c:v>1</c:v>
                      </c:pt>
                      <c:pt idx="3291">
                        <c:v>1.1000000000000001</c:v>
                      </c:pt>
                      <c:pt idx="3292">
                        <c:v>1.1000000000000001</c:v>
                      </c:pt>
                      <c:pt idx="3293">
                        <c:v>1.3</c:v>
                      </c:pt>
                      <c:pt idx="3294">
                        <c:v>1.1000000000000001</c:v>
                      </c:pt>
                      <c:pt idx="3295">
                        <c:v>1.3</c:v>
                      </c:pt>
                      <c:pt idx="3296">
                        <c:v>1.2</c:v>
                      </c:pt>
                      <c:pt idx="3297">
                        <c:v>1</c:v>
                      </c:pt>
                      <c:pt idx="3298">
                        <c:v>1.1000000000000001</c:v>
                      </c:pt>
                      <c:pt idx="3299">
                        <c:v>1.1000000000000001</c:v>
                      </c:pt>
                      <c:pt idx="3300">
                        <c:v>1</c:v>
                      </c:pt>
                      <c:pt idx="3301">
                        <c:v>1.2</c:v>
                      </c:pt>
                      <c:pt idx="3302">
                        <c:v>1.1000000000000001</c:v>
                      </c:pt>
                      <c:pt idx="3303">
                        <c:v>1.2</c:v>
                      </c:pt>
                      <c:pt idx="3304">
                        <c:v>1</c:v>
                      </c:pt>
                      <c:pt idx="3305">
                        <c:v>1.1000000000000001</c:v>
                      </c:pt>
                      <c:pt idx="3306">
                        <c:v>1.3</c:v>
                      </c:pt>
                      <c:pt idx="3307">
                        <c:v>1.1000000000000001</c:v>
                      </c:pt>
                      <c:pt idx="3308">
                        <c:v>1.1000000000000001</c:v>
                      </c:pt>
                      <c:pt idx="3309">
                        <c:v>1.2</c:v>
                      </c:pt>
                      <c:pt idx="3310">
                        <c:v>1.1000000000000001</c:v>
                      </c:pt>
                      <c:pt idx="3311">
                        <c:v>1.1000000000000001</c:v>
                      </c:pt>
                      <c:pt idx="3312">
                        <c:v>1.1000000000000001</c:v>
                      </c:pt>
                      <c:pt idx="3313">
                        <c:v>1</c:v>
                      </c:pt>
                      <c:pt idx="3314">
                        <c:v>1.1000000000000001</c:v>
                      </c:pt>
                      <c:pt idx="3315">
                        <c:v>1.2</c:v>
                      </c:pt>
                      <c:pt idx="3316">
                        <c:v>1.2</c:v>
                      </c:pt>
                      <c:pt idx="3317">
                        <c:v>1.1000000000000001</c:v>
                      </c:pt>
                      <c:pt idx="3318">
                        <c:v>1.1000000000000001</c:v>
                      </c:pt>
                      <c:pt idx="3319">
                        <c:v>1.1000000000000001</c:v>
                      </c:pt>
                      <c:pt idx="3320">
                        <c:v>1.1000000000000001</c:v>
                      </c:pt>
                      <c:pt idx="3321">
                        <c:v>1.2</c:v>
                      </c:pt>
                      <c:pt idx="3322">
                        <c:v>1.1000000000000001</c:v>
                      </c:pt>
                      <c:pt idx="3323">
                        <c:v>1.1000000000000001</c:v>
                      </c:pt>
                      <c:pt idx="3324">
                        <c:v>1.2</c:v>
                      </c:pt>
                      <c:pt idx="3325">
                        <c:v>1.1000000000000001</c:v>
                      </c:pt>
                      <c:pt idx="3326">
                        <c:v>1.1000000000000001</c:v>
                      </c:pt>
                      <c:pt idx="3327">
                        <c:v>1.1000000000000001</c:v>
                      </c:pt>
                      <c:pt idx="3328">
                        <c:v>1.1000000000000001</c:v>
                      </c:pt>
                      <c:pt idx="3329">
                        <c:v>1.2</c:v>
                      </c:pt>
                      <c:pt idx="3330">
                        <c:v>1</c:v>
                      </c:pt>
                      <c:pt idx="3331">
                        <c:v>1.1000000000000001</c:v>
                      </c:pt>
                      <c:pt idx="3332">
                        <c:v>1</c:v>
                      </c:pt>
                      <c:pt idx="3333">
                        <c:v>1</c:v>
                      </c:pt>
                      <c:pt idx="3334">
                        <c:v>1.2</c:v>
                      </c:pt>
                      <c:pt idx="3335">
                        <c:v>1.2</c:v>
                      </c:pt>
                      <c:pt idx="3336">
                        <c:v>1.3</c:v>
                      </c:pt>
                      <c:pt idx="3337">
                        <c:v>1.1000000000000001</c:v>
                      </c:pt>
                      <c:pt idx="3338">
                        <c:v>1.2</c:v>
                      </c:pt>
                      <c:pt idx="3339">
                        <c:v>1.2</c:v>
                      </c:pt>
                      <c:pt idx="3340">
                        <c:v>1</c:v>
                      </c:pt>
                      <c:pt idx="3341">
                        <c:v>1</c:v>
                      </c:pt>
                      <c:pt idx="3342">
                        <c:v>1.1000000000000001</c:v>
                      </c:pt>
                      <c:pt idx="3343">
                        <c:v>1</c:v>
                      </c:pt>
                      <c:pt idx="3344">
                        <c:v>1.1000000000000001</c:v>
                      </c:pt>
                      <c:pt idx="3345">
                        <c:v>1.2</c:v>
                      </c:pt>
                      <c:pt idx="3346">
                        <c:v>1</c:v>
                      </c:pt>
                      <c:pt idx="3347">
                        <c:v>1</c:v>
                      </c:pt>
                      <c:pt idx="3348">
                        <c:v>1.2</c:v>
                      </c:pt>
                      <c:pt idx="3349">
                        <c:v>1.2</c:v>
                      </c:pt>
                      <c:pt idx="3350">
                        <c:v>1.2</c:v>
                      </c:pt>
                      <c:pt idx="3351">
                        <c:v>1</c:v>
                      </c:pt>
                      <c:pt idx="3352">
                        <c:v>1.1000000000000001</c:v>
                      </c:pt>
                      <c:pt idx="3353">
                        <c:v>1.1000000000000001</c:v>
                      </c:pt>
                      <c:pt idx="3354">
                        <c:v>1</c:v>
                      </c:pt>
                      <c:pt idx="3355">
                        <c:v>1.1000000000000001</c:v>
                      </c:pt>
                      <c:pt idx="3356">
                        <c:v>1.1000000000000001</c:v>
                      </c:pt>
                      <c:pt idx="3357">
                        <c:v>1.2</c:v>
                      </c:pt>
                      <c:pt idx="3358">
                        <c:v>0.9</c:v>
                      </c:pt>
                      <c:pt idx="3359">
                        <c:v>1.3</c:v>
                      </c:pt>
                      <c:pt idx="3360">
                        <c:v>1</c:v>
                      </c:pt>
                      <c:pt idx="3361">
                        <c:v>1</c:v>
                      </c:pt>
                      <c:pt idx="3362">
                        <c:v>1.1000000000000001</c:v>
                      </c:pt>
                      <c:pt idx="3363">
                        <c:v>1.2</c:v>
                      </c:pt>
                      <c:pt idx="3364">
                        <c:v>1.2</c:v>
                      </c:pt>
                      <c:pt idx="3365">
                        <c:v>1</c:v>
                      </c:pt>
                      <c:pt idx="3366">
                        <c:v>1.2</c:v>
                      </c:pt>
                      <c:pt idx="3367">
                        <c:v>0.9</c:v>
                      </c:pt>
                      <c:pt idx="3368">
                        <c:v>1</c:v>
                      </c:pt>
                      <c:pt idx="3369">
                        <c:v>1</c:v>
                      </c:pt>
                      <c:pt idx="3370">
                        <c:v>1.3</c:v>
                      </c:pt>
                      <c:pt idx="3371">
                        <c:v>1.1000000000000001</c:v>
                      </c:pt>
                      <c:pt idx="3372">
                        <c:v>1.1000000000000001</c:v>
                      </c:pt>
                      <c:pt idx="3373">
                        <c:v>1.2</c:v>
                      </c:pt>
                      <c:pt idx="3374">
                        <c:v>1.2</c:v>
                      </c:pt>
                      <c:pt idx="3375">
                        <c:v>1.1000000000000001</c:v>
                      </c:pt>
                      <c:pt idx="3376">
                        <c:v>1.1000000000000001</c:v>
                      </c:pt>
                      <c:pt idx="3377">
                        <c:v>1</c:v>
                      </c:pt>
                      <c:pt idx="3378">
                        <c:v>1</c:v>
                      </c:pt>
                      <c:pt idx="3379">
                        <c:v>1.2</c:v>
                      </c:pt>
                      <c:pt idx="3380">
                        <c:v>1.2</c:v>
                      </c:pt>
                      <c:pt idx="3381">
                        <c:v>1.1000000000000001</c:v>
                      </c:pt>
                      <c:pt idx="3382">
                        <c:v>1.1000000000000001</c:v>
                      </c:pt>
                      <c:pt idx="3383">
                        <c:v>1</c:v>
                      </c:pt>
                      <c:pt idx="3384">
                        <c:v>1.1000000000000001</c:v>
                      </c:pt>
                      <c:pt idx="3385">
                        <c:v>1.2</c:v>
                      </c:pt>
                      <c:pt idx="3386">
                        <c:v>1.1000000000000001</c:v>
                      </c:pt>
                      <c:pt idx="3387">
                        <c:v>1.1000000000000001</c:v>
                      </c:pt>
                      <c:pt idx="3388">
                        <c:v>1.1000000000000001</c:v>
                      </c:pt>
                      <c:pt idx="3389">
                        <c:v>1.2</c:v>
                      </c:pt>
                      <c:pt idx="3390">
                        <c:v>1.1000000000000001</c:v>
                      </c:pt>
                      <c:pt idx="3391">
                        <c:v>1.2</c:v>
                      </c:pt>
                      <c:pt idx="3392">
                        <c:v>1.2</c:v>
                      </c:pt>
                      <c:pt idx="3393">
                        <c:v>1.3</c:v>
                      </c:pt>
                      <c:pt idx="3394">
                        <c:v>1.1000000000000001</c:v>
                      </c:pt>
                      <c:pt idx="3395">
                        <c:v>1.2</c:v>
                      </c:pt>
                      <c:pt idx="3396">
                        <c:v>1</c:v>
                      </c:pt>
                      <c:pt idx="3397">
                        <c:v>1.2</c:v>
                      </c:pt>
                      <c:pt idx="3398">
                        <c:v>1.1000000000000001</c:v>
                      </c:pt>
                      <c:pt idx="3399">
                        <c:v>1</c:v>
                      </c:pt>
                      <c:pt idx="3400">
                        <c:v>1.1000000000000001</c:v>
                      </c:pt>
                      <c:pt idx="3401">
                        <c:v>1.1000000000000001</c:v>
                      </c:pt>
                      <c:pt idx="3402">
                        <c:v>1.2</c:v>
                      </c:pt>
                      <c:pt idx="3403">
                        <c:v>1.3</c:v>
                      </c:pt>
                      <c:pt idx="3404">
                        <c:v>1.1000000000000001</c:v>
                      </c:pt>
                      <c:pt idx="3405">
                        <c:v>1.2</c:v>
                      </c:pt>
                      <c:pt idx="3406">
                        <c:v>1.1000000000000001</c:v>
                      </c:pt>
                      <c:pt idx="3407">
                        <c:v>1.1000000000000001</c:v>
                      </c:pt>
                      <c:pt idx="3408">
                        <c:v>1.1000000000000001</c:v>
                      </c:pt>
                      <c:pt idx="3409">
                        <c:v>1.1000000000000001</c:v>
                      </c:pt>
                      <c:pt idx="3410">
                        <c:v>1.1000000000000001</c:v>
                      </c:pt>
                      <c:pt idx="3411">
                        <c:v>1.1000000000000001</c:v>
                      </c:pt>
                      <c:pt idx="3412">
                        <c:v>1.1000000000000001</c:v>
                      </c:pt>
                      <c:pt idx="3413">
                        <c:v>1.3</c:v>
                      </c:pt>
                      <c:pt idx="3414">
                        <c:v>1.2</c:v>
                      </c:pt>
                      <c:pt idx="3415">
                        <c:v>1.1000000000000001</c:v>
                      </c:pt>
                      <c:pt idx="3416">
                        <c:v>1.1000000000000001</c:v>
                      </c:pt>
                      <c:pt idx="3417">
                        <c:v>1.1000000000000001</c:v>
                      </c:pt>
                      <c:pt idx="3418">
                        <c:v>1.2</c:v>
                      </c:pt>
                      <c:pt idx="3419">
                        <c:v>1.2</c:v>
                      </c:pt>
                      <c:pt idx="3420">
                        <c:v>1.2</c:v>
                      </c:pt>
                      <c:pt idx="3421">
                        <c:v>1.2</c:v>
                      </c:pt>
                      <c:pt idx="3422">
                        <c:v>1.1000000000000001</c:v>
                      </c:pt>
                      <c:pt idx="3423">
                        <c:v>1.2</c:v>
                      </c:pt>
                      <c:pt idx="3424">
                        <c:v>1.1000000000000001</c:v>
                      </c:pt>
                      <c:pt idx="3425">
                        <c:v>1.1000000000000001</c:v>
                      </c:pt>
                      <c:pt idx="3426">
                        <c:v>1.1000000000000001</c:v>
                      </c:pt>
                      <c:pt idx="3427">
                        <c:v>1.2</c:v>
                      </c:pt>
                      <c:pt idx="3428">
                        <c:v>1.3</c:v>
                      </c:pt>
                      <c:pt idx="3429">
                        <c:v>1.2</c:v>
                      </c:pt>
                      <c:pt idx="3430">
                        <c:v>1.2</c:v>
                      </c:pt>
                      <c:pt idx="3431">
                        <c:v>1.2</c:v>
                      </c:pt>
                      <c:pt idx="3432">
                        <c:v>1.2</c:v>
                      </c:pt>
                      <c:pt idx="3433">
                        <c:v>1.3</c:v>
                      </c:pt>
                      <c:pt idx="3434">
                        <c:v>1.3</c:v>
                      </c:pt>
                      <c:pt idx="3435">
                        <c:v>1.1000000000000001</c:v>
                      </c:pt>
                      <c:pt idx="3436">
                        <c:v>1.1000000000000001</c:v>
                      </c:pt>
                      <c:pt idx="3437">
                        <c:v>1.3</c:v>
                      </c:pt>
                      <c:pt idx="3438">
                        <c:v>1.2</c:v>
                      </c:pt>
                      <c:pt idx="3439">
                        <c:v>1.4</c:v>
                      </c:pt>
                      <c:pt idx="3440">
                        <c:v>1.1000000000000001</c:v>
                      </c:pt>
                      <c:pt idx="3441">
                        <c:v>1.1000000000000001</c:v>
                      </c:pt>
                      <c:pt idx="3442">
                        <c:v>1.2</c:v>
                      </c:pt>
                      <c:pt idx="3443">
                        <c:v>1.2</c:v>
                      </c:pt>
                      <c:pt idx="3444">
                        <c:v>1.2</c:v>
                      </c:pt>
                      <c:pt idx="3445">
                        <c:v>1.2</c:v>
                      </c:pt>
                      <c:pt idx="3446">
                        <c:v>1.3</c:v>
                      </c:pt>
                      <c:pt idx="3447">
                        <c:v>1.3</c:v>
                      </c:pt>
                      <c:pt idx="3448">
                        <c:v>1.3</c:v>
                      </c:pt>
                      <c:pt idx="3449">
                        <c:v>1</c:v>
                      </c:pt>
                      <c:pt idx="3450">
                        <c:v>1.1000000000000001</c:v>
                      </c:pt>
                      <c:pt idx="3451">
                        <c:v>1.2</c:v>
                      </c:pt>
                      <c:pt idx="3452">
                        <c:v>1.3</c:v>
                      </c:pt>
                      <c:pt idx="3453">
                        <c:v>1.3</c:v>
                      </c:pt>
                      <c:pt idx="3454">
                        <c:v>1.1000000000000001</c:v>
                      </c:pt>
                      <c:pt idx="3455">
                        <c:v>1.1000000000000001</c:v>
                      </c:pt>
                      <c:pt idx="3456">
                        <c:v>1.1000000000000001</c:v>
                      </c:pt>
                      <c:pt idx="3457">
                        <c:v>1.3</c:v>
                      </c:pt>
                      <c:pt idx="3458">
                        <c:v>1.1000000000000001</c:v>
                      </c:pt>
                      <c:pt idx="3459">
                        <c:v>1.3</c:v>
                      </c:pt>
                      <c:pt idx="3460">
                        <c:v>1.2</c:v>
                      </c:pt>
                      <c:pt idx="3461">
                        <c:v>1.1000000000000001</c:v>
                      </c:pt>
                      <c:pt idx="3462">
                        <c:v>1.2</c:v>
                      </c:pt>
                      <c:pt idx="3463">
                        <c:v>1.2</c:v>
                      </c:pt>
                      <c:pt idx="3464">
                        <c:v>1.2</c:v>
                      </c:pt>
                      <c:pt idx="3465">
                        <c:v>1.1000000000000001</c:v>
                      </c:pt>
                      <c:pt idx="3466">
                        <c:v>1.4</c:v>
                      </c:pt>
                      <c:pt idx="3467">
                        <c:v>1.1000000000000001</c:v>
                      </c:pt>
                      <c:pt idx="3468">
                        <c:v>1.1000000000000001</c:v>
                      </c:pt>
                      <c:pt idx="3469">
                        <c:v>1.1000000000000001</c:v>
                      </c:pt>
                      <c:pt idx="3470">
                        <c:v>1.3</c:v>
                      </c:pt>
                      <c:pt idx="3471">
                        <c:v>1.3</c:v>
                      </c:pt>
                      <c:pt idx="3472">
                        <c:v>1.1000000000000001</c:v>
                      </c:pt>
                      <c:pt idx="3473">
                        <c:v>1.2</c:v>
                      </c:pt>
                      <c:pt idx="3474">
                        <c:v>1.1000000000000001</c:v>
                      </c:pt>
                      <c:pt idx="3475">
                        <c:v>1.2</c:v>
                      </c:pt>
                      <c:pt idx="3476">
                        <c:v>1.1000000000000001</c:v>
                      </c:pt>
                      <c:pt idx="3477">
                        <c:v>1.3</c:v>
                      </c:pt>
                      <c:pt idx="3478">
                        <c:v>1.2</c:v>
                      </c:pt>
                      <c:pt idx="3479">
                        <c:v>1.2</c:v>
                      </c:pt>
                      <c:pt idx="3480">
                        <c:v>1.2</c:v>
                      </c:pt>
                      <c:pt idx="3481">
                        <c:v>1.1000000000000001</c:v>
                      </c:pt>
                      <c:pt idx="3482">
                        <c:v>1.1000000000000001</c:v>
                      </c:pt>
                      <c:pt idx="3483">
                        <c:v>1.1000000000000001</c:v>
                      </c:pt>
                      <c:pt idx="3484">
                        <c:v>1.4</c:v>
                      </c:pt>
                      <c:pt idx="3485">
                        <c:v>1.1000000000000001</c:v>
                      </c:pt>
                      <c:pt idx="3486">
                        <c:v>1.2</c:v>
                      </c:pt>
                      <c:pt idx="3487">
                        <c:v>1.3</c:v>
                      </c:pt>
                      <c:pt idx="3488">
                        <c:v>1.2</c:v>
                      </c:pt>
                      <c:pt idx="3489">
                        <c:v>1.3</c:v>
                      </c:pt>
                      <c:pt idx="3490">
                        <c:v>1.1000000000000001</c:v>
                      </c:pt>
                      <c:pt idx="3491">
                        <c:v>1.2</c:v>
                      </c:pt>
                      <c:pt idx="3492">
                        <c:v>1.1000000000000001</c:v>
                      </c:pt>
                      <c:pt idx="3493">
                        <c:v>1.1000000000000001</c:v>
                      </c:pt>
                      <c:pt idx="3494">
                        <c:v>1.2</c:v>
                      </c:pt>
                      <c:pt idx="3495">
                        <c:v>1.2</c:v>
                      </c:pt>
                      <c:pt idx="3496">
                        <c:v>1</c:v>
                      </c:pt>
                      <c:pt idx="3497">
                        <c:v>1</c:v>
                      </c:pt>
                      <c:pt idx="3498">
                        <c:v>1.1000000000000001</c:v>
                      </c:pt>
                      <c:pt idx="3499">
                        <c:v>1.2</c:v>
                      </c:pt>
                      <c:pt idx="3500">
                        <c:v>1.2</c:v>
                      </c:pt>
                      <c:pt idx="3501">
                        <c:v>1.2</c:v>
                      </c:pt>
                      <c:pt idx="3502">
                        <c:v>1.1000000000000001</c:v>
                      </c:pt>
                      <c:pt idx="3503">
                        <c:v>1.1000000000000001</c:v>
                      </c:pt>
                      <c:pt idx="3504">
                        <c:v>1.2</c:v>
                      </c:pt>
                      <c:pt idx="3505">
                        <c:v>1.3</c:v>
                      </c:pt>
                      <c:pt idx="3506">
                        <c:v>1</c:v>
                      </c:pt>
                      <c:pt idx="3507">
                        <c:v>1.2</c:v>
                      </c:pt>
                      <c:pt idx="3508">
                        <c:v>1.1000000000000001</c:v>
                      </c:pt>
                      <c:pt idx="3509">
                        <c:v>1.2</c:v>
                      </c:pt>
                      <c:pt idx="3510">
                        <c:v>1</c:v>
                      </c:pt>
                      <c:pt idx="3511">
                        <c:v>1.1000000000000001</c:v>
                      </c:pt>
                      <c:pt idx="3512">
                        <c:v>1.2</c:v>
                      </c:pt>
                      <c:pt idx="3513">
                        <c:v>1.2</c:v>
                      </c:pt>
                      <c:pt idx="3514">
                        <c:v>1.1000000000000001</c:v>
                      </c:pt>
                      <c:pt idx="3515">
                        <c:v>1</c:v>
                      </c:pt>
                      <c:pt idx="3516">
                        <c:v>1.1000000000000001</c:v>
                      </c:pt>
                      <c:pt idx="3517">
                        <c:v>1.1000000000000001</c:v>
                      </c:pt>
                      <c:pt idx="3518">
                        <c:v>1.1000000000000001</c:v>
                      </c:pt>
                      <c:pt idx="3519">
                        <c:v>1.3</c:v>
                      </c:pt>
                      <c:pt idx="3520">
                        <c:v>1.1000000000000001</c:v>
                      </c:pt>
                      <c:pt idx="3521">
                        <c:v>1</c:v>
                      </c:pt>
                      <c:pt idx="3522">
                        <c:v>1</c:v>
                      </c:pt>
                      <c:pt idx="3523">
                        <c:v>1.1000000000000001</c:v>
                      </c:pt>
                      <c:pt idx="3524">
                        <c:v>1.1000000000000001</c:v>
                      </c:pt>
                      <c:pt idx="3525">
                        <c:v>1.1000000000000001</c:v>
                      </c:pt>
                      <c:pt idx="3526">
                        <c:v>1</c:v>
                      </c:pt>
                      <c:pt idx="3527">
                        <c:v>1</c:v>
                      </c:pt>
                      <c:pt idx="3528">
                        <c:v>1.2</c:v>
                      </c:pt>
                      <c:pt idx="3529">
                        <c:v>1.2</c:v>
                      </c:pt>
                      <c:pt idx="3530">
                        <c:v>1</c:v>
                      </c:pt>
                      <c:pt idx="3531">
                        <c:v>1</c:v>
                      </c:pt>
                      <c:pt idx="3532">
                        <c:v>1</c:v>
                      </c:pt>
                      <c:pt idx="3533">
                        <c:v>1.1000000000000001</c:v>
                      </c:pt>
                      <c:pt idx="3534">
                        <c:v>1</c:v>
                      </c:pt>
                      <c:pt idx="3535">
                        <c:v>1.1000000000000001</c:v>
                      </c:pt>
                      <c:pt idx="3536">
                        <c:v>1</c:v>
                      </c:pt>
                      <c:pt idx="3537">
                        <c:v>1.1000000000000001</c:v>
                      </c:pt>
                      <c:pt idx="3538">
                        <c:v>1.1000000000000001</c:v>
                      </c:pt>
                      <c:pt idx="3539">
                        <c:v>1</c:v>
                      </c:pt>
                      <c:pt idx="3540">
                        <c:v>1.2</c:v>
                      </c:pt>
                      <c:pt idx="3541">
                        <c:v>1.1000000000000001</c:v>
                      </c:pt>
                      <c:pt idx="3542">
                        <c:v>1</c:v>
                      </c:pt>
                      <c:pt idx="3543">
                        <c:v>1</c:v>
                      </c:pt>
                      <c:pt idx="3544">
                        <c:v>1.1000000000000001</c:v>
                      </c:pt>
                      <c:pt idx="3545">
                        <c:v>1.1000000000000001</c:v>
                      </c:pt>
                      <c:pt idx="3546">
                        <c:v>1</c:v>
                      </c:pt>
                      <c:pt idx="3547">
                        <c:v>1.2</c:v>
                      </c:pt>
                      <c:pt idx="3548">
                        <c:v>1.2</c:v>
                      </c:pt>
                      <c:pt idx="3549">
                        <c:v>1.1000000000000001</c:v>
                      </c:pt>
                      <c:pt idx="3550">
                        <c:v>1.1000000000000001</c:v>
                      </c:pt>
                      <c:pt idx="3551">
                        <c:v>1.2</c:v>
                      </c:pt>
                      <c:pt idx="3552">
                        <c:v>1</c:v>
                      </c:pt>
                      <c:pt idx="3553">
                        <c:v>1.1000000000000001</c:v>
                      </c:pt>
                      <c:pt idx="3554">
                        <c:v>1</c:v>
                      </c:pt>
                      <c:pt idx="3555">
                        <c:v>0.9</c:v>
                      </c:pt>
                      <c:pt idx="3556">
                        <c:v>1</c:v>
                      </c:pt>
                      <c:pt idx="3557">
                        <c:v>1.2</c:v>
                      </c:pt>
                      <c:pt idx="3558">
                        <c:v>1</c:v>
                      </c:pt>
                      <c:pt idx="3559">
                        <c:v>1.1000000000000001</c:v>
                      </c:pt>
                      <c:pt idx="3560">
                        <c:v>1</c:v>
                      </c:pt>
                      <c:pt idx="3561">
                        <c:v>1</c:v>
                      </c:pt>
                      <c:pt idx="3562">
                        <c:v>1.1000000000000001</c:v>
                      </c:pt>
                      <c:pt idx="3563">
                        <c:v>1.2</c:v>
                      </c:pt>
                      <c:pt idx="3564">
                        <c:v>1.1000000000000001</c:v>
                      </c:pt>
                      <c:pt idx="3565">
                        <c:v>1.1000000000000001</c:v>
                      </c:pt>
                      <c:pt idx="3566">
                        <c:v>1.2</c:v>
                      </c:pt>
                      <c:pt idx="3567">
                        <c:v>1</c:v>
                      </c:pt>
                      <c:pt idx="3568">
                        <c:v>1.1000000000000001</c:v>
                      </c:pt>
                      <c:pt idx="3569">
                        <c:v>1.2</c:v>
                      </c:pt>
                      <c:pt idx="3570">
                        <c:v>1.3</c:v>
                      </c:pt>
                      <c:pt idx="3571">
                        <c:v>1</c:v>
                      </c:pt>
                      <c:pt idx="3572">
                        <c:v>1</c:v>
                      </c:pt>
                      <c:pt idx="3573">
                        <c:v>1.2</c:v>
                      </c:pt>
                      <c:pt idx="3574">
                        <c:v>1</c:v>
                      </c:pt>
                      <c:pt idx="3575">
                        <c:v>1.1000000000000001</c:v>
                      </c:pt>
                      <c:pt idx="3576">
                        <c:v>1.1000000000000001</c:v>
                      </c:pt>
                      <c:pt idx="3577">
                        <c:v>1.1000000000000001</c:v>
                      </c:pt>
                      <c:pt idx="3578">
                        <c:v>1.1000000000000001</c:v>
                      </c:pt>
                      <c:pt idx="3579">
                        <c:v>1.1000000000000001</c:v>
                      </c:pt>
                      <c:pt idx="3580">
                        <c:v>1.2</c:v>
                      </c:pt>
                      <c:pt idx="3581">
                        <c:v>1.1000000000000001</c:v>
                      </c:pt>
                      <c:pt idx="3582">
                        <c:v>1.1000000000000001</c:v>
                      </c:pt>
                      <c:pt idx="3583">
                        <c:v>1.1000000000000001</c:v>
                      </c:pt>
                      <c:pt idx="3584">
                        <c:v>1.1000000000000001</c:v>
                      </c:pt>
                      <c:pt idx="3585">
                        <c:v>1.2</c:v>
                      </c:pt>
                      <c:pt idx="3586">
                        <c:v>1.1000000000000001</c:v>
                      </c:pt>
                      <c:pt idx="3587">
                        <c:v>1.2</c:v>
                      </c:pt>
                      <c:pt idx="3588">
                        <c:v>0.9</c:v>
                      </c:pt>
                      <c:pt idx="3589">
                        <c:v>1.1000000000000001</c:v>
                      </c:pt>
                      <c:pt idx="3590">
                        <c:v>1.1000000000000001</c:v>
                      </c:pt>
                      <c:pt idx="3591">
                        <c:v>1.1000000000000001</c:v>
                      </c:pt>
                      <c:pt idx="3592">
                        <c:v>1.3</c:v>
                      </c:pt>
                      <c:pt idx="3593">
                        <c:v>1.2</c:v>
                      </c:pt>
                      <c:pt idx="3594">
                        <c:v>1</c:v>
                      </c:pt>
                      <c:pt idx="3595">
                        <c:v>1.1000000000000001</c:v>
                      </c:pt>
                      <c:pt idx="3596">
                        <c:v>1.1000000000000001</c:v>
                      </c:pt>
                      <c:pt idx="3597">
                        <c:v>1</c:v>
                      </c:pt>
                      <c:pt idx="3598">
                        <c:v>1.1000000000000001</c:v>
                      </c:pt>
                      <c:pt idx="3599">
                        <c:v>1.1000000000000001</c:v>
                      </c:pt>
                      <c:pt idx="3600">
                        <c:v>1.1000000000000001</c:v>
                      </c:pt>
                      <c:pt idx="3601">
                        <c:v>1</c:v>
                      </c:pt>
                      <c:pt idx="3602">
                        <c:v>1.1000000000000001</c:v>
                      </c:pt>
                      <c:pt idx="3603">
                        <c:v>1</c:v>
                      </c:pt>
                      <c:pt idx="3604">
                        <c:v>1.1000000000000001</c:v>
                      </c:pt>
                      <c:pt idx="3605">
                        <c:v>1.1000000000000001</c:v>
                      </c:pt>
                      <c:pt idx="3606">
                        <c:v>1.1000000000000001</c:v>
                      </c:pt>
                      <c:pt idx="3607">
                        <c:v>1.1000000000000001</c:v>
                      </c:pt>
                      <c:pt idx="3608">
                        <c:v>1.1000000000000001</c:v>
                      </c:pt>
                      <c:pt idx="3609">
                        <c:v>1.1000000000000001</c:v>
                      </c:pt>
                      <c:pt idx="3610">
                        <c:v>1</c:v>
                      </c:pt>
                      <c:pt idx="3611">
                        <c:v>1.1000000000000001</c:v>
                      </c:pt>
                      <c:pt idx="3612">
                        <c:v>1</c:v>
                      </c:pt>
                      <c:pt idx="3613">
                        <c:v>1.2</c:v>
                      </c:pt>
                      <c:pt idx="3614">
                        <c:v>1.1000000000000001</c:v>
                      </c:pt>
                      <c:pt idx="3615">
                        <c:v>1.1000000000000001</c:v>
                      </c:pt>
                      <c:pt idx="3616">
                        <c:v>1.1000000000000001</c:v>
                      </c:pt>
                      <c:pt idx="3617">
                        <c:v>1.1000000000000001</c:v>
                      </c:pt>
                      <c:pt idx="3618">
                        <c:v>1.2</c:v>
                      </c:pt>
                      <c:pt idx="3619">
                        <c:v>1.1000000000000001</c:v>
                      </c:pt>
                      <c:pt idx="3620">
                        <c:v>1.3</c:v>
                      </c:pt>
                      <c:pt idx="3621">
                        <c:v>1</c:v>
                      </c:pt>
                      <c:pt idx="3622">
                        <c:v>1.3</c:v>
                      </c:pt>
                      <c:pt idx="3623">
                        <c:v>1</c:v>
                      </c:pt>
                      <c:pt idx="3624">
                        <c:v>1.1000000000000001</c:v>
                      </c:pt>
                      <c:pt idx="3625">
                        <c:v>1.1000000000000001</c:v>
                      </c:pt>
                      <c:pt idx="3626">
                        <c:v>1.1000000000000001</c:v>
                      </c:pt>
                      <c:pt idx="3627">
                        <c:v>1.1000000000000001</c:v>
                      </c:pt>
                      <c:pt idx="3628">
                        <c:v>1.1000000000000001</c:v>
                      </c:pt>
                      <c:pt idx="3629">
                        <c:v>1.2</c:v>
                      </c:pt>
                      <c:pt idx="3630">
                        <c:v>1.2</c:v>
                      </c:pt>
                      <c:pt idx="3631">
                        <c:v>1.1000000000000001</c:v>
                      </c:pt>
                      <c:pt idx="3632">
                        <c:v>1.1000000000000001</c:v>
                      </c:pt>
                      <c:pt idx="3633">
                        <c:v>1.2</c:v>
                      </c:pt>
                      <c:pt idx="3634">
                        <c:v>1.1000000000000001</c:v>
                      </c:pt>
                      <c:pt idx="3635">
                        <c:v>1.2</c:v>
                      </c:pt>
                      <c:pt idx="3636">
                        <c:v>1</c:v>
                      </c:pt>
                      <c:pt idx="3637">
                        <c:v>1.2</c:v>
                      </c:pt>
                      <c:pt idx="3638">
                        <c:v>1.1000000000000001</c:v>
                      </c:pt>
                      <c:pt idx="3639">
                        <c:v>1.1000000000000001</c:v>
                      </c:pt>
                      <c:pt idx="3640">
                        <c:v>1.1000000000000001</c:v>
                      </c:pt>
                      <c:pt idx="3641">
                        <c:v>1.1000000000000001</c:v>
                      </c:pt>
                      <c:pt idx="3642">
                        <c:v>1.1000000000000001</c:v>
                      </c:pt>
                      <c:pt idx="3643">
                        <c:v>1.1000000000000001</c:v>
                      </c:pt>
                      <c:pt idx="3644">
                        <c:v>1</c:v>
                      </c:pt>
                      <c:pt idx="3645">
                        <c:v>1.1000000000000001</c:v>
                      </c:pt>
                      <c:pt idx="3646">
                        <c:v>1.2</c:v>
                      </c:pt>
                      <c:pt idx="3647">
                        <c:v>1.1000000000000001</c:v>
                      </c:pt>
                      <c:pt idx="3648">
                        <c:v>1.3</c:v>
                      </c:pt>
                      <c:pt idx="3649">
                        <c:v>1.3</c:v>
                      </c:pt>
                      <c:pt idx="3650">
                        <c:v>1</c:v>
                      </c:pt>
                      <c:pt idx="3651">
                        <c:v>1.2</c:v>
                      </c:pt>
                      <c:pt idx="3652">
                        <c:v>1.1000000000000001</c:v>
                      </c:pt>
                      <c:pt idx="3653">
                        <c:v>1.1000000000000001</c:v>
                      </c:pt>
                      <c:pt idx="3654">
                        <c:v>1.3</c:v>
                      </c:pt>
                      <c:pt idx="3655">
                        <c:v>1.2</c:v>
                      </c:pt>
                      <c:pt idx="3656">
                        <c:v>1.2</c:v>
                      </c:pt>
                      <c:pt idx="3657">
                        <c:v>1.2</c:v>
                      </c:pt>
                      <c:pt idx="3658">
                        <c:v>1.1000000000000001</c:v>
                      </c:pt>
                      <c:pt idx="3659">
                        <c:v>1.2</c:v>
                      </c:pt>
                      <c:pt idx="3660">
                        <c:v>1</c:v>
                      </c:pt>
                      <c:pt idx="3661">
                        <c:v>1.3</c:v>
                      </c:pt>
                      <c:pt idx="3662">
                        <c:v>1.1000000000000001</c:v>
                      </c:pt>
                      <c:pt idx="3663">
                        <c:v>1.2</c:v>
                      </c:pt>
                      <c:pt idx="3664">
                        <c:v>1.2</c:v>
                      </c:pt>
                      <c:pt idx="3665">
                        <c:v>1.1000000000000001</c:v>
                      </c:pt>
                      <c:pt idx="3666">
                        <c:v>1.2</c:v>
                      </c:pt>
                      <c:pt idx="3667">
                        <c:v>1.2</c:v>
                      </c:pt>
                      <c:pt idx="3668">
                        <c:v>1.1000000000000001</c:v>
                      </c:pt>
                      <c:pt idx="3669">
                        <c:v>1.1000000000000001</c:v>
                      </c:pt>
                      <c:pt idx="3670">
                        <c:v>1.1000000000000001</c:v>
                      </c:pt>
                      <c:pt idx="3671">
                        <c:v>1.3</c:v>
                      </c:pt>
                      <c:pt idx="3672">
                        <c:v>1.2</c:v>
                      </c:pt>
                      <c:pt idx="3673">
                        <c:v>1.1000000000000001</c:v>
                      </c:pt>
                      <c:pt idx="3674">
                        <c:v>1.2</c:v>
                      </c:pt>
                      <c:pt idx="3675">
                        <c:v>1.3</c:v>
                      </c:pt>
                      <c:pt idx="3676">
                        <c:v>1.1000000000000001</c:v>
                      </c:pt>
                      <c:pt idx="3677">
                        <c:v>1.2</c:v>
                      </c:pt>
                      <c:pt idx="3678">
                        <c:v>1.1000000000000001</c:v>
                      </c:pt>
                      <c:pt idx="3679">
                        <c:v>1.3</c:v>
                      </c:pt>
                      <c:pt idx="3680">
                        <c:v>1.1000000000000001</c:v>
                      </c:pt>
                      <c:pt idx="3681">
                        <c:v>1.3</c:v>
                      </c:pt>
                      <c:pt idx="3682">
                        <c:v>1.2</c:v>
                      </c:pt>
                      <c:pt idx="3683">
                        <c:v>1.1000000000000001</c:v>
                      </c:pt>
                      <c:pt idx="3684">
                        <c:v>1.2</c:v>
                      </c:pt>
                      <c:pt idx="3685">
                        <c:v>1.1000000000000001</c:v>
                      </c:pt>
                      <c:pt idx="3686">
                        <c:v>1.2</c:v>
                      </c:pt>
                      <c:pt idx="3687">
                        <c:v>1.1000000000000001</c:v>
                      </c:pt>
                      <c:pt idx="3688">
                        <c:v>1.2</c:v>
                      </c:pt>
                      <c:pt idx="3689">
                        <c:v>1.1000000000000001</c:v>
                      </c:pt>
                      <c:pt idx="3690">
                        <c:v>1.2</c:v>
                      </c:pt>
                      <c:pt idx="3691">
                        <c:v>1.3</c:v>
                      </c:pt>
                      <c:pt idx="3692">
                        <c:v>1.1000000000000001</c:v>
                      </c:pt>
                      <c:pt idx="3693">
                        <c:v>0.9</c:v>
                      </c:pt>
                      <c:pt idx="3694">
                        <c:v>1.1000000000000001</c:v>
                      </c:pt>
                      <c:pt idx="3695">
                        <c:v>0.9</c:v>
                      </c:pt>
                      <c:pt idx="3696">
                        <c:v>0.9</c:v>
                      </c:pt>
                      <c:pt idx="3697">
                        <c:v>1</c:v>
                      </c:pt>
                      <c:pt idx="3698">
                        <c:v>1</c:v>
                      </c:pt>
                      <c:pt idx="3699">
                        <c:v>1</c:v>
                      </c:pt>
                      <c:pt idx="3700">
                        <c:v>1.1000000000000001</c:v>
                      </c:pt>
                      <c:pt idx="3701">
                        <c:v>0.9</c:v>
                      </c:pt>
                      <c:pt idx="3702">
                        <c:v>0.9</c:v>
                      </c:pt>
                      <c:pt idx="3703">
                        <c:v>1</c:v>
                      </c:pt>
                      <c:pt idx="3704">
                        <c:v>1</c:v>
                      </c:pt>
                      <c:pt idx="3705">
                        <c:v>1.1000000000000001</c:v>
                      </c:pt>
                      <c:pt idx="3706">
                        <c:v>1.1000000000000001</c:v>
                      </c:pt>
                      <c:pt idx="3707">
                        <c:v>1</c:v>
                      </c:pt>
                      <c:pt idx="3708">
                        <c:v>0.9</c:v>
                      </c:pt>
                      <c:pt idx="3709">
                        <c:v>1</c:v>
                      </c:pt>
                      <c:pt idx="3710">
                        <c:v>0.9</c:v>
                      </c:pt>
                      <c:pt idx="3711">
                        <c:v>1</c:v>
                      </c:pt>
                      <c:pt idx="3712">
                        <c:v>1</c:v>
                      </c:pt>
                      <c:pt idx="3713">
                        <c:v>1</c:v>
                      </c:pt>
                      <c:pt idx="3714">
                        <c:v>0.9</c:v>
                      </c:pt>
                      <c:pt idx="3715">
                        <c:v>1</c:v>
                      </c:pt>
                      <c:pt idx="3716">
                        <c:v>1.1000000000000001</c:v>
                      </c:pt>
                      <c:pt idx="3717">
                        <c:v>1</c:v>
                      </c:pt>
                      <c:pt idx="3718">
                        <c:v>1</c:v>
                      </c:pt>
                      <c:pt idx="3719">
                        <c:v>1.1000000000000001</c:v>
                      </c:pt>
                      <c:pt idx="3720">
                        <c:v>1</c:v>
                      </c:pt>
                      <c:pt idx="3721">
                        <c:v>0.9</c:v>
                      </c:pt>
                      <c:pt idx="3722">
                        <c:v>1</c:v>
                      </c:pt>
                      <c:pt idx="3723">
                        <c:v>1</c:v>
                      </c:pt>
                      <c:pt idx="3724">
                        <c:v>1</c:v>
                      </c:pt>
                      <c:pt idx="3725">
                        <c:v>1</c:v>
                      </c:pt>
                      <c:pt idx="3726">
                        <c:v>1</c:v>
                      </c:pt>
                      <c:pt idx="3727">
                        <c:v>1.1000000000000001</c:v>
                      </c:pt>
                      <c:pt idx="3728">
                        <c:v>1</c:v>
                      </c:pt>
                      <c:pt idx="3729">
                        <c:v>1.2</c:v>
                      </c:pt>
                      <c:pt idx="3730">
                        <c:v>0.9</c:v>
                      </c:pt>
                      <c:pt idx="3731">
                        <c:v>1.1000000000000001</c:v>
                      </c:pt>
                      <c:pt idx="3732">
                        <c:v>1</c:v>
                      </c:pt>
                      <c:pt idx="3733">
                        <c:v>1.2</c:v>
                      </c:pt>
                      <c:pt idx="3734">
                        <c:v>1.1000000000000001</c:v>
                      </c:pt>
                      <c:pt idx="3735">
                        <c:v>1</c:v>
                      </c:pt>
                      <c:pt idx="3736">
                        <c:v>1.1000000000000001</c:v>
                      </c:pt>
                      <c:pt idx="3737">
                        <c:v>1.2</c:v>
                      </c:pt>
                      <c:pt idx="3738">
                        <c:v>1</c:v>
                      </c:pt>
                      <c:pt idx="3739">
                        <c:v>1.1000000000000001</c:v>
                      </c:pt>
                      <c:pt idx="3740">
                        <c:v>0.9</c:v>
                      </c:pt>
                      <c:pt idx="3741">
                        <c:v>1.2</c:v>
                      </c:pt>
                      <c:pt idx="3742">
                        <c:v>1.2</c:v>
                      </c:pt>
                      <c:pt idx="3743">
                        <c:v>1.1000000000000001</c:v>
                      </c:pt>
                      <c:pt idx="3744">
                        <c:v>1.1000000000000001</c:v>
                      </c:pt>
                      <c:pt idx="3745">
                        <c:v>1.1000000000000001</c:v>
                      </c:pt>
                      <c:pt idx="3746">
                        <c:v>1.1000000000000001</c:v>
                      </c:pt>
                      <c:pt idx="3747">
                        <c:v>1.1000000000000001</c:v>
                      </c:pt>
                      <c:pt idx="3748">
                        <c:v>1</c:v>
                      </c:pt>
                      <c:pt idx="3749">
                        <c:v>1.2</c:v>
                      </c:pt>
                      <c:pt idx="3750">
                        <c:v>1.1000000000000001</c:v>
                      </c:pt>
                      <c:pt idx="3751">
                        <c:v>1.1000000000000001</c:v>
                      </c:pt>
                      <c:pt idx="3752">
                        <c:v>1</c:v>
                      </c:pt>
                      <c:pt idx="3753">
                        <c:v>1.1000000000000001</c:v>
                      </c:pt>
                      <c:pt idx="3754">
                        <c:v>1.1000000000000001</c:v>
                      </c:pt>
                      <c:pt idx="3755">
                        <c:v>1.1000000000000001</c:v>
                      </c:pt>
                      <c:pt idx="3756">
                        <c:v>1.1000000000000001</c:v>
                      </c:pt>
                      <c:pt idx="3757">
                        <c:v>1.1000000000000001</c:v>
                      </c:pt>
                      <c:pt idx="3758">
                        <c:v>1.1000000000000001</c:v>
                      </c:pt>
                      <c:pt idx="3759">
                        <c:v>1</c:v>
                      </c:pt>
                      <c:pt idx="3760">
                        <c:v>1</c:v>
                      </c:pt>
                      <c:pt idx="3761">
                        <c:v>1.1000000000000001</c:v>
                      </c:pt>
                      <c:pt idx="3762">
                        <c:v>1.2</c:v>
                      </c:pt>
                      <c:pt idx="3763">
                        <c:v>1.2</c:v>
                      </c:pt>
                      <c:pt idx="3764">
                        <c:v>1.1000000000000001</c:v>
                      </c:pt>
                      <c:pt idx="3765">
                        <c:v>1.2</c:v>
                      </c:pt>
                      <c:pt idx="3766">
                        <c:v>1.1000000000000001</c:v>
                      </c:pt>
                      <c:pt idx="3767">
                        <c:v>1.1000000000000001</c:v>
                      </c:pt>
                      <c:pt idx="3768">
                        <c:v>1</c:v>
                      </c:pt>
                      <c:pt idx="3769">
                        <c:v>1</c:v>
                      </c:pt>
                      <c:pt idx="3770">
                        <c:v>1</c:v>
                      </c:pt>
                      <c:pt idx="3771">
                        <c:v>1</c:v>
                      </c:pt>
                      <c:pt idx="3772">
                        <c:v>1.1000000000000001</c:v>
                      </c:pt>
                      <c:pt idx="3773">
                        <c:v>1.1000000000000001</c:v>
                      </c:pt>
                      <c:pt idx="3774">
                        <c:v>1.2</c:v>
                      </c:pt>
                      <c:pt idx="3775">
                        <c:v>1.3</c:v>
                      </c:pt>
                      <c:pt idx="3776">
                        <c:v>1</c:v>
                      </c:pt>
                      <c:pt idx="3777">
                        <c:v>1</c:v>
                      </c:pt>
                      <c:pt idx="3778">
                        <c:v>1</c:v>
                      </c:pt>
                      <c:pt idx="3779">
                        <c:v>1.1000000000000001</c:v>
                      </c:pt>
                      <c:pt idx="3780">
                        <c:v>1.1000000000000001</c:v>
                      </c:pt>
                      <c:pt idx="3781">
                        <c:v>1</c:v>
                      </c:pt>
                      <c:pt idx="3782">
                        <c:v>1</c:v>
                      </c:pt>
                      <c:pt idx="3783">
                        <c:v>1</c:v>
                      </c:pt>
                      <c:pt idx="3784">
                        <c:v>1.2</c:v>
                      </c:pt>
                      <c:pt idx="3785">
                        <c:v>1</c:v>
                      </c:pt>
                      <c:pt idx="3786">
                        <c:v>1</c:v>
                      </c:pt>
                      <c:pt idx="3787">
                        <c:v>1.1000000000000001</c:v>
                      </c:pt>
                      <c:pt idx="3788">
                        <c:v>1</c:v>
                      </c:pt>
                      <c:pt idx="3789">
                        <c:v>1.1000000000000001</c:v>
                      </c:pt>
                      <c:pt idx="3790">
                        <c:v>1</c:v>
                      </c:pt>
                      <c:pt idx="3791">
                        <c:v>0.9</c:v>
                      </c:pt>
                      <c:pt idx="3792">
                        <c:v>1.1000000000000001</c:v>
                      </c:pt>
                      <c:pt idx="3793">
                        <c:v>1.1000000000000001</c:v>
                      </c:pt>
                      <c:pt idx="3794">
                        <c:v>1.1000000000000001</c:v>
                      </c:pt>
                      <c:pt idx="3795">
                        <c:v>1.1000000000000001</c:v>
                      </c:pt>
                      <c:pt idx="3796">
                        <c:v>1.1000000000000001</c:v>
                      </c:pt>
                      <c:pt idx="3797">
                        <c:v>1.2</c:v>
                      </c:pt>
                      <c:pt idx="3798">
                        <c:v>1</c:v>
                      </c:pt>
                      <c:pt idx="3799">
                        <c:v>1</c:v>
                      </c:pt>
                      <c:pt idx="3800">
                        <c:v>1.2</c:v>
                      </c:pt>
                      <c:pt idx="3801">
                        <c:v>1.2</c:v>
                      </c:pt>
                      <c:pt idx="3802">
                        <c:v>1.1000000000000001</c:v>
                      </c:pt>
                      <c:pt idx="3803">
                        <c:v>1</c:v>
                      </c:pt>
                      <c:pt idx="3804">
                        <c:v>1</c:v>
                      </c:pt>
                      <c:pt idx="3805">
                        <c:v>1</c:v>
                      </c:pt>
                      <c:pt idx="3806">
                        <c:v>1.1000000000000001</c:v>
                      </c:pt>
                      <c:pt idx="3807">
                        <c:v>1.2</c:v>
                      </c:pt>
                      <c:pt idx="3808">
                        <c:v>1.2</c:v>
                      </c:pt>
                      <c:pt idx="3809">
                        <c:v>1.1000000000000001</c:v>
                      </c:pt>
                      <c:pt idx="3810">
                        <c:v>1</c:v>
                      </c:pt>
                      <c:pt idx="3811">
                        <c:v>1.1000000000000001</c:v>
                      </c:pt>
                      <c:pt idx="3812">
                        <c:v>1.1000000000000001</c:v>
                      </c:pt>
                      <c:pt idx="3813">
                        <c:v>1.1000000000000001</c:v>
                      </c:pt>
                      <c:pt idx="3814">
                        <c:v>1.3</c:v>
                      </c:pt>
                      <c:pt idx="3815">
                        <c:v>1.3</c:v>
                      </c:pt>
                      <c:pt idx="3816">
                        <c:v>1</c:v>
                      </c:pt>
                      <c:pt idx="3817">
                        <c:v>1.1000000000000001</c:v>
                      </c:pt>
                      <c:pt idx="3818">
                        <c:v>1.2</c:v>
                      </c:pt>
                      <c:pt idx="3819">
                        <c:v>1</c:v>
                      </c:pt>
                      <c:pt idx="3820">
                        <c:v>1.2</c:v>
                      </c:pt>
                      <c:pt idx="3821">
                        <c:v>1.2</c:v>
                      </c:pt>
                      <c:pt idx="3822">
                        <c:v>1.3</c:v>
                      </c:pt>
                      <c:pt idx="3823">
                        <c:v>1</c:v>
                      </c:pt>
                      <c:pt idx="3824">
                        <c:v>1.1000000000000001</c:v>
                      </c:pt>
                      <c:pt idx="3825">
                        <c:v>1.1000000000000001</c:v>
                      </c:pt>
                      <c:pt idx="3826">
                        <c:v>1.1000000000000001</c:v>
                      </c:pt>
                      <c:pt idx="3827">
                        <c:v>1</c:v>
                      </c:pt>
                      <c:pt idx="3828">
                        <c:v>1</c:v>
                      </c:pt>
                      <c:pt idx="3829">
                        <c:v>1</c:v>
                      </c:pt>
                      <c:pt idx="3830">
                        <c:v>1.1000000000000001</c:v>
                      </c:pt>
                      <c:pt idx="3831">
                        <c:v>1.1000000000000001</c:v>
                      </c:pt>
                      <c:pt idx="3832">
                        <c:v>1.1000000000000001</c:v>
                      </c:pt>
                      <c:pt idx="3833">
                        <c:v>1.1000000000000001</c:v>
                      </c:pt>
                      <c:pt idx="3834">
                        <c:v>1.1000000000000001</c:v>
                      </c:pt>
                      <c:pt idx="3835">
                        <c:v>1.2</c:v>
                      </c:pt>
                      <c:pt idx="3836">
                        <c:v>1.2</c:v>
                      </c:pt>
                      <c:pt idx="3837">
                        <c:v>1.3</c:v>
                      </c:pt>
                      <c:pt idx="3838">
                        <c:v>1</c:v>
                      </c:pt>
                      <c:pt idx="3839">
                        <c:v>1.1000000000000001</c:v>
                      </c:pt>
                      <c:pt idx="3840">
                        <c:v>1.3</c:v>
                      </c:pt>
                      <c:pt idx="3841">
                        <c:v>1.1000000000000001</c:v>
                      </c:pt>
                      <c:pt idx="3842">
                        <c:v>1.1000000000000001</c:v>
                      </c:pt>
                      <c:pt idx="3843">
                        <c:v>1.1000000000000001</c:v>
                      </c:pt>
                      <c:pt idx="3844">
                        <c:v>1.2</c:v>
                      </c:pt>
                      <c:pt idx="3845">
                        <c:v>1.2</c:v>
                      </c:pt>
                      <c:pt idx="3846">
                        <c:v>1.3</c:v>
                      </c:pt>
                      <c:pt idx="3847">
                        <c:v>1.1000000000000001</c:v>
                      </c:pt>
                      <c:pt idx="3848">
                        <c:v>1</c:v>
                      </c:pt>
                      <c:pt idx="3849">
                        <c:v>1.1000000000000001</c:v>
                      </c:pt>
                      <c:pt idx="3850">
                        <c:v>1.1000000000000001</c:v>
                      </c:pt>
                      <c:pt idx="3851">
                        <c:v>1.3</c:v>
                      </c:pt>
                      <c:pt idx="3852">
                        <c:v>1.1000000000000001</c:v>
                      </c:pt>
                      <c:pt idx="3853">
                        <c:v>1.1000000000000001</c:v>
                      </c:pt>
                      <c:pt idx="3854">
                        <c:v>1.3</c:v>
                      </c:pt>
                      <c:pt idx="3855">
                        <c:v>1.1000000000000001</c:v>
                      </c:pt>
                      <c:pt idx="3856">
                        <c:v>1.1000000000000001</c:v>
                      </c:pt>
                      <c:pt idx="3857">
                        <c:v>1.1000000000000001</c:v>
                      </c:pt>
                      <c:pt idx="3858">
                        <c:v>1.2</c:v>
                      </c:pt>
                      <c:pt idx="3859">
                        <c:v>1.2</c:v>
                      </c:pt>
                      <c:pt idx="3860">
                        <c:v>0.9</c:v>
                      </c:pt>
                      <c:pt idx="3861">
                        <c:v>1.2</c:v>
                      </c:pt>
                      <c:pt idx="3862">
                        <c:v>1.3</c:v>
                      </c:pt>
                      <c:pt idx="3863">
                        <c:v>1</c:v>
                      </c:pt>
                      <c:pt idx="3864">
                        <c:v>1.3</c:v>
                      </c:pt>
                      <c:pt idx="3865">
                        <c:v>1.2</c:v>
                      </c:pt>
                      <c:pt idx="3866">
                        <c:v>1.1000000000000001</c:v>
                      </c:pt>
                      <c:pt idx="3867">
                        <c:v>1</c:v>
                      </c:pt>
                      <c:pt idx="3868">
                        <c:v>1</c:v>
                      </c:pt>
                      <c:pt idx="3869">
                        <c:v>1.2</c:v>
                      </c:pt>
                      <c:pt idx="3870">
                        <c:v>1.1000000000000001</c:v>
                      </c:pt>
                      <c:pt idx="3871">
                        <c:v>1.1000000000000001</c:v>
                      </c:pt>
                      <c:pt idx="3872">
                        <c:v>1.1000000000000001</c:v>
                      </c:pt>
                      <c:pt idx="3873">
                        <c:v>1.2</c:v>
                      </c:pt>
                      <c:pt idx="3874">
                        <c:v>1.2</c:v>
                      </c:pt>
                      <c:pt idx="3875">
                        <c:v>1.1000000000000001</c:v>
                      </c:pt>
                      <c:pt idx="3876">
                        <c:v>1.3</c:v>
                      </c:pt>
                      <c:pt idx="3877">
                        <c:v>1</c:v>
                      </c:pt>
                      <c:pt idx="3878">
                        <c:v>1.2</c:v>
                      </c:pt>
                      <c:pt idx="3879">
                        <c:v>1.2</c:v>
                      </c:pt>
                      <c:pt idx="3880">
                        <c:v>1.2</c:v>
                      </c:pt>
                      <c:pt idx="3881">
                        <c:v>1.2</c:v>
                      </c:pt>
                      <c:pt idx="3882">
                        <c:v>1.3</c:v>
                      </c:pt>
                      <c:pt idx="3883">
                        <c:v>1.3</c:v>
                      </c:pt>
                      <c:pt idx="3884">
                        <c:v>1.2</c:v>
                      </c:pt>
                      <c:pt idx="3885">
                        <c:v>1.2</c:v>
                      </c:pt>
                      <c:pt idx="3886">
                        <c:v>1.1000000000000001</c:v>
                      </c:pt>
                      <c:pt idx="3887">
                        <c:v>1.4</c:v>
                      </c:pt>
                      <c:pt idx="3888">
                        <c:v>1.3</c:v>
                      </c:pt>
                      <c:pt idx="3889">
                        <c:v>1</c:v>
                      </c:pt>
                      <c:pt idx="3890">
                        <c:v>1.3</c:v>
                      </c:pt>
                      <c:pt idx="3891">
                        <c:v>1.2</c:v>
                      </c:pt>
                      <c:pt idx="3892">
                        <c:v>1.1000000000000001</c:v>
                      </c:pt>
                      <c:pt idx="3893">
                        <c:v>1.2</c:v>
                      </c:pt>
                      <c:pt idx="3894">
                        <c:v>1.3</c:v>
                      </c:pt>
                      <c:pt idx="3895">
                        <c:v>1.2</c:v>
                      </c:pt>
                      <c:pt idx="3896">
                        <c:v>1.2</c:v>
                      </c:pt>
                      <c:pt idx="3897">
                        <c:v>1.3</c:v>
                      </c:pt>
                      <c:pt idx="3898">
                        <c:v>1.1000000000000001</c:v>
                      </c:pt>
                      <c:pt idx="3899">
                        <c:v>1.1000000000000001</c:v>
                      </c:pt>
                      <c:pt idx="3900">
                        <c:v>1.3</c:v>
                      </c:pt>
                      <c:pt idx="3901">
                        <c:v>1.2</c:v>
                      </c:pt>
                      <c:pt idx="3902">
                        <c:v>1.3</c:v>
                      </c:pt>
                      <c:pt idx="3903">
                        <c:v>1.2</c:v>
                      </c:pt>
                      <c:pt idx="3904">
                        <c:v>1.1000000000000001</c:v>
                      </c:pt>
                      <c:pt idx="3905">
                        <c:v>1.1000000000000001</c:v>
                      </c:pt>
                      <c:pt idx="3906">
                        <c:v>1.1000000000000001</c:v>
                      </c:pt>
                      <c:pt idx="3907">
                        <c:v>1.2</c:v>
                      </c:pt>
                      <c:pt idx="3908">
                        <c:v>1.2</c:v>
                      </c:pt>
                      <c:pt idx="3909">
                        <c:v>1.4</c:v>
                      </c:pt>
                      <c:pt idx="3910">
                        <c:v>1.3</c:v>
                      </c:pt>
                      <c:pt idx="3911">
                        <c:v>1.3</c:v>
                      </c:pt>
                      <c:pt idx="3912">
                        <c:v>1.2</c:v>
                      </c:pt>
                      <c:pt idx="3913">
                        <c:v>1.2</c:v>
                      </c:pt>
                      <c:pt idx="3914">
                        <c:v>1.2</c:v>
                      </c:pt>
                      <c:pt idx="3915">
                        <c:v>1.2</c:v>
                      </c:pt>
                      <c:pt idx="3916">
                        <c:v>1.1000000000000001</c:v>
                      </c:pt>
                      <c:pt idx="3917">
                        <c:v>1.1000000000000001</c:v>
                      </c:pt>
                      <c:pt idx="3918">
                        <c:v>1.2</c:v>
                      </c:pt>
                      <c:pt idx="3919">
                        <c:v>1.3</c:v>
                      </c:pt>
                      <c:pt idx="3920">
                        <c:v>1.3</c:v>
                      </c:pt>
                      <c:pt idx="3921">
                        <c:v>1.2</c:v>
                      </c:pt>
                      <c:pt idx="3922">
                        <c:v>1.3</c:v>
                      </c:pt>
                      <c:pt idx="3923">
                        <c:v>1.4</c:v>
                      </c:pt>
                      <c:pt idx="3924">
                        <c:v>1.3</c:v>
                      </c:pt>
                      <c:pt idx="3925">
                        <c:v>1.1000000000000001</c:v>
                      </c:pt>
                      <c:pt idx="3926">
                        <c:v>1.2</c:v>
                      </c:pt>
                      <c:pt idx="3927">
                        <c:v>1.4</c:v>
                      </c:pt>
                      <c:pt idx="3928">
                        <c:v>1.3</c:v>
                      </c:pt>
                      <c:pt idx="3929">
                        <c:v>1.2</c:v>
                      </c:pt>
                      <c:pt idx="3930">
                        <c:v>1.2</c:v>
                      </c:pt>
                      <c:pt idx="3931">
                        <c:v>1.3</c:v>
                      </c:pt>
                      <c:pt idx="3932">
                        <c:v>1.2</c:v>
                      </c:pt>
                      <c:pt idx="3933">
                        <c:v>1.3</c:v>
                      </c:pt>
                      <c:pt idx="3934">
                        <c:v>1.3</c:v>
                      </c:pt>
                      <c:pt idx="3935">
                        <c:v>1.2</c:v>
                      </c:pt>
                      <c:pt idx="3936">
                        <c:v>1.2</c:v>
                      </c:pt>
                      <c:pt idx="3937">
                        <c:v>1.3</c:v>
                      </c:pt>
                      <c:pt idx="3938">
                        <c:v>1.2</c:v>
                      </c:pt>
                      <c:pt idx="3939">
                        <c:v>1.3</c:v>
                      </c:pt>
                      <c:pt idx="3940">
                        <c:v>1.2</c:v>
                      </c:pt>
                      <c:pt idx="3941">
                        <c:v>1.3</c:v>
                      </c:pt>
                      <c:pt idx="3942">
                        <c:v>1.3</c:v>
                      </c:pt>
                      <c:pt idx="3943">
                        <c:v>1.3</c:v>
                      </c:pt>
                      <c:pt idx="3944">
                        <c:v>1.5</c:v>
                      </c:pt>
                      <c:pt idx="3945">
                        <c:v>1.1000000000000001</c:v>
                      </c:pt>
                      <c:pt idx="3946">
                        <c:v>1.2</c:v>
                      </c:pt>
                      <c:pt idx="3947">
                        <c:v>1.3</c:v>
                      </c:pt>
                      <c:pt idx="3948">
                        <c:v>1.2</c:v>
                      </c:pt>
                      <c:pt idx="3949">
                        <c:v>1.2</c:v>
                      </c:pt>
                      <c:pt idx="3950">
                        <c:v>1.2</c:v>
                      </c:pt>
                      <c:pt idx="3951">
                        <c:v>1.3</c:v>
                      </c:pt>
                      <c:pt idx="3952">
                        <c:v>1.1000000000000001</c:v>
                      </c:pt>
                      <c:pt idx="3953">
                        <c:v>1.3</c:v>
                      </c:pt>
                      <c:pt idx="3954">
                        <c:v>1.2</c:v>
                      </c:pt>
                      <c:pt idx="3955">
                        <c:v>1.2</c:v>
                      </c:pt>
                      <c:pt idx="3956">
                        <c:v>1.2</c:v>
                      </c:pt>
                      <c:pt idx="3957">
                        <c:v>1.2</c:v>
                      </c:pt>
                      <c:pt idx="3958">
                        <c:v>1.3</c:v>
                      </c:pt>
                      <c:pt idx="3959">
                        <c:v>1.2</c:v>
                      </c:pt>
                      <c:pt idx="3960">
                        <c:v>1.3</c:v>
                      </c:pt>
                      <c:pt idx="3961">
                        <c:v>1.1000000000000001</c:v>
                      </c:pt>
                      <c:pt idx="3962">
                        <c:v>1.3</c:v>
                      </c:pt>
                      <c:pt idx="3963">
                        <c:v>1.2</c:v>
                      </c:pt>
                      <c:pt idx="3964">
                        <c:v>1.3</c:v>
                      </c:pt>
                      <c:pt idx="3965">
                        <c:v>1.1000000000000001</c:v>
                      </c:pt>
                      <c:pt idx="3966">
                        <c:v>1.3</c:v>
                      </c:pt>
                      <c:pt idx="3967">
                        <c:v>1.1000000000000001</c:v>
                      </c:pt>
                      <c:pt idx="3968">
                        <c:v>1.3</c:v>
                      </c:pt>
                      <c:pt idx="3969">
                        <c:v>1.2</c:v>
                      </c:pt>
                      <c:pt idx="3970">
                        <c:v>1.3</c:v>
                      </c:pt>
                      <c:pt idx="3971">
                        <c:v>1.3</c:v>
                      </c:pt>
                      <c:pt idx="3972">
                        <c:v>1.3</c:v>
                      </c:pt>
                      <c:pt idx="3973">
                        <c:v>1.3</c:v>
                      </c:pt>
                      <c:pt idx="3974">
                        <c:v>1.3</c:v>
                      </c:pt>
                      <c:pt idx="3975">
                        <c:v>1.3</c:v>
                      </c:pt>
                      <c:pt idx="3976">
                        <c:v>1.2</c:v>
                      </c:pt>
                      <c:pt idx="3977">
                        <c:v>1.3</c:v>
                      </c:pt>
                      <c:pt idx="3978">
                        <c:v>1.3</c:v>
                      </c:pt>
                      <c:pt idx="3979">
                        <c:v>1.2</c:v>
                      </c:pt>
                      <c:pt idx="3980">
                        <c:v>1.3</c:v>
                      </c:pt>
                      <c:pt idx="3981">
                        <c:v>1.1000000000000001</c:v>
                      </c:pt>
                      <c:pt idx="3982">
                        <c:v>1.2</c:v>
                      </c:pt>
                      <c:pt idx="3983">
                        <c:v>1.3</c:v>
                      </c:pt>
                      <c:pt idx="3984">
                        <c:v>1.2</c:v>
                      </c:pt>
                      <c:pt idx="3985">
                        <c:v>1.3</c:v>
                      </c:pt>
                      <c:pt idx="3986">
                        <c:v>1.2</c:v>
                      </c:pt>
                      <c:pt idx="3987">
                        <c:v>1.4</c:v>
                      </c:pt>
                      <c:pt idx="3988">
                        <c:v>1.3</c:v>
                      </c:pt>
                      <c:pt idx="3989">
                        <c:v>1.2</c:v>
                      </c:pt>
                      <c:pt idx="3990">
                        <c:v>1.3</c:v>
                      </c:pt>
                      <c:pt idx="3991">
                        <c:v>1.2</c:v>
                      </c:pt>
                      <c:pt idx="3992">
                        <c:v>1.2</c:v>
                      </c:pt>
                      <c:pt idx="3993">
                        <c:v>1.4</c:v>
                      </c:pt>
                      <c:pt idx="3994">
                        <c:v>1.2</c:v>
                      </c:pt>
                      <c:pt idx="3995">
                        <c:v>1.2</c:v>
                      </c:pt>
                      <c:pt idx="3996">
                        <c:v>1.3</c:v>
                      </c:pt>
                      <c:pt idx="3997">
                        <c:v>1.2</c:v>
                      </c:pt>
                      <c:pt idx="3998">
                        <c:v>1.4</c:v>
                      </c:pt>
                      <c:pt idx="3999">
                        <c:v>1.3</c:v>
                      </c:pt>
                      <c:pt idx="4000">
                        <c:v>1.2</c:v>
                      </c:pt>
                      <c:pt idx="4001">
                        <c:v>1.4</c:v>
                      </c:pt>
                      <c:pt idx="4002">
                        <c:v>1.1000000000000001</c:v>
                      </c:pt>
                      <c:pt idx="4003">
                        <c:v>1.2</c:v>
                      </c:pt>
                      <c:pt idx="4004">
                        <c:v>1.6</c:v>
                      </c:pt>
                      <c:pt idx="4005">
                        <c:v>1.5</c:v>
                      </c:pt>
                      <c:pt idx="4006">
                        <c:v>1</c:v>
                      </c:pt>
                      <c:pt idx="4007">
                        <c:v>1.3</c:v>
                      </c:pt>
                      <c:pt idx="4008">
                        <c:v>1.3</c:v>
                      </c:pt>
                      <c:pt idx="4009">
                        <c:v>1.2</c:v>
                      </c:pt>
                      <c:pt idx="4010">
                        <c:v>1.1000000000000001</c:v>
                      </c:pt>
                      <c:pt idx="4011">
                        <c:v>1.2</c:v>
                      </c:pt>
                      <c:pt idx="4012">
                        <c:v>1.3</c:v>
                      </c:pt>
                      <c:pt idx="4013">
                        <c:v>1.2</c:v>
                      </c:pt>
                      <c:pt idx="4014">
                        <c:v>1.3</c:v>
                      </c:pt>
                      <c:pt idx="4015">
                        <c:v>1.3</c:v>
                      </c:pt>
                      <c:pt idx="4016">
                        <c:v>1.1000000000000001</c:v>
                      </c:pt>
                      <c:pt idx="4017">
                        <c:v>1.3</c:v>
                      </c:pt>
                      <c:pt idx="4018">
                        <c:v>1.2</c:v>
                      </c:pt>
                      <c:pt idx="4019">
                        <c:v>1.2</c:v>
                      </c:pt>
                      <c:pt idx="4020">
                        <c:v>1.3</c:v>
                      </c:pt>
                      <c:pt idx="4021">
                        <c:v>1.3</c:v>
                      </c:pt>
                      <c:pt idx="4022">
                        <c:v>1.1000000000000001</c:v>
                      </c:pt>
                      <c:pt idx="4023">
                        <c:v>1.3</c:v>
                      </c:pt>
                      <c:pt idx="4024">
                        <c:v>1.2</c:v>
                      </c:pt>
                      <c:pt idx="4025">
                        <c:v>1.2</c:v>
                      </c:pt>
                      <c:pt idx="4026">
                        <c:v>1.2</c:v>
                      </c:pt>
                      <c:pt idx="4027">
                        <c:v>1.4</c:v>
                      </c:pt>
                      <c:pt idx="4028">
                        <c:v>1.3</c:v>
                      </c:pt>
                      <c:pt idx="4029">
                        <c:v>1.4</c:v>
                      </c:pt>
                      <c:pt idx="4030">
                        <c:v>1.1000000000000001</c:v>
                      </c:pt>
                      <c:pt idx="4031">
                        <c:v>1.2</c:v>
                      </c:pt>
                      <c:pt idx="4032">
                        <c:v>1.2</c:v>
                      </c:pt>
                      <c:pt idx="4033">
                        <c:v>1.3</c:v>
                      </c:pt>
                      <c:pt idx="4034">
                        <c:v>1.3</c:v>
                      </c:pt>
                      <c:pt idx="4035">
                        <c:v>1.2</c:v>
                      </c:pt>
                      <c:pt idx="4036">
                        <c:v>1.3</c:v>
                      </c:pt>
                      <c:pt idx="4037">
                        <c:v>1.2</c:v>
                      </c:pt>
                      <c:pt idx="4038">
                        <c:v>1.3</c:v>
                      </c:pt>
                      <c:pt idx="4039">
                        <c:v>1.2</c:v>
                      </c:pt>
                      <c:pt idx="4040">
                        <c:v>1.2</c:v>
                      </c:pt>
                      <c:pt idx="4041">
                        <c:v>1.4</c:v>
                      </c:pt>
                      <c:pt idx="4042">
                        <c:v>1.1000000000000001</c:v>
                      </c:pt>
                      <c:pt idx="4043">
                        <c:v>1.2</c:v>
                      </c:pt>
                      <c:pt idx="4044">
                        <c:v>1.3</c:v>
                      </c:pt>
                      <c:pt idx="4045">
                        <c:v>1.1000000000000001</c:v>
                      </c:pt>
                      <c:pt idx="4046">
                        <c:v>1.2</c:v>
                      </c:pt>
                      <c:pt idx="4047">
                        <c:v>1.3</c:v>
                      </c:pt>
                      <c:pt idx="4048">
                        <c:v>1.4</c:v>
                      </c:pt>
                      <c:pt idx="4049">
                        <c:v>1.1000000000000001</c:v>
                      </c:pt>
                      <c:pt idx="4050">
                        <c:v>1.2</c:v>
                      </c:pt>
                      <c:pt idx="4051">
                        <c:v>1.4</c:v>
                      </c:pt>
                      <c:pt idx="4052">
                        <c:v>1.1000000000000001</c:v>
                      </c:pt>
                      <c:pt idx="4053">
                        <c:v>1.4</c:v>
                      </c:pt>
                      <c:pt idx="4054">
                        <c:v>1.3</c:v>
                      </c:pt>
                      <c:pt idx="4055">
                        <c:v>1.2</c:v>
                      </c:pt>
                      <c:pt idx="4056">
                        <c:v>1.1000000000000001</c:v>
                      </c:pt>
                      <c:pt idx="4057">
                        <c:v>1.1000000000000001</c:v>
                      </c:pt>
                      <c:pt idx="4058">
                        <c:v>1.1000000000000001</c:v>
                      </c:pt>
                      <c:pt idx="4059">
                        <c:v>1.1000000000000001</c:v>
                      </c:pt>
                      <c:pt idx="4060">
                        <c:v>1.2</c:v>
                      </c:pt>
                      <c:pt idx="4061">
                        <c:v>1.3</c:v>
                      </c:pt>
                      <c:pt idx="4062">
                        <c:v>1.2</c:v>
                      </c:pt>
                      <c:pt idx="4063">
                        <c:v>1.1000000000000001</c:v>
                      </c:pt>
                      <c:pt idx="4064">
                        <c:v>1.3</c:v>
                      </c:pt>
                      <c:pt idx="4065">
                        <c:v>1.2</c:v>
                      </c:pt>
                      <c:pt idx="4066">
                        <c:v>1.1000000000000001</c:v>
                      </c:pt>
                      <c:pt idx="4067">
                        <c:v>1.2</c:v>
                      </c:pt>
                      <c:pt idx="4068">
                        <c:v>1.3</c:v>
                      </c:pt>
                      <c:pt idx="4069">
                        <c:v>1.3</c:v>
                      </c:pt>
                      <c:pt idx="4070">
                        <c:v>1.2</c:v>
                      </c:pt>
                      <c:pt idx="4071">
                        <c:v>1.3</c:v>
                      </c:pt>
                      <c:pt idx="4072">
                        <c:v>1.2</c:v>
                      </c:pt>
                      <c:pt idx="4073">
                        <c:v>1.4</c:v>
                      </c:pt>
                      <c:pt idx="4074">
                        <c:v>1.2</c:v>
                      </c:pt>
                      <c:pt idx="4075">
                        <c:v>1.2</c:v>
                      </c:pt>
                      <c:pt idx="4076">
                        <c:v>1.2</c:v>
                      </c:pt>
                      <c:pt idx="4077">
                        <c:v>1.2</c:v>
                      </c:pt>
                      <c:pt idx="4078">
                        <c:v>1.1000000000000001</c:v>
                      </c:pt>
                      <c:pt idx="4079">
                        <c:v>1.3</c:v>
                      </c:pt>
                      <c:pt idx="4080">
                        <c:v>1.2</c:v>
                      </c:pt>
                      <c:pt idx="4081">
                        <c:v>1.2</c:v>
                      </c:pt>
                      <c:pt idx="4082">
                        <c:v>1.1000000000000001</c:v>
                      </c:pt>
                      <c:pt idx="4083">
                        <c:v>1.1000000000000001</c:v>
                      </c:pt>
                      <c:pt idx="4084">
                        <c:v>1.3</c:v>
                      </c:pt>
                      <c:pt idx="4085">
                        <c:v>1.3</c:v>
                      </c:pt>
                      <c:pt idx="4086">
                        <c:v>1.3</c:v>
                      </c:pt>
                      <c:pt idx="4087">
                        <c:v>1.1000000000000001</c:v>
                      </c:pt>
                      <c:pt idx="4088">
                        <c:v>1.2</c:v>
                      </c:pt>
                      <c:pt idx="4089">
                        <c:v>1.2</c:v>
                      </c:pt>
                      <c:pt idx="4090">
                        <c:v>1.3</c:v>
                      </c:pt>
                      <c:pt idx="4091">
                        <c:v>1.2</c:v>
                      </c:pt>
                      <c:pt idx="4092">
                        <c:v>1.3</c:v>
                      </c:pt>
                      <c:pt idx="4093">
                        <c:v>1.2</c:v>
                      </c:pt>
                      <c:pt idx="4094">
                        <c:v>1.3</c:v>
                      </c:pt>
                      <c:pt idx="4095">
                        <c:v>1.1000000000000001</c:v>
                      </c:pt>
                      <c:pt idx="4096">
                        <c:v>1.2</c:v>
                      </c:pt>
                      <c:pt idx="4097">
                        <c:v>1.1000000000000001</c:v>
                      </c:pt>
                      <c:pt idx="4098">
                        <c:v>1.2</c:v>
                      </c:pt>
                      <c:pt idx="4099">
                        <c:v>1.2</c:v>
                      </c:pt>
                      <c:pt idx="4100">
                        <c:v>1.2</c:v>
                      </c:pt>
                      <c:pt idx="4101">
                        <c:v>1.2</c:v>
                      </c:pt>
                      <c:pt idx="4102">
                        <c:v>1.1000000000000001</c:v>
                      </c:pt>
                      <c:pt idx="4103">
                        <c:v>1.2</c:v>
                      </c:pt>
                      <c:pt idx="4104">
                        <c:v>1.4</c:v>
                      </c:pt>
                      <c:pt idx="4105">
                        <c:v>1.2</c:v>
                      </c:pt>
                      <c:pt idx="4106">
                        <c:v>1.2</c:v>
                      </c:pt>
                      <c:pt idx="4107">
                        <c:v>1.2</c:v>
                      </c:pt>
                      <c:pt idx="4108">
                        <c:v>1.3</c:v>
                      </c:pt>
                      <c:pt idx="4109">
                        <c:v>1.1000000000000001</c:v>
                      </c:pt>
                      <c:pt idx="4110">
                        <c:v>1.3</c:v>
                      </c:pt>
                      <c:pt idx="4111">
                        <c:v>1.2</c:v>
                      </c:pt>
                      <c:pt idx="4112">
                        <c:v>1.2</c:v>
                      </c:pt>
                      <c:pt idx="4113">
                        <c:v>1.3</c:v>
                      </c:pt>
                      <c:pt idx="4114">
                        <c:v>1.2</c:v>
                      </c:pt>
                      <c:pt idx="4115">
                        <c:v>1.3</c:v>
                      </c:pt>
                      <c:pt idx="4116">
                        <c:v>1.2</c:v>
                      </c:pt>
                      <c:pt idx="4117">
                        <c:v>1.2</c:v>
                      </c:pt>
                      <c:pt idx="4118">
                        <c:v>1.3</c:v>
                      </c:pt>
                      <c:pt idx="4119">
                        <c:v>1.3</c:v>
                      </c:pt>
                      <c:pt idx="4120">
                        <c:v>1.4</c:v>
                      </c:pt>
                      <c:pt idx="4121">
                        <c:v>1.2</c:v>
                      </c:pt>
                      <c:pt idx="4122">
                        <c:v>1.1000000000000001</c:v>
                      </c:pt>
                      <c:pt idx="4123">
                        <c:v>1.2</c:v>
                      </c:pt>
                      <c:pt idx="4124">
                        <c:v>1.3</c:v>
                      </c:pt>
                      <c:pt idx="4125">
                        <c:v>1.1000000000000001</c:v>
                      </c:pt>
                      <c:pt idx="4126">
                        <c:v>1.1000000000000001</c:v>
                      </c:pt>
                      <c:pt idx="4127">
                        <c:v>1.3</c:v>
                      </c:pt>
                      <c:pt idx="4128">
                        <c:v>1.3</c:v>
                      </c:pt>
                      <c:pt idx="4129">
                        <c:v>1.2</c:v>
                      </c:pt>
                      <c:pt idx="4130">
                        <c:v>1.3</c:v>
                      </c:pt>
                      <c:pt idx="4131">
                        <c:v>1.1000000000000001</c:v>
                      </c:pt>
                      <c:pt idx="4132">
                        <c:v>1.2</c:v>
                      </c:pt>
                      <c:pt idx="4133">
                        <c:v>1.3</c:v>
                      </c:pt>
                      <c:pt idx="4134">
                        <c:v>1.4</c:v>
                      </c:pt>
                      <c:pt idx="4135">
                        <c:v>1.3</c:v>
                      </c:pt>
                      <c:pt idx="4136">
                        <c:v>1</c:v>
                      </c:pt>
                      <c:pt idx="4137">
                        <c:v>1.1000000000000001</c:v>
                      </c:pt>
                      <c:pt idx="4138">
                        <c:v>1.2</c:v>
                      </c:pt>
                      <c:pt idx="4139">
                        <c:v>1.3</c:v>
                      </c:pt>
                      <c:pt idx="4140">
                        <c:v>1.2</c:v>
                      </c:pt>
                      <c:pt idx="4141">
                        <c:v>1.2</c:v>
                      </c:pt>
                      <c:pt idx="4142">
                        <c:v>1.3</c:v>
                      </c:pt>
                      <c:pt idx="4143">
                        <c:v>1.3</c:v>
                      </c:pt>
                      <c:pt idx="4144">
                        <c:v>1.2</c:v>
                      </c:pt>
                      <c:pt idx="4145">
                        <c:v>1.2</c:v>
                      </c:pt>
                      <c:pt idx="4146">
                        <c:v>1.2</c:v>
                      </c:pt>
                      <c:pt idx="4147">
                        <c:v>1.3</c:v>
                      </c:pt>
                      <c:pt idx="4148">
                        <c:v>1.2</c:v>
                      </c:pt>
                      <c:pt idx="4149">
                        <c:v>1.3</c:v>
                      </c:pt>
                      <c:pt idx="4150">
                        <c:v>1.2</c:v>
                      </c:pt>
                      <c:pt idx="4151">
                        <c:v>1.2</c:v>
                      </c:pt>
                      <c:pt idx="4152">
                        <c:v>1.5</c:v>
                      </c:pt>
                      <c:pt idx="4153">
                        <c:v>1.2</c:v>
                      </c:pt>
                      <c:pt idx="4154">
                        <c:v>1.2</c:v>
                      </c:pt>
                      <c:pt idx="4155">
                        <c:v>1.1000000000000001</c:v>
                      </c:pt>
                      <c:pt idx="4156">
                        <c:v>1.3</c:v>
                      </c:pt>
                      <c:pt idx="4157">
                        <c:v>1.3</c:v>
                      </c:pt>
                      <c:pt idx="4158">
                        <c:v>1.2</c:v>
                      </c:pt>
                      <c:pt idx="4159">
                        <c:v>1.3</c:v>
                      </c:pt>
                      <c:pt idx="4160">
                        <c:v>1.2</c:v>
                      </c:pt>
                      <c:pt idx="4161">
                        <c:v>1.3</c:v>
                      </c:pt>
                      <c:pt idx="4162">
                        <c:v>1.2</c:v>
                      </c:pt>
                      <c:pt idx="4163">
                        <c:v>1.3</c:v>
                      </c:pt>
                      <c:pt idx="4164">
                        <c:v>1.3</c:v>
                      </c:pt>
                      <c:pt idx="4165">
                        <c:v>1.2</c:v>
                      </c:pt>
                      <c:pt idx="4166">
                        <c:v>1.2</c:v>
                      </c:pt>
                      <c:pt idx="4167">
                        <c:v>1.2</c:v>
                      </c:pt>
                      <c:pt idx="4168">
                        <c:v>1.2</c:v>
                      </c:pt>
                      <c:pt idx="4169">
                        <c:v>1.7</c:v>
                      </c:pt>
                      <c:pt idx="4170">
                        <c:v>1.2</c:v>
                      </c:pt>
                      <c:pt idx="4171">
                        <c:v>1</c:v>
                      </c:pt>
                      <c:pt idx="4172">
                        <c:v>1.2</c:v>
                      </c:pt>
                      <c:pt idx="4173">
                        <c:v>1.3</c:v>
                      </c:pt>
                      <c:pt idx="4174">
                        <c:v>1.3</c:v>
                      </c:pt>
                      <c:pt idx="4175">
                        <c:v>1.3</c:v>
                      </c:pt>
                      <c:pt idx="4176">
                        <c:v>1.1000000000000001</c:v>
                      </c:pt>
                      <c:pt idx="4177">
                        <c:v>1.3</c:v>
                      </c:pt>
                      <c:pt idx="4178">
                        <c:v>1.3</c:v>
                      </c:pt>
                      <c:pt idx="4179">
                        <c:v>1.2</c:v>
                      </c:pt>
                      <c:pt idx="4180">
                        <c:v>1.3</c:v>
                      </c:pt>
                      <c:pt idx="4181">
                        <c:v>1.2</c:v>
                      </c:pt>
                      <c:pt idx="4182">
                        <c:v>1.2</c:v>
                      </c:pt>
                      <c:pt idx="4183">
                        <c:v>1.2</c:v>
                      </c:pt>
                      <c:pt idx="4184">
                        <c:v>1.1000000000000001</c:v>
                      </c:pt>
                      <c:pt idx="4185">
                        <c:v>1.3</c:v>
                      </c:pt>
                      <c:pt idx="4186">
                        <c:v>1.2</c:v>
                      </c:pt>
                      <c:pt idx="4187">
                        <c:v>1.2</c:v>
                      </c:pt>
                      <c:pt idx="4188">
                        <c:v>1.2</c:v>
                      </c:pt>
                      <c:pt idx="4189">
                        <c:v>1.1000000000000001</c:v>
                      </c:pt>
                      <c:pt idx="4190">
                        <c:v>1.2</c:v>
                      </c:pt>
                      <c:pt idx="4191">
                        <c:v>1.3</c:v>
                      </c:pt>
                      <c:pt idx="4192">
                        <c:v>1.3</c:v>
                      </c:pt>
                      <c:pt idx="4193">
                        <c:v>1.1000000000000001</c:v>
                      </c:pt>
                      <c:pt idx="4194">
                        <c:v>1.1000000000000001</c:v>
                      </c:pt>
                      <c:pt idx="4195">
                        <c:v>1.3</c:v>
                      </c:pt>
                      <c:pt idx="4196">
                        <c:v>1.3</c:v>
                      </c:pt>
                      <c:pt idx="4197">
                        <c:v>1.3</c:v>
                      </c:pt>
                      <c:pt idx="4198">
                        <c:v>1.2</c:v>
                      </c:pt>
                      <c:pt idx="4199">
                        <c:v>1.2</c:v>
                      </c:pt>
                      <c:pt idx="4200">
                        <c:v>1.4</c:v>
                      </c:pt>
                      <c:pt idx="4201">
                        <c:v>1.1000000000000001</c:v>
                      </c:pt>
                      <c:pt idx="4202">
                        <c:v>1.1000000000000001</c:v>
                      </c:pt>
                      <c:pt idx="4203">
                        <c:v>1.2</c:v>
                      </c:pt>
                      <c:pt idx="4204">
                        <c:v>1.2</c:v>
                      </c:pt>
                      <c:pt idx="4205">
                        <c:v>1.2</c:v>
                      </c:pt>
                      <c:pt idx="4206">
                        <c:v>1.3</c:v>
                      </c:pt>
                      <c:pt idx="4207">
                        <c:v>1.3</c:v>
                      </c:pt>
                      <c:pt idx="4208">
                        <c:v>1.1000000000000001</c:v>
                      </c:pt>
                      <c:pt idx="4209">
                        <c:v>1.3</c:v>
                      </c:pt>
                      <c:pt idx="4210">
                        <c:v>1.2</c:v>
                      </c:pt>
                      <c:pt idx="4211">
                        <c:v>1.2</c:v>
                      </c:pt>
                      <c:pt idx="4212">
                        <c:v>1.2</c:v>
                      </c:pt>
                      <c:pt idx="4213">
                        <c:v>1.1000000000000001</c:v>
                      </c:pt>
                      <c:pt idx="4214">
                        <c:v>1.2</c:v>
                      </c:pt>
                      <c:pt idx="4215">
                        <c:v>1.3</c:v>
                      </c:pt>
                      <c:pt idx="4216">
                        <c:v>1.2</c:v>
                      </c:pt>
                      <c:pt idx="4217">
                        <c:v>1.2</c:v>
                      </c:pt>
                      <c:pt idx="4218">
                        <c:v>1.3</c:v>
                      </c:pt>
                      <c:pt idx="4219">
                        <c:v>1.4</c:v>
                      </c:pt>
                      <c:pt idx="4220">
                        <c:v>1.1000000000000001</c:v>
                      </c:pt>
                      <c:pt idx="4221">
                        <c:v>1.2</c:v>
                      </c:pt>
                      <c:pt idx="4222">
                        <c:v>1.2</c:v>
                      </c:pt>
                      <c:pt idx="4223">
                        <c:v>1.1000000000000001</c:v>
                      </c:pt>
                      <c:pt idx="4224">
                        <c:v>1.2</c:v>
                      </c:pt>
                      <c:pt idx="4225">
                        <c:v>1.3</c:v>
                      </c:pt>
                      <c:pt idx="4226">
                        <c:v>1.1000000000000001</c:v>
                      </c:pt>
                      <c:pt idx="4227">
                        <c:v>1.2</c:v>
                      </c:pt>
                      <c:pt idx="4228">
                        <c:v>1.1000000000000001</c:v>
                      </c:pt>
                      <c:pt idx="4229">
                        <c:v>1.3</c:v>
                      </c:pt>
                      <c:pt idx="4230">
                        <c:v>1.2</c:v>
                      </c:pt>
                      <c:pt idx="4231">
                        <c:v>1.2</c:v>
                      </c:pt>
                      <c:pt idx="4232">
                        <c:v>1.2</c:v>
                      </c:pt>
                      <c:pt idx="4233">
                        <c:v>1.2</c:v>
                      </c:pt>
                      <c:pt idx="4234">
                        <c:v>1.4</c:v>
                      </c:pt>
                      <c:pt idx="4235">
                        <c:v>1.1000000000000001</c:v>
                      </c:pt>
                      <c:pt idx="4236">
                        <c:v>1.4</c:v>
                      </c:pt>
                      <c:pt idx="4237">
                        <c:v>1.3</c:v>
                      </c:pt>
                      <c:pt idx="4238">
                        <c:v>1.3</c:v>
                      </c:pt>
                      <c:pt idx="4239">
                        <c:v>1.2</c:v>
                      </c:pt>
                      <c:pt idx="4240">
                        <c:v>1.2</c:v>
                      </c:pt>
                      <c:pt idx="4241">
                        <c:v>1.2</c:v>
                      </c:pt>
                      <c:pt idx="4242">
                        <c:v>1.1000000000000001</c:v>
                      </c:pt>
                      <c:pt idx="4243">
                        <c:v>1.3</c:v>
                      </c:pt>
                      <c:pt idx="4244">
                        <c:v>1.3</c:v>
                      </c:pt>
                      <c:pt idx="4245">
                        <c:v>1.3</c:v>
                      </c:pt>
                      <c:pt idx="4246">
                        <c:v>1.3</c:v>
                      </c:pt>
                      <c:pt idx="4247">
                        <c:v>1.2</c:v>
                      </c:pt>
                      <c:pt idx="4248">
                        <c:v>1.3</c:v>
                      </c:pt>
                      <c:pt idx="4249">
                        <c:v>1.2</c:v>
                      </c:pt>
                      <c:pt idx="4250">
                        <c:v>1.4</c:v>
                      </c:pt>
                      <c:pt idx="4251">
                        <c:v>1.2</c:v>
                      </c:pt>
                      <c:pt idx="4252">
                        <c:v>1.3</c:v>
                      </c:pt>
                      <c:pt idx="4253">
                        <c:v>1.2</c:v>
                      </c:pt>
                      <c:pt idx="4254">
                        <c:v>1.3</c:v>
                      </c:pt>
                      <c:pt idx="4255">
                        <c:v>1.2</c:v>
                      </c:pt>
                      <c:pt idx="4256">
                        <c:v>1.2</c:v>
                      </c:pt>
                      <c:pt idx="4257">
                        <c:v>1.2</c:v>
                      </c:pt>
                      <c:pt idx="4258">
                        <c:v>1.3</c:v>
                      </c:pt>
                      <c:pt idx="4259">
                        <c:v>1.4</c:v>
                      </c:pt>
                      <c:pt idx="4260">
                        <c:v>1.3</c:v>
                      </c:pt>
                      <c:pt idx="4261">
                        <c:v>1.2</c:v>
                      </c:pt>
                      <c:pt idx="4262">
                        <c:v>1.2</c:v>
                      </c:pt>
                      <c:pt idx="4263">
                        <c:v>1.2</c:v>
                      </c:pt>
                      <c:pt idx="4264">
                        <c:v>1.3</c:v>
                      </c:pt>
                      <c:pt idx="4265">
                        <c:v>1.3</c:v>
                      </c:pt>
                      <c:pt idx="4266">
                        <c:v>1.2</c:v>
                      </c:pt>
                      <c:pt idx="4267">
                        <c:v>1.2</c:v>
                      </c:pt>
                      <c:pt idx="4268">
                        <c:v>1.4</c:v>
                      </c:pt>
                      <c:pt idx="4269">
                        <c:v>1.3</c:v>
                      </c:pt>
                      <c:pt idx="4270">
                        <c:v>1.3</c:v>
                      </c:pt>
                      <c:pt idx="4271">
                        <c:v>1.2</c:v>
                      </c:pt>
                      <c:pt idx="4272">
                        <c:v>1.2</c:v>
                      </c:pt>
                      <c:pt idx="4273">
                        <c:v>1.3</c:v>
                      </c:pt>
                      <c:pt idx="4274">
                        <c:v>1.2</c:v>
                      </c:pt>
                      <c:pt idx="4275">
                        <c:v>1.3</c:v>
                      </c:pt>
                      <c:pt idx="4276">
                        <c:v>1.3</c:v>
                      </c:pt>
                      <c:pt idx="4277">
                        <c:v>1.1000000000000001</c:v>
                      </c:pt>
                      <c:pt idx="4278">
                        <c:v>1.4</c:v>
                      </c:pt>
                      <c:pt idx="4279">
                        <c:v>1.4</c:v>
                      </c:pt>
                      <c:pt idx="4280">
                        <c:v>1.3</c:v>
                      </c:pt>
                      <c:pt idx="4281">
                        <c:v>1.2</c:v>
                      </c:pt>
                      <c:pt idx="4282">
                        <c:v>1.3</c:v>
                      </c:pt>
                      <c:pt idx="4283">
                        <c:v>1.3</c:v>
                      </c:pt>
                      <c:pt idx="4284">
                        <c:v>1.2</c:v>
                      </c:pt>
                      <c:pt idx="4285">
                        <c:v>1.2</c:v>
                      </c:pt>
                      <c:pt idx="4286">
                        <c:v>1.5</c:v>
                      </c:pt>
                      <c:pt idx="4287">
                        <c:v>1.4</c:v>
                      </c:pt>
                      <c:pt idx="4288">
                        <c:v>1.4</c:v>
                      </c:pt>
                      <c:pt idx="4289">
                        <c:v>1.2</c:v>
                      </c:pt>
                      <c:pt idx="4290">
                        <c:v>1.4</c:v>
                      </c:pt>
                      <c:pt idx="4291">
                        <c:v>1.2</c:v>
                      </c:pt>
                      <c:pt idx="4292">
                        <c:v>1.3</c:v>
                      </c:pt>
                      <c:pt idx="4293">
                        <c:v>1.3</c:v>
                      </c:pt>
                      <c:pt idx="4294">
                        <c:v>1.4</c:v>
                      </c:pt>
                      <c:pt idx="4295">
                        <c:v>1.3</c:v>
                      </c:pt>
                      <c:pt idx="4296">
                        <c:v>1.2</c:v>
                      </c:pt>
                      <c:pt idx="4297">
                        <c:v>1.2</c:v>
                      </c:pt>
                      <c:pt idx="4298">
                        <c:v>1.3</c:v>
                      </c:pt>
                      <c:pt idx="4299">
                        <c:v>1.3</c:v>
                      </c:pt>
                      <c:pt idx="4300">
                        <c:v>1.2</c:v>
                      </c:pt>
                      <c:pt idx="4301">
                        <c:v>1.2</c:v>
                      </c:pt>
                      <c:pt idx="4302">
                        <c:v>1.3</c:v>
                      </c:pt>
                      <c:pt idx="4303">
                        <c:v>1.4</c:v>
                      </c:pt>
                      <c:pt idx="4304">
                        <c:v>1.2</c:v>
                      </c:pt>
                      <c:pt idx="4305">
                        <c:v>1.4</c:v>
                      </c:pt>
                      <c:pt idx="4306">
                        <c:v>1.3</c:v>
                      </c:pt>
                      <c:pt idx="4307">
                        <c:v>1.4</c:v>
                      </c:pt>
                      <c:pt idx="4308">
                        <c:v>1.3</c:v>
                      </c:pt>
                      <c:pt idx="4309">
                        <c:v>1.3</c:v>
                      </c:pt>
                      <c:pt idx="4310">
                        <c:v>1.3</c:v>
                      </c:pt>
                      <c:pt idx="4311">
                        <c:v>1.3</c:v>
                      </c:pt>
                      <c:pt idx="4312">
                        <c:v>1.3</c:v>
                      </c:pt>
                      <c:pt idx="4313">
                        <c:v>1.3</c:v>
                      </c:pt>
                      <c:pt idx="4314">
                        <c:v>1.4</c:v>
                      </c:pt>
                      <c:pt idx="4315">
                        <c:v>1.5</c:v>
                      </c:pt>
                      <c:pt idx="4316">
                        <c:v>1.2</c:v>
                      </c:pt>
                      <c:pt idx="4317">
                        <c:v>1.4</c:v>
                      </c:pt>
                      <c:pt idx="4318">
                        <c:v>1.3</c:v>
                      </c:pt>
                      <c:pt idx="4319">
                        <c:v>1.2</c:v>
                      </c:pt>
                      <c:pt idx="4320">
                        <c:v>1.3</c:v>
                      </c:pt>
                      <c:pt idx="4321">
                        <c:v>1.2</c:v>
                      </c:pt>
                      <c:pt idx="4322">
                        <c:v>1.4</c:v>
                      </c:pt>
                      <c:pt idx="4323">
                        <c:v>1.3</c:v>
                      </c:pt>
                      <c:pt idx="4324">
                        <c:v>1.3</c:v>
                      </c:pt>
                      <c:pt idx="4325">
                        <c:v>1.4</c:v>
                      </c:pt>
                      <c:pt idx="4326">
                        <c:v>1.3</c:v>
                      </c:pt>
                      <c:pt idx="4327">
                        <c:v>1.4</c:v>
                      </c:pt>
                      <c:pt idx="4328">
                        <c:v>1.3</c:v>
                      </c:pt>
                      <c:pt idx="4329">
                        <c:v>1.2</c:v>
                      </c:pt>
                      <c:pt idx="4330">
                        <c:v>1.4</c:v>
                      </c:pt>
                      <c:pt idx="4331">
                        <c:v>1.3</c:v>
                      </c:pt>
                      <c:pt idx="4332">
                        <c:v>1.4</c:v>
                      </c:pt>
                      <c:pt idx="4333">
                        <c:v>1.4</c:v>
                      </c:pt>
                      <c:pt idx="4334">
                        <c:v>1.3</c:v>
                      </c:pt>
                      <c:pt idx="4335">
                        <c:v>1.2</c:v>
                      </c:pt>
                      <c:pt idx="4336">
                        <c:v>1.3</c:v>
                      </c:pt>
                      <c:pt idx="4337">
                        <c:v>1.4</c:v>
                      </c:pt>
                      <c:pt idx="4338">
                        <c:v>1.2</c:v>
                      </c:pt>
                      <c:pt idx="4339">
                        <c:v>1.3</c:v>
                      </c:pt>
                      <c:pt idx="4340">
                        <c:v>1.3</c:v>
                      </c:pt>
                      <c:pt idx="4341">
                        <c:v>1.2</c:v>
                      </c:pt>
                      <c:pt idx="4342">
                        <c:v>1.2</c:v>
                      </c:pt>
                      <c:pt idx="4343">
                        <c:v>1.3</c:v>
                      </c:pt>
                      <c:pt idx="4344">
                        <c:v>1.2</c:v>
                      </c:pt>
                      <c:pt idx="4345">
                        <c:v>1.2</c:v>
                      </c:pt>
                      <c:pt idx="4346">
                        <c:v>1.3</c:v>
                      </c:pt>
                      <c:pt idx="4347">
                        <c:v>1.2</c:v>
                      </c:pt>
                      <c:pt idx="4348">
                        <c:v>1.3</c:v>
                      </c:pt>
                      <c:pt idx="4349">
                        <c:v>1.3</c:v>
                      </c:pt>
                      <c:pt idx="4350">
                        <c:v>1.3</c:v>
                      </c:pt>
                      <c:pt idx="4351">
                        <c:v>1.4</c:v>
                      </c:pt>
                      <c:pt idx="4352">
                        <c:v>1.4</c:v>
                      </c:pt>
                      <c:pt idx="4353">
                        <c:v>1.3</c:v>
                      </c:pt>
                      <c:pt idx="4354">
                        <c:v>1.4</c:v>
                      </c:pt>
                      <c:pt idx="4355">
                        <c:v>1.4</c:v>
                      </c:pt>
                      <c:pt idx="4356">
                        <c:v>1.3</c:v>
                      </c:pt>
                      <c:pt idx="4357">
                        <c:v>1.2</c:v>
                      </c:pt>
                      <c:pt idx="4358">
                        <c:v>1.3</c:v>
                      </c:pt>
                      <c:pt idx="4359">
                        <c:v>1.4</c:v>
                      </c:pt>
                      <c:pt idx="4360">
                        <c:v>1.4</c:v>
                      </c:pt>
                      <c:pt idx="4361">
                        <c:v>1.2</c:v>
                      </c:pt>
                      <c:pt idx="4362">
                        <c:v>1.3</c:v>
                      </c:pt>
                      <c:pt idx="4363">
                        <c:v>1.3</c:v>
                      </c:pt>
                      <c:pt idx="4364">
                        <c:v>1.4</c:v>
                      </c:pt>
                      <c:pt idx="4365">
                        <c:v>1.3</c:v>
                      </c:pt>
                      <c:pt idx="4366">
                        <c:v>1.3</c:v>
                      </c:pt>
                      <c:pt idx="4367">
                        <c:v>1.4</c:v>
                      </c:pt>
                      <c:pt idx="4368">
                        <c:v>1.5</c:v>
                      </c:pt>
                      <c:pt idx="4369">
                        <c:v>1.1000000000000001</c:v>
                      </c:pt>
                      <c:pt idx="4370">
                        <c:v>1.3</c:v>
                      </c:pt>
                      <c:pt idx="4371">
                        <c:v>1.4</c:v>
                      </c:pt>
                      <c:pt idx="4372">
                        <c:v>1.3</c:v>
                      </c:pt>
                      <c:pt idx="4373">
                        <c:v>1.2</c:v>
                      </c:pt>
                      <c:pt idx="4374">
                        <c:v>1.2</c:v>
                      </c:pt>
                      <c:pt idx="4375">
                        <c:v>1.4</c:v>
                      </c:pt>
                      <c:pt idx="4376">
                        <c:v>1.3</c:v>
                      </c:pt>
                      <c:pt idx="4377">
                        <c:v>1.4</c:v>
                      </c:pt>
                      <c:pt idx="4378">
                        <c:v>1.5</c:v>
                      </c:pt>
                      <c:pt idx="4379">
                        <c:v>1.3</c:v>
                      </c:pt>
                      <c:pt idx="4380">
                        <c:v>1.2</c:v>
                      </c:pt>
                      <c:pt idx="4381">
                        <c:v>1.2</c:v>
                      </c:pt>
                      <c:pt idx="4382">
                        <c:v>1.3</c:v>
                      </c:pt>
                      <c:pt idx="4383">
                        <c:v>1.4</c:v>
                      </c:pt>
                      <c:pt idx="4384">
                        <c:v>1.3</c:v>
                      </c:pt>
                      <c:pt idx="4385">
                        <c:v>1.2</c:v>
                      </c:pt>
                      <c:pt idx="4386">
                        <c:v>1.4</c:v>
                      </c:pt>
                      <c:pt idx="4387">
                        <c:v>1.2</c:v>
                      </c:pt>
                      <c:pt idx="4388">
                        <c:v>1.4</c:v>
                      </c:pt>
                      <c:pt idx="4389">
                        <c:v>1.3</c:v>
                      </c:pt>
                      <c:pt idx="4390">
                        <c:v>1.3</c:v>
                      </c:pt>
                      <c:pt idx="4391">
                        <c:v>1.3</c:v>
                      </c:pt>
                      <c:pt idx="4392">
                        <c:v>1.3</c:v>
                      </c:pt>
                      <c:pt idx="4393">
                        <c:v>1.3</c:v>
                      </c:pt>
                      <c:pt idx="4394">
                        <c:v>1.4</c:v>
                      </c:pt>
                      <c:pt idx="4395">
                        <c:v>1.4</c:v>
                      </c:pt>
                      <c:pt idx="4396">
                        <c:v>1.3</c:v>
                      </c:pt>
                      <c:pt idx="4397">
                        <c:v>1.3</c:v>
                      </c:pt>
                      <c:pt idx="4398">
                        <c:v>1.3</c:v>
                      </c:pt>
                      <c:pt idx="4399">
                        <c:v>1.2</c:v>
                      </c:pt>
                      <c:pt idx="4400">
                        <c:v>1.2</c:v>
                      </c:pt>
                      <c:pt idx="4401">
                        <c:v>1.3</c:v>
                      </c:pt>
                      <c:pt idx="4402">
                        <c:v>1.4</c:v>
                      </c:pt>
                      <c:pt idx="4403">
                        <c:v>1.3</c:v>
                      </c:pt>
                      <c:pt idx="4404">
                        <c:v>1.2</c:v>
                      </c:pt>
                      <c:pt idx="4405">
                        <c:v>1.3</c:v>
                      </c:pt>
                      <c:pt idx="4406">
                        <c:v>1.3</c:v>
                      </c:pt>
                      <c:pt idx="4407">
                        <c:v>1.3</c:v>
                      </c:pt>
                      <c:pt idx="4408">
                        <c:v>1.3</c:v>
                      </c:pt>
                      <c:pt idx="4409">
                        <c:v>1.3</c:v>
                      </c:pt>
                      <c:pt idx="4410">
                        <c:v>1.3</c:v>
                      </c:pt>
                      <c:pt idx="4411">
                        <c:v>1.4</c:v>
                      </c:pt>
                      <c:pt idx="4412">
                        <c:v>1.6</c:v>
                      </c:pt>
                      <c:pt idx="4413">
                        <c:v>1.4</c:v>
                      </c:pt>
                      <c:pt idx="4414">
                        <c:v>1.3</c:v>
                      </c:pt>
                      <c:pt idx="4415">
                        <c:v>1.3</c:v>
                      </c:pt>
                      <c:pt idx="4416">
                        <c:v>1.4</c:v>
                      </c:pt>
                      <c:pt idx="4417">
                        <c:v>1.3</c:v>
                      </c:pt>
                      <c:pt idx="4418">
                        <c:v>1.5</c:v>
                      </c:pt>
                      <c:pt idx="4419">
                        <c:v>1.3</c:v>
                      </c:pt>
                      <c:pt idx="4420">
                        <c:v>1.3</c:v>
                      </c:pt>
                      <c:pt idx="4421">
                        <c:v>1.4</c:v>
                      </c:pt>
                      <c:pt idx="4422">
                        <c:v>1.3</c:v>
                      </c:pt>
                      <c:pt idx="4423">
                        <c:v>1.4</c:v>
                      </c:pt>
                      <c:pt idx="4424">
                        <c:v>1.3</c:v>
                      </c:pt>
                      <c:pt idx="4425">
                        <c:v>1.3</c:v>
                      </c:pt>
                      <c:pt idx="4426">
                        <c:v>1.4</c:v>
                      </c:pt>
                      <c:pt idx="4427">
                        <c:v>1.4</c:v>
                      </c:pt>
                      <c:pt idx="4428">
                        <c:v>1.5</c:v>
                      </c:pt>
                      <c:pt idx="4429">
                        <c:v>1.3</c:v>
                      </c:pt>
                      <c:pt idx="4430">
                        <c:v>1.3</c:v>
                      </c:pt>
                      <c:pt idx="4431">
                        <c:v>1.3</c:v>
                      </c:pt>
                      <c:pt idx="4432">
                        <c:v>1.4</c:v>
                      </c:pt>
                      <c:pt idx="4433">
                        <c:v>1.4</c:v>
                      </c:pt>
                      <c:pt idx="4434">
                        <c:v>1.4</c:v>
                      </c:pt>
                      <c:pt idx="4435">
                        <c:v>1.5</c:v>
                      </c:pt>
                      <c:pt idx="4436">
                        <c:v>1.2</c:v>
                      </c:pt>
                      <c:pt idx="4437">
                        <c:v>1.4</c:v>
                      </c:pt>
                      <c:pt idx="4438">
                        <c:v>1.4</c:v>
                      </c:pt>
                      <c:pt idx="4439">
                        <c:v>1.4</c:v>
                      </c:pt>
                      <c:pt idx="4440">
                        <c:v>1.2</c:v>
                      </c:pt>
                      <c:pt idx="4441">
                        <c:v>1.4</c:v>
                      </c:pt>
                      <c:pt idx="4442">
                        <c:v>1.3</c:v>
                      </c:pt>
                      <c:pt idx="4443">
                        <c:v>1.3</c:v>
                      </c:pt>
                      <c:pt idx="4444">
                        <c:v>1.4</c:v>
                      </c:pt>
                      <c:pt idx="4445">
                        <c:v>1.3</c:v>
                      </c:pt>
                      <c:pt idx="4446">
                        <c:v>1.2</c:v>
                      </c:pt>
                      <c:pt idx="4447">
                        <c:v>1.4</c:v>
                      </c:pt>
                      <c:pt idx="4448">
                        <c:v>1.4</c:v>
                      </c:pt>
                      <c:pt idx="4449">
                        <c:v>1.3</c:v>
                      </c:pt>
                      <c:pt idx="4450">
                        <c:v>1.4</c:v>
                      </c:pt>
                      <c:pt idx="4451">
                        <c:v>1.5</c:v>
                      </c:pt>
                      <c:pt idx="4452">
                        <c:v>1.4</c:v>
                      </c:pt>
                      <c:pt idx="4453">
                        <c:v>1.2</c:v>
                      </c:pt>
                      <c:pt idx="4454">
                        <c:v>1.4</c:v>
                      </c:pt>
                      <c:pt idx="4455">
                        <c:v>1.4</c:v>
                      </c:pt>
                      <c:pt idx="4456">
                        <c:v>1.3</c:v>
                      </c:pt>
                      <c:pt idx="4457">
                        <c:v>1.4</c:v>
                      </c:pt>
                      <c:pt idx="4458">
                        <c:v>1.3</c:v>
                      </c:pt>
                      <c:pt idx="4459">
                        <c:v>1.3</c:v>
                      </c:pt>
                      <c:pt idx="4460">
                        <c:v>1.4</c:v>
                      </c:pt>
                      <c:pt idx="4461">
                        <c:v>1.4</c:v>
                      </c:pt>
                      <c:pt idx="4462">
                        <c:v>1.4</c:v>
                      </c:pt>
                      <c:pt idx="4463">
                        <c:v>1.3</c:v>
                      </c:pt>
                      <c:pt idx="4464">
                        <c:v>1.3</c:v>
                      </c:pt>
                      <c:pt idx="4465">
                        <c:v>1.3</c:v>
                      </c:pt>
                      <c:pt idx="4466">
                        <c:v>1.3</c:v>
                      </c:pt>
                      <c:pt idx="4467">
                        <c:v>1.4</c:v>
                      </c:pt>
                      <c:pt idx="4468">
                        <c:v>1.3</c:v>
                      </c:pt>
                      <c:pt idx="4469">
                        <c:v>1.4</c:v>
                      </c:pt>
                      <c:pt idx="4470">
                        <c:v>1.4</c:v>
                      </c:pt>
                      <c:pt idx="4471">
                        <c:v>1.3</c:v>
                      </c:pt>
                      <c:pt idx="4472">
                        <c:v>1.3</c:v>
                      </c:pt>
                      <c:pt idx="4473">
                        <c:v>1.4</c:v>
                      </c:pt>
                      <c:pt idx="4474">
                        <c:v>1.4</c:v>
                      </c:pt>
                      <c:pt idx="4475">
                        <c:v>1.3</c:v>
                      </c:pt>
                      <c:pt idx="4476">
                        <c:v>1.4</c:v>
                      </c:pt>
                      <c:pt idx="4477">
                        <c:v>1.4</c:v>
                      </c:pt>
                      <c:pt idx="4478">
                        <c:v>1.3</c:v>
                      </c:pt>
                      <c:pt idx="4479">
                        <c:v>1.3</c:v>
                      </c:pt>
                      <c:pt idx="4480">
                        <c:v>1.5</c:v>
                      </c:pt>
                      <c:pt idx="4481">
                        <c:v>1.2</c:v>
                      </c:pt>
                      <c:pt idx="4482">
                        <c:v>1.2</c:v>
                      </c:pt>
                      <c:pt idx="4483">
                        <c:v>1.4</c:v>
                      </c:pt>
                      <c:pt idx="4484">
                        <c:v>1.3</c:v>
                      </c:pt>
                      <c:pt idx="4485">
                        <c:v>1.3</c:v>
                      </c:pt>
                      <c:pt idx="4486">
                        <c:v>1.5</c:v>
                      </c:pt>
                      <c:pt idx="4487">
                        <c:v>1.3</c:v>
                      </c:pt>
                      <c:pt idx="4488">
                        <c:v>1.3</c:v>
                      </c:pt>
                      <c:pt idx="4489">
                        <c:v>1.3</c:v>
                      </c:pt>
                      <c:pt idx="4490">
                        <c:v>1.3</c:v>
                      </c:pt>
                      <c:pt idx="4491">
                        <c:v>1.4</c:v>
                      </c:pt>
                      <c:pt idx="4492">
                        <c:v>1.2</c:v>
                      </c:pt>
                      <c:pt idx="4493">
                        <c:v>1.4</c:v>
                      </c:pt>
                      <c:pt idx="4494">
                        <c:v>1.3</c:v>
                      </c:pt>
                      <c:pt idx="4495">
                        <c:v>1.4</c:v>
                      </c:pt>
                      <c:pt idx="4496">
                        <c:v>1.3</c:v>
                      </c:pt>
                      <c:pt idx="4497">
                        <c:v>1.2</c:v>
                      </c:pt>
                      <c:pt idx="4498">
                        <c:v>1.3</c:v>
                      </c:pt>
                      <c:pt idx="4499">
                        <c:v>1.4</c:v>
                      </c:pt>
                      <c:pt idx="4500">
                        <c:v>1.2</c:v>
                      </c:pt>
                      <c:pt idx="4501">
                        <c:v>1.4</c:v>
                      </c:pt>
                      <c:pt idx="4502">
                        <c:v>1.3</c:v>
                      </c:pt>
                      <c:pt idx="4503">
                        <c:v>1.4</c:v>
                      </c:pt>
                      <c:pt idx="4504">
                        <c:v>1.4</c:v>
                      </c:pt>
                      <c:pt idx="4505">
                        <c:v>1.4</c:v>
                      </c:pt>
                      <c:pt idx="4506">
                        <c:v>1.3</c:v>
                      </c:pt>
                      <c:pt idx="4507">
                        <c:v>1.2</c:v>
                      </c:pt>
                      <c:pt idx="4508">
                        <c:v>1.3</c:v>
                      </c:pt>
                      <c:pt idx="4509">
                        <c:v>1.5</c:v>
                      </c:pt>
                      <c:pt idx="4510">
                        <c:v>1.3</c:v>
                      </c:pt>
                      <c:pt idx="4511">
                        <c:v>1.2</c:v>
                      </c:pt>
                      <c:pt idx="4512">
                        <c:v>1.3</c:v>
                      </c:pt>
                      <c:pt idx="4513">
                        <c:v>1.3</c:v>
                      </c:pt>
                      <c:pt idx="4514">
                        <c:v>1.3</c:v>
                      </c:pt>
                      <c:pt idx="4515">
                        <c:v>1.3</c:v>
                      </c:pt>
                      <c:pt idx="4516">
                        <c:v>1.2</c:v>
                      </c:pt>
                      <c:pt idx="4517">
                        <c:v>1.3</c:v>
                      </c:pt>
                      <c:pt idx="4518">
                        <c:v>1.3</c:v>
                      </c:pt>
                      <c:pt idx="4519">
                        <c:v>1.5</c:v>
                      </c:pt>
                      <c:pt idx="4520">
                        <c:v>1.3</c:v>
                      </c:pt>
                      <c:pt idx="4521">
                        <c:v>1.3</c:v>
                      </c:pt>
                      <c:pt idx="4522">
                        <c:v>1.3</c:v>
                      </c:pt>
                      <c:pt idx="4523">
                        <c:v>1.3</c:v>
                      </c:pt>
                      <c:pt idx="4524">
                        <c:v>1.3</c:v>
                      </c:pt>
                      <c:pt idx="4525">
                        <c:v>1.3</c:v>
                      </c:pt>
                      <c:pt idx="4526">
                        <c:v>1.3</c:v>
                      </c:pt>
                      <c:pt idx="4527">
                        <c:v>1.5</c:v>
                      </c:pt>
                      <c:pt idx="4528">
                        <c:v>1.2</c:v>
                      </c:pt>
                      <c:pt idx="4529">
                        <c:v>1.3</c:v>
                      </c:pt>
                      <c:pt idx="4530">
                        <c:v>1.2</c:v>
                      </c:pt>
                      <c:pt idx="4531">
                        <c:v>1.2</c:v>
                      </c:pt>
                      <c:pt idx="4532">
                        <c:v>1.3</c:v>
                      </c:pt>
                      <c:pt idx="4533">
                        <c:v>1.4</c:v>
                      </c:pt>
                      <c:pt idx="4534">
                        <c:v>1.3</c:v>
                      </c:pt>
                      <c:pt idx="4535">
                        <c:v>1.3</c:v>
                      </c:pt>
                      <c:pt idx="4536">
                        <c:v>1.4</c:v>
                      </c:pt>
                      <c:pt idx="4537">
                        <c:v>1.3</c:v>
                      </c:pt>
                      <c:pt idx="4538">
                        <c:v>1.3</c:v>
                      </c:pt>
                      <c:pt idx="4539">
                        <c:v>1.3</c:v>
                      </c:pt>
                      <c:pt idx="4540">
                        <c:v>1.2</c:v>
                      </c:pt>
                      <c:pt idx="4541">
                        <c:v>1.2</c:v>
                      </c:pt>
                      <c:pt idx="4542">
                        <c:v>1.3</c:v>
                      </c:pt>
                      <c:pt idx="4543">
                        <c:v>1.3</c:v>
                      </c:pt>
                      <c:pt idx="4544">
                        <c:v>1.2</c:v>
                      </c:pt>
                      <c:pt idx="4545">
                        <c:v>1.3</c:v>
                      </c:pt>
                      <c:pt idx="4546">
                        <c:v>1.4</c:v>
                      </c:pt>
                      <c:pt idx="4547">
                        <c:v>1.4</c:v>
                      </c:pt>
                      <c:pt idx="4548">
                        <c:v>1.2</c:v>
                      </c:pt>
                      <c:pt idx="4549">
                        <c:v>1.2</c:v>
                      </c:pt>
                      <c:pt idx="4550">
                        <c:v>1.5</c:v>
                      </c:pt>
                      <c:pt idx="4551">
                        <c:v>1.2</c:v>
                      </c:pt>
                      <c:pt idx="4552">
                        <c:v>1.2</c:v>
                      </c:pt>
                      <c:pt idx="4553">
                        <c:v>1.2</c:v>
                      </c:pt>
                      <c:pt idx="4554">
                        <c:v>1.3</c:v>
                      </c:pt>
                      <c:pt idx="4555">
                        <c:v>1.4</c:v>
                      </c:pt>
                      <c:pt idx="4556">
                        <c:v>1.3</c:v>
                      </c:pt>
                      <c:pt idx="4557">
                        <c:v>1.3</c:v>
                      </c:pt>
                      <c:pt idx="4558">
                        <c:v>1.2</c:v>
                      </c:pt>
                      <c:pt idx="4559">
                        <c:v>1.3</c:v>
                      </c:pt>
                      <c:pt idx="4560">
                        <c:v>1.4</c:v>
                      </c:pt>
                      <c:pt idx="4561">
                        <c:v>1.4</c:v>
                      </c:pt>
                      <c:pt idx="4562">
                        <c:v>1.3</c:v>
                      </c:pt>
                      <c:pt idx="4563">
                        <c:v>1.3</c:v>
                      </c:pt>
                      <c:pt idx="4564">
                        <c:v>1.1000000000000001</c:v>
                      </c:pt>
                      <c:pt idx="4565">
                        <c:v>1.3</c:v>
                      </c:pt>
                      <c:pt idx="4566">
                        <c:v>1.2</c:v>
                      </c:pt>
                      <c:pt idx="4567">
                        <c:v>1.1000000000000001</c:v>
                      </c:pt>
                      <c:pt idx="4568">
                        <c:v>1.2</c:v>
                      </c:pt>
                      <c:pt idx="4569">
                        <c:v>1.2</c:v>
                      </c:pt>
                      <c:pt idx="4570">
                        <c:v>1.2</c:v>
                      </c:pt>
                      <c:pt idx="4571">
                        <c:v>1.4</c:v>
                      </c:pt>
                      <c:pt idx="4572">
                        <c:v>1.2</c:v>
                      </c:pt>
                      <c:pt idx="4573">
                        <c:v>1.2</c:v>
                      </c:pt>
                      <c:pt idx="4574">
                        <c:v>1.3</c:v>
                      </c:pt>
                      <c:pt idx="4575">
                        <c:v>1.3</c:v>
                      </c:pt>
                      <c:pt idx="4576">
                        <c:v>1.2</c:v>
                      </c:pt>
                      <c:pt idx="4577">
                        <c:v>1.2</c:v>
                      </c:pt>
                      <c:pt idx="4578">
                        <c:v>1.4</c:v>
                      </c:pt>
                      <c:pt idx="4579">
                        <c:v>1.2</c:v>
                      </c:pt>
                      <c:pt idx="4580">
                        <c:v>1.2</c:v>
                      </c:pt>
                      <c:pt idx="4581">
                        <c:v>1.2</c:v>
                      </c:pt>
                      <c:pt idx="4582">
                        <c:v>1.4</c:v>
                      </c:pt>
                      <c:pt idx="4583">
                        <c:v>1.2</c:v>
                      </c:pt>
                      <c:pt idx="4584">
                        <c:v>1.2</c:v>
                      </c:pt>
                      <c:pt idx="4585">
                        <c:v>1.2</c:v>
                      </c:pt>
                      <c:pt idx="4586">
                        <c:v>1.2</c:v>
                      </c:pt>
                      <c:pt idx="4587">
                        <c:v>1.2</c:v>
                      </c:pt>
                      <c:pt idx="4588">
                        <c:v>1.2</c:v>
                      </c:pt>
                      <c:pt idx="4589">
                        <c:v>1.4</c:v>
                      </c:pt>
                      <c:pt idx="4590">
                        <c:v>1.2</c:v>
                      </c:pt>
                      <c:pt idx="4591">
                        <c:v>1.4</c:v>
                      </c:pt>
                      <c:pt idx="4592">
                        <c:v>1.4</c:v>
                      </c:pt>
                      <c:pt idx="4593">
                        <c:v>1.3</c:v>
                      </c:pt>
                      <c:pt idx="4594">
                        <c:v>1.1000000000000001</c:v>
                      </c:pt>
                      <c:pt idx="4595">
                        <c:v>1.1000000000000001</c:v>
                      </c:pt>
                      <c:pt idx="4596">
                        <c:v>1.1000000000000001</c:v>
                      </c:pt>
                      <c:pt idx="4597">
                        <c:v>1.3</c:v>
                      </c:pt>
                      <c:pt idx="4598">
                        <c:v>1.5</c:v>
                      </c:pt>
                      <c:pt idx="4599">
                        <c:v>1.4</c:v>
                      </c:pt>
                      <c:pt idx="4600">
                        <c:v>1.1000000000000001</c:v>
                      </c:pt>
                      <c:pt idx="4601">
                        <c:v>1.2</c:v>
                      </c:pt>
                      <c:pt idx="4602">
                        <c:v>1.4</c:v>
                      </c:pt>
                      <c:pt idx="4603">
                        <c:v>1.2</c:v>
                      </c:pt>
                      <c:pt idx="4604">
                        <c:v>1.3</c:v>
                      </c:pt>
                      <c:pt idx="4605">
                        <c:v>1.2</c:v>
                      </c:pt>
                      <c:pt idx="4606">
                        <c:v>1.3</c:v>
                      </c:pt>
                      <c:pt idx="4607">
                        <c:v>1.3</c:v>
                      </c:pt>
                      <c:pt idx="4608">
                        <c:v>1.3</c:v>
                      </c:pt>
                      <c:pt idx="4609">
                        <c:v>1.3</c:v>
                      </c:pt>
                      <c:pt idx="4610">
                        <c:v>1.2</c:v>
                      </c:pt>
                      <c:pt idx="4611">
                        <c:v>1.3</c:v>
                      </c:pt>
                      <c:pt idx="4612">
                        <c:v>1.3</c:v>
                      </c:pt>
                      <c:pt idx="4613">
                        <c:v>1.4</c:v>
                      </c:pt>
                      <c:pt idx="4614">
                        <c:v>1.2</c:v>
                      </c:pt>
                      <c:pt idx="4615">
                        <c:v>1.2</c:v>
                      </c:pt>
                      <c:pt idx="4616">
                        <c:v>1.2</c:v>
                      </c:pt>
                      <c:pt idx="4617">
                        <c:v>1.4</c:v>
                      </c:pt>
                      <c:pt idx="4618">
                        <c:v>1.2</c:v>
                      </c:pt>
                      <c:pt idx="4619">
                        <c:v>1.3</c:v>
                      </c:pt>
                      <c:pt idx="4620">
                        <c:v>1.2</c:v>
                      </c:pt>
                      <c:pt idx="4621">
                        <c:v>1.3</c:v>
                      </c:pt>
                      <c:pt idx="4622">
                        <c:v>1.3</c:v>
                      </c:pt>
                      <c:pt idx="4623">
                        <c:v>1.2</c:v>
                      </c:pt>
                      <c:pt idx="4624">
                        <c:v>1.2</c:v>
                      </c:pt>
                      <c:pt idx="4625">
                        <c:v>1.3</c:v>
                      </c:pt>
                      <c:pt idx="4626">
                        <c:v>1.2</c:v>
                      </c:pt>
                      <c:pt idx="4627">
                        <c:v>1.3</c:v>
                      </c:pt>
                      <c:pt idx="4628">
                        <c:v>1.2</c:v>
                      </c:pt>
                      <c:pt idx="4629">
                        <c:v>1.1000000000000001</c:v>
                      </c:pt>
                      <c:pt idx="4630">
                        <c:v>1.2</c:v>
                      </c:pt>
                      <c:pt idx="4631">
                        <c:v>1.4</c:v>
                      </c:pt>
                      <c:pt idx="4632">
                        <c:v>1.2</c:v>
                      </c:pt>
                      <c:pt idx="4633">
                        <c:v>1.1000000000000001</c:v>
                      </c:pt>
                      <c:pt idx="4634">
                        <c:v>1.1000000000000001</c:v>
                      </c:pt>
                      <c:pt idx="4635">
                        <c:v>1.3</c:v>
                      </c:pt>
                      <c:pt idx="4636">
                        <c:v>1.3</c:v>
                      </c:pt>
                      <c:pt idx="4637">
                        <c:v>1.2</c:v>
                      </c:pt>
                      <c:pt idx="4638">
                        <c:v>1.3</c:v>
                      </c:pt>
                      <c:pt idx="4639">
                        <c:v>1.3</c:v>
                      </c:pt>
                      <c:pt idx="4640">
                        <c:v>1.3</c:v>
                      </c:pt>
                      <c:pt idx="4641">
                        <c:v>1.2</c:v>
                      </c:pt>
                      <c:pt idx="4642">
                        <c:v>1.3</c:v>
                      </c:pt>
                      <c:pt idx="4643">
                        <c:v>1.1000000000000001</c:v>
                      </c:pt>
                      <c:pt idx="4644">
                        <c:v>1.1000000000000001</c:v>
                      </c:pt>
                      <c:pt idx="4645">
                        <c:v>1.1000000000000001</c:v>
                      </c:pt>
                      <c:pt idx="4646">
                        <c:v>1.2</c:v>
                      </c:pt>
                      <c:pt idx="4647">
                        <c:v>1.3</c:v>
                      </c:pt>
                      <c:pt idx="4648">
                        <c:v>1.1000000000000001</c:v>
                      </c:pt>
                      <c:pt idx="4649">
                        <c:v>1.2</c:v>
                      </c:pt>
                      <c:pt idx="4650">
                        <c:v>1.2</c:v>
                      </c:pt>
                      <c:pt idx="4651">
                        <c:v>1.3</c:v>
                      </c:pt>
                      <c:pt idx="4652">
                        <c:v>1.2</c:v>
                      </c:pt>
                      <c:pt idx="4653">
                        <c:v>1.2</c:v>
                      </c:pt>
                      <c:pt idx="4654">
                        <c:v>1.2</c:v>
                      </c:pt>
                      <c:pt idx="4655">
                        <c:v>1.3</c:v>
                      </c:pt>
                      <c:pt idx="4656">
                        <c:v>1.4</c:v>
                      </c:pt>
                      <c:pt idx="4657">
                        <c:v>1.2</c:v>
                      </c:pt>
                      <c:pt idx="4658">
                        <c:v>1.2</c:v>
                      </c:pt>
                      <c:pt idx="4659">
                        <c:v>1.2</c:v>
                      </c:pt>
                      <c:pt idx="4660">
                        <c:v>1.2</c:v>
                      </c:pt>
                      <c:pt idx="4661">
                        <c:v>1.2</c:v>
                      </c:pt>
                      <c:pt idx="4662">
                        <c:v>1.2</c:v>
                      </c:pt>
                      <c:pt idx="4663">
                        <c:v>1.2</c:v>
                      </c:pt>
                      <c:pt idx="4664">
                        <c:v>1.1000000000000001</c:v>
                      </c:pt>
                      <c:pt idx="4665">
                        <c:v>1.3</c:v>
                      </c:pt>
                      <c:pt idx="4666">
                        <c:v>1.2</c:v>
                      </c:pt>
                      <c:pt idx="4667">
                        <c:v>1.4</c:v>
                      </c:pt>
                      <c:pt idx="4668">
                        <c:v>1.1000000000000001</c:v>
                      </c:pt>
                      <c:pt idx="4669">
                        <c:v>1.3</c:v>
                      </c:pt>
                      <c:pt idx="4670">
                        <c:v>1.2</c:v>
                      </c:pt>
                      <c:pt idx="4671">
                        <c:v>1.4</c:v>
                      </c:pt>
                      <c:pt idx="4672">
                        <c:v>1.3</c:v>
                      </c:pt>
                      <c:pt idx="4673">
                        <c:v>1</c:v>
                      </c:pt>
                      <c:pt idx="4674">
                        <c:v>1.2</c:v>
                      </c:pt>
                      <c:pt idx="4675">
                        <c:v>1.3</c:v>
                      </c:pt>
                      <c:pt idx="4676">
                        <c:v>1.4</c:v>
                      </c:pt>
                      <c:pt idx="4677">
                        <c:v>1.2</c:v>
                      </c:pt>
                      <c:pt idx="4678">
                        <c:v>1.2</c:v>
                      </c:pt>
                      <c:pt idx="4679">
                        <c:v>1.2</c:v>
                      </c:pt>
                      <c:pt idx="4680">
                        <c:v>1.3</c:v>
                      </c:pt>
                      <c:pt idx="4681">
                        <c:v>1.2</c:v>
                      </c:pt>
                      <c:pt idx="4682">
                        <c:v>1.1000000000000001</c:v>
                      </c:pt>
                      <c:pt idx="4683">
                        <c:v>1.3</c:v>
                      </c:pt>
                      <c:pt idx="4684">
                        <c:v>1.1000000000000001</c:v>
                      </c:pt>
                      <c:pt idx="4685">
                        <c:v>1.3</c:v>
                      </c:pt>
                      <c:pt idx="4686">
                        <c:v>1.3</c:v>
                      </c:pt>
                      <c:pt idx="4687">
                        <c:v>1.1000000000000001</c:v>
                      </c:pt>
                      <c:pt idx="4688">
                        <c:v>1.2</c:v>
                      </c:pt>
                      <c:pt idx="4689">
                        <c:v>1.4</c:v>
                      </c:pt>
                      <c:pt idx="4690">
                        <c:v>1.2</c:v>
                      </c:pt>
                      <c:pt idx="4691">
                        <c:v>1.1000000000000001</c:v>
                      </c:pt>
                      <c:pt idx="4692">
                        <c:v>1.2</c:v>
                      </c:pt>
                      <c:pt idx="4693">
                        <c:v>1.3</c:v>
                      </c:pt>
                      <c:pt idx="4694">
                        <c:v>1.2</c:v>
                      </c:pt>
                      <c:pt idx="4695">
                        <c:v>1.2</c:v>
                      </c:pt>
                      <c:pt idx="4696">
                        <c:v>1.2</c:v>
                      </c:pt>
                      <c:pt idx="4697">
                        <c:v>1.2</c:v>
                      </c:pt>
                      <c:pt idx="4698">
                        <c:v>1.2</c:v>
                      </c:pt>
                      <c:pt idx="4699">
                        <c:v>1.1000000000000001</c:v>
                      </c:pt>
                      <c:pt idx="4700">
                        <c:v>1.3</c:v>
                      </c:pt>
                      <c:pt idx="4701">
                        <c:v>1.1000000000000001</c:v>
                      </c:pt>
                      <c:pt idx="4702">
                        <c:v>1.3</c:v>
                      </c:pt>
                      <c:pt idx="4703">
                        <c:v>1.3</c:v>
                      </c:pt>
                      <c:pt idx="4704">
                        <c:v>1.3</c:v>
                      </c:pt>
                      <c:pt idx="4705">
                        <c:v>1.2</c:v>
                      </c:pt>
                      <c:pt idx="4706">
                        <c:v>1.2</c:v>
                      </c:pt>
                      <c:pt idx="4707">
                        <c:v>1.4</c:v>
                      </c:pt>
                      <c:pt idx="4708">
                        <c:v>1.2</c:v>
                      </c:pt>
                      <c:pt idx="4709">
                        <c:v>1.2</c:v>
                      </c:pt>
                      <c:pt idx="4710">
                        <c:v>1.1000000000000001</c:v>
                      </c:pt>
                      <c:pt idx="4711">
                        <c:v>1.2</c:v>
                      </c:pt>
                      <c:pt idx="4712">
                        <c:v>1.3</c:v>
                      </c:pt>
                      <c:pt idx="4713">
                        <c:v>1.2</c:v>
                      </c:pt>
                      <c:pt idx="4714">
                        <c:v>1.2</c:v>
                      </c:pt>
                      <c:pt idx="4715">
                        <c:v>1.2</c:v>
                      </c:pt>
                      <c:pt idx="4716">
                        <c:v>1.2</c:v>
                      </c:pt>
                      <c:pt idx="4717">
                        <c:v>1.1000000000000001</c:v>
                      </c:pt>
                      <c:pt idx="4718">
                        <c:v>1.3</c:v>
                      </c:pt>
                      <c:pt idx="4719">
                        <c:v>1.4</c:v>
                      </c:pt>
                      <c:pt idx="4720">
                        <c:v>1.1000000000000001</c:v>
                      </c:pt>
                      <c:pt idx="4721">
                        <c:v>1.2</c:v>
                      </c:pt>
                      <c:pt idx="4722">
                        <c:v>1.2</c:v>
                      </c:pt>
                      <c:pt idx="4723">
                        <c:v>1.1000000000000001</c:v>
                      </c:pt>
                      <c:pt idx="4724">
                        <c:v>1.2</c:v>
                      </c:pt>
                      <c:pt idx="4725">
                        <c:v>1.2</c:v>
                      </c:pt>
                      <c:pt idx="4726">
                        <c:v>1.3</c:v>
                      </c:pt>
                      <c:pt idx="4727">
                        <c:v>1.3</c:v>
                      </c:pt>
                      <c:pt idx="4728">
                        <c:v>1.2</c:v>
                      </c:pt>
                      <c:pt idx="4729">
                        <c:v>1.2</c:v>
                      </c:pt>
                      <c:pt idx="4730">
                        <c:v>1.1000000000000001</c:v>
                      </c:pt>
                      <c:pt idx="4731">
                        <c:v>1.2</c:v>
                      </c:pt>
                      <c:pt idx="4732">
                        <c:v>1.4</c:v>
                      </c:pt>
                      <c:pt idx="4733">
                        <c:v>1.4</c:v>
                      </c:pt>
                      <c:pt idx="4734">
                        <c:v>1</c:v>
                      </c:pt>
                      <c:pt idx="4735">
                        <c:v>1.2</c:v>
                      </c:pt>
                      <c:pt idx="4736">
                        <c:v>1.3</c:v>
                      </c:pt>
                      <c:pt idx="4737">
                        <c:v>1.2</c:v>
                      </c:pt>
                      <c:pt idx="4738">
                        <c:v>1.3</c:v>
                      </c:pt>
                      <c:pt idx="4739">
                        <c:v>1.1000000000000001</c:v>
                      </c:pt>
                      <c:pt idx="4740">
                        <c:v>1.2</c:v>
                      </c:pt>
                      <c:pt idx="4741">
                        <c:v>1.4</c:v>
                      </c:pt>
                      <c:pt idx="4742">
                        <c:v>1.2</c:v>
                      </c:pt>
                      <c:pt idx="4743">
                        <c:v>1.2</c:v>
                      </c:pt>
                      <c:pt idx="4744">
                        <c:v>1.2</c:v>
                      </c:pt>
                      <c:pt idx="4745">
                        <c:v>1.3</c:v>
                      </c:pt>
                      <c:pt idx="4746">
                        <c:v>1.3</c:v>
                      </c:pt>
                      <c:pt idx="4747">
                        <c:v>1.3</c:v>
                      </c:pt>
                      <c:pt idx="4748">
                        <c:v>1.3</c:v>
                      </c:pt>
                      <c:pt idx="4749">
                        <c:v>1.2</c:v>
                      </c:pt>
                      <c:pt idx="4750">
                        <c:v>1.4</c:v>
                      </c:pt>
                      <c:pt idx="4751">
                        <c:v>1.2</c:v>
                      </c:pt>
                      <c:pt idx="4752">
                        <c:v>1.2</c:v>
                      </c:pt>
                      <c:pt idx="4753">
                        <c:v>1.1000000000000001</c:v>
                      </c:pt>
                      <c:pt idx="4754">
                        <c:v>1.2</c:v>
                      </c:pt>
                      <c:pt idx="4755">
                        <c:v>1.3</c:v>
                      </c:pt>
                      <c:pt idx="4756">
                        <c:v>1.2</c:v>
                      </c:pt>
                      <c:pt idx="4757">
                        <c:v>1.1000000000000001</c:v>
                      </c:pt>
                      <c:pt idx="4758">
                        <c:v>1.3</c:v>
                      </c:pt>
                      <c:pt idx="4759">
                        <c:v>1.2</c:v>
                      </c:pt>
                      <c:pt idx="4760">
                        <c:v>1.3</c:v>
                      </c:pt>
                      <c:pt idx="4761">
                        <c:v>1.3</c:v>
                      </c:pt>
                      <c:pt idx="4762">
                        <c:v>1.2</c:v>
                      </c:pt>
                      <c:pt idx="4763">
                        <c:v>1.3</c:v>
                      </c:pt>
                      <c:pt idx="4764">
                        <c:v>1.3</c:v>
                      </c:pt>
                      <c:pt idx="4765">
                        <c:v>1.3</c:v>
                      </c:pt>
                      <c:pt idx="4766">
                        <c:v>1.4</c:v>
                      </c:pt>
                      <c:pt idx="4767">
                        <c:v>1.2</c:v>
                      </c:pt>
                      <c:pt idx="4768">
                        <c:v>1.1000000000000001</c:v>
                      </c:pt>
                      <c:pt idx="4769">
                        <c:v>1.2</c:v>
                      </c:pt>
                      <c:pt idx="4770">
                        <c:v>1.3</c:v>
                      </c:pt>
                      <c:pt idx="4771">
                        <c:v>1.2</c:v>
                      </c:pt>
                      <c:pt idx="4772">
                        <c:v>1.3</c:v>
                      </c:pt>
                      <c:pt idx="4773">
                        <c:v>1.1000000000000001</c:v>
                      </c:pt>
                      <c:pt idx="4774">
                        <c:v>1.2</c:v>
                      </c:pt>
                      <c:pt idx="4775">
                        <c:v>1.2</c:v>
                      </c:pt>
                      <c:pt idx="4776">
                        <c:v>1.5</c:v>
                      </c:pt>
                      <c:pt idx="4777">
                        <c:v>1.1000000000000001</c:v>
                      </c:pt>
                      <c:pt idx="4778">
                        <c:v>1.1000000000000001</c:v>
                      </c:pt>
                      <c:pt idx="4779">
                        <c:v>1.2</c:v>
                      </c:pt>
                      <c:pt idx="4780">
                        <c:v>1.3</c:v>
                      </c:pt>
                      <c:pt idx="4781">
                        <c:v>1.2</c:v>
                      </c:pt>
                      <c:pt idx="4782">
                        <c:v>1.2</c:v>
                      </c:pt>
                      <c:pt idx="4783">
                        <c:v>1.2</c:v>
                      </c:pt>
                      <c:pt idx="4784">
                        <c:v>1.3</c:v>
                      </c:pt>
                      <c:pt idx="4785">
                        <c:v>1.1000000000000001</c:v>
                      </c:pt>
                      <c:pt idx="4786">
                        <c:v>1.1000000000000001</c:v>
                      </c:pt>
                      <c:pt idx="4787">
                        <c:v>1.2</c:v>
                      </c:pt>
                      <c:pt idx="4788">
                        <c:v>1.2</c:v>
                      </c:pt>
                      <c:pt idx="4789">
                        <c:v>1.2</c:v>
                      </c:pt>
                      <c:pt idx="4790">
                        <c:v>1.3</c:v>
                      </c:pt>
                      <c:pt idx="4791">
                        <c:v>1.3</c:v>
                      </c:pt>
                      <c:pt idx="4792">
                        <c:v>1.2</c:v>
                      </c:pt>
                      <c:pt idx="4793">
                        <c:v>1.3</c:v>
                      </c:pt>
                      <c:pt idx="4794">
                        <c:v>1.2</c:v>
                      </c:pt>
                      <c:pt idx="4795">
                        <c:v>1.2</c:v>
                      </c:pt>
                      <c:pt idx="4796">
                        <c:v>1.1000000000000001</c:v>
                      </c:pt>
                      <c:pt idx="4797">
                        <c:v>1.2</c:v>
                      </c:pt>
                      <c:pt idx="4798">
                        <c:v>1.2</c:v>
                      </c:pt>
                      <c:pt idx="4799">
                        <c:v>1.1000000000000001</c:v>
                      </c:pt>
                      <c:pt idx="4800">
                        <c:v>1.2</c:v>
                      </c:pt>
                      <c:pt idx="4801">
                        <c:v>1.1000000000000001</c:v>
                      </c:pt>
                      <c:pt idx="4802">
                        <c:v>1.3</c:v>
                      </c:pt>
                      <c:pt idx="4803">
                        <c:v>1.2</c:v>
                      </c:pt>
                      <c:pt idx="4804">
                        <c:v>1.2</c:v>
                      </c:pt>
                      <c:pt idx="4805">
                        <c:v>1.2</c:v>
                      </c:pt>
                      <c:pt idx="4806">
                        <c:v>1.2</c:v>
                      </c:pt>
                      <c:pt idx="4807">
                        <c:v>1.2</c:v>
                      </c:pt>
                      <c:pt idx="4808">
                        <c:v>1.3</c:v>
                      </c:pt>
                      <c:pt idx="4809">
                        <c:v>1.3</c:v>
                      </c:pt>
                      <c:pt idx="4810">
                        <c:v>1.3</c:v>
                      </c:pt>
                      <c:pt idx="4811">
                        <c:v>1.2</c:v>
                      </c:pt>
                      <c:pt idx="4812">
                        <c:v>1.2</c:v>
                      </c:pt>
                      <c:pt idx="4813">
                        <c:v>1.1000000000000001</c:v>
                      </c:pt>
                      <c:pt idx="4814">
                        <c:v>1.3</c:v>
                      </c:pt>
                      <c:pt idx="4815">
                        <c:v>1.2</c:v>
                      </c:pt>
                      <c:pt idx="4816">
                        <c:v>1.1000000000000001</c:v>
                      </c:pt>
                      <c:pt idx="4817">
                        <c:v>1.2</c:v>
                      </c:pt>
                      <c:pt idx="4818">
                        <c:v>1.2</c:v>
                      </c:pt>
                      <c:pt idx="4819">
                        <c:v>1.3</c:v>
                      </c:pt>
                      <c:pt idx="4820">
                        <c:v>1.3</c:v>
                      </c:pt>
                      <c:pt idx="4821">
                        <c:v>1.1000000000000001</c:v>
                      </c:pt>
                      <c:pt idx="4822">
                        <c:v>1.2</c:v>
                      </c:pt>
                      <c:pt idx="4823">
                        <c:v>1.3</c:v>
                      </c:pt>
                      <c:pt idx="4824">
                        <c:v>1.1000000000000001</c:v>
                      </c:pt>
                      <c:pt idx="4825">
                        <c:v>1.2</c:v>
                      </c:pt>
                      <c:pt idx="4826">
                        <c:v>1.1000000000000001</c:v>
                      </c:pt>
                      <c:pt idx="4827">
                        <c:v>1.3</c:v>
                      </c:pt>
                      <c:pt idx="4828">
                        <c:v>1.2</c:v>
                      </c:pt>
                      <c:pt idx="4829">
                        <c:v>1.1000000000000001</c:v>
                      </c:pt>
                      <c:pt idx="4830">
                        <c:v>1.2</c:v>
                      </c:pt>
                      <c:pt idx="4831">
                        <c:v>1</c:v>
                      </c:pt>
                      <c:pt idx="4832">
                        <c:v>1.3</c:v>
                      </c:pt>
                      <c:pt idx="4833">
                        <c:v>1.2</c:v>
                      </c:pt>
                      <c:pt idx="4834">
                        <c:v>1.2</c:v>
                      </c:pt>
                      <c:pt idx="4835">
                        <c:v>1.2</c:v>
                      </c:pt>
                      <c:pt idx="4836">
                        <c:v>1.3</c:v>
                      </c:pt>
                      <c:pt idx="4837">
                        <c:v>1.3</c:v>
                      </c:pt>
                      <c:pt idx="4838">
                        <c:v>1.1000000000000001</c:v>
                      </c:pt>
                      <c:pt idx="4839">
                        <c:v>1.2</c:v>
                      </c:pt>
                      <c:pt idx="4840">
                        <c:v>1.2</c:v>
                      </c:pt>
                      <c:pt idx="4841">
                        <c:v>1.2</c:v>
                      </c:pt>
                      <c:pt idx="4842">
                        <c:v>1.2</c:v>
                      </c:pt>
                      <c:pt idx="4843">
                        <c:v>1.4</c:v>
                      </c:pt>
                      <c:pt idx="4844">
                        <c:v>1.1000000000000001</c:v>
                      </c:pt>
                      <c:pt idx="4845">
                        <c:v>1.2</c:v>
                      </c:pt>
                      <c:pt idx="4846">
                        <c:v>1.2</c:v>
                      </c:pt>
                      <c:pt idx="4847">
                        <c:v>1.3</c:v>
                      </c:pt>
                      <c:pt idx="4848">
                        <c:v>1.2</c:v>
                      </c:pt>
                      <c:pt idx="4849">
                        <c:v>1.3</c:v>
                      </c:pt>
                      <c:pt idx="4850">
                        <c:v>1.3</c:v>
                      </c:pt>
                      <c:pt idx="4851">
                        <c:v>1</c:v>
                      </c:pt>
                      <c:pt idx="4852">
                        <c:v>1.2</c:v>
                      </c:pt>
                      <c:pt idx="4853">
                        <c:v>1.3</c:v>
                      </c:pt>
                      <c:pt idx="4854">
                        <c:v>1.3</c:v>
                      </c:pt>
                      <c:pt idx="4855">
                        <c:v>1.1000000000000001</c:v>
                      </c:pt>
                      <c:pt idx="4856">
                        <c:v>1.3</c:v>
                      </c:pt>
                      <c:pt idx="4857">
                        <c:v>1.2</c:v>
                      </c:pt>
                      <c:pt idx="4858">
                        <c:v>1.1000000000000001</c:v>
                      </c:pt>
                      <c:pt idx="4859">
                        <c:v>1.3</c:v>
                      </c:pt>
                      <c:pt idx="4860">
                        <c:v>1.4</c:v>
                      </c:pt>
                      <c:pt idx="4861">
                        <c:v>1.2</c:v>
                      </c:pt>
                      <c:pt idx="4862">
                        <c:v>1.1000000000000001</c:v>
                      </c:pt>
                      <c:pt idx="4863">
                        <c:v>1.1000000000000001</c:v>
                      </c:pt>
                      <c:pt idx="4864">
                        <c:v>1.2</c:v>
                      </c:pt>
                      <c:pt idx="4865">
                        <c:v>1.2</c:v>
                      </c:pt>
                      <c:pt idx="4866">
                        <c:v>1.3</c:v>
                      </c:pt>
                      <c:pt idx="4867">
                        <c:v>1.4</c:v>
                      </c:pt>
                      <c:pt idx="4868">
                        <c:v>1.1000000000000001</c:v>
                      </c:pt>
                      <c:pt idx="4869">
                        <c:v>1.1000000000000001</c:v>
                      </c:pt>
                      <c:pt idx="4870">
                        <c:v>1.1000000000000001</c:v>
                      </c:pt>
                      <c:pt idx="4871">
                        <c:v>1.3</c:v>
                      </c:pt>
                      <c:pt idx="4872">
                        <c:v>1.2</c:v>
                      </c:pt>
                      <c:pt idx="4873">
                        <c:v>1.3</c:v>
                      </c:pt>
                      <c:pt idx="4874">
                        <c:v>1.1000000000000001</c:v>
                      </c:pt>
                      <c:pt idx="4875">
                        <c:v>1.1000000000000001</c:v>
                      </c:pt>
                      <c:pt idx="4876">
                        <c:v>1.2</c:v>
                      </c:pt>
                      <c:pt idx="4877">
                        <c:v>1.2</c:v>
                      </c:pt>
                      <c:pt idx="4878">
                        <c:v>1.4</c:v>
                      </c:pt>
                      <c:pt idx="4879">
                        <c:v>1.1000000000000001</c:v>
                      </c:pt>
                      <c:pt idx="4880">
                        <c:v>1.3</c:v>
                      </c:pt>
                      <c:pt idx="4881">
                        <c:v>1.2</c:v>
                      </c:pt>
                      <c:pt idx="4882">
                        <c:v>1.2</c:v>
                      </c:pt>
                      <c:pt idx="4883">
                        <c:v>1.2</c:v>
                      </c:pt>
                      <c:pt idx="4884">
                        <c:v>1.2</c:v>
                      </c:pt>
                      <c:pt idx="4885">
                        <c:v>1.2</c:v>
                      </c:pt>
                      <c:pt idx="4886">
                        <c:v>1.2</c:v>
                      </c:pt>
                      <c:pt idx="4887">
                        <c:v>1.2</c:v>
                      </c:pt>
                      <c:pt idx="4888">
                        <c:v>1.1000000000000001</c:v>
                      </c:pt>
                      <c:pt idx="4889">
                        <c:v>1.3</c:v>
                      </c:pt>
                      <c:pt idx="4890">
                        <c:v>1.1000000000000001</c:v>
                      </c:pt>
                      <c:pt idx="4891">
                        <c:v>1.2</c:v>
                      </c:pt>
                      <c:pt idx="4892">
                        <c:v>1.3</c:v>
                      </c:pt>
                      <c:pt idx="4893">
                        <c:v>1.2</c:v>
                      </c:pt>
                      <c:pt idx="4894">
                        <c:v>1.3</c:v>
                      </c:pt>
                      <c:pt idx="4895">
                        <c:v>1</c:v>
                      </c:pt>
                      <c:pt idx="4896">
                        <c:v>1.3</c:v>
                      </c:pt>
                      <c:pt idx="4897">
                        <c:v>1.2</c:v>
                      </c:pt>
                      <c:pt idx="4898">
                        <c:v>1.2</c:v>
                      </c:pt>
                      <c:pt idx="4899">
                        <c:v>1.2</c:v>
                      </c:pt>
                      <c:pt idx="4900">
                        <c:v>1.2</c:v>
                      </c:pt>
                      <c:pt idx="4901">
                        <c:v>1.2</c:v>
                      </c:pt>
                      <c:pt idx="4902">
                        <c:v>1.3</c:v>
                      </c:pt>
                      <c:pt idx="4903">
                        <c:v>1.2</c:v>
                      </c:pt>
                      <c:pt idx="4904">
                        <c:v>1.2</c:v>
                      </c:pt>
                      <c:pt idx="4905">
                        <c:v>1.1000000000000001</c:v>
                      </c:pt>
                      <c:pt idx="4906">
                        <c:v>1.2</c:v>
                      </c:pt>
                      <c:pt idx="4907">
                        <c:v>1.4</c:v>
                      </c:pt>
                      <c:pt idx="4908">
                        <c:v>1.2</c:v>
                      </c:pt>
                      <c:pt idx="4909">
                        <c:v>1.1000000000000001</c:v>
                      </c:pt>
                      <c:pt idx="4910">
                        <c:v>1.2</c:v>
                      </c:pt>
                      <c:pt idx="4911">
                        <c:v>1.2</c:v>
                      </c:pt>
                      <c:pt idx="4912">
                        <c:v>1.2</c:v>
                      </c:pt>
                      <c:pt idx="4913">
                        <c:v>1.1000000000000001</c:v>
                      </c:pt>
                      <c:pt idx="4914">
                        <c:v>1.2</c:v>
                      </c:pt>
                      <c:pt idx="4915">
                        <c:v>1.2</c:v>
                      </c:pt>
                      <c:pt idx="4916">
                        <c:v>1.3</c:v>
                      </c:pt>
                      <c:pt idx="4917">
                        <c:v>1.2</c:v>
                      </c:pt>
                      <c:pt idx="4918">
                        <c:v>1.4</c:v>
                      </c:pt>
                      <c:pt idx="4919">
                        <c:v>1.2</c:v>
                      </c:pt>
                      <c:pt idx="4920">
                        <c:v>1.2</c:v>
                      </c:pt>
                      <c:pt idx="4921">
                        <c:v>1.3</c:v>
                      </c:pt>
                      <c:pt idx="4922">
                        <c:v>1.3</c:v>
                      </c:pt>
                      <c:pt idx="4923">
                        <c:v>1.3</c:v>
                      </c:pt>
                      <c:pt idx="4924">
                        <c:v>1.2</c:v>
                      </c:pt>
                      <c:pt idx="4925">
                        <c:v>1.3</c:v>
                      </c:pt>
                      <c:pt idx="4926">
                        <c:v>1.3</c:v>
                      </c:pt>
                      <c:pt idx="4927">
                        <c:v>1.3</c:v>
                      </c:pt>
                      <c:pt idx="4928">
                        <c:v>1.2</c:v>
                      </c:pt>
                      <c:pt idx="4929">
                        <c:v>1.2</c:v>
                      </c:pt>
                      <c:pt idx="4930">
                        <c:v>1.2</c:v>
                      </c:pt>
                      <c:pt idx="4931">
                        <c:v>1.2</c:v>
                      </c:pt>
                      <c:pt idx="4932">
                        <c:v>1.2</c:v>
                      </c:pt>
                      <c:pt idx="4933">
                        <c:v>1.2</c:v>
                      </c:pt>
                      <c:pt idx="4934">
                        <c:v>1.2</c:v>
                      </c:pt>
                      <c:pt idx="4935">
                        <c:v>1.2</c:v>
                      </c:pt>
                      <c:pt idx="4936">
                        <c:v>1.3</c:v>
                      </c:pt>
                      <c:pt idx="4937">
                        <c:v>1.2</c:v>
                      </c:pt>
                      <c:pt idx="4938">
                        <c:v>1.2</c:v>
                      </c:pt>
                      <c:pt idx="4939">
                        <c:v>1.1000000000000001</c:v>
                      </c:pt>
                      <c:pt idx="4940">
                        <c:v>1.3</c:v>
                      </c:pt>
                      <c:pt idx="4941">
                        <c:v>1.3</c:v>
                      </c:pt>
                      <c:pt idx="4942">
                        <c:v>1.2</c:v>
                      </c:pt>
                      <c:pt idx="4943">
                        <c:v>1.3</c:v>
                      </c:pt>
                      <c:pt idx="4944">
                        <c:v>1.3</c:v>
                      </c:pt>
                      <c:pt idx="4945">
                        <c:v>1.2</c:v>
                      </c:pt>
                      <c:pt idx="4946">
                        <c:v>1.3</c:v>
                      </c:pt>
                      <c:pt idx="4947">
                        <c:v>1.4</c:v>
                      </c:pt>
                      <c:pt idx="4948">
                        <c:v>1.1000000000000001</c:v>
                      </c:pt>
                      <c:pt idx="4949">
                        <c:v>1.1000000000000001</c:v>
                      </c:pt>
                      <c:pt idx="4950">
                        <c:v>1.2</c:v>
                      </c:pt>
                      <c:pt idx="4951">
                        <c:v>1.1000000000000001</c:v>
                      </c:pt>
                      <c:pt idx="4952">
                        <c:v>1.2</c:v>
                      </c:pt>
                      <c:pt idx="4953">
                        <c:v>1.1000000000000001</c:v>
                      </c:pt>
                      <c:pt idx="4954">
                        <c:v>1.3</c:v>
                      </c:pt>
                      <c:pt idx="4955">
                        <c:v>1.2</c:v>
                      </c:pt>
                      <c:pt idx="4956">
                        <c:v>1.1000000000000001</c:v>
                      </c:pt>
                      <c:pt idx="4957">
                        <c:v>1.2</c:v>
                      </c:pt>
                      <c:pt idx="4958">
                        <c:v>1.2</c:v>
                      </c:pt>
                      <c:pt idx="4959">
                        <c:v>1.3</c:v>
                      </c:pt>
                      <c:pt idx="4960">
                        <c:v>1.4</c:v>
                      </c:pt>
                      <c:pt idx="4961">
                        <c:v>1.2</c:v>
                      </c:pt>
                      <c:pt idx="4962">
                        <c:v>1.2</c:v>
                      </c:pt>
                      <c:pt idx="4963">
                        <c:v>1.1000000000000001</c:v>
                      </c:pt>
                      <c:pt idx="4964">
                        <c:v>1.3</c:v>
                      </c:pt>
                      <c:pt idx="4965">
                        <c:v>1.2</c:v>
                      </c:pt>
                      <c:pt idx="4966">
                        <c:v>1.3</c:v>
                      </c:pt>
                      <c:pt idx="4967">
                        <c:v>1.2</c:v>
                      </c:pt>
                      <c:pt idx="4968">
                        <c:v>1.3</c:v>
                      </c:pt>
                      <c:pt idx="4969">
                        <c:v>1.6</c:v>
                      </c:pt>
                      <c:pt idx="4970">
                        <c:v>1.1000000000000001</c:v>
                      </c:pt>
                      <c:pt idx="4971">
                        <c:v>1.2</c:v>
                      </c:pt>
                      <c:pt idx="4972">
                        <c:v>1.2</c:v>
                      </c:pt>
                      <c:pt idx="4973">
                        <c:v>1.2</c:v>
                      </c:pt>
                      <c:pt idx="4974">
                        <c:v>1.4</c:v>
                      </c:pt>
                      <c:pt idx="4975">
                        <c:v>1.3</c:v>
                      </c:pt>
                      <c:pt idx="4976">
                        <c:v>1.3</c:v>
                      </c:pt>
                      <c:pt idx="4977">
                        <c:v>1.1000000000000001</c:v>
                      </c:pt>
                      <c:pt idx="4978">
                        <c:v>1.2</c:v>
                      </c:pt>
                      <c:pt idx="4979">
                        <c:v>1.2</c:v>
                      </c:pt>
                      <c:pt idx="4980">
                        <c:v>1.4</c:v>
                      </c:pt>
                      <c:pt idx="4981">
                        <c:v>1.2</c:v>
                      </c:pt>
                      <c:pt idx="4982">
                        <c:v>1.2</c:v>
                      </c:pt>
                      <c:pt idx="4983">
                        <c:v>1.4</c:v>
                      </c:pt>
                      <c:pt idx="4984">
                        <c:v>1.2</c:v>
                      </c:pt>
                      <c:pt idx="4985">
                        <c:v>1.2</c:v>
                      </c:pt>
                      <c:pt idx="4986">
                        <c:v>1.4</c:v>
                      </c:pt>
                      <c:pt idx="4987">
                        <c:v>1.3</c:v>
                      </c:pt>
                      <c:pt idx="4988">
                        <c:v>1.3</c:v>
                      </c:pt>
                      <c:pt idx="4989">
                        <c:v>1.2</c:v>
                      </c:pt>
                      <c:pt idx="4990">
                        <c:v>1.2</c:v>
                      </c:pt>
                      <c:pt idx="4991">
                        <c:v>1.4</c:v>
                      </c:pt>
                      <c:pt idx="4992">
                        <c:v>1.2</c:v>
                      </c:pt>
                      <c:pt idx="4993">
                        <c:v>1.3</c:v>
                      </c:pt>
                      <c:pt idx="4994">
                        <c:v>1.3</c:v>
                      </c:pt>
                      <c:pt idx="4995">
                        <c:v>1.3</c:v>
                      </c:pt>
                      <c:pt idx="4996">
                        <c:v>1.2</c:v>
                      </c:pt>
                      <c:pt idx="4997">
                        <c:v>1.2</c:v>
                      </c:pt>
                      <c:pt idx="4998">
                        <c:v>1.4</c:v>
                      </c:pt>
                      <c:pt idx="4999">
                        <c:v>1.2</c:v>
                      </c:pt>
                      <c:pt idx="5000">
                        <c:v>1.3</c:v>
                      </c:pt>
                      <c:pt idx="5001">
                        <c:v>1.1000000000000001</c:v>
                      </c:pt>
                      <c:pt idx="5002">
                        <c:v>1.3</c:v>
                      </c:pt>
                      <c:pt idx="5003">
                        <c:v>1.2</c:v>
                      </c:pt>
                      <c:pt idx="5004">
                        <c:v>1.1000000000000001</c:v>
                      </c:pt>
                      <c:pt idx="5005">
                        <c:v>1.3</c:v>
                      </c:pt>
                      <c:pt idx="5006">
                        <c:v>1.1000000000000001</c:v>
                      </c:pt>
                      <c:pt idx="5007">
                        <c:v>1.2</c:v>
                      </c:pt>
                      <c:pt idx="5008">
                        <c:v>1.2</c:v>
                      </c:pt>
                      <c:pt idx="5009">
                        <c:v>1.3</c:v>
                      </c:pt>
                      <c:pt idx="5010">
                        <c:v>1.1000000000000001</c:v>
                      </c:pt>
                      <c:pt idx="5011">
                        <c:v>1.2</c:v>
                      </c:pt>
                      <c:pt idx="5012">
                        <c:v>1.2</c:v>
                      </c:pt>
                      <c:pt idx="5013">
                        <c:v>1.3</c:v>
                      </c:pt>
                      <c:pt idx="5014">
                        <c:v>1.3</c:v>
                      </c:pt>
                      <c:pt idx="5015">
                        <c:v>1.2</c:v>
                      </c:pt>
                      <c:pt idx="5016">
                        <c:v>1.2</c:v>
                      </c:pt>
                      <c:pt idx="5017">
                        <c:v>1.2</c:v>
                      </c:pt>
                      <c:pt idx="5018">
                        <c:v>1.3</c:v>
                      </c:pt>
                      <c:pt idx="5019">
                        <c:v>1.2</c:v>
                      </c:pt>
                      <c:pt idx="5020">
                        <c:v>1.3</c:v>
                      </c:pt>
                      <c:pt idx="5021">
                        <c:v>1.2</c:v>
                      </c:pt>
                      <c:pt idx="5022">
                        <c:v>1.3</c:v>
                      </c:pt>
                      <c:pt idx="5023">
                        <c:v>1.3</c:v>
                      </c:pt>
                      <c:pt idx="5024">
                        <c:v>1.3</c:v>
                      </c:pt>
                      <c:pt idx="5025">
                        <c:v>1.2</c:v>
                      </c:pt>
                      <c:pt idx="5026">
                        <c:v>1.4</c:v>
                      </c:pt>
                      <c:pt idx="5027">
                        <c:v>1.3</c:v>
                      </c:pt>
                      <c:pt idx="5028">
                        <c:v>1.2</c:v>
                      </c:pt>
                      <c:pt idx="5029">
                        <c:v>1.2</c:v>
                      </c:pt>
                      <c:pt idx="5030">
                        <c:v>1.2</c:v>
                      </c:pt>
                      <c:pt idx="5031">
                        <c:v>1.4</c:v>
                      </c:pt>
                      <c:pt idx="5032">
                        <c:v>1.4</c:v>
                      </c:pt>
                      <c:pt idx="5033">
                        <c:v>1.2</c:v>
                      </c:pt>
                      <c:pt idx="5034">
                        <c:v>1.2</c:v>
                      </c:pt>
                      <c:pt idx="5035">
                        <c:v>1.2</c:v>
                      </c:pt>
                      <c:pt idx="5036">
                        <c:v>1.2</c:v>
                      </c:pt>
                      <c:pt idx="5037">
                        <c:v>1.3</c:v>
                      </c:pt>
                      <c:pt idx="5038">
                        <c:v>1.4</c:v>
                      </c:pt>
                      <c:pt idx="5039">
                        <c:v>1.2</c:v>
                      </c:pt>
                      <c:pt idx="5040">
                        <c:v>1.3</c:v>
                      </c:pt>
                      <c:pt idx="5041">
                        <c:v>1.4</c:v>
                      </c:pt>
                      <c:pt idx="5042">
                        <c:v>1.3</c:v>
                      </c:pt>
                      <c:pt idx="5043">
                        <c:v>1.2</c:v>
                      </c:pt>
                      <c:pt idx="5044">
                        <c:v>1.4</c:v>
                      </c:pt>
                      <c:pt idx="5045">
                        <c:v>1.2</c:v>
                      </c:pt>
                      <c:pt idx="5046">
                        <c:v>1.2</c:v>
                      </c:pt>
                      <c:pt idx="5047">
                        <c:v>1.1000000000000001</c:v>
                      </c:pt>
                      <c:pt idx="5048">
                        <c:v>1.2</c:v>
                      </c:pt>
                      <c:pt idx="5049">
                        <c:v>1.2</c:v>
                      </c:pt>
                      <c:pt idx="5050">
                        <c:v>1.2</c:v>
                      </c:pt>
                      <c:pt idx="5051">
                        <c:v>1.1000000000000001</c:v>
                      </c:pt>
                      <c:pt idx="5052">
                        <c:v>1.3</c:v>
                      </c:pt>
                      <c:pt idx="5053">
                        <c:v>1.3</c:v>
                      </c:pt>
                      <c:pt idx="5054">
                        <c:v>1.3</c:v>
                      </c:pt>
                      <c:pt idx="5055">
                        <c:v>1.3</c:v>
                      </c:pt>
                      <c:pt idx="5056">
                        <c:v>1.2</c:v>
                      </c:pt>
                      <c:pt idx="5057">
                        <c:v>1.3</c:v>
                      </c:pt>
                      <c:pt idx="5058">
                        <c:v>1.2</c:v>
                      </c:pt>
                      <c:pt idx="5059">
                        <c:v>1.1000000000000001</c:v>
                      </c:pt>
                      <c:pt idx="5060">
                        <c:v>1.4</c:v>
                      </c:pt>
                      <c:pt idx="5061">
                        <c:v>1.3</c:v>
                      </c:pt>
                      <c:pt idx="5062">
                        <c:v>1.3</c:v>
                      </c:pt>
                      <c:pt idx="5063">
                        <c:v>1.2</c:v>
                      </c:pt>
                      <c:pt idx="5064">
                        <c:v>1.2</c:v>
                      </c:pt>
                      <c:pt idx="5065">
                        <c:v>1.2</c:v>
                      </c:pt>
                      <c:pt idx="5066">
                        <c:v>1.4</c:v>
                      </c:pt>
                      <c:pt idx="5067">
                        <c:v>1.3</c:v>
                      </c:pt>
                      <c:pt idx="5068">
                        <c:v>1.2</c:v>
                      </c:pt>
                      <c:pt idx="5069">
                        <c:v>1.1000000000000001</c:v>
                      </c:pt>
                      <c:pt idx="5070">
                        <c:v>1.2</c:v>
                      </c:pt>
                      <c:pt idx="5071">
                        <c:v>1.3</c:v>
                      </c:pt>
                      <c:pt idx="5072">
                        <c:v>1.1000000000000001</c:v>
                      </c:pt>
                      <c:pt idx="5073">
                        <c:v>1.2</c:v>
                      </c:pt>
                      <c:pt idx="5074">
                        <c:v>1.2</c:v>
                      </c:pt>
                      <c:pt idx="5075">
                        <c:v>1.4</c:v>
                      </c:pt>
                      <c:pt idx="5076">
                        <c:v>1.1000000000000001</c:v>
                      </c:pt>
                      <c:pt idx="5077">
                        <c:v>1.2</c:v>
                      </c:pt>
                      <c:pt idx="5078">
                        <c:v>1.3</c:v>
                      </c:pt>
                      <c:pt idx="5079">
                        <c:v>1.2</c:v>
                      </c:pt>
                      <c:pt idx="5080">
                        <c:v>1.3</c:v>
                      </c:pt>
                      <c:pt idx="5081">
                        <c:v>1.3</c:v>
                      </c:pt>
                      <c:pt idx="5082">
                        <c:v>1.2</c:v>
                      </c:pt>
                      <c:pt idx="5083">
                        <c:v>1.2</c:v>
                      </c:pt>
                      <c:pt idx="5084">
                        <c:v>1.3</c:v>
                      </c:pt>
                      <c:pt idx="5085">
                        <c:v>1.3</c:v>
                      </c:pt>
                      <c:pt idx="5086">
                        <c:v>1.2</c:v>
                      </c:pt>
                      <c:pt idx="5087">
                        <c:v>1.3</c:v>
                      </c:pt>
                      <c:pt idx="5088">
                        <c:v>1.1000000000000001</c:v>
                      </c:pt>
                      <c:pt idx="5089">
                        <c:v>1.1000000000000001</c:v>
                      </c:pt>
                      <c:pt idx="5090">
                        <c:v>1.1000000000000001</c:v>
                      </c:pt>
                      <c:pt idx="5091">
                        <c:v>1.2</c:v>
                      </c:pt>
                      <c:pt idx="5092">
                        <c:v>1.3</c:v>
                      </c:pt>
                      <c:pt idx="5093">
                        <c:v>1.1000000000000001</c:v>
                      </c:pt>
                      <c:pt idx="5094">
                        <c:v>1.2</c:v>
                      </c:pt>
                      <c:pt idx="5095">
                        <c:v>1.3</c:v>
                      </c:pt>
                      <c:pt idx="5096">
                        <c:v>1.3</c:v>
                      </c:pt>
                      <c:pt idx="5097">
                        <c:v>1.2</c:v>
                      </c:pt>
                      <c:pt idx="5098">
                        <c:v>1.2</c:v>
                      </c:pt>
                      <c:pt idx="5099">
                        <c:v>1.2</c:v>
                      </c:pt>
                      <c:pt idx="5100">
                        <c:v>1.3</c:v>
                      </c:pt>
                      <c:pt idx="5101">
                        <c:v>1.1000000000000001</c:v>
                      </c:pt>
                      <c:pt idx="5102">
                        <c:v>1.2</c:v>
                      </c:pt>
                      <c:pt idx="5103">
                        <c:v>1.2</c:v>
                      </c:pt>
                      <c:pt idx="5104">
                        <c:v>1.2</c:v>
                      </c:pt>
                      <c:pt idx="5105">
                        <c:v>1.4</c:v>
                      </c:pt>
                      <c:pt idx="5106">
                        <c:v>1.1000000000000001</c:v>
                      </c:pt>
                      <c:pt idx="5107">
                        <c:v>1.4</c:v>
                      </c:pt>
                      <c:pt idx="5108">
                        <c:v>1.2</c:v>
                      </c:pt>
                      <c:pt idx="5109">
                        <c:v>1.1000000000000001</c:v>
                      </c:pt>
                      <c:pt idx="5110">
                        <c:v>1.2</c:v>
                      </c:pt>
                      <c:pt idx="5111">
                        <c:v>1.3</c:v>
                      </c:pt>
                      <c:pt idx="5112">
                        <c:v>1.2</c:v>
                      </c:pt>
                      <c:pt idx="5113">
                        <c:v>1.3</c:v>
                      </c:pt>
                      <c:pt idx="5114">
                        <c:v>1.3</c:v>
                      </c:pt>
                      <c:pt idx="5115">
                        <c:v>1.1000000000000001</c:v>
                      </c:pt>
                      <c:pt idx="5116">
                        <c:v>1.1000000000000001</c:v>
                      </c:pt>
                      <c:pt idx="5117">
                        <c:v>1.2</c:v>
                      </c:pt>
                      <c:pt idx="5118">
                        <c:v>1.4</c:v>
                      </c:pt>
                      <c:pt idx="5119">
                        <c:v>1.3</c:v>
                      </c:pt>
                      <c:pt idx="5120">
                        <c:v>1</c:v>
                      </c:pt>
                      <c:pt idx="5121">
                        <c:v>1.1000000000000001</c:v>
                      </c:pt>
                      <c:pt idx="5122">
                        <c:v>1.1000000000000001</c:v>
                      </c:pt>
                      <c:pt idx="5123">
                        <c:v>1.4</c:v>
                      </c:pt>
                      <c:pt idx="5124">
                        <c:v>1.1000000000000001</c:v>
                      </c:pt>
                      <c:pt idx="5125">
                        <c:v>1.2</c:v>
                      </c:pt>
                      <c:pt idx="5126">
                        <c:v>1.3</c:v>
                      </c:pt>
                      <c:pt idx="5127">
                        <c:v>1.2</c:v>
                      </c:pt>
                      <c:pt idx="5128">
                        <c:v>1.2</c:v>
                      </c:pt>
                      <c:pt idx="5129">
                        <c:v>1.3</c:v>
                      </c:pt>
                      <c:pt idx="5130">
                        <c:v>1.3</c:v>
                      </c:pt>
                      <c:pt idx="5131">
                        <c:v>1.2</c:v>
                      </c:pt>
                      <c:pt idx="5132">
                        <c:v>1.2</c:v>
                      </c:pt>
                      <c:pt idx="5133">
                        <c:v>1.2</c:v>
                      </c:pt>
                      <c:pt idx="5134">
                        <c:v>1.3</c:v>
                      </c:pt>
                      <c:pt idx="5135">
                        <c:v>1.2</c:v>
                      </c:pt>
                      <c:pt idx="5136">
                        <c:v>1.3</c:v>
                      </c:pt>
                      <c:pt idx="5137">
                        <c:v>1.1000000000000001</c:v>
                      </c:pt>
                      <c:pt idx="5138">
                        <c:v>1.2</c:v>
                      </c:pt>
                      <c:pt idx="5139">
                        <c:v>1.1000000000000001</c:v>
                      </c:pt>
                      <c:pt idx="5140">
                        <c:v>1.2</c:v>
                      </c:pt>
                      <c:pt idx="5141">
                        <c:v>1.1000000000000001</c:v>
                      </c:pt>
                      <c:pt idx="5142">
                        <c:v>1.2</c:v>
                      </c:pt>
                      <c:pt idx="5143">
                        <c:v>1.2</c:v>
                      </c:pt>
                      <c:pt idx="5144">
                        <c:v>1.1000000000000001</c:v>
                      </c:pt>
                      <c:pt idx="5145">
                        <c:v>1.2</c:v>
                      </c:pt>
                      <c:pt idx="5146">
                        <c:v>1.2</c:v>
                      </c:pt>
                      <c:pt idx="5147">
                        <c:v>1.4</c:v>
                      </c:pt>
                      <c:pt idx="5148">
                        <c:v>1.3</c:v>
                      </c:pt>
                      <c:pt idx="5149">
                        <c:v>1.2</c:v>
                      </c:pt>
                      <c:pt idx="5150">
                        <c:v>1.1000000000000001</c:v>
                      </c:pt>
                      <c:pt idx="5151">
                        <c:v>1.1000000000000001</c:v>
                      </c:pt>
                      <c:pt idx="5152">
                        <c:v>1.1000000000000001</c:v>
                      </c:pt>
                      <c:pt idx="5153">
                        <c:v>1.2</c:v>
                      </c:pt>
                      <c:pt idx="5154">
                        <c:v>1.1000000000000001</c:v>
                      </c:pt>
                      <c:pt idx="5155">
                        <c:v>1.2</c:v>
                      </c:pt>
                      <c:pt idx="5156">
                        <c:v>1.3</c:v>
                      </c:pt>
                      <c:pt idx="5157">
                        <c:v>1.4</c:v>
                      </c:pt>
                      <c:pt idx="5158">
                        <c:v>1.1000000000000001</c:v>
                      </c:pt>
                      <c:pt idx="5159">
                        <c:v>1.2</c:v>
                      </c:pt>
                      <c:pt idx="5160">
                        <c:v>1.1000000000000001</c:v>
                      </c:pt>
                      <c:pt idx="5161">
                        <c:v>1.1000000000000001</c:v>
                      </c:pt>
                      <c:pt idx="5162">
                        <c:v>1.3</c:v>
                      </c:pt>
                      <c:pt idx="5163">
                        <c:v>1.2</c:v>
                      </c:pt>
                      <c:pt idx="5164">
                        <c:v>1.2</c:v>
                      </c:pt>
                      <c:pt idx="5165">
                        <c:v>1.3</c:v>
                      </c:pt>
                      <c:pt idx="5166">
                        <c:v>1.2</c:v>
                      </c:pt>
                      <c:pt idx="5167">
                        <c:v>1.2</c:v>
                      </c:pt>
                      <c:pt idx="5168">
                        <c:v>1.1000000000000001</c:v>
                      </c:pt>
                      <c:pt idx="5169">
                        <c:v>1.3</c:v>
                      </c:pt>
                      <c:pt idx="5170">
                        <c:v>1.2</c:v>
                      </c:pt>
                      <c:pt idx="5171">
                        <c:v>1.3</c:v>
                      </c:pt>
                      <c:pt idx="5172">
                        <c:v>1.3</c:v>
                      </c:pt>
                      <c:pt idx="5173">
                        <c:v>1.2</c:v>
                      </c:pt>
                      <c:pt idx="5174">
                        <c:v>1.2</c:v>
                      </c:pt>
                      <c:pt idx="5175">
                        <c:v>1.1000000000000001</c:v>
                      </c:pt>
                      <c:pt idx="5176">
                        <c:v>1.3</c:v>
                      </c:pt>
                      <c:pt idx="5177">
                        <c:v>1.2</c:v>
                      </c:pt>
                      <c:pt idx="5178">
                        <c:v>1.3</c:v>
                      </c:pt>
                      <c:pt idx="5179">
                        <c:v>1.3</c:v>
                      </c:pt>
                      <c:pt idx="5180">
                        <c:v>1.3</c:v>
                      </c:pt>
                      <c:pt idx="5181">
                        <c:v>1.1000000000000001</c:v>
                      </c:pt>
                      <c:pt idx="5182">
                        <c:v>1.2</c:v>
                      </c:pt>
                      <c:pt idx="5183">
                        <c:v>1.3</c:v>
                      </c:pt>
                      <c:pt idx="5184">
                        <c:v>1.1000000000000001</c:v>
                      </c:pt>
                      <c:pt idx="5185">
                        <c:v>1.2</c:v>
                      </c:pt>
                      <c:pt idx="5186">
                        <c:v>1.2</c:v>
                      </c:pt>
                      <c:pt idx="5187">
                        <c:v>1.1000000000000001</c:v>
                      </c:pt>
                      <c:pt idx="5188">
                        <c:v>1.2</c:v>
                      </c:pt>
                      <c:pt idx="5189">
                        <c:v>1.2</c:v>
                      </c:pt>
                      <c:pt idx="5190">
                        <c:v>1.2</c:v>
                      </c:pt>
                      <c:pt idx="5191">
                        <c:v>1.1000000000000001</c:v>
                      </c:pt>
                      <c:pt idx="5192">
                        <c:v>1.2</c:v>
                      </c:pt>
                      <c:pt idx="5193">
                        <c:v>1.3</c:v>
                      </c:pt>
                      <c:pt idx="5194">
                        <c:v>1.2</c:v>
                      </c:pt>
                      <c:pt idx="5195">
                        <c:v>1.1000000000000001</c:v>
                      </c:pt>
                      <c:pt idx="5196">
                        <c:v>1.2</c:v>
                      </c:pt>
                      <c:pt idx="5197">
                        <c:v>1.2</c:v>
                      </c:pt>
                      <c:pt idx="5198">
                        <c:v>1.2</c:v>
                      </c:pt>
                      <c:pt idx="5199">
                        <c:v>1.1000000000000001</c:v>
                      </c:pt>
                      <c:pt idx="5200">
                        <c:v>1.1000000000000001</c:v>
                      </c:pt>
                      <c:pt idx="5201">
                        <c:v>1.1000000000000001</c:v>
                      </c:pt>
                      <c:pt idx="5202">
                        <c:v>1.1000000000000001</c:v>
                      </c:pt>
                      <c:pt idx="5203">
                        <c:v>1.1000000000000001</c:v>
                      </c:pt>
                      <c:pt idx="5204">
                        <c:v>1.1000000000000001</c:v>
                      </c:pt>
                      <c:pt idx="5205">
                        <c:v>1.3</c:v>
                      </c:pt>
                      <c:pt idx="5206">
                        <c:v>1.2</c:v>
                      </c:pt>
                      <c:pt idx="5207">
                        <c:v>1.2</c:v>
                      </c:pt>
                      <c:pt idx="5208">
                        <c:v>1</c:v>
                      </c:pt>
                      <c:pt idx="5209">
                        <c:v>1.4</c:v>
                      </c:pt>
                      <c:pt idx="5210">
                        <c:v>1.1000000000000001</c:v>
                      </c:pt>
                      <c:pt idx="5211">
                        <c:v>1</c:v>
                      </c:pt>
                      <c:pt idx="5212">
                        <c:v>1</c:v>
                      </c:pt>
                      <c:pt idx="5213">
                        <c:v>1.1000000000000001</c:v>
                      </c:pt>
                      <c:pt idx="5214">
                        <c:v>1.2</c:v>
                      </c:pt>
                      <c:pt idx="5215">
                        <c:v>1.2</c:v>
                      </c:pt>
                      <c:pt idx="5216">
                        <c:v>1.3</c:v>
                      </c:pt>
                      <c:pt idx="5217">
                        <c:v>1.3</c:v>
                      </c:pt>
                      <c:pt idx="5218">
                        <c:v>1.1000000000000001</c:v>
                      </c:pt>
                      <c:pt idx="5219">
                        <c:v>1</c:v>
                      </c:pt>
                      <c:pt idx="5220">
                        <c:v>1.3</c:v>
                      </c:pt>
                      <c:pt idx="5221">
                        <c:v>1.3</c:v>
                      </c:pt>
                      <c:pt idx="5222">
                        <c:v>1.2</c:v>
                      </c:pt>
                      <c:pt idx="5223">
                        <c:v>1.2</c:v>
                      </c:pt>
                      <c:pt idx="5224">
                        <c:v>1.2</c:v>
                      </c:pt>
                      <c:pt idx="5225">
                        <c:v>1.1000000000000001</c:v>
                      </c:pt>
                      <c:pt idx="5226">
                        <c:v>1.2</c:v>
                      </c:pt>
                      <c:pt idx="5227">
                        <c:v>1.3</c:v>
                      </c:pt>
                      <c:pt idx="5228">
                        <c:v>1.2</c:v>
                      </c:pt>
                      <c:pt idx="5229">
                        <c:v>1.2</c:v>
                      </c:pt>
                      <c:pt idx="5230">
                        <c:v>1.1000000000000001</c:v>
                      </c:pt>
                      <c:pt idx="5231">
                        <c:v>1.4</c:v>
                      </c:pt>
                      <c:pt idx="5232">
                        <c:v>1.2</c:v>
                      </c:pt>
                      <c:pt idx="5233">
                        <c:v>1.3</c:v>
                      </c:pt>
                      <c:pt idx="5234">
                        <c:v>1.2</c:v>
                      </c:pt>
                      <c:pt idx="5235">
                        <c:v>1.1000000000000001</c:v>
                      </c:pt>
                      <c:pt idx="5236">
                        <c:v>1.1000000000000001</c:v>
                      </c:pt>
                      <c:pt idx="5237">
                        <c:v>1.2</c:v>
                      </c:pt>
                      <c:pt idx="5238">
                        <c:v>1.1000000000000001</c:v>
                      </c:pt>
                      <c:pt idx="5239">
                        <c:v>1.1000000000000001</c:v>
                      </c:pt>
                      <c:pt idx="5240">
                        <c:v>1.1000000000000001</c:v>
                      </c:pt>
                      <c:pt idx="5241">
                        <c:v>1.2</c:v>
                      </c:pt>
                      <c:pt idx="5242">
                        <c:v>1.2</c:v>
                      </c:pt>
                      <c:pt idx="5243">
                        <c:v>1.2</c:v>
                      </c:pt>
                      <c:pt idx="5244">
                        <c:v>1.2</c:v>
                      </c:pt>
                      <c:pt idx="5245">
                        <c:v>1.2</c:v>
                      </c:pt>
                      <c:pt idx="5246">
                        <c:v>1.1000000000000001</c:v>
                      </c:pt>
                      <c:pt idx="5247">
                        <c:v>1.1000000000000001</c:v>
                      </c:pt>
                      <c:pt idx="5248">
                        <c:v>1.3</c:v>
                      </c:pt>
                      <c:pt idx="5249">
                        <c:v>1.2</c:v>
                      </c:pt>
                      <c:pt idx="5250">
                        <c:v>1</c:v>
                      </c:pt>
                      <c:pt idx="5251">
                        <c:v>1.1000000000000001</c:v>
                      </c:pt>
                      <c:pt idx="5252">
                        <c:v>1.2</c:v>
                      </c:pt>
                      <c:pt idx="5253">
                        <c:v>1.1000000000000001</c:v>
                      </c:pt>
                      <c:pt idx="5254">
                        <c:v>1.1000000000000001</c:v>
                      </c:pt>
                      <c:pt idx="5255">
                        <c:v>1.2</c:v>
                      </c:pt>
                      <c:pt idx="5256">
                        <c:v>1.3</c:v>
                      </c:pt>
                      <c:pt idx="5257">
                        <c:v>1.1000000000000001</c:v>
                      </c:pt>
                      <c:pt idx="5258">
                        <c:v>1.1000000000000001</c:v>
                      </c:pt>
                      <c:pt idx="5259">
                        <c:v>1.2</c:v>
                      </c:pt>
                      <c:pt idx="5260">
                        <c:v>1</c:v>
                      </c:pt>
                      <c:pt idx="5261">
                        <c:v>1.2</c:v>
                      </c:pt>
                      <c:pt idx="5262">
                        <c:v>1.2</c:v>
                      </c:pt>
                      <c:pt idx="5263">
                        <c:v>1.4</c:v>
                      </c:pt>
                      <c:pt idx="5264">
                        <c:v>1.2</c:v>
                      </c:pt>
                      <c:pt idx="5265">
                        <c:v>1.2</c:v>
                      </c:pt>
                      <c:pt idx="5266">
                        <c:v>1.1000000000000001</c:v>
                      </c:pt>
                      <c:pt idx="5267">
                        <c:v>1.2</c:v>
                      </c:pt>
                      <c:pt idx="5268">
                        <c:v>1.1000000000000001</c:v>
                      </c:pt>
                      <c:pt idx="5269">
                        <c:v>1.1000000000000001</c:v>
                      </c:pt>
                      <c:pt idx="5270">
                        <c:v>1.1000000000000001</c:v>
                      </c:pt>
                      <c:pt idx="5271">
                        <c:v>1.2</c:v>
                      </c:pt>
                      <c:pt idx="5272">
                        <c:v>1.1000000000000001</c:v>
                      </c:pt>
                      <c:pt idx="5273">
                        <c:v>1.2</c:v>
                      </c:pt>
                      <c:pt idx="5274">
                        <c:v>1.1000000000000001</c:v>
                      </c:pt>
                      <c:pt idx="5275">
                        <c:v>1.3</c:v>
                      </c:pt>
                      <c:pt idx="5276">
                        <c:v>1.3</c:v>
                      </c:pt>
                      <c:pt idx="5277">
                        <c:v>1.3</c:v>
                      </c:pt>
                      <c:pt idx="5278">
                        <c:v>1.1000000000000001</c:v>
                      </c:pt>
                      <c:pt idx="5279">
                        <c:v>1.2</c:v>
                      </c:pt>
                      <c:pt idx="5280">
                        <c:v>1.2</c:v>
                      </c:pt>
                      <c:pt idx="5281">
                        <c:v>1.2</c:v>
                      </c:pt>
                      <c:pt idx="5282">
                        <c:v>1.2</c:v>
                      </c:pt>
                      <c:pt idx="5283">
                        <c:v>1.2</c:v>
                      </c:pt>
                      <c:pt idx="5284">
                        <c:v>1.1000000000000001</c:v>
                      </c:pt>
                      <c:pt idx="5285">
                        <c:v>1.3</c:v>
                      </c:pt>
                      <c:pt idx="5286">
                        <c:v>1.2</c:v>
                      </c:pt>
                      <c:pt idx="5287">
                        <c:v>1.3</c:v>
                      </c:pt>
                      <c:pt idx="5288">
                        <c:v>1</c:v>
                      </c:pt>
                      <c:pt idx="5289">
                        <c:v>1.2</c:v>
                      </c:pt>
                      <c:pt idx="5290">
                        <c:v>1.2</c:v>
                      </c:pt>
                      <c:pt idx="5291">
                        <c:v>1.3</c:v>
                      </c:pt>
                      <c:pt idx="5292">
                        <c:v>1</c:v>
                      </c:pt>
                      <c:pt idx="5293">
                        <c:v>1.2</c:v>
                      </c:pt>
                      <c:pt idx="5294">
                        <c:v>1.3</c:v>
                      </c:pt>
                      <c:pt idx="5295">
                        <c:v>1.1000000000000001</c:v>
                      </c:pt>
                      <c:pt idx="5296">
                        <c:v>1.2</c:v>
                      </c:pt>
                      <c:pt idx="5297">
                        <c:v>1.2</c:v>
                      </c:pt>
                      <c:pt idx="5298">
                        <c:v>1.2</c:v>
                      </c:pt>
                      <c:pt idx="5299">
                        <c:v>1.2</c:v>
                      </c:pt>
                      <c:pt idx="5300">
                        <c:v>1.2</c:v>
                      </c:pt>
                      <c:pt idx="5301">
                        <c:v>1.3</c:v>
                      </c:pt>
                      <c:pt idx="5302">
                        <c:v>1.1000000000000001</c:v>
                      </c:pt>
                      <c:pt idx="5303">
                        <c:v>1.3</c:v>
                      </c:pt>
                      <c:pt idx="5304">
                        <c:v>1.2</c:v>
                      </c:pt>
                      <c:pt idx="5305">
                        <c:v>1.3</c:v>
                      </c:pt>
                      <c:pt idx="5306">
                        <c:v>1.2</c:v>
                      </c:pt>
                      <c:pt idx="5307">
                        <c:v>1.3</c:v>
                      </c:pt>
                      <c:pt idx="5308">
                        <c:v>1.2</c:v>
                      </c:pt>
                      <c:pt idx="5309">
                        <c:v>1.3</c:v>
                      </c:pt>
                      <c:pt idx="5310">
                        <c:v>1.1000000000000001</c:v>
                      </c:pt>
                      <c:pt idx="5311">
                        <c:v>1.1000000000000001</c:v>
                      </c:pt>
                      <c:pt idx="5312">
                        <c:v>1.2</c:v>
                      </c:pt>
                      <c:pt idx="5313">
                        <c:v>1.3</c:v>
                      </c:pt>
                      <c:pt idx="5314">
                        <c:v>1.1000000000000001</c:v>
                      </c:pt>
                      <c:pt idx="5315">
                        <c:v>1.3</c:v>
                      </c:pt>
                      <c:pt idx="5316">
                        <c:v>1.1000000000000001</c:v>
                      </c:pt>
                      <c:pt idx="5317">
                        <c:v>1.3</c:v>
                      </c:pt>
                      <c:pt idx="5318">
                        <c:v>1.2</c:v>
                      </c:pt>
                      <c:pt idx="5319">
                        <c:v>1.2</c:v>
                      </c:pt>
                      <c:pt idx="5320">
                        <c:v>1.2</c:v>
                      </c:pt>
                      <c:pt idx="5321">
                        <c:v>1.3</c:v>
                      </c:pt>
                      <c:pt idx="5322">
                        <c:v>1.2</c:v>
                      </c:pt>
                      <c:pt idx="5323">
                        <c:v>1.3</c:v>
                      </c:pt>
                      <c:pt idx="5324">
                        <c:v>1.2</c:v>
                      </c:pt>
                      <c:pt idx="5325">
                        <c:v>1.2</c:v>
                      </c:pt>
                      <c:pt idx="5326">
                        <c:v>1.2</c:v>
                      </c:pt>
                      <c:pt idx="5327">
                        <c:v>1.3</c:v>
                      </c:pt>
                      <c:pt idx="5328">
                        <c:v>1.2</c:v>
                      </c:pt>
                      <c:pt idx="5329">
                        <c:v>1.3</c:v>
                      </c:pt>
                      <c:pt idx="5330">
                        <c:v>1.1000000000000001</c:v>
                      </c:pt>
                      <c:pt idx="5331">
                        <c:v>1.4</c:v>
                      </c:pt>
                      <c:pt idx="5332">
                        <c:v>1.1000000000000001</c:v>
                      </c:pt>
                      <c:pt idx="5333">
                        <c:v>1.4</c:v>
                      </c:pt>
                      <c:pt idx="5334">
                        <c:v>1.1000000000000001</c:v>
                      </c:pt>
                      <c:pt idx="5335">
                        <c:v>1.2</c:v>
                      </c:pt>
                      <c:pt idx="5336">
                        <c:v>1.3</c:v>
                      </c:pt>
                      <c:pt idx="5337">
                        <c:v>1.2</c:v>
                      </c:pt>
                      <c:pt idx="5338">
                        <c:v>1.1000000000000001</c:v>
                      </c:pt>
                      <c:pt idx="5339">
                        <c:v>1.2</c:v>
                      </c:pt>
                      <c:pt idx="5340">
                        <c:v>1.2</c:v>
                      </c:pt>
                      <c:pt idx="5341">
                        <c:v>1.3</c:v>
                      </c:pt>
                      <c:pt idx="5342">
                        <c:v>1.1000000000000001</c:v>
                      </c:pt>
                      <c:pt idx="5343">
                        <c:v>1.2</c:v>
                      </c:pt>
                      <c:pt idx="5344">
                        <c:v>1.2</c:v>
                      </c:pt>
                      <c:pt idx="5345">
                        <c:v>1.2</c:v>
                      </c:pt>
                      <c:pt idx="5346">
                        <c:v>1.2</c:v>
                      </c:pt>
                      <c:pt idx="5347">
                        <c:v>1.3</c:v>
                      </c:pt>
                      <c:pt idx="5348">
                        <c:v>1.2</c:v>
                      </c:pt>
                      <c:pt idx="5349">
                        <c:v>1.2</c:v>
                      </c:pt>
                      <c:pt idx="5350">
                        <c:v>1.3</c:v>
                      </c:pt>
                      <c:pt idx="5351">
                        <c:v>1.2</c:v>
                      </c:pt>
                      <c:pt idx="5352">
                        <c:v>1.1000000000000001</c:v>
                      </c:pt>
                      <c:pt idx="5353">
                        <c:v>1.1000000000000001</c:v>
                      </c:pt>
                      <c:pt idx="5354">
                        <c:v>1.3</c:v>
                      </c:pt>
                      <c:pt idx="5355">
                        <c:v>1.1000000000000001</c:v>
                      </c:pt>
                      <c:pt idx="5356">
                        <c:v>1.3</c:v>
                      </c:pt>
                      <c:pt idx="5357">
                        <c:v>1.4</c:v>
                      </c:pt>
                      <c:pt idx="5358">
                        <c:v>1.2</c:v>
                      </c:pt>
                      <c:pt idx="5359">
                        <c:v>1.2</c:v>
                      </c:pt>
                      <c:pt idx="5360">
                        <c:v>1.3</c:v>
                      </c:pt>
                      <c:pt idx="5361">
                        <c:v>1.3</c:v>
                      </c:pt>
                      <c:pt idx="5362">
                        <c:v>1.1000000000000001</c:v>
                      </c:pt>
                      <c:pt idx="5363">
                        <c:v>1.2</c:v>
                      </c:pt>
                      <c:pt idx="5364">
                        <c:v>1.3</c:v>
                      </c:pt>
                      <c:pt idx="5365">
                        <c:v>1.1000000000000001</c:v>
                      </c:pt>
                      <c:pt idx="5366">
                        <c:v>1.2</c:v>
                      </c:pt>
                      <c:pt idx="5367">
                        <c:v>1.2</c:v>
                      </c:pt>
                      <c:pt idx="5368">
                        <c:v>1.2</c:v>
                      </c:pt>
                      <c:pt idx="5369">
                        <c:v>1.3</c:v>
                      </c:pt>
                      <c:pt idx="5370">
                        <c:v>1.1000000000000001</c:v>
                      </c:pt>
                      <c:pt idx="5371">
                        <c:v>1.1000000000000001</c:v>
                      </c:pt>
                      <c:pt idx="5372">
                        <c:v>1.2</c:v>
                      </c:pt>
                      <c:pt idx="5373">
                        <c:v>1.1000000000000001</c:v>
                      </c:pt>
                      <c:pt idx="5374">
                        <c:v>1.2</c:v>
                      </c:pt>
                      <c:pt idx="5375">
                        <c:v>1.4</c:v>
                      </c:pt>
                      <c:pt idx="5376">
                        <c:v>1.2</c:v>
                      </c:pt>
                      <c:pt idx="5377">
                        <c:v>1.1000000000000001</c:v>
                      </c:pt>
                      <c:pt idx="5378">
                        <c:v>1.3</c:v>
                      </c:pt>
                      <c:pt idx="5379">
                        <c:v>1.2</c:v>
                      </c:pt>
                      <c:pt idx="5380">
                        <c:v>1.2</c:v>
                      </c:pt>
                      <c:pt idx="5381">
                        <c:v>1.1000000000000001</c:v>
                      </c:pt>
                      <c:pt idx="5382">
                        <c:v>1.2</c:v>
                      </c:pt>
                      <c:pt idx="5383">
                        <c:v>1.1000000000000001</c:v>
                      </c:pt>
                      <c:pt idx="5384">
                        <c:v>1.2</c:v>
                      </c:pt>
                      <c:pt idx="5385">
                        <c:v>1.2</c:v>
                      </c:pt>
                      <c:pt idx="5386">
                        <c:v>1.3</c:v>
                      </c:pt>
                      <c:pt idx="5387">
                        <c:v>1.2</c:v>
                      </c:pt>
                      <c:pt idx="5388">
                        <c:v>1.3</c:v>
                      </c:pt>
                      <c:pt idx="5389">
                        <c:v>1.2</c:v>
                      </c:pt>
                      <c:pt idx="5390">
                        <c:v>1.3</c:v>
                      </c:pt>
                      <c:pt idx="5391">
                        <c:v>1.1000000000000001</c:v>
                      </c:pt>
                      <c:pt idx="5392">
                        <c:v>1.1000000000000001</c:v>
                      </c:pt>
                      <c:pt idx="5393">
                        <c:v>1.3</c:v>
                      </c:pt>
                      <c:pt idx="5394">
                        <c:v>1.2</c:v>
                      </c:pt>
                      <c:pt idx="5395">
                        <c:v>1.1000000000000001</c:v>
                      </c:pt>
                      <c:pt idx="5396">
                        <c:v>1.3</c:v>
                      </c:pt>
                      <c:pt idx="5397">
                        <c:v>1.1000000000000001</c:v>
                      </c:pt>
                      <c:pt idx="5398">
                        <c:v>1.4</c:v>
                      </c:pt>
                      <c:pt idx="5399">
                        <c:v>1.2</c:v>
                      </c:pt>
                      <c:pt idx="5400">
                        <c:v>1.2</c:v>
                      </c:pt>
                      <c:pt idx="5401">
                        <c:v>1.2</c:v>
                      </c:pt>
                      <c:pt idx="5402">
                        <c:v>1.2</c:v>
                      </c:pt>
                      <c:pt idx="5403">
                        <c:v>1.2</c:v>
                      </c:pt>
                      <c:pt idx="5404">
                        <c:v>1.4</c:v>
                      </c:pt>
                      <c:pt idx="5405">
                        <c:v>1.1000000000000001</c:v>
                      </c:pt>
                      <c:pt idx="5406">
                        <c:v>1.3</c:v>
                      </c:pt>
                      <c:pt idx="5407">
                        <c:v>1.3</c:v>
                      </c:pt>
                      <c:pt idx="5408">
                        <c:v>1.3</c:v>
                      </c:pt>
                      <c:pt idx="5409">
                        <c:v>1.3</c:v>
                      </c:pt>
                      <c:pt idx="5410">
                        <c:v>1.2</c:v>
                      </c:pt>
                      <c:pt idx="5411">
                        <c:v>1.1000000000000001</c:v>
                      </c:pt>
                      <c:pt idx="5412">
                        <c:v>1.2</c:v>
                      </c:pt>
                      <c:pt idx="5413">
                        <c:v>1.4</c:v>
                      </c:pt>
                      <c:pt idx="5414">
                        <c:v>1.2</c:v>
                      </c:pt>
                      <c:pt idx="5415">
                        <c:v>1.3</c:v>
                      </c:pt>
                      <c:pt idx="5416">
                        <c:v>1.2</c:v>
                      </c:pt>
                      <c:pt idx="5417">
                        <c:v>1.1000000000000001</c:v>
                      </c:pt>
                      <c:pt idx="5418">
                        <c:v>1.5</c:v>
                      </c:pt>
                      <c:pt idx="5419">
                        <c:v>1.1000000000000001</c:v>
                      </c:pt>
                      <c:pt idx="5420">
                        <c:v>1.3</c:v>
                      </c:pt>
                      <c:pt idx="5421">
                        <c:v>1.1000000000000001</c:v>
                      </c:pt>
                      <c:pt idx="5422">
                        <c:v>1.1000000000000001</c:v>
                      </c:pt>
                      <c:pt idx="5423">
                        <c:v>1.3</c:v>
                      </c:pt>
                      <c:pt idx="5424">
                        <c:v>1.2</c:v>
                      </c:pt>
                      <c:pt idx="5425">
                        <c:v>1.1000000000000001</c:v>
                      </c:pt>
                      <c:pt idx="5426">
                        <c:v>1.2</c:v>
                      </c:pt>
                      <c:pt idx="5427">
                        <c:v>1.2</c:v>
                      </c:pt>
                      <c:pt idx="5428">
                        <c:v>1.2</c:v>
                      </c:pt>
                      <c:pt idx="5429">
                        <c:v>1.2</c:v>
                      </c:pt>
                      <c:pt idx="5430">
                        <c:v>1.2</c:v>
                      </c:pt>
                      <c:pt idx="5431">
                        <c:v>1.1000000000000001</c:v>
                      </c:pt>
                      <c:pt idx="5432">
                        <c:v>1.2</c:v>
                      </c:pt>
                      <c:pt idx="5433">
                        <c:v>1.3</c:v>
                      </c:pt>
                      <c:pt idx="5434">
                        <c:v>1.2</c:v>
                      </c:pt>
                      <c:pt idx="5435">
                        <c:v>1.3</c:v>
                      </c:pt>
                      <c:pt idx="5436">
                        <c:v>1.1000000000000001</c:v>
                      </c:pt>
                      <c:pt idx="5437">
                        <c:v>1.2</c:v>
                      </c:pt>
                      <c:pt idx="5438">
                        <c:v>1.2</c:v>
                      </c:pt>
                      <c:pt idx="5439">
                        <c:v>1.2</c:v>
                      </c:pt>
                      <c:pt idx="5440">
                        <c:v>1.2</c:v>
                      </c:pt>
                      <c:pt idx="5441">
                        <c:v>1.2</c:v>
                      </c:pt>
                      <c:pt idx="5442">
                        <c:v>1.2</c:v>
                      </c:pt>
                      <c:pt idx="5443">
                        <c:v>1.1000000000000001</c:v>
                      </c:pt>
                      <c:pt idx="5444">
                        <c:v>1.4</c:v>
                      </c:pt>
                      <c:pt idx="5445">
                        <c:v>1.3</c:v>
                      </c:pt>
                      <c:pt idx="5446">
                        <c:v>1.1000000000000001</c:v>
                      </c:pt>
                      <c:pt idx="5447">
                        <c:v>1.2</c:v>
                      </c:pt>
                      <c:pt idx="5448">
                        <c:v>1.4</c:v>
                      </c:pt>
                      <c:pt idx="5449">
                        <c:v>1.3</c:v>
                      </c:pt>
                      <c:pt idx="5450">
                        <c:v>1.1000000000000001</c:v>
                      </c:pt>
                      <c:pt idx="5451">
                        <c:v>1.2</c:v>
                      </c:pt>
                      <c:pt idx="5452">
                        <c:v>1.2</c:v>
                      </c:pt>
                      <c:pt idx="5453">
                        <c:v>1.2</c:v>
                      </c:pt>
                      <c:pt idx="5454">
                        <c:v>1.1000000000000001</c:v>
                      </c:pt>
                      <c:pt idx="5455">
                        <c:v>1.1000000000000001</c:v>
                      </c:pt>
                      <c:pt idx="5456">
                        <c:v>1.1000000000000001</c:v>
                      </c:pt>
                      <c:pt idx="5457">
                        <c:v>1.3</c:v>
                      </c:pt>
                      <c:pt idx="5458">
                        <c:v>1.3</c:v>
                      </c:pt>
                      <c:pt idx="5459">
                        <c:v>1</c:v>
                      </c:pt>
                      <c:pt idx="5460">
                        <c:v>1.3</c:v>
                      </c:pt>
                      <c:pt idx="5461">
                        <c:v>1.1000000000000001</c:v>
                      </c:pt>
                      <c:pt idx="5462">
                        <c:v>1.2</c:v>
                      </c:pt>
                      <c:pt idx="5463">
                        <c:v>1.3</c:v>
                      </c:pt>
                      <c:pt idx="5464">
                        <c:v>1.2</c:v>
                      </c:pt>
                      <c:pt idx="5465">
                        <c:v>1.2</c:v>
                      </c:pt>
                      <c:pt idx="5466">
                        <c:v>1.2</c:v>
                      </c:pt>
                      <c:pt idx="5467">
                        <c:v>1.2</c:v>
                      </c:pt>
                      <c:pt idx="5468">
                        <c:v>1.2</c:v>
                      </c:pt>
                      <c:pt idx="5469">
                        <c:v>1.3</c:v>
                      </c:pt>
                      <c:pt idx="5470">
                        <c:v>1.1000000000000001</c:v>
                      </c:pt>
                      <c:pt idx="5471">
                        <c:v>1.3</c:v>
                      </c:pt>
                      <c:pt idx="5472">
                        <c:v>1.3</c:v>
                      </c:pt>
                      <c:pt idx="5473">
                        <c:v>1.3</c:v>
                      </c:pt>
                      <c:pt idx="5474">
                        <c:v>1.2</c:v>
                      </c:pt>
                      <c:pt idx="5475">
                        <c:v>1.3</c:v>
                      </c:pt>
                      <c:pt idx="5476">
                        <c:v>1.2</c:v>
                      </c:pt>
                      <c:pt idx="5477">
                        <c:v>1.2</c:v>
                      </c:pt>
                      <c:pt idx="5478">
                        <c:v>1.2</c:v>
                      </c:pt>
                      <c:pt idx="5479">
                        <c:v>1.4</c:v>
                      </c:pt>
                      <c:pt idx="5480">
                        <c:v>1.1000000000000001</c:v>
                      </c:pt>
                      <c:pt idx="5481">
                        <c:v>1.1000000000000001</c:v>
                      </c:pt>
                      <c:pt idx="5482">
                        <c:v>1.2</c:v>
                      </c:pt>
                      <c:pt idx="5483">
                        <c:v>1.1000000000000001</c:v>
                      </c:pt>
                      <c:pt idx="5484">
                        <c:v>1.2</c:v>
                      </c:pt>
                      <c:pt idx="5485">
                        <c:v>1.3</c:v>
                      </c:pt>
                      <c:pt idx="5486">
                        <c:v>1.1000000000000001</c:v>
                      </c:pt>
                      <c:pt idx="5487">
                        <c:v>1.2</c:v>
                      </c:pt>
                      <c:pt idx="5488">
                        <c:v>1.2</c:v>
                      </c:pt>
                      <c:pt idx="5489">
                        <c:v>1.2</c:v>
                      </c:pt>
                      <c:pt idx="5490">
                        <c:v>1.2</c:v>
                      </c:pt>
                      <c:pt idx="5491">
                        <c:v>1.1000000000000001</c:v>
                      </c:pt>
                      <c:pt idx="5492">
                        <c:v>1.2</c:v>
                      </c:pt>
                      <c:pt idx="5493">
                        <c:v>1.1000000000000001</c:v>
                      </c:pt>
                      <c:pt idx="5494">
                        <c:v>1.3</c:v>
                      </c:pt>
                      <c:pt idx="5495">
                        <c:v>1.2</c:v>
                      </c:pt>
                      <c:pt idx="5496">
                        <c:v>1.2</c:v>
                      </c:pt>
                      <c:pt idx="5497">
                        <c:v>1.3</c:v>
                      </c:pt>
                      <c:pt idx="5498">
                        <c:v>1.2</c:v>
                      </c:pt>
                      <c:pt idx="5499">
                        <c:v>1.2</c:v>
                      </c:pt>
                      <c:pt idx="5500">
                        <c:v>1</c:v>
                      </c:pt>
                      <c:pt idx="5501">
                        <c:v>1.3</c:v>
                      </c:pt>
                      <c:pt idx="5502">
                        <c:v>1.3</c:v>
                      </c:pt>
                      <c:pt idx="5503">
                        <c:v>1.3</c:v>
                      </c:pt>
                      <c:pt idx="5504">
                        <c:v>1.1000000000000001</c:v>
                      </c:pt>
                      <c:pt idx="5505">
                        <c:v>1.2</c:v>
                      </c:pt>
                      <c:pt idx="5506">
                        <c:v>1.1000000000000001</c:v>
                      </c:pt>
                      <c:pt idx="5507">
                        <c:v>1.3</c:v>
                      </c:pt>
                      <c:pt idx="5508">
                        <c:v>1.2</c:v>
                      </c:pt>
                      <c:pt idx="5509">
                        <c:v>1.3</c:v>
                      </c:pt>
                      <c:pt idx="5510">
                        <c:v>1.1000000000000001</c:v>
                      </c:pt>
                      <c:pt idx="5511">
                        <c:v>1.2</c:v>
                      </c:pt>
                      <c:pt idx="5512">
                        <c:v>1.2</c:v>
                      </c:pt>
                      <c:pt idx="5513">
                        <c:v>1.2</c:v>
                      </c:pt>
                      <c:pt idx="5514">
                        <c:v>1.1000000000000001</c:v>
                      </c:pt>
                      <c:pt idx="5515">
                        <c:v>1.2</c:v>
                      </c:pt>
                      <c:pt idx="5516">
                        <c:v>1.4</c:v>
                      </c:pt>
                      <c:pt idx="5517">
                        <c:v>1.3</c:v>
                      </c:pt>
                      <c:pt idx="5518">
                        <c:v>1.1000000000000001</c:v>
                      </c:pt>
                      <c:pt idx="5519">
                        <c:v>1.1000000000000001</c:v>
                      </c:pt>
                      <c:pt idx="5520">
                        <c:v>1.2</c:v>
                      </c:pt>
                      <c:pt idx="5521">
                        <c:v>1</c:v>
                      </c:pt>
                      <c:pt idx="5522">
                        <c:v>1.2</c:v>
                      </c:pt>
                      <c:pt idx="5523">
                        <c:v>1.3</c:v>
                      </c:pt>
                      <c:pt idx="5524">
                        <c:v>1.3</c:v>
                      </c:pt>
                      <c:pt idx="5525">
                        <c:v>1.1000000000000001</c:v>
                      </c:pt>
                      <c:pt idx="5526">
                        <c:v>1.2</c:v>
                      </c:pt>
                      <c:pt idx="5527">
                        <c:v>1.3</c:v>
                      </c:pt>
                      <c:pt idx="5528">
                        <c:v>1.2</c:v>
                      </c:pt>
                      <c:pt idx="5529">
                        <c:v>1.3</c:v>
                      </c:pt>
                      <c:pt idx="5530">
                        <c:v>1.1000000000000001</c:v>
                      </c:pt>
                      <c:pt idx="5531">
                        <c:v>1.1000000000000001</c:v>
                      </c:pt>
                      <c:pt idx="5532">
                        <c:v>1.4</c:v>
                      </c:pt>
                      <c:pt idx="5533">
                        <c:v>1.4</c:v>
                      </c:pt>
                      <c:pt idx="5534">
                        <c:v>1.2</c:v>
                      </c:pt>
                      <c:pt idx="5535">
                        <c:v>1</c:v>
                      </c:pt>
                      <c:pt idx="5536">
                        <c:v>1.1000000000000001</c:v>
                      </c:pt>
                      <c:pt idx="5537">
                        <c:v>1.1000000000000001</c:v>
                      </c:pt>
                      <c:pt idx="5538">
                        <c:v>1.2</c:v>
                      </c:pt>
                      <c:pt idx="5539">
                        <c:v>1.3</c:v>
                      </c:pt>
                      <c:pt idx="5540">
                        <c:v>1.2</c:v>
                      </c:pt>
                      <c:pt idx="5541">
                        <c:v>1.1000000000000001</c:v>
                      </c:pt>
                      <c:pt idx="5542">
                        <c:v>1.3</c:v>
                      </c:pt>
                      <c:pt idx="5543">
                        <c:v>1.2</c:v>
                      </c:pt>
                      <c:pt idx="5544">
                        <c:v>1.1000000000000001</c:v>
                      </c:pt>
                      <c:pt idx="5545">
                        <c:v>1.1000000000000001</c:v>
                      </c:pt>
                      <c:pt idx="5546">
                        <c:v>1.3</c:v>
                      </c:pt>
                      <c:pt idx="5547">
                        <c:v>1.2</c:v>
                      </c:pt>
                      <c:pt idx="5548">
                        <c:v>1.2</c:v>
                      </c:pt>
                      <c:pt idx="5549">
                        <c:v>1.2</c:v>
                      </c:pt>
                      <c:pt idx="5550">
                        <c:v>1.3</c:v>
                      </c:pt>
                      <c:pt idx="5551">
                        <c:v>1.2</c:v>
                      </c:pt>
                      <c:pt idx="5552">
                        <c:v>1.2</c:v>
                      </c:pt>
                      <c:pt idx="5553">
                        <c:v>1.2</c:v>
                      </c:pt>
                      <c:pt idx="5554">
                        <c:v>1.3</c:v>
                      </c:pt>
                      <c:pt idx="5555">
                        <c:v>1.3</c:v>
                      </c:pt>
                      <c:pt idx="5556">
                        <c:v>1.4</c:v>
                      </c:pt>
                      <c:pt idx="5557">
                        <c:v>1.1000000000000001</c:v>
                      </c:pt>
                      <c:pt idx="5558">
                        <c:v>1.2</c:v>
                      </c:pt>
                      <c:pt idx="5559">
                        <c:v>1.3</c:v>
                      </c:pt>
                      <c:pt idx="5560">
                        <c:v>1.2</c:v>
                      </c:pt>
                      <c:pt idx="5561">
                        <c:v>1.1000000000000001</c:v>
                      </c:pt>
                      <c:pt idx="5562">
                        <c:v>1.2</c:v>
                      </c:pt>
                      <c:pt idx="5563">
                        <c:v>1.4</c:v>
                      </c:pt>
                      <c:pt idx="5564">
                        <c:v>1.2</c:v>
                      </c:pt>
                      <c:pt idx="5565">
                        <c:v>1.2</c:v>
                      </c:pt>
                      <c:pt idx="5566">
                        <c:v>1.2</c:v>
                      </c:pt>
                      <c:pt idx="5567">
                        <c:v>1.3</c:v>
                      </c:pt>
                      <c:pt idx="5568">
                        <c:v>1.4</c:v>
                      </c:pt>
                      <c:pt idx="5569">
                        <c:v>1.3</c:v>
                      </c:pt>
                      <c:pt idx="5570">
                        <c:v>1.2</c:v>
                      </c:pt>
                      <c:pt idx="5571">
                        <c:v>1.2</c:v>
                      </c:pt>
                      <c:pt idx="5572">
                        <c:v>1.2</c:v>
                      </c:pt>
                      <c:pt idx="5573">
                        <c:v>1.3</c:v>
                      </c:pt>
                      <c:pt idx="5574">
                        <c:v>1.1000000000000001</c:v>
                      </c:pt>
                      <c:pt idx="5575">
                        <c:v>1.3</c:v>
                      </c:pt>
                      <c:pt idx="5576">
                        <c:v>1.4</c:v>
                      </c:pt>
                      <c:pt idx="5577">
                        <c:v>1.2</c:v>
                      </c:pt>
                      <c:pt idx="5578">
                        <c:v>1.2</c:v>
                      </c:pt>
                      <c:pt idx="5579">
                        <c:v>1.3</c:v>
                      </c:pt>
                      <c:pt idx="5580">
                        <c:v>1.1000000000000001</c:v>
                      </c:pt>
                      <c:pt idx="5581">
                        <c:v>1.2</c:v>
                      </c:pt>
                      <c:pt idx="5582">
                        <c:v>1.2</c:v>
                      </c:pt>
                      <c:pt idx="5583">
                        <c:v>1.1000000000000001</c:v>
                      </c:pt>
                      <c:pt idx="5584">
                        <c:v>1.2</c:v>
                      </c:pt>
                      <c:pt idx="5585">
                        <c:v>1.2</c:v>
                      </c:pt>
                      <c:pt idx="5586">
                        <c:v>1.3</c:v>
                      </c:pt>
                      <c:pt idx="5587">
                        <c:v>1.2</c:v>
                      </c:pt>
                      <c:pt idx="5588">
                        <c:v>1.2</c:v>
                      </c:pt>
                      <c:pt idx="5589">
                        <c:v>1.2</c:v>
                      </c:pt>
                      <c:pt idx="5590">
                        <c:v>1.3</c:v>
                      </c:pt>
                      <c:pt idx="5591">
                        <c:v>1.4</c:v>
                      </c:pt>
                      <c:pt idx="5592">
                        <c:v>1.1000000000000001</c:v>
                      </c:pt>
                      <c:pt idx="5593">
                        <c:v>1.2</c:v>
                      </c:pt>
                      <c:pt idx="5594">
                        <c:v>1.1000000000000001</c:v>
                      </c:pt>
                      <c:pt idx="5595">
                        <c:v>1.2</c:v>
                      </c:pt>
                      <c:pt idx="5596">
                        <c:v>1.3</c:v>
                      </c:pt>
                      <c:pt idx="5597">
                        <c:v>1.3</c:v>
                      </c:pt>
                      <c:pt idx="5598">
                        <c:v>1.1000000000000001</c:v>
                      </c:pt>
                      <c:pt idx="5599">
                        <c:v>1.3</c:v>
                      </c:pt>
                      <c:pt idx="5600">
                        <c:v>1.2</c:v>
                      </c:pt>
                      <c:pt idx="5601">
                        <c:v>1.2</c:v>
                      </c:pt>
                      <c:pt idx="5602">
                        <c:v>1.2</c:v>
                      </c:pt>
                      <c:pt idx="5603">
                        <c:v>1.2</c:v>
                      </c:pt>
                      <c:pt idx="5604">
                        <c:v>1.3</c:v>
                      </c:pt>
                      <c:pt idx="5605">
                        <c:v>1.2</c:v>
                      </c:pt>
                      <c:pt idx="5606">
                        <c:v>1.1000000000000001</c:v>
                      </c:pt>
                      <c:pt idx="5607">
                        <c:v>1.2</c:v>
                      </c:pt>
                      <c:pt idx="5608">
                        <c:v>1.2</c:v>
                      </c:pt>
                      <c:pt idx="5609">
                        <c:v>1.3</c:v>
                      </c:pt>
                      <c:pt idx="5610">
                        <c:v>1.3</c:v>
                      </c:pt>
                      <c:pt idx="5611">
                        <c:v>1.2</c:v>
                      </c:pt>
                      <c:pt idx="5612">
                        <c:v>1.2</c:v>
                      </c:pt>
                      <c:pt idx="5613">
                        <c:v>1.2</c:v>
                      </c:pt>
                      <c:pt idx="5614">
                        <c:v>1.2</c:v>
                      </c:pt>
                      <c:pt idx="5615">
                        <c:v>1.3</c:v>
                      </c:pt>
                      <c:pt idx="5616">
                        <c:v>1.3</c:v>
                      </c:pt>
                      <c:pt idx="5617">
                        <c:v>1.3</c:v>
                      </c:pt>
                      <c:pt idx="5618">
                        <c:v>1.2</c:v>
                      </c:pt>
                      <c:pt idx="5619">
                        <c:v>1.1000000000000001</c:v>
                      </c:pt>
                      <c:pt idx="5620">
                        <c:v>1.3</c:v>
                      </c:pt>
                      <c:pt idx="5621">
                        <c:v>1.2</c:v>
                      </c:pt>
                      <c:pt idx="5622">
                        <c:v>1.2</c:v>
                      </c:pt>
                      <c:pt idx="5623">
                        <c:v>1.2</c:v>
                      </c:pt>
                      <c:pt idx="5624">
                        <c:v>1.2</c:v>
                      </c:pt>
                      <c:pt idx="5625">
                        <c:v>1.2</c:v>
                      </c:pt>
                      <c:pt idx="5626">
                        <c:v>1.3</c:v>
                      </c:pt>
                      <c:pt idx="5627">
                        <c:v>1.2</c:v>
                      </c:pt>
                      <c:pt idx="5628">
                        <c:v>1.2</c:v>
                      </c:pt>
                      <c:pt idx="5629">
                        <c:v>1.2</c:v>
                      </c:pt>
                      <c:pt idx="5630">
                        <c:v>1.2</c:v>
                      </c:pt>
                      <c:pt idx="5631">
                        <c:v>1.2</c:v>
                      </c:pt>
                      <c:pt idx="5632">
                        <c:v>1.3</c:v>
                      </c:pt>
                      <c:pt idx="5633">
                        <c:v>1.4</c:v>
                      </c:pt>
                      <c:pt idx="5634">
                        <c:v>1.2</c:v>
                      </c:pt>
                      <c:pt idx="5635">
                        <c:v>1.4</c:v>
                      </c:pt>
                      <c:pt idx="5636">
                        <c:v>1.1000000000000001</c:v>
                      </c:pt>
                      <c:pt idx="5637">
                        <c:v>1.3</c:v>
                      </c:pt>
                      <c:pt idx="5638">
                        <c:v>1.2</c:v>
                      </c:pt>
                      <c:pt idx="5639">
                        <c:v>1.2</c:v>
                      </c:pt>
                      <c:pt idx="5640">
                        <c:v>1.3</c:v>
                      </c:pt>
                      <c:pt idx="5641">
                        <c:v>1.3</c:v>
                      </c:pt>
                      <c:pt idx="5642">
                        <c:v>1.2</c:v>
                      </c:pt>
                      <c:pt idx="5643">
                        <c:v>1.3</c:v>
                      </c:pt>
                      <c:pt idx="5644">
                        <c:v>1.2</c:v>
                      </c:pt>
                      <c:pt idx="5645">
                        <c:v>1.2</c:v>
                      </c:pt>
                      <c:pt idx="5646">
                        <c:v>1.3</c:v>
                      </c:pt>
                      <c:pt idx="5647">
                        <c:v>1.5</c:v>
                      </c:pt>
                      <c:pt idx="5648">
                        <c:v>1.2</c:v>
                      </c:pt>
                      <c:pt idx="5649">
                        <c:v>1.2</c:v>
                      </c:pt>
                      <c:pt idx="5650">
                        <c:v>1.2</c:v>
                      </c:pt>
                      <c:pt idx="5651">
                        <c:v>1.2</c:v>
                      </c:pt>
                      <c:pt idx="5652">
                        <c:v>1.4</c:v>
                      </c:pt>
                      <c:pt idx="5653">
                        <c:v>1.1000000000000001</c:v>
                      </c:pt>
                      <c:pt idx="5654">
                        <c:v>1.1000000000000001</c:v>
                      </c:pt>
                      <c:pt idx="5655">
                        <c:v>1.1000000000000001</c:v>
                      </c:pt>
                      <c:pt idx="5656">
                        <c:v>1.3</c:v>
                      </c:pt>
                      <c:pt idx="5657">
                        <c:v>1.2</c:v>
                      </c:pt>
                      <c:pt idx="5658">
                        <c:v>1.2</c:v>
                      </c:pt>
                      <c:pt idx="5659">
                        <c:v>1.2</c:v>
                      </c:pt>
                      <c:pt idx="5660">
                        <c:v>1.2</c:v>
                      </c:pt>
                      <c:pt idx="5661">
                        <c:v>1</c:v>
                      </c:pt>
                      <c:pt idx="5662">
                        <c:v>1.3</c:v>
                      </c:pt>
                      <c:pt idx="5663">
                        <c:v>1.4</c:v>
                      </c:pt>
                      <c:pt idx="5664">
                        <c:v>1.1000000000000001</c:v>
                      </c:pt>
                      <c:pt idx="5665">
                        <c:v>1.1000000000000001</c:v>
                      </c:pt>
                      <c:pt idx="5666">
                        <c:v>1.2</c:v>
                      </c:pt>
                      <c:pt idx="5667">
                        <c:v>1.1000000000000001</c:v>
                      </c:pt>
                      <c:pt idx="5668">
                        <c:v>1.1000000000000001</c:v>
                      </c:pt>
                      <c:pt idx="5669">
                        <c:v>1.2</c:v>
                      </c:pt>
                      <c:pt idx="5670">
                        <c:v>1.3</c:v>
                      </c:pt>
                      <c:pt idx="5671">
                        <c:v>1.2</c:v>
                      </c:pt>
                      <c:pt idx="5672">
                        <c:v>1.3</c:v>
                      </c:pt>
                      <c:pt idx="5673">
                        <c:v>1.1000000000000001</c:v>
                      </c:pt>
                      <c:pt idx="5674">
                        <c:v>1.2</c:v>
                      </c:pt>
                      <c:pt idx="5675">
                        <c:v>1.2</c:v>
                      </c:pt>
                      <c:pt idx="5676">
                        <c:v>1.1000000000000001</c:v>
                      </c:pt>
                      <c:pt idx="5677">
                        <c:v>1.3</c:v>
                      </c:pt>
                      <c:pt idx="5678">
                        <c:v>1.3</c:v>
                      </c:pt>
                      <c:pt idx="5679">
                        <c:v>1.3</c:v>
                      </c:pt>
                      <c:pt idx="5680">
                        <c:v>1.1000000000000001</c:v>
                      </c:pt>
                      <c:pt idx="5681">
                        <c:v>1.3</c:v>
                      </c:pt>
                      <c:pt idx="5682">
                        <c:v>1.2</c:v>
                      </c:pt>
                      <c:pt idx="5683">
                        <c:v>1.2</c:v>
                      </c:pt>
                      <c:pt idx="5684">
                        <c:v>1.2</c:v>
                      </c:pt>
                      <c:pt idx="5685">
                        <c:v>1.2</c:v>
                      </c:pt>
                      <c:pt idx="5686">
                        <c:v>1.3</c:v>
                      </c:pt>
                      <c:pt idx="5687">
                        <c:v>1.2</c:v>
                      </c:pt>
                      <c:pt idx="5688">
                        <c:v>1</c:v>
                      </c:pt>
                      <c:pt idx="5689">
                        <c:v>1.2</c:v>
                      </c:pt>
                      <c:pt idx="5690">
                        <c:v>1.3</c:v>
                      </c:pt>
                      <c:pt idx="5691">
                        <c:v>1.1000000000000001</c:v>
                      </c:pt>
                      <c:pt idx="5692">
                        <c:v>1.1000000000000001</c:v>
                      </c:pt>
                      <c:pt idx="5693">
                        <c:v>1.1000000000000001</c:v>
                      </c:pt>
                      <c:pt idx="5694">
                        <c:v>1.3</c:v>
                      </c:pt>
                      <c:pt idx="5695">
                        <c:v>1.3</c:v>
                      </c:pt>
                      <c:pt idx="5696">
                        <c:v>1.3</c:v>
                      </c:pt>
                      <c:pt idx="5697">
                        <c:v>1.2</c:v>
                      </c:pt>
                      <c:pt idx="5698">
                        <c:v>1.3</c:v>
                      </c:pt>
                      <c:pt idx="5699">
                        <c:v>1.1000000000000001</c:v>
                      </c:pt>
                      <c:pt idx="5700">
                        <c:v>1.3</c:v>
                      </c:pt>
                      <c:pt idx="5701">
                        <c:v>1.1000000000000001</c:v>
                      </c:pt>
                      <c:pt idx="5702">
                        <c:v>1.1000000000000001</c:v>
                      </c:pt>
                      <c:pt idx="5703">
                        <c:v>1.2</c:v>
                      </c:pt>
                      <c:pt idx="5704">
                        <c:v>1.2</c:v>
                      </c:pt>
                      <c:pt idx="5705">
                        <c:v>1.2</c:v>
                      </c:pt>
                      <c:pt idx="5706">
                        <c:v>1.2</c:v>
                      </c:pt>
                      <c:pt idx="5707">
                        <c:v>1.3</c:v>
                      </c:pt>
                      <c:pt idx="5708">
                        <c:v>1.2</c:v>
                      </c:pt>
                      <c:pt idx="5709">
                        <c:v>1.1000000000000001</c:v>
                      </c:pt>
                      <c:pt idx="5710">
                        <c:v>1.2</c:v>
                      </c:pt>
                      <c:pt idx="5711">
                        <c:v>1.1000000000000001</c:v>
                      </c:pt>
                      <c:pt idx="5712">
                        <c:v>1.3</c:v>
                      </c:pt>
                      <c:pt idx="5713">
                        <c:v>1.2</c:v>
                      </c:pt>
                      <c:pt idx="5714">
                        <c:v>1.3</c:v>
                      </c:pt>
                      <c:pt idx="5715">
                        <c:v>1.1000000000000001</c:v>
                      </c:pt>
                      <c:pt idx="5716">
                        <c:v>1.2</c:v>
                      </c:pt>
                      <c:pt idx="5717">
                        <c:v>1.2</c:v>
                      </c:pt>
                      <c:pt idx="5718">
                        <c:v>1.3</c:v>
                      </c:pt>
                      <c:pt idx="5719">
                        <c:v>1.2</c:v>
                      </c:pt>
                      <c:pt idx="5720">
                        <c:v>1.1000000000000001</c:v>
                      </c:pt>
                      <c:pt idx="5721">
                        <c:v>1.2</c:v>
                      </c:pt>
                      <c:pt idx="5722">
                        <c:v>1.2</c:v>
                      </c:pt>
                      <c:pt idx="5723">
                        <c:v>1.1000000000000001</c:v>
                      </c:pt>
                      <c:pt idx="5724">
                        <c:v>1.2</c:v>
                      </c:pt>
                      <c:pt idx="5725">
                        <c:v>1.3</c:v>
                      </c:pt>
                      <c:pt idx="5726">
                        <c:v>1.2</c:v>
                      </c:pt>
                      <c:pt idx="5727">
                        <c:v>1.1000000000000001</c:v>
                      </c:pt>
                      <c:pt idx="5728">
                        <c:v>1.2</c:v>
                      </c:pt>
                      <c:pt idx="5729">
                        <c:v>1.1000000000000001</c:v>
                      </c:pt>
                      <c:pt idx="5730">
                        <c:v>1.2</c:v>
                      </c:pt>
                      <c:pt idx="5731">
                        <c:v>1.3</c:v>
                      </c:pt>
                      <c:pt idx="5732">
                        <c:v>1.3</c:v>
                      </c:pt>
                      <c:pt idx="5733">
                        <c:v>1.1000000000000001</c:v>
                      </c:pt>
                      <c:pt idx="5734">
                        <c:v>1.1000000000000001</c:v>
                      </c:pt>
                      <c:pt idx="5735">
                        <c:v>1.2</c:v>
                      </c:pt>
                      <c:pt idx="5736">
                        <c:v>1.2</c:v>
                      </c:pt>
                      <c:pt idx="5737">
                        <c:v>1.4</c:v>
                      </c:pt>
                      <c:pt idx="5738">
                        <c:v>1.1000000000000001</c:v>
                      </c:pt>
                      <c:pt idx="5739">
                        <c:v>1.1000000000000001</c:v>
                      </c:pt>
                      <c:pt idx="5740">
                        <c:v>1.2</c:v>
                      </c:pt>
                      <c:pt idx="5741">
                        <c:v>1.3</c:v>
                      </c:pt>
                      <c:pt idx="5742">
                        <c:v>1.3</c:v>
                      </c:pt>
                      <c:pt idx="5743">
                        <c:v>1.2</c:v>
                      </c:pt>
                      <c:pt idx="5744">
                        <c:v>1.2</c:v>
                      </c:pt>
                      <c:pt idx="5745">
                        <c:v>1.3</c:v>
                      </c:pt>
                      <c:pt idx="5746">
                        <c:v>1.4</c:v>
                      </c:pt>
                      <c:pt idx="5747">
                        <c:v>0.9</c:v>
                      </c:pt>
                      <c:pt idx="5748">
                        <c:v>1.2</c:v>
                      </c:pt>
                      <c:pt idx="5749">
                        <c:v>1.2</c:v>
                      </c:pt>
                      <c:pt idx="5750">
                        <c:v>1.2</c:v>
                      </c:pt>
                      <c:pt idx="5751">
                        <c:v>1.3</c:v>
                      </c:pt>
                      <c:pt idx="5752">
                        <c:v>1</c:v>
                      </c:pt>
                      <c:pt idx="5753">
                        <c:v>1.3</c:v>
                      </c:pt>
                      <c:pt idx="5754">
                        <c:v>1.1000000000000001</c:v>
                      </c:pt>
                      <c:pt idx="5755">
                        <c:v>1.1000000000000001</c:v>
                      </c:pt>
                      <c:pt idx="5756">
                        <c:v>1.2</c:v>
                      </c:pt>
                      <c:pt idx="5757">
                        <c:v>1.3</c:v>
                      </c:pt>
                      <c:pt idx="5758">
                        <c:v>1.2</c:v>
                      </c:pt>
                      <c:pt idx="5759">
                        <c:v>1.1000000000000001</c:v>
                      </c:pt>
                      <c:pt idx="5760">
                        <c:v>1.1000000000000001</c:v>
                      </c:pt>
                      <c:pt idx="5761">
                        <c:v>1.2</c:v>
                      </c:pt>
                      <c:pt idx="5762">
                        <c:v>1.2</c:v>
                      </c:pt>
                      <c:pt idx="5763">
                        <c:v>1.1000000000000001</c:v>
                      </c:pt>
                      <c:pt idx="5764">
                        <c:v>1.3</c:v>
                      </c:pt>
                      <c:pt idx="5765">
                        <c:v>1.2</c:v>
                      </c:pt>
                      <c:pt idx="5766">
                        <c:v>1.2</c:v>
                      </c:pt>
                      <c:pt idx="5767">
                        <c:v>1.1000000000000001</c:v>
                      </c:pt>
                      <c:pt idx="5768">
                        <c:v>1.1000000000000001</c:v>
                      </c:pt>
                      <c:pt idx="5769">
                        <c:v>1.2</c:v>
                      </c:pt>
                      <c:pt idx="5770">
                        <c:v>1.2</c:v>
                      </c:pt>
                      <c:pt idx="5771">
                        <c:v>1.2</c:v>
                      </c:pt>
                      <c:pt idx="5772">
                        <c:v>1.3</c:v>
                      </c:pt>
                      <c:pt idx="5773">
                        <c:v>1.3</c:v>
                      </c:pt>
                      <c:pt idx="5774">
                        <c:v>1.2</c:v>
                      </c:pt>
                      <c:pt idx="5775">
                        <c:v>1.2</c:v>
                      </c:pt>
                      <c:pt idx="5776">
                        <c:v>1.3</c:v>
                      </c:pt>
                      <c:pt idx="5777">
                        <c:v>1.3</c:v>
                      </c:pt>
                      <c:pt idx="5778">
                        <c:v>1.3</c:v>
                      </c:pt>
                      <c:pt idx="5779">
                        <c:v>1.3</c:v>
                      </c:pt>
                      <c:pt idx="5780">
                        <c:v>1.2</c:v>
                      </c:pt>
                      <c:pt idx="5781">
                        <c:v>1.1000000000000001</c:v>
                      </c:pt>
                      <c:pt idx="5782">
                        <c:v>1.3</c:v>
                      </c:pt>
                      <c:pt idx="5783">
                        <c:v>1.2</c:v>
                      </c:pt>
                      <c:pt idx="5784">
                        <c:v>1.1000000000000001</c:v>
                      </c:pt>
                      <c:pt idx="5785">
                        <c:v>1.2</c:v>
                      </c:pt>
                      <c:pt idx="5786">
                        <c:v>1.1000000000000001</c:v>
                      </c:pt>
                      <c:pt idx="5787">
                        <c:v>1.3</c:v>
                      </c:pt>
                      <c:pt idx="5788">
                        <c:v>1.2</c:v>
                      </c:pt>
                      <c:pt idx="5789">
                        <c:v>1.3</c:v>
                      </c:pt>
                      <c:pt idx="5790">
                        <c:v>1.1000000000000001</c:v>
                      </c:pt>
                      <c:pt idx="5791">
                        <c:v>1.2</c:v>
                      </c:pt>
                      <c:pt idx="5792">
                        <c:v>1.4</c:v>
                      </c:pt>
                      <c:pt idx="5793">
                        <c:v>1.2</c:v>
                      </c:pt>
                      <c:pt idx="5794">
                        <c:v>1.2</c:v>
                      </c:pt>
                      <c:pt idx="5795">
                        <c:v>1.3</c:v>
                      </c:pt>
                      <c:pt idx="5796">
                        <c:v>1.2</c:v>
                      </c:pt>
                      <c:pt idx="5797">
                        <c:v>1.3</c:v>
                      </c:pt>
                      <c:pt idx="5798">
                        <c:v>1.3</c:v>
                      </c:pt>
                      <c:pt idx="5799">
                        <c:v>1.1000000000000001</c:v>
                      </c:pt>
                      <c:pt idx="5800">
                        <c:v>1.2</c:v>
                      </c:pt>
                      <c:pt idx="5801">
                        <c:v>1.2</c:v>
                      </c:pt>
                      <c:pt idx="5802">
                        <c:v>1.3</c:v>
                      </c:pt>
                      <c:pt idx="5803">
                        <c:v>1.2</c:v>
                      </c:pt>
                      <c:pt idx="5804">
                        <c:v>1.4</c:v>
                      </c:pt>
                      <c:pt idx="5805">
                        <c:v>1.2</c:v>
                      </c:pt>
                      <c:pt idx="5806">
                        <c:v>1.3</c:v>
                      </c:pt>
                      <c:pt idx="5807">
                        <c:v>1.4</c:v>
                      </c:pt>
                      <c:pt idx="5808">
                        <c:v>1.2</c:v>
                      </c:pt>
                      <c:pt idx="5809">
                        <c:v>1.3</c:v>
                      </c:pt>
                      <c:pt idx="5810">
                        <c:v>1.2</c:v>
                      </c:pt>
                      <c:pt idx="5811">
                        <c:v>1.2</c:v>
                      </c:pt>
                      <c:pt idx="5812">
                        <c:v>1.2</c:v>
                      </c:pt>
                      <c:pt idx="5813">
                        <c:v>1.3</c:v>
                      </c:pt>
                      <c:pt idx="5814">
                        <c:v>1.3</c:v>
                      </c:pt>
                      <c:pt idx="5815">
                        <c:v>1.2</c:v>
                      </c:pt>
                      <c:pt idx="5816">
                        <c:v>1.2</c:v>
                      </c:pt>
                      <c:pt idx="5817">
                        <c:v>1.1000000000000001</c:v>
                      </c:pt>
                      <c:pt idx="5818">
                        <c:v>1.2</c:v>
                      </c:pt>
                      <c:pt idx="5819">
                        <c:v>1.3</c:v>
                      </c:pt>
                      <c:pt idx="5820">
                        <c:v>1.4</c:v>
                      </c:pt>
                      <c:pt idx="5821">
                        <c:v>1.2</c:v>
                      </c:pt>
                      <c:pt idx="5822">
                        <c:v>1.2</c:v>
                      </c:pt>
                      <c:pt idx="5823">
                        <c:v>1.3</c:v>
                      </c:pt>
                      <c:pt idx="5824">
                        <c:v>1.3</c:v>
                      </c:pt>
                      <c:pt idx="5825">
                        <c:v>1.2</c:v>
                      </c:pt>
                      <c:pt idx="5826">
                        <c:v>1.2</c:v>
                      </c:pt>
                      <c:pt idx="5827">
                        <c:v>1.3</c:v>
                      </c:pt>
                      <c:pt idx="5828">
                        <c:v>1.3</c:v>
                      </c:pt>
                      <c:pt idx="5829">
                        <c:v>1.1000000000000001</c:v>
                      </c:pt>
                      <c:pt idx="5830">
                        <c:v>1.2</c:v>
                      </c:pt>
                      <c:pt idx="5831">
                        <c:v>1.3</c:v>
                      </c:pt>
                      <c:pt idx="5832">
                        <c:v>1.2</c:v>
                      </c:pt>
                      <c:pt idx="5833">
                        <c:v>1.3</c:v>
                      </c:pt>
                      <c:pt idx="5834">
                        <c:v>1.2</c:v>
                      </c:pt>
                      <c:pt idx="5835">
                        <c:v>1.4</c:v>
                      </c:pt>
                      <c:pt idx="5836">
                        <c:v>1.3</c:v>
                      </c:pt>
                      <c:pt idx="5837">
                        <c:v>1.3</c:v>
                      </c:pt>
                      <c:pt idx="5838">
                        <c:v>1.3</c:v>
                      </c:pt>
                      <c:pt idx="5839">
                        <c:v>1.2</c:v>
                      </c:pt>
                      <c:pt idx="5840">
                        <c:v>1.3</c:v>
                      </c:pt>
                      <c:pt idx="5841">
                        <c:v>1.3</c:v>
                      </c:pt>
                      <c:pt idx="5842">
                        <c:v>1.1000000000000001</c:v>
                      </c:pt>
                      <c:pt idx="5843">
                        <c:v>1.2</c:v>
                      </c:pt>
                      <c:pt idx="5844">
                        <c:v>1.3</c:v>
                      </c:pt>
                      <c:pt idx="5845">
                        <c:v>1.2</c:v>
                      </c:pt>
                      <c:pt idx="5846">
                        <c:v>1.2</c:v>
                      </c:pt>
                      <c:pt idx="5847">
                        <c:v>1.4</c:v>
                      </c:pt>
                      <c:pt idx="5848">
                        <c:v>1.3</c:v>
                      </c:pt>
                      <c:pt idx="5849">
                        <c:v>1.2</c:v>
                      </c:pt>
                      <c:pt idx="5850">
                        <c:v>1.3</c:v>
                      </c:pt>
                      <c:pt idx="5851">
                        <c:v>1.4</c:v>
                      </c:pt>
                      <c:pt idx="5852">
                        <c:v>1.2</c:v>
                      </c:pt>
                      <c:pt idx="5853">
                        <c:v>1.2</c:v>
                      </c:pt>
                      <c:pt idx="5854">
                        <c:v>1.3</c:v>
                      </c:pt>
                      <c:pt idx="5855">
                        <c:v>1.3</c:v>
                      </c:pt>
                      <c:pt idx="5856">
                        <c:v>1.1000000000000001</c:v>
                      </c:pt>
                      <c:pt idx="5857">
                        <c:v>1.2</c:v>
                      </c:pt>
                      <c:pt idx="5858">
                        <c:v>1.1000000000000001</c:v>
                      </c:pt>
                      <c:pt idx="5859">
                        <c:v>1.2</c:v>
                      </c:pt>
                      <c:pt idx="5860">
                        <c:v>1.4</c:v>
                      </c:pt>
                      <c:pt idx="5861">
                        <c:v>1.3</c:v>
                      </c:pt>
                      <c:pt idx="5862">
                        <c:v>1.3</c:v>
                      </c:pt>
                      <c:pt idx="5863">
                        <c:v>1.2</c:v>
                      </c:pt>
                      <c:pt idx="5864">
                        <c:v>1.3</c:v>
                      </c:pt>
                      <c:pt idx="5865">
                        <c:v>1.2</c:v>
                      </c:pt>
                      <c:pt idx="5866">
                        <c:v>1.2</c:v>
                      </c:pt>
                      <c:pt idx="5867">
                        <c:v>1.3</c:v>
                      </c:pt>
                      <c:pt idx="5868">
                        <c:v>1.3</c:v>
                      </c:pt>
                      <c:pt idx="5869">
                        <c:v>1.2</c:v>
                      </c:pt>
                      <c:pt idx="5870">
                        <c:v>1.4</c:v>
                      </c:pt>
                      <c:pt idx="5871">
                        <c:v>1.3</c:v>
                      </c:pt>
                      <c:pt idx="5872">
                        <c:v>1.1000000000000001</c:v>
                      </c:pt>
                      <c:pt idx="5873">
                        <c:v>1.2</c:v>
                      </c:pt>
                      <c:pt idx="5874">
                        <c:v>1.2</c:v>
                      </c:pt>
                      <c:pt idx="5875">
                        <c:v>1.3</c:v>
                      </c:pt>
                      <c:pt idx="5876">
                        <c:v>1.2</c:v>
                      </c:pt>
                      <c:pt idx="5877">
                        <c:v>1.2</c:v>
                      </c:pt>
                      <c:pt idx="5878">
                        <c:v>1.4</c:v>
                      </c:pt>
                      <c:pt idx="5879">
                        <c:v>1.2</c:v>
                      </c:pt>
                      <c:pt idx="5880">
                        <c:v>1.3</c:v>
                      </c:pt>
                      <c:pt idx="5881">
                        <c:v>1.3</c:v>
                      </c:pt>
                      <c:pt idx="5882">
                        <c:v>1.2</c:v>
                      </c:pt>
                      <c:pt idx="5883">
                        <c:v>1.3</c:v>
                      </c:pt>
                      <c:pt idx="5884">
                        <c:v>1.3</c:v>
                      </c:pt>
                      <c:pt idx="5885">
                        <c:v>1.3</c:v>
                      </c:pt>
                      <c:pt idx="5886">
                        <c:v>1.4</c:v>
                      </c:pt>
                      <c:pt idx="5887">
                        <c:v>1.2</c:v>
                      </c:pt>
                      <c:pt idx="5888">
                        <c:v>1.2</c:v>
                      </c:pt>
                      <c:pt idx="5889">
                        <c:v>1.3</c:v>
                      </c:pt>
                      <c:pt idx="5890">
                        <c:v>1.4</c:v>
                      </c:pt>
                      <c:pt idx="5891">
                        <c:v>1</c:v>
                      </c:pt>
                      <c:pt idx="5892">
                        <c:v>1.1000000000000001</c:v>
                      </c:pt>
                      <c:pt idx="5893">
                        <c:v>1.2</c:v>
                      </c:pt>
                      <c:pt idx="5894">
                        <c:v>1.2</c:v>
                      </c:pt>
                      <c:pt idx="5895">
                        <c:v>1.1000000000000001</c:v>
                      </c:pt>
                      <c:pt idx="5896">
                        <c:v>1.3</c:v>
                      </c:pt>
                      <c:pt idx="5897">
                        <c:v>1.3</c:v>
                      </c:pt>
                      <c:pt idx="5898">
                        <c:v>1.4</c:v>
                      </c:pt>
                      <c:pt idx="5899">
                        <c:v>1.1000000000000001</c:v>
                      </c:pt>
                      <c:pt idx="5900">
                        <c:v>1.3</c:v>
                      </c:pt>
                      <c:pt idx="5901">
                        <c:v>1.2</c:v>
                      </c:pt>
                      <c:pt idx="5902">
                        <c:v>1.3</c:v>
                      </c:pt>
                      <c:pt idx="5903">
                        <c:v>1.2</c:v>
                      </c:pt>
                      <c:pt idx="5904">
                        <c:v>1.2</c:v>
                      </c:pt>
                      <c:pt idx="5905">
                        <c:v>1.1000000000000001</c:v>
                      </c:pt>
                      <c:pt idx="5906">
                        <c:v>1.2</c:v>
                      </c:pt>
                      <c:pt idx="5907">
                        <c:v>1.2</c:v>
                      </c:pt>
                      <c:pt idx="5908">
                        <c:v>1.3</c:v>
                      </c:pt>
                      <c:pt idx="5909">
                        <c:v>1.4</c:v>
                      </c:pt>
                      <c:pt idx="5910">
                        <c:v>1</c:v>
                      </c:pt>
                      <c:pt idx="5911">
                        <c:v>1.2</c:v>
                      </c:pt>
                      <c:pt idx="5912">
                        <c:v>1.2</c:v>
                      </c:pt>
                      <c:pt idx="5913">
                        <c:v>1.3</c:v>
                      </c:pt>
                      <c:pt idx="5914">
                        <c:v>1.4</c:v>
                      </c:pt>
                      <c:pt idx="5915">
                        <c:v>1.3</c:v>
                      </c:pt>
                      <c:pt idx="5916">
                        <c:v>1.2</c:v>
                      </c:pt>
                      <c:pt idx="5917">
                        <c:v>1.2</c:v>
                      </c:pt>
                      <c:pt idx="5918">
                        <c:v>1.3</c:v>
                      </c:pt>
                      <c:pt idx="5919">
                        <c:v>1.2</c:v>
                      </c:pt>
                      <c:pt idx="5920">
                        <c:v>1.2</c:v>
                      </c:pt>
                      <c:pt idx="5921">
                        <c:v>1.3</c:v>
                      </c:pt>
                      <c:pt idx="5922">
                        <c:v>1.2</c:v>
                      </c:pt>
                      <c:pt idx="5923">
                        <c:v>1.3</c:v>
                      </c:pt>
                      <c:pt idx="5924">
                        <c:v>1.3</c:v>
                      </c:pt>
                      <c:pt idx="5925">
                        <c:v>1.2</c:v>
                      </c:pt>
                      <c:pt idx="5926">
                        <c:v>1.3</c:v>
                      </c:pt>
                      <c:pt idx="5927">
                        <c:v>1.3</c:v>
                      </c:pt>
                      <c:pt idx="5928">
                        <c:v>1.3</c:v>
                      </c:pt>
                      <c:pt idx="5929">
                        <c:v>1.4</c:v>
                      </c:pt>
                      <c:pt idx="5930">
                        <c:v>1.2</c:v>
                      </c:pt>
                      <c:pt idx="5931">
                        <c:v>1.4</c:v>
                      </c:pt>
                      <c:pt idx="5932">
                        <c:v>1.1000000000000001</c:v>
                      </c:pt>
                      <c:pt idx="5933">
                        <c:v>1.2</c:v>
                      </c:pt>
                      <c:pt idx="5934">
                        <c:v>1.3</c:v>
                      </c:pt>
                      <c:pt idx="5935">
                        <c:v>1.2</c:v>
                      </c:pt>
                      <c:pt idx="5936">
                        <c:v>1.1000000000000001</c:v>
                      </c:pt>
                      <c:pt idx="5937">
                        <c:v>1.3</c:v>
                      </c:pt>
                      <c:pt idx="5938">
                        <c:v>1.1000000000000001</c:v>
                      </c:pt>
                      <c:pt idx="5939">
                        <c:v>1.3</c:v>
                      </c:pt>
                      <c:pt idx="5940">
                        <c:v>1.3</c:v>
                      </c:pt>
                      <c:pt idx="5941">
                        <c:v>1.3</c:v>
                      </c:pt>
                      <c:pt idx="5942">
                        <c:v>1.3</c:v>
                      </c:pt>
                      <c:pt idx="5943">
                        <c:v>1.2</c:v>
                      </c:pt>
                      <c:pt idx="5944">
                        <c:v>1.5</c:v>
                      </c:pt>
                      <c:pt idx="5945">
                        <c:v>1.2</c:v>
                      </c:pt>
                      <c:pt idx="5946">
                        <c:v>1.2</c:v>
                      </c:pt>
                      <c:pt idx="5947">
                        <c:v>1.2</c:v>
                      </c:pt>
                      <c:pt idx="5948">
                        <c:v>1.2</c:v>
                      </c:pt>
                      <c:pt idx="5949">
                        <c:v>1.3</c:v>
                      </c:pt>
                      <c:pt idx="5950">
                        <c:v>1.3</c:v>
                      </c:pt>
                      <c:pt idx="5951">
                        <c:v>1.2</c:v>
                      </c:pt>
                      <c:pt idx="5952">
                        <c:v>1.4</c:v>
                      </c:pt>
                      <c:pt idx="5953">
                        <c:v>1.2</c:v>
                      </c:pt>
                      <c:pt idx="5954">
                        <c:v>1.3</c:v>
                      </c:pt>
                      <c:pt idx="5955">
                        <c:v>1.3</c:v>
                      </c:pt>
                      <c:pt idx="5956">
                        <c:v>1.2</c:v>
                      </c:pt>
                      <c:pt idx="5957">
                        <c:v>1.4</c:v>
                      </c:pt>
                      <c:pt idx="5958">
                        <c:v>1.2</c:v>
                      </c:pt>
                      <c:pt idx="5959">
                        <c:v>1.5</c:v>
                      </c:pt>
                      <c:pt idx="5960">
                        <c:v>1.2</c:v>
                      </c:pt>
                      <c:pt idx="5961">
                        <c:v>1.2</c:v>
                      </c:pt>
                      <c:pt idx="5962">
                        <c:v>1.4</c:v>
                      </c:pt>
                      <c:pt idx="5963">
                        <c:v>1.2</c:v>
                      </c:pt>
                      <c:pt idx="5964">
                        <c:v>1.3</c:v>
                      </c:pt>
                      <c:pt idx="5965">
                        <c:v>1.2</c:v>
                      </c:pt>
                      <c:pt idx="5966">
                        <c:v>1.4</c:v>
                      </c:pt>
                      <c:pt idx="5967">
                        <c:v>1.2</c:v>
                      </c:pt>
                      <c:pt idx="5968">
                        <c:v>1.1000000000000001</c:v>
                      </c:pt>
                      <c:pt idx="5969">
                        <c:v>1.2</c:v>
                      </c:pt>
                      <c:pt idx="5970">
                        <c:v>1.3</c:v>
                      </c:pt>
                      <c:pt idx="5971">
                        <c:v>1.2</c:v>
                      </c:pt>
                      <c:pt idx="5972">
                        <c:v>1.1000000000000001</c:v>
                      </c:pt>
                      <c:pt idx="5973">
                        <c:v>1.3</c:v>
                      </c:pt>
                      <c:pt idx="5974">
                        <c:v>1.3</c:v>
                      </c:pt>
                      <c:pt idx="5975">
                        <c:v>1.2</c:v>
                      </c:pt>
                      <c:pt idx="5976">
                        <c:v>1.2</c:v>
                      </c:pt>
                      <c:pt idx="5977">
                        <c:v>1.3</c:v>
                      </c:pt>
                      <c:pt idx="5978">
                        <c:v>1.3</c:v>
                      </c:pt>
                      <c:pt idx="5979">
                        <c:v>1.1000000000000001</c:v>
                      </c:pt>
                      <c:pt idx="5980">
                        <c:v>1.3</c:v>
                      </c:pt>
                      <c:pt idx="5981">
                        <c:v>1.3</c:v>
                      </c:pt>
                      <c:pt idx="5982">
                        <c:v>1.3</c:v>
                      </c:pt>
                      <c:pt idx="5983">
                        <c:v>1.1000000000000001</c:v>
                      </c:pt>
                      <c:pt idx="5984">
                        <c:v>1.1000000000000001</c:v>
                      </c:pt>
                      <c:pt idx="5985">
                        <c:v>1.1000000000000001</c:v>
                      </c:pt>
                      <c:pt idx="5986">
                        <c:v>1.2</c:v>
                      </c:pt>
                      <c:pt idx="5987">
                        <c:v>1.2</c:v>
                      </c:pt>
                      <c:pt idx="5988">
                        <c:v>1.3</c:v>
                      </c:pt>
                      <c:pt idx="5989">
                        <c:v>1</c:v>
                      </c:pt>
                      <c:pt idx="5990">
                        <c:v>1.3</c:v>
                      </c:pt>
                      <c:pt idx="5991">
                        <c:v>1.2</c:v>
                      </c:pt>
                      <c:pt idx="5992">
                        <c:v>1.1000000000000001</c:v>
                      </c:pt>
                      <c:pt idx="5993">
                        <c:v>1.2</c:v>
                      </c:pt>
                      <c:pt idx="5994">
                        <c:v>1.4</c:v>
                      </c:pt>
                      <c:pt idx="5995">
                        <c:v>1.4</c:v>
                      </c:pt>
                      <c:pt idx="5996">
                        <c:v>1.3</c:v>
                      </c:pt>
                      <c:pt idx="5997">
                        <c:v>1.2</c:v>
                      </c:pt>
                      <c:pt idx="5998">
                        <c:v>1.3</c:v>
                      </c:pt>
                      <c:pt idx="5999">
                        <c:v>1.2</c:v>
                      </c:pt>
                      <c:pt idx="6000">
                        <c:v>1.4</c:v>
                      </c:pt>
                      <c:pt idx="6001">
                        <c:v>1.2</c:v>
                      </c:pt>
                      <c:pt idx="6002">
                        <c:v>1.1000000000000001</c:v>
                      </c:pt>
                      <c:pt idx="6003">
                        <c:v>1.2</c:v>
                      </c:pt>
                      <c:pt idx="6004">
                        <c:v>1.2</c:v>
                      </c:pt>
                      <c:pt idx="6005">
                        <c:v>1.2</c:v>
                      </c:pt>
                      <c:pt idx="6006">
                        <c:v>1.3</c:v>
                      </c:pt>
                      <c:pt idx="6007">
                        <c:v>1.2</c:v>
                      </c:pt>
                      <c:pt idx="6008">
                        <c:v>1.1000000000000001</c:v>
                      </c:pt>
                      <c:pt idx="6009">
                        <c:v>1.2</c:v>
                      </c:pt>
                      <c:pt idx="6010">
                        <c:v>1.3</c:v>
                      </c:pt>
                      <c:pt idx="6011">
                        <c:v>1.2</c:v>
                      </c:pt>
                      <c:pt idx="6012">
                        <c:v>1.1000000000000001</c:v>
                      </c:pt>
                      <c:pt idx="6013">
                        <c:v>1.2</c:v>
                      </c:pt>
                      <c:pt idx="6014">
                        <c:v>1.3</c:v>
                      </c:pt>
                      <c:pt idx="6015">
                        <c:v>1.1000000000000001</c:v>
                      </c:pt>
                      <c:pt idx="6016">
                        <c:v>1.1000000000000001</c:v>
                      </c:pt>
                      <c:pt idx="6017">
                        <c:v>1.1000000000000001</c:v>
                      </c:pt>
                      <c:pt idx="6018">
                        <c:v>1.3</c:v>
                      </c:pt>
                      <c:pt idx="6019">
                        <c:v>1.3</c:v>
                      </c:pt>
                      <c:pt idx="6020">
                        <c:v>1.3</c:v>
                      </c:pt>
                      <c:pt idx="6021">
                        <c:v>1.1000000000000001</c:v>
                      </c:pt>
                      <c:pt idx="6022">
                        <c:v>1.3</c:v>
                      </c:pt>
                      <c:pt idx="6023">
                        <c:v>1.1000000000000001</c:v>
                      </c:pt>
                      <c:pt idx="6024">
                        <c:v>1.3</c:v>
                      </c:pt>
                      <c:pt idx="6025">
                        <c:v>1.2</c:v>
                      </c:pt>
                      <c:pt idx="6026">
                        <c:v>1.3</c:v>
                      </c:pt>
                      <c:pt idx="6027">
                        <c:v>1.3</c:v>
                      </c:pt>
                      <c:pt idx="6028">
                        <c:v>1.3</c:v>
                      </c:pt>
                      <c:pt idx="6029">
                        <c:v>1.3</c:v>
                      </c:pt>
                      <c:pt idx="6030">
                        <c:v>1.2</c:v>
                      </c:pt>
                      <c:pt idx="6031">
                        <c:v>1.3</c:v>
                      </c:pt>
                      <c:pt idx="6032">
                        <c:v>1.2</c:v>
                      </c:pt>
                      <c:pt idx="6033">
                        <c:v>1.1000000000000001</c:v>
                      </c:pt>
                      <c:pt idx="6034">
                        <c:v>1.1000000000000001</c:v>
                      </c:pt>
                      <c:pt idx="6035">
                        <c:v>1.5</c:v>
                      </c:pt>
                      <c:pt idx="6036">
                        <c:v>1.1000000000000001</c:v>
                      </c:pt>
                      <c:pt idx="6037">
                        <c:v>1.1000000000000001</c:v>
                      </c:pt>
                      <c:pt idx="6038">
                        <c:v>1.2</c:v>
                      </c:pt>
                      <c:pt idx="6039">
                        <c:v>1.2</c:v>
                      </c:pt>
                      <c:pt idx="6040">
                        <c:v>1.1000000000000001</c:v>
                      </c:pt>
                      <c:pt idx="6041">
                        <c:v>1.2</c:v>
                      </c:pt>
                      <c:pt idx="6042">
                        <c:v>1.3</c:v>
                      </c:pt>
                      <c:pt idx="6043">
                        <c:v>1.3</c:v>
                      </c:pt>
                      <c:pt idx="6044">
                        <c:v>1.2</c:v>
                      </c:pt>
                      <c:pt idx="6045">
                        <c:v>1.2</c:v>
                      </c:pt>
                      <c:pt idx="6046">
                        <c:v>1.2</c:v>
                      </c:pt>
                      <c:pt idx="6047">
                        <c:v>1.2</c:v>
                      </c:pt>
                      <c:pt idx="6048">
                        <c:v>1.2</c:v>
                      </c:pt>
                      <c:pt idx="6049">
                        <c:v>1.1000000000000001</c:v>
                      </c:pt>
                      <c:pt idx="6050">
                        <c:v>1.4</c:v>
                      </c:pt>
                      <c:pt idx="6051">
                        <c:v>1.3</c:v>
                      </c:pt>
                      <c:pt idx="6052">
                        <c:v>1.3</c:v>
                      </c:pt>
                      <c:pt idx="6053">
                        <c:v>1.1000000000000001</c:v>
                      </c:pt>
                      <c:pt idx="6054">
                        <c:v>1.2</c:v>
                      </c:pt>
                      <c:pt idx="6055">
                        <c:v>1.3</c:v>
                      </c:pt>
                      <c:pt idx="6056">
                        <c:v>1.1000000000000001</c:v>
                      </c:pt>
                      <c:pt idx="6057">
                        <c:v>1.3</c:v>
                      </c:pt>
                      <c:pt idx="6058">
                        <c:v>1.3</c:v>
                      </c:pt>
                      <c:pt idx="6059">
                        <c:v>1.2</c:v>
                      </c:pt>
                      <c:pt idx="6060">
                        <c:v>1.2</c:v>
                      </c:pt>
                      <c:pt idx="6061">
                        <c:v>1.2</c:v>
                      </c:pt>
                      <c:pt idx="6062">
                        <c:v>1.3</c:v>
                      </c:pt>
                      <c:pt idx="6063">
                        <c:v>1.5</c:v>
                      </c:pt>
                      <c:pt idx="6064">
                        <c:v>1.1000000000000001</c:v>
                      </c:pt>
                      <c:pt idx="6065">
                        <c:v>1.2</c:v>
                      </c:pt>
                      <c:pt idx="6066">
                        <c:v>1.2</c:v>
                      </c:pt>
                      <c:pt idx="6067">
                        <c:v>1.3</c:v>
                      </c:pt>
                      <c:pt idx="6068">
                        <c:v>1.2</c:v>
                      </c:pt>
                      <c:pt idx="6069">
                        <c:v>1.2</c:v>
                      </c:pt>
                      <c:pt idx="6070">
                        <c:v>1.3</c:v>
                      </c:pt>
                      <c:pt idx="6071">
                        <c:v>1.2</c:v>
                      </c:pt>
                      <c:pt idx="6072">
                        <c:v>1.3</c:v>
                      </c:pt>
                      <c:pt idx="6073">
                        <c:v>1.2</c:v>
                      </c:pt>
                      <c:pt idx="6074">
                        <c:v>1.1000000000000001</c:v>
                      </c:pt>
                      <c:pt idx="6075">
                        <c:v>1.4</c:v>
                      </c:pt>
                      <c:pt idx="6076">
                        <c:v>1.3</c:v>
                      </c:pt>
                      <c:pt idx="6077">
                        <c:v>1.3</c:v>
                      </c:pt>
                      <c:pt idx="6078">
                        <c:v>1.1000000000000001</c:v>
                      </c:pt>
                      <c:pt idx="6079">
                        <c:v>1.3</c:v>
                      </c:pt>
                      <c:pt idx="6080">
                        <c:v>1.3</c:v>
                      </c:pt>
                      <c:pt idx="6081">
                        <c:v>1</c:v>
                      </c:pt>
                      <c:pt idx="6082">
                        <c:v>1.1000000000000001</c:v>
                      </c:pt>
                      <c:pt idx="6083">
                        <c:v>1.3</c:v>
                      </c:pt>
                      <c:pt idx="6084">
                        <c:v>1.1000000000000001</c:v>
                      </c:pt>
                      <c:pt idx="6085">
                        <c:v>1.4</c:v>
                      </c:pt>
                      <c:pt idx="6086">
                        <c:v>1.3</c:v>
                      </c:pt>
                      <c:pt idx="6087">
                        <c:v>1.2</c:v>
                      </c:pt>
                      <c:pt idx="6088">
                        <c:v>1.3</c:v>
                      </c:pt>
                      <c:pt idx="6089">
                        <c:v>1.3</c:v>
                      </c:pt>
                      <c:pt idx="6090">
                        <c:v>1.2</c:v>
                      </c:pt>
                      <c:pt idx="6091">
                        <c:v>1.2</c:v>
                      </c:pt>
                      <c:pt idx="6092">
                        <c:v>1.4</c:v>
                      </c:pt>
                      <c:pt idx="6093">
                        <c:v>1.3</c:v>
                      </c:pt>
                      <c:pt idx="6094">
                        <c:v>1.1000000000000001</c:v>
                      </c:pt>
                      <c:pt idx="6095">
                        <c:v>1.3</c:v>
                      </c:pt>
                      <c:pt idx="6096">
                        <c:v>1.3</c:v>
                      </c:pt>
                      <c:pt idx="6097">
                        <c:v>1.3</c:v>
                      </c:pt>
                      <c:pt idx="6098">
                        <c:v>1.1000000000000001</c:v>
                      </c:pt>
                      <c:pt idx="6099">
                        <c:v>1.3</c:v>
                      </c:pt>
                      <c:pt idx="6100">
                        <c:v>1.2</c:v>
                      </c:pt>
                      <c:pt idx="6101">
                        <c:v>1.3</c:v>
                      </c:pt>
                      <c:pt idx="6102">
                        <c:v>1.1000000000000001</c:v>
                      </c:pt>
                      <c:pt idx="6103">
                        <c:v>1.2</c:v>
                      </c:pt>
                      <c:pt idx="6104">
                        <c:v>1.3</c:v>
                      </c:pt>
                      <c:pt idx="6105">
                        <c:v>1.2</c:v>
                      </c:pt>
                      <c:pt idx="6106">
                        <c:v>1.2</c:v>
                      </c:pt>
                      <c:pt idx="6107">
                        <c:v>1.3</c:v>
                      </c:pt>
                      <c:pt idx="6108">
                        <c:v>1.3</c:v>
                      </c:pt>
                      <c:pt idx="6109">
                        <c:v>1.2</c:v>
                      </c:pt>
                      <c:pt idx="6110">
                        <c:v>1.3</c:v>
                      </c:pt>
                      <c:pt idx="6111">
                        <c:v>1.1000000000000001</c:v>
                      </c:pt>
                      <c:pt idx="6112">
                        <c:v>1.1000000000000001</c:v>
                      </c:pt>
                      <c:pt idx="6113">
                        <c:v>1.3</c:v>
                      </c:pt>
                      <c:pt idx="6114">
                        <c:v>1.3</c:v>
                      </c:pt>
                      <c:pt idx="6115">
                        <c:v>1.3</c:v>
                      </c:pt>
                      <c:pt idx="6116">
                        <c:v>1.3</c:v>
                      </c:pt>
                      <c:pt idx="6117">
                        <c:v>1.3</c:v>
                      </c:pt>
                      <c:pt idx="6118">
                        <c:v>1.4</c:v>
                      </c:pt>
                      <c:pt idx="6119">
                        <c:v>1.1000000000000001</c:v>
                      </c:pt>
                      <c:pt idx="6120">
                        <c:v>1.2</c:v>
                      </c:pt>
                      <c:pt idx="6121">
                        <c:v>1.2</c:v>
                      </c:pt>
                      <c:pt idx="6122">
                        <c:v>1.2</c:v>
                      </c:pt>
                      <c:pt idx="6123">
                        <c:v>1.2</c:v>
                      </c:pt>
                      <c:pt idx="6124">
                        <c:v>1.2</c:v>
                      </c:pt>
                      <c:pt idx="6125">
                        <c:v>1.3</c:v>
                      </c:pt>
                      <c:pt idx="6126">
                        <c:v>1.1000000000000001</c:v>
                      </c:pt>
                      <c:pt idx="6127">
                        <c:v>1.3</c:v>
                      </c:pt>
                      <c:pt idx="6128">
                        <c:v>1.2</c:v>
                      </c:pt>
                      <c:pt idx="6129">
                        <c:v>1.2</c:v>
                      </c:pt>
                      <c:pt idx="6130">
                        <c:v>1.2</c:v>
                      </c:pt>
                      <c:pt idx="6131">
                        <c:v>1.1000000000000001</c:v>
                      </c:pt>
                      <c:pt idx="6132">
                        <c:v>1.1000000000000001</c:v>
                      </c:pt>
                      <c:pt idx="6133">
                        <c:v>1.1000000000000001</c:v>
                      </c:pt>
                      <c:pt idx="6134">
                        <c:v>1.1000000000000001</c:v>
                      </c:pt>
                      <c:pt idx="6135">
                        <c:v>1.3</c:v>
                      </c:pt>
                      <c:pt idx="6136">
                        <c:v>1.3</c:v>
                      </c:pt>
                      <c:pt idx="6137">
                        <c:v>1.2</c:v>
                      </c:pt>
                      <c:pt idx="6138">
                        <c:v>1.3</c:v>
                      </c:pt>
                      <c:pt idx="6139">
                        <c:v>1.2</c:v>
                      </c:pt>
                      <c:pt idx="6140">
                        <c:v>1.3</c:v>
                      </c:pt>
                      <c:pt idx="6141">
                        <c:v>1.2</c:v>
                      </c:pt>
                      <c:pt idx="6142">
                        <c:v>1.4</c:v>
                      </c:pt>
                      <c:pt idx="6143">
                        <c:v>1.3</c:v>
                      </c:pt>
                      <c:pt idx="6144">
                        <c:v>1.2</c:v>
                      </c:pt>
                      <c:pt idx="6145">
                        <c:v>1.2</c:v>
                      </c:pt>
                      <c:pt idx="6146">
                        <c:v>1.3</c:v>
                      </c:pt>
                      <c:pt idx="6147">
                        <c:v>1.3</c:v>
                      </c:pt>
                      <c:pt idx="6148">
                        <c:v>1</c:v>
                      </c:pt>
                      <c:pt idx="6149">
                        <c:v>1.3</c:v>
                      </c:pt>
                      <c:pt idx="6150">
                        <c:v>1.3</c:v>
                      </c:pt>
                      <c:pt idx="6151">
                        <c:v>1.3</c:v>
                      </c:pt>
                      <c:pt idx="6152">
                        <c:v>1.3</c:v>
                      </c:pt>
                      <c:pt idx="6153">
                        <c:v>1.3</c:v>
                      </c:pt>
                      <c:pt idx="6154">
                        <c:v>1.1000000000000001</c:v>
                      </c:pt>
                      <c:pt idx="6155">
                        <c:v>1.4</c:v>
                      </c:pt>
                      <c:pt idx="6156">
                        <c:v>1.2</c:v>
                      </c:pt>
                      <c:pt idx="6157">
                        <c:v>1.2</c:v>
                      </c:pt>
                      <c:pt idx="6158">
                        <c:v>1.4</c:v>
                      </c:pt>
                      <c:pt idx="6159">
                        <c:v>1.2</c:v>
                      </c:pt>
                      <c:pt idx="6160">
                        <c:v>1.3</c:v>
                      </c:pt>
                      <c:pt idx="6161">
                        <c:v>1.1000000000000001</c:v>
                      </c:pt>
                      <c:pt idx="6162">
                        <c:v>1.2</c:v>
                      </c:pt>
                      <c:pt idx="6163">
                        <c:v>1.3</c:v>
                      </c:pt>
                      <c:pt idx="6164">
                        <c:v>1.2</c:v>
                      </c:pt>
                      <c:pt idx="6165">
                        <c:v>1.1000000000000001</c:v>
                      </c:pt>
                      <c:pt idx="6166">
                        <c:v>1.2</c:v>
                      </c:pt>
                      <c:pt idx="6167">
                        <c:v>1.2</c:v>
                      </c:pt>
                      <c:pt idx="6168">
                        <c:v>1.4</c:v>
                      </c:pt>
                      <c:pt idx="6169">
                        <c:v>1.1000000000000001</c:v>
                      </c:pt>
                      <c:pt idx="6170">
                        <c:v>1.1000000000000001</c:v>
                      </c:pt>
                      <c:pt idx="6171">
                        <c:v>1.2</c:v>
                      </c:pt>
                      <c:pt idx="6172">
                        <c:v>1.1000000000000001</c:v>
                      </c:pt>
                      <c:pt idx="6173">
                        <c:v>1.1000000000000001</c:v>
                      </c:pt>
                      <c:pt idx="6174">
                        <c:v>1.2</c:v>
                      </c:pt>
                      <c:pt idx="6175">
                        <c:v>1.2</c:v>
                      </c:pt>
                      <c:pt idx="6176">
                        <c:v>1.3</c:v>
                      </c:pt>
                      <c:pt idx="6177">
                        <c:v>1.1000000000000001</c:v>
                      </c:pt>
                      <c:pt idx="6178">
                        <c:v>1.3</c:v>
                      </c:pt>
                      <c:pt idx="6179">
                        <c:v>1.2</c:v>
                      </c:pt>
                      <c:pt idx="6180">
                        <c:v>1.3</c:v>
                      </c:pt>
                      <c:pt idx="6181">
                        <c:v>1.3</c:v>
                      </c:pt>
                      <c:pt idx="6182">
                        <c:v>1.2</c:v>
                      </c:pt>
                      <c:pt idx="6183">
                        <c:v>1.2</c:v>
                      </c:pt>
                      <c:pt idx="6184">
                        <c:v>1.3</c:v>
                      </c:pt>
                      <c:pt idx="6185">
                        <c:v>1.1000000000000001</c:v>
                      </c:pt>
                      <c:pt idx="6186">
                        <c:v>1.3</c:v>
                      </c:pt>
                      <c:pt idx="6187">
                        <c:v>1</c:v>
                      </c:pt>
                      <c:pt idx="6188">
                        <c:v>1.2</c:v>
                      </c:pt>
                      <c:pt idx="6189">
                        <c:v>1.6</c:v>
                      </c:pt>
                      <c:pt idx="6190">
                        <c:v>1.1000000000000001</c:v>
                      </c:pt>
                      <c:pt idx="6191">
                        <c:v>1.3</c:v>
                      </c:pt>
                      <c:pt idx="6192">
                        <c:v>1.2</c:v>
                      </c:pt>
                      <c:pt idx="6193">
                        <c:v>1.3</c:v>
                      </c:pt>
                      <c:pt idx="6194">
                        <c:v>1.3</c:v>
                      </c:pt>
                      <c:pt idx="6195">
                        <c:v>1.2</c:v>
                      </c:pt>
                      <c:pt idx="6196">
                        <c:v>1.1000000000000001</c:v>
                      </c:pt>
                      <c:pt idx="6197">
                        <c:v>1.4</c:v>
                      </c:pt>
                      <c:pt idx="6198">
                        <c:v>1.2</c:v>
                      </c:pt>
                      <c:pt idx="6199">
                        <c:v>1.1000000000000001</c:v>
                      </c:pt>
                      <c:pt idx="6200">
                        <c:v>1.2</c:v>
                      </c:pt>
                      <c:pt idx="6201">
                        <c:v>1.3</c:v>
                      </c:pt>
                      <c:pt idx="6202">
                        <c:v>1.3</c:v>
                      </c:pt>
                      <c:pt idx="6203">
                        <c:v>1.3</c:v>
                      </c:pt>
                      <c:pt idx="6204">
                        <c:v>1.3</c:v>
                      </c:pt>
                      <c:pt idx="6205">
                        <c:v>1.3</c:v>
                      </c:pt>
                      <c:pt idx="6206">
                        <c:v>1.2</c:v>
                      </c:pt>
                      <c:pt idx="6207">
                        <c:v>1.3</c:v>
                      </c:pt>
                      <c:pt idx="6208">
                        <c:v>1.3</c:v>
                      </c:pt>
                      <c:pt idx="6209">
                        <c:v>1.2</c:v>
                      </c:pt>
                      <c:pt idx="6210">
                        <c:v>1.4</c:v>
                      </c:pt>
                      <c:pt idx="6211">
                        <c:v>1.2</c:v>
                      </c:pt>
                      <c:pt idx="6212">
                        <c:v>1.2</c:v>
                      </c:pt>
                      <c:pt idx="6213">
                        <c:v>1.1000000000000001</c:v>
                      </c:pt>
                      <c:pt idx="6214">
                        <c:v>1.3</c:v>
                      </c:pt>
                      <c:pt idx="6215">
                        <c:v>1.2</c:v>
                      </c:pt>
                      <c:pt idx="6216">
                        <c:v>1.3</c:v>
                      </c:pt>
                      <c:pt idx="6217">
                        <c:v>1.3</c:v>
                      </c:pt>
                      <c:pt idx="6218">
                        <c:v>1.3</c:v>
                      </c:pt>
                      <c:pt idx="6219">
                        <c:v>1.2</c:v>
                      </c:pt>
                      <c:pt idx="6220">
                        <c:v>1.3</c:v>
                      </c:pt>
                      <c:pt idx="6221">
                        <c:v>1.3</c:v>
                      </c:pt>
                      <c:pt idx="6222">
                        <c:v>1.2</c:v>
                      </c:pt>
                      <c:pt idx="6223">
                        <c:v>1.2</c:v>
                      </c:pt>
                      <c:pt idx="6224">
                        <c:v>1.3</c:v>
                      </c:pt>
                      <c:pt idx="6225">
                        <c:v>1.3</c:v>
                      </c:pt>
                      <c:pt idx="6226">
                        <c:v>1.3</c:v>
                      </c:pt>
                      <c:pt idx="6227">
                        <c:v>1.4</c:v>
                      </c:pt>
                      <c:pt idx="6228">
                        <c:v>1.1000000000000001</c:v>
                      </c:pt>
                      <c:pt idx="6229">
                        <c:v>1.3</c:v>
                      </c:pt>
                      <c:pt idx="6230">
                        <c:v>1.3</c:v>
                      </c:pt>
                      <c:pt idx="6231">
                        <c:v>1.3</c:v>
                      </c:pt>
                      <c:pt idx="6232">
                        <c:v>1.3</c:v>
                      </c:pt>
                      <c:pt idx="6233">
                        <c:v>1.1000000000000001</c:v>
                      </c:pt>
                      <c:pt idx="6234">
                        <c:v>1.2</c:v>
                      </c:pt>
                      <c:pt idx="6235">
                        <c:v>1.3</c:v>
                      </c:pt>
                      <c:pt idx="6236">
                        <c:v>1.3</c:v>
                      </c:pt>
                      <c:pt idx="6237">
                        <c:v>1.5</c:v>
                      </c:pt>
                      <c:pt idx="6238">
                        <c:v>1.3</c:v>
                      </c:pt>
                      <c:pt idx="6239">
                        <c:v>1.2</c:v>
                      </c:pt>
                      <c:pt idx="6240">
                        <c:v>1.1000000000000001</c:v>
                      </c:pt>
                      <c:pt idx="6241">
                        <c:v>1.3</c:v>
                      </c:pt>
                      <c:pt idx="6242">
                        <c:v>1.3</c:v>
                      </c:pt>
                      <c:pt idx="6243">
                        <c:v>1.2</c:v>
                      </c:pt>
                      <c:pt idx="6244">
                        <c:v>1.3</c:v>
                      </c:pt>
                      <c:pt idx="6245">
                        <c:v>1.2</c:v>
                      </c:pt>
                      <c:pt idx="6246">
                        <c:v>1.5</c:v>
                      </c:pt>
                      <c:pt idx="6247">
                        <c:v>1.2</c:v>
                      </c:pt>
                      <c:pt idx="6248">
                        <c:v>1.3</c:v>
                      </c:pt>
                      <c:pt idx="6249">
                        <c:v>1.3</c:v>
                      </c:pt>
                      <c:pt idx="6250">
                        <c:v>1.5</c:v>
                      </c:pt>
                      <c:pt idx="6251">
                        <c:v>1.1000000000000001</c:v>
                      </c:pt>
                      <c:pt idx="6252">
                        <c:v>1.3</c:v>
                      </c:pt>
                      <c:pt idx="6253">
                        <c:v>1.3</c:v>
                      </c:pt>
                      <c:pt idx="6254">
                        <c:v>1.5</c:v>
                      </c:pt>
                      <c:pt idx="6255">
                        <c:v>1.1000000000000001</c:v>
                      </c:pt>
                      <c:pt idx="6256">
                        <c:v>1.3</c:v>
                      </c:pt>
                      <c:pt idx="6257">
                        <c:v>1.3</c:v>
                      </c:pt>
                      <c:pt idx="6258">
                        <c:v>1.4</c:v>
                      </c:pt>
                      <c:pt idx="6259">
                        <c:v>1.3</c:v>
                      </c:pt>
                      <c:pt idx="6260">
                        <c:v>1.3</c:v>
                      </c:pt>
                      <c:pt idx="6261">
                        <c:v>1.3</c:v>
                      </c:pt>
                      <c:pt idx="6262">
                        <c:v>1.2</c:v>
                      </c:pt>
                      <c:pt idx="6263">
                        <c:v>1.2</c:v>
                      </c:pt>
                      <c:pt idx="6264">
                        <c:v>1.1000000000000001</c:v>
                      </c:pt>
                      <c:pt idx="6265">
                        <c:v>1.3</c:v>
                      </c:pt>
                      <c:pt idx="6266">
                        <c:v>1.7</c:v>
                      </c:pt>
                      <c:pt idx="6267">
                        <c:v>1.2</c:v>
                      </c:pt>
                      <c:pt idx="6268">
                        <c:v>1.1000000000000001</c:v>
                      </c:pt>
                      <c:pt idx="6269">
                        <c:v>1.3</c:v>
                      </c:pt>
                      <c:pt idx="6270">
                        <c:v>1.2</c:v>
                      </c:pt>
                      <c:pt idx="6271">
                        <c:v>1.2</c:v>
                      </c:pt>
                      <c:pt idx="6272">
                        <c:v>1.2</c:v>
                      </c:pt>
                      <c:pt idx="6273">
                        <c:v>1.3</c:v>
                      </c:pt>
                      <c:pt idx="6274">
                        <c:v>1.4</c:v>
                      </c:pt>
                      <c:pt idx="6275">
                        <c:v>1.2</c:v>
                      </c:pt>
                      <c:pt idx="6276">
                        <c:v>1.2</c:v>
                      </c:pt>
                      <c:pt idx="6277">
                        <c:v>1.4</c:v>
                      </c:pt>
                      <c:pt idx="6278">
                        <c:v>1.3</c:v>
                      </c:pt>
                      <c:pt idx="6279">
                        <c:v>1.2</c:v>
                      </c:pt>
                      <c:pt idx="6280">
                        <c:v>1.2</c:v>
                      </c:pt>
                      <c:pt idx="6281">
                        <c:v>1.3</c:v>
                      </c:pt>
                      <c:pt idx="6282">
                        <c:v>1.3</c:v>
                      </c:pt>
                      <c:pt idx="6283">
                        <c:v>1.2</c:v>
                      </c:pt>
                      <c:pt idx="6284">
                        <c:v>1.4</c:v>
                      </c:pt>
                      <c:pt idx="6285">
                        <c:v>1.5</c:v>
                      </c:pt>
                      <c:pt idx="6286">
                        <c:v>1.4</c:v>
                      </c:pt>
                      <c:pt idx="6287">
                        <c:v>1.3</c:v>
                      </c:pt>
                      <c:pt idx="6288">
                        <c:v>1.4</c:v>
                      </c:pt>
                      <c:pt idx="6289">
                        <c:v>1.2</c:v>
                      </c:pt>
                      <c:pt idx="6290">
                        <c:v>1.3</c:v>
                      </c:pt>
                      <c:pt idx="6291">
                        <c:v>1.2</c:v>
                      </c:pt>
                      <c:pt idx="6292">
                        <c:v>1.3</c:v>
                      </c:pt>
                      <c:pt idx="6293">
                        <c:v>1.4</c:v>
                      </c:pt>
                      <c:pt idx="6294">
                        <c:v>1.4</c:v>
                      </c:pt>
                      <c:pt idx="6295">
                        <c:v>1.3</c:v>
                      </c:pt>
                      <c:pt idx="6296">
                        <c:v>1.3</c:v>
                      </c:pt>
                      <c:pt idx="6297">
                        <c:v>1.2</c:v>
                      </c:pt>
                      <c:pt idx="6298">
                        <c:v>1.4</c:v>
                      </c:pt>
                      <c:pt idx="6299">
                        <c:v>1.3</c:v>
                      </c:pt>
                      <c:pt idx="6300">
                        <c:v>1.3</c:v>
                      </c:pt>
                      <c:pt idx="6301">
                        <c:v>1.1000000000000001</c:v>
                      </c:pt>
                      <c:pt idx="6302">
                        <c:v>1.4</c:v>
                      </c:pt>
                      <c:pt idx="6303">
                        <c:v>1.3</c:v>
                      </c:pt>
                      <c:pt idx="6304">
                        <c:v>1.5</c:v>
                      </c:pt>
                      <c:pt idx="6305">
                        <c:v>1.3</c:v>
                      </c:pt>
                      <c:pt idx="6306">
                        <c:v>1.4</c:v>
                      </c:pt>
                      <c:pt idx="6307">
                        <c:v>1.4</c:v>
                      </c:pt>
                      <c:pt idx="6308">
                        <c:v>1.1000000000000001</c:v>
                      </c:pt>
                      <c:pt idx="6309">
                        <c:v>1.2</c:v>
                      </c:pt>
                      <c:pt idx="6310">
                        <c:v>1.3</c:v>
                      </c:pt>
                      <c:pt idx="6311">
                        <c:v>1.3</c:v>
                      </c:pt>
                      <c:pt idx="6312">
                        <c:v>1.2</c:v>
                      </c:pt>
                      <c:pt idx="6313">
                        <c:v>1.3</c:v>
                      </c:pt>
                      <c:pt idx="6314">
                        <c:v>1.2</c:v>
                      </c:pt>
                      <c:pt idx="6315">
                        <c:v>1.4</c:v>
                      </c:pt>
                      <c:pt idx="6316">
                        <c:v>1.4</c:v>
                      </c:pt>
                      <c:pt idx="6317">
                        <c:v>1.7</c:v>
                      </c:pt>
                      <c:pt idx="6318">
                        <c:v>1.3</c:v>
                      </c:pt>
                      <c:pt idx="6319">
                        <c:v>1.4</c:v>
                      </c:pt>
                      <c:pt idx="6320">
                        <c:v>1.3</c:v>
                      </c:pt>
                      <c:pt idx="6321">
                        <c:v>1.4</c:v>
                      </c:pt>
                      <c:pt idx="6322">
                        <c:v>1.2</c:v>
                      </c:pt>
                      <c:pt idx="6323">
                        <c:v>1.3</c:v>
                      </c:pt>
                      <c:pt idx="6324">
                        <c:v>1.3</c:v>
                      </c:pt>
                      <c:pt idx="6325">
                        <c:v>1.3</c:v>
                      </c:pt>
                      <c:pt idx="6326">
                        <c:v>1.3</c:v>
                      </c:pt>
                      <c:pt idx="6327">
                        <c:v>1.3</c:v>
                      </c:pt>
                      <c:pt idx="6328">
                        <c:v>1.3</c:v>
                      </c:pt>
                      <c:pt idx="6329">
                        <c:v>1.2</c:v>
                      </c:pt>
                      <c:pt idx="6330">
                        <c:v>1.4</c:v>
                      </c:pt>
                      <c:pt idx="6331">
                        <c:v>1.3</c:v>
                      </c:pt>
                      <c:pt idx="6332">
                        <c:v>1.4</c:v>
                      </c:pt>
                      <c:pt idx="6333">
                        <c:v>1.2</c:v>
                      </c:pt>
                      <c:pt idx="6334">
                        <c:v>1.4</c:v>
                      </c:pt>
                      <c:pt idx="6335">
                        <c:v>1.2</c:v>
                      </c:pt>
                      <c:pt idx="6336">
                        <c:v>1.3</c:v>
                      </c:pt>
                      <c:pt idx="6337">
                        <c:v>1.4</c:v>
                      </c:pt>
                      <c:pt idx="6338">
                        <c:v>1.2</c:v>
                      </c:pt>
                      <c:pt idx="6339">
                        <c:v>1.3</c:v>
                      </c:pt>
                      <c:pt idx="6340">
                        <c:v>1.4</c:v>
                      </c:pt>
                      <c:pt idx="6341">
                        <c:v>1.4</c:v>
                      </c:pt>
                      <c:pt idx="6342">
                        <c:v>1.3</c:v>
                      </c:pt>
                      <c:pt idx="6343">
                        <c:v>1.3</c:v>
                      </c:pt>
                      <c:pt idx="6344">
                        <c:v>1.3</c:v>
                      </c:pt>
                      <c:pt idx="6345">
                        <c:v>1.2</c:v>
                      </c:pt>
                      <c:pt idx="6346">
                        <c:v>1.2</c:v>
                      </c:pt>
                      <c:pt idx="6347">
                        <c:v>1.3</c:v>
                      </c:pt>
                      <c:pt idx="6348">
                        <c:v>1.3</c:v>
                      </c:pt>
                      <c:pt idx="6349">
                        <c:v>1.3</c:v>
                      </c:pt>
                      <c:pt idx="6350">
                        <c:v>1.4</c:v>
                      </c:pt>
                      <c:pt idx="6351">
                        <c:v>1.3</c:v>
                      </c:pt>
                      <c:pt idx="6352">
                        <c:v>1.4</c:v>
                      </c:pt>
                      <c:pt idx="6353">
                        <c:v>1.1000000000000001</c:v>
                      </c:pt>
                      <c:pt idx="6354">
                        <c:v>1.3</c:v>
                      </c:pt>
                      <c:pt idx="6355">
                        <c:v>1.3</c:v>
                      </c:pt>
                      <c:pt idx="6356">
                        <c:v>1.3</c:v>
                      </c:pt>
                      <c:pt idx="6357">
                        <c:v>1.4</c:v>
                      </c:pt>
                      <c:pt idx="6358">
                        <c:v>1.2</c:v>
                      </c:pt>
                      <c:pt idx="6359">
                        <c:v>1.3</c:v>
                      </c:pt>
                      <c:pt idx="6360">
                        <c:v>1.4</c:v>
                      </c:pt>
                      <c:pt idx="6361">
                        <c:v>1.3</c:v>
                      </c:pt>
                      <c:pt idx="6362">
                        <c:v>1.4</c:v>
                      </c:pt>
                      <c:pt idx="6363">
                        <c:v>1.4</c:v>
                      </c:pt>
                      <c:pt idx="6364">
                        <c:v>1.3</c:v>
                      </c:pt>
                      <c:pt idx="6365">
                        <c:v>1.5</c:v>
                      </c:pt>
                      <c:pt idx="6366">
                        <c:v>1.2</c:v>
                      </c:pt>
                      <c:pt idx="6367">
                        <c:v>1.2</c:v>
                      </c:pt>
                      <c:pt idx="6368">
                        <c:v>1.2</c:v>
                      </c:pt>
                      <c:pt idx="6369">
                        <c:v>1.4</c:v>
                      </c:pt>
                      <c:pt idx="6370">
                        <c:v>1.2</c:v>
                      </c:pt>
                      <c:pt idx="6371">
                        <c:v>1.4</c:v>
                      </c:pt>
                      <c:pt idx="6372">
                        <c:v>1.3</c:v>
                      </c:pt>
                      <c:pt idx="6373">
                        <c:v>1.3</c:v>
                      </c:pt>
                      <c:pt idx="6374">
                        <c:v>1.2</c:v>
                      </c:pt>
                      <c:pt idx="6375">
                        <c:v>1.2</c:v>
                      </c:pt>
                      <c:pt idx="6376">
                        <c:v>1.3</c:v>
                      </c:pt>
                      <c:pt idx="6377">
                        <c:v>1.4</c:v>
                      </c:pt>
                      <c:pt idx="6378">
                        <c:v>1.2</c:v>
                      </c:pt>
                      <c:pt idx="6379">
                        <c:v>1.4</c:v>
                      </c:pt>
                      <c:pt idx="6380">
                        <c:v>1.3</c:v>
                      </c:pt>
                      <c:pt idx="6381">
                        <c:v>1.3</c:v>
                      </c:pt>
                      <c:pt idx="6382">
                        <c:v>1.3</c:v>
                      </c:pt>
                      <c:pt idx="6383">
                        <c:v>1.3</c:v>
                      </c:pt>
                      <c:pt idx="6384">
                        <c:v>1.3</c:v>
                      </c:pt>
                      <c:pt idx="6385">
                        <c:v>1.2</c:v>
                      </c:pt>
                      <c:pt idx="6386">
                        <c:v>1.2</c:v>
                      </c:pt>
                      <c:pt idx="6387">
                        <c:v>1.3</c:v>
                      </c:pt>
                      <c:pt idx="6388">
                        <c:v>1.2</c:v>
                      </c:pt>
                      <c:pt idx="6389">
                        <c:v>1.5</c:v>
                      </c:pt>
                      <c:pt idx="6390">
                        <c:v>1.3</c:v>
                      </c:pt>
                      <c:pt idx="6391">
                        <c:v>1.4</c:v>
                      </c:pt>
                      <c:pt idx="6392">
                        <c:v>1.4</c:v>
                      </c:pt>
                      <c:pt idx="6393">
                        <c:v>1.2</c:v>
                      </c:pt>
                      <c:pt idx="6394">
                        <c:v>1.4</c:v>
                      </c:pt>
                      <c:pt idx="6395">
                        <c:v>1.1000000000000001</c:v>
                      </c:pt>
                      <c:pt idx="6396">
                        <c:v>1.1000000000000001</c:v>
                      </c:pt>
                      <c:pt idx="6397">
                        <c:v>1.3</c:v>
                      </c:pt>
                      <c:pt idx="6398">
                        <c:v>1.4</c:v>
                      </c:pt>
                      <c:pt idx="6399">
                        <c:v>1.1000000000000001</c:v>
                      </c:pt>
                      <c:pt idx="6400">
                        <c:v>1.3</c:v>
                      </c:pt>
                      <c:pt idx="6401">
                        <c:v>1.3</c:v>
                      </c:pt>
                      <c:pt idx="6402">
                        <c:v>1.2</c:v>
                      </c:pt>
                      <c:pt idx="6403">
                        <c:v>1.3</c:v>
                      </c:pt>
                      <c:pt idx="6404">
                        <c:v>1.3</c:v>
                      </c:pt>
                      <c:pt idx="6405">
                        <c:v>1.4</c:v>
                      </c:pt>
                      <c:pt idx="6406">
                        <c:v>1.4</c:v>
                      </c:pt>
                      <c:pt idx="6407">
                        <c:v>1.2</c:v>
                      </c:pt>
                      <c:pt idx="6408">
                        <c:v>1.2</c:v>
                      </c:pt>
                      <c:pt idx="6409">
                        <c:v>1.2</c:v>
                      </c:pt>
                      <c:pt idx="6410">
                        <c:v>1.4</c:v>
                      </c:pt>
                      <c:pt idx="6411">
                        <c:v>1.3</c:v>
                      </c:pt>
                      <c:pt idx="6412">
                        <c:v>1.3</c:v>
                      </c:pt>
                      <c:pt idx="6413">
                        <c:v>1.3</c:v>
                      </c:pt>
                      <c:pt idx="6414">
                        <c:v>1.3</c:v>
                      </c:pt>
                      <c:pt idx="6415">
                        <c:v>1.3</c:v>
                      </c:pt>
                      <c:pt idx="6416">
                        <c:v>1.3</c:v>
                      </c:pt>
                      <c:pt idx="6417">
                        <c:v>1.3</c:v>
                      </c:pt>
                      <c:pt idx="6418">
                        <c:v>1.5</c:v>
                      </c:pt>
                      <c:pt idx="6419">
                        <c:v>1.3</c:v>
                      </c:pt>
                      <c:pt idx="6420">
                        <c:v>1.3</c:v>
                      </c:pt>
                      <c:pt idx="6421">
                        <c:v>1.3</c:v>
                      </c:pt>
                      <c:pt idx="6422">
                        <c:v>1.3</c:v>
                      </c:pt>
                      <c:pt idx="6423">
                        <c:v>1.2</c:v>
                      </c:pt>
                      <c:pt idx="6424">
                        <c:v>1.3</c:v>
                      </c:pt>
                      <c:pt idx="6425">
                        <c:v>1.3</c:v>
                      </c:pt>
                      <c:pt idx="6426">
                        <c:v>1.4</c:v>
                      </c:pt>
                      <c:pt idx="6427">
                        <c:v>1.3</c:v>
                      </c:pt>
                      <c:pt idx="6428">
                        <c:v>1.3</c:v>
                      </c:pt>
                      <c:pt idx="6429">
                        <c:v>1.4</c:v>
                      </c:pt>
                      <c:pt idx="6430">
                        <c:v>1.2</c:v>
                      </c:pt>
                      <c:pt idx="6431">
                        <c:v>1.3</c:v>
                      </c:pt>
                      <c:pt idx="6432">
                        <c:v>1.2</c:v>
                      </c:pt>
                      <c:pt idx="6433">
                        <c:v>1.2</c:v>
                      </c:pt>
                      <c:pt idx="6434">
                        <c:v>1.4</c:v>
                      </c:pt>
                      <c:pt idx="6435">
                        <c:v>1.3</c:v>
                      </c:pt>
                      <c:pt idx="6436">
                        <c:v>1.2</c:v>
                      </c:pt>
                      <c:pt idx="6437">
                        <c:v>1.3</c:v>
                      </c:pt>
                      <c:pt idx="6438">
                        <c:v>1.3</c:v>
                      </c:pt>
                      <c:pt idx="6439">
                        <c:v>1.4</c:v>
                      </c:pt>
                      <c:pt idx="6440">
                        <c:v>1.2</c:v>
                      </c:pt>
                      <c:pt idx="6441">
                        <c:v>1.3</c:v>
                      </c:pt>
                      <c:pt idx="6442">
                        <c:v>1.3</c:v>
                      </c:pt>
                      <c:pt idx="6443">
                        <c:v>1.3</c:v>
                      </c:pt>
                      <c:pt idx="6444">
                        <c:v>1.2</c:v>
                      </c:pt>
                      <c:pt idx="6445">
                        <c:v>1.3</c:v>
                      </c:pt>
                      <c:pt idx="6446">
                        <c:v>1.4</c:v>
                      </c:pt>
                      <c:pt idx="6447">
                        <c:v>1.4</c:v>
                      </c:pt>
                      <c:pt idx="6448">
                        <c:v>1.3</c:v>
                      </c:pt>
                      <c:pt idx="6449">
                        <c:v>1.2</c:v>
                      </c:pt>
                      <c:pt idx="6450">
                        <c:v>1.3</c:v>
                      </c:pt>
                      <c:pt idx="6451">
                        <c:v>1.3</c:v>
                      </c:pt>
                      <c:pt idx="6452">
                        <c:v>1.2</c:v>
                      </c:pt>
                      <c:pt idx="6453">
                        <c:v>1.3</c:v>
                      </c:pt>
                      <c:pt idx="6454">
                        <c:v>1.2</c:v>
                      </c:pt>
                      <c:pt idx="6455">
                        <c:v>1.2</c:v>
                      </c:pt>
                      <c:pt idx="6456">
                        <c:v>1.2</c:v>
                      </c:pt>
                      <c:pt idx="6457">
                        <c:v>1.4</c:v>
                      </c:pt>
                      <c:pt idx="6458">
                        <c:v>1.3</c:v>
                      </c:pt>
                      <c:pt idx="6459">
                        <c:v>1.4</c:v>
                      </c:pt>
                      <c:pt idx="6460">
                        <c:v>1.5</c:v>
                      </c:pt>
                      <c:pt idx="6461">
                        <c:v>1.1000000000000001</c:v>
                      </c:pt>
                      <c:pt idx="6462">
                        <c:v>1.2</c:v>
                      </c:pt>
                      <c:pt idx="6463">
                        <c:v>1.3</c:v>
                      </c:pt>
                      <c:pt idx="6464">
                        <c:v>1.4</c:v>
                      </c:pt>
                      <c:pt idx="6465">
                        <c:v>1.2</c:v>
                      </c:pt>
                      <c:pt idx="6466">
                        <c:v>1.3</c:v>
                      </c:pt>
                      <c:pt idx="6467">
                        <c:v>1.3</c:v>
                      </c:pt>
                      <c:pt idx="6468">
                        <c:v>1.1000000000000001</c:v>
                      </c:pt>
                      <c:pt idx="6469">
                        <c:v>1.4</c:v>
                      </c:pt>
                      <c:pt idx="6470">
                        <c:v>1.2</c:v>
                      </c:pt>
                      <c:pt idx="6471">
                        <c:v>1.3</c:v>
                      </c:pt>
                      <c:pt idx="6472">
                        <c:v>1.2</c:v>
                      </c:pt>
                      <c:pt idx="6473">
                        <c:v>1.3</c:v>
                      </c:pt>
                      <c:pt idx="6474">
                        <c:v>1.4</c:v>
                      </c:pt>
                      <c:pt idx="6475">
                        <c:v>1.2</c:v>
                      </c:pt>
                      <c:pt idx="6476">
                        <c:v>1.3</c:v>
                      </c:pt>
                      <c:pt idx="6477">
                        <c:v>1.1000000000000001</c:v>
                      </c:pt>
                      <c:pt idx="6478">
                        <c:v>1.3</c:v>
                      </c:pt>
                      <c:pt idx="6479">
                        <c:v>1.3</c:v>
                      </c:pt>
                      <c:pt idx="6480">
                        <c:v>1.3</c:v>
                      </c:pt>
                      <c:pt idx="6481">
                        <c:v>1.4</c:v>
                      </c:pt>
                      <c:pt idx="6482">
                        <c:v>1.6</c:v>
                      </c:pt>
                      <c:pt idx="6483">
                        <c:v>1.3</c:v>
                      </c:pt>
                      <c:pt idx="6484">
                        <c:v>1.2</c:v>
                      </c:pt>
                      <c:pt idx="6485">
                        <c:v>1</c:v>
                      </c:pt>
                      <c:pt idx="6486">
                        <c:v>1.3</c:v>
                      </c:pt>
                      <c:pt idx="6487">
                        <c:v>1.1000000000000001</c:v>
                      </c:pt>
                      <c:pt idx="6488">
                        <c:v>1.3</c:v>
                      </c:pt>
                      <c:pt idx="6489">
                        <c:v>1.5</c:v>
                      </c:pt>
                      <c:pt idx="6490">
                        <c:v>1.3</c:v>
                      </c:pt>
                      <c:pt idx="6491">
                        <c:v>1.2</c:v>
                      </c:pt>
                      <c:pt idx="6492">
                        <c:v>1.2</c:v>
                      </c:pt>
                      <c:pt idx="6493">
                        <c:v>1.4</c:v>
                      </c:pt>
                      <c:pt idx="6494">
                        <c:v>1.3</c:v>
                      </c:pt>
                      <c:pt idx="6495">
                        <c:v>1.2</c:v>
                      </c:pt>
                      <c:pt idx="6496">
                        <c:v>1.2</c:v>
                      </c:pt>
                      <c:pt idx="6497">
                        <c:v>1.4</c:v>
                      </c:pt>
                      <c:pt idx="6498">
                        <c:v>1.2</c:v>
                      </c:pt>
                      <c:pt idx="6499">
                        <c:v>1.2</c:v>
                      </c:pt>
                      <c:pt idx="6500">
                        <c:v>1.3</c:v>
                      </c:pt>
                      <c:pt idx="6501">
                        <c:v>1.2</c:v>
                      </c:pt>
                      <c:pt idx="6502">
                        <c:v>1.3</c:v>
                      </c:pt>
                      <c:pt idx="6503">
                        <c:v>1.3</c:v>
                      </c:pt>
                      <c:pt idx="6504">
                        <c:v>1.3</c:v>
                      </c:pt>
                      <c:pt idx="6505">
                        <c:v>1.4</c:v>
                      </c:pt>
                      <c:pt idx="6506">
                        <c:v>1.2</c:v>
                      </c:pt>
                      <c:pt idx="6507">
                        <c:v>1.3</c:v>
                      </c:pt>
                      <c:pt idx="6508">
                        <c:v>1.3</c:v>
                      </c:pt>
                      <c:pt idx="6509">
                        <c:v>1.3</c:v>
                      </c:pt>
                      <c:pt idx="6510">
                        <c:v>1.4</c:v>
                      </c:pt>
                      <c:pt idx="6511">
                        <c:v>1.4</c:v>
                      </c:pt>
                      <c:pt idx="6512">
                        <c:v>1.1000000000000001</c:v>
                      </c:pt>
                      <c:pt idx="6513">
                        <c:v>1.3</c:v>
                      </c:pt>
                      <c:pt idx="6514">
                        <c:v>1.3</c:v>
                      </c:pt>
                      <c:pt idx="6515">
                        <c:v>1.2</c:v>
                      </c:pt>
                      <c:pt idx="6516">
                        <c:v>1.1000000000000001</c:v>
                      </c:pt>
                      <c:pt idx="6517">
                        <c:v>1.3</c:v>
                      </c:pt>
                      <c:pt idx="6518">
                        <c:v>1.4</c:v>
                      </c:pt>
                      <c:pt idx="6519">
                        <c:v>1.4</c:v>
                      </c:pt>
                      <c:pt idx="6520">
                        <c:v>1.3</c:v>
                      </c:pt>
                      <c:pt idx="6521">
                        <c:v>1.3</c:v>
                      </c:pt>
                      <c:pt idx="6522">
                        <c:v>1.3</c:v>
                      </c:pt>
                      <c:pt idx="6523">
                        <c:v>1.3</c:v>
                      </c:pt>
                      <c:pt idx="6524">
                        <c:v>1.4</c:v>
                      </c:pt>
                      <c:pt idx="6525">
                        <c:v>1.3</c:v>
                      </c:pt>
                      <c:pt idx="6526">
                        <c:v>1.2</c:v>
                      </c:pt>
                      <c:pt idx="6527">
                        <c:v>1.3</c:v>
                      </c:pt>
                      <c:pt idx="6528">
                        <c:v>1.2</c:v>
                      </c:pt>
                      <c:pt idx="6529">
                        <c:v>1.5</c:v>
                      </c:pt>
                      <c:pt idx="6530">
                        <c:v>1.2</c:v>
                      </c:pt>
                      <c:pt idx="6531">
                        <c:v>1.2</c:v>
                      </c:pt>
                      <c:pt idx="6532">
                        <c:v>1.3</c:v>
                      </c:pt>
                      <c:pt idx="6533">
                        <c:v>1.4</c:v>
                      </c:pt>
                      <c:pt idx="6534">
                        <c:v>1.4</c:v>
                      </c:pt>
                      <c:pt idx="6535">
                        <c:v>1.2</c:v>
                      </c:pt>
                      <c:pt idx="6536">
                        <c:v>1.1000000000000001</c:v>
                      </c:pt>
                      <c:pt idx="6537">
                        <c:v>1.4</c:v>
                      </c:pt>
                      <c:pt idx="6538">
                        <c:v>1.2</c:v>
                      </c:pt>
                      <c:pt idx="6539">
                        <c:v>1.2</c:v>
                      </c:pt>
                      <c:pt idx="6540">
                        <c:v>1.4</c:v>
                      </c:pt>
                      <c:pt idx="6541">
                        <c:v>1.2</c:v>
                      </c:pt>
                      <c:pt idx="6542">
                        <c:v>1.2</c:v>
                      </c:pt>
                      <c:pt idx="6543">
                        <c:v>1.3</c:v>
                      </c:pt>
                      <c:pt idx="6544">
                        <c:v>1.2</c:v>
                      </c:pt>
                      <c:pt idx="6545">
                        <c:v>1.4</c:v>
                      </c:pt>
                      <c:pt idx="6546">
                        <c:v>1.2</c:v>
                      </c:pt>
                      <c:pt idx="6547">
                        <c:v>1.2</c:v>
                      </c:pt>
                      <c:pt idx="6548">
                        <c:v>1.4</c:v>
                      </c:pt>
                      <c:pt idx="6549">
                        <c:v>1.3</c:v>
                      </c:pt>
                      <c:pt idx="6550">
                        <c:v>1.4</c:v>
                      </c:pt>
                      <c:pt idx="6551">
                        <c:v>1.2</c:v>
                      </c:pt>
                      <c:pt idx="6552">
                        <c:v>1.3</c:v>
                      </c:pt>
                      <c:pt idx="6553">
                        <c:v>1.3</c:v>
                      </c:pt>
                      <c:pt idx="6554">
                        <c:v>1.3</c:v>
                      </c:pt>
                      <c:pt idx="6555">
                        <c:v>1.3</c:v>
                      </c:pt>
                      <c:pt idx="6556">
                        <c:v>1.1000000000000001</c:v>
                      </c:pt>
                      <c:pt idx="6557">
                        <c:v>1.3</c:v>
                      </c:pt>
                      <c:pt idx="6558">
                        <c:v>1.2</c:v>
                      </c:pt>
                      <c:pt idx="6559">
                        <c:v>1.5</c:v>
                      </c:pt>
                      <c:pt idx="6560">
                        <c:v>1.2</c:v>
                      </c:pt>
                      <c:pt idx="6561">
                        <c:v>1.3</c:v>
                      </c:pt>
                      <c:pt idx="6562">
                        <c:v>1.4</c:v>
                      </c:pt>
                      <c:pt idx="6563">
                        <c:v>1.3</c:v>
                      </c:pt>
                      <c:pt idx="6564">
                        <c:v>1.6</c:v>
                      </c:pt>
                      <c:pt idx="6565">
                        <c:v>1.2</c:v>
                      </c:pt>
                      <c:pt idx="6566">
                        <c:v>1.3</c:v>
                      </c:pt>
                      <c:pt idx="6567">
                        <c:v>1.2</c:v>
                      </c:pt>
                      <c:pt idx="6568">
                        <c:v>1.3</c:v>
                      </c:pt>
                      <c:pt idx="6569">
                        <c:v>1.4</c:v>
                      </c:pt>
                      <c:pt idx="6570">
                        <c:v>1.3</c:v>
                      </c:pt>
                      <c:pt idx="6571">
                        <c:v>1.4</c:v>
                      </c:pt>
                      <c:pt idx="6572">
                        <c:v>1.2</c:v>
                      </c:pt>
                      <c:pt idx="6573">
                        <c:v>1.4</c:v>
                      </c:pt>
                      <c:pt idx="6574">
                        <c:v>1.2</c:v>
                      </c:pt>
                      <c:pt idx="6575">
                        <c:v>1.3</c:v>
                      </c:pt>
                      <c:pt idx="6576">
                        <c:v>1.3</c:v>
                      </c:pt>
                      <c:pt idx="6577">
                        <c:v>1.3</c:v>
                      </c:pt>
                      <c:pt idx="6578">
                        <c:v>1.2</c:v>
                      </c:pt>
                      <c:pt idx="6579">
                        <c:v>1.2</c:v>
                      </c:pt>
                      <c:pt idx="6580">
                        <c:v>1.3</c:v>
                      </c:pt>
                      <c:pt idx="6581">
                        <c:v>1.4</c:v>
                      </c:pt>
                      <c:pt idx="6582">
                        <c:v>1.3</c:v>
                      </c:pt>
                      <c:pt idx="6583">
                        <c:v>1.4</c:v>
                      </c:pt>
                      <c:pt idx="6584">
                        <c:v>1.2</c:v>
                      </c:pt>
                      <c:pt idx="6585">
                        <c:v>1.4</c:v>
                      </c:pt>
                      <c:pt idx="6586">
                        <c:v>1.4</c:v>
                      </c:pt>
                      <c:pt idx="6587">
                        <c:v>1.2</c:v>
                      </c:pt>
                      <c:pt idx="6588">
                        <c:v>1.2</c:v>
                      </c:pt>
                      <c:pt idx="6589">
                        <c:v>1.2</c:v>
                      </c:pt>
                      <c:pt idx="6590">
                        <c:v>1.2</c:v>
                      </c:pt>
                      <c:pt idx="6591">
                        <c:v>1.3</c:v>
                      </c:pt>
                      <c:pt idx="6592">
                        <c:v>1.3</c:v>
                      </c:pt>
                      <c:pt idx="6593">
                        <c:v>1.4</c:v>
                      </c:pt>
                      <c:pt idx="6594">
                        <c:v>1.3</c:v>
                      </c:pt>
                      <c:pt idx="6595">
                        <c:v>1.2</c:v>
                      </c:pt>
                      <c:pt idx="6596">
                        <c:v>1.3</c:v>
                      </c:pt>
                      <c:pt idx="6597">
                        <c:v>1.5</c:v>
                      </c:pt>
                      <c:pt idx="6598">
                        <c:v>1.2</c:v>
                      </c:pt>
                      <c:pt idx="6599">
                        <c:v>1.2</c:v>
                      </c:pt>
                      <c:pt idx="6600">
                        <c:v>1.3</c:v>
                      </c:pt>
                      <c:pt idx="6601">
                        <c:v>1.1000000000000001</c:v>
                      </c:pt>
                      <c:pt idx="6602">
                        <c:v>1.2</c:v>
                      </c:pt>
                      <c:pt idx="6603">
                        <c:v>1.3</c:v>
                      </c:pt>
                      <c:pt idx="6604">
                        <c:v>1.3</c:v>
                      </c:pt>
                      <c:pt idx="6605">
                        <c:v>1.2</c:v>
                      </c:pt>
                      <c:pt idx="6606">
                        <c:v>1.3</c:v>
                      </c:pt>
                      <c:pt idx="6607">
                        <c:v>1.2</c:v>
                      </c:pt>
                      <c:pt idx="6608">
                        <c:v>1.3</c:v>
                      </c:pt>
                      <c:pt idx="6609">
                        <c:v>1.2</c:v>
                      </c:pt>
                      <c:pt idx="6610">
                        <c:v>1.3</c:v>
                      </c:pt>
                      <c:pt idx="6611">
                        <c:v>1.5</c:v>
                      </c:pt>
                      <c:pt idx="6612">
                        <c:v>1.3</c:v>
                      </c:pt>
                      <c:pt idx="6613">
                        <c:v>1.2</c:v>
                      </c:pt>
                      <c:pt idx="6614">
                        <c:v>1.3</c:v>
                      </c:pt>
                      <c:pt idx="6615">
                        <c:v>1.1000000000000001</c:v>
                      </c:pt>
                      <c:pt idx="6616">
                        <c:v>1.4</c:v>
                      </c:pt>
                      <c:pt idx="6617">
                        <c:v>1.2</c:v>
                      </c:pt>
                      <c:pt idx="6618">
                        <c:v>1.3</c:v>
                      </c:pt>
                      <c:pt idx="6619">
                        <c:v>1.2</c:v>
                      </c:pt>
                      <c:pt idx="6620">
                        <c:v>1.4</c:v>
                      </c:pt>
                      <c:pt idx="6621">
                        <c:v>1.3</c:v>
                      </c:pt>
                      <c:pt idx="6622">
                        <c:v>1.5</c:v>
                      </c:pt>
                      <c:pt idx="6623">
                        <c:v>1.3</c:v>
                      </c:pt>
                      <c:pt idx="6624">
                        <c:v>1.2</c:v>
                      </c:pt>
                      <c:pt idx="6625">
                        <c:v>1.3</c:v>
                      </c:pt>
                      <c:pt idx="6626">
                        <c:v>1.2</c:v>
                      </c:pt>
                      <c:pt idx="6627">
                        <c:v>1.3</c:v>
                      </c:pt>
                      <c:pt idx="6628">
                        <c:v>1.4</c:v>
                      </c:pt>
                      <c:pt idx="6629">
                        <c:v>1.3</c:v>
                      </c:pt>
                      <c:pt idx="6630">
                        <c:v>1.3</c:v>
                      </c:pt>
                      <c:pt idx="6631">
                        <c:v>1.1000000000000001</c:v>
                      </c:pt>
                      <c:pt idx="6632">
                        <c:v>1.2</c:v>
                      </c:pt>
                      <c:pt idx="6633">
                        <c:v>1.3</c:v>
                      </c:pt>
                      <c:pt idx="6634">
                        <c:v>1.4</c:v>
                      </c:pt>
                      <c:pt idx="6635">
                        <c:v>1.2</c:v>
                      </c:pt>
                      <c:pt idx="6636">
                        <c:v>1.3</c:v>
                      </c:pt>
                      <c:pt idx="6637">
                        <c:v>1.3</c:v>
                      </c:pt>
                      <c:pt idx="6638">
                        <c:v>1.2</c:v>
                      </c:pt>
                      <c:pt idx="6639">
                        <c:v>1.4</c:v>
                      </c:pt>
                      <c:pt idx="6640">
                        <c:v>1.2</c:v>
                      </c:pt>
                      <c:pt idx="6641">
                        <c:v>1.1000000000000001</c:v>
                      </c:pt>
                      <c:pt idx="6642">
                        <c:v>1.4</c:v>
                      </c:pt>
                      <c:pt idx="6643">
                        <c:v>1.4</c:v>
                      </c:pt>
                      <c:pt idx="6644">
                        <c:v>1.2</c:v>
                      </c:pt>
                      <c:pt idx="6645">
                        <c:v>1.2</c:v>
                      </c:pt>
                      <c:pt idx="6646">
                        <c:v>1.2</c:v>
                      </c:pt>
                      <c:pt idx="6647">
                        <c:v>1.4</c:v>
                      </c:pt>
                      <c:pt idx="6648">
                        <c:v>1.1000000000000001</c:v>
                      </c:pt>
                      <c:pt idx="6649">
                        <c:v>1.4</c:v>
                      </c:pt>
                      <c:pt idx="6650">
                        <c:v>1.3</c:v>
                      </c:pt>
                      <c:pt idx="6651">
                        <c:v>1.4</c:v>
                      </c:pt>
                      <c:pt idx="6652">
                        <c:v>1.3</c:v>
                      </c:pt>
                      <c:pt idx="6653">
                        <c:v>1.3</c:v>
                      </c:pt>
                      <c:pt idx="6654">
                        <c:v>1.3</c:v>
                      </c:pt>
                      <c:pt idx="6655">
                        <c:v>1.6</c:v>
                      </c:pt>
                      <c:pt idx="6656">
                        <c:v>1.3</c:v>
                      </c:pt>
                      <c:pt idx="6657">
                        <c:v>1</c:v>
                      </c:pt>
                      <c:pt idx="6658">
                        <c:v>1.3</c:v>
                      </c:pt>
                      <c:pt idx="6659">
                        <c:v>1.5</c:v>
                      </c:pt>
                      <c:pt idx="6660">
                        <c:v>1.1000000000000001</c:v>
                      </c:pt>
                      <c:pt idx="6661">
                        <c:v>1.3</c:v>
                      </c:pt>
                      <c:pt idx="6662">
                        <c:v>1.2</c:v>
                      </c:pt>
                      <c:pt idx="6663">
                        <c:v>1.3</c:v>
                      </c:pt>
                      <c:pt idx="6664">
                        <c:v>1.3</c:v>
                      </c:pt>
                      <c:pt idx="6665">
                        <c:v>1.4</c:v>
                      </c:pt>
                      <c:pt idx="6666">
                        <c:v>1.3</c:v>
                      </c:pt>
                      <c:pt idx="6667">
                        <c:v>1.3</c:v>
                      </c:pt>
                      <c:pt idx="6668">
                        <c:v>1.4</c:v>
                      </c:pt>
                      <c:pt idx="6669">
                        <c:v>1.3</c:v>
                      </c:pt>
                      <c:pt idx="6670">
                        <c:v>1.2</c:v>
                      </c:pt>
                      <c:pt idx="6671">
                        <c:v>1.2</c:v>
                      </c:pt>
                      <c:pt idx="6672">
                        <c:v>1.4</c:v>
                      </c:pt>
                      <c:pt idx="6673">
                        <c:v>1.4</c:v>
                      </c:pt>
                      <c:pt idx="6674">
                        <c:v>1.1000000000000001</c:v>
                      </c:pt>
                      <c:pt idx="6675">
                        <c:v>1.3</c:v>
                      </c:pt>
                      <c:pt idx="6676">
                        <c:v>1.2</c:v>
                      </c:pt>
                      <c:pt idx="6677">
                        <c:v>1.3</c:v>
                      </c:pt>
                      <c:pt idx="6678">
                        <c:v>1.2</c:v>
                      </c:pt>
                      <c:pt idx="6679">
                        <c:v>1.4</c:v>
                      </c:pt>
                      <c:pt idx="6680">
                        <c:v>1.2</c:v>
                      </c:pt>
                      <c:pt idx="6681">
                        <c:v>1.2</c:v>
                      </c:pt>
                      <c:pt idx="6682">
                        <c:v>1.4</c:v>
                      </c:pt>
                      <c:pt idx="6683">
                        <c:v>1.2</c:v>
                      </c:pt>
                      <c:pt idx="6684">
                        <c:v>1.5</c:v>
                      </c:pt>
                      <c:pt idx="6685">
                        <c:v>1.1000000000000001</c:v>
                      </c:pt>
                      <c:pt idx="6686">
                        <c:v>1.4</c:v>
                      </c:pt>
                      <c:pt idx="6687">
                        <c:v>1.2</c:v>
                      </c:pt>
                      <c:pt idx="6688">
                        <c:v>1.6</c:v>
                      </c:pt>
                      <c:pt idx="6689">
                        <c:v>0.9</c:v>
                      </c:pt>
                      <c:pt idx="6690">
                        <c:v>1.1000000000000001</c:v>
                      </c:pt>
                      <c:pt idx="6691">
                        <c:v>1.1000000000000001</c:v>
                      </c:pt>
                      <c:pt idx="6692">
                        <c:v>1.3</c:v>
                      </c:pt>
                      <c:pt idx="6693">
                        <c:v>1.4</c:v>
                      </c:pt>
                      <c:pt idx="6694">
                        <c:v>1.2</c:v>
                      </c:pt>
                      <c:pt idx="6695">
                        <c:v>1.3</c:v>
                      </c:pt>
                      <c:pt idx="6696">
                        <c:v>1.1000000000000001</c:v>
                      </c:pt>
                      <c:pt idx="6697">
                        <c:v>1.3</c:v>
                      </c:pt>
                      <c:pt idx="6698">
                        <c:v>1.3</c:v>
                      </c:pt>
                      <c:pt idx="6699">
                        <c:v>1.3</c:v>
                      </c:pt>
                      <c:pt idx="6700">
                        <c:v>1.3</c:v>
                      </c:pt>
                      <c:pt idx="6701">
                        <c:v>1.5</c:v>
                      </c:pt>
                      <c:pt idx="6702">
                        <c:v>1.2</c:v>
                      </c:pt>
                      <c:pt idx="6703">
                        <c:v>1.5</c:v>
                      </c:pt>
                      <c:pt idx="6704">
                        <c:v>1</c:v>
                      </c:pt>
                      <c:pt idx="6705">
                        <c:v>1.2</c:v>
                      </c:pt>
                      <c:pt idx="6706">
                        <c:v>1.4</c:v>
                      </c:pt>
                      <c:pt idx="6707">
                        <c:v>1.2</c:v>
                      </c:pt>
                      <c:pt idx="6708">
                        <c:v>1.2</c:v>
                      </c:pt>
                      <c:pt idx="6709">
                        <c:v>1.6</c:v>
                      </c:pt>
                      <c:pt idx="6710">
                        <c:v>1.4</c:v>
                      </c:pt>
                      <c:pt idx="6711">
                        <c:v>1.1000000000000001</c:v>
                      </c:pt>
                      <c:pt idx="6712">
                        <c:v>1.4</c:v>
                      </c:pt>
                      <c:pt idx="6713">
                        <c:v>1.1000000000000001</c:v>
                      </c:pt>
                      <c:pt idx="6714">
                        <c:v>1.2</c:v>
                      </c:pt>
                      <c:pt idx="6715">
                        <c:v>1.3</c:v>
                      </c:pt>
                      <c:pt idx="6716">
                        <c:v>1.3</c:v>
                      </c:pt>
                      <c:pt idx="6717">
                        <c:v>1.1000000000000001</c:v>
                      </c:pt>
                      <c:pt idx="6718">
                        <c:v>1.2</c:v>
                      </c:pt>
                      <c:pt idx="6719">
                        <c:v>1.3</c:v>
                      </c:pt>
                      <c:pt idx="6720">
                        <c:v>1.4</c:v>
                      </c:pt>
                      <c:pt idx="6721">
                        <c:v>1.1000000000000001</c:v>
                      </c:pt>
                      <c:pt idx="6722">
                        <c:v>1.3</c:v>
                      </c:pt>
                      <c:pt idx="6723">
                        <c:v>1.3</c:v>
                      </c:pt>
                      <c:pt idx="6724">
                        <c:v>1.3</c:v>
                      </c:pt>
                      <c:pt idx="6725">
                        <c:v>1.4</c:v>
                      </c:pt>
                      <c:pt idx="6726">
                        <c:v>1.2</c:v>
                      </c:pt>
                      <c:pt idx="6727">
                        <c:v>1.3</c:v>
                      </c:pt>
                      <c:pt idx="6728">
                        <c:v>1.3</c:v>
                      </c:pt>
                      <c:pt idx="6729">
                        <c:v>1.3</c:v>
                      </c:pt>
                      <c:pt idx="6730">
                        <c:v>1.3</c:v>
                      </c:pt>
                      <c:pt idx="6731">
                        <c:v>1.2</c:v>
                      </c:pt>
                      <c:pt idx="6732">
                        <c:v>1.3</c:v>
                      </c:pt>
                      <c:pt idx="6733">
                        <c:v>1.3</c:v>
                      </c:pt>
                      <c:pt idx="6734">
                        <c:v>1.2</c:v>
                      </c:pt>
                      <c:pt idx="6735">
                        <c:v>1.2</c:v>
                      </c:pt>
                      <c:pt idx="6736">
                        <c:v>1.4</c:v>
                      </c:pt>
                      <c:pt idx="6737">
                        <c:v>1.2</c:v>
                      </c:pt>
                      <c:pt idx="6738">
                        <c:v>1.3</c:v>
                      </c:pt>
                      <c:pt idx="6739">
                        <c:v>1.3</c:v>
                      </c:pt>
                      <c:pt idx="6740">
                        <c:v>1.2</c:v>
                      </c:pt>
                      <c:pt idx="6741">
                        <c:v>1.3</c:v>
                      </c:pt>
                      <c:pt idx="6742">
                        <c:v>1.2</c:v>
                      </c:pt>
                      <c:pt idx="6743">
                        <c:v>1.3</c:v>
                      </c:pt>
                      <c:pt idx="6744">
                        <c:v>1.5</c:v>
                      </c:pt>
                      <c:pt idx="6745">
                        <c:v>1.2</c:v>
                      </c:pt>
                      <c:pt idx="6746">
                        <c:v>1.3</c:v>
                      </c:pt>
                      <c:pt idx="6747">
                        <c:v>1.2</c:v>
                      </c:pt>
                      <c:pt idx="6748">
                        <c:v>1.2</c:v>
                      </c:pt>
                      <c:pt idx="6749">
                        <c:v>1.2</c:v>
                      </c:pt>
                      <c:pt idx="6750">
                        <c:v>1.3</c:v>
                      </c:pt>
                      <c:pt idx="6751">
                        <c:v>1.3</c:v>
                      </c:pt>
                      <c:pt idx="6752">
                        <c:v>1.2</c:v>
                      </c:pt>
                      <c:pt idx="6753">
                        <c:v>1.2</c:v>
                      </c:pt>
                      <c:pt idx="6754">
                        <c:v>1.3</c:v>
                      </c:pt>
                      <c:pt idx="6755">
                        <c:v>1.1000000000000001</c:v>
                      </c:pt>
                      <c:pt idx="6756">
                        <c:v>1.2</c:v>
                      </c:pt>
                      <c:pt idx="6757">
                        <c:v>1.3</c:v>
                      </c:pt>
                      <c:pt idx="6758">
                        <c:v>1.4</c:v>
                      </c:pt>
                      <c:pt idx="6759">
                        <c:v>1.3</c:v>
                      </c:pt>
                      <c:pt idx="6760">
                        <c:v>1.1000000000000001</c:v>
                      </c:pt>
                      <c:pt idx="6761">
                        <c:v>1.3</c:v>
                      </c:pt>
                      <c:pt idx="6762">
                        <c:v>1.3</c:v>
                      </c:pt>
                      <c:pt idx="6763">
                        <c:v>1.3</c:v>
                      </c:pt>
                      <c:pt idx="6764">
                        <c:v>1.1000000000000001</c:v>
                      </c:pt>
                      <c:pt idx="6765">
                        <c:v>1.3</c:v>
                      </c:pt>
                      <c:pt idx="6766">
                        <c:v>1.3</c:v>
                      </c:pt>
                      <c:pt idx="6767">
                        <c:v>1.3</c:v>
                      </c:pt>
                      <c:pt idx="6768">
                        <c:v>1.4</c:v>
                      </c:pt>
                      <c:pt idx="6769">
                        <c:v>1.4</c:v>
                      </c:pt>
                      <c:pt idx="6770">
                        <c:v>1.2</c:v>
                      </c:pt>
                      <c:pt idx="6771">
                        <c:v>1.1000000000000001</c:v>
                      </c:pt>
                      <c:pt idx="6772">
                        <c:v>1.3</c:v>
                      </c:pt>
                      <c:pt idx="6773">
                        <c:v>1.3</c:v>
                      </c:pt>
                      <c:pt idx="6774">
                        <c:v>1.3</c:v>
                      </c:pt>
                      <c:pt idx="6775">
                        <c:v>1.3</c:v>
                      </c:pt>
                      <c:pt idx="6776">
                        <c:v>1.3</c:v>
                      </c:pt>
                      <c:pt idx="6777">
                        <c:v>1.3</c:v>
                      </c:pt>
                      <c:pt idx="6778">
                        <c:v>1.3</c:v>
                      </c:pt>
                      <c:pt idx="6779">
                        <c:v>1.2</c:v>
                      </c:pt>
                      <c:pt idx="6780">
                        <c:v>1.3</c:v>
                      </c:pt>
                      <c:pt idx="6781">
                        <c:v>1.4</c:v>
                      </c:pt>
                      <c:pt idx="6782">
                        <c:v>1.2</c:v>
                      </c:pt>
                      <c:pt idx="6783">
                        <c:v>1.3</c:v>
                      </c:pt>
                      <c:pt idx="6784">
                        <c:v>1.3</c:v>
                      </c:pt>
                      <c:pt idx="6785">
                        <c:v>1.5</c:v>
                      </c:pt>
                      <c:pt idx="6786">
                        <c:v>1.3</c:v>
                      </c:pt>
                      <c:pt idx="6787">
                        <c:v>1.2</c:v>
                      </c:pt>
                      <c:pt idx="6788">
                        <c:v>1.3</c:v>
                      </c:pt>
                      <c:pt idx="6789">
                        <c:v>1.2</c:v>
                      </c:pt>
                      <c:pt idx="6790">
                        <c:v>1.3</c:v>
                      </c:pt>
                      <c:pt idx="6791">
                        <c:v>1.4</c:v>
                      </c:pt>
                      <c:pt idx="6792">
                        <c:v>1</c:v>
                      </c:pt>
                      <c:pt idx="6793">
                        <c:v>1.3</c:v>
                      </c:pt>
                      <c:pt idx="6794">
                        <c:v>1.4</c:v>
                      </c:pt>
                      <c:pt idx="6795">
                        <c:v>1.2</c:v>
                      </c:pt>
                      <c:pt idx="6796">
                        <c:v>1.2</c:v>
                      </c:pt>
                      <c:pt idx="6797">
                        <c:v>1.4</c:v>
                      </c:pt>
                      <c:pt idx="6798">
                        <c:v>1.2</c:v>
                      </c:pt>
                      <c:pt idx="6799">
                        <c:v>1.3</c:v>
                      </c:pt>
                      <c:pt idx="6800">
                        <c:v>1.2</c:v>
                      </c:pt>
                      <c:pt idx="6801">
                        <c:v>1.1000000000000001</c:v>
                      </c:pt>
                      <c:pt idx="6802">
                        <c:v>1.3</c:v>
                      </c:pt>
                      <c:pt idx="6803">
                        <c:v>1.2</c:v>
                      </c:pt>
                      <c:pt idx="6804">
                        <c:v>1.3</c:v>
                      </c:pt>
                      <c:pt idx="6805">
                        <c:v>1.2</c:v>
                      </c:pt>
                      <c:pt idx="6806">
                        <c:v>1.5</c:v>
                      </c:pt>
                      <c:pt idx="6807">
                        <c:v>1.3</c:v>
                      </c:pt>
                      <c:pt idx="6808">
                        <c:v>1.2</c:v>
                      </c:pt>
                      <c:pt idx="6809">
                        <c:v>1.3</c:v>
                      </c:pt>
                      <c:pt idx="6810">
                        <c:v>1.1000000000000001</c:v>
                      </c:pt>
                      <c:pt idx="6811">
                        <c:v>1.3</c:v>
                      </c:pt>
                      <c:pt idx="6812">
                        <c:v>1.2</c:v>
                      </c:pt>
                      <c:pt idx="6813">
                        <c:v>1.3</c:v>
                      </c:pt>
                      <c:pt idx="6814">
                        <c:v>1.3</c:v>
                      </c:pt>
                      <c:pt idx="6815">
                        <c:v>1.3</c:v>
                      </c:pt>
                      <c:pt idx="6816">
                        <c:v>1.3</c:v>
                      </c:pt>
                      <c:pt idx="6817">
                        <c:v>1.3</c:v>
                      </c:pt>
                      <c:pt idx="6818">
                        <c:v>1.3</c:v>
                      </c:pt>
                      <c:pt idx="6819">
                        <c:v>1.4</c:v>
                      </c:pt>
                      <c:pt idx="6820">
                        <c:v>1.4</c:v>
                      </c:pt>
                      <c:pt idx="6821">
                        <c:v>1.3</c:v>
                      </c:pt>
                      <c:pt idx="6822">
                        <c:v>1.4</c:v>
                      </c:pt>
                      <c:pt idx="6823">
                        <c:v>1.1000000000000001</c:v>
                      </c:pt>
                      <c:pt idx="6824">
                        <c:v>1.2</c:v>
                      </c:pt>
                      <c:pt idx="6825">
                        <c:v>1.2</c:v>
                      </c:pt>
                      <c:pt idx="6826">
                        <c:v>1.3</c:v>
                      </c:pt>
                      <c:pt idx="6827">
                        <c:v>1.2</c:v>
                      </c:pt>
                      <c:pt idx="6828">
                        <c:v>1.1000000000000001</c:v>
                      </c:pt>
                      <c:pt idx="6829">
                        <c:v>1.2</c:v>
                      </c:pt>
                      <c:pt idx="6830">
                        <c:v>1.2</c:v>
                      </c:pt>
                      <c:pt idx="6831">
                        <c:v>1.4</c:v>
                      </c:pt>
                      <c:pt idx="6832">
                        <c:v>1.3</c:v>
                      </c:pt>
                      <c:pt idx="6833">
                        <c:v>1.3</c:v>
                      </c:pt>
                      <c:pt idx="6834">
                        <c:v>1.3</c:v>
                      </c:pt>
                      <c:pt idx="6835">
                        <c:v>1.4</c:v>
                      </c:pt>
                      <c:pt idx="6836">
                        <c:v>1.1000000000000001</c:v>
                      </c:pt>
                      <c:pt idx="6837">
                        <c:v>1.2</c:v>
                      </c:pt>
                      <c:pt idx="6838">
                        <c:v>1.4</c:v>
                      </c:pt>
                      <c:pt idx="6839">
                        <c:v>1.2</c:v>
                      </c:pt>
                      <c:pt idx="6840">
                        <c:v>1.2</c:v>
                      </c:pt>
                      <c:pt idx="6841">
                        <c:v>1.2</c:v>
                      </c:pt>
                      <c:pt idx="6842">
                        <c:v>1.2</c:v>
                      </c:pt>
                      <c:pt idx="6843">
                        <c:v>1.3</c:v>
                      </c:pt>
                      <c:pt idx="6844">
                        <c:v>1.2</c:v>
                      </c:pt>
                      <c:pt idx="6845">
                        <c:v>1.3</c:v>
                      </c:pt>
                      <c:pt idx="6846">
                        <c:v>1.2</c:v>
                      </c:pt>
                      <c:pt idx="6847">
                        <c:v>1.3</c:v>
                      </c:pt>
                      <c:pt idx="6848">
                        <c:v>1.2</c:v>
                      </c:pt>
                      <c:pt idx="6849">
                        <c:v>1.4</c:v>
                      </c:pt>
                      <c:pt idx="6850">
                        <c:v>1.2</c:v>
                      </c:pt>
                      <c:pt idx="6851">
                        <c:v>1.3</c:v>
                      </c:pt>
                      <c:pt idx="6852">
                        <c:v>1.2</c:v>
                      </c:pt>
                      <c:pt idx="6853">
                        <c:v>1.3</c:v>
                      </c:pt>
                      <c:pt idx="6854">
                        <c:v>1.2</c:v>
                      </c:pt>
                      <c:pt idx="6855">
                        <c:v>1.2</c:v>
                      </c:pt>
                      <c:pt idx="6856">
                        <c:v>1.2</c:v>
                      </c:pt>
                      <c:pt idx="6857">
                        <c:v>1.3</c:v>
                      </c:pt>
                      <c:pt idx="6858">
                        <c:v>1.4</c:v>
                      </c:pt>
                      <c:pt idx="6859">
                        <c:v>1.2</c:v>
                      </c:pt>
                      <c:pt idx="6860">
                        <c:v>1.1000000000000001</c:v>
                      </c:pt>
                      <c:pt idx="6861">
                        <c:v>1.2</c:v>
                      </c:pt>
                      <c:pt idx="6862">
                        <c:v>1.3</c:v>
                      </c:pt>
                      <c:pt idx="6863">
                        <c:v>1.3</c:v>
                      </c:pt>
                      <c:pt idx="6864">
                        <c:v>1.2</c:v>
                      </c:pt>
                      <c:pt idx="6865">
                        <c:v>1.4</c:v>
                      </c:pt>
                      <c:pt idx="6866">
                        <c:v>1.4</c:v>
                      </c:pt>
                      <c:pt idx="6867">
                        <c:v>1.1000000000000001</c:v>
                      </c:pt>
                      <c:pt idx="6868">
                        <c:v>1.3</c:v>
                      </c:pt>
                      <c:pt idx="6869">
                        <c:v>1.3</c:v>
                      </c:pt>
                      <c:pt idx="6870">
                        <c:v>1.4</c:v>
                      </c:pt>
                      <c:pt idx="6871">
                        <c:v>1.5</c:v>
                      </c:pt>
                      <c:pt idx="6872">
                        <c:v>1.3</c:v>
                      </c:pt>
                      <c:pt idx="6873">
                        <c:v>1.1000000000000001</c:v>
                      </c:pt>
                      <c:pt idx="6874">
                        <c:v>1.4</c:v>
                      </c:pt>
                      <c:pt idx="6875">
                        <c:v>1.4</c:v>
                      </c:pt>
                      <c:pt idx="6876">
                        <c:v>1.2</c:v>
                      </c:pt>
                      <c:pt idx="6877">
                        <c:v>1.1000000000000001</c:v>
                      </c:pt>
                      <c:pt idx="6878">
                        <c:v>1.4</c:v>
                      </c:pt>
                      <c:pt idx="6879">
                        <c:v>1.4</c:v>
                      </c:pt>
                      <c:pt idx="6880">
                        <c:v>1.5</c:v>
                      </c:pt>
                      <c:pt idx="6881">
                        <c:v>1.2</c:v>
                      </c:pt>
                      <c:pt idx="6882">
                        <c:v>1.3</c:v>
                      </c:pt>
                      <c:pt idx="6883">
                        <c:v>1.4</c:v>
                      </c:pt>
                      <c:pt idx="6884">
                        <c:v>1.4</c:v>
                      </c:pt>
                      <c:pt idx="6885">
                        <c:v>1.1000000000000001</c:v>
                      </c:pt>
                      <c:pt idx="6886">
                        <c:v>1.3</c:v>
                      </c:pt>
                      <c:pt idx="6887">
                        <c:v>1.2</c:v>
                      </c:pt>
                      <c:pt idx="6888">
                        <c:v>1.3</c:v>
                      </c:pt>
                      <c:pt idx="6889">
                        <c:v>1.3</c:v>
                      </c:pt>
                      <c:pt idx="6890">
                        <c:v>1.5</c:v>
                      </c:pt>
                      <c:pt idx="6891">
                        <c:v>1.3</c:v>
                      </c:pt>
                      <c:pt idx="6892">
                        <c:v>1.2</c:v>
                      </c:pt>
                      <c:pt idx="6893">
                        <c:v>1.3</c:v>
                      </c:pt>
                      <c:pt idx="6894">
                        <c:v>1.3</c:v>
                      </c:pt>
                      <c:pt idx="6895">
                        <c:v>1.2</c:v>
                      </c:pt>
                      <c:pt idx="6896">
                        <c:v>1.4</c:v>
                      </c:pt>
                      <c:pt idx="6897">
                        <c:v>1.3</c:v>
                      </c:pt>
                      <c:pt idx="6898">
                        <c:v>1.3</c:v>
                      </c:pt>
                      <c:pt idx="6899">
                        <c:v>1.3</c:v>
                      </c:pt>
                      <c:pt idx="6900">
                        <c:v>1.2</c:v>
                      </c:pt>
                      <c:pt idx="6901">
                        <c:v>1.3</c:v>
                      </c:pt>
                      <c:pt idx="6902">
                        <c:v>1.4</c:v>
                      </c:pt>
                      <c:pt idx="6903">
                        <c:v>1.4</c:v>
                      </c:pt>
                      <c:pt idx="6904">
                        <c:v>1.3</c:v>
                      </c:pt>
                      <c:pt idx="6905">
                        <c:v>1.4</c:v>
                      </c:pt>
                      <c:pt idx="6906">
                        <c:v>1.2</c:v>
                      </c:pt>
                      <c:pt idx="6907">
                        <c:v>1.4</c:v>
                      </c:pt>
                      <c:pt idx="6908">
                        <c:v>1.4</c:v>
                      </c:pt>
                      <c:pt idx="6909">
                        <c:v>1.3</c:v>
                      </c:pt>
                      <c:pt idx="6910">
                        <c:v>1.1000000000000001</c:v>
                      </c:pt>
                      <c:pt idx="6911">
                        <c:v>1.3</c:v>
                      </c:pt>
                      <c:pt idx="6912">
                        <c:v>1.4</c:v>
                      </c:pt>
                      <c:pt idx="6913">
                        <c:v>1.2</c:v>
                      </c:pt>
                      <c:pt idx="6914">
                        <c:v>1.3</c:v>
                      </c:pt>
                      <c:pt idx="6915">
                        <c:v>1.5</c:v>
                      </c:pt>
                      <c:pt idx="6916">
                        <c:v>1</c:v>
                      </c:pt>
                      <c:pt idx="6917">
                        <c:v>1.3</c:v>
                      </c:pt>
                      <c:pt idx="6918">
                        <c:v>1.3</c:v>
                      </c:pt>
                      <c:pt idx="6919">
                        <c:v>1.1000000000000001</c:v>
                      </c:pt>
                      <c:pt idx="6920">
                        <c:v>1.3</c:v>
                      </c:pt>
                      <c:pt idx="6921">
                        <c:v>1.3</c:v>
                      </c:pt>
                      <c:pt idx="6922">
                        <c:v>1.2</c:v>
                      </c:pt>
                      <c:pt idx="6923">
                        <c:v>1.5</c:v>
                      </c:pt>
                      <c:pt idx="6924">
                        <c:v>1.4</c:v>
                      </c:pt>
                      <c:pt idx="6925">
                        <c:v>1.4</c:v>
                      </c:pt>
                      <c:pt idx="6926">
                        <c:v>1.2</c:v>
                      </c:pt>
                      <c:pt idx="6927">
                        <c:v>1.2</c:v>
                      </c:pt>
                      <c:pt idx="6928">
                        <c:v>1.2</c:v>
                      </c:pt>
                      <c:pt idx="6929">
                        <c:v>1.2</c:v>
                      </c:pt>
                      <c:pt idx="6930">
                        <c:v>1.2</c:v>
                      </c:pt>
                      <c:pt idx="6931">
                        <c:v>1.3</c:v>
                      </c:pt>
                      <c:pt idx="6932">
                        <c:v>1.3</c:v>
                      </c:pt>
                      <c:pt idx="6933">
                        <c:v>1.2</c:v>
                      </c:pt>
                      <c:pt idx="6934">
                        <c:v>1.3</c:v>
                      </c:pt>
                      <c:pt idx="6935">
                        <c:v>1.3</c:v>
                      </c:pt>
                      <c:pt idx="6936">
                        <c:v>1.3</c:v>
                      </c:pt>
                      <c:pt idx="6937">
                        <c:v>1.4</c:v>
                      </c:pt>
                      <c:pt idx="6938">
                        <c:v>1.2</c:v>
                      </c:pt>
                      <c:pt idx="6939">
                        <c:v>1.3</c:v>
                      </c:pt>
                      <c:pt idx="6940">
                        <c:v>1.3</c:v>
                      </c:pt>
                      <c:pt idx="6941">
                        <c:v>1.3</c:v>
                      </c:pt>
                      <c:pt idx="6942">
                        <c:v>1.2</c:v>
                      </c:pt>
                      <c:pt idx="6943">
                        <c:v>1.2</c:v>
                      </c:pt>
                      <c:pt idx="6944">
                        <c:v>1.3</c:v>
                      </c:pt>
                      <c:pt idx="6945">
                        <c:v>1.5</c:v>
                      </c:pt>
                      <c:pt idx="6946">
                        <c:v>1.3</c:v>
                      </c:pt>
                      <c:pt idx="6947">
                        <c:v>1.2</c:v>
                      </c:pt>
                      <c:pt idx="6948">
                        <c:v>1.2</c:v>
                      </c:pt>
                      <c:pt idx="6949">
                        <c:v>1.2</c:v>
                      </c:pt>
                      <c:pt idx="6950">
                        <c:v>1.2</c:v>
                      </c:pt>
                      <c:pt idx="6951">
                        <c:v>1.4</c:v>
                      </c:pt>
                      <c:pt idx="6952">
                        <c:v>1.3</c:v>
                      </c:pt>
                      <c:pt idx="6953">
                        <c:v>1.3</c:v>
                      </c:pt>
                      <c:pt idx="6954">
                        <c:v>1.2</c:v>
                      </c:pt>
                      <c:pt idx="6955">
                        <c:v>1.4</c:v>
                      </c:pt>
                      <c:pt idx="6956">
                        <c:v>1.3</c:v>
                      </c:pt>
                      <c:pt idx="6957">
                        <c:v>1.2</c:v>
                      </c:pt>
                      <c:pt idx="6958">
                        <c:v>1.3</c:v>
                      </c:pt>
                      <c:pt idx="6959">
                        <c:v>1.2</c:v>
                      </c:pt>
                      <c:pt idx="6960">
                        <c:v>1.2</c:v>
                      </c:pt>
                      <c:pt idx="6961">
                        <c:v>1.3</c:v>
                      </c:pt>
                      <c:pt idx="6962">
                        <c:v>1.3</c:v>
                      </c:pt>
                      <c:pt idx="6963">
                        <c:v>1.3</c:v>
                      </c:pt>
                      <c:pt idx="6964">
                        <c:v>1.2</c:v>
                      </c:pt>
                      <c:pt idx="6965">
                        <c:v>1.4</c:v>
                      </c:pt>
                      <c:pt idx="6966">
                        <c:v>1.3</c:v>
                      </c:pt>
                      <c:pt idx="6967">
                        <c:v>1.1000000000000001</c:v>
                      </c:pt>
                      <c:pt idx="6968">
                        <c:v>1.4</c:v>
                      </c:pt>
                      <c:pt idx="6969">
                        <c:v>1.1000000000000001</c:v>
                      </c:pt>
                      <c:pt idx="6970">
                        <c:v>1.3</c:v>
                      </c:pt>
                      <c:pt idx="6971">
                        <c:v>1.3</c:v>
                      </c:pt>
                      <c:pt idx="6972">
                        <c:v>1.3</c:v>
                      </c:pt>
                      <c:pt idx="6973">
                        <c:v>1.2</c:v>
                      </c:pt>
                      <c:pt idx="6974">
                        <c:v>1.1000000000000001</c:v>
                      </c:pt>
                      <c:pt idx="6975">
                        <c:v>1.3</c:v>
                      </c:pt>
                      <c:pt idx="6976">
                        <c:v>1.1000000000000001</c:v>
                      </c:pt>
                      <c:pt idx="6977">
                        <c:v>1.2</c:v>
                      </c:pt>
                      <c:pt idx="6978">
                        <c:v>1.2</c:v>
                      </c:pt>
                      <c:pt idx="6979">
                        <c:v>1.2</c:v>
                      </c:pt>
                      <c:pt idx="6980">
                        <c:v>1.3</c:v>
                      </c:pt>
                      <c:pt idx="6981">
                        <c:v>1.5</c:v>
                      </c:pt>
                      <c:pt idx="6982">
                        <c:v>1.1000000000000001</c:v>
                      </c:pt>
                      <c:pt idx="6983">
                        <c:v>1.2</c:v>
                      </c:pt>
                      <c:pt idx="6984">
                        <c:v>1.2</c:v>
                      </c:pt>
                      <c:pt idx="6985">
                        <c:v>1.2</c:v>
                      </c:pt>
                      <c:pt idx="6986">
                        <c:v>1.3</c:v>
                      </c:pt>
                      <c:pt idx="6987">
                        <c:v>1.3</c:v>
                      </c:pt>
                      <c:pt idx="6988">
                        <c:v>1.3</c:v>
                      </c:pt>
                      <c:pt idx="6989">
                        <c:v>1.1000000000000001</c:v>
                      </c:pt>
                      <c:pt idx="6990">
                        <c:v>1.2</c:v>
                      </c:pt>
                      <c:pt idx="6991">
                        <c:v>1.3</c:v>
                      </c:pt>
                      <c:pt idx="6992">
                        <c:v>1.3</c:v>
                      </c:pt>
                      <c:pt idx="6993">
                        <c:v>1.3</c:v>
                      </c:pt>
                      <c:pt idx="6994">
                        <c:v>1.1000000000000001</c:v>
                      </c:pt>
                      <c:pt idx="6995">
                        <c:v>1.3</c:v>
                      </c:pt>
                      <c:pt idx="6996">
                        <c:v>1.3</c:v>
                      </c:pt>
                      <c:pt idx="6997">
                        <c:v>1.2</c:v>
                      </c:pt>
                      <c:pt idx="6998">
                        <c:v>1.4</c:v>
                      </c:pt>
                      <c:pt idx="6999">
                        <c:v>1.3</c:v>
                      </c:pt>
                      <c:pt idx="7000">
                        <c:v>1.1000000000000001</c:v>
                      </c:pt>
                      <c:pt idx="7001">
                        <c:v>1.2</c:v>
                      </c:pt>
                      <c:pt idx="7002">
                        <c:v>1.3</c:v>
                      </c:pt>
                      <c:pt idx="7003">
                        <c:v>1.3</c:v>
                      </c:pt>
                      <c:pt idx="7004">
                        <c:v>1.2</c:v>
                      </c:pt>
                      <c:pt idx="7005">
                        <c:v>1.2</c:v>
                      </c:pt>
                      <c:pt idx="7006">
                        <c:v>1.2</c:v>
                      </c:pt>
                      <c:pt idx="7007">
                        <c:v>1.2</c:v>
                      </c:pt>
                      <c:pt idx="7008">
                        <c:v>1.3</c:v>
                      </c:pt>
                      <c:pt idx="7009">
                        <c:v>1.4</c:v>
                      </c:pt>
                      <c:pt idx="7010">
                        <c:v>1.2</c:v>
                      </c:pt>
                      <c:pt idx="7011">
                        <c:v>1.1000000000000001</c:v>
                      </c:pt>
                      <c:pt idx="7012">
                        <c:v>1.2</c:v>
                      </c:pt>
                      <c:pt idx="7013">
                        <c:v>1.4</c:v>
                      </c:pt>
                      <c:pt idx="7014">
                        <c:v>1.1000000000000001</c:v>
                      </c:pt>
                      <c:pt idx="7015">
                        <c:v>1.4</c:v>
                      </c:pt>
                      <c:pt idx="7016">
                        <c:v>1.2</c:v>
                      </c:pt>
                      <c:pt idx="7017">
                        <c:v>1.3</c:v>
                      </c:pt>
                      <c:pt idx="7018">
                        <c:v>1.3</c:v>
                      </c:pt>
                      <c:pt idx="7019">
                        <c:v>1.2</c:v>
                      </c:pt>
                      <c:pt idx="7020">
                        <c:v>1.4</c:v>
                      </c:pt>
                      <c:pt idx="7021">
                        <c:v>1.2</c:v>
                      </c:pt>
                      <c:pt idx="7022">
                        <c:v>1.3</c:v>
                      </c:pt>
                      <c:pt idx="7023">
                        <c:v>1.1000000000000001</c:v>
                      </c:pt>
                      <c:pt idx="7024">
                        <c:v>1.2</c:v>
                      </c:pt>
                      <c:pt idx="7025">
                        <c:v>1.2</c:v>
                      </c:pt>
                      <c:pt idx="7026">
                        <c:v>1.3</c:v>
                      </c:pt>
                      <c:pt idx="7027">
                        <c:v>1.4</c:v>
                      </c:pt>
                      <c:pt idx="7028">
                        <c:v>1.2</c:v>
                      </c:pt>
                      <c:pt idx="7029">
                        <c:v>1.2</c:v>
                      </c:pt>
                      <c:pt idx="7030">
                        <c:v>1.1000000000000001</c:v>
                      </c:pt>
                      <c:pt idx="7031">
                        <c:v>1.3</c:v>
                      </c:pt>
                      <c:pt idx="7032">
                        <c:v>1.3</c:v>
                      </c:pt>
                      <c:pt idx="7033">
                        <c:v>1.3</c:v>
                      </c:pt>
                      <c:pt idx="7034">
                        <c:v>1.2</c:v>
                      </c:pt>
                      <c:pt idx="7035">
                        <c:v>1.2</c:v>
                      </c:pt>
                      <c:pt idx="7036">
                        <c:v>1.3</c:v>
                      </c:pt>
                      <c:pt idx="7037">
                        <c:v>1.6</c:v>
                      </c:pt>
                      <c:pt idx="7038">
                        <c:v>1.2</c:v>
                      </c:pt>
                      <c:pt idx="7039">
                        <c:v>1.1000000000000001</c:v>
                      </c:pt>
                      <c:pt idx="7040">
                        <c:v>1.1000000000000001</c:v>
                      </c:pt>
                      <c:pt idx="7041">
                        <c:v>1.2</c:v>
                      </c:pt>
                      <c:pt idx="7042">
                        <c:v>1.3</c:v>
                      </c:pt>
                      <c:pt idx="7043">
                        <c:v>1.1000000000000001</c:v>
                      </c:pt>
                      <c:pt idx="7044">
                        <c:v>1.2</c:v>
                      </c:pt>
                      <c:pt idx="7045">
                        <c:v>1.3</c:v>
                      </c:pt>
                      <c:pt idx="7046">
                        <c:v>1.1000000000000001</c:v>
                      </c:pt>
                      <c:pt idx="7047">
                        <c:v>1.3</c:v>
                      </c:pt>
                      <c:pt idx="7048">
                        <c:v>1.4</c:v>
                      </c:pt>
                      <c:pt idx="7049">
                        <c:v>1.2</c:v>
                      </c:pt>
                      <c:pt idx="7050">
                        <c:v>1.3</c:v>
                      </c:pt>
                      <c:pt idx="7051">
                        <c:v>1.1000000000000001</c:v>
                      </c:pt>
                      <c:pt idx="7052">
                        <c:v>1.4</c:v>
                      </c:pt>
                      <c:pt idx="7053">
                        <c:v>1.3</c:v>
                      </c:pt>
                      <c:pt idx="7054">
                        <c:v>1.1000000000000001</c:v>
                      </c:pt>
                      <c:pt idx="7055">
                        <c:v>1.3</c:v>
                      </c:pt>
                      <c:pt idx="7056">
                        <c:v>1.3</c:v>
                      </c:pt>
                      <c:pt idx="7057">
                        <c:v>1.3</c:v>
                      </c:pt>
                      <c:pt idx="7058">
                        <c:v>1.3</c:v>
                      </c:pt>
                      <c:pt idx="7059">
                        <c:v>1.2</c:v>
                      </c:pt>
                      <c:pt idx="7060">
                        <c:v>1.3</c:v>
                      </c:pt>
                      <c:pt idx="7061">
                        <c:v>1.2</c:v>
                      </c:pt>
                      <c:pt idx="7062">
                        <c:v>1.2</c:v>
                      </c:pt>
                      <c:pt idx="7063">
                        <c:v>1.3</c:v>
                      </c:pt>
                      <c:pt idx="7064">
                        <c:v>1.2</c:v>
                      </c:pt>
                      <c:pt idx="7065">
                        <c:v>1.4</c:v>
                      </c:pt>
                      <c:pt idx="7066">
                        <c:v>1.1000000000000001</c:v>
                      </c:pt>
                      <c:pt idx="7067">
                        <c:v>1.2</c:v>
                      </c:pt>
                      <c:pt idx="7068">
                        <c:v>1.2</c:v>
                      </c:pt>
                      <c:pt idx="7069">
                        <c:v>1.6</c:v>
                      </c:pt>
                      <c:pt idx="7070">
                        <c:v>1.4</c:v>
                      </c:pt>
                      <c:pt idx="7071">
                        <c:v>1.2</c:v>
                      </c:pt>
                      <c:pt idx="7072">
                        <c:v>1.3</c:v>
                      </c:pt>
                      <c:pt idx="7073">
                        <c:v>1</c:v>
                      </c:pt>
                      <c:pt idx="7074">
                        <c:v>1.3</c:v>
                      </c:pt>
                      <c:pt idx="7075">
                        <c:v>1.2</c:v>
                      </c:pt>
                      <c:pt idx="7076">
                        <c:v>1.2</c:v>
                      </c:pt>
                      <c:pt idx="7077">
                        <c:v>1.3</c:v>
                      </c:pt>
                      <c:pt idx="7078">
                        <c:v>1.3</c:v>
                      </c:pt>
                      <c:pt idx="7079">
                        <c:v>1.2</c:v>
                      </c:pt>
                      <c:pt idx="7080">
                        <c:v>1.2</c:v>
                      </c:pt>
                      <c:pt idx="7081">
                        <c:v>1.4</c:v>
                      </c:pt>
                      <c:pt idx="7082">
                        <c:v>1.2</c:v>
                      </c:pt>
                      <c:pt idx="7083">
                        <c:v>1.2</c:v>
                      </c:pt>
                      <c:pt idx="7084">
                        <c:v>1.4</c:v>
                      </c:pt>
                      <c:pt idx="7085">
                        <c:v>1.3</c:v>
                      </c:pt>
                      <c:pt idx="7086">
                        <c:v>1.3</c:v>
                      </c:pt>
                      <c:pt idx="7087">
                        <c:v>1.1000000000000001</c:v>
                      </c:pt>
                      <c:pt idx="7088">
                        <c:v>1.3</c:v>
                      </c:pt>
                      <c:pt idx="7089">
                        <c:v>1.1000000000000001</c:v>
                      </c:pt>
                      <c:pt idx="7090">
                        <c:v>1.3</c:v>
                      </c:pt>
                      <c:pt idx="7091">
                        <c:v>1.3</c:v>
                      </c:pt>
                      <c:pt idx="7092">
                        <c:v>1.2</c:v>
                      </c:pt>
                      <c:pt idx="7093">
                        <c:v>1.3</c:v>
                      </c:pt>
                      <c:pt idx="7094">
                        <c:v>1.1000000000000001</c:v>
                      </c:pt>
                      <c:pt idx="7095">
                        <c:v>1.3</c:v>
                      </c:pt>
                      <c:pt idx="7096">
                        <c:v>1.2</c:v>
                      </c:pt>
                      <c:pt idx="7097">
                        <c:v>1.3</c:v>
                      </c:pt>
                      <c:pt idx="7098">
                        <c:v>1.3</c:v>
                      </c:pt>
                      <c:pt idx="7099">
                        <c:v>1.4</c:v>
                      </c:pt>
                      <c:pt idx="7100">
                        <c:v>1.2</c:v>
                      </c:pt>
                      <c:pt idx="7101">
                        <c:v>1.3</c:v>
                      </c:pt>
                      <c:pt idx="7102">
                        <c:v>1.5</c:v>
                      </c:pt>
                      <c:pt idx="7103">
                        <c:v>1.2</c:v>
                      </c:pt>
                      <c:pt idx="7104">
                        <c:v>1.5</c:v>
                      </c:pt>
                      <c:pt idx="7105">
                        <c:v>1.3</c:v>
                      </c:pt>
                      <c:pt idx="7106">
                        <c:v>1.1000000000000001</c:v>
                      </c:pt>
                      <c:pt idx="7107">
                        <c:v>1.4</c:v>
                      </c:pt>
                      <c:pt idx="7108">
                        <c:v>1.3</c:v>
                      </c:pt>
                      <c:pt idx="7109">
                        <c:v>1.2</c:v>
                      </c:pt>
                      <c:pt idx="7110">
                        <c:v>1.4</c:v>
                      </c:pt>
                      <c:pt idx="7111">
                        <c:v>1.4</c:v>
                      </c:pt>
                      <c:pt idx="7112">
                        <c:v>1.5</c:v>
                      </c:pt>
                      <c:pt idx="7113">
                        <c:v>1.2</c:v>
                      </c:pt>
                      <c:pt idx="7114">
                        <c:v>1.4</c:v>
                      </c:pt>
                      <c:pt idx="7115">
                        <c:v>1.3</c:v>
                      </c:pt>
                      <c:pt idx="7116">
                        <c:v>1.1000000000000001</c:v>
                      </c:pt>
                      <c:pt idx="7117">
                        <c:v>1.3</c:v>
                      </c:pt>
                      <c:pt idx="7118">
                        <c:v>1.5</c:v>
                      </c:pt>
                      <c:pt idx="7119">
                        <c:v>1.4</c:v>
                      </c:pt>
                      <c:pt idx="7120">
                        <c:v>1.2</c:v>
                      </c:pt>
                      <c:pt idx="7121">
                        <c:v>1.3</c:v>
                      </c:pt>
                      <c:pt idx="7122">
                        <c:v>1.3</c:v>
                      </c:pt>
                      <c:pt idx="7123">
                        <c:v>1.3</c:v>
                      </c:pt>
                      <c:pt idx="7124">
                        <c:v>1.4</c:v>
                      </c:pt>
                      <c:pt idx="7125">
                        <c:v>1.2</c:v>
                      </c:pt>
                      <c:pt idx="7126">
                        <c:v>1.3</c:v>
                      </c:pt>
                      <c:pt idx="7127">
                        <c:v>1.4</c:v>
                      </c:pt>
                      <c:pt idx="7128">
                        <c:v>1.2</c:v>
                      </c:pt>
                      <c:pt idx="7129">
                        <c:v>1.2</c:v>
                      </c:pt>
                      <c:pt idx="7130">
                        <c:v>1.3</c:v>
                      </c:pt>
                      <c:pt idx="7131">
                        <c:v>1.4</c:v>
                      </c:pt>
                      <c:pt idx="7132">
                        <c:v>1.3</c:v>
                      </c:pt>
                      <c:pt idx="7133">
                        <c:v>1.6</c:v>
                      </c:pt>
                      <c:pt idx="7134">
                        <c:v>1.3</c:v>
                      </c:pt>
                      <c:pt idx="7135">
                        <c:v>1.2</c:v>
                      </c:pt>
                      <c:pt idx="7136">
                        <c:v>1.5</c:v>
                      </c:pt>
                      <c:pt idx="7137">
                        <c:v>1.3</c:v>
                      </c:pt>
                      <c:pt idx="7138">
                        <c:v>1.1000000000000001</c:v>
                      </c:pt>
                      <c:pt idx="7139">
                        <c:v>1.3</c:v>
                      </c:pt>
                      <c:pt idx="7140">
                        <c:v>1.2</c:v>
                      </c:pt>
                      <c:pt idx="7141">
                        <c:v>1.6</c:v>
                      </c:pt>
                      <c:pt idx="7142">
                        <c:v>1.4</c:v>
                      </c:pt>
                      <c:pt idx="7143">
                        <c:v>1.2</c:v>
                      </c:pt>
                      <c:pt idx="7144">
                        <c:v>1.1000000000000001</c:v>
                      </c:pt>
                      <c:pt idx="7145">
                        <c:v>1.4</c:v>
                      </c:pt>
                      <c:pt idx="7146">
                        <c:v>1.3</c:v>
                      </c:pt>
                      <c:pt idx="7147">
                        <c:v>1.3</c:v>
                      </c:pt>
                      <c:pt idx="7148">
                        <c:v>1.3</c:v>
                      </c:pt>
                      <c:pt idx="7149">
                        <c:v>1.2</c:v>
                      </c:pt>
                      <c:pt idx="7150">
                        <c:v>1.4</c:v>
                      </c:pt>
                      <c:pt idx="7151">
                        <c:v>1.3</c:v>
                      </c:pt>
                      <c:pt idx="7152">
                        <c:v>1.2</c:v>
                      </c:pt>
                      <c:pt idx="7153">
                        <c:v>1.3</c:v>
                      </c:pt>
                      <c:pt idx="7154">
                        <c:v>1.2</c:v>
                      </c:pt>
                      <c:pt idx="7155">
                        <c:v>1.4</c:v>
                      </c:pt>
                      <c:pt idx="7156">
                        <c:v>1.3</c:v>
                      </c:pt>
                      <c:pt idx="7157">
                        <c:v>1.3</c:v>
                      </c:pt>
                      <c:pt idx="7158">
                        <c:v>1.2</c:v>
                      </c:pt>
                      <c:pt idx="7159">
                        <c:v>1.4</c:v>
                      </c:pt>
                      <c:pt idx="7160">
                        <c:v>1.3</c:v>
                      </c:pt>
                      <c:pt idx="7161">
                        <c:v>1.4</c:v>
                      </c:pt>
                      <c:pt idx="7162">
                        <c:v>1.4</c:v>
                      </c:pt>
                      <c:pt idx="7163">
                        <c:v>1.3</c:v>
                      </c:pt>
                      <c:pt idx="7164">
                        <c:v>1.6</c:v>
                      </c:pt>
                      <c:pt idx="7165">
                        <c:v>1.2</c:v>
                      </c:pt>
                      <c:pt idx="7166">
                        <c:v>1.2</c:v>
                      </c:pt>
                      <c:pt idx="7167">
                        <c:v>1.2</c:v>
                      </c:pt>
                      <c:pt idx="7168">
                        <c:v>1.2</c:v>
                      </c:pt>
                      <c:pt idx="7169">
                        <c:v>1.4</c:v>
                      </c:pt>
                      <c:pt idx="7170">
                        <c:v>1.3</c:v>
                      </c:pt>
                      <c:pt idx="7171">
                        <c:v>1.3</c:v>
                      </c:pt>
                      <c:pt idx="7172">
                        <c:v>1.1000000000000001</c:v>
                      </c:pt>
                      <c:pt idx="7173">
                        <c:v>1.4</c:v>
                      </c:pt>
                      <c:pt idx="7174">
                        <c:v>1.2</c:v>
                      </c:pt>
                      <c:pt idx="7175">
                        <c:v>1.3</c:v>
                      </c:pt>
                      <c:pt idx="7176">
                        <c:v>1.4</c:v>
                      </c:pt>
                      <c:pt idx="7177">
                        <c:v>1.3</c:v>
                      </c:pt>
                      <c:pt idx="7178">
                        <c:v>1.3</c:v>
                      </c:pt>
                      <c:pt idx="7179">
                        <c:v>1.3</c:v>
                      </c:pt>
                      <c:pt idx="7180">
                        <c:v>1.4</c:v>
                      </c:pt>
                      <c:pt idx="7181">
                        <c:v>1.3</c:v>
                      </c:pt>
                      <c:pt idx="7182">
                        <c:v>1.4</c:v>
                      </c:pt>
                      <c:pt idx="7183">
                        <c:v>1.1000000000000001</c:v>
                      </c:pt>
                      <c:pt idx="7184">
                        <c:v>1.3</c:v>
                      </c:pt>
                      <c:pt idx="7185">
                        <c:v>1.3</c:v>
                      </c:pt>
                      <c:pt idx="7186">
                        <c:v>1.1000000000000001</c:v>
                      </c:pt>
                      <c:pt idx="7187">
                        <c:v>1.2</c:v>
                      </c:pt>
                      <c:pt idx="7188">
                        <c:v>1.2</c:v>
                      </c:pt>
                      <c:pt idx="7189">
                        <c:v>1.4</c:v>
                      </c:pt>
                      <c:pt idx="7190">
                        <c:v>1.6</c:v>
                      </c:pt>
                      <c:pt idx="7191">
                        <c:v>1.2</c:v>
                      </c:pt>
                      <c:pt idx="7192">
                        <c:v>1.2</c:v>
                      </c:pt>
                      <c:pt idx="7193">
                        <c:v>1.4</c:v>
                      </c:pt>
                      <c:pt idx="7194">
                        <c:v>1.2</c:v>
                      </c:pt>
                      <c:pt idx="7195">
                        <c:v>1.3</c:v>
                      </c:pt>
                      <c:pt idx="7196">
                        <c:v>1.5</c:v>
                      </c:pt>
                      <c:pt idx="7197">
                        <c:v>1.3</c:v>
                      </c:pt>
                      <c:pt idx="7198">
                        <c:v>1.6</c:v>
                      </c:pt>
                      <c:pt idx="7199">
                        <c:v>1.3</c:v>
                      </c:pt>
                      <c:pt idx="7200">
                        <c:v>1.3</c:v>
                      </c:pt>
                      <c:pt idx="7201">
                        <c:v>1.3</c:v>
                      </c:pt>
                      <c:pt idx="7202">
                        <c:v>1.3</c:v>
                      </c:pt>
                      <c:pt idx="7203">
                        <c:v>1.3</c:v>
                      </c:pt>
                      <c:pt idx="7204">
                        <c:v>1.3</c:v>
                      </c:pt>
                      <c:pt idx="7205">
                        <c:v>1.2</c:v>
                      </c:pt>
                      <c:pt idx="7206">
                        <c:v>1.4</c:v>
                      </c:pt>
                      <c:pt idx="7207">
                        <c:v>1.3</c:v>
                      </c:pt>
                      <c:pt idx="7208">
                        <c:v>1.4</c:v>
                      </c:pt>
                      <c:pt idx="7209">
                        <c:v>1.4</c:v>
                      </c:pt>
                      <c:pt idx="7210">
                        <c:v>1.3</c:v>
                      </c:pt>
                      <c:pt idx="7211">
                        <c:v>1.2</c:v>
                      </c:pt>
                      <c:pt idx="7212">
                        <c:v>1.3</c:v>
                      </c:pt>
                      <c:pt idx="7213">
                        <c:v>1.4</c:v>
                      </c:pt>
                      <c:pt idx="7214">
                        <c:v>1.2</c:v>
                      </c:pt>
                      <c:pt idx="7215">
                        <c:v>1.4</c:v>
                      </c:pt>
                      <c:pt idx="7216">
                        <c:v>1.3</c:v>
                      </c:pt>
                      <c:pt idx="7217">
                        <c:v>1.3</c:v>
                      </c:pt>
                      <c:pt idx="7218">
                        <c:v>1.3</c:v>
                      </c:pt>
                      <c:pt idx="7219">
                        <c:v>1.3</c:v>
                      </c:pt>
                      <c:pt idx="7220">
                        <c:v>1.3</c:v>
                      </c:pt>
                      <c:pt idx="7221">
                        <c:v>1.4</c:v>
                      </c:pt>
                      <c:pt idx="7222">
                        <c:v>1.2</c:v>
                      </c:pt>
                      <c:pt idx="7223">
                        <c:v>1.4</c:v>
                      </c:pt>
                      <c:pt idx="7224">
                        <c:v>1.2</c:v>
                      </c:pt>
                      <c:pt idx="7225">
                        <c:v>1.3</c:v>
                      </c:pt>
                      <c:pt idx="7226">
                        <c:v>1.3</c:v>
                      </c:pt>
                      <c:pt idx="7227">
                        <c:v>1.3</c:v>
                      </c:pt>
                      <c:pt idx="7228">
                        <c:v>1.3</c:v>
                      </c:pt>
                      <c:pt idx="7229">
                        <c:v>1.4</c:v>
                      </c:pt>
                      <c:pt idx="7230">
                        <c:v>1.3</c:v>
                      </c:pt>
                      <c:pt idx="7231">
                        <c:v>1.2</c:v>
                      </c:pt>
                      <c:pt idx="7232">
                        <c:v>1.5</c:v>
                      </c:pt>
                      <c:pt idx="7233">
                        <c:v>1.4</c:v>
                      </c:pt>
                      <c:pt idx="7234">
                        <c:v>1.2</c:v>
                      </c:pt>
                      <c:pt idx="7235">
                        <c:v>1.4</c:v>
                      </c:pt>
                      <c:pt idx="7236">
                        <c:v>1.2</c:v>
                      </c:pt>
                      <c:pt idx="7237">
                        <c:v>1.2</c:v>
                      </c:pt>
                      <c:pt idx="7238">
                        <c:v>1.4</c:v>
                      </c:pt>
                      <c:pt idx="7239">
                        <c:v>1.3</c:v>
                      </c:pt>
                      <c:pt idx="7240">
                        <c:v>1.3</c:v>
                      </c:pt>
                      <c:pt idx="7241">
                        <c:v>1.4</c:v>
                      </c:pt>
                      <c:pt idx="7242">
                        <c:v>1.4</c:v>
                      </c:pt>
                      <c:pt idx="7243">
                        <c:v>1.4</c:v>
                      </c:pt>
                      <c:pt idx="7244">
                        <c:v>1.2</c:v>
                      </c:pt>
                      <c:pt idx="7245">
                        <c:v>1.4</c:v>
                      </c:pt>
                      <c:pt idx="7246">
                        <c:v>1.3</c:v>
                      </c:pt>
                      <c:pt idx="7247">
                        <c:v>1.3</c:v>
                      </c:pt>
                      <c:pt idx="7248">
                        <c:v>1.3</c:v>
                      </c:pt>
                      <c:pt idx="7249">
                        <c:v>1.3</c:v>
                      </c:pt>
                      <c:pt idx="7250">
                        <c:v>1.5</c:v>
                      </c:pt>
                      <c:pt idx="7251">
                        <c:v>1.3</c:v>
                      </c:pt>
                      <c:pt idx="7252">
                        <c:v>1.4</c:v>
                      </c:pt>
                      <c:pt idx="7253">
                        <c:v>1.4</c:v>
                      </c:pt>
                      <c:pt idx="7254">
                        <c:v>1.6</c:v>
                      </c:pt>
                      <c:pt idx="7255">
                        <c:v>1.3</c:v>
                      </c:pt>
                      <c:pt idx="7256">
                        <c:v>1.4</c:v>
                      </c:pt>
                      <c:pt idx="7257">
                        <c:v>1.3</c:v>
                      </c:pt>
                      <c:pt idx="7258">
                        <c:v>1.5</c:v>
                      </c:pt>
                      <c:pt idx="7259">
                        <c:v>1.3</c:v>
                      </c:pt>
                      <c:pt idx="7260">
                        <c:v>1.4</c:v>
                      </c:pt>
                      <c:pt idx="7261">
                        <c:v>1.4</c:v>
                      </c:pt>
                      <c:pt idx="7262">
                        <c:v>1.4</c:v>
                      </c:pt>
                      <c:pt idx="7263">
                        <c:v>1.2</c:v>
                      </c:pt>
                      <c:pt idx="7264">
                        <c:v>1.4</c:v>
                      </c:pt>
                      <c:pt idx="7265">
                        <c:v>1.3</c:v>
                      </c:pt>
                      <c:pt idx="7266">
                        <c:v>1.4</c:v>
                      </c:pt>
                      <c:pt idx="7267">
                        <c:v>1.4</c:v>
                      </c:pt>
                      <c:pt idx="7268">
                        <c:v>1.4</c:v>
                      </c:pt>
                      <c:pt idx="7269">
                        <c:v>1.3</c:v>
                      </c:pt>
                      <c:pt idx="7270">
                        <c:v>1.2</c:v>
                      </c:pt>
                      <c:pt idx="7271">
                        <c:v>1.3</c:v>
                      </c:pt>
                      <c:pt idx="7272">
                        <c:v>1.3</c:v>
                      </c:pt>
                      <c:pt idx="7273">
                        <c:v>1.5</c:v>
                      </c:pt>
                      <c:pt idx="7274">
                        <c:v>1.2</c:v>
                      </c:pt>
                      <c:pt idx="7275">
                        <c:v>1.2</c:v>
                      </c:pt>
                      <c:pt idx="7276">
                        <c:v>1.2</c:v>
                      </c:pt>
                      <c:pt idx="7277">
                        <c:v>1.4</c:v>
                      </c:pt>
                      <c:pt idx="7278">
                        <c:v>1.4</c:v>
                      </c:pt>
                      <c:pt idx="7279">
                        <c:v>1.4</c:v>
                      </c:pt>
                      <c:pt idx="7280">
                        <c:v>1.2</c:v>
                      </c:pt>
                      <c:pt idx="7281">
                        <c:v>1.3</c:v>
                      </c:pt>
                      <c:pt idx="7282">
                        <c:v>1.4</c:v>
                      </c:pt>
                      <c:pt idx="7283">
                        <c:v>1.3</c:v>
                      </c:pt>
                      <c:pt idx="7284">
                        <c:v>1.5</c:v>
                      </c:pt>
                      <c:pt idx="7285">
                        <c:v>1.1000000000000001</c:v>
                      </c:pt>
                      <c:pt idx="7286">
                        <c:v>1.3</c:v>
                      </c:pt>
                      <c:pt idx="7287">
                        <c:v>1.3</c:v>
                      </c:pt>
                      <c:pt idx="7288">
                        <c:v>1.6</c:v>
                      </c:pt>
                      <c:pt idx="7289">
                        <c:v>1.3</c:v>
                      </c:pt>
                      <c:pt idx="7290">
                        <c:v>1.3</c:v>
                      </c:pt>
                      <c:pt idx="7291">
                        <c:v>1.4</c:v>
                      </c:pt>
                      <c:pt idx="7292">
                        <c:v>1.3</c:v>
                      </c:pt>
                      <c:pt idx="7293">
                        <c:v>1.4</c:v>
                      </c:pt>
                      <c:pt idx="7294">
                        <c:v>1.4</c:v>
                      </c:pt>
                      <c:pt idx="7295">
                        <c:v>1.5</c:v>
                      </c:pt>
                      <c:pt idx="7296">
                        <c:v>1.3</c:v>
                      </c:pt>
                      <c:pt idx="7297">
                        <c:v>1.3</c:v>
                      </c:pt>
                      <c:pt idx="7298">
                        <c:v>1.4</c:v>
                      </c:pt>
                      <c:pt idx="7299">
                        <c:v>1.3</c:v>
                      </c:pt>
                      <c:pt idx="7300">
                        <c:v>1.3</c:v>
                      </c:pt>
                      <c:pt idx="7301">
                        <c:v>1.4</c:v>
                      </c:pt>
                      <c:pt idx="7302">
                        <c:v>1.3</c:v>
                      </c:pt>
                      <c:pt idx="7303">
                        <c:v>1.3</c:v>
                      </c:pt>
                      <c:pt idx="7304">
                        <c:v>1.6</c:v>
                      </c:pt>
                      <c:pt idx="7305">
                        <c:v>1.2</c:v>
                      </c:pt>
                      <c:pt idx="7306">
                        <c:v>1.4</c:v>
                      </c:pt>
                      <c:pt idx="7307">
                        <c:v>1.3</c:v>
                      </c:pt>
                      <c:pt idx="7308">
                        <c:v>1.3</c:v>
                      </c:pt>
                      <c:pt idx="7309">
                        <c:v>1.4</c:v>
                      </c:pt>
                      <c:pt idx="7310">
                        <c:v>1.3</c:v>
                      </c:pt>
                      <c:pt idx="7311">
                        <c:v>1.5</c:v>
                      </c:pt>
                      <c:pt idx="7312">
                        <c:v>1.4</c:v>
                      </c:pt>
                      <c:pt idx="7313">
                        <c:v>1.2</c:v>
                      </c:pt>
                      <c:pt idx="7314">
                        <c:v>1.2</c:v>
                      </c:pt>
                      <c:pt idx="7315">
                        <c:v>1.4</c:v>
                      </c:pt>
                      <c:pt idx="7316">
                        <c:v>1.3</c:v>
                      </c:pt>
                      <c:pt idx="7317">
                        <c:v>1.3</c:v>
                      </c:pt>
                      <c:pt idx="7318">
                        <c:v>1.3</c:v>
                      </c:pt>
                      <c:pt idx="7319">
                        <c:v>1.4</c:v>
                      </c:pt>
                      <c:pt idx="7320">
                        <c:v>1.3</c:v>
                      </c:pt>
                      <c:pt idx="7321">
                        <c:v>1.5</c:v>
                      </c:pt>
                      <c:pt idx="7322">
                        <c:v>1.3</c:v>
                      </c:pt>
                      <c:pt idx="7323">
                        <c:v>1.5</c:v>
                      </c:pt>
                      <c:pt idx="7324">
                        <c:v>1.5</c:v>
                      </c:pt>
                      <c:pt idx="7325">
                        <c:v>1.5</c:v>
                      </c:pt>
                      <c:pt idx="7326">
                        <c:v>1</c:v>
                      </c:pt>
                      <c:pt idx="7327">
                        <c:v>1.3</c:v>
                      </c:pt>
                      <c:pt idx="7328">
                        <c:v>1.3</c:v>
                      </c:pt>
                      <c:pt idx="7329">
                        <c:v>1.4</c:v>
                      </c:pt>
                      <c:pt idx="7330">
                        <c:v>1.4</c:v>
                      </c:pt>
                      <c:pt idx="7331">
                        <c:v>1.5</c:v>
                      </c:pt>
                      <c:pt idx="7332">
                        <c:v>1.4</c:v>
                      </c:pt>
                      <c:pt idx="7333">
                        <c:v>1.3</c:v>
                      </c:pt>
                      <c:pt idx="7334">
                        <c:v>1.3</c:v>
                      </c:pt>
                      <c:pt idx="7335">
                        <c:v>1.4</c:v>
                      </c:pt>
                      <c:pt idx="7336">
                        <c:v>1.2</c:v>
                      </c:pt>
                      <c:pt idx="7337">
                        <c:v>1.4</c:v>
                      </c:pt>
                      <c:pt idx="7338">
                        <c:v>1.3</c:v>
                      </c:pt>
                      <c:pt idx="7339">
                        <c:v>1.5</c:v>
                      </c:pt>
                      <c:pt idx="7340">
                        <c:v>1.5</c:v>
                      </c:pt>
                      <c:pt idx="7341">
                        <c:v>1</c:v>
                      </c:pt>
                      <c:pt idx="7342">
                        <c:v>1.4</c:v>
                      </c:pt>
                      <c:pt idx="7343">
                        <c:v>1.4</c:v>
                      </c:pt>
                      <c:pt idx="7344">
                        <c:v>1.3</c:v>
                      </c:pt>
                      <c:pt idx="7345">
                        <c:v>1.3</c:v>
                      </c:pt>
                      <c:pt idx="7346">
                        <c:v>1.2</c:v>
                      </c:pt>
                      <c:pt idx="7347">
                        <c:v>1.4</c:v>
                      </c:pt>
                      <c:pt idx="7348">
                        <c:v>1.2</c:v>
                      </c:pt>
                      <c:pt idx="7349">
                        <c:v>1.2</c:v>
                      </c:pt>
                      <c:pt idx="7350">
                        <c:v>1.3</c:v>
                      </c:pt>
                      <c:pt idx="7351">
                        <c:v>1.4</c:v>
                      </c:pt>
                      <c:pt idx="7352">
                        <c:v>1.2</c:v>
                      </c:pt>
                      <c:pt idx="7353">
                        <c:v>1.3</c:v>
                      </c:pt>
                      <c:pt idx="7354">
                        <c:v>1.3</c:v>
                      </c:pt>
                      <c:pt idx="7355">
                        <c:v>1.5</c:v>
                      </c:pt>
                      <c:pt idx="7356">
                        <c:v>1.6</c:v>
                      </c:pt>
                      <c:pt idx="7357">
                        <c:v>1.5</c:v>
                      </c:pt>
                      <c:pt idx="7358">
                        <c:v>1.1000000000000001</c:v>
                      </c:pt>
                      <c:pt idx="7359">
                        <c:v>1.3</c:v>
                      </c:pt>
                      <c:pt idx="7360">
                        <c:v>1.4</c:v>
                      </c:pt>
                      <c:pt idx="7361">
                        <c:v>1.3</c:v>
                      </c:pt>
                      <c:pt idx="7362">
                        <c:v>1.4</c:v>
                      </c:pt>
                      <c:pt idx="7363">
                        <c:v>1.4</c:v>
                      </c:pt>
                      <c:pt idx="7364">
                        <c:v>1.5</c:v>
                      </c:pt>
                      <c:pt idx="7365">
                        <c:v>1.2</c:v>
                      </c:pt>
                      <c:pt idx="7366">
                        <c:v>1.3</c:v>
                      </c:pt>
                      <c:pt idx="7367">
                        <c:v>1.3</c:v>
                      </c:pt>
                      <c:pt idx="7368">
                        <c:v>1.3</c:v>
                      </c:pt>
                      <c:pt idx="7369">
                        <c:v>1.4</c:v>
                      </c:pt>
                      <c:pt idx="7370">
                        <c:v>1.3</c:v>
                      </c:pt>
                      <c:pt idx="7371">
                        <c:v>1.3</c:v>
                      </c:pt>
                      <c:pt idx="7372">
                        <c:v>1.3</c:v>
                      </c:pt>
                      <c:pt idx="7373">
                        <c:v>1.5</c:v>
                      </c:pt>
                      <c:pt idx="7374">
                        <c:v>1.6</c:v>
                      </c:pt>
                      <c:pt idx="7375">
                        <c:v>1.1000000000000001</c:v>
                      </c:pt>
                      <c:pt idx="7376">
                        <c:v>1.4</c:v>
                      </c:pt>
                      <c:pt idx="7377">
                        <c:v>1.1000000000000001</c:v>
                      </c:pt>
                      <c:pt idx="7378">
                        <c:v>1.4</c:v>
                      </c:pt>
                      <c:pt idx="7379">
                        <c:v>1.4</c:v>
                      </c:pt>
                      <c:pt idx="7380">
                        <c:v>1.3</c:v>
                      </c:pt>
                      <c:pt idx="7381">
                        <c:v>1.5</c:v>
                      </c:pt>
                      <c:pt idx="7382">
                        <c:v>1.3</c:v>
                      </c:pt>
                      <c:pt idx="7383">
                        <c:v>1.4</c:v>
                      </c:pt>
                      <c:pt idx="7384">
                        <c:v>1.4</c:v>
                      </c:pt>
                      <c:pt idx="7385">
                        <c:v>1.3</c:v>
                      </c:pt>
                      <c:pt idx="7386">
                        <c:v>1.4</c:v>
                      </c:pt>
                      <c:pt idx="7387">
                        <c:v>1.4</c:v>
                      </c:pt>
                      <c:pt idx="7388">
                        <c:v>1.1000000000000001</c:v>
                      </c:pt>
                      <c:pt idx="7389">
                        <c:v>1.4</c:v>
                      </c:pt>
                      <c:pt idx="7390">
                        <c:v>1.5</c:v>
                      </c:pt>
                      <c:pt idx="7391">
                        <c:v>1.2</c:v>
                      </c:pt>
                      <c:pt idx="7392">
                        <c:v>1.4</c:v>
                      </c:pt>
                      <c:pt idx="7393">
                        <c:v>1.4</c:v>
                      </c:pt>
                      <c:pt idx="7394">
                        <c:v>1.3</c:v>
                      </c:pt>
                      <c:pt idx="7395">
                        <c:v>1.5</c:v>
                      </c:pt>
                      <c:pt idx="7396">
                        <c:v>1.4</c:v>
                      </c:pt>
                      <c:pt idx="7397">
                        <c:v>1.2</c:v>
                      </c:pt>
                      <c:pt idx="7398">
                        <c:v>1.3</c:v>
                      </c:pt>
                      <c:pt idx="7399">
                        <c:v>1.3</c:v>
                      </c:pt>
                      <c:pt idx="7400">
                        <c:v>1.3</c:v>
                      </c:pt>
                      <c:pt idx="7401">
                        <c:v>1.4</c:v>
                      </c:pt>
                      <c:pt idx="7402">
                        <c:v>1.4</c:v>
                      </c:pt>
                      <c:pt idx="7403">
                        <c:v>1.3</c:v>
                      </c:pt>
                      <c:pt idx="7404">
                        <c:v>1.1000000000000001</c:v>
                      </c:pt>
                      <c:pt idx="7405">
                        <c:v>1.5</c:v>
                      </c:pt>
                      <c:pt idx="7406">
                        <c:v>1.4</c:v>
                      </c:pt>
                      <c:pt idx="7407">
                        <c:v>1.3</c:v>
                      </c:pt>
                      <c:pt idx="7408">
                        <c:v>1.2</c:v>
                      </c:pt>
                      <c:pt idx="7409">
                        <c:v>1.3</c:v>
                      </c:pt>
                      <c:pt idx="7410">
                        <c:v>1.3</c:v>
                      </c:pt>
                      <c:pt idx="7411">
                        <c:v>1.3</c:v>
                      </c:pt>
                      <c:pt idx="7412">
                        <c:v>1.3</c:v>
                      </c:pt>
                      <c:pt idx="7413">
                        <c:v>1.4</c:v>
                      </c:pt>
                      <c:pt idx="7414">
                        <c:v>1.3</c:v>
                      </c:pt>
                      <c:pt idx="7415">
                        <c:v>1.4</c:v>
                      </c:pt>
                      <c:pt idx="7416">
                        <c:v>1.4</c:v>
                      </c:pt>
                      <c:pt idx="7417">
                        <c:v>1.3</c:v>
                      </c:pt>
                      <c:pt idx="7418">
                        <c:v>1.3</c:v>
                      </c:pt>
                      <c:pt idx="7419">
                        <c:v>1.3</c:v>
                      </c:pt>
                      <c:pt idx="7420">
                        <c:v>1.3</c:v>
                      </c:pt>
                      <c:pt idx="7421">
                        <c:v>1.4</c:v>
                      </c:pt>
                      <c:pt idx="7422">
                        <c:v>1.4</c:v>
                      </c:pt>
                      <c:pt idx="7423">
                        <c:v>1.3</c:v>
                      </c:pt>
                      <c:pt idx="7424">
                        <c:v>1.2</c:v>
                      </c:pt>
                      <c:pt idx="7425">
                        <c:v>1.4</c:v>
                      </c:pt>
                      <c:pt idx="7426">
                        <c:v>1.3</c:v>
                      </c:pt>
                      <c:pt idx="7427">
                        <c:v>1.4</c:v>
                      </c:pt>
                      <c:pt idx="7428">
                        <c:v>1.2</c:v>
                      </c:pt>
                      <c:pt idx="7429">
                        <c:v>1.4</c:v>
                      </c:pt>
                      <c:pt idx="7430">
                        <c:v>1.2</c:v>
                      </c:pt>
                      <c:pt idx="7431">
                        <c:v>1.3</c:v>
                      </c:pt>
                      <c:pt idx="7432">
                        <c:v>1.4</c:v>
                      </c:pt>
                      <c:pt idx="7433">
                        <c:v>1.3</c:v>
                      </c:pt>
                      <c:pt idx="7434">
                        <c:v>1.5</c:v>
                      </c:pt>
                      <c:pt idx="7435">
                        <c:v>1.3</c:v>
                      </c:pt>
                      <c:pt idx="7436">
                        <c:v>1.1000000000000001</c:v>
                      </c:pt>
                      <c:pt idx="7437">
                        <c:v>1.3</c:v>
                      </c:pt>
                      <c:pt idx="7438">
                        <c:v>1.4</c:v>
                      </c:pt>
                      <c:pt idx="7439">
                        <c:v>1.3</c:v>
                      </c:pt>
                      <c:pt idx="7440">
                        <c:v>1.2</c:v>
                      </c:pt>
                      <c:pt idx="7441">
                        <c:v>1.5</c:v>
                      </c:pt>
                      <c:pt idx="7442">
                        <c:v>1.3</c:v>
                      </c:pt>
                      <c:pt idx="7443">
                        <c:v>1.3</c:v>
                      </c:pt>
                      <c:pt idx="7444">
                        <c:v>1.3</c:v>
                      </c:pt>
                      <c:pt idx="7445">
                        <c:v>1.3</c:v>
                      </c:pt>
                      <c:pt idx="7446">
                        <c:v>1.6</c:v>
                      </c:pt>
                      <c:pt idx="7447">
                        <c:v>1.4</c:v>
                      </c:pt>
                      <c:pt idx="7448">
                        <c:v>1</c:v>
                      </c:pt>
                      <c:pt idx="7449">
                        <c:v>1.3</c:v>
                      </c:pt>
                      <c:pt idx="7450">
                        <c:v>1.3</c:v>
                      </c:pt>
                      <c:pt idx="7451">
                        <c:v>1.3</c:v>
                      </c:pt>
                      <c:pt idx="7452">
                        <c:v>1.3</c:v>
                      </c:pt>
                      <c:pt idx="7453">
                        <c:v>1.5</c:v>
                      </c:pt>
                      <c:pt idx="7454">
                        <c:v>1.2</c:v>
                      </c:pt>
                      <c:pt idx="7455">
                        <c:v>1.4</c:v>
                      </c:pt>
                      <c:pt idx="7456">
                        <c:v>1.4</c:v>
                      </c:pt>
                      <c:pt idx="7457">
                        <c:v>1.4</c:v>
                      </c:pt>
                      <c:pt idx="7458">
                        <c:v>1.4</c:v>
                      </c:pt>
                      <c:pt idx="7459">
                        <c:v>1.4</c:v>
                      </c:pt>
                      <c:pt idx="7460">
                        <c:v>1.4</c:v>
                      </c:pt>
                      <c:pt idx="7461">
                        <c:v>1.2</c:v>
                      </c:pt>
                      <c:pt idx="7462">
                        <c:v>1.3</c:v>
                      </c:pt>
                      <c:pt idx="7463">
                        <c:v>1.5</c:v>
                      </c:pt>
                      <c:pt idx="7464">
                        <c:v>1.3</c:v>
                      </c:pt>
                      <c:pt idx="7465">
                        <c:v>1.7</c:v>
                      </c:pt>
                      <c:pt idx="7466">
                        <c:v>1.1000000000000001</c:v>
                      </c:pt>
                      <c:pt idx="7467">
                        <c:v>1.3</c:v>
                      </c:pt>
                      <c:pt idx="7468">
                        <c:v>1.2</c:v>
                      </c:pt>
                      <c:pt idx="7469">
                        <c:v>1.2</c:v>
                      </c:pt>
                      <c:pt idx="7470">
                        <c:v>1.3</c:v>
                      </c:pt>
                      <c:pt idx="7471">
                        <c:v>1.3</c:v>
                      </c:pt>
                      <c:pt idx="7472">
                        <c:v>1.4</c:v>
                      </c:pt>
                      <c:pt idx="7473">
                        <c:v>1.3</c:v>
                      </c:pt>
                      <c:pt idx="7474">
                        <c:v>1.2</c:v>
                      </c:pt>
                      <c:pt idx="7475">
                        <c:v>1.3</c:v>
                      </c:pt>
                      <c:pt idx="7476">
                        <c:v>1.4</c:v>
                      </c:pt>
                      <c:pt idx="7477">
                        <c:v>1.3</c:v>
                      </c:pt>
                      <c:pt idx="7478">
                        <c:v>1.4</c:v>
                      </c:pt>
                      <c:pt idx="7479">
                        <c:v>1.3</c:v>
                      </c:pt>
                      <c:pt idx="7480">
                        <c:v>1.3</c:v>
                      </c:pt>
                      <c:pt idx="7481">
                        <c:v>1.2</c:v>
                      </c:pt>
                      <c:pt idx="7482">
                        <c:v>1.3</c:v>
                      </c:pt>
                      <c:pt idx="7483">
                        <c:v>1.2</c:v>
                      </c:pt>
                      <c:pt idx="7484">
                        <c:v>1.3</c:v>
                      </c:pt>
                      <c:pt idx="7485">
                        <c:v>1.3</c:v>
                      </c:pt>
                      <c:pt idx="7486">
                        <c:v>1.3</c:v>
                      </c:pt>
                      <c:pt idx="7487">
                        <c:v>1.3</c:v>
                      </c:pt>
                      <c:pt idx="7488">
                        <c:v>1.3</c:v>
                      </c:pt>
                      <c:pt idx="7489">
                        <c:v>1.2</c:v>
                      </c:pt>
                      <c:pt idx="7490">
                        <c:v>1.3</c:v>
                      </c:pt>
                      <c:pt idx="7491">
                        <c:v>1.2</c:v>
                      </c:pt>
                      <c:pt idx="7492">
                        <c:v>1.3</c:v>
                      </c:pt>
                      <c:pt idx="7493">
                        <c:v>1.4</c:v>
                      </c:pt>
                      <c:pt idx="7494">
                        <c:v>1.2</c:v>
                      </c:pt>
                      <c:pt idx="7495">
                        <c:v>1.2</c:v>
                      </c:pt>
                      <c:pt idx="7496">
                        <c:v>1.3</c:v>
                      </c:pt>
                      <c:pt idx="7497">
                        <c:v>1.4</c:v>
                      </c:pt>
                      <c:pt idx="7498">
                        <c:v>1.3</c:v>
                      </c:pt>
                      <c:pt idx="7499">
                        <c:v>1.5</c:v>
                      </c:pt>
                      <c:pt idx="7500">
                        <c:v>1.2</c:v>
                      </c:pt>
                      <c:pt idx="7501">
                        <c:v>1.3</c:v>
                      </c:pt>
                      <c:pt idx="7502">
                        <c:v>1.2</c:v>
                      </c:pt>
                      <c:pt idx="7503">
                        <c:v>1.2</c:v>
                      </c:pt>
                      <c:pt idx="7504">
                        <c:v>1.1000000000000001</c:v>
                      </c:pt>
                      <c:pt idx="7505">
                        <c:v>1.2</c:v>
                      </c:pt>
                      <c:pt idx="7506">
                        <c:v>1.2</c:v>
                      </c:pt>
                      <c:pt idx="7507">
                        <c:v>1.3</c:v>
                      </c:pt>
                      <c:pt idx="7508">
                        <c:v>1.4</c:v>
                      </c:pt>
                      <c:pt idx="7509">
                        <c:v>1.5</c:v>
                      </c:pt>
                      <c:pt idx="7510">
                        <c:v>1.3</c:v>
                      </c:pt>
                      <c:pt idx="7511">
                        <c:v>1.5</c:v>
                      </c:pt>
                      <c:pt idx="7512">
                        <c:v>1.1000000000000001</c:v>
                      </c:pt>
                      <c:pt idx="7513">
                        <c:v>1.1000000000000001</c:v>
                      </c:pt>
                      <c:pt idx="7514">
                        <c:v>1.3</c:v>
                      </c:pt>
                      <c:pt idx="7515">
                        <c:v>1.3</c:v>
                      </c:pt>
                      <c:pt idx="7516">
                        <c:v>1.4</c:v>
                      </c:pt>
                      <c:pt idx="7517">
                        <c:v>1.3</c:v>
                      </c:pt>
                      <c:pt idx="7518">
                        <c:v>1.6</c:v>
                      </c:pt>
                      <c:pt idx="7519">
                        <c:v>1.1000000000000001</c:v>
                      </c:pt>
                      <c:pt idx="7520">
                        <c:v>1.2</c:v>
                      </c:pt>
                      <c:pt idx="7521">
                        <c:v>1.2</c:v>
                      </c:pt>
                      <c:pt idx="7522">
                        <c:v>1.3</c:v>
                      </c:pt>
                      <c:pt idx="7523">
                        <c:v>1.2</c:v>
                      </c:pt>
                      <c:pt idx="7524">
                        <c:v>1.4</c:v>
                      </c:pt>
                      <c:pt idx="7525">
                        <c:v>1.2</c:v>
                      </c:pt>
                      <c:pt idx="7526">
                        <c:v>1.3</c:v>
                      </c:pt>
                      <c:pt idx="7527">
                        <c:v>1.4</c:v>
                      </c:pt>
                      <c:pt idx="7528">
                        <c:v>1.4</c:v>
                      </c:pt>
                      <c:pt idx="7529">
                        <c:v>1.1000000000000001</c:v>
                      </c:pt>
                      <c:pt idx="7530">
                        <c:v>1.4</c:v>
                      </c:pt>
                      <c:pt idx="7531">
                        <c:v>1.5</c:v>
                      </c:pt>
                      <c:pt idx="7532">
                        <c:v>1.2</c:v>
                      </c:pt>
                      <c:pt idx="7533">
                        <c:v>1.2</c:v>
                      </c:pt>
                      <c:pt idx="7534">
                        <c:v>1.4</c:v>
                      </c:pt>
                      <c:pt idx="7535">
                        <c:v>1.3</c:v>
                      </c:pt>
                      <c:pt idx="7536">
                        <c:v>1.2</c:v>
                      </c:pt>
                      <c:pt idx="7537">
                        <c:v>1.3</c:v>
                      </c:pt>
                      <c:pt idx="7538">
                        <c:v>1.2</c:v>
                      </c:pt>
                      <c:pt idx="7539">
                        <c:v>1.5</c:v>
                      </c:pt>
                      <c:pt idx="7540">
                        <c:v>1.4</c:v>
                      </c:pt>
                      <c:pt idx="7541">
                        <c:v>1.2</c:v>
                      </c:pt>
                      <c:pt idx="7542">
                        <c:v>1.2</c:v>
                      </c:pt>
                      <c:pt idx="7543">
                        <c:v>1.3</c:v>
                      </c:pt>
                      <c:pt idx="7544">
                        <c:v>1.3</c:v>
                      </c:pt>
                      <c:pt idx="7545">
                        <c:v>1.2</c:v>
                      </c:pt>
                      <c:pt idx="7546">
                        <c:v>1.5</c:v>
                      </c:pt>
                      <c:pt idx="7547">
                        <c:v>1.3</c:v>
                      </c:pt>
                      <c:pt idx="7548">
                        <c:v>1.5</c:v>
                      </c:pt>
                      <c:pt idx="7549">
                        <c:v>1.3</c:v>
                      </c:pt>
                      <c:pt idx="7550">
                        <c:v>1.3</c:v>
                      </c:pt>
                      <c:pt idx="7551">
                        <c:v>1.5</c:v>
                      </c:pt>
                      <c:pt idx="7552">
                        <c:v>1.2</c:v>
                      </c:pt>
                      <c:pt idx="7553">
                        <c:v>1.3</c:v>
                      </c:pt>
                      <c:pt idx="7554">
                        <c:v>1.2</c:v>
                      </c:pt>
                      <c:pt idx="7555">
                        <c:v>1.3</c:v>
                      </c:pt>
                      <c:pt idx="7556">
                        <c:v>1.2</c:v>
                      </c:pt>
                      <c:pt idx="7557">
                        <c:v>1.3</c:v>
                      </c:pt>
                      <c:pt idx="7558">
                        <c:v>1.4</c:v>
                      </c:pt>
                      <c:pt idx="7559">
                        <c:v>1.3</c:v>
                      </c:pt>
                      <c:pt idx="7560">
                        <c:v>1.3</c:v>
                      </c:pt>
                      <c:pt idx="7561">
                        <c:v>1.4</c:v>
                      </c:pt>
                      <c:pt idx="7562">
                        <c:v>1.5</c:v>
                      </c:pt>
                      <c:pt idx="7563">
                        <c:v>1.4</c:v>
                      </c:pt>
                      <c:pt idx="7564">
                        <c:v>1.1000000000000001</c:v>
                      </c:pt>
                      <c:pt idx="7565">
                        <c:v>1.4</c:v>
                      </c:pt>
                      <c:pt idx="7566">
                        <c:v>1.4</c:v>
                      </c:pt>
                      <c:pt idx="7567">
                        <c:v>1.3</c:v>
                      </c:pt>
                      <c:pt idx="7568">
                        <c:v>1.3</c:v>
                      </c:pt>
                      <c:pt idx="7569">
                        <c:v>1.4</c:v>
                      </c:pt>
                      <c:pt idx="7570">
                        <c:v>1.3</c:v>
                      </c:pt>
                      <c:pt idx="7571">
                        <c:v>1.2</c:v>
                      </c:pt>
                      <c:pt idx="7572">
                        <c:v>1.4</c:v>
                      </c:pt>
                      <c:pt idx="7573">
                        <c:v>1.4</c:v>
                      </c:pt>
                      <c:pt idx="7574">
                        <c:v>1.2</c:v>
                      </c:pt>
                      <c:pt idx="7575">
                        <c:v>1.3</c:v>
                      </c:pt>
                      <c:pt idx="7576">
                        <c:v>1.4</c:v>
                      </c:pt>
                      <c:pt idx="7577">
                        <c:v>1.4</c:v>
                      </c:pt>
                      <c:pt idx="7578">
                        <c:v>1.5</c:v>
                      </c:pt>
                      <c:pt idx="7579">
                        <c:v>1.3</c:v>
                      </c:pt>
                      <c:pt idx="7580">
                        <c:v>1.2</c:v>
                      </c:pt>
                      <c:pt idx="7581">
                        <c:v>1.4</c:v>
                      </c:pt>
                      <c:pt idx="7582">
                        <c:v>1.3</c:v>
                      </c:pt>
                      <c:pt idx="7583">
                        <c:v>1.2</c:v>
                      </c:pt>
                      <c:pt idx="7584">
                        <c:v>1.3</c:v>
                      </c:pt>
                      <c:pt idx="7585">
                        <c:v>1.2</c:v>
                      </c:pt>
                      <c:pt idx="7586">
                        <c:v>1.4</c:v>
                      </c:pt>
                      <c:pt idx="7587">
                        <c:v>1.4</c:v>
                      </c:pt>
                      <c:pt idx="7588">
                        <c:v>1.3</c:v>
                      </c:pt>
                      <c:pt idx="7589">
                        <c:v>1.6</c:v>
                      </c:pt>
                      <c:pt idx="7590">
                        <c:v>1.3</c:v>
                      </c:pt>
                      <c:pt idx="7591">
                        <c:v>1.2</c:v>
                      </c:pt>
                      <c:pt idx="7592">
                        <c:v>1.6</c:v>
                      </c:pt>
                      <c:pt idx="7593">
                        <c:v>1.4</c:v>
                      </c:pt>
                      <c:pt idx="7594">
                        <c:v>1.2</c:v>
                      </c:pt>
                      <c:pt idx="7595">
                        <c:v>1.3</c:v>
                      </c:pt>
                      <c:pt idx="7596">
                        <c:v>1.3</c:v>
                      </c:pt>
                      <c:pt idx="7597">
                        <c:v>1.3</c:v>
                      </c:pt>
                      <c:pt idx="7598">
                        <c:v>1.2</c:v>
                      </c:pt>
                      <c:pt idx="7599">
                        <c:v>1.4</c:v>
                      </c:pt>
                      <c:pt idx="7600">
                        <c:v>1.3</c:v>
                      </c:pt>
                      <c:pt idx="7601">
                        <c:v>1.4</c:v>
                      </c:pt>
                      <c:pt idx="7602">
                        <c:v>1.3</c:v>
                      </c:pt>
                      <c:pt idx="7603">
                        <c:v>1.2</c:v>
                      </c:pt>
                      <c:pt idx="7604">
                        <c:v>1.5</c:v>
                      </c:pt>
                      <c:pt idx="7605">
                        <c:v>1.1000000000000001</c:v>
                      </c:pt>
                      <c:pt idx="7606">
                        <c:v>1.1000000000000001</c:v>
                      </c:pt>
                      <c:pt idx="7607">
                        <c:v>1.3</c:v>
                      </c:pt>
                      <c:pt idx="7608">
                        <c:v>1.3</c:v>
                      </c:pt>
                      <c:pt idx="7609">
                        <c:v>1.5</c:v>
                      </c:pt>
                      <c:pt idx="7610">
                        <c:v>1.7</c:v>
                      </c:pt>
                      <c:pt idx="7611">
                        <c:v>1.1000000000000001</c:v>
                      </c:pt>
                      <c:pt idx="7612">
                        <c:v>1.2</c:v>
                      </c:pt>
                      <c:pt idx="7613">
                        <c:v>1.4</c:v>
                      </c:pt>
                      <c:pt idx="7614">
                        <c:v>1.2</c:v>
                      </c:pt>
                      <c:pt idx="7615">
                        <c:v>1.2</c:v>
                      </c:pt>
                      <c:pt idx="7616">
                        <c:v>1.3</c:v>
                      </c:pt>
                      <c:pt idx="7617">
                        <c:v>1.3</c:v>
                      </c:pt>
                      <c:pt idx="7618">
                        <c:v>1.2</c:v>
                      </c:pt>
                      <c:pt idx="7619">
                        <c:v>1.3</c:v>
                      </c:pt>
                      <c:pt idx="7620">
                        <c:v>1.5</c:v>
                      </c:pt>
                      <c:pt idx="7621">
                        <c:v>1.4</c:v>
                      </c:pt>
                      <c:pt idx="7622">
                        <c:v>1.1000000000000001</c:v>
                      </c:pt>
                      <c:pt idx="7623">
                        <c:v>1.3</c:v>
                      </c:pt>
                      <c:pt idx="7624">
                        <c:v>1.3</c:v>
                      </c:pt>
                      <c:pt idx="7625">
                        <c:v>1.3</c:v>
                      </c:pt>
                      <c:pt idx="7626">
                        <c:v>1.2</c:v>
                      </c:pt>
                      <c:pt idx="7627">
                        <c:v>1.3</c:v>
                      </c:pt>
                      <c:pt idx="7628">
                        <c:v>1.3</c:v>
                      </c:pt>
                      <c:pt idx="7629">
                        <c:v>1.2</c:v>
                      </c:pt>
                      <c:pt idx="7630">
                        <c:v>1.3</c:v>
                      </c:pt>
                      <c:pt idx="7631">
                        <c:v>1.2</c:v>
                      </c:pt>
                      <c:pt idx="7632">
                        <c:v>1.6</c:v>
                      </c:pt>
                      <c:pt idx="7633">
                        <c:v>1.2</c:v>
                      </c:pt>
                      <c:pt idx="7634">
                        <c:v>1.2</c:v>
                      </c:pt>
                      <c:pt idx="7635">
                        <c:v>1.3</c:v>
                      </c:pt>
                      <c:pt idx="7636">
                        <c:v>1.3</c:v>
                      </c:pt>
                      <c:pt idx="7637">
                        <c:v>1.2</c:v>
                      </c:pt>
                      <c:pt idx="7638">
                        <c:v>1.2</c:v>
                      </c:pt>
                      <c:pt idx="7639">
                        <c:v>1.3</c:v>
                      </c:pt>
                      <c:pt idx="7640">
                        <c:v>1.3</c:v>
                      </c:pt>
                      <c:pt idx="7641">
                        <c:v>1.3</c:v>
                      </c:pt>
                      <c:pt idx="7642">
                        <c:v>1.2</c:v>
                      </c:pt>
                      <c:pt idx="7643">
                        <c:v>1.4</c:v>
                      </c:pt>
                      <c:pt idx="7644">
                        <c:v>1.4</c:v>
                      </c:pt>
                      <c:pt idx="7645">
                        <c:v>1.2</c:v>
                      </c:pt>
                      <c:pt idx="7646">
                        <c:v>1.3</c:v>
                      </c:pt>
                      <c:pt idx="7647">
                        <c:v>1.2</c:v>
                      </c:pt>
                      <c:pt idx="7648">
                        <c:v>1.3</c:v>
                      </c:pt>
                      <c:pt idx="7649">
                        <c:v>1.3</c:v>
                      </c:pt>
                      <c:pt idx="7650">
                        <c:v>1.4</c:v>
                      </c:pt>
                      <c:pt idx="7651">
                        <c:v>1.2</c:v>
                      </c:pt>
                      <c:pt idx="7652">
                        <c:v>1.4</c:v>
                      </c:pt>
                      <c:pt idx="7653">
                        <c:v>1.3</c:v>
                      </c:pt>
                      <c:pt idx="7654">
                        <c:v>1.2</c:v>
                      </c:pt>
                      <c:pt idx="7655">
                        <c:v>1.3</c:v>
                      </c:pt>
                      <c:pt idx="7656">
                        <c:v>1.3</c:v>
                      </c:pt>
                      <c:pt idx="7657">
                        <c:v>1.3</c:v>
                      </c:pt>
                      <c:pt idx="7658">
                        <c:v>1.3</c:v>
                      </c:pt>
                      <c:pt idx="7659">
                        <c:v>1.3</c:v>
                      </c:pt>
                      <c:pt idx="7660">
                        <c:v>1.6</c:v>
                      </c:pt>
                      <c:pt idx="7661">
                        <c:v>1.2</c:v>
                      </c:pt>
                      <c:pt idx="7662">
                        <c:v>1.1000000000000001</c:v>
                      </c:pt>
                      <c:pt idx="7663">
                        <c:v>1.3</c:v>
                      </c:pt>
                      <c:pt idx="7664">
                        <c:v>1.3</c:v>
                      </c:pt>
                      <c:pt idx="7665">
                        <c:v>1.3</c:v>
                      </c:pt>
                      <c:pt idx="7666">
                        <c:v>1.3</c:v>
                      </c:pt>
                      <c:pt idx="7667">
                        <c:v>1.4</c:v>
                      </c:pt>
                      <c:pt idx="7668">
                        <c:v>1.2</c:v>
                      </c:pt>
                      <c:pt idx="7669">
                        <c:v>1.4</c:v>
                      </c:pt>
                      <c:pt idx="7670">
                        <c:v>1.3</c:v>
                      </c:pt>
                      <c:pt idx="7671">
                        <c:v>1.4</c:v>
                      </c:pt>
                      <c:pt idx="7672">
                        <c:v>1.2</c:v>
                      </c:pt>
                      <c:pt idx="7673">
                        <c:v>1.3</c:v>
                      </c:pt>
                      <c:pt idx="7674">
                        <c:v>1.3</c:v>
                      </c:pt>
                      <c:pt idx="7675">
                        <c:v>1.4</c:v>
                      </c:pt>
                      <c:pt idx="7676">
                        <c:v>1.2</c:v>
                      </c:pt>
                      <c:pt idx="7677">
                        <c:v>1.3</c:v>
                      </c:pt>
                      <c:pt idx="7678">
                        <c:v>1.2</c:v>
                      </c:pt>
                      <c:pt idx="7679">
                        <c:v>1.4</c:v>
                      </c:pt>
                      <c:pt idx="7680">
                        <c:v>1.3</c:v>
                      </c:pt>
                      <c:pt idx="7681">
                        <c:v>1.3</c:v>
                      </c:pt>
                      <c:pt idx="7682">
                        <c:v>1.4</c:v>
                      </c:pt>
                      <c:pt idx="7683">
                        <c:v>1.2</c:v>
                      </c:pt>
                      <c:pt idx="7684">
                        <c:v>1.5</c:v>
                      </c:pt>
                      <c:pt idx="7685">
                        <c:v>1.1000000000000001</c:v>
                      </c:pt>
                      <c:pt idx="7686">
                        <c:v>1.5</c:v>
                      </c:pt>
                      <c:pt idx="7687">
                        <c:v>1.3</c:v>
                      </c:pt>
                      <c:pt idx="7688">
                        <c:v>1.3</c:v>
                      </c:pt>
                      <c:pt idx="7689">
                        <c:v>1.4</c:v>
                      </c:pt>
                      <c:pt idx="7690">
                        <c:v>1.3</c:v>
                      </c:pt>
                      <c:pt idx="7691">
                        <c:v>1.2</c:v>
                      </c:pt>
                      <c:pt idx="7692">
                        <c:v>1.5</c:v>
                      </c:pt>
                      <c:pt idx="7693">
                        <c:v>1.2</c:v>
                      </c:pt>
                      <c:pt idx="7694">
                        <c:v>1.2</c:v>
                      </c:pt>
                      <c:pt idx="7695">
                        <c:v>1.3</c:v>
                      </c:pt>
                      <c:pt idx="7696">
                        <c:v>1.1000000000000001</c:v>
                      </c:pt>
                      <c:pt idx="7697">
                        <c:v>1.3</c:v>
                      </c:pt>
                      <c:pt idx="7698">
                        <c:v>1.2</c:v>
                      </c:pt>
                      <c:pt idx="7699">
                        <c:v>1.3</c:v>
                      </c:pt>
                      <c:pt idx="7700">
                        <c:v>1.4</c:v>
                      </c:pt>
                      <c:pt idx="7701">
                        <c:v>1.6</c:v>
                      </c:pt>
                      <c:pt idx="7702">
                        <c:v>1.3</c:v>
                      </c:pt>
                      <c:pt idx="7703">
                        <c:v>1.5</c:v>
                      </c:pt>
                      <c:pt idx="7704">
                        <c:v>1.2</c:v>
                      </c:pt>
                      <c:pt idx="7705">
                        <c:v>1.6</c:v>
                      </c:pt>
                      <c:pt idx="7706">
                        <c:v>1.2</c:v>
                      </c:pt>
                      <c:pt idx="7707">
                        <c:v>1.2</c:v>
                      </c:pt>
                      <c:pt idx="7708">
                        <c:v>1.3</c:v>
                      </c:pt>
                      <c:pt idx="7709">
                        <c:v>1.2</c:v>
                      </c:pt>
                      <c:pt idx="7710">
                        <c:v>1.2</c:v>
                      </c:pt>
                      <c:pt idx="7711">
                        <c:v>1.2</c:v>
                      </c:pt>
                      <c:pt idx="7712">
                        <c:v>1.3</c:v>
                      </c:pt>
                      <c:pt idx="7713">
                        <c:v>1.6</c:v>
                      </c:pt>
                      <c:pt idx="7714">
                        <c:v>1.2</c:v>
                      </c:pt>
                      <c:pt idx="7715">
                        <c:v>1.2</c:v>
                      </c:pt>
                      <c:pt idx="7716">
                        <c:v>1.3</c:v>
                      </c:pt>
                      <c:pt idx="7717">
                        <c:v>1.3</c:v>
                      </c:pt>
                      <c:pt idx="7718">
                        <c:v>1.3</c:v>
                      </c:pt>
                      <c:pt idx="7719">
                        <c:v>1.5</c:v>
                      </c:pt>
                      <c:pt idx="7720">
                        <c:v>1.4</c:v>
                      </c:pt>
                      <c:pt idx="7721">
                        <c:v>1.1000000000000001</c:v>
                      </c:pt>
                      <c:pt idx="7722">
                        <c:v>1.2</c:v>
                      </c:pt>
                      <c:pt idx="7723">
                        <c:v>1.4</c:v>
                      </c:pt>
                      <c:pt idx="7724">
                        <c:v>1.1000000000000001</c:v>
                      </c:pt>
                      <c:pt idx="7725">
                        <c:v>1.2</c:v>
                      </c:pt>
                      <c:pt idx="7726">
                        <c:v>1.4</c:v>
                      </c:pt>
                      <c:pt idx="7727">
                        <c:v>1.2</c:v>
                      </c:pt>
                      <c:pt idx="7728">
                        <c:v>1.2</c:v>
                      </c:pt>
                      <c:pt idx="7729">
                        <c:v>1.2</c:v>
                      </c:pt>
                      <c:pt idx="7730">
                        <c:v>1.3</c:v>
                      </c:pt>
                      <c:pt idx="7731">
                        <c:v>1.2</c:v>
                      </c:pt>
                      <c:pt idx="7732">
                        <c:v>1.3</c:v>
                      </c:pt>
                      <c:pt idx="7733">
                        <c:v>1.3</c:v>
                      </c:pt>
                      <c:pt idx="7734">
                        <c:v>1.3</c:v>
                      </c:pt>
                      <c:pt idx="7735">
                        <c:v>1.4</c:v>
                      </c:pt>
                      <c:pt idx="7736">
                        <c:v>1.4</c:v>
                      </c:pt>
                      <c:pt idx="7737">
                        <c:v>1.2</c:v>
                      </c:pt>
                      <c:pt idx="7738">
                        <c:v>1.3</c:v>
                      </c:pt>
                      <c:pt idx="7739">
                        <c:v>1.3</c:v>
                      </c:pt>
                      <c:pt idx="7740">
                        <c:v>1.3</c:v>
                      </c:pt>
                      <c:pt idx="7741">
                        <c:v>1.3</c:v>
                      </c:pt>
                      <c:pt idx="7742">
                        <c:v>1.3</c:v>
                      </c:pt>
                      <c:pt idx="7743">
                        <c:v>1.2</c:v>
                      </c:pt>
                      <c:pt idx="7744">
                        <c:v>1.6</c:v>
                      </c:pt>
                      <c:pt idx="7745">
                        <c:v>1.3</c:v>
                      </c:pt>
                      <c:pt idx="7746">
                        <c:v>1.5</c:v>
                      </c:pt>
                      <c:pt idx="7747">
                        <c:v>1.5</c:v>
                      </c:pt>
                      <c:pt idx="7748">
                        <c:v>1.2</c:v>
                      </c:pt>
                      <c:pt idx="7749">
                        <c:v>1.3</c:v>
                      </c:pt>
                      <c:pt idx="7750">
                        <c:v>1.3</c:v>
                      </c:pt>
                      <c:pt idx="7751">
                        <c:v>1.5</c:v>
                      </c:pt>
                      <c:pt idx="7752">
                        <c:v>1.3</c:v>
                      </c:pt>
                      <c:pt idx="7753">
                        <c:v>1.3</c:v>
                      </c:pt>
                      <c:pt idx="7754">
                        <c:v>1.3</c:v>
                      </c:pt>
                      <c:pt idx="7755">
                        <c:v>1.4</c:v>
                      </c:pt>
                      <c:pt idx="7756">
                        <c:v>1.3</c:v>
                      </c:pt>
                      <c:pt idx="7757">
                        <c:v>1.4</c:v>
                      </c:pt>
                      <c:pt idx="7758">
                        <c:v>1.3</c:v>
                      </c:pt>
                      <c:pt idx="7759">
                        <c:v>1.3</c:v>
                      </c:pt>
                      <c:pt idx="7760">
                        <c:v>1.2</c:v>
                      </c:pt>
                      <c:pt idx="7761">
                        <c:v>1.4</c:v>
                      </c:pt>
                      <c:pt idx="7762">
                        <c:v>1.3</c:v>
                      </c:pt>
                      <c:pt idx="7763">
                        <c:v>1.4</c:v>
                      </c:pt>
                      <c:pt idx="7764">
                        <c:v>1.5</c:v>
                      </c:pt>
                      <c:pt idx="7765">
                        <c:v>1.2</c:v>
                      </c:pt>
                      <c:pt idx="7766">
                        <c:v>1.1000000000000001</c:v>
                      </c:pt>
                      <c:pt idx="7767">
                        <c:v>1.4</c:v>
                      </c:pt>
                      <c:pt idx="7768">
                        <c:v>1.2</c:v>
                      </c:pt>
                      <c:pt idx="7769">
                        <c:v>1.4</c:v>
                      </c:pt>
                      <c:pt idx="7770">
                        <c:v>1.2</c:v>
                      </c:pt>
                      <c:pt idx="7771">
                        <c:v>1.4</c:v>
                      </c:pt>
                      <c:pt idx="7772">
                        <c:v>1.3</c:v>
                      </c:pt>
                      <c:pt idx="7773">
                        <c:v>1.2</c:v>
                      </c:pt>
                      <c:pt idx="7774">
                        <c:v>1.4</c:v>
                      </c:pt>
                      <c:pt idx="7775">
                        <c:v>1.4</c:v>
                      </c:pt>
                      <c:pt idx="7776">
                        <c:v>1.2</c:v>
                      </c:pt>
                      <c:pt idx="7777">
                        <c:v>1.2</c:v>
                      </c:pt>
                      <c:pt idx="7778">
                        <c:v>1.5</c:v>
                      </c:pt>
                      <c:pt idx="7779">
                        <c:v>1.1000000000000001</c:v>
                      </c:pt>
                      <c:pt idx="7780">
                        <c:v>1.2</c:v>
                      </c:pt>
                      <c:pt idx="7781">
                        <c:v>1.3</c:v>
                      </c:pt>
                      <c:pt idx="7782">
                        <c:v>1.3</c:v>
                      </c:pt>
                      <c:pt idx="7783">
                        <c:v>1.6</c:v>
                      </c:pt>
                      <c:pt idx="7784">
                        <c:v>1.2</c:v>
                      </c:pt>
                      <c:pt idx="7785">
                        <c:v>1.3</c:v>
                      </c:pt>
                      <c:pt idx="7786">
                        <c:v>1.2</c:v>
                      </c:pt>
                      <c:pt idx="7787">
                        <c:v>1.3</c:v>
                      </c:pt>
                      <c:pt idx="7788">
                        <c:v>1.2</c:v>
                      </c:pt>
                      <c:pt idx="7789">
                        <c:v>1.2</c:v>
                      </c:pt>
                      <c:pt idx="7790">
                        <c:v>1.6</c:v>
                      </c:pt>
                      <c:pt idx="7791">
                        <c:v>1</c:v>
                      </c:pt>
                      <c:pt idx="7792">
                        <c:v>1.2</c:v>
                      </c:pt>
                      <c:pt idx="7793">
                        <c:v>1.3</c:v>
                      </c:pt>
                      <c:pt idx="7794">
                        <c:v>1.3</c:v>
                      </c:pt>
                      <c:pt idx="7795">
                        <c:v>1.3</c:v>
                      </c:pt>
                      <c:pt idx="7796">
                        <c:v>1.4</c:v>
                      </c:pt>
                      <c:pt idx="7797">
                        <c:v>1.4</c:v>
                      </c:pt>
                      <c:pt idx="7798">
                        <c:v>1.4</c:v>
                      </c:pt>
                      <c:pt idx="7799">
                        <c:v>1.3</c:v>
                      </c:pt>
                      <c:pt idx="7800">
                        <c:v>1.1000000000000001</c:v>
                      </c:pt>
                      <c:pt idx="7801">
                        <c:v>1.2</c:v>
                      </c:pt>
                      <c:pt idx="7802">
                        <c:v>1.3</c:v>
                      </c:pt>
                      <c:pt idx="7803">
                        <c:v>1.4</c:v>
                      </c:pt>
                      <c:pt idx="7804">
                        <c:v>1.3</c:v>
                      </c:pt>
                      <c:pt idx="7805">
                        <c:v>1.4</c:v>
                      </c:pt>
                      <c:pt idx="7806">
                        <c:v>1.3</c:v>
                      </c:pt>
                      <c:pt idx="7807">
                        <c:v>1.2</c:v>
                      </c:pt>
                      <c:pt idx="7808">
                        <c:v>1.2</c:v>
                      </c:pt>
                      <c:pt idx="7809">
                        <c:v>1.4</c:v>
                      </c:pt>
                      <c:pt idx="7810">
                        <c:v>1.5</c:v>
                      </c:pt>
                      <c:pt idx="7811">
                        <c:v>1.3</c:v>
                      </c:pt>
                      <c:pt idx="7812">
                        <c:v>1.2</c:v>
                      </c:pt>
                      <c:pt idx="7813">
                        <c:v>1.4</c:v>
                      </c:pt>
                      <c:pt idx="7814">
                        <c:v>1.3</c:v>
                      </c:pt>
                      <c:pt idx="7815">
                        <c:v>1.2</c:v>
                      </c:pt>
                      <c:pt idx="7816">
                        <c:v>1.3</c:v>
                      </c:pt>
                      <c:pt idx="7817">
                        <c:v>1.2</c:v>
                      </c:pt>
                      <c:pt idx="7818">
                        <c:v>1.4</c:v>
                      </c:pt>
                      <c:pt idx="7819">
                        <c:v>1.3</c:v>
                      </c:pt>
                      <c:pt idx="7820">
                        <c:v>1.1000000000000001</c:v>
                      </c:pt>
                      <c:pt idx="7821">
                        <c:v>1.4</c:v>
                      </c:pt>
                      <c:pt idx="7822">
                        <c:v>1.3</c:v>
                      </c:pt>
                      <c:pt idx="7823">
                        <c:v>1.2</c:v>
                      </c:pt>
                      <c:pt idx="7824">
                        <c:v>1.2</c:v>
                      </c:pt>
                      <c:pt idx="7825">
                        <c:v>1.3</c:v>
                      </c:pt>
                      <c:pt idx="7826">
                        <c:v>1.4</c:v>
                      </c:pt>
                      <c:pt idx="7827">
                        <c:v>1.3</c:v>
                      </c:pt>
                      <c:pt idx="7828">
                        <c:v>1.2</c:v>
                      </c:pt>
                      <c:pt idx="7829">
                        <c:v>1.3</c:v>
                      </c:pt>
                      <c:pt idx="7830">
                        <c:v>1.2</c:v>
                      </c:pt>
                      <c:pt idx="7831">
                        <c:v>1.2</c:v>
                      </c:pt>
                      <c:pt idx="7832">
                        <c:v>1.3</c:v>
                      </c:pt>
                      <c:pt idx="7833">
                        <c:v>1.2</c:v>
                      </c:pt>
                      <c:pt idx="7834">
                        <c:v>1.4</c:v>
                      </c:pt>
                      <c:pt idx="7835">
                        <c:v>1.3</c:v>
                      </c:pt>
                      <c:pt idx="7836">
                        <c:v>1.3</c:v>
                      </c:pt>
                      <c:pt idx="7837">
                        <c:v>1.4</c:v>
                      </c:pt>
                      <c:pt idx="7838">
                        <c:v>1.1000000000000001</c:v>
                      </c:pt>
                      <c:pt idx="7839">
                        <c:v>1.2</c:v>
                      </c:pt>
                      <c:pt idx="7840">
                        <c:v>1.2</c:v>
                      </c:pt>
                      <c:pt idx="7841">
                        <c:v>1.3</c:v>
                      </c:pt>
                      <c:pt idx="7842">
                        <c:v>1.5</c:v>
                      </c:pt>
                      <c:pt idx="7843">
                        <c:v>1.3</c:v>
                      </c:pt>
                      <c:pt idx="7844">
                        <c:v>1.2</c:v>
                      </c:pt>
                      <c:pt idx="7845">
                        <c:v>1.3</c:v>
                      </c:pt>
                      <c:pt idx="7846">
                        <c:v>1.2</c:v>
                      </c:pt>
                      <c:pt idx="7847">
                        <c:v>1.4</c:v>
                      </c:pt>
                      <c:pt idx="7848">
                        <c:v>1.4</c:v>
                      </c:pt>
                      <c:pt idx="7849">
                        <c:v>1.3</c:v>
                      </c:pt>
                      <c:pt idx="7850">
                        <c:v>1.4</c:v>
                      </c:pt>
                      <c:pt idx="7851">
                        <c:v>1.2</c:v>
                      </c:pt>
                      <c:pt idx="7852">
                        <c:v>1.4</c:v>
                      </c:pt>
                      <c:pt idx="7853">
                        <c:v>1.3</c:v>
                      </c:pt>
                      <c:pt idx="7854">
                        <c:v>1.2</c:v>
                      </c:pt>
                      <c:pt idx="7855">
                        <c:v>1.3</c:v>
                      </c:pt>
                      <c:pt idx="7856">
                        <c:v>1.3</c:v>
                      </c:pt>
                      <c:pt idx="7857">
                        <c:v>1.4</c:v>
                      </c:pt>
                      <c:pt idx="7858">
                        <c:v>1.4</c:v>
                      </c:pt>
                      <c:pt idx="7859">
                        <c:v>1.3</c:v>
                      </c:pt>
                      <c:pt idx="7860">
                        <c:v>1.4</c:v>
                      </c:pt>
                      <c:pt idx="7861">
                        <c:v>1.3</c:v>
                      </c:pt>
                      <c:pt idx="7862">
                        <c:v>1.4</c:v>
                      </c:pt>
                      <c:pt idx="7863">
                        <c:v>1.3</c:v>
                      </c:pt>
                      <c:pt idx="7864">
                        <c:v>1.2</c:v>
                      </c:pt>
                      <c:pt idx="7865">
                        <c:v>1.3</c:v>
                      </c:pt>
                      <c:pt idx="7866">
                        <c:v>1.2</c:v>
                      </c:pt>
                      <c:pt idx="7867">
                        <c:v>1.4</c:v>
                      </c:pt>
                      <c:pt idx="7868">
                        <c:v>1.5</c:v>
                      </c:pt>
                      <c:pt idx="7869">
                        <c:v>1.3</c:v>
                      </c:pt>
                      <c:pt idx="7870">
                        <c:v>1.5</c:v>
                      </c:pt>
                      <c:pt idx="7871">
                        <c:v>1.2</c:v>
                      </c:pt>
                      <c:pt idx="7872">
                        <c:v>1.4</c:v>
                      </c:pt>
                      <c:pt idx="7873">
                        <c:v>1.2</c:v>
                      </c:pt>
                      <c:pt idx="7874">
                        <c:v>1.3</c:v>
                      </c:pt>
                      <c:pt idx="7875">
                        <c:v>1.3</c:v>
                      </c:pt>
                      <c:pt idx="7876">
                        <c:v>1.2</c:v>
                      </c:pt>
                      <c:pt idx="7877">
                        <c:v>1.4</c:v>
                      </c:pt>
                      <c:pt idx="7878">
                        <c:v>1.3</c:v>
                      </c:pt>
                      <c:pt idx="7879">
                        <c:v>1.3</c:v>
                      </c:pt>
                      <c:pt idx="7880">
                        <c:v>1.2</c:v>
                      </c:pt>
                      <c:pt idx="7881">
                        <c:v>1.4</c:v>
                      </c:pt>
                      <c:pt idx="7882">
                        <c:v>1.4</c:v>
                      </c:pt>
                      <c:pt idx="7883">
                        <c:v>1.4</c:v>
                      </c:pt>
                      <c:pt idx="7884">
                        <c:v>1.3</c:v>
                      </c:pt>
                      <c:pt idx="7885">
                        <c:v>1.2</c:v>
                      </c:pt>
                      <c:pt idx="7886">
                        <c:v>1.3</c:v>
                      </c:pt>
                      <c:pt idx="7887">
                        <c:v>1.2</c:v>
                      </c:pt>
                      <c:pt idx="7888">
                        <c:v>1.5</c:v>
                      </c:pt>
                      <c:pt idx="7889">
                        <c:v>1.3</c:v>
                      </c:pt>
                      <c:pt idx="7890">
                        <c:v>1.3</c:v>
                      </c:pt>
                      <c:pt idx="7891">
                        <c:v>1.4</c:v>
                      </c:pt>
                      <c:pt idx="7892">
                        <c:v>1.3</c:v>
                      </c:pt>
                      <c:pt idx="7893">
                        <c:v>1.3</c:v>
                      </c:pt>
                      <c:pt idx="7894">
                        <c:v>1.3</c:v>
                      </c:pt>
                      <c:pt idx="7895">
                        <c:v>1.3</c:v>
                      </c:pt>
                      <c:pt idx="7896">
                        <c:v>1.3</c:v>
                      </c:pt>
                      <c:pt idx="7897">
                        <c:v>1.3</c:v>
                      </c:pt>
                      <c:pt idx="7898">
                        <c:v>1.4</c:v>
                      </c:pt>
                      <c:pt idx="7899">
                        <c:v>1.2</c:v>
                      </c:pt>
                      <c:pt idx="7900">
                        <c:v>1.4</c:v>
                      </c:pt>
                      <c:pt idx="7901">
                        <c:v>1.3</c:v>
                      </c:pt>
                      <c:pt idx="7902">
                        <c:v>1.6</c:v>
                      </c:pt>
                      <c:pt idx="7903">
                        <c:v>1.4</c:v>
                      </c:pt>
                      <c:pt idx="7904">
                        <c:v>1.4</c:v>
                      </c:pt>
                      <c:pt idx="7905">
                        <c:v>1.1000000000000001</c:v>
                      </c:pt>
                      <c:pt idx="7906">
                        <c:v>1.4</c:v>
                      </c:pt>
                      <c:pt idx="7907">
                        <c:v>1.5</c:v>
                      </c:pt>
                      <c:pt idx="7908">
                        <c:v>1.2</c:v>
                      </c:pt>
                      <c:pt idx="7909">
                        <c:v>1.3</c:v>
                      </c:pt>
                      <c:pt idx="7910">
                        <c:v>1.4</c:v>
                      </c:pt>
                      <c:pt idx="7911">
                        <c:v>1.5</c:v>
                      </c:pt>
                      <c:pt idx="7912">
                        <c:v>1.1000000000000001</c:v>
                      </c:pt>
                      <c:pt idx="7913">
                        <c:v>1.3</c:v>
                      </c:pt>
                      <c:pt idx="7914">
                        <c:v>1.4</c:v>
                      </c:pt>
                      <c:pt idx="7915">
                        <c:v>1.3</c:v>
                      </c:pt>
                      <c:pt idx="7916">
                        <c:v>1.7</c:v>
                      </c:pt>
                      <c:pt idx="7917">
                        <c:v>1.2</c:v>
                      </c:pt>
                      <c:pt idx="7918">
                        <c:v>1.4</c:v>
                      </c:pt>
                      <c:pt idx="7919">
                        <c:v>1.2</c:v>
                      </c:pt>
                      <c:pt idx="7920">
                        <c:v>1.4</c:v>
                      </c:pt>
                      <c:pt idx="7921">
                        <c:v>1.3</c:v>
                      </c:pt>
                      <c:pt idx="7922">
                        <c:v>1.3</c:v>
                      </c:pt>
                      <c:pt idx="7923">
                        <c:v>1.3</c:v>
                      </c:pt>
                      <c:pt idx="7924">
                        <c:v>1.3</c:v>
                      </c:pt>
                      <c:pt idx="7925">
                        <c:v>1.4</c:v>
                      </c:pt>
                      <c:pt idx="7926">
                        <c:v>1.3</c:v>
                      </c:pt>
                      <c:pt idx="7927">
                        <c:v>1.5</c:v>
                      </c:pt>
                      <c:pt idx="7928">
                        <c:v>1.3</c:v>
                      </c:pt>
                      <c:pt idx="7929">
                        <c:v>1.3</c:v>
                      </c:pt>
                      <c:pt idx="7930">
                        <c:v>1.4</c:v>
                      </c:pt>
                      <c:pt idx="7931">
                        <c:v>1.3</c:v>
                      </c:pt>
                      <c:pt idx="7932">
                        <c:v>1.4</c:v>
                      </c:pt>
                      <c:pt idx="7933">
                        <c:v>1.2</c:v>
                      </c:pt>
                      <c:pt idx="7934">
                        <c:v>1.2</c:v>
                      </c:pt>
                      <c:pt idx="7935">
                        <c:v>1.5</c:v>
                      </c:pt>
                      <c:pt idx="7936">
                        <c:v>1.3</c:v>
                      </c:pt>
                      <c:pt idx="7937">
                        <c:v>1.3</c:v>
                      </c:pt>
                      <c:pt idx="7938">
                        <c:v>1.3</c:v>
                      </c:pt>
                      <c:pt idx="7939">
                        <c:v>1.3</c:v>
                      </c:pt>
                      <c:pt idx="7940">
                        <c:v>1.2</c:v>
                      </c:pt>
                      <c:pt idx="7941">
                        <c:v>1.3</c:v>
                      </c:pt>
                      <c:pt idx="7942">
                        <c:v>1.4</c:v>
                      </c:pt>
                      <c:pt idx="7943">
                        <c:v>1.3</c:v>
                      </c:pt>
                      <c:pt idx="7944">
                        <c:v>1.4</c:v>
                      </c:pt>
                      <c:pt idx="7945">
                        <c:v>1.5</c:v>
                      </c:pt>
                      <c:pt idx="7946">
                        <c:v>1.7</c:v>
                      </c:pt>
                      <c:pt idx="7947">
                        <c:v>1.1000000000000001</c:v>
                      </c:pt>
                      <c:pt idx="7948">
                        <c:v>1.4</c:v>
                      </c:pt>
                      <c:pt idx="7949">
                        <c:v>1.2</c:v>
                      </c:pt>
                      <c:pt idx="7950">
                        <c:v>1.3</c:v>
                      </c:pt>
                      <c:pt idx="7951">
                        <c:v>1.3</c:v>
                      </c:pt>
                      <c:pt idx="7952">
                        <c:v>1.2</c:v>
                      </c:pt>
                      <c:pt idx="7953">
                        <c:v>1.3</c:v>
                      </c:pt>
                      <c:pt idx="7954">
                        <c:v>1.4</c:v>
                      </c:pt>
                      <c:pt idx="7955">
                        <c:v>1.4</c:v>
                      </c:pt>
                      <c:pt idx="7956">
                        <c:v>1.3</c:v>
                      </c:pt>
                      <c:pt idx="7957">
                        <c:v>1.2</c:v>
                      </c:pt>
                      <c:pt idx="7958">
                        <c:v>1.3</c:v>
                      </c:pt>
                      <c:pt idx="7959">
                        <c:v>1.4</c:v>
                      </c:pt>
                      <c:pt idx="7960">
                        <c:v>1.4</c:v>
                      </c:pt>
                      <c:pt idx="7961">
                        <c:v>1.5</c:v>
                      </c:pt>
                      <c:pt idx="7962">
                        <c:v>1.1000000000000001</c:v>
                      </c:pt>
                      <c:pt idx="7963">
                        <c:v>1.3</c:v>
                      </c:pt>
                      <c:pt idx="7964">
                        <c:v>1.4</c:v>
                      </c:pt>
                      <c:pt idx="7965">
                        <c:v>1.2</c:v>
                      </c:pt>
                      <c:pt idx="7966">
                        <c:v>1.6</c:v>
                      </c:pt>
                      <c:pt idx="7967">
                        <c:v>1.3</c:v>
                      </c:pt>
                      <c:pt idx="7968">
                        <c:v>1.2</c:v>
                      </c:pt>
                      <c:pt idx="7969">
                        <c:v>1.4</c:v>
                      </c:pt>
                      <c:pt idx="7970">
                        <c:v>1.3</c:v>
                      </c:pt>
                      <c:pt idx="7971">
                        <c:v>1.3</c:v>
                      </c:pt>
                      <c:pt idx="7972">
                        <c:v>1.3</c:v>
                      </c:pt>
                      <c:pt idx="7973">
                        <c:v>1.2</c:v>
                      </c:pt>
                      <c:pt idx="7974">
                        <c:v>1.4</c:v>
                      </c:pt>
                      <c:pt idx="7975">
                        <c:v>1.3</c:v>
                      </c:pt>
                      <c:pt idx="7976">
                        <c:v>1.4</c:v>
                      </c:pt>
                      <c:pt idx="7977">
                        <c:v>1.3</c:v>
                      </c:pt>
                      <c:pt idx="7978">
                        <c:v>1.4</c:v>
                      </c:pt>
                      <c:pt idx="7979">
                        <c:v>1.4</c:v>
                      </c:pt>
                      <c:pt idx="7980">
                        <c:v>1.5</c:v>
                      </c:pt>
                      <c:pt idx="7981">
                        <c:v>1.4</c:v>
                      </c:pt>
                      <c:pt idx="7982">
                        <c:v>1.4</c:v>
                      </c:pt>
                      <c:pt idx="7983">
                        <c:v>1.4</c:v>
                      </c:pt>
                      <c:pt idx="7984">
                        <c:v>1.3</c:v>
                      </c:pt>
                      <c:pt idx="7985">
                        <c:v>1.3</c:v>
                      </c:pt>
                      <c:pt idx="7986">
                        <c:v>1.3</c:v>
                      </c:pt>
                      <c:pt idx="7987">
                        <c:v>1.4</c:v>
                      </c:pt>
                      <c:pt idx="7988">
                        <c:v>1.4</c:v>
                      </c:pt>
                      <c:pt idx="7989">
                        <c:v>1.4</c:v>
                      </c:pt>
                      <c:pt idx="7990">
                        <c:v>1.3</c:v>
                      </c:pt>
                      <c:pt idx="7991">
                        <c:v>1.4</c:v>
                      </c:pt>
                      <c:pt idx="7992">
                        <c:v>1.2</c:v>
                      </c:pt>
                      <c:pt idx="7993">
                        <c:v>1.4</c:v>
                      </c:pt>
                      <c:pt idx="7994">
                        <c:v>1.4</c:v>
                      </c:pt>
                      <c:pt idx="7995">
                        <c:v>1.4</c:v>
                      </c:pt>
                      <c:pt idx="7996">
                        <c:v>1.6</c:v>
                      </c:pt>
                      <c:pt idx="7997">
                        <c:v>1.4</c:v>
                      </c:pt>
                      <c:pt idx="7998">
                        <c:v>1.1000000000000001</c:v>
                      </c:pt>
                      <c:pt idx="7999">
                        <c:v>1.3</c:v>
                      </c:pt>
                      <c:pt idx="8000">
                        <c:v>1.2</c:v>
                      </c:pt>
                      <c:pt idx="8001">
                        <c:v>1.4</c:v>
                      </c:pt>
                      <c:pt idx="8002">
                        <c:v>1.5</c:v>
                      </c:pt>
                      <c:pt idx="8003">
                        <c:v>1.4</c:v>
                      </c:pt>
                      <c:pt idx="8004">
                        <c:v>1.4</c:v>
                      </c:pt>
                      <c:pt idx="8005">
                        <c:v>1.5</c:v>
                      </c:pt>
                      <c:pt idx="8006">
                        <c:v>1.1000000000000001</c:v>
                      </c:pt>
                      <c:pt idx="8007">
                        <c:v>1.6</c:v>
                      </c:pt>
                      <c:pt idx="8008">
                        <c:v>1.4</c:v>
                      </c:pt>
                      <c:pt idx="8009">
                        <c:v>1.6</c:v>
                      </c:pt>
                      <c:pt idx="8010">
                        <c:v>1</c:v>
                      </c:pt>
                      <c:pt idx="8011">
                        <c:v>1.2</c:v>
                      </c:pt>
                      <c:pt idx="8012">
                        <c:v>1.3</c:v>
                      </c:pt>
                      <c:pt idx="8013">
                        <c:v>1.4</c:v>
                      </c:pt>
                      <c:pt idx="8014">
                        <c:v>1.3</c:v>
                      </c:pt>
                      <c:pt idx="8015">
                        <c:v>1.3</c:v>
                      </c:pt>
                      <c:pt idx="8016">
                        <c:v>1.4</c:v>
                      </c:pt>
                      <c:pt idx="8017">
                        <c:v>1.2</c:v>
                      </c:pt>
                      <c:pt idx="8018">
                        <c:v>1.3</c:v>
                      </c:pt>
                      <c:pt idx="8019">
                        <c:v>1.4</c:v>
                      </c:pt>
                      <c:pt idx="8020">
                        <c:v>1.6</c:v>
                      </c:pt>
                      <c:pt idx="8021">
                        <c:v>1.4</c:v>
                      </c:pt>
                      <c:pt idx="8022">
                        <c:v>1.2</c:v>
                      </c:pt>
                      <c:pt idx="8023">
                        <c:v>1.5</c:v>
                      </c:pt>
                      <c:pt idx="8024">
                        <c:v>1.4</c:v>
                      </c:pt>
                      <c:pt idx="8025">
                        <c:v>1.3</c:v>
                      </c:pt>
                      <c:pt idx="8026">
                        <c:v>1.2</c:v>
                      </c:pt>
                      <c:pt idx="8027">
                        <c:v>1.3</c:v>
                      </c:pt>
                      <c:pt idx="8028">
                        <c:v>1.6</c:v>
                      </c:pt>
                      <c:pt idx="8029">
                        <c:v>1.3</c:v>
                      </c:pt>
                      <c:pt idx="8030">
                        <c:v>1.3</c:v>
                      </c:pt>
                      <c:pt idx="8031">
                        <c:v>1.4</c:v>
                      </c:pt>
                      <c:pt idx="8032">
                        <c:v>1.6</c:v>
                      </c:pt>
                      <c:pt idx="8033">
                        <c:v>1.3</c:v>
                      </c:pt>
                      <c:pt idx="8034">
                        <c:v>1.4</c:v>
                      </c:pt>
                      <c:pt idx="8035">
                        <c:v>1.5</c:v>
                      </c:pt>
                      <c:pt idx="8036">
                        <c:v>1.4</c:v>
                      </c:pt>
                      <c:pt idx="8037">
                        <c:v>1.3</c:v>
                      </c:pt>
                      <c:pt idx="8038">
                        <c:v>1.3</c:v>
                      </c:pt>
                      <c:pt idx="8039">
                        <c:v>1.4</c:v>
                      </c:pt>
                      <c:pt idx="8040">
                        <c:v>1.3</c:v>
                      </c:pt>
                      <c:pt idx="8041">
                        <c:v>1.4</c:v>
                      </c:pt>
                      <c:pt idx="8042">
                        <c:v>1.3</c:v>
                      </c:pt>
                      <c:pt idx="8043">
                        <c:v>1.3</c:v>
                      </c:pt>
                      <c:pt idx="8044">
                        <c:v>1.6</c:v>
                      </c:pt>
                      <c:pt idx="8045">
                        <c:v>1.5</c:v>
                      </c:pt>
                      <c:pt idx="8046">
                        <c:v>1.3</c:v>
                      </c:pt>
                      <c:pt idx="8047">
                        <c:v>1.2</c:v>
                      </c:pt>
                      <c:pt idx="8048">
                        <c:v>1.3</c:v>
                      </c:pt>
                      <c:pt idx="8049">
                        <c:v>1.4</c:v>
                      </c:pt>
                      <c:pt idx="8050">
                        <c:v>1.5</c:v>
                      </c:pt>
                      <c:pt idx="8051">
                        <c:v>1.3</c:v>
                      </c:pt>
                      <c:pt idx="8052">
                        <c:v>1.3</c:v>
                      </c:pt>
                      <c:pt idx="8053">
                        <c:v>1.4</c:v>
                      </c:pt>
                      <c:pt idx="8054">
                        <c:v>1.5</c:v>
                      </c:pt>
                      <c:pt idx="8055">
                        <c:v>1.3</c:v>
                      </c:pt>
                      <c:pt idx="8056">
                        <c:v>1.4</c:v>
                      </c:pt>
                      <c:pt idx="8057">
                        <c:v>1.4</c:v>
                      </c:pt>
                      <c:pt idx="8058">
                        <c:v>1.2</c:v>
                      </c:pt>
                      <c:pt idx="8059">
                        <c:v>1.3</c:v>
                      </c:pt>
                      <c:pt idx="8060">
                        <c:v>1.3</c:v>
                      </c:pt>
                      <c:pt idx="8061">
                        <c:v>1.5</c:v>
                      </c:pt>
                      <c:pt idx="8062">
                        <c:v>1.4</c:v>
                      </c:pt>
                      <c:pt idx="8063">
                        <c:v>1.2</c:v>
                      </c:pt>
                      <c:pt idx="8064">
                        <c:v>1.5</c:v>
                      </c:pt>
                      <c:pt idx="8065">
                        <c:v>1.5</c:v>
                      </c:pt>
                      <c:pt idx="8066">
                        <c:v>1.4</c:v>
                      </c:pt>
                      <c:pt idx="8067">
                        <c:v>1.2</c:v>
                      </c:pt>
                      <c:pt idx="8068">
                        <c:v>1.4</c:v>
                      </c:pt>
                      <c:pt idx="8069">
                        <c:v>1.3</c:v>
                      </c:pt>
                      <c:pt idx="8070">
                        <c:v>1.3</c:v>
                      </c:pt>
                      <c:pt idx="8071">
                        <c:v>1.4</c:v>
                      </c:pt>
                      <c:pt idx="8072">
                        <c:v>1.3</c:v>
                      </c:pt>
                      <c:pt idx="8073">
                        <c:v>1.2</c:v>
                      </c:pt>
                      <c:pt idx="8074">
                        <c:v>1.4</c:v>
                      </c:pt>
                      <c:pt idx="8075">
                        <c:v>1.4</c:v>
                      </c:pt>
                      <c:pt idx="8076">
                        <c:v>1.3</c:v>
                      </c:pt>
                      <c:pt idx="8077">
                        <c:v>1.5</c:v>
                      </c:pt>
                      <c:pt idx="8078">
                        <c:v>1.4</c:v>
                      </c:pt>
                      <c:pt idx="8079">
                        <c:v>1.3</c:v>
                      </c:pt>
                      <c:pt idx="8080">
                        <c:v>1.2</c:v>
                      </c:pt>
                      <c:pt idx="8081">
                        <c:v>1.5</c:v>
                      </c:pt>
                      <c:pt idx="8082">
                        <c:v>1.5</c:v>
                      </c:pt>
                      <c:pt idx="8083">
                        <c:v>1.2</c:v>
                      </c:pt>
                      <c:pt idx="8084">
                        <c:v>1.3</c:v>
                      </c:pt>
                      <c:pt idx="8085">
                        <c:v>1.3</c:v>
                      </c:pt>
                      <c:pt idx="8086">
                        <c:v>1.3</c:v>
                      </c:pt>
                      <c:pt idx="8087">
                        <c:v>1.3</c:v>
                      </c:pt>
                      <c:pt idx="8088">
                        <c:v>1.4</c:v>
                      </c:pt>
                      <c:pt idx="8089">
                        <c:v>1.5</c:v>
                      </c:pt>
                      <c:pt idx="8090">
                        <c:v>1.3</c:v>
                      </c:pt>
                      <c:pt idx="8091">
                        <c:v>1.2</c:v>
                      </c:pt>
                      <c:pt idx="8092">
                        <c:v>1.3</c:v>
                      </c:pt>
                      <c:pt idx="8093">
                        <c:v>1.3</c:v>
                      </c:pt>
                      <c:pt idx="8094">
                        <c:v>1.2</c:v>
                      </c:pt>
                      <c:pt idx="8095">
                        <c:v>1.3</c:v>
                      </c:pt>
                      <c:pt idx="8096">
                        <c:v>1.3</c:v>
                      </c:pt>
                      <c:pt idx="8097">
                        <c:v>1.3</c:v>
                      </c:pt>
                      <c:pt idx="8098">
                        <c:v>1.3</c:v>
                      </c:pt>
                      <c:pt idx="8099">
                        <c:v>1.4</c:v>
                      </c:pt>
                      <c:pt idx="8100">
                        <c:v>1.5</c:v>
                      </c:pt>
                      <c:pt idx="8101">
                        <c:v>1.1000000000000001</c:v>
                      </c:pt>
                      <c:pt idx="8102">
                        <c:v>1.3</c:v>
                      </c:pt>
                      <c:pt idx="8103">
                        <c:v>1.4</c:v>
                      </c:pt>
                      <c:pt idx="8104">
                        <c:v>1.3</c:v>
                      </c:pt>
                      <c:pt idx="8105">
                        <c:v>1.3</c:v>
                      </c:pt>
                      <c:pt idx="8106">
                        <c:v>1.4</c:v>
                      </c:pt>
                      <c:pt idx="8107">
                        <c:v>1.4</c:v>
                      </c:pt>
                      <c:pt idx="8108">
                        <c:v>1.4</c:v>
                      </c:pt>
                      <c:pt idx="8109">
                        <c:v>1.6</c:v>
                      </c:pt>
                      <c:pt idx="8110">
                        <c:v>1.3</c:v>
                      </c:pt>
                      <c:pt idx="8111">
                        <c:v>1.3</c:v>
                      </c:pt>
                      <c:pt idx="8112">
                        <c:v>1.4</c:v>
                      </c:pt>
                      <c:pt idx="8113">
                        <c:v>1.2</c:v>
                      </c:pt>
                      <c:pt idx="8114">
                        <c:v>1.3</c:v>
                      </c:pt>
                      <c:pt idx="8115">
                        <c:v>1.4</c:v>
                      </c:pt>
                      <c:pt idx="8116">
                        <c:v>1.4</c:v>
                      </c:pt>
                      <c:pt idx="8117">
                        <c:v>1.2</c:v>
                      </c:pt>
                      <c:pt idx="8118">
                        <c:v>1.4</c:v>
                      </c:pt>
                      <c:pt idx="8119">
                        <c:v>1.2</c:v>
                      </c:pt>
                      <c:pt idx="8120">
                        <c:v>1.3</c:v>
                      </c:pt>
                      <c:pt idx="8121">
                        <c:v>1.3</c:v>
                      </c:pt>
                      <c:pt idx="8122">
                        <c:v>1.4</c:v>
                      </c:pt>
                      <c:pt idx="8123">
                        <c:v>1.3</c:v>
                      </c:pt>
                      <c:pt idx="8124">
                        <c:v>1.3</c:v>
                      </c:pt>
                      <c:pt idx="8125">
                        <c:v>1</c:v>
                      </c:pt>
                      <c:pt idx="8126">
                        <c:v>1.3</c:v>
                      </c:pt>
                      <c:pt idx="8127">
                        <c:v>1.3</c:v>
                      </c:pt>
                      <c:pt idx="8128">
                        <c:v>1.2</c:v>
                      </c:pt>
                      <c:pt idx="8129">
                        <c:v>1.3</c:v>
                      </c:pt>
                      <c:pt idx="8130">
                        <c:v>1.2</c:v>
                      </c:pt>
                      <c:pt idx="8131">
                        <c:v>1.3</c:v>
                      </c:pt>
                      <c:pt idx="8132">
                        <c:v>1.3</c:v>
                      </c:pt>
                      <c:pt idx="8133">
                        <c:v>1.3</c:v>
                      </c:pt>
                      <c:pt idx="8134">
                        <c:v>1.2</c:v>
                      </c:pt>
                      <c:pt idx="8135">
                        <c:v>1.4</c:v>
                      </c:pt>
                      <c:pt idx="8136">
                        <c:v>1.3</c:v>
                      </c:pt>
                      <c:pt idx="8137">
                        <c:v>1.2</c:v>
                      </c:pt>
                      <c:pt idx="8138">
                        <c:v>1.2</c:v>
                      </c:pt>
                      <c:pt idx="8139">
                        <c:v>1.2</c:v>
                      </c:pt>
                      <c:pt idx="8140">
                        <c:v>1.2</c:v>
                      </c:pt>
                      <c:pt idx="8141">
                        <c:v>1.3</c:v>
                      </c:pt>
                      <c:pt idx="8142">
                        <c:v>1.3</c:v>
                      </c:pt>
                      <c:pt idx="8143">
                        <c:v>1.2</c:v>
                      </c:pt>
                      <c:pt idx="8144">
                        <c:v>1.3</c:v>
                      </c:pt>
                      <c:pt idx="8145">
                        <c:v>1.1000000000000001</c:v>
                      </c:pt>
                      <c:pt idx="8146">
                        <c:v>1.2</c:v>
                      </c:pt>
                      <c:pt idx="8147">
                        <c:v>1.2</c:v>
                      </c:pt>
                      <c:pt idx="8148">
                        <c:v>1.4</c:v>
                      </c:pt>
                      <c:pt idx="8149">
                        <c:v>1.3</c:v>
                      </c:pt>
                      <c:pt idx="8150">
                        <c:v>1.3</c:v>
                      </c:pt>
                      <c:pt idx="8151">
                        <c:v>1.4</c:v>
                      </c:pt>
                      <c:pt idx="8152">
                        <c:v>1.3</c:v>
                      </c:pt>
                      <c:pt idx="8153">
                        <c:v>1.3</c:v>
                      </c:pt>
                      <c:pt idx="8154">
                        <c:v>1.2</c:v>
                      </c:pt>
                      <c:pt idx="8155">
                        <c:v>1.3</c:v>
                      </c:pt>
                      <c:pt idx="8156">
                        <c:v>1.5</c:v>
                      </c:pt>
                      <c:pt idx="8157">
                        <c:v>1.4</c:v>
                      </c:pt>
                      <c:pt idx="8158">
                        <c:v>1.1000000000000001</c:v>
                      </c:pt>
                      <c:pt idx="8159">
                        <c:v>1.3</c:v>
                      </c:pt>
                      <c:pt idx="8160">
                        <c:v>1.2</c:v>
                      </c:pt>
                      <c:pt idx="8161">
                        <c:v>1.3</c:v>
                      </c:pt>
                      <c:pt idx="8162">
                        <c:v>1.2</c:v>
                      </c:pt>
                      <c:pt idx="8163">
                        <c:v>1.2</c:v>
                      </c:pt>
                      <c:pt idx="8164">
                        <c:v>1.3</c:v>
                      </c:pt>
                      <c:pt idx="8165">
                        <c:v>1.3</c:v>
                      </c:pt>
                      <c:pt idx="8166">
                        <c:v>1.1000000000000001</c:v>
                      </c:pt>
                      <c:pt idx="8167">
                        <c:v>1.3</c:v>
                      </c:pt>
                      <c:pt idx="8168">
                        <c:v>1.2</c:v>
                      </c:pt>
                      <c:pt idx="8169">
                        <c:v>1.3</c:v>
                      </c:pt>
                      <c:pt idx="8170">
                        <c:v>1.4</c:v>
                      </c:pt>
                      <c:pt idx="8171">
                        <c:v>1.2</c:v>
                      </c:pt>
                      <c:pt idx="8172">
                        <c:v>1.2</c:v>
                      </c:pt>
                      <c:pt idx="8173">
                        <c:v>1.4</c:v>
                      </c:pt>
                      <c:pt idx="8174">
                        <c:v>1.2</c:v>
                      </c:pt>
                      <c:pt idx="8175">
                        <c:v>1.2</c:v>
                      </c:pt>
                      <c:pt idx="8176">
                        <c:v>1.3</c:v>
                      </c:pt>
                      <c:pt idx="8177">
                        <c:v>1.2</c:v>
                      </c:pt>
                      <c:pt idx="8178">
                        <c:v>1.4</c:v>
                      </c:pt>
                      <c:pt idx="8179">
                        <c:v>1.2</c:v>
                      </c:pt>
                      <c:pt idx="8180">
                        <c:v>1.3</c:v>
                      </c:pt>
                      <c:pt idx="8181">
                        <c:v>1.3</c:v>
                      </c:pt>
                      <c:pt idx="8182">
                        <c:v>1.3</c:v>
                      </c:pt>
                      <c:pt idx="8183">
                        <c:v>1.3</c:v>
                      </c:pt>
                      <c:pt idx="8184">
                        <c:v>1.4</c:v>
                      </c:pt>
                      <c:pt idx="8185">
                        <c:v>1.3</c:v>
                      </c:pt>
                      <c:pt idx="8186">
                        <c:v>1.3</c:v>
                      </c:pt>
                      <c:pt idx="8187">
                        <c:v>1.3</c:v>
                      </c:pt>
                      <c:pt idx="8188">
                        <c:v>1.2</c:v>
                      </c:pt>
                      <c:pt idx="8189">
                        <c:v>1.5</c:v>
                      </c:pt>
                      <c:pt idx="8190">
                        <c:v>1.2</c:v>
                      </c:pt>
                      <c:pt idx="8191">
                        <c:v>1.2</c:v>
                      </c:pt>
                      <c:pt idx="8192">
                        <c:v>1.2</c:v>
                      </c:pt>
                      <c:pt idx="8193">
                        <c:v>1.2</c:v>
                      </c:pt>
                      <c:pt idx="8194">
                        <c:v>1.2</c:v>
                      </c:pt>
                      <c:pt idx="8195">
                        <c:v>1.3</c:v>
                      </c:pt>
                      <c:pt idx="8196">
                        <c:v>1.3</c:v>
                      </c:pt>
                      <c:pt idx="8197">
                        <c:v>1.4</c:v>
                      </c:pt>
                      <c:pt idx="8198">
                        <c:v>1.1000000000000001</c:v>
                      </c:pt>
                      <c:pt idx="8199">
                        <c:v>1.3</c:v>
                      </c:pt>
                      <c:pt idx="8200">
                        <c:v>1.3</c:v>
                      </c:pt>
                      <c:pt idx="8201">
                        <c:v>1.2</c:v>
                      </c:pt>
                      <c:pt idx="8202">
                        <c:v>1.2</c:v>
                      </c:pt>
                      <c:pt idx="8203">
                        <c:v>1.3</c:v>
                      </c:pt>
                      <c:pt idx="8204">
                        <c:v>1.3</c:v>
                      </c:pt>
                      <c:pt idx="8205">
                        <c:v>1.4</c:v>
                      </c:pt>
                      <c:pt idx="8206">
                        <c:v>1.3</c:v>
                      </c:pt>
                      <c:pt idx="8207">
                        <c:v>1.2</c:v>
                      </c:pt>
                      <c:pt idx="8208">
                        <c:v>1.2</c:v>
                      </c:pt>
                      <c:pt idx="8209">
                        <c:v>1.2</c:v>
                      </c:pt>
                      <c:pt idx="8210">
                        <c:v>1.4</c:v>
                      </c:pt>
                      <c:pt idx="8211">
                        <c:v>1.3</c:v>
                      </c:pt>
                      <c:pt idx="8212">
                        <c:v>1.2</c:v>
                      </c:pt>
                      <c:pt idx="8213">
                        <c:v>1.3</c:v>
                      </c:pt>
                      <c:pt idx="8214">
                        <c:v>1.3</c:v>
                      </c:pt>
                      <c:pt idx="8215">
                        <c:v>1.3</c:v>
                      </c:pt>
                      <c:pt idx="8216">
                        <c:v>1.5</c:v>
                      </c:pt>
                      <c:pt idx="8217">
                        <c:v>1.4</c:v>
                      </c:pt>
                      <c:pt idx="8218">
                        <c:v>1.1000000000000001</c:v>
                      </c:pt>
                      <c:pt idx="8219">
                        <c:v>1.1000000000000001</c:v>
                      </c:pt>
                      <c:pt idx="8220">
                        <c:v>1.3</c:v>
                      </c:pt>
                      <c:pt idx="8221">
                        <c:v>1.3</c:v>
                      </c:pt>
                      <c:pt idx="8222">
                        <c:v>1.3</c:v>
                      </c:pt>
                      <c:pt idx="8223">
                        <c:v>1.3</c:v>
                      </c:pt>
                      <c:pt idx="8224">
                        <c:v>1.4</c:v>
                      </c:pt>
                      <c:pt idx="8225">
                        <c:v>1.3</c:v>
                      </c:pt>
                      <c:pt idx="8226">
                        <c:v>1.2</c:v>
                      </c:pt>
                      <c:pt idx="8227">
                        <c:v>1.2</c:v>
                      </c:pt>
                      <c:pt idx="8228">
                        <c:v>1.3</c:v>
                      </c:pt>
                      <c:pt idx="8229">
                        <c:v>1.3</c:v>
                      </c:pt>
                      <c:pt idx="8230">
                        <c:v>1.2</c:v>
                      </c:pt>
                      <c:pt idx="8231">
                        <c:v>1.3</c:v>
                      </c:pt>
                      <c:pt idx="8232">
                        <c:v>1.7</c:v>
                      </c:pt>
                      <c:pt idx="8233">
                        <c:v>1.1000000000000001</c:v>
                      </c:pt>
                      <c:pt idx="8234">
                        <c:v>1.3</c:v>
                      </c:pt>
                      <c:pt idx="8235">
                        <c:v>1.1000000000000001</c:v>
                      </c:pt>
                      <c:pt idx="8236">
                        <c:v>1.4</c:v>
                      </c:pt>
                      <c:pt idx="8237">
                        <c:v>1.1000000000000001</c:v>
                      </c:pt>
                      <c:pt idx="8238">
                        <c:v>1.2</c:v>
                      </c:pt>
                      <c:pt idx="8239">
                        <c:v>1.3</c:v>
                      </c:pt>
                      <c:pt idx="8240">
                        <c:v>1.2</c:v>
                      </c:pt>
                      <c:pt idx="8241">
                        <c:v>1.2</c:v>
                      </c:pt>
                      <c:pt idx="8242">
                        <c:v>1.3</c:v>
                      </c:pt>
                      <c:pt idx="8243">
                        <c:v>1.2</c:v>
                      </c:pt>
                      <c:pt idx="8244">
                        <c:v>1.4</c:v>
                      </c:pt>
                      <c:pt idx="8245">
                        <c:v>1.3</c:v>
                      </c:pt>
                      <c:pt idx="8246">
                        <c:v>1.3</c:v>
                      </c:pt>
                      <c:pt idx="8247">
                        <c:v>1.2</c:v>
                      </c:pt>
                      <c:pt idx="8248">
                        <c:v>1.3</c:v>
                      </c:pt>
                      <c:pt idx="8249">
                        <c:v>1.4</c:v>
                      </c:pt>
                      <c:pt idx="8250">
                        <c:v>1.5</c:v>
                      </c:pt>
                      <c:pt idx="8251">
                        <c:v>1.3</c:v>
                      </c:pt>
                      <c:pt idx="8252">
                        <c:v>1.1000000000000001</c:v>
                      </c:pt>
                      <c:pt idx="8253">
                        <c:v>1.1000000000000001</c:v>
                      </c:pt>
                      <c:pt idx="8254">
                        <c:v>1.2</c:v>
                      </c:pt>
                      <c:pt idx="8255">
                        <c:v>1.3</c:v>
                      </c:pt>
                      <c:pt idx="8256">
                        <c:v>1.4</c:v>
                      </c:pt>
                      <c:pt idx="8257">
                        <c:v>1.2</c:v>
                      </c:pt>
                      <c:pt idx="8258">
                        <c:v>1.1000000000000001</c:v>
                      </c:pt>
                      <c:pt idx="8259">
                        <c:v>1.2</c:v>
                      </c:pt>
                      <c:pt idx="8260">
                        <c:v>1.3</c:v>
                      </c:pt>
                      <c:pt idx="8261">
                        <c:v>1.3</c:v>
                      </c:pt>
                      <c:pt idx="8262">
                        <c:v>1.2</c:v>
                      </c:pt>
                      <c:pt idx="8263">
                        <c:v>1.1000000000000001</c:v>
                      </c:pt>
                      <c:pt idx="8264">
                        <c:v>1.3</c:v>
                      </c:pt>
                      <c:pt idx="8265">
                        <c:v>1.1000000000000001</c:v>
                      </c:pt>
                      <c:pt idx="8266">
                        <c:v>1.3</c:v>
                      </c:pt>
                      <c:pt idx="8267">
                        <c:v>1.2</c:v>
                      </c:pt>
                      <c:pt idx="8268">
                        <c:v>1.2</c:v>
                      </c:pt>
                      <c:pt idx="8269">
                        <c:v>1.2</c:v>
                      </c:pt>
                      <c:pt idx="8270">
                        <c:v>1.3</c:v>
                      </c:pt>
                      <c:pt idx="8271">
                        <c:v>1.2</c:v>
                      </c:pt>
                      <c:pt idx="8272">
                        <c:v>1.3</c:v>
                      </c:pt>
                      <c:pt idx="8273">
                        <c:v>1.2</c:v>
                      </c:pt>
                      <c:pt idx="8274">
                        <c:v>1.3</c:v>
                      </c:pt>
                      <c:pt idx="8275">
                        <c:v>1.2</c:v>
                      </c:pt>
                      <c:pt idx="8276">
                        <c:v>1.3</c:v>
                      </c:pt>
                      <c:pt idx="8277">
                        <c:v>1.2</c:v>
                      </c:pt>
                      <c:pt idx="8278">
                        <c:v>1.3</c:v>
                      </c:pt>
                      <c:pt idx="8279">
                        <c:v>1.2</c:v>
                      </c:pt>
                      <c:pt idx="8280">
                        <c:v>1.3</c:v>
                      </c:pt>
                      <c:pt idx="8281">
                        <c:v>1.3</c:v>
                      </c:pt>
                      <c:pt idx="8282">
                        <c:v>1.3</c:v>
                      </c:pt>
                      <c:pt idx="8283">
                        <c:v>1.3</c:v>
                      </c:pt>
                      <c:pt idx="8284">
                        <c:v>1.1000000000000001</c:v>
                      </c:pt>
                      <c:pt idx="8285">
                        <c:v>1.2</c:v>
                      </c:pt>
                      <c:pt idx="8286">
                        <c:v>1.3</c:v>
                      </c:pt>
                      <c:pt idx="8287">
                        <c:v>1.2</c:v>
                      </c:pt>
                      <c:pt idx="8288">
                        <c:v>1.3</c:v>
                      </c:pt>
                      <c:pt idx="8289">
                        <c:v>1.2</c:v>
                      </c:pt>
                      <c:pt idx="8290">
                        <c:v>1.3</c:v>
                      </c:pt>
                      <c:pt idx="8291">
                        <c:v>1.1000000000000001</c:v>
                      </c:pt>
                      <c:pt idx="8292">
                        <c:v>1.3</c:v>
                      </c:pt>
                      <c:pt idx="8293">
                        <c:v>1.3</c:v>
                      </c:pt>
                      <c:pt idx="8294">
                        <c:v>1.3</c:v>
                      </c:pt>
                      <c:pt idx="8295">
                        <c:v>1.3</c:v>
                      </c:pt>
                      <c:pt idx="8296">
                        <c:v>1.2</c:v>
                      </c:pt>
                      <c:pt idx="8297">
                        <c:v>1.2</c:v>
                      </c:pt>
                      <c:pt idx="8298">
                        <c:v>1.2</c:v>
                      </c:pt>
                      <c:pt idx="8299">
                        <c:v>1.2</c:v>
                      </c:pt>
                      <c:pt idx="8300">
                        <c:v>1.3</c:v>
                      </c:pt>
                      <c:pt idx="8301">
                        <c:v>1.2</c:v>
                      </c:pt>
                      <c:pt idx="8302">
                        <c:v>1.2</c:v>
                      </c:pt>
                      <c:pt idx="8303">
                        <c:v>1.3</c:v>
                      </c:pt>
                      <c:pt idx="8304">
                        <c:v>1.3</c:v>
                      </c:pt>
                      <c:pt idx="8305">
                        <c:v>1.4</c:v>
                      </c:pt>
                      <c:pt idx="8306">
                        <c:v>1.2</c:v>
                      </c:pt>
                      <c:pt idx="8307">
                        <c:v>1.5</c:v>
                      </c:pt>
                      <c:pt idx="8308">
                        <c:v>1</c:v>
                      </c:pt>
                      <c:pt idx="8309">
                        <c:v>1.4</c:v>
                      </c:pt>
                      <c:pt idx="8310">
                        <c:v>1.4</c:v>
                      </c:pt>
                      <c:pt idx="8311">
                        <c:v>1.2</c:v>
                      </c:pt>
                      <c:pt idx="8312">
                        <c:v>1.3</c:v>
                      </c:pt>
                      <c:pt idx="8313">
                        <c:v>1.4</c:v>
                      </c:pt>
                      <c:pt idx="8314">
                        <c:v>1.3</c:v>
                      </c:pt>
                      <c:pt idx="8315">
                        <c:v>1.1000000000000001</c:v>
                      </c:pt>
                      <c:pt idx="8316">
                        <c:v>1.3</c:v>
                      </c:pt>
                      <c:pt idx="8317">
                        <c:v>1.2</c:v>
                      </c:pt>
                      <c:pt idx="8318">
                        <c:v>1.3</c:v>
                      </c:pt>
                      <c:pt idx="8319">
                        <c:v>1.2</c:v>
                      </c:pt>
                      <c:pt idx="8320">
                        <c:v>1.2</c:v>
                      </c:pt>
                      <c:pt idx="8321">
                        <c:v>1.3</c:v>
                      </c:pt>
                      <c:pt idx="8322">
                        <c:v>1.2</c:v>
                      </c:pt>
                      <c:pt idx="8323">
                        <c:v>1.1000000000000001</c:v>
                      </c:pt>
                      <c:pt idx="8324">
                        <c:v>1.2</c:v>
                      </c:pt>
                      <c:pt idx="8325">
                        <c:v>1.5</c:v>
                      </c:pt>
                      <c:pt idx="8326">
                        <c:v>1.2</c:v>
                      </c:pt>
                      <c:pt idx="8327">
                        <c:v>1.3</c:v>
                      </c:pt>
                      <c:pt idx="8328">
                        <c:v>1.1000000000000001</c:v>
                      </c:pt>
                      <c:pt idx="8329">
                        <c:v>1.4</c:v>
                      </c:pt>
                      <c:pt idx="8330">
                        <c:v>1.3</c:v>
                      </c:pt>
                      <c:pt idx="8331">
                        <c:v>1.1000000000000001</c:v>
                      </c:pt>
                      <c:pt idx="8332">
                        <c:v>1.2</c:v>
                      </c:pt>
                      <c:pt idx="8333">
                        <c:v>1.2</c:v>
                      </c:pt>
                      <c:pt idx="8334">
                        <c:v>1.3</c:v>
                      </c:pt>
                      <c:pt idx="8335">
                        <c:v>1.7</c:v>
                      </c:pt>
                      <c:pt idx="8336">
                        <c:v>1.1000000000000001</c:v>
                      </c:pt>
                      <c:pt idx="8337">
                        <c:v>1.2</c:v>
                      </c:pt>
                      <c:pt idx="8338">
                        <c:v>1.2</c:v>
                      </c:pt>
                      <c:pt idx="8339">
                        <c:v>1.2</c:v>
                      </c:pt>
                      <c:pt idx="8340">
                        <c:v>1.3</c:v>
                      </c:pt>
                      <c:pt idx="8341">
                        <c:v>1.2</c:v>
                      </c:pt>
                      <c:pt idx="8342">
                        <c:v>1.3</c:v>
                      </c:pt>
                      <c:pt idx="8343">
                        <c:v>1.3</c:v>
                      </c:pt>
                      <c:pt idx="8344">
                        <c:v>1.2</c:v>
                      </c:pt>
                      <c:pt idx="8345">
                        <c:v>1.3</c:v>
                      </c:pt>
                      <c:pt idx="8346">
                        <c:v>1.3</c:v>
                      </c:pt>
                      <c:pt idx="8347">
                        <c:v>1.4</c:v>
                      </c:pt>
                      <c:pt idx="8348">
                        <c:v>1.3</c:v>
                      </c:pt>
                      <c:pt idx="8349">
                        <c:v>1.2</c:v>
                      </c:pt>
                      <c:pt idx="8350">
                        <c:v>1.1000000000000001</c:v>
                      </c:pt>
                      <c:pt idx="8351">
                        <c:v>1.3</c:v>
                      </c:pt>
                      <c:pt idx="8352">
                        <c:v>1.3</c:v>
                      </c:pt>
                      <c:pt idx="8353">
                        <c:v>1.2</c:v>
                      </c:pt>
                      <c:pt idx="8354">
                        <c:v>1.3</c:v>
                      </c:pt>
                      <c:pt idx="8355">
                        <c:v>1.4</c:v>
                      </c:pt>
                      <c:pt idx="8356">
                        <c:v>1.1000000000000001</c:v>
                      </c:pt>
                      <c:pt idx="8357">
                        <c:v>1.3</c:v>
                      </c:pt>
                      <c:pt idx="8358">
                        <c:v>1.3</c:v>
                      </c:pt>
                      <c:pt idx="8359">
                        <c:v>1.5</c:v>
                      </c:pt>
                      <c:pt idx="8360">
                        <c:v>1.1000000000000001</c:v>
                      </c:pt>
                      <c:pt idx="8361">
                        <c:v>1.2</c:v>
                      </c:pt>
                      <c:pt idx="8362">
                        <c:v>1.2</c:v>
                      </c:pt>
                      <c:pt idx="8363">
                        <c:v>1.6</c:v>
                      </c:pt>
                      <c:pt idx="8364">
                        <c:v>1.2</c:v>
                      </c:pt>
                      <c:pt idx="8365">
                        <c:v>1.1000000000000001</c:v>
                      </c:pt>
                      <c:pt idx="8366">
                        <c:v>1.4</c:v>
                      </c:pt>
                      <c:pt idx="8367">
                        <c:v>1.1000000000000001</c:v>
                      </c:pt>
                      <c:pt idx="8368">
                        <c:v>1.3</c:v>
                      </c:pt>
                      <c:pt idx="8369">
                        <c:v>1.3</c:v>
                      </c:pt>
                      <c:pt idx="8370">
                        <c:v>1.2</c:v>
                      </c:pt>
                      <c:pt idx="8371">
                        <c:v>1.2</c:v>
                      </c:pt>
                      <c:pt idx="8372">
                        <c:v>1.2</c:v>
                      </c:pt>
                      <c:pt idx="8373">
                        <c:v>1.3</c:v>
                      </c:pt>
                      <c:pt idx="8374">
                        <c:v>1.2</c:v>
                      </c:pt>
                      <c:pt idx="8375">
                        <c:v>1.3</c:v>
                      </c:pt>
                      <c:pt idx="8376">
                        <c:v>1.3</c:v>
                      </c:pt>
                      <c:pt idx="8377">
                        <c:v>1.4</c:v>
                      </c:pt>
                      <c:pt idx="8378">
                        <c:v>1.2</c:v>
                      </c:pt>
                      <c:pt idx="8379">
                        <c:v>1.3</c:v>
                      </c:pt>
                      <c:pt idx="8380">
                        <c:v>1.2</c:v>
                      </c:pt>
                      <c:pt idx="8381">
                        <c:v>1.1000000000000001</c:v>
                      </c:pt>
                      <c:pt idx="8382">
                        <c:v>1.3</c:v>
                      </c:pt>
                      <c:pt idx="8383">
                        <c:v>1.2</c:v>
                      </c:pt>
                      <c:pt idx="8384">
                        <c:v>1.4</c:v>
                      </c:pt>
                      <c:pt idx="8385">
                        <c:v>1.3</c:v>
                      </c:pt>
                      <c:pt idx="8386">
                        <c:v>1.2</c:v>
                      </c:pt>
                      <c:pt idx="8387">
                        <c:v>1.3</c:v>
                      </c:pt>
                      <c:pt idx="8388">
                        <c:v>1.1000000000000001</c:v>
                      </c:pt>
                      <c:pt idx="8389">
                        <c:v>1.4</c:v>
                      </c:pt>
                      <c:pt idx="8390">
                        <c:v>1.3</c:v>
                      </c:pt>
                      <c:pt idx="8391">
                        <c:v>1.3</c:v>
                      </c:pt>
                      <c:pt idx="8392">
                        <c:v>1.3</c:v>
                      </c:pt>
                      <c:pt idx="8393">
                        <c:v>1.3</c:v>
                      </c:pt>
                      <c:pt idx="8394">
                        <c:v>1.1000000000000001</c:v>
                      </c:pt>
                      <c:pt idx="8395">
                        <c:v>1.4</c:v>
                      </c:pt>
                      <c:pt idx="8396">
                        <c:v>1.4</c:v>
                      </c:pt>
                      <c:pt idx="8397">
                        <c:v>1.2</c:v>
                      </c:pt>
                      <c:pt idx="8398">
                        <c:v>1.1000000000000001</c:v>
                      </c:pt>
                      <c:pt idx="8399">
                        <c:v>1.2</c:v>
                      </c:pt>
                      <c:pt idx="8400">
                        <c:v>1.3</c:v>
                      </c:pt>
                      <c:pt idx="8401">
                        <c:v>1.3</c:v>
                      </c:pt>
                      <c:pt idx="8402">
                        <c:v>1.2</c:v>
                      </c:pt>
                      <c:pt idx="8403">
                        <c:v>1.3</c:v>
                      </c:pt>
                      <c:pt idx="8404">
                        <c:v>1.4</c:v>
                      </c:pt>
                      <c:pt idx="8405">
                        <c:v>1.1000000000000001</c:v>
                      </c:pt>
                      <c:pt idx="8406">
                        <c:v>1.3</c:v>
                      </c:pt>
                      <c:pt idx="8407">
                        <c:v>1.2</c:v>
                      </c:pt>
                      <c:pt idx="8408">
                        <c:v>1.4</c:v>
                      </c:pt>
                      <c:pt idx="8409">
                        <c:v>1.2</c:v>
                      </c:pt>
                      <c:pt idx="8410">
                        <c:v>1.2</c:v>
                      </c:pt>
                      <c:pt idx="8411">
                        <c:v>1.3</c:v>
                      </c:pt>
                      <c:pt idx="8412">
                        <c:v>1.2</c:v>
                      </c:pt>
                      <c:pt idx="8413">
                        <c:v>1.3</c:v>
                      </c:pt>
                      <c:pt idx="8414">
                        <c:v>1.2</c:v>
                      </c:pt>
                      <c:pt idx="8415">
                        <c:v>1.2</c:v>
                      </c:pt>
                      <c:pt idx="8416">
                        <c:v>1.3</c:v>
                      </c:pt>
                      <c:pt idx="8417">
                        <c:v>1.5</c:v>
                      </c:pt>
                      <c:pt idx="8418">
                        <c:v>1.4</c:v>
                      </c:pt>
                      <c:pt idx="8419">
                        <c:v>1.2</c:v>
                      </c:pt>
                      <c:pt idx="8420">
                        <c:v>1.3</c:v>
                      </c:pt>
                      <c:pt idx="8421">
                        <c:v>1.3</c:v>
                      </c:pt>
                      <c:pt idx="8422">
                        <c:v>1.1000000000000001</c:v>
                      </c:pt>
                      <c:pt idx="8423">
                        <c:v>1.2</c:v>
                      </c:pt>
                      <c:pt idx="8424">
                        <c:v>1.2</c:v>
                      </c:pt>
                      <c:pt idx="8425">
                        <c:v>1.3</c:v>
                      </c:pt>
                      <c:pt idx="8426">
                        <c:v>1.2</c:v>
                      </c:pt>
                      <c:pt idx="8427">
                        <c:v>1.2</c:v>
                      </c:pt>
                      <c:pt idx="8428">
                        <c:v>1.4</c:v>
                      </c:pt>
                      <c:pt idx="8429">
                        <c:v>1.2</c:v>
                      </c:pt>
                      <c:pt idx="8430">
                        <c:v>1.2</c:v>
                      </c:pt>
                      <c:pt idx="8431">
                        <c:v>1.2</c:v>
                      </c:pt>
                      <c:pt idx="8432">
                        <c:v>1.4</c:v>
                      </c:pt>
                      <c:pt idx="8433">
                        <c:v>1.5</c:v>
                      </c:pt>
                      <c:pt idx="8434">
                        <c:v>1.3</c:v>
                      </c:pt>
                      <c:pt idx="8435">
                        <c:v>1.3</c:v>
                      </c:pt>
                      <c:pt idx="8436">
                        <c:v>1.2</c:v>
                      </c:pt>
                      <c:pt idx="8437">
                        <c:v>1.1000000000000001</c:v>
                      </c:pt>
                      <c:pt idx="8438">
                        <c:v>1.3</c:v>
                      </c:pt>
                      <c:pt idx="8439">
                        <c:v>1.3</c:v>
                      </c:pt>
                      <c:pt idx="8440">
                        <c:v>1.3</c:v>
                      </c:pt>
                      <c:pt idx="8441">
                        <c:v>1.4</c:v>
                      </c:pt>
                      <c:pt idx="8442">
                        <c:v>1.4</c:v>
                      </c:pt>
                      <c:pt idx="8443">
                        <c:v>1.5</c:v>
                      </c:pt>
                      <c:pt idx="8444">
                        <c:v>1.1000000000000001</c:v>
                      </c:pt>
                      <c:pt idx="8445">
                        <c:v>1.3</c:v>
                      </c:pt>
                      <c:pt idx="8446">
                        <c:v>1.2</c:v>
                      </c:pt>
                      <c:pt idx="8447">
                        <c:v>1.2</c:v>
                      </c:pt>
                      <c:pt idx="8448">
                        <c:v>1.2</c:v>
                      </c:pt>
                      <c:pt idx="8449">
                        <c:v>1.3</c:v>
                      </c:pt>
                      <c:pt idx="8450">
                        <c:v>1.3</c:v>
                      </c:pt>
                      <c:pt idx="8451">
                        <c:v>1.2</c:v>
                      </c:pt>
                      <c:pt idx="8452">
                        <c:v>1.4</c:v>
                      </c:pt>
                      <c:pt idx="8453">
                        <c:v>1.4</c:v>
                      </c:pt>
                      <c:pt idx="8454">
                        <c:v>1.2</c:v>
                      </c:pt>
                      <c:pt idx="8455">
                        <c:v>1.2</c:v>
                      </c:pt>
                      <c:pt idx="8456">
                        <c:v>1.2</c:v>
                      </c:pt>
                      <c:pt idx="8457">
                        <c:v>1.5</c:v>
                      </c:pt>
                      <c:pt idx="8458">
                        <c:v>1.2</c:v>
                      </c:pt>
                      <c:pt idx="8459">
                        <c:v>1.3</c:v>
                      </c:pt>
                      <c:pt idx="8460">
                        <c:v>1.3</c:v>
                      </c:pt>
                      <c:pt idx="8461">
                        <c:v>1.4</c:v>
                      </c:pt>
                      <c:pt idx="8462">
                        <c:v>1.1000000000000001</c:v>
                      </c:pt>
                      <c:pt idx="8463">
                        <c:v>1.2</c:v>
                      </c:pt>
                      <c:pt idx="8464">
                        <c:v>1.3</c:v>
                      </c:pt>
                      <c:pt idx="8465">
                        <c:v>1.5</c:v>
                      </c:pt>
                      <c:pt idx="8466">
                        <c:v>1.3</c:v>
                      </c:pt>
                      <c:pt idx="8467">
                        <c:v>1.3</c:v>
                      </c:pt>
                      <c:pt idx="8468">
                        <c:v>1.2</c:v>
                      </c:pt>
                      <c:pt idx="8469">
                        <c:v>1.4</c:v>
                      </c:pt>
                      <c:pt idx="8470">
                        <c:v>1.2</c:v>
                      </c:pt>
                      <c:pt idx="8471">
                        <c:v>1.2</c:v>
                      </c:pt>
                      <c:pt idx="8472">
                        <c:v>1.1000000000000001</c:v>
                      </c:pt>
                      <c:pt idx="8473">
                        <c:v>1.3</c:v>
                      </c:pt>
                      <c:pt idx="8474">
                        <c:v>1.3</c:v>
                      </c:pt>
                      <c:pt idx="8475">
                        <c:v>1.3</c:v>
                      </c:pt>
                      <c:pt idx="8476">
                        <c:v>1.3</c:v>
                      </c:pt>
                      <c:pt idx="8477">
                        <c:v>1.2</c:v>
                      </c:pt>
                      <c:pt idx="8478">
                        <c:v>1.4</c:v>
                      </c:pt>
                      <c:pt idx="8479">
                        <c:v>1.4</c:v>
                      </c:pt>
                      <c:pt idx="8480">
                        <c:v>1.1000000000000001</c:v>
                      </c:pt>
                      <c:pt idx="8481">
                        <c:v>1.3</c:v>
                      </c:pt>
                      <c:pt idx="8482">
                        <c:v>1.2</c:v>
                      </c:pt>
                      <c:pt idx="8483">
                        <c:v>1.2</c:v>
                      </c:pt>
                      <c:pt idx="8484">
                        <c:v>1.2</c:v>
                      </c:pt>
                      <c:pt idx="8485">
                        <c:v>1.4</c:v>
                      </c:pt>
                      <c:pt idx="8486">
                        <c:v>1.4</c:v>
                      </c:pt>
                      <c:pt idx="8487">
                        <c:v>1.5</c:v>
                      </c:pt>
                      <c:pt idx="8488">
                        <c:v>0.9</c:v>
                      </c:pt>
                      <c:pt idx="8489">
                        <c:v>1.2</c:v>
                      </c:pt>
                      <c:pt idx="8490">
                        <c:v>1.5</c:v>
                      </c:pt>
                      <c:pt idx="8491">
                        <c:v>1.2</c:v>
                      </c:pt>
                      <c:pt idx="8492">
                        <c:v>1.3</c:v>
                      </c:pt>
                      <c:pt idx="8493">
                        <c:v>1.2</c:v>
                      </c:pt>
                      <c:pt idx="8494">
                        <c:v>1.2</c:v>
                      </c:pt>
                      <c:pt idx="8495">
                        <c:v>1.2</c:v>
                      </c:pt>
                      <c:pt idx="8496">
                        <c:v>1.2</c:v>
                      </c:pt>
                      <c:pt idx="8497">
                        <c:v>1.3</c:v>
                      </c:pt>
                      <c:pt idx="8498">
                        <c:v>1.2</c:v>
                      </c:pt>
                      <c:pt idx="8499">
                        <c:v>1.2</c:v>
                      </c:pt>
                      <c:pt idx="8500">
                        <c:v>1.3</c:v>
                      </c:pt>
                      <c:pt idx="8501">
                        <c:v>1.2</c:v>
                      </c:pt>
                      <c:pt idx="8502">
                        <c:v>1.3</c:v>
                      </c:pt>
                      <c:pt idx="8503">
                        <c:v>1.2</c:v>
                      </c:pt>
                      <c:pt idx="8504">
                        <c:v>1.3</c:v>
                      </c:pt>
                      <c:pt idx="8505">
                        <c:v>1.2</c:v>
                      </c:pt>
                      <c:pt idx="8506">
                        <c:v>1.3</c:v>
                      </c:pt>
                      <c:pt idx="8507">
                        <c:v>1.3</c:v>
                      </c:pt>
                      <c:pt idx="8508">
                        <c:v>1.4</c:v>
                      </c:pt>
                      <c:pt idx="8509">
                        <c:v>1.3</c:v>
                      </c:pt>
                      <c:pt idx="8510">
                        <c:v>1.2</c:v>
                      </c:pt>
                      <c:pt idx="8511">
                        <c:v>1.4</c:v>
                      </c:pt>
                      <c:pt idx="8512">
                        <c:v>1.2</c:v>
                      </c:pt>
                      <c:pt idx="8513">
                        <c:v>1.4</c:v>
                      </c:pt>
                      <c:pt idx="8514">
                        <c:v>1.3</c:v>
                      </c:pt>
                      <c:pt idx="8515">
                        <c:v>1.2</c:v>
                      </c:pt>
                      <c:pt idx="8516">
                        <c:v>1.2</c:v>
                      </c:pt>
                      <c:pt idx="8517">
                        <c:v>1.3</c:v>
                      </c:pt>
                      <c:pt idx="8518">
                        <c:v>1.2</c:v>
                      </c:pt>
                      <c:pt idx="8519">
                        <c:v>1.4</c:v>
                      </c:pt>
                      <c:pt idx="8520">
                        <c:v>1.2</c:v>
                      </c:pt>
                      <c:pt idx="8521">
                        <c:v>1.3</c:v>
                      </c:pt>
                      <c:pt idx="8522">
                        <c:v>1.3</c:v>
                      </c:pt>
                      <c:pt idx="8523">
                        <c:v>1.3</c:v>
                      </c:pt>
                      <c:pt idx="8524">
                        <c:v>1.4</c:v>
                      </c:pt>
                      <c:pt idx="8525">
                        <c:v>1.3</c:v>
                      </c:pt>
                      <c:pt idx="8526">
                        <c:v>1.2</c:v>
                      </c:pt>
                      <c:pt idx="8527">
                        <c:v>1.2</c:v>
                      </c:pt>
                      <c:pt idx="8528">
                        <c:v>1.4</c:v>
                      </c:pt>
                      <c:pt idx="8529">
                        <c:v>1.2</c:v>
                      </c:pt>
                      <c:pt idx="8530">
                        <c:v>1.3</c:v>
                      </c:pt>
                      <c:pt idx="8531">
                        <c:v>1.2</c:v>
                      </c:pt>
                      <c:pt idx="8532">
                        <c:v>1.3</c:v>
                      </c:pt>
                      <c:pt idx="8533">
                        <c:v>1.4</c:v>
                      </c:pt>
                      <c:pt idx="8534">
                        <c:v>1.6</c:v>
                      </c:pt>
                      <c:pt idx="8535">
                        <c:v>1</c:v>
                      </c:pt>
                      <c:pt idx="8536">
                        <c:v>1.2</c:v>
                      </c:pt>
                      <c:pt idx="8537">
                        <c:v>1.2</c:v>
                      </c:pt>
                      <c:pt idx="8538">
                        <c:v>1.2</c:v>
                      </c:pt>
                      <c:pt idx="8539">
                        <c:v>1.3</c:v>
                      </c:pt>
                      <c:pt idx="8540">
                        <c:v>1.3</c:v>
                      </c:pt>
                      <c:pt idx="8541">
                        <c:v>1.4</c:v>
                      </c:pt>
                      <c:pt idx="8542">
                        <c:v>1.3</c:v>
                      </c:pt>
                      <c:pt idx="8543">
                        <c:v>1.2</c:v>
                      </c:pt>
                      <c:pt idx="8544">
                        <c:v>1.3</c:v>
                      </c:pt>
                      <c:pt idx="8545">
                        <c:v>1.3</c:v>
                      </c:pt>
                      <c:pt idx="8546">
                        <c:v>1.2</c:v>
                      </c:pt>
                      <c:pt idx="8547">
                        <c:v>1.2</c:v>
                      </c:pt>
                      <c:pt idx="8548">
                        <c:v>1.3</c:v>
                      </c:pt>
                      <c:pt idx="8549">
                        <c:v>1.3</c:v>
                      </c:pt>
                      <c:pt idx="8550">
                        <c:v>1.3</c:v>
                      </c:pt>
                      <c:pt idx="8551">
                        <c:v>1.2</c:v>
                      </c:pt>
                      <c:pt idx="8552">
                        <c:v>1.3</c:v>
                      </c:pt>
                      <c:pt idx="8553">
                        <c:v>1.3</c:v>
                      </c:pt>
                      <c:pt idx="8554">
                        <c:v>1.2</c:v>
                      </c:pt>
                      <c:pt idx="8555">
                        <c:v>1.3</c:v>
                      </c:pt>
                      <c:pt idx="8556">
                        <c:v>1.5</c:v>
                      </c:pt>
                      <c:pt idx="8557">
                        <c:v>1.3</c:v>
                      </c:pt>
                      <c:pt idx="8558">
                        <c:v>1.2</c:v>
                      </c:pt>
                      <c:pt idx="8559">
                        <c:v>1.2</c:v>
                      </c:pt>
                      <c:pt idx="8560">
                        <c:v>1.4</c:v>
                      </c:pt>
                      <c:pt idx="8561">
                        <c:v>1.2</c:v>
                      </c:pt>
                      <c:pt idx="8562">
                        <c:v>1.3</c:v>
                      </c:pt>
                      <c:pt idx="8563">
                        <c:v>1.3</c:v>
                      </c:pt>
                      <c:pt idx="8564">
                        <c:v>1.1000000000000001</c:v>
                      </c:pt>
                      <c:pt idx="8565">
                        <c:v>1.3</c:v>
                      </c:pt>
                      <c:pt idx="8566">
                        <c:v>1.5</c:v>
                      </c:pt>
                      <c:pt idx="8567">
                        <c:v>1.3</c:v>
                      </c:pt>
                      <c:pt idx="8568">
                        <c:v>1.3</c:v>
                      </c:pt>
                      <c:pt idx="8569">
                        <c:v>1</c:v>
                      </c:pt>
                      <c:pt idx="8570">
                        <c:v>1.2</c:v>
                      </c:pt>
                      <c:pt idx="8571">
                        <c:v>1.3</c:v>
                      </c:pt>
                      <c:pt idx="8572">
                        <c:v>1.4</c:v>
                      </c:pt>
                      <c:pt idx="8573">
                        <c:v>1.3</c:v>
                      </c:pt>
                      <c:pt idx="8574">
                        <c:v>1.3</c:v>
                      </c:pt>
                      <c:pt idx="8575">
                        <c:v>1.3</c:v>
                      </c:pt>
                      <c:pt idx="8576">
                        <c:v>1.3</c:v>
                      </c:pt>
                      <c:pt idx="8577">
                        <c:v>1.4</c:v>
                      </c:pt>
                      <c:pt idx="8578">
                        <c:v>1.2</c:v>
                      </c:pt>
                      <c:pt idx="8579">
                        <c:v>1.3</c:v>
                      </c:pt>
                      <c:pt idx="8580">
                        <c:v>1.3</c:v>
                      </c:pt>
                      <c:pt idx="8581">
                        <c:v>1.2</c:v>
                      </c:pt>
                      <c:pt idx="8582">
                        <c:v>1.4</c:v>
                      </c:pt>
                      <c:pt idx="8583">
                        <c:v>1.2</c:v>
                      </c:pt>
                      <c:pt idx="8584">
                        <c:v>1.3</c:v>
                      </c:pt>
                      <c:pt idx="8585">
                        <c:v>1.3</c:v>
                      </c:pt>
                      <c:pt idx="8586">
                        <c:v>1.2</c:v>
                      </c:pt>
                      <c:pt idx="8587">
                        <c:v>1.3</c:v>
                      </c:pt>
                      <c:pt idx="8588">
                        <c:v>1.3</c:v>
                      </c:pt>
                      <c:pt idx="8589">
                        <c:v>1.3</c:v>
                      </c:pt>
                      <c:pt idx="8590">
                        <c:v>1.1000000000000001</c:v>
                      </c:pt>
                      <c:pt idx="8591">
                        <c:v>1.3</c:v>
                      </c:pt>
                      <c:pt idx="8592">
                        <c:v>1.2</c:v>
                      </c:pt>
                      <c:pt idx="8593">
                        <c:v>1.2</c:v>
                      </c:pt>
                      <c:pt idx="8594">
                        <c:v>1.3</c:v>
                      </c:pt>
                      <c:pt idx="8595">
                        <c:v>1.4</c:v>
                      </c:pt>
                      <c:pt idx="8596">
                        <c:v>1.4</c:v>
                      </c:pt>
                      <c:pt idx="8597">
                        <c:v>1.2</c:v>
                      </c:pt>
                      <c:pt idx="8598">
                        <c:v>1.2</c:v>
                      </c:pt>
                      <c:pt idx="8599">
                        <c:v>1.4</c:v>
                      </c:pt>
                      <c:pt idx="8600">
                        <c:v>1.2</c:v>
                      </c:pt>
                      <c:pt idx="8601">
                        <c:v>1.2</c:v>
                      </c:pt>
                      <c:pt idx="8602">
                        <c:v>1.3</c:v>
                      </c:pt>
                      <c:pt idx="8603">
                        <c:v>1.4</c:v>
                      </c:pt>
                      <c:pt idx="8604">
                        <c:v>1.4</c:v>
                      </c:pt>
                      <c:pt idx="8605">
                        <c:v>1.3</c:v>
                      </c:pt>
                      <c:pt idx="8606">
                        <c:v>1.2</c:v>
                      </c:pt>
                      <c:pt idx="8607">
                        <c:v>1.2</c:v>
                      </c:pt>
                      <c:pt idx="8608">
                        <c:v>1.4</c:v>
                      </c:pt>
                      <c:pt idx="8609">
                        <c:v>1.3</c:v>
                      </c:pt>
                      <c:pt idx="8610">
                        <c:v>1.2</c:v>
                      </c:pt>
                      <c:pt idx="8611">
                        <c:v>1.2</c:v>
                      </c:pt>
                      <c:pt idx="8612">
                        <c:v>1.2</c:v>
                      </c:pt>
                      <c:pt idx="8613">
                        <c:v>1.4</c:v>
                      </c:pt>
                      <c:pt idx="8614">
                        <c:v>1.2</c:v>
                      </c:pt>
                      <c:pt idx="8615">
                        <c:v>1.2</c:v>
                      </c:pt>
                      <c:pt idx="8616">
                        <c:v>1.3</c:v>
                      </c:pt>
                      <c:pt idx="8617">
                        <c:v>1.3</c:v>
                      </c:pt>
                      <c:pt idx="8618">
                        <c:v>1.3</c:v>
                      </c:pt>
                      <c:pt idx="8619">
                        <c:v>1.4</c:v>
                      </c:pt>
                      <c:pt idx="8620">
                        <c:v>1.3</c:v>
                      </c:pt>
                      <c:pt idx="8621">
                        <c:v>1.2</c:v>
                      </c:pt>
                      <c:pt idx="8622">
                        <c:v>1.1000000000000001</c:v>
                      </c:pt>
                      <c:pt idx="8623">
                        <c:v>1.4</c:v>
                      </c:pt>
                      <c:pt idx="8624">
                        <c:v>1.4</c:v>
                      </c:pt>
                      <c:pt idx="8625">
                        <c:v>1.1000000000000001</c:v>
                      </c:pt>
                      <c:pt idx="8626">
                        <c:v>1.2</c:v>
                      </c:pt>
                      <c:pt idx="8627">
                        <c:v>1.3</c:v>
                      </c:pt>
                      <c:pt idx="8628">
                        <c:v>1.4</c:v>
                      </c:pt>
                      <c:pt idx="8629">
                        <c:v>1.3</c:v>
                      </c:pt>
                      <c:pt idx="8630">
                        <c:v>1.3</c:v>
                      </c:pt>
                      <c:pt idx="8631">
                        <c:v>1.3</c:v>
                      </c:pt>
                      <c:pt idx="8632">
                        <c:v>1.4</c:v>
                      </c:pt>
                      <c:pt idx="8633">
                        <c:v>1.2</c:v>
                      </c:pt>
                      <c:pt idx="8634">
                        <c:v>1.2</c:v>
                      </c:pt>
                      <c:pt idx="8635">
                        <c:v>1.3</c:v>
                      </c:pt>
                      <c:pt idx="8636">
                        <c:v>1.3</c:v>
                      </c:pt>
                      <c:pt idx="8637">
                        <c:v>1.3</c:v>
                      </c:pt>
                      <c:pt idx="8638">
                        <c:v>1.2</c:v>
                      </c:pt>
                      <c:pt idx="8639">
                        <c:v>1.4</c:v>
                      </c:pt>
                      <c:pt idx="8640">
                        <c:v>1.2</c:v>
                      </c:pt>
                      <c:pt idx="8641">
                        <c:v>1.3</c:v>
                      </c:pt>
                      <c:pt idx="8642">
                        <c:v>1.3</c:v>
                      </c:pt>
                      <c:pt idx="8643">
                        <c:v>1.2</c:v>
                      </c:pt>
                      <c:pt idx="8644">
                        <c:v>1.2</c:v>
                      </c:pt>
                      <c:pt idx="8645">
                        <c:v>1.2</c:v>
                      </c:pt>
                      <c:pt idx="8646">
                        <c:v>1.2</c:v>
                      </c:pt>
                      <c:pt idx="8647">
                        <c:v>1.5</c:v>
                      </c:pt>
                      <c:pt idx="8648">
                        <c:v>1.3</c:v>
                      </c:pt>
                      <c:pt idx="8649">
                        <c:v>1.2</c:v>
                      </c:pt>
                      <c:pt idx="8650">
                        <c:v>1.4</c:v>
                      </c:pt>
                      <c:pt idx="8651">
                        <c:v>1.5</c:v>
                      </c:pt>
                      <c:pt idx="8652">
                        <c:v>1.1000000000000001</c:v>
                      </c:pt>
                      <c:pt idx="8653">
                        <c:v>1.3</c:v>
                      </c:pt>
                      <c:pt idx="8654">
                        <c:v>1.5</c:v>
                      </c:pt>
                      <c:pt idx="8655">
                        <c:v>1</c:v>
                      </c:pt>
                      <c:pt idx="8656">
                        <c:v>1.2</c:v>
                      </c:pt>
                      <c:pt idx="8657">
                        <c:v>1.3</c:v>
                      </c:pt>
                      <c:pt idx="8658">
                        <c:v>1.5</c:v>
                      </c:pt>
                      <c:pt idx="8659">
                        <c:v>1.3</c:v>
                      </c:pt>
                      <c:pt idx="8660">
                        <c:v>1.2</c:v>
                      </c:pt>
                      <c:pt idx="8661">
                        <c:v>1.2</c:v>
                      </c:pt>
                      <c:pt idx="8662">
                        <c:v>1.2</c:v>
                      </c:pt>
                      <c:pt idx="8663">
                        <c:v>1.3</c:v>
                      </c:pt>
                      <c:pt idx="8664">
                        <c:v>1.2</c:v>
                      </c:pt>
                      <c:pt idx="8665">
                        <c:v>1.2</c:v>
                      </c:pt>
                      <c:pt idx="8666">
                        <c:v>1.2</c:v>
                      </c:pt>
                      <c:pt idx="8667">
                        <c:v>1.3</c:v>
                      </c:pt>
                      <c:pt idx="8668">
                        <c:v>1.4</c:v>
                      </c:pt>
                      <c:pt idx="8669">
                        <c:v>1.3</c:v>
                      </c:pt>
                      <c:pt idx="8670">
                        <c:v>1.2</c:v>
                      </c:pt>
                      <c:pt idx="8671">
                        <c:v>1.2</c:v>
                      </c:pt>
                      <c:pt idx="8672">
                        <c:v>1.3</c:v>
                      </c:pt>
                      <c:pt idx="8673">
                        <c:v>1.3</c:v>
                      </c:pt>
                      <c:pt idx="8674">
                        <c:v>1.3</c:v>
                      </c:pt>
                      <c:pt idx="8675">
                        <c:v>1.2</c:v>
                      </c:pt>
                      <c:pt idx="8676">
                        <c:v>1.3</c:v>
                      </c:pt>
                      <c:pt idx="8677">
                        <c:v>1.4</c:v>
                      </c:pt>
                      <c:pt idx="8678">
                        <c:v>1.3</c:v>
                      </c:pt>
                      <c:pt idx="8679">
                        <c:v>1.5</c:v>
                      </c:pt>
                      <c:pt idx="8680">
                        <c:v>1.3</c:v>
                      </c:pt>
                      <c:pt idx="8681">
                        <c:v>1.2</c:v>
                      </c:pt>
                      <c:pt idx="8682">
                        <c:v>1.1000000000000001</c:v>
                      </c:pt>
                      <c:pt idx="8683">
                        <c:v>1.3</c:v>
                      </c:pt>
                      <c:pt idx="8684">
                        <c:v>1.2</c:v>
                      </c:pt>
                      <c:pt idx="8685">
                        <c:v>1.3</c:v>
                      </c:pt>
                      <c:pt idx="8686">
                        <c:v>1.2</c:v>
                      </c:pt>
                      <c:pt idx="8687">
                        <c:v>1.3</c:v>
                      </c:pt>
                      <c:pt idx="8688">
                        <c:v>1.2</c:v>
                      </c:pt>
                      <c:pt idx="8689">
                        <c:v>1.3</c:v>
                      </c:pt>
                      <c:pt idx="8690">
                        <c:v>1.3</c:v>
                      </c:pt>
                      <c:pt idx="8691">
                        <c:v>1.3</c:v>
                      </c:pt>
                      <c:pt idx="8692">
                        <c:v>1.3</c:v>
                      </c:pt>
                      <c:pt idx="8693">
                        <c:v>1.3</c:v>
                      </c:pt>
                      <c:pt idx="8694">
                        <c:v>1.3</c:v>
                      </c:pt>
                      <c:pt idx="8695">
                        <c:v>1.2</c:v>
                      </c:pt>
                      <c:pt idx="8696">
                        <c:v>1.3</c:v>
                      </c:pt>
                      <c:pt idx="8697">
                        <c:v>1.2</c:v>
                      </c:pt>
                      <c:pt idx="8698">
                        <c:v>1.3</c:v>
                      </c:pt>
                      <c:pt idx="8699">
                        <c:v>1.4</c:v>
                      </c:pt>
                      <c:pt idx="8700">
                        <c:v>1.5</c:v>
                      </c:pt>
                      <c:pt idx="8701">
                        <c:v>1.6</c:v>
                      </c:pt>
                      <c:pt idx="8702">
                        <c:v>0.9</c:v>
                      </c:pt>
                      <c:pt idx="8703">
                        <c:v>1.3</c:v>
                      </c:pt>
                      <c:pt idx="8704">
                        <c:v>1.2</c:v>
                      </c:pt>
                      <c:pt idx="8705">
                        <c:v>1.2</c:v>
                      </c:pt>
                      <c:pt idx="8706">
                        <c:v>1.2</c:v>
                      </c:pt>
                      <c:pt idx="8707">
                        <c:v>1.2</c:v>
                      </c:pt>
                      <c:pt idx="8708">
                        <c:v>1.3</c:v>
                      </c:pt>
                      <c:pt idx="8709">
                        <c:v>1.3</c:v>
                      </c:pt>
                      <c:pt idx="8710">
                        <c:v>1.2</c:v>
                      </c:pt>
                      <c:pt idx="8711">
                        <c:v>1.2</c:v>
                      </c:pt>
                      <c:pt idx="8712">
                        <c:v>1.3</c:v>
                      </c:pt>
                      <c:pt idx="8713">
                        <c:v>1.2</c:v>
                      </c:pt>
                      <c:pt idx="8714">
                        <c:v>1.2</c:v>
                      </c:pt>
                      <c:pt idx="8715">
                        <c:v>1.4</c:v>
                      </c:pt>
                      <c:pt idx="8716">
                        <c:v>1.3</c:v>
                      </c:pt>
                      <c:pt idx="8717">
                        <c:v>1.4</c:v>
                      </c:pt>
                      <c:pt idx="8718">
                        <c:v>1.2</c:v>
                      </c:pt>
                      <c:pt idx="8719">
                        <c:v>1.3</c:v>
                      </c:pt>
                      <c:pt idx="8720">
                        <c:v>1.7</c:v>
                      </c:pt>
                      <c:pt idx="8721">
                        <c:v>1.5</c:v>
                      </c:pt>
                      <c:pt idx="8722">
                        <c:v>0.9</c:v>
                      </c:pt>
                      <c:pt idx="8723">
                        <c:v>1.3</c:v>
                      </c:pt>
                      <c:pt idx="8724">
                        <c:v>1.2</c:v>
                      </c:pt>
                      <c:pt idx="8725">
                        <c:v>1.3</c:v>
                      </c:pt>
                      <c:pt idx="8726">
                        <c:v>1.4</c:v>
                      </c:pt>
                      <c:pt idx="8727">
                        <c:v>1.4</c:v>
                      </c:pt>
                      <c:pt idx="8728">
                        <c:v>1.1000000000000001</c:v>
                      </c:pt>
                      <c:pt idx="8729">
                        <c:v>1.3</c:v>
                      </c:pt>
                      <c:pt idx="8730">
                        <c:v>1.5</c:v>
                      </c:pt>
                      <c:pt idx="8731">
                        <c:v>1.2</c:v>
                      </c:pt>
                      <c:pt idx="8732">
                        <c:v>1.2</c:v>
                      </c:pt>
                      <c:pt idx="8733">
                        <c:v>1.4</c:v>
                      </c:pt>
                      <c:pt idx="8734">
                        <c:v>1.2</c:v>
                      </c:pt>
                      <c:pt idx="8735">
                        <c:v>1.3</c:v>
                      </c:pt>
                      <c:pt idx="8736">
                        <c:v>1.3</c:v>
                      </c:pt>
                      <c:pt idx="8737">
                        <c:v>1.3</c:v>
                      </c:pt>
                      <c:pt idx="8738">
                        <c:v>1.2</c:v>
                      </c:pt>
                      <c:pt idx="8739">
                        <c:v>1.2</c:v>
                      </c:pt>
                      <c:pt idx="8740">
                        <c:v>1.3</c:v>
                      </c:pt>
                      <c:pt idx="8741">
                        <c:v>1.3</c:v>
                      </c:pt>
                      <c:pt idx="8742">
                        <c:v>1.3</c:v>
                      </c:pt>
                      <c:pt idx="8743">
                        <c:v>1.2</c:v>
                      </c:pt>
                      <c:pt idx="8744">
                        <c:v>1.4</c:v>
                      </c:pt>
                      <c:pt idx="8745">
                        <c:v>1.3</c:v>
                      </c:pt>
                      <c:pt idx="8746">
                        <c:v>1.2</c:v>
                      </c:pt>
                      <c:pt idx="8747">
                        <c:v>1.3</c:v>
                      </c:pt>
                      <c:pt idx="8748">
                        <c:v>1.3</c:v>
                      </c:pt>
                      <c:pt idx="8749">
                        <c:v>1.4</c:v>
                      </c:pt>
                      <c:pt idx="8750">
                        <c:v>1.4</c:v>
                      </c:pt>
                      <c:pt idx="8751">
                        <c:v>1.4</c:v>
                      </c:pt>
                      <c:pt idx="8752">
                        <c:v>1.3</c:v>
                      </c:pt>
                      <c:pt idx="8753">
                        <c:v>1.3</c:v>
                      </c:pt>
                      <c:pt idx="8754">
                        <c:v>1.2</c:v>
                      </c:pt>
                      <c:pt idx="8755">
                        <c:v>1.2</c:v>
                      </c:pt>
                      <c:pt idx="8756">
                        <c:v>1.4</c:v>
                      </c:pt>
                      <c:pt idx="8757">
                        <c:v>1.3</c:v>
                      </c:pt>
                      <c:pt idx="8758">
                        <c:v>1.3</c:v>
                      </c:pt>
                      <c:pt idx="8759">
                        <c:v>1.3</c:v>
                      </c:pt>
                      <c:pt idx="8760">
                        <c:v>1.3</c:v>
                      </c:pt>
                      <c:pt idx="8761">
                        <c:v>1.3</c:v>
                      </c:pt>
                      <c:pt idx="8762">
                        <c:v>1.3</c:v>
                      </c:pt>
                      <c:pt idx="8763">
                        <c:v>1.2</c:v>
                      </c:pt>
                      <c:pt idx="8764">
                        <c:v>1.3</c:v>
                      </c:pt>
                      <c:pt idx="8765">
                        <c:v>1.5</c:v>
                      </c:pt>
                      <c:pt idx="8766">
                        <c:v>1.4</c:v>
                      </c:pt>
                      <c:pt idx="8767">
                        <c:v>1.3</c:v>
                      </c:pt>
                      <c:pt idx="8768">
                        <c:v>1.3</c:v>
                      </c:pt>
                      <c:pt idx="8769">
                        <c:v>1.4</c:v>
                      </c:pt>
                      <c:pt idx="8770">
                        <c:v>1.3</c:v>
                      </c:pt>
                      <c:pt idx="8771">
                        <c:v>1.3</c:v>
                      </c:pt>
                      <c:pt idx="8772">
                        <c:v>1.3</c:v>
                      </c:pt>
                      <c:pt idx="8773">
                        <c:v>1.3</c:v>
                      </c:pt>
                      <c:pt idx="8774">
                        <c:v>1.4</c:v>
                      </c:pt>
                      <c:pt idx="8775">
                        <c:v>1.2</c:v>
                      </c:pt>
                      <c:pt idx="8776">
                        <c:v>1.3</c:v>
                      </c:pt>
                      <c:pt idx="8777">
                        <c:v>1.3</c:v>
                      </c:pt>
                      <c:pt idx="8778">
                        <c:v>1.4</c:v>
                      </c:pt>
                      <c:pt idx="8779">
                        <c:v>1.3</c:v>
                      </c:pt>
                      <c:pt idx="8780">
                        <c:v>1.2</c:v>
                      </c:pt>
                      <c:pt idx="8781">
                        <c:v>1.4</c:v>
                      </c:pt>
                      <c:pt idx="8782">
                        <c:v>1.4</c:v>
                      </c:pt>
                      <c:pt idx="8783">
                        <c:v>1.3</c:v>
                      </c:pt>
                      <c:pt idx="8784">
                        <c:v>1.2</c:v>
                      </c:pt>
                      <c:pt idx="8785">
                        <c:v>1.5</c:v>
                      </c:pt>
                      <c:pt idx="8786">
                        <c:v>1.3</c:v>
                      </c:pt>
                      <c:pt idx="8787">
                        <c:v>1.2</c:v>
                      </c:pt>
                      <c:pt idx="8788">
                        <c:v>1.5</c:v>
                      </c:pt>
                      <c:pt idx="8789">
                        <c:v>1.2</c:v>
                      </c:pt>
                      <c:pt idx="8790">
                        <c:v>1.3</c:v>
                      </c:pt>
                      <c:pt idx="8791">
                        <c:v>1.3</c:v>
                      </c:pt>
                      <c:pt idx="8792">
                        <c:v>1.6</c:v>
                      </c:pt>
                      <c:pt idx="8793">
                        <c:v>1.2</c:v>
                      </c:pt>
                      <c:pt idx="8794">
                        <c:v>1.3</c:v>
                      </c:pt>
                      <c:pt idx="8795">
                        <c:v>1.5</c:v>
                      </c:pt>
                      <c:pt idx="8796">
                        <c:v>1.2</c:v>
                      </c:pt>
                      <c:pt idx="8797">
                        <c:v>1.4</c:v>
                      </c:pt>
                      <c:pt idx="8798">
                        <c:v>1.5</c:v>
                      </c:pt>
                      <c:pt idx="8799">
                        <c:v>1.2</c:v>
                      </c:pt>
                      <c:pt idx="8800">
                        <c:v>1.4</c:v>
                      </c:pt>
                      <c:pt idx="8801">
                        <c:v>1.5</c:v>
                      </c:pt>
                      <c:pt idx="8802">
                        <c:v>1.4</c:v>
                      </c:pt>
                      <c:pt idx="8803">
                        <c:v>1.1000000000000001</c:v>
                      </c:pt>
                      <c:pt idx="8804">
                        <c:v>1.2</c:v>
                      </c:pt>
                      <c:pt idx="8805">
                        <c:v>1.3</c:v>
                      </c:pt>
                      <c:pt idx="8806">
                        <c:v>1.3</c:v>
                      </c:pt>
                      <c:pt idx="8807">
                        <c:v>1.3</c:v>
                      </c:pt>
                      <c:pt idx="8808">
                        <c:v>1.2</c:v>
                      </c:pt>
                      <c:pt idx="8809">
                        <c:v>1.4</c:v>
                      </c:pt>
                      <c:pt idx="8810">
                        <c:v>1.6</c:v>
                      </c:pt>
                      <c:pt idx="8811">
                        <c:v>1.2</c:v>
                      </c:pt>
                      <c:pt idx="8812">
                        <c:v>1.2</c:v>
                      </c:pt>
                      <c:pt idx="8813">
                        <c:v>1.5</c:v>
                      </c:pt>
                      <c:pt idx="8814">
                        <c:v>1.4</c:v>
                      </c:pt>
                      <c:pt idx="8815">
                        <c:v>1.3</c:v>
                      </c:pt>
                      <c:pt idx="8816">
                        <c:v>1.2</c:v>
                      </c:pt>
                      <c:pt idx="8817">
                        <c:v>1.2</c:v>
                      </c:pt>
                      <c:pt idx="8818">
                        <c:v>1.3</c:v>
                      </c:pt>
                      <c:pt idx="8819">
                        <c:v>1.2</c:v>
                      </c:pt>
                      <c:pt idx="8820">
                        <c:v>1.3</c:v>
                      </c:pt>
                      <c:pt idx="8821">
                        <c:v>1.3</c:v>
                      </c:pt>
                      <c:pt idx="8822">
                        <c:v>1.3</c:v>
                      </c:pt>
                      <c:pt idx="8823">
                        <c:v>1.4</c:v>
                      </c:pt>
                      <c:pt idx="8824">
                        <c:v>1.3</c:v>
                      </c:pt>
                      <c:pt idx="8825">
                        <c:v>1.4</c:v>
                      </c:pt>
                      <c:pt idx="8826">
                        <c:v>1.5</c:v>
                      </c:pt>
                      <c:pt idx="8827">
                        <c:v>1.1000000000000001</c:v>
                      </c:pt>
                      <c:pt idx="8828">
                        <c:v>1.3</c:v>
                      </c:pt>
                      <c:pt idx="8829">
                        <c:v>1.2</c:v>
                      </c:pt>
                      <c:pt idx="8830">
                        <c:v>1.4</c:v>
                      </c:pt>
                      <c:pt idx="8831">
                        <c:v>1.4</c:v>
                      </c:pt>
                      <c:pt idx="8832">
                        <c:v>1.3</c:v>
                      </c:pt>
                      <c:pt idx="8833">
                        <c:v>1.4</c:v>
                      </c:pt>
                      <c:pt idx="8834">
                        <c:v>1.4</c:v>
                      </c:pt>
                      <c:pt idx="8835">
                        <c:v>1.3</c:v>
                      </c:pt>
                      <c:pt idx="8836">
                        <c:v>1.3</c:v>
                      </c:pt>
                      <c:pt idx="8837">
                        <c:v>1.5</c:v>
                      </c:pt>
                      <c:pt idx="8838">
                        <c:v>1.3</c:v>
                      </c:pt>
                      <c:pt idx="8839">
                        <c:v>1.3</c:v>
                      </c:pt>
                      <c:pt idx="8840">
                        <c:v>1.1000000000000001</c:v>
                      </c:pt>
                      <c:pt idx="8841">
                        <c:v>1.2</c:v>
                      </c:pt>
                      <c:pt idx="8842">
                        <c:v>1.4</c:v>
                      </c:pt>
                      <c:pt idx="8843">
                        <c:v>1.4</c:v>
                      </c:pt>
                      <c:pt idx="8844">
                        <c:v>1.3</c:v>
                      </c:pt>
                      <c:pt idx="8845">
                        <c:v>1.2</c:v>
                      </c:pt>
                      <c:pt idx="8846">
                        <c:v>1.5</c:v>
                      </c:pt>
                      <c:pt idx="8847">
                        <c:v>1.4</c:v>
                      </c:pt>
                      <c:pt idx="8848">
                        <c:v>1.3</c:v>
                      </c:pt>
                      <c:pt idx="8849">
                        <c:v>1.2</c:v>
                      </c:pt>
                      <c:pt idx="8850">
                        <c:v>1.4</c:v>
                      </c:pt>
                      <c:pt idx="8851">
                        <c:v>1.2</c:v>
                      </c:pt>
                      <c:pt idx="8852">
                        <c:v>1.2</c:v>
                      </c:pt>
                      <c:pt idx="8853">
                        <c:v>1.3</c:v>
                      </c:pt>
                      <c:pt idx="8854">
                        <c:v>1.3</c:v>
                      </c:pt>
                      <c:pt idx="8855">
                        <c:v>1.4</c:v>
                      </c:pt>
                      <c:pt idx="8856">
                        <c:v>1.4</c:v>
                      </c:pt>
                      <c:pt idx="8857">
                        <c:v>1.2</c:v>
                      </c:pt>
                      <c:pt idx="8858">
                        <c:v>1.3</c:v>
                      </c:pt>
                      <c:pt idx="8859">
                        <c:v>1.3</c:v>
                      </c:pt>
                      <c:pt idx="8860">
                        <c:v>1.3</c:v>
                      </c:pt>
                      <c:pt idx="8861">
                        <c:v>1.3</c:v>
                      </c:pt>
                      <c:pt idx="8862">
                        <c:v>1.3</c:v>
                      </c:pt>
                      <c:pt idx="8863">
                        <c:v>1.5</c:v>
                      </c:pt>
                      <c:pt idx="8864">
                        <c:v>1.2</c:v>
                      </c:pt>
                      <c:pt idx="8865">
                        <c:v>1.3</c:v>
                      </c:pt>
                      <c:pt idx="8866">
                        <c:v>1.4</c:v>
                      </c:pt>
                      <c:pt idx="8867">
                        <c:v>1.4</c:v>
                      </c:pt>
                      <c:pt idx="8868">
                        <c:v>1.3</c:v>
                      </c:pt>
                      <c:pt idx="8869">
                        <c:v>1.2</c:v>
                      </c:pt>
                      <c:pt idx="8870">
                        <c:v>1.4</c:v>
                      </c:pt>
                      <c:pt idx="8871">
                        <c:v>1.3</c:v>
                      </c:pt>
                      <c:pt idx="8872">
                        <c:v>1.2</c:v>
                      </c:pt>
                      <c:pt idx="8873">
                        <c:v>1.4</c:v>
                      </c:pt>
                      <c:pt idx="8874">
                        <c:v>1.2</c:v>
                      </c:pt>
                      <c:pt idx="8875">
                        <c:v>1.3</c:v>
                      </c:pt>
                      <c:pt idx="8876">
                        <c:v>1.2</c:v>
                      </c:pt>
                      <c:pt idx="8877">
                        <c:v>1.3</c:v>
                      </c:pt>
                      <c:pt idx="8878">
                        <c:v>1.4</c:v>
                      </c:pt>
                      <c:pt idx="8879">
                        <c:v>1.4</c:v>
                      </c:pt>
                      <c:pt idx="8880">
                        <c:v>1.4</c:v>
                      </c:pt>
                      <c:pt idx="8881">
                        <c:v>1.3</c:v>
                      </c:pt>
                      <c:pt idx="8882">
                        <c:v>1.3</c:v>
                      </c:pt>
                      <c:pt idx="8883">
                        <c:v>1.3</c:v>
                      </c:pt>
                      <c:pt idx="8884">
                        <c:v>1.3</c:v>
                      </c:pt>
                      <c:pt idx="8885">
                        <c:v>1.2</c:v>
                      </c:pt>
                      <c:pt idx="8886">
                        <c:v>1.4</c:v>
                      </c:pt>
                      <c:pt idx="8887">
                        <c:v>1.3</c:v>
                      </c:pt>
                      <c:pt idx="8888">
                        <c:v>1.4</c:v>
                      </c:pt>
                      <c:pt idx="8889">
                        <c:v>1.2</c:v>
                      </c:pt>
                      <c:pt idx="8890">
                        <c:v>1.3</c:v>
                      </c:pt>
                      <c:pt idx="8891">
                        <c:v>1.2</c:v>
                      </c:pt>
                      <c:pt idx="8892">
                        <c:v>1.2</c:v>
                      </c:pt>
                      <c:pt idx="8893">
                        <c:v>1.3</c:v>
                      </c:pt>
                      <c:pt idx="8894">
                        <c:v>1.3</c:v>
                      </c:pt>
                      <c:pt idx="8895">
                        <c:v>1.5</c:v>
                      </c:pt>
                      <c:pt idx="8896">
                        <c:v>1.6</c:v>
                      </c:pt>
                      <c:pt idx="8897">
                        <c:v>1.2</c:v>
                      </c:pt>
                      <c:pt idx="8898">
                        <c:v>1.3</c:v>
                      </c:pt>
                      <c:pt idx="8899">
                        <c:v>1.5</c:v>
                      </c:pt>
                      <c:pt idx="8900">
                        <c:v>1.3</c:v>
                      </c:pt>
                      <c:pt idx="8901">
                        <c:v>1.3</c:v>
                      </c:pt>
                      <c:pt idx="8902">
                        <c:v>1.2</c:v>
                      </c:pt>
                      <c:pt idx="8903">
                        <c:v>1.2</c:v>
                      </c:pt>
                      <c:pt idx="8904">
                        <c:v>1.3</c:v>
                      </c:pt>
                      <c:pt idx="8905">
                        <c:v>1.2</c:v>
                      </c:pt>
                      <c:pt idx="8906">
                        <c:v>1.3</c:v>
                      </c:pt>
                      <c:pt idx="8907">
                        <c:v>1.3</c:v>
                      </c:pt>
                      <c:pt idx="8908">
                        <c:v>1.5</c:v>
                      </c:pt>
                      <c:pt idx="8909">
                        <c:v>1.2</c:v>
                      </c:pt>
                      <c:pt idx="8910">
                        <c:v>1.4</c:v>
                      </c:pt>
                      <c:pt idx="8911">
                        <c:v>1.6</c:v>
                      </c:pt>
                      <c:pt idx="8912">
                        <c:v>1.3</c:v>
                      </c:pt>
                      <c:pt idx="8913">
                        <c:v>1.2</c:v>
                      </c:pt>
                      <c:pt idx="8914">
                        <c:v>1.3</c:v>
                      </c:pt>
                      <c:pt idx="8915">
                        <c:v>1.5</c:v>
                      </c:pt>
                      <c:pt idx="8916">
                        <c:v>1.3</c:v>
                      </c:pt>
                      <c:pt idx="8917">
                        <c:v>1.3</c:v>
                      </c:pt>
                      <c:pt idx="8918">
                        <c:v>1.2</c:v>
                      </c:pt>
                      <c:pt idx="8919">
                        <c:v>1.2</c:v>
                      </c:pt>
                      <c:pt idx="8920">
                        <c:v>1.4</c:v>
                      </c:pt>
                      <c:pt idx="8921">
                        <c:v>1.3</c:v>
                      </c:pt>
                      <c:pt idx="8922">
                        <c:v>1.2</c:v>
                      </c:pt>
                      <c:pt idx="8923">
                        <c:v>1.2</c:v>
                      </c:pt>
                      <c:pt idx="8924">
                        <c:v>1.3</c:v>
                      </c:pt>
                      <c:pt idx="8925">
                        <c:v>1.4</c:v>
                      </c:pt>
                      <c:pt idx="8926">
                        <c:v>1.5</c:v>
                      </c:pt>
                      <c:pt idx="8927">
                        <c:v>1.3</c:v>
                      </c:pt>
                      <c:pt idx="8928">
                        <c:v>1.6</c:v>
                      </c:pt>
                      <c:pt idx="8929">
                        <c:v>1.2</c:v>
                      </c:pt>
                      <c:pt idx="8930">
                        <c:v>1.2</c:v>
                      </c:pt>
                      <c:pt idx="8931">
                        <c:v>1.2</c:v>
                      </c:pt>
                      <c:pt idx="8932">
                        <c:v>1.5</c:v>
                      </c:pt>
                      <c:pt idx="8933">
                        <c:v>1.4</c:v>
                      </c:pt>
                      <c:pt idx="8934">
                        <c:v>1</c:v>
                      </c:pt>
                      <c:pt idx="8935">
                        <c:v>1.2</c:v>
                      </c:pt>
                      <c:pt idx="8936">
                        <c:v>1.3</c:v>
                      </c:pt>
                      <c:pt idx="8937">
                        <c:v>1.3</c:v>
                      </c:pt>
                      <c:pt idx="8938">
                        <c:v>1.2</c:v>
                      </c:pt>
                      <c:pt idx="8939">
                        <c:v>1.3</c:v>
                      </c:pt>
                      <c:pt idx="8940">
                        <c:v>1.4</c:v>
                      </c:pt>
                      <c:pt idx="8941">
                        <c:v>1.4</c:v>
                      </c:pt>
                      <c:pt idx="8942">
                        <c:v>1.2</c:v>
                      </c:pt>
                      <c:pt idx="8943">
                        <c:v>1.3</c:v>
                      </c:pt>
                      <c:pt idx="8944">
                        <c:v>1.4</c:v>
                      </c:pt>
                      <c:pt idx="8945">
                        <c:v>1.3</c:v>
                      </c:pt>
                      <c:pt idx="8946">
                        <c:v>1.2</c:v>
                      </c:pt>
                      <c:pt idx="8947">
                        <c:v>1.3</c:v>
                      </c:pt>
                      <c:pt idx="8948">
                        <c:v>1.5</c:v>
                      </c:pt>
                      <c:pt idx="8949">
                        <c:v>1.3</c:v>
                      </c:pt>
                      <c:pt idx="8950">
                        <c:v>1.2</c:v>
                      </c:pt>
                      <c:pt idx="8951">
                        <c:v>1.4</c:v>
                      </c:pt>
                      <c:pt idx="8952">
                        <c:v>1.3</c:v>
                      </c:pt>
                      <c:pt idx="8953">
                        <c:v>1.2</c:v>
                      </c:pt>
                      <c:pt idx="8954">
                        <c:v>1.3</c:v>
                      </c:pt>
                      <c:pt idx="8955">
                        <c:v>1.3</c:v>
                      </c:pt>
                      <c:pt idx="8956">
                        <c:v>1.4</c:v>
                      </c:pt>
                      <c:pt idx="8957">
                        <c:v>1.1000000000000001</c:v>
                      </c:pt>
                      <c:pt idx="8958">
                        <c:v>1.3</c:v>
                      </c:pt>
                      <c:pt idx="8959">
                        <c:v>1.2</c:v>
                      </c:pt>
                      <c:pt idx="8960">
                        <c:v>1.4</c:v>
                      </c:pt>
                      <c:pt idx="8961">
                        <c:v>1.6</c:v>
                      </c:pt>
                      <c:pt idx="8962">
                        <c:v>1.1000000000000001</c:v>
                      </c:pt>
                      <c:pt idx="8963">
                        <c:v>1.3</c:v>
                      </c:pt>
                      <c:pt idx="8964">
                        <c:v>1.3</c:v>
                      </c:pt>
                      <c:pt idx="8965">
                        <c:v>1.3</c:v>
                      </c:pt>
                      <c:pt idx="8966">
                        <c:v>1.4</c:v>
                      </c:pt>
                      <c:pt idx="8967">
                        <c:v>1.1000000000000001</c:v>
                      </c:pt>
                      <c:pt idx="8968">
                        <c:v>1.3</c:v>
                      </c:pt>
                      <c:pt idx="8969">
                        <c:v>1.2</c:v>
                      </c:pt>
                      <c:pt idx="8970">
                        <c:v>1.5</c:v>
                      </c:pt>
                      <c:pt idx="8971">
                        <c:v>1.3</c:v>
                      </c:pt>
                      <c:pt idx="8972">
                        <c:v>1.3</c:v>
                      </c:pt>
                      <c:pt idx="8973">
                        <c:v>1.3</c:v>
                      </c:pt>
                      <c:pt idx="8974">
                        <c:v>1.3</c:v>
                      </c:pt>
                      <c:pt idx="8975">
                        <c:v>1.4</c:v>
                      </c:pt>
                      <c:pt idx="8976">
                        <c:v>1.4</c:v>
                      </c:pt>
                      <c:pt idx="8977">
                        <c:v>1.4</c:v>
                      </c:pt>
                      <c:pt idx="8978">
                        <c:v>1.3</c:v>
                      </c:pt>
                      <c:pt idx="8979">
                        <c:v>1.3</c:v>
                      </c:pt>
                      <c:pt idx="8980">
                        <c:v>1.3</c:v>
                      </c:pt>
                      <c:pt idx="8981">
                        <c:v>1.4</c:v>
                      </c:pt>
                      <c:pt idx="8982">
                        <c:v>1.3</c:v>
                      </c:pt>
                      <c:pt idx="8983">
                        <c:v>1.3</c:v>
                      </c:pt>
                      <c:pt idx="8984">
                        <c:v>1.4</c:v>
                      </c:pt>
                      <c:pt idx="8985">
                        <c:v>1.4</c:v>
                      </c:pt>
                      <c:pt idx="8986">
                        <c:v>1.5</c:v>
                      </c:pt>
                      <c:pt idx="8987">
                        <c:v>1.3</c:v>
                      </c:pt>
                      <c:pt idx="8988">
                        <c:v>1.1000000000000001</c:v>
                      </c:pt>
                      <c:pt idx="8989">
                        <c:v>1.4</c:v>
                      </c:pt>
                      <c:pt idx="8990">
                        <c:v>1.5</c:v>
                      </c:pt>
                      <c:pt idx="8991">
                        <c:v>1.1000000000000001</c:v>
                      </c:pt>
                      <c:pt idx="8992">
                        <c:v>1.3</c:v>
                      </c:pt>
                      <c:pt idx="8993">
                        <c:v>1.4</c:v>
                      </c:pt>
                      <c:pt idx="8994">
                        <c:v>1.5</c:v>
                      </c:pt>
                      <c:pt idx="8995">
                        <c:v>1.3</c:v>
                      </c:pt>
                      <c:pt idx="8996">
                        <c:v>1.2</c:v>
                      </c:pt>
                      <c:pt idx="8997">
                        <c:v>1.5</c:v>
                      </c:pt>
                      <c:pt idx="8998">
                        <c:v>1.4</c:v>
                      </c:pt>
                      <c:pt idx="8999">
                        <c:v>1.3</c:v>
                      </c:pt>
                      <c:pt idx="9000">
                        <c:v>1.3</c:v>
                      </c:pt>
                      <c:pt idx="9001">
                        <c:v>1.2</c:v>
                      </c:pt>
                      <c:pt idx="9002">
                        <c:v>1.4</c:v>
                      </c:pt>
                      <c:pt idx="9003">
                        <c:v>1.4</c:v>
                      </c:pt>
                      <c:pt idx="9004">
                        <c:v>1.3</c:v>
                      </c:pt>
                      <c:pt idx="9005">
                        <c:v>1.4</c:v>
                      </c:pt>
                      <c:pt idx="9006">
                        <c:v>1.5</c:v>
                      </c:pt>
                      <c:pt idx="9007">
                        <c:v>1.2</c:v>
                      </c:pt>
                      <c:pt idx="9008">
                        <c:v>1.3</c:v>
                      </c:pt>
                      <c:pt idx="9009">
                        <c:v>1.7</c:v>
                      </c:pt>
                      <c:pt idx="9010">
                        <c:v>1.2</c:v>
                      </c:pt>
                      <c:pt idx="9011">
                        <c:v>1.5</c:v>
                      </c:pt>
                      <c:pt idx="9012">
                        <c:v>1.1000000000000001</c:v>
                      </c:pt>
                      <c:pt idx="9013">
                        <c:v>1.3</c:v>
                      </c:pt>
                      <c:pt idx="9014">
                        <c:v>1.4</c:v>
                      </c:pt>
                      <c:pt idx="9015">
                        <c:v>1.3</c:v>
                      </c:pt>
                      <c:pt idx="9016">
                        <c:v>1.4</c:v>
                      </c:pt>
                      <c:pt idx="9017">
                        <c:v>1.4</c:v>
                      </c:pt>
                      <c:pt idx="9018">
                        <c:v>1.3</c:v>
                      </c:pt>
                      <c:pt idx="9019">
                        <c:v>1.3</c:v>
                      </c:pt>
                      <c:pt idx="9020">
                        <c:v>1.3</c:v>
                      </c:pt>
                      <c:pt idx="9021">
                        <c:v>1.3</c:v>
                      </c:pt>
                      <c:pt idx="9022">
                        <c:v>1.5</c:v>
                      </c:pt>
                      <c:pt idx="9023">
                        <c:v>1.2</c:v>
                      </c:pt>
                      <c:pt idx="9024">
                        <c:v>1.4</c:v>
                      </c:pt>
                      <c:pt idx="9025">
                        <c:v>1.3</c:v>
                      </c:pt>
                      <c:pt idx="9026">
                        <c:v>1.5</c:v>
                      </c:pt>
                      <c:pt idx="9027">
                        <c:v>1.5</c:v>
                      </c:pt>
                      <c:pt idx="9028">
                        <c:v>1.3</c:v>
                      </c:pt>
                      <c:pt idx="9029">
                        <c:v>1.3</c:v>
                      </c:pt>
                      <c:pt idx="9030">
                        <c:v>1.5</c:v>
                      </c:pt>
                      <c:pt idx="9031">
                        <c:v>1.4</c:v>
                      </c:pt>
                      <c:pt idx="9032">
                        <c:v>1.4</c:v>
                      </c:pt>
                      <c:pt idx="9033">
                        <c:v>1.3</c:v>
                      </c:pt>
                      <c:pt idx="9034">
                        <c:v>1.3</c:v>
                      </c:pt>
                      <c:pt idx="9035">
                        <c:v>1.4</c:v>
                      </c:pt>
                      <c:pt idx="9036">
                        <c:v>1.4</c:v>
                      </c:pt>
                      <c:pt idx="9037">
                        <c:v>1.3</c:v>
                      </c:pt>
                      <c:pt idx="9038">
                        <c:v>1.5</c:v>
                      </c:pt>
                      <c:pt idx="9039">
                        <c:v>1.3</c:v>
                      </c:pt>
                      <c:pt idx="9040">
                        <c:v>1.3</c:v>
                      </c:pt>
                      <c:pt idx="9041">
                        <c:v>1.4</c:v>
                      </c:pt>
                      <c:pt idx="9042">
                        <c:v>1.4</c:v>
                      </c:pt>
                      <c:pt idx="9043">
                        <c:v>1.5</c:v>
                      </c:pt>
                      <c:pt idx="9044">
                        <c:v>1.3</c:v>
                      </c:pt>
                      <c:pt idx="9045">
                        <c:v>1.2</c:v>
                      </c:pt>
                      <c:pt idx="9046">
                        <c:v>1.6</c:v>
                      </c:pt>
                      <c:pt idx="9047">
                        <c:v>1.3</c:v>
                      </c:pt>
                      <c:pt idx="9048">
                        <c:v>1.4</c:v>
                      </c:pt>
                      <c:pt idx="9049">
                        <c:v>1.4</c:v>
                      </c:pt>
                      <c:pt idx="9050">
                        <c:v>1.4</c:v>
                      </c:pt>
                      <c:pt idx="9051">
                        <c:v>1.2</c:v>
                      </c:pt>
                      <c:pt idx="9052">
                        <c:v>1.4</c:v>
                      </c:pt>
                      <c:pt idx="9053">
                        <c:v>1.3</c:v>
                      </c:pt>
                      <c:pt idx="9054">
                        <c:v>1.3</c:v>
                      </c:pt>
                      <c:pt idx="9055">
                        <c:v>1.4</c:v>
                      </c:pt>
                      <c:pt idx="9056">
                        <c:v>1.5</c:v>
                      </c:pt>
                      <c:pt idx="9057">
                        <c:v>1.3</c:v>
                      </c:pt>
                      <c:pt idx="9058">
                        <c:v>1.3</c:v>
                      </c:pt>
                      <c:pt idx="9059">
                        <c:v>1.4</c:v>
                      </c:pt>
                      <c:pt idx="9060">
                        <c:v>1.6</c:v>
                      </c:pt>
                      <c:pt idx="9061">
                        <c:v>1.3</c:v>
                      </c:pt>
                      <c:pt idx="9062">
                        <c:v>1.5</c:v>
                      </c:pt>
                      <c:pt idx="9063">
                        <c:v>1.5</c:v>
                      </c:pt>
                      <c:pt idx="9064">
                        <c:v>1.5</c:v>
                      </c:pt>
                      <c:pt idx="9065">
                        <c:v>1.4</c:v>
                      </c:pt>
                      <c:pt idx="9066">
                        <c:v>1.4</c:v>
                      </c:pt>
                      <c:pt idx="9067">
                        <c:v>1.3</c:v>
                      </c:pt>
                      <c:pt idx="9068">
                        <c:v>1.3</c:v>
                      </c:pt>
                      <c:pt idx="9069">
                        <c:v>1.3</c:v>
                      </c:pt>
                      <c:pt idx="9070">
                        <c:v>1.4</c:v>
                      </c:pt>
                      <c:pt idx="9071">
                        <c:v>1.3</c:v>
                      </c:pt>
                      <c:pt idx="9072">
                        <c:v>1.4</c:v>
                      </c:pt>
                      <c:pt idx="9073">
                        <c:v>1.5</c:v>
                      </c:pt>
                      <c:pt idx="9074">
                        <c:v>1.4</c:v>
                      </c:pt>
                      <c:pt idx="9075">
                        <c:v>1.4</c:v>
                      </c:pt>
                      <c:pt idx="9076">
                        <c:v>1.2</c:v>
                      </c:pt>
                      <c:pt idx="9077">
                        <c:v>1.3</c:v>
                      </c:pt>
                      <c:pt idx="9078">
                        <c:v>1.4</c:v>
                      </c:pt>
                      <c:pt idx="9079">
                        <c:v>1.4</c:v>
                      </c:pt>
                      <c:pt idx="9080">
                        <c:v>1.3</c:v>
                      </c:pt>
                      <c:pt idx="9081">
                        <c:v>1.5</c:v>
                      </c:pt>
                      <c:pt idx="9082">
                        <c:v>1.4</c:v>
                      </c:pt>
                      <c:pt idx="9083">
                        <c:v>1.3</c:v>
                      </c:pt>
                      <c:pt idx="9084">
                        <c:v>1.4</c:v>
                      </c:pt>
                      <c:pt idx="9085">
                        <c:v>1.4</c:v>
                      </c:pt>
                      <c:pt idx="9086">
                        <c:v>1.4</c:v>
                      </c:pt>
                      <c:pt idx="9087">
                        <c:v>1.3</c:v>
                      </c:pt>
                      <c:pt idx="9088">
                        <c:v>1.4</c:v>
                      </c:pt>
                      <c:pt idx="9089">
                        <c:v>1.4</c:v>
                      </c:pt>
                      <c:pt idx="9090">
                        <c:v>1.4</c:v>
                      </c:pt>
                      <c:pt idx="9091">
                        <c:v>1.4</c:v>
                      </c:pt>
                      <c:pt idx="9092">
                        <c:v>1.4</c:v>
                      </c:pt>
                      <c:pt idx="9093">
                        <c:v>1.4</c:v>
                      </c:pt>
                      <c:pt idx="9094">
                        <c:v>1.3</c:v>
                      </c:pt>
                      <c:pt idx="9095">
                        <c:v>1.3</c:v>
                      </c:pt>
                      <c:pt idx="9096">
                        <c:v>1.4</c:v>
                      </c:pt>
                      <c:pt idx="9097">
                        <c:v>1.5</c:v>
                      </c:pt>
                      <c:pt idx="9098">
                        <c:v>1.3</c:v>
                      </c:pt>
                      <c:pt idx="9099">
                        <c:v>1.3</c:v>
                      </c:pt>
                      <c:pt idx="9100">
                        <c:v>1.3</c:v>
                      </c:pt>
                      <c:pt idx="9101">
                        <c:v>1.3</c:v>
                      </c:pt>
                      <c:pt idx="9102">
                        <c:v>1.3</c:v>
                      </c:pt>
                      <c:pt idx="9103">
                        <c:v>1.5</c:v>
                      </c:pt>
                      <c:pt idx="9104">
                        <c:v>1.3</c:v>
                      </c:pt>
                      <c:pt idx="9105">
                        <c:v>1.3</c:v>
                      </c:pt>
                      <c:pt idx="9106">
                        <c:v>1.4</c:v>
                      </c:pt>
                      <c:pt idx="9107">
                        <c:v>1.7</c:v>
                      </c:pt>
                      <c:pt idx="9108">
                        <c:v>1.4</c:v>
                      </c:pt>
                      <c:pt idx="9109">
                        <c:v>1.2</c:v>
                      </c:pt>
                      <c:pt idx="9110">
                        <c:v>1.3</c:v>
                      </c:pt>
                      <c:pt idx="9111">
                        <c:v>1.4</c:v>
                      </c:pt>
                      <c:pt idx="9112">
                        <c:v>1.3</c:v>
                      </c:pt>
                      <c:pt idx="9113">
                        <c:v>1.3</c:v>
                      </c:pt>
                      <c:pt idx="9114">
                        <c:v>1.4</c:v>
                      </c:pt>
                      <c:pt idx="9115">
                        <c:v>1.3</c:v>
                      </c:pt>
                      <c:pt idx="9116">
                        <c:v>1.4</c:v>
                      </c:pt>
                      <c:pt idx="9117">
                        <c:v>1.3</c:v>
                      </c:pt>
                      <c:pt idx="9118">
                        <c:v>1.4</c:v>
                      </c:pt>
                      <c:pt idx="9119">
                        <c:v>1.3</c:v>
                      </c:pt>
                      <c:pt idx="9120">
                        <c:v>1.5</c:v>
                      </c:pt>
                      <c:pt idx="9121">
                        <c:v>1.2</c:v>
                      </c:pt>
                      <c:pt idx="9122">
                        <c:v>1.3</c:v>
                      </c:pt>
                      <c:pt idx="9123">
                        <c:v>1.5</c:v>
                      </c:pt>
                      <c:pt idx="9124">
                        <c:v>1.4</c:v>
                      </c:pt>
                      <c:pt idx="9125">
                        <c:v>1.5</c:v>
                      </c:pt>
                      <c:pt idx="9126">
                        <c:v>1.4</c:v>
                      </c:pt>
                      <c:pt idx="9127">
                        <c:v>1.3</c:v>
                      </c:pt>
                      <c:pt idx="9128">
                        <c:v>1.6</c:v>
                      </c:pt>
                      <c:pt idx="9129">
                        <c:v>1.5</c:v>
                      </c:pt>
                      <c:pt idx="9130">
                        <c:v>1.2</c:v>
                      </c:pt>
                      <c:pt idx="9131">
                        <c:v>1.3</c:v>
                      </c:pt>
                      <c:pt idx="9132">
                        <c:v>1.3</c:v>
                      </c:pt>
                      <c:pt idx="9133">
                        <c:v>1.4</c:v>
                      </c:pt>
                      <c:pt idx="9134">
                        <c:v>1.4</c:v>
                      </c:pt>
                      <c:pt idx="9135">
                        <c:v>1.3</c:v>
                      </c:pt>
                      <c:pt idx="9136">
                        <c:v>1.5</c:v>
                      </c:pt>
                      <c:pt idx="9137">
                        <c:v>1.4</c:v>
                      </c:pt>
                      <c:pt idx="9138">
                        <c:v>1.3</c:v>
                      </c:pt>
                      <c:pt idx="9139">
                        <c:v>1.4</c:v>
                      </c:pt>
                      <c:pt idx="9140">
                        <c:v>1.4</c:v>
                      </c:pt>
                      <c:pt idx="9141">
                        <c:v>1.3</c:v>
                      </c:pt>
                      <c:pt idx="9142">
                        <c:v>1.3</c:v>
                      </c:pt>
                      <c:pt idx="9143">
                        <c:v>1.3</c:v>
                      </c:pt>
                      <c:pt idx="9144">
                        <c:v>1.4</c:v>
                      </c:pt>
                      <c:pt idx="9145">
                        <c:v>1.4</c:v>
                      </c:pt>
                      <c:pt idx="9146">
                        <c:v>1.3</c:v>
                      </c:pt>
                      <c:pt idx="9147">
                        <c:v>1.4</c:v>
                      </c:pt>
                      <c:pt idx="9148">
                        <c:v>1.3</c:v>
                      </c:pt>
                      <c:pt idx="9149">
                        <c:v>1.3</c:v>
                      </c:pt>
                      <c:pt idx="9150">
                        <c:v>1.5</c:v>
                      </c:pt>
                      <c:pt idx="9151">
                        <c:v>1.2</c:v>
                      </c:pt>
                      <c:pt idx="9152">
                        <c:v>1.3</c:v>
                      </c:pt>
                      <c:pt idx="9153">
                        <c:v>1.4</c:v>
                      </c:pt>
                      <c:pt idx="9154">
                        <c:v>1.3</c:v>
                      </c:pt>
                      <c:pt idx="9155">
                        <c:v>1.3</c:v>
                      </c:pt>
                      <c:pt idx="9156">
                        <c:v>1.5</c:v>
                      </c:pt>
                      <c:pt idx="9157">
                        <c:v>1.4</c:v>
                      </c:pt>
                      <c:pt idx="9158">
                        <c:v>1.4</c:v>
                      </c:pt>
                      <c:pt idx="9159">
                        <c:v>1.5</c:v>
                      </c:pt>
                      <c:pt idx="9160">
                        <c:v>1.3</c:v>
                      </c:pt>
                      <c:pt idx="9161">
                        <c:v>1.4</c:v>
                      </c:pt>
                      <c:pt idx="9162">
                        <c:v>1.4</c:v>
                      </c:pt>
                      <c:pt idx="9163">
                        <c:v>1.4</c:v>
                      </c:pt>
                      <c:pt idx="9164">
                        <c:v>1.5</c:v>
                      </c:pt>
                      <c:pt idx="9165">
                        <c:v>1.3</c:v>
                      </c:pt>
                      <c:pt idx="9166">
                        <c:v>1.3</c:v>
                      </c:pt>
                      <c:pt idx="9167">
                        <c:v>1.3</c:v>
                      </c:pt>
                      <c:pt idx="9168">
                        <c:v>1.4</c:v>
                      </c:pt>
                      <c:pt idx="9169">
                        <c:v>1.3</c:v>
                      </c:pt>
                      <c:pt idx="9170">
                        <c:v>1.4</c:v>
                      </c:pt>
                      <c:pt idx="9171">
                        <c:v>1.3</c:v>
                      </c:pt>
                      <c:pt idx="9172">
                        <c:v>1.3</c:v>
                      </c:pt>
                      <c:pt idx="9173">
                        <c:v>1.5</c:v>
                      </c:pt>
                      <c:pt idx="9174">
                        <c:v>1.3</c:v>
                      </c:pt>
                      <c:pt idx="9175">
                        <c:v>1.4</c:v>
                      </c:pt>
                      <c:pt idx="9176">
                        <c:v>1.5</c:v>
                      </c:pt>
                      <c:pt idx="9177">
                        <c:v>1.2</c:v>
                      </c:pt>
                      <c:pt idx="9178">
                        <c:v>1.6</c:v>
                      </c:pt>
                      <c:pt idx="9179">
                        <c:v>1.1000000000000001</c:v>
                      </c:pt>
                      <c:pt idx="9180">
                        <c:v>1.3</c:v>
                      </c:pt>
                      <c:pt idx="9181">
                        <c:v>1.3</c:v>
                      </c:pt>
                      <c:pt idx="9182">
                        <c:v>1.4</c:v>
                      </c:pt>
                      <c:pt idx="9183">
                        <c:v>1.3</c:v>
                      </c:pt>
                      <c:pt idx="9184">
                        <c:v>1.3</c:v>
                      </c:pt>
                      <c:pt idx="9185">
                        <c:v>1.3</c:v>
                      </c:pt>
                      <c:pt idx="9186">
                        <c:v>1.5</c:v>
                      </c:pt>
                      <c:pt idx="9187">
                        <c:v>1.3</c:v>
                      </c:pt>
                      <c:pt idx="9188">
                        <c:v>1.4</c:v>
                      </c:pt>
                      <c:pt idx="9189">
                        <c:v>1.5</c:v>
                      </c:pt>
                      <c:pt idx="9190">
                        <c:v>1.3</c:v>
                      </c:pt>
                      <c:pt idx="9191">
                        <c:v>1.3</c:v>
                      </c:pt>
                      <c:pt idx="9192">
                        <c:v>1.5</c:v>
                      </c:pt>
                      <c:pt idx="9193">
                        <c:v>1.4</c:v>
                      </c:pt>
                      <c:pt idx="9194">
                        <c:v>1.3</c:v>
                      </c:pt>
                      <c:pt idx="9195">
                        <c:v>1.3</c:v>
                      </c:pt>
                      <c:pt idx="9196">
                        <c:v>1.3</c:v>
                      </c:pt>
                      <c:pt idx="9197">
                        <c:v>1.4</c:v>
                      </c:pt>
                      <c:pt idx="9198">
                        <c:v>1.2</c:v>
                      </c:pt>
                      <c:pt idx="9199">
                        <c:v>1.3</c:v>
                      </c:pt>
                      <c:pt idx="9200">
                        <c:v>1.4</c:v>
                      </c:pt>
                      <c:pt idx="9201">
                        <c:v>1.4</c:v>
                      </c:pt>
                      <c:pt idx="9202">
                        <c:v>1.4</c:v>
                      </c:pt>
                      <c:pt idx="9203">
                        <c:v>1.4</c:v>
                      </c:pt>
                      <c:pt idx="9204">
                        <c:v>1.4</c:v>
                      </c:pt>
                      <c:pt idx="9205">
                        <c:v>1.3</c:v>
                      </c:pt>
                      <c:pt idx="9206">
                        <c:v>1.3</c:v>
                      </c:pt>
                      <c:pt idx="9207">
                        <c:v>1.3</c:v>
                      </c:pt>
                      <c:pt idx="9208">
                        <c:v>1.4</c:v>
                      </c:pt>
                      <c:pt idx="9209">
                        <c:v>1.4</c:v>
                      </c:pt>
                      <c:pt idx="9210">
                        <c:v>1.3</c:v>
                      </c:pt>
                      <c:pt idx="9211">
                        <c:v>1.3</c:v>
                      </c:pt>
                      <c:pt idx="9212">
                        <c:v>1.3</c:v>
                      </c:pt>
                      <c:pt idx="9213">
                        <c:v>1.4</c:v>
                      </c:pt>
                      <c:pt idx="9214">
                        <c:v>1.3</c:v>
                      </c:pt>
                      <c:pt idx="9215">
                        <c:v>1.3</c:v>
                      </c:pt>
                      <c:pt idx="9216">
                        <c:v>1.4</c:v>
                      </c:pt>
                      <c:pt idx="9217">
                        <c:v>1.5</c:v>
                      </c:pt>
                      <c:pt idx="9218">
                        <c:v>1.3</c:v>
                      </c:pt>
                      <c:pt idx="9219">
                        <c:v>1.3</c:v>
                      </c:pt>
                      <c:pt idx="9220">
                        <c:v>1.5</c:v>
                      </c:pt>
                      <c:pt idx="9221">
                        <c:v>1.3</c:v>
                      </c:pt>
                      <c:pt idx="9222">
                        <c:v>1.3</c:v>
                      </c:pt>
                      <c:pt idx="9223">
                        <c:v>1.3</c:v>
                      </c:pt>
                      <c:pt idx="9224">
                        <c:v>1.4</c:v>
                      </c:pt>
                      <c:pt idx="9225">
                        <c:v>1.3</c:v>
                      </c:pt>
                      <c:pt idx="9226">
                        <c:v>1.4</c:v>
                      </c:pt>
                      <c:pt idx="9227">
                        <c:v>1.2</c:v>
                      </c:pt>
                      <c:pt idx="9228">
                        <c:v>1.3</c:v>
                      </c:pt>
                      <c:pt idx="9229">
                        <c:v>1.2</c:v>
                      </c:pt>
                      <c:pt idx="9230">
                        <c:v>1.3</c:v>
                      </c:pt>
                      <c:pt idx="9231">
                        <c:v>1.3</c:v>
                      </c:pt>
                      <c:pt idx="9232">
                        <c:v>1.4</c:v>
                      </c:pt>
                      <c:pt idx="9233">
                        <c:v>1.3</c:v>
                      </c:pt>
                      <c:pt idx="9234">
                        <c:v>1.3</c:v>
                      </c:pt>
                      <c:pt idx="9235">
                        <c:v>1.4</c:v>
                      </c:pt>
                      <c:pt idx="9236">
                        <c:v>1.4</c:v>
                      </c:pt>
                      <c:pt idx="9237">
                        <c:v>1.3</c:v>
                      </c:pt>
                      <c:pt idx="9238">
                        <c:v>1.3</c:v>
                      </c:pt>
                      <c:pt idx="9239">
                        <c:v>1.4</c:v>
                      </c:pt>
                      <c:pt idx="9240">
                        <c:v>1.4</c:v>
                      </c:pt>
                      <c:pt idx="9241">
                        <c:v>1.3</c:v>
                      </c:pt>
                      <c:pt idx="9242">
                        <c:v>1.5</c:v>
                      </c:pt>
                      <c:pt idx="9243">
                        <c:v>1.3</c:v>
                      </c:pt>
                      <c:pt idx="9244">
                        <c:v>1.3</c:v>
                      </c:pt>
                      <c:pt idx="9245">
                        <c:v>1.5</c:v>
                      </c:pt>
                      <c:pt idx="9246">
                        <c:v>1.3</c:v>
                      </c:pt>
                      <c:pt idx="9247">
                        <c:v>1.3</c:v>
                      </c:pt>
                      <c:pt idx="9248">
                        <c:v>1.2</c:v>
                      </c:pt>
                      <c:pt idx="9249">
                        <c:v>1.2</c:v>
                      </c:pt>
                      <c:pt idx="9250">
                        <c:v>1.3</c:v>
                      </c:pt>
                      <c:pt idx="9251">
                        <c:v>1.4</c:v>
                      </c:pt>
                      <c:pt idx="9252">
                        <c:v>1.4</c:v>
                      </c:pt>
                      <c:pt idx="9253">
                        <c:v>1.5</c:v>
                      </c:pt>
                      <c:pt idx="9254">
                        <c:v>1.3</c:v>
                      </c:pt>
                      <c:pt idx="9255">
                        <c:v>1.3</c:v>
                      </c:pt>
                      <c:pt idx="9256">
                        <c:v>1.4</c:v>
                      </c:pt>
                      <c:pt idx="9257">
                        <c:v>1.4</c:v>
                      </c:pt>
                      <c:pt idx="9258">
                        <c:v>1.3</c:v>
                      </c:pt>
                      <c:pt idx="9259">
                        <c:v>1.3</c:v>
                      </c:pt>
                      <c:pt idx="9260">
                        <c:v>1.4</c:v>
                      </c:pt>
                      <c:pt idx="9261">
                        <c:v>1.4</c:v>
                      </c:pt>
                      <c:pt idx="9262">
                        <c:v>1.2</c:v>
                      </c:pt>
                      <c:pt idx="9263">
                        <c:v>1.3</c:v>
                      </c:pt>
                      <c:pt idx="9264">
                        <c:v>1.3</c:v>
                      </c:pt>
                      <c:pt idx="9265">
                        <c:v>1.5</c:v>
                      </c:pt>
                      <c:pt idx="9266">
                        <c:v>1.3</c:v>
                      </c:pt>
                      <c:pt idx="9267">
                        <c:v>1.4</c:v>
                      </c:pt>
                      <c:pt idx="9268">
                        <c:v>1.6</c:v>
                      </c:pt>
                      <c:pt idx="9269">
                        <c:v>1.4</c:v>
                      </c:pt>
                      <c:pt idx="9270">
                        <c:v>1.3</c:v>
                      </c:pt>
                      <c:pt idx="9271">
                        <c:v>1.3</c:v>
                      </c:pt>
                      <c:pt idx="9272">
                        <c:v>1.4</c:v>
                      </c:pt>
                      <c:pt idx="9273">
                        <c:v>1.3</c:v>
                      </c:pt>
                      <c:pt idx="9274">
                        <c:v>1.3</c:v>
                      </c:pt>
                      <c:pt idx="9275">
                        <c:v>1.4</c:v>
                      </c:pt>
                      <c:pt idx="9276">
                        <c:v>1.3</c:v>
                      </c:pt>
                      <c:pt idx="9277">
                        <c:v>1.5</c:v>
                      </c:pt>
                      <c:pt idx="9278">
                        <c:v>1.4</c:v>
                      </c:pt>
                      <c:pt idx="9279">
                        <c:v>1.4</c:v>
                      </c:pt>
                      <c:pt idx="9280">
                        <c:v>1.3</c:v>
                      </c:pt>
                      <c:pt idx="9281">
                        <c:v>1.3</c:v>
                      </c:pt>
                      <c:pt idx="9282">
                        <c:v>1.3</c:v>
                      </c:pt>
                      <c:pt idx="9283">
                        <c:v>1.4</c:v>
                      </c:pt>
                      <c:pt idx="9284">
                        <c:v>1.3</c:v>
                      </c:pt>
                      <c:pt idx="9285">
                        <c:v>1.5</c:v>
                      </c:pt>
                      <c:pt idx="9286">
                        <c:v>1.2</c:v>
                      </c:pt>
                      <c:pt idx="9287">
                        <c:v>1.3</c:v>
                      </c:pt>
                      <c:pt idx="9288">
                        <c:v>1.4</c:v>
                      </c:pt>
                      <c:pt idx="9289">
                        <c:v>1.5</c:v>
                      </c:pt>
                      <c:pt idx="9290">
                        <c:v>1.2</c:v>
                      </c:pt>
                      <c:pt idx="9291">
                        <c:v>1.4</c:v>
                      </c:pt>
                      <c:pt idx="9292">
                        <c:v>1.3</c:v>
                      </c:pt>
                      <c:pt idx="9293">
                        <c:v>1.3</c:v>
                      </c:pt>
                      <c:pt idx="9294">
                        <c:v>1.4</c:v>
                      </c:pt>
                      <c:pt idx="9295">
                        <c:v>1.5</c:v>
                      </c:pt>
                      <c:pt idx="9296">
                        <c:v>1.3</c:v>
                      </c:pt>
                      <c:pt idx="9297">
                        <c:v>1.3</c:v>
                      </c:pt>
                      <c:pt idx="9298">
                        <c:v>1.3</c:v>
                      </c:pt>
                      <c:pt idx="9299">
                        <c:v>1.3</c:v>
                      </c:pt>
                      <c:pt idx="9300">
                        <c:v>1.4</c:v>
                      </c:pt>
                      <c:pt idx="9301">
                        <c:v>1.5</c:v>
                      </c:pt>
                      <c:pt idx="9302">
                        <c:v>1.3</c:v>
                      </c:pt>
                      <c:pt idx="9303">
                        <c:v>1.3</c:v>
                      </c:pt>
                      <c:pt idx="9304">
                        <c:v>1.4</c:v>
                      </c:pt>
                      <c:pt idx="9305">
                        <c:v>1.4</c:v>
                      </c:pt>
                      <c:pt idx="9306">
                        <c:v>1.3</c:v>
                      </c:pt>
                      <c:pt idx="9307">
                        <c:v>1.4</c:v>
                      </c:pt>
                      <c:pt idx="9308">
                        <c:v>1.5</c:v>
                      </c:pt>
                      <c:pt idx="9309">
                        <c:v>1.4</c:v>
                      </c:pt>
                      <c:pt idx="9310">
                        <c:v>1.4</c:v>
                      </c:pt>
                      <c:pt idx="9311">
                        <c:v>1.4</c:v>
                      </c:pt>
                      <c:pt idx="9312">
                        <c:v>1.5</c:v>
                      </c:pt>
                      <c:pt idx="9313">
                        <c:v>1.5</c:v>
                      </c:pt>
                      <c:pt idx="9314">
                        <c:v>1.2</c:v>
                      </c:pt>
                      <c:pt idx="9315">
                        <c:v>1.2</c:v>
                      </c:pt>
                      <c:pt idx="9316">
                        <c:v>1.3</c:v>
                      </c:pt>
                      <c:pt idx="9317">
                        <c:v>1.6</c:v>
                      </c:pt>
                      <c:pt idx="9318">
                        <c:v>1.3</c:v>
                      </c:pt>
                      <c:pt idx="9319">
                        <c:v>1.3</c:v>
                      </c:pt>
                      <c:pt idx="9320">
                        <c:v>1.4</c:v>
                      </c:pt>
                      <c:pt idx="9321">
                        <c:v>1.4</c:v>
                      </c:pt>
                      <c:pt idx="9322">
                        <c:v>1.4</c:v>
                      </c:pt>
                      <c:pt idx="9323">
                        <c:v>1.2</c:v>
                      </c:pt>
                      <c:pt idx="9324">
                        <c:v>1.5</c:v>
                      </c:pt>
                      <c:pt idx="9325">
                        <c:v>1.3</c:v>
                      </c:pt>
                      <c:pt idx="9326">
                        <c:v>1.4</c:v>
                      </c:pt>
                      <c:pt idx="9327">
                        <c:v>1.3</c:v>
                      </c:pt>
                      <c:pt idx="9328">
                        <c:v>1.5</c:v>
                      </c:pt>
                      <c:pt idx="9329">
                        <c:v>1.5</c:v>
                      </c:pt>
                      <c:pt idx="9330">
                        <c:v>1.3</c:v>
                      </c:pt>
                      <c:pt idx="9331">
                        <c:v>1.3</c:v>
                      </c:pt>
                      <c:pt idx="9332">
                        <c:v>1.4</c:v>
                      </c:pt>
                      <c:pt idx="9333">
                        <c:v>1.4</c:v>
                      </c:pt>
                      <c:pt idx="9334">
                        <c:v>1.4</c:v>
                      </c:pt>
                      <c:pt idx="9335">
                        <c:v>1.2</c:v>
                      </c:pt>
                      <c:pt idx="9336">
                        <c:v>1.6</c:v>
                      </c:pt>
                      <c:pt idx="9337">
                        <c:v>1.3</c:v>
                      </c:pt>
                      <c:pt idx="9338">
                        <c:v>1.3</c:v>
                      </c:pt>
                      <c:pt idx="9339">
                        <c:v>1.3</c:v>
                      </c:pt>
                      <c:pt idx="9340">
                        <c:v>1.2</c:v>
                      </c:pt>
                      <c:pt idx="9341">
                        <c:v>1.4</c:v>
                      </c:pt>
                      <c:pt idx="9342">
                        <c:v>1.4</c:v>
                      </c:pt>
                      <c:pt idx="9343">
                        <c:v>1.5</c:v>
                      </c:pt>
                      <c:pt idx="9344">
                        <c:v>1.4</c:v>
                      </c:pt>
                      <c:pt idx="9345">
                        <c:v>1.4</c:v>
                      </c:pt>
                      <c:pt idx="9346">
                        <c:v>1.5</c:v>
                      </c:pt>
                      <c:pt idx="9347">
                        <c:v>1.2</c:v>
                      </c:pt>
                      <c:pt idx="9348">
                        <c:v>1.2</c:v>
                      </c:pt>
                      <c:pt idx="9349">
                        <c:v>1.3</c:v>
                      </c:pt>
                      <c:pt idx="9350">
                        <c:v>1.5</c:v>
                      </c:pt>
                      <c:pt idx="9351">
                        <c:v>1.5</c:v>
                      </c:pt>
                      <c:pt idx="9352">
                        <c:v>1.3</c:v>
                      </c:pt>
                      <c:pt idx="9353">
                        <c:v>1.6</c:v>
                      </c:pt>
                      <c:pt idx="9354">
                        <c:v>1.6</c:v>
                      </c:pt>
                      <c:pt idx="9355">
                        <c:v>1.2</c:v>
                      </c:pt>
                      <c:pt idx="9356">
                        <c:v>1.1000000000000001</c:v>
                      </c:pt>
                      <c:pt idx="9357">
                        <c:v>1.4</c:v>
                      </c:pt>
                      <c:pt idx="9358">
                        <c:v>1.3</c:v>
                      </c:pt>
                      <c:pt idx="9359">
                        <c:v>1.3</c:v>
                      </c:pt>
                      <c:pt idx="9360">
                        <c:v>1.3</c:v>
                      </c:pt>
                      <c:pt idx="9361">
                        <c:v>1.4</c:v>
                      </c:pt>
                      <c:pt idx="9362">
                        <c:v>1.3</c:v>
                      </c:pt>
                      <c:pt idx="9363">
                        <c:v>1.5</c:v>
                      </c:pt>
                      <c:pt idx="9364">
                        <c:v>1.3</c:v>
                      </c:pt>
                      <c:pt idx="9365">
                        <c:v>1.4</c:v>
                      </c:pt>
                      <c:pt idx="9366">
                        <c:v>1.5</c:v>
                      </c:pt>
                      <c:pt idx="9367">
                        <c:v>1.4</c:v>
                      </c:pt>
                      <c:pt idx="9368">
                        <c:v>1.3</c:v>
                      </c:pt>
                      <c:pt idx="9369">
                        <c:v>1.4</c:v>
                      </c:pt>
                      <c:pt idx="9370">
                        <c:v>1.4</c:v>
                      </c:pt>
                      <c:pt idx="9371">
                        <c:v>1.3</c:v>
                      </c:pt>
                      <c:pt idx="9372">
                        <c:v>1.2</c:v>
                      </c:pt>
                      <c:pt idx="9373">
                        <c:v>1.4</c:v>
                      </c:pt>
                      <c:pt idx="9374">
                        <c:v>1.3</c:v>
                      </c:pt>
                      <c:pt idx="9375">
                        <c:v>1.5</c:v>
                      </c:pt>
                      <c:pt idx="9376">
                        <c:v>1.5</c:v>
                      </c:pt>
                      <c:pt idx="9377">
                        <c:v>1.4</c:v>
                      </c:pt>
                      <c:pt idx="9378">
                        <c:v>1.4</c:v>
                      </c:pt>
                      <c:pt idx="9379">
                        <c:v>1.4</c:v>
                      </c:pt>
                      <c:pt idx="9380">
                        <c:v>1.4</c:v>
                      </c:pt>
                      <c:pt idx="9381">
                        <c:v>1.4</c:v>
                      </c:pt>
                      <c:pt idx="9382">
                        <c:v>1.6</c:v>
                      </c:pt>
                      <c:pt idx="9383">
                        <c:v>1.4</c:v>
                      </c:pt>
                      <c:pt idx="9384">
                        <c:v>1.4</c:v>
                      </c:pt>
                      <c:pt idx="9385">
                        <c:v>1.5</c:v>
                      </c:pt>
                      <c:pt idx="9386">
                        <c:v>1.4</c:v>
                      </c:pt>
                      <c:pt idx="9387">
                        <c:v>1.4</c:v>
                      </c:pt>
                      <c:pt idx="9388">
                        <c:v>1.4</c:v>
                      </c:pt>
                      <c:pt idx="9389">
                        <c:v>1.3</c:v>
                      </c:pt>
                      <c:pt idx="9390">
                        <c:v>1.3</c:v>
                      </c:pt>
                      <c:pt idx="9391">
                        <c:v>1.4</c:v>
                      </c:pt>
                      <c:pt idx="9392">
                        <c:v>1.3</c:v>
                      </c:pt>
                      <c:pt idx="9393">
                        <c:v>1.5</c:v>
                      </c:pt>
                      <c:pt idx="9394">
                        <c:v>1.4</c:v>
                      </c:pt>
                      <c:pt idx="9395">
                        <c:v>1.4</c:v>
                      </c:pt>
                      <c:pt idx="9396">
                        <c:v>1.2</c:v>
                      </c:pt>
                      <c:pt idx="9397">
                        <c:v>1.5</c:v>
                      </c:pt>
                      <c:pt idx="9398">
                        <c:v>1.3</c:v>
                      </c:pt>
                      <c:pt idx="9399">
                        <c:v>1.4</c:v>
                      </c:pt>
                      <c:pt idx="9400">
                        <c:v>1.3</c:v>
                      </c:pt>
                      <c:pt idx="9401">
                        <c:v>1.5</c:v>
                      </c:pt>
                      <c:pt idx="9402">
                        <c:v>1.4</c:v>
                      </c:pt>
                      <c:pt idx="9403">
                        <c:v>1.3</c:v>
                      </c:pt>
                      <c:pt idx="9404">
                        <c:v>1.4</c:v>
                      </c:pt>
                      <c:pt idx="9405">
                        <c:v>1.4</c:v>
                      </c:pt>
                      <c:pt idx="9406">
                        <c:v>1.4</c:v>
                      </c:pt>
                      <c:pt idx="9407">
                        <c:v>1.7</c:v>
                      </c:pt>
                      <c:pt idx="9408">
                        <c:v>1.1000000000000001</c:v>
                      </c:pt>
                      <c:pt idx="9409">
                        <c:v>1.3</c:v>
                      </c:pt>
                      <c:pt idx="9410">
                        <c:v>1.3</c:v>
                      </c:pt>
                      <c:pt idx="9411">
                        <c:v>1.4</c:v>
                      </c:pt>
                      <c:pt idx="9412">
                        <c:v>1.5</c:v>
                      </c:pt>
                      <c:pt idx="9413">
                        <c:v>1.3</c:v>
                      </c:pt>
                      <c:pt idx="9414">
                        <c:v>1.5</c:v>
                      </c:pt>
                      <c:pt idx="9415">
                        <c:v>1.4</c:v>
                      </c:pt>
                      <c:pt idx="9416">
                        <c:v>1.4</c:v>
                      </c:pt>
                      <c:pt idx="9417">
                        <c:v>1.3</c:v>
                      </c:pt>
                      <c:pt idx="9418">
                        <c:v>1.4</c:v>
                      </c:pt>
                      <c:pt idx="9419">
                        <c:v>1.7</c:v>
                      </c:pt>
                      <c:pt idx="9420">
                        <c:v>1.4</c:v>
                      </c:pt>
                      <c:pt idx="9421">
                        <c:v>1.4</c:v>
                      </c:pt>
                      <c:pt idx="9422">
                        <c:v>1.2</c:v>
                      </c:pt>
                      <c:pt idx="9423">
                        <c:v>1.4</c:v>
                      </c:pt>
                      <c:pt idx="9424">
                        <c:v>1.4</c:v>
                      </c:pt>
                      <c:pt idx="9425">
                        <c:v>1.4</c:v>
                      </c:pt>
                      <c:pt idx="9426">
                        <c:v>1.4</c:v>
                      </c:pt>
                      <c:pt idx="9427">
                        <c:v>1.4</c:v>
                      </c:pt>
                      <c:pt idx="9428">
                        <c:v>1.2</c:v>
                      </c:pt>
                      <c:pt idx="9429">
                        <c:v>1.4</c:v>
                      </c:pt>
                      <c:pt idx="9430">
                        <c:v>1.4</c:v>
                      </c:pt>
                      <c:pt idx="9431">
                        <c:v>1.5</c:v>
                      </c:pt>
                      <c:pt idx="9432">
                        <c:v>1.6</c:v>
                      </c:pt>
                      <c:pt idx="9433">
                        <c:v>1.2</c:v>
                      </c:pt>
                      <c:pt idx="9434">
                        <c:v>1.4</c:v>
                      </c:pt>
                      <c:pt idx="9435">
                        <c:v>1.3</c:v>
                      </c:pt>
                      <c:pt idx="9436">
                        <c:v>1.3</c:v>
                      </c:pt>
                      <c:pt idx="9437">
                        <c:v>1.2</c:v>
                      </c:pt>
                      <c:pt idx="9438">
                        <c:v>1.3</c:v>
                      </c:pt>
                      <c:pt idx="9439">
                        <c:v>1.3</c:v>
                      </c:pt>
                      <c:pt idx="9440">
                        <c:v>1.4</c:v>
                      </c:pt>
                      <c:pt idx="9441">
                        <c:v>1.3</c:v>
                      </c:pt>
                      <c:pt idx="9442">
                        <c:v>1.4</c:v>
                      </c:pt>
                      <c:pt idx="9443">
                        <c:v>1.4</c:v>
                      </c:pt>
                      <c:pt idx="9444">
                        <c:v>1.2</c:v>
                      </c:pt>
                      <c:pt idx="9445">
                        <c:v>1.4</c:v>
                      </c:pt>
                      <c:pt idx="9446">
                        <c:v>1.4</c:v>
                      </c:pt>
                      <c:pt idx="9447">
                        <c:v>1.4</c:v>
                      </c:pt>
                      <c:pt idx="9448">
                        <c:v>1.3</c:v>
                      </c:pt>
                      <c:pt idx="9449">
                        <c:v>1.4</c:v>
                      </c:pt>
                      <c:pt idx="9450">
                        <c:v>1.6</c:v>
                      </c:pt>
                      <c:pt idx="9451">
                        <c:v>1.3</c:v>
                      </c:pt>
                      <c:pt idx="9452">
                        <c:v>1.3</c:v>
                      </c:pt>
                      <c:pt idx="9453">
                        <c:v>1.3</c:v>
                      </c:pt>
                      <c:pt idx="9454">
                        <c:v>1.2</c:v>
                      </c:pt>
                      <c:pt idx="9455">
                        <c:v>1.3</c:v>
                      </c:pt>
                      <c:pt idx="9456">
                        <c:v>1.3</c:v>
                      </c:pt>
                      <c:pt idx="9457">
                        <c:v>1.3</c:v>
                      </c:pt>
                      <c:pt idx="9458">
                        <c:v>1.4</c:v>
                      </c:pt>
                      <c:pt idx="9459">
                        <c:v>1.4</c:v>
                      </c:pt>
                      <c:pt idx="9460">
                        <c:v>1.4</c:v>
                      </c:pt>
                      <c:pt idx="9461">
                        <c:v>1.4</c:v>
                      </c:pt>
                      <c:pt idx="9462">
                        <c:v>1.3</c:v>
                      </c:pt>
                      <c:pt idx="9463">
                        <c:v>1.4</c:v>
                      </c:pt>
                      <c:pt idx="9464">
                        <c:v>1.3</c:v>
                      </c:pt>
                      <c:pt idx="9465">
                        <c:v>1.3</c:v>
                      </c:pt>
                      <c:pt idx="9466">
                        <c:v>1.2</c:v>
                      </c:pt>
                      <c:pt idx="9467">
                        <c:v>1.4</c:v>
                      </c:pt>
                      <c:pt idx="9468">
                        <c:v>1.3</c:v>
                      </c:pt>
                      <c:pt idx="9469">
                        <c:v>1.4</c:v>
                      </c:pt>
                      <c:pt idx="9470">
                        <c:v>1.4</c:v>
                      </c:pt>
                      <c:pt idx="9471">
                        <c:v>1.5</c:v>
                      </c:pt>
                      <c:pt idx="9472">
                        <c:v>1.5</c:v>
                      </c:pt>
                      <c:pt idx="9473">
                        <c:v>1.2</c:v>
                      </c:pt>
                      <c:pt idx="9474">
                        <c:v>1.2</c:v>
                      </c:pt>
                      <c:pt idx="9475">
                        <c:v>1.2</c:v>
                      </c:pt>
                      <c:pt idx="9476">
                        <c:v>1.4</c:v>
                      </c:pt>
                      <c:pt idx="9477">
                        <c:v>1.3</c:v>
                      </c:pt>
                      <c:pt idx="9478">
                        <c:v>1.5</c:v>
                      </c:pt>
                      <c:pt idx="9479">
                        <c:v>1.3</c:v>
                      </c:pt>
                      <c:pt idx="9480">
                        <c:v>1.5</c:v>
                      </c:pt>
                      <c:pt idx="9481">
                        <c:v>1.5</c:v>
                      </c:pt>
                      <c:pt idx="9482">
                        <c:v>1.5</c:v>
                      </c:pt>
                      <c:pt idx="9483">
                        <c:v>1.1000000000000001</c:v>
                      </c:pt>
                      <c:pt idx="9484">
                        <c:v>1.3</c:v>
                      </c:pt>
                      <c:pt idx="9485">
                        <c:v>1.3</c:v>
                      </c:pt>
                      <c:pt idx="9486">
                        <c:v>1.3</c:v>
                      </c:pt>
                      <c:pt idx="9487">
                        <c:v>1.2</c:v>
                      </c:pt>
                      <c:pt idx="9488">
                        <c:v>1.3</c:v>
                      </c:pt>
                      <c:pt idx="9489">
                        <c:v>1.4</c:v>
                      </c:pt>
                      <c:pt idx="9490">
                        <c:v>1.3</c:v>
                      </c:pt>
                      <c:pt idx="9491">
                        <c:v>1.4</c:v>
                      </c:pt>
                      <c:pt idx="9492">
                        <c:v>1.5</c:v>
                      </c:pt>
                      <c:pt idx="9493">
                        <c:v>1.2</c:v>
                      </c:pt>
                      <c:pt idx="9494">
                        <c:v>1.3</c:v>
                      </c:pt>
                      <c:pt idx="9495">
                        <c:v>1.4</c:v>
                      </c:pt>
                      <c:pt idx="9496">
                        <c:v>1.4</c:v>
                      </c:pt>
                      <c:pt idx="9497">
                        <c:v>1.4</c:v>
                      </c:pt>
                      <c:pt idx="9498">
                        <c:v>1.3</c:v>
                      </c:pt>
                      <c:pt idx="9499">
                        <c:v>1.3</c:v>
                      </c:pt>
                      <c:pt idx="9500">
                        <c:v>1.3</c:v>
                      </c:pt>
                      <c:pt idx="9501">
                        <c:v>1.3</c:v>
                      </c:pt>
                      <c:pt idx="9502">
                        <c:v>1.3</c:v>
                      </c:pt>
                      <c:pt idx="9503">
                        <c:v>1.3</c:v>
                      </c:pt>
                      <c:pt idx="9504">
                        <c:v>1.4</c:v>
                      </c:pt>
                      <c:pt idx="9505">
                        <c:v>1.3</c:v>
                      </c:pt>
                      <c:pt idx="9506">
                        <c:v>1.5</c:v>
                      </c:pt>
                      <c:pt idx="9507">
                        <c:v>1.3</c:v>
                      </c:pt>
                      <c:pt idx="9508">
                        <c:v>1.3</c:v>
                      </c:pt>
                      <c:pt idx="9509">
                        <c:v>1.4</c:v>
                      </c:pt>
                      <c:pt idx="9510">
                        <c:v>1.3</c:v>
                      </c:pt>
                      <c:pt idx="9511">
                        <c:v>1.2</c:v>
                      </c:pt>
                      <c:pt idx="9512">
                        <c:v>1.4</c:v>
                      </c:pt>
                      <c:pt idx="9513">
                        <c:v>1.4</c:v>
                      </c:pt>
                      <c:pt idx="9514">
                        <c:v>1.5</c:v>
                      </c:pt>
                      <c:pt idx="9515">
                        <c:v>1.5</c:v>
                      </c:pt>
                      <c:pt idx="9516">
                        <c:v>1.2</c:v>
                      </c:pt>
                      <c:pt idx="9517">
                        <c:v>1.4</c:v>
                      </c:pt>
                      <c:pt idx="9518">
                        <c:v>1.4</c:v>
                      </c:pt>
                      <c:pt idx="9519">
                        <c:v>1.3</c:v>
                      </c:pt>
                      <c:pt idx="9520">
                        <c:v>1.6</c:v>
                      </c:pt>
                      <c:pt idx="9521">
                        <c:v>1.4</c:v>
                      </c:pt>
                      <c:pt idx="9522">
                        <c:v>1.3</c:v>
                      </c:pt>
                      <c:pt idx="9523">
                        <c:v>1.4</c:v>
                      </c:pt>
                      <c:pt idx="9524">
                        <c:v>1.1000000000000001</c:v>
                      </c:pt>
                      <c:pt idx="9525">
                        <c:v>1.4</c:v>
                      </c:pt>
                      <c:pt idx="9526">
                        <c:v>1.3</c:v>
                      </c:pt>
                      <c:pt idx="9527">
                        <c:v>1.3</c:v>
                      </c:pt>
                      <c:pt idx="9528">
                        <c:v>1.4</c:v>
                      </c:pt>
                      <c:pt idx="9529">
                        <c:v>1.3</c:v>
                      </c:pt>
                      <c:pt idx="9530">
                        <c:v>1.4</c:v>
                      </c:pt>
                      <c:pt idx="9531">
                        <c:v>1.5</c:v>
                      </c:pt>
                      <c:pt idx="9532">
                        <c:v>1.2</c:v>
                      </c:pt>
                      <c:pt idx="9533">
                        <c:v>1.3</c:v>
                      </c:pt>
                      <c:pt idx="9534">
                        <c:v>1.4</c:v>
                      </c:pt>
                      <c:pt idx="9535">
                        <c:v>1.5</c:v>
                      </c:pt>
                      <c:pt idx="9536">
                        <c:v>1.3</c:v>
                      </c:pt>
                      <c:pt idx="9537">
                        <c:v>1.3</c:v>
                      </c:pt>
                      <c:pt idx="9538">
                        <c:v>1.3</c:v>
                      </c:pt>
                      <c:pt idx="9539">
                        <c:v>1.4</c:v>
                      </c:pt>
                      <c:pt idx="9540">
                        <c:v>1.3</c:v>
                      </c:pt>
                      <c:pt idx="9541">
                        <c:v>1.3</c:v>
                      </c:pt>
                      <c:pt idx="9542">
                        <c:v>1.3</c:v>
                      </c:pt>
                      <c:pt idx="9543">
                        <c:v>1.4</c:v>
                      </c:pt>
                      <c:pt idx="9544">
                        <c:v>1.5</c:v>
                      </c:pt>
                      <c:pt idx="9545">
                        <c:v>1.5</c:v>
                      </c:pt>
                      <c:pt idx="9546">
                        <c:v>1.6</c:v>
                      </c:pt>
                      <c:pt idx="9547">
                        <c:v>1.3</c:v>
                      </c:pt>
                      <c:pt idx="9548">
                        <c:v>1.3</c:v>
                      </c:pt>
                      <c:pt idx="9549">
                        <c:v>1.3</c:v>
                      </c:pt>
                      <c:pt idx="9550">
                        <c:v>1.5</c:v>
                      </c:pt>
                      <c:pt idx="9551">
                        <c:v>1.5</c:v>
                      </c:pt>
                      <c:pt idx="9552">
                        <c:v>1.4</c:v>
                      </c:pt>
                      <c:pt idx="9553">
                        <c:v>1.3</c:v>
                      </c:pt>
                      <c:pt idx="9554">
                        <c:v>1.4</c:v>
                      </c:pt>
                      <c:pt idx="9555">
                        <c:v>1.4</c:v>
                      </c:pt>
                      <c:pt idx="9556">
                        <c:v>1.3</c:v>
                      </c:pt>
                      <c:pt idx="9557">
                        <c:v>1.3</c:v>
                      </c:pt>
                      <c:pt idx="9558">
                        <c:v>1.2</c:v>
                      </c:pt>
                      <c:pt idx="9559">
                        <c:v>1.4</c:v>
                      </c:pt>
                      <c:pt idx="9560">
                        <c:v>1.2</c:v>
                      </c:pt>
                      <c:pt idx="9561">
                        <c:v>1.3</c:v>
                      </c:pt>
                      <c:pt idx="9562">
                        <c:v>1.4</c:v>
                      </c:pt>
                      <c:pt idx="9563">
                        <c:v>1.5</c:v>
                      </c:pt>
                      <c:pt idx="9564">
                        <c:v>1.5</c:v>
                      </c:pt>
                      <c:pt idx="9565">
                        <c:v>1.1000000000000001</c:v>
                      </c:pt>
                      <c:pt idx="9566">
                        <c:v>1.3</c:v>
                      </c:pt>
                      <c:pt idx="9567">
                        <c:v>1.3</c:v>
                      </c:pt>
                      <c:pt idx="9568">
                        <c:v>1.3</c:v>
                      </c:pt>
                      <c:pt idx="9569">
                        <c:v>1.2</c:v>
                      </c:pt>
                      <c:pt idx="9570">
                        <c:v>1.3</c:v>
                      </c:pt>
                      <c:pt idx="9571">
                        <c:v>1.3</c:v>
                      </c:pt>
                      <c:pt idx="9572">
                        <c:v>1.4</c:v>
                      </c:pt>
                      <c:pt idx="9573">
                        <c:v>1.4</c:v>
                      </c:pt>
                      <c:pt idx="9574">
                        <c:v>1.3</c:v>
                      </c:pt>
                      <c:pt idx="9575">
                        <c:v>1.4</c:v>
                      </c:pt>
                      <c:pt idx="9576">
                        <c:v>1.4</c:v>
                      </c:pt>
                      <c:pt idx="9577">
                        <c:v>1.3</c:v>
                      </c:pt>
                      <c:pt idx="9578">
                        <c:v>1.4</c:v>
                      </c:pt>
                      <c:pt idx="9579">
                        <c:v>1.4</c:v>
                      </c:pt>
                      <c:pt idx="9580">
                        <c:v>1.5</c:v>
                      </c:pt>
                      <c:pt idx="9581">
                        <c:v>1.6</c:v>
                      </c:pt>
                      <c:pt idx="9582">
                        <c:v>1.2</c:v>
                      </c:pt>
                      <c:pt idx="9583">
                        <c:v>1.4</c:v>
                      </c:pt>
                      <c:pt idx="9584">
                        <c:v>1.4</c:v>
                      </c:pt>
                      <c:pt idx="9585">
                        <c:v>1.3</c:v>
                      </c:pt>
                      <c:pt idx="9586">
                        <c:v>1.3</c:v>
                      </c:pt>
                      <c:pt idx="9587">
                        <c:v>1.3</c:v>
                      </c:pt>
                      <c:pt idx="9588">
                        <c:v>1.4</c:v>
                      </c:pt>
                      <c:pt idx="9589">
                        <c:v>1.5</c:v>
                      </c:pt>
                      <c:pt idx="9590">
                        <c:v>1.2</c:v>
                      </c:pt>
                      <c:pt idx="9591">
                        <c:v>1.2</c:v>
                      </c:pt>
                      <c:pt idx="9592">
                        <c:v>1.4</c:v>
                      </c:pt>
                      <c:pt idx="9593">
                        <c:v>1.4</c:v>
                      </c:pt>
                      <c:pt idx="9594">
                        <c:v>1.2</c:v>
                      </c:pt>
                      <c:pt idx="9595">
                        <c:v>1.3</c:v>
                      </c:pt>
                      <c:pt idx="9596">
                        <c:v>1.4</c:v>
                      </c:pt>
                      <c:pt idx="9597">
                        <c:v>1.3</c:v>
                      </c:pt>
                      <c:pt idx="9598">
                        <c:v>1.3</c:v>
                      </c:pt>
                      <c:pt idx="9599">
                        <c:v>1.3</c:v>
                      </c:pt>
                      <c:pt idx="9600">
                        <c:v>1.3</c:v>
                      </c:pt>
                      <c:pt idx="9601">
                        <c:v>1.4</c:v>
                      </c:pt>
                      <c:pt idx="9602">
                        <c:v>1.4</c:v>
                      </c:pt>
                      <c:pt idx="9603">
                        <c:v>1.4</c:v>
                      </c:pt>
                      <c:pt idx="9604">
                        <c:v>1.1000000000000001</c:v>
                      </c:pt>
                      <c:pt idx="9605">
                        <c:v>1.3</c:v>
                      </c:pt>
                      <c:pt idx="9606">
                        <c:v>1.4</c:v>
                      </c:pt>
                      <c:pt idx="9607">
                        <c:v>1.4</c:v>
                      </c:pt>
                      <c:pt idx="9608">
                        <c:v>1.3</c:v>
                      </c:pt>
                      <c:pt idx="9609">
                        <c:v>1.3</c:v>
                      </c:pt>
                      <c:pt idx="9610">
                        <c:v>1.4</c:v>
                      </c:pt>
                      <c:pt idx="9611">
                        <c:v>1.4</c:v>
                      </c:pt>
                      <c:pt idx="9612">
                        <c:v>1.3</c:v>
                      </c:pt>
                      <c:pt idx="9613">
                        <c:v>1.4</c:v>
                      </c:pt>
                      <c:pt idx="9614">
                        <c:v>1.4</c:v>
                      </c:pt>
                      <c:pt idx="9615">
                        <c:v>1.4</c:v>
                      </c:pt>
                      <c:pt idx="9616">
                        <c:v>1.3</c:v>
                      </c:pt>
                      <c:pt idx="9617">
                        <c:v>1.4</c:v>
                      </c:pt>
                      <c:pt idx="9618">
                        <c:v>1.4</c:v>
                      </c:pt>
                      <c:pt idx="9619">
                        <c:v>1.3</c:v>
                      </c:pt>
                      <c:pt idx="9620">
                        <c:v>1.3</c:v>
                      </c:pt>
                      <c:pt idx="9621">
                        <c:v>1.3</c:v>
                      </c:pt>
                      <c:pt idx="9622">
                        <c:v>1.6</c:v>
                      </c:pt>
                      <c:pt idx="9623">
                        <c:v>1.1000000000000001</c:v>
                      </c:pt>
                      <c:pt idx="9624">
                        <c:v>1.3</c:v>
                      </c:pt>
                      <c:pt idx="9625">
                        <c:v>1.5</c:v>
                      </c:pt>
                      <c:pt idx="9626">
                        <c:v>1.4</c:v>
                      </c:pt>
                      <c:pt idx="9627">
                        <c:v>1.3</c:v>
                      </c:pt>
                      <c:pt idx="9628">
                        <c:v>1.4</c:v>
                      </c:pt>
                      <c:pt idx="9629">
                        <c:v>1.4</c:v>
                      </c:pt>
                      <c:pt idx="9630">
                        <c:v>1.3</c:v>
                      </c:pt>
                      <c:pt idx="9631">
                        <c:v>1.3</c:v>
                      </c:pt>
                      <c:pt idx="9632">
                        <c:v>1.3</c:v>
                      </c:pt>
                      <c:pt idx="9633">
                        <c:v>1.4</c:v>
                      </c:pt>
                      <c:pt idx="9634">
                        <c:v>1.3</c:v>
                      </c:pt>
                      <c:pt idx="9635">
                        <c:v>1.5</c:v>
                      </c:pt>
                      <c:pt idx="9636">
                        <c:v>1.6</c:v>
                      </c:pt>
                      <c:pt idx="9637">
                        <c:v>1.4</c:v>
                      </c:pt>
                      <c:pt idx="9638">
                        <c:v>1.2</c:v>
                      </c:pt>
                      <c:pt idx="9639">
                        <c:v>1.5</c:v>
                      </c:pt>
                      <c:pt idx="9640">
                        <c:v>1.2</c:v>
                      </c:pt>
                      <c:pt idx="9641">
                        <c:v>1.4</c:v>
                      </c:pt>
                      <c:pt idx="9642">
                        <c:v>1.2</c:v>
                      </c:pt>
                      <c:pt idx="9643">
                        <c:v>1.4</c:v>
                      </c:pt>
                      <c:pt idx="9644">
                        <c:v>1.3</c:v>
                      </c:pt>
                      <c:pt idx="9645">
                        <c:v>1.4</c:v>
                      </c:pt>
                      <c:pt idx="9646">
                        <c:v>1.4</c:v>
                      </c:pt>
                      <c:pt idx="9647">
                        <c:v>1.4</c:v>
                      </c:pt>
                      <c:pt idx="9648">
                        <c:v>1.3</c:v>
                      </c:pt>
                      <c:pt idx="9649">
                        <c:v>1.4</c:v>
                      </c:pt>
                      <c:pt idx="9650">
                        <c:v>1.7</c:v>
                      </c:pt>
                      <c:pt idx="9651">
                        <c:v>1.2</c:v>
                      </c:pt>
                      <c:pt idx="9652">
                        <c:v>1.2</c:v>
                      </c:pt>
                      <c:pt idx="9653">
                        <c:v>1.3</c:v>
                      </c:pt>
                      <c:pt idx="9654">
                        <c:v>1.3</c:v>
                      </c:pt>
                      <c:pt idx="9655">
                        <c:v>1.4</c:v>
                      </c:pt>
                      <c:pt idx="9656">
                        <c:v>1.2</c:v>
                      </c:pt>
                      <c:pt idx="9657">
                        <c:v>1.5</c:v>
                      </c:pt>
                      <c:pt idx="9658">
                        <c:v>1.7</c:v>
                      </c:pt>
                      <c:pt idx="9659">
                        <c:v>1.1000000000000001</c:v>
                      </c:pt>
                      <c:pt idx="9660">
                        <c:v>1.5</c:v>
                      </c:pt>
                      <c:pt idx="9661">
                        <c:v>1.3</c:v>
                      </c:pt>
                      <c:pt idx="9662">
                        <c:v>1.2</c:v>
                      </c:pt>
                      <c:pt idx="9663">
                        <c:v>1.4</c:v>
                      </c:pt>
                      <c:pt idx="9664">
                        <c:v>1.4</c:v>
                      </c:pt>
                      <c:pt idx="9665">
                        <c:v>1.5</c:v>
                      </c:pt>
                      <c:pt idx="9666">
                        <c:v>1.2</c:v>
                      </c:pt>
                      <c:pt idx="9667">
                        <c:v>1.4</c:v>
                      </c:pt>
                      <c:pt idx="9668">
                        <c:v>1.5</c:v>
                      </c:pt>
                      <c:pt idx="9669">
                        <c:v>1.2</c:v>
                      </c:pt>
                      <c:pt idx="9670">
                        <c:v>1.4</c:v>
                      </c:pt>
                      <c:pt idx="9671">
                        <c:v>1.4</c:v>
                      </c:pt>
                      <c:pt idx="9672">
                        <c:v>1.3</c:v>
                      </c:pt>
                      <c:pt idx="9673">
                        <c:v>1.4</c:v>
                      </c:pt>
                      <c:pt idx="9674">
                        <c:v>1.2</c:v>
                      </c:pt>
                      <c:pt idx="9675">
                        <c:v>1.4</c:v>
                      </c:pt>
                      <c:pt idx="9676">
                        <c:v>1.3</c:v>
                      </c:pt>
                      <c:pt idx="9677">
                        <c:v>1.3</c:v>
                      </c:pt>
                      <c:pt idx="9678">
                        <c:v>1.3</c:v>
                      </c:pt>
                      <c:pt idx="9679">
                        <c:v>1.4</c:v>
                      </c:pt>
                      <c:pt idx="9680">
                        <c:v>1.4</c:v>
                      </c:pt>
                      <c:pt idx="9681">
                        <c:v>1.3</c:v>
                      </c:pt>
                      <c:pt idx="9682">
                        <c:v>1.4</c:v>
                      </c:pt>
                      <c:pt idx="9683">
                        <c:v>1.4</c:v>
                      </c:pt>
                      <c:pt idx="9684">
                        <c:v>1.5</c:v>
                      </c:pt>
                      <c:pt idx="9685">
                        <c:v>1.4</c:v>
                      </c:pt>
                      <c:pt idx="9686">
                        <c:v>1.2</c:v>
                      </c:pt>
                      <c:pt idx="9687">
                        <c:v>1.3</c:v>
                      </c:pt>
                      <c:pt idx="9688">
                        <c:v>1.3</c:v>
                      </c:pt>
                      <c:pt idx="9689">
                        <c:v>1.3</c:v>
                      </c:pt>
                      <c:pt idx="9690">
                        <c:v>1.5</c:v>
                      </c:pt>
                      <c:pt idx="9691">
                        <c:v>1.4</c:v>
                      </c:pt>
                      <c:pt idx="9692">
                        <c:v>1.3</c:v>
                      </c:pt>
                      <c:pt idx="9693">
                        <c:v>1.3</c:v>
                      </c:pt>
                      <c:pt idx="9694">
                        <c:v>1.4</c:v>
                      </c:pt>
                      <c:pt idx="9695">
                        <c:v>1.5</c:v>
                      </c:pt>
                      <c:pt idx="9696">
                        <c:v>1.3</c:v>
                      </c:pt>
                      <c:pt idx="9697">
                        <c:v>1.3</c:v>
                      </c:pt>
                      <c:pt idx="9698">
                        <c:v>1.4</c:v>
                      </c:pt>
                      <c:pt idx="9699">
                        <c:v>1.3</c:v>
                      </c:pt>
                      <c:pt idx="9700">
                        <c:v>1.3</c:v>
                      </c:pt>
                      <c:pt idx="9701">
                        <c:v>1.5</c:v>
                      </c:pt>
                      <c:pt idx="9702">
                        <c:v>1.4</c:v>
                      </c:pt>
                      <c:pt idx="9703">
                        <c:v>1.5</c:v>
                      </c:pt>
                      <c:pt idx="9704">
                        <c:v>1.4</c:v>
                      </c:pt>
                      <c:pt idx="9705">
                        <c:v>1.3</c:v>
                      </c:pt>
                      <c:pt idx="9706">
                        <c:v>1.4</c:v>
                      </c:pt>
                      <c:pt idx="9707">
                        <c:v>1.4</c:v>
                      </c:pt>
                      <c:pt idx="9708">
                        <c:v>1.4</c:v>
                      </c:pt>
                      <c:pt idx="9709">
                        <c:v>1.4</c:v>
                      </c:pt>
                      <c:pt idx="9710">
                        <c:v>1.4</c:v>
                      </c:pt>
                      <c:pt idx="9711">
                        <c:v>1.5</c:v>
                      </c:pt>
                      <c:pt idx="9712">
                        <c:v>1.5</c:v>
                      </c:pt>
                      <c:pt idx="9713">
                        <c:v>1.4</c:v>
                      </c:pt>
                      <c:pt idx="9714">
                        <c:v>1.2</c:v>
                      </c:pt>
                      <c:pt idx="9715">
                        <c:v>1.4</c:v>
                      </c:pt>
                      <c:pt idx="9716">
                        <c:v>1.4</c:v>
                      </c:pt>
                      <c:pt idx="9717">
                        <c:v>1.4</c:v>
                      </c:pt>
                      <c:pt idx="9718">
                        <c:v>1.1000000000000001</c:v>
                      </c:pt>
                      <c:pt idx="9719">
                        <c:v>1.3</c:v>
                      </c:pt>
                      <c:pt idx="9720">
                        <c:v>1.4</c:v>
                      </c:pt>
                      <c:pt idx="9721">
                        <c:v>1.4</c:v>
                      </c:pt>
                      <c:pt idx="9722">
                        <c:v>1.3</c:v>
                      </c:pt>
                      <c:pt idx="9723">
                        <c:v>1.3</c:v>
                      </c:pt>
                      <c:pt idx="9724">
                        <c:v>1.4</c:v>
                      </c:pt>
                      <c:pt idx="9725">
                        <c:v>1.3</c:v>
                      </c:pt>
                      <c:pt idx="9726">
                        <c:v>1.3</c:v>
                      </c:pt>
                      <c:pt idx="9727">
                        <c:v>1.4</c:v>
                      </c:pt>
                      <c:pt idx="9728">
                        <c:v>1.4</c:v>
                      </c:pt>
                      <c:pt idx="9729">
                        <c:v>1.4</c:v>
                      </c:pt>
                      <c:pt idx="9730">
                        <c:v>1.4</c:v>
                      </c:pt>
                      <c:pt idx="9731">
                        <c:v>1.3</c:v>
                      </c:pt>
                      <c:pt idx="9732">
                        <c:v>1.3</c:v>
                      </c:pt>
                      <c:pt idx="9733">
                        <c:v>1.3</c:v>
                      </c:pt>
                      <c:pt idx="9734">
                        <c:v>1.4</c:v>
                      </c:pt>
                      <c:pt idx="9735">
                        <c:v>1.3</c:v>
                      </c:pt>
                      <c:pt idx="9736">
                        <c:v>1.3</c:v>
                      </c:pt>
                      <c:pt idx="9737">
                        <c:v>1.5</c:v>
                      </c:pt>
                      <c:pt idx="9738">
                        <c:v>1.4</c:v>
                      </c:pt>
                      <c:pt idx="9739">
                        <c:v>1.4</c:v>
                      </c:pt>
                      <c:pt idx="9740">
                        <c:v>1.3</c:v>
                      </c:pt>
                      <c:pt idx="9741">
                        <c:v>1.5</c:v>
                      </c:pt>
                      <c:pt idx="9742">
                        <c:v>1.4</c:v>
                      </c:pt>
                      <c:pt idx="9743">
                        <c:v>1.3</c:v>
                      </c:pt>
                      <c:pt idx="9744">
                        <c:v>1.5</c:v>
                      </c:pt>
                      <c:pt idx="9745">
                        <c:v>1.5</c:v>
                      </c:pt>
                      <c:pt idx="9746">
                        <c:v>1.4</c:v>
                      </c:pt>
                      <c:pt idx="9747">
                        <c:v>1.6</c:v>
                      </c:pt>
                      <c:pt idx="9748">
                        <c:v>1.5</c:v>
                      </c:pt>
                      <c:pt idx="9749">
                        <c:v>1.3</c:v>
                      </c:pt>
                      <c:pt idx="9750">
                        <c:v>1.4</c:v>
                      </c:pt>
                      <c:pt idx="9751">
                        <c:v>1.3</c:v>
                      </c:pt>
                      <c:pt idx="9752">
                        <c:v>1.4</c:v>
                      </c:pt>
                      <c:pt idx="9753">
                        <c:v>1.5</c:v>
                      </c:pt>
                      <c:pt idx="9754">
                        <c:v>1.4</c:v>
                      </c:pt>
                      <c:pt idx="9755">
                        <c:v>1.3</c:v>
                      </c:pt>
                      <c:pt idx="9756">
                        <c:v>1.4</c:v>
                      </c:pt>
                      <c:pt idx="9757">
                        <c:v>1.4</c:v>
                      </c:pt>
                      <c:pt idx="9758">
                        <c:v>1.3</c:v>
                      </c:pt>
                      <c:pt idx="9759">
                        <c:v>1.8</c:v>
                      </c:pt>
                      <c:pt idx="9760">
                        <c:v>1.3</c:v>
                      </c:pt>
                      <c:pt idx="9761">
                        <c:v>1.5</c:v>
                      </c:pt>
                      <c:pt idx="9762">
                        <c:v>1.4</c:v>
                      </c:pt>
                      <c:pt idx="9763">
                        <c:v>1.4</c:v>
                      </c:pt>
                      <c:pt idx="9764">
                        <c:v>1.4</c:v>
                      </c:pt>
                      <c:pt idx="9765">
                        <c:v>1.3</c:v>
                      </c:pt>
                      <c:pt idx="9766">
                        <c:v>1.3</c:v>
                      </c:pt>
                      <c:pt idx="9767">
                        <c:v>1.4</c:v>
                      </c:pt>
                      <c:pt idx="9768">
                        <c:v>1.4</c:v>
                      </c:pt>
                      <c:pt idx="9769">
                        <c:v>1.3</c:v>
                      </c:pt>
                      <c:pt idx="9770">
                        <c:v>1.4</c:v>
                      </c:pt>
                      <c:pt idx="9771">
                        <c:v>1.3</c:v>
                      </c:pt>
                      <c:pt idx="9772">
                        <c:v>1.4</c:v>
                      </c:pt>
                      <c:pt idx="9773">
                        <c:v>1.5</c:v>
                      </c:pt>
                      <c:pt idx="9774">
                        <c:v>1.3</c:v>
                      </c:pt>
                      <c:pt idx="9775">
                        <c:v>1.2</c:v>
                      </c:pt>
                      <c:pt idx="9776">
                        <c:v>1.4</c:v>
                      </c:pt>
                      <c:pt idx="9777">
                        <c:v>1.4</c:v>
                      </c:pt>
                      <c:pt idx="9778">
                        <c:v>1.4</c:v>
                      </c:pt>
                      <c:pt idx="9779">
                        <c:v>1.3</c:v>
                      </c:pt>
                      <c:pt idx="9780">
                        <c:v>1.3</c:v>
                      </c:pt>
                      <c:pt idx="9781">
                        <c:v>1.4</c:v>
                      </c:pt>
                      <c:pt idx="9782">
                        <c:v>1.5</c:v>
                      </c:pt>
                      <c:pt idx="9783">
                        <c:v>1.3</c:v>
                      </c:pt>
                      <c:pt idx="9784">
                        <c:v>1.4</c:v>
                      </c:pt>
                      <c:pt idx="9785">
                        <c:v>1.3</c:v>
                      </c:pt>
                      <c:pt idx="9786">
                        <c:v>1.4</c:v>
                      </c:pt>
                      <c:pt idx="9787">
                        <c:v>1.3</c:v>
                      </c:pt>
                      <c:pt idx="9788">
                        <c:v>1.4</c:v>
                      </c:pt>
                      <c:pt idx="9789">
                        <c:v>1.3</c:v>
                      </c:pt>
                      <c:pt idx="9790">
                        <c:v>1.4</c:v>
                      </c:pt>
                      <c:pt idx="9791">
                        <c:v>1.3</c:v>
                      </c:pt>
                      <c:pt idx="9792">
                        <c:v>1.3</c:v>
                      </c:pt>
                      <c:pt idx="9793">
                        <c:v>1.5</c:v>
                      </c:pt>
                      <c:pt idx="9794">
                        <c:v>1.5</c:v>
                      </c:pt>
                      <c:pt idx="9795">
                        <c:v>1.3</c:v>
                      </c:pt>
                      <c:pt idx="9796">
                        <c:v>1.4</c:v>
                      </c:pt>
                      <c:pt idx="9797">
                        <c:v>1.5</c:v>
                      </c:pt>
                      <c:pt idx="9798">
                        <c:v>1.3</c:v>
                      </c:pt>
                      <c:pt idx="9799">
                        <c:v>1.4</c:v>
                      </c:pt>
                      <c:pt idx="9800">
                        <c:v>1.3</c:v>
                      </c:pt>
                      <c:pt idx="9801">
                        <c:v>1.3</c:v>
                      </c:pt>
                      <c:pt idx="9802">
                        <c:v>1.3</c:v>
                      </c:pt>
                      <c:pt idx="9803">
                        <c:v>1.5</c:v>
                      </c:pt>
                      <c:pt idx="9804">
                        <c:v>1.3</c:v>
                      </c:pt>
                      <c:pt idx="9805">
                        <c:v>1.3</c:v>
                      </c:pt>
                      <c:pt idx="9806">
                        <c:v>1.4</c:v>
                      </c:pt>
                      <c:pt idx="9807">
                        <c:v>1.3</c:v>
                      </c:pt>
                      <c:pt idx="9808">
                        <c:v>1.5</c:v>
                      </c:pt>
                      <c:pt idx="9809">
                        <c:v>1.4</c:v>
                      </c:pt>
                      <c:pt idx="9810">
                        <c:v>1.4</c:v>
                      </c:pt>
                      <c:pt idx="9811">
                        <c:v>1.6</c:v>
                      </c:pt>
                      <c:pt idx="9812">
                        <c:v>1.5</c:v>
                      </c:pt>
                      <c:pt idx="9813">
                        <c:v>1.7</c:v>
                      </c:pt>
                      <c:pt idx="9814">
                        <c:v>1.3</c:v>
                      </c:pt>
                      <c:pt idx="9815">
                        <c:v>1.3</c:v>
                      </c:pt>
                      <c:pt idx="9816">
                        <c:v>1.6</c:v>
                      </c:pt>
                      <c:pt idx="9817">
                        <c:v>1.3</c:v>
                      </c:pt>
                      <c:pt idx="9818">
                        <c:v>1.3</c:v>
                      </c:pt>
                      <c:pt idx="9819">
                        <c:v>1.4</c:v>
                      </c:pt>
                      <c:pt idx="9820">
                        <c:v>1.5</c:v>
                      </c:pt>
                      <c:pt idx="9821">
                        <c:v>1.4</c:v>
                      </c:pt>
                      <c:pt idx="9822">
                        <c:v>1.3</c:v>
                      </c:pt>
                      <c:pt idx="9823">
                        <c:v>1.5</c:v>
                      </c:pt>
                      <c:pt idx="9824">
                        <c:v>1.3</c:v>
                      </c:pt>
                      <c:pt idx="9825">
                        <c:v>1.4</c:v>
                      </c:pt>
                      <c:pt idx="9826">
                        <c:v>1.5</c:v>
                      </c:pt>
                      <c:pt idx="9827">
                        <c:v>1.4</c:v>
                      </c:pt>
                      <c:pt idx="9828">
                        <c:v>1.5</c:v>
                      </c:pt>
                      <c:pt idx="9829">
                        <c:v>1.4</c:v>
                      </c:pt>
                      <c:pt idx="9830">
                        <c:v>1.5</c:v>
                      </c:pt>
                      <c:pt idx="9831">
                        <c:v>1.6</c:v>
                      </c:pt>
                      <c:pt idx="9832">
                        <c:v>1.4</c:v>
                      </c:pt>
                      <c:pt idx="9833">
                        <c:v>1.4</c:v>
                      </c:pt>
                      <c:pt idx="9834">
                        <c:v>1.4</c:v>
                      </c:pt>
                      <c:pt idx="9835">
                        <c:v>1.3</c:v>
                      </c:pt>
                      <c:pt idx="9836">
                        <c:v>1.5</c:v>
                      </c:pt>
                      <c:pt idx="9837">
                        <c:v>1.4</c:v>
                      </c:pt>
                      <c:pt idx="9838">
                        <c:v>1.4</c:v>
                      </c:pt>
                      <c:pt idx="9839">
                        <c:v>1.6</c:v>
                      </c:pt>
                      <c:pt idx="9840">
                        <c:v>1.3</c:v>
                      </c:pt>
                      <c:pt idx="9841">
                        <c:v>1.5</c:v>
                      </c:pt>
                      <c:pt idx="9842">
                        <c:v>1.5</c:v>
                      </c:pt>
                      <c:pt idx="9843">
                        <c:v>1.3</c:v>
                      </c:pt>
                      <c:pt idx="9844">
                        <c:v>1.4</c:v>
                      </c:pt>
                      <c:pt idx="9845">
                        <c:v>1.4</c:v>
                      </c:pt>
                      <c:pt idx="9846">
                        <c:v>1.6</c:v>
                      </c:pt>
                      <c:pt idx="9847">
                        <c:v>1.3</c:v>
                      </c:pt>
                      <c:pt idx="9848">
                        <c:v>1.4</c:v>
                      </c:pt>
                      <c:pt idx="9849">
                        <c:v>1.3</c:v>
                      </c:pt>
                      <c:pt idx="9850">
                        <c:v>1.3</c:v>
                      </c:pt>
                      <c:pt idx="9851">
                        <c:v>1.3</c:v>
                      </c:pt>
                      <c:pt idx="9852">
                        <c:v>1.3</c:v>
                      </c:pt>
                      <c:pt idx="9853">
                        <c:v>1.4</c:v>
                      </c:pt>
                      <c:pt idx="9854">
                        <c:v>1.3</c:v>
                      </c:pt>
                      <c:pt idx="9855">
                        <c:v>1.4</c:v>
                      </c:pt>
                      <c:pt idx="9856">
                        <c:v>1.4</c:v>
                      </c:pt>
                      <c:pt idx="9857">
                        <c:v>1.3</c:v>
                      </c:pt>
                      <c:pt idx="9858">
                        <c:v>1.4</c:v>
                      </c:pt>
                      <c:pt idx="9859">
                        <c:v>1.4</c:v>
                      </c:pt>
                      <c:pt idx="9860">
                        <c:v>1.5</c:v>
                      </c:pt>
                      <c:pt idx="9861">
                        <c:v>1.3</c:v>
                      </c:pt>
                      <c:pt idx="9862">
                        <c:v>1.2</c:v>
                      </c:pt>
                      <c:pt idx="9863">
                        <c:v>1.4</c:v>
                      </c:pt>
                      <c:pt idx="9864">
                        <c:v>1.5</c:v>
                      </c:pt>
                      <c:pt idx="9865">
                        <c:v>1.4</c:v>
                      </c:pt>
                      <c:pt idx="9866">
                        <c:v>1.4</c:v>
                      </c:pt>
                      <c:pt idx="9867">
                        <c:v>1.5</c:v>
                      </c:pt>
                      <c:pt idx="9868">
                        <c:v>1.4</c:v>
                      </c:pt>
                      <c:pt idx="9869">
                        <c:v>1.5</c:v>
                      </c:pt>
                      <c:pt idx="9870">
                        <c:v>1.4</c:v>
                      </c:pt>
                      <c:pt idx="9871">
                        <c:v>1.3</c:v>
                      </c:pt>
                      <c:pt idx="9872">
                        <c:v>1.3</c:v>
                      </c:pt>
                      <c:pt idx="9873">
                        <c:v>1.3</c:v>
                      </c:pt>
                      <c:pt idx="9874">
                        <c:v>1.4</c:v>
                      </c:pt>
                      <c:pt idx="9875">
                        <c:v>1.4</c:v>
                      </c:pt>
                      <c:pt idx="9876">
                        <c:v>1.4</c:v>
                      </c:pt>
                      <c:pt idx="9877">
                        <c:v>1.5</c:v>
                      </c:pt>
                      <c:pt idx="9878">
                        <c:v>1.5</c:v>
                      </c:pt>
                      <c:pt idx="9879">
                        <c:v>1.3</c:v>
                      </c:pt>
                      <c:pt idx="9880">
                        <c:v>1.4</c:v>
                      </c:pt>
                      <c:pt idx="9881">
                        <c:v>1.5</c:v>
                      </c:pt>
                      <c:pt idx="9882">
                        <c:v>1.5</c:v>
                      </c:pt>
                      <c:pt idx="9883">
                        <c:v>1.4</c:v>
                      </c:pt>
                      <c:pt idx="9884">
                        <c:v>1.4</c:v>
                      </c:pt>
                      <c:pt idx="9885">
                        <c:v>1.4</c:v>
                      </c:pt>
                      <c:pt idx="9886">
                        <c:v>1.4</c:v>
                      </c:pt>
                      <c:pt idx="9887">
                        <c:v>1.4</c:v>
                      </c:pt>
                      <c:pt idx="9888">
                        <c:v>1.4</c:v>
                      </c:pt>
                      <c:pt idx="9889">
                        <c:v>1.5</c:v>
                      </c:pt>
                      <c:pt idx="9890">
                        <c:v>1.5</c:v>
                      </c:pt>
                      <c:pt idx="9891">
                        <c:v>1.3</c:v>
                      </c:pt>
                      <c:pt idx="9892">
                        <c:v>1.4</c:v>
                      </c:pt>
                      <c:pt idx="9893">
                        <c:v>1.5</c:v>
                      </c:pt>
                      <c:pt idx="9894">
                        <c:v>1.4</c:v>
                      </c:pt>
                      <c:pt idx="9895">
                        <c:v>1.3</c:v>
                      </c:pt>
                      <c:pt idx="9896">
                        <c:v>1.3</c:v>
                      </c:pt>
                      <c:pt idx="9897">
                        <c:v>1.5</c:v>
                      </c:pt>
                      <c:pt idx="9898">
                        <c:v>1.4</c:v>
                      </c:pt>
                      <c:pt idx="9899">
                        <c:v>1.4</c:v>
                      </c:pt>
                      <c:pt idx="9900">
                        <c:v>1.3</c:v>
                      </c:pt>
                      <c:pt idx="9901">
                        <c:v>1.6</c:v>
                      </c:pt>
                      <c:pt idx="9902">
                        <c:v>1.4</c:v>
                      </c:pt>
                      <c:pt idx="9903">
                        <c:v>1.4</c:v>
                      </c:pt>
                      <c:pt idx="9904">
                        <c:v>1.4</c:v>
                      </c:pt>
                      <c:pt idx="9905">
                        <c:v>1.5</c:v>
                      </c:pt>
                      <c:pt idx="9906">
                        <c:v>1.3</c:v>
                      </c:pt>
                      <c:pt idx="9907">
                        <c:v>1.5</c:v>
                      </c:pt>
                      <c:pt idx="9908">
                        <c:v>1.6</c:v>
                      </c:pt>
                      <c:pt idx="9909">
                        <c:v>1.4</c:v>
                      </c:pt>
                      <c:pt idx="9910">
                        <c:v>1.4</c:v>
                      </c:pt>
                      <c:pt idx="9911">
                        <c:v>1.4</c:v>
                      </c:pt>
                      <c:pt idx="9912">
                        <c:v>1.4</c:v>
                      </c:pt>
                      <c:pt idx="9913">
                        <c:v>1.3</c:v>
                      </c:pt>
                      <c:pt idx="9914">
                        <c:v>1.4</c:v>
                      </c:pt>
                      <c:pt idx="9915">
                        <c:v>1.4</c:v>
                      </c:pt>
                      <c:pt idx="9916">
                        <c:v>1.4</c:v>
                      </c:pt>
                      <c:pt idx="9917">
                        <c:v>1.3</c:v>
                      </c:pt>
                      <c:pt idx="9918">
                        <c:v>1.3</c:v>
                      </c:pt>
                      <c:pt idx="9919">
                        <c:v>1.5</c:v>
                      </c:pt>
                      <c:pt idx="9920">
                        <c:v>1.3</c:v>
                      </c:pt>
                      <c:pt idx="9921">
                        <c:v>1.4</c:v>
                      </c:pt>
                      <c:pt idx="9922">
                        <c:v>1.5</c:v>
                      </c:pt>
                      <c:pt idx="9923">
                        <c:v>1.4</c:v>
                      </c:pt>
                      <c:pt idx="9924">
                        <c:v>1.3</c:v>
                      </c:pt>
                      <c:pt idx="9925">
                        <c:v>1.5</c:v>
                      </c:pt>
                      <c:pt idx="9926">
                        <c:v>1.5</c:v>
                      </c:pt>
                      <c:pt idx="9927">
                        <c:v>1.3</c:v>
                      </c:pt>
                      <c:pt idx="9928">
                        <c:v>1.3</c:v>
                      </c:pt>
                      <c:pt idx="9929">
                        <c:v>1.4</c:v>
                      </c:pt>
                      <c:pt idx="9930">
                        <c:v>1.5</c:v>
                      </c:pt>
                      <c:pt idx="9931">
                        <c:v>1.4</c:v>
                      </c:pt>
                      <c:pt idx="9932">
                        <c:v>1.3</c:v>
                      </c:pt>
                      <c:pt idx="9933">
                        <c:v>1.5</c:v>
                      </c:pt>
                      <c:pt idx="9934">
                        <c:v>1.4</c:v>
                      </c:pt>
                      <c:pt idx="9935">
                        <c:v>1.6</c:v>
                      </c:pt>
                      <c:pt idx="9936">
                        <c:v>1.3</c:v>
                      </c:pt>
                      <c:pt idx="9937">
                        <c:v>1.4</c:v>
                      </c:pt>
                      <c:pt idx="9938">
                        <c:v>1.3</c:v>
                      </c:pt>
                      <c:pt idx="9939">
                        <c:v>1.3</c:v>
                      </c:pt>
                      <c:pt idx="9940">
                        <c:v>1.3</c:v>
                      </c:pt>
                      <c:pt idx="9941">
                        <c:v>1.3</c:v>
                      </c:pt>
                      <c:pt idx="9942">
                        <c:v>1.4</c:v>
                      </c:pt>
                      <c:pt idx="9943">
                        <c:v>1.5</c:v>
                      </c:pt>
                      <c:pt idx="9944">
                        <c:v>1.4</c:v>
                      </c:pt>
                      <c:pt idx="9945">
                        <c:v>1.4</c:v>
                      </c:pt>
                      <c:pt idx="9946">
                        <c:v>1.7</c:v>
                      </c:pt>
                      <c:pt idx="9947">
                        <c:v>1.3</c:v>
                      </c:pt>
                      <c:pt idx="9948">
                        <c:v>1.4</c:v>
                      </c:pt>
                      <c:pt idx="9949">
                        <c:v>1.5</c:v>
                      </c:pt>
                      <c:pt idx="9950">
                        <c:v>1.4</c:v>
                      </c:pt>
                      <c:pt idx="9951">
                        <c:v>1.2</c:v>
                      </c:pt>
                      <c:pt idx="9952">
                        <c:v>1.4</c:v>
                      </c:pt>
                      <c:pt idx="9953">
                        <c:v>1.4</c:v>
                      </c:pt>
                      <c:pt idx="9954">
                        <c:v>1.5</c:v>
                      </c:pt>
                      <c:pt idx="9955">
                        <c:v>1.4</c:v>
                      </c:pt>
                      <c:pt idx="9956">
                        <c:v>1.4</c:v>
                      </c:pt>
                      <c:pt idx="9957">
                        <c:v>1.4</c:v>
                      </c:pt>
                      <c:pt idx="9958">
                        <c:v>1.5</c:v>
                      </c:pt>
                      <c:pt idx="9959">
                        <c:v>1.6</c:v>
                      </c:pt>
                      <c:pt idx="9960">
                        <c:v>1.6</c:v>
                      </c:pt>
                      <c:pt idx="9961">
                        <c:v>1.2</c:v>
                      </c:pt>
                      <c:pt idx="9962">
                        <c:v>1.2</c:v>
                      </c:pt>
                      <c:pt idx="9963">
                        <c:v>1.3</c:v>
                      </c:pt>
                      <c:pt idx="9964">
                        <c:v>1.4</c:v>
                      </c:pt>
                      <c:pt idx="9965">
                        <c:v>1.4</c:v>
                      </c:pt>
                      <c:pt idx="9966">
                        <c:v>1.3</c:v>
                      </c:pt>
                      <c:pt idx="9967">
                        <c:v>1.4</c:v>
                      </c:pt>
                      <c:pt idx="9968">
                        <c:v>1.5</c:v>
                      </c:pt>
                      <c:pt idx="9969">
                        <c:v>1.4</c:v>
                      </c:pt>
                      <c:pt idx="9970">
                        <c:v>1.2</c:v>
                      </c:pt>
                      <c:pt idx="9971">
                        <c:v>1.5</c:v>
                      </c:pt>
                      <c:pt idx="9972">
                        <c:v>1.2</c:v>
                      </c:pt>
                      <c:pt idx="9973">
                        <c:v>1.4</c:v>
                      </c:pt>
                      <c:pt idx="9974">
                        <c:v>1.2</c:v>
                      </c:pt>
                      <c:pt idx="9975">
                        <c:v>1.5</c:v>
                      </c:pt>
                      <c:pt idx="9976">
                        <c:v>1.4</c:v>
                      </c:pt>
                      <c:pt idx="9977">
                        <c:v>1.3</c:v>
                      </c:pt>
                      <c:pt idx="9978">
                        <c:v>1.3</c:v>
                      </c:pt>
                      <c:pt idx="9979">
                        <c:v>1.4</c:v>
                      </c:pt>
                      <c:pt idx="9980">
                        <c:v>1.4</c:v>
                      </c:pt>
                      <c:pt idx="9981">
                        <c:v>1.5</c:v>
                      </c:pt>
                      <c:pt idx="9982">
                        <c:v>1.2</c:v>
                      </c:pt>
                      <c:pt idx="9983">
                        <c:v>1.3</c:v>
                      </c:pt>
                      <c:pt idx="9984">
                        <c:v>1.3</c:v>
                      </c:pt>
                      <c:pt idx="9985">
                        <c:v>1.4</c:v>
                      </c:pt>
                      <c:pt idx="9986">
                        <c:v>1.3</c:v>
                      </c:pt>
                      <c:pt idx="9987">
                        <c:v>1.5</c:v>
                      </c:pt>
                      <c:pt idx="9988">
                        <c:v>1.3</c:v>
                      </c:pt>
                      <c:pt idx="9989">
                        <c:v>1.2</c:v>
                      </c:pt>
                      <c:pt idx="9990">
                        <c:v>1.3</c:v>
                      </c:pt>
                      <c:pt idx="9991">
                        <c:v>1.4</c:v>
                      </c:pt>
                      <c:pt idx="9992">
                        <c:v>1.4</c:v>
                      </c:pt>
                      <c:pt idx="9993">
                        <c:v>1.3</c:v>
                      </c:pt>
                      <c:pt idx="9994">
                        <c:v>1.3</c:v>
                      </c:pt>
                      <c:pt idx="9995">
                        <c:v>1.4</c:v>
                      </c:pt>
                      <c:pt idx="9996">
                        <c:v>1.3</c:v>
                      </c:pt>
                      <c:pt idx="9997">
                        <c:v>1.4</c:v>
                      </c:pt>
                      <c:pt idx="9998">
                        <c:v>1.2</c:v>
                      </c:pt>
                      <c:pt idx="9999">
                        <c:v>1.3</c:v>
                      </c:pt>
                      <c:pt idx="10000">
                        <c:v>1.3</c:v>
                      </c:pt>
                      <c:pt idx="10001">
                        <c:v>1.4</c:v>
                      </c:pt>
                      <c:pt idx="10002">
                        <c:v>1.3</c:v>
                      </c:pt>
                      <c:pt idx="10003">
                        <c:v>1.4</c:v>
                      </c:pt>
                      <c:pt idx="10004">
                        <c:v>1.3</c:v>
                      </c:pt>
                      <c:pt idx="10005">
                        <c:v>1.5</c:v>
                      </c:pt>
                      <c:pt idx="10006">
                        <c:v>1.2</c:v>
                      </c:pt>
                      <c:pt idx="10007">
                        <c:v>1.2</c:v>
                      </c:pt>
                      <c:pt idx="10008">
                        <c:v>1.3</c:v>
                      </c:pt>
                      <c:pt idx="10009">
                        <c:v>1.4</c:v>
                      </c:pt>
                      <c:pt idx="10010">
                        <c:v>1.4</c:v>
                      </c:pt>
                      <c:pt idx="10011">
                        <c:v>1.3</c:v>
                      </c:pt>
                      <c:pt idx="10012">
                        <c:v>1.4</c:v>
                      </c:pt>
                      <c:pt idx="10013">
                        <c:v>1.4</c:v>
                      </c:pt>
                      <c:pt idx="10014">
                        <c:v>1.5</c:v>
                      </c:pt>
                      <c:pt idx="10015">
                        <c:v>1.4</c:v>
                      </c:pt>
                      <c:pt idx="10016">
                        <c:v>1.2</c:v>
                      </c:pt>
                      <c:pt idx="10017">
                        <c:v>1.4</c:v>
                      </c:pt>
                      <c:pt idx="10018">
                        <c:v>1.2</c:v>
                      </c:pt>
                      <c:pt idx="10019">
                        <c:v>1.2</c:v>
                      </c:pt>
                      <c:pt idx="10020">
                        <c:v>1.3</c:v>
                      </c:pt>
                      <c:pt idx="10021">
                        <c:v>1.4</c:v>
                      </c:pt>
                      <c:pt idx="10022">
                        <c:v>1.3</c:v>
                      </c:pt>
                      <c:pt idx="10023">
                        <c:v>1.4</c:v>
                      </c:pt>
                      <c:pt idx="10024">
                        <c:v>1.3</c:v>
                      </c:pt>
                      <c:pt idx="10025">
                        <c:v>1.3</c:v>
                      </c:pt>
                      <c:pt idx="10026">
                        <c:v>1.3</c:v>
                      </c:pt>
                      <c:pt idx="10027">
                        <c:v>1.2</c:v>
                      </c:pt>
                      <c:pt idx="10028">
                        <c:v>1.3</c:v>
                      </c:pt>
                      <c:pt idx="10029">
                        <c:v>1.3</c:v>
                      </c:pt>
                      <c:pt idx="10030">
                        <c:v>1.2</c:v>
                      </c:pt>
                      <c:pt idx="10031">
                        <c:v>1.3</c:v>
                      </c:pt>
                      <c:pt idx="10032">
                        <c:v>1.3</c:v>
                      </c:pt>
                      <c:pt idx="10033">
                        <c:v>1.4</c:v>
                      </c:pt>
                      <c:pt idx="10034">
                        <c:v>1.3</c:v>
                      </c:pt>
                      <c:pt idx="10035">
                        <c:v>1.4</c:v>
                      </c:pt>
                      <c:pt idx="10036">
                        <c:v>1.4</c:v>
                      </c:pt>
                      <c:pt idx="10037">
                        <c:v>1.3</c:v>
                      </c:pt>
                      <c:pt idx="10038">
                        <c:v>1.4</c:v>
                      </c:pt>
                      <c:pt idx="10039">
                        <c:v>1.2</c:v>
                      </c:pt>
                      <c:pt idx="10040">
                        <c:v>1.3</c:v>
                      </c:pt>
                      <c:pt idx="10041">
                        <c:v>1.4</c:v>
                      </c:pt>
                      <c:pt idx="10042">
                        <c:v>1.4</c:v>
                      </c:pt>
                      <c:pt idx="10043">
                        <c:v>1.4</c:v>
                      </c:pt>
                      <c:pt idx="10044">
                        <c:v>1.2</c:v>
                      </c:pt>
                      <c:pt idx="10045">
                        <c:v>1.3</c:v>
                      </c:pt>
                      <c:pt idx="10046">
                        <c:v>1.4</c:v>
                      </c:pt>
                      <c:pt idx="10047">
                        <c:v>1.3</c:v>
                      </c:pt>
                      <c:pt idx="10048">
                        <c:v>1.2</c:v>
                      </c:pt>
                      <c:pt idx="10049">
                        <c:v>1.3</c:v>
                      </c:pt>
                      <c:pt idx="10050">
                        <c:v>1.3</c:v>
                      </c:pt>
                      <c:pt idx="10051">
                        <c:v>1.4</c:v>
                      </c:pt>
                      <c:pt idx="10052">
                        <c:v>1.3</c:v>
                      </c:pt>
                      <c:pt idx="10053">
                        <c:v>1.5</c:v>
                      </c:pt>
                      <c:pt idx="10054">
                        <c:v>1.4</c:v>
                      </c:pt>
                      <c:pt idx="10055">
                        <c:v>1.6</c:v>
                      </c:pt>
                      <c:pt idx="10056">
                        <c:v>1.2</c:v>
                      </c:pt>
                      <c:pt idx="10057">
                        <c:v>1.3</c:v>
                      </c:pt>
                      <c:pt idx="10058">
                        <c:v>1.2</c:v>
                      </c:pt>
                      <c:pt idx="10059">
                        <c:v>1.3</c:v>
                      </c:pt>
                      <c:pt idx="10060">
                        <c:v>1.3</c:v>
                      </c:pt>
                      <c:pt idx="10061">
                        <c:v>1.5</c:v>
                      </c:pt>
                      <c:pt idx="10062">
                        <c:v>1.2</c:v>
                      </c:pt>
                      <c:pt idx="10063">
                        <c:v>1.2</c:v>
                      </c:pt>
                      <c:pt idx="10064">
                        <c:v>1.2</c:v>
                      </c:pt>
                      <c:pt idx="10065">
                        <c:v>1.2</c:v>
                      </c:pt>
                      <c:pt idx="10066">
                        <c:v>1.4</c:v>
                      </c:pt>
                      <c:pt idx="10067">
                        <c:v>1.4</c:v>
                      </c:pt>
                      <c:pt idx="10068">
                        <c:v>1.3</c:v>
                      </c:pt>
                      <c:pt idx="10069">
                        <c:v>1.4</c:v>
                      </c:pt>
                      <c:pt idx="10070">
                        <c:v>1.3</c:v>
                      </c:pt>
                      <c:pt idx="10071">
                        <c:v>1.3</c:v>
                      </c:pt>
                      <c:pt idx="10072">
                        <c:v>1.5</c:v>
                      </c:pt>
                      <c:pt idx="10073">
                        <c:v>1.3</c:v>
                      </c:pt>
                      <c:pt idx="10074">
                        <c:v>1.3</c:v>
                      </c:pt>
                      <c:pt idx="10075">
                        <c:v>1.4</c:v>
                      </c:pt>
                      <c:pt idx="10076">
                        <c:v>1.4</c:v>
                      </c:pt>
                      <c:pt idx="10077">
                        <c:v>1.3</c:v>
                      </c:pt>
                      <c:pt idx="10078">
                        <c:v>1.4</c:v>
                      </c:pt>
                      <c:pt idx="10079">
                        <c:v>1.4</c:v>
                      </c:pt>
                      <c:pt idx="10080">
                        <c:v>1.4</c:v>
                      </c:pt>
                      <c:pt idx="10081">
                        <c:v>1.3</c:v>
                      </c:pt>
                      <c:pt idx="10082">
                        <c:v>1.4</c:v>
                      </c:pt>
                      <c:pt idx="10083">
                        <c:v>1.3</c:v>
                      </c:pt>
                      <c:pt idx="10084">
                        <c:v>1.3</c:v>
                      </c:pt>
                      <c:pt idx="10085">
                        <c:v>1.3</c:v>
                      </c:pt>
                      <c:pt idx="10086">
                        <c:v>1.5</c:v>
                      </c:pt>
                      <c:pt idx="10087">
                        <c:v>1.2</c:v>
                      </c:pt>
                      <c:pt idx="10088">
                        <c:v>1.3</c:v>
                      </c:pt>
                      <c:pt idx="10089">
                        <c:v>1.3</c:v>
                      </c:pt>
                      <c:pt idx="10090">
                        <c:v>1.4</c:v>
                      </c:pt>
                      <c:pt idx="10091">
                        <c:v>1.4</c:v>
                      </c:pt>
                      <c:pt idx="10092">
                        <c:v>1.5</c:v>
                      </c:pt>
                      <c:pt idx="10093">
                        <c:v>1.4</c:v>
                      </c:pt>
                      <c:pt idx="10094">
                        <c:v>1.2</c:v>
                      </c:pt>
                      <c:pt idx="10095">
                        <c:v>1.3</c:v>
                      </c:pt>
                      <c:pt idx="10096">
                        <c:v>1.4</c:v>
                      </c:pt>
                      <c:pt idx="10097">
                        <c:v>1.3</c:v>
                      </c:pt>
                      <c:pt idx="10098">
                        <c:v>1.4</c:v>
                      </c:pt>
                      <c:pt idx="10099">
                        <c:v>1.2</c:v>
                      </c:pt>
                      <c:pt idx="10100">
                        <c:v>1.4</c:v>
                      </c:pt>
                      <c:pt idx="10101">
                        <c:v>1.3</c:v>
                      </c:pt>
                      <c:pt idx="10102">
                        <c:v>1.3</c:v>
                      </c:pt>
                      <c:pt idx="10103">
                        <c:v>1.2</c:v>
                      </c:pt>
                      <c:pt idx="10104">
                        <c:v>1.3</c:v>
                      </c:pt>
                      <c:pt idx="10105">
                        <c:v>1.4</c:v>
                      </c:pt>
                      <c:pt idx="10106">
                        <c:v>1.3</c:v>
                      </c:pt>
                      <c:pt idx="10107">
                        <c:v>1.5</c:v>
                      </c:pt>
                      <c:pt idx="10108">
                        <c:v>1.3</c:v>
                      </c:pt>
                      <c:pt idx="10109">
                        <c:v>1.3</c:v>
                      </c:pt>
                      <c:pt idx="10110">
                        <c:v>1.4</c:v>
                      </c:pt>
                      <c:pt idx="10111">
                        <c:v>1.4</c:v>
                      </c:pt>
                      <c:pt idx="10112">
                        <c:v>1.4</c:v>
                      </c:pt>
                      <c:pt idx="10113">
                        <c:v>1.3</c:v>
                      </c:pt>
                      <c:pt idx="10114">
                        <c:v>1.3</c:v>
                      </c:pt>
                      <c:pt idx="10115">
                        <c:v>1.4</c:v>
                      </c:pt>
                      <c:pt idx="10116">
                        <c:v>1.3</c:v>
                      </c:pt>
                      <c:pt idx="10117">
                        <c:v>1.2</c:v>
                      </c:pt>
                      <c:pt idx="10118">
                        <c:v>1.3</c:v>
                      </c:pt>
                      <c:pt idx="10119">
                        <c:v>1.4</c:v>
                      </c:pt>
                      <c:pt idx="10120">
                        <c:v>1.2</c:v>
                      </c:pt>
                      <c:pt idx="10121">
                        <c:v>1.3</c:v>
                      </c:pt>
                      <c:pt idx="10122">
                        <c:v>1.4</c:v>
                      </c:pt>
                      <c:pt idx="10123">
                        <c:v>1.3</c:v>
                      </c:pt>
                      <c:pt idx="10124">
                        <c:v>1.2</c:v>
                      </c:pt>
                      <c:pt idx="10125">
                        <c:v>1.3</c:v>
                      </c:pt>
                      <c:pt idx="10126">
                        <c:v>1.5</c:v>
                      </c:pt>
                      <c:pt idx="10127">
                        <c:v>1.4</c:v>
                      </c:pt>
                      <c:pt idx="10128">
                        <c:v>1.2</c:v>
                      </c:pt>
                      <c:pt idx="10129">
                        <c:v>1.4</c:v>
                      </c:pt>
                      <c:pt idx="10130">
                        <c:v>1.3</c:v>
                      </c:pt>
                      <c:pt idx="10131">
                        <c:v>1.4</c:v>
                      </c:pt>
                      <c:pt idx="10132">
                        <c:v>1.4</c:v>
                      </c:pt>
                      <c:pt idx="10133">
                        <c:v>1.2</c:v>
                      </c:pt>
                      <c:pt idx="10134">
                        <c:v>1.4</c:v>
                      </c:pt>
                      <c:pt idx="10135">
                        <c:v>1.3</c:v>
                      </c:pt>
                      <c:pt idx="10136">
                        <c:v>1.4</c:v>
                      </c:pt>
                      <c:pt idx="10137">
                        <c:v>1.2</c:v>
                      </c:pt>
                      <c:pt idx="10138">
                        <c:v>1.3</c:v>
                      </c:pt>
                      <c:pt idx="10139">
                        <c:v>1.3</c:v>
                      </c:pt>
                      <c:pt idx="10140">
                        <c:v>1.5</c:v>
                      </c:pt>
                      <c:pt idx="10141">
                        <c:v>1.2</c:v>
                      </c:pt>
                      <c:pt idx="10142">
                        <c:v>1.2</c:v>
                      </c:pt>
                      <c:pt idx="10143">
                        <c:v>1.4</c:v>
                      </c:pt>
                      <c:pt idx="10144">
                        <c:v>1.4</c:v>
                      </c:pt>
                      <c:pt idx="10145">
                        <c:v>1.2</c:v>
                      </c:pt>
                      <c:pt idx="10146">
                        <c:v>1.3</c:v>
                      </c:pt>
                      <c:pt idx="10147">
                        <c:v>1.2</c:v>
                      </c:pt>
                      <c:pt idx="10148">
                        <c:v>1.4</c:v>
                      </c:pt>
                      <c:pt idx="10149">
                        <c:v>1.3</c:v>
                      </c:pt>
                      <c:pt idx="10150">
                        <c:v>1.4</c:v>
                      </c:pt>
                      <c:pt idx="10151">
                        <c:v>1.3</c:v>
                      </c:pt>
                      <c:pt idx="10152">
                        <c:v>1.3</c:v>
                      </c:pt>
                      <c:pt idx="10153">
                        <c:v>1.3</c:v>
                      </c:pt>
                      <c:pt idx="10154">
                        <c:v>1.4</c:v>
                      </c:pt>
                      <c:pt idx="10155">
                        <c:v>1.4</c:v>
                      </c:pt>
                      <c:pt idx="10156">
                        <c:v>1.3</c:v>
                      </c:pt>
                      <c:pt idx="10157">
                        <c:v>1.2</c:v>
                      </c:pt>
                      <c:pt idx="10158">
                        <c:v>1.3</c:v>
                      </c:pt>
                      <c:pt idx="10159">
                        <c:v>1.4</c:v>
                      </c:pt>
                      <c:pt idx="10160">
                        <c:v>1.4</c:v>
                      </c:pt>
                      <c:pt idx="10161">
                        <c:v>1.4</c:v>
                      </c:pt>
                      <c:pt idx="10162">
                        <c:v>1.3</c:v>
                      </c:pt>
                      <c:pt idx="10163">
                        <c:v>1.5</c:v>
                      </c:pt>
                      <c:pt idx="10164">
                        <c:v>1.1000000000000001</c:v>
                      </c:pt>
                      <c:pt idx="10165">
                        <c:v>1.3</c:v>
                      </c:pt>
                      <c:pt idx="10166">
                        <c:v>1.3</c:v>
                      </c:pt>
                      <c:pt idx="10167">
                        <c:v>1.3</c:v>
                      </c:pt>
                      <c:pt idx="10168">
                        <c:v>1.3</c:v>
                      </c:pt>
                      <c:pt idx="10169">
                        <c:v>1.2</c:v>
                      </c:pt>
                      <c:pt idx="10170">
                        <c:v>1.4</c:v>
                      </c:pt>
                      <c:pt idx="10171">
                        <c:v>1.5</c:v>
                      </c:pt>
                      <c:pt idx="10172">
                        <c:v>1.5</c:v>
                      </c:pt>
                      <c:pt idx="10173">
                        <c:v>1.2</c:v>
                      </c:pt>
                      <c:pt idx="10174">
                        <c:v>1.3</c:v>
                      </c:pt>
                      <c:pt idx="10175">
                        <c:v>1.3</c:v>
                      </c:pt>
                      <c:pt idx="10176">
                        <c:v>1.4</c:v>
                      </c:pt>
                      <c:pt idx="10177">
                        <c:v>1.3</c:v>
                      </c:pt>
                      <c:pt idx="10178">
                        <c:v>1.3</c:v>
                      </c:pt>
                      <c:pt idx="10179">
                        <c:v>1.2</c:v>
                      </c:pt>
                      <c:pt idx="10180">
                        <c:v>1.4</c:v>
                      </c:pt>
                      <c:pt idx="10181">
                        <c:v>1.3</c:v>
                      </c:pt>
                      <c:pt idx="10182">
                        <c:v>1.3</c:v>
                      </c:pt>
                      <c:pt idx="10183">
                        <c:v>1.5</c:v>
                      </c:pt>
                      <c:pt idx="10184">
                        <c:v>1.3</c:v>
                      </c:pt>
                      <c:pt idx="10185">
                        <c:v>1.2</c:v>
                      </c:pt>
                      <c:pt idx="10186">
                        <c:v>1.4</c:v>
                      </c:pt>
                      <c:pt idx="10187">
                        <c:v>1.5</c:v>
                      </c:pt>
                      <c:pt idx="10188">
                        <c:v>1.5</c:v>
                      </c:pt>
                      <c:pt idx="10189">
                        <c:v>1.4</c:v>
                      </c:pt>
                      <c:pt idx="10190">
                        <c:v>1.1000000000000001</c:v>
                      </c:pt>
                      <c:pt idx="10191">
                        <c:v>1.4</c:v>
                      </c:pt>
                      <c:pt idx="10192">
                        <c:v>1.4</c:v>
                      </c:pt>
                      <c:pt idx="10193">
                        <c:v>1.2</c:v>
                      </c:pt>
                      <c:pt idx="10194">
                        <c:v>1.2</c:v>
                      </c:pt>
                      <c:pt idx="10195">
                        <c:v>1.4</c:v>
                      </c:pt>
                      <c:pt idx="10196">
                        <c:v>1.6</c:v>
                      </c:pt>
                      <c:pt idx="10197">
                        <c:v>1.3</c:v>
                      </c:pt>
                      <c:pt idx="10198">
                        <c:v>1.1000000000000001</c:v>
                      </c:pt>
                      <c:pt idx="10199">
                        <c:v>1.2</c:v>
                      </c:pt>
                      <c:pt idx="10200">
                        <c:v>1.3</c:v>
                      </c:pt>
                      <c:pt idx="10201">
                        <c:v>1.3</c:v>
                      </c:pt>
                      <c:pt idx="10202">
                        <c:v>1.6</c:v>
                      </c:pt>
                      <c:pt idx="10203">
                        <c:v>1</c:v>
                      </c:pt>
                      <c:pt idx="10204">
                        <c:v>1.3</c:v>
                      </c:pt>
                      <c:pt idx="10205">
                        <c:v>1.3</c:v>
                      </c:pt>
                      <c:pt idx="10206">
                        <c:v>1.3</c:v>
                      </c:pt>
                      <c:pt idx="10207">
                        <c:v>1.4</c:v>
                      </c:pt>
                      <c:pt idx="10208">
                        <c:v>1.3</c:v>
                      </c:pt>
                      <c:pt idx="10209">
                        <c:v>1.3</c:v>
                      </c:pt>
                      <c:pt idx="10210">
                        <c:v>1.3</c:v>
                      </c:pt>
                      <c:pt idx="10211">
                        <c:v>1.3</c:v>
                      </c:pt>
                      <c:pt idx="10212">
                        <c:v>1.2</c:v>
                      </c:pt>
                      <c:pt idx="10213">
                        <c:v>1.4</c:v>
                      </c:pt>
                      <c:pt idx="10214">
                        <c:v>1.3</c:v>
                      </c:pt>
                      <c:pt idx="10215">
                        <c:v>1.3</c:v>
                      </c:pt>
                      <c:pt idx="10216">
                        <c:v>1.3</c:v>
                      </c:pt>
                      <c:pt idx="10217">
                        <c:v>1.4</c:v>
                      </c:pt>
                      <c:pt idx="10218">
                        <c:v>1.2</c:v>
                      </c:pt>
                      <c:pt idx="10219">
                        <c:v>1.4</c:v>
                      </c:pt>
                      <c:pt idx="10220">
                        <c:v>1.3</c:v>
                      </c:pt>
                      <c:pt idx="10221">
                        <c:v>1.3</c:v>
                      </c:pt>
                      <c:pt idx="10222">
                        <c:v>1.3</c:v>
                      </c:pt>
                      <c:pt idx="10223">
                        <c:v>1.4</c:v>
                      </c:pt>
                      <c:pt idx="10224">
                        <c:v>1.3</c:v>
                      </c:pt>
                      <c:pt idx="10225">
                        <c:v>1.2</c:v>
                      </c:pt>
                      <c:pt idx="10226">
                        <c:v>1.3</c:v>
                      </c:pt>
                      <c:pt idx="10227">
                        <c:v>1.4</c:v>
                      </c:pt>
                      <c:pt idx="10228">
                        <c:v>1.3</c:v>
                      </c:pt>
                      <c:pt idx="10229">
                        <c:v>1.3</c:v>
                      </c:pt>
                      <c:pt idx="10230">
                        <c:v>1.3</c:v>
                      </c:pt>
                      <c:pt idx="10231">
                        <c:v>1.3</c:v>
                      </c:pt>
                      <c:pt idx="10232">
                        <c:v>1.3</c:v>
                      </c:pt>
                      <c:pt idx="10233">
                        <c:v>1.4</c:v>
                      </c:pt>
                      <c:pt idx="10234">
                        <c:v>1.2</c:v>
                      </c:pt>
                      <c:pt idx="10235">
                        <c:v>1.3</c:v>
                      </c:pt>
                      <c:pt idx="10236">
                        <c:v>1.4</c:v>
                      </c:pt>
                      <c:pt idx="10237">
                        <c:v>1.6</c:v>
                      </c:pt>
                      <c:pt idx="10238">
                        <c:v>1.4</c:v>
                      </c:pt>
                      <c:pt idx="10239">
                        <c:v>1.3</c:v>
                      </c:pt>
                      <c:pt idx="10240">
                        <c:v>1.3</c:v>
                      </c:pt>
                      <c:pt idx="10241">
                        <c:v>1.3</c:v>
                      </c:pt>
                      <c:pt idx="10242">
                        <c:v>1.3</c:v>
                      </c:pt>
                      <c:pt idx="10243">
                        <c:v>1.2</c:v>
                      </c:pt>
                      <c:pt idx="10244">
                        <c:v>1.3</c:v>
                      </c:pt>
                      <c:pt idx="10245">
                        <c:v>1.4</c:v>
                      </c:pt>
                      <c:pt idx="10246">
                        <c:v>1.3</c:v>
                      </c:pt>
                      <c:pt idx="10247">
                        <c:v>1.2</c:v>
                      </c:pt>
                      <c:pt idx="10248">
                        <c:v>1.3</c:v>
                      </c:pt>
                      <c:pt idx="10249">
                        <c:v>1.3</c:v>
                      </c:pt>
                      <c:pt idx="10250">
                        <c:v>1.3</c:v>
                      </c:pt>
                      <c:pt idx="10251">
                        <c:v>1.4</c:v>
                      </c:pt>
                      <c:pt idx="10252">
                        <c:v>1.3</c:v>
                      </c:pt>
                      <c:pt idx="10253">
                        <c:v>1.3</c:v>
                      </c:pt>
                      <c:pt idx="10254">
                        <c:v>1.2</c:v>
                      </c:pt>
                      <c:pt idx="10255">
                        <c:v>1.3</c:v>
                      </c:pt>
                      <c:pt idx="10256">
                        <c:v>1.3</c:v>
                      </c:pt>
                      <c:pt idx="10257">
                        <c:v>1.3</c:v>
                      </c:pt>
                      <c:pt idx="10258">
                        <c:v>1.3</c:v>
                      </c:pt>
                      <c:pt idx="10259">
                        <c:v>1.3</c:v>
                      </c:pt>
                      <c:pt idx="10260">
                        <c:v>1.3</c:v>
                      </c:pt>
                      <c:pt idx="10261">
                        <c:v>1.3</c:v>
                      </c:pt>
                      <c:pt idx="10262">
                        <c:v>1.3</c:v>
                      </c:pt>
                      <c:pt idx="10263">
                        <c:v>1.4</c:v>
                      </c:pt>
                      <c:pt idx="10264">
                        <c:v>1.5</c:v>
                      </c:pt>
                      <c:pt idx="10265">
                        <c:v>1.3</c:v>
                      </c:pt>
                      <c:pt idx="10266">
                        <c:v>1.4</c:v>
                      </c:pt>
                      <c:pt idx="10267">
                        <c:v>1.4</c:v>
                      </c:pt>
                      <c:pt idx="10268">
                        <c:v>1.4</c:v>
                      </c:pt>
                      <c:pt idx="10269">
                        <c:v>1.2</c:v>
                      </c:pt>
                      <c:pt idx="10270">
                        <c:v>1.3</c:v>
                      </c:pt>
                      <c:pt idx="10271">
                        <c:v>1.4</c:v>
                      </c:pt>
                      <c:pt idx="10272">
                        <c:v>1.3</c:v>
                      </c:pt>
                      <c:pt idx="10273">
                        <c:v>1.2</c:v>
                      </c:pt>
                      <c:pt idx="10274">
                        <c:v>1.2</c:v>
                      </c:pt>
                      <c:pt idx="10275">
                        <c:v>1.2</c:v>
                      </c:pt>
                      <c:pt idx="10276">
                        <c:v>1.2</c:v>
                      </c:pt>
                      <c:pt idx="10277">
                        <c:v>1.3</c:v>
                      </c:pt>
                      <c:pt idx="10278">
                        <c:v>1.4</c:v>
                      </c:pt>
                      <c:pt idx="10279">
                        <c:v>1.4</c:v>
                      </c:pt>
                      <c:pt idx="10280">
                        <c:v>1.4</c:v>
                      </c:pt>
                      <c:pt idx="10281">
                        <c:v>1.2</c:v>
                      </c:pt>
                      <c:pt idx="10282">
                        <c:v>1.5</c:v>
                      </c:pt>
                      <c:pt idx="10283">
                        <c:v>1.4</c:v>
                      </c:pt>
                      <c:pt idx="10284">
                        <c:v>1.3</c:v>
                      </c:pt>
                      <c:pt idx="10285">
                        <c:v>1.2</c:v>
                      </c:pt>
                      <c:pt idx="10286">
                        <c:v>1.3</c:v>
                      </c:pt>
                      <c:pt idx="10287">
                        <c:v>1.6</c:v>
                      </c:pt>
                      <c:pt idx="10288">
                        <c:v>1.4</c:v>
                      </c:pt>
                      <c:pt idx="10289">
                        <c:v>1.1000000000000001</c:v>
                      </c:pt>
                      <c:pt idx="10290">
                        <c:v>1.2</c:v>
                      </c:pt>
                      <c:pt idx="10291">
                        <c:v>1.3</c:v>
                      </c:pt>
                      <c:pt idx="10292">
                        <c:v>1.6</c:v>
                      </c:pt>
                      <c:pt idx="10293">
                        <c:v>1.3</c:v>
                      </c:pt>
                      <c:pt idx="10294">
                        <c:v>1.3</c:v>
                      </c:pt>
                      <c:pt idx="10295">
                        <c:v>1.2</c:v>
                      </c:pt>
                      <c:pt idx="10296">
                        <c:v>1.3</c:v>
                      </c:pt>
                      <c:pt idx="10297">
                        <c:v>1.3</c:v>
                      </c:pt>
                      <c:pt idx="10298">
                        <c:v>1.3</c:v>
                      </c:pt>
                      <c:pt idx="10299">
                        <c:v>1.3</c:v>
                      </c:pt>
                      <c:pt idx="10300">
                        <c:v>1.4</c:v>
                      </c:pt>
                      <c:pt idx="10301">
                        <c:v>1.6</c:v>
                      </c:pt>
                      <c:pt idx="10302">
                        <c:v>1.1000000000000001</c:v>
                      </c:pt>
                      <c:pt idx="10303">
                        <c:v>1.1000000000000001</c:v>
                      </c:pt>
                      <c:pt idx="10304">
                        <c:v>1.3</c:v>
                      </c:pt>
                      <c:pt idx="10305">
                        <c:v>1.2</c:v>
                      </c:pt>
                      <c:pt idx="10306">
                        <c:v>1.2</c:v>
                      </c:pt>
                      <c:pt idx="10307">
                        <c:v>1.3</c:v>
                      </c:pt>
                      <c:pt idx="10308">
                        <c:v>1.4</c:v>
                      </c:pt>
                      <c:pt idx="10309">
                        <c:v>1.3</c:v>
                      </c:pt>
                      <c:pt idx="10310">
                        <c:v>1.3</c:v>
                      </c:pt>
                      <c:pt idx="10311">
                        <c:v>1.3</c:v>
                      </c:pt>
                      <c:pt idx="10312">
                        <c:v>1.2</c:v>
                      </c:pt>
                      <c:pt idx="10313">
                        <c:v>1.3</c:v>
                      </c:pt>
                      <c:pt idx="10314">
                        <c:v>1.4</c:v>
                      </c:pt>
                      <c:pt idx="10315">
                        <c:v>1.4</c:v>
                      </c:pt>
                      <c:pt idx="10316">
                        <c:v>1.3</c:v>
                      </c:pt>
                      <c:pt idx="10317">
                        <c:v>1.3</c:v>
                      </c:pt>
                      <c:pt idx="10318">
                        <c:v>1.3</c:v>
                      </c:pt>
                      <c:pt idx="10319">
                        <c:v>1.5</c:v>
                      </c:pt>
                      <c:pt idx="10320">
                        <c:v>1.2</c:v>
                      </c:pt>
                      <c:pt idx="10321">
                        <c:v>1.2</c:v>
                      </c:pt>
                      <c:pt idx="10322">
                        <c:v>1.3</c:v>
                      </c:pt>
                      <c:pt idx="10323">
                        <c:v>1.4</c:v>
                      </c:pt>
                      <c:pt idx="10324">
                        <c:v>1.3</c:v>
                      </c:pt>
                      <c:pt idx="10325">
                        <c:v>1.3</c:v>
                      </c:pt>
                      <c:pt idx="10326">
                        <c:v>1.2</c:v>
                      </c:pt>
                      <c:pt idx="10327">
                        <c:v>1.3</c:v>
                      </c:pt>
                      <c:pt idx="10328">
                        <c:v>1.4</c:v>
                      </c:pt>
                      <c:pt idx="10329">
                        <c:v>1.1000000000000001</c:v>
                      </c:pt>
                      <c:pt idx="10330">
                        <c:v>1.2</c:v>
                      </c:pt>
                      <c:pt idx="10331">
                        <c:v>1.2</c:v>
                      </c:pt>
                      <c:pt idx="10332">
                        <c:v>1.4</c:v>
                      </c:pt>
                      <c:pt idx="10333">
                        <c:v>1.4</c:v>
                      </c:pt>
                      <c:pt idx="10334">
                        <c:v>1.3</c:v>
                      </c:pt>
                      <c:pt idx="10335">
                        <c:v>1.3</c:v>
                      </c:pt>
                      <c:pt idx="10336">
                        <c:v>1.3</c:v>
                      </c:pt>
                      <c:pt idx="10337">
                        <c:v>1.3</c:v>
                      </c:pt>
                      <c:pt idx="10338">
                        <c:v>1.4</c:v>
                      </c:pt>
                      <c:pt idx="10339">
                        <c:v>1.2</c:v>
                      </c:pt>
                      <c:pt idx="10340">
                        <c:v>1.2</c:v>
                      </c:pt>
                      <c:pt idx="10341">
                        <c:v>1.3</c:v>
                      </c:pt>
                      <c:pt idx="10342">
                        <c:v>1.3</c:v>
                      </c:pt>
                      <c:pt idx="10343">
                        <c:v>1.3</c:v>
                      </c:pt>
                      <c:pt idx="10344">
                        <c:v>1.5</c:v>
                      </c:pt>
                      <c:pt idx="10345">
                        <c:v>1.2</c:v>
                      </c:pt>
                      <c:pt idx="10346">
                        <c:v>1.3</c:v>
                      </c:pt>
                      <c:pt idx="10347">
                        <c:v>1.4</c:v>
                      </c:pt>
                      <c:pt idx="10348">
                        <c:v>1.5</c:v>
                      </c:pt>
                      <c:pt idx="10349">
                        <c:v>1.3</c:v>
                      </c:pt>
                      <c:pt idx="10350">
                        <c:v>1.3</c:v>
                      </c:pt>
                      <c:pt idx="10351">
                        <c:v>1.4</c:v>
                      </c:pt>
                      <c:pt idx="10352">
                        <c:v>1.5</c:v>
                      </c:pt>
                      <c:pt idx="10353">
                        <c:v>1.3</c:v>
                      </c:pt>
                      <c:pt idx="10354">
                        <c:v>1.2</c:v>
                      </c:pt>
                      <c:pt idx="10355">
                        <c:v>1.4</c:v>
                      </c:pt>
                      <c:pt idx="10356">
                        <c:v>1.1000000000000001</c:v>
                      </c:pt>
                      <c:pt idx="10357">
                        <c:v>1.3</c:v>
                      </c:pt>
                      <c:pt idx="10358">
                        <c:v>1.3</c:v>
                      </c:pt>
                      <c:pt idx="10359">
                        <c:v>1.2</c:v>
                      </c:pt>
                      <c:pt idx="10360">
                        <c:v>1.3</c:v>
                      </c:pt>
                      <c:pt idx="10361">
                        <c:v>1.3</c:v>
                      </c:pt>
                      <c:pt idx="10362">
                        <c:v>1.3</c:v>
                      </c:pt>
                      <c:pt idx="10363">
                        <c:v>1.3</c:v>
                      </c:pt>
                      <c:pt idx="10364">
                        <c:v>1.3</c:v>
                      </c:pt>
                      <c:pt idx="10365">
                        <c:v>1.4</c:v>
                      </c:pt>
                      <c:pt idx="10366">
                        <c:v>1.3</c:v>
                      </c:pt>
                      <c:pt idx="10367">
                        <c:v>1.4</c:v>
                      </c:pt>
                      <c:pt idx="10368">
                        <c:v>1.3</c:v>
                      </c:pt>
                      <c:pt idx="10369">
                        <c:v>1.3</c:v>
                      </c:pt>
                      <c:pt idx="10370">
                        <c:v>1.4</c:v>
                      </c:pt>
                      <c:pt idx="10371">
                        <c:v>1.2</c:v>
                      </c:pt>
                      <c:pt idx="10372">
                        <c:v>1.3</c:v>
                      </c:pt>
                      <c:pt idx="10373">
                        <c:v>1.5</c:v>
                      </c:pt>
                      <c:pt idx="10374">
                        <c:v>1.1000000000000001</c:v>
                      </c:pt>
                      <c:pt idx="10375">
                        <c:v>1.4</c:v>
                      </c:pt>
                      <c:pt idx="10376">
                        <c:v>1.4</c:v>
                      </c:pt>
                      <c:pt idx="10377">
                        <c:v>1.3</c:v>
                      </c:pt>
                      <c:pt idx="10378">
                        <c:v>1.3</c:v>
                      </c:pt>
                      <c:pt idx="10379">
                        <c:v>1.4</c:v>
                      </c:pt>
                      <c:pt idx="10380">
                        <c:v>1.4</c:v>
                      </c:pt>
                      <c:pt idx="10381">
                        <c:v>1.4</c:v>
                      </c:pt>
                      <c:pt idx="10382">
                        <c:v>1.6</c:v>
                      </c:pt>
                      <c:pt idx="10383">
                        <c:v>1</c:v>
                      </c:pt>
                      <c:pt idx="10384">
                        <c:v>1.3</c:v>
                      </c:pt>
                      <c:pt idx="10385">
                        <c:v>1.3</c:v>
                      </c:pt>
                      <c:pt idx="10386">
                        <c:v>1.3</c:v>
                      </c:pt>
                      <c:pt idx="10387">
                        <c:v>1.3</c:v>
                      </c:pt>
                      <c:pt idx="10388">
                        <c:v>1.5</c:v>
                      </c:pt>
                      <c:pt idx="10389">
                        <c:v>1.2</c:v>
                      </c:pt>
                      <c:pt idx="10390">
                        <c:v>1.3</c:v>
                      </c:pt>
                      <c:pt idx="10391">
                        <c:v>1.4</c:v>
                      </c:pt>
                      <c:pt idx="10392">
                        <c:v>1.3</c:v>
                      </c:pt>
                      <c:pt idx="10393">
                        <c:v>1.1000000000000001</c:v>
                      </c:pt>
                      <c:pt idx="10394">
                        <c:v>1.3</c:v>
                      </c:pt>
                      <c:pt idx="10395">
                        <c:v>1.3</c:v>
                      </c:pt>
                      <c:pt idx="10396">
                        <c:v>1.4</c:v>
                      </c:pt>
                      <c:pt idx="10397">
                        <c:v>1.4</c:v>
                      </c:pt>
                      <c:pt idx="10398">
                        <c:v>1.3</c:v>
                      </c:pt>
                      <c:pt idx="10399">
                        <c:v>1.4</c:v>
                      </c:pt>
                      <c:pt idx="10400">
                        <c:v>1.4</c:v>
                      </c:pt>
                      <c:pt idx="10401">
                        <c:v>1.4</c:v>
                      </c:pt>
                      <c:pt idx="10402">
                        <c:v>1.2</c:v>
                      </c:pt>
                      <c:pt idx="10403">
                        <c:v>1.2</c:v>
                      </c:pt>
                      <c:pt idx="10404">
                        <c:v>1.2</c:v>
                      </c:pt>
                      <c:pt idx="10405">
                        <c:v>1.4</c:v>
                      </c:pt>
                      <c:pt idx="10406">
                        <c:v>1.2</c:v>
                      </c:pt>
                      <c:pt idx="10407">
                        <c:v>1.3</c:v>
                      </c:pt>
                      <c:pt idx="10408">
                        <c:v>1.4</c:v>
                      </c:pt>
                      <c:pt idx="10409">
                        <c:v>1.3</c:v>
                      </c:pt>
                      <c:pt idx="10410">
                        <c:v>1.4</c:v>
                      </c:pt>
                      <c:pt idx="10411">
                        <c:v>1.2</c:v>
                      </c:pt>
                      <c:pt idx="10412">
                        <c:v>1.3</c:v>
                      </c:pt>
                      <c:pt idx="10413">
                        <c:v>1.3</c:v>
                      </c:pt>
                      <c:pt idx="10414">
                        <c:v>1.3</c:v>
                      </c:pt>
                      <c:pt idx="10415">
                        <c:v>1.3</c:v>
                      </c:pt>
                      <c:pt idx="10416">
                        <c:v>1.3</c:v>
                      </c:pt>
                      <c:pt idx="10417">
                        <c:v>1.5</c:v>
                      </c:pt>
                      <c:pt idx="10418">
                        <c:v>1.4</c:v>
                      </c:pt>
                      <c:pt idx="10419">
                        <c:v>1.2</c:v>
                      </c:pt>
                      <c:pt idx="10420">
                        <c:v>1.2</c:v>
                      </c:pt>
                      <c:pt idx="10421">
                        <c:v>1.3</c:v>
                      </c:pt>
                      <c:pt idx="10422">
                        <c:v>1.2</c:v>
                      </c:pt>
                      <c:pt idx="10423">
                        <c:v>1.4</c:v>
                      </c:pt>
                      <c:pt idx="10424">
                        <c:v>1.4</c:v>
                      </c:pt>
                      <c:pt idx="10425">
                        <c:v>1.3</c:v>
                      </c:pt>
                      <c:pt idx="10426">
                        <c:v>1.2</c:v>
                      </c:pt>
                      <c:pt idx="10427">
                        <c:v>1.3</c:v>
                      </c:pt>
                      <c:pt idx="10428">
                        <c:v>1.4</c:v>
                      </c:pt>
                      <c:pt idx="10429">
                        <c:v>1.5</c:v>
                      </c:pt>
                      <c:pt idx="10430">
                        <c:v>1.3</c:v>
                      </c:pt>
                      <c:pt idx="10431">
                        <c:v>1.3</c:v>
                      </c:pt>
                      <c:pt idx="10432">
                        <c:v>1.3</c:v>
                      </c:pt>
                      <c:pt idx="10433">
                        <c:v>1.3</c:v>
                      </c:pt>
                      <c:pt idx="10434">
                        <c:v>1.3</c:v>
                      </c:pt>
                      <c:pt idx="10435">
                        <c:v>1.2</c:v>
                      </c:pt>
                      <c:pt idx="10436">
                        <c:v>1.2</c:v>
                      </c:pt>
                      <c:pt idx="10437">
                        <c:v>1.4</c:v>
                      </c:pt>
                      <c:pt idx="10438">
                        <c:v>1.3</c:v>
                      </c:pt>
                      <c:pt idx="10439">
                        <c:v>1.5</c:v>
                      </c:pt>
                      <c:pt idx="10440">
                        <c:v>1.4</c:v>
                      </c:pt>
                      <c:pt idx="10441">
                        <c:v>1.1000000000000001</c:v>
                      </c:pt>
                      <c:pt idx="10442">
                        <c:v>1.3</c:v>
                      </c:pt>
                      <c:pt idx="10443">
                        <c:v>1.4</c:v>
                      </c:pt>
                      <c:pt idx="10444">
                        <c:v>1.5</c:v>
                      </c:pt>
                      <c:pt idx="10445">
                        <c:v>1.3</c:v>
                      </c:pt>
                      <c:pt idx="10446">
                        <c:v>1.2</c:v>
                      </c:pt>
                      <c:pt idx="10447">
                        <c:v>1.3</c:v>
                      </c:pt>
                      <c:pt idx="10448">
                        <c:v>1.4</c:v>
                      </c:pt>
                      <c:pt idx="10449">
                        <c:v>1.3</c:v>
                      </c:pt>
                      <c:pt idx="10450">
                        <c:v>1.3</c:v>
                      </c:pt>
                      <c:pt idx="10451">
                        <c:v>1.5</c:v>
                      </c:pt>
                      <c:pt idx="10452">
                        <c:v>1.2</c:v>
                      </c:pt>
                      <c:pt idx="10453">
                        <c:v>1.4</c:v>
                      </c:pt>
                      <c:pt idx="10454">
                        <c:v>1.2</c:v>
                      </c:pt>
                      <c:pt idx="10455">
                        <c:v>1.3</c:v>
                      </c:pt>
                      <c:pt idx="10456">
                        <c:v>1.3</c:v>
                      </c:pt>
                      <c:pt idx="10457">
                        <c:v>1.2</c:v>
                      </c:pt>
                      <c:pt idx="10458">
                        <c:v>1.3</c:v>
                      </c:pt>
                      <c:pt idx="10459">
                        <c:v>1.4</c:v>
                      </c:pt>
                      <c:pt idx="10460">
                        <c:v>1.5</c:v>
                      </c:pt>
                      <c:pt idx="10461">
                        <c:v>1.6</c:v>
                      </c:pt>
                      <c:pt idx="10462">
                        <c:v>1.3</c:v>
                      </c:pt>
                      <c:pt idx="10463">
                        <c:v>1.1000000000000001</c:v>
                      </c:pt>
                      <c:pt idx="10464">
                        <c:v>1.3</c:v>
                      </c:pt>
                      <c:pt idx="10465">
                        <c:v>1.3</c:v>
                      </c:pt>
                      <c:pt idx="10466">
                        <c:v>1.5</c:v>
                      </c:pt>
                      <c:pt idx="10467">
                        <c:v>1.2</c:v>
                      </c:pt>
                      <c:pt idx="10468">
                        <c:v>1.2</c:v>
                      </c:pt>
                      <c:pt idx="10469">
                        <c:v>1.5</c:v>
                      </c:pt>
                      <c:pt idx="10470">
                        <c:v>1.2</c:v>
                      </c:pt>
                      <c:pt idx="10471">
                        <c:v>1.3</c:v>
                      </c:pt>
                      <c:pt idx="10472">
                        <c:v>1.3</c:v>
                      </c:pt>
                      <c:pt idx="10473">
                        <c:v>1.5</c:v>
                      </c:pt>
                      <c:pt idx="10474">
                        <c:v>1.3</c:v>
                      </c:pt>
                      <c:pt idx="10475">
                        <c:v>1.2</c:v>
                      </c:pt>
                      <c:pt idx="10476">
                        <c:v>1.5</c:v>
                      </c:pt>
                      <c:pt idx="10477">
                        <c:v>1.3</c:v>
                      </c:pt>
                      <c:pt idx="10478">
                        <c:v>1.3</c:v>
                      </c:pt>
                      <c:pt idx="10479">
                        <c:v>1.2</c:v>
                      </c:pt>
                      <c:pt idx="10480">
                        <c:v>1.3</c:v>
                      </c:pt>
                      <c:pt idx="10481">
                        <c:v>1.3</c:v>
                      </c:pt>
                      <c:pt idx="10482">
                        <c:v>1.3</c:v>
                      </c:pt>
                      <c:pt idx="10483">
                        <c:v>1.5</c:v>
                      </c:pt>
                      <c:pt idx="10484">
                        <c:v>1.3</c:v>
                      </c:pt>
                      <c:pt idx="10485">
                        <c:v>1.4</c:v>
                      </c:pt>
                      <c:pt idx="10486">
                        <c:v>1.6</c:v>
                      </c:pt>
                      <c:pt idx="10487">
                        <c:v>1.3</c:v>
                      </c:pt>
                      <c:pt idx="10488">
                        <c:v>1.2</c:v>
                      </c:pt>
                      <c:pt idx="10489">
                        <c:v>1.3</c:v>
                      </c:pt>
                      <c:pt idx="10490">
                        <c:v>1.3</c:v>
                      </c:pt>
                      <c:pt idx="10491">
                        <c:v>1.3</c:v>
                      </c:pt>
                      <c:pt idx="10492">
                        <c:v>1.4</c:v>
                      </c:pt>
                      <c:pt idx="10493">
                        <c:v>1.3</c:v>
                      </c:pt>
                      <c:pt idx="10494">
                        <c:v>1.4</c:v>
                      </c:pt>
                      <c:pt idx="10495">
                        <c:v>1.3</c:v>
                      </c:pt>
                      <c:pt idx="10496">
                        <c:v>1.3</c:v>
                      </c:pt>
                      <c:pt idx="10497">
                        <c:v>1.4</c:v>
                      </c:pt>
                      <c:pt idx="10498">
                        <c:v>1.3</c:v>
                      </c:pt>
                      <c:pt idx="10499">
                        <c:v>1.3</c:v>
                      </c:pt>
                      <c:pt idx="10500">
                        <c:v>1.2</c:v>
                      </c:pt>
                      <c:pt idx="10501">
                        <c:v>1.3</c:v>
                      </c:pt>
                      <c:pt idx="10502">
                        <c:v>1.3</c:v>
                      </c:pt>
                      <c:pt idx="10503">
                        <c:v>1.3</c:v>
                      </c:pt>
                      <c:pt idx="10504">
                        <c:v>1.3</c:v>
                      </c:pt>
                      <c:pt idx="10505">
                        <c:v>1.5</c:v>
                      </c:pt>
                      <c:pt idx="10506">
                        <c:v>1.3</c:v>
                      </c:pt>
                      <c:pt idx="10507">
                        <c:v>1.3</c:v>
                      </c:pt>
                      <c:pt idx="10508">
                        <c:v>1.3</c:v>
                      </c:pt>
                      <c:pt idx="10509">
                        <c:v>1.4</c:v>
                      </c:pt>
                      <c:pt idx="10510">
                        <c:v>1.3</c:v>
                      </c:pt>
                      <c:pt idx="10511">
                        <c:v>1.3</c:v>
                      </c:pt>
                      <c:pt idx="10512">
                        <c:v>1.4</c:v>
                      </c:pt>
                      <c:pt idx="10513">
                        <c:v>1.4</c:v>
                      </c:pt>
                      <c:pt idx="10514">
                        <c:v>1.3</c:v>
                      </c:pt>
                      <c:pt idx="10515">
                        <c:v>1.4</c:v>
                      </c:pt>
                      <c:pt idx="10516">
                        <c:v>1.3</c:v>
                      </c:pt>
                      <c:pt idx="10517">
                        <c:v>1.3</c:v>
                      </c:pt>
                      <c:pt idx="10518">
                        <c:v>1.4</c:v>
                      </c:pt>
                      <c:pt idx="10519">
                        <c:v>1.2</c:v>
                      </c:pt>
                      <c:pt idx="10520">
                        <c:v>1.3</c:v>
                      </c:pt>
                      <c:pt idx="10521">
                        <c:v>1.3</c:v>
                      </c:pt>
                      <c:pt idx="10522">
                        <c:v>1.3</c:v>
                      </c:pt>
                      <c:pt idx="10523">
                        <c:v>1.4</c:v>
                      </c:pt>
                      <c:pt idx="10524">
                        <c:v>1.3</c:v>
                      </c:pt>
                      <c:pt idx="10525">
                        <c:v>1.6</c:v>
                      </c:pt>
                      <c:pt idx="10526">
                        <c:v>1.4</c:v>
                      </c:pt>
                      <c:pt idx="10527">
                        <c:v>1.2</c:v>
                      </c:pt>
                      <c:pt idx="10528">
                        <c:v>1.5</c:v>
                      </c:pt>
                      <c:pt idx="10529">
                        <c:v>1.3</c:v>
                      </c:pt>
                      <c:pt idx="10530">
                        <c:v>1.2</c:v>
                      </c:pt>
                      <c:pt idx="10531">
                        <c:v>1.2</c:v>
                      </c:pt>
                      <c:pt idx="10532">
                        <c:v>1.3</c:v>
                      </c:pt>
                      <c:pt idx="10533">
                        <c:v>1.2</c:v>
                      </c:pt>
                      <c:pt idx="10534">
                        <c:v>1.4</c:v>
                      </c:pt>
                      <c:pt idx="10535">
                        <c:v>1.3</c:v>
                      </c:pt>
                      <c:pt idx="10536">
                        <c:v>1.3</c:v>
                      </c:pt>
                      <c:pt idx="10537">
                        <c:v>1.4</c:v>
                      </c:pt>
                      <c:pt idx="10538">
                        <c:v>1.4</c:v>
                      </c:pt>
                      <c:pt idx="10539">
                        <c:v>1.4</c:v>
                      </c:pt>
                      <c:pt idx="10540">
                        <c:v>1.4</c:v>
                      </c:pt>
                      <c:pt idx="10541">
                        <c:v>1.3</c:v>
                      </c:pt>
                      <c:pt idx="10542">
                        <c:v>1.4</c:v>
                      </c:pt>
                      <c:pt idx="10543">
                        <c:v>1.3</c:v>
                      </c:pt>
                      <c:pt idx="10544">
                        <c:v>1.4</c:v>
                      </c:pt>
                      <c:pt idx="10545">
                        <c:v>1.5</c:v>
                      </c:pt>
                      <c:pt idx="10546">
                        <c:v>1.1000000000000001</c:v>
                      </c:pt>
                      <c:pt idx="10547">
                        <c:v>1.3</c:v>
                      </c:pt>
                      <c:pt idx="10548">
                        <c:v>1.3</c:v>
                      </c:pt>
                      <c:pt idx="10549">
                        <c:v>1.2</c:v>
                      </c:pt>
                      <c:pt idx="10550">
                        <c:v>1.4</c:v>
                      </c:pt>
                      <c:pt idx="10551">
                        <c:v>1.3</c:v>
                      </c:pt>
                      <c:pt idx="10552">
                        <c:v>1.3</c:v>
                      </c:pt>
                      <c:pt idx="10553">
                        <c:v>1.3</c:v>
                      </c:pt>
                      <c:pt idx="10554">
                        <c:v>1.3</c:v>
                      </c:pt>
                      <c:pt idx="10555">
                        <c:v>1.3</c:v>
                      </c:pt>
                      <c:pt idx="10556">
                        <c:v>1.4</c:v>
                      </c:pt>
                      <c:pt idx="10557">
                        <c:v>1.6</c:v>
                      </c:pt>
                      <c:pt idx="10558">
                        <c:v>1.4</c:v>
                      </c:pt>
                      <c:pt idx="10559">
                        <c:v>1.2</c:v>
                      </c:pt>
                      <c:pt idx="10560">
                        <c:v>1.3</c:v>
                      </c:pt>
                      <c:pt idx="10561">
                        <c:v>1.4</c:v>
                      </c:pt>
                      <c:pt idx="10562">
                        <c:v>1.3</c:v>
                      </c:pt>
                      <c:pt idx="10563">
                        <c:v>1.4</c:v>
                      </c:pt>
                      <c:pt idx="10564">
                        <c:v>1.4</c:v>
                      </c:pt>
                      <c:pt idx="10565">
                        <c:v>1.2</c:v>
                      </c:pt>
                      <c:pt idx="10566">
                        <c:v>1.3</c:v>
                      </c:pt>
                      <c:pt idx="10567">
                        <c:v>1.3</c:v>
                      </c:pt>
                      <c:pt idx="10568">
                        <c:v>1.3</c:v>
                      </c:pt>
                      <c:pt idx="10569">
                        <c:v>1.4</c:v>
                      </c:pt>
                      <c:pt idx="10570">
                        <c:v>1.3</c:v>
                      </c:pt>
                      <c:pt idx="10571">
                        <c:v>1.3</c:v>
                      </c:pt>
                      <c:pt idx="10572">
                        <c:v>1.3</c:v>
                      </c:pt>
                      <c:pt idx="10573">
                        <c:v>1.3</c:v>
                      </c:pt>
                      <c:pt idx="10574">
                        <c:v>1.4</c:v>
                      </c:pt>
                      <c:pt idx="10575">
                        <c:v>1.3</c:v>
                      </c:pt>
                      <c:pt idx="10576">
                        <c:v>1.6</c:v>
                      </c:pt>
                      <c:pt idx="10577">
                        <c:v>1.2</c:v>
                      </c:pt>
                      <c:pt idx="10578">
                        <c:v>1.2</c:v>
                      </c:pt>
                      <c:pt idx="10579">
                        <c:v>1.3</c:v>
                      </c:pt>
                      <c:pt idx="10580">
                        <c:v>1.3</c:v>
                      </c:pt>
                      <c:pt idx="10581">
                        <c:v>1.4</c:v>
                      </c:pt>
                      <c:pt idx="10582">
                        <c:v>1.3</c:v>
                      </c:pt>
                      <c:pt idx="10583">
                        <c:v>1.3</c:v>
                      </c:pt>
                      <c:pt idx="10584">
                        <c:v>1.3</c:v>
                      </c:pt>
                      <c:pt idx="10585">
                        <c:v>1.3</c:v>
                      </c:pt>
                      <c:pt idx="10586">
                        <c:v>1.3</c:v>
                      </c:pt>
                      <c:pt idx="10587">
                        <c:v>1.4</c:v>
                      </c:pt>
                      <c:pt idx="10588">
                        <c:v>1.3</c:v>
                      </c:pt>
                      <c:pt idx="10589">
                        <c:v>1.4</c:v>
                      </c:pt>
                      <c:pt idx="10590">
                        <c:v>1.4</c:v>
                      </c:pt>
                      <c:pt idx="10591">
                        <c:v>1.3</c:v>
                      </c:pt>
                      <c:pt idx="10592">
                        <c:v>1.3</c:v>
                      </c:pt>
                      <c:pt idx="10593">
                        <c:v>1.3</c:v>
                      </c:pt>
                      <c:pt idx="10594">
                        <c:v>1.4</c:v>
                      </c:pt>
                      <c:pt idx="10595">
                        <c:v>1.4</c:v>
                      </c:pt>
                      <c:pt idx="10596">
                        <c:v>1.4</c:v>
                      </c:pt>
                      <c:pt idx="10597">
                        <c:v>1.2</c:v>
                      </c:pt>
                      <c:pt idx="10598">
                        <c:v>1.4</c:v>
                      </c:pt>
                      <c:pt idx="10599">
                        <c:v>1.6</c:v>
                      </c:pt>
                      <c:pt idx="10600">
                        <c:v>1.2</c:v>
                      </c:pt>
                      <c:pt idx="10601">
                        <c:v>1.3</c:v>
                      </c:pt>
                      <c:pt idx="10602">
                        <c:v>1.3</c:v>
                      </c:pt>
                      <c:pt idx="10603">
                        <c:v>1.3</c:v>
                      </c:pt>
                      <c:pt idx="10604">
                        <c:v>1.3</c:v>
                      </c:pt>
                      <c:pt idx="10605">
                        <c:v>1.4</c:v>
                      </c:pt>
                      <c:pt idx="10606">
                        <c:v>1.4</c:v>
                      </c:pt>
                      <c:pt idx="10607">
                        <c:v>1.4</c:v>
                      </c:pt>
                      <c:pt idx="10608">
                        <c:v>1.3</c:v>
                      </c:pt>
                      <c:pt idx="10609">
                        <c:v>1.4</c:v>
                      </c:pt>
                      <c:pt idx="10610">
                        <c:v>1.5</c:v>
                      </c:pt>
                      <c:pt idx="10611">
                        <c:v>1.2</c:v>
                      </c:pt>
                      <c:pt idx="10612">
                        <c:v>1.4</c:v>
                      </c:pt>
                      <c:pt idx="10613">
                        <c:v>1.4</c:v>
                      </c:pt>
                      <c:pt idx="10614">
                        <c:v>1.3</c:v>
                      </c:pt>
                      <c:pt idx="10615">
                        <c:v>1.4</c:v>
                      </c:pt>
                      <c:pt idx="10616">
                        <c:v>1.3</c:v>
                      </c:pt>
                      <c:pt idx="10617">
                        <c:v>1.4</c:v>
                      </c:pt>
                      <c:pt idx="10618">
                        <c:v>1.3</c:v>
                      </c:pt>
                      <c:pt idx="10619">
                        <c:v>1.4</c:v>
                      </c:pt>
                      <c:pt idx="10620">
                        <c:v>1.3</c:v>
                      </c:pt>
                      <c:pt idx="10621">
                        <c:v>1.4</c:v>
                      </c:pt>
                      <c:pt idx="10622">
                        <c:v>1.4</c:v>
                      </c:pt>
                      <c:pt idx="10623">
                        <c:v>1.4</c:v>
                      </c:pt>
                      <c:pt idx="10624">
                        <c:v>1.4</c:v>
                      </c:pt>
                      <c:pt idx="10625">
                        <c:v>1.4</c:v>
                      </c:pt>
                      <c:pt idx="10626">
                        <c:v>1.3</c:v>
                      </c:pt>
                      <c:pt idx="10627">
                        <c:v>1.4</c:v>
                      </c:pt>
                      <c:pt idx="10628">
                        <c:v>1.2</c:v>
                      </c:pt>
                      <c:pt idx="10629">
                        <c:v>1.4</c:v>
                      </c:pt>
                      <c:pt idx="10630">
                        <c:v>1.2</c:v>
                      </c:pt>
                      <c:pt idx="10631">
                        <c:v>1.3</c:v>
                      </c:pt>
                      <c:pt idx="10632">
                        <c:v>1.3</c:v>
                      </c:pt>
                      <c:pt idx="10633">
                        <c:v>1.3</c:v>
                      </c:pt>
                      <c:pt idx="10634">
                        <c:v>1.6</c:v>
                      </c:pt>
                      <c:pt idx="10635">
                        <c:v>1.3</c:v>
                      </c:pt>
                      <c:pt idx="10636">
                        <c:v>1.4</c:v>
                      </c:pt>
                      <c:pt idx="10637">
                        <c:v>1.3</c:v>
                      </c:pt>
                      <c:pt idx="10638">
                        <c:v>1.4</c:v>
                      </c:pt>
                      <c:pt idx="10639">
                        <c:v>1.5</c:v>
                      </c:pt>
                      <c:pt idx="10640">
                        <c:v>1.3</c:v>
                      </c:pt>
                      <c:pt idx="10641">
                        <c:v>1.4</c:v>
                      </c:pt>
                      <c:pt idx="10642">
                        <c:v>1.3</c:v>
                      </c:pt>
                      <c:pt idx="10643">
                        <c:v>1.2</c:v>
                      </c:pt>
                      <c:pt idx="10644">
                        <c:v>1.3</c:v>
                      </c:pt>
                      <c:pt idx="10645">
                        <c:v>1.5</c:v>
                      </c:pt>
                      <c:pt idx="10646">
                        <c:v>1.3</c:v>
                      </c:pt>
                      <c:pt idx="10647">
                        <c:v>1.5</c:v>
                      </c:pt>
                      <c:pt idx="10648">
                        <c:v>1.3</c:v>
                      </c:pt>
                      <c:pt idx="10649">
                        <c:v>1.4</c:v>
                      </c:pt>
                      <c:pt idx="10650">
                        <c:v>1.4</c:v>
                      </c:pt>
                      <c:pt idx="10651">
                        <c:v>1.4</c:v>
                      </c:pt>
                      <c:pt idx="10652">
                        <c:v>1.8</c:v>
                      </c:pt>
                      <c:pt idx="10653">
                        <c:v>1.1000000000000001</c:v>
                      </c:pt>
                      <c:pt idx="10654">
                        <c:v>1.2</c:v>
                      </c:pt>
                      <c:pt idx="10655">
                        <c:v>1.3</c:v>
                      </c:pt>
                      <c:pt idx="10656">
                        <c:v>1.3</c:v>
                      </c:pt>
                      <c:pt idx="10657">
                        <c:v>1.3</c:v>
                      </c:pt>
                      <c:pt idx="10658">
                        <c:v>1.3</c:v>
                      </c:pt>
                      <c:pt idx="10659">
                        <c:v>1.4</c:v>
                      </c:pt>
                      <c:pt idx="10660">
                        <c:v>1.4</c:v>
                      </c:pt>
                      <c:pt idx="10661">
                        <c:v>1.4</c:v>
                      </c:pt>
                      <c:pt idx="10662">
                        <c:v>1.4</c:v>
                      </c:pt>
                      <c:pt idx="10663">
                        <c:v>1.2</c:v>
                      </c:pt>
                      <c:pt idx="10664">
                        <c:v>1.3</c:v>
                      </c:pt>
                      <c:pt idx="10665">
                        <c:v>1.3</c:v>
                      </c:pt>
                      <c:pt idx="10666">
                        <c:v>1.2</c:v>
                      </c:pt>
                      <c:pt idx="10667">
                        <c:v>1.4</c:v>
                      </c:pt>
                      <c:pt idx="10668">
                        <c:v>1.3</c:v>
                      </c:pt>
                      <c:pt idx="10669">
                        <c:v>1.3</c:v>
                      </c:pt>
                      <c:pt idx="10670">
                        <c:v>1.4</c:v>
                      </c:pt>
                      <c:pt idx="10671">
                        <c:v>1.5</c:v>
                      </c:pt>
                      <c:pt idx="10672">
                        <c:v>1.3</c:v>
                      </c:pt>
                      <c:pt idx="10673">
                        <c:v>1.2</c:v>
                      </c:pt>
                      <c:pt idx="10674">
                        <c:v>1.5</c:v>
                      </c:pt>
                      <c:pt idx="10675">
                        <c:v>1.3</c:v>
                      </c:pt>
                      <c:pt idx="10676">
                        <c:v>1.3</c:v>
                      </c:pt>
                      <c:pt idx="10677">
                        <c:v>1.3</c:v>
                      </c:pt>
                      <c:pt idx="10678">
                        <c:v>1.4</c:v>
                      </c:pt>
                      <c:pt idx="10679">
                        <c:v>1.3</c:v>
                      </c:pt>
                      <c:pt idx="10680">
                        <c:v>1.4</c:v>
                      </c:pt>
                      <c:pt idx="10681">
                        <c:v>1.3</c:v>
                      </c:pt>
                      <c:pt idx="10682">
                        <c:v>1.4</c:v>
                      </c:pt>
                      <c:pt idx="10683">
                        <c:v>1.4</c:v>
                      </c:pt>
                      <c:pt idx="10684">
                        <c:v>1.3</c:v>
                      </c:pt>
                      <c:pt idx="10685">
                        <c:v>1.3</c:v>
                      </c:pt>
                      <c:pt idx="10686">
                        <c:v>1.3</c:v>
                      </c:pt>
                      <c:pt idx="10687">
                        <c:v>1.4</c:v>
                      </c:pt>
                      <c:pt idx="10688">
                        <c:v>1.3</c:v>
                      </c:pt>
                      <c:pt idx="10689">
                        <c:v>1.4</c:v>
                      </c:pt>
                      <c:pt idx="10690">
                        <c:v>1.4</c:v>
                      </c:pt>
                      <c:pt idx="10691">
                        <c:v>1.5</c:v>
                      </c:pt>
                      <c:pt idx="10692">
                        <c:v>1.4</c:v>
                      </c:pt>
                      <c:pt idx="10693">
                        <c:v>1.3</c:v>
                      </c:pt>
                      <c:pt idx="10694">
                        <c:v>1.2</c:v>
                      </c:pt>
                      <c:pt idx="10695">
                        <c:v>1.4</c:v>
                      </c:pt>
                      <c:pt idx="10696">
                        <c:v>1.3</c:v>
                      </c:pt>
                      <c:pt idx="10697">
                        <c:v>1.3</c:v>
                      </c:pt>
                      <c:pt idx="10698">
                        <c:v>1.3</c:v>
                      </c:pt>
                      <c:pt idx="10699">
                        <c:v>1.3</c:v>
                      </c:pt>
                      <c:pt idx="10700">
                        <c:v>1.4</c:v>
                      </c:pt>
                      <c:pt idx="10701">
                        <c:v>1.3</c:v>
                      </c:pt>
                      <c:pt idx="10702">
                        <c:v>1.4</c:v>
                      </c:pt>
                      <c:pt idx="10703">
                        <c:v>1.4</c:v>
                      </c:pt>
                      <c:pt idx="10704">
                        <c:v>1.3</c:v>
                      </c:pt>
                      <c:pt idx="10705">
                        <c:v>1.4</c:v>
                      </c:pt>
                      <c:pt idx="10706">
                        <c:v>1.4</c:v>
                      </c:pt>
                      <c:pt idx="10707">
                        <c:v>1.4</c:v>
                      </c:pt>
                      <c:pt idx="10708">
                        <c:v>1.4</c:v>
                      </c:pt>
                      <c:pt idx="10709">
                        <c:v>1.4</c:v>
                      </c:pt>
                      <c:pt idx="10710">
                        <c:v>1.4</c:v>
                      </c:pt>
                      <c:pt idx="10711">
                        <c:v>1.5</c:v>
                      </c:pt>
                      <c:pt idx="10712">
                        <c:v>1.3</c:v>
                      </c:pt>
                      <c:pt idx="10713">
                        <c:v>1.4</c:v>
                      </c:pt>
                      <c:pt idx="10714">
                        <c:v>1.4</c:v>
                      </c:pt>
                      <c:pt idx="10715">
                        <c:v>1.3</c:v>
                      </c:pt>
                      <c:pt idx="10716">
                        <c:v>1.3</c:v>
                      </c:pt>
                      <c:pt idx="10717">
                        <c:v>1.4</c:v>
                      </c:pt>
                      <c:pt idx="10718">
                        <c:v>1.4</c:v>
                      </c:pt>
                      <c:pt idx="10719">
                        <c:v>1.6</c:v>
                      </c:pt>
                      <c:pt idx="10720">
                        <c:v>1.5</c:v>
                      </c:pt>
                      <c:pt idx="10721">
                        <c:v>1.4</c:v>
                      </c:pt>
                      <c:pt idx="10722">
                        <c:v>1.3</c:v>
                      </c:pt>
                      <c:pt idx="10723">
                        <c:v>1.4</c:v>
                      </c:pt>
                      <c:pt idx="10724">
                        <c:v>1.4</c:v>
                      </c:pt>
                      <c:pt idx="10725">
                        <c:v>1.3</c:v>
                      </c:pt>
                      <c:pt idx="10726">
                        <c:v>1.3</c:v>
                      </c:pt>
                      <c:pt idx="10727">
                        <c:v>1.3</c:v>
                      </c:pt>
                      <c:pt idx="10728">
                        <c:v>1.4</c:v>
                      </c:pt>
                      <c:pt idx="10729">
                        <c:v>1.4</c:v>
                      </c:pt>
                      <c:pt idx="10730">
                        <c:v>1.3</c:v>
                      </c:pt>
                      <c:pt idx="10731">
                        <c:v>1.3</c:v>
                      </c:pt>
                      <c:pt idx="10732">
                        <c:v>1.5</c:v>
                      </c:pt>
                      <c:pt idx="10733">
                        <c:v>1.3</c:v>
                      </c:pt>
                      <c:pt idx="10734">
                        <c:v>1.5</c:v>
                      </c:pt>
                      <c:pt idx="10735">
                        <c:v>1.4</c:v>
                      </c:pt>
                      <c:pt idx="10736">
                        <c:v>1.4</c:v>
                      </c:pt>
                      <c:pt idx="10737">
                        <c:v>1.3</c:v>
                      </c:pt>
                      <c:pt idx="10738">
                        <c:v>1.3</c:v>
                      </c:pt>
                      <c:pt idx="10739">
                        <c:v>1.3</c:v>
                      </c:pt>
                      <c:pt idx="10740">
                        <c:v>1.4</c:v>
                      </c:pt>
                      <c:pt idx="10741">
                        <c:v>1.6</c:v>
                      </c:pt>
                      <c:pt idx="10742">
                        <c:v>1.3</c:v>
                      </c:pt>
                      <c:pt idx="10743">
                        <c:v>1.3</c:v>
                      </c:pt>
                      <c:pt idx="10744">
                        <c:v>1.3</c:v>
                      </c:pt>
                      <c:pt idx="10745">
                        <c:v>1.4</c:v>
                      </c:pt>
                      <c:pt idx="10746">
                        <c:v>1.3</c:v>
                      </c:pt>
                      <c:pt idx="10747">
                        <c:v>1.3</c:v>
                      </c:pt>
                      <c:pt idx="10748">
                        <c:v>1.4</c:v>
                      </c:pt>
                      <c:pt idx="10749">
                        <c:v>1.3</c:v>
                      </c:pt>
                      <c:pt idx="10750">
                        <c:v>1.4</c:v>
                      </c:pt>
                      <c:pt idx="10751">
                        <c:v>1.3</c:v>
                      </c:pt>
                      <c:pt idx="10752">
                        <c:v>1.4</c:v>
                      </c:pt>
                      <c:pt idx="10753">
                        <c:v>1.7</c:v>
                      </c:pt>
                      <c:pt idx="10754">
                        <c:v>1.5</c:v>
                      </c:pt>
                      <c:pt idx="10755">
                        <c:v>1.6</c:v>
                      </c:pt>
                      <c:pt idx="10756">
                        <c:v>1.2</c:v>
                      </c:pt>
                      <c:pt idx="10757">
                        <c:v>1.2</c:v>
                      </c:pt>
                      <c:pt idx="10758">
                        <c:v>1.3</c:v>
                      </c:pt>
                      <c:pt idx="10759">
                        <c:v>1.2</c:v>
                      </c:pt>
                      <c:pt idx="10760">
                        <c:v>1.3</c:v>
                      </c:pt>
                      <c:pt idx="10761">
                        <c:v>1.3</c:v>
                      </c:pt>
                      <c:pt idx="10762">
                        <c:v>1.4</c:v>
                      </c:pt>
                      <c:pt idx="10763">
                        <c:v>1.3</c:v>
                      </c:pt>
                      <c:pt idx="10764">
                        <c:v>1.6</c:v>
                      </c:pt>
                      <c:pt idx="10765">
                        <c:v>1.5</c:v>
                      </c:pt>
                      <c:pt idx="10766">
                        <c:v>1.2</c:v>
                      </c:pt>
                      <c:pt idx="10767">
                        <c:v>1.4</c:v>
                      </c:pt>
                      <c:pt idx="10768">
                        <c:v>1.4</c:v>
                      </c:pt>
                      <c:pt idx="10769">
                        <c:v>1.4</c:v>
                      </c:pt>
                      <c:pt idx="10770">
                        <c:v>1.3</c:v>
                      </c:pt>
                      <c:pt idx="10771">
                        <c:v>1.3</c:v>
                      </c:pt>
                      <c:pt idx="10772">
                        <c:v>1.4</c:v>
                      </c:pt>
                      <c:pt idx="10773">
                        <c:v>1.4</c:v>
                      </c:pt>
                      <c:pt idx="10774">
                        <c:v>1.3</c:v>
                      </c:pt>
                      <c:pt idx="10775">
                        <c:v>1.3</c:v>
                      </c:pt>
                      <c:pt idx="10776">
                        <c:v>1.4</c:v>
                      </c:pt>
                      <c:pt idx="10777">
                        <c:v>1.4</c:v>
                      </c:pt>
                      <c:pt idx="10778">
                        <c:v>1.5</c:v>
                      </c:pt>
                      <c:pt idx="10779">
                        <c:v>1.4</c:v>
                      </c:pt>
                      <c:pt idx="10780">
                        <c:v>1.6</c:v>
                      </c:pt>
                      <c:pt idx="10781">
                        <c:v>1.2</c:v>
                      </c:pt>
                      <c:pt idx="10782">
                        <c:v>1.3</c:v>
                      </c:pt>
                      <c:pt idx="10783">
                        <c:v>1.4</c:v>
                      </c:pt>
                      <c:pt idx="10784">
                        <c:v>1.4</c:v>
                      </c:pt>
                      <c:pt idx="10785">
                        <c:v>1.5</c:v>
                      </c:pt>
                      <c:pt idx="10786">
                        <c:v>1.4</c:v>
                      </c:pt>
                      <c:pt idx="10787">
                        <c:v>1.4</c:v>
                      </c:pt>
                      <c:pt idx="10788">
                        <c:v>1.4</c:v>
                      </c:pt>
                      <c:pt idx="10789">
                        <c:v>1.4</c:v>
                      </c:pt>
                      <c:pt idx="10790">
                        <c:v>1.4</c:v>
                      </c:pt>
                      <c:pt idx="10791">
                        <c:v>1.3</c:v>
                      </c:pt>
                      <c:pt idx="10792">
                        <c:v>1.4</c:v>
                      </c:pt>
                      <c:pt idx="10793">
                        <c:v>1.3</c:v>
                      </c:pt>
                      <c:pt idx="10794">
                        <c:v>1.3</c:v>
                      </c:pt>
                      <c:pt idx="10795">
                        <c:v>1.3</c:v>
                      </c:pt>
                      <c:pt idx="10796">
                        <c:v>1.4</c:v>
                      </c:pt>
                      <c:pt idx="10797">
                        <c:v>1.4</c:v>
                      </c:pt>
                      <c:pt idx="10798">
                        <c:v>1.3</c:v>
                      </c:pt>
                      <c:pt idx="10799">
                        <c:v>1.3</c:v>
                      </c:pt>
                      <c:pt idx="10800">
                        <c:v>1.4</c:v>
                      </c:pt>
                      <c:pt idx="10801">
                        <c:v>1.5</c:v>
                      </c:pt>
                      <c:pt idx="10802">
                        <c:v>1.6</c:v>
                      </c:pt>
                      <c:pt idx="10803">
                        <c:v>1.2</c:v>
                      </c:pt>
                      <c:pt idx="10804">
                        <c:v>1.4</c:v>
                      </c:pt>
                      <c:pt idx="10805">
                        <c:v>1.3</c:v>
                      </c:pt>
                      <c:pt idx="10806">
                        <c:v>1.4</c:v>
                      </c:pt>
                      <c:pt idx="10807">
                        <c:v>1.3</c:v>
                      </c:pt>
                      <c:pt idx="10808">
                        <c:v>1.3</c:v>
                      </c:pt>
                      <c:pt idx="10809">
                        <c:v>1.4</c:v>
                      </c:pt>
                      <c:pt idx="10810">
                        <c:v>1.5</c:v>
                      </c:pt>
                      <c:pt idx="10811">
                        <c:v>1.3</c:v>
                      </c:pt>
                      <c:pt idx="10812">
                        <c:v>1.3</c:v>
                      </c:pt>
                      <c:pt idx="10813">
                        <c:v>1.5</c:v>
                      </c:pt>
                      <c:pt idx="10814">
                        <c:v>1.3</c:v>
                      </c:pt>
                      <c:pt idx="10815">
                        <c:v>1.4</c:v>
                      </c:pt>
                      <c:pt idx="10816">
                        <c:v>1.4</c:v>
                      </c:pt>
                      <c:pt idx="10817">
                        <c:v>1.5</c:v>
                      </c:pt>
                      <c:pt idx="10818">
                        <c:v>1.5</c:v>
                      </c:pt>
                      <c:pt idx="10819">
                        <c:v>1.1000000000000001</c:v>
                      </c:pt>
                      <c:pt idx="10820">
                        <c:v>1.4</c:v>
                      </c:pt>
                      <c:pt idx="10821">
                        <c:v>1.4</c:v>
                      </c:pt>
                      <c:pt idx="10822">
                        <c:v>1.3</c:v>
                      </c:pt>
                      <c:pt idx="10823">
                        <c:v>1.4</c:v>
                      </c:pt>
                      <c:pt idx="10824">
                        <c:v>1.5</c:v>
                      </c:pt>
                      <c:pt idx="10825">
                        <c:v>1.3</c:v>
                      </c:pt>
                      <c:pt idx="10826">
                        <c:v>1.4</c:v>
                      </c:pt>
                      <c:pt idx="10827">
                        <c:v>1.3</c:v>
                      </c:pt>
                      <c:pt idx="10828">
                        <c:v>1.3</c:v>
                      </c:pt>
                      <c:pt idx="10829">
                        <c:v>1.4</c:v>
                      </c:pt>
                      <c:pt idx="10830">
                        <c:v>1.3</c:v>
                      </c:pt>
                      <c:pt idx="10831">
                        <c:v>1.4</c:v>
                      </c:pt>
                      <c:pt idx="10832">
                        <c:v>1.4</c:v>
                      </c:pt>
                      <c:pt idx="10833">
                        <c:v>1.6</c:v>
                      </c:pt>
                      <c:pt idx="10834">
                        <c:v>1.4</c:v>
                      </c:pt>
                      <c:pt idx="10835">
                        <c:v>1.2</c:v>
                      </c:pt>
                      <c:pt idx="10836">
                        <c:v>1.4</c:v>
                      </c:pt>
                      <c:pt idx="10837">
                        <c:v>1.4</c:v>
                      </c:pt>
                      <c:pt idx="10838">
                        <c:v>1.2</c:v>
                      </c:pt>
                      <c:pt idx="10839">
                        <c:v>1.3</c:v>
                      </c:pt>
                      <c:pt idx="10840">
                        <c:v>1.4</c:v>
                      </c:pt>
                      <c:pt idx="10841">
                        <c:v>1.4</c:v>
                      </c:pt>
                      <c:pt idx="10842">
                        <c:v>1.4</c:v>
                      </c:pt>
                      <c:pt idx="10843">
                        <c:v>1.3</c:v>
                      </c:pt>
                      <c:pt idx="10844">
                        <c:v>1.5</c:v>
                      </c:pt>
                      <c:pt idx="10845">
                        <c:v>1.4</c:v>
                      </c:pt>
                      <c:pt idx="10846">
                        <c:v>1.4</c:v>
                      </c:pt>
                      <c:pt idx="10847">
                        <c:v>1.4</c:v>
                      </c:pt>
                      <c:pt idx="10848">
                        <c:v>1.4</c:v>
                      </c:pt>
                      <c:pt idx="10849">
                        <c:v>1.4</c:v>
                      </c:pt>
                      <c:pt idx="10850">
                        <c:v>1.4</c:v>
                      </c:pt>
                      <c:pt idx="10851">
                        <c:v>1.4</c:v>
                      </c:pt>
                      <c:pt idx="10852">
                        <c:v>1.4</c:v>
                      </c:pt>
                      <c:pt idx="10853">
                        <c:v>1.4</c:v>
                      </c:pt>
                      <c:pt idx="10854">
                        <c:v>1.4</c:v>
                      </c:pt>
                      <c:pt idx="10855">
                        <c:v>1.5</c:v>
                      </c:pt>
                      <c:pt idx="10856">
                        <c:v>1.2</c:v>
                      </c:pt>
                      <c:pt idx="10857">
                        <c:v>1.6</c:v>
                      </c:pt>
                      <c:pt idx="10858">
                        <c:v>1.2</c:v>
                      </c:pt>
                      <c:pt idx="10859">
                        <c:v>1.6</c:v>
                      </c:pt>
                      <c:pt idx="10860">
                        <c:v>1.5</c:v>
                      </c:pt>
                      <c:pt idx="10861">
                        <c:v>1.2</c:v>
                      </c:pt>
                      <c:pt idx="10862">
                        <c:v>1.3</c:v>
                      </c:pt>
                      <c:pt idx="10863">
                        <c:v>1.4</c:v>
                      </c:pt>
                      <c:pt idx="10864">
                        <c:v>1.5</c:v>
                      </c:pt>
                      <c:pt idx="10865">
                        <c:v>1.4</c:v>
                      </c:pt>
                      <c:pt idx="10866">
                        <c:v>1.3</c:v>
                      </c:pt>
                      <c:pt idx="10867">
                        <c:v>1.4</c:v>
                      </c:pt>
                      <c:pt idx="10868">
                        <c:v>1.5</c:v>
                      </c:pt>
                      <c:pt idx="10869">
                        <c:v>1.2</c:v>
                      </c:pt>
                      <c:pt idx="10870">
                        <c:v>1.2</c:v>
                      </c:pt>
                      <c:pt idx="10871">
                        <c:v>1.4</c:v>
                      </c:pt>
                      <c:pt idx="10872">
                        <c:v>1.3</c:v>
                      </c:pt>
                      <c:pt idx="10873">
                        <c:v>1.4</c:v>
                      </c:pt>
                      <c:pt idx="10874">
                        <c:v>1.3</c:v>
                      </c:pt>
                      <c:pt idx="10875">
                        <c:v>1.4</c:v>
                      </c:pt>
                      <c:pt idx="10876">
                        <c:v>1.5</c:v>
                      </c:pt>
                      <c:pt idx="10877">
                        <c:v>1.4</c:v>
                      </c:pt>
                      <c:pt idx="10878">
                        <c:v>1.3</c:v>
                      </c:pt>
                      <c:pt idx="10879">
                        <c:v>1.2</c:v>
                      </c:pt>
                      <c:pt idx="10880">
                        <c:v>1.4</c:v>
                      </c:pt>
                      <c:pt idx="10881">
                        <c:v>1.3</c:v>
                      </c:pt>
                      <c:pt idx="10882">
                        <c:v>1.3</c:v>
                      </c:pt>
                      <c:pt idx="10883">
                        <c:v>1.4</c:v>
                      </c:pt>
                      <c:pt idx="10884">
                        <c:v>1.5</c:v>
                      </c:pt>
                      <c:pt idx="10885">
                        <c:v>1.3</c:v>
                      </c:pt>
                      <c:pt idx="10886">
                        <c:v>1.3</c:v>
                      </c:pt>
                      <c:pt idx="10887">
                        <c:v>1.3</c:v>
                      </c:pt>
                      <c:pt idx="10888">
                        <c:v>1.4</c:v>
                      </c:pt>
                      <c:pt idx="10889">
                        <c:v>1.5</c:v>
                      </c:pt>
                      <c:pt idx="10890">
                        <c:v>1.2</c:v>
                      </c:pt>
                      <c:pt idx="10891">
                        <c:v>1.3</c:v>
                      </c:pt>
                      <c:pt idx="10892">
                        <c:v>1.4</c:v>
                      </c:pt>
                      <c:pt idx="10893">
                        <c:v>1.4</c:v>
                      </c:pt>
                      <c:pt idx="10894">
                        <c:v>1.3</c:v>
                      </c:pt>
                      <c:pt idx="10895">
                        <c:v>1.6</c:v>
                      </c:pt>
                      <c:pt idx="10896">
                        <c:v>1.5</c:v>
                      </c:pt>
                      <c:pt idx="10897">
                        <c:v>1.5</c:v>
                      </c:pt>
                      <c:pt idx="10898">
                        <c:v>1.1000000000000001</c:v>
                      </c:pt>
                      <c:pt idx="10899">
                        <c:v>1.3</c:v>
                      </c:pt>
                      <c:pt idx="10900">
                        <c:v>1.3</c:v>
                      </c:pt>
                      <c:pt idx="10901">
                        <c:v>1.2</c:v>
                      </c:pt>
                      <c:pt idx="10902">
                        <c:v>1.4</c:v>
                      </c:pt>
                      <c:pt idx="10903">
                        <c:v>1.3</c:v>
                      </c:pt>
                      <c:pt idx="10904">
                        <c:v>1.4</c:v>
                      </c:pt>
                      <c:pt idx="10905">
                        <c:v>1.3</c:v>
                      </c:pt>
                      <c:pt idx="10906">
                        <c:v>1.4</c:v>
                      </c:pt>
                      <c:pt idx="10907">
                        <c:v>1.3</c:v>
                      </c:pt>
                      <c:pt idx="10908">
                        <c:v>1.3</c:v>
                      </c:pt>
                      <c:pt idx="10909">
                        <c:v>1.4</c:v>
                      </c:pt>
                      <c:pt idx="10910">
                        <c:v>1.3</c:v>
                      </c:pt>
                      <c:pt idx="10911">
                        <c:v>1.3</c:v>
                      </c:pt>
                      <c:pt idx="10912">
                        <c:v>1.6</c:v>
                      </c:pt>
                      <c:pt idx="10913">
                        <c:v>1.4</c:v>
                      </c:pt>
                      <c:pt idx="10914">
                        <c:v>1.3</c:v>
                      </c:pt>
                      <c:pt idx="10915">
                        <c:v>1.5</c:v>
                      </c:pt>
                      <c:pt idx="10916">
                        <c:v>1.4</c:v>
                      </c:pt>
                      <c:pt idx="10917">
                        <c:v>1.3</c:v>
                      </c:pt>
                      <c:pt idx="10918">
                        <c:v>1.3</c:v>
                      </c:pt>
                      <c:pt idx="10919">
                        <c:v>1.4</c:v>
                      </c:pt>
                      <c:pt idx="10920">
                        <c:v>1.4</c:v>
                      </c:pt>
                      <c:pt idx="10921">
                        <c:v>1.4</c:v>
                      </c:pt>
                      <c:pt idx="10922">
                        <c:v>1.4</c:v>
                      </c:pt>
                      <c:pt idx="10923">
                        <c:v>1.4</c:v>
                      </c:pt>
                      <c:pt idx="10924">
                        <c:v>1.4</c:v>
                      </c:pt>
                      <c:pt idx="10925">
                        <c:v>1.3</c:v>
                      </c:pt>
                      <c:pt idx="10926">
                        <c:v>1.6</c:v>
                      </c:pt>
                      <c:pt idx="10927">
                        <c:v>1.2</c:v>
                      </c:pt>
                      <c:pt idx="10928">
                        <c:v>1.3</c:v>
                      </c:pt>
                      <c:pt idx="10929">
                        <c:v>1.3</c:v>
                      </c:pt>
                      <c:pt idx="10930">
                        <c:v>1.3</c:v>
                      </c:pt>
                      <c:pt idx="10931">
                        <c:v>1.4</c:v>
                      </c:pt>
                      <c:pt idx="10932">
                        <c:v>1.4</c:v>
                      </c:pt>
                      <c:pt idx="10933">
                        <c:v>1.3</c:v>
                      </c:pt>
                      <c:pt idx="10934">
                        <c:v>1.4</c:v>
                      </c:pt>
                      <c:pt idx="10935">
                        <c:v>1.5</c:v>
                      </c:pt>
                      <c:pt idx="10936">
                        <c:v>1.3</c:v>
                      </c:pt>
                      <c:pt idx="10937">
                        <c:v>1.3</c:v>
                      </c:pt>
                      <c:pt idx="10938">
                        <c:v>1.3</c:v>
                      </c:pt>
                      <c:pt idx="10939">
                        <c:v>1.3</c:v>
                      </c:pt>
                      <c:pt idx="10940">
                        <c:v>1.3</c:v>
                      </c:pt>
                      <c:pt idx="10941">
                        <c:v>1.4</c:v>
                      </c:pt>
                      <c:pt idx="10942">
                        <c:v>1.4</c:v>
                      </c:pt>
                      <c:pt idx="10943">
                        <c:v>1.5</c:v>
                      </c:pt>
                      <c:pt idx="10944">
                        <c:v>1.4</c:v>
                      </c:pt>
                      <c:pt idx="10945">
                        <c:v>1.4</c:v>
                      </c:pt>
                      <c:pt idx="10946">
                        <c:v>1.5</c:v>
                      </c:pt>
                      <c:pt idx="10947">
                        <c:v>1.2</c:v>
                      </c:pt>
                      <c:pt idx="10948">
                        <c:v>1.4</c:v>
                      </c:pt>
                      <c:pt idx="10949">
                        <c:v>1.3</c:v>
                      </c:pt>
                      <c:pt idx="10950">
                        <c:v>1.2</c:v>
                      </c:pt>
                      <c:pt idx="10951">
                        <c:v>1.3</c:v>
                      </c:pt>
                      <c:pt idx="10952">
                        <c:v>1.4</c:v>
                      </c:pt>
                      <c:pt idx="10953">
                        <c:v>1.4</c:v>
                      </c:pt>
                      <c:pt idx="10954">
                        <c:v>1.3</c:v>
                      </c:pt>
                      <c:pt idx="10955">
                        <c:v>1.5</c:v>
                      </c:pt>
                      <c:pt idx="10956">
                        <c:v>1.4</c:v>
                      </c:pt>
                      <c:pt idx="10957">
                        <c:v>1.3</c:v>
                      </c:pt>
                      <c:pt idx="10958">
                        <c:v>1.4</c:v>
                      </c:pt>
                      <c:pt idx="10959">
                        <c:v>1.5</c:v>
                      </c:pt>
                      <c:pt idx="10960">
                        <c:v>1.3</c:v>
                      </c:pt>
                      <c:pt idx="10961">
                        <c:v>1.3</c:v>
                      </c:pt>
                      <c:pt idx="10962">
                        <c:v>1.4</c:v>
                      </c:pt>
                      <c:pt idx="10963">
                        <c:v>1.5</c:v>
                      </c:pt>
                      <c:pt idx="10964">
                        <c:v>1.4</c:v>
                      </c:pt>
                      <c:pt idx="10965">
                        <c:v>1</c:v>
                      </c:pt>
                      <c:pt idx="10966">
                        <c:v>1.3</c:v>
                      </c:pt>
                      <c:pt idx="10967">
                        <c:v>1.3</c:v>
                      </c:pt>
                      <c:pt idx="10968">
                        <c:v>1.3</c:v>
                      </c:pt>
                      <c:pt idx="10969">
                        <c:v>1.3</c:v>
                      </c:pt>
                      <c:pt idx="10970">
                        <c:v>1.3</c:v>
                      </c:pt>
                      <c:pt idx="10971">
                        <c:v>1.5</c:v>
                      </c:pt>
                      <c:pt idx="10972">
                        <c:v>1.5</c:v>
                      </c:pt>
                      <c:pt idx="10973">
                        <c:v>1.3</c:v>
                      </c:pt>
                      <c:pt idx="10974">
                        <c:v>1.3</c:v>
                      </c:pt>
                      <c:pt idx="10975">
                        <c:v>1.4</c:v>
                      </c:pt>
                      <c:pt idx="10976">
                        <c:v>1.2</c:v>
                      </c:pt>
                      <c:pt idx="10977">
                        <c:v>1.3</c:v>
                      </c:pt>
                      <c:pt idx="10978">
                        <c:v>1.3</c:v>
                      </c:pt>
                      <c:pt idx="10979">
                        <c:v>1.3</c:v>
                      </c:pt>
                      <c:pt idx="10980">
                        <c:v>1.2</c:v>
                      </c:pt>
                      <c:pt idx="10981">
                        <c:v>1.3</c:v>
                      </c:pt>
                      <c:pt idx="10982">
                        <c:v>1.3</c:v>
                      </c:pt>
                      <c:pt idx="10983">
                        <c:v>1.4</c:v>
                      </c:pt>
                      <c:pt idx="10984">
                        <c:v>1.4</c:v>
                      </c:pt>
                      <c:pt idx="10985">
                        <c:v>1.3</c:v>
                      </c:pt>
                      <c:pt idx="10986">
                        <c:v>1.2</c:v>
                      </c:pt>
                      <c:pt idx="10987">
                        <c:v>1.4</c:v>
                      </c:pt>
                      <c:pt idx="10988">
                        <c:v>1.3</c:v>
                      </c:pt>
                      <c:pt idx="10989">
                        <c:v>1.4</c:v>
                      </c:pt>
                      <c:pt idx="10990">
                        <c:v>1.2</c:v>
                      </c:pt>
                      <c:pt idx="10991">
                        <c:v>1.3</c:v>
                      </c:pt>
                      <c:pt idx="10992">
                        <c:v>1.5</c:v>
                      </c:pt>
                      <c:pt idx="10993">
                        <c:v>1.3</c:v>
                      </c:pt>
                      <c:pt idx="10994">
                        <c:v>1.2</c:v>
                      </c:pt>
                      <c:pt idx="10995">
                        <c:v>1.3</c:v>
                      </c:pt>
                      <c:pt idx="10996">
                        <c:v>1.3</c:v>
                      </c:pt>
                      <c:pt idx="10997">
                        <c:v>1.3</c:v>
                      </c:pt>
                      <c:pt idx="10998">
                        <c:v>1.3</c:v>
                      </c:pt>
                      <c:pt idx="10999">
                        <c:v>1.4</c:v>
                      </c:pt>
                      <c:pt idx="11000">
                        <c:v>1.4</c:v>
                      </c:pt>
                      <c:pt idx="11001">
                        <c:v>1.2</c:v>
                      </c:pt>
                      <c:pt idx="11002">
                        <c:v>1.3</c:v>
                      </c:pt>
                      <c:pt idx="11003">
                        <c:v>1.2</c:v>
                      </c:pt>
                      <c:pt idx="11004">
                        <c:v>1.4</c:v>
                      </c:pt>
                      <c:pt idx="11005">
                        <c:v>1.4</c:v>
                      </c:pt>
                      <c:pt idx="11006">
                        <c:v>1.3</c:v>
                      </c:pt>
                      <c:pt idx="11007">
                        <c:v>1.5</c:v>
                      </c:pt>
                      <c:pt idx="11008">
                        <c:v>1.3</c:v>
                      </c:pt>
                      <c:pt idx="11009">
                        <c:v>1.5</c:v>
                      </c:pt>
                      <c:pt idx="11010">
                        <c:v>1.4</c:v>
                      </c:pt>
                      <c:pt idx="11011">
                        <c:v>1.2</c:v>
                      </c:pt>
                      <c:pt idx="11012">
                        <c:v>1.4</c:v>
                      </c:pt>
                      <c:pt idx="11013">
                        <c:v>1.4</c:v>
                      </c:pt>
                      <c:pt idx="11014">
                        <c:v>1.3</c:v>
                      </c:pt>
                      <c:pt idx="11015">
                        <c:v>1.5</c:v>
                      </c:pt>
                      <c:pt idx="11016">
                        <c:v>1.3</c:v>
                      </c:pt>
                      <c:pt idx="11017">
                        <c:v>1.3</c:v>
                      </c:pt>
                      <c:pt idx="11018">
                        <c:v>1.3</c:v>
                      </c:pt>
                      <c:pt idx="11019">
                        <c:v>1.4</c:v>
                      </c:pt>
                      <c:pt idx="11020">
                        <c:v>1.4</c:v>
                      </c:pt>
                      <c:pt idx="11021">
                        <c:v>1.4</c:v>
                      </c:pt>
                      <c:pt idx="11022">
                        <c:v>1.3</c:v>
                      </c:pt>
                      <c:pt idx="11023">
                        <c:v>1.4</c:v>
                      </c:pt>
                      <c:pt idx="11024">
                        <c:v>1.3</c:v>
                      </c:pt>
                      <c:pt idx="11025">
                        <c:v>1.3</c:v>
                      </c:pt>
                      <c:pt idx="11026">
                        <c:v>1.4</c:v>
                      </c:pt>
                      <c:pt idx="11027">
                        <c:v>1.3</c:v>
                      </c:pt>
                      <c:pt idx="11028">
                        <c:v>1.3</c:v>
                      </c:pt>
                      <c:pt idx="11029">
                        <c:v>1.4</c:v>
                      </c:pt>
                      <c:pt idx="11030">
                        <c:v>1.4</c:v>
                      </c:pt>
                      <c:pt idx="11031">
                        <c:v>1.3</c:v>
                      </c:pt>
                      <c:pt idx="11032">
                        <c:v>1.3</c:v>
                      </c:pt>
                      <c:pt idx="11033">
                        <c:v>1.3</c:v>
                      </c:pt>
                      <c:pt idx="11034">
                        <c:v>1.3</c:v>
                      </c:pt>
                      <c:pt idx="11035">
                        <c:v>1.4</c:v>
                      </c:pt>
                      <c:pt idx="11036">
                        <c:v>1.4</c:v>
                      </c:pt>
                      <c:pt idx="11037">
                        <c:v>1.4</c:v>
                      </c:pt>
                      <c:pt idx="11038">
                        <c:v>1.3</c:v>
                      </c:pt>
                      <c:pt idx="11039">
                        <c:v>1.4</c:v>
                      </c:pt>
                      <c:pt idx="11040">
                        <c:v>1.4</c:v>
                      </c:pt>
                      <c:pt idx="11041">
                        <c:v>1.3</c:v>
                      </c:pt>
                      <c:pt idx="11042">
                        <c:v>1.3</c:v>
                      </c:pt>
                      <c:pt idx="11043">
                        <c:v>1.7</c:v>
                      </c:pt>
                      <c:pt idx="11044">
                        <c:v>1.3</c:v>
                      </c:pt>
                      <c:pt idx="11045">
                        <c:v>1.6</c:v>
                      </c:pt>
                      <c:pt idx="11046">
                        <c:v>1.3</c:v>
                      </c:pt>
                      <c:pt idx="11047">
                        <c:v>1.3</c:v>
                      </c:pt>
                      <c:pt idx="11048">
                        <c:v>1.3</c:v>
                      </c:pt>
                      <c:pt idx="11049">
                        <c:v>1.2</c:v>
                      </c:pt>
                      <c:pt idx="11050">
                        <c:v>1.5</c:v>
                      </c:pt>
                      <c:pt idx="11051">
                        <c:v>1.5</c:v>
                      </c:pt>
                      <c:pt idx="11052">
                        <c:v>1.3</c:v>
                      </c:pt>
                      <c:pt idx="11053">
                        <c:v>1.3</c:v>
                      </c:pt>
                      <c:pt idx="11054">
                        <c:v>1.4</c:v>
                      </c:pt>
                      <c:pt idx="11055">
                        <c:v>1.3</c:v>
                      </c:pt>
                      <c:pt idx="11056">
                        <c:v>1.3</c:v>
                      </c:pt>
                      <c:pt idx="11057">
                        <c:v>1.4</c:v>
                      </c:pt>
                      <c:pt idx="11058">
                        <c:v>1.3</c:v>
                      </c:pt>
                      <c:pt idx="11059">
                        <c:v>1.4</c:v>
                      </c:pt>
                      <c:pt idx="11060">
                        <c:v>1.5</c:v>
                      </c:pt>
                      <c:pt idx="11061">
                        <c:v>1.3</c:v>
                      </c:pt>
                      <c:pt idx="11062">
                        <c:v>1.3</c:v>
                      </c:pt>
                      <c:pt idx="11063">
                        <c:v>1.5</c:v>
                      </c:pt>
                      <c:pt idx="11064">
                        <c:v>1.3</c:v>
                      </c:pt>
                      <c:pt idx="11065">
                        <c:v>1.4</c:v>
                      </c:pt>
                      <c:pt idx="11066">
                        <c:v>1.3</c:v>
                      </c:pt>
                      <c:pt idx="11067">
                        <c:v>1.3</c:v>
                      </c:pt>
                      <c:pt idx="11068">
                        <c:v>1.4</c:v>
                      </c:pt>
                      <c:pt idx="11069">
                        <c:v>1.3</c:v>
                      </c:pt>
                      <c:pt idx="11070">
                        <c:v>1.4</c:v>
                      </c:pt>
                      <c:pt idx="11071">
                        <c:v>1.4</c:v>
                      </c:pt>
                      <c:pt idx="11072">
                        <c:v>1.4</c:v>
                      </c:pt>
                      <c:pt idx="11073">
                        <c:v>1.3</c:v>
                      </c:pt>
                      <c:pt idx="11074">
                        <c:v>1.3</c:v>
                      </c:pt>
                      <c:pt idx="11075">
                        <c:v>1.5</c:v>
                      </c:pt>
                      <c:pt idx="11076">
                        <c:v>1.5</c:v>
                      </c:pt>
                      <c:pt idx="11077">
                        <c:v>1.3</c:v>
                      </c:pt>
                      <c:pt idx="11078">
                        <c:v>1.3</c:v>
                      </c:pt>
                      <c:pt idx="11079">
                        <c:v>1.4</c:v>
                      </c:pt>
                      <c:pt idx="11080">
                        <c:v>1.4</c:v>
                      </c:pt>
                      <c:pt idx="11081">
                        <c:v>1.3</c:v>
                      </c:pt>
                      <c:pt idx="11082">
                        <c:v>1.4</c:v>
                      </c:pt>
                      <c:pt idx="11083">
                        <c:v>1.5</c:v>
                      </c:pt>
                      <c:pt idx="11084">
                        <c:v>1.3</c:v>
                      </c:pt>
                      <c:pt idx="11085">
                        <c:v>1.2</c:v>
                      </c:pt>
                      <c:pt idx="11086">
                        <c:v>1.5</c:v>
                      </c:pt>
                      <c:pt idx="11087">
                        <c:v>1.4</c:v>
                      </c:pt>
                      <c:pt idx="11088">
                        <c:v>1.5</c:v>
                      </c:pt>
                      <c:pt idx="11089">
                        <c:v>1.2</c:v>
                      </c:pt>
                      <c:pt idx="11090">
                        <c:v>1.3</c:v>
                      </c:pt>
                      <c:pt idx="11091">
                        <c:v>1.4</c:v>
                      </c:pt>
                      <c:pt idx="11092">
                        <c:v>1.3</c:v>
                      </c:pt>
                      <c:pt idx="11093">
                        <c:v>1.3</c:v>
                      </c:pt>
                      <c:pt idx="11094">
                        <c:v>1.4</c:v>
                      </c:pt>
                      <c:pt idx="11095">
                        <c:v>1.3</c:v>
                      </c:pt>
                      <c:pt idx="11096">
                        <c:v>1.4</c:v>
                      </c:pt>
                      <c:pt idx="11097">
                        <c:v>1.3</c:v>
                      </c:pt>
                      <c:pt idx="11098">
                        <c:v>1.4</c:v>
                      </c:pt>
                      <c:pt idx="11099">
                        <c:v>1.5</c:v>
                      </c:pt>
                      <c:pt idx="11100">
                        <c:v>1.4</c:v>
                      </c:pt>
                      <c:pt idx="11101">
                        <c:v>1.5</c:v>
                      </c:pt>
                      <c:pt idx="11102">
                        <c:v>1.4</c:v>
                      </c:pt>
                      <c:pt idx="11103">
                        <c:v>1.3</c:v>
                      </c:pt>
                      <c:pt idx="11104">
                        <c:v>1.3</c:v>
                      </c:pt>
                      <c:pt idx="11105">
                        <c:v>1.3</c:v>
                      </c:pt>
                      <c:pt idx="11106">
                        <c:v>1.4</c:v>
                      </c:pt>
                      <c:pt idx="11107">
                        <c:v>1.4</c:v>
                      </c:pt>
                      <c:pt idx="11108">
                        <c:v>1.3</c:v>
                      </c:pt>
                      <c:pt idx="11109">
                        <c:v>1.2</c:v>
                      </c:pt>
                      <c:pt idx="11110">
                        <c:v>1.4</c:v>
                      </c:pt>
                      <c:pt idx="11111">
                        <c:v>1.4</c:v>
                      </c:pt>
                      <c:pt idx="11112">
                        <c:v>1.2</c:v>
                      </c:pt>
                      <c:pt idx="11113">
                        <c:v>1.4</c:v>
                      </c:pt>
                      <c:pt idx="11114">
                        <c:v>1.4</c:v>
                      </c:pt>
                      <c:pt idx="11115">
                        <c:v>1.4</c:v>
                      </c:pt>
                      <c:pt idx="11116">
                        <c:v>1.3</c:v>
                      </c:pt>
                      <c:pt idx="11117">
                        <c:v>1.3</c:v>
                      </c:pt>
                      <c:pt idx="11118">
                        <c:v>1.4</c:v>
                      </c:pt>
                      <c:pt idx="11119">
                        <c:v>1.3</c:v>
                      </c:pt>
                      <c:pt idx="11120">
                        <c:v>1.3</c:v>
                      </c:pt>
                      <c:pt idx="11121">
                        <c:v>1.4</c:v>
                      </c:pt>
                      <c:pt idx="11122">
                        <c:v>1.4</c:v>
                      </c:pt>
                      <c:pt idx="11123">
                        <c:v>1.5</c:v>
                      </c:pt>
                      <c:pt idx="11124">
                        <c:v>1.6</c:v>
                      </c:pt>
                      <c:pt idx="11125">
                        <c:v>1.5</c:v>
                      </c:pt>
                      <c:pt idx="11126">
                        <c:v>1.1000000000000001</c:v>
                      </c:pt>
                      <c:pt idx="11127">
                        <c:v>1.4</c:v>
                      </c:pt>
                      <c:pt idx="11128">
                        <c:v>1.2</c:v>
                      </c:pt>
                      <c:pt idx="11129">
                        <c:v>1.2</c:v>
                      </c:pt>
                      <c:pt idx="11130">
                        <c:v>1.4</c:v>
                      </c:pt>
                      <c:pt idx="11131">
                        <c:v>1.4</c:v>
                      </c:pt>
                      <c:pt idx="11132">
                        <c:v>1.3</c:v>
                      </c:pt>
                      <c:pt idx="11133">
                        <c:v>1.4</c:v>
                      </c:pt>
                      <c:pt idx="11134">
                        <c:v>1.3</c:v>
                      </c:pt>
                      <c:pt idx="11135">
                        <c:v>1.4</c:v>
                      </c:pt>
                      <c:pt idx="11136">
                        <c:v>1.3</c:v>
                      </c:pt>
                      <c:pt idx="11137">
                        <c:v>1.2</c:v>
                      </c:pt>
                      <c:pt idx="11138">
                        <c:v>1.3</c:v>
                      </c:pt>
                      <c:pt idx="11139">
                        <c:v>1.3</c:v>
                      </c:pt>
                      <c:pt idx="11140">
                        <c:v>1.3</c:v>
                      </c:pt>
                      <c:pt idx="11141">
                        <c:v>1.4</c:v>
                      </c:pt>
                      <c:pt idx="11142">
                        <c:v>1.4</c:v>
                      </c:pt>
                      <c:pt idx="11143">
                        <c:v>1.4</c:v>
                      </c:pt>
                      <c:pt idx="11144">
                        <c:v>1.3</c:v>
                      </c:pt>
                      <c:pt idx="11145">
                        <c:v>1.4</c:v>
                      </c:pt>
                      <c:pt idx="11146">
                        <c:v>1.5</c:v>
                      </c:pt>
                      <c:pt idx="11147">
                        <c:v>1.3</c:v>
                      </c:pt>
                      <c:pt idx="11148">
                        <c:v>1.5</c:v>
                      </c:pt>
                      <c:pt idx="11149">
                        <c:v>1.3</c:v>
                      </c:pt>
                      <c:pt idx="11150">
                        <c:v>1.4</c:v>
                      </c:pt>
                      <c:pt idx="11151">
                        <c:v>1.2</c:v>
                      </c:pt>
                      <c:pt idx="11152">
                        <c:v>1.3</c:v>
                      </c:pt>
                      <c:pt idx="11153">
                        <c:v>1.5</c:v>
                      </c:pt>
                      <c:pt idx="11154">
                        <c:v>1.5</c:v>
                      </c:pt>
                      <c:pt idx="11155">
                        <c:v>1.2</c:v>
                      </c:pt>
                      <c:pt idx="11156">
                        <c:v>1.3</c:v>
                      </c:pt>
                      <c:pt idx="11157">
                        <c:v>1.4</c:v>
                      </c:pt>
                      <c:pt idx="11158">
                        <c:v>1.3</c:v>
                      </c:pt>
                      <c:pt idx="11159">
                        <c:v>1.4</c:v>
                      </c:pt>
                      <c:pt idx="11160">
                        <c:v>1.4</c:v>
                      </c:pt>
                      <c:pt idx="11161">
                        <c:v>1.4</c:v>
                      </c:pt>
                      <c:pt idx="11162">
                        <c:v>1.5</c:v>
                      </c:pt>
                      <c:pt idx="11163">
                        <c:v>1.3</c:v>
                      </c:pt>
                      <c:pt idx="11164">
                        <c:v>1.4</c:v>
                      </c:pt>
                      <c:pt idx="11165">
                        <c:v>1.4</c:v>
                      </c:pt>
                      <c:pt idx="11166">
                        <c:v>1.3</c:v>
                      </c:pt>
                      <c:pt idx="11167">
                        <c:v>1.7</c:v>
                      </c:pt>
                      <c:pt idx="11168">
                        <c:v>1.1000000000000001</c:v>
                      </c:pt>
                      <c:pt idx="11169">
                        <c:v>1.2</c:v>
                      </c:pt>
                      <c:pt idx="11170">
                        <c:v>1.3</c:v>
                      </c:pt>
                      <c:pt idx="11171">
                        <c:v>1.3</c:v>
                      </c:pt>
                      <c:pt idx="11172">
                        <c:v>1.4</c:v>
                      </c:pt>
                      <c:pt idx="11173">
                        <c:v>1.4</c:v>
                      </c:pt>
                      <c:pt idx="11174">
                        <c:v>1.4</c:v>
                      </c:pt>
                      <c:pt idx="11175">
                        <c:v>1.4</c:v>
                      </c:pt>
                      <c:pt idx="11176">
                        <c:v>1.4</c:v>
                      </c:pt>
                      <c:pt idx="11177">
                        <c:v>1.4</c:v>
                      </c:pt>
                      <c:pt idx="11178">
                        <c:v>1.2</c:v>
                      </c:pt>
                      <c:pt idx="11179">
                        <c:v>1.3</c:v>
                      </c:pt>
                      <c:pt idx="11180">
                        <c:v>1.4</c:v>
                      </c:pt>
                      <c:pt idx="11181">
                        <c:v>1.4</c:v>
                      </c:pt>
                      <c:pt idx="11182">
                        <c:v>1.3</c:v>
                      </c:pt>
                      <c:pt idx="11183">
                        <c:v>1.5</c:v>
                      </c:pt>
                      <c:pt idx="11184">
                        <c:v>1.3</c:v>
                      </c:pt>
                      <c:pt idx="11185">
                        <c:v>1.4</c:v>
                      </c:pt>
                      <c:pt idx="11186">
                        <c:v>1.4</c:v>
                      </c:pt>
                      <c:pt idx="11187">
                        <c:v>1.3</c:v>
                      </c:pt>
                      <c:pt idx="11188">
                        <c:v>1.3</c:v>
                      </c:pt>
                      <c:pt idx="11189">
                        <c:v>1.3</c:v>
                      </c:pt>
                      <c:pt idx="11190">
                        <c:v>1.4</c:v>
                      </c:pt>
                      <c:pt idx="11191">
                        <c:v>1.4</c:v>
                      </c:pt>
                      <c:pt idx="11192">
                        <c:v>1.5</c:v>
                      </c:pt>
                      <c:pt idx="11193">
                        <c:v>1.3</c:v>
                      </c:pt>
                      <c:pt idx="11194">
                        <c:v>1.3</c:v>
                      </c:pt>
                      <c:pt idx="11195">
                        <c:v>1.5</c:v>
                      </c:pt>
                      <c:pt idx="11196">
                        <c:v>1.4</c:v>
                      </c:pt>
                      <c:pt idx="11197">
                        <c:v>1.4</c:v>
                      </c:pt>
                      <c:pt idx="11198">
                        <c:v>1.2</c:v>
                      </c:pt>
                      <c:pt idx="11199">
                        <c:v>1.2</c:v>
                      </c:pt>
                      <c:pt idx="11200">
                        <c:v>1.4</c:v>
                      </c:pt>
                      <c:pt idx="11201">
                        <c:v>1.3</c:v>
                      </c:pt>
                      <c:pt idx="11202">
                        <c:v>1.3</c:v>
                      </c:pt>
                      <c:pt idx="11203">
                        <c:v>1.4</c:v>
                      </c:pt>
                      <c:pt idx="11204">
                        <c:v>1.3</c:v>
                      </c:pt>
                      <c:pt idx="11205">
                        <c:v>1.4</c:v>
                      </c:pt>
                      <c:pt idx="11206">
                        <c:v>1.5</c:v>
                      </c:pt>
                      <c:pt idx="11207">
                        <c:v>1.5</c:v>
                      </c:pt>
                      <c:pt idx="11208">
                        <c:v>1.2</c:v>
                      </c:pt>
                      <c:pt idx="11209">
                        <c:v>1.3</c:v>
                      </c:pt>
                      <c:pt idx="11210">
                        <c:v>1.4</c:v>
                      </c:pt>
                      <c:pt idx="11211">
                        <c:v>1.3</c:v>
                      </c:pt>
                      <c:pt idx="11212">
                        <c:v>1.3</c:v>
                      </c:pt>
                      <c:pt idx="11213">
                        <c:v>1.4</c:v>
                      </c:pt>
                      <c:pt idx="11214">
                        <c:v>1.4</c:v>
                      </c:pt>
                      <c:pt idx="11215">
                        <c:v>1.4</c:v>
                      </c:pt>
                      <c:pt idx="11216">
                        <c:v>1.4</c:v>
                      </c:pt>
                      <c:pt idx="11217">
                        <c:v>1.4</c:v>
                      </c:pt>
                      <c:pt idx="11218">
                        <c:v>1.2</c:v>
                      </c:pt>
                      <c:pt idx="11219">
                        <c:v>1.3</c:v>
                      </c:pt>
                      <c:pt idx="11220">
                        <c:v>1.5</c:v>
                      </c:pt>
                      <c:pt idx="11221">
                        <c:v>1.2</c:v>
                      </c:pt>
                      <c:pt idx="11222">
                        <c:v>1.5</c:v>
                      </c:pt>
                      <c:pt idx="11223">
                        <c:v>1.3</c:v>
                      </c:pt>
                      <c:pt idx="11224">
                        <c:v>1.2</c:v>
                      </c:pt>
                      <c:pt idx="11225">
                        <c:v>1.5</c:v>
                      </c:pt>
                      <c:pt idx="11226">
                        <c:v>1.4</c:v>
                      </c:pt>
                      <c:pt idx="11227">
                        <c:v>1.4</c:v>
                      </c:pt>
                      <c:pt idx="11228">
                        <c:v>1.2</c:v>
                      </c:pt>
                      <c:pt idx="11229">
                        <c:v>1.3</c:v>
                      </c:pt>
                      <c:pt idx="11230">
                        <c:v>1.4</c:v>
                      </c:pt>
                      <c:pt idx="11231">
                        <c:v>1.7</c:v>
                      </c:pt>
                      <c:pt idx="11232">
                        <c:v>1.4</c:v>
                      </c:pt>
                      <c:pt idx="11233">
                        <c:v>1.4</c:v>
                      </c:pt>
                      <c:pt idx="11234">
                        <c:v>1.2</c:v>
                      </c:pt>
                      <c:pt idx="11235">
                        <c:v>1.3</c:v>
                      </c:pt>
                      <c:pt idx="11236">
                        <c:v>1.3</c:v>
                      </c:pt>
                      <c:pt idx="11237">
                        <c:v>1.5</c:v>
                      </c:pt>
                      <c:pt idx="11238">
                        <c:v>1.3</c:v>
                      </c:pt>
                      <c:pt idx="11239">
                        <c:v>1.2</c:v>
                      </c:pt>
                      <c:pt idx="11240">
                        <c:v>1.4</c:v>
                      </c:pt>
                      <c:pt idx="11241">
                        <c:v>1.3</c:v>
                      </c:pt>
                      <c:pt idx="11242">
                        <c:v>1.4</c:v>
                      </c:pt>
                      <c:pt idx="11243">
                        <c:v>1.3</c:v>
                      </c:pt>
                      <c:pt idx="11244">
                        <c:v>1.3</c:v>
                      </c:pt>
                      <c:pt idx="11245">
                        <c:v>1.4</c:v>
                      </c:pt>
                      <c:pt idx="11246">
                        <c:v>1.5</c:v>
                      </c:pt>
                      <c:pt idx="11247">
                        <c:v>1.7</c:v>
                      </c:pt>
                      <c:pt idx="11248">
                        <c:v>1.1000000000000001</c:v>
                      </c:pt>
                      <c:pt idx="11249">
                        <c:v>1.2</c:v>
                      </c:pt>
                      <c:pt idx="11250">
                        <c:v>1.4</c:v>
                      </c:pt>
                      <c:pt idx="11251">
                        <c:v>1.4</c:v>
                      </c:pt>
                      <c:pt idx="11252">
                        <c:v>1.4</c:v>
                      </c:pt>
                      <c:pt idx="11253">
                        <c:v>1.4</c:v>
                      </c:pt>
                      <c:pt idx="11254">
                        <c:v>1.4</c:v>
                      </c:pt>
                      <c:pt idx="11255">
                        <c:v>1.3</c:v>
                      </c:pt>
                      <c:pt idx="11256">
                        <c:v>1.4</c:v>
                      </c:pt>
                      <c:pt idx="11257">
                        <c:v>1.4</c:v>
                      </c:pt>
                      <c:pt idx="11258">
                        <c:v>1.3</c:v>
                      </c:pt>
                      <c:pt idx="11259">
                        <c:v>1.3</c:v>
                      </c:pt>
                      <c:pt idx="11260">
                        <c:v>1.4</c:v>
                      </c:pt>
                      <c:pt idx="11261">
                        <c:v>1.4</c:v>
                      </c:pt>
                      <c:pt idx="11262">
                        <c:v>1.3</c:v>
                      </c:pt>
                      <c:pt idx="11263">
                        <c:v>1.3</c:v>
                      </c:pt>
                      <c:pt idx="11264">
                        <c:v>1.4</c:v>
                      </c:pt>
                      <c:pt idx="11265">
                        <c:v>1.4</c:v>
                      </c:pt>
                      <c:pt idx="11266">
                        <c:v>1.3</c:v>
                      </c:pt>
                      <c:pt idx="11267">
                        <c:v>1.6</c:v>
                      </c:pt>
                      <c:pt idx="11268">
                        <c:v>1.4</c:v>
                      </c:pt>
                      <c:pt idx="11269">
                        <c:v>1.2</c:v>
                      </c:pt>
                      <c:pt idx="11270">
                        <c:v>1.4</c:v>
                      </c:pt>
                      <c:pt idx="11271">
                        <c:v>1.5</c:v>
                      </c:pt>
                      <c:pt idx="11272">
                        <c:v>1.2</c:v>
                      </c:pt>
                      <c:pt idx="11273">
                        <c:v>1.3</c:v>
                      </c:pt>
                      <c:pt idx="11274">
                        <c:v>1.5</c:v>
                      </c:pt>
                      <c:pt idx="11275">
                        <c:v>1.4</c:v>
                      </c:pt>
                      <c:pt idx="11276">
                        <c:v>1.3</c:v>
                      </c:pt>
                      <c:pt idx="11277">
                        <c:v>1.6</c:v>
                      </c:pt>
                      <c:pt idx="11278">
                        <c:v>1.2</c:v>
                      </c:pt>
                      <c:pt idx="11279">
                        <c:v>1.3</c:v>
                      </c:pt>
                      <c:pt idx="11280">
                        <c:v>1.4</c:v>
                      </c:pt>
                      <c:pt idx="11281">
                        <c:v>1.3</c:v>
                      </c:pt>
                      <c:pt idx="11282">
                        <c:v>1.5</c:v>
                      </c:pt>
                      <c:pt idx="11283">
                        <c:v>1.4</c:v>
                      </c:pt>
                      <c:pt idx="11284">
                        <c:v>1.5</c:v>
                      </c:pt>
                      <c:pt idx="11285">
                        <c:v>1.4</c:v>
                      </c:pt>
                      <c:pt idx="11286">
                        <c:v>1.4</c:v>
                      </c:pt>
                      <c:pt idx="11287">
                        <c:v>1.4</c:v>
                      </c:pt>
                      <c:pt idx="11288">
                        <c:v>1.3</c:v>
                      </c:pt>
                      <c:pt idx="11289">
                        <c:v>1.4</c:v>
                      </c:pt>
                      <c:pt idx="11290">
                        <c:v>1.3</c:v>
                      </c:pt>
                      <c:pt idx="11291">
                        <c:v>1.4</c:v>
                      </c:pt>
                      <c:pt idx="11292">
                        <c:v>1.4</c:v>
                      </c:pt>
                      <c:pt idx="11293">
                        <c:v>1.2</c:v>
                      </c:pt>
                      <c:pt idx="11294">
                        <c:v>1.4</c:v>
                      </c:pt>
                      <c:pt idx="11295">
                        <c:v>1.5</c:v>
                      </c:pt>
                      <c:pt idx="11296">
                        <c:v>1.3</c:v>
                      </c:pt>
                      <c:pt idx="11297">
                        <c:v>1.4</c:v>
                      </c:pt>
                      <c:pt idx="11298">
                        <c:v>1.4</c:v>
                      </c:pt>
                      <c:pt idx="11299">
                        <c:v>1.6</c:v>
                      </c:pt>
                      <c:pt idx="11300">
                        <c:v>1.3</c:v>
                      </c:pt>
                      <c:pt idx="11301">
                        <c:v>1.3</c:v>
                      </c:pt>
                      <c:pt idx="11302">
                        <c:v>1.3</c:v>
                      </c:pt>
                      <c:pt idx="11303">
                        <c:v>1.4</c:v>
                      </c:pt>
                      <c:pt idx="11304">
                        <c:v>1.3</c:v>
                      </c:pt>
                      <c:pt idx="11305">
                        <c:v>1.4</c:v>
                      </c:pt>
                      <c:pt idx="11306">
                        <c:v>1.3</c:v>
                      </c:pt>
                      <c:pt idx="11307">
                        <c:v>1.4</c:v>
                      </c:pt>
                      <c:pt idx="11308">
                        <c:v>1.4</c:v>
                      </c:pt>
                      <c:pt idx="11309">
                        <c:v>1.3</c:v>
                      </c:pt>
                      <c:pt idx="11310">
                        <c:v>1.5</c:v>
                      </c:pt>
                      <c:pt idx="11311">
                        <c:v>1.6</c:v>
                      </c:pt>
                      <c:pt idx="11312">
                        <c:v>1.2</c:v>
                      </c:pt>
                      <c:pt idx="11313">
                        <c:v>1.3</c:v>
                      </c:pt>
                      <c:pt idx="11314">
                        <c:v>1.5</c:v>
                      </c:pt>
                      <c:pt idx="11315">
                        <c:v>1.5</c:v>
                      </c:pt>
                      <c:pt idx="11316">
                        <c:v>1.3</c:v>
                      </c:pt>
                      <c:pt idx="11317">
                        <c:v>1.3</c:v>
                      </c:pt>
                      <c:pt idx="11318">
                        <c:v>1.4</c:v>
                      </c:pt>
                      <c:pt idx="11319">
                        <c:v>1.5</c:v>
                      </c:pt>
                      <c:pt idx="11320">
                        <c:v>1.3</c:v>
                      </c:pt>
                      <c:pt idx="11321">
                        <c:v>1.5</c:v>
                      </c:pt>
                      <c:pt idx="11322">
                        <c:v>1.2</c:v>
                      </c:pt>
                      <c:pt idx="11323">
                        <c:v>1.4</c:v>
                      </c:pt>
                      <c:pt idx="11324">
                        <c:v>1.3</c:v>
                      </c:pt>
                      <c:pt idx="11325">
                        <c:v>1.5</c:v>
                      </c:pt>
                      <c:pt idx="11326">
                        <c:v>1.7</c:v>
                      </c:pt>
                      <c:pt idx="11327">
                        <c:v>1.1000000000000001</c:v>
                      </c:pt>
                      <c:pt idx="11328">
                        <c:v>1.3</c:v>
                      </c:pt>
                      <c:pt idx="11329">
                        <c:v>1.4</c:v>
                      </c:pt>
                      <c:pt idx="11330">
                        <c:v>1.4</c:v>
                      </c:pt>
                      <c:pt idx="11331">
                        <c:v>1.4</c:v>
                      </c:pt>
                      <c:pt idx="11332">
                        <c:v>1.3</c:v>
                      </c:pt>
                      <c:pt idx="11333">
                        <c:v>1.4</c:v>
                      </c:pt>
                      <c:pt idx="11334">
                        <c:v>1.5</c:v>
                      </c:pt>
                      <c:pt idx="11335">
                        <c:v>1.4</c:v>
                      </c:pt>
                      <c:pt idx="11336">
                        <c:v>1.2</c:v>
                      </c:pt>
                      <c:pt idx="11337">
                        <c:v>1.4</c:v>
                      </c:pt>
                      <c:pt idx="11338">
                        <c:v>1.3</c:v>
                      </c:pt>
                      <c:pt idx="11339">
                        <c:v>1.3</c:v>
                      </c:pt>
                      <c:pt idx="11340">
                        <c:v>1.4</c:v>
                      </c:pt>
                      <c:pt idx="11341">
                        <c:v>1.4</c:v>
                      </c:pt>
                      <c:pt idx="11342">
                        <c:v>1.3</c:v>
                      </c:pt>
                      <c:pt idx="11343">
                        <c:v>1.3</c:v>
                      </c:pt>
                      <c:pt idx="11344">
                        <c:v>1.3</c:v>
                      </c:pt>
                      <c:pt idx="11345">
                        <c:v>1.4</c:v>
                      </c:pt>
                      <c:pt idx="11346">
                        <c:v>1.5</c:v>
                      </c:pt>
                      <c:pt idx="11347">
                        <c:v>1.4</c:v>
                      </c:pt>
                      <c:pt idx="11348">
                        <c:v>1.5</c:v>
                      </c:pt>
                      <c:pt idx="11349">
                        <c:v>1.4</c:v>
                      </c:pt>
                      <c:pt idx="11350">
                        <c:v>1.4</c:v>
                      </c:pt>
                      <c:pt idx="11351">
                        <c:v>1.3</c:v>
                      </c:pt>
                      <c:pt idx="11352">
                        <c:v>1.3</c:v>
                      </c:pt>
                      <c:pt idx="11353">
                        <c:v>1.4</c:v>
                      </c:pt>
                      <c:pt idx="11354">
                        <c:v>1.4</c:v>
                      </c:pt>
                      <c:pt idx="11355">
                        <c:v>1.4</c:v>
                      </c:pt>
                      <c:pt idx="11356">
                        <c:v>1.4</c:v>
                      </c:pt>
                      <c:pt idx="11357">
                        <c:v>1.4</c:v>
                      </c:pt>
                      <c:pt idx="11358">
                        <c:v>1.3</c:v>
                      </c:pt>
                      <c:pt idx="11359">
                        <c:v>1.4</c:v>
                      </c:pt>
                      <c:pt idx="11360">
                        <c:v>1.4</c:v>
                      </c:pt>
                      <c:pt idx="11361">
                        <c:v>1.5</c:v>
                      </c:pt>
                      <c:pt idx="11362">
                        <c:v>1.4</c:v>
                      </c:pt>
                      <c:pt idx="11363">
                        <c:v>1.4</c:v>
                      </c:pt>
                      <c:pt idx="11364">
                        <c:v>1.3</c:v>
                      </c:pt>
                      <c:pt idx="11365">
                        <c:v>1.4</c:v>
                      </c:pt>
                      <c:pt idx="11366">
                        <c:v>1.5</c:v>
                      </c:pt>
                      <c:pt idx="11367">
                        <c:v>1.3</c:v>
                      </c:pt>
                      <c:pt idx="11368">
                        <c:v>1.4</c:v>
                      </c:pt>
                      <c:pt idx="11369">
                        <c:v>1.3</c:v>
                      </c:pt>
                      <c:pt idx="11370">
                        <c:v>1.5</c:v>
                      </c:pt>
                      <c:pt idx="11371">
                        <c:v>1.3</c:v>
                      </c:pt>
                      <c:pt idx="11372">
                        <c:v>1.3</c:v>
                      </c:pt>
                      <c:pt idx="11373">
                        <c:v>1.4</c:v>
                      </c:pt>
                      <c:pt idx="11374">
                        <c:v>1.4</c:v>
                      </c:pt>
                      <c:pt idx="11375">
                        <c:v>1.4</c:v>
                      </c:pt>
                      <c:pt idx="11376">
                        <c:v>1.4</c:v>
                      </c:pt>
                      <c:pt idx="11377">
                        <c:v>1.4</c:v>
                      </c:pt>
                      <c:pt idx="11378">
                        <c:v>1.5</c:v>
                      </c:pt>
                      <c:pt idx="11379">
                        <c:v>1.3</c:v>
                      </c:pt>
                      <c:pt idx="11380">
                        <c:v>1.4</c:v>
                      </c:pt>
                      <c:pt idx="11381">
                        <c:v>1.4</c:v>
                      </c:pt>
                      <c:pt idx="11382">
                        <c:v>1.4</c:v>
                      </c:pt>
                      <c:pt idx="11383">
                        <c:v>1.3</c:v>
                      </c:pt>
                      <c:pt idx="11384">
                        <c:v>1.5</c:v>
                      </c:pt>
                      <c:pt idx="11385">
                        <c:v>1.3</c:v>
                      </c:pt>
                      <c:pt idx="11386">
                        <c:v>1.3</c:v>
                      </c:pt>
                      <c:pt idx="11387">
                        <c:v>1.4</c:v>
                      </c:pt>
                      <c:pt idx="11388">
                        <c:v>1.4</c:v>
                      </c:pt>
                      <c:pt idx="11389">
                        <c:v>1.3</c:v>
                      </c:pt>
                      <c:pt idx="11390">
                        <c:v>1.5</c:v>
                      </c:pt>
                      <c:pt idx="11391">
                        <c:v>1.4</c:v>
                      </c:pt>
                      <c:pt idx="11392">
                        <c:v>1.4</c:v>
                      </c:pt>
                      <c:pt idx="11393">
                        <c:v>1.2</c:v>
                      </c:pt>
                      <c:pt idx="11394">
                        <c:v>1.3</c:v>
                      </c:pt>
                      <c:pt idx="11395">
                        <c:v>1.4</c:v>
                      </c:pt>
                      <c:pt idx="11396">
                        <c:v>1.3</c:v>
                      </c:pt>
                      <c:pt idx="11397">
                        <c:v>1.4</c:v>
                      </c:pt>
                      <c:pt idx="11398">
                        <c:v>1.4</c:v>
                      </c:pt>
                      <c:pt idx="11399">
                        <c:v>1.4</c:v>
                      </c:pt>
                      <c:pt idx="11400">
                        <c:v>1.3</c:v>
                      </c:pt>
                      <c:pt idx="11401">
                        <c:v>1.4</c:v>
                      </c:pt>
                      <c:pt idx="11402">
                        <c:v>1.7</c:v>
                      </c:pt>
                      <c:pt idx="11403">
                        <c:v>1.1000000000000001</c:v>
                      </c:pt>
                      <c:pt idx="11404">
                        <c:v>1.3</c:v>
                      </c:pt>
                      <c:pt idx="11405">
                        <c:v>1.3</c:v>
                      </c:pt>
                      <c:pt idx="11406">
                        <c:v>1.4</c:v>
                      </c:pt>
                      <c:pt idx="11407">
                        <c:v>1.4</c:v>
                      </c:pt>
                      <c:pt idx="11408">
                        <c:v>1.4</c:v>
                      </c:pt>
                      <c:pt idx="11409">
                        <c:v>1.4</c:v>
                      </c:pt>
                      <c:pt idx="11410">
                        <c:v>1.4</c:v>
                      </c:pt>
                      <c:pt idx="11411">
                        <c:v>1.5</c:v>
                      </c:pt>
                      <c:pt idx="11412">
                        <c:v>1.5</c:v>
                      </c:pt>
                      <c:pt idx="11413">
                        <c:v>1.2</c:v>
                      </c:pt>
                      <c:pt idx="11414">
                        <c:v>1.3</c:v>
                      </c:pt>
                      <c:pt idx="11415">
                        <c:v>1.3</c:v>
                      </c:pt>
                      <c:pt idx="11416">
                        <c:v>1.4</c:v>
                      </c:pt>
                      <c:pt idx="11417">
                        <c:v>1.3</c:v>
                      </c:pt>
                      <c:pt idx="11418">
                        <c:v>1.4</c:v>
                      </c:pt>
                      <c:pt idx="11419">
                        <c:v>1.4</c:v>
                      </c:pt>
                      <c:pt idx="11420">
                        <c:v>1.4</c:v>
                      </c:pt>
                      <c:pt idx="11421">
                        <c:v>1.8</c:v>
                      </c:pt>
                      <c:pt idx="11422">
                        <c:v>1.1000000000000001</c:v>
                      </c:pt>
                      <c:pt idx="11423">
                        <c:v>1.5</c:v>
                      </c:pt>
                      <c:pt idx="11424">
                        <c:v>1.5</c:v>
                      </c:pt>
                      <c:pt idx="11425">
                        <c:v>1.3</c:v>
                      </c:pt>
                      <c:pt idx="11426">
                        <c:v>1.4</c:v>
                      </c:pt>
                      <c:pt idx="11427">
                        <c:v>1.4</c:v>
                      </c:pt>
                      <c:pt idx="11428">
                        <c:v>1.1000000000000001</c:v>
                      </c:pt>
                      <c:pt idx="11429">
                        <c:v>1.3</c:v>
                      </c:pt>
                      <c:pt idx="11430">
                        <c:v>1.3</c:v>
                      </c:pt>
                      <c:pt idx="11431">
                        <c:v>1.4</c:v>
                      </c:pt>
                      <c:pt idx="11432">
                        <c:v>1.5</c:v>
                      </c:pt>
                      <c:pt idx="11433">
                        <c:v>1.2</c:v>
                      </c:pt>
                      <c:pt idx="11434">
                        <c:v>1.3</c:v>
                      </c:pt>
                      <c:pt idx="11435">
                        <c:v>1.3</c:v>
                      </c:pt>
                      <c:pt idx="11436">
                        <c:v>1.4</c:v>
                      </c:pt>
                      <c:pt idx="11437">
                        <c:v>1.3</c:v>
                      </c:pt>
                      <c:pt idx="11438">
                        <c:v>1.5</c:v>
                      </c:pt>
                      <c:pt idx="11439">
                        <c:v>1.5</c:v>
                      </c:pt>
                      <c:pt idx="11440">
                        <c:v>1.7</c:v>
                      </c:pt>
                      <c:pt idx="11441">
                        <c:v>1.2</c:v>
                      </c:pt>
                      <c:pt idx="11442">
                        <c:v>1.4</c:v>
                      </c:pt>
                      <c:pt idx="11443">
                        <c:v>1.3</c:v>
                      </c:pt>
                      <c:pt idx="11444">
                        <c:v>1.4</c:v>
                      </c:pt>
                      <c:pt idx="11445">
                        <c:v>1.3</c:v>
                      </c:pt>
                      <c:pt idx="11446">
                        <c:v>1.4</c:v>
                      </c:pt>
                      <c:pt idx="11447">
                        <c:v>1.3</c:v>
                      </c:pt>
                      <c:pt idx="11448">
                        <c:v>1.3</c:v>
                      </c:pt>
                      <c:pt idx="11449">
                        <c:v>1.4</c:v>
                      </c:pt>
                      <c:pt idx="11450">
                        <c:v>1.5</c:v>
                      </c:pt>
                      <c:pt idx="11451">
                        <c:v>1.3</c:v>
                      </c:pt>
                      <c:pt idx="11452">
                        <c:v>1.3</c:v>
                      </c:pt>
                      <c:pt idx="11453">
                        <c:v>1.4</c:v>
                      </c:pt>
                      <c:pt idx="11454">
                        <c:v>1.6</c:v>
                      </c:pt>
                      <c:pt idx="11455">
                        <c:v>1.3</c:v>
                      </c:pt>
                      <c:pt idx="11456">
                        <c:v>1.4</c:v>
                      </c:pt>
                      <c:pt idx="11457">
                        <c:v>1.3</c:v>
                      </c:pt>
                      <c:pt idx="11458">
                        <c:v>1.4</c:v>
                      </c:pt>
                      <c:pt idx="11459">
                        <c:v>1.2</c:v>
                      </c:pt>
                      <c:pt idx="11460">
                        <c:v>1.4</c:v>
                      </c:pt>
                      <c:pt idx="11461">
                        <c:v>1.3</c:v>
                      </c:pt>
                      <c:pt idx="11462">
                        <c:v>1.3</c:v>
                      </c:pt>
                      <c:pt idx="11463">
                        <c:v>1.4</c:v>
                      </c:pt>
                      <c:pt idx="11464">
                        <c:v>1.3</c:v>
                      </c:pt>
                      <c:pt idx="11465">
                        <c:v>1.2</c:v>
                      </c:pt>
                      <c:pt idx="11466">
                        <c:v>1.5</c:v>
                      </c:pt>
                      <c:pt idx="11467">
                        <c:v>1.4</c:v>
                      </c:pt>
                      <c:pt idx="11468">
                        <c:v>1.3</c:v>
                      </c:pt>
                      <c:pt idx="11469">
                        <c:v>1.5</c:v>
                      </c:pt>
                      <c:pt idx="11470">
                        <c:v>1.4</c:v>
                      </c:pt>
                      <c:pt idx="11471">
                        <c:v>1.5</c:v>
                      </c:pt>
                      <c:pt idx="11472">
                        <c:v>1.3</c:v>
                      </c:pt>
                      <c:pt idx="11473">
                        <c:v>1.4</c:v>
                      </c:pt>
                      <c:pt idx="11474">
                        <c:v>1.4</c:v>
                      </c:pt>
                      <c:pt idx="11475">
                        <c:v>1.3</c:v>
                      </c:pt>
                      <c:pt idx="11476">
                        <c:v>1.3</c:v>
                      </c:pt>
                      <c:pt idx="11477">
                        <c:v>1.5</c:v>
                      </c:pt>
                      <c:pt idx="11478">
                        <c:v>1.5</c:v>
                      </c:pt>
                      <c:pt idx="11479">
                        <c:v>1.2</c:v>
                      </c:pt>
                      <c:pt idx="11480">
                        <c:v>1.2</c:v>
                      </c:pt>
                      <c:pt idx="11481">
                        <c:v>1.4</c:v>
                      </c:pt>
                      <c:pt idx="11482">
                        <c:v>1.4</c:v>
                      </c:pt>
                      <c:pt idx="11483">
                        <c:v>1.5</c:v>
                      </c:pt>
                      <c:pt idx="11484">
                        <c:v>1.3</c:v>
                      </c:pt>
                      <c:pt idx="11485">
                        <c:v>1.6</c:v>
                      </c:pt>
                      <c:pt idx="11486">
                        <c:v>1.3</c:v>
                      </c:pt>
                      <c:pt idx="11487">
                        <c:v>1.3</c:v>
                      </c:pt>
                      <c:pt idx="11488">
                        <c:v>1.5</c:v>
                      </c:pt>
                      <c:pt idx="11489">
                        <c:v>1.4</c:v>
                      </c:pt>
                      <c:pt idx="11490">
                        <c:v>1.6</c:v>
                      </c:pt>
                      <c:pt idx="11491">
                        <c:v>1</c:v>
                      </c:pt>
                      <c:pt idx="11492">
                        <c:v>1.3</c:v>
                      </c:pt>
                      <c:pt idx="11493">
                        <c:v>1.4</c:v>
                      </c:pt>
                      <c:pt idx="11494">
                        <c:v>1.4</c:v>
                      </c:pt>
                      <c:pt idx="11495">
                        <c:v>1.3</c:v>
                      </c:pt>
                      <c:pt idx="11496">
                        <c:v>1.5</c:v>
                      </c:pt>
                      <c:pt idx="11497">
                        <c:v>1.4</c:v>
                      </c:pt>
                      <c:pt idx="11498">
                        <c:v>1.4</c:v>
                      </c:pt>
                      <c:pt idx="11499">
                        <c:v>1.3</c:v>
                      </c:pt>
                      <c:pt idx="11500">
                        <c:v>1.3</c:v>
                      </c:pt>
                      <c:pt idx="11501">
                        <c:v>1.5</c:v>
                      </c:pt>
                      <c:pt idx="11502">
                        <c:v>1.5</c:v>
                      </c:pt>
                      <c:pt idx="11503">
                        <c:v>1.3</c:v>
                      </c:pt>
                      <c:pt idx="11504">
                        <c:v>1.3</c:v>
                      </c:pt>
                      <c:pt idx="11505">
                        <c:v>1.4</c:v>
                      </c:pt>
                      <c:pt idx="11506">
                        <c:v>1.4</c:v>
                      </c:pt>
                      <c:pt idx="11507">
                        <c:v>1.2</c:v>
                      </c:pt>
                      <c:pt idx="11508">
                        <c:v>1.4</c:v>
                      </c:pt>
                      <c:pt idx="11509">
                        <c:v>1.3</c:v>
                      </c:pt>
                      <c:pt idx="11510">
                        <c:v>1.4</c:v>
                      </c:pt>
                      <c:pt idx="11511">
                        <c:v>1.3</c:v>
                      </c:pt>
                      <c:pt idx="11512">
                        <c:v>1.3</c:v>
                      </c:pt>
                      <c:pt idx="11513">
                        <c:v>1.4</c:v>
                      </c:pt>
                      <c:pt idx="11514">
                        <c:v>1.3</c:v>
                      </c:pt>
                      <c:pt idx="11515">
                        <c:v>1.4</c:v>
                      </c:pt>
                      <c:pt idx="11516">
                        <c:v>1.4</c:v>
                      </c:pt>
                      <c:pt idx="11517">
                        <c:v>1.4</c:v>
                      </c:pt>
                      <c:pt idx="11518">
                        <c:v>1.3</c:v>
                      </c:pt>
                      <c:pt idx="11519">
                        <c:v>1.3</c:v>
                      </c:pt>
                      <c:pt idx="11520">
                        <c:v>1.3</c:v>
                      </c:pt>
                      <c:pt idx="11521">
                        <c:v>1.4</c:v>
                      </c:pt>
                      <c:pt idx="11522">
                        <c:v>1.4</c:v>
                      </c:pt>
                      <c:pt idx="11523">
                        <c:v>1.3</c:v>
                      </c:pt>
                      <c:pt idx="11524">
                        <c:v>1.4</c:v>
                      </c:pt>
                      <c:pt idx="11525">
                        <c:v>1.5</c:v>
                      </c:pt>
                      <c:pt idx="11526">
                        <c:v>1.4</c:v>
                      </c:pt>
                      <c:pt idx="11527">
                        <c:v>1.3</c:v>
                      </c:pt>
                      <c:pt idx="11528">
                        <c:v>1.3</c:v>
                      </c:pt>
                      <c:pt idx="11529">
                        <c:v>1.5</c:v>
                      </c:pt>
                      <c:pt idx="11530">
                        <c:v>1.3</c:v>
                      </c:pt>
                      <c:pt idx="11531">
                        <c:v>1.4</c:v>
                      </c:pt>
                      <c:pt idx="11532">
                        <c:v>1.5</c:v>
                      </c:pt>
                      <c:pt idx="11533">
                        <c:v>1.5</c:v>
                      </c:pt>
                      <c:pt idx="11534">
                        <c:v>1.4</c:v>
                      </c:pt>
                      <c:pt idx="11535">
                        <c:v>1.3</c:v>
                      </c:pt>
                      <c:pt idx="11536">
                        <c:v>1.4</c:v>
                      </c:pt>
                      <c:pt idx="11537">
                        <c:v>1.5</c:v>
                      </c:pt>
                      <c:pt idx="11538">
                        <c:v>1.3</c:v>
                      </c:pt>
                      <c:pt idx="11539">
                        <c:v>1.6</c:v>
                      </c:pt>
                      <c:pt idx="11540">
                        <c:v>1.1000000000000001</c:v>
                      </c:pt>
                      <c:pt idx="11541">
                        <c:v>1.3</c:v>
                      </c:pt>
                      <c:pt idx="11542">
                        <c:v>1.3</c:v>
                      </c:pt>
                      <c:pt idx="11543">
                        <c:v>1.3</c:v>
                      </c:pt>
                      <c:pt idx="11544">
                        <c:v>1.4</c:v>
                      </c:pt>
                      <c:pt idx="11545">
                        <c:v>1.5</c:v>
                      </c:pt>
                      <c:pt idx="11546">
                        <c:v>1.2</c:v>
                      </c:pt>
                      <c:pt idx="11547">
                        <c:v>1.4</c:v>
                      </c:pt>
                      <c:pt idx="11548">
                        <c:v>1.4</c:v>
                      </c:pt>
                      <c:pt idx="11549">
                        <c:v>1.4</c:v>
                      </c:pt>
                      <c:pt idx="11550">
                        <c:v>1.4</c:v>
                      </c:pt>
                      <c:pt idx="11551">
                        <c:v>1.3</c:v>
                      </c:pt>
                      <c:pt idx="11552">
                        <c:v>1.5</c:v>
                      </c:pt>
                      <c:pt idx="11553">
                        <c:v>1.3</c:v>
                      </c:pt>
                      <c:pt idx="11554">
                        <c:v>1.4</c:v>
                      </c:pt>
                      <c:pt idx="11555">
                        <c:v>1.5</c:v>
                      </c:pt>
                      <c:pt idx="11556">
                        <c:v>1.4</c:v>
                      </c:pt>
                      <c:pt idx="11557">
                        <c:v>1.4</c:v>
                      </c:pt>
                      <c:pt idx="11558">
                        <c:v>1.5</c:v>
                      </c:pt>
                      <c:pt idx="11559">
                        <c:v>1.1000000000000001</c:v>
                      </c:pt>
                      <c:pt idx="11560">
                        <c:v>1.4</c:v>
                      </c:pt>
                      <c:pt idx="11561">
                        <c:v>1.6</c:v>
                      </c:pt>
                      <c:pt idx="11562">
                        <c:v>1.1000000000000001</c:v>
                      </c:pt>
                      <c:pt idx="11563">
                        <c:v>1.3</c:v>
                      </c:pt>
                      <c:pt idx="11564">
                        <c:v>1.4</c:v>
                      </c:pt>
                      <c:pt idx="11565">
                        <c:v>1.4</c:v>
                      </c:pt>
                      <c:pt idx="11566">
                        <c:v>1.3</c:v>
                      </c:pt>
                      <c:pt idx="11567">
                        <c:v>1.4</c:v>
                      </c:pt>
                      <c:pt idx="11568">
                        <c:v>1.4</c:v>
                      </c:pt>
                      <c:pt idx="11569">
                        <c:v>1.4</c:v>
                      </c:pt>
                      <c:pt idx="11570">
                        <c:v>1.3</c:v>
                      </c:pt>
                      <c:pt idx="11571">
                        <c:v>1.3</c:v>
                      </c:pt>
                      <c:pt idx="11572">
                        <c:v>1.4</c:v>
                      </c:pt>
                      <c:pt idx="11573">
                        <c:v>1.4</c:v>
                      </c:pt>
                      <c:pt idx="11574">
                        <c:v>1.3</c:v>
                      </c:pt>
                      <c:pt idx="11575">
                        <c:v>1.4</c:v>
                      </c:pt>
                      <c:pt idx="11576">
                        <c:v>1.5</c:v>
                      </c:pt>
                      <c:pt idx="11577">
                        <c:v>1.4</c:v>
                      </c:pt>
                      <c:pt idx="11578">
                        <c:v>1.5</c:v>
                      </c:pt>
                      <c:pt idx="11579">
                        <c:v>1.2</c:v>
                      </c:pt>
                      <c:pt idx="11580">
                        <c:v>1.5</c:v>
                      </c:pt>
                      <c:pt idx="11581">
                        <c:v>1.3</c:v>
                      </c:pt>
                      <c:pt idx="11582">
                        <c:v>1.2</c:v>
                      </c:pt>
                      <c:pt idx="11583">
                        <c:v>1.6</c:v>
                      </c:pt>
                      <c:pt idx="11584">
                        <c:v>1.3</c:v>
                      </c:pt>
                      <c:pt idx="11585">
                        <c:v>1.4</c:v>
                      </c:pt>
                      <c:pt idx="11586">
                        <c:v>1.3</c:v>
                      </c:pt>
                      <c:pt idx="11587">
                        <c:v>1.3</c:v>
                      </c:pt>
                      <c:pt idx="11588">
                        <c:v>1.3</c:v>
                      </c:pt>
                      <c:pt idx="11589">
                        <c:v>1.5</c:v>
                      </c:pt>
                      <c:pt idx="11590">
                        <c:v>1.3</c:v>
                      </c:pt>
                      <c:pt idx="11591">
                        <c:v>1.3</c:v>
                      </c:pt>
                      <c:pt idx="11592">
                        <c:v>1.4</c:v>
                      </c:pt>
                      <c:pt idx="11593">
                        <c:v>1.5</c:v>
                      </c:pt>
                      <c:pt idx="11594">
                        <c:v>1.1000000000000001</c:v>
                      </c:pt>
                      <c:pt idx="11595">
                        <c:v>1.5</c:v>
                      </c:pt>
                      <c:pt idx="11596">
                        <c:v>1.5</c:v>
                      </c:pt>
                      <c:pt idx="11597">
                        <c:v>1.3</c:v>
                      </c:pt>
                      <c:pt idx="11598">
                        <c:v>1.3</c:v>
                      </c:pt>
                      <c:pt idx="11599">
                        <c:v>1.4</c:v>
                      </c:pt>
                      <c:pt idx="11600">
                        <c:v>1.4</c:v>
                      </c:pt>
                      <c:pt idx="11601">
                        <c:v>1.3</c:v>
                      </c:pt>
                      <c:pt idx="11602">
                        <c:v>1.2</c:v>
                      </c:pt>
                      <c:pt idx="11603">
                        <c:v>1.4</c:v>
                      </c:pt>
                      <c:pt idx="11604">
                        <c:v>1.3</c:v>
                      </c:pt>
                      <c:pt idx="11605">
                        <c:v>1.3</c:v>
                      </c:pt>
                      <c:pt idx="11606">
                        <c:v>1.3</c:v>
                      </c:pt>
                      <c:pt idx="11607">
                        <c:v>1.5</c:v>
                      </c:pt>
                      <c:pt idx="11608">
                        <c:v>1.2</c:v>
                      </c:pt>
                      <c:pt idx="11609">
                        <c:v>1.3</c:v>
                      </c:pt>
                      <c:pt idx="11610">
                        <c:v>1.3</c:v>
                      </c:pt>
                      <c:pt idx="11611">
                        <c:v>1.5</c:v>
                      </c:pt>
                      <c:pt idx="11612">
                        <c:v>1.6</c:v>
                      </c:pt>
                      <c:pt idx="11613">
                        <c:v>1.3</c:v>
                      </c:pt>
                      <c:pt idx="11614">
                        <c:v>1.3</c:v>
                      </c:pt>
                      <c:pt idx="11615">
                        <c:v>1.3</c:v>
                      </c:pt>
                      <c:pt idx="11616">
                        <c:v>1.3</c:v>
                      </c:pt>
                      <c:pt idx="11617">
                        <c:v>1.4</c:v>
                      </c:pt>
                      <c:pt idx="11618">
                        <c:v>1.3</c:v>
                      </c:pt>
                      <c:pt idx="11619">
                        <c:v>1.5</c:v>
                      </c:pt>
                      <c:pt idx="11620">
                        <c:v>1.5</c:v>
                      </c:pt>
                      <c:pt idx="11621">
                        <c:v>1.3</c:v>
                      </c:pt>
                      <c:pt idx="11622">
                        <c:v>1.3</c:v>
                      </c:pt>
                      <c:pt idx="11623">
                        <c:v>1.4</c:v>
                      </c:pt>
                      <c:pt idx="11624">
                        <c:v>1.3</c:v>
                      </c:pt>
                      <c:pt idx="11625">
                        <c:v>1.4</c:v>
                      </c:pt>
                      <c:pt idx="11626">
                        <c:v>1.3</c:v>
                      </c:pt>
                      <c:pt idx="11627">
                        <c:v>1.5</c:v>
                      </c:pt>
                      <c:pt idx="11628">
                        <c:v>1.4</c:v>
                      </c:pt>
                      <c:pt idx="11629">
                        <c:v>1.4</c:v>
                      </c:pt>
                      <c:pt idx="11630">
                        <c:v>1.3</c:v>
                      </c:pt>
                      <c:pt idx="11631">
                        <c:v>1.5</c:v>
                      </c:pt>
                      <c:pt idx="11632">
                        <c:v>1.3</c:v>
                      </c:pt>
                      <c:pt idx="11633">
                        <c:v>1.3</c:v>
                      </c:pt>
                      <c:pt idx="11634">
                        <c:v>1.4</c:v>
                      </c:pt>
                      <c:pt idx="11635">
                        <c:v>1.3</c:v>
                      </c:pt>
                      <c:pt idx="11636">
                        <c:v>1.4</c:v>
                      </c:pt>
                      <c:pt idx="11637">
                        <c:v>1.4</c:v>
                      </c:pt>
                      <c:pt idx="11638">
                        <c:v>1.3</c:v>
                      </c:pt>
                      <c:pt idx="11639">
                        <c:v>1.4</c:v>
                      </c:pt>
                      <c:pt idx="11640">
                        <c:v>1.4</c:v>
                      </c:pt>
                      <c:pt idx="11641">
                        <c:v>1.3</c:v>
                      </c:pt>
                      <c:pt idx="11642">
                        <c:v>1.5</c:v>
                      </c:pt>
                      <c:pt idx="11643">
                        <c:v>1.5</c:v>
                      </c:pt>
                      <c:pt idx="11644">
                        <c:v>1.6</c:v>
                      </c:pt>
                      <c:pt idx="11645">
                        <c:v>1.6</c:v>
                      </c:pt>
                      <c:pt idx="11646">
                        <c:v>1.2</c:v>
                      </c:pt>
                      <c:pt idx="11647">
                        <c:v>1.2</c:v>
                      </c:pt>
                      <c:pt idx="11648">
                        <c:v>1.2</c:v>
                      </c:pt>
                      <c:pt idx="11649">
                        <c:v>1.3</c:v>
                      </c:pt>
                      <c:pt idx="11650">
                        <c:v>1.3</c:v>
                      </c:pt>
                      <c:pt idx="11651">
                        <c:v>1.4</c:v>
                      </c:pt>
                      <c:pt idx="11652">
                        <c:v>1.5</c:v>
                      </c:pt>
                      <c:pt idx="11653">
                        <c:v>1.3</c:v>
                      </c:pt>
                      <c:pt idx="11654">
                        <c:v>1.3</c:v>
                      </c:pt>
                      <c:pt idx="11655">
                        <c:v>1.3</c:v>
                      </c:pt>
                      <c:pt idx="11656">
                        <c:v>1.4</c:v>
                      </c:pt>
                      <c:pt idx="11657">
                        <c:v>1.4</c:v>
                      </c:pt>
                      <c:pt idx="11658">
                        <c:v>1.3</c:v>
                      </c:pt>
                      <c:pt idx="11659">
                        <c:v>1.5</c:v>
                      </c:pt>
                      <c:pt idx="11660">
                        <c:v>1.4</c:v>
                      </c:pt>
                      <c:pt idx="11661">
                        <c:v>1.3</c:v>
                      </c:pt>
                      <c:pt idx="11662">
                        <c:v>1.5</c:v>
                      </c:pt>
                      <c:pt idx="11663">
                        <c:v>1.3</c:v>
                      </c:pt>
                      <c:pt idx="11664">
                        <c:v>1.3</c:v>
                      </c:pt>
                      <c:pt idx="11665">
                        <c:v>1.3</c:v>
                      </c:pt>
                      <c:pt idx="11666">
                        <c:v>1.4</c:v>
                      </c:pt>
                      <c:pt idx="11667">
                        <c:v>1.3</c:v>
                      </c:pt>
                      <c:pt idx="11668">
                        <c:v>1.3</c:v>
                      </c:pt>
                      <c:pt idx="11669">
                        <c:v>1.3</c:v>
                      </c:pt>
                      <c:pt idx="11670">
                        <c:v>1.4</c:v>
                      </c:pt>
                      <c:pt idx="11671">
                        <c:v>1.6</c:v>
                      </c:pt>
                      <c:pt idx="11672">
                        <c:v>1.3</c:v>
                      </c:pt>
                      <c:pt idx="11673">
                        <c:v>1.6</c:v>
                      </c:pt>
                      <c:pt idx="11674">
                        <c:v>1.4</c:v>
                      </c:pt>
                      <c:pt idx="11675">
                        <c:v>1.5</c:v>
                      </c:pt>
                      <c:pt idx="11676">
                        <c:v>1.3</c:v>
                      </c:pt>
                      <c:pt idx="11677">
                        <c:v>1.2</c:v>
                      </c:pt>
                      <c:pt idx="11678">
                        <c:v>1.4</c:v>
                      </c:pt>
                      <c:pt idx="11679">
                        <c:v>1.4</c:v>
                      </c:pt>
                      <c:pt idx="11680">
                        <c:v>1.3</c:v>
                      </c:pt>
                      <c:pt idx="11681">
                        <c:v>1.3</c:v>
                      </c:pt>
                      <c:pt idx="11682">
                        <c:v>1.4</c:v>
                      </c:pt>
                      <c:pt idx="11683">
                        <c:v>1.3</c:v>
                      </c:pt>
                      <c:pt idx="11684">
                        <c:v>1.4</c:v>
                      </c:pt>
                      <c:pt idx="11685">
                        <c:v>1.3</c:v>
                      </c:pt>
                      <c:pt idx="11686">
                        <c:v>1.4</c:v>
                      </c:pt>
                      <c:pt idx="11687">
                        <c:v>1.3</c:v>
                      </c:pt>
                      <c:pt idx="11688">
                        <c:v>1.3</c:v>
                      </c:pt>
                      <c:pt idx="11689">
                        <c:v>1.5</c:v>
                      </c:pt>
                      <c:pt idx="11690">
                        <c:v>1.4</c:v>
                      </c:pt>
                      <c:pt idx="11691">
                        <c:v>1.4</c:v>
                      </c:pt>
                      <c:pt idx="11692">
                        <c:v>1.4</c:v>
                      </c:pt>
                      <c:pt idx="11693">
                        <c:v>1.4</c:v>
                      </c:pt>
                      <c:pt idx="11694">
                        <c:v>1.5</c:v>
                      </c:pt>
                      <c:pt idx="11695">
                        <c:v>1.4</c:v>
                      </c:pt>
                      <c:pt idx="11696">
                        <c:v>1.5</c:v>
                      </c:pt>
                      <c:pt idx="11697">
                        <c:v>1.1000000000000001</c:v>
                      </c:pt>
                      <c:pt idx="11698">
                        <c:v>1.3</c:v>
                      </c:pt>
                      <c:pt idx="11699">
                        <c:v>1.4</c:v>
                      </c:pt>
                      <c:pt idx="11700">
                        <c:v>1.4</c:v>
                      </c:pt>
                      <c:pt idx="11701">
                        <c:v>1.4</c:v>
                      </c:pt>
                      <c:pt idx="11702">
                        <c:v>1.4</c:v>
                      </c:pt>
                      <c:pt idx="11703">
                        <c:v>1.4</c:v>
                      </c:pt>
                      <c:pt idx="11704">
                        <c:v>1.3</c:v>
                      </c:pt>
                      <c:pt idx="11705">
                        <c:v>1.4</c:v>
                      </c:pt>
                      <c:pt idx="11706">
                        <c:v>1.4</c:v>
                      </c:pt>
                      <c:pt idx="11707">
                        <c:v>1.4</c:v>
                      </c:pt>
                      <c:pt idx="11708">
                        <c:v>1.4</c:v>
                      </c:pt>
                      <c:pt idx="11709">
                        <c:v>1.4</c:v>
                      </c:pt>
                      <c:pt idx="11710">
                        <c:v>1.4</c:v>
                      </c:pt>
                      <c:pt idx="11711">
                        <c:v>1.5</c:v>
                      </c:pt>
                      <c:pt idx="11712">
                        <c:v>1.3</c:v>
                      </c:pt>
                      <c:pt idx="11713">
                        <c:v>1.5</c:v>
                      </c:pt>
                      <c:pt idx="11714">
                        <c:v>1.5</c:v>
                      </c:pt>
                      <c:pt idx="11715">
                        <c:v>1.2</c:v>
                      </c:pt>
                      <c:pt idx="11716">
                        <c:v>1.4</c:v>
                      </c:pt>
                      <c:pt idx="11717">
                        <c:v>1.3</c:v>
                      </c:pt>
                      <c:pt idx="11718">
                        <c:v>1.5</c:v>
                      </c:pt>
                      <c:pt idx="11719">
                        <c:v>1.2</c:v>
                      </c:pt>
                      <c:pt idx="11720">
                        <c:v>1.3</c:v>
                      </c:pt>
                      <c:pt idx="11721">
                        <c:v>1.3</c:v>
                      </c:pt>
                      <c:pt idx="11722">
                        <c:v>1.4</c:v>
                      </c:pt>
                      <c:pt idx="11723">
                        <c:v>1.3</c:v>
                      </c:pt>
                      <c:pt idx="11724">
                        <c:v>1.5</c:v>
                      </c:pt>
                      <c:pt idx="11725">
                        <c:v>1.4</c:v>
                      </c:pt>
                      <c:pt idx="11726">
                        <c:v>1.4</c:v>
                      </c:pt>
                      <c:pt idx="11727">
                        <c:v>1.4</c:v>
                      </c:pt>
                      <c:pt idx="11728">
                        <c:v>1.5</c:v>
                      </c:pt>
                      <c:pt idx="11729">
                        <c:v>1.4</c:v>
                      </c:pt>
                      <c:pt idx="11730">
                        <c:v>1.3</c:v>
                      </c:pt>
                      <c:pt idx="11731">
                        <c:v>1.3</c:v>
                      </c:pt>
                      <c:pt idx="11732">
                        <c:v>1.4</c:v>
                      </c:pt>
                      <c:pt idx="11733">
                        <c:v>1.4</c:v>
                      </c:pt>
                      <c:pt idx="11734">
                        <c:v>1.4</c:v>
                      </c:pt>
                      <c:pt idx="11735">
                        <c:v>1.2</c:v>
                      </c:pt>
                      <c:pt idx="11736">
                        <c:v>1.5</c:v>
                      </c:pt>
                      <c:pt idx="11737">
                        <c:v>1.4</c:v>
                      </c:pt>
                      <c:pt idx="11738">
                        <c:v>1.3</c:v>
                      </c:pt>
                      <c:pt idx="11739">
                        <c:v>1.5</c:v>
                      </c:pt>
                      <c:pt idx="11740">
                        <c:v>1.4</c:v>
                      </c:pt>
                      <c:pt idx="11741">
                        <c:v>1.5</c:v>
                      </c:pt>
                      <c:pt idx="11742">
                        <c:v>1.3</c:v>
                      </c:pt>
                      <c:pt idx="11743">
                        <c:v>1.4</c:v>
                      </c:pt>
                      <c:pt idx="11744">
                        <c:v>1.4</c:v>
                      </c:pt>
                      <c:pt idx="11745">
                        <c:v>1.4</c:v>
                      </c:pt>
                      <c:pt idx="11746">
                        <c:v>1.3</c:v>
                      </c:pt>
                      <c:pt idx="11747">
                        <c:v>1.4</c:v>
                      </c:pt>
                      <c:pt idx="11748">
                        <c:v>1.5</c:v>
                      </c:pt>
                      <c:pt idx="11749">
                        <c:v>1.4</c:v>
                      </c:pt>
                      <c:pt idx="11750">
                        <c:v>1.4</c:v>
                      </c:pt>
                      <c:pt idx="11751">
                        <c:v>1.3</c:v>
                      </c:pt>
                      <c:pt idx="11752">
                        <c:v>1.5</c:v>
                      </c:pt>
                      <c:pt idx="11753">
                        <c:v>1.4</c:v>
                      </c:pt>
                      <c:pt idx="11754">
                        <c:v>1.4</c:v>
                      </c:pt>
                      <c:pt idx="11755">
                        <c:v>1.3</c:v>
                      </c:pt>
                      <c:pt idx="11756">
                        <c:v>1.4</c:v>
                      </c:pt>
                      <c:pt idx="11757">
                        <c:v>1.6</c:v>
                      </c:pt>
                      <c:pt idx="11758">
                        <c:v>1.3</c:v>
                      </c:pt>
                      <c:pt idx="11759">
                        <c:v>1.5</c:v>
                      </c:pt>
                      <c:pt idx="11760">
                        <c:v>1.3</c:v>
                      </c:pt>
                      <c:pt idx="11761">
                        <c:v>1.4</c:v>
                      </c:pt>
                      <c:pt idx="11762">
                        <c:v>1.3</c:v>
                      </c:pt>
                      <c:pt idx="11763">
                        <c:v>1.4</c:v>
                      </c:pt>
                      <c:pt idx="11764">
                        <c:v>1.3</c:v>
                      </c:pt>
                      <c:pt idx="11765">
                        <c:v>1.3</c:v>
                      </c:pt>
                      <c:pt idx="11766">
                        <c:v>1.5</c:v>
                      </c:pt>
                      <c:pt idx="11767">
                        <c:v>1.4</c:v>
                      </c:pt>
                      <c:pt idx="11768">
                        <c:v>1.3</c:v>
                      </c:pt>
                      <c:pt idx="11769">
                        <c:v>1.4</c:v>
                      </c:pt>
                      <c:pt idx="11770">
                        <c:v>1.5</c:v>
                      </c:pt>
                      <c:pt idx="11771">
                        <c:v>1.3</c:v>
                      </c:pt>
                      <c:pt idx="11772">
                        <c:v>1.4</c:v>
                      </c:pt>
                      <c:pt idx="11773">
                        <c:v>1.5</c:v>
                      </c:pt>
                      <c:pt idx="11774">
                        <c:v>1.4</c:v>
                      </c:pt>
                      <c:pt idx="11775">
                        <c:v>1.3</c:v>
                      </c:pt>
                      <c:pt idx="11776">
                        <c:v>1.5</c:v>
                      </c:pt>
                      <c:pt idx="11777">
                        <c:v>1.5</c:v>
                      </c:pt>
                      <c:pt idx="11778">
                        <c:v>1.2</c:v>
                      </c:pt>
                      <c:pt idx="11779">
                        <c:v>1.3</c:v>
                      </c:pt>
                      <c:pt idx="11780">
                        <c:v>1.3</c:v>
                      </c:pt>
                      <c:pt idx="11781">
                        <c:v>1.4</c:v>
                      </c:pt>
                      <c:pt idx="11782">
                        <c:v>1.4</c:v>
                      </c:pt>
                      <c:pt idx="11783">
                        <c:v>1.4</c:v>
                      </c:pt>
                      <c:pt idx="11784">
                        <c:v>1.3</c:v>
                      </c:pt>
                      <c:pt idx="11785">
                        <c:v>1.4</c:v>
                      </c:pt>
                      <c:pt idx="11786">
                        <c:v>1.5</c:v>
                      </c:pt>
                      <c:pt idx="11787">
                        <c:v>1.4</c:v>
                      </c:pt>
                      <c:pt idx="11788">
                        <c:v>1.3</c:v>
                      </c:pt>
                      <c:pt idx="11789">
                        <c:v>1.5</c:v>
                      </c:pt>
                      <c:pt idx="11790">
                        <c:v>1.6</c:v>
                      </c:pt>
                      <c:pt idx="11791">
                        <c:v>1.3</c:v>
                      </c:pt>
                      <c:pt idx="11792">
                        <c:v>1.4</c:v>
                      </c:pt>
                      <c:pt idx="11793">
                        <c:v>1.4</c:v>
                      </c:pt>
                      <c:pt idx="11794">
                        <c:v>1.5</c:v>
                      </c:pt>
                      <c:pt idx="11795">
                        <c:v>1.2</c:v>
                      </c:pt>
                      <c:pt idx="11796">
                        <c:v>1.3</c:v>
                      </c:pt>
                      <c:pt idx="11797">
                        <c:v>1.3</c:v>
                      </c:pt>
                      <c:pt idx="11798">
                        <c:v>1.4</c:v>
                      </c:pt>
                      <c:pt idx="11799">
                        <c:v>1.5</c:v>
                      </c:pt>
                      <c:pt idx="11800">
                        <c:v>1.6</c:v>
                      </c:pt>
                      <c:pt idx="11801">
                        <c:v>1.4</c:v>
                      </c:pt>
                      <c:pt idx="11802">
                        <c:v>1.4</c:v>
                      </c:pt>
                      <c:pt idx="11803">
                        <c:v>1.3</c:v>
                      </c:pt>
                      <c:pt idx="11804">
                        <c:v>1.3</c:v>
                      </c:pt>
                      <c:pt idx="11805">
                        <c:v>1.3</c:v>
                      </c:pt>
                      <c:pt idx="11806">
                        <c:v>1.4</c:v>
                      </c:pt>
                      <c:pt idx="11807">
                        <c:v>1.4</c:v>
                      </c:pt>
                      <c:pt idx="11808">
                        <c:v>1.3</c:v>
                      </c:pt>
                      <c:pt idx="11809">
                        <c:v>1.4</c:v>
                      </c:pt>
                      <c:pt idx="11810">
                        <c:v>1.4</c:v>
                      </c:pt>
                      <c:pt idx="11811">
                        <c:v>1.3</c:v>
                      </c:pt>
                      <c:pt idx="11812">
                        <c:v>1.3</c:v>
                      </c:pt>
                      <c:pt idx="11813">
                        <c:v>1.4</c:v>
                      </c:pt>
                      <c:pt idx="11814">
                        <c:v>1.3</c:v>
                      </c:pt>
                      <c:pt idx="11815">
                        <c:v>1.4</c:v>
                      </c:pt>
                      <c:pt idx="11816">
                        <c:v>1.4</c:v>
                      </c:pt>
                      <c:pt idx="11817">
                        <c:v>1.3</c:v>
                      </c:pt>
                      <c:pt idx="11818">
                        <c:v>1.5</c:v>
                      </c:pt>
                      <c:pt idx="11819">
                        <c:v>1.5</c:v>
                      </c:pt>
                      <c:pt idx="11820">
                        <c:v>1.3</c:v>
                      </c:pt>
                      <c:pt idx="11821">
                        <c:v>1.5</c:v>
                      </c:pt>
                      <c:pt idx="11822">
                        <c:v>1.6</c:v>
                      </c:pt>
                      <c:pt idx="11823">
                        <c:v>1.3</c:v>
                      </c:pt>
                      <c:pt idx="11824">
                        <c:v>1.3</c:v>
                      </c:pt>
                      <c:pt idx="11825">
                        <c:v>1.4</c:v>
                      </c:pt>
                      <c:pt idx="11826">
                        <c:v>1.6</c:v>
                      </c:pt>
                      <c:pt idx="11827">
                        <c:v>1.5</c:v>
                      </c:pt>
                      <c:pt idx="11828">
                        <c:v>1.5</c:v>
                      </c:pt>
                      <c:pt idx="11829">
                        <c:v>1.2</c:v>
                      </c:pt>
                      <c:pt idx="11830">
                        <c:v>1.2</c:v>
                      </c:pt>
                      <c:pt idx="11831">
                        <c:v>1.4</c:v>
                      </c:pt>
                      <c:pt idx="11832">
                        <c:v>1.5</c:v>
                      </c:pt>
                      <c:pt idx="11833">
                        <c:v>1.4</c:v>
                      </c:pt>
                      <c:pt idx="11834">
                        <c:v>1.3</c:v>
                      </c:pt>
                      <c:pt idx="11835">
                        <c:v>1.4</c:v>
                      </c:pt>
                      <c:pt idx="11836">
                        <c:v>1.3</c:v>
                      </c:pt>
                      <c:pt idx="11837">
                        <c:v>1.4</c:v>
                      </c:pt>
                      <c:pt idx="11838">
                        <c:v>1.3</c:v>
                      </c:pt>
                      <c:pt idx="11839">
                        <c:v>1.6</c:v>
                      </c:pt>
                      <c:pt idx="11840">
                        <c:v>1.4</c:v>
                      </c:pt>
                      <c:pt idx="11841">
                        <c:v>1.5</c:v>
                      </c:pt>
                      <c:pt idx="11842">
                        <c:v>1.3</c:v>
                      </c:pt>
                      <c:pt idx="11843">
                        <c:v>1.9</c:v>
                      </c:pt>
                      <c:pt idx="11844">
                        <c:v>1</c:v>
                      </c:pt>
                      <c:pt idx="11845">
                        <c:v>1.4</c:v>
                      </c:pt>
                      <c:pt idx="11846">
                        <c:v>1.3</c:v>
                      </c:pt>
                      <c:pt idx="11847">
                        <c:v>1.5</c:v>
                      </c:pt>
                      <c:pt idx="11848">
                        <c:v>1.3</c:v>
                      </c:pt>
                      <c:pt idx="11849">
                        <c:v>1.5</c:v>
                      </c:pt>
                      <c:pt idx="11850">
                        <c:v>1.3</c:v>
                      </c:pt>
                      <c:pt idx="11851">
                        <c:v>1.3</c:v>
                      </c:pt>
                      <c:pt idx="11852">
                        <c:v>1.4</c:v>
                      </c:pt>
                      <c:pt idx="11853">
                        <c:v>1.3</c:v>
                      </c:pt>
                      <c:pt idx="11854">
                        <c:v>1.4</c:v>
                      </c:pt>
                      <c:pt idx="11855">
                        <c:v>1.3</c:v>
                      </c:pt>
                      <c:pt idx="11856">
                        <c:v>1.6</c:v>
                      </c:pt>
                      <c:pt idx="11857">
                        <c:v>1.6</c:v>
                      </c:pt>
                      <c:pt idx="11858">
                        <c:v>1.5</c:v>
                      </c:pt>
                      <c:pt idx="11859">
                        <c:v>1.4</c:v>
                      </c:pt>
                      <c:pt idx="11860">
                        <c:v>1.5</c:v>
                      </c:pt>
                      <c:pt idx="11861">
                        <c:v>1.3</c:v>
                      </c:pt>
                      <c:pt idx="11862">
                        <c:v>1.3</c:v>
                      </c:pt>
                      <c:pt idx="11863">
                        <c:v>1.5</c:v>
                      </c:pt>
                      <c:pt idx="11864">
                        <c:v>1.3</c:v>
                      </c:pt>
                      <c:pt idx="11865">
                        <c:v>1.4</c:v>
                      </c:pt>
                      <c:pt idx="11866">
                        <c:v>1.3</c:v>
                      </c:pt>
                      <c:pt idx="11867">
                        <c:v>1.4</c:v>
                      </c:pt>
                      <c:pt idx="11868">
                        <c:v>1.3</c:v>
                      </c:pt>
                      <c:pt idx="11869">
                        <c:v>1.5</c:v>
                      </c:pt>
                      <c:pt idx="11870">
                        <c:v>1.4</c:v>
                      </c:pt>
                      <c:pt idx="11871">
                        <c:v>1.4</c:v>
                      </c:pt>
                      <c:pt idx="11872">
                        <c:v>1.5</c:v>
                      </c:pt>
                      <c:pt idx="11873">
                        <c:v>1.5</c:v>
                      </c:pt>
                      <c:pt idx="11874">
                        <c:v>1.3</c:v>
                      </c:pt>
                      <c:pt idx="11875">
                        <c:v>1.3</c:v>
                      </c:pt>
                      <c:pt idx="11876">
                        <c:v>1.3</c:v>
                      </c:pt>
                      <c:pt idx="11877">
                        <c:v>1.4</c:v>
                      </c:pt>
                      <c:pt idx="11878">
                        <c:v>1.3</c:v>
                      </c:pt>
                      <c:pt idx="11879">
                        <c:v>1.3</c:v>
                      </c:pt>
                      <c:pt idx="11880">
                        <c:v>1.3</c:v>
                      </c:pt>
                      <c:pt idx="11881">
                        <c:v>1.4</c:v>
                      </c:pt>
                      <c:pt idx="11882">
                        <c:v>1.5</c:v>
                      </c:pt>
                      <c:pt idx="11883">
                        <c:v>1.4</c:v>
                      </c:pt>
                      <c:pt idx="11884">
                        <c:v>1.3</c:v>
                      </c:pt>
                      <c:pt idx="11885">
                        <c:v>1.3</c:v>
                      </c:pt>
                      <c:pt idx="11886">
                        <c:v>1.5</c:v>
                      </c:pt>
                      <c:pt idx="11887">
                        <c:v>1.3</c:v>
                      </c:pt>
                      <c:pt idx="11888">
                        <c:v>1.4</c:v>
                      </c:pt>
                      <c:pt idx="11889">
                        <c:v>1.6</c:v>
                      </c:pt>
                      <c:pt idx="11890">
                        <c:v>1.5</c:v>
                      </c:pt>
                      <c:pt idx="11891">
                        <c:v>1.6</c:v>
                      </c:pt>
                      <c:pt idx="11892">
                        <c:v>1.4</c:v>
                      </c:pt>
                      <c:pt idx="11893">
                        <c:v>1.3</c:v>
                      </c:pt>
                      <c:pt idx="11894">
                        <c:v>1.4</c:v>
                      </c:pt>
                      <c:pt idx="11895">
                        <c:v>1.5</c:v>
                      </c:pt>
                      <c:pt idx="11896">
                        <c:v>1.6</c:v>
                      </c:pt>
                      <c:pt idx="11897">
                        <c:v>1.1000000000000001</c:v>
                      </c:pt>
                      <c:pt idx="11898">
                        <c:v>1.4</c:v>
                      </c:pt>
                      <c:pt idx="11899">
                        <c:v>1.4</c:v>
                      </c:pt>
                      <c:pt idx="11900">
                        <c:v>1.4</c:v>
                      </c:pt>
                      <c:pt idx="11901">
                        <c:v>1.3</c:v>
                      </c:pt>
                      <c:pt idx="11902">
                        <c:v>1.4</c:v>
                      </c:pt>
                      <c:pt idx="11903">
                        <c:v>1.6</c:v>
                      </c:pt>
                      <c:pt idx="11904">
                        <c:v>1.4</c:v>
                      </c:pt>
                      <c:pt idx="11905">
                        <c:v>1.5</c:v>
                      </c:pt>
                      <c:pt idx="11906">
                        <c:v>1.4</c:v>
                      </c:pt>
                      <c:pt idx="11907">
                        <c:v>1.4</c:v>
                      </c:pt>
                      <c:pt idx="11908">
                        <c:v>1.3</c:v>
                      </c:pt>
                      <c:pt idx="11909">
                        <c:v>1.4</c:v>
                      </c:pt>
                      <c:pt idx="11910">
                        <c:v>1.6</c:v>
                      </c:pt>
                      <c:pt idx="11911">
                        <c:v>1.1000000000000001</c:v>
                      </c:pt>
                      <c:pt idx="11912">
                        <c:v>1.4</c:v>
                      </c:pt>
                      <c:pt idx="11913">
                        <c:v>1.5</c:v>
                      </c:pt>
                      <c:pt idx="11914">
                        <c:v>1.3</c:v>
                      </c:pt>
                      <c:pt idx="11915">
                        <c:v>1.4</c:v>
                      </c:pt>
                      <c:pt idx="11916">
                        <c:v>1.5</c:v>
                      </c:pt>
                      <c:pt idx="11917">
                        <c:v>1.4</c:v>
                      </c:pt>
                      <c:pt idx="11918">
                        <c:v>1.4</c:v>
                      </c:pt>
                      <c:pt idx="11919">
                        <c:v>1.4</c:v>
                      </c:pt>
                      <c:pt idx="11920">
                        <c:v>1.3</c:v>
                      </c:pt>
                      <c:pt idx="11921">
                        <c:v>1.3</c:v>
                      </c:pt>
                      <c:pt idx="11922">
                        <c:v>1.4</c:v>
                      </c:pt>
                      <c:pt idx="11923">
                        <c:v>1.4</c:v>
                      </c:pt>
                      <c:pt idx="11924">
                        <c:v>1.5</c:v>
                      </c:pt>
                      <c:pt idx="11925">
                        <c:v>1.4</c:v>
                      </c:pt>
                      <c:pt idx="11926">
                        <c:v>1.3</c:v>
                      </c:pt>
                      <c:pt idx="11927">
                        <c:v>1.4</c:v>
                      </c:pt>
                      <c:pt idx="11928">
                        <c:v>1.4</c:v>
                      </c:pt>
                      <c:pt idx="11929">
                        <c:v>1.5</c:v>
                      </c:pt>
                      <c:pt idx="11930">
                        <c:v>1.3</c:v>
                      </c:pt>
                      <c:pt idx="11931">
                        <c:v>1.2</c:v>
                      </c:pt>
                      <c:pt idx="11932">
                        <c:v>1.4</c:v>
                      </c:pt>
                      <c:pt idx="11933">
                        <c:v>1.3</c:v>
                      </c:pt>
                      <c:pt idx="11934">
                        <c:v>1.3</c:v>
                      </c:pt>
                      <c:pt idx="11935">
                        <c:v>1.4</c:v>
                      </c:pt>
                      <c:pt idx="11936">
                        <c:v>1.4</c:v>
                      </c:pt>
                      <c:pt idx="11937">
                        <c:v>1.3</c:v>
                      </c:pt>
                      <c:pt idx="11938">
                        <c:v>1.5</c:v>
                      </c:pt>
                      <c:pt idx="11939">
                        <c:v>1.4</c:v>
                      </c:pt>
                      <c:pt idx="11940">
                        <c:v>1.5</c:v>
                      </c:pt>
                      <c:pt idx="11941">
                        <c:v>1.2</c:v>
                      </c:pt>
                      <c:pt idx="11942">
                        <c:v>1.3</c:v>
                      </c:pt>
                      <c:pt idx="11943">
                        <c:v>1.4</c:v>
                      </c:pt>
                      <c:pt idx="11944">
                        <c:v>1.3</c:v>
                      </c:pt>
                      <c:pt idx="11945">
                        <c:v>1.7</c:v>
                      </c:pt>
                      <c:pt idx="11946">
                        <c:v>1.4</c:v>
                      </c:pt>
                      <c:pt idx="11947">
                        <c:v>1.2</c:v>
                      </c:pt>
                      <c:pt idx="11948">
                        <c:v>1.4</c:v>
                      </c:pt>
                      <c:pt idx="11949">
                        <c:v>1.4</c:v>
                      </c:pt>
                      <c:pt idx="11950">
                        <c:v>1.3</c:v>
                      </c:pt>
                      <c:pt idx="11951">
                        <c:v>1.4</c:v>
                      </c:pt>
                      <c:pt idx="11952">
                        <c:v>1.5</c:v>
                      </c:pt>
                      <c:pt idx="11953">
                        <c:v>1.4</c:v>
                      </c:pt>
                      <c:pt idx="11954">
                        <c:v>1.3</c:v>
                      </c:pt>
                      <c:pt idx="11955">
                        <c:v>1.4</c:v>
                      </c:pt>
                      <c:pt idx="11956">
                        <c:v>1.4</c:v>
                      </c:pt>
                      <c:pt idx="11957">
                        <c:v>1.5</c:v>
                      </c:pt>
                      <c:pt idx="11958">
                        <c:v>1.3</c:v>
                      </c:pt>
                      <c:pt idx="11959">
                        <c:v>1.4</c:v>
                      </c:pt>
                      <c:pt idx="11960">
                        <c:v>1.4</c:v>
                      </c:pt>
                      <c:pt idx="11961">
                        <c:v>1.4</c:v>
                      </c:pt>
                      <c:pt idx="11962">
                        <c:v>1.3</c:v>
                      </c:pt>
                      <c:pt idx="11963">
                        <c:v>1.3</c:v>
                      </c:pt>
                      <c:pt idx="11964">
                        <c:v>1.3</c:v>
                      </c:pt>
                      <c:pt idx="11965">
                        <c:v>1.4</c:v>
                      </c:pt>
                      <c:pt idx="11966">
                        <c:v>1.3</c:v>
                      </c:pt>
                      <c:pt idx="11967">
                        <c:v>1.4</c:v>
                      </c:pt>
                      <c:pt idx="11968">
                        <c:v>1.5</c:v>
                      </c:pt>
                      <c:pt idx="11969">
                        <c:v>1.4</c:v>
                      </c:pt>
                      <c:pt idx="11970">
                        <c:v>1.4</c:v>
                      </c:pt>
                      <c:pt idx="11971">
                        <c:v>1.5</c:v>
                      </c:pt>
                      <c:pt idx="11972">
                        <c:v>1.2</c:v>
                      </c:pt>
                      <c:pt idx="11973">
                        <c:v>1.3</c:v>
                      </c:pt>
                      <c:pt idx="11974">
                        <c:v>1.3</c:v>
                      </c:pt>
                      <c:pt idx="11975">
                        <c:v>1.4</c:v>
                      </c:pt>
                      <c:pt idx="11976">
                        <c:v>1.4</c:v>
                      </c:pt>
                      <c:pt idx="11977">
                        <c:v>1.4</c:v>
                      </c:pt>
                      <c:pt idx="11978">
                        <c:v>1.3</c:v>
                      </c:pt>
                      <c:pt idx="11979">
                        <c:v>1.4</c:v>
                      </c:pt>
                      <c:pt idx="11980">
                        <c:v>1.3</c:v>
                      </c:pt>
                      <c:pt idx="11981">
                        <c:v>1.4</c:v>
                      </c:pt>
                      <c:pt idx="11982">
                        <c:v>1.3</c:v>
                      </c:pt>
                      <c:pt idx="11983">
                        <c:v>1.3</c:v>
                      </c:pt>
                      <c:pt idx="11984">
                        <c:v>1.6</c:v>
                      </c:pt>
                      <c:pt idx="11985">
                        <c:v>1.2</c:v>
                      </c:pt>
                      <c:pt idx="11986">
                        <c:v>1.3</c:v>
                      </c:pt>
                      <c:pt idx="11987">
                        <c:v>1.4</c:v>
                      </c:pt>
                      <c:pt idx="11988">
                        <c:v>1.4</c:v>
                      </c:pt>
                      <c:pt idx="11989">
                        <c:v>1.4</c:v>
                      </c:pt>
                      <c:pt idx="11990">
                        <c:v>1.4</c:v>
                      </c:pt>
                      <c:pt idx="11991">
                        <c:v>1.4</c:v>
                      </c:pt>
                      <c:pt idx="11992">
                        <c:v>1.5</c:v>
                      </c:pt>
                      <c:pt idx="11993">
                        <c:v>1.4</c:v>
                      </c:pt>
                      <c:pt idx="11994">
                        <c:v>1.4</c:v>
                      </c:pt>
                      <c:pt idx="11995">
                        <c:v>1.5</c:v>
                      </c:pt>
                      <c:pt idx="11996">
                        <c:v>1.2</c:v>
                      </c:pt>
                      <c:pt idx="11997">
                        <c:v>1.5</c:v>
                      </c:pt>
                      <c:pt idx="11998">
                        <c:v>1.2</c:v>
                      </c:pt>
                      <c:pt idx="11999">
                        <c:v>1.5</c:v>
                      </c:pt>
                      <c:pt idx="12000">
                        <c:v>1.6</c:v>
                      </c:pt>
                      <c:pt idx="12001">
                        <c:v>1.1000000000000001</c:v>
                      </c:pt>
                      <c:pt idx="12002">
                        <c:v>1.2</c:v>
                      </c:pt>
                      <c:pt idx="12003">
                        <c:v>1.4</c:v>
                      </c:pt>
                      <c:pt idx="12004">
                        <c:v>1.4</c:v>
                      </c:pt>
                      <c:pt idx="12005">
                        <c:v>1.4</c:v>
                      </c:pt>
                      <c:pt idx="12006">
                        <c:v>1.3</c:v>
                      </c:pt>
                      <c:pt idx="12007">
                        <c:v>1.5</c:v>
                      </c:pt>
                      <c:pt idx="12008">
                        <c:v>1.4</c:v>
                      </c:pt>
                      <c:pt idx="12009">
                        <c:v>1.4</c:v>
                      </c:pt>
                      <c:pt idx="12010">
                        <c:v>1.5</c:v>
                      </c:pt>
                      <c:pt idx="12011">
                        <c:v>1.4</c:v>
                      </c:pt>
                      <c:pt idx="12012">
                        <c:v>1.5</c:v>
                      </c:pt>
                      <c:pt idx="12013">
                        <c:v>1.4</c:v>
                      </c:pt>
                      <c:pt idx="12014">
                        <c:v>1.3</c:v>
                      </c:pt>
                      <c:pt idx="12015">
                        <c:v>1.3</c:v>
                      </c:pt>
                      <c:pt idx="12016">
                        <c:v>1.4</c:v>
                      </c:pt>
                      <c:pt idx="12017">
                        <c:v>1.3</c:v>
                      </c:pt>
                      <c:pt idx="12018">
                        <c:v>1.4</c:v>
                      </c:pt>
                      <c:pt idx="12019">
                        <c:v>1.5</c:v>
                      </c:pt>
                      <c:pt idx="12020">
                        <c:v>1.6</c:v>
                      </c:pt>
                      <c:pt idx="12021">
                        <c:v>1.3</c:v>
                      </c:pt>
                      <c:pt idx="12022">
                        <c:v>1.4</c:v>
                      </c:pt>
                      <c:pt idx="12023">
                        <c:v>1.5</c:v>
                      </c:pt>
                      <c:pt idx="12024">
                        <c:v>1.4</c:v>
                      </c:pt>
                      <c:pt idx="12025">
                        <c:v>1.3</c:v>
                      </c:pt>
                      <c:pt idx="12026">
                        <c:v>1.4</c:v>
                      </c:pt>
                      <c:pt idx="12027">
                        <c:v>1.4</c:v>
                      </c:pt>
                      <c:pt idx="12028">
                        <c:v>1.3</c:v>
                      </c:pt>
                      <c:pt idx="12029">
                        <c:v>1.6</c:v>
                      </c:pt>
                      <c:pt idx="12030">
                        <c:v>1.2</c:v>
                      </c:pt>
                      <c:pt idx="12031">
                        <c:v>1.4</c:v>
                      </c:pt>
                      <c:pt idx="12032">
                        <c:v>1.4</c:v>
                      </c:pt>
                      <c:pt idx="12033">
                        <c:v>1.4</c:v>
                      </c:pt>
                      <c:pt idx="12034">
                        <c:v>1.3</c:v>
                      </c:pt>
                      <c:pt idx="12035">
                        <c:v>1.4</c:v>
                      </c:pt>
                      <c:pt idx="12036">
                        <c:v>1.4</c:v>
                      </c:pt>
                      <c:pt idx="12037">
                        <c:v>1.3</c:v>
                      </c:pt>
                      <c:pt idx="12038">
                        <c:v>1.3</c:v>
                      </c:pt>
                      <c:pt idx="12039">
                        <c:v>1.4</c:v>
                      </c:pt>
                      <c:pt idx="12040">
                        <c:v>1.3</c:v>
                      </c:pt>
                      <c:pt idx="12041">
                        <c:v>1.4</c:v>
                      </c:pt>
                      <c:pt idx="12042">
                        <c:v>1.3</c:v>
                      </c:pt>
                      <c:pt idx="12043">
                        <c:v>1.4</c:v>
                      </c:pt>
                      <c:pt idx="12044">
                        <c:v>1.4</c:v>
                      </c:pt>
                      <c:pt idx="12045">
                        <c:v>1.4</c:v>
                      </c:pt>
                      <c:pt idx="12046">
                        <c:v>1.5</c:v>
                      </c:pt>
                      <c:pt idx="12047">
                        <c:v>1.6</c:v>
                      </c:pt>
                      <c:pt idx="12048">
                        <c:v>1.3</c:v>
                      </c:pt>
                      <c:pt idx="12049">
                        <c:v>1.6</c:v>
                      </c:pt>
                      <c:pt idx="12050">
                        <c:v>1.4</c:v>
                      </c:pt>
                      <c:pt idx="12051">
                        <c:v>1.3</c:v>
                      </c:pt>
                      <c:pt idx="12052">
                        <c:v>1.5</c:v>
                      </c:pt>
                      <c:pt idx="12053">
                        <c:v>1.4</c:v>
                      </c:pt>
                      <c:pt idx="12054">
                        <c:v>1.3</c:v>
                      </c:pt>
                      <c:pt idx="12055">
                        <c:v>1.5</c:v>
                      </c:pt>
                      <c:pt idx="12056">
                        <c:v>1.4</c:v>
                      </c:pt>
                      <c:pt idx="12057">
                        <c:v>1.3</c:v>
                      </c:pt>
                      <c:pt idx="12058">
                        <c:v>1.3</c:v>
                      </c:pt>
                      <c:pt idx="12059">
                        <c:v>1.6</c:v>
                      </c:pt>
                      <c:pt idx="12060">
                        <c:v>1.3</c:v>
                      </c:pt>
                      <c:pt idx="12061">
                        <c:v>1.5</c:v>
                      </c:pt>
                      <c:pt idx="12062">
                        <c:v>1.4</c:v>
                      </c:pt>
                      <c:pt idx="12063">
                        <c:v>1.5</c:v>
                      </c:pt>
                      <c:pt idx="12064">
                        <c:v>1.4</c:v>
                      </c:pt>
                      <c:pt idx="12065">
                        <c:v>1.4</c:v>
                      </c:pt>
                      <c:pt idx="12066">
                        <c:v>1.4</c:v>
                      </c:pt>
                      <c:pt idx="12067">
                        <c:v>1.5</c:v>
                      </c:pt>
                      <c:pt idx="12068">
                        <c:v>1.4</c:v>
                      </c:pt>
                      <c:pt idx="12069">
                        <c:v>1.3</c:v>
                      </c:pt>
                      <c:pt idx="12070">
                        <c:v>1.4</c:v>
                      </c:pt>
                      <c:pt idx="12071">
                        <c:v>1.4</c:v>
                      </c:pt>
                      <c:pt idx="12072">
                        <c:v>1.3</c:v>
                      </c:pt>
                      <c:pt idx="12073">
                        <c:v>1.3</c:v>
                      </c:pt>
                      <c:pt idx="12074">
                        <c:v>1.4</c:v>
                      </c:pt>
                      <c:pt idx="12075">
                        <c:v>1.4</c:v>
                      </c:pt>
                      <c:pt idx="12076">
                        <c:v>1.6</c:v>
                      </c:pt>
                      <c:pt idx="12077">
                        <c:v>1.3</c:v>
                      </c:pt>
                      <c:pt idx="12078">
                        <c:v>1.4</c:v>
                      </c:pt>
                      <c:pt idx="12079">
                        <c:v>1.6</c:v>
                      </c:pt>
                      <c:pt idx="12080">
                        <c:v>1.5</c:v>
                      </c:pt>
                      <c:pt idx="12081">
                        <c:v>1.4</c:v>
                      </c:pt>
                      <c:pt idx="12082">
                        <c:v>1.3</c:v>
                      </c:pt>
                      <c:pt idx="12083">
                        <c:v>1.4</c:v>
                      </c:pt>
                      <c:pt idx="12084">
                        <c:v>1.4</c:v>
                      </c:pt>
                      <c:pt idx="12085">
                        <c:v>1.4</c:v>
                      </c:pt>
                      <c:pt idx="12086">
                        <c:v>1.5</c:v>
                      </c:pt>
                      <c:pt idx="12087">
                        <c:v>1.5</c:v>
                      </c:pt>
                      <c:pt idx="12088">
                        <c:v>1.6</c:v>
                      </c:pt>
                      <c:pt idx="12089">
                        <c:v>1.1000000000000001</c:v>
                      </c:pt>
                      <c:pt idx="12090">
                        <c:v>1.5</c:v>
                      </c:pt>
                      <c:pt idx="12091">
                        <c:v>1.4</c:v>
                      </c:pt>
                      <c:pt idx="12092">
                        <c:v>1.2</c:v>
                      </c:pt>
                      <c:pt idx="12093">
                        <c:v>1.3</c:v>
                      </c:pt>
                      <c:pt idx="12094">
                        <c:v>1.4</c:v>
                      </c:pt>
                      <c:pt idx="12095">
                        <c:v>1.4</c:v>
                      </c:pt>
                      <c:pt idx="12096">
                        <c:v>1.3</c:v>
                      </c:pt>
                      <c:pt idx="12097">
                        <c:v>1.4</c:v>
                      </c:pt>
                      <c:pt idx="12098">
                        <c:v>1.4</c:v>
                      </c:pt>
                      <c:pt idx="12099">
                        <c:v>1.5</c:v>
                      </c:pt>
                      <c:pt idx="12100">
                        <c:v>1.4</c:v>
                      </c:pt>
                      <c:pt idx="12101">
                        <c:v>1.3</c:v>
                      </c:pt>
                      <c:pt idx="12102">
                        <c:v>1.4</c:v>
                      </c:pt>
                      <c:pt idx="12103">
                        <c:v>1.4</c:v>
                      </c:pt>
                      <c:pt idx="12104">
                        <c:v>1.3</c:v>
                      </c:pt>
                      <c:pt idx="12105">
                        <c:v>1.3</c:v>
                      </c:pt>
                      <c:pt idx="12106">
                        <c:v>1.4</c:v>
                      </c:pt>
                      <c:pt idx="12107">
                        <c:v>1.5</c:v>
                      </c:pt>
                      <c:pt idx="12108">
                        <c:v>1.4</c:v>
                      </c:pt>
                      <c:pt idx="12109">
                        <c:v>1.4</c:v>
                      </c:pt>
                      <c:pt idx="12110">
                        <c:v>1.4</c:v>
                      </c:pt>
                      <c:pt idx="12111">
                        <c:v>1.3</c:v>
                      </c:pt>
                      <c:pt idx="12112">
                        <c:v>1.4</c:v>
                      </c:pt>
                      <c:pt idx="12113">
                        <c:v>1.4</c:v>
                      </c:pt>
                      <c:pt idx="12114">
                        <c:v>1.4</c:v>
                      </c:pt>
                      <c:pt idx="12115">
                        <c:v>1.5</c:v>
                      </c:pt>
                      <c:pt idx="12116">
                        <c:v>1.4</c:v>
                      </c:pt>
                      <c:pt idx="12117">
                        <c:v>1.3</c:v>
                      </c:pt>
                      <c:pt idx="12118">
                        <c:v>1.4</c:v>
                      </c:pt>
                      <c:pt idx="12119">
                        <c:v>1.4</c:v>
                      </c:pt>
                      <c:pt idx="12120">
                        <c:v>1.3</c:v>
                      </c:pt>
                      <c:pt idx="12121">
                        <c:v>1.4</c:v>
                      </c:pt>
                      <c:pt idx="12122">
                        <c:v>1.4</c:v>
                      </c:pt>
                      <c:pt idx="12123">
                        <c:v>1.5</c:v>
                      </c:pt>
                      <c:pt idx="12124">
                        <c:v>1.3</c:v>
                      </c:pt>
                      <c:pt idx="12125">
                        <c:v>1.4</c:v>
                      </c:pt>
                      <c:pt idx="12126">
                        <c:v>1.5</c:v>
                      </c:pt>
                      <c:pt idx="12127">
                        <c:v>1.4</c:v>
                      </c:pt>
                      <c:pt idx="12128">
                        <c:v>1.3</c:v>
                      </c:pt>
                      <c:pt idx="12129">
                        <c:v>1.4</c:v>
                      </c:pt>
                      <c:pt idx="12130">
                        <c:v>1.5</c:v>
                      </c:pt>
                      <c:pt idx="12131">
                        <c:v>1.7</c:v>
                      </c:pt>
                      <c:pt idx="12132">
                        <c:v>1.5</c:v>
                      </c:pt>
                      <c:pt idx="12133">
                        <c:v>1.4</c:v>
                      </c:pt>
                      <c:pt idx="12134">
                        <c:v>1.5</c:v>
                      </c:pt>
                      <c:pt idx="12135">
                        <c:v>1.4</c:v>
                      </c:pt>
                      <c:pt idx="12136">
                        <c:v>1.1000000000000001</c:v>
                      </c:pt>
                      <c:pt idx="12137">
                        <c:v>1.3</c:v>
                      </c:pt>
                      <c:pt idx="12138">
                        <c:v>1.4</c:v>
                      </c:pt>
                      <c:pt idx="12139">
                        <c:v>1.4</c:v>
                      </c:pt>
                      <c:pt idx="12140">
                        <c:v>1.3</c:v>
                      </c:pt>
                      <c:pt idx="12141">
                        <c:v>1.3</c:v>
                      </c:pt>
                      <c:pt idx="12142">
                        <c:v>1.3</c:v>
                      </c:pt>
                      <c:pt idx="12143">
                        <c:v>1.3</c:v>
                      </c:pt>
                      <c:pt idx="12144">
                        <c:v>1.4</c:v>
                      </c:pt>
                      <c:pt idx="12145">
                        <c:v>1.4</c:v>
                      </c:pt>
                      <c:pt idx="12146">
                        <c:v>1.5</c:v>
                      </c:pt>
                      <c:pt idx="12147">
                        <c:v>1.7</c:v>
                      </c:pt>
                      <c:pt idx="12148">
                        <c:v>1.4</c:v>
                      </c:pt>
                      <c:pt idx="12149">
                        <c:v>1.5</c:v>
                      </c:pt>
                      <c:pt idx="12150">
                        <c:v>1.6</c:v>
                      </c:pt>
                      <c:pt idx="12151">
                        <c:v>1.3</c:v>
                      </c:pt>
                      <c:pt idx="12152">
                        <c:v>1.2</c:v>
                      </c:pt>
                      <c:pt idx="12153">
                        <c:v>1.3</c:v>
                      </c:pt>
                      <c:pt idx="12154">
                        <c:v>1.5</c:v>
                      </c:pt>
                      <c:pt idx="12155">
                        <c:v>1.5</c:v>
                      </c:pt>
                      <c:pt idx="12156">
                        <c:v>1.3</c:v>
                      </c:pt>
                      <c:pt idx="12157">
                        <c:v>1.3</c:v>
                      </c:pt>
                      <c:pt idx="12158">
                        <c:v>1.5</c:v>
                      </c:pt>
                      <c:pt idx="12159">
                        <c:v>1.3</c:v>
                      </c:pt>
                      <c:pt idx="12160">
                        <c:v>1.3</c:v>
                      </c:pt>
                      <c:pt idx="12161">
                        <c:v>1.5</c:v>
                      </c:pt>
                      <c:pt idx="12162">
                        <c:v>1.4</c:v>
                      </c:pt>
                      <c:pt idx="12163">
                        <c:v>1.4</c:v>
                      </c:pt>
                      <c:pt idx="12164">
                        <c:v>1.3</c:v>
                      </c:pt>
                      <c:pt idx="12165">
                        <c:v>1.4</c:v>
                      </c:pt>
                      <c:pt idx="12166">
                        <c:v>1.4</c:v>
                      </c:pt>
                      <c:pt idx="12167">
                        <c:v>1.5</c:v>
                      </c:pt>
                      <c:pt idx="12168">
                        <c:v>1.5</c:v>
                      </c:pt>
                      <c:pt idx="12169">
                        <c:v>1.3</c:v>
                      </c:pt>
                      <c:pt idx="12170">
                        <c:v>1.4</c:v>
                      </c:pt>
                      <c:pt idx="12171">
                        <c:v>1.4</c:v>
                      </c:pt>
                      <c:pt idx="12172">
                        <c:v>1.4</c:v>
                      </c:pt>
                      <c:pt idx="12173">
                        <c:v>1.4</c:v>
                      </c:pt>
                      <c:pt idx="12174">
                        <c:v>1.4</c:v>
                      </c:pt>
                      <c:pt idx="12175">
                        <c:v>1.2</c:v>
                      </c:pt>
                      <c:pt idx="12176">
                        <c:v>1.4</c:v>
                      </c:pt>
                      <c:pt idx="12177">
                        <c:v>1.4</c:v>
                      </c:pt>
                      <c:pt idx="12178">
                        <c:v>1.5</c:v>
                      </c:pt>
                      <c:pt idx="12179">
                        <c:v>1.4</c:v>
                      </c:pt>
                      <c:pt idx="12180">
                        <c:v>1.5</c:v>
                      </c:pt>
                      <c:pt idx="12181">
                        <c:v>1.3</c:v>
                      </c:pt>
                      <c:pt idx="12182">
                        <c:v>1.4</c:v>
                      </c:pt>
                      <c:pt idx="12183">
                        <c:v>1.4</c:v>
                      </c:pt>
                      <c:pt idx="12184">
                        <c:v>1.5</c:v>
                      </c:pt>
                      <c:pt idx="12185">
                        <c:v>1.2</c:v>
                      </c:pt>
                      <c:pt idx="12186">
                        <c:v>1.5</c:v>
                      </c:pt>
                      <c:pt idx="12187">
                        <c:v>1.3</c:v>
                      </c:pt>
                      <c:pt idx="12188">
                        <c:v>1.4</c:v>
                      </c:pt>
                      <c:pt idx="12189">
                        <c:v>1.4</c:v>
                      </c:pt>
                      <c:pt idx="12190">
                        <c:v>1.4</c:v>
                      </c:pt>
                      <c:pt idx="12191">
                        <c:v>1.4</c:v>
                      </c:pt>
                      <c:pt idx="12192">
                        <c:v>1.3</c:v>
                      </c:pt>
                      <c:pt idx="12193">
                        <c:v>1.5</c:v>
                      </c:pt>
                      <c:pt idx="12194">
                        <c:v>1.3</c:v>
                      </c:pt>
                      <c:pt idx="12195">
                        <c:v>1.4</c:v>
                      </c:pt>
                      <c:pt idx="12196">
                        <c:v>1.4</c:v>
                      </c:pt>
                      <c:pt idx="12197">
                        <c:v>1.4</c:v>
                      </c:pt>
                      <c:pt idx="12198">
                        <c:v>1.5</c:v>
                      </c:pt>
                      <c:pt idx="12199">
                        <c:v>1.4</c:v>
                      </c:pt>
                      <c:pt idx="12200">
                        <c:v>1.5</c:v>
                      </c:pt>
                      <c:pt idx="12201">
                        <c:v>1.1000000000000001</c:v>
                      </c:pt>
                      <c:pt idx="12202">
                        <c:v>1.4</c:v>
                      </c:pt>
                      <c:pt idx="12203">
                        <c:v>1.3</c:v>
                      </c:pt>
                      <c:pt idx="12204">
                        <c:v>1.4</c:v>
                      </c:pt>
                      <c:pt idx="12205">
                        <c:v>1.4</c:v>
                      </c:pt>
                      <c:pt idx="12206">
                        <c:v>1.4</c:v>
                      </c:pt>
                      <c:pt idx="12207">
                        <c:v>1.4</c:v>
                      </c:pt>
                      <c:pt idx="12208">
                        <c:v>1.3</c:v>
                      </c:pt>
                      <c:pt idx="12209">
                        <c:v>1.5</c:v>
                      </c:pt>
                      <c:pt idx="12210">
                        <c:v>1.4</c:v>
                      </c:pt>
                      <c:pt idx="12211">
                        <c:v>1.3</c:v>
                      </c:pt>
                      <c:pt idx="12212">
                        <c:v>1.4</c:v>
                      </c:pt>
                      <c:pt idx="12213">
                        <c:v>1.4</c:v>
                      </c:pt>
                      <c:pt idx="12214">
                        <c:v>1.4</c:v>
                      </c:pt>
                      <c:pt idx="12215">
                        <c:v>1.3</c:v>
                      </c:pt>
                      <c:pt idx="12216">
                        <c:v>1.3</c:v>
                      </c:pt>
                      <c:pt idx="12217">
                        <c:v>1.5</c:v>
                      </c:pt>
                      <c:pt idx="12218">
                        <c:v>1.6</c:v>
                      </c:pt>
                      <c:pt idx="12219">
                        <c:v>1.3</c:v>
                      </c:pt>
                      <c:pt idx="12220">
                        <c:v>1.4</c:v>
                      </c:pt>
                      <c:pt idx="12221">
                        <c:v>1.4</c:v>
                      </c:pt>
                      <c:pt idx="12222">
                        <c:v>1.3</c:v>
                      </c:pt>
                      <c:pt idx="12223">
                        <c:v>1.4</c:v>
                      </c:pt>
                      <c:pt idx="12224">
                        <c:v>1.5</c:v>
                      </c:pt>
                      <c:pt idx="12225">
                        <c:v>1.5</c:v>
                      </c:pt>
                      <c:pt idx="12226">
                        <c:v>1.4</c:v>
                      </c:pt>
                      <c:pt idx="12227">
                        <c:v>1.4</c:v>
                      </c:pt>
                      <c:pt idx="12228">
                        <c:v>1.4</c:v>
                      </c:pt>
                      <c:pt idx="12229">
                        <c:v>1.3</c:v>
                      </c:pt>
                      <c:pt idx="12230">
                        <c:v>1.4</c:v>
                      </c:pt>
                      <c:pt idx="12231">
                        <c:v>1.3</c:v>
                      </c:pt>
                      <c:pt idx="12232">
                        <c:v>1.4</c:v>
                      </c:pt>
                      <c:pt idx="12233">
                        <c:v>1.6</c:v>
                      </c:pt>
                      <c:pt idx="12234">
                        <c:v>1.3</c:v>
                      </c:pt>
                      <c:pt idx="12235">
                        <c:v>1.3</c:v>
                      </c:pt>
                      <c:pt idx="12236">
                        <c:v>1.6</c:v>
                      </c:pt>
                      <c:pt idx="12237">
                        <c:v>1.3</c:v>
                      </c:pt>
                      <c:pt idx="12238">
                        <c:v>1.3</c:v>
                      </c:pt>
                      <c:pt idx="12239">
                        <c:v>1.3</c:v>
                      </c:pt>
                      <c:pt idx="12240">
                        <c:v>1.5</c:v>
                      </c:pt>
                      <c:pt idx="12241">
                        <c:v>1.5</c:v>
                      </c:pt>
                      <c:pt idx="12242">
                        <c:v>1.5</c:v>
                      </c:pt>
                      <c:pt idx="12243">
                        <c:v>1.4</c:v>
                      </c:pt>
                      <c:pt idx="12244">
                        <c:v>1.4</c:v>
                      </c:pt>
                      <c:pt idx="12245">
                        <c:v>1.5</c:v>
                      </c:pt>
                      <c:pt idx="12246">
                        <c:v>1.3</c:v>
                      </c:pt>
                      <c:pt idx="12247">
                        <c:v>1.2</c:v>
                      </c:pt>
                      <c:pt idx="12248">
                        <c:v>1.4</c:v>
                      </c:pt>
                      <c:pt idx="12249">
                        <c:v>1.4</c:v>
                      </c:pt>
                      <c:pt idx="12250">
                        <c:v>1.3</c:v>
                      </c:pt>
                      <c:pt idx="12251">
                        <c:v>1.5</c:v>
                      </c:pt>
                      <c:pt idx="12252">
                        <c:v>1.6</c:v>
                      </c:pt>
                      <c:pt idx="12253">
                        <c:v>1.3</c:v>
                      </c:pt>
                      <c:pt idx="12254">
                        <c:v>1.3</c:v>
                      </c:pt>
                      <c:pt idx="12255">
                        <c:v>1.5</c:v>
                      </c:pt>
                      <c:pt idx="12256">
                        <c:v>1.5</c:v>
                      </c:pt>
                      <c:pt idx="12257">
                        <c:v>1.4</c:v>
                      </c:pt>
                      <c:pt idx="12258">
                        <c:v>1.2</c:v>
                      </c:pt>
                      <c:pt idx="12259">
                        <c:v>1.5</c:v>
                      </c:pt>
                      <c:pt idx="12260">
                        <c:v>1.4</c:v>
                      </c:pt>
                      <c:pt idx="12261">
                        <c:v>1.4</c:v>
                      </c:pt>
                      <c:pt idx="12262">
                        <c:v>1.4</c:v>
                      </c:pt>
                      <c:pt idx="12263">
                        <c:v>1.5</c:v>
                      </c:pt>
                      <c:pt idx="12264">
                        <c:v>1.4</c:v>
                      </c:pt>
                      <c:pt idx="12265">
                        <c:v>1.3</c:v>
                      </c:pt>
                      <c:pt idx="12266">
                        <c:v>1.3</c:v>
                      </c:pt>
                      <c:pt idx="12267">
                        <c:v>1.4</c:v>
                      </c:pt>
                      <c:pt idx="12268">
                        <c:v>1.4</c:v>
                      </c:pt>
                      <c:pt idx="12269">
                        <c:v>1.4</c:v>
                      </c:pt>
                      <c:pt idx="12270">
                        <c:v>1.4</c:v>
                      </c:pt>
                      <c:pt idx="12271">
                        <c:v>1.4</c:v>
                      </c:pt>
                      <c:pt idx="12272">
                        <c:v>1.5</c:v>
                      </c:pt>
                      <c:pt idx="12273">
                        <c:v>1.5</c:v>
                      </c:pt>
                      <c:pt idx="12274">
                        <c:v>1.4</c:v>
                      </c:pt>
                      <c:pt idx="12275">
                        <c:v>1.6</c:v>
                      </c:pt>
                      <c:pt idx="12276">
                        <c:v>1.4</c:v>
                      </c:pt>
                      <c:pt idx="12277">
                        <c:v>1.2</c:v>
                      </c:pt>
                      <c:pt idx="12278">
                        <c:v>1.3</c:v>
                      </c:pt>
                      <c:pt idx="12279">
                        <c:v>1.4</c:v>
                      </c:pt>
                      <c:pt idx="12280">
                        <c:v>1.4</c:v>
                      </c:pt>
                      <c:pt idx="12281">
                        <c:v>1.4</c:v>
                      </c:pt>
                      <c:pt idx="12282">
                        <c:v>1.4</c:v>
                      </c:pt>
                      <c:pt idx="12283">
                        <c:v>1.4</c:v>
                      </c:pt>
                      <c:pt idx="12284">
                        <c:v>1.3</c:v>
                      </c:pt>
                      <c:pt idx="12285">
                        <c:v>1.3</c:v>
                      </c:pt>
                      <c:pt idx="12286">
                        <c:v>1.4</c:v>
                      </c:pt>
                      <c:pt idx="12287">
                        <c:v>1.5</c:v>
                      </c:pt>
                      <c:pt idx="12288">
                        <c:v>1.4</c:v>
                      </c:pt>
                      <c:pt idx="12289">
                        <c:v>1.2</c:v>
                      </c:pt>
                      <c:pt idx="12290">
                        <c:v>1.5</c:v>
                      </c:pt>
                      <c:pt idx="12291">
                        <c:v>1.4</c:v>
                      </c:pt>
                      <c:pt idx="12292">
                        <c:v>1.6</c:v>
                      </c:pt>
                      <c:pt idx="12293">
                        <c:v>1.2</c:v>
                      </c:pt>
                      <c:pt idx="12294">
                        <c:v>1.4</c:v>
                      </c:pt>
                      <c:pt idx="12295">
                        <c:v>1.5</c:v>
                      </c:pt>
                      <c:pt idx="12296">
                        <c:v>1.5</c:v>
                      </c:pt>
                      <c:pt idx="12297">
                        <c:v>1.3</c:v>
                      </c:pt>
                      <c:pt idx="12298">
                        <c:v>1.4</c:v>
                      </c:pt>
                      <c:pt idx="12299">
                        <c:v>1.4</c:v>
                      </c:pt>
                      <c:pt idx="12300">
                        <c:v>1.5</c:v>
                      </c:pt>
                      <c:pt idx="12301">
                        <c:v>1.4</c:v>
                      </c:pt>
                      <c:pt idx="12302">
                        <c:v>1.3</c:v>
                      </c:pt>
                      <c:pt idx="12303">
                        <c:v>1.5</c:v>
                      </c:pt>
                      <c:pt idx="12304">
                        <c:v>1.5</c:v>
                      </c:pt>
                      <c:pt idx="12305">
                        <c:v>1.4</c:v>
                      </c:pt>
                      <c:pt idx="12306">
                        <c:v>1.5</c:v>
                      </c:pt>
                      <c:pt idx="12307">
                        <c:v>1.5</c:v>
                      </c:pt>
                      <c:pt idx="12308">
                        <c:v>1.5</c:v>
                      </c:pt>
                      <c:pt idx="12309">
                        <c:v>1.3</c:v>
                      </c:pt>
                      <c:pt idx="12310">
                        <c:v>1.4</c:v>
                      </c:pt>
                      <c:pt idx="12311">
                        <c:v>1.4</c:v>
                      </c:pt>
                      <c:pt idx="12312">
                        <c:v>1.4</c:v>
                      </c:pt>
                      <c:pt idx="12313">
                        <c:v>1.4</c:v>
                      </c:pt>
                      <c:pt idx="12314">
                        <c:v>1.4</c:v>
                      </c:pt>
                      <c:pt idx="12315">
                        <c:v>1.6</c:v>
                      </c:pt>
                      <c:pt idx="12316">
                        <c:v>1.5</c:v>
                      </c:pt>
                      <c:pt idx="12317">
                        <c:v>1.3</c:v>
                      </c:pt>
                      <c:pt idx="12318">
                        <c:v>1.5</c:v>
                      </c:pt>
                      <c:pt idx="12319">
                        <c:v>1.4</c:v>
                      </c:pt>
                      <c:pt idx="12320">
                        <c:v>1.5</c:v>
                      </c:pt>
                      <c:pt idx="12321">
                        <c:v>1.5</c:v>
                      </c:pt>
                      <c:pt idx="12322">
                        <c:v>1.4</c:v>
                      </c:pt>
                      <c:pt idx="12323">
                        <c:v>1.5</c:v>
                      </c:pt>
                      <c:pt idx="12324">
                        <c:v>1.3</c:v>
                      </c:pt>
                      <c:pt idx="12325">
                        <c:v>1.4</c:v>
                      </c:pt>
                      <c:pt idx="12326">
                        <c:v>1.4</c:v>
                      </c:pt>
                      <c:pt idx="12327">
                        <c:v>1.4</c:v>
                      </c:pt>
                      <c:pt idx="12328">
                        <c:v>1.5</c:v>
                      </c:pt>
                      <c:pt idx="12329">
                        <c:v>1.3</c:v>
                      </c:pt>
                      <c:pt idx="12330">
                        <c:v>1.5</c:v>
                      </c:pt>
                      <c:pt idx="12331">
                        <c:v>1.4</c:v>
                      </c:pt>
                      <c:pt idx="12332">
                        <c:v>1.4</c:v>
                      </c:pt>
                      <c:pt idx="12333">
                        <c:v>1.4</c:v>
                      </c:pt>
                      <c:pt idx="12334">
                        <c:v>1.5</c:v>
                      </c:pt>
                      <c:pt idx="12335">
                        <c:v>1.7</c:v>
                      </c:pt>
                      <c:pt idx="12336">
                        <c:v>1.4</c:v>
                      </c:pt>
                      <c:pt idx="12337">
                        <c:v>1.6</c:v>
                      </c:pt>
                      <c:pt idx="12338">
                        <c:v>1.4</c:v>
                      </c:pt>
                      <c:pt idx="12339">
                        <c:v>1.4</c:v>
                      </c:pt>
                      <c:pt idx="12340">
                        <c:v>1.4</c:v>
                      </c:pt>
                      <c:pt idx="12341">
                        <c:v>1.4</c:v>
                      </c:pt>
                      <c:pt idx="12342">
                        <c:v>1.4</c:v>
                      </c:pt>
                      <c:pt idx="12343">
                        <c:v>1.4</c:v>
                      </c:pt>
                      <c:pt idx="12344">
                        <c:v>1.4</c:v>
                      </c:pt>
                      <c:pt idx="12345">
                        <c:v>1.4</c:v>
                      </c:pt>
                      <c:pt idx="12346">
                        <c:v>1.6</c:v>
                      </c:pt>
                      <c:pt idx="12347">
                        <c:v>1.4</c:v>
                      </c:pt>
                      <c:pt idx="12348">
                        <c:v>1.4</c:v>
                      </c:pt>
                      <c:pt idx="12349">
                        <c:v>1.5</c:v>
                      </c:pt>
                      <c:pt idx="12350">
                        <c:v>1.5</c:v>
                      </c:pt>
                      <c:pt idx="12351">
                        <c:v>1.4</c:v>
                      </c:pt>
                      <c:pt idx="12352">
                        <c:v>1.4</c:v>
                      </c:pt>
                      <c:pt idx="12353">
                        <c:v>1.3</c:v>
                      </c:pt>
                      <c:pt idx="12354">
                        <c:v>1.4</c:v>
                      </c:pt>
                      <c:pt idx="12355">
                        <c:v>1.4</c:v>
                      </c:pt>
                      <c:pt idx="12356">
                        <c:v>1.4</c:v>
                      </c:pt>
                      <c:pt idx="12357">
                        <c:v>1.5</c:v>
                      </c:pt>
                      <c:pt idx="12358">
                        <c:v>1.4</c:v>
                      </c:pt>
                      <c:pt idx="12359">
                        <c:v>1.5</c:v>
                      </c:pt>
                      <c:pt idx="12360">
                        <c:v>1.4</c:v>
                      </c:pt>
                      <c:pt idx="12361">
                        <c:v>1.6</c:v>
                      </c:pt>
                      <c:pt idx="12362">
                        <c:v>1.4</c:v>
                      </c:pt>
                      <c:pt idx="12363">
                        <c:v>1.5</c:v>
                      </c:pt>
                      <c:pt idx="12364">
                        <c:v>1.3</c:v>
                      </c:pt>
                      <c:pt idx="12365">
                        <c:v>1.4</c:v>
                      </c:pt>
                      <c:pt idx="12366">
                        <c:v>1.5</c:v>
                      </c:pt>
                      <c:pt idx="12367">
                        <c:v>1.5</c:v>
                      </c:pt>
                      <c:pt idx="12368">
                        <c:v>1.6</c:v>
                      </c:pt>
                      <c:pt idx="12369">
                        <c:v>1.5</c:v>
                      </c:pt>
                      <c:pt idx="12370">
                        <c:v>1.4</c:v>
                      </c:pt>
                      <c:pt idx="12371">
                        <c:v>1.4</c:v>
                      </c:pt>
                      <c:pt idx="12372">
                        <c:v>1.3</c:v>
                      </c:pt>
                      <c:pt idx="12373">
                        <c:v>1.4</c:v>
                      </c:pt>
                      <c:pt idx="12374">
                        <c:v>1.5</c:v>
                      </c:pt>
                      <c:pt idx="12375">
                        <c:v>1.6</c:v>
                      </c:pt>
                      <c:pt idx="12376">
                        <c:v>1.2</c:v>
                      </c:pt>
                      <c:pt idx="12377">
                        <c:v>1.4</c:v>
                      </c:pt>
                      <c:pt idx="12378">
                        <c:v>1.6</c:v>
                      </c:pt>
                      <c:pt idx="12379">
                        <c:v>1.4</c:v>
                      </c:pt>
                      <c:pt idx="12380">
                        <c:v>1.4</c:v>
                      </c:pt>
                      <c:pt idx="12381">
                        <c:v>1.6</c:v>
                      </c:pt>
                      <c:pt idx="12382">
                        <c:v>1.6</c:v>
                      </c:pt>
                      <c:pt idx="12383">
                        <c:v>1.4</c:v>
                      </c:pt>
                      <c:pt idx="12384">
                        <c:v>1.3</c:v>
                      </c:pt>
                      <c:pt idx="12385">
                        <c:v>1.3</c:v>
                      </c:pt>
                      <c:pt idx="12386">
                        <c:v>1.6</c:v>
                      </c:pt>
                      <c:pt idx="12387">
                        <c:v>1.5</c:v>
                      </c:pt>
                      <c:pt idx="12388">
                        <c:v>1.4</c:v>
                      </c:pt>
                      <c:pt idx="12389">
                        <c:v>1.3</c:v>
                      </c:pt>
                      <c:pt idx="12390">
                        <c:v>1.3</c:v>
                      </c:pt>
                      <c:pt idx="12391">
                        <c:v>1.4</c:v>
                      </c:pt>
                      <c:pt idx="12392">
                        <c:v>1.6</c:v>
                      </c:pt>
                      <c:pt idx="12393">
                        <c:v>1.4</c:v>
                      </c:pt>
                      <c:pt idx="12394">
                        <c:v>1.3</c:v>
                      </c:pt>
                      <c:pt idx="12395">
                        <c:v>1.4</c:v>
                      </c:pt>
                      <c:pt idx="12396">
                        <c:v>1.4</c:v>
                      </c:pt>
                      <c:pt idx="12397">
                        <c:v>1.4</c:v>
                      </c:pt>
                      <c:pt idx="12398">
                        <c:v>1.5</c:v>
                      </c:pt>
                      <c:pt idx="12399">
                        <c:v>1.5</c:v>
                      </c:pt>
                      <c:pt idx="12400">
                        <c:v>1.4</c:v>
                      </c:pt>
                      <c:pt idx="12401">
                        <c:v>1.5</c:v>
                      </c:pt>
                      <c:pt idx="12402">
                        <c:v>1.6</c:v>
                      </c:pt>
                      <c:pt idx="12403">
                        <c:v>1.5</c:v>
                      </c:pt>
                      <c:pt idx="12404">
                        <c:v>1.4</c:v>
                      </c:pt>
                      <c:pt idx="12405">
                        <c:v>1.4</c:v>
                      </c:pt>
                      <c:pt idx="12406">
                        <c:v>1.6</c:v>
                      </c:pt>
                      <c:pt idx="12407">
                        <c:v>1.4</c:v>
                      </c:pt>
                      <c:pt idx="12408">
                        <c:v>1.5</c:v>
                      </c:pt>
                      <c:pt idx="12409">
                        <c:v>1.1000000000000001</c:v>
                      </c:pt>
                      <c:pt idx="12410">
                        <c:v>1.5</c:v>
                      </c:pt>
                      <c:pt idx="12411">
                        <c:v>1.4</c:v>
                      </c:pt>
                      <c:pt idx="12412">
                        <c:v>1.4</c:v>
                      </c:pt>
                      <c:pt idx="12413">
                        <c:v>1.4</c:v>
                      </c:pt>
                      <c:pt idx="12414">
                        <c:v>1.6</c:v>
                      </c:pt>
                      <c:pt idx="12415">
                        <c:v>1.4</c:v>
                      </c:pt>
                      <c:pt idx="12416">
                        <c:v>1.3</c:v>
                      </c:pt>
                      <c:pt idx="12417">
                        <c:v>1.5</c:v>
                      </c:pt>
                      <c:pt idx="12418">
                        <c:v>1.4</c:v>
                      </c:pt>
                      <c:pt idx="12419">
                        <c:v>1.3</c:v>
                      </c:pt>
                      <c:pt idx="12420">
                        <c:v>1.5</c:v>
                      </c:pt>
                      <c:pt idx="12421">
                        <c:v>1.5</c:v>
                      </c:pt>
                      <c:pt idx="12422">
                        <c:v>1.5</c:v>
                      </c:pt>
                      <c:pt idx="12423">
                        <c:v>1.5</c:v>
                      </c:pt>
                      <c:pt idx="12424">
                        <c:v>1.3</c:v>
                      </c:pt>
                      <c:pt idx="12425">
                        <c:v>1.6</c:v>
                      </c:pt>
                      <c:pt idx="12426">
                        <c:v>1.4</c:v>
                      </c:pt>
                      <c:pt idx="12427">
                        <c:v>1.3</c:v>
                      </c:pt>
                      <c:pt idx="12428">
                        <c:v>1.5</c:v>
                      </c:pt>
                      <c:pt idx="12429">
                        <c:v>1.4</c:v>
                      </c:pt>
                      <c:pt idx="12430">
                        <c:v>1.7</c:v>
                      </c:pt>
                      <c:pt idx="12431">
                        <c:v>1.4</c:v>
                      </c:pt>
                      <c:pt idx="12432">
                        <c:v>1.4</c:v>
                      </c:pt>
                      <c:pt idx="12433">
                        <c:v>1.5</c:v>
                      </c:pt>
                      <c:pt idx="12434">
                        <c:v>1.5</c:v>
                      </c:pt>
                      <c:pt idx="12435">
                        <c:v>1.6</c:v>
                      </c:pt>
                      <c:pt idx="12436">
                        <c:v>1.4</c:v>
                      </c:pt>
                      <c:pt idx="12437">
                        <c:v>1.3</c:v>
                      </c:pt>
                      <c:pt idx="12438">
                        <c:v>1.5</c:v>
                      </c:pt>
                      <c:pt idx="12439">
                        <c:v>1.4</c:v>
                      </c:pt>
                      <c:pt idx="12440">
                        <c:v>1.4</c:v>
                      </c:pt>
                      <c:pt idx="12441">
                        <c:v>1.5</c:v>
                      </c:pt>
                      <c:pt idx="12442">
                        <c:v>1.6</c:v>
                      </c:pt>
                      <c:pt idx="12443">
                        <c:v>1.4</c:v>
                      </c:pt>
                      <c:pt idx="12444">
                        <c:v>1.5</c:v>
                      </c:pt>
                      <c:pt idx="12445">
                        <c:v>1.7</c:v>
                      </c:pt>
                      <c:pt idx="12446">
                        <c:v>1.5</c:v>
                      </c:pt>
                      <c:pt idx="12447">
                        <c:v>1.1000000000000001</c:v>
                      </c:pt>
                      <c:pt idx="12448">
                        <c:v>1.6</c:v>
                      </c:pt>
                      <c:pt idx="12449">
                        <c:v>1.4</c:v>
                      </c:pt>
                      <c:pt idx="12450">
                        <c:v>1.2</c:v>
                      </c:pt>
                      <c:pt idx="12451">
                        <c:v>1.4</c:v>
                      </c:pt>
                      <c:pt idx="12452">
                        <c:v>1.4</c:v>
                      </c:pt>
                      <c:pt idx="12453">
                        <c:v>1.4</c:v>
                      </c:pt>
                      <c:pt idx="12454">
                        <c:v>1.5</c:v>
                      </c:pt>
                      <c:pt idx="12455">
                        <c:v>1.4</c:v>
                      </c:pt>
                      <c:pt idx="12456">
                        <c:v>1.4</c:v>
                      </c:pt>
                      <c:pt idx="12457">
                        <c:v>1.6</c:v>
                      </c:pt>
                      <c:pt idx="12458">
                        <c:v>1.3</c:v>
                      </c:pt>
                      <c:pt idx="12459">
                        <c:v>1.4</c:v>
                      </c:pt>
                      <c:pt idx="12460">
                        <c:v>1.6</c:v>
                      </c:pt>
                      <c:pt idx="12461">
                        <c:v>1.5</c:v>
                      </c:pt>
                      <c:pt idx="12462">
                        <c:v>1.3</c:v>
                      </c:pt>
                      <c:pt idx="12463">
                        <c:v>1.3</c:v>
                      </c:pt>
                      <c:pt idx="12464">
                        <c:v>1.5</c:v>
                      </c:pt>
                      <c:pt idx="12465">
                        <c:v>1.4</c:v>
                      </c:pt>
                      <c:pt idx="12466">
                        <c:v>1.4</c:v>
                      </c:pt>
                      <c:pt idx="12467">
                        <c:v>1.4</c:v>
                      </c:pt>
                      <c:pt idx="12468">
                        <c:v>1.3</c:v>
                      </c:pt>
                      <c:pt idx="12469">
                        <c:v>1.4</c:v>
                      </c:pt>
                      <c:pt idx="12470">
                        <c:v>1.3</c:v>
                      </c:pt>
                      <c:pt idx="12471">
                        <c:v>1.6</c:v>
                      </c:pt>
                      <c:pt idx="12472">
                        <c:v>1.5</c:v>
                      </c:pt>
                      <c:pt idx="12473">
                        <c:v>1.4</c:v>
                      </c:pt>
                      <c:pt idx="12474">
                        <c:v>1.4</c:v>
                      </c:pt>
                      <c:pt idx="12475">
                        <c:v>1.5</c:v>
                      </c:pt>
                      <c:pt idx="12476">
                        <c:v>1.5</c:v>
                      </c:pt>
                      <c:pt idx="12477">
                        <c:v>1.4</c:v>
                      </c:pt>
                      <c:pt idx="12478">
                        <c:v>1.4</c:v>
                      </c:pt>
                      <c:pt idx="12479">
                        <c:v>1.5</c:v>
                      </c:pt>
                      <c:pt idx="12480">
                        <c:v>1.4</c:v>
                      </c:pt>
                      <c:pt idx="12481">
                        <c:v>1.4</c:v>
                      </c:pt>
                      <c:pt idx="12482">
                        <c:v>1.4</c:v>
                      </c:pt>
                      <c:pt idx="12483">
                        <c:v>1.5</c:v>
                      </c:pt>
                      <c:pt idx="12484">
                        <c:v>1.5</c:v>
                      </c:pt>
                      <c:pt idx="12485">
                        <c:v>1.6</c:v>
                      </c:pt>
                      <c:pt idx="12486">
                        <c:v>1.3</c:v>
                      </c:pt>
                      <c:pt idx="12487">
                        <c:v>1.5</c:v>
                      </c:pt>
                      <c:pt idx="12488">
                        <c:v>1.4</c:v>
                      </c:pt>
                      <c:pt idx="12489">
                        <c:v>1.5</c:v>
                      </c:pt>
                      <c:pt idx="12490">
                        <c:v>1.4</c:v>
                      </c:pt>
                      <c:pt idx="12491">
                        <c:v>1.7</c:v>
                      </c:pt>
                      <c:pt idx="12492">
                        <c:v>1.5</c:v>
                      </c:pt>
                      <c:pt idx="12493">
                        <c:v>1.5</c:v>
                      </c:pt>
                      <c:pt idx="12494">
                        <c:v>1.4</c:v>
                      </c:pt>
                      <c:pt idx="12495">
                        <c:v>1.4</c:v>
                      </c:pt>
                      <c:pt idx="12496">
                        <c:v>1.4</c:v>
                      </c:pt>
                      <c:pt idx="12497">
                        <c:v>1.4</c:v>
                      </c:pt>
                      <c:pt idx="12498">
                        <c:v>1.4</c:v>
                      </c:pt>
                      <c:pt idx="12499">
                        <c:v>1.4</c:v>
                      </c:pt>
                      <c:pt idx="12500">
                        <c:v>1.5</c:v>
                      </c:pt>
                      <c:pt idx="12501">
                        <c:v>1.4</c:v>
                      </c:pt>
                      <c:pt idx="12502">
                        <c:v>1.4</c:v>
                      </c:pt>
                      <c:pt idx="12503">
                        <c:v>1.8</c:v>
                      </c:pt>
                      <c:pt idx="12504">
                        <c:v>1.4</c:v>
                      </c:pt>
                      <c:pt idx="12505">
                        <c:v>1.2</c:v>
                      </c:pt>
                      <c:pt idx="12506">
                        <c:v>1.6</c:v>
                      </c:pt>
                      <c:pt idx="12507">
                        <c:v>1.6</c:v>
                      </c:pt>
                      <c:pt idx="12508">
                        <c:v>1.2</c:v>
                      </c:pt>
                      <c:pt idx="12509">
                        <c:v>1.4</c:v>
                      </c:pt>
                      <c:pt idx="12510">
                        <c:v>1.5</c:v>
                      </c:pt>
                      <c:pt idx="12511">
                        <c:v>1.4</c:v>
                      </c:pt>
                      <c:pt idx="12512">
                        <c:v>1.4</c:v>
                      </c:pt>
                      <c:pt idx="12513">
                        <c:v>1.6</c:v>
                      </c:pt>
                      <c:pt idx="12514">
                        <c:v>1.5</c:v>
                      </c:pt>
                      <c:pt idx="12515">
                        <c:v>1.5</c:v>
                      </c:pt>
                      <c:pt idx="12516">
                        <c:v>1.5</c:v>
                      </c:pt>
                      <c:pt idx="12517">
                        <c:v>1.4</c:v>
                      </c:pt>
                      <c:pt idx="12518">
                        <c:v>1.3</c:v>
                      </c:pt>
                      <c:pt idx="12519">
                        <c:v>1.4</c:v>
                      </c:pt>
                      <c:pt idx="12520">
                        <c:v>1.4</c:v>
                      </c:pt>
                      <c:pt idx="12521">
                        <c:v>1.4</c:v>
                      </c:pt>
                      <c:pt idx="12522">
                        <c:v>1.4</c:v>
                      </c:pt>
                      <c:pt idx="12523">
                        <c:v>1.5</c:v>
                      </c:pt>
                      <c:pt idx="12524">
                        <c:v>1.4</c:v>
                      </c:pt>
                      <c:pt idx="12525">
                        <c:v>1.4</c:v>
                      </c:pt>
                      <c:pt idx="12526">
                        <c:v>1.6</c:v>
                      </c:pt>
                      <c:pt idx="12527">
                        <c:v>1.4</c:v>
                      </c:pt>
                      <c:pt idx="12528">
                        <c:v>1.3</c:v>
                      </c:pt>
                      <c:pt idx="12529">
                        <c:v>1.4</c:v>
                      </c:pt>
                      <c:pt idx="12530">
                        <c:v>1.5</c:v>
                      </c:pt>
                      <c:pt idx="12531">
                        <c:v>1.3</c:v>
                      </c:pt>
                      <c:pt idx="12532">
                        <c:v>1.4</c:v>
                      </c:pt>
                      <c:pt idx="12533">
                        <c:v>1.4</c:v>
                      </c:pt>
                      <c:pt idx="12534">
                        <c:v>1.5</c:v>
                      </c:pt>
                      <c:pt idx="12535">
                        <c:v>1.5</c:v>
                      </c:pt>
                      <c:pt idx="12536">
                        <c:v>1.5</c:v>
                      </c:pt>
                      <c:pt idx="12537">
                        <c:v>1.3</c:v>
                      </c:pt>
                      <c:pt idx="12538">
                        <c:v>1.6</c:v>
                      </c:pt>
                      <c:pt idx="12539">
                        <c:v>1.4</c:v>
                      </c:pt>
                      <c:pt idx="12540">
                        <c:v>1.4</c:v>
                      </c:pt>
                      <c:pt idx="12541">
                        <c:v>1.4</c:v>
                      </c:pt>
                      <c:pt idx="12542">
                        <c:v>1.5</c:v>
                      </c:pt>
                      <c:pt idx="12543">
                        <c:v>1.4</c:v>
                      </c:pt>
                      <c:pt idx="12544">
                        <c:v>1.4</c:v>
                      </c:pt>
                      <c:pt idx="12545">
                        <c:v>1.5</c:v>
                      </c:pt>
                      <c:pt idx="12546">
                        <c:v>1.4</c:v>
                      </c:pt>
                      <c:pt idx="12547">
                        <c:v>1.4</c:v>
                      </c:pt>
                      <c:pt idx="12548">
                        <c:v>1.5</c:v>
                      </c:pt>
                      <c:pt idx="12549">
                        <c:v>1.5</c:v>
                      </c:pt>
                      <c:pt idx="12550">
                        <c:v>1.3</c:v>
                      </c:pt>
                      <c:pt idx="12551">
                        <c:v>1.4</c:v>
                      </c:pt>
                      <c:pt idx="12552">
                        <c:v>1.4</c:v>
                      </c:pt>
                      <c:pt idx="12553">
                        <c:v>1.4</c:v>
                      </c:pt>
                      <c:pt idx="12554">
                        <c:v>1.5</c:v>
                      </c:pt>
                      <c:pt idx="12555">
                        <c:v>1.6</c:v>
                      </c:pt>
                      <c:pt idx="12556">
                        <c:v>1.4</c:v>
                      </c:pt>
                      <c:pt idx="12557">
                        <c:v>1.5</c:v>
                      </c:pt>
                      <c:pt idx="12558">
                        <c:v>1.5</c:v>
                      </c:pt>
                      <c:pt idx="12559">
                        <c:v>1.4</c:v>
                      </c:pt>
                      <c:pt idx="12560">
                        <c:v>1.3</c:v>
                      </c:pt>
                      <c:pt idx="12561">
                        <c:v>1.3</c:v>
                      </c:pt>
                      <c:pt idx="12562">
                        <c:v>1.4</c:v>
                      </c:pt>
                      <c:pt idx="12563">
                        <c:v>1.4</c:v>
                      </c:pt>
                      <c:pt idx="12564">
                        <c:v>1.5</c:v>
                      </c:pt>
                      <c:pt idx="12565">
                        <c:v>1.3</c:v>
                      </c:pt>
                      <c:pt idx="12566">
                        <c:v>1.5</c:v>
                      </c:pt>
                      <c:pt idx="12567">
                        <c:v>1.5</c:v>
                      </c:pt>
                      <c:pt idx="12568">
                        <c:v>1.7</c:v>
                      </c:pt>
                      <c:pt idx="12569">
                        <c:v>1.5</c:v>
                      </c:pt>
                      <c:pt idx="12570">
                        <c:v>1.3</c:v>
                      </c:pt>
                      <c:pt idx="12571">
                        <c:v>1.4</c:v>
                      </c:pt>
                      <c:pt idx="12572">
                        <c:v>1.7</c:v>
                      </c:pt>
                      <c:pt idx="12573">
                        <c:v>1.2</c:v>
                      </c:pt>
                      <c:pt idx="12574">
                        <c:v>1.3</c:v>
                      </c:pt>
                      <c:pt idx="12575">
                        <c:v>1.4</c:v>
                      </c:pt>
                      <c:pt idx="12576">
                        <c:v>1.5</c:v>
                      </c:pt>
                      <c:pt idx="12577">
                        <c:v>1.4</c:v>
                      </c:pt>
                      <c:pt idx="12578">
                        <c:v>1.5</c:v>
                      </c:pt>
                      <c:pt idx="12579">
                        <c:v>1.5</c:v>
                      </c:pt>
                      <c:pt idx="12580">
                        <c:v>1.4</c:v>
                      </c:pt>
                      <c:pt idx="12581">
                        <c:v>1.4</c:v>
                      </c:pt>
                      <c:pt idx="12582">
                        <c:v>1.5</c:v>
                      </c:pt>
                      <c:pt idx="12583">
                        <c:v>1.7</c:v>
                      </c:pt>
                      <c:pt idx="12584">
                        <c:v>1.3</c:v>
                      </c:pt>
                      <c:pt idx="12585">
                        <c:v>1.4</c:v>
                      </c:pt>
                      <c:pt idx="12586">
                        <c:v>1.6</c:v>
                      </c:pt>
                      <c:pt idx="12587">
                        <c:v>1.4</c:v>
                      </c:pt>
                      <c:pt idx="12588">
                        <c:v>1.3</c:v>
                      </c:pt>
                      <c:pt idx="12589">
                        <c:v>1.4</c:v>
                      </c:pt>
                      <c:pt idx="12590">
                        <c:v>1.6</c:v>
                      </c:pt>
                      <c:pt idx="12591">
                        <c:v>1.4</c:v>
                      </c:pt>
                      <c:pt idx="12592">
                        <c:v>1.7</c:v>
                      </c:pt>
                      <c:pt idx="12593">
                        <c:v>1.3</c:v>
                      </c:pt>
                      <c:pt idx="12594">
                        <c:v>1.3</c:v>
                      </c:pt>
                      <c:pt idx="12595">
                        <c:v>1.4</c:v>
                      </c:pt>
                      <c:pt idx="12596">
                        <c:v>1.4</c:v>
                      </c:pt>
                      <c:pt idx="12597">
                        <c:v>1.4</c:v>
                      </c:pt>
                      <c:pt idx="12598">
                        <c:v>1.4</c:v>
                      </c:pt>
                      <c:pt idx="12599">
                        <c:v>1.4</c:v>
                      </c:pt>
                      <c:pt idx="12600">
                        <c:v>1.4</c:v>
                      </c:pt>
                      <c:pt idx="12601">
                        <c:v>1.5</c:v>
                      </c:pt>
                      <c:pt idx="12602">
                        <c:v>1.5</c:v>
                      </c:pt>
                      <c:pt idx="12603">
                        <c:v>1.4</c:v>
                      </c:pt>
                      <c:pt idx="12604">
                        <c:v>1.4</c:v>
                      </c:pt>
                      <c:pt idx="12605">
                        <c:v>1.5</c:v>
                      </c:pt>
                      <c:pt idx="12606">
                        <c:v>1.5</c:v>
                      </c:pt>
                      <c:pt idx="12607">
                        <c:v>1.4</c:v>
                      </c:pt>
                      <c:pt idx="12608">
                        <c:v>1.4</c:v>
                      </c:pt>
                      <c:pt idx="12609">
                        <c:v>1.4</c:v>
                      </c:pt>
                      <c:pt idx="12610">
                        <c:v>1.3</c:v>
                      </c:pt>
                      <c:pt idx="12611">
                        <c:v>1.4</c:v>
                      </c:pt>
                      <c:pt idx="12612">
                        <c:v>1.3</c:v>
                      </c:pt>
                      <c:pt idx="12613">
                        <c:v>1.4</c:v>
                      </c:pt>
                      <c:pt idx="12614">
                        <c:v>1.5</c:v>
                      </c:pt>
                      <c:pt idx="12615">
                        <c:v>1.3</c:v>
                      </c:pt>
                      <c:pt idx="12616">
                        <c:v>1.4</c:v>
                      </c:pt>
                      <c:pt idx="12617">
                        <c:v>1.4</c:v>
                      </c:pt>
                      <c:pt idx="12618">
                        <c:v>1.5</c:v>
                      </c:pt>
                      <c:pt idx="12619">
                        <c:v>1.5</c:v>
                      </c:pt>
                      <c:pt idx="12620">
                        <c:v>1.4</c:v>
                      </c:pt>
                      <c:pt idx="12621">
                        <c:v>1.6</c:v>
                      </c:pt>
                      <c:pt idx="12622">
                        <c:v>1.5</c:v>
                      </c:pt>
                      <c:pt idx="12623">
                        <c:v>1.4</c:v>
                      </c:pt>
                      <c:pt idx="12624">
                        <c:v>1.3</c:v>
                      </c:pt>
                      <c:pt idx="12625">
                        <c:v>1.3</c:v>
                      </c:pt>
                      <c:pt idx="12626">
                        <c:v>1.4</c:v>
                      </c:pt>
                      <c:pt idx="12627">
                        <c:v>1.4</c:v>
                      </c:pt>
                      <c:pt idx="12628">
                        <c:v>1.5</c:v>
                      </c:pt>
                      <c:pt idx="12629">
                        <c:v>1.5</c:v>
                      </c:pt>
                      <c:pt idx="12630">
                        <c:v>1.5</c:v>
                      </c:pt>
                      <c:pt idx="12631">
                        <c:v>1.5</c:v>
                      </c:pt>
                      <c:pt idx="12632">
                        <c:v>1.5</c:v>
                      </c:pt>
                      <c:pt idx="12633">
                        <c:v>1.4</c:v>
                      </c:pt>
                      <c:pt idx="12634">
                        <c:v>1.5</c:v>
                      </c:pt>
                      <c:pt idx="12635">
                        <c:v>1.5</c:v>
                      </c:pt>
                      <c:pt idx="12636">
                        <c:v>1.3</c:v>
                      </c:pt>
                      <c:pt idx="12637">
                        <c:v>1.5</c:v>
                      </c:pt>
                      <c:pt idx="12638">
                        <c:v>1.4</c:v>
                      </c:pt>
                      <c:pt idx="12639">
                        <c:v>1.6</c:v>
                      </c:pt>
                      <c:pt idx="12640">
                        <c:v>1.3</c:v>
                      </c:pt>
                      <c:pt idx="12641">
                        <c:v>1.4</c:v>
                      </c:pt>
                      <c:pt idx="12642">
                        <c:v>1.5</c:v>
                      </c:pt>
                      <c:pt idx="12643">
                        <c:v>1.4</c:v>
                      </c:pt>
                      <c:pt idx="12644">
                        <c:v>1.6</c:v>
                      </c:pt>
                      <c:pt idx="12645">
                        <c:v>1.3</c:v>
                      </c:pt>
                      <c:pt idx="12646">
                        <c:v>1.4</c:v>
                      </c:pt>
                      <c:pt idx="12647">
                        <c:v>1.3</c:v>
                      </c:pt>
                      <c:pt idx="12648">
                        <c:v>1.4</c:v>
                      </c:pt>
                      <c:pt idx="12649">
                        <c:v>1.6</c:v>
                      </c:pt>
                      <c:pt idx="12650">
                        <c:v>1.6</c:v>
                      </c:pt>
                      <c:pt idx="12651">
                        <c:v>1.4</c:v>
                      </c:pt>
                      <c:pt idx="12652">
                        <c:v>1.3</c:v>
                      </c:pt>
                      <c:pt idx="12653">
                        <c:v>1.4</c:v>
                      </c:pt>
                      <c:pt idx="12654">
                        <c:v>1.6</c:v>
                      </c:pt>
                      <c:pt idx="12655">
                        <c:v>1.4</c:v>
                      </c:pt>
                      <c:pt idx="12656">
                        <c:v>1.4</c:v>
                      </c:pt>
                      <c:pt idx="12657">
                        <c:v>1.3</c:v>
                      </c:pt>
                      <c:pt idx="12658">
                        <c:v>1.3</c:v>
                      </c:pt>
                      <c:pt idx="12659">
                        <c:v>1.4</c:v>
                      </c:pt>
                      <c:pt idx="12660">
                        <c:v>1.4</c:v>
                      </c:pt>
                      <c:pt idx="12661">
                        <c:v>1.4</c:v>
                      </c:pt>
                      <c:pt idx="12662">
                        <c:v>1.4</c:v>
                      </c:pt>
                      <c:pt idx="12663">
                        <c:v>1.3</c:v>
                      </c:pt>
                      <c:pt idx="12664">
                        <c:v>1.4</c:v>
                      </c:pt>
                      <c:pt idx="12665">
                        <c:v>1.5</c:v>
                      </c:pt>
                      <c:pt idx="12666">
                        <c:v>1.4</c:v>
                      </c:pt>
                      <c:pt idx="12667">
                        <c:v>1.4</c:v>
                      </c:pt>
                      <c:pt idx="12668">
                        <c:v>1.5</c:v>
                      </c:pt>
                      <c:pt idx="12669">
                        <c:v>1.4</c:v>
                      </c:pt>
                      <c:pt idx="12670">
                        <c:v>1.4</c:v>
                      </c:pt>
                      <c:pt idx="12671">
                        <c:v>1.5</c:v>
                      </c:pt>
                      <c:pt idx="12672">
                        <c:v>1.5</c:v>
                      </c:pt>
                      <c:pt idx="12673">
                        <c:v>1.4</c:v>
                      </c:pt>
                      <c:pt idx="12674">
                        <c:v>1.5</c:v>
                      </c:pt>
                      <c:pt idx="12675">
                        <c:v>1.4</c:v>
                      </c:pt>
                      <c:pt idx="12676">
                        <c:v>1.3</c:v>
                      </c:pt>
                      <c:pt idx="12677">
                        <c:v>1.3</c:v>
                      </c:pt>
                      <c:pt idx="12678">
                        <c:v>1.4</c:v>
                      </c:pt>
                      <c:pt idx="12679">
                        <c:v>1.5</c:v>
                      </c:pt>
                      <c:pt idx="12680">
                        <c:v>1.5</c:v>
                      </c:pt>
                      <c:pt idx="12681">
                        <c:v>1.6</c:v>
                      </c:pt>
                      <c:pt idx="12682">
                        <c:v>1.4</c:v>
                      </c:pt>
                      <c:pt idx="12683">
                        <c:v>1.5</c:v>
                      </c:pt>
                      <c:pt idx="12684">
                        <c:v>1.4</c:v>
                      </c:pt>
                      <c:pt idx="12685">
                        <c:v>1.6</c:v>
                      </c:pt>
                      <c:pt idx="12686">
                        <c:v>1.5</c:v>
                      </c:pt>
                      <c:pt idx="12687">
                        <c:v>1.6</c:v>
                      </c:pt>
                      <c:pt idx="12688">
                        <c:v>1.2</c:v>
                      </c:pt>
                      <c:pt idx="12689">
                        <c:v>1.3</c:v>
                      </c:pt>
                      <c:pt idx="12690">
                        <c:v>1.5</c:v>
                      </c:pt>
                      <c:pt idx="12691">
                        <c:v>1.4</c:v>
                      </c:pt>
                      <c:pt idx="12692">
                        <c:v>1.2</c:v>
                      </c:pt>
                      <c:pt idx="12693">
                        <c:v>1.4</c:v>
                      </c:pt>
                      <c:pt idx="12694">
                        <c:v>1.5</c:v>
                      </c:pt>
                      <c:pt idx="12695">
                        <c:v>1.3</c:v>
                      </c:pt>
                      <c:pt idx="12696">
                        <c:v>1.3</c:v>
                      </c:pt>
                      <c:pt idx="12697">
                        <c:v>1.4</c:v>
                      </c:pt>
                      <c:pt idx="12698">
                        <c:v>1.6</c:v>
                      </c:pt>
                      <c:pt idx="12699">
                        <c:v>1.3</c:v>
                      </c:pt>
                      <c:pt idx="12700">
                        <c:v>1.4</c:v>
                      </c:pt>
                      <c:pt idx="12701">
                        <c:v>1.5</c:v>
                      </c:pt>
                      <c:pt idx="12702">
                        <c:v>1.4</c:v>
                      </c:pt>
                      <c:pt idx="12703">
                        <c:v>1.3</c:v>
                      </c:pt>
                      <c:pt idx="12704">
                        <c:v>1.5</c:v>
                      </c:pt>
                      <c:pt idx="12705">
                        <c:v>1.3</c:v>
                      </c:pt>
                      <c:pt idx="12706">
                        <c:v>1.3</c:v>
                      </c:pt>
                      <c:pt idx="12707">
                        <c:v>1.5</c:v>
                      </c:pt>
                      <c:pt idx="12708">
                        <c:v>1.4</c:v>
                      </c:pt>
                      <c:pt idx="12709">
                        <c:v>1.3</c:v>
                      </c:pt>
                      <c:pt idx="12710">
                        <c:v>1.4</c:v>
                      </c:pt>
                      <c:pt idx="12711">
                        <c:v>1.4</c:v>
                      </c:pt>
                      <c:pt idx="12712">
                        <c:v>1.5</c:v>
                      </c:pt>
                      <c:pt idx="12713">
                        <c:v>1.4</c:v>
                      </c:pt>
                      <c:pt idx="12714">
                        <c:v>1.7</c:v>
                      </c:pt>
                      <c:pt idx="12715">
                        <c:v>1.3</c:v>
                      </c:pt>
                      <c:pt idx="12716">
                        <c:v>1.2</c:v>
                      </c:pt>
                      <c:pt idx="12717">
                        <c:v>1.5</c:v>
                      </c:pt>
                      <c:pt idx="12718">
                        <c:v>1.4</c:v>
                      </c:pt>
                      <c:pt idx="12719">
                        <c:v>1.4</c:v>
                      </c:pt>
                      <c:pt idx="12720">
                        <c:v>1.3</c:v>
                      </c:pt>
                      <c:pt idx="12721">
                        <c:v>1.4</c:v>
                      </c:pt>
                      <c:pt idx="12722">
                        <c:v>1.5</c:v>
                      </c:pt>
                      <c:pt idx="12723">
                        <c:v>1.4</c:v>
                      </c:pt>
                      <c:pt idx="12724">
                        <c:v>1.4</c:v>
                      </c:pt>
                      <c:pt idx="12725">
                        <c:v>1.3</c:v>
                      </c:pt>
                      <c:pt idx="12726">
                        <c:v>1.6</c:v>
                      </c:pt>
                      <c:pt idx="12727">
                        <c:v>1.4</c:v>
                      </c:pt>
                      <c:pt idx="12728">
                        <c:v>1.4</c:v>
                      </c:pt>
                      <c:pt idx="12729">
                        <c:v>1.4</c:v>
                      </c:pt>
                      <c:pt idx="12730">
                        <c:v>1.5</c:v>
                      </c:pt>
                      <c:pt idx="12731">
                        <c:v>1.4</c:v>
                      </c:pt>
                      <c:pt idx="12732">
                        <c:v>1.4</c:v>
                      </c:pt>
                      <c:pt idx="12733">
                        <c:v>1.3</c:v>
                      </c:pt>
                      <c:pt idx="12734">
                        <c:v>1.4</c:v>
                      </c:pt>
                      <c:pt idx="12735">
                        <c:v>1.6</c:v>
                      </c:pt>
                      <c:pt idx="12736">
                        <c:v>1.6</c:v>
                      </c:pt>
                      <c:pt idx="12737">
                        <c:v>1.2</c:v>
                      </c:pt>
                      <c:pt idx="12738">
                        <c:v>1.4</c:v>
                      </c:pt>
                      <c:pt idx="12739">
                        <c:v>1.5</c:v>
                      </c:pt>
                      <c:pt idx="12740">
                        <c:v>1.3</c:v>
                      </c:pt>
                      <c:pt idx="12741">
                        <c:v>1.5</c:v>
                      </c:pt>
                      <c:pt idx="12742">
                        <c:v>1.4</c:v>
                      </c:pt>
                      <c:pt idx="12743">
                        <c:v>1.3</c:v>
                      </c:pt>
                      <c:pt idx="12744">
                        <c:v>1.3</c:v>
                      </c:pt>
                      <c:pt idx="12745">
                        <c:v>1.5</c:v>
                      </c:pt>
                      <c:pt idx="12746">
                        <c:v>1.5</c:v>
                      </c:pt>
                      <c:pt idx="12747">
                        <c:v>1.5</c:v>
                      </c:pt>
                      <c:pt idx="12748">
                        <c:v>1.3</c:v>
                      </c:pt>
                      <c:pt idx="12749">
                        <c:v>1.4</c:v>
                      </c:pt>
                      <c:pt idx="12750">
                        <c:v>1.5</c:v>
                      </c:pt>
                      <c:pt idx="12751">
                        <c:v>1.4</c:v>
                      </c:pt>
                      <c:pt idx="12752">
                        <c:v>1.4</c:v>
                      </c:pt>
                      <c:pt idx="12753">
                        <c:v>1.3</c:v>
                      </c:pt>
                      <c:pt idx="12754">
                        <c:v>1.5</c:v>
                      </c:pt>
                      <c:pt idx="12755">
                        <c:v>1.3</c:v>
                      </c:pt>
                      <c:pt idx="12756">
                        <c:v>1.3</c:v>
                      </c:pt>
                      <c:pt idx="12757">
                        <c:v>1.4</c:v>
                      </c:pt>
                      <c:pt idx="12758">
                        <c:v>1.5</c:v>
                      </c:pt>
                      <c:pt idx="12759">
                        <c:v>1.4</c:v>
                      </c:pt>
                      <c:pt idx="12760">
                        <c:v>1.4</c:v>
                      </c:pt>
                      <c:pt idx="12761">
                        <c:v>1.4</c:v>
                      </c:pt>
                      <c:pt idx="12762">
                        <c:v>1.5</c:v>
                      </c:pt>
                      <c:pt idx="12763">
                        <c:v>1.3</c:v>
                      </c:pt>
                      <c:pt idx="12764">
                        <c:v>1.4</c:v>
                      </c:pt>
                      <c:pt idx="12765">
                        <c:v>1.4</c:v>
                      </c:pt>
                      <c:pt idx="12766">
                        <c:v>1.5</c:v>
                      </c:pt>
                      <c:pt idx="12767">
                        <c:v>1.3</c:v>
                      </c:pt>
                      <c:pt idx="12768">
                        <c:v>1.4</c:v>
                      </c:pt>
                      <c:pt idx="12769">
                        <c:v>1.4</c:v>
                      </c:pt>
                      <c:pt idx="12770">
                        <c:v>1.4</c:v>
                      </c:pt>
                      <c:pt idx="12771">
                        <c:v>1.5</c:v>
                      </c:pt>
                      <c:pt idx="12772">
                        <c:v>1.3</c:v>
                      </c:pt>
                      <c:pt idx="12773">
                        <c:v>1.3</c:v>
                      </c:pt>
                      <c:pt idx="12774">
                        <c:v>1.4</c:v>
                      </c:pt>
                      <c:pt idx="12775">
                        <c:v>1.4</c:v>
                      </c:pt>
                      <c:pt idx="12776">
                        <c:v>1.6</c:v>
                      </c:pt>
                      <c:pt idx="12777">
                        <c:v>1.4</c:v>
                      </c:pt>
                      <c:pt idx="12778">
                        <c:v>1.4</c:v>
                      </c:pt>
                      <c:pt idx="12779">
                        <c:v>1.6</c:v>
                      </c:pt>
                      <c:pt idx="12780">
                        <c:v>1.6</c:v>
                      </c:pt>
                      <c:pt idx="12781">
                        <c:v>1.4</c:v>
                      </c:pt>
                      <c:pt idx="12782">
                        <c:v>1.4</c:v>
                      </c:pt>
                      <c:pt idx="12783">
                        <c:v>1.6</c:v>
                      </c:pt>
                      <c:pt idx="12784">
                        <c:v>1.4</c:v>
                      </c:pt>
                      <c:pt idx="12785">
                        <c:v>1.2</c:v>
                      </c:pt>
                      <c:pt idx="12786">
                        <c:v>1.5</c:v>
                      </c:pt>
                      <c:pt idx="12787">
                        <c:v>1.6</c:v>
                      </c:pt>
                      <c:pt idx="12788">
                        <c:v>1.4</c:v>
                      </c:pt>
                      <c:pt idx="12789">
                        <c:v>1.3</c:v>
                      </c:pt>
                      <c:pt idx="12790">
                        <c:v>1.5</c:v>
                      </c:pt>
                      <c:pt idx="12791">
                        <c:v>1.4</c:v>
                      </c:pt>
                      <c:pt idx="12792">
                        <c:v>1.4</c:v>
                      </c:pt>
                      <c:pt idx="12793">
                        <c:v>1.5</c:v>
                      </c:pt>
                      <c:pt idx="12794">
                        <c:v>1.5</c:v>
                      </c:pt>
                      <c:pt idx="12795">
                        <c:v>1.4</c:v>
                      </c:pt>
                      <c:pt idx="12796">
                        <c:v>1.4</c:v>
                      </c:pt>
                      <c:pt idx="12797">
                        <c:v>1.4</c:v>
                      </c:pt>
                      <c:pt idx="12798">
                        <c:v>1.5</c:v>
                      </c:pt>
                      <c:pt idx="12799">
                        <c:v>1.4</c:v>
                      </c:pt>
                      <c:pt idx="12800">
                        <c:v>1.9</c:v>
                      </c:pt>
                      <c:pt idx="12801">
                        <c:v>1.1000000000000001</c:v>
                      </c:pt>
                      <c:pt idx="12802">
                        <c:v>1.4</c:v>
                      </c:pt>
                      <c:pt idx="12803">
                        <c:v>1.6</c:v>
                      </c:pt>
                      <c:pt idx="12804">
                        <c:v>1.3</c:v>
                      </c:pt>
                      <c:pt idx="12805">
                        <c:v>1.3</c:v>
                      </c:pt>
                      <c:pt idx="12806">
                        <c:v>1.4</c:v>
                      </c:pt>
                      <c:pt idx="12807">
                        <c:v>1.5</c:v>
                      </c:pt>
                      <c:pt idx="12808">
                        <c:v>1.7</c:v>
                      </c:pt>
                      <c:pt idx="12809">
                        <c:v>1.5</c:v>
                      </c:pt>
                      <c:pt idx="12810">
                        <c:v>1.4</c:v>
                      </c:pt>
                      <c:pt idx="12811">
                        <c:v>1.4</c:v>
                      </c:pt>
                      <c:pt idx="12812">
                        <c:v>1.3</c:v>
                      </c:pt>
                      <c:pt idx="12813">
                        <c:v>1.4</c:v>
                      </c:pt>
                      <c:pt idx="12814">
                        <c:v>1.4</c:v>
                      </c:pt>
                      <c:pt idx="12815">
                        <c:v>1.5</c:v>
                      </c:pt>
                      <c:pt idx="12816">
                        <c:v>1.2</c:v>
                      </c:pt>
                      <c:pt idx="12817">
                        <c:v>1.4</c:v>
                      </c:pt>
                      <c:pt idx="12818">
                        <c:v>1.5</c:v>
                      </c:pt>
                      <c:pt idx="12819">
                        <c:v>1.4</c:v>
                      </c:pt>
                      <c:pt idx="12820">
                        <c:v>1.6</c:v>
                      </c:pt>
                      <c:pt idx="12821">
                        <c:v>1.4</c:v>
                      </c:pt>
                      <c:pt idx="12822">
                        <c:v>1.5</c:v>
                      </c:pt>
                      <c:pt idx="12823">
                        <c:v>1.5</c:v>
                      </c:pt>
                      <c:pt idx="12824">
                        <c:v>1.4</c:v>
                      </c:pt>
                      <c:pt idx="12825">
                        <c:v>1.4</c:v>
                      </c:pt>
                      <c:pt idx="12826">
                        <c:v>1.6</c:v>
                      </c:pt>
                      <c:pt idx="12827">
                        <c:v>1.6</c:v>
                      </c:pt>
                      <c:pt idx="12828">
                        <c:v>1.3</c:v>
                      </c:pt>
                      <c:pt idx="12829">
                        <c:v>1.3</c:v>
                      </c:pt>
                      <c:pt idx="12830">
                        <c:v>1.4</c:v>
                      </c:pt>
                      <c:pt idx="12831">
                        <c:v>1.4</c:v>
                      </c:pt>
                      <c:pt idx="12832">
                        <c:v>1.8</c:v>
                      </c:pt>
                      <c:pt idx="12833">
                        <c:v>1.5</c:v>
                      </c:pt>
                      <c:pt idx="12834">
                        <c:v>1.3</c:v>
                      </c:pt>
                      <c:pt idx="12835">
                        <c:v>1.4</c:v>
                      </c:pt>
                      <c:pt idx="12836">
                        <c:v>1.3</c:v>
                      </c:pt>
                      <c:pt idx="12837">
                        <c:v>1.4</c:v>
                      </c:pt>
                      <c:pt idx="12838">
                        <c:v>1.5</c:v>
                      </c:pt>
                      <c:pt idx="12839">
                        <c:v>1.5</c:v>
                      </c:pt>
                      <c:pt idx="12840">
                        <c:v>1.6</c:v>
                      </c:pt>
                      <c:pt idx="12841">
                        <c:v>1.3</c:v>
                      </c:pt>
                      <c:pt idx="12842">
                        <c:v>1.5</c:v>
                      </c:pt>
                      <c:pt idx="12843">
                        <c:v>1.5</c:v>
                      </c:pt>
                      <c:pt idx="12844">
                        <c:v>1.5</c:v>
                      </c:pt>
                      <c:pt idx="12845">
                        <c:v>1.4</c:v>
                      </c:pt>
                      <c:pt idx="12846">
                        <c:v>1.4</c:v>
                      </c:pt>
                      <c:pt idx="12847">
                        <c:v>1.4</c:v>
                      </c:pt>
                      <c:pt idx="12848">
                        <c:v>1.5</c:v>
                      </c:pt>
                      <c:pt idx="12849">
                        <c:v>1.3</c:v>
                      </c:pt>
                      <c:pt idx="12850">
                        <c:v>1.4</c:v>
                      </c:pt>
                      <c:pt idx="12851">
                        <c:v>1.4</c:v>
                      </c:pt>
                      <c:pt idx="12852">
                        <c:v>1.4</c:v>
                      </c:pt>
                      <c:pt idx="12853">
                        <c:v>1.4</c:v>
                      </c:pt>
                      <c:pt idx="12854">
                        <c:v>1.5</c:v>
                      </c:pt>
                      <c:pt idx="12855">
                        <c:v>1.2</c:v>
                      </c:pt>
                      <c:pt idx="12856">
                        <c:v>1.5</c:v>
                      </c:pt>
                      <c:pt idx="12857">
                        <c:v>1.6</c:v>
                      </c:pt>
                      <c:pt idx="12858">
                        <c:v>1.6</c:v>
                      </c:pt>
                      <c:pt idx="12859">
                        <c:v>1.5</c:v>
                      </c:pt>
                      <c:pt idx="12860">
                        <c:v>1.4</c:v>
                      </c:pt>
                      <c:pt idx="12861">
                        <c:v>1.4</c:v>
                      </c:pt>
                      <c:pt idx="12862">
                        <c:v>1.4</c:v>
                      </c:pt>
                      <c:pt idx="12863">
                        <c:v>1.4</c:v>
                      </c:pt>
                      <c:pt idx="12864">
                        <c:v>1.4</c:v>
                      </c:pt>
                      <c:pt idx="12865">
                        <c:v>1.4</c:v>
                      </c:pt>
                      <c:pt idx="12866">
                        <c:v>1.4</c:v>
                      </c:pt>
                      <c:pt idx="12867">
                        <c:v>1.6</c:v>
                      </c:pt>
                      <c:pt idx="12868">
                        <c:v>1.4</c:v>
                      </c:pt>
                      <c:pt idx="12869">
                        <c:v>1.4</c:v>
                      </c:pt>
                      <c:pt idx="12870">
                        <c:v>1.4</c:v>
                      </c:pt>
                      <c:pt idx="12871">
                        <c:v>1.5</c:v>
                      </c:pt>
                      <c:pt idx="12872">
                        <c:v>1.4</c:v>
                      </c:pt>
                      <c:pt idx="12873">
                        <c:v>1.5</c:v>
                      </c:pt>
                      <c:pt idx="12874">
                        <c:v>1.7</c:v>
                      </c:pt>
                      <c:pt idx="12875">
                        <c:v>1.5</c:v>
                      </c:pt>
                      <c:pt idx="12876">
                        <c:v>1.3</c:v>
                      </c:pt>
                      <c:pt idx="12877">
                        <c:v>1.5</c:v>
                      </c:pt>
                      <c:pt idx="12878">
                        <c:v>1.7</c:v>
                      </c:pt>
                      <c:pt idx="12879">
                        <c:v>1.7</c:v>
                      </c:pt>
                      <c:pt idx="12880">
                        <c:v>1.1000000000000001</c:v>
                      </c:pt>
                      <c:pt idx="12881">
                        <c:v>1.3</c:v>
                      </c:pt>
                      <c:pt idx="12882">
                        <c:v>1.5</c:v>
                      </c:pt>
                      <c:pt idx="12883">
                        <c:v>1.5</c:v>
                      </c:pt>
                      <c:pt idx="12884">
                        <c:v>1.3</c:v>
                      </c:pt>
                      <c:pt idx="12885">
                        <c:v>1.4</c:v>
                      </c:pt>
                      <c:pt idx="12886">
                        <c:v>1.4</c:v>
                      </c:pt>
                      <c:pt idx="12887">
                        <c:v>1.4</c:v>
                      </c:pt>
                      <c:pt idx="12888">
                        <c:v>1.3</c:v>
                      </c:pt>
                      <c:pt idx="12889">
                        <c:v>1.5</c:v>
                      </c:pt>
                      <c:pt idx="12890">
                        <c:v>1.5</c:v>
                      </c:pt>
                      <c:pt idx="12891">
                        <c:v>1.4</c:v>
                      </c:pt>
                      <c:pt idx="12892">
                        <c:v>1.3</c:v>
                      </c:pt>
                      <c:pt idx="12893">
                        <c:v>1.5</c:v>
                      </c:pt>
                      <c:pt idx="12894">
                        <c:v>1.4</c:v>
                      </c:pt>
                      <c:pt idx="12895">
                        <c:v>1.4</c:v>
                      </c:pt>
                      <c:pt idx="12896">
                        <c:v>1.5</c:v>
                      </c:pt>
                      <c:pt idx="12897">
                        <c:v>1.5</c:v>
                      </c:pt>
                      <c:pt idx="12898">
                        <c:v>1.4</c:v>
                      </c:pt>
                      <c:pt idx="12899">
                        <c:v>1.5</c:v>
                      </c:pt>
                      <c:pt idx="12900">
                        <c:v>1.4</c:v>
                      </c:pt>
                      <c:pt idx="12901">
                        <c:v>1.4</c:v>
                      </c:pt>
                      <c:pt idx="12902">
                        <c:v>1.4</c:v>
                      </c:pt>
                      <c:pt idx="12903">
                        <c:v>1.4</c:v>
                      </c:pt>
                      <c:pt idx="12904">
                        <c:v>1.4</c:v>
                      </c:pt>
                      <c:pt idx="12905">
                        <c:v>1.5</c:v>
                      </c:pt>
                      <c:pt idx="12906">
                        <c:v>1.4</c:v>
                      </c:pt>
                      <c:pt idx="12907">
                        <c:v>1.4</c:v>
                      </c:pt>
                      <c:pt idx="12908">
                        <c:v>1.4</c:v>
                      </c:pt>
                      <c:pt idx="12909">
                        <c:v>1.4</c:v>
                      </c:pt>
                      <c:pt idx="12910">
                        <c:v>1.5</c:v>
                      </c:pt>
                      <c:pt idx="12911">
                        <c:v>1.6</c:v>
                      </c:pt>
                      <c:pt idx="12912">
                        <c:v>1.3</c:v>
                      </c:pt>
                      <c:pt idx="12913">
                        <c:v>1.5</c:v>
                      </c:pt>
                      <c:pt idx="12914">
                        <c:v>1.4</c:v>
                      </c:pt>
                      <c:pt idx="12915">
                        <c:v>1.5</c:v>
                      </c:pt>
                      <c:pt idx="12916">
                        <c:v>1.4</c:v>
                      </c:pt>
                      <c:pt idx="12917">
                        <c:v>1.4</c:v>
                      </c:pt>
                      <c:pt idx="12918">
                        <c:v>1.5</c:v>
                      </c:pt>
                      <c:pt idx="12919">
                        <c:v>1.5</c:v>
                      </c:pt>
                      <c:pt idx="12920">
                        <c:v>1.5</c:v>
                      </c:pt>
                      <c:pt idx="12921">
                        <c:v>1.4</c:v>
                      </c:pt>
                      <c:pt idx="12922">
                        <c:v>1.5</c:v>
                      </c:pt>
                      <c:pt idx="12923">
                        <c:v>1.4</c:v>
                      </c:pt>
                      <c:pt idx="12924">
                        <c:v>1.5</c:v>
                      </c:pt>
                      <c:pt idx="12925">
                        <c:v>1.4</c:v>
                      </c:pt>
                      <c:pt idx="12926">
                        <c:v>1.7</c:v>
                      </c:pt>
                      <c:pt idx="12927">
                        <c:v>1.4</c:v>
                      </c:pt>
                      <c:pt idx="12928">
                        <c:v>1.2</c:v>
                      </c:pt>
                      <c:pt idx="12929">
                        <c:v>1.4</c:v>
                      </c:pt>
                      <c:pt idx="12930">
                        <c:v>1.5</c:v>
                      </c:pt>
                      <c:pt idx="12931">
                        <c:v>1.6</c:v>
                      </c:pt>
                      <c:pt idx="12932">
                        <c:v>1.4</c:v>
                      </c:pt>
                      <c:pt idx="12933">
                        <c:v>1.3</c:v>
                      </c:pt>
                      <c:pt idx="12934">
                        <c:v>1.5</c:v>
                      </c:pt>
                      <c:pt idx="12935">
                        <c:v>1.3</c:v>
                      </c:pt>
                      <c:pt idx="12936">
                        <c:v>1.4</c:v>
                      </c:pt>
                      <c:pt idx="12937">
                        <c:v>1.5</c:v>
                      </c:pt>
                      <c:pt idx="12938">
                        <c:v>1.5</c:v>
                      </c:pt>
                      <c:pt idx="12939">
                        <c:v>1.4</c:v>
                      </c:pt>
                      <c:pt idx="12940">
                        <c:v>1.4</c:v>
                      </c:pt>
                      <c:pt idx="12941">
                        <c:v>1.5</c:v>
                      </c:pt>
                      <c:pt idx="12942">
                        <c:v>1.4</c:v>
                      </c:pt>
                      <c:pt idx="12943">
                        <c:v>1.4</c:v>
                      </c:pt>
                      <c:pt idx="12944">
                        <c:v>1.4</c:v>
                      </c:pt>
                      <c:pt idx="12945">
                        <c:v>1.5</c:v>
                      </c:pt>
                      <c:pt idx="12946">
                        <c:v>1.4</c:v>
                      </c:pt>
                      <c:pt idx="12947">
                        <c:v>1.6</c:v>
                      </c:pt>
                      <c:pt idx="12948">
                        <c:v>1.4</c:v>
                      </c:pt>
                      <c:pt idx="12949">
                        <c:v>1.3</c:v>
                      </c:pt>
                      <c:pt idx="12950">
                        <c:v>1.5</c:v>
                      </c:pt>
                      <c:pt idx="12951">
                        <c:v>1.4</c:v>
                      </c:pt>
                      <c:pt idx="12952">
                        <c:v>1.4</c:v>
                      </c:pt>
                      <c:pt idx="12953">
                        <c:v>1.5</c:v>
                      </c:pt>
                      <c:pt idx="12954">
                        <c:v>1.7</c:v>
                      </c:pt>
                      <c:pt idx="12955">
                        <c:v>1.4</c:v>
                      </c:pt>
                      <c:pt idx="12956">
                        <c:v>1.4</c:v>
                      </c:pt>
                      <c:pt idx="12957">
                        <c:v>1.4</c:v>
                      </c:pt>
                      <c:pt idx="12958">
                        <c:v>1.4</c:v>
                      </c:pt>
                      <c:pt idx="12959">
                        <c:v>1.4</c:v>
                      </c:pt>
                      <c:pt idx="12960">
                        <c:v>1.5</c:v>
                      </c:pt>
                      <c:pt idx="12961">
                        <c:v>1.5</c:v>
                      </c:pt>
                      <c:pt idx="12962">
                        <c:v>1.4</c:v>
                      </c:pt>
                      <c:pt idx="12963">
                        <c:v>1.4</c:v>
                      </c:pt>
                      <c:pt idx="12964">
                        <c:v>1.5</c:v>
                      </c:pt>
                      <c:pt idx="12965">
                        <c:v>1.5</c:v>
                      </c:pt>
                      <c:pt idx="12966">
                        <c:v>1.5</c:v>
                      </c:pt>
                      <c:pt idx="12967">
                        <c:v>1.4</c:v>
                      </c:pt>
                      <c:pt idx="12968">
                        <c:v>1.5</c:v>
                      </c:pt>
                      <c:pt idx="12969">
                        <c:v>1.4</c:v>
                      </c:pt>
                      <c:pt idx="12970">
                        <c:v>1.5</c:v>
                      </c:pt>
                      <c:pt idx="12971">
                        <c:v>1.5</c:v>
                      </c:pt>
                      <c:pt idx="12972">
                        <c:v>1.4</c:v>
                      </c:pt>
                      <c:pt idx="12973">
                        <c:v>1.4</c:v>
                      </c:pt>
                      <c:pt idx="12974">
                        <c:v>1.4</c:v>
                      </c:pt>
                      <c:pt idx="12975">
                        <c:v>1.5</c:v>
                      </c:pt>
                      <c:pt idx="12976">
                        <c:v>1.5</c:v>
                      </c:pt>
                      <c:pt idx="12977">
                        <c:v>1.2</c:v>
                      </c:pt>
                      <c:pt idx="12978">
                        <c:v>1.4</c:v>
                      </c:pt>
                      <c:pt idx="12979">
                        <c:v>1.7</c:v>
                      </c:pt>
                      <c:pt idx="12980">
                        <c:v>1.4</c:v>
                      </c:pt>
                      <c:pt idx="12981">
                        <c:v>1.3</c:v>
                      </c:pt>
                      <c:pt idx="12982">
                        <c:v>1.5</c:v>
                      </c:pt>
                      <c:pt idx="12983">
                        <c:v>1.4</c:v>
                      </c:pt>
                      <c:pt idx="12984">
                        <c:v>1.4</c:v>
                      </c:pt>
                      <c:pt idx="12985">
                        <c:v>1.6</c:v>
                      </c:pt>
                      <c:pt idx="12986">
                        <c:v>1.6</c:v>
                      </c:pt>
                      <c:pt idx="12987">
                        <c:v>1.4</c:v>
                      </c:pt>
                      <c:pt idx="12988">
                        <c:v>1.4</c:v>
                      </c:pt>
                      <c:pt idx="12989">
                        <c:v>1.3</c:v>
                      </c:pt>
                      <c:pt idx="12990">
                        <c:v>1.6</c:v>
                      </c:pt>
                      <c:pt idx="12991">
                        <c:v>1.4</c:v>
                      </c:pt>
                      <c:pt idx="12992">
                        <c:v>1.4</c:v>
                      </c:pt>
                      <c:pt idx="12993">
                        <c:v>1.4</c:v>
                      </c:pt>
                      <c:pt idx="12994">
                        <c:v>1.5</c:v>
                      </c:pt>
                      <c:pt idx="12995">
                        <c:v>1.5</c:v>
                      </c:pt>
                      <c:pt idx="12996">
                        <c:v>1.5</c:v>
                      </c:pt>
                      <c:pt idx="12997">
                        <c:v>1.4</c:v>
                      </c:pt>
                      <c:pt idx="12998">
                        <c:v>1.5</c:v>
                      </c:pt>
                      <c:pt idx="12999">
                        <c:v>1.7</c:v>
                      </c:pt>
                      <c:pt idx="13000">
                        <c:v>1.6</c:v>
                      </c:pt>
                      <c:pt idx="13001">
                        <c:v>1.3</c:v>
                      </c:pt>
                      <c:pt idx="13002">
                        <c:v>1.4</c:v>
                      </c:pt>
                      <c:pt idx="13003">
                        <c:v>1.5</c:v>
                      </c:pt>
                      <c:pt idx="13004">
                        <c:v>1.4</c:v>
                      </c:pt>
                      <c:pt idx="13005">
                        <c:v>1.5</c:v>
                      </c:pt>
                      <c:pt idx="13006">
                        <c:v>1.6</c:v>
                      </c:pt>
                      <c:pt idx="13007">
                        <c:v>1.5</c:v>
                      </c:pt>
                      <c:pt idx="13008">
                        <c:v>1.5</c:v>
                      </c:pt>
                      <c:pt idx="13009">
                        <c:v>1.4</c:v>
                      </c:pt>
                      <c:pt idx="13010">
                        <c:v>1.4</c:v>
                      </c:pt>
                      <c:pt idx="13011">
                        <c:v>1.4</c:v>
                      </c:pt>
                      <c:pt idx="13012">
                        <c:v>1.4</c:v>
                      </c:pt>
                      <c:pt idx="13013">
                        <c:v>1.3</c:v>
                      </c:pt>
                      <c:pt idx="13014">
                        <c:v>1.5</c:v>
                      </c:pt>
                      <c:pt idx="13015">
                        <c:v>1.5</c:v>
                      </c:pt>
                      <c:pt idx="13016">
                        <c:v>1.4</c:v>
                      </c:pt>
                      <c:pt idx="13017">
                        <c:v>1.5</c:v>
                      </c:pt>
                      <c:pt idx="13018">
                        <c:v>1.5</c:v>
                      </c:pt>
                      <c:pt idx="13019">
                        <c:v>1.6</c:v>
                      </c:pt>
                      <c:pt idx="13020">
                        <c:v>1.4</c:v>
                      </c:pt>
                      <c:pt idx="13021">
                        <c:v>1.3</c:v>
                      </c:pt>
                      <c:pt idx="13022">
                        <c:v>1.5</c:v>
                      </c:pt>
                      <c:pt idx="13023">
                        <c:v>1.4</c:v>
                      </c:pt>
                      <c:pt idx="13024">
                        <c:v>1.3</c:v>
                      </c:pt>
                      <c:pt idx="13025">
                        <c:v>1.5</c:v>
                      </c:pt>
                      <c:pt idx="13026">
                        <c:v>1.5</c:v>
                      </c:pt>
                      <c:pt idx="13027">
                        <c:v>1.4</c:v>
                      </c:pt>
                      <c:pt idx="13028">
                        <c:v>1.6</c:v>
                      </c:pt>
                      <c:pt idx="13029">
                        <c:v>1.4</c:v>
                      </c:pt>
                      <c:pt idx="13030">
                        <c:v>1.5</c:v>
                      </c:pt>
                      <c:pt idx="13031">
                        <c:v>1.4</c:v>
                      </c:pt>
                      <c:pt idx="13032">
                        <c:v>1.4</c:v>
                      </c:pt>
                      <c:pt idx="13033">
                        <c:v>1.4</c:v>
                      </c:pt>
                      <c:pt idx="13034">
                        <c:v>1.5</c:v>
                      </c:pt>
                      <c:pt idx="13035">
                        <c:v>1.5</c:v>
                      </c:pt>
                      <c:pt idx="13036">
                        <c:v>1.5</c:v>
                      </c:pt>
                      <c:pt idx="13037">
                        <c:v>1.4</c:v>
                      </c:pt>
                      <c:pt idx="13038">
                        <c:v>1.4</c:v>
                      </c:pt>
                      <c:pt idx="13039">
                        <c:v>1.5</c:v>
                      </c:pt>
                      <c:pt idx="13040">
                        <c:v>1.4</c:v>
                      </c:pt>
                      <c:pt idx="13041">
                        <c:v>1.5</c:v>
                      </c:pt>
                      <c:pt idx="13042">
                        <c:v>1.4</c:v>
                      </c:pt>
                      <c:pt idx="13043">
                        <c:v>1.4</c:v>
                      </c:pt>
                      <c:pt idx="13044">
                        <c:v>1.4</c:v>
                      </c:pt>
                      <c:pt idx="13045">
                        <c:v>1.4</c:v>
                      </c:pt>
                      <c:pt idx="13046">
                        <c:v>1.7</c:v>
                      </c:pt>
                      <c:pt idx="13047">
                        <c:v>1.3</c:v>
                      </c:pt>
                      <c:pt idx="13048">
                        <c:v>1.5</c:v>
                      </c:pt>
                      <c:pt idx="13049">
                        <c:v>1.4</c:v>
                      </c:pt>
                      <c:pt idx="13050">
                        <c:v>1.5</c:v>
                      </c:pt>
                      <c:pt idx="13051">
                        <c:v>1.6</c:v>
                      </c:pt>
                      <c:pt idx="13052">
                        <c:v>1.5</c:v>
                      </c:pt>
                      <c:pt idx="13053">
                        <c:v>1.5</c:v>
                      </c:pt>
                      <c:pt idx="13054">
                        <c:v>1.2</c:v>
                      </c:pt>
                      <c:pt idx="13055">
                        <c:v>1.4</c:v>
                      </c:pt>
                      <c:pt idx="13056">
                        <c:v>1.4</c:v>
                      </c:pt>
                      <c:pt idx="13057">
                        <c:v>1.5</c:v>
                      </c:pt>
                      <c:pt idx="13058">
                        <c:v>1.4</c:v>
                      </c:pt>
                      <c:pt idx="13059">
                        <c:v>1.5</c:v>
                      </c:pt>
                      <c:pt idx="13060">
                        <c:v>1.5</c:v>
                      </c:pt>
                      <c:pt idx="13061">
                        <c:v>1.5</c:v>
                      </c:pt>
                      <c:pt idx="13062">
                        <c:v>1.4</c:v>
                      </c:pt>
                      <c:pt idx="13063">
                        <c:v>1.5</c:v>
                      </c:pt>
                      <c:pt idx="13064">
                        <c:v>1.5</c:v>
                      </c:pt>
                      <c:pt idx="13065">
                        <c:v>1.2</c:v>
                      </c:pt>
                      <c:pt idx="13066">
                        <c:v>1.4</c:v>
                      </c:pt>
                      <c:pt idx="13067">
                        <c:v>1.4</c:v>
                      </c:pt>
                      <c:pt idx="13068">
                        <c:v>1.6</c:v>
                      </c:pt>
                      <c:pt idx="13069">
                        <c:v>1.4</c:v>
                      </c:pt>
                      <c:pt idx="13070">
                        <c:v>1.5</c:v>
                      </c:pt>
                      <c:pt idx="13071">
                        <c:v>1.4</c:v>
                      </c:pt>
                      <c:pt idx="13072">
                        <c:v>1.5</c:v>
                      </c:pt>
                      <c:pt idx="13073">
                        <c:v>1.5</c:v>
                      </c:pt>
                      <c:pt idx="13074">
                        <c:v>1.4</c:v>
                      </c:pt>
                      <c:pt idx="13075">
                        <c:v>1.3</c:v>
                      </c:pt>
                      <c:pt idx="13076">
                        <c:v>1.4</c:v>
                      </c:pt>
                      <c:pt idx="13077">
                        <c:v>1.5</c:v>
                      </c:pt>
                      <c:pt idx="13078">
                        <c:v>1.5</c:v>
                      </c:pt>
                      <c:pt idx="13079">
                        <c:v>1.3</c:v>
                      </c:pt>
                      <c:pt idx="13080">
                        <c:v>1.4</c:v>
                      </c:pt>
                      <c:pt idx="13081">
                        <c:v>1.5</c:v>
                      </c:pt>
                      <c:pt idx="13082">
                        <c:v>1.4</c:v>
                      </c:pt>
                      <c:pt idx="13083">
                        <c:v>1.7</c:v>
                      </c:pt>
                      <c:pt idx="13084">
                        <c:v>1.4</c:v>
                      </c:pt>
                      <c:pt idx="13085">
                        <c:v>1.4</c:v>
                      </c:pt>
                      <c:pt idx="13086">
                        <c:v>1.4</c:v>
                      </c:pt>
                      <c:pt idx="13087">
                        <c:v>1.5</c:v>
                      </c:pt>
                      <c:pt idx="13088">
                        <c:v>1.5</c:v>
                      </c:pt>
                      <c:pt idx="13089">
                        <c:v>1.4</c:v>
                      </c:pt>
                      <c:pt idx="13090">
                        <c:v>1.4</c:v>
                      </c:pt>
                      <c:pt idx="13091">
                        <c:v>1.6</c:v>
                      </c:pt>
                      <c:pt idx="13092">
                        <c:v>1.3</c:v>
                      </c:pt>
                      <c:pt idx="13093">
                        <c:v>1.4</c:v>
                      </c:pt>
                      <c:pt idx="13094">
                        <c:v>1.5</c:v>
                      </c:pt>
                      <c:pt idx="13095">
                        <c:v>1.3</c:v>
                      </c:pt>
                      <c:pt idx="13096">
                        <c:v>1.4</c:v>
                      </c:pt>
                      <c:pt idx="13097">
                        <c:v>1.5</c:v>
                      </c:pt>
                      <c:pt idx="13098">
                        <c:v>1.4</c:v>
                      </c:pt>
                      <c:pt idx="13099">
                        <c:v>1.4</c:v>
                      </c:pt>
                      <c:pt idx="13100">
                        <c:v>1.4</c:v>
                      </c:pt>
                      <c:pt idx="13101">
                        <c:v>1.6</c:v>
                      </c:pt>
                      <c:pt idx="13102">
                        <c:v>1.4</c:v>
                      </c:pt>
                      <c:pt idx="13103">
                        <c:v>1.4</c:v>
                      </c:pt>
                      <c:pt idx="13104">
                        <c:v>1.4</c:v>
                      </c:pt>
                      <c:pt idx="13105">
                        <c:v>1.4</c:v>
                      </c:pt>
                      <c:pt idx="13106">
                        <c:v>1.6</c:v>
                      </c:pt>
                      <c:pt idx="13107">
                        <c:v>1.3</c:v>
                      </c:pt>
                      <c:pt idx="13108">
                        <c:v>1.4</c:v>
                      </c:pt>
                      <c:pt idx="13109">
                        <c:v>1.4</c:v>
                      </c:pt>
                      <c:pt idx="13110">
                        <c:v>1.4</c:v>
                      </c:pt>
                      <c:pt idx="13111">
                        <c:v>1.4</c:v>
                      </c:pt>
                      <c:pt idx="13112">
                        <c:v>1.5</c:v>
                      </c:pt>
                      <c:pt idx="13113">
                        <c:v>1.5</c:v>
                      </c:pt>
                      <c:pt idx="13114">
                        <c:v>1.5</c:v>
                      </c:pt>
                      <c:pt idx="13115">
                        <c:v>1.3</c:v>
                      </c:pt>
                      <c:pt idx="13116">
                        <c:v>1.4</c:v>
                      </c:pt>
                      <c:pt idx="13117">
                        <c:v>1.6</c:v>
                      </c:pt>
                      <c:pt idx="13118">
                        <c:v>1.6</c:v>
                      </c:pt>
                      <c:pt idx="13119">
                        <c:v>1.4</c:v>
                      </c:pt>
                      <c:pt idx="13120">
                        <c:v>1.3</c:v>
                      </c:pt>
                      <c:pt idx="13121">
                        <c:v>1.5</c:v>
                      </c:pt>
                      <c:pt idx="13122">
                        <c:v>1.4</c:v>
                      </c:pt>
                      <c:pt idx="13123">
                        <c:v>1.4</c:v>
                      </c:pt>
                      <c:pt idx="13124">
                        <c:v>1.5</c:v>
                      </c:pt>
                      <c:pt idx="13125">
                        <c:v>1.4</c:v>
                      </c:pt>
                      <c:pt idx="13126">
                        <c:v>1.5</c:v>
                      </c:pt>
                      <c:pt idx="13127">
                        <c:v>1.8</c:v>
                      </c:pt>
                      <c:pt idx="13128">
                        <c:v>1.4</c:v>
                      </c:pt>
                      <c:pt idx="13129">
                        <c:v>1.2</c:v>
                      </c:pt>
                      <c:pt idx="13130">
                        <c:v>1.5</c:v>
                      </c:pt>
                      <c:pt idx="13131">
                        <c:v>1.4</c:v>
                      </c:pt>
                      <c:pt idx="13132">
                        <c:v>1.5</c:v>
                      </c:pt>
                      <c:pt idx="13133">
                        <c:v>1.4</c:v>
                      </c:pt>
                      <c:pt idx="13134">
                        <c:v>1.5</c:v>
                      </c:pt>
                      <c:pt idx="13135">
                        <c:v>1.6</c:v>
                      </c:pt>
                      <c:pt idx="13136">
                        <c:v>1.4</c:v>
                      </c:pt>
                      <c:pt idx="13137">
                        <c:v>1.4</c:v>
                      </c:pt>
                      <c:pt idx="13138">
                        <c:v>1.5</c:v>
                      </c:pt>
                      <c:pt idx="13139">
                        <c:v>1.4</c:v>
                      </c:pt>
                      <c:pt idx="13140">
                        <c:v>1.5</c:v>
                      </c:pt>
                      <c:pt idx="13141">
                        <c:v>1.5</c:v>
                      </c:pt>
                      <c:pt idx="13142">
                        <c:v>1.4</c:v>
                      </c:pt>
                      <c:pt idx="13143">
                        <c:v>1.4</c:v>
                      </c:pt>
                      <c:pt idx="13144">
                        <c:v>1.4</c:v>
                      </c:pt>
                      <c:pt idx="13145">
                        <c:v>1.4</c:v>
                      </c:pt>
                      <c:pt idx="13146">
                        <c:v>1.6</c:v>
                      </c:pt>
                      <c:pt idx="13147">
                        <c:v>1.5</c:v>
                      </c:pt>
                      <c:pt idx="13148">
                        <c:v>1.4</c:v>
                      </c:pt>
                      <c:pt idx="13149">
                        <c:v>1.4</c:v>
                      </c:pt>
                      <c:pt idx="13150">
                        <c:v>1.5</c:v>
                      </c:pt>
                      <c:pt idx="13151">
                        <c:v>1.6</c:v>
                      </c:pt>
                      <c:pt idx="13152">
                        <c:v>1.6</c:v>
                      </c:pt>
                      <c:pt idx="13153">
                        <c:v>1.5</c:v>
                      </c:pt>
                      <c:pt idx="13154">
                        <c:v>1.2</c:v>
                      </c:pt>
                      <c:pt idx="13155">
                        <c:v>1.7</c:v>
                      </c:pt>
                      <c:pt idx="13156">
                        <c:v>1.3</c:v>
                      </c:pt>
                      <c:pt idx="13157">
                        <c:v>1.3</c:v>
                      </c:pt>
                      <c:pt idx="13158">
                        <c:v>1.4</c:v>
                      </c:pt>
                      <c:pt idx="13159">
                        <c:v>1.5</c:v>
                      </c:pt>
                      <c:pt idx="13160">
                        <c:v>1.6</c:v>
                      </c:pt>
                      <c:pt idx="13161">
                        <c:v>1.4</c:v>
                      </c:pt>
                      <c:pt idx="13162">
                        <c:v>1.5</c:v>
                      </c:pt>
                      <c:pt idx="13163">
                        <c:v>1.3</c:v>
                      </c:pt>
                      <c:pt idx="13164">
                        <c:v>1.3</c:v>
                      </c:pt>
                      <c:pt idx="13165">
                        <c:v>1.4</c:v>
                      </c:pt>
                      <c:pt idx="13166">
                        <c:v>1.5</c:v>
                      </c:pt>
                      <c:pt idx="13167">
                        <c:v>1.5</c:v>
                      </c:pt>
                      <c:pt idx="13168">
                        <c:v>1.6</c:v>
                      </c:pt>
                      <c:pt idx="13169">
                        <c:v>1.4</c:v>
                      </c:pt>
                      <c:pt idx="13170">
                        <c:v>1.4</c:v>
                      </c:pt>
                      <c:pt idx="13171">
                        <c:v>1.6</c:v>
                      </c:pt>
                      <c:pt idx="13172">
                        <c:v>1.4</c:v>
                      </c:pt>
                      <c:pt idx="13173">
                        <c:v>1.4</c:v>
                      </c:pt>
                      <c:pt idx="13174">
                        <c:v>1.3</c:v>
                      </c:pt>
                      <c:pt idx="13175">
                        <c:v>1.6</c:v>
                      </c:pt>
                      <c:pt idx="13176">
                        <c:v>1.5</c:v>
                      </c:pt>
                      <c:pt idx="13177">
                        <c:v>1.4</c:v>
                      </c:pt>
                      <c:pt idx="13178">
                        <c:v>1.4</c:v>
                      </c:pt>
                      <c:pt idx="13179">
                        <c:v>1.6</c:v>
                      </c:pt>
                      <c:pt idx="13180">
                        <c:v>1.3</c:v>
                      </c:pt>
                      <c:pt idx="13181">
                        <c:v>1.5</c:v>
                      </c:pt>
                      <c:pt idx="13182">
                        <c:v>1.4</c:v>
                      </c:pt>
                      <c:pt idx="13183">
                        <c:v>1.5</c:v>
                      </c:pt>
                      <c:pt idx="13184">
                        <c:v>1.4</c:v>
                      </c:pt>
                      <c:pt idx="13185">
                        <c:v>1.4</c:v>
                      </c:pt>
                      <c:pt idx="13186">
                        <c:v>1.6</c:v>
                      </c:pt>
                      <c:pt idx="13187">
                        <c:v>1.3</c:v>
                      </c:pt>
                      <c:pt idx="13188">
                        <c:v>1.4</c:v>
                      </c:pt>
                      <c:pt idx="13189">
                        <c:v>1.4</c:v>
                      </c:pt>
                      <c:pt idx="13190">
                        <c:v>1.4</c:v>
                      </c:pt>
                      <c:pt idx="13191">
                        <c:v>1.4</c:v>
                      </c:pt>
                      <c:pt idx="13192">
                        <c:v>1.5</c:v>
                      </c:pt>
                      <c:pt idx="13193">
                        <c:v>1.5</c:v>
                      </c:pt>
                      <c:pt idx="13194">
                        <c:v>1.4</c:v>
                      </c:pt>
                      <c:pt idx="13195">
                        <c:v>1.4</c:v>
                      </c:pt>
                      <c:pt idx="13196">
                        <c:v>1.4</c:v>
                      </c:pt>
                      <c:pt idx="13197">
                        <c:v>1.4</c:v>
                      </c:pt>
                      <c:pt idx="13198">
                        <c:v>1.5</c:v>
                      </c:pt>
                      <c:pt idx="13199">
                        <c:v>1.4</c:v>
                      </c:pt>
                      <c:pt idx="13200">
                        <c:v>1.7</c:v>
                      </c:pt>
                      <c:pt idx="13201">
                        <c:v>1.4</c:v>
                      </c:pt>
                      <c:pt idx="13202">
                        <c:v>1.6</c:v>
                      </c:pt>
                      <c:pt idx="13203">
                        <c:v>1.7</c:v>
                      </c:pt>
                      <c:pt idx="13204">
                        <c:v>1.2</c:v>
                      </c:pt>
                      <c:pt idx="13205">
                        <c:v>1.3</c:v>
                      </c:pt>
                      <c:pt idx="13206">
                        <c:v>1.3</c:v>
                      </c:pt>
                      <c:pt idx="13207">
                        <c:v>1.4</c:v>
                      </c:pt>
                      <c:pt idx="13208">
                        <c:v>1.4</c:v>
                      </c:pt>
                      <c:pt idx="13209">
                        <c:v>1.4</c:v>
                      </c:pt>
                      <c:pt idx="13210">
                        <c:v>1.3</c:v>
                      </c:pt>
                      <c:pt idx="13211">
                        <c:v>1.5</c:v>
                      </c:pt>
                      <c:pt idx="13212">
                        <c:v>1.5</c:v>
                      </c:pt>
                      <c:pt idx="13213">
                        <c:v>1.5</c:v>
                      </c:pt>
                      <c:pt idx="13214">
                        <c:v>1.6</c:v>
                      </c:pt>
                      <c:pt idx="13215">
                        <c:v>1.4</c:v>
                      </c:pt>
                      <c:pt idx="13216">
                        <c:v>1.5</c:v>
                      </c:pt>
                      <c:pt idx="13217">
                        <c:v>1.4</c:v>
                      </c:pt>
                      <c:pt idx="13218">
                        <c:v>1.4</c:v>
                      </c:pt>
                      <c:pt idx="13219">
                        <c:v>1.5</c:v>
                      </c:pt>
                      <c:pt idx="13220">
                        <c:v>1.5</c:v>
                      </c:pt>
                      <c:pt idx="13221">
                        <c:v>1.5</c:v>
                      </c:pt>
                      <c:pt idx="13222">
                        <c:v>1.4</c:v>
                      </c:pt>
                      <c:pt idx="13223">
                        <c:v>1.4</c:v>
                      </c:pt>
                      <c:pt idx="13224">
                        <c:v>1.5</c:v>
                      </c:pt>
                      <c:pt idx="13225">
                        <c:v>1.5</c:v>
                      </c:pt>
                      <c:pt idx="13226">
                        <c:v>1.4</c:v>
                      </c:pt>
                      <c:pt idx="13227">
                        <c:v>1.4</c:v>
                      </c:pt>
                      <c:pt idx="13228">
                        <c:v>1.6</c:v>
                      </c:pt>
                      <c:pt idx="13229">
                        <c:v>1.3</c:v>
                      </c:pt>
                      <c:pt idx="13230">
                        <c:v>1.5</c:v>
                      </c:pt>
                      <c:pt idx="13231">
                        <c:v>1.4</c:v>
                      </c:pt>
                      <c:pt idx="13232">
                        <c:v>1.5</c:v>
                      </c:pt>
                      <c:pt idx="13233">
                        <c:v>1.5</c:v>
                      </c:pt>
                      <c:pt idx="13234">
                        <c:v>1.5</c:v>
                      </c:pt>
                      <c:pt idx="13235">
                        <c:v>1.4</c:v>
                      </c:pt>
                      <c:pt idx="13236">
                        <c:v>1.5</c:v>
                      </c:pt>
                      <c:pt idx="13237">
                        <c:v>1.5</c:v>
                      </c:pt>
                      <c:pt idx="13238">
                        <c:v>1.4</c:v>
                      </c:pt>
                      <c:pt idx="13239">
                        <c:v>1.4</c:v>
                      </c:pt>
                      <c:pt idx="13240">
                        <c:v>1.4</c:v>
                      </c:pt>
                      <c:pt idx="13241">
                        <c:v>1.4</c:v>
                      </c:pt>
                      <c:pt idx="13242">
                        <c:v>1.4</c:v>
                      </c:pt>
                      <c:pt idx="13243">
                        <c:v>1.6</c:v>
                      </c:pt>
                      <c:pt idx="13244">
                        <c:v>1.5</c:v>
                      </c:pt>
                      <c:pt idx="13245">
                        <c:v>1.6</c:v>
                      </c:pt>
                      <c:pt idx="13246">
                        <c:v>1.5</c:v>
                      </c:pt>
                      <c:pt idx="13247">
                        <c:v>1.3</c:v>
                      </c:pt>
                      <c:pt idx="13248">
                        <c:v>1.5</c:v>
                      </c:pt>
                      <c:pt idx="13249">
                        <c:v>1.6</c:v>
                      </c:pt>
                      <c:pt idx="13250">
                        <c:v>1.4</c:v>
                      </c:pt>
                      <c:pt idx="13251">
                        <c:v>1.3</c:v>
                      </c:pt>
                      <c:pt idx="13252">
                        <c:v>1.5</c:v>
                      </c:pt>
                      <c:pt idx="13253">
                        <c:v>1.4</c:v>
                      </c:pt>
                      <c:pt idx="13254">
                        <c:v>1.4</c:v>
                      </c:pt>
                      <c:pt idx="13255">
                        <c:v>1.3</c:v>
                      </c:pt>
                      <c:pt idx="13256">
                        <c:v>1.4</c:v>
                      </c:pt>
                      <c:pt idx="13257">
                        <c:v>1.4</c:v>
                      </c:pt>
                      <c:pt idx="13258">
                        <c:v>1.5</c:v>
                      </c:pt>
                      <c:pt idx="13259">
                        <c:v>1.5</c:v>
                      </c:pt>
                      <c:pt idx="13260">
                        <c:v>1.3</c:v>
                      </c:pt>
                      <c:pt idx="13261">
                        <c:v>1.4</c:v>
                      </c:pt>
                      <c:pt idx="13262">
                        <c:v>1.5</c:v>
                      </c:pt>
                      <c:pt idx="13263">
                        <c:v>1.5</c:v>
                      </c:pt>
                      <c:pt idx="13264">
                        <c:v>1.5</c:v>
                      </c:pt>
                      <c:pt idx="13265">
                        <c:v>1.6</c:v>
                      </c:pt>
                      <c:pt idx="13266">
                        <c:v>2</c:v>
                      </c:pt>
                      <c:pt idx="13267">
                        <c:v>1.4</c:v>
                      </c:pt>
                      <c:pt idx="13268">
                        <c:v>1.2</c:v>
                      </c:pt>
                      <c:pt idx="13269">
                        <c:v>1.4</c:v>
                      </c:pt>
                      <c:pt idx="13270">
                        <c:v>1.4</c:v>
                      </c:pt>
                      <c:pt idx="13271">
                        <c:v>1.4</c:v>
                      </c:pt>
                      <c:pt idx="13272">
                        <c:v>1.4</c:v>
                      </c:pt>
                      <c:pt idx="13273">
                        <c:v>1.4</c:v>
                      </c:pt>
                      <c:pt idx="13274">
                        <c:v>1.4</c:v>
                      </c:pt>
                      <c:pt idx="13275">
                        <c:v>1.4</c:v>
                      </c:pt>
                      <c:pt idx="13276">
                        <c:v>1.4</c:v>
                      </c:pt>
                      <c:pt idx="13277">
                        <c:v>1.4</c:v>
                      </c:pt>
                      <c:pt idx="13278">
                        <c:v>1.5</c:v>
                      </c:pt>
                      <c:pt idx="13279">
                        <c:v>1.3</c:v>
                      </c:pt>
                      <c:pt idx="13280">
                        <c:v>1.4</c:v>
                      </c:pt>
                      <c:pt idx="13281">
                        <c:v>1.6</c:v>
                      </c:pt>
                      <c:pt idx="13282">
                        <c:v>1.4</c:v>
                      </c:pt>
                      <c:pt idx="13283">
                        <c:v>1.4</c:v>
                      </c:pt>
                      <c:pt idx="13284">
                        <c:v>1.4</c:v>
                      </c:pt>
                      <c:pt idx="13285">
                        <c:v>1.6</c:v>
                      </c:pt>
                      <c:pt idx="13286">
                        <c:v>1.3</c:v>
                      </c:pt>
                      <c:pt idx="13287">
                        <c:v>1.6</c:v>
                      </c:pt>
                      <c:pt idx="13288">
                        <c:v>1.4</c:v>
                      </c:pt>
                      <c:pt idx="13289">
                        <c:v>1.4</c:v>
                      </c:pt>
                      <c:pt idx="13290">
                        <c:v>1.5</c:v>
                      </c:pt>
                      <c:pt idx="13291">
                        <c:v>1.6</c:v>
                      </c:pt>
                      <c:pt idx="13292">
                        <c:v>1.8</c:v>
                      </c:pt>
                      <c:pt idx="13293">
                        <c:v>1.2</c:v>
                      </c:pt>
                      <c:pt idx="13294">
                        <c:v>1.3</c:v>
                      </c:pt>
                      <c:pt idx="13295">
                        <c:v>1.6</c:v>
                      </c:pt>
                      <c:pt idx="13296">
                        <c:v>1.3</c:v>
                      </c:pt>
                      <c:pt idx="13297">
                        <c:v>1.4</c:v>
                      </c:pt>
                      <c:pt idx="13298">
                        <c:v>1.5</c:v>
                      </c:pt>
                      <c:pt idx="13299">
                        <c:v>1.4</c:v>
                      </c:pt>
                      <c:pt idx="13300">
                        <c:v>1.3</c:v>
                      </c:pt>
                      <c:pt idx="13301">
                        <c:v>1.5</c:v>
                      </c:pt>
                      <c:pt idx="13302">
                        <c:v>1.5</c:v>
                      </c:pt>
                      <c:pt idx="13303">
                        <c:v>1.5</c:v>
                      </c:pt>
                      <c:pt idx="13304">
                        <c:v>1.4</c:v>
                      </c:pt>
                      <c:pt idx="13305">
                        <c:v>1.2</c:v>
                      </c:pt>
                      <c:pt idx="13306">
                        <c:v>1.4</c:v>
                      </c:pt>
                      <c:pt idx="13307">
                        <c:v>1.4</c:v>
                      </c:pt>
                      <c:pt idx="13308">
                        <c:v>1.4</c:v>
                      </c:pt>
                      <c:pt idx="13309">
                        <c:v>1.3</c:v>
                      </c:pt>
                      <c:pt idx="13310">
                        <c:v>1.4</c:v>
                      </c:pt>
                      <c:pt idx="13311">
                        <c:v>1.5</c:v>
                      </c:pt>
                      <c:pt idx="13312">
                        <c:v>1.5</c:v>
                      </c:pt>
                      <c:pt idx="13313">
                        <c:v>1.6</c:v>
                      </c:pt>
                      <c:pt idx="13314">
                        <c:v>1.3</c:v>
                      </c:pt>
                      <c:pt idx="13315">
                        <c:v>1.5</c:v>
                      </c:pt>
                      <c:pt idx="13316">
                        <c:v>1.4</c:v>
                      </c:pt>
                      <c:pt idx="13317">
                        <c:v>1.5</c:v>
                      </c:pt>
                      <c:pt idx="13318">
                        <c:v>1.4</c:v>
                      </c:pt>
                      <c:pt idx="13319">
                        <c:v>1.4</c:v>
                      </c:pt>
                      <c:pt idx="13320">
                        <c:v>1.3</c:v>
                      </c:pt>
                      <c:pt idx="13321">
                        <c:v>1.5</c:v>
                      </c:pt>
                      <c:pt idx="13322">
                        <c:v>1.4</c:v>
                      </c:pt>
                      <c:pt idx="13323">
                        <c:v>1.5</c:v>
                      </c:pt>
                      <c:pt idx="13324">
                        <c:v>1.5</c:v>
                      </c:pt>
                      <c:pt idx="13325">
                        <c:v>1.3</c:v>
                      </c:pt>
                      <c:pt idx="13326">
                        <c:v>1.3</c:v>
                      </c:pt>
                      <c:pt idx="13327">
                        <c:v>1.4</c:v>
                      </c:pt>
                      <c:pt idx="13328">
                        <c:v>1.4</c:v>
                      </c:pt>
                      <c:pt idx="13329">
                        <c:v>1.5</c:v>
                      </c:pt>
                      <c:pt idx="13330">
                        <c:v>1.3</c:v>
                      </c:pt>
                      <c:pt idx="13331">
                        <c:v>1.5</c:v>
                      </c:pt>
                      <c:pt idx="13332">
                        <c:v>1.5</c:v>
                      </c:pt>
                      <c:pt idx="13333">
                        <c:v>1.5</c:v>
                      </c:pt>
                      <c:pt idx="13334">
                        <c:v>1.4</c:v>
                      </c:pt>
                      <c:pt idx="13335">
                        <c:v>1.4</c:v>
                      </c:pt>
                      <c:pt idx="13336">
                        <c:v>1.5</c:v>
                      </c:pt>
                      <c:pt idx="13337">
                        <c:v>1.3</c:v>
                      </c:pt>
                      <c:pt idx="13338">
                        <c:v>1.4</c:v>
                      </c:pt>
                      <c:pt idx="13339">
                        <c:v>1.4</c:v>
                      </c:pt>
                      <c:pt idx="13340">
                        <c:v>1.5</c:v>
                      </c:pt>
                      <c:pt idx="13341">
                        <c:v>1.4</c:v>
                      </c:pt>
                      <c:pt idx="13342">
                        <c:v>1.4</c:v>
                      </c:pt>
                      <c:pt idx="13343">
                        <c:v>1.5</c:v>
                      </c:pt>
                      <c:pt idx="13344">
                        <c:v>1.5</c:v>
                      </c:pt>
                      <c:pt idx="13345">
                        <c:v>1.4</c:v>
                      </c:pt>
                      <c:pt idx="13346">
                        <c:v>1.7</c:v>
                      </c:pt>
                      <c:pt idx="13347">
                        <c:v>1.7</c:v>
                      </c:pt>
                      <c:pt idx="13348">
                        <c:v>1.3</c:v>
                      </c:pt>
                      <c:pt idx="13349">
                        <c:v>1.4</c:v>
                      </c:pt>
                      <c:pt idx="13350">
                        <c:v>1.4</c:v>
                      </c:pt>
                      <c:pt idx="13351">
                        <c:v>1.6</c:v>
                      </c:pt>
                      <c:pt idx="13352">
                        <c:v>1.3</c:v>
                      </c:pt>
                      <c:pt idx="13353">
                        <c:v>1.3</c:v>
                      </c:pt>
                      <c:pt idx="13354">
                        <c:v>1.3</c:v>
                      </c:pt>
                      <c:pt idx="13355">
                        <c:v>1.4</c:v>
                      </c:pt>
                      <c:pt idx="13356">
                        <c:v>1.4</c:v>
                      </c:pt>
                      <c:pt idx="13357">
                        <c:v>1.4</c:v>
                      </c:pt>
                      <c:pt idx="13358">
                        <c:v>1.4</c:v>
                      </c:pt>
                      <c:pt idx="13359">
                        <c:v>1.4</c:v>
                      </c:pt>
                      <c:pt idx="13360">
                        <c:v>1.4</c:v>
                      </c:pt>
                      <c:pt idx="13361">
                        <c:v>1.4</c:v>
                      </c:pt>
                      <c:pt idx="13362">
                        <c:v>1.5</c:v>
                      </c:pt>
                      <c:pt idx="13363">
                        <c:v>1.4</c:v>
                      </c:pt>
                      <c:pt idx="13364">
                        <c:v>1.4</c:v>
                      </c:pt>
                      <c:pt idx="13365">
                        <c:v>1.4</c:v>
                      </c:pt>
                      <c:pt idx="13366">
                        <c:v>1.6</c:v>
                      </c:pt>
                      <c:pt idx="13367">
                        <c:v>1.3</c:v>
                      </c:pt>
                      <c:pt idx="13368">
                        <c:v>1.5</c:v>
                      </c:pt>
                      <c:pt idx="13369">
                        <c:v>1.5</c:v>
                      </c:pt>
                      <c:pt idx="13370">
                        <c:v>1.4</c:v>
                      </c:pt>
                      <c:pt idx="13371">
                        <c:v>1.4</c:v>
                      </c:pt>
                      <c:pt idx="13372">
                        <c:v>1.3</c:v>
                      </c:pt>
                      <c:pt idx="13373">
                        <c:v>1.4</c:v>
                      </c:pt>
                      <c:pt idx="13374">
                        <c:v>1.5</c:v>
                      </c:pt>
                      <c:pt idx="13375">
                        <c:v>1.3</c:v>
                      </c:pt>
                      <c:pt idx="13376">
                        <c:v>1.4</c:v>
                      </c:pt>
                      <c:pt idx="13377">
                        <c:v>1.5</c:v>
                      </c:pt>
                      <c:pt idx="13378">
                        <c:v>1.5</c:v>
                      </c:pt>
                      <c:pt idx="13379">
                        <c:v>1.4</c:v>
                      </c:pt>
                      <c:pt idx="13380">
                        <c:v>1.4</c:v>
                      </c:pt>
                      <c:pt idx="13381">
                        <c:v>1.5</c:v>
                      </c:pt>
                      <c:pt idx="13382">
                        <c:v>1.4</c:v>
                      </c:pt>
                      <c:pt idx="13383">
                        <c:v>1.3</c:v>
                      </c:pt>
                      <c:pt idx="13384">
                        <c:v>1.5</c:v>
                      </c:pt>
                      <c:pt idx="13385">
                        <c:v>1.4</c:v>
                      </c:pt>
                      <c:pt idx="13386">
                        <c:v>1.5</c:v>
                      </c:pt>
                      <c:pt idx="13387">
                        <c:v>1.3</c:v>
                      </c:pt>
                      <c:pt idx="13388">
                        <c:v>1.4</c:v>
                      </c:pt>
                      <c:pt idx="13389">
                        <c:v>1.4</c:v>
                      </c:pt>
                      <c:pt idx="13390">
                        <c:v>1.5</c:v>
                      </c:pt>
                      <c:pt idx="13391">
                        <c:v>1.4</c:v>
                      </c:pt>
                      <c:pt idx="13392">
                        <c:v>1.4</c:v>
                      </c:pt>
                      <c:pt idx="13393">
                        <c:v>1.4</c:v>
                      </c:pt>
                      <c:pt idx="13394">
                        <c:v>1.4</c:v>
                      </c:pt>
                      <c:pt idx="13395">
                        <c:v>1.4</c:v>
                      </c:pt>
                      <c:pt idx="13396">
                        <c:v>1.6</c:v>
                      </c:pt>
                      <c:pt idx="13397">
                        <c:v>1.3</c:v>
                      </c:pt>
                      <c:pt idx="13398">
                        <c:v>1.5</c:v>
                      </c:pt>
                      <c:pt idx="13399">
                        <c:v>1.4</c:v>
                      </c:pt>
                      <c:pt idx="13400">
                        <c:v>1.5</c:v>
                      </c:pt>
                      <c:pt idx="13401">
                        <c:v>1.5</c:v>
                      </c:pt>
                      <c:pt idx="13402">
                        <c:v>1.5</c:v>
                      </c:pt>
                      <c:pt idx="13403">
                        <c:v>1.4</c:v>
                      </c:pt>
                      <c:pt idx="13404">
                        <c:v>1.5</c:v>
                      </c:pt>
                      <c:pt idx="13405">
                        <c:v>1.5</c:v>
                      </c:pt>
                      <c:pt idx="13406">
                        <c:v>1.4</c:v>
                      </c:pt>
                      <c:pt idx="13407">
                        <c:v>1.4</c:v>
                      </c:pt>
                      <c:pt idx="13408">
                        <c:v>1.3</c:v>
                      </c:pt>
                      <c:pt idx="13409">
                        <c:v>1.4</c:v>
                      </c:pt>
                      <c:pt idx="13410">
                        <c:v>1.5</c:v>
                      </c:pt>
                      <c:pt idx="13411">
                        <c:v>1.6</c:v>
                      </c:pt>
                      <c:pt idx="13412">
                        <c:v>1.3</c:v>
                      </c:pt>
                      <c:pt idx="13413">
                        <c:v>1.5</c:v>
                      </c:pt>
                      <c:pt idx="13414">
                        <c:v>1.5</c:v>
                      </c:pt>
                      <c:pt idx="13415">
                        <c:v>1.3</c:v>
                      </c:pt>
                      <c:pt idx="13416">
                        <c:v>1.4</c:v>
                      </c:pt>
                      <c:pt idx="13417">
                        <c:v>1.5</c:v>
                      </c:pt>
                      <c:pt idx="13418">
                        <c:v>1.7</c:v>
                      </c:pt>
                      <c:pt idx="13419">
                        <c:v>1.3</c:v>
                      </c:pt>
                      <c:pt idx="13420">
                        <c:v>1.3</c:v>
                      </c:pt>
                      <c:pt idx="13421">
                        <c:v>1.5</c:v>
                      </c:pt>
                      <c:pt idx="13422">
                        <c:v>1.4</c:v>
                      </c:pt>
                      <c:pt idx="13423">
                        <c:v>1.5</c:v>
                      </c:pt>
                      <c:pt idx="13424">
                        <c:v>1.2</c:v>
                      </c:pt>
                      <c:pt idx="13425">
                        <c:v>1.4</c:v>
                      </c:pt>
                      <c:pt idx="13426">
                        <c:v>1.3</c:v>
                      </c:pt>
                      <c:pt idx="13427">
                        <c:v>1.4</c:v>
                      </c:pt>
                      <c:pt idx="13428">
                        <c:v>1.4</c:v>
                      </c:pt>
                      <c:pt idx="13429">
                        <c:v>1.4</c:v>
                      </c:pt>
                      <c:pt idx="13430">
                        <c:v>1.6</c:v>
                      </c:pt>
                      <c:pt idx="13431">
                        <c:v>1.7</c:v>
                      </c:pt>
                      <c:pt idx="13432">
                        <c:v>1.4</c:v>
                      </c:pt>
                      <c:pt idx="13433">
                        <c:v>1.7</c:v>
                      </c:pt>
                      <c:pt idx="13434">
                        <c:v>1.3</c:v>
                      </c:pt>
                      <c:pt idx="13435">
                        <c:v>1.4</c:v>
                      </c:pt>
                      <c:pt idx="13436">
                        <c:v>1.4</c:v>
                      </c:pt>
                      <c:pt idx="13437">
                        <c:v>1.3</c:v>
                      </c:pt>
                      <c:pt idx="13438">
                        <c:v>1.3</c:v>
                      </c:pt>
                      <c:pt idx="13439">
                        <c:v>1.4</c:v>
                      </c:pt>
                      <c:pt idx="13440">
                        <c:v>1.4</c:v>
                      </c:pt>
                      <c:pt idx="13441">
                        <c:v>1.6</c:v>
                      </c:pt>
                      <c:pt idx="13442">
                        <c:v>1.5</c:v>
                      </c:pt>
                      <c:pt idx="13443">
                        <c:v>1.4</c:v>
                      </c:pt>
                      <c:pt idx="13444">
                        <c:v>1.4</c:v>
                      </c:pt>
                      <c:pt idx="13445">
                        <c:v>1.6</c:v>
                      </c:pt>
                      <c:pt idx="13446">
                        <c:v>1.4</c:v>
                      </c:pt>
                      <c:pt idx="13447">
                        <c:v>1.4</c:v>
                      </c:pt>
                      <c:pt idx="13448">
                        <c:v>1.3</c:v>
                      </c:pt>
                      <c:pt idx="13449">
                        <c:v>1.4</c:v>
                      </c:pt>
                      <c:pt idx="13450">
                        <c:v>1.5</c:v>
                      </c:pt>
                      <c:pt idx="13451">
                        <c:v>1.5</c:v>
                      </c:pt>
                      <c:pt idx="13452">
                        <c:v>1.4</c:v>
                      </c:pt>
                      <c:pt idx="13453">
                        <c:v>1.4</c:v>
                      </c:pt>
                      <c:pt idx="13454">
                        <c:v>1.4</c:v>
                      </c:pt>
                      <c:pt idx="13455">
                        <c:v>1.5</c:v>
                      </c:pt>
                      <c:pt idx="13456">
                        <c:v>1.4</c:v>
                      </c:pt>
                      <c:pt idx="13457">
                        <c:v>1.3</c:v>
                      </c:pt>
                      <c:pt idx="13458">
                        <c:v>1.4</c:v>
                      </c:pt>
                      <c:pt idx="13459">
                        <c:v>1.4</c:v>
                      </c:pt>
                      <c:pt idx="13460">
                        <c:v>1.5</c:v>
                      </c:pt>
                      <c:pt idx="13461">
                        <c:v>1.4</c:v>
                      </c:pt>
                      <c:pt idx="13462">
                        <c:v>1.5</c:v>
                      </c:pt>
                      <c:pt idx="13463">
                        <c:v>1.6</c:v>
                      </c:pt>
                      <c:pt idx="13464">
                        <c:v>1.4</c:v>
                      </c:pt>
                      <c:pt idx="13465">
                        <c:v>1.5</c:v>
                      </c:pt>
                      <c:pt idx="13466">
                        <c:v>1.5</c:v>
                      </c:pt>
                      <c:pt idx="13467">
                        <c:v>1.5</c:v>
                      </c:pt>
                      <c:pt idx="13468">
                        <c:v>1.5</c:v>
                      </c:pt>
                      <c:pt idx="13469">
                        <c:v>1.4</c:v>
                      </c:pt>
                      <c:pt idx="13470">
                        <c:v>1.4</c:v>
                      </c:pt>
                      <c:pt idx="13471">
                        <c:v>1.5</c:v>
                      </c:pt>
                      <c:pt idx="13472">
                        <c:v>1.5</c:v>
                      </c:pt>
                      <c:pt idx="13473">
                        <c:v>1.5</c:v>
                      </c:pt>
                      <c:pt idx="13474">
                        <c:v>1.4</c:v>
                      </c:pt>
                      <c:pt idx="13475">
                        <c:v>1.5</c:v>
                      </c:pt>
                      <c:pt idx="13476">
                        <c:v>1.6</c:v>
                      </c:pt>
                      <c:pt idx="13477">
                        <c:v>1.6</c:v>
                      </c:pt>
                      <c:pt idx="13478">
                        <c:v>1.3</c:v>
                      </c:pt>
                      <c:pt idx="13479">
                        <c:v>1.4</c:v>
                      </c:pt>
                      <c:pt idx="13480">
                        <c:v>1.6</c:v>
                      </c:pt>
                      <c:pt idx="13481">
                        <c:v>1.4</c:v>
                      </c:pt>
                      <c:pt idx="13482">
                        <c:v>1.7</c:v>
                      </c:pt>
                      <c:pt idx="13483">
                        <c:v>1.3</c:v>
                      </c:pt>
                      <c:pt idx="13484">
                        <c:v>1.3</c:v>
                      </c:pt>
                      <c:pt idx="13485">
                        <c:v>1.4</c:v>
                      </c:pt>
                      <c:pt idx="13486">
                        <c:v>1.5</c:v>
                      </c:pt>
                      <c:pt idx="13487">
                        <c:v>1.4</c:v>
                      </c:pt>
                      <c:pt idx="13488">
                        <c:v>1.5</c:v>
                      </c:pt>
                      <c:pt idx="13489">
                        <c:v>1.4</c:v>
                      </c:pt>
                      <c:pt idx="13490">
                        <c:v>1.4</c:v>
                      </c:pt>
                      <c:pt idx="13491">
                        <c:v>1.4</c:v>
                      </c:pt>
                      <c:pt idx="13492">
                        <c:v>1.4</c:v>
                      </c:pt>
                      <c:pt idx="13493">
                        <c:v>1.4</c:v>
                      </c:pt>
                      <c:pt idx="13494">
                        <c:v>1.4</c:v>
                      </c:pt>
                      <c:pt idx="13495">
                        <c:v>1.5</c:v>
                      </c:pt>
                      <c:pt idx="13496">
                        <c:v>1.5</c:v>
                      </c:pt>
                      <c:pt idx="13497">
                        <c:v>1.4</c:v>
                      </c:pt>
                      <c:pt idx="13498">
                        <c:v>1.4</c:v>
                      </c:pt>
                      <c:pt idx="13499">
                        <c:v>1.5</c:v>
                      </c:pt>
                      <c:pt idx="13500">
                        <c:v>1.5</c:v>
                      </c:pt>
                      <c:pt idx="13501">
                        <c:v>1.3</c:v>
                      </c:pt>
                      <c:pt idx="13502">
                        <c:v>1.4</c:v>
                      </c:pt>
                      <c:pt idx="13503">
                        <c:v>1.4</c:v>
                      </c:pt>
                      <c:pt idx="13504">
                        <c:v>1.5</c:v>
                      </c:pt>
                      <c:pt idx="13505">
                        <c:v>1.6</c:v>
                      </c:pt>
                      <c:pt idx="13506">
                        <c:v>1.7</c:v>
                      </c:pt>
                      <c:pt idx="13507">
                        <c:v>1.4</c:v>
                      </c:pt>
                      <c:pt idx="13508">
                        <c:v>1.3</c:v>
                      </c:pt>
                      <c:pt idx="13509">
                        <c:v>1.4</c:v>
                      </c:pt>
                      <c:pt idx="13510">
                        <c:v>1.5</c:v>
                      </c:pt>
                      <c:pt idx="13511">
                        <c:v>1.5</c:v>
                      </c:pt>
                      <c:pt idx="13512">
                        <c:v>1.4</c:v>
                      </c:pt>
                      <c:pt idx="13513">
                        <c:v>1.4</c:v>
                      </c:pt>
                      <c:pt idx="13514">
                        <c:v>1.4</c:v>
                      </c:pt>
                      <c:pt idx="13515">
                        <c:v>1.4</c:v>
                      </c:pt>
                      <c:pt idx="13516">
                        <c:v>1.4</c:v>
                      </c:pt>
                      <c:pt idx="13517">
                        <c:v>1.5</c:v>
                      </c:pt>
                      <c:pt idx="13518">
                        <c:v>1.5</c:v>
                      </c:pt>
                      <c:pt idx="13519">
                        <c:v>1.8</c:v>
                      </c:pt>
                      <c:pt idx="13520">
                        <c:v>1.5</c:v>
                      </c:pt>
                      <c:pt idx="13521">
                        <c:v>1.3</c:v>
                      </c:pt>
                      <c:pt idx="13522">
                        <c:v>1.4</c:v>
                      </c:pt>
                      <c:pt idx="13523">
                        <c:v>1.5</c:v>
                      </c:pt>
                      <c:pt idx="13524">
                        <c:v>1.4</c:v>
                      </c:pt>
                      <c:pt idx="13525">
                        <c:v>1.6</c:v>
                      </c:pt>
                      <c:pt idx="13526">
                        <c:v>1.4</c:v>
                      </c:pt>
                      <c:pt idx="13527">
                        <c:v>1.5</c:v>
                      </c:pt>
                      <c:pt idx="13528">
                        <c:v>1.6</c:v>
                      </c:pt>
                      <c:pt idx="13529">
                        <c:v>1.4</c:v>
                      </c:pt>
                      <c:pt idx="13530">
                        <c:v>1.6</c:v>
                      </c:pt>
                      <c:pt idx="13531">
                        <c:v>1.5</c:v>
                      </c:pt>
                      <c:pt idx="13532">
                        <c:v>1.5</c:v>
                      </c:pt>
                      <c:pt idx="13533">
                        <c:v>1.3</c:v>
                      </c:pt>
                      <c:pt idx="13534">
                        <c:v>1.5</c:v>
                      </c:pt>
                      <c:pt idx="13535">
                        <c:v>1.5</c:v>
                      </c:pt>
                      <c:pt idx="13536">
                        <c:v>1.4</c:v>
                      </c:pt>
                      <c:pt idx="13537">
                        <c:v>1.4</c:v>
                      </c:pt>
                      <c:pt idx="13538">
                        <c:v>1.7</c:v>
                      </c:pt>
                      <c:pt idx="13539">
                        <c:v>1.3</c:v>
                      </c:pt>
                      <c:pt idx="13540">
                        <c:v>1.4</c:v>
                      </c:pt>
                      <c:pt idx="13541">
                        <c:v>1.4</c:v>
                      </c:pt>
                      <c:pt idx="13542">
                        <c:v>1.5</c:v>
                      </c:pt>
                      <c:pt idx="13543">
                        <c:v>1.5</c:v>
                      </c:pt>
                      <c:pt idx="13544">
                        <c:v>1.5</c:v>
                      </c:pt>
                      <c:pt idx="13545">
                        <c:v>1.3</c:v>
                      </c:pt>
                      <c:pt idx="13546">
                        <c:v>1.5</c:v>
                      </c:pt>
                      <c:pt idx="13547">
                        <c:v>1.6</c:v>
                      </c:pt>
                      <c:pt idx="13548">
                        <c:v>1.2</c:v>
                      </c:pt>
                      <c:pt idx="13549">
                        <c:v>1.5</c:v>
                      </c:pt>
                      <c:pt idx="13550">
                        <c:v>1.3</c:v>
                      </c:pt>
                      <c:pt idx="13551">
                        <c:v>1.4</c:v>
                      </c:pt>
                      <c:pt idx="13552">
                        <c:v>1.6</c:v>
                      </c:pt>
                      <c:pt idx="13553">
                        <c:v>1.5</c:v>
                      </c:pt>
                      <c:pt idx="13554">
                        <c:v>1.4</c:v>
                      </c:pt>
                      <c:pt idx="13555">
                        <c:v>1.4</c:v>
                      </c:pt>
                      <c:pt idx="13556">
                        <c:v>1.5</c:v>
                      </c:pt>
                      <c:pt idx="13557">
                        <c:v>1.5</c:v>
                      </c:pt>
                      <c:pt idx="13558">
                        <c:v>1.4</c:v>
                      </c:pt>
                      <c:pt idx="13559">
                        <c:v>1.6</c:v>
                      </c:pt>
                      <c:pt idx="13560">
                        <c:v>1.7</c:v>
                      </c:pt>
                      <c:pt idx="13561">
                        <c:v>1.5</c:v>
                      </c:pt>
                      <c:pt idx="13562">
                        <c:v>1.6</c:v>
                      </c:pt>
                      <c:pt idx="13563">
                        <c:v>1.4</c:v>
                      </c:pt>
                      <c:pt idx="13564">
                        <c:v>1.5</c:v>
                      </c:pt>
                      <c:pt idx="13565">
                        <c:v>1.4</c:v>
                      </c:pt>
                      <c:pt idx="13566">
                        <c:v>1.4</c:v>
                      </c:pt>
                      <c:pt idx="13567">
                        <c:v>1.6</c:v>
                      </c:pt>
                      <c:pt idx="13568">
                        <c:v>1.5</c:v>
                      </c:pt>
                      <c:pt idx="13569">
                        <c:v>1.6</c:v>
                      </c:pt>
                      <c:pt idx="13570">
                        <c:v>1.3</c:v>
                      </c:pt>
                      <c:pt idx="13571">
                        <c:v>1.5</c:v>
                      </c:pt>
                      <c:pt idx="13572">
                        <c:v>1.5</c:v>
                      </c:pt>
                      <c:pt idx="13573">
                        <c:v>1.4</c:v>
                      </c:pt>
                      <c:pt idx="13574">
                        <c:v>1.5</c:v>
                      </c:pt>
                      <c:pt idx="13575">
                        <c:v>1.5</c:v>
                      </c:pt>
                      <c:pt idx="13576">
                        <c:v>1.5</c:v>
                      </c:pt>
                      <c:pt idx="13577">
                        <c:v>1.4</c:v>
                      </c:pt>
                      <c:pt idx="13578">
                        <c:v>1.5</c:v>
                      </c:pt>
                      <c:pt idx="13579">
                        <c:v>1.4</c:v>
                      </c:pt>
                      <c:pt idx="13580">
                        <c:v>1.4</c:v>
                      </c:pt>
                      <c:pt idx="13581">
                        <c:v>1.6</c:v>
                      </c:pt>
                      <c:pt idx="13582">
                        <c:v>1.4</c:v>
                      </c:pt>
                      <c:pt idx="13583">
                        <c:v>1.5</c:v>
                      </c:pt>
                      <c:pt idx="13584">
                        <c:v>1.6</c:v>
                      </c:pt>
                      <c:pt idx="13585">
                        <c:v>1.7</c:v>
                      </c:pt>
                      <c:pt idx="13586">
                        <c:v>1.4</c:v>
                      </c:pt>
                      <c:pt idx="13587">
                        <c:v>1.4</c:v>
                      </c:pt>
                      <c:pt idx="13588">
                        <c:v>1.4</c:v>
                      </c:pt>
                      <c:pt idx="13589">
                        <c:v>1.5</c:v>
                      </c:pt>
                      <c:pt idx="13590">
                        <c:v>1.4</c:v>
                      </c:pt>
                      <c:pt idx="13591">
                        <c:v>1.6</c:v>
                      </c:pt>
                      <c:pt idx="13592">
                        <c:v>1.8</c:v>
                      </c:pt>
                      <c:pt idx="13593">
                        <c:v>1.3</c:v>
                      </c:pt>
                      <c:pt idx="13594">
                        <c:v>1.4</c:v>
                      </c:pt>
                      <c:pt idx="13595">
                        <c:v>1.5</c:v>
                      </c:pt>
                      <c:pt idx="13596">
                        <c:v>1.5</c:v>
                      </c:pt>
                      <c:pt idx="13597">
                        <c:v>1.5</c:v>
                      </c:pt>
                      <c:pt idx="13598">
                        <c:v>1.6</c:v>
                      </c:pt>
                      <c:pt idx="13599">
                        <c:v>1.5</c:v>
                      </c:pt>
                      <c:pt idx="13600">
                        <c:v>1.4</c:v>
                      </c:pt>
                      <c:pt idx="13601">
                        <c:v>1.6</c:v>
                      </c:pt>
                      <c:pt idx="13602">
                        <c:v>1.6</c:v>
                      </c:pt>
                      <c:pt idx="13603">
                        <c:v>1.5</c:v>
                      </c:pt>
                      <c:pt idx="13604">
                        <c:v>1.6</c:v>
                      </c:pt>
                      <c:pt idx="13605">
                        <c:v>1.3</c:v>
                      </c:pt>
                      <c:pt idx="13606">
                        <c:v>1.4</c:v>
                      </c:pt>
                      <c:pt idx="13607">
                        <c:v>1.7</c:v>
                      </c:pt>
                      <c:pt idx="13608">
                        <c:v>1.6</c:v>
                      </c:pt>
                      <c:pt idx="13609">
                        <c:v>1.3</c:v>
                      </c:pt>
                      <c:pt idx="13610">
                        <c:v>1.3</c:v>
                      </c:pt>
                      <c:pt idx="13611">
                        <c:v>1.5</c:v>
                      </c:pt>
                      <c:pt idx="13612">
                        <c:v>1.4</c:v>
                      </c:pt>
                      <c:pt idx="13613">
                        <c:v>1.4</c:v>
                      </c:pt>
                      <c:pt idx="13614">
                        <c:v>1.5</c:v>
                      </c:pt>
                      <c:pt idx="13615">
                        <c:v>1.4</c:v>
                      </c:pt>
                      <c:pt idx="13616">
                        <c:v>1.6</c:v>
                      </c:pt>
                      <c:pt idx="13617">
                        <c:v>1.5</c:v>
                      </c:pt>
                      <c:pt idx="13618">
                        <c:v>1.4</c:v>
                      </c:pt>
                      <c:pt idx="13619">
                        <c:v>1.4</c:v>
                      </c:pt>
                      <c:pt idx="13620">
                        <c:v>1.5</c:v>
                      </c:pt>
                      <c:pt idx="13621">
                        <c:v>1.5</c:v>
                      </c:pt>
                      <c:pt idx="13622">
                        <c:v>1.4</c:v>
                      </c:pt>
                      <c:pt idx="13623">
                        <c:v>1.4</c:v>
                      </c:pt>
                      <c:pt idx="13624">
                        <c:v>1.5</c:v>
                      </c:pt>
                      <c:pt idx="13625">
                        <c:v>1.5</c:v>
                      </c:pt>
                      <c:pt idx="13626">
                        <c:v>1.5</c:v>
                      </c:pt>
                      <c:pt idx="13627">
                        <c:v>1.4</c:v>
                      </c:pt>
                      <c:pt idx="13628">
                        <c:v>1.5</c:v>
                      </c:pt>
                      <c:pt idx="13629">
                        <c:v>1.5</c:v>
                      </c:pt>
                      <c:pt idx="13630">
                        <c:v>1.5</c:v>
                      </c:pt>
                      <c:pt idx="13631">
                        <c:v>1.4</c:v>
                      </c:pt>
                      <c:pt idx="13632">
                        <c:v>1.4</c:v>
                      </c:pt>
                      <c:pt idx="13633">
                        <c:v>1.4</c:v>
                      </c:pt>
                      <c:pt idx="13634">
                        <c:v>1.4</c:v>
                      </c:pt>
                      <c:pt idx="13635">
                        <c:v>1.5</c:v>
                      </c:pt>
                      <c:pt idx="13636">
                        <c:v>1.5</c:v>
                      </c:pt>
                      <c:pt idx="13637">
                        <c:v>1.4</c:v>
                      </c:pt>
                      <c:pt idx="13638">
                        <c:v>1.4</c:v>
                      </c:pt>
                      <c:pt idx="13639">
                        <c:v>1.5</c:v>
                      </c:pt>
                      <c:pt idx="13640">
                        <c:v>1.7</c:v>
                      </c:pt>
                      <c:pt idx="13641">
                        <c:v>1.4</c:v>
                      </c:pt>
                      <c:pt idx="13642">
                        <c:v>1.5</c:v>
                      </c:pt>
                      <c:pt idx="13643">
                        <c:v>1.2</c:v>
                      </c:pt>
                      <c:pt idx="13644">
                        <c:v>1.5</c:v>
                      </c:pt>
                      <c:pt idx="13645">
                        <c:v>1.3</c:v>
                      </c:pt>
                      <c:pt idx="13646">
                        <c:v>1.4</c:v>
                      </c:pt>
                      <c:pt idx="13647">
                        <c:v>1.5</c:v>
                      </c:pt>
                      <c:pt idx="13648">
                        <c:v>1.7</c:v>
                      </c:pt>
                      <c:pt idx="13649">
                        <c:v>1.4</c:v>
                      </c:pt>
                      <c:pt idx="13650">
                        <c:v>1.5</c:v>
                      </c:pt>
                      <c:pt idx="13651">
                        <c:v>1.4</c:v>
                      </c:pt>
                      <c:pt idx="13652">
                        <c:v>1.4</c:v>
                      </c:pt>
                      <c:pt idx="13653">
                        <c:v>1.5</c:v>
                      </c:pt>
                      <c:pt idx="13654">
                        <c:v>1.5</c:v>
                      </c:pt>
                      <c:pt idx="13655">
                        <c:v>1.4</c:v>
                      </c:pt>
                      <c:pt idx="13656">
                        <c:v>1.4</c:v>
                      </c:pt>
                      <c:pt idx="13657">
                        <c:v>1.5</c:v>
                      </c:pt>
                      <c:pt idx="13658">
                        <c:v>1.5</c:v>
                      </c:pt>
                      <c:pt idx="13659">
                        <c:v>1.4</c:v>
                      </c:pt>
                      <c:pt idx="13660">
                        <c:v>1.4</c:v>
                      </c:pt>
                      <c:pt idx="13661">
                        <c:v>1.5</c:v>
                      </c:pt>
                      <c:pt idx="13662">
                        <c:v>1.4</c:v>
                      </c:pt>
                      <c:pt idx="13663">
                        <c:v>1.5</c:v>
                      </c:pt>
                      <c:pt idx="13664">
                        <c:v>1.4</c:v>
                      </c:pt>
                      <c:pt idx="13665">
                        <c:v>1.5</c:v>
                      </c:pt>
                      <c:pt idx="13666">
                        <c:v>1.5</c:v>
                      </c:pt>
                      <c:pt idx="13667">
                        <c:v>1.4</c:v>
                      </c:pt>
                      <c:pt idx="13668">
                        <c:v>1.5</c:v>
                      </c:pt>
                      <c:pt idx="13669">
                        <c:v>1.4</c:v>
                      </c:pt>
                      <c:pt idx="13670">
                        <c:v>1.4</c:v>
                      </c:pt>
                      <c:pt idx="13671">
                        <c:v>1.5</c:v>
                      </c:pt>
                      <c:pt idx="13672">
                        <c:v>1.6</c:v>
                      </c:pt>
                      <c:pt idx="13673">
                        <c:v>1.5</c:v>
                      </c:pt>
                      <c:pt idx="13674">
                        <c:v>1.4</c:v>
                      </c:pt>
                      <c:pt idx="13675">
                        <c:v>1.3</c:v>
                      </c:pt>
                      <c:pt idx="13676">
                        <c:v>1.5</c:v>
                      </c:pt>
                      <c:pt idx="13677">
                        <c:v>1.4</c:v>
                      </c:pt>
                      <c:pt idx="13678">
                        <c:v>1.5</c:v>
                      </c:pt>
                      <c:pt idx="13679">
                        <c:v>1.4</c:v>
                      </c:pt>
                      <c:pt idx="13680">
                        <c:v>1.4</c:v>
                      </c:pt>
                      <c:pt idx="13681">
                        <c:v>1.5</c:v>
                      </c:pt>
                      <c:pt idx="13682">
                        <c:v>1.5</c:v>
                      </c:pt>
                      <c:pt idx="13683">
                        <c:v>1.4</c:v>
                      </c:pt>
                      <c:pt idx="13684">
                        <c:v>1.4</c:v>
                      </c:pt>
                      <c:pt idx="13685">
                        <c:v>1.5</c:v>
                      </c:pt>
                      <c:pt idx="13686">
                        <c:v>1.5</c:v>
                      </c:pt>
                      <c:pt idx="13687">
                        <c:v>1.5</c:v>
                      </c:pt>
                      <c:pt idx="13688">
                        <c:v>1.4</c:v>
                      </c:pt>
                      <c:pt idx="13689">
                        <c:v>1.8</c:v>
                      </c:pt>
                      <c:pt idx="13690">
                        <c:v>1.6</c:v>
                      </c:pt>
                      <c:pt idx="13691">
                        <c:v>1.3</c:v>
                      </c:pt>
                      <c:pt idx="13692">
                        <c:v>1.4</c:v>
                      </c:pt>
                      <c:pt idx="13693">
                        <c:v>1.6</c:v>
                      </c:pt>
                      <c:pt idx="13694">
                        <c:v>1.5</c:v>
                      </c:pt>
                      <c:pt idx="13695">
                        <c:v>1.4</c:v>
                      </c:pt>
                      <c:pt idx="13696">
                        <c:v>1.4</c:v>
                      </c:pt>
                      <c:pt idx="13697">
                        <c:v>1.4</c:v>
                      </c:pt>
                      <c:pt idx="13698">
                        <c:v>1.4</c:v>
                      </c:pt>
                      <c:pt idx="13699">
                        <c:v>1.4</c:v>
                      </c:pt>
                      <c:pt idx="13700">
                        <c:v>1.5</c:v>
                      </c:pt>
                      <c:pt idx="13701">
                        <c:v>1.5</c:v>
                      </c:pt>
                      <c:pt idx="13702">
                        <c:v>1.7</c:v>
                      </c:pt>
                      <c:pt idx="13703">
                        <c:v>1.3</c:v>
                      </c:pt>
                      <c:pt idx="13704">
                        <c:v>1.5</c:v>
                      </c:pt>
                      <c:pt idx="13705">
                        <c:v>1.7</c:v>
                      </c:pt>
                      <c:pt idx="13706">
                        <c:v>1.3</c:v>
                      </c:pt>
                      <c:pt idx="13707">
                        <c:v>1.2</c:v>
                      </c:pt>
                      <c:pt idx="13708">
                        <c:v>1.5</c:v>
                      </c:pt>
                      <c:pt idx="13709">
                        <c:v>1.5</c:v>
                      </c:pt>
                      <c:pt idx="13710">
                        <c:v>1.4</c:v>
                      </c:pt>
                      <c:pt idx="13711">
                        <c:v>1.4</c:v>
                      </c:pt>
                      <c:pt idx="13712">
                        <c:v>1.4</c:v>
                      </c:pt>
                      <c:pt idx="13713">
                        <c:v>1.5</c:v>
                      </c:pt>
                      <c:pt idx="13714">
                        <c:v>1.6</c:v>
                      </c:pt>
                      <c:pt idx="13715">
                        <c:v>1.4</c:v>
                      </c:pt>
                      <c:pt idx="13716">
                        <c:v>1.4</c:v>
                      </c:pt>
                      <c:pt idx="13717">
                        <c:v>1.4</c:v>
                      </c:pt>
                      <c:pt idx="13718">
                        <c:v>1.5</c:v>
                      </c:pt>
                      <c:pt idx="13719">
                        <c:v>1.5</c:v>
                      </c:pt>
                      <c:pt idx="13720">
                        <c:v>1.8</c:v>
                      </c:pt>
                      <c:pt idx="13721">
                        <c:v>1.3</c:v>
                      </c:pt>
                      <c:pt idx="13722">
                        <c:v>1.5</c:v>
                      </c:pt>
                      <c:pt idx="13723">
                        <c:v>1.4</c:v>
                      </c:pt>
                      <c:pt idx="13724">
                        <c:v>1.5</c:v>
                      </c:pt>
                      <c:pt idx="13725">
                        <c:v>1.4</c:v>
                      </c:pt>
                      <c:pt idx="13726">
                        <c:v>1.5</c:v>
                      </c:pt>
                      <c:pt idx="13727">
                        <c:v>1.5</c:v>
                      </c:pt>
                      <c:pt idx="13728">
                        <c:v>1.4</c:v>
                      </c:pt>
                      <c:pt idx="13729">
                        <c:v>1.5</c:v>
                      </c:pt>
                      <c:pt idx="13730">
                        <c:v>1.4</c:v>
                      </c:pt>
                      <c:pt idx="13731">
                        <c:v>1.4</c:v>
                      </c:pt>
                      <c:pt idx="13732">
                        <c:v>1.5</c:v>
                      </c:pt>
                      <c:pt idx="13733">
                        <c:v>1.5</c:v>
                      </c:pt>
                      <c:pt idx="13734">
                        <c:v>1.4</c:v>
                      </c:pt>
                      <c:pt idx="13735">
                        <c:v>1.5</c:v>
                      </c:pt>
                      <c:pt idx="13736">
                        <c:v>1.7</c:v>
                      </c:pt>
                      <c:pt idx="13737">
                        <c:v>1.4</c:v>
                      </c:pt>
                      <c:pt idx="13738">
                        <c:v>1.4</c:v>
                      </c:pt>
                      <c:pt idx="13739">
                        <c:v>1.4</c:v>
                      </c:pt>
                      <c:pt idx="13740">
                        <c:v>1.4</c:v>
                      </c:pt>
                      <c:pt idx="13741">
                        <c:v>1.4</c:v>
                      </c:pt>
                      <c:pt idx="13742">
                        <c:v>1.4</c:v>
                      </c:pt>
                      <c:pt idx="13743">
                        <c:v>1.5</c:v>
                      </c:pt>
                      <c:pt idx="13744">
                        <c:v>1.5</c:v>
                      </c:pt>
                      <c:pt idx="13745">
                        <c:v>1.5</c:v>
                      </c:pt>
                      <c:pt idx="13746">
                        <c:v>1.5</c:v>
                      </c:pt>
                      <c:pt idx="13747">
                        <c:v>1.6</c:v>
                      </c:pt>
                      <c:pt idx="13748">
                        <c:v>1.3</c:v>
                      </c:pt>
                      <c:pt idx="13749">
                        <c:v>1.5</c:v>
                      </c:pt>
                      <c:pt idx="13750">
                        <c:v>1.5</c:v>
                      </c:pt>
                      <c:pt idx="13751">
                        <c:v>1.4</c:v>
                      </c:pt>
                      <c:pt idx="13752">
                        <c:v>1.4</c:v>
                      </c:pt>
                      <c:pt idx="13753">
                        <c:v>1.5</c:v>
                      </c:pt>
                      <c:pt idx="13754">
                        <c:v>1.6</c:v>
                      </c:pt>
                      <c:pt idx="13755">
                        <c:v>1.5</c:v>
                      </c:pt>
                      <c:pt idx="13756">
                        <c:v>1.5</c:v>
                      </c:pt>
                      <c:pt idx="13757">
                        <c:v>1.6</c:v>
                      </c:pt>
                      <c:pt idx="13758">
                        <c:v>1.8</c:v>
                      </c:pt>
                      <c:pt idx="13759">
                        <c:v>1.2</c:v>
                      </c:pt>
                      <c:pt idx="13760">
                        <c:v>1.2</c:v>
                      </c:pt>
                      <c:pt idx="13761">
                        <c:v>1.4</c:v>
                      </c:pt>
                      <c:pt idx="13762">
                        <c:v>1.5</c:v>
                      </c:pt>
                      <c:pt idx="13763">
                        <c:v>1.4</c:v>
                      </c:pt>
                      <c:pt idx="13764">
                        <c:v>1.7</c:v>
                      </c:pt>
                      <c:pt idx="13765">
                        <c:v>1.4</c:v>
                      </c:pt>
                      <c:pt idx="13766">
                        <c:v>1.4</c:v>
                      </c:pt>
                      <c:pt idx="13767">
                        <c:v>1.5</c:v>
                      </c:pt>
                      <c:pt idx="13768">
                        <c:v>1.7</c:v>
                      </c:pt>
                      <c:pt idx="13769">
                        <c:v>1.6</c:v>
                      </c:pt>
                      <c:pt idx="13770">
                        <c:v>1.4</c:v>
                      </c:pt>
                      <c:pt idx="13771">
                        <c:v>1.2</c:v>
                      </c:pt>
                      <c:pt idx="13772">
                        <c:v>1.5</c:v>
                      </c:pt>
                      <c:pt idx="13773">
                        <c:v>1.5</c:v>
                      </c:pt>
                      <c:pt idx="13774">
                        <c:v>1.4</c:v>
                      </c:pt>
                      <c:pt idx="13775">
                        <c:v>1.5</c:v>
                      </c:pt>
                      <c:pt idx="13776">
                        <c:v>1.4</c:v>
                      </c:pt>
                      <c:pt idx="13777">
                        <c:v>1.4</c:v>
                      </c:pt>
                      <c:pt idx="13778">
                        <c:v>1.5</c:v>
                      </c:pt>
                      <c:pt idx="13779">
                        <c:v>1.3</c:v>
                      </c:pt>
                      <c:pt idx="13780">
                        <c:v>1.4</c:v>
                      </c:pt>
                      <c:pt idx="13781">
                        <c:v>1.5</c:v>
                      </c:pt>
                      <c:pt idx="13782">
                        <c:v>1.5</c:v>
                      </c:pt>
                      <c:pt idx="13783">
                        <c:v>1.5</c:v>
                      </c:pt>
                      <c:pt idx="13784">
                        <c:v>1.4</c:v>
                      </c:pt>
                      <c:pt idx="13785">
                        <c:v>1.6</c:v>
                      </c:pt>
                      <c:pt idx="13786">
                        <c:v>1.4</c:v>
                      </c:pt>
                      <c:pt idx="13787">
                        <c:v>1.4</c:v>
                      </c:pt>
                      <c:pt idx="13788">
                        <c:v>1.4</c:v>
                      </c:pt>
                      <c:pt idx="13789">
                        <c:v>1.5</c:v>
                      </c:pt>
                      <c:pt idx="13790">
                        <c:v>1.5</c:v>
                      </c:pt>
                      <c:pt idx="13791">
                        <c:v>1.5</c:v>
                      </c:pt>
                      <c:pt idx="13792">
                        <c:v>1.4</c:v>
                      </c:pt>
                      <c:pt idx="13793">
                        <c:v>1.2</c:v>
                      </c:pt>
                      <c:pt idx="13794">
                        <c:v>1.4</c:v>
                      </c:pt>
                      <c:pt idx="13795">
                        <c:v>1.4</c:v>
                      </c:pt>
                      <c:pt idx="13796">
                        <c:v>1.5</c:v>
                      </c:pt>
                      <c:pt idx="13797">
                        <c:v>1.5</c:v>
                      </c:pt>
                      <c:pt idx="13798">
                        <c:v>1.5</c:v>
                      </c:pt>
                      <c:pt idx="13799">
                        <c:v>1.4</c:v>
                      </c:pt>
                      <c:pt idx="13800">
                        <c:v>1.5</c:v>
                      </c:pt>
                      <c:pt idx="13801">
                        <c:v>1.6</c:v>
                      </c:pt>
                      <c:pt idx="13802">
                        <c:v>1.3</c:v>
                      </c:pt>
                      <c:pt idx="13803">
                        <c:v>1.4</c:v>
                      </c:pt>
                      <c:pt idx="13804">
                        <c:v>1.4</c:v>
                      </c:pt>
                      <c:pt idx="13805">
                        <c:v>1.5</c:v>
                      </c:pt>
                      <c:pt idx="13806">
                        <c:v>1.4</c:v>
                      </c:pt>
                      <c:pt idx="13807">
                        <c:v>1.5</c:v>
                      </c:pt>
                      <c:pt idx="13808">
                        <c:v>1.5</c:v>
                      </c:pt>
                      <c:pt idx="13809">
                        <c:v>1.4</c:v>
                      </c:pt>
                      <c:pt idx="13810">
                        <c:v>1.5</c:v>
                      </c:pt>
                      <c:pt idx="13811">
                        <c:v>1.6</c:v>
                      </c:pt>
                      <c:pt idx="13812">
                        <c:v>1.4</c:v>
                      </c:pt>
                      <c:pt idx="13813">
                        <c:v>1.4</c:v>
                      </c:pt>
                      <c:pt idx="13814">
                        <c:v>1.5</c:v>
                      </c:pt>
                      <c:pt idx="13815">
                        <c:v>1.4</c:v>
                      </c:pt>
                      <c:pt idx="13816">
                        <c:v>1.5</c:v>
                      </c:pt>
                      <c:pt idx="13817">
                        <c:v>1.5</c:v>
                      </c:pt>
                      <c:pt idx="13818">
                        <c:v>1.6</c:v>
                      </c:pt>
                      <c:pt idx="13819">
                        <c:v>1.5</c:v>
                      </c:pt>
                      <c:pt idx="13820">
                        <c:v>1.3</c:v>
                      </c:pt>
                      <c:pt idx="13821">
                        <c:v>1.4</c:v>
                      </c:pt>
                      <c:pt idx="13822">
                        <c:v>1.5</c:v>
                      </c:pt>
                      <c:pt idx="13823">
                        <c:v>1.4</c:v>
                      </c:pt>
                      <c:pt idx="13824">
                        <c:v>1.4</c:v>
                      </c:pt>
                      <c:pt idx="13825">
                        <c:v>1.4</c:v>
                      </c:pt>
                      <c:pt idx="13826">
                        <c:v>1.5</c:v>
                      </c:pt>
                      <c:pt idx="13827">
                        <c:v>1.4</c:v>
                      </c:pt>
                      <c:pt idx="13828">
                        <c:v>1.5</c:v>
                      </c:pt>
                      <c:pt idx="13829">
                        <c:v>1.4</c:v>
                      </c:pt>
                      <c:pt idx="13830">
                        <c:v>1.5</c:v>
                      </c:pt>
                      <c:pt idx="13831">
                        <c:v>1.4</c:v>
                      </c:pt>
                      <c:pt idx="13832">
                        <c:v>1.4</c:v>
                      </c:pt>
                      <c:pt idx="13833">
                        <c:v>1.5</c:v>
                      </c:pt>
                      <c:pt idx="13834">
                        <c:v>1.5</c:v>
                      </c:pt>
                      <c:pt idx="13835">
                        <c:v>1.5</c:v>
                      </c:pt>
                      <c:pt idx="13836">
                        <c:v>1.3</c:v>
                      </c:pt>
                      <c:pt idx="13837">
                        <c:v>1.5</c:v>
                      </c:pt>
                      <c:pt idx="13838">
                        <c:v>1.6</c:v>
                      </c:pt>
                      <c:pt idx="13839">
                        <c:v>1.3</c:v>
                      </c:pt>
                      <c:pt idx="13840">
                        <c:v>1.5</c:v>
                      </c:pt>
                      <c:pt idx="13841">
                        <c:v>1.6</c:v>
                      </c:pt>
                      <c:pt idx="13842">
                        <c:v>1.3</c:v>
                      </c:pt>
                      <c:pt idx="13843">
                        <c:v>1.6</c:v>
                      </c:pt>
                      <c:pt idx="13844">
                        <c:v>1.7</c:v>
                      </c:pt>
                      <c:pt idx="13845">
                        <c:v>1.2</c:v>
                      </c:pt>
                      <c:pt idx="13846">
                        <c:v>1.3</c:v>
                      </c:pt>
                      <c:pt idx="13847">
                        <c:v>1.4</c:v>
                      </c:pt>
                      <c:pt idx="13848">
                        <c:v>1.6</c:v>
                      </c:pt>
                      <c:pt idx="13849">
                        <c:v>1.2</c:v>
                      </c:pt>
                      <c:pt idx="13850">
                        <c:v>1.4</c:v>
                      </c:pt>
                      <c:pt idx="13851">
                        <c:v>1.5</c:v>
                      </c:pt>
                      <c:pt idx="13852">
                        <c:v>1.4</c:v>
                      </c:pt>
                      <c:pt idx="13853">
                        <c:v>1.4</c:v>
                      </c:pt>
                      <c:pt idx="13854">
                        <c:v>1.6</c:v>
                      </c:pt>
                      <c:pt idx="13855">
                        <c:v>1.5</c:v>
                      </c:pt>
                      <c:pt idx="13856">
                        <c:v>1.5</c:v>
                      </c:pt>
                      <c:pt idx="13857">
                        <c:v>1.2</c:v>
                      </c:pt>
                      <c:pt idx="13858">
                        <c:v>1.4</c:v>
                      </c:pt>
                      <c:pt idx="13859">
                        <c:v>1.4</c:v>
                      </c:pt>
                      <c:pt idx="13860">
                        <c:v>1.4</c:v>
                      </c:pt>
                      <c:pt idx="13861">
                        <c:v>1.4</c:v>
                      </c:pt>
                      <c:pt idx="13862">
                        <c:v>1.4</c:v>
                      </c:pt>
                      <c:pt idx="13863">
                        <c:v>1.5</c:v>
                      </c:pt>
                      <c:pt idx="13864">
                        <c:v>1.4</c:v>
                      </c:pt>
                      <c:pt idx="13865">
                        <c:v>1.4</c:v>
                      </c:pt>
                      <c:pt idx="13866">
                        <c:v>1.6</c:v>
                      </c:pt>
                      <c:pt idx="13867">
                        <c:v>1.4</c:v>
                      </c:pt>
                      <c:pt idx="13868">
                        <c:v>1.4</c:v>
                      </c:pt>
                      <c:pt idx="13869">
                        <c:v>1.3</c:v>
                      </c:pt>
                      <c:pt idx="13870">
                        <c:v>1.7</c:v>
                      </c:pt>
                      <c:pt idx="13871">
                        <c:v>1.3</c:v>
                      </c:pt>
                      <c:pt idx="13872">
                        <c:v>1.4</c:v>
                      </c:pt>
                      <c:pt idx="13873">
                        <c:v>1.4</c:v>
                      </c:pt>
                      <c:pt idx="13874">
                        <c:v>1.4</c:v>
                      </c:pt>
                      <c:pt idx="13875">
                        <c:v>1.5</c:v>
                      </c:pt>
                      <c:pt idx="13876">
                        <c:v>1.5</c:v>
                      </c:pt>
                      <c:pt idx="13877">
                        <c:v>1.4</c:v>
                      </c:pt>
                      <c:pt idx="13878">
                        <c:v>1.6</c:v>
                      </c:pt>
                      <c:pt idx="13879">
                        <c:v>1.5</c:v>
                      </c:pt>
                      <c:pt idx="13880">
                        <c:v>1.5</c:v>
                      </c:pt>
                      <c:pt idx="13881">
                        <c:v>1.4</c:v>
                      </c:pt>
                      <c:pt idx="13882">
                        <c:v>1.3</c:v>
                      </c:pt>
                      <c:pt idx="13883">
                        <c:v>1.6</c:v>
                      </c:pt>
                      <c:pt idx="13884">
                        <c:v>1.6</c:v>
                      </c:pt>
                      <c:pt idx="13885">
                        <c:v>1.4</c:v>
                      </c:pt>
                      <c:pt idx="13886">
                        <c:v>1.4</c:v>
                      </c:pt>
                      <c:pt idx="13887">
                        <c:v>1.5</c:v>
                      </c:pt>
                      <c:pt idx="13888">
                        <c:v>1.6</c:v>
                      </c:pt>
                      <c:pt idx="13889">
                        <c:v>1.3</c:v>
                      </c:pt>
                      <c:pt idx="13890">
                        <c:v>1.4</c:v>
                      </c:pt>
                      <c:pt idx="13891">
                        <c:v>1.4</c:v>
                      </c:pt>
                      <c:pt idx="13892">
                        <c:v>1.5</c:v>
                      </c:pt>
                      <c:pt idx="13893">
                        <c:v>1.5</c:v>
                      </c:pt>
                      <c:pt idx="13894">
                        <c:v>1.4</c:v>
                      </c:pt>
                      <c:pt idx="13895">
                        <c:v>1.4</c:v>
                      </c:pt>
                      <c:pt idx="13896">
                        <c:v>1.5</c:v>
                      </c:pt>
                      <c:pt idx="13897">
                        <c:v>1.5</c:v>
                      </c:pt>
                      <c:pt idx="13898">
                        <c:v>1.5</c:v>
                      </c:pt>
                      <c:pt idx="13899">
                        <c:v>1.4</c:v>
                      </c:pt>
                      <c:pt idx="13900">
                        <c:v>1.5</c:v>
                      </c:pt>
                      <c:pt idx="13901">
                        <c:v>1.4</c:v>
                      </c:pt>
                      <c:pt idx="13902">
                        <c:v>1.4</c:v>
                      </c:pt>
                      <c:pt idx="13903">
                        <c:v>1.4</c:v>
                      </c:pt>
                      <c:pt idx="13904">
                        <c:v>1.6</c:v>
                      </c:pt>
                      <c:pt idx="13905">
                        <c:v>1.3</c:v>
                      </c:pt>
                      <c:pt idx="13906">
                        <c:v>1.4</c:v>
                      </c:pt>
                      <c:pt idx="13907">
                        <c:v>1.4</c:v>
                      </c:pt>
                      <c:pt idx="13908">
                        <c:v>1.4</c:v>
                      </c:pt>
                      <c:pt idx="13909">
                        <c:v>1.6</c:v>
                      </c:pt>
                      <c:pt idx="13910">
                        <c:v>1.6</c:v>
                      </c:pt>
                      <c:pt idx="13911">
                        <c:v>1.3</c:v>
                      </c:pt>
                      <c:pt idx="13912">
                        <c:v>1.4</c:v>
                      </c:pt>
                      <c:pt idx="13913">
                        <c:v>1.4</c:v>
                      </c:pt>
                      <c:pt idx="13914">
                        <c:v>1.7</c:v>
                      </c:pt>
                      <c:pt idx="13915">
                        <c:v>1.3</c:v>
                      </c:pt>
                      <c:pt idx="13916">
                        <c:v>1.6</c:v>
                      </c:pt>
                      <c:pt idx="13917">
                        <c:v>1.7</c:v>
                      </c:pt>
                      <c:pt idx="13918">
                        <c:v>1.3</c:v>
                      </c:pt>
                      <c:pt idx="13919">
                        <c:v>1.2</c:v>
                      </c:pt>
                      <c:pt idx="13920">
                        <c:v>1.4</c:v>
                      </c:pt>
                      <c:pt idx="13921">
                        <c:v>1.4</c:v>
                      </c:pt>
                      <c:pt idx="13922">
                        <c:v>1.6</c:v>
                      </c:pt>
                      <c:pt idx="13923">
                        <c:v>1.2</c:v>
                      </c:pt>
                      <c:pt idx="13924">
                        <c:v>1.4</c:v>
                      </c:pt>
                      <c:pt idx="13925">
                        <c:v>1.4</c:v>
                      </c:pt>
                      <c:pt idx="13926">
                        <c:v>1.4</c:v>
                      </c:pt>
                      <c:pt idx="13927">
                        <c:v>1.3</c:v>
                      </c:pt>
                      <c:pt idx="13928">
                        <c:v>1.5</c:v>
                      </c:pt>
                      <c:pt idx="13929">
                        <c:v>1.6</c:v>
                      </c:pt>
                      <c:pt idx="13930">
                        <c:v>1.4</c:v>
                      </c:pt>
                      <c:pt idx="13931">
                        <c:v>1.4</c:v>
                      </c:pt>
                      <c:pt idx="13932">
                        <c:v>1.6</c:v>
                      </c:pt>
                      <c:pt idx="13933">
                        <c:v>1.4</c:v>
                      </c:pt>
                      <c:pt idx="13934">
                        <c:v>1.3</c:v>
                      </c:pt>
                      <c:pt idx="13935">
                        <c:v>1.4</c:v>
                      </c:pt>
                      <c:pt idx="13936">
                        <c:v>1.4</c:v>
                      </c:pt>
                      <c:pt idx="13937">
                        <c:v>1.5</c:v>
                      </c:pt>
                      <c:pt idx="13938">
                        <c:v>1.5</c:v>
                      </c:pt>
                      <c:pt idx="13939">
                        <c:v>1.4</c:v>
                      </c:pt>
                      <c:pt idx="13940">
                        <c:v>1.4</c:v>
                      </c:pt>
                      <c:pt idx="13941">
                        <c:v>1.5</c:v>
                      </c:pt>
                      <c:pt idx="13942">
                        <c:v>1.4</c:v>
                      </c:pt>
                      <c:pt idx="13943">
                        <c:v>1.4</c:v>
                      </c:pt>
                      <c:pt idx="13944">
                        <c:v>1.3</c:v>
                      </c:pt>
                      <c:pt idx="13945">
                        <c:v>1.5</c:v>
                      </c:pt>
                      <c:pt idx="13946">
                        <c:v>1.4</c:v>
                      </c:pt>
                      <c:pt idx="13947">
                        <c:v>1.4</c:v>
                      </c:pt>
                      <c:pt idx="13948">
                        <c:v>1.4</c:v>
                      </c:pt>
                      <c:pt idx="13949">
                        <c:v>1.6</c:v>
                      </c:pt>
                      <c:pt idx="13950">
                        <c:v>1.5</c:v>
                      </c:pt>
                      <c:pt idx="13951">
                        <c:v>1.5</c:v>
                      </c:pt>
                      <c:pt idx="13952">
                        <c:v>1.3</c:v>
                      </c:pt>
                      <c:pt idx="13953">
                        <c:v>1.7</c:v>
                      </c:pt>
                      <c:pt idx="13954">
                        <c:v>1.5</c:v>
                      </c:pt>
                      <c:pt idx="13955">
                        <c:v>1.4</c:v>
                      </c:pt>
                      <c:pt idx="13956">
                        <c:v>1.2</c:v>
                      </c:pt>
                      <c:pt idx="13957">
                        <c:v>1.5</c:v>
                      </c:pt>
                      <c:pt idx="13958">
                        <c:v>1.4</c:v>
                      </c:pt>
                      <c:pt idx="13959">
                        <c:v>1.3</c:v>
                      </c:pt>
                      <c:pt idx="13960">
                        <c:v>1.4</c:v>
                      </c:pt>
                      <c:pt idx="13961">
                        <c:v>1.4</c:v>
                      </c:pt>
                      <c:pt idx="13962">
                        <c:v>1.4</c:v>
                      </c:pt>
                      <c:pt idx="13963">
                        <c:v>1.4</c:v>
                      </c:pt>
                      <c:pt idx="13964">
                        <c:v>1.4</c:v>
                      </c:pt>
                      <c:pt idx="13965">
                        <c:v>1.5</c:v>
                      </c:pt>
                      <c:pt idx="13966">
                        <c:v>1.4</c:v>
                      </c:pt>
                      <c:pt idx="13967">
                        <c:v>1.3</c:v>
                      </c:pt>
                      <c:pt idx="13968">
                        <c:v>1.3</c:v>
                      </c:pt>
                      <c:pt idx="13969">
                        <c:v>1.5</c:v>
                      </c:pt>
                      <c:pt idx="13970">
                        <c:v>1.3</c:v>
                      </c:pt>
                      <c:pt idx="13971">
                        <c:v>1.6</c:v>
                      </c:pt>
                      <c:pt idx="13972">
                        <c:v>1.7</c:v>
                      </c:pt>
                      <c:pt idx="13973">
                        <c:v>1.3</c:v>
                      </c:pt>
                      <c:pt idx="13974">
                        <c:v>1.3</c:v>
                      </c:pt>
                      <c:pt idx="13975">
                        <c:v>1.7</c:v>
                      </c:pt>
                      <c:pt idx="13976">
                        <c:v>1.3</c:v>
                      </c:pt>
                      <c:pt idx="13977">
                        <c:v>1.3</c:v>
                      </c:pt>
                      <c:pt idx="13978">
                        <c:v>1.4</c:v>
                      </c:pt>
                      <c:pt idx="13979">
                        <c:v>1.4</c:v>
                      </c:pt>
                      <c:pt idx="13980">
                        <c:v>1.4</c:v>
                      </c:pt>
                      <c:pt idx="13981">
                        <c:v>1.4</c:v>
                      </c:pt>
                      <c:pt idx="13982">
                        <c:v>1.8</c:v>
                      </c:pt>
                      <c:pt idx="13983">
                        <c:v>1.6</c:v>
                      </c:pt>
                      <c:pt idx="13984">
                        <c:v>1.1000000000000001</c:v>
                      </c:pt>
                      <c:pt idx="13985">
                        <c:v>1.4</c:v>
                      </c:pt>
                      <c:pt idx="13986">
                        <c:v>1.4</c:v>
                      </c:pt>
                      <c:pt idx="13987">
                        <c:v>1.5</c:v>
                      </c:pt>
                      <c:pt idx="13988">
                        <c:v>1.3</c:v>
                      </c:pt>
                      <c:pt idx="13989">
                        <c:v>1.5</c:v>
                      </c:pt>
                      <c:pt idx="13990">
                        <c:v>1.4</c:v>
                      </c:pt>
                      <c:pt idx="13991">
                        <c:v>1.2</c:v>
                      </c:pt>
                      <c:pt idx="13992">
                        <c:v>1.3</c:v>
                      </c:pt>
                      <c:pt idx="13993">
                        <c:v>1.3</c:v>
                      </c:pt>
                      <c:pt idx="13994">
                        <c:v>1.5</c:v>
                      </c:pt>
                      <c:pt idx="13995">
                        <c:v>1.3</c:v>
                      </c:pt>
                      <c:pt idx="13996">
                        <c:v>1.3</c:v>
                      </c:pt>
                      <c:pt idx="13997">
                        <c:v>1.3</c:v>
                      </c:pt>
                      <c:pt idx="13998">
                        <c:v>1.4</c:v>
                      </c:pt>
                      <c:pt idx="13999">
                        <c:v>1.4</c:v>
                      </c:pt>
                      <c:pt idx="14000">
                        <c:v>1.3</c:v>
                      </c:pt>
                      <c:pt idx="14001">
                        <c:v>1.3</c:v>
                      </c:pt>
                      <c:pt idx="14002">
                        <c:v>1.4</c:v>
                      </c:pt>
                      <c:pt idx="14003">
                        <c:v>1.4</c:v>
                      </c:pt>
                      <c:pt idx="14004">
                        <c:v>1.3</c:v>
                      </c:pt>
                      <c:pt idx="14005">
                        <c:v>1.5</c:v>
                      </c:pt>
                      <c:pt idx="14006">
                        <c:v>1.3</c:v>
                      </c:pt>
                      <c:pt idx="14007">
                        <c:v>1.4</c:v>
                      </c:pt>
                      <c:pt idx="14008">
                        <c:v>1.8</c:v>
                      </c:pt>
                      <c:pt idx="14009">
                        <c:v>1.1000000000000001</c:v>
                      </c:pt>
                      <c:pt idx="14010">
                        <c:v>1.3</c:v>
                      </c:pt>
                      <c:pt idx="14011">
                        <c:v>1.4</c:v>
                      </c:pt>
                      <c:pt idx="14012">
                        <c:v>1.4</c:v>
                      </c:pt>
                      <c:pt idx="14013">
                        <c:v>1.3</c:v>
                      </c:pt>
                      <c:pt idx="14014">
                        <c:v>1.3</c:v>
                      </c:pt>
                      <c:pt idx="14015">
                        <c:v>1.5</c:v>
                      </c:pt>
                      <c:pt idx="14016">
                        <c:v>1.4</c:v>
                      </c:pt>
                      <c:pt idx="14017">
                        <c:v>1.6</c:v>
                      </c:pt>
                      <c:pt idx="14018">
                        <c:v>1.3</c:v>
                      </c:pt>
                      <c:pt idx="14019">
                        <c:v>1.4</c:v>
                      </c:pt>
                      <c:pt idx="14020">
                        <c:v>1.4</c:v>
                      </c:pt>
                      <c:pt idx="14021">
                        <c:v>1.3</c:v>
                      </c:pt>
                      <c:pt idx="14022">
                        <c:v>1.3</c:v>
                      </c:pt>
                      <c:pt idx="14023">
                        <c:v>1.4</c:v>
                      </c:pt>
                      <c:pt idx="14024">
                        <c:v>1.4</c:v>
                      </c:pt>
                      <c:pt idx="14025">
                        <c:v>1.2</c:v>
                      </c:pt>
                      <c:pt idx="14026">
                        <c:v>1.4</c:v>
                      </c:pt>
                      <c:pt idx="14027">
                        <c:v>1.4</c:v>
                      </c:pt>
                      <c:pt idx="14028">
                        <c:v>1.4</c:v>
                      </c:pt>
                      <c:pt idx="14029">
                        <c:v>1.6</c:v>
                      </c:pt>
                      <c:pt idx="14030">
                        <c:v>1.3</c:v>
                      </c:pt>
                      <c:pt idx="14031">
                        <c:v>1.5</c:v>
                      </c:pt>
                      <c:pt idx="14032">
                        <c:v>1.3</c:v>
                      </c:pt>
                      <c:pt idx="14033">
                        <c:v>1.5</c:v>
                      </c:pt>
                      <c:pt idx="14034">
                        <c:v>1.2</c:v>
                      </c:pt>
                      <c:pt idx="14035">
                        <c:v>1.4</c:v>
                      </c:pt>
                      <c:pt idx="14036">
                        <c:v>1.3</c:v>
                      </c:pt>
                      <c:pt idx="14037">
                        <c:v>1.6</c:v>
                      </c:pt>
                      <c:pt idx="14038">
                        <c:v>1.1000000000000001</c:v>
                      </c:pt>
                      <c:pt idx="14039">
                        <c:v>1.3</c:v>
                      </c:pt>
                      <c:pt idx="14040">
                        <c:v>1.4</c:v>
                      </c:pt>
                      <c:pt idx="14041">
                        <c:v>1.4</c:v>
                      </c:pt>
                      <c:pt idx="14042">
                        <c:v>1.3</c:v>
                      </c:pt>
                      <c:pt idx="14043">
                        <c:v>1.3</c:v>
                      </c:pt>
                      <c:pt idx="14044">
                        <c:v>1.4</c:v>
                      </c:pt>
                      <c:pt idx="14045">
                        <c:v>1.4</c:v>
                      </c:pt>
                      <c:pt idx="14046">
                        <c:v>1.3</c:v>
                      </c:pt>
                      <c:pt idx="14047">
                        <c:v>1.3</c:v>
                      </c:pt>
                      <c:pt idx="14048">
                        <c:v>1.5</c:v>
                      </c:pt>
                      <c:pt idx="14049">
                        <c:v>1.4</c:v>
                      </c:pt>
                      <c:pt idx="14050">
                        <c:v>1.3</c:v>
                      </c:pt>
                      <c:pt idx="14051">
                        <c:v>1.3</c:v>
                      </c:pt>
                      <c:pt idx="14052">
                        <c:v>1.5</c:v>
                      </c:pt>
                      <c:pt idx="14053">
                        <c:v>1.4</c:v>
                      </c:pt>
                      <c:pt idx="14054">
                        <c:v>1.2</c:v>
                      </c:pt>
                      <c:pt idx="14055">
                        <c:v>1.4</c:v>
                      </c:pt>
                      <c:pt idx="14056">
                        <c:v>1.5</c:v>
                      </c:pt>
                      <c:pt idx="14057">
                        <c:v>1.3</c:v>
                      </c:pt>
                      <c:pt idx="14058">
                        <c:v>1.5</c:v>
                      </c:pt>
                      <c:pt idx="14059">
                        <c:v>1.4</c:v>
                      </c:pt>
                      <c:pt idx="14060">
                        <c:v>1.1000000000000001</c:v>
                      </c:pt>
                      <c:pt idx="14061">
                        <c:v>1.5</c:v>
                      </c:pt>
                      <c:pt idx="14062">
                        <c:v>1.4</c:v>
                      </c:pt>
                      <c:pt idx="14063">
                        <c:v>1.3</c:v>
                      </c:pt>
                      <c:pt idx="14064">
                        <c:v>1.4</c:v>
                      </c:pt>
                      <c:pt idx="14065">
                        <c:v>1.4</c:v>
                      </c:pt>
                      <c:pt idx="14066">
                        <c:v>1.2</c:v>
                      </c:pt>
                      <c:pt idx="14067">
                        <c:v>1.3</c:v>
                      </c:pt>
                      <c:pt idx="14068">
                        <c:v>1.4</c:v>
                      </c:pt>
                      <c:pt idx="14069">
                        <c:v>1.3</c:v>
                      </c:pt>
                      <c:pt idx="14070">
                        <c:v>1.3</c:v>
                      </c:pt>
                      <c:pt idx="14071">
                        <c:v>1.4</c:v>
                      </c:pt>
                      <c:pt idx="14072">
                        <c:v>1.4</c:v>
                      </c:pt>
                      <c:pt idx="14073">
                        <c:v>1.3</c:v>
                      </c:pt>
                      <c:pt idx="14074">
                        <c:v>1.5</c:v>
                      </c:pt>
                      <c:pt idx="14075">
                        <c:v>1.2</c:v>
                      </c:pt>
                      <c:pt idx="14076">
                        <c:v>1.3</c:v>
                      </c:pt>
                      <c:pt idx="14077">
                        <c:v>1.3</c:v>
                      </c:pt>
                      <c:pt idx="14078">
                        <c:v>1.3</c:v>
                      </c:pt>
                      <c:pt idx="14079">
                        <c:v>1.5</c:v>
                      </c:pt>
                      <c:pt idx="14080">
                        <c:v>1.3</c:v>
                      </c:pt>
                      <c:pt idx="14081">
                        <c:v>1.4</c:v>
                      </c:pt>
                      <c:pt idx="14082">
                        <c:v>1.5</c:v>
                      </c:pt>
                      <c:pt idx="14083">
                        <c:v>1.5</c:v>
                      </c:pt>
                      <c:pt idx="14084">
                        <c:v>1.1000000000000001</c:v>
                      </c:pt>
                      <c:pt idx="14085">
                        <c:v>1.3</c:v>
                      </c:pt>
                      <c:pt idx="14086">
                        <c:v>1.4</c:v>
                      </c:pt>
                      <c:pt idx="14087">
                        <c:v>1.3</c:v>
                      </c:pt>
                      <c:pt idx="14088">
                        <c:v>1.3</c:v>
                      </c:pt>
                      <c:pt idx="14089">
                        <c:v>1.6</c:v>
                      </c:pt>
                      <c:pt idx="14090">
                        <c:v>1.5</c:v>
                      </c:pt>
                      <c:pt idx="14091">
                        <c:v>1.3</c:v>
                      </c:pt>
                      <c:pt idx="14092">
                        <c:v>1.3</c:v>
                      </c:pt>
                      <c:pt idx="14093">
                        <c:v>1.4</c:v>
                      </c:pt>
                      <c:pt idx="14094">
                        <c:v>1.8</c:v>
                      </c:pt>
                      <c:pt idx="14095">
                        <c:v>0.9</c:v>
                      </c:pt>
                      <c:pt idx="14096">
                        <c:v>1.1000000000000001</c:v>
                      </c:pt>
                      <c:pt idx="14097">
                        <c:v>1.3</c:v>
                      </c:pt>
                      <c:pt idx="14098">
                        <c:v>1.4</c:v>
                      </c:pt>
                      <c:pt idx="14099">
                        <c:v>1.4</c:v>
                      </c:pt>
                      <c:pt idx="14100">
                        <c:v>1.2</c:v>
                      </c:pt>
                      <c:pt idx="14101">
                        <c:v>1.4</c:v>
                      </c:pt>
                      <c:pt idx="14102">
                        <c:v>1.4</c:v>
                      </c:pt>
                      <c:pt idx="14103">
                        <c:v>1.5</c:v>
                      </c:pt>
                      <c:pt idx="14104">
                        <c:v>1.2</c:v>
                      </c:pt>
                      <c:pt idx="14105">
                        <c:v>1.4</c:v>
                      </c:pt>
                      <c:pt idx="14106">
                        <c:v>1.2</c:v>
                      </c:pt>
                      <c:pt idx="14107">
                        <c:v>1.5</c:v>
                      </c:pt>
                      <c:pt idx="14108">
                        <c:v>1.3</c:v>
                      </c:pt>
                      <c:pt idx="14109">
                        <c:v>1.3</c:v>
                      </c:pt>
                      <c:pt idx="14110">
                        <c:v>1.4</c:v>
                      </c:pt>
                      <c:pt idx="14111">
                        <c:v>1.3</c:v>
                      </c:pt>
                      <c:pt idx="14112">
                        <c:v>1.3</c:v>
                      </c:pt>
                      <c:pt idx="14113">
                        <c:v>1.3</c:v>
                      </c:pt>
                      <c:pt idx="14114">
                        <c:v>1.4</c:v>
                      </c:pt>
                      <c:pt idx="14115">
                        <c:v>1.4</c:v>
                      </c:pt>
                      <c:pt idx="14116">
                        <c:v>1.4</c:v>
                      </c:pt>
                      <c:pt idx="14117">
                        <c:v>1.6</c:v>
                      </c:pt>
                      <c:pt idx="14118">
                        <c:v>1.4</c:v>
                      </c:pt>
                      <c:pt idx="14119">
                        <c:v>1.3</c:v>
                      </c:pt>
                      <c:pt idx="14120">
                        <c:v>1.4</c:v>
                      </c:pt>
                      <c:pt idx="14121">
                        <c:v>1.3</c:v>
                      </c:pt>
                      <c:pt idx="14122">
                        <c:v>1.2</c:v>
                      </c:pt>
                      <c:pt idx="14123">
                        <c:v>1.5</c:v>
                      </c:pt>
                      <c:pt idx="14124">
                        <c:v>1.3</c:v>
                      </c:pt>
                      <c:pt idx="14125">
                        <c:v>1.2</c:v>
                      </c:pt>
                      <c:pt idx="14126">
                        <c:v>1.3</c:v>
                      </c:pt>
                      <c:pt idx="14127">
                        <c:v>1.4</c:v>
                      </c:pt>
                      <c:pt idx="14128">
                        <c:v>1.3</c:v>
                      </c:pt>
                      <c:pt idx="14129">
                        <c:v>1.4</c:v>
                      </c:pt>
                      <c:pt idx="14130">
                        <c:v>1.4</c:v>
                      </c:pt>
                      <c:pt idx="14131">
                        <c:v>1.5</c:v>
                      </c:pt>
                      <c:pt idx="14132">
                        <c:v>1.4</c:v>
                      </c:pt>
                      <c:pt idx="14133">
                        <c:v>1.1000000000000001</c:v>
                      </c:pt>
                      <c:pt idx="14134">
                        <c:v>1.3</c:v>
                      </c:pt>
                      <c:pt idx="14135">
                        <c:v>1.4</c:v>
                      </c:pt>
                      <c:pt idx="14136">
                        <c:v>1.4</c:v>
                      </c:pt>
                      <c:pt idx="14137">
                        <c:v>1.3</c:v>
                      </c:pt>
                      <c:pt idx="14138">
                        <c:v>1.4</c:v>
                      </c:pt>
                      <c:pt idx="14139">
                        <c:v>1.2</c:v>
                      </c:pt>
                      <c:pt idx="14140">
                        <c:v>1.4</c:v>
                      </c:pt>
                      <c:pt idx="14141">
                        <c:v>1.3</c:v>
                      </c:pt>
                      <c:pt idx="14142">
                        <c:v>1.3</c:v>
                      </c:pt>
                      <c:pt idx="14143">
                        <c:v>1.3</c:v>
                      </c:pt>
                      <c:pt idx="14144">
                        <c:v>1.3</c:v>
                      </c:pt>
                      <c:pt idx="14145">
                        <c:v>1.3</c:v>
                      </c:pt>
                      <c:pt idx="14146">
                        <c:v>1.4</c:v>
                      </c:pt>
                      <c:pt idx="14147">
                        <c:v>1.4</c:v>
                      </c:pt>
                      <c:pt idx="14148">
                        <c:v>1.6</c:v>
                      </c:pt>
                      <c:pt idx="14149">
                        <c:v>1.3</c:v>
                      </c:pt>
                      <c:pt idx="14150">
                        <c:v>1.2</c:v>
                      </c:pt>
                      <c:pt idx="14151">
                        <c:v>1.6</c:v>
                      </c:pt>
                      <c:pt idx="14152">
                        <c:v>1.3</c:v>
                      </c:pt>
                      <c:pt idx="14153">
                        <c:v>1.5</c:v>
                      </c:pt>
                      <c:pt idx="14154">
                        <c:v>1.1000000000000001</c:v>
                      </c:pt>
                      <c:pt idx="14155">
                        <c:v>1.3</c:v>
                      </c:pt>
                      <c:pt idx="14156">
                        <c:v>1.4</c:v>
                      </c:pt>
                      <c:pt idx="14157">
                        <c:v>1.3</c:v>
                      </c:pt>
                      <c:pt idx="14158">
                        <c:v>1.4</c:v>
                      </c:pt>
                      <c:pt idx="14159">
                        <c:v>1.3</c:v>
                      </c:pt>
                      <c:pt idx="14160">
                        <c:v>1.4</c:v>
                      </c:pt>
                      <c:pt idx="14161">
                        <c:v>1.5</c:v>
                      </c:pt>
                      <c:pt idx="14162">
                        <c:v>1.3</c:v>
                      </c:pt>
                      <c:pt idx="14163">
                        <c:v>1.3</c:v>
                      </c:pt>
                      <c:pt idx="14164">
                        <c:v>1.3</c:v>
                      </c:pt>
                      <c:pt idx="14165">
                        <c:v>1.5</c:v>
                      </c:pt>
                      <c:pt idx="14166">
                        <c:v>1.4</c:v>
                      </c:pt>
                      <c:pt idx="14167">
                        <c:v>1.1000000000000001</c:v>
                      </c:pt>
                      <c:pt idx="14168">
                        <c:v>1.3</c:v>
                      </c:pt>
                      <c:pt idx="14169">
                        <c:v>1.3</c:v>
                      </c:pt>
                      <c:pt idx="14170">
                        <c:v>1.3</c:v>
                      </c:pt>
                      <c:pt idx="14171">
                        <c:v>1.3</c:v>
                      </c:pt>
                      <c:pt idx="14172">
                        <c:v>1.3</c:v>
                      </c:pt>
                      <c:pt idx="14173">
                        <c:v>1.3</c:v>
                      </c:pt>
                      <c:pt idx="14174">
                        <c:v>1.4</c:v>
                      </c:pt>
                      <c:pt idx="14175">
                        <c:v>1.3</c:v>
                      </c:pt>
                      <c:pt idx="14176">
                        <c:v>1.3</c:v>
                      </c:pt>
                      <c:pt idx="14177">
                        <c:v>1.3</c:v>
                      </c:pt>
                      <c:pt idx="14178">
                        <c:v>1.4</c:v>
                      </c:pt>
                      <c:pt idx="14179">
                        <c:v>1.3</c:v>
                      </c:pt>
                      <c:pt idx="14180">
                        <c:v>1.4</c:v>
                      </c:pt>
                      <c:pt idx="14181">
                        <c:v>1.2</c:v>
                      </c:pt>
                      <c:pt idx="14182">
                        <c:v>1.5</c:v>
                      </c:pt>
                      <c:pt idx="14183">
                        <c:v>1.4</c:v>
                      </c:pt>
                      <c:pt idx="14184">
                        <c:v>1.2</c:v>
                      </c:pt>
                      <c:pt idx="14185">
                        <c:v>1.4</c:v>
                      </c:pt>
                      <c:pt idx="14186">
                        <c:v>1.3</c:v>
                      </c:pt>
                      <c:pt idx="14187">
                        <c:v>1.4</c:v>
                      </c:pt>
                      <c:pt idx="14188">
                        <c:v>1.2</c:v>
                      </c:pt>
                      <c:pt idx="14189">
                        <c:v>1.3</c:v>
                      </c:pt>
                      <c:pt idx="14190">
                        <c:v>1.3</c:v>
                      </c:pt>
                      <c:pt idx="14191">
                        <c:v>1.4</c:v>
                      </c:pt>
                      <c:pt idx="14192">
                        <c:v>1.2</c:v>
                      </c:pt>
                      <c:pt idx="14193">
                        <c:v>1.4</c:v>
                      </c:pt>
                      <c:pt idx="14194">
                        <c:v>1.4</c:v>
                      </c:pt>
                      <c:pt idx="14195">
                        <c:v>1.3</c:v>
                      </c:pt>
                      <c:pt idx="14196">
                        <c:v>1.3</c:v>
                      </c:pt>
                      <c:pt idx="14197">
                        <c:v>1.4</c:v>
                      </c:pt>
                      <c:pt idx="14198">
                        <c:v>1.5</c:v>
                      </c:pt>
                      <c:pt idx="14199">
                        <c:v>1.5</c:v>
                      </c:pt>
                      <c:pt idx="14200">
                        <c:v>1.4</c:v>
                      </c:pt>
                      <c:pt idx="14201">
                        <c:v>1.1000000000000001</c:v>
                      </c:pt>
                      <c:pt idx="14202">
                        <c:v>1.3</c:v>
                      </c:pt>
                      <c:pt idx="14203">
                        <c:v>1.4</c:v>
                      </c:pt>
                      <c:pt idx="14204">
                        <c:v>1.2</c:v>
                      </c:pt>
                      <c:pt idx="14205">
                        <c:v>1.4</c:v>
                      </c:pt>
                      <c:pt idx="14206">
                        <c:v>1.3</c:v>
                      </c:pt>
                      <c:pt idx="14207">
                        <c:v>1.3</c:v>
                      </c:pt>
                      <c:pt idx="14208">
                        <c:v>1.3</c:v>
                      </c:pt>
                      <c:pt idx="14209">
                        <c:v>1.3</c:v>
                      </c:pt>
                      <c:pt idx="14210">
                        <c:v>1.3</c:v>
                      </c:pt>
                      <c:pt idx="14211">
                        <c:v>1.3</c:v>
                      </c:pt>
                      <c:pt idx="14212">
                        <c:v>1.2</c:v>
                      </c:pt>
                      <c:pt idx="14213">
                        <c:v>1.3</c:v>
                      </c:pt>
                      <c:pt idx="14214">
                        <c:v>1.3</c:v>
                      </c:pt>
                      <c:pt idx="14215">
                        <c:v>1.7</c:v>
                      </c:pt>
                      <c:pt idx="14216">
                        <c:v>1.5</c:v>
                      </c:pt>
                      <c:pt idx="14217">
                        <c:v>1.3</c:v>
                      </c:pt>
                      <c:pt idx="14218">
                        <c:v>1.2</c:v>
                      </c:pt>
                      <c:pt idx="14219">
                        <c:v>1.4</c:v>
                      </c:pt>
                      <c:pt idx="14220">
                        <c:v>1.4</c:v>
                      </c:pt>
                      <c:pt idx="14221">
                        <c:v>1.3</c:v>
                      </c:pt>
                      <c:pt idx="14222">
                        <c:v>1.3</c:v>
                      </c:pt>
                      <c:pt idx="14223">
                        <c:v>1.3</c:v>
                      </c:pt>
                      <c:pt idx="14224">
                        <c:v>1.3</c:v>
                      </c:pt>
                      <c:pt idx="14225">
                        <c:v>1.3</c:v>
                      </c:pt>
                      <c:pt idx="14226">
                        <c:v>1.3</c:v>
                      </c:pt>
                      <c:pt idx="14227">
                        <c:v>1.5</c:v>
                      </c:pt>
                      <c:pt idx="14228">
                        <c:v>1.6</c:v>
                      </c:pt>
                      <c:pt idx="14229">
                        <c:v>1.3</c:v>
                      </c:pt>
                      <c:pt idx="14230">
                        <c:v>1.3</c:v>
                      </c:pt>
                      <c:pt idx="14231">
                        <c:v>1.4</c:v>
                      </c:pt>
                      <c:pt idx="14232">
                        <c:v>1.4</c:v>
                      </c:pt>
                      <c:pt idx="14233">
                        <c:v>1.3</c:v>
                      </c:pt>
                      <c:pt idx="14234">
                        <c:v>1.3</c:v>
                      </c:pt>
                      <c:pt idx="14235">
                        <c:v>1.3</c:v>
                      </c:pt>
                      <c:pt idx="14236">
                        <c:v>1.4</c:v>
                      </c:pt>
                      <c:pt idx="14237">
                        <c:v>1.3</c:v>
                      </c:pt>
                      <c:pt idx="14238">
                        <c:v>1.3</c:v>
                      </c:pt>
                      <c:pt idx="14239">
                        <c:v>1.4</c:v>
                      </c:pt>
                      <c:pt idx="14240">
                        <c:v>1.4</c:v>
                      </c:pt>
                      <c:pt idx="14241">
                        <c:v>1.3</c:v>
                      </c:pt>
                      <c:pt idx="14242">
                        <c:v>1.3</c:v>
                      </c:pt>
                      <c:pt idx="14243">
                        <c:v>1.3</c:v>
                      </c:pt>
                      <c:pt idx="14244">
                        <c:v>1.4</c:v>
                      </c:pt>
                      <c:pt idx="14245">
                        <c:v>1.4</c:v>
                      </c:pt>
                      <c:pt idx="14246">
                        <c:v>1.3</c:v>
                      </c:pt>
                      <c:pt idx="14247">
                        <c:v>1.2</c:v>
                      </c:pt>
                      <c:pt idx="14248">
                        <c:v>1.3</c:v>
                      </c:pt>
                      <c:pt idx="14249">
                        <c:v>1.8</c:v>
                      </c:pt>
                      <c:pt idx="14250">
                        <c:v>1.2</c:v>
                      </c:pt>
                      <c:pt idx="14251">
                        <c:v>1.2</c:v>
                      </c:pt>
                      <c:pt idx="14252">
                        <c:v>1.3</c:v>
                      </c:pt>
                      <c:pt idx="14253">
                        <c:v>1.4</c:v>
                      </c:pt>
                      <c:pt idx="14254">
                        <c:v>1.4</c:v>
                      </c:pt>
                      <c:pt idx="14255">
                        <c:v>1.4</c:v>
                      </c:pt>
                      <c:pt idx="14256">
                        <c:v>1.2</c:v>
                      </c:pt>
                      <c:pt idx="14257">
                        <c:v>1.5</c:v>
                      </c:pt>
                      <c:pt idx="14258">
                        <c:v>1.4</c:v>
                      </c:pt>
                      <c:pt idx="14259">
                        <c:v>1.2</c:v>
                      </c:pt>
                      <c:pt idx="14260">
                        <c:v>1.2</c:v>
                      </c:pt>
                      <c:pt idx="14261">
                        <c:v>1.7</c:v>
                      </c:pt>
                      <c:pt idx="14262">
                        <c:v>1.5</c:v>
                      </c:pt>
                      <c:pt idx="14263">
                        <c:v>1.6</c:v>
                      </c:pt>
                      <c:pt idx="14264">
                        <c:v>1</c:v>
                      </c:pt>
                      <c:pt idx="14265">
                        <c:v>1.2</c:v>
                      </c:pt>
                      <c:pt idx="14266">
                        <c:v>1.3</c:v>
                      </c:pt>
                      <c:pt idx="14267">
                        <c:v>1.4</c:v>
                      </c:pt>
                      <c:pt idx="14268">
                        <c:v>1.2</c:v>
                      </c:pt>
                      <c:pt idx="14269">
                        <c:v>1.2</c:v>
                      </c:pt>
                      <c:pt idx="14270">
                        <c:v>1.4</c:v>
                      </c:pt>
                      <c:pt idx="14271">
                        <c:v>1.5</c:v>
                      </c:pt>
                      <c:pt idx="14272">
                        <c:v>1.5</c:v>
                      </c:pt>
                      <c:pt idx="14273">
                        <c:v>1.3</c:v>
                      </c:pt>
                      <c:pt idx="14274">
                        <c:v>1.4</c:v>
                      </c:pt>
                      <c:pt idx="14275">
                        <c:v>1.3</c:v>
                      </c:pt>
                      <c:pt idx="14276">
                        <c:v>1.4</c:v>
                      </c:pt>
                      <c:pt idx="14277">
                        <c:v>1.3</c:v>
                      </c:pt>
                      <c:pt idx="14278">
                        <c:v>1.3</c:v>
                      </c:pt>
                      <c:pt idx="14279">
                        <c:v>1.4</c:v>
                      </c:pt>
                      <c:pt idx="14280">
                        <c:v>1.1000000000000001</c:v>
                      </c:pt>
                      <c:pt idx="14281">
                        <c:v>1.4</c:v>
                      </c:pt>
                      <c:pt idx="14282">
                        <c:v>1.2</c:v>
                      </c:pt>
                      <c:pt idx="14283">
                        <c:v>1.5</c:v>
                      </c:pt>
                      <c:pt idx="14284">
                        <c:v>1.4</c:v>
                      </c:pt>
                      <c:pt idx="14285">
                        <c:v>1.3</c:v>
                      </c:pt>
                      <c:pt idx="14286">
                        <c:v>1.3</c:v>
                      </c:pt>
                      <c:pt idx="14287">
                        <c:v>1.3</c:v>
                      </c:pt>
                      <c:pt idx="14288">
                        <c:v>1.4</c:v>
                      </c:pt>
                      <c:pt idx="14289">
                        <c:v>1.3</c:v>
                      </c:pt>
                      <c:pt idx="14290">
                        <c:v>1.3</c:v>
                      </c:pt>
                      <c:pt idx="14291">
                        <c:v>1.3</c:v>
                      </c:pt>
                      <c:pt idx="14292">
                        <c:v>1.4</c:v>
                      </c:pt>
                      <c:pt idx="14293">
                        <c:v>1.3</c:v>
                      </c:pt>
                      <c:pt idx="14294">
                        <c:v>1.3</c:v>
                      </c:pt>
                      <c:pt idx="14295">
                        <c:v>1.3</c:v>
                      </c:pt>
                      <c:pt idx="14296">
                        <c:v>1.5</c:v>
                      </c:pt>
                      <c:pt idx="14297">
                        <c:v>1.3</c:v>
                      </c:pt>
                      <c:pt idx="14298">
                        <c:v>1.3</c:v>
                      </c:pt>
                      <c:pt idx="14299">
                        <c:v>1.5</c:v>
                      </c:pt>
                      <c:pt idx="14300">
                        <c:v>1.7</c:v>
                      </c:pt>
                      <c:pt idx="14301">
                        <c:v>1.1000000000000001</c:v>
                      </c:pt>
                      <c:pt idx="14302">
                        <c:v>1.3</c:v>
                      </c:pt>
                      <c:pt idx="14303">
                        <c:v>1.3</c:v>
                      </c:pt>
                      <c:pt idx="14304">
                        <c:v>1.3</c:v>
                      </c:pt>
                      <c:pt idx="14305">
                        <c:v>1.3</c:v>
                      </c:pt>
                      <c:pt idx="14306">
                        <c:v>1.4</c:v>
                      </c:pt>
                      <c:pt idx="14307">
                        <c:v>1.3</c:v>
                      </c:pt>
                      <c:pt idx="14308">
                        <c:v>1.4</c:v>
                      </c:pt>
                      <c:pt idx="14309">
                        <c:v>1.5</c:v>
                      </c:pt>
                      <c:pt idx="14310">
                        <c:v>1.6</c:v>
                      </c:pt>
                      <c:pt idx="14311">
                        <c:v>1</c:v>
                      </c:pt>
                      <c:pt idx="14312">
                        <c:v>1.2</c:v>
                      </c:pt>
                      <c:pt idx="14313">
                        <c:v>1.4</c:v>
                      </c:pt>
                      <c:pt idx="14314">
                        <c:v>1.2</c:v>
                      </c:pt>
                      <c:pt idx="14315">
                        <c:v>1.4</c:v>
                      </c:pt>
                      <c:pt idx="14316">
                        <c:v>1.3</c:v>
                      </c:pt>
                      <c:pt idx="14317">
                        <c:v>1.5</c:v>
                      </c:pt>
                      <c:pt idx="14318">
                        <c:v>1.3</c:v>
                      </c:pt>
                      <c:pt idx="14319">
                        <c:v>1.4</c:v>
                      </c:pt>
                      <c:pt idx="14320">
                        <c:v>1.2</c:v>
                      </c:pt>
                      <c:pt idx="14321">
                        <c:v>1.4</c:v>
                      </c:pt>
                      <c:pt idx="14322">
                        <c:v>1.4</c:v>
                      </c:pt>
                      <c:pt idx="14323">
                        <c:v>1.3</c:v>
                      </c:pt>
                      <c:pt idx="14324">
                        <c:v>1.6</c:v>
                      </c:pt>
                      <c:pt idx="14325">
                        <c:v>1.2</c:v>
                      </c:pt>
                      <c:pt idx="14326">
                        <c:v>1.3</c:v>
                      </c:pt>
                      <c:pt idx="14327">
                        <c:v>1.4</c:v>
                      </c:pt>
                      <c:pt idx="14328">
                        <c:v>1.2</c:v>
                      </c:pt>
                      <c:pt idx="14329">
                        <c:v>1.4</c:v>
                      </c:pt>
                      <c:pt idx="14330">
                        <c:v>1.5</c:v>
                      </c:pt>
                      <c:pt idx="14331">
                        <c:v>1.4</c:v>
                      </c:pt>
                      <c:pt idx="14332">
                        <c:v>1.4</c:v>
                      </c:pt>
                      <c:pt idx="14333">
                        <c:v>1.5</c:v>
                      </c:pt>
                      <c:pt idx="14334">
                        <c:v>1.5</c:v>
                      </c:pt>
                      <c:pt idx="14335">
                        <c:v>1.5</c:v>
                      </c:pt>
                      <c:pt idx="14336">
                        <c:v>1.5</c:v>
                      </c:pt>
                      <c:pt idx="14337">
                        <c:v>1.1000000000000001</c:v>
                      </c:pt>
                      <c:pt idx="14338">
                        <c:v>1.4</c:v>
                      </c:pt>
                      <c:pt idx="14339">
                        <c:v>1.5</c:v>
                      </c:pt>
                      <c:pt idx="14340">
                        <c:v>1.3</c:v>
                      </c:pt>
                      <c:pt idx="14341">
                        <c:v>1.3</c:v>
                      </c:pt>
                      <c:pt idx="14342">
                        <c:v>1.3</c:v>
                      </c:pt>
                      <c:pt idx="14343">
                        <c:v>1.4</c:v>
                      </c:pt>
                      <c:pt idx="14344">
                        <c:v>1.4</c:v>
                      </c:pt>
                      <c:pt idx="14345">
                        <c:v>1.3</c:v>
                      </c:pt>
                      <c:pt idx="14346">
                        <c:v>1.3</c:v>
                      </c:pt>
                      <c:pt idx="14347">
                        <c:v>1.3</c:v>
                      </c:pt>
                      <c:pt idx="14348">
                        <c:v>1.3</c:v>
                      </c:pt>
                      <c:pt idx="14349">
                        <c:v>1.4</c:v>
                      </c:pt>
                      <c:pt idx="14350">
                        <c:v>1.3</c:v>
                      </c:pt>
                      <c:pt idx="14351">
                        <c:v>1.6</c:v>
                      </c:pt>
                      <c:pt idx="14352">
                        <c:v>1.6</c:v>
                      </c:pt>
                      <c:pt idx="14353">
                        <c:v>1.2</c:v>
                      </c:pt>
                      <c:pt idx="14354">
                        <c:v>1.3</c:v>
                      </c:pt>
                      <c:pt idx="14355">
                        <c:v>1.4</c:v>
                      </c:pt>
                      <c:pt idx="14356">
                        <c:v>1.6</c:v>
                      </c:pt>
                      <c:pt idx="14357">
                        <c:v>1.1000000000000001</c:v>
                      </c:pt>
                      <c:pt idx="14358">
                        <c:v>1.4</c:v>
                      </c:pt>
                      <c:pt idx="14359">
                        <c:v>1.2</c:v>
                      </c:pt>
                      <c:pt idx="14360">
                        <c:v>1.3</c:v>
                      </c:pt>
                      <c:pt idx="14361">
                        <c:v>1.3</c:v>
                      </c:pt>
                      <c:pt idx="14362">
                        <c:v>1.2</c:v>
                      </c:pt>
                      <c:pt idx="14363">
                        <c:v>1.4</c:v>
                      </c:pt>
                      <c:pt idx="14364">
                        <c:v>1.5</c:v>
                      </c:pt>
                      <c:pt idx="14365">
                        <c:v>1.3</c:v>
                      </c:pt>
                      <c:pt idx="14366">
                        <c:v>1.3</c:v>
                      </c:pt>
                      <c:pt idx="14367">
                        <c:v>1.4</c:v>
                      </c:pt>
                      <c:pt idx="14368">
                        <c:v>1.3</c:v>
                      </c:pt>
                      <c:pt idx="14369">
                        <c:v>1.3</c:v>
                      </c:pt>
                      <c:pt idx="14370">
                        <c:v>1.2</c:v>
                      </c:pt>
                      <c:pt idx="14371">
                        <c:v>1.3</c:v>
                      </c:pt>
                      <c:pt idx="14372">
                        <c:v>1.4</c:v>
                      </c:pt>
                      <c:pt idx="14373">
                        <c:v>1.4</c:v>
                      </c:pt>
                      <c:pt idx="14374">
                        <c:v>1.3</c:v>
                      </c:pt>
                      <c:pt idx="14375">
                        <c:v>1.4</c:v>
                      </c:pt>
                      <c:pt idx="14376">
                        <c:v>1.3</c:v>
                      </c:pt>
                      <c:pt idx="14377">
                        <c:v>1.5</c:v>
                      </c:pt>
                      <c:pt idx="14378">
                        <c:v>1.3</c:v>
                      </c:pt>
                      <c:pt idx="14379">
                        <c:v>1.3</c:v>
                      </c:pt>
                      <c:pt idx="14380">
                        <c:v>1.2</c:v>
                      </c:pt>
                      <c:pt idx="14381">
                        <c:v>1.5</c:v>
                      </c:pt>
                      <c:pt idx="14382">
                        <c:v>1.5</c:v>
                      </c:pt>
                      <c:pt idx="14383">
                        <c:v>1.2</c:v>
                      </c:pt>
                      <c:pt idx="14384">
                        <c:v>1.4</c:v>
                      </c:pt>
                      <c:pt idx="14385">
                        <c:v>1.3</c:v>
                      </c:pt>
                      <c:pt idx="14386">
                        <c:v>1.4</c:v>
                      </c:pt>
                      <c:pt idx="14387">
                        <c:v>1.3</c:v>
                      </c:pt>
                      <c:pt idx="14388">
                        <c:v>1.5</c:v>
                      </c:pt>
                      <c:pt idx="14389">
                        <c:v>1.3</c:v>
                      </c:pt>
                      <c:pt idx="14390">
                        <c:v>1.4</c:v>
                      </c:pt>
                      <c:pt idx="14391">
                        <c:v>1.4</c:v>
                      </c:pt>
                      <c:pt idx="14392">
                        <c:v>1.6</c:v>
                      </c:pt>
                      <c:pt idx="14393">
                        <c:v>1.7</c:v>
                      </c:pt>
                      <c:pt idx="14394">
                        <c:v>1.1000000000000001</c:v>
                      </c:pt>
                      <c:pt idx="14395">
                        <c:v>1.3</c:v>
                      </c:pt>
                      <c:pt idx="14396">
                        <c:v>1.3</c:v>
                      </c:pt>
                      <c:pt idx="14397">
                        <c:v>1.2</c:v>
                      </c:pt>
                      <c:pt idx="14398">
                        <c:v>1.4</c:v>
                      </c:pt>
                      <c:pt idx="14399">
                        <c:v>1.3</c:v>
                      </c:pt>
                      <c:pt idx="14400">
                        <c:v>1.3</c:v>
                      </c:pt>
                      <c:pt idx="14401">
                        <c:v>1.4</c:v>
                      </c:pt>
                      <c:pt idx="14402">
                        <c:v>1.5</c:v>
                      </c:pt>
                      <c:pt idx="14403">
                        <c:v>1.3</c:v>
                      </c:pt>
                      <c:pt idx="14404">
                        <c:v>1.2</c:v>
                      </c:pt>
                      <c:pt idx="14405">
                        <c:v>1.5</c:v>
                      </c:pt>
                      <c:pt idx="14406">
                        <c:v>1.3</c:v>
                      </c:pt>
                      <c:pt idx="14407">
                        <c:v>1.3</c:v>
                      </c:pt>
                      <c:pt idx="14408">
                        <c:v>1.4</c:v>
                      </c:pt>
                      <c:pt idx="14409">
                        <c:v>1.3</c:v>
                      </c:pt>
                      <c:pt idx="14410">
                        <c:v>1.3</c:v>
                      </c:pt>
                      <c:pt idx="14411">
                        <c:v>1.5</c:v>
                      </c:pt>
                      <c:pt idx="14412">
                        <c:v>1.1000000000000001</c:v>
                      </c:pt>
                      <c:pt idx="14413">
                        <c:v>1.3</c:v>
                      </c:pt>
                      <c:pt idx="14414">
                        <c:v>1.4</c:v>
                      </c:pt>
                      <c:pt idx="14415">
                        <c:v>1.2</c:v>
                      </c:pt>
                      <c:pt idx="14416">
                        <c:v>1.6</c:v>
                      </c:pt>
                      <c:pt idx="14417">
                        <c:v>1.3</c:v>
                      </c:pt>
                      <c:pt idx="14418">
                        <c:v>1.3</c:v>
                      </c:pt>
                      <c:pt idx="14419">
                        <c:v>1.3</c:v>
                      </c:pt>
                      <c:pt idx="14420">
                        <c:v>1.4</c:v>
                      </c:pt>
                      <c:pt idx="14421">
                        <c:v>1.3</c:v>
                      </c:pt>
                      <c:pt idx="14422">
                        <c:v>1.4</c:v>
                      </c:pt>
                      <c:pt idx="14423">
                        <c:v>1.3</c:v>
                      </c:pt>
                      <c:pt idx="14424">
                        <c:v>1.2</c:v>
                      </c:pt>
                      <c:pt idx="14425">
                        <c:v>1.3</c:v>
                      </c:pt>
                      <c:pt idx="14426">
                        <c:v>1.4</c:v>
                      </c:pt>
                      <c:pt idx="14427">
                        <c:v>1.4</c:v>
                      </c:pt>
                      <c:pt idx="14428">
                        <c:v>1.3</c:v>
                      </c:pt>
                      <c:pt idx="14429">
                        <c:v>1.3</c:v>
                      </c:pt>
                      <c:pt idx="14430">
                        <c:v>1.4</c:v>
                      </c:pt>
                      <c:pt idx="14431">
                        <c:v>1.3</c:v>
                      </c:pt>
                      <c:pt idx="14432">
                        <c:v>1.3</c:v>
                      </c:pt>
                      <c:pt idx="14433">
                        <c:v>1.5</c:v>
                      </c:pt>
                      <c:pt idx="14434">
                        <c:v>1.4</c:v>
                      </c:pt>
                      <c:pt idx="14435">
                        <c:v>1.4</c:v>
                      </c:pt>
                      <c:pt idx="14436">
                        <c:v>1.2</c:v>
                      </c:pt>
                      <c:pt idx="14437">
                        <c:v>1.3</c:v>
                      </c:pt>
                      <c:pt idx="14438">
                        <c:v>1.4</c:v>
                      </c:pt>
                      <c:pt idx="14439">
                        <c:v>1.3</c:v>
                      </c:pt>
                      <c:pt idx="14440">
                        <c:v>1.3</c:v>
                      </c:pt>
                      <c:pt idx="14441">
                        <c:v>1.4</c:v>
                      </c:pt>
                      <c:pt idx="14442">
                        <c:v>1.4</c:v>
                      </c:pt>
                      <c:pt idx="14443">
                        <c:v>1.5</c:v>
                      </c:pt>
                      <c:pt idx="14444">
                        <c:v>1.5</c:v>
                      </c:pt>
                      <c:pt idx="14445">
                        <c:v>1.1000000000000001</c:v>
                      </c:pt>
                      <c:pt idx="14446">
                        <c:v>1.3</c:v>
                      </c:pt>
                      <c:pt idx="14447">
                        <c:v>1.3</c:v>
                      </c:pt>
                      <c:pt idx="14448">
                        <c:v>1.4</c:v>
                      </c:pt>
                      <c:pt idx="14449">
                        <c:v>1.3</c:v>
                      </c:pt>
                      <c:pt idx="14450">
                        <c:v>1.4</c:v>
                      </c:pt>
                      <c:pt idx="14451">
                        <c:v>1.4</c:v>
                      </c:pt>
                      <c:pt idx="14452">
                        <c:v>1.3</c:v>
                      </c:pt>
                      <c:pt idx="14453">
                        <c:v>1.3</c:v>
                      </c:pt>
                      <c:pt idx="14454">
                        <c:v>1.7</c:v>
                      </c:pt>
                      <c:pt idx="14455">
                        <c:v>1.4</c:v>
                      </c:pt>
                      <c:pt idx="14456">
                        <c:v>1.2</c:v>
                      </c:pt>
                      <c:pt idx="14457">
                        <c:v>1.4</c:v>
                      </c:pt>
                      <c:pt idx="14458">
                        <c:v>1.3</c:v>
                      </c:pt>
                      <c:pt idx="14459">
                        <c:v>1.4</c:v>
                      </c:pt>
                      <c:pt idx="14460">
                        <c:v>1.4</c:v>
                      </c:pt>
                      <c:pt idx="14461">
                        <c:v>1.4</c:v>
                      </c:pt>
                      <c:pt idx="14462">
                        <c:v>1.3</c:v>
                      </c:pt>
                      <c:pt idx="14463">
                        <c:v>1.5</c:v>
                      </c:pt>
                      <c:pt idx="14464">
                        <c:v>1.4</c:v>
                      </c:pt>
                      <c:pt idx="14465">
                        <c:v>1.6</c:v>
                      </c:pt>
                      <c:pt idx="14466">
                        <c:v>1.5</c:v>
                      </c:pt>
                      <c:pt idx="14467">
                        <c:v>1.5</c:v>
                      </c:pt>
                      <c:pt idx="14468">
                        <c:v>1.4</c:v>
                      </c:pt>
                      <c:pt idx="14469">
                        <c:v>1.3</c:v>
                      </c:pt>
                      <c:pt idx="14470">
                        <c:v>1.4</c:v>
                      </c:pt>
                      <c:pt idx="14471">
                        <c:v>1.4</c:v>
                      </c:pt>
                      <c:pt idx="14472">
                        <c:v>1.5</c:v>
                      </c:pt>
                      <c:pt idx="14473">
                        <c:v>1.2</c:v>
                      </c:pt>
                      <c:pt idx="14474">
                        <c:v>1.4</c:v>
                      </c:pt>
                      <c:pt idx="14475">
                        <c:v>1.4</c:v>
                      </c:pt>
                      <c:pt idx="14476">
                        <c:v>1.4</c:v>
                      </c:pt>
                      <c:pt idx="14477">
                        <c:v>1.5</c:v>
                      </c:pt>
                      <c:pt idx="14478">
                        <c:v>1.5</c:v>
                      </c:pt>
                      <c:pt idx="14479">
                        <c:v>1.5</c:v>
                      </c:pt>
                      <c:pt idx="14480">
                        <c:v>1.2</c:v>
                      </c:pt>
                      <c:pt idx="14481">
                        <c:v>1.3</c:v>
                      </c:pt>
                      <c:pt idx="14482">
                        <c:v>1.5</c:v>
                      </c:pt>
                      <c:pt idx="14483">
                        <c:v>1.4</c:v>
                      </c:pt>
                      <c:pt idx="14484">
                        <c:v>1.4</c:v>
                      </c:pt>
                      <c:pt idx="14485">
                        <c:v>1.5</c:v>
                      </c:pt>
                      <c:pt idx="14486">
                        <c:v>1.4</c:v>
                      </c:pt>
                      <c:pt idx="14487">
                        <c:v>1.5</c:v>
                      </c:pt>
                      <c:pt idx="14488">
                        <c:v>1.4</c:v>
                      </c:pt>
                      <c:pt idx="14489">
                        <c:v>1.2</c:v>
                      </c:pt>
                      <c:pt idx="14490">
                        <c:v>1.4</c:v>
                      </c:pt>
                      <c:pt idx="14491">
                        <c:v>1.3</c:v>
                      </c:pt>
                      <c:pt idx="14492">
                        <c:v>1.4</c:v>
                      </c:pt>
                      <c:pt idx="14493">
                        <c:v>1.3</c:v>
                      </c:pt>
                      <c:pt idx="14494">
                        <c:v>1.4</c:v>
                      </c:pt>
                      <c:pt idx="14495">
                        <c:v>1.4</c:v>
                      </c:pt>
                      <c:pt idx="14496">
                        <c:v>1.5</c:v>
                      </c:pt>
                      <c:pt idx="14497">
                        <c:v>1.4</c:v>
                      </c:pt>
                      <c:pt idx="14498">
                        <c:v>1.5</c:v>
                      </c:pt>
                      <c:pt idx="14499">
                        <c:v>1.4</c:v>
                      </c:pt>
                      <c:pt idx="14500">
                        <c:v>1.3</c:v>
                      </c:pt>
                      <c:pt idx="14501">
                        <c:v>1.2</c:v>
                      </c:pt>
                      <c:pt idx="14502">
                        <c:v>1.4</c:v>
                      </c:pt>
                      <c:pt idx="14503">
                        <c:v>1.3</c:v>
                      </c:pt>
                      <c:pt idx="14504">
                        <c:v>1.5</c:v>
                      </c:pt>
                      <c:pt idx="14505">
                        <c:v>1.4</c:v>
                      </c:pt>
                      <c:pt idx="14506">
                        <c:v>1.4</c:v>
                      </c:pt>
                      <c:pt idx="14507">
                        <c:v>1.4</c:v>
                      </c:pt>
                      <c:pt idx="14508">
                        <c:v>1.6</c:v>
                      </c:pt>
                      <c:pt idx="14509">
                        <c:v>1.4</c:v>
                      </c:pt>
                      <c:pt idx="14510">
                        <c:v>1.3</c:v>
                      </c:pt>
                      <c:pt idx="14511">
                        <c:v>1.5</c:v>
                      </c:pt>
                      <c:pt idx="14512">
                        <c:v>1.6</c:v>
                      </c:pt>
                      <c:pt idx="14513">
                        <c:v>1.5</c:v>
                      </c:pt>
                      <c:pt idx="14514">
                        <c:v>1.4</c:v>
                      </c:pt>
                      <c:pt idx="14515">
                        <c:v>1.4</c:v>
                      </c:pt>
                      <c:pt idx="14516">
                        <c:v>1.4</c:v>
                      </c:pt>
                      <c:pt idx="14517">
                        <c:v>1.4</c:v>
                      </c:pt>
                      <c:pt idx="14518">
                        <c:v>1.4</c:v>
                      </c:pt>
                      <c:pt idx="14519">
                        <c:v>1.6</c:v>
                      </c:pt>
                      <c:pt idx="14520">
                        <c:v>1.3</c:v>
                      </c:pt>
                      <c:pt idx="14521">
                        <c:v>1.3</c:v>
                      </c:pt>
                      <c:pt idx="14522">
                        <c:v>1.5</c:v>
                      </c:pt>
                      <c:pt idx="14523">
                        <c:v>1.2</c:v>
                      </c:pt>
                      <c:pt idx="14524">
                        <c:v>1.3</c:v>
                      </c:pt>
                      <c:pt idx="14525">
                        <c:v>1.3</c:v>
                      </c:pt>
                      <c:pt idx="14526">
                        <c:v>1.4</c:v>
                      </c:pt>
                      <c:pt idx="14527">
                        <c:v>1.4</c:v>
                      </c:pt>
                      <c:pt idx="14528">
                        <c:v>1.4</c:v>
                      </c:pt>
                      <c:pt idx="14529">
                        <c:v>1.4</c:v>
                      </c:pt>
                      <c:pt idx="14530">
                        <c:v>1.5</c:v>
                      </c:pt>
                      <c:pt idx="14531">
                        <c:v>1.5</c:v>
                      </c:pt>
                      <c:pt idx="14532">
                        <c:v>1.5</c:v>
                      </c:pt>
                      <c:pt idx="14533">
                        <c:v>1.5</c:v>
                      </c:pt>
                      <c:pt idx="14534">
                        <c:v>1.1000000000000001</c:v>
                      </c:pt>
                      <c:pt idx="14535">
                        <c:v>1.3</c:v>
                      </c:pt>
                      <c:pt idx="14536">
                        <c:v>1.3</c:v>
                      </c:pt>
                      <c:pt idx="14537">
                        <c:v>1.5</c:v>
                      </c:pt>
                      <c:pt idx="14538">
                        <c:v>1.3</c:v>
                      </c:pt>
                      <c:pt idx="14539">
                        <c:v>1.4</c:v>
                      </c:pt>
                      <c:pt idx="14540">
                        <c:v>1.4</c:v>
                      </c:pt>
                      <c:pt idx="14541">
                        <c:v>1.5</c:v>
                      </c:pt>
                      <c:pt idx="14542">
                        <c:v>1.3</c:v>
                      </c:pt>
                      <c:pt idx="14543">
                        <c:v>1.4</c:v>
                      </c:pt>
                      <c:pt idx="14544">
                        <c:v>1.6</c:v>
                      </c:pt>
                      <c:pt idx="14545">
                        <c:v>1.4</c:v>
                      </c:pt>
                      <c:pt idx="14546">
                        <c:v>1.3</c:v>
                      </c:pt>
                      <c:pt idx="14547">
                        <c:v>1.6</c:v>
                      </c:pt>
                      <c:pt idx="14548">
                        <c:v>1.3</c:v>
                      </c:pt>
                      <c:pt idx="14549">
                        <c:v>1.5</c:v>
                      </c:pt>
                      <c:pt idx="14550">
                        <c:v>1.5</c:v>
                      </c:pt>
                      <c:pt idx="14551">
                        <c:v>1.6</c:v>
                      </c:pt>
                      <c:pt idx="14552">
                        <c:v>1.4</c:v>
                      </c:pt>
                      <c:pt idx="14553">
                        <c:v>1.5</c:v>
                      </c:pt>
                      <c:pt idx="14554">
                        <c:v>1.1000000000000001</c:v>
                      </c:pt>
                      <c:pt idx="14555">
                        <c:v>1.3</c:v>
                      </c:pt>
                      <c:pt idx="14556">
                        <c:v>1.4</c:v>
                      </c:pt>
                      <c:pt idx="14557">
                        <c:v>1.4</c:v>
                      </c:pt>
                      <c:pt idx="14558">
                        <c:v>1.4</c:v>
                      </c:pt>
                      <c:pt idx="14559">
                        <c:v>1.4</c:v>
                      </c:pt>
                      <c:pt idx="14560">
                        <c:v>1.5</c:v>
                      </c:pt>
                      <c:pt idx="14561">
                        <c:v>1.5</c:v>
                      </c:pt>
                      <c:pt idx="14562">
                        <c:v>1.5</c:v>
                      </c:pt>
                      <c:pt idx="14563">
                        <c:v>1.6</c:v>
                      </c:pt>
                      <c:pt idx="14564">
                        <c:v>1.2</c:v>
                      </c:pt>
                      <c:pt idx="14565">
                        <c:v>1.3</c:v>
                      </c:pt>
                      <c:pt idx="14566">
                        <c:v>1.4</c:v>
                      </c:pt>
                      <c:pt idx="14567">
                        <c:v>1.3</c:v>
                      </c:pt>
                      <c:pt idx="14568">
                        <c:v>1.4</c:v>
                      </c:pt>
                      <c:pt idx="14569">
                        <c:v>1.5</c:v>
                      </c:pt>
                      <c:pt idx="14570">
                        <c:v>1.5</c:v>
                      </c:pt>
                      <c:pt idx="14571">
                        <c:v>1.3</c:v>
                      </c:pt>
                      <c:pt idx="14572">
                        <c:v>1.3</c:v>
                      </c:pt>
                      <c:pt idx="14573">
                        <c:v>1.3</c:v>
                      </c:pt>
                      <c:pt idx="14574">
                        <c:v>1.4</c:v>
                      </c:pt>
                      <c:pt idx="14575">
                        <c:v>1.3</c:v>
                      </c:pt>
                      <c:pt idx="14576">
                        <c:v>1.3</c:v>
                      </c:pt>
                      <c:pt idx="14577">
                        <c:v>1.4</c:v>
                      </c:pt>
                      <c:pt idx="14578">
                        <c:v>1.4</c:v>
                      </c:pt>
                      <c:pt idx="14579">
                        <c:v>1.4</c:v>
                      </c:pt>
                      <c:pt idx="14580">
                        <c:v>1.3</c:v>
                      </c:pt>
                      <c:pt idx="14581">
                        <c:v>1.5</c:v>
                      </c:pt>
                      <c:pt idx="14582">
                        <c:v>1.4</c:v>
                      </c:pt>
                      <c:pt idx="14583">
                        <c:v>1.5</c:v>
                      </c:pt>
                      <c:pt idx="14584">
                        <c:v>1.7</c:v>
                      </c:pt>
                      <c:pt idx="14585">
                        <c:v>1.5</c:v>
                      </c:pt>
                      <c:pt idx="14586">
                        <c:v>1.3</c:v>
                      </c:pt>
                      <c:pt idx="14587">
                        <c:v>1.3</c:v>
                      </c:pt>
                      <c:pt idx="14588">
                        <c:v>1.4</c:v>
                      </c:pt>
                      <c:pt idx="14589">
                        <c:v>1.2</c:v>
                      </c:pt>
                      <c:pt idx="14590">
                        <c:v>1.4</c:v>
                      </c:pt>
                      <c:pt idx="14591">
                        <c:v>1.4</c:v>
                      </c:pt>
                      <c:pt idx="14592">
                        <c:v>1.4</c:v>
                      </c:pt>
                      <c:pt idx="14593">
                        <c:v>1.4</c:v>
                      </c:pt>
                      <c:pt idx="14594">
                        <c:v>1.4</c:v>
                      </c:pt>
                      <c:pt idx="14595">
                        <c:v>1.5</c:v>
                      </c:pt>
                      <c:pt idx="14596">
                        <c:v>1.5</c:v>
                      </c:pt>
                      <c:pt idx="14597">
                        <c:v>1.3</c:v>
                      </c:pt>
                      <c:pt idx="14598">
                        <c:v>1.4</c:v>
                      </c:pt>
                      <c:pt idx="14599">
                        <c:v>1.4</c:v>
                      </c:pt>
                      <c:pt idx="14600">
                        <c:v>1.4</c:v>
                      </c:pt>
                      <c:pt idx="14601">
                        <c:v>1.4</c:v>
                      </c:pt>
                      <c:pt idx="14602">
                        <c:v>1.4</c:v>
                      </c:pt>
                      <c:pt idx="14603">
                        <c:v>1.5</c:v>
                      </c:pt>
                      <c:pt idx="14604">
                        <c:v>1.4</c:v>
                      </c:pt>
                      <c:pt idx="14605">
                        <c:v>1.3</c:v>
                      </c:pt>
                      <c:pt idx="14606">
                        <c:v>1.6</c:v>
                      </c:pt>
                      <c:pt idx="14607">
                        <c:v>1.5</c:v>
                      </c:pt>
                      <c:pt idx="14608">
                        <c:v>1.5</c:v>
                      </c:pt>
                      <c:pt idx="14609">
                        <c:v>1.1000000000000001</c:v>
                      </c:pt>
                      <c:pt idx="14610">
                        <c:v>1.4</c:v>
                      </c:pt>
                      <c:pt idx="14611">
                        <c:v>1.3</c:v>
                      </c:pt>
                      <c:pt idx="14612">
                        <c:v>1.5</c:v>
                      </c:pt>
                      <c:pt idx="14613">
                        <c:v>1.4</c:v>
                      </c:pt>
                      <c:pt idx="14614">
                        <c:v>1.5</c:v>
                      </c:pt>
                      <c:pt idx="14615">
                        <c:v>1.5</c:v>
                      </c:pt>
                      <c:pt idx="14616">
                        <c:v>1.4</c:v>
                      </c:pt>
                      <c:pt idx="14617">
                        <c:v>1.3</c:v>
                      </c:pt>
                      <c:pt idx="14618">
                        <c:v>1.5</c:v>
                      </c:pt>
                      <c:pt idx="14619">
                        <c:v>1.3</c:v>
                      </c:pt>
                      <c:pt idx="14620">
                        <c:v>1.4</c:v>
                      </c:pt>
                      <c:pt idx="14621">
                        <c:v>1.4</c:v>
                      </c:pt>
                      <c:pt idx="14622">
                        <c:v>1.4</c:v>
                      </c:pt>
                      <c:pt idx="14623">
                        <c:v>1.3</c:v>
                      </c:pt>
                      <c:pt idx="14624">
                        <c:v>1.4</c:v>
                      </c:pt>
                      <c:pt idx="14625">
                        <c:v>1.3</c:v>
                      </c:pt>
                      <c:pt idx="14626">
                        <c:v>1.5</c:v>
                      </c:pt>
                      <c:pt idx="14627">
                        <c:v>1.4</c:v>
                      </c:pt>
                      <c:pt idx="14628">
                        <c:v>1.4</c:v>
                      </c:pt>
                      <c:pt idx="14629">
                        <c:v>1.3</c:v>
                      </c:pt>
                      <c:pt idx="14630">
                        <c:v>1.4</c:v>
                      </c:pt>
                      <c:pt idx="14631">
                        <c:v>1.3</c:v>
                      </c:pt>
                      <c:pt idx="14632">
                        <c:v>1.5</c:v>
                      </c:pt>
                      <c:pt idx="14633">
                        <c:v>1.4</c:v>
                      </c:pt>
                      <c:pt idx="14634">
                        <c:v>1.3</c:v>
                      </c:pt>
                      <c:pt idx="14635">
                        <c:v>1.5</c:v>
                      </c:pt>
                      <c:pt idx="14636">
                        <c:v>1.5</c:v>
                      </c:pt>
                      <c:pt idx="14637">
                        <c:v>1.5</c:v>
                      </c:pt>
                      <c:pt idx="14638">
                        <c:v>1.4</c:v>
                      </c:pt>
                      <c:pt idx="14639">
                        <c:v>1.3</c:v>
                      </c:pt>
                      <c:pt idx="14640">
                        <c:v>1.4</c:v>
                      </c:pt>
                      <c:pt idx="14641">
                        <c:v>1.4</c:v>
                      </c:pt>
                      <c:pt idx="14642">
                        <c:v>1.4</c:v>
                      </c:pt>
                      <c:pt idx="14643">
                        <c:v>1.4</c:v>
                      </c:pt>
                      <c:pt idx="14644">
                        <c:v>1.4</c:v>
                      </c:pt>
                      <c:pt idx="14645">
                        <c:v>1.4</c:v>
                      </c:pt>
                      <c:pt idx="14646">
                        <c:v>1.4</c:v>
                      </c:pt>
                      <c:pt idx="14647">
                        <c:v>1.4</c:v>
                      </c:pt>
                      <c:pt idx="14648">
                        <c:v>1.4</c:v>
                      </c:pt>
                      <c:pt idx="14649">
                        <c:v>1.5</c:v>
                      </c:pt>
                      <c:pt idx="14650">
                        <c:v>1.4</c:v>
                      </c:pt>
                      <c:pt idx="14651">
                        <c:v>1.4</c:v>
                      </c:pt>
                      <c:pt idx="14652">
                        <c:v>1.4</c:v>
                      </c:pt>
                      <c:pt idx="14653">
                        <c:v>1.5</c:v>
                      </c:pt>
                      <c:pt idx="14654">
                        <c:v>1.2</c:v>
                      </c:pt>
                      <c:pt idx="14655">
                        <c:v>1.4</c:v>
                      </c:pt>
                      <c:pt idx="14656">
                        <c:v>1.5</c:v>
                      </c:pt>
                      <c:pt idx="14657">
                        <c:v>1.3</c:v>
                      </c:pt>
                      <c:pt idx="14658">
                        <c:v>1.4</c:v>
                      </c:pt>
                      <c:pt idx="14659">
                        <c:v>1.5</c:v>
                      </c:pt>
                      <c:pt idx="14660">
                        <c:v>1.4</c:v>
                      </c:pt>
                      <c:pt idx="14661">
                        <c:v>1.5</c:v>
                      </c:pt>
                      <c:pt idx="14662">
                        <c:v>1.3</c:v>
                      </c:pt>
                      <c:pt idx="14663">
                        <c:v>1.4</c:v>
                      </c:pt>
                      <c:pt idx="14664">
                        <c:v>1.4</c:v>
                      </c:pt>
                      <c:pt idx="14665">
                        <c:v>1.5</c:v>
                      </c:pt>
                      <c:pt idx="14666">
                        <c:v>1.4</c:v>
                      </c:pt>
                      <c:pt idx="14667">
                        <c:v>1.6</c:v>
                      </c:pt>
                      <c:pt idx="14668">
                        <c:v>1.3</c:v>
                      </c:pt>
                      <c:pt idx="14669">
                        <c:v>1.3</c:v>
                      </c:pt>
                      <c:pt idx="14670">
                        <c:v>1.6</c:v>
                      </c:pt>
                      <c:pt idx="14671">
                        <c:v>1.2</c:v>
                      </c:pt>
                      <c:pt idx="14672">
                        <c:v>1.3</c:v>
                      </c:pt>
                      <c:pt idx="14673">
                        <c:v>1.5</c:v>
                      </c:pt>
                      <c:pt idx="14674">
                        <c:v>1.3</c:v>
                      </c:pt>
                      <c:pt idx="14675">
                        <c:v>1.5</c:v>
                      </c:pt>
                      <c:pt idx="14676">
                        <c:v>1.3</c:v>
                      </c:pt>
                      <c:pt idx="14677">
                        <c:v>1.4</c:v>
                      </c:pt>
                      <c:pt idx="14678">
                        <c:v>1.5</c:v>
                      </c:pt>
                      <c:pt idx="14679">
                        <c:v>1.2</c:v>
                      </c:pt>
                      <c:pt idx="14680">
                        <c:v>1.4</c:v>
                      </c:pt>
                      <c:pt idx="14681">
                        <c:v>1.4</c:v>
                      </c:pt>
                      <c:pt idx="14682">
                        <c:v>1.5</c:v>
                      </c:pt>
                      <c:pt idx="14683">
                        <c:v>1.4</c:v>
                      </c:pt>
                      <c:pt idx="14684">
                        <c:v>1.4</c:v>
                      </c:pt>
                      <c:pt idx="14685">
                        <c:v>1.3</c:v>
                      </c:pt>
                      <c:pt idx="14686">
                        <c:v>1.4</c:v>
                      </c:pt>
                      <c:pt idx="14687">
                        <c:v>1.6</c:v>
                      </c:pt>
                      <c:pt idx="14688">
                        <c:v>1.4</c:v>
                      </c:pt>
                      <c:pt idx="14689">
                        <c:v>1.3</c:v>
                      </c:pt>
                      <c:pt idx="14690">
                        <c:v>1.3</c:v>
                      </c:pt>
                      <c:pt idx="14691">
                        <c:v>1.4</c:v>
                      </c:pt>
                      <c:pt idx="14692">
                        <c:v>1.4</c:v>
                      </c:pt>
                      <c:pt idx="14693">
                        <c:v>1.3</c:v>
                      </c:pt>
                      <c:pt idx="14694">
                        <c:v>1.3</c:v>
                      </c:pt>
                      <c:pt idx="14695">
                        <c:v>1.5</c:v>
                      </c:pt>
                      <c:pt idx="14696">
                        <c:v>1.3</c:v>
                      </c:pt>
                      <c:pt idx="14697">
                        <c:v>1.4</c:v>
                      </c:pt>
                      <c:pt idx="14698">
                        <c:v>1.4</c:v>
                      </c:pt>
                      <c:pt idx="14699">
                        <c:v>1.5</c:v>
                      </c:pt>
                      <c:pt idx="14700">
                        <c:v>1.4</c:v>
                      </c:pt>
                      <c:pt idx="14701">
                        <c:v>1.3</c:v>
                      </c:pt>
                      <c:pt idx="14702">
                        <c:v>1.4</c:v>
                      </c:pt>
                      <c:pt idx="14703">
                        <c:v>1.5</c:v>
                      </c:pt>
                      <c:pt idx="14704">
                        <c:v>1.4</c:v>
                      </c:pt>
                      <c:pt idx="14705">
                        <c:v>1.5</c:v>
                      </c:pt>
                      <c:pt idx="14706">
                        <c:v>1.3</c:v>
                      </c:pt>
                      <c:pt idx="14707">
                        <c:v>1.4</c:v>
                      </c:pt>
                      <c:pt idx="14708">
                        <c:v>1.4</c:v>
                      </c:pt>
                      <c:pt idx="14709">
                        <c:v>1.3</c:v>
                      </c:pt>
                      <c:pt idx="14710">
                        <c:v>1.3</c:v>
                      </c:pt>
                      <c:pt idx="14711">
                        <c:v>1.4</c:v>
                      </c:pt>
                      <c:pt idx="14712">
                        <c:v>1.5</c:v>
                      </c:pt>
                      <c:pt idx="14713">
                        <c:v>1.4</c:v>
                      </c:pt>
                      <c:pt idx="14714">
                        <c:v>1.5</c:v>
                      </c:pt>
                      <c:pt idx="14715">
                        <c:v>1.4</c:v>
                      </c:pt>
                      <c:pt idx="14716">
                        <c:v>1.5</c:v>
                      </c:pt>
                      <c:pt idx="14717">
                        <c:v>1.4</c:v>
                      </c:pt>
                      <c:pt idx="14718">
                        <c:v>1.4</c:v>
                      </c:pt>
                      <c:pt idx="14719">
                        <c:v>1.2</c:v>
                      </c:pt>
                      <c:pt idx="14720">
                        <c:v>1.5</c:v>
                      </c:pt>
                      <c:pt idx="14721">
                        <c:v>1.3</c:v>
                      </c:pt>
                      <c:pt idx="14722">
                        <c:v>1.3</c:v>
                      </c:pt>
                      <c:pt idx="14723">
                        <c:v>1.3</c:v>
                      </c:pt>
                      <c:pt idx="14724">
                        <c:v>1.3</c:v>
                      </c:pt>
                      <c:pt idx="14725">
                        <c:v>1.4</c:v>
                      </c:pt>
                      <c:pt idx="14726">
                        <c:v>1.3</c:v>
                      </c:pt>
                      <c:pt idx="14727">
                        <c:v>1.4</c:v>
                      </c:pt>
                      <c:pt idx="14728">
                        <c:v>1.6</c:v>
                      </c:pt>
                      <c:pt idx="14729">
                        <c:v>1.2</c:v>
                      </c:pt>
                      <c:pt idx="14730">
                        <c:v>1.4</c:v>
                      </c:pt>
                      <c:pt idx="14731">
                        <c:v>1.3</c:v>
                      </c:pt>
                      <c:pt idx="14732">
                        <c:v>1.3</c:v>
                      </c:pt>
                      <c:pt idx="14733">
                        <c:v>1.4</c:v>
                      </c:pt>
                      <c:pt idx="14734">
                        <c:v>1.3</c:v>
                      </c:pt>
                      <c:pt idx="14735">
                        <c:v>1.4</c:v>
                      </c:pt>
                      <c:pt idx="14736">
                        <c:v>1.5</c:v>
                      </c:pt>
                      <c:pt idx="14737">
                        <c:v>1.6</c:v>
                      </c:pt>
                      <c:pt idx="14738">
                        <c:v>1.1000000000000001</c:v>
                      </c:pt>
                      <c:pt idx="14739">
                        <c:v>1.4</c:v>
                      </c:pt>
                      <c:pt idx="14740">
                        <c:v>1.2</c:v>
                      </c:pt>
                      <c:pt idx="14741">
                        <c:v>1.3</c:v>
                      </c:pt>
                      <c:pt idx="14742">
                        <c:v>1.4</c:v>
                      </c:pt>
                      <c:pt idx="14743">
                        <c:v>1.2</c:v>
                      </c:pt>
                      <c:pt idx="14744">
                        <c:v>1.3</c:v>
                      </c:pt>
                      <c:pt idx="14745">
                        <c:v>1.3</c:v>
                      </c:pt>
                      <c:pt idx="14746">
                        <c:v>1.3</c:v>
                      </c:pt>
                      <c:pt idx="14747">
                        <c:v>1.5</c:v>
                      </c:pt>
                      <c:pt idx="14748">
                        <c:v>1.2</c:v>
                      </c:pt>
                      <c:pt idx="14749">
                        <c:v>1.5</c:v>
                      </c:pt>
                      <c:pt idx="14750">
                        <c:v>1.7</c:v>
                      </c:pt>
                      <c:pt idx="14751">
                        <c:v>1.4</c:v>
                      </c:pt>
                      <c:pt idx="14752">
                        <c:v>1.2</c:v>
                      </c:pt>
                      <c:pt idx="14753">
                        <c:v>1.2</c:v>
                      </c:pt>
                      <c:pt idx="14754">
                        <c:v>1.4</c:v>
                      </c:pt>
                      <c:pt idx="14755">
                        <c:v>1.4</c:v>
                      </c:pt>
                      <c:pt idx="14756">
                        <c:v>1.4</c:v>
                      </c:pt>
                      <c:pt idx="14757">
                        <c:v>1.4</c:v>
                      </c:pt>
                      <c:pt idx="14758">
                        <c:v>1.4</c:v>
                      </c:pt>
                      <c:pt idx="14759">
                        <c:v>1.4</c:v>
                      </c:pt>
                      <c:pt idx="14760">
                        <c:v>1.3</c:v>
                      </c:pt>
                      <c:pt idx="14761">
                        <c:v>1.4</c:v>
                      </c:pt>
                      <c:pt idx="14762">
                        <c:v>1.5</c:v>
                      </c:pt>
                      <c:pt idx="14763">
                        <c:v>1.3</c:v>
                      </c:pt>
                      <c:pt idx="14764">
                        <c:v>1.3</c:v>
                      </c:pt>
                      <c:pt idx="14765">
                        <c:v>1.5</c:v>
                      </c:pt>
                      <c:pt idx="14766">
                        <c:v>1.5</c:v>
                      </c:pt>
                      <c:pt idx="14767">
                        <c:v>1.5</c:v>
                      </c:pt>
                      <c:pt idx="14768">
                        <c:v>1.4</c:v>
                      </c:pt>
                      <c:pt idx="14769">
                        <c:v>1.2</c:v>
                      </c:pt>
                      <c:pt idx="14770">
                        <c:v>1.4</c:v>
                      </c:pt>
                      <c:pt idx="14771">
                        <c:v>1.3</c:v>
                      </c:pt>
                      <c:pt idx="14772">
                        <c:v>1.5</c:v>
                      </c:pt>
                      <c:pt idx="14773">
                        <c:v>1.3</c:v>
                      </c:pt>
                      <c:pt idx="14774">
                        <c:v>1.4</c:v>
                      </c:pt>
                      <c:pt idx="14775">
                        <c:v>1.5</c:v>
                      </c:pt>
                      <c:pt idx="14776">
                        <c:v>1.8</c:v>
                      </c:pt>
                      <c:pt idx="14777">
                        <c:v>1.1000000000000001</c:v>
                      </c:pt>
                      <c:pt idx="14778">
                        <c:v>1.3</c:v>
                      </c:pt>
                      <c:pt idx="14779">
                        <c:v>1.3</c:v>
                      </c:pt>
                      <c:pt idx="14780">
                        <c:v>1.3</c:v>
                      </c:pt>
                      <c:pt idx="14781">
                        <c:v>1.4</c:v>
                      </c:pt>
                      <c:pt idx="14782">
                        <c:v>1.4</c:v>
                      </c:pt>
                      <c:pt idx="14783">
                        <c:v>1.4</c:v>
                      </c:pt>
                      <c:pt idx="14784">
                        <c:v>1.5</c:v>
                      </c:pt>
                      <c:pt idx="14785">
                        <c:v>1.4</c:v>
                      </c:pt>
                      <c:pt idx="14786">
                        <c:v>1.5</c:v>
                      </c:pt>
                      <c:pt idx="14787">
                        <c:v>1.3</c:v>
                      </c:pt>
                      <c:pt idx="14788">
                        <c:v>1.4</c:v>
                      </c:pt>
                      <c:pt idx="14789">
                        <c:v>1.5</c:v>
                      </c:pt>
                      <c:pt idx="14790">
                        <c:v>1.2</c:v>
                      </c:pt>
                      <c:pt idx="14791">
                        <c:v>1.4</c:v>
                      </c:pt>
                      <c:pt idx="14792">
                        <c:v>1.3</c:v>
                      </c:pt>
                      <c:pt idx="14793">
                        <c:v>1.3</c:v>
                      </c:pt>
                      <c:pt idx="14794">
                        <c:v>1.5</c:v>
                      </c:pt>
                      <c:pt idx="14795">
                        <c:v>1.4</c:v>
                      </c:pt>
                      <c:pt idx="14796">
                        <c:v>1.4</c:v>
                      </c:pt>
                      <c:pt idx="14797">
                        <c:v>1.3</c:v>
                      </c:pt>
                      <c:pt idx="14798">
                        <c:v>1.4</c:v>
                      </c:pt>
                      <c:pt idx="14799">
                        <c:v>1.4</c:v>
                      </c:pt>
                      <c:pt idx="14800">
                        <c:v>1.4</c:v>
                      </c:pt>
                      <c:pt idx="14801">
                        <c:v>1.3</c:v>
                      </c:pt>
                      <c:pt idx="14802">
                        <c:v>1.3</c:v>
                      </c:pt>
                      <c:pt idx="14803">
                        <c:v>1.6</c:v>
                      </c:pt>
                      <c:pt idx="14804">
                        <c:v>1.2</c:v>
                      </c:pt>
                      <c:pt idx="14805">
                        <c:v>1.3</c:v>
                      </c:pt>
                      <c:pt idx="14806">
                        <c:v>1.4</c:v>
                      </c:pt>
                      <c:pt idx="14807">
                        <c:v>1.4</c:v>
                      </c:pt>
                      <c:pt idx="14808">
                        <c:v>1.4</c:v>
                      </c:pt>
                      <c:pt idx="14809">
                        <c:v>1.3</c:v>
                      </c:pt>
                      <c:pt idx="14810">
                        <c:v>1.3</c:v>
                      </c:pt>
                      <c:pt idx="14811">
                        <c:v>1.4</c:v>
                      </c:pt>
                      <c:pt idx="14812">
                        <c:v>1.4</c:v>
                      </c:pt>
                      <c:pt idx="14813">
                        <c:v>1.4</c:v>
                      </c:pt>
                      <c:pt idx="14814">
                        <c:v>1.4</c:v>
                      </c:pt>
                      <c:pt idx="14815">
                        <c:v>1.4</c:v>
                      </c:pt>
                      <c:pt idx="14816">
                        <c:v>1.5</c:v>
                      </c:pt>
                      <c:pt idx="14817">
                        <c:v>1.6</c:v>
                      </c:pt>
                      <c:pt idx="14818">
                        <c:v>1.4</c:v>
                      </c:pt>
                      <c:pt idx="14819">
                        <c:v>1.3</c:v>
                      </c:pt>
                      <c:pt idx="14820">
                        <c:v>1.6</c:v>
                      </c:pt>
                      <c:pt idx="14821">
                        <c:v>1.5</c:v>
                      </c:pt>
                      <c:pt idx="14822">
                        <c:v>1.3</c:v>
                      </c:pt>
                      <c:pt idx="14823">
                        <c:v>1.4</c:v>
                      </c:pt>
                      <c:pt idx="14824">
                        <c:v>1.3</c:v>
                      </c:pt>
                      <c:pt idx="14825">
                        <c:v>1.5</c:v>
                      </c:pt>
                      <c:pt idx="14826">
                        <c:v>1.2</c:v>
                      </c:pt>
                      <c:pt idx="14827">
                        <c:v>1.3</c:v>
                      </c:pt>
                      <c:pt idx="14828">
                        <c:v>1.4</c:v>
                      </c:pt>
                      <c:pt idx="14829">
                        <c:v>1.5</c:v>
                      </c:pt>
                      <c:pt idx="14830">
                        <c:v>1.4</c:v>
                      </c:pt>
                      <c:pt idx="14831">
                        <c:v>1.4</c:v>
                      </c:pt>
                      <c:pt idx="14832">
                        <c:v>1.5</c:v>
                      </c:pt>
                      <c:pt idx="14833">
                        <c:v>1.5</c:v>
                      </c:pt>
                      <c:pt idx="14834">
                        <c:v>1.4</c:v>
                      </c:pt>
                      <c:pt idx="14835">
                        <c:v>1.2</c:v>
                      </c:pt>
                      <c:pt idx="14836">
                        <c:v>1.4</c:v>
                      </c:pt>
                      <c:pt idx="14837">
                        <c:v>1.4</c:v>
                      </c:pt>
                      <c:pt idx="14838">
                        <c:v>1.4</c:v>
                      </c:pt>
                      <c:pt idx="14839">
                        <c:v>1.4</c:v>
                      </c:pt>
                      <c:pt idx="14840">
                        <c:v>1.3</c:v>
                      </c:pt>
                      <c:pt idx="14841">
                        <c:v>1.3</c:v>
                      </c:pt>
                      <c:pt idx="14842">
                        <c:v>1.4</c:v>
                      </c:pt>
                      <c:pt idx="14843">
                        <c:v>1.5</c:v>
                      </c:pt>
                      <c:pt idx="14844">
                        <c:v>1.6</c:v>
                      </c:pt>
                      <c:pt idx="14845">
                        <c:v>1.2</c:v>
                      </c:pt>
                      <c:pt idx="14846">
                        <c:v>1.4</c:v>
                      </c:pt>
                      <c:pt idx="14847">
                        <c:v>1.4</c:v>
                      </c:pt>
                      <c:pt idx="14848">
                        <c:v>1.2</c:v>
                      </c:pt>
                      <c:pt idx="14849">
                        <c:v>1.2</c:v>
                      </c:pt>
                      <c:pt idx="14850">
                        <c:v>1.5</c:v>
                      </c:pt>
                      <c:pt idx="14851">
                        <c:v>1.3</c:v>
                      </c:pt>
                      <c:pt idx="14852">
                        <c:v>1.3</c:v>
                      </c:pt>
                      <c:pt idx="14853">
                        <c:v>1.4</c:v>
                      </c:pt>
                      <c:pt idx="14854">
                        <c:v>1.4</c:v>
                      </c:pt>
                      <c:pt idx="14855">
                        <c:v>1.4</c:v>
                      </c:pt>
                      <c:pt idx="14856">
                        <c:v>1.4</c:v>
                      </c:pt>
                      <c:pt idx="14857">
                        <c:v>1.2</c:v>
                      </c:pt>
                      <c:pt idx="14858">
                        <c:v>1.4</c:v>
                      </c:pt>
                      <c:pt idx="14859">
                        <c:v>1.4</c:v>
                      </c:pt>
                      <c:pt idx="14860">
                        <c:v>1.7</c:v>
                      </c:pt>
                      <c:pt idx="14861">
                        <c:v>1.2</c:v>
                      </c:pt>
                      <c:pt idx="14862">
                        <c:v>1.4</c:v>
                      </c:pt>
                      <c:pt idx="14863">
                        <c:v>1.6</c:v>
                      </c:pt>
                      <c:pt idx="14864">
                        <c:v>1.1000000000000001</c:v>
                      </c:pt>
                      <c:pt idx="14865">
                        <c:v>1.3</c:v>
                      </c:pt>
                      <c:pt idx="14866">
                        <c:v>1.4</c:v>
                      </c:pt>
                      <c:pt idx="14867">
                        <c:v>1.3</c:v>
                      </c:pt>
                      <c:pt idx="14868">
                        <c:v>1.3</c:v>
                      </c:pt>
                      <c:pt idx="14869">
                        <c:v>1.5</c:v>
                      </c:pt>
                      <c:pt idx="14870">
                        <c:v>1.3</c:v>
                      </c:pt>
                      <c:pt idx="14871">
                        <c:v>1.3</c:v>
                      </c:pt>
                      <c:pt idx="14872">
                        <c:v>1.6</c:v>
                      </c:pt>
                      <c:pt idx="14873">
                        <c:v>1.3</c:v>
                      </c:pt>
                      <c:pt idx="14874">
                        <c:v>1.3</c:v>
                      </c:pt>
                      <c:pt idx="14875">
                        <c:v>1.4</c:v>
                      </c:pt>
                      <c:pt idx="14876">
                        <c:v>1.4</c:v>
                      </c:pt>
                      <c:pt idx="14877">
                        <c:v>1.4</c:v>
                      </c:pt>
                      <c:pt idx="14878">
                        <c:v>1.3</c:v>
                      </c:pt>
                      <c:pt idx="14879">
                        <c:v>1.3</c:v>
                      </c:pt>
                      <c:pt idx="14880">
                        <c:v>1.3</c:v>
                      </c:pt>
                      <c:pt idx="14881">
                        <c:v>1.4</c:v>
                      </c:pt>
                      <c:pt idx="14882">
                        <c:v>1.4</c:v>
                      </c:pt>
                      <c:pt idx="14883">
                        <c:v>1.4</c:v>
                      </c:pt>
                      <c:pt idx="14884">
                        <c:v>1.4</c:v>
                      </c:pt>
                      <c:pt idx="14885">
                        <c:v>1.4</c:v>
                      </c:pt>
                      <c:pt idx="14886">
                        <c:v>1.4</c:v>
                      </c:pt>
                      <c:pt idx="14887">
                        <c:v>1.3</c:v>
                      </c:pt>
                      <c:pt idx="14888">
                        <c:v>1.5</c:v>
                      </c:pt>
                      <c:pt idx="14889">
                        <c:v>1.4</c:v>
                      </c:pt>
                      <c:pt idx="14890">
                        <c:v>1.2</c:v>
                      </c:pt>
                      <c:pt idx="14891">
                        <c:v>1.4</c:v>
                      </c:pt>
                      <c:pt idx="14892">
                        <c:v>1.3</c:v>
                      </c:pt>
                      <c:pt idx="14893">
                        <c:v>1.3</c:v>
                      </c:pt>
                      <c:pt idx="14894">
                        <c:v>1.5</c:v>
                      </c:pt>
                      <c:pt idx="14895">
                        <c:v>1.4</c:v>
                      </c:pt>
                      <c:pt idx="14896">
                        <c:v>1.4</c:v>
                      </c:pt>
                      <c:pt idx="14897">
                        <c:v>1.4</c:v>
                      </c:pt>
                      <c:pt idx="14898">
                        <c:v>1.7</c:v>
                      </c:pt>
                      <c:pt idx="14899">
                        <c:v>1.2</c:v>
                      </c:pt>
                      <c:pt idx="14900">
                        <c:v>1.2</c:v>
                      </c:pt>
                      <c:pt idx="14901">
                        <c:v>1.3</c:v>
                      </c:pt>
                      <c:pt idx="14902">
                        <c:v>1.4</c:v>
                      </c:pt>
                      <c:pt idx="14903">
                        <c:v>1.6</c:v>
                      </c:pt>
                      <c:pt idx="14904">
                        <c:v>1.4</c:v>
                      </c:pt>
                      <c:pt idx="14905">
                        <c:v>1.2</c:v>
                      </c:pt>
                      <c:pt idx="14906">
                        <c:v>1.4</c:v>
                      </c:pt>
                      <c:pt idx="14907">
                        <c:v>1.4</c:v>
                      </c:pt>
                      <c:pt idx="14908">
                        <c:v>1.4</c:v>
                      </c:pt>
                      <c:pt idx="14909">
                        <c:v>1.2</c:v>
                      </c:pt>
                      <c:pt idx="14910">
                        <c:v>1.4</c:v>
                      </c:pt>
                      <c:pt idx="14911">
                        <c:v>1.4</c:v>
                      </c:pt>
                      <c:pt idx="14912">
                        <c:v>1.4</c:v>
                      </c:pt>
                      <c:pt idx="14913">
                        <c:v>1.4</c:v>
                      </c:pt>
                      <c:pt idx="14914">
                        <c:v>1.4</c:v>
                      </c:pt>
                      <c:pt idx="14915">
                        <c:v>1.6</c:v>
                      </c:pt>
                      <c:pt idx="14916">
                        <c:v>1.4</c:v>
                      </c:pt>
                      <c:pt idx="14917">
                        <c:v>1.4</c:v>
                      </c:pt>
                      <c:pt idx="14918">
                        <c:v>1.4</c:v>
                      </c:pt>
                      <c:pt idx="14919">
                        <c:v>1.4</c:v>
                      </c:pt>
                      <c:pt idx="14920">
                        <c:v>1.4</c:v>
                      </c:pt>
                      <c:pt idx="14921">
                        <c:v>1.3</c:v>
                      </c:pt>
                      <c:pt idx="14922">
                        <c:v>1.3</c:v>
                      </c:pt>
                      <c:pt idx="14923">
                        <c:v>1.4</c:v>
                      </c:pt>
                      <c:pt idx="14924">
                        <c:v>1.4</c:v>
                      </c:pt>
                      <c:pt idx="14925">
                        <c:v>1.4</c:v>
                      </c:pt>
                      <c:pt idx="14926">
                        <c:v>1.3</c:v>
                      </c:pt>
                      <c:pt idx="14927">
                        <c:v>1.6</c:v>
                      </c:pt>
                      <c:pt idx="14928">
                        <c:v>1.2</c:v>
                      </c:pt>
                      <c:pt idx="14929">
                        <c:v>1.3</c:v>
                      </c:pt>
                      <c:pt idx="14930">
                        <c:v>1.4</c:v>
                      </c:pt>
                      <c:pt idx="14931">
                        <c:v>1.6</c:v>
                      </c:pt>
                      <c:pt idx="14932">
                        <c:v>1.3</c:v>
                      </c:pt>
                      <c:pt idx="14933">
                        <c:v>1.2</c:v>
                      </c:pt>
                      <c:pt idx="14934">
                        <c:v>1.5</c:v>
                      </c:pt>
                      <c:pt idx="14935">
                        <c:v>1.4</c:v>
                      </c:pt>
                      <c:pt idx="14936">
                        <c:v>1.3</c:v>
                      </c:pt>
                      <c:pt idx="14937">
                        <c:v>1.4</c:v>
                      </c:pt>
                      <c:pt idx="14938">
                        <c:v>1.3</c:v>
                      </c:pt>
                      <c:pt idx="14939">
                        <c:v>1.6</c:v>
                      </c:pt>
                      <c:pt idx="14940">
                        <c:v>1.4</c:v>
                      </c:pt>
                      <c:pt idx="14941">
                        <c:v>1.3</c:v>
                      </c:pt>
                      <c:pt idx="14942">
                        <c:v>1.3</c:v>
                      </c:pt>
                      <c:pt idx="14943">
                        <c:v>1.3</c:v>
                      </c:pt>
                      <c:pt idx="14944">
                        <c:v>1.5</c:v>
                      </c:pt>
                      <c:pt idx="14945">
                        <c:v>1.3</c:v>
                      </c:pt>
                      <c:pt idx="14946">
                        <c:v>1.3</c:v>
                      </c:pt>
                      <c:pt idx="14947">
                        <c:v>1.4</c:v>
                      </c:pt>
                      <c:pt idx="14948">
                        <c:v>1.4</c:v>
                      </c:pt>
                      <c:pt idx="14949">
                        <c:v>1.4</c:v>
                      </c:pt>
                      <c:pt idx="14950">
                        <c:v>1.4</c:v>
                      </c:pt>
                      <c:pt idx="14951">
                        <c:v>1.4</c:v>
                      </c:pt>
                      <c:pt idx="14952">
                        <c:v>1.3</c:v>
                      </c:pt>
                      <c:pt idx="14953">
                        <c:v>1.4</c:v>
                      </c:pt>
                      <c:pt idx="14954">
                        <c:v>1.3</c:v>
                      </c:pt>
                      <c:pt idx="14955">
                        <c:v>1.3</c:v>
                      </c:pt>
                      <c:pt idx="14956">
                        <c:v>1.5</c:v>
                      </c:pt>
                      <c:pt idx="14957">
                        <c:v>1.2</c:v>
                      </c:pt>
                      <c:pt idx="14958">
                        <c:v>1.3</c:v>
                      </c:pt>
                      <c:pt idx="14959">
                        <c:v>1.4</c:v>
                      </c:pt>
                      <c:pt idx="14960">
                        <c:v>1.4</c:v>
                      </c:pt>
                      <c:pt idx="14961">
                        <c:v>1.4</c:v>
                      </c:pt>
                      <c:pt idx="14962">
                        <c:v>1.6</c:v>
                      </c:pt>
                      <c:pt idx="14963">
                        <c:v>1.4</c:v>
                      </c:pt>
                      <c:pt idx="14964">
                        <c:v>1.6</c:v>
                      </c:pt>
                      <c:pt idx="14965">
                        <c:v>1.1000000000000001</c:v>
                      </c:pt>
                      <c:pt idx="14966">
                        <c:v>1.3</c:v>
                      </c:pt>
                      <c:pt idx="14967">
                        <c:v>1.2</c:v>
                      </c:pt>
                      <c:pt idx="14968">
                        <c:v>1.4</c:v>
                      </c:pt>
                      <c:pt idx="14969">
                        <c:v>1.2</c:v>
                      </c:pt>
                      <c:pt idx="14970">
                        <c:v>1.3</c:v>
                      </c:pt>
                      <c:pt idx="14971">
                        <c:v>1.3</c:v>
                      </c:pt>
                      <c:pt idx="14972">
                        <c:v>1.4</c:v>
                      </c:pt>
                      <c:pt idx="14973">
                        <c:v>1.3</c:v>
                      </c:pt>
                      <c:pt idx="14974">
                        <c:v>1.3</c:v>
                      </c:pt>
                      <c:pt idx="14975">
                        <c:v>1.4</c:v>
                      </c:pt>
                      <c:pt idx="14976">
                        <c:v>1.4</c:v>
                      </c:pt>
                      <c:pt idx="14977">
                        <c:v>1.3</c:v>
                      </c:pt>
                      <c:pt idx="14978">
                        <c:v>1.3</c:v>
                      </c:pt>
                      <c:pt idx="14979">
                        <c:v>1.4</c:v>
                      </c:pt>
                      <c:pt idx="14980">
                        <c:v>1.4</c:v>
                      </c:pt>
                      <c:pt idx="14981">
                        <c:v>1.3</c:v>
                      </c:pt>
                      <c:pt idx="14982">
                        <c:v>1.3</c:v>
                      </c:pt>
                      <c:pt idx="14983">
                        <c:v>1.5</c:v>
                      </c:pt>
                      <c:pt idx="14984">
                        <c:v>1.3</c:v>
                      </c:pt>
                      <c:pt idx="14985">
                        <c:v>1.3</c:v>
                      </c:pt>
                      <c:pt idx="14986">
                        <c:v>1.3</c:v>
                      </c:pt>
                      <c:pt idx="14987">
                        <c:v>1.3</c:v>
                      </c:pt>
                      <c:pt idx="14988">
                        <c:v>1.4</c:v>
                      </c:pt>
                      <c:pt idx="14989">
                        <c:v>1.3</c:v>
                      </c:pt>
                      <c:pt idx="14990">
                        <c:v>1.3</c:v>
                      </c:pt>
                      <c:pt idx="14991">
                        <c:v>1.4</c:v>
                      </c:pt>
                      <c:pt idx="14992">
                        <c:v>1.4</c:v>
                      </c:pt>
                      <c:pt idx="14993">
                        <c:v>1.4</c:v>
                      </c:pt>
                      <c:pt idx="14994">
                        <c:v>1.7</c:v>
                      </c:pt>
                      <c:pt idx="14995">
                        <c:v>1.4</c:v>
                      </c:pt>
                      <c:pt idx="14996">
                        <c:v>1</c:v>
                      </c:pt>
                      <c:pt idx="14997">
                        <c:v>1.2</c:v>
                      </c:pt>
                      <c:pt idx="14998">
                        <c:v>1.4</c:v>
                      </c:pt>
                      <c:pt idx="14999">
                        <c:v>1.4</c:v>
                      </c:pt>
                      <c:pt idx="15000">
                        <c:v>1.3</c:v>
                      </c:pt>
                      <c:pt idx="15001">
                        <c:v>1.3</c:v>
                      </c:pt>
                      <c:pt idx="15002">
                        <c:v>1.4</c:v>
                      </c:pt>
                      <c:pt idx="15003">
                        <c:v>1.4</c:v>
                      </c:pt>
                      <c:pt idx="15004">
                        <c:v>1.4</c:v>
                      </c:pt>
                      <c:pt idx="15005">
                        <c:v>1.2</c:v>
                      </c:pt>
                      <c:pt idx="15006">
                        <c:v>1.4</c:v>
                      </c:pt>
                      <c:pt idx="15007">
                        <c:v>1.3</c:v>
                      </c:pt>
                      <c:pt idx="15008">
                        <c:v>1.3</c:v>
                      </c:pt>
                      <c:pt idx="15009">
                        <c:v>1.5</c:v>
                      </c:pt>
                      <c:pt idx="15010">
                        <c:v>1.3</c:v>
                      </c:pt>
                      <c:pt idx="15011">
                        <c:v>1.4</c:v>
                      </c:pt>
                      <c:pt idx="15012">
                        <c:v>1.4</c:v>
                      </c:pt>
                      <c:pt idx="15013">
                        <c:v>1.4</c:v>
                      </c:pt>
                      <c:pt idx="15014">
                        <c:v>1.4</c:v>
                      </c:pt>
                      <c:pt idx="15015">
                        <c:v>1.5</c:v>
                      </c:pt>
                      <c:pt idx="15016">
                        <c:v>1.3</c:v>
                      </c:pt>
                      <c:pt idx="15017">
                        <c:v>1.2</c:v>
                      </c:pt>
                      <c:pt idx="15018">
                        <c:v>1.2</c:v>
                      </c:pt>
                      <c:pt idx="15019">
                        <c:v>1.3</c:v>
                      </c:pt>
                      <c:pt idx="15020">
                        <c:v>1.3</c:v>
                      </c:pt>
                      <c:pt idx="15021">
                        <c:v>1.3</c:v>
                      </c:pt>
                      <c:pt idx="15022">
                        <c:v>1.6</c:v>
                      </c:pt>
                      <c:pt idx="15023">
                        <c:v>1.5</c:v>
                      </c:pt>
                      <c:pt idx="15024">
                        <c:v>1.2</c:v>
                      </c:pt>
                      <c:pt idx="15025">
                        <c:v>1.3</c:v>
                      </c:pt>
                      <c:pt idx="15026">
                        <c:v>1.4</c:v>
                      </c:pt>
                      <c:pt idx="15027">
                        <c:v>1.4</c:v>
                      </c:pt>
                      <c:pt idx="15028">
                        <c:v>1.3</c:v>
                      </c:pt>
                      <c:pt idx="15029">
                        <c:v>1.3</c:v>
                      </c:pt>
                      <c:pt idx="15030">
                        <c:v>1.4</c:v>
                      </c:pt>
                      <c:pt idx="15031">
                        <c:v>1.4</c:v>
                      </c:pt>
                      <c:pt idx="15032">
                        <c:v>1.3</c:v>
                      </c:pt>
                      <c:pt idx="15033">
                        <c:v>1.3</c:v>
                      </c:pt>
                      <c:pt idx="15034">
                        <c:v>1.5</c:v>
                      </c:pt>
                      <c:pt idx="15035">
                        <c:v>1.3</c:v>
                      </c:pt>
                      <c:pt idx="15036">
                        <c:v>1.3</c:v>
                      </c:pt>
                      <c:pt idx="15037">
                        <c:v>1.3</c:v>
                      </c:pt>
                      <c:pt idx="15038">
                        <c:v>1.4</c:v>
                      </c:pt>
                      <c:pt idx="15039">
                        <c:v>1.7</c:v>
                      </c:pt>
                      <c:pt idx="15040">
                        <c:v>1.3</c:v>
                      </c:pt>
                      <c:pt idx="15041">
                        <c:v>1.3</c:v>
                      </c:pt>
                      <c:pt idx="15042">
                        <c:v>1.4</c:v>
                      </c:pt>
                      <c:pt idx="15043">
                        <c:v>1.4</c:v>
                      </c:pt>
                      <c:pt idx="15044">
                        <c:v>1.3</c:v>
                      </c:pt>
                      <c:pt idx="15045">
                        <c:v>1.4</c:v>
                      </c:pt>
                      <c:pt idx="15046">
                        <c:v>1.4</c:v>
                      </c:pt>
                      <c:pt idx="15047">
                        <c:v>1.3</c:v>
                      </c:pt>
                      <c:pt idx="15048">
                        <c:v>1.4</c:v>
                      </c:pt>
                      <c:pt idx="15049">
                        <c:v>1.5</c:v>
                      </c:pt>
                      <c:pt idx="15050">
                        <c:v>1.3</c:v>
                      </c:pt>
                      <c:pt idx="15051">
                        <c:v>1.2</c:v>
                      </c:pt>
                      <c:pt idx="15052">
                        <c:v>1.4</c:v>
                      </c:pt>
                      <c:pt idx="15053">
                        <c:v>1.7</c:v>
                      </c:pt>
                      <c:pt idx="15054">
                        <c:v>1.3</c:v>
                      </c:pt>
                      <c:pt idx="15055">
                        <c:v>1.4</c:v>
                      </c:pt>
                      <c:pt idx="15056">
                        <c:v>1.5</c:v>
                      </c:pt>
                      <c:pt idx="15057">
                        <c:v>1.7</c:v>
                      </c:pt>
                      <c:pt idx="15058">
                        <c:v>1.1000000000000001</c:v>
                      </c:pt>
                      <c:pt idx="15059">
                        <c:v>1.3</c:v>
                      </c:pt>
                      <c:pt idx="15060">
                        <c:v>1.2</c:v>
                      </c:pt>
                      <c:pt idx="15061">
                        <c:v>1.4</c:v>
                      </c:pt>
                      <c:pt idx="15062">
                        <c:v>1.3</c:v>
                      </c:pt>
                      <c:pt idx="15063">
                        <c:v>1.4</c:v>
                      </c:pt>
                      <c:pt idx="15064">
                        <c:v>1.4</c:v>
                      </c:pt>
                      <c:pt idx="15065">
                        <c:v>1.4</c:v>
                      </c:pt>
                      <c:pt idx="15066">
                        <c:v>1.4</c:v>
                      </c:pt>
                      <c:pt idx="15067">
                        <c:v>1.3</c:v>
                      </c:pt>
                      <c:pt idx="15068">
                        <c:v>1.3</c:v>
                      </c:pt>
                      <c:pt idx="15069">
                        <c:v>1.3</c:v>
                      </c:pt>
                      <c:pt idx="15070">
                        <c:v>1.3</c:v>
                      </c:pt>
                      <c:pt idx="15071">
                        <c:v>1.4</c:v>
                      </c:pt>
                      <c:pt idx="15072">
                        <c:v>1.4</c:v>
                      </c:pt>
                      <c:pt idx="15073">
                        <c:v>1.5</c:v>
                      </c:pt>
                      <c:pt idx="15074">
                        <c:v>1.3</c:v>
                      </c:pt>
                      <c:pt idx="15075">
                        <c:v>1.4</c:v>
                      </c:pt>
                      <c:pt idx="15076">
                        <c:v>1.5</c:v>
                      </c:pt>
                      <c:pt idx="15077">
                        <c:v>1.5</c:v>
                      </c:pt>
                      <c:pt idx="15078">
                        <c:v>1.2</c:v>
                      </c:pt>
                      <c:pt idx="15079">
                        <c:v>1.5</c:v>
                      </c:pt>
                      <c:pt idx="15080">
                        <c:v>1.3</c:v>
                      </c:pt>
                      <c:pt idx="15081">
                        <c:v>1.4</c:v>
                      </c:pt>
                      <c:pt idx="15082">
                        <c:v>1.5</c:v>
                      </c:pt>
                      <c:pt idx="15083">
                        <c:v>1.2</c:v>
                      </c:pt>
                      <c:pt idx="15084">
                        <c:v>1.5</c:v>
                      </c:pt>
                      <c:pt idx="15085">
                        <c:v>1.5</c:v>
                      </c:pt>
                      <c:pt idx="15086">
                        <c:v>1.3</c:v>
                      </c:pt>
                      <c:pt idx="15087">
                        <c:v>1.3</c:v>
                      </c:pt>
                      <c:pt idx="15088">
                        <c:v>1.4</c:v>
                      </c:pt>
                      <c:pt idx="15089">
                        <c:v>1.4</c:v>
                      </c:pt>
                      <c:pt idx="15090">
                        <c:v>1.2</c:v>
                      </c:pt>
                      <c:pt idx="15091">
                        <c:v>1.4</c:v>
                      </c:pt>
                      <c:pt idx="15092">
                        <c:v>1.4</c:v>
                      </c:pt>
                      <c:pt idx="15093">
                        <c:v>1.5</c:v>
                      </c:pt>
                      <c:pt idx="15094">
                        <c:v>1.3</c:v>
                      </c:pt>
                      <c:pt idx="15095">
                        <c:v>1.3</c:v>
                      </c:pt>
                      <c:pt idx="15096">
                        <c:v>1.6</c:v>
                      </c:pt>
                      <c:pt idx="15097">
                        <c:v>1.3</c:v>
                      </c:pt>
                      <c:pt idx="15098">
                        <c:v>1.3</c:v>
                      </c:pt>
                      <c:pt idx="15099">
                        <c:v>1.4</c:v>
                      </c:pt>
                      <c:pt idx="15100">
                        <c:v>1.3</c:v>
                      </c:pt>
                      <c:pt idx="15101">
                        <c:v>1.4</c:v>
                      </c:pt>
                      <c:pt idx="15102">
                        <c:v>1.4</c:v>
                      </c:pt>
                      <c:pt idx="15103">
                        <c:v>1.4</c:v>
                      </c:pt>
                      <c:pt idx="15104">
                        <c:v>1.5</c:v>
                      </c:pt>
                      <c:pt idx="15105">
                        <c:v>1.4</c:v>
                      </c:pt>
                      <c:pt idx="15106">
                        <c:v>1.4</c:v>
                      </c:pt>
                      <c:pt idx="15107">
                        <c:v>1.5</c:v>
                      </c:pt>
                      <c:pt idx="15108">
                        <c:v>1.5</c:v>
                      </c:pt>
                      <c:pt idx="15109">
                        <c:v>1.4</c:v>
                      </c:pt>
                      <c:pt idx="15110">
                        <c:v>1.4</c:v>
                      </c:pt>
                      <c:pt idx="15111">
                        <c:v>1.3</c:v>
                      </c:pt>
                      <c:pt idx="15112">
                        <c:v>1.4</c:v>
                      </c:pt>
                      <c:pt idx="15113">
                        <c:v>1.4</c:v>
                      </c:pt>
                      <c:pt idx="15114">
                        <c:v>1.6</c:v>
                      </c:pt>
                      <c:pt idx="15115">
                        <c:v>1.6</c:v>
                      </c:pt>
                      <c:pt idx="15116">
                        <c:v>1.3</c:v>
                      </c:pt>
                      <c:pt idx="15117">
                        <c:v>1.7</c:v>
                      </c:pt>
                      <c:pt idx="15118">
                        <c:v>1.4</c:v>
                      </c:pt>
                      <c:pt idx="15119">
                        <c:v>1.3</c:v>
                      </c:pt>
                      <c:pt idx="15120">
                        <c:v>1.3</c:v>
                      </c:pt>
                      <c:pt idx="15121">
                        <c:v>1.3</c:v>
                      </c:pt>
                      <c:pt idx="15122">
                        <c:v>1.5</c:v>
                      </c:pt>
                      <c:pt idx="15123">
                        <c:v>1.3</c:v>
                      </c:pt>
                      <c:pt idx="15124">
                        <c:v>1.3</c:v>
                      </c:pt>
                      <c:pt idx="15125">
                        <c:v>1.4</c:v>
                      </c:pt>
                      <c:pt idx="15126">
                        <c:v>1.5</c:v>
                      </c:pt>
                      <c:pt idx="15127">
                        <c:v>1.4</c:v>
                      </c:pt>
                      <c:pt idx="15128">
                        <c:v>1.3</c:v>
                      </c:pt>
                      <c:pt idx="15129">
                        <c:v>1.4</c:v>
                      </c:pt>
                      <c:pt idx="15130">
                        <c:v>1.4</c:v>
                      </c:pt>
                      <c:pt idx="15131">
                        <c:v>1.4</c:v>
                      </c:pt>
                      <c:pt idx="15132">
                        <c:v>1.4</c:v>
                      </c:pt>
                      <c:pt idx="15133">
                        <c:v>1.4</c:v>
                      </c:pt>
                      <c:pt idx="15134">
                        <c:v>1.5</c:v>
                      </c:pt>
                      <c:pt idx="15135">
                        <c:v>1.5</c:v>
                      </c:pt>
                      <c:pt idx="15136">
                        <c:v>1.4</c:v>
                      </c:pt>
                      <c:pt idx="15137">
                        <c:v>1.3</c:v>
                      </c:pt>
                      <c:pt idx="15138">
                        <c:v>1.4</c:v>
                      </c:pt>
                      <c:pt idx="15139">
                        <c:v>1.4</c:v>
                      </c:pt>
                      <c:pt idx="15140">
                        <c:v>1.3</c:v>
                      </c:pt>
                      <c:pt idx="15141">
                        <c:v>1.4</c:v>
                      </c:pt>
                      <c:pt idx="15142">
                        <c:v>1.4</c:v>
                      </c:pt>
                      <c:pt idx="15143">
                        <c:v>1.3</c:v>
                      </c:pt>
                      <c:pt idx="15144">
                        <c:v>1.3</c:v>
                      </c:pt>
                      <c:pt idx="15145">
                        <c:v>1.5</c:v>
                      </c:pt>
                      <c:pt idx="15146">
                        <c:v>1.5</c:v>
                      </c:pt>
                      <c:pt idx="15147">
                        <c:v>1.5</c:v>
                      </c:pt>
                      <c:pt idx="15148">
                        <c:v>1.4</c:v>
                      </c:pt>
                      <c:pt idx="15149">
                        <c:v>1.5</c:v>
                      </c:pt>
                      <c:pt idx="15150">
                        <c:v>1.3</c:v>
                      </c:pt>
                      <c:pt idx="15151">
                        <c:v>1.3</c:v>
                      </c:pt>
                      <c:pt idx="15152">
                        <c:v>1.4</c:v>
                      </c:pt>
                      <c:pt idx="15153">
                        <c:v>1.4</c:v>
                      </c:pt>
                      <c:pt idx="15154">
                        <c:v>1.4</c:v>
                      </c:pt>
                      <c:pt idx="15155">
                        <c:v>1.4</c:v>
                      </c:pt>
                      <c:pt idx="15156">
                        <c:v>1.6</c:v>
                      </c:pt>
                      <c:pt idx="15157">
                        <c:v>1.3</c:v>
                      </c:pt>
                      <c:pt idx="15158">
                        <c:v>1.3</c:v>
                      </c:pt>
                      <c:pt idx="15159">
                        <c:v>1.2</c:v>
                      </c:pt>
                      <c:pt idx="15160">
                        <c:v>1.6</c:v>
                      </c:pt>
                      <c:pt idx="15161">
                        <c:v>1.3</c:v>
                      </c:pt>
                      <c:pt idx="15162">
                        <c:v>1.2</c:v>
                      </c:pt>
                      <c:pt idx="15163">
                        <c:v>1.3</c:v>
                      </c:pt>
                      <c:pt idx="15164">
                        <c:v>1.4</c:v>
                      </c:pt>
                      <c:pt idx="15165">
                        <c:v>1.5</c:v>
                      </c:pt>
                      <c:pt idx="15166">
                        <c:v>1.3</c:v>
                      </c:pt>
                      <c:pt idx="15167">
                        <c:v>1.4</c:v>
                      </c:pt>
                      <c:pt idx="15168">
                        <c:v>1.5</c:v>
                      </c:pt>
                      <c:pt idx="15169">
                        <c:v>1.4</c:v>
                      </c:pt>
                      <c:pt idx="15170">
                        <c:v>1.3</c:v>
                      </c:pt>
                      <c:pt idx="15171">
                        <c:v>1.6</c:v>
                      </c:pt>
                      <c:pt idx="15172">
                        <c:v>1.4</c:v>
                      </c:pt>
                      <c:pt idx="15173">
                        <c:v>1.3</c:v>
                      </c:pt>
                      <c:pt idx="15174">
                        <c:v>1.5</c:v>
                      </c:pt>
                      <c:pt idx="15175">
                        <c:v>1.6</c:v>
                      </c:pt>
                      <c:pt idx="15176">
                        <c:v>1.3</c:v>
                      </c:pt>
                      <c:pt idx="15177">
                        <c:v>1.4</c:v>
                      </c:pt>
                      <c:pt idx="15178">
                        <c:v>1.6</c:v>
                      </c:pt>
                      <c:pt idx="15179">
                        <c:v>1.2</c:v>
                      </c:pt>
                      <c:pt idx="15180">
                        <c:v>1.3</c:v>
                      </c:pt>
                      <c:pt idx="15181">
                        <c:v>1.3</c:v>
                      </c:pt>
                      <c:pt idx="15182">
                        <c:v>1.3</c:v>
                      </c:pt>
                      <c:pt idx="15183">
                        <c:v>1.5</c:v>
                      </c:pt>
                      <c:pt idx="15184">
                        <c:v>1.4</c:v>
                      </c:pt>
                      <c:pt idx="15185">
                        <c:v>1.3</c:v>
                      </c:pt>
                      <c:pt idx="15186">
                        <c:v>1.3</c:v>
                      </c:pt>
                      <c:pt idx="15187">
                        <c:v>1.4</c:v>
                      </c:pt>
                      <c:pt idx="15188">
                        <c:v>1.5</c:v>
                      </c:pt>
                      <c:pt idx="15189">
                        <c:v>1.4</c:v>
                      </c:pt>
                      <c:pt idx="15190">
                        <c:v>1.3</c:v>
                      </c:pt>
                      <c:pt idx="15191">
                        <c:v>1.6</c:v>
                      </c:pt>
                      <c:pt idx="15192">
                        <c:v>1.5</c:v>
                      </c:pt>
                      <c:pt idx="15193">
                        <c:v>1.3</c:v>
                      </c:pt>
                      <c:pt idx="15194">
                        <c:v>1.2</c:v>
                      </c:pt>
                      <c:pt idx="15195">
                        <c:v>1.5</c:v>
                      </c:pt>
                      <c:pt idx="15196">
                        <c:v>1.6</c:v>
                      </c:pt>
                      <c:pt idx="15197">
                        <c:v>1.4</c:v>
                      </c:pt>
                      <c:pt idx="15198">
                        <c:v>1.4</c:v>
                      </c:pt>
                      <c:pt idx="15199">
                        <c:v>1.4</c:v>
                      </c:pt>
                      <c:pt idx="15200">
                        <c:v>1.5</c:v>
                      </c:pt>
                      <c:pt idx="15201">
                        <c:v>1.3</c:v>
                      </c:pt>
                      <c:pt idx="15202">
                        <c:v>1.3</c:v>
                      </c:pt>
                      <c:pt idx="15203">
                        <c:v>1.6</c:v>
                      </c:pt>
                      <c:pt idx="15204">
                        <c:v>1.5</c:v>
                      </c:pt>
                      <c:pt idx="15205">
                        <c:v>1.4</c:v>
                      </c:pt>
                      <c:pt idx="15206">
                        <c:v>1.4</c:v>
                      </c:pt>
                      <c:pt idx="15207">
                        <c:v>1.3</c:v>
                      </c:pt>
                      <c:pt idx="15208">
                        <c:v>1.4</c:v>
                      </c:pt>
                      <c:pt idx="15209">
                        <c:v>1.3</c:v>
                      </c:pt>
                      <c:pt idx="15210">
                        <c:v>1.5</c:v>
                      </c:pt>
                      <c:pt idx="15211">
                        <c:v>1.5</c:v>
                      </c:pt>
                      <c:pt idx="15212">
                        <c:v>1.4</c:v>
                      </c:pt>
                      <c:pt idx="15213">
                        <c:v>1.3</c:v>
                      </c:pt>
                      <c:pt idx="15214">
                        <c:v>1.5</c:v>
                      </c:pt>
                      <c:pt idx="15215">
                        <c:v>1.4</c:v>
                      </c:pt>
                      <c:pt idx="15216">
                        <c:v>1.5</c:v>
                      </c:pt>
                      <c:pt idx="15217">
                        <c:v>1.4</c:v>
                      </c:pt>
                      <c:pt idx="15218">
                        <c:v>1.4</c:v>
                      </c:pt>
                      <c:pt idx="15219">
                        <c:v>1.4</c:v>
                      </c:pt>
                      <c:pt idx="15220">
                        <c:v>1.7</c:v>
                      </c:pt>
                      <c:pt idx="15221">
                        <c:v>1.4</c:v>
                      </c:pt>
                      <c:pt idx="15222">
                        <c:v>1.2</c:v>
                      </c:pt>
                      <c:pt idx="15223">
                        <c:v>1.4</c:v>
                      </c:pt>
                      <c:pt idx="15224">
                        <c:v>1.4</c:v>
                      </c:pt>
                      <c:pt idx="15225">
                        <c:v>1.3</c:v>
                      </c:pt>
                      <c:pt idx="15226">
                        <c:v>1.6</c:v>
                      </c:pt>
                      <c:pt idx="15227">
                        <c:v>1.5</c:v>
                      </c:pt>
                      <c:pt idx="15228">
                        <c:v>1.4</c:v>
                      </c:pt>
                      <c:pt idx="15229">
                        <c:v>1.6</c:v>
                      </c:pt>
                      <c:pt idx="15230">
                        <c:v>1.4</c:v>
                      </c:pt>
                      <c:pt idx="15231">
                        <c:v>1.3</c:v>
                      </c:pt>
                      <c:pt idx="15232">
                        <c:v>1.3</c:v>
                      </c:pt>
                      <c:pt idx="15233">
                        <c:v>1.4</c:v>
                      </c:pt>
                      <c:pt idx="15234">
                        <c:v>1.4</c:v>
                      </c:pt>
                      <c:pt idx="15235">
                        <c:v>1.4</c:v>
                      </c:pt>
                      <c:pt idx="15236">
                        <c:v>1.4</c:v>
                      </c:pt>
                      <c:pt idx="15237">
                        <c:v>1.4</c:v>
                      </c:pt>
                      <c:pt idx="15238">
                        <c:v>1.5</c:v>
                      </c:pt>
                      <c:pt idx="15239">
                        <c:v>1.5</c:v>
                      </c:pt>
                      <c:pt idx="15240">
                        <c:v>1.4</c:v>
                      </c:pt>
                      <c:pt idx="15241">
                        <c:v>1.5</c:v>
                      </c:pt>
                      <c:pt idx="15242">
                        <c:v>1.5</c:v>
                      </c:pt>
                      <c:pt idx="15243">
                        <c:v>1.4</c:v>
                      </c:pt>
                      <c:pt idx="15244">
                        <c:v>1.4</c:v>
                      </c:pt>
                      <c:pt idx="15245">
                        <c:v>1.4</c:v>
                      </c:pt>
                      <c:pt idx="15246">
                        <c:v>1.5</c:v>
                      </c:pt>
                      <c:pt idx="15247">
                        <c:v>1.3</c:v>
                      </c:pt>
                      <c:pt idx="15248">
                        <c:v>1.5</c:v>
                      </c:pt>
                      <c:pt idx="15249">
                        <c:v>1.4</c:v>
                      </c:pt>
                      <c:pt idx="15250">
                        <c:v>1.6</c:v>
                      </c:pt>
                      <c:pt idx="15251">
                        <c:v>1.7</c:v>
                      </c:pt>
                      <c:pt idx="15252">
                        <c:v>1.1000000000000001</c:v>
                      </c:pt>
                      <c:pt idx="15253">
                        <c:v>1.2</c:v>
                      </c:pt>
                      <c:pt idx="15254">
                        <c:v>1.4</c:v>
                      </c:pt>
                      <c:pt idx="15255">
                        <c:v>1.3</c:v>
                      </c:pt>
                      <c:pt idx="15256">
                        <c:v>1.4</c:v>
                      </c:pt>
                      <c:pt idx="15257">
                        <c:v>1.3</c:v>
                      </c:pt>
                      <c:pt idx="15258">
                        <c:v>1.5</c:v>
                      </c:pt>
                      <c:pt idx="15259">
                        <c:v>1.6</c:v>
                      </c:pt>
                      <c:pt idx="15260">
                        <c:v>1.3</c:v>
                      </c:pt>
                      <c:pt idx="15261">
                        <c:v>1.4</c:v>
                      </c:pt>
                      <c:pt idx="15262">
                        <c:v>1.5</c:v>
                      </c:pt>
                      <c:pt idx="15263">
                        <c:v>1.5</c:v>
                      </c:pt>
                      <c:pt idx="15264">
                        <c:v>1.3</c:v>
                      </c:pt>
                      <c:pt idx="15265">
                        <c:v>1.4</c:v>
                      </c:pt>
                      <c:pt idx="15266">
                        <c:v>1.4</c:v>
                      </c:pt>
                      <c:pt idx="15267">
                        <c:v>1.5</c:v>
                      </c:pt>
                      <c:pt idx="15268">
                        <c:v>1.4</c:v>
                      </c:pt>
                      <c:pt idx="15269">
                        <c:v>1.4</c:v>
                      </c:pt>
                      <c:pt idx="15270">
                        <c:v>1.3</c:v>
                      </c:pt>
                      <c:pt idx="15271">
                        <c:v>1.4</c:v>
                      </c:pt>
                      <c:pt idx="15272">
                        <c:v>1.5</c:v>
                      </c:pt>
                      <c:pt idx="15273">
                        <c:v>1.6</c:v>
                      </c:pt>
                      <c:pt idx="15274">
                        <c:v>1.6</c:v>
                      </c:pt>
                      <c:pt idx="15275">
                        <c:v>1.2</c:v>
                      </c:pt>
                      <c:pt idx="15276">
                        <c:v>1.3</c:v>
                      </c:pt>
                      <c:pt idx="15277">
                        <c:v>1.5</c:v>
                      </c:pt>
                      <c:pt idx="15278">
                        <c:v>1.4</c:v>
                      </c:pt>
                      <c:pt idx="15279">
                        <c:v>1.5</c:v>
                      </c:pt>
                      <c:pt idx="15280">
                        <c:v>1.5</c:v>
                      </c:pt>
                      <c:pt idx="15281">
                        <c:v>1.5</c:v>
                      </c:pt>
                      <c:pt idx="15282">
                        <c:v>1.3</c:v>
                      </c:pt>
                      <c:pt idx="15283">
                        <c:v>1.6</c:v>
                      </c:pt>
                      <c:pt idx="15284">
                        <c:v>1.4</c:v>
                      </c:pt>
                      <c:pt idx="15285">
                        <c:v>1.4</c:v>
                      </c:pt>
                      <c:pt idx="15286">
                        <c:v>1.3</c:v>
                      </c:pt>
                      <c:pt idx="15287">
                        <c:v>1.4</c:v>
                      </c:pt>
                      <c:pt idx="15288">
                        <c:v>1.4</c:v>
                      </c:pt>
                      <c:pt idx="15289">
                        <c:v>1.4</c:v>
                      </c:pt>
                      <c:pt idx="15290">
                        <c:v>1.6</c:v>
                      </c:pt>
                      <c:pt idx="15291">
                        <c:v>1.4</c:v>
                      </c:pt>
                      <c:pt idx="15292">
                        <c:v>1.4</c:v>
                      </c:pt>
                      <c:pt idx="15293">
                        <c:v>1.4</c:v>
                      </c:pt>
                      <c:pt idx="15294">
                        <c:v>1.5</c:v>
                      </c:pt>
                      <c:pt idx="15295">
                        <c:v>1.4</c:v>
                      </c:pt>
                      <c:pt idx="15296">
                        <c:v>1.4</c:v>
                      </c:pt>
                      <c:pt idx="15297">
                        <c:v>1.4</c:v>
                      </c:pt>
                      <c:pt idx="15298">
                        <c:v>1.4</c:v>
                      </c:pt>
                      <c:pt idx="15299">
                        <c:v>1.6</c:v>
                      </c:pt>
                      <c:pt idx="15300">
                        <c:v>1.2</c:v>
                      </c:pt>
                      <c:pt idx="15301">
                        <c:v>1.5</c:v>
                      </c:pt>
                      <c:pt idx="15302">
                        <c:v>1.4</c:v>
                      </c:pt>
                      <c:pt idx="15303">
                        <c:v>1.6</c:v>
                      </c:pt>
                      <c:pt idx="15304">
                        <c:v>1.5</c:v>
                      </c:pt>
                      <c:pt idx="15305">
                        <c:v>1.4</c:v>
                      </c:pt>
                      <c:pt idx="15306">
                        <c:v>1.4</c:v>
                      </c:pt>
                      <c:pt idx="15307">
                        <c:v>1.4</c:v>
                      </c:pt>
                      <c:pt idx="15308">
                        <c:v>1.4</c:v>
                      </c:pt>
                      <c:pt idx="15309">
                        <c:v>1.5</c:v>
                      </c:pt>
                      <c:pt idx="15310">
                        <c:v>1.4</c:v>
                      </c:pt>
                      <c:pt idx="15311">
                        <c:v>1.4</c:v>
                      </c:pt>
                      <c:pt idx="15312">
                        <c:v>1.4</c:v>
                      </c:pt>
                      <c:pt idx="15313">
                        <c:v>1.4</c:v>
                      </c:pt>
                      <c:pt idx="15314">
                        <c:v>1.4</c:v>
                      </c:pt>
                      <c:pt idx="15315">
                        <c:v>1.4</c:v>
                      </c:pt>
                      <c:pt idx="15316">
                        <c:v>1.4</c:v>
                      </c:pt>
                      <c:pt idx="15317">
                        <c:v>1.5</c:v>
                      </c:pt>
                      <c:pt idx="15318">
                        <c:v>1.5</c:v>
                      </c:pt>
                      <c:pt idx="15319">
                        <c:v>1.4</c:v>
                      </c:pt>
                      <c:pt idx="15320">
                        <c:v>1.4</c:v>
                      </c:pt>
                      <c:pt idx="15321">
                        <c:v>1.4</c:v>
                      </c:pt>
                      <c:pt idx="15322">
                        <c:v>1.5</c:v>
                      </c:pt>
                      <c:pt idx="15323">
                        <c:v>1.4</c:v>
                      </c:pt>
                      <c:pt idx="15324">
                        <c:v>1.6</c:v>
                      </c:pt>
                      <c:pt idx="15325">
                        <c:v>1.4</c:v>
                      </c:pt>
                      <c:pt idx="15326">
                        <c:v>1.4</c:v>
                      </c:pt>
                      <c:pt idx="15327">
                        <c:v>1.4</c:v>
                      </c:pt>
                      <c:pt idx="15328">
                        <c:v>1.5</c:v>
                      </c:pt>
                      <c:pt idx="15329">
                        <c:v>1.4</c:v>
                      </c:pt>
                      <c:pt idx="15330">
                        <c:v>1.5</c:v>
                      </c:pt>
                      <c:pt idx="15331">
                        <c:v>1.4</c:v>
                      </c:pt>
                      <c:pt idx="15332">
                        <c:v>1.4</c:v>
                      </c:pt>
                      <c:pt idx="15333">
                        <c:v>1.4</c:v>
                      </c:pt>
                      <c:pt idx="15334">
                        <c:v>1.4</c:v>
                      </c:pt>
                      <c:pt idx="15335">
                        <c:v>1.4</c:v>
                      </c:pt>
                      <c:pt idx="15336">
                        <c:v>1.4</c:v>
                      </c:pt>
                      <c:pt idx="15337">
                        <c:v>1.6</c:v>
                      </c:pt>
                      <c:pt idx="15338">
                        <c:v>1.4</c:v>
                      </c:pt>
                      <c:pt idx="15339">
                        <c:v>1.3</c:v>
                      </c:pt>
                      <c:pt idx="15340">
                        <c:v>1.4</c:v>
                      </c:pt>
                      <c:pt idx="15341">
                        <c:v>1.4</c:v>
                      </c:pt>
                      <c:pt idx="15342">
                        <c:v>1.5</c:v>
                      </c:pt>
                      <c:pt idx="15343">
                        <c:v>1.4</c:v>
                      </c:pt>
                      <c:pt idx="15344">
                        <c:v>1.4</c:v>
                      </c:pt>
                      <c:pt idx="15345">
                        <c:v>1.4</c:v>
                      </c:pt>
                      <c:pt idx="15346">
                        <c:v>1.6</c:v>
                      </c:pt>
                      <c:pt idx="15347">
                        <c:v>1.4</c:v>
                      </c:pt>
                      <c:pt idx="15348">
                        <c:v>1.3</c:v>
                      </c:pt>
                      <c:pt idx="15349">
                        <c:v>1.6</c:v>
                      </c:pt>
                      <c:pt idx="15350">
                        <c:v>1.3</c:v>
                      </c:pt>
                      <c:pt idx="15351">
                        <c:v>1.5</c:v>
                      </c:pt>
                      <c:pt idx="15352">
                        <c:v>1.4</c:v>
                      </c:pt>
                      <c:pt idx="15353">
                        <c:v>1.6</c:v>
                      </c:pt>
                      <c:pt idx="15354">
                        <c:v>1.4</c:v>
                      </c:pt>
                      <c:pt idx="15355">
                        <c:v>1.4</c:v>
                      </c:pt>
                      <c:pt idx="15356">
                        <c:v>1.6</c:v>
                      </c:pt>
                      <c:pt idx="15357">
                        <c:v>1.4</c:v>
                      </c:pt>
                      <c:pt idx="15358">
                        <c:v>1.4</c:v>
                      </c:pt>
                      <c:pt idx="15359">
                        <c:v>1.3</c:v>
                      </c:pt>
                      <c:pt idx="15360">
                        <c:v>1.5</c:v>
                      </c:pt>
                      <c:pt idx="15361">
                        <c:v>1.4</c:v>
                      </c:pt>
                      <c:pt idx="15362">
                        <c:v>1.4</c:v>
                      </c:pt>
                      <c:pt idx="15363">
                        <c:v>1.5</c:v>
                      </c:pt>
                      <c:pt idx="15364">
                        <c:v>1.4</c:v>
                      </c:pt>
                      <c:pt idx="15365">
                        <c:v>1.5</c:v>
                      </c:pt>
                      <c:pt idx="15366">
                        <c:v>1.6</c:v>
                      </c:pt>
                      <c:pt idx="15367">
                        <c:v>1.7</c:v>
                      </c:pt>
                      <c:pt idx="15368">
                        <c:v>1.2</c:v>
                      </c:pt>
                      <c:pt idx="15369">
                        <c:v>1.3</c:v>
                      </c:pt>
                      <c:pt idx="15370">
                        <c:v>1.3</c:v>
                      </c:pt>
                      <c:pt idx="15371">
                        <c:v>1.4</c:v>
                      </c:pt>
                      <c:pt idx="15372">
                        <c:v>1.5</c:v>
                      </c:pt>
                      <c:pt idx="15373">
                        <c:v>1.4</c:v>
                      </c:pt>
                      <c:pt idx="15374">
                        <c:v>1.5</c:v>
                      </c:pt>
                      <c:pt idx="15375">
                        <c:v>1.6</c:v>
                      </c:pt>
                      <c:pt idx="15376">
                        <c:v>1.3</c:v>
                      </c:pt>
                      <c:pt idx="15377">
                        <c:v>1.5</c:v>
                      </c:pt>
                      <c:pt idx="15378">
                        <c:v>1.3</c:v>
                      </c:pt>
                      <c:pt idx="15379">
                        <c:v>1.4</c:v>
                      </c:pt>
                      <c:pt idx="15380">
                        <c:v>1.5</c:v>
                      </c:pt>
                      <c:pt idx="15381">
                        <c:v>1.4</c:v>
                      </c:pt>
                      <c:pt idx="15382">
                        <c:v>1.5</c:v>
                      </c:pt>
                      <c:pt idx="15383">
                        <c:v>1.3</c:v>
                      </c:pt>
                      <c:pt idx="15384">
                        <c:v>1.6</c:v>
                      </c:pt>
                      <c:pt idx="15385">
                        <c:v>1.4</c:v>
                      </c:pt>
                      <c:pt idx="15386">
                        <c:v>1.3</c:v>
                      </c:pt>
                      <c:pt idx="15387">
                        <c:v>1.4</c:v>
                      </c:pt>
                      <c:pt idx="15388">
                        <c:v>1.5</c:v>
                      </c:pt>
                      <c:pt idx="15389">
                        <c:v>1.3</c:v>
                      </c:pt>
                      <c:pt idx="15390">
                        <c:v>1.4</c:v>
                      </c:pt>
                      <c:pt idx="15391">
                        <c:v>1.3</c:v>
                      </c:pt>
                      <c:pt idx="15392">
                        <c:v>1.6</c:v>
                      </c:pt>
                      <c:pt idx="15393">
                        <c:v>1.4</c:v>
                      </c:pt>
                      <c:pt idx="15394">
                        <c:v>1.4</c:v>
                      </c:pt>
                      <c:pt idx="15395">
                        <c:v>1.4</c:v>
                      </c:pt>
                      <c:pt idx="15396">
                        <c:v>1.6</c:v>
                      </c:pt>
                      <c:pt idx="15397">
                        <c:v>1.4</c:v>
                      </c:pt>
                      <c:pt idx="15398">
                        <c:v>1.4</c:v>
                      </c:pt>
                      <c:pt idx="15399">
                        <c:v>1.6</c:v>
                      </c:pt>
                      <c:pt idx="15400">
                        <c:v>1.7</c:v>
                      </c:pt>
                      <c:pt idx="15401">
                        <c:v>1.3</c:v>
                      </c:pt>
                      <c:pt idx="15402">
                        <c:v>1.3</c:v>
                      </c:pt>
                      <c:pt idx="15403">
                        <c:v>1.5</c:v>
                      </c:pt>
                      <c:pt idx="15404">
                        <c:v>1.4</c:v>
                      </c:pt>
                      <c:pt idx="15405">
                        <c:v>1.4</c:v>
                      </c:pt>
                      <c:pt idx="15406">
                        <c:v>1.5</c:v>
                      </c:pt>
                      <c:pt idx="15407">
                        <c:v>1.4</c:v>
                      </c:pt>
                      <c:pt idx="15408">
                        <c:v>1.7</c:v>
                      </c:pt>
                      <c:pt idx="15409">
                        <c:v>1.3</c:v>
                      </c:pt>
                      <c:pt idx="15410">
                        <c:v>1.4</c:v>
                      </c:pt>
                      <c:pt idx="15411">
                        <c:v>1.3</c:v>
                      </c:pt>
                      <c:pt idx="15412">
                        <c:v>1.4</c:v>
                      </c:pt>
                      <c:pt idx="15413">
                        <c:v>1.4</c:v>
                      </c:pt>
                      <c:pt idx="15414">
                        <c:v>1.7</c:v>
                      </c:pt>
                      <c:pt idx="15415">
                        <c:v>1.4</c:v>
                      </c:pt>
                      <c:pt idx="15416">
                        <c:v>1.4</c:v>
                      </c:pt>
                      <c:pt idx="15417">
                        <c:v>1.4</c:v>
                      </c:pt>
                      <c:pt idx="15418">
                        <c:v>1.3</c:v>
                      </c:pt>
                      <c:pt idx="15419">
                        <c:v>1.6</c:v>
                      </c:pt>
                      <c:pt idx="15420">
                        <c:v>1.4</c:v>
                      </c:pt>
                      <c:pt idx="15421">
                        <c:v>1.4</c:v>
                      </c:pt>
                      <c:pt idx="15422">
                        <c:v>1.5</c:v>
                      </c:pt>
                      <c:pt idx="15423">
                        <c:v>1.6</c:v>
                      </c:pt>
                      <c:pt idx="15424">
                        <c:v>1.5</c:v>
                      </c:pt>
                      <c:pt idx="15425">
                        <c:v>1.4</c:v>
                      </c:pt>
                      <c:pt idx="15426">
                        <c:v>1.4</c:v>
                      </c:pt>
                      <c:pt idx="15427">
                        <c:v>1.5</c:v>
                      </c:pt>
                      <c:pt idx="15428">
                        <c:v>1.4</c:v>
                      </c:pt>
                      <c:pt idx="15429">
                        <c:v>1.5</c:v>
                      </c:pt>
                      <c:pt idx="15430">
                        <c:v>1.4</c:v>
                      </c:pt>
                      <c:pt idx="15431">
                        <c:v>1.4</c:v>
                      </c:pt>
                      <c:pt idx="15432">
                        <c:v>1.3</c:v>
                      </c:pt>
                      <c:pt idx="15433">
                        <c:v>1.4</c:v>
                      </c:pt>
                      <c:pt idx="15434">
                        <c:v>1.5</c:v>
                      </c:pt>
                      <c:pt idx="15435">
                        <c:v>1.5</c:v>
                      </c:pt>
                      <c:pt idx="15436">
                        <c:v>1.2</c:v>
                      </c:pt>
                      <c:pt idx="15437">
                        <c:v>1.4</c:v>
                      </c:pt>
                      <c:pt idx="15438">
                        <c:v>1.4</c:v>
                      </c:pt>
                      <c:pt idx="15439">
                        <c:v>1.5</c:v>
                      </c:pt>
                      <c:pt idx="15440">
                        <c:v>1.5</c:v>
                      </c:pt>
                      <c:pt idx="15441">
                        <c:v>1.4</c:v>
                      </c:pt>
                      <c:pt idx="15442">
                        <c:v>1.5</c:v>
                      </c:pt>
                      <c:pt idx="15443">
                        <c:v>1.5</c:v>
                      </c:pt>
                      <c:pt idx="15444">
                        <c:v>1.4</c:v>
                      </c:pt>
                      <c:pt idx="15445">
                        <c:v>1.5</c:v>
                      </c:pt>
                      <c:pt idx="15446">
                        <c:v>1.4</c:v>
                      </c:pt>
                      <c:pt idx="15447">
                        <c:v>1.5</c:v>
                      </c:pt>
                      <c:pt idx="15448">
                        <c:v>1.5</c:v>
                      </c:pt>
                      <c:pt idx="15449">
                        <c:v>1.4</c:v>
                      </c:pt>
                      <c:pt idx="15450">
                        <c:v>1.4</c:v>
                      </c:pt>
                      <c:pt idx="15451">
                        <c:v>1.4</c:v>
                      </c:pt>
                      <c:pt idx="15452">
                        <c:v>1.5</c:v>
                      </c:pt>
                      <c:pt idx="15453">
                        <c:v>1.4</c:v>
                      </c:pt>
                      <c:pt idx="15454">
                        <c:v>1.5</c:v>
                      </c:pt>
                      <c:pt idx="15455">
                        <c:v>1.3</c:v>
                      </c:pt>
                      <c:pt idx="15456">
                        <c:v>1.4</c:v>
                      </c:pt>
                      <c:pt idx="15457">
                        <c:v>1.6</c:v>
                      </c:pt>
                      <c:pt idx="15458">
                        <c:v>1.4</c:v>
                      </c:pt>
                      <c:pt idx="15459">
                        <c:v>1.4</c:v>
                      </c:pt>
                      <c:pt idx="15460">
                        <c:v>1.4</c:v>
                      </c:pt>
                      <c:pt idx="15461">
                        <c:v>1.5</c:v>
                      </c:pt>
                      <c:pt idx="15462">
                        <c:v>1.5</c:v>
                      </c:pt>
                      <c:pt idx="15463">
                        <c:v>1.5</c:v>
                      </c:pt>
                      <c:pt idx="15464">
                        <c:v>1.4</c:v>
                      </c:pt>
                      <c:pt idx="15465">
                        <c:v>1.3</c:v>
                      </c:pt>
                      <c:pt idx="15466">
                        <c:v>1.4</c:v>
                      </c:pt>
                      <c:pt idx="15467">
                        <c:v>1.4</c:v>
                      </c:pt>
                      <c:pt idx="15468">
                        <c:v>1.5</c:v>
                      </c:pt>
                      <c:pt idx="15469">
                        <c:v>1.5</c:v>
                      </c:pt>
                      <c:pt idx="15470">
                        <c:v>1.6</c:v>
                      </c:pt>
                      <c:pt idx="15471">
                        <c:v>1.3</c:v>
                      </c:pt>
                      <c:pt idx="15472">
                        <c:v>1.4</c:v>
                      </c:pt>
                      <c:pt idx="15473">
                        <c:v>1.6</c:v>
                      </c:pt>
                      <c:pt idx="15474">
                        <c:v>1.4</c:v>
                      </c:pt>
                      <c:pt idx="15475">
                        <c:v>1.5</c:v>
                      </c:pt>
                      <c:pt idx="15476">
                        <c:v>1.5</c:v>
                      </c:pt>
                      <c:pt idx="15477">
                        <c:v>1.5</c:v>
                      </c:pt>
                      <c:pt idx="15478">
                        <c:v>1.4</c:v>
                      </c:pt>
                      <c:pt idx="15479">
                        <c:v>1.5</c:v>
                      </c:pt>
                      <c:pt idx="15480">
                        <c:v>1.5</c:v>
                      </c:pt>
                      <c:pt idx="15481">
                        <c:v>1.5</c:v>
                      </c:pt>
                      <c:pt idx="15482">
                        <c:v>1.4</c:v>
                      </c:pt>
                      <c:pt idx="15483">
                        <c:v>1.4</c:v>
                      </c:pt>
                      <c:pt idx="15484">
                        <c:v>1.4</c:v>
                      </c:pt>
                      <c:pt idx="15485">
                        <c:v>1.7</c:v>
                      </c:pt>
                      <c:pt idx="15486">
                        <c:v>1.3</c:v>
                      </c:pt>
                      <c:pt idx="15487">
                        <c:v>1.5</c:v>
                      </c:pt>
                      <c:pt idx="15488">
                        <c:v>1.6</c:v>
                      </c:pt>
                      <c:pt idx="15489">
                        <c:v>1.4</c:v>
                      </c:pt>
                      <c:pt idx="15490">
                        <c:v>1.6</c:v>
                      </c:pt>
                      <c:pt idx="15491">
                        <c:v>1.7</c:v>
                      </c:pt>
                      <c:pt idx="15492">
                        <c:v>1.5</c:v>
                      </c:pt>
                      <c:pt idx="15493">
                        <c:v>1.4</c:v>
                      </c:pt>
                      <c:pt idx="15494">
                        <c:v>1.3</c:v>
                      </c:pt>
                      <c:pt idx="15495">
                        <c:v>1.5</c:v>
                      </c:pt>
                      <c:pt idx="15496">
                        <c:v>1.5</c:v>
                      </c:pt>
                      <c:pt idx="15497">
                        <c:v>1.4</c:v>
                      </c:pt>
                      <c:pt idx="15498">
                        <c:v>1.4</c:v>
                      </c:pt>
                      <c:pt idx="15499">
                        <c:v>1.5</c:v>
                      </c:pt>
                      <c:pt idx="15500">
                        <c:v>1.7</c:v>
                      </c:pt>
                      <c:pt idx="15501">
                        <c:v>1.3</c:v>
                      </c:pt>
                      <c:pt idx="15502">
                        <c:v>1.4</c:v>
                      </c:pt>
                      <c:pt idx="15503">
                        <c:v>1.4</c:v>
                      </c:pt>
                      <c:pt idx="15504">
                        <c:v>1.6</c:v>
                      </c:pt>
                      <c:pt idx="15505">
                        <c:v>1.3</c:v>
                      </c:pt>
                      <c:pt idx="15506">
                        <c:v>1.5</c:v>
                      </c:pt>
                      <c:pt idx="15507">
                        <c:v>1.5</c:v>
                      </c:pt>
                      <c:pt idx="15508">
                        <c:v>1.5</c:v>
                      </c:pt>
                      <c:pt idx="15509">
                        <c:v>1.6</c:v>
                      </c:pt>
                      <c:pt idx="15510">
                        <c:v>1.3</c:v>
                      </c:pt>
                      <c:pt idx="15511">
                        <c:v>1.5</c:v>
                      </c:pt>
                      <c:pt idx="15512">
                        <c:v>1.3</c:v>
                      </c:pt>
                      <c:pt idx="15513">
                        <c:v>1.4</c:v>
                      </c:pt>
                      <c:pt idx="15514">
                        <c:v>1.5</c:v>
                      </c:pt>
                      <c:pt idx="15515">
                        <c:v>1.4</c:v>
                      </c:pt>
                      <c:pt idx="15516">
                        <c:v>1.5</c:v>
                      </c:pt>
                      <c:pt idx="15517">
                        <c:v>1.5</c:v>
                      </c:pt>
                      <c:pt idx="15518">
                        <c:v>1.5</c:v>
                      </c:pt>
                      <c:pt idx="15519">
                        <c:v>1.6</c:v>
                      </c:pt>
                      <c:pt idx="15520">
                        <c:v>1.6</c:v>
                      </c:pt>
                      <c:pt idx="15521">
                        <c:v>1.4</c:v>
                      </c:pt>
                      <c:pt idx="15522">
                        <c:v>1.3</c:v>
                      </c:pt>
                      <c:pt idx="15523">
                        <c:v>1.6</c:v>
                      </c:pt>
                      <c:pt idx="15524">
                        <c:v>1.5</c:v>
                      </c:pt>
                      <c:pt idx="15525">
                        <c:v>1.7</c:v>
                      </c:pt>
                      <c:pt idx="15526">
                        <c:v>1.7</c:v>
                      </c:pt>
                      <c:pt idx="15527">
                        <c:v>1.5</c:v>
                      </c:pt>
                      <c:pt idx="15528">
                        <c:v>1.3</c:v>
                      </c:pt>
                      <c:pt idx="15529">
                        <c:v>1.7</c:v>
                      </c:pt>
                      <c:pt idx="15530">
                        <c:v>1.6</c:v>
                      </c:pt>
                      <c:pt idx="15531">
                        <c:v>1.3</c:v>
                      </c:pt>
                      <c:pt idx="15532">
                        <c:v>1.7</c:v>
                      </c:pt>
                      <c:pt idx="15533">
                        <c:v>1.1000000000000001</c:v>
                      </c:pt>
                      <c:pt idx="15534">
                        <c:v>1.5</c:v>
                      </c:pt>
                      <c:pt idx="15535">
                        <c:v>1.5</c:v>
                      </c:pt>
                      <c:pt idx="15536">
                        <c:v>1.4</c:v>
                      </c:pt>
                      <c:pt idx="15537">
                        <c:v>1.6</c:v>
                      </c:pt>
                      <c:pt idx="15538">
                        <c:v>1.5</c:v>
                      </c:pt>
                      <c:pt idx="15539">
                        <c:v>1.5</c:v>
                      </c:pt>
                      <c:pt idx="15540">
                        <c:v>1.3</c:v>
                      </c:pt>
                      <c:pt idx="15541">
                        <c:v>1.4</c:v>
                      </c:pt>
                      <c:pt idx="15542">
                        <c:v>1.5</c:v>
                      </c:pt>
                      <c:pt idx="15543">
                        <c:v>1.3</c:v>
                      </c:pt>
                      <c:pt idx="15544">
                        <c:v>1.5</c:v>
                      </c:pt>
                      <c:pt idx="15545">
                        <c:v>1.6</c:v>
                      </c:pt>
                      <c:pt idx="15546">
                        <c:v>1.4</c:v>
                      </c:pt>
                      <c:pt idx="15547">
                        <c:v>1.4</c:v>
                      </c:pt>
                      <c:pt idx="15548">
                        <c:v>1.5</c:v>
                      </c:pt>
                      <c:pt idx="15549">
                        <c:v>1.5</c:v>
                      </c:pt>
                      <c:pt idx="15550">
                        <c:v>1.4</c:v>
                      </c:pt>
                      <c:pt idx="15551">
                        <c:v>1.6</c:v>
                      </c:pt>
                      <c:pt idx="15552">
                        <c:v>1.7</c:v>
                      </c:pt>
                      <c:pt idx="15553">
                        <c:v>1.3</c:v>
                      </c:pt>
                      <c:pt idx="15554">
                        <c:v>1.4</c:v>
                      </c:pt>
                      <c:pt idx="15555">
                        <c:v>1.5</c:v>
                      </c:pt>
                      <c:pt idx="15556">
                        <c:v>1.6</c:v>
                      </c:pt>
                      <c:pt idx="15557">
                        <c:v>1.6</c:v>
                      </c:pt>
                      <c:pt idx="15558">
                        <c:v>1.5</c:v>
                      </c:pt>
                      <c:pt idx="15559">
                        <c:v>1.5</c:v>
                      </c:pt>
                      <c:pt idx="15560">
                        <c:v>1.4</c:v>
                      </c:pt>
                      <c:pt idx="15561">
                        <c:v>1.6</c:v>
                      </c:pt>
                      <c:pt idx="15562">
                        <c:v>1.7</c:v>
                      </c:pt>
                      <c:pt idx="15563">
                        <c:v>1.4</c:v>
                      </c:pt>
                      <c:pt idx="15564">
                        <c:v>1.7</c:v>
                      </c:pt>
                      <c:pt idx="15565">
                        <c:v>1.6</c:v>
                      </c:pt>
                      <c:pt idx="15566">
                        <c:v>1.8</c:v>
                      </c:pt>
                      <c:pt idx="15567">
                        <c:v>1.3</c:v>
                      </c:pt>
                      <c:pt idx="15568">
                        <c:v>1.4</c:v>
                      </c:pt>
                      <c:pt idx="15569">
                        <c:v>1.4</c:v>
                      </c:pt>
                      <c:pt idx="15570">
                        <c:v>1.5</c:v>
                      </c:pt>
                      <c:pt idx="15571">
                        <c:v>1.6</c:v>
                      </c:pt>
                      <c:pt idx="15572">
                        <c:v>1.3</c:v>
                      </c:pt>
                      <c:pt idx="15573">
                        <c:v>1.5</c:v>
                      </c:pt>
                      <c:pt idx="15574">
                        <c:v>1.5</c:v>
                      </c:pt>
                      <c:pt idx="15575">
                        <c:v>1.4</c:v>
                      </c:pt>
                      <c:pt idx="15576">
                        <c:v>1.6</c:v>
                      </c:pt>
                      <c:pt idx="15577">
                        <c:v>1.6</c:v>
                      </c:pt>
                      <c:pt idx="15578">
                        <c:v>1.4</c:v>
                      </c:pt>
                      <c:pt idx="15579">
                        <c:v>1.5</c:v>
                      </c:pt>
                      <c:pt idx="15580">
                        <c:v>1.6</c:v>
                      </c:pt>
                      <c:pt idx="15581">
                        <c:v>1.4</c:v>
                      </c:pt>
                      <c:pt idx="15582">
                        <c:v>1.5</c:v>
                      </c:pt>
                      <c:pt idx="15583">
                        <c:v>1.5</c:v>
                      </c:pt>
                      <c:pt idx="15584">
                        <c:v>1.6</c:v>
                      </c:pt>
                      <c:pt idx="15585">
                        <c:v>1.6</c:v>
                      </c:pt>
                      <c:pt idx="15586">
                        <c:v>1.5</c:v>
                      </c:pt>
                      <c:pt idx="15587">
                        <c:v>1.5</c:v>
                      </c:pt>
                      <c:pt idx="15588">
                        <c:v>1.8</c:v>
                      </c:pt>
                      <c:pt idx="15589">
                        <c:v>1.5</c:v>
                      </c:pt>
                      <c:pt idx="15590">
                        <c:v>1.5</c:v>
                      </c:pt>
                      <c:pt idx="15591">
                        <c:v>1.7</c:v>
                      </c:pt>
                      <c:pt idx="15592">
                        <c:v>1.7</c:v>
                      </c:pt>
                      <c:pt idx="15593">
                        <c:v>1.4</c:v>
                      </c:pt>
                      <c:pt idx="15594">
                        <c:v>1.7</c:v>
                      </c:pt>
                      <c:pt idx="15595">
                        <c:v>1.5</c:v>
                      </c:pt>
                      <c:pt idx="15596">
                        <c:v>1.7</c:v>
                      </c:pt>
                      <c:pt idx="15597">
                        <c:v>1.4</c:v>
                      </c:pt>
                      <c:pt idx="15598">
                        <c:v>1.6</c:v>
                      </c:pt>
                      <c:pt idx="15599">
                        <c:v>1.5</c:v>
                      </c:pt>
                      <c:pt idx="15600">
                        <c:v>1.5</c:v>
                      </c:pt>
                      <c:pt idx="15601">
                        <c:v>1.5</c:v>
                      </c:pt>
                      <c:pt idx="15602">
                        <c:v>1.6</c:v>
                      </c:pt>
                      <c:pt idx="15603">
                        <c:v>1.5</c:v>
                      </c:pt>
                      <c:pt idx="15604">
                        <c:v>1.5</c:v>
                      </c:pt>
                      <c:pt idx="15605">
                        <c:v>1.8</c:v>
                      </c:pt>
                      <c:pt idx="15606">
                        <c:v>1.5</c:v>
                      </c:pt>
                      <c:pt idx="15607">
                        <c:v>1.8</c:v>
                      </c:pt>
                      <c:pt idx="15608">
                        <c:v>1.9</c:v>
                      </c:pt>
                      <c:pt idx="15609">
                        <c:v>1.7</c:v>
                      </c:pt>
                      <c:pt idx="15610">
                        <c:v>1.5</c:v>
                      </c:pt>
                      <c:pt idx="15611">
                        <c:v>1.5</c:v>
                      </c:pt>
                      <c:pt idx="15612">
                        <c:v>1.4</c:v>
                      </c:pt>
                      <c:pt idx="15613">
                        <c:v>1.6</c:v>
                      </c:pt>
                      <c:pt idx="15614">
                        <c:v>1.7</c:v>
                      </c:pt>
                      <c:pt idx="15615">
                        <c:v>1.5</c:v>
                      </c:pt>
                      <c:pt idx="15616">
                        <c:v>1.5</c:v>
                      </c:pt>
                      <c:pt idx="15617">
                        <c:v>1.4</c:v>
                      </c:pt>
                      <c:pt idx="15618">
                        <c:v>1.6</c:v>
                      </c:pt>
                      <c:pt idx="15619">
                        <c:v>1.6</c:v>
                      </c:pt>
                      <c:pt idx="15620">
                        <c:v>1.6</c:v>
                      </c:pt>
                      <c:pt idx="15621">
                        <c:v>1.6</c:v>
                      </c:pt>
                      <c:pt idx="15622">
                        <c:v>1.7</c:v>
                      </c:pt>
                      <c:pt idx="15623">
                        <c:v>1.6</c:v>
                      </c:pt>
                      <c:pt idx="15624">
                        <c:v>1.7</c:v>
                      </c:pt>
                      <c:pt idx="15625">
                        <c:v>1.6</c:v>
                      </c:pt>
                      <c:pt idx="15626">
                        <c:v>1.5</c:v>
                      </c:pt>
                      <c:pt idx="15627">
                        <c:v>1.5</c:v>
                      </c:pt>
                      <c:pt idx="15628">
                        <c:v>1.6</c:v>
                      </c:pt>
                      <c:pt idx="15629">
                        <c:v>1.7</c:v>
                      </c:pt>
                      <c:pt idx="15630">
                        <c:v>1.5</c:v>
                      </c:pt>
                      <c:pt idx="15631">
                        <c:v>1.6</c:v>
                      </c:pt>
                      <c:pt idx="15632">
                        <c:v>1.5</c:v>
                      </c:pt>
                      <c:pt idx="15633">
                        <c:v>1.6</c:v>
                      </c:pt>
                      <c:pt idx="15634">
                        <c:v>1.8</c:v>
                      </c:pt>
                      <c:pt idx="15635">
                        <c:v>1.7</c:v>
                      </c:pt>
                      <c:pt idx="15636">
                        <c:v>1.6</c:v>
                      </c:pt>
                      <c:pt idx="15637">
                        <c:v>1.5</c:v>
                      </c:pt>
                      <c:pt idx="15638">
                        <c:v>1.6</c:v>
                      </c:pt>
                      <c:pt idx="15639">
                        <c:v>1.5</c:v>
                      </c:pt>
                      <c:pt idx="15640">
                        <c:v>1.6</c:v>
                      </c:pt>
                      <c:pt idx="15641">
                        <c:v>1.7</c:v>
                      </c:pt>
                      <c:pt idx="15642">
                        <c:v>1.6</c:v>
                      </c:pt>
                      <c:pt idx="15643">
                        <c:v>1.6</c:v>
                      </c:pt>
                      <c:pt idx="15644">
                        <c:v>1.7</c:v>
                      </c:pt>
                      <c:pt idx="15645">
                        <c:v>1.7</c:v>
                      </c:pt>
                      <c:pt idx="15646">
                        <c:v>1.8</c:v>
                      </c:pt>
                      <c:pt idx="15647">
                        <c:v>1.8</c:v>
                      </c:pt>
                      <c:pt idx="15648">
                        <c:v>1.6</c:v>
                      </c:pt>
                      <c:pt idx="15649">
                        <c:v>1.5</c:v>
                      </c:pt>
                      <c:pt idx="15650">
                        <c:v>1.4</c:v>
                      </c:pt>
                      <c:pt idx="15651">
                        <c:v>1.6</c:v>
                      </c:pt>
                      <c:pt idx="15652">
                        <c:v>1.7</c:v>
                      </c:pt>
                      <c:pt idx="15653">
                        <c:v>1.7</c:v>
                      </c:pt>
                      <c:pt idx="15654">
                        <c:v>1.7</c:v>
                      </c:pt>
                      <c:pt idx="15655">
                        <c:v>1.6</c:v>
                      </c:pt>
                      <c:pt idx="15656">
                        <c:v>1.7</c:v>
                      </c:pt>
                      <c:pt idx="15657">
                        <c:v>1.9</c:v>
                      </c:pt>
                      <c:pt idx="15658">
                        <c:v>1.6</c:v>
                      </c:pt>
                      <c:pt idx="15659">
                        <c:v>1.6</c:v>
                      </c:pt>
                      <c:pt idx="15660">
                        <c:v>1.5</c:v>
                      </c:pt>
                      <c:pt idx="15661">
                        <c:v>1.6</c:v>
                      </c:pt>
                      <c:pt idx="15662">
                        <c:v>1.7</c:v>
                      </c:pt>
                      <c:pt idx="15663">
                        <c:v>1.6</c:v>
                      </c:pt>
                      <c:pt idx="15664">
                        <c:v>1.7</c:v>
                      </c:pt>
                      <c:pt idx="15665">
                        <c:v>1.6</c:v>
                      </c:pt>
                      <c:pt idx="15666">
                        <c:v>1.6</c:v>
                      </c:pt>
                      <c:pt idx="15667">
                        <c:v>1.8</c:v>
                      </c:pt>
                      <c:pt idx="15668">
                        <c:v>1.9</c:v>
                      </c:pt>
                      <c:pt idx="15669">
                        <c:v>1.6</c:v>
                      </c:pt>
                      <c:pt idx="15670">
                        <c:v>1.5</c:v>
                      </c:pt>
                      <c:pt idx="15671">
                        <c:v>1.7</c:v>
                      </c:pt>
                      <c:pt idx="15672">
                        <c:v>1.8</c:v>
                      </c:pt>
                      <c:pt idx="15673">
                        <c:v>1.9</c:v>
                      </c:pt>
                      <c:pt idx="15674">
                        <c:v>1.4</c:v>
                      </c:pt>
                      <c:pt idx="15675">
                        <c:v>1.7</c:v>
                      </c:pt>
                      <c:pt idx="15676">
                        <c:v>1.7</c:v>
                      </c:pt>
                      <c:pt idx="15677">
                        <c:v>1.6</c:v>
                      </c:pt>
                      <c:pt idx="15678">
                        <c:v>1.6</c:v>
                      </c:pt>
                      <c:pt idx="15679">
                        <c:v>1.8</c:v>
                      </c:pt>
                      <c:pt idx="15680">
                        <c:v>1.7</c:v>
                      </c:pt>
                      <c:pt idx="15681">
                        <c:v>1.6</c:v>
                      </c:pt>
                      <c:pt idx="15682">
                        <c:v>1.6</c:v>
                      </c:pt>
                      <c:pt idx="15683">
                        <c:v>1.7</c:v>
                      </c:pt>
                      <c:pt idx="15684">
                        <c:v>1.7</c:v>
                      </c:pt>
                      <c:pt idx="15685">
                        <c:v>1.6</c:v>
                      </c:pt>
                      <c:pt idx="15686">
                        <c:v>1.7</c:v>
                      </c:pt>
                      <c:pt idx="15687">
                        <c:v>1.7</c:v>
                      </c:pt>
                      <c:pt idx="15688">
                        <c:v>1.8</c:v>
                      </c:pt>
                      <c:pt idx="15689">
                        <c:v>2</c:v>
                      </c:pt>
                      <c:pt idx="15690">
                        <c:v>1.6</c:v>
                      </c:pt>
                      <c:pt idx="15691">
                        <c:v>1.3</c:v>
                      </c:pt>
                      <c:pt idx="15692">
                        <c:v>1.8</c:v>
                      </c:pt>
                      <c:pt idx="15693">
                        <c:v>1.6</c:v>
                      </c:pt>
                      <c:pt idx="15694">
                        <c:v>1.6</c:v>
                      </c:pt>
                      <c:pt idx="15695">
                        <c:v>1.7</c:v>
                      </c:pt>
                      <c:pt idx="15696">
                        <c:v>0.4</c:v>
                      </c:pt>
                      <c:pt idx="15697">
                        <c:v>1.7</c:v>
                      </c:pt>
                      <c:pt idx="15698">
                        <c:v>1.9</c:v>
                      </c:pt>
                      <c:pt idx="15699">
                        <c:v>1.8</c:v>
                      </c:pt>
                      <c:pt idx="15700">
                        <c:v>1.7</c:v>
                      </c:pt>
                      <c:pt idx="15701">
                        <c:v>0.5</c:v>
                      </c:pt>
                      <c:pt idx="15702">
                        <c:v>1.8</c:v>
                      </c:pt>
                      <c:pt idx="15703">
                        <c:v>0.4</c:v>
                      </c:pt>
                      <c:pt idx="15704">
                        <c:v>0.5</c:v>
                      </c:pt>
                      <c:pt idx="15705">
                        <c:v>0.3</c:v>
                      </c:pt>
                      <c:pt idx="15706">
                        <c:v>0.4</c:v>
                      </c:pt>
                      <c:pt idx="15707">
                        <c:v>0.3</c:v>
                      </c:pt>
                      <c:pt idx="15708">
                        <c:v>0.4</c:v>
                      </c:pt>
                      <c:pt idx="15709">
                        <c:v>0.4</c:v>
                      </c:pt>
                      <c:pt idx="15710">
                        <c:v>0.3</c:v>
                      </c:pt>
                      <c:pt idx="15711">
                        <c:v>0.2</c:v>
                      </c:pt>
                      <c:pt idx="15712">
                        <c:v>0.1</c:v>
                      </c:pt>
                      <c:pt idx="15713">
                        <c:v>0.7</c:v>
                      </c:pt>
                      <c:pt idx="15714">
                        <c:v>0.4</c:v>
                      </c:pt>
                      <c:pt idx="15715">
                        <c:v>0.3</c:v>
                      </c:pt>
                      <c:pt idx="15716">
                        <c:v>0.4</c:v>
                      </c:pt>
                      <c:pt idx="15717">
                        <c:v>0.4</c:v>
                      </c:pt>
                      <c:pt idx="15718">
                        <c:v>0.2</c:v>
                      </c:pt>
                      <c:pt idx="15719">
                        <c:v>0.4</c:v>
                      </c:pt>
                      <c:pt idx="15720">
                        <c:v>0.4</c:v>
                      </c:pt>
                      <c:pt idx="15721">
                        <c:v>0.4</c:v>
                      </c:pt>
                      <c:pt idx="15722">
                        <c:v>0.3</c:v>
                      </c:pt>
                      <c:pt idx="15723">
                        <c:v>0.3</c:v>
                      </c:pt>
                      <c:pt idx="15724">
                        <c:v>0.3</c:v>
                      </c:pt>
                      <c:pt idx="15725">
                        <c:v>0.4</c:v>
                      </c:pt>
                      <c:pt idx="15726">
                        <c:v>0.3</c:v>
                      </c:pt>
                      <c:pt idx="15727">
                        <c:v>0.3</c:v>
                      </c:pt>
                      <c:pt idx="15728">
                        <c:v>0.4</c:v>
                      </c:pt>
                      <c:pt idx="15729">
                        <c:v>0.2</c:v>
                      </c:pt>
                      <c:pt idx="15730">
                        <c:v>0.2</c:v>
                      </c:pt>
                      <c:pt idx="15731">
                        <c:v>0.3</c:v>
                      </c:pt>
                      <c:pt idx="15732">
                        <c:v>0.3</c:v>
                      </c:pt>
                      <c:pt idx="15733">
                        <c:v>0.2</c:v>
                      </c:pt>
                      <c:pt idx="15734">
                        <c:v>0.2</c:v>
                      </c:pt>
                      <c:pt idx="15735">
                        <c:v>0.4</c:v>
                      </c:pt>
                      <c:pt idx="15736">
                        <c:v>0.1</c:v>
                      </c:pt>
                      <c:pt idx="15737">
                        <c:v>0.5</c:v>
                      </c:pt>
                      <c:pt idx="15738">
                        <c:v>0.3</c:v>
                      </c:pt>
                      <c:pt idx="15739">
                        <c:v>0.2</c:v>
                      </c:pt>
                      <c:pt idx="15740">
                        <c:v>0.4</c:v>
                      </c:pt>
                      <c:pt idx="15741">
                        <c:v>0.4</c:v>
                      </c:pt>
                      <c:pt idx="15742">
                        <c:v>0.2</c:v>
                      </c:pt>
                      <c:pt idx="15743">
                        <c:v>0.2</c:v>
                      </c:pt>
                      <c:pt idx="15744">
                        <c:v>0.2</c:v>
                      </c:pt>
                      <c:pt idx="15745">
                        <c:v>0.3</c:v>
                      </c:pt>
                      <c:pt idx="15746">
                        <c:v>0.2</c:v>
                      </c:pt>
                      <c:pt idx="15747">
                        <c:v>0.2</c:v>
                      </c:pt>
                      <c:pt idx="15748">
                        <c:v>0.3</c:v>
                      </c:pt>
                      <c:pt idx="15749">
                        <c:v>0.2</c:v>
                      </c:pt>
                      <c:pt idx="15750">
                        <c:v>0.1</c:v>
                      </c:pt>
                      <c:pt idx="15751">
                        <c:v>0.3</c:v>
                      </c:pt>
                      <c:pt idx="15752">
                        <c:v>0.3</c:v>
                      </c:pt>
                      <c:pt idx="15753">
                        <c:v>0.4</c:v>
                      </c:pt>
                      <c:pt idx="15754">
                        <c:v>0.3</c:v>
                      </c:pt>
                      <c:pt idx="15755">
                        <c:v>0.2</c:v>
                      </c:pt>
                      <c:pt idx="15756">
                        <c:v>0.3</c:v>
                      </c:pt>
                      <c:pt idx="15757">
                        <c:v>0.3</c:v>
                      </c:pt>
                      <c:pt idx="15758">
                        <c:v>0.1</c:v>
                      </c:pt>
                      <c:pt idx="15759">
                        <c:v>0.2</c:v>
                      </c:pt>
                      <c:pt idx="15760">
                        <c:v>0.3</c:v>
                      </c:pt>
                      <c:pt idx="15761">
                        <c:v>0.2</c:v>
                      </c:pt>
                      <c:pt idx="15762">
                        <c:v>0.2</c:v>
                      </c:pt>
                      <c:pt idx="15763">
                        <c:v>0.1</c:v>
                      </c:pt>
                      <c:pt idx="15764">
                        <c:v>0.2</c:v>
                      </c:pt>
                      <c:pt idx="15765">
                        <c:v>0.4</c:v>
                      </c:pt>
                      <c:pt idx="15766">
                        <c:v>0.3</c:v>
                      </c:pt>
                      <c:pt idx="15767">
                        <c:v>0.3</c:v>
                      </c:pt>
                      <c:pt idx="15768">
                        <c:v>0.3</c:v>
                      </c:pt>
                      <c:pt idx="15769">
                        <c:v>0.2</c:v>
                      </c:pt>
                      <c:pt idx="15770">
                        <c:v>0.3</c:v>
                      </c:pt>
                      <c:pt idx="15771">
                        <c:v>0.1</c:v>
                      </c:pt>
                      <c:pt idx="15772">
                        <c:v>0.2</c:v>
                      </c:pt>
                      <c:pt idx="15773">
                        <c:v>0.3</c:v>
                      </c:pt>
                      <c:pt idx="15774">
                        <c:v>0.3</c:v>
                      </c:pt>
                      <c:pt idx="15775">
                        <c:v>0.2</c:v>
                      </c:pt>
                      <c:pt idx="15776">
                        <c:v>0.2</c:v>
                      </c:pt>
                      <c:pt idx="15777">
                        <c:v>0</c:v>
                      </c:pt>
                      <c:pt idx="15778">
                        <c:v>0.2</c:v>
                      </c:pt>
                      <c:pt idx="15779">
                        <c:v>0</c:v>
                      </c:pt>
                      <c:pt idx="15780">
                        <c:v>0.3</c:v>
                      </c:pt>
                      <c:pt idx="15781">
                        <c:v>0.5</c:v>
                      </c:pt>
                      <c:pt idx="15782">
                        <c:v>0</c:v>
                      </c:pt>
                      <c:pt idx="15783">
                        <c:v>0.2</c:v>
                      </c:pt>
                      <c:pt idx="15784">
                        <c:v>0.4</c:v>
                      </c:pt>
                      <c:pt idx="15785">
                        <c:v>0.3</c:v>
                      </c:pt>
                      <c:pt idx="15786">
                        <c:v>0.2</c:v>
                      </c:pt>
                      <c:pt idx="15787">
                        <c:v>0.2</c:v>
                      </c:pt>
                      <c:pt idx="15788">
                        <c:v>0.3</c:v>
                      </c:pt>
                      <c:pt idx="15789">
                        <c:v>0.2</c:v>
                      </c:pt>
                      <c:pt idx="15790">
                        <c:v>0.2</c:v>
                      </c:pt>
                      <c:pt idx="15791">
                        <c:v>0.2</c:v>
                      </c:pt>
                      <c:pt idx="15792">
                        <c:v>0.3</c:v>
                      </c:pt>
                      <c:pt idx="15793">
                        <c:v>0.3</c:v>
                      </c:pt>
                      <c:pt idx="15794">
                        <c:v>0.2</c:v>
                      </c:pt>
                      <c:pt idx="15795">
                        <c:v>0.2</c:v>
                      </c:pt>
                      <c:pt idx="15796">
                        <c:v>0.2</c:v>
                      </c:pt>
                      <c:pt idx="15797">
                        <c:v>0.2</c:v>
                      </c:pt>
                      <c:pt idx="15798">
                        <c:v>0.2</c:v>
                      </c:pt>
                      <c:pt idx="15799">
                        <c:v>0.3</c:v>
                      </c:pt>
                      <c:pt idx="15800">
                        <c:v>0.3</c:v>
                      </c:pt>
                      <c:pt idx="15801">
                        <c:v>0.2</c:v>
                      </c:pt>
                      <c:pt idx="15802">
                        <c:v>0.3</c:v>
                      </c:pt>
                      <c:pt idx="15803">
                        <c:v>0.1</c:v>
                      </c:pt>
                      <c:pt idx="15804">
                        <c:v>0.2</c:v>
                      </c:pt>
                      <c:pt idx="15805">
                        <c:v>0.2</c:v>
                      </c:pt>
                      <c:pt idx="15806">
                        <c:v>0.1</c:v>
                      </c:pt>
                      <c:pt idx="15807">
                        <c:v>0</c:v>
                      </c:pt>
                      <c:pt idx="15808">
                        <c:v>0</c:v>
                      </c:pt>
                      <c:pt idx="15809">
                        <c:v>0.2</c:v>
                      </c:pt>
                      <c:pt idx="15810">
                        <c:v>0.3</c:v>
                      </c:pt>
                      <c:pt idx="15811">
                        <c:v>0.1</c:v>
                      </c:pt>
                      <c:pt idx="15812">
                        <c:v>0.2</c:v>
                      </c:pt>
                      <c:pt idx="15813">
                        <c:v>0.1</c:v>
                      </c:pt>
                      <c:pt idx="15814">
                        <c:v>0.3</c:v>
                      </c:pt>
                      <c:pt idx="15815">
                        <c:v>0.2</c:v>
                      </c:pt>
                      <c:pt idx="15816">
                        <c:v>0.1</c:v>
                      </c:pt>
                      <c:pt idx="15817">
                        <c:v>0.3</c:v>
                      </c:pt>
                      <c:pt idx="15818">
                        <c:v>0.2</c:v>
                      </c:pt>
                      <c:pt idx="15819">
                        <c:v>0.2</c:v>
                      </c:pt>
                      <c:pt idx="15820">
                        <c:v>0.2</c:v>
                      </c:pt>
                      <c:pt idx="15821">
                        <c:v>0.3</c:v>
                      </c:pt>
                      <c:pt idx="15822">
                        <c:v>0.2</c:v>
                      </c:pt>
                      <c:pt idx="15823">
                        <c:v>0</c:v>
                      </c:pt>
                      <c:pt idx="15824">
                        <c:v>0.1</c:v>
                      </c:pt>
                      <c:pt idx="15825">
                        <c:v>0.3</c:v>
                      </c:pt>
                      <c:pt idx="15826">
                        <c:v>0.1</c:v>
                      </c:pt>
                      <c:pt idx="15827">
                        <c:v>0.2</c:v>
                      </c:pt>
                      <c:pt idx="15828">
                        <c:v>0.1</c:v>
                      </c:pt>
                      <c:pt idx="15829">
                        <c:v>0.3</c:v>
                      </c:pt>
                      <c:pt idx="15830">
                        <c:v>0.2</c:v>
                      </c:pt>
                      <c:pt idx="15831">
                        <c:v>0.2</c:v>
                      </c:pt>
                      <c:pt idx="15832">
                        <c:v>0.2</c:v>
                      </c:pt>
                      <c:pt idx="15833">
                        <c:v>0</c:v>
                      </c:pt>
                      <c:pt idx="15834">
                        <c:v>0.2</c:v>
                      </c:pt>
                      <c:pt idx="15835">
                        <c:v>0.6</c:v>
                      </c:pt>
                      <c:pt idx="15836">
                        <c:v>0.2</c:v>
                      </c:pt>
                      <c:pt idx="15837">
                        <c:v>0.1</c:v>
                      </c:pt>
                      <c:pt idx="15838">
                        <c:v>0.3</c:v>
                      </c:pt>
                      <c:pt idx="15839">
                        <c:v>0</c:v>
                      </c:pt>
                      <c:pt idx="15840">
                        <c:v>0.1</c:v>
                      </c:pt>
                      <c:pt idx="15841">
                        <c:v>0.3</c:v>
                      </c:pt>
                      <c:pt idx="15842">
                        <c:v>0.2</c:v>
                      </c:pt>
                      <c:pt idx="15843">
                        <c:v>0.1</c:v>
                      </c:pt>
                      <c:pt idx="15844">
                        <c:v>0.1</c:v>
                      </c:pt>
                      <c:pt idx="15845">
                        <c:v>0.3</c:v>
                      </c:pt>
                      <c:pt idx="15846">
                        <c:v>0.1</c:v>
                      </c:pt>
                      <c:pt idx="15847">
                        <c:v>0.2</c:v>
                      </c:pt>
                      <c:pt idx="15848">
                        <c:v>0</c:v>
                      </c:pt>
                      <c:pt idx="15849">
                        <c:v>0.3</c:v>
                      </c:pt>
                      <c:pt idx="15850">
                        <c:v>0.3</c:v>
                      </c:pt>
                      <c:pt idx="15851">
                        <c:v>0.2</c:v>
                      </c:pt>
                      <c:pt idx="15852">
                        <c:v>0.1</c:v>
                      </c:pt>
                      <c:pt idx="15853">
                        <c:v>0.2</c:v>
                      </c:pt>
                      <c:pt idx="15854">
                        <c:v>0.1</c:v>
                      </c:pt>
                      <c:pt idx="15855">
                        <c:v>0.1</c:v>
                      </c:pt>
                      <c:pt idx="15856">
                        <c:v>0.1</c:v>
                      </c:pt>
                      <c:pt idx="15857">
                        <c:v>0.2</c:v>
                      </c:pt>
                      <c:pt idx="15858">
                        <c:v>0.1</c:v>
                      </c:pt>
                      <c:pt idx="15859">
                        <c:v>0</c:v>
                      </c:pt>
                      <c:pt idx="15860">
                        <c:v>0.1</c:v>
                      </c:pt>
                      <c:pt idx="15861">
                        <c:v>0.3</c:v>
                      </c:pt>
                      <c:pt idx="15862">
                        <c:v>0.1</c:v>
                      </c:pt>
                      <c:pt idx="15863">
                        <c:v>0.2</c:v>
                      </c:pt>
                      <c:pt idx="15864">
                        <c:v>0.1</c:v>
                      </c:pt>
                      <c:pt idx="15865">
                        <c:v>0.3</c:v>
                      </c:pt>
                      <c:pt idx="15866">
                        <c:v>0.2</c:v>
                      </c:pt>
                      <c:pt idx="15867">
                        <c:v>0.1</c:v>
                      </c:pt>
                      <c:pt idx="15868">
                        <c:v>0</c:v>
                      </c:pt>
                      <c:pt idx="15869">
                        <c:v>0</c:v>
                      </c:pt>
                      <c:pt idx="15870">
                        <c:v>0.3</c:v>
                      </c:pt>
                      <c:pt idx="15871">
                        <c:v>0.1</c:v>
                      </c:pt>
                      <c:pt idx="15872">
                        <c:v>0.2</c:v>
                      </c:pt>
                      <c:pt idx="15873">
                        <c:v>0.1</c:v>
                      </c:pt>
                      <c:pt idx="15874">
                        <c:v>0.1</c:v>
                      </c:pt>
                      <c:pt idx="15875">
                        <c:v>0.2</c:v>
                      </c:pt>
                      <c:pt idx="15876">
                        <c:v>0.2</c:v>
                      </c:pt>
                      <c:pt idx="15877">
                        <c:v>0</c:v>
                      </c:pt>
                      <c:pt idx="15878">
                        <c:v>0</c:v>
                      </c:pt>
                      <c:pt idx="15879">
                        <c:v>0.1</c:v>
                      </c:pt>
                      <c:pt idx="15880">
                        <c:v>0.3</c:v>
                      </c:pt>
                      <c:pt idx="15881">
                        <c:v>0.2</c:v>
                      </c:pt>
                      <c:pt idx="15882">
                        <c:v>0.2</c:v>
                      </c:pt>
                      <c:pt idx="15883">
                        <c:v>0.2</c:v>
                      </c:pt>
                      <c:pt idx="15884">
                        <c:v>0.1</c:v>
                      </c:pt>
                      <c:pt idx="15885">
                        <c:v>0.2</c:v>
                      </c:pt>
                      <c:pt idx="15886">
                        <c:v>0.2</c:v>
                      </c:pt>
                      <c:pt idx="15887">
                        <c:v>0.1</c:v>
                      </c:pt>
                      <c:pt idx="15888">
                        <c:v>0.3</c:v>
                      </c:pt>
                      <c:pt idx="15889">
                        <c:v>0.2</c:v>
                      </c:pt>
                      <c:pt idx="15890">
                        <c:v>0</c:v>
                      </c:pt>
                      <c:pt idx="15891">
                        <c:v>0.1</c:v>
                      </c:pt>
                      <c:pt idx="15892">
                        <c:v>0.1</c:v>
                      </c:pt>
                      <c:pt idx="15893">
                        <c:v>0.1</c:v>
                      </c:pt>
                      <c:pt idx="15894">
                        <c:v>0.2</c:v>
                      </c:pt>
                      <c:pt idx="15895">
                        <c:v>0.1</c:v>
                      </c:pt>
                      <c:pt idx="15896">
                        <c:v>0.2</c:v>
                      </c:pt>
                      <c:pt idx="15897">
                        <c:v>0.2</c:v>
                      </c:pt>
                      <c:pt idx="15898">
                        <c:v>0</c:v>
                      </c:pt>
                      <c:pt idx="15899">
                        <c:v>0.1</c:v>
                      </c:pt>
                      <c:pt idx="15900">
                        <c:v>0</c:v>
                      </c:pt>
                      <c:pt idx="15901">
                        <c:v>0</c:v>
                      </c:pt>
                      <c:pt idx="15902">
                        <c:v>0.1</c:v>
                      </c:pt>
                      <c:pt idx="15903">
                        <c:v>0.1</c:v>
                      </c:pt>
                      <c:pt idx="15904">
                        <c:v>0.1</c:v>
                      </c:pt>
                      <c:pt idx="15905">
                        <c:v>0.1</c:v>
                      </c:pt>
                      <c:pt idx="15906">
                        <c:v>0.2</c:v>
                      </c:pt>
                      <c:pt idx="15907">
                        <c:v>0.1</c:v>
                      </c:pt>
                      <c:pt idx="15908">
                        <c:v>0</c:v>
                      </c:pt>
                      <c:pt idx="15909">
                        <c:v>0.1</c:v>
                      </c:pt>
                      <c:pt idx="15910">
                        <c:v>0.1</c:v>
                      </c:pt>
                      <c:pt idx="15911">
                        <c:v>0.1</c:v>
                      </c:pt>
                      <c:pt idx="15912">
                        <c:v>0</c:v>
                      </c:pt>
                      <c:pt idx="15913">
                        <c:v>0.1</c:v>
                      </c:pt>
                      <c:pt idx="15914">
                        <c:v>0.2</c:v>
                      </c:pt>
                      <c:pt idx="15915">
                        <c:v>0.3</c:v>
                      </c:pt>
                      <c:pt idx="15916">
                        <c:v>0</c:v>
                      </c:pt>
                      <c:pt idx="15917">
                        <c:v>0</c:v>
                      </c:pt>
                      <c:pt idx="15918">
                        <c:v>0.1</c:v>
                      </c:pt>
                      <c:pt idx="15919">
                        <c:v>0.3</c:v>
                      </c:pt>
                      <c:pt idx="15920">
                        <c:v>0.1</c:v>
                      </c:pt>
                      <c:pt idx="15921">
                        <c:v>0</c:v>
                      </c:pt>
                      <c:pt idx="15922">
                        <c:v>0.2</c:v>
                      </c:pt>
                      <c:pt idx="15923">
                        <c:v>0.1</c:v>
                      </c:pt>
                      <c:pt idx="15924">
                        <c:v>0</c:v>
                      </c:pt>
                      <c:pt idx="15925">
                        <c:v>0</c:v>
                      </c:pt>
                      <c:pt idx="15926">
                        <c:v>0.1</c:v>
                      </c:pt>
                      <c:pt idx="15927">
                        <c:v>0.2</c:v>
                      </c:pt>
                      <c:pt idx="15928">
                        <c:v>0</c:v>
                      </c:pt>
                      <c:pt idx="15929">
                        <c:v>0</c:v>
                      </c:pt>
                      <c:pt idx="15930">
                        <c:v>0.3</c:v>
                      </c:pt>
                      <c:pt idx="15931">
                        <c:v>0.4</c:v>
                      </c:pt>
                      <c:pt idx="15932">
                        <c:v>0</c:v>
                      </c:pt>
                      <c:pt idx="15933">
                        <c:v>0.1</c:v>
                      </c:pt>
                      <c:pt idx="15934">
                        <c:v>0.1</c:v>
                      </c:pt>
                      <c:pt idx="15935">
                        <c:v>0.2</c:v>
                      </c:pt>
                      <c:pt idx="15936">
                        <c:v>0.1</c:v>
                      </c:pt>
                      <c:pt idx="15937">
                        <c:v>0.1</c:v>
                      </c:pt>
                      <c:pt idx="15938">
                        <c:v>0.1</c:v>
                      </c:pt>
                      <c:pt idx="15939">
                        <c:v>0</c:v>
                      </c:pt>
                      <c:pt idx="15940">
                        <c:v>0.2</c:v>
                      </c:pt>
                      <c:pt idx="15941">
                        <c:v>0</c:v>
                      </c:pt>
                      <c:pt idx="15942">
                        <c:v>0</c:v>
                      </c:pt>
                      <c:pt idx="15943">
                        <c:v>0</c:v>
                      </c:pt>
                      <c:pt idx="15944">
                        <c:v>0.1</c:v>
                      </c:pt>
                      <c:pt idx="15945">
                        <c:v>0.1</c:v>
                      </c:pt>
                      <c:pt idx="15946">
                        <c:v>0</c:v>
                      </c:pt>
                      <c:pt idx="15947">
                        <c:v>0.3</c:v>
                      </c:pt>
                      <c:pt idx="15948">
                        <c:v>0.1</c:v>
                      </c:pt>
                      <c:pt idx="15949">
                        <c:v>0.1</c:v>
                      </c:pt>
                      <c:pt idx="15950">
                        <c:v>0</c:v>
                      </c:pt>
                      <c:pt idx="15951">
                        <c:v>0.1</c:v>
                      </c:pt>
                      <c:pt idx="15952">
                        <c:v>0.2</c:v>
                      </c:pt>
                      <c:pt idx="15953">
                        <c:v>0</c:v>
                      </c:pt>
                      <c:pt idx="15954">
                        <c:v>0</c:v>
                      </c:pt>
                      <c:pt idx="15955">
                        <c:v>0.1</c:v>
                      </c:pt>
                      <c:pt idx="15956">
                        <c:v>0</c:v>
                      </c:pt>
                      <c:pt idx="15957">
                        <c:v>0</c:v>
                      </c:pt>
                      <c:pt idx="15958">
                        <c:v>0.1</c:v>
                      </c:pt>
                      <c:pt idx="15959">
                        <c:v>0.1</c:v>
                      </c:pt>
                      <c:pt idx="15960">
                        <c:v>0.2</c:v>
                      </c:pt>
                      <c:pt idx="15961">
                        <c:v>0.1</c:v>
                      </c:pt>
                      <c:pt idx="15962">
                        <c:v>0</c:v>
                      </c:pt>
                      <c:pt idx="15963">
                        <c:v>0.2</c:v>
                      </c:pt>
                      <c:pt idx="15964">
                        <c:v>0.1</c:v>
                      </c:pt>
                      <c:pt idx="15965">
                        <c:v>0.1</c:v>
                      </c:pt>
                      <c:pt idx="15966">
                        <c:v>0</c:v>
                      </c:pt>
                      <c:pt idx="15967">
                        <c:v>0.2</c:v>
                      </c:pt>
                      <c:pt idx="15968">
                        <c:v>0.3</c:v>
                      </c:pt>
                      <c:pt idx="15969">
                        <c:v>0.1</c:v>
                      </c:pt>
                      <c:pt idx="15970">
                        <c:v>0</c:v>
                      </c:pt>
                      <c:pt idx="15971">
                        <c:v>0.3</c:v>
                      </c:pt>
                      <c:pt idx="15972">
                        <c:v>0.4</c:v>
                      </c:pt>
                      <c:pt idx="15973">
                        <c:v>0.1</c:v>
                      </c:pt>
                      <c:pt idx="15974">
                        <c:v>0</c:v>
                      </c:pt>
                      <c:pt idx="15975">
                        <c:v>0</c:v>
                      </c:pt>
                      <c:pt idx="15976">
                        <c:v>0.1</c:v>
                      </c:pt>
                      <c:pt idx="15977">
                        <c:v>0</c:v>
                      </c:pt>
                      <c:pt idx="15978">
                        <c:v>0</c:v>
                      </c:pt>
                      <c:pt idx="15979">
                        <c:v>0</c:v>
                      </c:pt>
                      <c:pt idx="15980">
                        <c:v>0.1</c:v>
                      </c:pt>
                      <c:pt idx="15981">
                        <c:v>0.1</c:v>
                      </c:pt>
                      <c:pt idx="15982">
                        <c:v>0</c:v>
                      </c:pt>
                      <c:pt idx="15983">
                        <c:v>0</c:v>
                      </c:pt>
                      <c:pt idx="15984">
                        <c:v>0.1</c:v>
                      </c:pt>
                      <c:pt idx="15985">
                        <c:v>0.1</c:v>
                      </c:pt>
                      <c:pt idx="15986">
                        <c:v>0.1</c:v>
                      </c:pt>
                      <c:pt idx="15987">
                        <c:v>0</c:v>
                      </c:pt>
                      <c:pt idx="15988">
                        <c:v>0.1</c:v>
                      </c:pt>
                      <c:pt idx="15989">
                        <c:v>0.1</c:v>
                      </c:pt>
                      <c:pt idx="15990">
                        <c:v>0</c:v>
                      </c:pt>
                      <c:pt idx="15991">
                        <c:v>0</c:v>
                      </c:pt>
                      <c:pt idx="15992">
                        <c:v>0.1</c:v>
                      </c:pt>
                      <c:pt idx="15993">
                        <c:v>0.1</c:v>
                      </c:pt>
                      <c:pt idx="15994">
                        <c:v>0.1</c:v>
                      </c:pt>
                      <c:pt idx="15995">
                        <c:v>0.1</c:v>
                      </c:pt>
                      <c:pt idx="15996">
                        <c:v>0</c:v>
                      </c:pt>
                      <c:pt idx="15997">
                        <c:v>0</c:v>
                      </c:pt>
                      <c:pt idx="15998">
                        <c:v>0</c:v>
                      </c:pt>
                      <c:pt idx="15999">
                        <c:v>0.1</c:v>
                      </c:pt>
                      <c:pt idx="16000">
                        <c:v>0</c:v>
                      </c:pt>
                      <c:pt idx="16001">
                        <c:v>0.1</c:v>
                      </c:pt>
                      <c:pt idx="16002">
                        <c:v>0</c:v>
                      </c:pt>
                      <c:pt idx="16003">
                        <c:v>0</c:v>
                      </c:pt>
                      <c:pt idx="16004">
                        <c:v>0.2</c:v>
                      </c:pt>
                      <c:pt idx="16005">
                        <c:v>0.1</c:v>
                      </c:pt>
                      <c:pt idx="16006">
                        <c:v>0.1</c:v>
                      </c:pt>
                      <c:pt idx="16007">
                        <c:v>0.2</c:v>
                      </c:pt>
                      <c:pt idx="16008">
                        <c:v>0.2</c:v>
                      </c:pt>
                      <c:pt idx="16009">
                        <c:v>0.1</c:v>
                      </c:pt>
                      <c:pt idx="16010">
                        <c:v>0</c:v>
                      </c:pt>
                      <c:pt idx="16011">
                        <c:v>0.1</c:v>
                      </c:pt>
                      <c:pt idx="16012">
                        <c:v>0.1</c:v>
                      </c:pt>
                      <c:pt idx="16013">
                        <c:v>0.1</c:v>
                      </c:pt>
                      <c:pt idx="16014">
                        <c:v>0</c:v>
                      </c:pt>
                      <c:pt idx="16015">
                        <c:v>0</c:v>
                      </c:pt>
                      <c:pt idx="16016">
                        <c:v>0.1</c:v>
                      </c:pt>
                      <c:pt idx="16017">
                        <c:v>0.1</c:v>
                      </c:pt>
                      <c:pt idx="16018">
                        <c:v>0.3</c:v>
                      </c:pt>
                      <c:pt idx="16019">
                        <c:v>0.3</c:v>
                      </c:pt>
                      <c:pt idx="16020">
                        <c:v>0.1</c:v>
                      </c:pt>
                      <c:pt idx="16021">
                        <c:v>0</c:v>
                      </c:pt>
                      <c:pt idx="16022">
                        <c:v>0.1</c:v>
                      </c:pt>
                      <c:pt idx="16023">
                        <c:v>0</c:v>
                      </c:pt>
                      <c:pt idx="16024">
                        <c:v>0.1</c:v>
                      </c:pt>
                      <c:pt idx="16025">
                        <c:v>0.1</c:v>
                      </c:pt>
                      <c:pt idx="16026">
                        <c:v>0</c:v>
                      </c:pt>
                      <c:pt idx="16027">
                        <c:v>0.4</c:v>
                      </c:pt>
                      <c:pt idx="16028">
                        <c:v>0.3</c:v>
                      </c:pt>
                      <c:pt idx="16029">
                        <c:v>0.1</c:v>
                      </c:pt>
                      <c:pt idx="16030">
                        <c:v>0</c:v>
                      </c:pt>
                      <c:pt idx="16031">
                        <c:v>0.1</c:v>
                      </c:pt>
                      <c:pt idx="16032">
                        <c:v>0</c:v>
                      </c:pt>
                      <c:pt idx="16033">
                        <c:v>0.2</c:v>
                      </c:pt>
                      <c:pt idx="16034">
                        <c:v>0.1</c:v>
                      </c:pt>
                      <c:pt idx="16035">
                        <c:v>0</c:v>
                      </c:pt>
                      <c:pt idx="16036">
                        <c:v>0</c:v>
                      </c:pt>
                      <c:pt idx="16037">
                        <c:v>0.1</c:v>
                      </c:pt>
                      <c:pt idx="16038">
                        <c:v>0.1</c:v>
                      </c:pt>
                      <c:pt idx="16039">
                        <c:v>0.4</c:v>
                      </c:pt>
                      <c:pt idx="16040">
                        <c:v>0</c:v>
                      </c:pt>
                      <c:pt idx="16041">
                        <c:v>0</c:v>
                      </c:pt>
                      <c:pt idx="16042">
                        <c:v>0</c:v>
                      </c:pt>
                      <c:pt idx="16043">
                        <c:v>0</c:v>
                      </c:pt>
                      <c:pt idx="16044">
                        <c:v>0.1</c:v>
                      </c:pt>
                      <c:pt idx="16045">
                        <c:v>0.1</c:v>
                      </c:pt>
                      <c:pt idx="16046">
                        <c:v>0.1</c:v>
                      </c:pt>
                      <c:pt idx="16047">
                        <c:v>0</c:v>
                      </c:pt>
                    </c:numCache>
                  </c:numRef>
                </c:yVal>
                <c:smooth val="0"/>
                <c:extLst xmlns:c15="http://schemas.microsoft.com/office/drawing/2012/chart">
                  <c:ext xmlns:c16="http://schemas.microsoft.com/office/drawing/2014/chart" uri="{C3380CC4-5D6E-409C-BE32-E72D297353CC}">
                    <c16:uniqueId val="{00000004-53BA-45FF-849A-8D9A7DAFBBDB}"/>
                  </c:ext>
                </c:extLst>
              </c15:ser>
            </c15:filteredScatterSeries>
            <c15:filteredScatterSeries>
              <c15:ser>
                <c:idx val="4"/>
                <c:order val="4"/>
                <c:tx>
                  <c:v>CO2 november</c:v>
                </c:tx>
                <c:spPr>
                  <a:ln w="28575" cap="rnd">
                    <a:solidFill>
                      <a:schemeClr val="accent5"/>
                    </a:solidFill>
                    <a:round/>
                  </a:ln>
                  <a:effectLst/>
                </c:spPr>
                <c:marker>
                  <c:symbol val="none"/>
                </c:marker>
                <c:xVal>
                  <c:numRef>
                    <c:extLst xmlns:c15="http://schemas.microsoft.com/office/drawing/2012/chart">
                      <c:ext xmlns:c15="http://schemas.microsoft.com/office/drawing/2012/chart" uri="{02D57815-91ED-43cb-92C2-25804820EDAC}">
                        <c15:formulaRef>
                          <c15:sqref>'ventilation 2'!$A$2:$A$16049</c15:sqref>
                        </c15:formulaRef>
                      </c:ext>
                    </c:extLst>
                    <c:numCache>
                      <c:formatCode>0.00</c:formatCode>
                      <c:ptCount val="16048"/>
                      <c:pt idx="0">
                        <c:v>0.56592592592592594</c:v>
                      </c:pt>
                      <c:pt idx="1">
                        <c:v>0.56616898148009098</c:v>
                      </c:pt>
                      <c:pt idx="2">
                        <c:v>0.56641203703425602</c:v>
                      </c:pt>
                      <c:pt idx="3">
                        <c:v>0.56665509259569702</c:v>
                      </c:pt>
                      <c:pt idx="4">
                        <c:v>0.56689814814986206</c:v>
                      </c:pt>
                      <c:pt idx="5">
                        <c:v>0.5671412037040271</c:v>
                      </c:pt>
                      <c:pt idx="6">
                        <c:v>0.56738425925819214</c:v>
                      </c:pt>
                      <c:pt idx="7">
                        <c:v>0.56762731481235718</c:v>
                      </c:pt>
                      <c:pt idx="8">
                        <c:v>0.56787037036652221</c:v>
                      </c:pt>
                      <c:pt idx="9">
                        <c:v>0.56811342592796321</c:v>
                      </c:pt>
                      <c:pt idx="10">
                        <c:v>0.56835648148212825</c:v>
                      </c:pt>
                      <c:pt idx="11">
                        <c:v>0.56859953703629329</c:v>
                      </c:pt>
                      <c:pt idx="12">
                        <c:v>0.56884259259045833</c:v>
                      </c:pt>
                      <c:pt idx="13">
                        <c:v>0.56908564814462337</c:v>
                      </c:pt>
                      <c:pt idx="14">
                        <c:v>0.56932870370606437</c:v>
                      </c:pt>
                      <c:pt idx="15">
                        <c:v>0.5695717592602294</c:v>
                      </c:pt>
                      <c:pt idx="16">
                        <c:v>0.56981481481439444</c:v>
                      </c:pt>
                      <c:pt idx="17">
                        <c:v>0.57005787036855948</c:v>
                      </c:pt>
                      <c:pt idx="18">
                        <c:v>0.57030092592272452</c:v>
                      </c:pt>
                      <c:pt idx="19">
                        <c:v>0.57055555555366921</c:v>
                      </c:pt>
                      <c:pt idx="20">
                        <c:v>0.57079861110783425</c:v>
                      </c:pt>
                      <c:pt idx="21">
                        <c:v>0.57104166666927525</c:v>
                      </c:pt>
                      <c:pt idx="22">
                        <c:v>0.57128472222344029</c:v>
                      </c:pt>
                      <c:pt idx="23">
                        <c:v>0.57152777777760533</c:v>
                      </c:pt>
                      <c:pt idx="24">
                        <c:v>0.57177083333177037</c:v>
                      </c:pt>
                      <c:pt idx="25">
                        <c:v>0.57201388888593541</c:v>
                      </c:pt>
                      <c:pt idx="26">
                        <c:v>0.5722569444473764</c:v>
                      </c:pt>
                      <c:pt idx="27">
                        <c:v>0.57250000000154144</c:v>
                      </c:pt>
                      <c:pt idx="28">
                        <c:v>0.57274305555570648</c:v>
                      </c:pt>
                      <c:pt idx="29">
                        <c:v>0.57298611110987152</c:v>
                      </c:pt>
                      <c:pt idx="30">
                        <c:v>0.57322916666403656</c:v>
                      </c:pt>
                      <c:pt idx="31">
                        <c:v>0.5734722222182016</c:v>
                      </c:pt>
                      <c:pt idx="32">
                        <c:v>0.5737152777796426</c:v>
                      </c:pt>
                      <c:pt idx="33">
                        <c:v>0.57395833333380764</c:v>
                      </c:pt>
                      <c:pt idx="34">
                        <c:v>0.57420138888797267</c:v>
                      </c:pt>
                      <c:pt idx="35">
                        <c:v>0.57444444444213771</c:v>
                      </c:pt>
                      <c:pt idx="36">
                        <c:v>0.57468749999630275</c:v>
                      </c:pt>
                      <c:pt idx="37">
                        <c:v>0.57493055555774375</c:v>
                      </c:pt>
                      <c:pt idx="38">
                        <c:v>0.57517361111190879</c:v>
                      </c:pt>
                      <c:pt idx="39">
                        <c:v>0.57541666666607383</c:v>
                      </c:pt>
                      <c:pt idx="40">
                        <c:v>0.57565972222023887</c:v>
                      </c:pt>
                      <c:pt idx="41">
                        <c:v>0.57590277777440391</c:v>
                      </c:pt>
                      <c:pt idx="42">
                        <c:v>0.5761458333358449</c:v>
                      </c:pt>
                      <c:pt idx="43">
                        <c:v>0.57638888889000994</c:v>
                      </c:pt>
                      <c:pt idx="44">
                        <c:v>0.57663194444417498</c:v>
                      </c:pt>
                      <c:pt idx="45">
                        <c:v>0.57687499999834002</c:v>
                      </c:pt>
                      <c:pt idx="46">
                        <c:v>0.57711805555250506</c:v>
                      </c:pt>
                      <c:pt idx="47">
                        <c:v>0.57736111111394606</c:v>
                      </c:pt>
                      <c:pt idx="48">
                        <c:v>0.5776041666681111</c:v>
                      </c:pt>
                      <c:pt idx="49">
                        <c:v>0.57784722222227614</c:v>
                      </c:pt>
                      <c:pt idx="50">
                        <c:v>0.57809027777644117</c:v>
                      </c:pt>
                      <c:pt idx="51">
                        <c:v>0.57833333333060621</c:v>
                      </c:pt>
                      <c:pt idx="52">
                        <c:v>0.57857638888477125</c:v>
                      </c:pt>
                      <c:pt idx="53">
                        <c:v>0.57881944444621225</c:v>
                      </c:pt>
                      <c:pt idx="54">
                        <c:v>0.57906250000037729</c:v>
                      </c:pt>
                      <c:pt idx="55">
                        <c:v>0.57930555555454233</c:v>
                      </c:pt>
                      <c:pt idx="56">
                        <c:v>0.57954861110870737</c:v>
                      </c:pt>
                      <c:pt idx="57">
                        <c:v>0.57979166666287241</c:v>
                      </c:pt>
                      <c:pt idx="58">
                        <c:v>0.5800347222243134</c:v>
                      </c:pt>
                      <c:pt idx="59">
                        <c:v>0.58027777777847844</c:v>
                      </c:pt>
                      <c:pt idx="60">
                        <c:v>0.58052083333264348</c:v>
                      </c:pt>
                      <c:pt idx="61">
                        <c:v>0.58076388888680852</c:v>
                      </c:pt>
                      <c:pt idx="62">
                        <c:v>0.58100694444097356</c:v>
                      </c:pt>
                      <c:pt idx="63">
                        <c:v>0.58125000000241456</c:v>
                      </c:pt>
                      <c:pt idx="64">
                        <c:v>0.5814930555565796</c:v>
                      </c:pt>
                      <c:pt idx="65">
                        <c:v>0.58173611111074464</c:v>
                      </c:pt>
                      <c:pt idx="66">
                        <c:v>0.58197916666490968</c:v>
                      </c:pt>
                      <c:pt idx="67">
                        <c:v>0.58223379629585437</c:v>
                      </c:pt>
                      <c:pt idx="68">
                        <c:v>0.58247685185001941</c:v>
                      </c:pt>
                      <c:pt idx="69">
                        <c:v>0.58271990740418445</c:v>
                      </c:pt>
                      <c:pt idx="70">
                        <c:v>0.58296296296562544</c:v>
                      </c:pt>
                      <c:pt idx="71">
                        <c:v>0.58320601851979048</c:v>
                      </c:pt>
                      <c:pt idx="72">
                        <c:v>0.58344907407395552</c:v>
                      </c:pt>
                      <c:pt idx="73">
                        <c:v>0.58369212962812056</c:v>
                      </c:pt>
                      <c:pt idx="74">
                        <c:v>0.5839351851822856</c:v>
                      </c:pt>
                      <c:pt idx="75">
                        <c:v>0.5841782407437266</c:v>
                      </c:pt>
                      <c:pt idx="76">
                        <c:v>0.58442129629789163</c:v>
                      </c:pt>
                      <c:pt idx="77">
                        <c:v>0.58466435185205667</c:v>
                      </c:pt>
                      <c:pt idx="78">
                        <c:v>0.58490740740622171</c:v>
                      </c:pt>
                      <c:pt idx="79">
                        <c:v>0.58515046296038675</c:v>
                      </c:pt>
                      <c:pt idx="80">
                        <c:v>0.58539351851455179</c:v>
                      </c:pt>
                      <c:pt idx="81">
                        <c:v>0.58563657407599279</c:v>
                      </c:pt>
                      <c:pt idx="82">
                        <c:v>0.58587962963015783</c:v>
                      </c:pt>
                      <c:pt idx="83">
                        <c:v>0.58612268518432287</c:v>
                      </c:pt>
                      <c:pt idx="84">
                        <c:v>0.58636574073848791</c:v>
                      </c:pt>
                      <c:pt idx="85">
                        <c:v>0.58660879629265295</c:v>
                      </c:pt>
                      <c:pt idx="86">
                        <c:v>0.58685185185409394</c:v>
                      </c:pt>
                      <c:pt idx="87">
                        <c:v>0.58709490740825898</c:v>
                      </c:pt>
                      <c:pt idx="88">
                        <c:v>0.58733796296242402</c:v>
                      </c:pt>
                      <c:pt idx="89">
                        <c:v>0.58758101851658906</c:v>
                      </c:pt>
                      <c:pt idx="90">
                        <c:v>0.5878240740707541</c:v>
                      </c:pt>
                      <c:pt idx="91">
                        <c:v>0.5880671296321951</c:v>
                      </c:pt>
                      <c:pt idx="92">
                        <c:v>0.58831018518636014</c:v>
                      </c:pt>
                      <c:pt idx="93">
                        <c:v>0.58855324074052517</c:v>
                      </c:pt>
                      <c:pt idx="94">
                        <c:v>0.58879629629469021</c:v>
                      </c:pt>
                      <c:pt idx="95">
                        <c:v>0.58903935184885525</c:v>
                      </c:pt>
                      <c:pt idx="96">
                        <c:v>0.58928240741029625</c:v>
                      </c:pt>
                      <c:pt idx="97">
                        <c:v>0.58952546296446129</c:v>
                      </c:pt>
                      <c:pt idx="98">
                        <c:v>0.58976851851862633</c:v>
                      </c:pt>
                      <c:pt idx="99">
                        <c:v>0.59001157407279137</c:v>
                      </c:pt>
                      <c:pt idx="100">
                        <c:v>0.59025462962695641</c:v>
                      </c:pt>
                      <c:pt idx="101">
                        <c:v>0.59049768518112145</c:v>
                      </c:pt>
                      <c:pt idx="102">
                        <c:v>0.59074074074256244</c:v>
                      </c:pt>
                      <c:pt idx="103">
                        <c:v>0.59098379629672748</c:v>
                      </c:pt>
                      <c:pt idx="104">
                        <c:v>0.59122685185089252</c:v>
                      </c:pt>
                      <c:pt idx="105">
                        <c:v>0.59146990740505756</c:v>
                      </c:pt>
                      <c:pt idx="106">
                        <c:v>0.5917129629592226</c:v>
                      </c:pt>
                      <c:pt idx="107">
                        <c:v>0.5919560185206636</c:v>
                      </c:pt>
                      <c:pt idx="108">
                        <c:v>0.59219907407482864</c:v>
                      </c:pt>
                      <c:pt idx="109">
                        <c:v>0.59244212962899367</c:v>
                      </c:pt>
                      <c:pt idx="110">
                        <c:v>0.59268518518315871</c:v>
                      </c:pt>
                      <c:pt idx="111">
                        <c:v>0.59292824073732375</c:v>
                      </c:pt>
                      <c:pt idx="112">
                        <c:v>0.59317129629876475</c:v>
                      </c:pt>
                      <c:pt idx="113">
                        <c:v>0.59341435185292979</c:v>
                      </c:pt>
                      <c:pt idx="114">
                        <c:v>0.59365740740709483</c:v>
                      </c:pt>
                      <c:pt idx="115">
                        <c:v>0.59391203703803952</c:v>
                      </c:pt>
                      <c:pt idx="116">
                        <c:v>0.59415509259220456</c:v>
                      </c:pt>
                      <c:pt idx="117">
                        <c:v>0.5943981481463696</c:v>
                      </c:pt>
                      <c:pt idx="118">
                        <c:v>0.59464120370053464</c:v>
                      </c:pt>
                      <c:pt idx="119">
                        <c:v>0.59488425926197563</c:v>
                      </c:pt>
                      <c:pt idx="120">
                        <c:v>0.59512731481614067</c:v>
                      </c:pt>
                      <c:pt idx="121">
                        <c:v>0.59537037037030571</c:v>
                      </c:pt>
                      <c:pt idx="122">
                        <c:v>0.59561342592447075</c:v>
                      </c:pt>
                      <c:pt idx="123">
                        <c:v>0.59585648147863579</c:v>
                      </c:pt>
                      <c:pt idx="124">
                        <c:v>0.59609953704007679</c:v>
                      </c:pt>
                      <c:pt idx="125">
                        <c:v>0.59634259259424183</c:v>
                      </c:pt>
                      <c:pt idx="126">
                        <c:v>0.59658564814840687</c:v>
                      </c:pt>
                      <c:pt idx="127">
                        <c:v>0.59682870370257191</c:v>
                      </c:pt>
                      <c:pt idx="128">
                        <c:v>0.59707175925673694</c:v>
                      </c:pt>
                      <c:pt idx="129">
                        <c:v>0.59731481481090198</c:v>
                      </c:pt>
                      <c:pt idx="130">
                        <c:v>0.59755787037234298</c:v>
                      </c:pt>
                      <c:pt idx="131">
                        <c:v>0.59780092592650802</c:v>
                      </c:pt>
                      <c:pt idx="132">
                        <c:v>0.59804398148067306</c:v>
                      </c:pt>
                      <c:pt idx="133">
                        <c:v>0.5982870370348381</c:v>
                      </c:pt>
                      <c:pt idx="134">
                        <c:v>0.59853009258900314</c:v>
                      </c:pt>
                      <c:pt idx="135">
                        <c:v>0.59877314815044413</c:v>
                      </c:pt>
                      <c:pt idx="136">
                        <c:v>0.59901620370460917</c:v>
                      </c:pt>
                      <c:pt idx="137">
                        <c:v>0.59925925925877421</c:v>
                      </c:pt>
                      <c:pt idx="138">
                        <c:v>0.59950231481293925</c:v>
                      </c:pt>
                      <c:pt idx="139">
                        <c:v>0.59974537036710429</c:v>
                      </c:pt>
                      <c:pt idx="140">
                        <c:v>0.59998842592854529</c:v>
                      </c:pt>
                      <c:pt idx="141">
                        <c:v>0.60023148148271033</c:v>
                      </c:pt>
                      <c:pt idx="142">
                        <c:v>0.60047453703687537</c:v>
                      </c:pt>
                      <c:pt idx="143">
                        <c:v>0.60071759259104041</c:v>
                      </c:pt>
                      <c:pt idx="144">
                        <c:v>0.60096064814520544</c:v>
                      </c:pt>
                      <c:pt idx="145">
                        <c:v>0.60120370370664644</c:v>
                      </c:pt>
                      <c:pt idx="146">
                        <c:v>0.60144675926081148</c:v>
                      </c:pt>
                      <c:pt idx="147">
                        <c:v>0.60168981481497652</c:v>
                      </c:pt>
                      <c:pt idx="148">
                        <c:v>0.60193287036914156</c:v>
                      </c:pt>
                      <c:pt idx="149">
                        <c:v>0.6021759259233066</c:v>
                      </c:pt>
                      <c:pt idx="150">
                        <c:v>0.60241898147747164</c:v>
                      </c:pt>
                      <c:pt idx="151">
                        <c:v>0.60266203703891263</c:v>
                      </c:pt>
                      <c:pt idx="152">
                        <c:v>0.60290509259307767</c:v>
                      </c:pt>
                      <c:pt idx="153">
                        <c:v>0.60314814814724271</c:v>
                      </c:pt>
                      <c:pt idx="154">
                        <c:v>0.60339120370140775</c:v>
                      </c:pt>
                      <c:pt idx="155">
                        <c:v>0.60363425925557279</c:v>
                      </c:pt>
                      <c:pt idx="156">
                        <c:v>0.60387731481701379</c:v>
                      </c:pt>
                      <c:pt idx="157">
                        <c:v>0.60412037037117883</c:v>
                      </c:pt>
                      <c:pt idx="158">
                        <c:v>0.60436342592534387</c:v>
                      </c:pt>
                      <c:pt idx="159">
                        <c:v>0.60460648147950891</c:v>
                      </c:pt>
                      <c:pt idx="160">
                        <c:v>0.60484953703367395</c:v>
                      </c:pt>
                      <c:pt idx="161">
                        <c:v>0.60509259259511494</c:v>
                      </c:pt>
                      <c:pt idx="162">
                        <c:v>0.60533564814927998</c:v>
                      </c:pt>
                      <c:pt idx="163">
                        <c:v>0.60559027778022467</c:v>
                      </c:pt>
                      <c:pt idx="164">
                        <c:v>0.60583333333438971</c:v>
                      </c:pt>
                      <c:pt idx="165">
                        <c:v>0.60607638888855475</c:v>
                      </c:pt>
                      <c:pt idx="166">
                        <c:v>0.60631944444271979</c:v>
                      </c:pt>
                      <c:pt idx="167">
                        <c:v>0.60656249999688483</c:v>
                      </c:pt>
                      <c:pt idx="168">
                        <c:v>0.60680555555832583</c:v>
                      </c:pt>
                      <c:pt idx="169">
                        <c:v>0.60704861111249087</c:v>
                      </c:pt>
                      <c:pt idx="170">
                        <c:v>0.6072916666666559</c:v>
                      </c:pt>
                      <c:pt idx="171">
                        <c:v>0.60753472222082094</c:v>
                      </c:pt>
                      <c:pt idx="172">
                        <c:v>0.60777777777498598</c:v>
                      </c:pt>
                      <c:pt idx="173">
                        <c:v>0.60802083333642698</c:v>
                      </c:pt>
                      <c:pt idx="174">
                        <c:v>0.60826388889059202</c:v>
                      </c:pt>
                      <c:pt idx="175">
                        <c:v>0.60850694444475706</c:v>
                      </c:pt>
                      <c:pt idx="176">
                        <c:v>0.6087499999989221</c:v>
                      </c:pt>
                      <c:pt idx="177">
                        <c:v>0.60899305555308714</c:v>
                      </c:pt>
                      <c:pt idx="178">
                        <c:v>0.60923611110725218</c:v>
                      </c:pt>
                      <c:pt idx="179">
                        <c:v>0.60947916666869317</c:v>
                      </c:pt>
                      <c:pt idx="180">
                        <c:v>0.60972222222285821</c:v>
                      </c:pt>
                      <c:pt idx="181">
                        <c:v>0.60996527777702325</c:v>
                      </c:pt>
                      <c:pt idx="182">
                        <c:v>0.61020833333118829</c:v>
                      </c:pt>
                      <c:pt idx="183">
                        <c:v>0.61045138888535333</c:v>
                      </c:pt>
                      <c:pt idx="184">
                        <c:v>0.61069444444679433</c:v>
                      </c:pt>
                      <c:pt idx="185">
                        <c:v>0.61093750000095937</c:v>
                      </c:pt>
                      <c:pt idx="186">
                        <c:v>0.61118055555512441</c:v>
                      </c:pt>
                      <c:pt idx="187">
                        <c:v>0.61142361110928944</c:v>
                      </c:pt>
                      <c:pt idx="188">
                        <c:v>0.61166666666345448</c:v>
                      </c:pt>
                      <c:pt idx="189">
                        <c:v>0.61190972222489548</c:v>
                      </c:pt>
                      <c:pt idx="190">
                        <c:v>0.61215277777906052</c:v>
                      </c:pt>
                      <c:pt idx="191">
                        <c:v>0.61239583333322556</c:v>
                      </c:pt>
                      <c:pt idx="192">
                        <c:v>0.6126388888873906</c:v>
                      </c:pt>
                      <c:pt idx="193">
                        <c:v>0.61288194444155564</c:v>
                      </c:pt>
                      <c:pt idx="194">
                        <c:v>0.61312500000299663</c:v>
                      </c:pt>
                      <c:pt idx="195">
                        <c:v>0.61336805555716167</c:v>
                      </c:pt>
                      <c:pt idx="196">
                        <c:v>0.61361111111132671</c:v>
                      </c:pt>
                      <c:pt idx="197">
                        <c:v>0.61385416666549175</c:v>
                      </c:pt>
                      <c:pt idx="198">
                        <c:v>0.61409722221965679</c:v>
                      </c:pt>
                      <c:pt idx="199">
                        <c:v>0.61434027777382183</c:v>
                      </c:pt>
                      <c:pt idx="200">
                        <c:v>0.61458333333526283</c:v>
                      </c:pt>
                      <c:pt idx="201">
                        <c:v>0.61482638888942787</c:v>
                      </c:pt>
                      <c:pt idx="202">
                        <c:v>0.61506944444359291</c:v>
                      </c:pt>
                      <c:pt idx="203">
                        <c:v>0.61531249999775794</c:v>
                      </c:pt>
                      <c:pt idx="204">
                        <c:v>0.61555555555192298</c:v>
                      </c:pt>
                      <c:pt idx="205">
                        <c:v>0.61579861111336398</c:v>
                      </c:pt>
                      <c:pt idx="206">
                        <c:v>0.61604166666752902</c:v>
                      </c:pt>
                      <c:pt idx="207">
                        <c:v>0.61628472222169406</c:v>
                      </c:pt>
                      <c:pt idx="208">
                        <c:v>0.6165277777758591</c:v>
                      </c:pt>
                      <c:pt idx="209">
                        <c:v>0.61677083333002414</c:v>
                      </c:pt>
                      <c:pt idx="210">
                        <c:v>0.61701388889146513</c:v>
                      </c:pt>
                      <c:pt idx="211">
                        <c:v>0.61726851851513387</c:v>
                      </c:pt>
                      <c:pt idx="212">
                        <c:v>0.61751157407657487</c:v>
                      </c:pt>
                      <c:pt idx="213">
                        <c:v>0.6177546296307399</c:v>
                      </c:pt>
                      <c:pt idx="214">
                        <c:v>0.61799768518490494</c:v>
                      </c:pt>
                      <c:pt idx="215">
                        <c:v>0.61824074073906998</c:v>
                      </c:pt>
                      <c:pt idx="216">
                        <c:v>0.61848379629323502</c:v>
                      </c:pt>
                      <c:pt idx="217">
                        <c:v>0.61872685185467602</c:v>
                      </c:pt>
                      <c:pt idx="218">
                        <c:v>0.61896990740884106</c:v>
                      </c:pt>
                      <c:pt idx="219">
                        <c:v>0.6192129629630061</c:v>
                      </c:pt>
                      <c:pt idx="220">
                        <c:v>0.61945601851717114</c:v>
                      </c:pt>
                      <c:pt idx="221">
                        <c:v>0.61969907407133618</c:v>
                      </c:pt>
                      <c:pt idx="222">
                        <c:v>0.61994212962550121</c:v>
                      </c:pt>
                      <c:pt idx="223">
                        <c:v>0.62018518518694221</c:v>
                      </c:pt>
                      <c:pt idx="224">
                        <c:v>0.62042824074110725</c:v>
                      </c:pt>
                      <c:pt idx="225">
                        <c:v>0.62067129629527229</c:v>
                      </c:pt>
                      <c:pt idx="226">
                        <c:v>0.62091435184943733</c:v>
                      </c:pt>
                      <c:pt idx="227">
                        <c:v>0.62115740740360237</c:v>
                      </c:pt>
                      <c:pt idx="228">
                        <c:v>0.62140046296504337</c:v>
                      </c:pt>
                      <c:pt idx="229">
                        <c:v>0.6216435185192084</c:v>
                      </c:pt>
                      <c:pt idx="230">
                        <c:v>0.62188657407337344</c:v>
                      </c:pt>
                      <c:pt idx="231">
                        <c:v>0.62212962962753848</c:v>
                      </c:pt>
                      <c:pt idx="232">
                        <c:v>0.62237268518170352</c:v>
                      </c:pt>
                      <c:pt idx="233">
                        <c:v>0.62261574074314452</c:v>
                      </c:pt>
                      <c:pt idx="234">
                        <c:v>0.62285879629730956</c:v>
                      </c:pt>
                      <c:pt idx="235">
                        <c:v>0.6231018518514746</c:v>
                      </c:pt>
                      <c:pt idx="236">
                        <c:v>0.62334490740563964</c:v>
                      </c:pt>
                      <c:pt idx="237">
                        <c:v>0.62358796295980468</c:v>
                      </c:pt>
                      <c:pt idx="238">
                        <c:v>0.62383101852124567</c:v>
                      </c:pt>
                      <c:pt idx="239">
                        <c:v>0.62407407407541071</c:v>
                      </c:pt>
                      <c:pt idx="240">
                        <c:v>0.62431712962957575</c:v>
                      </c:pt>
                      <c:pt idx="241">
                        <c:v>0.62456018518374079</c:v>
                      </c:pt>
                      <c:pt idx="242">
                        <c:v>0.62480324073790583</c:v>
                      </c:pt>
                      <c:pt idx="243">
                        <c:v>0.62504629629934683</c:v>
                      </c:pt>
                      <c:pt idx="244">
                        <c:v>0.62528935185351187</c:v>
                      </c:pt>
                      <c:pt idx="245">
                        <c:v>0.6255324074076769</c:v>
                      </c:pt>
                      <c:pt idx="246">
                        <c:v>0.62577546296184194</c:v>
                      </c:pt>
                      <c:pt idx="247">
                        <c:v>0.62601851851600698</c:v>
                      </c:pt>
                      <c:pt idx="248">
                        <c:v>0.62626157407017202</c:v>
                      </c:pt>
                      <c:pt idx="249">
                        <c:v>0.62650462963161302</c:v>
                      </c:pt>
                      <c:pt idx="250">
                        <c:v>0.62674768518577806</c:v>
                      </c:pt>
                      <c:pt idx="251">
                        <c:v>0.6269907407399431</c:v>
                      </c:pt>
                      <c:pt idx="252">
                        <c:v>0.62723379629410814</c:v>
                      </c:pt>
                      <c:pt idx="253">
                        <c:v>0.62747685184827318</c:v>
                      </c:pt>
                      <c:pt idx="254">
                        <c:v>0.62771990740971417</c:v>
                      </c:pt>
                      <c:pt idx="255">
                        <c:v>0.62796296296387921</c:v>
                      </c:pt>
                      <c:pt idx="256">
                        <c:v>0.62820601851804425</c:v>
                      </c:pt>
                      <c:pt idx="257">
                        <c:v>0.62844907407220929</c:v>
                      </c:pt>
                      <c:pt idx="258">
                        <c:v>0.62869212962637433</c:v>
                      </c:pt>
                      <c:pt idx="259">
                        <c:v>0.62894675925731902</c:v>
                      </c:pt>
                      <c:pt idx="260">
                        <c:v>0.62918981481148406</c:v>
                      </c:pt>
                      <c:pt idx="261">
                        <c:v>0.62943287037292506</c:v>
                      </c:pt>
                      <c:pt idx="262">
                        <c:v>0.6296759259270901</c:v>
                      </c:pt>
                      <c:pt idx="263">
                        <c:v>0.62991898148125514</c:v>
                      </c:pt>
                      <c:pt idx="264">
                        <c:v>0.63016203703542018</c:v>
                      </c:pt>
                      <c:pt idx="265">
                        <c:v>0.63040509258958521</c:v>
                      </c:pt>
                      <c:pt idx="266">
                        <c:v>0.63064814815102621</c:v>
                      </c:pt>
                      <c:pt idx="267">
                        <c:v>0.63089120370519125</c:v>
                      </c:pt>
                      <c:pt idx="268">
                        <c:v>0.63113425925935629</c:v>
                      </c:pt>
                      <c:pt idx="269">
                        <c:v>0.63137731481352133</c:v>
                      </c:pt>
                      <c:pt idx="270">
                        <c:v>0.63162037036768637</c:v>
                      </c:pt>
                      <c:pt idx="271">
                        <c:v>0.63186342592185141</c:v>
                      </c:pt>
                      <c:pt idx="272">
                        <c:v>0.6321064814832924</c:v>
                      </c:pt>
                      <c:pt idx="273">
                        <c:v>0.63234953703745744</c:v>
                      </c:pt>
                      <c:pt idx="274">
                        <c:v>0.63259259259162248</c:v>
                      </c:pt>
                      <c:pt idx="275">
                        <c:v>0.63283564814578752</c:v>
                      </c:pt>
                      <c:pt idx="276">
                        <c:v>0.63307870369995256</c:v>
                      </c:pt>
                      <c:pt idx="277">
                        <c:v>0.63332175926139356</c:v>
                      </c:pt>
                      <c:pt idx="278">
                        <c:v>0.6335648148155586</c:v>
                      </c:pt>
                      <c:pt idx="279">
                        <c:v>0.63380787036972364</c:v>
                      </c:pt>
                      <c:pt idx="280">
                        <c:v>0.63405092592388868</c:v>
                      </c:pt>
                      <c:pt idx="281">
                        <c:v>0.63429398147805371</c:v>
                      </c:pt>
                      <c:pt idx="282">
                        <c:v>0.63453703703949471</c:v>
                      </c:pt>
                      <c:pt idx="283">
                        <c:v>0.63478009259365975</c:v>
                      </c:pt>
                      <c:pt idx="284">
                        <c:v>0.63502314814782479</c:v>
                      </c:pt>
                      <c:pt idx="285">
                        <c:v>0.63526620370198983</c:v>
                      </c:pt>
                      <c:pt idx="286">
                        <c:v>0.63550925925615487</c:v>
                      </c:pt>
                      <c:pt idx="287">
                        <c:v>0.63575231481759586</c:v>
                      </c:pt>
                      <c:pt idx="288">
                        <c:v>0.6359953703717609</c:v>
                      </c:pt>
                      <c:pt idx="289">
                        <c:v>0.63623842592592594</c:v>
                      </c:pt>
                      <c:pt idx="290">
                        <c:v>0.63648148148009098</c:v>
                      </c:pt>
                      <c:pt idx="291">
                        <c:v>0.63672453703425602</c:v>
                      </c:pt>
                      <c:pt idx="292">
                        <c:v>0.63696759259569702</c:v>
                      </c:pt>
                      <c:pt idx="293">
                        <c:v>0.63721064814986206</c:v>
                      </c:pt>
                      <c:pt idx="294">
                        <c:v>0.6374537037040271</c:v>
                      </c:pt>
                      <c:pt idx="295">
                        <c:v>0.63769675925819214</c:v>
                      </c:pt>
                      <c:pt idx="296">
                        <c:v>0.63793981481235718</c:v>
                      </c:pt>
                      <c:pt idx="297">
                        <c:v>0.63818287036652221</c:v>
                      </c:pt>
                      <c:pt idx="298">
                        <c:v>0.63842592592796321</c:v>
                      </c:pt>
                      <c:pt idx="299">
                        <c:v>0.63866898148212825</c:v>
                      </c:pt>
                      <c:pt idx="300">
                        <c:v>0.63891203703629329</c:v>
                      </c:pt>
                      <c:pt idx="301">
                        <c:v>0.63915509259045833</c:v>
                      </c:pt>
                      <c:pt idx="302">
                        <c:v>0.63939814814462337</c:v>
                      </c:pt>
                      <c:pt idx="303">
                        <c:v>0.63964120370606437</c:v>
                      </c:pt>
                      <c:pt idx="304">
                        <c:v>0.6398842592602294</c:v>
                      </c:pt>
                      <c:pt idx="305">
                        <c:v>0.64012731481439444</c:v>
                      </c:pt>
                      <c:pt idx="306">
                        <c:v>0.64037037036855948</c:v>
                      </c:pt>
                      <c:pt idx="307">
                        <c:v>0.64061342592272452</c:v>
                      </c:pt>
                      <c:pt idx="308">
                        <c:v>0.64086805555366921</c:v>
                      </c:pt>
                      <c:pt idx="309">
                        <c:v>0.64111111110783425</c:v>
                      </c:pt>
                      <c:pt idx="310">
                        <c:v>0.64135416666927525</c:v>
                      </c:pt>
                      <c:pt idx="311">
                        <c:v>0.64159722222344029</c:v>
                      </c:pt>
                      <c:pt idx="312">
                        <c:v>0.64184027777760533</c:v>
                      </c:pt>
                      <c:pt idx="313">
                        <c:v>0.64208333333177037</c:v>
                      </c:pt>
                      <c:pt idx="314">
                        <c:v>0.64232638888593541</c:v>
                      </c:pt>
                      <c:pt idx="315">
                        <c:v>0.6425694444473764</c:v>
                      </c:pt>
                      <c:pt idx="316">
                        <c:v>0.64281250000154144</c:v>
                      </c:pt>
                      <c:pt idx="317">
                        <c:v>0.64305555555570648</c:v>
                      </c:pt>
                      <c:pt idx="318">
                        <c:v>0.64329861110987152</c:v>
                      </c:pt>
                      <c:pt idx="319">
                        <c:v>0.64354166666403656</c:v>
                      </c:pt>
                      <c:pt idx="320">
                        <c:v>0.6437847222182016</c:v>
                      </c:pt>
                      <c:pt idx="321">
                        <c:v>0.6440277777796426</c:v>
                      </c:pt>
                      <c:pt idx="322">
                        <c:v>0.64427083333380764</c:v>
                      </c:pt>
                      <c:pt idx="323">
                        <c:v>0.64451388888797267</c:v>
                      </c:pt>
                      <c:pt idx="324">
                        <c:v>0.64475694444213771</c:v>
                      </c:pt>
                      <c:pt idx="325">
                        <c:v>0.64499999999630275</c:v>
                      </c:pt>
                      <c:pt idx="326">
                        <c:v>0.64524305555774375</c:v>
                      </c:pt>
                      <c:pt idx="327">
                        <c:v>0.64548611111190879</c:v>
                      </c:pt>
                      <c:pt idx="328">
                        <c:v>0.64572916666607383</c:v>
                      </c:pt>
                      <c:pt idx="329">
                        <c:v>0.64597222222023887</c:v>
                      </c:pt>
                      <c:pt idx="330">
                        <c:v>0.64621527777440391</c:v>
                      </c:pt>
                      <c:pt idx="331">
                        <c:v>0.6464583333358449</c:v>
                      </c:pt>
                      <c:pt idx="332">
                        <c:v>0.64670138889000994</c:v>
                      </c:pt>
                      <c:pt idx="333">
                        <c:v>0.64694444444417498</c:v>
                      </c:pt>
                      <c:pt idx="334">
                        <c:v>0.64718749999834002</c:v>
                      </c:pt>
                      <c:pt idx="335">
                        <c:v>0.64743055555250506</c:v>
                      </c:pt>
                      <c:pt idx="336">
                        <c:v>0.64767361111394606</c:v>
                      </c:pt>
                      <c:pt idx="337">
                        <c:v>0.6479166666681111</c:v>
                      </c:pt>
                      <c:pt idx="338">
                        <c:v>0.64815972222227614</c:v>
                      </c:pt>
                      <c:pt idx="339">
                        <c:v>0.64840277777644117</c:v>
                      </c:pt>
                      <c:pt idx="340">
                        <c:v>0.64864583333060621</c:v>
                      </c:pt>
                      <c:pt idx="341">
                        <c:v>0.64888888888477125</c:v>
                      </c:pt>
                      <c:pt idx="342">
                        <c:v>0.64913194444621225</c:v>
                      </c:pt>
                      <c:pt idx="343">
                        <c:v>0.64937500000037729</c:v>
                      </c:pt>
                      <c:pt idx="344">
                        <c:v>0.64961805555454233</c:v>
                      </c:pt>
                      <c:pt idx="345">
                        <c:v>0.64986111110870737</c:v>
                      </c:pt>
                      <c:pt idx="346">
                        <c:v>0.65010416666287241</c:v>
                      </c:pt>
                      <c:pt idx="347">
                        <c:v>0.6503472222243134</c:v>
                      </c:pt>
                      <c:pt idx="348">
                        <c:v>0.65059027777847844</c:v>
                      </c:pt>
                      <c:pt idx="349">
                        <c:v>0.65083333333264348</c:v>
                      </c:pt>
                      <c:pt idx="350">
                        <c:v>0.65107638888680852</c:v>
                      </c:pt>
                      <c:pt idx="351">
                        <c:v>0.65131944444097356</c:v>
                      </c:pt>
                      <c:pt idx="352">
                        <c:v>0.65156250000241456</c:v>
                      </c:pt>
                      <c:pt idx="353">
                        <c:v>0.6518055555565796</c:v>
                      </c:pt>
                      <c:pt idx="354">
                        <c:v>0.65204861111074464</c:v>
                      </c:pt>
                      <c:pt idx="355">
                        <c:v>0.65229166666490968</c:v>
                      </c:pt>
                      <c:pt idx="356">
                        <c:v>0.65254629629585437</c:v>
                      </c:pt>
                      <c:pt idx="357">
                        <c:v>0.65278935185001941</c:v>
                      </c:pt>
                      <c:pt idx="358">
                        <c:v>0.65303240740418445</c:v>
                      </c:pt>
                      <c:pt idx="359">
                        <c:v>0.65327546296562544</c:v>
                      </c:pt>
                      <c:pt idx="360">
                        <c:v>0.65351851851979048</c:v>
                      </c:pt>
                      <c:pt idx="361">
                        <c:v>0.65376157407395552</c:v>
                      </c:pt>
                      <c:pt idx="362">
                        <c:v>0.65400462962812056</c:v>
                      </c:pt>
                      <c:pt idx="363">
                        <c:v>0.6542476851822856</c:v>
                      </c:pt>
                      <c:pt idx="364">
                        <c:v>0.6544907407437266</c:v>
                      </c:pt>
                      <c:pt idx="365">
                        <c:v>0.65473379629789163</c:v>
                      </c:pt>
                      <c:pt idx="366">
                        <c:v>0.65497685185205667</c:v>
                      </c:pt>
                      <c:pt idx="367">
                        <c:v>0.65521990740622171</c:v>
                      </c:pt>
                      <c:pt idx="368">
                        <c:v>0.65546296296038675</c:v>
                      </c:pt>
                      <c:pt idx="369">
                        <c:v>0.65570601851455179</c:v>
                      </c:pt>
                      <c:pt idx="370">
                        <c:v>0.65594907407599279</c:v>
                      </c:pt>
                      <c:pt idx="371">
                        <c:v>0.65619212963015783</c:v>
                      </c:pt>
                      <c:pt idx="372">
                        <c:v>0.65643518518432287</c:v>
                      </c:pt>
                      <c:pt idx="373">
                        <c:v>0.65667824073848791</c:v>
                      </c:pt>
                      <c:pt idx="374">
                        <c:v>0.65692129629265295</c:v>
                      </c:pt>
                      <c:pt idx="375">
                        <c:v>0.65716435185409394</c:v>
                      </c:pt>
                      <c:pt idx="376">
                        <c:v>0.65740740740825898</c:v>
                      </c:pt>
                      <c:pt idx="377">
                        <c:v>0.65765046296242402</c:v>
                      </c:pt>
                      <c:pt idx="378">
                        <c:v>0.65789351851658906</c:v>
                      </c:pt>
                      <c:pt idx="379">
                        <c:v>0.6581365740707541</c:v>
                      </c:pt>
                      <c:pt idx="380">
                        <c:v>0.6583796296321951</c:v>
                      </c:pt>
                      <c:pt idx="381">
                        <c:v>0.65862268518636014</c:v>
                      </c:pt>
                      <c:pt idx="382">
                        <c:v>0.65886574074052517</c:v>
                      </c:pt>
                      <c:pt idx="383">
                        <c:v>0.65910879629469021</c:v>
                      </c:pt>
                      <c:pt idx="384">
                        <c:v>0.65935185184885525</c:v>
                      </c:pt>
                      <c:pt idx="385">
                        <c:v>0.65959490741029625</c:v>
                      </c:pt>
                      <c:pt idx="386">
                        <c:v>0.65983796296446129</c:v>
                      </c:pt>
                      <c:pt idx="387">
                        <c:v>0.66008101851862633</c:v>
                      </c:pt>
                      <c:pt idx="388">
                        <c:v>0.66032407407279137</c:v>
                      </c:pt>
                      <c:pt idx="389">
                        <c:v>0.66056712962695641</c:v>
                      </c:pt>
                      <c:pt idx="390">
                        <c:v>0.66081018518112145</c:v>
                      </c:pt>
                      <c:pt idx="391">
                        <c:v>0.66105324074256244</c:v>
                      </c:pt>
                      <c:pt idx="392">
                        <c:v>0.66129629629672748</c:v>
                      </c:pt>
                      <c:pt idx="393">
                        <c:v>0.66153935185089252</c:v>
                      </c:pt>
                      <c:pt idx="394">
                        <c:v>0.66178240740505756</c:v>
                      </c:pt>
                      <c:pt idx="395">
                        <c:v>0.6620254629592226</c:v>
                      </c:pt>
                      <c:pt idx="396">
                        <c:v>0.6622685185206636</c:v>
                      </c:pt>
                      <c:pt idx="397">
                        <c:v>0.66251157407482864</c:v>
                      </c:pt>
                      <c:pt idx="398">
                        <c:v>0.66275462962899367</c:v>
                      </c:pt>
                      <c:pt idx="399">
                        <c:v>0.66299768518315871</c:v>
                      </c:pt>
                      <c:pt idx="400">
                        <c:v>0.66324074073732375</c:v>
                      </c:pt>
                      <c:pt idx="401">
                        <c:v>0.66348379629876475</c:v>
                      </c:pt>
                      <c:pt idx="402">
                        <c:v>0.66372685185292979</c:v>
                      </c:pt>
                      <c:pt idx="403">
                        <c:v>0.66396990740709483</c:v>
                      </c:pt>
                      <c:pt idx="404">
                        <c:v>0.66422453703803952</c:v>
                      </c:pt>
                      <c:pt idx="405">
                        <c:v>0.66446759259220456</c:v>
                      </c:pt>
                      <c:pt idx="406">
                        <c:v>0.6647106481463696</c:v>
                      </c:pt>
                      <c:pt idx="407">
                        <c:v>0.66495370370053464</c:v>
                      </c:pt>
                      <c:pt idx="408">
                        <c:v>0.66519675926197563</c:v>
                      </c:pt>
                      <c:pt idx="409">
                        <c:v>0.66543981481614067</c:v>
                      </c:pt>
                      <c:pt idx="410">
                        <c:v>0.66568287037030571</c:v>
                      </c:pt>
                      <c:pt idx="411">
                        <c:v>0.66592592592447075</c:v>
                      </c:pt>
                      <c:pt idx="412">
                        <c:v>0.66616898147863579</c:v>
                      </c:pt>
                      <c:pt idx="413">
                        <c:v>0.66641203704007679</c:v>
                      </c:pt>
                      <c:pt idx="414">
                        <c:v>0.66665509259424183</c:v>
                      </c:pt>
                      <c:pt idx="415">
                        <c:v>0.66689814814840687</c:v>
                      </c:pt>
                      <c:pt idx="416">
                        <c:v>0.66714120370257191</c:v>
                      </c:pt>
                      <c:pt idx="417">
                        <c:v>0.66738425925673694</c:v>
                      </c:pt>
                      <c:pt idx="418">
                        <c:v>0.66762731481090198</c:v>
                      </c:pt>
                      <c:pt idx="419">
                        <c:v>0.66787037037234298</c:v>
                      </c:pt>
                      <c:pt idx="420">
                        <c:v>0.66811342592650802</c:v>
                      </c:pt>
                      <c:pt idx="421">
                        <c:v>0.66835648148067306</c:v>
                      </c:pt>
                      <c:pt idx="422">
                        <c:v>0.6685995370348381</c:v>
                      </c:pt>
                      <c:pt idx="423">
                        <c:v>0.66884259258900314</c:v>
                      </c:pt>
                      <c:pt idx="424">
                        <c:v>0.66908564815044413</c:v>
                      </c:pt>
                      <c:pt idx="425">
                        <c:v>0.66932870370460917</c:v>
                      </c:pt>
                      <c:pt idx="426">
                        <c:v>0.66957175925877421</c:v>
                      </c:pt>
                      <c:pt idx="427">
                        <c:v>0.66981481481293925</c:v>
                      </c:pt>
                      <c:pt idx="428">
                        <c:v>0.67005787036710429</c:v>
                      </c:pt>
                      <c:pt idx="429">
                        <c:v>0.67030092592854529</c:v>
                      </c:pt>
                      <c:pt idx="430">
                        <c:v>0.67054398148271033</c:v>
                      </c:pt>
                      <c:pt idx="431">
                        <c:v>0.67078703703687537</c:v>
                      </c:pt>
                      <c:pt idx="432">
                        <c:v>0.67103009259104041</c:v>
                      </c:pt>
                      <c:pt idx="433">
                        <c:v>0.67127314814520544</c:v>
                      </c:pt>
                      <c:pt idx="434">
                        <c:v>0.67151620370664644</c:v>
                      </c:pt>
                      <c:pt idx="435">
                        <c:v>0.67175925926081148</c:v>
                      </c:pt>
                      <c:pt idx="436">
                        <c:v>0.67200231481497652</c:v>
                      </c:pt>
                      <c:pt idx="437">
                        <c:v>0.67224537036914156</c:v>
                      </c:pt>
                      <c:pt idx="438">
                        <c:v>0.6724884259233066</c:v>
                      </c:pt>
                      <c:pt idx="439">
                        <c:v>0.67273148147747164</c:v>
                      </c:pt>
                      <c:pt idx="440">
                        <c:v>0.67297453703891263</c:v>
                      </c:pt>
                      <c:pt idx="441">
                        <c:v>0.67321759259307767</c:v>
                      </c:pt>
                      <c:pt idx="442">
                        <c:v>0.67346064814724271</c:v>
                      </c:pt>
                      <c:pt idx="443">
                        <c:v>0.67370370370140775</c:v>
                      </c:pt>
                      <c:pt idx="444">
                        <c:v>0.67394675925557279</c:v>
                      </c:pt>
                      <c:pt idx="445">
                        <c:v>0.67418981481701379</c:v>
                      </c:pt>
                      <c:pt idx="446">
                        <c:v>0.67443287037117883</c:v>
                      </c:pt>
                      <c:pt idx="447">
                        <c:v>0.67467592592534387</c:v>
                      </c:pt>
                      <c:pt idx="448">
                        <c:v>0.67491898147950891</c:v>
                      </c:pt>
                      <c:pt idx="449">
                        <c:v>0.67516203703367395</c:v>
                      </c:pt>
                      <c:pt idx="450">
                        <c:v>0.67540509259511494</c:v>
                      </c:pt>
                      <c:pt idx="451">
                        <c:v>0.67564814814927998</c:v>
                      </c:pt>
                      <c:pt idx="452">
                        <c:v>0.67589120370344502</c:v>
                      </c:pt>
                      <c:pt idx="453">
                        <c:v>0.67614583333438971</c:v>
                      </c:pt>
                      <c:pt idx="454">
                        <c:v>0.67638888888855475</c:v>
                      </c:pt>
                      <c:pt idx="455">
                        <c:v>0.67663194444271979</c:v>
                      </c:pt>
                      <c:pt idx="456">
                        <c:v>0.67687499999688483</c:v>
                      </c:pt>
                      <c:pt idx="457">
                        <c:v>0.67711805555832583</c:v>
                      </c:pt>
                      <c:pt idx="458">
                        <c:v>0.67736111111249087</c:v>
                      </c:pt>
                      <c:pt idx="459">
                        <c:v>0.6776041666666559</c:v>
                      </c:pt>
                      <c:pt idx="460">
                        <c:v>0.67784722222082094</c:v>
                      </c:pt>
                      <c:pt idx="461">
                        <c:v>0.67809027777498598</c:v>
                      </c:pt>
                      <c:pt idx="462">
                        <c:v>0.67833333333642698</c:v>
                      </c:pt>
                      <c:pt idx="463">
                        <c:v>0.67857638889059202</c:v>
                      </c:pt>
                      <c:pt idx="464">
                        <c:v>0.67881944444475706</c:v>
                      </c:pt>
                      <c:pt idx="465">
                        <c:v>0.6790624999989221</c:v>
                      </c:pt>
                      <c:pt idx="466">
                        <c:v>0.67930555555308714</c:v>
                      </c:pt>
                      <c:pt idx="467">
                        <c:v>0.67954861110725218</c:v>
                      </c:pt>
                      <c:pt idx="468">
                        <c:v>0.67979166666869317</c:v>
                      </c:pt>
                      <c:pt idx="469">
                        <c:v>0.68003472222285821</c:v>
                      </c:pt>
                      <c:pt idx="470">
                        <c:v>0.68027777777702325</c:v>
                      </c:pt>
                      <c:pt idx="471">
                        <c:v>0.68052083333118829</c:v>
                      </c:pt>
                      <c:pt idx="472">
                        <c:v>0.68076388888535333</c:v>
                      </c:pt>
                      <c:pt idx="473">
                        <c:v>0.68100694444679433</c:v>
                      </c:pt>
                      <c:pt idx="474">
                        <c:v>0.68125000000095937</c:v>
                      </c:pt>
                      <c:pt idx="475">
                        <c:v>0.68149305555512441</c:v>
                      </c:pt>
                      <c:pt idx="476">
                        <c:v>0.68173611110928944</c:v>
                      </c:pt>
                      <c:pt idx="477">
                        <c:v>0.68197916666345448</c:v>
                      </c:pt>
                      <c:pt idx="478">
                        <c:v>0.68222222222489548</c:v>
                      </c:pt>
                      <c:pt idx="479">
                        <c:v>0.68246527777906052</c:v>
                      </c:pt>
                      <c:pt idx="480">
                        <c:v>0.68270833333322556</c:v>
                      </c:pt>
                      <c:pt idx="481">
                        <c:v>0.6829513888873906</c:v>
                      </c:pt>
                      <c:pt idx="482">
                        <c:v>0.68319444444155564</c:v>
                      </c:pt>
                      <c:pt idx="483">
                        <c:v>0.68343750000299663</c:v>
                      </c:pt>
                      <c:pt idx="484">
                        <c:v>0.68368055555716167</c:v>
                      </c:pt>
                      <c:pt idx="485">
                        <c:v>0.68392361111132671</c:v>
                      </c:pt>
                      <c:pt idx="486">
                        <c:v>0.68416666666549175</c:v>
                      </c:pt>
                      <c:pt idx="487">
                        <c:v>0.68440972221965679</c:v>
                      </c:pt>
                      <c:pt idx="488">
                        <c:v>0.68465277777382183</c:v>
                      </c:pt>
                      <c:pt idx="489">
                        <c:v>0.68489583333526283</c:v>
                      </c:pt>
                      <c:pt idx="490">
                        <c:v>0.68513888888942787</c:v>
                      </c:pt>
                      <c:pt idx="491">
                        <c:v>0.68538194444359291</c:v>
                      </c:pt>
                      <c:pt idx="492">
                        <c:v>0.68562499999775794</c:v>
                      </c:pt>
                      <c:pt idx="493">
                        <c:v>0.68586805555192298</c:v>
                      </c:pt>
                      <c:pt idx="494">
                        <c:v>0.68611111111336398</c:v>
                      </c:pt>
                      <c:pt idx="495">
                        <c:v>0.68635416666752902</c:v>
                      </c:pt>
                      <c:pt idx="496">
                        <c:v>0.68659722222169406</c:v>
                      </c:pt>
                      <c:pt idx="497">
                        <c:v>0.6868402777758591</c:v>
                      </c:pt>
                      <c:pt idx="498">
                        <c:v>0.68708333333002414</c:v>
                      </c:pt>
                      <c:pt idx="499">
                        <c:v>0.68732638889146513</c:v>
                      </c:pt>
                      <c:pt idx="500">
                        <c:v>0.68756944444563017</c:v>
                      </c:pt>
                      <c:pt idx="501">
                        <c:v>0.68782407407657487</c:v>
                      </c:pt>
                      <c:pt idx="502">
                        <c:v>0.6880671296307399</c:v>
                      </c:pt>
                      <c:pt idx="503">
                        <c:v>0.68831018518490494</c:v>
                      </c:pt>
                      <c:pt idx="504">
                        <c:v>0.68855324073906998</c:v>
                      </c:pt>
                      <c:pt idx="505">
                        <c:v>0.68879629629323502</c:v>
                      </c:pt>
                      <c:pt idx="506">
                        <c:v>0.68903935185467602</c:v>
                      </c:pt>
                      <c:pt idx="507">
                        <c:v>0.68928240740884106</c:v>
                      </c:pt>
                      <c:pt idx="508">
                        <c:v>0.6895254629630061</c:v>
                      </c:pt>
                      <c:pt idx="509">
                        <c:v>0.68976851851717114</c:v>
                      </c:pt>
                      <c:pt idx="510">
                        <c:v>0.69001157407133618</c:v>
                      </c:pt>
                      <c:pt idx="511">
                        <c:v>0.69025462962550121</c:v>
                      </c:pt>
                      <c:pt idx="512">
                        <c:v>0.69049768518694221</c:v>
                      </c:pt>
                      <c:pt idx="513">
                        <c:v>0.69074074074110725</c:v>
                      </c:pt>
                      <c:pt idx="514">
                        <c:v>0.69098379629527229</c:v>
                      </c:pt>
                      <c:pt idx="515">
                        <c:v>0.69122685184943733</c:v>
                      </c:pt>
                      <c:pt idx="516">
                        <c:v>0.69146990740360237</c:v>
                      </c:pt>
                      <c:pt idx="517">
                        <c:v>0.69171296296504337</c:v>
                      </c:pt>
                      <c:pt idx="518">
                        <c:v>0.6919560185192084</c:v>
                      </c:pt>
                      <c:pt idx="519">
                        <c:v>0.69219907407337344</c:v>
                      </c:pt>
                      <c:pt idx="520">
                        <c:v>0.69244212962753848</c:v>
                      </c:pt>
                      <c:pt idx="521">
                        <c:v>0.69268518518170352</c:v>
                      </c:pt>
                      <c:pt idx="522">
                        <c:v>0.69292824074314452</c:v>
                      </c:pt>
                      <c:pt idx="523">
                        <c:v>0.69317129629730956</c:v>
                      </c:pt>
                      <c:pt idx="524">
                        <c:v>0.6934143518514746</c:v>
                      </c:pt>
                      <c:pt idx="525">
                        <c:v>0.69365740740563964</c:v>
                      </c:pt>
                      <c:pt idx="526">
                        <c:v>0.69390046295980468</c:v>
                      </c:pt>
                      <c:pt idx="527">
                        <c:v>0.69414351852124567</c:v>
                      </c:pt>
                      <c:pt idx="528">
                        <c:v>0.69438657407541071</c:v>
                      </c:pt>
                      <c:pt idx="529">
                        <c:v>0.69462962962957575</c:v>
                      </c:pt>
                      <c:pt idx="530">
                        <c:v>0.69487268518374079</c:v>
                      </c:pt>
                      <c:pt idx="531">
                        <c:v>0.69511574073790583</c:v>
                      </c:pt>
                      <c:pt idx="532">
                        <c:v>0.69535879629934683</c:v>
                      </c:pt>
                      <c:pt idx="533">
                        <c:v>0.69560185185351187</c:v>
                      </c:pt>
                      <c:pt idx="534">
                        <c:v>0.6958449074076769</c:v>
                      </c:pt>
                      <c:pt idx="535">
                        <c:v>0.69608796296184194</c:v>
                      </c:pt>
                      <c:pt idx="536">
                        <c:v>0.69633101851600698</c:v>
                      </c:pt>
                      <c:pt idx="537">
                        <c:v>0.69657407407017202</c:v>
                      </c:pt>
                      <c:pt idx="538">
                        <c:v>0.69681712963161302</c:v>
                      </c:pt>
                      <c:pt idx="539">
                        <c:v>0.69706018518577806</c:v>
                      </c:pt>
                      <c:pt idx="540">
                        <c:v>0.6973032407399431</c:v>
                      </c:pt>
                      <c:pt idx="541">
                        <c:v>0.69754629629410814</c:v>
                      </c:pt>
                      <c:pt idx="542">
                        <c:v>0.69778935184827318</c:v>
                      </c:pt>
                      <c:pt idx="543">
                        <c:v>0.69803240740971417</c:v>
                      </c:pt>
                      <c:pt idx="544">
                        <c:v>0.69827546296387921</c:v>
                      </c:pt>
                      <c:pt idx="545">
                        <c:v>0.69851851851804425</c:v>
                      </c:pt>
                      <c:pt idx="546">
                        <c:v>0.69876157407220929</c:v>
                      </c:pt>
                      <c:pt idx="547">
                        <c:v>0.69900462962637433</c:v>
                      </c:pt>
                      <c:pt idx="548">
                        <c:v>0.69924768518781533</c:v>
                      </c:pt>
                      <c:pt idx="549">
                        <c:v>0.69949074074198037</c:v>
                      </c:pt>
                      <c:pt idx="550">
                        <c:v>0.69974537037292506</c:v>
                      </c:pt>
                      <c:pt idx="551">
                        <c:v>0.6999884259270901</c:v>
                      </c:pt>
                      <c:pt idx="552">
                        <c:v>0.70023148148125514</c:v>
                      </c:pt>
                      <c:pt idx="553">
                        <c:v>0.70047453703542018</c:v>
                      </c:pt>
                      <c:pt idx="554">
                        <c:v>0.70071759258958521</c:v>
                      </c:pt>
                      <c:pt idx="555">
                        <c:v>0.70096064815102621</c:v>
                      </c:pt>
                      <c:pt idx="556">
                        <c:v>0.70120370370519125</c:v>
                      </c:pt>
                      <c:pt idx="557">
                        <c:v>0.70144675925935629</c:v>
                      </c:pt>
                      <c:pt idx="558">
                        <c:v>0.70168981481352133</c:v>
                      </c:pt>
                      <c:pt idx="559">
                        <c:v>0.70193287036768637</c:v>
                      </c:pt>
                      <c:pt idx="560">
                        <c:v>0.70217592592185141</c:v>
                      </c:pt>
                      <c:pt idx="561">
                        <c:v>0.7024189814832924</c:v>
                      </c:pt>
                      <c:pt idx="562">
                        <c:v>0.70266203703745744</c:v>
                      </c:pt>
                      <c:pt idx="563">
                        <c:v>0.70290509259162248</c:v>
                      </c:pt>
                      <c:pt idx="564">
                        <c:v>0.70314814814578752</c:v>
                      </c:pt>
                      <c:pt idx="565">
                        <c:v>0.70339120369995256</c:v>
                      </c:pt>
                      <c:pt idx="566">
                        <c:v>0.70363425926139356</c:v>
                      </c:pt>
                      <c:pt idx="567">
                        <c:v>0.7038773148155586</c:v>
                      </c:pt>
                      <c:pt idx="568">
                        <c:v>0.70412037036972364</c:v>
                      </c:pt>
                      <c:pt idx="569">
                        <c:v>0.70436342592388868</c:v>
                      </c:pt>
                      <c:pt idx="570">
                        <c:v>0.70460648147805371</c:v>
                      </c:pt>
                      <c:pt idx="571">
                        <c:v>0.70484953703949471</c:v>
                      </c:pt>
                      <c:pt idx="572">
                        <c:v>0.70509259259365975</c:v>
                      </c:pt>
                      <c:pt idx="573">
                        <c:v>0.70533564814782479</c:v>
                      </c:pt>
                      <c:pt idx="574">
                        <c:v>0.70557870370198983</c:v>
                      </c:pt>
                      <c:pt idx="575">
                        <c:v>0.70582175925615487</c:v>
                      </c:pt>
                      <c:pt idx="576">
                        <c:v>0.70606481481759586</c:v>
                      </c:pt>
                      <c:pt idx="577">
                        <c:v>0.7063078703717609</c:v>
                      </c:pt>
                      <c:pt idx="578">
                        <c:v>0.70655092592592594</c:v>
                      </c:pt>
                      <c:pt idx="579">
                        <c:v>0.70679398148009098</c:v>
                      </c:pt>
                      <c:pt idx="580">
                        <c:v>0.70703703703425602</c:v>
                      </c:pt>
                      <c:pt idx="581">
                        <c:v>0.70728009259569702</c:v>
                      </c:pt>
                      <c:pt idx="582">
                        <c:v>0.70752314814986206</c:v>
                      </c:pt>
                      <c:pt idx="583">
                        <c:v>0.7077662037040271</c:v>
                      </c:pt>
                      <c:pt idx="584">
                        <c:v>0.70800925925819214</c:v>
                      </c:pt>
                      <c:pt idx="585">
                        <c:v>0.70825231481235718</c:v>
                      </c:pt>
                      <c:pt idx="586">
                        <c:v>0.70849537036652221</c:v>
                      </c:pt>
                      <c:pt idx="587">
                        <c:v>0.70873842592796321</c:v>
                      </c:pt>
                      <c:pt idx="588">
                        <c:v>0.70898148148212825</c:v>
                      </c:pt>
                      <c:pt idx="589">
                        <c:v>0.70922453703629329</c:v>
                      </c:pt>
                      <c:pt idx="590">
                        <c:v>0.70946759259045833</c:v>
                      </c:pt>
                      <c:pt idx="591">
                        <c:v>0.70971064814462337</c:v>
                      </c:pt>
                      <c:pt idx="592">
                        <c:v>0.70995370370606437</c:v>
                      </c:pt>
                      <c:pt idx="593">
                        <c:v>0.7101967592602294</c:v>
                      </c:pt>
                      <c:pt idx="594">
                        <c:v>0.71043981481439444</c:v>
                      </c:pt>
                      <c:pt idx="595">
                        <c:v>0.71068287036855948</c:v>
                      </c:pt>
                      <c:pt idx="596">
                        <c:v>0.71092592592272452</c:v>
                      </c:pt>
                      <c:pt idx="597">
                        <c:v>0.71116898148416552</c:v>
                      </c:pt>
                      <c:pt idx="598">
                        <c:v>0.71142361110783425</c:v>
                      </c:pt>
                      <c:pt idx="599">
                        <c:v>0.71166666666927525</c:v>
                      </c:pt>
                      <c:pt idx="600">
                        <c:v>0.71190972222344029</c:v>
                      </c:pt>
                      <c:pt idx="601">
                        <c:v>0.71215277777760533</c:v>
                      </c:pt>
                      <c:pt idx="602">
                        <c:v>0.71239583333177037</c:v>
                      </c:pt>
                      <c:pt idx="603">
                        <c:v>0.71263888888593541</c:v>
                      </c:pt>
                      <c:pt idx="604">
                        <c:v>0.7128819444473764</c:v>
                      </c:pt>
                      <c:pt idx="605">
                        <c:v>0.71312500000154144</c:v>
                      </c:pt>
                      <c:pt idx="606">
                        <c:v>0.71336805555570648</c:v>
                      </c:pt>
                      <c:pt idx="607">
                        <c:v>0.71361111110987152</c:v>
                      </c:pt>
                      <c:pt idx="608">
                        <c:v>0.71385416666403656</c:v>
                      </c:pt>
                      <c:pt idx="609">
                        <c:v>0.7140972222182016</c:v>
                      </c:pt>
                      <c:pt idx="610">
                        <c:v>0.7143402777796426</c:v>
                      </c:pt>
                      <c:pt idx="611">
                        <c:v>0.71458333333380764</c:v>
                      </c:pt>
                      <c:pt idx="612">
                        <c:v>0.71482638888797267</c:v>
                      </c:pt>
                      <c:pt idx="613">
                        <c:v>0.71506944444213771</c:v>
                      </c:pt>
                      <c:pt idx="614">
                        <c:v>0.71531249999630275</c:v>
                      </c:pt>
                      <c:pt idx="615">
                        <c:v>0.71555555555774375</c:v>
                      </c:pt>
                      <c:pt idx="616">
                        <c:v>0.71579861111190879</c:v>
                      </c:pt>
                      <c:pt idx="617">
                        <c:v>0.71604166666607383</c:v>
                      </c:pt>
                      <c:pt idx="618">
                        <c:v>0.71628472222023887</c:v>
                      </c:pt>
                      <c:pt idx="619">
                        <c:v>0.71652777777440391</c:v>
                      </c:pt>
                      <c:pt idx="620">
                        <c:v>0.7167708333358449</c:v>
                      </c:pt>
                      <c:pt idx="621">
                        <c:v>0.71701388889000994</c:v>
                      </c:pt>
                      <c:pt idx="622">
                        <c:v>0.71725694444417498</c:v>
                      </c:pt>
                      <c:pt idx="623">
                        <c:v>0.71749999999834002</c:v>
                      </c:pt>
                      <c:pt idx="624">
                        <c:v>0.71774305555250506</c:v>
                      </c:pt>
                      <c:pt idx="625">
                        <c:v>0.71798611111394606</c:v>
                      </c:pt>
                      <c:pt idx="626">
                        <c:v>0.7182291666681111</c:v>
                      </c:pt>
                      <c:pt idx="627">
                        <c:v>0.71847222222227614</c:v>
                      </c:pt>
                      <c:pt idx="628">
                        <c:v>0.71871527777644117</c:v>
                      </c:pt>
                      <c:pt idx="629">
                        <c:v>0.71895833333060621</c:v>
                      </c:pt>
                      <c:pt idx="630">
                        <c:v>0.71920138888477125</c:v>
                      </c:pt>
                      <c:pt idx="631">
                        <c:v>0.71944444444621225</c:v>
                      </c:pt>
                      <c:pt idx="632">
                        <c:v>0.71968750000037729</c:v>
                      </c:pt>
                      <c:pt idx="633">
                        <c:v>0.71993055555454233</c:v>
                      </c:pt>
                      <c:pt idx="634">
                        <c:v>0.72017361110870737</c:v>
                      </c:pt>
                      <c:pt idx="635">
                        <c:v>0.72041666666287241</c:v>
                      </c:pt>
                      <c:pt idx="636">
                        <c:v>0.7206597222243134</c:v>
                      </c:pt>
                      <c:pt idx="637">
                        <c:v>0.72090277777847844</c:v>
                      </c:pt>
                      <c:pt idx="638">
                        <c:v>0.72114583333264348</c:v>
                      </c:pt>
                      <c:pt idx="639">
                        <c:v>0.72138888888680852</c:v>
                      </c:pt>
                      <c:pt idx="640">
                        <c:v>0.72163194444097356</c:v>
                      </c:pt>
                      <c:pt idx="641">
                        <c:v>0.72187500000241456</c:v>
                      </c:pt>
                      <c:pt idx="642">
                        <c:v>0.7221180555565796</c:v>
                      </c:pt>
                      <c:pt idx="643">
                        <c:v>0.72236111111074464</c:v>
                      </c:pt>
                      <c:pt idx="644">
                        <c:v>0.72260416666490968</c:v>
                      </c:pt>
                      <c:pt idx="645">
                        <c:v>0.72284722221907471</c:v>
                      </c:pt>
                      <c:pt idx="646">
                        <c:v>0.72309027778051571</c:v>
                      </c:pt>
                      <c:pt idx="647">
                        <c:v>0.72334490740418445</c:v>
                      </c:pt>
                      <c:pt idx="648">
                        <c:v>0.72358796296562544</c:v>
                      </c:pt>
                      <c:pt idx="649">
                        <c:v>0.72383101851979048</c:v>
                      </c:pt>
                      <c:pt idx="650">
                        <c:v>0.72407407407395552</c:v>
                      </c:pt>
                      <c:pt idx="651">
                        <c:v>0.72431712962812056</c:v>
                      </c:pt>
                      <c:pt idx="652">
                        <c:v>0.7245601851822856</c:v>
                      </c:pt>
                      <c:pt idx="653">
                        <c:v>0.7248032407437266</c:v>
                      </c:pt>
                      <c:pt idx="654">
                        <c:v>0.72504629629789163</c:v>
                      </c:pt>
                      <c:pt idx="655">
                        <c:v>0.72528935185205667</c:v>
                      </c:pt>
                      <c:pt idx="656">
                        <c:v>0.72553240740622171</c:v>
                      </c:pt>
                      <c:pt idx="657">
                        <c:v>0.72577546296038675</c:v>
                      </c:pt>
                      <c:pt idx="658">
                        <c:v>0.72601851851455179</c:v>
                      </c:pt>
                      <c:pt idx="659">
                        <c:v>0.72626157407599279</c:v>
                      </c:pt>
                      <c:pt idx="660">
                        <c:v>0.72650462963015783</c:v>
                      </c:pt>
                      <c:pt idx="661">
                        <c:v>0.72674768518432287</c:v>
                      </c:pt>
                      <c:pt idx="662">
                        <c:v>0.72699074073848791</c:v>
                      </c:pt>
                      <c:pt idx="663">
                        <c:v>0.72723379629265295</c:v>
                      </c:pt>
                      <c:pt idx="664">
                        <c:v>0.72747685185409394</c:v>
                      </c:pt>
                      <c:pt idx="665">
                        <c:v>0.72771990740825898</c:v>
                      </c:pt>
                      <c:pt idx="666">
                        <c:v>0.72796296296242402</c:v>
                      </c:pt>
                      <c:pt idx="667">
                        <c:v>0.72820601851658906</c:v>
                      </c:pt>
                      <c:pt idx="668">
                        <c:v>0.7284490740707541</c:v>
                      </c:pt>
                      <c:pt idx="669">
                        <c:v>0.7286921296321951</c:v>
                      </c:pt>
                      <c:pt idx="670">
                        <c:v>0.72893518518636014</c:v>
                      </c:pt>
                      <c:pt idx="671">
                        <c:v>0.72917824074052517</c:v>
                      </c:pt>
                      <c:pt idx="672">
                        <c:v>0.72942129629469021</c:v>
                      </c:pt>
                      <c:pt idx="673">
                        <c:v>0.72966435184885525</c:v>
                      </c:pt>
                      <c:pt idx="674">
                        <c:v>0.72990740741029625</c:v>
                      </c:pt>
                      <c:pt idx="675">
                        <c:v>0.73015046296446129</c:v>
                      </c:pt>
                      <c:pt idx="676">
                        <c:v>0.73039351851862633</c:v>
                      </c:pt>
                      <c:pt idx="677">
                        <c:v>0.73063657407279137</c:v>
                      </c:pt>
                      <c:pt idx="678">
                        <c:v>0.73087962962695641</c:v>
                      </c:pt>
                      <c:pt idx="679">
                        <c:v>0.73112268518112145</c:v>
                      </c:pt>
                      <c:pt idx="680">
                        <c:v>0.73136574074256244</c:v>
                      </c:pt>
                      <c:pt idx="681">
                        <c:v>0.73160879629672748</c:v>
                      </c:pt>
                      <c:pt idx="682">
                        <c:v>0.73185185185089252</c:v>
                      </c:pt>
                      <c:pt idx="683">
                        <c:v>0.73209490740505756</c:v>
                      </c:pt>
                      <c:pt idx="684">
                        <c:v>0.7323379629592226</c:v>
                      </c:pt>
                      <c:pt idx="685">
                        <c:v>0.7325810185206636</c:v>
                      </c:pt>
                      <c:pt idx="686">
                        <c:v>0.73282407407482864</c:v>
                      </c:pt>
                      <c:pt idx="687">
                        <c:v>0.73306712962899367</c:v>
                      </c:pt>
                      <c:pt idx="688">
                        <c:v>0.73331018518315871</c:v>
                      </c:pt>
                      <c:pt idx="689">
                        <c:v>0.73355324073732375</c:v>
                      </c:pt>
                      <c:pt idx="690">
                        <c:v>0.73379629629876475</c:v>
                      </c:pt>
                      <c:pt idx="691">
                        <c:v>0.73403935185292979</c:v>
                      </c:pt>
                      <c:pt idx="692">
                        <c:v>0.73428240740709483</c:v>
                      </c:pt>
                      <c:pt idx="693">
                        <c:v>0.73452546296125987</c:v>
                      </c:pt>
                      <c:pt idx="694">
                        <c:v>0.73476851851542491</c:v>
                      </c:pt>
                      <c:pt idx="695">
                        <c:v>0.7350231481463696</c:v>
                      </c:pt>
                      <c:pt idx="696">
                        <c:v>0.73526620370053464</c:v>
                      </c:pt>
                      <c:pt idx="697">
                        <c:v>0.73550925926197563</c:v>
                      </c:pt>
                      <c:pt idx="698">
                        <c:v>0.73575231481614067</c:v>
                      </c:pt>
                      <c:pt idx="699">
                        <c:v>0.73599537037030571</c:v>
                      </c:pt>
                      <c:pt idx="700">
                        <c:v>0.73623842592447075</c:v>
                      </c:pt>
                      <c:pt idx="701">
                        <c:v>0.73648148147863579</c:v>
                      </c:pt>
                      <c:pt idx="702">
                        <c:v>0.73672453704007679</c:v>
                      </c:pt>
                      <c:pt idx="703">
                        <c:v>0.73696759259424183</c:v>
                      </c:pt>
                      <c:pt idx="704">
                        <c:v>0.73721064814840687</c:v>
                      </c:pt>
                      <c:pt idx="705">
                        <c:v>0.73745370370257191</c:v>
                      </c:pt>
                      <c:pt idx="706">
                        <c:v>0.73769675925673694</c:v>
                      </c:pt>
                      <c:pt idx="707">
                        <c:v>0.73793981481090198</c:v>
                      </c:pt>
                      <c:pt idx="708">
                        <c:v>0.73818287037234298</c:v>
                      </c:pt>
                      <c:pt idx="709">
                        <c:v>0.73842592592650802</c:v>
                      </c:pt>
                      <c:pt idx="710">
                        <c:v>0.73866898148067306</c:v>
                      </c:pt>
                      <c:pt idx="711">
                        <c:v>0.7389120370348381</c:v>
                      </c:pt>
                      <c:pt idx="712">
                        <c:v>0.73915509258900314</c:v>
                      </c:pt>
                      <c:pt idx="713">
                        <c:v>0.73939814815044413</c:v>
                      </c:pt>
                      <c:pt idx="714">
                        <c:v>0.73964120370460917</c:v>
                      </c:pt>
                      <c:pt idx="715">
                        <c:v>0.73988425925877421</c:v>
                      </c:pt>
                      <c:pt idx="716">
                        <c:v>0.74012731481293925</c:v>
                      </c:pt>
                      <c:pt idx="717">
                        <c:v>0.74037037036710429</c:v>
                      </c:pt>
                      <c:pt idx="718">
                        <c:v>0.74061342592854529</c:v>
                      </c:pt>
                      <c:pt idx="719">
                        <c:v>0.74085648148271033</c:v>
                      </c:pt>
                      <c:pt idx="720">
                        <c:v>0.74109953703687537</c:v>
                      </c:pt>
                      <c:pt idx="721">
                        <c:v>0.74134259259104041</c:v>
                      </c:pt>
                      <c:pt idx="722">
                        <c:v>0.74158564814520544</c:v>
                      </c:pt>
                      <c:pt idx="723">
                        <c:v>0.74182870370664644</c:v>
                      </c:pt>
                      <c:pt idx="724">
                        <c:v>0.74207175926081148</c:v>
                      </c:pt>
                      <c:pt idx="725">
                        <c:v>0.74231481481497652</c:v>
                      </c:pt>
                      <c:pt idx="726">
                        <c:v>0.74255787036914156</c:v>
                      </c:pt>
                      <c:pt idx="727">
                        <c:v>0.7428009259233066</c:v>
                      </c:pt>
                      <c:pt idx="728">
                        <c:v>0.74304398147747164</c:v>
                      </c:pt>
                      <c:pt idx="729">
                        <c:v>0.74328703703891263</c:v>
                      </c:pt>
                      <c:pt idx="730">
                        <c:v>0.74353009259307767</c:v>
                      </c:pt>
                      <c:pt idx="731">
                        <c:v>0.74377314814724271</c:v>
                      </c:pt>
                      <c:pt idx="732">
                        <c:v>0.74401620370140775</c:v>
                      </c:pt>
                      <c:pt idx="733">
                        <c:v>0.74425925925557279</c:v>
                      </c:pt>
                      <c:pt idx="734">
                        <c:v>0.74450231481701379</c:v>
                      </c:pt>
                      <c:pt idx="735">
                        <c:v>0.74474537037117883</c:v>
                      </c:pt>
                      <c:pt idx="736">
                        <c:v>0.74498842592534387</c:v>
                      </c:pt>
                      <c:pt idx="737">
                        <c:v>0.74523148147950891</c:v>
                      </c:pt>
                      <c:pt idx="738">
                        <c:v>0.74547453703367395</c:v>
                      </c:pt>
                      <c:pt idx="739">
                        <c:v>0.74571759259511494</c:v>
                      </c:pt>
                      <c:pt idx="740">
                        <c:v>0.74596064814927998</c:v>
                      </c:pt>
                      <c:pt idx="741">
                        <c:v>0.74620370370344502</c:v>
                      </c:pt>
                      <c:pt idx="742">
                        <c:v>0.74644675925761006</c:v>
                      </c:pt>
                      <c:pt idx="743">
                        <c:v>0.74670138888855475</c:v>
                      </c:pt>
                      <c:pt idx="744">
                        <c:v>0.74694444444271979</c:v>
                      </c:pt>
                      <c:pt idx="745">
                        <c:v>0.74718749999688483</c:v>
                      </c:pt>
                      <c:pt idx="746">
                        <c:v>0.74743055555832583</c:v>
                      </c:pt>
                      <c:pt idx="747">
                        <c:v>0.74767361111249087</c:v>
                      </c:pt>
                      <c:pt idx="748">
                        <c:v>0.7479166666666559</c:v>
                      </c:pt>
                      <c:pt idx="749">
                        <c:v>0.74815972222082094</c:v>
                      </c:pt>
                      <c:pt idx="750">
                        <c:v>0.74840277777498598</c:v>
                      </c:pt>
                      <c:pt idx="751">
                        <c:v>0.74864583333642698</c:v>
                      </c:pt>
                      <c:pt idx="752">
                        <c:v>0.74888888889059202</c:v>
                      </c:pt>
                      <c:pt idx="753">
                        <c:v>0.74913194444475706</c:v>
                      </c:pt>
                      <c:pt idx="754">
                        <c:v>0.7493749999989221</c:v>
                      </c:pt>
                      <c:pt idx="755">
                        <c:v>0.74961805555308714</c:v>
                      </c:pt>
                      <c:pt idx="756">
                        <c:v>0.74986111110725218</c:v>
                      </c:pt>
                      <c:pt idx="757">
                        <c:v>0.75010416666869317</c:v>
                      </c:pt>
                      <c:pt idx="758">
                        <c:v>0.75034722222285821</c:v>
                      </c:pt>
                      <c:pt idx="759">
                        <c:v>0.75059027777702325</c:v>
                      </c:pt>
                      <c:pt idx="760">
                        <c:v>0.75083333333118829</c:v>
                      </c:pt>
                      <c:pt idx="761">
                        <c:v>0.75107638888535333</c:v>
                      </c:pt>
                      <c:pt idx="762">
                        <c:v>0.75131944444679433</c:v>
                      </c:pt>
                      <c:pt idx="763">
                        <c:v>0.75156250000095937</c:v>
                      </c:pt>
                      <c:pt idx="764">
                        <c:v>0.75180555555512441</c:v>
                      </c:pt>
                      <c:pt idx="765">
                        <c:v>0.75204861110928944</c:v>
                      </c:pt>
                      <c:pt idx="766">
                        <c:v>0.75229166666345448</c:v>
                      </c:pt>
                      <c:pt idx="767">
                        <c:v>0.75253472222489548</c:v>
                      </c:pt>
                      <c:pt idx="768">
                        <c:v>0.75277777777906052</c:v>
                      </c:pt>
                      <c:pt idx="769">
                        <c:v>0.75302083333322556</c:v>
                      </c:pt>
                      <c:pt idx="770">
                        <c:v>0.7532638888873906</c:v>
                      </c:pt>
                      <c:pt idx="771">
                        <c:v>0.75350694444155564</c:v>
                      </c:pt>
                      <c:pt idx="772">
                        <c:v>0.75375000000299663</c:v>
                      </c:pt>
                      <c:pt idx="773">
                        <c:v>0.75399305555716167</c:v>
                      </c:pt>
                      <c:pt idx="774">
                        <c:v>0.75423611111132671</c:v>
                      </c:pt>
                      <c:pt idx="775">
                        <c:v>0.75447916666549175</c:v>
                      </c:pt>
                      <c:pt idx="776">
                        <c:v>0.75472222221965679</c:v>
                      </c:pt>
                      <c:pt idx="777">
                        <c:v>0.75496527777382183</c:v>
                      </c:pt>
                      <c:pt idx="778">
                        <c:v>0.75520833333526283</c:v>
                      </c:pt>
                      <c:pt idx="779">
                        <c:v>0.75545138888942787</c:v>
                      </c:pt>
                      <c:pt idx="780">
                        <c:v>0.75569444444359291</c:v>
                      </c:pt>
                      <c:pt idx="781">
                        <c:v>0.75593749999775794</c:v>
                      </c:pt>
                      <c:pt idx="782">
                        <c:v>0.75618055555192298</c:v>
                      </c:pt>
                      <c:pt idx="783">
                        <c:v>0.75642361111336398</c:v>
                      </c:pt>
                      <c:pt idx="784">
                        <c:v>0.75666666666752902</c:v>
                      </c:pt>
                      <c:pt idx="785">
                        <c:v>0.75690972222169406</c:v>
                      </c:pt>
                      <c:pt idx="786">
                        <c:v>0.7571527777758591</c:v>
                      </c:pt>
                      <c:pt idx="787">
                        <c:v>0.75739583333002414</c:v>
                      </c:pt>
                      <c:pt idx="788">
                        <c:v>0.75763888889146513</c:v>
                      </c:pt>
                      <c:pt idx="789">
                        <c:v>0.75788194444563017</c:v>
                      </c:pt>
                      <c:pt idx="790">
                        <c:v>0.75812499999979521</c:v>
                      </c:pt>
                      <c:pt idx="791">
                        <c:v>0.75836805555396025</c:v>
                      </c:pt>
                      <c:pt idx="792">
                        <c:v>0.75862268518490494</c:v>
                      </c:pt>
                      <c:pt idx="793">
                        <c:v>0.75886574073906998</c:v>
                      </c:pt>
                      <c:pt idx="794">
                        <c:v>0.75910879629323502</c:v>
                      </c:pt>
                      <c:pt idx="795">
                        <c:v>0.75935185185467602</c:v>
                      </c:pt>
                      <c:pt idx="796">
                        <c:v>0.75959490740884106</c:v>
                      </c:pt>
                      <c:pt idx="797">
                        <c:v>0.7598379629630061</c:v>
                      </c:pt>
                      <c:pt idx="798">
                        <c:v>0.76008101851717114</c:v>
                      </c:pt>
                      <c:pt idx="799">
                        <c:v>0.76032407407133618</c:v>
                      </c:pt>
                      <c:pt idx="800">
                        <c:v>0.76056712962550121</c:v>
                      </c:pt>
                      <c:pt idx="801">
                        <c:v>0.76081018518694221</c:v>
                      </c:pt>
                      <c:pt idx="802">
                        <c:v>0.76105324074110725</c:v>
                      </c:pt>
                      <c:pt idx="803">
                        <c:v>0.76129629629527229</c:v>
                      </c:pt>
                      <c:pt idx="804">
                        <c:v>0.76153935184943733</c:v>
                      </c:pt>
                      <c:pt idx="805">
                        <c:v>0.76178240740360237</c:v>
                      </c:pt>
                      <c:pt idx="806">
                        <c:v>0.76202546296504337</c:v>
                      </c:pt>
                      <c:pt idx="807">
                        <c:v>0.7622685185192084</c:v>
                      </c:pt>
                      <c:pt idx="808">
                        <c:v>0.76251157407337344</c:v>
                      </c:pt>
                      <c:pt idx="809">
                        <c:v>0.76275462962753848</c:v>
                      </c:pt>
                      <c:pt idx="810">
                        <c:v>0.76299768518170352</c:v>
                      </c:pt>
                      <c:pt idx="811">
                        <c:v>0.76324074074314452</c:v>
                      </c:pt>
                      <c:pt idx="812">
                        <c:v>0.76348379629730956</c:v>
                      </c:pt>
                      <c:pt idx="813">
                        <c:v>0.7637268518514746</c:v>
                      </c:pt>
                      <c:pt idx="814">
                        <c:v>0.76396990740563964</c:v>
                      </c:pt>
                      <c:pt idx="815">
                        <c:v>0.76421296295980468</c:v>
                      </c:pt>
                      <c:pt idx="816">
                        <c:v>0.76445601852124567</c:v>
                      </c:pt>
                      <c:pt idx="817">
                        <c:v>0.76469907407541071</c:v>
                      </c:pt>
                      <c:pt idx="818">
                        <c:v>0.76494212962957575</c:v>
                      </c:pt>
                      <c:pt idx="819">
                        <c:v>0.76518518518374079</c:v>
                      </c:pt>
                      <c:pt idx="820">
                        <c:v>0.76542824073790583</c:v>
                      </c:pt>
                      <c:pt idx="821">
                        <c:v>0.76567129629934683</c:v>
                      </c:pt>
                      <c:pt idx="822">
                        <c:v>0.76591435185351187</c:v>
                      </c:pt>
                      <c:pt idx="823">
                        <c:v>0.7661574074076769</c:v>
                      </c:pt>
                      <c:pt idx="824">
                        <c:v>0.76640046296184194</c:v>
                      </c:pt>
                      <c:pt idx="825">
                        <c:v>0.76664351851600698</c:v>
                      </c:pt>
                      <c:pt idx="826">
                        <c:v>0.76688657407017202</c:v>
                      </c:pt>
                      <c:pt idx="827">
                        <c:v>0.76712962963161302</c:v>
                      </c:pt>
                      <c:pt idx="828">
                        <c:v>0.76737268518577806</c:v>
                      </c:pt>
                      <c:pt idx="829">
                        <c:v>0.7676157407399431</c:v>
                      </c:pt>
                      <c:pt idx="830">
                        <c:v>0.76785879629410814</c:v>
                      </c:pt>
                      <c:pt idx="831">
                        <c:v>0.76810185184827318</c:v>
                      </c:pt>
                      <c:pt idx="832">
                        <c:v>0.76834490740971417</c:v>
                      </c:pt>
                      <c:pt idx="833">
                        <c:v>0.76858796296387921</c:v>
                      </c:pt>
                      <c:pt idx="834">
                        <c:v>0.76883101851804425</c:v>
                      </c:pt>
                      <c:pt idx="835">
                        <c:v>0.76907407407220929</c:v>
                      </c:pt>
                      <c:pt idx="836">
                        <c:v>0.76931712962637433</c:v>
                      </c:pt>
                      <c:pt idx="837">
                        <c:v>0.76956018518781533</c:v>
                      </c:pt>
                      <c:pt idx="838">
                        <c:v>0.76980324074198037</c:v>
                      </c:pt>
                      <c:pt idx="839">
                        <c:v>0.7700462962961454</c:v>
                      </c:pt>
                      <c:pt idx="840">
                        <c:v>0.7703009259270901</c:v>
                      </c:pt>
                      <c:pt idx="841">
                        <c:v>0.77054398148125514</c:v>
                      </c:pt>
                      <c:pt idx="842">
                        <c:v>0.77078703703542018</c:v>
                      </c:pt>
                      <c:pt idx="843">
                        <c:v>0.77103009258958521</c:v>
                      </c:pt>
                      <c:pt idx="844">
                        <c:v>0.77127314815102621</c:v>
                      </c:pt>
                      <c:pt idx="845">
                        <c:v>0.77151620370519125</c:v>
                      </c:pt>
                      <c:pt idx="846">
                        <c:v>0.77175925925935629</c:v>
                      </c:pt>
                      <c:pt idx="847">
                        <c:v>0.77200231481352133</c:v>
                      </c:pt>
                      <c:pt idx="848">
                        <c:v>0.77224537036768637</c:v>
                      </c:pt>
                      <c:pt idx="849">
                        <c:v>0.77248842592185141</c:v>
                      </c:pt>
                      <c:pt idx="850">
                        <c:v>0.7727314814832924</c:v>
                      </c:pt>
                      <c:pt idx="851">
                        <c:v>0.77297453703745744</c:v>
                      </c:pt>
                      <c:pt idx="852">
                        <c:v>0.77321759259162248</c:v>
                      </c:pt>
                      <c:pt idx="853">
                        <c:v>0.77346064814578752</c:v>
                      </c:pt>
                      <c:pt idx="854">
                        <c:v>0.77370370369995256</c:v>
                      </c:pt>
                      <c:pt idx="855">
                        <c:v>0.77394675926139356</c:v>
                      </c:pt>
                      <c:pt idx="856">
                        <c:v>0.7741898148155586</c:v>
                      </c:pt>
                      <c:pt idx="857">
                        <c:v>0.77443287036972364</c:v>
                      </c:pt>
                      <c:pt idx="858">
                        <c:v>0.77467592592388868</c:v>
                      </c:pt>
                      <c:pt idx="859">
                        <c:v>0.77491898147805371</c:v>
                      </c:pt>
                      <c:pt idx="860">
                        <c:v>0.77516203703949471</c:v>
                      </c:pt>
                      <c:pt idx="861">
                        <c:v>0.77540509259365975</c:v>
                      </c:pt>
                      <c:pt idx="862">
                        <c:v>0.77564814814782479</c:v>
                      </c:pt>
                      <c:pt idx="863">
                        <c:v>0.77589120370198983</c:v>
                      </c:pt>
                      <c:pt idx="864">
                        <c:v>0.77613425925615487</c:v>
                      </c:pt>
                      <c:pt idx="865">
                        <c:v>0.77637731481759586</c:v>
                      </c:pt>
                      <c:pt idx="866">
                        <c:v>0.7766203703717609</c:v>
                      </c:pt>
                      <c:pt idx="867">
                        <c:v>0.77686342592592594</c:v>
                      </c:pt>
                      <c:pt idx="868">
                        <c:v>0.77710648148009098</c:v>
                      </c:pt>
                      <c:pt idx="869">
                        <c:v>0.77734953703425602</c:v>
                      </c:pt>
                      <c:pt idx="870">
                        <c:v>0.77759259259569702</c:v>
                      </c:pt>
                      <c:pt idx="871">
                        <c:v>0.77783564814986206</c:v>
                      </c:pt>
                      <c:pt idx="872">
                        <c:v>0.7780787037040271</c:v>
                      </c:pt>
                      <c:pt idx="873">
                        <c:v>0.77832175925819214</c:v>
                      </c:pt>
                      <c:pt idx="874">
                        <c:v>0.77856481481235718</c:v>
                      </c:pt>
                      <c:pt idx="875">
                        <c:v>0.77880787036652221</c:v>
                      </c:pt>
                      <c:pt idx="876">
                        <c:v>0.77905092592796321</c:v>
                      </c:pt>
                      <c:pt idx="877">
                        <c:v>0.77929398148212825</c:v>
                      </c:pt>
                      <c:pt idx="878">
                        <c:v>0.77953703703629329</c:v>
                      </c:pt>
                      <c:pt idx="879">
                        <c:v>0.77978009259045833</c:v>
                      </c:pt>
                      <c:pt idx="880">
                        <c:v>0.78002314814462337</c:v>
                      </c:pt>
                      <c:pt idx="881">
                        <c:v>0.78026620370606437</c:v>
                      </c:pt>
                      <c:pt idx="882">
                        <c:v>0.7805092592602294</c:v>
                      </c:pt>
                      <c:pt idx="883">
                        <c:v>0.78075231481439444</c:v>
                      </c:pt>
                      <c:pt idx="884">
                        <c:v>0.78099537036855948</c:v>
                      </c:pt>
                      <c:pt idx="885">
                        <c:v>0.78123842592272452</c:v>
                      </c:pt>
                      <c:pt idx="886">
                        <c:v>0.78148148148416552</c:v>
                      </c:pt>
                      <c:pt idx="887">
                        <c:v>0.78172453703833056</c:v>
                      </c:pt>
                      <c:pt idx="888">
                        <c:v>0.7819675925924956</c:v>
                      </c:pt>
                      <c:pt idx="889">
                        <c:v>0.78222222222344029</c:v>
                      </c:pt>
                      <c:pt idx="890">
                        <c:v>0.78246527777760533</c:v>
                      </c:pt>
                      <c:pt idx="891">
                        <c:v>0.78270833333177037</c:v>
                      </c:pt>
                      <c:pt idx="892">
                        <c:v>0.78295138888593541</c:v>
                      </c:pt>
                      <c:pt idx="893">
                        <c:v>0.7831944444473764</c:v>
                      </c:pt>
                      <c:pt idx="894">
                        <c:v>0.78343750000154144</c:v>
                      </c:pt>
                      <c:pt idx="895">
                        <c:v>0.78368055555570648</c:v>
                      </c:pt>
                      <c:pt idx="896">
                        <c:v>0.78392361110987152</c:v>
                      </c:pt>
                      <c:pt idx="897">
                        <c:v>0.78416666666403656</c:v>
                      </c:pt>
                      <c:pt idx="898">
                        <c:v>0.7844097222182016</c:v>
                      </c:pt>
                      <c:pt idx="899">
                        <c:v>0.7846527777796426</c:v>
                      </c:pt>
                      <c:pt idx="900">
                        <c:v>0.78489583333380764</c:v>
                      </c:pt>
                      <c:pt idx="901">
                        <c:v>0.78513888888797267</c:v>
                      </c:pt>
                      <c:pt idx="902">
                        <c:v>0.78538194444213771</c:v>
                      </c:pt>
                      <c:pt idx="903">
                        <c:v>0.78562499999630275</c:v>
                      </c:pt>
                      <c:pt idx="904">
                        <c:v>0.78586805555774375</c:v>
                      </c:pt>
                      <c:pt idx="905">
                        <c:v>0.78611111111190879</c:v>
                      </c:pt>
                      <c:pt idx="906">
                        <c:v>0.78635416666607383</c:v>
                      </c:pt>
                      <c:pt idx="907">
                        <c:v>0.78659722222023887</c:v>
                      </c:pt>
                      <c:pt idx="908">
                        <c:v>0.78684027777440391</c:v>
                      </c:pt>
                      <c:pt idx="909">
                        <c:v>0.7870833333358449</c:v>
                      </c:pt>
                      <c:pt idx="910">
                        <c:v>0.78732638889000994</c:v>
                      </c:pt>
                      <c:pt idx="911">
                        <c:v>0.78756944444417498</c:v>
                      </c:pt>
                      <c:pt idx="912">
                        <c:v>0.78781249999834002</c:v>
                      </c:pt>
                      <c:pt idx="913">
                        <c:v>0.78805555555250506</c:v>
                      </c:pt>
                      <c:pt idx="914">
                        <c:v>0.78829861111394606</c:v>
                      </c:pt>
                      <c:pt idx="915">
                        <c:v>0.7885416666681111</c:v>
                      </c:pt>
                      <c:pt idx="916">
                        <c:v>0.78878472222227614</c:v>
                      </c:pt>
                      <c:pt idx="917">
                        <c:v>0.78902777777644117</c:v>
                      </c:pt>
                      <c:pt idx="918">
                        <c:v>0.78927083333060621</c:v>
                      </c:pt>
                      <c:pt idx="919">
                        <c:v>0.78951388888477125</c:v>
                      </c:pt>
                      <c:pt idx="920">
                        <c:v>0.78975694444621225</c:v>
                      </c:pt>
                      <c:pt idx="921">
                        <c:v>0.79000000000037729</c:v>
                      </c:pt>
                      <c:pt idx="922">
                        <c:v>0.79024305555454233</c:v>
                      </c:pt>
                      <c:pt idx="923">
                        <c:v>0.79048611110870737</c:v>
                      </c:pt>
                      <c:pt idx="924">
                        <c:v>0.79072916666287241</c:v>
                      </c:pt>
                      <c:pt idx="925">
                        <c:v>0.7909722222243134</c:v>
                      </c:pt>
                      <c:pt idx="926">
                        <c:v>0.79121527777847844</c:v>
                      </c:pt>
                      <c:pt idx="927">
                        <c:v>0.79145833333264348</c:v>
                      </c:pt>
                      <c:pt idx="928">
                        <c:v>0.79170138888680852</c:v>
                      </c:pt>
                      <c:pt idx="929">
                        <c:v>0.79194444444097356</c:v>
                      </c:pt>
                      <c:pt idx="930">
                        <c:v>0.79218750000241456</c:v>
                      </c:pt>
                      <c:pt idx="931">
                        <c:v>0.7924305555565796</c:v>
                      </c:pt>
                      <c:pt idx="932">
                        <c:v>0.79267361111074464</c:v>
                      </c:pt>
                      <c:pt idx="933">
                        <c:v>0.79291666666490968</c:v>
                      </c:pt>
                      <c:pt idx="934">
                        <c:v>0.79315972221907471</c:v>
                      </c:pt>
                      <c:pt idx="935">
                        <c:v>0.79340277778051571</c:v>
                      </c:pt>
                      <c:pt idx="936">
                        <c:v>0.79364583333468075</c:v>
                      </c:pt>
                      <c:pt idx="937">
                        <c:v>0.79388888888884579</c:v>
                      </c:pt>
                      <c:pt idx="938">
                        <c:v>0.79414351851979048</c:v>
                      </c:pt>
                      <c:pt idx="939">
                        <c:v>0.79438657407395552</c:v>
                      </c:pt>
                      <c:pt idx="940">
                        <c:v>0.79462962962812056</c:v>
                      </c:pt>
                      <c:pt idx="941">
                        <c:v>0.7948726851822856</c:v>
                      </c:pt>
                      <c:pt idx="942">
                        <c:v>0.7951157407437266</c:v>
                      </c:pt>
                      <c:pt idx="943">
                        <c:v>0.79535879629789163</c:v>
                      </c:pt>
                      <c:pt idx="944">
                        <c:v>0.79560185185205667</c:v>
                      </c:pt>
                      <c:pt idx="945">
                        <c:v>0.79584490740622171</c:v>
                      </c:pt>
                      <c:pt idx="946">
                        <c:v>0.79608796296038675</c:v>
                      </c:pt>
                      <c:pt idx="947">
                        <c:v>0.79633101851455179</c:v>
                      </c:pt>
                      <c:pt idx="948">
                        <c:v>0.79657407407599279</c:v>
                      </c:pt>
                      <c:pt idx="949">
                        <c:v>0.79681712963015783</c:v>
                      </c:pt>
                      <c:pt idx="950">
                        <c:v>0.79706018518432287</c:v>
                      </c:pt>
                      <c:pt idx="951">
                        <c:v>0.79730324073848791</c:v>
                      </c:pt>
                      <c:pt idx="952">
                        <c:v>0.79754629629265295</c:v>
                      </c:pt>
                      <c:pt idx="953">
                        <c:v>0.79778935185409394</c:v>
                      </c:pt>
                      <c:pt idx="954">
                        <c:v>0.79803240740825898</c:v>
                      </c:pt>
                      <c:pt idx="955">
                        <c:v>0.79827546296242402</c:v>
                      </c:pt>
                      <c:pt idx="956">
                        <c:v>0.79851851851658906</c:v>
                      </c:pt>
                      <c:pt idx="957">
                        <c:v>0.7987615740707541</c:v>
                      </c:pt>
                      <c:pt idx="958">
                        <c:v>0.7990046296321951</c:v>
                      </c:pt>
                      <c:pt idx="959">
                        <c:v>0.79924768518636014</c:v>
                      </c:pt>
                      <c:pt idx="960">
                        <c:v>0.79949074074052517</c:v>
                      </c:pt>
                      <c:pt idx="961">
                        <c:v>0.79973379629469021</c:v>
                      </c:pt>
                      <c:pt idx="962">
                        <c:v>0.79997685184885525</c:v>
                      </c:pt>
                      <c:pt idx="963">
                        <c:v>0.80021990741029625</c:v>
                      </c:pt>
                      <c:pt idx="964">
                        <c:v>0.80046296296446129</c:v>
                      </c:pt>
                      <c:pt idx="965">
                        <c:v>0.80070601851862633</c:v>
                      </c:pt>
                      <c:pt idx="966">
                        <c:v>0.80094907407279137</c:v>
                      </c:pt>
                      <c:pt idx="967">
                        <c:v>0.80119212962695641</c:v>
                      </c:pt>
                      <c:pt idx="968">
                        <c:v>0.80143518518112145</c:v>
                      </c:pt>
                      <c:pt idx="969">
                        <c:v>0.80167824074256244</c:v>
                      </c:pt>
                      <c:pt idx="970">
                        <c:v>0.80192129629672748</c:v>
                      </c:pt>
                      <c:pt idx="971">
                        <c:v>0.80216435185089252</c:v>
                      </c:pt>
                      <c:pt idx="972">
                        <c:v>0.80240740740505756</c:v>
                      </c:pt>
                      <c:pt idx="973">
                        <c:v>0.8026504629592226</c:v>
                      </c:pt>
                      <c:pt idx="974">
                        <c:v>0.8028935185206636</c:v>
                      </c:pt>
                      <c:pt idx="975">
                        <c:v>0.80313657407482864</c:v>
                      </c:pt>
                      <c:pt idx="976">
                        <c:v>0.80337962962899367</c:v>
                      </c:pt>
                      <c:pt idx="977">
                        <c:v>0.80362268518315871</c:v>
                      </c:pt>
                      <c:pt idx="978">
                        <c:v>0.80386574073732375</c:v>
                      </c:pt>
                      <c:pt idx="979">
                        <c:v>0.80410879629876475</c:v>
                      </c:pt>
                      <c:pt idx="980">
                        <c:v>0.80435185185292979</c:v>
                      </c:pt>
                      <c:pt idx="981">
                        <c:v>0.80459490740709483</c:v>
                      </c:pt>
                      <c:pt idx="982">
                        <c:v>0.80483796296125987</c:v>
                      </c:pt>
                      <c:pt idx="983">
                        <c:v>0.80508101851542491</c:v>
                      </c:pt>
                      <c:pt idx="984">
                        <c:v>0.8053240740768659</c:v>
                      </c:pt>
                      <c:pt idx="985">
                        <c:v>0.80556712963103094</c:v>
                      </c:pt>
                      <c:pt idx="986">
                        <c:v>0.80582175926197563</c:v>
                      </c:pt>
                      <c:pt idx="987">
                        <c:v>0.80606481481614067</c:v>
                      </c:pt>
                      <c:pt idx="988">
                        <c:v>0.80630787037030571</c:v>
                      </c:pt>
                      <c:pt idx="989">
                        <c:v>0.80655092592447075</c:v>
                      </c:pt>
                      <c:pt idx="990">
                        <c:v>0.80679398147863579</c:v>
                      </c:pt>
                      <c:pt idx="991">
                        <c:v>0.80703703704007679</c:v>
                      </c:pt>
                      <c:pt idx="992">
                        <c:v>0.80728009259424183</c:v>
                      </c:pt>
                      <c:pt idx="993">
                        <c:v>0.80752314814840687</c:v>
                      </c:pt>
                      <c:pt idx="994">
                        <c:v>0.80776620370257191</c:v>
                      </c:pt>
                      <c:pt idx="995">
                        <c:v>0.80800925925673694</c:v>
                      </c:pt>
                      <c:pt idx="996">
                        <c:v>0.80825231481090198</c:v>
                      </c:pt>
                      <c:pt idx="997">
                        <c:v>0.80849537037234298</c:v>
                      </c:pt>
                      <c:pt idx="998">
                        <c:v>0.80873842592650802</c:v>
                      </c:pt>
                      <c:pt idx="999">
                        <c:v>0.80898148148067306</c:v>
                      </c:pt>
                      <c:pt idx="1000">
                        <c:v>0.8092245370348381</c:v>
                      </c:pt>
                      <c:pt idx="1001">
                        <c:v>0.80946759258900314</c:v>
                      </c:pt>
                      <c:pt idx="1002">
                        <c:v>0.80971064815044413</c:v>
                      </c:pt>
                      <c:pt idx="1003">
                        <c:v>0.80995370370460917</c:v>
                      </c:pt>
                      <c:pt idx="1004">
                        <c:v>0.81019675925877421</c:v>
                      </c:pt>
                      <c:pt idx="1005">
                        <c:v>0.81043981481293925</c:v>
                      </c:pt>
                      <c:pt idx="1006">
                        <c:v>0.81068287036710429</c:v>
                      </c:pt>
                      <c:pt idx="1007">
                        <c:v>0.81092592592854529</c:v>
                      </c:pt>
                      <c:pt idx="1008">
                        <c:v>0.81116898148271033</c:v>
                      </c:pt>
                      <c:pt idx="1009">
                        <c:v>0.81141203703687537</c:v>
                      </c:pt>
                      <c:pt idx="1010">
                        <c:v>0.81165509259104041</c:v>
                      </c:pt>
                      <c:pt idx="1011">
                        <c:v>0.81189814814520544</c:v>
                      </c:pt>
                      <c:pt idx="1012">
                        <c:v>0.81214120370664644</c:v>
                      </c:pt>
                      <c:pt idx="1013">
                        <c:v>0.81238425926081148</c:v>
                      </c:pt>
                      <c:pt idx="1014">
                        <c:v>0.81262731481497652</c:v>
                      </c:pt>
                      <c:pt idx="1015">
                        <c:v>0.81287037036914156</c:v>
                      </c:pt>
                      <c:pt idx="1016">
                        <c:v>0.8131134259233066</c:v>
                      </c:pt>
                      <c:pt idx="1017">
                        <c:v>0.81335648147747164</c:v>
                      </c:pt>
                      <c:pt idx="1018">
                        <c:v>0.81359953703891263</c:v>
                      </c:pt>
                      <c:pt idx="1019">
                        <c:v>0.81384259259307767</c:v>
                      </c:pt>
                      <c:pt idx="1020">
                        <c:v>0.81408564814724271</c:v>
                      </c:pt>
                      <c:pt idx="1021">
                        <c:v>0.81432870370140775</c:v>
                      </c:pt>
                      <c:pt idx="1022">
                        <c:v>0.81457175925557279</c:v>
                      </c:pt>
                      <c:pt idx="1023">
                        <c:v>0.81481481481701379</c:v>
                      </c:pt>
                      <c:pt idx="1024">
                        <c:v>0.81505787037117883</c:v>
                      </c:pt>
                      <c:pt idx="1025">
                        <c:v>0.81530092592534387</c:v>
                      </c:pt>
                      <c:pt idx="1026">
                        <c:v>0.81554398147950891</c:v>
                      </c:pt>
                      <c:pt idx="1027">
                        <c:v>0.81578703703367395</c:v>
                      </c:pt>
                      <c:pt idx="1028">
                        <c:v>0.81603009259511494</c:v>
                      </c:pt>
                      <c:pt idx="1029">
                        <c:v>0.81627314814927998</c:v>
                      </c:pt>
                      <c:pt idx="1030">
                        <c:v>0.81651620370344502</c:v>
                      </c:pt>
                      <c:pt idx="1031">
                        <c:v>0.81675925925761006</c:v>
                      </c:pt>
                      <c:pt idx="1032">
                        <c:v>0.8170023148117751</c:v>
                      </c:pt>
                      <c:pt idx="1033">
                        <c:v>0.8172453703732161</c:v>
                      </c:pt>
                      <c:pt idx="1034">
                        <c:v>0.81748842592738113</c:v>
                      </c:pt>
                      <c:pt idx="1035">
                        <c:v>0.81774305555832583</c:v>
                      </c:pt>
                      <c:pt idx="1036">
                        <c:v>0.81798611111249087</c:v>
                      </c:pt>
                      <c:pt idx="1037">
                        <c:v>0.8182291666666559</c:v>
                      </c:pt>
                      <c:pt idx="1038">
                        <c:v>0.81847222222082094</c:v>
                      </c:pt>
                      <c:pt idx="1039">
                        <c:v>0.81871527777498598</c:v>
                      </c:pt>
                      <c:pt idx="1040">
                        <c:v>0.81895833333642698</c:v>
                      </c:pt>
                      <c:pt idx="1041">
                        <c:v>0.81920138889059202</c:v>
                      </c:pt>
                      <c:pt idx="1042">
                        <c:v>0.81944444444475706</c:v>
                      </c:pt>
                      <c:pt idx="1043">
                        <c:v>0.8196874999989221</c:v>
                      </c:pt>
                      <c:pt idx="1044">
                        <c:v>0.81993055555308714</c:v>
                      </c:pt>
                      <c:pt idx="1045">
                        <c:v>0.82017361110725218</c:v>
                      </c:pt>
                      <c:pt idx="1046">
                        <c:v>0.82041666666869317</c:v>
                      </c:pt>
                      <c:pt idx="1047">
                        <c:v>0.82065972222285821</c:v>
                      </c:pt>
                      <c:pt idx="1048">
                        <c:v>0.82090277777702325</c:v>
                      </c:pt>
                      <c:pt idx="1049">
                        <c:v>0.82114583333118829</c:v>
                      </c:pt>
                      <c:pt idx="1050">
                        <c:v>0.82138888888535333</c:v>
                      </c:pt>
                      <c:pt idx="1051">
                        <c:v>0.82163194444679433</c:v>
                      </c:pt>
                      <c:pt idx="1052">
                        <c:v>0.82187500000095937</c:v>
                      </c:pt>
                      <c:pt idx="1053">
                        <c:v>0.82211805555512441</c:v>
                      </c:pt>
                      <c:pt idx="1054">
                        <c:v>0.82236111110928944</c:v>
                      </c:pt>
                      <c:pt idx="1055">
                        <c:v>0.82260416666345448</c:v>
                      </c:pt>
                      <c:pt idx="1056">
                        <c:v>0.82284722222489548</c:v>
                      </c:pt>
                      <c:pt idx="1057">
                        <c:v>0.82309027777906052</c:v>
                      </c:pt>
                      <c:pt idx="1058">
                        <c:v>0.82333333333322556</c:v>
                      </c:pt>
                      <c:pt idx="1059">
                        <c:v>0.8235763888873906</c:v>
                      </c:pt>
                      <c:pt idx="1060">
                        <c:v>0.82381944444155564</c:v>
                      </c:pt>
                      <c:pt idx="1061">
                        <c:v>0.82406250000299663</c:v>
                      </c:pt>
                      <c:pt idx="1062">
                        <c:v>0.82430555555716167</c:v>
                      </c:pt>
                      <c:pt idx="1063">
                        <c:v>0.82454861111132671</c:v>
                      </c:pt>
                      <c:pt idx="1064">
                        <c:v>0.82479166666549175</c:v>
                      </c:pt>
                      <c:pt idx="1065">
                        <c:v>0.82503472221965679</c:v>
                      </c:pt>
                      <c:pt idx="1066">
                        <c:v>0.82527777777382183</c:v>
                      </c:pt>
                      <c:pt idx="1067">
                        <c:v>0.82552083333526283</c:v>
                      </c:pt>
                      <c:pt idx="1068">
                        <c:v>0.82576388888942787</c:v>
                      </c:pt>
                      <c:pt idx="1069">
                        <c:v>0.82600694444359291</c:v>
                      </c:pt>
                      <c:pt idx="1070">
                        <c:v>0.82624999999775794</c:v>
                      </c:pt>
                      <c:pt idx="1071">
                        <c:v>0.82649305555192298</c:v>
                      </c:pt>
                      <c:pt idx="1072">
                        <c:v>0.82673611111336398</c:v>
                      </c:pt>
                      <c:pt idx="1073">
                        <c:v>0.82697916666752902</c:v>
                      </c:pt>
                      <c:pt idx="1074">
                        <c:v>0.82722222222169406</c:v>
                      </c:pt>
                      <c:pt idx="1075">
                        <c:v>0.8274652777758591</c:v>
                      </c:pt>
                      <c:pt idx="1076">
                        <c:v>0.82770833333002414</c:v>
                      </c:pt>
                      <c:pt idx="1077">
                        <c:v>0.82795138889146513</c:v>
                      </c:pt>
                      <c:pt idx="1078">
                        <c:v>0.82819444444563017</c:v>
                      </c:pt>
                      <c:pt idx="1079">
                        <c:v>0.82843749999979521</c:v>
                      </c:pt>
                      <c:pt idx="1080">
                        <c:v>0.82868055555396025</c:v>
                      </c:pt>
                      <c:pt idx="1081">
                        <c:v>0.82892361110812529</c:v>
                      </c:pt>
                      <c:pt idx="1082">
                        <c:v>0.82916666666956629</c:v>
                      </c:pt>
                      <c:pt idx="1083">
                        <c:v>0.82942129629323502</c:v>
                      </c:pt>
                      <c:pt idx="1084">
                        <c:v>0.82966435185467602</c:v>
                      </c:pt>
                      <c:pt idx="1085">
                        <c:v>0.82990740740884106</c:v>
                      </c:pt>
                      <c:pt idx="1086">
                        <c:v>0.8301504629630061</c:v>
                      </c:pt>
                      <c:pt idx="1087">
                        <c:v>0.83039351851717114</c:v>
                      </c:pt>
                      <c:pt idx="1088">
                        <c:v>0.83063657407133618</c:v>
                      </c:pt>
                      <c:pt idx="1089">
                        <c:v>0.83087962962550121</c:v>
                      </c:pt>
                      <c:pt idx="1090">
                        <c:v>0.83112268518694221</c:v>
                      </c:pt>
                      <c:pt idx="1091">
                        <c:v>0.83136574074110725</c:v>
                      </c:pt>
                      <c:pt idx="1092">
                        <c:v>0.83160879629527229</c:v>
                      </c:pt>
                      <c:pt idx="1093">
                        <c:v>0.83185185184943733</c:v>
                      </c:pt>
                      <c:pt idx="1094">
                        <c:v>0.83209490740360237</c:v>
                      </c:pt>
                      <c:pt idx="1095">
                        <c:v>0.83233796296504337</c:v>
                      </c:pt>
                      <c:pt idx="1096">
                        <c:v>0.8325810185192084</c:v>
                      </c:pt>
                      <c:pt idx="1097">
                        <c:v>0.83282407407337344</c:v>
                      </c:pt>
                      <c:pt idx="1098">
                        <c:v>0.83306712962753848</c:v>
                      </c:pt>
                      <c:pt idx="1099">
                        <c:v>0.83331018518170352</c:v>
                      </c:pt>
                      <c:pt idx="1100">
                        <c:v>0.83355324074314452</c:v>
                      </c:pt>
                      <c:pt idx="1101">
                        <c:v>0.83379629629730956</c:v>
                      </c:pt>
                      <c:pt idx="1102">
                        <c:v>0.8340393518514746</c:v>
                      </c:pt>
                      <c:pt idx="1103">
                        <c:v>0.83428240740563964</c:v>
                      </c:pt>
                      <c:pt idx="1104">
                        <c:v>0.83452546295980468</c:v>
                      </c:pt>
                      <c:pt idx="1105">
                        <c:v>0.83476851852124567</c:v>
                      </c:pt>
                      <c:pt idx="1106">
                        <c:v>0.83501157407541071</c:v>
                      </c:pt>
                      <c:pt idx="1107">
                        <c:v>0.83525462962957575</c:v>
                      </c:pt>
                      <c:pt idx="1108">
                        <c:v>0.83549768518374079</c:v>
                      </c:pt>
                      <c:pt idx="1109">
                        <c:v>0.83574074073790583</c:v>
                      </c:pt>
                      <c:pt idx="1110">
                        <c:v>0.83598379629934683</c:v>
                      </c:pt>
                      <c:pt idx="1111">
                        <c:v>0.83622685185351187</c:v>
                      </c:pt>
                      <c:pt idx="1112">
                        <c:v>0.8364699074076769</c:v>
                      </c:pt>
                      <c:pt idx="1113">
                        <c:v>0.83671296296184194</c:v>
                      </c:pt>
                      <c:pt idx="1114">
                        <c:v>0.83695601851600698</c:v>
                      </c:pt>
                      <c:pt idx="1115">
                        <c:v>0.83719907407017202</c:v>
                      </c:pt>
                      <c:pt idx="1116">
                        <c:v>0.83744212963161302</c:v>
                      </c:pt>
                      <c:pt idx="1117">
                        <c:v>0.83768518518577806</c:v>
                      </c:pt>
                      <c:pt idx="1118">
                        <c:v>0.8379282407399431</c:v>
                      </c:pt>
                      <c:pt idx="1119">
                        <c:v>0.83817129629410814</c:v>
                      </c:pt>
                      <c:pt idx="1120">
                        <c:v>0.83841435184827318</c:v>
                      </c:pt>
                      <c:pt idx="1121">
                        <c:v>0.83865740740971417</c:v>
                      </c:pt>
                      <c:pt idx="1122">
                        <c:v>0.83890046296387921</c:v>
                      </c:pt>
                      <c:pt idx="1123">
                        <c:v>0.83914351851804425</c:v>
                      </c:pt>
                      <c:pt idx="1124">
                        <c:v>0.83938657407220929</c:v>
                      </c:pt>
                      <c:pt idx="1125">
                        <c:v>0.83962962962637433</c:v>
                      </c:pt>
                      <c:pt idx="1126">
                        <c:v>0.83987268518781533</c:v>
                      </c:pt>
                      <c:pt idx="1127">
                        <c:v>0.84011574074198037</c:v>
                      </c:pt>
                      <c:pt idx="1128">
                        <c:v>0.8403587962961454</c:v>
                      </c:pt>
                      <c:pt idx="1129">
                        <c:v>0.84060185185031044</c:v>
                      </c:pt>
                      <c:pt idx="1130">
                        <c:v>0.84084490740447548</c:v>
                      </c:pt>
                      <c:pt idx="1131">
                        <c:v>0.84108796296591648</c:v>
                      </c:pt>
                      <c:pt idx="1132">
                        <c:v>0.84134259258958521</c:v>
                      </c:pt>
                      <c:pt idx="1133">
                        <c:v>0.84158564815102621</c:v>
                      </c:pt>
                      <c:pt idx="1134">
                        <c:v>0.84182870370519125</c:v>
                      </c:pt>
                      <c:pt idx="1135">
                        <c:v>0.84207175925935629</c:v>
                      </c:pt>
                      <c:pt idx="1136">
                        <c:v>0.84231481481352133</c:v>
                      </c:pt>
                      <c:pt idx="1137">
                        <c:v>0.84255787036768637</c:v>
                      </c:pt>
                      <c:pt idx="1138">
                        <c:v>0.84280092592185141</c:v>
                      </c:pt>
                      <c:pt idx="1139">
                        <c:v>0.8430439814832924</c:v>
                      </c:pt>
                      <c:pt idx="1140">
                        <c:v>0.84328703703745744</c:v>
                      </c:pt>
                      <c:pt idx="1141">
                        <c:v>0.84353009259162248</c:v>
                      </c:pt>
                      <c:pt idx="1142">
                        <c:v>0.84377314814578752</c:v>
                      </c:pt>
                      <c:pt idx="1143">
                        <c:v>0.84401620369995256</c:v>
                      </c:pt>
                      <c:pt idx="1144">
                        <c:v>0.84425925926139356</c:v>
                      </c:pt>
                      <c:pt idx="1145">
                        <c:v>0.8445023148155586</c:v>
                      </c:pt>
                      <c:pt idx="1146">
                        <c:v>0.84474537036972364</c:v>
                      </c:pt>
                      <c:pt idx="1147">
                        <c:v>0.84498842592388868</c:v>
                      </c:pt>
                      <c:pt idx="1148">
                        <c:v>0.84523148147805371</c:v>
                      </c:pt>
                      <c:pt idx="1149">
                        <c:v>0.84547453703949471</c:v>
                      </c:pt>
                      <c:pt idx="1150">
                        <c:v>0.84571759259365975</c:v>
                      </c:pt>
                      <c:pt idx="1151">
                        <c:v>0.84596064814782479</c:v>
                      </c:pt>
                      <c:pt idx="1152">
                        <c:v>0.84620370370198983</c:v>
                      </c:pt>
                      <c:pt idx="1153">
                        <c:v>0.84644675925615487</c:v>
                      </c:pt>
                      <c:pt idx="1154">
                        <c:v>0.84668981481759586</c:v>
                      </c:pt>
                      <c:pt idx="1155">
                        <c:v>0.8469328703717609</c:v>
                      </c:pt>
                      <c:pt idx="1156">
                        <c:v>0.84717592592592594</c:v>
                      </c:pt>
                      <c:pt idx="1157">
                        <c:v>0.84741898148009098</c:v>
                      </c:pt>
                      <c:pt idx="1158">
                        <c:v>0.84766203703425602</c:v>
                      </c:pt>
                      <c:pt idx="1159">
                        <c:v>0.84790509259569702</c:v>
                      </c:pt>
                      <c:pt idx="1160">
                        <c:v>0.84814814814986206</c:v>
                      </c:pt>
                      <c:pt idx="1161">
                        <c:v>0.8483912037040271</c:v>
                      </c:pt>
                      <c:pt idx="1162">
                        <c:v>0.84863425925819214</c:v>
                      </c:pt>
                      <c:pt idx="1163">
                        <c:v>0.84887731481235718</c:v>
                      </c:pt>
                      <c:pt idx="1164">
                        <c:v>0.84912037036652221</c:v>
                      </c:pt>
                      <c:pt idx="1165">
                        <c:v>0.84936342592796321</c:v>
                      </c:pt>
                      <c:pt idx="1166">
                        <c:v>0.84960648148212825</c:v>
                      </c:pt>
                      <c:pt idx="1167">
                        <c:v>0.84984953703629329</c:v>
                      </c:pt>
                      <c:pt idx="1168">
                        <c:v>0.85009259259045833</c:v>
                      </c:pt>
                      <c:pt idx="1169">
                        <c:v>0.85033564814462337</c:v>
                      </c:pt>
                      <c:pt idx="1170">
                        <c:v>0.85057870370606437</c:v>
                      </c:pt>
                      <c:pt idx="1171">
                        <c:v>0.8508217592602294</c:v>
                      </c:pt>
                      <c:pt idx="1172">
                        <c:v>0.85106481481439444</c:v>
                      </c:pt>
                      <c:pt idx="1173">
                        <c:v>0.85130787036855948</c:v>
                      </c:pt>
                      <c:pt idx="1174">
                        <c:v>0.85155092592272452</c:v>
                      </c:pt>
                      <c:pt idx="1175">
                        <c:v>0.85179398148416552</c:v>
                      </c:pt>
                      <c:pt idx="1176">
                        <c:v>0.85203703703833056</c:v>
                      </c:pt>
                      <c:pt idx="1177">
                        <c:v>0.8522800925924956</c:v>
                      </c:pt>
                      <c:pt idx="1178">
                        <c:v>0.85252314814666064</c:v>
                      </c:pt>
                      <c:pt idx="1179">
                        <c:v>0.85276620370082568</c:v>
                      </c:pt>
                      <c:pt idx="1180">
                        <c:v>0.85302083333177037</c:v>
                      </c:pt>
                      <c:pt idx="1181">
                        <c:v>0.85326388888593541</c:v>
                      </c:pt>
                      <c:pt idx="1182">
                        <c:v>0.8535069444473764</c:v>
                      </c:pt>
                      <c:pt idx="1183">
                        <c:v>0.85375000000154144</c:v>
                      </c:pt>
                      <c:pt idx="1184">
                        <c:v>0.85399305555570648</c:v>
                      </c:pt>
                      <c:pt idx="1185">
                        <c:v>0.85423611110987152</c:v>
                      </c:pt>
                      <c:pt idx="1186">
                        <c:v>0.85447916666403656</c:v>
                      </c:pt>
                      <c:pt idx="1187">
                        <c:v>0.8547222222182016</c:v>
                      </c:pt>
                      <c:pt idx="1188">
                        <c:v>0.8549652777796426</c:v>
                      </c:pt>
                      <c:pt idx="1189">
                        <c:v>0.85520833333380764</c:v>
                      </c:pt>
                      <c:pt idx="1190">
                        <c:v>0.85545138888797267</c:v>
                      </c:pt>
                      <c:pt idx="1191">
                        <c:v>0.85569444444213771</c:v>
                      </c:pt>
                      <c:pt idx="1192">
                        <c:v>0.85593749999630275</c:v>
                      </c:pt>
                      <c:pt idx="1193">
                        <c:v>0.85618055555774375</c:v>
                      </c:pt>
                      <c:pt idx="1194">
                        <c:v>0.85642361111190879</c:v>
                      </c:pt>
                      <c:pt idx="1195">
                        <c:v>0.85666666666607383</c:v>
                      </c:pt>
                      <c:pt idx="1196">
                        <c:v>0.85690972222023887</c:v>
                      </c:pt>
                      <c:pt idx="1197">
                        <c:v>0.85715277777440391</c:v>
                      </c:pt>
                      <c:pt idx="1198">
                        <c:v>0.8573958333358449</c:v>
                      </c:pt>
                      <c:pt idx="1199">
                        <c:v>0.85763888889000994</c:v>
                      </c:pt>
                      <c:pt idx="1200">
                        <c:v>0.85788194444417498</c:v>
                      </c:pt>
                      <c:pt idx="1201">
                        <c:v>0.85812499999834002</c:v>
                      </c:pt>
                      <c:pt idx="1202">
                        <c:v>0.85836805555250506</c:v>
                      </c:pt>
                      <c:pt idx="1203">
                        <c:v>0.85861111111394606</c:v>
                      </c:pt>
                      <c:pt idx="1204">
                        <c:v>0.8588541666681111</c:v>
                      </c:pt>
                      <c:pt idx="1205">
                        <c:v>0.85909722222227614</c:v>
                      </c:pt>
                      <c:pt idx="1206">
                        <c:v>0.85934027777644117</c:v>
                      </c:pt>
                      <c:pt idx="1207">
                        <c:v>0.85958333333060621</c:v>
                      </c:pt>
                      <c:pt idx="1208">
                        <c:v>0.85982638888477125</c:v>
                      </c:pt>
                      <c:pt idx="1209">
                        <c:v>0.86006944444621225</c:v>
                      </c:pt>
                      <c:pt idx="1210">
                        <c:v>0.86031250000037729</c:v>
                      </c:pt>
                      <c:pt idx="1211">
                        <c:v>0.86055555555454233</c:v>
                      </c:pt>
                      <c:pt idx="1212">
                        <c:v>0.86079861110870737</c:v>
                      </c:pt>
                      <c:pt idx="1213">
                        <c:v>0.86104166666287241</c:v>
                      </c:pt>
                      <c:pt idx="1214">
                        <c:v>0.8612847222243134</c:v>
                      </c:pt>
                      <c:pt idx="1215">
                        <c:v>0.86152777777847844</c:v>
                      </c:pt>
                      <c:pt idx="1216">
                        <c:v>0.86177083333264348</c:v>
                      </c:pt>
                      <c:pt idx="1217">
                        <c:v>0.86201388888680852</c:v>
                      </c:pt>
                      <c:pt idx="1218">
                        <c:v>0.86225694444097356</c:v>
                      </c:pt>
                      <c:pt idx="1219">
                        <c:v>0.86250000000241456</c:v>
                      </c:pt>
                      <c:pt idx="1220">
                        <c:v>0.8627430555565796</c:v>
                      </c:pt>
                      <c:pt idx="1221">
                        <c:v>0.86298611111074464</c:v>
                      </c:pt>
                      <c:pt idx="1222">
                        <c:v>0.86322916666490968</c:v>
                      </c:pt>
                      <c:pt idx="1223">
                        <c:v>0.86347222221907471</c:v>
                      </c:pt>
                      <c:pt idx="1224">
                        <c:v>0.86371527778051571</c:v>
                      </c:pt>
                      <c:pt idx="1225">
                        <c:v>0.86395833333468075</c:v>
                      </c:pt>
                      <c:pt idx="1226">
                        <c:v>0.86420138888884579</c:v>
                      </c:pt>
                      <c:pt idx="1227">
                        <c:v>0.86444444444301083</c:v>
                      </c:pt>
                      <c:pt idx="1228">
                        <c:v>0.86468749999717587</c:v>
                      </c:pt>
                      <c:pt idx="1229">
                        <c:v>0.86494212962812056</c:v>
                      </c:pt>
                      <c:pt idx="1230">
                        <c:v>0.8651851851822856</c:v>
                      </c:pt>
                      <c:pt idx="1231">
                        <c:v>0.8654282407437266</c:v>
                      </c:pt>
                      <c:pt idx="1232">
                        <c:v>0.86567129629789163</c:v>
                      </c:pt>
                      <c:pt idx="1233">
                        <c:v>0.86591435185205667</c:v>
                      </c:pt>
                      <c:pt idx="1234">
                        <c:v>0.86615740740622171</c:v>
                      </c:pt>
                      <c:pt idx="1235">
                        <c:v>0.86640046296038675</c:v>
                      </c:pt>
                      <c:pt idx="1236">
                        <c:v>0.86664351851455179</c:v>
                      </c:pt>
                      <c:pt idx="1237">
                        <c:v>0.86688657407599279</c:v>
                      </c:pt>
                      <c:pt idx="1238">
                        <c:v>0.86712962963015783</c:v>
                      </c:pt>
                      <c:pt idx="1239">
                        <c:v>0.86737268518432287</c:v>
                      </c:pt>
                      <c:pt idx="1240">
                        <c:v>0.86761574073848791</c:v>
                      </c:pt>
                      <c:pt idx="1241">
                        <c:v>0.86785879629265295</c:v>
                      </c:pt>
                      <c:pt idx="1242">
                        <c:v>0.86810185185409394</c:v>
                      </c:pt>
                      <c:pt idx="1243">
                        <c:v>0.86834490740825898</c:v>
                      </c:pt>
                      <c:pt idx="1244">
                        <c:v>0.86858796296242402</c:v>
                      </c:pt>
                      <c:pt idx="1245">
                        <c:v>0.86883101851658906</c:v>
                      </c:pt>
                      <c:pt idx="1246">
                        <c:v>0.8690740740707541</c:v>
                      </c:pt>
                      <c:pt idx="1247">
                        <c:v>0.8693171296321951</c:v>
                      </c:pt>
                      <c:pt idx="1248">
                        <c:v>0.86956018518636014</c:v>
                      </c:pt>
                      <c:pt idx="1249">
                        <c:v>0.86980324074052517</c:v>
                      </c:pt>
                      <c:pt idx="1250">
                        <c:v>0.87004629629469021</c:v>
                      </c:pt>
                      <c:pt idx="1251">
                        <c:v>0.87028935184885525</c:v>
                      </c:pt>
                      <c:pt idx="1252">
                        <c:v>0.87053240741029625</c:v>
                      </c:pt>
                      <c:pt idx="1253">
                        <c:v>0.87077546296446129</c:v>
                      </c:pt>
                      <c:pt idx="1254">
                        <c:v>0.87101851851862633</c:v>
                      </c:pt>
                      <c:pt idx="1255">
                        <c:v>0.87126157407279137</c:v>
                      </c:pt>
                      <c:pt idx="1256">
                        <c:v>0.87150462962695641</c:v>
                      </c:pt>
                      <c:pt idx="1257">
                        <c:v>0.87174768518112145</c:v>
                      </c:pt>
                      <c:pt idx="1258">
                        <c:v>0.87199074074256244</c:v>
                      </c:pt>
                      <c:pt idx="1259">
                        <c:v>0.87223379629672748</c:v>
                      </c:pt>
                      <c:pt idx="1260">
                        <c:v>0.87247685185089252</c:v>
                      </c:pt>
                      <c:pt idx="1261">
                        <c:v>0.87271990740505756</c:v>
                      </c:pt>
                      <c:pt idx="1262">
                        <c:v>0.8729629629592226</c:v>
                      </c:pt>
                      <c:pt idx="1263">
                        <c:v>0.8732060185206636</c:v>
                      </c:pt>
                      <c:pt idx="1264">
                        <c:v>0.87344907407482864</c:v>
                      </c:pt>
                      <c:pt idx="1265">
                        <c:v>0.87369212962899367</c:v>
                      </c:pt>
                      <c:pt idx="1266">
                        <c:v>0.87393518518315871</c:v>
                      </c:pt>
                      <c:pt idx="1267">
                        <c:v>0.87417824073732375</c:v>
                      </c:pt>
                      <c:pt idx="1268">
                        <c:v>0.87442129629876475</c:v>
                      </c:pt>
                      <c:pt idx="1269">
                        <c:v>0.87466435185292979</c:v>
                      </c:pt>
                      <c:pt idx="1270">
                        <c:v>0.87490740740709483</c:v>
                      </c:pt>
                      <c:pt idx="1271">
                        <c:v>0.87515046296125987</c:v>
                      </c:pt>
                      <c:pt idx="1272">
                        <c:v>0.87539351851542491</c:v>
                      </c:pt>
                      <c:pt idx="1273">
                        <c:v>0.8756365740768659</c:v>
                      </c:pt>
                      <c:pt idx="1274">
                        <c:v>0.87587962963103094</c:v>
                      </c:pt>
                      <c:pt idx="1275">
                        <c:v>0.87612268518519598</c:v>
                      </c:pt>
                      <c:pt idx="1276">
                        <c:v>0.87636574073936102</c:v>
                      </c:pt>
                      <c:pt idx="1277">
                        <c:v>0.87662037037030571</c:v>
                      </c:pt>
                      <c:pt idx="1278">
                        <c:v>0.87686342592447075</c:v>
                      </c:pt>
                      <c:pt idx="1279">
                        <c:v>0.87710648147863579</c:v>
                      </c:pt>
                      <c:pt idx="1280">
                        <c:v>0.87734953704007679</c:v>
                      </c:pt>
                      <c:pt idx="1281">
                        <c:v>0.87759259259424183</c:v>
                      </c:pt>
                      <c:pt idx="1282">
                        <c:v>0.87783564814840687</c:v>
                      </c:pt>
                      <c:pt idx="1283">
                        <c:v>0.87807870370257191</c:v>
                      </c:pt>
                      <c:pt idx="1284">
                        <c:v>0.87832175925673694</c:v>
                      </c:pt>
                      <c:pt idx="1285">
                        <c:v>0.87856481481090198</c:v>
                      </c:pt>
                      <c:pt idx="1286">
                        <c:v>0.87880787037234298</c:v>
                      </c:pt>
                      <c:pt idx="1287">
                        <c:v>0.87905092592650802</c:v>
                      </c:pt>
                      <c:pt idx="1288">
                        <c:v>0.87929398148067306</c:v>
                      </c:pt>
                      <c:pt idx="1289">
                        <c:v>0.8795370370348381</c:v>
                      </c:pt>
                      <c:pt idx="1290">
                        <c:v>0.87978009258900314</c:v>
                      </c:pt>
                      <c:pt idx="1291">
                        <c:v>0.88002314815044413</c:v>
                      </c:pt>
                      <c:pt idx="1292">
                        <c:v>0.88026620370460917</c:v>
                      </c:pt>
                      <c:pt idx="1293">
                        <c:v>0.88050925925877421</c:v>
                      </c:pt>
                      <c:pt idx="1294">
                        <c:v>0.88075231481293925</c:v>
                      </c:pt>
                      <c:pt idx="1295">
                        <c:v>0.88099537036710429</c:v>
                      </c:pt>
                      <c:pt idx="1296">
                        <c:v>0.88123842592854529</c:v>
                      </c:pt>
                      <c:pt idx="1297">
                        <c:v>0.88148148148271033</c:v>
                      </c:pt>
                      <c:pt idx="1298">
                        <c:v>0.88172453703687537</c:v>
                      </c:pt>
                      <c:pt idx="1299">
                        <c:v>0.88196759259104041</c:v>
                      </c:pt>
                      <c:pt idx="1300">
                        <c:v>0.88221064814520544</c:v>
                      </c:pt>
                      <c:pt idx="1301">
                        <c:v>0.88245370370664644</c:v>
                      </c:pt>
                      <c:pt idx="1302">
                        <c:v>0.88269675926081148</c:v>
                      </c:pt>
                      <c:pt idx="1303">
                        <c:v>0.88293981481497652</c:v>
                      </c:pt>
                      <c:pt idx="1304">
                        <c:v>0.88318287036914156</c:v>
                      </c:pt>
                      <c:pt idx="1305">
                        <c:v>0.8834259259233066</c:v>
                      </c:pt>
                      <c:pt idx="1306">
                        <c:v>0.88366898147747164</c:v>
                      </c:pt>
                      <c:pt idx="1307">
                        <c:v>0.88391203703891263</c:v>
                      </c:pt>
                      <c:pt idx="1308">
                        <c:v>0.88415509259307767</c:v>
                      </c:pt>
                      <c:pt idx="1309">
                        <c:v>0.88439814814724271</c:v>
                      </c:pt>
                      <c:pt idx="1310">
                        <c:v>0.88464120370140775</c:v>
                      </c:pt>
                      <c:pt idx="1311">
                        <c:v>0.88488425925557279</c:v>
                      </c:pt>
                      <c:pt idx="1312">
                        <c:v>0.88512731481701379</c:v>
                      </c:pt>
                      <c:pt idx="1313">
                        <c:v>0.88537037037117883</c:v>
                      </c:pt>
                      <c:pt idx="1314">
                        <c:v>0.88561342592534387</c:v>
                      </c:pt>
                      <c:pt idx="1315">
                        <c:v>0.88585648147950891</c:v>
                      </c:pt>
                      <c:pt idx="1316">
                        <c:v>0.88609953703367395</c:v>
                      </c:pt>
                      <c:pt idx="1317">
                        <c:v>0.88634259259511494</c:v>
                      </c:pt>
                      <c:pt idx="1318">
                        <c:v>0.88658564814927998</c:v>
                      </c:pt>
                      <c:pt idx="1319">
                        <c:v>0.88682870370344502</c:v>
                      </c:pt>
                      <c:pt idx="1320">
                        <c:v>0.88707175925761006</c:v>
                      </c:pt>
                      <c:pt idx="1321">
                        <c:v>0.8873148148117751</c:v>
                      </c:pt>
                      <c:pt idx="1322">
                        <c:v>0.8875578703732161</c:v>
                      </c:pt>
                      <c:pt idx="1323">
                        <c:v>0.88780092592738113</c:v>
                      </c:pt>
                      <c:pt idx="1324">
                        <c:v>0.88804398148154617</c:v>
                      </c:pt>
                      <c:pt idx="1325">
                        <c:v>0.88829861111249087</c:v>
                      </c:pt>
                      <c:pt idx="1326">
                        <c:v>0.8885416666666559</c:v>
                      </c:pt>
                      <c:pt idx="1327">
                        <c:v>0.88878472222082094</c:v>
                      </c:pt>
                      <c:pt idx="1328">
                        <c:v>0.88902777777498598</c:v>
                      </c:pt>
                      <c:pt idx="1329">
                        <c:v>0.88927083333642698</c:v>
                      </c:pt>
                      <c:pt idx="1330">
                        <c:v>0.88951388889059202</c:v>
                      </c:pt>
                      <c:pt idx="1331">
                        <c:v>0.88975694444475706</c:v>
                      </c:pt>
                      <c:pt idx="1332">
                        <c:v>0.8899999999989221</c:v>
                      </c:pt>
                      <c:pt idx="1333">
                        <c:v>0.89024305555308714</c:v>
                      </c:pt>
                      <c:pt idx="1334">
                        <c:v>0.89048611110725218</c:v>
                      </c:pt>
                      <c:pt idx="1335">
                        <c:v>0.89072916666869317</c:v>
                      </c:pt>
                      <c:pt idx="1336">
                        <c:v>0.89097222222285821</c:v>
                      </c:pt>
                      <c:pt idx="1337">
                        <c:v>0.89121527777702325</c:v>
                      </c:pt>
                      <c:pt idx="1338">
                        <c:v>0.89145833333118829</c:v>
                      </c:pt>
                      <c:pt idx="1339">
                        <c:v>0.89170138888535333</c:v>
                      </c:pt>
                      <c:pt idx="1340">
                        <c:v>0.89194444444679433</c:v>
                      </c:pt>
                      <c:pt idx="1341">
                        <c:v>0.89218750000095937</c:v>
                      </c:pt>
                      <c:pt idx="1342">
                        <c:v>0.89243055555512441</c:v>
                      </c:pt>
                      <c:pt idx="1343">
                        <c:v>0.89267361110928944</c:v>
                      </c:pt>
                      <c:pt idx="1344">
                        <c:v>0.89291666666345448</c:v>
                      </c:pt>
                      <c:pt idx="1345">
                        <c:v>0.89315972222489548</c:v>
                      </c:pt>
                      <c:pt idx="1346">
                        <c:v>0.89340277777906052</c:v>
                      </c:pt>
                      <c:pt idx="1347">
                        <c:v>0.89364583333322556</c:v>
                      </c:pt>
                      <c:pt idx="1348">
                        <c:v>0.8938888888873906</c:v>
                      </c:pt>
                      <c:pt idx="1349">
                        <c:v>0.89413194444155564</c:v>
                      </c:pt>
                      <c:pt idx="1350">
                        <c:v>0.89437500000299663</c:v>
                      </c:pt>
                      <c:pt idx="1351">
                        <c:v>0.89461805555716167</c:v>
                      </c:pt>
                      <c:pt idx="1352">
                        <c:v>0.89486111111132671</c:v>
                      </c:pt>
                      <c:pt idx="1353">
                        <c:v>0.89510416666549175</c:v>
                      </c:pt>
                      <c:pt idx="1354">
                        <c:v>0.89534722221965679</c:v>
                      </c:pt>
                      <c:pt idx="1355">
                        <c:v>0.89559027777382183</c:v>
                      </c:pt>
                      <c:pt idx="1356">
                        <c:v>0.89583333333526283</c:v>
                      </c:pt>
                      <c:pt idx="1357">
                        <c:v>0.89607638888942787</c:v>
                      </c:pt>
                      <c:pt idx="1358">
                        <c:v>0.89631944444359291</c:v>
                      </c:pt>
                      <c:pt idx="1359">
                        <c:v>0.89656249999775794</c:v>
                      </c:pt>
                      <c:pt idx="1360">
                        <c:v>0.89680555555192298</c:v>
                      </c:pt>
                      <c:pt idx="1361">
                        <c:v>0.89704861111336398</c:v>
                      </c:pt>
                      <c:pt idx="1362">
                        <c:v>0.89729166666752902</c:v>
                      </c:pt>
                      <c:pt idx="1363">
                        <c:v>0.89753472222169406</c:v>
                      </c:pt>
                      <c:pt idx="1364">
                        <c:v>0.8977777777758591</c:v>
                      </c:pt>
                      <c:pt idx="1365">
                        <c:v>0.89802083333002414</c:v>
                      </c:pt>
                      <c:pt idx="1366">
                        <c:v>0.89826388889146513</c:v>
                      </c:pt>
                      <c:pt idx="1367">
                        <c:v>0.89850694444563017</c:v>
                      </c:pt>
                      <c:pt idx="1368">
                        <c:v>0.89874999999979521</c:v>
                      </c:pt>
                      <c:pt idx="1369">
                        <c:v>0.89899305555396025</c:v>
                      </c:pt>
                      <c:pt idx="1370">
                        <c:v>0.89923611110812529</c:v>
                      </c:pt>
                      <c:pt idx="1371">
                        <c:v>0.89947916666956629</c:v>
                      </c:pt>
                      <c:pt idx="1372">
                        <c:v>0.89972222222373133</c:v>
                      </c:pt>
                      <c:pt idx="1373">
                        <c:v>0.89996527777789637</c:v>
                      </c:pt>
                      <c:pt idx="1374">
                        <c:v>0.90021990740884106</c:v>
                      </c:pt>
                      <c:pt idx="1375">
                        <c:v>0.9004629629630061</c:v>
                      </c:pt>
                      <c:pt idx="1376">
                        <c:v>0.90070601851717114</c:v>
                      </c:pt>
                      <c:pt idx="1377">
                        <c:v>0.90094907407133618</c:v>
                      </c:pt>
                      <c:pt idx="1378">
                        <c:v>0.90119212962550121</c:v>
                      </c:pt>
                      <c:pt idx="1379">
                        <c:v>0.90143518518694221</c:v>
                      </c:pt>
                      <c:pt idx="1380">
                        <c:v>0.90167824074110725</c:v>
                      </c:pt>
                      <c:pt idx="1381">
                        <c:v>0.90192129629527229</c:v>
                      </c:pt>
                      <c:pt idx="1382">
                        <c:v>0.90216435184943733</c:v>
                      </c:pt>
                      <c:pt idx="1383">
                        <c:v>0.90240740740360237</c:v>
                      </c:pt>
                      <c:pt idx="1384">
                        <c:v>0.90265046296504337</c:v>
                      </c:pt>
                      <c:pt idx="1385">
                        <c:v>0.9028935185192084</c:v>
                      </c:pt>
                      <c:pt idx="1386">
                        <c:v>0.90313657407337344</c:v>
                      </c:pt>
                      <c:pt idx="1387">
                        <c:v>0.90337962962753848</c:v>
                      </c:pt>
                      <c:pt idx="1388">
                        <c:v>0.90362268518170352</c:v>
                      </c:pt>
                      <c:pt idx="1389">
                        <c:v>0.90386574074314452</c:v>
                      </c:pt>
                      <c:pt idx="1390">
                        <c:v>0.90410879629730956</c:v>
                      </c:pt>
                      <c:pt idx="1391">
                        <c:v>0.9043518518514746</c:v>
                      </c:pt>
                      <c:pt idx="1392">
                        <c:v>0.90459490740563964</c:v>
                      </c:pt>
                      <c:pt idx="1393">
                        <c:v>0.90483796295980468</c:v>
                      </c:pt>
                      <c:pt idx="1394">
                        <c:v>0.90508101852124567</c:v>
                      </c:pt>
                      <c:pt idx="1395">
                        <c:v>0.90532407407541071</c:v>
                      </c:pt>
                      <c:pt idx="1396">
                        <c:v>0.90556712962957575</c:v>
                      </c:pt>
                      <c:pt idx="1397">
                        <c:v>0.90581018518374079</c:v>
                      </c:pt>
                      <c:pt idx="1398">
                        <c:v>0.90605324073790583</c:v>
                      </c:pt>
                      <c:pt idx="1399">
                        <c:v>0.90629629629934683</c:v>
                      </c:pt>
                      <c:pt idx="1400">
                        <c:v>0.90653935185351187</c:v>
                      </c:pt>
                      <c:pt idx="1401">
                        <c:v>0.9067824074076769</c:v>
                      </c:pt>
                      <c:pt idx="1402">
                        <c:v>0.90702546296184194</c:v>
                      </c:pt>
                      <c:pt idx="1403">
                        <c:v>0.90726851851600698</c:v>
                      </c:pt>
                      <c:pt idx="1404">
                        <c:v>0.90751157407017202</c:v>
                      </c:pt>
                      <c:pt idx="1405">
                        <c:v>0.90775462963161302</c:v>
                      </c:pt>
                      <c:pt idx="1406">
                        <c:v>0.90799768518577806</c:v>
                      </c:pt>
                      <c:pt idx="1407">
                        <c:v>0.9082407407399431</c:v>
                      </c:pt>
                      <c:pt idx="1408">
                        <c:v>0.90848379629410814</c:v>
                      </c:pt>
                      <c:pt idx="1409">
                        <c:v>0.90872685184827318</c:v>
                      </c:pt>
                      <c:pt idx="1410">
                        <c:v>0.90896990740971417</c:v>
                      </c:pt>
                      <c:pt idx="1411">
                        <c:v>0.90921296296387921</c:v>
                      </c:pt>
                      <c:pt idx="1412">
                        <c:v>0.90945601851804425</c:v>
                      </c:pt>
                      <c:pt idx="1413">
                        <c:v>0.90969907407220929</c:v>
                      </c:pt>
                      <c:pt idx="1414">
                        <c:v>0.90994212962637433</c:v>
                      </c:pt>
                      <c:pt idx="1415">
                        <c:v>0.91018518518781533</c:v>
                      </c:pt>
                      <c:pt idx="1416">
                        <c:v>0.91042824074198037</c:v>
                      </c:pt>
                      <c:pt idx="1417">
                        <c:v>0.9106712962961454</c:v>
                      </c:pt>
                      <c:pt idx="1418">
                        <c:v>0.91091435185031044</c:v>
                      </c:pt>
                      <c:pt idx="1419">
                        <c:v>0.91115740740447548</c:v>
                      </c:pt>
                      <c:pt idx="1420">
                        <c:v>0.91140046296591648</c:v>
                      </c:pt>
                      <c:pt idx="1421">
                        <c:v>0.91164351852008152</c:v>
                      </c:pt>
                      <c:pt idx="1422">
                        <c:v>0.91188657407424656</c:v>
                      </c:pt>
                      <c:pt idx="1423">
                        <c:v>0.91214120370519125</c:v>
                      </c:pt>
                      <c:pt idx="1424">
                        <c:v>0.91238425925935629</c:v>
                      </c:pt>
                      <c:pt idx="1425">
                        <c:v>0.91262731481352133</c:v>
                      </c:pt>
                      <c:pt idx="1426">
                        <c:v>0.91287037036768637</c:v>
                      </c:pt>
                      <c:pt idx="1427">
                        <c:v>0.91311342592185141</c:v>
                      </c:pt>
                      <c:pt idx="1428">
                        <c:v>0.9133564814832924</c:v>
                      </c:pt>
                      <c:pt idx="1429">
                        <c:v>0.91359953703745744</c:v>
                      </c:pt>
                      <c:pt idx="1430">
                        <c:v>0.91384259259162248</c:v>
                      </c:pt>
                      <c:pt idx="1431">
                        <c:v>0.91408564814578752</c:v>
                      </c:pt>
                      <c:pt idx="1432">
                        <c:v>0.91432870369995256</c:v>
                      </c:pt>
                      <c:pt idx="1433">
                        <c:v>0.91457175926139356</c:v>
                      </c:pt>
                      <c:pt idx="1434">
                        <c:v>0.9148148148155586</c:v>
                      </c:pt>
                      <c:pt idx="1435">
                        <c:v>0.91505787036972364</c:v>
                      </c:pt>
                      <c:pt idx="1436">
                        <c:v>0.91530092592388868</c:v>
                      </c:pt>
                      <c:pt idx="1437">
                        <c:v>0.91554398147805371</c:v>
                      </c:pt>
                      <c:pt idx="1438">
                        <c:v>0.91578703703949471</c:v>
                      </c:pt>
                      <c:pt idx="1439">
                        <c:v>0.91603009259365975</c:v>
                      </c:pt>
                      <c:pt idx="1440">
                        <c:v>0.91627314814782479</c:v>
                      </c:pt>
                      <c:pt idx="1441">
                        <c:v>0.91651620370198983</c:v>
                      </c:pt>
                      <c:pt idx="1442">
                        <c:v>0.91675925925615487</c:v>
                      </c:pt>
                      <c:pt idx="1443">
                        <c:v>0.91700231481759586</c:v>
                      </c:pt>
                      <c:pt idx="1444">
                        <c:v>0.9172453703717609</c:v>
                      </c:pt>
                      <c:pt idx="1445">
                        <c:v>0.91748842592592594</c:v>
                      </c:pt>
                      <c:pt idx="1446">
                        <c:v>0.91773148148009098</c:v>
                      </c:pt>
                      <c:pt idx="1447">
                        <c:v>0.91797453703425602</c:v>
                      </c:pt>
                      <c:pt idx="1448">
                        <c:v>0.91821759259569702</c:v>
                      </c:pt>
                      <c:pt idx="1449">
                        <c:v>0.91846064814986206</c:v>
                      </c:pt>
                      <c:pt idx="1450">
                        <c:v>0.9187037037040271</c:v>
                      </c:pt>
                      <c:pt idx="1451">
                        <c:v>0.91894675925819214</c:v>
                      </c:pt>
                      <c:pt idx="1452">
                        <c:v>0.91918981481235718</c:v>
                      </c:pt>
                      <c:pt idx="1453">
                        <c:v>0.91943287036652221</c:v>
                      </c:pt>
                      <c:pt idx="1454">
                        <c:v>0.91967592592796321</c:v>
                      </c:pt>
                      <c:pt idx="1455">
                        <c:v>0.91991898148212825</c:v>
                      </c:pt>
                      <c:pt idx="1456">
                        <c:v>0.92016203703629329</c:v>
                      </c:pt>
                      <c:pt idx="1457">
                        <c:v>0.92040509259045833</c:v>
                      </c:pt>
                      <c:pt idx="1458">
                        <c:v>0.92064814814462337</c:v>
                      </c:pt>
                      <c:pt idx="1459">
                        <c:v>0.92089120370606437</c:v>
                      </c:pt>
                      <c:pt idx="1460">
                        <c:v>0.9211342592602294</c:v>
                      </c:pt>
                      <c:pt idx="1461">
                        <c:v>0.92137731481439444</c:v>
                      </c:pt>
                      <c:pt idx="1462">
                        <c:v>0.92162037036855948</c:v>
                      </c:pt>
                      <c:pt idx="1463">
                        <c:v>0.92186342592272452</c:v>
                      </c:pt>
                      <c:pt idx="1464">
                        <c:v>0.92210648148416552</c:v>
                      </c:pt>
                      <c:pt idx="1465">
                        <c:v>0.92234953703833056</c:v>
                      </c:pt>
                      <c:pt idx="1466">
                        <c:v>0.9225925925924956</c:v>
                      </c:pt>
                      <c:pt idx="1467">
                        <c:v>0.92283564814666064</c:v>
                      </c:pt>
                      <c:pt idx="1468">
                        <c:v>0.92307870370082568</c:v>
                      </c:pt>
                      <c:pt idx="1469">
                        <c:v>0.92332175926226667</c:v>
                      </c:pt>
                      <c:pt idx="1470">
                        <c:v>0.92356481481643171</c:v>
                      </c:pt>
                      <c:pt idx="1471">
                        <c:v>0.9238194444473764</c:v>
                      </c:pt>
                      <c:pt idx="1472">
                        <c:v>0.92406250000154144</c:v>
                      </c:pt>
                      <c:pt idx="1473">
                        <c:v>0.92430555555570648</c:v>
                      </c:pt>
                      <c:pt idx="1474">
                        <c:v>0.92454861110987152</c:v>
                      </c:pt>
                      <c:pt idx="1475">
                        <c:v>0.92479166666403656</c:v>
                      </c:pt>
                      <c:pt idx="1476">
                        <c:v>0.9250347222182016</c:v>
                      </c:pt>
                      <c:pt idx="1477">
                        <c:v>0.9252777777796426</c:v>
                      </c:pt>
                      <c:pt idx="1478">
                        <c:v>0.92552083333380764</c:v>
                      </c:pt>
                      <c:pt idx="1479">
                        <c:v>0.92576388888797267</c:v>
                      </c:pt>
                      <c:pt idx="1480">
                        <c:v>0.92600694444213771</c:v>
                      </c:pt>
                      <c:pt idx="1481">
                        <c:v>0.92624999999630275</c:v>
                      </c:pt>
                      <c:pt idx="1482">
                        <c:v>0.92649305555774375</c:v>
                      </c:pt>
                      <c:pt idx="1483">
                        <c:v>0.92673611111190879</c:v>
                      </c:pt>
                      <c:pt idx="1484">
                        <c:v>0.92697916666607383</c:v>
                      </c:pt>
                      <c:pt idx="1485">
                        <c:v>0.92722222222023887</c:v>
                      </c:pt>
                      <c:pt idx="1486">
                        <c:v>0.92746527777440391</c:v>
                      </c:pt>
                      <c:pt idx="1487">
                        <c:v>0.9277083333358449</c:v>
                      </c:pt>
                      <c:pt idx="1488">
                        <c:v>0.92795138889000994</c:v>
                      </c:pt>
                      <c:pt idx="1489">
                        <c:v>0.92819444444417498</c:v>
                      </c:pt>
                      <c:pt idx="1490">
                        <c:v>0.92843749999834002</c:v>
                      </c:pt>
                      <c:pt idx="1491">
                        <c:v>0.92868055555250506</c:v>
                      </c:pt>
                      <c:pt idx="1492">
                        <c:v>0.92892361111394606</c:v>
                      </c:pt>
                      <c:pt idx="1493">
                        <c:v>0.9291666666681111</c:v>
                      </c:pt>
                      <c:pt idx="1494">
                        <c:v>0.92940972222227614</c:v>
                      </c:pt>
                      <c:pt idx="1495">
                        <c:v>0.92965277777644117</c:v>
                      </c:pt>
                      <c:pt idx="1496">
                        <c:v>0.92989583333060621</c:v>
                      </c:pt>
                      <c:pt idx="1497">
                        <c:v>0.93013888888477125</c:v>
                      </c:pt>
                      <c:pt idx="1498">
                        <c:v>0.93038194444621225</c:v>
                      </c:pt>
                      <c:pt idx="1499">
                        <c:v>0.93062500000037729</c:v>
                      </c:pt>
                      <c:pt idx="1500">
                        <c:v>0.93086805555454233</c:v>
                      </c:pt>
                      <c:pt idx="1501">
                        <c:v>0.93111111110870737</c:v>
                      </c:pt>
                      <c:pt idx="1502">
                        <c:v>0.93135416666287241</c:v>
                      </c:pt>
                      <c:pt idx="1503">
                        <c:v>0.9315972222243134</c:v>
                      </c:pt>
                      <c:pt idx="1504">
                        <c:v>0.93184027777847844</c:v>
                      </c:pt>
                      <c:pt idx="1505">
                        <c:v>0.93208333333264348</c:v>
                      </c:pt>
                      <c:pt idx="1506">
                        <c:v>0.93232638888680852</c:v>
                      </c:pt>
                      <c:pt idx="1507">
                        <c:v>0.93256944444097356</c:v>
                      </c:pt>
                      <c:pt idx="1508">
                        <c:v>0.93281250000241456</c:v>
                      </c:pt>
                      <c:pt idx="1509">
                        <c:v>0.9330555555565796</c:v>
                      </c:pt>
                      <c:pt idx="1510">
                        <c:v>0.93329861111074464</c:v>
                      </c:pt>
                      <c:pt idx="1511">
                        <c:v>0.93354166666490968</c:v>
                      </c:pt>
                      <c:pt idx="1512">
                        <c:v>0.93378472221907471</c:v>
                      </c:pt>
                      <c:pt idx="1513">
                        <c:v>0.93402777778051571</c:v>
                      </c:pt>
                      <c:pt idx="1514">
                        <c:v>0.93427083333468075</c:v>
                      </c:pt>
                      <c:pt idx="1515">
                        <c:v>0.93451388888884579</c:v>
                      </c:pt>
                      <c:pt idx="1516">
                        <c:v>0.93475694444301083</c:v>
                      </c:pt>
                      <c:pt idx="1517">
                        <c:v>0.93499999999717587</c:v>
                      </c:pt>
                      <c:pt idx="1518">
                        <c:v>0.93524305555861686</c:v>
                      </c:pt>
                      <c:pt idx="1519">
                        <c:v>0.9354861111127819</c:v>
                      </c:pt>
                      <c:pt idx="1520">
                        <c:v>0.9357407407437266</c:v>
                      </c:pt>
                      <c:pt idx="1521">
                        <c:v>0.93598379629789163</c:v>
                      </c:pt>
                      <c:pt idx="1522">
                        <c:v>0.93622685185205667</c:v>
                      </c:pt>
                      <c:pt idx="1523">
                        <c:v>0.93646990740622171</c:v>
                      </c:pt>
                      <c:pt idx="1524">
                        <c:v>0.93671296296038675</c:v>
                      </c:pt>
                      <c:pt idx="1525">
                        <c:v>0.93695601851455179</c:v>
                      </c:pt>
                      <c:pt idx="1526">
                        <c:v>0.93719907407599279</c:v>
                      </c:pt>
                      <c:pt idx="1527">
                        <c:v>0.93744212963015783</c:v>
                      </c:pt>
                      <c:pt idx="1528">
                        <c:v>0.93768518518432287</c:v>
                      </c:pt>
                      <c:pt idx="1529">
                        <c:v>0.93792824073848791</c:v>
                      </c:pt>
                      <c:pt idx="1530">
                        <c:v>0.93817129629265295</c:v>
                      </c:pt>
                      <c:pt idx="1531">
                        <c:v>0.93841435185409394</c:v>
                      </c:pt>
                      <c:pt idx="1532">
                        <c:v>0.93865740740825898</c:v>
                      </c:pt>
                      <c:pt idx="1533">
                        <c:v>0.93890046296242402</c:v>
                      </c:pt>
                      <c:pt idx="1534">
                        <c:v>0.93914351851658906</c:v>
                      </c:pt>
                      <c:pt idx="1535">
                        <c:v>0.9393865740707541</c:v>
                      </c:pt>
                      <c:pt idx="1536">
                        <c:v>0.9396296296321951</c:v>
                      </c:pt>
                      <c:pt idx="1537">
                        <c:v>0.93987268518636014</c:v>
                      </c:pt>
                      <c:pt idx="1538">
                        <c:v>0.94011574074052517</c:v>
                      </c:pt>
                      <c:pt idx="1539">
                        <c:v>0.94035879629469021</c:v>
                      </c:pt>
                      <c:pt idx="1540">
                        <c:v>0.94060185184885525</c:v>
                      </c:pt>
                      <c:pt idx="1541">
                        <c:v>0.94084490741029625</c:v>
                      </c:pt>
                      <c:pt idx="1542">
                        <c:v>0.94108796296446129</c:v>
                      </c:pt>
                      <c:pt idx="1543">
                        <c:v>0.94133101851862633</c:v>
                      </c:pt>
                      <c:pt idx="1544">
                        <c:v>0.94157407407279137</c:v>
                      </c:pt>
                      <c:pt idx="1545">
                        <c:v>0.94181712962695641</c:v>
                      </c:pt>
                      <c:pt idx="1546">
                        <c:v>0.94206018518112145</c:v>
                      </c:pt>
                      <c:pt idx="1547">
                        <c:v>0.94230324074256244</c:v>
                      </c:pt>
                      <c:pt idx="1548">
                        <c:v>0.94254629629672748</c:v>
                      </c:pt>
                      <c:pt idx="1549">
                        <c:v>0.94278935185089252</c:v>
                      </c:pt>
                      <c:pt idx="1550">
                        <c:v>0.94303240740505756</c:v>
                      </c:pt>
                      <c:pt idx="1551">
                        <c:v>0.9432754629592226</c:v>
                      </c:pt>
                      <c:pt idx="1552">
                        <c:v>0.9435185185206636</c:v>
                      </c:pt>
                      <c:pt idx="1553">
                        <c:v>0.94376157407482864</c:v>
                      </c:pt>
                      <c:pt idx="1554">
                        <c:v>0.94400462962899367</c:v>
                      </c:pt>
                      <c:pt idx="1555">
                        <c:v>0.94424768518315871</c:v>
                      </c:pt>
                      <c:pt idx="1556">
                        <c:v>0.94449074073732375</c:v>
                      </c:pt>
                      <c:pt idx="1557">
                        <c:v>0.94473379629876475</c:v>
                      </c:pt>
                      <c:pt idx="1558">
                        <c:v>0.94497685185292979</c:v>
                      </c:pt>
                      <c:pt idx="1559">
                        <c:v>0.94521990740709483</c:v>
                      </c:pt>
                      <c:pt idx="1560">
                        <c:v>0.94546296296125987</c:v>
                      </c:pt>
                      <c:pt idx="1561">
                        <c:v>0.94570601851542491</c:v>
                      </c:pt>
                      <c:pt idx="1562">
                        <c:v>0.9459490740768659</c:v>
                      </c:pt>
                      <c:pt idx="1563">
                        <c:v>0.94619212963103094</c:v>
                      </c:pt>
                      <c:pt idx="1564">
                        <c:v>0.94643518518519598</c:v>
                      </c:pt>
                      <c:pt idx="1565">
                        <c:v>0.94667824073936102</c:v>
                      </c:pt>
                      <c:pt idx="1566">
                        <c:v>0.94692129629352606</c:v>
                      </c:pt>
                      <c:pt idx="1567">
                        <c:v>0.94716435185496706</c:v>
                      </c:pt>
                      <c:pt idx="1568">
                        <c:v>0.94741898147863579</c:v>
                      </c:pt>
                      <c:pt idx="1569">
                        <c:v>0.94766203704007679</c:v>
                      </c:pt>
                      <c:pt idx="1570">
                        <c:v>0.94790509259424183</c:v>
                      </c:pt>
                      <c:pt idx="1571">
                        <c:v>0.94814814814840687</c:v>
                      </c:pt>
                      <c:pt idx="1572">
                        <c:v>0.94839120370257191</c:v>
                      </c:pt>
                      <c:pt idx="1573">
                        <c:v>0.94863425925673694</c:v>
                      </c:pt>
                      <c:pt idx="1574">
                        <c:v>0.94887731481090198</c:v>
                      </c:pt>
                      <c:pt idx="1575">
                        <c:v>0.94912037037234298</c:v>
                      </c:pt>
                      <c:pt idx="1576">
                        <c:v>0.94936342592650802</c:v>
                      </c:pt>
                      <c:pt idx="1577">
                        <c:v>0.94960648148067306</c:v>
                      </c:pt>
                      <c:pt idx="1578">
                        <c:v>0.9498495370348381</c:v>
                      </c:pt>
                      <c:pt idx="1579">
                        <c:v>0.95009259258900314</c:v>
                      </c:pt>
                      <c:pt idx="1580">
                        <c:v>0.95033564815044413</c:v>
                      </c:pt>
                      <c:pt idx="1581">
                        <c:v>0.95057870370460917</c:v>
                      </c:pt>
                      <c:pt idx="1582">
                        <c:v>0.95082175925877421</c:v>
                      </c:pt>
                      <c:pt idx="1583">
                        <c:v>0.95106481481293925</c:v>
                      </c:pt>
                      <c:pt idx="1584">
                        <c:v>0.95130787036710429</c:v>
                      </c:pt>
                      <c:pt idx="1585">
                        <c:v>0.95155092592854529</c:v>
                      </c:pt>
                      <c:pt idx="1586">
                        <c:v>0.95179398148271033</c:v>
                      </c:pt>
                      <c:pt idx="1587">
                        <c:v>0.95203703703687537</c:v>
                      </c:pt>
                      <c:pt idx="1588">
                        <c:v>0.95228009259104041</c:v>
                      </c:pt>
                      <c:pt idx="1589">
                        <c:v>0.95252314814520544</c:v>
                      </c:pt>
                      <c:pt idx="1590">
                        <c:v>0.95276620370664644</c:v>
                      </c:pt>
                      <c:pt idx="1591">
                        <c:v>0.95300925926081148</c:v>
                      </c:pt>
                      <c:pt idx="1592">
                        <c:v>0.95325231481497652</c:v>
                      </c:pt>
                      <c:pt idx="1593">
                        <c:v>0.95349537036914156</c:v>
                      </c:pt>
                      <c:pt idx="1594">
                        <c:v>0.9537384259233066</c:v>
                      </c:pt>
                      <c:pt idx="1595">
                        <c:v>0.95398148147747164</c:v>
                      </c:pt>
                      <c:pt idx="1596">
                        <c:v>0.95422453703891263</c:v>
                      </c:pt>
                      <c:pt idx="1597">
                        <c:v>0.95446759259307767</c:v>
                      </c:pt>
                      <c:pt idx="1598">
                        <c:v>0.95471064814724271</c:v>
                      </c:pt>
                      <c:pt idx="1599">
                        <c:v>0.95495370370140775</c:v>
                      </c:pt>
                      <c:pt idx="1600">
                        <c:v>0.95519675925557279</c:v>
                      </c:pt>
                      <c:pt idx="1601">
                        <c:v>0.95543981481701379</c:v>
                      </c:pt>
                      <c:pt idx="1602">
                        <c:v>0.95568287037117883</c:v>
                      </c:pt>
                      <c:pt idx="1603">
                        <c:v>0.95592592592534387</c:v>
                      </c:pt>
                      <c:pt idx="1604">
                        <c:v>0.95616898147950891</c:v>
                      </c:pt>
                      <c:pt idx="1605">
                        <c:v>0.95641203703367395</c:v>
                      </c:pt>
                      <c:pt idx="1606">
                        <c:v>0.95665509259511494</c:v>
                      </c:pt>
                      <c:pt idx="1607">
                        <c:v>0.95689814814927998</c:v>
                      </c:pt>
                      <c:pt idx="1608">
                        <c:v>0.95714120370344502</c:v>
                      </c:pt>
                      <c:pt idx="1609">
                        <c:v>0.95738425925761006</c:v>
                      </c:pt>
                      <c:pt idx="1610">
                        <c:v>0.9576273148117751</c:v>
                      </c:pt>
                      <c:pt idx="1611">
                        <c:v>0.9578703703732161</c:v>
                      </c:pt>
                      <c:pt idx="1612">
                        <c:v>0.95811342592738113</c:v>
                      </c:pt>
                      <c:pt idx="1613">
                        <c:v>0.95835648148154617</c:v>
                      </c:pt>
                      <c:pt idx="1614">
                        <c:v>0.95859953703571121</c:v>
                      </c:pt>
                      <c:pt idx="1615">
                        <c:v>0.95884259258987625</c:v>
                      </c:pt>
                      <c:pt idx="1616">
                        <c:v>0.95908564814404129</c:v>
                      </c:pt>
                      <c:pt idx="1617">
                        <c:v>0.95934027777498598</c:v>
                      </c:pt>
                      <c:pt idx="1618">
                        <c:v>0.95958333333642698</c:v>
                      </c:pt>
                      <c:pt idx="1619">
                        <c:v>0.95982638889059202</c:v>
                      </c:pt>
                      <c:pt idx="1620">
                        <c:v>0.96006944444475706</c:v>
                      </c:pt>
                      <c:pt idx="1621">
                        <c:v>0.9603124999989221</c:v>
                      </c:pt>
                      <c:pt idx="1622">
                        <c:v>0.96055555555308714</c:v>
                      </c:pt>
                      <c:pt idx="1623">
                        <c:v>0.96079861110725218</c:v>
                      </c:pt>
                      <c:pt idx="1624">
                        <c:v>0.96104166666869317</c:v>
                      </c:pt>
                      <c:pt idx="1625">
                        <c:v>0.96128472222285821</c:v>
                      </c:pt>
                      <c:pt idx="1626">
                        <c:v>0.96152777777702325</c:v>
                      </c:pt>
                      <c:pt idx="1627">
                        <c:v>0.96177083333118829</c:v>
                      </c:pt>
                      <c:pt idx="1628">
                        <c:v>0.96201388888535333</c:v>
                      </c:pt>
                      <c:pt idx="1629">
                        <c:v>0.96225694444679433</c:v>
                      </c:pt>
                      <c:pt idx="1630">
                        <c:v>0.96250000000095937</c:v>
                      </c:pt>
                      <c:pt idx="1631">
                        <c:v>0.96274305555512441</c:v>
                      </c:pt>
                      <c:pt idx="1632">
                        <c:v>0.96298611110928944</c:v>
                      </c:pt>
                      <c:pt idx="1633">
                        <c:v>0.96322916666345448</c:v>
                      </c:pt>
                      <c:pt idx="1634">
                        <c:v>0.96347222222489548</c:v>
                      </c:pt>
                      <c:pt idx="1635">
                        <c:v>0.96371527777906052</c:v>
                      </c:pt>
                      <c:pt idx="1636">
                        <c:v>0.96395833333322556</c:v>
                      </c:pt>
                      <c:pt idx="1637">
                        <c:v>0.9642013888873906</c:v>
                      </c:pt>
                      <c:pt idx="1638">
                        <c:v>0.96444444444155564</c:v>
                      </c:pt>
                      <c:pt idx="1639">
                        <c:v>0.96468750000299663</c:v>
                      </c:pt>
                      <c:pt idx="1640">
                        <c:v>0.96493055555716167</c:v>
                      </c:pt>
                      <c:pt idx="1641">
                        <c:v>0.96517361111132671</c:v>
                      </c:pt>
                      <c:pt idx="1642">
                        <c:v>0.96541666666549175</c:v>
                      </c:pt>
                      <c:pt idx="1643">
                        <c:v>0.96565972221965679</c:v>
                      </c:pt>
                      <c:pt idx="1644">
                        <c:v>0.96590277777382183</c:v>
                      </c:pt>
                      <c:pt idx="1645">
                        <c:v>0.96614583333526283</c:v>
                      </c:pt>
                      <c:pt idx="1646">
                        <c:v>0.96638888888942787</c:v>
                      </c:pt>
                      <c:pt idx="1647">
                        <c:v>0.96663194444359291</c:v>
                      </c:pt>
                      <c:pt idx="1648">
                        <c:v>0.96687499999775794</c:v>
                      </c:pt>
                      <c:pt idx="1649">
                        <c:v>0.96711805555192298</c:v>
                      </c:pt>
                      <c:pt idx="1650">
                        <c:v>0.96736111111336398</c:v>
                      </c:pt>
                      <c:pt idx="1651">
                        <c:v>0.96760416666752902</c:v>
                      </c:pt>
                      <c:pt idx="1652">
                        <c:v>0.96784722222169406</c:v>
                      </c:pt>
                      <c:pt idx="1653">
                        <c:v>0.9680902777758591</c:v>
                      </c:pt>
                      <c:pt idx="1654">
                        <c:v>0.96833333333002414</c:v>
                      </c:pt>
                      <c:pt idx="1655">
                        <c:v>0.96857638889146513</c:v>
                      </c:pt>
                      <c:pt idx="1656">
                        <c:v>0.96881944444563017</c:v>
                      </c:pt>
                      <c:pt idx="1657">
                        <c:v>0.96906249999979521</c:v>
                      </c:pt>
                      <c:pt idx="1658">
                        <c:v>0.96930555555396025</c:v>
                      </c:pt>
                      <c:pt idx="1659">
                        <c:v>0.96954861110812529</c:v>
                      </c:pt>
                      <c:pt idx="1660">
                        <c:v>0.96979166666956629</c:v>
                      </c:pt>
                      <c:pt idx="1661">
                        <c:v>0.97003472222373133</c:v>
                      </c:pt>
                      <c:pt idx="1662">
                        <c:v>0.97027777777789637</c:v>
                      </c:pt>
                      <c:pt idx="1663">
                        <c:v>0.97052083333206141</c:v>
                      </c:pt>
                      <c:pt idx="1664">
                        <c:v>0.97076388888622644</c:v>
                      </c:pt>
                      <c:pt idx="1665">
                        <c:v>0.97101851851717114</c:v>
                      </c:pt>
                      <c:pt idx="1666">
                        <c:v>0.97126157407133618</c:v>
                      </c:pt>
                      <c:pt idx="1667">
                        <c:v>0.97150462962550121</c:v>
                      </c:pt>
                      <c:pt idx="1668">
                        <c:v>0.97174768518694221</c:v>
                      </c:pt>
                      <c:pt idx="1669">
                        <c:v>0.97199074074110725</c:v>
                      </c:pt>
                      <c:pt idx="1670">
                        <c:v>0.97223379629527229</c:v>
                      </c:pt>
                      <c:pt idx="1671">
                        <c:v>0.97247685184943733</c:v>
                      </c:pt>
                      <c:pt idx="1672">
                        <c:v>0.97271990740360237</c:v>
                      </c:pt>
                      <c:pt idx="1673">
                        <c:v>0.97296296296504337</c:v>
                      </c:pt>
                      <c:pt idx="1674">
                        <c:v>0.9732060185192084</c:v>
                      </c:pt>
                      <c:pt idx="1675">
                        <c:v>0.97344907407337344</c:v>
                      </c:pt>
                      <c:pt idx="1676">
                        <c:v>0.97369212962753848</c:v>
                      </c:pt>
                      <c:pt idx="1677">
                        <c:v>0.97393518518170352</c:v>
                      </c:pt>
                      <c:pt idx="1678">
                        <c:v>0.97417824074314452</c:v>
                      </c:pt>
                      <c:pt idx="1679">
                        <c:v>0.97442129629730956</c:v>
                      </c:pt>
                      <c:pt idx="1680">
                        <c:v>0.9746643518514746</c:v>
                      </c:pt>
                      <c:pt idx="1681">
                        <c:v>0.97490740740563964</c:v>
                      </c:pt>
                      <c:pt idx="1682">
                        <c:v>0.97515046295980468</c:v>
                      </c:pt>
                      <c:pt idx="1683">
                        <c:v>0.97539351852124567</c:v>
                      </c:pt>
                      <c:pt idx="1684">
                        <c:v>0.97563657407541071</c:v>
                      </c:pt>
                      <c:pt idx="1685">
                        <c:v>0.97587962962957575</c:v>
                      </c:pt>
                      <c:pt idx="1686">
                        <c:v>0.97612268518374079</c:v>
                      </c:pt>
                      <c:pt idx="1687">
                        <c:v>0.97636574073790583</c:v>
                      </c:pt>
                      <c:pt idx="1688">
                        <c:v>0.97660879629934683</c:v>
                      </c:pt>
                      <c:pt idx="1689">
                        <c:v>0.97685185185351187</c:v>
                      </c:pt>
                      <c:pt idx="1690">
                        <c:v>0.9770949074076769</c:v>
                      </c:pt>
                      <c:pt idx="1691">
                        <c:v>0.97733796296184194</c:v>
                      </c:pt>
                      <c:pt idx="1692">
                        <c:v>0.97758101851600698</c:v>
                      </c:pt>
                      <c:pt idx="1693">
                        <c:v>0.97782407407017202</c:v>
                      </c:pt>
                      <c:pt idx="1694">
                        <c:v>0.97806712963161302</c:v>
                      </c:pt>
                      <c:pt idx="1695">
                        <c:v>0.97831018518577806</c:v>
                      </c:pt>
                      <c:pt idx="1696">
                        <c:v>0.9785532407399431</c:v>
                      </c:pt>
                      <c:pt idx="1697">
                        <c:v>0.97879629629410814</c:v>
                      </c:pt>
                      <c:pt idx="1698">
                        <c:v>0.97903935184827318</c:v>
                      </c:pt>
                      <c:pt idx="1699">
                        <c:v>0.97928240740971417</c:v>
                      </c:pt>
                      <c:pt idx="1700">
                        <c:v>0.97952546296387921</c:v>
                      </c:pt>
                      <c:pt idx="1701">
                        <c:v>0.97976851851804425</c:v>
                      </c:pt>
                      <c:pt idx="1702">
                        <c:v>0.98001157407220929</c:v>
                      </c:pt>
                      <c:pt idx="1703">
                        <c:v>0.98025462962637433</c:v>
                      </c:pt>
                      <c:pt idx="1704">
                        <c:v>0.98049768518781533</c:v>
                      </c:pt>
                      <c:pt idx="1705">
                        <c:v>0.98074074074198037</c:v>
                      </c:pt>
                      <c:pt idx="1706">
                        <c:v>0.9809837962961454</c:v>
                      </c:pt>
                      <c:pt idx="1707">
                        <c:v>0.98122685185031044</c:v>
                      </c:pt>
                      <c:pt idx="1708">
                        <c:v>0.98146990740447548</c:v>
                      </c:pt>
                      <c:pt idx="1709">
                        <c:v>0.98171296296591648</c:v>
                      </c:pt>
                      <c:pt idx="1710">
                        <c:v>0.98195601852008152</c:v>
                      </c:pt>
                      <c:pt idx="1711">
                        <c:v>0.98219907407424656</c:v>
                      </c:pt>
                      <c:pt idx="1712">
                        <c:v>0.9824421296284116</c:v>
                      </c:pt>
                      <c:pt idx="1713">
                        <c:v>0.98268518518257664</c:v>
                      </c:pt>
                      <c:pt idx="1714">
                        <c:v>0.98293981481352133</c:v>
                      </c:pt>
                      <c:pt idx="1715">
                        <c:v>0.98318287036768637</c:v>
                      </c:pt>
                      <c:pt idx="1716">
                        <c:v>0.98342592592185141</c:v>
                      </c:pt>
                      <c:pt idx="1717">
                        <c:v>0.9836689814832924</c:v>
                      </c:pt>
                      <c:pt idx="1718">
                        <c:v>0.98391203703745744</c:v>
                      </c:pt>
                      <c:pt idx="1719">
                        <c:v>0.98415509259162248</c:v>
                      </c:pt>
                      <c:pt idx="1720">
                        <c:v>0.98439814814578752</c:v>
                      </c:pt>
                      <c:pt idx="1721">
                        <c:v>0.98464120369995256</c:v>
                      </c:pt>
                      <c:pt idx="1722">
                        <c:v>0.98488425926139356</c:v>
                      </c:pt>
                      <c:pt idx="1723">
                        <c:v>0.9851273148155586</c:v>
                      </c:pt>
                      <c:pt idx="1724">
                        <c:v>0.98537037036972364</c:v>
                      </c:pt>
                      <c:pt idx="1725">
                        <c:v>0.98561342592388868</c:v>
                      </c:pt>
                      <c:pt idx="1726">
                        <c:v>0.98585648147805371</c:v>
                      </c:pt>
                      <c:pt idx="1727">
                        <c:v>0.98609953703949471</c:v>
                      </c:pt>
                      <c:pt idx="1728">
                        <c:v>0.98634259259365975</c:v>
                      </c:pt>
                      <c:pt idx="1729">
                        <c:v>0.98658564814782479</c:v>
                      </c:pt>
                      <c:pt idx="1730">
                        <c:v>0.98682870370198983</c:v>
                      </c:pt>
                      <c:pt idx="1731">
                        <c:v>0.98707175925615487</c:v>
                      </c:pt>
                      <c:pt idx="1732">
                        <c:v>0.98731481481759586</c:v>
                      </c:pt>
                      <c:pt idx="1733">
                        <c:v>0.9875578703717609</c:v>
                      </c:pt>
                      <c:pt idx="1734">
                        <c:v>0.98780092592592594</c:v>
                      </c:pt>
                      <c:pt idx="1735">
                        <c:v>0.98804398148009098</c:v>
                      </c:pt>
                      <c:pt idx="1736">
                        <c:v>0.98828703703425602</c:v>
                      </c:pt>
                      <c:pt idx="1737">
                        <c:v>0.98853009259569702</c:v>
                      </c:pt>
                      <c:pt idx="1738">
                        <c:v>0.98877314814986206</c:v>
                      </c:pt>
                      <c:pt idx="1739">
                        <c:v>0.9890162037040271</c:v>
                      </c:pt>
                      <c:pt idx="1740">
                        <c:v>0.98925925925819214</c:v>
                      </c:pt>
                      <c:pt idx="1741">
                        <c:v>0.98950231481235718</c:v>
                      </c:pt>
                      <c:pt idx="1742">
                        <c:v>0.98974537036652221</c:v>
                      </c:pt>
                      <c:pt idx="1743">
                        <c:v>0.98998842592796321</c:v>
                      </c:pt>
                      <c:pt idx="1744">
                        <c:v>0.99023148148212825</c:v>
                      </c:pt>
                      <c:pt idx="1745">
                        <c:v>0.99047453703629329</c:v>
                      </c:pt>
                      <c:pt idx="1746">
                        <c:v>0.99071759259045833</c:v>
                      </c:pt>
                      <c:pt idx="1747">
                        <c:v>0.99096064814462337</c:v>
                      </c:pt>
                      <c:pt idx="1748">
                        <c:v>0.99120370370606437</c:v>
                      </c:pt>
                      <c:pt idx="1749">
                        <c:v>0.9914467592602294</c:v>
                      </c:pt>
                      <c:pt idx="1750">
                        <c:v>0.99168981481439444</c:v>
                      </c:pt>
                      <c:pt idx="1751">
                        <c:v>0.99193287036855948</c:v>
                      </c:pt>
                      <c:pt idx="1752">
                        <c:v>0.99217592592272452</c:v>
                      </c:pt>
                      <c:pt idx="1753">
                        <c:v>0.99241898148416552</c:v>
                      </c:pt>
                      <c:pt idx="1754">
                        <c:v>0.99266203703833056</c:v>
                      </c:pt>
                      <c:pt idx="1755">
                        <c:v>0.9929050925924956</c:v>
                      </c:pt>
                      <c:pt idx="1756">
                        <c:v>0.99314814814666064</c:v>
                      </c:pt>
                      <c:pt idx="1757">
                        <c:v>0.99339120370082568</c:v>
                      </c:pt>
                      <c:pt idx="1758">
                        <c:v>0.99363425926226667</c:v>
                      </c:pt>
                      <c:pt idx="1759">
                        <c:v>0.99387731481643171</c:v>
                      </c:pt>
                      <c:pt idx="1760">
                        <c:v>0.99412037037059675</c:v>
                      </c:pt>
                      <c:pt idx="1761">
                        <c:v>0.99436342592476179</c:v>
                      </c:pt>
                      <c:pt idx="1762">
                        <c:v>0.99461805555570648</c:v>
                      </c:pt>
                      <c:pt idx="1763">
                        <c:v>0.99486111110987152</c:v>
                      </c:pt>
                      <c:pt idx="1764">
                        <c:v>0.99510416666403656</c:v>
                      </c:pt>
                      <c:pt idx="1765">
                        <c:v>0.9953472222182016</c:v>
                      </c:pt>
                      <c:pt idx="1766">
                        <c:v>0.9955902777796426</c:v>
                      </c:pt>
                      <c:pt idx="1767">
                        <c:v>0.99583333333380764</c:v>
                      </c:pt>
                      <c:pt idx="1768">
                        <c:v>0.99607638888797267</c:v>
                      </c:pt>
                      <c:pt idx="1769">
                        <c:v>0.99631944444213771</c:v>
                      </c:pt>
                      <c:pt idx="1770">
                        <c:v>0.99656249999630275</c:v>
                      </c:pt>
                      <c:pt idx="1771">
                        <c:v>0.99680555555774375</c:v>
                      </c:pt>
                      <c:pt idx="1772">
                        <c:v>0.99704861111190879</c:v>
                      </c:pt>
                      <c:pt idx="1773">
                        <c:v>0.99729166666607383</c:v>
                      </c:pt>
                      <c:pt idx="1774">
                        <c:v>0.99753472222023887</c:v>
                      </c:pt>
                      <c:pt idx="1775">
                        <c:v>0.99777777777440391</c:v>
                      </c:pt>
                      <c:pt idx="1776">
                        <c:v>0.9980208333358449</c:v>
                      </c:pt>
                      <c:pt idx="1777">
                        <c:v>0.99826388889000994</c:v>
                      </c:pt>
                      <c:pt idx="1778">
                        <c:v>0.99850694444417498</c:v>
                      </c:pt>
                      <c:pt idx="1779">
                        <c:v>0.99874999999834002</c:v>
                      </c:pt>
                      <c:pt idx="1780">
                        <c:v>0.99899305555250506</c:v>
                      </c:pt>
                      <c:pt idx="1781">
                        <c:v>0.99923611111394606</c:v>
                      </c:pt>
                      <c:pt idx="1782">
                        <c:v>0.9994791666681111</c:v>
                      </c:pt>
                      <c:pt idx="1783">
                        <c:v>0.99972222222227614</c:v>
                      </c:pt>
                      <c:pt idx="1784">
                        <c:v>0.99996527777644117</c:v>
                      </c:pt>
                      <c:pt idx="1785">
                        <c:v>1.0002083333306062</c:v>
                      </c:pt>
                      <c:pt idx="1786">
                        <c:v>1.0004513888847713</c:v>
                      </c:pt>
                      <c:pt idx="1787">
                        <c:v>1.0006944444462123</c:v>
                      </c:pt>
                      <c:pt idx="1788">
                        <c:v>1.0009375000003773</c:v>
                      </c:pt>
                      <c:pt idx="1789">
                        <c:v>1.0011805555545423</c:v>
                      </c:pt>
                      <c:pt idx="1790">
                        <c:v>1.0014236111087074</c:v>
                      </c:pt>
                      <c:pt idx="1791">
                        <c:v>1.0016666666628724</c:v>
                      </c:pt>
                      <c:pt idx="1792">
                        <c:v>1.0019097222243134</c:v>
                      </c:pt>
                      <c:pt idx="1793">
                        <c:v>1.0021527777784784</c:v>
                      </c:pt>
                      <c:pt idx="1794">
                        <c:v>1.0023958333326435</c:v>
                      </c:pt>
                      <c:pt idx="1795">
                        <c:v>1.0026388888868085</c:v>
                      </c:pt>
                      <c:pt idx="1796">
                        <c:v>1.0028819444409736</c:v>
                      </c:pt>
                      <c:pt idx="1797">
                        <c:v>1.0031250000024146</c:v>
                      </c:pt>
                      <c:pt idx="1798">
                        <c:v>1.0033680555565796</c:v>
                      </c:pt>
                      <c:pt idx="1799">
                        <c:v>1.0036111111107446</c:v>
                      </c:pt>
                      <c:pt idx="1800">
                        <c:v>1.0038541666649097</c:v>
                      </c:pt>
                      <c:pt idx="1801">
                        <c:v>1.0040972222190747</c:v>
                      </c:pt>
                      <c:pt idx="1802">
                        <c:v>1.0043402777805157</c:v>
                      </c:pt>
                      <c:pt idx="1803">
                        <c:v>1.0045833333346808</c:v>
                      </c:pt>
                      <c:pt idx="1804">
                        <c:v>1.0048263888888458</c:v>
                      </c:pt>
                      <c:pt idx="1805">
                        <c:v>1.0050694444430108</c:v>
                      </c:pt>
                      <c:pt idx="1806">
                        <c:v>1.0053124999971759</c:v>
                      </c:pt>
                      <c:pt idx="1807">
                        <c:v>1.0055555555586169</c:v>
                      </c:pt>
                      <c:pt idx="1808">
                        <c:v>1.0057986111127819</c:v>
                      </c:pt>
                      <c:pt idx="1809">
                        <c:v>1.0060416666669469</c:v>
                      </c:pt>
                      <c:pt idx="1810">
                        <c:v>1.006284722221112</c:v>
                      </c:pt>
                      <c:pt idx="1811">
                        <c:v>1.0065393518520567</c:v>
                      </c:pt>
                      <c:pt idx="1812">
                        <c:v>1.0067824074062217</c:v>
                      </c:pt>
                      <c:pt idx="1813">
                        <c:v>1.0070254629603868</c:v>
                      </c:pt>
                      <c:pt idx="1814">
                        <c:v>1.0072685185145518</c:v>
                      </c:pt>
                      <c:pt idx="1815">
                        <c:v>1.0075115740759928</c:v>
                      </c:pt>
                      <c:pt idx="1816">
                        <c:v>1.0077546296301578</c:v>
                      </c:pt>
                      <c:pt idx="1817">
                        <c:v>1.0079976851843229</c:v>
                      </c:pt>
                      <c:pt idx="1818">
                        <c:v>1.0082407407384879</c:v>
                      </c:pt>
                      <c:pt idx="1819">
                        <c:v>1.0084837962926529</c:v>
                      </c:pt>
                      <c:pt idx="1820">
                        <c:v>1.0087268518540939</c:v>
                      </c:pt>
                      <c:pt idx="1821">
                        <c:v>1.008969907408259</c:v>
                      </c:pt>
                      <c:pt idx="1822">
                        <c:v>1.009212962962424</c:v>
                      </c:pt>
                      <c:pt idx="1823">
                        <c:v>1.0094560185165891</c:v>
                      </c:pt>
                      <c:pt idx="1824">
                        <c:v>1.0096990740707541</c:v>
                      </c:pt>
                      <c:pt idx="1825">
                        <c:v>1.0099421296321951</c:v>
                      </c:pt>
                      <c:pt idx="1826">
                        <c:v>1.0101851851863601</c:v>
                      </c:pt>
                      <c:pt idx="1827">
                        <c:v>1.0104282407405252</c:v>
                      </c:pt>
                      <c:pt idx="1828">
                        <c:v>1.0106712962946902</c:v>
                      </c:pt>
                      <c:pt idx="1829">
                        <c:v>1.0109143518488553</c:v>
                      </c:pt>
                      <c:pt idx="1830">
                        <c:v>1.0111574074102962</c:v>
                      </c:pt>
                      <c:pt idx="1831">
                        <c:v>1.0114004629644613</c:v>
                      </c:pt>
                      <c:pt idx="1832">
                        <c:v>1.0116435185186263</c:v>
                      </c:pt>
                      <c:pt idx="1833">
                        <c:v>1.0118865740727914</c:v>
                      </c:pt>
                      <c:pt idx="1834">
                        <c:v>1.0121296296269564</c:v>
                      </c:pt>
                      <c:pt idx="1835">
                        <c:v>1.0123726851811214</c:v>
                      </c:pt>
                      <c:pt idx="1836">
                        <c:v>1.0126157407425624</c:v>
                      </c:pt>
                      <c:pt idx="1837">
                        <c:v>1.0128587962967275</c:v>
                      </c:pt>
                      <c:pt idx="1838">
                        <c:v>1.0131018518508925</c:v>
                      </c:pt>
                      <c:pt idx="1839">
                        <c:v>1.0133449074050576</c:v>
                      </c:pt>
                      <c:pt idx="1840">
                        <c:v>1.0135879629592226</c:v>
                      </c:pt>
                      <c:pt idx="1841">
                        <c:v>1.0138310185206636</c:v>
                      </c:pt>
                      <c:pt idx="1842">
                        <c:v>1.0140740740748286</c:v>
                      </c:pt>
                      <c:pt idx="1843">
                        <c:v>1.0143171296289937</c:v>
                      </c:pt>
                      <c:pt idx="1844">
                        <c:v>1.0145601851831587</c:v>
                      </c:pt>
                      <c:pt idx="1845">
                        <c:v>1.0148032407373238</c:v>
                      </c:pt>
                      <c:pt idx="1846">
                        <c:v>1.0150462962987647</c:v>
                      </c:pt>
                      <c:pt idx="1847">
                        <c:v>1.0152893518529298</c:v>
                      </c:pt>
                      <c:pt idx="1848">
                        <c:v>1.0155324074070948</c:v>
                      </c:pt>
                      <c:pt idx="1849">
                        <c:v>1.0157754629612599</c:v>
                      </c:pt>
                      <c:pt idx="1850">
                        <c:v>1.0160185185154249</c:v>
                      </c:pt>
                      <c:pt idx="1851">
                        <c:v>1.0162615740768659</c:v>
                      </c:pt>
                      <c:pt idx="1852">
                        <c:v>1.0165046296310309</c:v>
                      </c:pt>
                      <c:pt idx="1853">
                        <c:v>1.016747685185196</c:v>
                      </c:pt>
                      <c:pt idx="1854">
                        <c:v>1.016990740739361</c:v>
                      </c:pt>
                      <c:pt idx="1855">
                        <c:v>1.0172337962935261</c:v>
                      </c:pt>
                      <c:pt idx="1856">
                        <c:v>1.0174768518549671</c:v>
                      </c:pt>
                      <c:pt idx="1857">
                        <c:v>1.0177199074091321</c:v>
                      </c:pt>
                      <c:pt idx="1858">
                        <c:v>1.0179629629632971</c:v>
                      </c:pt>
                      <c:pt idx="1859">
                        <c:v>1.0182175925942418</c:v>
                      </c:pt>
                      <c:pt idx="1860">
                        <c:v>1.0184606481484069</c:v>
                      </c:pt>
                      <c:pt idx="1861">
                        <c:v>1.0187037037025719</c:v>
                      </c:pt>
                      <c:pt idx="1862">
                        <c:v>1.0189467592567369</c:v>
                      </c:pt>
                      <c:pt idx="1863">
                        <c:v>1.019189814810902</c:v>
                      </c:pt>
                      <c:pt idx="1864">
                        <c:v>1.019432870372343</c:v>
                      </c:pt>
                      <c:pt idx="1865">
                        <c:v>1.019675925926508</c:v>
                      </c:pt>
                      <c:pt idx="1866">
                        <c:v>1.0199189814806731</c:v>
                      </c:pt>
                      <c:pt idx="1867">
                        <c:v>1.0201620370348381</c:v>
                      </c:pt>
                      <c:pt idx="1868">
                        <c:v>1.0204050925890031</c:v>
                      </c:pt>
                      <c:pt idx="1869">
                        <c:v>1.0206481481504441</c:v>
                      </c:pt>
                      <c:pt idx="1870">
                        <c:v>1.0208912037046092</c:v>
                      </c:pt>
                      <c:pt idx="1871">
                        <c:v>1.0211342592587742</c:v>
                      </c:pt>
                      <c:pt idx="1872">
                        <c:v>1.0213773148129393</c:v>
                      </c:pt>
                      <c:pt idx="1873">
                        <c:v>1.0216203703671043</c:v>
                      </c:pt>
                      <c:pt idx="1874">
                        <c:v>1.0218634259285453</c:v>
                      </c:pt>
                      <c:pt idx="1875">
                        <c:v>1.0221064814827103</c:v>
                      </c:pt>
                      <c:pt idx="1876">
                        <c:v>1.0223495370368754</c:v>
                      </c:pt>
                      <c:pt idx="1877">
                        <c:v>1.0225925925910404</c:v>
                      </c:pt>
                      <c:pt idx="1878">
                        <c:v>1.0228356481452054</c:v>
                      </c:pt>
                      <c:pt idx="1879">
                        <c:v>1.0230787037066464</c:v>
                      </c:pt>
                      <c:pt idx="1880">
                        <c:v>1.0233217592608115</c:v>
                      </c:pt>
                      <c:pt idx="1881">
                        <c:v>1.0235648148149765</c:v>
                      </c:pt>
                      <c:pt idx="1882">
                        <c:v>1.0238078703691416</c:v>
                      </c:pt>
                      <c:pt idx="1883">
                        <c:v>1.0240509259233066</c:v>
                      </c:pt>
                      <c:pt idx="1884">
                        <c:v>1.0242939814774716</c:v>
                      </c:pt>
                      <c:pt idx="1885">
                        <c:v>1.0245370370389126</c:v>
                      </c:pt>
                      <c:pt idx="1886">
                        <c:v>1.0247800925930777</c:v>
                      </c:pt>
                      <c:pt idx="1887">
                        <c:v>1.0250231481472427</c:v>
                      </c:pt>
                      <c:pt idx="1888">
                        <c:v>1.0252662037014078</c:v>
                      </c:pt>
                      <c:pt idx="1889">
                        <c:v>1.0255092592555728</c:v>
                      </c:pt>
                      <c:pt idx="1890">
                        <c:v>1.0257523148170138</c:v>
                      </c:pt>
                      <c:pt idx="1891">
                        <c:v>1.0259953703711788</c:v>
                      </c:pt>
                      <c:pt idx="1892">
                        <c:v>1.0262384259253439</c:v>
                      </c:pt>
                      <c:pt idx="1893">
                        <c:v>1.0264814814795089</c:v>
                      </c:pt>
                      <c:pt idx="1894">
                        <c:v>1.0267245370336739</c:v>
                      </c:pt>
                      <c:pt idx="1895">
                        <c:v>1.0269675925951149</c:v>
                      </c:pt>
                      <c:pt idx="1896">
                        <c:v>1.02721064814928</c:v>
                      </c:pt>
                      <c:pt idx="1897">
                        <c:v>1.027453703703445</c:v>
                      </c:pt>
                      <c:pt idx="1898">
                        <c:v>1.0276967592576101</c:v>
                      </c:pt>
                      <c:pt idx="1899">
                        <c:v>1.0279398148117751</c:v>
                      </c:pt>
                      <c:pt idx="1900">
                        <c:v>1.0281828703732161</c:v>
                      </c:pt>
                      <c:pt idx="1901">
                        <c:v>1.0284259259273811</c:v>
                      </c:pt>
                      <c:pt idx="1902">
                        <c:v>1.0286689814815462</c:v>
                      </c:pt>
                      <c:pt idx="1903">
                        <c:v>1.0289120370357112</c:v>
                      </c:pt>
                      <c:pt idx="1904">
                        <c:v>1.0291550925898763</c:v>
                      </c:pt>
                      <c:pt idx="1905">
                        <c:v>1.0293981481440413</c:v>
                      </c:pt>
                      <c:pt idx="1906">
                        <c:v>1.0296412037054823</c:v>
                      </c:pt>
                      <c:pt idx="1907">
                        <c:v>1.029895833336427</c:v>
                      </c:pt>
                      <c:pt idx="1908">
                        <c:v>1.030138888890592</c:v>
                      </c:pt>
                      <c:pt idx="1909">
                        <c:v>1.0303819444447571</c:v>
                      </c:pt>
                      <c:pt idx="1910">
                        <c:v>1.0306249999989221</c:v>
                      </c:pt>
                      <c:pt idx="1911">
                        <c:v>1.0308680555530871</c:v>
                      </c:pt>
                      <c:pt idx="1912">
                        <c:v>1.0311111111072522</c:v>
                      </c:pt>
                      <c:pt idx="1913">
                        <c:v>1.0313541666686932</c:v>
                      </c:pt>
                      <c:pt idx="1914">
                        <c:v>1.0315972222228582</c:v>
                      </c:pt>
                      <c:pt idx="1915">
                        <c:v>1.0318402777770233</c:v>
                      </c:pt>
                      <c:pt idx="1916">
                        <c:v>1.0320833333311883</c:v>
                      </c:pt>
                      <c:pt idx="1917">
                        <c:v>1.0323263888853533</c:v>
                      </c:pt>
                      <c:pt idx="1918">
                        <c:v>1.0325694444467943</c:v>
                      </c:pt>
                      <c:pt idx="1919">
                        <c:v>1.0328125000009594</c:v>
                      </c:pt>
                      <c:pt idx="1920">
                        <c:v>1.0330555555551244</c:v>
                      </c:pt>
                      <c:pt idx="1921">
                        <c:v>1.0332986111092894</c:v>
                      </c:pt>
                      <c:pt idx="1922">
                        <c:v>1.0335416666634545</c:v>
                      </c:pt>
                      <c:pt idx="1923">
                        <c:v>1.0337847222248955</c:v>
                      </c:pt>
                      <c:pt idx="1924">
                        <c:v>1.0340277777790605</c:v>
                      </c:pt>
                      <c:pt idx="1925">
                        <c:v>1.0342708333332256</c:v>
                      </c:pt>
                      <c:pt idx="1926">
                        <c:v>1.0345138888873906</c:v>
                      </c:pt>
                      <c:pt idx="1927">
                        <c:v>1.0347569444415556</c:v>
                      </c:pt>
                      <c:pt idx="1928">
                        <c:v>1.0350000000029966</c:v>
                      </c:pt>
                      <c:pt idx="1929">
                        <c:v>1.0352430555571617</c:v>
                      </c:pt>
                      <c:pt idx="1930">
                        <c:v>1.0354861111113267</c:v>
                      </c:pt>
                      <c:pt idx="1931">
                        <c:v>1.0357291666654918</c:v>
                      </c:pt>
                      <c:pt idx="1932">
                        <c:v>1.0359722222196568</c:v>
                      </c:pt>
                      <c:pt idx="1933">
                        <c:v>1.0362152777738218</c:v>
                      </c:pt>
                      <c:pt idx="1934">
                        <c:v>1.0364583333352628</c:v>
                      </c:pt>
                      <c:pt idx="1935">
                        <c:v>1.0367013888894279</c:v>
                      </c:pt>
                      <c:pt idx="1936">
                        <c:v>1.0369444444435929</c:v>
                      </c:pt>
                      <c:pt idx="1937">
                        <c:v>1.0371874999977579</c:v>
                      </c:pt>
                      <c:pt idx="1938">
                        <c:v>1.037430555551923</c:v>
                      </c:pt>
                      <c:pt idx="1939">
                        <c:v>1.037673611113364</c:v>
                      </c:pt>
                      <c:pt idx="1940">
                        <c:v>1.037916666667529</c:v>
                      </c:pt>
                      <c:pt idx="1941">
                        <c:v>1.0381597222216941</c:v>
                      </c:pt>
                      <c:pt idx="1942">
                        <c:v>1.0384027777758591</c:v>
                      </c:pt>
                      <c:pt idx="1943">
                        <c:v>1.0386458333300241</c:v>
                      </c:pt>
                      <c:pt idx="1944">
                        <c:v>1.0388888888914651</c:v>
                      </c:pt>
                      <c:pt idx="1945">
                        <c:v>1.0391319444456302</c:v>
                      </c:pt>
                      <c:pt idx="1946">
                        <c:v>1.0393749999997952</c:v>
                      </c:pt>
                      <c:pt idx="1947">
                        <c:v>1.0396180555539603</c:v>
                      </c:pt>
                      <c:pt idx="1948">
                        <c:v>1.0398611111081253</c:v>
                      </c:pt>
                      <c:pt idx="1949">
                        <c:v>1.0401041666695663</c:v>
                      </c:pt>
                      <c:pt idx="1950">
                        <c:v>1.0403472222237313</c:v>
                      </c:pt>
                      <c:pt idx="1951">
                        <c:v>1.0405902777778964</c:v>
                      </c:pt>
                      <c:pt idx="1952">
                        <c:v>1.0408333333320614</c:v>
                      </c:pt>
                      <c:pt idx="1953">
                        <c:v>1.0410763888862264</c:v>
                      </c:pt>
                      <c:pt idx="1954">
                        <c:v>1.0413194444403915</c:v>
                      </c:pt>
                      <c:pt idx="1955">
                        <c:v>1.0415625000018325</c:v>
                      </c:pt>
                      <c:pt idx="1956">
                        <c:v>1.0418171296255012</c:v>
                      </c:pt>
                      <c:pt idx="1957">
                        <c:v>1.0420601851869422</c:v>
                      </c:pt>
                      <c:pt idx="1958">
                        <c:v>1.0423032407411073</c:v>
                      </c:pt>
                      <c:pt idx="1959">
                        <c:v>1.0425462962952723</c:v>
                      </c:pt>
                      <c:pt idx="1960">
                        <c:v>1.0427893518494373</c:v>
                      </c:pt>
                      <c:pt idx="1961">
                        <c:v>1.0430324074036024</c:v>
                      </c:pt>
                      <c:pt idx="1962">
                        <c:v>1.0432754629650434</c:v>
                      </c:pt>
                      <c:pt idx="1963">
                        <c:v>1.0435185185192084</c:v>
                      </c:pt>
                      <c:pt idx="1964">
                        <c:v>1.0437615740733734</c:v>
                      </c:pt>
                      <c:pt idx="1965">
                        <c:v>1.0440046296275385</c:v>
                      </c:pt>
                      <c:pt idx="1966">
                        <c:v>1.0442476851817035</c:v>
                      </c:pt>
                      <c:pt idx="1967">
                        <c:v>1.0444907407431445</c:v>
                      </c:pt>
                      <c:pt idx="1968">
                        <c:v>1.0447337962973096</c:v>
                      </c:pt>
                      <c:pt idx="1969">
                        <c:v>1.0449768518514746</c:v>
                      </c:pt>
                      <c:pt idx="1970">
                        <c:v>1.0452199074056396</c:v>
                      </c:pt>
                      <c:pt idx="1971">
                        <c:v>1.0454629629598047</c:v>
                      </c:pt>
                      <c:pt idx="1972">
                        <c:v>1.0457060185212457</c:v>
                      </c:pt>
                      <c:pt idx="1973">
                        <c:v>1.0459490740754107</c:v>
                      </c:pt>
                      <c:pt idx="1974">
                        <c:v>1.0461921296295758</c:v>
                      </c:pt>
                      <c:pt idx="1975">
                        <c:v>1.0464351851837408</c:v>
                      </c:pt>
                      <c:pt idx="1976">
                        <c:v>1.0466782407379058</c:v>
                      </c:pt>
                      <c:pt idx="1977">
                        <c:v>1.0469212962993468</c:v>
                      </c:pt>
                      <c:pt idx="1978">
                        <c:v>1.0471643518535119</c:v>
                      </c:pt>
                      <c:pt idx="1979">
                        <c:v>1.0474074074076769</c:v>
                      </c:pt>
                      <c:pt idx="1980">
                        <c:v>1.0476504629618419</c:v>
                      </c:pt>
                      <c:pt idx="1981">
                        <c:v>1.047893518516007</c:v>
                      </c:pt>
                      <c:pt idx="1982">
                        <c:v>1.048136574070172</c:v>
                      </c:pt>
                      <c:pt idx="1983">
                        <c:v>1.048379629631613</c:v>
                      </c:pt>
                      <c:pt idx="1984">
                        <c:v>1.0486226851857781</c:v>
                      </c:pt>
                      <c:pt idx="1985">
                        <c:v>1.0488657407399431</c:v>
                      </c:pt>
                      <c:pt idx="1986">
                        <c:v>1.0491087962941081</c:v>
                      </c:pt>
                      <c:pt idx="1987">
                        <c:v>1.0493518518482732</c:v>
                      </c:pt>
                      <c:pt idx="1988">
                        <c:v>1.0495949074097142</c:v>
                      </c:pt>
                      <c:pt idx="1989">
                        <c:v>1.0498379629638792</c:v>
                      </c:pt>
                      <c:pt idx="1990">
                        <c:v>1.0500810185180443</c:v>
                      </c:pt>
                      <c:pt idx="1991">
                        <c:v>1.0503240740722093</c:v>
                      </c:pt>
                      <c:pt idx="1992">
                        <c:v>1.0505671296263743</c:v>
                      </c:pt>
                      <c:pt idx="1993">
                        <c:v>1.0508101851878153</c:v>
                      </c:pt>
                      <c:pt idx="1994">
                        <c:v>1.0510532407419804</c:v>
                      </c:pt>
                      <c:pt idx="1995">
                        <c:v>1.0512962962961454</c:v>
                      </c:pt>
                      <c:pt idx="1996">
                        <c:v>1.0515393518503104</c:v>
                      </c:pt>
                      <c:pt idx="1997">
                        <c:v>1.0517824074044755</c:v>
                      </c:pt>
                      <c:pt idx="1998">
                        <c:v>1.0520254629659165</c:v>
                      </c:pt>
                      <c:pt idx="1999">
                        <c:v>1.0522685185200815</c:v>
                      </c:pt>
                      <c:pt idx="2000">
                        <c:v>1.0525115740742466</c:v>
                      </c:pt>
                      <c:pt idx="2001">
                        <c:v>1.0527546296284116</c:v>
                      </c:pt>
                      <c:pt idx="2002">
                        <c:v>1.0529976851825766</c:v>
                      </c:pt>
                      <c:pt idx="2003">
                        <c:v>1.0532407407367417</c:v>
                      </c:pt>
                      <c:pt idx="2004">
                        <c:v>1.0534837962981827</c:v>
                      </c:pt>
                      <c:pt idx="2005">
                        <c:v>1.0537384259218514</c:v>
                      </c:pt>
                      <c:pt idx="2006">
                        <c:v>1.0539814814832924</c:v>
                      </c:pt>
                      <c:pt idx="2007">
                        <c:v>1.0542245370374574</c:v>
                      </c:pt>
                      <c:pt idx="2008">
                        <c:v>1.0544675925916225</c:v>
                      </c:pt>
                      <c:pt idx="2009">
                        <c:v>1.0547106481457875</c:v>
                      </c:pt>
                      <c:pt idx="2010">
                        <c:v>1.0549537036999526</c:v>
                      </c:pt>
                      <c:pt idx="2011">
                        <c:v>1.0551967592613936</c:v>
                      </c:pt>
                      <c:pt idx="2012">
                        <c:v>1.0554398148155586</c:v>
                      </c:pt>
                      <c:pt idx="2013">
                        <c:v>1.0556828703697236</c:v>
                      </c:pt>
                      <c:pt idx="2014">
                        <c:v>1.0559259259238887</c:v>
                      </c:pt>
                      <c:pt idx="2015">
                        <c:v>1.0561689814780537</c:v>
                      </c:pt>
                      <c:pt idx="2016">
                        <c:v>1.0564120370394947</c:v>
                      </c:pt>
                      <c:pt idx="2017">
                        <c:v>1.0566550925936598</c:v>
                      </c:pt>
                      <c:pt idx="2018">
                        <c:v>1.0568981481478248</c:v>
                      </c:pt>
                      <c:pt idx="2019">
                        <c:v>1.0571412037019898</c:v>
                      </c:pt>
                      <c:pt idx="2020">
                        <c:v>1.0573842592561549</c:v>
                      </c:pt>
                      <c:pt idx="2021">
                        <c:v>1.0576273148175959</c:v>
                      </c:pt>
                      <c:pt idx="2022">
                        <c:v>1.0578703703717609</c:v>
                      </c:pt>
                      <c:pt idx="2023">
                        <c:v>1.0581134259259259</c:v>
                      </c:pt>
                      <c:pt idx="2024">
                        <c:v>1.058356481480091</c:v>
                      </c:pt>
                      <c:pt idx="2025">
                        <c:v>1.058599537034256</c:v>
                      </c:pt>
                      <c:pt idx="2026">
                        <c:v>1.058842592595697</c:v>
                      </c:pt>
                      <c:pt idx="2027">
                        <c:v>1.0590856481498621</c:v>
                      </c:pt>
                      <c:pt idx="2028">
                        <c:v>1.0593287037040271</c:v>
                      </c:pt>
                      <c:pt idx="2029">
                        <c:v>1.0595717592581921</c:v>
                      </c:pt>
                      <c:pt idx="2030">
                        <c:v>1.0598148148123572</c:v>
                      </c:pt>
                      <c:pt idx="2031">
                        <c:v>1.0600578703665222</c:v>
                      </c:pt>
                      <c:pt idx="2032">
                        <c:v>1.0603009259279632</c:v>
                      </c:pt>
                      <c:pt idx="2033">
                        <c:v>1.0605439814821283</c:v>
                      </c:pt>
                      <c:pt idx="2034">
                        <c:v>1.0607870370362933</c:v>
                      </c:pt>
                      <c:pt idx="2035">
                        <c:v>1.0610300925904583</c:v>
                      </c:pt>
                      <c:pt idx="2036">
                        <c:v>1.0612731481446234</c:v>
                      </c:pt>
                      <c:pt idx="2037">
                        <c:v>1.0615162037060644</c:v>
                      </c:pt>
                      <c:pt idx="2038">
                        <c:v>1.0617592592602294</c:v>
                      </c:pt>
                      <c:pt idx="2039">
                        <c:v>1.0620023148143944</c:v>
                      </c:pt>
                      <c:pt idx="2040">
                        <c:v>1.0622453703685595</c:v>
                      </c:pt>
                      <c:pt idx="2041">
                        <c:v>1.0624884259227245</c:v>
                      </c:pt>
                      <c:pt idx="2042">
                        <c:v>1.0627314814841655</c:v>
                      </c:pt>
                      <c:pt idx="2043">
                        <c:v>1.0629745370383306</c:v>
                      </c:pt>
                      <c:pt idx="2044">
                        <c:v>1.0632175925924956</c:v>
                      </c:pt>
                      <c:pt idx="2045">
                        <c:v>1.0634606481466606</c:v>
                      </c:pt>
                      <c:pt idx="2046">
                        <c:v>1.0637037037008257</c:v>
                      </c:pt>
                      <c:pt idx="2047">
                        <c:v>1.0639467592622667</c:v>
                      </c:pt>
                      <c:pt idx="2048">
                        <c:v>1.0641898148164317</c:v>
                      </c:pt>
                      <c:pt idx="2049">
                        <c:v>1.0644328703705968</c:v>
                      </c:pt>
                      <c:pt idx="2050">
                        <c:v>1.0646759259247618</c:v>
                      </c:pt>
                      <c:pt idx="2051">
                        <c:v>1.0649189814789268</c:v>
                      </c:pt>
                      <c:pt idx="2052">
                        <c:v>1.0651620370330919</c:v>
                      </c:pt>
                      <c:pt idx="2053">
                        <c:v>1.0654166666640366</c:v>
                      </c:pt>
                      <c:pt idx="2054">
                        <c:v>1.0656597222182016</c:v>
                      </c:pt>
                      <c:pt idx="2055">
                        <c:v>1.0659027777796426</c:v>
                      </c:pt>
                      <c:pt idx="2056">
                        <c:v>1.0661458333338076</c:v>
                      </c:pt>
                      <c:pt idx="2057">
                        <c:v>1.0663888888879727</c:v>
                      </c:pt>
                      <c:pt idx="2058">
                        <c:v>1.0666319444421377</c:v>
                      </c:pt>
                      <c:pt idx="2059">
                        <c:v>1.0668749999963028</c:v>
                      </c:pt>
                      <c:pt idx="2060">
                        <c:v>1.0671180555577437</c:v>
                      </c:pt>
                      <c:pt idx="2061">
                        <c:v>1.0673611111119088</c:v>
                      </c:pt>
                      <c:pt idx="2062">
                        <c:v>1.0676041666660738</c:v>
                      </c:pt>
                      <c:pt idx="2063">
                        <c:v>1.0678472222202389</c:v>
                      </c:pt>
                      <c:pt idx="2064">
                        <c:v>1.0680902777744039</c:v>
                      </c:pt>
                      <c:pt idx="2065">
                        <c:v>1.0683333333358449</c:v>
                      </c:pt>
                      <c:pt idx="2066">
                        <c:v>1.0685763888900099</c:v>
                      </c:pt>
                      <c:pt idx="2067">
                        <c:v>1.068819444444175</c:v>
                      </c:pt>
                      <c:pt idx="2068">
                        <c:v>1.06906249999834</c:v>
                      </c:pt>
                      <c:pt idx="2069">
                        <c:v>1.0693055555525051</c:v>
                      </c:pt>
                      <c:pt idx="2070">
                        <c:v>1.0695486111139461</c:v>
                      </c:pt>
                      <c:pt idx="2071">
                        <c:v>1.0697916666681111</c:v>
                      </c:pt>
                      <c:pt idx="2072">
                        <c:v>1.0700347222222761</c:v>
                      </c:pt>
                      <c:pt idx="2073">
                        <c:v>1.0702777777764412</c:v>
                      </c:pt>
                      <c:pt idx="2074">
                        <c:v>1.0705208333306062</c:v>
                      </c:pt>
                      <c:pt idx="2075">
                        <c:v>1.0707638888847713</c:v>
                      </c:pt>
                      <c:pt idx="2076">
                        <c:v>1.0710069444462123</c:v>
                      </c:pt>
                      <c:pt idx="2077">
                        <c:v>1.0712500000003773</c:v>
                      </c:pt>
                      <c:pt idx="2078">
                        <c:v>1.0714930555545423</c:v>
                      </c:pt>
                      <c:pt idx="2079">
                        <c:v>1.0717361111087074</c:v>
                      </c:pt>
                      <c:pt idx="2080">
                        <c:v>1.0719791666628724</c:v>
                      </c:pt>
                      <c:pt idx="2081">
                        <c:v>1.0722222222243134</c:v>
                      </c:pt>
                      <c:pt idx="2082">
                        <c:v>1.0724652777784784</c:v>
                      </c:pt>
                      <c:pt idx="2083">
                        <c:v>1.0727083333326435</c:v>
                      </c:pt>
                      <c:pt idx="2084">
                        <c:v>1.0729513888868085</c:v>
                      </c:pt>
                      <c:pt idx="2085">
                        <c:v>1.0731944444409736</c:v>
                      </c:pt>
                      <c:pt idx="2086">
                        <c:v>1.0734375000024146</c:v>
                      </c:pt>
                      <c:pt idx="2087">
                        <c:v>1.0736805555565796</c:v>
                      </c:pt>
                      <c:pt idx="2088">
                        <c:v>1.0739236111107446</c:v>
                      </c:pt>
                      <c:pt idx="2089">
                        <c:v>1.0741666666649097</c:v>
                      </c:pt>
                      <c:pt idx="2090">
                        <c:v>1.0744097222190747</c:v>
                      </c:pt>
                      <c:pt idx="2091">
                        <c:v>1.0746527777805157</c:v>
                      </c:pt>
                      <c:pt idx="2092">
                        <c:v>1.0748958333346808</c:v>
                      </c:pt>
                      <c:pt idx="2093">
                        <c:v>1.0751388888888458</c:v>
                      </c:pt>
                      <c:pt idx="2094">
                        <c:v>1.0753819444430108</c:v>
                      </c:pt>
                      <c:pt idx="2095">
                        <c:v>1.0756249999971759</c:v>
                      </c:pt>
                      <c:pt idx="2096">
                        <c:v>1.0758680555586169</c:v>
                      </c:pt>
                      <c:pt idx="2097">
                        <c:v>1.0761111111127819</c:v>
                      </c:pt>
                      <c:pt idx="2098">
                        <c:v>1.0763541666669469</c:v>
                      </c:pt>
                      <c:pt idx="2099">
                        <c:v>1.076597222221112</c:v>
                      </c:pt>
                      <c:pt idx="2100">
                        <c:v>1.076840277775277</c:v>
                      </c:pt>
                      <c:pt idx="2101">
                        <c:v>1.0770833333294421</c:v>
                      </c:pt>
                      <c:pt idx="2102">
                        <c:v>1.0773379629603868</c:v>
                      </c:pt>
                      <c:pt idx="2103">
                        <c:v>1.0775810185145518</c:v>
                      </c:pt>
                      <c:pt idx="2104">
                        <c:v>1.0778240740759928</c:v>
                      </c:pt>
                      <c:pt idx="2105">
                        <c:v>1.0780671296301578</c:v>
                      </c:pt>
                      <c:pt idx="2106">
                        <c:v>1.0783101851843229</c:v>
                      </c:pt>
                      <c:pt idx="2107">
                        <c:v>1.0785532407384879</c:v>
                      </c:pt>
                      <c:pt idx="2108">
                        <c:v>1.0787962962926529</c:v>
                      </c:pt>
                      <c:pt idx="2109">
                        <c:v>1.0790393518540939</c:v>
                      </c:pt>
                      <c:pt idx="2110">
                        <c:v>1.079282407408259</c:v>
                      </c:pt>
                      <c:pt idx="2111">
                        <c:v>1.079525462962424</c:v>
                      </c:pt>
                      <c:pt idx="2112">
                        <c:v>1.0797685185165891</c:v>
                      </c:pt>
                      <c:pt idx="2113">
                        <c:v>1.0800115740707541</c:v>
                      </c:pt>
                      <c:pt idx="2114">
                        <c:v>1.0802546296321951</c:v>
                      </c:pt>
                      <c:pt idx="2115">
                        <c:v>1.0804976851863601</c:v>
                      </c:pt>
                      <c:pt idx="2116">
                        <c:v>1.0807407407405252</c:v>
                      </c:pt>
                      <c:pt idx="2117">
                        <c:v>1.0809837962946902</c:v>
                      </c:pt>
                      <c:pt idx="2118">
                        <c:v>1.0812268518488553</c:v>
                      </c:pt>
                      <c:pt idx="2119">
                        <c:v>1.0814699074102962</c:v>
                      </c:pt>
                      <c:pt idx="2120">
                        <c:v>1.0817129629644613</c:v>
                      </c:pt>
                      <c:pt idx="2121">
                        <c:v>1.0819560185186263</c:v>
                      </c:pt>
                      <c:pt idx="2122">
                        <c:v>1.0821990740727914</c:v>
                      </c:pt>
                      <c:pt idx="2123">
                        <c:v>1.0824421296269564</c:v>
                      </c:pt>
                      <c:pt idx="2124">
                        <c:v>1.0826851851811214</c:v>
                      </c:pt>
                      <c:pt idx="2125">
                        <c:v>1.0829282407425624</c:v>
                      </c:pt>
                      <c:pt idx="2126">
                        <c:v>1.0831712962967275</c:v>
                      </c:pt>
                      <c:pt idx="2127">
                        <c:v>1.0834143518508925</c:v>
                      </c:pt>
                      <c:pt idx="2128">
                        <c:v>1.0836574074050576</c:v>
                      </c:pt>
                      <c:pt idx="2129">
                        <c:v>1.0839004629592226</c:v>
                      </c:pt>
                      <c:pt idx="2130">
                        <c:v>1.0841435185206636</c:v>
                      </c:pt>
                      <c:pt idx="2131">
                        <c:v>1.0843865740748286</c:v>
                      </c:pt>
                      <c:pt idx="2132">
                        <c:v>1.0846296296289937</c:v>
                      </c:pt>
                      <c:pt idx="2133">
                        <c:v>1.0848726851831587</c:v>
                      </c:pt>
                      <c:pt idx="2134">
                        <c:v>1.0851157407373238</c:v>
                      </c:pt>
                      <c:pt idx="2135">
                        <c:v>1.0853587962987647</c:v>
                      </c:pt>
                      <c:pt idx="2136">
                        <c:v>1.0856018518529298</c:v>
                      </c:pt>
                      <c:pt idx="2137">
                        <c:v>1.0858449074070948</c:v>
                      </c:pt>
                      <c:pt idx="2138">
                        <c:v>1.0860879629612599</c:v>
                      </c:pt>
                      <c:pt idx="2139">
                        <c:v>1.0863310185154249</c:v>
                      </c:pt>
                      <c:pt idx="2140">
                        <c:v>1.0865740740768659</c:v>
                      </c:pt>
                      <c:pt idx="2141">
                        <c:v>1.0868171296310309</c:v>
                      </c:pt>
                      <c:pt idx="2142">
                        <c:v>1.087060185185196</c:v>
                      </c:pt>
                      <c:pt idx="2143">
                        <c:v>1.087303240739361</c:v>
                      </c:pt>
                      <c:pt idx="2144">
                        <c:v>1.0875462962935261</c:v>
                      </c:pt>
                      <c:pt idx="2145">
                        <c:v>1.0877893518549671</c:v>
                      </c:pt>
                      <c:pt idx="2146">
                        <c:v>1.0880324074091321</c:v>
                      </c:pt>
                      <c:pt idx="2147">
                        <c:v>1.0882754629632971</c:v>
                      </c:pt>
                      <c:pt idx="2148">
                        <c:v>1.0885185185174622</c:v>
                      </c:pt>
                      <c:pt idx="2149">
                        <c:v>1.0887615740716272</c:v>
                      </c:pt>
                      <c:pt idx="2150">
                        <c:v>1.0890162037025719</c:v>
                      </c:pt>
                      <c:pt idx="2151">
                        <c:v>1.0892592592567369</c:v>
                      </c:pt>
                      <c:pt idx="2152">
                        <c:v>1.089502314810902</c:v>
                      </c:pt>
                      <c:pt idx="2153">
                        <c:v>1.089745370372343</c:v>
                      </c:pt>
                      <c:pt idx="2154">
                        <c:v>1.089988425926508</c:v>
                      </c:pt>
                      <c:pt idx="2155">
                        <c:v>1.0902314814806731</c:v>
                      </c:pt>
                      <c:pt idx="2156">
                        <c:v>1.0904745370348381</c:v>
                      </c:pt>
                      <c:pt idx="2157">
                        <c:v>1.0907175925890031</c:v>
                      </c:pt>
                      <c:pt idx="2158">
                        <c:v>1.0909606481504441</c:v>
                      </c:pt>
                      <c:pt idx="2159">
                        <c:v>1.0912037037046092</c:v>
                      </c:pt>
                      <c:pt idx="2160">
                        <c:v>1.0914467592587742</c:v>
                      </c:pt>
                      <c:pt idx="2161">
                        <c:v>1.0916898148129393</c:v>
                      </c:pt>
                      <c:pt idx="2162">
                        <c:v>1.0919328703671043</c:v>
                      </c:pt>
                      <c:pt idx="2163">
                        <c:v>1.0921759259285453</c:v>
                      </c:pt>
                      <c:pt idx="2164">
                        <c:v>1.0924189814827103</c:v>
                      </c:pt>
                      <c:pt idx="2165">
                        <c:v>1.0926620370368754</c:v>
                      </c:pt>
                      <c:pt idx="2166">
                        <c:v>1.0929050925910404</c:v>
                      </c:pt>
                      <c:pt idx="2167">
                        <c:v>1.0931481481452054</c:v>
                      </c:pt>
                      <c:pt idx="2168">
                        <c:v>1.0933912037066464</c:v>
                      </c:pt>
                      <c:pt idx="2169">
                        <c:v>1.0936342592608115</c:v>
                      </c:pt>
                      <c:pt idx="2170">
                        <c:v>1.0938773148149765</c:v>
                      </c:pt>
                      <c:pt idx="2171">
                        <c:v>1.0941203703691416</c:v>
                      </c:pt>
                      <c:pt idx="2172">
                        <c:v>1.0943634259233066</c:v>
                      </c:pt>
                      <c:pt idx="2173">
                        <c:v>1.0946064814774716</c:v>
                      </c:pt>
                      <c:pt idx="2174">
                        <c:v>1.0948495370389126</c:v>
                      </c:pt>
                      <c:pt idx="2175">
                        <c:v>1.0950925925930777</c:v>
                      </c:pt>
                      <c:pt idx="2176">
                        <c:v>1.0953356481472427</c:v>
                      </c:pt>
                      <c:pt idx="2177">
                        <c:v>1.0955787037014078</c:v>
                      </c:pt>
                      <c:pt idx="2178">
                        <c:v>1.0958217592555728</c:v>
                      </c:pt>
                      <c:pt idx="2179">
                        <c:v>1.0960648148170138</c:v>
                      </c:pt>
                      <c:pt idx="2180">
                        <c:v>1.0963078703711788</c:v>
                      </c:pt>
                      <c:pt idx="2181">
                        <c:v>1.0965509259253439</c:v>
                      </c:pt>
                      <c:pt idx="2182">
                        <c:v>1.0967939814795089</c:v>
                      </c:pt>
                      <c:pt idx="2183">
                        <c:v>1.0970370370336739</c:v>
                      </c:pt>
                      <c:pt idx="2184">
                        <c:v>1.0972800925951149</c:v>
                      </c:pt>
                      <c:pt idx="2185">
                        <c:v>1.09752314814928</c:v>
                      </c:pt>
                      <c:pt idx="2186">
                        <c:v>1.097766203703445</c:v>
                      </c:pt>
                      <c:pt idx="2187">
                        <c:v>1.0980092592576101</c:v>
                      </c:pt>
                      <c:pt idx="2188">
                        <c:v>1.0982523148117751</c:v>
                      </c:pt>
                      <c:pt idx="2189">
                        <c:v>1.0984953703732161</c:v>
                      </c:pt>
                      <c:pt idx="2190">
                        <c:v>1.0987384259273811</c:v>
                      </c:pt>
                      <c:pt idx="2191">
                        <c:v>1.0989814814815462</c:v>
                      </c:pt>
                      <c:pt idx="2192">
                        <c:v>1.0992245370357112</c:v>
                      </c:pt>
                      <c:pt idx="2193">
                        <c:v>1.0994675925898763</c:v>
                      </c:pt>
                      <c:pt idx="2194">
                        <c:v>1.0997106481440413</c:v>
                      </c:pt>
                      <c:pt idx="2195">
                        <c:v>1.0999537037054823</c:v>
                      </c:pt>
                      <c:pt idx="2196">
                        <c:v>1.1001967592596473</c:v>
                      </c:pt>
                      <c:pt idx="2197">
                        <c:v>1.1004398148138124</c:v>
                      </c:pt>
                      <c:pt idx="2198">
                        <c:v>1.1006828703679774</c:v>
                      </c:pt>
                      <c:pt idx="2199">
                        <c:v>1.1009374999989221</c:v>
                      </c:pt>
                      <c:pt idx="2200">
                        <c:v>1.1011805555530871</c:v>
                      </c:pt>
                      <c:pt idx="2201">
                        <c:v>1.1014236111072522</c:v>
                      </c:pt>
                      <c:pt idx="2202">
                        <c:v>1.1016666666686932</c:v>
                      </c:pt>
                      <c:pt idx="2203">
                        <c:v>1.1019097222228582</c:v>
                      </c:pt>
                      <c:pt idx="2204">
                        <c:v>1.1021527777770233</c:v>
                      </c:pt>
                      <c:pt idx="2205">
                        <c:v>1.1023958333311883</c:v>
                      </c:pt>
                      <c:pt idx="2206">
                        <c:v>1.1026388888853533</c:v>
                      </c:pt>
                      <c:pt idx="2207">
                        <c:v>1.1028819444467943</c:v>
                      </c:pt>
                      <c:pt idx="2208">
                        <c:v>1.1031250000009594</c:v>
                      </c:pt>
                      <c:pt idx="2209">
                        <c:v>1.1033680555551244</c:v>
                      </c:pt>
                      <c:pt idx="2210">
                        <c:v>1.1036111111092894</c:v>
                      </c:pt>
                      <c:pt idx="2211">
                        <c:v>1.1038541666634545</c:v>
                      </c:pt>
                      <c:pt idx="2212">
                        <c:v>1.1040972222248955</c:v>
                      </c:pt>
                      <c:pt idx="2213">
                        <c:v>1.1043402777790605</c:v>
                      </c:pt>
                      <c:pt idx="2214">
                        <c:v>1.1045833333332256</c:v>
                      </c:pt>
                      <c:pt idx="2215">
                        <c:v>1.1048263888873906</c:v>
                      </c:pt>
                      <c:pt idx="2216">
                        <c:v>1.1050694444415556</c:v>
                      </c:pt>
                      <c:pt idx="2217">
                        <c:v>1.1053125000029966</c:v>
                      </c:pt>
                      <c:pt idx="2218">
                        <c:v>1.1055555555571617</c:v>
                      </c:pt>
                      <c:pt idx="2219">
                        <c:v>1.1057986111113267</c:v>
                      </c:pt>
                      <c:pt idx="2220">
                        <c:v>1.1060416666654918</c:v>
                      </c:pt>
                      <c:pt idx="2221">
                        <c:v>1.1062847222196568</c:v>
                      </c:pt>
                      <c:pt idx="2222">
                        <c:v>1.1065277777738218</c:v>
                      </c:pt>
                      <c:pt idx="2223">
                        <c:v>1.1067708333352628</c:v>
                      </c:pt>
                      <c:pt idx="2224">
                        <c:v>1.1070138888894279</c:v>
                      </c:pt>
                      <c:pt idx="2225">
                        <c:v>1.1072569444435929</c:v>
                      </c:pt>
                      <c:pt idx="2226">
                        <c:v>1.1074999999977579</c:v>
                      </c:pt>
                      <c:pt idx="2227">
                        <c:v>1.107743055551923</c:v>
                      </c:pt>
                      <c:pt idx="2228">
                        <c:v>1.107986111113364</c:v>
                      </c:pt>
                      <c:pt idx="2229">
                        <c:v>1.108229166667529</c:v>
                      </c:pt>
                      <c:pt idx="2230">
                        <c:v>1.1084722222216941</c:v>
                      </c:pt>
                      <c:pt idx="2231">
                        <c:v>1.1087152777758591</c:v>
                      </c:pt>
                      <c:pt idx="2232">
                        <c:v>1.1089583333300241</c:v>
                      </c:pt>
                      <c:pt idx="2233">
                        <c:v>1.1092013888914651</c:v>
                      </c:pt>
                      <c:pt idx="2234">
                        <c:v>1.1094444444456302</c:v>
                      </c:pt>
                      <c:pt idx="2235">
                        <c:v>1.1096874999997952</c:v>
                      </c:pt>
                      <c:pt idx="2236">
                        <c:v>1.1099305555539603</c:v>
                      </c:pt>
                      <c:pt idx="2237">
                        <c:v>1.1101736111081253</c:v>
                      </c:pt>
                      <c:pt idx="2238">
                        <c:v>1.1104166666695663</c:v>
                      </c:pt>
                      <c:pt idx="2239">
                        <c:v>1.1106597222237313</c:v>
                      </c:pt>
                      <c:pt idx="2240">
                        <c:v>1.1109027777778964</c:v>
                      </c:pt>
                      <c:pt idx="2241">
                        <c:v>1.1111458333320614</c:v>
                      </c:pt>
                      <c:pt idx="2242">
                        <c:v>1.1113888888862264</c:v>
                      </c:pt>
                      <c:pt idx="2243">
                        <c:v>1.1116319444403915</c:v>
                      </c:pt>
                      <c:pt idx="2244">
                        <c:v>1.1118750000018325</c:v>
                      </c:pt>
                      <c:pt idx="2245">
                        <c:v>1.1121180555559975</c:v>
                      </c:pt>
                      <c:pt idx="2246">
                        <c:v>1.1123611111101626</c:v>
                      </c:pt>
                      <c:pt idx="2247">
                        <c:v>1.1126157407411073</c:v>
                      </c:pt>
                      <c:pt idx="2248">
                        <c:v>1.1128587962952723</c:v>
                      </c:pt>
                      <c:pt idx="2249">
                        <c:v>1.1131018518494373</c:v>
                      </c:pt>
                      <c:pt idx="2250">
                        <c:v>1.1133449074036024</c:v>
                      </c:pt>
                      <c:pt idx="2251">
                        <c:v>1.1135879629650434</c:v>
                      </c:pt>
                      <c:pt idx="2252">
                        <c:v>1.1138310185192084</c:v>
                      </c:pt>
                      <c:pt idx="2253">
                        <c:v>1.1140740740733734</c:v>
                      </c:pt>
                      <c:pt idx="2254">
                        <c:v>1.1143171296275385</c:v>
                      </c:pt>
                      <c:pt idx="2255">
                        <c:v>1.1145601851817035</c:v>
                      </c:pt>
                      <c:pt idx="2256">
                        <c:v>1.1148032407431445</c:v>
                      </c:pt>
                      <c:pt idx="2257">
                        <c:v>1.1150462962973096</c:v>
                      </c:pt>
                      <c:pt idx="2258">
                        <c:v>1.1152893518514746</c:v>
                      </c:pt>
                      <c:pt idx="2259">
                        <c:v>1.1155324074056396</c:v>
                      </c:pt>
                      <c:pt idx="2260">
                        <c:v>1.1157754629598047</c:v>
                      </c:pt>
                      <c:pt idx="2261">
                        <c:v>1.1160185185212457</c:v>
                      </c:pt>
                      <c:pt idx="2262">
                        <c:v>1.1162615740754107</c:v>
                      </c:pt>
                      <c:pt idx="2263">
                        <c:v>1.1165046296295758</c:v>
                      </c:pt>
                      <c:pt idx="2264">
                        <c:v>1.1167476851837408</c:v>
                      </c:pt>
                      <c:pt idx="2265">
                        <c:v>1.1169907407379058</c:v>
                      </c:pt>
                      <c:pt idx="2266">
                        <c:v>1.1172337962993468</c:v>
                      </c:pt>
                      <c:pt idx="2267">
                        <c:v>1.1174768518535119</c:v>
                      </c:pt>
                      <c:pt idx="2268">
                        <c:v>1.1177199074076769</c:v>
                      </c:pt>
                      <c:pt idx="2269">
                        <c:v>1.1179629629618419</c:v>
                      </c:pt>
                      <c:pt idx="2270">
                        <c:v>1.118206018516007</c:v>
                      </c:pt>
                      <c:pt idx="2271">
                        <c:v>1.118449074070172</c:v>
                      </c:pt>
                      <c:pt idx="2272">
                        <c:v>1.118692129631613</c:v>
                      </c:pt>
                      <c:pt idx="2273">
                        <c:v>1.1189351851857781</c:v>
                      </c:pt>
                      <c:pt idx="2274">
                        <c:v>1.1191782407399431</c:v>
                      </c:pt>
                      <c:pt idx="2275">
                        <c:v>1.1194212962941081</c:v>
                      </c:pt>
                      <c:pt idx="2276">
                        <c:v>1.1196643518482732</c:v>
                      </c:pt>
                      <c:pt idx="2277">
                        <c:v>1.1199074074097142</c:v>
                      </c:pt>
                      <c:pt idx="2278">
                        <c:v>1.1201504629638792</c:v>
                      </c:pt>
                      <c:pt idx="2279">
                        <c:v>1.1203935185180443</c:v>
                      </c:pt>
                      <c:pt idx="2280">
                        <c:v>1.1206365740722093</c:v>
                      </c:pt>
                      <c:pt idx="2281">
                        <c:v>1.1208796296263743</c:v>
                      </c:pt>
                      <c:pt idx="2282">
                        <c:v>1.1211226851878153</c:v>
                      </c:pt>
                      <c:pt idx="2283">
                        <c:v>1.1213657407419804</c:v>
                      </c:pt>
                      <c:pt idx="2284">
                        <c:v>1.1216087962961454</c:v>
                      </c:pt>
                      <c:pt idx="2285">
                        <c:v>1.1218518518503104</c:v>
                      </c:pt>
                      <c:pt idx="2286">
                        <c:v>1.1220949074044755</c:v>
                      </c:pt>
                      <c:pt idx="2287">
                        <c:v>1.1223379629659165</c:v>
                      </c:pt>
                      <c:pt idx="2288">
                        <c:v>1.1225810185200815</c:v>
                      </c:pt>
                      <c:pt idx="2289">
                        <c:v>1.1228240740742466</c:v>
                      </c:pt>
                      <c:pt idx="2290">
                        <c:v>1.1230671296284116</c:v>
                      </c:pt>
                      <c:pt idx="2291">
                        <c:v>1.1233101851825766</c:v>
                      </c:pt>
                      <c:pt idx="2292">
                        <c:v>1.1235532407367417</c:v>
                      </c:pt>
                      <c:pt idx="2293">
                        <c:v>1.1237962962981827</c:v>
                      </c:pt>
                      <c:pt idx="2294">
                        <c:v>1.1240393518523477</c:v>
                      </c:pt>
                      <c:pt idx="2295">
                        <c:v>1.1242824074065128</c:v>
                      </c:pt>
                      <c:pt idx="2296">
                        <c:v>1.1245370370374574</c:v>
                      </c:pt>
                      <c:pt idx="2297">
                        <c:v>1.1247800925916225</c:v>
                      </c:pt>
                      <c:pt idx="2298">
                        <c:v>1.1250231481457875</c:v>
                      </c:pt>
                      <c:pt idx="2299">
                        <c:v>1.1252662036999526</c:v>
                      </c:pt>
                      <c:pt idx="2300">
                        <c:v>1.1255092592613936</c:v>
                      </c:pt>
                      <c:pt idx="2301">
                        <c:v>1.1257523148155586</c:v>
                      </c:pt>
                      <c:pt idx="2302">
                        <c:v>1.1259953703697236</c:v>
                      </c:pt>
                      <c:pt idx="2303">
                        <c:v>1.1262384259238887</c:v>
                      </c:pt>
                      <c:pt idx="2304">
                        <c:v>1.1264814814780537</c:v>
                      </c:pt>
                      <c:pt idx="2305">
                        <c:v>1.1267245370394947</c:v>
                      </c:pt>
                      <c:pt idx="2306">
                        <c:v>1.1269675925936598</c:v>
                      </c:pt>
                      <c:pt idx="2307">
                        <c:v>1.1272106481478248</c:v>
                      </c:pt>
                      <c:pt idx="2308">
                        <c:v>1.1274537037019898</c:v>
                      </c:pt>
                      <c:pt idx="2309">
                        <c:v>1.1276967592561549</c:v>
                      </c:pt>
                      <c:pt idx="2310">
                        <c:v>1.1279398148175959</c:v>
                      </c:pt>
                      <c:pt idx="2311">
                        <c:v>1.1281828703717609</c:v>
                      </c:pt>
                      <c:pt idx="2312">
                        <c:v>1.1284259259259259</c:v>
                      </c:pt>
                      <c:pt idx="2313">
                        <c:v>1.128668981480091</c:v>
                      </c:pt>
                      <c:pt idx="2314">
                        <c:v>1.128912037034256</c:v>
                      </c:pt>
                      <c:pt idx="2315">
                        <c:v>1.129155092595697</c:v>
                      </c:pt>
                      <c:pt idx="2316">
                        <c:v>1.1293981481498621</c:v>
                      </c:pt>
                      <c:pt idx="2317">
                        <c:v>1.1296412037040271</c:v>
                      </c:pt>
                      <c:pt idx="2318">
                        <c:v>1.1298842592581921</c:v>
                      </c:pt>
                      <c:pt idx="2319">
                        <c:v>1.1301273148123572</c:v>
                      </c:pt>
                      <c:pt idx="2320">
                        <c:v>1.1303703703665222</c:v>
                      </c:pt>
                      <c:pt idx="2321">
                        <c:v>1.1306134259279632</c:v>
                      </c:pt>
                      <c:pt idx="2322">
                        <c:v>1.1308564814821283</c:v>
                      </c:pt>
                      <c:pt idx="2323">
                        <c:v>1.1310995370362933</c:v>
                      </c:pt>
                      <c:pt idx="2324">
                        <c:v>1.1313425925904583</c:v>
                      </c:pt>
                      <c:pt idx="2325">
                        <c:v>1.1315856481446234</c:v>
                      </c:pt>
                      <c:pt idx="2326">
                        <c:v>1.1318287037060644</c:v>
                      </c:pt>
                      <c:pt idx="2327">
                        <c:v>1.1320717592602294</c:v>
                      </c:pt>
                      <c:pt idx="2328">
                        <c:v>1.1323148148143944</c:v>
                      </c:pt>
                      <c:pt idx="2329">
                        <c:v>1.1325578703685595</c:v>
                      </c:pt>
                      <c:pt idx="2330">
                        <c:v>1.1328009259227245</c:v>
                      </c:pt>
                      <c:pt idx="2331">
                        <c:v>1.1330439814841655</c:v>
                      </c:pt>
                      <c:pt idx="2332">
                        <c:v>1.1332870370383306</c:v>
                      </c:pt>
                      <c:pt idx="2333">
                        <c:v>1.1335300925924956</c:v>
                      </c:pt>
                      <c:pt idx="2334">
                        <c:v>1.1337731481466606</c:v>
                      </c:pt>
                      <c:pt idx="2335">
                        <c:v>1.1340162037008257</c:v>
                      </c:pt>
                      <c:pt idx="2336">
                        <c:v>1.1342592592622667</c:v>
                      </c:pt>
                      <c:pt idx="2337">
                        <c:v>1.1345023148164317</c:v>
                      </c:pt>
                      <c:pt idx="2338">
                        <c:v>1.1347453703705968</c:v>
                      </c:pt>
                      <c:pt idx="2339">
                        <c:v>1.1349884259247618</c:v>
                      </c:pt>
                      <c:pt idx="2340">
                        <c:v>1.1352314814789268</c:v>
                      </c:pt>
                      <c:pt idx="2341">
                        <c:v>1.1354745370330919</c:v>
                      </c:pt>
                      <c:pt idx="2342">
                        <c:v>1.1357175925945329</c:v>
                      </c:pt>
                      <c:pt idx="2343">
                        <c:v>1.1359606481486979</c:v>
                      </c:pt>
                      <c:pt idx="2344">
                        <c:v>1.1362152777796426</c:v>
                      </c:pt>
                      <c:pt idx="2345">
                        <c:v>1.1364583333338076</c:v>
                      </c:pt>
                      <c:pt idx="2346">
                        <c:v>1.1367013888879727</c:v>
                      </c:pt>
                      <c:pt idx="2347">
                        <c:v>1.1369444444421377</c:v>
                      </c:pt>
                      <c:pt idx="2348">
                        <c:v>1.1371874999963028</c:v>
                      </c:pt>
                      <c:pt idx="2349">
                        <c:v>1.1374305555577437</c:v>
                      </c:pt>
                      <c:pt idx="2350">
                        <c:v>1.1376736111119088</c:v>
                      </c:pt>
                      <c:pt idx="2351">
                        <c:v>1.1379166666660738</c:v>
                      </c:pt>
                      <c:pt idx="2352">
                        <c:v>1.1381597222202389</c:v>
                      </c:pt>
                      <c:pt idx="2353">
                        <c:v>1.1384027777744039</c:v>
                      </c:pt>
                      <c:pt idx="2354">
                        <c:v>1.1386458333358449</c:v>
                      </c:pt>
                      <c:pt idx="2355">
                        <c:v>1.1388888888900099</c:v>
                      </c:pt>
                      <c:pt idx="2356">
                        <c:v>1.139131944444175</c:v>
                      </c:pt>
                      <c:pt idx="2357">
                        <c:v>1.13937499999834</c:v>
                      </c:pt>
                      <c:pt idx="2358">
                        <c:v>1.1396180555525051</c:v>
                      </c:pt>
                      <c:pt idx="2359">
                        <c:v>1.1398611111139461</c:v>
                      </c:pt>
                      <c:pt idx="2360">
                        <c:v>1.1401041666681111</c:v>
                      </c:pt>
                      <c:pt idx="2361">
                        <c:v>1.1403472222222761</c:v>
                      </c:pt>
                      <c:pt idx="2362">
                        <c:v>1.1405902777764412</c:v>
                      </c:pt>
                      <c:pt idx="2363">
                        <c:v>1.1408333333306062</c:v>
                      </c:pt>
                      <c:pt idx="2364">
                        <c:v>1.1410763888847713</c:v>
                      </c:pt>
                      <c:pt idx="2365">
                        <c:v>1.1413194444462123</c:v>
                      </c:pt>
                      <c:pt idx="2366">
                        <c:v>1.1415625000003773</c:v>
                      </c:pt>
                      <c:pt idx="2367">
                        <c:v>1.1418055555545423</c:v>
                      </c:pt>
                      <c:pt idx="2368">
                        <c:v>1.1420486111087074</c:v>
                      </c:pt>
                      <c:pt idx="2369">
                        <c:v>1.1422916666628724</c:v>
                      </c:pt>
                      <c:pt idx="2370">
                        <c:v>1.1425347222243134</c:v>
                      </c:pt>
                      <c:pt idx="2371">
                        <c:v>1.1427777777784784</c:v>
                      </c:pt>
                      <c:pt idx="2372">
                        <c:v>1.1430208333326435</c:v>
                      </c:pt>
                      <c:pt idx="2373">
                        <c:v>1.1432638888868085</c:v>
                      </c:pt>
                      <c:pt idx="2374">
                        <c:v>1.1435069444409736</c:v>
                      </c:pt>
                      <c:pt idx="2375">
                        <c:v>1.1437500000024146</c:v>
                      </c:pt>
                      <c:pt idx="2376">
                        <c:v>1.1439930555565796</c:v>
                      </c:pt>
                      <c:pt idx="2377">
                        <c:v>1.1442361111107446</c:v>
                      </c:pt>
                      <c:pt idx="2378">
                        <c:v>1.1444791666649097</c:v>
                      </c:pt>
                      <c:pt idx="2379">
                        <c:v>1.1447222222190747</c:v>
                      </c:pt>
                      <c:pt idx="2380">
                        <c:v>1.1449652777805157</c:v>
                      </c:pt>
                      <c:pt idx="2381">
                        <c:v>1.1452083333346808</c:v>
                      </c:pt>
                      <c:pt idx="2382">
                        <c:v>1.1454513888888458</c:v>
                      </c:pt>
                      <c:pt idx="2383">
                        <c:v>1.1456944444430108</c:v>
                      </c:pt>
                      <c:pt idx="2384">
                        <c:v>1.1459374999971759</c:v>
                      </c:pt>
                      <c:pt idx="2385">
                        <c:v>1.1461805555586169</c:v>
                      </c:pt>
                      <c:pt idx="2386">
                        <c:v>1.1464236111127819</c:v>
                      </c:pt>
                      <c:pt idx="2387">
                        <c:v>1.1466666666669469</c:v>
                      </c:pt>
                      <c:pt idx="2388">
                        <c:v>1.146909722221112</c:v>
                      </c:pt>
                      <c:pt idx="2389">
                        <c:v>1.147152777775277</c:v>
                      </c:pt>
                      <c:pt idx="2390">
                        <c:v>1.1473958333294421</c:v>
                      </c:pt>
                      <c:pt idx="2391">
                        <c:v>1.1476388888908831</c:v>
                      </c:pt>
                      <c:pt idx="2392">
                        <c:v>1.1478819444450481</c:v>
                      </c:pt>
                      <c:pt idx="2393">
                        <c:v>1.1481365740759928</c:v>
                      </c:pt>
                      <c:pt idx="2394">
                        <c:v>1.1483796296301578</c:v>
                      </c:pt>
                      <c:pt idx="2395">
                        <c:v>1.1486226851843229</c:v>
                      </c:pt>
                      <c:pt idx="2396">
                        <c:v>1.1488657407384879</c:v>
                      </c:pt>
                      <c:pt idx="2397">
                        <c:v>1.1491087962926529</c:v>
                      </c:pt>
                      <c:pt idx="2398">
                        <c:v>1.1493518518540939</c:v>
                      </c:pt>
                      <c:pt idx="2399">
                        <c:v>1.149594907408259</c:v>
                      </c:pt>
                      <c:pt idx="2400">
                        <c:v>1.149837962962424</c:v>
                      </c:pt>
                      <c:pt idx="2401">
                        <c:v>1.1500810185165891</c:v>
                      </c:pt>
                      <c:pt idx="2402">
                        <c:v>1.1503240740707541</c:v>
                      </c:pt>
                      <c:pt idx="2403">
                        <c:v>1.1505671296321951</c:v>
                      </c:pt>
                      <c:pt idx="2404">
                        <c:v>1.1508101851863601</c:v>
                      </c:pt>
                      <c:pt idx="2405">
                        <c:v>1.1510532407405252</c:v>
                      </c:pt>
                      <c:pt idx="2406">
                        <c:v>1.1512962962946902</c:v>
                      </c:pt>
                      <c:pt idx="2407">
                        <c:v>1.1515393518488553</c:v>
                      </c:pt>
                      <c:pt idx="2408">
                        <c:v>1.1517824074102962</c:v>
                      </c:pt>
                      <c:pt idx="2409">
                        <c:v>1.1520254629644613</c:v>
                      </c:pt>
                      <c:pt idx="2410">
                        <c:v>1.1522685185186263</c:v>
                      </c:pt>
                      <c:pt idx="2411">
                        <c:v>1.1525115740727914</c:v>
                      </c:pt>
                      <c:pt idx="2412">
                        <c:v>1.1527546296269564</c:v>
                      </c:pt>
                      <c:pt idx="2413">
                        <c:v>1.1529976851811214</c:v>
                      </c:pt>
                      <c:pt idx="2414">
                        <c:v>1.1532407407425624</c:v>
                      </c:pt>
                      <c:pt idx="2415">
                        <c:v>1.1534837962967275</c:v>
                      </c:pt>
                      <c:pt idx="2416">
                        <c:v>1.1537268518508925</c:v>
                      </c:pt>
                      <c:pt idx="2417">
                        <c:v>1.1539699074050576</c:v>
                      </c:pt>
                      <c:pt idx="2418">
                        <c:v>1.1542129629592226</c:v>
                      </c:pt>
                      <c:pt idx="2419">
                        <c:v>1.1544560185206636</c:v>
                      </c:pt>
                      <c:pt idx="2420">
                        <c:v>1.1546990740748286</c:v>
                      </c:pt>
                      <c:pt idx="2421">
                        <c:v>1.1549421296289937</c:v>
                      </c:pt>
                      <c:pt idx="2422">
                        <c:v>1.1551851851831587</c:v>
                      </c:pt>
                      <c:pt idx="2423">
                        <c:v>1.1554282407373238</c:v>
                      </c:pt>
                      <c:pt idx="2424">
                        <c:v>1.1556712962987647</c:v>
                      </c:pt>
                      <c:pt idx="2425">
                        <c:v>1.1559143518529298</c:v>
                      </c:pt>
                      <c:pt idx="2426">
                        <c:v>1.1561574074070948</c:v>
                      </c:pt>
                      <c:pt idx="2427">
                        <c:v>1.1564004629612599</c:v>
                      </c:pt>
                      <c:pt idx="2428">
                        <c:v>1.1566435185154249</c:v>
                      </c:pt>
                      <c:pt idx="2429">
                        <c:v>1.1568865740768659</c:v>
                      </c:pt>
                      <c:pt idx="2430">
                        <c:v>1.1571296296310309</c:v>
                      </c:pt>
                      <c:pt idx="2431">
                        <c:v>1.157372685185196</c:v>
                      </c:pt>
                      <c:pt idx="2432">
                        <c:v>1.157615740739361</c:v>
                      </c:pt>
                      <c:pt idx="2433">
                        <c:v>1.1578587962935261</c:v>
                      </c:pt>
                      <c:pt idx="2434">
                        <c:v>1.1581018518549671</c:v>
                      </c:pt>
                      <c:pt idx="2435">
                        <c:v>1.1583449074091321</c:v>
                      </c:pt>
                      <c:pt idx="2436">
                        <c:v>1.1585879629632971</c:v>
                      </c:pt>
                      <c:pt idx="2437">
                        <c:v>1.1588310185174622</c:v>
                      </c:pt>
                      <c:pt idx="2438">
                        <c:v>1.1590740740716272</c:v>
                      </c:pt>
                      <c:pt idx="2439">
                        <c:v>1.1593171296257923</c:v>
                      </c:pt>
                      <c:pt idx="2440">
                        <c:v>1.1595601851872332</c:v>
                      </c:pt>
                      <c:pt idx="2441">
                        <c:v>1.159814814810902</c:v>
                      </c:pt>
                      <c:pt idx="2442">
                        <c:v>1.160057870372343</c:v>
                      </c:pt>
                      <c:pt idx="2443">
                        <c:v>1.160300925926508</c:v>
                      </c:pt>
                      <c:pt idx="2444">
                        <c:v>1.1605439814806731</c:v>
                      </c:pt>
                      <c:pt idx="2445">
                        <c:v>1.1607870370348381</c:v>
                      </c:pt>
                      <c:pt idx="2446">
                        <c:v>1.1610300925890031</c:v>
                      </c:pt>
                      <c:pt idx="2447">
                        <c:v>1.1612731481504441</c:v>
                      </c:pt>
                      <c:pt idx="2448">
                        <c:v>1.1615162037046092</c:v>
                      </c:pt>
                      <c:pt idx="2449">
                        <c:v>1.1617592592587742</c:v>
                      </c:pt>
                      <c:pt idx="2450">
                        <c:v>1.1620023148129393</c:v>
                      </c:pt>
                      <c:pt idx="2451">
                        <c:v>1.1622453703671043</c:v>
                      </c:pt>
                      <c:pt idx="2452">
                        <c:v>1.1624884259285453</c:v>
                      </c:pt>
                      <c:pt idx="2453">
                        <c:v>1.1627314814827103</c:v>
                      </c:pt>
                      <c:pt idx="2454">
                        <c:v>1.1629745370368754</c:v>
                      </c:pt>
                      <c:pt idx="2455">
                        <c:v>1.1632175925910404</c:v>
                      </c:pt>
                      <c:pt idx="2456">
                        <c:v>1.1634606481452054</c:v>
                      </c:pt>
                      <c:pt idx="2457">
                        <c:v>1.1637037037066464</c:v>
                      </c:pt>
                      <c:pt idx="2458">
                        <c:v>1.1639467592608115</c:v>
                      </c:pt>
                      <c:pt idx="2459">
                        <c:v>1.1641898148149765</c:v>
                      </c:pt>
                      <c:pt idx="2460">
                        <c:v>1.1644328703691416</c:v>
                      </c:pt>
                      <c:pt idx="2461">
                        <c:v>1.1646759259233066</c:v>
                      </c:pt>
                      <c:pt idx="2462">
                        <c:v>1.1649189814774716</c:v>
                      </c:pt>
                      <c:pt idx="2463">
                        <c:v>1.1651620370389126</c:v>
                      </c:pt>
                      <c:pt idx="2464">
                        <c:v>1.1654050925930777</c:v>
                      </c:pt>
                      <c:pt idx="2465">
                        <c:v>1.1656481481472427</c:v>
                      </c:pt>
                      <c:pt idx="2466">
                        <c:v>1.1658912037014078</c:v>
                      </c:pt>
                      <c:pt idx="2467">
                        <c:v>1.1661342592555728</c:v>
                      </c:pt>
                      <c:pt idx="2468">
                        <c:v>1.1663773148170138</c:v>
                      </c:pt>
                      <c:pt idx="2469">
                        <c:v>1.1666203703711788</c:v>
                      </c:pt>
                      <c:pt idx="2470">
                        <c:v>1.1668634259253439</c:v>
                      </c:pt>
                      <c:pt idx="2471">
                        <c:v>1.1671064814795089</c:v>
                      </c:pt>
                      <c:pt idx="2472">
                        <c:v>1.1673495370336739</c:v>
                      </c:pt>
                      <c:pt idx="2473">
                        <c:v>1.1675925925951149</c:v>
                      </c:pt>
                      <c:pt idx="2474">
                        <c:v>1.16783564814928</c:v>
                      </c:pt>
                      <c:pt idx="2475">
                        <c:v>1.168078703703445</c:v>
                      </c:pt>
                      <c:pt idx="2476">
                        <c:v>1.1683217592576101</c:v>
                      </c:pt>
                      <c:pt idx="2477">
                        <c:v>1.1685648148117751</c:v>
                      </c:pt>
                      <c:pt idx="2478">
                        <c:v>1.1688078703732161</c:v>
                      </c:pt>
                      <c:pt idx="2479">
                        <c:v>1.1690509259273811</c:v>
                      </c:pt>
                      <c:pt idx="2480">
                        <c:v>1.1692939814815462</c:v>
                      </c:pt>
                      <c:pt idx="2481">
                        <c:v>1.1695370370357112</c:v>
                      </c:pt>
                      <c:pt idx="2482">
                        <c:v>1.1697800925898763</c:v>
                      </c:pt>
                      <c:pt idx="2483">
                        <c:v>1.1700231481440413</c:v>
                      </c:pt>
                      <c:pt idx="2484">
                        <c:v>1.1702662037054823</c:v>
                      </c:pt>
                      <c:pt idx="2485">
                        <c:v>1.1705092592596473</c:v>
                      </c:pt>
                      <c:pt idx="2486">
                        <c:v>1.1707523148138124</c:v>
                      </c:pt>
                      <c:pt idx="2487">
                        <c:v>1.1709953703679774</c:v>
                      </c:pt>
                      <c:pt idx="2488">
                        <c:v>1.1712384259221424</c:v>
                      </c:pt>
                      <c:pt idx="2489">
                        <c:v>1.1714930555530871</c:v>
                      </c:pt>
                      <c:pt idx="2490">
                        <c:v>1.1717361111072522</c:v>
                      </c:pt>
                      <c:pt idx="2491">
                        <c:v>1.1719791666686932</c:v>
                      </c:pt>
                      <c:pt idx="2492">
                        <c:v>1.1722222222228582</c:v>
                      </c:pt>
                      <c:pt idx="2493">
                        <c:v>1.1724652777770233</c:v>
                      </c:pt>
                      <c:pt idx="2494">
                        <c:v>1.1727083333311883</c:v>
                      </c:pt>
                      <c:pt idx="2495">
                        <c:v>1.1729513888853533</c:v>
                      </c:pt>
                      <c:pt idx="2496">
                        <c:v>1.1731944444467943</c:v>
                      </c:pt>
                      <c:pt idx="2497">
                        <c:v>1.1734375000009594</c:v>
                      </c:pt>
                      <c:pt idx="2498">
                        <c:v>1.1736805555551244</c:v>
                      </c:pt>
                      <c:pt idx="2499">
                        <c:v>1.1739236111092894</c:v>
                      </c:pt>
                      <c:pt idx="2500">
                        <c:v>1.1741666666634545</c:v>
                      </c:pt>
                      <c:pt idx="2501">
                        <c:v>1.1744097222248955</c:v>
                      </c:pt>
                      <c:pt idx="2502">
                        <c:v>1.1746527777790605</c:v>
                      </c:pt>
                      <c:pt idx="2503">
                        <c:v>1.1748958333332256</c:v>
                      </c:pt>
                      <c:pt idx="2504">
                        <c:v>1.1751388888873906</c:v>
                      </c:pt>
                      <c:pt idx="2505">
                        <c:v>1.1753819444415556</c:v>
                      </c:pt>
                      <c:pt idx="2506">
                        <c:v>1.1756250000029966</c:v>
                      </c:pt>
                      <c:pt idx="2507">
                        <c:v>1.1758680555571617</c:v>
                      </c:pt>
                      <c:pt idx="2508">
                        <c:v>1.1761111111113267</c:v>
                      </c:pt>
                      <c:pt idx="2509">
                        <c:v>1.1763541666654918</c:v>
                      </c:pt>
                      <c:pt idx="2510">
                        <c:v>1.1765972222196568</c:v>
                      </c:pt>
                      <c:pt idx="2511">
                        <c:v>1.1768402777738218</c:v>
                      </c:pt>
                      <c:pt idx="2512">
                        <c:v>1.1770833333352628</c:v>
                      </c:pt>
                      <c:pt idx="2513">
                        <c:v>1.1773263888894279</c:v>
                      </c:pt>
                      <c:pt idx="2514">
                        <c:v>1.1775694444435929</c:v>
                      </c:pt>
                      <c:pt idx="2515">
                        <c:v>1.1778124999977579</c:v>
                      </c:pt>
                      <c:pt idx="2516">
                        <c:v>1.178055555551923</c:v>
                      </c:pt>
                      <c:pt idx="2517">
                        <c:v>1.178298611113364</c:v>
                      </c:pt>
                      <c:pt idx="2518">
                        <c:v>1.178541666667529</c:v>
                      </c:pt>
                      <c:pt idx="2519">
                        <c:v>1.1787847222216941</c:v>
                      </c:pt>
                      <c:pt idx="2520">
                        <c:v>1.1790277777758591</c:v>
                      </c:pt>
                      <c:pt idx="2521">
                        <c:v>1.1792708333300241</c:v>
                      </c:pt>
                      <c:pt idx="2522">
                        <c:v>1.1795138888914651</c:v>
                      </c:pt>
                      <c:pt idx="2523">
                        <c:v>1.1797569444456302</c:v>
                      </c:pt>
                      <c:pt idx="2524">
                        <c:v>1.1799999999997952</c:v>
                      </c:pt>
                      <c:pt idx="2525">
                        <c:v>1.1802430555539603</c:v>
                      </c:pt>
                      <c:pt idx="2526">
                        <c:v>1.1804861111081253</c:v>
                      </c:pt>
                      <c:pt idx="2527">
                        <c:v>1.1807291666695663</c:v>
                      </c:pt>
                      <c:pt idx="2528">
                        <c:v>1.1809722222237313</c:v>
                      </c:pt>
                      <c:pt idx="2529">
                        <c:v>1.1812152777778964</c:v>
                      </c:pt>
                      <c:pt idx="2530">
                        <c:v>1.1814583333320614</c:v>
                      </c:pt>
                      <c:pt idx="2531">
                        <c:v>1.1817013888862264</c:v>
                      </c:pt>
                      <c:pt idx="2532">
                        <c:v>1.1819444444403915</c:v>
                      </c:pt>
                      <c:pt idx="2533">
                        <c:v>1.1821875000018325</c:v>
                      </c:pt>
                      <c:pt idx="2534">
                        <c:v>1.1824305555559975</c:v>
                      </c:pt>
                      <c:pt idx="2535">
                        <c:v>1.1826736111101626</c:v>
                      </c:pt>
                      <c:pt idx="2536">
                        <c:v>1.1829166666643276</c:v>
                      </c:pt>
                      <c:pt idx="2537">
                        <c:v>1.1831597222184926</c:v>
                      </c:pt>
                      <c:pt idx="2538">
                        <c:v>1.1834143518494373</c:v>
                      </c:pt>
                      <c:pt idx="2539">
                        <c:v>1.1836574074036024</c:v>
                      </c:pt>
                      <c:pt idx="2540">
                        <c:v>1.1839004629650434</c:v>
                      </c:pt>
                      <c:pt idx="2541">
                        <c:v>1.1841435185192084</c:v>
                      </c:pt>
                      <c:pt idx="2542">
                        <c:v>1.1843865740733734</c:v>
                      </c:pt>
                      <c:pt idx="2543">
                        <c:v>1.1846296296275385</c:v>
                      </c:pt>
                      <c:pt idx="2544">
                        <c:v>1.1848726851817035</c:v>
                      </c:pt>
                      <c:pt idx="2545">
                        <c:v>1.1851157407431445</c:v>
                      </c:pt>
                      <c:pt idx="2546">
                        <c:v>1.1853587962973096</c:v>
                      </c:pt>
                      <c:pt idx="2547">
                        <c:v>1.1856018518514746</c:v>
                      </c:pt>
                      <c:pt idx="2548">
                        <c:v>1.1858449074056396</c:v>
                      </c:pt>
                      <c:pt idx="2549">
                        <c:v>1.1860879629598047</c:v>
                      </c:pt>
                      <c:pt idx="2550">
                        <c:v>1.1863310185212457</c:v>
                      </c:pt>
                      <c:pt idx="2551">
                        <c:v>1.1865740740754107</c:v>
                      </c:pt>
                      <c:pt idx="2552">
                        <c:v>1.1868171296295758</c:v>
                      </c:pt>
                      <c:pt idx="2553">
                        <c:v>1.1870601851837408</c:v>
                      </c:pt>
                      <c:pt idx="2554">
                        <c:v>1.1873032407379058</c:v>
                      </c:pt>
                      <c:pt idx="2555">
                        <c:v>1.1875462962993468</c:v>
                      </c:pt>
                      <c:pt idx="2556">
                        <c:v>1.1877893518535119</c:v>
                      </c:pt>
                      <c:pt idx="2557">
                        <c:v>1.1880324074076769</c:v>
                      </c:pt>
                      <c:pt idx="2558">
                        <c:v>1.1882754629618419</c:v>
                      </c:pt>
                      <c:pt idx="2559">
                        <c:v>1.188518518516007</c:v>
                      </c:pt>
                      <c:pt idx="2560">
                        <c:v>1.188761574070172</c:v>
                      </c:pt>
                      <c:pt idx="2561">
                        <c:v>1.189004629631613</c:v>
                      </c:pt>
                      <c:pt idx="2562">
                        <c:v>1.1892476851857781</c:v>
                      </c:pt>
                      <c:pt idx="2563">
                        <c:v>1.1894907407399431</c:v>
                      </c:pt>
                      <c:pt idx="2564">
                        <c:v>1.1897337962941081</c:v>
                      </c:pt>
                      <c:pt idx="2565">
                        <c:v>1.1899768518482732</c:v>
                      </c:pt>
                      <c:pt idx="2566">
                        <c:v>1.1902199074097142</c:v>
                      </c:pt>
                      <c:pt idx="2567">
                        <c:v>1.1904629629638792</c:v>
                      </c:pt>
                      <c:pt idx="2568">
                        <c:v>1.1907060185180443</c:v>
                      </c:pt>
                      <c:pt idx="2569">
                        <c:v>1.1909490740722093</c:v>
                      </c:pt>
                      <c:pt idx="2570">
                        <c:v>1.1911921296263743</c:v>
                      </c:pt>
                      <c:pt idx="2571">
                        <c:v>1.1914351851878153</c:v>
                      </c:pt>
                      <c:pt idx="2572">
                        <c:v>1.1916782407419804</c:v>
                      </c:pt>
                      <c:pt idx="2573">
                        <c:v>1.1919212962961454</c:v>
                      </c:pt>
                      <c:pt idx="2574">
                        <c:v>1.1921643518503104</c:v>
                      </c:pt>
                      <c:pt idx="2575">
                        <c:v>1.1924074074044755</c:v>
                      </c:pt>
                      <c:pt idx="2576">
                        <c:v>1.1926504629659165</c:v>
                      </c:pt>
                      <c:pt idx="2577">
                        <c:v>1.1928935185200815</c:v>
                      </c:pt>
                      <c:pt idx="2578">
                        <c:v>1.1931365740742466</c:v>
                      </c:pt>
                      <c:pt idx="2579">
                        <c:v>1.1933796296284116</c:v>
                      </c:pt>
                      <c:pt idx="2580">
                        <c:v>1.1936226851825766</c:v>
                      </c:pt>
                      <c:pt idx="2581">
                        <c:v>1.1938657407367417</c:v>
                      </c:pt>
                      <c:pt idx="2582">
                        <c:v>1.1941087962981827</c:v>
                      </c:pt>
                      <c:pt idx="2583">
                        <c:v>1.1943518518523477</c:v>
                      </c:pt>
                      <c:pt idx="2584">
                        <c:v>1.1945949074065128</c:v>
                      </c:pt>
                      <c:pt idx="2585">
                        <c:v>1.1948379629606778</c:v>
                      </c:pt>
                      <c:pt idx="2586">
                        <c:v>1.1950810185148428</c:v>
                      </c:pt>
                      <c:pt idx="2587">
                        <c:v>1.1953356481457875</c:v>
                      </c:pt>
                      <c:pt idx="2588">
                        <c:v>1.1955787036999526</c:v>
                      </c:pt>
                      <c:pt idx="2589">
                        <c:v>1.1958217592613936</c:v>
                      </c:pt>
                      <c:pt idx="2590">
                        <c:v>1.1960648148155586</c:v>
                      </c:pt>
                      <c:pt idx="2591">
                        <c:v>1.1963078703697236</c:v>
                      </c:pt>
                      <c:pt idx="2592">
                        <c:v>1.1965509259238887</c:v>
                      </c:pt>
                      <c:pt idx="2593">
                        <c:v>1.1967939814780537</c:v>
                      </c:pt>
                      <c:pt idx="2594">
                        <c:v>1.1970370370394947</c:v>
                      </c:pt>
                      <c:pt idx="2595">
                        <c:v>1.1972800925936598</c:v>
                      </c:pt>
                      <c:pt idx="2596">
                        <c:v>1.1975231481478248</c:v>
                      </c:pt>
                      <c:pt idx="2597">
                        <c:v>1.1977662037019898</c:v>
                      </c:pt>
                      <c:pt idx="2598">
                        <c:v>1.1980092592561549</c:v>
                      </c:pt>
                      <c:pt idx="2599">
                        <c:v>1.1982523148175959</c:v>
                      </c:pt>
                      <c:pt idx="2600">
                        <c:v>1.1984953703717609</c:v>
                      </c:pt>
                      <c:pt idx="2601">
                        <c:v>1.1987384259259259</c:v>
                      </c:pt>
                      <c:pt idx="2602">
                        <c:v>1.198981481480091</c:v>
                      </c:pt>
                      <c:pt idx="2603">
                        <c:v>1.199224537034256</c:v>
                      </c:pt>
                      <c:pt idx="2604">
                        <c:v>1.199467592595697</c:v>
                      </c:pt>
                      <c:pt idx="2605">
                        <c:v>1.1997106481498621</c:v>
                      </c:pt>
                      <c:pt idx="2606">
                        <c:v>1.1999537037040271</c:v>
                      </c:pt>
                      <c:pt idx="2607">
                        <c:v>1.2001967592581921</c:v>
                      </c:pt>
                      <c:pt idx="2608">
                        <c:v>1.2004398148123572</c:v>
                      </c:pt>
                      <c:pt idx="2609">
                        <c:v>1.2006828703665222</c:v>
                      </c:pt>
                      <c:pt idx="2610">
                        <c:v>1.2009259259279632</c:v>
                      </c:pt>
                      <c:pt idx="2611">
                        <c:v>1.2011689814821283</c:v>
                      </c:pt>
                      <c:pt idx="2612">
                        <c:v>1.2014120370362933</c:v>
                      </c:pt>
                      <c:pt idx="2613">
                        <c:v>1.2016550925904583</c:v>
                      </c:pt>
                      <c:pt idx="2614">
                        <c:v>1.2018981481446234</c:v>
                      </c:pt>
                      <c:pt idx="2615">
                        <c:v>1.2021412037060644</c:v>
                      </c:pt>
                      <c:pt idx="2616">
                        <c:v>1.2023842592602294</c:v>
                      </c:pt>
                      <c:pt idx="2617">
                        <c:v>1.2026273148143944</c:v>
                      </c:pt>
                      <c:pt idx="2618">
                        <c:v>1.2028703703685595</c:v>
                      </c:pt>
                      <c:pt idx="2619">
                        <c:v>1.2031134259227245</c:v>
                      </c:pt>
                      <c:pt idx="2620">
                        <c:v>1.2033564814841655</c:v>
                      </c:pt>
                      <c:pt idx="2621">
                        <c:v>1.2035995370383306</c:v>
                      </c:pt>
                      <c:pt idx="2622">
                        <c:v>1.2038425925924956</c:v>
                      </c:pt>
                      <c:pt idx="2623">
                        <c:v>1.2040856481466606</c:v>
                      </c:pt>
                      <c:pt idx="2624">
                        <c:v>1.2043287037008257</c:v>
                      </c:pt>
                      <c:pt idx="2625">
                        <c:v>1.2045717592622667</c:v>
                      </c:pt>
                      <c:pt idx="2626">
                        <c:v>1.2048148148164317</c:v>
                      </c:pt>
                      <c:pt idx="2627">
                        <c:v>1.2050578703705968</c:v>
                      </c:pt>
                      <c:pt idx="2628">
                        <c:v>1.2053009259247618</c:v>
                      </c:pt>
                      <c:pt idx="2629">
                        <c:v>1.2055439814789268</c:v>
                      </c:pt>
                      <c:pt idx="2630">
                        <c:v>1.2057870370330919</c:v>
                      </c:pt>
                      <c:pt idx="2631">
                        <c:v>1.2060300925945329</c:v>
                      </c:pt>
                      <c:pt idx="2632">
                        <c:v>1.2062731481486979</c:v>
                      </c:pt>
                      <c:pt idx="2633">
                        <c:v>1.2065162037028629</c:v>
                      </c:pt>
                      <c:pt idx="2634">
                        <c:v>1.206759259257028</c:v>
                      </c:pt>
                      <c:pt idx="2635">
                        <c:v>1.2070138888879727</c:v>
                      </c:pt>
                      <c:pt idx="2636">
                        <c:v>1.2072569444421377</c:v>
                      </c:pt>
                      <c:pt idx="2637">
                        <c:v>1.2074999999963028</c:v>
                      </c:pt>
                      <c:pt idx="2638">
                        <c:v>1.2077430555577437</c:v>
                      </c:pt>
                      <c:pt idx="2639">
                        <c:v>1.2079861111119088</c:v>
                      </c:pt>
                      <c:pt idx="2640">
                        <c:v>1.2082291666660738</c:v>
                      </c:pt>
                      <c:pt idx="2641">
                        <c:v>1.2084722222202389</c:v>
                      </c:pt>
                      <c:pt idx="2642">
                        <c:v>1.2087152777744039</c:v>
                      </c:pt>
                      <c:pt idx="2643">
                        <c:v>1.2089583333358449</c:v>
                      </c:pt>
                      <c:pt idx="2644">
                        <c:v>1.2092013888900099</c:v>
                      </c:pt>
                      <c:pt idx="2645">
                        <c:v>1.209444444444175</c:v>
                      </c:pt>
                      <c:pt idx="2646">
                        <c:v>1.20968749999834</c:v>
                      </c:pt>
                      <c:pt idx="2647">
                        <c:v>1.2099305555525051</c:v>
                      </c:pt>
                      <c:pt idx="2648">
                        <c:v>1.2101736111139461</c:v>
                      </c:pt>
                      <c:pt idx="2649">
                        <c:v>1.2104166666681111</c:v>
                      </c:pt>
                      <c:pt idx="2650">
                        <c:v>1.2106597222222761</c:v>
                      </c:pt>
                      <c:pt idx="2651">
                        <c:v>1.2109027777764412</c:v>
                      </c:pt>
                      <c:pt idx="2652">
                        <c:v>1.2111458333306062</c:v>
                      </c:pt>
                      <c:pt idx="2653">
                        <c:v>1.2113888888847713</c:v>
                      </c:pt>
                      <c:pt idx="2654">
                        <c:v>1.2116319444462123</c:v>
                      </c:pt>
                      <c:pt idx="2655">
                        <c:v>1.2118750000003773</c:v>
                      </c:pt>
                      <c:pt idx="2656">
                        <c:v>1.2121180555545423</c:v>
                      </c:pt>
                      <c:pt idx="2657">
                        <c:v>1.2123611111087074</c:v>
                      </c:pt>
                      <c:pt idx="2658">
                        <c:v>1.2126041666628724</c:v>
                      </c:pt>
                      <c:pt idx="2659">
                        <c:v>1.2128472222243134</c:v>
                      </c:pt>
                      <c:pt idx="2660">
                        <c:v>1.2130902777784784</c:v>
                      </c:pt>
                      <c:pt idx="2661">
                        <c:v>1.2133333333326435</c:v>
                      </c:pt>
                      <c:pt idx="2662">
                        <c:v>1.2135763888868085</c:v>
                      </c:pt>
                      <c:pt idx="2663">
                        <c:v>1.2138194444409736</c:v>
                      </c:pt>
                      <c:pt idx="2664">
                        <c:v>1.2140625000024146</c:v>
                      </c:pt>
                      <c:pt idx="2665">
                        <c:v>1.2143055555565796</c:v>
                      </c:pt>
                      <c:pt idx="2666">
                        <c:v>1.2145486111107446</c:v>
                      </c:pt>
                      <c:pt idx="2667">
                        <c:v>1.2147916666649097</c:v>
                      </c:pt>
                      <c:pt idx="2668">
                        <c:v>1.2150347222190747</c:v>
                      </c:pt>
                      <c:pt idx="2669">
                        <c:v>1.2152777777805157</c:v>
                      </c:pt>
                      <c:pt idx="2670">
                        <c:v>1.2155208333346808</c:v>
                      </c:pt>
                      <c:pt idx="2671">
                        <c:v>1.2157638888888458</c:v>
                      </c:pt>
                      <c:pt idx="2672">
                        <c:v>1.2160069444430108</c:v>
                      </c:pt>
                      <c:pt idx="2673">
                        <c:v>1.2162499999971759</c:v>
                      </c:pt>
                      <c:pt idx="2674">
                        <c:v>1.2164930555586169</c:v>
                      </c:pt>
                      <c:pt idx="2675">
                        <c:v>1.2167361111127819</c:v>
                      </c:pt>
                      <c:pt idx="2676">
                        <c:v>1.2169791666669469</c:v>
                      </c:pt>
                      <c:pt idx="2677">
                        <c:v>1.217222222221112</c:v>
                      </c:pt>
                      <c:pt idx="2678">
                        <c:v>1.217465277775277</c:v>
                      </c:pt>
                      <c:pt idx="2679">
                        <c:v>1.2177083333294421</c:v>
                      </c:pt>
                      <c:pt idx="2680">
                        <c:v>1.2179513888908831</c:v>
                      </c:pt>
                      <c:pt idx="2681">
                        <c:v>1.2181944444450481</c:v>
                      </c:pt>
                      <c:pt idx="2682">
                        <c:v>1.2184374999992131</c:v>
                      </c:pt>
                      <c:pt idx="2683">
                        <c:v>1.2186805555533782</c:v>
                      </c:pt>
                      <c:pt idx="2684">
                        <c:v>1.2189351851843229</c:v>
                      </c:pt>
                      <c:pt idx="2685">
                        <c:v>1.2191782407384879</c:v>
                      </c:pt>
                      <c:pt idx="2686">
                        <c:v>1.2194212962926529</c:v>
                      </c:pt>
                      <c:pt idx="2687">
                        <c:v>1.2196643518540939</c:v>
                      </c:pt>
                      <c:pt idx="2688">
                        <c:v>1.219907407408259</c:v>
                      </c:pt>
                      <c:pt idx="2689">
                        <c:v>1.220150462962424</c:v>
                      </c:pt>
                      <c:pt idx="2690">
                        <c:v>1.2203935185165891</c:v>
                      </c:pt>
                      <c:pt idx="2691">
                        <c:v>1.2206365740707541</c:v>
                      </c:pt>
                      <c:pt idx="2692">
                        <c:v>1.2208796296321951</c:v>
                      </c:pt>
                      <c:pt idx="2693">
                        <c:v>1.2211226851863601</c:v>
                      </c:pt>
                      <c:pt idx="2694">
                        <c:v>1.2213657407405252</c:v>
                      </c:pt>
                      <c:pt idx="2695">
                        <c:v>1.2216087962946902</c:v>
                      </c:pt>
                      <c:pt idx="2696">
                        <c:v>1.2218518518488553</c:v>
                      </c:pt>
                      <c:pt idx="2697">
                        <c:v>1.2220949074102962</c:v>
                      </c:pt>
                      <c:pt idx="2698">
                        <c:v>1.2223379629644613</c:v>
                      </c:pt>
                      <c:pt idx="2699">
                        <c:v>1.2225810185186263</c:v>
                      </c:pt>
                      <c:pt idx="2700">
                        <c:v>1.2228240740727914</c:v>
                      </c:pt>
                      <c:pt idx="2701">
                        <c:v>1.2230671296269564</c:v>
                      </c:pt>
                      <c:pt idx="2702">
                        <c:v>1.2233101851811214</c:v>
                      </c:pt>
                      <c:pt idx="2703">
                        <c:v>1.2235532407425624</c:v>
                      </c:pt>
                      <c:pt idx="2704">
                        <c:v>1.2237962962967275</c:v>
                      </c:pt>
                      <c:pt idx="2705">
                        <c:v>1.2240393518508925</c:v>
                      </c:pt>
                      <c:pt idx="2706">
                        <c:v>1.2242824074050576</c:v>
                      </c:pt>
                      <c:pt idx="2707">
                        <c:v>1.2245254629592226</c:v>
                      </c:pt>
                      <c:pt idx="2708">
                        <c:v>1.2247685185206636</c:v>
                      </c:pt>
                      <c:pt idx="2709">
                        <c:v>1.2250115740748286</c:v>
                      </c:pt>
                      <c:pt idx="2710">
                        <c:v>1.2252546296289937</c:v>
                      </c:pt>
                      <c:pt idx="2711">
                        <c:v>1.2254976851831587</c:v>
                      </c:pt>
                      <c:pt idx="2712">
                        <c:v>1.2257407407373238</c:v>
                      </c:pt>
                      <c:pt idx="2713">
                        <c:v>1.2259837962987647</c:v>
                      </c:pt>
                      <c:pt idx="2714">
                        <c:v>1.2262268518529298</c:v>
                      </c:pt>
                      <c:pt idx="2715">
                        <c:v>1.2264699074070948</c:v>
                      </c:pt>
                      <c:pt idx="2716">
                        <c:v>1.2267129629612599</c:v>
                      </c:pt>
                      <c:pt idx="2717">
                        <c:v>1.2269560185154249</c:v>
                      </c:pt>
                      <c:pt idx="2718">
                        <c:v>1.2271990740768659</c:v>
                      </c:pt>
                      <c:pt idx="2719">
                        <c:v>1.2274421296310309</c:v>
                      </c:pt>
                      <c:pt idx="2720">
                        <c:v>1.227685185185196</c:v>
                      </c:pt>
                      <c:pt idx="2721">
                        <c:v>1.227928240739361</c:v>
                      </c:pt>
                      <c:pt idx="2722">
                        <c:v>1.2281712962935261</c:v>
                      </c:pt>
                      <c:pt idx="2723">
                        <c:v>1.2284143518549671</c:v>
                      </c:pt>
                      <c:pt idx="2724">
                        <c:v>1.2286574074091321</c:v>
                      </c:pt>
                      <c:pt idx="2725">
                        <c:v>1.2289004629632971</c:v>
                      </c:pt>
                      <c:pt idx="2726">
                        <c:v>1.2291435185174622</c:v>
                      </c:pt>
                      <c:pt idx="2727">
                        <c:v>1.2293865740716272</c:v>
                      </c:pt>
                      <c:pt idx="2728">
                        <c:v>1.2296296296257923</c:v>
                      </c:pt>
                      <c:pt idx="2729">
                        <c:v>1.2298726851872332</c:v>
                      </c:pt>
                      <c:pt idx="2730">
                        <c:v>1.2301157407413983</c:v>
                      </c:pt>
                      <c:pt idx="2731">
                        <c:v>1.2303587962955633</c:v>
                      </c:pt>
                      <c:pt idx="2732">
                        <c:v>1.230613425926508</c:v>
                      </c:pt>
                      <c:pt idx="2733">
                        <c:v>1.2308564814806731</c:v>
                      </c:pt>
                      <c:pt idx="2734">
                        <c:v>1.2310995370348381</c:v>
                      </c:pt>
                      <c:pt idx="2735">
                        <c:v>1.2313425925890031</c:v>
                      </c:pt>
                      <c:pt idx="2736">
                        <c:v>1.2315856481504441</c:v>
                      </c:pt>
                      <c:pt idx="2737">
                        <c:v>1.2318287037046092</c:v>
                      </c:pt>
                      <c:pt idx="2738">
                        <c:v>1.2320717592587742</c:v>
                      </c:pt>
                      <c:pt idx="2739">
                        <c:v>1.2323148148129393</c:v>
                      </c:pt>
                      <c:pt idx="2740">
                        <c:v>1.2325578703671043</c:v>
                      </c:pt>
                      <c:pt idx="2741">
                        <c:v>1.2328009259285453</c:v>
                      </c:pt>
                      <c:pt idx="2742">
                        <c:v>1.2330439814827103</c:v>
                      </c:pt>
                      <c:pt idx="2743">
                        <c:v>1.2332870370368754</c:v>
                      </c:pt>
                      <c:pt idx="2744">
                        <c:v>1.2335300925910404</c:v>
                      </c:pt>
                      <c:pt idx="2745">
                        <c:v>1.2337731481452054</c:v>
                      </c:pt>
                      <c:pt idx="2746">
                        <c:v>1.2340162037066464</c:v>
                      </c:pt>
                      <c:pt idx="2747">
                        <c:v>1.2342592592608115</c:v>
                      </c:pt>
                      <c:pt idx="2748">
                        <c:v>1.2345023148149765</c:v>
                      </c:pt>
                      <c:pt idx="2749">
                        <c:v>1.2347453703691416</c:v>
                      </c:pt>
                      <c:pt idx="2750">
                        <c:v>1.2349884259233066</c:v>
                      </c:pt>
                      <c:pt idx="2751">
                        <c:v>1.2352314814774716</c:v>
                      </c:pt>
                      <c:pt idx="2752">
                        <c:v>1.2354745370389126</c:v>
                      </c:pt>
                      <c:pt idx="2753">
                        <c:v>1.2357175925930777</c:v>
                      </c:pt>
                      <c:pt idx="2754">
                        <c:v>1.2359606481472427</c:v>
                      </c:pt>
                      <c:pt idx="2755">
                        <c:v>1.2362037037014078</c:v>
                      </c:pt>
                      <c:pt idx="2756">
                        <c:v>1.2364467592555728</c:v>
                      </c:pt>
                      <c:pt idx="2757">
                        <c:v>1.2366898148170138</c:v>
                      </c:pt>
                      <c:pt idx="2758">
                        <c:v>1.2369328703711788</c:v>
                      </c:pt>
                      <c:pt idx="2759">
                        <c:v>1.2371759259253439</c:v>
                      </c:pt>
                      <c:pt idx="2760">
                        <c:v>1.2374189814795089</c:v>
                      </c:pt>
                      <c:pt idx="2761">
                        <c:v>1.2376620370336739</c:v>
                      </c:pt>
                      <c:pt idx="2762">
                        <c:v>1.2379050925951149</c:v>
                      </c:pt>
                      <c:pt idx="2763">
                        <c:v>1.23814814814928</c:v>
                      </c:pt>
                      <c:pt idx="2764">
                        <c:v>1.238391203703445</c:v>
                      </c:pt>
                      <c:pt idx="2765">
                        <c:v>1.2386342592576101</c:v>
                      </c:pt>
                      <c:pt idx="2766">
                        <c:v>1.2388773148117751</c:v>
                      </c:pt>
                      <c:pt idx="2767">
                        <c:v>1.2391203703732161</c:v>
                      </c:pt>
                      <c:pt idx="2768">
                        <c:v>1.2393634259273811</c:v>
                      </c:pt>
                      <c:pt idx="2769">
                        <c:v>1.2396064814815462</c:v>
                      </c:pt>
                      <c:pt idx="2770">
                        <c:v>1.2398495370357112</c:v>
                      </c:pt>
                      <c:pt idx="2771">
                        <c:v>1.2400925925898763</c:v>
                      </c:pt>
                      <c:pt idx="2772">
                        <c:v>1.2403356481440413</c:v>
                      </c:pt>
                      <c:pt idx="2773">
                        <c:v>1.2405787037054823</c:v>
                      </c:pt>
                      <c:pt idx="2774">
                        <c:v>1.2408217592596473</c:v>
                      </c:pt>
                      <c:pt idx="2775">
                        <c:v>1.2410648148138124</c:v>
                      </c:pt>
                      <c:pt idx="2776">
                        <c:v>1.2413078703679774</c:v>
                      </c:pt>
                      <c:pt idx="2777">
                        <c:v>1.2415509259221424</c:v>
                      </c:pt>
                      <c:pt idx="2778">
                        <c:v>1.2417939814835834</c:v>
                      </c:pt>
                      <c:pt idx="2779">
                        <c:v>1.2420370370377485</c:v>
                      </c:pt>
                      <c:pt idx="2780">
                        <c:v>1.2422800925919135</c:v>
                      </c:pt>
                      <c:pt idx="2781">
                        <c:v>1.2425347222228582</c:v>
                      </c:pt>
                      <c:pt idx="2782">
                        <c:v>1.2427777777770233</c:v>
                      </c:pt>
                      <c:pt idx="2783">
                        <c:v>1.2430208333311883</c:v>
                      </c:pt>
                      <c:pt idx="2784">
                        <c:v>1.2432638888853533</c:v>
                      </c:pt>
                      <c:pt idx="2785">
                        <c:v>1.2435069444467943</c:v>
                      </c:pt>
                      <c:pt idx="2786">
                        <c:v>1.2437500000009594</c:v>
                      </c:pt>
                      <c:pt idx="2787">
                        <c:v>1.2439930555551244</c:v>
                      </c:pt>
                      <c:pt idx="2788">
                        <c:v>1.2442361111092894</c:v>
                      </c:pt>
                      <c:pt idx="2789">
                        <c:v>1.2444791666634545</c:v>
                      </c:pt>
                      <c:pt idx="2790">
                        <c:v>1.2447222222248955</c:v>
                      </c:pt>
                      <c:pt idx="2791">
                        <c:v>1.2449652777790605</c:v>
                      </c:pt>
                      <c:pt idx="2792">
                        <c:v>1.2452083333332256</c:v>
                      </c:pt>
                      <c:pt idx="2793">
                        <c:v>1.2454513888873906</c:v>
                      </c:pt>
                      <c:pt idx="2794">
                        <c:v>1.2456944444415556</c:v>
                      </c:pt>
                      <c:pt idx="2795">
                        <c:v>1.2459375000029966</c:v>
                      </c:pt>
                      <c:pt idx="2796">
                        <c:v>1.2461805555571617</c:v>
                      </c:pt>
                      <c:pt idx="2797">
                        <c:v>1.2464236111113267</c:v>
                      </c:pt>
                      <c:pt idx="2798">
                        <c:v>1.2466666666654918</c:v>
                      </c:pt>
                      <c:pt idx="2799">
                        <c:v>1.2469097222196568</c:v>
                      </c:pt>
                      <c:pt idx="2800">
                        <c:v>1.2471527777738218</c:v>
                      </c:pt>
                      <c:pt idx="2801">
                        <c:v>1.2473958333352628</c:v>
                      </c:pt>
                      <c:pt idx="2802">
                        <c:v>1.2476388888894279</c:v>
                      </c:pt>
                      <c:pt idx="2803">
                        <c:v>1.2478819444435929</c:v>
                      </c:pt>
                      <c:pt idx="2804">
                        <c:v>1.2481249999977579</c:v>
                      </c:pt>
                      <c:pt idx="2805">
                        <c:v>1.248368055551923</c:v>
                      </c:pt>
                      <c:pt idx="2806">
                        <c:v>1.248611111113364</c:v>
                      </c:pt>
                      <c:pt idx="2807">
                        <c:v>1.248854166667529</c:v>
                      </c:pt>
                      <c:pt idx="2808">
                        <c:v>1.2490972222216941</c:v>
                      </c:pt>
                      <c:pt idx="2809">
                        <c:v>1.2493402777758591</c:v>
                      </c:pt>
                      <c:pt idx="2810">
                        <c:v>1.2495833333300241</c:v>
                      </c:pt>
                      <c:pt idx="2811">
                        <c:v>1.2498263888914651</c:v>
                      </c:pt>
                      <c:pt idx="2812">
                        <c:v>1.2500694444456302</c:v>
                      </c:pt>
                      <c:pt idx="2813">
                        <c:v>1.2503124999997952</c:v>
                      </c:pt>
                      <c:pt idx="2814">
                        <c:v>1.2505555555539603</c:v>
                      </c:pt>
                      <c:pt idx="2815">
                        <c:v>1.2507986111081253</c:v>
                      </c:pt>
                      <c:pt idx="2816">
                        <c:v>1.2510416666695663</c:v>
                      </c:pt>
                      <c:pt idx="2817">
                        <c:v>1.2512847222237313</c:v>
                      </c:pt>
                      <c:pt idx="2818">
                        <c:v>1.2515277777778964</c:v>
                      </c:pt>
                      <c:pt idx="2819">
                        <c:v>1.2517708333320614</c:v>
                      </c:pt>
                      <c:pt idx="2820">
                        <c:v>1.2520138888862264</c:v>
                      </c:pt>
                      <c:pt idx="2821">
                        <c:v>1.2522569444403915</c:v>
                      </c:pt>
                      <c:pt idx="2822">
                        <c:v>1.2525000000018325</c:v>
                      </c:pt>
                      <c:pt idx="2823">
                        <c:v>1.2527430555559975</c:v>
                      </c:pt>
                      <c:pt idx="2824">
                        <c:v>1.2529861111101626</c:v>
                      </c:pt>
                      <c:pt idx="2825">
                        <c:v>1.2532291666643276</c:v>
                      </c:pt>
                      <c:pt idx="2826">
                        <c:v>1.2534722222184926</c:v>
                      </c:pt>
                      <c:pt idx="2827">
                        <c:v>1.2537152777799336</c:v>
                      </c:pt>
                      <c:pt idx="2828">
                        <c:v>1.2539583333340987</c:v>
                      </c:pt>
                      <c:pt idx="2829">
                        <c:v>1.2542129629650434</c:v>
                      </c:pt>
                      <c:pt idx="2830">
                        <c:v>1.2544560185192084</c:v>
                      </c:pt>
                      <c:pt idx="2831">
                        <c:v>1.2546990740733734</c:v>
                      </c:pt>
                      <c:pt idx="2832">
                        <c:v>1.2549421296275385</c:v>
                      </c:pt>
                      <c:pt idx="2833">
                        <c:v>1.2551851851817035</c:v>
                      </c:pt>
                      <c:pt idx="2834">
                        <c:v>1.2554282407431445</c:v>
                      </c:pt>
                      <c:pt idx="2835">
                        <c:v>1.2556712962973096</c:v>
                      </c:pt>
                      <c:pt idx="2836">
                        <c:v>1.2559143518514746</c:v>
                      </c:pt>
                      <c:pt idx="2837">
                        <c:v>1.2561574074056396</c:v>
                      </c:pt>
                      <c:pt idx="2838">
                        <c:v>1.2564004629598047</c:v>
                      </c:pt>
                      <c:pt idx="2839">
                        <c:v>1.2566435185212457</c:v>
                      </c:pt>
                      <c:pt idx="2840">
                        <c:v>1.2568865740754107</c:v>
                      </c:pt>
                      <c:pt idx="2841">
                        <c:v>1.2571296296295758</c:v>
                      </c:pt>
                      <c:pt idx="2842">
                        <c:v>1.2573726851837408</c:v>
                      </c:pt>
                      <c:pt idx="2843">
                        <c:v>1.2576157407379058</c:v>
                      </c:pt>
                      <c:pt idx="2844">
                        <c:v>1.2578587962993468</c:v>
                      </c:pt>
                      <c:pt idx="2845">
                        <c:v>1.2581018518535119</c:v>
                      </c:pt>
                      <c:pt idx="2846">
                        <c:v>1.2583449074076769</c:v>
                      </c:pt>
                      <c:pt idx="2847">
                        <c:v>1.2585879629618419</c:v>
                      </c:pt>
                      <c:pt idx="2848">
                        <c:v>1.258831018516007</c:v>
                      </c:pt>
                      <c:pt idx="2849">
                        <c:v>1.259074074070172</c:v>
                      </c:pt>
                      <c:pt idx="2850">
                        <c:v>1.259317129631613</c:v>
                      </c:pt>
                      <c:pt idx="2851">
                        <c:v>1.2595601851857781</c:v>
                      </c:pt>
                      <c:pt idx="2852">
                        <c:v>1.2598032407399431</c:v>
                      </c:pt>
                      <c:pt idx="2853">
                        <c:v>1.2600462962941081</c:v>
                      </c:pt>
                      <c:pt idx="2854">
                        <c:v>1.2602893518482732</c:v>
                      </c:pt>
                      <c:pt idx="2855">
                        <c:v>1.2605324074097142</c:v>
                      </c:pt>
                      <c:pt idx="2856">
                        <c:v>1.2607754629638792</c:v>
                      </c:pt>
                      <c:pt idx="2857">
                        <c:v>1.2610185185180443</c:v>
                      </c:pt>
                      <c:pt idx="2858">
                        <c:v>1.2612615740722093</c:v>
                      </c:pt>
                      <c:pt idx="2859">
                        <c:v>1.2615046296263743</c:v>
                      </c:pt>
                      <c:pt idx="2860">
                        <c:v>1.2617476851878153</c:v>
                      </c:pt>
                      <c:pt idx="2861">
                        <c:v>1.2619907407419804</c:v>
                      </c:pt>
                      <c:pt idx="2862">
                        <c:v>1.2622337962961454</c:v>
                      </c:pt>
                      <c:pt idx="2863">
                        <c:v>1.2624768518503104</c:v>
                      </c:pt>
                      <c:pt idx="2864">
                        <c:v>1.2627199074044755</c:v>
                      </c:pt>
                      <c:pt idx="2865">
                        <c:v>1.2629629629659165</c:v>
                      </c:pt>
                      <c:pt idx="2866">
                        <c:v>1.2632060185200815</c:v>
                      </c:pt>
                      <c:pt idx="2867">
                        <c:v>1.2634490740742466</c:v>
                      </c:pt>
                      <c:pt idx="2868">
                        <c:v>1.2636921296284116</c:v>
                      </c:pt>
                      <c:pt idx="2869">
                        <c:v>1.2639351851825766</c:v>
                      </c:pt>
                      <c:pt idx="2870">
                        <c:v>1.2641782407367417</c:v>
                      </c:pt>
                      <c:pt idx="2871">
                        <c:v>1.2644212962981827</c:v>
                      </c:pt>
                      <c:pt idx="2872">
                        <c:v>1.2646643518523477</c:v>
                      </c:pt>
                      <c:pt idx="2873">
                        <c:v>1.2649074074065128</c:v>
                      </c:pt>
                      <c:pt idx="2874">
                        <c:v>1.2651504629606778</c:v>
                      </c:pt>
                      <c:pt idx="2875">
                        <c:v>1.2653935185148428</c:v>
                      </c:pt>
                      <c:pt idx="2876">
                        <c:v>1.2656365740762838</c:v>
                      </c:pt>
                      <c:pt idx="2877">
                        <c:v>1.2658796296304489</c:v>
                      </c:pt>
                      <c:pt idx="2878">
                        <c:v>1.2661342592613936</c:v>
                      </c:pt>
                      <c:pt idx="2879">
                        <c:v>1.2663773148155586</c:v>
                      </c:pt>
                      <c:pt idx="2880">
                        <c:v>1.2666203703697236</c:v>
                      </c:pt>
                      <c:pt idx="2881">
                        <c:v>1.2668634259238887</c:v>
                      </c:pt>
                      <c:pt idx="2882">
                        <c:v>1.2671064814780537</c:v>
                      </c:pt>
                      <c:pt idx="2883">
                        <c:v>1.2673495370394947</c:v>
                      </c:pt>
                      <c:pt idx="2884">
                        <c:v>1.2675925925936598</c:v>
                      </c:pt>
                      <c:pt idx="2885">
                        <c:v>1.2678356481478248</c:v>
                      </c:pt>
                      <c:pt idx="2886">
                        <c:v>1.2680787037019898</c:v>
                      </c:pt>
                      <c:pt idx="2887">
                        <c:v>1.2683217592561549</c:v>
                      </c:pt>
                      <c:pt idx="2888">
                        <c:v>1.2685648148175959</c:v>
                      </c:pt>
                      <c:pt idx="2889">
                        <c:v>1.2688078703717609</c:v>
                      </c:pt>
                      <c:pt idx="2890">
                        <c:v>1.2690509259259259</c:v>
                      </c:pt>
                      <c:pt idx="2891">
                        <c:v>1.269293981480091</c:v>
                      </c:pt>
                      <c:pt idx="2892">
                        <c:v>1.269537037034256</c:v>
                      </c:pt>
                      <c:pt idx="2893">
                        <c:v>1.269780092595697</c:v>
                      </c:pt>
                      <c:pt idx="2894">
                        <c:v>1.2700231481498621</c:v>
                      </c:pt>
                      <c:pt idx="2895">
                        <c:v>1.2702662037040271</c:v>
                      </c:pt>
                      <c:pt idx="2896">
                        <c:v>1.2705092592581921</c:v>
                      </c:pt>
                      <c:pt idx="2897">
                        <c:v>1.2707523148123572</c:v>
                      </c:pt>
                      <c:pt idx="2898">
                        <c:v>1.2709953703665222</c:v>
                      </c:pt>
                      <c:pt idx="2899">
                        <c:v>1.2712384259279632</c:v>
                      </c:pt>
                      <c:pt idx="2900">
                        <c:v>1.2714814814821283</c:v>
                      </c:pt>
                      <c:pt idx="2901">
                        <c:v>1.2717245370362933</c:v>
                      </c:pt>
                      <c:pt idx="2902">
                        <c:v>1.2719675925904583</c:v>
                      </c:pt>
                      <c:pt idx="2903">
                        <c:v>1.2722106481446234</c:v>
                      </c:pt>
                      <c:pt idx="2904">
                        <c:v>1.2724537037060644</c:v>
                      </c:pt>
                      <c:pt idx="2905">
                        <c:v>1.2726967592602294</c:v>
                      </c:pt>
                      <c:pt idx="2906">
                        <c:v>1.2729398148143944</c:v>
                      </c:pt>
                      <c:pt idx="2907">
                        <c:v>1.2731828703685595</c:v>
                      </c:pt>
                      <c:pt idx="2908">
                        <c:v>1.2734259259227245</c:v>
                      </c:pt>
                      <c:pt idx="2909">
                        <c:v>1.2736689814841655</c:v>
                      </c:pt>
                      <c:pt idx="2910">
                        <c:v>1.2739120370383306</c:v>
                      </c:pt>
                      <c:pt idx="2911">
                        <c:v>1.2741550925924956</c:v>
                      </c:pt>
                      <c:pt idx="2912">
                        <c:v>1.2743981481466606</c:v>
                      </c:pt>
                      <c:pt idx="2913">
                        <c:v>1.2746412037008257</c:v>
                      </c:pt>
                      <c:pt idx="2914">
                        <c:v>1.2748842592622667</c:v>
                      </c:pt>
                      <c:pt idx="2915">
                        <c:v>1.2751273148164317</c:v>
                      </c:pt>
                      <c:pt idx="2916">
                        <c:v>1.2753703703705968</c:v>
                      </c:pt>
                      <c:pt idx="2917">
                        <c:v>1.2756134259247618</c:v>
                      </c:pt>
                      <c:pt idx="2918">
                        <c:v>1.2758564814789268</c:v>
                      </c:pt>
                      <c:pt idx="2919">
                        <c:v>1.2760995370330919</c:v>
                      </c:pt>
                      <c:pt idx="2920">
                        <c:v>1.2763425925945329</c:v>
                      </c:pt>
                      <c:pt idx="2921">
                        <c:v>1.2765856481486979</c:v>
                      </c:pt>
                      <c:pt idx="2922">
                        <c:v>1.2768287037028629</c:v>
                      </c:pt>
                      <c:pt idx="2923">
                        <c:v>1.277071759257028</c:v>
                      </c:pt>
                      <c:pt idx="2924">
                        <c:v>1.277314814811193</c:v>
                      </c:pt>
                      <c:pt idx="2925">
                        <c:v>1.277557870372634</c:v>
                      </c:pt>
                      <c:pt idx="2926">
                        <c:v>1.2778124999963028</c:v>
                      </c:pt>
                      <c:pt idx="2927">
                        <c:v>1.2780555555577437</c:v>
                      </c:pt>
                      <c:pt idx="2928">
                        <c:v>1.2782986111119088</c:v>
                      </c:pt>
                      <c:pt idx="2929">
                        <c:v>1.2785416666660738</c:v>
                      </c:pt>
                      <c:pt idx="2930">
                        <c:v>1.2787847222202389</c:v>
                      </c:pt>
                      <c:pt idx="2931">
                        <c:v>1.2790277777744039</c:v>
                      </c:pt>
                      <c:pt idx="2932">
                        <c:v>1.2792708333358449</c:v>
                      </c:pt>
                      <c:pt idx="2933">
                        <c:v>1.2795138888900099</c:v>
                      </c:pt>
                      <c:pt idx="2934">
                        <c:v>1.279756944444175</c:v>
                      </c:pt>
                      <c:pt idx="2935">
                        <c:v>1.27999999999834</c:v>
                      </c:pt>
                      <c:pt idx="2936">
                        <c:v>1.2802430555525051</c:v>
                      </c:pt>
                      <c:pt idx="2937">
                        <c:v>1.2804861111139461</c:v>
                      </c:pt>
                      <c:pt idx="2938">
                        <c:v>1.2807291666681111</c:v>
                      </c:pt>
                      <c:pt idx="2939">
                        <c:v>1.2809722222222761</c:v>
                      </c:pt>
                      <c:pt idx="2940">
                        <c:v>1.2812152777764412</c:v>
                      </c:pt>
                      <c:pt idx="2941">
                        <c:v>1.2814583333306062</c:v>
                      </c:pt>
                      <c:pt idx="2942">
                        <c:v>1.2817013888847713</c:v>
                      </c:pt>
                      <c:pt idx="2943">
                        <c:v>1.2819444444462123</c:v>
                      </c:pt>
                      <c:pt idx="2944">
                        <c:v>1.2821875000003773</c:v>
                      </c:pt>
                      <c:pt idx="2945">
                        <c:v>1.2824305555545423</c:v>
                      </c:pt>
                      <c:pt idx="2946">
                        <c:v>1.2826736111087074</c:v>
                      </c:pt>
                      <c:pt idx="2947">
                        <c:v>1.2829166666628724</c:v>
                      </c:pt>
                      <c:pt idx="2948">
                        <c:v>1.2831597222243134</c:v>
                      </c:pt>
                      <c:pt idx="2949">
                        <c:v>1.2834027777784784</c:v>
                      </c:pt>
                      <c:pt idx="2950">
                        <c:v>1.2836458333326435</c:v>
                      </c:pt>
                      <c:pt idx="2951">
                        <c:v>1.2838888888868085</c:v>
                      </c:pt>
                      <c:pt idx="2952">
                        <c:v>1.2841319444409736</c:v>
                      </c:pt>
                      <c:pt idx="2953">
                        <c:v>1.2843750000024146</c:v>
                      </c:pt>
                      <c:pt idx="2954">
                        <c:v>1.2846180555565796</c:v>
                      </c:pt>
                      <c:pt idx="2955">
                        <c:v>1.2848611111107446</c:v>
                      </c:pt>
                      <c:pt idx="2956">
                        <c:v>1.2851041666649097</c:v>
                      </c:pt>
                      <c:pt idx="2957">
                        <c:v>1.2853472222190747</c:v>
                      </c:pt>
                      <c:pt idx="2958">
                        <c:v>1.2855902777805157</c:v>
                      </c:pt>
                      <c:pt idx="2959">
                        <c:v>1.2858333333346808</c:v>
                      </c:pt>
                      <c:pt idx="2960">
                        <c:v>1.2860763888888458</c:v>
                      </c:pt>
                      <c:pt idx="2961">
                        <c:v>1.2863194444430108</c:v>
                      </c:pt>
                      <c:pt idx="2962">
                        <c:v>1.2865624999971759</c:v>
                      </c:pt>
                      <c:pt idx="2963">
                        <c:v>1.2868055555586169</c:v>
                      </c:pt>
                      <c:pt idx="2964">
                        <c:v>1.2870486111127819</c:v>
                      </c:pt>
                      <c:pt idx="2965">
                        <c:v>1.2872916666669469</c:v>
                      </c:pt>
                      <c:pt idx="2966">
                        <c:v>1.287534722221112</c:v>
                      </c:pt>
                      <c:pt idx="2967">
                        <c:v>1.287777777775277</c:v>
                      </c:pt>
                      <c:pt idx="2968">
                        <c:v>1.2880208333294421</c:v>
                      </c:pt>
                      <c:pt idx="2969">
                        <c:v>1.2882638888908831</c:v>
                      </c:pt>
                      <c:pt idx="2970">
                        <c:v>1.2885069444450481</c:v>
                      </c:pt>
                      <c:pt idx="2971">
                        <c:v>1.2887499999992131</c:v>
                      </c:pt>
                      <c:pt idx="2972">
                        <c:v>1.2889930555533782</c:v>
                      </c:pt>
                      <c:pt idx="2973">
                        <c:v>1.2892361111075432</c:v>
                      </c:pt>
                      <c:pt idx="2974">
                        <c:v>1.2894791666689842</c:v>
                      </c:pt>
                      <c:pt idx="2975">
                        <c:v>1.2897337962926529</c:v>
                      </c:pt>
                      <c:pt idx="2976">
                        <c:v>1.2899768518540939</c:v>
                      </c:pt>
                      <c:pt idx="2977">
                        <c:v>1.290219907408259</c:v>
                      </c:pt>
                      <c:pt idx="2978">
                        <c:v>1.290462962962424</c:v>
                      </c:pt>
                      <c:pt idx="2979">
                        <c:v>1.2907060185165891</c:v>
                      </c:pt>
                      <c:pt idx="2980">
                        <c:v>1.2909490740707541</c:v>
                      </c:pt>
                      <c:pt idx="2981">
                        <c:v>1.2911921296321951</c:v>
                      </c:pt>
                      <c:pt idx="2982">
                        <c:v>1.2914351851863601</c:v>
                      </c:pt>
                      <c:pt idx="2983">
                        <c:v>1.2916782407405252</c:v>
                      </c:pt>
                      <c:pt idx="2984">
                        <c:v>1.2919212962946902</c:v>
                      </c:pt>
                      <c:pt idx="2985">
                        <c:v>1.2921643518488553</c:v>
                      </c:pt>
                      <c:pt idx="2986">
                        <c:v>1.2924074074102962</c:v>
                      </c:pt>
                      <c:pt idx="2987">
                        <c:v>1.2926504629644613</c:v>
                      </c:pt>
                      <c:pt idx="2988">
                        <c:v>1.2928935185186263</c:v>
                      </c:pt>
                      <c:pt idx="2989">
                        <c:v>1.2931365740727914</c:v>
                      </c:pt>
                      <c:pt idx="2990">
                        <c:v>1.2933796296269564</c:v>
                      </c:pt>
                      <c:pt idx="2991">
                        <c:v>1.2936226851811214</c:v>
                      </c:pt>
                      <c:pt idx="2992">
                        <c:v>1.2938657407425624</c:v>
                      </c:pt>
                      <c:pt idx="2993">
                        <c:v>1.2941087962967275</c:v>
                      </c:pt>
                      <c:pt idx="2994">
                        <c:v>1.2943518518508925</c:v>
                      </c:pt>
                      <c:pt idx="2995">
                        <c:v>1.2945949074050576</c:v>
                      </c:pt>
                      <c:pt idx="2996">
                        <c:v>1.2948379629592226</c:v>
                      </c:pt>
                      <c:pt idx="2997">
                        <c:v>1.2950810185206636</c:v>
                      </c:pt>
                      <c:pt idx="2998">
                        <c:v>1.2953240740748286</c:v>
                      </c:pt>
                      <c:pt idx="2999">
                        <c:v>1.2955671296289937</c:v>
                      </c:pt>
                      <c:pt idx="3000">
                        <c:v>1.2958101851831587</c:v>
                      </c:pt>
                      <c:pt idx="3001">
                        <c:v>1.2960532407373238</c:v>
                      </c:pt>
                      <c:pt idx="3002">
                        <c:v>1.2962962962987647</c:v>
                      </c:pt>
                      <c:pt idx="3003">
                        <c:v>1.2965393518529298</c:v>
                      </c:pt>
                      <c:pt idx="3004">
                        <c:v>1.2967824074070948</c:v>
                      </c:pt>
                      <c:pt idx="3005">
                        <c:v>1.2970254629612599</c:v>
                      </c:pt>
                      <c:pt idx="3006">
                        <c:v>1.2972685185154249</c:v>
                      </c:pt>
                      <c:pt idx="3007">
                        <c:v>1.2975115740768659</c:v>
                      </c:pt>
                      <c:pt idx="3008">
                        <c:v>1.2977546296310309</c:v>
                      </c:pt>
                      <c:pt idx="3009">
                        <c:v>1.297997685185196</c:v>
                      </c:pt>
                      <c:pt idx="3010">
                        <c:v>1.298240740739361</c:v>
                      </c:pt>
                      <c:pt idx="3011">
                        <c:v>1.2984837962935261</c:v>
                      </c:pt>
                      <c:pt idx="3012">
                        <c:v>1.2987268518549671</c:v>
                      </c:pt>
                      <c:pt idx="3013">
                        <c:v>1.2989699074091321</c:v>
                      </c:pt>
                      <c:pt idx="3014">
                        <c:v>1.2992129629632971</c:v>
                      </c:pt>
                      <c:pt idx="3015">
                        <c:v>1.2994560185174622</c:v>
                      </c:pt>
                      <c:pt idx="3016">
                        <c:v>1.2996990740716272</c:v>
                      </c:pt>
                      <c:pt idx="3017">
                        <c:v>1.2999421296257923</c:v>
                      </c:pt>
                      <c:pt idx="3018">
                        <c:v>1.3001851851872332</c:v>
                      </c:pt>
                      <c:pt idx="3019">
                        <c:v>1.3004282407413983</c:v>
                      </c:pt>
                      <c:pt idx="3020">
                        <c:v>1.3006712962955633</c:v>
                      </c:pt>
                      <c:pt idx="3021">
                        <c:v>1.3009143518497284</c:v>
                      </c:pt>
                      <c:pt idx="3022">
                        <c:v>1.3011574074038934</c:v>
                      </c:pt>
                      <c:pt idx="3023">
                        <c:v>1.3014120370348381</c:v>
                      </c:pt>
                      <c:pt idx="3024">
                        <c:v>1.3016550925890031</c:v>
                      </c:pt>
                      <c:pt idx="3025">
                        <c:v>1.3018981481504441</c:v>
                      </c:pt>
                      <c:pt idx="3026">
                        <c:v>1.3021412037046092</c:v>
                      </c:pt>
                      <c:pt idx="3027">
                        <c:v>1.3023842592587742</c:v>
                      </c:pt>
                      <c:pt idx="3028">
                        <c:v>1.3026273148129393</c:v>
                      </c:pt>
                      <c:pt idx="3029">
                        <c:v>1.3028703703671043</c:v>
                      </c:pt>
                      <c:pt idx="3030">
                        <c:v>1.3031134259285453</c:v>
                      </c:pt>
                      <c:pt idx="3031">
                        <c:v>1.3033564814827103</c:v>
                      </c:pt>
                      <c:pt idx="3032">
                        <c:v>1.3035995370368754</c:v>
                      </c:pt>
                      <c:pt idx="3033">
                        <c:v>1.3038425925910404</c:v>
                      </c:pt>
                      <c:pt idx="3034">
                        <c:v>1.3040856481452054</c:v>
                      </c:pt>
                      <c:pt idx="3035">
                        <c:v>1.3043287037066464</c:v>
                      </c:pt>
                      <c:pt idx="3036">
                        <c:v>1.3045717592608115</c:v>
                      </c:pt>
                      <c:pt idx="3037">
                        <c:v>1.3048148148149765</c:v>
                      </c:pt>
                      <c:pt idx="3038">
                        <c:v>1.3050578703691416</c:v>
                      </c:pt>
                      <c:pt idx="3039">
                        <c:v>1.3053009259233066</c:v>
                      </c:pt>
                      <c:pt idx="3040">
                        <c:v>1.3055439814774716</c:v>
                      </c:pt>
                      <c:pt idx="3041">
                        <c:v>1.3057870370389126</c:v>
                      </c:pt>
                      <c:pt idx="3042">
                        <c:v>1.3060300925930777</c:v>
                      </c:pt>
                      <c:pt idx="3043">
                        <c:v>1.3062731481472427</c:v>
                      </c:pt>
                      <c:pt idx="3044">
                        <c:v>1.3065162037014078</c:v>
                      </c:pt>
                      <c:pt idx="3045">
                        <c:v>1.3067592592555728</c:v>
                      </c:pt>
                      <c:pt idx="3046">
                        <c:v>1.3070023148170138</c:v>
                      </c:pt>
                      <c:pt idx="3047">
                        <c:v>1.3072453703711788</c:v>
                      </c:pt>
                      <c:pt idx="3048">
                        <c:v>1.3074884259253439</c:v>
                      </c:pt>
                      <c:pt idx="3049">
                        <c:v>1.3077314814795089</c:v>
                      </c:pt>
                      <c:pt idx="3050">
                        <c:v>1.3079745370336739</c:v>
                      </c:pt>
                      <c:pt idx="3051">
                        <c:v>1.3082175925951149</c:v>
                      </c:pt>
                      <c:pt idx="3052">
                        <c:v>1.30846064814928</c:v>
                      </c:pt>
                      <c:pt idx="3053">
                        <c:v>1.308703703703445</c:v>
                      </c:pt>
                      <c:pt idx="3054">
                        <c:v>1.3089467592576101</c:v>
                      </c:pt>
                      <c:pt idx="3055">
                        <c:v>1.3091898148117751</c:v>
                      </c:pt>
                      <c:pt idx="3056">
                        <c:v>1.3094328703732161</c:v>
                      </c:pt>
                      <c:pt idx="3057">
                        <c:v>1.3096759259273811</c:v>
                      </c:pt>
                      <c:pt idx="3058">
                        <c:v>1.3099189814815462</c:v>
                      </c:pt>
                      <c:pt idx="3059">
                        <c:v>1.3101620370357112</c:v>
                      </c:pt>
                      <c:pt idx="3060">
                        <c:v>1.3104050925898763</c:v>
                      </c:pt>
                      <c:pt idx="3061">
                        <c:v>1.3106481481440413</c:v>
                      </c:pt>
                      <c:pt idx="3062">
                        <c:v>1.3108912037054823</c:v>
                      </c:pt>
                      <c:pt idx="3063">
                        <c:v>1.3111342592596473</c:v>
                      </c:pt>
                      <c:pt idx="3064">
                        <c:v>1.3113773148138124</c:v>
                      </c:pt>
                      <c:pt idx="3065">
                        <c:v>1.3116203703679774</c:v>
                      </c:pt>
                      <c:pt idx="3066">
                        <c:v>1.3118634259221424</c:v>
                      </c:pt>
                      <c:pt idx="3067">
                        <c:v>1.3121064814835834</c:v>
                      </c:pt>
                      <c:pt idx="3068">
                        <c:v>1.3123495370377485</c:v>
                      </c:pt>
                      <c:pt idx="3069">
                        <c:v>1.3125925925919135</c:v>
                      </c:pt>
                      <c:pt idx="3070">
                        <c:v>1.3128356481460786</c:v>
                      </c:pt>
                      <c:pt idx="3071">
                        <c:v>1.3130902777770233</c:v>
                      </c:pt>
                      <c:pt idx="3072">
                        <c:v>1.3133333333311883</c:v>
                      </c:pt>
                      <c:pt idx="3073">
                        <c:v>1.3135763888853533</c:v>
                      </c:pt>
                      <c:pt idx="3074">
                        <c:v>1.3138194444467943</c:v>
                      </c:pt>
                      <c:pt idx="3075">
                        <c:v>1.3140625000009594</c:v>
                      </c:pt>
                      <c:pt idx="3076">
                        <c:v>1.3143055555551244</c:v>
                      </c:pt>
                      <c:pt idx="3077">
                        <c:v>1.3145486111092894</c:v>
                      </c:pt>
                      <c:pt idx="3078">
                        <c:v>1.3147916666634545</c:v>
                      </c:pt>
                      <c:pt idx="3079">
                        <c:v>1.3150347222248955</c:v>
                      </c:pt>
                      <c:pt idx="3080">
                        <c:v>1.3152777777790605</c:v>
                      </c:pt>
                      <c:pt idx="3081">
                        <c:v>1.3155208333332256</c:v>
                      </c:pt>
                      <c:pt idx="3082">
                        <c:v>1.3157638888873906</c:v>
                      </c:pt>
                      <c:pt idx="3083">
                        <c:v>1.3160069444415556</c:v>
                      </c:pt>
                      <c:pt idx="3084">
                        <c:v>1.3162500000029966</c:v>
                      </c:pt>
                      <c:pt idx="3085">
                        <c:v>1.3164930555571617</c:v>
                      </c:pt>
                      <c:pt idx="3086">
                        <c:v>1.3167361111113267</c:v>
                      </c:pt>
                      <c:pt idx="3087">
                        <c:v>1.3169791666654918</c:v>
                      </c:pt>
                      <c:pt idx="3088">
                        <c:v>1.3172222222196568</c:v>
                      </c:pt>
                      <c:pt idx="3089">
                        <c:v>1.3174652777738218</c:v>
                      </c:pt>
                      <c:pt idx="3090">
                        <c:v>1.3177083333352628</c:v>
                      </c:pt>
                      <c:pt idx="3091">
                        <c:v>1.3179513888894279</c:v>
                      </c:pt>
                      <c:pt idx="3092">
                        <c:v>1.3181944444435929</c:v>
                      </c:pt>
                      <c:pt idx="3093">
                        <c:v>1.3184374999977579</c:v>
                      </c:pt>
                      <c:pt idx="3094">
                        <c:v>1.318680555551923</c:v>
                      </c:pt>
                      <c:pt idx="3095">
                        <c:v>1.318923611113364</c:v>
                      </c:pt>
                      <c:pt idx="3096">
                        <c:v>1.319166666667529</c:v>
                      </c:pt>
                      <c:pt idx="3097">
                        <c:v>1.3194097222216941</c:v>
                      </c:pt>
                      <c:pt idx="3098">
                        <c:v>1.3196527777758591</c:v>
                      </c:pt>
                      <c:pt idx="3099">
                        <c:v>1.3198958333300241</c:v>
                      </c:pt>
                      <c:pt idx="3100">
                        <c:v>1.3201388888914651</c:v>
                      </c:pt>
                      <c:pt idx="3101">
                        <c:v>1.3203819444456302</c:v>
                      </c:pt>
                      <c:pt idx="3102">
                        <c:v>1.3206249999997952</c:v>
                      </c:pt>
                      <c:pt idx="3103">
                        <c:v>1.3208680555539603</c:v>
                      </c:pt>
                      <c:pt idx="3104">
                        <c:v>1.3211111111081253</c:v>
                      </c:pt>
                      <c:pt idx="3105">
                        <c:v>1.3213541666695663</c:v>
                      </c:pt>
                      <c:pt idx="3106">
                        <c:v>1.3215972222237313</c:v>
                      </c:pt>
                      <c:pt idx="3107">
                        <c:v>1.3218402777778964</c:v>
                      </c:pt>
                      <c:pt idx="3108">
                        <c:v>1.3220833333320614</c:v>
                      </c:pt>
                      <c:pt idx="3109">
                        <c:v>1.3223263888862264</c:v>
                      </c:pt>
                      <c:pt idx="3110">
                        <c:v>1.3225694444403915</c:v>
                      </c:pt>
                      <c:pt idx="3111">
                        <c:v>1.3228125000018325</c:v>
                      </c:pt>
                      <c:pt idx="3112">
                        <c:v>1.3230555555559975</c:v>
                      </c:pt>
                      <c:pt idx="3113">
                        <c:v>1.3232986111101626</c:v>
                      </c:pt>
                      <c:pt idx="3114">
                        <c:v>1.3235416666643276</c:v>
                      </c:pt>
                      <c:pt idx="3115">
                        <c:v>1.3237847222184926</c:v>
                      </c:pt>
                      <c:pt idx="3116">
                        <c:v>1.3240277777799336</c:v>
                      </c:pt>
                      <c:pt idx="3117">
                        <c:v>1.3242708333340987</c:v>
                      </c:pt>
                      <c:pt idx="3118">
                        <c:v>1.3245138888882637</c:v>
                      </c:pt>
                      <c:pt idx="3119">
                        <c:v>1.3247569444424288</c:v>
                      </c:pt>
                      <c:pt idx="3120">
                        <c:v>1.3250115740733734</c:v>
                      </c:pt>
                      <c:pt idx="3121">
                        <c:v>1.3252546296275385</c:v>
                      </c:pt>
                      <c:pt idx="3122">
                        <c:v>1.3254976851817035</c:v>
                      </c:pt>
                      <c:pt idx="3123">
                        <c:v>1.3257407407431445</c:v>
                      </c:pt>
                      <c:pt idx="3124">
                        <c:v>1.3259837962973096</c:v>
                      </c:pt>
                      <c:pt idx="3125">
                        <c:v>1.3262268518514746</c:v>
                      </c:pt>
                      <c:pt idx="3126">
                        <c:v>1.3264699074056396</c:v>
                      </c:pt>
                      <c:pt idx="3127">
                        <c:v>1.3267129629598047</c:v>
                      </c:pt>
                      <c:pt idx="3128">
                        <c:v>1.3269560185212457</c:v>
                      </c:pt>
                      <c:pt idx="3129">
                        <c:v>1.3271990740754107</c:v>
                      </c:pt>
                      <c:pt idx="3130">
                        <c:v>1.3274421296295758</c:v>
                      </c:pt>
                      <c:pt idx="3131">
                        <c:v>1.3276851851837408</c:v>
                      </c:pt>
                      <c:pt idx="3132">
                        <c:v>1.3279282407379058</c:v>
                      </c:pt>
                      <c:pt idx="3133">
                        <c:v>1.3281712962993468</c:v>
                      </c:pt>
                      <c:pt idx="3134">
                        <c:v>1.3284143518535119</c:v>
                      </c:pt>
                      <c:pt idx="3135">
                        <c:v>1.3286574074076769</c:v>
                      </c:pt>
                      <c:pt idx="3136">
                        <c:v>1.3289004629618419</c:v>
                      </c:pt>
                      <c:pt idx="3137">
                        <c:v>1.329143518516007</c:v>
                      </c:pt>
                      <c:pt idx="3138">
                        <c:v>1.329386574070172</c:v>
                      </c:pt>
                      <c:pt idx="3139">
                        <c:v>1.329629629631613</c:v>
                      </c:pt>
                      <c:pt idx="3140">
                        <c:v>1.3298726851857781</c:v>
                      </c:pt>
                      <c:pt idx="3141">
                        <c:v>1.3301157407399431</c:v>
                      </c:pt>
                      <c:pt idx="3142">
                        <c:v>1.3303587962941081</c:v>
                      </c:pt>
                      <c:pt idx="3143">
                        <c:v>1.3306018518482732</c:v>
                      </c:pt>
                      <c:pt idx="3144">
                        <c:v>1.3308449074097142</c:v>
                      </c:pt>
                      <c:pt idx="3145">
                        <c:v>1.3310879629638792</c:v>
                      </c:pt>
                      <c:pt idx="3146">
                        <c:v>1.3313310185180443</c:v>
                      </c:pt>
                      <c:pt idx="3147">
                        <c:v>1.3315740740722093</c:v>
                      </c:pt>
                      <c:pt idx="3148">
                        <c:v>1.3318171296263743</c:v>
                      </c:pt>
                      <c:pt idx="3149">
                        <c:v>1.3320601851878153</c:v>
                      </c:pt>
                      <c:pt idx="3150">
                        <c:v>1.3323032407419804</c:v>
                      </c:pt>
                      <c:pt idx="3151">
                        <c:v>1.3325462962961454</c:v>
                      </c:pt>
                      <c:pt idx="3152">
                        <c:v>1.3327893518503104</c:v>
                      </c:pt>
                      <c:pt idx="3153">
                        <c:v>1.3330324074044755</c:v>
                      </c:pt>
                      <c:pt idx="3154">
                        <c:v>1.3332754629659165</c:v>
                      </c:pt>
                      <c:pt idx="3155">
                        <c:v>1.3335185185200815</c:v>
                      </c:pt>
                      <c:pt idx="3156">
                        <c:v>1.3337615740742466</c:v>
                      </c:pt>
                      <c:pt idx="3157">
                        <c:v>1.3340046296284116</c:v>
                      </c:pt>
                      <c:pt idx="3158">
                        <c:v>1.3342476851825766</c:v>
                      </c:pt>
                      <c:pt idx="3159">
                        <c:v>1.3344907407367417</c:v>
                      </c:pt>
                      <c:pt idx="3160">
                        <c:v>1.3347337962981827</c:v>
                      </c:pt>
                      <c:pt idx="3161">
                        <c:v>1.3349768518523477</c:v>
                      </c:pt>
                      <c:pt idx="3162">
                        <c:v>1.3352199074065128</c:v>
                      </c:pt>
                      <c:pt idx="3163">
                        <c:v>1.3354629629606778</c:v>
                      </c:pt>
                      <c:pt idx="3164">
                        <c:v>1.3357060185148428</c:v>
                      </c:pt>
                      <c:pt idx="3165">
                        <c:v>1.3359490740762838</c:v>
                      </c:pt>
                      <c:pt idx="3166">
                        <c:v>1.3361921296304489</c:v>
                      </c:pt>
                      <c:pt idx="3167">
                        <c:v>1.3364351851846139</c:v>
                      </c:pt>
                      <c:pt idx="3168">
                        <c:v>1.3366898148155586</c:v>
                      </c:pt>
                      <c:pt idx="3169">
                        <c:v>1.3369328703697236</c:v>
                      </c:pt>
                      <c:pt idx="3170">
                        <c:v>1.3371759259238887</c:v>
                      </c:pt>
                      <c:pt idx="3171">
                        <c:v>1.3374189814780537</c:v>
                      </c:pt>
                      <c:pt idx="3172">
                        <c:v>1.3376620370394947</c:v>
                      </c:pt>
                      <c:pt idx="3173">
                        <c:v>1.3379050925936598</c:v>
                      </c:pt>
                      <c:pt idx="3174">
                        <c:v>1.3381481481478248</c:v>
                      </c:pt>
                      <c:pt idx="3175">
                        <c:v>1.3383912037019898</c:v>
                      </c:pt>
                      <c:pt idx="3176">
                        <c:v>1.3386342592561549</c:v>
                      </c:pt>
                      <c:pt idx="3177">
                        <c:v>1.3388773148175959</c:v>
                      </c:pt>
                      <c:pt idx="3178">
                        <c:v>1.3391203703717609</c:v>
                      </c:pt>
                      <c:pt idx="3179">
                        <c:v>1.3393634259259259</c:v>
                      </c:pt>
                      <c:pt idx="3180">
                        <c:v>1.339606481480091</c:v>
                      </c:pt>
                      <c:pt idx="3181">
                        <c:v>1.339849537034256</c:v>
                      </c:pt>
                      <c:pt idx="3182">
                        <c:v>1.340092592595697</c:v>
                      </c:pt>
                      <c:pt idx="3183">
                        <c:v>1.3403356481498621</c:v>
                      </c:pt>
                      <c:pt idx="3184">
                        <c:v>1.3405787037040271</c:v>
                      </c:pt>
                      <c:pt idx="3185">
                        <c:v>1.3408217592581921</c:v>
                      </c:pt>
                      <c:pt idx="3186">
                        <c:v>1.3410648148123572</c:v>
                      </c:pt>
                      <c:pt idx="3187">
                        <c:v>1.3413078703665222</c:v>
                      </c:pt>
                      <c:pt idx="3188">
                        <c:v>1.3415509259279632</c:v>
                      </c:pt>
                      <c:pt idx="3189">
                        <c:v>1.3417939814821283</c:v>
                      </c:pt>
                      <c:pt idx="3190">
                        <c:v>1.3420370370362933</c:v>
                      </c:pt>
                      <c:pt idx="3191">
                        <c:v>1.3422800925904583</c:v>
                      </c:pt>
                      <c:pt idx="3192">
                        <c:v>1.3425231481446234</c:v>
                      </c:pt>
                      <c:pt idx="3193">
                        <c:v>1.3427662037060644</c:v>
                      </c:pt>
                      <c:pt idx="3194">
                        <c:v>1.3430092592602294</c:v>
                      </c:pt>
                      <c:pt idx="3195">
                        <c:v>1.3432523148143944</c:v>
                      </c:pt>
                      <c:pt idx="3196">
                        <c:v>1.3434953703685595</c:v>
                      </c:pt>
                      <c:pt idx="3197">
                        <c:v>1.3437384259227245</c:v>
                      </c:pt>
                      <c:pt idx="3198">
                        <c:v>1.3439814814841655</c:v>
                      </c:pt>
                      <c:pt idx="3199">
                        <c:v>1.3442245370383306</c:v>
                      </c:pt>
                      <c:pt idx="3200">
                        <c:v>1.3444675925924956</c:v>
                      </c:pt>
                      <c:pt idx="3201">
                        <c:v>1.3447106481466606</c:v>
                      </c:pt>
                      <c:pt idx="3202">
                        <c:v>1.3449537037008257</c:v>
                      </c:pt>
                      <c:pt idx="3203">
                        <c:v>1.3451967592622667</c:v>
                      </c:pt>
                      <c:pt idx="3204">
                        <c:v>1.3454398148164317</c:v>
                      </c:pt>
                      <c:pt idx="3205">
                        <c:v>1.3456828703705968</c:v>
                      </c:pt>
                      <c:pt idx="3206">
                        <c:v>1.3459259259247618</c:v>
                      </c:pt>
                      <c:pt idx="3207">
                        <c:v>1.3461689814789268</c:v>
                      </c:pt>
                      <c:pt idx="3208">
                        <c:v>1.3464120370330919</c:v>
                      </c:pt>
                      <c:pt idx="3209">
                        <c:v>1.3466550925945329</c:v>
                      </c:pt>
                      <c:pt idx="3210">
                        <c:v>1.3468981481486979</c:v>
                      </c:pt>
                      <c:pt idx="3211">
                        <c:v>1.3471412037028629</c:v>
                      </c:pt>
                      <c:pt idx="3212">
                        <c:v>1.347384259257028</c:v>
                      </c:pt>
                      <c:pt idx="3213">
                        <c:v>1.347627314811193</c:v>
                      </c:pt>
                      <c:pt idx="3214">
                        <c:v>1.347870370372634</c:v>
                      </c:pt>
                      <c:pt idx="3215">
                        <c:v>1.3481134259267991</c:v>
                      </c:pt>
                      <c:pt idx="3216">
                        <c:v>1.3483564814809641</c:v>
                      </c:pt>
                      <c:pt idx="3217">
                        <c:v>1.3486111111119088</c:v>
                      </c:pt>
                      <c:pt idx="3218">
                        <c:v>1.3488541666660738</c:v>
                      </c:pt>
                      <c:pt idx="3219">
                        <c:v>1.3490972222202389</c:v>
                      </c:pt>
                      <c:pt idx="3220">
                        <c:v>1.3493402777744039</c:v>
                      </c:pt>
                      <c:pt idx="3221">
                        <c:v>1.3495833333358449</c:v>
                      </c:pt>
                      <c:pt idx="3222">
                        <c:v>1.3498263888900099</c:v>
                      </c:pt>
                      <c:pt idx="3223">
                        <c:v>1.350069444444175</c:v>
                      </c:pt>
                      <c:pt idx="3224">
                        <c:v>1.35031249999834</c:v>
                      </c:pt>
                      <c:pt idx="3225">
                        <c:v>1.3505555555525051</c:v>
                      </c:pt>
                      <c:pt idx="3226">
                        <c:v>1.3507986111139461</c:v>
                      </c:pt>
                      <c:pt idx="3227">
                        <c:v>1.3510416666681111</c:v>
                      </c:pt>
                      <c:pt idx="3228">
                        <c:v>1.3512847222222761</c:v>
                      </c:pt>
                      <c:pt idx="3229">
                        <c:v>1.3515277777764412</c:v>
                      </c:pt>
                      <c:pt idx="3230">
                        <c:v>1.3517708333306062</c:v>
                      </c:pt>
                      <c:pt idx="3231">
                        <c:v>1.3520138888847713</c:v>
                      </c:pt>
                      <c:pt idx="3232">
                        <c:v>1.3522569444462123</c:v>
                      </c:pt>
                      <c:pt idx="3233">
                        <c:v>1.3525000000003773</c:v>
                      </c:pt>
                      <c:pt idx="3234">
                        <c:v>1.3527430555545423</c:v>
                      </c:pt>
                      <c:pt idx="3235">
                        <c:v>1.3529861111087074</c:v>
                      </c:pt>
                      <c:pt idx="3236">
                        <c:v>1.3532291666628724</c:v>
                      </c:pt>
                      <c:pt idx="3237">
                        <c:v>1.3534722222243134</c:v>
                      </c:pt>
                      <c:pt idx="3238">
                        <c:v>1.3537152777784784</c:v>
                      </c:pt>
                      <c:pt idx="3239">
                        <c:v>1.3539583333326435</c:v>
                      </c:pt>
                      <c:pt idx="3240">
                        <c:v>1.3542013888868085</c:v>
                      </c:pt>
                      <c:pt idx="3241">
                        <c:v>1.3544444444409736</c:v>
                      </c:pt>
                      <c:pt idx="3242">
                        <c:v>1.3546875000024146</c:v>
                      </c:pt>
                      <c:pt idx="3243">
                        <c:v>1.3549305555565796</c:v>
                      </c:pt>
                      <c:pt idx="3244">
                        <c:v>1.3551736111107446</c:v>
                      </c:pt>
                      <c:pt idx="3245">
                        <c:v>1.3554166666649097</c:v>
                      </c:pt>
                      <c:pt idx="3246">
                        <c:v>1.3556597222190747</c:v>
                      </c:pt>
                      <c:pt idx="3247">
                        <c:v>1.3559027777805157</c:v>
                      </c:pt>
                      <c:pt idx="3248">
                        <c:v>1.3561458333346808</c:v>
                      </c:pt>
                      <c:pt idx="3249">
                        <c:v>1.3563888888888458</c:v>
                      </c:pt>
                      <c:pt idx="3250">
                        <c:v>1.3566319444430108</c:v>
                      </c:pt>
                      <c:pt idx="3251">
                        <c:v>1.3568749999971759</c:v>
                      </c:pt>
                      <c:pt idx="3252">
                        <c:v>1.3571180555586169</c:v>
                      </c:pt>
                      <c:pt idx="3253">
                        <c:v>1.3573611111127819</c:v>
                      </c:pt>
                      <c:pt idx="3254">
                        <c:v>1.3576041666669469</c:v>
                      </c:pt>
                      <c:pt idx="3255">
                        <c:v>1.357847222221112</c:v>
                      </c:pt>
                      <c:pt idx="3256">
                        <c:v>1.358090277775277</c:v>
                      </c:pt>
                      <c:pt idx="3257">
                        <c:v>1.3583333333294421</c:v>
                      </c:pt>
                      <c:pt idx="3258">
                        <c:v>1.3585763888908831</c:v>
                      </c:pt>
                      <c:pt idx="3259">
                        <c:v>1.3588194444450481</c:v>
                      </c:pt>
                      <c:pt idx="3260">
                        <c:v>1.3590624999992131</c:v>
                      </c:pt>
                      <c:pt idx="3261">
                        <c:v>1.3593055555533782</c:v>
                      </c:pt>
                      <c:pt idx="3262">
                        <c:v>1.3595486111075432</c:v>
                      </c:pt>
                      <c:pt idx="3263">
                        <c:v>1.3597916666689842</c:v>
                      </c:pt>
                      <c:pt idx="3264">
                        <c:v>1.3600347222231493</c:v>
                      </c:pt>
                      <c:pt idx="3265">
                        <c:v>1.3602777777773143</c:v>
                      </c:pt>
                      <c:pt idx="3266">
                        <c:v>1.360532407408259</c:v>
                      </c:pt>
                      <c:pt idx="3267">
                        <c:v>1.360775462962424</c:v>
                      </c:pt>
                      <c:pt idx="3268">
                        <c:v>1.3610185185165891</c:v>
                      </c:pt>
                      <c:pt idx="3269">
                        <c:v>1.3612615740707541</c:v>
                      </c:pt>
                      <c:pt idx="3270">
                        <c:v>1.3615046296321951</c:v>
                      </c:pt>
                      <c:pt idx="3271">
                        <c:v>1.3617476851863601</c:v>
                      </c:pt>
                      <c:pt idx="3272">
                        <c:v>1.3619907407405252</c:v>
                      </c:pt>
                      <c:pt idx="3273">
                        <c:v>1.3622337962946902</c:v>
                      </c:pt>
                      <c:pt idx="3274">
                        <c:v>1.3624768518488553</c:v>
                      </c:pt>
                      <c:pt idx="3275">
                        <c:v>1.3627199074102962</c:v>
                      </c:pt>
                      <c:pt idx="3276">
                        <c:v>1.3629629629644613</c:v>
                      </c:pt>
                      <c:pt idx="3277">
                        <c:v>1.3632060185186263</c:v>
                      </c:pt>
                      <c:pt idx="3278">
                        <c:v>1.3634490740727914</c:v>
                      </c:pt>
                      <c:pt idx="3279">
                        <c:v>1.3636921296269564</c:v>
                      </c:pt>
                      <c:pt idx="3280">
                        <c:v>1.3639351851811214</c:v>
                      </c:pt>
                      <c:pt idx="3281">
                        <c:v>1.3641782407425624</c:v>
                      </c:pt>
                      <c:pt idx="3282">
                        <c:v>1.3644212962967275</c:v>
                      </c:pt>
                      <c:pt idx="3283">
                        <c:v>1.3646643518508925</c:v>
                      </c:pt>
                      <c:pt idx="3284">
                        <c:v>1.3649074074050576</c:v>
                      </c:pt>
                      <c:pt idx="3285">
                        <c:v>1.3651504629592226</c:v>
                      </c:pt>
                      <c:pt idx="3286">
                        <c:v>1.3653935185206636</c:v>
                      </c:pt>
                      <c:pt idx="3287">
                        <c:v>1.3656365740748286</c:v>
                      </c:pt>
                      <c:pt idx="3288">
                        <c:v>1.3658796296289937</c:v>
                      </c:pt>
                      <c:pt idx="3289">
                        <c:v>1.3661226851831587</c:v>
                      </c:pt>
                      <c:pt idx="3290">
                        <c:v>1.3663657407373238</c:v>
                      </c:pt>
                      <c:pt idx="3291">
                        <c:v>1.3666087962987647</c:v>
                      </c:pt>
                      <c:pt idx="3292">
                        <c:v>1.3668518518529298</c:v>
                      </c:pt>
                      <c:pt idx="3293">
                        <c:v>1.3670949074070948</c:v>
                      </c:pt>
                      <c:pt idx="3294">
                        <c:v>1.3673379629612599</c:v>
                      </c:pt>
                      <c:pt idx="3295">
                        <c:v>1.3675810185154249</c:v>
                      </c:pt>
                      <c:pt idx="3296">
                        <c:v>1.3678240740768659</c:v>
                      </c:pt>
                      <c:pt idx="3297">
                        <c:v>1.3680671296310309</c:v>
                      </c:pt>
                      <c:pt idx="3298">
                        <c:v>1.368310185185196</c:v>
                      </c:pt>
                      <c:pt idx="3299">
                        <c:v>1.368553240739361</c:v>
                      </c:pt>
                      <c:pt idx="3300">
                        <c:v>1.3687962962935261</c:v>
                      </c:pt>
                      <c:pt idx="3301">
                        <c:v>1.3690393518549671</c:v>
                      </c:pt>
                      <c:pt idx="3302">
                        <c:v>1.3692824074091321</c:v>
                      </c:pt>
                      <c:pt idx="3303">
                        <c:v>1.3695254629632971</c:v>
                      </c:pt>
                      <c:pt idx="3304">
                        <c:v>1.3697685185174622</c:v>
                      </c:pt>
                      <c:pt idx="3305">
                        <c:v>1.3700115740716272</c:v>
                      </c:pt>
                      <c:pt idx="3306">
                        <c:v>1.3702546296257923</c:v>
                      </c:pt>
                      <c:pt idx="3307">
                        <c:v>1.3704976851872332</c:v>
                      </c:pt>
                      <c:pt idx="3308">
                        <c:v>1.3707407407413983</c:v>
                      </c:pt>
                      <c:pt idx="3309">
                        <c:v>1.3709837962955633</c:v>
                      </c:pt>
                      <c:pt idx="3310">
                        <c:v>1.3712268518497284</c:v>
                      </c:pt>
                      <c:pt idx="3311">
                        <c:v>1.3714699074038934</c:v>
                      </c:pt>
                      <c:pt idx="3312">
                        <c:v>1.3717129629653344</c:v>
                      </c:pt>
                      <c:pt idx="3313">
                        <c:v>1.3719560185194994</c:v>
                      </c:pt>
                      <c:pt idx="3314">
                        <c:v>1.3722106481504441</c:v>
                      </c:pt>
                      <c:pt idx="3315">
                        <c:v>1.3724537037046092</c:v>
                      </c:pt>
                      <c:pt idx="3316">
                        <c:v>1.3726967592587742</c:v>
                      </c:pt>
                      <c:pt idx="3317">
                        <c:v>1.3729398148129393</c:v>
                      </c:pt>
                      <c:pt idx="3318">
                        <c:v>1.3731828703671043</c:v>
                      </c:pt>
                      <c:pt idx="3319">
                        <c:v>1.3734259259285453</c:v>
                      </c:pt>
                      <c:pt idx="3320">
                        <c:v>1.3736689814827103</c:v>
                      </c:pt>
                      <c:pt idx="3321">
                        <c:v>1.3739120370368754</c:v>
                      </c:pt>
                      <c:pt idx="3322">
                        <c:v>1.3741550925910404</c:v>
                      </c:pt>
                      <c:pt idx="3323">
                        <c:v>1.3743981481452054</c:v>
                      </c:pt>
                      <c:pt idx="3324">
                        <c:v>1.3746412037066464</c:v>
                      </c:pt>
                      <c:pt idx="3325">
                        <c:v>1.3748842592608115</c:v>
                      </c:pt>
                      <c:pt idx="3326">
                        <c:v>1.3751273148149765</c:v>
                      </c:pt>
                      <c:pt idx="3327">
                        <c:v>1.3753703703691416</c:v>
                      </c:pt>
                      <c:pt idx="3328">
                        <c:v>1.3756134259233066</c:v>
                      </c:pt>
                      <c:pt idx="3329">
                        <c:v>1.3758564814774716</c:v>
                      </c:pt>
                      <c:pt idx="3330">
                        <c:v>1.3760995370389126</c:v>
                      </c:pt>
                      <c:pt idx="3331">
                        <c:v>1.3763425925930777</c:v>
                      </c:pt>
                      <c:pt idx="3332">
                        <c:v>1.3765856481472427</c:v>
                      </c:pt>
                      <c:pt idx="3333">
                        <c:v>1.3768287037014078</c:v>
                      </c:pt>
                      <c:pt idx="3334">
                        <c:v>1.3770717592555728</c:v>
                      </c:pt>
                      <c:pt idx="3335">
                        <c:v>1.3773148148170138</c:v>
                      </c:pt>
                      <c:pt idx="3336">
                        <c:v>1.3775578703711788</c:v>
                      </c:pt>
                      <c:pt idx="3337">
                        <c:v>1.3778009259253439</c:v>
                      </c:pt>
                      <c:pt idx="3338">
                        <c:v>1.3780439814795089</c:v>
                      </c:pt>
                      <c:pt idx="3339">
                        <c:v>1.3782870370336739</c:v>
                      </c:pt>
                      <c:pt idx="3340">
                        <c:v>1.3785300925951149</c:v>
                      </c:pt>
                      <c:pt idx="3341">
                        <c:v>1.37877314814928</c:v>
                      </c:pt>
                      <c:pt idx="3342">
                        <c:v>1.379016203703445</c:v>
                      </c:pt>
                      <c:pt idx="3343">
                        <c:v>1.3792592592576101</c:v>
                      </c:pt>
                      <c:pt idx="3344">
                        <c:v>1.3795023148117751</c:v>
                      </c:pt>
                      <c:pt idx="3345">
                        <c:v>1.3797453703732161</c:v>
                      </c:pt>
                      <c:pt idx="3346">
                        <c:v>1.3799884259273811</c:v>
                      </c:pt>
                      <c:pt idx="3347">
                        <c:v>1.3802314814815462</c:v>
                      </c:pt>
                      <c:pt idx="3348">
                        <c:v>1.3804745370357112</c:v>
                      </c:pt>
                      <c:pt idx="3349">
                        <c:v>1.3807175925898763</c:v>
                      </c:pt>
                      <c:pt idx="3350">
                        <c:v>1.3809606481440413</c:v>
                      </c:pt>
                      <c:pt idx="3351">
                        <c:v>1.3812037037054823</c:v>
                      </c:pt>
                      <c:pt idx="3352">
                        <c:v>1.3814467592596473</c:v>
                      </c:pt>
                      <c:pt idx="3353">
                        <c:v>1.3816898148138124</c:v>
                      </c:pt>
                      <c:pt idx="3354">
                        <c:v>1.3819328703679774</c:v>
                      </c:pt>
                      <c:pt idx="3355">
                        <c:v>1.3821759259221424</c:v>
                      </c:pt>
                      <c:pt idx="3356">
                        <c:v>1.3824189814835834</c:v>
                      </c:pt>
                      <c:pt idx="3357">
                        <c:v>1.3826620370377485</c:v>
                      </c:pt>
                      <c:pt idx="3358">
                        <c:v>1.3829050925919135</c:v>
                      </c:pt>
                      <c:pt idx="3359">
                        <c:v>1.3831481481460786</c:v>
                      </c:pt>
                      <c:pt idx="3360">
                        <c:v>1.3833912037002436</c:v>
                      </c:pt>
                      <c:pt idx="3361">
                        <c:v>1.3836342592616846</c:v>
                      </c:pt>
                      <c:pt idx="3362">
                        <c:v>1.3838773148158496</c:v>
                      </c:pt>
                      <c:pt idx="3363">
                        <c:v>1.3841319444467943</c:v>
                      </c:pt>
                      <c:pt idx="3364">
                        <c:v>1.3843750000009594</c:v>
                      </c:pt>
                      <c:pt idx="3365">
                        <c:v>1.3846180555551244</c:v>
                      </c:pt>
                      <c:pt idx="3366">
                        <c:v>1.3848611111092894</c:v>
                      </c:pt>
                      <c:pt idx="3367">
                        <c:v>1.3851041666634545</c:v>
                      </c:pt>
                      <c:pt idx="3368">
                        <c:v>1.3853472222248955</c:v>
                      </c:pt>
                      <c:pt idx="3369">
                        <c:v>1.3855902777790605</c:v>
                      </c:pt>
                      <c:pt idx="3370">
                        <c:v>1.3858333333332256</c:v>
                      </c:pt>
                      <c:pt idx="3371">
                        <c:v>1.3860763888873906</c:v>
                      </c:pt>
                      <c:pt idx="3372">
                        <c:v>1.3863194444415556</c:v>
                      </c:pt>
                      <c:pt idx="3373">
                        <c:v>1.3865625000029966</c:v>
                      </c:pt>
                      <c:pt idx="3374">
                        <c:v>1.3868055555571617</c:v>
                      </c:pt>
                      <c:pt idx="3375">
                        <c:v>1.3870486111113267</c:v>
                      </c:pt>
                      <c:pt idx="3376">
                        <c:v>1.3872916666654918</c:v>
                      </c:pt>
                      <c:pt idx="3377">
                        <c:v>1.3875347222196568</c:v>
                      </c:pt>
                      <c:pt idx="3378">
                        <c:v>1.3877777777738218</c:v>
                      </c:pt>
                      <c:pt idx="3379">
                        <c:v>1.3880208333352628</c:v>
                      </c:pt>
                      <c:pt idx="3380">
                        <c:v>1.3882638888894279</c:v>
                      </c:pt>
                      <c:pt idx="3381">
                        <c:v>1.3885069444435929</c:v>
                      </c:pt>
                      <c:pt idx="3382">
                        <c:v>1.3887499999977579</c:v>
                      </c:pt>
                      <c:pt idx="3383">
                        <c:v>1.388993055551923</c:v>
                      </c:pt>
                      <c:pt idx="3384">
                        <c:v>1.389236111113364</c:v>
                      </c:pt>
                      <c:pt idx="3385">
                        <c:v>1.389479166667529</c:v>
                      </c:pt>
                      <c:pt idx="3386">
                        <c:v>1.3897222222216941</c:v>
                      </c:pt>
                      <c:pt idx="3387">
                        <c:v>1.3899652777758591</c:v>
                      </c:pt>
                      <c:pt idx="3388">
                        <c:v>1.3902083333300241</c:v>
                      </c:pt>
                      <c:pt idx="3389">
                        <c:v>1.3904513888914651</c:v>
                      </c:pt>
                      <c:pt idx="3390">
                        <c:v>1.3906944444456302</c:v>
                      </c:pt>
                      <c:pt idx="3391">
                        <c:v>1.3909374999997952</c:v>
                      </c:pt>
                      <c:pt idx="3392">
                        <c:v>1.3911805555539603</c:v>
                      </c:pt>
                      <c:pt idx="3393">
                        <c:v>1.3914236111081253</c:v>
                      </c:pt>
                      <c:pt idx="3394">
                        <c:v>1.3916666666695663</c:v>
                      </c:pt>
                      <c:pt idx="3395">
                        <c:v>1.3919097222237313</c:v>
                      </c:pt>
                      <c:pt idx="3396">
                        <c:v>1.3921527777778964</c:v>
                      </c:pt>
                      <c:pt idx="3397">
                        <c:v>1.3923958333320614</c:v>
                      </c:pt>
                      <c:pt idx="3398">
                        <c:v>1.3926388888862264</c:v>
                      </c:pt>
                      <c:pt idx="3399">
                        <c:v>1.3928819444403915</c:v>
                      </c:pt>
                      <c:pt idx="3400">
                        <c:v>1.3931250000018325</c:v>
                      </c:pt>
                      <c:pt idx="3401">
                        <c:v>1.3933680555559975</c:v>
                      </c:pt>
                      <c:pt idx="3402">
                        <c:v>1.3936111111101626</c:v>
                      </c:pt>
                      <c:pt idx="3403">
                        <c:v>1.3938541666643276</c:v>
                      </c:pt>
                      <c:pt idx="3404">
                        <c:v>1.3940972222184926</c:v>
                      </c:pt>
                      <c:pt idx="3405">
                        <c:v>1.3943402777799336</c:v>
                      </c:pt>
                      <c:pt idx="3406">
                        <c:v>1.3945833333340987</c:v>
                      </c:pt>
                      <c:pt idx="3407">
                        <c:v>1.3948263888882637</c:v>
                      </c:pt>
                      <c:pt idx="3408">
                        <c:v>1.3950694444424288</c:v>
                      </c:pt>
                      <c:pt idx="3409">
                        <c:v>1.3953124999965938</c:v>
                      </c:pt>
                      <c:pt idx="3410">
                        <c:v>1.3955555555580348</c:v>
                      </c:pt>
                      <c:pt idx="3411">
                        <c:v>1.3958101851817035</c:v>
                      </c:pt>
                      <c:pt idx="3412">
                        <c:v>1.3960532407431445</c:v>
                      </c:pt>
                      <c:pt idx="3413">
                        <c:v>1.3962962962973096</c:v>
                      </c:pt>
                      <c:pt idx="3414">
                        <c:v>1.3965393518514746</c:v>
                      </c:pt>
                      <c:pt idx="3415">
                        <c:v>1.3967824074056396</c:v>
                      </c:pt>
                      <c:pt idx="3416">
                        <c:v>1.3970254629598047</c:v>
                      </c:pt>
                      <c:pt idx="3417">
                        <c:v>1.3972685185212457</c:v>
                      </c:pt>
                      <c:pt idx="3418">
                        <c:v>1.3975115740754107</c:v>
                      </c:pt>
                      <c:pt idx="3419">
                        <c:v>1.3977546296295758</c:v>
                      </c:pt>
                      <c:pt idx="3420">
                        <c:v>1.3979976851837408</c:v>
                      </c:pt>
                      <c:pt idx="3421">
                        <c:v>1.3982407407379058</c:v>
                      </c:pt>
                      <c:pt idx="3422">
                        <c:v>1.3984837962993468</c:v>
                      </c:pt>
                      <c:pt idx="3423">
                        <c:v>1.3987268518535119</c:v>
                      </c:pt>
                      <c:pt idx="3424">
                        <c:v>1.3989699074076769</c:v>
                      </c:pt>
                      <c:pt idx="3425">
                        <c:v>1.3992129629618419</c:v>
                      </c:pt>
                      <c:pt idx="3426">
                        <c:v>1.399456018516007</c:v>
                      </c:pt>
                      <c:pt idx="3427">
                        <c:v>1.399699074070172</c:v>
                      </c:pt>
                      <c:pt idx="3428">
                        <c:v>1.399942129631613</c:v>
                      </c:pt>
                      <c:pt idx="3429">
                        <c:v>1.4001851851857781</c:v>
                      </c:pt>
                      <c:pt idx="3430">
                        <c:v>1.4004282407399431</c:v>
                      </c:pt>
                      <c:pt idx="3431">
                        <c:v>1.4006712962941081</c:v>
                      </c:pt>
                      <c:pt idx="3432">
                        <c:v>1.4009143518482732</c:v>
                      </c:pt>
                      <c:pt idx="3433">
                        <c:v>1.4011574074097142</c:v>
                      </c:pt>
                      <c:pt idx="3434">
                        <c:v>1.4014004629638792</c:v>
                      </c:pt>
                      <c:pt idx="3435">
                        <c:v>1.4016435185180443</c:v>
                      </c:pt>
                      <c:pt idx="3436">
                        <c:v>1.4018865740722093</c:v>
                      </c:pt>
                      <c:pt idx="3437">
                        <c:v>1.4021296296263743</c:v>
                      </c:pt>
                      <c:pt idx="3438">
                        <c:v>1.4023726851878153</c:v>
                      </c:pt>
                      <c:pt idx="3439">
                        <c:v>1.4026157407419804</c:v>
                      </c:pt>
                      <c:pt idx="3440">
                        <c:v>1.4028587962961454</c:v>
                      </c:pt>
                      <c:pt idx="3441">
                        <c:v>1.4031018518503104</c:v>
                      </c:pt>
                      <c:pt idx="3442">
                        <c:v>1.4033449074044755</c:v>
                      </c:pt>
                      <c:pt idx="3443">
                        <c:v>1.4035879629659165</c:v>
                      </c:pt>
                      <c:pt idx="3444">
                        <c:v>1.4038310185200815</c:v>
                      </c:pt>
                      <c:pt idx="3445">
                        <c:v>1.4040740740742466</c:v>
                      </c:pt>
                      <c:pt idx="3446">
                        <c:v>1.4043171296284116</c:v>
                      </c:pt>
                      <c:pt idx="3447">
                        <c:v>1.4045601851825766</c:v>
                      </c:pt>
                      <c:pt idx="3448">
                        <c:v>1.4048032407367417</c:v>
                      </c:pt>
                      <c:pt idx="3449">
                        <c:v>1.4050462962981827</c:v>
                      </c:pt>
                      <c:pt idx="3450">
                        <c:v>1.4052893518523477</c:v>
                      </c:pt>
                      <c:pt idx="3451">
                        <c:v>1.4055324074065128</c:v>
                      </c:pt>
                      <c:pt idx="3452">
                        <c:v>1.4057754629606778</c:v>
                      </c:pt>
                      <c:pt idx="3453">
                        <c:v>1.4060185185148428</c:v>
                      </c:pt>
                      <c:pt idx="3454">
                        <c:v>1.4062615740762838</c:v>
                      </c:pt>
                      <c:pt idx="3455">
                        <c:v>1.4065046296304489</c:v>
                      </c:pt>
                      <c:pt idx="3456">
                        <c:v>1.4067476851846139</c:v>
                      </c:pt>
                      <c:pt idx="3457">
                        <c:v>1.4069907407387789</c:v>
                      </c:pt>
                      <c:pt idx="3458">
                        <c:v>1.407233796292944</c:v>
                      </c:pt>
                      <c:pt idx="3459">
                        <c:v>1.407476851854385</c:v>
                      </c:pt>
                      <c:pt idx="3460">
                        <c:v>1.4077314814780537</c:v>
                      </c:pt>
                      <c:pt idx="3461">
                        <c:v>1.4079745370394947</c:v>
                      </c:pt>
                      <c:pt idx="3462">
                        <c:v>1.4082175925936598</c:v>
                      </c:pt>
                      <c:pt idx="3463">
                        <c:v>1.4084606481478248</c:v>
                      </c:pt>
                      <c:pt idx="3464">
                        <c:v>1.4087037037019898</c:v>
                      </c:pt>
                      <c:pt idx="3465">
                        <c:v>1.4089467592561549</c:v>
                      </c:pt>
                      <c:pt idx="3466">
                        <c:v>1.4091898148175959</c:v>
                      </c:pt>
                      <c:pt idx="3467">
                        <c:v>1.4094328703717609</c:v>
                      </c:pt>
                      <c:pt idx="3468">
                        <c:v>1.4096759259259259</c:v>
                      </c:pt>
                      <c:pt idx="3469">
                        <c:v>1.409918981480091</c:v>
                      </c:pt>
                      <c:pt idx="3470">
                        <c:v>1.410162037034256</c:v>
                      </c:pt>
                      <c:pt idx="3471">
                        <c:v>1.410405092595697</c:v>
                      </c:pt>
                      <c:pt idx="3472">
                        <c:v>1.4106481481498621</c:v>
                      </c:pt>
                      <c:pt idx="3473">
                        <c:v>1.4108912037040271</c:v>
                      </c:pt>
                      <c:pt idx="3474">
                        <c:v>1.4111342592581921</c:v>
                      </c:pt>
                      <c:pt idx="3475">
                        <c:v>1.4113773148123572</c:v>
                      </c:pt>
                      <c:pt idx="3476">
                        <c:v>1.4116203703665222</c:v>
                      </c:pt>
                      <c:pt idx="3477">
                        <c:v>1.4118634259279632</c:v>
                      </c:pt>
                      <c:pt idx="3478">
                        <c:v>1.4121064814821283</c:v>
                      </c:pt>
                      <c:pt idx="3479">
                        <c:v>1.4123495370362933</c:v>
                      </c:pt>
                      <c:pt idx="3480">
                        <c:v>1.4125925925904583</c:v>
                      </c:pt>
                      <c:pt idx="3481">
                        <c:v>1.4128356481446234</c:v>
                      </c:pt>
                      <c:pt idx="3482">
                        <c:v>1.4130787037060644</c:v>
                      </c:pt>
                      <c:pt idx="3483">
                        <c:v>1.4133217592602294</c:v>
                      </c:pt>
                      <c:pt idx="3484">
                        <c:v>1.4135648148143944</c:v>
                      </c:pt>
                      <c:pt idx="3485">
                        <c:v>1.4138078703685595</c:v>
                      </c:pt>
                      <c:pt idx="3486">
                        <c:v>1.4140509259227245</c:v>
                      </c:pt>
                      <c:pt idx="3487">
                        <c:v>1.4142939814841655</c:v>
                      </c:pt>
                      <c:pt idx="3488">
                        <c:v>1.4145370370383306</c:v>
                      </c:pt>
                      <c:pt idx="3489">
                        <c:v>1.4147800925924956</c:v>
                      </c:pt>
                      <c:pt idx="3490">
                        <c:v>1.4150231481466606</c:v>
                      </c:pt>
                      <c:pt idx="3491">
                        <c:v>1.4152662037008257</c:v>
                      </c:pt>
                      <c:pt idx="3492">
                        <c:v>1.4155092592622667</c:v>
                      </c:pt>
                      <c:pt idx="3493">
                        <c:v>1.4157523148164317</c:v>
                      </c:pt>
                      <c:pt idx="3494">
                        <c:v>1.4159953703705968</c:v>
                      </c:pt>
                      <c:pt idx="3495">
                        <c:v>1.4162384259247618</c:v>
                      </c:pt>
                      <c:pt idx="3496">
                        <c:v>1.4164814814789268</c:v>
                      </c:pt>
                      <c:pt idx="3497">
                        <c:v>1.4167245370330919</c:v>
                      </c:pt>
                      <c:pt idx="3498">
                        <c:v>1.4169675925945329</c:v>
                      </c:pt>
                      <c:pt idx="3499">
                        <c:v>1.4172106481486979</c:v>
                      </c:pt>
                      <c:pt idx="3500">
                        <c:v>1.4174537037028629</c:v>
                      </c:pt>
                      <c:pt idx="3501">
                        <c:v>1.417696759257028</c:v>
                      </c:pt>
                      <c:pt idx="3502">
                        <c:v>1.417939814811193</c:v>
                      </c:pt>
                      <c:pt idx="3503">
                        <c:v>1.418182870372634</c:v>
                      </c:pt>
                      <c:pt idx="3504">
                        <c:v>1.4184259259267991</c:v>
                      </c:pt>
                      <c:pt idx="3505">
                        <c:v>1.4186689814809641</c:v>
                      </c:pt>
                      <c:pt idx="3506">
                        <c:v>1.4189120370351291</c:v>
                      </c:pt>
                      <c:pt idx="3507">
                        <c:v>1.4191550925892942</c:v>
                      </c:pt>
                      <c:pt idx="3508">
                        <c:v>1.4194097222202389</c:v>
                      </c:pt>
                      <c:pt idx="3509">
                        <c:v>1.4196527777744039</c:v>
                      </c:pt>
                      <c:pt idx="3510">
                        <c:v>1.4198958333358449</c:v>
                      </c:pt>
                      <c:pt idx="3511">
                        <c:v>1.4201388888900099</c:v>
                      </c:pt>
                      <c:pt idx="3512">
                        <c:v>1.420381944444175</c:v>
                      </c:pt>
                      <c:pt idx="3513">
                        <c:v>1.42062499999834</c:v>
                      </c:pt>
                      <c:pt idx="3514">
                        <c:v>1.4208680555525051</c:v>
                      </c:pt>
                      <c:pt idx="3515">
                        <c:v>1.4211111111139461</c:v>
                      </c:pt>
                      <c:pt idx="3516">
                        <c:v>1.4213541666681111</c:v>
                      </c:pt>
                      <c:pt idx="3517">
                        <c:v>1.4215972222222761</c:v>
                      </c:pt>
                      <c:pt idx="3518">
                        <c:v>1.4218402777764412</c:v>
                      </c:pt>
                      <c:pt idx="3519">
                        <c:v>1.4220833333306062</c:v>
                      </c:pt>
                      <c:pt idx="3520">
                        <c:v>1.4223263888847713</c:v>
                      </c:pt>
                      <c:pt idx="3521">
                        <c:v>1.4225694444462123</c:v>
                      </c:pt>
                      <c:pt idx="3522">
                        <c:v>1.4228125000003773</c:v>
                      </c:pt>
                      <c:pt idx="3523">
                        <c:v>1.4230555555545423</c:v>
                      </c:pt>
                      <c:pt idx="3524">
                        <c:v>1.4232986111087074</c:v>
                      </c:pt>
                      <c:pt idx="3525">
                        <c:v>1.4235416666628724</c:v>
                      </c:pt>
                      <c:pt idx="3526">
                        <c:v>1.4237847222243134</c:v>
                      </c:pt>
                      <c:pt idx="3527">
                        <c:v>1.4240277777784784</c:v>
                      </c:pt>
                      <c:pt idx="3528">
                        <c:v>1.4242708333326435</c:v>
                      </c:pt>
                      <c:pt idx="3529">
                        <c:v>1.4245138888868085</c:v>
                      </c:pt>
                      <c:pt idx="3530">
                        <c:v>1.4247569444409736</c:v>
                      </c:pt>
                      <c:pt idx="3531">
                        <c:v>1.4250000000024146</c:v>
                      </c:pt>
                      <c:pt idx="3532">
                        <c:v>1.4252430555565796</c:v>
                      </c:pt>
                      <c:pt idx="3533">
                        <c:v>1.4254861111107446</c:v>
                      </c:pt>
                      <c:pt idx="3534">
                        <c:v>1.4257291666649097</c:v>
                      </c:pt>
                      <c:pt idx="3535">
                        <c:v>1.4259722222190747</c:v>
                      </c:pt>
                      <c:pt idx="3536">
                        <c:v>1.4262152777805157</c:v>
                      </c:pt>
                      <c:pt idx="3537">
                        <c:v>1.4264583333346808</c:v>
                      </c:pt>
                      <c:pt idx="3538">
                        <c:v>1.4267013888888458</c:v>
                      </c:pt>
                      <c:pt idx="3539">
                        <c:v>1.4269444444430108</c:v>
                      </c:pt>
                      <c:pt idx="3540">
                        <c:v>1.4271874999971759</c:v>
                      </c:pt>
                      <c:pt idx="3541">
                        <c:v>1.4274305555586169</c:v>
                      </c:pt>
                      <c:pt idx="3542">
                        <c:v>1.4276736111127819</c:v>
                      </c:pt>
                      <c:pt idx="3543">
                        <c:v>1.4279166666669469</c:v>
                      </c:pt>
                      <c:pt idx="3544">
                        <c:v>1.428159722221112</c:v>
                      </c:pt>
                      <c:pt idx="3545">
                        <c:v>1.428402777775277</c:v>
                      </c:pt>
                      <c:pt idx="3546">
                        <c:v>1.4286458333294421</c:v>
                      </c:pt>
                      <c:pt idx="3547">
                        <c:v>1.4288888888908831</c:v>
                      </c:pt>
                      <c:pt idx="3548">
                        <c:v>1.4291319444450481</c:v>
                      </c:pt>
                      <c:pt idx="3549">
                        <c:v>1.4293749999992131</c:v>
                      </c:pt>
                      <c:pt idx="3550">
                        <c:v>1.4296180555533782</c:v>
                      </c:pt>
                      <c:pt idx="3551">
                        <c:v>1.4298611111075432</c:v>
                      </c:pt>
                      <c:pt idx="3552">
                        <c:v>1.4301041666689842</c:v>
                      </c:pt>
                      <c:pt idx="3553">
                        <c:v>1.4303472222231493</c:v>
                      </c:pt>
                      <c:pt idx="3554">
                        <c:v>1.4305902777773143</c:v>
                      </c:pt>
                      <c:pt idx="3555">
                        <c:v>1.4308333333314793</c:v>
                      </c:pt>
                      <c:pt idx="3556">
                        <c:v>1.4310763888856444</c:v>
                      </c:pt>
                      <c:pt idx="3557">
                        <c:v>1.4313310185165891</c:v>
                      </c:pt>
                      <c:pt idx="3558">
                        <c:v>1.4315740740707541</c:v>
                      </c:pt>
                      <c:pt idx="3559">
                        <c:v>1.4318171296321951</c:v>
                      </c:pt>
                      <c:pt idx="3560">
                        <c:v>1.4320601851863601</c:v>
                      </c:pt>
                      <c:pt idx="3561">
                        <c:v>1.4323032407405252</c:v>
                      </c:pt>
                      <c:pt idx="3562">
                        <c:v>1.4325462962946902</c:v>
                      </c:pt>
                      <c:pt idx="3563">
                        <c:v>1.4327893518488553</c:v>
                      </c:pt>
                      <c:pt idx="3564">
                        <c:v>1.4330324074102962</c:v>
                      </c:pt>
                      <c:pt idx="3565">
                        <c:v>1.4332754629644613</c:v>
                      </c:pt>
                      <c:pt idx="3566">
                        <c:v>1.4335185185186263</c:v>
                      </c:pt>
                      <c:pt idx="3567">
                        <c:v>1.4337615740727914</c:v>
                      </c:pt>
                      <c:pt idx="3568">
                        <c:v>1.4340046296269564</c:v>
                      </c:pt>
                      <c:pt idx="3569">
                        <c:v>1.4342476851811214</c:v>
                      </c:pt>
                      <c:pt idx="3570">
                        <c:v>1.4344907407425624</c:v>
                      </c:pt>
                      <c:pt idx="3571">
                        <c:v>1.4347337962967275</c:v>
                      </c:pt>
                      <c:pt idx="3572">
                        <c:v>1.4349768518508925</c:v>
                      </c:pt>
                      <c:pt idx="3573">
                        <c:v>1.4352199074050576</c:v>
                      </c:pt>
                      <c:pt idx="3574">
                        <c:v>1.4354629629592226</c:v>
                      </c:pt>
                      <c:pt idx="3575">
                        <c:v>1.4357060185206636</c:v>
                      </c:pt>
                      <c:pt idx="3576">
                        <c:v>1.4359490740748286</c:v>
                      </c:pt>
                      <c:pt idx="3577">
                        <c:v>1.4361921296289937</c:v>
                      </c:pt>
                      <c:pt idx="3578">
                        <c:v>1.4364351851831587</c:v>
                      </c:pt>
                      <c:pt idx="3579">
                        <c:v>1.4366782407373238</c:v>
                      </c:pt>
                      <c:pt idx="3580">
                        <c:v>1.4369212962987647</c:v>
                      </c:pt>
                      <c:pt idx="3581">
                        <c:v>1.4371643518529298</c:v>
                      </c:pt>
                      <c:pt idx="3582">
                        <c:v>1.4374074074070948</c:v>
                      </c:pt>
                      <c:pt idx="3583">
                        <c:v>1.4376504629612599</c:v>
                      </c:pt>
                      <c:pt idx="3584">
                        <c:v>1.4378935185154249</c:v>
                      </c:pt>
                      <c:pt idx="3585">
                        <c:v>1.4381365740768659</c:v>
                      </c:pt>
                      <c:pt idx="3586">
                        <c:v>1.4383796296310309</c:v>
                      </c:pt>
                      <c:pt idx="3587">
                        <c:v>1.438622685185196</c:v>
                      </c:pt>
                      <c:pt idx="3588">
                        <c:v>1.438865740739361</c:v>
                      </c:pt>
                      <c:pt idx="3589">
                        <c:v>1.4391087962935261</c:v>
                      </c:pt>
                      <c:pt idx="3590">
                        <c:v>1.4393518518549671</c:v>
                      </c:pt>
                      <c:pt idx="3591">
                        <c:v>1.4395949074091321</c:v>
                      </c:pt>
                      <c:pt idx="3592">
                        <c:v>1.4398379629632971</c:v>
                      </c:pt>
                      <c:pt idx="3593">
                        <c:v>1.4400810185174622</c:v>
                      </c:pt>
                      <c:pt idx="3594">
                        <c:v>1.4403240740716272</c:v>
                      </c:pt>
                      <c:pt idx="3595">
                        <c:v>1.4405671296257923</c:v>
                      </c:pt>
                      <c:pt idx="3596">
                        <c:v>1.4408101851872332</c:v>
                      </c:pt>
                      <c:pt idx="3597">
                        <c:v>1.4410532407413983</c:v>
                      </c:pt>
                      <c:pt idx="3598">
                        <c:v>1.4412962962955633</c:v>
                      </c:pt>
                      <c:pt idx="3599">
                        <c:v>1.4415393518497284</c:v>
                      </c:pt>
                      <c:pt idx="3600">
                        <c:v>1.4417824074038934</c:v>
                      </c:pt>
                      <c:pt idx="3601">
                        <c:v>1.4420254629653344</c:v>
                      </c:pt>
                      <c:pt idx="3602">
                        <c:v>1.4422685185194994</c:v>
                      </c:pt>
                      <c:pt idx="3603">
                        <c:v>1.4425115740736645</c:v>
                      </c:pt>
                      <c:pt idx="3604">
                        <c:v>1.4427546296278295</c:v>
                      </c:pt>
                      <c:pt idx="3605">
                        <c:v>1.4430092592587742</c:v>
                      </c:pt>
                      <c:pt idx="3606">
                        <c:v>1.4432523148129393</c:v>
                      </c:pt>
                      <c:pt idx="3607">
                        <c:v>1.4434953703671043</c:v>
                      </c:pt>
                      <c:pt idx="3608">
                        <c:v>1.4437384259285453</c:v>
                      </c:pt>
                      <c:pt idx="3609">
                        <c:v>1.4439814814827103</c:v>
                      </c:pt>
                      <c:pt idx="3610">
                        <c:v>1.4442245370368754</c:v>
                      </c:pt>
                      <c:pt idx="3611">
                        <c:v>1.4444675925910404</c:v>
                      </c:pt>
                      <c:pt idx="3612">
                        <c:v>1.4447106481452054</c:v>
                      </c:pt>
                      <c:pt idx="3613">
                        <c:v>1.4449537037066464</c:v>
                      </c:pt>
                      <c:pt idx="3614">
                        <c:v>1.4451967592608115</c:v>
                      </c:pt>
                      <c:pt idx="3615">
                        <c:v>1.4454398148149765</c:v>
                      </c:pt>
                      <c:pt idx="3616">
                        <c:v>1.4456828703691416</c:v>
                      </c:pt>
                      <c:pt idx="3617">
                        <c:v>1.4459259259233066</c:v>
                      </c:pt>
                      <c:pt idx="3618">
                        <c:v>1.4461689814774716</c:v>
                      </c:pt>
                      <c:pt idx="3619">
                        <c:v>1.4464120370389126</c:v>
                      </c:pt>
                      <c:pt idx="3620">
                        <c:v>1.4466550925930777</c:v>
                      </c:pt>
                      <c:pt idx="3621">
                        <c:v>1.4468981481472427</c:v>
                      </c:pt>
                      <c:pt idx="3622">
                        <c:v>1.4471412037014078</c:v>
                      </c:pt>
                      <c:pt idx="3623">
                        <c:v>1.4473842592555728</c:v>
                      </c:pt>
                      <c:pt idx="3624">
                        <c:v>1.4476273148170138</c:v>
                      </c:pt>
                      <c:pt idx="3625">
                        <c:v>1.4478703703711788</c:v>
                      </c:pt>
                      <c:pt idx="3626">
                        <c:v>1.4481134259253439</c:v>
                      </c:pt>
                      <c:pt idx="3627">
                        <c:v>1.4483564814795089</c:v>
                      </c:pt>
                      <c:pt idx="3628">
                        <c:v>1.4485995370336739</c:v>
                      </c:pt>
                      <c:pt idx="3629">
                        <c:v>1.4488425925951149</c:v>
                      </c:pt>
                      <c:pt idx="3630">
                        <c:v>1.44908564814928</c:v>
                      </c:pt>
                      <c:pt idx="3631">
                        <c:v>1.449328703703445</c:v>
                      </c:pt>
                      <c:pt idx="3632">
                        <c:v>1.4495717592576101</c:v>
                      </c:pt>
                      <c:pt idx="3633">
                        <c:v>1.4498148148117751</c:v>
                      </c:pt>
                      <c:pt idx="3634">
                        <c:v>1.4500578703732161</c:v>
                      </c:pt>
                      <c:pt idx="3635">
                        <c:v>1.4503009259273811</c:v>
                      </c:pt>
                      <c:pt idx="3636">
                        <c:v>1.4505439814815462</c:v>
                      </c:pt>
                      <c:pt idx="3637">
                        <c:v>1.4507870370357112</c:v>
                      </c:pt>
                      <c:pt idx="3638">
                        <c:v>1.4510300925898763</c:v>
                      </c:pt>
                      <c:pt idx="3639">
                        <c:v>1.4512731481440413</c:v>
                      </c:pt>
                      <c:pt idx="3640">
                        <c:v>1.4515162037054823</c:v>
                      </c:pt>
                      <c:pt idx="3641">
                        <c:v>1.4517592592596473</c:v>
                      </c:pt>
                      <c:pt idx="3642">
                        <c:v>1.4520023148138124</c:v>
                      </c:pt>
                      <c:pt idx="3643">
                        <c:v>1.4522453703679774</c:v>
                      </c:pt>
                      <c:pt idx="3644">
                        <c:v>1.4524884259221424</c:v>
                      </c:pt>
                      <c:pt idx="3645">
                        <c:v>1.4527314814835834</c:v>
                      </c:pt>
                      <c:pt idx="3646">
                        <c:v>1.4529745370377485</c:v>
                      </c:pt>
                      <c:pt idx="3647">
                        <c:v>1.4532175925919135</c:v>
                      </c:pt>
                      <c:pt idx="3648">
                        <c:v>1.4534606481460786</c:v>
                      </c:pt>
                      <c:pt idx="3649">
                        <c:v>1.4537037037002436</c:v>
                      </c:pt>
                      <c:pt idx="3650">
                        <c:v>1.4539467592616846</c:v>
                      </c:pt>
                      <c:pt idx="3651">
                        <c:v>1.4541898148158496</c:v>
                      </c:pt>
                      <c:pt idx="3652">
                        <c:v>1.4544328703700147</c:v>
                      </c:pt>
                      <c:pt idx="3653">
                        <c:v>1.4546759259241797</c:v>
                      </c:pt>
                      <c:pt idx="3654">
                        <c:v>1.4549305555551244</c:v>
                      </c:pt>
                      <c:pt idx="3655">
                        <c:v>1.4551736111092894</c:v>
                      </c:pt>
                      <c:pt idx="3656">
                        <c:v>1.4554166666634545</c:v>
                      </c:pt>
                      <c:pt idx="3657">
                        <c:v>1.4556597222248955</c:v>
                      </c:pt>
                      <c:pt idx="3658">
                        <c:v>1.4559027777790605</c:v>
                      </c:pt>
                      <c:pt idx="3659">
                        <c:v>1.4561458333332256</c:v>
                      </c:pt>
                      <c:pt idx="3660">
                        <c:v>1.4563888888873906</c:v>
                      </c:pt>
                      <c:pt idx="3661">
                        <c:v>1.4566319444415556</c:v>
                      </c:pt>
                      <c:pt idx="3662">
                        <c:v>1.4568750000029966</c:v>
                      </c:pt>
                      <c:pt idx="3663">
                        <c:v>1.4571180555571617</c:v>
                      </c:pt>
                      <c:pt idx="3664">
                        <c:v>1.4573611111113267</c:v>
                      </c:pt>
                      <c:pt idx="3665">
                        <c:v>1.4576041666654918</c:v>
                      </c:pt>
                      <c:pt idx="3666">
                        <c:v>1.4578472222196568</c:v>
                      </c:pt>
                      <c:pt idx="3667">
                        <c:v>1.4580902777738218</c:v>
                      </c:pt>
                      <c:pt idx="3668">
                        <c:v>1.4583333333352628</c:v>
                      </c:pt>
                      <c:pt idx="3669">
                        <c:v>1.4585763888894279</c:v>
                      </c:pt>
                      <c:pt idx="3670">
                        <c:v>1.4588194444435929</c:v>
                      </c:pt>
                      <c:pt idx="3671">
                        <c:v>1.4590624999977579</c:v>
                      </c:pt>
                      <c:pt idx="3672">
                        <c:v>1.459305555551923</c:v>
                      </c:pt>
                      <c:pt idx="3673">
                        <c:v>1.459548611113364</c:v>
                      </c:pt>
                      <c:pt idx="3674">
                        <c:v>1.459791666667529</c:v>
                      </c:pt>
                      <c:pt idx="3675">
                        <c:v>1.4600347222216941</c:v>
                      </c:pt>
                      <c:pt idx="3676">
                        <c:v>1.4602777777758591</c:v>
                      </c:pt>
                      <c:pt idx="3677">
                        <c:v>1.4605208333300241</c:v>
                      </c:pt>
                      <c:pt idx="3678">
                        <c:v>1.4607638888914651</c:v>
                      </c:pt>
                      <c:pt idx="3679">
                        <c:v>1.4610069444456302</c:v>
                      </c:pt>
                      <c:pt idx="3680">
                        <c:v>1.4612499999997952</c:v>
                      </c:pt>
                      <c:pt idx="3681">
                        <c:v>1.4614930555539603</c:v>
                      </c:pt>
                      <c:pt idx="3682">
                        <c:v>1.4617361111081253</c:v>
                      </c:pt>
                      <c:pt idx="3683">
                        <c:v>1.4619791666695663</c:v>
                      </c:pt>
                      <c:pt idx="3684">
                        <c:v>1.4622222222237313</c:v>
                      </c:pt>
                      <c:pt idx="3685">
                        <c:v>1.4624652777778964</c:v>
                      </c:pt>
                      <c:pt idx="3686">
                        <c:v>1.4627083333320614</c:v>
                      </c:pt>
                      <c:pt idx="3687">
                        <c:v>1.4629513888862264</c:v>
                      </c:pt>
                      <c:pt idx="3688">
                        <c:v>1.4631944444403915</c:v>
                      </c:pt>
                      <c:pt idx="3689">
                        <c:v>1.4634375000018325</c:v>
                      </c:pt>
                      <c:pt idx="3690">
                        <c:v>1.4636805555559975</c:v>
                      </c:pt>
                      <c:pt idx="3691">
                        <c:v>1.4639236111101626</c:v>
                      </c:pt>
                      <c:pt idx="3692">
                        <c:v>1.4641666666643276</c:v>
                      </c:pt>
                      <c:pt idx="3693">
                        <c:v>1.4644097222184926</c:v>
                      </c:pt>
                      <c:pt idx="3694">
                        <c:v>1.4646527777799336</c:v>
                      </c:pt>
                      <c:pt idx="3695">
                        <c:v>1.4648958333340987</c:v>
                      </c:pt>
                      <c:pt idx="3696">
                        <c:v>1.4651388888882637</c:v>
                      </c:pt>
                      <c:pt idx="3697">
                        <c:v>1.4653819444424288</c:v>
                      </c:pt>
                      <c:pt idx="3698">
                        <c:v>1.4656249999965938</c:v>
                      </c:pt>
                      <c:pt idx="3699">
                        <c:v>1.4658680555580348</c:v>
                      </c:pt>
                      <c:pt idx="3700">
                        <c:v>1.4661111111121998</c:v>
                      </c:pt>
                      <c:pt idx="3701">
                        <c:v>1.4663541666663649</c:v>
                      </c:pt>
                      <c:pt idx="3702">
                        <c:v>1.4666087962973096</c:v>
                      </c:pt>
                      <c:pt idx="3703">
                        <c:v>1.4668518518514746</c:v>
                      </c:pt>
                      <c:pt idx="3704">
                        <c:v>1.4670949074056396</c:v>
                      </c:pt>
                      <c:pt idx="3705">
                        <c:v>1.4673379629598047</c:v>
                      </c:pt>
                      <c:pt idx="3706">
                        <c:v>1.4675810185212457</c:v>
                      </c:pt>
                      <c:pt idx="3707">
                        <c:v>1.4678240740754107</c:v>
                      </c:pt>
                      <c:pt idx="3708">
                        <c:v>1.4680671296295758</c:v>
                      </c:pt>
                      <c:pt idx="3709">
                        <c:v>1.4683101851837408</c:v>
                      </c:pt>
                      <c:pt idx="3710">
                        <c:v>1.4685532407379058</c:v>
                      </c:pt>
                      <c:pt idx="3711">
                        <c:v>1.4687962962993468</c:v>
                      </c:pt>
                      <c:pt idx="3712">
                        <c:v>1.4690393518535119</c:v>
                      </c:pt>
                      <c:pt idx="3713">
                        <c:v>1.4692824074076769</c:v>
                      </c:pt>
                      <c:pt idx="3714">
                        <c:v>1.4695254629618419</c:v>
                      </c:pt>
                      <c:pt idx="3715">
                        <c:v>1.469768518516007</c:v>
                      </c:pt>
                      <c:pt idx="3716">
                        <c:v>1.470011574070172</c:v>
                      </c:pt>
                      <c:pt idx="3717">
                        <c:v>1.470254629631613</c:v>
                      </c:pt>
                      <c:pt idx="3718">
                        <c:v>1.4704976851857781</c:v>
                      </c:pt>
                      <c:pt idx="3719">
                        <c:v>1.4707407407399431</c:v>
                      </c:pt>
                      <c:pt idx="3720">
                        <c:v>1.4709837962941081</c:v>
                      </c:pt>
                      <c:pt idx="3721">
                        <c:v>1.4712268518482732</c:v>
                      </c:pt>
                      <c:pt idx="3722">
                        <c:v>1.4714699074097142</c:v>
                      </c:pt>
                      <c:pt idx="3723">
                        <c:v>1.4717129629638792</c:v>
                      </c:pt>
                      <c:pt idx="3724">
                        <c:v>1.4719560185180443</c:v>
                      </c:pt>
                      <c:pt idx="3725">
                        <c:v>1.4721990740722093</c:v>
                      </c:pt>
                      <c:pt idx="3726">
                        <c:v>1.4724421296263743</c:v>
                      </c:pt>
                      <c:pt idx="3727">
                        <c:v>1.4726851851878153</c:v>
                      </c:pt>
                      <c:pt idx="3728">
                        <c:v>1.4729282407419804</c:v>
                      </c:pt>
                      <c:pt idx="3729">
                        <c:v>1.4731712962961454</c:v>
                      </c:pt>
                      <c:pt idx="3730">
                        <c:v>1.4734143518503104</c:v>
                      </c:pt>
                      <c:pt idx="3731">
                        <c:v>1.4736574074044755</c:v>
                      </c:pt>
                      <c:pt idx="3732">
                        <c:v>1.4739004629659165</c:v>
                      </c:pt>
                      <c:pt idx="3733">
                        <c:v>1.4741435185200815</c:v>
                      </c:pt>
                      <c:pt idx="3734">
                        <c:v>1.4743865740742466</c:v>
                      </c:pt>
                      <c:pt idx="3735">
                        <c:v>1.4746296296284116</c:v>
                      </c:pt>
                      <c:pt idx="3736">
                        <c:v>1.4748726851825766</c:v>
                      </c:pt>
                      <c:pt idx="3737">
                        <c:v>1.4751157407367417</c:v>
                      </c:pt>
                      <c:pt idx="3738">
                        <c:v>1.4753587962981827</c:v>
                      </c:pt>
                      <c:pt idx="3739">
                        <c:v>1.4756018518523477</c:v>
                      </c:pt>
                      <c:pt idx="3740">
                        <c:v>1.4758449074065128</c:v>
                      </c:pt>
                      <c:pt idx="3741">
                        <c:v>1.4760879629606778</c:v>
                      </c:pt>
                      <c:pt idx="3742">
                        <c:v>1.4763310185148428</c:v>
                      </c:pt>
                      <c:pt idx="3743">
                        <c:v>1.4765740740762838</c:v>
                      </c:pt>
                      <c:pt idx="3744">
                        <c:v>1.4768171296304489</c:v>
                      </c:pt>
                      <c:pt idx="3745">
                        <c:v>1.4770601851846139</c:v>
                      </c:pt>
                      <c:pt idx="3746">
                        <c:v>1.4773032407387789</c:v>
                      </c:pt>
                      <c:pt idx="3747">
                        <c:v>1.477546296292944</c:v>
                      </c:pt>
                      <c:pt idx="3748">
                        <c:v>1.477789351854385</c:v>
                      </c:pt>
                      <c:pt idx="3749">
                        <c:v>1.47803240740855</c:v>
                      </c:pt>
                      <c:pt idx="3750">
                        <c:v>1.4782870370394947</c:v>
                      </c:pt>
                      <c:pt idx="3751">
                        <c:v>1.4785300925936598</c:v>
                      </c:pt>
                      <c:pt idx="3752">
                        <c:v>1.4787731481478248</c:v>
                      </c:pt>
                      <c:pt idx="3753">
                        <c:v>1.4790162037019898</c:v>
                      </c:pt>
                      <c:pt idx="3754">
                        <c:v>1.4792592592561549</c:v>
                      </c:pt>
                      <c:pt idx="3755">
                        <c:v>1.4795023148175959</c:v>
                      </c:pt>
                      <c:pt idx="3756">
                        <c:v>1.4797453703717609</c:v>
                      </c:pt>
                      <c:pt idx="3757">
                        <c:v>1.4799884259259259</c:v>
                      </c:pt>
                      <c:pt idx="3758">
                        <c:v>1.480231481480091</c:v>
                      </c:pt>
                      <c:pt idx="3759">
                        <c:v>1.480474537034256</c:v>
                      </c:pt>
                      <c:pt idx="3760">
                        <c:v>1.480717592595697</c:v>
                      </c:pt>
                      <c:pt idx="3761">
                        <c:v>1.4809606481498621</c:v>
                      </c:pt>
                      <c:pt idx="3762">
                        <c:v>1.4812037037040271</c:v>
                      </c:pt>
                      <c:pt idx="3763">
                        <c:v>1.4814467592581921</c:v>
                      </c:pt>
                      <c:pt idx="3764">
                        <c:v>1.4816898148123572</c:v>
                      </c:pt>
                      <c:pt idx="3765">
                        <c:v>1.4819328703665222</c:v>
                      </c:pt>
                      <c:pt idx="3766">
                        <c:v>1.4821759259279632</c:v>
                      </c:pt>
                      <c:pt idx="3767">
                        <c:v>1.4824189814821283</c:v>
                      </c:pt>
                      <c:pt idx="3768">
                        <c:v>1.4826620370362933</c:v>
                      </c:pt>
                      <c:pt idx="3769">
                        <c:v>1.4829050925904583</c:v>
                      </c:pt>
                      <c:pt idx="3770">
                        <c:v>1.4831481481446234</c:v>
                      </c:pt>
                      <c:pt idx="3771">
                        <c:v>1.4833912037060644</c:v>
                      </c:pt>
                      <c:pt idx="3772">
                        <c:v>1.4836342592602294</c:v>
                      </c:pt>
                      <c:pt idx="3773">
                        <c:v>1.4838773148143944</c:v>
                      </c:pt>
                      <c:pt idx="3774">
                        <c:v>1.4841203703685595</c:v>
                      </c:pt>
                      <c:pt idx="3775">
                        <c:v>1.4843634259227245</c:v>
                      </c:pt>
                      <c:pt idx="3776">
                        <c:v>1.4846064814841655</c:v>
                      </c:pt>
                      <c:pt idx="3777">
                        <c:v>1.4848495370383306</c:v>
                      </c:pt>
                      <c:pt idx="3778">
                        <c:v>1.4850925925924956</c:v>
                      </c:pt>
                      <c:pt idx="3779">
                        <c:v>1.4853356481466606</c:v>
                      </c:pt>
                      <c:pt idx="3780">
                        <c:v>1.4855787037008257</c:v>
                      </c:pt>
                      <c:pt idx="3781">
                        <c:v>1.4858217592622667</c:v>
                      </c:pt>
                      <c:pt idx="3782">
                        <c:v>1.4860648148164317</c:v>
                      </c:pt>
                      <c:pt idx="3783">
                        <c:v>1.4863078703705968</c:v>
                      </c:pt>
                      <c:pt idx="3784">
                        <c:v>1.4865509259247618</c:v>
                      </c:pt>
                      <c:pt idx="3785">
                        <c:v>1.4867939814789268</c:v>
                      </c:pt>
                      <c:pt idx="3786">
                        <c:v>1.4870370370330919</c:v>
                      </c:pt>
                      <c:pt idx="3787">
                        <c:v>1.4872800925945329</c:v>
                      </c:pt>
                      <c:pt idx="3788">
                        <c:v>1.4875231481486979</c:v>
                      </c:pt>
                      <c:pt idx="3789">
                        <c:v>1.4877662037028629</c:v>
                      </c:pt>
                      <c:pt idx="3790">
                        <c:v>1.488009259257028</c:v>
                      </c:pt>
                      <c:pt idx="3791">
                        <c:v>1.488252314811193</c:v>
                      </c:pt>
                      <c:pt idx="3792">
                        <c:v>1.488495370372634</c:v>
                      </c:pt>
                      <c:pt idx="3793">
                        <c:v>1.4887384259267991</c:v>
                      </c:pt>
                      <c:pt idx="3794">
                        <c:v>1.4889814814809641</c:v>
                      </c:pt>
                      <c:pt idx="3795">
                        <c:v>1.4892245370351291</c:v>
                      </c:pt>
                      <c:pt idx="3796">
                        <c:v>1.4894675925892942</c:v>
                      </c:pt>
                      <c:pt idx="3797">
                        <c:v>1.4897106481507352</c:v>
                      </c:pt>
                      <c:pt idx="3798">
                        <c:v>1.4899537037049002</c:v>
                      </c:pt>
                      <c:pt idx="3799">
                        <c:v>1.4902083333358449</c:v>
                      </c:pt>
                      <c:pt idx="3800">
                        <c:v>1.4904513888900099</c:v>
                      </c:pt>
                      <c:pt idx="3801">
                        <c:v>1.490694444444175</c:v>
                      </c:pt>
                      <c:pt idx="3802">
                        <c:v>1.49093749999834</c:v>
                      </c:pt>
                      <c:pt idx="3803">
                        <c:v>1.4911805555525051</c:v>
                      </c:pt>
                      <c:pt idx="3804">
                        <c:v>1.4914236111139461</c:v>
                      </c:pt>
                      <c:pt idx="3805">
                        <c:v>1.4916666666681111</c:v>
                      </c:pt>
                      <c:pt idx="3806">
                        <c:v>1.4919097222222761</c:v>
                      </c:pt>
                      <c:pt idx="3807">
                        <c:v>1.4921527777764412</c:v>
                      </c:pt>
                      <c:pt idx="3808">
                        <c:v>1.4923958333306062</c:v>
                      </c:pt>
                      <c:pt idx="3809">
                        <c:v>1.4926388888847713</c:v>
                      </c:pt>
                      <c:pt idx="3810">
                        <c:v>1.4928819444462123</c:v>
                      </c:pt>
                      <c:pt idx="3811">
                        <c:v>1.4931250000003773</c:v>
                      </c:pt>
                      <c:pt idx="3812">
                        <c:v>1.4933680555545423</c:v>
                      </c:pt>
                      <c:pt idx="3813">
                        <c:v>1.4936111111087074</c:v>
                      </c:pt>
                      <c:pt idx="3814">
                        <c:v>1.4938541666628724</c:v>
                      </c:pt>
                      <c:pt idx="3815">
                        <c:v>1.4940972222243134</c:v>
                      </c:pt>
                      <c:pt idx="3816">
                        <c:v>1.4943402777784784</c:v>
                      </c:pt>
                      <c:pt idx="3817">
                        <c:v>1.4945833333326435</c:v>
                      </c:pt>
                      <c:pt idx="3818">
                        <c:v>1.4948263888868085</c:v>
                      </c:pt>
                      <c:pt idx="3819">
                        <c:v>1.4950694444409736</c:v>
                      </c:pt>
                      <c:pt idx="3820">
                        <c:v>1.4953125000024146</c:v>
                      </c:pt>
                      <c:pt idx="3821">
                        <c:v>1.4955555555565796</c:v>
                      </c:pt>
                      <c:pt idx="3822">
                        <c:v>1.4957986111107446</c:v>
                      </c:pt>
                      <c:pt idx="3823">
                        <c:v>1.4960416666649097</c:v>
                      </c:pt>
                      <c:pt idx="3824">
                        <c:v>1.4962847222190747</c:v>
                      </c:pt>
                      <c:pt idx="3825">
                        <c:v>1.4965277777805157</c:v>
                      </c:pt>
                      <c:pt idx="3826">
                        <c:v>1.4967708333346808</c:v>
                      </c:pt>
                      <c:pt idx="3827">
                        <c:v>1.4970138888888458</c:v>
                      </c:pt>
                      <c:pt idx="3828">
                        <c:v>1.4972569444430108</c:v>
                      </c:pt>
                      <c:pt idx="3829">
                        <c:v>1.4974999999971759</c:v>
                      </c:pt>
                      <c:pt idx="3830">
                        <c:v>1.4977430555586169</c:v>
                      </c:pt>
                      <c:pt idx="3831">
                        <c:v>1.4979861111127819</c:v>
                      </c:pt>
                      <c:pt idx="3832">
                        <c:v>1.4982291666669469</c:v>
                      </c:pt>
                      <c:pt idx="3833">
                        <c:v>1.498472222221112</c:v>
                      </c:pt>
                      <c:pt idx="3834">
                        <c:v>1.498715277775277</c:v>
                      </c:pt>
                      <c:pt idx="3835">
                        <c:v>1.4989583333294421</c:v>
                      </c:pt>
                      <c:pt idx="3836">
                        <c:v>1.4992013888908831</c:v>
                      </c:pt>
                      <c:pt idx="3837">
                        <c:v>1.4994444444450481</c:v>
                      </c:pt>
                      <c:pt idx="3838">
                        <c:v>1.4996874999992131</c:v>
                      </c:pt>
                      <c:pt idx="3839">
                        <c:v>1.4999305555533782</c:v>
                      </c:pt>
                      <c:pt idx="3840">
                        <c:v>1.5001736111075432</c:v>
                      </c:pt>
                      <c:pt idx="3841">
                        <c:v>1.5004166666689842</c:v>
                      </c:pt>
                      <c:pt idx="3842">
                        <c:v>1.5006597222231493</c:v>
                      </c:pt>
                      <c:pt idx="3843">
                        <c:v>1.5009027777773143</c:v>
                      </c:pt>
                      <c:pt idx="3844">
                        <c:v>1.5011458333314793</c:v>
                      </c:pt>
                      <c:pt idx="3845">
                        <c:v>1.5013888888856444</c:v>
                      </c:pt>
                      <c:pt idx="3846">
                        <c:v>1.5016319444470854</c:v>
                      </c:pt>
                      <c:pt idx="3847">
                        <c:v>1.5018750000012504</c:v>
                      </c:pt>
                      <c:pt idx="3848">
                        <c:v>1.5021296296321951</c:v>
                      </c:pt>
                      <c:pt idx="3849">
                        <c:v>1.5023726851863601</c:v>
                      </c:pt>
                      <c:pt idx="3850">
                        <c:v>1.5026157407405252</c:v>
                      </c:pt>
                      <c:pt idx="3851">
                        <c:v>1.5028587962946902</c:v>
                      </c:pt>
                      <c:pt idx="3852">
                        <c:v>1.5031018518488553</c:v>
                      </c:pt>
                      <c:pt idx="3853">
                        <c:v>1.5033449074102962</c:v>
                      </c:pt>
                      <c:pt idx="3854">
                        <c:v>1.5035879629644613</c:v>
                      </c:pt>
                      <c:pt idx="3855">
                        <c:v>1.5038310185186263</c:v>
                      </c:pt>
                      <c:pt idx="3856">
                        <c:v>1.5040740740727914</c:v>
                      </c:pt>
                      <c:pt idx="3857">
                        <c:v>1.5043171296269564</c:v>
                      </c:pt>
                      <c:pt idx="3858">
                        <c:v>1.5045601851811214</c:v>
                      </c:pt>
                      <c:pt idx="3859">
                        <c:v>1.5048032407425624</c:v>
                      </c:pt>
                      <c:pt idx="3860">
                        <c:v>1.5050462962967275</c:v>
                      </c:pt>
                      <c:pt idx="3861">
                        <c:v>1.5052893518508925</c:v>
                      </c:pt>
                      <c:pt idx="3862">
                        <c:v>1.5055324074050576</c:v>
                      </c:pt>
                      <c:pt idx="3863">
                        <c:v>1.5057754629592226</c:v>
                      </c:pt>
                      <c:pt idx="3864">
                        <c:v>1.5060185185206636</c:v>
                      </c:pt>
                      <c:pt idx="3865">
                        <c:v>1.5062615740748286</c:v>
                      </c:pt>
                      <c:pt idx="3866">
                        <c:v>1.5065046296289937</c:v>
                      </c:pt>
                      <c:pt idx="3867">
                        <c:v>1.5067476851831587</c:v>
                      </c:pt>
                      <c:pt idx="3868">
                        <c:v>1.5069907407373238</c:v>
                      </c:pt>
                      <c:pt idx="3869">
                        <c:v>1.5072337962987647</c:v>
                      </c:pt>
                      <c:pt idx="3870">
                        <c:v>1.5074768518529298</c:v>
                      </c:pt>
                      <c:pt idx="3871">
                        <c:v>1.5077199074070948</c:v>
                      </c:pt>
                      <c:pt idx="3872">
                        <c:v>1.5079629629612599</c:v>
                      </c:pt>
                      <c:pt idx="3873">
                        <c:v>1.5082060185154249</c:v>
                      </c:pt>
                      <c:pt idx="3874">
                        <c:v>1.5084490740768659</c:v>
                      </c:pt>
                      <c:pt idx="3875">
                        <c:v>1.5086921296310309</c:v>
                      </c:pt>
                      <c:pt idx="3876">
                        <c:v>1.508935185185196</c:v>
                      </c:pt>
                      <c:pt idx="3877">
                        <c:v>1.509178240739361</c:v>
                      </c:pt>
                      <c:pt idx="3878">
                        <c:v>1.5094212962935261</c:v>
                      </c:pt>
                      <c:pt idx="3879">
                        <c:v>1.5096643518549671</c:v>
                      </c:pt>
                      <c:pt idx="3880">
                        <c:v>1.5099074074091321</c:v>
                      </c:pt>
                      <c:pt idx="3881">
                        <c:v>1.5101504629632971</c:v>
                      </c:pt>
                      <c:pt idx="3882">
                        <c:v>1.5103935185174622</c:v>
                      </c:pt>
                      <c:pt idx="3883">
                        <c:v>1.5106365740716272</c:v>
                      </c:pt>
                      <c:pt idx="3884">
                        <c:v>1.5108796296257923</c:v>
                      </c:pt>
                      <c:pt idx="3885">
                        <c:v>1.5111226851872332</c:v>
                      </c:pt>
                      <c:pt idx="3886">
                        <c:v>1.5113657407413983</c:v>
                      </c:pt>
                      <c:pt idx="3887">
                        <c:v>1.5116087962955633</c:v>
                      </c:pt>
                      <c:pt idx="3888">
                        <c:v>1.5118518518497284</c:v>
                      </c:pt>
                      <c:pt idx="3889">
                        <c:v>1.5120949074038934</c:v>
                      </c:pt>
                      <c:pt idx="3890">
                        <c:v>1.5123379629653344</c:v>
                      </c:pt>
                      <c:pt idx="3891">
                        <c:v>1.5125810185194994</c:v>
                      </c:pt>
                      <c:pt idx="3892">
                        <c:v>1.5128240740736645</c:v>
                      </c:pt>
                      <c:pt idx="3893">
                        <c:v>1.5130671296278295</c:v>
                      </c:pt>
                      <c:pt idx="3894">
                        <c:v>1.5133101851819946</c:v>
                      </c:pt>
                      <c:pt idx="3895">
                        <c:v>1.5135532407434356</c:v>
                      </c:pt>
                      <c:pt idx="3896">
                        <c:v>1.5138078703671043</c:v>
                      </c:pt>
                      <c:pt idx="3897">
                        <c:v>1.5140509259285453</c:v>
                      </c:pt>
                      <c:pt idx="3898">
                        <c:v>1.5142939814827103</c:v>
                      </c:pt>
                      <c:pt idx="3899">
                        <c:v>1.5145370370368754</c:v>
                      </c:pt>
                      <c:pt idx="3900">
                        <c:v>1.5147800925910404</c:v>
                      </c:pt>
                      <c:pt idx="3901">
                        <c:v>1.5150231481452054</c:v>
                      </c:pt>
                      <c:pt idx="3902">
                        <c:v>1.5152662037066464</c:v>
                      </c:pt>
                      <c:pt idx="3903">
                        <c:v>1.5155092592608115</c:v>
                      </c:pt>
                      <c:pt idx="3904">
                        <c:v>1.5157523148149765</c:v>
                      </c:pt>
                      <c:pt idx="3905">
                        <c:v>1.5159953703691416</c:v>
                      </c:pt>
                      <c:pt idx="3906">
                        <c:v>1.5162384259233066</c:v>
                      </c:pt>
                      <c:pt idx="3907">
                        <c:v>1.5164814814774716</c:v>
                      </c:pt>
                      <c:pt idx="3908">
                        <c:v>1.5167245370389126</c:v>
                      </c:pt>
                      <c:pt idx="3909">
                        <c:v>1.5169675925930777</c:v>
                      </c:pt>
                      <c:pt idx="3910">
                        <c:v>1.5172106481472427</c:v>
                      </c:pt>
                      <c:pt idx="3911">
                        <c:v>1.5174537037014078</c:v>
                      </c:pt>
                      <c:pt idx="3912">
                        <c:v>1.5176967592555728</c:v>
                      </c:pt>
                      <c:pt idx="3913">
                        <c:v>1.5179398148170138</c:v>
                      </c:pt>
                      <c:pt idx="3914">
                        <c:v>1.5181828703711788</c:v>
                      </c:pt>
                      <c:pt idx="3915">
                        <c:v>1.5184259259253439</c:v>
                      </c:pt>
                      <c:pt idx="3916">
                        <c:v>1.5186689814795089</c:v>
                      </c:pt>
                      <c:pt idx="3917">
                        <c:v>1.5189120370336739</c:v>
                      </c:pt>
                      <c:pt idx="3918">
                        <c:v>1.5191550925951149</c:v>
                      </c:pt>
                      <c:pt idx="3919">
                        <c:v>1.51939814814928</c:v>
                      </c:pt>
                      <c:pt idx="3920">
                        <c:v>1.519641203703445</c:v>
                      </c:pt>
                      <c:pt idx="3921">
                        <c:v>1.5198842592576101</c:v>
                      </c:pt>
                      <c:pt idx="3922">
                        <c:v>1.5201273148117751</c:v>
                      </c:pt>
                      <c:pt idx="3923">
                        <c:v>1.5203703703732161</c:v>
                      </c:pt>
                      <c:pt idx="3924">
                        <c:v>1.5206134259273811</c:v>
                      </c:pt>
                      <c:pt idx="3925">
                        <c:v>1.5208564814815462</c:v>
                      </c:pt>
                      <c:pt idx="3926">
                        <c:v>1.5210995370357112</c:v>
                      </c:pt>
                      <c:pt idx="3927">
                        <c:v>1.5213425925898763</c:v>
                      </c:pt>
                      <c:pt idx="3928">
                        <c:v>1.5215856481440413</c:v>
                      </c:pt>
                      <c:pt idx="3929">
                        <c:v>1.5218287037054823</c:v>
                      </c:pt>
                      <c:pt idx="3930">
                        <c:v>1.5220717592596473</c:v>
                      </c:pt>
                      <c:pt idx="3931">
                        <c:v>1.5223148148138124</c:v>
                      </c:pt>
                      <c:pt idx="3932">
                        <c:v>1.5225578703679774</c:v>
                      </c:pt>
                      <c:pt idx="3933">
                        <c:v>1.5228009259221424</c:v>
                      </c:pt>
                      <c:pt idx="3934">
                        <c:v>1.5230439814835834</c:v>
                      </c:pt>
                      <c:pt idx="3935">
                        <c:v>1.5232870370377485</c:v>
                      </c:pt>
                      <c:pt idx="3936">
                        <c:v>1.5235300925919135</c:v>
                      </c:pt>
                      <c:pt idx="3937">
                        <c:v>1.5237731481460786</c:v>
                      </c:pt>
                      <c:pt idx="3938">
                        <c:v>1.5240162037002436</c:v>
                      </c:pt>
                      <c:pt idx="3939">
                        <c:v>1.5242592592616846</c:v>
                      </c:pt>
                      <c:pt idx="3940">
                        <c:v>1.5245023148158496</c:v>
                      </c:pt>
                      <c:pt idx="3941">
                        <c:v>1.5247453703700147</c:v>
                      </c:pt>
                      <c:pt idx="3942">
                        <c:v>1.5249884259241797</c:v>
                      </c:pt>
                      <c:pt idx="3943">
                        <c:v>1.5252314814783448</c:v>
                      </c:pt>
                      <c:pt idx="3944">
                        <c:v>1.5254745370397857</c:v>
                      </c:pt>
                      <c:pt idx="3945">
                        <c:v>1.5257291666634545</c:v>
                      </c:pt>
                      <c:pt idx="3946">
                        <c:v>1.5259722222248955</c:v>
                      </c:pt>
                      <c:pt idx="3947">
                        <c:v>1.5262152777790605</c:v>
                      </c:pt>
                      <c:pt idx="3948">
                        <c:v>1.5264583333332256</c:v>
                      </c:pt>
                      <c:pt idx="3949">
                        <c:v>1.5267013888873906</c:v>
                      </c:pt>
                      <c:pt idx="3950">
                        <c:v>1.5269444444415556</c:v>
                      </c:pt>
                      <c:pt idx="3951">
                        <c:v>1.5271875000029966</c:v>
                      </c:pt>
                      <c:pt idx="3952">
                        <c:v>1.5274305555571617</c:v>
                      </c:pt>
                      <c:pt idx="3953">
                        <c:v>1.5276736111113267</c:v>
                      </c:pt>
                      <c:pt idx="3954">
                        <c:v>1.5279166666654918</c:v>
                      </c:pt>
                      <c:pt idx="3955">
                        <c:v>1.5281597222196568</c:v>
                      </c:pt>
                      <c:pt idx="3956">
                        <c:v>1.5284027777738218</c:v>
                      </c:pt>
                      <c:pt idx="3957">
                        <c:v>1.5286458333352628</c:v>
                      </c:pt>
                      <c:pt idx="3958">
                        <c:v>1.5288888888894279</c:v>
                      </c:pt>
                      <c:pt idx="3959">
                        <c:v>1.5291319444435929</c:v>
                      </c:pt>
                      <c:pt idx="3960">
                        <c:v>1.5293749999977579</c:v>
                      </c:pt>
                      <c:pt idx="3961">
                        <c:v>1.529618055551923</c:v>
                      </c:pt>
                      <c:pt idx="3962">
                        <c:v>1.529861111113364</c:v>
                      </c:pt>
                      <c:pt idx="3963">
                        <c:v>1.530104166667529</c:v>
                      </c:pt>
                      <c:pt idx="3964">
                        <c:v>1.5303472222216941</c:v>
                      </c:pt>
                      <c:pt idx="3965">
                        <c:v>1.5305902777758591</c:v>
                      </c:pt>
                      <c:pt idx="3966">
                        <c:v>1.5308333333300241</c:v>
                      </c:pt>
                      <c:pt idx="3967">
                        <c:v>1.5310763888914651</c:v>
                      </c:pt>
                      <c:pt idx="3968">
                        <c:v>1.5313194444456302</c:v>
                      </c:pt>
                      <c:pt idx="3969">
                        <c:v>1.5315624999997952</c:v>
                      </c:pt>
                      <c:pt idx="3970">
                        <c:v>1.5318055555539603</c:v>
                      </c:pt>
                      <c:pt idx="3971">
                        <c:v>1.5320486111081253</c:v>
                      </c:pt>
                      <c:pt idx="3972">
                        <c:v>1.5322916666695663</c:v>
                      </c:pt>
                      <c:pt idx="3973">
                        <c:v>1.5325347222237313</c:v>
                      </c:pt>
                      <c:pt idx="3974">
                        <c:v>1.5327777777778964</c:v>
                      </c:pt>
                      <c:pt idx="3975">
                        <c:v>1.5330208333320614</c:v>
                      </c:pt>
                      <c:pt idx="3976">
                        <c:v>1.5332638888862264</c:v>
                      </c:pt>
                      <c:pt idx="3977">
                        <c:v>1.5335069444403915</c:v>
                      </c:pt>
                      <c:pt idx="3978">
                        <c:v>1.5337500000018325</c:v>
                      </c:pt>
                      <c:pt idx="3979">
                        <c:v>1.5339930555559975</c:v>
                      </c:pt>
                      <c:pt idx="3980">
                        <c:v>1.5342361111101626</c:v>
                      </c:pt>
                      <c:pt idx="3981">
                        <c:v>1.5344791666643276</c:v>
                      </c:pt>
                      <c:pt idx="3982">
                        <c:v>1.5347222222184926</c:v>
                      </c:pt>
                      <c:pt idx="3983">
                        <c:v>1.5349652777799336</c:v>
                      </c:pt>
                      <c:pt idx="3984">
                        <c:v>1.5352083333340987</c:v>
                      </c:pt>
                      <c:pt idx="3985">
                        <c:v>1.5354513888882637</c:v>
                      </c:pt>
                      <c:pt idx="3986">
                        <c:v>1.5356944444424288</c:v>
                      </c:pt>
                      <c:pt idx="3987">
                        <c:v>1.5359374999965938</c:v>
                      </c:pt>
                      <c:pt idx="3988">
                        <c:v>1.5361805555580348</c:v>
                      </c:pt>
                      <c:pt idx="3989">
                        <c:v>1.5364236111121998</c:v>
                      </c:pt>
                      <c:pt idx="3990">
                        <c:v>1.5366666666663649</c:v>
                      </c:pt>
                      <c:pt idx="3991">
                        <c:v>1.5369097222205299</c:v>
                      </c:pt>
                      <c:pt idx="3992">
                        <c:v>1.5371527777746949</c:v>
                      </c:pt>
                      <c:pt idx="3993">
                        <c:v>1.5374074074056396</c:v>
                      </c:pt>
                      <c:pt idx="3994">
                        <c:v>1.5376504629598047</c:v>
                      </c:pt>
                      <c:pt idx="3995">
                        <c:v>1.5378935185212457</c:v>
                      </c:pt>
                      <c:pt idx="3996">
                        <c:v>1.5381365740754107</c:v>
                      </c:pt>
                      <c:pt idx="3997">
                        <c:v>1.5383796296295758</c:v>
                      </c:pt>
                      <c:pt idx="3998">
                        <c:v>1.5386226851837408</c:v>
                      </c:pt>
                      <c:pt idx="3999">
                        <c:v>1.5388657407379058</c:v>
                      </c:pt>
                      <c:pt idx="4000">
                        <c:v>1.5391087962993468</c:v>
                      </c:pt>
                      <c:pt idx="4001">
                        <c:v>1.5393518518535119</c:v>
                      </c:pt>
                      <c:pt idx="4002">
                        <c:v>1.5395949074076769</c:v>
                      </c:pt>
                      <c:pt idx="4003">
                        <c:v>1.5398379629618419</c:v>
                      </c:pt>
                      <c:pt idx="4004">
                        <c:v>1.540081018516007</c:v>
                      </c:pt>
                      <c:pt idx="4005">
                        <c:v>1.540324074070172</c:v>
                      </c:pt>
                      <c:pt idx="4006">
                        <c:v>1.540567129631613</c:v>
                      </c:pt>
                      <c:pt idx="4007">
                        <c:v>1.5408101851857781</c:v>
                      </c:pt>
                      <c:pt idx="4008">
                        <c:v>1.5410532407399431</c:v>
                      </c:pt>
                      <c:pt idx="4009">
                        <c:v>1.5412962962941081</c:v>
                      </c:pt>
                      <c:pt idx="4010">
                        <c:v>1.5415393518482732</c:v>
                      </c:pt>
                      <c:pt idx="4011">
                        <c:v>1.5417824074097142</c:v>
                      </c:pt>
                      <c:pt idx="4012">
                        <c:v>1.5420254629638792</c:v>
                      </c:pt>
                      <c:pt idx="4013">
                        <c:v>1.5422685185180443</c:v>
                      </c:pt>
                      <c:pt idx="4014">
                        <c:v>1.5425115740722093</c:v>
                      </c:pt>
                      <c:pt idx="4015">
                        <c:v>1.5427546296263743</c:v>
                      </c:pt>
                      <c:pt idx="4016">
                        <c:v>1.5429976851878153</c:v>
                      </c:pt>
                      <c:pt idx="4017">
                        <c:v>1.5432407407419804</c:v>
                      </c:pt>
                      <c:pt idx="4018">
                        <c:v>1.5434837962961454</c:v>
                      </c:pt>
                      <c:pt idx="4019">
                        <c:v>1.5437268518503104</c:v>
                      </c:pt>
                      <c:pt idx="4020">
                        <c:v>1.5439699074044755</c:v>
                      </c:pt>
                      <c:pt idx="4021">
                        <c:v>1.5442129629659165</c:v>
                      </c:pt>
                      <c:pt idx="4022">
                        <c:v>1.5444560185200815</c:v>
                      </c:pt>
                      <c:pt idx="4023">
                        <c:v>1.5446990740742466</c:v>
                      </c:pt>
                      <c:pt idx="4024">
                        <c:v>1.5449421296284116</c:v>
                      </c:pt>
                      <c:pt idx="4025">
                        <c:v>1.5451851851825766</c:v>
                      </c:pt>
                      <c:pt idx="4026">
                        <c:v>1.5454282407367417</c:v>
                      </c:pt>
                      <c:pt idx="4027">
                        <c:v>1.5456712962981827</c:v>
                      </c:pt>
                      <c:pt idx="4028">
                        <c:v>1.5459143518523477</c:v>
                      </c:pt>
                      <c:pt idx="4029">
                        <c:v>1.5461574074065128</c:v>
                      </c:pt>
                      <c:pt idx="4030">
                        <c:v>1.5464004629606778</c:v>
                      </c:pt>
                      <c:pt idx="4031">
                        <c:v>1.5466435185148428</c:v>
                      </c:pt>
                      <c:pt idx="4032">
                        <c:v>1.5468865740762838</c:v>
                      </c:pt>
                      <c:pt idx="4033">
                        <c:v>1.5471296296304489</c:v>
                      </c:pt>
                      <c:pt idx="4034">
                        <c:v>1.5473726851846139</c:v>
                      </c:pt>
                      <c:pt idx="4035">
                        <c:v>1.5476157407387789</c:v>
                      </c:pt>
                      <c:pt idx="4036">
                        <c:v>1.547858796292944</c:v>
                      </c:pt>
                      <c:pt idx="4037">
                        <c:v>1.548101851854385</c:v>
                      </c:pt>
                      <c:pt idx="4038">
                        <c:v>1.54834490740855</c:v>
                      </c:pt>
                      <c:pt idx="4039">
                        <c:v>1.5485879629627151</c:v>
                      </c:pt>
                      <c:pt idx="4040">
                        <c:v>1.5488310185168801</c:v>
                      </c:pt>
                      <c:pt idx="4041">
                        <c:v>1.5490740740710451</c:v>
                      </c:pt>
                      <c:pt idx="4042">
                        <c:v>1.5493287037019898</c:v>
                      </c:pt>
                      <c:pt idx="4043">
                        <c:v>1.5495717592561549</c:v>
                      </c:pt>
                      <c:pt idx="4044">
                        <c:v>1.5498148148175959</c:v>
                      </c:pt>
                      <c:pt idx="4045">
                        <c:v>1.5500578703717609</c:v>
                      </c:pt>
                      <c:pt idx="4046">
                        <c:v>1.5503009259259259</c:v>
                      </c:pt>
                      <c:pt idx="4047">
                        <c:v>1.550543981480091</c:v>
                      </c:pt>
                      <c:pt idx="4048">
                        <c:v>1.550787037034256</c:v>
                      </c:pt>
                      <c:pt idx="4049">
                        <c:v>1.551030092595697</c:v>
                      </c:pt>
                      <c:pt idx="4050">
                        <c:v>1.5512731481498621</c:v>
                      </c:pt>
                      <c:pt idx="4051">
                        <c:v>1.5515162037040271</c:v>
                      </c:pt>
                      <c:pt idx="4052">
                        <c:v>1.5517592592581921</c:v>
                      </c:pt>
                      <c:pt idx="4053">
                        <c:v>1.5520023148123572</c:v>
                      </c:pt>
                      <c:pt idx="4054">
                        <c:v>1.5522453703665222</c:v>
                      </c:pt>
                      <c:pt idx="4055">
                        <c:v>1.5524884259279632</c:v>
                      </c:pt>
                      <c:pt idx="4056">
                        <c:v>1.5527314814821283</c:v>
                      </c:pt>
                      <c:pt idx="4057">
                        <c:v>1.5529745370362933</c:v>
                      </c:pt>
                      <c:pt idx="4058">
                        <c:v>1.5532175925904583</c:v>
                      </c:pt>
                      <c:pt idx="4059">
                        <c:v>1.5534606481446234</c:v>
                      </c:pt>
                      <c:pt idx="4060">
                        <c:v>1.5537037037060644</c:v>
                      </c:pt>
                      <c:pt idx="4061">
                        <c:v>1.5539467592602294</c:v>
                      </c:pt>
                      <c:pt idx="4062">
                        <c:v>1.5541898148143944</c:v>
                      </c:pt>
                      <c:pt idx="4063">
                        <c:v>1.5544328703685595</c:v>
                      </c:pt>
                      <c:pt idx="4064">
                        <c:v>1.5546759259227245</c:v>
                      </c:pt>
                      <c:pt idx="4065">
                        <c:v>1.5549189814841655</c:v>
                      </c:pt>
                      <c:pt idx="4066">
                        <c:v>1.5551620370383306</c:v>
                      </c:pt>
                      <c:pt idx="4067">
                        <c:v>1.5554050925924956</c:v>
                      </c:pt>
                      <c:pt idx="4068">
                        <c:v>1.5556481481466606</c:v>
                      </c:pt>
                      <c:pt idx="4069">
                        <c:v>1.5558912037008257</c:v>
                      </c:pt>
                      <c:pt idx="4070">
                        <c:v>1.5561342592622667</c:v>
                      </c:pt>
                      <c:pt idx="4071">
                        <c:v>1.5563773148164317</c:v>
                      </c:pt>
                      <c:pt idx="4072">
                        <c:v>1.5566203703705968</c:v>
                      </c:pt>
                      <c:pt idx="4073">
                        <c:v>1.5568634259247618</c:v>
                      </c:pt>
                      <c:pt idx="4074">
                        <c:v>1.5571064814789268</c:v>
                      </c:pt>
                      <c:pt idx="4075">
                        <c:v>1.5573495370330919</c:v>
                      </c:pt>
                      <c:pt idx="4076">
                        <c:v>1.5575925925945329</c:v>
                      </c:pt>
                      <c:pt idx="4077">
                        <c:v>1.5578356481486979</c:v>
                      </c:pt>
                      <c:pt idx="4078">
                        <c:v>1.5580787037028629</c:v>
                      </c:pt>
                      <c:pt idx="4079">
                        <c:v>1.558321759257028</c:v>
                      </c:pt>
                      <c:pt idx="4080">
                        <c:v>1.558564814811193</c:v>
                      </c:pt>
                      <c:pt idx="4081">
                        <c:v>1.558807870372634</c:v>
                      </c:pt>
                      <c:pt idx="4082">
                        <c:v>1.5590509259267991</c:v>
                      </c:pt>
                      <c:pt idx="4083">
                        <c:v>1.5592939814809641</c:v>
                      </c:pt>
                      <c:pt idx="4084">
                        <c:v>1.5595370370351291</c:v>
                      </c:pt>
                      <c:pt idx="4085">
                        <c:v>1.5597800925892942</c:v>
                      </c:pt>
                      <c:pt idx="4086">
                        <c:v>1.5600231481507352</c:v>
                      </c:pt>
                      <c:pt idx="4087">
                        <c:v>1.5602662037049002</c:v>
                      </c:pt>
                      <c:pt idx="4088">
                        <c:v>1.5605092592590653</c:v>
                      </c:pt>
                      <c:pt idx="4089">
                        <c:v>1.5607523148132303</c:v>
                      </c:pt>
                      <c:pt idx="4090">
                        <c:v>1.561006944444175</c:v>
                      </c:pt>
                      <c:pt idx="4091">
                        <c:v>1.56124999999834</c:v>
                      </c:pt>
                      <c:pt idx="4092">
                        <c:v>1.5614930555525051</c:v>
                      </c:pt>
                      <c:pt idx="4093">
                        <c:v>1.5617361111139461</c:v>
                      </c:pt>
                      <c:pt idx="4094">
                        <c:v>1.5619791666681111</c:v>
                      </c:pt>
                      <c:pt idx="4095">
                        <c:v>1.5622222222222761</c:v>
                      </c:pt>
                      <c:pt idx="4096">
                        <c:v>1.5624652777764412</c:v>
                      </c:pt>
                      <c:pt idx="4097">
                        <c:v>1.5627083333306062</c:v>
                      </c:pt>
                      <c:pt idx="4098">
                        <c:v>1.5629513888847713</c:v>
                      </c:pt>
                      <c:pt idx="4099">
                        <c:v>1.5631944444462123</c:v>
                      </c:pt>
                      <c:pt idx="4100">
                        <c:v>1.5634375000003773</c:v>
                      </c:pt>
                      <c:pt idx="4101">
                        <c:v>1.5636805555545423</c:v>
                      </c:pt>
                      <c:pt idx="4102">
                        <c:v>1.5639236111087074</c:v>
                      </c:pt>
                      <c:pt idx="4103">
                        <c:v>1.5641666666628724</c:v>
                      </c:pt>
                      <c:pt idx="4104">
                        <c:v>1.5644097222243134</c:v>
                      </c:pt>
                      <c:pt idx="4105">
                        <c:v>1.5646527777784784</c:v>
                      </c:pt>
                      <c:pt idx="4106">
                        <c:v>1.5648958333326435</c:v>
                      </c:pt>
                      <c:pt idx="4107">
                        <c:v>1.5651388888868085</c:v>
                      </c:pt>
                      <c:pt idx="4108">
                        <c:v>1.5653819444409736</c:v>
                      </c:pt>
                      <c:pt idx="4109">
                        <c:v>1.5656250000024146</c:v>
                      </c:pt>
                      <c:pt idx="4110">
                        <c:v>1.5658680555565796</c:v>
                      </c:pt>
                      <c:pt idx="4111">
                        <c:v>1.5661111111107446</c:v>
                      </c:pt>
                      <c:pt idx="4112">
                        <c:v>1.5663541666649097</c:v>
                      </c:pt>
                      <c:pt idx="4113">
                        <c:v>1.5665972222190747</c:v>
                      </c:pt>
                      <c:pt idx="4114">
                        <c:v>1.5668402777805157</c:v>
                      </c:pt>
                      <c:pt idx="4115">
                        <c:v>1.5670833333346808</c:v>
                      </c:pt>
                      <c:pt idx="4116">
                        <c:v>1.5673263888888458</c:v>
                      </c:pt>
                      <c:pt idx="4117">
                        <c:v>1.5675694444430108</c:v>
                      </c:pt>
                      <c:pt idx="4118">
                        <c:v>1.5678124999971759</c:v>
                      </c:pt>
                      <c:pt idx="4119">
                        <c:v>1.5680555555586169</c:v>
                      </c:pt>
                      <c:pt idx="4120">
                        <c:v>1.5682986111127819</c:v>
                      </c:pt>
                      <c:pt idx="4121">
                        <c:v>1.5685416666669469</c:v>
                      </c:pt>
                      <c:pt idx="4122">
                        <c:v>1.568784722221112</c:v>
                      </c:pt>
                      <c:pt idx="4123">
                        <c:v>1.569027777775277</c:v>
                      </c:pt>
                      <c:pt idx="4124">
                        <c:v>1.5692708333294421</c:v>
                      </c:pt>
                      <c:pt idx="4125">
                        <c:v>1.5695138888908831</c:v>
                      </c:pt>
                      <c:pt idx="4126">
                        <c:v>1.5697569444450481</c:v>
                      </c:pt>
                      <c:pt idx="4127">
                        <c:v>1.5699999999992131</c:v>
                      </c:pt>
                      <c:pt idx="4128">
                        <c:v>1.5702430555533782</c:v>
                      </c:pt>
                      <c:pt idx="4129">
                        <c:v>1.5704861111075432</c:v>
                      </c:pt>
                      <c:pt idx="4130">
                        <c:v>1.5707291666689842</c:v>
                      </c:pt>
                      <c:pt idx="4131">
                        <c:v>1.5709722222231493</c:v>
                      </c:pt>
                      <c:pt idx="4132">
                        <c:v>1.5712152777773143</c:v>
                      </c:pt>
                      <c:pt idx="4133">
                        <c:v>1.5714583333314793</c:v>
                      </c:pt>
                      <c:pt idx="4134">
                        <c:v>1.5717013888856444</c:v>
                      </c:pt>
                      <c:pt idx="4135">
                        <c:v>1.5719444444470854</c:v>
                      </c:pt>
                      <c:pt idx="4136">
                        <c:v>1.5721875000012504</c:v>
                      </c:pt>
                      <c:pt idx="4137">
                        <c:v>1.5724305555554154</c:v>
                      </c:pt>
                      <c:pt idx="4138">
                        <c:v>1.5726736111095805</c:v>
                      </c:pt>
                      <c:pt idx="4139">
                        <c:v>1.5729282407405252</c:v>
                      </c:pt>
                      <c:pt idx="4140">
                        <c:v>1.5731712962946902</c:v>
                      </c:pt>
                      <c:pt idx="4141">
                        <c:v>1.5734143518488553</c:v>
                      </c:pt>
                      <c:pt idx="4142">
                        <c:v>1.5736574074102962</c:v>
                      </c:pt>
                      <c:pt idx="4143">
                        <c:v>1.5739004629644613</c:v>
                      </c:pt>
                      <c:pt idx="4144">
                        <c:v>1.5741435185186263</c:v>
                      </c:pt>
                      <c:pt idx="4145">
                        <c:v>1.5743865740727914</c:v>
                      </c:pt>
                      <c:pt idx="4146">
                        <c:v>1.5746296296269564</c:v>
                      </c:pt>
                      <c:pt idx="4147">
                        <c:v>1.5748726851811214</c:v>
                      </c:pt>
                      <c:pt idx="4148">
                        <c:v>1.5751157407425624</c:v>
                      </c:pt>
                      <c:pt idx="4149">
                        <c:v>1.5753587962967275</c:v>
                      </c:pt>
                      <c:pt idx="4150">
                        <c:v>1.5756018518508925</c:v>
                      </c:pt>
                      <c:pt idx="4151">
                        <c:v>1.5758449074050576</c:v>
                      </c:pt>
                      <c:pt idx="4152">
                        <c:v>1.5760879629592226</c:v>
                      </c:pt>
                      <c:pt idx="4153">
                        <c:v>1.5763310185206636</c:v>
                      </c:pt>
                      <c:pt idx="4154">
                        <c:v>1.5765740740748286</c:v>
                      </c:pt>
                      <c:pt idx="4155">
                        <c:v>1.5768171296289937</c:v>
                      </c:pt>
                      <c:pt idx="4156">
                        <c:v>1.5770601851831587</c:v>
                      </c:pt>
                      <c:pt idx="4157">
                        <c:v>1.5773032407373238</c:v>
                      </c:pt>
                      <c:pt idx="4158">
                        <c:v>1.5775462962987647</c:v>
                      </c:pt>
                      <c:pt idx="4159">
                        <c:v>1.5777893518529298</c:v>
                      </c:pt>
                      <c:pt idx="4160">
                        <c:v>1.5780324074070948</c:v>
                      </c:pt>
                      <c:pt idx="4161">
                        <c:v>1.5782754629612599</c:v>
                      </c:pt>
                      <c:pt idx="4162">
                        <c:v>1.5785185185154249</c:v>
                      </c:pt>
                      <c:pt idx="4163">
                        <c:v>1.5787615740768659</c:v>
                      </c:pt>
                      <c:pt idx="4164">
                        <c:v>1.5790046296310309</c:v>
                      </c:pt>
                      <c:pt idx="4165">
                        <c:v>1.579247685185196</c:v>
                      </c:pt>
                      <c:pt idx="4166">
                        <c:v>1.579490740739361</c:v>
                      </c:pt>
                      <c:pt idx="4167">
                        <c:v>1.5797337962935261</c:v>
                      </c:pt>
                      <c:pt idx="4168">
                        <c:v>1.5799768518549671</c:v>
                      </c:pt>
                      <c:pt idx="4169">
                        <c:v>1.5802199074091321</c:v>
                      </c:pt>
                      <c:pt idx="4170">
                        <c:v>1.5804629629632971</c:v>
                      </c:pt>
                      <c:pt idx="4171">
                        <c:v>1.5807060185174622</c:v>
                      </c:pt>
                      <c:pt idx="4172">
                        <c:v>1.5809490740716272</c:v>
                      </c:pt>
                      <c:pt idx="4173">
                        <c:v>1.5811921296257923</c:v>
                      </c:pt>
                      <c:pt idx="4174">
                        <c:v>1.5814351851872332</c:v>
                      </c:pt>
                      <c:pt idx="4175">
                        <c:v>1.5816782407413983</c:v>
                      </c:pt>
                      <c:pt idx="4176">
                        <c:v>1.5819212962955633</c:v>
                      </c:pt>
                      <c:pt idx="4177">
                        <c:v>1.5821643518497284</c:v>
                      </c:pt>
                      <c:pt idx="4178">
                        <c:v>1.5824074074038934</c:v>
                      </c:pt>
                      <c:pt idx="4179">
                        <c:v>1.5826504629653344</c:v>
                      </c:pt>
                      <c:pt idx="4180">
                        <c:v>1.5828935185194994</c:v>
                      </c:pt>
                      <c:pt idx="4181">
                        <c:v>1.5831365740736645</c:v>
                      </c:pt>
                      <c:pt idx="4182">
                        <c:v>1.5833796296278295</c:v>
                      </c:pt>
                      <c:pt idx="4183">
                        <c:v>1.5836226851819946</c:v>
                      </c:pt>
                      <c:pt idx="4184">
                        <c:v>1.5838657407434356</c:v>
                      </c:pt>
                      <c:pt idx="4185">
                        <c:v>1.5841087962976006</c:v>
                      </c:pt>
                      <c:pt idx="4186">
                        <c:v>1.5843518518517656</c:v>
                      </c:pt>
                      <c:pt idx="4187">
                        <c:v>1.5845949074059307</c:v>
                      </c:pt>
                      <c:pt idx="4188">
                        <c:v>1.5848495370368754</c:v>
                      </c:pt>
                      <c:pt idx="4189">
                        <c:v>1.5850925925910404</c:v>
                      </c:pt>
                      <c:pt idx="4190">
                        <c:v>1.5853356481452054</c:v>
                      </c:pt>
                      <c:pt idx="4191">
                        <c:v>1.5855787037066464</c:v>
                      </c:pt>
                      <c:pt idx="4192">
                        <c:v>1.5858217592608115</c:v>
                      </c:pt>
                      <c:pt idx="4193">
                        <c:v>1.5860648148149765</c:v>
                      </c:pt>
                      <c:pt idx="4194">
                        <c:v>1.5863078703691416</c:v>
                      </c:pt>
                      <c:pt idx="4195">
                        <c:v>1.5865509259233066</c:v>
                      </c:pt>
                      <c:pt idx="4196">
                        <c:v>1.5867939814774716</c:v>
                      </c:pt>
                      <c:pt idx="4197">
                        <c:v>1.5870370370389126</c:v>
                      </c:pt>
                      <c:pt idx="4198">
                        <c:v>1.5872800925930777</c:v>
                      </c:pt>
                      <c:pt idx="4199">
                        <c:v>1.5875231481472427</c:v>
                      </c:pt>
                      <c:pt idx="4200">
                        <c:v>1.5877662037014078</c:v>
                      </c:pt>
                      <c:pt idx="4201">
                        <c:v>1.5880092592555728</c:v>
                      </c:pt>
                      <c:pt idx="4202">
                        <c:v>1.5882523148170138</c:v>
                      </c:pt>
                      <c:pt idx="4203">
                        <c:v>1.5884953703711788</c:v>
                      </c:pt>
                      <c:pt idx="4204">
                        <c:v>1.5887384259253439</c:v>
                      </c:pt>
                      <c:pt idx="4205">
                        <c:v>1.5889814814795089</c:v>
                      </c:pt>
                      <c:pt idx="4206">
                        <c:v>1.5892245370336739</c:v>
                      </c:pt>
                      <c:pt idx="4207">
                        <c:v>1.5894675925951149</c:v>
                      </c:pt>
                      <c:pt idx="4208">
                        <c:v>1.58971064814928</c:v>
                      </c:pt>
                      <c:pt idx="4209">
                        <c:v>1.589953703703445</c:v>
                      </c:pt>
                      <c:pt idx="4210">
                        <c:v>1.5901967592576101</c:v>
                      </c:pt>
                      <c:pt idx="4211">
                        <c:v>1.5904398148117751</c:v>
                      </c:pt>
                      <c:pt idx="4212">
                        <c:v>1.5906828703732161</c:v>
                      </c:pt>
                      <c:pt idx="4213">
                        <c:v>1.5909259259273811</c:v>
                      </c:pt>
                      <c:pt idx="4214">
                        <c:v>1.5911689814815462</c:v>
                      </c:pt>
                      <c:pt idx="4215">
                        <c:v>1.5914120370357112</c:v>
                      </c:pt>
                      <c:pt idx="4216">
                        <c:v>1.5916550925898763</c:v>
                      </c:pt>
                      <c:pt idx="4217">
                        <c:v>1.5918981481440413</c:v>
                      </c:pt>
                      <c:pt idx="4218">
                        <c:v>1.5921412037054823</c:v>
                      </c:pt>
                      <c:pt idx="4219">
                        <c:v>1.5923842592596473</c:v>
                      </c:pt>
                      <c:pt idx="4220">
                        <c:v>1.5926273148138124</c:v>
                      </c:pt>
                      <c:pt idx="4221">
                        <c:v>1.5928703703679774</c:v>
                      </c:pt>
                      <c:pt idx="4222">
                        <c:v>1.5931134259221424</c:v>
                      </c:pt>
                      <c:pt idx="4223">
                        <c:v>1.5933564814835834</c:v>
                      </c:pt>
                      <c:pt idx="4224">
                        <c:v>1.5935995370377485</c:v>
                      </c:pt>
                      <c:pt idx="4225">
                        <c:v>1.5938425925919135</c:v>
                      </c:pt>
                      <c:pt idx="4226">
                        <c:v>1.5940856481460786</c:v>
                      </c:pt>
                      <c:pt idx="4227">
                        <c:v>1.5943287037002436</c:v>
                      </c:pt>
                      <c:pt idx="4228">
                        <c:v>1.5945717592616846</c:v>
                      </c:pt>
                      <c:pt idx="4229">
                        <c:v>1.5948148148158496</c:v>
                      </c:pt>
                      <c:pt idx="4230">
                        <c:v>1.5950578703700147</c:v>
                      </c:pt>
                      <c:pt idx="4231">
                        <c:v>1.5953009259241797</c:v>
                      </c:pt>
                      <c:pt idx="4232">
                        <c:v>1.5955439814783448</c:v>
                      </c:pt>
                      <c:pt idx="4233">
                        <c:v>1.5957870370397857</c:v>
                      </c:pt>
                      <c:pt idx="4234">
                        <c:v>1.5960300925939508</c:v>
                      </c:pt>
                      <c:pt idx="4235">
                        <c:v>1.5962731481481158</c:v>
                      </c:pt>
                      <c:pt idx="4236">
                        <c:v>1.5965277777790605</c:v>
                      </c:pt>
                      <c:pt idx="4237">
                        <c:v>1.5967708333332256</c:v>
                      </c:pt>
                      <c:pt idx="4238">
                        <c:v>1.5970138888873906</c:v>
                      </c:pt>
                      <c:pt idx="4239">
                        <c:v>1.5972569444415556</c:v>
                      </c:pt>
                      <c:pt idx="4240">
                        <c:v>1.5975000000029966</c:v>
                      </c:pt>
                      <c:pt idx="4241">
                        <c:v>1.5977430555571617</c:v>
                      </c:pt>
                      <c:pt idx="4242">
                        <c:v>1.5979861111113267</c:v>
                      </c:pt>
                      <c:pt idx="4243">
                        <c:v>1.5982291666654918</c:v>
                      </c:pt>
                      <c:pt idx="4244">
                        <c:v>1.5984722222196568</c:v>
                      </c:pt>
                      <c:pt idx="4245">
                        <c:v>1.5987152777738218</c:v>
                      </c:pt>
                      <c:pt idx="4246">
                        <c:v>1.5989583333352628</c:v>
                      </c:pt>
                      <c:pt idx="4247">
                        <c:v>1.5992013888894279</c:v>
                      </c:pt>
                      <c:pt idx="4248">
                        <c:v>1.5994444444435929</c:v>
                      </c:pt>
                      <c:pt idx="4249">
                        <c:v>1.5996874999977579</c:v>
                      </c:pt>
                      <c:pt idx="4250">
                        <c:v>1.599930555551923</c:v>
                      </c:pt>
                      <c:pt idx="4251">
                        <c:v>1.600173611113364</c:v>
                      </c:pt>
                      <c:pt idx="4252">
                        <c:v>1.600416666667529</c:v>
                      </c:pt>
                      <c:pt idx="4253">
                        <c:v>1.6006597222216941</c:v>
                      </c:pt>
                      <c:pt idx="4254">
                        <c:v>1.6009027777758591</c:v>
                      </c:pt>
                      <c:pt idx="4255">
                        <c:v>1.6011458333300241</c:v>
                      </c:pt>
                      <c:pt idx="4256">
                        <c:v>1.6013888888914651</c:v>
                      </c:pt>
                      <c:pt idx="4257">
                        <c:v>1.6016319444456302</c:v>
                      </c:pt>
                      <c:pt idx="4258">
                        <c:v>1.6018749999997952</c:v>
                      </c:pt>
                      <c:pt idx="4259">
                        <c:v>1.6021180555539603</c:v>
                      </c:pt>
                      <c:pt idx="4260">
                        <c:v>1.6023611111081253</c:v>
                      </c:pt>
                      <c:pt idx="4261">
                        <c:v>1.6026041666695663</c:v>
                      </c:pt>
                      <c:pt idx="4262">
                        <c:v>1.6028472222237313</c:v>
                      </c:pt>
                      <c:pt idx="4263">
                        <c:v>1.6030902777778964</c:v>
                      </c:pt>
                      <c:pt idx="4264">
                        <c:v>1.6033333333320614</c:v>
                      </c:pt>
                      <c:pt idx="4265">
                        <c:v>1.6035763888862264</c:v>
                      </c:pt>
                      <c:pt idx="4266">
                        <c:v>1.6038194444403915</c:v>
                      </c:pt>
                      <c:pt idx="4267">
                        <c:v>1.6040625000018325</c:v>
                      </c:pt>
                      <c:pt idx="4268">
                        <c:v>1.6043055555559975</c:v>
                      </c:pt>
                      <c:pt idx="4269">
                        <c:v>1.6045486111101626</c:v>
                      </c:pt>
                      <c:pt idx="4270">
                        <c:v>1.6047916666643276</c:v>
                      </c:pt>
                      <c:pt idx="4271">
                        <c:v>1.6050347222184926</c:v>
                      </c:pt>
                      <c:pt idx="4272">
                        <c:v>1.6052777777799336</c:v>
                      </c:pt>
                      <c:pt idx="4273">
                        <c:v>1.6055208333340987</c:v>
                      </c:pt>
                      <c:pt idx="4274">
                        <c:v>1.6057638888882637</c:v>
                      </c:pt>
                      <c:pt idx="4275">
                        <c:v>1.6060069444424288</c:v>
                      </c:pt>
                      <c:pt idx="4276">
                        <c:v>1.6062499999965938</c:v>
                      </c:pt>
                      <c:pt idx="4277">
                        <c:v>1.6064930555580348</c:v>
                      </c:pt>
                      <c:pt idx="4278">
                        <c:v>1.6067361111121998</c:v>
                      </c:pt>
                      <c:pt idx="4279">
                        <c:v>1.6069791666663649</c:v>
                      </c:pt>
                      <c:pt idx="4280">
                        <c:v>1.6072222222205299</c:v>
                      </c:pt>
                      <c:pt idx="4281">
                        <c:v>1.6074652777746949</c:v>
                      </c:pt>
                      <c:pt idx="4282">
                        <c:v>1.6077083333361359</c:v>
                      </c:pt>
                      <c:pt idx="4283">
                        <c:v>1.607951388890301</c:v>
                      </c:pt>
                      <c:pt idx="4284">
                        <c:v>1.6082060185212457</c:v>
                      </c:pt>
                      <c:pt idx="4285">
                        <c:v>1.6084490740754107</c:v>
                      </c:pt>
                      <c:pt idx="4286">
                        <c:v>1.6086921296295758</c:v>
                      </c:pt>
                      <c:pt idx="4287">
                        <c:v>1.6089351851837408</c:v>
                      </c:pt>
                      <c:pt idx="4288">
                        <c:v>1.6091782407379058</c:v>
                      </c:pt>
                      <c:pt idx="4289">
                        <c:v>1.6094212962993468</c:v>
                      </c:pt>
                      <c:pt idx="4290">
                        <c:v>1.6096643518535119</c:v>
                      </c:pt>
                      <c:pt idx="4291">
                        <c:v>1.6099074074076769</c:v>
                      </c:pt>
                      <c:pt idx="4292">
                        <c:v>1.6101504629618419</c:v>
                      </c:pt>
                      <c:pt idx="4293">
                        <c:v>1.610393518516007</c:v>
                      </c:pt>
                      <c:pt idx="4294">
                        <c:v>1.610636574070172</c:v>
                      </c:pt>
                      <c:pt idx="4295">
                        <c:v>1.610879629631613</c:v>
                      </c:pt>
                      <c:pt idx="4296">
                        <c:v>1.6111226851857781</c:v>
                      </c:pt>
                      <c:pt idx="4297">
                        <c:v>1.6113657407399431</c:v>
                      </c:pt>
                      <c:pt idx="4298">
                        <c:v>1.6116087962941081</c:v>
                      </c:pt>
                      <c:pt idx="4299">
                        <c:v>1.6118518518482732</c:v>
                      </c:pt>
                      <c:pt idx="4300">
                        <c:v>1.6120949074097142</c:v>
                      </c:pt>
                      <c:pt idx="4301">
                        <c:v>1.6123379629638792</c:v>
                      </c:pt>
                      <c:pt idx="4302">
                        <c:v>1.6125810185180443</c:v>
                      </c:pt>
                      <c:pt idx="4303">
                        <c:v>1.6128240740722093</c:v>
                      </c:pt>
                      <c:pt idx="4304">
                        <c:v>1.6130671296263743</c:v>
                      </c:pt>
                      <c:pt idx="4305">
                        <c:v>1.6133101851878153</c:v>
                      </c:pt>
                      <c:pt idx="4306">
                        <c:v>1.6135532407419804</c:v>
                      </c:pt>
                      <c:pt idx="4307">
                        <c:v>1.6137962962961454</c:v>
                      </c:pt>
                      <c:pt idx="4308">
                        <c:v>1.6140393518503104</c:v>
                      </c:pt>
                      <c:pt idx="4309">
                        <c:v>1.6142824074044755</c:v>
                      </c:pt>
                      <c:pt idx="4310">
                        <c:v>1.6145254629659165</c:v>
                      </c:pt>
                      <c:pt idx="4311">
                        <c:v>1.6147685185200815</c:v>
                      </c:pt>
                      <c:pt idx="4312">
                        <c:v>1.6150115740742466</c:v>
                      </c:pt>
                      <c:pt idx="4313">
                        <c:v>1.6152546296284116</c:v>
                      </c:pt>
                      <c:pt idx="4314">
                        <c:v>1.6154976851825766</c:v>
                      </c:pt>
                      <c:pt idx="4315">
                        <c:v>1.6157407407367417</c:v>
                      </c:pt>
                      <c:pt idx="4316">
                        <c:v>1.6159837962981827</c:v>
                      </c:pt>
                      <c:pt idx="4317">
                        <c:v>1.6162268518523477</c:v>
                      </c:pt>
                      <c:pt idx="4318">
                        <c:v>1.6164699074065128</c:v>
                      </c:pt>
                      <c:pt idx="4319">
                        <c:v>1.6167129629606778</c:v>
                      </c:pt>
                      <c:pt idx="4320">
                        <c:v>1.6169560185148428</c:v>
                      </c:pt>
                      <c:pt idx="4321">
                        <c:v>1.6171990740762838</c:v>
                      </c:pt>
                      <c:pt idx="4322">
                        <c:v>1.6174421296304489</c:v>
                      </c:pt>
                      <c:pt idx="4323">
                        <c:v>1.6176851851846139</c:v>
                      </c:pt>
                      <c:pt idx="4324">
                        <c:v>1.6179282407387789</c:v>
                      </c:pt>
                      <c:pt idx="4325">
                        <c:v>1.618171296292944</c:v>
                      </c:pt>
                      <c:pt idx="4326">
                        <c:v>1.618414351854385</c:v>
                      </c:pt>
                      <c:pt idx="4327">
                        <c:v>1.61865740740855</c:v>
                      </c:pt>
                      <c:pt idx="4328">
                        <c:v>1.6189004629627151</c:v>
                      </c:pt>
                      <c:pt idx="4329">
                        <c:v>1.6191435185168801</c:v>
                      </c:pt>
                      <c:pt idx="4330">
                        <c:v>1.6193865740710451</c:v>
                      </c:pt>
                      <c:pt idx="4331">
                        <c:v>1.6196296296324861</c:v>
                      </c:pt>
                      <c:pt idx="4332">
                        <c:v>1.6198726851866512</c:v>
                      </c:pt>
                      <c:pt idx="4333">
                        <c:v>1.6201273148175959</c:v>
                      </c:pt>
                      <c:pt idx="4334">
                        <c:v>1.6203703703717609</c:v>
                      </c:pt>
                      <c:pt idx="4335">
                        <c:v>1.6206134259259259</c:v>
                      </c:pt>
                      <c:pt idx="4336">
                        <c:v>1.620856481480091</c:v>
                      </c:pt>
                      <c:pt idx="4337">
                        <c:v>1.621099537034256</c:v>
                      </c:pt>
                      <c:pt idx="4338">
                        <c:v>1.621342592595697</c:v>
                      </c:pt>
                      <c:pt idx="4339">
                        <c:v>1.6215856481498621</c:v>
                      </c:pt>
                      <c:pt idx="4340">
                        <c:v>1.6218287037040271</c:v>
                      </c:pt>
                      <c:pt idx="4341">
                        <c:v>1.6220717592581921</c:v>
                      </c:pt>
                      <c:pt idx="4342">
                        <c:v>1.6223148148123572</c:v>
                      </c:pt>
                      <c:pt idx="4343">
                        <c:v>1.6225578703665222</c:v>
                      </c:pt>
                      <c:pt idx="4344">
                        <c:v>1.6228009259279632</c:v>
                      </c:pt>
                      <c:pt idx="4345">
                        <c:v>1.6230439814821283</c:v>
                      </c:pt>
                      <c:pt idx="4346">
                        <c:v>1.6232870370362933</c:v>
                      </c:pt>
                      <c:pt idx="4347">
                        <c:v>1.6235300925904583</c:v>
                      </c:pt>
                      <c:pt idx="4348">
                        <c:v>1.6237731481446234</c:v>
                      </c:pt>
                      <c:pt idx="4349">
                        <c:v>1.6240162037060644</c:v>
                      </c:pt>
                      <c:pt idx="4350">
                        <c:v>1.6242592592602294</c:v>
                      </c:pt>
                      <c:pt idx="4351">
                        <c:v>1.6245023148143944</c:v>
                      </c:pt>
                      <c:pt idx="4352">
                        <c:v>1.6247453703685595</c:v>
                      </c:pt>
                      <c:pt idx="4353">
                        <c:v>1.6249884259227245</c:v>
                      </c:pt>
                      <c:pt idx="4354">
                        <c:v>1.6252314814841655</c:v>
                      </c:pt>
                      <c:pt idx="4355">
                        <c:v>1.6254745370383306</c:v>
                      </c:pt>
                      <c:pt idx="4356">
                        <c:v>1.6257175925924956</c:v>
                      </c:pt>
                      <c:pt idx="4357">
                        <c:v>1.6259606481466606</c:v>
                      </c:pt>
                      <c:pt idx="4358">
                        <c:v>1.6262037037008257</c:v>
                      </c:pt>
                      <c:pt idx="4359">
                        <c:v>1.6264467592622667</c:v>
                      </c:pt>
                      <c:pt idx="4360">
                        <c:v>1.6266898148164317</c:v>
                      </c:pt>
                      <c:pt idx="4361">
                        <c:v>1.6269328703705968</c:v>
                      </c:pt>
                      <c:pt idx="4362">
                        <c:v>1.6271759259247618</c:v>
                      </c:pt>
                      <c:pt idx="4363">
                        <c:v>1.6274189814789268</c:v>
                      </c:pt>
                      <c:pt idx="4364">
                        <c:v>1.6276620370330919</c:v>
                      </c:pt>
                      <c:pt idx="4365">
                        <c:v>1.6279050925945329</c:v>
                      </c:pt>
                      <c:pt idx="4366">
                        <c:v>1.6281481481486979</c:v>
                      </c:pt>
                      <c:pt idx="4367">
                        <c:v>1.6283912037028629</c:v>
                      </c:pt>
                      <c:pt idx="4368">
                        <c:v>1.628634259257028</c:v>
                      </c:pt>
                      <c:pt idx="4369">
                        <c:v>1.628877314811193</c:v>
                      </c:pt>
                      <c:pt idx="4370">
                        <c:v>1.629120370372634</c:v>
                      </c:pt>
                      <c:pt idx="4371">
                        <c:v>1.6293634259267991</c:v>
                      </c:pt>
                      <c:pt idx="4372">
                        <c:v>1.6296064814809641</c:v>
                      </c:pt>
                      <c:pt idx="4373">
                        <c:v>1.6298495370351291</c:v>
                      </c:pt>
                      <c:pt idx="4374">
                        <c:v>1.6300925925892942</c:v>
                      </c:pt>
                      <c:pt idx="4375">
                        <c:v>1.6303356481507352</c:v>
                      </c:pt>
                      <c:pt idx="4376">
                        <c:v>1.6305787037049002</c:v>
                      </c:pt>
                      <c:pt idx="4377">
                        <c:v>1.6308217592590653</c:v>
                      </c:pt>
                      <c:pt idx="4378">
                        <c:v>1.6310648148132303</c:v>
                      </c:pt>
                      <c:pt idx="4379">
                        <c:v>1.6313078703673953</c:v>
                      </c:pt>
                      <c:pt idx="4380">
                        <c:v>1.6315509259288363</c:v>
                      </c:pt>
                      <c:pt idx="4381">
                        <c:v>1.6318055555525051</c:v>
                      </c:pt>
                      <c:pt idx="4382">
                        <c:v>1.6320486111139461</c:v>
                      </c:pt>
                      <c:pt idx="4383">
                        <c:v>1.6322916666681111</c:v>
                      </c:pt>
                      <c:pt idx="4384">
                        <c:v>1.6325347222222761</c:v>
                      </c:pt>
                      <c:pt idx="4385">
                        <c:v>1.6327777777764412</c:v>
                      </c:pt>
                      <c:pt idx="4386">
                        <c:v>1.6330208333306062</c:v>
                      </c:pt>
                      <c:pt idx="4387">
                        <c:v>1.6332638888847713</c:v>
                      </c:pt>
                      <c:pt idx="4388">
                        <c:v>1.6335069444462123</c:v>
                      </c:pt>
                      <c:pt idx="4389">
                        <c:v>1.6337500000003773</c:v>
                      </c:pt>
                      <c:pt idx="4390">
                        <c:v>1.6339930555545423</c:v>
                      </c:pt>
                      <c:pt idx="4391">
                        <c:v>1.6342361111087074</c:v>
                      </c:pt>
                      <c:pt idx="4392">
                        <c:v>1.6344791666628724</c:v>
                      </c:pt>
                      <c:pt idx="4393">
                        <c:v>1.6347222222243134</c:v>
                      </c:pt>
                      <c:pt idx="4394">
                        <c:v>1.6349652777784784</c:v>
                      </c:pt>
                      <c:pt idx="4395">
                        <c:v>1.6352083333326435</c:v>
                      </c:pt>
                      <c:pt idx="4396">
                        <c:v>1.6354513888868085</c:v>
                      </c:pt>
                      <c:pt idx="4397">
                        <c:v>1.6356944444409736</c:v>
                      </c:pt>
                      <c:pt idx="4398">
                        <c:v>1.6359375000024146</c:v>
                      </c:pt>
                      <c:pt idx="4399">
                        <c:v>1.6361805555565796</c:v>
                      </c:pt>
                      <c:pt idx="4400">
                        <c:v>1.6364236111107446</c:v>
                      </c:pt>
                      <c:pt idx="4401">
                        <c:v>1.6366666666649097</c:v>
                      </c:pt>
                      <c:pt idx="4402">
                        <c:v>1.6369097222190747</c:v>
                      </c:pt>
                      <c:pt idx="4403">
                        <c:v>1.6371527777805157</c:v>
                      </c:pt>
                      <c:pt idx="4404">
                        <c:v>1.6373958333346808</c:v>
                      </c:pt>
                      <c:pt idx="4405">
                        <c:v>1.6376388888888458</c:v>
                      </c:pt>
                      <c:pt idx="4406">
                        <c:v>1.6378819444430108</c:v>
                      </c:pt>
                      <c:pt idx="4407">
                        <c:v>1.6381249999971759</c:v>
                      </c:pt>
                      <c:pt idx="4408">
                        <c:v>1.6383680555586169</c:v>
                      </c:pt>
                      <c:pt idx="4409">
                        <c:v>1.6386111111127819</c:v>
                      </c:pt>
                      <c:pt idx="4410">
                        <c:v>1.6388541666669469</c:v>
                      </c:pt>
                      <c:pt idx="4411">
                        <c:v>1.639097222221112</c:v>
                      </c:pt>
                      <c:pt idx="4412">
                        <c:v>1.639340277775277</c:v>
                      </c:pt>
                      <c:pt idx="4413">
                        <c:v>1.6395833333294421</c:v>
                      </c:pt>
                      <c:pt idx="4414">
                        <c:v>1.6398263888908831</c:v>
                      </c:pt>
                      <c:pt idx="4415">
                        <c:v>1.6400694444450481</c:v>
                      </c:pt>
                      <c:pt idx="4416">
                        <c:v>1.6403124999992131</c:v>
                      </c:pt>
                      <c:pt idx="4417">
                        <c:v>1.6405555555533782</c:v>
                      </c:pt>
                      <c:pt idx="4418">
                        <c:v>1.6407986111075432</c:v>
                      </c:pt>
                      <c:pt idx="4419">
                        <c:v>1.6410416666689842</c:v>
                      </c:pt>
                      <c:pt idx="4420">
                        <c:v>1.6412847222231493</c:v>
                      </c:pt>
                      <c:pt idx="4421">
                        <c:v>1.6415277777773143</c:v>
                      </c:pt>
                      <c:pt idx="4422">
                        <c:v>1.6417708333314793</c:v>
                      </c:pt>
                      <c:pt idx="4423">
                        <c:v>1.6420138888856444</c:v>
                      </c:pt>
                      <c:pt idx="4424">
                        <c:v>1.6422569444470854</c:v>
                      </c:pt>
                      <c:pt idx="4425">
                        <c:v>1.6425000000012504</c:v>
                      </c:pt>
                      <c:pt idx="4426">
                        <c:v>1.6427430555554154</c:v>
                      </c:pt>
                      <c:pt idx="4427">
                        <c:v>1.6429861111095805</c:v>
                      </c:pt>
                      <c:pt idx="4428">
                        <c:v>1.6432291666637455</c:v>
                      </c:pt>
                      <c:pt idx="4429">
                        <c:v>1.6434722222251865</c:v>
                      </c:pt>
                      <c:pt idx="4430">
                        <c:v>1.6437268518488553</c:v>
                      </c:pt>
                      <c:pt idx="4431">
                        <c:v>1.6439699074102962</c:v>
                      </c:pt>
                      <c:pt idx="4432">
                        <c:v>1.6442129629644613</c:v>
                      </c:pt>
                      <c:pt idx="4433">
                        <c:v>1.6444560185186263</c:v>
                      </c:pt>
                      <c:pt idx="4434">
                        <c:v>1.6446990740727914</c:v>
                      </c:pt>
                      <c:pt idx="4435">
                        <c:v>1.6449421296269564</c:v>
                      </c:pt>
                      <c:pt idx="4436">
                        <c:v>1.6451851851811214</c:v>
                      </c:pt>
                      <c:pt idx="4437">
                        <c:v>1.6454282407425624</c:v>
                      </c:pt>
                      <c:pt idx="4438">
                        <c:v>1.6456712962967275</c:v>
                      </c:pt>
                      <c:pt idx="4439">
                        <c:v>1.6459143518508925</c:v>
                      </c:pt>
                      <c:pt idx="4440">
                        <c:v>1.6461574074050576</c:v>
                      </c:pt>
                      <c:pt idx="4441">
                        <c:v>1.6464004629592226</c:v>
                      </c:pt>
                      <c:pt idx="4442">
                        <c:v>1.6466435185206636</c:v>
                      </c:pt>
                      <c:pt idx="4443">
                        <c:v>1.6468865740748286</c:v>
                      </c:pt>
                      <c:pt idx="4444">
                        <c:v>1.6471296296289937</c:v>
                      </c:pt>
                      <c:pt idx="4445">
                        <c:v>1.6473726851831587</c:v>
                      </c:pt>
                      <c:pt idx="4446">
                        <c:v>1.6476157407373238</c:v>
                      </c:pt>
                      <c:pt idx="4447">
                        <c:v>1.6478587962987647</c:v>
                      </c:pt>
                      <c:pt idx="4448">
                        <c:v>1.6481018518529298</c:v>
                      </c:pt>
                      <c:pt idx="4449">
                        <c:v>1.6483449074070948</c:v>
                      </c:pt>
                      <c:pt idx="4450">
                        <c:v>1.6485879629612599</c:v>
                      </c:pt>
                      <c:pt idx="4451">
                        <c:v>1.6488310185154249</c:v>
                      </c:pt>
                      <c:pt idx="4452">
                        <c:v>1.6490740740768659</c:v>
                      </c:pt>
                      <c:pt idx="4453">
                        <c:v>1.6493171296310309</c:v>
                      </c:pt>
                      <c:pt idx="4454">
                        <c:v>1.649560185185196</c:v>
                      </c:pt>
                      <c:pt idx="4455">
                        <c:v>1.649803240739361</c:v>
                      </c:pt>
                      <c:pt idx="4456">
                        <c:v>1.6500462962935261</c:v>
                      </c:pt>
                      <c:pt idx="4457">
                        <c:v>1.6502893518549671</c:v>
                      </c:pt>
                      <c:pt idx="4458">
                        <c:v>1.6505324074091321</c:v>
                      </c:pt>
                      <c:pt idx="4459">
                        <c:v>1.6507754629632971</c:v>
                      </c:pt>
                      <c:pt idx="4460">
                        <c:v>1.6510185185174622</c:v>
                      </c:pt>
                      <c:pt idx="4461">
                        <c:v>1.6512615740716272</c:v>
                      </c:pt>
                      <c:pt idx="4462">
                        <c:v>1.6515046296257923</c:v>
                      </c:pt>
                      <c:pt idx="4463">
                        <c:v>1.6517476851872332</c:v>
                      </c:pt>
                      <c:pt idx="4464">
                        <c:v>1.6519907407413983</c:v>
                      </c:pt>
                      <c:pt idx="4465">
                        <c:v>1.6522337962955633</c:v>
                      </c:pt>
                      <c:pt idx="4466">
                        <c:v>1.6524768518497284</c:v>
                      </c:pt>
                      <c:pt idx="4467">
                        <c:v>1.6527199074038934</c:v>
                      </c:pt>
                      <c:pt idx="4468">
                        <c:v>1.6529629629653344</c:v>
                      </c:pt>
                      <c:pt idx="4469">
                        <c:v>1.6532060185194994</c:v>
                      </c:pt>
                      <c:pt idx="4470">
                        <c:v>1.6534490740736645</c:v>
                      </c:pt>
                      <c:pt idx="4471">
                        <c:v>1.6536921296278295</c:v>
                      </c:pt>
                      <c:pt idx="4472">
                        <c:v>1.6539351851819946</c:v>
                      </c:pt>
                      <c:pt idx="4473">
                        <c:v>1.6541782407434356</c:v>
                      </c:pt>
                      <c:pt idx="4474">
                        <c:v>1.6544212962976006</c:v>
                      </c:pt>
                      <c:pt idx="4475">
                        <c:v>1.6546643518517656</c:v>
                      </c:pt>
                      <c:pt idx="4476">
                        <c:v>1.6549074074059307</c:v>
                      </c:pt>
                      <c:pt idx="4477">
                        <c:v>1.6551504629600957</c:v>
                      </c:pt>
                      <c:pt idx="4478">
                        <c:v>1.6553935185215367</c:v>
                      </c:pt>
                      <c:pt idx="4479">
                        <c:v>1.6556481481452054</c:v>
                      </c:pt>
                      <c:pt idx="4480">
                        <c:v>1.6558912037066464</c:v>
                      </c:pt>
                      <c:pt idx="4481">
                        <c:v>1.6561342592608115</c:v>
                      </c:pt>
                      <c:pt idx="4482">
                        <c:v>1.6563773148149765</c:v>
                      </c:pt>
                      <c:pt idx="4483">
                        <c:v>1.6566203703691416</c:v>
                      </c:pt>
                      <c:pt idx="4484">
                        <c:v>1.6568634259233066</c:v>
                      </c:pt>
                      <c:pt idx="4485">
                        <c:v>1.6571064814774716</c:v>
                      </c:pt>
                      <c:pt idx="4486">
                        <c:v>1.6573495370389126</c:v>
                      </c:pt>
                      <c:pt idx="4487">
                        <c:v>1.6575925925930777</c:v>
                      </c:pt>
                      <c:pt idx="4488">
                        <c:v>1.6578356481472427</c:v>
                      </c:pt>
                      <c:pt idx="4489">
                        <c:v>1.6580787037014078</c:v>
                      </c:pt>
                      <c:pt idx="4490">
                        <c:v>1.6583217592555728</c:v>
                      </c:pt>
                      <c:pt idx="4491">
                        <c:v>1.6585648148170138</c:v>
                      </c:pt>
                      <c:pt idx="4492">
                        <c:v>1.6588078703711788</c:v>
                      </c:pt>
                      <c:pt idx="4493">
                        <c:v>1.6590509259253439</c:v>
                      </c:pt>
                      <c:pt idx="4494">
                        <c:v>1.6592939814795089</c:v>
                      </c:pt>
                      <c:pt idx="4495">
                        <c:v>1.6595370370336739</c:v>
                      </c:pt>
                      <c:pt idx="4496">
                        <c:v>1.6597800925951149</c:v>
                      </c:pt>
                      <c:pt idx="4497">
                        <c:v>1.66002314814928</c:v>
                      </c:pt>
                      <c:pt idx="4498">
                        <c:v>1.660266203703445</c:v>
                      </c:pt>
                      <c:pt idx="4499">
                        <c:v>1.6605092592576101</c:v>
                      </c:pt>
                      <c:pt idx="4500">
                        <c:v>1.6607523148117751</c:v>
                      </c:pt>
                      <c:pt idx="4501">
                        <c:v>1.6609953703732161</c:v>
                      </c:pt>
                      <c:pt idx="4502">
                        <c:v>1.6612384259273811</c:v>
                      </c:pt>
                      <c:pt idx="4503">
                        <c:v>1.6614814814815462</c:v>
                      </c:pt>
                      <c:pt idx="4504">
                        <c:v>1.6617245370357112</c:v>
                      </c:pt>
                      <c:pt idx="4505">
                        <c:v>1.6619675925898763</c:v>
                      </c:pt>
                      <c:pt idx="4506">
                        <c:v>1.6622106481440413</c:v>
                      </c:pt>
                      <c:pt idx="4507">
                        <c:v>1.6624537037054823</c:v>
                      </c:pt>
                      <c:pt idx="4508">
                        <c:v>1.6626967592596473</c:v>
                      </c:pt>
                      <c:pt idx="4509">
                        <c:v>1.6629398148138124</c:v>
                      </c:pt>
                      <c:pt idx="4510">
                        <c:v>1.6631828703679774</c:v>
                      </c:pt>
                      <c:pt idx="4511">
                        <c:v>1.6634259259221424</c:v>
                      </c:pt>
                      <c:pt idx="4512">
                        <c:v>1.6636689814835834</c:v>
                      </c:pt>
                      <c:pt idx="4513">
                        <c:v>1.6639120370377485</c:v>
                      </c:pt>
                      <c:pt idx="4514">
                        <c:v>1.6641550925919135</c:v>
                      </c:pt>
                      <c:pt idx="4515">
                        <c:v>1.6643981481460786</c:v>
                      </c:pt>
                      <c:pt idx="4516">
                        <c:v>1.6646412037002436</c:v>
                      </c:pt>
                      <c:pt idx="4517">
                        <c:v>1.6648842592616846</c:v>
                      </c:pt>
                      <c:pt idx="4518">
                        <c:v>1.6651273148158496</c:v>
                      </c:pt>
                      <c:pt idx="4519">
                        <c:v>1.6653703703700147</c:v>
                      </c:pt>
                      <c:pt idx="4520">
                        <c:v>1.6656134259241797</c:v>
                      </c:pt>
                      <c:pt idx="4521">
                        <c:v>1.6658564814783448</c:v>
                      </c:pt>
                      <c:pt idx="4522">
                        <c:v>1.6660995370397857</c:v>
                      </c:pt>
                      <c:pt idx="4523">
                        <c:v>1.6663425925939508</c:v>
                      </c:pt>
                      <c:pt idx="4524">
                        <c:v>1.6665856481481158</c:v>
                      </c:pt>
                      <c:pt idx="4525">
                        <c:v>1.6668287037022809</c:v>
                      </c:pt>
                      <c:pt idx="4526">
                        <c:v>1.6670717592564459</c:v>
                      </c:pt>
                      <c:pt idx="4527">
                        <c:v>1.6673263888873906</c:v>
                      </c:pt>
                      <c:pt idx="4528">
                        <c:v>1.6675694444415556</c:v>
                      </c:pt>
                      <c:pt idx="4529">
                        <c:v>1.6678125000029966</c:v>
                      </c:pt>
                      <c:pt idx="4530">
                        <c:v>1.6680555555571617</c:v>
                      </c:pt>
                      <c:pt idx="4531">
                        <c:v>1.6682986111113267</c:v>
                      </c:pt>
                      <c:pt idx="4532">
                        <c:v>1.6685416666654918</c:v>
                      </c:pt>
                      <c:pt idx="4533">
                        <c:v>1.6687847222196568</c:v>
                      </c:pt>
                      <c:pt idx="4534">
                        <c:v>1.6690277777738218</c:v>
                      </c:pt>
                      <c:pt idx="4535">
                        <c:v>1.6692708333352628</c:v>
                      </c:pt>
                      <c:pt idx="4536">
                        <c:v>1.6695138888894279</c:v>
                      </c:pt>
                      <c:pt idx="4537">
                        <c:v>1.6697569444435929</c:v>
                      </c:pt>
                      <c:pt idx="4538">
                        <c:v>1.6699999999977579</c:v>
                      </c:pt>
                      <c:pt idx="4539">
                        <c:v>1.670243055551923</c:v>
                      </c:pt>
                      <c:pt idx="4540">
                        <c:v>1.670486111113364</c:v>
                      </c:pt>
                      <c:pt idx="4541">
                        <c:v>1.670729166667529</c:v>
                      </c:pt>
                      <c:pt idx="4542">
                        <c:v>1.6709722222216941</c:v>
                      </c:pt>
                      <c:pt idx="4543">
                        <c:v>1.6712152777758591</c:v>
                      </c:pt>
                      <c:pt idx="4544">
                        <c:v>1.6714583333300241</c:v>
                      </c:pt>
                      <c:pt idx="4545">
                        <c:v>1.6717013888914651</c:v>
                      </c:pt>
                      <c:pt idx="4546">
                        <c:v>1.6719444444456302</c:v>
                      </c:pt>
                      <c:pt idx="4547">
                        <c:v>1.6721874999997952</c:v>
                      </c:pt>
                      <c:pt idx="4548">
                        <c:v>1.6724305555539603</c:v>
                      </c:pt>
                      <c:pt idx="4549">
                        <c:v>1.6726736111081253</c:v>
                      </c:pt>
                      <c:pt idx="4550">
                        <c:v>1.6729166666695663</c:v>
                      </c:pt>
                      <c:pt idx="4551">
                        <c:v>1.6731597222237313</c:v>
                      </c:pt>
                      <c:pt idx="4552">
                        <c:v>1.6734027777778964</c:v>
                      </c:pt>
                      <c:pt idx="4553">
                        <c:v>1.6736458333320614</c:v>
                      </c:pt>
                      <c:pt idx="4554">
                        <c:v>1.6738888888862264</c:v>
                      </c:pt>
                      <c:pt idx="4555">
                        <c:v>1.6741319444403915</c:v>
                      </c:pt>
                      <c:pt idx="4556">
                        <c:v>1.6743750000018325</c:v>
                      </c:pt>
                      <c:pt idx="4557">
                        <c:v>1.6746180555559975</c:v>
                      </c:pt>
                      <c:pt idx="4558">
                        <c:v>1.6748611111101626</c:v>
                      </c:pt>
                      <c:pt idx="4559">
                        <c:v>1.6751041666643276</c:v>
                      </c:pt>
                      <c:pt idx="4560">
                        <c:v>1.6753472222184926</c:v>
                      </c:pt>
                      <c:pt idx="4561">
                        <c:v>1.6755902777799336</c:v>
                      </c:pt>
                      <c:pt idx="4562">
                        <c:v>1.6758333333340987</c:v>
                      </c:pt>
                      <c:pt idx="4563">
                        <c:v>1.6760763888882637</c:v>
                      </c:pt>
                      <c:pt idx="4564">
                        <c:v>1.6763194444424288</c:v>
                      </c:pt>
                      <c:pt idx="4565">
                        <c:v>1.6765624999965938</c:v>
                      </c:pt>
                      <c:pt idx="4566">
                        <c:v>1.6768055555580348</c:v>
                      </c:pt>
                      <c:pt idx="4567">
                        <c:v>1.6770486111121998</c:v>
                      </c:pt>
                      <c:pt idx="4568">
                        <c:v>1.6772916666663649</c:v>
                      </c:pt>
                      <c:pt idx="4569">
                        <c:v>1.6775347222205299</c:v>
                      </c:pt>
                      <c:pt idx="4570">
                        <c:v>1.6777777777746949</c:v>
                      </c:pt>
                      <c:pt idx="4571">
                        <c:v>1.6780208333361359</c:v>
                      </c:pt>
                      <c:pt idx="4572">
                        <c:v>1.678263888890301</c:v>
                      </c:pt>
                      <c:pt idx="4573">
                        <c:v>1.678506944444466</c:v>
                      </c:pt>
                      <c:pt idx="4574">
                        <c:v>1.6787499999986311</c:v>
                      </c:pt>
                      <c:pt idx="4575">
                        <c:v>1.6789930555527961</c:v>
                      </c:pt>
                      <c:pt idx="4576">
                        <c:v>1.6792476851837408</c:v>
                      </c:pt>
                      <c:pt idx="4577">
                        <c:v>1.6794907407379058</c:v>
                      </c:pt>
                      <c:pt idx="4578">
                        <c:v>1.6797337962993468</c:v>
                      </c:pt>
                      <c:pt idx="4579">
                        <c:v>1.6799768518535119</c:v>
                      </c:pt>
                      <c:pt idx="4580">
                        <c:v>1.6802199074076769</c:v>
                      </c:pt>
                      <c:pt idx="4581">
                        <c:v>1.6804629629618419</c:v>
                      </c:pt>
                      <c:pt idx="4582">
                        <c:v>1.680706018516007</c:v>
                      </c:pt>
                      <c:pt idx="4583">
                        <c:v>1.680949074070172</c:v>
                      </c:pt>
                      <c:pt idx="4584">
                        <c:v>1.681192129631613</c:v>
                      </c:pt>
                      <c:pt idx="4585">
                        <c:v>1.6814351851857781</c:v>
                      </c:pt>
                      <c:pt idx="4586">
                        <c:v>1.6816782407399431</c:v>
                      </c:pt>
                      <c:pt idx="4587">
                        <c:v>1.6819212962941081</c:v>
                      </c:pt>
                      <c:pt idx="4588">
                        <c:v>1.6821643518482732</c:v>
                      </c:pt>
                      <c:pt idx="4589">
                        <c:v>1.6824074074097142</c:v>
                      </c:pt>
                      <c:pt idx="4590">
                        <c:v>1.6826504629638792</c:v>
                      </c:pt>
                      <c:pt idx="4591">
                        <c:v>1.6828935185180443</c:v>
                      </c:pt>
                      <c:pt idx="4592">
                        <c:v>1.6831365740722093</c:v>
                      </c:pt>
                      <c:pt idx="4593">
                        <c:v>1.6833796296263743</c:v>
                      </c:pt>
                      <c:pt idx="4594">
                        <c:v>1.6836226851878153</c:v>
                      </c:pt>
                      <c:pt idx="4595">
                        <c:v>1.6838657407419804</c:v>
                      </c:pt>
                      <c:pt idx="4596">
                        <c:v>1.6841087962961454</c:v>
                      </c:pt>
                      <c:pt idx="4597">
                        <c:v>1.6843518518503104</c:v>
                      </c:pt>
                      <c:pt idx="4598">
                        <c:v>1.6845949074044755</c:v>
                      </c:pt>
                      <c:pt idx="4599">
                        <c:v>1.6848379629659165</c:v>
                      </c:pt>
                      <c:pt idx="4600">
                        <c:v>1.6850810185200815</c:v>
                      </c:pt>
                      <c:pt idx="4601">
                        <c:v>1.6853240740742466</c:v>
                      </c:pt>
                      <c:pt idx="4602">
                        <c:v>1.6855671296284116</c:v>
                      </c:pt>
                      <c:pt idx="4603">
                        <c:v>1.6858101851825766</c:v>
                      </c:pt>
                      <c:pt idx="4604">
                        <c:v>1.6860532407367417</c:v>
                      </c:pt>
                      <c:pt idx="4605">
                        <c:v>1.6862962962981827</c:v>
                      </c:pt>
                      <c:pt idx="4606">
                        <c:v>1.6865393518523477</c:v>
                      </c:pt>
                      <c:pt idx="4607">
                        <c:v>1.6867824074065128</c:v>
                      </c:pt>
                      <c:pt idx="4608">
                        <c:v>1.6870254629606778</c:v>
                      </c:pt>
                      <c:pt idx="4609">
                        <c:v>1.6872685185148428</c:v>
                      </c:pt>
                      <c:pt idx="4610">
                        <c:v>1.6875115740762838</c:v>
                      </c:pt>
                      <c:pt idx="4611">
                        <c:v>1.6877546296304489</c:v>
                      </c:pt>
                      <c:pt idx="4612">
                        <c:v>1.6879976851846139</c:v>
                      </c:pt>
                      <c:pt idx="4613">
                        <c:v>1.6882407407387789</c:v>
                      </c:pt>
                      <c:pt idx="4614">
                        <c:v>1.688483796292944</c:v>
                      </c:pt>
                      <c:pt idx="4615">
                        <c:v>1.688726851854385</c:v>
                      </c:pt>
                      <c:pt idx="4616">
                        <c:v>1.68896990740855</c:v>
                      </c:pt>
                      <c:pt idx="4617">
                        <c:v>1.6892129629627151</c:v>
                      </c:pt>
                      <c:pt idx="4618">
                        <c:v>1.6894560185168801</c:v>
                      </c:pt>
                      <c:pt idx="4619">
                        <c:v>1.6896990740710451</c:v>
                      </c:pt>
                      <c:pt idx="4620">
                        <c:v>1.6899421296324861</c:v>
                      </c:pt>
                      <c:pt idx="4621">
                        <c:v>1.6901851851866512</c:v>
                      </c:pt>
                      <c:pt idx="4622">
                        <c:v>1.6904282407408162</c:v>
                      </c:pt>
                      <c:pt idx="4623">
                        <c:v>1.6906712962949813</c:v>
                      </c:pt>
                      <c:pt idx="4624">
                        <c:v>1.6909259259259259</c:v>
                      </c:pt>
                      <c:pt idx="4625">
                        <c:v>1.691168981480091</c:v>
                      </c:pt>
                      <c:pt idx="4626">
                        <c:v>1.691412037034256</c:v>
                      </c:pt>
                      <c:pt idx="4627">
                        <c:v>1.691655092595697</c:v>
                      </c:pt>
                      <c:pt idx="4628">
                        <c:v>1.6918981481498621</c:v>
                      </c:pt>
                      <c:pt idx="4629">
                        <c:v>1.6921412037040271</c:v>
                      </c:pt>
                      <c:pt idx="4630">
                        <c:v>1.6923842592581921</c:v>
                      </c:pt>
                      <c:pt idx="4631">
                        <c:v>1.6926273148123572</c:v>
                      </c:pt>
                      <c:pt idx="4632">
                        <c:v>1.6928703703665222</c:v>
                      </c:pt>
                      <c:pt idx="4633">
                        <c:v>1.6931134259279632</c:v>
                      </c:pt>
                      <c:pt idx="4634">
                        <c:v>1.6933564814821283</c:v>
                      </c:pt>
                      <c:pt idx="4635">
                        <c:v>1.6935995370362933</c:v>
                      </c:pt>
                      <c:pt idx="4636">
                        <c:v>1.6938425925904583</c:v>
                      </c:pt>
                      <c:pt idx="4637">
                        <c:v>1.6940856481446234</c:v>
                      </c:pt>
                      <c:pt idx="4638">
                        <c:v>1.6943287037060644</c:v>
                      </c:pt>
                      <c:pt idx="4639">
                        <c:v>1.6945717592602294</c:v>
                      </c:pt>
                      <c:pt idx="4640">
                        <c:v>1.6948148148143944</c:v>
                      </c:pt>
                      <c:pt idx="4641">
                        <c:v>1.6950578703685595</c:v>
                      </c:pt>
                      <c:pt idx="4642">
                        <c:v>1.6953009259227245</c:v>
                      </c:pt>
                      <c:pt idx="4643">
                        <c:v>1.6955439814841655</c:v>
                      </c:pt>
                      <c:pt idx="4644">
                        <c:v>1.6957870370383306</c:v>
                      </c:pt>
                      <c:pt idx="4645">
                        <c:v>1.6960300925924956</c:v>
                      </c:pt>
                      <c:pt idx="4646">
                        <c:v>1.6962731481466606</c:v>
                      </c:pt>
                      <c:pt idx="4647">
                        <c:v>1.6965162037008257</c:v>
                      </c:pt>
                      <c:pt idx="4648">
                        <c:v>1.6967592592622667</c:v>
                      </c:pt>
                      <c:pt idx="4649">
                        <c:v>1.6970023148164317</c:v>
                      </c:pt>
                      <c:pt idx="4650">
                        <c:v>1.6972453703705968</c:v>
                      </c:pt>
                      <c:pt idx="4651">
                        <c:v>1.6974884259247618</c:v>
                      </c:pt>
                      <c:pt idx="4652">
                        <c:v>1.6977314814789268</c:v>
                      </c:pt>
                      <c:pt idx="4653">
                        <c:v>1.6979745370330919</c:v>
                      </c:pt>
                      <c:pt idx="4654">
                        <c:v>1.6982175925945329</c:v>
                      </c:pt>
                      <c:pt idx="4655">
                        <c:v>1.6984606481486979</c:v>
                      </c:pt>
                      <c:pt idx="4656">
                        <c:v>1.6987037037028629</c:v>
                      </c:pt>
                      <c:pt idx="4657">
                        <c:v>1.698946759257028</c:v>
                      </c:pt>
                      <c:pt idx="4658">
                        <c:v>1.699189814811193</c:v>
                      </c:pt>
                      <c:pt idx="4659">
                        <c:v>1.699432870372634</c:v>
                      </c:pt>
                      <c:pt idx="4660">
                        <c:v>1.6996759259267991</c:v>
                      </c:pt>
                      <c:pt idx="4661">
                        <c:v>1.6999189814809641</c:v>
                      </c:pt>
                      <c:pt idx="4662">
                        <c:v>1.7001620370351291</c:v>
                      </c:pt>
                      <c:pt idx="4663">
                        <c:v>1.7004050925892942</c:v>
                      </c:pt>
                      <c:pt idx="4664">
                        <c:v>1.7006481481507352</c:v>
                      </c:pt>
                      <c:pt idx="4665">
                        <c:v>1.7008912037049002</c:v>
                      </c:pt>
                      <c:pt idx="4666">
                        <c:v>1.7011342592590653</c:v>
                      </c:pt>
                      <c:pt idx="4667">
                        <c:v>1.7013773148132303</c:v>
                      </c:pt>
                      <c:pt idx="4668">
                        <c:v>1.7016203703673953</c:v>
                      </c:pt>
                      <c:pt idx="4669">
                        <c:v>1.7018634259288363</c:v>
                      </c:pt>
                      <c:pt idx="4670">
                        <c:v>1.7021064814830014</c:v>
                      </c:pt>
                      <c:pt idx="4671">
                        <c:v>1.7023495370371664</c:v>
                      </c:pt>
                      <c:pt idx="4672">
                        <c:v>1.7025925925913314</c:v>
                      </c:pt>
                      <c:pt idx="4673">
                        <c:v>1.7028472222222761</c:v>
                      </c:pt>
                      <c:pt idx="4674">
                        <c:v>1.7030902777764412</c:v>
                      </c:pt>
                      <c:pt idx="4675">
                        <c:v>1.7033333333306062</c:v>
                      </c:pt>
                      <c:pt idx="4676">
                        <c:v>1.7035763888847713</c:v>
                      </c:pt>
                      <c:pt idx="4677">
                        <c:v>1.7038194444462123</c:v>
                      </c:pt>
                      <c:pt idx="4678">
                        <c:v>1.7040625000003773</c:v>
                      </c:pt>
                      <c:pt idx="4679">
                        <c:v>1.7043055555545423</c:v>
                      </c:pt>
                      <c:pt idx="4680">
                        <c:v>1.7045486111087074</c:v>
                      </c:pt>
                      <c:pt idx="4681">
                        <c:v>1.7047916666628724</c:v>
                      </c:pt>
                      <c:pt idx="4682">
                        <c:v>1.7050347222243134</c:v>
                      </c:pt>
                      <c:pt idx="4683">
                        <c:v>1.7052777777784784</c:v>
                      </c:pt>
                      <c:pt idx="4684">
                        <c:v>1.7055208333326435</c:v>
                      </c:pt>
                      <c:pt idx="4685">
                        <c:v>1.7057638888868085</c:v>
                      </c:pt>
                      <c:pt idx="4686">
                        <c:v>1.7060069444409736</c:v>
                      </c:pt>
                      <c:pt idx="4687">
                        <c:v>1.7062500000024146</c:v>
                      </c:pt>
                      <c:pt idx="4688">
                        <c:v>1.7064930555565796</c:v>
                      </c:pt>
                      <c:pt idx="4689">
                        <c:v>1.7067361111107446</c:v>
                      </c:pt>
                      <c:pt idx="4690">
                        <c:v>1.7069791666649097</c:v>
                      </c:pt>
                      <c:pt idx="4691">
                        <c:v>1.7072222222190747</c:v>
                      </c:pt>
                      <c:pt idx="4692">
                        <c:v>1.7074652777805157</c:v>
                      </c:pt>
                      <c:pt idx="4693">
                        <c:v>1.7077083333346808</c:v>
                      </c:pt>
                      <c:pt idx="4694">
                        <c:v>1.7079513888888458</c:v>
                      </c:pt>
                      <c:pt idx="4695">
                        <c:v>1.7081944444430108</c:v>
                      </c:pt>
                      <c:pt idx="4696">
                        <c:v>1.7084374999971759</c:v>
                      </c:pt>
                      <c:pt idx="4697">
                        <c:v>1.7086805555586169</c:v>
                      </c:pt>
                      <c:pt idx="4698">
                        <c:v>1.7089236111127819</c:v>
                      </c:pt>
                      <c:pt idx="4699">
                        <c:v>1.7091666666669469</c:v>
                      </c:pt>
                      <c:pt idx="4700">
                        <c:v>1.709409722221112</c:v>
                      </c:pt>
                      <c:pt idx="4701">
                        <c:v>1.709652777775277</c:v>
                      </c:pt>
                      <c:pt idx="4702">
                        <c:v>1.7098958333294421</c:v>
                      </c:pt>
                      <c:pt idx="4703">
                        <c:v>1.7101388888908831</c:v>
                      </c:pt>
                      <c:pt idx="4704">
                        <c:v>1.7103819444450481</c:v>
                      </c:pt>
                      <c:pt idx="4705">
                        <c:v>1.7106249999992131</c:v>
                      </c:pt>
                      <c:pt idx="4706">
                        <c:v>1.7108680555533782</c:v>
                      </c:pt>
                      <c:pt idx="4707">
                        <c:v>1.7111111111075432</c:v>
                      </c:pt>
                      <c:pt idx="4708">
                        <c:v>1.7113541666689842</c:v>
                      </c:pt>
                      <c:pt idx="4709">
                        <c:v>1.7115972222231493</c:v>
                      </c:pt>
                      <c:pt idx="4710">
                        <c:v>1.7118402777773143</c:v>
                      </c:pt>
                      <c:pt idx="4711">
                        <c:v>1.7120833333314793</c:v>
                      </c:pt>
                      <c:pt idx="4712">
                        <c:v>1.7123263888856444</c:v>
                      </c:pt>
                      <c:pt idx="4713">
                        <c:v>1.7125694444470854</c:v>
                      </c:pt>
                      <c:pt idx="4714">
                        <c:v>1.7128125000012504</c:v>
                      </c:pt>
                      <c:pt idx="4715">
                        <c:v>1.7130555555554154</c:v>
                      </c:pt>
                      <c:pt idx="4716">
                        <c:v>1.7132986111095805</c:v>
                      </c:pt>
                      <c:pt idx="4717">
                        <c:v>1.7135416666637455</c:v>
                      </c:pt>
                      <c:pt idx="4718">
                        <c:v>1.7137847222251865</c:v>
                      </c:pt>
                      <c:pt idx="4719">
                        <c:v>1.7140277777793516</c:v>
                      </c:pt>
                      <c:pt idx="4720">
                        <c:v>1.7142708333335166</c:v>
                      </c:pt>
                      <c:pt idx="4721">
                        <c:v>1.7145254629644613</c:v>
                      </c:pt>
                      <c:pt idx="4722">
                        <c:v>1.7147685185186263</c:v>
                      </c:pt>
                      <c:pt idx="4723">
                        <c:v>1.7150115740727914</c:v>
                      </c:pt>
                      <c:pt idx="4724">
                        <c:v>1.7152546296269564</c:v>
                      </c:pt>
                      <c:pt idx="4725">
                        <c:v>1.7154976851811214</c:v>
                      </c:pt>
                      <c:pt idx="4726">
                        <c:v>1.7157407407425624</c:v>
                      </c:pt>
                      <c:pt idx="4727">
                        <c:v>1.7159837962967275</c:v>
                      </c:pt>
                      <c:pt idx="4728">
                        <c:v>1.7162268518508925</c:v>
                      </c:pt>
                      <c:pt idx="4729">
                        <c:v>1.7164699074050576</c:v>
                      </c:pt>
                      <c:pt idx="4730">
                        <c:v>1.7167129629592226</c:v>
                      </c:pt>
                      <c:pt idx="4731">
                        <c:v>1.7169560185206636</c:v>
                      </c:pt>
                      <c:pt idx="4732">
                        <c:v>1.7171990740748286</c:v>
                      </c:pt>
                      <c:pt idx="4733">
                        <c:v>1.7174421296289937</c:v>
                      </c:pt>
                      <c:pt idx="4734">
                        <c:v>1.7176851851831587</c:v>
                      </c:pt>
                      <c:pt idx="4735">
                        <c:v>1.7179282407373238</c:v>
                      </c:pt>
                      <c:pt idx="4736">
                        <c:v>1.7181712962987647</c:v>
                      </c:pt>
                      <c:pt idx="4737">
                        <c:v>1.7184143518529298</c:v>
                      </c:pt>
                      <c:pt idx="4738">
                        <c:v>1.7186574074070948</c:v>
                      </c:pt>
                      <c:pt idx="4739">
                        <c:v>1.7189004629612599</c:v>
                      </c:pt>
                      <c:pt idx="4740">
                        <c:v>1.7191435185154249</c:v>
                      </c:pt>
                      <c:pt idx="4741">
                        <c:v>1.7193865740768659</c:v>
                      </c:pt>
                      <c:pt idx="4742">
                        <c:v>1.7196296296310309</c:v>
                      </c:pt>
                      <c:pt idx="4743">
                        <c:v>1.719872685185196</c:v>
                      </c:pt>
                      <c:pt idx="4744">
                        <c:v>1.720115740739361</c:v>
                      </c:pt>
                      <c:pt idx="4745">
                        <c:v>1.7203587962935261</c:v>
                      </c:pt>
                      <c:pt idx="4746">
                        <c:v>1.7206018518549671</c:v>
                      </c:pt>
                      <c:pt idx="4747">
                        <c:v>1.7208449074091321</c:v>
                      </c:pt>
                      <c:pt idx="4748">
                        <c:v>1.7210879629632971</c:v>
                      </c:pt>
                      <c:pt idx="4749">
                        <c:v>1.7213310185174622</c:v>
                      </c:pt>
                      <c:pt idx="4750">
                        <c:v>1.7215740740716272</c:v>
                      </c:pt>
                      <c:pt idx="4751">
                        <c:v>1.7218171296257923</c:v>
                      </c:pt>
                      <c:pt idx="4752">
                        <c:v>1.7220601851872332</c:v>
                      </c:pt>
                      <c:pt idx="4753">
                        <c:v>1.7223032407413983</c:v>
                      </c:pt>
                      <c:pt idx="4754">
                        <c:v>1.7225462962955633</c:v>
                      </c:pt>
                      <c:pt idx="4755">
                        <c:v>1.7227893518497284</c:v>
                      </c:pt>
                      <c:pt idx="4756">
                        <c:v>1.7230324074038934</c:v>
                      </c:pt>
                      <c:pt idx="4757">
                        <c:v>1.7232754629653344</c:v>
                      </c:pt>
                      <c:pt idx="4758">
                        <c:v>1.7235185185194994</c:v>
                      </c:pt>
                      <c:pt idx="4759">
                        <c:v>1.7237615740736645</c:v>
                      </c:pt>
                      <c:pt idx="4760">
                        <c:v>1.7240046296278295</c:v>
                      </c:pt>
                      <c:pt idx="4761">
                        <c:v>1.7242476851819946</c:v>
                      </c:pt>
                      <c:pt idx="4762">
                        <c:v>1.7244907407434356</c:v>
                      </c:pt>
                      <c:pt idx="4763">
                        <c:v>1.7247337962976006</c:v>
                      </c:pt>
                      <c:pt idx="4764">
                        <c:v>1.7249768518517656</c:v>
                      </c:pt>
                      <c:pt idx="4765">
                        <c:v>1.7252199074059307</c:v>
                      </c:pt>
                      <c:pt idx="4766">
                        <c:v>1.7254629629600957</c:v>
                      </c:pt>
                      <c:pt idx="4767">
                        <c:v>1.7257060185215367</c:v>
                      </c:pt>
                      <c:pt idx="4768">
                        <c:v>1.7259490740757018</c:v>
                      </c:pt>
                      <c:pt idx="4769">
                        <c:v>1.7261921296298668</c:v>
                      </c:pt>
                      <c:pt idx="4770">
                        <c:v>1.7264467592608115</c:v>
                      </c:pt>
                      <c:pt idx="4771">
                        <c:v>1.7266898148149765</c:v>
                      </c:pt>
                      <c:pt idx="4772">
                        <c:v>1.7269328703691416</c:v>
                      </c:pt>
                      <c:pt idx="4773">
                        <c:v>1.7271759259233066</c:v>
                      </c:pt>
                      <c:pt idx="4774">
                        <c:v>1.7274189814774716</c:v>
                      </c:pt>
                      <c:pt idx="4775">
                        <c:v>1.7276620370389126</c:v>
                      </c:pt>
                      <c:pt idx="4776">
                        <c:v>1.7279050925930777</c:v>
                      </c:pt>
                      <c:pt idx="4777">
                        <c:v>1.7281481481472427</c:v>
                      </c:pt>
                      <c:pt idx="4778">
                        <c:v>1.7283912037014078</c:v>
                      </c:pt>
                      <c:pt idx="4779">
                        <c:v>1.7286342592555728</c:v>
                      </c:pt>
                      <c:pt idx="4780">
                        <c:v>1.7288773148170138</c:v>
                      </c:pt>
                      <c:pt idx="4781">
                        <c:v>1.7291203703711788</c:v>
                      </c:pt>
                      <c:pt idx="4782">
                        <c:v>1.7293634259253439</c:v>
                      </c:pt>
                      <c:pt idx="4783">
                        <c:v>1.7296064814795089</c:v>
                      </c:pt>
                      <c:pt idx="4784">
                        <c:v>1.7298495370336739</c:v>
                      </c:pt>
                      <c:pt idx="4785">
                        <c:v>1.7300925925951149</c:v>
                      </c:pt>
                      <c:pt idx="4786">
                        <c:v>1.73033564814928</c:v>
                      </c:pt>
                      <c:pt idx="4787">
                        <c:v>1.730578703703445</c:v>
                      </c:pt>
                      <c:pt idx="4788">
                        <c:v>1.7308217592576101</c:v>
                      </c:pt>
                      <c:pt idx="4789">
                        <c:v>1.7310648148117751</c:v>
                      </c:pt>
                      <c:pt idx="4790">
                        <c:v>1.7313078703732161</c:v>
                      </c:pt>
                      <c:pt idx="4791">
                        <c:v>1.7315509259273811</c:v>
                      </c:pt>
                      <c:pt idx="4792">
                        <c:v>1.7317939814815462</c:v>
                      </c:pt>
                      <c:pt idx="4793">
                        <c:v>1.7320370370357112</c:v>
                      </c:pt>
                      <c:pt idx="4794">
                        <c:v>1.7322800925898763</c:v>
                      </c:pt>
                      <c:pt idx="4795">
                        <c:v>1.7325231481440413</c:v>
                      </c:pt>
                      <c:pt idx="4796">
                        <c:v>1.7327662037054823</c:v>
                      </c:pt>
                      <c:pt idx="4797">
                        <c:v>1.7330092592596473</c:v>
                      </c:pt>
                      <c:pt idx="4798">
                        <c:v>1.7332523148138124</c:v>
                      </c:pt>
                      <c:pt idx="4799">
                        <c:v>1.7334953703679774</c:v>
                      </c:pt>
                      <c:pt idx="4800">
                        <c:v>1.7337384259221424</c:v>
                      </c:pt>
                      <c:pt idx="4801">
                        <c:v>1.7339814814835834</c:v>
                      </c:pt>
                      <c:pt idx="4802">
                        <c:v>1.7342245370377485</c:v>
                      </c:pt>
                      <c:pt idx="4803">
                        <c:v>1.7344675925919135</c:v>
                      </c:pt>
                      <c:pt idx="4804">
                        <c:v>1.7347106481460786</c:v>
                      </c:pt>
                      <c:pt idx="4805">
                        <c:v>1.7349537037002436</c:v>
                      </c:pt>
                      <c:pt idx="4806">
                        <c:v>1.7351967592616846</c:v>
                      </c:pt>
                      <c:pt idx="4807">
                        <c:v>1.7354398148158496</c:v>
                      </c:pt>
                      <c:pt idx="4808">
                        <c:v>1.7356828703700147</c:v>
                      </c:pt>
                      <c:pt idx="4809">
                        <c:v>1.7359259259241797</c:v>
                      </c:pt>
                      <c:pt idx="4810">
                        <c:v>1.7361689814783448</c:v>
                      </c:pt>
                      <c:pt idx="4811">
                        <c:v>1.7364120370397857</c:v>
                      </c:pt>
                      <c:pt idx="4812">
                        <c:v>1.7366550925939508</c:v>
                      </c:pt>
                      <c:pt idx="4813">
                        <c:v>1.7368981481481158</c:v>
                      </c:pt>
                      <c:pt idx="4814">
                        <c:v>1.7371412037022809</c:v>
                      </c:pt>
                      <c:pt idx="4815">
                        <c:v>1.7373842592564459</c:v>
                      </c:pt>
                      <c:pt idx="4816">
                        <c:v>1.7376273148178869</c:v>
                      </c:pt>
                      <c:pt idx="4817">
                        <c:v>1.7378703703720519</c:v>
                      </c:pt>
                      <c:pt idx="4818">
                        <c:v>1.7381250000029966</c:v>
                      </c:pt>
                      <c:pt idx="4819">
                        <c:v>1.7383680555571617</c:v>
                      </c:pt>
                      <c:pt idx="4820">
                        <c:v>1.7386111111113267</c:v>
                      </c:pt>
                      <c:pt idx="4821">
                        <c:v>1.7388541666654918</c:v>
                      </c:pt>
                      <c:pt idx="4822">
                        <c:v>1.7390972222196568</c:v>
                      </c:pt>
                      <c:pt idx="4823">
                        <c:v>1.7393402777738218</c:v>
                      </c:pt>
                      <c:pt idx="4824">
                        <c:v>1.7395833333352628</c:v>
                      </c:pt>
                      <c:pt idx="4825">
                        <c:v>1.7398263888894279</c:v>
                      </c:pt>
                      <c:pt idx="4826">
                        <c:v>1.7400694444435929</c:v>
                      </c:pt>
                      <c:pt idx="4827">
                        <c:v>1.7403124999977579</c:v>
                      </c:pt>
                      <c:pt idx="4828">
                        <c:v>1.740555555551923</c:v>
                      </c:pt>
                      <c:pt idx="4829">
                        <c:v>1.740798611113364</c:v>
                      </c:pt>
                      <c:pt idx="4830">
                        <c:v>1.741041666667529</c:v>
                      </c:pt>
                      <c:pt idx="4831">
                        <c:v>1.7412847222216941</c:v>
                      </c:pt>
                      <c:pt idx="4832">
                        <c:v>1.7415277777758591</c:v>
                      </c:pt>
                      <c:pt idx="4833">
                        <c:v>1.7417708333300241</c:v>
                      </c:pt>
                      <c:pt idx="4834">
                        <c:v>1.7420138888914651</c:v>
                      </c:pt>
                      <c:pt idx="4835">
                        <c:v>1.7422569444456302</c:v>
                      </c:pt>
                      <c:pt idx="4836">
                        <c:v>1.7424999999997952</c:v>
                      </c:pt>
                      <c:pt idx="4837">
                        <c:v>1.7427430555539603</c:v>
                      </c:pt>
                      <c:pt idx="4838">
                        <c:v>1.7429861111081253</c:v>
                      </c:pt>
                      <c:pt idx="4839">
                        <c:v>1.7432291666695663</c:v>
                      </c:pt>
                      <c:pt idx="4840">
                        <c:v>1.7434722222237313</c:v>
                      </c:pt>
                      <c:pt idx="4841">
                        <c:v>1.7437152777778964</c:v>
                      </c:pt>
                      <c:pt idx="4842">
                        <c:v>1.7439583333320614</c:v>
                      </c:pt>
                      <c:pt idx="4843">
                        <c:v>1.7442013888862264</c:v>
                      </c:pt>
                      <c:pt idx="4844">
                        <c:v>1.7444444444403915</c:v>
                      </c:pt>
                      <c:pt idx="4845">
                        <c:v>1.7446875000018325</c:v>
                      </c:pt>
                      <c:pt idx="4846">
                        <c:v>1.7449305555559975</c:v>
                      </c:pt>
                      <c:pt idx="4847">
                        <c:v>1.7451736111101626</c:v>
                      </c:pt>
                      <c:pt idx="4848">
                        <c:v>1.7454166666643276</c:v>
                      </c:pt>
                      <c:pt idx="4849">
                        <c:v>1.7456597222184926</c:v>
                      </c:pt>
                      <c:pt idx="4850">
                        <c:v>1.7459027777799336</c:v>
                      </c:pt>
                      <c:pt idx="4851">
                        <c:v>1.7461458333340987</c:v>
                      </c:pt>
                      <c:pt idx="4852">
                        <c:v>1.7463888888882637</c:v>
                      </c:pt>
                      <c:pt idx="4853">
                        <c:v>1.7466319444424288</c:v>
                      </c:pt>
                      <c:pt idx="4854">
                        <c:v>1.7468749999965938</c:v>
                      </c:pt>
                      <c:pt idx="4855">
                        <c:v>1.7471180555580348</c:v>
                      </c:pt>
                      <c:pt idx="4856">
                        <c:v>1.7473611111121998</c:v>
                      </c:pt>
                      <c:pt idx="4857">
                        <c:v>1.7476041666663649</c:v>
                      </c:pt>
                      <c:pt idx="4858">
                        <c:v>1.7478472222205299</c:v>
                      </c:pt>
                      <c:pt idx="4859">
                        <c:v>1.7480902777746949</c:v>
                      </c:pt>
                      <c:pt idx="4860">
                        <c:v>1.7483333333361359</c:v>
                      </c:pt>
                      <c:pt idx="4861">
                        <c:v>1.748576388890301</c:v>
                      </c:pt>
                      <c:pt idx="4862">
                        <c:v>1.748819444444466</c:v>
                      </c:pt>
                      <c:pt idx="4863">
                        <c:v>1.7490624999986311</c:v>
                      </c:pt>
                      <c:pt idx="4864">
                        <c:v>1.7493055555527961</c:v>
                      </c:pt>
                      <c:pt idx="4865">
                        <c:v>1.7495486111142371</c:v>
                      </c:pt>
                      <c:pt idx="4866">
                        <c:v>1.7497916666684021</c:v>
                      </c:pt>
                      <c:pt idx="4867">
                        <c:v>1.7500462962993468</c:v>
                      </c:pt>
                      <c:pt idx="4868">
                        <c:v>1.7502893518535119</c:v>
                      </c:pt>
                      <c:pt idx="4869">
                        <c:v>1.7505324074076769</c:v>
                      </c:pt>
                      <c:pt idx="4870">
                        <c:v>1.7507754629618419</c:v>
                      </c:pt>
                      <c:pt idx="4871">
                        <c:v>1.751018518516007</c:v>
                      </c:pt>
                      <c:pt idx="4872">
                        <c:v>1.751261574070172</c:v>
                      </c:pt>
                      <c:pt idx="4873">
                        <c:v>1.751504629631613</c:v>
                      </c:pt>
                      <c:pt idx="4874">
                        <c:v>1.7517476851857781</c:v>
                      </c:pt>
                      <c:pt idx="4875">
                        <c:v>1.7519907407399431</c:v>
                      </c:pt>
                      <c:pt idx="4876">
                        <c:v>1.7522337962941081</c:v>
                      </c:pt>
                      <c:pt idx="4877">
                        <c:v>1.7524768518482732</c:v>
                      </c:pt>
                      <c:pt idx="4878">
                        <c:v>1.7527199074097142</c:v>
                      </c:pt>
                      <c:pt idx="4879">
                        <c:v>1.7529629629638792</c:v>
                      </c:pt>
                      <c:pt idx="4880">
                        <c:v>1.7532060185180443</c:v>
                      </c:pt>
                      <c:pt idx="4881">
                        <c:v>1.7534490740722093</c:v>
                      </c:pt>
                      <c:pt idx="4882">
                        <c:v>1.7536921296263743</c:v>
                      </c:pt>
                      <c:pt idx="4883">
                        <c:v>1.7539351851878153</c:v>
                      </c:pt>
                      <c:pt idx="4884">
                        <c:v>1.7541782407419804</c:v>
                      </c:pt>
                      <c:pt idx="4885">
                        <c:v>1.7544212962961454</c:v>
                      </c:pt>
                      <c:pt idx="4886">
                        <c:v>1.7546643518503104</c:v>
                      </c:pt>
                      <c:pt idx="4887">
                        <c:v>1.7549074074044755</c:v>
                      </c:pt>
                      <c:pt idx="4888">
                        <c:v>1.7551504629659165</c:v>
                      </c:pt>
                      <c:pt idx="4889">
                        <c:v>1.7553935185200815</c:v>
                      </c:pt>
                      <c:pt idx="4890">
                        <c:v>1.7556365740742466</c:v>
                      </c:pt>
                      <c:pt idx="4891">
                        <c:v>1.7558796296284116</c:v>
                      </c:pt>
                      <c:pt idx="4892">
                        <c:v>1.7561226851825766</c:v>
                      </c:pt>
                      <c:pt idx="4893">
                        <c:v>1.7563657407367417</c:v>
                      </c:pt>
                      <c:pt idx="4894">
                        <c:v>1.7566087962981827</c:v>
                      </c:pt>
                      <c:pt idx="4895">
                        <c:v>1.7568518518523477</c:v>
                      </c:pt>
                      <c:pt idx="4896">
                        <c:v>1.7570949074065128</c:v>
                      </c:pt>
                      <c:pt idx="4897">
                        <c:v>1.7573379629606778</c:v>
                      </c:pt>
                      <c:pt idx="4898">
                        <c:v>1.7575810185148428</c:v>
                      </c:pt>
                      <c:pt idx="4899">
                        <c:v>1.7578240740762838</c:v>
                      </c:pt>
                      <c:pt idx="4900">
                        <c:v>1.7580671296304489</c:v>
                      </c:pt>
                      <c:pt idx="4901">
                        <c:v>1.7583101851846139</c:v>
                      </c:pt>
                      <c:pt idx="4902">
                        <c:v>1.7585532407387789</c:v>
                      </c:pt>
                      <c:pt idx="4903">
                        <c:v>1.758796296292944</c:v>
                      </c:pt>
                      <c:pt idx="4904">
                        <c:v>1.759039351854385</c:v>
                      </c:pt>
                      <c:pt idx="4905">
                        <c:v>1.75928240740855</c:v>
                      </c:pt>
                      <c:pt idx="4906">
                        <c:v>1.7595254629627151</c:v>
                      </c:pt>
                      <c:pt idx="4907">
                        <c:v>1.7597685185168801</c:v>
                      </c:pt>
                      <c:pt idx="4908">
                        <c:v>1.7600115740710451</c:v>
                      </c:pt>
                      <c:pt idx="4909">
                        <c:v>1.7602546296324861</c:v>
                      </c:pt>
                      <c:pt idx="4910">
                        <c:v>1.7604976851866512</c:v>
                      </c:pt>
                      <c:pt idx="4911">
                        <c:v>1.7607407407408162</c:v>
                      </c:pt>
                      <c:pt idx="4912">
                        <c:v>1.7609837962949813</c:v>
                      </c:pt>
                      <c:pt idx="4913">
                        <c:v>1.7612268518491463</c:v>
                      </c:pt>
                      <c:pt idx="4914">
                        <c:v>1.7614699074033113</c:v>
                      </c:pt>
                      <c:pt idx="4915">
                        <c:v>1.761724537034256</c:v>
                      </c:pt>
                      <c:pt idx="4916">
                        <c:v>1.761967592595697</c:v>
                      </c:pt>
                      <c:pt idx="4917">
                        <c:v>1.7622106481498621</c:v>
                      </c:pt>
                      <c:pt idx="4918">
                        <c:v>1.7624537037040271</c:v>
                      </c:pt>
                      <c:pt idx="4919">
                        <c:v>1.7626967592581921</c:v>
                      </c:pt>
                      <c:pt idx="4920">
                        <c:v>1.7629398148123572</c:v>
                      </c:pt>
                      <c:pt idx="4921">
                        <c:v>1.7631828703665222</c:v>
                      </c:pt>
                      <c:pt idx="4922">
                        <c:v>1.7634259259279632</c:v>
                      </c:pt>
                      <c:pt idx="4923">
                        <c:v>1.7636689814821283</c:v>
                      </c:pt>
                      <c:pt idx="4924">
                        <c:v>1.7639120370362933</c:v>
                      </c:pt>
                      <c:pt idx="4925">
                        <c:v>1.7641550925904583</c:v>
                      </c:pt>
                      <c:pt idx="4926">
                        <c:v>1.7643981481446234</c:v>
                      </c:pt>
                      <c:pt idx="4927">
                        <c:v>1.7646412037060644</c:v>
                      </c:pt>
                      <c:pt idx="4928">
                        <c:v>1.7648842592602294</c:v>
                      </c:pt>
                      <c:pt idx="4929">
                        <c:v>1.7651273148143944</c:v>
                      </c:pt>
                      <c:pt idx="4930">
                        <c:v>1.7653703703685595</c:v>
                      </c:pt>
                      <c:pt idx="4931">
                        <c:v>1.7656134259227245</c:v>
                      </c:pt>
                      <c:pt idx="4932">
                        <c:v>1.7658564814841655</c:v>
                      </c:pt>
                      <c:pt idx="4933">
                        <c:v>1.7660995370383306</c:v>
                      </c:pt>
                      <c:pt idx="4934">
                        <c:v>1.7663425925924956</c:v>
                      </c:pt>
                      <c:pt idx="4935">
                        <c:v>1.7665856481466606</c:v>
                      </c:pt>
                      <c:pt idx="4936">
                        <c:v>1.7668287037008257</c:v>
                      </c:pt>
                      <c:pt idx="4937">
                        <c:v>1.7670717592622667</c:v>
                      </c:pt>
                      <c:pt idx="4938">
                        <c:v>1.7673148148164317</c:v>
                      </c:pt>
                      <c:pt idx="4939">
                        <c:v>1.7675578703705968</c:v>
                      </c:pt>
                      <c:pt idx="4940">
                        <c:v>1.7678009259247618</c:v>
                      </c:pt>
                      <c:pt idx="4941">
                        <c:v>1.7680439814789268</c:v>
                      </c:pt>
                      <c:pt idx="4942">
                        <c:v>1.7682870370330919</c:v>
                      </c:pt>
                      <c:pt idx="4943">
                        <c:v>1.7685300925945329</c:v>
                      </c:pt>
                      <c:pt idx="4944">
                        <c:v>1.7687731481486979</c:v>
                      </c:pt>
                      <c:pt idx="4945">
                        <c:v>1.7690162037028629</c:v>
                      </c:pt>
                      <c:pt idx="4946">
                        <c:v>1.769259259257028</c:v>
                      </c:pt>
                      <c:pt idx="4947">
                        <c:v>1.769502314811193</c:v>
                      </c:pt>
                      <c:pt idx="4948">
                        <c:v>1.769745370372634</c:v>
                      </c:pt>
                      <c:pt idx="4949">
                        <c:v>1.7699884259267991</c:v>
                      </c:pt>
                      <c:pt idx="4950">
                        <c:v>1.7702314814809641</c:v>
                      </c:pt>
                      <c:pt idx="4951">
                        <c:v>1.7704745370351291</c:v>
                      </c:pt>
                      <c:pt idx="4952">
                        <c:v>1.7707175925892942</c:v>
                      </c:pt>
                      <c:pt idx="4953">
                        <c:v>1.7709606481507352</c:v>
                      </c:pt>
                      <c:pt idx="4954">
                        <c:v>1.7712037037049002</c:v>
                      </c:pt>
                      <c:pt idx="4955">
                        <c:v>1.7714467592590653</c:v>
                      </c:pt>
                      <c:pt idx="4956">
                        <c:v>1.7716898148132303</c:v>
                      </c:pt>
                      <c:pt idx="4957">
                        <c:v>1.7719328703673953</c:v>
                      </c:pt>
                      <c:pt idx="4958">
                        <c:v>1.7721759259288363</c:v>
                      </c:pt>
                      <c:pt idx="4959">
                        <c:v>1.7724189814830014</c:v>
                      </c:pt>
                      <c:pt idx="4960">
                        <c:v>1.7726620370371664</c:v>
                      </c:pt>
                      <c:pt idx="4961">
                        <c:v>1.7729050925913314</c:v>
                      </c:pt>
                      <c:pt idx="4962">
                        <c:v>1.7731481481454965</c:v>
                      </c:pt>
                      <c:pt idx="4963">
                        <c:v>1.7733912036996615</c:v>
                      </c:pt>
                      <c:pt idx="4964">
                        <c:v>1.7736458333306062</c:v>
                      </c:pt>
                      <c:pt idx="4965">
                        <c:v>1.7738888888847713</c:v>
                      </c:pt>
                      <c:pt idx="4966">
                        <c:v>1.7741319444462123</c:v>
                      </c:pt>
                      <c:pt idx="4967">
                        <c:v>1.7743750000003773</c:v>
                      </c:pt>
                      <c:pt idx="4968">
                        <c:v>1.7746180555545423</c:v>
                      </c:pt>
                      <c:pt idx="4969">
                        <c:v>1.7748611111087074</c:v>
                      </c:pt>
                      <c:pt idx="4970">
                        <c:v>1.7751041666628724</c:v>
                      </c:pt>
                      <c:pt idx="4971">
                        <c:v>1.7753472222243134</c:v>
                      </c:pt>
                      <c:pt idx="4972">
                        <c:v>1.7755902777784784</c:v>
                      </c:pt>
                      <c:pt idx="4973">
                        <c:v>1.7758333333326435</c:v>
                      </c:pt>
                      <c:pt idx="4974">
                        <c:v>1.7760763888868085</c:v>
                      </c:pt>
                      <c:pt idx="4975">
                        <c:v>1.7763194444409736</c:v>
                      </c:pt>
                      <c:pt idx="4976">
                        <c:v>1.7765625000024146</c:v>
                      </c:pt>
                      <c:pt idx="4977">
                        <c:v>1.7768055555565796</c:v>
                      </c:pt>
                      <c:pt idx="4978">
                        <c:v>1.7770486111107446</c:v>
                      </c:pt>
                      <c:pt idx="4979">
                        <c:v>1.7772916666649097</c:v>
                      </c:pt>
                      <c:pt idx="4980">
                        <c:v>1.7775347222190747</c:v>
                      </c:pt>
                      <c:pt idx="4981">
                        <c:v>1.7777777777805157</c:v>
                      </c:pt>
                      <c:pt idx="4982">
                        <c:v>1.7780208333346808</c:v>
                      </c:pt>
                      <c:pt idx="4983">
                        <c:v>1.7782638888888458</c:v>
                      </c:pt>
                      <c:pt idx="4984">
                        <c:v>1.7785069444430108</c:v>
                      </c:pt>
                      <c:pt idx="4985">
                        <c:v>1.7787499999971759</c:v>
                      </c:pt>
                      <c:pt idx="4986">
                        <c:v>1.7789930555586169</c:v>
                      </c:pt>
                      <c:pt idx="4987">
                        <c:v>1.7792361111127819</c:v>
                      </c:pt>
                      <c:pt idx="4988">
                        <c:v>1.7794791666669469</c:v>
                      </c:pt>
                      <c:pt idx="4989">
                        <c:v>1.779722222221112</c:v>
                      </c:pt>
                      <c:pt idx="4990">
                        <c:v>1.779965277775277</c:v>
                      </c:pt>
                      <c:pt idx="4991">
                        <c:v>1.7802083333294421</c:v>
                      </c:pt>
                      <c:pt idx="4992">
                        <c:v>1.7804513888908831</c:v>
                      </c:pt>
                      <c:pt idx="4993">
                        <c:v>1.7806944444450481</c:v>
                      </c:pt>
                      <c:pt idx="4994">
                        <c:v>1.7809374999992131</c:v>
                      </c:pt>
                      <c:pt idx="4995">
                        <c:v>1.7811805555533782</c:v>
                      </c:pt>
                      <c:pt idx="4996">
                        <c:v>1.7814236111075432</c:v>
                      </c:pt>
                      <c:pt idx="4997">
                        <c:v>1.7816666666689842</c:v>
                      </c:pt>
                      <c:pt idx="4998">
                        <c:v>1.7819097222231493</c:v>
                      </c:pt>
                      <c:pt idx="4999">
                        <c:v>1.7821527777773143</c:v>
                      </c:pt>
                      <c:pt idx="5000">
                        <c:v>1.7823958333314793</c:v>
                      </c:pt>
                      <c:pt idx="5001">
                        <c:v>1.7826388888856444</c:v>
                      </c:pt>
                      <c:pt idx="5002">
                        <c:v>1.7828819444470854</c:v>
                      </c:pt>
                      <c:pt idx="5003">
                        <c:v>1.7831250000012504</c:v>
                      </c:pt>
                      <c:pt idx="5004">
                        <c:v>1.7833680555554154</c:v>
                      </c:pt>
                      <c:pt idx="5005">
                        <c:v>1.7836111111095805</c:v>
                      </c:pt>
                      <c:pt idx="5006">
                        <c:v>1.7838541666637455</c:v>
                      </c:pt>
                      <c:pt idx="5007">
                        <c:v>1.7840972222251865</c:v>
                      </c:pt>
                      <c:pt idx="5008">
                        <c:v>1.7843402777793516</c:v>
                      </c:pt>
                      <c:pt idx="5009">
                        <c:v>1.7845833333335166</c:v>
                      </c:pt>
                      <c:pt idx="5010">
                        <c:v>1.7848263888876816</c:v>
                      </c:pt>
                      <c:pt idx="5011">
                        <c:v>1.7850694444418467</c:v>
                      </c:pt>
                      <c:pt idx="5012">
                        <c:v>1.7853240740727914</c:v>
                      </c:pt>
                      <c:pt idx="5013">
                        <c:v>1.7855671296269564</c:v>
                      </c:pt>
                      <c:pt idx="5014">
                        <c:v>1.7858101851811214</c:v>
                      </c:pt>
                      <c:pt idx="5015">
                        <c:v>1.7860532407425624</c:v>
                      </c:pt>
                      <c:pt idx="5016">
                        <c:v>1.7862962962967275</c:v>
                      </c:pt>
                      <c:pt idx="5017">
                        <c:v>1.7865393518508925</c:v>
                      </c:pt>
                      <c:pt idx="5018">
                        <c:v>1.7867824074050576</c:v>
                      </c:pt>
                      <c:pt idx="5019">
                        <c:v>1.7870254629592226</c:v>
                      </c:pt>
                      <c:pt idx="5020">
                        <c:v>1.7872685185206636</c:v>
                      </c:pt>
                      <c:pt idx="5021">
                        <c:v>1.7875115740748286</c:v>
                      </c:pt>
                      <c:pt idx="5022">
                        <c:v>1.7877546296289937</c:v>
                      </c:pt>
                      <c:pt idx="5023">
                        <c:v>1.7879976851831587</c:v>
                      </c:pt>
                      <c:pt idx="5024">
                        <c:v>1.7882407407373238</c:v>
                      </c:pt>
                      <c:pt idx="5025">
                        <c:v>1.7884837962987647</c:v>
                      </c:pt>
                      <c:pt idx="5026">
                        <c:v>1.7887268518529298</c:v>
                      </c:pt>
                      <c:pt idx="5027">
                        <c:v>1.7889699074070948</c:v>
                      </c:pt>
                      <c:pt idx="5028">
                        <c:v>1.7892129629612599</c:v>
                      </c:pt>
                      <c:pt idx="5029">
                        <c:v>1.7894560185154249</c:v>
                      </c:pt>
                      <c:pt idx="5030">
                        <c:v>1.7896990740768659</c:v>
                      </c:pt>
                      <c:pt idx="5031">
                        <c:v>1.7899421296310309</c:v>
                      </c:pt>
                      <c:pt idx="5032">
                        <c:v>1.790185185185196</c:v>
                      </c:pt>
                      <c:pt idx="5033">
                        <c:v>1.790428240739361</c:v>
                      </c:pt>
                      <c:pt idx="5034">
                        <c:v>1.7906712962935261</c:v>
                      </c:pt>
                      <c:pt idx="5035">
                        <c:v>1.7909143518549671</c:v>
                      </c:pt>
                      <c:pt idx="5036">
                        <c:v>1.7911574074091321</c:v>
                      </c:pt>
                      <c:pt idx="5037">
                        <c:v>1.7914004629632971</c:v>
                      </c:pt>
                      <c:pt idx="5038">
                        <c:v>1.7916435185174622</c:v>
                      </c:pt>
                      <c:pt idx="5039">
                        <c:v>1.7918865740716272</c:v>
                      </c:pt>
                      <c:pt idx="5040">
                        <c:v>1.7921296296257923</c:v>
                      </c:pt>
                      <c:pt idx="5041">
                        <c:v>1.7923726851872332</c:v>
                      </c:pt>
                      <c:pt idx="5042">
                        <c:v>1.7926157407413983</c:v>
                      </c:pt>
                      <c:pt idx="5043">
                        <c:v>1.7928587962955633</c:v>
                      </c:pt>
                      <c:pt idx="5044">
                        <c:v>1.7931018518497284</c:v>
                      </c:pt>
                      <c:pt idx="5045">
                        <c:v>1.7933449074038934</c:v>
                      </c:pt>
                      <c:pt idx="5046">
                        <c:v>1.7935879629653344</c:v>
                      </c:pt>
                      <c:pt idx="5047">
                        <c:v>1.7938310185194994</c:v>
                      </c:pt>
                      <c:pt idx="5048">
                        <c:v>1.7940740740736645</c:v>
                      </c:pt>
                      <c:pt idx="5049">
                        <c:v>1.7943171296278295</c:v>
                      </c:pt>
                      <c:pt idx="5050">
                        <c:v>1.7945601851819946</c:v>
                      </c:pt>
                      <c:pt idx="5051">
                        <c:v>1.7948032407434356</c:v>
                      </c:pt>
                      <c:pt idx="5052">
                        <c:v>1.7950462962976006</c:v>
                      </c:pt>
                      <c:pt idx="5053">
                        <c:v>1.7952893518517656</c:v>
                      </c:pt>
                      <c:pt idx="5054">
                        <c:v>1.7955324074059307</c:v>
                      </c:pt>
                      <c:pt idx="5055">
                        <c:v>1.7957754629600957</c:v>
                      </c:pt>
                      <c:pt idx="5056">
                        <c:v>1.7960185185215367</c:v>
                      </c:pt>
                      <c:pt idx="5057">
                        <c:v>1.7962615740757018</c:v>
                      </c:pt>
                      <c:pt idx="5058">
                        <c:v>1.7965046296298668</c:v>
                      </c:pt>
                      <c:pt idx="5059">
                        <c:v>1.7967476851840318</c:v>
                      </c:pt>
                      <c:pt idx="5060">
                        <c:v>1.7969907407381969</c:v>
                      </c:pt>
                      <c:pt idx="5061">
                        <c:v>1.7972453703691416</c:v>
                      </c:pt>
                      <c:pt idx="5062">
                        <c:v>1.7974884259233066</c:v>
                      </c:pt>
                      <c:pt idx="5063">
                        <c:v>1.7977314814774716</c:v>
                      </c:pt>
                      <c:pt idx="5064">
                        <c:v>1.7979745370389126</c:v>
                      </c:pt>
                      <c:pt idx="5065">
                        <c:v>1.7982175925930777</c:v>
                      </c:pt>
                      <c:pt idx="5066">
                        <c:v>1.7984606481472427</c:v>
                      </c:pt>
                      <c:pt idx="5067">
                        <c:v>1.7987037037014078</c:v>
                      </c:pt>
                      <c:pt idx="5068">
                        <c:v>1.7989467592555728</c:v>
                      </c:pt>
                      <c:pt idx="5069">
                        <c:v>1.7991898148170138</c:v>
                      </c:pt>
                      <c:pt idx="5070">
                        <c:v>1.7994328703711788</c:v>
                      </c:pt>
                      <c:pt idx="5071">
                        <c:v>1.7996759259253439</c:v>
                      </c:pt>
                      <c:pt idx="5072">
                        <c:v>1.7999189814795089</c:v>
                      </c:pt>
                      <c:pt idx="5073">
                        <c:v>1.8001620370336739</c:v>
                      </c:pt>
                      <c:pt idx="5074">
                        <c:v>1.8004050925951149</c:v>
                      </c:pt>
                      <c:pt idx="5075">
                        <c:v>1.80064814814928</c:v>
                      </c:pt>
                      <c:pt idx="5076">
                        <c:v>1.800891203703445</c:v>
                      </c:pt>
                      <c:pt idx="5077">
                        <c:v>1.8011342592576101</c:v>
                      </c:pt>
                      <c:pt idx="5078">
                        <c:v>1.8013773148117751</c:v>
                      </c:pt>
                      <c:pt idx="5079">
                        <c:v>1.8016203703732161</c:v>
                      </c:pt>
                      <c:pt idx="5080">
                        <c:v>1.8018634259273811</c:v>
                      </c:pt>
                      <c:pt idx="5081">
                        <c:v>1.8021064814815462</c:v>
                      </c:pt>
                      <c:pt idx="5082">
                        <c:v>1.8023495370357112</c:v>
                      </c:pt>
                      <c:pt idx="5083">
                        <c:v>1.8025925925898763</c:v>
                      </c:pt>
                      <c:pt idx="5084">
                        <c:v>1.8028356481440413</c:v>
                      </c:pt>
                      <c:pt idx="5085">
                        <c:v>1.8030787037054823</c:v>
                      </c:pt>
                      <c:pt idx="5086">
                        <c:v>1.8033217592596473</c:v>
                      </c:pt>
                      <c:pt idx="5087">
                        <c:v>1.8035648148138124</c:v>
                      </c:pt>
                      <c:pt idx="5088">
                        <c:v>1.8038078703679774</c:v>
                      </c:pt>
                      <c:pt idx="5089">
                        <c:v>1.8040509259221424</c:v>
                      </c:pt>
                      <c:pt idx="5090">
                        <c:v>1.8042939814835834</c:v>
                      </c:pt>
                      <c:pt idx="5091">
                        <c:v>1.8045370370377485</c:v>
                      </c:pt>
                      <c:pt idx="5092">
                        <c:v>1.8047800925919135</c:v>
                      </c:pt>
                      <c:pt idx="5093">
                        <c:v>1.8050231481460786</c:v>
                      </c:pt>
                      <c:pt idx="5094">
                        <c:v>1.8052662037002436</c:v>
                      </c:pt>
                      <c:pt idx="5095">
                        <c:v>1.8055092592616846</c:v>
                      </c:pt>
                      <c:pt idx="5096">
                        <c:v>1.8057523148158496</c:v>
                      </c:pt>
                      <c:pt idx="5097">
                        <c:v>1.8059953703700147</c:v>
                      </c:pt>
                      <c:pt idx="5098">
                        <c:v>1.8062384259241797</c:v>
                      </c:pt>
                      <c:pt idx="5099">
                        <c:v>1.8064814814783448</c:v>
                      </c:pt>
                      <c:pt idx="5100">
                        <c:v>1.8067245370397857</c:v>
                      </c:pt>
                      <c:pt idx="5101">
                        <c:v>1.8069675925939508</c:v>
                      </c:pt>
                      <c:pt idx="5102">
                        <c:v>1.8072106481481158</c:v>
                      </c:pt>
                      <c:pt idx="5103">
                        <c:v>1.8074537037022809</c:v>
                      </c:pt>
                      <c:pt idx="5104">
                        <c:v>1.8076967592564459</c:v>
                      </c:pt>
                      <c:pt idx="5105">
                        <c:v>1.8079398148178869</c:v>
                      </c:pt>
                      <c:pt idx="5106">
                        <c:v>1.8081828703720519</c:v>
                      </c:pt>
                      <c:pt idx="5107">
                        <c:v>1.808425925926217</c:v>
                      </c:pt>
                      <c:pt idx="5108">
                        <c:v>1.808668981480382</c:v>
                      </c:pt>
                      <c:pt idx="5109">
                        <c:v>1.8089120370345471</c:v>
                      </c:pt>
                      <c:pt idx="5110">
                        <c:v>1.8091666666654918</c:v>
                      </c:pt>
                      <c:pt idx="5111">
                        <c:v>1.8094097222196568</c:v>
                      </c:pt>
                      <c:pt idx="5112">
                        <c:v>1.8096527777738218</c:v>
                      </c:pt>
                      <c:pt idx="5113">
                        <c:v>1.8098958333352628</c:v>
                      </c:pt>
                      <c:pt idx="5114">
                        <c:v>1.8101388888894279</c:v>
                      </c:pt>
                      <c:pt idx="5115">
                        <c:v>1.8103819444435929</c:v>
                      </c:pt>
                      <c:pt idx="5116">
                        <c:v>1.8106249999977579</c:v>
                      </c:pt>
                      <c:pt idx="5117">
                        <c:v>1.810868055551923</c:v>
                      </c:pt>
                      <c:pt idx="5118">
                        <c:v>1.811111111113364</c:v>
                      </c:pt>
                      <c:pt idx="5119">
                        <c:v>1.811354166667529</c:v>
                      </c:pt>
                      <c:pt idx="5120">
                        <c:v>1.8115972222216941</c:v>
                      </c:pt>
                      <c:pt idx="5121">
                        <c:v>1.8118402777758591</c:v>
                      </c:pt>
                      <c:pt idx="5122">
                        <c:v>1.8120833333300241</c:v>
                      </c:pt>
                      <c:pt idx="5123">
                        <c:v>1.8123263888914651</c:v>
                      </c:pt>
                      <c:pt idx="5124">
                        <c:v>1.8125694444456302</c:v>
                      </c:pt>
                      <c:pt idx="5125">
                        <c:v>1.8128124999997952</c:v>
                      </c:pt>
                      <c:pt idx="5126">
                        <c:v>1.8130555555539603</c:v>
                      </c:pt>
                      <c:pt idx="5127">
                        <c:v>1.8132986111081253</c:v>
                      </c:pt>
                      <c:pt idx="5128">
                        <c:v>1.8135416666695663</c:v>
                      </c:pt>
                      <c:pt idx="5129">
                        <c:v>1.8137847222237313</c:v>
                      </c:pt>
                      <c:pt idx="5130">
                        <c:v>1.8140277777778964</c:v>
                      </c:pt>
                      <c:pt idx="5131">
                        <c:v>1.8142708333320614</c:v>
                      </c:pt>
                      <c:pt idx="5132">
                        <c:v>1.8145138888862264</c:v>
                      </c:pt>
                      <c:pt idx="5133">
                        <c:v>1.8147569444403915</c:v>
                      </c:pt>
                      <c:pt idx="5134">
                        <c:v>1.8150000000018325</c:v>
                      </c:pt>
                      <c:pt idx="5135">
                        <c:v>1.8152430555559975</c:v>
                      </c:pt>
                      <c:pt idx="5136">
                        <c:v>1.8154861111101626</c:v>
                      </c:pt>
                      <c:pt idx="5137">
                        <c:v>1.8157291666643276</c:v>
                      </c:pt>
                      <c:pt idx="5138">
                        <c:v>1.8159722222184926</c:v>
                      </c:pt>
                      <c:pt idx="5139">
                        <c:v>1.8162152777799336</c:v>
                      </c:pt>
                      <c:pt idx="5140">
                        <c:v>1.8164583333340987</c:v>
                      </c:pt>
                      <c:pt idx="5141">
                        <c:v>1.8167013888882637</c:v>
                      </c:pt>
                      <c:pt idx="5142">
                        <c:v>1.8169444444424288</c:v>
                      </c:pt>
                      <c:pt idx="5143">
                        <c:v>1.8171874999965938</c:v>
                      </c:pt>
                      <c:pt idx="5144">
                        <c:v>1.8174305555580348</c:v>
                      </c:pt>
                      <c:pt idx="5145">
                        <c:v>1.8176736111121998</c:v>
                      </c:pt>
                      <c:pt idx="5146">
                        <c:v>1.8179166666663649</c:v>
                      </c:pt>
                      <c:pt idx="5147">
                        <c:v>1.8181597222205299</c:v>
                      </c:pt>
                      <c:pt idx="5148">
                        <c:v>1.8184027777746949</c:v>
                      </c:pt>
                      <c:pt idx="5149">
                        <c:v>1.8186458333361359</c:v>
                      </c:pt>
                      <c:pt idx="5150">
                        <c:v>1.818888888890301</c:v>
                      </c:pt>
                      <c:pt idx="5151">
                        <c:v>1.819131944444466</c:v>
                      </c:pt>
                      <c:pt idx="5152">
                        <c:v>1.8193749999986311</c:v>
                      </c:pt>
                      <c:pt idx="5153">
                        <c:v>1.8196180555527961</c:v>
                      </c:pt>
                      <c:pt idx="5154">
                        <c:v>1.8198611111142371</c:v>
                      </c:pt>
                      <c:pt idx="5155">
                        <c:v>1.8201041666684021</c:v>
                      </c:pt>
                      <c:pt idx="5156">
                        <c:v>1.8203472222225672</c:v>
                      </c:pt>
                      <c:pt idx="5157">
                        <c:v>1.8205902777767322</c:v>
                      </c:pt>
                      <c:pt idx="5158">
                        <c:v>1.8208449074076769</c:v>
                      </c:pt>
                      <c:pt idx="5159">
                        <c:v>1.8210879629618419</c:v>
                      </c:pt>
                      <c:pt idx="5160">
                        <c:v>1.821331018516007</c:v>
                      </c:pt>
                      <c:pt idx="5161">
                        <c:v>1.821574074070172</c:v>
                      </c:pt>
                      <c:pt idx="5162">
                        <c:v>1.821817129631613</c:v>
                      </c:pt>
                      <c:pt idx="5163">
                        <c:v>1.8220601851857781</c:v>
                      </c:pt>
                      <c:pt idx="5164">
                        <c:v>1.8223032407399431</c:v>
                      </c:pt>
                      <c:pt idx="5165">
                        <c:v>1.8225462962941081</c:v>
                      </c:pt>
                      <c:pt idx="5166">
                        <c:v>1.8227893518482732</c:v>
                      </c:pt>
                      <c:pt idx="5167">
                        <c:v>1.8230324074097142</c:v>
                      </c:pt>
                      <c:pt idx="5168">
                        <c:v>1.8232754629638792</c:v>
                      </c:pt>
                      <c:pt idx="5169">
                        <c:v>1.8235185185180443</c:v>
                      </c:pt>
                      <c:pt idx="5170">
                        <c:v>1.8237615740722093</c:v>
                      </c:pt>
                      <c:pt idx="5171">
                        <c:v>1.8240046296263743</c:v>
                      </c:pt>
                      <c:pt idx="5172">
                        <c:v>1.8242476851878153</c:v>
                      </c:pt>
                      <c:pt idx="5173">
                        <c:v>1.8244907407419804</c:v>
                      </c:pt>
                      <c:pt idx="5174">
                        <c:v>1.8247337962961454</c:v>
                      </c:pt>
                      <c:pt idx="5175">
                        <c:v>1.8249768518503104</c:v>
                      </c:pt>
                      <c:pt idx="5176">
                        <c:v>1.8252199074044755</c:v>
                      </c:pt>
                      <c:pt idx="5177">
                        <c:v>1.8254629629659165</c:v>
                      </c:pt>
                      <c:pt idx="5178">
                        <c:v>1.8257060185200815</c:v>
                      </c:pt>
                      <c:pt idx="5179">
                        <c:v>1.8259490740742466</c:v>
                      </c:pt>
                      <c:pt idx="5180">
                        <c:v>1.8261921296284116</c:v>
                      </c:pt>
                      <c:pt idx="5181">
                        <c:v>1.8264351851825766</c:v>
                      </c:pt>
                      <c:pt idx="5182">
                        <c:v>1.8266782407367417</c:v>
                      </c:pt>
                      <c:pt idx="5183">
                        <c:v>1.8269212962981827</c:v>
                      </c:pt>
                      <c:pt idx="5184">
                        <c:v>1.8271643518523477</c:v>
                      </c:pt>
                      <c:pt idx="5185">
                        <c:v>1.8274074074065128</c:v>
                      </c:pt>
                      <c:pt idx="5186">
                        <c:v>1.8276504629606778</c:v>
                      </c:pt>
                      <c:pt idx="5187">
                        <c:v>1.8278935185148428</c:v>
                      </c:pt>
                      <c:pt idx="5188">
                        <c:v>1.8281365740762838</c:v>
                      </c:pt>
                      <c:pt idx="5189">
                        <c:v>1.8283796296304489</c:v>
                      </c:pt>
                      <c:pt idx="5190">
                        <c:v>1.8286226851846139</c:v>
                      </c:pt>
                      <c:pt idx="5191">
                        <c:v>1.8288657407387789</c:v>
                      </c:pt>
                      <c:pt idx="5192">
                        <c:v>1.829108796292944</c:v>
                      </c:pt>
                      <c:pt idx="5193">
                        <c:v>1.829351851854385</c:v>
                      </c:pt>
                      <c:pt idx="5194">
                        <c:v>1.82959490740855</c:v>
                      </c:pt>
                      <c:pt idx="5195">
                        <c:v>1.8298379629627151</c:v>
                      </c:pt>
                      <c:pt idx="5196">
                        <c:v>1.8300810185168801</c:v>
                      </c:pt>
                      <c:pt idx="5197">
                        <c:v>1.8303240740710451</c:v>
                      </c:pt>
                      <c:pt idx="5198">
                        <c:v>1.8305671296324861</c:v>
                      </c:pt>
                      <c:pt idx="5199">
                        <c:v>1.8308101851866512</c:v>
                      </c:pt>
                      <c:pt idx="5200">
                        <c:v>1.8310532407408162</c:v>
                      </c:pt>
                      <c:pt idx="5201">
                        <c:v>1.8312962962949813</c:v>
                      </c:pt>
                      <c:pt idx="5202">
                        <c:v>1.8315393518491463</c:v>
                      </c:pt>
                      <c:pt idx="5203">
                        <c:v>1.8317824074033113</c:v>
                      </c:pt>
                      <c:pt idx="5204">
                        <c:v>1.8320254629647523</c:v>
                      </c:pt>
                      <c:pt idx="5205">
                        <c:v>1.8322685185189174</c:v>
                      </c:pt>
                      <c:pt idx="5206">
                        <c:v>1.8325115740730824</c:v>
                      </c:pt>
                      <c:pt idx="5207">
                        <c:v>1.8327662037040271</c:v>
                      </c:pt>
                      <c:pt idx="5208">
                        <c:v>1.8330092592581921</c:v>
                      </c:pt>
                      <c:pt idx="5209">
                        <c:v>1.8332523148123572</c:v>
                      </c:pt>
                      <c:pt idx="5210">
                        <c:v>1.8334953703665222</c:v>
                      </c:pt>
                      <c:pt idx="5211">
                        <c:v>1.8337384259279632</c:v>
                      </c:pt>
                      <c:pt idx="5212">
                        <c:v>1.8339814814821283</c:v>
                      </c:pt>
                      <c:pt idx="5213">
                        <c:v>1.8342245370362933</c:v>
                      </c:pt>
                      <c:pt idx="5214">
                        <c:v>1.8344675925904583</c:v>
                      </c:pt>
                      <c:pt idx="5215">
                        <c:v>1.8347106481446234</c:v>
                      </c:pt>
                      <c:pt idx="5216">
                        <c:v>1.8349537037060644</c:v>
                      </c:pt>
                      <c:pt idx="5217">
                        <c:v>1.8351967592602294</c:v>
                      </c:pt>
                      <c:pt idx="5218">
                        <c:v>1.8354398148143944</c:v>
                      </c:pt>
                      <c:pt idx="5219">
                        <c:v>1.8356828703685595</c:v>
                      </c:pt>
                      <c:pt idx="5220">
                        <c:v>1.8359259259227245</c:v>
                      </c:pt>
                      <c:pt idx="5221">
                        <c:v>1.8361689814841655</c:v>
                      </c:pt>
                      <c:pt idx="5222">
                        <c:v>1.8364120370383306</c:v>
                      </c:pt>
                      <c:pt idx="5223">
                        <c:v>1.8366550925924956</c:v>
                      </c:pt>
                      <c:pt idx="5224">
                        <c:v>1.8368981481466606</c:v>
                      </c:pt>
                      <c:pt idx="5225">
                        <c:v>1.8371412037008257</c:v>
                      </c:pt>
                      <c:pt idx="5226">
                        <c:v>1.8373842592622667</c:v>
                      </c:pt>
                      <c:pt idx="5227">
                        <c:v>1.8376273148164317</c:v>
                      </c:pt>
                      <c:pt idx="5228">
                        <c:v>1.8378703703705968</c:v>
                      </c:pt>
                      <c:pt idx="5229">
                        <c:v>1.8381134259247618</c:v>
                      </c:pt>
                      <c:pt idx="5230">
                        <c:v>1.8383564814789268</c:v>
                      </c:pt>
                      <c:pt idx="5231">
                        <c:v>1.8385995370330919</c:v>
                      </c:pt>
                      <c:pt idx="5232">
                        <c:v>1.8388425925945329</c:v>
                      </c:pt>
                      <c:pt idx="5233">
                        <c:v>1.8390856481486979</c:v>
                      </c:pt>
                      <c:pt idx="5234">
                        <c:v>1.8393287037028629</c:v>
                      </c:pt>
                      <c:pt idx="5235">
                        <c:v>1.839571759257028</c:v>
                      </c:pt>
                      <c:pt idx="5236">
                        <c:v>1.839814814811193</c:v>
                      </c:pt>
                      <c:pt idx="5237">
                        <c:v>1.840057870372634</c:v>
                      </c:pt>
                      <c:pt idx="5238">
                        <c:v>1.8403009259267991</c:v>
                      </c:pt>
                      <c:pt idx="5239">
                        <c:v>1.8405439814809641</c:v>
                      </c:pt>
                      <c:pt idx="5240">
                        <c:v>1.8407870370351291</c:v>
                      </c:pt>
                      <c:pt idx="5241">
                        <c:v>1.8410300925892942</c:v>
                      </c:pt>
                      <c:pt idx="5242">
                        <c:v>1.8412731481507352</c:v>
                      </c:pt>
                      <c:pt idx="5243">
                        <c:v>1.8415162037049002</c:v>
                      </c:pt>
                      <c:pt idx="5244">
                        <c:v>1.8417592592590653</c:v>
                      </c:pt>
                      <c:pt idx="5245">
                        <c:v>1.8420023148132303</c:v>
                      </c:pt>
                      <c:pt idx="5246">
                        <c:v>1.8422453703673953</c:v>
                      </c:pt>
                      <c:pt idx="5247">
                        <c:v>1.8424884259288363</c:v>
                      </c:pt>
                      <c:pt idx="5248">
                        <c:v>1.8427314814830014</c:v>
                      </c:pt>
                      <c:pt idx="5249">
                        <c:v>1.8429745370371664</c:v>
                      </c:pt>
                      <c:pt idx="5250">
                        <c:v>1.8432175925913314</c:v>
                      </c:pt>
                      <c:pt idx="5251">
                        <c:v>1.8434606481454965</c:v>
                      </c:pt>
                      <c:pt idx="5252">
                        <c:v>1.8437037036996615</c:v>
                      </c:pt>
                      <c:pt idx="5253">
                        <c:v>1.8439467592611025</c:v>
                      </c:pt>
                      <c:pt idx="5254">
                        <c:v>1.8441898148152676</c:v>
                      </c:pt>
                      <c:pt idx="5255">
                        <c:v>1.8444444444462123</c:v>
                      </c:pt>
                      <c:pt idx="5256">
                        <c:v>1.8446875000003773</c:v>
                      </c:pt>
                      <c:pt idx="5257">
                        <c:v>1.8449305555545423</c:v>
                      </c:pt>
                      <c:pt idx="5258">
                        <c:v>1.8451736111087074</c:v>
                      </c:pt>
                      <c:pt idx="5259">
                        <c:v>1.8454166666628724</c:v>
                      </c:pt>
                      <c:pt idx="5260">
                        <c:v>1.8456597222243134</c:v>
                      </c:pt>
                      <c:pt idx="5261">
                        <c:v>1.8459027777784784</c:v>
                      </c:pt>
                      <c:pt idx="5262">
                        <c:v>1.8461458333326435</c:v>
                      </c:pt>
                      <c:pt idx="5263">
                        <c:v>1.8463888888868085</c:v>
                      </c:pt>
                      <c:pt idx="5264">
                        <c:v>1.8466319444409736</c:v>
                      </c:pt>
                      <c:pt idx="5265">
                        <c:v>1.8468750000024146</c:v>
                      </c:pt>
                      <c:pt idx="5266">
                        <c:v>1.8471180555565796</c:v>
                      </c:pt>
                      <c:pt idx="5267">
                        <c:v>1.8473611111107446</c:v>
                      </c:pt>
                      <c:pt idx="5268">
                        <c:v>1.8476041666649097</c:v>
                      </c:pt>
                      <c:pt idx="5269">
                        <c:v>1.8478472222190747</c:v>
                      </c:pt>
                      <c:pt idx="5270">
                        <c:v>1.8480902777805157</c:v>
                      </c:pt>
                      <c:pt idx="5271">
                        <c:v>1.8483333333346808</c:v>
                      </c:pt>
                      <c:pt idx="5272">
                        <c:v>1.8485763888888458</c:v>
                      </c:pt>
                      <c:pt idx="5273">
                        <c:v>1.8488194444430108</c:v>
                      </c:pt>
                      <c:pt idx="5274">
                        <c:v>1.8490624999971759</c:v>
                      </c:pt>
                      <c:pt idx="5275">
                        <c:v>1.8493055555586169</c:v>
                      </c:pt>
                      <c:pt idx="5276">
                        <c:v>1.8495486111127819</c:v>
                      </c:pt>
                      <c:pt idx="5277">
                        <c:v>1.8497916666669469</c:v>
                      </c:pt>
                      <c:pt idx="5278">
                        <c:v>1.850034722221112</c:v>
                      </c:pt>
                      <c:pt idx="5279">
                        <c:v>1.850277777775277</c:v>
                      </c:pt>
                      <c:pt idx="5280">
                        <c:v>1.8505208333294421</c:v>
                      </c:pt>
                      <c:pt idx="5281">
                        <c:v>1.8507638888908831</c:v>
                      </c:pt>
                      <c:pt idx="5282">
                        <c:v>1.8510069444450481</c:v>
                      </c:pt>
                      <c:pt idx="5283">
                        <c:v>1.8512499999992131</c:v>
                      </c:pt>
                      <c:pt idx="5284">
                        <c:v>1.8514930555533782</c:v>
                      </c:pt>
                      <c:pt idx="5285">
                        <c:v>1.8517361111075432</c:v>
                      </c:pt>
                      <c:pt idx="5286">
                        <c:v>1.8519791666689842</c:v>
                      </c:pt>
                      <c:pt idx="5287">
                        <c:v>1.8522222222231493</c:v>
                      </c:pt>
                      <c:pt idx="5288">
                        <c:v>1.8524652777773143</c:v>
                      </c:pt>
                      <c:pt idx="5289">
                        <c:v>1.8527083333314793</c:v>
                      </c:pt>
                      <c:pt idx="5290">
                        <c:v>1.8529513888856444</c:v>
                      </c:pt>
                      <c:pt idx="5291">
                        <c:v>1.8531944444470854</c:v>
                      </c:pt>
                      <c:pt idx="5292">
                        <c:v>1.8534375000012504</c:v>
                      </c:pt>
                      <c:pt idx="5293">
                        <c:v>1.8536805555554154</c:v>
                      </c:pt>
                      <c:pt idx="5294">
                        <c:v>1.8539236111095805</c:v>
                      </c:pt>
                      <c:pt idx="5295">
                        <c:v>1.8541666666637455</c:v>
                      </c:pt>
                      <c:pt idx="5296">
                        <c:v>1.8544097222251865</c:v>
                      </c:pt>
                      <c:pt idx="5297">
                        <c:v>1.8546527777793516</c:v>
                      </c:pt>
                      <c:pt idx="5298">
                        <c:v>1.8548958333335166</c:v>
                      </c:pt>
                      <c:pt idx="5299">
                        <c:v>1.8551388888876816</c:v>
                      </c:pt>
                      <c:pt idx="5300">
                        <c:v>1.8553819444418467</c:v>
                      </c:pt>
                      <c:pt idx="5301">
                        <c:v>1.8556249999960117</c:v>
                      </c:pt>
                      <c:pt idx="5302">
                        <c:v>1.8558680555574527</c:v>
                      </c:pt>
                      <c:pt idx="5303">
                        <c:v>1.8561111111116178</c:v>
                      </c:pt>
                      <c:pt idx="5304">
                        <c:v>1.8563657407425624</c:v>
                      </c:pt>
                      <c:pt idx="5305">
                        <c:v>1.8566087962967275</c:v>
                      </c:pt>
                      <c:pt idx="5306">
                        <c:v>1.8568518518508925</c:v>
                      </c:pt>
                      <c:pt idx="5307">
                        <c:v>1.8570949074050576</c:v>
                      </c:pt>
                      <c:pt idx="5308">
                        <c:v>1.8573379629592226</c:v>
                      </c:pt>
                      <c:pt idx="5309">
                        <c:v>1.8575810185206636</c:v>
                      </c:pt>
                      <c:pt idx="5310">
                        <c:v>1.8578240740748286</c:v>
                      </c:pt>
                      <c:pt idx="5311">
                        <c:v>1.8580671296289937</c:v>
                      </c:pt>
                      <c:pt idx="5312">
                        <c:v>1.8583101851831587</c:v>
                      </c:pt>
                      <c:pt idx="5313">
                        <c:v>1.8585532407373238</c:v>
                      </c:pt>
                      <c:pt idx="5314">
                        <c:v>1.8587962962987647</c:v>
                      </c:pt>
                      <c:pt idx="5315">
                        <c:v>1.8590393518529298</c:v>
                      </c:pt>
                      <c:pt idx="5316">
                        <c:v>1.8592824074070948</c:v>
                      </c:pt>
                      <c:pt idx="5317">
                        <c:v>1.8595254629612599</c:v>
                      </c:pt>
                      <c:pt idx="5318">
                        <c:v>1.8597685185154249</c:v>
                      </c:pt>
                      <c:pt idx="5319">
                        <c:v>1.8600115740768659</c:v>
                      </c:pt>
                      <c:pt idx="5320">
                        <c:v>1.8602546296310309</c:v>
                      </c:pt>
                      <c:pt idx="5321">
                        <c:v>1.860497685185196</c:v>
                      </c:pt>
                      <c:pt idx="5322">
                        <c:v>1.860740740739361</c:v>
                      </c:pt>
                      <c:pt idx="5323">
                        <c:v>1.8609837962935261</c:v>
                      </c:pt>
                      <c:pt idx="5324">
                        <c:v>1.8612268518549671</c:v>
                      </c:pt>
                      <c:pt idx="5325">
                        <c:v>1.8614699074091321</c:v>
                      </c:pt>
                      <c:pt idx="5326">
                        <c:v>1.8617129629632971</c:v>
                      </c:pt>
                      <c:pt idx="5327">
                        <c:v>1.8619560185174622</c:v>
                      </c:pt>
                      <c:pt idx="5328">
                        <c:v>1.8621990740716272</c:v>
                      </c:pt>
                      <c:pt idx="5329">
                        <c:v>1.8624421296257923</c:v>
                      </c:pt>
                      <c:pt idx="5330">
                        <c:v>1.8626851851872332</c:v>
                      </c:pt>
                      <c:pt idx="5331">
                        <c:v>1.8629282407413983</c:v>
                      </c:pt>
                      <c:pt idx="5332">
                        <c:v>1.8631712962955633</c:v>
                      </c:pt>
                      <c:pt idx="5333">
                        <c:v>1.8634143518497284</c:v>
                      </c:pt>
                      <c:pt idx="5334">
                        <c:v>1.8636574074038934</c:v>
                      </c:pt>
                      <c:pt idx="5335">
                        <c:v>1.8639004629653344</c:v>
                      </c:pt>
                      <c:pt idx="5336">
                        <c:v>1.8641435185194994</c:v>
                      </c:pt>
                      <c:pt idx="5337">
                        <c:v>1.8643865740736645</c:v>
                      </c:pt>
                      <c:pt idx="5338">
                        <c:v>1.8646296296278295</c:v>
                      </c:pt>
                      <c:pt idx="5339">
                        <c:v>1.8648726851819946</c:v>
                      </c:pt>
                      <c:pt idx="5340">
                        <c:v>1.8651157407434356</c:v>
                      </c:pt>
                      <c:pt idx="5341">
                        <c:v>1.8653587962976006</c:v>
                      </c:pt>
                      <c:pt idx="5342">
                        <c:v>1.8656018518517656</c:v>
                      </c:pt>
                      <c:pt idx="5343">
                        <c:v>1.8658449074059307</c:v>
                      </c:pt>
                      <c:pt idx="5344">
                        <c:v>1.8660879629600957</c:v>
                      </c:pt>
                      <c:pt idx="5345">
                        <c:v>1.8663310185215367</c:v>
                      </c:pt>
                      <c:pt idx="5346">
                        <c:v>1.8665740740757018</c:v>
                      </c:pt>
                      <c:pt idx="5347">
                        <c:v>1.8668171296298668</c:v>
                      </c:pt>
                      <c:pt idx="5348">
                        <c:v>1.8670601851840318</c:v>
                      </c:pt>
                      <c:pt idx="5349">
                        <c:v>1.8673032407381969</c:v>
                      </c:pt>
                      <c:pt idx="5350">
                        <c:v>1.8675462962923619</c:v>
                      </c:pt>
                      <c:pt idx="5351">
                        <c:v>1.8677893518538029</c:v>
                      </c:pt>
                      <c:pt idx="5352">
                        <c:v>1.8680439814774716</c:v>
                      </c:pt>
                      <c:pt idx="5353">
                        <c:v>1.8682870370389126</c:v>
                      </c:pt>
                      <c:pt idx="5354">
                        <c:v>1.8685300925930777</c:v>
                      </c:pt>
                      <c:pt idx="5355">
                        <c:v>1.8687731481472427</c:v>
                      </c:pt>
                      <c:pt idx="5356">
                        <c:v>1.8690162037014078</c:v>
                      </c:pt>
                      <c:pt idx="5357">
                        <c:v>1.8692592592555728</c:v>
                      </c:pt>
                      <c:pt idx="5358">
                        <c:v>1.8695023148170138</c:v>
                      </c:pt>
                      <c:pt idx="5359">
                        <c:v>1.8697453703711788</c:v>
                      </c:pt>
                      <c:pt idx="5360">
                        <c:v>1.8699884259253439</c:v>
                      </c:pt>
                      <c:pt idx="5361">
                        <c:v>1.8702314814795089</c:v>
                      </c:pt>
                      <c:pt idx="5362">
                        <c:v>1.8704745370336739</c:v>
                      </c:pt>
                      <c:pt idx="5363">
                        <c:v>1.8707175925951149</c:v>
                      </c:pt>
                      <c:pt idx="5364">
                        <c:v>1.87096064814928</c:v>
                      </c:pt>
                      <c:pt idx="5365">
                        <c:v>1.871203703703445</c:v>
                      </c:pt>
                      <c:pt idx="5366">
                        <c:v>1.8714467592576101</c:v>
                      </c:pt>
                      <c:pt idx="5367">
                        <c:v>1.8716898148117751</c:v>
                      </c:pt>
                      <c:pt idx="5368">
                        <c:v>1.8719328703732161</c:v>
                      </c:pt>
                      <c:pt idx="5369">
                        <c:v>1.8721759259273811</c:v>
                      </c:pt>
                      <c:pt idx="5370">
                        <c:v>1.8724189814815462</c:v>
                      </c:pt>
                      <c:pt idx="5371">
                        <c:v>1.8726620370357112</c:v>
                      </c:pt>
                      <c:pt idx="5372">
                        <c:v>1.8729050925898763</c:v>
                      </c:pt>
                      <c:pt idx="5373">
                        <c:v>1.8731481481440413</c:v>
                      </c:pt>
                      <c:pt idx="5374">
                        <c:v>1.8733912037054823</c:v>
                      </c:pt>
                      <c:pt idx="5375">
                        <c:v>1.8736342592596473</c:v>
                      </c:pt>
                      <c:pt idx="5376">
                        <c:v>1.8738773148138124</c:v>
                      </c:pt>
                      <c:pt idx="5377">
                        <c:v>1.8741203703679774</c:v>
                      </c:pt>
                      <c:pt idx="5378">
                        <c:v>1.8743634259221424</c:v>
                      </c:pt>
                      <c:pt idx="5379">
                        <c:v>1.8746064814835834</c:v>
                      </c:pt>
                      <c:pt idx="5380">
                        <c:v>1.8748495370377485</c:v>
                      </c:pt>
                      <c:pt idx="5381">
                        <c:v>1.8750925925919135</c:v>
                      </c:pt>
                      <c:pt idx="5382">
                        <c:v>1.8753356481460786</c:v>
                      </c:pt>
                      <c:pt idx="5383">
                        <c:v>1.8755787037002436</c:v>
                      </c:pt>
                      <c:pt idx="5384">
                        <c:v>1.8758217592616846</c:v>
                      </c:pt>
                      <c:pt idx="5385">
                        <c:v>1.8760648148158496</c:v>
                      </c:pt>
                      <c:pt idx="5386">
                        <c:v>1.8763078703700147</c:v>
                      </c:pt>
                      <c:pt idx="5387">
                        <c:v>1.8765509259241797</c:v>
                      </c:pt>
                      <c:pt idx="5388">
                        <c:v>1.8767939814783448</c:v>
                      </c:pt>
                      <c:pt idx="5389">
                        <c:v>1.8770370370397857</c:v>
                      </c:pt>
                      <c:pt idx="5390">
                        <c:v>1.8772800925939508</c:v>
                      </c:pt>
                      <c:pt idx="5391">
                        <c:v>1.8775231481481158</c:v>
                      </c:pt>
                      <c:pt idx="5392">
                        <c:v>1.8777662037022809</c:v>
                      </c:pt>
                      <c:pt idx="5393">
                        <c:v>1.8780092592564459</c:v>
                      </c:pt>
                      <c:pt idx="5394">
                        <c:v>1.8782523148178869</c:v>
                      </c:pt>
                      <c:pt idx="5395">
                        <c:v>1.8784953703720519</c:v>
                      </c:pt>
                      <c:pt idx="5396">
                        <c:v>1.878738425926217</c:v>
                      </c:pt>
                      <c:pt idx="5397">
                        <c:v>1.878981481480382</c:v>
                      </c:pt>
                      <c:pt idx="5398">
                        <c:v>1.8792245370345471</c:v>
                      </c:pt>
                      <c:pt idx="5399">
                        <c:v>1.8794675925887121</c:v>
                      </c:pt>
                      <c:pt idx="5400">
                        <c:v>1.8797106481501531</c:v>
                      </c:pt>
                      <c:pt idx="5401">
                        <c:v>1.8799652777738218</c:v>
                      </c:pt>
                      <c:pt idx="5402">
                        <c:v>1.8802083333352628</c:v>
                      </c:pt>
                      <c:pt idx="5403">
                        <c:v>1.8804513888894279</c:v>
                      </c:pt>
                      <c:pt idx="5404">
                        <c:v>1.8806944444435929</c:v>
                      </c:pt>
                      <c:pt idx="5405">
                        <c:v>1.8809374999977579</c:v>
                      </c:pt>
                      <c:pt idx="5406">
                        <c:v>1.881180555551923</c:v>
                      </c:pt>
                      <c:pt idx="5407">
                        <c:v>1.881423611113364</c:v>
                      </c:pt>
                      <c:pt idx="5408">
                        <c:v>1.881666666667529</c:v>
                      </c:pt>
                      <c:pt idx="5409">
                        <c:v>1.8819097222216941</c:v>
                      </c:pt>
                      <c:pt idx="5410">
                        <c:v>1.8821527777758591</c:v>
                      </c:pt>
                      <c:pt idx="5411">
                        <c:v>1.8823958333300241</c:v>
                      </c:pt>
                      <c:pt idx="5412">
                        <c:v>1.8826388888914651</c:v>
                      </c:pt>
                      <c:pt idx="5413">
                        <c:v>1.8828819444456302</c:v>
                      </c:pt>
                      <c:pt idx="5414">
                        <c:v>1.8831249999997952</c:v>
                      </c:pt>
                      <c:pt idx="5415">
                        <c:v>1.8833680555539603</c:v>
                      </c:pt>
                      <c:pt idx="5416">
                        <c:v>1.8836111111081253</c:v>
                      </c:pt>
                      <c:pt idx="5417">
                        <c:v>1.8838541666695663</c:v>
                      </c:pt>
                      <c:pt idx="5418">
                        <c:v>1.8840972222237313</c:v>
                      </c:pt>
                      <c:pt idx="5419">
                        <c:v>1.8843402777778964</c:v>
                      </c:pt>
                      <c:pt idx="5420">
                        <c:v>1.8845833333320614</c:v>
                      </c:pt>
                      <c:pt idx="5421">
                        <c:v>1.8848263888862264</c:v>
                      </c:pt>
                      <c:pt idx="5422">
                        <c:v>1.8850694444403915</c:v>
                      </c:pt>
                      <c:pt idx="5423">
                        <c:v>1.8853125000018325</c:v>
                      </c:pt>
                      <c:pt idx="5424">
                        <c:v>1.8855555555559975</c:v>
                      </c:pt>
                      <c:pt idx="5425">
                        <c:v>1.8857986111101626</c:v>
                      </c:pt>
                      <c:pt idx="5426">
                        <c:v>1.8860416666643276</c:v>
                      </c:pt>
                      <c:pt idx="5427">
                        <c:v>1.8862847222184926</c:v>
                      </c:pt>
                      <c:pt idx="5428">
                        <c:v>1.8865277777799336</c:v>
                      </c:pt>
                      <c:pt idx="5429">
                        <c:v>1.8867708333340987</c:v>
                      </c:pt>
                      <c:pt idx="5430">
                        <c:v>1.8870138888882637</c:v>
                      </c:pt>
                      <c:pt idx="5431">
                        <c:v>1.8872569444424288</c:v>
                      </c:pt>
                      <c:pt idx="5432">
                        <c:v>1.8874999999965938</c:v>
                      </c:pt>
                      <c:pt idx="5433">
                        <c:v>1.8877430555580348</c:v>
                      </c:pt>
                      <c:pt idx="5434">
                        <c:v>1.8879861111121998</c:v>
                      </c:pt>
                      <c:pt idx="5435">
                        <c:v>1.8882291666663649</c:v>
                      </c:pt>
                      <c:pt idx="5436">
                        <c:v>1.8884722222205299</c:v>
                      </c:pt>
                      <c:pt idx="5437">
                        <c:v>1.8887152777746949</c:v>
                      </c:pt>
                      <c:pt idx="5438">
                        <c:v>1.8889583333361359</c:v>
                      </c:pt>
                      <c:pt idx="5439">
                        <c:v>1.889201388890301</c:v>
                      </c:pt>
                      <c:pt idx="5440">
                        <c:v>1.889444444444466</c:v>
                      </c:pt>
                      <c:pt idx="5441">
                        <c:v>1.8896874999986311</c:v>
                      </c:pt>
                      <c:pt idx="5442">
                        <c:v>1.8899305555527961</c:v>
                      </c:pt>
                      <c:pt idx="5443">
                        <c:v>1.8901736111142371</c:v>
                      </c:pt>
                      <c:pt idx="5444">
                        <c:v>1.8904166666684021</c:v>
                      </c:pt>
                      <c:pt idx="5445">
                        <c:v>1.8906597222225672</c:v>
                      </c:pt>
                      <c:pt idx="5446">
                        <c:v>1.8909027777767322</c:v>
                      </c:pt>
                      <c:pt idx="5447">
                        <c:v>1.8911458333308973</c:v>
                      </c:pt>
                      <c:pt idx="5448">
                        <c:v>1.8913888888850623</c:v>
                      </c:pt>
                      <c:pt idx="5449">
                        <c:v>1.891643518516007</c:v>
                      </c:pt>
                      <c:pt idx="5450">
                        <c:v>1.891886574070172</c:v>
                      </c:pt>
                      <c:pt idx="5451">
                        <c:v>1.892129629631613</c:v>
                      </c:pt>
                      <c:pt idx="5452">
                        <c:v>1.8923726851857781</c:v>
                      </c:pt>
                      <c:pt idx="5453">
                        <c:v>1.8926157407399431</c:v>
                      </c:pt>
                      <c:pt idx="5454">
                        <c:v>1.8928587962941081</c:v>
                      </c:pt>
                      <c:pt idx="5455">
                        <c:v>1.8931018518482732</c:v>
                      </c:pt>
                      <c:pt idx="5456">
                        <c:v>1.8933449074097142</c:v>
                      </c:pt>
                      <c:pt idx="5457">
                        <c:v>1.8935879629638792</c:v>
                      </c:pt>
                      <c:pt idx="5458">
                        <c:v>1.8938310185180443</c:v>
                      </c:pt>
                      <c:pt idx="5459">
                        <c:v>1.8940740740722093</c:v>
                      </c:pt>
                      <c:pt idx="5460">
                        <c:v>1.8943171296263743</c:v>
                      </c:pt>
                      <c:pt idx="5461">
                        <c:v>1.8945601851878153</c:v>
                      </c:pt>
                      <c:pt idx="5462">
                        <c:v>1.8948032407419804</c:v>
                      </c:pt>
                      <c:pt idx="5463">
                        <c:v>1.8950462962961454</c:v>
                      </c:pt>
                      <c:pt idx="5464">
                        <c:v>1.8952893518503104</c:v>
                      </c:pt>
                      <c:pt idx="5465">
                        <c:v>1.8955324074044755</c:v>
                      </c:pt>
                      <c:pt idx="5466">
                        <c:v>1.8957754629659165</c:v>
                      </c:pt>
                      <c:pt idx="5467">
                        <c:v>1.8960185185200815</c:v>
                      </c:pt>
                      <c:pt idx="5468">
                        <c:v>1.8962615740742466</c:v>
                      </c:pt>
                      <c:pt idx="5469">
                        <c:v>1.8965046296284116</c:v>
                      </c:pt>
                      <c:pt idx="5470">
                        <c:v>1.8967476851825766</c:v>
                      </c:pt>
                      <c:pt idx="5471">
                        <c:v>1.8969907407367417</c:v>
                      </c:pt>
                      <c:pt idx="5472">
                        <c:v>1.8972337962981827</c:v>
                      </c:pt>
                      <c:pt idx="5473">
                        <c:v>1.8974768518523477</c:v>
                      </c:pt>
                      <c:pt idx="5474">
                        <c:v>1.8977199074065128</c:v>
                      </c:pt>
                      <c:pt idx="5475">
                        <c:v>1.8979629629606778</c:v>
                      </c:pt>
                      <c:pt idx="5476">
                        <c:v>1.8982060185148428</c:v>
                      </c:pt>
                      <c:pt idx="5477">
                        <c:v>1.8984490740762838</c:v>
                      </c:pt>
                      <c:pt idx="5478">
                        <c:v>1.8986921296304489</c:v>
                      </c:pt>
                      <c:pt idx="5479">
                        <c:v>1.8989351851846139</c:v>
                      </c:pt>
                      <c:pt idx="5480">
                        <c:v>1.8991782407387789</c:v>
                      </c:pt>
                      <c:pt idx="5481">
                        <c:v>1.899421296292944</c:v>
                      </c:pt>
                      <c:pt idx="5482">
                        <c:v>1.899664351854385</c:v>
                      </c:pt>
                      <c:pt idx="5483">
                        <c:v>1.89990740740855</c:v>
                      </c:pt>
                      <c:pt idx="5484">
                        <c:v>1.9001504629627151</c:v>
                      </c:pt>
                      <c:pt idx="5485">
                        <c:v>1.9003935185168801</c:v>
                      </c:pt>
                      <c:pt idx="5486">
                        <c:v>1.9006365740710451</c:v>
                      </c:pt>
                      <c:pt idx="5487">
                        <c:v>1.9008796296324861</c:v>
                      </c:pt>
                      <c:pt idx="5488">
                        <c:v>1.9011226851866512</c:v>
                      </c:pt>
                      <c:pt idx="5489">
                        <c:v>1.9013657407408162</c:v>
                      </c:pt>
                      <c:pt idx="5490">
                        <c:v>1.9016087962949813</c:v>
                      </c:pt>
                      <c:pt idx="5491">
                        <c:v>1.9018518518491463</c:v>
                      </c:pt>
                      <c:pt idx="5492">
                        <c:v>1.9020949074033113</c:v>
                      </c:pt>
                      <c:pt idx="5493">
                        <c:v>1.9023379629647523</c:v>
                      </c:pt>
                      <c:pt idx="5494">
                        <c:v>1.9025810185189174</c:v>
                      </c:pt>
                      <c:pt idx="5495">
                        <c:v>1.9028240740730824</c:v>
                      </c:pt>
                      <c:pt idx="5496">
                        <c:v>1.9030671296272474</c:v>
                      </c:pt>
                      <c:pt idx="5497">
                        <c:v>1.9033217592581921</c:v>
                      </c:pt>
                      <c:pt idx="5498">
                        <c:v>1.9035648148123572</c:v>
                      </c:pt>
                      <c:pt idx="5499">
                        <c:v>1.9038078703665222</c:v>
                      </c:pt>
                      <c:pt idx="5500">
                        <c:v>1.9040509259279632</c:v>
                      </c:pt>
                      <c:pt idx="5501">
                        <c:v>1.9042939814821283</c:v>
                      </c:pt>
                      <c:pt idx="5502">
                        <c:v>1.9045370370362933</c:v>
                      </c:pt>
                      <c:pt idx="5503">
                        <c:v>1.9047800925904583</c:v>
                      </c:pt>
                      <c:pt idx="5504">
                        <c:v>1.9050231481446234</c:v>
                      </c:pt>
                      <c:pt idx="5505">
                        <c:v>1.9052662037060644</c:v>
                      </c:pt>
                      <c:pt idx="5506">
                        <c:v>1.9055092592602294</c:v>
                      </c:pt>
                      <c:pt idx="5507">
                        <c:v>1.9057523148143944</c:v>
                      </c:pt>
                      <c:pt idx="5508">
                        <c:v>1.9059953703685595</c:v>
                      </c:pt>
                      <c:pt idx="5509">
                        <c:v>1.9062384259227245</c:v>
                      </c:pt>
                      <c:pt idx="5510">
                        <c:v>1.9064814814841655</c:v>
                      </c:pt>
                      <c:pt idx="5511">
                        <c:v>1.9067245370383306</c:v>
                      </c:pt>
                      <c:pt idx="5512">
                        <c:v>1.9069675925924956</c:v>
                      </c:pt>
                      <c:pt idx="5513">
                        <c:v>1.9072106481466606</c:v>
                      </c:pt>
                      <c:pt idx="5514">
                        <c:v>1.9074537037008257</c:v>
                      </c:pt>
                      <c:pt idx="5515">
                        <c:v>1.9076967592622667</c:v>
                      </c:pt>
                      <c:pt idx="5516">
                        <c:v>1.9079398148164317</c:v>
                      </c:pt>
                      <c:pt idx="5517">
                        <c:v>1.9081828703705968</c:v>
                      </c:pt>
                      <c:pt idx="5518">
                        <c:v>1.9084259259247618</c:v>
                      </c:pt>
                      <c:pt idx="5519">
                        <c:v>1.9086689814789268</c:v>
                      </c:pt>
                      <c:pt idx="5520">
                        <c:v>1.9089120370330919</c:v>
                      </c:pt>
                      <c:pt idx="5521">
                        <c:v>1.9091550925945329</c:v>
                      </c:pt>
                      <c:pt idx="5522">
                        <c:v>1.9093981481486979</c:v>
                      </c:pt>
                      <c:pt idx="5523">
                        <c:v>1.9096412037028629</c:v>
                      </c:pt>
                      <c:pt idx="5524">
                        <c:v>1.909884259257028</c:v>
                      </c:pt>
                      <c:pt idx="5525">
                        <c:v>1.910127314811193</c:v>
                      </c:pt>
                      <c:pt idx="5526">
                        <c:v>1.910370370372634</c:v>
                      </c:pt>
                      <c:pt idx="5527">
                        <c:v>1.9106134259267991</c:v>
                      </c:pt>
                      <c:pt idx="5528">
                        <c:v>1.9108564814809641</c:v>
                      </c:pt>
                      <c:pt idx="5529">
                        <c:v>1.9110995370351291</c:v>
                      </c:pt>
                      <c:pt idx="5530">
                        <c:v>1.9113425925892942</c:v>
                      </c:pt>
                      <c:pt idx="5531">
                        <c:v>1.9115856481507352</c:v>
                      </c:pt>
                      <c:pt idx="5532">
                        <c:v>1.9118287037049002</c:v>
                      </c:pt>
                      <c:pt idx="5533">
                        <c:v>1.9120717592590653</c:v>
                      </c:pt>
                      <c:pt idx="5534">
                        <c:v>1.9123148148132303</c:v>
                      </c:pt>
                      <c:pt idx="5535">
                        <c:v>1.9125578703673953</c:v>
                      </c:pt>
                      <c:pt idx="5536">
                        <c:v>1.9128009259288363</c:v>
                      </c:pt>
                      <c:pt idx="5537">
                        <c:v>1.9130439814830014</c:v>
                      </c:pt>
                      <c:pt idx="5538">
                        <c:v>1.9132870370371664</c:v>
                      </c:pt>
                      <c:pt idx="5539">
                        <c:v>1.9135300925913314</c:v>
                      </c:pt>
                      <c:pt idx="5540">
                        <c:v>1.9137731481454965</c:v>
                      </c:pt>
                      <c:pt idx="5541">
                        <c:v>1.9140162036996615</c:v>
                      </c:pt>
                      <c:pt idx="5542">
                        <c:v>1.9142592592611025</c:v>
                      </c:pt>
                      <c:pt idx="5543">
                        <c:v>1.9145023148152676</c:v>
                      </c:pt>
                      <c:pt idx="5544">
                        <c:v>1.9147453703694326</c:v>
                      </c:pt>
                      <c:pt idx="5545">
                        <c:v>1.9149884259235976</c:v>
                      </c:pt>
                      <c:pt idx="5546">
                        <c:v>1.9152430555545423</c:v>
                      </c:pt>
                      <c:pt idx="5547">
                        <c:v>1.9154861111087074</c:v>
                      </c:pt>
                      <c:pt idx="5548">
                        <c:v>1.9157291666628724</c:v>
                      </c:pt>
                      <c:pt idx="5549">
                        <c:v>1.9159722222243134</c:v>
                      </c:pt>
                      <c:pt idx="5550">
                        <c:v>1.9162152777784784</c:v>
                      </c:pt>
                      <c:pt idx="5551">
                        <c:v>1.9164583333326435</c:v>
                      </c:pt>
                      <c:pt idx="5552">
                        <c:v>1.9167013888868085</c:v>
                      </c:pt>
                      <c:pt idx="5553">
                        <c:v>1.9169444444409736</c:v>
                      </c:pt>
                      <c:pt idx="5554">
                        <c:v>1.9171875000024146</c:v>
                      </c:pt>
                      <c:pt idx="5555">
                        <c:v>1.9174305555565796</c:v>
                      </c:pt>
                      <c:pt idx="5556">
                        <c:v>1.9176736111107446</c:v>
                      </c:pt>
                      <c:pt idx="5557">
                        <c:v>1.9179166666649097</c:v>
                      </c:pt>
                      <c:pt idx="5558">
                        <c:v>1.9181597222190747</c:v>
                      </c:pt>
                      <c:pt idx="5559">
                        <c:v>1.9184027777805157</c:v>
                      </c:pt>
                      <c:pt idx="5560">
                        <c:v>1.9186458333346808</c:v>
                      </c:pt>
                      <c:pt idx="5561">
                        <c:v>1.9188888888888458</c:v>
                      </c:pt>
                      <c:pt idx="5562">
                        <c:v>1.9191319444430108</c:v>
                      </c:pt>
                      <c:pt idx="5563">
                        <c:v>1.9193749999971759</c:v>
                      </c:pt>
                      <c:pt idx="5564">
                        <c:v>1.9196180555586169</c:v>
                      </c:pt>
                      <c:pt idx="5565">
                        <c:v>1.9198611111127819</c:v>
                      </c:pt>
                      <c:pt idx="5566">
                        <c:v>1.9201041666669469</c:v>
                      </c:pt>
                      <c:pt idx="5567">
                        <c:v>1.920347222221112</c:v>
                      </c:pt>
                      <c:pt idx="5568">
                        <c:v>1.920590277775277</c:v>
                      </c:pt>
                      <c:pt idx="5569">
                        <c:v>1.9208333333294421</c:v>
                      </c:pt>
                      <c:pt idx="5570">
                        <c:v>1.9210763888908831</c:v>
                      </c:pt>
                      <c:pt idx="5571">
                        <c:v>1.9213194444450481</c:v>
                      </c:pt>
                      <c:pt idx="5572">
                        <c:v>1.9215624999992131</c:v>
                      </c:pt>
                      <c:pt idx="5573">
                        <c:v>1.9218055555533782</c:v>
                      </c:pt>
                      <c:pt idx="5574">
                        <c:v>1.9220486111075432</c:v>
                      </c:pt>
                      <c:pt idx="5575">
                        <c:v>1.9222916666689842</c:v>
                      </c:pt>
                      <c:pt idx="5576">
                        <c:v>1.9225347222231493</c:v>
                      </c:pt>
                      <c:pt idx="5577">
                        <c:v>1.9227777777773143</c:v>
                      </c:pt>
                      <c:pt idx="5578">
                        <c:v>1.9230208333314793</c:v>
                      </c:pt>
                      <c:pt idx="5579">
                        <c:v>1.9232638888856444</c:v>
                      </c:pt>
                      <c:pt idx="5580">
                        <c:v>1.9235069444470854</c:v>
                      </c:pt>
                      <c:pt idx="5581">
                        <c:v>1.9237500000012504</c:v>
                      </c:pt>
                      <c:pt idx="5582">
                        <c:v>1.9239930555554154</c:v>
                      </c:pt>
                      <c:pt idx="5583">
                        <c:v>1.9242361111095805</c:v>
                      </c:pt>
                      <c:pt idx="5584">
                        <c:v>1.9244791666637455</c:v>
                      </c:pt>
                      <c:pt idx="5585">
                        <c:v>1.9247222222251865</c:v>
                      </c:pt>
                      <c:pt idx="5586">
                        <c:v>1.9249652777793516</c:v>
                      </c:pt>
                      <c:pt idx="5587">
                        <c:v>1.9252083333335166</c:v>
                      </c:pt>
                      <c:pt idx="5588">
                        <c:v>1.9254513888876816</c:v>
                      </c:pt>
                      <c:pt idx="5589">
                        <c:v>1.9256944444418467</c:v>
                      </c:pt>
                      <c:pt idx="5590">
                        <c:v>1.9259374999960117</c:v>
                      </c:pt>
                      <c:pt idx="5591">
                        <c:v>1.9261805555574527</c:v>
                      </c:pt>
                      <c:pt idx="5592">
                        <c:v>1.9264236111116178</c:v>
                      </c:pt>
                      <c:pt idx="5593">
                        <c:v>1.9266666666657828</c:v>
                      </c:pt>
                      <c:pt idx="5594">
                        <c:v>1.9269212962967275</c:v>
                      </c:pt>
                      <c:pt idx="5595">
                        <c:v>1.9271643518508925</c:v>
                      </c:pt>
                      <c:pt idx="5596">
                        <c:v>1.9274074074050576</c:v>
                      </c:pt>
                      <c:pt idx="5597">
                        <c:v>1.9276504629592226</c:v>
                      </c:pt>
                      <c:pt idx="5598">
                        <c:v>1.9278935185206636</c:v>
                      </c:pt>
                      <c:pt idx="5599">
                        <c:v>1.9281365740748286</c:v>
                      </c:pt>
                      <c:pt idx="5600">
                        <c:v>1.9283796296289937</c:v>
                      </c:pt>
                      <c:pt idx="5601">
                        <c:v>1.9286226851831587</c:v>
                      </c:pt>
                      <c:pt idx="5602">
                        <c:v>1.9288657407373238</c:v>
                      </c:pt>
                      <c:pt idx="5603">
                        <c:v>1.9291087962987647</c:v>
                      </c:pt>
                      <c:pt idx="5604">
                        <c:v>1.9293518518529298</c:v>
                      </c:pt>
                      <c:pt idx="5605">
                        <c:v>1.9295949074070948</c:v>
                      </c:pt>
                      <c:pt idx="5606">
                        <c:v>1.9298379629612599</c:v>
                      </c:pt>
                      <c:pt idx="5607">
                        <c:v>1.9300810185154249</c:v>
                      </c:pt>
                      <c:pt idx="5608">
                        <c:v>1.9303240740768659</c:v>
                      </c:pt>
                      <c:pt idx="5609">
                        <c:v>1.9305671296310309</c:v>
                      </c:pt>
                      <c:pt idx="5610">
                        <c:v>1.930810185185196</c:v>
                      </c:pt>
                      <c:pt idx="5611">
                        <c:v>1.931053240739361</c:v>
                      </c:pt>
                      <c:pt idx="5612">
                        <c:v>1.9312962962935261</c:v>
                      </c:pt>
                      <c:pt idx="5613">
                        <c:v>1.9315393518549671</c:v>
                      </c:pt>
                      <c:pt idx="5614">
                        <c:v>1.9317824074091321</c:v>
                      </c:pt>
                      <c:pt idx="5615">
                        <c:v>1.9320254629632971</c:v>
                      </c:pt>
                      <c:pt idx="5616">
                        <c:v>1.9322685185174622</c:v>
                      </c:pt>
                      <c:pt idx="5617">
                        <c:v>1.9325115740716272</c:v>
                      </c:pt>
                      <c:pt idx="5618">
                        <c:v>1.9327546296257923</c:v>
                      </c:pt>
                      <c:pt idx="5619">
                        <c:v>1.9329976851872332</c:v>
                      </c:pt>
                      <c:pt idx="5620">
                        <c:v>1.9332407407413983</c:v>
                      </c:pt>
                      <c:pt idx="5621">
                        <c:v>1.9334837962955633</c:v>
                      </c:pt>
                      <c:pt idx="5622">
                        <c:v>1.9337268518497284</c:v>
                      </c:pt>
                      <c:pt idx="5623">
                        <c:v>1.9339699074038934</c:v>
                      </c:pt>
                      <c:pt idx="5624">
                        <c:v>1.9342129629653344</c:v>
                      </c:pt>
                      <c:pt idx="5625">
                        <c:v>1.9344560185194994</c:v>
                      </c:pt>
                      <c:pt idx="5626">
                        <c:v>1.9346990740736645</c:v>
                      </c:pt>
                      <c:pt idx="5627">
                        <c:v>1.9349421296278295</c:v>
                      </c:pt>
                      <c:pt idx="5628">
                        <c:v>1.9351851851819946</c:v>
                      </c:pt>
                      <c:pt idx="5629">
                        <c:v>1.9354282407434356</c:v>
                      </c:pt>
                      <c:pt idx="5630">
                        <c:v>1.9356712962976006</c:v>
                      </c:pt>
                      <c:pt idx="5631">
                        <c:v>1.9359143518517656</c:v>
                      </c:pt>
                      <c:pt idx="5632">
                        <c:v>1.9361574074059307</c:v>
                      </c:pt>
                      <c:pt idx="5633">
                        <c:v>1.9364004629600957</c:v>
                      </c:pt>
                      <c:pt idx="5634">
                        <c:v>1.9366435185215367</c:v>
                      </c:pt>
                      <c:pt idx="5635">
                        <c:v>1.9368865740757018</c:v>
                      </c:pt>
                      <c:pt idx="5636">
                        <c:v>1.9371296296298668</c:v>
                      </c:pt>
                      <c:pt idx="5637">
                        <c:v>1.9373726851840318</c:v>
                      </c:pt>
                      <c:pt idx="5638">
                        <c:v>1.9376157407381969</c:v>
                      </c:pt>
                      <c:pt idx="5639">
                        <c:v>1.9378587962923619</c:v>
                      </c:pt>
                      <c:pt idx="5640">
                        <c:v>1.9381018518538029</c:v>
                      </c:pt>
                      <c:pt idx="5641">
                        <c:v>1.9383449074079679</c:v>
                      </c:pt>
                      <c:pt idx="5642">
                        <c:v>1.938587962962133</c:v>
                      </c:pt>
                      <c:pt idx="5643">
                        <c:v>1.9388425925930777</c:v>
                      </c:pt>
                      <c:pt idx="5644">
                        <c:v>1.9390856481472427</c:v>
                      </c:pt>
                      <c:pt idx="5645">
                        <c:v>1.9393287037014078</c:v>
                      </c:pt>
                      <c:pt idx="5646">
                        <c:v>1.9395717592555728</c:v>
                      </c:pt>
                      <c:pt idx="5647">
                        <c:v>1.9398148148170138</c:v>
                      </c:pt>
                      <c:pt idx="5648">
                        <c:v>1.9400578703711788</c:v>
                      </c:pt>
                      <c:pt idx="5649">
                        <c:v>1.9403009259253439</c:v>
                      </c:pt>
                      <c:pt idx="5650">
                        <c:v>1.9405439814795089</c:v>
                      </c:pt>
                      <c:pt idx="5651">
                        <c:v>1.9407870370336739</c:v>
                      </c:pt>
                      <c:pt idx="5652">
                        <c:v>1.9410300925951149</c:v>
                      </c:pt>
                      <c:pt idx="5653">
                        <c:v>1.94127314814928</c:v>
                      </c:pt>
                      <c:pt idx="5654">
                        <c:v>1.941516203703445</c:v>
                      </c:pt>
                      <c:pt idx="5655">
                        <c:v>1.9417592592576101</c:v>
                      </c:pt>
                      <c:pt idx="5656">
                        <c:v>1.9420023148117751</c:v>
                      </c:pt>
                      <c:pt idx="5657">
                        <c:v>1.9422453703732161</c:v>
                      </c:pt>
                      <c:pt idx="5658">
                        <c:v>1.9424884259273811</c:v>
                      </c:pt>
                      <c:pt idx="5659">
                        <c:v>1.9427314814815462</c:v>
                      </c:pt>
                      <c:pt idx="5660">
                        <c:v>1.9429745370357112</c:v>
                      </c:pt>
                      <c:pt idx="5661">
                        <c:v>1.9432175925898763</c:v>
                      </c:pt>
                      <c:pt idx="5662">
                        <c:v>1.9434606481440413</c:v>
                      </c:pt>
                      <c:pt idx="5663">
                        <c:v>1.9437037037054823</c:v>
                      </c:pt>
                      <c:pt idx="5664">
                        <c:v>1.9439467592596473</c:v>
                      </c:pt>
                      <c:pt idx="5665">
                        <c:v>1.9441898148138124</c:v>
                      </c:pt>
                      <c:pt idx="5666">
                        <c:v>1.9444328703679774</c:v>
                      </c:pt>
                      <c:pt idx="5667">
                        <c:v>1.9446759259221424</c:v>
                      </c:pt>
                      <c:pt idx="5668">
                        <c:v>1.9449189814835834</c:v>
                      </c:pt>
                      <c:pt idx="5669">
                        <c:v>1.9451620370377485</c:v>
                      </c:pt>
                      <c:pt idx="5670">
                        <c:v>1.9454050925919135</c:v>
                      </c:pt>
                      <c:pt idx="5671">
                        <c:v>1.9456481481460786</c:v>
                      </c:pt>
                      <c:pt idx="5672">
                        <c:v>1.9458912037002436</c:v>
                      </c:pt>
                      <c:pt idx="5673">
                        <c:v>1.9461342592616846</c:v>
                      </c:pt>
                      <c:pt idx="5674">
                        <c:v>1.9463773148158496</c:v>
                      </c:pt>
                      <c:pt idx="5675">
                        <c:v>1.9466203703700147</c:v>
                      </c:pt>
                      <c:pt idx="5676">
                        <c:v>1.9468634259241797</c:v>
                      </c:pt>
                      <c:pt idx="5677">
                        <c:v>1.9471064814783448</c:v>
                      </c:pt>
                      <c:pt idx="5678">
                        <c:v>1.9473495370397857</c:v>
                      </c:pt>
                      <c:pt idx="5679">
                        <c:v>1.9475925925939508</c:v>
                      </c:pt>
                      <c:pt idx="5680">
                        <c:v>1.9478356481481158</c:v>
                      </c:pt>
                      <c:pt idx="5681">
                        <c:v>1.9480787037022809</c:v>
                      </c:pt>
                      <c:pt idx="5682">
                        <c:v>1.9483217592564459</c:v>
                      </c:pt>
                      <c:pt idx="5683">
                        <c:v>1.9485648148178869</c:v>
                      </c:pt>
                      <c:pt idx="5684">
                        <c:v>1.9488078703720519</c:v>
                      </c:pt>
                      <c:pt idx="5685">
                        <c:v>1.949050925926217</c:v>
                      </c:pt>
                      <c:pt idx="5686">
                        <c:v>1.949293981480382</c:v>
                      </c:pt>
                      <c:pt idx="5687">
                        <c:v>1.9495370370345471</c:v>
                      </c:pt>
                      <c:pt idx="5688">
                        <c:v>1.9497800925887121</c:v>
                      </c:pt>
                      <c:pt idx="5689">
                        <c:v>1.9500231481501531</c:v>
                      </c:pt>
                      <c:pt idx="5690">
                        <c:v>1.9502662037043181</c:v>
                      </c:pt>
                      <c:pt idx="5691">
                        <c:v>1.9505092592584832</c:v>
                      </c:pt>
                      <c:pt idx="5692">
                        <c:v>1.9507638888894279</c:v>
                      </c:pt>
                      <c:pt idx="5693">
                        <c:v>1.9510069444435929</c:v>
                      </c:pt>
                      <c:pt idx="5694">
                        <c:v>1.9512499999977579</c:v>
                      </c:pt>
                      <c:pt idx="5695">
                        <c:v>1.951493055551923</c:v>
                      </c:pt>
                      <c:pt idx="5696">
                        <c:v>1.951736111113364</c:v>
                      </c:pt>
                      <c:pt idx="5697">
                        <c:v>1.951979166667529</c:v>
                      </c:pt>
                      <c:pt idx="5698">
                        <c:v>1.9522222222216941</c:v>
                      </c:pt>
                      <c:pt idx="5699">
                        <c:v>1.9524652777758591</c:v>
                      </c:pt>
                      <c:pt idx="5700">
                        <c:v>1.9527083333300241</c:v>
                      </c:pt>
                      <c:pt idx="5701">
                        <c:v>1.9529513888914651</c:v>
                      </c:pt>
                      <c:pt idx="5702">
                        <c:v>1.9531944444456302</c:v>
                      </c:pt>
                      <c:pt idx="5703">
                        <c:v>1.9534374999997952</c:v>
                      </c:pt>
                      <c:pt idx="5704">
                        <c:v>1.9536805555539603</c:v>
                      </c:pt>
                      <c:pt idx="5705">
                        <c:v>1.9539236111081253</c:v>
                      </c:pt>
                      <c:pt idx="5706">
                        <c:v>1.9541666666695663</c:v>
                      </c:pt>
                      <c:pt idx="5707">
                        <c:v>1.9544097222237313</c:v>
                      </c:pt>
                      <c:pt idx="5708">
                        <c:v>1.9546527777778964</c:v>
                      </c:pt>
                      <c:pt idx="5709">
                        <c:v>1.9548958333320614</c:v>
                      </c:pt>
                      <c:pt idx="5710">
                        <c:v>1.9551388888862264</c:v>
                      </c:pt>
                      <c:pt idx="5711">
                        <c:v>1.9553819444403915</c:v>
                      </c:pt>
                      <c:pt idx="5712">
                        <c:v>1.9556250000018325</c:v>
                      </c:pt>
                      <c:pt idx="5713">
                        <c:v>1.9558680555559975</c:v>
                      </c:pt>
                      <c:pt idx="5714">
                        <c:v>1.9561111111101626</c:v>
                      </c:pt>
                      <c:pt idx="5715">
                        <c:v>1.9563541666643276</c:v>
                      </c:pt>
                      <c:pt idx="5716">
                        <c:v>1.9565972222184926</c:v>
                      </c:pt>
                      <c:pt idx="5717">
                        <c:v>1.9568402777799336</c:v>
                      </c:pt>
                      <c:pt idx="5718">
                        <c:v>1.9570833333340987</c:v>
                      </c:pt>
                      <c:pt idx="5719">
                        <c:v>1.9573263888882637</c:v>
                      </c:pt>
                      <c:pt idx="5720">
                        <c:v>1.9575694444424288</c:v>
                      </c:pt>
                      <c:pt idx="5721">
                        <c:v>1.9578124999965938</c:v>
                      </c:pt>
                      <c:pt idx="5722">
                        <c:v>1.9580555555580348</c:v>
                      </c:pt>
                      <c:pt idx="5723">
                        <c:v>1.9582986111121998</c:v>
                      </c:pt>
                      <c:pt idx="5724">
                        <c:v>1.9585416666663649</c:v>
                      </c:pt>
                      <c:pt idx="5725">
                        <c:v>1.9587847222205299</c:v>
                      </c:pt>
                      <c:pt idx="5726">
                        <c:v>1.9590277777746949</c:v>
                      </c:pt>
                      <c:pt idx="5727">
                        <c:v>1.9592708333361359</c:v>
                      </c:pt>
                      <c:pt idx="5728">
                        <c:v>1.959513888890301</c:v>
                      </c:pt>
                      <c:pt idx="5729">
                        <c:v>1.959756944444466</c:v>
                      </c:pt>
                      <c:pt idx="5730">
                        <c:v>1.9599999999986311</c:v>
                      </c:pt>
                      <c:pt idx="5731">
                        <c:v>1.9602430555527961</c:v>
                      </c:pt>
                      <c:pt idx="5732">
                        <c:v>1.9604861111142371</c:v>
                      </c:pt>
                      <c:pt idx="5733">
                        <c:v>1.9607291666684021</c:v>
                      </c:pt>
                      <c:pt idx="5734">
                        <c:v>1.9609722222225672</c:v>
                      </c:pt>
                      <c:pt idx="5735">
                        <c:v>1.9612152777767322</c:v>
                      </c:pt>
                      <c:pt idx="5736">
                        <c:v>1.9614583333308973</c:v>
                      </c:pt>
                      <c:pt idx="5737">
                        <c:v>1.9617013888850623</c:v>
                      </c:pt>
                      <c:pt idx="5738">
                        <c:v>1.9619444444465033</c:v>
                      </c:pt>
                      <c:pt idx="5739">
                        <c:v>1.9621875000006683</c:v>
                      </c:pt>
                      <c:pt idx="5740">
                        <c:v>1.962442129631613</c:v>
                      </c:pt>
                      <c:pt idx="5741">
                        <c:v>1.9626851851857781</c:v>
                      </c:pt>
                      <c:pt idx="5742">
                        <c:v>1.9629282407399431</c:v>
                      </c:pt>
                      <c:pt idx="5743">
                        <c:v>1.9631712962941081</c:v>
                      </c:pt>
                      <c:pt idx="5744">
                        <c:v>1.9634143518482732</c:v>
                      </c:pt>
                      <c:pt idx="5745">
                        <c:v>1.9636574074097142</c:v>
                      </c:pt>
                      <c:pt idx="5746">
                        <c:v>1.9639004629638792</c:v>
                      </c:pt>
                      <c:pt idx="5747">
                        <c:v>1.9641435185180443</c:v>
                      </c:pt>
                      <c:pt idx="5748">
                        <c:v>1.9643865740722093</c:v>
                      </c:pt>
                      <c:pt idx="5749">
                        <c:v>1.9646296296263743</c:v>
                      </c:pt>
                      <c:pt idx="5750">
                        <c:v>1.9648726851878153</c:v>
                      </c:pt>
                      <c:pt idx="5751">
                        <c:v>1.9651157407419804</c:v>
                      </c:pt>
                      <c:pt idx="5752">
                        <c:v>1.9653587962961454</c:v>
                      </c:pt>
                      <c:pt idx="5753">
                        <c:v>1.9656018518503104</c:v>
                      </c:pt>
                      <c:pt idx="5754">
                        <c:v>1.9658449074044755</c:v>
                      </c:pt>
                      <c:pt idx="5755">
                        <c:v>1.9660879629659165</c:v>
                      </c:pt>
                      <c:pt idx="5756">
                        <c:v>1.9663310185200815</c:v>
                      </c:pt>
                      <c:pt idx="5757">
                        <c:v>1.9665740740742466</c:v>
                      </c:pt>
                      <c:pt idx="5758">
                        <c:v>1.9668171296284116</c:v>
                      </c:pt>
                      <c:pt idx="5759">
                        <c:v>1.9670601851825766</c:v>
                      </c:pt>
                      <c:pt idx="5760">
                        <c:v>1.9673032407367417</c:v>
                      </c:pt>
                      <c:pt idx="5761">
                        <c:v>1.9675462962981827</c:v>
                      </c:pt>
                      <c:pt idx="5762">
                        <c:v>1.9677893518523477</c:v>
                      </c:pt>
                      <c:pt idx="5763">
                        <c:v>1.9680324074065128</c:v>
                      </c:pt>
                      <c:pt idx="5764">
                        <c:v>1.9682754629606778</c:v>
                      </c:pt>
                      <c:pt idx="5765">
                        <c:v>1.9685185185148428</c:v>
                      </c:pt>
                      <c:pt idx="5766">
                        <c:v>1.9687615740762838</c:v>
                      </c:pt>
                      <c:pt idx="5767">
                        <c:v>1.9690046296304489</c:v>
                      </c:pt>
                      <c:pt idx="5768">
                        <c:v>1.9692476851846139</c:v>
                      </c:pt>
                      <c:pt idx="5769">
                        <c:v>1.9694907407387789</c:v>
                      </c:pt>
                      <c:pt idx="5770">
                        <c:v>1.969733796292944</c:v>
                      </c:pt>
                      <c:pt idx="5771">
                        <c:v>1.969976851854385</c:v>
                      </c:pt>
                      <c:pt idx="5772">
                        <c:v>1.97021990740855</c:v>
                      </c:pt>
                      <c:pt idx="5773">
                        <c:v>1.9704629629627151</c:v>
                      </c:pt>
                      <c:pt idx="5774">
                        <c:v>1.9707060185168801</c:v>
                      </c:pt>
                      <c:pt idx="5775">
                        <c:v>1.9709490740710451</c:v>
                      </c:pt>
                      <c:pt idx="5776">
                        <c:v>1.9711921296324861</c:v>
                      </c:pt>
                      <c:pt idx="5777">
                        <c:v>1.9714351851866512</c:v>
                      </c:pt>
                      <c:pt idx="5778">
                        <c:v>1.9716782407408162</c:v>
                      </c:pt>
                      <c:pt idx="5779">
                        <c:v>1.9719212962949813</c:v>
                      </c:pt>
                      <c:pt idx="5780">
                        <c:v>1.9721643518491463</c:v>
                      </c:pt>
                      <c:pt idx="5781">
                        <c:v>1.9724074074033113</c:v>
                      </c:pt>
                      <c:pt idx="5782">
                        <c:v>1.9726504629647523</c:v>
                      </c:pt>
                      <c:pt idx="5783">
                        <c:v>1.9728935185189174</c:v>
                      </c:pt>
                      <c:pt idx="5784">
                        <c:v>1.9731365740730824</c:v>
                      </c:pt>
                      <c:pt idx="5785">
                        <c:v>1.9733796296272474</c:v>
                      </c:pt>
                      <c:pt idx="5786">
                        <c:v>1.9736226851814125</c:v>
                      </c:pt>
                      <c:pt idx="5787">
                        <c:v>1.9738657407428535</c:v>
                      </c:pt>
                      <c:pt idx="5788">
                        <c:v>1.9741203703665222</c:v>
                      </c:pt>
                      <c:pt idx="5789">
                        <c:v>1.9743634259279632</c:v>
                      </c:pt>
                      <c:pt idx="5790">
                        <c:v>1.9746064814821283</c:v>
                      </c:pt>
                      <c:pt idx="5791">
                        <c:v>1.9748495370362933</c:v>
                      </c:pt>
                      <c:pt idx="5792">
                        <c:v>1.9750925925904583</c:v>
                      </c:pt>
                      <c:pt idx="5793">
                        <c:v>1.9753356481446234</c:v>
                      </c:pt>
                      <c:pt idx="5794">
                        <c:v>1.9755787037060644</c:v>
                      </c:pt>
                      <c:pt idx="5795">
                        <c:v>1.9758217592602294</c:v>
                      </c:pt>
                      <c:pt idx="5796">
                        <c:v>1.9760648148143944</c:v>
                      </c:pt>
                      <c:pt idx="5797">
                        <c:v>1.9763078703685595</c:v>
                      </c:pt>
                      <c:pt idx="5798">
                        <c:v>1.9765509259227245</c:v>
                      </c:pt>
                      <c:pt idx="5799">
                        <c:v>1.9767939814841655</c:v>
                      </c:pt>
                      <c:pt idx="5800">
                        <c:v>1.9770370370383306</c:v>
                      </c:pt>
                      <c:pt idx="5801">
                        <c:v>1.9772800925924956</c:v>
                      </c:pt>
                      <c:pt idx="5802">
                        <c:v>1.9775231481466606</c:v>
                      </c:pt>
                      <c:pt idx="5803">
                        <c:v>1.9777662037008257</c:v>
                      </c:pt>
                      <c:pt idx="5804">
                        <c:v>1.9780092592622667</c:v>
                      </c:pt>
                      <c:pt idx="5805">
                        <c:v>1.9782523148164317</c:v>
                      </c:pt>
                      <c:pt idx="5806">
                        <c:v>1.9784953703705968</c:v>
                      </c:pt>
                      <c:pt idx="5807">
                        <c:v>1.9787384259247618</c:v>
                      </c:pt>
                      <c:pt idx="5808">
                        <c:v>1.9789814814789268</c:v>
                      </c:pt>
                      <c:pt idx="5809">
                        <c:v>1.9792245370330919</c:v>
                      </c:pt>
                      <c:pt idx="5810">
                        <c:v>1.9794675925945329</c:v>
                      </c:pt>
                      <c:pt idx="5811">
                        <c:v>1.9797106481486979</c:v>
                      </c:pt>
                      <c:pt idx="5812">
                        <c:v>1.9799537037028629</c:v>
                      </c:pt>
                      <c:pt idx="5813">
                        <c:v>1.980196759257028</c:v>
                      </c:pt>
                      <c:pt idx="5814">
                        <c:v>1.980439814811193</c:v>
                      </c:pt>
                      <c:pt idx="5815">
                        <c:v>1.980682870372634</c:v>
                      </c:pt>
                      <c:pt idx="5816">
                        <c:v>1.9809259259267991</c:v>
                      </c:pt>
                      <c:pt idx="5817">
                        <c:v>1.9811689814809641</c:v>
                      </c:pt>
                      <c:pt idx="5818">
                        <c:v>1.9814120370351291</c:v>
                      </c:pt>
                      <c:pt idx="5819">
                        <c:v>1.9816550925892942</c:v>
                      </c:pt>
                      <c:pt idx="5820">
                        <c:v>1.9818981481507352</c:v>
                      </c:pt>
                      <c:pt idx="5821">
                        <c:v>1.9821412037049002</c:v>
                      </c:pt>
                      <c:pt idx="5822">
                        <c:v>1.9823842592590653</c:v>
                      </c:pt>
                      <c:pt idx="5823">
                        <c:v>1.9826273148132303</c:v>
                      </c:pt>
                      <c:pt idx="5824">
                        <c:v>1.9828703703673953</c:v>
                      </c:pt>
                      <c:pt idx="5825">
                        <c:v>1.9831134259288363</c:v>
                      </c:pt>
                      <c:pt idx="5826">
                        <c:v>1.9833564814830014</c:v>
                      </c:pt>
                      <c:pt idx="5827">
                        <c:v>1.9835995370371664</c:v>
                      </c:pt>
                      <c:pt idx="5828">
                        <c:v>1.9838425925913314</c:v>
                      </c:pt>
                      <c:pt idx="5829">
                        <c:v>1.9840856481454965</c:v>
                      </c:pt>
                      <c:pt idx="5830">
                        <c:v>1.9843287036996615</c:v>
                      </c:pt>
                      <c:pt idx="5831">
                        <c:v>1.9845717592611025</c:v>
                      </c:pt>
                      <c:pt idx="5832">
                        <c:v>1.9848148148152676</c:v>
                      </c:pt>
                      <c:pt idx="5833">
                        <c:v>1.9850578703694326</c:v>
                      </c:pt>
                      <c:pt idx="5834">
                        <c:v>1.9853009259235976</c:v>
                      </c:pt>
                      <c:pt idx="5835">
                        <c:v>1.9855439814777627</c:v>
                      </c:pt>
                      <c:pt idx="5836">
                        <c:v>1.9857870370392037</c:v>
                      </c:pt>
                      <c:pt idx="5837">
                        <c:v>1.9860416666628724</c:v>
                      </c:pt>
                      <c:pt idx="5838">
                        <c:v>1.9862847222243134</c:v>
                      </c:pt>
                      <c:pt idx="5839">
                        <c:v>1.9865277777784784</c:v>
                      </c:pt>
                      <c:pt idx="5840">
                        <c:v>1.9867708333326435</c:v>
                      </c:pt>
                      <c:pt idx="5841">
                        <c:v>1.9870138888868085</c:v>
                      </c:pt>
                      <c:pt idx="5842">
                        <c:v>1.9872569444409736</c:v>
                      </c:pt>
                      <c:pt idx="5843">
                        <c:v>1.9875000000024146</c:v>
                      </c:pt>
                      <c:pt idx="5844">
                        <c:v>1.9877430555565796</c:v>
                      </c:pt>
                      <c:pt idx="5845">
                        <c:v>1.9879861111107446</c:v>
                      </c:pt>
                      <c:pt idx="5846">
                        <c:v>1.9882291666649097</c:v>
                      </c:pt>
                      <c:pt idx="5847">
                        <c:v>1.9884722222190747</c:v>
                      </c:pt>
                      <c:pt idx="5848">
                        <c:v>1.9887152777805157</c:v>
                      </c:pt>
                      <c:pt idx="5849">
                        <c:v>1.9889583333346808</c:v>
                      </c:pt>
                      <c:pt idx="5850">
                        <c:v>1.9892013888888458</c:v>
                      </c:pt>
                      <c:pt idx="5851">
                        <c:v>1.9894444444430108</c:v>
                      </c:pt>
                      <c:pt idx="5852">
                        <c:v>1.9896874999971759</c:v>
                      </c:pt>
                      <c:pt idx="5853">
                        <c:v>1.9899305555586169</c:v>
                      </c:pt>
                      <c:pt idx="5854">
                        <c:v>1.9901736111127819</c:v>
                      </c:pt>
                      <c:pt idx="5855">
                        <c:v>1.9904166666669469</c:v>
                      </c:pt>
                      <c:pt idx="5856">
                        <c:v>1.990659722221112</c:v>
                      </c:pt>
                      <c:pt idx="5857">
                        <c:v>1.990902777775277</c:v>
                      </c:pt>
                      <c:pt idx="5858">
                        <c:v>1.9911458333294421</c:v>
                      </c:pt>
                      <c:pt idx="5859">
                        <c:v>1.9913888888908831</c:v>
                      </c:pt>
                      <c:pt idx="5860">
                        <c:v>1.9916319444450481</c:v>
                      </c:pt>
                      <c:pt idx="5861">
                        <c:v>1.9918749999992131</c:v>
                      </c:pt>
                      <c:pt idx="5862">
                        <c:v>1.9921180555533782</c:v>
                      </c:pt>
                      <c:pt idx="5863">
                        <c:v>1.9923611111075432</c:v>
                      </c:pt>
                      <c:pt idx="5864">
                        <c:v>1.9926041666689842</c:v>
                      </c:pt>
                      <c:pt idx="5865">
                        <c:v>1.9928472222231493</c:v>
                      </c:pt>
                      <c:pt idx="5866">
                        <c:v>1.9930902777773143</c:v>
                      </c:pt>
                      <c:pt idx="5867">
                        <c:v>1.9933333333314793</c:v>
                      </c:pt>
                      <c:pt idx="5868">
                        <c:v>1.9935763888856444</c:v>
                      </c:pt>
                      <c:pt idx="5869">
                        <c:v>1.9938194444470854</c:v>
                      </c:pt>
                      <c:pt idx="5870">
                        <c:v>1.9940625000012504</c:v>
                      </c:pt>
                      <c:pt idx="5871">
                        <c:v>1.9943055555554154</c:v>
                      </c:pt>
                      <c:pt idx="5872">
                        <c:v>1.9945486111095805</c:v>
                      </c:pt>
                      <c:pt idx="5873">
                        <c:v>1.9947916666637455</c:v>
                      </c:pt>
                      <c:pt idx="5874">
                        <c:v>1.9950347222251865</c:v>
                      </c:pt>
                      <c:pt idx="5875">
                        <c:v>1.9952777777793516</c:v>
                      </c:pt>
                      <c:pt idx="5876">
                        <c:v>1.9955208333335166</c:v>
                      </c:pt>
                      <c:pt idx="5877">
                        <c:v>1.9957638888876816</c:v>
                      </c:pt>
                      <c:pt idx="5878">
                        <c:v>1.9960069444418467</c:v>
                      </c:pt>
                      <c:pt idx="5879">
                        <c:v>1.9962499999960117</c:v>
                      </c:pt>
                      <c:pt idx="5880">
                        <c:v>1.9964930555574527</c:v>
                      </c:pt>
                      <c:pt idx="5881">
                        <c:v>1.9967361111116178</c:v>
                      </c:pt>
                      <c:pt idx="5882">
                        <c:v>1.9969791666657828</c:v>
                      </c:pt>
                      <c:pt idx="5883">
                        <c:v>1.9972222222199478</c:v>
                      </c:pt>
                      <c:pt idx="5884">
                        <c:v>1.9974652777741129</c:v>
                      </c:pt>
                      <c:pt idx="5885">
                        <c:v>1.9977199074050576</c:v>
                      </c:pt>
                      <c:pt idx="5886">
                        <c:v>1.9979629629592226</c:v>
                      </c:pt>
                      <c:pt idx="5887">
                        <c:v>1.9982060185206636</c:v>
                      </c:pt>
                      <c:pt idx="5888">
                        <c:v>1.9984490740748286</c:v>
                      </c:pt>
                      <c:pt idx="5889">
                        <c:v>1.9986921296289937</c:v>
                      </c:pt>
                      <c:pt idx="5890">
                        <c:v>1.9989351851831587</c:v>
                      </c:pt>
                      <c:pt idx="5891">
                        <c:v>1.9991782407373238</c:v>
                      </c:pt>
                      <c:pt idx="5892">
                        <c:v>1.9994212962987647</c:v>
                      </c:pt>
                      <c:pt idx="5893">
                        <c:v>1.9996643518529298</c:v>
                      </c:pt>
                      <c:pt idx="5894">
                        <c:v>1.9999074074070948</c:v>
                      </c:pt>
                      <c:pt idx="5895">
                        <c:v>2.0001504629612601</c:v>
                      </c:pt>
                      <c:pt idx="5896">
                        <c:v>2.0003935185154251</c:v>
                      </c:pt>
                      <c:pt idx="5897">
                        <c:v>2.0006365740768661</c:v>
                      </c:pt>
                      <c:pt idx="5898">
                        <c:v>2.0008796296310312</c:v>
                      </c:pt>
                      <c:pt idx="5899">
                        <c:v>2.0011226851851962</c:v>
                      </c:pt>
                      <c:pt idx="5900">
                        <c:v>2.0013657407393612</c:v>
                      </c:pt>
                      <c:pt idx="5901">
                        <c:v>2.0016087962935263</c:v>
                      </c:pt>
                      <c:pt idx="5902">
                        <c:v>2.0018518518549673</c:v>
                      </c:pt>
                      <c:pt idx="5903">
                        <c:v>2.0020949074091323</c:v>
                      </c:pt>
                      <c:pt idx="5904">
                        <c:v>2.0023379629632974</c:v>
                      </c:pt>
                      <c:pt idx="5905">
                        <c:v>2.0025810185174624</c:v>
                      </c:pt>
                      <c:pt idx="5906">
                        <c:v>2.0028240740716274</c:v>
                      </c:pt>
                      <c:pt idx="5907">
                        <c:v>2.0030671296257925</c:v>
                      </c:pt>
                      <c:pt idx="5908">
                        <c:v>2.0033101851872335</c:v>
                      </c:pt>
                      <c:pt idx="5909">
                        <c:v>2.0035532407413985</c:v>
                      </c:pt>
                      <c:pt idx="5910">
                        <c:v>2.0037962962955636</c:v>
                      </c:pt>
                      <c:pt idx="5911">
                        <c:v>2.0040393518497286</c:v>
                      </c:pt>
                      <c:pt idx="5912">
                        <c:v>2.0042824074038936</c:v>
                      </c:pt>
                      <c:pt idx="5913">
                        <c:v>2.0045254629653346</c:v>
                      </c:pt>
                      <c:pt idx="5914">
                        <c:v>2.0047685185194997</c:v>
                      </c:pt>
                      <c:pt idx="5915">
                        <c:v>2.0050115740736647</c:v>
                      </c:pt>
                      <c:pt idx="5916">
                        <c:v>2.0052546296278297</c:v>
                      </c:pt>
                      <c:pt idx="5917">
                        <c:v>2.0054976851819948</c:v>
                      </c:pt>
                      <c:pt idx="5918">
                        <c:v>2.0057407407434358</c:v>
                      </c:pt>
                      <c:pt idx="5919">
                        <c:v>2.0059837962976008</c:v>
                      </c:pt>
                      <c:pt idx="5920">
                        <c:v>2.0062268518517659</c:v>
                      </c:pt>
                      <c:pt idx="5921">
                        <c:v>2.0064699074059309</c:v>
                      </c:pt>
                      <c:pt idx="5922">
                        <c:v>2.0067129629600959</c:v>
                      </c:pt>
                      <c:pt idx="5923">
                        <c:v>2.0069560185215369</c:v>
                      </c:pt>
                      <c:pt idx="5924">
                        <c:v>2.007199074075702</c:v>
                      </c:pt>
                      <c:pt idx="5925">
                        <c:v>2.007442129629867</c:v>
                      </c:pt>
                      <c:pt idx="5926">
                        <c:v>2.0076851851840321</c:v>
                      </c:pt>
                      <c:pt idx="5927">
                        <c:v>2.0079282407381971</c:v>
                      </c:pt>
                      <c:pt idx="5928">
                        <c:v>2.0081712962923621</c:v>
                      </c:pt>
                      <c:pt idx="5929">
                        <c:v>2.0084143518538031</c:v>
                      </c:pt>
                      <c:pt idx="5930">
                        <c:v>2.0086574074079682</c:v>
                      </c:pt>
                      <c:pt idx="5931">
                        <c:v>2.0089004629621332</c:v>
                      </c:pt>
                      <c:pt idx="5932">
                        <c:v>2.0091435185162982</c:v>
                      </c:pt>
                      <c:pt idx="5933">
                        <c:v>2.0093865740704633</c:v>
                      </c:pt>
                      <c:pt idx="5934">
                        <c:v>2.009641203701408</c:v>
                      </c:pt>
                      <c:pt idx="5935">
                        <c:v>2.009884259255573</c:v>
                      </c:pt>
                      <c:pt idx="5936">
                        <c:v>2.010127314817014</c:v>
                      </c:pt>
                      <c:pt idx="5937">
                        <c:v>2.010370370371179</c:v>
                      </c:pt>
                      <c:pt idx="5938">
                        <c:v>2.0106134259253441</c:v>
                      </c:pt>
                      <c:pt idx="5939">
                        <c:v>2.0108564814795091</c:v>
                      </c:pt>
                      <c:pt idx="5940">
                        <c:v>2.0110995370336742</c:v>
                      </c:pt>
                      <c:pt idx="5941">
                        <c:v>2.0113425925951152</c:v>
                      </c:pt>
                      <c:pt idx="5942">
                        <c:v>2.0115856481492802</c:v>
                      </c:pt>
                      <c:pt idx="5943">
                        <c:v>2.0118287037034452</c:v>
                      </c:pt>
                      <c:pt idx="5944">
                        <c:v>2.0120717592576103</c:v>
                      </c:pt>
                      <c:pt idx="5945">
                        <c:v>2.0123148148117753</c:v>
                      </c:pt>
                      <c:pt idx="5946">
                        <c:v>2.0125578703732163</c:v>
                      </c:pt>
                      <c:pt idx="5947">
                        <c:v>2.0128009259273814</c:v>
                      </c:pt>
                      <c:pt idx="5948">
                        <c:v>2.0130439814815464</c:v>
                      </c:pt>
                      <c:pt idx="5949">
                        <c:v>2.0132870370357114</c:v>
                      </c:pt>
                      <c:pt idx="5950">
                        <c:v>2.0135300925898765</c:v>
                      </c:pt>
                      <c:pt idx="5951">
                        <c:v>2.0137731481440415</c:v>
                      </c:pt>
                      <c:pt idx="5952">
                        <c:v>2.0140162037054825</c:v>
                      </c:pt>
                      <c:pt idx="5953">
                        <c:v>2.0142592592596475</c:v>
                      </c:pt>
                      <c:pt idx="5954">
                        <c:v>2.0145023148138126</c:v>
                      </c:pt>
                      <c:pt idx="5955">
                        <c:v>2.0147453703679776</c:v>
                      </c:pt>
                      <c:pt idx="5956">
                        <c:v>2.0149884259221427</c:v>
                      </c:pt>
                      <c:pt idx="5957">
                        <c:v>2.0152314814835837</c:v>
                      </c:pt>
                      <c:pt idx="5958">
                        <c:v>2.0154745370377487</c:v>
                      </c:pt>
                      <c:pt idx="5959">
                        <c:v>2.0157175925919137</c:v>
                      </c:pt>
                      <c:pt idx="5960">
                        <c:v>2.0159606481460788</c:v>
                      </c:pt>
                      <c:pt idx="5961">
                        <c:v>2.0162037037002438</c:v>
                      </c:pt>
                      <c:pt idx="5962">
                        <c:v>2.0164467592616848</c:v>
                      </c:pt>
                      <c:pt idx="5963">
                        <c:v>2.0166898148158499</c:v>
                      </c:pt>
                      <c:pt idx="5964">
                        <c:v>2.0169328703700149</c:v>
                      </c:pt>
                      <c:pt idx="5965">
                        <c:v>2.0171759259241799</c:v>
                      </c:pt>
                      <c:pt idx="5966">
                        <c:v>2.017418981478345</c:v>
                      </c:pt>
                      <c:pt idx="5967">
                        <c:v>2.017662037039786</c:v>
                      </c:pt>
                      <c:pt idx="5968">
                        <c:v>2.017905092593951</c:v>
                      </c:pt>
                      <c:pt idx="5969">
                        <c:v>2.0181481481481161</c:v>
                      </c:pt>
                      <c:pt idx="5970">
                        <c:v>2.0183912037022811</c:v>
                      </c:pt>
                      <c:pt idx="5971">
                        <c:v>2.0186342592564461</c:v>
                      </c:pt>
                      <c:pt idx="5972">
                        <c:v>2.0188773148178871</c:v>
                      </c:pt>
                      <c:pt idx="5973">
                        <c:v>2.0191203703720522</c:v>
                      </c:pt>
                      <c:pt idx="5974">
                        <c:v>2.0193634259262172</c:v>
                      </c:pt>
                      <c:pt idx="5975">
                        <c:v>2.0196064814803822</c:v>
                      </c:pt>
                      <c:pt idx="5976">
                        <c:v>2.0198495370345473</c:v>
                      </c:pt>
                      <c:pt idx="5977">
                        <c:v>2.0200925925887123</c:v>
                      </c:pt>
                      <c:pt idx="5978">
                        <c:v>2.0203356481501533</c:v>
                      </c:pt>
                      <c:pt idx="5979">
                        <c:v>2.0205787037043184</c:v>
                      </c:pt>
                      <c:pt idx="5980">
                        <c:v>2.0208217592584834</c:v>
                      </c:pt>
                      <c:pt idx="5981">
                        <c:v>2.0210648148126484</c:v>
                      </c:pt>
                      <c:pt idx="5982">
                        <c:v>2.0213194444435931</c:v>
                      </c:pt>
                      <c:pt idx="5983">
                        <c:v>2.0215624999977582</c:v>
                      </c:pt>
                      <c:pt idx="5984">
                        <c:v>2.0218055555519232</c:v>
                      </c:pt>
                      <c:pt idx="5985">
                        <c:v>2.0220486111133642</c:v>
                      </c:pt>
                      <c:pt idx="5986">
                        <c:v>2.0222916666675292</c:v>
                      </c:pt>
                      <c:pt idx="5987">
                        <c:v>2.0225347222216943</c:v>
                      </c:pt>
                      <c:pt idx="5988">
                        <c:v>2.0227777777758593</c:v>
                      </c:pt>
                      <c:pt idx="5989">
                        <c:v>2.0230208333300244</c:v>
                      </c:pt>
                      <c:pt idx="5990">
                        <c:v>2.0232638888914654</c:v>
                      </c:pt>
                      <c:pt idx="5991">
                        <c:v>2.0235069444456304</c:v>
                      </c:pt>
                      <c:pt idx="5992">
                        <c:v>2.0237499999997954</c:v>
                      </c:pt>
                      <c:pt idx="5993">
                        <c:v>2.0239930555539605</c:v>
                      </c:pt>
                      <c:pt idx="5994">
                        <c:v>2.0242361111081255</c:v>
                      </c:pt>
                      <c:pt idx="5995">
                        <c:v>2.0244791666695665</c:v>
                      </c:pt>
                      <c:pt idx="5996">
                        <c:v>2.0247222222237315</c:v>
                      </c:pt>
                      <c:pt idx="5997">
                        <c:v>2.0249652777778966</c:v>
                      </c:pt>
                      <c:pt idx="5998">
                        <c:v>2.0252083333320616</c:v>
                      </c:pt>
                      <c:pt idx="5999">
                        <c:v>2.0254513888862267</c:v>
                      </c:pt>
                      <c:pt idx="6000">
                        <c:v>2.0256944444403917</c:v>
                      </c:pt>
                      <c:pt idx="6001">
                        <c:v>2.0259375000018327</c:v>
                      </c:pt>
                      <c:pt idx="6002">
                        <c:v>2.0261805555559977</c:v>
                      </c:pt>
                      <c:pt idx="6003">
                        <c:v>2.0264236111101628</c:v>
                      </c:pt>
                      <c:pt idx="6004">
                        <c:v>2.0266666666643278</c:v>
                      </c:pt>
                      <c:pt idx="6005">
                        <c:v>2.0269097222184929</c:v>
                      </c:pt>
                      <c:pt idx="6006">
                        <c:v>2.0271527777799339</c:v>
                      </c:pt>
                      <c:pt idx="6007">
                        <c:v>2.0273958333340989</c:v>
                      </c:pt>
                      <c:pt idx="6008">
                        <c:v>2.0276388888882639</c:v>
                      </c:pt>
                      <c:pt idx="6009">
                        <c:v>2.027881944442429</c:v>
                      </c:pt>
                      <c:pt idx="6010">
                        <c:v>2.028124999996594</c:v>
                      </c:pt>
                      <c:pt idx="6011">
                        <c:v>2.028368055558035</c:v>
                      </c:pt>
                      <c:pt idx="6012">
                        <c:v>2.0286111111122</c:v>
                      </c:pt>
                      <c:pt idx="6013">
                        <c:v>2.0288541666663651</c:v>
                      </c:pt>
                      <c:pt idx="6014">
                        <c:v>2.0290972222205301</c:v>
                      </c:pt>
                      <c:pt idx="6015">
                        <c:v>2.0293402777746952</c:v>
                      </c:pt>
                      <c:pt idx="6016">
                        <c:v>2.0295833333361362</c:v>
                      </c:pt>
                      <c:pt idx="6017">
                        <c:v>2.0298263888903012</c:v>
                      </c:pt>
                      <c:pt idx="6018">
                        <c:v>2.0300694444444662</c:v>
                      </c:pt>
                      <c:pt idx="6019">
                        <c:v>2.0303124999986313</c:v>
                      </c:pt>
                      <c:pt idx="6020">
                        <c:v>2.0305555555527963</c:v>
                      </c:pt>
                      <c:pt idx="6021">
                        <c:v>2.0307986111142373</c:v>
                      </c:pt>
                      <c:pt idx="6022">
                        <c:v>2.0310416666684024</c:v>
                      </c:pt>
                      <c:pt idx="6023">
                        <c:v>2.0312847222225674</c:v>
                      </c:pt>
                      <c:pt idx="6024">
                        <c:v>2.0315277777767324</c:v>
                      </c:pt>
                      <c:pt idx="6025">
                        <c:v>2.0317708333308975</c:v>
                      </c:pt>
                      <c:pt idx="6026">
                        <c:v>2.0320138888850625</c:v>
                      </c:pt>
                      <c:pt idx="6027">
                        <c:v>2.0322569444465035</c:v>
                      </c:pt>
                      <c:pt idx="6028">
                        <c:v>2.0325000000006685</c:v>
                      </c:pt>
                      <c:pt idx="6029">
                        <c:v>2.0327430555548336</c:v>
                      </c:pt>
                      <c:pt idx="6030">
                        <c:v>2.0329861111089986</c:v>
                      </c:pt>
                      <c:pt idx="6031">
                        <c:v>2.0332407407399433</c:v>
                      </c:pt>
                      <c:pt idx="6032">
                        <c:v>2.0334837962941084</c:v>
                      </c:pt>
                      <c:pt idx="6033">
                        <c:v>2.0337268518482734</c:v>
                      </c:pt>
                      <c:pt idx="6034">
                        <c:v>2.0339699074097144</c:v>
                      </c:pt>
                      <c:pt idx="6035">
                        <c:v>2.0342129629638794</c:v>
                      </c:pt>
                      <c:pt idx="6036">
                        <c:v>2.0344560185180445</c:v>
                      </c:pt>
                      <c:pt idx="6037">
                        <c:v>2.0346990740722095</c:v>
                      </c:pt>
                      <c:pt idx="6038">
                        <c:v>2.0349421296263746</c:v>
                      </c:pt>
                      <c:pt idx="6039">
                        <c:v>2.0351851851878155</c:v>
                      </c:pt>
                      <c:pt idx="6040">
                        <c:v>2.0354282407419806</c:v>
                      </c:pt>
                      <c:pt idx="6041">
                        <c:v>2.0356712962961456</c:v>
                      </c:pt>
                      <c:pt idx="6042">
                        <c:v>2.0359143518503107</c:v>
                      </c:pt>
                      <c:pt idx="6043">
                        <c:v>2.0361574074044757</c:v>
                      </c:pt>
                      <c:pt idx="6044">
                        <c:v>2.0364004629659167</c:v>
                      </c:pt>
                      <c:pt idx="6045">
                        <c:v>2.0366435185200817</c:v>
                      </c:pt>
                      <c:pt idx="6046">
                        <c:v>2.0368865740742468</c:v>
                      </c:pt>
                      <c:pt idx="6047">
                        <c:v>2.0371296296284118</c:v>
                      </c:pt>
                      <c:pt idx="6048">
                        <c:v>2.0373726851825769</c:v>
                      </c:pt>
                      <c:pt idx="6049">
                        <c:v>2.0376157407367419</c:v>
                      </c:pt>
                      <c:pt idx="6050">
                        <c:v>2.0378587962981829</c:v>
                      </c:pt>
                      <c:pt idx="6051">
                        <c:v>2.0381018518523479</c:v>
                      </c:pt>
                      <c:pt idx="6052">
                        <c:v>2.038344907406513</c:v>
                      </c:pt>
                      <c:pt idx="6053">
                        <c:v>2.038587962960678</c:v>
                      </c:pt>
                      <c:pt idx="6054">
                        <c:v>2.0388310185148431</c:v>
                      </c:pt>
                      <c:pt idx="6055">
                        <c:v>2.039074074076284</c:v>
                      </c:pt>
                      <c:pt idx="6056">
                        <c:v>2.0393171296304491</c:v>
                      </c:pt>
                      <c:pt idx="6057">
                        <c:v>2.0395601851846141</c:v>
                      </c:pt>
                      <c:pt idx="6058">
                        <c:v>2.0398032407387792</c:v>
                      </c:pt>
                      <c:pt idx="6059">
                        <c:v>2.0400462962929442</c:v>
                      </c:pt>
                      <c:pt idx="6060">
                        <c:v>2.0402893518543852</c:v>
                      </c:pt>
                      <c:pt idx="6061">
                        <c:v>2.0405324074085502</c:v>
                      </c:pt>
                      <c:pt idx="6062">
                        <c:v>2.0407754629627153</c:v>
                      </c:pt>
                      <c:pt idx="6063">
                        <c:v>2.0410185185168803</c:v>
                      </c:pt>
                      <c:pt idx="6064">
                        <c:v>2.0412615740710454</c:v>
                      </c:pt>
                      <c:pt idx="6065">
                        <c:v>2.0415046296324864</c:v>
                      </c:pt>
                      <c:pt idx="6066">
                        <c:v>2.0417476851866514</c:v>
                      </c:pt>
                      <c:pt idx="6067">
                        <c:v>2.0419907407408164</c:v>
                      </c:pt>
                      <c:pt idx="6068">
                        <c:v>2.0422337962949815</c:v>
                      </c:pt>
                      <c:pt idx="6069">
                        <c:v>2.0424768518491465</c:v>
                      </c:pt>
                      <c:pt idx="6070">
                        <c:v>2.0427199074033116</c:v>
                      </c:pt>
                      <c:pt idx="6071">
                        <c:v>2.0429629629647525</c:v>
                      </c:pt>
                      <c:pt idx="6072">
                        <c:v>2.0432060185189176</c:v>
                      </c:pt>
                      <c:pt idx="6073">
                        <c:v>2.0434490740730826</c:v>
                      </c:pt>
                      <c:pt idx="6074">
                        <c:v>2.0436921296272477</c:v>
                      </c:pt>
                      <c:pt idx="6075">
                        <c:v>2.0439351851814127</c:v>
                      </c:pt>
                      <c:pt idx="6076">
                        <c:v>2.0441782407428537</c:v>
                      </c:pt>
                      <c:pt idx="6077">
                        <c:v>2.0444212962970187</c:v>
                      </c:pt>
                      <c:pt idx="6078">
                        <c:v>2.0446643518511838</c:v>
                      </c:pt>
                      <c:pt idx="6079">
                        <c:v>2.0449189814821285</c:v>
                      </c:pt>
                      <c:pt idx="6080">
                        <c:v>2.0451620370362935</c:v>
                      </c:pt>
                      <c:pt idx="6081">
                        <c:v>2.0454050925904586</c:v>
                      </c:pt>
                      <c:pt idx="6082">
                        <c:v>2.0456481481446236</c:v>
                      </c:pt>
                      <c:pt idx="6083">
                        <c:v>2.0458912037060646</c:v>
                      </c:pt>
                      <c:pt idx="6084">
                        <c:v>2.0461342592602296</c:v>
                      </c:pt>
                      <c:pt idx="6085">
                        <c:v>2.0463773148143947</c:v>
                      </c:pt>
                      <c:pt idx="6086">
                        <c:v>2.0466203703685597</c:v>
                      </c:pt>
                      <c:pt idx="6087">
                        <c:v>2.0468634259227247</c:v>
                      </c:pt>
                      <c:pt idx="6088">
                        <c:v>2.0471064814841657</c:v>
                      </c:pt>
                      <c:pt idx="6089">
                        <c:v>2.0473495370383308</c:v>
                      </c:pt>
                      <c:pt idx="6090">
                        <c:v>2.0475925925924958</c:v>
                      </c:pt>
                      <c:pt idx="6091">
                        <c:v>2.0478356481466609</c:v>
                      </c:pt>
                      <c:pt idx="6092">
                        <c:v>2.0480787037008259</c:v>
                      </c:pt>
                      <c:pt idx="6093">
                        <c:v>2.0483217592622669</c:v>
                      </c:pt>
                      <c:pt idx="6094">
                        <c:v>2.0485648148164319</c:v>
                      </c:pt>
                      <c:pt idx="6095">
                        <c:v>2.048807870370597</c:v>
                      </c:pt>
                      <c:pt idx="6096">
                        <c:v>2.049050925924762</c:v>
                      </c:pt>
                      <c:pt idx="6097">
                        <c:v>2.0492939814789271</c:v>
                      </c:pt>
                      <c:pt idx="6098">
                        <c:v>2.0495370370330921</c:v>
                      </c:pt>
                      <c:pt idx="6099">
                        <c:v>2.0497800925945331</c:v>
                      </c:pt>
                      <c:pt idx="6100">
                        <c:v>2.0500231481486981</c:v>
                      </c:pt>
                      <c:pt idx="6101">
                        <c:v>2.0502662037028632</c:v>
                      </c:pt>
                      <c:pt idx="6102">
                        <c:v>2.0505092592570282</c:v>
                      </c:pt>
                      <c:pt idx="6103">
                        <c:v>2.0507523148111932</c:v>
                      </c:pt>
                      <c:pt idx="6104">
                        <c:v>2.0509953703726342</c:v>
                      </c:pt>
                      <c:pt idx="6105">
                        <c:v>2.0512384259267993</c:v>
                      </c:pt>
                      <c:pt idx="6106">
                        <c:v>2.0514814814809643</c:v>
                      </c:pt>
                      <c:pt idx="6107">
                        <c:v>2.0517245370351294</c:v>
                      </c:pt>
                      <c:pt idx="6108">
                        <c:v>2.0519675925892944</c:v>
                      </c:pt>
                      <c:pt idx="6109">
                        <c:v>2.0522106481507354</c:v>
                      </c:pt>
                      <c:pt idx="6110">
                        <c:v>2.0524537037049004</c:v>
                      </c:pt>
                      <c:pt idx="6111">
                        <c:v>2.0526967592590655</c:v>
                      </c:pt>
                      <c:pt idx="6112">
                        <c:v>2.0529398148132305</c:v>
                      </c:pt>
                      <c:pt idx="6113">
                        <c:v>2.0531828703673956</c:v>
                      </c:pt>
                      <c:pt idx="6114">
                        <c:v>2.0534259259288365</c:v>
                      </c:pt>
                      <c:pt idx="6115">
                        <c:v>2.0536689814830016</c:v>
                      </c:pt>
                      <c:pt idx="6116">
                        <c:v>2.0539120370371666</c:v>
                      </c:pt>
                      <c:pt idx="6117">
                        <c:v>2.0541550925913317</c:v>
                      </c:pt>
                      <c:pt idx="6118">
                        <c:v>2.0543981481454967</c:v>
                      </c:pt>
                      <c:pt idx="6119">
                        <c:v>2.0546412036996617</c:v>
                      </c:pt>
                      <c:pt idx="6120">
                        <c:v>2.0548842592611027</c:v>
                      </c:pt>
                      <c:pt idx="6121">
                        <c:v>2.0551273148152678</c:v>
                      </c:pt>
                      <c:pt idx="6122">
                        <c:v>2.0553703703694328</c:v>
                      </c:pt>
                      <c:pt idx="6123">
                        <c:v>2.0556134259235979</c:v>
                      </c:pt>
                      <c:pt idx="6124">
                        <c:v>2.0558564814777629</c:v>
                      </c:pt>
                      <c:pt idx="6125">
                        <c:v>2.0560995370392039</c:v>
                      </c:pt>
                      <c:pt idx="6126">
                        <c:v>2.0563425925933689</c:v>
                      </c:pt>
                      <c:pt idx="6127">
                        <c:v>2.0565972222243136</c:v>
                      </c:pt>
                      <c:pt idx="6128">
                        <c:v>2.0568402777784787</c:v>
                      </c:pt>
                      <c:pt idx="6129">
                        <c:v>2.0570833333326437</c:v>
                      </c:pt>
                      <c:pt idx="6130">
                        <c:v>2.0573263888868087</c:v>
                      </c:pt>
                      <c:pt idx="6131">
                        <c:v>2.0575694444409738</c:v>
                      </c:pt>
                      <c:pt idx="6132">
                        <c:v>2.0578125000024148</c:v>
                      </c:pt>
                      <c:pt idx="6133">
                        <c:v>2.0580555555565798</c:v>
                      </c:pt>
                      <c:pt idx="6134">
                        <c:v>2.0582986111107449</c:v>
                      </c:pt>
                      <c:pt idx="6135">
                        <c:v>2.0585416666649099</c:v>
                      </c:pt>
                      <c:pt idx="6136">
                        <c:v>2.0587847222190749</c:v>
                      </c:pt>
                      <c:pt idx="6137">
                        <c:v>2.0590277777805159</c:v>
                      </c:pt>
                      <c:pt idx="6138">
                        <c:v>2.059270833334681</c:v>
                      </c:pt>
                      <c:pt idx="6139">
                        <c:v>2.059513888888846</c:v>
                      </c:pt>
                      <c:pt idx="6140">
                        <c:v>2.0597569444430111</c:v>
                      </c:pt>
                      <c:pt idx="6141">
                        <c:v>2.0599999999971761</c:v>
                      </c:pt>
                      <c:pt idx="6142">
                        <c:v>2.0602430555586171</c:v>
                      </c:pt>
                      <c:pt idx="6143">
                        <c:v>2.0604861111127821</c:v>
                      </c:pt>
                      <c:pt idx="6144">
                        <c:v>2.0607291666669472</c:v>
                      </c:pt>
                      <c:pt idx="6145">
                        <c:v>2.0609722222211122</c:v>
                      </c:pt>
                      <c:pt idx="6146">
                        <c:v>2.0612152777752772</c:v>
                      </c:pt>
                      <c:pt idx="6147">
                        <c:v>2.0614583333294423</c:v>
                      </c:pt>
                      <c:pt idx="6148">
                        <c:v>2.0617013888908833</c:v>
                      </c:pt>
                      <c:pt idx="6149">
                        <c:v>2.0619444444450483</c:v>
                      </c:pt>
                      <c:pt idx="6150">
                        <c:v>2.0621874999992134</c:v>
                      </c:pt>
                      <c:pt idx="6151">
                        <c:v>2.0624305555533784</c:v>
                      </c:pt>
                      <c:pt idx="6152">
                        <c:v>2.0626736111075434</c:v>
                      </c:pt>
                      <c:pt idx="6153">
                        <c:v>2.0629166666689844</c:v>
                      </c:pt>
                      <c:pt idx="6154">
                        <c:v>2.0631597222231495</c:v>
                      </c:pt>
                      <c:pt idx="6155">
                        <c:v>2.0634027777773145</c:v>
                      </c:pt>
                      <c:pt idx="6156">
                        <c:v>2.0636458333314796</c:v>
                      </c:pt>
                      <c:pt idx="6157">
                        <c:v>2.0638888888856446</c:v>
                      </c:pt>
                      <c:pt idx="6158">
                        <c:v>2.0641319444470856</c:v>
                      </c:pt>
                      <c:pt idx="6159">
                        <c:v>2.0643750000012506</c:v>
                      </c:pt>
                      <c:pt idx="6160">
                        <c:v>2.0646180555554157</c:v>
                      </c:pt>
                      <c:pt idx="6161">
                        <c:v>2.0648611111095807</c:v>
                      </c:pt>
                      <c:pt idx="6162">
                        <c:v>2.0651041666637457</c:v>
                      </c:pt>
                      <c:pt idx="6163">
                        <c:v>2.0653472222251867</c:v>
                      </c:pt>
                      <c:pt idx="6164">
                        <c:v>2.0655902777793518</c:v>
                      </c:pt>
                      <c:pt idx="6165">
                        <c:v>2.0658333333335168</c:v>
                      </c:pt>
                      <c:pt idx="6166">
                        <c:v>2.0660763888876819</c:v>
                      </c:pt>
                      <c:pt idx="6167">
                        <c:v>2.0663194444418469</c:v>
                      </c:pt>
                      <c:pt idx="6168">
                        <c:v>2.0665624999960119</c:v>
                      </c:pt>
                      <c:pt idx="6169">
                        <c:v>2.0668055555574529</c:v>
                      </c:pt>
                      <c:pt idx="6170">
                        <c:v>2.067048611111618</c:v>
                      </c:pt>
                      <c:pt idx="6171">
                        <c:v>2.067291666665783</c:v>
                      </c:pt>
                      <c:pt idx="6172">
                        <c:v>2.0675347222199481</c:v>
                      </c:pt>
                      <c:pt idx="6173">
                        <c:v>2.0677777777741131</c:v>
                      </c:pt>
                      <c:pt idx="6174">
                        <c:v>2.0680208333355541</c:v>
                      </c:pt>
                      <c:pt idx="6175">
                        <c:v>2.0682638888897191</c:v>
                      </c:pt>
                      <c:pt idx="6176">
                        <c:v>2.0685185185206638</c:v>
                      </c:pt>
                      <c:pt idx="6177">
                        <c:v>2.0687615740748289</c:v>
                      </c:pt>
                      <c:pt idx="6178">
                        <c:v>2.0690046296289939</c:v>
                      </c:pt>
                      <c:pt idx="6179">
                        <c:v>2.0692476851831589</c:v>
                      </c:pt>
                      <c:pt idx="6180">
                        <c:v>2.069490740737324</c:v>
                      </c:pt>
                      <c:pt idx="6181">
                        <c:v>2.069733796298765</c:v>
                      </c:pt>
                      <c:pt idx="6182">
                        <c:v>2.06997685185293</c:v>
                      </c:pt>
                      <c:pt idx="6183">
                        <c:v>2.0702199074070951</c:v>
                      </c:pt>
                      <c:pt idx="6184">
                        <c:v>2.0704629629612601</c:v>
                      </c:pt>
                      <c:pt idx="6185">
                        <c:v>2.0707060185154251</c:v>
                      </c:pt>
                      <c:pt idx="6186">
                        <c:v>2.0709490740768661</c:v>
                      </c:pt>
                      <c:pt idx="6187">
                        <c:v>2.0711921296310312</c:v>
                      </c:pt>
                      <c:pt idx="6188">
                        <c:v>2.0714351851851962</c:v>
                      </c:pt>
                      <c:pt idx="6189">
                        <c:v>2.0716782407393612</c:v>
                      </c:pt>
                      <c:pt idx="6190">
                        <c:v>2.0719212962935263</c:v>
                      </c:pt>
                      <c:pt idx="6191">
                        <c:v>2.0721643518549673</c:v>
                      </c:pt>
                      <c:pt idx="6192">
                        <c:v>2.0724074074091323</c:v>
                      </c:pt>
                      <c:pt idx="6193">
                        <c:v>2.0726504629632974</c:v>
                      </c:pt>
                      <c:pt idx="6194">
                        <c:v>2.0728935185174624</c:v>
                      </c:pt>
                      <c:pt idx="6195">
                        <c:v>2.0731365740716274</c:v>
                      </c:pt>
                      <c:pt idx="6196">
                        <c:v>2.0733796296257925</c:v>
                      </c:pt>
                      <c:pt idx="6197">
                        <c:v>2.0736226851872335</c:v>
                      </c:pt>
                      <c:pt idx="6198">
                        <c:v>2.0738657407413985</c:v>
                      </c:pt>
                      <c:pt idx="6199">
                        <c:v>2.0741087962955636</c:v>
                      </c:pt>
                      <c:pt idx="6200">
                        <c:v>2.0743518518497286</c:v>
                      </c:pt>
                      <c:pt idx="6201">
                        <c:v>2.0745949074038936</c:v>
                      </c:pt>
                      <c:pt idx="6202">
                        <c:v>2.0748379629653346</c:v>
                      </c:pt>
                      <c:pt idx="6203">
                        <c:v>2.0750810185194997</c:v>
                      </c:pt>
                      <c:pt idx="6204">
                        <c:v>2.0753240740736647</c:v>
                      </c:pt>
                      <c:pt idx="6205">
                        <c:v>2.0755671296278297</c:v>
                      </c:pt>
                      <c:pt idx="6206">
                        <c:v>2.0758101851819948</c:v>
                      </c:pt>
                      <c:pt idx="6207">
                        <c:v>2.0760532407434358</c:v>
                      </c:pt>
                      <c:pt idx="6208">
                        <c:v>2.0762962962976008</c:v>
                      </c:pt>
                      <c:pt idx="6209">
                        <c:v>2.0765393518517659</c:v>
                      </c:pt>
                      <c:pt idx="6210">
                        <c:v>2.0767824074059309</c:v>
                      </c:pt>
                      <c:pt idx="6211">
                        <c:v>2.0770254629600959</c:v>
                      </c:pt>
                      <c:pt idx="6212">
                        <c:v>2.0772685185215369</c:v>
                      </c:pt>
                      <c:pt idx="6213">
                        <c:v>2.077511574075702</c:v>
                      </c:pt>
                      <c:pt idx="6214">
                        <c:v>2.077754629629867</c:v>
                      </c:pt>
                      <c:pt idx="6215">
                        <c:v>2.0779976851840321</c:v>
                      </c:pt>
                      <c:pt idx="6216">
                        <c:v>2.0782407407381971</c:v>
                      </c:pt>
                      <c:pt idx="6217">
                        <c:v>2.0784837962923621</c:v>
                      </c:pt>
                      <c:pt idx="6218">
                        <c:v>2.0787268518538031</c:v>
                      </c:pt>
                      <c:pt idx="6219">
                        <c:v>2.0789699074079682</c:v>
                      </c:pt>
                      <c:pt idx="6220">
                        <c:v>2.0792129629621332</c:v>
                      </c:pt>
                      <c:pt idx="6221">
                        <c:v>2.0794560185162982</c:v>
                      </c:pt>
                      <c:pt idx="6222">
                        <c:v>2.0796990740704633</c:v>
                      </c:pt>
                      <c:pt idx="6223">
                        <c:v>2.0799421296319043</c:v>
                      </c:pt>
                      <c:pt idx="6224">
                        <c:v>2.080196759255573</c:v>
                      </c:pt>
                      <c:pt idx="6225">
                        <c:v>2.080439814817014</c:v>
                      </c:pt>
                      <c:pt idx="6226">
                        <c:v>2.080682870371179</c:v>
                      </c:pt>
                      <c:pt idx="6227">
                        <c:v>2.0809259259253441</c:v>
                      </c:pt>
                      <c:pt idx="6228">
                        <c:v>2.0811689814795091</c:v>
                      </c:pt>
                      <c:pt idx="6229">
                        <c:v>2.0814120370336742</c:v>
                      </c:pt>
                      <c:pt idx="6230">
                        <c:v>2.0816550925951152</c:v>
                      </c:pt>
                      <c:pt idx="6231">
                        <c:v>2.0818981481492802</c:v>
                      </c:pt>
                      <c:pt idx="6232">
                        <c:v>2.0821412037034452</c:v>
                      </c:pt>
                      <c:pt idx="6233">
                        <c:v>2.0823842592576103</c:v>
                      </c:pt>
                      <c:pt idx="6234">
                        <c:v>2.0826273148117753</c:v>
                      </c:pt>
                      <c:pt idx="6235">
                        <c:v>2.0828703703732163</c:v>
                      </c:pt>
                      <c:pt idx="6236">
                        <c:v>2.0831134259273814</c:v>
                      </c:pt>
                      <c:pt idx="6237">
                        <c:v>2.0833564814815464</c:v>
                      </c:pt>
                      <c:pt idx="6238">
                        <c:v>2.0835995370357114</c:v>
                      </c:pt>
                      <c:pt idx="6239">
                        <c:v>2.0838425925898765</c:v>
                      </c:pt>
                      <c:pt idx="6240">
                        <c:v>2.0840856481440415</c:v>
                      </c:pt>
                      <c:pt idx="6241">
                        <c:v>2.0843287037054825</c:v>
                      </c:pt>
                      <c:pt idx="6242">
                        <c:v>2.0845717592596475</c:v>
                      </c:pt>
                      <c:pt idx="6243">
                        <c:v>2.0848148148138126</c:v>
                      </c:pt>
                      <c:pt idx="6244">
                        <c:v>2.0850578703679776</c:v>
                      </c:pt>
                      <c:pt idx="6245">
                        <c:v>2.0853009259221427</c:v>
                      </c:pt>
                      <c:pt idx="6246">
                        <c:v>2.0855439814835837</c:v>
                      </c:pt>
                      <c:pt idx="6247">
                        <c:v>2.0857870370377487</c:v>
                      </c:pt>
                      <c:pt idx="6248">
                        <c:v>2.0860300925919137</c:v>
                      </c:pt>
                      <c:pt idx="6249">
                        <c:v>2.0862731481460788</c:v>
                      </c:pt>
                      <c:pt idx="6250">
                        <c:v>2.0865162037002438</c:v>
                      </c:pt>
                      <c:pt idx="6251">
                        <c:v>2.0867592592616848</c:v>
                      </c:pt>
                      <c:pt idx="6252">
                        <c:v>2.0870023148158499</c:v>
                      </c:pt>
                      <c:pt idx="6253">
                        <c:v>2.0872453703700149</c:v>
                      </c:pt>
                      <c:pt idx="6254">
                        <c:v>2.0874884259241799</c:v>
                      </c:pt>
                      <c:pt idx="6255">
                        <c:v>2.087731481478345</c:v>
                      </c:pt>
                      <c:pt idx="6256">
                        <c:v>2.087974537039786</c:v>
                      </c:pt>
                      <c:pt idx="6257">
                        <c:v>2.088217592593951</c:v>
                      </c:pt>
                      <c:pt idx="6258">
                        <c:v>2.0884606481481161</c:v>
                      </c:pt>
                      <c:pt idx="6259">
                        <c:v>2.0887037037022811</c:v>
                      </c:pt>
                      <c:pt idx="6260">
                        <c:v>2.0889467592564461</c:v>
                      </c:pt>
                      <c:pt idx="6261">
                        <c:v>2.0891898148178871</c:v>
                      </c:pt>
                      <c:pt idx="6262">
                        <c:v>2.0894328703720522</c:v>
                      </c:pt>
                      <c:pt idx="6263">
                        <c:v>2.0896759259262172</c:v>
                      </c:pt>
                      <c:pt idx="6264">
                        <c:v>2.0899189814803822</c:v>
                      </c:pt>
                      <c:pt idx="6265">
                        <c:v>2.0901620370345473</c:v>
                      </c:pt>
                      <c:pt idx="6266">
                        <c:v>2.0904050925887123</c:v>
                      </c:pt>
                      <c:pt idx="6267">
                        <c:v>2.0906481481501533</c:v>
                      </c:pt>
                      <c:pt idx="6268">
                        <c:v>2.0908912037043184</c:v>
                      </c:pt>
                      <c:pt idx="6269">
                        <c:v>2.0911342592584834</c:v>
                      </c:pt>
                      <c:pt idx="6270">
                        <c:v>2.0913773148126484</c:v>
                      </c:pt>
                      <c:pt idx="6271">
                        <c:v>2.0916203703668135</c:v>
                      </c:pt>
                      <c:pt idx="6272">
                        <c:v>2.0918634259282545</c:v>
                      </c:pt>
                      <c:pt idx="6273">
                        <c:v>2.0921180555519232</c:v>
                      </c:pt>
                      <c:pt idx="6274">
                        <c:v>2.0923611111133642</c:v>
                      </c:pt>
                      <c:pt idx="6275">
                        <c:v>2.0926041666675292</c:v>
                      </c:pt>
                      <c:pt idx="6276">
                        <c:v>2.0928472222216943</c:v>
                      </c:pt>
                      <c:pt idx="6277">
                        <c:v>2.0930902777758593</c:v>
                      </c:pt>
                      <c:pt idx="6278">
                        <c:v>2.0933333333300244</c:v>
                      </c:pt>
                      <c:pt idx="6279">
                        <c:v>2.0935763888914654</c:v>
                      </c:pt>
                      <c:pt idx="6280">
                        <c:v>2.0938194444456304</c:v>
                      </c:pt>
                      <c:pt idx="6281">
                        <c:v>2.0940624999997954</c:v>
                      </c:pt>
                      <c:pt idx="6282">
                        <c:v>2.0943055555539605</c:v>
                      </c:pt>
                      <c:pt idx="6283">
                        <c:v>2.0945486111081255</c:v>
                      </c:pt>
                      <c:pt idx="6284">
                        <c:v>2.0947916666695665</c:v>
                      </c:pt>
                      <c:pt idx="6285">
                        <c:v>2.0950347222237315</c:v>
                      </c:pt>
                      <c:pt idx="6286">
                        <c:v>2.0952777777778966</c:v>
                      </c:pt>
                      <c:pt idx="6287">
                        <c:v>2.0955208333320616</c:v>
                      </c:pt>
                      <c:pt idx="6288">
                        <c:v>2.0957638888862267</c:v>
                      </c:pt>
                      <c:pt idx="6289">
                        <c:v>2.0960069444403917</c:v>
                      </c:pt>
                      <c:pt idx="6290">
                        <c:v>2.0962500000018327</c:v>
                      </c:pt>
                      <c:pt idx="6291">
                        <c:v>2.0964930555559977</c:v>
                      </c:pt>
                      <c:pt idx="6292">
                        <c:v>2.0967361111101628</c:v>
                      </c:pt>
                      <c:pt idx="6293">
                        <c:v>2.0969791666643278</c:v>
                      </c:pt>
                      <c:pt idx="6294">
                        <c:v>2.0972222222184929</c:v>
                      </c:pt>
                      <c:pt idx="6295">
                        <c:v>2.0974652777799339</c:v>
                      </c:pt>
                      <c:pt idx="6296">
                        <c:v>2.0977083333340989</c:v>
                      </c:pt>
                      <c:pt idx="6297">
                        <c:v>2.0979513888882639</c:v>
                      </c:pt>
                      <c:pt idx="6298">
                        <c:v>2.098194444442429</c:v>
                      </c:pt>
                      <c:pt idx="6299">
                        <c:v>2.098437499996594</c:v>
                      </c:pt>
                      <c:pt idx="6300">
                        <c:v>2.098680555558035</c:v>
                      </c:pt>
                      <c:pt idx="6301">
                        <c:v>2.0989236111122</c:v>
                      </c:pt>
                      <c:pt idx="6302">
                        <c:v>2.0991666666663651</c:v>
                      </c:pt>
                      <c:pt idx="6303">
                        <c:v>2.0994097222205301</c:v>
                      </c:pt>
                      <c:pt idx="6304">
                        <c:v>2.0996527777746952</c:v>
                      </c:pt>
                      <c:pt idx="6305">
                        <c:v>2.0998958333361362</c:v>
                      </c:pt>
                      <c:pt idx="6306">
                        <c:v>2.1001388888903012</c:v>
                      </c:pt>
                      <c:pt idx="6307">
                        <c:v>2.1003819444444662</c:v>
                      </c:pt>
                      <c:pt idx="6308">
                        <c:v>2.1006249999986313</c:v>
                      </c:pt>
                      <c:pt idx="6309">
                        <c:v>2.1008680555527963</c:v>
                      </c:pt>
                      <c:pt idx="6310">
                        <c:v>2.1011111111142373</c:v>
                      </c:pt>
                      <c:pt idx="6311">
                        <c:v>2.1013541666684024</c:v>
                      </c:pt>
                      <c:pt idx="6312">
                        <c:v>2.1015972222225674</c:v>
                      </c:pt>
                      <c:pt idx="6313">
                        <c:v>2.1018402777767324</c:v>
                      </c:pt>
                      <c:pt idx="6314">
                        <c:v>2.1020833333308975</c:v>
                      </c:pt>
                      <c:pt idx="6315">
                        <c:v>2.1023263888850625</c:v>
                      </c:pt>
                      <c:pt idx="6316">
                        <c:v>2.1025694444465035</c:v>
                      </c:pt>
                      <c:pt idx="6317">
                        <c:v>2.1028125000006685</c:v>
                      </c:pt>
                      <c:pt idx="6318">
                        <c:v>2.1030555555548336</c:v>
                      </c:pt>
                      <c:pt idx="6319">
                        <c:v>2.1032986111089986</c:v>
                      </c:pt>
                      <c:pt idx="6320">
                        <c:v>2.1035416666631637</c:v>
                      </c:pt>
                      <c:pt idx="6321">
                        <c:v>2.1037962962941084</c:v>
                      </c:pt>
                      <c:pt idx="6322">
                        <c:v>2.1040393518482734</c:v>
                      </c:pt>
                      <c:pt idx="6323">
                        <c:v>2.1042824074097144</c:v>
                      </c:pt>
                      <c:pt idx="6324">
                        <c:v>2.1045254629638794</c:v>
                      </c:pt>
                      <c:pt idx="6325">
                        <c:v>2.1047685185180445</c:v>
                      </c:pt>
                      <c:pt idx="6326">
                        <c:v>2.1050115740722095</c:v>
                      </c:pt>
                      <c:pt idx="6327">
                        <c:v>2.1052546296263746</c:v>
                      </c:pt>
                      <c:pt idx="6328">
                        <c:v>2.1054976851878155</c:v>
                      </c:pt>
                      <c:pt idx="6329">
                        <c:v>2.1057407407419806</c:v>
                      </c:pt>
                      <c:pt idx="6330">
                        <c:v>2.1059837962961456</c:v>
                      </c:pt>
                      <c:pt idx="6331">
                        <c:v>2.1062268518503107</c:v>
                      </c:pt>
                      <c:pt idx="6332">
                        <c:v>2.1064699074044757</c:v>
                      </c:pt>
                      <c:pt idx="6333">
                        <c:v>2.1067129629659167</c:v>
                      </c:pt>
                      <c:pt idx="6334">
                        <c:v>2.1069560185200817</c:v>
                      </c:pt>
                      <c:pt idx="6335">
                        <c:v>2.1071990740742468</c:v>
                      </c:pt>
                      <c:pt idx="6336">
                        <c:v>2.1074421296284118</c:v>
                      </c:pt>
                      <c:pt idx="6337">
                        <c:v>2.1076851851825769</c:v>
                      </c:pt>
                      <c:pt idx="6338">
                        <c:v>2.1079282407367419</c:v>
                      </c:pt>
                      <c:pt idx="6339">
                        <c:v>2.1081712962981829</c:v>
                      </c:pt>
                      <c:pt idx="6340">
                        <c:v>2.1084143518523479</c:v>
                      </c:pt>
                      <c:pt idx="6341">
                        <c:v>2.108657407406513</c:v>
                      </c:pt>
                      <c:pt idx="6342">
                        <c:v>2.108900462960678</c:v>
                      </c:pt>
                      <c:pt idx="6343">
                        <c:v>2.1091435185148431</c:v>
                      </c:pt>
                      <c:pt idx="6344">
                        <c:v>2.109386574076284</c:v>
                      </c:pt>
                      <c:pt idx="6345">
                        <c:v>2.1096296296304491</c:v>
                      </c:pt>
                      <c:pt idx="6346">
                        <c:v>2.1098726851846141</c:v>
                      </c:pt>
                      <c:pt idx="6347">
                        <c:v>2.1101157407387792</c:v>
                      </c:pt>
                      <c:pt idx="6348">
                        <c:v>2.1103587962929442</c:v>
                      </c:pt>
                      <c:pt idx="6349">
                        <c:v>2.1106018518543852</c:v>
                      </c:pt>
                      <c:pt idx="6350">
                        <c:v>2.1108449074085502</c:v>
                      </c:pt>
                      <c:pt idx="6351">
                        <c:v>2.1110879629627153</c:v>
                      </c:pt>
                      <c:pt idx="6352">
                        <c:v>2.1113310185168803</c:v>
                      </c:pt>
                      <c:pt idx="6353">
                        <c:v>2.1115740740710454</c:v>
                      </c:pt>
                      <c:pt idx="6354">
                        <c:v>2.1118171296324864</c:v>
                      </c:pt>
                      <c:pt idx="6355">
                        <c:v>2.1120601851866514</c:v>
                      </c:pt>
                      <c:pt idx="6356">
                        <c:v>2.1123032407408164</c:v>
                      </c:pt>
                      <c:pt idx="6357">
                        <c:v>2.1125462962949815</c:v>
                      </c:pt>
                      <c:pt idx="6358">
                        <c:v>2.1127893518491465</c:v>
                      </c:pt>
                      <c:pt idx="6359">
                        <c:v>2.1130324074033116</c:v>
                      </c:pt>
                      <c:pt idx="6360">
                        <c:v>2.1132754629647525</c:v>
                      </c:pt>
                      <c:pt idx="6361">
                        <c:v>2.1135185185189176</c:v>
                      </c:pt>
                      <c:pt idx="6362">
                        <c:v>2.1137615740730826</c:v>
                      </c:pt>
                      <c:pt idx="6363">
                        <c:v>2.1140046296272477</c:v>
                      </c:pt>
                      <c:pt idx="6364">
                        <c:v>2.1142476851814127</c:v>
                      </c:pt>
                      <c:pt idx="6365">
                        <c:v>2.1144907407428537</c:v>
                      </c:pt>
                      <c:pt idx="6366">
                        <c:v>2.1147337962970187</c:v>
                      </c:pt>
                      <c:pt idx="6367">
                        <c:v>2.1149768518511838</c:v>
                      </c:pt>
                      <c:pt idx="6368">
                        <c:v>2.1152199074053488</c:v>
                      </c:pt>
                      <c:pt idx="6369">
                        <c:v>2.1154629629595139</c:v>
                      </c:pt>
                      <c:pt idx="6370">
                        <c:v>2.1157175925904586</c:v>
                      </c:pt>
                      <c:pt idx="6371">
                        <c:v>2.1159606481446236</c:v>
                      </c:pt>
                      <c:pt idx="6372">
                        <c:v>2.1162037037060646</c:v>
                      </c:pt>
                      <c:pt idx="6373">
                        <c:v>2.1164467592602296</c:v>
                      </c:pt>
                      <c:pt idx="6374">
                        <c:v>2.1166898148143947</c:v>
                      </c:pt>
                      <c:pt idx="6375">
                        <c:v>2.1169328703685597</c:v>
                      </c:pt>
                      <c:pt idx="6376">
                        <c:v>2.1171759259227247</c:v>
                      </c:pt>
                      <c:pt idx="6377">
                        <c:v>2.1174189814841657</c:v>
                      </c:pt>
                      <c:pt idx="6378">
                        <c:v>2.1176620370383308</c:v>
                      </c:pt>
                      <c:pt idx="6379">
                        <c:v>2.1179050925924958</c:v>
                      </c:pt>
                      <c:pt idx="6380">
                        <c:v>2.1181481481466609</c:v>
                      </c:pt>
                      <c:pt idx="6381">
                        <c:v>2.1183912037008259</c:v>
                      </c:pt>
                      <c:pt idx="6382">
                        <c:v>2.1186342592622669</c:v>
                      </c:pt>
                      <c:pt idx="6383">
                        <c:v>2.1188773148164319</c:v>
                      </c:pt>
                      <c:pt idx="6384">
                        <c:v>2.119120370370597</c:v>
                      </c:pt>
                      <c:pt idx="6385">
                        <c:v>2.119363425924762</c:v>
                      </c:pt>
                      <c:pt idx="6386">
                        <c:v>2.1196064814789271</c:v>
                      </c:pt>
                      <c:pt idx="6387">
                        <c:v>2.1198495370330921</c:v>
                      </c:pt>
                      <c:pt idx="6388">
                        <c:v>2.1200925925945331</c:v>
                      </c:pt>
                      <c:pt idx="6389">
                        <c:v>2.1203356481486981</c:v>
                      </c:pt>
                      <c:pt idx="6390">
                        <c:v>2.1205787037028632</c:v>
                      </c:pt>
                      <c:pt idx="6391">
                        <c:v>2.1208217592570282</c:v>
                      </c:pt>
                      <c:pt idx="6392">
                        <c:v>2.1210648148111932</c:v>
                      </c:pt>
                      <c:pt idx="6393">
                        <c:v>2.1213078703726342</c:v>
                      </c:pt>
                      <c:pt idx="6394">
                        <c:v>2.1215509259267993</c:v>
                      </c:pt>
                      <c:pt idx="6395">
                        <c:v>2.1217939814809643</c:v>
                      </c:pt>
                      <c:pt idx="6396">
                        <c:v>2.1220370370351294</c:v>
                      </c:pt>
                      <c:pt idx="6397">
                        <c:v>2.1222800925892944</c:v>
                      </c:pt>
                      <c:pt idx="6398">
                        <c:v>2.1225231481507354</c:v>
                      </c:pt>
                      <c:pt idx="6399">
                        <c:v>2.1227662037049004</c:v>
                      </c:pt>
                      <c:pt idx="6400">
                        <c:v>2.1230092592590655</c:v>
                      </c:pt>
                      <c:pt idx="6401">
                        <c:v>2.1232523148132305</c:v>
                      </c:pt>
                      <c:pt idx="6402">
                        <c:v>2.1234953703673956</c:v>
                      </c:pt>
                      <c:pt idx="6403">
                        <c:v>2.1237384259288365</c:v>
                      </c:pt>
                      <c:pt idx="6404">
                        <c:v>2.1239814814830016</c:v>
                      </c:pt>
                      <c:pt idx="6405">
                        <c:v>2.1242245370371666</c:v>
                      </c:pt>
                      <c:pt idx="6406">
                        <c:v>2.1244675925913317</c:v>
                      </c:pt>
                      <c:pt idx="6407">
                        <c:v>2.1247106481454967</c:v>
                      </c:pt>
                      <c:pt idx="6408">
                        <c:v>2.1249537036996617</c:v>
                      </c:pt>
                      <c:pt idx="6409">
                        <c:v>2.1251967592611027</c:v>
                      </c:pt>
                      <c:pt idx="6410">
                        <c:v>2.1254398148152678</c:v>
                      </c:pt>
                      <c:pt idx="6411">
                        <c:v>2.1256828703694328</c:v>
                      </c:pt>
                      <c:pt idx="6412">
                        <c:v>2.1259259259235979</c:v>
                      </c:pt>
                      <c:pt idx="6413">
                        <c:v>2.1261689814777629</c:v>
                      </c:pt>
                      <c:pt idx="6414">
                        <c:v>2.1264120370392039</c:v>
                      </c:pt>
                      <c:pt idx="6415">
                        <c:v>2.1266550925933689</c:v>
                      </c:pt>
                      <c:pt idx="6416">
                        <c:v>2.126898148147534</c:v>
                      </c:pt>
                      <c:pt idx="6417">
                        <c:v>2.127141203701699</c:v>
                      </c:pt>
                      <c:pt idx="6418">
                        <c:v>2.1273958333326437</c:v>
                      </c:pt>
                      <c:pt idx="6419">
                        <c:v>2.1276388888868087</c:v>
                      </c:pt>
                      <c:pt idx="6420">
                        <c:v>2.1278819444409738</c:v>
                      </c:pt>
                      <c:pt idx="6421">
                        <c:v>2.1281250000024148</c:v>
                      </c:pt>
                      <c:pt idx="6422">
                        <c:v>2.1283680555565798</c:v>
                      </c:pt>
                      <c:pt idx="6423">
                        <c:v>2.1286111111107449</c:v>
                      </c:pt>
                      <c:pt idx="6424">
                        <c:v>2.1288541666649099</c:v>
                      </c:pt>
                      <c:pt idx="6425">
                        <c:v>2.1290972222190749</c:v>
                      </c:pt>
                      <c:pt idx="6426">
                        <c:v>2.1293402777805159</c:v>
                      </c:pt>
                      <c:pt idx="6427">
                        <c:v>2.129583333334681</c:v>
                      </c:pt>
                      <c:pt idx="6428">
                        <c:v>2.129826388888846</c:v>
                      </c:pt>
                      <c:pt idx="6429">
                        <c:v>2.1300694444430111</c:v>
                      </c:pt>
                      <c:pt idx="6430">
                        <c:v>2.1303124999971761</c:v>
                      </c:pt>
                      <c:pt idx="6431">
                        <c:v>2.1305555555586171</c:v>
                      </c:pt>
                      <c:pt idx="6432">
                        <c:v>2.1307986111127821</c:v>
                      </c:pt>
                      <c:pt idx="6433">
                        <c:v>2.1310416666669472</c:v>
                      </c:pt>
                      <c:pt idx="6434">
                        <c:v>2.1312847222211122</c:v>
                      </c:pt>
                      <c:pt idx="6435">
                        <c:v>2.1315277777752772</c:v>
                      </c:pt>
                      <c:pt idx="6436">
                        <c:v>2.1317708333294423</c:v>
                      </c:pt>
                      <c:pt idx="6437">
                        <c:v>2.1320138888908833</c:v>
                      </c:pt>
                      <c:pt idx="6438">
                        <c:v>2.1322569444450483</c:v>
                      </c:pt>
                      <c:pt idx="6439">
                        <c:v>2.1324999999992134</c:v>
                      </c:pt>
                      <c:pt idx="6440">
                        <c:v>2.1327430555533784</c:v>
                      </c:pt>
                      <c:pt idx="6441">
                        <c:v>2.1329861111075434</c:v>
                      </c:pt>
                      <c:pt idx="6442">
                        <c:v>2.1332291666689844</c:v>
                      </c:pt>
                      <c:pt idx="6443">
                        <c:v>2.1334722222231495</c:v>
                      </c:pt>
                      <c:pt idx="6444">
                        <c:v>2.1337152777773145</c:v>
                      </c:pt>
                      <c:pt idx="6445">
                        <c:v>2.1339583333314796</c:v>
                      </c:pt>
                      <c:pt idx="6446">
                        <c:v>2.1342013888856446</c:v>
                      </c:pt>
                      <c:pt idx="6447">
                        <c:v>2.1344444444470856</c:v>
                      </c:pt>
                      <c:pt idx="6448">
                        <c:v>2.1346875000012506</c:v>
                      </c:pt>
                      <c:pt idx="6449">
                        <c:v>2.1349305555554157</c:v>
                      </c:pt>
                      <c:pt idx="6450">
                        <c:v>2.1351736111095807</c:v>
                      </c:pt>
                      <c:pt idx="6451">
                        <c:v>2.1354166666637457</c:v>
                      </c:pt>
                      <c:pt idx="6452">
                        <c:v>2.1356597222251867</c:v>
                      </c:pt>
                      <c:pt idx="6453">
                        <c:v>2.1359027777793518</c:v>
                      </c:pt>
                      <c:pt idx="6454">
                        <c:v>2.1361458333335168</c:v>
                      </c:pt>
                      <c:pt idx="6455">
                        <c:v>2.1363888888876819</c:v>
                      </c:pt>
                      <c:pt idx="6456">
                        <c:v>2.1366319444418469</c:v>
                      </c:pt>
                      <c:pt idx="6457">
                        <c:v>2.1368749999960119</c:v>
                      </c:pt>
                      <c:pt idx="6458">
                        <c:v>2.1371180555574529</c:v>
                      </c:pt>
                      <c:pt idx="6459">
                        <c:v>2.137361111111618</c:v>
                      </c:pt>
                      <c:pt idx="6460">
                        <c:v>2.137604166665783</c:v>
                      </c:pt>
                      <c:pt idx="6461">
                        <c:v>2.1378472222199481</c:v>
                      </c:pt>
                      <c:pt idx="6462">
                        <c:v>2.1380902777741131</c:v>
                      </c:pt>
                      <c:pt idx="6463">
                        <c:v>2.1383333333355541</c:v>
                      </c:pt>
                      <c:pt idx="6464">
                        <c:v>2.1385763888897191</c:v>
                      </c:pt>
                      <c:pt idx="6465">
                        <c:v>2.1388194444438842</c:v>
                      </c:pt>
                      <c:pt idx="6466">
                        <c:v>2.1390740740748289</c:v>
                      </c:pt>
                      <c:pt idx="6467">
                        <c:v>2.1393171296289939</c:v>
                      </c:pt>
                      <c:pt idx="6468">
                        <c:v>2.1395601851831589</c:v>
                      </c:pt>
                      <c:pt idx="6469">
                        <c:v>2.139803240737324</c:v>
                      </c:pt>
                      <c:pt idx="6470">
                        <c:v>2.140046296298765</c:v>
                      </c:pt>
                      <c:pt idx="6471">
                        <c:v>2.14028935185293</c:v>
                      </c:pt>
                      <c:pt idx="6472">
                        <c:v>2.1405324074070951</c:v>
                      </c:pt>
                      <c:pt idx="6473">
                        <c:v>2.1407754629612601</c:v>
                      </c:pt>
                      <c:pt idx="6474">
                        <c:v>2.1410185185154251</c:v>
                      </c:pt>
                      <c:pt idx="6475">
                        <c:v>2.1412615740768661</c:v>
                      </c:pt>
                      <c:pt idx="6476">
                        <c:v>2.1415046296310312</c:v>
                      </c:pt>
                      <c:pt idx="6477">
                        <c:v>2.1417476851851962</c:v>
                      </c:pt>
                      <c:pt idx="6478">
                        <c:v>2.1419907407393612</c:v>
                      </c:pt>
                      <c:pt idx="6479">
                        <c:v>2.1422337962935263</c:v>
                      </c:pt>
                      <c:pt idx="6480">
                        <c:v>2.1424768518549673</c:v>
                      </c:pt>
                      <c:pt idx="6481">
                        <c:v>2.1427199074091323</c:v>
                      </c:pt>
                      <c:pt idx="6482">
                        <c:v>2.1429629629632974</c:v>
                      </c:pt>
                      <c:pt idx="6483">
                        <c:v>2.1432060185174624</c:v>
                      </c:pt>
                      <c:pt idx="6484">
                        <c:v>2.1434490740716274</c:v>
                      </c:pt>
                      <c:pt idx="6485">
                        <c:v>2.1436921296257925</c:v>
                      </c:pt>
                      <c:pt idx="6486">
                        <c:v>2.1439351851872335</c:v>
                      </c:pt>
                      <c:pt idx="6487">
                        <c:v>2.1441782407413985</c:v>
                      </c:pt>
                      <c:pt idx="6488">
                        <c:v>2.1444212962955636</c:v>
                      </c:pt>
                      <c:pt idx="6489">
                        <c:v>2.1446643518497286</c:v>
                      </c:pt>
                      <c:pt idx="6490">
                        <c:v>2.1449074074038936</c:v>
                      </c:pt>
                      <c:pt idx="6491">
                        <c:v>2.1451504629653346</c:v>
                      </c:pt>
                      <c:pt idx="6492">
                        <c:v>2.1453935185194997</c:v>
                      </c:pt>
                      <c:pt idx="6493">
                        <c:v>2.1456365740736647</c:v>
                      </c:pt>
                      <c:pt idx="6494">
                        <c:v>2.1458796296278297</c:v>
                      </c:pt>
                      <c:pt idx="6495">
                        <c:v>2.1461226851819948</c:v>
                      </c:pt>
                      <c:pt idx="6496">
                        <c:v>2.1463657407434358</c:v>
                      </c:pt>
                      <c:pt idx="6497">
                        <c:v>2.1466087962976008</c:v>
                      </c:pt>
                      <c:pt idx="6498">
                        <c:v>2.1468518518517659</c:v>
                      </c:pt>
                      <c:pt idx="6499">
                        <c:v>2.1470949074059309</c:v>
                      </c:pt>
                      <c:pt idx="6500">
                        <c:v>2.1473379629600959</c:v>
                      </c:pt>
                      <c:pt idx="6501">
                        <c:v>2.1475810185215369</c:v>
                      </c:pt>
                      <c:pt idx="6502">
                        <c:v>2.147824074075702</c:v>
                      </c:pt>
                      <c:pt idx="6503">
                        <c:v>2.148067129629867</c:v>
                      </c:pt>
                      <c:pt idx="6504">
                        <c:v>2.1483101851840321</c:v>
                      </c:pt>
                      <c:pt idx="6505">
                        <c:v>2.1485532407381971</c:v>
                      </c:pt>
                      <c:pt idx="6506">
                        <c:v>2.1487962962923621</c:v>
                      </c:pt>
                      <c:pt idx="6507">
                        <c:v>2.1490393518538031</c:v>
                      </c:pt>
                      <c:pt idx="6508">
                        <c:v>2.1492824074079682</c:v>
                      </c:pt>
                      <c:pt idx="6509">
                        <c:v>2.1495254629621332</c:v>
                      </c:pt>
                      <c:pt idx="6510">
                        <c:v>2.1497685185162982</c:v>
                      </c:pt>
                      <c:pt idx="6511">
                        <c:v>2.1500115740704633</c:v>
                      </c:pt>
                      <c:pt idx="6512">
                        <c:v>2.1502546296319043</c:v>
                      </c:pt>
                      <c:pt idx="6513">
                        <c:v>2.1504976851860693</c:v>
                      </c:pt>
                      <c:pt idx="6514">
                        <c:v>2.1507407407402344</c:v>
                      </c:pt>
                      <c:pt idx="6515">
                        <c:v>2.150995370371179</c:v>
                      </c:pt>
                      <c:pt idx="6516">
                        <c:v>2.1512384259253441</c:v>
                      </c:pt>
                      <c:pt idx="6517">
                        <c:v>2.1514814814795091</c:v>
                      </c:pt>
                      <c:pt idx="6518">
                        <c:v>2.1517245370336742</c:v>
                      </c:pt>
                      <c:pt idx="6519">
                        <c:v>2.1519675925951152</c:v>
                      </c:pt>
                      <c:pt idx="6520">
                        <c:v>2.1522106481492802</c:v>
                      </c:pt>
                      <c:pt idx="6521">
                        <c:v>2.1524537037034452</c:v>
                      </c:pt>
                      <c:pt idx="6522">
                        <c:v>2.1526967592576103</c:v>
                      </c:pt>
                      <c:pt idx="6523">
                        <c:v>2.1529398148117753</c:v>
                      </c:pt>
                      <c:pt idx="6524">
                        <c:v>2.1531828703732163</c:v>
                      </c:pt>
                      <c:pt idx="6525">
                        <c:v>2.1534259259273814</c:v>
                      </c:pt>
                      <c:pt idx="6526">
                        <c:v>2.1536689814815464</c:v>
                      </c:pt>
                      <c:pt idx="6527">
                        <c:v>2.1539120370357114</c:v>
                      </c:pt>
                      <c:pt idx="6528">
                        <c:v>2.1541550925898765</c:v>
                      </c:pt>
                      <c:pt idx="6529">
                        <c:v>2.1543981481440415</c:v>
                      </c:pt>
                      <c:pt idx="6530">
                        <c:v>2.1546412037054825</c:v>
                      </c:pt>
                      <c:pt idx="6531">
                        <c:v>2.1548842592596475</c:v>
                      </c:pt>
                      <c:pt idx="6532">
                        <c:v>2.1551273148138126</c:v>
                      </c:pt>
                      <c:pt idx="6533">
                        <c:v>2.1553703703679776</c:v>
                      </c:pt>
                      <c:pt idx="6534">
                        <c:v>2.1556134259221427</c:v>
                      </c:pt>
                      <c:pt idx="6535">
                        <c:v>2.1558564814835837</c:v>
                      </c:pt>
                      <c:pt idx="6536">
                        <c:v>2.1560995370377487</c:v>
                      </c:pt>
                      <c:pt idx="6537">
                        <c:v>2.1563425925919137</c:v>
                      </c:pt>
                      <c:pt idx="6538">
                        <c:v>2.1565856481460788</c:v>
                      </c:pt>
                      <c:pt idx="6539">
                        <c:v>2.1568287037002438</c:v>
                      </c:pt>
                      <c:pt idx="6540">
                        <c:v>2.1570717592616848</c:v>
                      </c:pt>
                      <c:pt idx="6541">
                        <c:v>2.1573148148158499</c:v>
                      </c:pt>
                      <c:pt idx="6542">
                        <c:v>2.1575578703700149</c:v>
                      </c:pt>
                      <c:pt idx="6543">
                        <c:v>2.1578009259241799</c:v>
                      </c:pt>
                      <c:pt idx="6544">
                        <c:v>2.158043981478345</c:v>
                      </c:pt>
                      <c:pt idx="6545">
                        <c:v>2.158287037039786</c:v>
                      </c:pt>
                      <c:pt idx="6546">
                        <c:v>2.158530092593951</c:v>
                      </c:pt>
                      <c:pt idx="6547">
                        <c:v>2.1587731481481161</c:v>
                      </c:pt>
                      <c:pt idx="6548">
                        <c:v>2.1590162037022811</c:v>
                      </c:pt>
                      <c:pt idx="6549">
                        <c:v>2.1592592592564461</c:v>
                      </c:pt>
                      <c:pt idx="6550">
                        <c:v>2.1595023148178871</c:v>
                      </c:pt>
                      <c:pt idx="6551">
                        <c:v>2.1597453703720522</c:v>
                      </c:pt>
                      <c:pt idx="6552">
                        <c:v>2.1599884259262172</c:v>
                      </c:pt>
                      <c:pt idx="6553">
                        <c:v>2.1602314814803822</c:v>
                      </c:pt>
                      <c:pt idx="6554">
                        <c:v>2.1604745370345473</c:v>
                      </c:pt>
                      <c:pt idx="6555">
                        <c:v>2.1607175925887123</c:v>
                      </c:pt>
                      <c:pt idx="6556">
                        <c:v>2.1609606481501533</c:v>
                      </c:pt>
                      <c:pt idx="6557">
                        <c:v>2.1612037037043184</c:v>
                      </c:pt>
                      <c:pt idx="6558">
                        <c:v>2.1614467592584834</c:v>
                      </c:pt>
                      <c:pt idx="6559">
                        <c:v>2.1616898148126484</c:v>
                      </c:pt>
                      <c:pt idx="6560">
                        <c:v>2.1619328703668135</c:v>
                      </c:pt>
                      <c:pt idx="6561">
                        <c:v>2.1621759259282545</c:v>
                      </c:pt>
                      <c:pt idx="6562">
                        <c:v>2.1624189814824195</c:v>
                      </c:pt>
                      <c:pt idx="6563">
                        <c:v>2.1626736111133642</c:v>
                      </c:pt>
                      <c:pt idx="6564">
                        <c:v>2.1629166666675292</c:v>
                      </c:pt>
                      <c:pt idx="6565">
                        <c:v>2.1631597222216943</c:v>
                      </c:pt>
                      <c:pt idx="6566">
                        <c:v>2.1634027777758593</c:v>
                      </c:pt>
                      <c:pt idx="6567">
                        <c:v>2.1636458333300244</c:v>
                      </c:pt>
                      <c:pt idx="6568">
                        <c:v>2.1638888888914654</c:v>
                      </c:pt>
                      <c:pt idx="6569">
                        <c:v>2.1641319444456304</c:v>
                      </c:pt>
                      <c:pt idx="6570">
                        <c:v>2.1643749999997954</c:v>
                      </c:pt>
                      <c:pt idx="6571">
                        <c:v>2.1646180555539605</c:v>
                      </c:pt>
                      <c:pt idx="6572">
                        <c:v>2.1648611111081255</c:v>
                      </c:pt>
                      <c:pt idx="6573">
                        <c:v>2.1651041666695665</c:v>
                      </c:pt>
                      <c:pt idx="6574">
                        <c:v>2.1653472222237315</c:v>
                      </c:pt>
                      <c:pt idx="6575">
                        <c:v>2.1655902777778966</c:v>
                      </c:pt>
                      <c:pt idx="6576">
                        <c:v>2.1658333333320616</c:v>
                      </c:pt>
                      <c:pt idx="6577">
                        <c:v>2.1660763888862267</c:v>
                      </c:pt>
                      <c:pt idx="6578">
                        <c:v>2.1663194444403917</c:v>
                      </c:pt>
                      <c:pt idx="6579">
                        <c:v>2.1665625000018327</c:v>
                      </c:pt>
                      <c:pt idx="6580">
                        <c:v>2.1668055555559977</c:v>
                      </c:pt>
                      <c:pt idx="6581">
                        <c:v>2.1670486111101628</c:v>
                      </c:pt>
                      <c:pt idx="6582">
                        <c:v>2.1672916666643278</c:v>
                      </c:pt>
                      <c:pt idx="6583">
                        <c:v>2.1675347222184929</c:v>
                      </c:pt>
                      <c:pt idx="6584">
                        <c:v>2.1677777777799339</c:v>
                      </c:pt>
                      <c:pt idx="6585">
                        <c:v>2.1680208333340989</c:v>
                      </c:pt>
                      <c:pt idx="6586">
                        <c:v>2.1682638888882639</c:v>
                      </c:pt>
                      <c:pt idx="6587">
                        <c:v>2.168506944442429</c:v>
                      </c:pt>
                      <c:pt idx="6588">
                        <c:v>2.168749999996594</c:v>
                      </c:pt>
                      <c:pt idx="6589">
                        <c:v>2.168993055558035</c:v>
                      </c:pt>
                      <c:pt idx="6590">
                        <c:v>2.1692361111122</c:v>
                      </c:pt>
                      <c:pt idx="6591">
                        <c:v>2.1694791666663651</c:v>
                      </c:pt>
                      <c:pt idx="6592">
                        <c:v>2.1697222222205301</c:v>
                      </c:pt>
                      <c:pt idx="6593">
                        <c:v>2.1699652777746952</c:v>
                      </c:pt>
                      <c:pt idx="6594">
                        <c:v>2.1702083333361362</c:v>
                      </c:pt>
                      <c:pt idx="6595">
                        <c:v>2.1704513888903012</c:v>
                      </c:pt>
                      <c:pt idx="6596">
                        <c:v>2.1706944444444662</c:v>
                      </c:pt>
                      <c:pt idx="6597">
                        <c:v>2.1709374999986313</c:v>
                      </c:pt>
                      <c:pt idx="6598">
                        <c:v>2.1711805555527963</c:v>
                      </c:pt>
                      <c:pt idx="6599">
                        <c:v>2.1714236111142373</c:v>
                      </c:pt>
                      <c:pt idx="6600">
                        <c:v>2.1716666666684024</c:v>
                      </c:pt>
                      <c:pt idx="6601">
                        <c:v>2.1719097222225674</c:v>
                      </c:pt>
                      <c:pt idx="6602">
                        <c:v>2.1721527777767324</c:v>
                      </c:pt>
                      <c:pt idx="6603">
                        <c:v>2.1723958333308975</c:v>
                      </c:pt>
                      <c:pt idx="6604">
                        <c:v>2.1726388888850625</c:v>
                      </c:pt>
                      <c:pt idx="6605">
                        <c:v>2.1728819444465035</c:v>
                      </c:pt>
                      <c:pt idx="6606">
                        <c:v>2.1731250000006685</c:v>
                      </c:pt>
                      <c:pt idx="6607">
                        <c:v>2.1733680555548336</c:v>
                      </c:pt>
                      <c:pt idx="6608">
                        <c:v>2.1736111111089986</c:v>
                      </c:pt>
                      <c:pt idx="6609">
                        <c:v>2.1738541666631637</c:v>
                      </c:pt>
                      <c:pt idx="6610">
                        <c:v>2.1740972222246047</c:v>
                      </c:pt>
                      <c:pt idx="6611">
                        <c:v>2.1743402777787697</c:v>
                      </c:pt>
                      <c:pt idx="6612">
                        <c:v>2.1745949074097144</c:v>
                      </c:pt>
                      <c:pt idx="6613">
                        <c:v>2.1748379629638794</c:v>
                      </c:pt>
                      <c:pt idx="6614">
                        <c:v>2.1750810185180445</c:v>
                      </c:pt>
                      <c:pt idx="6615">
                        <c:v>2.1753240740722095</c:v>
                      </c:pt>
                      <c:pt idx="6616">
                        <c:v>2.1755671296263746</c:v>
                      </c:pt>
                      <c:pt idx="6617">
                        <c:v>2.1758101851878155</c:v>
                      </c:pt>
                      <c:pt idx="6618">
                        <c:v>2.1760532407419806</c:v>
                      </c:pt>
                      <c:pt idx="6619">
                        <c:v>2.1762962962961456</c:v>
                      </c:pt>
                      <c:pt idx="6620">
                        <c:v>2.1765393518503107</c:v>
                      </c:pt>
                      <c:pt idx="6621">
                        <c:v>2.1767824074044757</c:v>
                      </c:pt>
                      <c:pt idx="6622">
                        <c:v>2.1770254629659167</c:v>
                      </c:pt>
                      <c:pt idx="6623">
                        <c:v>2.1772685185200817</c:v>
                      </c:pt>
                      <c:pt idx="6624">
                        <c:v>2.1775115740742468</c:v>
                      </c:pt>
                      <c:pt idx="6625">
                        <c:v>2.1777546296284118</c:v>
                      </c:pt>
                      <c:pt idx="6626">
                        <c:v>2.1779976851825769</c:v>
                      </c:pt>
                      <c:pt idx="6627">
                        <c:v>2.1782407407367419</c:v>
                      </c:pt>
                      <c:pt idx="6628">
                        <c:v>2.1784837962981829</c:v>
                      </c:pt>
                      <c:pt idx="6629">
                        <c:v>2.1787268518523479</c:v>
                      </c:pt>
                      <c:pt idx="6630">
                        <c:v>2.178969907406513</c:v>
                      </c:pt>
                      <c:pt idx="6631">
                        <c:v>2.179212962960678</c:v>
                      </c:pt>
                      <c:pt idx="6632">
                        <c:v>2.1794560185148431</c:v>
                      </c:pt>
                      <c:pt idx="6633">
                        <c:v>2.179699074076284</c:v>
                      </c:pt>
                      <c:pt idx="6634">
                        <c:v>2.1799421296304491</c:v>
                      </c:pt>
                      <c:pt idx="6635">
                        <c:v>2.1801851851846141</c:v>
                      </c:pt>
                      <c:pt idx="6636">
                        <c:v>2.1804282407387792</c:v>
                      </c:pt>
                      <c:pt idx="6637">
                        <c:v>2.1806712962929442</c:v>
                      </c:pt>
                      <c:pt idx="6638">
                        <c:v>2.1809143518543852</c:v>
                      </c:pt>
                      <c:pt idx="6639">
                        <c:v>2.1811574074085502</c:v>
                      </c:pt>
                      <c:pt idx="6640">
                        <c:v>2.1814004629627153</c:v>
                      </c:pt>
                      <c:pt idx="6641">
                        <c:v>2.1816435185168803</c:v>
                      </c:pt>
                      <c:pt idx="6642">
                        <c:v>2.1818865740710454</c:v>
                      </c:pt>
                      <c:pt idx="6643">
                        <c:v>2.1821296296324864</c:v>
                      </c:pt>
                      <c:pt idx="6644">
                        <c:v>2.1823726851866514</c:v>
                      </c:pt>
                      <c:pt idx="6645">
                        <c:v>2.1826157407408164</c:v>
                      </c:pt>
                      <c:pt idx="6646">
                        <c:v>2.1828587962949815</c:v>
                      </c:pt>
                      <c:pt idx="6647">
                        <c:v>2.1831018518491465</c:v>
                      </c:pt>
                      <c:pt idx="6648">
                        <c:v>2.1833449074033116</c:v>
                      </c:pt>
                      <c:pt idx="6649">
                        <c:v>2.1835879629647525</c:v>
                      </c:pt>
                      <c:pt idx="6650">
                        <c:v>2.1838310185189176</c:v>
                      </c:pt>
                      <c:pt idx="6651">
                        <c:v>2.1840740740730826</c:v>
                      </c:pt>
                      <c:pt idx="6652">
                        <c:v>2.1843171296272477</c:v>
                      </c:pt>
                      <c:pt idx="6653">
                        <c:v>2.1845601851814127</c:v>
                      </c:pt>
                      <c:pt idx="6654">
                        <c:v>2.1848032407428537</c:v>
                      </c:pt>
                      <c:pt idx="6655">
                        <c:v>2.1850462962970187</c:v>
                      </c:pt>
                      <c:pt idx="6656">
                        <c:v>2.1852893518511838</c:v>
                      </c:pt>
                      <c:pt idx="6657">
                        <c:v>2.1855324074053488</c:v>
                      </c:pt>
                      <c:pt idx="6658">
                        <c:v>2.1857754629595139</c:v>
                      </c:pt>
                      <c:pt idx="6659">
                        <c:v>2.1860185185209549</c:v>
                      </c:pt>
                      <c:pt idx="6660">
                        <c:v>2.1862731481446236</c:v>
                      </c:pt>
                      <c:pt idx="6661">
                        <c:v>2.1865162037060646</c:v>
                      </c:pt>
                      <c:pt idx="6662">
                        <c:v>2.1867592592602296</c:v>
                      </c:pt>
                      <c:pt idx="6663">
                        <c:v>2.1870023148143947</c:v>
                      </c:pt>
                      <c:pt idx="6664">
                        <c:v>2.1872453703685597</c:v>
                      </c:pt>
                      <c:pt idx="6665">
                        <c:v>2.1874884259227247</c:v>
                      </c:pt>
                      <c:pt idx="6666">
                        <c:v>2.1877314814841657</c:v>
                      </c:pt>
                      <c:pt idx="6667">
                        <c:v>2.1879745370383308</c:v>
                      </c:pt>
                      <c:pt idx="6668">
                        <c:v>2.1882175925924958</c:v>
                      </c:pt>
                      <c:pt idx="6669">
                        <c:v>2.1884606481466609</c:v>
                      </c:pt>
                      <c:pt idx="6670">
                        <c:v>2.1887037037008259</c:v>
                      </c:pt>
                      <c:pt idx="6671">
                        <c:v>2.1889467592622669</c:v>
                      </c:pt>
                      <c:pt idx="6672">
                        <c:v>2.1891898148164319</c:v>
                      </c:pt>
                      <c:pt idx="6673">
                        <c:v>2.189432870370597</c:v>
                      </c:pt>
                      <c:pt idx="6674">
                        <c:v>2.189675925924762</c:v>
                      </c:pt>
                      <c:pt idx="6675">
                        <c:v>2.1899189814789271</c:v>
                      </c:pt>
                      <c:pt idx="6676">
                        <c:v>2.1901620370330921</c:v>
                      </c:pt>
                      <c:pt idx="6677">
                        <c:v>2.1904050925945331</c:v>
                      </c:pt>
                      <c:pt idx="6678">
                        <c:v>2.1906481481486981</c:v>
                      </c:pt>
                      <c:pt idx="6679">
                        <c:v>2.1908912037028632</c:v>
                      </c:pt>
                      <c:pt idx="6680">
                        <c:v>2.1911342592570282</c:v>
                      </c:pt>
                      <c:pt idx="6681">
                        <c:v>2.1913773148111932</c:v>
                      </c:pt>
                      <c:pt idx="6682">
                        <c:v>2.1916203703726342</c:v>
                      </c:pt>
                      <c:pt idx="6683">
                        <c:v>2.1918634259267993</c:v>
                      </c:pt>
                      <c:pt idx="6684">
                        <c:v>2.1921064814809643</c:v>
                      </c:pt>
                      <c:pt idx="6685">
                        <c:v>2.1923495370351294</c:v>
                      </c:pt>
                      <c:pt idx="6686">
                        <c:v>2.1925925925892944</c:v>
                      </c:pt>
                      <c:pt idx="6687">
                        <c:v>2.1928356481507354</c:v>
                      </c:pt>
                      <c:pt idx="6688">
                        <c:v>2.1930787037049004</c:v>
                      </c:pt>
                      <c:pt idx="6689">
                        <c:v>2.1933217592590655</c:v>
                      </c:pt>
                      <c:pt idx="6690">
                        <c:v>2.1935648148132305</c:v>
                      </c:pt>
                      <c:pt idx="6691">
                        <c:v>2.1938078703673956</c:v>
                      </c:pt>
                      <c:pt idx="6692">
                        <c:v>2.1940509259288365</c:v>
                      </c:pt>
                      <c:pt idx="6693">
                        <c:v>2.1942939814830016</c:v>
                      </c:pt>
                      <c:pt idx="6694">
                        <c:v>2.1945370370371666</c:v>
                      </c:pt>
                      <c:pt idx="6695">
                        <c:v>2.1947800925913317</c:v>
                      </c:pt>
                      <c:pt idx="6696">
                        <c:v>2.1950231481454967</c:v>
                      </c:pt>
                      <c:pt idx="6697">
                        <c:v>2.1952662036996617</c:v>
                      </c:pt>
                      <c:pt idx="6698">
                        <c:v>2.1955092592611027</c:v>
                      </c:pt>
                      <c:pt idx="6699">
                        <c:v>2.1957523148152678</c:v>
                      </c:pt>
                      <c:pt idx="6700">
                        <c:v>2.1959953703694328</c:v>
                      </c:pt>
                      <c:pt idx="6701">
                        <c:v>2.1962384259235979</c:v>
                      </c:pt>
                      <c:pt idx="6702">
                        <c:v>2.1964814814777629</c:v>
                      </c:pt>
                      <c:pt idx="6703">
                        <c:v>2.1967245370392039</c:v>
                      </c:pt>
                      <c:pt idx="6704">
                        <c:v>2.1969675925933689</c:v>
                      </c:pt>
                      <c:pt idx="6705">
                        <c:v>2.197210648147534</c:v>
                      </c:pt>
                      <c:pt idx="6706">
                        <c:v>2.197453703701699</c:v>
                      </c:pt>
                      <c:pt idx="6707">
                        <c:v>2.1976967592558641</c:v>
                      </c:pt>
                      <c:pt idx="6708">
                        <c:v>2.1979513888868087</c:v>
                      </c:pt>
                      <c:pt idx="6709">
                        <c:v>2.1981944444409738</c:v>
                      </c:pt>
                      <c:pt idx="6710">
                        <c:v>2.1984375000024148</c:v>
                      </c:pt>
                      <c:pt idx="6711">
                        <c:v>2.1986805555565798</c:v>
                      </c:pt>
                      <c:pt idx="6712">
                        <c:v>2.1989236111107449</c:v>
                      </c:pt>
                      <c:pt idx="6713">
                        <c:v>2.1991666666649099</c:v>
                      </c:pt>
                      <c:pt idx="6714">
                        <c:v>2.1994097222190749</c:v>
                      </c:pt>
                      <c:pt idx="6715">
                        <c:v>2.1996527777805159</c:v>
                      </c:pt>
                      <c:pt idx="6716">
                        <c:v>2.199895833334681</c:v>
                      </c:pt>
                      <c:pt idx="6717">
                        <c:v>2.200138888888846</c:v>
                      </c:pt>
                      <c:pt idx="6718">
                        <c:v>2.2003819444430111</c:v>
                      </c:pt>
                      <c:pt idx="6719">
                        <c:v>2.2006249999971761</c:v>
                      </c:pt>
                      <c:pt idx="6720">
                        <c:v>2.2008680555586171</c:v>
                      </c:pt>
                      <c:pt idx="6721">
                        <c:v>2.2011111111127821</c:v>
                      </c:pt>
                      <c:pt idx="6722">
                        <c:v>2.2013541666669472</c:v>
                      </c:pt>
                      <c:pt idx="6723">
                        <c:v>2.2015972222211122</c:v>
                      </c:pt>
                      <c:pt idx="6724">
                        <c:v>2.2018402777752772</c:v>
                      </c:pt>
                      <c:pt idx="6725">
                        <c:v>2.2020833333294423</c:v>
                      </c:pt>
                      <c:pt idx="6726">
                        <c:v>2.2023263888908833</c:v>
                      </c:pt>
                      <c:pt idx="6727">
                        <c:v>2.2025694444450483</c:v>
                      </c:pt>
                      <c:pt idx="6728">
                        <c:v>2.2028124999992134</c:v>
                      </c:pt>
                      <c:pt idx="6729">
                        <c:v>2.2030555555533784</c:v>
                      </c:pt>
                      <c:pt idx="6730">
                        <c:v>2.2032986111075434</c:v>
                      </c:pt>
                      <c:pt idx="6731">
                        <c:v>2.2035416666689844</c:v>
                      </c:pt>
                      <c:pt idx="6732">
                        <c:v>2.2037847222231495</c:v>
                      </c:pt>
                      <c:pt idx="6733">
                        <c:v>2.2040277777773145</c:v>
                      </c:pt>
                      <c:pt idx="6734">
                        <c:v>2.2042708333314796</c:v>
                      </c:pt>
                      <c:pt idx="6735">
                        <c:v>2.2045138888856446</c:v>
                      </c:pt>
                      <c:pt idx="6736">
                        <c:v>2.2047569444470856</c:v>
                      </c:pt>
                      <c:pt idx="6737">
                        <c:v>2.2050000000012506</c:v>
                      </c:pt>
                      <c:pt idx="6738">
                        <c:v>2.2052430555554157</c:v>
                      </c:pt>
                      <c:pt idx="6739">
                        <c:v>2.2054861111095807</c:v>
                      </c:pt>
                      <c:pt idx="6740">
                        <c:v>2.2057291666637457</c:v>
                      </c:pt>
                      <c:pt idx="6741">
                        <c:v>2.2059722222251867</c:v>
                      </c:pt>
                      <c:pt idx="6742">
                        <c:v>2.2062152777793518</c:v>
                      </c:pt>
                      <c:pt idx="6743">
                        <c:v>2.2064583333335168</c:v>
                      </c:pt>
                      <c:pt idx="6744">
                        <c:v>2.2067013888876819</c:v>
                      </c:pt>
                      <c:pt idx="6745">
                        <c:v>2.2069444444418469</c:v>
                      </c:pt>
                      <c:pt idx="6746">
                        <c:v>2.2071874999960119</c:v>
                      </c:pt>
                      <c:pt idx="6747">
                        <c:v>2.2074305555574529</c:v>
                      </c:pt>
                      <c:pt idx="6748">
                        <c:v>2.207673611111618</c:v>
                      </c:pt>
                      <c:pt idx="6749">
                        <c:v>2.207916666665783</c:v>
                      </c:pt>
                      <c:pt idx="6750">
                        <c:v>2.2081597222199481</c:v>
                      </c:pt>
                      <c:pt idx="6751">
                        <c:v>2.2084027777741131</c:v>
                      </c:pt>
                      <c:pt idx="6752">
                        <c:v>2.2086458333355541</c:v>
                      </c:pt>
                      <c:pt idx="6753">
                        <c:v>2.2088888888897191</c:v>
                      </c:pt>
                      <c:pt idx="6754">
                        <c:v>2.2091319444438842</c:v>
                      </c:pt>
                      <c:pt idx="6755">
                        <c:v>2.2093749999980492</c:v>
                      </c:pt>
                      <c:pt idx="6756">
                        <c:v>2.2096180555522142</c:v>
                      </c:pt>
                      <c:pt idx="6757">
                        <c:v>2.2098726851831589</c:v>
                      </c:pt>
                      <c:pt idx="6758">
                        <c:v>2.210115740737324</c:v>
                      </c:pt>
                      <c:pt idx="6759">
                        <c:v>2.210358796298765</c:v>
                      </c:pt>
                      <c:pt idx="6760">
                        <c:v>2.21060185185293</c:v>
                      </c:pt>
                      <c:pt idx="6761">
                        <c:v>2.2108449074070951</c:v>
                      </c:pt>
                      <c:pt idx="6762">
                        <c:v>2.2110879629612601</c:v>
                      </c:pt>
                      <c:pt idx="6763">
                        <c:v>2.2113310185154251</c:v>
                      </c:pt>
                      <c:pt idx="6764">
                        <c:v>2.2115740740768661</c:v>
                      </c:pt>
                      <c:pt idx="6765">
                        <c:v>2.2118171296310312</c:v>
                      </c:pt>
                      <c:pt idx="6766">
                        <c:v>2.2120601851851962</c:v>
                      </c:pt>
                      <c:pt idx="6767">
                        <c:v>2.2123032407393612</c:v>
                      </c:pt>
                      <c:pt idx="6768">
                        <c:v>2.2125462962935263</c:v>
                      </c:pt>
                      <c:pt idx="6769">
                        <c:v>2.2127893518549673</c:v>
                      </c:pt>
                      <c:pt idx="6770">
                        <c:v>2.2130324074091323</c:v>
                      </c:pt>
                      <c:pt idx="6771">
                        <c:v>2.2132754629632974</c:v>
                      </c:pt>
                      <c:pt idx="6772">
                        <c:v>2.2135185185174624</c:v>
                      </c:pt>
                      <c:pt idx="6773">
                        <c:v>2.2137615740716274</c:v>
                      </c:pt>
                      <c:pt idx="6774">
                        <c:v>2.2140046296257925</c:v>
                      </c:pt>
                      <c:pt idx="6775">
                        <c:v>2.2142476851872335</c:v>
                      </c:pt>
                      <c:pt idx="6776">
                        <c:v>2.2144907407413985</c:v>
                      </c:pt>
                      <c:pt idx="6777">
                        <c:v>2.2147337962955636</c:v>
                      </c:pt>
                      <c:pt idx="6778">
                        <c:v>2.2149768518497286</c:v>
                      </c:pt>
                      <c:pt idx="6779">
                        <c:v>2.2152199074038936</c:v>
                      </c:pt>
                      <c:pt idx="6780">
                        <c:v>2.2154629629653346</c:v>
                      </c:pt>
                      <c:pt idx="6781">
                        <c:v>2.2157060185194997</c:v>
                      </c:pt>
                      <c:pt idx="6782">
                        <c:v>2.2159490740736647</c:v>
                      </c:pt>
                      <c:pt idx="6783">
                        <c:v>2.2161921296278297</c:v>
                      </c:pt>
                      <c:pt idx="6784">
                        <c:v>2.2164351851819948</c:v>
                      </c:pt>
                      <c:pt idx="6785">
                        <c:v>2.2166782407434358</c:v>
                      </c:pt>
                      <c:pt idx="6786">
                        <c:v>2.2169212962976008</c:v>
                      </c:pt>
                      <c:pt idx="6787">
                        <c:v>2.2171643518517659</c:v>
                      </c:pt>
                      <c:pt idx="6788">
                        <c:v>2.2174074074059309</c:v>
                      </c:pt>
                      <c:pt idx="6789">
                        <c:v>2.2176504629600959</c:v>
                      </c:pt>
                      <c:pt idx="6790">
                        <c:v>2.2178935185215369</c:v>
                      </c:pt>
                      <c:pt idx="6791">
                        <c:v>2.218136574075702</c:v>
                      </c:pt>
                      <c:pt idx="6792">
                        <c:v>2.218379629629867</c:v>
                      </c:pt>
                      <c:pt idx="6793">
                        <c:v>2.2186226851840321</c:v>
                      </c:pt>
                      <c:pt idx="6794">
                        <c:v>2.2188657407381971</c:v>
                      </c:pt>
                      <c:pt idx="6795">
                        <c:v>2.2191087962923621</c:v>
                      </c:pt>
                      <c:pt idx="6796">
                        <c:v>2.2193518518538031</c:v>
                      </c:pt>
                      <c:pt idx="6797">
                        <c:v>2.2195949074079682</c:v>
                      </c:pt>
                      <c:pt idx="6798">
                        <c:v>2.2198379629621332</c:v>
                      </c:pt>
                      <c:pt idx="6799">
                        <c:v>2.2200810185162982</c:v>
                      </c:pt>
                      <c:pt idx="6800">
                        <c:v>2.2203240740704633</c:v>
                      </c:pt>
                      <c:pt idx="6801">
                        <c:v>2.2205671296319043</c:v>
                      </c:pt>
                      <c:pt idx="6802">
                        <c:v>2.2208101851860693</c:v>
                      </c:pt>
                      <c:pt idx="6803">
                        <c:v>2.2210532407402344</c:v>
                      </c:pt>
                      <c:pt idx="6804">
                        <c:v>2.2212962962943994</c:v>
                      </c:pt>
                      <c:pt idx="6805">
                        <c:v>2.2215509259253441</c:v>
                      </c:pt>
                      <c:pt idx="6806">
                        <c:v>2.2217939814795091</c:v>
                      </c:pt>
                      <c:pt idx="6807">
                        <c:v>2.2220370370336742</c:v>
                      </c:pt>
                      <c:pt idx="6808">
                        <c:v>2.2222800925951152</c:v>
                      </c:pt>
                      <c:pt idx="6809">
                        <c:v>2.2225231481492802</c:v>
                      </c:pt>
                      <c:pt idx="6810">
                        <c:v>2.2227662037034452</c:v>
                      </c:pt>
                      <c:pt idx="6811">
                        <c:v>2.2230092592576103</c:v>
                      </c:pt>
                      <c:pt idx="6812">
                        <c:v>2.2232523148117753</c:v>
                      </c:pt>
                      <c:pt idx="6813">
                        <c:v>2.2234953703732163</c:v>
                      </c:pt>
                      <c:pt idx="6814">
                        <c:v>2.2237384259273814</c:v>
                      </c:pt>
                      <c:pt idx="6815">
                        <c:v>2.2239814814815464</c:v>
                      </c:pt>
                      <c:pt idx="6816">
                        <c:v>2.2242245370357114</c:v>
                      </c:pt>
                      <c:pt idx="6817">
                        <c:v>2.2244675925898765</c:v>
                      </c:pt>
                      <c:pt idx="6818">
                        <c:v>2.2247106481440415</c:v>
                      </c:pt>
                      <c:pt idx="6819">
                        <c:v>2.2249537037054825</c:v>
                      </c:pt>
                      <c:pt idx="6820">
                        <c:v>2.2251967592596475</c:v>
                      </c:pt>
                      <c:pt idx="6821">
                        <c:v>2.2254398148138126</c:v>
                      </c:pt>
                      <c:pt idx="6822">
                        <c:v>2.2256828703679776</c:v>
                      </c:pt>
                      <c:pt idx="6823">
                        <c:v>2.2259259259221427</c:v>
                      </c:pt>
                      <c:pt idx="6824">
                        <c:v>2.2261689814835837</c:v>
                      </c:pt>
                      <c:pt idx="6825">
                        <c:v>2.2264120370377487</c:v>
                      </c:pt>
                      <c:pt idx="6826">
                        <c:v>2.2266550925919137</c:v>
                      </c:pt>
                      <c:pt idx="6827">
                        <c:v>2.2268981481460788</c:v>
                      </c:pt>
                      <c:pt idx="6828">
                        <c:v>2.2271412037002438</c:v>
                      </c:pt>
                      <c:pt idx="6829">
                        <c:v>2.2273842592616848</c:v>
                      </c:pt>
                      <c:pt idx="6830">
                        <c:v>2.2276273148158499</c:v>
                      </c:pt>
                      <c:pt idx="6831">
                        <c:v>2.2278703703700149</c:v>
                      </c:pt>
                      <c:pt idx="6832">
                        <c:v>2.2281134259241799</c:v>
                      </c:pt>
                      <c:pt idx="6833">
                        <c:v>2.228356481478345</c:v>
                      </c:pt>
                      <c:pt idx="6834">
                        <c:v>2.228599537039786</c:v>
                      </c:pt>
                      <c:pt idx="6835">
                        <c:v>2.228842592593951</c:v>
                      </c:pt>
                      <c:pt idx="6836">
                        <c:v>2.2290856481481161</c:v>
                      </c:pt>
                      <c:pt idx="6837">
                        <c:v>2.2293287037022811</c:v>
                      </c:pt>
                      <c:pt idx="6838">
                        <c:v>2.2295717592564461</c:v>
                      </c:pt>
                      <c:pt idx="6839">
                        <c:v>2.2298148148178871</c:v>
                      </c:pt>
                      <c:pt idx="6840">
                        <c:v>2.2300578703720522</c:v>
                      </c:pt>
                      <c:pt idx="6841">
                        <c:v>2.2303009259262172</c:v>
                      </c:pt>
                      <c:pt idx="6842">
                        <c:v>2.2305439814803822</c:v>
                      </c:pt>
                      <c:pt idx="6843">
                        <c:v>2.2307870370345473</c:v>
                      </c:pt>
                      <c:pt idx="6844">
                        <c:v>2.2310300925887123</c:v>
                      </c:pt>
                      <c:pt idx="6845">
                        <c:v>2.2312731481501533</c:v>
                      </c:pt>
                      <c:pt idx="6846">
                        <c:v>2.2315162037043184</c:v>
                      </c:pt>
                      <c:pt idx="6847">
                        <c:v>2.2317592592584834</c:v>
                      </c:pt>
                      <c:pt idx="6848">
                        <c:v>2.2320023148126484</c:v>
                      </c:pt>
                      <c:pt idx="6849">
                        <c:v>2.2322453703668135</c:v>
                      </c:pt>
                      <c:pt idx="6850">
                        <c:v>2.2324884259282545</c:v>
                      </c:pt>
                      <c:pt idx="6851">
                        <c:v>2.2327314814824195</c:v>
                      </c:pt>
                      <c:pt idx="6852">
                        <c:v>2.2329745370365846</c:v>
                      </c:pt>
                      <c:pt idx="6853">
                        <c:v>2.2332175925907496</c:v>
                      </c:pt>
                      <c:pt idx="6854">
                        <c:v>2.2334722222216943</c:v>
                      </c:pt>
                      <c:pt idx="6855">
                        <c:v>2.2337152777758593</c:v>
                      </c:pt>
                      <c:pt idx="6856">
                        <c:v>2.2339583333300244</c:v>
                      </c:pt>
                      <c:pt idx="6857">
                        <c:v>2.2342013888914654</c:v>
                      </c:pt>
                      <c:pt idx="6858">
                        <c:v>2.2344444444456304</c:v>
                      </c:pt>
                      <c:pt idx="6859">
                        <c:v>2.2346874999997954</c:v>
                      </c:pt>
                      <c:pt idx="6860">
                        <c:v>2.2349305555539605</c:v>
                      </c:pt>
                      <c:pt idx="6861">
                        <c:v>2.2351736111081255</c:v>
                      </c:pt>
                      <c:pt idx="6862">
                        <c:v>2.2354166666695665</c:v>
                      </c:pt>
                      <c:pt idx="6863">
                        <c:v>2.2356597222237315</c:v>
                      </c:pt>
                      <c:pt idx="6864">
                        <c:v>2.2359027777778966</c:v>
                      </c:pt>
                      <c:pt idx="6865">
                        <c:v>2.2361458333320616</c:v>
                      </c:pt>
                      <c:pt idx="6866">
                        <c:v>2.2363888888862267</c:v>
                      </c:pt>
                      <c:pt idx="6867">
                        <c:v>2.2366319444403917</c:v>
                      </c:pt>
                      <c:pt idx="6868">
                        <c:v>2.2368750000018327</c:v>
                      </c:pt>
                      <c:pt idx="6869">
                        <c:v>2.2371180555559977</c:v>
                      </c:pt>
                      <c:pt idx="6870">
                        <c:v>2.2373611111101628</c:v>
                      </c:pt>
                      <c:pt idx="6871">
                        <c:v>2.2376041666643278</c:v>
                      </c:pt>
                      <c:pt idx="6872">
                        <c:v>2.2378472222184929</c:v>
                      </c:pt>
                      <c:pt idx="6873">
                        <c:v>2.2380902777799339</c:v>
                      </c:pt>
                      <c:pt idx="6874">
                        <c:v>2.2383333333340989</c:v>
                      </c:pt>
                      <c:pt idx="6875">
                        <c:v>2.2385763888882639</c:v>
                      </c:pt>
                      <c:pt idx="6876">
                        <c:v>2.238819444442429</c:v>
                      </c:pt>
                      <c:pt idx="6877">
                        <c:v>2.239062499996594</c:v>
                      </c:pt>
                      <c:pt idx="6878">
                        <c:v>2.239305555558035</c:v>
                      </c:pt>
                      <c:pt idx="6879">
                        <c:v>2.2395486111122</c:v>
                      </c:pt>
                      <c:pt idx="6880">
                        <c:v>2.2397916666663651</c:v>
                      </c:pt>
                      <c:pt idx="6881">
                        <c:v>2.2400347222205301</c:v>
                      </c:pt>
                      <c:pt idx="6882">
                        <c:v>2.2402777777746952</c:v>
                      </c:pt>
                      <c:pt idx="6883">
                        <c:v>2.2405208333361362</c:v>
                      </c:pt>
                      <c:pt idx="6884">
                        <c:v>2.2407638888903012</c:v>
                      </c:pt>
                      <c:pt idx="6885">
                        <c:v>2.2410069444444662</c:v>
                      </c:pt>
                      <c:pt idx="6886">
                        <c:v>2.2412499999986313</c:v>
                      </c:pt>
                      <c:pt idx="6887">
                        <c:v>2.2414930555527963</c:v>
                      </c:pt>
                      <c:pt idx="6888">
                        <c:v>2.2417361111142373</c:v>
                      </c:pt>
                      <c:pt idx="6889">
                        <c:v>2.2419791666684024</c:v>
                      </c:pt>
                      <c:pt idx="6890">
                        <c:v>2.2422222222225674</c:v>
                      </c:pt>
                      <c:pt idx="6891">
                        <c:v>2.2424652777767324</c:v>
                      </c:pt>
                      <c:pt idx="6892">
                        <c:v>2.2427083333308975</c:v>
                      </c:pt>
                      <c:pt idx="6893">
                        <c:v>2.2429513888850625</c:v>
                      </c:pt>
                      <c:pt idx="6894">
                        <c:v>2.2431944444465035</c:v>
                      </c:pt>
                      <c:pt idx="6895">
                        <c:v>2.2434375000006685</c:v>
                      </c:pt>
                      <c:pt idx="6896">
                        <c:v>2.2436805555548336</c:v>
                      </c:pt>
                      <c:pt idx="6897">
                        <c:v>2.2439236111089986</c:v>
                      </c:pt>
                      <c:pt idx="6898">
                        <c:v>2.2441666666631637</c:v>
                      </c:pt>
                      <c:pt idx="6899">
                        <c:v>2.2444097222246047</c:v>
                      </c:pt>
                      <c:pt idx="6900">
                        <c:v>2.2446527777787697</c:v>
                      </c:pt>
                      <c:pt idx="6901">
                        <c:v>2.2448958333329347</c:v>
                      </c:pt>
                      <c:pt idx="6902">
                        <c:v>2.2451504629638794</c:v>
                      </c:pt>
                      <c:pt idx="6903">
                        <c:v>2.2453935185180445</c:v>
                      </c:pt>
                      <c:pt idx="6904">
                        <c:v>2.2456365740722095</c:v>
                      </c:pt>
                      <c:pt idx="6905">
                        <c:v>2.2458796296263746</c:v>
                      </c:pt>
                      <c:pt idx="6906">
                        <c:v>2.2461226851878155</c:v>
                      </c:pt>
                      <c:pt idx="6907">
                        <c:v>2.2463657407419806</c:v>
                      </c:pt>
                      <c:pt idx="6908">
                        <c:v>2.2466087962961456</c:v>
                      </c:pt>
                      <c:pt idx="6909">
                        <c:v>2.2468518518503107</c:v>
                      </c:pt>
                      <c:pt idx="6910">
                        <c:v>2.2470949074044757</c:v>
                      </c:pt>
                      <c:pt idx="6911">
                        <c:v>2.2473379629659167</c:v>
                      </c:pt>
                      <c:pt idx="6912">
                        <c:v>2.2475810185200817</c:v>
                      </c:pt>
                      <c:pt idx="6913">
                        <c:v>2.2478240740742468</c:v>
                      </c:pt>
                      <c:pt idx="6914">
                        <c:v>2.2480671296284118</c:v>
                      </c:pt>
                      <c:pt idx="6915">
                        <c:v>2.2483101851825769</c:v>
                      </c:pt>
                      <c:pt idx="6916">
                        <c:v>2.2485532407367419</c:v>
                      </c:pt>
                      <c:pt idx="6917">
                        <c:v>2.2487962962981829</c:v>
                      </c:pt>
                      <c:pt idx="6918">
                        <c:v>2.2490393518523479</c:v>
                      </c:pt>
                      <c:pt idx="6919">
                        <c:v>2.249282407406513</c:v>
                      </c:pt>
                      <c:pt idx="6920">
                        <c:v>2.249525462960678</c:v>
                      </c:pt>
                      <c:pt idx="6921">
                        <c:v>2.2497685185148431</c:v>
                      </c:pt>
                      <c:pt idx="6922">
                        <c:v>2.250011574076284</c:v>
                      </c:pt>
                      <c:pt idx="6923">
                        <c:v>2.2502546296304491</c:v>
                      </c:pt>
                      <c:pt idx="6924">
                        <c:v>2.2504976851846141</c:v>
                      </c:pt>
                      <c:pt idx="6925">
                        <c:v>2.2507407407387792</c:v>
                      </c:pt>
                      <c:pt idx="6926">
                        <c:v>2.2509837962929442</c:v>
                      </c:pt>
                      <c:pt idx="6927">
                        <c:v>2.2512268518543852</c:v>
                      </c:pt>
                      <c:pt idx="6928">
                        <c:v>2.2514699074085502</c:v>
                      </c:pt>
                      <c:pt idx="6929">
                        <c:v>2.2517129629627153</c:v>
                      </c:pt>
                      <c:pt idx="6930">
                        <c:v>2.2519560185168803</c:v>
                      </c:pt>
                      <c:pt idx="6931">
                        <c:v>2.2521990740710454</c:v>
                      </c:pt>
                      <c:pt idx="6932">
                        <c:v>2.2524421296324864</c:v>
                      </c:pt>
                      <c:pt idx="6933">
                        <c:v>2.2526851851866514</c:v>
                      </c:pt>
                      <c:pt idx="6934">
                        <c:v>2.2529282407408164</c:v>
                      </c:pt>
                      <c:pt idx="6935">
                        <c:v>2.2531712962949815</c:v>
                      </c:pt>
                      <c:pt idx="6936">
                        <c:v>2.2534143518491465</c:v>
                      </c:pt>
                      <c:pt idx="6937">
                        <c:v>2.2536574074033116</c:v>
                      </c:pt>
                      <c:pt idx="6938">
                        <c:v>2.2539004629647525</c:v>
                      </c:pt>
                      <c:pt idx="6939">
                        <c:v>2.2541435185189176</c:v>
                      </c:pt>
                      <c:pt idx="6940">
                        <c:v>2.2543865740730826</c:v>
                      </c:pt>
                      <c:pt idx="6941">
                        <c:v>2.2546296296272477</c:v>
                      </c:pt>
                      <c:pt idx="6942">
                        <c:v>2.2548726851814127</c:v>
                      </c:pt>
                      <c:pt idx="6943">
                        <c:v>2.2551157407428537</c:v>
                      </c:pt>
                      <c:pt idx="6944">
                        <c:v>2.2553587962970187</c:v>
                      </c:pt>
                      <c:pt idx="6945">
                        <c:v>2.2556018518511838</c:v>
                      </c:pt>
                      <c:pt idx="6946">
                        <c:v>2.2558449074053488</c:v>
                      </c:pt>
                      <c:pt idx="6947">
                        <c:v>2.2560879629595139</c:v>
                      </c:pt>
                      <c:pt idx="6948">
                        <c:v>2.2563310185209549</c:v>
                      </c:pt>
                      <c:pt idx="6949">
                        <c:v>2.2565740740751199</c:v>
                      </c:pt>
                      <c:pt idx="6950">
                        <c:v>2.2568287037060646</c:v>
                      </c:pt>
                      <c:pt idx="6951">
                        <c:v>2.2570717592602296</c:v>
                      </c:pt>
                      <c:pt idx="6952">
                        <c:v>2.2573148148143947</c:v>
                      </c:pt>
                      <c:pt idx="6953">
                        <c:v>2.2575578703685597</c:v>
                      </c:pt>
                      <c:pt idx="6954">
                        <c:v>2.2578009259227247</c:v>
                      </c:pt>
                      <c:pt idx="6955">
                        <c:v>2.2580439814841657</c:v>
                      </c:pt>
                      <c:pt idx="6956">
                        <c:v>2.2582870370383308</c:v>
                      </c:pt>
                      <c:pt idx="6957">
                        <c:v>2.2585300925924958</c:v>
                      </c:pt>
                      <c:pt idx="6958">
                        <c:v>2.2587731481466609</c:v>
                      </c:pt>
                      <c:pt idx="6959">
                        <c:v>2.2590162037008259</c:v>
                      </c:pt>
                      <c:pt idx="6960">
                        <c:v>2.2592592592622669</c:v>
                      </c:pt>
                      <c:pt idx="6961">
                        <c:v>2.2595023148164319</c:v>
                      </c:pt>
                      <c:pt idx="6962">
                        <c:v>2.259745370370597</c:v>
                      </c:pt>
                      <c:pt idx="6963">
                        <c:v>2.259988425924762</c:v>
                      </c:pt>
                      <c:pt idx="6964">
                        <c:v>2.2602314814789271</c:v>
                      </c:pt>
                      <c:pt idx="6965">
                        <c:v>2.2604745370330921</c:v>
                      </c:pt>
                      <c:pt idx="6966">
                        <c:v>2.2607175925945331</c:v>
                      </c:pt>
                      <c:pt idx="6967">
                        <c:v>2.2609606481486981</c:v>
                      </c:pt>
                      <c:pt idx="6968">
                        <c:v>2.2612037037028632</c:v>
                      </c:pt>
                      <c:pt idx="6969">
                        <c:v>2.2614467592570282</c:v>
                      </c:pt>
                      <c:pt idx="6970">
                        <c:v>2.2616898148111932</c:v>
                      </c:pt>
                      <c:pt idx="6971">
                        <c:v>2.2619328703726342</c:v>
                      </c:pt>
                      <c:pt idx="6972">
                        <c:v>2.2621759259267993</c:v>
                      </c:pt>
                      <c:pt idx="6973">
                        <c:v>2.2624189814809643</c:v>
                      </c:pt>
                      <c:pt idx="6974">
                        <c:v>2.2626620370351294</c:v>
                      </c:pt>
                      <c:pt idx="6975">
                        <c:v>2.2629050925892944</c:v>
                      </c:pt>
                      <c:pt idx="6976">
                        <c:v>2.2631481481507354</c:v>
                      </c:pt>
                      <c:pt idx="6977">
                        <c:v>2.2633912037049004</c:v>
                      </c:pt>
                      <c:pt idx="6978">
                        <c:v>2.2636342592590655</c:v>
                      </c:pt>
                      <c:pt idx="6979">
                        <c:v>2.2638773148132305</c:v>
                      </c:pt>
                      <c:pt idx="6980">
                        <c:v>2.2641203703673956</c:v>
                      </c:pt>
                      <c:pt idx="6981">
                        <c:v>2.2643634259288365</c:v>
                      </c:pt>
                      <c:pt idx="6982">
                        <c:v>2.2646064814830016</c:v>
                      </c:pt>
                      <c:pt idx="6983">
                        <c:v>2.2648495370371666</c:v>
                      </c:pt>
                      <c:pt idx="6984">
                        <c:v>2.2650925925913317</c:v>
                      </c:pt>
                      <c:pt idx="6985">
                        <c:v>2.2653356481454967</c:v>
                      </c:pt>
                      <c:pt idx="6986">
                        <c:v>2.2655787036996617</c:v>
                      </c:pt>
                      <c:pt idx="6987">
                        <c:v>2.2658217592611027</c:v>
                      </c:pt>
                      <c:pt idx="6988">
                        <c:v>2.2660648148152678</c:v>
                      </c:pt>
                      <c:pt idx="6989">
                        <c:v>2.2663078703694328</c:v>
                      </c:pt>
                      <c:pt idx="6990">
                        <c:v>2.2665509259235979</c:v>
                      </c:pt>
                      <c:pt idx="6991">
                        <c:v>2.2667939814777629</c:v>
                      </c:pt>
                      <c:pt idx="6992">
                        <c:v>2.2670370370392039</c:v>
                      </c:pt>
                      <c:pt idx="6993">
                        <c:v>2.2672800925933689</c:v>
                      </c:pt>
                      <c:pt idx="6994">
                        <c:v>2.267523148147534</c:v>
                      </c:pt>
                      <c:pt idx="6995">
                        <c:v>2.267766203701699</c:v>
                      </c:pt>
                      <c:pt idx="6996">
                        <c:v>2.2680092592558641</c:v>
                      </c:pt>
                      <c:pt idx="6997">
                        <c:v>2.268252314817305</c:v>
                      </c:pt>
                      <c:pt idx="6998">
                        <c:v>2.2684953703714701</c:v>
                      </c:pt>
                      <c:pt idx="6999">
                        <c:v>2.2687500000024148</c:v>
                      </c:pt>
                      <c:pt idx="7000">
                        <c:v>2.2689930555565798</c:v>
                      </c:pt>
                      <c:pt idx="7001">
                        <c:v>2.2692361111107449</c:v>
                      </c:pt>
                      <c:pt idx="7002">
                        <c:v>2.2694791666649099</c:v>
                      </c:pt>
                      <c:pt idx="7003">
                        <c:v>2.2697222222190749</c:v>
                      </c:pt>
                      <c:pt idx="7004">
                        <c:v>2.2699652777805159</c:v>
                      </c:pt>
                      <c:pt idx="7005">
                        <c:v>2.270208333334681</c:v>
                      </c:pt>
                      <c:pt idx="7006">
                        <c:v>2.270451388888846</c:v>
                      </c:pt>
                      <c:pt idx="7007">
                        <c:v>2.2706944444430111</c:v>
                      </c:pt>
                      <c:pt idx="7008">
                        <c:v>2.2709374999971761</c:v>
                      </c:pt>
                      <c:pt idx="7009">
                        <c:v>2.2711805555586171</c:v>
                      </c:pt>
                      <c:pt idx="7010">
                        <c:v>2.2714236111127821</c:v>
                      </c:pt>
                      <c:pt idx="7011">
                        <c:v>2.2716666666669472</c:v>
                      </c:pt>
                      <c:pt idx="7012">
                        <c:v>2.2719097222211122</c:v>
                      </c:pt>
                      <c:pt idx="7013">
                        <c:v>2.2721527777752772</c:v>
                      </c:pt>
                      <c:pt idx="7014">
                        <c:v>2.2723958333294423</c:v>
                      </c:pt>
                      <c:pt idx="7015">
                        <c:v>2.2726388888908833</c:v>
                      </c:pt>
                      <c:pt idx="7016">
                        <c:v>2.2728819444450483</c:v>
                      </c:pt>
                      <c:pt idx="7017">
                        <c:v>2.2731249999992134</c:v>
                      </c:pt>
                      <c:pt idx="7018">
                        <c:v>2.2733680555533784</c:v>
                      </c:pt>
                      <c:pt idx="7019">
                        <c:v>2.2736111111075434</c:v>
                      </c:pt>
                      <c:pt idx="7020">
                        <c:v>2.2738541666689844</c:v>
                      </c:pt>
                      <c:pt idx="7021">
                        <c:v>2.2740972222231495</c:v>
                      </c:pt>
                      <c:pt idx="7022">
                        <c:v>2.2743402777773145</c:v>
                      </c:pt>
                      <c:pt idx="7023">
                        <c:v>2.2745833333314796</c:v>
                      </c:pt>
                      <c:pt idx="7024">
                        <c:v>2.2748263888856446</c:v>
                      </c:pt>
                      <c:pt idx="7025">
                        <c:v>2.2750694444470856</c:v>
                      </c:pt>
                      <c:pt idx="7026">
                        <c:v>2.2753125000012506</c:v>
                      </c:pt>
                      <c:pt idx="7027">
                        <c:v>2.2755555555554157</c:v>
                      </c:pt>
                      <c:pt idx="7028">
                        <c:v>2.2757986111095807</c:v>
                      </c:pt>
                      <c:pt idx="7029">
                        <c:v>2.2760416666637457</c:v>
                      </c:pt>
                      <c:pt idx="7030">
                        <c:v>2.2762847222251867</c:v>
                      </c:pt>
                      <c:pt idx="7031">
                        <c:v>2.2765277777793518</c:v>
                      </c:pt>
                      <c:pt idx="7032">
                        <c:v>2.2767708333335168</c:v>
                      </c:pt>
                      <c:pt idx="7033">
                        <c:v>2.2770138888876819</c:v>
                      </c:pt>
                      <c:pt idx="7034">
                        <c:v>2.2772569444418469</c:v>
                      </c:pt>
                      <c:pt idx="7035">
                        <c:v>2.2774999999960119</c:v>
                      </c:pt>
                      <c:pt idx="7036">
                        <c:v>2.2777430555574529</c:v>
                      </c:pt>
                      <c:pt idx="7037">
                        <c:v>2.277986111111618</c:v>
                      </c:pt>
                      <c:pt idx="7038">
                        <c:v>2.278229166665783</c:v>
                      </c:pt>
                      <c:pt idx="7039">
                        <c:v>2.2784722222199481</c:v>
                      </c:pt>
                      <c:pt idx="7040">
                        <c:v>2.2787152777741131</c:v>
                      </c:pt>
                      <c:pt idx="7041">
                        <c:v>2.2789583333355541</c:v>
                      </c:pt>
                      <c:pt idx="7042">
                        <c:v>2.2792013888897191</c:v>
                      </c:pt>
                      <c:pt idx="7043">
                        <c:v>2.2794444444438842</c:v>
                      </c:pt>
                      <c:pt idx="7044">
                        <c:v>2.2796874999980492</c:v>
                      </c:pt>
                      <c:pt idx="7045">
                        <c:v>2.2799305555522142</c:v>
                      </c:pt>
                      <c:pt idx="7046">
                        <c:v>2.2801736111136552</c:v>
                      </c:pt>
                      <c:pt idx="7047">
                        <c:v>2.280428240737324</c:v>
                      </c:pt>
                      <c:pt idx="7048">
                        <c:v>2.280671296298765</c:v>
                      </c:pt>
                      <c:pt idx="7049">
                        <c:v>2.28091435185293</c:v>
                      </c:pt>
                      <c:pt idx="7050">
                        <c:v>2.2811574074070951</c:v>
                      </c:pt>
                      <c:pt idx="7051">
                        <c:v>2.2814004629612601</c:v>
                      </c:pt>
                      <c:pt idx="7052">
                        <c:v>2.2816435185154251</c:v>
                      </c:pt>
                      <c:pt idx="7053">
                        <c:v>2.2818865740768661</c:v>
                      </c:pt>
                      <c:pt idx="7054">
                        <c:v>2.2821296296310312</c:v>
                      </c:pt>
                      <c:pt idx="7055">
                        <c:v>2.2823726851851962</c:v>
                      </c:pt>
                      <c:pt idx="7056">
                        <c:v>2.2826157407393612</c:v>
                      </c:pt>
                      <c:pt idx="7057">
                        <c:v>2.2828587962935263</c:v>
                      </c:pt>
                      <c:pt idx="7058">
                        <c:v>2.2831018518549673</c:v>
                      </c:pt>
                      <c:pt idx="7059">
                        <c:v>2.2833449074091323</c:v>
                      </c:pt>
                      <c:pt idx="7060">
                        <c:v>2.2835879629632974</c:v>
                      </c:pt>
                      <c:pt idx="7061">
                        <c:v>2.2838310185174624</c:v>
                      </c:pt>
                      <c:pt idx="7062">
                        <c:v>2.2840740740716274</c:v>
                      </c:pt>
                      <c:pt idx="7063">
                        <c:v>2.2843171296257925</c:v>
                      </c:pt>
                      <c:pt idx="7064">
                        <c:v>2.2845601851872335</c:v>
                      </c:pt>
                      <c:pt idx="7065">
                        <c:v>2.2848032407413985</c:v>
                      </c:pt>
                      <c:pt idx="7066">
                        <c:v>2.2850462962955636</c:v>
                      </c:pt>
                      <c:pt idx="7067">
                        <c:v>2.2852893518497286</c:v>
                      </c:pt>
                      <c:pt idx="7068">
                        <c:v>2.2855324074038936</c:v>
                      </c:pt>
                      <c:pt idx="7069">
                        <c:v>2.2857754629653346</c:v>
                      </c:pt>
                      <c:pt idx="7070">
                        <c:v>2.2860185185194997</c:v>
                      </c:pt>
                      <c:pt idx="7071">
                        <c:v>2.2862615740736647</c:v>
                      </c:pt>
                      <c:pt idx="7072">
                        <c:v>2.2865046296278297</c:v>
                      </c:pt>
                      <c:pt idx="7073">
                        <c:v>2.2867476851819948</c:v>
                      </c:pt>
                      <c:pt idx="7074">
                        <c:v>2.2869907407434358</c:v>
                      </c:pt>
                      <c:pt idx="7075">
                        <c:v>2.2872337962976008</c:v>
                      </c:pt>
                      <c:pt idx="7076">
                        <c:v>2.2874768518517659</c:v>
                      </c:pt>
                      <c:pt idx="7077">
                        <c:v>2.2877199074059309</c:v>
                      </c:pt>
                      <c:pt idx="7078">
                        <c:v>2.2879629629600959</c:v>
                      </c:pt>
                      <c:pt idx="7079">
                        <c:v>2.2882060185215369</c:v>
                      </c:pt>
                      <c:pt idx="7080">
                        <c:v>2.288449074075702</c:v>
                      </c:pt>
                      <c:pt idx="7081">
                        <c:v>2.288692129629867</c:v>
                      </c:pt>
                      <c:pt idx="7082">
                        <c:v>2.2889351851840321</c:v>
                      </c:pt>
                      <c:pt idx="7083">
                        <c:v>2.2891782407381971</c:v>
                      </c:pt>
                      <c:pt idx="7084">
                        <c:v>2.2894212962923621</c:v>
                      </c:pt>
                      <c:pt idx="7085">
                        <c:v>2.2896643518538031</c:v>
                      </c:pt>
                      <c:pt idx="7086">
                        <c:v>2.2899074074079682</c:v>
                      </c:pt>
                      <c:pt idx="7087">
                        <c:v>2.2901504629621332</c:v>
                      </c:pt>
                      <c:pt idx="7088">
                        <c:v>2.2903935185162982</c:v>
                      </c:pt>
                      <c:pt idx="7089">
                        <c:v>2.2906365740704633</c:v>
                      </c:pt>
                      <c:pt idx="7090">
                        <c:v>2.2908796296319043</c:v>
                      </c:pt>
                      <c:pt idx="7091">
                        <c:v>2.2911226851860693</c:v>
                      </c:pt>
                      <c:pt idx="7092">
                        <c:v>2.2913657407402344</c:v>
                      </c:pt>
                      <c:pt idx="7093">
                        <c:v>2.2916087962943994</c:v>
                      </c:pt>
                      <c:pt idx="7094">
                        <c:v>2.2918518518485644</c:v>
                      </c:pt>
                      <c:pt idx="7095">
                        <c:v>2.2920949074100054</c:v>
                      </c:pt>
                      <c:pt idx="7096">
                        <c:v>2.2923495370336742</c:v>
                      </c:pt>
                      <c:pt idx="7097">
                        <c:v>2.2925925925951152</c:v>
                      </c:pt>
                      <c:pt idx="7098">
                        <c:v>2.2928356481492802</c:v>
                      </c:pt>
                      <c:pt idx="7099">
                        <c:v>2.2930787037034452</c:v>
                      </c:pt>
                      <c:pt idx="7100">
                        <c:v>2.2933217592576103</c:v>
                      </c:pt>
                      <c:pt idx="7101">
                        <c:v>2.2935648148117753</c:v>
                      </c:pt>
                      <c:pt idx="7102">
                        <c:v>2.2938078703732163</c:v>
                      </c:pt>
                      <c:pt idx="7103">
                        <c:v>2.2940509259273814</c:v>
                      </c:pt>
                      <c:pt idx="7104">
                        <c:v>2.2942939814815464</c:v>
                      </c:pt>
                      <c:pt idx="7105">
                        <c:v>2.2945370370357114</c:v>
                      </c:pt>
                      <c:pt idx="7106">
                        <c:v>2.2947800925898765</c:v>
                      </c:pt>
                      <c:pt idx="7107">
                        <c:v>2.2950231481440415</c:v>
                      </c:pt>
                      <c:pt idx="7108">
                        <c:v>2.2952662037054825</c:v>
                      </c:pt>
                      <c:pt idx="7109">
                        <c:v>2.2955092592596475</c:v>
                      </c:pt>
                      <c:pt idx="7110">
                        <c:v>2.2957523148138126</c:v>
                      </c:pt>
                      <c:pt idx="7111">
                        <c:v>2.2959953703679776</c:v>
                      </c:pt>
                      <c:pt idx="7112">
                        <c:v>2.2962384259221427</c:v>
                      </c:pt>
                      <c:pt idx="7113">
                        <c:v>2.2964814814835837</c:v>
                      </c:pt>
                      <c:pt idx="7114">
                        <c:v>2.2967245370377487</c:v>
                      </c:pt>
                      <c:pt idx="7115">
                        <c:v>2.2969675925919137</c:v>
                      </c:pt>
                      <c:pt idx="7116">
                        <c:v>2.2972106481460788</c:v>
                      </c:pt>
                      <c:pt idx="7117">
                        <c:v>2.2974537037002438</c:v>
                      </c:pt>
                      <c:pt idx="7118">
                        <c:v>2.2976967592616848</c:v>
                      </c:pt>
                      <c:pt idx="7119">
                        <c:v>2.2979398148158499</c:v>
                      </c:pt>
                      <c:pt idx="7120">
                        <c:v>2.2981828703700149</c:v>
                      </c:pt>
                      <c:pt idx="7121">
                        <c:v>2.2984259259241799</c:v>
                      </c:pt>
                      <c:pt idx="7122">
                        <c:v>2.298668981478345</c:v>
                      </c:pt>
                      <c:pt idx="7123">
                        <c:v>2.298912037039786</c:v>
                      </c:pt>
                      <c:pt idx="7124">
                        <c:v>2.299155092593951</c:v>
                      </c:pt>
                      <c:pt idx="7125">
                        <c:v>2.2993981481481161</c:v>
                      </c:pt>
                      <c:pt idx="7126">
                        <c:v>2.2996412037022811</c:v>
                      </c:pt>
                      <c:pt idx="7127">
                        <c:v>2.2998842592564461</c:v>
                      </c:pt>
                      <c:pt idx="7128">
                        <c:v>2.3001273148178871</c:v>
                      </c:pt>
                      <c:pt idx="7129">
                        <c:v>2.3003703703720522</c:v>
                      </c:pt>
                      <c:pt idx="7130">
                        <c:v>2.3006134259262172</c:v>
                      </c:pt>
                      <c:pt idx="7131">
                        <c:v>2.3008564814803822</c:v>
                      </c:pt>
                      <c:pt idx="7132">
                        <c:v>2.3010995370345473</c:v>
                      </c:pt>
                      <c:pt idx="7133">
                        <c:v>2.3013425925887123</c:v>
                      </c:pt>
                      <c:pt idx="7134">
                        <c:v>2.3015856481501533</c:v>
                      </c:pt>
                      <c:pt idx="7135">
                        <c:v>2.3018287037043184</c:v>
                      </c:pt>
                      <c:pt idx="7136">
                        <c:v>2.3020717592584834</c:v>
                      </c:pt>
                      <c:pt idx="7137">
                        <c:v>2.3023148148126484</c:v>
                      </c:pt>
                      <c:pt idx="7138">
                        <c:v>2.3025578703668135</c:v>
                      </c:pt>
                      <c:pt idx="7139">
                        <c:v>2.3028009259282545</c:v>
                      </c:pt>
                      <c:pt idx="7140">
                        <c:v>2.3030439814824195</c:v>
                      </c:pt>
                      <c:pt idx="7141">
                        <c:v>2.3032870370365846</c:v>
                      </c:pt>
                      <c:pt idx="7142">
                        <c:v>2.3035300925907496</c:v>
                      </c:pt>
                      <c:pt idx="7143">
                        <c:v>2.3037731481449146</c:v>
                      </c:pt>
                      <c:pt idx="7144">
                        <c:v>2.3040277777758593</c:v>
                      </c:pt>
                      <c:pt idx="7145">
                        <c:v>2.3042708333300244</c:v>
                      </c:pt>
                      <c:pt idx="7146">
                        <c:v>2.3045138888914654</c:v>
                      </c:pt>
                      <c:pt idx="7147">
                        <c:v>2.3047569444456304</c:v>
                      </c:pt>
                      <c:pt idx="7148">
                        <c:v>2.3049999999997954</c:v>
                      </c:pt>
                      <c:pt idx="7149">
                        <c:v>2.3052430555539605</c:v>
                      </c:pt>
                      <c:pt idx="7150">
                        <c:v>2.3054861111081255</c:v>
                      </c:pt>
                      <c:pt idx="7151">
                        <c:v>2.3057291666695665</c:v>
                      </c:pt>
                      <c:pt idx="7152">
                        <c:v>2.3059722222237315</c:v>
                      </c:pt>
                      <c:pt idx="7153">
                        <c:v>2.3062152777778966</c:v>
                      </c:pt>
                      <c:pt idx="7154">
                        <c:v>2.3064583333320616</c:v>
                      </c:pt>
                      <c:pt idx="7155">
                        <c:v>2.3067013888862267</c:v>
                      </c:pt>
                      <c:pt idx="7156">
                        <c:v>2.3069444444403917</c:v>
                      </c:pt>
                      <c:pt idx="7157">
                        <c:v>2.3071875000018327</c:v>
                      </c:pt>
                      <c:pt idx="7158">
                        <c:v>2.3074305555559977</c:v>
                      </c:pt>
                      <c:pt idx="7159">
                        <c:v>2.3076736111101628</c:v>
                      </c:pt>
                      <c:pt idx="7160">
                        <c:v>2.3079166666643278</c:v>
                      </c:pt>
                      <c:pt idx="7161">
                        <c:v>2.3081597222184929</c:v>
                      </c:pt>
                      <c:pt idx="7162">
                        <c:v>2.3084027777799339</c:v>
                      </c:pt>
                      <c:pt idx="7163">
                        <c:v>2.3086458333340989</c:v>
                      </c:pt>
                      <c:pt idx="7164">
                        <c:v>2.3088888888882639</c:v>
                      </c:pt>
                      <c:pt idx="7165">
                        <c:v>2.309131944442429</c:v>
                      </c:pt>
                      <c:pt idx="7166">
                        <c:v>2.309374999996594</c:v>
                      </c:pt>
                      <c:pt idx="7167">
                        <c:v>2.309618055558035</c:v>
                      </c:pt>
                      <c:pt idx="7168">
                        <c:v>2.3098611111122</c:v>
                      </c:pt>
                      <c:pt idx="7169">
                        <c:v>2.3101041666663651</c:v>
                      </c:pt>
                      <c:pt idx="7170">
                        <c:v>2.3103472222205301</c:v>
                      </c:pt>
                      <c:pt idx="7171">
                        <c:v>2.3105902777746952</c:v>
                      </c:pt>
                      <c:pt idx="7172">
                        <c:v>2.3108333333361362</c:v>
                      </c:pt>
                      <c:pt idx="7173">
                        <c:v>2.3110763888903012</c:v>
                      </c:pt>
                      <c:pt idx="7174">
                        <c:v>2.3113194444444662</c:v>
                      </c:pt>
                      <c:pt idx="7175">
                        <c:v>2.3115624999986313</c:v>
                      </c:pt>
                      <c:pt idx="7176">
                        <c:v>2.3118055555527963</c:v>
                      </c:pt>
                      <c:pt idx="7177">
                        <c:v>2.3120486111142373</c:v>
                      </c:pt>
                      <c:pt idx="7178">
                        <c:v>2.3122916666684024</c:v>
                      </c:pt>
                      <c:pt idx="7179">
                        <c:v>2.3125347222225674</c:v>
                      </c:pt>
                      <c:pt idx="7180">
                        <c:v>2.3127777777767324</c:v>
                      </c:pt>
                      <c:pt idx="7181">
                        <c:v>2.3130208333308975</c:v>
                      </c:pt>
                      <c:pt idx="7182">
                        <c:v>2.3132638888850625</c:v>
                      </c:pt>
                      <c:pt idx="7183">
                        <c:v>2.3135069444465035</c:v>
                      </c:pt>
                      <c:pt idx="7184">
                        <c:v>2.3137500000006685</c:v>
                      </c:pt>
                      <c:pt idx="7185">
                        <c:v>2.3139930555548336</c:v>
                      </c:pt>
                      <c:pt idx="7186">
                        <c:v>2.3142361111089986</c:v>
                      </c:pt>
                      <c:pt idx="7187">
                        <c:v>2.3144791666631637</c:v>
                      </c:pt>
                      <c:pt idx="7188">
                        <c:v>2.3147222222246047</c:v>
                      </c:pt>
                      <c:pt idx="7189">
                        <c:v>2.3149652777787697</c:v>
                      </c:pt>
                      <c:pt idx="7190">
                        <c:v>2.3152083333329347</c:v>
                      </c:pt>
                      <c:pt idx="7191">
                        <c:v>2.3154513888870998</c:v>
                      </c:pt>
                      <c:pt idx="7192">
                        <c:v>2.3157060185180445</c:v>
                      </c:pt>
                      <c:pt idx="7193">
                        <c:v>2.3159490740722095</c:v>
                      </c:pt>
                      <c:pt idx="7194">
                        <c:v>2.3161921296263746</c:v>
                      </c:pt>
                      <c:pt idx="7195">
                        <c:v>2.3164351851878155</c:v>
                      </c:pt>
                      <c:pt idx="7196">
                        <c:v>2.3166782407419806</c:v>
                      </c:pt>
                      <c:pt idx="7197">
                        <c:v>2.3169212962961456</c:v>
                      </c:pt>
                      <c:pt idx="7198">
                        <c:v>2.3171643518503107</c:v>
                      </c:pt>
                      <c:pt idx="7199">
                        <c:v>2.3174074074044757</c:v>
                      </c:pt>
                      <c:pt idx="7200">
                        <c:v>2.3176504629659167</c:v>
                      </c:pt>
                      <c:pt idx="7201">
                        <c:v>2.3178935185200817</c:v>
                      </c:pt>
                      <c:pt idx="7202">
                        <c:v>2.3181365740742468</c:v>
                      </c:pt>
                      <c:pt idx="7203">
                        <c:v>2.3183796296284118</c:v>
                      </c:pt>
                      <c:pt idx="7204">
                        <c:v>2.3186226851825769</c:v>
                      </c:pt>
                      <c:pt idx="7205">
                        <c:v>2.3188657407367419</c:v>
                      </c:pt>
                      <c:pt idx="7206">
                        <c:v>2.3191087962981829</c:v>
                      </c:pt>
                      <c:pt idx="7207">
                        <c:v>2.3193518518523479</c:v>
                      </c:pt>
                      <c:pt idx="7208">
                        <c:v>2.319594907406513</c:v>
                      </c:pt>
                      <c:pt idx="7209">
                        <c:v>2.319837962960678</c:v>
                      </c:pt>
                      <c:pt idx="7210">
                        <c:v>2.3200810185148431</c:v>
                      </c:pt>
                      <c:pt idx="7211">
                        <c:v>2.320324074076284</c:v>
                      </c:pt>
                      <c:pt idx="7212">
                        <c:v>2.3205671296304491</c:v>
                      </c:pt>
                      <c:pt idx="7213">
                        <c:v>2.3208101851846141</c:v>
                      </c:pt>
                      <c:pt idx="7214">
                        <c:v>2.3210532407387792</c:v>
                      </c:pt>
                      <c:pt idx="7215">
                        <c:v>2.3212962962929442</c:v>
                      </c:pt>
                      <c:pt idx="7216">
                        <c:v>2.3215393518543852</c:v>
                      </c:pt>
                      <c:pt idx="7217">
                        <c:v>2.3217824074085502</c:v>
                      </c:pt>
                      <c:pt idx="7218">
                        <c:v>2.3220254629627153</c:v>
                      </c:pt>
                      <c:pt idx="7219">
                        <c:v>2.3222685185168803</c:v>
                      </c:pt>
                      <c:pt idx="7220">
                        <c:v>2.3225115740710454</c:v>
                      </c:pt>
                      <c:pt idx="7221">
                        <c:v>2.3227546296324864</c:v>
                      </c:pt>
                      <c:pt idx="7222">
                        <c:v>2.3229976851866514</c:v>
                      </c:pt>
                      <c:pt idx="7223">
                        <c:v>2.3232407407408164</c:v>
                      </c:pt>
                      <c:pt idx="7224">
                        <c:v>2.3234837962949815</c:v>
                      </c:pt>
                      <c:pt idx="7225">
                        <c:v>2.3237268518491465</c:v>
                      </c:pt>
                      <c:pt idx="7226">
                        <c:v>2.3239699074033116</c:v>
                      </c:pt>
                      <c:pt idx="7227">
                        <c:v>2.3242129629647525</c:v>
                      </c:pt>
                      <c:pt idx="7228">
                        <c:v>2.3244560185189176</c:v>
                      </c:pt>
                      <c:pt idx="7229">
                        <c:v>2.3246990740730826</c:v>
                      </c:pt>
                      <c:pt idx="7230">
                        <c:v>2.3249421296272477</c:v>
                      </c:pt>
                      <c:pt idx="7231">
                        <c:v>2.3251851851814127</c:v>
                      </c:pt>
                      <c:pt idx="7232">
                        <c:v>2.3254282407428537</c:v>
                      </c:pt>
                      <c:pt idx="7233">
                        <c:v>2.3256712962970187</c:v>
                      </c:pt>
                      <c:pt idx="7234">
                        <c:v>2.3259143518511838</c:v>
                      </c:pt>
                      <c:pt idx="7235">
                        <c:v>2.3261574074053488</c:v>
                      </c:pt>
                      <c:pt idx="7236">
                        <c:v>2.3264004629595139</c:v>
                      </c:pt>
                      <c:pt idx="7237">
                        <c:v>2.3266435185209549</c:v>
                      </c:pt>
                      <c:pt idx="7238">
                        <c:v>2.3268865740751199</c:v>
                      </c:pt>
                      <c:pt idx="7239">
                        <c:v>2.3271296296292849</c:v>
                      </c:pt>
                      <c:pt idx="7240">
                        <c:v>2.32737268518345</c:v>
                      </c:pt>
                      <c:pt idx="7241">
                        <c:v>2.3276273148143947</c:v>
                      </c:pt>
                      <c:pt idx="7242">
                        <c:v>2.3278703703685597</c:v>
                      </c:pt>
                      <c:pt idx="7243">
                        <c:v>2.3281134259227247</c:v>
                      </c:pt>
                      <c:pt idx="7244">
                        <c:v>2.3283564814841657</c:v>
                      </c:pt>
                      <c:pt idx="7245">
                        <c:v>2.3285995370383308</c:v>
                      </c:pt>
                      <c:pt idx="7246">
                        <c:v>2.3288425925924958</c:v>
                      </c:pt>
                      <c:pt idx="7247">
                        <c:v>2.3290856481466609</c:v>
                      </c:pt>
                      <c:pt idx="7248">
                        <c:v>2.3293287037008259</c:v>
                      </c:pt>
                      <c:pt idx="7249">
                        <c:v>2.3295717592622669</c:v>
                      </c:pt>
                      <c:pt idx="7250">
                        <c:v>2.3298148148164319</c:v>
                      </c:pt>
                      <c:pt idx="7251">
                        <c:v>2.330057870370597</c:v>
                      </c:pt>
                      <c:pt idx="7252">
                        <c:v>2.330300925924762</c:v>
                      </c:pt>
                      <c:pt idx="7253">
                        <c:v>2.3305439814789271</c:v>
                      </c:pt>
                      <c:pt idx="7254">
                        <c:v>2.3307870370330921</c:v>
                      </c:pt>
                      <c:pt idx="7255">
                        <c:v>2.3310300925945331</c:v>
                      </c:pt>
                      <c:pt idx="7256">
                        <c:v>2.3312731481486981</c:v>
                      </c:pt>
                      <c:pt idx="7257">
                        <c:v>2.3315162037028632</c:v>
                      </c:pt>
                      <c:pt idx="7258">
                        <c:v>2.3317592592570282</c:v>
                      </c:pt>
                      <c:pt idx="7259">
                        <c:v>2.3320023148111932</c:v>
                      </c:pt>
                      <c:pt idx="7260">
                        <c:v>2.3322453703726342</c:v>
                      </c:pt>
                      <c:pt idx="7261">
                        <c:v>2.3324884259267993</c:v>
                      </c:pt>
                      <c:pt idx="7262">
                        <c:v>2.3327314814809643</c:v>
                      </c:pt>
                      <c:pt idx="7263">
                        <c:v>2.3329745370351294</c:v>
                      </c:pt>
                      <c:pt idx="7264">
                        <c:v>2.3332175925892944</c:v>
                      </c:pt>
                      <c:pt idx="7265">
                        <c:v>2.3334606481507354</c:v>
                      </c:pt>
                      <c:pt idx="7266">
                        <c:v>2.3337037037049004</c:v>
                      </c:pt>
                      <c:pt idx="7267">
                        <c:v>2.3339467592590655</c:v>
                      </c:pt>
                      <c:pt idx="7268">
                        <c:v>2.3341898148132305</c:v>
                      </c:pt>
                      <c:pt idx="7269">
                        <c:v>2.3344328703673956</c:v>
                      </c:pt>
                      <c:pt idx="7270">
                        <c:v>2.3346759259288365</c:v>
                      </c:pt>
                      <c:pt idx="7271">
                        <c:v>2.3349189814830016</c:v>
                      </c:pt>
                      <c:pt idx="7272">
                        <c:v>2.3351620370371666</c:v>
                      </c:pt>
                      <c:pt idx="7273">
                        <c:v>2.3354050925913317</c:v>
                      </c:pt>
                      <c:pt idx="7274">
                        <c:v>2.3356481481454967</c:v>
                      </c:pt>
                      <c:pt idx="7275">
                        <c:v>2.3358912036996617</c:v>
                      </c:pt>
                      <c:pt idx="7276">
                        <c:v>2.3361342592611027</c:v>
                      </c:pt>
                      <c:pt idx="7277">
                        <c:v>2.3363773148152678</c:v>
                      </c:pt>
                      <c:pt idx="7278">
                        <c:v>2.3366203703694328</c:v>
                      </c:pt>
                      <c:pt idx="7279">
                        <c:v>2.3368634259235979</c:v>
                      </c:pt>
                      <c:pt idx="7280">
                        <c:v>2.3371064814777629</c:v>
                      </c:pt>
                      <c:pt idx="7281">
                        <c:v>2.3373495370392039</c:v>
                      </c:pt>
                      <c:pt idx="7282">
                        <c:v>2.3375925925933689</c:v>
                      </c:pt>
                      <c:pt idx="7283">
                        <c:v>2.337835648147534</c:v>
                      </c:pt>
                      <c:pt idx="7284">
                        <c:v>2.338078703701699</c:v>
                      </c:pt>
                      <c:pt idx="7285">
                        <c:v>2.3383217592558641</c:v>
                      </c:pt>
                      <c:pt idx="7286">
                        <c:v>2.338564814817305</c:v>
                      </c:pt>
                      <c:pt idx="7287">
                        <c:v>2.3388078703714701</c:v>
                      </c:pt>
                      <c:pt idx="7288">
                        <c:v>2.3390509259256351</c:v>
                      </c:pt>
                      <c:pt idx="7289">
                        <c:v>2.3393055555565798</c:v>
                      </c:pt>
                      <c:pt idx="7290">
                        <c:v>2.3395486111107449</c:v>
                      </c:pt>
                      <c:pt idx="7291">
                        <c:v>2.3397916666649099</c:v>
                      </c:pt>
                      <c:pt idx="7292">
                        <c:v>2.3400347222190749</c:v>
                      </c:pt>
                      <c:pt idx="7293">
                        <c:v>2.3402777777805159</c:v>
                      </c:pt>
                      <c:pt idx="7294">
                        <c:v>2.340520833334681</c:v>
                      </c:pt>
                      <c:pt idx="7295">
                        <c:v>2.340763888888846</c:v>
                      </c:pt>
                      <c:pt idx="7296">
                        <c:v>2.3410069444430111</c:v>
                      </c:pt>
                      <c:pt idx="7297">
                        <c:v>2.3412499999971761</c:v>
                      </c:pt>
                      <c:pt idx="7298">
                        <c:v>2.3414930555586171</c:v>
                      </c:pt>
                      <c:pt idx="7299">
                        <c:v>2.3417361111127821</c:v>
                      </c:pt>
                      <c:pt idx="7300">
                        <c:v>2.3419791666669472</c:v>
                      </c:pt>
                      <c:pt idx="7301">
                        <c:v>2.3422222222211122</c:v>
                      </c:pt>
                      <c:pt idx="7302">
                        <c:v>2.3424652777752772</c:v>
                      </c:pt>
                      <c:pt idx="7303">
                        <c:v>2.3427083333294423</c:v>
                      </c:pt>
                      <c:pt idx="7304">
                        <c:v>2.3429513888908833</c:v>
                      </c:pt>
                      <c:pt idx="7305">
                        <c:v>2.3431944444450483</c:v>
                      </c:pt>
                      <c:pt idx="7306">
                        <c:v>2.3434374999992134</c:v>
                      </c:pt>
                      <c:pt idx="7307">
                        <c:v>2.3436805555533784</c:v>
                      </c:pt>
                      <c:pt idx="7308">
                        <c:v>2.3439236111075434</c:v>
                      </c:pt>
                      <c:pt idx="7309">
                        <c:v>2.3441666666689844</c:v>
                      </c:pt>
                      <c:pt idx="7310">
                        <c:v>2.3444097222231495</c:v>
                      </c:pt>
                      <c:pt idx="7311">
                        <c:v>2.3446527777773145</c:v>
                      </c:pt>
                      <c:pt idx="7312">
                        <c:v>2.3448958333314796</c:v>
                      </c:pt>
                      <c:pt idx="7313">
                        <c:v>2.3451388888856446</c:v>
                      </c:pt>
                      <c:pt idx="7314">
                        <c:v>2.3453819444470856</c:v>
                      </c:pt>
                      <c:pt idx="7315">
                        <c:v>2.3456250000012506</c:v>
                      </c:pt>
                      <c:pt idx="7316">
                        <c:v>2.3458680555554157</c:v>
                      </c:pt>
                      <c:pt idx="7317">
                        <c:v>2.3461111111095807</c:v>
                      </c:pt>
                      <c:pt idx="7318">
                        <c:v>2.3463541666637457</c:v>
                      </c:pt>
                      <c:pt idx="7319">
                        <c:v>2.3465972222251867</c:v>
                      </c:pt>
                      <c:pt idx="7320">
                        <c:v>2.3468402777793518</c:v>
                      </c:pt>
                      <c:pt idx="7321">
                        <c:v>2.3470833333335168</c:v>
                      </c:pt>
                      <c:pt idx="7322">
                        <c:v>2.3473263888876819</c:v>
                      </c:pt>
                      <c:pt idx="7323">
                        <c:v>2.3475694444418469</c:v>
                      </c:pt>
                      <c:pt idx="7324">
                        <c:v>2.3478124999960119</c:v>
                      </c:pt>
                      <c:pt idx="7325">
                        <c:v>2.3480555555574529</c:v>
                      </c:pt>
                      <c:pt idx="7326">
                        <c:v>2.348298611111618</c:v>
                      </c:pt>
                      <c:pt idx="7327">
                        <c:v>2.348541666665783</c:v>
                      </c:pt>
                      <c:pt idx="7328">
                        <c:v>2.3487847222199481</c:v>
                      </c:pt>
                      <c:pt idx="7329">
                        <c:v>2.3490277777741131</c:v>
                      </c:pt>
                      <c:pt idx="7330">
                        <c:v>2.3492708333355541</c:v>
                      </c:pt>
                      <c:pt idx="7331">
                        <c:v>2.3495138888897191</c:v>
                      </c:pt>
                      <c:pt idx="7332">
                        <c:v>2.3497569444438842</c:v>
                      </c:pt>
                      <c:pt idx="7333">
                        <c:v>2.3499999999980492</c:v>
                      </c:pt>
                      <c:pt idx="7334">
                        <c:v>2.3502430555522142</c:v>
                      </c:pt>
                      <c:pt idx="7335">
                        <c:v>2.3504861111136552</c:v>
                      </c:pt>
                      <c:pt idx="7336">
                        <c:v>2.3507291666678203</c:v>
                      </c:pt>
                      <c:pt idx="7337">
                        <c:v>2.3509722222219853</c:v>
                      </c:pt>
                      <c:pt idx="7338">
                        <c:v>2.35122685185293</c:v>
                      </c:pt>
                      <c:pt idx="7339">
                        <c:v>2.3514699074070951</c:v>
                      </c:pt>
                      <c:pt idx="7340">
                        <c:v>2.3517129629612601</c:v>
                      </c:pt>
                      <c:pt idx="7341">
                        <c:v>2.3519560185154251</c:v>
                      </c:pt>
                      <c:pt idx="7342">
                        <c:v>2.3521990740768661</c:v>
                      </c:pt>
                      <c:pt idx="7343">
                        <c:v>2.3524421296310312</c:v>
                      </c:pt>
                      <c:pt idx="7344">
                        <c:v>2.3526851851851962</c:v>
                      </c:pt>
                      <c:pt idx="7345">
                        <c:v>2.3529282407393612</c:v>
                      </c:pt>
                      <c:pt idx="7346">
                        <c:v>2.3531712962935263</c:v>
                      </c:pt>
                      <c:pt idx="7347">
                        <c:v>2.3534143518549673</c:v>
                      </c:pt>
                      <c:pt idx="7348">
                        <c:v>2.3536574074091323</c:v>
                      </c:pt>
                      <c:pt idx="7349">
                        <c:v>2.3539004629632974</c:v>
                      </c:pt>
                      <c:pt idx="7350">
                        <c:v>2.3541435185174624</c:v>
                      </c:pt>
                      <c:pt idx="7351">
                        <c:v>2.3543865740716274</c:v>
                      </c:pt>
                      <c:pt idx="7352">
                        <c:v>2.3546296296257925</c:v>
                      </c:pt>
                      <c:pt idx="7353">
                        <c:v>2.3548726851872335</c:v>
                      </c:pt>
                      <c:pt idx="7354">
                        <c:v>2.3551157407413985</c:v>
                      </c:pt>
                      <c:pt idx="7355">
                        <c:v>2.3553587962955636</c:v>
                      </c:pt>
                      <c:pt idx="7356">
                        <c:v>2.3556018518497286</c:v>
                      </c:pt>
                      <c:pt idx="7357">
                        <c:v>2.3558449074038936</c:v>
                      </c:pt>
                      <c:pt idx="7358">
                        <c:v>2.3560879629653346</c:v>
                      </c:pt>
                      <c:pt idx="7359">
                        <c:v>2.3563310185194997</c:v>
                      </c:pt>
                      <c:pt idx="7360">
                        <c:v>2.3565740740736647</c:v>
                      </c:pt>
                      <c:pt idx="7361">
                        <c:v>2.3568171296278297</c:v>
                      </c:pt>
                      <c:pt idx="7362">
                        <c:v>2.3570601851819948</c:v>
                      </c:pt>
                      <c:pt idx="7363">
                        <c:v>2.3573032407434358</c:v>
                      </c:pt>
                      <c:pt idx="7364">
                        <c:v>2.3575462962976008</c:v>
                      </c:pt>
                      <c:pt idx="7365">
                        <c:v>2.3577893518517659</c:v>
                      </c:pt>
                      <c:pt idx="7366">
                        <c:v>2.3580324074059309</c:v>
                      </c:pt>
                      <c:pt idx="7367">
                        <c:v>2.3582754629600959</c:v>
                      </c:pt>
                      <c:pt idx="7368">
                        <c:v>2.3585185185215369</c:v>
                      </c:pt>
                      <c:pt idx="7369">
                        <c:v>2.358761574075702</c:v>
                      </c:pt>
                      <c:pt idx="7370">
                        <c:v>2.359004629629867</c:v>
                      </c:pt>
                      <c:pt idx="7371">
                        <c:v>2.3592476851840321</c:v>
                      </c:pt>
                      <c:pt idx="7372">
                        <c:v>2.3594907407381971</c:v>
                      </c:pt>
                      <c:pt idx="7373">
                        <c:v>2.3597337962923621</c:v>
                      </c:pt>
                      <c:pt idx="7374">
                        <c:v>2.3599768518538031</c:v>
                      </c:pt>
                      <c:pt idx="7375">
                        <c:v>2.3602199074079682</c:v>
                      </c:pt>
                      <c:pt idx="7376">
                        <c:v>2.3604629629621332</c:v>
                      </c:pt>
                      <c:pt idx="7377">
                        <c:v>2.3607060185162982</c:v>
                      </c:pt>
                      <c:pt idx="7378">
                        <c:v>2.3609490740704633</c:v>
                      </c:pt>
                      <c:pt idx="7379">
                        <c:v>2.3611921296319043</c:v>
                      </c:pt>
                      <c:pt idx="7380">
                        <c:v>2.3614351851860693</c:v>
                      </c:pt>
                      <c:pt idx="7381">
                        <c:v>2.3616782407402344</c:v>
                      </c:pt>
                      <c:pt idx="7382">
                        <c:v>2.3619212962943994</c:v>
                      </c:pt>
                      <c:pt idx="7383">
                        <c:v>2.3621643518485644</c:v>
                      </c:pt>
                      <c:pt idx="7384">
                        <c:v>2.3624074074100054</c:v>
                      </c:pt>
                      <c:pt idx="7385">
                        <c:v>2.3626504629641705</c:v>
                      </c:pt>
                      <c:pt idx="7386">
                        <c:v>2.3629050925951152</c:v>
                      </c:pt>
                      <c:pt idx="7387">
                        <c:v>2.3631481481492802</c:v>
                      </c:pt>
                      <c:pt idx="7388">
                        <c:v>2.3633912037034452</c:v>
                      </c:pt>
                      <c:pt idx="7389">
                        <c:v>2.3636342592576103</c:v>
                      </c:pt>
                      <c:pt idx="7390">
                        <c:v>2.3638773148117753</c:v>
                      </c:pt>
                      <c:pt idx="7391">
                        <c:v>2.3641203703732163</c:v>
                      </c:pt>
                      <c:pt idx="7392">
                        <c:v>2.3643634259273814</c:v>
                      </c:pt>
                      <c:pt idx="7393">
                        <c:v>2.3646064814815464</c:v>
                      </c:pt>
                      <c:pt idx="7394">
                        <c:v>2.3648495370357114</c:v>
                      </c:pt>
                      <c:pt idx="7395">
                        <c:v>2.3650925925898765</c:v>
                      </c:pt>
                      <c:pt idx="7396">
                        <c:v>2.3653356481440415</c:v>
                      </c:pt>
                      <c:pt idx="7397">
                        <c:v>2.3655787037054825</c:v>
                      </c:pt>
                      <c:pt idx="7398">
                        <c:v>2.3658217592596475</c:v>
                      </c:pt>
                      <c:pt idx="7399">
                        <c:v>2.3660648148138126</c:v>
                      </c:pt>
                      <c:pt idx="7400">
                        <c:v>2.3663078703679776</c:v>
                      </c:pt>
                      <c:pt idx="7401">
                        <c:v>2.3665509259221427</c:v>
                      </c:pt>
                      <c:pt idx="7402">
                        <c:v>2.3667939814835837</c:v>
                      </c:pt>
                      <c:pt idx="7403">
                        <c:v>2.3670370370377487</c:v>
                      </c:pt>
                      <c:pt idx="7404">
                        <c:v>2.3672800925919137</c:v>
                      </c:pt>
                      <c:pt idx="7405">
                        <c:v>2.3675231481460788</c:v>
                      </c:pt>
                      <c:pt idx="7406">
                        <c:v>2.3677662037002438</c:v>
                      </c:pt>
                      <c:pt idx="7407">
                        <c:v>2.3680092592616848</c:v>
                      </c:pt>
                      <c:pt idx="7408">
                        <c:v>2.3682523148158499</c:v>
                      </c:pt>
                      <c:pt idx="7409">
                        <c:v>2.3684953703700149</c:v>
                      </c:pt>
                      <c:pt idx="7410">
                        <c:v>2.3687384259241799</c:v>
                      </c:pt>
                      <c:pt idx="7411">
                        <c:v>2.368981481478345</c:v>
                      </c:pt>
                      <c:pt idx="7412">
                        <c:v>2.369224537039786</c:v>
                      </c:pt>
                      <c:pt idx="7413">
                        <c:v>2.369467592593951</c:v>
                      </c:pt>
                      <c:pt idx="7414">
                        <c:v>2.3697106481481161</c:v>
                      </c:pt>
                      <c:pt idx="7415">
                        <c:v>2.3699537037022811</c:v>
                      </c:pt>
                      <c:pt idx="7416">
                        <c:v>2.3701967592564461</c:v>
                      </c:pt>
                      <c:pt idx="7417">
                        <c:v>2.3704398148178871</c:v>
                      </c:pt>
                      <c:pt idx="7418">
                        <c:v>2.3706828703720522</c:v>
                      </c:pt>
                      <c:pt idx="7419">
                        <c:v>2.3709259259262172</c:v>
                      </c:pt>
                      <c:pt idx="7420">
                        <c:v>2.3711689814803822</c:v>
                      </c:pt>
                      <c:pt idx="7421">
                        <c:v>2.3714120370345473</c:v>
                      </c:pt>
                      <c:pt idx="7422">
                        <c:v>2.3716550925887123</c:v>
                      </c:pt>
                      <c:pt idx="7423">
                        <c:v>2.3718981481501533</c:v>
                      </c:pt>
                      <c:pt idx="7424">
                        <c:v>2.3721412037043184</c:v>
                      </c:pt>
                      <c:pt idx="7425">
                        <c:v>2.3723842592584834</c:v>
                      </c:pt>
                      <c:pt idx="7426">
                        <c:v>2.3726273148126484</c:v>
                      </c:pt>
                      <c:pt idx="7427">
                        <c:v>2.3728703703668135</c:v>
                      </c:pt>
                      <c:pt idx="7428">
                        <c:v>2.3731134259282545</c:v>
                      </c:pt>
                      <c:pt idx="7429">
                        <c:v>2.3733564814824195</c:v>
                      </c:pt>
                      <c:pt idx="7430">
                        <c:v>2.3735995370365846</c:v>
                      </c:pt>
                      <c:pt idx="7431">
                        <c:v>2.3738425925907496</c:v>
                      </c:pt>
                      <c:pt idx="7432">
                        <c:v>2.3740856481449146</c:v>
                      </c:pt>
                      <c:pt idx="7433">
                        <c:v>2.3743287037063556</c:v>
                      </c:pt>
                      <c:pt idx="7434">
                        <c:v>2.3745717592605207</c:v>
                      </c:pt>
                      <c:pt idx="7435">
                        <c:v>2.3748263888914654</c:v>
                      </c:pt>
                      <c:pt idx="7436">
                        <c:v>2.3750694444456304</c:v>
                      </c:pt>
                      <c:pt idx="7437">
                        <c:v>2.3753124999997954</c:v>
                      </c:pt>
                      <c:pt idx="7438">
                        <c:v>2.3755555555539605</c:v>
                      </c:pt>
                      <c:pt idx="7439">
                        <c:v>2.3757986111081255</c:v>
                      </c:pt>
                      <c:pt idx="7440">
                        <c:v>2.3760416666695665</c:v>
                      </c:pt>
                      <c:pt idx="7441">
                        <c:v>2.3762847222237315</c:v>
                      </c:pt>
                      <c:pt idx="7442">
                        <c:v>2.3765277777778966</c:v>
                      </c:pt>
                      <c:pt idx="7443">
                        <c:v>2.3767708333320616</c:v>
                      </c:pt>
                      <c:pt idx="7444">
                        <c:v>2.3770138888862267</c:v>
                      </c:pt>
                      <c:pt idx="7445">
                        <c:v>2.3772569444403917</c:v>
                      </c:pt>
                      <c:pt idx="7446">
                        <c:v>2.3775000000018327</c:v>
                      </c:pt>
                      <c:pt idx="7447">
                        <c:v>2.3777430555559977</c:v>
                      </c:pt>
                      <c:pt idx="7448">
                        <c:v>2.3779861111101628</c:v>
                      </c:pt>
                      <c:pt idx="7449">
                        <c:v>2.3782291666643278</c:v>
                      </c:pt>
                      <c:pt idx="7450">
                        <c:v>2.3784722222184929</c:v>
                      </c:pt>
                      <c:pt idx="7451">
                        <c:v>2.3787152777799339</c:v>
                      </c:pt>
                      <c:pt idx="7452">
                        <c:v>2.3789583333340989</c:v>
                      </c:pt>
                      <c:pt idx="7453">
                        <c:v>2.3792013888882639</c:v>
                      </c:pt>
                      <c:pt idx="7454">
                        <c:v>2.379444444442429</c:v>
                      </c:pt>
                      <c:pt idx="7455">
                        <c:v>2.379687499996594</c:v>
                      </c:pt>
                      <c:pt idx="7456">
                        <c:v>2.379930555558035</c:v>
                      </c:pt>
                      <c:pt idx="7457">
                        <c:v>2.3801736111122</c:v>
                      </c:pt>
                      <c:pt idx="7458">
                        <c:v>2.3804166666663651</c:v>
                      </c:pt>
                      <c:pt idx="7459">
                        <c:v>2.3806597222205301</c:v>
                      </c:pt>
                      <c:pt idx="7460">
                        <c:v>2.3809027777746952</c:v>
                      </c:pt>
                      <c:pt idx="7461">
                        <c:v>2.3811458333361362</c:v>
                      </c:pt>
                      <c:pt idx="7462">
                        <c:v>2.3813888888903012</c:v>
                      </c:pt>
                      <c:pt idx="7463">
                        <c:v>2.3816319444444662</c:v>
                      </c:pt>
                      <c:pt idx="7464">
                        <c:v>2.3818749999986313</c:v>
                      </c:pt>
                      <c:pt idx="7465">
                        <c:v>2.3821180555527963</c:v>
                      </c:pt>
                      <c:pt idx="7466">
                        <c:v>2.3823611111142373</c:v>
                      </c:pt>
                      <c:pt idx="7467">
                        <c:v>2.3826041666684024</c:v>
                      </c:pt>
                      <c:pt idx="7468">
                        <c:v>2.3828472222225674</c:v>
                      </c:pt>
                      <c:pt idx="7469">
                        <c:v>2.3830902777767324</c:v>
                      </c:pt>
                      <c:pt idx="7470">
                        <c:v>2.3833333333308975</c:v>
                      </c:pt>
                      <c:pt idx="7471">
                        <c:v>2.3835763888850625</c:v>
                      </c:pt>
                      <c:pt idx="7472">
                        <c:v>2.3838194444465035</c:v>
                      </c:pt>
                      <c:pt idx="7473">
                        <c:v>2.3840625000006685</c:v>
                      </c:pt>
                      <c:pt idx="7474">
                        <c:v>2.3843055555548336</c:v>
                      </c:pt>
                      <c:pt idx="7475">
                        <c:v>2.3845486111089986</c:v>
                      </c:pt>
                      <c:pt idx="7476">
                        <c:v>2.3847916666631637</c:v>
                      </c:pt>
                      <c:pt idx="7477">
                        <c:v>2.3850347222246047</c:v>
                      </c:pt>
                      <c:pt idx="7478">
                        <c:v>2.3852777777787697</c:v>
                      </c:pt>
                      <c:pt idx="7479">
                        <c:v>2.3855208333329347</c:v>
                      </c:pt>
                      <c:pt idx="7480">
                        <c:v>2.3857638888870998</c:v>
                      </c:pt>
                      <c:pt idx="7481">
                        <c:v>2.3860069444412648</c:v>
                      </c:pt>
                      <c:pt idx="7482">
                        <c:v>2.3862500000027058</c:v>
                      </c:pt>
                      <c:pt idx="7483">
                        <c:v>2.3865046296263746</c:v>
                      </c:pt>
                      <c:pt idx="7484">
                        <c:v>2.3867476851878155</c:v>
                      </c:pt>
                      <c:pt idx="7485">
                        <c:v>2.3869907407419806</c:v>
                      </c:pt>
                      <c:pt idx="7486">
                        <c:v>2.3872337962961456</c:v>
                      </c:pt>
                      <c:pt idx="7487">
                        <c:v>2.3874768518503107</c:v>
                      </c:pt>
                      <c:pt idx="7488">
                        <c:v>2.3877199074044757</c:v>
                      </c:pt>
                      <c:pt idx="7489">
                        <c:v>2.3879629629659167</c:v>
                      </c:pt>
                      <c:pt idx="7490">
                        <c:v>2.3882060185200817</c:v>
                      </c:pt>
                      <c:pt idx="7491">
                        <c:v>2.3884490740742468</c:v>
                      </c:pt>
                      <c:pt idx="7492">
                        <c:v>2.3886921296284118</c:v>
                      </c:pt>
                      <c:pt idx="7493">
                        <c:v>2.3889351851825769</c:v>
                      </c:pt>
                      <c:pt idx="7494">
                        <c:v>2.3891782407367419</c:v>
                      </c:pt>
                      <c:pt idx="7495">
                        <c:v>2.3894212962981829</c:v>
                      </c:pt>
                      <c:pt idx="7496">
                        <c:v>2.3896643518523479</c:v>
                      </c:pt>
                      <c:pt idx="7497">
                        <c:v>2.389907407406513</c:v>
                      </c:pt>
                      <c:pt idx="7498">
                        <c:v>2.390150462960678</c:v>
                      </c:pt>
                      <c:pt idx="7499">
                        <c:v>2.3903935185148431</c:v>
                      </c:pt>
                      <c:pt idx="7500">
                        <c:v>2.390636574076284</c:v>
                      </c:pt>
                      <c:pt idx="7501">
                        <c:v>2.3908796296304491</c:v>
                      </c:pt>
                      <c:pt idx="7502">
                        <c:v>2.3911226851846141</c:v>
                      </c:pt>
                      <c:pt idx="7503">
                        <c:v>2.3913657407387792</c:v>
                      </c:pt>
                      <c:pt idx="7504">
                        <c:v>2.3916087962929442</c:v>
                      </c:pt>
                      <c:pt idx="7505">
                        <c:v>2.3918518518543852</c:v>
                      </c:pt>
                      <c:pt idx="7506">
                        <c:v>2.3920949074085502</c:v>
                      </c:pt>
                      <c:pt idx="7507">
                        <c:v>2.3923379629627153</c:v>
                      </c:pt>
                      <c:pt idx="7508">
                        <c:v>2.3925810185168803</c:v>
                      </c:pt>
                      <c:pt idx="7509">
                        <c:v>2.3928240740710454</c:v>
                      </c:pt>
                      <c:pt idx="7510">
                        <c:v>2.3930671296324864</c:v>
                      </c:pt>
                      <c:pt idx="7511">
                        <c:v>2.3933101851866514</c:v>
                      </c:pt>
                      <c:pt idx="7512">
                        <c:v>2.3935532407408164</c:v>
                      </c:pt>
                      <c:pt idx="7513">
                        <c:v>2.3937962962949815</c:v>
                      </c:pt>
                      <c:pt idx="7514">
                        <c:v>2.3940393518491465</c:v>
                      </c:pt>
                      <c:pt idx="7515">
                        <c:v>2.3942824074033116</c:v>
                      </c:pt>
                      <c:pt idx="7516">
                        <c:v>2.3945254629647525</c:v>
                      </c:pt>
                      <c:pt idx="7517">
                        <c:v>2.3947685185189176</c:v>
                      </c:pt>
                      <c:pt idx="7518">
                        <c:v>2.3950115740730826</c:v>
                      </c:pt>
                      <c:pt idx="7519">
                        <c:v>2.3952546296272477</c:v>
                      </c:pt>
                      <c:pt idx="7520">
                        <c:v>2.3954976851814127</c:v>
                      </c:pt>
                      <c:pt idx="7521">
                        <c:v>2.3957407407428537</c:v>
                      </c:pt>
                      <c:pt idx="7522">
                        <c:v>2.3959837962970187</c:v>
                      </c:pt>
                      <c:pt idx="7523">
                        <c:v>2.3962268518511838</c:v>
                      </c:pt>
                      <c:pt idx="7524">
                        <c:v>2.3964699074053488</c:v>
                      </c:pt>
                      <c:pt idx="7525">
                        <c:v>2.3967129629595139</c:v>
                      </c:pt>
                      <c:pt idx="7526">
                        <c:v>2.3969560185209549</c:v>
                      </c:pt>
                      <c:pt idx="7527">
                        <c:v>2.3971990740751199</c:v>
                      </c:pt>
                      <c:pt idx="7528">
                        <c:v>2.3974421296292849</c:v>
                      </c:pt>
                      <c:pt idx="7529">
                        <c:v>2.39768518518345</c:v>
                      </c:pt>
                      <c:pt idx="7530">
                        <c:v>2.397928240737615</c:v>
                      </c:pt>
                      <c:pt idx="7531">
                        <c:v>2.3981828703685597</c:v>
                      </c:pt>
                      <c:pt idx="7532">
                        <c:v>2.3984259259227247</c:v>
                      </c:pt>
                      <c:pt idx="7533">
                        <c:v>2.3986689814841657</c:v>
                      </c:pt>
                      <c:pt idx="7534">
                        <c:v>2.3989120370383308</c:v>
                      </c:pt>
                      <c:pt idx="7535">
                        <c:v>2.3991550925924958</c:v>
                      </c:pt>
                      <c:pt idx="7536">
                        <c:v>2.3993981481466609</c:v>
                      </c:pt>
                      <c:pt idx="7537">
                        <c:v>2.3996412037008259</c:v>
                      </c:pt>
                      <c:pt idx="7538">
                        <c:v>2.3998842592622669</c:v>
                      </c:pt>
                      <c:pt idx="7539">
                        <c:v>2.4001273148164319</c:v>
                      </c:pt>
                      <c:pt idx="7540">
                        <c:v>2.400370370370597</c:v>
                      </c:pt>
                      <c:pt idx="7541">
                        <c:v>2.400613425924762</c:v>
                      </c:pt>
                      <c:pt idx="7542">
                        <c:v>2.4008564814789271</c:v>
                      </c:pt>
                      <c:pt idx="7543">
                        <c:v>2.4010995370330921</c:v>
                      </c:pt>
                      <c:pt idx="7544">
                        <c:v>2.4013425925945331</c:v>
                      </c:pt>
                      <c:pt idx="7545">
                        <c:v>2.4015856481486981</c:v>
                      </c:pt>
                      <c:pt idx="7546">
                        <c:v>2.4018287037028632</c:v>
                      </c:pt>
                      <c:pt idx="7547">
                        <c:v>2.4020717592570282</c:v>
                      </c:pt>
                      <c:pt idx="7548">
                        <c:v>2.4023148148111932</c:v>
                      </c:pt>
                      <c:pt idx="7549">
                        <c:v>2.4025578703726342</c:v>
                      </c:pt>
                      <c:pt idx="7550">
                        <c:v>2.4028009259267993</c:v>
                      </c:pt>
                      <c:pt idx="7551">
                        <c:v>2.4030439814809643</c:v>
                      </c:pt>
                      <c:pt idx="7552">
                        <c:v>2.4032870370351294</c:v>
                      </c:pt>
                      <c:pt idx="7553">
                        <c:v>2.4035300925892944</c:v>
                      </c:pt>
                      <c:pt idx="7554">
                        <c:v>2.4037731481507354</c:v>
                      </c:pt>
                      <c:pt idx="7555">
                        <c:v>2.4040162037049004</c:v>
                      </c:pt>
                      <c:pt idx="7556">
                        <c:v>2.4042592592590655</c:v>
                      </c:pt>
                      <c:pt idx="7557">
                        <c:v>2.4045023148132305</c:v>
                      </c:pt>
                      <c:pt idx="7558">
                        <c:v>2.4047453703673956</c:v>
                      </c:pt>
                      <c:pt idx="7559">
                        <c:v>2.4049884259288365</c:v>
                      </c:pt>
                      <c:pt idx="7560">
                        <c:v>2.4052314814830016</c:v>
                      </c:pt>
                      <c:pt idx="7561">
                        <c:v>2.4054745370371666</c:v>
                      </c:pt>
                      <c:pt idx="7562">
                        <c:v>2.4057175925913317</c:v>
                      </c:pt>
                      <c:pt idx="7563">
                        <c:v>2.4059606481454967</c:v>
                      </c:pt>
                      <c:pt idx="7564">
                        <c:v>2.4062037036996617</c:v>
                      </c:pt>
                      <c:pt idx="7565">
                        <c:v>2.4064467592611027</c:v>
                      </c:pt>
                      <c:pt idx="7566">
                        <c:v>2.4066898148152678</c:v>
                      </c:pt>
                      <c:pt idx="7567">
                        <c:v>2.4069328703694328</c:v>
                      </c:pt>
                      <c:pt idx="7568">
                        <c:v>2.4071759259235979</c:v>
                      </c:pt>
                      <c:pt idx="7569">
                        <c:v>2.4074189814777629</c:v>
                      </c:pt>
                      <c:pt idx="7570">
                        <c:v>2.4076620370392039</c:v>
                      </c:pt>
                      <c:pt idx="7571">
                        <c:v>2.4079050925933689</c:v>
                      </c:pt>
                      <c:pt idx="7572">
                        <c:v>2.408148148147534</c:v>
                      </c:pt>
                      <c:pt idx="7573">
                        <c:v>2.408391203701699</c:v>
                      </c:pt>
                      <c:pt idx="7574">
                        <c:v>2.4086342592558641</c:v>
                      </c:pt>
                      <c:pt idx="7575">
                        <c:v>2.408877314817305</c:v>
                      </c:pt>
                      <c:pt idx="7576">
                        <c:v>2.4091203703714701</c:v>
                      </c:pt>
                      <c:pt idx="7577">
                        <c:v>2.4093634259256351</c:v>
                      </c:pt>
                      <c:pt idx="7578">
                        <c:v>2.4096064814798002</c:v>
                      </c:pt>
                      <c:pt idx="7579">
                        <c:v>2.4098495370339652</c:v>
                      </c:pt>
                      <c:pt idx="7580">
                        <c:v>2.4101041666649099</c:v>
                      </c:pt>
                      <c:pt idx="7581">
                        <c:v>2.4103472222190749</c:v>
                      </c:pt>
                      <c:pt idx="7582">
                        <c:v>2.4105902777805159</c:v>
                      </c:pt>
                      <c:pt idx="7583">
                        <c:v>2.410833333334681</c:v>
                      </c:pt>
                      <c:pt idx="7584">
                        <c:v>2.411076388888846</c:v>
                      </c:pt>
                      <c:pt idx="7585">
                        <c:v>2.4113194444430111</c:v>
                      </c:pt>
                      <c:pt idx="7586">
                        <c:v>2.4115624999971761</c:v>
                      </c:pt>
                      <c:pt idx="7587">
                        <c:v>2.4118055555586171</c:v>
                      </c:pt>
                      <c:pt idx="7588">
                        <c:v>2.4120486111127821</c:v>
                      </c:pt>
                      <c:pt idx="7589">
                        <c:v>2.4122916666669472</c:v>
                      </c:pt>
                      <c:pt idx="7590">
                        <c:v>2.4125347222211122</c:v>
                      </c:pt>
                      <c:pt idx="7591">
                        <c:v>2.4127777777752772</c:v>
                      </c:pt>
                      <c:pt idx="7592">
                        <c:v>2.4130208333294423</c:v>
                      </c:pt>
                      <c:pt idx="7593">
                        <c:v>2.4132638888908833</c:v>
                      </c:pt>
                      <c:pt idx="7594">
                        <c:v>2.4135069444450483</c:v>
                      </c:pt>
                      <c:pt idx="7595">
                        <c:v>2.4137499999992134</c:v>
                      </c:pt>
                      <c:pt idx="7596">
                        <c:v>2.4139930555533784</c:v>
                      </c:pt>
                      <c:pt idx="7597">
                        <c:v>2.4142361111075434</c:v>
                      </c:pt>
                      <c:pt idx="7598">
                        <c:v>2.4144791666689844</c:v>
                      </c:pt>
                      <c:pt idx="7599">
                        <c:v>2.4147222222231495</c:v>
                      </c:pt>
                      <c:pt idx="7600">
                        <c:v>2.4149652777773145</c:v>
                      </c:pt>
                      <c:pt idx="7601">
                        <c:v>2.4152083333314796</c:v>
                      </c:pt>
                      <c:pt idx="7602">
                        <c:v>2.4154513888856446</c:v>
                      </c:pt>
                      <c:pt idx="7603">
                        <c:v>2.4156944444470856</c:v>
                      </c:pt>
                      <c:pt idx="7604">
                        <c:v>2.4159375000012506</c:v>
                      </c:pt>
                      <c:pt idx="7605">
                        <c:v>2.4161805555554157</c:v>
                      </c:pt>
                      <c:pt idx="7606">
                        <c:v>2.4164236111095807</c:v>
                      </c:pt>
                      <c:pt idx="7607">
                        <c:v>2.4166666666637457</c:v>
                      </c:pt>
                      <c:pt idx="7608">
                        <c:v>2.4169097222251867</c:v>
                      </c:pt>
                      <c:pt idx="7609">
                        <c:v>2.4171527777793518</c:v>
                      </c:pt>
                      <c:pt idx="7610">
                        <c:v>2.4173958333335168</c:v>
                      </c:pt>
                      <c:pt idx="7611">
                        <c:v>2.4176388888876819</c:v>
                      </c:pt>
                      <c:pt idx="7612">
                        <c:v>2.4178819444418469</c:v>
                      </c:pt>
                      <c:pt idx="7613">
                        <c:v>2.4181249999960119</c:v>
                      </c:pt>
                      <c:pt idx="7614">
                        <c:v>2.4183680555574529</c:v>
                      </c:pt>
                      <c:pt idx="7615">
                        <c:v>2.418611111111618</c:v>
                      </c:pt>
                      <c:pt idx="7616">
                        <c:v>2.418854166665783</c:v>
                      </c:pt>
                      <c:pt idx="7617">
                        <c:v>2.4190972222199481</c:v>
                      </c:pt>
                      <c:pt idx="7618">
                        <c:v>2.4193402777741131</c:v>
                      </c:pt>
                      <c:pt idx="7619">
                        <c:v>2.4195833333355541</c:v>
                      </c:pt>
                      <c:pt idx="7620">
                        <c:v>2.4198263888897191</c:v>
                      </c:pt>
                      <c:pt idx="7621">
                        <c:v>2.4200694444438842</c:v>
                      </c:pt>
                      <c:pt idx="7622">
                        <c:v>2.4203124999980492</c:v>
                      </c:pt>
                      <c:pt idx="7623">
                        <c:v>2.4205555555522142</c:v>
                      </c:pt>
                      <c:pt idx="7624">
                        <c:v>2.4207986111136552</c:v>
                      </c:pt>
                      <c:pt idx="7625">
                        <c:v>2.4210416666678203</c:v>
                      </c:pt>
                      <c:pt idx="7626">
                        <c:v>2.4212847222219853</c:v>
                      </c:pt>
                      <c:pt idx="7627">
                        <c:v>2.4215277777761504</c:v>
                      </c:pt>
                      <c:pt idx="7628">
                        <c:v>2.4217824074070951</c:v>
                      </c:pt>
                      <c:pt idx="7629">
                        <c:v>2.4220254629612601</c:v>
                      </c:pt>
                      <c:pt idx="7630">
                        <c:v>2.4222685185154251</c:v>
                      </c:pt>
                      <c:pt idx="7631">
                        <c:v>2.4225115740768661</c:v>
                      </c:pt>
                      <c:pt idx="7632">
                        <c:v>2.4227546296310312</c:v>
                      </c:pt>
                      <c:pt idx="7633">
                        <c:v>2.4229976851851962</c:v>
                      </c:pt>
                      <c:pt idx="7634">
                        <c:v>2.4232407407393612</c:v>
                      </c:pt>
                      <c:pt idx="7635">
                        <c:v>2.4234837962935263</c:v>
                      </c:pt>
                      <c:pt idx="7636">
                        <c:v>2.4237268518549673</c:v>
                      </c:pt>
                      <c:pt idx="7637">
                        <c:v>2.4239699074091323</c:v>
                      </c:pt>
                      <c:pt idx="7638">
                        <c:v>2.4242129629632974</c:v>
                      </c:pt>
                      <c:pt idx="7639">
                        <c:v>2.4244560185174624</c:v>
                      </c:pt>
                      <c:pt idx="7640">
                        <c:v>2.4246990740716274</c:v>
                      </c:pt>
                      <c:pt idx="7641">
                        <c:v>2.4249421296257925</c:v>
                      </c:pt>
                      <c:pt idx="7642">
                        <c:v>2.4251851851872335</c:v>
                      </c:pt>
                      <c:pt idx="7643">
                        <c:v>2.4254282407413985</c:v>
                      </c:pt>
                      <c:pt idx="7644">
                        <c:v>2.4256712962955636</c:v>
                      </c:pt>
                      <c:pt idx="7645">
                        <c:v>2.4259143518497286</c:v>
                      </c:pt>
                      <c:pt idx="7646">
                        <c:v>2.4261574074038936</c:v>
                      </c:pt>
                      <c:pt idx="7647">
                        <c:v>2.4264004629653346</c:v>
                      </c:pt>
                      <c:pt idx="7648">
                        <c:v>2.4266435185194997</c:v>
                      </c:pt>
                      <c:pt idx="7649">
                        <c:v>2.4268865740736647</c:v>
                      </c:pt>
                      <c:pt idx="7650">
                        <c:v>2.4271296296278297</c:v>
                      </c:pt>
                      <c:pt idx="7651">
                        <c:v>2.4273726851819948</c:v>
                      </c:pt>
                      <c:pt idx="7652">
                        <c:v>2.4276157407434358</c:v>
                      </c:pt>
                      <c:pt idx="7653">
                        <c:v>2.4278587962976008</c:v>
                      </c:pt>
                      <c:pt idx="7654">
                        <c:v>2.4281018518517659</c:v>
                      </c:pt>
                      <c:pt idx="7655">
                        <c:v>2.4283449074059309</c:v>
                      </c:pt>
                      <c:pt idx="7656">
                        <c:v>2.4285879629600959</c:v>
                      </c:pt>
                      <c:pt idx="7657">
                        <c:v>2.4288310185215369</c:v>
                      </c:pt>
                      <c:pt idx="7658">
                        <c:v>2.429074074075702</c:v>
                      </c:pt>
                      <c:pt idx="7659">
                        <c:v>2.429317129629867</c:v>
                      </c:pt>
                      <c:pt idx="7660">
                        <c:v>2.4295601851840321</c:v>
                      </c:pt>
                      <c:pt idx="7661">
                        <c:v>2.4298032407381971</c:v>
                      </c:pt>
                      <c:pt idx="7662">
                        <c:v>2.4300462962923621</c:v>
                      </c:pt>
                      <c:pt idx="7663">
                        <c:v>2.4302893518538031</c:v>
                      </c:pt>
                      <c:pt idx="7664">
                        <c:v>2.4305324074079682</c:v>
                      </c:pt>
                      <c:pt idx="7665">
                        <c:v>2.4307754629621332</c:v>
                      </c:pt>
                      <c:pt idx="7666">
                        <c:v>2.4310185185162982</c:v>
                      </c:pt>
                      <c:pt idx="7667">
                        <c:v>2.4312615740704633</c:v>
                      </c:pt>
                      <c:pt idx="7668">
                        <c:v>2.4315046296319043</c:v>
                      </c:pt>
                      <c:pt idx="7669">
                        <c:v>2.4317476851860693</c:v>
                      </c:pt>
                      <c:pt idx="7670">
                        <c:v>2.4319907407402344</c:v>
                      </c:pt>
                      <c:pt idx="7671">
                        <c:v>2.4322337962943994</c:v>
                      </c:pt>
                      <c:pt idx="7672">
                        <c:v>2.4324768518485644</c:v>
                      </c:pt>
                      <c:pt idx="7673">
                        <c:v>2.4327199074100054</c:v>
                      </c:pt>
                      <c:pt idx="7674">
                        <c:v>2.4329629629641705</c:v>
                      </c:pt>
                      <c:pt idx="7675">
                        <c:v>2.4332060185183355</c:v>
                      </c:pt>
                      <c:pt idx="7676">
                        <c:v>2.4334606481492802</c:v>
                      </c:pt>
                      <c:pt idx="7677">
                        <c:v>2.4337037037034452</c:v>
                      </c:pt>
                      <c:pt idx="7678">
                        <c:v>2.4339467592576103</c:v>
                      </c:pt>
                      <c:pt idx="7679">
                        <c:v>2.4341898148117753</c:v>
                      </c:pt>
                      <c:pt idx="7680">
                        <c:v>2.4344328703732163</c:v>
                      </c:pt>
                      <c:pt idx="7681">
                        <c:v>2.4346759259273814</c:v>
                      </c:pt>
                      <c:pt idx="7682">
                        <c:v>2.4349189814815464</c:v>
                      </c:pt>
                      <c:pt idx="7683">
                        <c:v>2.4351620370357114</c:v>
                      </c:pt>
                      <c:pt idx="7684">
                        <c:v>2.4354050925898765</c:v>
                      </c:pt>
                      <c:pt idx="7685">
                        <c:v>2.4356481481440415</c:v>
                      </c:pt>
                      <c:pt idx="7686">
                        <c:v>2.4358912037054825</c:v>
                      </c:pt>
                      <c:pt idx="7687">
                        <c:v>2.4361342592596475</c:v>
                      </c:pt>
                      <c:pt idx="7688">
                        <c:v>2.4363773148138126</c:v>
                      </c:pt>
                      <c:pt idx="7689">
                        <c:v>2.4366203703679776</c:v>
                      </c:pt>
                      <c:pt idx="7690">
                        <c:v>2.4368634259221427</c:v>
                      </c:pt>
                      <c:pt idx="7691">
                        <c:v>2.4371064814835837</c:v>
                      </c:pt>
                      <c:pt idx="7692">
                        <c:v>2.4373495370377487</c:v>
                      </c:pt>
                      <c:pt idx="7693">
                        <c:v>2.4375925925919137</c:v>
                      </c:pt>
                      <c:pt idx="7694">
                        <c:v>2.4378356481460788</c:v>
                      </c:pt>
                      <c:pt idx="7695">
                        <c:v>2.4380787037002438</c:v>
                      </c:pt>
                      <c:pt idx="7696">
                        <c:v>2.4383217592616848</c:v>
                      </c:pt>
                      <c:pt idx="7697">
                        <c:v>2.4385648148158499</c:v>
                      </c:pt>
                      <c:pt idx="7698">
                        <c:v>2.4388078703700149</c:v>
                      </c:pt>
                      <c:pt idx="7699">
                        <c:v>2.4390509259241799</c:v>
                      </c:pt>
                      <c:pt idx="7700">
                        <c:v>2.439293981478345</c:v>
                      </c:pt>
                      <c:pt idx="7701">
                        <c:v>2.439537037039786</c:v>
                      </c:pt>
                      <c:pt idx="7702">
                        <c:v>2.439780092593951</c:v>
                      </c:pt>
                      <c:pt idx="7703">
                        <c:v>2.4400231481481161</c:v>
                      </c:pt>
                      <c:pt idx="7704">
                        <c:v>2.4402662037022811</c:v>
                      </c:pt>
                      <c:pt idx="7705">
                        <c:v>2.4405092592564461</c:v>
                      </c:pt>
                      <c:pt idx="7706">
                        <c:v>2.4407523148178871</c:v>
                      </c:pt>
                      <c:pt idx="7707">
                        <c:v>2.4409953703720522</c:v>
                      </c:pt>
                      <c:pt idx="7708">
                        <c:v>2.4412384259262172</c:v>
                      </c:pt>
                      <c:pt idx="7709">
                        <c:v>2.4414814814803822</c:v>
                      </c:pt>
                      <c:pt idx="7710">
                        <c:v>2.4417245370345473</c:v>
                      </c:pt>
                      <c:pt idx="7711">
                        <c:v>2.4419675925887123</c:v>
                      </c:pt>
                      <c:pt idx="7712">
                        <c:v>2.4422106481501533</c:v>
                      </c:pt>
                      <c:pt idx="7713">
                        <c:v>2.4424537037043184</c:v>
                      </c:pt>
                      <c:pt idx="7714">
                        <c:v>2.4426967592584834</c:v>
                      </c:pt>
                      <c:pt idx="7715">
                        <c:v>2.4429398148126484</c:v>
                      </c:pt>
                      <c:pt idx="7716">
                        <c:v>2.4431828703668135</c:v>
                      </c:pt>
                      <c:pt idx="7717">
                        <c:v>2.4434259259282545</c:v>
                      </c:pt>
                      <c:pt idx="7718">
                        <c:v>2.4436689814824195</c:v>
                      </c:pt>
                      <c:pt idx="7719">
                        <c:v>2.4439120370365846</c:v>
                      </c:pt>
                      <c:pt idx="7720">
                        <c:v>2.4441550925907496</c:v>
                      </c:pt>
                      <c:pt idx="7721">
                        <c:v>2.4443981481449146</c:v>
                      </c:pt>
                      <c:pt idx="7722">
                        <c:v>2.4446412037063556</c:v>
                      </c:pt>
                      <c:pt idx="7723">
                        <c:v>2.4448842592605207</c:v>
                      </c:pt>
                      <c:pt idx="7724">
                        <c:v>2.4451273148146857</c:v>
                      </c:pt>
                      <c:pt idx="7725">
                        <c:v>2.4453819444456304</c:v>
                      </c:pt>
                      <c:pt idx="7726">
                        <c:v>2.4456249999997954</c:v>
                      </c:pt>
                      <c:pt idx="7727">
                        <c:v>2.4458680555539605</c:v>
                      </c:pt>
                      <c:pt idx="7728">
                        <c:v>2.4461111111081255</c:v>
                      </c:pt>
                      <c:pt idx="7729">
                        <c:v>2.4463541666695665</c:v>
                      </c:pt>
                      <c:pt idx="7730">
                        <c:v>2.4465972222237315</c:v>
                      </c:pt>
                      <c:pt idx="7731">
                        <c:v>2.4468402777778966</c:v>
                      </c:pt>
                      <c:pt idx="7732">
                        <c:v>2.4470833333320616</c:v>
                      </c:pt>
                      <c:pt idx="7733">
                        <c:v>2.4473263888862267</c:v>
                      </c:pt>
                      <c:pt idx="7734">
                        <c:v>2.4475694444403917</c:v>
                      </c:pt>
                      <c:pt idx="7735">
                        <c:v>2.4478125000018327</c:v>
                      </c:pt>
                      <c:pt idx="7736">
                        <c:v>2.4480555555559977</c:v>
                      </c:pt>
                      <c:pt idx="7737">
                        <c:v>2.4482986111101628</c:v>
                      </c:pt>
                      <c:pt idx="7738">
                        <c:v>2.4485416666643278</c:v>
                      </c:pt>
                      <c:pt idx="7739">
                        <c:v>2.4487847222184929</c:v>
                      </c:pt>
                      <c:pt idx="7740">
                        <c:v>2.4490277777799339</c:v>
                      </c:pt>
                      <c:pt idx="7741">
                        <c:v>2.4492708333340989</c:v>
                      </c:pt>
                      <c:pt idx="7742">
                        <c:v>2.4495138888882639</c:v>
                      </c:pt>
                      <c:pt idx="7743">
                        <c:v>2.449756944442429</c:v>
                      </c:pt>
                      <c:pt idx="7744">
                        <c:v>2.449999999996594</c:v>
                      </c:pt>
                      <c:pt idx="7745">
                        <c:v>2.450243055558035</c:v>
                      </c:pt>
                      <c:pt idx="7746">
                        <c:v>2.4504861111122</c:v>
                      </c:pt>
                      <c:pt idx="7747">
                        <c:v>2.4507291666663651</c:v>
                      </c:pt>
                      <c:pt idx="7748">
                        <c:v>2.4509722222205301</c:v>
                      </c:pt>
                      <c:pt idx="7749">
                        <c:v>2.4512152777746952</c:v>
                      </c:pt>
                      <c:pt idx="7750">
                        <c:v>2.4514583333361362</c:v>
                      </c:pt>
                      <c:pt idx="7751">
                        <c:v>2.4517013888903012</c:v>
                      </c:pt>
                      <c:pt idx="7752">
                        <c:v>2.4519444444444662</c:v>
                      </c:pt>
                      <c:pt idx="7753">
                        <c:v>2.4521874999986313</c:v>
                      </c:pt>
                      <c:pt idx="7754">
                        <c:v>2.4524305555527963</c:v>
                      </c:pt>
                      <c:pt idx="7755">
                        <c:v>2.4526736111142373</c:v>
                      </c:pt>
                      <c:pt idx="7756">
                        <c:v>2.4529166666684024</c:v>
                      </c:pt>
                      <c:pt idx="7757">
                        <c:v>2.4531597222225674</c:v>
                      </c:pt>
                      <c:pt idx="7758">
                        <c:v>2.4534027777767324</c:v>
                      </c:pt>
                      <c:pt idx="7759">
                        <c:v>2.4536458333308975</c:v>
                      </c:pt>
                      <c:pt idx="7760">
                        <c:v>2.4538888888850625</c:v>
                      </c:pt>
                      <c:pt idx="7761">
                        <c:v>2.4541319444465035</c:v>
                      </c:pt>
                      <c:pt idx="7762">
                        <c:v>2.4543750000006685</c:v>
                      </c:pt>
                      <c:pt idx="7763">
                        <c:v>2.4546180555548336</c:v>
                      </c:pt>
                      <c:pt idx="7764">
                        <c:v>2.4548611111089986</c:v>
                      </c:pt>
                      <c:pt idx="7765">
                        <c:v>2.4551041666631637</c:v>
                      </c:pt>
                      <c:pt idx="7766">
                        <c:v>2.4553472222246047</c:v>
                      </c:pt>
                      <c:pt idx="7767">
                        <c:v>2.4555902777787697</c:v>
                      </c:pt>
                      <c:pt idx="7768">
                        <c:v>2.4558333333329347</c:v>
                      </c:pt>
                      <c:pt idx="7769">
                        <c:v>2.4560763888870998</c:v>
                      </c:pt>
                      <c:pt idx="7770">
                        <c:v>2.4563194444412648</c:v>
                      </c:pt>
                      <c:pt idx="7771">
                        <c:v>2.4565625000027058</c:v>
                      </c:pt>
                      <c:pt idx="7772">
                        <c:v>2.4568055555568709</c:v>
                      </c:pt>
                      <c:pt idx="7773">
                        <c:v>2.4570601851878155</c:v>
                      </c:pt>
                      <c:pt idx="7774">
                        <c:v>2.4573032407419806</c:v>
                      </c:pt>
                      <c:pt idx="7775">
                        <c:v>2.4575462962961456</c:v>
                      </c:pt>
                      <c:pt idx="7776">
                        <c:v>2.4577893518503107</c:v>
                      </c:pt>
                      <c:pt idx="7777">
                        <c:v>2.4580324074044757</c:v>
                      </c:pt>
                      <c:pt idx="7778">
                        <c:v>2.4582754629659167</c:v>
                      </c:pt>
                      <c:pt idx="7779">
                        <c:v>2.4585185185200817</c:v>
                      </c:pt>
                      <c:pt idx="7780">
                        <c:v>2.4587615740742468</c:v>
                      </c:pt>
                      <c:pt idx="7781">
                        <c:v>2.4590046296284118</c:v>
                      </c:pt>
                      <c:pt idx="7782">
                        <c:v>2.4592476851825769</c:v>
                      </c:pt>
                      <c:pt idx="7783">
                        <c:v>2.4594907407367419</c:v>
                      </c:pt>
                      <c:pt idx="7784">
                        <c:v>2.4597337962981829</c:v>
                      </c:pt>
                      <c:pt idx="7785">
                        <c:v>2.4599768518523479</c:v>
                      </c:pt>
                      <c:pt idx="7786">
                        <c:v>2.460219907406513</c:v>
                      </c:pt>
                      <c:pt idx="7787">
                        <c:v>2.460462962960678</c:v>
                      </c:pt>
                      <c:pt idx="7788">
                        <c:v>2.4607060185148431</c:v>
                      </c:pt>
                      <c:pt idx="7789">
                        <c:v>2.460949074076284</c:v>
                      </c:pt>
                      <c:pt idx="7790">
                        <c:v>2.4611921296304491</c:v>
                      </c:pt>
                      <c:pt idx="7791">
                        <c:v>2.4614351851846141</c:v>
                      </c:pt>
                      <c:pt idx="7792">
                        <c:v>2.4616782407387792</c:v>
                      </c:pt>
                      <c:pt idx="7793">
                        <c:v>2.4619212962929442</c:v>
                      </c:pt>
                      <c:pt idx="7794">
                        <c:v>2.4621643518543852</c:v>
                      </c:pt>
                      <c:pt idx="7795">
                        <c:v>2.4624074074085502</c:v>
                      </c:pt>
                      <c:pt idx="7796">
                        <c:v>2.4626504629627153</c:v>
                      </c:pt>
                      <c:pt idx="7797">
                        <c:v>2.4628935185168803</c:v>
                      </c:pt>
                      <c:pt idx="7798">
                        <c:v>2.4631365740710454</c:v>
                      </c:pt>
                      <c:pt idx="7799">
                        <c:v>2.4633796296324864</c:v>
                      </c:pt>
                      <c:pt idx="7800">
                        <c:v>2.4636226851866514</c:v>
                      </c:pt>
                      <c:pt idx="7801">
                        <c:v>2.4638657407408164</c:v>
                      </c:pt>
                      <c:pt idx="7802">
                        <c:v>2.4641087962949815</c:v>
                      </c:pt>
                      <c:pt idx="7803">
                        <c:v>2.4643518518491465</c:v>
                      </c:pt>
                      <c:pt idx="7804">
                        <c:v>2.4645949074033116</c:v>
                      </c:pt>
                      <c:pt idx="7805">
                        <c:v>2.4648379629647525</c:v>
                      </c:pt>
                      <c:pt idx="7806">
                        <c:v>2.4650810185189176</c:v>
                      </c:pt>
                      <c:pt idx="7807">
                        <c:v>2.4653240740730826</c:v>
                      </c:pt>
                      <c:pt idx="7808">
                        <c:v>2.4655671296272477</c:v>
                      </c:pt>
                      <c:pt idx="7809">
                        <c:v>2.4658101851814127</c:v>
                      </c:pt>
                      <c:pt idx="7810">
                        <c:v>2.4660532407428537</c:v>
                      </c:pt>
                      <c:pt idx="7811">
                        <c:v>2.4662962962970187</c:v>
                      </c:pt>
                      <c:pt idx="7812">
                        <c:v>2.4665393518511838</c:v>
                      </c:pt>
                      <c:pt idx="7813">
                        <c:v>2.4667824074053488</c:v>
                      </c:pt>
                      <c:pt idx="7814">
                        <c:v>2.4670254629595139</c:v>
                      </c:pt>
                      <c:pt idx="7815">
                        <c:v>2.4672685185209549</c:v>
                      </c:pt>
                      <c:pt idx="7816">
                        <c:v>2.4675115740751199</c:v>
                      </c:pt>
                      <c:pt idx="7817">
                        <c:v>2.4677546296292849</c:v>
                      </c:pt>
                      <c:pt idx="7818">
                        <c:v>2.46799768518345</c:v>
                      </c:pt>
                      <c:pt idx="7819">
                        <c:v>2.468240740737615</c:v>
                      </c:pt>
                      <c:pt idx="7820">
                        <c:v>2.468483796299056</c:v>
                      </c:pt>
                      <c:pt idx="7821">
                        <c:v>2.4687384259227247</c:v>
                      </c:pt>
                      <c:pt idx="7822">
                        <c:v>2.4689814814841657</c:v>
                      </c:pt>
                      <c:pt idx="7823">
                        <c:v>2.4692245370383308</c:v>
                      </c:pt>
                      <c:pt idx="7824">
                        <c:v>2.4694675925924958</c:v>
                      </c:pt>
                      <c:pt idx="7825">
                        <c:v>2.4697106481466609</c:v>
                      </c:pt>
                      <c:pt idx="7826">
                        <c:v>2.4699537037008259</c:v>
                      </c:pt>
                      <c:pt idx="7827">
                        <c:v>2.4701967592622669</c:v>
                      </c:pt>
                      <c:pt idx="7828">
                        <c:v>2.4704398148164319</c:v>
                      </c:pt>
                      <c:pt idx="7829">
                        <c:v>2.470682870370597</c:v>
                      </c:pt>
                      <c:pt idx="7830">
                        <c:v>2.470925925924762</c:v>
                      </c:pt>
                      <c:pt idx="7831">
                        <c:v>2.4711689814789271</c:v>
                      </c:pt>
                      <c:pt idx="7832">
                        <c:v>2.4714120370330921</c:v>
                      </c:pt>
                      <c:pt idx="7833">
                        <c:v>2.4716550925945331</c:v>
                      </c:pt>
                      <c:pt idx="7834">
                        <c:v>2.4718981481486981</c:v>
                      </c:pt>
                      <c:pt idx="7835">
                        <c:v>2.4721412037028632</c:v>
                      </c:pt>
                      <c:pt idx="7836">
                        <c:v>2.4723842592570282</c:v>
                      </c:pt>
                      <c:pt idx="7837">
                        <c:v>2.4726273148111932</c:v>
                      </c:pt>
                      <c:pt idx="7838">
                        <c:v>2.4728703703726342</c:v>
                      </c:pt>
                      <c:pt idx="7839">
                        <c:v>2.4731134259267993</c:v>
                      </c:pt>
                      <c:pt idx="7840">
                        <c:v>2.4733564814809643</c:v>
                      </c:pt>
                      <c:pt idx="7841">
                        <c:v>2.4735995370351294</c:v>
                      </c:pt>
                      <c:pt idx="7842">
                        <c:v>2.4738425925892944</c:v>
                      </c:pt>
                      <c:pt idx="7843">
                        <c:v>2.4740856481507354</c:v>
                      </c:pt>
                      <c:pt idx="7844">
                        <c:v>2.4743287037049004</c:v>
                      </c:pt>
                      <c:pt idx="7845">
                        <c:v>2.4745717592590655</c:v>
                      </c:pt>
                      <c:pt idx="7846">
                        <c:v>2.4748148148132305</c:v>
                      </c:pt>
                      <c:pt idx="7847">
                        <c:v>2.4750578703673956</c:v>
                      </c:pt>
                      <c:pt idx="7848">
                        <c:v>2.4753009259288365</c:v>
                      </c:pt>
                      <c:pt idx="7849">
                        <c:v>2.4755439814830016</c:v>
                      </c:pt>
                      <c:pt idx="7850">
                        <c:v>2.4757870370371666</c:v>
                      </c:pt>
                      <c:pt idx="7851">
                        <c:v>2.4760300925913317</c:v>
                      </c:pt>
                      <c:pt idx="7852">
                        <c:v>2.4762731481454967</c:v>
                      </c:pt>
                      <c:pt idx="7853">
                        <c:v>2.4765162036996617</c:v>
                      </c:pt>
                      <c:pt idx="7854">
                        <c:v>2.4767592592611027</c:v>
                      </c:pt>
                      <c:pt idx="7855">
                        <c:v>2.4770023148152678</c:v>
                      </c:pt>
                      <c:pt idx="7856">
                        <c:v>2.4772453703694328</c:v>
                      </c:pt>
                      <c:pt idx="7857">
                        <c:v>2.4774884259235979</c:v>
                      </c:pt>
                      <c:pt idx="7858">
                        <c:v>2.4777314814777629</c:v>
                      </c:pt>
                      <c:pt idx="7859">
                        <c:v>2.4779745370392039</c:v>
                      </c:pt>
                      <c:pt idx="7860">
                        <c:v>2.4782175925933689</c:v>
                      </c:pt>
                      <c:pt idx="7861">
                        <c:v>2.478460648147534</c:v>
                      </c:pt>
                      <c:pt idx="7862">
                        <c:v>2.478703703701699</c:v>
                      </c:pt>
                      <c:pt idx="7863">
                        <c:v>2.4789467592558641</c:v>
                      </c:pt>
                      <c:pt idx="7864">
                        <c:v>2.479189814817305</c:v>
                      </c:pt>
                      <c:pt idx="7865">
                        <c:v>2.4794328703714701</c:v>
                      </c:pt>
                      <c:pt idx="7866">
                        <c:v>2.4796759259256351</c:v>
                      </c:pt>
                      <c:pt idx="7867">
                        <c:v>2.4799189814798002</c:v>
                      </c:pt>
                      <c:pt idx="7868">
                        <c:v>2.4801620370339652</c:v>
                      </c:pt>
                      <c:pt idx="7869">
                        <c:v>2.4804050925954062</c:v>
                      </c:pt>
                      <c:pt idx="7870">
                        <c:v>2.4806597222190749</c:v>
                      </c:pt>
                      <c:pt idx="7871">
                        <c:v>2.4809027777805159</c:v>
                      </c:pt>
                      <c:pt idx="7872">
                        <c:v>2.481145833334681</c:v>
                      </c:pt>
                      <c:pt idx="7873">
                        <c:v>2.481388888888846</c:v>
                      </c:pt>
                      <c:pt idx="7874">
                        <c:v>2.4816319444430111</c:v>
                      </c:pt>
                      <c:pt idx="7875">
                        <c:v>2.4818749999971761</c:v>
                      </c:pt>
                      <c:pt idx="7876">
                        <c:v>2.4821180555586171</c:v>
                      </c:pt>
                      <c:pt idx="7877">
                        <c:v>2.4823611111127821</c:v>
                      </c:pt>
                      <c:pt idx="7878">
                        <c:v>2.4826041666669472</c:v>
                      </c:pt>
                      <c:pt idx="7879">
                        <c:v>2.4828472222211122</c:v>
                      </c:pt>
                      <c:pt idx="7880">
                        <c:v>2.4830902777752772</c:v>
                      </c:pt>
                      <c:pt idx="7881">
                        <c:v>2.4833333333294423</c:v>
                      </c:pt>
                      <c:pt idx="7882">
                        <c:v>2.4835763888908833</c:v>
                      </c:pt>
                      <c:pt idx="7883">
                        <c:v>2.4838194444450483</c:v>
                      </c:pt>
                      <c:pt idx="7884">
                        <c:v>2.4840624999992134</c:v>
                      </c:pt>
                      <c:pt idx="7885">
                        <c:v>2.4843055555533784</c:v>
                      </c:pt>
                      <c:pt idx="7886">
                        <c:v>2.4845486111075434</c:v>
                      </c:pt>
                      <c:pt idx="7887">
                        <c:v>2.4847916666689844</c:v>
                      </c:pt>
                      <c:pt idx="7888">
                        <c:v>2.4850347222231495</c:v>
                      </c:pt>
                      <c:pt idx="7889">
                        <c:v>2.4852777777773145</c:v>
                      </c:pt>
                      <c:pt idx="7890">
                        <c:v>2.4855208333314796</c:v>
                      </c:pt>
                      <c:pt idx="7891">
                        <c:v>2.4857638888856446</c:v>
                      </c:pt>
                      <c:pt idx="7892">
                        <c:v>2.4860069444470856</c:v>
                      </c:pt>
                      <c:pt idx="7893">
                        <c:v>2.4862500000012506</c:v>
                      </c:pt>
                      <c:pt idx="7894">
                        <c:v>2.4864930555554157</c:v>
                      </c:pt>
                      <c:pt idx="7895">
                        <c:v>2.4867361111095807</c:v>
                      </c:pt>
                      <c:pt idx="7896">
                        <c:v>2.4869791666637457</c:v>
                      </c:pt>
                      <c:pt idx="7897">
                        <c:v>2.4872222222251867</c:v>
                      </c:pt>
                      <c:pt idx="7898">
                        <c:v>2.4874652777793518</c:v>
                      </c:pt>
                      <c:pt idx="7899">
                        <c:v>2.4877083333335168</c:v>
                      </c:pt>
                      <c:pt idx="7900">
                        <c:v>2.4879513888876819</c:v>
                      </c:pt>
                      <c:pt idx="7901">
                        <c:v>2.4881944444418469</c:v>
                      </c:pt>
                      <c:pt idx="7902">
                        <c:v>2.4884374999960119</c:v>
                      </c:pt>
                      <c:pt idx="7903">
                        <c:v>2.4886805555574529</c:v>
                      </c:pt>
                      <c:pt idx="7904">
                        <c:v>2.488923611111618</c:v>
                      </c:pt>
                      <c:pt idx="7905">
                        <c:v>2.489166666665783</c:v>
                      </c:pt>
                      <c:pt idx="7906">
                        <c:v>2.4894097222199481</c:v>
                      </c:pt>
                      <c:pt idx="7907">
                        <c:v>2.4896527777741131</c:v>
                      </c:pt>
                      <c:pt idx="7908">
                        <c:v>2.4898958333355541</c:v>
                      </c:pt>
                      <c:pt idx="7909">
                        <c:v>2.4901388888897191</c:v>
                      </c:pt>
                      <c:pt idx="7910">
                        <c:v>2.4903819444438842</c:v>
                      </c:pt>
                      <c:pt idx="7911">
                        <c:v>2.4906249999980492</c:v>
                      </c:pt>
                      <c:pt idx="7912">
                        <c:v>2.4908680555522142</c:v>
                      </c:pt>
                      <c:pt idx="7913">
                        <c:v>2.4911111111136552</c:v>
                      </c:pt>
                      <c:pt idx="7914">
                        <c:v>2.4913541666678203</c:v>
                      </c:pt>
                      <c:pt idx="7915">
                        <c:v>2.4915972222219853</c:v>
                      </c:pt>
                      <c:pt idx="7916">
                        <c:v>2.4918402777761504</c:v>
                      </c:pt>
                      <c:pt idx="7917">
                        <c:v>2.4920833333303154</c:v>
                      </c:pt>
                      <c:pt idx="7918">
                        <c:v>2.4923263888917564</c:v>
                      </c:pt>
                      <c:pt idx="7919">
                        <c:v>2.4925810185154251</c:v>
                      </c:pt>
                      <c:pt idx="7920">
                        <c:v>2.4928240740768661</c:v>
                      </c:pt>
                      <c:pt idx="7921">
                        <c:v>2.4930671296310312</c:v>
                      </c:pt>
                      <c:pt idx="7922">
                        <c:v>2.4933101851851962</c:v>
                      </c:pt>
                      <c:pt idx="7923">
                        <c:v>2.4935532407393612</c:v>
                      </c:pt>
                      <c:pt idx="7924">
                        <c:v>2.4937962962935263</c:v>
                      </c:pt>
                      <c:pt idx="7925">
                        <c:v>2.4940393518549673</c:v>
                      </c:pt>
                      <c:pt idx="7926">
                        <c:v>2.4942824074091323</c:v>
                      </c:pt>
                      <c:pt idx="7927">
                        <c:v>2.4945254629632974</c:v>
                      </c:pt>
                      <c:pt idx="7928">
                        <c:v>2.4947685185174624</c:v>
                      </c:pt>
                      <c:pt idx="7929">
                        <c:v>2.4950115740716274</c:v>
                      </c:pt>
                      <c:pt idx="7930">
                        <c:v>2.4952546296257925</c:v>
                      </c:pt>
                      <c:pt idx="7931">
                        <c:v>2.4954976851872335</c:v>
                      </c:pt>
                      <c:pt idx="7932">
                        <c:v>2.4957407407413985</c:v>
                      </c:pt>
                      <c:pt idx="7933">
                        <c:v>2.4959837962955636</c:v>
                      </c:pt>
                      <c:pt idx="7934">
                        <c:v>2.4962268518497286</c:v>
                      </c:pt>
                      <c:pt idx="7935">
                        <c:v>2.4964699074038936</c:v>
                      </c:pt>
                      <c:pt idx="7936">
                        <c:v>2.4967129629653346</c:v>
                      </c:pt>
                      <c:pt idx="7937">
                        <c:v>2.4969560185194997</c:v>
                      </c:pt>
                      <c:pt idx="7938">
                        <c:v>2.4971990740736647</c:v>
                      </c:pt>
                      <c:pt idx="7939">
                        <c:v>2.4974421296278297</c:v>
                      </c:pt>
                      <c:pt idx="7940">
                        <c:v>2.4976851851819948</c:v>
                      </c:pt>
                      <c:pt idx="7941">
                        <c:v>2.4979282407434358</c:v>
                      </c:pt>
                      <c:pt idx="7942">
                        <c:v>2.4981712962976008</c:v>
                      </c:pt>
                      <c:pt idx="7943">
                        <c:v>2.4984143518517659</c:v>
                      </c:pt>
                      <c:pt idx="7944">
                        <c:v>2.4986574074059309</c:v>
                      </c:pt>
                      <c:pt idx="7945">
                        <c:v>2.4989004629600959</c:v>
                      </c:pt>
                      <c:pt idx="7946">
                        <c:v>2.4991435185215369</c:v>
                      </c:pt>
                      <c:pt idx="7947">
                        <c:v>2.499386574075702</c:v>
                      </c:pt>
                      <c:pt idx="7948">
                        <c:v>2.499629629629867</c:v>
                      </c:pt>
                      <c:pt idx="7949">
                        <c:v>2.4998726851840321</c:v>
                      </c:pt>
                      <c:pt idx="7950">
                        <c:v>2.5001157407381971</c:v>
                      </c:pt>
                      <c:pt idx="7951">
                        <c:v>2.5003587962923621</c:v>
                      </c:pt>
                      <c:pt idx="7952">
                        <c:v>2.5006018518538031</c:v>
                      </c:pt>
                      <c:pt idx="7953">
                        <c:v>2.5008449074079682</c:v>
                      </c:pt>
                      <c:pt idx="7954">
                        <c:v>2.5010879629621332</c:v>
                      </c:pt>
                      <c:pt idx="7955">
                        <c:v>2.5013310185162982</c:v>
                      </c:pt>
                      <c:pt idx="7956">
                        <c:v>2.5015740740704633</c:v>
                      </c:pt>
                      <c:pt idx="7957">
                        <c:v>2.5018171296319043</c:v>
                      </c:pt>
                      <c:pt idx="7958">
                        <c:v>2.5020601851860693</c:v>
                      </c:pt>
                      <c:pt idx="7959">
                        <c:v>2.5023032407402344</c:v>
                      </c:pt>
                      <c:pt idx="7960">
                        <c:v>2.5025462962943994</c:v>
                      </c:pt>
                      <c:pt idx="7961">
                        <c:v>2.5027893518485644</c:v>
                      </c:pt>
                      <c:pt idx="7962">
                        <c:v>2.5030324074100054</c:v>
                      </c:pt>
                      <c:pt idx="7963">
                        <c:v>2.5032754629641705</c:v>
                      </c:pt>
                      <c:pt idx="7964">
                        <c:v>2.5035185185183355</c:v>
                      </c:pt>
                      <c:pt idx="7965">
                        <c:v>2.5037615740725006</c:v>
                      </c:pt>
                      <c:pt idx="7966">
                        <c:v>2.5040046296266656</c:v>
                      </c:pt>
                      <c:pt idx="7967">
                        <c:v>2.5042592592576103</c:v>
                      </c:pt>
                      <c:pt idx="7968">
                        <c:v>2.5045023148117753</c:v>
                      </c:pt>
                      <c:pt idx="7969">
                        <c:v>2.5047453703732163</c:v>
                      </c:pt>
                      <c:pt idx="7970">
                        <c:v>2.5049884259273814</c:v>
                      </c:pt>
                      <c:pt idx="7971">
                        <c:v>2.5052314814815464</c:v>
                      </c:pt>
                      <c:pt idx="7972">
                        <c:v>2.5054745370357114</c:v>
                      </c:pt>
                      <c:pt idx="7973">
                        <c:v>2.5057175925898765</c:v>
                      </c:pt>
                      <c:pt idx="7974">
                        <c:v>2.5059606481440415</c:v>
                      </c:pt>
                      <c:pt idx="7975">
                        <c:v>2.5062037037054825</c:v>
                      </c:pt>
                      <c:pt idx="7976">
                        <c:v>2.5064467592596475</c:v>
                      </c:pt>
                      <c:pt idx="7977">
                        <c:v>2.5066898148138126</c:v>
                      </c:pt>
                      <c:pt idx="7978">
                        <c:v>2.5069328703679776</c:v>
                      </c:pt>
                      <c:pt idx="7979">
                        <c:v>2.5071759259221427</c:v>
                      </c:pt>
                      <c:pt idx="7980">
                        <c:v>2.5074189814835837</c:v>
                      </c:pt>
                      <c:pt idx="7981">
                        <c:v>2.5076620370377487</c:v>
                      </c:pt>
                      <c:pt idx="7982">
                        <c:v>2.5079050925919137</c:v>
                      </c:pt>
                      <c:pt idx="7983">
                        <c:v>2.5081481481460788</c:v>
                      </c:pt>
                      <c:pt idx="7984">
                        <c:v>2.5083912037002438</c:v>
                      </c:pt>
                      <c:pt idx="7985">
                        <c:v>2.5086342592616848</c:v>
                      </c:pt>
                      <c:pt idx="7986">
                        <c:v>2.5088773148158499</c:v>
                      </c:pt>
                      <c:pt idx="7987">
                        <c:v>2.5091203703700149</c:v>
                      </c:pt>
                      <c:pt idx="7988">
                        <c:v>2.5093634259241799</c:v>
                      </c:pt>
                      <c:pt idx="7989">
                        <c:v>2.509606481478345</c:v>
                      </c:pt>
                      <c:pt idx="7990">
                        <c:v>2.509849537039786</c:v>
                      </c:pt>
                      <c:pt idx="7991">
                        <c:v>2.510092592593951</c:v>
                      </c:pt>
                      <c:pt idx="7992">
                        <c:v>2.5103356481481161</c:v>
                      </c:pt>
                      <c:pt idx="7993">
                        <c:v>2.5105787037022811</c:v>
                      </c:pt>
                      <c:pt idx="7994">
                        <c:v>2.5108217592564461</c:v>
                      </c:pt>
                      <c:pt idx="7995">
                        <c:v>2.5110648148178871</c:v>
                      </c:pt>
                      <c:pt idx="7996">
                        <c:v>2.5113078703720522</c:v>
                      </c:pt>
                      <c:pt idx="7997">
                        <c:v>2.5115509259262172</c:v>
                      </c:pt>
                      <c:pt idx="7998">
                        <c:v>2.5117939814803822</c:v>
                      </c:pt>
                      <c:pt idx="7999">
                        <c:v>2.5120370370345473</c:v>
                      </c:pt>
                      <c:pt idx="8000">
                        <c:v>2.5122800925887123</c:v>
                      </c:pt>
                      <c:pt idx="8001">
                        <c:v>2.5125231481501533</c:v>
                      </c:pt>
                      <c:pt idx="8002">
                        <c:v>2.5127662037043184</c:v>
                      </c:pt>
                      <c:pt idx="8003">
                        <c:v>2.5130092592584834</c:v>
                      </c:pt>
                      <c:pt idx="8004">
                        <c:v>2.5132523148126484</c:v>
                      </c:pt>
                      <c:pt idx="8005">
                        <c:v>2.5134953703668135</c:v>
                      </c:pt>
                      <c:pt idx="8006">
                        <c:v>2.5137384259282545</c:v>
                      </c:pt>
                      <c:pt idx="8007">
                        <c:v>2.5139814814824195</c:v>
                      </c:pt>
                      <c:pt idx="8008">
                        <c:v>2.5142245370365846</c:v>
                      </c:pt>
                      <c:pt idx="8009">
                        <c:v>2.5144675925907496</c:v>
                      </c:pt>
                      <c:pt idx="8010">
                        <c:v>2.5147106481449146</c:v>
                      </c:pt>
                      <c:pt idx="8011">
                        <c:v>2.5149537037063556</c:v>
                      </c:pt>
                      <c:pt idx="8012">
                        <c:v>2.5151967592605207</c:v>
                      </c:pt>
                      <c:pt idx="8013">
                        <c:v>2.5154398148146857</c:v>
                      </c:pt>
                      <c:pt idx="8014">
                        <c:v>2.5156828703688507</c:v>
                      </c:pt>
                      <c:pt idx="8015">
                        <c:v>2.5159374999997954</c:v>
                      </c:pt>
                      <c:pt idx="8016">
                        <c:v>2.5161805555539605</c:v>
                      </c:pt>
                      <c:pt idx="8017">
                        <c:v>2.5164236111081255</c:v>
                      </c:pt>
                      <c:pt idx="8018">
                        <c:v>2.5166666666695665</c:v>
                      </c:pt>
                      <c:pt idx="8019">
                        <c:v>2.5169097222237315</c:v>
                      </c:pt>
                      <c:pt idx="8020">
                        <c:v>2.5171527777778966</c:v>
                      </c:pt>
                      <c:pt idx="8021">
                        <c:v>2.5173958333320616</c:v>
                      </c:pt>
                      <c:pt idx="8022">
                        <c:v>2.5176388888862267</c:v>
                      </c:pt>
                      <c:pt idx="8023">
                        <c:v>2.5178819444403917</c:v>
                      </c:pt>
                      <c:pt idx="8024">
                        <c:v>2.5181250000018327</c:v>
                      </c:pt>
                      <c:pt idx="8025">
                        <c:v>2.5183680555559977</c:v>
                      </c:pt>
                      <c:pt idx="8026">
                        <c:v>2.5186111111101628</c:v>
                      </c:pt>
                      <c:pt idx="8027">
                        <c:v>2.5188541666643278</c:v>
                      </c:pt>
                      <c:pt idx="8028">
                        <c:v>2.5190972222184929</c:v>
                      </c:pt>
                      <c:pt idx="8029">
                        <c:v>2.5193402777799339</c:v>
                      </c:pt>
                      <c:pt idx="8030">
                        <c:v>2.5195833333340989</c:v>
                      </c:pt>
                      <c:pt idx="8031">
                        <c:v>2.5198263888882639</c:v>
                      </c:pt>
                      <c:pt idx="8032">
                        <c:v>2.520069444442429</c:v>
                      </c:pt>
                      <c:pt idx="8033">
                        <c:v>2.520312499996594</c:v>
                      </c:pt>
                      <c:pt idx="8034">
                        <c:v>2.520555555558035</c:v>
                      </c:pt>
                      <c:pt idx="8035">
                        <c:v>2.5207986111122</c:v>
                      </c:pt>
                      <c:pt idx="8036">
                        <c:v>2.5210416666663651</c:v>
                      </c:pt>
                      <c:pt idx="8037">
                        <c:v>2.5212847222205301</c:v>
                      </c:pt>
                      <c:pt idx="8038">
                        <c:v>2.5215277777746952</c:v>
                      </c:pt>
                      <c:pt idx="8039">
                        <c:v>2.5217708333361362</c:v>
                      </c:pt>
                      <c:pt idx="8040">
                        <c:v>2.5220138888903012</c:v>
                      </c:pt>
                      <c:pt idx="8041">
                        <c:v>2.5222569444444662</c:v>
                      </c:pt>
                      <c:pt idx="8042">
                        <c:v>2.5224999999986313</c:v>
                      </c:pt>
                      <c:pt idx="8043">
                        <c:v>2.5227430555527963</c:v>
                      </c:pt>
                      <c:pt idx="8044">
                        <c:v>2.5229861111142373</c:v>
                      </c:pt>
                      <c:pt idx="8045">
                        <c:v>2.5232291666684024</c:v>
                      </c:pt>
                      <c:pt idx="8046">
                        <c:v>2.5234722222225674</c:v>
                      </c:pt>
                      <c:pt idx="8047">
                        <c:v>2.5237152777767324</c:v>
                      </c:pt>
                      <c:pt idx="8048">
                        <c:v>2.5239583333308975</c:v>
                      </c:pt>
                      <c:pt idx="8049">
                        <c:v>2.5242013888850625</c:v>
                      </c:pt>
                      <c:pt idx="8050">
                        <c:v>2.5244444444465035</c:v>
                      </c:pt>
                      <c:pt idx="8051">
                        <c:v>2.5246875000006685</c:v>
                      </c:pt>
                      <c:pt idx="8052">
                        <c:v>2.5249305555548336</c:v>
                      </c:pt>
                      <c:pt idx="8053">
                        <c:v>2.5251736111089986</c:v>
                      </c:pt>
                      <c:pt idx="8054">
                        <c:v>2.5254166666631637</c:v>
                      </c:pt>
                      <c:pt idx="8055">
                        <c:v>2.5256597222246047</c:v>
                      </c:pt>
                      <c:pt idx="8056">
                        <c:v>2.5259027777787697</c:v>
                      </c:pt>
                      <c:pt idx="8057">
                        <c:v>2.5261458333329347</c:v>
                      </c:pt>
                      <c:pt idx="8058">
                        <c:v>2.5263888888870998</c:v>
                      </c:pt>
                      <c:pt idx="8059">
                        <c:v>2.5266319444412648</c:v>
                      </c:pt>
                      <c:pt idx="8060">
                        <c:v>2.5268750000027058</c:v>
                      </c:pt>
                      <c:pt idx="8061">
                        <c:v>2.5271180555568709</c:v>
                      </c:pt>
                      <c:pt idx="8062">
                        <c:v>2.5273611111110359</c:v>
                      </c:pt>
                      <c:pt idx="8063">
                        <c:v>2.5276157407419806</c:v>
                      </c:pt>
                      <c:pt idx="8064">
                        <c:v>2.5278587962961456</c:v>
                      </c:pt>
                      <c:pt idx="8065">
                        <c:v>2.5281018518503107</c:v>
                      </c:pt>
                      <c:pt idx="8066">
                        <c:v>2.5283449074044757</c:v>
                      </c:pt>
                      <c:pt idx="8067">
                        <c:v>2.5285879629659167</c:v>
                      </c:pt>
                      <c:pt idx="8068">
                        <c:v>2.5288310185200817</c:v>
                      </c:pt>
                      <c:pt idx="8069">
                        <c:v>2.5290740740742468</c:v>
                      </c:pt>
                      <c:pt idx="8070">
                        <c:v>2.5293171296284118</c:v>
                      </c:pt>
                      <c:pt idx="8071">
                        <c:v>2.5295601851825769</c:v>
                      </c:pt>
                      <c:pt idx="8072">
                        <c:v>2.5298032407367419</c:v>
                      </c:pt>
                      <c:pt idx="8073">
                        <c:v>2.5300462962981829</c:v>
                      </c:pt>
                      <c:pt idx="8074">
                        <c:v>2.5302893518523479</c:v>
                      </c:pt>
                      <c:pt idx="8075">
                        <c:v>2.530532407406513</c:v>
                      </c:pt>
                      <c:pt idx="8076">
                        <c:v>2.530775462960678</c:v>
                      </c:pt>
                      <c:pt idx="8077">
                        <c:v>2.5310185185148431</c:v>
                      </c:pt>
                      <c:pt idx="8078">
                        <c:v>2.531261574076284</c:v>
                      </c:pt>
                      <c:pt idx="8079">
                        <c:v>2.5315046296304491</c:v>
                      </c:pt>
                      <c:pt idx="8080">
                        <c:v>2.5317476851846141</c:v>
                      </c:pt>
                      <c:pt idx="8081">
                        <c:v>2.5319907407387792</c:v>
                      </c:pt>
                      <c:pt idx="8082">
                        <c:v>2.5322337962929442</c:v>
                      </c:pt>
                      <c:pt idx="8083">
                        <c:v>2.5324768518543852</c:v>
                      </c:pt>
                      <c:pt idx="8084">
                        <c:v>2.5327199074085502</c:v>
                      </c:pt>
                      <c:pt idx="8085">
                        <c:v>2.5329629629627153</c:v>
                      </c:pt>
                      <c:pt idx="8086">
                        <c:v>2.5332060185168803</c:v>
                      </c:pt>
                      <c:pt idx="8087">
                        <c:v>2.5334490740710454</c:v>
                      </c:pt>
                      <c:pt idx="8088">
                        <c:v>2.5336921296324864</c:v>
                      </c:pt>
                      <c:pt idx="8089">
                        <c:v>2.5339351851866514</c:v>
                      </c:pt>
                      <c:pt idx="8090">
                        <c:v>2.5341782407408164</c:v>
                      </c:pt>
                      <c:pt idx="8091">
                        <c:v>2.5344212962949815</c:v>
                      </c:pt>
                      <c:pt idx="8092">
                        <c:v>2.5346643518491465</c:v>
                      </c:pt>
                      <c:pt idx="8093">
                        <c:v>2.5349074074033116</c:v>
                      </c:pt>
                      <c:pt idx="8094">
                        <c:v>2.5351504629647525</c:v>
                      </c:pt>
                      <c:pt idx="8095">
                        <c:v>2.5353935185189176</c:v>
                      </c:pt>
                      <c:pt idx="8096">
                        <c:v>2.5356365740730826</c:v>
                      </c:pt>
                      <c:pt idx="8097">
                        <c:v>2.5358796296272477</c:v>
                      </c:pt>
                      <c:pt idx="8098">
                        <c:v>2.5361226851814127</c:v>
                      </c:pt>
                      <c:pt idx="8099">
                        <c:v>2.5363657407428537</c:v>
                      </c:pt>
                      <c:pt idx="8100">
                        <c:v>2.5366087962970187</c:v>
                      </c:pt>
                      <c:pt idx="8101">
                        <c:v>2.5368518518511838</c:v>
                      </c:pt>
                      <c:pt idx="8102">
                        <c:v>2.5370949074053488</c:v>
                      </c:pt>
                      <c:pt idx="8103">
                        <c:v>2.5373379629595139</c:v>
                      </c:pt>
                      <c:pt idx="8104">
                        <c:v>2.5375810185209549</c:v>
                      </c:pt>
                      <c:pt idx="8105">
                        <c:v>2.5378240740751199</c:v>
                      </c:pt>
                      <c:pt idx="8106">
                        <c:v>2.5380671296292849</c:v>
                      </c:pt>
                      <c:pt idx="8107">
                        <c:v>2.53831018518345</c:v>
                      </c:pt>
                      <c:pt idx="8108">
                        <c:v>2.538553240737615</c:v>
                      </c:pt>
                      <c:pt idx="8109">
                        <c:v>2.538796296299056</c:v>
                      </c:pt>
                      <c:pt idx="8110">
                        <c:v>2.539039351853221</c:v>
                      </c:pt>
                      <c:pt idx="8111">
                        <c:v>2.5392824074073861</c:v>
                      </c:pt>
                      <c:pt idx="8112">
                        <c:v>2.5395370370383308</c:v>
                      </c:pt>
                      <c:pt idx="8113">
                        <c:v>2.5397800925924958</c:v>
                      </c:pt>
                      <c:pt idx="8114">
                        <c:v>2.5400231481466609</c:v>
                      </c:pt>
                      <c:pt idx="8115">
                        <c:v>2.5402662037008259</c:v>
                      </c:pt>
                      <c:pt idx="8116">
                        <c:v>2.5405092592622669</c:v>
                      </c:pt>
                      <c:pt idx="8117">
                        <c:v>2.5407523148164319</c:v>
                      </c:pt>
                      <c:pt idx="8118">
                        <c:v>2.540995370370597</c:v>
                      </c:pt>
                      <c:pt idx="8119">
                        <c:v>2.541238425924762</c:v>
                      </c:pt>
                      <c:pt idx="8120">
                        <c:v>2.5414814814789271</c:v>
                      </c:pt>
                      <c:pt idx="8121">
                        <c:v>2.5417245370330921</c:v>
                      </c:pt>
                      <c:pt idx="8122">
                        <c:v>2.5419675925945331</c:v>
                      </c:pt>
                      <c:pt idx="8123">
                        <c:v>2.5422106481486981</c:v>
                      </c:pt>
                      <c:pt idx="8124">
                        <c:v>2.5424537037028632</c:v>
                      </c:pt>
                      <c:pt idx="8125">
                        <c:v>2.5426967592570282</c:v>
                      </c:pt>
                      <c:pt idx="8126">
                        <c:v>2.5429398148111932</c:v>
                      </c:pt>
                      <c:pt idx="8127">
                        <c:v>2.5431828703726342</c:v>
                      </c:pt>
                      <c:pt idx="8128">
                        <c:v>2.5434259259267993</c:v>
                      </c:pt>
                      <c:pt idx="8129">
                        <c:v>2.5436689814809643</c:v>
                      </c:pt>
                      <c:pt idx="8130">
                        <c:v>2.5439120370351294</c:v>
                      </c:pt>
                      <c:pt idx="8131">
                        <c:v>2.5441550925892944</c:v>
                      </c:pt>
                      <c:pt idx="8132">
                        <c:v>2.5443981481507354</c:v>
                      </c:pt>
                      <c:pt idx="8133">
                        <c:v>2.5446412037049004</c:v>
                      </c:pt>
                      <c:pt idx="8134">
                        <c:v>2.5448842592590655</c:v>
                      </c:pt>
                      <c:pt idx="8135">
                        <c:v>2.5451273148132305</c:v>
                      </c:pt>
                      <c:pt idx="8136">
                        <c:v>2.5453703703673956</c:v>
                      </c:pt>
                      <c:pt idx="8137">
                        <c:v>2.5456134259288365</c:v>
                      </c:pt>
                      <c:pt idx="8138">
                        <c:v>2.5458564814830016</c:v>
                      </c:pt>
                      <c:pt idx="8139">
                        <c:v>2.5460995370371666</c:v>
                      </c:pt>
                      <c:pt idx="8140">
                        <c:v>2.5463425925913317</c:v>
                      </c:pt>
                      <c:pt idx="8141">
                        <c:v>2.5465856481454967</c:v>
                      </c:pt>
                      <c:pt idx="8142">
                        <c:v>2.5468287036996617</c:v>
                      </c:pt>
                      <c:pt idx="8143">
                        <c:v>2.5470717592611027</c:v>
                      </c:pt>
                      <c:pt idx="8144">
                        <c:v>2.5473148148152678</c:v>
                      </c:pt>
                      <c:pt idx="8145">
                        <c:v>2.5475578703694328</c:v>
                      </c:pt>
                      <c:pt idx="8146">
                        <c:v>2.5478009259235979</c:v>
                      </c:pt>
                      <c:pt idx="8147">
                        <c:v>2.5480439814777629</c:v>
                      </c:pt>
                      <c:pt idx="8148">
                        <c:v>2.5482870370392039</c:v>
                      </c:pt>
                      <c:pt idx="8149">
                        <c:v>2.5485300925933689</c:v>
                      </c:pt>
                      <c:pt idx="8150">
                        <c:v>2.548773148147534</c:v>
                      </c:pt>
                      <c:pt idx="8151">
                        <c:v>2.549016203701699</c:v>
                      </c:pt>
                      <c:pt idx="8152">
                        <c:v>2.5492592592558641</c:v>
                      </c:pt>
                      <c:pt idx="8153">
                        <c:v>2.549502314817305</c:v>
                      </c:pt>
                      <c:pt idx="8154">
                        <c:v>2.5497453703714701</c:v>
                      </c:pt>
                      <c:pt idx="8155">
                        <c:v>2.5499884259256351</c:v>
                      </c:pt>
                      <c:pt idx="8156">
                        <c:v>2.5502314814798002</c:v>
                      </c:pt>
                      <c:pt idx="8157">
                        <c:v>2.5504745370339652</c:v>
                      </c:pt>
                      <c:pt idx="8158">
                        <c:v>2.5507175925954062</c:v>
                      </c:pt>
                      <c:pt idx="8159">
                        <c:v>2.5509606481495712</c:v>
                      </c:pt>
                      <c:pt idx="8160">
                        <c:v>2.5512037037037363</c:v>
                      </c:pt>
                      <c:pt idx="8161">
                        <c:v>2.551458333334681</c:v>
                      </c:pt>
                      <c:pt idx="8162">
                        <c:v>2.551701388888846</c:v>
                      </c:pt>
                      <c:pt idx="8163">
                        <c:v>2.5519444444430111</c:v>
                      </c:pt>
                      <c:pt idx="8164">
                        <c:v>2.5521874999971761</c:v>
                      </c:pt>
                      <c:pt idx="8165">
                        <c:v>2.5524305555586171</c:v>
                      </c:pt>
                      <c:pt idx="8166">
                        <c:v>2.5526736111127821</c:v>
                      </c:pt>
                      <c:pt idx="8167">
                        <c:v>2.5529166666669472</c:v>
                      </c:pt>
                      <c:pt idx="8168">
                        <c:v>2.5531597222211122</c:v>
                      </c:pt>
                      <c:pt idx="8169">
                        <c:v>2.5534027777752772</c:v>
                      </c:pt>
                      <c:pt idx="8170">
                        <c:v>2.5536458333294423</c:v>
                      </c:pt>
                      <c:pt idx="8171">
                        <c:v>2.5538888888908833</c:v>
                      </c:pt>
                      <c:pt idx="8172">
                        <c:v>2.5541319444450483</c:v>
                      </c:pt>
                      <c:pt idx="8173">
                        <c:v>2.5543749999992134</c:v>
                      </c:pt>
                      <c:pt idx="8174">
                        <c:v>2.5546180555533784</c:v>
                      </c:pt>
                      <c:pt idx="8175">
                        <c:v>2.5548611111075434</c:v>
                      </c:pt>
                      <c:pt idx="8176">
                        <c:v>2.5551041666689844</c:v>
                      </c:pt>
                      <c:pt idx="8177">
                        <c:v>2.5553472222231495</c:v>
                      </c:pt>
                      <c:pt idx="8178">
                        <c:v>2.5555902777773145</c:v>
                      </c:pt>
                      <c:pt idx="8179">
                        <c:v>2.5558333333314796</c:v>
                      </c:pt>
                      <c:pt idx="8180">
                        <c:v>2.5560763888856446</c:v>
                      </c:pt>
                      <c:pt idx="8181">
                        <c:v>2.5563194444470856</c:v>
                      </c:pt>
                      <c:pt idx="8182">
                        <c:v>2.5565625000012506</c:v>
                      </c:pt>
                      <c:pt idx="8183">
                        <c:v>2.5568055555554157</c:v>
                      </c:pt>
                      <c:pt idx="8184">
                        <c:v>2.5570486111095807</c:v>
                      </c:pt>
                      <c:pt idx="8185">
                        <c:v>2.5572916666637457</c:v>
                      </c:pt>
                      <c:pt idx="8186">
                        <c:v>2.5575347222251867</c:v>
                      </c:pt>
                      <c:pt idx="8187">
                        <c:v>2.5577777777793518</c:v>
                      </c:pt>
                      <c:pt idx="8188">
                        <c:v>2.5580208333335168</c:v>
                      </c:pt>
                      <c:pt idx="8189">
                        <c:v>2.5582638888876819</c:v>
                      </c:pt>
                      <c:pt idx="8190">
                        <c:v>2.5585069444418469</c:v>
                      </c:pt>
                      <c:pt idx="8191">
                        <c:v>2.5587499999960119</c:v>
                      </c:pt>
                      <c:pt idx="8192">
                        <c:v>2.5589930555574529</c:v>
                      </c:pt>
                      <c:pt idx="8193">
                        <c:v>2.559236111111618</c:v>
                      </c:pt>
                      <c:pt idx="8194">
                        <c:v>2.559479166665783</c:v>
                      </c:pt>
                      <c:pt idx="8195">
                        <c:v>2.5597222222199481</c:v>
                      </c:pt>
                      <c:pt idx="8196">
                        <c:v>2.5599652777741131</c:v>
                      </c:pt>
                      <c:pt idx="8197">
                        <c:v>2.5602083333355541</c:v>
                      </c:pt>
                      <c:pt idx="8198">
                        <c:v>2.5604513888897191</c:v>
                      </c:pt>
                      <c:pt idx="8199">
                        <c:v>2.5606944444438842</c:v>
                      </c:pt>
                      <c:pt idx="8200">
                        <c:v>2.5609374999980492</c:v>
                      </c:pt>
                      <c:pt idx="8201">
                        <c:v>2.5611805555522142</c:v>
                      </c:pt>
                      <c:pt idx="8202">
                        <c:v>2.5614236111136552</c:v>
                      </c:pt>
                      <c:pt idx="8203">
                        <c:v>2.5616666666678203</c:v>
                      </c:pt>
                      <c:pt idx="8204">
                        <c:v>2.5619097222219853</c:v>
                      </c:pt>
                      <c:pt idx="8205">
                        <c:v>2.5621527777761504</c:v>
                      </c:pt>
                      <c:pt idx="8206">
                        <c:v>2.5623958333303154</c:v>
                      </c:pt>
                      <c:pt idx="8207">
                        <c:v>2.5626388888917564</c:v>
                      </c:pt>
                      <c:pt idx="8208">
                        <c:v>2.5628819444459214</c:v>
                      </c:pt>
                      <c:pt idx="8209">
                        <c:v>2.5631365740768661</c:v>
                      </c:pt>
                      <c:pt idx="8210">
                        <c:v>2.5633796296310312</c:v>
                      </c:pt>
                      <c:pt idx="8211">
                        <c:v>2.5636226851851962</c:v>
                      </c:pt>
                      <c:pt idx="8212">
                        <c:v>2.5638657407393612</c:v>
                      </c:pt>
                      <c:pt idx="8213">
                        <c:v>2.5641087962935263</c:v>
                      </c:pt>
                      <c:pt idx="8214">
                        <c:v>2.5643518518549673</c:v>
                      </c:pt>
                      <c:pt idx="8215">
                        <c:v>2.5645949074091323</c:v>
                      </c:pt>
                      <c:pt idx="8216">
                        <c:v>2.5648379629632974</c:v>
                      </c:pt>
                      <c:pt idx="8217">
                        <c:v>2.5650810185174624</c:v>
                      </c:pt>
                      <c:pt idx="8218">
                        <c:v>2.5653240740716274</c:v>
                      </c:pt>
                      <c:pt idx="8219">
                        <c:v>2.5655671296257925</c:v>
                      </c:pt>
                      <c:pt idx="8220">
                        <c:v>2.5658101851872335</c:v>
                      </c:pt>
                      <c:pt idx="8221">
                        <c:v>2.5660532407413985</c:v>
                      </c:pt>
                      <c:pt idx="8222">
                        <c:v>2.5662962962955636</c:v>
                      </c:pt>
                      <c:pt idx="8223">
                        <c:v>2.5665393518497286</c:v>
                      </c:pt>
                      <c:pt idx="8224">
                        <c:v>2.5667824074038936</c:v>
                      </c:pt>
                      <c:pt idx="8225">
                        <c:v>2.5670254629653346</c:v>
                      </c:pt>
                      <c:pt idx="8226">
                        <c:v>2.5672685185194997</c:v>
                      </c:pt>
                      <c:pt idx="8227">
                        <c:v>2.5675115740736647</c:v>
                      </c:pt>
                      <c:pt idx="8228">
                        <c:v>2.5677546296278297</c:v>
                      </c:pt>
                      <c:pt idx="8229">
                        <c:v>2.5679976851819948</c:v>
                      </c:pt>
                      <c:pt idx="8230">
                        <c:v>2.5682407407434358</c:v>
                      </c:pt>
                      <c:pt idx="8231">
                        <c:v>2.5684837962976008</c:v>
                      </c:pt>
                      <c:pt idx="8232">
                        <c:v>2.5687268518517659</c:v>
                      </c:pt>
                      <c:pt idx="8233">
                        <c:v>2.5689699074059309</c:v>
                      </c:pt>
                      <c:pt idx="8234">
                        <c:v>2.5692129629600959</c:v>
                      </c:pt>
                      <c:pt idx="8235">
                        <c:v>2.5694560185215369</c:v>
                      </c:pt>
                      <c:pt idx="8236">
                        <c:v>2.569699074075702</c:v>
                      </c:pt>
                      <c:pt idx="8237">
                        <c:v>2.569942129629867</c:v>
                      </c:pt>
                      <c:pt idx="8238">
                        <c:v>2.5701851851840321</c:v>
                      </c:pt>
                      <c:pt idx="8239">
                        <c:v>2.5704282407381971</c:v>
                      </c:pt>
                      <c:pt idx="8240">
                        <c:v>2.5706712962923621</c:v>
                      </c:pt>
                      <c:pt idx="8241">
                        <c:v>2.5709143518538031</c:v>
                      </c:pt>
                      <c:pt idx="8242">
                        <c:v>2.5711574074079682</c:v>
                      </c:pt>
                      <c:pt idx="8243">
                        <c:v>2.5714004629621332</c:v>
                      </c:pt>
                      <c:pt idx="8244">
                        <c:v>2.5716435185162982</c:v>
                      </c:pt>
                      <c:pt idx="8245">
                        <c:v>2.5718865740704633</c:v>
                      </c:pt>
                      <c:pt idx="8246">
                        <c:v>2.5721296296319043</c:v>
                      </c:pt>
                      <c:pt idx="8247">
                        <c:v>2.5723726851860693</c:v>
                      </c:pt>
                      <c:pt idx="8248">
                        <c:v>2.5726157407402344</c:v>
                      </c:pt>
                      <c:pt idx="8249">
                        <c:v>2.5728587962943994</c:v>
                      </c:pt>
                      <c:pt idx="8250">
                        <c:v>2.5731018518485644</c:v>
                      </c:pt>
                      <c:pt idx="8251">
                        <c:v>2.5733449074100054</c:v>
                      </c:pt>
                      <c:pt idx="8252">
                        <c:v>2.5735879629641705</c:v>
                      </c:pt>
                      <c:pt idx="8253">
                        <c:v>2.5738310185183355</c:v>
                      </c:pt>
                      <c:pt idx="8254">
                        <c:v>2.5740740740725006</c:v>
                      </c:pt>
                      <c:pt idx="8255">
                        <c:v>2.5743171296266656</c:v>
                      </c:pt>
                      <c:pt idx="8256">
                        <c:v>2.5745601851881066</c:v>
                      </c:pt>
                      <c:pt idx="8257">
                        <c:v>2.5748148148117753</c:v>
                      </c:pt>
                      <c:pt idx="8258">
                        <c:v>2.5750578703732163</c:v>
                      </c:pt>
                      <c:pt idx="8259">
                        <c:v>2.5753009259273814</c:v>
                      </c:pt>
                      <c:pt idx="8260">
                        <c:v>2.5755439814815464</c:v>
                      </c:pt>
                      <c:pt idx="8261">
                        <c:v>2.5757870370357114</c:v>
                      </c:pt>
                      <c:pt idx="8262">
                        <c:v>2.5760300925898765</c:v>
                      </c:pt>
                      <c:pt idx="8263">
                        <c:v>2.5762731481440415</c:v>
                      </c:pt>
                      <c:pt idx="8264">
                        <c:v>2.5765162037054825</c:v>
                      </c:pt>
                      <c:pt idx="8265">
                        <c:v>2.5767592592596475</c:v>
                      </c:pt>
                      <c:pt idx="8266">
                        <c:v>2.5770023148138126</c:v>
                      </c:pt>
                      <c:pt idx="8267">
                        <c:v>2.5772453703679776</c:v>
                      </c:pt>
                      <c:pt idx="8268">
                        <c:v>2.5774884259221427</c:v>
                      </c:pt>
                      <c:pt idx="8269">
                        <c:v>2.5777314814835837</c:v>
                      </c:pt>
                      <c:pt idx="8270">
                        <c:v>2.5779745370377487</c:v>
                      </c:pt>
                      <c:pt idx="8271">
                        <c:v>2.5782175925919137</c:v>
                      </c:pt>
                      <c:pt idx="8272">
                        <c:v>2.5784606481460788</c:v>
                      </c:pt>
                      <c:pt idx="8273">
                        <c:v>2.5787037037002438</c:v>
                      </c:pt>
                      <c:pt idx="8274">
                        <c:v>2.5789467592616848</c:v>
                      </c:pt>
                      <c:pt idx="8275">
                        <c:v>2.5791898148158499</c:v>
                      </c:pt>
                      <c:pt idx="8276">
                        <c:v>2.5794328703700149</c:v>
                      </c:pt>
                      <c:pt idx="8277">
                        <c:v>2.5796759259241799</c:v>
                      </c:pt>
                      <c:pt idx="8278">
                        <c:v>2.579918981478345</c:v>
                      </c:pt>
                      <c:pt idx="8279">
                        <c:v>2.580162037039786</c:v>
                      </c:pt>
                      <c:pt idx="8280">
                        <c:v>2.580405092593951</c:v>
                      </c:pt>
                      <c:pt idx="8281">
                        <c:v>2.5806481481481161</c:v>
                      </c:pt>
                      <c:pt idx="8282">
                        <c:v>2.5808912037022811</c:v>
                      </c:pt>
                      <c:pt idx="8283">
                        <c:v>2.5811342592564461</c:v>
                      </c:pt>
                      <c:pt idx="8284">
                        <c:v>2.5813773148178871</c:v>
                      </c:pt>
                      <c:pt idx="8285">
                        <c:v>2.5816203703720522</c:v>
                      </c:pt>
                      <c:pt idx="8286">
                        <c:v>2.5818634259262172</c:v>
                      </c:pt>
                      <c:pt idx="8287">
                        <c:v>2.5821064814803822</c:v>
                      </c:pt>
                      <c:pt idx="8288">
                        <c:v>2.5823495370345473</c:v>
                      </c:pt>
                      <c:pt idx="8289">
                        <c:v>2.5825925925887123</c:v>
                      </c:pt>
                      <c:pt idx="8290">
                        <c:v>2.5828356481501533</c:v>
                      </c:pt>
                      <c:pt idx="8291">
                        <c:v>2.5830787037043184</c:v>
                      </c:pt>
                      <c:pt idx="8292">
                        <c:v>2.5833217592584834</c:v>
                      </c:pt>
                      <c:pt idx="8293">
                        <c:v>2.5835648148126484</c:v>
                      </c:pt>
                      <c:pt idx="8294">
                        <c:v>2.5838078703668135</c:v>
                      </c:pt>
                      <c:pt idx="8295">
                        <c:v>2.5840509259282545</c:v>
                      </c:pt>
                      <c:pt idx="8296">
                        <c:v>2.5842939814824195</c:v>
                      </c:pt>
                      <c:pt idx="8297">
                        <c:v>2.5845370370365846</c:v>
                      </c:pt>
                      <c:pt idx="8298">
                        <c:v>2.5847800925907496</c:v>
                      </c:pt>
                      <c:pt idx="8299">
                        <c:v>2.5850231481449146</c:v>
                      </c:pt>
                      <c:pt idx="8300">
                        <c:v>2.5852662037063556</c:v>
                      </c:pt>
                      <c:pt idx="8301">
                        <c:v>2.5855092592605207</c:v>
                      </c:pt>
                      <c:pt idx="8302">
                        <c:v>2.5857523148146857</c:v>
                      </c:pt>
                      <c:pt idx="8303">
                        <c:v>2.5859953703688507</c:v>
                      </c:pt>
                      <c:pt idx="8304">
                        <c:v>2.5862384259230158</c:v>
                      </c:pt>
                      <c:pt idx="8305">
                        <c:v>2.5864814814844568</c:v>
                      </c:pt>
                      <c:pt idx="8306">
                        <c:v>2.5867361111081255</c:v>
                      </c:pt>
                      <c:pt idx="8307">
                        <c:v>2.5869791666695665</c:v>
                      </c:pt>
                      <c:pt idx="8308">
                        <c:v>2.5872222222237315</c:v>
                      </c:pt>
                      <c:pt idx="8309">
                        <c:v>2.5874652777778966</c:v>
                      </c:pt>
                      <c:pt idx="8310">
                        <c:v>2.5877083333320616</c:v>
                      </c:pt>
                      <c:pt idx="8311">
                        <c:v>2.5879513888862267</c:v>
                      </c:pt>
                      <c:pt idx="8312">
                        <c:v>2.5881944444403917</c:v>
                      </c:pt>
                      <c:pt idx="8313">
                        <c:v>2.5884375000018327</c:v>
                      </c:pt>
                      <c:pt idx="8314">
                        <c:v>2.5886805555559977</c:v>
                      </c:pt>
                      <c:pt idx="8315">
                        <c:v>2.5889236111101628</c:v>
                      </c:pt>
                      <c:pt idx="8316">
                        <c:v>2.5891666666643278</c:v>
                      </c:pt>
                      <c:pt idx="8317">
                        <c:v>2.5894097222184929</c:v>
                      </c:pt>
                      <c:pt idx="8318">
                        <c:v>2.5896527777799339</c:v>
                      </c:pt>
                      <c:pt idx="8319">
                        <c:v>2.5898958333340989</c:v>
                      </c:pt>
                      <c:pt idx="8320">
                        <c:v>2.5901388888882639</c:v>
                      </c:pt>
                      <c:pt idx="8321">
                        <c:v>2.590381944442429</c:v>
                      </c:pt>
                      <c:pt idx="8322">
                        <c:v>2.590624999996594</c:v>
                      </c:pt>
                      <c:pt idx="8323">
                        <c:v>2.590868055558035</c:v>
                      </c:pt>
                      <c:pt idx="8324">
                        <c:v>2.5911111111122</c:v>
                      </c:pt>
                      <c:pt idx="8325">
                        <c:v>2.5913541666663651</c:v>
                      </c:pt>
                      <c:pt idx="8326">
                        <c:v>2.5915972222205301</c:v>
                      </c:pt>
                      <c:pt idx="8327">
                        <c:v>2.5918402777746952</c:v>
                      </c:pt>
                      <c:pt idx="8328">
                        <c:v>2.5920833333361362</c:v>
                      </c:pt>
                      <c:pt idx="8329">
                        <c:v>2.5923263888903012</c:v>
                      </c:pt>
                      <c:pt idx="8330">
                        <c:v>2.5925694444444662</c:v>
                      </c:pt>
                      <c:pt idx="8331">
                        <c:v>2.5928124999986313</c:v>
                      </c:pt>
                      <c:pt idx="8332">
                        <c:v>2.5930555555527963</c:v>
                      </c:pt>
                      <c:pt idx="8333">
                        <c:v>2.5932986111142373</c:v>
                      </c:pt>
                      <c:pt idx="8334">
                        <c:v>2.5935416666684024</c:v>
                      </c:pt>
                      <c:pt idx="8335">
                        <c:v>2.5937847222225674</c:v>
                      </c:pt>
                      <c:pt idx="8336">
                        <c:v>2.5940277777767324</c:v>
                      </c:pt>
                      <c:pt idx="8337">
                        <c:v>2.5942708333308975</c:v>
                      </c:pt>
                      <c:pt idx="8338">
                        <c:v>2.5945138888850625</c:v>
                      </c:pt>
                      <c:pt idx="8339">
                        <c:v>2.5947569444465035</c:v>
                      </c:pt>
                      <c:pt idx="8340">
                        <c:v>2.5950000000006685</c:v>
                      </c:pt>
                      <c:pt idx="8341">
                        <c:v>2.5952430555548336</c:v>
                      </c:pt>
                      <c:pt idx="8342">
                        <c:v>2.5954861111089986</c:v>
                      </c:pt>
                      <c:pt idx="8343">
                        <c:v>2.5957291666631637</c:v>
                      </c:pt>
                      <c:pt idx="8344">
                        <c:v>2.5959722222246047</c:v>
                      </c:pt>
                      <c:pt idx="8345">
                        <c:v>2.5962152777787697</c:v>
                      </c:pt>
                      <c:pt idx="8346">
                        <c:v>2.5964583333329347</c:v>
                      </c:pt>
                      <c:pt idx="8347">
                        <c:v>2.5967013888870998</c:v>
                      </c:pt>
                      <c:pt idx="8348">
                        <c:v>2.5969444444412648</c:v>
                      </c:pt>
                      <c:pt idx="8349">
                        <c:v>2.5971875000027058</c:v>
                      </c:pt>
                      <c:pt idx="8350">
                        <c:v>2.5974305555568709</c:v>
                      </c:pt>
                      <c:pt idx="8351">
                        <c:v>2.5976736111110359</c:v>
                      </c:pt>
                      <c:pt idx="8352">
                        <c:v>2.5979166666652009</c:v>
                      </c:pt>
                      <c:pt idx="8353">
                        <c:v>2.598159722219366</c:v>
                      </c:pt>
                      <c:pt idx="8354">
                        <c:v>2.5984143518503107</c:v>
                      </c:pt>
                      <c:pt idx="8355">
                        <c:v>2.5986574074044757</c:v>
                      </c:pt>
                      <c:pt idx="8356">
                        <c:v>2.5989004629659167</c:v>
                      </c:pt>
                      <c:pt idx="8357">
                        <c:v>2.5991435185200817</c:v>
                      </c:pt>
                      <c:pt idx="8358">
                        <c:v>2.5993865740742468</c:v>
                      </c:pt>
                      <c:pt idx="8359">
                        <c:v>2.5996296296284118</c:v>
                      </c:pt>
                      <c:pt idx="8360">
                        <c:v>2.5998726851825769</c:v>
                      </c:pt>
                      <c:pt idx="8361">
                        <c:v>2.6001157407367419</c:v>
                      </c:pt>
                      <c:pt idx="8362">
                        <c:v>2.6003587962981829</c:v>
                      </c:pt>
                      <c:pt idx="8363">
                        <c:v>2.6006018518523479</c:v>
                      </c:pt>
                      <c:pt idx="8364">
                        <c:v>2.600844907406513</c:v>
                      </c:pt>
                      <c:pt idx="8365">
                        <c:v>2.601087962960678</c:v>
                      </c:pt>
                      <c:pt idx="8366">
                        <c:v>2.6013310185148431</c:v>
                      </c:pt>
                      <c:pt idx="8367">
                        <c:v>2.601574074076284</c:v>
                      </c:pt>
                      <c:pt idx="8368">
                        <c:v>2.6018171296304491</c:v>
                      </c:pt>
                      <c:pt idx="8369">
                        <c:v>2.6020601851846141</c:v>
                      </c:pt>
                      <c:pt idx="8370">
                        <c:v>2.6023032407387792</c:v>
                      </c:pt>
                      <c:pt idx="8371">
                        <c:v>2.6025462962929442</c:v>
                      </c:pt>
                      <c:pt idx="8372">
                        <c:v>2.6027893518543852</c:v>
                      </c:pt>
                      <c:pt idx="8373">
                        <c:v>2.6030324074085502</c:v>
                      </c:pt>
                      <c:pt idx="8374">
                        <c:v>2.6032754629627153</c:v>
                      </c:pt>
                      <c:pt idx="8375">
                        <c:v>2.6035185185168803</c:v>
                      </c:pt>
                      <c:pt idx="8376">
                        <c:v>2.6037615740710454</c:v>
                      </c:pt>
                      <c:pt idx="8377">
                        <c:v>2.6040046296324864</c:v>
                      </c:pt>
                      <c:pt idx="8378">
                        <c:v>2.6042476851866514</c:v>
                      </c:pt>
                      <c:pt idx="8379">
                        <c:v>2.6044907407408164</c:v>
                      </c:pt>
                      <c:pt idx="8380">
                        <c:v>2.6047337962949815</c:v>
                      </c:pt>
                      <c:pt idx="8381">
                        <c:v>2.6049768518491465</c:v>
                      </c:pt>
                      <c:pt idx="8382">
                        <c:v>2.6052199074033116</c:v>
                      </c:pt>
                      <c:pt idx="8383">
                        <c:v>2.6054629629647525</c:v>
                      </c:pt>
                      <c:pt idx="8384">
                        <c:v>2.6057060185189176</c:v>
                      </c:pt>
                      <c:pt idx="8385">
                        <c:v>2.6059490740730826</c:v>
                      </c:pt>
                      <c:pt idx="8386">
                        <c:v>2.6061921296272477</c:v>
                      </c:pt>
                      <c:pt idx="8387">
                        <c:v>2.6064351851814127</c:v>
                      </c:pt>
                      <c:pt idx="8388">
                        <c:v>2.6066782407428537</c:v>
                      </c:pt>
                      <c:pt idx="8389">
                        <c:v>2.6069212962970187</c:v>
                      </c:pt>
                      <c:pt idx="8390">
                        <c:v>2.6071643518511838</c:v>
                      </c:pt>
                      <c:pt idx="8391">
                        <c:v>2.6074074074053488</c:v>
                      </c:pt>
                      <c:pt idx="8392">
                        <c:v>2.6076504629595139</c:v>
                      </c:pt>
                      <c:pt idx="8393">
                        <c:v>2.6078935185209549</c:v>
                      </c:pt>
                      <c:pt idx="8394">
                        <c:v>2.6081365740751199</c:v>
                      </c:pt>
                      <c:pt idx="8395">
                        <c:v>2.6083796296292849</c:v>
                      </c:pt>
                      <c:pt idx="8396">
                        <c:v>2.60862268518345</c:v>
                      </c:pt>
                      <c:pt idx="8397">
                        <c:v>2.608865740737615</c:v>
                      </c:pt>
                      <c:pt idx="8398">
                        <c:v>2.609108796299056</c:v>
                      </c:pt>
                      <c:pt idx="8399">
                        <c:v>2.609351851853221</c:v>
                      </c:pt>
                      <c:pt idx="8400">
                        <c:v>2.6095949074073861</c:v>
                      </c:pt>
                      <c:pt idx="8401">
                        <c:v>2.6098379629615511</c:v>
                      </c:pt>
                      <c:pt idx="8402">
                        <c:v>2.6100925925924958</c:v>
                      </c:pt>
                      <c:pt idx="8403">
                        <c:v>2.6103356481466609</c:v>
                      </c:pt>
                      <c:pt idx="8404">
                        <c:v>2.6105787037008259</c:v>
                      </c:pt>
                      <c:pt idx="8405">
                        <c:v>2.6108217592622669</c:v>
                      </c:pt>
                      <c:pt idx="8406">
                        <c:v>2.6110648148164319</c:v>
                      </c:pt>
                      <c:pt idx="8407">
                        <c:v>2.611307870370597</c:v>
                      </c:pt>
                      <c:pt idx="8408">
                        <c:v>2.611550925924762</c:v>
                      </c:pt>
                      <c:pt idx="8409">
                        <c:v>2.6117939814789271</c:v>
                      </c:pt>
                      <c:pt idx="8410">
                        <c:v>2.6120370370330921</c:v>
                      </c:pt>
                      <c:pt idx="8411">
                        <c:v>2.6122800925945331</c:v>
                      </c:pt>
                      <c:pt idx="8412">
                        <c:v>2.6125231481486981</c:v>
                      </c:pt>
                      <c:pt idx="8413">
                        <c:v>2.6127662037028632</c:v>
                      </c:pt>
                      <c:pt idx="8414">
                        <c:v>2.6130092592570282</c:v>
                      </c:pt>
                      <c:pt idx="8415">
                        <c:v>2.6132523148111932</c:v>
                      </c:pt>
                      <c:pt idx="8416">
                        <c:v>2.6134953703726342</c:v>
                      </c:pt>
                      <c:pt idx="8417">
                        <c:v>2.6137384259267993</c:v>
                      </c:pt>
                      <c:pt idx="8418">
                        <c:v>2.6139814814809643</c:v>
                      </c:pt>
                      <c:pt idx="8419">
                        <c:v>2.6142245370351294</c:v>
                      </c:pt>
                      <c:pt idx="8420">
                        <c:v>2.6144675925892944</c:v>
                      </c:pt>
                      <c:pt idx="8421">
                        <c:v>2.6147106481507354</c:v>
                      </c:pt>
                      <c:pt idx="8422">
                        <c:v>2.6149537037049004</c:v>
                      </c:pt>
                      <c:pt idx="8423">
                        <c:v>2.6151967592590655</c:v>
                      </c:pt>
                      <c:pt idx="8424">
                        <c:v>2.6154398148132305</c:v>
                      </c:pt>
                      <c:pt idx="8425">
                        <c:v>2.6156828703673956</c:v>
                      </c:pt>
                      <c:pt idx="8426">
                        <c:v>2.6159259259288365</c:v>
                      </c:pt>
                      <c:pt idx="8427">
                        <c:v>2.6161689814830016</c:v>
                      </c:pt>
                      <c:pt idx="8428">
                        <c:v>2.6164120370371666</c:v>
                      </c:pt>
                      <c:pt idx="8429">
                        <c:v>2.6166550925913317</c:v>
                      </c:pt>
                      <c:pt idx="8430">
                        <c:v>2.6168981481454967</c:v>
                      </c:pt>
                      <c:pt idx="8431">
                        <c:v>2.6171412036996617</c:v>
                      </c:pt>
                      <c:pt idx="8432">
                        <c:v>2.6173842592611027</c:v>
                      </c:pt>
                      <c:pt idx="8433">
                        <c:v>2.6176273148152678</c:v>
                      </c:pt>
                      <c:pt idx="8434">
                        <c:v>2.6178703703694328</c:v>
                      </c:pt>
                      <c:pt idx="8435">
                        <c:v>2.6181134259235979</c:v>
                      </c:pt>
                      <c:pt idx="8436">
                        <c:v>2.6183564814777629</c:v>
                      </c:pt>
                      <c:pt idx="8437">
                        <c:v>2.6185995370392039</c:v>
                      </c:pt>
                      <c:pt idx="8438">
                        <c:v>2.6188425925933689</c:v>
                      </c:pt>
                      <c:pt idx="8439">
                        <c:v>2.619085648147534</c:v>
                      </c:pt>
                      <c:pt idx="8440">
                        <c:v>2.619328703701699</c:v>
                      </c:pt>
                      <c:pt idx="8441">
                        <c:v>2.6195717592558641</c:v>
                      </c:pt>
                      <c:pt idx="8442">
                        <c:v>2.619814814817305</c:v>
                      </c:pt>
                      <c:pt idx="8443">
                        <c:v>2.6200578703714701</c:v>
                      </c:pt>
                      <c:pt idx="8444">
                        <c:v>2.6203009259256351</c:v>
                      </c:pt>
                      <c:pt idx="8445">
                        <c:v>2.6205439814798002</c:v>
                      </c:pt>
                      <c:pt idx="8446">
                        <c:v>2.6207870370339652</c:v>
                      </c:pt>
                      <c:pt idx="8447">
                        <c:v>2.6210300925954062</c:v>
                      </c:pt>
                      <c:pt idx="8448">
                        <c:v>2.6212731481495712</c:v>
                      </c:pt>
                      <c:pt idx="8449">
                        <c:v>2.6215162037037363</c:v>
                      </c:pt>
                      <c:pt idx="8450">
                        <c:v>2.6217592592579013</c:v>
                      </c:pt>
                      <c:pt idx="8451">
                        <c:v>2.622013888888846</c:v>
                      </c:pt>
                      <c:pt idx="8452">
                        <c:v>2.6222569444430111</c:v>
                      </c:pt>
                      <c:pt idx="8453">
                        <c:v>2.6224999999971761</c:v>
                      </c:pt>
                      <c:pt idx="8454">
                        <c:v>2.6227430555586171</c:v>
                      </c:pt>
                      <c:pt idx="8455">
                        <c:v>2.6229861111127821</c:v>
                      </c:pt>
                      <c:pt idx="8456">
                        <c:v>2.6232291666669472</c:v>
                      </c:pt>
                      <c:pt idx="8457">
                        <c:v>2.6234722222211122</c:v>
                      </c:pt>
                      <c:pt idx="8458">
                        <c:v>2.6237152777752772</c:v>
                      </c:pt>
                      <c:pt idx="8459">
                        <c:v>2.6239583333294423</c:v>
                      </c:pt>
                      <c:pt idx="8460">
                        <c:v>2.6242013888908833</c:v>
                      </c:pt>
                      <c:pt idx="8461">
                        <c:v>2.6244444444450483</c:v>
                      </c:pt>
                      <c:pt idx="8462">
                        <c:v>2.6246874999992134</c:v>
                      </c:pt>
                      <c:pt idx="8463">
                        <c:v>2.6249305555533784</c:v>
                      </c:pt>
                      <c:pt idx="8464">
                        <c:v>2.6251736111075434</c:v>
                      </c:pt>
                      <c:pt idx="8465">
                        <c:v>2.6254166666689844</c:v>
                      </c:pt>
                      <c:pt idx="8466">
                        <c:v>2.6256597222231495</c:v>
                      </c:pt>
                      <c:pt idx="8467">
                        <c:v>2.6259027777773145</c:v>
                      </c:pt>
                      <c:pt idx="8468">
                        <c:v>2.6261458333314796</c:v>
                      </c:pt>
                      <c:pt idx="8469">
                        <c:v>2.6263888888856446</c:v>
                      </c:pt>
                      <c:pt idx="8470">
                        <c:v>2.6266319444470856</c:v>
                      </c:pt>
                      <c:pt idx="8471">
                        <c:v>2.6268750000012506</c:v>
                      </c:pt>
                      <c:pt idx="8472">
                        <c:v>2.6271180555554157</c:v>
                      </c:pt>
                      <c:pt idx="8473">
                        <c:v>2.6273611111095807</c:v>
                      </c:pt>
                      <c:pt idx="8474">
                        <c:v>2.6276041666637457</c:v>
                      </c:pt>
                      <c:pt idx="8475">
                        <c:v>2.6278472222251867</c:v>
                      </c:pt>
                      <c:pt idx="8476">
                        <c:v>2.6280902777793518</c:v>
                      </c:pt>
                      <c:pt idx="8477">
                        <c:v>2.6283333333335168</c:v>
                      </c:pt>
                      <c:pt idx="8478">
                        <c:v>2.6285763888876819</c:v>
                      </c:pt>
                      <c:pt idx="8479">
                        <c:v>2.6288194444418469</c:v>
                      </c:pt>
                      <c:pt idx="8480">
                        <c:v>2.6290624999960119</c:v>
                      </c:pt>
                      <c:pt idx="8481">
                        <c:v>2.6293055555574529</c:v>
                      </c:pt>
                      <c:pt idx="8482">
                        <c:v>2.629548611111618</c:v>
                      </c:pt>
                      <c:pt idx="8483">
                        <c:v>2.629791666665783</c:v>
                      </c:pt>
                      <c:pt idx="8484">
                        <c:v>2.6300347222199481</c:v>
                      </c:pt>
                      <c:pt idx="8485">
                        <c:v>2.6302777777741131</c:v>
                      </c:pt>
                      <c:pt idx="8486">
                        <c:v>2.6305208333355541</c:v>
                      </c:pt>
                      <c:pt idx="8487">
                        <c:v>2.6307638888897191</c:v>
                      </c:pt>
                      <c:pt idx="8488">
                        <c:v>2.6310069444438842</c:v>
                      </c:pt>
                      <c:pt idx="8489">
                        <c:v>2.6312499999980492</c:v>
                      </c:pt>
                      <c:pt idx="8490">
                        <c:v>2.6314930555522142</c:v>
                      </c:pt>
                      <c:pt idx="8491">
                        <c:v>2.6317361111136552</c:v>
                      </c:pt>
                      <c:pt idx="8492">
                        <c:v>2.6319791666678203</c:v>
                      </c:pt>
                      <c:pt idx="8493">
                        <c:v>2.6322222222219853</c:v>
                      </c:pt>
                      <c:pt idx="8494">
                        <c:v>2.6324652777761504</c:v>
                      </c:pt>
                      <c:pt idx="8495">
                        <c:v>2.6327083333303154</c:v>
                      </c:pt>
                      <c:pt idx="8496">
                        <c:v>2.6329513888917564</c:v>
                      </c:pt>
                      <c:pt idx="8497">
                        <c:v>2.6331944444459214</c:v>
                      </c:pt>
                      <c:pt idx="8498">
                        <c:v>2.6334375000000865</c:v>
                      </c:pt>
                      <c:pt idx="8499">
                        <c:v>2.6336921296310312</c:v>
                      </c:pt>
                      <c:pt idx="8500">
                        <c:v>2.6339351851851962</c:v>
                      </c:pt>
                      <c:pt idx="8501">
                        <c:v>2.6341782407393612</c:v>
                      </c:pt>
                      <c:pt idx="8502">
                        <c:v>2.6344212962935263</c:v>
                      </c:pt>
                      <c:pt idx="8503">
                        <c:v>2.6346643518549673</c:v>
                      </c:pt>
                      <c:pt idx="8504">
                        <c:v>2.6349074074091323</c:v>
                      </c:pt>
                      <c:pt idx="8505">
                        <c:v>2.6351504629632974</c:v>
                      </c:pt>
                      <c:pt idx="8506">
                        <c:v>2.6353935185174624</c:v>
                      </c:pt>
                      <c:pt idx="8507">
                        <c:v>2.6356365740716274</c:v>
                      </c:pt>
                      <c:pt idx="8508">
                        <c:v>2.6358796296257925</c:v>
                      </c:pt>
                      <c:pt idx="8509">
                        <c:v>2.6361226851872335</c:v>
                      </c:pt>
                      <c:pt idx="8510">
                        <c:v>2.6363657407413985</c:v>
                      </c:pt>
                      <c:pt idx="8511">
                        <c:v>2.6366087962955636</c:v>
                      </c:pt>
                      <c:pt idx="8512">
                        <c:v>2.6368518518497286</c:v>
                      </c:pt>
                      <c:pt idx="8513">
                        <c:v>2.6370949074038936</c:v>
                      </c:pt>
                      <c:pt idx="8514">
                        <c:v>2.6373379629653346</c:v>
                      </c:pt>
                      <c:pt idx="8515">
                        <c:v>2.6375810185194997</c:v>
                      </c:pt>
                      <c:pt idx="8516">
                        <c:v>2.6378240740736647</c:v>
                      </c:pt>
                      <c:pt idx="8517">
                        <c:v>2.6380671296278297</c:v>
                      </c:pt>
                      <c:pt idx="8518">
                        <c:v>2.6383101851819948</c:v>
                      </c:pt>
                      <c:pt idx="8519">
                        <c:v>2.6385532407434358</c:v>
                      </c:pt>
                      <c:pt idx="8520">
                        <c:v>2.6387962962976008</c:v>
                      </c:pt>
                      <c:pt idx="8521">
                        <c:v>2.6390393518517659</c:v>
                      </c:pt>
                      <c:pt idx="8522">
                        <c:v>2.6392824074059309</c:v>
                      </c:pt>
                      <c:pt idx="8523">
                        <c:v>2.6395254629600959</c:v>
                      </c:pt>
                      <c:pt idx="8524">
                        <c:v>2.6397685185215369</c:v>
                      </c:pt>
                      <c:pt idx="8525">
                        <c:v>2.640011574075702</c:v>
                      </c:pt>
                      <c:pt idx="8526">
                        <c:v>2.640254629629867</c:v>
                      </c:pt>
                      <c:pt idx="8527">
                        <c:v>2.6404976851840321</c:v>
                      </c:pt>
                      <c:pt idx="8528">
                        <c:v>2.6407407407381971</c:v>
                      </c:pt>
                      <c:pt idx="8529">
                        <c:v>2.6409837962923621</c:v>
                      </c:pt>
                      <c:pt idx="8530">
                        <c:v>2.6412268518538031</c:v>
                      </c:pt>
                      <c:pt idx="8531">
                        <c:v>2.6414699074079682</c:v>
                      </c:pt>
                      <c:pt idx="8532">
                        <c:v>2.6417129629621332</c:v>
                      </c:pt>
                      <c:pt idx="8533">
                        <c:v>2.6419560185162982</c:v>
                      </c:pt>
                      <c:pt idx="8534">
                        <c:v>2.6421990740704633</c:v>
                      </c:pt>
                      <c:pt idx="8535">
                        <c:v>2.6424421296319043</c:v>
                      </c:pt>
                      <c:pt idx="8536">
                        <c:v>2.6426851851860693</c:v>
                      </c:pt>
                      <c:pt idx="8537">
                        <c:v>2.6429282407402344</c:v>
                      </c:pt>
                      <c:pt idx="8538">
                        <c:v>2.6431712962943994</c:v>
                      </c:pt>
                      <c:pt idx="8539">
                        <c:v>2.6434143518485644</c:v>
                      </c:pt>
                      <c:pt idx="8540">
                        <c:v>2.6436574074100054</c:v>
                      </c:pt>
                      <c:pt idx="8541">
                        <c:v>2.6439004629641705</c:v>
                      </c:pt>
                      <c:pt idx="8542">
                        <c:v>2.6441435185183355</c:v>
                      </c:pt>
                      <c:pt idx="8543">
                        <c:v>2.6443865740725006</c:v>
                      </c:pt>
                      <c:pt idx="8544">
                        <c:v>2.6446296296266656</c:v>
                      </c:pt>
                      <c:pt idx="8545">
                        <c:v>2.6448726851881066</c:v>
                      </c:pt>
                      <c:pt idx="8546">
                        <c:v>2.6451157407422716</c:v>
                      </c:pt>
                      <c:pt idx="8547">
                        <c:v>2.6453587962964367</c:v>
                      </c:pt>
                      <c:pt idx="8548">
                        <c:v>2.6456134259273814</c:v>
                      </c:pt>
                      <c:pt idx="8549">
                        <c:v>2.6458564814815464</c:v>
                      </c:pt>
                      <c:pt idx="8550">
                        <c:v>2.6460995370357114</c:v>
                      </c:pt>
                      <c:pt idx="8551">
                        <c:v>2.6463425925898765</c:v>
                      </c:pt>
                      <c:pt idx="8552">
                        <c:v>2.6465856481440415</c:v>
                      </c:pt>
                      <c:pt idx="8553">
                        <c:v>2.6468287037054825</c:v>
                      </c:pt>
                      <c:pt idx="8554">
                        <c:v>2.6470717592596475</c:v>
                      </c:pt>
                      <c:pt idx="8555">
                        <c:v>2.6473148148138126</c:v>
                      </c:pt>
                      <c:pt idx="8556">
                        <c:v>2.6475578703679776</c:v>
                      </c:pt>
                      <c:pt idx="8557">
                        <c:v>2.6478009259221427</c:v>
                      </c:pt>
                      <c:pt idx="8558">
                        <c:v>2.6480439814835837</c:v>
                      </c:pt>
                      <c:pt idx="8559">
                        <c:v>2.6482870370377487</c:v>
                      </c:pt>
                      <c:pt idx="8560">
                        <c:v>2.6485300925919137</c:v>
                      </c:pt>
                      <c:pt idx="8561">
                        <c:v>2.6487731481460788</c:v>
                      </c:pt>
                      <c:pt idx="8562">
                        <c:v>2.6490162037002438</c:v>
                      </c:pt>
                      <c:pt idx="8563">
                        <c:v>2.6492592592616848</c:v>
                      </c:pt>
                      <c:pt idx="8564">
                        <c:v>2.6495023148158499</c:v>
                      </c:pt>
                      <c:pt idx="8565">
                        <c:v>2.6497453703700149</c:v>
                      </c:pt>
                      <c:pt idx="8566">
                        <c:v>2.6499884259241799</c:v>
                      </c:pt>
                      <c:pt idx="8567">
                        <c:v>2.650231481478345</c:v>
                      </c:pt>
                      <c:pt idx="8568">
                        <c:v>2.650474537039786</c:v>
                      </c:pt>
                      <c:pt idx="8569">
                        <c:v>2.650717592593951</c:v>
                      </c:pt>
                      <c:pt idx="8570">
                        <c:v>2.6509606481481161</c:v>
                      </c:pt>
                      <c:pt idx="8571">
                        <c:v>2.6512037037022811</c:v>
                      </c:pt>
                      <c:pt idx="8572">
                        <c:v>2.6514467592564461</c:v>
                      </c:pt>
                      <c:pt idx="8573">
                        <c:v>2.6516898148178871</c:v>
                      </c:pt>
                      <c:pt idx="8574">
                        <c:v>2.6519328703720522</c:v>
                      </c:pt>
                      <c:pt idx="8575">
                        <c:v>2.6521759259262172</c:v>
                      </c:pt>
                      <c:pt idx="8576">
                        <c:v>2.6524189814803822</c:v>
                      </c:pt>
                      <c:pt idx="8577">
                        <c:v>2.6526620370345473</c:v>
                      </c:pt>
                      <c:pt idx="8578">
                        <c:v>2.6529050925887123</c:v>
                      </c:pt>
                      <c:pt idx="8579">
                        <c:v>2.6531481481501533</c:v>
                      </c:pt>
                      <c:pt idx="8580">
                        <c:v>2.6533912037043184</c:v>
                      </c:pt>
                      <c:pt idx="8581">
                        <c:v>2.6536342592584834</c:v>
                      </c:pt>
                      <c:pt idx="8582">
                        <c:v>2.6538773148126484</c:v>
                      </c:pt>
                      <c:pt idx="8583">
                        <c:v>2.6541203703668135</c:v>
                      </c:pt>
                      <c:pt idx="8584">
                        <c:v>2.6543634259282545</c:v>
                      </c:pt>
                      <c:pt idx="8585">
                        <c:v>2.6546064814824195</c:v>
                      </c:pt>
                      <c:pt idx="8586">
                        <c:v>2.6548495370365846</c:v>
                      </c:pt>
                      <c:pt idx="8587">
                        <c:v>2.6550925925907496</c:v>
                      </c:pt>
                      <c:pt idx="8588">
                        <c:v>2.6553356481449146</c:v>
                      </c:pt>
                      <c:pt idx="8589">
                        <c:v>2.6555787037063556</c:v>
                      </c:pt>
                      <c:pt idx="8590">
                        <c:v>2.6558217592605207</c:v>
                      </c:pt>
                      <c:pt idx="8591">
                        <c:v>2.6560648148146857</c:v>
                      </c:pt>
                      <c:pt idx="8592">
                        <c:v>2.6563078703688507</c:v>
                      </c:pt>
                      <c:pt idx="8593">
                        <c:v>2.6565509259230158</c:v>
                      </c:pt>
                      <c:pt idx="8594">
                        <c:v>2.6567939814844568</c:v>
                      </c:pt>
                      <c:pt idx="8595">
                        <c:v>2.6570370370386218</c:v>
                      </c:pt>
                      <c:pt idx="8596">
                        <c:v>2.6572916666695665</c:v>
                      </c:pt>
                      <c:pt idx="8597">
                        <c:v>2.6575347222237315</c:v>
                      </c:pt>
                      <c:pt idx="8598">
                        <c:v>2.6577777777778966</c:v>
                      </c:pt>
                      <c:pt idx="8599">
                        <c:v>2.6580208333320616</c:v>
                      </c:pt>
                      <c:pt idx="8600">
                        <c:v>2.6582638888862267</c:v>
                      </c:pt>
                      <c:pt idx="8601">
                        <c:v>2.6585069444403917</c:v>
                      </c:pt>
                      <c:pt idx="8602">
                        <c:v>2.6587500000018327</c:v>
                      </c:pt>
                      <c:pt idx="8603">
                        <c:v>2.6589930555559977</c:v>
                      </c:pt>
                      <c:pt idx="8604">
                        <c:v>2.6592361111101628</c:v>
                      </c:pt>
                      <c:pt idx="8605">
                        <c:v>2.6594791666643278</c:v>
                      </c:pt>
                      <c:pt idx="8606">
                        <c:v>2.6597222222184929</c:v>
                      </c:pt>
                      <c:pt idx="8607">
                        <c:v>2.6599652777799339</c:v>
                      </c:pt>
                      <c:pt idx="8608">
                        <c:v>2.6602083333340989</c:v>
                      </c:pt>
                      <c:pt idx="8609">
                        <c:v>2.6604513888882639</c:v>
                      </c:pt>
                      <c:pt idx="8610">
                        <c:v>2.660694444442429</c:v>
                      </c:pt>
                      <c:pt idx="8611">
                        <c:v>2.660937499996594</c:v>
                      </c:pt>
                      <c:pt idx="8612">
                        <c:v>2.661180555558035</c:v>
                      </c:pt>
                      <c:pt idx="8613">
                        <c:v>2.6614236111122</c:v>
                      </c:pt>
                      <c:pt idx="8614">
                        <c:v>2.6616666666663651</c:v>
                      </c:pt>
                      <c:pt idx="8615">
                        <c:v>2.6619097222205301</c:v>
                      </c:pt>
                      <c:pt idx="8616">
                        <c:v>2.6621527777746952</c:v>
                      </c:pt>
                      <c:pt idx="8617">
                        <c:v>2.6623958333361362</c:v>
                      </c:pt>
                      <c:pt idx="8618">
                        <c:v>2.6626388888903012</c:v>
                      </c:pt>
                      <c:pt idx="8619">
                        <c:v>2.6628819444444662</c:v>
                      </c:pt>
                      <c:pt idx="8620">
                        <c:v>2.6631249999986313</c:v>
                      </c:pt>
                      <c:pt idx="8621">
                        <c:v>2.6633680555527963</c:v>
                      </c:pt>
                      <c:pt idx="8622">
                        <c:v>2.6636111111142373</c:v>
                      </c:pt>
                      <c:pt idx="8623">
                        <c:v>2.6638541666684024</c:v>
                      </c:pt>
                      <c:pt idx="8624">
                        <c:v>2.6640972222225674</c:v>
                      </c:pt>
                      <c:pt idx="8625">
                        <c:v>2.6643402777767324</c:v>
                      </c:pt>
                      <c:pt idx="8626">
                        <c:v>2.6645833333308975</c:v>
                      </c:pt>
                      <c:pt idx="8627">
                        <c:v>2.6648263888850625</c:v>
                      </c:pt>
                      <c:pt idx="8628">
                        <c:v>2.6650694444465035</c:v>
                      </c:pt>
                      <c:pt idx="8629">
                        <c:v>2.6653125000006685</c:v>
                      </c:pt>
                      <c:pt idx="8630">
                        <c:v>2.6655555555548336</c:v>
                      </c:pt>
                      <c:pt idx="8631">
                        <c:v>2.6657986111089986</c:v>
                      </c:pt>
                      <c:pt idx="8632">
                        <c:v>2.6660416666631637</c:v>
                      </c:pt>
                      <c:pt idx="8633">
                        <c:v>2.6662847222246047</c:v>
                      </c:pt>
                      <c:pt idx="8634">
                        <c:v>2.6665277777787697</c:v>
                      </c:pt>
                      <c:pt idx="8635">
                        <c:v>2.6667708333329347</c:v>
                      </c:pt>
                      <c:pt idx="8636">
                        <c:v>2.6670138888870998</c:v>
                      </c:pt>
                      <c:pt idx="8637">
                        <c:v>2.6672569444412648</c:v>
                      </c:pt>
                      <c:pt idx="8638">
                        <c:v>2.6675000000027058</c:v>
                      </c:pt>
                      <c:pt idx="8639">
                        <c:v>2.6677430555568709</c:v>
                      </c:pt>
                      <c:pt idx="8640">
                        <c:v>2.6679861111110359</c:v>
                      </c:pt>
                      <c:pt idx="8641">
                        <c:v>2.6682291666652009</c:v>
                      </c:pt>
                      <c:pt idx="8642">
                        <c:v>2.668472222219366</c:v>
                      </c:pt>
                      <c:pt idx="8643">
                        <c:v>2.668715277780807</c:v>
                      </c:pt>
                      <c:pt idx="8644">
                        <c:v>2.6689699074044757</c:v>
                      </c:pt>
                      <c:pt idx="8645">
                        <c:v>2.6692129629659167</c:v>
                      </c:pt>
                      <c:pt idx="8646">
                        <c:v>2.6694560185200817</c:v>
                      </c:pt>
                      <c:pt idx="8647">
                        <c:v>2.6696990740742468</c:v>
                      </c:pt>
                      <c:pt idx="8648">
                        <c:v>2.6699421296284118</c:v>
                      </c:pt>
                      <c:pt idx="8649">
                        <c:v>2.6701851851825769</c:v>
                      </c:pt>
                      <c:pt idx="8650">
                        <c:v>2.6704282407367419</c:v>
                      </c:pt>
                      <c:pt idx="8651">
                        <c:v>2.6706712962981829</c:v>
                      </c:pt>
                      <c:pt idx="8652">
                        <c:v>2.6709143518523479</c:v>
                      </c:pt>
                      <c:pt idx="8653">
                        <c:v>2.671157407406513</c:v>
                      </c:pt>
                      <c:pt idx="8654">
                        <c:v>2.671400462960678</c:v>
                      </c:pt>
                      <c:pt idx="8655">
                        <c:v>2.6716435185148431</c:v>
                      </c:pt>
                      <c:pt idx="8656">
                        <c:v>2.671886574076284</c:v>
                      </c:pt>
                      <c:pt idx="8657">
                        <c:v>2.6721296296304491</c:v>
                      </c:pt>
                      <c:pt idx="8658">
                        <c:v>2.6723726851846141</c:v>
                      </c:pt>
                      <c:pt idx="8659">
                        <c:v>2.6726157407387792</c:v>
                      </c:pt>
                      <c:pt idx="8660">
                        <c:v>2.6728587962929442</c:v>
                      </c:pt>
                      <c:pt idx="8661">
                        <c:v>2.6731018518543852</c:v>
                      </c:pt>
                      <c:pt idx="8662">
                        <c:v>2.6733449074085502</c:v>
                      </c:pt>
                      <c:pt idx="8663">
                        <c:v>2.6735879629627153</c:v>
                      </c:pt>
                      <c:pt idx="8664">
                        <c:v>2.6738310185168803</c:v>
                      </c:pt>
                      <c:pt idx="8665">
                        <c:v>2.6740740740710454</c:v>
                      </c:pt>
                      <c:pt idx="8666">
                        <c:v>2.6743171296324864</c:v>
                      </c:pt>
                      <c:pt idx="8667">
                        <c:v>2.6745601851866514</c:v>
                      </c:pt>
                      <c:pt idx="8668">
                        <c:v>2.6748032407408164</c:v>
                      </c:pt>
                      <c:pt idx="8669">
                        <c:v>2.6750462962949815</c:v>
                      </c:pt>
                      <c:pt idx="8670">
                        <c:v>2.6752893518491465</c:v>
                      </c:pt>
                      <c:pt idx="8671">
                        <c:v>2.6755324074033116</c:v>
                      </c:pt>
                      <c:pt idx="8672">
                        <c:v>2.6757754629647525</c:v>
                      </c:pt>
                      <c:pt idx="8673">
                        <c:v>2.6760185185189176</c:v>
                      </c:pt>
                      <c:pt idx="8674">
                        <c:v>2.6762615740730826</c:v>
                      </c:pt>
                      <c:pt idx="8675">
                        <c:v>2.6765046296272477</c:v>
                      </c:pt>
                      <c:pt idx="8676">
                        <c:v>2.6767476851814127</c:v>
                      </c:pt>
                      <c:pt idx="8677">
                        <c:v>2.6769907407428537</c:v>
                      </c:pt>
                      <c:pt idx="8678">
                        <c:v>2.6772337962970187</c:v>
                      </c:pt>
                      <c:pt idx="8679">
                        <c:v>2.6774768518511838</c:v>
                      </c:pt>
                      <c:pt idx="8680">
                        <c:v>2.6777199074053488</c:v>
                      </c:pt>
                      <c:pt idx="8681">
                        <c:v>2.6779629629595139</c:v>
                      </c:pt>
                      <c:pt idx="8682">
                        <c:v>2.6782060185209549</c:v>
                      </c:pt>
                      <c:pt idx="8683">
                        <c:v>2.6784490740751199</c:v>
                      </c:pt>
                      <c:pt idx="8684">
                        <c:v>2.6786921296292849</c:v>
                      </c:pt>
                      <c:pt idx="8685">
                        <c:v>2.67893518518345</c:v>
                      </c:pt>
                      <c:pt idx="8686">
                        <c:v>2.679178240737615</c:v>
                      </c:pt>
                      <c:pt idx="8687">
                        <c:v>2.679421296299056</c:v>
                      </c:pt>
                      <c:pt idx="8688">
                        <c:v>2.679664351853221</c:v>
                      </c:pt>
                      <c:pt idx="8689">
                        <c:v>2.6799074074073861</c:v>
                      </c:pt>
                      <c:pt idx="8690">
                        <c:v>2.6801504629615511</c:v>
                      </c:pt>
                      <c:pt idx="8691">
                        <c:v>2.6803935185157162</c:v>
                      </c:pt>
                      <c:pt idx="8692">
                        <c:v>2.6806365740771572</c:v>
                      </c:pt>
                      <c:pt idx="8693">
                        <c:v>2.6808912037008259</c:v>
                      </c:pt>
                      <c:pt idx="8694">
                        <c:v>2.6811342592622669</c:v>
                      </c:pt>
                      <c:pt idx="8695">
                        <c:v>2.6813773148164319</c:v>
                      </c:pt>
                      <c:pt idx="8696">
                        <c:v>2.681620370370597</c:v>
                      </c:pt>
                      <c:pt idx="8697">
                        <c:v>2.681863425924762</c:v>
                      </c:pt>
                      <c:pt idx="8698">
                        <c:v>2.6821064814789271</c:v>
                      </c:pt>
                      <c:pt idx="8699">
                        <c:v>2.6823495370330921</c:v>
                      </c:pt>
                      <c:pt idx="8700">
                        <c:v>2.6825925925945331</c:v>
                      </c:pt>
                      <c:pt idx="8701">
                        <c:v>2.6828356481486981</c:v>
                      </c:pt>
                      <c:pt idx="8702">
                        <c:v>2.6830787037028632</c:v>
                      </c:pt>
                      <c:pt idx="8703">
                        <c:v>2.6833217592570282</c:v>
                      </c:pt>
                      <c:pt idx="8704">
                        <c:v>2.6835648148111932</c:v>
                      </c:pt>
                      <c:pt idx="8705">
                        <c:v>2.6838078703726342</c:v>
                      </c:pt>
                      <c:pt idx="8706">
                        <c:v>2.6840509259267993</c:v>
                      </c:pt>
                      <c:pt idx="8707">
                        <c:v>2.6842939814809643</c:v>
                      </c:pt>
                      <c:pt idx="8708">
                        <c:v>2.6845370370351294</c:v>
                      </c:pt>
                      <c:pt idx="8709">
                        <c:v>2.6847800925892944</c:v>
                      </c:pt>
                      <c:pt idx="8710">
                        <c:v>2.6850231481507354</c:v>
                      </c:pt>
                      <c:pt idx="8711">
                        <c:v>2.6852662037049004</c:v>
                      </c:pt>
                      <c:pt idx="8712">
                        <c:v>2.6855092592590655</c:v>
                      </c:pt>
                      <c:pt idx="8713">
                        <c:v>2.6857523148132305</c:v>
                      </c:pt>
                      <c:pt idx="8714">
                        <c:v>2.6859953703673956</c:v>
                      </c:pt>
                      <c:pt idx="8715">
                        <c:v>2.6862384259288365</c:v>
                      </c:pt>
                      <c:pt idx="8716">
                        <c:v>2.6864814814830016</c:v>
                      </c:pt>
                      <c:pt idx="8717">
                        <c:v>2.6867245370371666</c:v>
                      </c:pt>
                      <c:pt idx="8718">
                        <c:v>2.6869675925913317</c:v>
                      </c:pt>
                      <c:pt idx="8719">
                        <c:v>2.6872106481454967</c:v>
                      </c:pt>
                      <c:pt idx="8720">
                        <c:v>2.6874537036996617</c:v>
                      </c:pt>
                      <c:pt idx="8721">
                        <c:v>2.6876967592611027</c:v>
                      </c:pt>
                      <c:pt idx="8722">
                        <c:v>2.6879398148152678</c:v>
                      </c:pt>
                      <c:pt idx="8723">
                        <c:v>2.6881828703694328</c:v>
                      </c:pt>
                      <c:pt idx="8724">
                        <c:v>2.6884259259235979</c:v>
                      </c:pt>
                      <c:pt idx="8725">
                        <c:v>2.6886689814777629</c:v>
                      </c:pt>
                      <c:pt idx="8726">
                        <c:v>2.6889120370392039</c:v>
                      </c:pt>
                      <c:pt idx="8727">
                        <c:v>2.6891550925933689</c:v>
                      </c:pt>
                      <c:pt idx="8728">
                        <c:v>2.689398148147534</c:v>
                      </c:pt>
                      <c:pt idx="8729">
                        <c:v>2.689641203701699</c:v>
                      </c:pt>
                      <c:pt idx="8730">
                        <c:v>2.6898842592558641</c:v>
                      </c:pt>
                      <c:pt idx="8731">
                        <c:v>2.690127314817305</c:v>
                      </c:pt>
                      <c:pt idx="8732">
                        <c:v>2.6903703703714701</c:v>
                      </c:pt>
                      <c:pt idx="8733">
                        <c:v>2.6906134259256351</c:v>
                      </c:pt>
                      <c:pt idx="8734">
                        <c:v>2.6908564814798002</c:v>
                      </c:pt>
                      <c:pt idx="8735">
                        <c:v>2.6910995370339652</c:v>
                      </c:pt>
                      <c:pt idx="8736">
                        <c:v>2.6913425925954062</c:v>
                      </c:pt>
                      <c:pt idx="8737">
                        <c:v>2.6915856481495712</c:v>
                      </c:pt>
                      <c:pt idx="8738">
                        <c:v>2.6918287037037363</c:v>
                      </c:pt>
                      <c:pt idx="8739">
                        <c:v>2.6920717592579013</c:v>
                      </c:pt>
                      <c:pt idx="8740">
                        <c:v>2.6923148148120664</c:v>
                      </c:pt>
                      <c:pt idx="8741">
                        <c:v>2.6925578703735074</c:v>
                      </c:pt>
                      <c:pt idx="8742">
                        <c:v>2.6928124999971761</c:v>
                      </c:pt>
                      <c:pt idx="8743">
                        <c:v>2.6930555555586171</c:v>
                      </c:pt>
                      <c:pt idx="8744">
                        <c:v>2.6932986111127821</c:v>
                      </c:pt>
                      <c:pt idx="8745">
                        <c:v>2.6935416666669472</c:v>
                      </c:pt>
                      <c:pt idx="8746">
                        <c:v>2.6937847222211122</c:v>
                      </c:pt>
                      <c:pt idx="8747">
                        <c:v>2.6940277777752772</c:v>
                      </c:pt>
                      <c:pt idx="8748">
                        <c:v>2.6942708333294423</c:v>
                      </c:pt>
                      <c:pt idx="8749">
                        <c:v>2.6945138888908833</c:v>
                      </c:pt>
                      <c:pt idx="8750">
                        <c:v>2.6947569444450483</c:v>
                      </c:pt>
                      <c:pt idx="8751">
                        <c:v>2.6949999999992134</c:v>
                      </c:pt>
                      <c:pt idx="8752">
                        <c:v>2.6952430555533784</c:v>
                      </c:pt>
                      <c:pt idx="8753">
                        <c:v>2.6954861111075434</c:v>
                      </c:pt>
                      <c:pt idx="8754">
                        <c:v>2.6957291666689844</c:v>
                      </c:pt>
                      <c:pt idx="8755">
                        <c:v>2.6959722222231495</c:v>
                      </c:pt>
                      <c:pt idx="8756">
                        <c:v>2.6962152777773145</c:v>
                      </c:pt>
                      <c:pt idx="8757">
                        <c:v>2.6964583333314796</c:v>
                      </c:pt>
                      <c:pt idx="8758">
                        <c:v>2.6967013888856446</c:v>
                      </c:pt>
                      <c:pt idx="8759">
                        <c:v>2.6969444444470856</c:v>
                      </c:pt>
                      <c:pt idx="8760">
                        <c:v>2.6971875000012506</c:v>
                      </c:pt>
                      <c:pt idx="8761">
                        <c:v>2.6974305555554157</c:v>
                      </c:pt>
                      <c:pt idx="8762">
                        <c:v>2.6976736111095807</c:v>
                      </c:pt>
                      <c:pt idx="8763">
                        <c:v>2.6979166666637457</c:v>
                      </c:pt>
                      <c:pt idx="8764">
                        <c:v>2.6981597222251867</c:v>
                      </c:pt>
                      <c:pt idx="8765">
                        <c:v>2.6984027777793518</c:v>
                      </c:pt>
                      <c:pt idx="8766">
                        <c:v>2.6986458333335168</c:v>
                      </c:pt>
                      <c:pt idx="8767">
                        <c:v>2.6988888888876819</c:v>
                      </c:pt>
                      <c:pt idx="8768">
                        <c:v>2.6991319444418469</c:v>
                      </c:pt>
                      <c:pt idx="8769">
                        <c:v>2.6993749999960119</c:v>
                      </c:pt>
                      <c:pt idx="8770">
                        <c:v>2.6996180555574529</c:v>
                      </c:pt>
                      <c:pt idx="8771">
                        <c:v>2.699861111111618</c:v>
                      </c:pt>
                      <c:pt idx="8772">
                        <c:v>2.700104166665783</c:v>
                      </c:pt>
                      <c:pt idx="8773">
                        <c:v>2.7003472222199481</c:v>
                      </c:pt>
                      <c:pt idx="8774">
                        <c:v>2.7005902777741131</c:v>
                      </c:pt>
                      <c:pt idx="8775">
                        <c:v>2.7008333333355541</c:v>
                      </c:pt>
                      <c:pt idx="8776">
                        <c:v>2.7010763888897191</c:v>
                      </c:pt>
                      <c:pt idx="8777">
                        <c:v>2.7013194444438842</c:v>
                      </c:pt>
                      <c:pt idx="8778">
                        <c:v>2.7015624999980492</c:v>
                      </c:pt>
                      <c:pt idx="8779">
                        <c:v>2.7018055555522142</c:v>
                      </c:pt>
                      <c:pt idx="8780">
                        <c:v>2.7020486111136552</c:v>
                      </c:pt>
                      <c:pt idx="8781">
                        <c:v>2.7022916666678203</c:v>
                      </c:pt>
                      <c:pt idx="8782">
                        <c:v>2.7025347222219853</c:v>
                      </c:pt>
                      <c:pt idx="8783">
                        <c:v>2.7027777777761504</c:v>
                      </c:pt>
                      <c:pt idx="8784">
                        <c:v>2.7030208333303154</c:v>
                      </c:pt>
                      <c:pt idx="8785">
                        <c:v>2.7032638888917564</c:v>
                      </c:pt>
                      <c:pt idx="8786">
                        <c:v>2.7035069444459214</c:v>
                      </c:pt>
                      <c:pt idx="8787">
                        <c:v>2.7037500000000865</c:v>
                      </c:pt>
                      <c:pt idx="8788">
                        <c:v>2.7039930555542515</c:v>
                      </c:pt>
                      <c:pt idx="8789">
                        <c:v>2.7042361111084166</c:v>
                      </c:pt>
                      <c:pt idx="8790">
                        <c:v>2.7044907407393612</c:v>
                      </c:pt>
                      <c:pt idx="8791">
                        <c:v>2.7047337962935263</c:v>
                      </c:pt>
                      <c:pt idx="8792">
                        <c:v>2.7049768518549673</c:v>
                      </c:pt>
                      <c:pt idx="8793">
                        <c:v>2.7052199074091323</c:v>
                      </c:pt>
                      <c:pt idx="8794">
                        <c:v>2.7054629629632974</c:v>
                      </c:pt>
                      <c:pt idx="8795">
                        <c:v>2.7057060185174624</c:v>
                      </c:pt>
                      <c:pt idx="8796">
                        <c:v>2.7059490740716274</c:v>
                      </c:pt>
                      <c:pt idx="8797">
                        <c:v>2.7061921296257925</c:v>
                      </c:pt>
                      <c:pt idx="8798">
                        <c:v>2.7064351851872335</c:v>
                      </c:pt>
                      <c:pt idx="8799">
                        <c:v>2.7066782407413985</c:v>
                      </c:pt>
                      <c:pt idx="8800">
                        <c:v>2.7069212962955636</c:v>
                      </c:pt>
                      <c:pt idx="8801">
                        <c:v>2.7071643518497286</c:v>
                      </c:pt>
                      <c:pt idx="8802">
                        <c:v>2.7074074074038936</c:v>
                      </c:pt>
                      <c:pt idx="8803">
                        <c:v>2.7076504629653346</c:v>
                      </c:pt>
                      <c:pt idx="8804">
                        <c:v>2.7078935185194997</c:v>
                      </c:pt>
                      <c:pt idx="8805">
                        <c:v>2.7081365740736647</c:v>
                      </c:pt>
                      <c:pt idx="8806">
                        <c:v>2.7083796296278297</c:v>
                      </c:pt>
                      <c:pt idx="8807">
                        <c:v>2.7086226851819948</c:v>
                      </c:pt>
                      <c:pt idx="8808">
                        <c:v>2.7088657407434358</c:v>
                      </c:pt>
                      <c:pt idx="8809">
                        <c:v>2.7091087962976008</c:v>
                      </c:pt>
                      <c:pt idx="8810">
                        <c:v>2.7093518518517659</c:v>
                      </c:pt>
                      <c:pt idx="8811">
                        <c:v>2.7095949074059309</c:v>
                      </c:pt>
                      <c:pt idx="8812">
                        <c:v>2.7098379629600959</c:v>
                      </c:pt>
                      <c:pt idx="8813">
                        <c:v>2.7100810185215369</c:v>
                      </c:pt>
                      <c:pt idx="8814">
                        <c:v>2.710324074075702</c:v>
                      </c:pt>
                      <c:pt idx="8815">
                        <c:v>2.710567129629867</c:v>
                      </c:pt>
                      <c:pt idx="8816">
                        <c:v>2.7108101851840321</c:v>
                      </c:pt>
                      <c:pt idx="8817">
                        <c:v>2.7110532407381971</c:v>
                      </c:pt>
                      <c:pt idx="8818">
                        <c:v>2.7112962962923621</c:v>
                      </c:pt>
                      <c:pt idx="8819">
                        <c:v>2.7115393518538031</c:v>
                      </c:pt>
                      <c:pt idx="8820">
                        <c:v>2.7117824074079682</c:v>
                      </c:pt>
                      <c:pt idx="8821">
                        <c:v>2.7120254629621332</c:v>
                      </c:pt>
                      <c:pt idx="8822">
                        <c:v>2.7122685185162982</c:v>
                      </c:pt>
                      <c:pt idx="8823">
                        <c:v>2.7125115740704633</c:v>
                      </c:pt>
                      <c:pt idx="8824">
                        <c:v>2.7127546296319043</c:v>
                      </c:pt>
                      <c:pt idx="8825">
                        <c:v>2.7129976851860693</c:v>
                      </c:pt>
                      <c:pt idx="8826">
                        <c:v>2.7132407407402344</c:v>
                      </c:pt>
                      <c:pt idx="8827">
                        <c:v>2.7134837962943994</c:v>
                      </c:pt>
                      <c:pt idx="8828">
                        <c:v>2.7137268518485644</c:v>
                      </c:pt>
                      <c:pt idx="8829">
                        <c:v>2.7139699074100054</c:v>
                      </c:pt>
                      <c:pt idx="8830">
                        <c:v>2.7142129629641705</c:v>
                      </c:pt>
                      <c:pt idx="8831">
                        <c:v>2.7144560185183355</c:v>
                      </c:pt>
                      <c:pt idx="8832">
                        <c:v>2.7146990740725006</c:v>
                      </c:pt>
                      <c:pt idx="8833">
                        <c:v>2.7149421296266656</c:v>
                      </c:pt>
                      <c:pt idx="8834">
                        <c:v>2.7151851851881066</c:v>
                      </c:pt>
                      <c:pt idx="8835">
                        <c:v>2.7154282407422716</c:v>
                      </c:pt>
                      <c:pt idx="8836">
                        <c:v>2.7156712962964367</c:v>
                      </c:pt>
                      <c:pt idx="8837">
                        <c:v>2.7159143518506017</c:v>
                      </c:pt>
                      <c:pt idx="8838">
                        <c:v>2.7161689814815464</c:v>
                      </c:pt>
                      <c:pt idx="8839">
                        <c:v>2.7164120370357114</c:v>
                      </c:pt>
                      <c:pt idx="8840">
                        <c:v>2.7166550925898765</c:v>
                      </c:pt>
                      <c:pt idx="8841">
                        <c:v>2.7168981481440415</c:v>
                      </c:pt>
                      <c:pt idx="8842">
                        <c:v>2.7171412037054825</c:v>
                      </c:pt>
                      <c:pt idx="8843">
                        <c:v>2.7173842592596475</c:v>
                      </c:pt>
                      <c:pt idx="8844">
                        <c:v>2.7176273148138126</c:v>
                      </c:pt>
                      <c:pt idx="8845">
                        <c:v>2.7178703703679776</c:v>
                      </c:pt>
                      <c:pt idx="8846">
                        <c:v>2.7181134259221427</c:v>
                      </c:pt>
                      <c:pt idx="8847">
                        <c:v>2.7183564814835837</c:v>
                      </c:pt>
                      <c:pt idx="8848">
                        <c:v>2.7185995370377487</c:v>
                      </c:pt>
                      <c:pt idx="8849">
                        <c:v>2.7188425925919137</c:v>
                      </c:pt>
                      <c:pt idx="8850">
                        <c:v>2.7190856481460788</c:v>
                      </c:pt>
                      <c:pt idx="8851">
                        <c:v>2.7193287037002438</c:v>
                      </c:pt>
                      <c:pt idx="8852">
                        <c:v>2.7195717592616848</c:v>
                      </c:pt>
                      <c:pt idx="8853">
                        <c:v>2.7198148148158499</c:v>
                      </c:pt>
                      <c:pt idx="8854">
                        <c:v>2.7200578703700149</c:v>
                      </c:pt>
                      <c:pt idx="8855">
                        <c:v>2.7203009259241799</c:v>
                      </c:pt>
                      <c:pt idx="8856">
                        <c:v>2.720543981478345</c:v>
                      </c:pt>
                      <c:pt idx="8857">
                        <c:v>2.720787037039786</c:v>
                      </c:pt>
                      <c:pt idx="8858">
                        <c:v>2.721030092593951</c:v>
                      </c:pt>
                      <c:pt idx="8859">
                        <c:v>2.7212731481481161</c:v>
                      </c:pt>
                      <c:pt idx="8860">
                        <c:v>2.7215162037022811</c:v>
                      </c:pt>
                      <c:pt idx="8861">
                        <c:v>2.7217592592564461</c:v>
                      </c:pt>
                      <c:pt idx="8862">
                        <c:v>2.7220023148178871</c:v>
                      </c:pt>
                      <c:pt idx="8863">
                        <c:v>2.7222453703720522</c:v>
                      </c:pt>
                      <c:pt idx="8864">
                        <c:v>2.7224884259262172</c:v>
                      </c:pt>
                      <c:pt idx="8865">
                        <c:v>2.7227314814803822</c:v>
                      </c:pt>
                      <c:pt idx="8866">
                        <c:v>2.7229745370345473</c:v>
                      </c:pt>
                      <c:pt idx="8867">
                        <c:v>2.7232175925887123</c:v>
                      </c:pt>
                      <c:pt idx="8868">
                        <c:v>2.7234606481501533</c:v>
                      </c:pt>
                      <c:pt idx="8869">
                        <c:v>2.7237037037043184</c:v>
                      </c:pt>
                      <c:pt idx="8870">
                        <c:v>2.7239467592584834</c:v>
                      </c:pt>
                      <c:pt idx="8871">
                        <c:v>2.7241898148126484</c:v>
                      </c:pt>
                      <c:pt idx="8872">
                        <c:v>2.7244328703668135</c:v>
                      </c:pt>
                      <c:pt idx="8873">
                        <c:v>2.7246759259282545</c:v>
                      </c:pt>
                      <c:pt idx="8874">
                        <c:v>2.7249189814824195</c:v>
                      </c:pt>
                      <c:pt idx="8875">
                        <c:v>2.7251620370365846</c:v>
                      </c:pt>
                      <c:pt idx="8876">
                        <c:v>2.7254050925907496</c:v>
                      </c:pt>
                      <c:pt idx="8877">
                        <c:v>2.7256481481449146</c:v>
                      </c:pt>
                      <c:pt idx="8878">
                        <c:v>2.7258912037063556</c:v>
                      </c:pt>
                      <c:pt idx="8879">
                        <c:v>2.7261342592605207</c:v>
                      </c:pt>
                      <c:pt idx="8880">
                        <c:v>2.7263773148146857</c:v>
                      </c:pt>
                      <c:pt idx="8881">
                        <c:v>2.7266203703688507</c:v>
                      </c:pt>
                      <c:pt idx="8882">
                        <c:v>2.7268634259230158</c:v>
                      </c:pt>
                      <c:pt idx="8883">
                        <c:v>2.7271064814844568</c:v>
                      </c:pt>
                      <c:pt idx="8884">
                        <c:v>2.7273495370386218</c:v>
                      </c:pt>
                      <c:pt idx="8885">
                        <c:v>2.7275925925927869</c:v>
                      </c:pt>
                      <c:pt idx="8886">
                        <c:v>2.7278356481469519</c:v>
                      </c:pt>
                      <c:pt idx="8887">
                        <c:v>2.7280902777778966</c:v>
                      </c:pt>
                      <c:pt idx="8888">
                        <c:v>2.7283333333320616</c:v>
                      </c:pt>
                      <c:pt idx="8889">
                        <c:v>2.7285763888862267</c:v>
                      </c:pt>
                      <c:pt idx="8890">
                        <c:v>2.7288194444403917</c:v>
                      </c:pt>
                      <c:pt idx="8891">
                        <c:v>2.7290625000018327</c:v>
                      </c:pt>
                      <c:pt idx="8892">
                        <c:v>2.7293055555559977</c:v>
                      </c:pt>
                      <c:pt idx="8893">
                        <c:v>2.7295486111101628</c:v>
                      </c:pt>
                      <c:pt idx="8894">
                        <c:v>2.7297916666643278</c:v>
                      </c:pt>
                      <c:pt idx="8895">
                        <c:v>2.7300347222184929</c:v>
                      </c:pt>
                      <c:pt idx="8896">
                        <c:v>2.7302777777799339</c:v>
                      </c:pt>
                      <c:pt idx="8897">
                        <c:v>2.7305208333340989</c:v>
                      </c:pt>
                      <c:pt idx="8898">
                        <c:v>2.7307638888882639</c:v>
                      </c:pt>
                      <c:pt idx="8899">
                        <c:v>2.731006944442429</c:v>
                      </c:pt>
                      <c:pt idx="8900">
                        <c:v>2.731249999996594</c:v>
                      </c:pt>
                      <c:pt idx="8901">
                        <c:v>2.731493055558035</c:v>
                      </c:pt>
                      <c:pt idx="8902">
                        <c:v>2.7317361111122</c:v>
                      </c:pt>
                      <c:pt idx="8903">
                        <c:v>2.7319791666663651</c:v>
                      </c:pt>
                      <c:pt idx="8904">
                        <c:v>2.7322222222205301</c:v>
                      </c:pt>
                      <c:pt idx="8905">
                        <c:v>2.7324652777746952</c:v>
                      </c:pt>
                      <c:pt idx="8906">
                        <c:v>2.7327083333361362</c:v>
                      </c:pt>
                      <c:pt idx="8907">
                        <c:v>2.7329513888903012</c:v>
                      </c:pt>
                      <c:pt idx="8908">
                        <c:v>2.7331944444444662</c:v>
                      </c:pt>
                      <c:pt idx="8909">
                        <c:v>2.7334374999986313</c:v>
                      </c:pt>
                      <c:pt idx="8910">
                        <c:v>2.7336805555527963</c:v>
                      </c:pt>
                      <c:pt idx="8911">
                        <c:v>2.7339236111142373</c:v>
                      </c:pt>
                      <c:pt idx="8912">
                        <c:v>2.7341666666684024</c:v>
                      </c:pt>
                      <c:pt idx="8913">
                        <c:v>2.7344097222225674</c:v>
                      </c:pt>
                      <c:pt idx="8914">
                        <c:v>2.7346527777767324</c:v>
                      </c:pt>
                      <c:pt idx="8915">
                        <c:v>2.7348958333308975</c:v>
                      </c:pt>
                      <c:pt idx="8916">
                        <c:v>2.7351388888850625</c:v>
                      </c:pt>
                      <c:pt idx="8917">
                        <c:v>2.7353819444465035</c:v>
                      </c:pt>
                      <c:pt idx="8918">
                        <c:v>2.7356250000006685</c:v>
                      </c:pt>
                      <c:pt idx="8919">
                        <c:v>2.7358680555548336</c:v>
                      </c:pt>
                      <c:pt idx="8920">
                        <c:v>2.7361111111089986</c:v>
                      </c:pt>
                      <c:pt idx="8921">
                        <c:v>2.7363541666631637</c:v>
                      </c:pt>
                      <c:pt idx="8922">
                        <c:v>2.7365972222246047</c:v>
                      </c:pt>
                      <c:pt idx="8923">
                        <c:v>2.7368402777787697</c:v>
                      </c:pt>
                      <c:pt idx="8924">
                        <c:v>2.7370833333329347</c:v>
                      </c:pt>
                      <c:pt idx="8925">
                        <c:v>2.7373263888870998</c:v>
                      </c:pt>
                      <c:pt idx="8926">
                        <c:v>2.7375694444412648</c:v>
                      </c:pt>
                      <c:pt idx="8927">
                        <c:v>2.7378125000027058</c:v>
                      </c:pt>
                      <c:pt idx="8928">
                        <c:v>2.7380555555568709</c:v>
                      </c:pt>
                      <c:pt idx="8929">
                        <c:v>2.7382986111110359</c:v>
                      </c:pt>
                      <c:pt idx="8930">
                        <c:v>2.7385416666652009</c:v>
                      </c:pt>
                      <c:pt idx="8931">
                        <c:v>2.738784722219366</c:v>
                      </c:pt>
                      <c:pt idx="8932">
                        <c:v>2.739027777780807</c:v>
                      </c:pt>
                      <c:pt idx="8933">
                        <c:v>2.739270833334972</c:v>
                      </c:pt>
                      <c:pt idx="8934">
                        <c:v>2.739513888889137</c:v>
                      </c:pt>
                      <c:pt idx="8935">
                        <c:v>2.7397685185200817</c:v>
                      </c:pt>
                      <c:pt idx="8936">
                        <c:v>2.7400115740742468</c:v>
                      </c:pt>
                      <c:pt idx="8937">
                        <c:v>2.7402546296284118</c:v>
                      </c:pt>
                      <c:pt idx="8938">
                        <c:v>2.7404976851825769</c:v>
                      </c:pt>
                      <c:pt idx="8939">
                        <c:v>2.7407407407367419</c:v>
                      </c:pt>
                      <c:pt idx="8940">
                        <c:v>2.7409837962981829</c:v>
                      </c:pt>
                      <c:pt idx="8941">
                        <c:v>2.7412268518523479</c:v>
                      </c:pt>
                      <c:pt idx="8942">
                        <c:v>2.741469907406513</c:v>
                      </c:pt>
                      <c:pt idx="8943">
                        <c:v>2.741712962960678</c:v>
                      </c:pt>
                      <c:pt idx="8944">
                        <c:v>2.7419560185148431</c:v>
                      </c:pt>
                      <c:pt idx="8945">
                        <c:v>2.742199074076284</c:v>
                      </c:pt>
                      <c:pt idx="8946">
                        <c:v>2.7424421296304491</c:v>
                      </c:pt>
                      <c:pt idx="8947">
                        <c:v>2.7426851851846141</c:v>
                      </c:pt>
                      <c:pt idx="8948">
                        <c:v>2.7429282407387792</c:v>
                      </c:pt>
                      <c:pt idx="8949">
                        <c:v>2.7431712962929442</c:v>
                      </c:pt>
                      <c:pt idx="8950">
                        <c:v>2.7434143518543852</c:v>
                      </c:pt>
                      <c:pt idx="8951">
                        <c:v>2.7436574074085502</c:v>
                      </c:pt>
                      <c:pt idx="8952">
                        <c:v>2.7439004629627153</c:v>
                      </c:pt>
                      <c:pt idx="8953">
                        <c:v>2.7441435185168803</c:v>
                      </c:pt>
                      <c:pt idx="8954">
                        <c:v>2.7443865740710454</c:v>
                      </c:pt>
                      <c:pt idx="8955">
                        <c:v>2.7446296296324864</c:v>
                      </c:pt>
                      <c:pt idx="8956">
                        <c:v>2.7448726851866514</c:v>
                      </c:pt>
                      <c:pt idx="8957">
                        <c:v>2.7451157407408164</c:v>
                      </c:pt>
                      <c:pt idx="8958">
                        <c:v>2.7453587962949815</c:v>
                      </c:pt>
                      <c:pt idx="8959">
                        <c:v>2.7456018518491465</c:v>
                      </c:pt>
                      <c:pt idx="8960">
                        <c:v>2.7458449074033116</c:v>
                      </c:pt>
                      <c:pt idx="8961">
                        <c:v>2.7460879629647525</c:v>
                      </c:pt>
                      <c:pt idx="8962">
                        <c:v>2.7463310185189176</c:v>
                      </c:pt>
                      <c:pt idx="8963">
                        <c:v>2.7465740740730826</c:v>
                      </c:pt>
                      <c:pt idx="8964">
                        <c:v>2.7468171296272477</c:v>
                      </c:pt>
                      <c:pt idx="8965">
                        <c:v>2.7470601851814127</c:v>
                      </c:pt>
                      <c:pt idx="8966">
                        <c:v>2.7473032407428537</c:v>
                      </c:pt>
                      <c:pt idx="8967">
                        <c:v>2.7475462962970187</c:v>
                      </c:pt>
                      <c:pt idx="8968">
                        <c:v>2.7477893518511838</c:v>
                      </c:pt>
                      <c:pt idx="8969">
                        <c:v>2.7480324074053488</c:v>
                      </c:pt>
                      <c:pt idx="8970">
                        <c:v>2.7482754629595139</c:v>
                      </c:pt>
                      <c:pt idx="8971">
                        <c:v>2.7485185185209549</c:v>
                      </c:pt>
                      <c:pt idx="8972">
                        <c:v>2.7487615740751199</c:v>
                      </c:pt>
                      <c:pt idx="8973">
                        <c:v>2.7490046296292849</c:v>
                      </c:pt>
                      <c:pt idx="8974">
                        <c:v>2.74924768518345</c:v>
                      </c:pt>
                      <c:pt idx="8975">
                        <c:v>2.749490740737615</c:v>
                      </c:pt>
                      <c:pt idx="8976">
                        <c:v>2.749733796299056</c:v>
                      </c:pt>
                      <c:pt idx="8977">
                        <c:v>2.749976851853221</c:v>
                      </c:pt>
                      <c:pt idx="8978">
                        <c:v>2.7502199074073861</c:v>
                      </c:pt>
                      <c:pt idx="8979">
                        <c:v>2.7504629629615511</c:v>
                      </c:pt>
                      <c:pt idx="8980">
                        <c:v>2.7507060185157162</c:v>
                      </c:pt>
                      <c:pt idx="8981">
                        <c:v>2.7509490740771572</c:v>
                      </c:pt>
                      <c:pt idx="8982">
                        <c:v>2.7511921296313222</c:v>
                      </c:pt>
                      <c:pt idx="8983">
                        <c:v>2.7514351851854872</c:v>
                      </c:pt>
                      <c:pt idx="8984">
                        <c:v>2.7516898148164319</c:v>
                      </c:pt>
                      <c:pt idx="8985">
                        <c:v>2.751932870370597</c:v>
                      </c:pt>
                      <c:pt idx="8986">
                        <c:v>2.752175925924762</c:v>
                      </c:pt>
                      <c:pt idx="8987">
                        <c:v>2.7524189814789271</c:v>
                      </c:pt>
                      <c:pt idx="8988">
                        <c:v>2.7526620370330921</c:v>
                      </c:pt>
                      <c:pt idx="8989">
                        <c:v>2.7529050925945331</c:v>
                      </c:pt>
                      <c:pt idx="8990">
                        <c:v>2.7531481481486981</c:v>
                      </c:pt>
                      <c:pt idx="8991">
                        <c:v>2.7533912037028632</c:v>
                      </c:pt>
                      <c:pt idx="8992">
                        <c:v>2.7536342592570282</c:v>
                      </c:pt>
                      <c:pt idx="8993">
                        <c:v>2.7538773148111932</c:v>
                      </c:pt>
                      <c:pt idx="8994">
                        <c:v>2.7541203703726342</c:v>
                      </c:pt>
                      <c:pt idx="8995">
                        <c:v>2.7543634259267993</c:v>
                      </c:pt>
                      <c:pt idx="8996">
                        <c:v>2.7546064814809643</c:v>
                      </c:pt>
                      <c:pt idx="8997">
                        <c:v>2.7548495370351294</c:v>
                      </c:pt>
                      <c:pt idx="8998">
                        <c:v>2.7550925925892944</c:v>
                      </c:pt>
                      <c:pt idx="8999">
                        <c:v>2.7553356481507354</c:v>
                      </c:pt>
                      <c:pt idx="9000">
                        <c:v>2.7555787037049004</c:v>
                      </c:pt>
                      <c:pt idx="9001">
                        <c:v>2.7558217592590655</c:v>
                      </c:pt>
                      <c:pt idx="9002">
                        <c:v>2.7560648148132305</c:v>
                      </c:pt>
                      <c:pt idx="9003">
                        <c:v>2.7563078703673956</c:v>
                      </c:pt>
                      <c:pt idx="9004">
                        <c:v>2.7565509259288365</c:v>
                      </c:pt>
                      <c:pt idx="9005">
                        <c:v>2.7567939814830016</c:v>
                      </c:pt>
                      <c:pt idx="9006">
                        <c:v>2.7570370370371666</c:v>
                      </c:pt>
                      <c:pt idx="9007">
                        <c:v>2.7572800925913317</c:v>
                      </c:pt>
                      <c:pt idx="9008">
                        <c:v>2.7575231481454967</c:v>
                      </c:pt>
                      <c:pt idx="9009">
                        <c:v>2.7577662036996617</c:v>
                      </c:pt>
                      <c:pt idx="9010">
                        <c:v>2.7580092592611027</c:v>
                      </c:pt>
                      <c:pt idx="9011">
                        <c:v>2.7582523148152678</c:v>
                      </c:pt>
                      <c:pt idx="9012">
                        <c:v>2.7584953703694328</c:v>
                      </c:pt>
                      <c:pt idx="9013">
                        <c:v>2.7587384259235979</c:v>
                      </c:pt>
                      <c:pt idx="9014">
                        <c:v>2.7589814814777629</c:v>
                      </c:pt>
                      <c:pt idx="9015">
                        <c:v>2.7592245370392039</c:v>
                      </c:pt>
                      <c:pt idx="9016">
                        <c:v>2.7594675925933689</c:v>
                      </c:pt>
                      <c:pt idx="9017">
                        <c:v>2.759710648147534</c:v>
                      </c:pt>
                      <c:pt idx="9018">
                        <c:v>2.759953703701699</c:v>
                      </c:pt>
                      <c:pt idx="9019">
                        <c:v>2.7601967592558641</c:v>
                      </c:pt>
                      <c:pt idx="9020">
                        <c:v>2.760439814817305</c:v>
                      </c:pt>
                      <c:pt idx="9021">
                        <c:v>2.7606828703714701</c:v>
                      </c:pt>
                      <c:pt idx="9022">
                        <c:v>2.7609259259256351</c:v>
                      </c:pt>
                      <c:pt idx="9023">
                        <c:v>2.7611689814798002</c:v>
                      </c:pt>
                      <c:pt idx="9024">
                        <c:v>2.7614120370339652</c:v>
                      </c:pt>
                      <c:pt idx="9025">
                        <c:v>2.7616550925954062</c:v>
                      </c:pt>
                      <c:pt idx="9026">
                        <c:v>2.7618981481495712</c:v>
                      </c:pt>
                      <c:pt idx="9027">
                        <c:v>2.7621412037037363</c:v>
                      </c:pt>
                      <c:pt idx="9028">
                        <c:v>2.7623842592579013</c:v>
                      </c:pt>
                      <c:pt idx="9029">
                        <c:v>2.7626273148120664</c:v>
                      </c:pt>
                      <c:pt idx="9030">
                        <c:v>2.7628703703735074</c:v>
                      </c:pt>
                      <c:pt idx="9031">
                        <c:v>2.7631134259276724</c:v>
                      </c:pt>
                      <c:pt idx="9032">
                        <c:v>2.7633680555586171</c:v>
                      </c:pt>
                      <c:pt idx="9033">
                        <c:v>2.7636111111127821</c:v>
                      </c:pt>
                      <c:pt idx="9034">
                        <c:v>2.7638541666669472</c:v>
                      </c:pt>
                      <c:pt idx="9035">
                        <c:v>2.7640972222211122</c:v>
                      </c:pt>
                      <c:pt idx="9036">
                        <c:v>2.7643402777752772</c:v>
                      </c:pt>
                      <c:pt idx="9037">
                        <c:v>2.7645833333294423</c:v>
                      </c:pt>
                      <c:pt idx="9038">
                        <c:v>2.7648263888908833</c:v>
                      </c:pt>
                      <c:pt idx="9039">
                        <c:v>2.7650694444450483</c:v>
                      </c:pt>
                      <c:pt idx="9040">
                        <c:v>2.7653124999992134</c:v>
                      </c:pt>
                      <c:pt idx="9041">
                        <c:v>2.7655555555533784</c:v>
                      </c:pt>
                      <c:pt idx="9042">
                        <c:v>2.7657986111075434</c:v>
                      </c:pt>
                      <c:pt idx="9043">
                        <c:v>2.7660416666689844</c:v>
                      </c:pt>
                      <c:pt idx="9044">
                        <c:v>2.7662847222231495</c:v>
                      </c:pt>
                      <c:pt idx="9045">
                        <c:v>2.7665277777773145</c:v>
                      </c:pt>
                      <c:pt idx="9046">
                        <c:v>2.7667708333314796</c:v>
                      </c:pt>
                      <c:pt idx="9047">
                        <c:v>2.7670138888856446</c:v>
                      </c:pt>
                      <c:pt idx="9048">
                        <c:v>2.7672569444470856</c:v>
                      </c:pt>
                      <c:pt idx="9049">
                        <c:v>2.7675000000012506</c:v>
                      </c:pt>
                      <c:pt idx="9050">
                        <c:v>2.7677430555554157</c:v>
                      </c:pt>
                      <c:pt idx="9051">
                        <c:v>2.7679861111095807</c:v>
                      </c:pt>
                      <c:pt idx="9052">
                        <c:v>2.7682291666637457</c:v>
                      </c:pt>
                      <c:pt idx="9053">
                        <c:v>2.7684722222251867</c:v>
                      </c:pt>
                      <c:pt idx="9054">
                        <c:v>2.7687152777793518</c:v>
                      </c:pt>
                      <c:pt idx="9055">
                        <c:v>2.7689583333335168</c:v>
                      </c:pt>
                      <c:pt idx="9056">
                        <c:v>2.7692013888876819</c:v>
                      </c:pt>
                      <c:pt idx="9057">
                        <c:v>2.7694444444418469</c:v>
                      </c:pt>
                      <c:pt idx="9058">
                        <c:v>2.7696874999960119</c:v>
                      </c:pt>
                      <c:pt idx="9059">
                        <c:v>2.7699305555574529</c:v>
                      </c:pt>
                      <c:pt idx="9060">
                        <c:v>2.770173611111618</c:v>
                      </c:pt>
                      <c:pt idx="9061">
                        <c:v>2.770416666665783</c:v>
                      </c:pt>
                      <c:pt idx="9062">
                        <c:v>2.7706597222199481</c:v>
                      </c:pt>
                      <c:pt idx="9063">
                        <c:v>2.7709027777741131</c:v>
                      </c:pt>
                      <c:pt idx="9064">
                        <c:v>2.7711458333355541</c:v>
                      </c:pt>
                      <c:pt idx="9065">
                        <c:v>2.7713888888897191</c:v>
                      </c:pt>
                      <c:pt idx="9066">
                        <c:v>2.7716319444438842</c:v>
                      </c:pt>
                      <c:pt idx="9067">
                        <c:v>2.7718749999980492</c:v>
                      </c:pt>
                      <c:pt idx="9068">
                        <c:v>2.7721180555522142</c:v>
                      </c:pt>
                      <c:pt idx="9069">
                        <c:v>2.7723611111136552</c:v>
                      </c:pt>
                      <c:pt idx="9070">
                        <c:v>2.7726041666678203</c:v>
                      </c:pt>
                      <c:pt idx="9071">
                        <c:v>2.7728472222219853</c:v>
                      </c:pt>
                      <c:pt idx="9072">
                        <c:v>2.7730902777761504</c:v>
                      </c:pt>
                      <c:pt idx="9073">
                        <c:v>2.7733333333303154</c:v>
                      </c:pt>
                      <c:pt idx="9074">
                        <c:v>2.7735763888917564</c:v>
                      </c:pt>
                      <c:pt idx="9075">
                        <c:v>2.7738194444459214</c:v>
                      </c:pt>
                      <c:pt idx="9076">
                        <c:v>2.7740625000000865</c:v>
                      </c:pt>
                      <c:pt idx="9077">
                        <c:v>2.7743055555542515</c:v>
                      </c:pt>
                      <c:pt idx="9078">
                        <c:v>2.7745486111084166</c:v>
                      </c:pt>
                      <c:pt idx="9079">
                        <c:v>2.7747916666625816</c:v>
                      </c:pt>
                      <c:pt idx="9080">
                        <c:v>2.7750462962935263</c:v>
                      </c:pt>
                      <c:pt idx="9081">
                        <c:v>2.7752893518549673</c:v>
                      </c:pt>
                      <c:pt idx="9082">
                        <c:v>2.7755324074091323</c:v>
                      </c:pt>
                      <c:pt idx="9083">
                        <c:v>2.7757754629632974</c:v>
                      </c:pt>
                      <c:pt idx="9084">
                        <c:v>2.7760185185174624</c:v>
                      </c:pt>
                      <c:pt idx="9085">
                        <c:v>2.7762615740716274</c:v>
                      </c:pt>
                      <c:pt idx="9086">
                        <c:v>2.7765046296257925</c:v>
                      </c:pt>
                      <c:pt idx="9087">
                        <c:v>2.7767476851872335</c:v>
                      </c:pt>
                      <c:pt idx="9088">
                        <c:v>2.7769907407413985</c:v>
                      </c:pt>
                      <c:pt idx="9089">
                        <c:v>2.7772337962955636</c:v>
                      </c:pt>
                      <c:pt idx="9090">
                        <c:v>2.7774768518497286</c:v>
                      </c:pt>
                      <c:pt idx="9091">
                        <c:v>2.7777199074038936</c:v>
                      </c:pt>
                      <c:pt idx="9092">
                        <c:v>2.7779629629653346</c:v>
                      </c:pt>
                      <c:pt idx="9093">
                        <c:v>2.7782060185194997</c:v>
                      </c:pt>
                      <c:pt idx="9094">
                        <c:v>2.7784490740736647</c:v>
                      </c:pt>
                      <c:pt idx="9095">
                        <c:v>2.7786921296278297</c:v>
                      </c:pt>
                      <c:pt idx="9096">
                        <c:v>2.7789351851819948</c:v>
                      </c:pt>
                      <c:pt idx="9097">
                        <c:v>2.7791782407434358</c:v>
                      </c:pt>
                      <c:pt idx="9098">
                        <c:v>2.7794212962976008</c:v>
                      </c:pt>
                      <c:pt idx="9099">
                        <c:v>2.7796643518517659</c:v>
                      </c:pt>
                      <c:pt idx="9100">
                        <c:v>2.7799074074059309</c:v>
                      </c:pt>
                      <c:pt idx="9101">
                        <c:v>2.7801504629600959</c:v>
                      </c:pt>
                      <c:pt idx="9102">
                        <c:v>2.7803935185215369</c:v>
                      </c:pt>
                      <c:pt idx="9103">
                        <c:v>2.780636574075702</c:v>
                      </c:pt>
                      <c:pt idx="9104">
                        <c:v>2.780879629629867</c:v>
                      </c:pt>
                      <c:pt idx="9105">
                        <c:v>2.7811226851840321</c:v>
                      </c:pt>
                      <c:pt idx="9106">
                        <c:v>2.7813657407381971</c:v>
                      </c:pt>
                      <c:pt idx="9107">
                        <c:v>2.7816087962923621</c:v>
                      </c:pt>
                      <c:pt idx="9108">
                        <c:v>2.7818518518538031</c:v>
                      </c:pt>
                      <c:pt idx="9109">
                        <c:v>2.7820949074079682</c:v>
                      </c:pt>
                      <c:pt idx="9110">
                        <c:v>2.7823379629621332</c:v>
                      </c:pt>
                      <c:pt idx="9111">
                        <c:v>2.7825810185162982</c:v>
                      </c:pt>
                      <c:pt idx="9112">
                        <c:v>2.7828240740704633</c:v>
                      </c:pt>
                      <c:pt idx="9113">
                        <c:v>2.7830671296319043</c:v>
                      </c:pt>
                      <c:pt idx="9114">
                        <c:v>2.7833101851860693</c:v>
                      </c:pt>
                      <c:pt idx="9115">
                        <c:v>2.7835532407402344</c:v>
                      </c:pt>
                      <c:pt idx="9116">
                        <c:v>2.7837962962943994</c:v>
                      </c:pt>
                      <c:pt idx="9117">
                        <c:v>2.7840393518485644</c:v>
                      </c:pt>
                      <c:pt idx="9118">
                        <c:v>2.7842824074100054</c:v>
                      </c:pt>
                      <c:pt idx="9119">
                        <c:v>2.7845254629641705</c:v>
                      </c:pt>
                      <c:pt idx="9120">
                        <c:v>2.7847685185183355</c:v>
                      </c:pt>
                      <c:pt idx="9121">
                        <c:v>2.7850115740725006</c:v>
                      </c:pt>
                      <c:pt idx="9122">
                        <c:v>2.7852546296266656</c:v>
                      </c:pt>
                      <c:pt idx="9123">
                        <c:v>2.7854976851881066</c:v>
                      </c:pt>
                      <c:pt idx="9124">
                        <c:v>2.7857407407422716</c:v>
                      </c:pt>
                      <c:pt idx="9125">
                        <c:v>2.7859837962964367</c:v>
                      </c:pt>
                      <c:pt idx="9126">
                        <c:v>2.7862268518506017</c:v>
                      </c:pt>
                      <c:pt idx="9127">
                        <c:v>2.7864699074047667</c:v>
                      </c:pt>
                      <c:pt idx="9128">
                        <c:v>2.7867129629589318</c:v>
                      </c:pt>
                      <c:pt idx="9129">
                        <c:v>2.7869675925898765</c:v>
                      </c:pt>
                      <c:pt idx="9130">
                        <c:v>2.7872106481440415</c:v>
                      </c:pt>
                      <c:pt idx="9131">
                        <c:v>2.7874537037054825</c:v>
                      </c:pt>
                      <c:pt idx="9132">
                        <c:v>2.7876967592596475</c:v>
                      </c:pt>
                      <c:pt idx="9133">
                        <c:v>2.7879398148138126</c:v>
                      </c:pt>
                      <c:pt idx="9134">
                        <c:v>2.7881828703679776</c:v>
                      </c:pt>
                      <c:pt idx="9135">
                        <c:v>2.7884259259221427</c:v>
                      </c:pt>
                      <c:pt idx="9136">
                        <c:v>2.7886689814835837</c:v>
                      </c:pt>
                      <c:pt idx="9137">
                        <c:v>2.7889120370377487</c:v>
                      </c:pt>
                      <c:pt idx="9138">
                        <c:v>2.7891550925919137</c:v>
                      </c:pt>
                      <c:pt idx="9139">
                        <c:v>2.7893981481460788</c:v>
                      </c:pt>
                      <c:pt idx="9140">
                        <c:v>2.7896412037002438</c:v>
                      </c:pt>
                      <c:pt idx="9141">
                        <c:v>2.7898842592616848</c:v>
                      </c:pt>
                      <c:pt idx="9142">
                        <c:v>2.7901273148158499</c:v>
                      </c:pt>
                      <c:pt idx="9143">
                        <c:v>2.7903703703700149</c:v>
                      </c:pt>
                      <c:pt idx="9144">
                        <c:v>2.7906134259241799</c:v>
                      </c:pt>
                      <c:pt idx="9145">
                        <c:v>2.790856481478345</c:v>
                      </c:pt>
                      <c:pt idx="9146">
                        <c:v>2.791099537039786</c:v>
                      </c:pt>
                      <c:pt idx="9147">
                        <c:v>2.791342592593951</c:v>
                      </c:pt>
                      <c:pt idx="9148">
                        <c:v>2.7915856481481161</c:v>
                      </c:pt>
                      <c:pt idx="9149">
                        <c:v>2.7918287037022811</c:v>
                      </c:pt>
                      <c:pt idx="9150">
                        <c:v>2.7920717592564461</c:v>
                      </c:pt>
                      <c:pt idx="9151">
                        <c:v>2.7923148148178871</c:v>
                      </c:pt>
                      <c:pt idx="9152">
                        <c:v>2.7925578703720522</c:v>
                      </c:pt>
                      <c:pt idx="9153">
                        <c:v>2.7928009259262172</c:v>
                      </c:pt>
                      <c:pt idx="9154">
                        <c:v>2.7930439814803822</c:v>
                      </c:pt>
                      <c:pt idx="9155">
                        <c:v>2.7932870370345473</c:v>
                      </c:pt>
                      <c:pt idx="9156">
                        <c:v>2.7935300925887123</c:v>
                      </c:pt>
                      <c:pt idx="9157">
                        <c:v>2.7937731481501533</c:v>
                      </c:pt>
                      <c:pt idx="9158">
                        <c:v>2.7940162037043184</c:v>
                      </c:pt>
                      <c:pt idx="9159">
                        <c:v>2.7942592592584834</c:v>
                      </c:pt>
                      <c:pt idx="9160">
                        <c:v>2.7945023148126484</c:v>
                      </c:pt>
                      <c:pt idx="9161">
                        <c:v>2.7947453703668135</c:v>
                      </c:pt>
                      <c:pt idx="9162">
                        <c:v>2.7949884259282545</c:v>
                      </c:pt>
                      <c:pt idx="9163">
                        <c:v>2.7952314814824195</c:v>
                      </c:pt>
                      <c:pt idx="9164">
                        <c:v>2.7954745370365846</c:v>
                      </c:pt>
                      <c:pt idx="9165">
                        <c:v>2.7957175925907496</c:v>
                      </c:pt>
                      <c:pt idx="9166">
                        <c:v>2.7959606481449146</c:v>
                      </c:pt>
                      <c:pt idx="9167">
                        <c:v>2.7962037037063556</c:v>
                      </c:pt>
                      <c:pt idx="9168">
                        <c:v>2.7964467592605207</c:v>
                      </c:pt>
                      <c:pt idx="9169">
                        <c:v>2.7966898148146857</c:v>
                      </c:pt>
                      <c:pt idx="9170">
                        <c:v>2.7969328703688507</c:v>
                      </c:pt>
                      <c:pt idx="9171">
                        <c:v>2.7971759259230158</c:v>
                      </c:pt>
                      <c:pt idx="9172">
                        <c:v>2.7974189814844568</c:v>
                      </c:pt>
                      <c:pt idx="9173">
                        <c:v>2.7976620370386218</c:v>
                      </c:pt>
                      <c:pt idx="9174">
                        <c:v>2.7979050925927869</c:v>
                      </c:pt>
                      <c:pt idx="9175">
                        <c:v>2.7981481481469519</c:v>
                      </c:pt>
                      <c:pt idx="9176">
                        <c:v>2.7983912037011169</c:v>
                      </c:pt>
                      <c:pt idx="9177">
                        <c:v>2.7986458333320616</c:v>
                      </c:pt>
                      <c:pt idx="9178">
                        <c:v>2.7988888888862267</c:v>
                      </c:pt>
                      <c:pt idx="9179">
                        <c:v>2.7991319444403917</c:v>
                      </c:pt>
                      <c:pt idx="9180">
                        <c:v>2.7993750000018327</c:v>
                      </c:pt>
                      <c:pt idx="9181">
                        <c:v>2.7996180555559977</c:v>
                      </c:pt>
                      <c:pt idx="9182">
                        <c:v>2.7998611111101628</c:v>
                      </c:pt>
                      <c:pt idx="9183">
                        <c:v>2.8001041666643278</c:v>
                      </c:pt>
                      <c:pt idx="9184">
                        <c:v>2.8003472222184929</c:v>
                      </c:pt>
                      <c:pt idx="9185">
                        <c:v>2.8005902777799339</c:v>
                      </c:pt>
                      <c:pt idx="9186">
                        <c:v>2.8008333333340989</c:v>
                      </c:pt>
                      <c:pt idx="9187">
                        <c:v>2.8010763888882639</c:v>
                      </c:pt>
                      <c:pt idx="9188">
                        <c:v>2.801319444442429</c:v>
                      </c:pt>
                      <c:pt idx="9189">
                        <c:v>2.801562499996594</c:v>
                      </c:pt>
                      <c:pt idx="9190">
                        <c:v>2.801805555558035</c:v>
                      </c:pt>
                      <c:pt idx="9191">
                        <c:v>2.8020486111122</c:v>
                      </c:pt>
                      <c:pt idx="9192">
                        <c:v>2.8022916666663651</c:v>
                      </c:pt>
                      <c:pt idx="9193">
                        <c:v>2.8025347222205301</c:v>
                      </c:pt>
                      <c:pt idx="9194">
                        <c:v>2.8027777777746952</c:v>
                      </c:pt>
                      <c:pt idx="9195">
                        <c:v>2.8030208333361362</c:v>
                      </c:pt>
                      <c:pt idx="9196">
                        <c:v>2.8032638888903012</c:v>
                      </c:pt>
                      <c:pt idx="9197">
                        <c:v>2.8035069444444662</c:v>
                      </c:pt>
                      <c:pt idx="9198">
                        <c:v>2.8037499999986313</c:v>
                      </c:pt>
                      <c:pt idx="9199">
                        <c:v>2.8039930555527963</c:v>
                      </c:pt>
                      <c:pt idx="9200">
                        <c:v>2.8042361111142373</c:v>
                      </c:pt>
                      <c:pt idx="9201">
                        <c:v>2.8044791666684024</c:v>
                      </c:pt>
                      <c:pt idx="9202">
                        <c:v>2.8047222222225674</c:v>
                      </c:pt>
                      <c:pt idx="9203">
                        <c:v>2.8049652777767324</c:v>
                      </c:pt>
                      <c:pt idx="9204">
                        <c:v>2.8052083333308975</c:v>
                      </c:pt>
                      <c:pt idx="9205">
                        <c:v>2.8054513888850625</c:v>
                      </c:pt>
                      <c:pt idx="9206">
                        <c:v>2.8056944444465035</c:v>
                      </c:pt>
                      <c:pt idx="9207">
                        <c:v>2.8059375000006685</c:v>
                      </c:pt>
                      <c:pt idx="9208">
                        <c:v>2.8061805555548336</c:v>
                      </c:pt>
                      <c:pt idx="9209">
                        <c:v>2.8064236111089986</c:v>
                      </c:pt>
                      <c:pt idx="9210">
                        <c:v>2.8066666666631637</c:v>
                      </c:pt>
                      <c:pt idx="9211">
                        <c:v>2.8069097222246047</c:v>
                      </c:pt>
                      <c:pt idx="9212">
                        <c:v>2.8071527777787697</c:v>
                      </c:pt>
                      <c:pt idx="9213">
                        <c:v>2.8073958333329347</c:v>
                      </c:pt>
                      <c:pt idx="9214">
                        <c:v>2.8076388888870998</c:v>
                      </c:pt>
                      <c:pt idx="9215">
                        <c:v>2.8078819444412648</c:v>
                      </c:pt>
                      <c:pt idx="9216">
                        <c:v>2.8081250000027058</c:v>
                      </c:pt>
                      <c:pt idx="9217">
                        <c:v>2.8083680555568709</c:v>
                      </c:pt>
                      <c:pt idx="9218">
                        <c:v>2.8086111111110359</c:v>
                      </c:pt>
                      <c:pt idx="9219">
                        <c:v>2.8088541666652009</c:v>
                      </c:pt>
                      <c:pt idx="9220">
                        <c:v>2.809097222219366</c:v>
                      </c:pt>
                      <c:pt idx="9221">
                        <c:v>2.809340277780807</c:v>
                      </c:pt>
                      <c:pt idx="9222">
                        <c:v>2.809583333334972</c:v>
                      </c:pt>
                      <c:pt idx="9223">
                        <c:v>2.809826388889137</c:v>
                      </c:pt>
                      <c:pt idx="9224">
                        <c:v>2.8100694444433021</c:v>
                      </c:pt>
                      <c:pt idx="9225">
                        <c:v>2.8103124999974671</c:v>
                      </c:pt>
                      <c:pt idx="9226">
                        <c:v>2.8105671296284118</c:v>
                      </c:pt>
                      <c:pt idx="9227">
                        <c:v>2.8108101851825769</c:v>
                      </c:pt>
                      <c:pt idx="9228">
                        <c:v>2.8110532407367419</c:v>
                      </c:pt>
                      <c:pt idx="9229">
                        <c:v>2.8112962962981829</c:v>
                      </c:pt>
                      <c:pt idx="9230">
                        <c:v>2.8115393518523479</c:v>
                      </c:pt>
                      <c:pt idx="9231">
                        <c:v>2.811782407406513</c:v>
                      </c:pt>
                      <c:pt idx="9232">
                        <c:v>2.812025462960678</c:v>
                      </c:pt>
                      <c:pt idx="9233">
                        <c:v>2.8122685185148431</c:v>
                      </c:pt>
                      <c:pt idx="9234">
                        <c:v>2.812511574076284</c:v>
                      </c:pt>
                      <c:pt idx="9235">
                        <c:v>2.8127546296304491</c:v>
                      </c:pt>
                      <c:pt idx="9236">
                        <c:v>2.8129976851846141</c:v>
                      </c:pt>
                      <c:pt idx="9237">
                        <c:v>2.8132407407387792</c:v>
                      </c:pt>
                      <c:pt idx="9238">
                        <c:v>2.8134837962929442</c:v>
                      </c:pt>
                      <c:pt idx="9239">
                        <c:v>2.8137268518543852</c:v>
                      </c:pt>
                      <c:pt idx="9240">
                        <c:v>2.8139699074085502</c:v>
                      </c:pt>
                      <c:pt idx="9241">
                        <c:v>2.8142129629627153</c:v>
                      </c:pt>
                      <c:pt idx="9242">
                        <c:v>2.8144560185168803</c:v>
                      </c:pt>
                      <c:pt idx="9243">
                        <c:v>2.8146990740710454</c:v>
                      </c:pt>
                      <c:pt idx="9244">
                        <c:v>2.8149421296324864</c:v>
                      </c:pt>
                      <c:pt idx="9245">
                        <c:v>2.8151851851866514</c:v>
                      </c:pt>
                      <c:pt idx="9246">
                        <c:v>2.8154282407408164</c:v>
                      </c:pt>
                      <c:pt idx="9247">
                        <c:v>2.8156712962949815</c:v>
                      </c:pt>
                      <c:pt idx="9248">
                        <c:v>2.8159143518491465</c:v>
                      </c:pt>
                      <c:pt idx="9249">
                        <c:v>2.8161574074033116</c:v>
                      </c:pt>
                      <c:pt idx="9250">
                        <c:v>2.8164004629647525</c:v>
                      </c:pt>
                      <c:pt idx="9251">
                        <c:v>2.8166435185189176</c:v>
                      </c:pt>
                      <c:pt idx="9252">
                        <c:v>2.8168865740730826</c:v>
                      </c:pt>
                      <c:pt idx="9253">
                        <c:v>2.8171296296272477</c:v>
                      </c:pt>
                      <c:pt idx="9254">
                        <c:v>2.8173726851814127</c:v>
                      </c:pt>
                      <c:pt idx="9255">
                        <c:v>2.8176157407428537</c:v>
                      </c:pt>
                      <c:pt idx="9256">
                        <c:v>2.8178587962970187</c:v>
                      </c:pt>
                      <c:pt idx="9257">
                        <c:v>2.8181018518511838</c:v>
                      </c:pt>
                      <c:pt idx="9258">
                        <c:v>2.8183449074053488</c:v>
                      </c:pt>
                      <c:pt idx="9259">
                        <c:v>2.8185879629595139</c:v>
                      </c:pt>
                      <c:pt idx="9260">
                        <c:v>2.8188310185209549</c:v>
                      </c:pt>
                      <c:pt idx="9261">
                        <c:v>2.8190740740751199</c:v>
                      </c:pt>
                      <c:pt idx="9262">
                        <c:v>2.8193171296292849</c:v>
                      </c:pt>
                      <c:pt idx="9263">
                        <c:v>2.81956018518345</c:v>
                      </c:pt>
                      <c:pt idx="9264">
                        <c:v>2.819803240737615</c:v>
                      </c:pt>
                      <c:pt idx="9265">
                        <c:v>2.820046296299056</c:v>
                      </c:pt>
                      <c:pt idx="9266">
                        <c:v>2.820289351853221</c:v>
                      </c:pt>
                      <c:pt idx="9267">
                        <c:v>2.8205324074073861</c:v>
                      </c:pt>
                      <c:pt idx="9268">
                        <c:v>2.8207754629615511</c:v>
                      </c:pt>
                      <c:pt idx="9269">
                        <c:v>2.8210185185157162</c:v>
                      </c:pt>
                      <c:pt idx="9270">
                        <c:v>2.8212615740771572</c:v>
                      </c:pt>
                      <c:pt idx="9271">
                        <c:v>2.8215046296313222</c:v>
                      </c:pt>
                      <c:pt idx="9272">
                        <c:v>2.8217476851854872</c:v>
                      </c:pt>
                      <c:pt idx="9273">
                        <c:v>2.8219907407396523</c:v>
                      </c:pt>
                      <c:pt idx="9274">
                        <c:v>2.822245370370597</c:v>
                      </c:pt>
                      <c:pt idx="9275">
                        <c:v>2.822488425924762</c:v>
                      </c:pt>
                      <c:pt idx="9276">
                        <c:v>2.8227314814789271</c:v>
                      </c:pt>
                      <c:pt idx="9277">
                        <c:v>2.8229745370330921</c:v>
                      </c:pt>
                      <c:pt idx="9278">
                        <c:v>2.8232175925945331</c:v>
                      </c:pt>
                      <c:pt idx="9279">
                        <c:v>2.8234606481486981</c:v>
                      </c:pt>
                      <c:pt idx="9280">
                        <c:v>2.8237037037028632</c:v>
                      </c:pt>
                      <c:pt idx="9281">
                        <c:v>2.8239467592570282</c:v>
                      </c:pt>
                      <c:pt idx="9282">
                        <c:v>2.8241898148111932</c:v>
                      </c:pt>
                      <c:pt idx="9283">
                        <c:v>2.8244328703726342</c:v>
                      </c:pt>
                      <c:pt idx="9284">
                        <c:v>2.8246759259267993</c:v>
                      </c:pt>
                      <c:pt idx="9285">
                        <c:v>2.8249189814809643</c:v>
                      </c:pt>
                      <c:pt idx="9286">
                        <c:v>2.8251620370351294</c:v>
                      </c:pt>
                      <c:pt idx="9287">
                        <c:v>2.8254050925892944</c:v>
                      </c:pt>
                      <c:pt idx="9288">
                        <c:v>2.8256481481507354</c:v>
                      </c:pt>
                      <c:pt idx="9289">
                        <c:v>2.8258912037049004</c:v>
                      </c:pt>
                      <c:pt idx="9290">
                        <c:v>2.8261342592590655</c:v>
                      </c:pt>
                      <c:pt idx="9291">
                        <c:v>2.8263773148132305</c:v>
                      </c:pt>
                      <c:pt idx="9292">
                        <c:v>2.8266203703673956</c:v>
                      </c:pt>
                      <c:pt idx="9293">
                        <c:v>2.8268634259288365</c:v>
                      </c:pt>
                      <c:pt idx="9294">
                        <c:v>2.8271064814830016</c:v>
                      </c:pt>
                      <c:pt idx="9295">
                        <c:v>2.8273495370371666</c:v>
                      </c:pt>
                      <c:pt idx="9296">
                        <c:v>2.8275925925913317</c:v>
                      </c:pt>
                      <c:pt idx="9297">
                        <c:v>2.8278356481454967</c:v>
                      </c:pt>
                      <c:pt idx="9298">
                        <c:v>2.8280787036996617</c:v>
                      </c:pt>
                      <c:pt idx="9299">
                        <c:v>2.8283217592611027</c:v>
                      </c:pt>
                      <c:pt idx="9300">
                        <c:v>2.8285648148152678</c:v>
                      </c:pt>
                      <c:pt idx="9301">
                        <c:v>2.8288078703694328</c:v>
                      </c:pt>
                      <c:pt idx="9302">
                        <c:v>2.8290509259235979</c:v>
                      </c:pt>
                      <c:pt idx="9303">
                        <c:v>2.8292939814777629</c:v>
                      </c:pt>
                      <c:pt idx="9304">
                        <c:v>2.8295370370392039</c:v>
                      </c:pt>
                      <c:pt idx="9305">
                        <c:v>2.8297800925933689</c:v>
                      </c:pt>
                      <c:pt idx="9306">
                        <c:v>2.830023148147534</c:v>
                      </c:pt>
                      <c:pt idx="9307">
                        <c:v>2.830266203701699</c:v>
                      </c:pt>
                      <c:pt idx="9308">
                        <c:v>2.8305092592558641</c:v>
                      </c:pt>
                      <c:pt idx="9309">
                        <c:v>2.830752314817305</c:v>
                      </c:pt>
                      <c:pt idx="9310">
                        <c:v>2.8309953703714701</c:v>
                      </c:pt>
                      <c:pt idx="9311">
                        <c:v>2.8312384259256351</c:v>
                      </c:pt>
                      <c:pt idx="9312">
                        <c:v>2.8314814814798002</c:v>
                      </c:pt>
                      <c:pt idx="9313">
                        <c:v>2.8317245370339652</c:v>
                      </c:pt>
                      <c:pt idx="9314">
                        <c:v>2.8319675925954062</c:v>
                      </c:pt>
                      <c:pt idx="9315">
                        <c:v>2.8322106481495712</c:v>
                      </c:pt>
                      <c:pt idx="9316">
                        <c:v>2.8324537037037363</c:v>
                      </c:pt>
                      <c:pt idx="9317">
                        <c:v>2.8326967592579013</c:v>
                      </c:pt>
                      <c:pt idx="9318">
                        <c:v>2.8329398148120664</c:v>
                      </c:pt>
                      <c:pt idx="9319">
                        <c:v>2.8331828703735074</c:v>
                      </c:pt>
                      <c:pt idx="9320">
                        <c:v>2.8334259259276724</c:v>
                      </c:pt>
                      <c:pt idx="9321">
                        <c:v>2.8336689814818374</c:v>
                      </c:pt>
                      <c:pt idx="9322">
                        <c:v>2.8339120370360025</c:v>
                      </c:pt>
                      <c:pt idx="9323">
                        <c:v>2.8341666666669472</c:v>
                      </c:pt>
                      <c:pt idx="9324">
                        <c:v>2.8344097222211122</c:v>
                      </c:pt>
                      <c:pt idx="9325">
                        <c:v>2.8346527777752772</c:v>
                      </c:pt>
                      <c:pt idx="9326">
                        <c:v>2.8348958333294423</c:v>
                      </c:pt>
                      <c:pt idx="9327">
                        <c:v>2.8351388888908833</c:v>
                      </c:pt>
                      <c:pt idx="9328">
                        <c:v>2.8353819444450483</c:v>
                      </c:pt>
                      <c:pt idx="9329">
                        <c:v>2.8356249999992134</c:v>
                      </c:pt>
                      <c:pt idx="9330">
                        <c:v>2.8358680555533784</c:v>
                      </c:pt>
                      <c:pt idx="9331">
                        <c:v>2.8361111111075434</c:v>
                      </c:pt>
                      <c:pt idx="9332">
                        <c:v>2.8363541666689844</c:v>
                      </c:pt>
                      <c:pt idx="9333">
                        <c:v>2.8365972222231495</c:v>
                      </c:pt>
                      <c:pt idx="9334">
                        <c:v>2.8368402777773145</c:v>
                      </c:pt>
                      <c:pt idx="9335">
                        <c:v>2.8370833333314796</c:v>
                      </c:pt>
                      <c:pt idx="9336">
                        <c:v>2.8373263888856446</c:v>
                      </c:pt>
                      <c:pt idx="9337">
                        <c:v>2.8375694444470856</c:v>
                      </c:pt>
                      <c:pt idx="9338">
                        <c:v>2.8378125000012506</c:v>
                      </c:pt>
                      <c:pt idx="9339">
                        <c:v>2.8380555555554157</c:v>
                      </c:pt>
                      <c:pt idx="9340">
                        <c:v>2.8382986111095807</c:v>
                      </c:pt>
                      <c:pt idx="9341">
                        <c:v>2.8385416666637457</c:v>
                      </c:pt>
                      <c:pt idx="9342">
                        <c:v>2.8387847222251867</c:v>
                      </c:pt>
                      <c:pt idx="9343">
                        <c:v>2.8390277777793518</c:v>
                      </c:pt>
                      <c:pt idx="9344">
                        <c:v>2.8392708333335168</c:v>
                      </c:pt>
                      <c:pt idx="9345">
                        <c:v>2.8395138888876819</c:v>
                      </c:pt>
                      <c:pt idx="9346">
                        <c:v>2.8397569444418469</c:v>
                      </c:pt>
                      <c:pt idx="9347">
                        <c:v>2.8399999999960119</c:v>
                      </c:pt>
                      <c:pt idx="9348">
                        <c:v>2.8402430555574529</c:v>
                      </c:pt>
                      <c:pt idx="9349">
                        <c:v>2.840486111111618</c:v>
                      </c:pt>
                      <c:pt idx="9350">
                        <c:v>2.840729166665783</c:v>
                      </c:pt>
                      <c:pt idx="9351">
                        <c:v>2.8409722222199481</c:v>
                      </c:pt>
                      <c:pt idx="9352">
                        <c:v>2.8412152777741131</c:v>
                      </c:pt>
                      <c:pt idx="9353">
                        <c:v>2.8414583333355541</c:v>
                      </c:pt>
                      <c:pt idx="9354">
                        <c:v>2.8417013888897191</c:v>
                      </c:pt>
                      <c:pt idx="9355">
                        <c:v>2.8419444444438842</c:v>
                      </c:pt>
                      <c:pt idx="9356">
                        <c:v>2.8421874999980492</c:v>
                      </c:pt>
                      <c:pt idx="9357">
                        <c:v>2.8424305555522142</c:v>
                      </c:pt>
                      <c:pt idx="9358">
                        <c:v>2.8426736111136552</c:v>
                      </c:pt>
                      <c:pt idx="9359">
                        <c:v>2.8429166666678203</c:v>
                      </c:pt>
                      <c:pt idx="9360">
                        <c:v>2.8431597222219853</c:v>
                      </c:pt>
                      <c:pt idx="9361">
                        <c:v>2.8434027777761504</c:v>
                      </c:pt>
                      <c:pt idx="9362">
                        <c:v>2.8436458333303154</c:v>
                      </c:pt>
                      <c:pt idx="9363">
                        <c:v>2.8438888888917564</c:v>
                      </c:pt>
                      <c:pt idx="9364">
                        <c:v>2.8441319444459214</c:v>
                      </c:pt>
                      <c:pt idx="9365">
                        <c:v>2.8443750000000865</c:v>
                      </c:pt>
                      <c:pt idx="9366">
                        <c:v>2.8446180555542515</c:v>
                      </c:pt>
                      <c:pt idx="9367">
                        <c:v>2.8448611111084166</c:v>
                      </c:pt>
                      <c:pt idx="9368">
                        <c:v>2.8451041666625816</c:v>
                      </c:pt>
                      <c:pt idx="9369">
                        <c:v>2.8453472222240226</c:v>
                      </c:pt>
                      <c:pt idx="9370">
                        <c:v>2.8455902777781876</c:v>
                      </c:pt>
                      <c:pt idx="9371">
                        <c:v>2.8458449074091323</c:v>
                      </c:pt>
                      <c:pt idx="9372">
                        <c:v>2.8460879629632974</c:v>
                      </c:pt>
                      <c:pt idx="9373">
                        <c:v>2.8463310185174624</c:v>
                      </c:pt>
                      <c:pt idx="9374">
                        <c:v>2.8465740740716274</c:v>
                      </c:pt>
                      <c:pt idx="9375">
                        <c:v>2.8468171296257925</c:v>
                      </c:pt>
                      <c:pt idx="9376">
                        <c:v>2.8470601851872335</c:v>
                      </c:pt>
                      <c:pt idx="9377">
                        <c:v>2.8473032407413985</c:v>
                      </c:pt>
                      <c:pt idx="9378">
                        <c:v>2.8475462962955636</c:v>
                      </c:pt>
                      <c:pt idx="9379">
                        <c:v>2.8477893518497286</c:v>
                      </c:pt>
                      <c:pt idx="9380">
                        <c:v>2.8480324074038936</c:v>
                      </c:pt>
                      <c:pt idx="9381">
                        <c:v>2.8482754629653346</c:v>
                      </c:pt>
                      <c:pt idx="9382">
                        <c:v>2.8485185185194997</c:v>
                      </c:pt>
                      <c:pt idx="9383">
                        <c:v>2.8487615740736647</c:v>
                      </c:pt>
                      <c:pt idx="9384">
                        <c:v>2.8490046296278297</c:v>
                      </c:pt>
                      <c:pt idx="9385">
                        <c:v>2.8492476851819948</c:v>
                      </c:pt>
                      <c:pt idx="9386">
                        <c:v>2.8494907407434358</c:v>
                      </c:pt>
                      <c:pt idx="9387">
                        <c:v>2.8497337962976008</c:v>
                      </c:pt>
                      <c:pt idx="9388">
                        <c:v>2.8499768518517659</c:v>
                      </c:pt>
                      <c:pt idx="9389">
                        <c:v>2.8502199074059309</c:v>
                      </c:pt>
                      <c:pt idx="9390">
                        <c:v>2.8504629629600959</c:v>
                      </c:pt>
                      <c:pt idx="9391">
                        <c:v>2.8507060185215369</c:v>
                      </c:pt>
                      <c:pt idx="9392">
                        <c:v>2.850949074075702</c:v>
                      </c:pt>
                      <c:pt idx="9393">
                        <c:v>2.851192129629867</c:v>
                      </c:pt>
                      <c:pt idx="9394">
                        <c:v>2.8514351851840321</c:v>
                      </c:pt>
                      <c:pt idx="9395">
                        <c:v>2.8516782407381971</c:v>
                      </c:pt>
                      <c:pt idx="9396">
                        <c:v>2.8519212962923621</c:v>
                      </c:pt>
                      <c:pt idx="9397">
                        <c:v>2.8521643518538031</c:v>
                      </c:pt>
                      <c:pt idx="9398">
                        <c:v>2.8524074074079682</c:v>
                      </c:pt>
                      <c:pt idx="9399">
                        <c:v>2.8526504629621332</c:v>
                      </c:pt>
                      <c:pt idx="9400">
                        <c:v>2.8528935185162982</c:v>
                      </c:pt>
                      <c:pt idx="9401">
                        <c:v>2.8531365740704633</c:v>
                      </c:pt>
                      <c:pt idx="9402">
                        <c:v>2.8533796296319043</c:v>
                      </c:pt>
                      <c:pt idx="9403">
                        <c:v>2.8536226851860693</c:v>
                      </c:pt>
                      <c:pt idx="9404">
                        <c:v>2.8538657407402344</c:v>
                      </c:pt>
                      <c:pt idx="9405">
                        <c:v>2.8541087962943994</c:v>
                      </c:pt>
                      <c:pt idx="9406">
                        <c:v>2.8543518518485644</c:v>
                      </c:pt>
                      <c:pt idx="9407">
                        <c:v>2.8545949074100054</c:v>
                      </c:pt>
                      <c:pt idx="9408">
                        <c:v>2.8548379629641705</c:v>
                      </c:pt>
                      <c:pt idx="9409">
                        <c:v>2.8550810185183355</c:v>
                      </c:pt>
                      <c:pt idx="9410">
                        <c:v>2.8553240740725006</c:v>
                      </c:pt>
                      <c:pt idx="9411">
                        <c:v>2.8555671296266656</c:v>
                      </c:pt>
                      <c:pt idx="9412">
                        <c:v>2.8558101851881066</c:v>
                      </c:pt>
                      <c:pt idx="9413">
                        <c:v>2.8560532407422716</c:v>
                      </c:pt>
                      <c:pt idx="9414">
                        <c:v>2.8562962962964367</c:v>
                      </c:pt>
                      <c:pt idx="9415">
                        <c:v>2.8565393518506017</c:v>
                      </c:pt>
                      <c:pt idx="9416">
                        <c:v>2.8567824074047667</c:v>
                      </c:pt>
                      <c:pt idx="9417">
                        <c:v>2.8570254629589318</c:v>
                      </c:pt>
                      <c:pt idx="9418">
                        <c:v>2.8572685185203728</c:v>
                      </c:pt>
                      <c:pt idx="9419">
                        <c:v>2.8575231481440415</c:v>
                      </c:pt>
                      <c:pt idx="9420">
                        <c:v>2.8577662037054825</c:v>
                      </c:pt>
                      <c:pt idx="9421">
                        <c:v>2.8580092592596475</c:v>
                      </c:pt>
                      <c:pt idx="9422">
                        <c:v>2.8582523148138126</c:v>
                      </c:pt>
                      <c:pt idx="9423">
                        <c:v>2.8584953703679776</c:v>
                      </c:pt>
                      <c:pt idx="9424">
                        <c:v>2.8587384259221427</c:v>
                      </c:pt>
                      <c:pt idx="9425">
                        <c:v>2.8589814814835837</c:v>
                      </c:pt>
                      <c:pt idx="9426">
                        <c:v>2.8592245370377487</c:v>
                      </c:pt>
                      <c:pt idx="9427">
                        <c:v>2.8594675925919137</c:v>
                      </c:pt>
                      <c:pt idx="9428">
                        <c:v>2.8597106481460788</c:v>
                      </c:pt>
                      <c:pt idx="9429">
                        <c:v>2.8599537037002438</c:v>
                      </c:pt>
                      <c:pt idx="9430">
                        <c:v>2.8601967592616848</c:v>
                      </c:pt>
                      <c:pt idx="9431">
                        <c:v>2.8604398148158499</c:v>
                      </c:pt>
                      <c:pt idx="9432">
                        <c:v>2.8606828703700149</c:v>
                      </c:pt>
                      <c:pt idx="9433">
                        <c:v>2.8609259259241799</c:v>
                      </c:pt>
                      <c:pt idx="9434">
                        <c:v>2.861168981478345</c:v>
                      </c:pt>
                      <c:pt idx="9435">
                        <c:v>2.861412037039786</c:v>
                      </c:pt>
                      <c:pt idx="9436">
                        <c:v>2.861655092593951</c:v>
                      </c:pt>
                      <c:pt idx="9437">
                        <c:v>2.8618981481481161</c:v>
                      </c:pt>
                      <c:pt idx="9438">
                        <c:v>2.8621412037022811</c:v>
                      </c:pt>
                      <c:pt idx="9439">
                        <c:v>2.8623842592564461</c:v>
                      </c:pt>
                      <c:pt idx="9440">
                        <c:v>2.8626273148178871</c:v>
                      </c:pt>
                      <c:pt idx="9441">
                        <c:v>2.8628703703720522</c:v>
                      </c:pt>
                      <c:pt idx="9442">
                        <c:v>2.8631134259262172</c:v>
                      </c:pt>
                      <c:pt idx="9443">
                        <c:v>2.8633564814803822</c:v>
                      </c:pt>
                      <c:pt idx="9444">
                        <c:v>2.8635995370345473</c:v>
                      </c:pt>
                      <c:pt idx="9445">
                        <c:v>2.8638425925887123</c:v>
                      </c:pt>
                      <c:pt idx="9446">
                        <c:v>2.8640856481501533</c:v>
                      </c:pt>
                      <c:pt idx="9447">
                        <c:v>2.8643287037043184</c:v>
                      </c:pt>
                      <c:pt idx="9448">
                        <c:v>2.8645717592584834</c:v>
                      </c:pt>
                      <c:pt idx="9449">
                        <c:v>2.8648148148126484</c:v>
                      </c:pt>
                      <c:pt idx="9450">
                        <c:v>2.8650578703668135</c:v>
                      </c:pt>
                      <c:pt idx="9451">
                        <c:v>2.8653009259282545</c:v>
                      </c:pt>
                      <c:pt idx="9452">
                        <c:v>2.8655439814824195</c:v>
                      </c:pt>
                      <c:pt idx="9453">
                        <c:v>2.8657870370365846</c:v>
                      </c:pt>
                      <c:pt idx="9454">
                        <c:v>2.8660300925907496</c:v>
                      </c:pt>
                      <c:pt idx="9455">
                        <c:v>2.8662731481449146</c:v>
                      </c:pt>
                      <c:pt idx="9456">
                        <c:v>2.8665162037063556</c:v>
                      </c:pt>
                      <c:pt idx="9457">
                        <c:v>2.8667592592605207</c:v>
                      </c:pt>
                      <c:pt idx="9458">
                        <c:v>2.8670023148146857</c:v>
                      </c:pt>
                      <c:pt idx="9459">
                        <c:v>2.8672453703688507</c:v>
                      </c:pt>
                      <c:pt idx="9460">
                        <c:v>2.8674884259230158</c:v>
                      </c:pt>
                      <c:pt idx="9461">
                        <c:v>2.8677314814844568</c:v>
                      </c:pt>
                      <c:pt idx="9462">
                        <c:v>2.8679745370386218</c:v>
                      </c:pt>
                      <c:pt idx="9463">
                        <c:v>2.8682175925927869</c:v>
                      </c:pt>
                      <c:pt idx="9464">
                        <c:v>2.8684606481469519</c:v>
                      </c:pt>
                      <c:pt idx="9465">
                        <c:v>2.8687037037011169</c:v>
                      </c:pt>
                      <c:pt idx="9466">
                        <c:v>2.868946759255282</c:v>
                      </c:pt>
                      <c:pt idx="9467">
                        <c:v>2.869189814816723</c:v>
                      </c:pt>
                      <c:pt idx="9468">
                        <c:v>2.8694444444403917</c:v>
                      </c:pt>
                      <c:pt idx="9469">
                        <c:v>2.8696875000018327</c:v>
                      </c:pt>
                      <c:pt idx="9470">
                        <c:v>2.8699305555559977</c:v>
                      </c:pt>
                      <c:pt idx="9471">
                        <c:v>2.8701736111101628</c:v>
                      </c:pt>
                      <c:pt idx="9472">
                        <c:v>2.8704166666643278</c:v>
                      </c:pt>
                      <c:pt idx="9473">
                        <c:v>2.8706597222184929</c:v>
                      </c:pt>
                      <c:pt idx="9474">
                        <c:v>2.8709027777799339</c:v>
                      </c:pt>
                      <c:pt idx="9475">
                        <c:v>2.8711458333340989</c:v>
                      </c:pt>
                      <c:pt idx="9476">
                        <c:v>2.8713888888882639</c:v>
                      </c:pt>
                      <c:pt idx="9477">
                        <c:v>2.871631944442429</c:v>
                      </c:pt>
                      <c:pt idx="9478">
                        <c:v>2.871874999996594</c:v>
                      </c:pt>
                      <c:pt idx="9479">
                        <c:v>2.872118055558035</c:v>
                      </c:pt>
                      <c:pt idx="9480">
                        <c:v>2.8723611111122</c:v>
                      </c:pt>
                      <c:pt idx="9481">
                        <c:v>2.8726041666663651</c:v>
                      </c:pt>
                      <c:pt idx="9482">
                        <c:v>2.8728472222205301</c:v>
                      </c:pt>
                      <c:pt idx="9483">
                        <c:v>2.8730902777746952</c:v>
                      </c:pt>
                      <c:pt idx="9484">
                        <c:v>2.8733333333361362</c:v>
                      </c:pt>
                      <c:pt idx="9485">
                        <c:v>2.8735763888903012</c:v>
                      </c:pt>
                      <c:pt idx="9486">
                        <c:v>2.8738194444444662</c:v>
                      </c:pt>
                      <c:pt idx="9487">
                        <c:v>2.8740624999986313</c:v>
                      </c:pt>
                      <c:pt idx="9488">
                        <c:v>2.8743055555527963</c:v>
                      </c:pt>
                      <c:pt idx="9489">
                        <c:v>2.8745486111142373</c:v>
                      </c:pt>
                      <c:pt idx="9490">
                        <c:v>2.8747916666684024</c:v>
                      </c:pt>
                      <c:pt idx="9491">
                        <c:v>2.8750347222225674</c:v>
                      </c:pt>
                      <c:pt idx="9492">
                        <c:v>2.8752777777767324</c:v>
                      </c:pt>
                      <c:pt idx="9493">
                        <c:v>2.8755208333308975</c:v>
                      </c:pt>
                      <c:pt idx="9494">
                        <c:v>2.8757638888850625</c:v>
                      </c:pt>
                      <c:pt idx="9495">
                        <c:v>2.8760069444465035</c:v>
                      </c:pt>
                      <c:pt idx="9496">
                        <c:v>2.8762500000006685</c:v>
                      </c:pt>
                      <c:pt idx="9497">
                        <c:v>2.8764930555548336</c:v>
                      </c:pt>
                      <c:pt idx="9498">
                        <c:v>2.8767361111089986</c:v>
                      </c:pt>
                      <c:pt idx="9499">
                        <c:v>2.8769791666631637</c:v>
                      </c:pt>
                      <c:pt idx="9500">
                        <c:v>2.8772222222246047</c:v>
                      </c:pt>
                      <c:pt idx="9501">
                        <c:v>2.8774652777787697</c:v>
                      </c:pt>
                      <c:pt idx="9502">
                        <c:v>2.8777083333329347</c:v>
                      </c:pt>
                      <c:pt idx="9503">
                        <c:v>2.8779513888870998</c:v>
                      </c:pt>
                      <c:pt idx="9504">
                        <c:v>2.8781944444412648</c:v>
                      </c:pt>
                      <c:pt idx="9505">
                        <c:v>2.8784375000027058</c:v>
                      </c:pt>
                      <c:pt idx="9506">
                        <c:v>2.8786805555568709</c:v>
                      </c:pt>
                      <c:pt idx="9507">
                        <c:v>2.8789236111110359</c:v>
                      </c:pt>
                      <c:pt idx="9508">
                        <c:v>2.8791666666652009</c:v>
                      </c:pt>
                      <c:pt idx="9509">
                        <c:v>2.879409722219366</c:v>
                      </c:pt>
                      <c:pt idx="9510">
                        <c:v>2.879652777780807</c:v>
                      </c:pt>
                      <c:pt idx="9511">
                        <c:v>2.879895833334972</c:v>
                      </c:pt>
                      <c:pt idx="9512">
                        <c:v>2.880138888889137</c:v>
                      </c:pt>
                      <c:pt idx="9513">
                        <c:v>2.8803819444433021</c:v>
                      </c:pt>
                      <c:pt idx="9514">
                        <c:v>2.8806249999974671</c:v>
                      </c:pt>
                      <c:pt idx="9515">
                        <c:v>2.8808680555516322</c:v>
                      </c:pt>
                      <c:pt idx="9516">
                        <c:v>2.8811226851825769</c:v>
                      </c:pt>
                      <c:pt idx="9517">
                        <c:v>2.8813657407367419</c:v>
                      </c:pt>
                      <c:pt idx="9518">
                        <c:v>2.8816087962981829</c:v>
                      </c:pt>
                      <c:pt idx="9519">
                        <c:v>2.8818518518523479</c:v>
                      </c:pt>
                      <c:pt idx="9520">
                        <c:v>2.882094907406513</c:v>
                      </c:pt>
                      <c:pt idx="9521">
                        <c:v>2.882337962960678</c:v>
                      </c:pt>
                      <c:pt idx="9522">
                        <c:v>2.8825810185148431</c:v>
                      </c:pt>
                      <c:pt idx="9523">
                        <c:v>2.882824074076284</c:v>
                      </c:pt>
                      <c:pt idx="9524">
                        <c:v>2.8830671296304491</c:v>
                      </c:pt>
                      <c:pt idx="9525">
                        <c:v>2.8833101851846141</c:v>
                      </c:pt>
                      <c:pt idx="9526">
                        <c:v>2.8835532407387792</c:v>
                      </c:pt>
                      <c:pt idx="9527">
                        <c:v>2.8837962962929442</c:v>
                      </c:pt>
                      <c:pt idx="9528">
                        <c:v>2.8840393518543852</c:v>
                      </c:pt>
                      <c:pt idx="9529">
                        <c:v>2.8842824074085502</c:v>
                      </c:pt>
                      <c:pt idx="9530">
                        <c:v>2.8845254629627153</c:v>
                      </c:pt>
                      <c:pt idx="9531">
                        <c:v>2.8847685185168803</c:v>
                      </c:pt>
                      <c:pt idx="9532">
                        <c:v>2.8850115740710454</c:v>
                      </c:pt>
                      <c:pt idx="9533">
                        <c:v>2.8852546296324864</c:v>
                      </c:pt>
                      <c:pt idx="9534">
                        <c:v>2.8854976851866514</c:v>
                      </c:pt>
                      <c:pt idx="9535">
                        <c:v>2.8857407407408164</c:v>
                      </c:pt>
                      <c:pt idx="9536">
                        <c:v>2.8859837962949815</c:v>
                      </c:pt>
                      <c:pt idx="9537">
                        <c:v>2.8862268518491465</c:v>
                      </c:pt>
                      <c:pt idx="9538">
                        <c:v>2.8864699074033116</c:v>
                      </c:pt>
                      <c:pt idx="9539">
                        <c:v>2.8867129629647525</c:v>
                      </c:pt>
                      <c:pt idx="9540">
                        <c:v>2.8869560185189176</c:v>
                      </c:pt>
                      <c:pt idx="9541">
                        <c:v>2.8871990740730826</c:v>
                      </c:pt>
                      <c:pt idx="9542">
                        <c:v>2.8874421296272477</c:v>
                      </c:pt>
                      <c:pt idx="9543">
                        <c:v>2.8876851851814127</c:v>
                      </c:pt>
                      <c:pt idx="9544">
                        <c:v>2.8879282407428537</c:v>
                      </c:pt>
                      <c:pt idx="9545">
                        <c:v>2.8881712962970187</c:v>
                      </c:pt>
                      <c:pt idx="9546">
                        <c:v>2.8884143518511838</c:v>
                      </c:pt>
                      <c:pt idx="9547">
                        <c:v>2.8886574074053488</c:v>
                      </c:pt>
                      <c:pt idx="9548">
                        <c:v>2.8889004629595139</c:v>
                      </c:pt>
                      <c:pt idx="9549">
                        <c:v>2.8891435185209549</c:v>
                      </c:pt>
                      <c:pt idx="9550">
                        <c:v>2.8893865740751199</c:v>
                      </c:pt>
                      <c:pt idx="9551">
                        <c:v>2.8896296296292849</c:v>
                      </c:pt>
                      <c:pt idx="9552">
                        <c:v>2.88987268518345</c:v>
                      </c:pt>
                      <c:pt idx="9553">
                        <c:v>2.890115740737615</c:v>
                      </c:pt>
                      <c:pt idx="9554">
                        <c:v>2.890358796299056</c:v>
                      </c:pt>
                      <c:pt idx="9555">
                        <c:v>2.890601851853221</c:v>
                      </c:pt>
                      <c:pt idx="9556">
                        <c:v>2.8908449074073861</c:v>
                      </c:pt>
                      <c:pt idx="9557">
                        <c:v>2.8910879629615511</c:v>
                      </c:pt>
                      <c:pt idx="9558">
                        <c:v>2.8913310185157162</c:v>
                      </c:pt>
                      <c:pt idx="9559">
                        <c:v>2.8915740740771572</c:v>
                      </c:pt>
                      <c:pt idx="9560">
                        <c:v>2.8918171296313222</c:v>
                      </c:pt>
                      <c:pt idx="9561">
                        <c:v>2.8920601851854872</c:v>
                      </c:pt>
                      <c:pt idx="9562">
                        <c:v>2.8923032407396523</c:v>
                      </c:pt>
                      <c:pt idx="9563">
                        <c:v>2.8925462962938173</c:v>
                      </c:pt>
                      <c:pt idx="9564">
                        <c:v>2.8927893518479824</c:v>
                      </c:pt>
                      <c:pt idx="9565">
                        <c:v>2.8930439814789271</c:v>
                      </c:pt>
                      <c:pt idx="9566">
                        <c:v>2.8932870370330921</c:v>
                      </c:pt>
                      <c:pt idx="9567">
                        <c:v>2.8935300925945331</c:v>
                      </c:pt>
                      <c:pt idx="9568">
                        <c:v>2.8937731481486981</c:v>
                      </c:pt>
                      <c:pt idx="9569">
                        <c:v>2.8940162037028632</c:v>
                      </c:pt>
                      <c:pt idx="9570">
                        <c:v>2.8942592592570282</c:v>
                      </c:pt>
                      <c:pt idx="9571">
                        <c:v>2.8945023148111932</c:v>
                      </c:pt>
                      <c:pt idx="9572">
                        <c:v>2.8947453703726342</c:v>
                      </c:pt>
                      <c:pt idx="9573">
                        <c:v>2.8949884259267993</c:v>
                      </c:pt>
                      <c:pt idx="9574">
                        <c:v>2.8952314814809643</c:v>
                      </c:pt>
                      <c:pt idx="9575">
                        <c:v>2.8954745370351294</c:v>
                      </c:pt>
                      <c:pt idx="9576">
                        <c:v>2.8957175925892944</c:v>
                      </c:pt>
                      <c:pt idx="9577">
                        <c:v>2.8959606481507354</c:v>
                      </c:pt>
                      <c:pt idx="9578">
                        <c:v>2.8962037037049004</c:v>
                      </c:pt>
                      <c:pt idx="9579">
                        <c:v>2.8964467592590655</c:v>
                      </c:pt>
                      <c:pt idx="9580">
                        <c:v>2.8966898148132305</c:v>
                      </c:pt>
                      <c:pt idx="9581">
                        <c:v>2.8969328703673956</c:v>
                      </c:pt>
                      <c:pt idx="9582">
                        <c:v>2.8971759259288365</c:v>
                      </c:pt>
                      <c:pt idx="9583">
                        <c:v>2.8974189814830016</c:v>
                      </c:pt>
                      <c:pt idx="9584">
                        <c:v>2.8976620370371666</c:v>
                      </c:pt>
                      <c:pt idx="9585">
                        <c:v>2.8979050925913317</c:v>
                      </c:pt>
                      <c:pt idx="9586">
                        <c:v>2.8981481481454967</c:v>
                      </c:pt>
                      <c:pt idx="9587">
                        <c:v>2.8983912036996617</c:v>
                      </c:pt>
                      <c:pt idx="9588">
                        <c:v>2.8986342592611027</c:v>
                      </c:pt>
                      <c:pt idx="9589">
                        <c:v>2.8988773148152678</c:v>
                      </c:pt>
                      <c:pt idx="9590">
                        <c:v>2.8991203703694328</c:v>
                      </c:pt>
                      <c:pt idx="9591">
                        <c:v>2.8993634259235979</c:v>
                      </c:pt>
                      <c:pt idx="9592">
                        <c:v>2.8996064814777629</c:v>
                      </c:pt>
                      <c:pt idx="9593">
                        <c:v>2.8998495370392039</c:v>
                      </c:pt>
                      <c:pt idx="9594">
                        <c:v>2.9000925925933689</c:v>
                      </c:pt>
                      <c:pt idx="9595">
                        <c:v>2.900335648147534</c:v>
                      </c:pt>
                      <c:pt idx="9596">
                        <c:v>2.900578703701699</c:v>
                      </c:pt>
                      <c:pt idx="9597">
                        <c:v>2.9008217592558641</c:v>
                      </c:pt>
                      <c:pt idx="9598">
                        <c:v>2.901064814817305</c:v>
                      </c:pt>
                      <c:pt idx="9599">
                        <c:v>2.9013078703714701</c:v>
                      </c:pt>
                      <c:pt idx="9600">
                        <c:v>2.9015509259256351</c:v>
                      </c:pt>
                      <c:pt idx="9601">
                        <c:v>2.9017939814798002</c:v>
                      </c:pt>
                      <c:pt idx="9602">
                        <c:v>2.9020370370339652</c:v>
                      </c:pt>
                      <c:pt idx="9603">
                        <c:v>2.9022800925954062</c:v>
                      </c:pt>
                      <c:pt idx="9604">
                        <c:v>2.9025231481495712</c:v>
                      </c:pt>
                      <c:pt idx="9605">
                        <c:v>2.9027662037037363</c:v>
                      </c:pt>
                      <c:pt idx="9606">
                        <c:v>2.9030092592579013</c:v>
                      </c:pt>
                      <c:pt idx="9607">
                        <c:v>2.9032523148120664</c:v>
                      </c:pt>
                      <c:pt idx="9608">
                        <c:v>2.9034953703735074</c:v>
                      </c:pt>
                      <c:pt idx="9609">
                        <c:v>2.9037384259276724</c:v>
                      </c:pt>
                      <c:pt idx="9610">
                        <c:v>2.9039814814818374</c:v>
                      </c:pt>
                      <c:pt idx="9611">
                        <c:v>2.9042245370360025</c:v>
                      </c:pt>
                      <c:pt idx="9612">
                        <c:v>2.9044675925901675</c:v>
                      </c:pt>
                      <c:pt idx="9613">
                        <c:v>2.9047222222211122</c:v>
                      </c:pt>
                      <c:pt idx="9614">
                        <c:v>2.9049652777752772</c:v>
                      </c:pt>
                      <c:pt idx="9615">
                        <c:v>2.9052083333294423</c:v>
                      </c:pt>
                      <c:pt idx="9616">
                        <c:v>2.9054513888908833</c:v>
                      </c:pt>
                      <c:pt idx="9617">
                        <c:v>2.9056944444450483</c:v>
                      </c:pt>
                      <c:pt idx="9618">
                        <c:v>2.9059374999992134</c:v>
                      </c:pt>
                      <c:pt idx="9619">
                        <c:v>2.9061805555533784</c:v>
                      </c:pt>
                      <c:pt idx="9620">
                        <c:v>2.9064236111075434</c:v>
                      </c:pt>
                      <c:pt idx="9621">
                        <c:v>2.9066666666689844</c:v>
                      </c:pt>
                      <c:pt idx="9622">
                        <c:v>2.9069097222231495</c:v>
                      </c:pt>
                      <c:pt idx="9623">
                        <c:v>2.9071527777773145</c:v>
                      </c:pt>
                      <c:pt idx="9624">
                        <c:v>2.9073958333314796</c:v>
                      </c:pt>
                      <c:pt idx="9625">
                        <c:v>2.9076388888856446</c:v>
                      </c:pt>
                      <c:pt idx="9626">
                        <c:v>2.9078819444470856</c:v>
                      </c:pt>
                      <c:pt idx="9627">
                        <c:v>2.9081250000012506</c:v>
                      </c:pt>
                      <c:pt idx="9628">
                        <c:v>2.9083680555554157</c:v>
                      </c:pt>
                      <c:pt idx="9629">
                        <c:v>2.9086111111095807</c:v>
                      </c:pt>
                      <c:pt idx="9630">
                        <c:v>2.9088541666637457</c:v>
                      </c:pt>
                      <c:pt idx="9631">
                        <c:v>2.9090972222251867</c:v>
                      </c:pt>
                      <c:pt idx="9632">
                        <c:v>2.9093402777793518</c:v>
                      </c:pt>
                      <c:pt idx="9633">
                        <c:v>2.9095833333335168</c:v>
                      </c:pt>
                      <c:pt idx="9634">
                        <c:v>2.9098263888876819</c:v>
                      </c:pt>
                      <c:pt idx="9635">
                        <c:v>2.9100694444418469</c:v>
                      </c:pt>
                      <c:pt idx="9636">
                        <c:v>2.9103124999960119</c:v>
                      </c:pt>
                      <c:pt idx="9637">
                        <c:v>2.9105555555574529</c:v>
                      </c:pt>
                      <c:pt idx="9638">
                        <c:v>2.910798611111618</c:v>
                      </c:pt>
                      <c:pt idx="9639">
                        <c:v>2.911041666665783</c:v>
                      </c:pt>
                      <c:pt idx="9640">
                        <c:v>2.9112847222199481</c:v>
                      </c:pt>
                      <c:pt idx="9641">
                        <c:v>2.9115277777741131</c:v>
                      </c:pt>
                      <c:pt idx="9642">
                        <c:v>2.9117708333355541</c:v>
                      </c:pt>
                      <c:pt idx="9643">
                        <c:v>2.9120138888897191</c:v>
                      </c:pt>
                      <c:pt idx="9644">
                        <c:v>2.9122569444438842</c:v>
                      </c:pt>
                      <c:pt idx="9645">
                        <c:v>2.9124999999980492</c:v>
                      </c:pt>
                      <c:pt idx="9646">
                        <c:v>2.9127430555522142</c:v>
                      </c:pt>
                      <c:pt idx="9647">
                        <c:v>2.9129861111136552</c:v>
                      </c:pt>
                      <c:pt idx="9648">
                        <c:v>2.9132291666678203</c:v>
                      </c:pt>
                      <c:pt idx="9649">
                        <c:v>2.9134722222219853</c:v>
                      </c:pt>
                      <c:pt idx="9650">
                        <c:v>2.9137152777761504</c:v>
                      </c:pt>
                      <c:pt idx="9651">
                        <c:v>2.9139583333303154</c:v>
                      </c:pt>
                      <c:pt idx="9652">
                        <c:v>2.9142013888917564</c:v>
                      </c:pt>
                      <c:pt idx="9653">
                        <c:v>2.9144444444459214</c:v>
                      </c:pt>
                      <c:pt idx="9654">
                        <c:v>2.9146875000000865</c:v>
                      </c:pt>
                      <c:pt idx="9655">
                        <c:v>2.9149305555542515</c:v>
                      </c:pt>
                      <c:pt idx="9656">
                        <c:v>2.9151736111084166</c:v>
                      </c:pt>
                      <c:pt idx="9657">
                        <c:v>2.9154166666625816</c:v>
                      </c:pt>
                      <c:pt idx="9658">
                        <c:v>2.9156597222240226</c:v>
                      </c:pt>
                      <c:pt idx="9659">
                        <c:v>2.9159027777781876</c:v>
                      </c:pt>
                      <c:pt idx="9660">
                        <c:v>2.9161458333323527</c:v>
                      </c:pt>
                      <c:pt idx="9661">
                        <c:v>2.9163888888865177</c:v>
                      </c:pt>
                      <c:pt idx="9662">
                        <c:v>2.9166435185174624</c:v>
                      </c:pt>
                      <c:pt idx="9663">
                        <c:v>2.9168865740716274</c:v>
                      </c:pt>
                      <c:pt idx="9664">
                        <c:v>2.9171296296257925</c:v>
                      </c:pt>
                      <c:pt idx="9665">
                        <c:v>2.9173726851872335</c:v>
                      </c:pt>
                      <c:pt idx="9666">
                        <c:v>2.9176157407413985</c:v>
                      </c:pt>
                      <c:pt idx="9667">
                        <c:v>2.9178587962955636</c:v>
                      </c:pt>
                      <c:pt idx="9668">
                        <c:v>2.9181018518497286</c:v>
                      </c:pt>
                      <c:pt idx="9669">
                        <c:v>2.9183449074038936</c:v>
                      </c:pt>
                      <c:pt idx="9670">
                        <c:v>2.9185879629653346</c:v>
                      </c:pt>
                      <c:pt idx="9671">
                        <c:v>2.9188310185194997</c:v>
                      </c:pt>
                      <c:pt idx="9672">
                        <c:v>2.9190740740736647</c:v>
                      </c:pt>
                      <c:pt idx="9673">
                        <c:v>2.9193171296278297</c:v>
                      </c:pt>
                      <c:pt idx="9674">
                        <c:v>2.9195601851819948</c:v>
                      </c:pt>
                      <c:pt idx="9675">
                        <c:v>2.9198032407434358</c:v>
                      </c:pt>
                      <c:pt idx="9676">
                        <c:v>2.9200462962976008</c:v>
                      </c:pt>
                      <c:pt idx="9677">
                        <c:v>2.9202893518517659</c:v>
                      </c:pt>
                      <c:pt idx="9678">
                        <c:v>2.9205324074059309</c:v>
                      </c:pt>
                      <c:pt idx="9679">
                        <c:v>2.9207754629600959</c:v>
                      </c:pt>
                      <c:pt idx="9680">
                        <c:v>2.9210185185215369</c:v>
                      </c:pt>
                      <c:pt idx="9681">
                        <c:v>2.921261574075702</c:v>
                      </c:pt>
                      <c:pt idx="9682">
                        <c:v>2.921504629629867</c:v>
                      </c:pt>
                      <c:pt idx="9683">
                        <c:v>2.9217476851840321</c:v>
                      </c:pt>
                      <c:pt idx="9684">
                        <c:v>2.9219907407381971</c:v>
                      </c:pt>
                      <c:pt idx="9685">
                        <c:v>2.9222337962923621</c:v>
                      </c:pt>
                      <c:pt idx="9686">
                        <c:v>2.9224768518538031</c:v>
                      </c:pt>
                      <c:pt idx="9687">
                        <c:v>2.9227199074079682</c:v>
                      </c:pt>
                      <c:pt idx="9688">
                        <c:v>2.9229629629621332</c:v>
                      </c:pt>
                      <c:pt idx="9689">
                        <c:v>2.9232060185162982</c:v>
                      </c:pt>
                      <c:pt idx="9690">
                        <c:v>2.9234490740704633</c:v>
                      </c:pt>
                      <c:pt idx="9691">
                        <c:v>2.9236921296319043</c:v>
                      </c:pt>
                      <c:pt idx="9692">
                        <c:v>2.9239351851860693</c:v>
                      </c:pt>
                      <c:pt idx="9693">
                        <c:v>2.9241782407402344</c:v>
                      </c:pt>
                      <c:pt idx="9694">
                        <c:v>2.9244212962943994</c:v>
                      </c:pt>
                      <c:pt idx="9695">
                        <c:v>2.9246643518485644</c:v>
                      </c:pt>
                      <c:pt idx="9696">
                        <c:v>2.9249074074100054</c:v>
                      </c:pt>
                      <c:pt idx="9697">
                        <c:v>2.9251504629641705</c:v>
                      </c:pt>
                      <c:pt idx="9698">
                        <c:v>2.9253935185183355</c:v>
                      </c:pt>
                      <c:pt idx="9699">
                        <c:v>2.9256365740725006</c:v>
                      </c:pt>
                      <c:pt idx="9700">
                        <c:v>2.9258796296266656</c:v>
                      </c:pt>
                      <c:pt idx="9701">
                        <c:v>2.9261226851881066</c:v>
                      </c:pt>
                      <c:pt idx="9702">
                        <c:v>2.9263657407422716</c:v>
                      </c:pt>
                      <c:pt idx="9703">
                        <c:v>2.9266087962964367</c:v>
                      </c:pt>
                      <c:pt idx="9704">
                        <c:v>2.9268518518506017</c:v>
                      </c:pt>
                      <c:pt idx="9705">
                        <c:v>2.9270949074047667</c:v>
                      </c:pt>
                      <c:pt idx="9706">
                        <c:v>2.9273379629589318</c:v>
                      </c:pt>
                      <c:pt idx="9707">
                        <c:v>2.9275810185203728</c:v>
                      </c:pt>
                      <c:pt idx="9708">
                        <c:v>2.9278240740745378</c:v>
                      </c:pt>
                      <c:pt idx="9709">
                        <c:v>2.9280671296287029</c:v>
                      </c:pt>
                      <c:pt idx="9710">
                        <c:v>2.9283217592596475</c:v>
                      </c:pt>
                      <c:pt idx="9711">
                        <c:v>2.9285648148138126</c:v>
                      </c:pt>
                      <c:pt idx="9712">
                        <c:v>2.9288078703679776</c:v>
                      </c:pt>
                      <c:pt idx="9713">
                        <c:v>2.9290509259221427</c:v>
                      </c:pt>
                      <c:pt idx="9714">
                        <c:v>2.9292939814835837</c:v>
                      </c:pt>
                      <c:pt idx="9715">
                        <c:v>2.9295370370377487</c:v>
                      </c:pt>
                      <c:pt idx="9716">
                        <c:v>2.9297800925919137</c:v>
                      </c:pt>
                      <c:pt idx="9717">
                        <c:v>2.9300231481460788</c:v>
                      </c:pt>
                      <c:pt idx="9718">
                        <c:v>2.9302662037002438</c:v>
                      </c:pt>
                      <c:pt idx="9719">
                        <c:v>2.9305092592616848</c:v>
                      </c:pt>
                      <c:pt idx="9720">
                        <c:v>2.9307523148158499</c:v>
                      </c:pt>
                      <c:pt idx="9721">
                        <c:v>2.9309953703700149</c:v>
                      </c:pt>
                      <c:pt idx="9722">
                        <c:v>2.9312384259241799</c:v>
                      </c:pt>
                      <c:pt idx="9723">
                        <c:v>2.931481481478345</c:v>
                      </c:pt>
                      <c:pt idx="9724">
                        <c:v>2.931724537039786</c:v>
                      </c:pt>
                      <c:pt idx="9725">
                        <c:v>2.931967592593951</c:v>
                      </c:pt>
                      <c:pt idx="9726">
                        <c:v>2.9322106481481161</c:v>
                      </c:pt>
                      <c:pt idx="9727">
                        <c:v>2.9324537037022811</c:v>
                      </c:pt>
                      <c:pt idx="9728">
                        <c:v>2.9326967592564461</c:v>
                      </c:pt>
                      <c:pt idx="9729">
                        <c:v>2.9329398148178871</c:v>
                      </c:pt>
                      <c:pt idx="9730">
                        <c:v>2.9331828703720522</c:v>
                      </c:pt>
                      <c:pt idx="9731">
                        <c:v>2.9334259259262172</c:v>
                      </c:pt>
                      <c:pt idx="9732">
                        <c:v>2.9336689814803822</c:v>
                      </c:pt>
                      <c:pt idx="9733">
                        <c:v>2.9339120370345473</c:v>
                      </c:pt>
                      <c:pt idx="9734">
                        <c:v>2.9341550925887123</c:v>
                      </c:pt>
                      <c:pt idx="9735">
                        <c:v>2.9343981481501533</c:v>
                      </c:pt>
                      <c:pt idx="9736">
                        <c:v>2.9346412037043184</c:v>
                      </c:pt>
                      <c:pt idx="9737">
                        <c:v>2.9348842592584834</c:v>
                      </c:pt>
                      <c:pt idx="9738">
                        <c:v>2.9351273148126484</c:v>
                      </c:pt>
                      <c:pt idx="9739">
                        <c:v>2.9353703703668135</c:v>
                      </c:pt>
                      <c:pt idx="9740">
                        <c:v>2.9356134259282545</c:v>
                      </c:pt>
                      <c:pt idx="9741">
                        <c:v>2.9358564814824195</c:v>
                      </c:pt>
                      <c:pt idx="9742">
                        <c:v>2.9360995370365846</c:v>
                      </c:pt>
                      <c:pt idx="9743">
                        <c:v>2.9363425925907496</c:v>
                      </c:pt>
                      <c:pt idx="9744">
                        <c:v>2.9365856481449146</c:v>
                      </c:pt>
                      <c:pt idx="9745">
                        <c:v>2.9368287037063556</c:v>
                      </c:pt>
                      <c:pt idx="9746">
                        <c:v>2.9370717592605207</c:v>
                      </c:pt>
                      <c:pt idx="9747">
                        <c:v>2.9373148148146857</c:v>
                      </c:pt>
                      <c:pt idx="9748">
                        <c:v>2.9375578703688507</c:v>
                      </c:pt>
                      <c:pt idx="9749">
                        <c:v>2.9378009259230158</c:v>
                      </c:pt>
                      <c:pt idx="9750">
                        <c:v>2.9380439814844568</c:v>
                      </c:pt>
                      <c:pt idx="9751">
                        <c:v>2.9382870370386218</c:v>
                      </c:pt>
                      <c:pt idx="9752">
                        <c:v>2.9385300925927869</c:v>
                      </c:pt>
                      <c:pt idx="9753">
                        <c:v>2.9387731481469519</c:v>
                      </c:pt>
                      <c:pt idx="9754">
                        <c:v>2.9390162037011169</c:v>
                      </c:pt>
                      <c:pt idx="9755">
                        <c:v>2.939259259255282</c:v>
                      </c:pt>
                      <c:pt idx="9756">
                        <c:v>2.939502314816723</c:v>
                      </c:pt>
                      <c:pt idx="9757">
                        <c:v>2.939745370370888</c:v>
                      </c:pt>
                      <c:pt idx="9758">
                        <c:v>2.9400000000018327</c:v>
                      </c:pt>
                      <c:pt idx="9759">
                        <c:v>2.9402430555559977</c:v>
                      </c:pt>
                      <c:pt idx="9760">
                        <c:v>2.9404861111101628</c:v>
                      </c:pt>
                      <c:pt idx="9761">
                        <c:v>2.9407291666643278</c:v>
                      </c:pt>
                      <c:pt idx="9762">
                        <c:v>2.9409722222184929</c:v>
                      </c:pt>
                      <c:pt idx="9763">
                        <c:v>2.9412152777799339</c:v>
                      </c:pt>
                      <c:pt idx="9764">
                        <c:v>2.9414583333340989</c:v>
                      </c:pt>
                      <c:pt idx="9765">
                        <c:v>2.9417013888882639</c:v>
                      </c:pt>
                      <c:pt idx="9766">
                        <c:v>2.941944444442429</c:v>
                      </c:pt>
                      <c:pt idx="9767">
                        <c:v>2.942187499996594</c:v>
                      </c:pt>
                      <c:pt idx="9768">
                        <c:v>2.942430555558035</c:v>
                      </c:pt>
                      <c:pt idx="9769">
                        <c:v>2.9426736111122</c:v>
                      </c:pt>
                      <c:pt idx="9770">
                        <c:v>2.9429166666663651</c:v>
                      </c:pt>
                      <c:pt idx="9771">
                        <c:v>2.9431597222205301</c:v>
                      </c:pt>
                      <c:pt idx="9772">
                        <c:v>2.9434027777746952</c:v>
                      </c:pt>
                      <c:pt idx="9773">
                        <c:v>2.9436458333361362</c:v>
                      </c:pt>
                      <c:pt idx="9774">
                        <c:v>2.9438888888903012</c:v>
                      </c:pt>
                      <c:pt idx="9775">
                        <c:v>2.9441319444444662</c:v>
                      </c:pt>
                      <c:pt idx="9776">
                        <c:v>2.9443749999986313</c:v>
                      </c:pt>
                      <c:pt idx="9777">
                        <c:v>2.9446180555527963</c:v>
                      </c:pt>
                      <c:pt idx="9778">
                        <c:v>2.9448611111142373</c:v>
                      </c:pt>
                      <c:pt idx="9779">
                        <c:v>2.9451041666684024</c:v>
                      </c:pt>
                      <c:pt idx="9780">
                        <c:v>2.9453472222225674</c:v>
                      </c:pt>
                      <c:pt idx="9781">
                        <c:v>2.9455902777767324</c:v>
                      </c:pt>
                      <c:pt idx="9782">
                        <c:v>2.9458333333308975</c:v>
                      </c:pt>
                      <c:pt idx="9783">
                        <c:v>2.9460763888850625</c:v>
                      </c:pt>
                      <c:pt idx="9784">
                        <c:v>2.9463194444465035</c:v>
                      </c:pt>
                      <c:pt idx="9785">
                        <c:v>2.9465625000006685</c:v>
                      </c:pt>
                      <c:pt idx="9786">
                        <c:v>2.9468055555548336</c:v>
                      </c:pt>
                      <c:pt idx="9787">
                        <c:v>2.9470486111089986</c:v>
                      </c:pt>
                      <c:pt idx="9788">
                        <c:v>2.9472916666631637</c:v>
                      </c:pt>
                      <c:pt idx="9789">
                        <c:v>2.9475347222246047</c:v>
                      </c:pt>
                      <c:pt idx="9790">
                        <c:v>2.9477777777787697</c:v>
                      </c:pt>
                      <c:pt idx="9791">
                        <c:v>2.9480208333329347</c:v>
                      </c:pt>
                      <c:pt idx="9792">
                        <c:v>2.9482638888870998</c:v>
                      </c:pt>
                      <c:pt idx="9793">
                        <c:v>2.9485069444412648</c:v>
                      </c:pt>
                      <c:pt idx="9794">
                        <c:v>2.9487500000027058</c:v>
                      </c:pt>
                      <c:pt idx="9795">
                        <c:v>2.9489930555568709</c:v>
                      </c:pt>
                      <c:pt idx="9796">
                        <c:v>2.9492361111110359</c:v>
                      </c:pt>
                      <c:pt idx="9797">
                        <c:v>2.9494791666652009</c:v>
                      </c:pt>
                      <c:pt idx="9798">
                        <c:v>2.949722222219366</c:v>
                      </c:pt>
                      <c:pt idx="9799">
                        <c:v>2.949965277780807</c:v>
                      </c:pt>
                      <c:pt idx="9800">
                        <c:v>2.950208333334972</c:v>
                      </c:pt>
                      <c:pt idx="9801">
                        <c:v>2.950451388889137</c:v>
                      </c:pt>
                      <c:pt idx="9802">
                        <c:v>2.9506944444433021</c:v>
                      </c:pt>
                      <c:pt idx="9803">
                        <c:v>2.9509374999974671</c:v>
                      </c:pt>
                      <c:pt idx="9804">
                        <c:v>2.9511805555516322</c:v>
                      </c:pt>
                      <c:pt idx="9805">
                        <c:v>2.9514236111130732</c:v>
                      </c:pt>
                      <c:pt idx="9806">
                        <c:v>2.9516666666672382</c:v>
                      </c:pt>
                      <c:pt idx="9807">
                        <c:v>2.9519212962981829</c:v>
                      </c:pt>
                      <c:pt idx="9808">
                        <c:v>2.9521643518523479</c:v>
                      </c:pt>
                      <c:pt idx="9809">
                        <c:v>2.952407407406513</c:v>
                      </c:pt>
                      <c:pt idx="9810">
                        <c:v>2.952650462960678</c:v>
                      </c:pt>
                      <c:pt idx="9811">
                        <c:v>2.9528935185148431</c:v>
                      </c:pt>
                      <c:pt idx="9812">
                        <c:v>2.953136574076284</c:v>
                      </c:pt>
                      <c:pt idx="9813">
                        <c:v>2.9533796296304491</c:v>
                      </c:pt>
                      <c:pt idx="9814">
                        <c:v>2.9536226851846141</c:v>
                      </c:pt>
                      <c:pt idx="9815">
                        <c:v>2.9538657407387792</c:v>
                      </c:pt>
                      <c:pt idx="9816">
                        <c:v>2.9541087962929442</c:v>
                      </c:pt>
                      <c:pt idx="9817">
                        <c:v>2.9543518518543852</c:v>
                      </c:pt>
                      <c:pt idx="9818">
                        <c:v>2.9545949074085502</c:v>
                      </c:pt>
                      <c:pt idx="9819">
                        <c:v>2.9548379629627153</c:v>
                      </c:pt>
                      <c:pt idx="9820">
                        <c:v>2.9550810185168803</c:v>
                      </c:pt>
                      <c:pt idx="9821">
                        <c:v>2.9553240740710454</c:v>
                      </c:pt>
                      <c:pt idx="9822">
                        <c:v>2.9555671296324864</c:v>
                      </c:pt>
                      <c:pt idx="9823">
                        <c:v>2.9558101851866514</c:v>
                      </c:pt>
                      <c:pt idx="9824">
                        <c:v>2.9560532407408164</c:v>
                      </c:pt>
                      <c:pt idx="9825">
                        <c:v>2.9562962962949815</c:v>
                      </c:pt>
                      <c:pt idx="9826">
                        <c:v>2.9565393518491465</c:v>
                      </c:pt>
                      <c:pt idx="9827">
                        <c:v>2.9567824074033116</c:v>
                      </c:pt>
                      <c:pt idx="9828">
                        <c:v>2.9570254629647525</c:v>
                      </c:pt>
                      <c:pt idx="9829">
                        <c:v>2.9572685185189176</c:v>
                      </c:pt>
                      <c:pt idx="9830">
                        <c:v>2.9575115740730826</c:v>
                      </c:pt>
                      <c:pt idx="9831">
                        <c:v>2.9577546296272477</c:v>
                      </c:pt>
                      <c:pt idx="9832">
                        <c:v>2.9579976851814127</c:v>
                      </c:pt>
                      <c:pt idx="9833">
                        <c:v>2.9582407407428537</c:v>
                      </c:pt>
                      <c:pt idx="9834">
                        <c:v>2.9584837962970187</c:v>
                      </c:pt>
                      <c:pt idx="9835">
                        <c:v>2.9587268518511838</c:v>
                      </c:pt>
                      <c:pt idx="9836">
                        <c:v>2.9589699074053488</c:v>
                      </c:pt>
                      <c:pt idx="9837">
                        <c:v>2.9592129629595139</c:v>
                      </c:pt>
                      <c:pt idx="9838">
                        <c:v>2.9594560185209549</c:v>
                      </c:pt>
                      <c:pt idx="9839">
                        <c:v>2.9596990740751199</c:v>
                      </c:pt>
                      <c:pt idx="9840">
                        <c:v>2.9599421296292849</c:v>
                      </c:pt>
                      <c:pt idx="9841">
                        <c:v>2.96018518518345</c:v>
                      </c:pt>
                      <c:pt idx="9842">
                        <c:v>2.960428240737615</c:v>
                      </c:pt>
                      <c:pt idx="9843">
                        <c:v>2.960671296299056</c:v>
                      </c:pt>
                      <c:pt idx="9844">
                        <c:v>2.960914351853221</c:v>
                      </c:pt>
                      <c:pt idx="9845">
                        <c:v>2.9611574074073861</c:v>
                      </c:pt>
                      <c:pt idx="9846">
                        <c:v>2.9614004629615511</c:v>
                      </c:pt>
                      <c:pt idx="9847">
                        <c:v>2.9616435185157162</c:v>
                      </c:pt>
                      <c:pt idx="9848">
                        <c:v>2.9618865740771572</c:v>
                      </c:pt>
                      <c:pt idx="9849">
                        <c:v>2.9621296296313222</c:v>
                      </c:pt>
                      <c:pt idx="9850">
                        <c:v>2.9623726851854872</c:v>
                      </c:pt>
                      <c:pt idx="9851">
                        <c:v>2.9626157407396523</c:v>
                      </c:pt>
                      <c:pt idx="9852">
                        <c:v>2.9628587962938173</c:v>
                      </c:pt>
                      <c:pt idx="9853">
                        <c:v>2.9631018518479824</c:v>
                      </c:pt>
                      <c:pt idx="9854">
                        <c:v>2.9633449074094234</c:v>
                      </c:pt>
                      <c:pt idx="9855">
                        <c:v>2.9635995370330921</c:v>
                      </c:pt>
                      <c:pt idx="9856">
                        <c:v>2.9638425925945331</c:v>
                      </c:pt>
                      <c:pt idx="9857">
                        <c:v>2.9640856481486981</c:v>
                      </c:pt>
                      <c:pt idx="9858">
                        <c:v>2.9643287037028632</c:v>
                      </c:pt>
                      <c:pt idx="9859">
                        <c:v>2.9645717592570282</c:v>
                      </c:pt>
                      <c:pt idx="9860">
                        <c:v>2.9648148148111932</c:v>
                      </c:pt>
                      <c:pt idx="9861">
                        <c:v>2.9650578703726342</c:v>
                      </c:pt>
                      <c:pt idx="9862">
                        <c:v>2.9653009259267993</c:v>
                      </c:pt>
                      <c:pt idx="9863">
                        <c:v>2.9655439814809643</c:v>
                      </c:pt>
                      <c:pt idx="9864">
                        <c:v>2.9657870370351294</c:v>
                      </c:pt>
                      <c:pt idx="9865">
                        <c:v>2.9660300925892944</c:v>
                      </c:pt>
                      <c:pt idx="9866">
                        <c:v>2.9662731481507354</c:v>
                      </c:pt>
                      <c:pt idx="9867">
                        <c:v>2.9665162037049004</c:v>
                      </c:pt>
                      <c:pt idx="9868">
                        <c:v>2.9667592592590655</c:v>
                      </c:pt>
                      <c:pt idx="9869">
                        <c:v>2.9670023148132305</c:v>
                      </c:pt>
                      <c:pt idx="9870">
                        <c:v>2.9672453703673956</c:v>
                      </c:pt>
                      <c:pt idx="9871">
                        <c:v>2.9674884259288365</c:v>
                      </c:pt>
                      <c:pt idx="9872">
                        <c:v>2.9677314814830016</c:v>
                      </c:pt>
                      <c:pt idx="9873">
                        <c:v>2.9679745370371666</c:v>
                      </c:pt>
                      <c:pt idx="9874">
                        <c:v>2.9682175925913317</c:v>
                      </c:pt>
                      <c:pt idx="9875">
                        <c:v>2.9684606481454967</c:v>
                      </c:pt>
                      <c:pt idx="9876">
                        <c:v>2.9687037036996617</c:v>
                      </c:pt>
                      <c:pt idx="9877">
                        <c:v>2.9689467592611027</c:v>
                      </c:pt>
                      <c:pt idx="9878">
                        <c:v>2.9691898148152678</c:v>
                      </c:pt>
                      <c:pt idx="9879">
                        <c:v>2.9694328703694328</c:v>
                      </c:pt>
                      <c:pt idx="9880">
                        <c:v>2.9696759259235979</c:v>
                      </c:pt>
                      <c:pt idx="9881">
                        <c:v>2.9699189814777629</c:v>
                      </c:pt>
                      <c:pt idx="9882">
                        <c:v>2.9701620370392039</c:v>
                      </c:pt>
                      <c:pt idx="9883">
                        <c:v>2.9704050925933689</c:v>
                      </c:pt>
                      <c:pt idx="9884">
                        <c:v>2.970648148147534</c:v>
                      </c:pt>
                      <c:pt idx="9885">
                        <c:v>2.970891203701699</c:v>
                      </c:pt>
                      <c:pt idx="9886">
                        <c:v>2.9711342592558641</c:v>
                      </c:pt>
                      <c:pt idx="9887">
                        <c:v>2.971377314817305</c:v>
                      </c:pt>
                      <c:pt idx="9888">
                        <c:v>2.9716203703714701</c:v>
                      </c:pt>
                      <c:pt idx="9889">
                        <c:v>2.9718634259256351</c:v>
                      </c:pt>
                      <c:pt idx="9890">
                        <c:v>2.9721064814798002</c:v>
                      </c:pt>
                      <c:pt idx="9891">
                        <c:v>2.9723495370339652</c:v>
                      </c:pt>
                      <c:pt idx="9892">
                        <c:v>2.9725925925954062</c:v>
                      </c:pt>
                      <c:pt idx="9893">
                        <c:v>2.9728356481495712</c:v>
                      </c:pt>
                      <c:pt idx="9894">
                        <c:v>2.9730787037037363</c:v>
                      </c:pt>
                      <c:pt idx="9895">
                        <c:v>2.9733217592579013</c:v>
                      </c:pt>
                      <c:pt idx="9896">
                        <c:v>2.9735648148120664</c:v>
                      </c:pt>
                      <c:pt idx="9897">
                        <c:v>2.9738078703735074</c:v>
                      </c:pt>
                      <c:pt idx="9898">
                        <c:v>2.9740509259276724</c:v>
                      </c:pt>
                      <c:pt idx="9899">
                        <c:v>2.9742939814818374</c:v>
                      </c:pt>
                      <c:pt idx="9900">
                        <c:v>2.9745370370360025</c:v>
                      </c:pt>
                      <c:pt idx="9901">
                        <c:v>2.9747800925901675</c:v>
                      </c:pt>
                      <c:pt idx="9902">
                        <c:v>2.9750231481443326</c:v>
                      </c:pt>
                      <c:pt idx="9903">
                        <c:v>2.9752662037057735</c:v>
                      </c:pt>
                      <c:pt idx="9904">
                        <c:v>2.9755208333294423</c:v>
                      </c:pt>
                      <c:pt idx="9905">
                        <c:v>2.9757638888908833</c:v>
                      </c:pt>
                      <c:pt idx="9906">
                        <c:v>2.9760069444450483</c:v>
                      </c:pt>
                      <c:pt idx="9907">
                        <c:v>2.9762499999992134</c:v>
                      </c:pt>
                      <c:pt idx="9908">
                        <c:v>2.9764930555533784</c:v>
                      </c:pt>
                      <c:pt idx="9909">
                        <c:v>2.9767361111075434</c:v>
                      </c:pt>
                      <c:pt idx="9910">
                        <c:v>2.9769791666689844</c:v>
                      </c:pt>
                      <c:pt idx="9911">
                        <c:v>2.9772222222231495</c:v>
                      </c:pt>
                      <c:pt idx="9912">
                        <c:v>2.9774652777773145</c:v>
                      </c:pt>
                      <c:pt idx="9913">
                        <c:v>2.9777083333314796</c:v>
                      </c:pt>
                      <c:pt idx="9914">
                        <c:v>2.9779513888856446</c:v>
                      </c:pt>
                      <c:pt idx="9915">
                        <c:v>2.9781944444470856</c:v>
                      </c:pt>
                      <c:pt idx="9916">
                        <c:v>2.9784375000012506</c:v>
                      </c:pt>
                      <c:pt idx="9917">
                        <c:v>2.9786805555554157</c:v>
                      </c:pt>
                      <c:pt idx="9918">
                        <c:v>2.9789236111095807</c:v>
                      </c:pt>
                      <c:pt idx="9919">
                        <c:v>2.9791666666637457</c:v>
                      </c:pt>
                      <c:pt idx="9920">
                        <c:v>2.9794097222251867</c:v>
                      </c:pt>
                      <c:pt idx="9921">
                        <c:v>2.9796527777793518</c:v>
                      </c:pt>
                      <c:pt idx="9922">
                        <c:v>2.9798958333335168</c:v>
                      </c:pt>
                      <c:pt idx="9923">
                        <c:v>2.9801388888876819</c:v>
                      </c:pt>
                      <c:pt idx="9924">
                        <c:v>2.9803819444418469</c:v>
                      </c:pt>
                      <c:pt idx="9925">
                        <c:v>2.9806249999960119</c:v>
                      </c:pt>
                      <c:pt idx="9926">
                        <c:v>2.9808680555574529</c:v>
                      </c:pt>
                      <c:pt idx="9927">
                        <c:v>2.981111111111618</c:v>
                      </c:pt>
                      <c:pt idx="9928">
                        <c:v>2.981354166665783</c:v>
                      </c:pt>
                      <c:pt idx="9929">
                        <c:v>2.9815972222199481</c:v>
                      </c:pt>
                      <c:pt idx="9930">
                        <c:v>2.9818402777741131</c:v>
                      </c:pt>
                      <c:pt idx="9931">
                        <c:v>2.9820833333355541</c:v>
                      </c:pt>
                      <c:pt idx="9932">
                        <c:v>2.9823263888897191</c:v>
                      </c:pt>
                      <c:pt idx="9933">
                        <c:v>2.9825694444438842</c:v>
                      </c:pt>
                      <c:pt idx="9934">
                        <c:v>2.9828124999980492</c:v>
                      </c:pt>
                      <c:pt idx="9935">
                        <c:v>2.9830555555522142</c:v>
                      </c:pt>
                      <c:pt idx="9936">
                        <c:v>2.9832986111136552</c:v>
                      </c:pt>
                      <c:pt idx="9937">
                        <c:v>2.9835416666678203</c:v>
                      </c:pt>
                      <c:pt idx="9938">
                        <c:v>2.9837847222219853</c:v>
                      </c:pt>
                      <c:pt idx="9939">
                        <c:v>2.9840277777761504</c:v>
                      </c:pt>
                      <c:pt idx="9940">
                        <c:v>2.9842708333303154</c:v>
                      </c:pt>
                      <c:pt idx="9941">
                        <c:v>2.9845138888917564</c:v>
                      </c:pt>
                      <c:pt idx="9942">
                        <c:v>2.9847569444459214</c:v>
                      </c:pt>
                      <c:pt idx="9943">
                        <c:v>2.9850000000000865</c:v>
                      </c:pt>
                      <c:pt idx="9944">
                        <c:v>2.9852430555542515</c:v>
                      </c:pt>
                      <c:pt idx="9945">
                        <c:v>2.9854861111084166</c:v>
                      </c:pt>
                      <c:pt idx="9946">
                        <c:v>2.9857291666625816</c:v>
                      </c:pt>
                      <c:pt idx="9947">
                        <c:v>2.9859722222240226</c:v>
                      </c:pt>
                      <c:pt idx="9948">
                        <c:v>2.9862152777781876</c:v>
                      </c:pt>
                      <c:pt idx="9949">
                        <c:v>2.9864583333323527</c:v>
                      </c:pt>
                      <c:pt idx="9950">
                        <c:v>2.9867013888865177</c:v>
                      </c:pt>
                      <c:pt idx="9951">
                        <c:v>2.9869444444406827</c:v>
                      </c:pt>
                      <c:pt idx="9952">
                        <c:v>2.9871990740716274</c:v>
                      </c:pt>
                      <c:pt idx="9953">
                        <c:v>2.9874421296257925</c:v>
                      </c:pt>
                      <c:pt idx="9954">
                        <c:v>2.9876851851872335</c:v>
                      </c:pt>
                      <c:pt idx="9955">
                        <c:v>2.9879282407413985</c:v>
                      </c:pt>
                      <c:pt idx="9956">
                        <c:v>2.9881712962955636</c:v>
                      </c:pt>
                      <c:pt idx="9957">
                        <c:v>2.9884143518497286</c:v>
                      </c:pt>
                      <c:pt idx="9958">
                        <c:v>2.9886574074038936</c:v>
                      </c:pt>
                      <c:pt idx="9959">
                        <c:v>2.9889004629653346</c:v>
                      </c:pt>
                      <c:pt idx="9960">
                        <c:v>2.9891435185194997</c:v>
                      </c:pt>
                      <c:pt idx="9961">
                        <c:v>2.9893865740736647</c:v>
                      </c:pt>
                      <c:pt idx="9962">
                        <c:v>2.9896296296278297</c:v>
                      </c:pt>
                      <c:pt idx="9963">
                        <c:v>2.9898726851819948</c:v>
                      </c:pt>
                      <c:pt idx="9964">
                        <c:v>2.9901157407434358</c:v>
                      </c:pt>
                      <c:pt idx="9965">
                        <c:v>2.9903587962976008</c:v>
                      </c:pt>
                      <c:pt idx="9966">
                        <c:v>2.9906018518517659</c:v>
                      </c:pt>
                      <c:pt idx="9967">
                        <c:v>2.9908449074059309</c:v>
                      </c:pt>
                      <c:pt idx="9968">
                        <c:v>2.9910879629600959</c:v>
                      </c:pt>
                      <c:pt idx="9969">
                        <c:v>2.9913310185215369</c:v>
                      </c:pt>
                      <c:pt idx="9970">
                        <c:v>2.991574074075702</c:v>
                      </c:pt>
                      <c:pt idx="9971">
                        <c:v>2.991817129629867</c:v>
                      </c:pt>
                      <c:pt idx="9972">
                        <c:v>2.9920601851840321</c:v>
                      </c:pt>
                      <c:pt idx="9973">
                        <c:v>2.9923032407381971</c:v>
                      </c:pt>
                      <c:pt idx="9974">
                        <c:v>2.9925462962923621</c:v>
                      </c:pt>
                      <c:pt idx="9975">
                        <c:v>2.9927893518538031</c:v>
                      </c:pt>
                      <c:pt idx="9976">
                        <c:v>2.9930324074079682</c:v>
                      </c:pt>
                      <c:pt idx="9977">
                        <c:v>2.9932754629621332</c:v>
                      </c:pt>
                      <c:pt idx="9978">
                        <c:v>2.9935185185162982</c:v>
                      </c:pt>
                      <c:pt idx="9979">
                        <c:v>2.9937615740704633</c:v>
                      </c:pt>
                      <c:pt idx="9980">
                        <c:v>2.9940046296319043</c:v>
                      </c:pt>
                      <c:pt idx="9981">
                        <c:v>2.9942476851860693</c:v>
                      </c:pt>
                      <c:pt idx="9982">
                        <c:v>2.9944907407402344</c:v>
                      </c:pt>
                      <c:pt idx="9983">
                        <c:v>2.9947337962943994</c:v>
                      </c:pt>
                      <c:pt idx="9984">
                        <c:v>2.9949768518485644</c:v>
                      </c:pt>
                      <c:pt idx="9985">
                        <c:v>2.9952199074100054</c:v>
                      </c:pt>
                      <c:pt idx="9986">
                        <c:v>2.9954629629641705</c:v>
                      </c:pt>
                      <c:pt idx="9987">
                        <c:v>2.9957060185183355</c:v>
                      </c:pt>
                      <c:pt idx="9988">
                        <c:v>2.9959490740725006</c:v>
                      </c:pt>
                      <c:pt idx="9989">
                        <c:v>2.9961921296266656</c:v>
                      </c:pt>
                      <c:pt idx="9990">
                        <c:v>2.9964351851881066</c:v>
                      </c:pt>
                      <c:pt idx="9991">
                        <c:v>2.9966782407422716</c:v>
                      </c:pt>
                      <c:pt idx="9992">
                        <c:v>2.9969212962964367</c:v>
                      </c:pt>
                      <c:pt idx="9993">
                        <c:v>2.9971643518506017</c:v>
                      </c:pt>
                      <c:pt idx="9994">
                        <c:v>2.9974074074047667</c:v>
                      </c:pt>
                      <c:pt idx="9995">
                        <c:v>2.9976504629589318</c:v>
                      </c:pt>
                      <c:pt idx="9996">
                        <c:v>2.9978935185203728</c:v>
                      </c:pt>
                      <c:pt idx="9997">
                        <c:v>2.9981365740745378</c:v>
                      </c:pt>
                      <c:pt idx="9998">
                        <c:v>2.9983796296287029</c:v>
                      </c:pt>
                      <c:pt idx="9999">
                        <c:v>2.9986226851828679</c:v>
                      </c:pt>
                      <c:pt idx="10000">
                        <c:v>2.9988657407370329</c:v>
                      </c:pt>
                      <c:pt idx="10001">
                        <c:v>2.9991203703679776</c:v>
                      </c:pt>
                      <c:pt idx="10002">
                        <c:v>2.9993634259221427</c:v>
                      </c:pt>
                      <c:pt idx="10003">
                        <c:v>2.9996064814835837</c:v>
                      </c:pt>
                      <c:pt idx="10004">
                        <c:v>2.9998495370377487</c:v>
                      </c:pt>
                      <c:pt idx="10005">
                        <c:v>3.0000925925919137</c:v>
                      </c:pt>
                      <c:pt idx="10006">
                        <c:v>3.0003356481460788</c:v>
                      </c:pt>
                      <c:pt idx="10007">
                        <c:v>3.0005787037002438</c:v>
                      </c:pt>
                      <c:pt idx="10008">
                        <c:v>3.0008217592616848</c:v>
                      </c:pt>
                      <c:pt idx="10009">
                        <c:v>3.0010648148158499</c:v>
                      </c:pt>
                      <c:pt idx="10010">
                        <c:v>3.0013078703700149</c:v>
                      </c:pt>
                      <c:pt idx="10011">
                        <c:v>3.0015509259241799</c:v>
                      </c:pt>
                      <c:pt idx="10012">
                        <c:v>3.001793981478345</c:v>
                      </c:pt>
                      <c:pt idx="10013">
                        <c:v>3.002037037039786</c:v>
                      </c:pt>
                      <c:pt idx="10014">
                        <c:v>3.002280092593951</c:v>
                      </c:pt>
                      <c:pt idx="10015">
                        <c:v>3.0025231481481161</c:v>
                      </c:pt>
                      <c:pt idx="10016">
                        <c:v>3.0027662037022811</c:v>
                      </c:pt>
                      <c:pt idx="10017">
                        <c:v>3.0030092592564461</c:v>
                      </c:pt>
                      <c:pt idx="10018">
                        <c:v>3.0032523148178871</c:v>
                      </c:pt>
                      <c:pt idx="10019">
                        <c:v>3.0034953703720522</c:v>
                      </c:pt>
                      <c:pt idx="10020">
                        <c:v>3.0037384259262172</c:v>
                      </c:pt>
                      <c:pt idx="10021">
                        <c:v>3.0039814814803822</c:v>
                      </c:pt>
                      <c:pt idx="10022">
                        <c:v>3.0042245370345473</c:v>
                      </c:pt>
                      <c:pt idx="10023">
                        <c:v>3.0044675925887123</c:v>
                      </c:pt>
                      <c:pt idx="10024">
                        <c:v>3.0047106481501533</c:v>
                      </c:pt>
                      <c:pt idx="10025">
                        <c:v>3.0049537037043184</c:v>
                      </c:pt>
                      <c:pt idx="10026">
                        <c:v>3.0051967592584834</c:v>
                      </c:pt>
                      <c:pt idx="10027">
                        <c:v>3.0054398148126484</c:v>
                      </c:pt>
                      <c:pt idx="10028">
                        <c:v>3.0056828703668135</c:v>
                      </c:pt>
                      <c:pt idx="10029">
                        <c:v>3.0059259259282545</c:v>
                      </c:pt>
                      <c:pt idx="10030">
                        <c:v>3.0061689814824195</c:v>
                      </c:pt>
                      <c:pt idx="10031">
                        <c:v>3.0064120370365846</c:v>
                      </c:pt>
                      <c:pt idx="10032">
                        <c:v>3.0066550925907496</c:v>
                      </c:pt>
                      <c:pt idx="10033">
                        <c:v>3.0068981481449146</c:v>
                      </c:pt>
                      <c:pt idx="10034">
                        <c:v>3.0071412037063556</c:v>
                      </c:pt>
                      <c:pt idx="10035">
                        <c:v>3.0073842592605207</c:v>
                      </c:pt>
                      <c:pt idx="10036">
                        <c:v>3.0076273148146857</c:v>
                      </c:pt>
                      <c:pt idx="10037">
                        <c:v>3.0078703703688507</c:v>
                      </c:pt>
                      <c:pt idx="10038">
                        <c:v>3.0081134259230158</c:v>
                      </c:pt>
                      <c:pt idx="10039">
                        <c:v>3.0083564814844568</c:v>
                      </c:pt>
                      <c:pt idx="10040">
                        <c:v>3.0085995370386218</c:v>
                      </c:pt>
                      <c:pt idx="10041">
                        <c:v>3.0088425925927869</c:v>
                      </c:pt>
                      <c:pt idx="10042">
                        <c:v>3.0090856481469519</c:v>
                      </c:pt>
                      <c:pt idx="10043">
                        <c:v>3.0093287037011169</c:v>
                      </c:pt>
                      <c:pt idx="10044">
                        <c:v>3.009571759255282</c:v>
                      </c:pt>
                      <c:pt idx="10045">
                        <c:v>3.009814814816723</c:v>
                      </c:pt>
                      <c:pt idx="10046">
                        <c:v>3.010057870370888</c:v>
                      </c:pt>
                      <c:pt idx="10047">
                        <c:v>3.0103009259250531</c:v>
                      </c:pt>
                      <c:pt idx="10048">
                        <c:v>3.0105439814792181</c:v>
                      </c:pt>
                      <c:pt idx="10049">
                        <c:v>3.0107986111101628</c:v>
                      </c:pt>
                      <c:pt idx="10050">
                        <c:v>3.0110416666643278</c:v>
                      </c:pt>
                      <c:pt idx="10051">
                        <c:v>3.0112847222184929</c:v>
                      </c:pt>
                      <c:pt idx="10052">
                        <c:v>3.0115277777799339</c:v>
                      </c:pt>
                      <c:pt idx="10053">
                        <c:v>3.0117708333340989</c:v>
                      </c:pt>
                      <c:pt idx="10054">
                        <c:v>3.0120138888882639</c:v>
                      </c:pt>
                      <c:pt idx="10055">
                        <c:v>3.012256944442429</c:v>
                      </c:pt>
                      <c:pt idx="10056">
                        <c:v>3.012499999996594</c:v>
                      </c:pt>
                      <c:pt idx="10057">
                        <c:v>3.012743055558035</c:v>
                      </c:pt>
                      <c:pt idx="10058">
                        <c:v>3.0129861111122</c:v>
                      </c:pt>
                      <c:pt idx="10059">
                        <c:v>3.0132291666663651</c:v>
                      </c:pt>
                      <c:pt idx="10060">
                        <c:v>3.0134722222205301</c:v>
                      </c:pt>
                      <c:pt idx="10061">
                        <c:v>3.0137152777746952</c:v>
                      </c:pt>
                      <c:pt idx="10062">
                        <c:v>3.0139583333361362</c:v>
                      </c:pt>
                      <c:pt idx="10063">
                        <c:v>3.0142013888903012</c:v>
                      </c:pt>
                      <c:pt idx="10064">
                        <c:v>3.0144444444444662</c:v>
                      </c:pt>
                      <c:pt idx="10065">
                        <c:v>3.0146874999986313</c:v>
                      </c:pt>
                      <c:pt idx="10066">
                        <c:v>3.0149305555527963</c:v>
                      </c:pt>
                      <c:pt idx="10067">
                        <c:v>3.0151736111142373</c:v>
                      </c:pt>
                      <c:pt idx="10068">
                        <c:v>3.0154166666684024</c:v>
                      </c:pt>
                      <c:pt idx="10069">
                        <c:v>3.0156597222225674</c:v>
                      </c:pt>
                      <c:pt idx="10070">
                        <c:v>3.0159027777767324</c:v>
                      </c:pt>
                      <c:pt idx="10071">
                        <c:v>3.0161458333308975</c:v>
                      </c:pt>
                      <c:pt idx="10072">
                        <c:v>3.0163888888850625</c:v>
                      </c:pt>
                      <c:pt idx="10073">
                        <c:v>3.0166319444465035</c:v>
                      </c:pt>
                      <c:pt idx="10074">
                        <c:v>3.0168750000006685</c:v>
                      </c:pt>
                      <c:pt idx="10075">
                        <c:v>3.0171180555548336</c:v>
                      </c:pt>
                      <c:pt idx="10076">
                        <c:v>3.0173611111089986</c:v>
                      </c:pt>
                      <c:pt idx="10077">
                        <c:v>3.0176041666631637</c:v>
                      </c:pt>
                      <c:pt idx="10078">
                        <c:v>3.0178472222246047</c:v>
                      </c:pt>
                      <c:pt idx="10079">
                        <c:v>3.0180902777787697</c:v>
                      </c:pt>
                      <c:pt idx="10080">
                        <c:v>3.0183333333329347</c:v>
                      </c:pt>
                      <c:pt idx="10081">
                        <c:v>3.0185763888870998</c:v>
                      </c:pt>
                      <c:pt idx="10082">
                        <c:v>3.0188194444412648</c:v>
                      </c:pt>
                      <c:pt idx="10083">
                        <c:v>3.0190625000027058</c:v>
                      </c:pt>
                      <c:pt idx="10084">
                        <c:v>3.0193055555568709</c:v>
                      </c:pt>
                      <c:pt idx="10085">
                        <c:v>3.0195486111110359</c:v>
                      </c:pt>
                      <c:pt idx="10086">
                        <c:v>3.0197916666652009</c:v>
                      </c:pt>
                      <c:pt idx="10087">
                        <c:v>3.020034722219366</c:v>
                      </c:pt>
                      <c:pt idx="10088">
                        <c:v>3.020277777780807</c:v>
                      </c:pt>
                      <c:pt idx="10089">
                        <c:v>3.020520833334972</c:v>
                      </c:pt>
                      <c:pt idx="10090">
                        <c:v>3.020763888889137</c:v>
                      </c:pt>
                      <c:pt idx="10091">
                        <c:v>3.0210069444433021</c:v>
                      </c:pt>
                      <c:pt idx="10092">
                        <c:v>3.0212499999974671</c:v>
                      </c:pt>
                      <c:pt idx="10093">
                        <c:v>3.0214930555516322</c:v>
                      </c:pt>
                      <c:pt idx="10094">
                        <c:v>3.0217361111130732</c:v>
                      </c:pt>
                      <c:pt idx="10095">
                        <c:v>3.0219791666672382</c:v>
                      </c:pt>
                      <c:pt idx="10096">
                        <c:v>3.0222222222214032</c:v>
                      </c:pt>
                      <c:pt idx="10097">
                        <c:v>3.0224768518523479</c:v>
                      </c:pt>
                      <c:pt idx="10098">
                        <c:v>3.022719907406513</c:v>
                      </c:pt>
                      <c:pt idx="10099">
                        <c:v>3.022962962960678</c:v>
                      </c:pt>
                      <c:pt idx="10100">
                        <c:v>3.0232060185148431</c:v>
                      </c:pt>
                      <c:pt idx="10101">
                        <c:v>3.023449074076284</c:v>
                      </c:pt>
                      <c:pt idx="10102">
                        <c:v>3.0236921296304491</c:v>
                      </c:pt>
                      <c:pt idx="10103">
                        <c:v>3.0239351851846141</c:v>
                      </c:pt>
                      <c:pt idx="10104">
                        <c:v>3.0241782407387792</c:v>
                      </c:pt>
                      <c:pt idx="10105">
                        <c:v>3.0244212962929442</c:v>
                      </c:pt>
                      <c:pt idx="10106">
                        <c:v>3.0246643518543852</c:v>
                      </c:pt>
                      <c:pt idx="10107">
                        <c:v>3.0249074074085502</c:v>
                      </c:pt>
                      <c:pt idx="10108">
                        <c:v>3.0251504629627153</c:v>
                      </c:pt>
                      <c:pt idx="10109">
                        <c:v>3.0253935185168803</c:v>
                      </c:pt>
                      <c:pt idx="10110">
                        <c:v>3.0256365740710454</c:v>
                      </c:pt>
                      <c:pt idx="10111">
                        <c:v>3.0258796296324864</c:v>
                      </c:pt>
                      <c:pt idx="10112">
                        <c:v>3.0261226851866514</c:v>
                      </c:pt>
                      <c:pt idx="10113">
                        <c:v>3.0263657407408164</c:v>
                      </c:pt>
                      <c:pt idx="10114">
                        <c:v>3.0266087962949815</c:v>
                      </c:pt>
                      <c:pt idx="10115">
                        <c:v>3.0268518518491465</c:v>
                      </c:pt>
                      <c:pt idx="10116">
                        <c:v>3.0270949074033116</c:v>
                      </c:pt>
                      <c:pt idx="10117">
                        <c:v>3.0273379629647525</c:v>
                      </c:pt>
                      <c:pt idx="10118">
                        <c:v>3.0275810185189176</c:v>
                      </c:pt>
                      <c:pt idx="10119">
                        <c:v>3.0278240740730826</c:v>
                      </c:pt>
                      <c:pt idx="10120">
                        <c:v>3.0280671296272477</c:v>
                      </c:pt>
                      <c:pt idx="10121">
                        <c:v>3.0283101851814127</c:v>
                      </c:pt>
                      <c:pt idx="10122">
                        <c:v>3.0285532407428537</c:v>
                      </c:pt>
                      <c:pt idx="10123">
                        <c:v>3.0287962962970187</c:v>
                      </c:pt>
                      <c:pt idx="10124">
                        <c:v>3.0290393518511838</c:v>
                      </c:pt>
                      <c:pt idx="10125">
                        <c:v>3.0292824074053488</c:v>
                      </c:pt>
                      <c:pt idx="10126">
                        <c:v>3.0295254629595139</c:v>
                      </c:pt>
                      <c:pt idx="10127">
                        <c:v>3.0297685185209549</c:v>
                      </c:pt>
                      <c:pt idx="10128">
                        <c:v>3.0300115740751199</c:v>
                      </c:pt>
                      <c:pt idx="10129">
                        <c:v>3.0302546296292849</c:v>
                      </c:pt>
                      <c:pt idx="10130">
                        <c:v>3.03049768518345</c:v>
                      </c:pt>
                      <c:pt idx="10131">
                        <c:v>3.030740740737615</c:v>
                      </c:pt>
                      <c:pt idx="10132">
                        <c:v>3.030983796299056</c:v>
                      </c:pt>
                      <c:pt idx="10133">
                        <c:v>3.031226851853221</c:v>
                      </c:pt>
                      <c:pt idx="10134">
                        <c:v>3.0314699074073861</c:v>
                      </c:pt>
                      <c:pt idx="10135">
                        <c:v>3.0317129629615511</c:v>
                      </c:pt>
                      <c:pt idx="10136">
                        <c:v>3.0319560185157162</c:v>
                      </c:pt>
                      <c:pt idx="10137">
                        <c:v>3.0321990740771572</c:v>
                      </c:pt>
                      <c:pt idx="10138">
                        <c:v>3.0324421296313222</c:v>
                      </c:pt>
                      <c:pt idx="10139">
                        <c:v>3.0326851851854872</c:v>
                      </c:pt>
                      <c:pt idx="10140">
                        <c:v>3.0329282407396523</c:v>
                      </c:pt>
                      <c:pt idx="10141">
                        <c:v>3.0331712962938173</c:v>
                      </c:pt>
                      <c:pt idx="10142">
                        <c:v>3.0334143518479824</c:v>
                      </c:pt>
                      <c:pt idx="10143">
                        <c:v>3.0336574074094234</c:v>
                      </c:pt>
                      <c:pt idx="10144">
                        <c:v>3.0339004629635884</c:v>
                      </c:pt>
                      <c:pt idx="10145">
                        <c:v>3.0341435185177534</c:v>
                      </c:pt>
                      <c:pt idx="10146">
                        <c:v>3.0343981481486981</c:v>
                      </c:pt>
                      <c:pt idx="10147">
                        <c:v>3.0346412037028632</c:v>
                      </c:pt>
                      <c:pt idx="10148">
                        <c:v>3.0348842592570282</c:v>
                      </c:pt>
                      <c:pt idx="10149">
                        <c:v>3.0351273148111932</c:v>
                      </c:pt>
                      <c:pt idx="10150">
                        <c:v>3.0353703703726342</c:v>
                      </c:pt>
                      <c:pt idx="10151">
                        <c:v>3.0356134259267993</c:v>
                      </c:pt>
                      <c:pt idx="10152">
                        <c:v>3.0358564814809643</c:v>
                      </c:pt>
                      <c:pt idx="10153">
                        <c:v>3.0360995370351294</c:v>
                      </c:pt>
                      <c:pt idx="10154">
                        <c:v>3.0363425925892944</c:v>
                      </c:pt>
                      <c:pt idx="10155">
                        <c:v>3.0365856481507354</c:v>
                      </c:pt>
                      <c:pt idx="10156">
                        <c:v>3.0368287037049004</c:v>
                      </c:pt>
                      <c:pt idx="10157">
                        <c:v>3.0370717592590655</c:v>
                      </c:pt>
                      <c:pt idx="10158">
                        <c:v>3.0373148148132305</c:v>
                      </c:pt>
                      <c:pt idx="10159">
                        <c:v>3.0375578703673956</c:v>
                      </c:pt>
                      <c:pt idx="10160">
                        <c:v>3.0378009259288365</c:v>
                      </c:pt>
                      <c:pt idx="10161">
                        <c:v>3.0380439814830016</c:v>
                      </c:pt>
                      <c:pt idx="10162">
                        <c:v>3.0382870370371666</c:v>
                      </c:pt>
                      <c:pt idx="10163">
                        <c:v>3.0385300925913317</c:v>
                      </c:pt>
                      <c:pt idx="10164">
                        <c:v>3.0387731481454967</c:v>
                      </c:pt>
                      <c:pt idx="10165">
                        <c:v>3.0390162036996617</c:v>
                      </c:pt>
                      <c:pt idx="10166">
                        <c:v>3.0392592592611027</c:v>
                      </c:pt>
                      <c:pt idx="10167">
                        <c:v>3.0395023148152678</c:v>
                      </c:pt>
                      <c:pt idx="10168">
                        <c:v>3.0397453703694328</c:v>
                      </c:pt>
                      <c:pt idx="10169">
                        <c:v>3.0399884259235979</c:v>
                      </c:pt>
                      <c:pt idx="10170">
                        <c:v>3.0402314814777629</c:v>
                      </c:pt>
                      <c:pt idx="10171">
                        <c:v>3.0404745370392039</c:v>
                      </c:pt>
                      <c:pt idx="10172">
                        <c:v>3.0407175925933689</c:v>
                      </c:pt>
                      <c:pt idx="10173">
                        <c:v>3.040960648147534</c:v>
                      </c:pt>
                      <c:pt idx="10174">
                        <c:v>3.041203703701699</c:v>
                      </c:pt>
                      <c:pt idx="10175">
                        <c:v>3.0414467592558641</c:v>
                      </c:pt>
                      <c:pt idx="10176">
                        <c:v>3.041689814817305</c:v>
                      </c:pt>
                      <c:pt idx="10177">
                        <c:v>3.0419328703714701</c:v>
                      </c:pt>
                      <c:pt idx="10178">
                        <c:v>3.0421759259256351</c:v>
                      </c:pt>
                      <c:pt idx="10179">
                        <c:v>3.0424189814798002</c:v>
                      </c:pt>
                      <c:pt idx="10180">
                        <c:v>3.0426620370339652</c:v>
                      </c:pt>
                      <c:pt idx="10181">
                        <c:v>3.0429050925954062</c:v>
                      </c:pt>
                      <c:pt idx="10182">
                        <c:v>3.0431481481495712</c:v>
                      </c:pt>
                      <c:pt idx="10183">
                        <c:v>3.0433912037037363</c:v>
                      </c:pt>
                      <c:pt idx="10184">
                        <c:v>3.0436342592579013</c:v>
                      </c:pt>
                      <c:pt idx="10185">
                        <c:v>3.0438773148120664</c:v>
                      </c:pt>
                      <c:pt idx="10186">
                        <c:v>3.0441203703735074</c:v>
                      </c:pt>
                      <c:pt idx="10187">
                        <c:v>3.0443634259276724</c:v>
                      </c:pt>
                      <c:pt idx="10188">
                        <c:v>3.0446064814818374</c:v>
                      </c:pt>
                      <c:pt idx="10189">
                        <c:v>3.0448495370360025</c:v>
                      </c:pt>
                      <c:pt idx="10190">
                        <c:v>3.0450925925901675</c:v>
                      </c:pt>
                      <c:pt idx="10191">
                        <c:v>3.0453356481443326</c:v>
                      </c:pt>
                      <c:pt idx="10192">
                        <c:v>3.0455787037057735</c:v>
                      </c:pt>
                      <c:pt idx="10193">
                        <c:v>3.0458217592599386</c:v>
                      </c:pt>
                      <c:pt idx="10194">
                        <c:v>3.0460763888908833</c:v>
                      </c:pt>
                      <c:pt idx="10195">
                        <c:v>3.0463194444450483</c:v>
                      </c:pt>
                      <c:pt idx="10196">
                        <c:v>3.0465624999992134</c:v>
                      </c:pt>
                      <c:pt idx="10197">
                        <c:v>3.0468055555533784</c:v>
                      </c:pt>
                      <c:pt idx="10198">
                        <c:v>3.0470486111075434</c:v>
                      </c:pt>
                      <c:pt idx="10199">
                        <c:v>3.0472916666689844</c:v>
                      </c:pt>
                      <c:pt idx="10200">
                        <c:v>3.0475347222231495</c:v>
                      </c:pt>
                      <c:pt idx="10201">
                        <c:v>3.0477777777773145</c:v>
                      </c:pt>
                      <c:pt idx="10202">
                        <c:v>3.0480208333314796</c:v>
                      </c:pt>
                      <c:pt idx="10203">
                        <c:v>3.0482638888856446</c:v>
                      </c:pt>
                      <c:pt idx="10204">
                        <c:v>3.0485069444470856</c:v>
                      </c:pt>
                      <c:pt idx="10205">
                        <c:v>3.0487500000012506</c:v>
                      </c:pt>
                      <c:pt idx="10206">
                        <c:v>3.0489930555554157</c:v>
                      </c:pt>
                      <c:pt idx="10207">
                        <c:v>3.0492361111095807</c:v>
                      </c:pt>
                      <c:pt idx="10208">
                        <c:v>3.0494791666637457</c:v>
                      </c:pt>
                      <c:pt idx="10209">
                        <c:v>3.0497222222251867</c:v>
                      </c:pt>
                      <c:pt idx="10210">
                        <c:v>3.0499652777793518</c:v>
                      </c:pt>
                      <c:pt idx="10211">
                        <c:v>3.0502083333335168</c:v>
                      </c:pt>
                      <c:pt idx="10212">
                        <c:v>3.0504513888876819</c:v>
                      </c:pt>
                      <c:pt idx="10213">
                        <c:v>3.0506944444418469</c:v>
                      </c:pt>
                      <c:pt idx="10214">
                        <c:v>3.0509374999960119</c:v>
                      </c:pt>
                      <c:pt idx="10215">
                        <c:v>3.0511805555574529</c:v>
                      </c:pt>
                      <c:pt idx="10216">
                        <c:v>3.051423611111618</c:v>
                      </c:pt>
                      <c:pt idx="10217">
                        <c:v>3.051666666665783</c:v>
                      </c:pt>
                      <c:pt idx="10218">
                        <c:v>3.0519097222199481</c:v>
                      </c:pt>
                      <c:pt idx="10219">
                        <c:v>3.0521527777741131</c:v>
                      </c:pt>
                      <c:pt idx="10220">
                        <c:v>3.0523958333355541</c:v>
                      </c:pt>
                      <c:pt idx="10221">
                        <c:v>3.0526388888897191</c:v>
                      </c:pt>
                      <c:pt idx="10222">
                        <c:v>3.0528819444438842</c:v>
                      </c:pt>
                      <c:pt idx="10223">
                        <c:v>3.0531249999980492</c:v>
                      </c:pt>
                      <c:pt idx="10224">
                        <c:v>3.0533680555522142</c:v>
                      </c:pt>
                      <c:pt idx="10225">
                        <c:v>3.0536111111136552</c:v>
                      </c:pt>
                      <c:pt idx="10226">
                        <c:v>3.0538541666678203</c:v>
                      </c:pt>
                      <c:pt idx="10227">
                        <c:v>3.0540972222219853</c:v>
                      </c:pt>
                      <c:pt idx="10228">
                        <c:v>3.0543402777761504</c:v>
                      </c:pt>
                      <c:pt idx="10229">
                        <c:v>3.0545833333303154</c:v>
                      </c:pt>
                      <c:pt idx="10230">
                        <c:v>3.0548263888917564</c:v>
                      </c:pt>
                      <c:pt idx="10231">
                        <c:v>3.0550694444459214</c:v>
                      </c:pt>
                      <c:pt idx="10232">
                        <c:v>3.0553125000000865</c:v>
                      </c:pt>
                      <c:pt idx="10233">
                        <c:v>3.0555555555542515</c:v>
                      </c:pt>
                      <c:pt idx="10234">
                        <c:v>3.0557986111084166</c:v>
                      </c:pt>
                      <c:pt idx="10235">
                        <c:v>3.0560416666625816</c:v>
                      </c:pt>
                      <c:pt idx="10236">
                        <c:v>3.0562847222240226</c:v>
                      </c:pt>
                      <c:pt idx="10237">
                        <c:v>3.0565277777781876</c:v>
                      </c:pt>
                      <c:pt idx="10238">
                        <c:v>3.0567708333323527</c:v>
                      </c:pt>
                      <c:pt idx="10239">
                        <c:v>3.0570138888865177</c:v>
                      </c:pt>
                      <c:pt idx="10240">
                        <c:v>3.0572569444406827</c:v>
                      </c:pt>
                      <c:pt idx="10241">
                        <c:v>3.0575000000021237</c:v>
                      </c:pt>
                      <c:pt idx="10242">
                        <c:v>3.0577430555562888</c:v>
                      </c:pt>
                      <c:pt idx="10243">
                        <c:v>3.0579976851872335</c:v>
                      </c:pt>
                      <c:pt idx="10244">
                        <c:v>3.0582407407413985</c:v>
                      </c:pt>
                      <c:pt idx="10245">
                        <c:v>3.0584837962955636</c:v>
                      </c:pt>
                      <c:pt idx="10246">
                        <c:v>3.0587268518497286</c:v>
                      </c:pt>
                      <c:pt idx="10247">
                        <c:v>3.0589699074038936</c:v>
                      </c:pt>
                      <c:pt idx="10248">
                        <c:v>3.0592129629653346</c:v>
                      </c:pt>
                      <c:pt idx="10249">
                        <c:v>3.0594560185194997</c:v>
                      </c:pt>
                      <c:pt idx="10250">
                        <c:v>3.0596990740736647</c:v>
                      </c:pt>
                      <c:pt idx="10251">
                        <c:v>3.0599421296278297</c:v>
                      </c:pt>
                      <c:pt idx="10252">
                        <c:v>3.0601851851819948</c:v>
                      </c:pt>
                      <c:pt idx="10253">
                        <c:v>3.0604282407434358</c:v>
                      </c:pt>
                      <c:pt idx="10254">
                        <c:v>3.0606712962976008</c:v>
                      </c:pt>
                      <c:pt idx="10255">
                        <c:v>3.0609143518517659</c:v>
                      </c:pt>
                      <c:pt idx="10256">
                        <c:v>3.0611574074059309</c:v>
                      </c:pt>
                      <c:pt idx="10257">
                        <c:v>3.0614004629600959</c:v>
                      </c:pt>
                      <c:pt idx="10258">
                        <c:v>3.0616435185215369</c:v>
                      </c:pt>
                      <c:pt idx="10259">
                        <c:v>3.061886574075702</c:v>
                      </c:pt>
                      <c:pt idx="10260">
                        <c:v>3.062129629629867</c:v>
                      </c:pt>
                      <c:pt idx="10261">
                        <c:v>3.0623726851840321</c:v>
                      </c:pt>
                      <c:pt idx="10262">
                        <c:v>3.0626157407381971</c:v>
                      </c:pt>
                      <c:pt idx="10263">
                        <c:v>3.0628587962923621</c:v>
                      </c:pt>
                      <c:pt idx="10264">
                        <c:v>3.0631018518538031</c:v>
                      </c:pt>
                      <c:pt idx="10265">
                        <c:v>3.0633449074079682</c:v>
                      </c:pt>
                      <c:pt idx="10266">
                        <c:v>3.0635879629621332</c:v>
                      </c:pt>
                      <c:pt idx="10267">
                        <c:v>3.0638310185162982</c:v>
                      </c:pt>
                      <c:pt idx="10268">
                        <c:v>3.0640740740704633</c:v>
                      </c:pt>
                      <c:pt idx="10269">
                        <c:v>3.0643171296319043</c:v>
                      </c:pt>
                      <c:pt idx="10270">
                        <c:v>3.0645601851860693</c:v>
                      </c:pt>
                      <c:pt idx="10271">
                        <c:v>3.0648032407402344</c:v>
                      </c:pt>
                      <c:pt idx="10272">
                        <c:v>3.0650462962943994</c:v>
                      </c:pt>
                      <c:pt idx="10273">
                        <c:v>3.0652893518485644</c:v>
                      </c:pt>
                      <c:pt idx="10274">
                        <c:v>3.0655324074100054</c:v>
                      </c:pt>
                      <c:pt idx="10275">
                        <c:v>3.0657754629641705</c:v>
                      </c:pt>
                      <c:pt idx="10276">
                        <c:v>3.0660185185183355</c:v>
                      </c:pt>
                      <c:pt idx="10277">
                        <c:v>3.0662615740725006</c:v>
                      </c:pt>
                      <c:pt idx="10278">
                        <c:v>3.0665046296266656</c:v>
                      </c:pt>
                      <c:pt idx="10279">
                        <c:v>3.0667476851881066</c:v>
                      </c:pt>
                      <c:pt idx="10280">
                        <c:v>3.0669907407422716</c:v>
                      </c:pt>
                      <c:pt idx="10281">
                        <c:v>3.0672337962964367</c:v>
                      </c:pt>
                      <c:pt idx="10282">
                        <c:v>3.0674768518506017</c:v>
                      </c:pt>
                      <c:pt idx="10283">
                        <c:v>3.0677199074047667</c:v>
                      </c:pt>
                      <c:pt idx="10284">
                        <c:v>3.0679629629589318</c:v>
                      </c:pt>
                      <c:pt idx="10285">
                        <c:v>3.0682060185203728</c:v>
                      </c:pt>
                      <c:pt idx="10286">
                        <c:v>3.0684490740745378</c:v>
                      </c:pt>
                      <c:pt idx="10287">
                        <c:v>3.0686921296287029</c:v>
                      </c:pt>
                      <c:pt idx="10288">
                        <c:v>3.0689351851828679</c:v>
                      </c:pt>
                      <c:pt idx="10289">
                        <c:v>3.0691782407370329</c:v>
                      </c:pt>
                      <c:pt idx="10290">
                        <c:v>3.0694212962984739</c:v>
                      </c:pt>
                      <c:pt idx="10291">
                        <c:v>3.0696759259221427</c:v>
                      </c:pt>
                      <c:pt idx="10292">
                        <c:v>3.0699189814835837</c:v>
                      </c:pt>
                      <c:pt idx="10293">
                        <c:v>3.0701620370377487</c:v>
                      </c:pt>
                      <c:pt idx="10294">
                        <c:v>3.0704050925919137</c:v>
                      </c:pt>
                      <c:pt idx="10295">
                        <c:v>3.0706481481460788</c:v>
                      </c:pt>
                      <c:pt idx="10296">
                        <c:v>3.0708912037002438</c:v>
                      </c:pt>
                      <c:pt idx="10297">
                        <c:v>3.0711342592616848</c:v>
                      </c:pt>
                      <c:pt idx="10298">
                        <c:v>3.0713773148158499</c:v>
                      </c:pt>
                      <c:pt idx="10299">
                        <c:v>3.0716203703700149</c:v>
                      </c:pt>
                      <c:pt idx="10300">
                        <c:v>3.0718634259241799</c:v>
                      </c:pt>
                      <c:pt idx="10301">
                        <c:v>3.072106481478345</c:v>
                      </c:pt>
                      <c:pt idx="10302">
                        <c:v>3.072349537039786</c:v>
                      </c:pt>
                      <c:pt idx="10303">
                        <c:v>3.072592592593951</c:v>
                      </c:pt>
                      <c:pt idx="10304">
                        <c:v>3.0728356481481161</c:v>
                      </c:pt>
                      <c:pt idx="10305">
                        <c:v>3.0730787037022811</c:v>
                      </c:pt>
                      <c:pt idx="10306">
                        <c:v>3.0733217592564461</c:v>
                      </c:pt>
                      <c:pt idx="10307">
                        <c:v>3.0735648148178871</c:v>
                      </c:pt>
                      <c:pt idx="10308">
                        <c:v>3.0738078703720522</c:v>
                      </c:pt>
                      <c:pt idx="10309">
                        <c:v>3.0740509259262172</c:v>
                      </c:pt>
                      <c:pt idx="10310">
                        <c:v>3.0742939814803822</c:v>
                      </c:pt>
                      <c:pt idx="10311">
                        <c:v>3.0745370370345473</c:v>
                      </c:pt>
                      <c:pt idx="10312">
                        <c:v>3.0747800925887123</c:v>
                      </c:pt>
                      <c:pt idx="10313">
                        <c:v>3.0750231481501533</c:v>
                      </c:pt>
                      <c:pt idx="10314">
                        <c:v>3.0752662037043184</c:v>
                      </c:pt>
                      <c:pt idx="10315">
                        <c:v>3.0755092592584834</c:v>
                      </c:pt>
                      <c:pt idx="10316">
                        <c:v>3.0757523148126484</c:v>
                      </c:pt>
                      <c:pt idx="10317">
                        <c:v>3.0759953703668135</c:v>
                      </c:pt>
                      <c:pt idx="10318">
                        <c:v>3.0762384259282545</c:v>
                      </c:pt>
                      <c:pt idx="10319">
                        <c:v>3.0764814814824195</c:v>
                      </c:pt>
                      <c:pt idx="10320">
                        <c:v>3.0767245370365846</c:v>
                      </c:pt>
                      <c:pt idx="10321">
                        <c:v>3.0769675925907496</c:v>
                      </c:pt>
                      <c:pt idx="10322">
                        <c:v>3.0772106481449146</c:v>
                      </c:pt>
                      <c:pt idx="10323">
                        <c:v>3.0774537037063556</c:v>
                      </c:pt>
                      <c:pt idx="10324">
                        <c:v>3.0776967592605207</c:v>
                      </c:pt>
                      <c:pt idx="10325">
                        <c:v>3.0779398148146857</c:v>
                      </c:pt>
                      <c:pt idx="10326">
                        <c:v>3.0781828703688507</c:v>
                      </c:pt>
                      <c:pt idx="10327">
                        <c:v>3.0784259259230158</c:v>
                      </c:pt>
                      <c:pt idx="10328">
                        <c:v>3.0786689814844568</c:v>
                      </c:pt>
                      <c:pt idx="10329">
                        <c:v>3.0789120370386218</c:v>
                      </c:pt>
                      <c:pt idx="10330">
                        <c:v>3.0791550925927869</c:v>
                      </c:pt>
                      <c:pt idx="10331">
                        <c:v>3.0793981481469519</c:v>
                      </c:pt>
                      <c:pt idx="10332">
                        <c:v>3.0796412037011169</c:v>
                      </c:pt>
                      <c:pt idx="10333">
                        <c:v>3.079884259255282</c:v>
                      </c:pt>
                      <c:pt idx="10334">
                        <c:v>3.080127314816723</c:v>
                      </c:pt>
                      <c:pt idx="10335">
                        <c:v>3.080370370370888</c:v>
                      </c:pt>
                      <c:pt idx="10336">
                        <c:v>3.0806134259250531</c:v>
                      </c:pt>
                      <c:pt idx="10337">
                        <c:v>3.0808564814792181</c:v>
                      </c:pt>
                      <c:pt idx="10338">
                        <c:v>3.0810995370333831</c:v>
                      </c:pt>
                      <c:pt idx="10339">
                        <c:v>3.0813541666643278</c:v>
                      </c:pt>
                      <c:pt idx="10340">
                        <c:v>3.0815972222184929</c:v>
                      </c:pt>
                      <c:pt idx="10341">
                        <c:v>3.0818402777799339</c:v>
                      </c:pt>
                      <c:pt idx="10342">
                        <c:v>3.0820833333340989</c:v>
                      </c:pt>
                      <c:pt idx="10343">
                        <c:v>3.0823263888882639</c:v>
                      </c:pt>
                      <c:pt idx="10344">
                        <c:v>3.082569444442429</c:v>
                      </c:pt>
                      <c:pt idx="10345">
                        <c:v>3.082812499996594</c:v>
                      </c:pt>
                      <c:pt idx="10346">
                        <c:v>3.083055555558035</c:v>
                      </c:pt>
                      <c:pt idx="10347">
                        <c:v>3.0832986111122</c:v>
                      </c:pt>
                      <c:pt idx="10348">
                        <c:v>3.0835416666663651</c:v>
                      </c:pt>
                      <c:pt idx="10349">
                        <c:v>3.0837847222205301</c:v>
                      </c:pt>
                      <c:pt idx="10350">
                        <c:v>3.0840277777746952</c:v>
                      </c:pt>
                      <c:pt idx="10351">
                        <c:v>3.0842708333361362</c:v>
                      </c:pt>
                      <c:pt idx="10352">
                        <c:v>3.0845138888903012</c:v>
                      </c:pt>
                      <c:pt idx="10353">
                        <c:v>3.0847569444444662</c:v>
                      </c:pt>
                      <c:pt idx="10354">
                        <c:v>3.0849999999986313</c:v>
                      </c:pt>
                      <c:pt idx="10355">
                        <c:v>3.0852430555527963</c:v>
                      </c:pt>
                      <c:pt idx="10356">
                        <c:v>3.0854861111142373</c:v>
                      </c:pt>
                      <c:pt idx="10357">
                        <c:v>3.0857291666684024</c:v>
                      </c:pt>
                      <c:pt idx="10358">
                        <c:v>3.0859722222225674</c:v>
                      </c:pt>
                      <c:pt idx="10359">
                        <c:v>3.0862152777767324</c:v>
                      </c:pt>
                      <c:pt idx="10360">
                        <c:v>3.0864583333308975</c:v>
                      </c:pt>
                      <c:pt idx="10361">
                        <c:v>3.0867013888850625</c:v>
                      </c:pt>
                      <c:pt idx="10362">
                        <c:v>3.0869444444465035</c:v>
                      </c:pt>
                      <c:pt idx="10363">
                        <c:v>3.0871875000006685</c:v>
                      </c:pt>
                      <c:pt idx="10364">
                        <c:v>3.0874305555548336</c:v>
                      </c:pt>
                      <c:pt idx="10365">
                        <c:v>3.0876736111089986</c:v>
                      </c:pt>
                      <c:pt idx="10366">
                        <c:v>3.0879166666631637</c:v>
                      </c:pt>
                      <c:pt idx="10367">
                        <c:v>3.0881597222246047</c:v>
                      </c:pt>
                      <c:pt idx="10368">
                        <c:v>3.0884027777787697</c:v>
                      </c:pt>
                      <c:pt idx="10369">
                        <c:v>3.0886458333329347</c:v>
                      </c:pt>
                      <c:pt idx="10370">
                        <c:v>3.0888888888870998</c:v>
                      </c:pt>
                      <c:pt idx="10371">
                        <c:v>3.0891319444412648</c:v>
                      </c:pt>
                      <c:pt idx="10372">
                        <c:v>3.0893750000027058</c:v>
                      </c:pt>
                      <c:pt idx="10373">
                        <c:v>3.0896180555568709</c:v>
                      </c:pt>
                      <c:pt idx="10374">
                        <c:v>3.0898611111110359</c:v>
                      </c:pt>
                      <c:pt idx="10375">
                        <c:v>3.0901041666652009</c:v>
                      </c:pt>
                      <c:pt idx="10376">
                        <c:v>3.090347222219366</c:v>
                      </c:pt>
                      <c:pt idx="10377">
                        <c:v>3.090590277780807</c:v>
                      </c:pt>
                      <c:pt idx="10378">
                        <c:v>3.090833333334972</c:v>
                      </c:pt>
                      <c:pt idx="10379">
                        <c:v>3.091076388889137</c:v>
                      </c:pt>
                      <c:pt idx="10380">
                        <c:v>3.0913194444433021</c:v>
                      </c:pt>
                      <c:pt idx="10381">
                        <c:v>3.0915624999974671</c:v>
                      </c:pt>
                      <c:pt idx="10382">
                        <c:v>3.0918055555516322</c:v>
                      </c:pt>
                      <c:pt idx="10383">
                        <c:v>3.0920486111130732</c:v>
                      </c:pt>
                      <c:pt idx="10384">
                        <c:v>3.0922916666672382</c:v>
                      </c:pt>
                      <c:pt idx="10385">
                        <c:v>3.0925347222214032</c:v>
                      </c:pt>
                      <c:pt idx="10386">
                        <c:v>3.0927777777755683</c:v>
                      </c:pt>
                      <c:pt idx="10387">
                        <c:v>3.0930208333297333</c:v>
                      </c:pt>
                      <c:pt idx="10388">
                        <c:v>3.093275462960678</c:v>
                      </c:pt>
                      <c:pt idx="10389">
                        <c:v>3.0935185185148431</c:v>
                      </c:pt>
                      <c:pt idx="10390">
                        <c:v>3.093761574076284</c:v>
                      </c:pt>
                      <c:pt idx="10391">
                        <c:v>3.0940046296304491</c:v>
                      </c:pt>
                      <c:pt idx="10392">
                        <c:v>3.0942476851846141</c:v>
                      </c:pt>
                      <c:pt idx="10393">
                        <c:v>3.0944907407387792</c:v>
                      </c:pt>
                      <c:pt idx="10394">
                        <c:v>3.0947337962929442</c:v>
                      </c:pt>
                      <c:pt idx="10395">
                        <c:v>3.0949768518543852</c:v>
                      </c:pt>
                      <c:pt idx="10396">
                        <c:v>3.0952199074085502</c:v>
                      </c:pt>
                      <c:pt idx="10397">
                        <c:v>3.0954629629627153</c:v>
                      </c:pt>
                      <c:pt idx="10398">
                        <c:v>3.0957060185168803</c:v>
                      </c:pt>
                      <c:pt idx="10399">
                        <c:v>3.0959490740710454</c:v>
                      </c:pt>
                      <c:pt idx="10400">
                        <c:v>3.0961921296324864</c:v>
                      </c:pt>
                      <c:pt idx="10401">
                        <c:v>3.0964351851866514</c:v>
                      </c:pt>
                      <c:pt idx="10402">
                        <c:v>3.0966782407408164</c:v>
                      </c:pt>
                      <c:pt idx="10403">
                        <c:v>3.0969212962949815</c:v>
                      </c:pt>
                      <c:pt idx="10404">
                        <c:v>3.0971643518491465</c:v>
                      </c:pt>
                      <c:pt idx="10405">
                        <c:v>3.0974074074033116</c:v>
                      </c:pt>
                      <c:pt idx="10406">
                        <c:v>3.0976504629647525</c:v>
                      </c:pt>
                      <c:pt idx="10407">
                        <c:v>3.0978935185189176</c:v>
                      </c:pt>
                      <c:pt idx="10408">
                        <c:v>3.0981365740730826</c:v>
                      </c:pt>
                      <c:pt idx="10409">
                        <c:v>3.0983796296272477</c:v>
                      </c:pt>
                      <c:pt idx="10410">
                        <c:v>3.0986226851814127</c:v>
                      </c:pt>
                      <c:pt idx="10411">
                        <c:v>3.0988657407428537</c:v>
                      </c:pt>
                      <c:pt idx="10412">
                        <c:v>3.0991087962970187</c:v>
                      </c:pt>
                      <c:pt idx="10413">
                        <c:v>3.0993518518511838</c:v>
                      </c:pt>
                      <c:pt idx="10414">
                        <c:v>3.0995949074053488</c:v>
                      </c:pt>
                      <c:pt idx="10415">
                        <c:v>3.0998379629595139</c:v>
                      </c:pt>
                      <c:pt idx="10416">
                        <c:v>3.1000810185209549</c:v>
                      </c:pt>
                      <c:pt idx="10417">
                        <c:v>3.1003240740751199</c:v>
                      </c:pt>
                      <c:pt idx="10418">
                        <c:v>3.1005671296292849</c:v>
                      </c:pt>
                      <c:pt idx="10419">
                        <c:v>3.10081018518345</c:v>
                      </c:pt>
                      <c:pt idx="10420">
                        <c:v>3.101053240737615</c:v>
                      </c:pt>
                      <c:pt idx="10421">
                        <c:v>3.101296296299056</c:v>
                      </c:pt>
                      <c:pt idx="10422">
                        <c:v>3.101539351853221</c:v>
                      </c:pt>
                      <c:pt idx="10423">
                        <c:v>3.1017824074073861</c:v>
                      </c:pt>
                      <c:pt idx="10424">
                        <c:v>3.1020254629615511</c:v>
                      </c:pt>
                      <c:pt idx="10425">
                        <c:v>3.1022685185157162</c:v>
                      </c:pt>
                      <c:pt idx="10426">
                        <c:v>3.1025115740771572</c:v>
                      </c:pt>
                      <c:pt idx="10427">
                        <c:v>3.1027546296313222</c:v>
                      </c:pt>
                      <c:pt idx="10428">
                        <c:v>3.1029976851854872</c:v>
                      </c:pt>
                      <c:pt idx="10429">
                        <c:v>3.1032407407396523</c:v>
                      </c:pt>
                      <c:pt idx="10430">
                        <c:v>3.1034837962938173</c:v>
                      </c:pt>
                      <c:pt idx="10431">
                        <c:v>3.1037268518479824</c:v>
                      </c:pt>
                      <c:pt idx="10432">
                        <c:v>3.1039699074094234</c:v>
                      </c:pt>
                      <c:pt idx="10433">
                        <c:v>3.1042129629635884</c:v>
                      </c:pt>
                      <c:pt idx="10434">
                        <c:v>3.1044560185177534</c:v>
                      </c:pt>
                      <c:pt idx="10435">
                        <c:v>3.1046990740719185</c:v>
                      </c:pt>
                      <c:pt idx="10436">
                        <c:v>3.1049537037028632</c:v>
                      </c:pt>
                      <c:pt idx="10437">
                        <c:v>3.1051967592570282</c:v>
                      </c:pt>
                      <c:pt idx="10438">
                        <c:v>3.1054398148111932</c:v>
                      </c:pt>
                      <c:pt idx="10439">
                        <c:v>3.1056828703726342</c:v>
                      </c:pt>
                      <c:pt idx="10440">
                        <c:v>3.1059259259267993</c:v>
                      </c:pt>
                      <c:pt idx="10441">
                        <c:v>3.1061689814809643</c:v>
                      </c:pt>
                      <c:pt idx="10442">
                        <c:v>3.1064120370351294</c:v>
                      </c:pt>
                      <c:pt idx="10443">
                        <c:v>3.1066550925892944</c:v>
                      </c:pt>
                      <c:pt idx="10444">
                        <c:v>3.1068981481507354</c:v>
                      </c:pt>
                      <c:pt idx="10445">
                        <c:v>3.1071412037049004</c:v>
                      </c:pt>
                      <c:pt idx="10446">
                        <c:v>3.1073842592590655</c:v>
                      </c:pt>
                      <c:pt idx="10447">
                        <c:v>3.1076273148132305</c:v>
                      </c:pt>
                      <c:pt idx="10448">
                        <c:v>3.1078703703673956</c:v>
                      </c:pt>
                      <c:pt idx="10449">
                        <c:v>3.1081134259288365</c:v>
                      </c:pt>
                      <c:pt idx="10450">
                        <c:v>3.1083564814830016</c:v>
                      </c:pt>
                      <c:pt idx="10451">
                        <c:v>3.1085995370371666</c:v>
                      </c:pt>
                      <c:pt idx="10452">
                        <c:v>3.1088425925913317</c:v>
                      </c:pt>
                      <c:pt idx="10453">
                        <c:v>3.1090856481454967</c:v>
                      </c:pt>
                      <c:pt idx="10454">
                        <c:v>3.1093287036996617</c:v>
                      </c:pt>
                      <c:pt idx="10455">
                        <c:v>3.1095717592611027</c:v>
                      </c:pt>
                      <c:pt idx="10456">
                        <c:v>3.1098148148152678</c:v>
                      </c:pt>
                      <c:pt idx="10457">
                        <c:v>3.1100578703694328</c:v>
                      </c:pt>
                      <c:pt idx="10458">
                        <c:v>3.1103009259235979</c:v>
                      </c:pt>
                      <c:pt idx="10459">
                        <c:v>3.1105439814777629</c:v>
                      </c:pt>
                      <c:pt idx="10460">
                        <c:v>3.1107870370392039</c:v>
                      </c:pt>
                      <c:pt idx="10461">
                        <c:v>3.1110300925933689</c:v>
                      </c:pt>
                      <c:pt idx="10462">
                        <c:v>3.111273148147534</c:v>
                      </c:pt>
                      <c:pt idx="10463">
                        <c:v>3.111516203701699</c:v>
                      </c:pt>
                      <c:pt idx="10464">
                        <c:v>3.1117592592558641</c:v>
                      </c:pt>
                      <c:pt idx="10465">
                        <c:v>3.112002314817305</c:v>
                      </c:pt>
                      <c:pt idx="10466">
                        <c:v>3.1122453703714701</c:v>
                      </c:pt>
                      <c:pt idx="10467">
                        <c:v>3.1124884259256351</c:v>
                      </c:pt>
                      <c:pt idx="10468">
                        <c:v>3.1127314814798002</c:v>
                      </c:pt>
                      <c:pt idx="10469">
                        <c:v>3.1129745370339652</c:v>
                      </c:pt>
                      <c:pt idx="10470">
                        <c:v>3.1132175925954062</c:v>
                      </c:pt>
                      <c:pt idx="10471">
                        <c:v>3.1134606481495712</c:v>
                      </c:pt>
                      <c:pt idx="10472">
                        <c:v>3.1137037037037363</c:v>
                      </c:pt>
                      <c:pt idx="10473">
                        <c:v>3.1139467592579013</c:v>
                      </c:pt>
                      <c:pt idx="10474">
                        <c:v>3.1141898148120664</c:v>
                      </c:pt>
                      <c:pt idx="10475">
                        <c:v>3.1144328703735074</c:v>
                      </c:pt>
                      <c:pt idx="10476">
                        <c:v>3.1146759259276724</c:v>
                      </c:pt>
                      <c:pt idx="10477">
                        <c:v>3.1149189814818374</c:v>
                      </c:pt>
                      <c:pt idx="10478">
                        <c:v>3.1151620370360025</c:v>
                      </c:pt>
                      <c:pt idx="10479">
                        <c:v>3.1154050925901675</c:v>
                      </c:pt>
                      <c:pt idx="10480">
                        <c:v>3.1156481481443326</c:v>
                      </c:pt>
                      <c:pt idx="10481">
                        <c:v>3.1158912037057735</c:v>
                      </c:pt>
                      <c:pt idx="10482">
                        <c:v>3.1161342592599386</c:v>
                      </c:pt>
                      <c:pt idx="10483">
                        <c:v>3.1163773148141036</c:v>
                      </c:pt>
                      <c:pt idx="10484">
                        <c:v>3.1166203703682687</c:v>
                      </c:pt>
                      <c:pt idx="10485">
                        <c:v>3.1168749999992134</c:v>
                      </c:pt>
                      <c:pt idx="10486">
                        <c:v>3.1171180555533784</c:v>
                      </c:pt>
                      <c:pt idx="10487">
                        <c:v>3.1173611111075434</c:v>
                      </c:pt>
                      <c:pt idx="10488">
                        <c:v>3.1176041666689844</c:v>
                      </c:pt>
                      <c:pt idx="10489">
                        <c:v>3.1178472222231495</c:v>
                      </c:pt>
                      <c:pt idx="10490">
                        <c:v>3.1180902777773145</c:v>
                      </c:pt>
                      <c:pt idx="10491">
                        <c:v>3.1183333333314796</c:v>
                      </c:pt>
                      <c:pt idx="10492">
                        <c:v>3.1185763888856446</c:v>
                      </c:pt>
                      <c:pt idx="10493">
                        <c:v>3.1188194444470856</c:v>
                      </c:pt>
                      <c:pt idx="10494">
                        <c:v>3.1190625000012506</c:v>
                      </c:pt>
                      <c:pt idx="10495">
                        <c:v>3.1193055555554157</c:v>
                      </c:pt>
                      <c:pt idx="10496">
                        <c:v>3.1195486111095807</c:v>
                      </c:pt>
                      <c:pt idx="10497">
                        <c:v>3.1197916666637457</c:v>
                      </c:pt>
                      <c:pt idx="10498">
                        <c:v>3.1200347222251867</c:v>
                      </c:pt>
                      <c:pt idx="10499">
                        <c:v>3.1202777777793518</c:v>
                      </c:pt>
                      <c:pt idx="10500">
                        <c:v>3.1205208333335168</c:v>
                      </c:pt>
                      <c:pt idx="10501">
                        <c:v>3.1207638888876819</c:v>
                      </c:pt>
                      <c:pt idx="10502">
                        <c:v>3.1210069444418469</c:v>
                      </c:pt>
                      <c:pt idx="10503">
                        <c:v>3.1212499999960119</c:v>
                      </c:pt>
                      <c:pt idx="10504">
                        <c:v>3.1214930555574529</c:v>
                      </c:pt>
                      <c:pt idx="10505">
                        <c:v>3.121736111111618</c:v>
                      </c:pt>
                      <c:pt idx="10506">
                        <c:v>3.121979166665783</c:v>
                      </c:pt>
                      <c:pt idx="10507">
                        <c:v>3.1222222222199481</c:v>
                      </c:pt>
                      <c:pt idx="10508">
                        <c:v>3.1224652777741131</c:v>
                      </c:pt>
                      <c:pt idx="10509">
                        <c:v>3.1227083333355541</c:v>
                      </c:pt>
                      <c:pt idx="10510">
                        <c:v>3.1229513888897191</c:v>
                      </c:pt>
                      <c:pt idx="10511">
                        <c:v>3.1231944444438842</c:v>
                      </c:pt>
                      <c:pt idx="10512">
                        <c:v>3.1234374999980492</c:v>
                      </c:pt>
                      <c:pt idx="10513">
                        <c:v>3.1236805555522142</c:v>
                      </c:pt>
                      <c:pt idx="10514">
                        <c:v>3.1239236111136552</c:v>
                      </c:pt>
                      <c:pt idx="10515">
                        <c:v>3.1241666666678203</c:v>
                      </c:pt>
                      <c:pt idx="10516">
                        <c:v>3.1244097222219853</c:v>
                      </c:pt>
                      <c:pt idx="10517">
                        <c:v>3.1246527777761504</c:v>
                      </c:pt>
                      <c:pt idx="10518">
                        <c:v>3.1248958333303154</c:v>
                      </c:pt>
                      <c:pt idx="10519">
                        <c:v>3.1251388888917564</c:v>
                      </c:pt>
                      <c:pt idx="10520">
                        <c:v>3.1253819444459214</c:v>
                      </c:pt>
                      <c:pt idx="10521">
                        <c:v>3.1256250000000865</c:v>
                      </c:pt>
                      <c:pt idx="10522">
                        <c:v>3.1258680555542515</c:v>
                      </c:pt>
                      <c:pt idx="10523">
                        <c:v>3.1261111111084166</c:v>
                      </c:pt>
                      <c:pt idx="10524">
                        <c:v>3.1263541666625816</c:v>
                      </c:pt>
                      <c:pt idx="10525">
                        <c:v>3.1265972222240226</c:v>
                      </c:pt>
                      <c:pt idx="10526">
                        <c:v>3.1268402777781876</c:v>
                      </c:pt>
                      <c:pt idx="10527">
                        <c:v>3.1270833333323527</c:v>
                      </c:pt>
                      <c:pt idx="10528">
                        <c:v>3.1273263888865177</c:v>
                      </c:pt>
                      <c:pt idx="10529">
                        <c:v>3.1275694444406827</c:v>
                      </c:pt>
                      <c:pt idx="10530">
                        <c:v>3.1278125000021237</c:v>
                      </c:pt>
                      <c:pt idx="10531">
                        <c:v>3.1280555555562888</c:v>
                      </c:pt>
                      <c:pt idx="10532">
                        <c:v>3.1282986111104538</c:v>
                      </c:pt>
                      <c:pt idx="10533">
                        <c:v>3.1285532407413985</c:v>
                      </c:pt>
                      <c:pt idx="10534">
                        <c:v>3.1287962962955636</c:v>
                      </c:pt>
                      <c:pt idx="10535">
                        <c:v>3.1290393518497286</c:v>
                      </c:pt>
                      <c:pt idx="10536">
                        <c:v>3.1292824074038936</c:v>
                      </c:pt>
                      <c:pt idx="10537">
                        <c:v>3.1295254629653346</c:v>
                      </c:pt>
                      <c:pt idx="10538">
                        <c:v>3.1297685185194997</c:v>
                      </c:pt>
                      <c:pt idx="10539">
                        <c:v>3.1300115740736647</c:v>
                      </c:pt>
                      <c:pt idx="10540">
                        <c:v>3.1302546296278297</c:v>
                      </c:pt>
                      <c:pt idx="10541">
                        <c:v>3.1304976851819948</c:v>
                      </c:pt>
                      <c:pt idx="10542">
                        <c:v>3.1307407407434358</c:v>
                      </c:pt>
                      <c:pt idx="10543">
                        <c:v>3.1309837962976008</c:v>
                      </c:pt>
                      <c:pt idx="10544">
                        <c:v>3.1312268518517659</c:v>
                      </c:pt>
                      <c:pt idx="10545">
                        <c:v>3.1314699074059309</c:v>
                      </c:pt>
                      <c:pt idx="10546">
                        <c:v>3.1317129629600959</c:v>
                      </c:pt>
                      <c:pt idx="10547">
                        <c:v>3.1319560185215369</c:v>
                      </c:pt>
                      <c:pt idx="10548">
                        <c:v>3.132199074075702</c:v>
                      </c:pt>
                      <c:pt idx="10549">
                        <c:v>3.132442129629867</c:v>
                      </c:pt>
                      <c:pt idx="10550">
                        <c:v>3.1326851851840321</c:v>
                      </c:pt>
                      <c:pt idx="10551">
                        <c:v>3.1329282407381971</c:v>
                      </c:pt>
                      <c:pt idx="10552">
                        <c:v>3.1331712962923621</c:v>
                      </c:pt>
                      <c:pt idx="10553">
                        <c:v>3.1334143518538031</c:v>
                      </c:pt>
                      <c:pt idx="10554">
                        <c:v>3.1336574074079682</c:v>
                      </c:pt>
                      <c:pt idx="10555">
                        <c:v>3.1339004629621332</c:v>
                      </c:pt>
                      <c:pt idx="10556">
                        <c:v>3.1341435185162982</c:v>
                      </c:pt>
                      <c:pt idx="10557">
                        <c:v>3.1343865740704633</c:v>
                      </c:pt>
                      <c:pt idx="10558">
                        <c:v>3.1346296296319043</c:v>
                      </c:pt>
                      <c:pt idx="10559">
                        <c:v>3.1348726851860693</c:v>
                      </c:pt>
                      <c:pt idx="10560">
                        <c:v>3.1351157407402344</c:v>
                      </c:pt>
                      <c:pt idx="10561">
                        <c:v>3.1353587962943994</c:v>
                      </c:pt>
                      <c:pt idx="10562">
                        <c:v>3.1356018518485644</c:v>
                      </c:pt>
                      <c:pt idx="10563">
                        <c:v>3.1358449074100054</c:v>
                      </c:pt>
                      <c:pt idx="10564">
                        <c:v>3.1360879629641705</c:v>
                      </c:pt>
                      <c:pt idx="10565">
                        <c:v>3.1363310185183355</c:v>
                      </c:pt>
                      <c:pt idx="10566">
                        <c:v>3.1365740740725006</c:v>
                      </c:pt>
                      <c:pt idx="10567">
                        <c:v>3.1368171296266656</c:v>
                      </c:pt>
                      <c:pt idx="10568">
                        <c:v>3.1370601851881066</c:v>
                      </c:pt>
                      <c:pt idx="10569">
                        <c:v>3.1373032407422716</c:v>
                      </c:pt>
                      <c:pt idx="10570">
                        <c:v>3.1375462962964367</c:v>
                      </c:pt>
                      <c:pt idx="10571">
                        <c:v>3.1377893518506017</c:v>
                      </c:pt>
                      <c:pt idx="10572">
                        <c:v>3.1380324074047667</c:v>
                      </c:pt>
                      <c:pt idx="10573">
                        <c:v>3.1382754629589318</c:v>
                      </c:pt>
                      <c:pt idx="10574">
                        <c:v>3.1385185185203728</c:v>
                      </c:pt>
                      <c:pt idx="10575">
                        <c:v>3.1387615740745378</c:v>
                      </c:pt>
                      <c:pt idx="10576">
                        <c:v>3.1390046296287029</c:v>
                      </c:pt>
                      <c:pt idx="10577">
                        <c:v>3.1392476851828679</c:v>
                      </c:pt>
                      <c:pt idx="10578">
                        <c:v>3.1394907407370329</c:v>
                      </c:pt>
                      <c:pt idx="10579">
                        <c:v>3.1397337962984739</c:v>
                      </c:pt>
                      <c:pt idx="10580">
                        <c:v>3.139976851852639</c:v>
                      </c:pt>
                      <c:pt idx="10581">
                        <c:v>3.140219907406804</c:v>
                      </c:pt>
                      <c:pt idx="10582">
                        <c:v>3.1404745370377487</c:v>
                      </c:pt>
                      <c:pt idx="10583">
                        <c:v>3.1407175925919137</c:v>
                      </c:pt>
                      <c:pt idx="10584">
                        <c:v>3.1409606481460788</c:v>
                      </c:pt>
                      <c:pt idx="10585">
                        <c:v>3.1412037037002438</c:v>
                      </c:pt>
                      <c:pt idx="10586">
                        <c:v>3.1414467592616848</c:v>
                      </c:pt>
                      <c:pt idx="10587">
                        <c:v>3.1416898148158499</c:v>
                      </c:pt>
                      <c:pt idx="10588">
                        <c:v>3.1419328703700149</c:v>
                      </c:pt>
                      <c:pt idx="10589">
                        <c:v>3.1421759259241799</c:v>
                      </c:pt>
                      <c:pt idx="10590">
                        <c:v>3.142418981478345</c:v>
                      </c:pt>
                      <c:pt idx="10591">
                        <c:v>3.142662037039786</c:v>
                      </c:pt>
                      <c:pt idx="10592">
                        <c:v>3.142905092593951</c:v>
                      </c:pt>
                      <c:pt idx="10593">
                        <c:v>3.1431481481481161</c:v>
                      </c:pt>
                      <c:pt idx="10594">
                        <c:v>3.1433912037022811</c:v>
                      </c:pt>
                      <c:pt idx="10595">
                        <c:v>3.1436342592564461</c:v>
                      </c:pt>
                      <c:pt idx="10596">
                        <c:v>3.1438773148178871</c:v>
                      </c:pt>
                      <c:pt idx="10597">
                        <c:v>3.1441203703720522</c:v>
                      </c:pt>
                      <c:pt idx="10598">
                        <c:v>3.1443634259262172</c:v>
                      </c:pt>
                      <c:pt idx="10599">
                        <c:v>3.1446064814803822</c:v>
                      </c:pt>
                      <c:pt idx="10600">
                        <c:v>3.1448495370345473</c:v>
                      </c:pt>
                      <c:pt idx="10601">
                        <c:v>3.1450925925887123</c:v>
                      </c:pt>
                      <c:pt idx="10602">
                        <c:v>3.1453356481501533</c:v>
                      </c:pt>
                      <c:pt idx="10603">
                        <c:v>3.1455787037043184</c:v>
                      </c:pt>
                      <c:pt idx="10604">
                        <c:v>3.1458217592584834</c:v>
                      </c:pt>
                      <c:pt idx="10605">
                        <c:v>3.1460648148126484</c:v>
                      </c:pt>
                      <c:pt idx="10606">
                        <c:v>3.1463078703668135</c:v>
                      </c:pt>
                      <c:pt idx="10607">
                        <c:v>3.1465509259282545</c:v>
                      </c:pt>
                      <c:pt idx="10608">
                        <c:v>3.1467939814824195</c:v>
                      </c:pt>
                      <c:pt idx="10609">
                        <c:v>3.1470370370365846</c:v>
                      </c:pt>
                      <c:pt idx="10610">
                        <c:v>3.1472800925907496</c:v>
                      </c:pt>
                      <c:pt idx="10611">
                        <c:v>3.1475231481449146</c:v>
                      </c:pt>
                      <c:pt idx="10612">
                        <c:v>3.1477662037063556</c:v>
                      </c:pt>
                      <c:pt idx="10613">
                        <c:v>3.1480092592605207</c:v>
                      </c:pt>
                      <c:pt idx="10614">
                        <c:v>3.1482523148146857</c:v>
                      </c:pt>
                      <c:pt idx="10615">
                        <c:v>3.1484953703688507</c:v>
                      </c:pt>
                      <c:pt idx="10616">
                        <c:v>3.1487384259230158</c:v>
                      </c:pt>
                      <c:pt idx="10617">
                        <c:v>3.1489814814844568</c:v>
                      </c:pt>
                      <c:pt idx="10618">
                        <c:v>3.1492245370386218</c:v>
                      </c:pt>
                      <c:pt idx="10619">
                        <c:v>3.1494675925927869</c:v>
                      </c:pt>
                      <c:pt idx="10620">
                        <c:v>3.1497106481469519</c:v>
                      </c:pt>
                      <c:pt idx="10621">
                        <c:v>3.1499537037011169</c:v>
                      </c:pt>
                      <c:pt idx="10622">
                        <c:v>3.150196759255282</c:v>
                      </c:pt>
                      <c:pt idx="10623">
                        <c:v>3.150439814816723</c:v>
                      </c:pt>
                      <c:pt idx="10624">
                        <c:v>3.150682870370888</c:v>
                      </c:pt>
                      <c:pt idx="10625">
                        <c:v>3.1509259259250531</c:v>
                      </c:pt>
                      <c:pt idx="10626">
                        <c:v>3.1511689814792181</c:v>
                      </c:pt>
                      <c:pt idx="10627">
                        <c:v>3.1514120370333831</c:v>
                      </c:pt>
                      <c:pt idx="10628">
                        <c:v>3.1516550925948241</c:v>
                      </c:pt>
                      <c:pt idx="10629">
                        <c:v>3.1518981481489892</c:v>
                      </c:pt>
                      <c:pt idx="10630">
                        <c:v>3.1521527777799339</c:v>
                      </c:pt>
                      <c:pt idx="10631">
                        <c:v>3.1523958333340989</c:v>
                      </c:pt>
                      <c:pt idx="10632">
                        <c:v>3.1526388888882639</c:v>
                      </c:pt>
                      <c:pt idx="10633">
                        <c:v>3.152881944442429</c:v>
                      </c:pt>
                      <c:pt idx="10634">
                        <c:v>3.153124999996594</c:v>
                      </c:pt>
                      <c:pt idx="10635">
                        <c:v>3.153368055558035</c:v>
                      </c:pt>
                      <c:pt idx="10636">
                        <c:v>3.1536111111122</c:v>
                      </c:pt>
                      <c:pt idx="10637">
                        <c:v>3.1538541666663651</c:v>
                      </c:pt>
                      <c:pt idx="10638">
                        <c:v>3.1540972222205301</c:v>
                      </c:pt>
                      <c:pt idx="10639">
                        <c:v>3.1543402777746952</c:v>
                      </c:pt>
                      <c:pt idx="10640">
                        <c:v>3.1545833333361362</c:v>
                      </c:pt>
                      <c:pt idx="10641">
                        <c:v>3.1548263888903012</c:v>
                      </c:pt>
                      <c:pt idx="10642">
                        <c:v>3.1550694444444662</c:v>
                      </c:pt>
                      <c:pt idx="10643">
                        <c:v>3.1553124999986313</c:v>
                      </c:pt>
                      <c:pt idx="10644">
                        <c:v>3.1555555555527963</c:v>
                      </c:pt>
                      <c:pt idx="10645">
                        <c:v>3.1557986111142373</c:v>
                      </c:pt>
                      <c:pt idx="10646">
                        <c:v>3.1560416666684024</c:v>
                      </c:pt>
                      <c:pt idx="10647">
                        <c:v>3.1562847222225674</c:v>
                      </c:pt>
                      <c:pt idx="10648">
                        <c:v>3.1565277777767324</c:v>
                      </c:pt>
                      <c:pt idx="10649">
                        <c:v>3.1567708333308975</c:v>
                      </c:pt>
                      <c:pt idx="10650">
                        <c:v>3.1570138888850625</c:v>
                      </c:pt>
                      <c:pt idx="10651">
                        <c:v>3.1572569444465035</c:v>
                      </c:pt>
                      <c:pt idx="10652">
                        <c:v>3.1575000000006685</c:v>
                      </c:pt>
                      <c:pt idx="10653">
                        <c:v>3.1577430555548336</c:v>
                      </c:pt>
                      <c:pt idx="10654">
                        <c:v>3.1579861111089986</c:v>
                      </c:pt>
                      <c:pt idx="10655">
                        <c:v>3.1582291666631637</c:v>
                      </c:pt>
                      <c:pt idx="10656">
                        <c:v>3.1584722222246047</c:v>
                      </c:pt>
                      <c:pt idx="10657">
                        <c:v>3.1587152777787697</c:v>
                      </c:pt>
                      <c:pt idx="10658">
                        <c:v>3.1589583333329347</c:v>
                      </c:pt>
                      <c:pt idx="10659">
                        <c:v>3.1592013888870998</c:v>
                      </c:pt>
                      <c:pt idx="10660">
                        <c:v>3.1594444444412648</c:v>
                      </c:pt>
                      <c:pt idx="10661">
                        <c:v>3.1596875000027058</c:v>
                      </c:pt>
                      <c:pt idx="10662">
                        <c:v>3.1599305555568709</c:v>
                      </c:pt>
                      <c:pt idx="10663">
                        <c:v>3.1601736111110359</c:v>
                      </c:pt>
                      <c:pt idx="10664">
                        <c:v>3.1604166666652009</c:v>
                      </c:pt>
                      <c:pt idx="10665">
                        <c:v>3.160659722219366</c:v>
                      </c:pt>
                      <c:pt idx="10666">
                        <c:v>3.160902777780807</c:v>
                      </c:pt>
                      <c:pt idx="10667">
                        <c:v>3.161145833334972</c:v>
                      </c:pt>
                      <c:pt idx="10668">
                        <c:v>3.161388888889137</c:v>
                      </c:pt>
                      <c:pt idx="10669">
                        <c:v>3.1616319444433021</c:v>
                      </c:pt>
                      <c:pt idx="10670">
                        <c:v>3.1618749999974671</c:v>
                      </c:pt>
                      <c:pt idx="10671">
                        <c:v>3.1621180555516322</c:v>
                      </c:pt>
                      <c:pt idx="10672">
                        <c:v>3.1623611111130732</c:v>
                      </c:pt>
                      <c:pt idx="10673">
                        <c:v>3.1626041666672382</c:v>
                      </c:pt>
                      <c:pt idx="10674">
                        <c:v>3.1628472222214032</c:v>
                      </c:pt>
                      <c:pt idx="10675">
                        <c:v>3.1630902777755683</c:v>
                      </c:pt>
                      <c:pt idx="10676">
                        <c:v>3.1633333333297333</c:v>
                      </c:pt>
                      <c:pt idx="10677">
                        <c:v>3.1635763888911743</c:v>
                      </c:pt>
                      <c:pt idx="10678">
                        <c:v>3.1638194444453394</c:v>
                      </c:pt>
                      <c:pt idx="10679">
                        <c:v>3.164074074076284</c:v>
                      </c:pt>
                      <c:pt idx="10680">
                        <c:v>3.1643171296304491</c:v>
                      </c:pt>
                      <c:pt idx="10681">
                        <c:v>3.1645601851846141</c:v>
                      </c:pt>
                      <c:pt idx="10682">
                        <c:v>3.1648032407387792</c:v>
                      </c:pt>
                      <c:pt idx="10683">
                        <c:v>3.1650462962929442</c:v>
                      </c:pt>
                      <c:pt idx="10684">
                        <c:v>3.1652893518543852</c:v>
                      </c:pt>
                      <c:pt idx="10685">
                        <c:v>3.1655324074085502</c:v>
                      </c:pt>
                      <c:pt idx="10686">
                        <c:v>3.1657754629627153</c:v>
                      </c:pt>
                      <c:pt idx="10687">
                        <c:v>3.1660185185168803</c:v>
                      </c:pt>
                      <c:pt idx="10688">
                        <c:v>3.1662615740710454</c:v>
                      </c:pt>
                      <c:pt idx="10689">
                        <c:v>3.1665046296324864</c:v>
                      </c:pt>
                      <c:pt idx="10690">
                        <c:v>3.1667476851866514</c:v>
                      </c:pt>
                      <c:pt idx="10691">
                        <c:v>3.1669907407408164</c:v>
                      </c:pt>
                      <c:pt idx="10692">
                        <c:v>3.1672337962949815</c:v>
                      </c:pt>
                      <c:pt idx="10693">
                        <c:v>3.1674768518491465</c:v>
                      </c:pt>
                      <c:pt idx="10694">
                        <c:v>3.1677199074033116</c:v>
                      </c:pt>
                      <c:pt idx="10695">
                        <c:v>3.1679629629647525</c:v>
                      </c:pt>
                      <c:pt idx="10696">
                        <c:v>3.1682060185189176</c:v>
                      </c:pt>
                      <c:pt idx="10697">
                        <c:v>3.1684490740730826</c:v>
                      </c:pt>
                      <c:pt idx="10698">
                        <c:v>3.1686921296272477</c:v>
                      </c:pt>
                      <c:pt idx="10699">
                        <c:v>3.1689351851814127</c:v>
                      </c:pt>
                      <c:pt idx="10700">
                        <c:v>3.1691782407428537</c:v>
                      </c:pt>
                      <c:pt idx="10701">
                        <c:v>3.1694212962970187</c:v>
                      </c:pt>
                      <c:pt idx="10702">
                        <c:v>3.1696643518511838</c:v>
                      </c:pt>
                      <c:pt idx="10703">
                        <c:v>3.1699074074053488</c:v>
                      </c:pt>
                      <c:pt idx="10704">
                        <c:v>3.1701504629595139</c:v>
                      </c:pt>
                      <c:pt idx="10705">
                        <c:v>3.1703935185209549</c:v>
                      </c:pt>
                      <c:pt idx="10706">
                        <c:v>3.1706365740751199</c:v>
                      </c:pt>
                      <c:pt idx="10707">
                        <c:v>3.1708796296292849</c:v>
                      </c:pt>
                      <c:pt idx="10708">
                        <c:v>3.17112268518345</c:v>
                      </c:pt>
                      <c:pt idx="10709">
                        <c:v>3.171365740737615</c:v>
                      </c:pt>
                      <c:pt idx="10710">
                        <c:v>3.171608796299056</c:v>
                      </c:pt>
                      <c:pt idx="10711">
                        <c:v>3.171851851853221</c:v>
                      </c:pt>
                      <c:pt idx="10712">
                        <c:v>3.1720949074073861</c:v>
                      </c:pt>
                      <c:pt idx="10713">
                        <c:v>3.1723379629615511</c:v>
                      </c:pt>
                      <c:pt idx="10714">
                        <c:v>3.1725810185157162</c:v>
                      </c:pt>
                      <c:pt idx="10715">
                        <c:v>3.1728240740771572</c:v>
                      </c:pt>
                      <c:pt idx="10716">
                        <c:v>3.1730671296313222</c:v>
                      </c:pt>
                      <c:pt idx="10717">
                        <c:v>3.1733101851854872</c:v>
                      </c:pt>
                      <c:pt idx="10718">
                        <c:v>3.1735532407396523</c:v>
                      </c:pt>
                      <c:pt idx="10719">
                        <c:v>3.1737962962938173</c:v>
                      </c:pt>
                      <c:pt idx="10720">
                        <c:v>3.1740393518479824</c:v>
                      </c:pt>
                      <c:pt idx="10721">
                        <c:v>3.1742824074094234</c:v>
                      </c:pt>
                      <c:pt idx="10722">
                        <c:v>3.1745254629635884</c:v>
                      </c:pt>
                      <c:pt idx="10723">
                        <c:v>3.1747685185177534</c:v>
                      </c:pt>
                      <c:pt idx="10724">
                        <c:v>3.1750115740719185</c:v>
                      </c:pt>
                      <c:pt idx="10725">
                        <c:v>3.1752546296260835</c:v>
                      </c:pt>
                      <c:pt idx="10726">
                        <c:v>3.1754976851875245</c:v>
                      </c:pt>
                      <c:pt idx="10727">
                        <c:v>3.1757523148111932</c:v>
                      </c:pt>
                      <c:pt idx="10728">
                        <c:v>3.1759953703726342</c:v>
                      </c:pt>
                      <c:pt idx="10729">
                        <c:v>3.1762384259267993</c:v>
                      </c:pt>
                      <c:pt idx="10730">
                        <c:v>3.1764814814809643</c:v>
                      </c:pt>
                      <c:pt idx="10731">
                        <c:v>3.1767245370351294</c:v>
                      </c:pt>
                      <c:pt idx="10732">
                        <c:v>3.1769675925892944</c:v>
                      </c:pt>
                      <c:pt idx="10733">
                        <c:v>3.1772106481507354</c:v>
                      </c:pt>
                      <c:pt idx="10734">
                        <c:v>3.1774537037049004</c:v>
                      </c:pt>
                      <c:pt idx="10735">
                        <c:v>3.1776967592590655</c:v>
                      </c:pt>
                      <c:pt idx="10736">
                        <c:v>3.1779398148132305</c:v>
                      </c:pt>
                      <c:pt idx="10737">
                        <c:v>3.1781828703673956</c:v>
                      </c:pt>
                      <c:pt idx="10738">
                        <c:v>3.1784259259288365</c:v>
                      </c:pt>
                      <c:pt idx="10739">
                        <c:v>3.1786689814830016</c:v>
                      </c:pt>
                      <c:pt idx="10740">
                        <c:v>3.1789120370371666</c:v>
                      </c:pt>
                      <c:pt idx="10741">
                        <c:v>3.1791550925913317</c:v>
                      </c:pt>
                      <c:pt idx="10742">
                        <c:v>3.1793981481454967</c:v>
                      </c:pt>
                      <c:pt idx="10743">
                        <c:v>3.1796412036996617</c:v>
                      </c:pt>
                      <c:pt idx="10744">
                        <c:v>3.1798842592611027</c:v>
                      </c:pt>
                      <c:pt idx="10745">
                        <c:v>3.1801273148152678</c:v>
                      </c:pt>
                      <c:pt idx="10746">
                        <c:v>3.1803703703694328</c:v>
                      </c:pt>
                      <c:pt idx="10747">
                        <c:v>3.1806134259235979</c:v>
                      </c:pt>
                      <c:pt idx="10748">
                        <c:v>3.1808564814777629</c:v>
                      </c:pt>
                      <c:pt idx="10749">
                        <c:v>3.1810995370392039</c:v>
                      </c:pt>
                      <c:pt idx="10750">
                        <c:v>3.1813425925933689</c:v>
                      </c:pt>
                      <c:pt idx="10751">
                        <c:v>3.181585648147534</c:v>
                      </c:pt>
                      <c:pt idx="10752">
                        <c:v>3.181828703701699</c:v>
                      </c:pt>
                      <c:pt idx="10753">
                        <c:v>3.1820717592558641</c:v>
                      </c:pt>
                      <c:pt idx="10754">
                        <c:v>3.182314814817305</c:v>
                      </c:pt>
                      <c:pt idx="10755">
                        <c:v>3.1825578703714701</c:v>
                      </c:pt>
                      <c:pt idx="10756">
                        <c:v>3.1828009259256351</c:v>
                      </c:pt>
                      <c:pt idx="10757">
                        <c:v>3.1830439814798002</c:v>
                      </c:pt>
                      <c:pt idx="10758">
                        <c:v>3.1832870370339652</c:v>
                      </c:pt>
                      <c:pt idx="10759">
                        <c:v>3.1835300925954062</c:v>
                      </c:pt>
                      <c:pt idx="10760">
                        <c:v>3.1837731481495712</c:v>
                      </c:pt>
                      <c:pt idx="10761">
                        <c:v>3.1840162037037363</c:v>
                      </c:pt>
                      <c:pt idx="10762">
                        <c:v>3.1842592592579013</c:v>
                      </c:pt>
                      <c:pt idx="10763">
                        <c:v>3.1845023148120664</c:v>
                      </c:pt>
                      <c:pt idx="10764">
                        <c:v>3.1847453703735074</c:v>
                      </c:pt>
                      <c:pt idx="10765">
                        <c:v>3.1849884259276724</c:v>
                      </c:pt>
                      <c:pt idx="10766">
                        <c:v>3.1852314814818374</c:v>
                      </c:pt>
                      <c:pt idx="10767">
                        <c:v>3.1854745370360025</c:v>
                      </c:pt>
                      <c:pt idx="10768">
                        <c:v>3.1857175925901675</c:v>
                      </c:pt>
                      <c:pt idx="10769">
                        <c:v>3.1859606481443326</c:v>
                      </c:pt>
                      <c:pt idx="10770">
                        <c:v>3.1862037037057735</c:v>
                      </c:pt>
                      <c:pt idx="10771">
                        <c:v>3.1864467592599386</c:v>
                      </c:pt>
                      <c:pt idx="10772">
                        <c:v>3.1866898148141036</c:v>
                      </c:pt>
                      <c:pt idx="10773">
                        <c:v>3.1869328703682687</c:v>
                      </c:pt>
                      <c:pt idx="10774">
                        <c:v>3.1871759259224337</c:v>
                      </c:pt>
                      <c:pt idx="10775">
                        <c:v>3.1874305555533784</c:v>
                      </c:pt>
                      <c:pt idx="10776">
                        <c:v>3.1876736111075434</c:v>
                      </c:pt>
                      <c:pt idx="10777">
                        <c:v>3.1879166666689844</c:v>
                      </c:pt>
                      <c:pt idx="10778">
                        <c:v>3.1881597222231495</c:v>
                      </c:pt>
                      <c:pt idx="10779">
                        <c:v>3.1884027777773145</c:v>
                      </c:pt>
                      <c:pt idx="10780">
                        <c:v>3.1886458333314796</c:v>
                      </c:pt>
                      <c:pt idx="10781">
                        <c:v>3.1888888888856446</c:v>
                      </c:pt>
                      <c:pt idx="10782">
                        <c:v>3.1891319444470856</c:v>
                      </c:pt>
                      <c:pt idx="10783">
                        <c:v>3.1893750000012506</c:v>
                      </c:pt>
                      <c:pt idx="10784">
                        <c:v>3.1896180555554157</c:v>
                      </c:pt>
                      <c:pt idx="10785">
                        <c:v>3.1898611111095807</c:v>
                      </c:pt>
                      <c:pt idx="10786">
                        <c:v>3.1901041666637457</c:v>
                      </c:pt>
                      <c:pt idx="10787">
                        <c:v>3.1903472222251867</c:v>
                      </c:pt>
                      <c:pt idx="10788">
                        <c:v>3.1905902777793518</c:v>
                      </c:pt>
                      <c:pt idx="10789">
                        <c:v>3.1908333333335168</c:v>
                      </c:pt>
                      <c:pt idx="10790">
                        <c:v>3.1910763888876819</c:v>
                      </c:pt>
                      <c:pt idx="10791">
                        <c:v>3.1913194444418469</c:v>
                      </c:pt>
                      <c:pt idx="10792">
                        <c:v>3.1915624999960119</c:v>
                      </c:pt>
                      <c:pt idx="10793">
                        <c:v>3.1918055555574529</c:v>
                      </c:pt>
                      <c:pt idx="10794">
                        <c:v>3.192048611111618</c:v>
                      </c:pt>
                      <c:pt idx="10795">
                        <c:v>3.192291666665783</c:v>
                      </c:pt>
                      <c:pt idx="10796">
                        <c:v>3.1925347222199481</c:v>
                      </c:pt>
                      <c:pt idx="10797">
                        <c:v>3.1927777777741131</c:v>
                      </c:pt>
                      <c:pt idx="10798">
                        <c:v>3.1930208333355541</c:v>
                      </c:pt>
                      <c:pt idx="10799">
                        <c:v>3.1932638888897191</c:v>
                      </c:pt>
                      <c:pt idx="10800">
                        <c:v>3.1935069444438842</c:v>
                      </c:pt>
                      <c:pt idx="10801">
                        <c:v>3.1937499999980492</c:v>
                      </c:pt>
                      <c:pt idx="10802">
                        <c:v>3.1939930555522142</c:v>
                      </c:pt>
                      <c:pt idx="10803">
                        <c:v>3.1942361111136552</c:v>
                      </c:pt>
                      <c:pt idx="10804">
                        <c:v>3.1944791666678203</c:v>
                      </c:pt>
                      <c:pt idx="10805">
                        <c:v>3.1947222222219853</c:v>
                      </c:pt>
                      <c:pt idx="10806">
                        <c:v>3.1949652777761504</c:v>
                      </c:pt>
                      <c:pt idx="10807">
                        <c:v>3.1952083333303154</c:v>
                      </c:pt>
                      <c:pt idx="10808">
                        <c:v>3.1954513888917564</c:v>
                      </c:pt>
                      <c:pt idx="10809">
                        <c:v>3.1956944444459214</c:v>
                      </c:pt>
                      <c:pt idx="10810">
                        <c:v>3.1959375000000865</c:v>
                      </c:pt>
                      <c:pt idx="10811">
                        <c:v>3.1961805555542515</c:v>
                      </c:pt>
                      <c:pt idx="10812">
                        <c:v>3.1964236111084166</c:v>
                      </c:pt>
                      <c:pt idx="10813">
                        <c:v>3.1966666666625816</c:v>
                      </c:pt>
                      <c:pt idx="10814">
                        <c:v>3.1969097222240226</c:v>
                      </c:pt>
                      <c:pt idx="10815">
                        <c:v>3.1971527777781876</c:v>
                      </c:pt>
                      <c:pt idx="10816">
                        <c:v>3.1973958333323527</c:v>
                      </c:pt>
                      <c:pt idx="10817">
                        <c:v>3.1976388888865177</c:v>
                      </c:pt>
                      <c:pt idx="10818">
                        <c:v>3.1978819444406827</c:v>
                      </c:pt>
                      <c:pt idx="10819">
                        <c:v>3.1981250000021237</c:v>
                      </c:pt>
                      <c:pt idx="10820">
                        <c:v>3.1983680555562888</c:v>
                      </c:pt>
                      <c:pt idx="10821">
                        <c:v>3.1986111111104538</c:v>
                      </c:pt>
                      <c:pt idx="10822">
                        <c:v>3.1988541666646189</c:v>
                      </c:pt>
                      <c:pt idx="10823">
                        <c:v>3.1990972222187839</c:v>
                      </c:pt>
                      <c:pt idx="10824">
                        <c:v>3.1993518518497286</c:v>
                      </c:pt>
                      <c:pt idx="10825">
                        <c:v>3.1995949074038936</c:v>
                      </c:pt>
                      <c:pt idx="10826">
                        <c:v>3.1998379629653346</c:v>
                      </c:pt>
                      <c:pt idx="10827">
                        <c:v>3.2000810185194997</c:v>
                      </c:pt>
                      <c:pt idx="10828">
                        <c:v>3.2003240740736647</c:v>
                      </c:pt>
                      <c:pt idx="10829">
                        <c:v>3.2005671296278297</c:v>
                      </c:pt>
                      <c:pt idx="10830">
                        <c:v>3.2008101851819948</c:v>
                      </c:pt>
                      <c:pt idx="10831">
                        <c:v>3.2010532407434358</c:v>
                      </c:pt>
                      <c:pt idx="10832">
                        <c:v>3.2012962962976008</c:v>
                      </c:pt>
                      <c:pt idx="10833">
                        <c:v>3.2015393518517659</c:v>
                      </c:pt>
                      <c:pt idx="10834">
                        <c:v>3.2017824074059309</c:v>
                      </c:pt>
                      <c:pt idx="10835">
                        <c:v>3.2020254629600959</c:v>
                      </c:pt>
                      <c:pt idx="10836">
                        <c:v>3.2022685185215369</c:v>
                      </c:pt>
                      <c:pt idx="10837">
                        <c:v>3.202511574075702</c:v>
                      </c:pt>
                      <c:pt idx="10838">
                        <c:v>3.202754629629867</c:v>
                      </c:pt>
                      <c:pt idx="10839">
                        <c:v>3.2029976851840321</c:v>
                      </c:pt>
                      <c:pt idx="10840">
                        <c:v>3.2032407407381971</c:v>
                      </c:pt>
                      <c:pt idx="10841">
                        <c:v>3.2034837962923621</c:v>
                      </c:pt>
                      <c:pt idx="10842">
                        <c:v>3.2037268518538031</c:v>
                      </c:pt>
                      <c:pt idx="10843">
                        <c:v>3.2039699074079682</c:v>
                      </c:pt>
                      <c:pt idx="10844">
                        <c:v>3.2042129629621332</c:v>
                      </c:pt>
                      <c:pt idx="10845">
                        <c:v>3.2044560185162982</c:v>
                      </c:pt>
                      <c:pt idx="10846">
                        <c:v>3.2046990740704633</c:v>
                      </c:pt>
                      <c:pt idx="10847">
                        <c:v>3.2049421296319043</c:v>
                      </c:pt>
                      <c:pt idx="10848">
                        <c:v>3.2051851851860693</c:v>
                      </c:pt>
                      <c:pt idx="10849">
                        <c:v>3.2054282407402344</c:v>
                      </c:pt>
                      <c:pt idx="10850">
                        <c:v>3.2056712962943994</c:v>
                      </c:pt>
                      <c:pt idx="10851">
                        <c:v>3.2059143518485644</c:v>
                      </c:pt>
                      <c:pt idx="10852">
                        <c:v>3.2061574074100054</c:v>
                      </c:pt>
                      <c:pt idx="10853">
                        <c:v>3.2064004629641705</c:v>
                      </c:pt>
                      <c:pt idx="10854">
                        <c:v>3.2066435185183355</c:v>
                      </c:pt>
                      <c:pt idx="10855">
                        <c:v>3.2068865740725006</c:v>
                      </c:pt>
                      <c:pt idx="10856">
                        <c:v>3.2071296296266656</c:v>
                      </c:pt>
                      <c:pt idx="10857">
                        <c:v>3.2073726851881066</c:v>
                      </c:pt>
                      <c:pt idx="10858">
                        <c:v>3.2076157407422716</c:v>
                      </c:pt>
                      <c:pt idx="10859">
                        <c:v>3.2078587962964367</c:v>
                      </c:pt>
                      <c:pt idx="10860">
                        <c:v>3.2081018518506017</c:v>
                      </c:pt>
                      <c:pt idx="10861">
                        <c:v>3.2083449074047667</c:v>
                      </c:pt>
                      <c:pt idx="10862">
                        <c:v>3.2085879629589318</c:v>
                      </c:pt>
                      <c:pt idx="10863">
                        <c:v>3.2088310185203728</c:v>
                      </c:pt>
                      <c:pt idx="10864">
                        <c:v>3.2090740740745378</c:v>
                      </c:pt>
                      <c:pt idx="10865">
                        <c:v>3.2093171296287029</c:v>
                      </c:pt>
                      <c:pt idx="10866">
                        <c:v>3.2095601851828679</c:v>
                      </c:pt>
                      <c:pt idx="10867">
                        <c:v>3.2098032407370329</c:v>
                      </c:pt>
                      <c:pt idx="10868">
                        <c:v>3.2100462962984739</c:v>
                      </c:pt>
                      <c:pt idx="10869">
                        <c:v>3.210289351852639</c:v>
                      </c:pt>
                      <c:pt idx="10870">
                        <c:v>3.210532407406804</c:v>
                      </c:pt>
                      <c:pt idx="10871">
                        <c:v>3.2107754629609691</c:v>
                      </c:pt>
                      <c:pt idx="10872">
                        <c:v>3.2110300925919137</c:v>
                      </c:pt>
                      <c:pt idx="10873">
                        <c:v>3.2112731481460788</c:v>
                      </c:pt>
                      <c:pt idx="10874">
                        <c:v>3.2115162037002438</c:v>
                      </c:pt>
                      <c:pt idx="10875">
                        <c:v>3.2117592592616848</c:v>
                      </c:pt>
                      <c:pt idx="10876">
                        <c:v>3.2120023148158499</c:v>
                      </c:pt>
                      <c:pt idx="10877">
                        <c:v>3.2122453703700149</c:v>
                      </c:pt>
                      <c:pt idx="10878">
                        <c:v>3.2124884259241799</c:v>
                      </c:pt>
                      <c:pt idx="10879">
                        <c:v>3.212731481478345</c:v>
                      </c:pt>
                      <c:pt idx="10880">
                        <c:v>3.212974537039786</c:v>
                      </c:pt>
                      <c:pt idx="10881">
                        <c:v>3.213217592593951</c:v>
                      </c:pt>
                      <c:pt idx="10882">
                        <c:v>3.2134606481481161</c:v>
                      </c:pt>
                      <c:pt idx="10883">
                        <c:v>3.2137037037022811</c:v>
                      </c:pt>
                      <c:pt idx="10884">
                        <c:v>3.2139467592564461</c:v>
                      </c:pt>
                      <c:pt idx="10885">
                        <c:v>3.2141898148178871</c:v>
                      </c:pt>
                      <c:pt idx="10886">
                        <c:v>3.2144328703720522</c:v>
                      </c:pt>
                      <c:pt idx="10887">
                        <c:v>3.2146759259262172</c:v>
                      </c:pt>
                      <c:pt idx="10888">
                        <c:v>3.2149189814803822</c:v>
                      </c:pt>
                      <c:pt idx="10889">
                        <c:v>3.2151620370345473</c:v>
                      </c:pt>
                      <c:pt idx="10890">
                        <c:v>3.2154050925887123</c:v>
                      </c:pt>
                      <c:pt idx="10891">
                        <c:v>3.2156481481501533</c:v>
                      </c:pt>
                      <c:pt idx="10892">
                        <c:v>3.2158912037043184</c:v>
                      </c:pt>
                      <c:pt idx="10893">
                        <c:v>3.2161342592584834</c:v>
                      </c:pt>
                      <c:pt idx="10894">
                        <c:v>3.2163773148126484</c:v>
                      </c:pt>
                      <c:pt idx="10895">
                        <c:v>3.2166203703668135</c:v>
                      </c:pt>
                      <c:pt idx="10896">
                        <c:v>3.2168634259282545</c:v>
                      </c:pt>
                      <c:pt idx="10897">
                        <c:v>3.2171064814824195</c:v>
                      </c:pt>
                      <c:pt idx="10898">
                        <c:v>3.2173495370365846</c:v>
                      </c:pt>
                      <c:pt idx="10899">
                        <c:v>3.2175925925907496</c:v>
                      </c:pt>
                      <c:pt idx="10900">
                        <c:v>3.2178356481449146</c:v>
                      </c:pt>
                      <c:pt idx="10901">
                        <c:v>3.2180787037063556</c:v>
                      </c:pt>
                      <c:pt idx="10902">
                        <c:v>3.2183217592605207</c:v>
                      </c:pt>
                      <c:pt idx="10903">
                        <c:v>3.2185648148146857</c:v>
                      </c:pt>
                      <c:pt idx="10904">
                        <c:v>3.2188078703688507</c:v>
                      </c:pt>
                      <c:pt idx="10905">
                        <c:v>3.2190509259230158</c:v>
                      </c:pt>
                      <c:pt idx="10906">
                        <c:v>3.2192939814844568</c:v>
                      </c:pt>
                      <c:pt idx="10907">
                        <c:v>3.2195370370386218</c:v>
                      </c:pt>
                      <c:pt idx="10908">
                        <c:v>3.2197800925927869</c:v>
                      </c:pt>
                      <c:pt idx="10909">
                        <c:v>3.2200231481469519</c:v>
                      </c:pt>
                      <c:pt idx="10910">
                        <c:v>3.2202662037011169</c:v>
                      </c:pt>
                      <c:pt idx="10911">
                        <c:v>3.220509259255282</c:v>
                      </c:pt>
                      <c:pt idx="10912">
                        <c:v>3.220752314816723</c:v>
                      </c:pt>
                      <c:pt idx="10913">
                        <c:v>3.220995370370888</c:v>
                      </c:pt>
                      <c:pt idx="10914">
                        <c:v>3.2212384259250531</c:v>
                      </c:pt>
                      <c:pt idx="10915">
                        <c:v>3.2214814814792181</c:v>
                      </c:pt>
                      <c:pt idx="10916">
                        <c:v>3.2217245370333831</c:v>
                      </c:pt>
                      <c:pt idx="10917">
                        <c:v>3.2219675925948241</c:v>
                      </c:pt>
                      <c:pt idx="10918">
                        <c:v>3.2222106481489892</c:v>
                      </c:pt>
                      <c:pt idx="10919">
                        <c:v>3.2224537037031542</c:v>
                      </c:pt>
                      <c:pt idx="10920">
                        <c:v>3.2227083333340989</c:v>
                      </c:pt>
                      <c:pt idx="10921">
                        <c:v>3.2229513888882639</c:v>
                      </c:pt>
                      <c:pt idx="10922">
                        <c:v>3.223194444442429</c:v>
                      </c:pt>
                      <c:pt idx="10923">
                        <c:v>3.223437499996594</c:v>
                      </c:pt>
                      <c:pt idx="10924">
                        <c:v>3.223680555558035</c:v>
                      </c:pt>
                      <c:pt idx="10925">
                        <c:v>3.2239236111122</c:v>
                      </c:pt>
                      <c:pt idx="10926">
                        <c:v>3.2241666666663651</c:v>
                      </c:pt>
                      <c:pt idx="10927">
                        <c:v>3.2244097222205301</c:v>
                      </c:pt>
                      <c:pt idx="10928">
                        <c:v>3.2246527777746952</c:v>
                      </c:pt>
                      <c:pt idx="10929">
                        <c:v>3.2248958333361362</c:v>
                      </c:pt>
                      <c:pt idx="10930">
                        <c:v>3.2251388888903012</c:v>
                      </c:pt>
                      <c:pt idx="10931">
                        <c:v>3.2253819444444662</c:v>
                      </c:pt>
                      <c:pt idx="10932">
                        <c:v>3.2256249999986313</c:v>
                      </c:pt>
                      <c:pt idx="10933">
                        <c:v>3.2258680555527963</c:v>
                      </c:pt>
                      <c:pt idx="10934">
                        <c:v>3.2261111111142373</c:v>
                      </c:pt>
                      <c:pt idx="10935">
                        <c:v>3.2263541666684024</c:v>
                      </c:pt>
                      <c:pt idx="10936">
                        <c:v>3.2265972222225674</c:v>
                      </c:pt>
                      <c:pt idx="10937">
                        <c:v>3.2268402777767324</c:v>
                      </c:pt>
                      <c:pt idx="10938">
                        <c:v>3.2270833333308975</c:v>
                      </c:pt>
                      <c:pt idx="10939">
                        <c:v>3.2273263888850625</c:v>
                      </c:pt>
                      <c:pt idx="10940">
                        <c:v>3.2275694444465035</c:v>
                      </c:pt>
                      <c:pt idx="10941">
                        <c:v>3.2278125000006685</c:v>
                      </c:pt>
                      <c:pt idx="10942">
                        <c:v>3.2280555555548336</c:v>
                      </c:pt>
                      <c:pt idx="10943">
                        <c:v>3.2282986111089986</c:v>
                      </c:pt>
                      <c:pt idx="10944">
                        <c:v>3.2285416666631637</c:v>
                      </c:pt>
                      <c:pt idx="10945">
                        <c:v>3.2287847222246047</c:v>
                      </c:pt>
                      <c:pt idx="10946">
                        <c:v>3.2290277777787697</c:v>
                      </c:pt>
                      <c:pt idx="10947">
                        <c:v>3.2292708333329347</c:v>
                      </c:pt>
                      <c:pt idx="10948">
                        <c:v>3.2295138888870998</c:v>
                      </c:pt>
                      <c:pt idx="10949">
                        <c:v>3.2297569444412648</c:v>
                      </c:pt>
                      <c:pt idx="10950">
                        <c:v>3.2300000000027058</c:v>
                      </c:pt>
                      <c:pt idx="10951">
                        <c:v>3.2302430555568709</c:v>
                      </c:pt>
                      <c:pt idx="10952">
                        <c:v>3.2304861111110359</c:v>
                      </c:pt>
                      <c:pt idx="10953">
                        <c:v>3.2307291666652009</c:v>
                      </c:pt>
                      <c:pt idx="10954">
                        <c:v>3.230972222219366</c:v>
                      </c:pt>
                      <c:pt idx="10955">
                        <c:v>3.231215277780807</c:v>
                      </c:pt>
                      <c:pt idx="10956">
                        <c:v>3.231458333334972</c:v>
                      </c:pt>
                      <c:pt idx="10957">
                        <c:v>3.231701388889137</c:v>
                      </c:pt>
                      <c:pt idx="10958">
                        <c:v>3.2319444444433021</c:v>
                      </c:pt>
                      <c:pt idx="10959">
                        <c:v>3.2321874999974671</c:v>
                      </c:pt>
                      <c:pt idx="10960">
                        <c:v>3.2324305555516322</c:v>
                      </c:pt>
                      <c:pt idx="10961">
                        <c:v>3.2326736111130732</c:v>
                      </c:pt>
                      <c:pt idx="10962">
                        <c:v>3.2329166666672382</c:v>
                      </c:pt>
                      <c:pt idx="10963">
                        <c:v>3.2331597222214032</c:v>
                      </c:pt>
                      <c:pt idx="10964">
                        <c:v>3.2334027777755683</c:v>
                      </c:pt>
                      <c:pt idx="10965">
                        <c:v>3.2336458333297333</c:v>
                      </c:pt>
                      <c:pt idx="10966">
                        <c:v>3.2338888888911743</c:v>
                      </c:pt>
                      <c:pt idx="10967">
                        <c:v>3.2341319444453394</c:v>
                      </c:pt>
                      <c:pt idx="10968">
                        <c:v>3.2343749999995044</c:v>
                      </c:pt>
                      <c:pt idx="10969">
                        <c:v>3.2346296296304491</c:v>
                      </c:pt>
                      <c:pt idx="10970">
                        <c:v>3.2348726851846141</c:v>
                      </c:pt>
                      <c:pt idx="10971">
                        <c:v>3.2351157407387792</c:v>
                      </c:pt>
                      <c:pt idx="10972">
                        <c:v>3.2353587962929442</c:v>
                      </c:pt>
                      <c:pt idx="10973">
                        <c:v>3.2356018518543852</c:v>
                      </c:pt>
                      <c:pt idx="10974">
                        <c:v>3.2358449074085502</c:v>
                      </c:pt>
                      <c:pt idx="10975">
                        <c:v>3.2360879629627153</c:v>
                      </c:pt>
                      <c:pt idx="10976">
                        <c:v>3.2363310185168803</c:v>
                      </c:pt>
                      <c:pt idx="10977">
                        <c:v>3.2365740740710454</c:v>
                      </c:pt>
                      <c:pt idx="10978">
                        <c:v>3.2368171296324864</c:v>
                      </c:pt>
                      <c:pt idx="10979">
                        <c:v>3.2370601851866514</c:v>
                      </c:pt>
                      <c:pt idx="10980">
                        <c:v>3.2373032407408164</c:v>
                      </c:pt>
                      <c:pt idx="10981">
                        <c:v>3.2375462962949815</c:v>
                      </c:pt>
                      <c:pt idx="10982">
                        <c:v>3.2377893518491465</c:v>
                      </c:pt>
                      <c:pt idx="10983">
                        <c:v>3.2380324074033116</c:v>
                      </c:pt>
                      <c:pt idx="10984">
                        <c:v>3.2382754629647525</c:v>
                      </c:pt>
                      <c:pt idx="10985">
                        <c:v>3.2385185185189176</c:v>
                      </c:pt>
                      <c:pt idx="10986">
                        <c:v>3.2387615740730826</c:v>
                      </c:pt>
                      <c:pt idx="10987">
                        <c:v>3.2390046296272477</c:v>
                      </c:pt>
                      <c:pt idx="10988">
                        <c:v>3.2392476851814127</c:v>
                      </c:pt>
                      <c:pt idx="10989">
                        <c:v>3.2394907407428537</c:v>
                      </c:pt>
                      <c:pt idx="10990">
                        <c:v>3.2397337962970187</c:v>
                      </c:pt>
                      <c:pt idx="10991">
                        <c:v>3.2399768518511838</c:v>
                      </c:pt>
                      <c:pt idx="10992">
                        <c:v>3.2402199074053488</c:v>
                      </c:pt>
                      <c:pt idx="10993">
                        <c:v>3.2404629629595139</c:v>
                      </c:pt>
                      <c:pt idx="10994">
                        <c:v>3.2407060185209549</c:v>
                      </c:pt>
                      <c:pt idx="10995">
                        <c:v>3.2409490740751199</c:v>
                      </c:pt>
                      <c:pt idx="10996">
                        <c:v>3.2411921296292849</c:v>
                      </c:pt>
                      <c:pt idx="10997">
                        <c:v>3.24143518518345</c:v>
                      </c:pt>
                      <c:pt idx="10998">
                        <c:v>3.241678240737615</c:v>
                      </c:pt>
                      <c:pt idx="10999">
                        <c:v>3.241921296299056</c:v>
                      </c:pt>
                      <c:pt idx="11000">
                        <c:v>3.242164351853221</c:v>
                      </c:pt>
                      <c:pt idx="11001">
                        <c:v>3.2424074074073861</c:v>
                      </c:pt>
                      <c:pt idx="11002">
                        <c:v>3.2426504629615511</c:v>
                      </c:pt>
                      <c:pt idx="11003">
                        <c:v>3.2428935185157162</c:v>
                      </c:pt>
                      <c:pt idx="11004">
                        <c:v>3.2431365740771572</c:v>
                      </c:pt>
                      <c:pt idx="11005">
                        <c:v>3.2433796296313222</c:v>
                      </c:pt>
                      <c:pt idx="11006">
                        <c:v>3.2436226851854872</c:v>
                      </c:pt>
                      <c:pt idx="11007">
                        <c:v>3.2438657407396523</c:v>
                      </c:pt>
                      <c:pt idx="11008">
                        <c:v>3.2441087962938173</c:v>
                      </c:pt>
                      <c:pt idx="11009">
                        <c:v>3.2443518518479824</c:v>
                      </c:pt>
                      <c:pt idx="11010">
                        <c:v>3.2445949074094234</c:v>
                      </c:pt>
                      <c:pt idx="11011">
                        <c:v>3.2448379629635884</c:v>
                      </c:pt>
                      <c:pt idx="11012">
                        <c:v>3.2450810185177534</c:v>
                      </c:pt>
                      <c:pt idx="11013">
                        <c:v>3.2453240740719185</c:v>
                      </c:pt>
                      <c:pt idx="11014">
                        <c:v>3.2455671296260835</c:v>
                      </c:pt>
                      <c:pt idx="11015">
                        <c:v>3.2458101851875245</c:v>
                      </c:pt>
                      <c:pt idx="11016">
                        <c:v>3.2460532407416895</c:v>
                      </c:pt>
                      <c:pt idx="11017">
                        <c:v>3.2463078703726342</c:v>
                      </c:pt>
                      <c:pt idx="11018">
                        <c:v>3.2465509259267993</c:v>
                      </c:pt>
                      <c:pt idx="11019">
                        <c:v>3.2467939814809643</c:v>
                      </c:pt>
                      <c:pt idx="11020">
                        <c:v>3.2470370370351294</c:v>
                      </c:pt>
                      <c:pt idx="11021">
                        <c:v>3.2472800925892944</c:v>
                      </c:pt>
                      <c:pt idx="11022">
                        <c:v>3.2475231481507354</c:v>
                      </c:pt>
                      <c:pt idx="11023">
                        <c:v>3.2477662037049004</c:v>
                      </c:pt>
                      <c:pt idx="11024">
                        <c:v>3.2480092592590655</c:v>
                      </c:pt>
                      <c:pt idx="11025">
                        <c:v>3.2482523148132305</c:v>
                      </c:pt>
                      <c:pt idx="11026">
                        <c:v>3.2484953703673956</c:v>
                      </c:pt>
                      <c:pt idx="11027">
                        <c:v>3.2487384259288365</c:v>
                      </c:pt>
                      <c:pt idx="11028">
                        <c:v>3.2489814814830016</c:v>
                      </c:pt>
                      <c:pt idx="11029">
                        <c:v>3.2492245370371666</c:v>
                      </c:pt>
                      <c:pt idx="11030">
                        <c:v>3.2494675925913317</c:v>
                      </c:pt>
                      <c:pt idx="11031">
                        <c:v>3.2497106481454967</c:v>
                      </c:pt>
                      <c:pt idx="11032">
                        <c:v>3.2499537036996617</c:v>
                      </c:pt>
                      <c:pt idx="11033">
                        <c:v>3.2501967592611027</c:v>
                      </c:pt>
                      <c:pt idx="11034">
                        <c:v>3.2504398148152678</c:v>
                      </c:pt>
                      <c:pt idx="11035">
                        <c:v>3.2506828703694328</c:v>
                      </c:pt>
                      <c:pt idx="11036">
                        <c:v>3.2509259259235979</c:v>
                      </c:pt>
                      <c:pt idx="11037">
                        <c:v>3.2511689814777629</c:v>
                      </c:pt>
                      <c:pt idx="11038">
                        <c:v>3.2514120370392039</c:v>
                      </c:pt>
                      <c:pt idx="11039">
                        <c:v>3.2516550925933689</c:v>
                      </c:pt>
                      <c:pt idx="11040">
                        <c:v>3.251898148147534</c:v>
                      </c:pt>
                      <c:pt idx="11041">
                        <c:v>3.252141203701699</c:v>
                      </c:pt>
                      <c:pt idx="11042">
                        <c:v>3.2523842592558641</c:v>
                      </c:pt>
                      <c:pt idx="11043">
                        <c:v>3.252627314817305</c:v>
                      </c:pt>
                      <c:pt idx="11044">
                        <c:v>3.2528703703714701</c:v>
                      </c:pt>
                      <c:pt idx="11045">
                        <c:v>3.2531134259256351</c:v>
                      </c:pt>
                      <c:pt idx="11046">
                        <c:v>3.2533564814798002</c:v>
                      </c:pt>
                      <c:pt idx="11047">
                        <c:v>3.2535995370339652</c:v>
                      </c:pt>
                      <c:pt idx="11048">
                        <c:v>3.2538425925954062</c:v>
                      </c:pt>
                      <c:pt idx="11049">
                        <c:v>3.2540856481495712</c:v>
                      </c:pt>
                      <c:pt idx="11050">
                        <c:v>3.2543287037037363</c:v>
                      </c:pt>
                      <c:pt idx="11051">
                        <c:v>3.2545717592579013</c:v>
                      </c:pt>
                      <c:pt idx="11052">
                        <c:v>3.2548148148120664</c:v>
                      </c:pt>
                      <c:pt idx="11053">
                        <c:v>3.2550578703735074</c:v>
                      </c:pt>
                      <c:pt idx="11054">
                        <c:v>3.2553009259276724</c:v>
                      </c:pt>
                      <c:pt idx="11055">
                        <c:v>3.2555439814818374</c:v>
                      </c:pt>
                      <c:pt idx="11056">
                        <c:v>3.2557870370360025</c:v>
                      </c:pt>
                      <c:pt idx="11057">
                        <c:v>3.2560300925901675</c:v>
                      </c:pt>
                      <c:pt idx="11058">
                        <c:v>3.2562731481443326</c:v>
                      </c:pt>
                      <c:pt idx="11059">
                        <c:v>3.2565162037057735</c:v>
                      </c:pt>
                      <c:pt idx="11060">
                        <c:v>3.2567592592599386</c:v>
                      </c:pt>
                      <c:pt idx="11061">
                        <c:v>3.2570023148141036</c:v>
                      </c:pt>
                      <c:pt idx="11062">
                        <c:v>3.2572453703682687</c:v>
                      </c:pt>
                      <c:pt idx="11063">
                        <c:v>3.2574884259224337</c:v>
                      </c:pt>
                      <c:pt idx="11064">
                        <c:v>3.2577314814838747</c:v>
                      </c:pt>
                      <c:pt idx="11065">
                        <c:v>3.2579745370380397</c:v>
                      </c:pt>
                      <c:pt idx="11066">
                        <c:v>3.2582291666689844</c:v>
                      </c:pt>
                      <c:pt idx="11067">
                        <c:v>3.2584722222231495</c:v>
                      </c:pt>
                      <c:pt idx="11068">
                        <c:v>3.2587152777773145</c:v>
                      </c:pt>
                      <c:pt idx="11069">
                        <c:v>3.2589583333314796</c:v>
                      </c:pt>
                      <c:pt idx="11070">
                        <c:v>3.2592013888856446</c:v>
                      </c:pt>
                      <c:pt idx="11071">
                        <c:v>3.2594444444470856</c:v>
                      </c:pt>
                      <c:pt idx="11072">
                        <c:v>3.2596875000012506</c:v>
                      </c:pt>
                      <c:pt idx="11073">
                        <c:v>3.2599305555554157</c:v>
                      </c:pt>
                      <c:pt idx="11074">
                        <c:v>3.2601736111095807</c:v>
                      </c:pt>
                      <c:pt idx="11075">
                        <c:v>3.2604166666637457</c:v>
                      </c:pt>
                      <c:pt idx="11076">
                        <c:v>3.2606597222251867</c:v>
                      </c:pt>
                      <c:pt idx="11077">
                        <c:v>3.2609027777793518</c:v>
                      </c:pt>
                      <c:pt idx="11078">
                        <c:v>3.2611458333335168</c:v>
                      </c:pt>
                      <c:pt idx="11079">
                        <c:v>3.2613888888876819</c:v>
                      </c:pt>
                      <c:pt idx="11080">
                        <c:v>3.2616319444418469</c:v>
                      </c:pt>
                      <c:pt idx="11081">
                        <c:v>3.2618749999960119</c:v>
                      </c:pt>
                      <c:pt idx="11082">
                        <c:v>3.2621180555574529</c:v>
                      </c:pt>
                      <c:pt idx="11083">
                        <c:v>3.262361111111618</c:v>
                      </c:pt>
                      <c:pt idx="11084">
                        <c:v>3.262604166665783</c:v>
                      </c:pt>
                      <c:pt idx="11085">
                        <c:v>3.2628472222199481</c:v>
                      </c:pt>
                      <c:pt idx="11086">
                        <c:v>3.2630902777741131</c:v>
                      </c:pt>
                      <c:pt idx="11087">
                        <c:v>3.2633333333355541</c:v>
                      </c:pt>
                      <c:pt idx="11088">
                        <c:v>3.2635763888897191</c:v>
                      </c:pt>
                      <c:pt idx="11089">
                        <c:v>3.2638194444438842</c:v>
                      </c:pt>
                      <c:pt idx="11090">
                        <c:v>3.2640624999980492</c:v>
                      </c:pt>
                      <c:pt idx="11091">
                        <c:v>3.2643055555522142</c:v>
                      </c:pt>
                      <c:pt idx="11092">
                        <c:v>3.2645486111136552</c:v>
                      </c:pt>
                      <c:pt idx="11093">
                        <c:v>3.2647916666678203</c:v>
                      </c:pt>
                      <c:pt idx="11094">
                        <c:v>3.2650347222219853</c:v>
                      </c:pt>
                      <c:pt idx="11095">
                        <c:v>3.2652777777761504</c:v>
                      </c:pt>
                      <c:pt idx="11096">
                        <c:v>3.2655208333303154</c:v>
                      </c:pt>
                      <c:pt idx="11097">
                        <c:v>3.2657638888917564</c:v>
                      </c:pt>
                      <c:pt idx="11098">
                        <c:v>3.2660069444459214</c:v>
                      </c:pt>
                      <c:pt idx="11099">
                        <c:v>3.2662500000000865</c:v>
                      </c:pt>
                      <c:pt idx="11100">
                        <c:v>3.2664930555542515</c:v>
                      </c:pt>
                      <c:pt idx="11101">
                        <c:v>3.2667361111084166</c:v>
                      </c:pt>
                      <c:pt idx="11102">
                        <c:v>3.2669791666625816</c:v>
                      </c:pt>
                      <c:pt idx="11103">
                        <c:v>3.2672222222240226</c:v>
                      </c:pt>
                      <c:pt idx="11104">
                        <c:v>3.2674652777781876</c:v>
                      </c:pt>
                      <c:pt idx="11105">
                        <c:v>3.2677083333323527</c:v>
                      </c:pt>
                      <c:pt idx="11106">
                        <c:v>3.2679513888865177</c:v>
                      </c:pt>
                      <c:pt idx="11107">
                        <c:v>3.2681944444406827</c:v>
                      </c:pt>
                      <c:pt idx="11108">
                        <c:v>3.2684375000021237</c:v>
                      </c:pt>
                      <c:pt idx="11109">
                        <c:v>3.2686805555562888</c:v>
                      </c:pt>
                      <c:pt idx="11110">
                        <c:v>3.2689236111104538</c:v>
                      </c:pt>
                      <c:pt idx="11111">
                        <c:v>3.2691666666646189</c:v>
                      </c:pt>
                      <c:pt idx="11112">
                        <c:v>3.2694097222187839</c:v>
                      </c:pt>
                      <c:pt idx="11113">
                        <c:v>3.2696527777802249</c:v>
                      </c:pt>
                      <c:pt idx="11114">
                        <c:v>3.2699074074038936</c:v>
                      </c:pt>
                      <c:pt idx="11115">
                        <c:v>3.2701504629653346</c:v>
                      </c:pt>
                      <c:pt idx="11116">
                        <c:v>3.2703935185194997</c:v>
                      </c:pt>
                      <c:pt idx="11117">
                        <c:v>3.2706365740736647</c:v>
                      </c:pt>
                      <c:pt idx="11118">
                        <c:v>3.2708796296278297</c:v>
                      </c:pt>
                      <c:pt idx="11119">
                        <c:v>3.2711226851819948</c:v>
                      </c:pt>
                      <c:pt idx="11120">
                        <c:v>3.2713657407434358</c:v>
                      </c:pt>
                      <c:pt idx="11121">
                        <c:v>3.2716087962976008</c:v>
                      </c:pt>
                      <c:pt idx="11122">
                        <c:v>3.2718518518517659</c:v>
                      </c:pt>
                      <c:pt idx="11123">
                        <c:v>3.2720949074059309</c:v>
                      </c:pt>
                      <c:pt idx="11124">
                        <c:v>3.2723379629600959</c:v>
                      </c:pt>
                      <c:pt idx="11125">
                        <c:v>3.2725810185215369</c:v>
                      </c:pt>
                      <c:pt idx="11126">
                        <c:v>3.272824074075702</c:v>
                      </c:pt>
                      <c:pt idx="11127">
                        <c:v>3.273067129629867</c:v>
                      </c:pt>
                      <c:pt idx="11128">
                        <c:v>3.2733101851840321</c:v>
                      </c:pt>
                      <c:pt idx="11129">
                        <c:v>3.2735532407381971</c:v>
                      </c:pt>
                      <c:pt idx="11130">
                        <c:v>3.2737962962923621</c:v>
                      </c:pt>
                      <c:pt idx="11131">
                        <c:v>3.2740393518538031</c:v>
                      </c:pt>
                      <c:pt idx="11132">
                        <c:v>3.2742824074079682</c:v>
                      </c:pt>
                      <c:pt idx="11133">
                        <c:v>3.2745254629621332</c:v>
                      </c:pt>
                      <c:pt idx="11134">
                        <c:v>3.2747685185162982</c:v>
                      </c:pt>
                      <c:pt idx="11135">
                        <c:v>3.2750115740704633</c:v>
                      </c:pt>
                      <c:pt idx="11136">
                        <c:v>3.2752546296319043</c:v>
                      </c:pt>
                      <c:pt idx="11137">
                        <c:v>3.2754976851860693</c:v>
                      </c:pt>
                      <c:pt idx="11138">
                        <c:v>3.2757407407402344</c:v>
                      </c:pt>
                      <c:pt idx="11139">
                        <c:v>3.2759837962943994</c:v>
                      </c:pt>
                      <c:pt idx="11140">
                        <c:v>3.2762268518485644</c:v>
                      </c:pt>
                      <c:pt idx="11141">
                        <c:v>3.2764699074100054</c:v>
                      </c:pt>
                      <c:pt idx="11142">
                        <c:v>3.2767129629641705</c:v>
                      </c:pt>
                      <c:pt idx="11143">
                        <c:v>3.2769560185183355</c:v>
                      </c:pt>
                      <c:pt idx="11144">
                        <c:v>3.2771990740725006</c:v>
                      </c:pt>
                      <c:pt idx="11145">
                        <c:v>3.2774421296266656</c:v>
                      </c:pt>
                      <c:pt idx="11146">
                        <c:v>3.2776851851881066</c:v>
                      </c:pt>
                      <c:pt idx="11147">
                        <c:v>3.2779282407422716</c:v>
                      </c:pt>
                      <c:pt idx="11148">
                        <c:v>3.2781712962964367</c:v>
                      </c:pt>
                      <c:pt idx="11149">
                        <c:v>3.2784143518506017</c:v>
                      </c:pt>
                      <c:pt idx="11150">
                        <c:v>3.2786574074047667</c:v>
                      </c:pt>
                      <c:pt idx="11151">
                        <c:v>3.2789004629589318</c:v>
                      </c:pt>
                      <c:pt idx="11152">
                        <c:v>3.2791435185203728</c:v>
                      </c:pt>
                      <c:pt idx="11153">
                        <c:v>3.2793865740745378</c:v>
                      </c:pt>
                      <c:pt idx="11154">
                        <c:v>3.2796296296287029</c:v>
                      </c:pt>
                      <c:pt idx="11155">
                        <c:v>3.2798726851828679</c:v>
                      </c:pt>
                      <c:pt idx="11156">
                        <c:v>3.2801157407370329</c:v>
                      </c:pt>
                      <c:pt idx="11157">
                        <c:v>3.2803587962984739</c:v>
                      </c:pt>
                      <c:pt idx="11158">
                        <c:v>3.280601851852639</c:v>
                      </c:pt>
                      <c:pt idx="11159">
                        <c:v>3.280844907406804</c:v>
                      </c:pt>
                      <c:pt idx="11160">
                        <c:v>3.2810879629609691</c:v>
                      </c:pt>
                      <c:pt idx="11161">
                        <c:v>3.2813310185151341</c:v>
                      </c:pt>
                      <c:pt idx="11162">
                        <c:v>3.2815856481460788</c:v>
                      </c:pt>
                      <c:pt idx="11163">
                        <c:v>3.2818287037002438</c:v>
                      </c:pt>
                      <c:pt idx="11164">
                        <c:v>3.2820717592616848</c:v>
                      </c:pt>
                      <c:pt idx="11165">
                        <c:v>3.2823148148158499</c:v>
                      </c:pt>
                      <c:pt idx="11166">
                        <c:v>3.2825578703700149</c:v>
                      </c:pt>
                      <c:pt idx="11167">
                        <c:v>3.2828009259241799</c:v>
                      </c:pt>
                      <c:pt idx="11168">
                        <c:v>3.283043981478345</c:v>
                      </c:pt>
                      <c:pt idx="11169">
                        <c:v>3.283287037039786</c:v>
                      </c:pt>
                      <c:pt idx="11170">
                        <c:v>3.283530092593951</c:v>
                      </c:pt>
                      <c:pt idx="11171">
                        <c:v>3.2837731481481161</c:v>
                      </c:pt>
                      <c:pt idx="11172">
                        <c:v>3.2840162037022811</c:v>
                      </c:pt>
                      <c:pt idx="11173">
                        <c:v>3.2842592592564461</c:v>
                      </c:pt>
                      <c:pt idx="11174">
                        <c:v>3.2845023148178871</c:v>
                      </c:pt>
                      <c:pt idx="11175">
                        <c:v>3.2847453703720522</c:v>
                      </c:pt>
                      <c:pt idx="11176">
                        <c:v>3.2849884259262172</c:v>
                      </c:pt>
                      <c:pt idx="11177">
                        <c:v>3.2852314814803822</c:v>
                      </c:pt>
                      <c:pt idx="11178">
                        <c:v>3.2854745370345473</c:v>
                      </c:pt>
                      <c:pt idx="11179">
                        <c:v>3.2857175925887123</c:v>
                      </c:pt>
                      <c:pt idx="11180">
                        <c:v>3.2859606481501533</c:v>
                      </c:pt>
                      <c:pt idx="11181">
                        <c:v>3.2862037037043184</c:v>
                      </c:pt>
                      <c:pt idx="11182">
                        <c:v>3.2864467592584834</c:v>
                      </c:pt>
                      <c:pt idx="11183">
                        <c:v>3.2866898148126484</c:v>
                      </c:pt>
                      <c:pt idx="11184">
                        <c:v>3.2869328703668135</c:v>
                      </c:pt>
                      <c:pt idx="11185">
                        <c:v>3.2871759259282545</c:v>
                      </c:pt>
                      <c:pt idx="11186">
                        <c:v>3.2874189814824195</c:v>
                      </c:pt>
                      <c:pt idx="11187">
                        <c:v>3.2876620370365846</c:v>
                      </c:pt>
                      <c:pt idx="11188">
                        <c:v>3.2879050925907496</c:v>
                      </c:pt>
                      <c:pt idx="11189">
                        <c:v>3.2881481481449146</c:v>
                      </c:pt>
                      <c:pt idx="11190">
                        <c:v>3.2883912037063556</c:v>
                      </c:pt>
                      <c:pt idx="11191">
                        <c:v>3.2886342592605207</c:v>
                      </c:pt>
                      <c:pt idx="11192">
                        <c:v>3.2888773148146857</c:v>
                      </c:pt>
                      <c:pt idx="11193">
                        <c:v>3.2891203703688507</c:v>
                      </c:pt>
                      <c:pt idx="11194">
                        <c:v>3.2893634259230158</c:v>
                      </c:pt>
                      <c:pt idx="11195">
                        <c:v>3.2896064814844568</c:v>
                      </c:pt>
                      <c:pt idx="11196">
                        <c:v>3.2898495370386218</c:v>
                      </c:pt>
                      <c:pt idx="11197">
                        <c:v>3.2900925925927869</c:v>
                      </c:pt>
                      <c:pt idx="11198">
                        <c:v>3.2903356481469519</c:v>
                      </c:pt>
                      <c:pt idx="11199">
                        <c:v>3.2905787037011169</c:v>
                      </c:pt>
                      <c:pt idx="11200">
                        <c:v>3.290821759255282</c:v>
                      </c:pt>
                      <c:pt idx="11201">
                        <c:v>3.291064814816723</c:v>
                      </c:pt>
                      <c:pt idx="11202">
                        <c:v>3.291307870370888</c:v>
                      </c:pt>
                      <c:pt idx="11203">
                        <c:v>3.2915509259250531</c:v>
                      </c:pt>
                      <c:pt idx="11204">
                        <c:v>3.2917939814792181</c:v>
                      </c:pt>
                      <c:pt idx="11205">
                        <c:v>3.2920370370333831</c:v>
                      </c:pt>
                      <c:pt idx="11206">
                        <c:v>3.2922800925948241</c:v>
                      </c:pt>
                      <c:pt idx="11207">
                        <c:v>3.2925231481489892</c:v>
                      </c:pt>
                      <c:pt idx="11208">
                        <c:v>3.2927662037031542</c:v>
                      </c:pt>
                      <c:pt idx="11209">
                        <c:v>3.2930092592573192</c:v>
                      </c:pt>
                      <c:pt idx="11210">
                        <c:v>3.2932523148114843</c:v>
                      </c:pt>
                      <c:pt idx="11211">
                        <c:v>3.293506944442429</c:v>
                      </c:pt>
                      <c:pt idx="11212">
                        <c:v>3.293749999996594</c:v>
                      </c:pt>
                      <c:pt idx="11213">
                        <c:v>3.293993055558035</c:v>
                      </c:pt>
                      <c:pt idx="11214">
                        <c:v>3.2942361111122</c:v>
                      </c:pt>
                      <c:pt idx="11215">
                        <c:v>3.2944791666663651</c:v>
                      </c:pt>
                      <c:pt idx="11216">
                        <c:v>3.2947222222205301</c:v>
                      </c:pt>
                      <c:pt idx="11217">
                        <c:v>3.2949652777746952</c:v>
                      </c:pt>
                      <c:pt idx="11218">
                        <c:v>3.2952083333361362</c:v>
                      </c:pt>
                      <c:pt idx="11219">
                        <c:v>3.2954513888903012</c:v>
                      </c:pt>
                      <c:pt idx="11220">
                        <c:v>3.2956944444444662</c:v>
                      </c:pt>
                      <c:pt idx="11221">
                        <c:v>3.2959374999986313</c:v>
                      </c:pt>
                      <c:pt idx="11222">
                        <c:v>3.2961805555527963</c:v>
                      </c:pt>
                      <c:pt idx="11223">
                        <c:v>3.2964236111142373</c:v>
                      </c:pt>
                      <c:pt idx="11224">
                        <c:v>3.2966666666684024</c:v>
                      </c:pt>
                      <c:pt idx="11225">
                        <c:v>3.2969097222225674</c:v>
                      </c:pt>
                      <c:pt idx="11226">
                        <c:v>3.2971527777767324</c:v>
                      </c:pt>
                      <c:pt idx="11227">
                        <c:v>3.2973958333308975</c:v>
                      </c:pt>
                      <c:pt idx="11228">
                        <c:v>3.2976388888850625</c:v>
                      </c:pt>
                      <c:pt idx="11229">
                        <c:v>3.2978819444465035</c:v>
                      </c:pt>
                      <c:pt idx="11230">
                        <c:v>3.2981250000006685</c:v>
                      </c:pt>
                      <c:pt idx="11231">
                        <c:v>3.2983680555548336</c:v>
                      </c:pt>
                      <c:pt idx="11232">
                        <c:v>3.2986111111089986</c:v>
                      </c:pt>
                      <c:pt idx="11233">
                        <c:v>3.2988541666631637</c:v>
                      </c:pt>
                      <c:pt idx="11234">
                        <c:v>3.2990972222246047</c:v>
                      </c:pt>
                      <c:pt idx="11235">
                        <c:v>3.2993402777787697</c:v>
                      </c:pt>
                      <c:pt idx="11236">
                        <c:v>3.2995833333329347</c:v>
                      </c:pt>
                      <c:pt idx="11237">
                        <c:v>3.2998263888870998</c:v>
                      </c:pt>
                      <c:pt idx="11238">
                        <c:v>3.3000694444412648</c:v>
                      </c:pt>
                      <c:pt idx="11239">
                        <c:v>3.3003125000027058</c:v>
                      </c:pt>
                      <c:pt idx="11240">
                        <c:v>3.3005555555568709</c:v>
                      </c:pt>
                      <c:pt idx="11241">
                        <c:v>3.3007986111110359</c:v>
                      </c:pt>
                      <c:pt idx="11242">
                        <c:v>3.3010416666652009</c:v>
                      </c:pt>
                      <c:pt idx="11243">
                        <c:v>3.301284722219366</c:v>
                      </c:pt>
                      <c:pt idx="11244">
                        <c:v>3.301527777780807</c:v>
                      </c:pt>
                      <c:pt idx="11245">
                        <c:v>3.301770833334972</c:v>
                      </c:pt>
                      <c:pt idx="11246">
                        <c:v>3.302013888889137</c:v>
                      </c:pt>
                      <c:pt idx="11247">
                        <c:v>3.3022569444433021</c:v>
                      </c:pt>
                      <c:pt idx="11248">
                        <c:v>3.3024999999974671</c:v>
                      </c:pt>
                      <c:pt idx="11249">
                        <c:v>3.3027430555516322</c:v>
                      </c:pt>
                      <c:pt idx="11250">
                        <c:v>3.3029861111130732</c:v>
                      </c:pt>
                      <c:pt idx="11251">
                        <c:v>3.3032291666672382</c:v>
                      </c:pt>
                      <c:pt idx="11252">
                        <c:v>3.3034722222214032</c:v>
                      </c:pt>
                      <c:pt idx="11253">
                        <c:v>3.3037152777755683</c:v>
                      </c:pt>
                      <c:pt idx="11254">
                        <c:v>3.3039583333297333</c:v>
                      </c:pt>
                      <c:pt idx="11255">
                        <c:v>3.3042013888911743</c:v>
                      </c:pt>
                      <c:pt idx="11256">
                        <c:v>3.3044444444453394</c:v>
                      </c:pt>
                      <c:pt idx="11257">
                        <c:v>3.3046874999995044</c:v>
                      </c:pt>
                      <c:pt idx="11258">
                        <c:v>3.3049305555536694</c:v>
                      </c:pt>
                      <c:pt idx="11259">
                        <c:v>3.3051851851846141</c:v>
                      </c:pt>
                      <c:pt idx="11260">
                        <c:v>3.3054282407387792</c:v>
                      </c:pt>
                      <c:pt idx="11261">
                        <c:v>3.3056712962929442</c:v>
                      </c:pt>
                      <c:pt idx="11262">
                        <c:v>3.3059143518543852</c:v>
                      </c:pt>
                      <c:pt idx="11263">
                        <c:v>3.3061574074085502</c:v>
                      </c:pt>
                      <c:pt idx="11264">
                        <c:v>3.3064004629627153</c:v>
                      </c:pt>
                      <c:pt idx="11265">
                        <c:v>3.3066435185168803</c:v>
                      </c:pt>
                      <c:pt idx="11266">
                        <c:v>3.3068865740710454</c:v>
                      </c:pt>
                      <c:pt idx="11267">
                        <c:v>3.3071296296324864</c:v>
                      </c:pt>
                      <c:pt idx="11268">
                        <c:v>3.3073726851866514</c:v>
                      </c:pt>
                      <c:pt idx="11269">
                        <c:v>3.3076157407408164</c:v>
                      </c:pt>
                      <c:pt idx="11270">
                        <c:v>3.3078587962949815</c:v>
                      </c:pt>
                      <c:pt idx="11271">
                        <c:v>3.3081018518491465</c:v>
                      </c:pt>
                      <c:pt idx="11272">
                        <c:v>3.3083449074033116</c:v>
                      </c:pt>
                      <c:pt idx="11273">
                        <c:v>3.3085879629647525</c:v>
                      </c:pt>
                      <c:pt idx="11274">
                        <c:v>3.3088310185189176</c:v>
                      </c:pt>
                      <c:pt idx="11275">
                        <c:v>3.3090740740730826</c:v>
                      </c:pt>
                      <c:pt idx="11276">
                        <c:v>3.3093171296272477</c:v>
                      </c:pt>
                      <c:pt idx="11277">
                        <c:v>3.3095601851814127</c:v>
                      </c:pt>
                      <c:pt idx="11278">
                        <c:v>3.3098032407428537</c:v>
                      </c:pt>
                      <c:pt idx="11279">
                        <c:v>3.3100462962970187</c:v>
                      </c:pt>
                      <c:pt idx="11280">
                        <c:v>3.3102893518511838</c:v>
                      </c:pt>
                      <c:pt idx="11281">
                        <c:v>3.3105324074053488</c:v>
                      </c:pt>
                      <c:pt idx="11282">
                        <c:v>3.3107754629595139</c:v>
                      </c:pt>
                      <c:pt idx="11283">
                        <c:v>3.3110185185209549</c:v>
                      </c:pt>
                      <c:pt idx="11284">
                        <c:v>3.3112615740751199</c:v>
                      </c:pt>
                      <c:pt idx="11285">
                        <c:v>3.3115046296292849</c:v>
                      </c:pt>
                      <c:pt idx="11286">
                        <c:v>3.31174768518345</c:v>
                      </c:pt>
                      <c:pt idx="11287">
                        <c:v>3.311990740737615</c:v>
                      </c:pt>
                      <c:pt idx="11288">
                        <c:v>3.312233796299056</c:v>
                      </c:pt>
                      <c:pt idx="11289">
                        <c:v>3.312476851853221</c:v>
                      </c:pt>
                      <c:pt idx="11290">
                        <c:v>3.3127199074073861</c:v>
                      </c:pt>
                      <c:pt idx="11291">
                        <c:v>3.3129629629615511</c:v>
                      </c:pt>
                      <c:pt idx="11292">
                        <c:v>3.3132060185157162</c:v>
                      </c:pt>
                      <c:pt idx="11293">
                        <c:v>3.3134490740771572</c:v>
                      </c:pt>
                      <c:pt idx="11294">
                        <c:v>3.3136921296313222</c:v>
                      </c:pt>
                      <c:pt idx="11295">
                        <c:v>3.3139351851854872</c:v>
                      </c:pt>
                      <c:pt idx="11296">
                        <c:v>3.3141782407396523</c:v>
                      </c:pt>
                      <c:pt idx="11297">
                        <c:v>3.3144212962938173</c:v>
                      </c:pt>
                      <c:pt idx="11298">
                        <c:v>3.3146643518479824</c:v>
                      </c:pt>
                      <c:pt idx="11299">
                        <c:v>3.3149074074094234</c:v>
                      </c:pt>
                      <c:pt idx="11300">
                        <c:v>3.3151504629635884</c:v>
                      </c:pt>
                      <c:pt idx="11301">
                        <c:v>3.3153935185177534</c:v>
                      </c:pt>
                      <c:pt idx="11302">
                        <c:v>3.3156365740719185</c:v>
                      </c:pt>
                      <c:pt idx="11303">
                        <c:v>3.3158796296260835</c:v>
                      </c:pt>
                      <c:pt idx="11304">
                        <c:v>3.3161226851875245</c:v>
                      </c:pt>
                      <c:pt idx="11305">
                        <c:v>3.3163657407416895</c:v>
                      </c:pt>
                      <c:pt idx="11306">
                        <c:v>3.3166087962958546</c:v>
                      </c:pt>
                      <c:pt idx="11307">
                        <c:v>3.3168518518500196</c:v>
                      </c:pt>
                      <c:pt idx="11308">
                        <c:v>3.3171064814809643</c:v>
                      </c:pt>
                      <c:pt idx="11309">
                        <c:v>3.3173495370351294</c:v>
                      </c:pt>
                      <c:pt idx="11310">
                        <c:v>3.3175925925892944</c:v>
                      </c:pt>
                      <c:pt idx="11311">
                        <c:v>3.3178356481507354</c:v>
                      </c:pt>
                      <c:pt idx="11312">
                        <c:v>3.3180787037049004</c:v>
                      </c:pt>
                      <c:pt idx="11313">
                        <c:v>3.3183217592590655</c:v>
                      </c:pt>
                      <c:pt idx="11314">
                        <c:v>3.3185648148132305</c:v>
                      </c:pt>
                      <c:pt idx="11315">
                        <c:v>3.3188078703673956</c:v>
                      </c:pt>
                      <c:pt idx="11316">
                        <c:v>3.3190509259288365</c:v>
                      </c:pt>
                      <c:pt idx="11317">
                        <c:v>3.3192939814830016</c:v>
                      </c:pt>
                      <c:pt idx="11318">
                        <c:v>3.3195370370371666</c:v>
                      </c:pt>
                      <c:pt idx="11319">
                        <c:v>3.3197800925913317</c:v>
                      </c:pt>
                      <c:pt idx="11320">
                        <c:v>3.3200231481454967</c:v>
                      </c:pt>
                      <c:pt idx="11321">
                        <c:v>3.3202662036996617</c:v>
                      </c:pt>
                      <c:pt idx="11322">
                        <c:v>3.3205092592611027</c:v>
                      </c:pt>
                      <c:pt idx="11323">
                        <c:v>3.3207523148152678</c:v>
                      </c:pt>
                      <c:pt idx="11324">
                        <c:v>3.3209953703694328</c:v>
                      </c:pt>
                      <c:pt idx="11325">
                        <c:v>3.3212384259235979</c:v>
                      </c:pt>
                      <c:pt idx="11326">
                        <c:v>3.3214814814777629</c:v>
                      </c:pt>
                      <c:pt idx="11327">
                        <c:v>3.3217245370392039</c:v>
                      </c:pt>
                      <c:pt idx="11328">
                        <c:v>3.3219675925933689</c:v>
                      </c:pt>
                      <c:pt idx="11329">
                        <c:v>3.322210648147534</c:v>
                      </c:pt>
                      <c:pt idx="11330">
                        <c:v>3.322453703701699</c:v>
                      </c:pt>
                      <c:pt idx="11331">
                        <c:v>3.3226967592558641</c:v>
                      </c:pt>
                      <c:pt idx="11332">
                        <c:v>3.322939814817305</c:v>
                      </c:pt>
                      <c:pt idx="11333">
                        <c:v>3.3231828703714701</c:v>
                      </c:pt>
                      <c:pt idx="11334">
                        <c:v>3.3234259259256351</c:v>
                      </c:pt>
                      <c:pt idx="11335">
                        <c:v>3.3236689814798002</c:v>
                      </c:pt>
                      <c:pt idx="11336">
                        <c:v>3.3239120370339652</c:v>
                      </c:pt>
                      <c:pt idx="11337">
                        <c:v>3.3241550925954062</c:v>
                      </c:pt>
                      <c:pt idx="11338">
                        <c:v>3.3243981481495712</c:v>
                      </c:pt>
                      <c:pt idx="11339">
                        <c:v>3.3246412037037363</c:v>
                      </c:pt>
                      <c:pt idx="11340">
                        <c:v>3.3248842592579013</c:v>
                      </c:pt>
                      <c:pt idx="11341">
                        <c:v>3.3251273148120664</c:v>
                      </c:pt>
                      <c:pt idx="11342">
                        <c:v>3.3253703703735074</c:v>
                      </c:pt>
                      <c:pt idx="11343">
                        <c:v>3.3256134259276724</c:v>
                      </c:pt>
                      <c:pt idx="11344">
                        <c:v>3.3258564814818374</c:v>
                      </c:pt>
                      <c:pt idx="11345">
                        <c:v>3.3260995370360025</c:v>
                      </c:pt>
                      <c:pt idx="11346">
                        <c:v>3.3263425925901675</c:v>
                      </c:pt>
                      <c:pt idx="11347">
                        <c:v>3.3265856481443326</c:v>
                      </c:pt>
                      <c:pt idx="11348">
                        <c:v>3.3268287037057735</c:v>
                      </c:pt>
                      <c:pt idx="11349">
                        <c:v>3.3270717592599386</c:v>
                      </c:pt>
                      <c:pt idx="11350">
                        <c:v>3.3273148148141036</c:v>
                      </c:pt>
                      <c:pt idx="11351">
                        <c:v>3.3275578703682687</c:v>
                      </c:pt>
                      <c:pt idx="11352">
                        <c:v>3.3278009259224337</c:v>
                      </c:pt>
                      <c:pt idx="11353">
                        <c:v>3.3280439814838747</c:v>
                      </c:pt>
                      <c:pt idx="11354">
                        <c:v>3.3282870370380397</c:v>
                      </c:pt>
                      <c:pt idx="11355">
                        <c:v>3.3285300925922048</c:v>
                      </c:pt>
                      <c:pt idx="11356">
                        <c:v>3.3287847222231495</c:v>
                      </c:pt>
                      <c:pt idx="11357">
                        <c:v>3.3290277777773145</c:v>
                      </c:pt>
                      <c:pt idx="11358">
                        <c:v>3.3292708333314796</c:v>
                      </c:pt>
                      <c:pt idx="11359">
                        <c:v>3.3295138888856446</c:v>
                      </c:pt>
                      <c:pt idx="11360">
                        <c:v>3.3297569444470856</c:v>
                      </c:pt>
                      <c:pt idx="11361">
                        <c:v>3.3300000000012506</c:v>
                      </c:pt>
                      <c:pt idx="11362">
                        <c:v>3.3302430555554157</c:v>
                      </c:pt>
                      <c:pt idx="11363">
                        <c:v>3.3304861111095807</c:v>
                      </c:pt>
                      <c:pt idx="11364">
                        <c:v>3.3307291666637457</c:v>
                      </c:pt>
                      <c:pt idx="11365">
                        <c:v>3.3309722222251867</c:v>
                      </c:pt>
                      <c:pt idx="11366">
                        <c:v>3.3312152777793518</c:v>
                      </c:pt>
                      <c:pt idx="11367">
                        <c:v>3.3314583333335168</c:v>
                      </c:pt>
                      <c:pt idx="11368">
                        <c:v>3.3317013888876819</c:v>
                      </c:pt>
                      <c:pt idx="11369">
                        <c:v>3.3319444444418469</c:v>
                      </c:pt>
                      <c:pt idx="11370">
                        <c:v>3.3321874999960119</c:v>
                      </c:pt>
                      <c:pt idx="11371">
                        <c:v>3.3324305555574529</c:v>
                      </c:pt>
                      <c:pt idx="11372">
                        <c:v>3.332673611111618</c:v>
                      </c:pt>
                      <c:pt idx="11373">
                        <c:v>3.332916666665783</c:v>
                      </c:pt>
                      <c:pt idx="11374">
                        <c:v>3.3331597222199481</c:v>
                      </c:pt>
                      <c:pt idx="11375">
                        <c:v>3.3334027777741131</c:v>
                      </c:pt>
                      <c:pt idx="11376">
                        <c:v>3.3336458333355541</c:v>
                      </c:pt>
                      <c:pt idx="11377">
                        <c:v>3.3338888888897191</c:v>
                      </c:pt>
                      <c:pt idx="11378">
                        <c:v>3.3341319444438842</c:v>
                      </c:pt>
                      <c:pt idx="11379">
                        <c:v>3.3343749999980492</c:v>
                      </c:pt>
                      <c:pt idx="11380">
                        <c:v>3.3346180555522142</c:v>
                      </c:pt>
                      <c:pt idx="11381">
                        <c:v>3.3348611111136552</c:v>
                      </c:pt>
                      <c:pt idx="11382">
                        <c:v>3.3351041666678203</c:v>
                      </c:pt>
                      <c:pt idx="11383">
                        <c:v>3.3353472222219853</c:v>
                      </c:pt>
                      <c:pt idx="11384">
                        <c:v>3.3355902777761504</c:v>
                      </c:pt>
                      <c:pt idx="11385">
                        <c:v>3.3358333333303154</c:v>
                      </c:pt>
                      <c:pt idx="11386">
                        <c:v>3.3360763888917564</c:v>
                      </c:pt>
                      <c:pt idx="11387">
                        <c:v>3.3363194444459214</c:v>
                      </c:pt>
                      <c:pt idx="11388">
                        <c:v>3.3365625000000865</c:v>
                      </c:pt>
                      <c:pt idx="11389">
                        <c:v>3.3368055555542515</c:v>
                      </c:pt>
                      <c:pt idx="11390">
                        <c:v>3.3370486111084166</c:v>
                      </c:pt>
                      <c:pt idx="11391">
                        <c:v>3.3372916666625816</c:v>
                      </c:pt>
                      <c:pt idx="11392">
                        <c:v>3.3375347222240226</c:v>
                      </c:pt>
                      <c:pt idx="11393">
                        <c:v>3.3377777777781876</c:v>
                      </c:pt>
                      <c:pt idx="11394">
                        <c:v>3.3380208333323527</c:v>
                      </c:pt>
                      <c:pt idx="11395">
                        <c:v>3.3382638888865177</c:v>
                      </c:pt>
                      <c:pt idx="11396">
                        <c:v>3.3385069444406827</c:v>
                      </c:pt>
                      <c:pt idx="11397">
                        <c:v>3.3387500000021237</c:v>
                      </c:pt>
                      <c:pt idx="11398">
                        <c:v>3.3389930555562888</c:v>
                      </c:pt>
                      <c:pt idx="11399">
                        <c:v>3.3392361111104538</c:v>
                      </c:pt>
                      <c:pt idx="11400">
                        <c:v>3.3394791666646189</c:v>
                      </c:pt>
                      <c:pt idx="11401">
                        <c:v>3.3397222222187839</c:v>
                      </c:pt>
                      <c:pt idx="11402">
                        <c:v>3.3399652777802249</c:v>
                      </c:pt>
                      <c:pt idx="11403">
                        <c:v>3.3402083333343899</c:v>
                      </c:pt>
                      <c:pt idx="11404">
                        <c:v>3.3404629629653346</c:v>
                      </c:pt>
                      <c:pt idx="11405">
                        <c:v>3.3407060185194997</c:v>
                      </c:pt>
                      <c:pt idx="11406">
                        <c:v>3.3409490740736647</c:v>
                      </c:pt>
                      <c:pt idx="11407">
                        <c:v>3.3411921296278297</c:v>
                      </c:pt>
                      <c:pt idx="11408">
                        <c:v>3.3414351851819948</c:v>
                      </c:pt>
                      <c:pt idx="11409">
                        <c:v>3.3416782407434358</c:v>
                      </c:pt>
                      <c:pt idx="11410">
                        <c:v>3.3419212962976008</c:v>
                      </c:pt>
                      <c:pt idx="11411">
                        <c:v>3.3421643518517659</c:v>
                      </c:pt>
                      <c:pt idx="11412">
                        <c:v>3.3424074074059309</c:v>
                      </c:pt>
                      <c:pt idx="11413">
                        <c:v>3.3426504629600959</c:v>
                      </c:pt>
                      <c:pt idx="11414">
                        <c:v>3.3428935185215369</c:v>
                      </c:pt>
                      <c:pt idx="11415">
                        <c:v>3.343136574075702</c:v>
                      </c:pt>
                      <c:pt idx="11416">
                        <c:v>3.343379629629867</c:v>
                      </c:pt>
                      <c:pt idx="11417">
                        <c:v>3.3436226851840321</c:v>
                      </c:pt>
                      <c:pt idx="11418">
                        <c:v>3.3438657407381971</c:v>
                      </c:pt>
                      <c:pt idx="11419">
                        <c:v>3.3441087962923621</c:v>
                      </c:pt>
                      <c:pt idx="11420">
                        <c:v>3.3443518518538031</c:v>
                      </c:pt>
                      <c:pt idx="11421">
                        <c:v>3.3445949074079682</c:v>
                      </c:pt>
                      <c:pt idx="11422">
                        <c:v>3.3448379629621332</c:v>
                      </c:pt>
                      <c:pt idx="11423">
                        <c:v>3.3450810185162982</c:v>
                      </c:pt>
                      <c:pt idx="11424">
                        <c:v>3.3453240740704633</c:v>
                      </c:pt>
                      <c:pt idx="11425">
                        <c:v>3.3455671296319043</c:v>
                      </c:pt>
                      <c:pt idx="11426">
                        <c:v>3.3458101851860693</c:v>
                      </c:pt>
                      <c:pt idx="11427">
                        <c:v>3.3460532407402344</c:v>
                      </c:pt>
                      <c:pt idx="11428">
                        <c:v>3.3462962962943994</c:v>
                      </c:pt>
                      <c:pt idx="11429">
                        <c:v>3.3465393518485644</c:v>
                      </c:pt>
                      <c:pt idx="11430">
                        <c:v>3.3467824074100054</c:v>
                      </c:pt>
                      <c:pt idx="11431">
                        <c:v>3.3470254629641705</c:v>
                      </c:pt>
                      <c:pt idx="11432">
                        <c:v>3.3472685185183355</c:v>
                      </c:pt>
                      <c:pt idx="11433">
                        <c:v>3.3475115740725006</c:v>
                      </c:pt>
                      <c:pt idx="11434">
                        <c:v>3.3477546296266656</c:v>
                      </c:pt>
                      <c:pt idx="11435">
                        <c:v>3.3479976851881066</c:v>
                      </c:pt>
                      <c:pt idx="11436">
                        <c:v>3.3482407407422716</c:v>
                      </c:pt>
                      <c:pt idx="11437">
                        <c:v>3.3484837962964367</c:v>
                      </c:pt>
                      <c:pt idx="11438">
                        <c:v>3.3487268518506017</c:v>
                      </c:pt>
                      <c:pt idx="11439">
                        <c:v>3.3489699074047667</c:v>
                      </c:pt>
                      <c:pt idx="11440">
                        <c:v>3.3492129629589318</c:v>
                      </c:pt>
                      <c:pt idx="11441">
                        <c:v>3.3494560185203728</c:v>
                      </c:pt>
                      <c:pt idx="11442">
                        <c:v>3.3496990740745378</c:v>
                      </c:pt>
                      <c:pt idx="11443">
                        <c:v>3.3499421296287029</c:v>
                      </c:pt>
                      <c:pt idx="11444">
                        <c:v>3.3501851851828679</c:v>
                      </c:pt>
                      <c:pt idx="11445">
                        <c:v>3.3504282407370329</c:v>
                      </c:pt>
                      <c:pt idx="11446">
                        <c:v>3.3506712962984739</c:v>
                      </c:pt>
                      <c:pt idx="11447">
                        <c:v>3.350914351852639</c:v>
                      </c:pt>
                      <c:pt idx="11448">
                        <c:v>3.351157407406804</c:v>
                      </c:pt>
                      <c:pt idx="11449">
                        <c:v>3.3514004629609691</c:v>
                      </c:pt>
                      <c:pt idx="11450">
                        <c:v>3.3516435185151341</c:v>
                      </c:pt>
                      <c:pt idx="11451">
                        <c:v>3.3518865740765751</c:v>
                      </c:pt>
                      <c:pt idx="11452">
                        <c:v>3.3521296296307401</c:v>
                      </c:pt>
                      <c:pt idx="11453">
                        <c:v>3.3523842592616848</c:v>
                      </c:pt>
                      <c:pt idx="11454">
                        <c:v>3.3526273148158499</c:v>
                      </c:pt>
                      <c:pt idx="11455">
                        <c:v>3.3528703703700149</c:v>
                      </c:pt>
                      <c:pt idx="11456">
                        <c:v>3.3531134259241799</c:v>
                      </c:pt>
                      <c:pt idx="11457">
                        <c:v>3.353356481478345</c:v>
                      </c:pt>
                      <c:pt idx="11458">
                        <c:v>3.353599537039786</c:v>
                      </c:pt>
                      <c:pt idx="11459">
                        <c:v>3.353842592593951</c:v>
                      </c:pt>
                      <c:pt idx="11460">
                        <c:v>3.3540856481481161</c:v>
                      </c:pt>
                      <c:pt idx="11461">
                        <c:v>3.3543287037022811</c:v>
                      </c:pt>
                      <c:pt idx="11462">
                        <c:v>3.3545717592564461</c:v>
                      </c:pt>
                      <c:pt idx="11463">
                        <c:v>3.3548148148178871</c:v>
                      </c:pt>
                      <c:pt idx="11464">
                        <c:v>3.3550578703720522</c:v>
                      </c:pt>
                      <c:pt idx="11465">
                        <c:v>3.3553009259262172</c:v>
                      </c:pt>
                      <c:pt idx="11466">
                        <c:v>3.3555439814803822</c:v>
                      </c:pt>
                      <c:pt idx="11467">
                        <c:v>3.3557870370345473</c:v>
                      </c:pt>
                      <c:pt idx="11468">
                        <c:v>3.3560300925887123</c:v>
                      </c:pt>
                      <c:pt idx="11469">
                        <c:v>3.3562731481501533</c:v>
                      </c:pt>
                      <c:pt idx="11470">
                        <c:v>3.3565162037043184</c:v>
                      </c:pt>
                      <c:pt idx="11471">
                        <c:v>3.3567592592584834</c:v>
                      </c:pt>
                      <c:pt idx="11472">
                        <c:v>3.3570023148126484</c:v>
                      </c:pt>
                      <c:pt idx="11473">
                        <c:v>3.3572453703668135</c:v>
                      </c:pt>
                      <c:pt idx="11474">
                        <c:v>3.3574884259282545</c:v>
                      </c:pt>
                      <c:pt idx="11475">
                        <c:v>3.3577314814824195</c:v>
                      </c:pt>
                      <c:pt idx="11476">
                        <c:v>3.3579745370365846</c:v>
                      </c:pt>
                      <c:pt idx="11477">
                        <c:v>3.3582175925907496</c:v>
                      </c:pt>
                      <c:pt idx="11478">
                        <c:v>3.3584606481449146</c:v>
                      </c:pt>
                      <c:pt idx="11479">
                        <c:v>3.3587037037063556</c:v>
                      </c:pt>
                      <c:pt idx="11480">
                        <c:v>3.3589467592605207</c:v>
                      </c:pt>
                      <c:pt idx="11481">
                        <c:v>3.3591898148146857</c:v>
                      </c:pt>
                      <c:pt idx="11482">
                        <c:v>3.3594328703688507</c:v>
                      </c:pt>
                      <c:pt idx="11483">
                        <c:v>3.3596759259230158</c:v>
                      </c:pt>
                      <c:pt idx="11484">
                        <c:v>3.3599189814844568</c:v>
                      </c:pt>
                      <c:pt idx="11485">
                        <c:v>3.3601620370386218</c:v>
                      </c:pt>
                      <c:pt idx="11486">
                        <c:v>3.3604050925927869</c:v>
                      </c:pt>
                      <c:pt idx="11487">
                        <c:v>3.3606481481469519</c:v>
                      </c:pt>
                      <c:pt idx="11488">
                        <c:v>3.3608912037011169</c:v>
                      </c:pt>
                      <c:pt idx="11489">
                        <c:v>3.361134259255282</c:v>
                      </c:pt>
                      <c:pt idx="11490">
                        <c:v>3.361377314816723</c:v>
                      </c:pt>
                      <c:pt idx="11491">
                        <c:v>3.361620370370888</c:v>
                      </c:pt>
                      <c:pt idx="11492">
                        <c:v>3.3618634259250531</c:v>
                      </c:pt>
                      <c:pt idx="11493">
                        <c:v>3.3621064814792181</c:v>
                      </c:pt>
                      <c:pt idx="11494">
                        <c:v>3.3623495370333831</c:v>
                      </c:pt>
                      <c:pt idx="11495">
                        <c:v>3.3625925925948241</c:v>
                      </c:pt>
                      <c:pt idx="11496">
                        <c:v>3.3628356481489892</c:v>
                      </c:pt>
                      <c:pt idx="11497">
                        <c:v>3.3630787037031542</c:v>
                      </c:pt>
                      <c:pt idx="11498">
                        <c:v>3.3633217592573192</c:v>
                      </c:pt>
                      <c:pt idx="11499">
                        <c:v>3.3635648148114843</c:v>
                      </c:pt>
                      <c:pt idx="11500">
                        <c:v>3.3638078703729253</c:v>
                      </c:pt>
                      <c:pt idx="11501">
                        <c:v>3.364062499996594</c:v>
                      </c:pt>
                      <c:pt idx="11502">
                        <c:v>3.364305555558035</c:v>
                      </c:pt>
                      <c:pt idx="11503">
                        <c:v>3.3645486111122</c:v>
                      </c:pt>
                      <c:pt idx="11504">
                        <c:v>3.3647916666663651</c:v>
                      </c:pt>
                      <c:pt idx="11505">
                        <c:v>3.3650347222205301</c:v>
                      </c:pt>
                      <c:pt idx="11506">
                        <c:v>3.3652777777746952</c:v>
                      </c:pt>
                      <c:pt idx="11507">
                        <c:v>3.3655208333361362</c:v>
                      </c:pt>
                      <c:pt idx="11508">
                        <c:v>3.3657638888903012</c:v>
                      </c:pt>
                      <c:pt idx="11509">
                        <c:v>3.3660069444444662</c:v>
                      </c:pt>
                      <c:pt idx="11510">
                        <c:v>3.3662499999986313</c:v>
                      </c:pt>
                      <c:pt idx="11511">
                        <c:v>3.3664930555527963</c:v>
                      </c:pt>
                      <c:pt idx="11512">
                        <c:v>3.3667361111142373</c:v>
                      </c:pt>
                      <c:pt idx="11513">
                        <c:v>3.3669791666684024</c:v>
                      </c:pt>
                      <c:pt idx="11514">
                        <c:v>3.3672222222225674</c:v>
                      </c:pt>
                      <c:pt idx="11515">
                        <c:v>3.3674652777767324</c:v>
                      </c:pt>
                      <c:pt idx="11516">
                        <c:v>3.3677083333308975</c:v>
                      </c:pt>
                      <c:pt idx="11517">
                        <c:v>3.3679513888850625</c:v>
                      </c:pt>
                      <c:pt idx="11518">
                        <c:v>3.3681944444465035</c:v>
                      </c:pt>
                      <c:pt idx="11519">
                        <c:v>3.3684375000006685</c:v>
                      </c:pt>
                      <c:pt idx="11520">
                        <c:v>3.3686805555548336</c:v>
                      </c:pt>
                      <c:pt idx="11521">
                        <c:v>3.3689236111089986</c:v>
                      </c:pt>
                      <c:pt idx="11522">
                        <c:v>3.3691666666631637</c:v>
                      </c:pt>
                      <c:pt idx="11523">
                        <c:v>3.3694097222246047</c:v>
                      </c:pt>
                      <c:pt idx="11524">
                        <c:v>3.3696527777787697</c:v>
                      </c:pt>
                      <c:pt idx="11525">
                        <c:v>3.3698958333329347</c:v>
                      </c:pt>
                      <c:pt idx="11526">
                        <c:v>3.3701388888870998</c:v>
                      </c:pt>
                      <c:pt idx="11527">
                        <c:v>3.3703819444412648</c:v>
                      </c:pt>
                      <c:pt idx="11528">
                        <c:v>3.3706250000027058</c:v>
                      </c:pt>
                      <c:pt idx="11529">
                        <c:v>3.3708680555568709</c:v>
                      </c:pt>
                      <c:pt idx="11530">
                        <c:v>3.3711111111110359</c:v>
                      </c:pt>
                      <c:pt idx="11531">
                        <c:v>3.3713541666652009</c:v>
                      </c:pt>
                      <c:pt idx="11532">
                        <c:v>3.371597222219366</c:v>
                      </c:pt>
                      <c:pt idx="11533">
                        <c:v>3.371840277780807</c:v>
                      </c:pt>
                      <c:pt idx="11534">
                        <c:v>3.372083333334972</c:v>
                      </c:pt>
                      <c:pt idx="11535">
                        <c:v>3.372326388889137</c:v>
                      </c:pt>
                      <c:pt idx="11536">
                        <c:v>3.3725694444433021</c:v>
                      </c:pt>
                      <c:pt idx="11537">
                        <c:v>3.3728124999974671</c:v>
                      </c:pt>
                      <c:pt idx="11538">
                        <c:v>3.3730555555516322</c:v>
                      </c:pt>
                      <c:pt idx="11539">
                        <c:v>3.3732986111130732</c:v>
                      </c:pt>
                      <c:pt idx="11540">
                        <c:v>3.3735416666672382</c:v>
                      </c:pt>
                      <c:pt idx="11541">
                        <c:v>3.3737847222214032</c:v>
                      </c:pt>
                      <c:pt idx="11542">
                        <c:v>3.3740277777755683</c:v>
                      </c:pt>
                      <c:pt idx="11543">
                        <c:v>3.3742708333297333</c:v>
                      </c:pt>
                      <c:pt idx="11544">
                        <c:v>3.3745138888911743</c:v>
                      </c:pt>
                      <c:pt idx="11545">
                        <c:v>3.3747569444453394</c:v>
                      </c:pt>
                      <c:pt idx="11546">
                        <c:v>3.3749999999995044</c:v>
                      </c:pt>
                      <c:pt idx="11547">
                        <c:v>3.3752430555536694</c:v>
                      </c:pt>
                      <c:pt idx="11548">
                        <c:v>3.3754861111078345</c:v>
                      </c:pt>
                      <c:pt idx="11549">
                        <c:v>3.3757291666692755</c:v>
                      </c:pt>
                      <c:pt idx="11550">
                        <c:v>3.3759837962929442</c:v>
                      </c:pt>
                      <c:pt idx="11551">
                        <c:v>3.3762268518543852</c:v>
                      </c:pt>
                      <c:pt idx="11552">
                        <c:v>3.3764699074085502</c:v>
                      </c:pt>
                      <c:pt idx="11553">
                        <c:v>3.3767129629627153</c:v>
                      </c:pt>
                      <c:pt idx="11554">
                        <c:v>3.3769560185168803</c:v>
                      </c:pt>
                      <c:pt idx="11555">
                        <c:v>3.3771990740710454</c:v>
                      </c:pt>
                      <c:pt idx="11556">
                        <c:v>3.3774421296324864</c:v>
                      </c:pt>
                      <c:pt idx="11557">
                        <c:v>3.3776851851866514</c:v>
                      </c:pt>
                      <c:pt idx="11558">
                        <c:v>3.3779282407408164</c:v>
                      </c:pt>
                      <c:pt idx="11559">
                        <c:v>3.3781712962949815</c:v>
                      </c:pt>
                      <c:pt idx="11560">
                        <c:v>3.3784143518491465</c:v>
                      </c:pt>
                      <c:pt idx="11561">
                        <c:v>3.3786574074033116</c:v>
                      </c:pt>
                      <c:pt idx="11562">
                        <c:v>3.3789004629647525</c:v>
                      </c:pt>
                      <c:pt idx="11563">
                        <c:v>3.3791435185189176</c:v>
                      </c:pt>
                      <c:pt idx="11564">
                        <c:v>3.3793865740730826</c:v>
                      </c:pt>
                      <c:pt idx="11565">
                        <c:v>3.3796296296272477</c:v>
                      </c:pt>
                      <c:pt idx="11566">
                        <c:v>3.3798726851814127</c:v>
                      </c:pt>
                      <c:pt idx="11567">
                        <c:v>3.3801157407428537</c:v>
                      </c:pt>
                      <c:pt idx="11568">
                        <c:v>3.3803587962970187</c:v>
                      </c:pt>
                      <c:pt idx="11569">
                        <c:v>3.3806018518511838</c:v>
                      </c:pt>
                      <c:pt idx="11570">
                        <c:v>3.3808449074053488</c:v>
                      </c:pt>
                      <c:pt idx="11571">
                        <c:v>3.3810879629595139</c:v>
                      </c:pt>
                      <c:pt idx="11572">
                        <c:v>3.3813310185209549</c:v>
                      </c:pt>
                      <c:pt idx="11573">
                        <c:v>3.3815740740751199</c:v>
                      </c:pt>
                      <c:pt idx="11574">
                        <c:v>3.3818171296292849</c:v>
                      </c:pt>
                      <c:pt idx="11575">
                        <c:v>3.38206018518345</c:v>
                      </c:pt>
                      <c:pt idx="11576">
                        <c:v>3.382303240737615</c:v>
                      </c:pt>
                      <c:pt idx="11577">
                        <c:v>3.382546296299056</c:v>
                      </c:pt>
                      <c:pt idx="11578">
                        <c:v>3.382789351853221</c:v>
                      </c:pt>
                      <c:pt idx="11579">
                        <c:v>3.3830324074073861</c:v>
                      </c:pt>
                      <c:pt idx="11580">
                        <c:v>3.3832754629615511</c:v>
                      </c:pt>
                      <c:pt idx="11581">
                        <c:v>3.3835185185157162</c:v>
                      </c:pt>
                      <c:pt idx="11582">
                        <c:v>3.3837615740771572</c:v>
                      </c:pt>
                      <c:pt idx="11583">
                        <c:v>3.3840046296313222</c:v>
                      </c:pt>
                      <c:pt idx="11584">
                        <c:v>3.3842476851854872</c:v>
                      </c:pt>
                      <c:pt idx="11585">
                        <c:v>3.3844907407396523</c:v>
                      </c:pt>
                      <c:pt idx="11586">
                        <c:v>3.3847337962938173</c:v>
                      </c:pt>
                      <c:pt idx="11587">
                        <c:v>3.3849768518479824</c:v>
                      </c:pt>
                      <c:pt idx="11588">
                        <c:v>3.3852199074094234</c:v>
                      </c:pt>
                      <c:pt idx="11589">
                        <c:v>3.3854629629635884</c:v>
                      </c:pt>
                      <c:pt idx="11590">
                        <c:v>3.3857060185177534</c:v>
                      </c:pt>
                      <c:pt idx="11591">
                        <c:v>3.3859490740719185</c:v>
                      </c:pt>
                      <c:pt idx="11592">
                        <c:v>3.3861921296260835</c:v>
                      </c:pt>
                      <c:pt idx="11593">
                        <c:v>3.3864351851875245</c:v>
                      </c:pt>
                      <c:pt idx="11594">
                        <c:v>3.3866782407416895</c:v>
                      </c:pt>
                      <c:pt idx="11595">
                        <c:v>3.3869212962958546</c:v>
                      </c:pt>
                      <c:pt idx="11596">
                        <c:v>3.3871643518500196</c:v>
                      </c:pt>
                      <c:pt idx="11597">
                        <c:v>3.3874074074041847</c:v>
                      </c:pt>
                      <c:pt idx="11598">
                        <c:v>3.3876620370351294</c:v>
                      </c:pt>
                      <c:pt idx="11599">
                        <c:v>3.3879050925892944</c:v>
                      </c:pt>
                      <c:pt idx="11600">
                        <c:v>3.3881481481507354</c:v>
                      </c:pt>
                      <c:pt idx="11601">
                        <c:v>3.3883912037049004</c:v>
                      </c:pt>
                      <c:pt idx="11602">
                        <c:v>3.3886342592590655</c:v>
                      </c:pt>
                      <c:pt idx="11603">
                        <c:v>3.3888773148132305</c:v>
                      </c:pt>
                      <c:pt idx="11604">
                        <c:v>3.3891203703673956</c:v>
                      </c:pt>
                      <c:pt idx="11605">
                        <c:v>3.3893634259288365</c:v>
                      </c:pt>
                      <c:pt idx="11606">
                        <c:v>3.3896064814830016</c:v>
                      </c:pt>
                      <c:pt idx="11607">
                        <c:v>3.3898495370371666</c:v>
                      </c:pt>
                      <c:pt idx="11608">
                        <c:v>3.3900925925913317</c:v>
                      </c:pt>
                      <c:pt idx="11609">
                        <c:v>3.3903356481454967</c:v>
                      </c:pt>
                      <c:pt idx="11610">
                        <c:v>3.3905787036996617</c:v>
                      </c:pt>
                      <c:pt idx="11611">
                        <c:v>3.3908217592611027</c:v>
                      </c:pt>
                      <c:pt idx="11612">
                        <c:v>3.3910648148152678</c:v>
                      </c:pt>
                      <c:pt idx="11613">
                        <c:v>3.3913078703694328</c:v>
                      </c:pt>
                      <c:pt idx="11614">
                        <c:v>3.3915509259235979</c:v>
                      </c:pt>
                      <c:pt idx="11615">
                        <c:v>3.3917939814777629</c:v>
                      </c:pt>
                      <c:pt idx="11616">
                        <c:v>3.3920370370392039</c:v>
                      </c:pt>
                      <c:pt idx="11617">
                        <c:v>3.3922800925933689</c:v>
                      </c:pt>
                      <c:pt idx="11618">
                        <c:v>3.392523148147534</c:v>
                      </c:pt>
                      <c:pt idx="11619">
                        <c:v>3.392766203701699</c:v>
                      </c:pt>
                      <c:pt idx="11620">
                        <c:v>3.3930092592558641</c:v>
                      </c:pt>
                      <c:pt idx="11621">
                        <c:v>3.393252314817305</c:v>
                      </c:pt>
                      <c:pt idx="11622">
                        <c:v>3.3934953703714701</c:v>
                      </c:pt>
                      <c:pt idx="11623">
                        <c:v>3.3937384259256351</c:v>
                      </c:pt>
                      <c:pt idx="11624">
                        <c:v>3.3939814814798002</c:v>
                      </c:pt>
                      <c:pt idx="11625">
                        <c:v>3.3942245370339652</c:v>
                      </c:pt>
                      <c:pt idx="11626">
                        <c:v>3.3944675925954062</c:v>
                      </c:pt>
                      <c:pt idx="11627">
                        <c:v>3.3947106481495712</c:v>
                      </c:pt>
                      <c:pt idx="11628">
                        <c:v>3.3949537037037363</c:v>
                      </c:pt>
                      <c:pt idx="11629">
                        <c:v>3.3951967592579013</c:v>
                      </c:pt>
                      <c:pt idx="11630">
                        <c:v>3.3954398148120664</c:v>
                      </c:pt>
                      <c:pt idx="11631">
                        <c:v>3.3956828703735074</c:v>
                      </c:pt>
                      <c:pt idx="11632">
                        <c:v>3.3959259259276724</c:v>
                      </c:pt>
                      <c:pt idx="11633">
                        <c:v>3.3961689814818374</c:v>
                      </c:pt>
                      <c:pt idx="11634">
                        <c:v>3.3964120370360025</c:v>
                      </c:pt>
                      <c:pt idx="11635">
                        <c:v>3.3966550925901675</c:v>
                      </c:pt>
                      <c:pt idx="11636">
                        <c:v>3.3968981481443326</c:v>
                      </c:pt>
                      <c:pt idx="11637">
                        <c:v>3.3971412037057735</c:v>
                      </c:pt>
                      <c:pt idx="11638">
                        <c:v>3.3973842592599386</c:v>
                      </c:pt>
                      <c:pt idx="11639">
                        <c:v>3.3976273148141036</c:v>
                      </c:pt>
                      <c:pt idx="11640">
                        <c:v>3.3978703703682687</c:v>
                      </c:pt>
                      <c:pt idx="11641">
                        <c:v>3.3981134259224337</c:v>
                      </c:pt>
                      <c:pt idx="11642">
                        <c:v>3.3983564814838747</c:v>
                      </c:pt>
                      <c:pt idx="11643">
                        <c:v>3.3985995370380397</c:v>
                      </c:pt>
                      <c:pt idx="11644">
                        <c:v>3.3988425925922048</c:v>
                      </c:pt>
                      <c:pt idx="11645">
                        <c:v>3.3990856481463698</c:v>
                      </c:pt>
                      <c:pt idx="11646">
                        <c:v>3.3993402777773145</c:v>
                      </c:pt>
                      <c:pt idx="11647">
                        <c:v>3.3995833333314796</c:v>
                      </c:pt>
                      <c:pt idx="11648">
                        <c:v>3.3998263888856446</c:v>
                      </c:pt>
                      <c:pt idx="11649">
                        <c:v>3.4000694444470856</c:v>
                      </c:pt>
                      <c:pt idx="11650">
                        <c:v>3.4003125000012506</c:v>
                      </c:pt>
                      <c:pt idx="11651">
                        <c:v>3.4005555555554157</c:v>
                      </c:pt>
                      <c:pt idx="11652">
                        <c:v>3.4007986111095807</c:v>
                      </c:pt>
                      <c:pt idx="11653">
                        <c:v>3.4010416666637457</c:v>
                      </c:pt>
                      <c:pt idx="11654">
                        <c:v>3.4012847222251867</c:v>
                      </c:pt>
                      <c:pt idx="11655">
                        <c:v>3.4015277777793518</c:v>
                      </c:pt>
                      <c:pt idx="11656">
                        <c:v>3.4017708333335168</c:v>
                      </c:pt>
                      <c:pt idx="11657">
                        <c:v>3.4020138888876819</c:v>
                      </c:pt>
                      <c:pt idx="11658">
                        <c:v>3.4022569444418469</c:v>
                      </c:pt>
                      <c:pt idx="11659">
                        <c:v>3.4024999999960119</c:v>
                      </c:pt>
                      <c:pt idx="11660">
                        <c:v>3.4027430555574529</c:v>
                      </c:pt>
                      <c:pt idx="11661">
                        <c:v>3.402986111111618</c:v>
                      </c:pt>
                      <c:pt idx="11662">
                        <c:v>3.403229166665783</c:v>
                      </c:pt>
                      <c:pt idx="11663">
                        <c:v>3.4034722222199481</c:v>
                      </c:pt>
                      <c:pt idx="11664">
                        <c:v>3.4037152777741131</c:v>
                      </c:pt>
                      <c:pt idx="11665">
                        <c:v>3.4039583333355541</c:v>
                      </c:pt>
                      <c:pt idx="11666">
                        <c:v>3.4042013888897191</c:v>
                      </c:pt>
                      <c:pt idx="11667">
                        <c:v>3.4044444444438842</c:v>
                      </c:pt>
                      <c:pt idx="11668">
                        <c:v>3.4046874999980492</c:v>
                      </c:pt>
                      <c:pt idx="11669">
                        <c:v>3.4049305555522142</c:v>
                      </c:pt>
                      <c:pt idx="11670">
                        <c:v>3.4051736111136552</c:v>
                      </c:pt>
                      <c:pt idx="11671">
                        <c:v>3.4054166666678203</c:v>
                      </c:pt>
                      <c:pt idx="11672">
                        <c:v>3.4056597222219853</c:v>
                      </c:pt>
                      <c:pt idx="11673">
                        <c:v>3.4059027777761504</c:v>
                      </c:pt>
                      <c:pt idx="11674">
                        <c:v>3.4061458333303154</c:v>
                      </c:pt>
                      <c:pt idx="11675">
                        <c:v>3.4063888888917564</c:v>
                      </c:pt>
                      <c:pt idx="11676">
                        <c:v>3.4066319444459214</c:v>
                      </c:pt>
                      <c:pt idx="11677">
                        <c:v>3.4068750000000865</c:v>
                      </c:pt>
                      <c:pt idx="11678">
                        <c:v>3.4071180555542515</c:v>
                      </c:pt>
                      <c:pt idx="11679">
                        <c:v>3.4073611111084166</c:v>
                      </c:pt>
                      <c:pt idx="11680">
                        <c:v>3.4076041666625816</c:v>
                      </c:pt>
                      <c:pt idx="11681">
                        <c:v>3.4078472222240226</c:v>
                      </c:pt>
                      <c:pt idx="11682">
                        <c:v>3.4080902777781876</c:v>
                      </c:pt>
                      <c:pt idx="11683">
                        <c:v>3.4083333333323527</c:v>
                      </c:pt>
                      <c:pt idx="11684">
                        <c:v>3.4085763888865177</c:v>
                      </c:pt>
                      <c:pt idx="11685">
                        <c:v>3.4088194444406827</c:v>
                      </c:pt>
                      <c:pt idx="11686">
                        <c:v>3.4090625000021237</c:v>
                      </c:pt>
                      <c:pt idx="11687">
                        <c:v>3.4093055555562888</c:v>
                      </c:pt>
                      <c:pt idx="11688">
                        <c:v>3.4095486111104538</c:v>
                      </c:pt>
                      <c:pt idx="11689">
                        <c:v>3.4097916666646189</c:v>
                      </c:pt>
                      <c:pt idx="11690">
                        <c:v>3.4100347222187839</c:v>
                      </c:pt>
                      <c:pt idx="11691">
                        <c:v>3.4102777777802249</c:v>
                      </c:pt>
                      <c:pt idx="11692">
                        <c:v>3.4105208333343899</c:v>
                      </c:pt>
                      <c:pt idx="11693">
                        <c:v>3.410763888888555</c:v>
                      </c:pt>
                      <c:pt idx="11694">
                        <c:v>3.41100694444272</c:v>
                      </c:pt>
                      <c:pt idx="11695">
                        <c:v>3.4112615740736647</c:v>
                      </c:pt>
                      <c:pt idx="11696">
                        <c:v>3.4115046296278297</c:v>
                      </c:pt>
                      <c:pt idx="11697">
                        <c:v>3.4117476851819948</c:v>
                      </c:pt>
                      <c:pt idx="11698">
                        <c:v>3.4119907407434358</c:v>
                      </c:pt>
                      <c:pt idx="11699">
                        <c:v>3.4122337962976008</c:v>
                      </c:pt>
                      <c:pt idx="11700">
                        <c:v>3.4124768518517659</c:v>
                      </c:pt>
                      <c:pt idx="11701">
                        <c:v>3.4127199074059309</c:v>
                      </c:pt>
                      <c:pt idx="11702">
                        <c:v>3.4129629629600959</c:v>
                      </c:pt>
                      <c:pt idx="11703">
                        <c:v>3.4132060185215369</c:v>
                      </c:pt>
                      <c:pt idx="11704">
                        <c:v>3.413449074075702</c:v>
                      </c:pt>
                      <c:pt idx="11705">
                        <c:v>3.413692129629867</c:v>
                      </c:pt>
                      <c:pt idx="11706">
                        <c:v>3.4139351851840321</c:v>
                      </c:pt>
                      <c:pt idx="11707">
                        <c:v>3.4141782407381971</c:v>
                      </c:pt>
                      <c:pt idx="11708">
                        <c:v>3.4144212962923621</c:v>
                      </c:pt>
                      <c:pt idx="11709">
                        <c:v>3.4146643518538031</c:v>
                      </c:pt>
                      <c:pt idx="11710">
                        <c:v>3.4149074074079682</c:v>
                      </c:pt>
                      <c:pt idx="11711">
                        <c:v>3.4151504629621332</c:v>
                      </c:pt>
                      <c:pt idx="11712">
                        <c:v>3.4153935185162982</c:v>
                      </c:pt>
                      <c:pt idx="11713">
                        <c:v>3.4156365740704633</c:v>
                      </c:pt>
                      <c:pt idx="11714">
                        <c:v>3.4158796296319043</c:v>
                      </c:pt>
                      <c:pt idx="11715">
                        <c:v>3.4161226851860693</c:v>
                      </c:pt>
                      <c:pt idx="11716">
                        <c:v>3.4163657407402344</c:v>
                      </c:pt>
                      <c:pt idx="11717">
                        <c:v>3.4166087962943994</c:v>
                      </c:pt>
                      <c:pt idx="11718">
                        <c:v>3.4168518518485644</c:v>
                      </c:pt>
                      <c:pt idx="11719">
                        <c:v>3.4170949074100054</c:v>
                      </c:pt>
                      <c:pt idx="11720">
                        <c:v>3.4173379629641705</c:v>
                      </c:pt>
                      <c:pt idx="11721">
                        <c:v>3.4175810185183355</c:v>
                      </c:pt>
                      <c:pt idx="11722">
                        <c:v>3.4178240740725006</c:v>
                      </c:pt>
                      <c:pt idx="11723">
                        <c:v>3.4180671296266656</c:v>
                      </c:pt>
                      <c:pt idx="11724">
                        <c:v>3.4183101851881066</c:v>
                      </c:pt>
                      <c:pt idx="11725">
                        <c:v>3.4185532407422716</c:v>
                      </c:pt>
                      <c:pt idx="11726">
                        <c:v>3.4187962962964367</c:v>
                      </c:pt>
                      <c:pt idx="11727">
                        <c:v>3.4190393518506017</c:v>
                      </c:pt>
                      <c:pt idx="11728">
                        <c:v>3.4192824074047667</c:v>
                      </c:pt>
                      <c:pt idx="11729">
                        <c:v>3.4195254629589318</c:v>
                      </c:pt>
                      <c:pt idx="11730">
                        <c:v>3.4197685185203728</c:v>
                      </c:pt>
                      <c:pt idx="11731">
                        <c:v>3.4200115740745378</c:v>
                      </c:pt>
                      <c:pt idx="11732">
                        <c:v>3.4202546296287029</c:v>
                      </c:pt>
                      <c:pt idx="11733">
                        <c:v>3.4204976851828679</c:v>
                      </c:pt>
                      <c:pt idx="11734">
                        <c:v>3.4207407407370329</c:v>
                      </c:pt>
                      <c:pt idx="11735">
                        <c:v>3.4209837962984739</c:v>
                      </c:pt>
                      <c:pt idx="11736">
                        <c:v>3.421226851852639</c:v>
                      </c:pt>
                      <c:pt idx="11737">
                        <c:v>3.421469907406804</c:v>
                      </c:pt>
                      <c:pt idx="11738">
                        <c:v>3.4217129629609691</c:v>
                      </c:pt>
                      <c:pt idx="11739">
                        <c:v>3.4219560185151341</c:v>
                      </c:pt>
                      <c:pt idx="11740">
                        <c:v>3.4221990740765751</c:v>
                      </c:pt>
                      <c:pt idx="11741">
                        <c:v>3.4224421296307401</c:v>
                      </c:pt>
                      <c:pt idx="11742">
                        <c:v>3.4226851851849052</c:v>
                      </c:pt>
                      <c:pt idx="11743">
                        <c:v>3.4229398148158499</c:v>
                      </c:pt>
                      <c:pt idx="11744">
                        <c:v>3.4231828703700149</c:v>
                      </c:pt>
                      <c:pt idx="11745">
                        <c:v>3.4234259259241799</c:v>
                      </c:pt>
                      <c:pt idx="11746">
                        <c:v>3.423668981478345</c:v>
                      </c:pt>
                      <c:pt idx="11747">
                        <c:v>3.423912037039786</c:v>
                      </c:pt>
                      <c:pt idx="11748">
                        <c:v>3.424155092593951</c:v>
                      </c:pt>
                      <c:pt idx="11749">
                        <c:v>3.4243981481481161</c:v>
                      </c:pt>
                      <c:pt idx="11750">
                        <c:v>3.4246412037022811</c:v>
                      </c:pt>
                      <c:pt idx="11751">
                        <c:v>3.4248842592564461</c:v>
                      </c:pt>
                      <c:pt idx="11752">
                        <c:v>3.4251273148178871</c:v>
                      </c:pt>
                      <c:pt idx="11753">
                        <c:v>3.4253703703720522</c:v>
                      </c:pt>
                      <c:pt idx="11754">
                        <c:v>3.4256134259262172</c:v>
                      </c:pt>
                      <c:pt idx="11755">
                        <c:v>3.4258564814803822</c:v>
                      </c:pt>
                      <c:pt idx="11756">
                        <c:v>3.4260995370345473</c:v>
                      </c:pt>
                      <c:pt idx="11757">
                        <c:v>3.4263425925887123</c:v>
                      </c:pt>
                      <c:pt idx="11758">
                        <c:v>3.4265856481501533</c:v>
                      </c:pt>
                      <c:pt idx="11759">
                        <c:v>3.4268287037043184</c:v>
                      </c:pt>
                      <c:pt idx="11760">
                        <c:v>3.4270717592584834</c:v>
                      </c:pt>
                      <c:pt idx="11761">
                        <c:v>3.4273148148126484</c:v>
                      </c:pt>
                      <c:pt idx="11762">
                        <c:v>3.4275578703668135</c:v>
                      </c:pt>
                      <c:pt idx="11763">
                        <c:v>3.4278009259282545</c:v>
                      </c:pt>
                      <c:pt idx="11764">
                        <c:v>3.4280439814824195</c:v>
                      </c:pt>
                      <c:pt idx="11765">
                        <c:v>3.4282870370365846</c:v>
                      </c:pt>
                      <c:pt idx="11766">
                        <c:v>3.4285300925907496</c:v>
                      </c:pt>
                      <c:pt idx="11767">
                        <c:v>3.4287731481449146</c:v>
                      </c:pt>
                      <c:pt idx="11768">
                        <c:v>3.4290162037063556</c:v>
                      </c:pt>
                      <c:pt idx="11769">
                        <c:v>3.4292592592605207</c:v>
                      </c:pt>
                      <c:pt idx="11770">
                        <c:v>3.4295023148146857</c:v>
                      </c:pt>
                      <c:pt idx="11771">
                        <c:v>3.4297453703688507</c:v>
                      </c:pt>
                      <c:pt idx="11772">
                        <c:v>3.4299884259230158</c:v>
                      </c:pt>
                      <c:pt idx="11773">
                        <c:v>3.4302314814844568</c:v>
                      </c:pt>
                      <c:pt idx="11774">
                        <c:v>3.4304745370386218</c:v>
                      </c:pt>
                      <c:pt idx="11775">
                        <c:v>3.4307175925927869</c:v>
                      </c:pt>
                      <c:pt idx="11776">
                        <c:v>3.4309606481469519</c:v>
                      </c:pt>
                      <c:pt idx="11777">
                        <c:v>3.4312037037011169</c:v>
                      </c:pt>
                      <c:pt idx="11778">
                        <c:v>3.431446759255282</c:v>
                      </c:pt>
                      <c:pt idx="11779">
                        <c:v>3.431689814816723</c:v>
                      </c:pt>
                      <c:pt idx="11780">
                        <c:v>3.431932870370888</c:v>
                      </c:pt>
                      <c:pt idx="11781">
                        <c:v>3.4321759259250531</c:v>
                      </c:pt>
                      <c:pt idx="11782">
                        <c:v>3.4324189814792181</c:v>
                      </c:pt>
                      <c:pt idx="11783">
                        <c:v>3.4326620370333831</c:v>
                      </c:pt>
                      <c:pt idx="11784">
                        <c:v>3.4329050925948241</c:v>
                      </c:pt>
                      <c:pt idx="11785">
                        <c:v>3.4331481481489892</c:v>
                      </c:pt>
                      <c:pt idx="11786">
                        <c:v>3.4333912037031542</c:v>
                      </c:pt>
                      <c:pt idx="11787">
                        <c:v>3.4336342592573192</c:v>
                      </c:pt>
                      <c:pt idx="11788">
                        <c:v>3.4338773148114843</c:v>
                      </c:pt>
                      <c:pt idx="11789">
                        <c:v>3.4341203703729253</c:v>
                      </c:pt>
                      <c:pt idx="11790">
                        <c:v>3.4343634259270903</c:v>
                      </c:pt>
                      <c:pt idx="11791">
                        <c:v>3.4346064814812554</c:v>
                      </c:pt>
                      <c:pt idx="11792">
                        <c:v>3.4348611111122</c:v>
                      </c:pt>
                      <c:pt idx="11793">
                        <c:v>3.4351041666663651</c:v>
                      </c:pt>
                      <c:pt idx="11794">
                        <c:v>3.4353472222205301</c:v>
                      </c:pt>
                      <c:pt idx="11795">
                        <c:v>3.4355902777746952</c:v>
                      </c:pt>
                      <c:pt idx="11796">
                        <c:v>3.4358333333361362</c:v>
                      </c:pt>
                      <c:pt idx="11797">
                        <c:v>3.4360763888903012</c:v>
                      </c:pt>
                      <c:pt idx="11798">
                        <c:v>3.4363194444444662</c:v>
                      </c:pt>
                      <c:pt idx="11799">
                        <c:v>3.4365624999986313</c:v>
                      </c:pt>
                      <c:pt idx="11800">
                        <c:v>3.4368055555527963</c:v>
                      </c:pt>
                      <c:pt idx="11801">
                        <c:v>3.4370486111142373</c:v>
                      </c:pt>
                      <c:pt idx="11802">
                        <c:v>3.4372916666684024</c:v>
                      </c:pt>
                      <c:pt idx="11803">
                        <c:v>3.4375347222225674</c:v>
                      </c:pt>
                      <c:pt idx="11804">
                        <c:v>3.4377777777767324</c:v>
                      </c:pt>
                      <c:pt idx="11805">
                        <c:v>3.4380208333308975</c:v>
                      </c:pt>
                      <c:pt idx="11806">
                        <c:v>3.4382638888850625</c:v>
                      </c:pt>
                      <c:pt idx="11807">
                        <c:v>3.4385069444465035</c:v>
                      </c:pt>
                      <c:pt idx="11808">
                        <c:v>3.4387500000006685</c:v>
                      </c:pt>
                      <c:pt idx="11809">
                        <c:v>3.4389930555548336</c:v>
                      </c:pt>
                      <c:pt idx="11810">
                        <c:v>3.4392361111089986</c:v>
                      </c:pt>
                      <c:pt idx="11811">
                        <c:v>3.4394791666631637</c:v>
                      </c:pt>
                      <c:pt idx="11812">
                        <c:v>3.4397222222246047</c:v>
                      </c:pt>
                      <c:pt idx="11813">
                        <c:v>3.4399652777787697</c:v>
                      </c:pt>
                      <c:pt idx="11814">
                        <c:v>3.4402083333329347</c:v>
                      </c:pt>
                      <c:pt idx="11815">
                        <c:v>3.4404513888870998</c:v>
                      </c:pt>
                      <c:pt idx="11816">
                        <c:v>3.4406944444412648</c:v>
                      </c:pt>
                      <c:pt idx="11817">
                        <c:v>3.4409375000027058</c:v>
                      </c:pt>
                      <c:pt idx="11818">
                        <c:v>3.4411805555568709</c:v>
                      </c:pt>
                      <c:pt idx="11819">
                        <c:v>3.4414236111110359</c:v>
                      </c:pt>
                      <c:pt idx="11820">
                        <c:v>3.4416666666652009</c:v>
                      </c:pt>
                      <c:pt idx="11821">
                        <c:v>3.441909722219366</c:v>
                      </c:pt>
                      <c:pt idx="11822">
                        <c:v>3.442152777780807</c:v>
                      </c:pt>
                      <c:pt idx="11823">
                        <c:v>3.442395833334972</c:v>
                      </c:pt>
                      <c:pt idx="11824">
                        <c:v>3.442638888889137</c:v>
                      </c:pt>
                      <c:pt idx="11825">
                        <c:v>3.4428819444433021</c:v>
                      </c:pt>
                      <c:pt idx="11826">
                        <c:v>3.4431249999974671</c:v>
                      </c:pt>
                      <c:pt idx="11827">
                        <c:v>3.4433680555516322</c:v>
                      </c:pt>
                      <c:pt idx="11828">
                        <c:v>3.4436111111130732</c:v>
                      </c:pt>
                      <c:pt idx="11829">
                        <c:v>3.4438541666672382</c:v>
                      </c:pt>
                      <c:pt idx="11830">
                        <c:v>3.4440972222214032</c:v>
                      </c:pt>
                      <c:pt idx="11831">
                        <c:v>3.4443402777755683</c:v>
                      </c:pt>
                      <c:pt idx="11832">
                        <c:v>3.4445833333297333</c:v>
                      </c:pt>
                      <c:pt idx="11833">
                        <c:v>3.4448263888911743</c:v>
                      </c:pt>
                      <c:pt idx="11834">
                        <c:v>3.4450694444453394</c:v>
                      </c:pt>
                      <c:pt idx="11835">
                        <c:v>3.4453124999995044</c:v>
                      </c:pt>
                      <c:pt idx="11836">
                        <c:v>3.4455555555536694</c:v>
                      </c:pt>
                      <c:pt idx="11837">
                        <c:v>3.4457986111078345</c:v>
                      </c:pt>
                      <c:pt idx="11838">
                        <c:v>3.4460416666692755</c:v>
                      </c:pt>
                      <c:pt idx="11839">
                        <c:v>3.4462847222234405</c:v>
                      </c:pt>
                      <c:pt idx="11840">
                        <c:v>3.4465393518543852</c:v>
                      </c:pt>
                      <c:pt idx="11841">
                        <c:v>3.4467824074085502</c:v>
                      </c:pt>
                      <c:pt idx="11842">
                        <c:v>3.4470254629627153</c:v>
                      </c:pt>
                      <c:pt idx="11843">
                        <c:v>3.4472685185168803</c:v>
                      </c:pt>
                      <c:pt idx="11844">
                        <c:v>3.4475115740710454</c:v>
                      </c:pt>
                      <c:pt idx="11845">
                        <c:v>3.4477546296324864</c:v>
                      </c:pt>
                      <c:pt idx="11846">
                        <c:v>3.4479976851866514</c:v>
                      </c:pt>
                      <c:pt idx="11847">
                        <c:v>3.4482407407408164</c:v>
                      </c:pt>
                      <c:pt idx="11848">
                        <c:v>3.4484837962949815</c:v>
                      </c:pt>
                      <c:pt idx="11849">
                        <c:v>3.4487268518491465</c:v>
                      </c:pt>
                      <c:pt idx="11850">
                        <c:v>3.4489699074033116</c:v>
                      </c:pt>
                      <c:pt idx="11851">
                        <c:v>3.4492129629647525</c:v>
                      </c:pt>
                      <c:pt idx="11852">
                        <c:v>3.4494560185189176</c:v>
                      </c:pt>
                      <c:pt idx="11853">
                        <c:v>3.4496990740730826</c:v>
                      </c:pt>
                      <c:pt idx="11854">
                        <c:v>3.4499421296272477</c:v>
                      </c:pt>
                      <c:pt idx="11855">
                        <c:v>3.4501851851814127</c:v>
                      </c:pt>
                      <c:pt idx="11856">
                        <c:v>3.4504282407428537</c:v>
                      </c:pt>
                      <c:pt idx="11857">
                        <c:v>3.4506712962970187</c:v>
                      </c:pt>
                      <c:pt idx="11858">
                        <c:v>3.4509143518511838</c:v>
                      </c:pt>
                      <c:pt idx="11859">
                        <c:v>3.4511574074053488</c:v>
                      </c:pt>
                      <c:pt idx="11860">
                        <c:v>3.4514004629595139</c:v>
                      </c:pt>
                      <c:pt idx="11861">
                        <c:v>3.4516435185209549</c:v>
                      </c:pt>
                      <c:pt idx="11862">
                        <c:v>3.4518865740751199</c:v>
                      </c:pt>
                      <c:pt idx="11863">
                        <c:v>3.4521296296292849</c:v>
                      </c:pt>
                      <c:pt idx="11864">
                        <c:v>3.45237268518345</c:v>
                      </c:pt>
                      <c:pt idx="11865">
                        <c:v>3.452615740737615</c:v>
                      </c:pt>
                      <c:pt idx="11866">
                        <c:v>3.452858796299056</c:v>
                      </c:pt>
                      <c:pt idx="11867">
                        <c:v>3.453101851853221</c:v>
                      </c:pt>
                      <c:pt idx="11868">
                        <c:v>3.4533449074073861</c:v>
                      </c:pt>
                      <c:pt idx="11869">
                        <c:v>3.4535879629615511</c:v>
                      </c:pt>
                      <c:pt idx="11870">
                        <c:v>3.4538310185157162</c:v>
                      </c:pt>
                      <c:pt idx="11871">
                        <c:v>3.4540740740771572</c:v>
                      </c:pt>
                      <c:pt idx="11872">
                        <c:v>3.4543171296313222</c:v>
                      </c:pt>
                      <c:pt idx="11873">
                        <c:v>3.4545601851854872</c:v>
                      </c:pt>
                      <c:pt idx="11874">
                        <c:v>3.4548032407396523</c:v>
                      </c:pt>
                      <c:pt idx="11875">
                        <c:v>3.4550462962938173</c:v>
                      </c:pt>
                      <c:pt idx="11876">
                        <c:v>3.4552893518479824</c:v>
                      </c:pt>
                      <c:pt idx="11877">
                        <c:v>3.4555324074094234</c:v>
                      </c:pt>
                      <c:pt idx="11878">
                        <c:v>3.4557754629635884</c:v>
                      </c:pt>
                      <c:pt idx="11879">
                        <c:v>3.4560185185177534</c:v>
                      </c:pt>
                      <c:pt idx="11880">
                        <c:v>3.4562615740719185</c:v>
                      </c:pt>
                      <c:pt idx="11881">
                        <c:v>3.4565046296260835</c:v>
                      </c:pt>
                      <c:pt idx="11882">
                        <c:v>3.4567476851875245</c:v>
                      </c:pt>
                      <c:pt idx="11883">
                        <c:v>3.4569907407416895</c:v>
                      </c:pt>
                      <c:pt idx="11884">
                        <c:v>3.4572337962958546</c:v>
                      </c:pt>
                      <c:pt idx="11885">
                        <c:v>3.4574768518500196</c:v>
                      </c:pt>
                      <c:pt idx="11886">
                        <c:v>3.4577199074041847</c:v>
                      </c:pt>
                      <c:pt idx="11887">
                        <c:v>3.4579629629656257</c:v>
                      </c:pt>
                      <c:pt idx="11888">
                        <c:v>3.4582175925892944</c:v>
                      </c:pt>
                      <c:pt idx="11889">
                        <c:v>3.4584606481507354</c:v>
                      </c:pt>
                      <c:pt idx="11890">
                        <c:v>3.4587037037049004</c:v>
                      </c:pt>
                      <c:pt idx="11891">
                        <c:v>3.4589467592590655</c:v>
                      </c:pt>
                      <c:pt idx="11892">
                        <c:v>3.4591898148132305</c:v>
                      </c:pt>
                      <c:pt idx="11893">
                        <c:v>3.4594328703673956</c:v>
                      </c:pt>
                      <c:pt idx="11894">
                        <c:v>3.4596759259288365</c:v>
                      </c:pt>
                      <c:pt idx="11895">
                        <c:v>3.4599189814830016</c:v>
                      </c:pt>
                      <c:pt idx="11896">
                        <c:v>3.4601620370371666</c:v>
                      </c:pt>
                      <c:pt idx="11897">
                        <c:v>3.4604050925913317</c:v>
                      </c:pt>
                      <c:pt idx="11898">
                        <c:v>3.4606481481454967</c:v>
                      </c:pt>
                      <c:pt idx="11899">
                        <c:v>3.4608912036996617</c:v>
                      </c:pt>
                      <c:pt idx="11900">
                        <c:v>3.4611342592611027</c:v>
                      </c:pt>
                      <c:pt idx="11901">
                        <c:v>3.4613773148152678</c:v>
                      </c:pt>
                      <c:pt idx="11902">
                        <c:v>3.4616203703694328</c:v>
                      </c:pt>
                      <c:pt idx="11903">
                        <c:v>3.4618634259235979</c:v>
                      </c:pt>
                      <c:pt idx="11904">
                        <c:v>3.4621064814777629</c:v>
                      </c:pt>
                      <c:pt idx="11905">
                        <c:v>3.4623495370392039</c:v>
                      </c:pt>
                      <c:pt idx="11906">
                        <c:v>3.4625925925933689</c:v>
                      </c:pt>
                      <c:pt idx="11907">
                        <c:v>3.462835648147534</c:v>
                      </c:pt>
                      <c:pt idx="11908">
                        <c:v>3.463078703701699</c:v>
                      </c:pt>
                      <c:pt idx="11909">
                        <c:v>3.4633217592558641</c:v>
                      </c:pt>
                      <c:pt idx="11910">
                        <c:v>3.463564814817305</c:v>
                      </c:pt>
                      <c:pt idx="11911">
                        <c:v>3.4638078703714701</c:v>
                      </c:pt>
                      <c:pt idx="11912">
                        <c:v>3.4640509259256351</c:v>
                      </c:pt>
                      <c:pt idx="11913">
                        <c:v>3.4642939814798002</c:v>
                      </c:pt>
                      <c:pt idx="11914">
                        <c:v>3.4645370370339652</c:v>
                      </c:pt>
                      <c:pt idx="11915">
                        <c:v>3.4647800925954062</c:v>
                      </c:pt>
                      <c:pt idx="11916">
                        <c:v>3.4650231481495712</c:v>
                      </c:pt>
                      <c:pt idx="11917">
                        <c:v>3.4652662037037363</c:v>
                      </c:pt>
                      <c:pt idx="11918">
                        <c:v>3.4655092592579013</c:v>
                      </c:pt>
                      <c:pt idx="11919">
                        <c:v>3.4657523148120664</c:v>
                      </c:pt>
                      <c:pt idx="11920">
                        <c:v>3.4659953703735074</c:v>
                      </c:pt>
                      <c:pt idx="11921">
                        <c:v>3.4662384259276724</c:v>
                      </c:pt>
                      <c:pt idx="11922">
                        <c:v>3.4664814814818374</c:v>
                      </c:pt>
                      <c:pt idx="11923">
                        <c:v>3.4667245370360025</c:v>
                      </c:pt>
                      <c:pt idx="11924">
                        <c:v>3.4669675925901675</c:v>
                      </c:pt>
                      <c:pt idx="11925">
                        <c:v>3.4672106481443326</c:v>
                      </c:pt>
                      <c:pt idx="11926">
                        <c:v>3.4674537037057735</c:v>
                      </c:pt>
                      <c:pt idx="11927">
                        <c:v>3.4676967592599386</c:v>
                      </c:pt>
                      <c:pt idx="11928">
                        <c:v>3.4679398148141036</c:v>
                      </c:pt>
                      <c:pt idx="11929">
                        <c:v>3.4681828703682687</c:v>
                      </c:pt>
                      <c:pt idx="11930">
                        <c:v>3.4684259259224337</c:v>
                      </c:pt>
                      <c:pt idx="11931">
                        <c:v>3.4686689814838747</c:v>
                      </c:pt>
                      <c:pt idx="11932">
                        <c:v>3.4689120370380397</c:v>
                      </c:pt>
                      <c:pt idx="11933">
                        <c:v>3.4691550925922048</c:v>
                      </c:pt>
                      <c:pt idx="11934">
                        <c:v>3.4693981481463698</c:v>
                      </c:pt>
                      <c:pt idx="11935">
                        <c:v>3.4696412037005349</c:v>
                      </c:pt>
                      <c:pt idx="11936">
                        <c:v>3.4698958333314796</c:v>
                      </c:pt>
                      <c:pt idx="11937">
                        <c:v>3.4701388888856446</c:v>
                      </c:pt>
                      <c:pt idx="11938">
                        <c:v>3.4703819444470856</c:v>
                      </c:pt>
                      <c:pt idx="11939">
                        <c:v>3.4706250000012506</c:v>
                      </c:pt>
                      <c:pt idx="11940">
                        <c:v>3.4708680555554157</c:v>
                      </c:pt>
                      <c:pt idx="11941">
                        <c:v>3.4711111111095807</c:v>
                      </c:pt>
                      <c:pt idx="11942">
                        <c:v>3.4713541666637457</c:v>
                      </c:pt>
                      <c:pt idx="11943">
                        <c:v>3.4715972222251867</c:v>
                      </c:pt>
                      <c:pt idx="11944">
                        <c:v>3.4718402777793518</c:v>
                      </c:pt>
                      <c:pt idx="11945">
                        <c:v>3.4720833333335168</c:v>
                      </c:pt>
                      <c:pt idx="11946">
                        <c:v>3.4723263888876819</c:v>
                      </c:pt>
                      <c:pt idx="11947">
                        <c:v>3.4725694444418469</c:v>
                      </c:pt>
                      <c:pt idx="11948">
                        <c:v>3.4728124999960119</c:v>
                      </c:pt>
                      <c:pt idx="11949">
                        <c:v>3.4730555555574529</c:v>
                      </c:pt>
                      <c:pt idx="11950">
                        <c:v>3.473298611111618</c:v>
                      </c:pt>
                      <c:pt idx="11951">
                        <c:v>3.473541666665783</c:v>
                      </c:pt>
                      <c:pt idx="11952">
                        <c:v>3.4737847222199481</c:v>
                      </c:pt>
                      <c:pt idx="11953">
                        <c:v>3.4740277777741131</c:v>
                      </c:pt>
                      <c:pt idx="11954">
                        <c:v>3.4742708333355541</c:v>
                      </c:pt>
                      <c:pt idx="11955">
                        <c:v>3.4745138888897191</c:v>
                      </c:pt>
                      <c:pt idx="11956">
                        <c:v>3.4747569444438842</c:v>
                      </c:pt>
                      <c:pt idx="11957">
                        <c:v>3.4749999999980492</c:v>
                      </c:pt>
                      <c:pt idx="11958">
                        <c:v>3.4752430555522142</c:v>
                      </c:pt>
                      <c:pt idx="11959">
                        <c:v>3.4754861111136552</c:v>
                      </c:pt>
                      <c:pt idx="11960">
                        <c:v>3.4757291666678203</c:v>
                      </c:pt>
                      <c:pt idx="11961">
                        <c:v>3.4759722222219853</c:v>
                      </c:pt>
                      <c:pt idx="11962">
                        <c:v>3.4762152777761504</c:v>
                      </c:pt>
                      <c:pt idx="11963">
                        <c:v>3.4764583333303154</c:v>
                      </c:pt>
                      <c:pt idx="11964">
                        <c:v>3.4767013888917564</c:v>
                      </c:pt>
                      <c:pt idx="11965">
                        <c:v>3.4769444444459214</c:v>
                      </c:pt>
                      <c:pt idx="11966">
                        <c:v>3.4771875000000865</c:v>
                      </c:pt>
                      <c:pt idx="11967">
                        <c:v>3.4774305555542515</c:v>
                      </c:pt>
                      <c:pt idx="11968">
                        <c:v>3.4776736111084166</c:v>
                      </c:pt>
                      <c:pt idx="11969">
                        <c:v>3.4779166666625816</c:v>
                      </c:pt>
                      <c:pt idx="11970">
                        <c:v>3.4781597222240226</c:v>
                      </c:pt>
                      <c:pt idx="11971">
                        <c:v>3.4784027777781876</c:v>
                      </c:pt>
                      <c:pt idx="11972">
                        <c:v>3.4786458333323527</c:v>
                      </c:pt>
                      <c:pt idx="11973">
                        <c:v>3.4788888888865177</c:v>
                      </c:pt>
                      <c:pt idx="11974">
                        <c:v>3.4791319444406827</c:v>
                      </c:pt>
                      <c:pt idx="11975">
                        <c:v>3.4793750000021237</c:v>
                      </c:pt>
                      <c:pt idx="11976">
                        <c:v>3.4796180555562888</c:v>
                      </c:pt>
                      <c:pt idx="11977">
                        <c:v>3.4798611111104538</c:v>
                      </c:pt>
                      <c:pt idx="11978">
                        <c:v>3.4801041666646189</c:v>
                      </c:pt>
                      <c:pt idx="11979">
                        <c:v>3.4803472222187839</c:v>
                      </c:pt>
                      <c:pt idx="11980">
                        <c:v>3.4805902777802249</c:v>
                      </c:pt>
                      <c:pt idx="11981">
                        <c:v>3.4808333333343899</c:v>
                      </c:pt>
                      <c:pt idx="11982">
                        <c:v>3.481076388888555</c:v>
                      </c:pt>
                      <c:pt idx="11983">
                        <c:v>3.48131944444272</c:v>
                      </c:pt>
                      <c:pt idx="11984">
                        <c:v>3.4815624999968851</c:v>
                      </c:pt>
                      <c:pt idx="11985">
                        <c:v>3.4818171296278297</c:v>
                      </c:pt>
                      <c:pt idx="11986">
                        <c:v>3.4820601851819948</c:v>
                      </c:pt>
                      <c:pt idx="11987">
                        <c:v>3.4823032407434358</c:v>
                      </c:pt>
                      <c:pt idx="11988">
                        <c:v>3.4825462962976008</c:v>
                      </c:pt>
                      <c:pt idx="11989">
                        <c:v>3.4827893518517659</c:v>
                      </c:pt>
                      <c:pt idx="11990">
                        <c:v>3.4830324074059309</c:v>
                      </c:pt>
                      <c:pt idx="11991">
                        <c:v>3.4832754629600959</c:v>
                      </c:pt>
                      <c:pt idx="11992">
                        <c:v>3.4835185185215369</c:v>
                      </c:pt>
                      <c:pt idx="11993">
                        <c:v>3.483761574075702</c:v>
                      </c:pt>
                      <c:pt idx="11994">
                        <c:v>3.484004629629867</c:v>
                      </c:pt>
                      <c:pt idx="11995">
                        <c:v>3.4842476851840321</c:v>
                      </c:pt>
                      <c:pt idx="11996">
                        <c:v>3.4844907407381971</c:v>
                      </c:pt>
                      <c:pt idx="11997">
                        <c:v>3.4847337962923621</c:v>
                      </c:pt>
                      <c:pt idx="11998">
                        <c:v>3.4849768518538031</c:v>
                      </c:pt>
                      <c:pt idx="11999">
                        <c:v>3.4852199074079682</c:v>
                      </c:pt>
                      <c:pt idx="12000">
                        <c:v>3.4854629629621332</c:v>
                      </c:pt>
                      <c:pt idx="12001">
                        <c:v>3.4857060185162982</c:v>
                      </c:pt>
                      <c:pt idx="12002">
                        <c:v>3.4859490740704633</c:v>
                      </c:pt>
                      <c:pt idx="12003">
                        <c:v>3.4861921296319043</c:v>
                      </c:pt>
                      <c:pt idx="12004">
                        <c:v>3.4864351851860693</c:v>
                      </c:pt>
                      <c:pt idx="12005">
                        <c:v>3.4866782407402344</c:v>
                      </c:pt>
                      <c:pt idx="12006">
                        <c:v>3.4869212962943994</c:v>
                      </c:pt>
                      <c:pt idx="12007">
                        <c:v>3.4871643518485644</c:v>
                      </c:pt>
                      <c:pt idx="12008">
                        <c:v>3.4874074074100054</c:v>
                      </c:pt>
                      <c:pt idx="12009">
                        <c:v>3.4876504629641705</c:v>
                      </c:pt>
                      <c:pt idx="12010">
                        <c:v>3.4878935185183355</c:v>
                      </c:pt>
                      <c:pt idx="12011">
                        <c:v>3.4881365740725006</c:v>
                      </c:pt>
                      <c:pt idx="12012">
                        <c:v>3.4883796296266656</c:v>
                      </c:pt>
                      <c:pt idx="12013">
                        <c:v>3.4886226851881066</c:v>
                      </c:pt>
                      <c:pt idx="12014">
                        <c:v>3.4888657407422716</c:v>
                      </c:pt>
                      <c:pt idx="12015">
                        <c:v>3.4891087962964367</c:v>
                      </c:pt>
                      <c:pt idx="12016">
                        <c:v>3.4893518518506017</c:v>
                      </c:pt>
                      <c:pt idx="12017">
                        <c:v>3.4895949074047667</c:v>
                      </c:pt>
                      <c:pt idx="12018">
                        <c:v>3.4898379629589318</c:v>
                      </c:pt>
                      <c:pt idx="12019">
                        <c:v>3.4900810185203728</c:v>
                      </c:pt>
                      <c:pt idx="12020">
                        <c:v>3.4903240740745378</c:v>
                      </c:pt>
                      <c:pt idx="12021">
                        <c:v>3.4905671296287029</c:v>
                      </c:pt>
                      <c:pt idx="12022">
                        <c:v>3.4908101851828679</c:v>
                      </c:pt>
                      <c:pt idx="12023">
                        <c:v>3.4910532407370329</c:v>
                      </c:pt>
                      <c:pt idx="12024">
                        <c:v>3.4912962962984739</c:v>
                      </c:pt>
                      <c:pt idx="12025">
                        <c:v>3.491539351852639</c:v>
                      </c:pt>
                      <c:pt idx="12026">
                        <c:v>3.491782407406804</c:v>
                      </c:pt>
                      <c:pt idx="12027">
                        <c:v>3.4920254629609691</c:v>
                      </c:pt>
                      <c:pt idx="12028">
                        <c:v>3.4922685185151341</c:v>
                      </c:pt>
                      <c:pt idx="12029">
                        <c:v>3.4925115740765751</c:v>
                      </c:pt>
                      <c:pt idx="12030">
                        <c:v>3.4927546296307401</c:v>
                      </c:pt>
                      <c:pt idx="12031">
                        <c:v>3.4929976851849052</c:v>
                      </c:pt>
                      <c:pt idx="12032">
                        <c:v>3.4932407407390702</c:v>
                      </c:pt>
                      <c:pt idx="12033">
                        <c:v>3.4934953703700149</c:v>
                      </c:pt>
                      <c:pt idx="12034">
                        <c:v>3.4937384259241799</c:v>
                      </c:pt>
                      <c:pt idx="12035">
                        <c:v>3.493981481478345</c:v>
                      </c:pt>
                      <c:pt idx="12036">
                        <c:v>3.494224537039786</c:v>
                      </c:pt>
                      <c:pt idx="12037">
                        <c:v>3.494467592593951</c:v>
                      </c:pt>
                      <c:pt idx="12038">
                        <c:v>3.4947106481481161</c:v>
                      </c:pt>
                      <c:pt idx="12039">
                        <c:v>3.4949537037022811</c:v>
                      </c:pt>
                      <c:pt idx="12040">
                        <c:v>3.4951967592564461</c:v>
                      </c:pt>
                      <c:pt idx="12041">
                        <c:v>3.4954398148178871</c:v>
                      </c:pt>
                      <c:pt idx="12042">
                        <c:v>3.4956828703720522</c:v>
                      </c:pt>
                      <c:pt idx="12043">
                        <c:v>3.4959259259262172</c:v>
                      </c:pt>
                      <c:pt idx="12044">
                        <c:v>3.4961689814803822</c:v>
                      </c:pt>
                      <c:pt idx="12045">
                        <c:v>3.4964120370345473</c:v>
                      </c:pt>
                      <c:pt idx="12046">
                        <c:v>3.4966550925887123</c:v>
                      </c:pt>
                      <c:pt idx="12047">
                        <c:v>3.4968981481501533</c:v>
                      </c:pt>
                      <c:pt idx="12048">
                        <c:v>3.4971412037043184</c:v>
                      </c:pt>
                      <c:pt idx="12049">
                        <c:v>3.4973842592584834</c:v>
                      </c:pt>
                      <c:pt idx="12050">
                        <c:v>3.4976273148126484</c:v>
                      </c:pt>
                      <c:pt idx="12051">
                        <c:v>3.4978703703668135</c:v>
                      </c:pt>
                      <c:pt idx="12052">
                        <c:v>3.4981134259282545</c:v>
                      </c:pt>
                      <c:pt idx="12053">
                        <c:v>3.4983564814824195</c:v>
                      </c:pt>
                      <c:pt idx="12054">
                        <c:v>3.4985995370365846</c:v>
                      </c:pt>
                      <c:pt idx="12055">
                        <c:v>3.4988425925907496</c:v>
                      </c:pt>
                      <c:pt idx="12056">
                        <c:v>3.4990856481449146</c:v>
                      </c:pt>
                      <c:pt idx="12057">
                        <c:v>3.4993287037063556</c:v>
                      </c:pt>
                      <c:pt idx="12058">
                        <c:v>3.4995717592605207</c:v>
                      </c:pt>
                      <c:pt idx="12059">
                        <c:v>3.4998148148146857</c:v>
                      </c:pt>
                      <c:pt idx="12060">
                        <c:v>3.5000578703688507</c:v>
                      </c:pt>
                      <c:pt idx="12061">
                        <c:v>3.5003009259230158</c:v>
                      </c:pt>
                      <c:pt idx="12062">
                        <c:v>3.5005439814844568</c:v>
                      </c:pt>
                      <c:pt idx="12063">
                        <c:v>3.5007870370386218</c:v>
                      </c:pt>
                      <c:pt idx="12064">
                        <c:v>3.5010300925927869</c:v>
                      </c:pt>
                      <c:pt idx="12065">
                        <c:v>3.5012731481469519</c:v>
                      </c:pt>
                      <c:pt idx="12066">
                        <c:v>3.5015162037011169</c:v>
                      </c:pt>
                      <c:pt idx="12067">
                        <c:v>3.501759259255282</c:v>
                      </c:pt>
                      <c:pt idx="12068">
                        <c:v>3.502002314816723</c:v>
                      </c:pt>
                      <c:pt idx="12069">
                        <c:v>3.502245370370888</c:v>
                      </c:pt>
                      <c:pt idx="12070">
                        <c:v>3.5024884259250531</c:v>
                      </c:pt>
                      <c:pt idx="12071">
                        <c:v>3.5027314814792181</c:v>
                      </c:pt>
                      <c:pt idx="12072">
                        <c:v>3.5029745370333831</c:v>
                      </c:pt>
                      <c:pt idx="12073">
                        <c:v>3.5032175925948241</c:v>
                      </c:pt>
                      <c:pt idx="12074">
                        <c:v>3.5034606481489892</c:v>
                      </c:pt>
                      <c:pt idx="12075">
                        <c:v>3.5037037037031542</c:v>
                      </c:pt>
                      <c:pt idx="12076">
                        <c:v>3.5039467592573192</c:v>
                      </c:pt>
                      <c:pt idx="12077">
                        <c:v>3.5041898148114843</c:v>
                      </c:pt>
                      <c:pt idx="12078">
                        <c:v>3.5044328703729253</c:v>
                      </c:pt>
                      <c:pt idx="12079">
                        <c:v>3.5046759259270903</c:v>
                      </c:pt>
                      <c:pt idx="12080">
                        <c:v>3.5049189814812554</c:v>
                      </c:pt>
                      <c:pt idx="12081">
                        <c:v>3.5051620370354204</c:v>
                      </c:pt>
                      <c:pt idx="12082">
                        <c:v>3.5054166666663651</c:v>
                      </c:pt>
                      <c:pt idx="12083">
                        <c:v>3.5056597222205301</c:v>
                      </c:pt>
                      <c:pt idx="12084">
                        <c:v>3.5059027777746952</c:v>
                      </c:pt>
                      <c:pt idx="12085">
                        <c:v>3.5061458333361362</c:v>
                      </c:pt>
                      <c:pt idx="12086">
                        <c:v>3.5063888888903012</c:v>
                      </c:pt>
                      <c:pt idx="12087">
                        <c:v>3.5066319444444662</c:v>
                      </c:pt>
                      <c:pt idx="12088">
                        <c:v>3.5068749999986313</c:v>
                      </c:pt>
                      <c:pt idx="12089">
                        <c:v>3.5071180555527963</c:v>
                      </c:pt>
                      <c:pt idx="12090">
                        <c:v>3.5073611111142373</c:v>
                      </c:pt>
                      <c:pt idx="12091">
                        <c:v>3.5076041666684024</c:v>
                      </c:pt>
                      <c:pt idx="12092">
                        <c:v>3.5078472222225674</c:v>
                      </c:pt>
                      <c:pt idx="12093">
                        <c:v>3.5080902777767324</c:v>
                      </c:pt>
                      <c:pt idx="12094">
                        <c:v>3.5083333333308975</c:v>
                      </c:pt>
                      <c:pt idx="12095">
                        <c:v>3.5085763888850625</c:v>
                      </c:pt>
                      <c:pt idx="12096">
                        <c:v>3.5088194444465035</c:v>
                      </c:pt>
                      <c:pt idx="12097">
                        <c:v>3.5090625000006685</c:v>
                      </c:pt>
                      <c:pt idx="12098">
                        <c:v>3.5093055555548336</c:v>
                      </c:pt>
                      <c:pt idx="12099">
                        <c:v>3.5095486111089986</c:v>
                      </c:pt>
                      <c:pt idx="12100">
                        <c:v>3.5097916666631637</c:v>
                      </c:pt>
                      <c:pt idx="12101">
                        <c:v>3.5100347222246047</c:v>
                      </c:pt>
                      <c:pt idx="12102">
                        <c:v>3.5102777777787697</c:v>
                      </c:pt>
                      <c:pt idx="12103">
                        <c:v>3.5105208333329347</c:v>
                      </c:pt>
                      <c:pt idx="12104">
                        <c:v>3.5107638888870998</c:v>
                      </c:pt>
                      <c:pt idx="12105">
                        <c:v>3.5110069444412648</c:v>
                      </c:pt>
                      <c:pt idx="12106">
                        <c:v>3.5112500000027058</c:v>
                      </c:pt>
                      <c:pt idx="12107">
                        <c:v>3.5114930555568709</c:v>
                      </c:pt>
                      <c:pt idx="12108">
                        <c:v>3.5117361111110359</c:v>
                      </c:pt>
                      <c:pt idx="12109">
                        <c:v>3.5119791666652009</c:v>
                      </c:pt>
                      <c:pt idx="12110">
                        <c:v>3.512222222219366</c:v>
                      </c:pt>
                      <c:pt idx="12111">
                        <c:v>3.512465277780807</c:v>
                      </c:pt>
                      <c:pt idx="12112">
                        <c:v>3.512708333334972</c:v>
                      </c:pt>
                      <c:pt idx="12113">
                        <c:v>3.512951388889137</c:v>
                      </c:pt>
                      <c:pt idx="12114">
                        <c:v>3.5131944444433021</c:v>
                      </c:pt>
                      <c:pt idx="12115">
                        <c:v>3.5134374999974671</c:v>
                      </c:pt>
                      <c:pt idx="12116">
                        <c:v>3.5136805555516322</c:v>
                      </c:pt>
                      <c:pt idx="12117">
                        <c:v>3.5139236111130732</c:v>
                      </c:pt>
                      <c:pt idx="12118">
                        <c:v>3.5141666666672382</c:v>
                      </c:pt>
                      <c:pt idx="12119">
                        <c:v>3.5144097222214032</c:v>
                      </c:pt>
                      <c:pt idx="12120">
                        <c:v>3.5146527777755683</c:v>
                      </c:pt>
                      <c:pt idx="12121">
                        <c:v>3.5148958333297333</c:v>
                      </c:pt>
                      <c:pt idx="12122">
                        <c:v>3.5151388888911743</c:v>
                      </c:pt>
                      <c:pt idx="12123">
                        <c:v>3.5153819444453394</c:v>
                      </c:pt>
                      <c:pt idx="12124">
                        <c:v>3.5156249999995044</c:v>
                      </c:pt>
                      <c:pt idx="12125">
                        <c:v>3.5158680555536694</c:v>
                      </c:pt>
                      <c:pt idx="12126">
                        <c:v>3.5161111111078345</c:v>
                      </c:pt>
                      <c:pt idx="12127">
                        <c:v>3.5163541666692755</c:v>
                      </c:pt>
                      <c:pt idx="12128">
                        <c:v>3.5165972222234405</c:v>
                      </c:pt>
                      <c:pt idx="12129">
                        <c:v>3.5168402777776056</c:v>
                      </c:pt>
                      <c:pt idx="12130">
                        <c:v>3.5170949074085502</c:v>
                      </c:pt>
                      <c:pt idx="12131">
                        <c:v>3.5173379629627153</c:v>
                      </c:pt>
                      <c:pt idx="12132">
                        <c:v>3.5175810185168803</c:v>
                      </c:pt>
                      <c:pt idx="12133">
                        <c:v>3.5178240740710454</c:v>
                      </c:pt>
                      <c:pt idx="12134">
                        <c:v>3.5180671296324864</c:v>
                      </c:pt>
                      <c:pt idx="12135">
                        <c:v>3.5183101851866514</c:v>
                      </c:pt>
                      <c:pt idx="12136">
                        <c:v>3.5185532407408164</c:v>
                      </c:pt>
                      <c:pt idx="12137">
                        <c:v>3.5187962962949815</c:v>
                      </c:pt>
                      <c:pt idx="12138">
                        <c:v>3.5190393518491465</c:v>
                      </c:pt>
                      <c:pt idx="12139">
                        <c:v>3.5192824074033116</c:v>
                      </c:pt>
                      <c:pt idx="12140">
                        <c:v>3.5195254629647525</c:v>
                      </c:pt>
                      <c:pt idx="12141">
                        <c:v>3.5197685185189176</c:v>
                      </c:pt>
                      <c:pt idx="12142">
                        <c:v>3.5200115740730826</c:v>
                      </c:pt>
                      <c:pt idx="12143">
                        <c:v>3.5202546296272477</c:v>
                      </c:pt>
                      <c:pt idx="12144">
                        <c:v>3.5204976851814127</c:v>
                      </c:pt>
                      <c:pt idx="12145">
                        <c:v>3.5207407407428537</c:v>
                      </c:pt>
                      <c:pt idx="12146">
                        <c:v>3.5209837962970187</c:v>
                      </c:pt>
                      <c:pt idx="12147">
                        <c:v>3.5212268518511838</c:v>
                      </c:pt>
                      <c:pt idx="12148">
                        <c:v>3.5214699074053488</c:v>
                      </c:pt>
                      <c:pt idx="12149">
                        <c:v>3.5217129629595139</c:v>
                      </c:pt>
                      <c:pt idx="12150">
                        <c:v>3.5219560185209549</c:v>
                      </c:pt>
                      <c:pt idx="12151">
                        <c:v>3.5221990740751199</c:v>
                      </c:pt>
                      <c:pt idx="12152">
                        <c:v>3.5224421296292849</c:v>
                      </c:pt>
                      <c:pt idx="12153">
                        <c:v>3.52268518518345</c:v>
                      </c:pt>
                      <c:pt idx="12154">
                        <c:v>3.522928240737615</c:v>
                      </c:pt>
                      <c:pt idx="12155">
                        <c:v>3.523171296299056</c:v>
                      </c:pt>
                      <c:pt idx="12156">
                        <c:v>3.523414351853221</c:v>
                      </c:pt>
                      <c:pt idx="12157">
                        <c:v>3.5236574074073861</c:v>
                      </c:pt>
                      <c:pt idx="12158">
                        <c:v>3.5239004629615511</c:v>
                      </c:pt>
                      <c:pt idx="12159">
                        <c:v>3.5241435185157162</c:v>
                      </c:pt>
                      <c:pt idx="12160">
                        <c:v>3.5243865740771572</c:v>
                      </c:pt>
                      <c:pt idx="12161">
                        <c:v>3.5246296296313222</c:v>
                      </c:pt>
                      <c:pt idx="12162">
                        <c:v>3.5248726851854872</c:v>
                      </c:pt>
                      <c:pt idx="12163">
                        <c:v>3.5251157407396523</c:v>
                      </c:pt>
                      <c:pt idx="12164">
                        <c:v>3.5253587962938173</c:v>
                      </c:pt>
                      <c:pt idx="12165">
                        <c:v>3.5256018518479824</c:v>
                      </c:pt>
                      <c:pt idx="12166">
                        <c:v>3.5258449074094234</c:v>
                      </c:pt>
                      <c:pt idx="12167">
                        <c:v>3.5260879629635884</c:v>
                      </c:pt>
                      <c:pt idx="12168">
                        <c:v>3.5263310185177534</c:v>
                      </c:pt>
                      <c:pt idx="12169">
                        <c:v>3.5265740740719185</c:v>
                      </c:pt>
                      <c:pt idx="12170">
                        <c:v>3.5268171296260835</c:v>
                      </c:pt>
                      <c:pt idx="12171">
                        <c:v>3.5270601851875245</c:v>
                      </c:pt>
                      <c:pt idx="12172">
                        <c:v>3.5273032407416895</c:v>
                      </c:pt>
                      <c:pt idx="12173">
                        <c:v>3.5275462962958546</c:v>
                      </c:pt>
                      <c:pt idx="12174">
                        <c:v>3.5277893518500196</c:v>
                      </c:pt>
                      <c:pt idx="12175">
                        <c:v>3.5280324074041847</c:v>
                      </c:pt>
                      <c:pt idx="12176">
                        <c:v>3.5282754629656257</c:v>
                      </c:pt>
                      <c:pt idx="12177">
                        <c:v>3.5285185185197907</c:v>
                      </c:pt>
                      <c:pt idx="12178">
                        <c:v>3.5287731481507354</c:v>
                      </c:pt>
                      <c:pt idx="12179">
                        <c:v>3.5290162037049004</c:v>
                      </c:pt>
                      <c:pt idx="12180">
                        <c:v>3.5292592592590655</c:v>
                      </c:pt>
                      <c:pt idx="12181">
                        <c:v>3.5295023148132305</c:v>
                      </c:pt>
                      <c:pt idx="12182">
                        <c:v>3.5297453703673956</c:v>
                      </c:pt>
                      <c:pt idx="12183">
                        <c:v>3.5299884259288365</c:v>
                      </c:pt>
                      <c:pt idx="12184">
                        <c:v>3.5302314814830016</c:v>
                      </c:pt>
                      <c:pt idx="12185">
                        <c:v>3.5304745370371666</c:v>
                      </c:pt>
                      <c:pt idx="12186">
                        <c:v>3.5307175925913317</c:v>
                      </c:pt>
                      <c:pt idx="12187">
                        <c:v>3.5309606481454967</c:v>
                      </c:pt>
                      <c:pt idx="12188">
                        <c:v>3.5312037036996617</c:v>
                      </c:pt>
                      <c:pt idx="12189">
                        <c:v>3.5314467592611027</c:v>
                      </c:pt>
                      <c:pt idx="12190">
                        <c:v>3.5316898148152678</c:v>
                      </c:pt>
                      <c:pt idx="12191">
                        <c:v>3.5319328703694328</c:v>
                      </c:pt>
                      <c:pt idx="12192">
                        <c:v>3.5321759259235979</c:v>
                      </c:pt>
                      <c:pt idx="12193">
                        <c:v>3.5324189814777629</c:v>
                      </c:pt>
                      <c:pt idx="12194">
                        <c:v>3.5326620370392039</c:v>
                      </c:pt>
                      <c:pt idx="12195">
                        <c:v>3.5329050925933689</c:v>
                      </c:pt>
                      <c:pt idx="12196">
                        <c:v>3.533148148147534</c:v>
                      </c:pt>
                      <c:pt idx="12197">
                        <c:v>3.533391203701699</c:v>
                      </c:pt>
                      <c:pt idx="12198">
                        <c:v>3.5336342592558641</c:v>
                      </c:pt>
                      <c:pt idx="12199">
                        <c:v>3.533877314817305</c:v>
                      </c:pt>
                      <c:pt idx="12200">
                        <c:v>3.5341203703714701</c:v>
                      </c:pt>
                      <c:pt idx="12201">
                        <c:v>3.5343634259256351</c:v>
                      </c:pt>
                      <c:pt idx="12202">
                        <c:v>3.5346064814798002</c:v>
                      </c:pt>
                      <c:pt idx="12203">
                        <c:v>3.5348495370339652</c:v>
                      </c:pt>
                      <c:pt idx="12204">
                        <c:v>3.5350925925954062</c:v>
                      </c:pt>
                      <c:pt idx="12205">
                        <c:v>3.5353356481495712</c:v>
                      </c:pt>
                      <c:pt idx="12206">
                        <c:v>3.5355787037037363</c:v>
                      </c:pt>
                      <c:pt idx="12207">
                        <c:v>3.5358217592579013</c:v>
                      </c:pt>
                      <c:pt idx="12208">
                        <c:v>3.5360648148120664</c:v>
                      </c:pt>
                      <c:pt idx="12209">
                        <c:v>3.5363078703735074</c:v>
                      </c:pt>
                      <c:pt idx="12210">
                        <c:v>3.5365509259276724</c:v>
                      </c:pt>
                      <c:pt idx="12211">
                        <c:v>3.5367939814818374</c:v>
                      </c:pt>
                      <c:pt idx="12212">
                        <c:v>3.5370370370360025</c:v>
                      </c:pt>
                      <c:pt idx="12213">
                        <c:v>3.5372800925901675</c:v>
                      </c:pt>
                      <c:pt idx="12214">
                        <c:v>3.5375231481443326</c:v>
                      </c:pt>
                      <c:pt idx="12215">
                        <c:v>3.5377662037057735</c:v>
                      </c:pt>
                      <c:pt idx="12216">
                        <c:v>3.5380092592599386</c:v>
                      </c:pt>
                      <c:pt idx="12217">
                        <c:v>3.5382523148141036</c:v>
                      </c:pt>
                      <c:pt idx="12218">
                        <c:v>3.5384953703682687</c:v>
                      </c:pt>
                      <c:pt idx="12219">
                        <c:v>3.5387384259224337</c:v>
                      </c:pt>
                      <c:pt idx="12220">
                        <c:v>3.5389814814838747</c:v>
                      </c:pt>
                      <c:pt idx="12221">
                        <c:v>3.5392245370380397</c:v>
                      </c:pt>
                      <c:pt idx="12222">
                        <c:v>3.5394675925922048</c:v>
                      </c:pt>
                      <c:pt idx="12223">
                        <c:v>3.5397106481463698</c:v>
                      </c:pt>
                      <c:pt idx="12224">
                        <c:v>3.5399537037005349</c:v>
                      </c:pt>
                      <c:pt idx="12225">
                        <c:v>3.5401967592619759</c:v>
                      </c:pt>
                      <c:pt idx="12226">
                        <c:v>3.5404398148161409</c:v>
                      </c:pt>
                      <c:pt idx="12227">
                        <c:v>3.5406944444470856</c:v>
                      </c:pt>
                      <c:pt idx="12228">
                        <c:v>3.5409375000012506</c:v>
                      </c:pt>
                      <c:pt idx="12229">
                        <c:v>3.5411805555554157</c:v>
                      </c:pt>
                      <c:pt idx="12230">
                        <c:v>3.5414236111095807</c:v>
                      </c:pt>
                      <c:pt idx="12231">
                        <c:v>3.5416666666637457</c:v>
                      </c:pt>
                      <c:pt idx="12232">
                        <c:v>3.5419097222251867</c:v>
                      </c:pt>
                      <c:pt idx="12233">
                        <c:v>3.5421527777793518</c:v>
                      </c:pt>
                      <c:pt idx="12234">
                        <c:v>3.5423958333335168</c:v>
                      </c:pt>
                      <c:pt idx="12235">
                        <c:v>3.5426388888876819</c:v>
                      </c:pt>
                      <c:pt idx="12236">
                        <c:v>3.5428819444418469</c:v>
                      </c:pt>
                      <c:pt idx="12237">
                        <c:v>3.5431249999960119</c:v>
                      </c:pt>
                      <c:pt idx="12238">
                        <c:v>3.5433680555574529</c:v>
                      </c:pt>
                      <c:pt idx="12239">
                        <c:v>3.543611111111618</c:v>
                      </c:pt>
                      <c:pt idx="12240">
                        <c:v>3.543854166665783</c:v>
                      </c:pt>
                      <c:pt idx="12241">
                        <c:v>3.5440972222199481</c:v>
                      </c:pt>
                      <c:pt idx="12242">
                        <c:v>3.5443402777741131</c:v>
                      </c:pt>
                      <c:pt idx="12243">
                        <c:v>3.5445833333355541</c:v>
                      </c:pt>
                      <c:pt idx="12244">
                        <c:v>3.5448263888897191</c:v>
                      </c:pt>
                      <c:pt idx="12245">
                        <c:v>3.5450694444438842</c:v>
                      </c:pt>
                      <c:pt idx="12246">
                        <c:v>3.5453124999980492</c:v>
                      </c:pt>
                      <c:pt idx="12247">
                        <c:v>3.5455555555522142</c:v>
                      </c:pt>
                      <c:pt idx="12248">
                        <c:v>3.5457986111136552</c:v>
                      </c:pt>
                      <c:pt idx="12249">
                        <c:v>3.5460416666678203</c:v>
                      </c:pt>
                      <c:pt idx="12250">
                        <c:v>3.5462847222219853</c:v>
                      </c:pt>
                      <c:pt idx="12251">
                        <c:v>3.5465277777761504</c:v>
                      </c:pt>
                      <c:pt idx="12252">
                        <c:v>3.5467708333303154</c:v>
                      </c:pt>
                      <c:pt idx="12253">
                        <c:v>3.5470138888917564</c:v>
                      </c:pt>
                      <c:pt idx="12254">
                        <c:v>3.5472569444459214</c:v>
                      </c:pt>
                      <c:pt idx="12255">
                        <c:v>3.5475000000000865</c:v>
                      </c:pt>
                      <c:pt idx="12256">
                        <c:v>3.5477430555542515</c:v>
                      </c:pt>
                      <c:pt idx="12257">
                        <c:v>3.5479861111084166</c:v>
                      </c:pt>
                      <c:pt idx="12258">
                        <c:v>3.5482291666625816</c:v>
                      </c:pt>
                      <c:pt idx="12259">
                        <c:v>3.5484722222240226</c:v>
                      </c:pt>
                      <c:pt idx="12260">
                        <c:v>3.5487152777781876</c:v>
                      </c:pt>
                      <c:pt idx="12261">
                        <c:v>3.5489583333323527</c:v>
                      </c:pt>
                      <c:pt idx="12262">
                        <c:v>3.5492013888865177</c:v>
                      </c:pt>
                      <c:pt idx="12263">
                        <c:v>3.5494444444406827</c:v>
                      </c:pt>
                      <c:pt idx="12264">
                        <c:v>3.5496875000021237</c:v>
                      </c:pt>
                      <c:pt idx="12265">
                        <c:v>3.5499305555562888</c:v>
                      </c:pt>
                      <c:pt idx="12266">
                        <c:v>3.5501736111104538</c:v>
                      </c:pt>
                      <c:pt idx="12267">
                        <c:v>3.5504166666646189</c:v>
                      </c:pt>
                      <c:pt idx="12268">
                        <c:v>3.5506597222187839</c:v>
                      </c:pt>
                      <c:pt idx="12269">
                        <c:v>3.5509027777802249</c:v>
                      </c:pt>
                      <c:pt idx="12270">
                        <c:v>3.5511458333343899</c:v>
                      </c:pt>
                      <c:pt idx="12271">
                        <c:v>3.551388888888555</c:v>
                      </c:pt>
                      <c:pt idx="12272">
                        <c:v>3.55163194444272</c:v>
                      </c:pt>
                      <c:pt idx="12273">
                        <c:v>3.5518749999968851</c:v>
                      </c:pt>
                      <c:pt idx="12274">
                        <c:v>3.552118055558326</c:v>
                      </c:pt>
                      <c:pt idx="12275">
                        <c:v>3.5523726851819948</c:v>
                      </c:pt>
                      <c:pt idx="12276">
                        <c:v>3.5526157407434358</c:v>
                      </c:pt>
                      <c:pt idx="12277">
                        <c:v>3.5528587962976008</c:v>
                      </c:pt>
                      <c:pt idx="12278">
                        <c:v>3.5531018518517659</c:v>
                      </c:pt>
                      <c:pt idx="12279">
                        <c:v>3.5533449074059309</c:v>
                      </c:pt>
                      <c:pt idx="12280">
                        <c:v>3.5535879629600959</c:v>
                      </c:pt>
                      <c:pt idx="12281">
                        <c:v>3.5538310185215369</c:v>
                      </c:pt>
                      <c:pt idx="12282">
                        <c:v>3.554074074075702</c:v>
                      </c:pt>
                      <c:pt idx="12283">
                        <c:v>3.554317129629867</c:v>
                      </c:pt>
                      <c:pt idx="12284">
                        <c:v>3.5545601851840321</c:v>
                      </c:pt>
                      <c:pt idx="12285">
                        <c:v>3.5548032407381971</c:v>
                      </c:pt>
                      <c:pt idx="12286">
                        <c:v>3.5550462962923621</c:v>
                      </c:pt>
                      <c:pt idx="12287">
                        <c:v>3.5552893518538031</c:v>
                      </c:pt>
                      <c:pt idx="12288">
                        <c:v>3.5555324074079682</c:v>
                      </c:pt>
                      <c:pt idx="12289">
                        <c:v>3.5557754629621332</c:v>
                      </c:pt>
                      <c:pt idx="12290">
                        <c:v>3.5560185185162982</c:v>
                      </c:pt>
                      <c:pt idx="12291">
                        <c:v>3.5562615740704633</c:v>
                      </c:pt>
                      <c:pt idx="12292">
                        <c:v>3.5565046296319043</c:v>
                      </c:pt>
                      <c:pt idx="12293">
                        <c:v>3.5567476851860693</c:v>
                      </c:pt>
                      <c:pt idx="12294">
                        <c:v>3.5569907407402344</c:v>
                      </c:pt>
                      <c:pt idx="12295">
                        <c:v>3.5572337962943994</c:v>
                      </c:pt>
                      <c:pt idx="12296">
                        <c:v>3.5574768518485644</c:v>
                      </c:pt>
                      <c:pt idx="12297">
                        <c:v>3.5577199074100054</c:v>
                      </c:pt>
                      <c:pt idx="12298">
                        <c:v>3.5579629629641705</c:v>
                      </c:pt>
                      <c:pt idx="12299">
                        <c:v>3.5582060185183355</c:v>
                      </c:pt>
                      <c:pt idx="12300">
                        <c:v>3.5584490740725006</c:v>
                      </c:pt>
                      <c:pt idx="12301">
                        <c:v>3.5586921296266656</c:v>
                      </c:pt>
                      <c:pt idx="12302">
                        <c:v>3.5589351851881066</c:v>
                      </c:pt>
                      <c:pt idx="12303">
                        <c:v>3.5591782407422716</c:v>
                      </c:pt>
                      <c:pt idx="12304">
                        <c:v>3.5594212962964367</c:v>
                      </c:pt>
                      <c:pt idx="12305">
                        <c:v>3.5596643518506017</c:v>
                      </c:pt>
                      <c:pt idx="12306">
                        <c:v>3.5599074074047667</c:v>
                      </c:pt>
                      <c:pt idx="12307">
                        <c:v>3.5601504629589318</c:v>
                      </c:pt>
                      <c:pt idx="12308">
                        <c:v>3.5603935185203728</c:v>
                      </c:pt>
                      <c:pt idx="12309">
                        <c:v>3.5606365740745378</c:v>
                      </c:pt>
                      <c:pt idx="12310">
                        <c:v>3.5608796296287029</c:v>
                      </c:pt>
                      <c:pt idx="12311">
                        <c:v>3.5611226851828679</c:v>
                      </c:pt>
                      <c:pt idx="12312">
                        <c:v>3.5613657407370329</c:v>
                      </c:pt>
                      <c:pt idx="12313">
                        <c:v>3.5616087962984739</c:v>
                      </c:pt>
                      <c:pt idx="12314">
                        <c:v>3.561851851852639</c:v>
                      </c:pt>
                      <c:pt idx="12315">
                        <c:v>3.562094907406804</c:v>
                      </c:pt>
                      <c:pt idx="12316">
                        <c:v>3.5623379629609691</c:v>
                      </c:pt>
                      <c:pt idx="12317">
                        <c:v>3.5625810185151341</c:v>
                      </c:pt>
                      <c:pt idx="12318">
                        <c:v>3.5628240740765751</c:v>
                      </c:pt>
                      <c:pt idx="12319">
                        <c:v>3.5630671296307401</c:v>
                      </c:pt>
                      <c:pt idx="12320">
                        <c:v>3.5633101851849052</c:v>
                      </c:pt>
                      <c:pt idx="12321">
                        <c:v>3.5635532407390702</c:v>
                      </c:pt>
                      <c:pt idx="12322">
                        <c:v>3.5637962962932352</c:v>
                      </c:pt>
                      <c:pt idx="12323">
                        <c:v>3.5640393518546762</c:v>
                      </c:pt>
                      <c:pt idx="12324">
                        <c:v>3.564293981478345</c:v>
                      </c:pt>
                      <c:pt idx="12325">
                        <c:v>3.564537037039786</c:v>
                      </c:pt>
                      <c:pt idx="12326">
                        <c:v>3.564780092593951</c:v>
                      </c:pt>
                      <c:pt idx="12327">
                        <c:v>3.5650231481481161</c:v>
                      </c:pt>
                      <c:pt idx="12328">
                        <c:v>3.5652662037022811</c:v>
                      </c:pt>
                      <c:pt idx="12329">
                        <c:v>3.5655092592564461</c:v>
                      </c:pt>
                      <c:pt idx="12330">
                        <c:v>3.5657523148178871</c:v>
                      </c:pt>
                      <c:pt idx="12331">
                        <c:v>3.5659953703720522</c:v>
                      </c:pt>
                      <c:pt idx="12332">
                        <c:v>3.5662384259262172</c:v>
                      </c:pt>
                      <c:pt idx="12333">
                        <c:v>3.5664814814803822</c:v>
                      </c:pt>
                      <c:pt idx="12334">
                        <c:v>3.5667245370345473</c:v>
                      </c:pt>
                      <c:pt idx="12335">
                        <c:v>3.5669675925887123</c:v>
                      </c:pt>
                      <c:pt idx="12336">
                        <c:v>3.5672106481501533</c:v>
                      </c:pt>
                      <c:pt idx="12337">
                        <c:v>3.5674537037043184</c:v>
                      </c:pt>
                      <c:pt idx="12338">
                        <c:v>3.5676967592584834</c:v>
                      </c:pt>
                      <c:pt idx="12339">
                        <c:v>3.5679398148126484</c:v>
                      </c:pt>
                      <c:pt idx="12340">
                        <c:v>3.5681828703668135</c:v>
                      </c:pt>
                      <c:pt idx="12341">
                        <c:v>3.5684259259282545</c:v>
                      </c:pt>
                      <c:pt idx="12342">
                        <c:v>3.5686689814824195</c:v>
                      </c:pt>
                      <c:pt idx="12343">
                        <c:v>3.5689120370365846</c:v>
                      </c:pt>
                      <c:pt idx="12344">
                        <c:v>3.5691550925907496</c:v>
                      </c:pt>
                      <c:pt idx="12345">
                        <c:v>3.5693981481449146</c:v>
                      </c:pt>
                      <c:pt idx="12346">
                        <c:v>3.5696412037063556</c:v>
                      </c:pt>
                      <c:pt idx="12347">
                        <c:v>3.5698842592605207</c:v>
                      </c:pt>
                      <c:pt idx="12348">
                        <c:v>3.5701273148146857</c:v>
                      </c:pt>
                      <c:pt idx="12349">
                        <c:v>3.5703703703688507</c:v>
                      </c:pt>
                      <c:pt idx="12350">
                        <c:v>3.5706134259230158</c:v>
                      </c:pt>
                      <c:pt idx="12351">
                        <c:v>3.5708564814844568</c:v>
                      </c:pt>
                      <c:pt idx="12352">
                        <c:v>3.5710995370386218</c:v>
                      </c:pt>
                      <c:pt idx="12353">
                        <c:v>3.5713425925927869</c:v>
                      </c:pt>
                      <c:pt idx="12354">
                        <c:v>3.5715856481469519</c:v>
                      </c:pt>
                      <c:pt idx="12355">
                        <c:v>3.5718287037011169</c:v>
                      </c:pt>
                      <c:pt idx="12356">
                        <c:v>3.572071759255282</c:v>
                      </c:pt>
                      <c:pt idx="12357">
                        <c:v>3.572314814816723</c:v>
                      </c:pt>
                      <c:pt idx="12358">
                        <c:v>3.572557870370888</c:v>
                      </c:pt>
                      <c:pt idx="12359">
                        <c:v>3.5728009259250531</c:v>
                      </c:pt>
                      <c:pt idx="12360">
                        <c:v>3.5730439814792181</c:v>
                      </c:pt>
                      <c:pt idx="12361">
                        <c:v>3.5732870370333831</c:v>
                      </c:pt>
                      <c:pt idx="12362">
                        <c:v>3.5735300925948241</c:v>
                      </c:pt>
                      <c:pt idx="12363">
                        <c:v>3.5737731481489892</c:v>
                      </c:pt>
                      <c:pt idx="12364">
                        <c:v>3.5740162037031542</c:v>
                      </c:pt>
                      <c:pt idx="12365">
                        <c:v>3.5742592592573192</c:v>
                      </c:pt>
                      <c:pt idx="12366">
                        <c:v>3.5745023148114843</c:v>
                      </c:pt>
                      <c:pt idx="12367">
                        <c:v>3.5747453703729253</c:v>
                      </c:pt>
                      <c:pt idx="12368">
                        <c:v>3.5749884259270903</c:v>
                      </c:pt>
                      <c:pt idx="12369">
                        <c:v>3.5752314814812554</c:v>
                      </c:pt>
                      <c:pt idx="12370">
                        <c:v>3.5754745370354204</c:v>
                      </c:pt>
                      <c:pt idx="12371">
                        <c:v>3.5757175925895854</c:v>
                      </c:pt>
                      <c:pt idx="12372">
                        <c:v>3.5759722222205301</c:v>
                      </c:pt>
                      <c:pt idx="12373">
                        <c:v>3.5762152777746952</c:v>
                      </c:pt>
                      <c:pt idx="12374">
                        <c:v>3.5764583333361362</c:v>
                      </c:pt>
                      <c:pt idx="12375">
                        <c:v>3.5767013888903012</c:v>
                      </c:pt>
                      <c:pt idx="12376">
                        <c:v>3.5769444444444662</c:v>
                      </c:pt>
                      <c:pt idx="12377">
                        <c:v>3.5771874999986313</c:v>
                      </c:pt>
                      <c:pt idx="12378">
                        <c:v>3.5774305555527963</c:v>
                      </c:pt>
                      <c:pt idx="12379">
                        <c:v>3.5776736111142373</c:v>
                      </c:pt>
                      <c:pt idx="12380">
                        <c:v>3.5779166666684024</c:v>
                      </c:pt>
                      <c:pt idx="12381">
                        <c:v>3.5781597222225674</c:v>
                      </c:pt>
                      <c:pt idx="12382">
                        <c:v>3.5784027777767324</c:v>
                      </c:pt>
                      <c:pt idx="12383">
                        <c:v>3.5786458333308975</c:v>
                      </c:pt>
                      <c:pt idx="12384">
                        <c:v>3.5788888888850625</c:v>
                      </c:pt>
                      <c:pt idx="12385">
                        <c:v>3.5791319444465035</c:v>
                      </c:pt>
                      <c:pt idx="12386">
                        <c:v>3.5793750000006685</c:v>
                      </c:pt>
                      <c:pt idx="12387">
                        <c:v>3.5796180555548336</c:v>
                      </c:pt>
                      <c:pt idx="12388">
                        <c:v>3.5798611111089986</c:v>
                      </c:pt>
                      <c:pt idx="12389">
                        <c:v>3.5801041666631637</c:v>
                      </c:pt>
                      <c:pt idx="12390">
                        <c:v>3.5803472222246047</c:v>
                      </c:pt>
                      <c:pt idx="12391">
                        <c:v>3.5805902777787697</c:v>
                      </c:pt>
                      <c:pt idx="12392">
                        <c:v>3.5808333333329347</c:v>
                      </c:pt>
                      <c:pt idx="12393">
                        <c:v>3.5810763888870998</c:v>
                      </c:pt>
                      <c:pt idx="12394">
                        <c:v>3.5813194444412648</c:v>
                      </c:pt>
                      <c:pt idx="12395">
                        <c:v>3.5815625000027058</c:v>
                      </c:pt>
                      <c:pt idx="12396">
                        <c:v>3.5818055555568709</c:v>
                      </c:pt>
                      <c:pt idx="12397">
                        <c:v>3.5820486111110359</c:v>
                      </c:pt>
                      <c:pt idx="12398">
                        <c:v>3.5822916666652009</c:v>
                      </c:pt>
                      <c:pt idx="12399">
                        <c:v>3.582534722219366</c:v>
                      </c:pt>
                      <c:pt idx="12400">
                        <c:v>3.582777777780807</c:v>
                      </c:pt>
                      <c:pt idx="12401">
                        <c:v>3.583020833334972</c:v>
                      </c:pt>
                      <c:pt idx="12402">
                        <c:v>3.583263888889137</c:v>
                      </c:pt>
                      <c:pt idx="12403">
                        <c:v>3.5835069444433021</c:v>
                      </c:pt>
                      <c:pt idx="12404">
                        <c:v>3.5837499999974671</c:v>
                      </c:pt>
                      <c:pt idx="12405">
                        <c:v>3.5839930555516322</c:v>
                      </c:pt>
                      <c:pt idx="12406">
                        <c:v>3.5842361111130732</c:v>
                      </c:pt>
                      <c:pt idx="12407">
                        <c:v>3.5844791666672382</c:v>
                      </c:pt>
                      <c:pt idx="12408">
                        <c:v>3.5847222222214032</c:v>
                      </c:pt>
                      <c:pt idx="12409">
                        <c:v>3.5849652777755683</c:v>
                      </c:pt>
                      <c:pt idx="12410">
                        <c:v>3.5852083333297333</c:v>
                      </c:pt>
                      <c:pt idx="12411">
                        <c:v>3.5854513888911743</c:v>
                      </c:pt>
                      <c:pt idx="12412">
                        <c:v>3.5856944444453394</c:v>
                      </c:pt>
                      <c:pt idx="12413">
                        <c:v>3.5859374999995044</c:v>
                      </c:pt>
                      <c:pt idx="12414">
                        <c:v>3.5861805555536694</c:v>
                      </c:pt>
                      <c:pt idx="12415">
                        <c:v>3.5864236111078345</c:v>
                      </c:pt>
                      <c:pt idx="12416">
                        <c:v>3.5866666666692755</c:v>
                      </c:pt>
                      <c:pt idx="12417">
                        <c:v>3.5869097222234405</c:v>
                      </c:pt>
                      <c:pt idx="12418">
                        <c:v>3.5871527777776056</c:v>
                      </c:pt>
                      <c:pt idx="12419">
                        <c:v>3.5873958333317706</c:v>
                      </c:pt>
                      <c:pt idx="12420">
                        <c:v>3.5876504629627153</c:v>
                      </c:pt>
                      <c:pt idx="12421">
                        <c:v>3.5878935185168803</c:v>
                      </c:pt>
                      <c:pt idx="12422">
                        <c:v>3.5881365740710454</c:v>
                      </c:pt>
                      <c:pt idx="12423">
                        <c:v>3.5883796296324864</c:v>
                      </c:pt>
                      <c:pt idx="12424">
                        <c:v>3.5886226851866514</c:v>
                      </c:pt>
                      <c:pt idx="12425">
                        <c:v>3.5888657407408164</c:v>
                      </c:pt>
                      <c:pt idx="12426">
                        <c:v>3.5891087962949815</c:v>
                      </c:pt>
                      <c:pt idx="12427">
                        <c:v>3.5893518518491465</c:v>
                      </c:pt>
                      <c:pt idx="12428">
                        <c:v>3.5895949074033116</c:v>
                      </c:pt>
                      <c:pt idx="12429">
                        <c:v>3.5898379629647525</c:v>
                      </c:pt>
                      <c:pt idx="12430">
                        <c:v>3.5900810185189176</c:v>
                      </c:pt>
                      <c:pt idx="12431">
                        <c:v>3.5903240740730826</c:v>
                      </c:pt>
                      <c:pt idx="12432">
                        <c:v>3.5905671296272477</c:v>
                      </c:pt>
                      <c:pt idx="12433">
                        <c:v>3.5908101851814127</c:v>
                      </c:pt>
                      <c:pt idx="12434">
                        <c:v>3.5910532407428537</c:v>
                      </c:pt>
                      <c:pt idx="12435">
                        <c:v>3.5912962962970187</c:v>
                      </c:pt>
                      <c:pt idx="12436">
                        <c:v>3.5915393518511838</c:v>
                      </c:pt>
                      <c:pt idx="12437">
                        <c:v>3.5917824074053488</c:v>
                      </c:pt>
                      <c:pt idx="12438">
                        <c:v>3.5920254629595139</c:v>
                      </c:pt>
                      <c:pt idx="12439">
                        <c:v>3.5922685185209549</c:v>
                      </c:pt>
                      <c:pt idx="12440">
                        <c:v>3.5925115740751199</c:v>
                      </c:pt>
                      <c:pt idx="12441">
                        <c:v>3.5927546296292849</c:v>
                      </c:pt>
                      <c:pt idx="12442">
                        <c:v>3.59299768518345</c:v>
                      </c:pt>
                      <c:pt idx="12443">
                        <c:v>3.593240740737615</c:v>
                      </c:pt>
                      <c:pt idx="12444">
                        <c:v>3.593483796299056</c:v>
                      </c:pt>
                      <c:pt idx="12445">
                        <c:v>3.593726851853221</c:v>
                      </c:pt>
                      <c:pt idx="12446">
                        <c:v>3.5939699074073861</c:v>
                      </c:pt>
                      <c:pt idx="12447">
                        <c:v>3.5942129629615511</c:v>
                      </c:pt>
                      <c:pt idx="12448">
                        <c:v>3.5944560185157162</c:v>
                      </c:pt>
                      <c:pt idx="12449">
                        <c:v>3.5946990740771572</c:v>
                      </c:pt>
                      <c:pt idx="12450">
                        <c:v>3.5949421296313222</c:v>
                      </c:pt>
                      <c:pt idx="12451">
                        <c:v>3.5951851851854872</c:v>
                      </c:pt>
                      <c:pt idx="12452">
                        <c:v>3.5954282407396523</c:v>
                      </c:pt>
                      <c:pt idx="12453">
                        <c:v>3.5956712962938173</c:v>
                      </c:pt>
                      <c:pt idx="12454">
                        <c:v>3.5959143518479824</c:v>
                      </c:pt>
                      <c:pt idx="12455">
                        <c:v>3.5961574074094234</c:v>
                      </c:pt>
                      <c:pt idx="12456">
                        <c:v>3.5964004629635884</c:v>
                      </c:pt>
                      <c:pt idx="12457">
                        <c:v>3.5966435185177534</c:v>
                      </c:pt>
                      <c:pt idx="12458">
                        <c:v>3.5968865740719185</c:v>
                      </c:pt>
                      <c:pt idx="12459">
                        <c:v>3.5971296296260835</c:v>
                      </c:pt>
                      <c:pt idx="12460">
                        <c:v>3.5973726851875245</c:v>
                      </c:pt>
                      <c:pt idx="12461">
                        <c:v>3.5976157407416895</c:v>
                      </c:pt>
                      <c:pt idx="12462">
                        <c:v>3.5978587962958546</c:v>
                      </c:pt>
                      <c:pt idx="12463">
                        <c:v>3.5981018518500196</c:v>
                      </c:pt>
                      <c:pt idx="12464">
                        <c:v>3.5983449074041847</c:v>
                      </c:pt>
                      <c:pt idx="12465">
                        <c:v>3.5985879629656257</c:v>
                      </c:pt>
                      <c:pt idx="12466">
                        <c:v>3.5988310185197907</c:v>
                      </c:pt>
                      <c:pt idx="12467">
                        <c:v>3.5990740740739557</c:v>
                      </c:pt>
                      <c:pt idx="12468">
                        <c:v>3.5993171296281208</c:v>
                      </c:pt>
                      <c:pt idx="12469">
                        <c:v>3.5995717592590655</c:v>
                      </c:pt>
                      <c:pt idx="12470">
                        <c:v>3.5998148148132305</c:v>
                      </c:pt>
                      <c:pt idx="12471">
                        <c:v>3.6000578703673956</c:v>
                      </c:pt>
                      <c:pt idx="12472">
                        <c:v>3.6003009259288365</c:v>
                      </c:pt>
                      <c:pt idx="12473">
                        <c:v>3.6005439814830016</c:v>
                      </c:pt>
                      <c:pt idx="12474">
                        <c:v>3.6007870370371666</c:v>
                      </c:pt>
                      <c:pt idx="12475">
                        <c:v>3.6010300925913317</c:v>
                      </c:pt>
                      <c:pt idx="12476">
                        <c:v>3.6012731481454967</c:v>
                      </c:pt>
                      <c:pt idx="12477">
                        <c:v>3.6015162036996617</c:v>
                      </c:pt>
                      <c:pt idx="12478">
                        <c:v>3.6017592592611027</c:v>
                      </c:pt>
                      <c:pt idx="12479">
                        <c:v>3.6020023148152678</c:v>
                      </c:pt>
                      <c:pt idx="12480">
                        <c:v>3.6022453703694328</c:v>
                      </c:pt>
                      <c:pt idx="12481">
                        <c:v>3.6024884259235979</c:v>
                      </c:pt>
                      <c:pt idx="12482">
                        <c:v>3.6027314814777629</c:v>
                      </c:pt>
                      <c:pt idx="12483">
                        <c:v>3.6029745370392039</c:v>
                      </c:pt>
                      <c:pt idx="12484">
                        <c:v>3.6032175925933689</c:v>
                      </c:pt>
                      <c:pt idx="12485">
                        <c:v>3.603460648147534</c:v>
                      </c:pt>
                      <c:pt idx="12486">
                        <c:v>3.603703703701699</c:v>
                      </c:pt>
                      <c:pt idx="12487">
                        <c:v>3.6039467592558641</c:v>
                      </c:pt>
                      <c:pt idx="12488">
                        <c:v>3.604189814817305</c:v>
                      </c:pt>
                      <c:pt idx="12489">
                        <c:v>3.6044328703714701</c:v>
                      </c:pt>
                      <c:pt idx="12490">
                        <c:v>3.6046759259256351</c:v>
                      </c:pt>
                      <c:pt idx="12491">
                        <c:v>3.6049189814798002</c:v>
                      </c:pt>
                      <c:pt idx="12492">
                        <c:v>3.6051620370339652</c:v>
                      </c:pt>
                      <c:pt idx="12493">
                        <c:v>3.6054050925954062</c:v>
                      </c:pt>
                      <c:pt idx="12494">
                        <c:v>3.6056481481495712</c:v>
                      </c:pt>
                      <c:pt idx="12495">
                        <c:v>3.6058912037037363</c:v>
                      </c:pt>
                      <c:pt idx="12496">
                        <c:v>3.6061342592579013</c:v>
                      </c:pt>
                      <c:pt idx="12497">
                        <c:v>3.6063773148120664</c:v>
                      </c:pt>
                      <c:pt idx="12498">
                        <c:v>3.6066203703735074</c:v>
                      </c:pt>
                      <c:pt idx="12499">
                        <c:v>3.6068634259276724</c:v>
                      </c:pt>
                      <c:pt idx="12500">
                        <c:v>3.6071064814818374</c:v>
                      </c:pt>
                      <c:pt idx="12501">
                        <c:v>3.6073495370360025</c:v>
                      </c:pt>
                      <c:pt idx="12502">
                        <c:v>3.6075925925901675</c:v>
                      </c:pt>
                      <c:pt idx="12503">
                        <c:v>3.6078356481443326</c:v>
                      </c:pt>
                      <c:pt idx="12504">
                        <c:v>3.6080787037057735</c:v>
                      </c:pt>
                      <c:pt idx="12505">
                        <c:v>3.6083217592599386</c:v>
                      </c:pt>
                      <c:pt idx="12506">
                        <c:v>3.6085648148141036</c:v>
                      </c:pt>
                      <c:pt idx="12507">
                        <c:v>3.6088078703682687</c:v>
                      </c:pt>
                      <c:pt idx="12508">
                        <c:v>3.6090509259224337</c:v>
                      </c:pt>
                      <c:pt idx="12509">
                        <c:v>3.6092939814838747</c:v>
                      </c:pt>
                      <c:pt idx="12510">
                        <c:v>3.6095370370380397</c:v>
                      </c:pt>
                      <c:pt idx="12511">
                        <c:v>3.6097800925922048</c:v>
                      </c:pt>
                      <c:pt idx="12512">
                        <c:v>3.6100231481463698</c:v>
                      </c:pt>
                      <c:pt idx="12513">
                        <c:v>3.6102662037005349</c:v>
                      </c:pt>
                      <c:pt idx="12514">
                        <c:v>3.6105092592619759</c:v>
                      </c:pt>
                      <c:pt idx="12515">
                        <c:v>3.6107523148161409</c:v>
                      </c:pt>
                      <c:pt idx="12516">
                        <c:v>3.6109953703703059</c:v>
                      </c:pt>
                      <c:pt idx="12517">
                        <c:v>3.6112500000012506</c:v>
                      </c:pt>
                      <c:pt idx="12518">
                        <c:v>3.6114930555554157</c:v>
                      </c:pt>
                      <c:pt idx="12519">
                        <c:v>3.6117361111095807</c:v>
                      </c:pt>
                      <c:pt idx="12520">
                        <c:v>3.6119791666637457</c:v>
                      </c:pt>
                      <c:pt idx="12521">
                        <c:v>3.6122222222251867</c:v>
                      </c:pt>
                      <c:pt idx="12522">
                        <c:v>3.6124652777793518</c:v>
                      </c:pt>
                      <c:pt idx="12523">
                        <c:v>3.6127083333335168</c:v>
                      </c:pt>
                      <c:pt idx="12524">
                        <c:v>3.6129513888876819</c:v>
                      </c:pt>
                      <c:pt idx="12525">
                        <c:v>3.6131944444418469</c:v>
                      </c:pt>
                      <c:pt idx="12526">
                        <c:v>3.6134374999960119</c:v>
                      </c:pt>
                      <c:pt idx="12527">
                        <c:v>3.6136805555574529</c:v>
                      </c:pt>
                      <c:pt idx="12528">
                        <c:v>3.613923611111618</c:v>
                      </c:pt>
                      <c:pt idx="12529">
                        <c:v>3.614166666665783</c:v>
                      </c:pt>
                      <c:pt idx="12530">
                        <c:v>3.6144097222199481</c:v>
                      </c:pt>
                      <c:pt idx="12531">
                        <c:v>3.6146527777741131</c:v>
                      </c:pt>
                      <c:pt idx="12532">
                        <c:v>3.6148958333355541</c:v>
                      </c:pt>
                      <c:pt idx="12533">
                        <c:v>3.6151388888897191</c:v>
                      </c:pt>
                      <c:pt idx="12534">
                        <c:v>3.6153819444438842</c:v>
                      </c:pt>
                      <c:pt idx="12535">
                        <c:v>3.6156249999980492</c:v>
                      </c:pt>
                      <c:pt idx="12536">
                        <c:v>3.6158680555522142</c:v>
                      </c:pt>
                      <c:pt idx="12537">
                        <c:v>3.6161111111136552</c:v>
                      </c:pt>
                      <c:pt idx="12538">
                        <c:v>3.6163541666678203</c:v>
                      </c:pt>
                      <c:pt idx="12539">
                        <c:v>3.6165972222219853</c:v>
                      </c:pt>
                      <c:pt idx="12540">
                        <c:v>3.6168402777761504</c:v>
                      </c:pt>
                      <c:pt idx="12541">
                        <c:v>3.6170833333303154</c:v>
                      </c:pt>
                      <c:pt idx="12542">
                        <c:v>3.6173263888917564</c:v>
                      </c:pt>
                      <c:pt idx="12543">
                        <c:v>3.6175694444459214</c:v>
                      </c:pt>
                      <c:pt idx="12544">
                        <c:v>3.6178125000000865</c:v>
                      </c:pt>
                      <c:pt idx="12545">
                        <c:v>3.6180555555542515</c:v>
                      </c:pt>
                      <c:pt idx="12546">
                        <c:v>3.6182986111084166</c:v>
                      </c:pt>
                      <c:pt idx="12547">
                        <c:v>3.6185416666625816</c:v>
                      </c:pt>
                      <c:pt idx="12548">
                        <c:v>3.6187847222240226</c:v>
                      </c:pt>
                      <c:pt idx="12549">
                        <c:v>3.6190277777781876</c:v>
                      </c:pt>
                      <c:pt idx="12550">
                        <c:v>3.6192708333323527</c:v>
                      </c:pt>
                      <c:pt idx="12551">
                        <c:v>3.6195138888865177</c:v>
                      </c:pt>
                      <c:pt idx="12552">
                        <c:v>3.6197569444406827</c:v>
                      </c:pt>
                      <c:pt idx="12553">
                        <c:v>3.6200000000021237</c:v>
                      </c:pt>
                      <c:pt idx="12554">
                        <c:v>3.6202430555562888</c:v>
                      </c:pt>
                      <c:pt idx="12555">
                        <c:v>3.6204861111104538</c:v>
                      </c:pt>
                      <c:pt idx="12556">
                        <c:v>3.6207291666646189</c:v>
                      </c:pt>
                      <c:pt idx="12557">
                        <c:v>3.6209722222187839</c:v>
                      </c:pt>
                      <c:pt idx="12558">
                        <c:v>3.6212152777802249</c:v>
                      </c:pt>
                      <c:pt idx="12559">
                        <c:v>3.6214583333343899</c:v>
                      </c:pt>
                      <c:pt idx="12560">
                        <c:v>3.621701388888555</c:v>
                      </c:pt>
                      <c:pt idx="12561">
                        <c:v>3.62194444444272</c:v>
                      </c:pt>
                      <c:pt idx="12562">
                        <c:v>3.6221874999968851</c:v>
                      </c:pt>
                      <c:pt idx="12563">
                        <c:v>3.622430555558326</c:v>
                      </c:pt>
                      <c:pt idx="12564">
                        <c:v>3.6226736111124911</c:v>
                      </c:pt>
                      <c:pt idx="12565">
                        <c:v>3.6229166666666561</c:v>
                      </c:pt>
                      <c:pt idx="12566">
                        <c:v>3.6231712962976008</c:v>
                      </c:pt>
                      <c:pt idx="12567">
                        <c:v>3.6234143518517659</c:v>
                      </c:pt>
                      <c:pt idx="12568">
                        <c:v>3.6236574074059309</c:v>
                      </c:pt>
                      <c:pt idx="12569">
                        <c:v>3.6239004629600959</c:v>
                      </c:pt>
                      <c:pt idx="12570">
                        <c:v>3.6241435185215369</c:v>
                      </c:pt>
                      <c:pt idx="12571">
                        <c:v>3.624386574075702</c:v>
                      </c:pt>
                      <c:pt idx="12572">
                        <c:v>3.624629629629867</c:v>
                      </c:pt>
                      <c:pt idx="12573">
                        <c:v>3.6248726851840321</c:v>
                      </c:pt>
                      <c:pt idx="12574">
                        <c:v>3.6251157407381971</c:v>
                      </c:pt>
                      <c:pt idx="12575">
                        <c:v>3.6253587962923621</c:v>
                      </c:pt>
                      <c:pt idx="12576">
                        <c:v>3.6256018518538031</c:v>
                      </c:pt>
                      <c:pt idx="12577">
                        <c:v>3.6258449074079682</c:v>
                      </c:pt>
                      <c:pt idx="12578">
                        <c:v>3.6260879629621332</c:v>
                      </c:pt>
                      <c:pt idx="12579">
                        <c:v>3.6263310185162982</c:v>
                      </c:pt>
                      <c:pt idx="12580">
                        <c:v>3.6265740740704633</c:v>
                      </c:pt>
                      <c:pt idx="12581">
                        <c:v>3.6268171296319043</c:v>
                      </c:pt>
                      <c:pt idx="12582">
                        <c:v>3.6270601851860693</c:v>
                      </c:pt>
                      <c:pt idx="12583">
                        <c:v>3.6273032407402344</c:v>
                      </c:pt>
                      <c:pt idx="12584">
                        <c:v>3.6275462962943994</c:v>
                      </c:pt>
                      <c:pt idx="12585">
                        <c:v>3.6277893518485644</c:v>
                      </c:pt>
                      <c:pt idx="12586">
                        <c:v>3.6280324074100054</c:v>
                      </c:pt>
                      <c:pt idx="12587">
                        <c:v>3.6282754629641705</c:v>
                      </c:pt>
                      <c:pt idx="12588">
                        <c:v>3.6285185185183355</c:v>
                      </c:pt>
                      <c:pt idx="12589">
                        <c:v>3.6287615740725006</c:v>
                      </c:pt>
                      <c:pt idx="12590">
                        <c:v>3.6290046296266656</c:v>
                      </c:pt>
                      <c:pt idx="12591">
                        <c:v>3.6292476851881066</c:v>
                      </c:pt>
                      <c:pt idx="12592">
                        <c:v>3.6294907407422716</c:v>
                      </c:pt>
                      <c:pt idx="12593">
                        <c:v>3.6297337962964367</c:v>
                      </c:pt>
                      <c:pt idx="12594">
                        <c:v>3.6299768518506017</c:v>
                      </c:pt>
                      <c:pt idx="12595">
                        <c:v>3.6302199074047667</c:v>
                      </c:pt>
                      <c:pt idx="12596">
                        <c:v>3.6304629629589318</c:v>
                      </c:pt>
                      <c:pt idx="12597">
                        <c:v>3.6307060185203728</c:v>
                      </c:pt>
                      <c:pt idx="12598">
                        <c:v>3.6309490740745378</c:v>
                      </c:pt>
                      <c:pt idx="12599">
                        <c:v>3.6311921296287029</c:v>
                      </c:pt>
                      <c:pt idx="12600">
                        <c:v>3.6314351851828679</c:v>
                      </c:pt>
                      <c:pt idx="12601">
                        <c:v>3.6316782407370329</c:v>
                      </c:pt>
                      <c:pt idx="12602">
                        <c:v>3.6319212962984739</c:v>
                      </c:pt>
                      <c:pt idx="12603">
                        <c:v>3.632164351852639</c:v>
                      </c:pt>
                      <c:pt idx="12604">
                        <c:v>3.632407407406804</c:v>
                      </c:pt>
                      <c:pt idx="12605">
                        <c:v>3.6326504629609691</c:v>
                      </c:pt>
                      <c:pt idx="12606">
                        <c:v>3.6328935185151341</c:v>
                      </c:pt>
                      <c:pt idx="12607">
                        <c:v>3.6331365740765751</c:v>
                      </c:pt>
                      <c:pt idx="12608">
                        <c:v>3.6333796296307401</c:v>
                      </c:pt>
                      <c:pt idx="12609">
                        <c:v>3.6336226851849052</c:v>
                      </c:pt>
                      <c:pt idx="12610">
                        <c:v>3.6338657407390702</c:v>
                      </c:pt>
                      <c:pt idx="12611">
                        <c:v>3.6341087962932352</c:v>
                      </c:pt>
                      <c:pt idx="12612">
                        <c:v>3.6343518518546762</c:v>
                      </c:pt>
                      <c:pt idx="12613">
                        <c:v>3.6345949074088413</c:v>
                      </c:pt>
                      <c:pt idx="12614">
                        <c:v>3.634849537039786</c:v>
                      </c:pt>
                      <c:pt idx="12615">
                        <c:v>3.635092592593951</c:v>
                      </c:pt>
                      <c:pt idx="12616">
                        <c:v>3.6353356481481161</c:v>
                      </c:pt>
                      <c:pt idx="12617">
                        <c:v>3.6355787037022811</c:v>
                      </c:pt>
                      <c:pt idx="12618">
                        <c:v>3.6358217592564461</c:v>
                      </c:pt>
                      <c:pt idx="12619">
                        <c:v>3.6360648148178871</c:v>
                      </c:pt>
                      <c:pt idx="12620">
                        <c:v>3.6363078703720522</c:v>
                      </c:pt>
                      <c:pt idx="12621">
                        <c:v>3.6365509259262172</c:v>
                      </c:pt>
                      <c:pt idx="12622">
                        <c:v>3.6367939814803822</c:v>
                      </c:pt>
                      <c:pt idx="12623">
                        <c:v>3.6370370370345473</c:v>
                      </c:pt>
                      <c:pt idx="12624">
                        <c:v>3.6372800925887123</c:v>
                      </c:pt>
                      <c:pt idx="12625">
                        <c:v>3.6375231481501533</c:v>
                      </c:pt>
                      <c:pt idx="12626">
                        <c:v>3.6377662037043184</c:v>
                      </c:pt>
                      <c:pt idx="12627">
                        <c:v>3.6380092592584834</c:v>
                      </c:pt>
                      <c:pt idx="12628">
                        <c:v>3.6382523148126484</c:v>
                      </c:pt>
                      <c:pt idx="12629">
                        <c:v>3.6384953703668135</c:v>
                      </c:pt>
                      <c:pt idx="12630">
                        <c:v>3.6387384259282545</c:v>
                      </c:pt>
                      <c:pt idx="12631">
                        <c:v>3.6389814814824195</c:v>
                      </c:pt>
                      <c:pt idx="12632">
                        <c:v>3.6392245370365846</c:v>
                      </c:pt>
                      <c:pt idx="12633">
                        <c:v>3.6394675925907496</c:v>
                      </c:pt>
                      <c:pt idx="12634">
                        <c:v>3.6397106481449146</c:v>
                      </c:pt>
                      <c:pt idx="12635">
                        <c:v>3.6399537037063556</c:v>
                      </c:pt>
                      <c:pt idx="12636">
                        <c:v>3.6401967592605207</c:v>
                      </c:pt>
                      <c:pt idx="12637">
                        <c:v>3.6404398148146857</c:v>
                      </c:pt>
                      <c:pt idx="12638">
                        <c:v>3.6406828703688507</c:v>
                      </c:pt>
                      <c:pt idx="12639">
                        <c:v>3.6409259259230158</c:v>
                      </c:pt>
                      <c:pt idx="12640">
                        <c:v>3.6411689814844568</c:v>
                      </c:pt>
                      <c:pt idx="12641">
                        <c:v>3.6414120370386218</c:v>
                      </c:pt>
                      <c:pt idx="12642">
                        <c:v>3.6416550925927869</c:v>
                      </c:pt>
                      <c:pt idx="12643">
                        <c:v>3.6418981481469519</c:v>
                      </c:pt>
                      <c:pt idx="12644">
                        <c:v>3.6421412037011169</c:v>
                      </c:pt>
                      <c:pt idx="12645">
                        <c:v>3.642384259255282</c:v>
                      </c:pt>
                      <c:pt idx="12646">
                        <c:v>3.642627314816723</c:v>
                      </c:pt>
                      <c:pt idx="12647">
                        <c:v>3.642870370370888</c:v>
                      </c:pt>
                      <c:pt idx="12648">
                        <c:v>3.6431134259250531</c:v>
                      </c:pt>
                      <c:pt idx="12649">
                        <c:v>3.6433564814792181</c:v>
                      </c:pt>
                      <c:pt idx="12650">
                        <c:v>3.6435995370333831</c:v>
                      </c:pt>
                      <c:pt idx="12651">
                        <c:v>3.6438425925948241</c:v>
                      </c:pt>
                      <c:pt idx="12652">
                        <c:v>3.6440856481489892</c:v>
                      </c:pt>
                      <c:pt idx="12653">
                        <c:v>3.6443287037031542</c:v>
                      </c:pt>
                      <c:pt idx="12654">
                        <c:v>3.6445717592573192</c:v>
                      </c:pt>
                      <c:pt idx="12655">
                        <c:v>3.6448148148114843</c:v>
                      </c:pt>
                      <c:pt idx="12656">
                        <c:v>3.6450578703729253</c:v>
                      </c:pt>
                      <c:pt idx="12657">
                        <c:v>3.6453009259270903</c:v>
                      </c:pt>
                      <c:pt idx="12658">
                        <c:v>3.6455439814812554</c:v>
                      </c:pt>
                      <c:pt idx="12659">
                        <c:v>3.6457870370354204</c:v>
                      </c:pt>
                      <c:pt idx="12660">
                        <c:v>3.6460300925895854</c:v>
                      </c:pt>
                      <c:pt idx="12661">
                        <c:v>3.6462731481510264</c:v>
                      </c:pt>
                      <c:pt idx="12662">
                        <c:v>3.6465162037051915</c:v>
                      </c:pt>
                      <c:pt idx="12663">
                        <c:v>3.6467708333361362</c:v>
                      </c:pt>
                      <c:pt idx="12664">
                        <c:v>3.6470138888903012</c:v>
                      </c:pt>
                      <c:pt idx="12665">
                        <c:v>3.6472569444444662</c:v>
                      </c:pt>
                      <c:pt idx="12666">
                        <c:v>3.6474999999986313</c:v>
                      </c:pt>
                      <c:pt idx="12667">
                        <c:v>3.6477430555527963</c:v>
                      </c:pt>
                      <c:pt idx="12668">
                        <c:v>3.6479861111142373</c:v>
                      </c:pt>
                      <c:pt idx="12669">
                        <c:v>3.6482291666684024</c:v>
                      </c:pt>
                      <c:pt idx="12670">
                        <c:v>3.6484722222225674</c:v>
                      </c:pt>
                      <c:pt idx="12671">
                        <c:v>3.6487152777767324</c:v>
                      </c:pt>
                      <c:pt idx="12672">
                        <c:v>3.6489583333308975</c:v>
                      </c:pt>
                      <c:pt idx="12673">
                        <c:v>3.6492013888850625</c:v>
                      </c:pt>
                      <c:pt idx="12674">
                        <c:v>3.6494444444465035</c:v>
                      </c:pt>
                      <c:pt idx="12675">
                        <c:v>3.6496875000006685</c:v>
                      </c:pt>
                      <c:pt idx="12676">
                        <c:v>3.6499305555548336</c:v>
                      </c:pt>
                      <c:pt idx="12677">
                        <c:v>3.6501736111089986</c:v>
                      </c:pt>
                      <c:pt idx="12678">
                        <c:v>3.6504166666631637</c:v>
                      </c:pt>
                      <c:pt idx="12679">
                        <c:v>3.6506597222246047</c:v>
                      </c:pt>
                      <c:pt idx="12680">
                        <c:v>3.6509027777787697</c:v>
                      </c:pt>
                      <c:pt idx="12681">
                        <c:v>3.6511458333329347</c:v>
                      </c:pt>
                      <c:pt idx="12682">
                        <c:v>3.6513888888870998</c:v>
                      </c:pt>
                      <c:pt idx="12683">
                        <c:v>3.6516319444412648</c:v>
                      </c:pt>
                      <c:pt idx="12684">
                        <c:v>3.6518750000027058</c:v>
                      </c:pt>
                      <c:pt idx="12685">
                        <c:v>3.6521180555568709</c:v>
                      </c:pt>
                      <c:pt idx="12686">
                        <c:v>3.6523611111110359</c:v>
                      </c:pt>
                      <c:pt idx="12687">
                        <c:v>3.6526041666652009</c:v>
                      </c:pt>
                      <c:pt idx="12688">
                        <c:v>3.652847222219366</c:v>
                      </c:pt>
                      <c:pt idx="12689">
                        <c:v>3.653090277780807</c:v>
                      </c:pt>
                      <c:pt idx="12690">
                        <c:v>3.653333333334972</c:v>
                      </c:pt>
                      <c:pt idx="12691">
                        <c:v>3.653576388889137</c:v>
                      </c:pt>
                      <c:pt idx="12692">
                        <c:v>3.6538194444433021</c:v>
                      </c:pt>
                      <c:pt idx="12693">
                        <c:v>3.6540624999974671</c:v>
                      </c:pt>
                      <c:pt idx="12694">
                        <c:v>3.6543055555516322</c:v>
                      </c:pt>
                      <c:pt idx="12695">
                        <c:v>3.6545486111130732</c:v>
                      </c:pt>
                      <c:pt idx="12696">
                        <c:v>3.6547916666672382</c:v>
                      </c:pt>
                      <c:pt idx="12697">
                        <c:v>3.6550347222214032</c:v>
                      </c:pt>
                      <c:pt idx="12698">
                        <c:v>3.6552777777755683</c:v>
                      </c:pt>
                      <c:pt idx="12699">
                        <c:v>3.6555208333297333</c:v>
                      </c:pt>
                      <c:pt idx="12700">
                        <c:v>3.6557638888911743</c:v>
                      </c:pt>
                      <c:pt idx="12701">
                        <c:v>3.6560069444453394</c:v>
                      </c:pt>
                      <c:pt idx="12702">
                        <c:v>3.6562499999995044</c:v>
                      </c:pt>
                      <c:pt idx="12703">
                        <c:v>3.6564930555536694</c:v>
                      </c:pt>
                      <c:pt idx="12704">
                        <c:v>3.6567361111078345</c:v>
                      </c:pt>
                      <c:pt idx="12705">
                        <c:v>3.6569791666692755</c:v>
                      </c:pt>
                      <c:pt idx="12706">
                        <c:v>3.6572222222234405</c:v>
                      </c:pt>
                      <c:pt idx="12707">
                        <c:v>3.6574652777776056</c:v>
                      </c:pt>
                      <c:pt idx="12708">
                        <c:v>3.6577083333317706</c:v>
                      </c:pt>
                      <c:pt idx="12709">
                        <c:v>3.6579513888859356</c:v>
                      </c:pt>
                      <c:pt idx="12710">
                        <c:v>3.6581944444473766</c:v>
                      </c:pt>
                      <c:pt idx="12711">
                        <c:v>3.6584490740710454</c:v>
                      </c:pt>
                      <c:pt idx="12712">
                        <c:v>3.6586921296324864</c:v>
                      </c:pt>
                      <c:pt idx="12713">
                        <c:v>3.6589351851866514</c:v>
                      </c:pt>
                      <c:pt idx="12714">
                        <c:v>3.6591782407408164</c:v>
                      </c:pt>
                      <c:pt idx="12715">
                        <c:v>3.6594212962949815</c:v>
                      </c:pt>
                      <c:pt idx="12716">
                        <c:v>3.6596643518491465</c:v>
                      </c:pt>
                      <c:pt idx="12717">
                        <c:v>3.6599074074033116</c:v>
                      </c:pt>
                      <c:pt idx="12718">
                        <c:v>3.6601504629647525</c:v>
                      </c:pt>
                      <c:pt idx="12719">
                        <c:v>3.6603935185189176</c:v>
                      </c:pt>
                      <c:pt idx="12720">
                        <c:v>3.6606365740730826</c:v>
                      </c:pt>
                      <c:pt idx="12721">
                        <c:v>3.6608796296272477</c:v>
                      </c:pt>
                      <c:pt idx="12722">
                        <c:v>3.6611226851814127</c:v>
                      </c:pt>
                      <c:pt idx="12723">
                        <c:v>3.6613657407428537</c:v>
                      </c:pt>
                      <c:pt idx="12724">
                        <c:v>3.6616087962970187</c:v>
                      </c:pt>
                      <c:pt idx="12725">
                        <c:v>3.6618518518511838</c:v>
                      </c:pt>
                      <c:pt idx="12726">
                        <c:v>3.6620949074053488</c:v>
                      </c:pt>
                      <c:pt idx="12727">
                        <c:v>3.6623379629595139</c:v>
                      </c:pt>
                      <c:pt idx="12728">
                        <c:v>3.6625810185209549</c:v>
                      </c:pt>
                      <c:pt idx="12729">
                        <c:v>3.6628240740751199</c:v>
                      </c:pt>
                      <c:pt idx="12730">
                        <c:v>3.6630671296292849</c:v>
                      </c:pt>
                      <c:pt idx="12731">
                        <c:v>3.66331018518345</c:v>
                      </c:pt>
                      <c:pt idx="12732">
                        <c:v>3.663553240737615</c:v>
                      </c:pt>
                      <c:pt idx="12733">
                        <c:v>3.663796296299056</c:v>
                      </c:pt>
                      <c:pt idx="12734">
                        <c:v>3.664039351853221</c:v>
                      </c:pt>
                      <c:pt idx="12735">
                        <c:v>3.6642824074073861</c:v>
                      </c:pt>
                      <c:pt idx="12736">
                        <c:v>3.6645254629615511</c:v>
                      </c:pt>
                      <c:pt idx="12737">
                        <c:v>3.6647685185157162</c:v>
                      </c:pt>
                      <c:pt idx="12738">
                        <c:v>3.6650115740771572</c:v>
                      </c:pt>
                      <c:pt idx="12739">
                        <c:v>3.6652546296313222</c:v>
                      </c:pt>
                      <c:pt idx="12740">
                        <c:v>3.6654976851854872</c:v>
                      </c:pt>
                      <c:pt idx="12741">
                        <c:v>3.6657407407396523</c:v>
                      </c:pt>
                      <c:pt idx="12742">
                        <c:v>3.6659837962938173</c:v>
                      </c:pt>
                      <c:pt idx="12743">
                        <c:v>3.6662268518479824</c:v>
                      </c:pt>
                      <c:pt idx="12744">
                        <c:v>3.6664699074094234</c:v>
                      </c:pt>
                      <c:pt idx="12745">
                        <c:v>3.6667129629635884</c:v>
                      </c:pt>
                      <c:pt idx="12746">
                        <c:v>3.6669560185177534</c:v>
                      </c:pt>
                      <c:pt idx="12747">
                        <c:v>3.6671990740719185</c:v>
                      </c:pt>
                      <c:pt idx="12748">
                        <c:v>3.6674421296260835</c:v>
                      </c:pt>
                      <c:pt idx="12749">
                        <c:v>3.6676851851875245</c:v>
                      </c:pt>
                      <c:pt idx="12750">
                        <c:v>3.6679282407416895</c:v>
                      </c:pt>
                      <c:pt idx="12751">
                        <c:v>3.6681712962958546</c:v>
                      </c:pt>
                      <c:pt idx="12752">
                        <c:v>3.6684143518500196</c:v>
                      </c:pt>
                      <c:pt idx="12753">
                        <c:v>3.6686574074041847</c:v>
                      </c:pt>
                      <c:pt idx="12754">
                        <c:v>3.6689004629656257</c:v>
                      </c:pt>
                      <c:pt idx="12755">
                        <c:v>3.6691435185197907</c:v>
                      </c:pt>
                      <c:pt idx="12756">
                        <c:v>3.6693865740739557</c:v>
                      </c:pt>
                      <c:pt idx="12757">
                        <c:v>3.6696296296281208</c:v>
                      </c:pt>
                      <c:pt idx="12758">
                        <c:v>3.6698726851822858</c:v>
                      </c:pt>
                      <c:pt idx="12759">
                        <c:v>3.6701273148132305</c:v>
                      </c:pt>
                      <c:pt idx="12760">
                        <c:v>3.6703703703673956</c:v>
                      </c:pt>
                      <c:pt idx="12761">
                        <c:v>3.6706134259288365</c:v>
                      </c:pt>
                      <c:pt idx="12762">
                        <c:v>3.6708564814830016</c:v>
                      </c:pt>
                      <c:pt idx="12763">
                        <c:v>3.6710995370371666</c:v>
                      </c:pt>
                      <c:pt idx="12764">
                        <c:v>3.6713425925913317</c:v>
                      </c:pt>
                      <c:pt idx="12765">
                        <c:v>3.6715856481454967</c:v>
                      </c:pt>
                      <c:pt idx="12766">
                        <c:v>3.6718287036996617</c:v>
                      </c:pt>
                      <c:pt idx="12767">
                        <c:v>3.6720717592611027</c:v>
                      </c:pt>
                      <c:pt idx="12768">
                        <c:v>3.6723148148152678</c:v>
                      </c:pt>
                      <c:pt idx="12769">
                        <c:v>3.6725578703694328</c:v>
                      </c:pt>
                      <c:pt idx="12770">
                        <c:v>3.6728009259235979</c:v>
                      </c:pt>
                      <c:pt idx="12771">
                        <c:v>3.6730439814777629</c:v>
                      </c:pt>
                      <c:pt idx="12772">
                        <c:v>3.6732870370392039</c:v>
                      </c:pt>
                      <c:pt idx="12773">
                        <c:v>3.6735300925933689</c:v>
                      </c:pt>
                      <c:pt idx="12774">
                        <c:v>3.673773148147534</c:v>
                      </c:pt>
                      <c:pt idx="12775">
                        <c:v>3.674016203701699</c:v>
                      </c:pt>
                      <c:pt idx="12776">
                        <c:v>3.6742592592558641</c:v>
                      </c:pt>
                      <c:pt idx="12777">
                        <c:v>3.674502314817305</c:v>
                      </c:pt>
                      <c:pt idx="12778">
                        <c:v>3.6747453703714701</c:v>
                      </c:pt>
                      <c:pt idx="12779">
                        <c:v>3.6749884259256351</c:v>
                      </c:pt>
                      <c:pt idx="12780">
                        <c:v>3.6752314814798002</c:v>
                      </c:pt>
                      <c:pt idx="12781">
                        <c:v>3.6754745370339652</c:v>
                      </c:pt>
                      <c:pt idx="12782">
                        <c:v>3.6757175925954062</c:v>
                      </c:pt>
                      <c:pt idx="12783">
                        <c:v>3.6759606481495712</c:v>
                      </c:pt>
                      <c:pt idx="12784">
                        <c:v>3.6762037037037363</c:v>
                      </c:pt>
                      <c:pt idx="12785">
                        <c:v>3.6764467592579013</c:v>
                      </c:pt>
                      <c:pt idx="12786">
                        <c:v>3.6766898148120664</c:v>
                      </c:pt>
                      <c:pt idx="12787">
                        <c:v>3.6769328703735074</c:v>
                      </c:pt>
                      <c:pt idx="12788">
                        <c:v>3.6771759259276724</c:v>
                      </c:pt>
                      <c:pt idx="12789">
                        <c:v>3.6774189814818374</c:v>
                      </c:pt>
                      <c:pt idx="12790">
                        <c:v>3.6776620370360025</c:v>
                      </c:pt>
                      <c:pt idx="12791">
                        <c:v>3.6779050925901675</c:v>
                      </c:pt>
                      <c:pt idx="12792">
                        <c:v>3.6781481481443326</c:v>
                      </c:pt>
                      <c:pt idx="12793">
                        <c:v>3.6783912037057735</c:v>
                      </c:pt>
                      <c:pt idx="12794">
                        <c:v>3.6786342592599386</c:v>
                      </c:pt>
                      <c:pt idx="12795">
                        <c:v>3.6788773148141036</c:v>
                      </c:pt>
                      <c:pt idx="12796">
                        <c:v>3.6791203703682687</c:v>
                      </c:pt>
                      <c:pt idx="12797">
                        <c:v>3.6793634259224337</c:v>
                      </c:pt>
                      <c:pt idx="12798">
                        <c:v>3.6796064814838747</c:v>
                      </c:pt>
                      <c:pt idx="12799">
                        <c:v>3.6798495370380397</c:v>
                      </c:pt>
                      <c:pt idx="12800">
                        <c:v>3.6800925925922048</c:v>
                      </c:pt>
                      <c:pt idx="12801">
                        <c:v>3.6803356481463698</c:v>
                      </c:pt>
                      <c:pt idx="12802">
                        <c:v>3.6805787037005349</c:v>
                      </c:pt>
                      <c:pt idx="12803">
                        <c:v>3.6808217592619759</c:v>
                      </c:pt>
                      <c:pt idx="12804">
                        <c:v>3.6810648148161409</c:v>
                      </c:pt>
                      <c:pt idx="12805">
                        <c:v>3.6813078703703059</c:v>
                      </c:pt>
                      <c:pt idx="12806">
                        <c:v>3.681550925924471</c:v>
                      </c:pt>
                      <c:pt idx="12807">
                        <c:v>3.681793981478636</c:v>
                      </c:pt>
                      <c:pt idx="12808">
                        <c:v>3.6820486111095807</c:v>
                      </c:pt>
                      <c:pt idx="12809">
                        <c:v>3.6822916666637457</c:v>
                      </c:pt>
                      <c:pt idx="12810">
                        <c:v>3.6825347222251867</c:v>
                      </c:pt>
                      <c:pt idx="12811">
                        <c:v>3.6827777777793518</c:v>
                      </c:pt>
                      <c:pt idx="12812">
                        <c:v>3.6830208333335168</c:v>
                      </c:pt>
                      <c:pt idx="12813">
                        <c:v>3.6832638888876819</c:v>
                      </c:pt>
                      <c:pt idx="12814">
                        <c:v>3.6835069444418469</c:v>
                      </c:pt>
                      <c:pt idx="12815">
                        <c:v>3.6837499999960119</c:v>
                      </c:pt>
                      <c:pt idx="12816">
                        <c:v>3.6839930555574529</c:v>
                      </c:pt>
                      <c:pt idx="12817">
                        <c:v>3.684236111111618</c:v>
                      </c:pt>
                      <c:pt idx="12818">
                        <c:v>3.684479166665783</c:v>
                      </c:pt>
                      <c:pt idx="12819">
                        <c:v>3.6847222222199481</c:v>
                      </c:pt>
                      <c:pt idx="12820">
                        <c:v>3.6849652777741131</c:v>
                      </c:pt>
                      <c:pt idx="12821">
                        <c:v>3.6852083333355541</c:v>
                      </c:pt>
                      <c:pt idx="12822">
                        <c:v>3.6854513888897191</c:v>
                      </c:pt>
                      <c:pt idx="12823">
                        <c:v>3.6856944444438842</c:v>
                      </c:pt>
                      <c:pt idx="12824">
                        <c:v>3.6859374999980492</c:v>
                      </c:pt>
                      <c:pt idx="12825">
                        <c:v>3.6861805555522142</c:v>
                      </c:pt>
                      <c:pt idx="12826">
                        <c:v>3.6864236111136552</c:v>
                      </c:pt>
                      <c:pt idx="12827">
                        <c:v>3.6866666666678203</c:v>
                      </c:pt>
                      <c:pt idx="12828">
                        <c:v>3.6869097222219853</c:v>
                      </c:pt>
                      <c:pt idx="12829">
                        <c:v>3.6871527777761504</c:v>
                      </c:pt>
                      <c:pt idx="12830">
                        <c:v>3.6873958333303154</c:v>
                      </c:pt>
                      <c:pt idx="12831">
                        <c:v>3.6876388888917564</c:v>
                      </c:pt>
                      <c:pt idx="12832">
                        <c:v>3.6878819444459214</c:v>
                      </c:pt>
                      <c:pt idx="12833">
                        <c:v>3.6881250000000865</c:v>
                      </c:pt>
                      <c:pt idx="12834">
                        <c:v>3.6883680555542515</c:v>
                      </c:pt>
                      <c:pt idx="12835">
                        <c:v>3.6886111111084166</c:v>
                      </c:pt>
                      <c:pt idx="12836">
                        <c:v>3.6888541666625816</c:v>
                      </c:pt>
                      <c:pt idx="12837">
                        <c:v>3.6890972222240226</c:v>
                      </c:pt>
                      <c:pt idx="12838">
                        <c:v>3.6893402777781876</c:v>
                      </c:pt>
                      <c:pt idx="12839">
                        <c:v>3.6895833333323527</c:v>
                      </c:pt>
                      <c:pt idx="12840">
                        <c:v>3.6898263888865177</c:v>
                      </c:pt>
                      <c:pt idx="12841">
                        <c:v>3.6900694444406827</c:v>
                      </c:pt>
                      <c:pt idx="12842">
                        <c:v>3.6903125000021237</c:v>
                      </c:pt>
                      <c:pt idx="12843">
                        <c:v>3.6905555555562888</c:v>
                      </c:pt>
                      <c:pt idx="12844">
                        <c:v>3.6907986111104538</c:v>
                      </c:pt>
                      <c:pt idx="12845">
                        <c:v>3.6910416666646189</c:v>
                      </c:pt>
                      <c:pt idx="12846">
                        <c:v>3.6912847222187839</c:v>
                      </c:pt>
                      <c:pt idx="12847">
                        <c:v>3.6915277777802249</c:v>
                      </c:pt>
                      <c:pt idx="12848">
                        <c:v>3.6917708333343899</c:v>
                      </c:pt>
                      <c:pt idx="12849">
                        <c:v>3.692013888888555</c:v>
                      </c:pt>
                      <c:pt idx="12850">
                        <c:v>3.69225694444272</c:v>
                      </c:pt>
                      <c:pt idx="12851">
                        <c:v>3.6924999999968851</c:v>
                      </c:pt>
                      <c:pt idx="12852">
                        <c:v>3.692743055558326</c:v>
                      </c:pt>
                      <c:pt idx="12853">
                        <c:v>3.6929861111124911</c:v>
                      </c:pt>
                      <c:pt idx="12854">
                        <c:v>3.6932291666666561</c:v>
                      </c:pt>
                      <c:pt idx="12855">
                        <c:v>3.6934722222208212</c:v>
                      </c:pt>
                      <c:pt idx="12856">
                        <c:v>3.6937268518517659</c:v>
                      </c:pt>
                      <c:pt idx="12857">
                        <c:v>3.6939699074059309</c:v>
                      </c:pt>
                      <c:pt idx="12858">
                        <c:v>3.6942129629600959</c:v>
                      </c:pt>
                      <c:pt idx="12859">
                        <c:v>3.6944560185215369</c:v>
                      </c:pt>
                      <c:pt idx="12860">
                        <c:v>3.694699074075702</c:v>
                      </c:pt>
                      <c:pt idx="12861">
                        <c:v>3.694942129629867</c:v>
                      </c:pt>
                      <c:pt idx="12862">
                        <c:v>3.6951851851840321</c:v>
                      </c:pt>
                      <c:pt idx="12863">
                        <c:v>3.6954282407381971</c:v>
                      </c:pt>
                      <c:pt idx="12864">
                        <c:v>3.6956712962923621</c:v>
                      </c:pt>
                      <c:pt idx="12865">
                        <c:v>3.6959143518538031</c:v>
                      </c:pt>
                      <c:pt idx="12866">
                        <c:v>3.6961574074079682</c:v>
                      </c:pt>
                      <c:pt idx="12867">
                        <c:v>3.6964004629621332</c:v>
                      </c:pt>
                      <c:pt idx="12868">
                        <c:v>3.6966435185162982</c:v>
                      </c:pt>
                      <c:pt idx="12869">
                        <c:v>3.6968865740704633</c:v>
                      </c:pt>
                      <c:pt idx="12870">
                        <c:v>3.6971296296319043</c:v>
                      </c:pt>
                      <c:pt idx="12871">
                        <c:v>3.6973726851860693</c:v>
                      </c:pt>
                      <c:pt idx="12872">
                        <c:v>3.6976157407402344</c:v>
                      </c:pt>
                      <c:pt idx="12873">
                        <c:v>3.6978587962943994</c:v>
                      </c:pt>
                      <c:pt idx="12874">
                        <c:v>3.6981018518485644</c:v>
                      </c:pt>
                      <c:pt idx="12875">
                        <c:v>3.6983449074100054</c:v>
                      </c:pt>
                      <c:pt idx="12876">
                        <c:v>3.6985879629641705</c:v>
                      </c:pt>
                      <c:pt idx="12877">
                        <c:v>3.6988310185183355</c:v>
                      </c:pt>
                      <c:pt idx="12878">
                        <c:v>3.6990740740725006</c:v>
                      </c:pt>
                      <c:pt idx="12879">
                        <c:v>3.6993171296266656</c:v>
                      </c:pt>
                      <c:pt idx="12880">
                        <c:v>3.6995601851881066</c:v>
                      </c:pt>
                      <c:pt idx="12881">
                        <c:v>3.6998032407422716</c:v>
                      </c:pt>
                      <c:pt idx="12882">
                        <c:v>3.7000462962964367</c:v>
                      </c:pt>
                      <c:pt idx="12883">
                        <c:v>3.7002893518506017</c:v>
                      </c:pt>
                      <c:pt idx="12884">
                        <c:v>3.7005324074047667</c:v>
                      </c:pt>
                      <c:pt idx="12885">
                        <c:v>3.7007754629589318</c:v>
                      </c:pt>
                      <c:pt idx="12886">
                        <c:v>3.7010185185203728</c:v>
                      </c:pt>
                      <c:pt idx="12887">
                        <c:v>3.7012615740745378</c:v>
                      </c:pt>
                      <c:pt idx="12888">
                        <c:v>3.7015046296287029</c:v>
                      </c:pt>
                      <c:pt idx="12889">
                        <c:v>3.7017476851828679</c:v>
                      </c:pt>
                      <c:pt idx="12890">
                        <c:v>3.7019907407370329</c:v>
                      </c:pt>
                      <c:pt idx="12891">
                        <c:v>3.7022337962984739</c:v>
                      </c:pt>
                      <c:pt idx="12892">
                        <c:v>3.702476851852639</c:v>
                      </c:pt>
                      <c:pt idx="12893">
                        <c:v>3.702719907406804</c:v>
                      </c:pt>
                      <c:pt idx="12894">
                        <c:v>3.7029629629609691</c:v>
                      </c:pt>
                      <c:pt idx="12895">
                        <c:v>3.7032060185151341</c:v>
                      </c:pt>
                      <c:pt idx="12896">
                        <c:v>3.7034490740765751</c:v>
                      </c:pt>
                      <c:pt idx="12897">
                        <c:v>3.7036921296307401</c:v>
                      </c:pt>
                      <c:pt idx="12898">
                        <c:v>3.7039351851849052</c:v>
                      </c:pt>
                      <c:pt idx="12899">
                        <c:v>3.7041782407390702</c:v>
                      </c:pt>
                      <c:pt idx="12900">
                        <c:v>3.7044212962932352</c:v>
                      </c:pt>
                      <c:pt idx="12901">
                        <c:v>3.7046643518546762</c:v>
                      </c:pt>
                      <c:pt idx="12902">
                        <c:v>3.7049074074088413</c:v>
                      </c:pt>
                      <c:pt idx="12903">
                        <c:v>3.7051504629630063</c:v>
                      </c:pt>
                      <c:pt idx="12904">
                        <c:v>3.7053935185171714</c:v>
                      </c:pt>
                      <c:pt idx="12905">
                        <c:v>3.7056481481481161</c:v>
                      </c:pt>
                      <c:pt idx="12906">
                        <c:v>3.7058912037022811</c:v>
                      </c:pt>
                      <c:pt idx="12907">
                        <c:v>3.7061342592564461</c:v>
                      </c:pt>
                      <c:pt idx="12908">
                        <c:v>3.7063773148178871</c:v>
                      </c:pt>
                      <c:pt idx="12909">
                        <c:v>3.7066203703720522</c:v>
                      </c:pt>
                      <c:pt idx="12910">
                        <c:v>3.7068634259262172</c:v>
                      </c:pt>
                      <c:pt idx="12911">
                        <c:v>3.7071064814803822</c:v>
                      </c:pt>
                      <c:pt idx="12912">
                        <c:v>3.7073495370345473</c:v>
                      </c:pt>
                      <c:pt idx="12913">
                        <c:v>3.7075925925887123</c:v>
                      </c:pt>
                      <c:pt idx="12914">
                        <c:v>3.7078356481501533</c:v>
                      </c:pt>
                      <c:pt idx="12915">
                        <c:v>3.7080787037043184</c:v>
                      </c:pt>
                      <c:pt idx="12916">
                        <c:v>3.7083217592584834</c:v>
                      </c:pt>
                      <c:pt idx="12917">
                        <c:v>3.7085648148126484</c:v>
                      </c:pt>
                      <c:pt idx="12918">
                        <c:v>3.7088078703668135</c:v>
                      </c:pt>
                      <c:pt idx="12919">
                        <c:v>3.7090509259282545</c:v>
                      </c:pt>
                      <c:pt idx="12920">
                        <c:v>3.7092939814824195</c:v>
                      </c:pt>
                      <c:pt idx="12921">
                        <c:v>3.7095370370365846</c:v>
                      </c:pt>
                      <c:pt idx="12922">
                        <c:v>3.7097800925907496</c:v>
                      </c:pt>
                      <c:pt idx="12923">
                        <c:v>3.7100231481449146</c:v>
                      </c:pt>
                      <c:pt idx="12924">
                        <c:v>3.7102662037063556</c:v>
                      </c:pt>
                      <c:pt idx="12925">
                        <c:v>3.7105092592605207</c:v>
                      </c:pt>
                      <c:pt idx="12926">
                        <c:v>3.7107523148146857</c:v>
                      </c:pt>
                      <c:pt idx="12927">
                        <c:v>3.7109953703688507</c:v>
                      </c:pt>
                      <c:pt idx="12928">
                        <c:v>3.7112384259230158</c:v>
                      </c:pt>
                      <c:pt idx="12929">
                        <c:v>3.7114814814844568</c:v>
                      </c:pt>
                      <c:pt idx="12930">
                        <c:v>3.7117245370386218</c:v>
                      </c:pt>
                      <c:pt idx="12931">
                        <c:v>3.7119675925927869</c:v>
                      </c:pt>
                      <c:pt idx="12932">
                        <c:v>3.7122106481469519</c:v>
                      </c:pt>
                      <c:pt idx="12933">
                        <c:v>3.7124537037011169</c:v>
                      </c:pt>
                      <c:pt idx="12934">
                        <c:v>3.712696759255282</c:v>
                      </c:pt>
                      <c:pt idx="12935">
                        <c:v>3.712939814816723</c:v>
                      </c:pt>
                      <c:pt idx="12936">
                        <c:v>3.713182870370888</c:v>
                      </c:pt>
                      <c:pt idx="12937">
                        <c:v>3.7134259259250531</c:v>
                      </c:pt>
                      <c:pt idx="12938">
                        <c:v>3.7136689814792181</c:v>
                      </c:pt>
                      <c:pt idx="12939">
                        <c:v>3.7139120370333831</c:v>
                      </c:pt>
                      <c:pt idx="12940">
                        <c:v>3.7141550925948241</c:v>
                      </c:pt>
                      <c:pt idx="12941">
                        <c:v>3.7143981481489892</c:v>
                      </c:pt>
                      <c:pt idx="12942">
                        <c:v>3.7146412037031542</c:v>
                      </c:pt>
                      <c:pt idx="12943">
                        <c:v>3.7148842592573192</c:v>
                      </c:pt>
                      <c:pt idx="12944">
                        <c:v>3.7151273148114843</c:v>
                      </c:pt>
                      <c:pt idx="12945">
                        <c:v>3.7153703703729253</c:v>
                      </c:pt>
                      <c:pt idx="12946">
                        <c:v>3.7156134259270903</c:v>
                      </c:pt>
                      <c:pt idx="12947">
                        <c:v>3.7158564814812554</c:v>
                      </c:pt>
                      <c:pt idx="12948">
                        <c:v>3.7160995370354204</c:v>
                      </c:pt>
                      <c:pt idx="12949">
                        <c:v>3.7163425925895854</c:v>
                      </c:pt>
                      <c:pt idx="12950">
                        <c:v>3.7165856481510264</c:v>
                      </c:pt>
                      <c:pt idx="12951">
                        <c:v>3.7168287037051915</c:v>
                      </c:pt>
                      <c:pt idx="12952">
                        <c:v>3.7170717592593565</c:v>
                      </c:pt>
                      <c:pt idx="12953">
                        <c:v>3.7173263888903012</c:v>
                      </c:pt>
                      <c:pt idx="12954">
                        <c:v>3.7175694444444662</c:v>
                      </c:pt>
                      <c:pt idx="12955">
                        <c:v>3.7178124999986313</c:v>
                      </c:pt>
                      <c:pt idx="12956">
                        <c:v>3.7180555555527963</c:v>
                      </c:pt>
                      <c:pt idx="12957">
                        <c:v>3.7182986111142373</c:v>
                      </c:pt>
                      <c:pt idx="12958">
                        <c:v>3.7185416666684024</c:v>
                      </c:pt>
                      <c:pt idx="12959">
                        <c:v>3.7187847222225674</c:v>
                      </c:pt>
                      <c:pt idx="12960">
                        <c:v>3.7190277777767324</c:v>
                      </c:pt>
                      <c:pt idx="12961">
                        <c:v>3.7192708333308975</c:v>
                      </c:pt>
                      <c:pt idx="12962">
                        <c:v>3.7195138888850625</c:v>
                      </c:pt>
                      <c:pt idx="12963">
                        <c:v>3.7197569444465035</c:v>
                      </c:pt>
                      <c:pt idx="12964">
                        <c:v>3.7200000000006685</c:v>
                      </c:pt>
                      <c:pt idx="12965">
                        <c:v>3.7202430555548336</c:v>
                      </c:pt>
                      <c:pt idx="12966">
                        <c:v>3.7204861111089986</c:v>
                      </c:pt>
                      <c:pt idx="12967">
                        <c:v>3.7207291666631637</c:v>
                      </c:pt>
                      <c:pt idx="12968">
                        <c:v>3.7209722222246047</c:v>
                      </c:pt>
                      <c:pt idx="12969">
                        <c:v>3.7212152777787697</c:v>
                      </c:pt>
                      <c:pt idx="12970">
                        <c:v>3.7214583333329347</c:v>
                      </c:pt>
                      <c:pt idx="12971">
                        <c:v>3.7217013888870998</c:v>
                      </c:pt>
                      <c:pt idx="12972">
                        <c:v>3.7219444444412648</c:v>
                      </c:pt>
                      <c:pt idx="12973">
                        <c:v>3.7221875000027058</c:v>
                      </c:pt>
                      <c:pt idx="12974">
                        <c:v>3.7224305555568709</c:v>
                      </c:pt>
                      <c:pt idx="12975">
                        <c:v>3.7226736111110359</c:v>
                      </c:pt>
                      <c:pt idx="12976">
                        <c:v>3.7229166666652009</c:v>
                      </c:pt>
                      <c:pt idx="12977">
                        <c:v>3.723159722219366</c:v>
                      </c:pt>
                      <c:pt idx="12978">
                        <c:v>3.723402777780807</c:v>
                      </c:pt>
                      <c:pt idx="12979">
                        <c:v>3.723645833334972</c:v>
                      </c:pt>
                      <c:pt idx="12980">
                        <c:v>3.723888888889137</c:v>
                      </c:pt>
                      <c:pt idx="12981">
                        <c:v>3.7241319444433021</c:v>
                      </c:pt>
                      <c:pt idx="12982">
                        <c:v>3.7243749999974671</c:v>
                      </c:pt>
                      <c:pt idx="12983">
                        <c:v>3.7246180555516322</c:v>
                      </c:pt>
                      <c:pt idx="12984">
                        <c:v>3.7248611111130732</c:v>
                      </c:pt>
                      <c:pt idx="12985">
                        <c:v>3.7251041666672382</c:v>
                      </c:pt>
                      <c:pt idx="12986">
                        <c:v>3.7253472222214032</c:v>
                      </c:pt>
                      <c:pt idx="12987">
                        <c:v>3.7255902777755683</c:v>
                      </c:pt>
                      <c:pt idx="12988">
                        <c:v>3.7258333333297333</c:v>
                      </c:pt>
                      <c:pt idx="12989">
                        <c:v>3.7260763888911743</c:v>
                      </c:pt>
                      <c:pt idx="12990">
                        <c:v>3.7263194444453394</c:v>
                      </c:pt>
                      <c:pt idx="12991">
                        <c:v>3.7265624999995044</c:v>
                      </c:pt>
                      <c:pt idx="12992">
                        <c:v>3.7268055555536694</c:v>
                      </c:pt>
                      <c:pt idx="12993">
                        <c:v>3.7270486111078345</c:v>
                      </c:pt>
                      <c:pt idx="12994">
                        <c:v>3.7272916666692755</c:v>
                      </c:pt>
                      <c:pt idx="12995">
                        <c:v>3.7275347222234405</c:v>
                      </c:pt>
                      <c:pt idx="12996">
                        <c:v>3.7277777777776056</c:v>
                      </c:pt>
                      <c:pt idx="12997">
                        <c:v>3.7280208333317706</c:v>
                      </c:pt>
                      <c:pt idx="12998">
                        <c:v>3.7282638888859356</c:v>
                      </c:pt>
                      <c:pt idx="12999">
                        <c:v>3.7285069444473766</c:v>
                      </c:pt>
                      <c:pt idx="13000">
                        <c:v>3.7287500000015417</c:v>
                      </c:pt>
                      <c:pt idx="13001">
                        <c:v>3.7290046296324864</c:v>
                      </c:pt>
                      <c:pt idx="13002">
                        <c:v>3.7292476851866514</c:v>
                      </c:pt>
                      <c:pt idx="13003">
                        <c:v>3.7294907407408164</c:v>
                      </c:pt>
                      <c:pt idx="13004">
                        <c:v>3.7297337962949815</c:v>
                      </c:pt>
                      <c:pt idx="13005">
                        <c:v>3.7299768518491465</c:v>
                      </c:pt>
                      <c:pt idx="13006">
                        <c:v>3.7302199074033116</c:v>
                      </c:pt>
                      <c:pt idx="13007">
                        <c:v>3.7304629629647525</c:v>
                      </c:pt>
                      <c:pt idx="13008">
                        <c:v>3.7307060185189176</c:v>
                      </c:pt>
                      <c:pt idx="13009">
                        <c:v>3.7309490740730826</c:v>
                      </c:pt>
                      <c:pt idx="13010">
                        <c:v>3.7311921296272477</c:v>
                      </c:pt>
                      <c:pt idx="13011">
                        <c:v>3.7314351851814127</c:v>
                      </c:pt>
                      <c:pt idx="13012">
                        <c:v>3.7316782407428537</c:v>
                      </c:pt>
                      <c:pt idx="13013">
                        <c:v>3.7319212962970187</c:v>
                      </c:pt>
                      <c:pt idx="13014">
                        <c:v>3.7321643518511838</c:v>
                      </c:pt>
                      <c:pt idx="13015">
                        <c:v>3.7324074074053488</c:v>
                      </c:pt>
                      <c:pt idx="13016">
                        <c:v>3.7326504629595139</c:v>
                      </c:pt>
                      <c:pt idx="13017">
                        <c:v>3.7328935185209549</c:v>
                      </c:pt>
                      <c:pt idx="13018">
                        <c:v>3.7331365740751199</c:v>
                      </c:pt>
                      <c:pt idx="13019">
                        <c:v>3.7333796296292849</c:v>
                      </c:pt>
                      <c:pt idx="13020">
                        <c:v>3.73362268518345</c:v>
                      </c:pt>
                      <c:pt idx="13021">
                        <c:v>3.733865740737615</c:v>
                      </c:pt>
                      <c:pt idx="13022">
                        <c:v>3.734108796299056</c:v>
                      </c:pt>
                      <c:pt idx="13023">
                        <c:v>3.734351851853221</c:v>
                      </c:pt>
                      <c:pt idx="13024">
                        <c:v>3.7345949074073861</c:v>
                      </c:pt>
                      <c:pt idx="13025">
                        <c:v>3.7348379629615511</c:v>
                      </c:pt>
                      <c:pt idx="13026">
                        <c:v>3.7350810185157162</c:v>
                      </c:pt>
                      <c:pt idx="13027">
                        <c:v>3.7353240740771572</c:v>
                      </c:pt>
                      <c:pt idx="13028">
                        <c:v>3.7355671296313222</c:v>
                      </c:pt>
                      <c:pt idx="13029">
                        <c:v>3.7358101851854872</c:v>
                      </c:pt>
                      <c:pt idx="13030">
                        <c:v>3.7360532407396523</c:v>
                      </c:pt>
                      <c:pt idx="13031">
                        <c:v>3.7362962962938173</c:v>
                      </c:pt>
                      <c:pt idx="13032">
                        <c:v>3.7365393518479824</c:v>
                      </c:pt>
                      <c:pt idx="13033">
                        <c:v>3.7367824074094234</c:v>
                      </c:pt>
                      <c:pt idx="13034">
                        <c:v>3.7370254629635884</c:v>
                      </c:pt>
                      <c:pt idx="13035">
                        <c:v>3.7372685185177534</c:v>
                      </c:pt>
                      <c:pt idx="13036">
                        <c:v>3.7375115740719185</c:v>
                      </c:pt>
                      <c:pt idx="13037">
                        <c:v>3.7377546296260835</c:v>
                      </c:pt>
                      <c:pt idx="13038">
                        <c:v>3.7379976851875245</c:v>
                      </c:pt>
                      <c:pt idx="13039">
                        <c:v>3.7382407407416895</c:v>
                      </c:pt>
                      <c:pt idx="13040">
                        <c:v>3.7384837962958546</c:v>
                      </c:pt>
                      <c:pt idx="13041">
                        <c:v>3.7387268518500196</c:v>
                      </c:pt>
                      <c:pt idx="13042">
                        <c:v>3.7389699074041847</c:v>
                      </c:pt>
                      <c:pt idx="13043">
                        <c:v>3.7392129629656257</c:v>
                      </c:pt>
                      <c:pt idx="13044">
                        <c:v>3.7394560185197907</c:v>
                      </c:pt>
                      <c:pt idx="13045">
                        <c:v>3.7396990740739557</c:v>
                      </c:pt>
                      <c:pt idx="13046">
                        <c:v>3.7399421296281208</c:v>
                      </c:pt>
                      <c:pt idx="13047">
                        <c:v>3.7401851851822858</c:v>
                      </c:pt>
                      <c:pt idx="13048">
                        <c:v>3.7404282407437268</c:v>
                      </c:pt>
                      <c:pt idx="13049">
                        <c:v>3.7406712962978919</c:v>
                      </c:pt>
                      <c:pt idx="13050">
                        <c:v>3.7409259259288365</c:v>
                      </c:pt>
                      <c:pt idx="13051">
                        <c:v>3.7411689814830016</c:v>
                      </c:pt>
                      <c:pt idx="13052">
                        <c:v>3.7414120370371666</c:v>
                      </c:pt>
                      <c:pt idx="13053">
                        <c:v>3.7416550925913317</c:v>
                      </c:pt>
                      <c:pt idx="13054">
                        <c:v>3.7418981481454967</c:v>
                      </c:pt>
                      <c:pt idx="13055">
                        <c:v>3.7421412036996617</c:v>
                      </c:pt>
                      <c:pt idx="13056">
                        <c:v>3.7423842592611027</c:v>
                      </c:pt>
                      <c:pt idx="13057">
                        <c:v>3.7426273148152678</c:v>
                      </c:pt>
                      <c:pt idx="13058">
                        <c:v>3.7428703703694328</c:v>
                      </c:pt>
                      <c:pt idx="13059">
                        <c:v>3.7431134259235979</c:v>
                      </c:pt>
                      <c:pt idx="13060">
                        <c:v>3.7433564814777629</c:v>
                      </c:pt>
                      <c:pt idx="13061">
                        <c:v>3.7435995370392039</c:v>
                      </c:pt>
                      <c:pt idx="13062">
                        <c:v>3.7438425925933689</c:v>
                      </c:pt>
                      <c:pt idx="13063">
                        <c:v>3.744085648147534</c:v>
                      </c:pt>
                      <c:pt idx="13064">
                        <c:v>3.744328703701699</c:v>
                      </c:pt>
                      <c:pt idx="13065">
                        <c:v>3.7445717592558641</c:v>
                      </c:pt>
                      <c:pt idx="13066">
                        <c:v>3.744814814817305</c:v>
                      </c:pt>
                      <c:pt idx="13067">
                        <c:v>3.7450578703714701</c:v>
                      </c:pt>
                      <c:pt idx="13068">
                        <c:v>3.7453009259256351</c:v>
                      </c:pt>
                      <c:pt idx="13069">
                        <c:v>3.7455439814798002</c:v>
                      </c:pt>
                      <c:pt idx="13070">
                        <c:v>3.7457870370339652</c:v>
                      </c:pt>
                      <c:pt idx="13071">
                        <c:v>3.7460300925954062</c:v>
                      </c:pt>
                      <c:pt idx="13072">
                        <c:v>3.7462731481495712</c:v>
                      </c:pt>
                      <c:pt idx="13073">
                        <c:v>3.7465162037037363</c:v>
                      </c:pt>
                      <c:pt idx="13074">
                        <c:v>3.7467592592579013</c:v>
                      </c:pt>
                      <c:pt idx="13075">
                        <c:v>3.7470023148120664</c:v>
                      </c:pt>
                      <c:pt idx="13076">
                        <c:v>3.7472453703735074</c:v>
                      </c:pt>
                      <c:pt idx="13077">
                        <c:v>3.7474884259276724</c:v>
                      </c:pt>
                      <c:pt idx="13078">
                        <c:v>3.7477314814818374</c:v>
                      </c:pt>
                      <c:pt idx="13079">
                        <c:v>3.7479745370360025</c:v>
                      </c:pt>
                      <c:pt idx="13080">
                        <c:v>3.7482175925901675</c:v>
                      </c:pt>
                      <c:pt idx="13081">
                        <c:v>3.7484606481443326</c:v>
                      </c:pt>
                      <c:pt idx="13082">
                        <c:v>3.7487037037057735</c:v>
                      </c:pt>
                      <c:pt idx="13083">
                        <c:v>3.7489467592599386</c:v>
                      </c:pt>
                      <c:pt idx="13084">
                        <c:v>3.7491898148141036</c:v>
                      </c:pt>
                      <c:pt idx="13085">
                        <c:v>3.7494328703682687</c:v>
                      </c:pt>
                      <c:pt idx="13086">
                        <c:v>3.7496759259224337</c:v>
                      </c:pt>
                      <c:pt idx="13087">
                        <c:v>3.7499189814838747</c:v>
                      </c:pt>
                      <c:pt idx="13088">
                        <c:v>3.7501620370380397</c:v>
                      </c:pt>
                      <c:pt idx="13089">
                        <c:v>3.7504050925922048</c:v>
                      </c:pt>
                      <c:pt idx="13090">
                        <c:v>3.7506481481463698</c:v>
                      </c:pt>
                      <c:pt idx="13091">
                        <c:v>3.7508912037005349</c:v>
                      </c:pt>
                      <c:pt idx="13092">
                        <c:v>3.7511342592619759</c:v>
                      </c:pt>
                      <c:pt idx="13093">
                        <c:v>3.7513773148161409</c:v>
                      </c:pt>
                      <c:pt idx="13094">
                        <c:v>3.7516203703703059</c:v>
                      </c:pt>
                      <c:pt idx="13095">
                        <c:v>3.751863425924471</c:v>
                      </c:pt>
                      <c:pt idx="13096">
                        <c:v>3.752106481478636</c:v>
                      </c:pt>
                      <c:pt idx="13097">
                        <c:v>3.752349537040077</c:v>
                      </c:pt>
                      <c:pt idx="13098">
                        <c:v>3.7526041666637457</c:v>
                      </c:pt>
                      <c:pt idx="13099">
                        <c:v>3.7528472222251867</c:v>
                      </c:pt>
                      <c:pt idx="13100">
                        <c:v>3.7530902777793518</c:v>
                      </c:pt>
                      <c:pt idx="13101">
                        <c:v>3.7533333333335168</c:v>
                      </c:pt>
                      <c:pt idx="13102">
                        <c:v>3.7535763888876819</c:v>
                      </c:pt>
                      <c:pt idx="13103">
                        <c:v>3.7538194444418469</c:v>
                      </c:pt>
                      <c:pt idx="13104">
                        <c:v>3.7540624999960119</c:v>
                      </c:pt>
                      <c:pt idx="13105">
                        <c:v>3.7543055555574529</c:v>
                      </c:pt>
                      <c:pt idx="13106">
                        <c:v>3.754548611111618</c:v>
                      </c:pt>
                      <c:pt idx="13107">
                        <c:v>3.754791666665783</c:v>
                      </c:pt>
                      <c:pt idx="13108">
                        <c:v>3.7550347222199481</c:v>
                      </c:pt>
                      <c:pt idx="13109">
                        <c:v>3.7552777777741131</c:v>
                      </c:pt>
                      <c:pt idx="13110">
                        <c:v>3.7555208333355541</c:v>
                      </c:pt>
                      <c:pt idx="13111">
                        <c:v>3.7557638888897191</c:v>
                      </c:pt>
                      <c:pt idx="13112">
                        <c:v>3.7560069444438842</c:v>
                      </c:pt>
                      <c:pt idx="13113">
                        <c:v>3.7562499999980492</c:v>
                      </c:pt>
                      <c:pt idx="13114">
                        <c:v>3.7564930555522142</c:v>
                      </c:pt>
                      <c:pt idx="13115">
                        <c:v>3.7567361111136552</c:v>
                      </c:pt>
                      <c:pt idx="13116">
                        <c:v>3.7569791666678203</c:v>
                      </c:pt>
                      <c:pt idx="13117">
                        <c:v>3.7572222222219853</c:v>
                      </c:pt>
                      <c:pt idx="13118">
                        <c:v>3.7574652777761504</c:v>
                      </c:pt>
                      <c:pt idx="13119">
                        <c:v>3.7577083333303154</c:v>
                      </c:pt>
                      <c:pt idx="13120">
                        <c:v>3.7579513888917564</c:v>
                      </c:pt>
                      <c:pt idx="13121">
                        <c:v>3.7581944444459214</c:v>
                      </c:pt>
                      <c:pt idx="13122">
                        <c:v>3.7584375000000865</c:v>
                      </c:pt>
                      <c:pt idx="13123">
                        <c:v>3.7586805555542515</c:v>
                      </c:pt>
                      <c:pt idx="13124">
                        <c:v>3.7589236111084166</c:v>
                      </c:pt>
                      <c:pt idx="13125">
                        <c:v>3.7591666666625816</c:v>
                      </c:pt>
                      <c:pt idx="13126">
                        <c:v>3.7594097222240226</c:v>
                      </c:pt>
                      <c:pt idx="13127">
                        <c:v>3.7596527777781876</c:v>
                      </c:pt>
                      <c:pt idx="13128">
                        <c:v>3.7598958333323527</c:v>
                      </c:pt>
                      <c:pt idx="13129">
                        <c:v>3.7601388888865177</c:v>
                      </c:pt>
                      <c:pt idx="13130">
                        <c:v>3.7603819444406827</c:v>
                      </c:pt>
                      <c:pt idx="13131">
                        <c:v>3.7606250000021237</c:v>
                      </c:pt>
                      <c:pt idx="13132">
                        <c:v>3.7608680555562888</c:v>
                      </c:pt>
                      <c:pt idx="13133">
                        <c:v>3.7611111111104538</c:v>
                      </c:pt>
                      <c:pt idx="13134">
                        <c:v>3.7613541666646189</c:v>
                      </c:pt>
                      <c:pt idx="13135">
                        <c:v>3.7615972222187839</c:v>
                      </c:pt>
                      <c:pt idx="13136">
                        <c:v>3.7618402777802249</c:v>
                      </c:pt>
                      <c:pt idx="13137">
                        <c:v>3.7620833333343899</c:v>
                      </c:pt>
                      <c:pt idx="13138">
                        <c:v>3.762326388888555</c:v>
                      </c:pt>
                      <c:pt idx="13139">
                        <c:v>3.76256944444272</c:v>
                      </c:pt>
                      <c:pt idx="13140">
                        <c:v>3.7628124999968851</c:v>
                      </c:pt>
                      <c:pt idx="13141">
                        <c:v>3.763055555558326</c:v>
                      </c:pt>
                      <c:pt idx="13142">
                        <c:v>3.7632986111124911</c:v>
                      </c:pt>
                      <c:pt idx="13143">
                        <c:v>3.7635416666666561</c:v>
                      </c:pt>
                      <c:pt idx="13144">
                        <c:v>3.7637847222208212</c:v>
                      </c:pt>
                      <c:pt idx="13145">
                        <c:v>3.7640277777749862</c:v>
                      </c:pt>
                      <c:pt idx="13146">
                        <c:v>3.7642708333364272</c:v>
                      </c:pt>
                      <c:pt idx="13147">
                        <c:v>3.7645254629600959</c:v>
                      </c:pt>
                      <c:pt idx="13148">
                        <c:v>3.7647685185215369</c:v>
                      </c:pt>
                      <c:pt idx="13149">
                        <c:v>3.765011574075702</c:v>
                      </c:pt>
                      <c:pt idx="13150">
                        <c:v>3.765254629629867</c:v>
                      </c:pt>
                      <c:pt idx="13151">
                        <c:v>3.7654976851840321</c:v>
                      </c:pt>
                      <c:pt idx="13152">
                        <c:v>3.7657407407381971</c:v>
                      </c:pt>
                      <c:pt idx="13153">
                        <c:v>3.7659837962923621</c:v>
                      </c:pt>
                      <c:pt idx="13154">
                        <c:v>3.7662268518538031</c:v>
                      </c:pt>
                      <c:pt idx="13155">
                        <c:v>3.7664699074079682</c:v>
                      </c:pt>
                      <c:pt idx="13156">
                        <c:v>3.7667129629621332</c:v>
                      </c:pt>
                      <c:pt idx="13157">
                        <c:v>3.7669560185162982</c:v>
                      </c:pt>
                      <c:pt idx="13158">
                        <c:v>3.7671990740704633</c:v>
                      </c:pt>
                      <c:pt idx="13159">
                        <c:v>3.7674421296319043</c:v>
                      </c:pt>
                      <c:pt idx="13160">
                        <c:v>3.7676851851860693</c:v>
                      </c:pt>
                      <c:pt idx="13161">
                        <c:v>3.7679282407402344</c:v>
                      </c:pt>
                      <c:pt idx="13162">
                        <c:v>3.7681712962943994</c:v>
                      </c:pt>
                      <c:pt idx="13163">
                        <c:v>3.7684143518485644</c:v>
                      </c:pt>
                      <c:pt idx="13164">
                        <c:v>3.7686574074100054</c:v>
                      </c:pt>
                      <c:pt idx="13165">
                        <c:v>3.7689004629641705</c:v>
                      </c:pt>
                      <c:pt idx="13166">
                        <c:v>3.7691435185183355</c:v>
                      </c:pt>
                      <c:pt idx="13167">
                        <c:v>3.7693865740725006</c:v>
                      </c:pt>
                      <c:pt idx="13168">
                        <c:v>3.7696296296266656</c:v>
                      </c:pt>
                      <c:pt idx="13169">
                        <c:v>3.7698726851881066</c:v>
                      </c:pt>
                      <c:pt idx="13170">
                        <c:v>3.7701157407422716</c:v>
                      </c:pt>
                      <c:pt idx="13171">
                        <c:v>3.7703587962964367</c:v>
                      </c:pt>
                      <c:pt idx="13172">
                        <c:v>3.7706018518506017</c:v>
                      </c:pt>
                      <c:pt idx="13173">
                        <c:v>3.7708449074047667</c:v>
                      </c:pt>
                      <c:pt idx="13174">
                        <c:v>3.7710879629589318</c:v>
                      </c:pt>
                      <c:pt idx="13175">
                        <c:v>3.7713310185203728</c:v>
                      </c:pt>
                      <c:pt idx="13176">
                        <c:v>3.7715740740745378</c:v>
                      </c:pt>
                      <c:pt idx="13177">
                        <c:v>3.7718171296287029</c:v>
                      </c:pt>
                      <c:pt idx="13178">
                        <c:v>3.7720601851828679</c:v>
                      </c:pt>
                      <c:pt idx="13179">
                        <c:v>3.7723032407370329</c:v>
                      </c:pt>
                      <c:pt idx="13180">
                        <c:v>3.7725462962984739</c:v>
                      </c:pt>
                      <c:pt idx="13181">
                        <c:v>3.772789351852639</c:v>
                      </c:pt>
                      <c:pt idx="13182">
                        <c:v>3.773032407406804</c:v>
                      </c:pt>
                      <c:pt idx="13183">
                        <c:v>3.7732754629609691</c:v>
                      </c:pt>
                      <c:pt idx="13184">
                        <c:v>3.7735185185151341</c:v>
                      </c:pt>
                      <c:pt idx="13185">
                        <c:v>3.7737615740765751</c:v>
                      </c:pt>
                      <c:pt idx="13186">
                        <c:v>3.7740046296307401</c:v>
                      </c:pt>
                      <c:pt idx="13187">
                        <c:v>3.7742476851849052</c:v>
                      </c:pt>
                      <c:pt idx="13188">
                        <c:v>3.7744907407390702</c:v>
                      </c:pt>
                      <c:pt idx="13189">
                        <c:v>3.7747337962932352</c:v>
                      </c:pt>
                      <c:pt idx="13190">
                        <c:v>3.7749768518546762</c:v>
                      </c:pt>
                      <c:pt idx="13191">
                        <c:v>3.7752199074088413</c:v>
                      </c:pt>
                      <c:pt idx="13192">
                        <c:v>3.7754629629630063</c:v>
                      </c:pt>
                      <c:pt idx="13193">
                        <c:v>3.7757060185171714</c:v>
                      </c:pt>
                      <c:pt idx="13194">
                        <c:v>3.7759490740713364</c:v>
                      </c:pt>
                      <c:pt idx="13195">
                        <c:v>3.7762037037022811</c:v>
                      </c:pt>
                      <c:pt idx="13196">
                        <c:v>3.7764467592564461</c:v>
                      </c:pt>
                      <c:pt idx="13197">
                        <c:v>3.7766898148178871</c:v>
                      </c:pt>
                      <c:pt idx="13198">
                        <c:v>3.7769328703720522</c:v>
                      </c:pt>
                      <c:pt idx="13199">
                        <c:v>3.7771759259262172</c:v>
                      </c:pt>
                      <c:pt idx="13200">
                        <c:v>3.7774189814803822</c:v>
                      </c:pt>
                      <c:pt idx="13201">
                        <c:v>3.7776620370345473</c:v>
                      </c:pt>
                      <c:pt idx="13202">
                        <c:v>3.7779050925887123</c:v>
                      </c:pt>
                      <c:pt idx="13203">
                        <c:v>3.7781481481501533</c:v>
                      </c:pt>
                      <c:pt idx="13204">
                        <c:v>3.7783912037043184</c:v>
                      </c:pt>
                      <c:pt idx="13205">
                        <c:v>3.7786342592584834</c:v>
                      </c:pt>
                      <c:pt idx="13206">
                        <c:v>3.7788773148126484</c:v>
                      </c:pt>
                      <c:pt idx="13207">
                        <c:v>3.7791203703668135</c:v>
                      </c:pt>
                      <c:pt idx="13208">
                        <c:v>3.7793634259282545</c:v>
                      </c:pt>
                      <c:pt idx="13209">
                        <c:v>3.7796064814824195</c:v>
                      </c:pt>
                      <c:pt idx="13210">
                        <c:v>3.7798495370365846</c:v>
                      </c:pt>
                      <c:pt idx="13211">
                        <c:v>3.7800925925907496</c:v>
                      </c:pt>
                      <c:pt idx="13212">
                        <c:v>3.7803356481449146</c:v>
                      </c:pt>
                      <c:pt idx="13213">
                        <c:v>3.7805787037063556</c:v>
                      </c:pt>
                      <c:pt idx="13214">
                        <c:v>3.7808217592605207</c:v>
                      </c:pt>
                      <c:pt idx="13215">
                        <c:v>3.7810648148146857</c:v>
                      </c:pt>
                      <c:pt idx="13216">
                        <c:v>3.7813078703688507</c:v>
                      </c:pt>
                      <c:pt idx="13217">
                        <c:v>3.7815509259230158</c:v>
                      </c:pt>
                      <c:pt idx="13218">
                        <c:v>3.7817939814844568</c:v>
                      </c:pt>
                      <c:pt idx="13219">
                        <c:v>3.7820370370386218</c:v>
                      </c:pt>
                      <c:pt idx="13220">
                        <c:v>3.7822800925927869</c:v>
                      </c:pt>
                      <c:pt idx="13221">
                        <c:v>3.7825231481469519</c:v>
                      </c:pt>
                      <c:pt idx="13222">
                        <c:v>3.7827662037011169</c:v>
                      </c:pt>
                      <c:pt idx="13223">
                        <c:v>3.783009259255282</c:v>
                      </c:pt>
                      <c:pt idx="13224">
                        <c:v>3.783252314816723</c:v>
                      </c:pt>
                      <c:pt idx="13225">
                        <c:v>3.783495370370888</c:v>
                      </c:pt>
                      <c:pt idx="13226">
                        <c:v>3.7837384259250531</c:v>
                      </c:pt>
                      <c:pt idx="13227">
                        <c:v>3.7839814814792181</c:v>
                      </c:pt>
                      <c:pt idx="13228">
                        <c:v>3.7842245370333831</c:v>
                      </c:pt>
                      <c:pt idx="13229">
                        <c:v>3.7844675925948241</c:v>
                      </c:pt>
                      <c:pt idx="13230">
                        <c:v>3.7847106481489892</c:v>
                      </c:pt>
                      <c:pt idx="13231">
                        <c:v>3.7849537037031542</c:v>
                      </c:pt>
                      <c:pt idx="13232">
                        <c:v>3.7851967592573192</c:v>
                      </c:pt>
                      <c:pt idx="13233">
                        <c:v>3.7854398148114843</c:v>
                      </c:pt>
                      <c:pt idx="13234">
                        <c:v>3.7856828703729253</c:v>
                      </c:pt>
                      <c:pt idx="13235">
                        <c:v>3.7859259259270903</c:v>
                      </c:pt>
                      <c:pt idx="13236">
                        <c:v>3.7861689814812554</c:v>
                      </c:pt>
                      <c:pt idx="13237">
                        <c:v>3.7864120370354204</c:v>
                      </c:pt>
                      <c:pt idx="13238">
                        <c:v>3.7866550925895854</c:v>
                      </c:pt>
                      <c:pt idx="13239">
                        <c:v>3.7868981481510264</c:v>
                      </c:pt>
                      <c:pt idx="13240">
                        <c:v>3.7871412037051915</c:v>
                      </c:pt>
                      <c:pt idx="13241">
                        <c:v>3.7873842592593565</c:v>
                      </c:pt>
                      <c:pt idx="13242">
                        <c:v>3.7876273148135216</c:v>
                      </c:pt>
                      <c:pt idx="13243">
                        <c:v>3.7878819444444662</c:v>
                      </c:pt>
                      <c:pt idx="13244">
                        <c:v>3.7881249999986313</c:v>
                      </c:pt>
                      <c:pt idx="13245">
                        <c:v>3.7883680555527963</c:v>
                      </c:pt>
                      <c:pt idx="13246">
                        <c:v>3.7886111111142373</c:v>
                      </c:pt>
                      <c:pt idx="13247">
                        <c:v>3.7888541666684024</c:v>
                      </c:pt>
                      <c:pt idx="13248">
                        <c:v>3.7890972222225674</c:v>
                      </c:pt>
                      <c:pt idx="13249">
                        <c:v>3.7893402777767324</c:v>
                      </c:pt>
                      <c:pt idx="13250">
                        <c:v>3.7895833333308975</c:v>
                      </c:pt>
                      <c:pt idx="13251">
                        <c:v>3.7898263888850625</c:v>
                      </c:pt>
                      <c:pt idx="13252">
                        <c:v>3.7900694444465035</c:v>
                      </c:pt>
                      <c:pt idx="13253">
                        <c:v>3.7903125000006685</c:v>
                      </c:pt>
                      <c:pt idx="13254">
                        <c:v>3.7905555555548336</c:v>
                      </c:pt>
                      <c:pt idx="13255">
                        <c:v>3.7907986111089986</c:v>
                      </c:pt>
                      <c:pt idx="13256">
                        <c:v>3.7910416666631637</c:v>
                      </c:pt>
                      <c:pt idx="13257">
                        <c:v>3.7912847222246047</c:v>
                      </c:pt>
                      <c:pt idx="13258">
                        <c:v>3.7915277777787697</c:v>
                      </c:pt>
                      <c:pt idx="13259">
                        <c:v>3.7917708333329347</c:v>
                      </c:pt>
                      <c:pt idx="13260">
                        <c:v>3.7920138888870998</c:v>
                      </c:pt>
                      <c:pt idx="13261">
                        <c:v>3.7922569444412648</c:v>
                      </c:pt>
                      <c:pt idx="13262">
                        <c:v>3.7925000000027058</c:v>
                      </c:pt>
                      <c:pt idx="13263">
                        <c:v>3.7927430555568709</c:v>
                      </c:pt>
                      <c:pt idx="13264">
                        <c:v>3.7929861111110359</c:v>
                      </c:pt>
                      <c:pt idx="13265">
                        <c:v>3.7932291666652009</c:v>
                      </c:pt>
                      <c:pt idx="13266">
                        <c:v>3.793472222219366</c:v>
                      </c:pt>
                      <c:pt idx="13267">
                        <c:v>3.793715277780807</c:v>
                      </c:pt>
                      <c:pt idx="13268">
                        <c:v>3.793958333334972</c:v>
                      </c:pt>
                      <c:pt idx="13269">
                        <c:v>3.794201388889137</c:v>
                      </c:pt>
                      <c:pt idx="13270">
                        <c:v>3.7944444444433021</c:v>
                      </c:pt>
                      <c:pt idx="13271">
                        <c:v>3.7946874999974671</c:v>
                      </c:pt>
                      <c:pt idx="13272">
                        <c:v>3.7949305555516322</c:v>
                      </c:pt>
                      <c:pt idx="13273">
                        <c:v>3.7951736111130732</c:v>
                      </c:pt>
                      <c:pt idx="13274">
                        <c:v>3.7954166666672382</c:v>
                      </c:pt>
                      <c:pt idx="13275">
                        <c:v>3.7956597222214032</c:v>
                      </c:pt>
                      <c:pt idx="13276">
                        <c:v>3.7959027777755683</c:v>
                      </c:pt>
                      <c:pt idx="13277">
                        <c:v>3.7961458333297333</c:v>
                      </c:pt>
                      <c:pt idx="13278">
                        <c:v>3.7963888888911743</c:v>
                      </c:pt>
                      <c:pt idx="13279">
                        <c:v>3.7966319444453394</c:v>
                      </c:pt>
                      <c:pt idx="13280">
                        <c:v>3.7968749999995044</c:v>
                      </c:pt>
                      <c:pt idx="13281">
                        <c:v>3.7971180555536694</c:v>
                      </c:pt>
                      <c:pt idx="13282">
                        <c:v>3.7973611111078345</c:v>
                      </c:pt>
                      <c:pt idx="13283">
                        <c:v>3.7976041666692755</c:v>
                      </c:pt>
                      <c:pt idx="13284">
                        <c:v>3.7978472222234405</c:v>
                      </c:pt>
                      <c:pt idx="13285">
                        <c:v>3.7980902777776056</c:v>
                      </c:pt>
                      <c:pt idx="13286">
                        <c:v>3.7983333333317706</c:v>
                      </c:pt>
                      <c:pt idx="13287">
                        <c:v>3.7985763888859356</c:v>
                      </c:pt>
                      <c:pt idx="13288">
                        <c:v>3.7988194444473766</c:v>
                      </c:pt>
                      <c:pt idx="13289">
                        <c:v>3.7990625000015417</c:v>
                      </c:pt>
                      <c:pt idx="13290">
                        <c:v>3.7993055555557067</c:v>
                      </c:pt>
                      <c:pt idx="13291">
                        <c:v>3.7995486111098717</c:v>
                      </c:pt>
                      <c:pt idx="13292">
                        <c:v>3.7998032407408164</c:v>
                      </c:pt>
                      <c:pt idx="13293">
                        <c:v>3.8000462962949815</c:v>
                      </c:pt>
                      <c:pt idx="13294">
                        <c:v>3.8002893518491465</c:v>
                      </c:pt>
                      <c:pt idx="13295">
                        <c:v>3.8005324074033116</c:v>
                      </c:pt>
                      <c:pt idx="13296">
                        <c:v>3.8007754629647525</c:v>
                      </c:pt>
                      <c:pt idx="13297">
                        <c:v>3.8010185185189176</c:v>
                      </c:pt>
                      <c:pt idx="13298">
                        <c:v>3.8012615740730826</c:v>
                      </c:pt>
                      <c:pt idx="13299">
                        <c:v>3.8015046296272477</c:v>
                      </c:pt>
                      <c:pt idx="13300">
                        <c:v>3.8017476851814127</c:v>
                      </c:pt>
                      <c:pt idx="13301">
                        <c:v>3.8019907407428537</c:v>
                      </c:pt>
                      <c:pt idx="13302">
                        <c:v>3.8022337962970187</c:v>
                      </c:pt>
                      <c:pt idx="13303">
                        <c:v>3.8024768518511838</c:v>
                      </c:pt>
                      <c:pt idx="13304">
                        <c:v>3.8027199074053488</c:v>
                      </c:pt>
                      <c:pt idx="13305">
                        <c:v>3.8029629629595139</c:v>
                      </c:pt>
                      <c:pt idx="13306">
                        <c:v>3.8032060185209549</c:v>
                      </c:pt>
                      <c:pt idx="13307">
                        <c:v>3.8034490740751199</c:v>
                      </c:pt>
                      <c:pt idx="13308">
                        <c:v>3.8036921296292849</c:v>
                      </c:pt>
                      <c:pt idx="13309">
                        <c:v>3.80393518518345</c:v>
                      </c:pt>
                      <c:pt idx="13310">
                        <c:v>3.804178240737615</c:v>
                      </c:pt>
                      <c:pt idx="13311">
                        <c:v>3.804421296299056</c:v>
                      </c:pt>
                      <c:pt idx="13312">
                        <c:v>3.804664351853221</c:v>
                      </c:pt>
                      <c:pt idx="13313">
                        <c:v>3.8049074074073861</c:v>
                      </c:pt>
                      <c:pt idx="13314">
                        <c:v>3.8051504629615511</c:v>
                      </c:pt>
                      <c:pt idx="13315">
                        <c:v>3.8053935185157162</c:v>
                      </c:pt>
                      <c:pt idx="13316">
                        <c:v>3.8056365740771572</c:v>
                      </c:pt>
                      <c:pt idx="13317">
                        <c:v>3.8058796296313222</c:v>
                      </c:pt>
                      <c:pt idx="13318">
                        <c:v>3.8061226851854872</c:v>
                      </c:pt>
                      <c:pt idx="13319">
                        <c:v>3.8063657407396523</c:v>
                      </c:pt>
                      <c:pt idx="13320">
                        <c:v>3.8066087962938173</c:v>
                      </c:pt>
                      <c:pt idx="13321">
                        <c:v>3.8068518518479824</c:v>
                      </c:pt>
                      <c:pt idx="13322">
                        <c:v>3.8070949074094234</c:v>
                      </c:pt>
                      <c:pt idx="13323">
                        <c:v>3.8073379629635884</c:v>
                      </c:pt>
                      <c:pt idx="13324">
                        <c:v>3.8075810185177534</c:v>
                      </c:pt>
                      <c:pt idx="13325">
                        <c:v>3.8078240740719185</c:v>
                      </c:pt>
                      <c:pt idx="13326">
                        <c:v>3.8080671296260835</c:v>
                      </c:pt>
                      <c:pt idx="13327">
                        <c:v>3.8083101851875245</c:v>
                      </c:pt>
                      <c:pt idx="13328">
                        <c:v>3.8085532407416895</c:v>
                      </c:pt>
                      <c:pt idx="13329">
                        <c:v>3.8087962962958546</c:v>
                      </c:pt>
                      <c:pt idx="13330">
                        <c:v>3.8090393518500196</c:v>
                      </c:pt>
                      <c:pt idx="13331">
                        <c:v>3.8092824074041847</c:v>
                      </c:pt>
                      <c:pt idx="13332">
                        <c:v>3.8095254629656257</c:v>
                      </c:pt>
                      <c:pt idx="13333">
                        <c:v>3.8097685185197907</c:v>
                      </c:pt>
                      <c:pt idx="13334">
                        <c:v>3.8100115740739557</c:v>
                      </c:pt>
                      <c:pt idx="13335">
                        <c:v>3.8102546296281208</c:v>
                      </c:pt>
                      <c:pt idx="13336">
                        <c:v>3.8104976851822858</c:v>
                      </c:pt>
                      <c:pt idx="13337">
                        <c:v>3.8107407407437268</c:v>
                      </c:pt>
                      <c:pt idx="13338">
                        <c:v>3.8109837962978919</c:v>
                      </c:pt>
                      <c:pt idx="13339">
                        <c:v>3.8112268518520569</c:v>
                      </c:pt>
                      <c:pt idx="13340">
                        <c:v>3.8114814814830016</c:v>
                      </c:pt>
                      <c:pt idx="13341">
                        <c:v>3.8117245370371666</c:v>
                      </c:pt>
                      <c:pt idx="13342">
                        <c:v>3.8119675925913317</c:v>
                      </c:pt>
                      <c:pt idx="13343">
                        <c:v>3.8122106481454967</c:v>
                      </c:pt>
                      <c:pt idx="13344">
                        <c:v>3.8124537036996617</c:v>
                      </c:pt>
                      <c:pt idx="13345">
                        <c:v>3.8126967592611027</c:v>
                      </c:pt>
                      <c:pt idx="13346">
                        <c:v>3.8129398148152678</c:v>
                      </c:pt>
                      <c:pt idx="13347">
                        <c:v>3.8131828703694328</c:v>
                      </c:pt>
                      <c:pt idx="13348">
                        <c:v>3.8134259259235979</c:v>
                      </c:pt>
                      <c:pt idx="13349">
                        <c:v>3.8136689814777629</c:v>
                      </c:pt>
                      <c:pt idx="13350">
                        <c:v>3.8139120370392039</c:v>
                      </c:pt>
                      <c:pt idx="13351">
                        <c:v>3.8141550925933689</c:v>
                      </c:pt>
                      <c:pt idx="13352">
                        <c:v>3.814398148147534</c:v>
                      </c:pt>
                      <c:pt idx="13353">
                        <c:v>3.814641203701699</c:v>
                      </c:pt>
                      <c:pt idx="13354">
                        <c:v>3.8148842592558641</c:v>
                      </c:pt>
                      <c:pt idx="13355">
                        <c:v>3.815127314817305</c:v>
                      </c:pt>
                      <c:pt idx="13356">
                        <c:v>3.8153703703714701</c:v>
                      </c:pt>
                      <c:pt idx="13357">
                        <c:v>3.8156134259256351</c:v>
                      </c:pt>
                      <c:pt idx="13358">
                        <c:v>3.8158564814798002</c:v>
                      </c:pt>
                      <c:pt idx="13359">
                        <c:v>3.8160995370339652</c:v>
                      </c:pt>
                      <c:pt idx="13360">
                        <c:v>3.8163425925954062</c:v>
                      </c:pt>
                      <c:pt idx="13361">
                        <c:v>3.8165856481495712</c:v>
                      </c:pt>
                      <c:pt idx="13362">
                        <c:v>3.8168287037037363</c:v>
                      </c:pt>
                      <c:pt idx="13363">
                        <c:v>3.8170717592579013</c:v>
                      </c:pt>
                      <c:pt idx="13364">
                        <c:v>3.8173148148120664</c:v>
                      </c:pt>
                      <c:pt idx="13365">
                        <c:v>3.8175578703735074</c:v>
                      </c:pt>
                      <c:pt idx="13366">
                        <c:v>3.8178009259276724</c:v>
                      </c:pt>
                      <c:pt idx="13367">
                        <c:v>3.8180439814818374</c:v>
                      </c:pt>
                      <c:pt idx="13368">
                        <c:v>3.8182870370360025</c:v>
                      </c:pt>
                      <c:pt idx="13369">
                        <c:v>3.8185300925901675</c:v>
                      </c:pt>
                      <c:pt idx="13370">
                        <c:v>3.8187731481443326</c:v>
                      </c:pt>
                      <c:pt idx="13371">
                        <c:v>3.8190162037057735</c:v>
                      </c:pt>
                      <c:pt idx="13372">
                        <c:v>3.8192592592599386</c:v>
                      </c:pt>
                      <c:pt idx="13373">
                        <c:v>3.8195023148141036</c:v>
                      </c:pt>
                      <c:pt idx="13374">
                        <c:v>3.8197453703682687</c:v>
                      </c:pt>
                      <c:pt idx="13375">
                        <c:v>3.8199884259224337</c:v>
                      </c:pt>
                      <c:pt idx="13376">
                        <c:v>3.8202314814838747</c:v>
                      </c:pt>
                      <c:pt idx="13377">
                        <c:v>3.8204745370380397</c:v>
                      </c:pt>
                      <c:pt idx="13378">
                        <c:v>3.8207175925922048</c:v>
                      </c:pt>
                      <c:pt idx="13379">
                        <c:v>3.8209606481463698</c:v>
                      </c:pt>
                      <c:pt idx="13380">
                        <c:v>3.8212037037005349</c:v>
                      </c:pt>
                      <c:pt idx="13381">
                        <c:v>3.8214467592619759</c:v>
                      </c:pt>
                      <c:pt idx="13382">
                        <c:v>3.8216898148161409</c:v>
                      </c:pt>
                      <c:pt idx="13383">
                        <c:v>3.8219328703703059</c:v>
                      </c:pt>
                      <c:pt idx="13384">
                        <c:v>3.822175925924471</c:v>
                      </c:pt>
                      <c:pt idx="13385">
                        <c:v>3.822418981478636</c:v>
                      </c:pt>
                      <c:pt idx="13386">
                        <c:v>3.822662037040077</c:v>
                      </c:pt>
                      <c:pt idx="13387">
                        <c:v>3.822905092594242</c:v>
                      </c:pt>
                      <c:pt idx="13388">
                        <c:v>3.8231481481484071</c:v>
                      </c:pt>
                      <c:pt idx="13389">
                        <c:v>3.8234027777793518</c:v>
                      </c:pt>
                      <c:pt idx="13390">
                        <c:v>3.8236458333335168</c:v>
                      </c:pt>
                      <c:pt idx="13391">
                        <c:v>3.8238888888876819</c:v>
                      </c:pt>
                      <c:pt idx="13392">
                        <c:v>3.8241319444418469</c:v>
                      </c:pt>
                      <c:pt idx="13393">
                        <c:v>3.8243749999960119</c:v>
                      </c:pt>
                      <c:pt idx="13394">
                        <c:v>3.8246180555574529</c:v>
                      </c:pt>
                      <c:pt idx="13395">
                        <c:v>3.824861111111618</c:v>
                      </c:pt>
                      <c:pt idx="13396">
                        <c:v>3.825104166665783</c:v>
                      </c:pt>
                      <c:pt idx="13397">
                        <c:v>3.8253472222199481</c:v>
                      </c:pt>
                      <c:pt idx="13398">
                        <c:v>3.8255902777741131</c:v>
                      </c:pt>
                      <c:pt idx="13399">
                        <c:v>3.8258333333355541</c:v>
                      </c:pt>
                      <c:pt idx="13400">
                        <c:v>3.8260763888897191</c:v>
                      </c:pt>
                      <c:pt idx="13401">
                        <c:v>3.8263194444438842</c:v>
                      </c:pt>
                      <c:pt idx="13402">
                        <c:v>3.8265624999980492</c:v>
                      </c:pt>
                      <c:pt idx="13403">
                        <c:v>3.8268055555522142</c:v>
                      </c:pt>
                      <c:pt idx="13404">
                        <c:v>3.8270486111136552</c:v>
                      </c:pt>
                      <c:pt idx="13405">
                        <c:v>3.8272916666678203</c:v>
                      </c:pt>
                      <c:pt idx="13406">
                        <c:v>3.8275347222219853</c:v>
                      </c:pt>
                      <c:pt idx="13407">
                        <c:v>3.8277777777761504</c:v>
                      </c:pt>
                      <c:pt idx="13408">
                        <c:v>3.8280208333303154</c:v>
                      </c:pt>
                      <c:pt idx="13409">
                        <c:v>3.8282638888917564</c:v>
                      </c:pt>
                      <c:pt idx="13410">
                        <c:v>3.8285069444459214</c:v>
                      </c:pt>
                      <c:pt idx="13411">
                        <c:v>3.8287500000000865</c:v>
                      </c:pt>
                      <c:pt idx="13412">
                        <c:v>3.8289930555542515</c:v>
                      </c:pt>
                      <c:pt idx="13413">
                        <c:v>3.8292361111084166</c:v>
                      </c:pt>
                      <c:pt idx="13414">
                        <c:v>3.8294791666625816</c:v>
                      </c:pt>
                      <c:pt idx="13415">
                        <c:v>3.8297222222240226</c:v>
                      </c:pt>
                      <c:pt idx="13416">
                        <c:v>3.8299652777781876</c:v>
                      </c:pt>
                      <c:pt idx="13417">
                        <c:v>3.8302083333323527</c:v>
                      </c:pt>
                      <c:pt idx="13418">
                        <c:v>3.8304513888865177</c:v>
                      </c:pt>
                      <c:pt idx="13419">
                        <c:v>3.8306944444406827</c:v>
                      </c:pt>
                      <c:pt idx="13420">
                        <c:v>3.8309375000021237</c:v>
                      </c:pt>
                      <c:pt idx="13421">
                        <c:v>3.8311805555562888</c:v>
                      </c:pt>
                      <c:pt idx="13422">
                        <c:v>3.8314236111104538</c:v>
                      </c:pt>
                      <c:pt idx="13423">
                        <c:v>3.8316666666646189</c:v>
                      </c:pt>
                      <c:pt idx="13424">
                        <c:v>3.8319097222187839</c:v>
                      </c:pt>
                      <c:pt idx="13425">
                        <c:v>3.8321527777802249</c:v>
                      </c:pt>
                      <c:pt idx="13426">
                        <c:v>3.8323958333343899</c:v>
                      </c:pt>
                      <c:pt idx="13427">
                        <c:v>3.832638888888555</c:v>
                      </c:pt>
                      <c:pt idx="13428">
                        <c:v>3.83288194444272</c:v>
                      </c:pt>
                      <c:pt idx="13429">
                        <c:v>3.8331249999968851</c:v>
                      </c:pt>
                      <c:pt idx="13430">
                        <c:v>3.833368055558326</c:v>
                      </c:pt>
                      <c:pt idx="13431">
                        <c:v>3.8336111111124911</c:v>
                      </c:pt>
                      <c:pt idx="13432">
                        <c:v>3.8338541666666561</c:v>
                      </c:pt>
                      <c:pt idx="13433">
                        <c:v>3.8340972222208212</c:v>
                      </c:pt>
                      <c:pt idx="13434">
                        <c:v>3.8343402777749862</c:v>
                      </c:pt>
                      <c:pt idx="13435">
                        <c:v>3.8345833333364272</c:v>
                      </c:pt>
                      <c:pt idx="13436">
                        <c:v>3.8348263888905922</c:v>
                      </c:pt>
                      <c:pt idx="13437">
                        <c:v>3.8350810185215369</c:v>
                      </c:pt>
                      <c:pt idx="13438">
                        <c:v>3.835324074075702</c:v>
                      </c:pt>
                      <c:pt idx="13439">
                        <c:v>3.835567129629867</c:v>
                      </c:pt>
                      <c:pt idx="13440">
                        <c:v>3.8358101851840321</c:v>
                      </c:pt>
                      <c:pt idx="13441">
                        <c:v>3.8360532407381971</c:v>
                      </c:pt>
                      <c:pt idx="13442">
                        <c:v>3.8362962962923621</c:v>
                      </c:pt>
                      <c:pt idx="13443">
                        <c:v>3.8365393518538031</c:v>
                      </c:pt>
                      <c:pt idx="13444">
                        <c:v>3.8367824074079682</c:v>
                      </c:pt>
                      <c:pt idx="13445">
                        <c:v>3.8370254629621332</c:v>
                      </c:pt>
                      <c:pt idx="13446">
                        <c:v>3.8372685185162982</c:v>
                      </c:pt>
                      <c:pt idx="13447">
                        <c:v>3.8375115740704633</c:v>
                      </c:pt>
                      <c:pt idx="13448">
                        <c:v>3.8377546296319043</c:v>
                      </c:pt>
                      <c:pt idx="13449">
                        <c:v>3.8379976851860693</c:v>
                      </c:pt>
                      <c:pt idx="13450">
                        <c:v>3.8382407407402344</c:v>
                      </c:pt>
                      <c:pt idx="13451">
                        <c:v>3.8384837962943994</c:v>
                      </c:pt>
                      <c:pt idx="13452">
                        <c:v>3.8387268518485644</c:v>
                      </c:pt>
                      <c:pt idx="13453">
                        <c:v>3.8389699074100054</c:v>
                      </c:pt>
                      <c:pt idx="13454">
                        <c:v>3.8392129629641705</c:v>
                      </c:pt>
                      <c:pt idx="13455">
                        <c:v>3.8394560185183355</c:v>
                      </c:pt>
                      <c:pt idx="13456">
                        <c:v>3.8396990740725006</c:v>
                      </c:pt>
                      <c:pt idx="13457">
                        <c:v>3.8399421296266656</c:v>
                      </c:pt>
                      <c:pt idx="13458">
                        <c:v>3.8401851851881066</c:v>
                      </c:pt>
                      <c:pt idx="13459">
                        <c:v>3.8404282407422716</c:v>
                      </c:pt>
                      <c:pt idx="13460">
                        <c:v>3.8406712962964367</c:v>
                      </c:pt>
                      <c:pt idx="13461">
                        <c:v>3.8409143518506017</c:v>
                      </c:pt>
                      <c:pt idx="13462">
                        <c:v>3.8411574074047667</c:v>
                      </c:pt>
                      <c:pt idx="13463">
                        <c:v>3.8414004629589318</c:v>
                      </c:pt>
                      <c:pt idx="13464">
                        <c:v>3.8416435185203728</c:v>
                      </c:pt>
                      <c:pt idx="13465">
                        <c:v>3.8418865740745378</c:v>
                      </c:pt>
                      <c:pt idx="13466">
                        <c:v>3.8421296296287029</c:v>
                      </c:pt>
                      <c:pt idx="13467">
                        <c:v>3.8423726851828679</c:v>
                      </c:pt>
                      <c:pt idx="13468">
                        <c:v>3.8426157407370329</c:v>
                      </c:pt>
                      <c:pt idx="13469">
                        <c:v>3.8428587962984739</c:v>
                      </c:pt>
                      <c:pt idx="13470">
                        <c:v>3.843101851852639</c:v>
                      </c:pt>
                      <c:pt idx="13471">
                        <c:v>3.843344907406804</c:v>
                      </c:pt>
                      <c:pt idx="13472">
                        <c:v>3.8435879629609691</c:v>
                      </c:pt>
                      <c:pt idx="13473">
                        <c:v>3.8438310185151341</c:v>
                      </c:pt>
                      <c:pt idx="13474">
                        <c:v>3.8440740740765751</c:v>
                      </c:pt>
                      <c:pt idx="13475">
                        <c:v>3.8443171296307401</c:v>
                      </c:pt>
                      <c:pt idx="13476">
                        <c:v>3.8445601851849052</c:v>
                      </c:pt>
                      <c:pt idx="13477">
                        <c:v>3.8448032407390702</c:v>
                      </c:pt>
                      <c:pt idx="13478">
                        <c:v>3.8450462962932352</c:v>
                      </c:pt>
                      <c:pt idx="13479">
                        <c:v>3.8452893518546762</c:v>
                      </c:pt>
                      <c:pt idx="13480">
                        <c:v>3.8455324074088413</c:v>
                      </c:pt>
                      <c:pt idx="13481">
                        <c:v>3.8457754629630063</c:v>
                      </c:pt>
                      <c:pt idx="13482">
                        <c:v>3.8460185185171714</c:v>
                      </c:pt>
                      <c:pt idx="13483">
                        <c:v>3.8462615740713364</c:v>
                      </c:pt>
                      <c:pt idx="13484">
                        <c:v>3.8465046296255014</c:v>
                      </c:pt>
                      <c:pt idx="13485">
                        <c:v>3.8467476851869424</c:v>
                      </c:pt>
                      <c:pt idx="13486">
                        <c:v>3.8470023148178871</c:v>
                      </c:pt>
                      <c:pt idx="13487">
                        <c:v>3.8472453703720522</c:v>
                      </c:pt>
                      <c:pt idx="13488">
                        <c:v>3.8474884259262172</c:v>
                      </c:pt>
                      <c:pt idx="13489">
                        <c:v>3.8477314814803822</c:v>
                      </c:pt>
                      <c:pt idx="13490">
                        <c:v>3.8479745370345473</c:v>
                      </c:pt>
                      <c:pt idx="13491">
                        <c:v>3.8482175925887123</c:v>
                      </c:pt>
                      <c:pt idx="13492">
                        <c:v>3.8484606481501533</c:v>
                      </c:pt>
                      <c:pt idx="13493">
                        <c:v>3.8487037037043184</c:v>
                      </c:pt>
                      <c:pt idx="13494">
                        <c:v>3.8489467592584834</c:v>
                      </c:pt>
                      <c:pt idx="13495">
                        <c:v>3.8491898148126484</c:v>
                      </c:pt>
                      <c:pt idx="13496">
                        <c:v>3.8494328703668135</c:v>
                      </c:pt>
                      <c:pt idx="13497">
                        <c:v>3.8496759259282545</c:v>
                      </c:pt>
                      <c:pt idx="13498">
                        <c:v>3.8499189814824195</c:v>
                      </c:pt>
                      <c:pt idx="13499">
                        <c:v>3.8501620370365846</c:v>
                      </c:pt>
                      <c:pt idx="13500">
                        <c:v>3.8504050925907496</c:v>
                      </c:pt>
                      <c:pt idx="13501">
                        <c:v>3.8506481481449146</c:v>
                      </c:pt>
                      <c:pt idx="13502">
                        <c:v>3.8508912037063556</c:v>
                      </c:pt>
                      <c:pt idx="13503">
                        <c:v>3.8511342592605207</c:v>
                      </c:pt>
                      <c:pt idx="13504">
                        <c:v>3.8513773148146857</c:v>
                      </c:pt>
                      <c:pt idx="13505">
                        <c:v>3.8516203703688507</c:v>
                      </c:pt>
                      <c:pt idx="13506">
                        <c:v>3.8518634259230158</c:v>
                      </c:pt>
                      <c:pt idx="13507">
                        <c:v>3.8521064814844568</c:v>
                      </c:pt>
                      <c:pt idx="13508">
                        <c:v>3.8523495370386218</c:v>
                      </c:pt>
                      <c:pt idx="13509">
                        <c:v>3.8525925925927869</c:v>
                      </c:pt>
                      <c:pt idx="13510">
                        <c:v>3.8528356481469519</c:v>
                      </c:pt>
                      <c:pt idx="13511">
                        <c:v>3.8530787037011169</c:v>
                      </c:pt>
                      <c:pt idx="13512">
                        <c:v>3.853321759255282</c:v>
                      </c:pt>
                      <c:pt idx="13513">
                        <c:v>3.853564814816723</c:v>
                      </c:pt>
                      <c:pt idx="13514">
                        <c:v>3.853807870370888</c:v>
                      </c:pt>
                      <c:pt idx="13515">
                        <c:v>3.8540509259250531</c:v>
                      </c:pt>
                      <c:pt idx="13516">
                        <c:v>3.8542939814792181</c:v>
                      </c:pt>
                      <c:pt idx="13517">
                        <c:v>3.8545370370333831</c:v>
                      </c:pt>
                      <c:pt idx="13518">
                        <c:v>3.8547800925948241</c:v>
                      </c:pt>
                      <c:pt idx="13519">
                        <c:v>3.8550231481489892</c:v>
                      </c:pt>
                      <c:pt idx="13520">
                        <c:v>3.8552662037031542</c:v>
                      </c:pt>
                      <c:pt idx="13521">
                        <c:v>3.8555092592573192</c:v>
                      </c:pt>
                      <c:pt idx="13522">
                        <c:v>3.8557523148114843</c:v>
                      </c:pt>
                      <c:pt idx="13523">
                        <c:v>3.8559953703729253</c:v>
                      </c:pt>
                      <c:pt idx="13524">
                        <c:v>3.8562384259270903</c:v>
                      </c:pt>
                      <c:pt idx="13525">
                        <c:v>3.8564814814812554</c:v>
                      </c:pt>
                      <c:pt idx="13526">
                        <c:v>3.8567245370354204</c:v>
                      </c:pt>
                      <c:pt idx="13527">
                        <c:v>3.8569675925895854</c:v>
                      </c:pt>
                      <c:pt idx="13528">
                        <c:v>3.8572106481510264</c:v>
                      </c:pt>
                      <c:pt idx="13529">
                        <c:v>3.8574537037051915</c:v>
                      </c:pt>
                      <c:pt idx="13530">
                        <c:v>3.8576967592593565</c:v>
                      </c:pt>
                      <c:pt idx="13531">
                        <c:v>3.8579398148135216</c:v>
                      </c:pt>
                      <c:pt idx="13532">
                        <c:v>3.8581828703676866</c:v>
                      </c:pt>
                      <c:pt idx="13533">
                        <c:v>3.8584259259218516</c:v>
                      </c:pt>
                      <c:pt idx="13534">
                        <c:v>3.8586805555527963</c:v>
                      </c:pt>
                      <c:pt idx="13535">
                        <c:v>3.8589236111142373</c:v>
                      </c:pt>
                      <c:pt idx="13536">
                        <c:v>3.8591666666684024</c:v>
                      </c:pt>
                      <c:pt idx="13537">
                        <c:v>3.8594097222225674</c:v>
                      </c:pt>
                      <c:pt idx="13538">
                        <c:v>3.8596527777767324</c:v>
                      </c:pt>
                      <c:pt idx="13539">
                        <c:v>3.8598958333308975</c:v>
                      </c:pt>
                      <c:pt idx="13540">
                        <c:v>3.8601388888850625</c:v>
                      </c:pt>
                      <c:pt idx="13541">
                        <c:v>3.8603819444465035</c:v>
                      </c:pt>
                      <c:pt idx="13542">
                        <c:v>3.8606250000006685</c:v>
                      </c:pt>
                      <c:pt idx="13543">
                        <c:v>3.8608680555548336</c:v>
                      </c:pt>
                      <c:pt idx="13544">
                        <c:v>3.8611111111089986</c:v>
                      </c:pt>
                      <c:pt idx="13545">
                        <c:v>3.8613541666631637</c:v>
                      </c:pt>
                      <c:pt idx="13546">
                        <c:v>3.8615972222246047</c:v>
                      </c:pt>
                      <c:pt idx="13547">
                        <c:v>3.8618402777787697</c:v>
                      </c:pt>
                      <c:pt idx="13548">
                        <c:v>3.8620833333329347</c:v>
                      </c:pt>
                      <c:pt idx="13549">
                        <c:v>3.8623263888870998</c:v>
                      </c:pt>
                      <c:pt idx="13550">
                        <c:v>3.8625694444412648</c:v>
                      </c:pt>
                      <c:pt idx="13551">
                        <c:v>3.8628125000027058</c:v>
                      </c:pt>
                      <c:pt idx="13552">
                        <c:v>3.8630555555568709</c:v>
                      </c:pt>
                      <c:pt idx="13553">
                        <c:v>3.8632986111110359</c:v>
                      </c:pt>
                      <c:pt idx="13554">
                        <c:v>3.8635416666652009</c:v>
                      </c:pt>
                      <c:pt idx="13555">
                        <c:v>3.863784722219366</c:v>
                      </c:pt>
                      <c:pt idx="13556">
                        <c:v>3.864027777780807</c:v>
                      </c:pt>
                      <c:pt idx="13557">
                        <c:v>3.864270833334972</c:v>
                      </c:pt>
                      <c:pt idx="13558">
                        <c:v>3.864513888889137</c:v>
                      </c:pt>
                      <c:pt idx="13559">
                        <c:v>3.8647569444433021</c:v>
                      </c:pt>
                      <c:pt idx="13560">
                        <c:v>3.8649999999974671</c:v>
                      </c:pt>
                      <c:pt idx="13561">
                        <c:v>3.8652430555516322</c:v>
                      </c:pt>
                      <c:pt idx="13562">
                        <c:v>3.8654861111130732</c:v>
                      </c:pt>
                      <c:pt idx="13563">
                        <c:v>3.8657291666672382</c:v>
                      </c:pt>
                      <c:pt idx="13564">
                        <c:v>3.8659722222214032</c:v>
                      </c:pt>
                      <c:pt idx="13565">
                        <c:v>3.8662152777755683</c:v>
                      </c:pt>
                      <c:pt idx="13566">
                        <c:v>3.8664583333297333</c:v>
                      </c:pt>
                      <c:pt idx="13567">
                        <c:v>3.8667013888911743</c:v>
                      </c:pt>
                      <c:pt idx="13568">
                        <c:v>3.8669444444453394</c:v>
                      </c:pt>
                      <c:pt idx="13569">
                        <c:v>3.8671874999995044</c:v>
                      </c:pt>
                      <c:pt idx="13570">
                        <c:v>3.8674305555536694</c:v>
                      </c:pt>
                      <c:pt idx="13571">
                        <c:v>3.8676736111078345</c:v>
                      </c:pt>
                      <c:pt idx="13572">
                        <c:v>3.8679166666692755</c:v>
                      </c:pt>
                      <c:pt idx="13573">
                        <c:v>3.8681597222234405</c:v>
                      </c:pt>
                      <c:pt idx="13574">
                        <c:v>3.8684027777776056</c:v>
                      </c:pt>
                      <c:pt idx="13575">
                        <c:v>3.8686458333317706</c:v>
                      </c:pt>
                      <c:pt idx="13576">
                        <c:v>3.8688888888859356</c:v>
                      </c:pt>
                      <c:pt idx="13577">
                        <c:v>3.8691319444473766</c:v>
                      </c:pt>
                      <c:pt idx="13578">
                        <c:v>3.8693750000015417</c:v>
                      </c:pt>
                      <c:pt idx="13579">
                        <c:v>3.8696180555557067</c:v>
                      </c:pt>
                      <c:pt idx="13580">
                        <c:v>3.8698611111098717</c:v>
                      </c:pt>
                      <c:pt idx="13581">
                        <c:v>3.8701041666640368</c:v>
                      </c:pt>
                      <c:pt idx="13582">
                        <c:v>3.8703587962949815</c:v>
                      </c:pt>
                      <c:pt idx="13583">
                        <c:v>3.8706018518491465</c:v>
                      </c:pt>
                      <c:pt idx="13584">
                        <c:v>3.8708449074033116</c:v>
                      </c:pt>
                      <c:pt idx="13585">
                        <c:v>3.8710879629647525</c:v>
                      </c:pt>
                      <c:pt idx="13586">
                        <c:v>3.8713310185189176</c:v>
                      </c:pt>
                      <c:pt idx="13587">
                        <c:v>3.8715740740730826</c:v>
                      </c:pt>
                      <c:pt idx="13588">
                        <c:v>3.8718171296272477</c:v>
                      </c:pt>
                      <c:pt idx="13589">
                        <c:v>3.8720601851814127</c:v>
                      </c:pt>
                      <c:pt idx="13590">
                        <c:v>3.8723032407428537</c:v>
                      </c:pt>
                      <c:pt idx="13591">
                        <c:v>3.8725462962970187</c:v>
                      </c:pt>
                      <c:pt idx="13592">
                        <c:v>3.8727893518511838</c:v>
                      </c:pt>
                      <c:pt idx="13593">
                        <c:v>3.8730324074053488</c:v>
                      </c:pt>
                      <c:pt idx="13594">
                        <c:v>3.8732754629595139</c:v>
                      </c:pt>
                      <c:pt idx="13595">
                        <c:v>3.8735185185209549</c:v>
                      </c:pt>
                      <c:pt idx="13596">
                        <c:v>3.8737615740751199</c:v>
                      </c:pt>
                      <c:pt idx="13597">
                        <c:v>3.8740046296292849</c:v>
                      </c:pt>
                      <c:pt idx="13598">
                        <c:v>3.87424768518345</c:v>
                      </c:pt>
                      <c:pt idx="13599">
                        <c:v>3.874490740737615</c:v>
                      </c:pt>
                      <c:pt idx="13600">
                        <c:v>3.874733796299056</c:v>
                      </c:pt>
                      <c:pt idx="13601">
                        <c:v>3.874976851853221</c:v>
                      </c:pt>
                      <c:pt idx="13602">
                        <c:v>3.8752199074073861</c:v>
                      </c:pt>
                      <c:pt idx="13603">
                        <c:v>3.8754629629615511</c:v>
                      </c:pt>
                      <c:pt idx="13604">
                        <c:v>3.8757060185157162</c:v>
                      </c:pt>
                      <c:pt idx="13605">
                        <c:v>3.8759490740771572</c:v>
                      </c:pt>
                      <c:pt idx="13606">
                        <c:v>3.8761921296313222</c:v>
                      </c:pt>
                      <c:pt idx="13607">
                        <c:v>3.8764351851854872</c:v>
                      </c:pt>
                      <c:pt idx="13608">
                        <c:v>3.8766782407396523</c:v>
                      </c:pt>
                      <c:pt idx="13609">
                        <c:v>3.8769212962938173</c:v>
                      </c:pt>
                      <c:pt idx="13610">
                        <c:v>3.8771643518479824</c:v>
                      </c:pt>
                      <c:pt idx="13611">
                        <c:v>3.8774074074094234</c:v>
                      </c:pt>
                      <c:pt idx="13612">
                        <c:v>3.8776504629635884</c:v>
                      </c:pt>
                      <c:pt idx="13613">
                        <c:v>3.8778935185177534</c:v>
                      </c:pt>
                      <c:pt idx="13614">
                        <c:v>3.8781365740719185</c:v>
                      </c:pt>
                      <c:pt idx="13615">
                        <c:v>3.8783796296260835</c:v>
                      </c:pt>
                      <c:pt idx="13616">
                        <c:v>3.8786226851875245</c:v>
                      </c:pt>
                      <c:pt idx="13617">
                        <c:v>3.8788657407416895</c:v>
                      </c:pt>
                      <c:pt idx="13618">
                        <c:v>3.8791087962958546</c:v>
                      </c:pt>
                      <c:pt idx="13619">
                        <c:v>3.8793518518500196</c:v>
                      </c:pt>
                      <c:pt idx="13620">
                        <c:v>3.8795949074041847</c:v>
                      </c:pt>
                      <c:pt idx="13621">
                        <c:v>3.8798379629656257</c:v>
                      </c:pt>
                      <c:pt idx="13622">
                        <c:v>3.8800810185197907</c:v>
                      </c:pt>
                      <c:pt idx="13623">
                        <c:v>3.8803240740739557</c:v>
                      </c:pt>
                      <c:pt idx="13624">
                        <c:v>3.8805671296281208</c:v>
                      </c:pt>
                      <c:pt idx="13625">
                        <c:v>3.8808101851822858</c:v>
                      </c:pt>
                      <c:pt idx="13626">
                        <c:v>3.8810532407437268</c:v>
                      </c:pt>
                      <c:pt idx="13627">
                        <c:v>3.8812962962978919</c:v>
                      </c:pt>
                      <c:pt idx="13628">
                        <c:v>3.8815393518520569</c:v>
                      </c:pt>
                      <c:pt idx="13629">
                        <c:v>3.8817824074062219</c:v>
                      </c:pt>
                      <c:pt idx="13630">
                        <c:v>3.882025462960387</c:v>
                      </c:pt>
                      <c:pt idx="13631">
                        <c:v>3.8822800925913317</c:v>
                      </c:pt>
                      <c:pt idx="13632">
                        <c:v>3.8825231481454967</c:v>
                      </c:pt>
                      <c:pt idx="13633">
                        <c:v>3.8827662036996617</c:v>
                      </c:pt>
                      <c:pt idx="13634">
                        <c:v>3.8830092592611027</c:v>
                      </c:pt>
                      <c:pt idx="13635">
                        <c:v>3.8832523148152678</c:v>
                      </c:pt>
                      <c:pt idx="13636">
                        <c:v>3.8834953703694328</c:v>
                      </c:pt>
                      <c:pt idx="13637">
                        <c:v>3.8837384259235979</c:v>
                      </c:pt>
                      <c:pt idx="13638">
                        <c:v>3.8839814814777629</c:v>
                      </c:pt>
                      <c:pt idx="13639">
                        <c:v>3.8842245370392039</c:v>
                      </c:pt>
                      <c:pt idx="13640">
                        <c:v>3.8844675925933689</c:v>
                      </c:pt>
                      <c:pt idx="13641">
                        <c:v>3.884710648147534</c:v>
                      </c:pt>
                      <c:pt idx="13642">
                        <c:v>3.884953703701699</c:v>
                      </c:pt>
                      <c:pt idx="13643">
                        <c:v>3.8851967592558641</c:v>
                      </c:pt>
                      <c:pt idx="13644">
                        <c:v>3.885439814817305</c:v>
                      </c:pt>
                      <c:pt idx="13645">
                        <c:v>3.8856828703714701</c:v>
                      </c:pt>
                      <c:pt idx="13646">
                        <c:v>3.8859259259256351</c:v>
                      </c:pt>
                      <c:pt idx="13647">
                        <c:v>3.8861689814798002</c:v>
                      </c:pt>
                      <c:pt idx="13648">
                        <c:v>3.8864120370339652</c:v>
                      </c:pt>
                      <c:pt idx="13649">
                        <c:v>3.8866550925954062</c:v>
                      </c:pt>
                      <c:pt idx="13650">
                        <c:v>3.8868981481495712</c:v>
                      </c:pt>
                      <c:pt idx="13651">
                        <c:v>3.8871412037037363</c:v>
                      </c:pt>
                      <c:pt idx="13652">
                        <c:v>3.8873842592579013</c:v>
                      </c:pt>
                      <c:pt idx="13653">
                        <c:v>3.8876273148120664</c:v>
                      </c:pt>
                      <c:pt idx="13654">
                        <c:v>3.8878703703735074</c:v>
                      </c:pt>
                      <c:pt idx="13655">
                        <c:v>3.8881134259276724</c:v>
                      </c:pt>
                      <c:pt idx="13656">
                        <c:v>3.8883564814818374</c:v>
                      </c:pt>
                      <c:pt idx="13657">
                        <c:v>3.8885995370360025</c:v>
                      </c:pt>
                      <c:pt idx="13658">
                        <c:v>3.8888425925901675</c:v>
                      </c:pt>
                      <c:pt idx="13659">
                        <c:v>3.8890856481443326</c:v>
                      </c:pt>
                      <c:pt idx="13660">
                        <c:v>3.8893287037057735</c:v>
                      </c:pt>
                      <c:pt idx="13661">
                        <c:v>3.8895717592599386</c:v>
                      </c:pt>
                      <c:pt idx="13662">
                        <c:v>3.8898148148141036</c:v>
                      </c:pt>
                      <c:pt idx="13663">
                        <c:v>3.8900578703682687</c:v>
                      </c:pt>
                      <c:pt idx="13664">
                        <c:v>3.8903009259224337</c:v>
                      </c:pt>
                      <c:pt idx="13665">
                        <c:v>3.8905439814838747</c:v>
                      </c:pt>
                      <c:pt idx="13666">
                        <c:v>3.8907870370380397</c:v>
                      </c:pt>
                      <c:pt idx="13667">
                        <c:v>3.8910300925922048</c:v>
                      </c:pt>
                      <c:pt idx="13668">
                        <c:v>3.8912731481463698</c:v>
                      </c:pt>
                      <c:pt idx="13669">
                        <c:v>3.8915162037005349</c:v>
                      </c:pt>
                      <c:pt idx="13670">
                        <c:v>3.8917592592619759</c:v>
                      </c:pt>
                      <c:pt idx="13671">
                        <c:v>3.8920023148161409</c:v>
                      </c:pt>
                      <c:pt idx="13672">
                        <c:v>3.8922453703703059</c:v>
                      </c:pt>
                      <c:pt idx="13673">
                        <c:v>3.892488425924471</c:v>
                      </c:pt>
                      <c:pt idx="13674">
                        <c:v>3.892731481478636</c:v>
                      </c:pt>
                      <c:pt idx="13675">
                        <c:v>3.892974537040077</c:v>
                      </c:pt>
                      <c:pt idx="13676">
                        <c:v>3.893217592594242</c:v>
                      </c:pt>
                      <c:pt idx="13677">
                        <c:v>3.8934606481484071</c:v>
                      </c:pt>
                      <c:pt idx="13678">
                        <c:v>3.8937037037025721</c:v>
                      </c:pt>
                      <c:pt idx="13679">
                        <c:v>3.8939583333335168</c:v>
                      </c:pt>
                      <c:pt idx="13680">
                        <c:v>3.8942013888876819</c:v>
                      </c:pt>
                      <c:pt idx="13681">
                        <c:v>3.8944444444418469</c:v>
                      </c:pt>
                      <c:pt idx="13682">
                        <c:v>3.8946874999960119</c:v>
                      </c:pt>
                      <c:pt idx="13683">
                        <c:v>3.8949305555574529</c:v>
                      </c:pt>
                      <c:pt idx="13684">
                        <c:v>3.895173611111618</c:v>
                      </c:pt>
                      <c:pt idx="13685">
                        <c:v>3.895416666665783</c:v>
                      </c:pt>
                      <c:pt idx="13686">
                        <c:v>3.8956597222199481</c:v>
                      </c:pt>
                      <c:pt idx="13687">
                        <c:v>3.8959027777741131</c:v>
                      </c:pt>
                      <c:pt idx="13688">
                        <c:v>3.8961458333355541</c:v>
                      </c:pt>
                      <c:pt idx="13689">
                        <c:v>3.8963888888897191</c:v>
                      </c:pt>
                      <c:pt idx="13690">
                        <c:v>3.8966319444438842</c:v>
                      </c:pt>
                      <c:pt idx="13691">
                        <c:v>3.8968749999980492</c:v>
                      </c:pt>
                      <c:pt idx="13692">
                        <c:v>3.8971180555522142</c:v>
                      </c:pt>
                      <c:pt idx="13693">
                        <c:v>3.8973611111136552</c:v>
                      </c:pt>
                      <c:pt idx="13694">
                        <c:v>3.8976041666678203</c:v>
                      </c:pt>
                      <c:pt idx="13695">
                        <c:v>3.8978472222219853</c:v>
                      </c:pt>
                      <c:pt idx="13696">
                        <c:v>3.8980902777761504</c:v>
                      </c:pt>
                      <c:pt idx="13697">
                        <c:v>3.8983333333303154</c:v>
                      </c:pt>
                      <c:pt idx="13698">
                        <c:v>3.8985763888917564</c:v>
                      </c:pt>
                      <c:pt idx="13699">
                        <c:v>3.8988194444459214</c:v>
                      </c:pt>
                      <c:pt idx="13700">
                        <c:v>3.8990625000000865</c:v>
                      </c:pt>
                      <c:pt idx="13701">
                        <c:v>3.8993055555542515</c:v>
                      </c:pt>
                      <c:pt idx="13702">
                        <c:v>3.8995486111084166</c:v>
                      </c:pt>
                      <c:pt idx="13703">
                        <c:v>3.8997916666625816</c:v>
                      </c:pt>
                      <c:pt idx="13704">
                        <c:v>3.9000347222240226</c:v>
                      </c:pt>
                      <c:pt idx="13705">
                        <c:v>3.9002777777781876</c:v>
                      </c:pt>
                      <c:pt idx="13706">
                        <c:v>3.9005208333323527</c:v>
                      </c:pt>
                      <c:pt idx="13707">
                        <c:v>3.9007638888865177</c:v>
                      </c:pt>
                      <c:pt idx="13708">
                        <c:v>3.9010069444406827</c:v>
                      </c:pt>
                      <c:pt idx="13709">
                        <c:v>3.9012500000021237</c:v>
                      </c:pt>
                      <c:pt idx="13710">
                        <c:v>3.9014930555562888</c:v>
                      </c:pt>
                      <c:pt idx="13711">
                        <c:v>3.9017361111104538</c:v>
                      </c:pt>
                      <c:pt idx="13712">
                        <c:v>3.9019791666646189</c:v>
                      </c:pt>
                      <c:pt idx="13713">
                        <c:v>3.9022222222187839</c:v>
                      </c:pt>
                      <c:pt idx="13714">
                        <c:v>3.9024652777802249</c:v>
                      </c:pt>
                      <c:pt idx="13715">
                        <c:v>3.9027083333343899</c:v>
                      </c:pt>
                      <c:pt idx="13716">
                        <c:v>3.902951388888555</c:v>
                      </c:pt>
                      <c:pt idx="13717">
                        <c:v>3.90319444444272</c:v>
                      </c:pt>
                      <c:pt idx="13718">
                        <c:v>3.9034374999968851</c:v>
                      </c:pt>
                      <c:pt idx="13719">
                        <c:v>3.903680555558326</c:v>
                      </c:pt>
                      <c:pt idx="13720">
                        <c:v>3.9039236111124911</c:v>
                      </c:pt>
                      <c:pt idx="13721">
                        <c:v>3.9041666666666561</c:v>
                      </c:pt>
                      <c:pt idx="13722">
                        <c:v>3.9044097222208212</c:v>
                      </c:pt>
                      <c:pt idx="13723">
                        <c:v>3.9046527777749862</c:v>
                      </c:pt>
                      <c:pt idx="13724">
                        <c:v>3.9048958333364272</c:v>
                      </c:pt>
                      <c:pt idx="13725">
                        <c:v>3.9051388888905922</c:v>
                      </c:pt>
                      <c:pt idx="13726">
                        <c:v>3.9053819444447573</c:v>
                      </c:pt>
                      <c:pt idx="13727">
                        <c:v>3.9056249999989223</c:v>
                      </c:pt>
                      <c:pt idx="13728">
                        <c:v>3.905879629629867</c:v>
                      </c:pt>
                      <c:pt idx="13729">
                        <c:v>3.9061226851840321</c:v>
                      </c:pt>
                      <c:pt idx="13730">
                        <c:v>3.9063657407381971</c:v>
                      </c:pt>
                      <c:pt idx="13731">
                        <c:v>3.9066087962923621</c:v>
                      </c:pt>
                      <c:pt idx="13732">
                        <c:v>3.9068518518538031</c:v>
                      </c:pt>
                      <c:pt idx="13733">
                        <c:v>3.9070949074079682</c:v>
                      </c:pt>
                      <c:pt idx="13734">
                        <c:v>3.9073379629621332</c:v>
                      </c:pt>
                      <c:pt idx="13735">
                        <c:v>3.9075810185162982</c:v>
                      </c:pt>
                      <c:pt idx="13736">
                        <c:v>3.9078240740704633</c:v>
                      </c:pt>
                      <c:pt idx="13737">
                        <c:v>3.9080671296319043</c:v>
                      </c:pt>
                      <c:pt idx="13738">
                        <c:v>3.9083101851860693</c:v>
                      </c:pt>
                      <c:pt idx="13739">
                        <c:v>3.9085532407402344</c:v>
                      </c:pt>
                      <c:pt idx="13740">
                        <c:v>3.9087962962943994</c:v>
                      </c:pt>
                      <c:pt idx="13741">
                        <c:v>3.9090393518485644</c:v>
                      </c:pt>
                      <c:pt idx="13742">
                        <c:v>3.9092824074100054</c:v>
                      </c:pt>
                      <c:pt idx="13743">
                        <c:v>3.9095254629641705</c:v>
                      </c:pt>
                      <c:pt idx="13744">
                        <c:v>3.9097685185183355</c:v>
                      </c:pt>
                      <c:pt idx="13745">
                        <c:v>3.9100115740725006</c:v>
                      </c:pt>
                      <c:pt idx="13746">
                        <c:v>3.9102546296266656</c:v>
                      </c:pt>
                      <c:pt idx="13747">
                        <c:v>3.9104976851881066</c:v>
                      </c:pt>
                      <c:pt idx="13748">
                        <c:v>3.9107407407422716</c:v>
                      </c:pt>
                      <c:pt idx="13749">
                        <c:v>3.9109837962964367</c:v>
                      </c:pt>
                      <c:pt idx="13750">
                        <c:v>3.9112268518506017</c:v>
                      </c:pt>
                      <c:pt idx="13751">
                        <c:v>3.9114699074047667</c:v>
                      </c:pt>
                      <c:pt idx="13752">
                        <c:v>3.9117129629589318</c:v>
                      </c:pt>
                      <c:pt idx="13753">
                        <c:v>3.9119560185203728</c:v>
                      </c:pt>
                      <c:pt idx="13754">
                        <c:v>3.9121990740745378</c:v>
                      </c:pt>
                      <c:pt idx="13755">
                        <c:v>3.9124421296287029</c:v>
                      </c:pt>
                      <c:pt idx="13756">
                        <c:v>3.9126851851828679</c:v>
                      </c:pt>
                      <c:pt idx="13757">
                        <c:v>3.9129282407370329</c:v>
                      </c:pt>
                      <c:pt idx="13758">
                        <c:v>3.9131712962984739</c:v>
                      </c:pt>
                      <c:pt idx="13759">
                        <c:v>3.913414351852639</c:v>
                      </c:pt>
                      <c:pt idx="13760">
                        <c:v>3.913657407406804</c:v>
                      </c:pt>
                      <c:pt idx="13761">
                        <c:v>3.9139004629609691</c:v>
                      </c:pt>
                      <c:pt idx="13762">
                        <c:v>3.9141435185151341</c:v>
                      </c:pt>
                      <c:pt idx="13763">
                        <c:v>3.9143865740765751</c:v>
                      </c:pt>
                      <c:pt idx="13764">
                        <c:v>3.9146296296307401</c:v>
                      </c:pt>
                      <c:pt idx="13765">
                        <c:v>3.9148726851849052</c:v>
                      </c:pt>
                      <c:pt idx="13766">
                        <c:v>3.9151157407390702</c:v>
                      </c:pt>
                      <c:pt idx="13767">
                        <c:v>3.9153587962932352</c:v>
                      </c:pt>
                      <c:pt idx="13768">
                        <c:v>3.9156018518546762</c:v>
                      </c:pt>
                      <c:pt idx="13769">
                        <c:v>3.9158449074088413</c:v>
                      </c:pt>
                      <c:pt idx="13770">
                        <c:v>3.9160879629630063</c:v>
                      </c:pt>
                      <c:pt idx="13771">
                        <c:v>3.9163310185171714</c:v>
                      </c:pt>
                      <c:pt idx="13772">
                        <c:v>3.9165740740713364</c:v>
                      </c:pt>
                      <c:pt idx="13773">
                        <c:v>3.9168171296255014</c:v>
                      </c:pt>
                      <c:pt idx="13774">
                        <c:v>3.9170601851869424</c:v>
                      </c:pt>
                      <c:pt idx="13775">
                        <c:v>3.9173032407411075</c:v>
                      </c:pt>
                      <c:pt idx="13776">
                        <c:v>3.9175578703720522</c:v>
                      </c:pt>
                      <c:pt idx="13777">
                        <c:v>3.9178009259262172</c:v>
                      </c:pt>
                      <c:pt idx="13778">
                        <c:v>3.9180439814803822</c:v>
                      </c:pt>
                      <c:pt idx="13779">
                        <c:v>3.9182870370345473</c:v>
                      </c:pt>
                      <c:pt idx="13780">
                        <c:v>3.9185300925887123</c:v>
                      </c:pt>
                      <c:pt idx="13781">
                        <c:v>3.9187731481501533</c:v>
                      </c:pt>
                      <c:pt idx="13782">
                        <c:v>3.9190162037043184</c:v>
                      </c:pt>
                      <c:pt idx="13783">
                        <c:v>3.9192592592584834</c:v>
                      </c:pt>
                      <c:pt idx="13784">
                        <c:v>3.9195023148126484</c:v>
                      </c:pt>
                      <c:pt idx="13785">
                        <c:v>3.9197453703668135</c:v>
                      </c:pt>
                      <c:pt idx="13786">
                        <c:v>3.9199884259282545</c:v>
                      </c:pt>
                      <c:pt idx="13787">
                        <c:v>3.9202314814824195</c:v>
                      </c:pt>
                      <c:pt idx="13788">
                        <c:v>3.9204745370365846</c:v>
                      </c:pt>
                      <c:pt idx="13789">
                        <c:v>3.9207175925907496</c:v>
                      </c:pt>
                      <c:pt idx="13790">
                        <c:v>3.9209606481449146</c:v>
                      </c:pt>
                      <c:pt idx="13791">
                        <c:v>3.9212037037063556</c:v>
                      </c:pt>
                      <c:pt idx="13792">
                        <c:v>3.9214467592605207</c:v>
                      </c:pt>
                      <c:pt idx="13793">
                        <c:v>3.9216898148146857</c:v>
                      </c:pt>
                      <c:pt idx="13794">
                        <c:v>3.9219328703688507</c:v>
                      </c:pt>
                      <c:pt idx="13795">
                        <c:v>3.9221759259230158</c:v>
                      </c:pt>
                      <c:pt idx="13796">
                        <c:v>3.9224189814844568</c:v>
                      </c:pt>
                      <c:pt idx="13797">
                        <c:v>3.9226620370386218</c:v>
                      </c:pt>
                      <c:pt idx="13798">
                        <c:v>3.9229050925927869</c:v>
                      </c:pt>
                      <c:pt idx="13799">
                        <c:v>3.9231481481469519</c:v>
                      </c:pt>
                      <c:pt idx="13800">
                        <c:v>3.9233912037011169</c:v>
                      </c:pt>
                      <c:pt idx="13801">
                        <c:v>3.923634259255282</c:v>
                      </c:pt>
                      <c:pt idx="13802">
                        <c:v>3.923877314816723</c:v>
                      </c:pt>
                      <c:pt idx="13803">
                        <c:v>3.924120370370888</c:v>
                      </c:pt>
                      <c:pt idx="13804">
                        <c:v>3.9243634259250531</c:v>
                      </c:pt>
                      <c:pt idx="13805">
                        <c:v>3.9246064814792181</c:v>
                      </c:pt>
                      <c:pt idx="13806">
                        <c:v>3.9248495370333831</c:v>
                      </c:pt>
                      <c:pt idx="13807">
                        <c:v>3.9250925925948241</c:v>
                      </c:pt>
                      <c:pt idx="13808">
                        <c:v>3.9253356481489892</c:v>
                      </c:pt>
                      <c:pt idx="13809">
                        <c:v>3.9255787037031542</c:v>
                      </c:pt>
                      <c:pt idx="13810">
                        <c:v>3.9258217592573192</c:v>
                      </c:pt>
                      <c:pt idx="13811">
                        <c:v>3.9260648148114843</c:v>
                      </c:pt>
                      <c:pt idx="13812">
                        <c:v>3.9263078703729253</c:v>
                      </c:pt>
                      <c:pt idx="13813">
                        <c:v>3.9265509259270903</c:v>
                      </c:pt>
                      <c:pt idx="13814">
                        <c:v>3.9267939814812554</c:v>
                      </c:pt>
                      <c:pt idx="13815">
                        <c:v>3.9270370370354204</c:v>
                      </c:pt>
                      <c:pt idx="13816">
                        <c:v>3.9272800925895854</c:v>
                      </c:pt>
                      <c:pt idx="13817">
                        <c:v>3.9275231481510264</c:v>
                      </c:pt>
                      <c:pt idx="13818">
                        <c:v>3.9277662037051915</c:v>
                      </c:pt>
                      <c:pt idx="13819">
                        <c:v>3.9280092592593565</c:v>
                      </c:pt>
                      <c:pt idx="13820">
                        <c:v>3.9282523148135216</c:v>
                      </c:pt>
                      <c:pt idx="13821">
                        <c:v>3.9284953703676866</c:v>
                      </c:pt>
                      <c:pt idx="13822">
                        <c:v>3.9287384259218516</c:v>
                      </c:pt>
                      <c:pt idx="13823">
                        <c:v>3.9289814814832926</c:v>
                      </c:pt>
                      <c:pt idx="13824">
                        <c:v>3.9292361111142373</c:v>
                      </c:pt>
                      <c:pt idx="13825">
                        <c:v>3.9294791666684024</c:v>
                      </c:pt>
                      <c:pt idx="13826">
                        <c:v>3.9297222222225674</c:v>
                      </c:pt>
                      <c:pt idx="13827">
                        <c:v>3.9299652777767324</c:v>
                      </c:pt>
                      <c:pt idx="13828">
                        <c:v>3.9302083333308975</c:v>
                      </c:pt>
                      <c:pt idx="13829">
                        <c:v>3.9304513888850625</c:v>
                      </c:pt>
                      <c:pt idx="13830">
                        <c:v>3.9306944444465035</c:v>
                      </c:pt>
                      <c:pt idx="13831">
                        <c:v>3.9309375000006685</c:v>
                      </c:pt>
                      <c:pt idx="13832">
                        <c:v>3.9311805555548336</c:v>
                      </c:pt>
                      <c:pt idx="13833">
                        <c:v>3.9314236111089986</c:v>
                      </c:pt>
                      <c:pt idx="13834">
                        <c:v>3.9316666666631637</c:v>
                      </c:pt>
                      <c:pt idx="13835">
                        <c:v>3.9319097222246047</c:v>
                      </c:pt>
                      <c:pt idx="13836">
                        <c:v>3.9321527777787697</c:v>
                      </c:pt>
                      <c:pt idx="13837">
                        <c:v>3.9323958333329347</c:v>
                      </c:pt>
                      <c:pt idx="13838">
                        <c:v>3.9326388888870998</c:v>
                      </c:pt>
                      <c:pt idx="13839">
                        <c:v>3.9328819444412648</c:v>
                      </c:pt>
                      <c:pt idx="13840">
                        <c:v>3.9331250000027058</c:v>
                      </c:pt>
                      <c:pt idx="13841">
                        <c:v>3.9333680555568709</c:v>
                      </c:pt>
                      <c:pt idx="13842">
                        <c:v>3.9336111111110359</c:v>
                      </c:pt>
                      <c:pt idx="13843">
                        <c:v>3.9338541666652009</c:v>
                      </c:pt>
                      <c:pt idx="13844">
                        <c:v>3.934097222219366</c:v>
                      </c:pt>
                      <c:pt idx="13845">
                        <c:v>3.934340277780807</c:v>
                      </c:pt>
                      <c:pt idx="13846">
                        <c:v>3.934583333334972</c:v>
                      </c:pt>
                      <c:pt idx="13847">
                        <c:v>3.934826388889137</c:v>
                      </c:pt>
                      <c:pt idx="13848">
                        <c:v>3.9350694444433021</c:v>
                      </c:pt>
                      <c:pt idx="13849">
                        <c:v>3.9353124999974671</c:v>
                      </c:pt>
                      <c:pt idx="13850">
                        <c:v>3.9355555555516322</c:v>
                      </c:pt>
                      <c:pt idx="13851">
                        <c:v>3.9357986111130732</c:v>
                      </c:pt>
                      <c:pt idx="13852">
                        <c:v>3.9360416666672382</c:v>
                      </c:pt>
                      <c:pt idx="13853">
                        <c:v>3.9362847222214032</c:v>
                      </c:pt>
                      <c:pt idx="13854">
                        <c:v>3.9365277777755683</c:v>
                      </c:pt>
                      <c:pt idx="13855">
                        <c:v>3.9367708333297333</c:v>
                      </c:pt>
                      <c:pt idx="13856">
                        <c:v>3.9370138888911743</c:v>
                      </c:pt>
                      <c:pt idx="13857">
                        <c:v>3.9372569444453394</c:v>
                      </c:pt>
                      <c:pt idx="13858">
                        <c:v>3.9374999999995044</c:v>
                      </c:pt>
                      <c:pt idx="13859">
                        <c:v>3.9377430555536694</c:v>
                      </c:pt>
                      <c:pt idx="13860">
                        <c:v>3.9379861111078345</c:v>
                      </c:pt>
                      <c:pt idx="13861">
                        <c:v>3.9382291666692755</c:v>
                      </c:pt>
                      <c:pt idx="13862">
                        <c:v>3.9384722222234405</c:v>
                      </c:pt>
                      <c:pt idx="13863">
                        <c:v>3.9387152777776056</c:v>
                      </c:pt>
                      <c:pt idx="13864">
                        <c:v>3.9389583333317706</c:v>
                      </c:pt>
                      <c:pt idx="13865">
                        <c:v>3.9392013888859356</c:v>
                      </c:pt>
                      <c:pt idx="13866">
                        <c:v>3.9394444444473766</c:v>
                      </c:pt>
                      <c:pt idx="13867">
                        <c:v>3.9396875000015417</c:v>
                      </c:pt>
                      <c:pt idx="13868">
                        <c:v>3.9399305555557067</c:v>
                      </c:pt>
                      <c:pt idx="13869">
                        <c:v>3.9401736111098717</c:v>
                      </c:pt>
                      <c:pt idx="13870">
                        <c:v>3.9404166666640368</c:v>
                      </c:pt>
                      <c:pt idx="13871">
                        <c:v>3.9406597222182018</c:v>
                      </c:pt>
                      <c:pt idx="13872">
                        <c:v>3.9409027777796428</c:v>
                      </c:pt>
                      <c:pt idx="13873">
                        <c:v>3.9411574074033116</c:v>
                      </c:pt>
                      <c:pt idx="13874">
                        <c:v>3.9414004629647525</c:v>
                      </c:pt>
                      <c:pt idx="13875">
                        <c:v>3.9416435185189176</c:v>
                      </c:pt>
                      <c:pt idx="13876">
                        <c:v>3.9418865740730826</c:v>
                      </c:pt>
                      <c:pt idx="13877">
                        <c:v>3.9421296296272477</c:v>
                      </c:pt>
                      <c:pt idx="13878">
                        <c:v>3.9423726851814127</c:v>
                      </c:pt>
                      <c:pt idx="13879">
                        <c:v>3.9426157407428537</c:v>
                      </c:pt>
                      <c:pt idx="13880">
                        <c:v>3.9428587962970187</c:v>
                      </c:pt>
                      <c:pt idx="13881">
                        <c:v>3.9431018518511838</c:v>
                      </c:pt>
                      <c:pt idx="13882">
                        <c:v>3.9433449074053488</c:v>
                      </c:pt>
                      <c:pt idx="13883">
                        <c:v>3.9435879629595139</c:v>
                      </c:pt>
                      <c:pt idx="13884">
                        <c:v>3.9438310185209549</c:v>
                      </c:pt>
                      <c:pt idx="13885">
                        <c:v>3.9440740740751199</c:v>
                      </c:pt>
                      <c:pt idx="13886">
                        <c:v>3.9443171296292849</c:v>
                      </c:pt>
                      <c:pt idx="13887">
                        <c:v>3.94456018518345</c:v>
                      </c:pt>
                      <c:pt idx="13888">
                        <c:v>3.944803240737615</c:v>
                      </c:pt>
                      <c:pt idx="13889">
                        <c:v>3.945046296299056</c:v>
                      </c:pt>
                      <c:pt idx="13890">
                        <c:v>3.945289351853221</c:v>
                      </c:pt>
                      <c:pt idx="13891">
                        <c:v>3.9455324074073861</c:v>
                      </c:pt>
                      <c:pt idx="13892">
                        <c:v>3.9457754629615511</c:v>
                      </c:pt>
                      <c:pt idx="13893">
                        <c:v>3.9460185185157162</c:v>
                      </c:pt>
                      <c:pt idx="13894">
                        <c:v>3.9462615740771572</c:v>
                      </c:pt>
                      <c:pt idx="13895">
                        <c:v>3.9465046296313222</c:v>
                      </c:pt>
                      <c:pt idx="13896">
                        <c:v>3.9467476851854872</c:v>
                      </c:pt>
                      <c:pt idx="13897">
                        <c:v>3.9469907407396523</c:v>
                      </c:pt>
                      <c:pt idx="13898">
                        <c:v>3.9472337962938173</c:v>
                      </c:pt>
                      <c:pt idx="13899">
                        <c:v>3.9474768518479824</c:v>
                      </c:pt>
                      <c:pt idx="13900">
                        <c:v>3.9477199074094234</c:v>
                      </c:pt>
                      <c:pt idx="13901">
                        <c:v>3.9479629629635884</c:v>
                      </c:pt>
                      <c:pt idx="13902">
                        <c:v>3.9482060185177534</c:v>
                      </c:pt>
                      <c:pt idx="13903">
                        <c:v>3.9484490740719185</c:v>
                      </c:pt>
                      <c:pt idx="13904">
                        <c:v>3.9486921296260835</c:v>
                      </c:pt>
                      <c:pt idx="13905">
                        <c:v>3.9489351851875245</c:v>
                      </c:pt>
                      <c:pt idx="13906">
                        <c:v>3.9491782407416895</c:v>
                      </c:pt>
                      <c:pt idx="13907">
                        <c:v>3.9494212962958546</c:v>
                      </c:pt>
                      <c:pt idx="13908">
                        <c:v>3.9496643518500196</c:v>
                      </c:pt>
                      <c:pt idx="13909">
                        <c:v>3.9499074074041847</c:v>
                      </c:pt>
                      <c:pt idx="13910">
                        <c:v>3.9501504629656257</c:v>
                      </c:pt>
                      <c:pt idx="13911">
                        <c:v>3.9503935185197907</c:v>
                      </c:pt>
                      <c:pt idx="13912">
                        <c:v>3.9506365740739557</c:v>
                      </c:pt>
                      <c:pt idx="13913">
                        <c:v>3.9508796296281208</c:v>
                      </c:pt>
                      <c:pt idx="13914">
                        <c:v>3.9511226851822858</c:v>
                      </c:pt>
                      <c:pt idx="13915">
                        <c:v>3.9513657407437268</c:v>
                      </c:pt>
                      <c:pt idx="13916">
                        <c:v>3.9516087962978919</c:v>
                      </c:pt>
                      <c:pt idx="13917">
                        <c:v>3.9518518518520569</c:v>
                      </c:pt>
                      <c:pt idx="13918">
                        <c:v>3.9520949074062219</c:v>
                      </c:pt>
                      <c:pt idx="13919">
                        <c:v>3.952337962960387</c:v>
                      </c:pt>
                      <c:pt idx="13920">
                        <c:v>3.952581018514552</c:v>
                      </c:pt>
                      <c:pt idx="13921">
                        <c:v>3.9528356481454967</c:v>
                      </c:pt>
                      <c:pt idx="13922">
                        <c:v>3.9530787036996617</c:v>
                      </c:pt>
                      <c:pt idx="13923">
                        <c:v>3.9533217592611027</c:v>
                      </c:pt>
                      <c:pt idx="13924">
                        <c:v>3.9535648148152678</c:v>
                      </c:pt>
                      <c:pt idx="13925">
                        <c:v>3.9538078703694328</c:v>
                      </c:pt>
                      <c:pt idx="13926">
                        <c:v>3.9540509259235979</c:v>
                      </c:pt>
                      <c:pt idx="13927">
                        <c:v>3.9542939814777629</c:v>
                      </c:pt>
                      <c:pt idx="13928">
                        <c:v>3.9545370370392039</c:v>
                      </c:pt>
                      <c:pt idx="13929">
                        <c:v>3.9547800925933689</c:v>
                      </c:pt>
                      <c:pt idx="13930">
                        <c:v>3.955023148147534</c:v>
                      </c:pt>
                      <c:pt idx="13931">
                        <c:v>3.955266203701699</c:v>
                      </c:pt>
                      <c:pt idx="13932">
                        <c:v>3.9555092592558641</c:v>
                      </c:pt>
                      <c:pt idx="13933">
                        <c:v>3.955752314817305</c:v>
                      </c:pt>
                      <c:pt idx="13934">
                        <c:v>3.9559953703714701</c:v>
                      </c:pt>
                      <c:pt idx="13935">
                        <c:v>3.9562384259256351</c:v>
                      </c:pt>
                      <c:pt idx="13936">
                        <c:v>3.9564814814798002</c:v>
                      </c:pt>
                      <c:pt idx="13937">
                        <c:v>3.9567245370339652</c:v>
                      </c:pt>
                      <c:pt idx="13938">
                        <c:v>3.9569675925954062</c:v>
                      </c:pt>
                      <c:pt idx="13939">
                        <c:v>3.9572106481495712</c:v>
                      </c:pt>
                      <c:pt idx="13940">
                        <c:v>3.9574537037037363</c:v>
                      </c:pt>
                      <c:pt idx="13941">
                        <c:v>3.9576967592579013</c:v>
                      </c:pt>
                      <c:pt idx="13942">
                        <c:v>3.9579398148120664</c:v>
                      </c:pt>
                      <c:pt idx="13943">
                        <c:v>3.9581828703735074</c:v>
                      </c:pt>
                      <c:pt idx="13944">
                        <c:v>3.9584259259276724</c:v>
                      </c:pt>
                      <c:pt idx="13945">
                        <c:v>3.9586689814818374</c:v>
                      </c:pt>
                      <c:pt idx="13946">
                        <c:v>3.9589120370360025</c:v>
                      </c:pt>
                      <c:pt idx="13947">
                        <c:v>3.9591550925901675</c:v>
                      </c:pt>
                      <c:pt idx="13948">
                        <c:v>3.9593981481443326</c:v>
                      </c:pt>
                      <c:pt idx="13949">
                        <c:v>3.9596412037057735</c:v>
                      </c:pt>
                      <c:pt idx="13950">
                        <c:v>3.9598842592599386</c:v>
                      </c:pt>
                      <c:pt idx="13951">
                        <c:v>3.9601273148141036</c:v>
                      </c:pt>
                      <c:pt idx="13952">
                        <c:v>3.9603703703682687</c:v>
                      </c:pt>
                      <c:pt idx="13953">
                        <c:v>3.9606134259224337</c:v>
                      </c:pt>
                      <c:pt idx="13954">
                        <c:v>3.9608564814838747</c:v>
                      </c:pt>
                      <c:pt idx="13955">
                        <c:v>3.9610995370380397</c:v>
                      </c:pt>
                      <c:pt idx="13956">
                        <c:v>3.9613425925922048</c:v>
                      </c:pt>
                      <c:pt idx="13957">
                        <c:v>3.9615856481463698</c:v>
                      </c:pt>
                      <c:pt idx="13958">
                        <c:v>3.9618287037005349</c:v>
                      </c:pt>
                      <c:pt idx="13959">
                        <c:v>3.9620717592619759</c:v>
                      </c:pt>
                      <c:pt idx="13960">
                        <c:v>3.9623148148161409</c:v>
                      </c:pt>
                      <c:pt idx="13961">
                        <c:v>3.9625578703703059</c:v>
                      </c:pt>
                      <c:pt idx="13962">
                        <c:v>3.962800925924471</c:v>
                      </c:pt>
                      <c:pt idx="13963">
                        <c:v>3.963043981478636</c:v>
                      </c:pt>
                      <c:pt idx="13964">
                        <c:v>3.963287037040077</c:v>
                      </c:pt>
                      <c:pt idx="13965">
                        <c:v>3.963530092594242</c:v>
                      </c:pt>
                      <c:pt idx="13966">
                        <c:v>3.9637731481484071</c:v>
                      </c:pt>
                      <c:pt idx="13967">
                        <c:v>3.9640162037025721</c:v>
                      </c:pt>
                      <c:pt idx="13968">
                        <c:v>3.9642592592567372</c:v>
                      </c:pt>
                      <c:pt idx="13969">
                        <c:v>3.9645138888876819</c:v>
                      </c:pt>
                      <c:pt idx="13970">
                        <c:v>3.9647569444418469</c:v>
                      </c:pt>
                      <c:pt idx="13971">
                        <c:v>3.9649999999960119</c:v>
                      </c:pt>
                      <c:pt idx="13972">
                        <c:v>3.9652430555574529</c:v>
                      </c:pt>
                      <c:pt idx="13973">
                        <c:v>3.965486111111618</c:v>
                      </c:pt>
                      <c:pt idx="13974">
                        <c:v>3.965729166665783</c:v>
                      </c:pt>
                      <c:pt idx="13975">
                        <c:v>3.9659722222199481</c:v>
                      </c:pt>
                      <c:pt idx="13976">
                        <c:v>3.9662152777741131</c:v>
                      </c:pt>
                      <c:pt idx="13977">
                        <c:v>3.9664583333355541</c:v>
                      </c:pt>
                      <c:pt idx="13978">
                        <c:v>3.9667013888897191</c:v>
                      </c:pt>
                      <c:pt idx="13979">
                        <c:v>3.9669444444438842</c:v>
                      </c:pt>
                      <c:pt idx="13980">
                        <c:v>3.9671874999980492</c:v>
                      </c:pt>
                      <c:pt idx="13981">
                        <c:v>3.9674305555522142</c:v>
                      </c:pt>
                      <c:pt idx="13982">
                        <c:v>3.9676736111136552</c:v>
                      </c:pt>
                      <c:pt idx="13983">
                        <c:v>3.9679166666678203</c:v>
                      </c:pt>
                      <c:pt idx="13984">
                        <c:v>3.9681597222219853</c:v>
                      </c:pt>
                      <c:pt idx="13985">
                        <c:v>3.9684027777761504</c:v>
                      </c:pt>
                      <c:pt idx="13986">
                        <c:v>3.9686458333303154</c:v>
                      </c:pt>
                      <c:pt idx="13987">
                        <c:v>3.9688888888917564</c:v>
                      </c:pt>
                      <c:pt idx="13988">
                        <c:v>3.9691319444459214</c:v>
                      </c:pt>
                      <c:pt idx="13989">
                        <c:v>3.9693750000000865</c:v>
                      </c:pt>
                      <c:pt idx="13990">
                        <c:v>3.9696180555542515</c:v>
                      </c:pt>
                      <c:pt idx="13991">
                        <c:v>3.9698611111084166</c:v>
                      </c:pt>
                      <c:pt idx="13992">
                        <c:v>3.9701041666625816</c:v>
                      </c:pt>
                      <c:pt idx="13993">
                        <c:v>3.9703472222240226</c:v>
                      </c:pt>
                      <c:pt idx="13994">
                        <c:v>3.9705902777781876</c:v>
                      </c:pt>
                      <c:pt idx="13995">
                        <c:v>3.9708333333323527</c:v>
                      </c:pt>
                      <c:pt idx="13996">
                        <c:v>3.9710763888865177</c:v>
                      </c:pt>
                      <c:pt idx="13997">
                        <c:v>3.9713194444406827</c:v>
                      </c:pt>
                      <c:pt idx="13998">
                        <c:v>3.9715625000021237</c:v>
                      </c:pt>
                      <c:pt idx="13999">
                        <c:v>3.9718055555562888</c:v>
                      </c:pt>
                      <c:pt idx="14000">
                        <c:v>3.9720486111104538</c:v>
                      </c:pt>
                      <c:pt idx="14001">
                        <c:v>3.9722916666646189</c:v>
                      </c:pt>
                      <c:pt idx="14002">
                        <c:v>3.9725347222187839</c:v>
                      </c:pt>
                      <c:pt idx="14003">
                        <c:v>3.9727777777802249</c:v>
                      </c:pt>
                      <c:pt idx="14004">
                        <c:v>3.9730208333343899</c:v>
                      </c:pt>
                      <c:pt idx="14005">
                        <c:v>3.973263888888555</c:v>
                      </c:pt>
                      <c:pt idx="14006">
                        <c:v>3.97350694444272</c:v>
                      </c:pt>
                      <c:pt idx="14007">
                        <c:v>3.9737499999968851</c:v>
                      </c:pt>
                      <c:pt idx="14008">
                        <c:v>3.973993055558326</c:v>
                      </c:pt>
                      <c:pt idx="14009">
                        <c:v>3.9742361111124911</c:v>
                      </c:pt>
                      <c:pt idx="14010">
                        <c:v>3.9744791666666561</c:v>
                      </c:pt>
                      <c:pt idx="14011">
                        <c:v>3.9747222222208212</c:v>
                      </c:pt>
                      <c:pt idx="14012">
                        <c:v>3.9749652777749862</c:v>
                      </c:pt>
                      <c:pt idx="14013">
                        <c:v>3.9752083333364272</c:v>
                      </c:pt>
                      <c:pt idx="14014">
                        <c:v>3.9754513888905922</c:v>
                      </c:pt>
                      <c:pt idx="14015">
                        <c:v>3.9756944444447573</c:v>
                      </c:pt>
                      <c:pt idx="14016">
                        <c:v>3.9759374999989223</c:v>
                      </c:pt>
                      <c:pt idx="14017">
                        <c:v>3.9761805555530874</c:v>
                      </c:pt>
                      <c:pt idx="14018">
                        <c:v>3.9764351851840321</c:v>
                      </c:pt>
                      <c:pt idx="14019">
                        <c:v>3.9766782407381971</c:v>
                      </c:pt>
                      <c:pt idx="14020">
                        <c:v>3.9769212962923621</c:v>
                      </c:pt>
                      <c:pt idx="14021">
                        <c:v>3.9771643518538031</c:v>
                      </c:pt>
                      <c:pt idx="14022">
                        <c:v>3.9774074074079682</c:v>
                      </c:pt>
                      <c:pt idx="14023">
                        <c:v>3.9776504629621332</c:v>
                      </c:pt>
                      <c:pt idx="14024">
                        <c:v>3.9778935185162982</c:v>
                      </c:pt>
                      <c:pt idx="14025">
                        <c:v>3.9781365740704633</c:v>
                      </c:pt>
                      <c:pt idx="14026">
                        <c:v>3.9783796296319043</c:v>
                      </c:pt>
                      <c:pt idx="14027">
                        <c:v>3.9786226851860693</c:v>
                      </c:pt>
                      <c:pt idx="14028">
                        <c:v>3.9788657407402344</c:v>
                      </c:pt>
                      <c:pt idx="14029">
                        <c:v>3.9791087962943994</c:v>
                      </c:pt>
                      <c:pt idx="14030">
                        <c:v>3.9793518518485644</c:v>
                      </c:pt>
                      <c:pt idx="14031">
                        <c:v>3.9795949074100054</c:v>
                      </c:pt>
                      <c:pt idx="14032">
                        <c:v>3.9798379629641705</c:v>
                      </c:pt>
                      <c:pt idx="14033">
                        <c:v>3.9800810185183355</c:v>
                      </c:pt>
                      <c:pt idx="14034">
                        <c:v>3.9803240740725006</c:v>
                      </c:pt>
                      <c:pt idx="14035">
                        <c:v>3.9805671296266656</c:v>
                      </c:pt>
                      <c:pt idx="14036">
                        <c:v>3.9808101851881066</c:v>
                      </c:pt>
                      <c:pt idx="14037">
                        <c:v>3.9810532407422716</c:v>
                      </c:pt>
                      <c:pt idx="14038">
                        <c:v>3.9812962962964367</c:v>
                      </c:pt>
                      <c:pt idx="14039">
                        <c:v>3.9815393518506017</c:v>
                      </c:pt>
                      <c:pt idx="14040">
                        <c:v>3.9817824074047667</c:v>
                      </c:pt>
                      <c:pt idx="14041">
                        <c:v>3.9820254629589318</c:v>
                      </c:pt>
                      <c:pt idx="14042">
                        <c:v>3.9822685185203728</c:v>
                      </c:pt>
                      <c:pt idx="14043">
                        <c:v>3.9825115740745378</c:v>
                      </c:pt>
                      <c:pt idx="14044">
                        <c:v>3.9827546296287029</c:v>
                      </c:pt>
                      <c:pt idx="14045">
                        <c:v>3.9829976851828679</c:v>
                      </c:pt>
                      <c:pt idx="14046">
                        <c:v>3.9832407407370329</c:v>
                      </c:pt>
                      <c:pt idx="14047">
                        <c:v>3.9834837962984739</c:v>
                      </c:pt>
                      <c:pt idx="14048">
                        <c:v>3.983726851852639</c:v>
                      </c:pt>
                      <c:pt idx="14049">
                        <c:v>3.983969907406804</c:v>
                      </c:pt>
                      <c:pt idx="14050">
                        <c:v>3.9842129629609691</c:v>
                      </c:pt>
                      <c:pt idx="14051">
                        <c:v>3.9844560185151341</c:v>
                      </c:pt>
                      <c:pt idx="14052">
                        <c:v>3.9846990740765751</c:v>
                      </c:pt>
                      <c:pt idx="14053">
                        <c:v>3.9849421296307401</c:v>
                      </c:pt>
                      <c:pt idx="14054">
                        <c:v>3.9851851851849052</c:v>
                      </c:pt>
                      <c:pt idx="14055">
                        <c:v>3.9854282407390702</c:v>
                      </c:pt>
                      <c:pt idx="14056">
                        <c:v>3.9856712962932352</c:v>
                      </c:pt>
                      <c:pt idx="14057">
                        <c:v>3.9859143518546762</c:v>
                      </c:pt>
                      <c:pt idx="14058">
                        <c:v>3.9861574074088413</c:v>
                      </c:pt>
                      <c:pt idx="14059">
                        <c:v>3.9864004629630063</c:v>
                      </c:pt>
                      <c:pt idx="14060">
                        <c:v>3.9866435185171714</c:v>
                      </c:pt>
                      <c:pt idx="14061">
                        <c:v>3.9868865740713364</c:v>
                      </c:pt>
                      <c:pt idx="14062">
                        <c:v>3.9871296296255014</c:v>
                      </c:pt>
                      <c:pt idx="14063">
                        <c:v>3.9873726851869424</c:v>
                      </c:pt>
                      <c:pt idx="14064">
                        <c:v>3.9876157407411075</c:v>
                      </c:pt>
                      <c:pt idx="14065">
                        <c:v>3.9878587962952725</c:v>
                      </c:pt>
                      <c:pt idx="14066">
                        <c:v>3.9881134259262172</c:v>
                      </c:pt>
                      <c:pt idx="14067">
                        <c:v>3.9883564814803822</c:v>
                      </c:pt>
                      <c:pt idx="14068">
                        <c:v>3.9885995370345473</c:v>
                      </c:pt>
                      <c:pt idx="14069">
                        <c:v>3.9888425925887123</c:v>
                      </c:pt>
                      <c:pt idx="14070">
                        <c:v>3.9890856481501533</c:v>
                      </c:pt>
                      <c:pt idx="14071">
                        <c:v>3.9893287037043184</c:v>
                      </c:pt>
                      <c:pt idx="14072">
                        <c:v>3.9895717592584834</c:v>
                      </c:pt>
                      <c:pt idx="14073">
                        <c:v>3.9898148148126484</c:v>
                      </c:pt>
                      <c:pt idx="14074">
                        <c:v>3.9900578703668135</c:v>
                      </c:pt>
                      <c:pt idx="14075">
                        <c:v>3.9903009259282545</c:v>
                      </c:pt>
                      <c:pt idx="14076">
                        <c:v>3.9905439814824195</c:v>
                      </c:pt>
                      <c:pt idx="14077">
                        <c:v>3.9907870370365846</c:v>
                      </c:pt>
                      <c:pt idx="14078">
                        <c:v>3.9910300925907496</c:v>
                      </c:pt>
                      <c:pt idx="14079">
                        <c:v>3.9912731481449146</c:v>
                      </c:pt>
                      <c:pt idx="14080">
                        <c:v>3.9915162037063556</c:v>
                      </c:pt>
                      <c:pt idx="14081">
                        <c:v>3.9917592592605207</c:v>
                      </c:pt>
                      <c:pt idx="14082">
                        <c:v>3.9920023148146857</c:v>
                      </c:pt>
                      <c:pt idx="14083">
                        <c:v>3.9922453703688507</c:v>
                      </c:pt>
                      <c:pt idx="14084">
                        <c:v>3.9924884259230158</c:v>
                      </c:pt>
                      <c:pt idx="14085">
                        <c:v>3.9927314814844568</c:v>
                      </c:pt>
                      <c:pt idx="14086">
                        <c:v>3.9929745370386218</c:v>
                      </c:pt>
                      <c:pt idx="14087">
                        <c:v>3.9932175925927869</c:v>
                      </c:pt>
                      <c:pt idx="14088">
                        <c:v>3.9934606481469519</c:v>
                      </c:pt>
                      <c:pt idx="14089">
                        <c:v>3.9937037037011169</c:v>
                      </c:pt>
                      <c:pt idx="14090">
                        <c:v>3.993946759255282</c:v>
                      </c:pt>
                      <c:pt idx="14091">
                        <c:v>3.994189814816723</c:v>
                      </c:pt>
                      <c:pt idx="14092">
                        <c:v>3.994432870370888</c:v>
                      </c:pt>
                      <c:pt idx="14093">
                        <c:v>3.9946759259250531</c:v>
                      </c:pt>
                      <c:pt idx="14094">
                        <c:v>3.9949189814792181</c:v>
                      </c:pt>
                      <c:pt idx="14095">
                        <c:v>3.9951620370333831</c:v>
                      </c:pt>
                      <c:pt idx="14096">
                        <c:v>3.9954050925948241</c:v>
                      </c:pt>
                      <c:pt idx="14097">
                        <c:v>3.9956481481489892</c:v>
                      </c:pt>
                      <c:pt idx="14098">
                        <c:v>3.9958912037031542</c:v>
                      </c:pt>
                      <c:pt idx="14099">
                        <c:v>3.9961342592573192</c:v>
                      </c:pt>
                      <c:pt idx="14100">
                        <c:v>3.9963773148114843</c:v>
                      </c:pt>
                      <c:pt idx="14101">
                        <c:v>3.9966203703729253</c:v>
                      </c:pt>
                      <c:pt idx="14102">
                        <c:v>3.9968634259270903</c:v>
                      </c:pt>
                      <c:pt idx="14103">
                        <c:v>3.9971064814812554</c:v>
                      </c:pt>
                      <c:pt idx="14104">
                        <c:v>3.9973495370354204</c:v>
                      </c:pt>
                      <c:pt idx="14105">
                        <c:v>3.9975925925895854</c:v>
                      </c:pt>
                      <c:pt idx="14106">
                        <c:v>3.9978356481510264</c:v>
                      </c:pt>
                      <c:pt idx="14107">
                        <c:v>3.9980787037051915</c:v>
                      </c:pt>
                      <c:pt idx="14108">
                        <c:v>3.9983217592593565</c:v>
                      </c:pt>
                      <c:pt idx="14109">
                        <c:v>3.9985648148135216</c:v>
                      </c:pt>
                      <c:pt idx="14110">
                        <c:v>3.9988078703676866</c:v>
                      </c:pt>
                      <c:pt idx="14111">
                        <c:v>3.9990509259218516</c:v>
                      </c:pt>
                      <c:pt idx="14112">
                        <c:v>3.9992939814832926</c:v>
                      </c:pt>
                      <c:pt idx="14113">
                        <c:v>3.9995370370374577</c:v>
                      </c:pt>
                      <c:pt idx="14114">
                        <c:v>3.9997800925916227</c:v>
                      </c:pt>
                      <c:pt idx="14115">
                        <c:v>4.0000347222225674</c:v>
                      </c:pt>
                      <c:pt idx="14116">
                        <c:v>4.0002777777767324</c:v>
                      </c:pt>
                      <c:pt idx="14117">
                        <c:v>4.0005208333308975</c:v>
                      </c:pt>
                      <c:pt idx="14118">
                        <c:v>4.0007638888850625</c:v>
                      </c:pt>
                      <c:pt idx="14119">
                        <c:v>4.0010069444465035</c:v>
                      </c:pt>
                      <c:pt idx="14120">
                        <c:v>4.0012500000006685</c:v>
                      </c:pt>
                      <c:pt idx="14121">
                        <c:v>4.0014930555548336</c:v>
                      </c:pt>
                      <c:pt idx="14122">
                        <c:v>4.0017361111089986</c:v>
                      </c:pt>
                      <c:pt idx="14123">
                        <c:v>4.0019791666631637</c:v>
                      </c:pt>
                      <c:pt idx="14124">
                        <c:v>4.0022222222246047</c:v>
                      </c:pt>
                      <c:pt idx="14125">
                        <c:v>4.0024652777787697</c:v>
                      </c:pt>
                      <c:pt idx="14126">
                        <c:v>4.0027083333329347</c:v>
                      </c:pt>
                      <c:pt idx="14127">
                        <c:v>4.0029513888870998</c:v>
                      </c:pt>
                      <c:pt idx="14128">
                        <c:v>4.0031944444412648</c:v>
                      </c:pt>
                      <c:pt idx="14129">
                        <c:v>4.0034375000027058</c:v>
                      </c:pt>
                      <c:pt idx="14130">
                        <c:v>4.0036805555568709</c:v>
                      </c:pt>
                      <c:pt idx="14131">
                        <c:v>4.0039236111110359</c:v>
                      </c:pt>
                      <c:pt idx="14132">
                        <c:v>4.0041666666652009</c:v>
                      </c:pt>
                      <c:pt idx="14133">
                        <c:v>4.004409722219366</c:v>
                      </c:pt>
                      <c:pt idx="14134">
                        <c:v>4.004652777780807</c:v>
                      </c:pt>
                      <c:pt idx="14135">
                        <c:v>4.004895833334972</c:v>
                      </c:pt>
                      <c:pt idx="14136">
                        <c:v>4.005138888889137</c:v>
                      </c:pt>
                      <c:pt idx="14137">
                        <c:v>4.0053819444433021</c:v>
                      </c:pt>
                      <c:pt idx="14138">
                        <c:v>4.0056249999974671</c:v>
                      </c:pt>
                      <c:pt idx="14139">
                        <c:v>4.0058680555516322</c:v>
                      </c:pt>
                      <c:pt idx="14140">
                        <c:v>4.0061111111130732</c:v>
                      </c:pt>
                      <c:pt idx="14141">
                        <c:v>4.0063541666672382</c:v>
                      </c:pt>
                      <c:pt idx="14142">
                        <c:v>4.0065972222214032</c:v>
                      </c:pt>
                      <c:pt idx="14143">
                        <c:v>4.0068402777755683</c:v>
                      </c:pt>
                      <c:pt idx="14144">
                        <c:v>4.0070833333297333</c:v>
                      </c:pt>
                      <c:pt idx="14145">
                        <c:v>4.0073263888911743</c:v>
                      </c:pt>
                      <c:pt idx="14146">
                        <c:v>4.0075694444453394</c:v>
                      </c:pt>
                      <c:pt idx="14147">
                        <c:v>4.0078124999995044</c:v>
                      </c:pt>
                      <c:pt idx="14148">
                        <c:v>4.0080555555536694</c:v>
                      </c:pt>
                      <c:pt idx="14149">
                        <c:v>4.0082986111078345</c:v>
                      </c:pt>
                      <c:pt idx="14150">
                        <c:v>4.0085416666692755</c:v>
                      </c:pt>
                      <c:pt idx="14151">
                        <c:v>4.0087847222234405</c:v>
                      </c:pt>
                      <c:pt idx="14152">
                        <c:v>4.0090277777776056</c:v>
                      </c:pt>
                      <c:pt idx="14153">
                        <c:v>4.0092708333317706</c:v>
                      </c:pt>
                      <c:pt idx="14154">
                        <c:v>4.0095138888859356</c:v>
                      </c:pt>
                      <c:pt idx="14155">
                        <c:v>4.0097569444473766</c:v>
                      </c:pt>
                      <c:pt idx="14156">
                        <c:v>4.0100000000015417</c:v>
                      </c:pt>
                      <c:pt idx="14157">
                        <c:v>4.0102430555557067</c:v>
                      </c:pt>
                      <c:pt idx="14158">
                        <c:v>4.0104861111098717</c:v>
                      </c:pt>
                      <c:pt idx="14159">
                        <c:v>4.0107291666640368</c:v>
                      </c:pt>
                      <c:pt idx="14160">
                        <c:v>4.0109722222182018</c:v>
                      </c:pt>
                      <c:pt idx="14161">
                        <c:v>4.0112152777796428</c:v>
                      </c:pt>
                      <c:pt idx="14162">
                        <c:v>4.0114583333338079</c:v>
                      </c:pt>
                      <c:pt idx="14163">
                        <c:v>4.0117129629647525</c:v>
                      </c:pt>
                      <c:pt idx="14164">
                        <c:v>4.0119560185189176</c:v>
                      </c:pt>
                      <c:pt idx="14165">
                        <c:v>4.0121990740730826</c:v>
                      </c:pt>
                      <c:pt idx="14166">
                        <c:v>4.0124421296272477</c:v>
                      </c:pt>
                      <c:pt idx="14167">
                        <c:v>4.0126851851814127</c:v>
                      </c:pt>
                      <c:pt idx="14168">
                        <c:v>4.0129282407428537</c:v>
                      </c:pt>
                      <c:pt idx="14169">
                        <c:v>4.0131712962970187</c:v>
                      </c:pt>
                      <c:pt idx="14170">
                        <c:v>4.0134143518511838</c:v>
                      </c:pt>
                      <c:pt idx="14171">
                        <c:v>4.0136574074053488</c:v>
                      </c:pt>
                      <c:pt idx="14172">
                        <c:v>4.0139004629595139</c:v>
                      </c:pt>
                      <c:pt idx="14173">
                        <c:v>4.0141435185209549</c:v>
                      </c:pt>
                      <c:pt idx="14174">
                        <c:v>4.0143865740751199</c:v>
                      </c:pt>
                      <c:pt idx="14175">
                        <c:v>4.0146296296292849</c:v>
                      </c:pt>
                      <c:pt idx="14176">
                        <c:v>4.01487268518345</c:v>
                      </c:pt>
                      <c:pt idx="14177">
                        <c:v>4.015115740737615</c:v>
                      </c:pt>
                      <c:pt idx="14178">
                        <c:v>4.015358796299056</c:v>
                      </c:pt>
                      <c:pt idx="14179">
                        <c:v>4.015601851853221</c:v>
                      </c:pt>
                      <c:pt idx="14180">
                        <c:v>4.0158449074073861</c:v>
                      </c:pt>
                      <c:pt idx="14181">
                        <c:v>4.0160879629615511</c:v>
                      </c:pt>
                      <c:pt idx="14182">
                        <c:v>4.0163310185157162</c:v>
                      </c:pt>
                      <c:pt idx="14183">
                        <c:v>4.0165740740771572</c:v>
                      </c:pt>
                      <c:pt idx="14184">
                        <c:v>4.0168171296313222</c:v>
                      </c:pt>
                      <c:pt idx="14185">
                        <c:v>4.0170601851854872</c:v>
                      </c:pt>
                      <c:pt idx="14186">
                        <c:v>4.0173032407396523</c:v>
                      </c:pt>
                      <c:pt idx="14187">
                        <c:v>4.0175462962938173</c:v>
                      </c:pt>
                      <c:pt idx="14188">
                        <c:v>4.0177893518479824</c:v>
                      </c:pt>
                      <c:pt idx="14189">
                        <c:v>4.0180324074094234</c:v>
                      </c:pt>
                      <c:pt idx="14190">
                        <c:v>4.0182754629635884</c:v>
                      </c:pt>
                      <c:pt idx="14191">
                        <c:v>4.0185185185177534</c:v>
                      </c:pt>
                      <c:pt idx="14192">
                        <c:v>4.0187615740719185</c:v>
                      </c:pt>
                      <c:pt idx="14193">
                        <c:v>4.0190046296260835</c:v>
                      </c:pt>
                      <c:pt idx="14194">
                        <c:v>4.0192476851875245</c:v>
                      </c:pt>
                      <c:pt idx="14195">
                        <c:v>4.0194907407416895</c:v>
                      </c:pt>
                      <c:pt idx="14196">
                        <c:v>4.0197337962958546</c:v>
                      </c:pt>
                      <c:pt idx="14197">
                        <c:v>4.0199768518500196</c:v>
                      </c:pt>
                      <c:pt idx="14198">
                        <c:v>4.0202199074041847</c:v>
                      </c:pt>
                      <c:pt idx="14199">
                        <c:v>4.0204629629656257</c:v>
                      </c:pt>
                      <c:pt idx="14200">
                        <c:v>4.0207060185197907</c:v>
                      </c:pt>
                      <c:pt idx="14201">
                        <c:v>4.0209490740739557</c:v>
                      </c:pt>
                      <c:pt idx="14202">
                        <c:v>4.0211921296281208</c:v>
                      </c:pt>
                      <c:pt idx="14203">
                        <c:v>4.0214351851822858</c:v>
                      </c:pt>
                      <c:pt idx="14204">
                        <c:v>4.0216782407437268</c:v>
                      </c:pt>
                      <c:pt idx="14205">
                        <c:v>4.0219212962978919</c:v>
                      </c:pt>
                      <c:pt idx="14206">
                        <c:v>4.0221643518520569</c:v>
                      </c:pt>
                      <c:pt idx="14207">
                        <c:v>4.0224074074062219</c:v>
                      </c:pt>
                      <c:pt idx="14208">
                        <c:v>4.022650462960387</c:v>
                      </c:pt>
                      <c:pt idx="14209">
                        <c:v>4.022893518514552</c:v>
                      </c:pt>
                      <c:pt idx="14210">
                        <c:v>4.023136574075993</c:v>
                      </c:pt>
                      <c:pt idx="14211">
                        <c:v>4.0233912036996617</c:v>
                      </c:pt>
                      <c:pt idx="14212">
                        <c:v>4.0236342592611027</c:v>
                      </c:pt>
                      <c:pt idx="14213">
                        <c:v>4.0238773148152678</c:v>
                      </c:pt>
                      <c:pt idx="14214">
                        <c:v>4.0241203703694328</c:v>
                      </c:pt>
                      <c:pt idx="14215">
                        <c:v>4.0243634259235979</c:v>
                      </c:pt>
                      <c:pt idx="14216">
                        <c:v>4.0246064814777629</c:v>
                      </c:pt>
                      <c:pt idx="14217">
                        <c:v>4.0248495370392039</c:v>
                      </c:pt>
                      <c:pt idx="14218">
                        <c:v>4.0250925925933689</c:v>
                      </c:pt>
                      <c:pt idx="14219">
                        <c:v>4.025335648147534</c:v>
                      </c:pt>
                      <c:pt idx="14220">
                        <c:v>4.025578703701699</c:v>
                      </c:pt>
                      <c:pt idx="14221">
                        <c:v>4.0258217592558641</c:v>
                      </c:pt>
                      <c:pt idx="14222">
                        <c:v>4.026064814817305</c:v>
                      </c:pt>
                      <c:pt idx="14223">
                        <c:v>4.0263078703714701</c:v>
                      </c:pt>
                      <c:pt idx="14224">
                        <c:v>4.0265509259256351</c:v>
                      </c:pt>
                      <c:pt idx="14225">
                        <c:v>4.0267939814798002</c:v>
                      </c:pt>
                      <c:pt idx="14226">
                        <c:v>4.0270370370339652</c:v>
                      </c:pt>
                      <c:pt idx="14227">
                        <c:v>4.0272800925954062</c:v>
                      </c:pt>
                      <c:pt idx="14228">
                        <c:v>4.0275231481495712</c:v>
                      </c:pt>
                      <c:pt idx="14229">
                        <c:v>4.0277662037037363</c:v>
                      </c:pt>
                      <c:pt idx="14230">
                        <c:v>4.0280092592579013</c:v>
                      </c:pt>
                      <c:pt idx="14231">
                        <c:v>4.0282523148120664</c:v>
                      </c:pt>
                      <c:pt idx="14232">
                        <c:v>4.0284953703735074</c:v>
                      </c:pt>
                      <c:pt idx="14233">
                        <c:v>4.0287384259276724</c:v>
                      </c:pt>
                      <c:pt idx="14234">
                        <c:v>4.0289814814818374</c:v>
                      </c:pt>
                      <c:pt idx="14235">
                        <c:v>4.0292245370360025</c:v>
                      </c:pt>
                      <c:pt idx="14236">
                        <c:v>4.0294675925901675</c:v>
                      </c:pt>
                      <c:pt idx="14237">
                        <c:v>4.0297106481443326</c:v>
                      </c:pt>
                      <c:pt idx="14238">
                        <c:v>4.0299537037057735</c:v>
                      </c:pt>
                      <c:pt idx="14239">
                        <c:v>4.0301967592599386</c:v>
                      </c:pt>
                      <c:pt idx="14240">
                        <c:v>4.0304398148141036</c:v>
                      </c:pt>
                      <c:pt idx="14241">
                        <c:v>4.0306828703682687</c:v>
                      </c:pt>
                      <c:pt idx="14242">
                        <c:v>4.0309259259224337</c:v>
                      </c:pt>
                      <c:pt idx="14243">
                        <c:v>4.0311689814838747</c:v>
                      </c:pt>
                      <c:pt idx="14244">
                        <c:v>4.0314120370380397</c:v>
                      </c:pt>
                      <c:pt idx="14245">
                        <c:v>4.0316550925922048</c:v>
                      </c:pt>
                      <c:pt idx="14246">
                        <c:v>4.0318981481463698</c:v>
                      </c:pt>
                      <c:pt idx="14247">
                        <c:v>4.0321412037005349</c:v>
                      </c:pt>
                      <c:pt idx="14248">
                        <c:v>4.0323842592619759</c:v>
                      </c:pt>
                      <c:pt idx="14249">
                        <c:v>4.0326273148161409</c:v>
                      </c:pt>
                      <c:pt idx="14250">
                        <c:v>4.0328703703703059</c:v>
                      </c:pt>
                      <c:pt idx="14251">
                        <c:v>4.033113425924471</c:v>
                      </c:pt>
                      <c:pt idx="14252">
                        <c:v>4.033356481478636</c:v>
                      </c:pt>
                      <c:pt idx="14253">
                        <c:v>4.033599537040077</c:v>
                      </c:pt>
                      <c:pt idx="14254">
                        <c:v>4.033842592594242</c:v>
                      </c:pt>
                      <c:pt idx="14255">
                        <c:v>4.0340856481484071</c:v>
                      </c:pt>
                      <c:pt idx="14256">
                        <c:v>4.0343287037025721</c:v>
                      </c:pt>
                      <c:pt idx="14257">
                        <c:v>4.0345717592567372</c:v>
                      </c:pt>
                      <c:pt idx="14258">
                        <c:v>4.0348148148109022</c:v>
                      </c:pt>
                      <c:pt idx="14259">
                        <c:v>4.0350578703723432</c:v>
                      </c:pt>
                      <c:pt idx="14260">
                        <c:v>4.0353124999960119</c:v>
                      </c:pt>
                      <c:pt idx="14261">
                        <c:v>4.0355555555574529</c:v>
                      </c:pt>
                      <c:pt idx="14262">
                        <c:v>4.035798611111618</c:v>
                      </c:pt>
                      <c:pt idx="14263">
                        <c:v>4.036041666665783</c:v>
                      </c:pt>
                      <c:pt idx="14264">
                        <c:v>4.0362847222199481</c:v>
                      </c:pt>
                      <c:pt idx="14265">
                        <c:v>4.0365277777741131</c:v>
                      </c:pt>
                      <c:pt idx="14266">
                        <c:v>4.0367708333355541</c:v>
                      </c:pt>
                      <c:pt idx="14267">
                        <c:v>4.0370138888897191</c:v>
                      </c:pt>
                      <c:pt idx="14268">
                        <c:v>4.0372569444438842</c:v>
                      </c:pt>
                      <c:pt idx="14269">
                        <c:v>4.0374999999980492</c:v>
                      </c:pt>
                      <c:pt idx="14270">
                        <c:v>4.0377430555522142</c:v>
                      </c:pt>
                      <c:pt idx="14271">
                        <c:v>4.0379861111136552</c:v>
                      </c:pt>
                      <c:pt idx="14272">
                        <c:v>4.0382291666678203</c:v>
                      </c:pt>
                      <c:pt idx="14273">
                        <c:v>4.0384722222219853</c:v>
                      </c:pt>
                      <c:pt idx="14274">
                        <c:v>4.0387152777761504</c:v>
                      </c:pt>
                      <c:pt idx="14275">
                        <c:v>4.0389583333303154</c:v>
                      </c:pt>
                      <c:pt idx="14276">
                        <c:v>4.0392013888917564</c:v>
                      </c:pt>
                      <c:pt idx="14277">
                        <c:v>4.0394444444459214</c:v>
                      </c:pt>
                      <c:pt idx="14278">
                        <c:v>4.0396875000000865</c:v>
                      </c:pt>
                      <c:pt idx="14279">
                        <c:v>4.0399305555542515</c:v>
                      </c:pt>
                      <c:pt idx="14280">
                        <c:v>4.0401736111084166</c:v>
                      </c:pt>
                      <c:pt idx="14281">
                        <c:v>4.0404166666625816</c:v>
                      </c:pt>
                      <c:pt idx="14282">
                        <c:v>4.0406597222240226</c:v>
                      </c:pt>
                      <c:pt idx="14283">
                        <c:v>4.0409027777781876</c:v>
                      </c:pt>
                      <c:pt idx="14284">
                        <c:v>4.0411458333323527</c:v>
                      </c:pt>
                      <c:pt idx="14285">
                        <c:v>4.0413888888865177</c:v>
                      </c:pt>
                      <c:pt idx="14286">
                        <c:v>4.0416319444406827</c:v>
                      </c:pt>
                      <c:pt idx="14287">
                        <c:v>4.0418750000021237</c:v>
                      </c:pt>
                      <c:pt idx="14288">
                        <c:v>4.0421180555562888</c:v>
                      </c:pt>
                      <c:pt idx="14289">
                        <c:v>4.0423611111104538</c:v>
                      </c:pt>
                      <c:pt idx="14290">
                        <c:v>4.0426041666646189</c:v>
                      </c:pt>
                      <c:pt idx="14291">
                        <c:v>4.0428472222187839</c:v>
                      </c:pt>
                      <c:pt idx="14292">
                        <c:v>4.0430902777802249</c:v>
                      </c:pt>
                      <c:pt idx="14293">
                        <c:v>4.0433333333343899</c:v>
                      </c:pt>
                      <c:pt idx="14294">
                        <c:v>4.043576388888555</c:v>
                      </c:pt>
                      <c:pt idx="14295">
                        <c:v>4.04381944444272</c:v>
                      </c:pt>
                      <c:pt idx="14296">
                        <c:v>4.0440624999968851</c:v>
                      </c:pt>
                      <c:pt idx="14297">
                        <c:v>4.044305555558326</c:v>
                      </c:pt>
                      <c:pt idx="14298">
                        <c:v>4.0445486111124911</c:v>
                      </c:pt>
                      <c:pt idx="14299">
                        <c:v>4.0447916666666561</c:v>
                      </c:pt>
                      <c:pt idx="14300">
                        <c:v>4.0450347222208212</c:v>
                      </c:pt>
                      <c:pt idx="14301">
                        <c:v>4.0452777777749862</c:v>
                      </c:pt>
                      <c:pt idx="14302">
                        <c:v>4.0455208333364272</c:v>
                      </c:pt>
                      <c:pt idx="14303">
                        <c:v>4.0457638888905922</c:v>
                      </c:pt>
                      <c:pt idx="14304">
                        <c:v>4.0460069444447573</c:v>
                      </c:pt>
                      <c:pt idx="14305">
                        <c:v>4.0462499999989223</c:v>
                      </c:pt>
                      <c:pt idx="14306">
                        <c:v>4.0464930555530874</c:v>
                      </c:pt>
                      <c:pt idx="14307">
                        <c:v>4.0467361111072524</c:v>
                      </c:pt>
                      <c:pt idx="14308">
                        <c:v>4.0469907407381971</c:v>
                      </c:pt>
                      <c:pt idx="14309">
                        <c:v>4.0472337962923621</c:v>
                      </c:pt>
                      <c:pt idx="14310">
                        <c:v>4.0474768518538031</c:v>
                      </c:pt>
                      <c:pt idx="14311">
                        <c:v>4.0477199074079682</c:v>
                      </c:pt>
                      <c:pt idx="14312">
                        <c:v>4.0479629629621332</c:v>
                      </c:pt>
                      <c:pt idx="14313">
                        <c:v>4.0482060185162982</c:v>
                      </c:pt>
                      <c:pt idx="14314">
                        <c:v>4.0484490740704633</c:v>
                      </c:pt>
                      <c:pt idx="14315">
                        <c:v>4.0486921296319043</c:v>
                      </c:pt>
                      <c:pt idx="14316">
                        <c:v>4.0489351851860693</c:v>
                      </c:pt>
                      <c:pt idx="14317">
                        <c:v>4.0491782407402344</c:v>
                      </c:pt>
                      <c:pt idx="14318">
                        <c:v>4.0494212962943994</c:v>
                      </c:pt>
                      <c:pt idx="14319">
                        <c:v>4.0496643518485644</c:v>
                      </c:pt>
                      <c:pt idx="14320">
                        <c:v>4.0499074074100054</c:v>
                      </c:pt>
                      <c:pt idx="14321">
                        <c:v>4.0501504629641705</c:v>
                      </c:pt>
                      <c:pt idx="14322">
                        <c:v>4.0503935185183355</c:v>
                      </c:pt>
                      <c:pt idx="14323">
                        <c:v>4.0506365740725006</c:v>
                      </c:pt>
                      <c:pt idx="14324">
                        <c:v>4.0508796296266656</c:v>
                      </c:pt>
                      <c:pt idx="14325">
                        <c:v>4.0511226851881066</c:v>
                      </c:pt>
                      <c:pt idx="14326">
                        <c:v>4.0513657407422716</c:v>
                      </c:pt>
                      <c:pt idx="14327">
                        <c:v>4.0516087962964367</c:v>
                      </c:pt>
                      <c:pt idx="14328">
                        <c:v>4.0518518518506017</c:v>
                      </c:pt>
                      <c:pt idx="14329">
                        <c:v>4.0520949074047667</c:v>
                      </c:pt>
                      <c:pt idx="14330">
                        <c:v>4.0523379629589318</c:v>
                      </c:pt>
                      <c:pt idx="14331">
                        <c:v>4.0525810185203728</c:v>
                      </c:pt>
                      <c:pt idx="14332">
                        <c:v>4.0528240740745378</c:v>
                      </c:pt>
                      <c:pt idx="14333">
                        <c:v>4.0530671296287029</c:v>
                      </c:pt>
                      <c:pt idx="14334">
                        <c:v>4.0533101851828679</c:v>
                      </c:pt>
                      <c:pt idx="14335">
                        <c:v>4.0535532407370329</c:v>
                      </c:pt>
                      <c:pt idx="14336">
                        <c:v>4.0537962962984739</c:v>
                      </c:pt>
                      <c:pt idx="14337">
                        <c:v>4.054039351852639</c:v>
                      </c:pt>
                      <c:pt idx="14338">
                        <c:v>4.054282407406804</c:v>
                      </c:pt>
                      <c:pt idx="14339">
                        <c:v>4.0545254629609691</c:v>
                      </c:pt>
                      <c:pt idx="14340">
                        <c:v>4.0547685185151341</c:v>
                      </c:pt>
                      <c:pt idx="14341">
                        <c:v>4.0550115740765751</c:v>
                      </c:pt>
                      <c:pt idx="14342">
                        <c:v>4.0552546296307401</c:v>
                      </c:pt>
                      <c:pt idx="14343">
                        <c:v>4.0554976851849052</c:v>
                      </c:pt>
                      <c:pt idx="14344">
                        <c:v>4.0557407407390702</c:v>
                      </c:pt>
                      <c:pt idx="14345">
                        <c:v>4.0559837962932352</c:v>
                      </c:pt>
                      <c:pt idx="14346">
                        <c:v>4.0562268518546762</c:v>
                      </c:pt>
                      <c:pt idx="14347">
                        <c:v>4.0564699074088413</c:v>
                      </c:pt>
                      <c:pt idx="14348">
                        <c:v>4.0567129629630063</c:v>
                      </c:pt>
                      <c:pt idx="14349">
                        <c:v>4.0569560185171714</c:v>
                      </c:pt>
                      <c:pt idx="14350">
                        <c:v>4.0571990740713364</c:v>
                      </c:pt>
                      <c:pt idx="14351">
                        <c:v>4.0574421296255014</c:v>
                      </c:pt>
                      <c:pt idx="14352">
                        <c:v>4.0576851851869424</c:v>
                      </c:pt>
                      <c:pt idx="14353">
                        <c:v>4.0579282407411075</c:v>
                      </c:pt>
                      <c:pt idx="14354">
                        <c:v>4.0581712962952725</c:v>
                      </c:pt>
                      <c:pt idx="14355">
                        <c:v>4.0584143518494376</c:v>
                      </c:pt>
                      <c:pt idx="14356">
                        <c:v>4.0586689814803822</c:v>
                      </c:pt>
                      <c:pt idx="14357">
                        <c:v>4.0589120370345473</c:v>
                      </c:pt>
                      <c:pt idx="14358">
                        <c:v>4.0591550925887123</c:v>
                      </c:pt>
                      <c:pt idx="14359">
                        <c:v>4.0593981481501533</c:v>
                      </c:pt>
                      <c:pt idx="14360">
                        <c:v>4.0596412037043184</c:v>
                      </c:pt>
                      <c:pt idx="14361">
                        <c:v>4.0598842592584834</c:v>
                      </c:pt>
                      <c:pt idx="14362">
                        <c:v>4.0601273148126484</c:v>
                      </c:pt>
                      <c:pt idx="14363">
                        <c:v>4.0603703703668135</c:v>
                      </c:pt>
                      <c:pt idx="14364">
                        <c:v>4.0606134259282545</c:v>
                      </c:pt>
                      <c:pt idx="14365">
                        <c:v>4.0608564814824195</c:v>
                      </c:pt>
                      <c:pt idx="14366">
                        <c:v>4.0610995370365846</c:v>
                      </c:pt>
                      <c:pt idx="14367">
                        <c:v>4.0613425925907496</c:v>
                      </c:pt>
                      <c:pt idx="14368">
                        <c:v>4.0615856481449146</c:v>
                      </c:pt>
                      <c:pt idx="14369">
                        <c:v>4.0618287037063556</c:v>
                      </c:pt>
                      <c:pt idx="14370">
                        <c:v>4.0620717592605207</c:v>
                      </c:pt>
                      <c:pt idx="14371">
                        <c:v>4.0623148148146857</c:v>
                      </c:pt>
                      <c:pt idx="14372">
                        <c:v>4.0625578703688507</c:v>
                      </c:pt>
                      <c:pt idx="14373">
                        <c:v>4.0628009259230158</c:v>
                      </c:pt>
                      <c:pt idx="14374">
                        <c:v>4.0630439814844568</c:v>
                      </c:pt>
                      <c:pt idx="14375">
                        <c:v>4.0632870370386218</c:v>
                      </c:pt>
                      <c:pt idx="14376">
                        <c:v>4.0635300925927869</c:v>
                      </c:pt>
                      <c:pt idx="14377">
                        <c:v>4.0637731481469519</c:v>
                      </c:pt>
                      <c:pt idx="14378">
                        <c:v>4.0640162037011169</c:v>
                      </c:pt>
                      <c:pt idx="14379">
                        <c:v>4.064259259255282</c:v>
                      </c:pt>
                      <c:pt idx="14380">
                        <c:v>4.064502314816723</c:v>
                      </c:pt>
                      <c:pt idx="14381">
                        <c:v>4.064745370370888</c:v>
                      </c:pt>
                      <c:pt idx="14382">
                        <c:v>4.0649884259250531</c:v>
                      </c:pt>
                      <c:pt idx="14383">
                        <c:v>4.0652314814792181</c:v>
                      </c:pt>
                      <c:pt idx="14384">
                        <c:v>4.0654745370333831</c:v>
                      </c:pt>
                      <c:pt idx="14385">
                        <c:v>4.0657175925948241</c:v>
                      </c:pt>
                      <c:pt idx="14386">
                        <c:v>4.0659606481489892</c:v>
                      </c:pt>
                      <c:pt idx="14387">
                        <c:v>4.0662037037031542</c:v>
                      </c:pt>
                      <c:pt idx="14388">
                        <c:v>4.0664467592573192</c:v>
                      </c:pt>
                      <c:pt idx="14389">
                        <c:v>4.0666898148114843</c:v>
                      </c:pt>
                      <c:pt idx="14390">
                        <c:v>4.0669328703729253</c:v>
                      </c:pt>
                      <c:pt idx="14391">
                        <c:v>4.0671759259270903</c:v>
                      </c:pt>
                      <c:pt idx="14392">
                        <c:v>4.0674189814812554</c:v>
                      </c:pt>
                      <c:pt idx="14393">
                        <c:v>4.0676620370354204</c:v>
                      </c:pt>
                      <c:pt idx="14394">
                        <c:v>4.0679050925895854</c:v>
                      </c:pt>
                      <c:pt idx="14395">
                        <c:v>4.0681481481510264</c:v>
                      </c:pt>
                      <c:pt idx="14396">
                        <c:v>4.0683912037051915</c:v>
                      </c:pt>
                      <c:pt idx="14397">
                        <c:v>4.0686342592593565</c:v>
                      </c:pt>
                      <c:pt idx="14398">
                        <c:v>4.0688773148135216</c:v>
                      </c:pt>
                      <c:pt idx="14399">
                        <c:v>4.0691203703676866</c:v>
                      </c:pt>
                      <c:pt idx="14400">
                        <c:v>4.0693634259218516</c:v>
                      </c:pt>
                      <c:pt idx="14401">
                        <c:v>4.0696064814832926</c:v>
                      </c:pt>
                      <c:pt idx="14402">
                        <c:v>4.0698495370374577</c:v>
                      </c:pt>
                      <c:pt idx="14403">
                        <c:v>4.0700925925916227</c:v>
                      </c:pt>
                      <c:pt idx="14404">
                        <c:v>4.0703356481457877</c:v>
                      </c:pt>
                      <c:pt idx="14405">
                        <c:v>4.0705902777767324</c:v>
                      </c:pt>
                      <c:pt idx="14406">
                        <c:v>4.0708333333308975</c:v>
                      </c:pt>
                      <c:pt idx="14407">
                        <c:v>4.0710763888850625</c:v>
                      </c:pt>
                      <c:pt idx="14408">
                        <c:v>4.0713194444465035</c:v>
                      </c:pt>
                      <c:pt idx="14409">
                        <c:v>4.0715625000006685</c:v>
                      </c:pt>
                      <c:pt idx="14410">
                        <c:v>4.0718055555548336</c:v>
                      </c:pt>
                      <c:pt idx="14411">
                        <c:v>4.0720486111089986</c:v>
                      </c:pt>
                      <c:pt idx="14412">
                        <c:v>4.0722916666631637</c:v>
                      </c:pt>
                      <c:pt idx="14413">
                        <c:v>4.0725347222246047</c:v>
                      </c:pt>
                      <c:pt idx="14414">
                        <c:v>4.0727777777787697</c:v>
                      </c:pt>
                      <c:pt idx="14415">
                        <c:v>4.0730208333329347</c:v>
                      </c:pt>
                      <c:pt idx="14416">
                        <c:v>4.0732638888870998</c:v>
                      </c:pt>
                      <c:pt idx="14417">
                        <c:v>4.0735069444412648</c:v>
                      </c:pt>
                      <c:pt idx="14418">
                        <c:v>4.0737500000027058</c:v>
                      </c:pt>
                      <c:pt idx="14419">
                        <c:v>4.0739930555568709</c:v>
                      </c:pt>
                      <c:pt idx="14420">
                        <c:v>4.0742361111110359</c:v>
                      </c:pt>
                      <c:pt idx="14421">
                        <c:v>4.0744791666652009</c:v>
                      </c:pt>
                      <c:pt idx="14422">
                        <c:v>4.074722222219366</c:v>
                      </c:pt>
                      <c:pt idx="14423">
                        <c:v>4.074965277780807</c:v>
                      </c:pt>
                      <c:pt idx="14424">
                        <c:v>4.075208333334972</c:v>
                      </c:pt>
                      <c:pt idx="14425">
                        <c:v>4.075451388889137</c:v>
                      </c:pt>
                      <c:pt idx="14426">
                        <c:v>4.0756944444433021</c:v>
                      </c:pt>
                      <c:pt idx="14427">
                        <c:v>4.0759374999974671</c:v>
                      </c:pt>
                      <c:pt idx="14428">
                        <c:v>4.0761805555516322</c:v>
                      </c:pt>
                      <c:pt idx="14429">
                        <c:v>4.0764236111130732</c:v>
                      </c:pt>
                      <c:pt idx="14430">
                        <c:v>4.0766666666672382</c:v>
                      </c:pt>
                      <c:pt idx="14431">
                        <c:v>4.0769097222214032</c:v>
                      </c:pt>
                      <c:pt idx="14432">
                        <c:v>4.0771527777755683</c:v>
                      </c:pt>
                      <c:pt idx="14433">
                        <c:v>4.0773958333297333</c:v>
                      </c:pt>
                      <c:pt idx="14434">
                        <c:v>4.0776388888911743</c:v>
                      </c:pt>
                      <c:pt idx="14435">
                        <c:v>4.0778819444453394</c:v>
                      </c:pt>
                      <c:pt idx="14436">
                        <c:v>4.0781249999995044</c:v>
                      </c:pt>
                      <c:pt idx="14437">
                        <c:v>4.0783680555536694</c:v>
                      </c:pt>
                      <c:pt idx="14438">
                        <c:v>4.0786111111078345</c:v>
                      </c:pt>
                      <c:pt idx="14439">
                        <c:v>4.0788541666692755</c:v>
                      </c:pt>
                      <c:pt idx="14440">
                        <c:v>4.0790972222234405</c:v>
                      </c:pt>
                      <c:pt idx="14441">
                        <c:v>4.0793402777776056</c:v>
                      </c:pt>
                      <c:pt idx="14442">
                        <c:v>4.0795833333317706</c:v>
                      </c:pt>
                      <c:pt idx="14443">
                        <c:v>4.0798263888859356</c:v>
                      </c:pt>
                      <c:pt idx="14444">
                        <c:v>4.0800694444473766</c:v>
                      </c:pt>
                      <c:pt idx="14445">
                        <c:v>4.0803125000015417</c:v>
                      </c:pt>
                      <c:pt idx="14446">
                        <c:v>4.0805555555557067</c:v>
                      </c:pt>
                      <c:pt idx="14447">
                        <c:v>4.0807986111098717</c:v>
                      </c:pt>
                      <c:pt idx="14448">
                        <c:v>4.0810416666640368</c:v>
                      </c:pt>
                      <c:pt idx="14449">
                        <c:v>4.0812847222182018</c:v>
                      </c:pt>
                      <c:pt idx="14450">
                        <c:v>4.0815277777796428</c:v>
                      </c:pt>
                      <c:pt idx="14451">
                        <c:v>4.0817708333338079</c:v>
                      </c:pt>
                      <c:pt idx="14452">
                        <c:v>4.0820138888879729</c:v>
                      </c:pt>
                      <c:pt idx="14453">
                        <c:v>4.0822685185189176</c:v>
                      </c:pt>
                      <c:pt idx="14454">
                        <c:v>4.0825115740730826</c:v>
                      </c:pt>
                      <c:pt idx="14455">
                        <c:v>4.0827546296272477</c:v>
                      </c:pt>
                      <c:pt idx="14456">
                        <c:v>4.0829976851814127</c:v>
                      </c:pt>
                      <c:pt idx="14457">
                        <c:v>4.0832407407428537</c:v>
                      </c:pt>
                      <c:pt idx="14458">
                        <c:v>4.0834837962970187</c:v>
                      </c:pt>
                      <c:pt idx="14459">
                        <c:v>4.0837268518511838</c:v>
                      </c:pt>
                      <c:pt idx="14460">
                        <c:v>4.0839699074053488</c:v>
                      </c:pt>
                      <c:pt idx="14461">
                        <c:v>4.0842129629595139</c:v>
                      </c:pt>
                      <c:pt idx="14462">
                        <c:v>4.0844560185209549</c:v>
                      </c:pt>
                      <c:pt idx="14463">
                        <c:v>4.0846990740751199</c:v>
                      </c:pt>
                      <c:pt idx="14464">
                        <c:v>4.0849421296292849</c:v>
                      </c:pt>
                      <c:pt idx="14465">
                        <c:v>4.08518518518345</c:v>
                      </c:pt>
                      <c:pt idx="14466">
                        <c:v>4.085428240737615</c:v>
                      </c:pt>
                      <c:pt idx="14467">
                        <c:v>4.085671296299056</c:v>
                      </c:pt>
                      <c:pt idx="14468">
                        <c:v>4.085914351853221</c:v>
                      </c:pt>
                      <c:pt idx="14469">
                        <c:v>4.0861574074073861</c:v>
                      </c:pt>
                      <c:pt idx="14470">
                        <c:v>4.0864004629615511</c:v>
                      </c:pt>
                      <c:pt idx="14471">
                        <c:v>4.0866435185157162</c:v>
                      </c:pt>
                      <c:pt idx="14472">
                        <c:v>4.0868865740771572</c:v>
                      </c:pt>
                      <c:pt idx="14473">
                        <c:v>4.0871296296313222</c:v>
                      </c:pt>
                      <c:pt idx="14474">
                        <c:v>4.0873726851854872</c:v>
                      </c:pt>
                      <c:pt idx="14475">
                        <c:v>4.0876157407396523</c:v>
                      </c:pt>
                      <c:pt idx="14476">
                        <c:v>4.0878587962938173</c:v>
                      </c:pt>
                      <c:pt idx="14477">
                        <c:v>4.0881018518479824</c:v>
                      </c:pt>
                      <c:pt idx="14478">
                        <c:v>4.0883449074094234</c:v>
                      </c:pt>
                      <c:pt idx="14479">
                        <c:v>4.0885879629635884</c:v>
                      </c:pt>
                      <c:pt idx="14480">
                        <c:v>4.0888310185177534</c:v>
                      </c:pt>
                      <c:pt idx="14481">
                        <c:v>4.0890740740719185</c:v>
                      </c:pt>
                      <c:pt idx="14482">
                        <c:v>4.0893171296260835</c:v>
                      </c:pt>
                      <c:pt idx="14483">
                        <c:v>4.0895601851875245</c:v>
                      </c:pt>
                      <c:pt idx="14484">
                        <c:v>4.0898032407416895</c:v>
                      </c:pt>
                      <c:pt idx="14485">
                        <c:v>4.0900462962958546</c:v>
                      </c:pt>
                      <c:pt idx="14486">
                        <c:v>4.0902893518500196</c:v>
                      </c:pt>
                      <c:pt idx="14487">
                        <c:v>4.0905324074041847</c:v>
                      </c:pt>
                      <c:pt idx="14488">
                        <c:v>4.0907754629656257</c:v>
                      </c:pt>
                      <c:pt idx="14489">
                        <c:v>4.0910185185197907</c:v>
                      </c:pt>
                      <c:pt idx="14490">
                        <c:v>4.0912615740739557</c:v>
                      </c:pt>
                      <c:pt idx="14491">
                        <c:v>4.0915046296281208</c:v>
                      </c:pt>
                      <c:pt idx="14492">
                        <c:v>4.0917476851822858</c:v>
                      </c:pt>
                      <c:pt idx="14493">
                        <c:v>4.0919907407437268</c:v>
                      </c:pt>
                      <c:pt idx="14494">
                        <c:v>4.0922337962978919</c:v>
                      </c:pt>
                      <c:pt idx="14495">
                        <c:v>4.0924768518520569</c:v>
                      </c:pt>
                      <c:pt idx="14496">
                        <c:v>4.0927199074062219</c:v>
                      </c:pt>
                      <c:pt idx="14497">
                        <c:v>4.092962962960387</c:v>
                      </c:pt>
                      <c:pt idx="14498">
                        <c:v>4.093206018514552</c:v>
                      </c:pt>
                      <c:pt idx="14499">
                        <c:v>4.093449074075993</c:v>
                      </c:pt>
                      <c:pt idx="14500">
                        <c:v>4.093692129630158</c:v>
                      </c:pt>
                      <c:pt idx="14501">
                        <c:v>4.0939467592611027</c:v>
                      </c:pt>
                      <c:pt idx="14502">
                        <c:v>4.0941898148152678</c:v>
                      </c:pt>
                      <c:pt idx="14503">
                        <c:v>4.0944328703694328</c:v>
                      </c:pt>
                      <c:pt idx="14504">
                        <c:v>4.0946759259235979</c:v>
                      </c:pt>
                      <c:pt idx="14505">
                        <c:v>4.0949189814777629</c:v>
                      </c:pt>
                      <c:pt idx="14506">
                        <c:v>4.0951620370392039</c:v>
                      </c:pt>
                      <c:pt idx="14507">
                        <c:v>4.0954050925933689</c:v>
                      </c:pt>
                      <c:pt idx="14508">
                        <c:v>4.095648148147534</c:v>
                      </c:pt>
                      <c:pt idx="14509">
                        <c:v>4.095891203701699</c:v>
                      </c:pt>
                      <c:pt idx="14510">
                        <c:v>4.0961342592558641</c:v>
                      </c:pt>
                      <c:pt idx="14511">
                        <c:v>4.096377314817305</c:v>
                      </c:pt>
                      <c:pt idx="14512">
                        <c:v>4.0966203703714701</c:v>
                      </c:pt>
                      <c:pt idx="14513">
                        <c:v>4.0968634259256351</c:v>
                      </c:pt>
                      <c:pt idx="14514">
                        <c:v>4.0971064814798002</c:v>
                      </c:pt>
                      <c:pt idx="14515">
                        <c:v>4.0973495370339652</c:v>
                      </c:pt>
                      <c:pt idx="14516">
                        <c:v>4.0975925925954062</c:v>
                      </c:pt>
                      <c:pt idx="14517">
                        <c:v>4.0978356481495712</c:v>
                      </c:pt>
                      <c:pt idx="14518">
                        <c:v>4.0980787037037363</c:v>
                      </c:pt>
                      <c:pt idx="14519">
                        <c:v>4.0983217592579013</c:v>
                      </c:pt>
                      <c:pt idx="14520">
                        <c:v>4.0985648148120664</c:v>
                      </c:pt>
                      <c:pt idx="14521">
                        <c:v>4.0988078703735074</c:v>
                      </c:pt>
                      <c:pt idx="14522">
                        <c:v>4.0990509259276724</c:v>
                      </c:pt>
                      <c:pt idx="14523">
                        <c:v>4.0992939814818374</c:v>
                      </c:pt>
                      <c:pt idx="14524">
                        <c:v>4.0995370370360025</c:v>
                      </c:pt>
                      <c:pt idx="14525">
                        <c:v>4.0997800925901675</c:v>
                      </c:pt>
                      <c:pt idx="14526">
                        <c:v>4.1000231481443326</c:v>
                      </c:pt>
                      <c:pt idx="14527">
                        <c:v>4.1002662037057735</c:v>
                      </c:pt>
                      <c:pt idx="14528">
                        <c:v>4.1005092592599386</c:v>
                      </c:pt>
                      <c:pt idx="14529">
                        <c:v>4.1007523148141036</c:v>
                      </c:pt>
                      <c:pt idx="14530">
                        <c:v>4.1009953703682687</c:v>
                      </c:pt>
                      <c:pt idx="14531">
                        <c:v>4.1012384259224337</c:v>
                      </c:pt>
                      <c:pt idx="14532">
                        <c:v>4.1014814814838747</c:v>
                      </c:pt>
                      <c:pt idx="14533">
                        <c:v>4.1017245370380397</c:v>
                      </c:pt>
                      <c:pt idx="14534">
                        <c:v>4.1019675925922048</c:v>
                      </c:pt>
                      <c:pt idx="14535">
                        <c:v>4.1022106481463698</c:v>
                      </c:pt>
                      <c:pt idx="14536">
                        <c:v>4.1024537037005349</c:v>
                      </c:pt>
                      <c:pt idx="14537">
                        <c:v>4.1026967592619759</c:v>
                      </c:pt>
                      <c:pt idx="14538">
                        <c:v>4.1029398148161409</c:v>
                      </c:pt>
                      <c:pt idx="14539">
                        <c:v>4.1031828703703059</c:v>
                      </c:pt>
                      <c:pt idx="14540">
                        <c:v>4.103425925924471</c:v>
                      </c:pt>
                      <c:pt idx="14541">
                        <c:v>4.103668981478636</c:v>
                      </c:pt>
                      <c:pt idx="14542">
                        <c:v>4.103912037040077</c:v>
                      </c:pt>
                      <c:pt idx="14543">
                        <c:v>4.104155092594242</c:v>
                      </c:pt>
                      <c:pt idx="14544">
                        <c:v>4.1043981481484071</c:v>
                      </c:pt>
                      <c:pt idx="14545">
                        <c:v>4.1046412037025721</c:v>
                      </c:pt>
                      <c:pt idx="14546">
                        <c:v>4.1048842592567372</c:v>
                      </c:pt>
                      <c:pt idx="14547">
                        <c:v>4.1051273148109022</c:v>
                      </c:pt>
                      <c:pt idx="14548">
                        <c:v>4.1053703703723432</c:v>
                      </c:pt>
                      <c:pt idx="14549">
                        <c:v>4.1056134259265082</c:v>
                      </c:pt>
                      <c:pt idx="14550">
                        <c:v>4.1058680555574529</c:v>
                      </c:pt>
                      <c:pt idx="14551">
                        <c:v>4.106111111111618</c:v>
                      </c:pt>
                      <c:pt idx="14552">
                        <c:v>4.106354166665783</c:v>
                      </c:pt>
                      <c:pt idx="14553">
                        <c:v>4.1065972222199481</c:v>
                      </c:pt>
                      <c:pt idx="14554">
                        <c:v>4.1068402777741131</c:v>
                      </c:pt>
                      <c:pt idx="14555">
                        <c:v>4.1070833333355541</c:v>
                      </c:pt>
                      <c:pt idx="14556">
                        <c:v>4.1073263888897191</c:v>
                      </c:pt>
                      <c:pt idx="14557">
                        <c:v>4.1075694444438842</c:v>
                      </c:pt>
                      <c:pt idx="14558">
                        <c:v>4.1078124999980492</c:v>
                      </c:pt>
                      <c:pt idx="14559">
                        <c:v>4.1080555555522142</c:v>
                      </c:pt>
                      <c:pt idx="14560">
                        <c:v>4.1082986111136552</c:v>
                      </c:pt>
                      <c:pt idx="14561">
                        <c:v>4.1085416666678203</c:v>
                      </c:pt>
                      <c:pt idx="14562">
                        <c:v>4.1087847222219853</c:v>
                      </c:pt>
                      <c:pt idx="14563">
                        <c:v>4.1090277777761504</c:v>
                      </c:pt>
                      <c:pt idx="14564">
                        <c:v>4.1092708333303154</c:v>
                      </c:pt>
                      <c:pt idx="14565">
                        <c:v>4.1095138888917564</c:v>
                      </c:pt>
                      <c:pt idx="14566">
                        <c:v>4.1097569444459214</c:v>
                      </c:pt>
                      <c:pt idx="14567">
                        <c:v>4.1100000000000865</c:v>
                      </c:pt>
                      <c:pt idx="14568">
                        <c:v>4.1102430555542515</c:v>
                      </c:pt>
                      <c:pt idx="14569">
                        <c:v>4.1104861111084166</c:v>
                      </c:pt>
                      <c:pt idx="14570">
                        <c:v>4.1107291666625816</c:v>
                      </c:pt>
                      <c:pt idx="14571">
                        <c:v>4.1109722222240226</c:v>
                      </c:pt>
                      <c:pt idx="14572">
                        <c:v>4.1112152777781876</c:v>
                      </c:pt>
                      <c:pt idx="14573">
                        <c:v>4.1114583333323527</c:v>
                      </c:pt>
                      <c:pt idx="14574">
                        <c:v>4.1117013888865177</c:v>
                      </c:pt>
                      <c:pt idx="14575">
                        <c:v>4.1119444444406827</c:v>
                      </c:pt>
                      <c:pt idx="14576">
                        <c:v>4.1121875000021237</c:v>
                      </c:pt>
                      <c:pt idx="14577">
                        <c:v>4.1124305555562888</c:v>
                      </c:pt>
                      <c:pt idx="14578">
                        <c:v>4.1126736111104538</c:v>
                      </c:pt>
                      <c:pt idx="14579">
                        <c:v>4.1129166666646189</c:v>
                      </c:pt>
                      <c:pt idx="14580">
                        <c:v>4.1131597222187839</c:v>
                      </c:pt>
                      <c:pt idx="14581">
                        <c:v>4.1134027777802249</c:v>
                      </c:pt>
                      <c:pt idx="14582">
                        <c:v>4.1136458333343899</c:v>
                      </c:pt>
                      <c:pt idx="14583">
                        <c:v>4.113888888888555</c:v>
                      </c:pt>
                      <c:pt idx="14584">
                        <c:v>4.11413194444272</c:v>
                      </c:pt>
                      <c:pt idx="14585">
                        <c:v>4.1143749999968851</c:v>
                      </c:pt>
                      <c:pt idx="14586">
                        <c:v>4.114618055558326</c:v>
                      </c:pt>
                      <c:pt idx="14587">
                        <c:v>4.1148611111124911</c:v>
                      </c:pt>
                      <c:pt idx="14588">
                        <c:v>4.1151041666666561</c:v>
                      </c:pt>
                      <c:pt idx="14589">
                        <c:v>4.1153472222208212</c:v>
                      </c:pt>
                      <c:pt idx="14590">
                        <c:v>4.1155902777749862</c:v>
                      </c:pt>
                      <c:pt idx="14591">
                        <c:v>4.1158333333364272</c:v>
                      </c:pt>
                      <c:pt idx="14592">
                        <c:v>4.1160763888905922</c:v>
                      </c:pt>
                      <c:pt idx="14593">
                        <c:v>4.1163194444447573</c:v>
                      </c:pt>
                      <c:pt idx="14594">
                        <c:v>4.1165624999989223</c:v>
                      </c:pt>
                      <c:pt idx="14595">
                        <c:v>4.1168055555530874</c:v>
                      </c:pt>
                      <c:pt idx="14596">
                        <c:v>4.1170486111072524</c:v>
                      </c:pt>
                      <c:pt idx="14597">
                        <c:v>4.1172916666686934</c:v>
                      </c:pt>
                      <c:pt idx="14598">
                        <c:v>4.1175462962923621</c:v>
                      </c:pt>
                      <c:pt idx="14599">
                        <c:v>4.1177893518538031</c:v>
                      </c:pt>
                      <c:pt idx="14600">
                        <c:v>4.1180324074079682</c:v>
                      </c:pt>
                      <c:pt idx="14601">
                        <c:v>4.1182754629621332</c:v>
                      </c:pt>
                      <c:pt idx="14602">
                        <c:v>4.1185185185162982</c:v>
                      </c:pt>
                      <c:pt idx="14603">
                        <c:v>4.1187615740704633</c:v>
                      </c:pt>
                      <c:pt idx="14604">
                        <c:v>4.1190046296319043</c:v>
                      </c:pt>
                      <c:pt idx="14605">
                        <c:v>4.1192476851860693</c:v>
                      </c:pt>
                      <c:pt idx="14606">
                        <c:v>4.1194907407402344</c:v>
                      </c:pt>
                      <c:pt idx="14607">
                        <c:v>4.1197337962943994</c:v>
                      </c:pt>
                      <c:pt idx="14608">
                        <c:v>4.1199768518485644</c:v>
                      </c:pt>
                      <c:pt idx="14609">
                        <c:v>4.1202199074100054</c:v>
                      </c:pt>
                      <c:pt idx="14610">
                        <c:v>4.1204629629641705</c:v>
                      </c:pt>
                      <c:pt idx="14611">
                        <c:v>4.1207060185183355</c:v>
                      </c:pt>
                      <c:pt idx="14612">
                        <c:v>4.1209490740725006</c:v>
                      </c:pt>
                      <c:pt idx="14613">
                        <c:v>4.1211921296266656</c:v>
                      </c:pt>
                      <c:pt idx="14614">
                        <c:v>4.1214351851881066</c:v>
                      </c:pt>
                      <c:pt idx="14615">
                        <c:v>4.1216782407422716</c:v>
                      </c:pt>
                      <c:pt idx="14616">
                        <c:v>4.1219212962964367</c:v>
                      </c:pt>
                      <c:pt idx="14617">
                        <c:v>4.1221643518506017</c:v>
                      </c:pt>
                      <c:pt idx="14618">
                        <c:v>4.1224074074047667</c:v>
                      </c:pt>
                      <c:pt idx="14619">
                        <c:v>4.1226504629589318</c:v>
                      </c:pt>
                      <c:pt idx="14620">
                        <c:v>4.1228935185203728</c:v>
                      </c:pt>
                      <c:pt idx="14621">
                        <c:v>4.1231365740745378</c:v>
                      </c:pt>
                      <c:pt idx="14622">
                        <c:v>4.1233796296287029</c:v>
                      </c:pt>
                      <c:pt idx="14623">
                        <c:v>4.1236226851828679</c:v>
                      </c:pt>
                      <c:pt idx="14624">
                        <c:v>4.1238657407370329</c:v>
                      </c:pt>
                      <c:pt idx="14625">
                        <c:v>4.1241087962984739</c:v>
                      </c:pt>
                      <c:pt idx="14626">
                        <c:v>4.124351851852639</c:v>
                      </c:pt>
                      <c:pt idx="14627">
                        <c:v>4.124594907406804</c:v>
                      </c:pt>
                      <c:pt idx="14628">
                        <c:v>4.1248379629609691</c:v>
                      </c:pt>
                      <c:pt idx="14629">
                        <c:v>4.1250810185151341</c:v>
                      </c:pt>
                      <c:pt idx="14630">
                        <c:v>4.1253240740765751</c:v>
                      </c:pt>
                      <c:pt idx="14631">
                        <c:v>4.1255671296307401</c:v>
                      </c:pt>
                      <c:pt idx="14632">
                        <c:v>4.1258101851849052</c:v>
                      </c:pt>
                      <c:pt idx="14633">
                        <c:v>4.1260532407390702</c:v>
                      </c:pt>
                      <c:pt idx="14634">
                        <c:v>4.1262962962932352</c:v>
                      </c:pt>
                      <c:pt idx="14635">
                        <c:v>4.1265393518546762</c:v>
                      </c:pt>
                      <c:pt idx="14636">
                        <c:v>4.1267824074088413</c:v>
                      </c:pt>
                      <c:pt idx="14637">
                        <c:v>4.1270254629630063</c:v>
                      </c:pt>
                      <c:pt idx="14638">
                        <c:v>4.1272685185171714</c:v>
                      </c:pt>
                      <c:pt idx="14639">
                        <c:v>4.1275115740713364</c:v>
                      </c:pt>
                      <c:pt idx="14640">
                        <c:v>4.1277546296255014</c:v>
                      </c:pt>
                      <c:pt idx="14641">
                        <c:v>4.1279976851869424</c:v>
                      </c:pt>
                      <c:pt idx="14642">
                        <c:v>4.1282407407411075</c:v>
                      </c:pt>
                      <c:pt idx="14643">
                        <c:v>4.1284837962952725</c:v>
                      </c:pt>
                      <c:pt idx="14644">
                        <c:v>4.1287268518494376</c:v>
                      </c:pt>
                      <c:pt idx="14645">
                        <c:v>4.1289699074036026</c:v>
                      </c:pt>
                      <c:pt idx="14646">
                        <c:v>4.1292245370345473</c:v>
                      </c:pt>
                      <c:pt idx="14647">
                        <c:v>4.1294675925887123</c:v>
                      </c:pt>
                      <c:pt idx="14648">
                        <c:v>4.1297106481501533</c:v>
                      </c:pt>
                      <c:pt idx="14649">
                        <c:v>4.1299537037043184</c:v>
                      </c:pt>
                      <c:pt idx="14650">
                        <c:v>4.1301967592584834</c:v>
                      </c:pt>
                      <c:pt idx="14651">
                        <c:v>4.1304398148126484</c:v>
                      </c:pt>
                      <c:pt idx="14652">
                        <c:v>4.1306828703668135</c:v>
                      </c:pt>
                      <c:pt idx="14653">
                        <c:v>4.1309259259282545</c:v>
                      </c:pt>
                      <c:pt idx="14654">
                        <c:v>4.1311689814824195</c:v>
                      </c:pt>
                      <c:pt idx="14655">
                        <c:v>4.1314120370365846</c:v>
                      </c:pt>
                      <c:pt idx="14656">
                        <c:v>4.1316550925907496</c:v>
                      </c:pt>
                      <c:pt idx="14657">
                        <c:v>4.1318981481449146</c:v>
                      </c:pt>
                      <c:pt idx="14658">
                        <c:v>4.1321412037063556</c:v>
                      </c:pt>
                      <c:pt idx="14659">
                        <c:v>4.1323842592605207</c:v>
                      </c:pt>
                      <c:pt idx="14660">
                        <c:v>4.1326273148146857</c:v>
                      </c:pt>
                      <c:pt idx="14661">
                        <c:v>4.1328703703688507</c:v>
                      </c:pt>
                      <c:pt idx="14662">
                        <c:v>4.1331134259230158</c:v>
                      </c:pt>
                      <c:pt idx="14663">
                        <c:v>4.1333564814844568</c:v>
                      </c:pt>
                      <c:pt idx="14664">
                        <c:v>4.1335995370386218</c:v>
                      </c:pt>
                      <c:pt idx="14665">
                        <c:v>4.1338425925927869</c:v>
                      </c:pt>
                      <c:pt idx="14666">
                        <c:v>4.1340856481469519</c:v>
                      </c:pt>
                      <c:pt idx="14667">
                        <c:v>4.1343287037011169</c:v>
                      </c:pt>
                      <c:pt idx="14668">
                        <c:v>4.134571759255282</c:v>
                      </c:pt>
                      <c:pt idx="14669">
                        <c:v>4.134814814816723</c:v>
                      </c:pt>
                      <c:pt idx="14670">
                        <c:v>4.135057870370888</c:v>
                      </c:pt>
                      <c:pt idx="14671">
                        <c:v>4.1353009259250531</c:v>
                      </c:pt>
                      <c:pt idx="14672">
                        <c:v>4.1355439814792181</c:v>
                      </c:pt>
                      <c:pt idx="14673">
                        <c:v>4.1357870370333831</c:v>
                      </c:pt>
                      <c:pt idx="14674">
                        <c:v>4.1360300925948241</c:v>
                      </c:pt>
                      <c:pt idx="14675">
                        <c:v>4.1362731481489892</c:v>
                      </c:pt>
                      <c:pt idx="14676">
                        <c:v>4.1365162037031542</c:v>
                      </c:pt>
                      <c:pt idx="14677">
                        <c:v>4.1367592592573192</c:v>
                      </c:pt>
                      <c:pt idx="14678">
                        <c:v>4.1370023148114843</c:v>
                      </c:pt>
                      <c:pt idx="14679">
                        <c:v>4.1372453703729253</c:v>
                      </c:pt>
                      <c:pt idx="14680">
                        <c:v>4.1374884259270903</c:v>
                      </c:pt>
                      <c:pt idx="14681">
                        <c:v>4.1377314814812554</c:v>
                      </c:pt>
                      <c:pt idx="14682">
                        <c:v>4.1379745370354204</c:v>
                      </c:pt>
                      <c:pt idx="14683">
                        <c:v>4.1382175925895854</c:v>
                      </c:pt>
                      <c:pt idx="14684">
                        <c:v>4.1384606481510264</c:v>
                      </c:pt>
                      <c:pt idx="14685">
                        <c:v>4.1387037037051915</c:v>
                      </c:pt>
                      <c:pt idx="14686">
                        <c:v>4.1389467592593565</c:v>
                      </c:pt>
                      <c:pt idx="14687">
                        <c:v>4.1391898148135216</c:v>
                      </c:pt>
                      <c:pt idx="14688">
                        <c:v>4.1394328703676866</c:v>
                      </c:pt>
                      <c:pt idx="14689">
                        <c:v>4.1396759259218516</c:v>
                      </c:pt>
                      <c:pt idx="14690">
                        <c:v>4.1399189814832926</c:v>
                      </c:pt>
                      <c:pt idx="14691">
                        <c:v>4.1401620370374577</c:v>
                      </c:pt>
                      <c:pt idx="14692">
                        <c:v>4.1404050925916227</c:v>
                      </c:pt>
                      <c:pt idx="14693">
                        <c:v>4.1406481481457877</c:v>
                      </c:pt>
                      <c:pt idx="14694">
                        <c:v>4.1408912036999528</c:v>
                      </c:pt>
                      <c:pt idx="14695">
                        <c:v>4.1411458333308975</c:v>
                      </c:pt>
                      <c:pt idx="14696">
                        <c:v>4.1413888888850625</c:v>
                      </c:pt>
                      <c:pt idx="14697">
                        <c:v>4.1416319444465035</c:v>
                      </c:pt>
                      <c:pt idx="14698">
                        <c:v>4.1418750000006685</c:v>
                      </c:pt>
                      <c:pt idx="14699">
                        <c:v>4.1421180555548336</c:v>
                      </c:pt>
                      <c:pt idx="14700">
                        <c:v>4.1423611111089986</c:v>
                      </c:pt>
                      <c:pt idx="14701">
                        <c:v>4.1426041666631637</c:v>
                      </c:pt>
                      <c:pt idx="14702">
                        <c:v>4.1428472222246047</c:v>
                      </c:pt>
                      <c:pt idx="14703">
                        <c:v>4.1430902777787697</c:v>
                      </c:pt>
                      <c:pt idx="14704">
                        <c:v>4.1433333333329347</c:v>
                      </c:pt>
                      <c:pt idx="14705">
                        <c:v>4.1435763888870998</c:v>
                      </c:pt>
                      <c:pt idx="14706">
                        <c:v>4.1438194444412648</c:v>
                      </c:pt>
                      <c:pt idx="14707">
                        <c:v>4.1440625000027058</c:v>
                      </c:pt>
                      <c:pt idx="14708">
                        <c:v>4.1443055555568709</c:v>
                      </c:pt>
                      <c:pt idx="14709">
                        <c:v>4.1445486111110359</c:v>
                      </c:pt>
                      <c:pt idx="14710">
                        <c:v>4.1447916666652009</c:v>
                      </c:pt>
                      <c:pt idx="14711">
                        <c:v>4.145034722219366</c:v>
                      </c:pt>
                      <c:pt idx="14712">
                        <c:v>4.145277777780807</c:v>
                      </c:pt>
                      <c:pt idx="14713">
                        <c:v>4.145520833334972</c:v>
                      </c:pt>
                      <c:pt idx="14714">
                        <c:v>4.145763888889137</c:v>
                      </c:pt>
                      <c:pt idx="14715">
                        <c:v>4.1460069444433021</c:v>
                      </c:pt>
                      <c:pt idx="14716">
                        <c:v>4.1462499999974671</c:v>
                      </c:pt>
                      <c:pt idx="14717">
                        <c:v>4.1464930555516322</c:v>
                      </c:pt>
                      <c:pt idx="14718">
                        <c:v>4.1467361111130732</c:v>
                      </c:pt>
                      <c:pt idx="14719">
                        <c:v>4.1469791666672382</c:v>
                      </c:pt>
                      <c:pt idx="14720">
                        <c:v>4.1472222222214032</c:v>
                      </c:pt>
                      <c:pt idx="14721">
                        <c:v>4.1474652777755683</c:v>
                      </c:pt>
                      <c:pt idx="14722">
                        <c:v>4.1477083333297333</c:v>
                      </c:pt>
                      <c:pt idx="14723">
                        <c:v>4.1479513888911743</c:v>
                      </c:pt>
                      <c:pt idx="14724">
                        <c:v>4.1481944444453394</c:v>
                      </c:pt>
                      <c:pt idx="14725">
                        <c:v>4.1484374999995044</c:v>
                      </c:pt>
                      <c:pt idx="14726">
                        <c:v>4.1486805555536694</c:v>
                      </c:pt>
                      <c:pt idx="14727">
                        <c:v>4.1489236111078345</c:v>
                      </c:pt>
                      <c:pt idx="14728">
                        <c:v>4.1491666666692755</c:v>
                      </c:pt>
                      <c:pt idx="14729">
                        <c:v>4.1494097222234405</c:v>
                      </c:pt>
                      <c:pt idx="14730">
                        <c:v>4.1496527777776056</c:v>
                      </c:pt>
                      <c:pt idx="14731">
                        <c:v>4.1498958333317706</c:v>
                      </c:pt>
                      <c:pt idx="14732">
                        <c:v>4.1501388888859356</c:v>
                      </c:pt>
                      <c:pt idx="14733">
                        <c:v>4.1503819444473766</c:v>
                      </c:pt>
                      <c:pt idx="14734">
                        <c:v>4.1506250000015417</c:v>
                      </c:pt>
                      <c:pt idx="14735">
                        <c:v>4.1508680555557067</c:v>
                      </c:pt>
                      <c:pt idx="14736">
                        <c:v>4.1511111111098717</c:v>
                      </c:pt>
                      <c:pt idx="14737">
                        <c:v>4.1513541666640368</c:v>
                      </c:pt>
                      <c:pt idx="14738">
                        <c:v>4.1515972222182018</c:v>
                      </c:pt>
                      <c:pt idx="14739">
                        <c:v>4.1518402777796428</c:v>
                      </c:pt>
                      <c:pt idx="14740">
                        <c:v>4.1520833333338079</c:v>
                      </c:pt>
                      <c:pt idx="14741">
                        <c:v>4.1523263888879729</c:v>
                      </c:pt>
                      <c:pt idx="14742">
                        <c:v>4.1525694444421379</c:v>
                      </c:pt>
                      <c:pt idx="14743">
                        <c:v>4.1528240740730826</c:v>
                      </c:pt>
                      <c:pt idx="14744">
                        <c:v>4.1530671296272477</c:v>
                      </c:pt>
                      <c:pt idx="14745">
                        <c:v>4.1533101851814127</c:v>
                      </c:pt>
                      <c:pt idx="14746">
                        <c:v>4.1535532407428537</c:v>
                      </c:pt>
                      <c:pt idx="14747">
                        <c:v>4.1537962962970187</c:v>
                      </c:pt>
                      <c:pt idx="14748">
                        <c:v>4.1540393518511838</c:v>
                      </c:pt>
                      <c:pt idx="14749">
                        <c:v>4.1542824074053488</c:v>
                      </c:pt>
                      <c:pt idx="14750">
                        <c:v>4.1545254629595139</c:v>
                      </c:pt>
                      <c:pt idx="14751">
                        <c:v>4.1547685185209549</c:v>
                      </c:pt>
                      <c:pt idx="14752">
                        <c:v>4.1550115740751199</c:v>
                      </c:pt>
                      <c:pt idx="14753">
                        <c:v>4.1552546296292849</c:v>
                      </c:pt>
                      <c:pt idx="14754">
                        <c:v>4.15549768518345</c:v>
                      </c:pt>
                      <c:pt idx="14755">
                        <c:v>4.155740740737615</c:v>
                      </c:pt>
                      <c:pt idx="14756">
                        <c:v>4.155983796299056</c:v>
                      </c:pt>
                      <c:pt idx="14757">
                        <c:v>4.156226851853221</c:v>
                      </c:pt>
                      <c:pt idx="14758">
                        <c:v>4.1564699074073861</c:v>
                      </c:pt>
                      <c:pt idx="14759">
                        <c:v>4.1567129629615511</c:v>
                      </c:pt>
                      <c:pt idx="14760">
                        <c:v>4.1569560185157162</c:v>
                      </c:pt>
                      <c:pt idx="14761">
                        <c:v>4.1571990740771572</c:v>
                      </c:pt>
                      <c:pt idx="14762">
                        <c:v>4.1574421296313222</c:v>
                      </c:pt>
                      <c:pt idx="14763">
                        <c:v>4.1576851851854872</c:v>
                      </c:pt>
                      <c:pt idx="14764">
                        <c:v>4.1579282407396523</c:v>
                      </c:pt>
                      <c:pt idx="14765">
                        <c:v>4.1581712962938173</c:v>
                      </c:pt>
                      <c:pt idx="14766">
                        <c:v>4.1584143518479824</c:v>
                      </c:pt>
                      <c:pt idx="14767">
                        <c:v>4.1586574074094234</c:v>
                      </c:pt>
                      <c:pt idx="14768">
                        <c:v>4.1589004629635884</c:v>
                      </c:pt>
                      <c:pt idx="14769">
                        <c:v>4.1591435185177534</c:v>
                      </c:pt>
                      <c:pt idx="14770">
                        <c:v>4.1593865740719185</c:v>
                      </c:pt>
                      <c:pt idx="14771">
                        <c:v>4.1596296296260835</c:v>
                      </c:pt>
                      <c:pt idx="14772">
                        <c:v>4.1598726851875245</c:v>
                      </c:pt>
                      <c:pt idx="14773">
                        <c:v>4.1601157407416895</c:v>
                      </c:pt>
                      <c:pt idx="14774">
                        <c:v>4.1603587962958546</c:v>
                      </c:pt>
                      <c:pt idx="14775">
                        <c:v>4.1606018518500196</c:v>
                      </c:pt>
                      <c:pt idx="14776">
                        <c:v>4.1608449074041847</c:v>
                      </c:pt>
                      <c:pt idx="14777">
                        <c:v>4.1610879629656257</c:v>
                      </c:pt>
                      <c:pt idx="14778">
                        <c:v>4.1613310185197907</c:v>
                      </c:pt>
                      <c:pt idx="14779">
                        <c:v>4.1615740740739557</c:v>
                      </c:pt>
                      <c:pt idx="14780">
                        <c:v>4.1618171296281208</c:v>
                      </c:pt>
                      <c:pt idx="14781">
                        <c:v>4.1620601851822858</c:v>
                      </c:pt>
                      <c:pt idx="14782">
                        <c:v>4.1623032407437268</c:v>
                      </c:pt>
                      <c:pt idx="14783">
                        <c:v>4.1625462962978919</c:v>
                      </c:pt>
                      <c:pt idx="14784">
                        <c:v>4.1627893518520569</c:v>
                      </c:pt>
                      <c:pt idx="14785">
                        <c:v>4.1630324074062219</c:v>
                      </c:pt>
                      <c:pt idx="14786">
                        <c:v>4.163275462960387</c:v>
                      </c:pt>
                      <c:pt idx="14787">
                        <c:v>4.163518518514552</c:v>
                      </c:pt>
                      <c:pt idx="14788">
                        <c:v>4.163761574075993</c:v>
                      </c:pt>
                      <c:pt idx="14789">
                        <c:v>4.164004629630158</c:v>
                      </c:pt>
                      <c:pt idx="14790">
                        <c:v>4.1642476851843231</c:v>
                      </c:pt>
                      <c:pt idx="14791">
                        <c:v>4.1644907407384881</c:v>
                      </c:pt>
                      <c:pt idx="14792">
                        <c:v>4.1647453703694328</c:v>
                      </c:pt>
                      <c:pt idx="14793">
                        <c:v>4.1649884259235979</c:v>
                      </c:pt>
                      <c:pt idx="14794">
                        <c:v>4.1652314814777629</c:v>
                      </c:pt>
                      <c:pt idx="14795">
                        <c:v>4.1654745370392039</c:v>
                      </c:pt>
                      <c:pt idx="14796">
                        <c:v>4.1657175925933689</c:v>
                      </c:pt>
                      <c:pt idx="14797">
                        <c:v>4.165960648147534</c:v>
                      </c:pt>
                      <c:pt idx="14798">
                        <c:v>4.166203703701699</c:v>
                      </c:pt>
                      <c:pt idx="14799">
                        <c:v>4.1664467592558641</c:v>
                      </c:pt>
                      <c:pt idx="14800">
                        <c:v>4.166689814817305</c:v>
                      </c:pt>
                      <c:pt idx="14801">
                        <c:v>4.1669328703714701</c:v>
                      </c:pt>
                      <c:pt idx="14802">
                        <c:v>4.1671759259256351</c:v>
                      </c:pt>
                      <c:pt idx="14803">
                        <c:v>4.1674189814798002</c:v>
                      </c:pt>
                      <c:pt idx="14804">
                        <c:v>4.1676620370339652</c:v>
                      </c:pt>
                      <c:pt idx="14805">
                        <c:v>4.1679050925954062</c:v>
                      </c:pt>
                      <c:pt idx="14806">
                        <c:v>4.1681481481495712</c:v>
                      </c:pt>
                      <c:pt idx="14807">
                        <c:v>4.1683912037037363</c:v>
                      </c:pt>
                      <c:pt idx="14808">
                        <c:v>4.1686342592579013</c:v>
                      </c:pt>
                      <c:pt idx="14809">
                        <c:v>4.1688773148120664</c:v>
                      </c:pt>
                      <c:pt idx="14810">
                        <c:v>4.1691203703735074</c:v>
                      </c:pt>
                      <c:pt idx="14811">
                        <c:v>4.1693634259276724</c:v>
                      </c:pt>
                      <c:pt idx="14812">
                        <c:v>4.1696064814818374</c:v>
                      </c:pt>
                      <c:pt idx="14813">
                        <c:v>4.1698495370360025</c:v>
                      </c:pt>
                      <c:pt idx="14814">
                        <c:v>4.1700925925901675</c:v>
                      </c:pt>
                      <c:pt idx="14815">
                        <c:v>4.1703356481443326</c:v>
                      </c:pt>
                      <c:pt idx="14816">
                        <c:v>4.1705787037057735</c:v>
                      </c:pt>
                      <c:pt idx="14817">
                        <c:v>4.1708217592599386</c:v>
                      </c:pt>
                      <c:pt idx="14818">
                        <c:v>4.1710648148141036</c:v>
                      </c:pt>
                      <c:pt idx="14819">
                        <c:v>4.1713078703682687</c:v>
                      </c:pt>
                      <c:pt idx="14820">
                        <c:v>4.1715509259224337</c:v>
                      </c:pt>
                      <c:pt idx="14821">
                        <c:v>4.1717939814838747</c:v>
                      </c:pt>
                      <c:pt idx="14822">
                        <c:v>4.1720370370380397</c:v>
                      </c:pt>
                      <c:pt idx="14823">
                        <c:v>4.1722800925922048</c:v>
                      </c:pt>
                      <c:pt idx="14824">
                        <c:v>4.1725231481463698</c:v>
                      </c:pt>
                      <c:pt idx="14825">
                        <c:v>4.1727662037005349</c:v>
                      </c:pt>
                      <c:pt idx="14826">
                        <c:v>4.1730092592619759</c:v>
                      </c:pt>
                      <c:pt idx="14827">
                        <c:v>4.1732523148161409</c:v>
                      </c:pt>
                      <c:pt idx="14828">
                        <c:v>4.1734953703703059</c:v>
                      </c:pt>
                      <c:pt idx="14829">
                        <c:v>4.173738425924471</c:v>
                      </c:pt>
                      <c:pt idx="14830">
                        <c:v>4.173981481478636</c:v>
                      </c:pt>
                      <c:pt idx="14831">
                        <c:v>4.174224537040077</c:v>
                      </c:pt>
                      <c:pt idx="14832">
                        <c:v>4.174467592594242</c:v>
                      </c:pt>
                      <c:pt idx="14833">
                        <c:v>4.1747106481484071</c:v>
                      </c:pt>
                      <c:pt idx="14834">
                        <c:v>4.1749537037025721</c:v>
                      </c:pt>
                      <c:pt idx="14835">
                        <c:v>4.1751967592567372</c:v>
                      </c:pt>
                      <c:pt idx="14836">
                        <c:v>4.1754398148109022</c:v>
                      </c:pt>
                      <c:pt idx="14837">
                        <c:v>4.1756828703723432</c:v>
                      </c:pt>
                      <c:pt idx="14838">
                        <c:v>4.1759259259265082</c:v>
                      </c:pt>
                      <c:pt idx="14839">
                        <c:v>4.1761689814806733</c:v>
                      </c:pt>
                      <c:pt idx="14840">
                        <c:v>4.176423611111618</c:v>
                      </c:pt>
                      <c:pt idx="14841">
                        <c:v>4.176666666665783</c:v>
                      </c:pt>
                      <c:pt idx="14842">
                        <c:v>4.1769097222199481</c:v>
                      </c:pt>
                      <c:pt idx="14843">
                        <c:v>4.1771527777741131</c:v>
                      </c:pt>
                      <c:pt idx="14844">
                        <c:v>4.1773958333355541</c:v>
                      </c:pt>
                      <c:pt idx="14845">
                        <c:v>4.1776388888897191</c:v>
                      </c:pt>
                      <c:pt idx="14846">
                        <c:v>4.1778819444438842</c:v>
                      </c:pt>
                      <c:pt idx="14847">
                        <c:v>4.1781249999980492</c:v>
                      </c:pt>
                      <c:pt idx="14848">
                        <c:v>4.1783680555522142</c:v>
                      </c:pt>
                      <c:pt idx="14849">
                        <c:v>4.1786111111136552</c:v>
                      </c:pt>
                      <c:pt idx="14850">
                        <c:v>4.1788541666678203</c:v>
                      </c:pt>
                      <c:pt idx="14851">
                        <c:v>4.1790972222219853</c:v>
                      </c:pt>
                      <c:pt idx="14852">
                        <c:v>4.1793402777761504</c:v>
                      </c:pt>
                      <c:pt idx="14853">
                        <c:v>4.1795833333303154</c:v>
                      </c:pt>
                      <c:pt idx="14854">
                        <c:v>4.1798263888917564</c:v>
                      </c:pt>
                      <c:pt idx="14855">
                        <c:v>4.1800694444459214</c:v>
                      </c:pt>
                      <c:pt idx="14856">
                        <c:v>4.1803125000000865</c:v>
                      </c:pt>
                      <c:pt idx="14857">
                        <c:v>4.1805555555542515</c:v>
                      </c:pt>
                      <c:pt idx="14858">
                        <c:v>4.1807986111084166</c:v>
                      </c:pt>
                      <c:pt idx="14859">
                        <c:v>4.1810416666625816</c:v>
                      </c:pt>
                      <c:pt idx="14860">
                        <c:v>4.1812847222240226</c:v>
                      </c:pt>
                      <c:pt idx="14861">
                        <c:v>4.1815277777781876</c:v>
                      </c:pt>
                      <c:pt idx="14862">
                        <c:v>4.1817708333323527</c:v>
                      </c:pt>
                      <c:pt idx="14863">
                        <c:v>4.1820138888865177</c:v>
                      </c:pt>
                      <c:pt idx="14864">
                        <c:v>4.1822569444406827</c:v>
                      </c:pt>
                      <c:pt idx="14865">
                        <c:v>4.1825000000021237</c:v>
                      </c:pt>
                      <c:pt idx="14866">
                        <c:v>4.1827430555562888</c:v>
                      </c:pt>
                      <c:pt idx="14867">
                        <c:v>4.1829861111104538</c:v>
                      </c:pt>
                      <c:pt idx="14868">
                        <c:v>4.1832291666646189</c:v>
                      </c:pt>
                      <c:pt idx="14869">
                        <c:v>4.1834722222187839</c:v>
                      </c:pt>
                      <c:pt idx="14870">
                        <c:v>4.1837152777802249</c:v>
                      </c:pt>
                      <c:pt idx="14871">
                        <c:v>4.1839583333343899</c:v>
                      </c:pt>
                      <c:pt idx="14872">
                        <c:v>4.184201388888555</c:v>
                      </c:pt>
                      <c:pt idx="14873">
                        <c:v>4.18444444444272</c:v>
                      </c:pt>
                      <c:pt idx="14874">
                        <c:v>4.1846874999968851</c:v>
                      </c:pt>
                      <c:pt idx="14875">
                        <c:v>4.184930555558326</c:v>
                      </c:pt>
                      <c:pt idx="14876">
                        <c:v>4.1851736111124911</c:v>
                      </c:pt>
                      <c:pt idx="14877">
                        <c:v>4.1854166666666561</c:v>
                      </c:pt>
                      <c:pt idx="14878">
                        <c:v>4.1856597222208212</c:v>
                      </c:pt>
                      <c:pt idx="14879">
                        <c:v>4.1859027777749862</c:v>
                      </c:pt>
                      <c:pt idx="14880">
                        <c:v>4.1861458333364272</c:v>
                      </c:pt>
                      <c:pt idx="14881">
                        <c:v>4.1863888888905922</c:v>
                      </c:pt>
                      <c:pt idx="14882">
                        <c:v>4.1866319444447573</c:v>
                      </c:pt>
                      <c:pt idx="14883">
                        <c:v>4.1868749999989223</c:v>
                      </c:pt>
                      <c:pt idx="14884">
                        <c:v>4.1871180555530874</c:v>
                      </c:pt>
                      <c:pt idx="14885">
                        <c:v>4.1873611111072524</c:v>
                      </c:pt>
                      <c:pt idx="14886">
                        <c:v>4.1876041666686934</c:v>
                      </c:pt>
                      <c:pt idx="14887">
                        <c:v>4.1878472222228584</c:v>
                      </c:pt>
                      <c:pt idx="14888">
                        <c:v>4.1881018518538031</c:v>
                      </c:pt>
                      <c:pt idx="14889">
                        <c:v>4.1883449074079682</c:v>
                      </c:pt>
                      <c:pt idx="14890">
                        <c:v>4.1885879629621332</c:v>
                      </c:pt>
                      <c:pt idx="14891">
                        <c:v>4.1888310185162982</c:v>
                      </c:pt>
                      <c:pt idx="14892">
                        <c:v>4.1890740740704633</c:v>
                      </c:pt>
                      <c:pt idx="14893">
                        <c:v>4.1893171296319043</c:v>
                      </c:pt>
                      <c:pt idx="14894">
                        <c:v>4.1895601851860693</c:v>
                      </c:pt>
                      <c:pt idx="14895">
                        <c:v>4.1898032407402344</c:v>
                      </c:pt>
                      <c:pt idx="14896">
                        <c:v>4.1900462962943994</c:v>
                      </c:pt>
                      <c:pt idx="14897">
                        <c:v>4.1902893518485644</c:v>
                      </c:pt>
                      <c:pt idx="14898">
                        <c:v>4.1905324074100054</c:v>
                      </c:pt>
                      <c:pt idx="14899">
                        <c:v>4.1907754629641705</c:v>
                      </c:pt>
                      <c:pt idx="14900">
                        <c:v>4.1910185185183355</c:v>
                      </c:pt>
                      <c:pt idx="14901">
                        <c:v>4.1912615740725006</c:v>
                      </c:pt>
                      <c:pt idx="14902">
                        <c:v>4.1915046296266656</c:v>
                      </c:pt>
                      <c:pt idx="14903">
                        <c:v>4.1917476851881066</c:v>
                      </c:pt>
                      <c:pt idx="14904">
                        <c:v>4.1919907407422716</c:v>
                      </c:pt>
                      <c:pt idx="14905">
                        <c:v>4.1922337962964367</c:v>
                      </c:pt>
                      <c:pt idx="14906">
                        <c:v>4.1924768518506017</c:v>
                      </c:pt>
                      <c:pt idx="14907">
                        <c:v>4.1927199074047667</c:v>
                      </c:pt>
                      <c:pt idx="14908">
                        <c:v>4.1929629629589318</c:v>
                      </c:pt>
                      <c:pt idx="14909">
                        <c:v>4.1932060185203728</c:v>
                      </c:pt>
                      <c:pt idx="14910">
                        <c:v>4.1934490740745378</c:v>
                      </c:pt>
                      <c:pt idx="14911">
                        <c:v>4.1936921296287029</c:v>
                      </c:pt>
                      <c:pt idx="14912">
                        <c:v>4.1939351851828679</c:v>
                      </c:pt>
                      <c:pt idx="14913">
                        <c:v>4.1941782407370329</c:v>
                      </c:pt>
                      <c:pt idx="14914">
                        <c:v>4.1944212962984739</c:v>
                      </c:pt>
                      <c:pt idx="14915">
                        <c:v>4.194664351852639</c:v>
                      </c:pt>
                      <c:pt idx="14916">
                        <c:v>4.194907407406804</c:v>
                      </c:pt>
                      <c:pt idx="14917">
                        <c:v>4.1951504629609691</c:v>
                      </c:pt>
                      <c:pt idx="14918">
                        <c:v>4.1953935185151341</c:v>
                      </c:pt>
                      <c:pt idx="14919">
                        <c:v>4.1956365740765751</c:v>
                      </c:pt>
                      <c:pt idx="14920">
                        <c:v>4.1958796296307401</c:v>
                      </c:pt>
                      <c:pt idx="14921">
                        <c:v>4.1961226851849052</c:v>
                      </c:pt>
                      <c:pt idx="14922">
                        <c:v>4.1963657407390702</c:v>
                      </c:pt>
                      <c:pt idx="14923">
                        <c:v>4.1966087962932352</c:v>
                      </c:pt>
                      <c:pt idx="14924">
                        <c:v>4.1968518518546762</c:v>
                      </c:pt>
                      <c:pt idx="14925">
                        <c:v>4.1970949074088413</c:v>
                      </c:pt>
                      <c:pt idx="14926">
                        <c:v>4.1973379629630063</c:v>
                      </c:pt>
                      <c:pt idx="14927">
                        <c:v>4.1975810185171714</c:v>
                      </c:pt>
                      <c:pt idx="14928">
                        <c:v>4.1978240740713364</c:v>
                      </c:pt>
                      <c:pt idx="14929">
                        <c:v>4.1980671296255014</c:v>
                      </c:pt>
                      <c:pt idx="14930">
                        <c:v>4.1983101851869424</c:v>
                      </c:pt>
                      <c:pt idx="14931">
                        <c:v>4.1985532407411075</c:v>
                      </c:pt>
                      <c:pt idx="14932">
                        <c:v>4.1987962962952725</c:v>
                      </c:pt>
                      <c:pt idx="14933">
                        <c:v>4.1990393518494376</c:v>
                      </c:pt>
                      <c:pt idx="14934">
                        <c:v>4.1992824074036026</c:v>
                      </c:pt>
                      <c:pt idx="14935">
                        <c:v>4.1995254629650436</c:v>
                      </c:pt>
                      <c:pt idx="14936">
                        <c:v>4.1997685185192086</c:v>
                      </c:pt>
                      <c:pt idx="14937">
                        <c:v>4.2000231481501533</c:v>
                      </c:pt>
                      <c:pt idx="14938">
                        <c:v>4.2002662037043184</c:v>
                      </c:pt>
                      <c:pt idx="14939">
                        <c:v>4.2005092592584834</c:v>
                      </c:pt>
                      <c:pt idx="14940">
                        <c:v>4.2007523148126484</c:v>
                      </c:pt>
                      <c:pt idx="14941">
                        <c:v>4.2009953703668135</c:v>
                      </c:pt>
                      <c:pt idx="14942">
                        <c:v>4.2012384259282545</c:v>
                      </c:pt>
                      <c:pt idx="14943">
                        <c:v>4.2014814814824195</c:v>
                      </c:pt>
                      <c:pt idx="14944">
                        <c:v>4.2017245370365846</c:v>
                      </c:pt>
                      <c:pt idx="14945">
                        <c:v>4.2019675925907496</c:v>
                      </c:pt>
                      <c:pt idx="14946">
                        <c:v>4.2022106481449146</c:v>
                      </c:pt>
                      <c:pt idx="14947">
                        <c:v>4.2024537037063556</c:v>
                      </c:pt>
                      <c:pt idx="14948">
                        <c:v>4.2026967592605207</c:v>
                      </c:pt>
                      <c:pt idx="14949">
                        <c:v>4.2029398148146857</c:v>
                      </c:pt>
                      <c:pt idx="14950">
                        <c:v>4.2031828703688507</c:v>
                      </c:pt>
                      <c:pt idx="14951">
                        <c:v>4.2034259259230158</c:v>
                      </c:pt>
                      <c:pt idx="14952">
                        <c:v>4.2036689814844568</c:v>
                      </c:pt>
                      <c:pt idx="14953">
                        <c:v>4.2039120370386218</c:v>
                      </c:pt>
                      <c:pt idx="14954">
                        <c:v>4.2041550925927869</c:v>
                      </c:pt>
                      <c:pt idx="14955">
                        <c:v>4.2043981481469519</c:v>
                      </c:pt>
                      <c:pt idx="14956">
                        <c:v>4.2046412037011169</c:v>
                      </c:pt>
                      <c:pt idx="14957">
                        <c:v>4.204884259255282</c:v>
                      </c:pt>
                      <c:pt idx="14958">
                        <c:v>4.205127314816723</c:v>
                      </c:pt>
                      <c:pt idx="14959">
                        <c:v>4.205370370370888</c:v>
                      </c:pt>
                      <c:pt idx="14960">
                        <c:v>4.2056134259250531</c:v>
                      </c:pt>
                      <c:pt idx="14961">
                        <c:v>4.2058564814792181</c:v>
                      </c:pt>
                      <c:pt idx="14962">
                        <c:v>4.2060995370333831</c:v>
                      </c:pt>
                      <c:pt idx="14963">
                        <c:v>4.2063425925948241</c:v>
                      </c:pt>
                      <c:pt idx="14964">
                        <c:v>4.2065856481489892</c:v>
                      </c:pt>
                      <c:pt idx="14965">
                        <c:v>4.2068287037031542</c:v>
                      </c:pt>
                      <c:pt idx="14966">
                        <c:v>4.2070717592573192</c:v>
                      </c:pt>
                      <c:pt idx="14967">
                        <c:v>4.2073148148114843</c:v>
                      </c:pt>
                      <c:pt idx="14968">
                        <c:v>4.2075578703729253</c:v>
                      </c:pt>
                      <c:pt idx="14969">
                        <c:v>4.2078009259270903</c:v>
                      </c:pt>
                      <c:pt idx="14970">
                        <c:v>4.2080439814812554</c:v>
                      </c:pt>
                      <c:pt idx="14971">
                        <c:v>4.2082870370354204</c:v>
                      </c:pt>
                      <c:pt idx="14972">
                        <c:v>4.2085300925895854</c:v>
                      </c:pt>
                      <c:pt idx="14973">
                        <c:v>4.2087731481510264</c:v>
                      </c:pt>
                      <c:pt idx="14974">
                        <c:v>4.2090162037051915</c:v>
                      </c:pt>
                      <c:pt idx="14975">
                        <c:v>4.2092592592593565</c:v>
                      </c:pt>
                      <c:pt idx="14976">
                        <c:v>4.2095023148135216</c:v>
                      </c:pt>
                      <c:pt idx="14977">
                        <c:v>4.2097453703676866</c:v>
                      </c:pt>
                      <c:pt idx="14978">
                        <c:v>4.2099884259218516</c:v>
                      </c:pt>
                      <c:pt idx="14979">
                        <c:v>4.2102314814832926</c:v>
                      </c:pt>
                      <c:pt idx="14980">
                        <c:v>4.2104745370374577</c:v>
                      </c:pt>
                      <c:pt idx="14981">
                        <c:v>4.2107175925916227</c:v>
                      </c:pt>
                      <c:pt idx="14982">
                        <c:v>4.2109606481457877</c:v>
                      </c:pt>
                      <c:pt idx="14983">
                        <c:v>4.2112037036999528</c:v>
                      </c:pt>
                      <c:pt idx="14984">
                        <c:v>4.2114467592613938</c:v>
                      </c:pt>
                      <c:pt idx="14985">
                        <c:v>4.2117013888850625</c:v>
                      </c:pt>
                      <c:pt idx="14986">
                        <c:v>4.2119444444465035</c:v>
                      </c:pt>
                      <c:pt idx="14987">
                        <c:v>4.2121875000006685</c:v>
                      </c:pt>
                      <c:pt idx="14988">
                        <c:v>4.2124305555548336</c:v>
                      </c:pt>
                      <c:pt idx="14989">
                        <c:v>4.2126736111089986</c:v>
                      </c:pt>
                      <c:pt idx="14990">
                        <c:v>4.2129166666631637</c:v>
                      </c:pt>
                      <c:pt idx="14991">
                        <c:v>4.2131597222246047</c:v>
                      </c:pt>
                      <c:pt idx="14992">
                        <c:v>4.2134027777787697</c:v>
                      </c:pt>
                      <c:pt idx="14993">
                        <c:v>4.2136458333329347</c:v>
                      </c:pt>
                      <c:pt idx="14994">
                        <c:v>4.2138888888870998</c:v>
                      </c:pt>
                      <c:pt idx="14995">
                        <c:v>4.2141319444412648</c:v>
                      </c:pt>
                      <c:pt idx="14996">
                        <c:v>4.2143750000027058</c:v>
                      </c:pt>
                      <c:pt idx="14997">
                        <c:v>4.2146180555568709</c:v>
                      </c:pt>
                      <c:pt idx="14998">
                        <c:v>4.2148611111110359</c:v>
                      </c:pt>
                      <c:pt idx="14999">
                        <c:v>4.2151041666652009</c:v>
                      </c:pt>
                      <c:pt idx="15000">
                        <c:v>4.215347222219366</c:v>
                      </c:pt>
                      <c:pt idx="15001">
                        <c:v>4.215590277780807</c:v>
                      </c:pt>
                      <c:pt idx="15002">
                        <c:v>4.215833333334972</c:v>
                      </c:pt>
                      <c:pt idx="15003">
                        <c:v>4.216076388889137</c:v>
                      </c:pt>
                      <c:pt idx="15004">
                        <c:v>4.2163194444433021</c:v>
                      </c:pt>
                      <c:pt idx="15005">
                        <c:v>4.2165624999974671</c:v>
                      </c:pt>
                      <c:pt idx="15006">
                        <c:v>4.2168055555516322</c:v>
                      </c:pt>
                      <c:pt idx="15007">
                        <c:v>4.2170486111130732</c:v>
                      </c:pt>
                      <c:pt idx="15008">
                        <c:v>4.2172916666672382</c:v>
                      </c:pt>
                      <c:pt idx="15009">
                        <c:v>4.2175347222214032</c:v>
                      </c:pt>
                      <c:pt idx="15010">
                        <c:v>4.2177777777755683</c:v>
                      </c:pt>
                      <c:pt idx="15011">
                        <c:v>4.2180208333297333</c:v>
                      </c:pt>
                      <c:pt idx="15012">
                        <c:v>4.2182638888911743</c:v>
                      </c:pt>
                      <c:pt idx="15013">
                        <c:v>4.2185069444453394</c:v>
                      </c:pt>
                      <c:pt idx="15014">
                        <c:v>4.2187499999995044</c:v>
                      </c:pt>
                      <c:pt idx="15015">
                        <c:v>4.2189930555536694</c:v>
                      </c:pt>
                      <c:pt idx="15016">
                        <c:v>4.2192361111078345</c:v>
                      </c:pt>
                      <c:pt idx="15017">
                        <c:v>4.2194791666692755</c:v>
                      </c:pt>
                      <c:pt idx="15018">
                        <c:v>4.2197222222234405</c:v>
                      </c:pt>
                      <c:pt idx="15019">
                        <c:v>4.2199652777776056</c:v>
                      </c:pt>
                      <c:pt idx="15020">
                        <c:v>4.2202083333317706</c:v>
                      </c:pt>
                      <c:pt idx="15021">
                        <c:v>4.2204513888859356</c:v>
                      </c:pt>
                      <c:pt idx="15022">
                        <c:v>4.2206944444473766</c:v>
                      </c:pt>
                      <c:pt idx="15023">
                        <c:v>4.2209375000015417</c:v>
                      </c:pt>
                      <c:pt idx="15024">
                        <c:v>4.2211805555557067</c:v>
                      </c:pt>
                      <c:pt idx="15025">
                        <c:v>4.2214236111098717</c:v>
                      </c:pt>
                      <c:pt idx="15026">
                        <c:v>4.2216666666640368</c:v>
                      </c:pt>
                      <c:pt idx="15027">
                        <c:v>4.2219097222182018</c:v>
                      </c:pt>
                      <c:pt idx="15028">
                        <c:v>4.2221527777796428</c:v>
                      </c:pt>
                      <c:pt idx="15029">
                        <c:v>4.2223958333338079</c:v>
                      </c:pt>
                      <c:pt idx="15030">
                        <c:v>4.2226388888879729</c:v>
                      </c:pt>
                      <c:pt idx="15031">
                        <c:v>4.2228819444421379</c:v>
                      </c:pt>
                      <c:pt idx="15032">
                        <c:v>4.223124999996303</c:v>
                      </c:pt>
                      <c:pt idx="15033">
                        <c:v>4.2233796296272477</c:v>
                      </c:pt>
                      <c:pt idx="15034">
                        <c:v>4.2236226851814127</c:v>
                      </c:pt>
                      <c:pt idx="15035">
                        <c:v>4.2238657407428537</c:v>
                      </c:pt>
                      <c:pt idx="15036">
                        <c:v>4.2241087962970187</c:v>
                      </c:pt>
                      <c:pt idx="15037">
                        <c:v>4.2243518518511838</c:v>
                      </c:pt>
                      <c:pt idx="15038">
                        <c:v>4.2245949074053488</c:v>
                      </c:pt>
                      <c:pt idx="15039">
                        <c:v>4.2248379629595139</c:v>
                      </c:pt>
                      <c:pt idx="15040">
                        <c:v>4.2250810185209549</c:v>
                      </c:pt>
                      <c:pt idx="15041">
                        <c:v>4.2253240740751199</c:v>
                      </c:pt>
                      <c:pt idx="15042">
                        <c:v>4.2255671296292849</c:v>
                      </c:pt>
                      <c:pt idx="15043">
                        <c:v>4.22581018518345</c:v>
                      </c:pt>
                      <c:pt idx="15044">
                        <c:v>4.226053240737615</c:v>
                      </c:pt>
                      <c:pt idx="15045">
                        <c:v>4.226296296299056</c:v>
                      </c:pt>
                      <c:pt idx="15046">
                        <c:v>4.226539351853221</c:v>
                      </c:pt>
                      <c:pt idx="15047">
                        <c:v>4.2267824074073861</c:v>
                      </c:pt>
                      <c:pt idx="15048">
                        <c:v>4.2270254629615511</c:v>
                      </c:pt>
                      <c:pt idx="15049">
                        <c:v>4.2272685185157162</c:v>
                      </c:pt>
                      <c:pt idx="15050">
                        <c:v>4.2275115740771572</c:v>
                      </c:pt>
                      <c:pt idx="15051">
                        <c:v>4.2277546296313222</c:v>
                      </c:pt>
                      <c:pt idx="15052">
                        <c:v>4.2279976851854872</c:v>
                      </c:pt>
                      <c:pt idx="15053">
                        <c:v>4.2282407407396523</c:v>
                      </c:pt>
                      <c:pt idx="15054">
                        <c:v>4.2284837962938173</c:v>
                      </c:pt>
                      <c:pt idx="15055">
                        <c:v>4.2287268518479824</c:v>
                      </c:pt>
                      <c:pt idx="15056">
                        <c:v>4.2289699074094234</c:v>
                      </c:pt>
                      <c:pt idx="15057">
                        <c:v>4.2292129629635884</c:v>
                      </c:pt>
                      <c:pt idx="15058">
                        <c:v>4.2294560185177534</c:v>
                      </c:pt>
                      <c:pt idx="15059">
                        <c:v>4.2296990740719185</c:v>
                      </c:pt>
                      <c:pt idx="15060">
                        <c:v>4.2299421296260835</c:v>
                      </c:pt>
                      <c:pt idx="15061">
                        <c:v>4.2301851851875245</c:v>
                      </c:pt>
                      <c:pt idx="15062">
                        <c:v>4.2304282407416895</c:v>
                      </c:pt>
                      <c:pt idx="15063">
                        <c:v>4.2306712962958546</c:v>
                      </c:pt>
                      <c:pt idx="15064">
                        <c:v>4.2309143518500196</c:v>
                      </c:pt>
                      <c:pt idx="15065">
                        <c:v>4.2311574074041847</c:v>
                      </c:pt>
                      <c:pt idx="15066">
                        <c:v>4.2314004629656257</c:v>
                      </c:pt>
                      <c:pt idx="15067">
                        <c:v>4.2316435185197907</c:v>
                      </c:pt>
                      <c:pt idx="15068">
                        <c:v>4.2318865740739557</c:v>
                      </c:pt>
                      <c:pt idx="15069">
                        <c:v>4.2321296296281208</c:v>
                      </c:pt>
                      <c:pt idx="15070">
                        <c:v>4.2323726851822858</c:v>
                      </c:pt>
                      <c:pt idx="15071">
                        <c:v>4.2326157407437268</c:v>
                      </c:pt>
                      <c:pt idx="15072">
                        <c:v>4.2328587962978919</c:v>
                      </c:pt>
                      <c:pt idx="15073">
                        <c:v>4.2331018518520569</c:v>
                      </c:pt>
                      <c:pt idx="15074">
                        <c:v>4.2333449074062219</c:v>
                      </c:pt>
                      <c:pt idx="15075">
                        <c:v>4.233587962960387</c:v>
                      </c:pt>
                      <c:pt idx="15076">
                        <c:v>4.233831018514552</c:v>
                      </c:pt>
                      <c:pt idx="15077">
                        <c:v>4.234074074075993</c:v>
                      </c:pt>
                      <c:pt idx="15078">
                        <c:v>4.234317129630158</c:v>
                      </c:pt>
                      <c:pt idx="15079">
                        <c:v>4.2345601851843231</c:v>
                      </c:pt>
                      <c:pt idx="15080">
                        <c:v>4.2348032407384881</c:v>
                      </c:pt>
                      <c:pt idx="15081">
                        <c:v>4.2350462962926532</c:v>
                      </c:pt>
                      <c:pt idx="15082">
                        <c:v>4.2353009259235979</c:v>
                      </c:pt>
                      <c:pt idx="15083">
                        <c:v>4.2355439814777629</c:v>
                      </c:pt>
                      <c:pt idx="15084">
                        <c:v>4.2357870370392039</c:v>
                      </c:pt>
                      <c:pt idx="15085">
                        <c:v>4.2360300925933689</c:v>
                      </c:pt>
                      <c:pt idx="15086">
                        <c:v>4.236273148147534</c:v>
                      </c:pt>
                      <c:pt idx="15087">
                        <c:v>4.236516203701699</c:v>
                      </c:pt>
                      <c:pt idx="15088">
                        <c:v>4.2367592592558641</c:v>
                      </c:pt>
                      <c:pt idx="15089">
                        <c:v>4.237002314817305</c:v>
                      </c:pt>
                      <c:pt idx="15090">
                        <c:v>4.2372453703714701</c:v>
                      </c:pt>
                      <c:pt idx="15091">
                        <c:v>4.2374884259256351</c:v>
                      </c:pt>
                      <c:pt idx="15092">
                        <c:v>4.2377314814798002</c:v>
                      </c:pt>
                      <c:pt idx="15093">
                        <c:v>4.2379745370339652</c:v>
                      </c:pt>
                      <c:pt idx="15094">
                        <c:v>4.2382175925954062</c:v>
                      </c:pt>
                      <c:pt idx="15095">
                        <c:v>4.2384606481495712</c:v>
                      </c:pt>
                      <c:pt idx="15096">
                        <c:v>4.2387037037037363</c:v>
                      </c:pt>
                      <c:pt idx="15097">
                        <c:v>4.2389467592579013</c:v>
                      </c:pt>
                      <c:pt idx="15098">
                        <c:v>4.2391898148120664</c:v>
                      </c:pt>
                      <c:pt idx="15099">
                        <c:v>4.2394328703735074</c:v>
                      </c:pt>
                      <c:pt idx="15100">
                        <c:v>4.2396759259276724</c:v>
                      </c:pt>
                      <c:pt idx="15101">
                        <c:v>4.2399189814818374</c:v>
                      </c:pt>
                      <c:pt idx="15102">
                        <c:v>4.2401620370360025</c:v>
                      </c:pt>
                      <c:pt idx="15103">
                        <c:v>4.2404050925901675</c:v>
                      </c:pt>
                      <c:pt idx="15104">
                        <c:v>4.2406481481443326</c:v>
                      </c:pt>
                      <c:pt idx="15105">
                        <c:v>4.2408912037057735</c:v>
                      </c:pt>
                      <c:pt idx="15106">
                        <c:v>4.2411342592599386</c:v>
                      </c:pt>
                      <c:pt idx="15107">
                        <c:v>4.2413773148141036</c:v>
                      </c:pt>
                      <c:pt idx="15108">
                        <c:v>4.2416203703682687</c:v>
                      </c:pt>
                      <c:pt idx="15109">
                        <c:v>4.2418634259224337</c:v>
                      </c:pt>
                      <c:pt idx="15110">
                        <c:v>4.2421064814838747</c:v>
                      </c:pt>
                      <c:pt idx="15111">
                        <c:v>4.2423495370380397</c:v>
                      </c:pt>
                      <c:pt idx="15112">
                        <c:v>4.2425925925922048</c:v>
                      </c:pt>
                      <c:pt idx="15113">
                        <c:v>4.2428356481463698</c:v>
                      </c:pt>
                      <c:pt idx="15114">
                        <c:v>4.2430787037005349</c:v>
                      </c:pt>
                      <c:pt idx="15115">
                        <c:v>4.2433217592619759</c:v>
                      </c:pt>
                      <c:pt idx="15116">
                        <c:v>4.2435648148161409</c:v>
                      </c:pt>
                      <c:pt idx="15117">
                        <c:v>4.2438078703703059</c:v>
                      </c:pt>
                      <c:pt idx="15118">
                        <c:v>4.244050925924471</c:v>
                      </c:pt>
                      <c:pt idx="15119">
                        <c:v>4.244293981478636</c:v>
                      </c:pt>
                      <c:pt idx="15120">
                        <c:v>4.244537037040077</c:v>
                      </c:pt>
                      <c:pt idx="15121">
                        <c:v>4.244780092594242</c:v>
                      </c:pt>
                      <c:pt idx="15122">
                        <c:v>4.2450231481484071</c:v>
                      </c:pt>
                      <c:pt idx="15123">
                        <c:v>4.2452662037025721</c:v>
                      </c:pt>
                      <c:pt idx="15124">
                        <c:v>4.2455092592567372</c:v>
                      </c:pt>
                      <c:pt idx="15125">
                        <c:v>4.2457523148109022</c:v>
                      </c:pt>
                      <c:pt idx="15126">
                        <c:v>4.2459953703723432</c:v>
                      </c:pt>
                      <c:pt idx="15127">
                        <c:v>4.2462384259265082</c:v>
                      </c:pt>
                      <c:pt idx="15128">
                        <c:v>4.2464814814806733</c:v>
                      </c:pt>
                      <c:pt idx="15129">
                        <c:v>4.2467245370348383</c:v>
                      </c:pt>
                      <c:pt idx="15130">
                        <c:v>4.246979166665783</c:v>
                      </c:pt>
                      <c:pt idx="15131">
                        <c:v>4.2472222222199481</c:v>
                      </c:pt>
                      <c:pt idx="15132">
                        <c:v>4.2474652777741131</c:v>
                      </c:pt>
                      <c:pt idx="15133">
                        <c:v>4.2477083333355541</c:v>
                      </c:pt>
                      <c:pt idx="15134">
                        <c:v>4.2479513888897191</c:v>
                      </c:pt>
                      <c:pt idx="15135">
                        <c:v>4.2481944444438842</c:v>
                      </c:pt>
                      <c:pt idx="15136">
                        <c:v>4.2484374999980492</c:v>
                      </c:pt>
                      <c:pt idx="15137">
                        <c:v>4.2486805555522142</c:v>
                      </c:pt>
                      <c:pt idx="15138">
                        <c:v>4.2489236111136552</c:v>
                      </c:pt>
                      <c:pt idx="15139">
                        <c:v>4.2491666666678203</c:v>
                      </c:pt>
                      <c:pt idx="15140">
                        <c:v>4.2494097222219853</c:v>
                      </c:pt>
                      <c:pt idx="15141">
                        <c:v>4.2496527777761504</c:v>
                      </c:pt>
                      <c:pt idx="15142">
                        <c:v>4.2498958333303154</c:v>
                      </c:pt>
                      <c:pt idx="15143">
                        <c:v>4.2501388888917564</c:v>
                      </c:pt>
                      <c:pt idx="15144">
                        <c:v>4.2503819444459214</c:v>
                      </c:pt>
                      <c:pt idx="15145">
                        <c:v>4.2506250000000865</c:v>
                      </c:pt>
                      <c:pt idx="15146">
                        <c:v>4.2508680555542515</c:v>
                      </c:pt>
                      <c:pt idx="15147">
                        <c:v>4.2511111111084166</c:v>
                      </c:pt>
                      <c:pt idx="15148">
                        <c:v>4.2513541666625816</c:v>
                      </c:pt>
                      <c:pt idx="15149">
                        <c:v>4.2515972222240226</c:v>
                      </c:pt>
                      <c:pt idx="15150">
                        <c:v>4.2518402777781876</c:v>
                      </c:pt>
                      <c:pt idx="15151">
                        <c:v>4.2520833333323527</c:v>
                      </c:pt>
                      <c:pt idx="15152">
                        <c:v>4.2523263888865177</c:v>
                      </c:pt>
                      <c:pt idx="15153">
                        <c:v>4.2525694444406827</c:v>
                      </c:pt>
                      <c:pt idx="15154">
                        <c:v>4.2528125000021237</c:v>
                      </c:pt>
                      <c:pt idx="15155">
                        <c:v>4.2530555555562888</c:v>
                      </c:pt>
                      <c:pt idx="15156">
                        <c:v>4.2532986111104538</c:v>
                      </c:pt>
                      <c:pt idx="15157">
                        <c:v>4.2535416666646189</c:v>
                      </c:pt>
                      <c:pt idx="15158">
                        <c:v>4.2537847222187839</c:v>
                      </c:pt>
                      <c:pt idx="15159">
                        <c:v>4.2540277777802249</c:v>
                      </c:pt>
                      <c:pt idx="15160">
                        <c:v>4.2542708333343899</c:v>
                      </c:pt>
                      <c:pt idx="15161">
                        <c:v>4.254513888888555</c:v>
                      </c:pt>
                      <c:pt idx="15162">
                        <c:v>4.25475694444272</c:v>
                      </c:pt>
                      <c:pt idx="15163">
                        <c:v>4.2549999999968851</c:v>
                      </c:pt>
                      <c:pt idx="15164">
                        <c:v>4.255243055558326</c:v>
                      </c:pt>
                      <c:pt idx="15165">
                        <c:v>4.2554861111124911</c:v>
                      </c:pt>
                      <c:pt idx="15166">
                        <c:v>4.2557291666666561</c:v>
                      </c:pt>
                      <c:pt idx="15167">
                        <c:v>4.2559722222208212</c:v>
                      </c:pt>
                      <c:pt idx="15168">
                        <c:v>4.2562152777749862</c:v>
                      </c:pt>
                      <c:pt idx="15169">
                        <c:v>4.2564583333364272</c:v>
                      </c:pt>
                      <c:pt idx="15170">
                        <c:v>4.2567013888905922</c:v>
                      </c:pt>
                      <c:pt idx="15171">
                        <c:v>4.2569444444447573</c:v>
                      </c:pt>
                      <c:pt idx="15172">
                        <c:v>4.2571874999989223</c:v>
                      </c:pt>
                      <c:pt idx="15173">
                        <c:v>4.2574305555530874</c:v>
                      </c:pt>
                      <c:pt idx="15174">
                        <c:v>4.2576736111072524</c:v>
                      </c:pt>
                      <c:pt idx="15175">
                        <c:v>4.2579166666686934</c:v>
                      </c:pt>
                      <c:pt idx="15176">
                        <c:v>4.2581597222228584</c:v>
                      </c:pt>
                      <c:pt idx="15177">
                        <c:v>4.2584027777770235</c:v>
                      </c:pt>
                      <c:pt idx="15178">
                        <c:v>4.2586458333311885</c:v>
                      </c:pt>
                      <c:pt idx="15179">
                        <c:v>4.2589004629621332</c:v>
                      </c:pt>
                      <c:pt idx="15180">
                        <c:v>4.2591435185162982</c:v>
                      </c:pt>
                      <c:pt idx="15181">
                        <c:v>4.2593865740704633</c:v>
                      </c:pt>
                      <c:pt idx="15182">
                        <c:v>4.2596296296319043</c:v>
                      </c:pt>
                      <c:pt idx="15183">
                        <c:v>4.2598726851860693</c:v>
                      </c:pt>
                      <c:pt idx="15184">
                        <c:v>4.2601157407402344</c:v>
                      </c:pt>
                      <c:pt idx="15185">
                        <c:v>4.2603587962943994</c:v>
                      </c:pt>
                      <c:pt idx="15186">
                        <c:v>4.2606018518485644</c:v>
                      </c:pt>
                      <c:pt idx="15187">
                        <c:v>4.2608449074100054</c:v>
                      </c:pt>
                      <c:pt idx="15188">
                        <c:v>4.2610879629641705</c:v>
                      </c:pt>
                      <c:pt idx="15189">
                        <c:v>4.2613310185183355</c:v>
                      </c:pt>
                      <c:pt idx="15190">
                        <c:v>4.2615740740725006</c:v>
                      </c:pt>
                      <c:pt idx="15191">
                        <c:v>4.2618171296266656</c:v>
                      </c:pt>
                      <c:pt idx="15192">
                        <c:v>4.2620601851881066</c:v>
                      </c:pt>
                      <c:pt idx="15193">
                        <c:v>4.2623032407422716</c:v>
                      </c:pt>
                      <c:pt idx="15194">
                        <c:v>4.2625462962964367</c:v>
                      </c:pt>
                      <c:pt idx="15195">
                        <c:v>4.2627893518506017</c:v>
                      </c:pt>
                      <c:pt idx="15196">
                        <c:v>4.2630324074047667</c:v>
                      </c:pt>
                      <c:pt idx="15197">
                        <c:v>4.2632754629589318</c:v>
                      </c:pt>
                      <c:pt idx="15198">
                        <c:v>4.2635185185203728</c:v>
                      </c:pt>
                      <c:pt idx="15199">
                        <c:v>4.2637615740745378</c:v>
                      </c:pt>
                      <c:pt idx="15200">
                        <c:v>4.2640046296287029</c:v>
                      </c:pt>
                      <c:pt idx="15201">
                        <c:v>4.2642476851828679</c:v>
                      </c:pt>
                      <c:pt idx="15202">
                        <c:v>4.2644907407370329</c:v>
                      </c:pt>
                      <c:pt idx="15203">
                        <c:v>4.2647337962984739</c:v>
                      </c:pt>
                      <c:pt idx="15204">
                        <c:v>4.264976851852639</c:v>
                      </c:pt>
                      <c:pt idx="15205">
                        <c:v>4.265219907406804</c:v>
                      </c:pt>
                      <c:pt idx="15206">
                        <c:v>4.2654629629609691</c:v>
                      </c:pt>
                      <c:pt idx="15207">
                        <c:v>4.2657060185151341</c:v>
                      </c:pt>
                      <c:pt idx="15208">
                        <c:v>4.2659490740765751</c:v>
                      </c:pt>
                      <c:pt idx="15209">
                        <c:v>4.2661921296307401</c:v>
                      </c:pt>
                      <c:pt idx="15210">
                        <c:v>4.2664351851849052</c:v>
                      </c:pt>
                      <c:pt idx="15211">
                        <c:v>4.2666782407390702</c:v>
                      </c:pt>
                      <c:pt idx="15212">
                        <c:v>4.2669212962932352</c:v>
                      </c:pt>
                      <c:pt idx="15213">
                        <c:v>4.2671643518546762</c:v>
                      </c:pt>
                      <c:pt idx="15214">
                        <c:v>4.2674074074088413</c:v>
                      </c:pt>
                      <c:pt idx="15215">
                        <c:v>4.2676504629630063</c:v>
                      </c:pt>
                      <c:pt idx="15216">
                        <c:v>4.2678935185171714</c:v>
                      </c:pt>
                      <c:pt idx="15217">
                        <c:v>4.2681365740713364</c:v>
                      </c:pt>
                      <c:pt idx="15218">
                        <c:v>4.2683796296255014</c:v>
                      </c:pt>
                      <c:pt idx="15219">
                        <c:v>4.2686226851869424</c:v>
                      </c:pt>
                      <c:pt idx="15220">
                        <c:v>4.2688657407411075</c:v>
                      </c:pt>
                      <c:pt idx="15221">
                        <c:v>4.2691087962952725</c:v>
                      </c:pt>
                      <c:pt idx="15222">
                        <c:v>4.2693518518494376</c:v>
                      </c:pt>
                      <c:pt idx="15223">
                        <c:v>4.2695949074036026</c:v>
                      </c:pt>
                      <c:pt idx="15224">
                        <c:v>4.2698379629650436</c:v>
                      </c:pt>
                      <c:pt idx="15225">
                        <c:v>4.2700810185192086</c:v>
                      </c:pt>
                      <c:pt idx="15226">
                        <c:v>4.2703240740733737</c:v>
                      </c:pt>
                      <c:pt idx="15227">
                        <c:v>4.2705787037043184</c:v>
                      </c:pt>
                      <c:pt idx="15228">
                        <c:v>4.2708217592584834</c:v>
                      </c:pt>
                      <c:pt idx="15229">
                        <c:v>4.2710648148126484</c:v>
                      </c:pt>
                      <c:pt idx="15230">
                        <c:v>4.2713078703668135</c:v>
                      </c:pt>
                      <c:pt idx="15231">
                        <c:v>4.2715509259282545</c:v>
                      </c:pt>
                      <c:pt idx="15232">
                        <c:v>4.2717939814824195</c:v>
                      </c:pt>
                      <c:pt idx="15233">
                        <c:v>4.2720370370365846</c:v>
                      </c:pt>
                      <c:pt idx="15234">
                        <c:v>4.2722800925907496</c:v>
                      </c:pt>
                      <c:pt idx="15235">
                        <c:v>4.2725231481449146</c:v>
                      </c:pt>
                      <c:pt idx="15236">
                        <c:v>4.2727662037063556</c:v>
                      </c:pt>
                      <c:pt idx="15237">
                        <c:v>4.2730092592605207</c:v>
                      </c:pt>
                      <c:pt idx="15238">
                        <c:v>4.2732523148146857</c:v>
                      </c:pt>
                      <c:pt idx="15239">
                        <c:v>4.2734953703688507</c:v>
                      </c:pt>
                      <c:pt idx="15240">
                        <c:v>4.2737384259230158</c:v>
                      </c:pt>
                      <c:pt idx="15241">
                        <c:v>4.2739814814844568</c:v>
                      </c:pt>
                      <c:pt idx="15242">
                        <c:v>4.2742245370386218</c:v>
                      </c:pt>
                      <c:pt idx="15243">
                        <c:v>4.2744675925927869</c:v>
                      </c:pt>
                      <c:pt idx="15244">
                        <c:v>4.2747106481469519</c:v>
                      </c:pt>
                      <c:pt idx="15245">
                        <c:v>4.2749537037011169</c:v>
                      </c:pt>
                      <c:pt idx="15246">
                        <c:v>4.275196759255282</c:v>
                      </c:pt>
                      <c:pt idx="15247">
                        <c:v>4.275439814816723</c:v>
                      </c:pt>
                      <c:pt idx="15248">
                        <c:v>4.275682870370888</c:v>
                      </c:pt>
                      <c:pt idx="15249">
                        <c:v>4.2759259259250531</c:v>
                      </c:pt>
                      <c:pt idx="15250">
                        <c:v>4.2761689814792181</c:v>
                      </c:pt>
                      <c:pt idx="15251">
                        <c:v>4.2764120370333831</c:v>
                      </c:pt>
                      <c:pt idx="15252">
                        <c:v>4.2766550925948241</c:v>
                      </c:pt>
                      <c:pt idx="15253">
                        <c:v>4.2768981481489892</c:v>
                      </c:pt>
                      <c:pt idx="15254">
                        <c:v>4.2771412037031542</c:v>
                      </c:pt>
                      <c:pt idx="15255">
                        <c:v>4.2773842592573192</c:v>
                      </c:pt>
                      <c:pt idx="15256">
                        <c:v>4.2776273148114843</c:v>
                      </c:pt>
                      <c:pt idx="15257">
                        <c:v>4.2778703703729253</c:v>
                      </c:pt>
                      <c:pt idx="15258">
                        <c:v>4.2781134259270903</c:v>
                      </c:pt>
                      <c:pt idx="15259">
                        <c:v>4.2783564814812554</c:v>
                      </c:pt>
                      <c:pt idx="15260">
                        <c:v>4.2785995370354204</c:v>
                      </c:pt>
                      <c:pt idx="15261">
                        <c:v>4.2788425925895854</c:v>
                      </c:pt>
                      <c:pt idx="15262">
                        <c:v>4.2790856481510264</c:v>
                      </c:pt>
                      <c:pt idx="15263">
                        <c:v>4.2793287037051915</c:v>
                      </c:pt>
                      <c:pt idx="15264">
                        <c:v>4.2795717592593565</c:v>
                      </c:pt>
                      <c:pt idx="15265">
                        <c:v>4.2798148148135216</c:v>
                      </c:pt>
                      <c:pt idx="15266">
                        <c:v>4.2800578703676866</c:v>
                      </c:pt>
                      <c:pt idx="15267">
                        <c:v>4.2803009259218516</c:v>
                      </c:pt>
                      <c:pt idx="15268">
                        <c:v>4.2805439814832926</c:v>
                      </c:pt>
                      <c:pt idx="15269">
                        <c:v>4.2807870370374577</c:v>
                      </c:pt>
                      <c:pt idx="15270">
                        <c:v>4.2810300925916227</c:v>
                      </c:pt>
                      <c:pt idx="15271">
                        <c:v>4.2812731481457877</c:v>
                      </c:pt>
                      <c:pt idx="15272">
                        <c:v>4.2815162036999528</c:v>
                      </c:pt>
                      <c:pt idx="15273">
                        <c:v>4.2817592592613938</c:v>
                      </c:pt>
                      <c:pt idx="15274">
                        <c:v>4.2820023148155588</c:v>
                      </c:pt>
                      <c:pt idx="15275">
                        <c:v>4.2822569444465035</c:v>
                      </c:pt>
                      <c:pt idx="15276">
                        <c:v>4.2825000000006685</c:v>
                      </c:pt>
                      <c:pt idx="15277">
                        <c:v>4.2827430555548336</c:v>
                      </c:pt>
                      <c:pt idx="15278">
                        <c:v>4.2829861111089986</c:v>
                      </c:pt>
                      <c:pt idx="15279">
                        <c:v>4.2832291666631637</c:v>
                      </c:pt>
                      <c:pt idx="15280">
                        <c:v>4.2834722222246047</c:v>
                      </c:pt>
                      <c:pt idx="15281">
                        <c:v>4.2837152777787697</c:v>
                      </c:pt>
                      <c:pt idx="15282">
                        <c:v>4.2839583333329347</c:v>
                      </c:pt>
                      <c:pt idx="15283">
                        <c:v>4.2842013888870998</c:v>
                      </c:pt>
                      <c:pt idx="15284">
                        <c:v>4.2844444444412648</c:v>
                      </c:pt>
                      <c:pt idx="15285">
                        <c:v>4.2846875000027058</c:v>
                      </c:pt>
                      <c:pt idx="15286">
                        <c:v>4.2849305555568709</c:v>
                      </c:pt>
                      <c:pt idx="15287">
                        <c:v>4.2851736111110359</c:v>
                      </c:pt>
                      <c:pt idx="15288">
                        <c:v>4.2854166666652009</c:v>
                      </c:pt>
                      <c:pt idx="15289">
                        <c:v>4.285659722219366</c:v>
                      </c:pt>
                      <c:pt idx="15290">
                        <c:v>4.285902777780807</c:v>
                      </c:pt>
                      <c:pt idx="15291">
                        <c:v>4.286145833334972</c:v>
                      </c:pt>
                      <c:pt idx="15292">
                        <c:v>4.286388888889137</c:v>
                      </c:pt>
                      <c:pt idx="15293">
                        <c:v>4.2866319444433021</c:v>
                      </c:pt>
                      <c:pt idx="15294">
                        <c:v>4.2868749999974671</c:v>
                      </c:pt>
                      <c:pt idx="15295">
                        <c:v>4.2871180555516322</c:v>
                      </c:pt>
                      <c:pt idx="15296">
                        <c:v>4.2873611111130732</c:v>
                      </c:pt>
                      <c:pt idx="15297">
                        <c:v>4.2876041666672382</c:v>
                      </c:pt>
                      <c:pt idx="15298">
                        <c:v>4.2878472222214032</c:v>
                      </c:pt>
                      <c:pt idx="15299">
                        <c:v>4.2880902777755683</c:v>
                      </c:pt>
                      <c:pt idx="15300">
                        <c:v>4.2883333333297333</c:v>
                      </c:pt>
                      <c:pt idx="15301">
                        <c:v>4.2885763888911743</c:v>
                      </c:pt>
                      <c:pt idx="15302">
                        <c:v>4.2888194444453394</c:v>
                      </c:pt>
                      <c:pt idx="15303">
                        <c:v>4.2890624999995044</c:v>
                      </c:pt>
                      <c:pt idx="15304">
                        <c:v>4.2893055555536694</c:v>
                      </c:pt>
                      <c:pt idx="15305">
                        <c:v>4.2895486111078345</c:v>
                      </c:pt>
                      <c:pt idx="15306">
                        <c:v>4.2897916666692755</c:v>
                      </c:pt>
                      <c:pt idx="15307">
                        <c:v>4.2900347222234405</c:v>
                      </c:pt>
                      <c:pt idx="15308">
                        <c:v>4.2902777777776056</c:v>
                      </c:pt>
                      <c:pt idx="15309">
                        <c:v>4.2905208333317706</c:v>
                      </c:pt>
                      <c:pt idx="15310">
                        <c:v>4.2907638888859356</c:v>
                      </c:pt>
                      <c:pt idx="15311">
                        <c:v>4.2910069444473766</c:v>
                      </c:pt>
                      <c:pt idx="15312">
                        <c:v>4.2912500000015417</c:v>
                      </c:pt>
                      <c:pt idx="15313">
                        <c:v>4.2914930555557067</c:v>
                      </c:pt>
                      <c:pt idx="15314">
                        <c:v>4.2917361111098717</c:v>
                      </c:pt>
                      <c:pt idx="15315">
                        <c:v>4.2919791666640368</c:v>
                      </c:pt>
                      <c:pt idx="15316">
                        <c:v>4.2922222222182018</c:v>
                      </c:pt>
                      <c:pt idx="15317">
                        <c:v>4.2924652777796428</c:v>
                      </c:pt>
                      <c:pt idx="15318">
                        <c:v>4.2927083333338079</c:v>
                      </c:pt>
                      <c:pt idx="15319">
                        <c:v>4.2929513888879729</c:v>
                      </c:pt>
                      <c:pt idx="15320">
                        <c:v>4.2931944444421379</c:v>
                      </c:pt>
                      <c:pt idx="15321">
                        <c:v>4.293437499996303</c:v>
                      </c:pt>
                      <c:pt idx="15322">
                        <c:v>4.293680555557744</c:v>
                      </c:pt>
                      <c:pt idx="15323">
                        <c:v>4.2939351851814127</c:v>
                      </c:pt>
                      <c:pt idx="15324">
                        <c:v>4.2941782407428537</c:v>
                      </c:pt>
                      <c:pt idx="15325">
                        <c:v>4.2944212962970187</c:v>
                      </c:pt>
                      <c:pt idx="15326">
                        <c:v>4.2946643518511838</c:v>
                      </c:pt>
                      <c:pt idx="15327">
                        <c:v>4.2949074074053488</c:v>
                      </c:pt>
                      <c:pt idx="15328">
                        <c:v>4.2951504629595139</c:v>
                      </c:pt>
                      <c:pt idx="15329">
                        <c:v>4.2953935185209549</c:v>
                      </c:pt>
                      <c:pt idx="15330">
                        <c:v>4.2956365740751199</c:v>
                      </c:pt>
                      <c:pt idx="15331">
                        <c:v>4.2958796296292849</c:v>
                      </c:pt>
                      <c:pt idx="15332">
                        <c:v>4.29612268518345</c:v>
                      </c:pt>
                      <c:pt idx="15333">
                        <c:v>4.296365740737615</c:v>
                      </c:pt>
                      <c:pt idx="15334">
                        <c:v>4.296608796299056</c:v>
                      </c:pt>
                      <c:pt idx="15335">
                        <c:v>4.296851851853221</c:v>
                      </c:pt>
                      <c:pt idx="15336">
                        <c:v>4.2970949074073861</c:v>
                      </c:pt>
                      <c:pt idx="15337">
                        <c:v>4.2973379629615511</c:v>
                      </c:pt>
                      <c:pt idx="15338">
                        <c:v>4.2975810185157162</c:v>
                      </c:pt>
                      <c:pt idx="15339">
                        <c:v>4.2978240740771572</c:v>
                      </c:pt>
                      <c:pt idx="15340">
                        <c:v>4.2980671296313222</c:v>
                      </c:pt>
                      <c:pt idx="15341">
                        <c:v>4.2983101851854872</c:v>
                      </c:pt>
                      <c:pt idx="15342">
                        <c:v>4.2985532407396523</c:v>
                      </c:pt>
                      <c:pt idx="15343">
                        <c:v>4.2987962962938173</c:v>
                      </c:pt>
                      <c:pt idx="15344">
                        <c:v>4.2990393518479824</c:v>
                      </c:pt>
                      <c:pt idx="15345">
                        <c:v>4.2992824074094234</c:v>
                      </c:pt>
                      <c:pt idx="15346">
                        <c:v>4.2995254629635884</c:v>
                      </c:pt>
                      <c:pt idx="15347">
                        <c:v>4.2997685185177534</c:v>
                      </c:pt>
                      <c:pt idx="15348">
                        <c:v>4.3000115740719185</c:v>
                      </c:pt>
                      <c:pt idx="15349">
                        <c:v>4.3002546296260835</c:v>
                      </c:pt>
                      <c:pt idx="15350">
                        <c:v>4.3004976851875245</c:v>
                      </c:pt>
                      <c:pt idx="15351">
                        <c:v>4.3007407407416895</c:v>
                      </c:pt>
                      <c:pt idx="15352">
                        <c:v>4.3009837962958546</c:v>
                      </c:pt>
                      <c:pt idx="15353">
                        <c:v>4.3012268518500196</c:v>
                      </c:pt>
                      <c:pt idx="15354">
                        <c:v>4.3014699074041847</c:v>
                      </c:pt>
                      <c:pt idx="15355">
                        <c:v>4.3017129629656257</c:v>
                      </c:pt>
                      <c:pt idx="15356">
                        <c:v>4.3019560185197907</c:v>
                      </c:pt>
                      <c:pt idx="15357">
                        <c:v>4.3021990740739557</c:v>
                      </c:pt>
                      <c:pt idx="15358">
                        <c:v>4.3024421296281208</c:v>
                      </c:pt>
                      <c:pt idx="15359">
                        <c:v>4.3026851851822858</c:v>
                      </c:pt>
                      <c:pt idx="15360">
                        <c:v>4.3029282407437268</c:v>
                      </c:pt>
                      <c:pt idx="15361">
                        <c:v>4.3031712962978919</c:v>
                      </c:pt>
                      <c:pt idx="15362">
                        <c:v>4.3034143518520569</c:v>
                      </c:pt>
                      <c:pt idx="15363">
                        <c:v>4.3036574074062219</c:v>
                      </c:pt>
                      <c:pt idx="15364">
                        <c:v>4.303900462960387</c:v>
                      </c:pt>
                      <c:pt idx="15365">
                        <c:v>4.304143518514552</c:v>
                      </c:pt>
                      <c:pt idx="15366">
                        <c:v>4.304386574075993</c:v>
                      </c:pt>
                      <c:pt idx="15367">
                        <c:v>4.304629629630158</c:v>
                      </c:pt>
                      <c:pt idx="15368">
                        <c:v>4.3048726851843231</c:v>
                      </c:pt>
                      <c:pt idx="15369">
                        <c:v>4.3051157407384881</c:v>
                      </c:pt>
                      <c:pt idx="15370">
                        <c:v>4.3053587962926532</c:v>
                      </c:pt>
                      <c:pt idx="15371">
                        <c:v>4.3056018518540942</c:v>
                      </c:pt>
                      <c:pt idx="15372">
                        <c:v>4.3058564814777629</c:v>
                      </c:pt>
                      <c:pt idx="15373">
                        <c:v>4.3060995370392039</c:v>
                      </c:pt>
                      <c:pt idx="15374">
                        <c:v>4.3063425925933689</c:v>
                      </c:pt>
                      <c:pt idx="15375">
                        <c:v>4.306585648147534</c:v>
                      </c:pt>
                      <c:pt idx="15376">
                        <c:v>4.306828703701699</c:v>
                      </c:pt>
                      <c:pt idx="15377">
                        <c:v>4.3070717592558641</c:v>
                      </c:pt>
                      <c:pt idx="15378">
                        <c:v>4.307314814817305</c:v>
                      </c:pt>
                      <c:pt idx="15379">
                        <c:v>4.3075578703714701</c:v>
                      </c:pt>
                      <c:pt idx="15380">
                        <c:v>4.3078009259256351</c:v>
                      </c:pt>
                      <c:pt idx="15381">
                        <c:v>4.3080439814798002</c:v>
                      </c:pt>
                      <c:pt idx="15382">
                        <c:v>4.3082870370339652</c:v>
                      </c:pt>
                      <c:pt idx="15383">
                        <c:v>4.3085300925954062</c:v>
                      </c:pt>
                      <c:pt idx="15384">
                        <c:v>4.3087731481495712</c:v>
                      </c:pt>
                      <c:pt idx="15385">
                        <c:v>4.3090162037037363</c:v>
                      </c:pt>
                      <c:pt idx="15386">
                        <c:v>4.3092592592579013</c:v>
                      </c:pt>
                      <c:pt idx="15387">
                        <c:v>4.3095023148120664</c:v>
                      </c:pt>
                      <c:pt idx="15388">
                        <c:v>4.3097453703735074</c:v>
                      </c:pt>
                      <c:pt idx="15389">
                        <c:v>4.3099884259276724</c:v>
                      </c:pt>
                      <c:pt idx="15390">
                        <c:v>4.3102314814818374</c:v>
                      </c:pt>
                      <c:pt idx="15391">
                        <c:v>4.3104745370360025</c:v>
                      </c:pt>
                      <c:pt idx="15392">
                        <c:v>4.3107175925901675</c:v>
                      </c:pt>
                      <c:pt idx="15393">
                        <c:v>4.3109606481443326</c:v>
                      </c:pt>
                      <c:pt idx="15394">
                        <c:v>4.3112037037057735</c:v>
                      </c:pt>
                      <c:pt idx="15395">
                        <c:v>4.3114467592599386</c:v>
                      </c:pt>
                      <c:pt idx="15396">
                        <c:v>4.3116898148141036</c:v>
                      </c:pt>
                      <c:pt idx="15397">
                        <c:v>4.3119328703682687</c:v>
                      </c:pt>
                      <c:pt idx="15398">
                        <c:v>4.3121759259224337</c:v>
                      </c:pt>
                      <c:pt idx="15399">
                        <c:v>4.3124189814838747</c:v>
                      </c:pt>
                      <c:pt idx="15400">
                        <c:v>4.3126620370380397</c:v>
                      </c:pt>
                      <c:pt idx="15401">
                        <c:v>4.3129050925922048</c:v>
                      </c:pt>
                      <c:pt idx="15402">
                        <c:v>4.3131481481463698</c:v>
                      </c:pt>
                      <c:pt idx="15403">
                        <c:v>4.3133912037005349</c:v>
                      </c:pt>
                      <c:pt idx="15404">
                        <c:v>4.3136342592619759</c:v>
                      </c:pt>
                      <c:pt idx="15405">
                        <c:v>4.3138773148161409</c:v>
                      </c:pt>
                      <c:pt idx="15406">
                        <c:v>4.3141203703703059</c:v>
                      </c:pt>
                      <c:pt idx="15407">
                        <c:v>4.314363425924471</c:v>
                      </c:pt>
                      <c:pt idx="15408">
                        <c:v>4.314606481478636</c:v>
                      </c:pt>
                      <c:pt idx="15409">
                        <c:v>4.314849537040077</c:v>
                      </c:pt>
                      <c:pt idx="15410">
                        <c:v>4.315092592594242</c:v>
                      </c:pt>
                      <c:pt idx="15411">
                        <c:v>4.3153356481484071</c:v>
                      </c:pt>
                      <c:pt idx="15412">
                        <c:v>4.3155787037025721</c:v>
                      </c:pt>
                      <c:pt idx="15413">
                        <c:v>4.3158217592567372</c:v>
                      </c:pt>
                      <c:pt idx="15414">
                        <c:v>4.3160648148109022</c:v>
                      </c:pt>
                      <c:pt idx="15415">
                        <c:v>4.3163078703723432</c:v>
                      </c:pt>
                      <c:pt idx="15416">
                        <c:v>4.3165509259265082</c:v>
                      </c:pt>
                      <c:pt idx="15417">
                        <c:v>4.3167939814806733</c:v>
                      </c:pt>
                      <c:pt idx="15418">
                        <c:v>4.3170370370348383</c:v>
                      </c:pt>
                      <c:pt idx="15419">
                        <c:v>4.3172800925890034</c:v>
                      </c:pt>
                      <c:pt idx="15420">
                        <c:v>4.3175231481504444</c:v>
                      </c:pt>
                      <c:pt idx="15421">
                        <c:v>4.3177777777741131</c:v>
                      </c:pt>
                      <c:pt idx="15422">
                        <c:v>4.3180208333355541</c:v>
                      </c:pt>
                      <c:pt idx="15423">
                        <c:v>4.3182638888897191</c:v>
                      </c:pt>
                      <c:pt idx="15424">
                        <c:v>4.3185069444438842</c:v>
                      </c:pt>
                      <c:pt idx="15425">
                        <c:v>4.3187499999980492</c:v>
                      </c:pt>
                      <c:pt idx="15426">
                        <c:v>4.3189930555522142</c:v>
                      </c:pt>
                      <c:pt idx="15427">
                        <c:v>4.3192361111136552</c:v>
                      </c:pt>
                      <c:pt idx="15428">
                        <c:v>4.3194791666678203</c:v>
                      </c:pt>
                      <c:pt idx="15429">
                        <c:v>4.3197222222219853</c:v>
                      </c:pt>
                      <c:pt idx="15430">
                        <c:v>4.3199652777761504</c:v>
                      </c:pt>
                      <c:pt idx="15431">
                        <c:v>4.3202083333303154</c:v>
                      </c:pt>
                      <c:pt idx="15432">
                        <c:v>4.3204513888917564</c:v>
                      </c:pt>
                      <c:pt idx="15433">
                        <c:v>4.3206944444459214</c:v>
                      </c:pt>
                      <c:pt idx="15434">
                        <c:v>4.3209375000000865</c:v>
                      </c:pt>
                      <c:pt idx="15435">
                        <c:v>4.3211805555542515</c:v>
                      </c:pt>
                      <c:pt idx="15436">
                        <c:v>4.3214236111084166</c:v>
                      </c:pt>
                      <c:pt idx="15437">
                        <c:v>4.3216666666625816</c:v>
                      </c:pt>
                      <c:pt idx="15438">
                        <c:v>4.3219097222240226</c:v>
                      </c:pt>
                      <c:pt idx="15439">
                        <c:v>4.3221527777781876</c:v>
                      </c:pt>
                      <c:pt idx="15440">
                        <c:v>4.3223958333323527</c:v>
                      </c:pt>
                      <c:pt idx="15441">
                        <c:v>4.3226388888865177</c:v>
                      </c:pt>
                      <c:pt idx="15442">
                        <c:v>4.3228819444406827</c:v>
                      </c:pt>
                      <c:pt idx="15443">
                        <c:v>4.3231250000021237</c:v>
                      </c:pt>
                      <c:pt idx="15444">
                        <c:v>4.3233680555562888</c:v>
                      </c:pt>
                      <c:pt idx="15445">
                        <c:v>4.3236111111104538</c:v>
                      </c:pt>
                      <c:pt idx="15446">
                        <c:v>4.3238541666646189</c:v>
                      </c:pt>
                      <c:pt idx="15447">
                        <c:v>4.3240972222187839</c:v>
                      </c:pt>
                      <c:pt idx="15448">
                        <c:v>4.3243402777802249</c:v>
                      </c:pt>
                      <c:pt idx="15449">
                        <c:v>4.3245833333343899</c:v>
                      </c:pt>
                      <c:pt idx="15450">
                        <c:v>4.324826388888555</c:v>
                      </c:pt>
                      <c:pt idx="15451">
                        <c:v>4.32506944444272</c:v>
                      </c:pt>
                      <c:pt idx="15452">
                        <c:v>4.3253124999968851</c:v>
                      </c:pt>
                      <c:pt idx="15453">
                        <c:v>4.325555555558326</c:v>
                      </c:pt>
                      <c:pt idx="15454">
                        <c:v>4.3257986111124911</c:v>
                      </c:pt>
                      <c:pt idx="15455">
                        <c:v>4.3260416666666561</c:v>
                      </c:pt>
                      <c:pt idx="15456">
                        <c:v>4.3262847222208212</c:v>
                      </c:pt>
                      <c:pt idx="15457">
                        <c:v>4.3265277777749862</c:v>
                      </c:pt>
                      <c:pt idx="15458">
                        <c:v>4.3267708333364272</c:v>
                      </c:pt>
                      <c:pt idx="15459">
                        <c:v>4.3270138888905922</c:v>
                      </c:pt>
                      <c:pt idx="15460">
                        <c:v>4.3272569444447573</c:v>
                      </c:pt>
                      <c:pt idx="15461">
                        <c:v>4.3274999999989223</c:v>
                      </c:pt>
                      <c:pt idx="15462">
                        <c:v>4.3277430555530874</c:v>
                      </c:pt>
                      <c:pt idx="15463">
                        <c:v>4.3279861111072524</c:v>
                      </c:pt>
                      <c:pt idx="15464">
                        <c:v>4.3282291666686934</c:v>
                      </c:pt>
                      <c:pt idx="15465">
                        <c:v>4.3284722222228584</c:v>
                      </c:pt>
                      <c:pt idx="15466">
                        <c:v>4.3287152777770235</c:v>
                      </c:pt>
                      <c:pt idx="15467">
                        <c:v>4.3289583333311885</c:v>
                      </c:pt>
                      <c:pt idx="15468">
                        <c:v>4.3292129629621332</c:v>
                      </c:pt>
                      <c:pt idx="15469">
                        <c:v>4.3294560185162982</c:v>
                      </c:pt>
                      <c:pt idx="15470">
                        <c:v>4.3296990740704633</c:v>
                      </c:pt>
                      <c:pt idx="15471">
                        <c:v>4.3299421296319043</c:v>
                      </c:pt>
                      <c:pt idx="15472">
                        <c:v>4.3301851851860693</c:v>
                      </c:pt>
                      <c:pt idx="15473">
                        <c:v>4.3304282407402344</c:v>
                      </c:pt>
                      <c:pt idx="15474">
                        <c:v>4.3306712962943994</c:v>
                      </c:pt>
                      <c:pt idx="15475">
                        <c:v>4.3309143518485644</c:v>
                      </c:pt>
                      <c:pt idx="15476">
                        <c:v>4.3311574074100054</c:v>
                      </c:pt>
                      <c:pt idx="15477">
                        <c:v>4.3314004629641705</c:v>
                      </c:pt>
                      <c:pt idx="15478">
                        <c:v>4.3316435185183355</c:v>
                      </c:pt>
                      <c:pt idx="15479">
                        <c:v>4.3318865740725006</c:v>
                      </c:pt>
                      <c:pt idx="15480">
                        <c:v>4.3321296296266656</c:v>
                      </c:pt>
                      <c:pt idx="15481">
                        <c:v>4.3323726851881066</c:v>
                      </c:pt>
                      <c:pt idx="15482">
                        <c:v>4.3326157407422716</c:v>
                      </c:pt>
                      <c:pt idx="15483">
                        <c:v>4.3328587962964367</c:v>
                      </c:pt>
                      <c:pt idx="15484">
                        <c:v>4.3331018518506017</c:v>
                      </c:pt>
                      <c:pt idx="15485">
                        <c:v>4.3333449074047667</c:v>
                      </c:pt>
                      <c:pt idx="15486">
                        <c:v>4.3335879629589318</c:v>
                      </c:pt>
                      <c:pt idx="15487">
                        <c:v>4.3338310185203728</c:v>
                      </c:pt>
                      <c:pt idx="15488">
                        <c:v>4.3340740740745378</c:v>
                      </c:pt>
                      <c:pt idx="15489">
                        <c:v>4.3343171296287029</c:v>
                      </c:pt>
                      <c:pt idx="15490">
                        <c:v>4.3345601851828679</c:v>
                      </c:pt>
                      <c:pt idx="15491">
                        <c:v>4.3348032407370329</c:v>
                      </c:pt>
                      <c:pt idx="15492">
                        <c:v>4.3350462962984739</c:v>
                      </c:pt>
                      <c:pt idx="15493">
                        <c:v>4.335289351852639</c:v>
                      </c:pt>
                      <c:pt idx="15494">
                        <c:v>4.335532407406804</c:v>
                      </c:pt>
                      <c:pt idx="15495">
                        <c:v>4.3357754629609691</c:v>
                      </c:pt>
                      <c:pt idx="15496">
                        <c:v>4.3360185185151341</c:v>
                      </c:pt>
                      <c:pt idx="15497">
                        <c:v>4.3362615740765751</c:v>
                      </c:pt>
                      <c:pt idx="15498">
                        <c:v>4.3365046296307401</c:v>
                      </c:pt>
                      <c:pt idx="15499">
                        <c:v>4.3367476851849052</c:v>
                      </c:pt>
                      <c:pt idx="15500">
                        <c:v>4.3369907407390702</c:v>
                      </c:pt>
                      <c:pt idx="15501">
                        <c:v>4.3372337962932352</c:v>
                      </c:pt>
                      <c:pt idx="15502">
                        <c:v>4.3374768518546762</c:v>
                      </c:pt>
                      <c:pt idx="15503">
                        <c:v>4.3377199074088413</c:v>
                      </c:pt>
                      <c:pt idx="15504">
                        <c:v>4.3379629629630063</c:v>
                      </c:pt>
                      <c:pt idx="15505">
                        <c:v>4.3382060185171714</c:v>
                      </c:pt>
                      <c:pt idx="15506">
                        <c:v>4.3384490740713364</c:v>
                      </c:pt>
                      <c:pt idx="15507">
                        <c:v>4.3386921296255014</c:v>
                      </c:pt>
                      <c:pt idx="15508">
                        <c:v>4.3389351851869424</c:v>
                      </c:pt>
                      <c:pt idx="15509">
                        <c:v>4.3391782407411075</c:v>
                      </c:pt>
                      <c:pt idx="15510">
                        <c:v>4.3394212962952725</c:v>
                      </c:pt>
                      <c:pt idx="15511">
                        <c:v>4.3396643518494376</c:v>
                      </c:pt>
                      <c:pt idx="15512">
                        <c:v>4.3399074074036026</c:v>
                      </c:pt>
                      <c:pt idx="15513">
                        <c:v>4.3401504629650436</c:v>
                      </c:pt>
                      <c:pt idx="15514">
                        <c:v>4.3403935185192086</c:v>
                      </c:pt>
                      <c:pt idx="15515">
                        <c:v>4.3406365740733737</c:v>
                      </c:pt>
                      <c:pt idx="15516">
                        <c:v>4.3408796296275387</c:v>
                      </c:pt>
                      <c:pt idx="15517">
                        <c:v>4.3411342592584834</c:v>
                      </c:pt>
                      <c:pt idx="15518">
                        <c:v>4.3413773148126484</c:v>
                      </c:pt>
                      <c:pt idx="15519">
                        <c:v>4.3416203703668135</c:v>
                      </c:pt>
                      <c:pt idx="15520">
                        <c:v>4.3418634259282545</c:v>
                      </c:pt>
                      <c:pt idx="15521">
                        <c:v>4.3421064814824195</c:v>
                      </c:pt>
                      <c:pt idx="15522">
                        <c:v>4.3423495370365846</c:v>
                      </c:pt>
                      <c:pt idx="15523">
                        <c:v>4.3425925925907496</c:v>
                      </c:pt>
                      <c:pt idx="15524">
                        <c:v>4.3428356481449146</c:v>
                      </c:pt>
                      <c:pt idx="15525">
                        <c:v>4.3430787037063556</c:v>
                      </c:pt>
                      <c:pt idx="15526">
                        <c:v>4.3433217592605207</c:v>
                      </c:pt>
                      <c:pt idx="15527">
                        <c:v>4.3435648148146857</c:v>
                      </c:pt>
                      <c:pt idx="15528">
                        <c:v>4.3438078703688507</c:v>
                      </c:pt>
                      <c:pt idx="15529">
                        <c:v>4.3440509259230158</c:v>
                      </c:pt>
                      <c:pt idx="15530">
                        <c:v>4.3442939814844568</c:v>
                      </c:pt>
                      <c:pt idx="15531">
                        <c:v>4.3445370370386218</c:v>
                      </c:pt>
                      <c:pt idx="15532">
                        <c:v>4.3447800925927869</c:v>
                      </c:pt>
                      <c:pt idx="15533">
                        <c:v>4.3450231481469519</c:v>
                      </c:pt>
                      <c:pt idx="15534">
                        <c:v>4.3452662037011169</c:v>
                      </c:pt>
                      <c:pt idx="15535">
                        <c:v>4.345509259255282</c:v>
                      </c:pt>
                      <c:pt idx="15536">
                        <c:v>4.345752314816723</c:v>
                      </c:pt>
                      <c:pt idx="15537">
                        <c:v>4.345995370370888</c:v>
                      </c:pt>
                      <c:pt idx="15538">
                        <c:v>4.3462384259250531</c:v>
                      </c:pt>
                      <c:pt idx="15539">
                        <c:v>4.3464814814792181</c:v>
                      </c:pt>
                      <c:pt idx="15540">
                        <c:v>4.3467245370333831</c:v>
                      </c:pt>
                      <c:pt idx="15541">
                        <c:v>4.3469675925948241</c:v>
                      </c:pt>
                      <c:pt idx="15542">
                        <c:v>4.3472106481489892</c:v>
                      </c:pt>
                      <c:pt idx="15543">
                        <c:v>4.3474537037031542</c:v>
                      </c:pt>
                      <c:pt idx="15544">
                        <c:v>4.3476967592573192</c:v>
                      </c:pt>
                      <c:pt idx="15545">
                        <c:v>4.3479398148114843</c:v>
                      </c:pt>
                      <c:pt idx="15546">
                        <c:v>4.3481828703729253</c:v>
                      </c:pt>
                      <c:pt idx="15547">
                        <c:v>4.3484259259270903</c:v>
                      </c:pt>
                      <c:pt idx="15548">
                        <c:v>4.3486689814812554</c:v>
                      </c:pt>
                      <c:pt idx="15549">
                        <c:v>4.3489120370354204</c:v>
                      </c:pt>
                      <c:pt idx="15550">
                        <c:v>4.3491550925895854</c:v>
                      </c:pt>
                      <c:pt idx="15551">
                        <c:v>4.3493981481510264</c:v>
                      </c:pt>
                      <c:pt idx="15552">
                        <c:v>4.3496412037051915</c:v>
                      </c:pt>
                      <c:pt idx="15553">
                        <c:v>4.3498842592593565</c:v>
                      </c:pt>
                      <c:pt idx="15554">
                        <c:v>4.3501273148135216</c:v>
                      </c:pt>
                      <c:pt idx="15555">
                        <c:v>4.3503703703676866</c:v>
                      </c:pt>
                      <c:pt idx="15556">
                        <c:v>4.3506134259218516</c:v>
                      </c:pt>
                      <c:pt idx="15557">
                        <c:v>4.3508564814832926</c:v>
                      </c:pt>
                      <c:pt idx="15558">
                        <c:v>4.3510995370374577</c:v>
                      </c:pt>
                      <c:pt idx="15559">
                        <c:v>4.3513425925916227</c:v>
                      </c:pt>
                      <c:pt idx="15560">
                        <c:v>4.3515856481457877</c:v>
                      </c:pt>
                      <c:pt idx="15561">
                        <c:v>4.3518287036999528</c:v>
                      </c:pt>
                      <c:pt idx="15562">
                        <c:v>4.3520717592613938</c:v>
                      </c:pt>
                      <c:pt idx="15563">
                        <c:v>4.3523148148155588</c:v>
                      </c:pt>
                      <c:pt idx="15564">
                        <c:v>4.3525578703697239</c:v>
                      </c:pt>
                      <c:pt idx="15565">
                        <c:v>4.3528125000006685</c:v>
                      </c:pt>
                      <c:pt idx="15566">
                        <c:v>4.3530555555548336</c:v>
                      </c:pt>
                      <c:pt idx="15567">
                        <c:v>4.3532986111089986</c:v>
                      </c:pt>
                      <c:pt idx="15568">
                        <c:v>4.3535416666631637</c:v>
                      </c:pt>
                      <c:pt idx="15569">
                        <c:v>4.3537847222246047</c:v>
                      </c:pt>
                      <c:pt idx="15570">
                        <c:v>4.3540277777787697</c:v>
                      </c:pt>
                      <c:pt idx="15571">
                        <c:v>4.3542708333329347</c:v>
                      </c:pt>
                      <c:pt idx="15572">
                        <c:v>4.3545138888870998</c:v>
                      </c:pt>
                      <c:pt idx="15573">
                        <c:v>4.3547569444412648</c:v>
                      </c:pt>
                      <c:pt idx="15574">
                        <c:v>4.3550000000027058</c:v>
                      </c:pt>
                      <c:pt idx="15575">
                        <c:v>4.3552430555568709</c:v>
                      </c:pt>
                      <c:pt idx="15576">
                        <c:v>4.3554861111110359</c:v>
                      </c:pt>
                      <c:pt idx="15577">
                        <c:v>4.3557291666652009</c:v>
                      </c:pt>
                      <c:pt idx="15578">
                        <c:v>4.355972222219366</c:v>
                      </c:pt>
                      <c:pt idx="15579">
                        <c:v>4.356215277780807</c:v>
                      </c:pt>
                      <c:pt idx="15580">
                        <c:v>4.356458333334972</c:v>
                      </c:pt>
                      <c:pt idx="15581">
                        <c:v>4.356701388889137</c:v>
                      </c:pt>
                      <c:pt idx="15582">
                        <c:v>4.3569444444433021</c:v>
                      </c:pt>
                      <c:pt idx="15583">
                        <c:v>4.3571874999974671</c:v>
                      </c:pt>
                      <c:pt idx="15584">
                        <c:v>4.3574305555516322</c:v>
                      </c:pt>
                      <c:pt idx="15585">
                        <c:v>4.3576736111130732</c:v>
                      </c:pt>
                      <c:pt idx="15586">
                        <c:v>4.3579166666672382</c:v>
                      </c:pt>
                      <c:pt idx="15587">
                        <c:v>4.3581597222214032</c:v>
                      </c:pt>
                      <c:pt idx="15588">
                        <c:v>4.3584027777755683</c:v>
                      </c:pt>
                      <c:pt idx="15589">
                        <c:v>4.3586458333297333</c:v>
                      </c:pt>
                      <c:pt idx="15590">
                        <c:v>4.3588888888911743</c:v>
                      </c:pt>
                      <c:pt idx="15591">
                        <c:v>4.3591319444453394</c:v>
                      </c:pt>
                      <c:pt idx="15592">
                        <c:v>4.3593749999995044</c:v>
                      </c:pt>
                      <c:pt idx="15593">
                        <c:v>4.3596180555536694</c:v>
                      </c:pt>
                      <c:pt idx="15594">
                        <c:v>4.3598611111078345</c:v>
                      </c:pt>
                      <c:pt idx="15595">
                        <c:v>4.3601041666692755</c:v>
                      </c:pt>
                      <c:pt idx="15596">
                        <c:v>4.3603472222234405</c:v>
                      </c:pt>
                      <c:pt idx="15597">
                        <c:v>4.3605902777776056</c:v>
                      </c:pt>
                      <c:pt idx="15598">
                        <c:v>4.3608333333317706</c:v>
                      </c:pt>
                      <c:pt idx="15599">
                        <c:v>4.3610763888859356</c:v>
                      </c:pt>
                      <c:pt idx="15600">
                        <c:v>4.3613194444473766</c:v>
                      </c:pt>
                      <c:pt idx="15601">
                        <c:v>4.3615625000015417</c:v>
                      </c:pt>
                      <c:pt idx="15602">
                        <c:v>4.3618055555557067</c:v>
                      </c:pt>
                      <c:pt idx="15603">
                        <c:v>4.3620486111098717</c:v>
                      </c:pt>
                      <c:pt idx="15604">
                        <c:v>4.3622916666640368</c:v>
                      </c:pt>
                      <c:pt idx="15605">
                        <c:v>4.3625347222182018</c:v>
                      </c:pt>
                      <c:pt idx="15606">
                        <c:v>4.3627777777796428</c:v>
                      </c:pt>
                      <c:pt idx="15607">
                        <c:v>4.3630208333338079</c:v>
                      </c:pt>
                      <c:pt idx="15608">
                        <c:v>4.3632638888879729</c:v>
                      </c:pt>
                      <c:pt idx="15609">
                        <c:v>4.3635069444421379</c:v>
                      </c:pt>
                      <c:pt idx="15610">
                        <c:v>4.363749999996303</c:v>
                      </c:pt>
                      <c:pt idx="15611">
                        <c:v>4.363993055557744</c:v>
                      </c:pt>
                      <c:pt idx="15612">
                        <c:v>4.364236111111909</c:v>
                      </c:pt>
                      <c:pt idx="15613">
                        <c:v>4.3644791666660741</c:v>
                      </c:pt>
                      <c:pt idx="15614">
                        <c:v>4.3647337962970187</c:v>
                      </c:pt>
                      <c:pt idx="15615">
                        <c:v>4.3649768518511838</c:v>
                      </c:pt>
                      <c:pt idx="15616">
                        <c:v>4.3652199074053488</c:v>
                      </c:pt>
                      <c:pt idx="15617">
                        <c:v>4.3654629629595139</c:v>
                      </c:pt>
                      <c:pt idx="15618">
                        <c:v>4.3657060185209549</c:v>
                      </c:pt>
                      <c:pt idx="15619">
                        <c:v>4.3659490740751199</c:v>
                      </c:pt>
                      <c:pt idx="15620">
                        <c:v>4.3661921296292849</c:v>
                      </c:pt>
                      <c:pt idx="15621">
                        <c:v>4.36643518518345</c:v>
                      </c:pt>
                      <c:pt idx="15622">
                        <c:v>4.366678240737615</c:v>
                      </c:pt>
                      <c:pt idx="15623">
                        <c:v>4.366921296299056</c:v>
                      </c:pt>
                      <c:pt idx="15624">
                        <c:v>4.367164351853221</c:v>
                      </c:pt>
                      <c:pt idx="15625">
                        <c:v>4.3674074074073861</c:v>
                      </c:pt>
                      <c:pt idx="15626">
                        <c:v>4.3676504629615511</c:v>
                      </c:pt>
                      <c:pt idx="15627">
                        <c:v>4.3678935185157162</c:v>
                      </c:pt>
                      <c:pt idx="15628">
                        <c:v>4.3681365740771572</c:v>
                      </c:pt>
                      <c:pt idx="15629">
                        <c:v>4.3683796296313222</c:v>
                      </c:pt>
                      <c:pt idx="15630">
                        <c:v>4.3686226851854872</c:v>
                      </c:pt>
                      <c:pt idx="15631">
                        <c:v>4.3688657407396523</c:v>
                      </c:pt>
                      <c:pt idx="15632">
                        <c:v>4.3691087962938173</c:v>
                      </c:pt>
                      <c:pt idx="15633">
                        <c:v>4.3693518518479824</c:v>
                      </c:pt>
                      <c:pt idx="15634">
                        <c:v>4.3695949074094234</c:v>
                      </c:pt>
                      <c:pt idx="15635">
                        <c:v>4.3698379629635884</c:v>
                      </c:pt>
                      <c:pt idx="15636">
                        <c:v>4.3700810185177534</c:v>
                      </c:pt>
                      <c:pt idx="15637">
                        <c:v>4.3703240740719185</c:v>
                      </c:pt>
                      <c:pt idx="15638">
                        <c:v>4.3705671296260835</c:v>
                      </c:pt>
                      <c:pt idx="15639">
                        <c:v>4.3708101851875245</c:v>
                      </c:pt>
                      <c:pt idx="15640">
                        <c:v>4.3710532407416895</c:v>
                      </c:pt>
                      <c:pt idx="15641">
                        <c:v>4.3712962962958546</c:v>
                      </c:pt>
                      <c:pt idx="15642">
                        <c:v>4.3715393518500196</c:v>
                      </c:pt>
                      <c:pt idx="15643">
                        <c:v>4.3717824074041847</c:v>
                      </c:pt>
                      <c:pt idx="15644">
                        <c:v>4.3720254629656257</c:v>
                      </c:pt>
                      <c:pt idx="15645">
                        <c:v>4.3722685185197907</c:v>
                      </c:pt>
                      <c:pt idx="15646">
                        <c:v>4.3725115740739557</c:v>
                      </c:pt>
                      <c:pt idx="15647">
                        <c:v>4.3727546296281208</c:v>
                      </c:pt>
                      <c:pt idx="15648">
                        <c:v>4.3729976851822858</c:v>
                      </c:pt>
                      <c:pt idx="15649">
                        <c:v>4.3732407407437268</c:v>
                      </c:pt>
                      <c:pt idx="15650">
                        <c:v>4.3734837962978919</c:v>
                      </c:pt>
                      <c:pt idx="15651">
                        <c:v>4.3737268518520569</c:v>
                      </c:pt>
                      <c:pt idx="15652">
                        <c:v>4.3739699074062219</c:v>
                      </c:pt>
                      <c:pt idx="15653">
                        <c:v>4.374212962960387</c:v>
                      </c:pt>
                      <c:pt idx="15654">
                        <c:v>4.374456018514552</c:v>
                      </c:pt>
                      <c:pt idx="15655">
                        <c:v>4.374699074075993</c:v>
                      </c:pt>
                      <c:pt idx="15656">
                        <c:v>4.374942129630158</c:v>
                      </c:pt>
                      <c:pt idx="15657">
                        <c:v>4.3751851851843231</c:v>
                      </c:pt>
                      <c:pt idx="15658">
                        <c:v>4.3754282407384881</c:v>
                      </c:pt>
                      <c:pt idx="15659">
                        <c:v>4.3756712962926532</c:v>
                      </c:pt>
                      <c:pt idx="15660">
                        <c:v>4.3759143518540942</c:v>
                      </c:pt>
                      <c:pt idx="15661">
                        <c:v>4.3761574074082592</c:v>
                      </c:pt>
                      <c:pt idx="15662">
                        <c:v>4.3764120370392039</c:v>
                      </c:pt>
                      <c:pt idx="15663">
                        <c:v>4.3766550925933689</c:v>
                      </c:pt>
                      <c:pt idx="15664">
                        <c:v>4.376898148147534</c:v>
                      </c:pt>
                      <c:pt idx="15665">
                        <c:v>4.377141203701699</c:v>
                      </c:pt>
                      <c:pt idx="15666">
                        <c:v>4.3773842592558641</c:v>
                      </c:pt>
                      <c:pt idx="15667">
                        <c:v>4.377627314817305</c:v>
                      </c:pt>
                      <c:pt idx="15668">
                        <c:v>4.3778703703714701</c:v>
                      </c:pt>
                      <c:pt idx="15669">
                        <c:v>4.3781134259256351</c:v>
                      </c:pt>
                      <c:pt idx="15670">
                        <c:v>4.3783564814798002</c:v>
                      </c:pt>
                      <c:pt idx="15671">
                        <c:v>4.3785995370339652</c:v>
                      </c:pt>
                      <c:pt idx="15672">
                        <c:v>4.3788425925954062</c:v>
                      </c:pt>
                      <c:pt idx="15673">
                        <c:v>4.3790856481495712</c:v>
                      </c:pt>
                      <c:pt idx="15674">
                        <c:v>4.3793287037037363</c:v>
                      </c:pt>
                      <c:pt idx="15675">
                        <c:v>4.3795717592579013</c:v>
                      </c:pt>
                      <c:pt idx="15676">
                        <c:v>4.3798148148120664</c:v>
                      </c:pt>
                      <c:pt idx="15677">
                        <c:v>4.3800578703735074</c:v>
                      </c:pt>
                      <c:pt idx="15678">
                        <c:v>4.3803009259276724</c:v>
                      </c:pt>
                      <c:pt idx="15679">
                        <c:v>4.3805439814818374</c:v>
                      </c:pt>
                      <c:pt idx="15680">
                        <c:v>4.3807870370360025</c:v>
                      </c:pt>
                      <c:pt idx="15681">
                        <c:v>4.3810300925901675</c:v>
                      </c:pt>
                      <c:pt idx="15682">
                        <c:v>4.3812731481443326</c:v>
                      </c:pt>
                      <c:pt idx="15683">
                        <c:v>4.3815162037057735</c:v>
                      </c:pt>
                      <c:pt idx="15684">
                        <c:v>4.3817592592599386</c:v>
                      </c:pt>
                      <c:pt idx="15685">
                        <c:v>4.3820023148141036</c:v>
                      </c:pt>
                      <c:pt idx="15686">
                        <c:v>4.3822453703682687</c:v>
                      </c:pt>
                      <c:pt idx="15687">
                        <c:v>4.3824884259224337</c:v>
                      </c:pt>
                      <c:pt idx="15688">
                        <c:v>4.3827314814838747</c:v>
                      </c:pt>
                      <c:pt idx="15689">
                        <c:v>4.3829745370380397</c:v>
                      </c:pt>
                      <c:pt idx="15690">
                        <c:v>4.3832175925922048</c:v>
                      </c:pt>
                      <c:pt idx="15691">
                        <c:v>4.3834606481463698</c:v>
                      </c:pt>
                      <c:pt idx="15692">
                        <c:v>4.3837037037005349</c:v>
                      </c:pt>
                      <c:pt idx="15693">
                        <c:v>4.3839467592619759</c:v>
                      </c:pt>
                      <c:pt idx="15694">
                        <c:v>4.3841898148161409</c:v>
                      </c:pt>
                      <c:pt idx="15695">
                        <c:v>4.3844328703703059</c:v>
                      </c:pt>
                      <c:pt idx="15696">
                        <c:v>4.384675925924471</c:v>
                      </c:pt>
                      <c:pt idx="15697">
                        <c:v>4.384918981478636</c:v>
                      </c:pt>
                      <c:pt idx="15698">
                        <c:v>4.385162037040077</c:v>
                      </c:pt>
                      <c:pt idx="15699">
                        <c:v>4.385405092594242</c:v>
                      </c:pt>
                      <c:pt idx="15700">
                        <c:v>4.3856481481484071</c:v>
                      </c:pt>
                      <c:pt idx="15701">
                        <c:v>4.3858912037025721</c:v>
                      </c:pt>
                      <c:pt idx="15702">
                        <c:v>4.3861342592567372</c:v>
                      </c:pt>
                      <c:pt idx="15703">
                        <c:v>4.3863773148109022</c:v>
                      </c:pt>
                      <c:pt idx="15704">
                        <c:v>4.3866203703723432</c:v>
                      </c:pt>
                      <c:pt idx="15705">
                        <c:v>4.3868634259265082</c:v>
                      </c:pt>
                      <c:pt idx="15706">
                        <c:v>4.3871064814806733</c:v>
                      </c:pt>
                      <c:pt idx="15707">
                        <c:v>4.3873495370348383</c:v>
                      </c:pt>
                      <c:pt idx="15708">
                        <c:v>4.3875925925890034</c:v>
                      </c:pt>
                      <c:pt idx="15709">
                        <c:v>4.3878356481504444</c:v>
                      </c:pt>
                      <c:pt idx="15710">
                        <c:v>4.3880902777741131</c:v>
                      </c:pt>
                      <c:pt idx="15711">
                        <c:v>4.3883333333355541</c:v>
                      </c:pt>
                      <c:pt idx="15712">
                        <c:v>4.3885763888897191</c:v>
                      </c:pt>
                      <c:pt idx="15713">
                        <c:v>4.3888194444438842</c:v>
                      </c:pt>
                      <c:pt idx="15714">
                        <c:v>4.3890624999980492</c:v>
                      </c:pt>
                      <c:pt idx="15715">
                        <c:v>4.3893055555522142</c:v>
                      </c:pt>
                      <c:pt idx="15716">
                        <c:v>4.3895486111136552</c:v>
                      </c:pt>
                      <c:pt idx="15717">
                        <c:v>4.3897916666678203</c:v>
                      </c:pt>
                      <c:pt idx="15718">
                        <c:v>4.3900347222219853</c:v>
                      </c:pt>
                      <c:pt idx="15719">
                        <c:v>4.3902777777761504</c:v>
                      </c:pt>
                      <c:pt idx="15720">
                        <c:v>4.3905208333303154</c:v>
                      </c:pt>
                      <c:pt idx="15721">
                        <c:v>4.3907638888917564</c:v>
                      </c:pt>
                      <c:pt idx="15722">
                        <c:v>4.3910069444459214</c:v>
                      </c:pt>
                      <c:pt idx="15723">
                        <c:v>4.3912500000000865</c:v>
                      </c:pt>
                      <c:pt idx="15724">
                        <c:v>4.3914930555542515</c:v>
                      </c:pt>
                      <c:pt idx="15725">
                        <c:v>4.3917361111084166</c:v>
                      </c:pt>
                      <c:pt idx="15726">
                        <c:v>4.3919791666625816</c:v>
                      </c:pt>
                      <c:pt idx="15727">
                        <c:v>4.3922222222240226</c:v>
                      </c:pt>
                      <c:pt idx="15728">
                        <c:v>4.3924652777781876</c:v>
                      </c:pt>
                      <c:pt idx="15729">
                        <c:v>4.3927083333323527</c:v>
                      </c:pt>
                      <c:pt idx="15730">
                        <c:v>4.3929513888865177</c:v>
                      </c:pt>
                      <c:pt idx="15731">
                        <c:v>4.3931944444406827</c:v>
                      </c:pt>
                      <c:pt idx="15732">
                        <c:v>4.3934375000021237</c:v>
                      </c:pt>
                      <c:pt idx="15733">
                        <c:v>4.3936805555562888</c:v>
                      </c:pt>
                      <c:pt idx="15734">
                        <c:v>4.3939236111104538</c:v>
                      </c:pt>
                      <c:pt idx="15735">
                        <c:v>4.3941666666646189</c:v>
                      </c:pt>
                      <c:pt idx="15736">
                        <c:v>4.3944097222187839</c:v>
                      </c:pt>
                      <c:pt idx="15737">
                        <c:v>4.3946527777802249</c:v>
                      </c:pt>
                      <c:pt idx="15738">
                        <c:v>4.3948958333343899</c:v>
                      </c:pt>
                      <c:pt idx="15739">
                        <c:v>4.395138888888555</c:v>
                      </c:pt>
                      <c:pt idx="15740">
                        <c:v>4.39538194444272</c:v>
                      </c:pt>
                      <c:pt idx="15741">
                        <c:v>4.3956249999968851</c:v>
                      </c:pt>
                      <c:pt idx="15742">
                        <c:v>4.395868055558326</c:v>
                      </c:pt>
                      <c:pt idx="15743">
                        <c:v>4.3961111111124911</c:v>
                      </c:pt>
                      <c:pt idx="15744">
                        <c:v>4.3963541666666561</c:v>
                      </c:pt>
                      <c:pt idx="15745">
                        <c:v>4.3965972222208212</c:v>
                      </c:pt>
                      <c:pt idx="15746">
                        <c:v>4.3968402777749862</c:v>
                      </c:pt>
                      <c:pt idx="15747">
                        <c:v>4.3970833333364272</c:v>
                      </c:pt>
                      <c:pt idx="15748">
                        <c:v>4.3973263888905922</c:v>
                      </c:pt>
                      <c:pt idx="15749">
                        <c:v>4.3975694444447573</c:v>
                      </c:pt>
                      <c:pt idx="15750">
                        <c:v>4.3978124999989223</c:v>
                      </c:pt>
                      <c:pt idx="15751">
                        <c:v>4.3980555555530874</c:v>
                      </c:pt>
                      <c:pt idx="15752">
                        <c:v>4.3982986111072524</c:v>
                      </c:pt>
                      <c:pt idx="15753">
                        <c:v>4.3985416666686934</c:v>
                      </c:pt>
                      <c:pt idx="15754">
                        <c:v>4.3987847222228584</c:v>
                      </c:pt>
                      <c:pt idx="15755">
                        <c:v>4.3990277777770235</c:v>
                      </c:pt>
                      <c:pt idx="15756">
                        <c:v>4.3992708333311885</c:v>
                      </c:pt>
                      <c:pt idx="15757">
                        <c:v>4.3995138888853536</c:v>
                      </c:pt>
                      <c:pt idx="15758">
                        <c:v>4.3997569444467945</c:v>
                      </c:pt>
                      <c:pt idx="15759">
                        <c:v>4.4000115740704633</c:v>
                      </c:pt>
                      <c:pt idx="15760">
                        <c:v>4.4002546296319043</c:v>
                      </c:pt>
                      <c:pt idx="15761">
                        <c:v>4.4004976851860693</c:v>
                      </c:pt>
                      <c:pt idx="15762">
                        <c:v>4.4007407407402344</c:v>
                      </c:pt>
                      <c:pt idx="15763">
                        <c:v>4.4009837962943994</c:v>
                      </c:pt>
                      <c:pt idx="15764">
                        <c:v>4.4012268518485644</c:v>
                      </c:pt>
                      <c:pt idx="15765">
                        <c:v>4.4014699074100054</c:v>
                      </c:pt>
                      <c:pt idx="15766">
                        <c:v>4.4017129629641705</c:v>
                      </c:pt>
                      <c:pt idx="15767">
                        <c:v>4.4019560185183355</c:v>
                      </c:pt>
                      <c:pt idx="15768">
                        <c:v>4.4021990740725006</c:v>
                      </c:pt>
                      <c:pt idx="15769">
                        <c:v>4.4024421296266656</c:v>
                      </c:pt>
                      <c:pt idx="15770">
                        <c:v>4.4026851851881066</c:v>
                      </c:pt>
                      <c:pt idx="15771">
                        <c:v>4.4029282407422716</c:v>
                      </c:pt>
                      <c:pt idx="15772">
                        <c:v>4.4031712962964367</c:v>
                      </c:pt>
                      <c:pt idx="15773">
                        <c:v>4.4034143518506017</c:v>
                      </c:pt>
                      <c:pt idx="15774">
                        <c:v>4.4036574074047667</c:v>
                      </c:pt>
                      <c:pt idx="15775">
                        <c:v>4.4039004629589318</c:v>
                      </c:pt>
                      <c:pt idx="15776">
                        <c:v>4.4041435185203728</c:v>
                      </c:pt>
                      <c:pt idx="15777">
                        <c:v>4.4043865740745378</c:v>
                      </c:pt>
                      <c:pt idx="15778">
                        <c:v>4.4046296296287029</c:v>
                      </c:pt>
                      <c:pt idx="15779">
                        <c:v>4.4048726851828679</c:v>
                      </c:pt>
                      <c:pt idx="15780">
                        <c:v>4.4051157407370329</c:v>
                      </c:pt>
                      <c:pt idx="15781">
                        <c:v>4.4053587962984739</c:v>
                      </c:pt>
                      <c:pt idx="15782">
                        <c:v>4.405601851852639</c:v>
                      </c:pt>
                      <c:pt idx="15783">
                        <c:v>4.405844907406804</c:v>
                      </c:pt>
                      <c:pt idx="15784">
                        <c:v>4.4060879629609691</c:v>
                      </c:pt>
                      <c:pt idx="15785">
                        <c:v>4.4063310185151341</c:v>
                      </c:pt>
                      <c:pt idx="15786">
                        <c:v>4.4065740740765751</c:v>
                      </c:pt>
                      <c:pt idx="15787">
                        <c:v>4.4068171296307401</c:v>
                      </c:pt>
                      <c:pt idx="15788">
                        <c:v>4.4070601851849052</c:v>
                      </c:pt>
                      <c:pt idx="15789">
                        <c:v>4.4073032407390702</c:v>
                      </c:pt>
                      <c:pt idx="15790">
                        <c:v>4.4075462962932352</c:v>
                      </c:pt>
                      <c:pt idx="15791">
                        <c:v>4.4077893518546762</c:v>
                      </c:pt>
                      <c:pt idx="15792">
                        <c:v>4.4080324074088413</c:v>
                      </c:pt>
                      <c:pt idx="15793">
                        <c:v>4.4082754629630063</c:v>
                      </c:pt>
                      <c:pt idx="15794">
                        <c:v>4.4085185185171714</c:v>
                      </c:pt>
                      <c:pt idx="15795">
                        <c:v>4.4087615740713364</c:v>
                      </c:pt>
                      <c:pt idx="15796">
                        <c:v>4.4090046296255014</c:v>
                      </c:pt>
                      <c:pt idx="15797">
                        <c:v>4.4092476851869424</c:v>
                      </c:pt>
                      <c:pt idx="15798">
                        <c:v>4.4094907407411075</c:v>
                      </c:pt>
                      <c:pt idx="15799">
                        <c:v>4.4097337962952725</c:v>
                      </c:pt>
                      <c:pt idx="15800">
                        <c:v>4.4099768518494376</c:v>
                      </c:pt>
                      <c:pt idx="15801">
                        <c:v>4.4102199074036026</c:v>
                      </c:pt>
                      <c:pt idx="15802">
                        <c:v>4.4104629629650436</c:v>
                      </c:pt>
                      <c:pt idx="15803">
                        <c:v>4.4107060185192086</c:v>
                      </c:pt>
                      <c:pt idx="15804">
                        <c:v>4.4109490740733737</c:v>
                      </c:pt>
                      <c:pt idx="15805">
                        <c:v>4.4111921296275387</c:v>
                      </c:pt>
                      <c:pt idx="15806">
                        <c:v>4.4114351851817037</c:v>
                      </c:pt>
                      <c:pt idx="15807">
                        <c:v>4.4116898148126484</c:v>
                      </c:pt>
                      <c:pt idx="15808">
                        <c:v>4.4119328703668135</c:v>
                      </c:pt>
                      <c:pt idx="15809">
                        <c:v>4.4121759259282545</c:v>
                      </c:pt>
                      <c:pt idx="15810">
                        <c:v>4.4124189814824195</c:v>
                      </c:pt>
                      <c:pt idx="15811">
                        <c:v>4.4126620370365846</c:v>
                      </c:pt>
                      <c:pt idx="15812">
                        <c:v>4.4129050925907496</c:v>
                      </c:pt>
                      <c:pt idx="15813">
                        <c:v>4.4131481481449146</c:v>
                      </c:pt>
                      <c:pt idx="15814">
                        <c:v>4.4133912037063556</c:v>
                      </c:pt>
                      <c:pt idx="15815">
                        <c:v>4.4136342592605207</c:v>
                      </c:pt>
                      <c:pt idx="15816">
                        <c:v>4.4138773148146857</c:v>
                      </c:pt>
                      <c:pt idx="15817">
                        <c:v>4.4141203703688507</c:v>
                      </c:pt>
                      <c:pt idx="15818">
                        <c:v>4.4143634259230158</c:v>
                      </c:pt>
                      <c:pt idx="15819">
                        <c:v>4.4146064814844568</c:v>
                      </c:pt>
                      <c:pt idx="15820">
                        <c:v>4.4148495370386218</c:v>
                      </c:pt>
                      <c:pt idx="15821">
                        <c:v>4.4150925925927869</c:v>
                      </c:pt>
                      <c:pt idx="15822">
                        <c:v>4.4153356481469519</c:v>
                      </c:pt>
                      <c:pt idx="15823">
                        <c:v>4.4155787037011169</c:v>
                      </c:pt>
                      <c:pt idx="15824">
                        <c:v>4.415821759255282</c:v>
                      </c:pt>
                      <c:pt idx="15825">
                        <c:v>4.416064814816723</c:v>
                      </c:pt>
                      <c:pt idx="15826">
                        <c:v>4.416307870370888</c:v>
                      </c:pt>
                      <c:pt idx="15827">
                        <c:v>4.4165509259250531</c:v>
                      </c:pt>
                      <c:pt idx="15828">
                        <c:v>4.4167939814792181</c:v>
                      </c:pt>
                      <c:pt idx="15829">
                        <c:v>4.4170370370333831</c:v>
                      </c:pt>
                      <c:pt idx="15830">
                        <c:v>4.4172800925948241</c:v>
                      </c:pt>
                      <c:pt idx="15831">
                        <c:v>4.4175231481489892</c:v>
                      </c:pt>
                      <c:pt idx="15832">
                        <c:v>4.4177662037031542</c:v>
                      </c:pt>
                      <c:pt idx="15833">
                        <c:v>4.4180092592573192</c:v>
                      </c:pt>
                      <c:pt idx="15834">
                        <c:v>4.4182523148114843</c:v>
                      </c:pt>
                      <c:pt idx="15835">
                        <c:v>4.4184953703729253</c:v>
                      </c:pt>
                      <c:pt idx="15836">
                        <c:v>4.4187384259270903</c:v>
                      </c:pt>
                      <c:pt idx="15837">
                        <c:v>4.4189814814812554</c:v>
                      </c:pt>
                      <c:pt idx="15838">
                        <c:v>4.4192245370354204</c:v>
                      </c:pt>
                      <c:pt idx="15839">
                        <c:v>4.4194675925895854</c:v>
                      </c:pt>
                      <c:pt idx="15840">
                        <c:v>4.4197106481510264</c:v>
                      </c:pt>
                      <c:pt idx="15841">
                        <c:v>4.4199537037051915</c:v>
                      </c:pt>
                      <c:pt idx="15842">
                        <c:v>4.4201967592593565</c:v>
                      </c:pt>
                      <c:pt idx="15843">
                        <c:v>4.4204398148135216</c:v>
                      </c:pt>
                      <c:pt idx="15844">
                        <c:v>4.4206828703676866</c:v>
                      </c:pt>
                      <c:pt idx="15845">
                        <c:v>4.4209259259218516</c:v>
                      </c:pt>
                      <c:pt idx="15846">
                        <c:v>4.4211689814832926</c:v>
                      </c:pt>
                      <c:pt idx="15847">
                        <c:v>4.4214120370374577</c:v>
                      </c:pt>
                      <c:pt idx="15848">
                        <c:v>4.4216550925916227</c:v>
                      </c:pt>
                      <c:pt idx="15849">
                        <c:v>4.4218981481457877</c:v>
                      </c:pt>
                      <c:pt idx="15850">
                        <c:v>4.4221412036999528</c:v>
                      </c:pt>
                      <c:pt idx="15851">
                        <c:v>4.4223842592613938</c:v>
                      </c:pt>
                      <c:pt idx="15852">
                        <c:v>4.4226273148155588</c:v>
                      </c:pt>
                      <c:pt idx="15853">
                        <c:v>4.4228703703697239</c:v>
                      </c:pt>
                      <c:pt idx="15854">
                        <c:v>4.4231134259238889</c:v>
                      </c:pt>
                      <c:pt idx="15855">
                        <c:v>4.4233564814780539</c:v>
                      </c:pt>
                      <c:pt idx="15856">
                        <c:v>4.4236111111089986</c:v>
                      </c:pt>
                      <c:pt idx="15857">
                        <c:v>4.4238541666631637</c:v>
                      </c:pt>
                      <c:pt idx="15858">
                        <c:v>4.4240972222246047</c:v>
                      </c:pt>
                      <c:pt idx="15859">
                        <c:v>4.4243402777787697</c:v>
                      </c:pt>
                      <c:pt idx="15860">
                        <c:v>4.4245833333329347</c:v>
                      </c:pt>
                      <c:pt idx="15861">
                        <c:v>4.4248263888870998</c:v>
                      </c:pt>
                      <c:pt idx="15862">
                        <c:v>4.4250694444412648</c:v>
                      </c:pt>
                      <c:pt idx="15863">
                        <c:v>4.4253125000027058</c:v>
                      </c:pt>
                      <c:pt idx="15864">
                        <c:v>4.4255555555568709</c:v>
                      </c:pt>
                      <c:pt idx="15865">
                        <c:v>4.4257986111110359</c:v>
                      </c:pt>
                      <c:pt idx="15866">
                        <c:v>4.4260416666652009</c:v>
                      </c:pt>
                      <c:pt idx="15867">
                        <c:v>4.426284722219366</c:v>
                      </c:pt>
                      <c:pt idx="15868">
                        <c:v>4.426527777780807</c:v>
                      </c:pt>
                      <c:pt idx="15869">
                        <c:v>4.426770833334972</c:v>
                      </c:pt>
                      <c:pt idx="15870">
                        <c:v>4.427013888889137</c:v>
                      </c:pt>
                      <c:pt idx="15871">
                        <c:v>4.4272569444433021</c:v>
                      </c:pt>
                      <c:pt idx="15872">
                        <c:v>4.4274999999974671</c:v>
                      </c:pt>
                      <c:pt idx="15873">
                        <c:v>4.4277430555516322</c:v>
                      </c:pt>
                      <c:pt idx="15874">
                        <c:v>4.4279861111130732</c:v>
                      </c:pt>
                      <c:pt idx="15875">
                        <c:v>4.4282291666672382</c:v>
                      </c:pt>
                      <c:pt idx="15876">
                        <c:v>4.4284722222214032</c:v>
                      </c:pt>
                      <c:pt idx="15877">
                        <c:v>4.4287152777755683</c:v>
                      </c:pt>
                      <c:pt idx="15878">
                        <c:v>4.4289583333297333</c:v>
                      </c:pt>
                      <c:pt idx="15879">
                        <c:v>4.4292013888911743</c:v>
                      </c:pt>
                      <c:pt idx="15880">
                        <c:v>4.4294444444453394</c:v>
                      </c:pt>
                      <c:pt idx="15881">
                        <c:v>4.4296874999995044</c:v>
                      </c:pt>
                      <c:pt idx="15882">
                        <c:v>4.4299305555536694</c:v>
                      </c:pt>
                      <c:pt idx="15883">
                        <c:v>4.4301736111078345</c:v>
                      </c:pt>
                      <c:pt idx="15884">
                        <c:v>4.4304166666692755</c:v>
                      </c:pt>
                      <c:pt idx="15885">
                        <c:v>4.4306597222234405</c:v>
                      </c:pt>
                      <c:pt idx="15886">
                        <c:v>4.4309027777776056</c:v>
                      </c:pt>
                      <c:pt idx="15887">
                        <c:v>4.4311458333317706</c:v>
                      </c:pt>
                      <c:pt idx="15888">
                        <c:v>4.4313888888859356</c:v>
                      </c:pt>
                      <c:pt idx="15889">
                        <c:v>4.4316319444473766</c:v>
                      </c:pt>
                      <c:pt idx="15890">
                        <c:v>4.4318750000015417</c:v>
                      </c:pt>
                      <c:pt idx="15891">
                        <c:v>4.4321180555557067</c:v>
                      </c:pt>
                      <c:pt idx="15892">
                        <c:v>4.4323611111098717</c:v>
                      </c:pt>
                      <c:pt idx="15893">
                        <c:v>4.4326041666640368</c:v>
                      </c:pt>
                      <c:pt idx="15894">
                        <c:v>4.4328472222182018</c:v>
                      </c:pt>
                      <c:pt idx="15895">
                        <c:v>4.4330902777796428</c:v>
                      </c:pt>
                      <c:pt idx="15896">
                        <c:v>4.4333333333338079</c:v>
                      </c:pt>
                      <c:pt idx="15897">
                        <c:v>4.4335763888879729</c:v>
                      </c:pt>
                      <c:pt idx="15898">
                        <c:v>4.4338194444421379</c:v>
                      </c:pt>
                      <c:pt idx="15899">
                        <c:v>4.434062499996303</c:v>
                      </c:pt>
                      <c:pt idx="15900">
                        <c:v>4.434305555557744</c:v>
                      </c:pt>
                      <c:pt idx="15901">
                        <c:v>4.434548611111909</c:v>
                      </c:pt>
                      <c:pt idx="15902">
                        <c:v>4.4347916666660741</c:v>
                      </c:pt>
                      <c:pt idx="15903">
                        <c:v>4.4350347222202391</c:v>
                      </c:pt>
                      <c:pt idx="15904">
                        <c:v>4.4352893518511838</c:v>
                      </c:pt>
                      <c:pt idx="15905">
                        <c:v>4.4355324074053488</c:v>
                      </c:pt>
                      <c:pt idx="15906">
                        <c:v>4.4357754629595139</c:v>
                      </c:pt>
                      <c:pt idx="15907">
                        <c:v>4.4360185185209549</c:v>
                      </c:pt>
                      <c:pt idx="15908">
                        <c:v>4.4362615740751199</c:v>
                      </c:pt>
                      <c:pt idx="15909">
                        <c:v>4.4365046296292849</c:v>
                      </c:pt>
                      <c:pt idx="15910">
                        <c:v>4.43674768518345</c:v>
                      </c:pt>
                      <c:pt idx="15911">
                        <c:v>4.436990740737615</c:v>
                      </c:pt>
                      <c:pt idx="15912">
                        <c:v>4.437233796299056</c:v>
                      </c:pt>
                      <c:pt idx="15913">
                        <c:v>4.437476851853221</c:v>
                      </c:pt>
                      <c:pt idx="15914">
                        <c:v>4.4377199074073861</c:v>
                      </c:pt>
                      <c:pt idx="15915">
                        <c:v>4.4379629629615511</c:v>
                      </c:pt>
                      <c:pt idx="15916">
                        <c:v>4.4382060185157162</c:v>
                      </c:pt>
                      <c:pt idx="15917">
                        <c:v>4.4384490740771572</c:v>
                      </c:pt>
                      <c:pt idx="15918">
                        <c:v>4.4386921296313222</c:v>
                      </c:pt>
                      <c:pt idx="15919">
                        <c:v>4.4389351851854872</c:v>
                      </c:pt>
                      <c:pt idx="15920">
                        <c:v>4.4391782407396523</c:v>
                      </c:pt>
                      <c:pt idx="15921">
                        <c:v>4.4394212962938173</c:v>
                      </c:pt>
                      <c:pt idx="15922">
                        <c:v>4.4396643518479824</c:v>
                      </c:pt>
                      <c:pt idx="15923">
                        <c:v>4.4399074074094234</c:v>
                      </c:pt>
                      <c:pt idx="15924">
                        <c:v>4.4401504629635884</c:v>
                      </c:pt>
                      <c:pt idx="15925">
                        <c:v>4.4403935185177534</c:v>
                      </c:pt>
                      <c:pt idx="15926">
                        <c:v>4.4406365740719185</c:v>
                      </c:pt>
                      <c:pt idx="15927">
                        <c:v>4.4408796296260835</c:v>
                      </c:pt>
                      <c:pt idx="15928">
                        <c:v>4.4411226851875245</c:v>
                      </c:pt>
                      <c:pt idx="15929">
                        <c:v>4.4413657407416895</c:v>
                      </c:pt>
                      <c:pt idx="15930">
                        <c:v>4.4416087962958546</c:v>
                      </c:pt>
                      <c:pt idx="15931">
                        <c:v>4.4418518518500196</c:v>
                      </c:pt>
                      <c:pt idx="15932">
                        <c:v>4.4420949074041847</c:v>
                      </c:pt>
                      <c:pt idx="15933">
                        <c:v>4.4423379629656257</c:v>
                      </c:pt>
                      <c:pt idx="15934">
                        <c:v>4.4425810185197907</c:v>
                      </c:pt>
                      <c:pt idx="15935">
                        <c:v>4.4428240740739557</c:v>
                      </c:pt>
                      <c:pt idx="15936">
                        <c:v>4.4430671296281208</c:v>
                      </c:pt>
                      <c:pt idx="15937">
                        <c:v>4.4433101851822858</c:v>
                      </c:pt>
                      <c:pt idx="15938">
                        <c:v>4.4435532407437268</c:v>
                      </c:pt>
                      <c:pt idx="15939">
                        <c:v>4.4437962962978919</c:v>
                      </c:pt>
                      <c:pt idx="15940">
                        <c:v>4.4440393518520569</c:v>
                      </c:pt>
                      <c:pt idx="15941">
                        <c:v>4.4442824074062219</c:v>
                      </c:pt>
                      <c:pt idx="15942">
                        <c:v>4.444525462960387</c:v>
                      </c:pt>
                      <c:pt idx="15943">
                        <c:v>4.444768518514552</c:v>
                      </c:pt>
                      <c:pt idx="15944">
                        <c:v>4.445011574075993</c:v>
                      </c:pt>
                      <c:pt idx="15945">
                        <c:v>4.445254629630158</c:v>
                      </c:pt>
                      <c:pt idx="15946">
                        <c:v>4.4454976851843231</c:v>
                      </c:pt>
                      <c:pt idx="15947">
                        <c:v>4.4457407407384881</c:v>
                      </c:pt>
                      <c:pt idx="15948">
                        <c:v>4.4459837962926532</c:v>
                      </c:pt>
                      <c:pt idx="15949">
                        <c:v>4.4462268518540942</c:v>
                      </c:pt>
                      <c:pt idx="15950">
                        <c:v>4.4464699074082592</c:v>
                      </c:pt>
                      <c:pt idx="15951">
                        <c:v>4.4467129629624242</c:v>
                      </c:pt>
                      <c:pt idx="15952">
                        <c:v>4.4469560185165893</c:v>
                      </c:pt>
                      <c:pt idx="15953">
                        <c:v>4.447210648147534</c:v>
                      </c:pt>
                      <c:pt idx="15954">
                        <c:v>4.447453703701699</c:v>
                      </c:pt>
                      <c:pt idx="15955">
                        <c:v>4.4476967592558641</c:v>
                      </c:pt>
                      <c:pt idx="15956">
                        <c:v>4.447939814817305</c:v>
                      </c:pt>
                      <c:pt idx="15957">
                        <c:v>4.4481828703714701</c:v>
                      </c:pt>
                      <c:pt idx="15958">
                        <c:v>4.4484259259256351</c:v>
                      </c:pt>
                      <c:pt idx="15959">
                        <c:v>4.4486689814798002</c:v>
                      </c:pt>
                      <c:pt idx="15960">
                        <c:v>4.4489120370339652</c:v>
                      </c:pt>
                      <c:pt idx="15961">
                        <c:v>4.4491550925954062</c:v>
                      </c:pt>
                      <c:pt idx="15962">
                        <c:v>4.4493981481495712</c:v>
                      </c:pt>
                      <c:pt idx="15963">
                        <c:v>4.4496412037037363</c:v>
                      </c:pt>
                      <c:pt idx="15964">
                        <c:v>4.4498842592579013</c:v>
                      </c:pt>
                      <c:pt idx="15965">
                        <c:v>4.4501273148120664</c:v>
                      </c:pt>
                      <c:pt idx="15966">
                        <c:v>4.4503703703735074</c:v>
                      </c:pt>
                      <c:pt idx="15967">
                        <c:v>4.4506134259276724</c:v>
                      </c:pt>
                      <c:pt idx="15968">
                        <c:v>4.4508564814818374</c:v>
                      </c:pt>
                      <c:pt idx="15969">
                        <c:v>4.4510995370360025</c:v>
                      </c:pt>
                      <c:pt idx="15970">
                        <c:v>4.4513425925901675</c:v>
                      </c:pt>
                      <c:pt idx="15971">
                        <c:v>4.4515856481443326</c:v>
                      </c:pt>
                      <c:pt idx="15972">
                        <c:v>4.4518287037057735</c:v>
                      </c:pt>
                      <c:pt idx="15973">
                        <c:v>4.4520717592599386</c:v>
                      </c:pt>
                      <c:pt idx="15974">
                        <c:v>4.4523148148141036</c:v>
                      </c:pt>
                      <c:pt idx="15975">
                        <c:v>4.4525578703682687</c:v>
                      </c:pt>
                      <c:pt idx="15976">
                        <c:v>4.4528009259224337</c:v>
                      </c:pt>
                      <c:pt idx="15977">
                        <c:v>4.4530439814838747</c:v>
                      </c:pt>
                      <c:pt idx="15978">
                        <c:v>4.4532870370380397</c:v>
                      </c:pt>
                      <c:pt idx="15979">
                        <c:v>4.4535300925922048</c:v>
                      </c:pt>
                      <c:pt idx="15980">
                        <c:v>4.4537731481463698</c:v>
                      </c:pt>
                      <c:pt idx="15981">
                        <c:v>4.4540162037005349</c:v>
                      </c:pt>
                      <c:pt idx="15982">
                        <c:v>4.4542592592619759</c:v>
                      </c:pt>
                      <c:pt idx="15983">
                        <c:v>4.4545023148161409</c:v>
                      </c:pt>
                      <c:pt idx="15984">
                        <c:v>4.4547453703703059</c:v>
                      </c:pt>
                      <c:pt idx="15985">
                        <c:v>4.454988425924471</c:v>
                      </c:pt>
                      <c:pt idx="15986">
                        <c:v>4.455231481478636</c:v>
                      </c:pt>
                      <c:pt idx="15987">
                        <c:v>4.455474537040077</c:v>
                      </c:pt>
                      <c:pt idx="15988">
                        <c:v>4.455717592594242</c:v>
                      </c:pt>
                      <c:pt idx="15989">
                        <c:v>4.4559606481484071</c:v>
                      </c:pt>
                      <c:pt idx="15990">
                        <c:v>4.4562037037025721</c:v>
                      </c:pt>
                      <c:pt idx="15991">
                        <c:v>4.4564467592567372</c:v>
                      </c:pt>
                      <c:pt idx="15992">
                        <c:v>4.4566898148109022</c:v>
                      </c:pt>
                      <c:pt idx="15993">
                        <c:v>4.4569328703723432</c:v>
                      </c:pt>
                      <c:pt idx="15994">
                        <c:v>4.4571759259265082</c:v>
                      </c:pt>
                      <c:pt idx="15995">
                        <c:v>4.4574189814806733</c:v>
                      </c:pt>
                      <c:pt idx="15996">
                        <c:v>4.4576620370348383</c:v>
                      </c:pt>
                      <c:pt idx="15997">
                        <c:v>4.4579050925890034</c:v>
                      </c:pt>
                      <c:pt idx="15998">
                        <c:v>4.4581481481504444</c:v>
                      </c:pt>
                      <c:pt idx="15999">
                        <c:v>4.4583912037046094</c:v>
                      </c:pt>
                      <c:pt idx="16000">
                        <c:v>4.4586342592587744</c:v>
                      </c:pt>
                      <c:pt idx="16001">
                        <c:v>4.4588888888897191</c:v>
                      </c:pt>
                      <c:pt idx="16002">
                        <c:v>4.4591319444438842</c:v>
                      </c:pt>
                      <c:pt idx="16003">
                        <c:v>4.4593749999980492</c:v>
                      </c:pt>
                      <c:pt idx="16004">
                        <c:v>4.4596180555522142</c:v>
                      </c:pt>
                      <c:pt idx="16005">
                        <c:v>4.4598611111136552</c:v>
                      </c:pt>
                      <c:pt idx="16006">
                        <c:v>4.4601041666678203</c:v>
                      </c:pt>
                      <c:pt idx="16007">
                        <c:v>4.4603472222219853</c:v>
                      </c:pt>
                      <c:pt idx="16008">
                        <c:v>4.4605902777761504</c:v>
                      </c:pt>
                      <c:pt idx="16009">
                        <c:v>4.4608333333303154</c:v>
                      </c:pt>
                      <c:pt idx="16010">
                        <c:v>4.4610763888917564</c:v>
                      </c:pt>
                      <c:pt idx="16011">
                        <c:v>4.4613194444459214</c:v>
                      </c:pt>
                      <c:pt idx="16012">
                        <c:v>4.4615625000000865</c:v>
                      </c:pt>
                      <c:pt idx="16013">
                        <c:v>4.4618055555542515</c:v>
                      </c:pt>
                      <c:pt idx="16014">
                        <c:v>4.4620486111084166</c:v>
                      </c:pt>
                      <c:pt idx="16015">
                        <c:v>4.4622916666625816</c:v>
                      </c:pt>
                      <c:pt idx="16016">
                        <c:v>4.4625347222240226</c:v>
                      </c:pt>
                      <c:pt idx="16017">
                        <c:v>4.4627777777781876</c:v>
                      </c:pt>
                      <c:pt idx="16018">
                        <c:v>4.4630208333323527</c:v>
                      </c:pt>
                      <c:pt idx="16019">
                        <c:v>4.4632638888865177</c:v>
                      </c:pt>
                      <c:pt idx="16020">
                        <c:v>4.4635069444406827</c:v>
                      </c:pt>
                      <c:pt idx="16021">
                        <c:v>4.4637500000021237</c:v>
                      </c:pt>
                      <c:pt idx="16022">
                        <c:v>4.4639930555562888</c:v>
                      </c:pt>
                      <c:pt idx="16023">
                        <c:v>4.4642361111104538</c:v>
                      </c:pt>
                      <c:pt idx="16024">
                        <c:v>4.4644791666646189</c:v>
                      </c:pt>
                      <c:pt idx="16025">
                        <c:v>4.4647222222187839</c:v>
                      </c:pt>
                      <c:pt idx="16026">
                        <c:v>4.4649652777802249</c:v>
                      </c:pt>
                      <c:pt idx="16027">
                        <c:v>4.4652083333343899</c:v>
                      </c:pt>
                      <c:pt idx="16028">
                        <c:v>4.465451388888555</c:v>
                      </c:pt>
                      <c:pt idx="16029">
                        <c:v>4.46569444444272</c:v>
                      </c:pt>
                      <c:pt idx="16030">
                        <c:v>4.4659374999968851</c:v>
                      </c:pt>
                      <c:pt idx="16031">
                        <c:v>4.466180555558326</c:v>
                      </c:pt>
                      <c:pt idx="16032">
                        <c:v>4.4664236111124911</c:v>
                      </c:pt>
                      <c:pt idx="16033">
                        <c:v>4.4666666666666561</c:v>
                      </c:pt>
                      <c:pt idx="16034">
                        <c:v>4.4669097222208212</c:v>
                      </c:pt>
                      <c:pt idx="16035">
                        <c:v>4.4671527777749862</c:v>
                      </c:pt>
                      <c:pt idx="16036">
                        <c:v>4.4673958333364272</c:v>
                      </c:pt>
                      <c:pt idx="16037">
                        <c:v>4.4676388888905922</c:v>
                      </c:pt>
                      <c:pt idx="16038">
                        <c:v>4.4678819444447573</c:v>
                      </c:pt>
                      <c:pt idx="16039">
                        <c:v>4.4681249999989223</c:v>
                      </c:pt>
                      <c:pt idx="16040">
                        <c:v>4.4683680555530874</c:v>
                      </c:pt>
                      <c:pt idx="16041">
                        <c:v>4.4686111111072524</c:v>
                      </c:pt>
                      <c:pt idx="16042">
                        <c:v>4.4688541666686934</c:v>
                      </c:pt>
                      <c:pt idx="16043">
                        <c:v>4.4690972222228584</c:v>
                      </c:pt>
                      <c:pt idx="16044">
                        <c:v>4.4693402777770235</c:v>
                      </c:pt>
                      <c:pt idx="16045">
                        <c:v>4.4695833333311885</c:v>
                      </c:pt>
                      <c:pt idx="16046">
                        <c:v>4.4698263888853536</c:v>
                      </c:pt>
                      <c:pt idx="16047">
                        <c:v>4.4700694444467945</c:v>
                      </c:pt>
                    </c:numCache>
                  </c:numRef>
                </c:xVal>
                <c:yVal>
                  <c:numRef>
                    <c:extLst xmlns:c15="http://schemas.microsoft.com/office/drawing/2012/chart">
                      <c:ext xmlns:c15="http://schemas.microsoft.com/office/drawing/2012/chart" uri="{02D57815-91ED-43cb-92C2-25804820EDAC}">
                        <c15:formulaRef>
                          <c15:sqref>'ventilation 2'!$G$2:$G$16049</c15:sqref>
                        </c15:formulaRef>
                      </c:ext>
                    </c:extLst>
                    <c:numCache>
                      <c:formatCode>General</c:formatCode>
                      <c:ptCount val="16048"/>
                      <c:pt idx="0">
                        <c:v>6446.7</c:v>
                      </c:pt>
                      <c:pt idx="1">
                        <c:v>6465.6</c:v>
                      </c:pt>
                      <c:pt idx="2">
                        <c:v>6496.4</c:v>
                      </c:pt>
                      <c:pt idx="3">
                        <c:v>6467.7</c:v>
                      </c:pt>
                      <c:pt idx="4">
                        <c:v>6473.8</c:v>
                      </c:pt>
                      <c:pt idx="5">
                        <c:v>6454.3</c:v>
                      </c:pt>
                      <c:pt idx="6">
                        <c:v>6444.5</c:v>
                      </c:pt>
                      <c:pt idx="7">
                        <c:v>6439</c:v>
                      </c:pt>
                      <c:pt idx="8">
                        <c:v>6433.1</c:v>
                      </c:pt>
                      <c:pt idx="9">
                        <c:v>6419.9</c:v>
                      </c:pt>
                      <c:pt idx="10">
                        <c:v>6429.9</c:v>
                      </c:pt>
                      <c:pt idx="11">
                        <c:v>6400</c:v>
                      </c:pt>
                      <c:pt idx="12">
                        <c:v>6403.3</c:v>
                      </c:pt>
                      <c:pt idx="13">
                        <c:v>6415.4</c:v>
                      </c:pt>
                      <c:pt idx="14">
                        <c:v>6435.8</c:v>
                      </c:pt>
                      <c:pt idx="15">
                        <c:v>6404.8</c:v>
                      </c:pt>
                      <c:pt idx="16">
                        <c:v>6392.6</c:v>
                      </c:pt>
                      <c:pt idx="17">
                        <c:v>6392.3</c:v>
                      </c:pt>
                      <c:pt idx="18">
                        <c:v>6392.9</c:v>
                      </c:pt>
                      <c:pt idx="19">
                        <c:v>6382.8</c:v>
                      </c:pt>
                      <c:pt idx="20">
                        <c:v>6373.1</c:v>
                      </c:pt>
                      <c:pt idx="21">
                        <c:v>6388.5</c:v>
                      </c:pt>
                      <c:pt idx="22">
                        <c:v>6379.6</c:v>
                      </c:pt>
                      <c:pt idx="23">
                        <c:v>6367.5</c:v>
                      </c:pt>
                      <c:pt idx="24">
                        <c:v>6389.2</c:v>
                      </c:pt>
                      <c:pt idx="25">
                        <c:v>6330.1</c:v>
                      </c:pt>
                      <c:pt idx="26">
                        <c:v>6331.6</c:v>
                      </c:pt>
                      <c:pt idx="27">
                        <c:v>6334.2</c:v>
                      </c:pt>
                      <c:pt idx="28">
                        <c:v>6312</c:v>
                      </c:pt>
                      <c:pt idx="29">
                        <c:v>6329.5</c:v>
                      </c:pt>
                      <c:pt idx="30">
                        <c:v>6304</c:v>
                      </c:pt>
                      <c:pt idx="31">
                        <c:v>6285.4</c:v>
                      </c:pt>
                      <c:pt idx="32">
                        <c:v>6273.3</c:v>
                      </c:pt>
                      <c:pt idx="33">
                        <c:v>6293.2</c:v>
                      </c:pt>
                      <c:pt idx="34">
                        <c:v>6295.1</c:v>
                      </c:pt>
                      <c:pt idx="35">
                        <c:v>6308.4</c:v>
                      </c:pt>
                      <c:pt idx="36">
                        <c:v>6278.6</c:v>
                      </c:pt>
                      <c:pt idx="37">
                        <c:v>6305</c:v>
                      </c:pt>
                      <c:pt idx="38">
                        <c:v>6290.3</c:v>
                      </c:pt>
                      <c:pt idx="39">
                        <c:v>6304.8</c:v>
                      </c:pt>
                      <c:pt idx="40">
                        <c:v>6285.4</c:v>
                      </c:pt>
                      <c:pt idx="41">
                        <c:v>6280.1</c:v>
                      </c:pt>
                      <c:pt idx="42">
                        <c:v>6270.3</c:v>
                      </c:pt>
                      <c:pt idx="43">
                        <c:v>6282.8</c:v>
                      </c:pt>
                      <c:pt idx="44">
                        <c:v>6274.2</c:v>
                      </c:pt>
                      <c:pt idx="45">
                        <c:v>6275.7</c:v>
                      </c:pt>
                      <c:pt idx="46">
                        <c:v>6289.5</c:v>
                      </c:pt>
                      <c:pt idx="47">
                        <c:v>6261.4</c:v>
                      </c:pt>
                      <c:pt idx="48">
                        <c:v>6245.3</c:v>
                      </c:pt>
                      <c:pt idx="49">
                        <c:v>6250.6</c:v>
                      </c:pt>
                      <c:pt idx="50">
                        <c:v>6264.2</c:v>
                      </c:pt>
                      <c:pt idx="51">
                        <c:v>6248.1</c:v>
                      </c:pt>
                      <c:pt idx="52">
                        <c:v>6248.8</c:v>
                      </c:pt>
                      <c:pt idx="53">
                        <c:v>6273</c:v>
                      </c:pt>
                      <c:pt idx="54">
                        <c:v>6245.5</c:v>
                      </c:pt>
                      <c:pt idx="55">
                        <c:v>6255</c:v>
                      </c:pt>
                      <c:pt idx="56">
                        <c:v>6256.1</c:v>
                      </c:pt>
                      <c:pt idx="57">
                        <c:v>6248.4</c:v>
                      </c:pt>
                      <c:pt idx="58">
                        <c:v>6232.9</c:v>
                      </c:pt>
                      <c:pt idx="59">
                        <c:v>6238</c:v>
                      </c:pt>
                      <c:pt idx="60">
                        <c:v>6230.2</c:v>
                      </c:pt>
                      <c:pt idx="61">
                        <c:v>6220.4</c:v>
                      </c:pt>
                      <c:pt idx="62">
                        <c:v>6232.2</c:v>
                      </c:pt>
                      <c:pt idx="63">
                        <c:v>6230.2</c:v>
                      </c:pt>
                      <c:pt idx="64">
                        <c:v>6228.3</c:v>
                      </c:pt>
                      <c:pt idx="65">
                        <c:v>6226.2</c:v>
                      </c:pt>
                      <c:pt idx="66">
                        <c:v>6235.4</c:v>
                      </c:pt>
                      <c:pt idx="67">
                        <c:v>6214.3</c:v>
                      </c:pt>
                      <c:pt idx="68">
                        <c:v>6201.2</c:v>
                      </c:pt>
                      <c:pt idx="69">
                        <c:v>6207.1</c:v>
                      </c:pt>
                      <c:pt idx="70">
                        <c:v>6190</c:v>
                      </c:pt>
                      <c:pt idx="71">
                        <c:v>6183.1</c:v>
                      </c:pt>
                      <c:pt idx="72">
                        <c:v>6196.3</c:v>
                      </c:pt>
                      <c:pt idx="73">
                        <c:v>6180.3</c:v>
                      </c:pt>
                      <c:pt idx="74">
                        <c:v>6180.5</c:v>
                      </c:pt>
                      <c:pt idx="75">
                        <c:v>6174.6</c:v>
                      </c:pt>
                      <c:pt idx="76">
                        <c:v>6155.3</c:v>
                      </c:pt>
                      <c:pt idx="77">
                        <c:v>6195.5</c:v>
                      </c:pt>
                      <c:pt idx="78">
                        <c:v>6157.1</c:v>
                      </c:pt>
                      <c:pt idx="79">
                        <c:v>6182.5</c:v>
                      </c:pt>
                      <c:pt idx="80">
                        <c:v>6183.3</c:v>
                      </c:pt>
                      <c:pt idx="81">
                        <c:v>6150.9</c:v>
                      </c:pt>
                      <c:pt idx="82">
                        <c:v>6153.6</c:v>
                      </c:pt>
                      <c:pt idx="83">
                        <c:v>6133.7</c:v>
                      </c:pt>
                      <c:pt idx="84">
                        <c:v>6159.1</c:v>
                      </c:pt>
                      <c:pt idx="85">
                        <c:v>6147</c:v>
                      </c:pt>
                      <c:pt idx="86">
                        <c:v>6138.3</c:v>
                      </c:pt>
                      <c:pt idx="87">
                        <c:v>6136.2</c:v>
                      </c:pt>
                      <c:pt idx="88">
                        <c:v>6146.2</c:v>
                      </c:pt>
                      <c:pt idx="89">
                        <c:v>6116.9</c:v>
                      </c:pt>
                      <c:pt idx="90">
                        <c:v>6100.1</c:v>
                      </c:pt>
                      <c:pt idx="91">
                        <c:v>6113.8</c:v>
                      </c:pt>
                      <c:pt idx="92">
                        <c:v>6099.8</c:v>
                      </c:pt>
                      <c:pt idx="93">
                        <c:v>6079.6</c:v>
                      </c:pt>
                      <c:pt idx="94">
                        <c:v>6070.5</c:v>
                      </c:pt>
                      <c:pt idx="95">
                        <c:v>6076.2</c:v>
                      </c:pt>
                      <c:pt idx="96">
                        <c:v>6063.3</c:v>
                      </c:pt>
                      <c:pt idx="97">
                        <c:v>6077.4</c:v>
                      </c:pt>
                      <c:pt idx="98">
                        <c:v>6048.5</c:v>
                      </c:pt>
                      <c:pt idx="99">
                        <c:v>6060.3</c:v>
                      </c:pt>
                      <c:pt idx="100">
                        <c:v>6053.4</c:v>
                      </c:pt>
                      <c:pt idx="101">
                        <c:v>6054.6</c:v>
                      </c:pt>
                      <c:pt idx="102">
                        <c:v>6029.2</c:v>
                      </c:pt>
                      <c:pt idx="103">
                        <c:v>6023.4</c:v>
                      </c:pt>
                      <c:pt idx="104">
                        <c:v>6054.3</c:v>
                      </c:pt>
                      <c:pt idx="105">
                        <c:v>6023.3</c:v>
                      </c:pt>
                      <c:pt idx="106">
                        <c:v>6039.1</c:v>
                      </c:pt>
                      <c:pt idx="107">
                        <c:v>6022.1</c:v>
                      </c:pt>
                      <c:pt idx="108">
                        <c:v>6048.6</c:v>
                      </c:pt>
                      <c:pt idx="109">
                        <c:v>6040.5</c:v>
                      </c:pt>
                      <c:pt idx="110">
                        <c:v>5999.7</c:v>
                      </c:pt>
                      <c:pt idx="111">
                        <c:v>5977.6</c:v>
                      </c:pt>
                      <c:pt idx="112">
                        <c:v>5999.8</c:v>
                      </c:pt>
                      <c:pt idx="113">
                        <c:v>6006.8</c:v>
                      </c:pt>
                      <c:pt idx="114">
                        <c:v>5979.9</c:v>
                      </c:pt>
                      <c:pt idx="115">
                        <c:v>6006.6</c:v>
                      </c:pt>
                      <c:pt idx="116">
                        <c:v>5971.3</c:v>
                      </c:pt>
                      <c:pt idx="117">
                        <c:v>5979</c:v>
                      </c:pt>
                      <c:pt idx="118">
                        <c:v>5963</c:v>
                      </c:pt>
                      <c:pt idx="119">
                        <c:v>5966.6</c:v>
                      </c:pt>
                      <c:pt idx="120">
                        <c:v>5977.4</c:v>
                      </c:pt>
                      <c:pt idx="121">
                        <c:v>5949</c:v>
                      </c:pt>
                      <c:pt idx="122">
                        <c:v>5949</c:v>
                      </c:pt>
                      <c:pt idx="123">
                        <c:v>5950</c:v>
                      </c:pt>
                      <c:pt idx="124">
                        <c:v>5946</c:v>
                      </c:pt>
                      <c:pt idx="125">
                        <c:v>5956.1</c:v>
                      </c:pt>
                      <c:pt idx="126">
                        <c:v>5972.7</c:v>
                      </c:pt>
                      <c:pt idx="127">
                        <c:v>5951.9</c:v>
                      </c:pt>
                      <c:pt idx="128">
                        <c:v>5941.7</c:v>
                      </c:pt>
                      <c:pt idx="129">
                        <c:v>5968.1</c:v>
                      </c:pt>
                      <c:pt idx="130">
                        <c:v>5961.4</c:v>
                      </c:pt>
                      <c:pt idx="131">
                        <c:v>5936.9</c:v>
                      </c:pt>
                      <c:pt idx="132">
                        <c:v>5940.8</c:v>
                      </c:pt>
                      <c:pt idx="133">
                        <c:v>5931.2</c:v>
                      </c:pt>
                      <c:pt idx="134">
                        <c:v>5900.3</c:v>
                      </c:pt>
                      <c:pt idx="135">
                        <c:v>5943.7</c:v>
                      </c:pt>
                      <c:pt idx="136">
                        <c:v>5920.9</c:v>
                      </c:pt>
                      <c:pt idx="137">
                        <c:v>5899.2</c:v>
                      </c:pt>
                      <c:pt idx="138">
                        <c:v>5902.1</c:v>
                      </c:pt>
                      <c:pt idx="139">
                        <c:v>5871.6</c:v>
                      </c:pt>
                      <c:pt idx="140">
                        <c:v>5872.4</c:v>
                      </c:pt>
                      <c:pt idx="141">
                        <c:v>5871</c:v>
                      </c:pt>
                      <c:pt idx="142">
                        <c:v>5825.1</c:v>
                      </c:pt>
                      <c:pt idx="143">
                        <c:v>5827.4</c:v>
                      </c:pt>
                      <c:pt idx="144">
                        <c:v>5825.9</c:v>
                      </c:pt>
                      <c:pt idx="145">
                        <c:v>5841.4</c:v>
                      </c:pt>
                      <c:pt idx="146">
                        <c:v>5812.7</c:v>
                      </c:pt>
                      <c:pt idx="147">
                        <c:v>5828.1</c:v>
                      </c:pt>
                      <c:pt idx="148">
                        <c:v>5814.4</c:v>
                      </c:pt>
                      <c:pt idx="149">
                        <c:v>5811.8</c:v>
                      </c:pt>
                      <c:pt idx="150">
                        <c:v>5786.5</c:v>
                      </c:pt>
                      <c:pt idx="151">
                        <c:v>5764.1</c:v>
                      </c:pt>
                      <c:pt idx="152">
                        <c:v>5793.3</c:v>
                      </c:pt>
                      <c:pt idx="153">
                        <c:v>5779.1</c:v>
                      </c:pt>
                      <c:pt idx="154">
                        <c:v>5789.5</c:v>
                      </c:pt>
                      <c:pt idx="155">
                        <c:v>5744.9</c:v>
                      </c:pt>
                      <c:pt idx="156">
                        <c:v>5745.1</c:v>
                      </c:pt>
                      <c:pt idx="157">
                        <c:v>5755.1</c:v>
                      </c:pt>
                      <c:pt idx="158">
                        <c:v>5743.5</c:v>
                      </c:pt>
                      <c:pt idx="159">
                        <c:v>5741.6</c:v>
                      </c:pt>
                      <c:pt idx="160">
                        <c:v>5744.3</c:v>
                      </c:pt>
                      <c:pt idx="161">
                        <c:v>5735.9</c:v>
                      </c:pt>
                      <c:pt idx="162">
                        <c:v>5733.7</c:v>
                      </c:pt>
                      <c:pt idx="163">
                        <c:v>5732.4</c:v>
                      </c:pt>
                      <c:pt idx="164">
                        <c:v>5698.6</c:v>
                      </c:pt>
                      <c:pt idx="165">
                        <c:v>5713.3</c:v>
                      </c:pt>
                      <c:pt idx="166">
                        <c:v>5707.7</c:v>
                      </c:pt>
                      <c:pt idx="167">
                        <c:v>5723.2</c:v>
                      </c:pt>
                      <c:pt idx="168">
                        <c:v>5711.2</c:v>
                      </c:pt>
                      <c:pt idx="169">
                        <c:v>5683.5</c:v>
                      </c:pt>
                      <c:pt idx="170">
                        <c:v>5708.4</c:v>
                      </c:pt>
                      <c:pt idx="171">
                        <c:v>5686</c:v>
                      </c:pt>
                      <c:pt idx="172">
                        <c:v>5704.1</c:v>
                      </c:pt>
                      <c:pt idx="173">
                        <c:v>5662.8</c:v>
                      </c:pt>
                      <c:pt idx="174">
                        <c:v>5665.5</c:v>
                      </c:pt>
                      <c:pt idx="175">
                        <c:v>5683.5</c:v>
                      </c:pt>
                      <c:pt idx="176">
                        <c:v>5662.2</c:v>
                      </c:pt>
                      <c:pt idx="177">
                        <c:v>5661.2</c:v>
                      </c:pt>
                      <c:pt idx="178">
                        <c:v>5660.6</c:v>
                      </c:pt>
                      <c:pt idx="179">
                        <c:v>5700.9</c:v>
                      </c:pt>
                      <c:pt idx="180">
                        <c:v>5685.6</c:v>
                      </c:pt>
                      <c:pt idx="181">
                        <c:v>5663.2</c:v>
                      </c:pt>
                      <c:pt idx="182">
                        <c:v>5652.9</c:v>
                      </c:pt>
                      <c:pt idx="183">
                        <c:v>5635</c:v>
                      </c:pt>
                      <c:pt idx="184">
                        <c:v>5634.2</c:v>
                      </c:pt>
                      <c:pt idx="185">
                        <c:v>5629.7</c:v>
                      </c:pt>
                      <c:pt idx="186">
                        <c:v>5627.2</c:v>
                      </c:pt>
                      <c:pt idx="187">
                        <c:v>5622</c:v>
                      </c:pt>
                      <c:pt idx="188">
                        <c:v>5617.7</c:v>
                      </c:pt>
                      <c:pt idx="189">
                        <c:v>5595.9</c:v>
                      </c:pt>
                      <c:pt idx="190">
                        <c:v>5607.3</c:v>
                      </c:pt>
                      <c:pt idx="191">
                        <c:v>5588.4</c:v>
                      </c:pt>
                      <c:pt idx="192">
                        <c:v>5614.5</c:v>
                      </c:pt>
                      <c:pt idx="193">
                        <c:v>5568.6</c:v>
                      </c:pt>
                      <c:pt idx="194">
                        <c:v>5567.3</c:v>
                      </c:pt>
                      <c:pt idx="195">
                        <c:v>5565.7</c:v>
                      </c:pt>
                      <c:pt idx="196">
                        <c:v>5571.5</c:v>
                      </c:pt>
                      <c:pt idx="197">
                        <c:v>5568.8</c:v>
                      </c:pt>
                      <c:pt idx="198">
                        <c:v>5564</c:v>
                      </c:pt>
                      <c:pt idx="199">
                        <c:v>5540</c:v>
                      </c:pt>
                      <c:pt idx="200">
                        <c:v>5511.1</c:v>
                      </c:pt>
                      <c:pt idx="201">
                        <c:v>5533.4</c:v>
                      </c:pt>
                      <c:pt idx="202">
                        <c:v>5534.6</c:v>
                      </c:pt>
                      <c:pt idx="203">
                        <c:v>5523.8</c:v>
                      </c:pt>
                      <c:pt idx="204">
                        <c:v>5504</c:v>
                      </c:pt>
                      <c:pt idx="205">
                        <c:v>5537.5</c:v>
                      </c:pt>
                      <c:pt idx="206">
                        <c:v>5510.7</c:v>
                      </c:pt>
                      <c:pt idx="207">
                        <c:v>5516.1</c:v>
                      </c:pt>
                      <c:pt idx="208">
                        <c:v>5500.7</c:v>
                      </c:pt>
                      <c:pt idx="209">
                        <c:v>5529.2</c:v>
                      </c:pt>
                      <c:pt idx="210">
                        <c:v>5542.4</c:v>
                      </c:pt>
                      <c:pt idx="211">
                        <c:v>5536.2</c:v>
                      </c:pt>
                      <c:pt idx="212">
                        <c:v>5496.8</c:v>
                      </c:pt>
                      <c:pt idx="213">
                        <c:v>5506.2</c:v>
                      </c:pt>
                      <c:pt idx="214">
                        <c:v>5523.6</c:v>
                      </c:pt>
                      <c:pt idx="215">
                        <c:v>5522.1</c:v>
                      </c:pt>
                      <c:pt idx="216">
                        <c:v>5495.1</c:v>
                      </c:pt>
                      <c:pt idx="217">
                        <c:v>5510.3</c:v>
                      </c:pt>
                      <c:pt idx="218">
                        <c:v>5496.3</c:v>
                      </c:pt>
                      <c:pt idx="219">
                        <c:v>5491.7</c:v>
                      </c:pt>
                      <c:pt idx="220">
                        <c:v>5466.5</c:v>
                      </c:pt>
                      <c:pt idx="221">
                        <c:v>5489.8</c:v>
                      </c:pt>
                      <c:pt idx="222">
                        <c:v>5465.1</c:v>
                      </c:pt>
                      <c:pt idx="223">
                        <c:v>5456.4</c:v>
                      </c:pt>
                      <c:pt idx="224">
                        <c:v>5484.5</c:v>
                      </c:pt>
                      <c:pt idx="225">
                        <c:v>5471.9</c:v>
                      </c:pt>
                      <c:pt idx="226">
                        <c:v>5477.9</c:v>
                      </c:pt>
                      <c:pt idx="227">
                        <c:v>5457</c:v>
                      </c:pt>
                      <c:pt idx="228">
                        <c:v>5448.5</c:v>
                      </c:pt>
                      <c:pt idx="229">
                        <c:v>5447.5</c:v>
                      </c:pt>
                      <c:pt idx="230">
                        <c:v>5438.9</c:v>
                      </c:pt>
                      <c:pt idx="231">
                        <c:v>5434.5</c:v>
                      </c:pt>
                      <c:pt idx="232">
                        <c:v>5401.9</c:v>
                      </c:pt>
                      <c:pt idx="233">
                        <c:v>5395.6</c:v>
                      </c:pt>
                      <c:pt idx="234">
                        <c:v>5405.9</c:v>
                      </c:pt>
                      <c:pt idx="235">
                        <c:v>5412.6</c:v>
                      </c:pt>
                      <c:pt idx="236">
                        <c:v>5398.7</c:v>
                      </c:pt>
                      <c:pt idx="237">
                        <c:v>5392.9</c:v>
                      </c:pt>
                      <c:pt idx="238">
                        <c:v>5350.9</c:v>
                      </c:pt>
                      <c:pt idx="239">
                        <c:v>5353.7</c:v>
                      </c:pt>
                      <c:pt idx="240">
                        <c:v>5351.3</c:v>
                      </c:pt>
                      <c:pt idx="241">
                        <c:v>5340.8</c:v>
                      </c:pt>
                      <c:pt idx="242">
                        <c:v>5353.2</c:v>
                      </c:pt>
                      <c:pt idx="243">
                        <c:v>5336.3</c:v>
                      </c:pt>
                      <c:pt idx="244">
                        <c:v>5361.5</c:v>
                      </c:pt>
                      <c:pt idx="245">
                        <c:v>5350.2</c:v>
                      </c:pt>
                      <c:pt idx="246">
                        <c:v>5323.4</c:v>
                      </c:pt>
                      <c:pt idx="247">
                        <c:v>5316.6</c:v>
                      </c:pt>
                      <c:pt idx="248">
                        <c:v>5316.1</c:v>
                      </c:pt>
                      <c:pt idx="249">
                        <c:v>5306.6</c:v>
                      </c:pt>
                      <c:pt idx="250">
                        <c:v>5321.1</c:v>
                      </c:pt>
                      <c:pt idx="251">
                        <c:v>5303</c:v>
                      </c:pt>
                      <c:pt idx="252">
                        <c:v>5295.8</c:v>
                      </c:pt>
                      <c:pt idx="253">
                        <c:v>5284.3</c:v>
                      </c:pt>
                      <c:pt idx="254">
                        <c:v>5311.7</c:v>
                      </c:pt>
                      <c:pt idx="255">
                        <c:v>5312.1</c:v>
                      </c:pt>
                      <c:pt idx="256">
                        <c:v>5317.9</c:v>
                      </c:pt>
                      <c:pt idx="257">
                        <c:v>5321</c:v>
                      </c:pt>
                      <c:pt idx="258">
                        <c:v>5320.2</c:v>
                      </c:pt>
                      <c:pt idx="259">
                        <c:v>5304</c:v>
                      </c:pt>
                      <c:pt idx="260">
                        <c:v>5338.6</c:v>
                      </c:pt>
                      <c:pt idx="261">
                        <c:v>5324.9</c:v>
                      </c:pt>
                      <c:pt idx="262">
                        <c:v>5296.7</c:v>
                      </c:pt>
                      <c:pt idx="263">
                        <c:v>5295.9</c:v>
                      </c:pt>
                      <c:pt idx="264">
                        <c:v>5291.5</c:v>
                      </c:pt>
                      <c:pt idx="265">
                        <c:v>5276.9</c:v>
                      </c:pt>
                      <c:pt idx="266">
                        <c:v>5293</c:v>
                      </c:pt>
                      <c:pt idx="267">
                        <c:v>5263.4</c:v>
                      </c:pt>
                      <c:pt idx="268">
                        <c:v>5253.2</c:v>
                      </c:pt>
                      <c:pt idx="269">
                        <c:v>5255.6</c:v>
                      </c:pt>
                      <c:pt idx="270">
                        <c:v>5272.1</c:v>
                      </c:pt>
                      <c:pt idx="271">
                        <c:v>5245.3</c:v>
                      </c:pt>
                      <c:pt idx="272">
                        <c:v>5267.1</c:v>
                      </c:pt>
                      <c:pt idx="273">
                        <c:v>5271.7</c:v>
                      </c:pt>
                      <c:pt idx="274">
                        <c:v>5256.8</c:v>
                      </c:pt>
                      <c:pt idx="275">
                        <c:v>5271.5</c:v>
                      </c:pt>
                      <c:pt idx="276">
                        <c:v>5262.6</c:v>
                      </c:pt>
                      <c:pt idx="277">
                        <c:v>5234.7</c:v>
                      </c:pt>
                      <c:pt idx="278">
                        <c:v>5230.8999999999996</c:v>
                      </c:pt>
                      <c:pt idx="279">
                        <c:v>5214.1000000000004</c:v>
                      </c:pt>
                      <c:pt idx="280">
                        <c:v>5222.3</c:v>
                      </c:pt>
                      <c:pt idx="281">
                        <c:v>5221.3999999999996</c:v>
                      </c:pt>
                      <c:pt idx="282">
                        <c:v>5221.8</c:v>
                      </c:pt>
                      <c:pt idx="283">
                        <c:v>5182.7</c:v>
                      </c:pt>
                      <c:pt idx="284">
                        <c:v>5183.5</c:v>
                      </c:pt>
                      <c:pt idx="285">
                        <c:v>5167.1000000000004</c:v>
                      </c:pt>
                      <c:pt idx="286">
                        <c:v>5161</c:v>
                      </c:pt>
                      <c:pt idx="287">
                        <c:v>5167.3999999999996</c:v>
                      </c:pt>
                      <c:pt idx="288">
                        <c:v>5166.2</c:v>
                      </c:pt>
                      <c:pt idx="289">
                        <c:v>5172.1000000000004</c:v>
                      </c:pt>
                      <c:pt idx="290">
                        <c:v>5155</c:v>
                      </c:pt>
                      <c:pt idx="291">
                        <c:v>5146.6000000000004</c:v>
                      </c:pt>
                      <c:pt idx="292">
                        <c:v>5155.8999999999996</c:v>
                      </c:pt>
                      <c:pt idx="293">
                        <c:v>5157.1000000000004</c:v>
                      </c:pt>
                      <c:pt idx="294">
                        <c:v>5157.8999999999996</c:v>
                      </c:pt>
                      <c:pt idx="295">
                        <c:v>5155</c:v>
                      </c:pt>
                      <c:pt idx="296">
                        <c:v>5138.3</c:v>
                      </c:pt>
                      <c:pt idx="297">
                        <c:v>5133.7</c:v>
                      </c:pt>
                      <c:pt idx="298">
                        <c:v>5137.5</c:v>
                      </c:pt>
                      <c:pt idx="299">
                        <c:v>5128.6000000000004</c:v>
                      </c:pt>
                      <c:pt idx="300">
                        <c:v>5113.2</c:v>
                      </c:pt>
                      <c:pt idx="301">
                        <c:v>5118.7</c:v>
                      </c:pt>
                      <c:pt idx="302">
                        <c:v>5126.5</c:v>
                      </c:pt>
                      <c:pt idx="303">
                        <c:v>5120.6000000000004</c:v>
                      </c:pt>
                      <c:pt idx="304">
                        <c:v>5107.7</c:v>
                      </c:pt>
                      <c:pt idx="305">
                        <c:v>5117.7</c:v>
                      </c:pt>
                      <c:pt idx="306">
                        <c:v>5133.2</c:v>
                      </c:pt>
                      <c:pt idx="307">
                        <c:v>5125</c:v>
                      </c:pt>
                      <c:pt idx="308">
                        <c:v>5106</c:v>
                      </c:pt>
                      <c:pt idx="309">
                        <c:v>5104.7</c:v>
                      </c:pt>
                      <c:pt idx="310">
                        <c:v>5114.8</c:v>
                      </c:pt>
                      <c:pt idx="311">
                        <c:v>5101.3999999999996</c:v>
                      </c:pt>
                      <c:pt idx="312">
                        <c:v>5089.7</c:v>
                      </c:pt>
                      <c:pt idx="313">
                        <c:v>5084.7</c:v>
                      </c:pt>
                      <c:pt idx="314">
                        <c:v>5075.2</c:v>
                      </c:pt>
                      <c:pt idx="315">
                        <c:v>5048.3999999999996</c:v>
                      </c:pt>
                      <c:pt idx="316">
                        <c:v>5055.1000000000004</c:v>
                      </c:pt>
                      <c:pt idx="317">
                        <c:v>5059.1000000000004</c:v>
                      </c:pt>
                      <c:pt idx="318">
                        <c:v>5056.7</c:v>
                      </c:pt>
                      <c:pt idx="319">
                        <c:v>5033.8999999999996</c:v>
                      </c:pt>
                      <c:pt idx="320">
                        <c:v>5031</c:v>
                      </c:pt>
                      <c:pt idx="321">
                        <c:v>5026.2</c:v>
                      </c:pt>
                      <c:pt idx="322">
                        <c:v>5012.2</c:v>
                      </c:pt>
                      <c:pt idx="323">
                        <c:v>5010.3</c:v>
                      </c:pt>
                      <c:pt idx="324">
                        <c:v>4998.3999999999996</c:v>
                      </c:pt>
                      <c:pt idx="325">
                        <c:v>4994.7</c:v>
                      </c:pt>
                      <c:pt idx="326">
                        <c:v>4982.8</c:v>
                      </c:pt>
                      <c:pt idx="327">
                        <c:v>4984</c:v>
                      </c:pt>
                      <c:pt idx="328">
                        <c:v>4996.8999999999996</c:v>
                      </c:pt>
                      <c:pt idx="329">
                        <c:v>4994.8999999999996</c:v>
                      </c:pt>
                      <c:pt idx="330">
                        <c:v>5001</c:v>
                      </c:pt>
                      <c:pt idx="331">
                        <c:v>4989.3999999999996</c:v>
                      </c:pt>
                      <c:pt idx="332">
                        <c:v>4987.7</c:v>
                      </c:pt>
                      <c:pt idx="333">
                        <c:v>5002.1000000000004</c:v>
                      </c:pt>
                      <c:pt idx="334">
                        <c:v>5014.2</c:v>
                      </c:pt>
                      <c:pt idx="335">
                        <c:v>4992.8999999999996</c:v>
                      </c:pt>
                      <c:pt idx="336">
                        <c:v>5007.1000000000004</c:v>
                      </c:pt>
                      <c:pt idx="337">
                        <c:v>5000.6000000000004</c:v>
                      </c:pt>
                      <c:pt idx="338">
                        <c:v>5000.2</c:v>
                      </c:pt>
                      <c:pt idx="339">
                        <c:v>5000.7</c:v>
                      </c:pt>
                      <c:pt idx="340">
                        <c:v>4994.8</c:v>
                      </c:pt>
                      <c:pt idx="341">
                        <c:v>4990.6000000000004</c:v>
                      </c:pt>
                      <c:pt idx="342">
                        <c:v>4991.3999999999996</c:v>
                      </c:pt>
                      <c:pt idx="343">
                        <c:v>5007.1000000000004</c:v>
                      </c:pt>
                      <c:pt idx="344">
                        <c:v>4993.3</c:v>
                      </c:pt>
                      <c:pt idx="345">
                        <c:v>4997.8999999999996</c:v>
                      </c:pt>
                      <c:pt idx="346">
                        <c:v>4984.8</c:v>
                      </c:pt>
                      <c:pt idx="347">
                        <c:v>4964.3</c:v>
                      </c:pt>
                      <c:pt idx="348">
                        <c:v>4945.8</c:v>
                      </c:pt>
                      <c:pt idx="349">
                        <c:v>4948.5</c:v>
                      </c:pt>
                      <c:pt idx="350">
                        <c:v>4936</c:v>
                      </c:pt>
                      <c:pt idx="351">
                        <c:v>4953.6000000000004</c:v>
                      </c:pt>
                      <c:pt idx="352">
                        <c:v>4927.2</c:v>
                      </c:pt>
                      <c:pt idx="353">
                        <c:v>4924.7</c:v>
                      </c:pt>
                      <c:pt idx="354">
                        <c:v>4921.3999999999996</c:v>
                      </c:pt>
                      <c:pt idx="355">
                        <c:v>4926.8999999999996</c:v>
                      </c:pt>
                      <c:pt idx="356">
                        <c:v>4923.5</c:v>
                      </c:pt>
                      <c:pt idx="357">
                        <c:v>4916.8</c:v>
                      </c:pt>
                      <c:pt idx="358">
                        <c:v>4905.7</c:v>
                      </c:pt>
                      <c:pt idx="359">
                        <c:v>4891.8999999999996</c:v>
                      </c:pt>
                      <c:pt idx="360">
                        <c:v>4878.7</c:v>
                      </c:pt>
                      <c:pt idx="361">
                        <c:v>4871.6000000000004</c:v>
                      </c:pt>
                      <c:pt idx="362">
                        <c:v>4846.8999999999996</c:v>
                      </c:pt>
                      <c:pt idx="363">
                        <c:v>4862.7</c:v>
                      </c:pt>
                      <c:pt idx="364">
                        <c:v>4849.1000000000004</c:v>
                      </c:pt>
                      <c:pt idx="365">
                        <c:v>4864.3999999999996</c:v>
                      </c:pt>
                      <c:pt idx="366">
                        <c:v>4862.7</c:v>
                      </c:pt>
                      <c:pt idx="367">
                        <c:v>4850.8999999999996</c:v>
                      </c:pt>
                      <c:pt idx="368">
                        <c:v>4828.3</c:v>
                      </c:pt>
                      <c:pt idx="369">
                        <c:v>4822.3999999999996</c:v>
                      </c:pt>
                      <c:pt idx="370">
                        <c:v>4811.3</c:v>
                      </c:pt>
                      <c:pt idx="371">
                        <c:v>4805.5</c:v>
                      </c:pt>
                      <c:pt idx="372">
                        <c:v>4803.7</c:v>
                      </c:pt>
                      <c:pt idx="373">
                        <c:v>4799.3</c:v>
                      </c:pt>
                      <c:pt idx="374">
                        <c:v>4783.8</c:v>
                      </c:pt>
                      <c:pt idx="375">
                        <c:v>4774.6000000000004</c:v>
                      </c:pt>
                      <c:pt idx="376">
                        <c:v>4758.6000000000004</c:v>
                      </c:pt>
                      <c:pt idx="377">
                        <c:v>4740.7</c:v>
                      </c:pt>
                      <c:pt idx="378">
                        <c:v>4732.1000000000004</c:v>
                      </c:pt>
                      <c:pt idx="379">
                        <c:v>4719.2</c:v>
                      </c:pt>
                      <c:pt idx="380">
                        <c:v>4716</c:v>
                      </c:pt>
                      <c:pt idx="381">
                        <c:v>4699.2</c:v>
                      </c:pt>
                      <c:pt idx="382">
                        <c:v>4697.2</c:v>
                      </c:pt>
                      <c:pt idx="383">
                        <c:v>4691.3</c:v>
                      </c:pt>
                      <c:pt idx="384">
                        <c:v>4670.8999999999996</c:v>
                      </c:pt>
                      <c:pt idx="385">
                        <c:v>4677.6000000000004</c:v>
                      </c:pt>
                      <c:pt idx="386">
                        <c:v>4674</c:v>
                      </c:pt>
                      <c:pt idx="387">
                        <c:v>4665.6000000000004</c:v>
                      </c:pt>
                      <c:pt idx="388">
                        <c:v>4657.8</c:v>
                      </c:pt>
                      <c:pt idx="389">
                        <c:v>4653.7</c:v>
                      </c:pt>
                      <c:pt idx="390">
                        <c:v>4651.8999999999996</c:v>
                      </c:pt>
                      <c:pt idx="391">
                        <c:v>4649.7</c:v>
                      </c:pt>
                      <c:pt idx="392">
                        <c:v>4650.3999999999996</c:v>
                      </c:pt>
                      <c:pt idx="393">
                        <c:v>4646.5</c:v>
                      </c:pt>
                      <c:pt idx="394">
                        <c:v>4654.1000000000004</c:v>
                      </c:pt>
                      <c:pt idx="395">
                        <c:v>4662.7</c:v>
                      </c:pt>
                      <c:pt idx="396">
                        <c:v>4666.3</c:v>
                      </c:pt>
                      <c:pt idx="397">
                        <c:v>4660.2</c:v>
                      </c:pt>
                      <c:pt idx="398">
                        <c:v>4653.8</c:v>
                      </c:pt>
                      <c:pt idx="399">
                        <c:v>4650.1000000000004</c:v>
                      </c:pt>
                      <c:pt idx="400">
                        <c:v>4646</c:v>
                      </c:pt>
                      <c:pt idx="401">
                        <c:v>4640.3</c:v>
                      </c:pt>
                      <c:pt idx="402">
                        <c:v>4644.7</c:v>
                      </c:pt>
                      <c:pt idx="403">
                        <c:v>4632.8999999999996</c:v>
                      </c:pt>
                      <c:pt idx="404">
                        <c:v>4645.5</c:v>
                      </c:pt>
                      <c:pt idx="405">
                        <c:v>4650.8999999999996</c:v>
                      </c:pt>
                      <c:pt idx="406">
                        <c:v>4637.5</c:v>
                      </c:pt>
                      <c:pt idx="407">
                        <c:v>4638.7</c:v>
                      </c:pt>
                      <c:pt idx="408">
                        <c:v>4631</c:v>
                      </c:pt>
                      <c:pt idx="409">
                        <c:v>4643.3999999999996</c:v>
                      </c:pt>
                      <c:pt idx="410">
                        <c:v>4623.3</c:v>
                      </c:pt>
                      <c:pt idx="411">
                        <c:v>4621.3999999999996</c:v>
                      </c:pt>
                      <c:pt idx="412">
                        <c:v>4613.8999999999996</c:v>
                      </c:pt>
                      <c:pt idx="413">
                        <c:v>4613.2</c:v>
                      </c:pt>
                      <c:pt idx="414">
                        <c:v>4629.7</c:v>
                      </c:pt>
                      <c:pt idx="415">
                        <c:v>4627.2</c:v>
                      </c:pt>
                      <c:pt idx="416">
                        <c:v>4614.5</c:v>
                      </c:pt>
                      <c:pt idx="417">
                        <c:v>4604.1000000000004</c:v>
                      </c:pt>
                      <c:pt idx="418">
                        <c:v>4615.7</c:v>
                      </c:pt>
                      <c:pt idx="419">
                        <c:v>4600.2</c:v>
                      </c:pt>
                      <c:pt idx="420">
                        <c:v>4590.8</c:v>
                      </c:pt>
                      <c:pt idx="421">
                        <c:v>4580.7</c:v>
                      </c:pt>
                      <c:pt idx="422">
                        <c:v>4579.8999999999996</c:v>
                      </c:pt>
                      <c:pt idx="423">
                        <c:v>4575</c:v>
                      </c:pt>
                      <c:pt idx="424">
                        <c:v>4570.7</c:v>
                      </c:pt>
                      <c:pt idx="425">
                        <c:v>4573.8</c:v>
                      </c:pt>
                      <c:pt idx="426">
                        <c:v>4569.6000000000004</c:v>
                      </c:pt>
                      <c:pt idx="427">
                        <c:v>4563.8</c:v>
                      </c:pt>
                      <c:pt idx="428">
                        <c:v>4551.8999999999996</c:v>
                      </c:pt>
                      <c:pt idx="429">
                        <c:v>4549</c:v>
                      </c:pt>
                      <c:pt idx="430">
                        <c:v>4552.8999999999996</c:v>
                      </c:pt>
                      <c:pt idx="431">
                        <c:v>4537.3</c:v>
                      </c:pt>
                      <c:pt idx="432">
                        <c:v>4535.2</c:v>
                      </c:pt>
                      <c:pt idx="433">
                        <c:v>4541.3</c:v>
                      </c:pt>
                      <c:pt idx="434">
                        <c:v>4529.2</c:v>
                      </c:pt>
                      <c:pt idx="435">
                        <c:v>4538.2</c:v>
                      </c:pt>
                      <c:pt idx="436">
                        <c:v>4567.3</c:v>
                      </c:pt>
                      <c:pt idx="437">
                        <c:v>4555</c:v>
                      </c:pt>
                      <c:pt idx="438">
                        <c:v>4537.5</c:v>
                      </c:pt>
                      <c:pt idx="439">
                        <c:v>4542.2</c:v>
                      </c:pt>
                      <c:pt idx="440">
                        <c:v>4532.1000000000004</c:v>
                      </c:pt>
                      <c:pt idx="441">
                        <c:v>4533.3999999999996</c:v>
                      </c:pt>
                      <c:pt idx="442">
                        <c:v>4544.3999999999996</c:v>
                      </c:pt>
                      <c:pt idx="443">
                        <c:v>4545.3</c:v>
                      </c:pt>
                      <c:pt idx="444">
                        <c:v>4557</c:v>
                      </c:pt>
                      <c:pt idx="445">
                        <c:v>4560.7</c:v>
                      </c:pt>
                      <c:pt idx="446">
                        <c:v>4564.3999999999996</c:v>
                      </c:pt>
                      <c:pt idx="447">
                        <c:v>4559.5</c:v>
                      </c:pt>
                      <c:pt idx="448">
                        <c:v>4576.2</c:v>
                      </c:pt>
                      <c:pt idx="449">
                        <c:v>4560.8999999999996</c:v>
                      </c:pt>
                      <c:pt idx="450">
                        <c:v>4583.8</c:v>
                      </c:pt>
                      <c:pt idx="451">
                        <c:v>4569.8999999999996</c:v>
                      </c:pt>
                      <c:pt idx="452">
                        <c:v>4579</c:v>
                      </c:pt>
                      <c:pt idx="453">
                        <c:v>4592.2</c:v>
                      </c:pt>
                      <c:pt idx="454">
                        <c:v>4588.5</c:v>
                      </c:pt>
                      <c:pt idx="455">
                        <c:v>4587.3</c:v>
                      </c:pt>
                      <c:pt idx="456">
                        <c:v>4588.3999999999996</c:v>
                      </c:pt>
                      <c:pt idx="457">
                        <c:v>4582.8</c:v>
                      </c:pt>
                      <c:pt idx="458">
                        <c:v>4585.7</c:v>
                      </c:pt>
                      <c:pt idx="459">
                        <c:v>4554.3</c:v>
                      </c:pt>
                      <c:pt idx="460">
                        <c:v>4555.8999999999996</c:v>
                      </c:pt>
                      <c:pt idx="461">
                        <c:v>4560.6000000000004</c:v>
                      </c:pt>
                      <c:pt idx="462">
                        <c:v>4560.8</c:v>
                      </c:pt>
                      <c:pt idx="463">
                        <c:v>4567.8999999999996</c:v>
                      </c:pt>
                      <c:pt idx="464">
                        <c:v>4582.6000000000004</c:v>
                      </c:pt>
                      <c:pt idx="465">
                        <c:v>4551.1000000000004</c:v>
                      </c:pt>
                      <c:pt idx="466">
                        <c:v>4544.6000000000004</c:v>
                      </c:pt>
                      <c:pt idx="467">
                        <c:v>4531.8999999999996</c:v>
                      </c:pt>
                      <c:pt idx="468">
                        <c:v>4491.6000000000004</c:v>
                      </c:pt>
                      <c:pt idx="469">
                        <c:v>4466.1000000000004</c:v>
                      </c:pt>
                      <c:pt idx="470">
                        <c:v>4460.8</c:v>
                      </c:pt>
                      <c:pt idx="471">
                        <c:v>4481.3999999999996</c:v>
                      </c:pt>
                      <c:pt idx="472">
                        <c:v>4478.6000000000004</c:v>
                      </c:pt>
                      <c:pt idx="473">
                        <c:v>4466</c:v>
                      </c:pt>
                      <c:pt idx="474">
                        <c:v>4449</c:v>
                      </c:pt>
                      <c:pt idx="475">
                        <c:v>4450.5</c:v>
                      </c:pt>
                      <c:pt idx="476">
                        <c:v>4440</c:v>
                      </c:pt>
                      <c:pt idx="477">
                        <c:v>4420.6000000000004</c:v>
                      </c:pt>
                      <c:pt idx="478">
                        <c:v>4418.1000000000004</c:v>
                      </c:pt>
                      <c:pt idx="479">
                        <c:v>4412.8999999999996</c:v>
                      </c:pt>
                      <c:pt idx="480">
                        <c:v>4404.3</c:v>
                      </c:pt>
                      <c:pt idx="481">
                        <c:v>4415</c:v>
                      </c:pt>
                      <c:pt idx="482">
                        <c:v>4419.5</c:v>
                      </c:pt>
                      <c:pt idx="483">
                        <c:v>4379.5</c:v>
                      </c:pt>
                      <c:pt idx="484">
                        <c:v>4400.8</c:v>
                      </c:pt>
                      <c:pt idx="485">
                        <c:v>4380.1000000000004</c:v>
                      </c:pt>
                      <c:pt idx="486">
                        <c:v>4388.8999999999996</c:v>
                      </c:pt>
                      <c:pt idx="487">
                        <c:v>4398.8</c:v>
                      </c:pt>
                      <c:pt idx="488">
                        <c:v>4401.5</c:v>
                      </c:pt>
                      <c:pt idx="489">
                        <c:v>4394.2</c:v>
                      </c:pt>
                      <c:pt idx="490">
                        <c:v>4363.6000000000004</c:v>
                      </c:pt>
                      <c:pt idx="491">
                        <c:v>4379.8999999999996</c:v>
                      </c:pt>
                      <c:pt idx="492">
                        <c:v>4389.7</c:v>
                      </c:pt>
                      <c:pt idx="493">
                        <c:v>4374</c:v>
                      </c:pt>
                      <c:pt idx="494">
                        <c:v>4383.5</c:v>
                      </c:pt>
                      <c:pt idx="495">
                        <c:v>4374.8999999999996</c:v>
                      </c:pt>
                      <c:pt idx="496">
                        <c:v>4366.6000000000004</c:v>
                      </c:pt>
                      <c:pt idx="497">
                        <c:v>4369.2</c:v>
                      </c:pt>
                      <c:pt idx="498">
                        <c:v>4379.3999999999996</c:v>
                      </c:pt>
                      <c:pt idx="499">
                        <c:v>4386.6000000000004</c:v>
                      </c:pt>
                      <c:pt idx="500">
                        <c:v>4385.3</c:v>
                      </c:pt>
                      <c:pt idx="501">
                        <c:v>4401.3999999999996</c:v>
                      </c:pt>
                      <c:pt idx="502">
                        <c:v>4391.8</c:v>
                      </c:pt>
                      <c:pt idx="503">
                        <c:v>4404.5</c:v>
                      </c:pt>
                      <c:pt idx="504">
                        <c:v>4402.5</c:v>
                      </c:pt>
                      <c:pt idx="505">
                        <c:v>4419.2</c:v>
                      </c:pt>
                      <c:pt idx="506">
                        <c:v>4425</c:v>
                      </c:pt>
                      <c:pt idx="507">
                        <c:v>4419.1000000000004</c:v>
                      </c:pt>
                      <c:pt idx="508">
                        <c:v>4428.3</c:v>
                      </c:pt>
                      <c:pt idx="509">
                        <c:v>4432.1000000000004</c:v>
                      </c:pt>
                      <c:pt idx="510">
                        <c:v>4410.8999999999996</c:v>
                      </c:pt>
                      <c:pt idx="511">
                        <c:v>4418.5</c:v>
                      </c:pt>
                      <c:pt idx="512">
                        <c:v>4404</c:v>
                      </c:pt>
                      <c:pt idx="513">
                        <c:v>4414.3999999999996</c:v>
                      </c:pt>
                      <c:pt idx="514">
                        <c:v>4387.7</c:v>
                      </c:pt>
                      <c:pt idx="515">
                        <c:v>4391.3</c:v>
                      </c:pt>
                      <c:pt idx="516">
                        <c:v>4390.6000000000004</c:v>
                      </c:pt>
                      <c:pt idx="517">
                        <c:v>4396.2</c:v>
                      </c:pt>
                      <c:pt idx="518">
                        <c:v>4390</c:v>
                      </c:pt>
                      <c:pt idx="519">
                        <c:v>4385.5</c:v>
                      </c:pt>
                      <c:pt idx="520">
                        <c:v>4402.8999999999996</c:v>
                      </c:pt>
                      <c:pt idx="521">
                        <c:v>4374.2</c:v>
                      </c:pt>
                      <c:pt idx="522">
                        <c:v>4386.6000000000004</c:v>
                      </c:pt>
                      <c:pt idx="523">
                        <c:v>4377.3999999999996</c:v>
                      </c:pt>
                      <c:pt idx="524">
                        <c:v>4365.6000000000004</c:v>
                      </c:pt>
                      <c:pt idx="525">
                        <c:v>4368.5</c:v>
                      </c:pt>
                      <c:pt idx="526">
                        <c:v>4373.2</c:v>
                      </c:pt>
                      <c:pt idx="527">
                        <c:v>4368.8999999999996</c:v>
                      </c:pt>
                      <c:pt idx="528">
                        <c:v>4364.3999999999996</c:v>
                      </c:pt>
                      <c:pt idx="529">
                        <c:v>4361.6000000000004</c:v>
                      </c:pt>
                      <c:pt idx="530">
                        <c:v>4362.5</c:v>
                      </c:pt>
                      <c:pt idx="531">
                        <c:v>4366.6000000000004</c:v>
                      </c:pt>
                      <c:pt idx="532">
                        <c:v>4349.6000000000004</c:v>
                      </c:pt>
                      <c:pt idx="533">
                        <c:v>4364.5</c:v>
                      </c:pt>
                      <c:pt idx="534">
                        <c:v>4345.7</c:v>
                      </c:pt>
                      <c:pt idx="535">
                        <c:v>4363.3</c:v>
                      </c:pt>
                      <c:pt idx="536">
                        <c:v>4337.3</c:v>
                      </c:pt>
                      <c:pt idx="537">
                        <c:v>4356.7</c:v>
                      </c:pt>
                      <c:pt idx="538">
                        <c:v>4358.1000000000004</c:v>
                      </c:pt>
                      <c:pt idx="539">
                        <c:v>4340.7</c:v>
                      </c:pt>
                      <c:pt idx="540">
                        <c:v>4334.7</c:v>
                      </c:pt>
                      <c:pt idx="541">
                        <c:v>4340</c:v>
                      </c:pt>
                      <c:pt idx="542">
                        <c:v>4339.8999999999996</c:v>
                      </c:pt>
                      <c:pt idx="543">
                        <c:v>4323.3999999999996</c:v>
                      </c:pt>
                      <c:pt idx="544">
                        <c:v>4335.1000000000004</c:v>
                      </c:pt>
                      <c:pt idx="545">
                        <c:v>4326.8999999999996</c:v>
                      </c:pt>
                      <c:pt idx="546">
                        <c:v>4339.7</c:v>
                      </c:pt>
                      <c:pt idx="547">
                        <c:v>4329.8999999999996</c:v>
                      </c:pt>
                      <c:pt idx="548">
                        <c:v>4339.7</c:v>
                      </c:pt>
                      <c:pt idx="549">
                        <c:v>4334.1000000000004</c:v>
                      </c:pt>
                      <c:pt idx="550">
                        <c:v>4321.7</c:v>
                      </c:pt>
                      <c:pt idx="551">
                        <c:v>4334.6000000000004</c:v>
                      </c:pt>
                      <c:pt idx="552">
                        <c:v>4311.3999999999996</c:v>
                      </c:pt>
                      <c:pt idx="553">
                        <c:v>4328.2</c:v>
                      </c:pt>
                      <c:pt idx="554">
                        <c:v>4323.8999999999996</c:v>
                      </c:pt>
                      <c:pt idx="555">
                        <c:v>4319.3999999999996</c:v>
                      </c:pt>
                      <c:pt idx="556">
                        <c:v>4313.5</c:v>
                      </c:pt>
                      <c:pt idx="557">
                        <c:v>4308.6000000000004</c:v>
                      </c:pt>
                      <c:pt idx="558">
                        <c:v>4310.3</c:v>
                      </c:pt>
                      <c:pt idx="559">
                        <c:v>4325.1000000000004</c:v>
                      </c:pt>
                      <c:pt idx="560">
                        <c:v>4323.7</c:v>
                      </c:pt>
                      <c:pt idx="561">
                        <c:v>4329.5</c:v>
                      </c:pt>
                      <c:pt idx="562">
                        <c:v>4298.6000000000004</c:v>
                      </c:pt>
                      <c:pt idx="563">
                        <c:v>4314.3</c:v>
                      </c:pt>
                      <c:pt idx="564">
                        <c:v>4308.2</c:v>
                      </c:pt>
                      <c:pt idx="565">
                        <c:v>4300.2</c:v>
                      </c:pt>
                      <c:pt idx="566">
                        <c:v>4317.8999999999996</c:v>
                      </c:pt>
                      <c:pt idx="567">
                        <c:v>4317</c:v>
                      </c:pt>
                      <c:pt idx="568">
                        <c:v>4294.6000000000004</c:v>
                      </c:pt>
                      <c:pt idx="569">
                        <c:v>4284.6000000000004</c:v>
                      </c:pt>
                      <c:pt idx="570">
                        <c:v>4297.1000000000004</c:v>
                      </c:pt>
                      <c:pt idx="571">
                        <c:v>4300.1000000000004</c:v>
                      </c:pt>
                      <c:pt idx="572">
                        <c:v>4292.5</c:v>
                      </c:pt>
                      <c:pt idx="573">
                        <c:v>4293.2</c:v>
                      </c:pt>
                      <c:pt idx="574">
                        <c:v>4294.6000000000004</c:v>
                      </c:pt>
                      <c:pt idx="575">
                        <c:v>4273.1000000000004</c:v>
                      </c:pt>
                      <c:pt idx="576">
                        <c:v>4268</c:v>
                      </c:pt>
                      <c:pt idx="577">
                        <c:v>4281.5</c:v>
                      </c:pt>
                      <c:pt idx="578">
                        <c:v>4281.2</c:v>
                      </c:pt>
                      <c:pt idx="579">
                        <c:v>4277.2</c:v>
                      </c:pt>
                      <c:pt idx="580">
                        <c:v>4285.1000000000004</c:v>
                      </c:pt>
                      <c:pt idx="581">
                        <c:v>4268</c:v>
                      </c:pt>
                      <c:pt idx="582">
                        <c:v>4267.8999999999996</c:v>
                      </c:pt>
                      <c:pt idx="583">
                        <c:v>4268.8999999999996</c:v>
                      </c:pt>
                      <c:pt idx="584">
                        <c:v>4251.8</c:v>
                      </c:pt>
                      <c:pt idx="585">
                        <c:v>4259.7</c:v>
                      </c:pt>
                      <c:pt idx="586">
                        <c:v>4269.2</c:v>
                      </c:pt>
                      <c:pt idx="587">
                        <c:v>4270.2</c:v>
                      </c:pt>
                      <c:pt idx="588">
                        <c:v>4263.5</c:v>
                      </c:pt>
                      <c:pt idx="589">
                        <c:v>4271.6000000000004</c:v>
                      </c:pt>
                      <c:pt idx="590">
                        <c:v>4264</c:v>
                      </c:pt>
                      <c:pt idx="591">
                        <c:v>4268.2</c:v>
                      </c:pt>
                      <c:pt idx="592">
                        <c:v>4256.6000000000004</c:v>
                      </c:pt>
                      <c:pt idx="593">
                        <c:v>4254.1000000000004</c:v>
                      </c:pt>
                      <c:pt idx="594">
                        <c:v>4241.1000000000004</c:v>
                      </c:pt>
                      <c:pt idx="595">
                        <c:v>4246.6000000000004</c:v>
                      </c:pt>
                      <c:pt idx="596">
                        <c:v>4257.8</c:v>
                      </c:pt>
                      <c:pt idx="597">
                        <c:v>4260</c:v>
                      </c:pt>
                      <c:pt idx="598">
                        <c:v>4250.5</c:v>
                      </c:pt>
                      <c:pt idx="599">
                        <c:v>4246.3999999999996</c:v>
                      </c:pt>
                      <c:pt idx="600">
                        <c:v>4242.2</c:v>
                      </c:pt>
                      <c:pt idx="601">
                        <c:v>4245.6000000000004</c:v>
                      </c:pt>
                      <c:pt idx="602">
                        <c:v>4240.7</c:v>
                      </c:pt>
                      <c:pt idx="603">
                        <c:v>4245.5</c:v>
                      </c:pt>
                      <c:pt idx="604">
                        <c:v>4249.2</c:v>
                      </c:pt>
                      <c:pt idx="605">
                        <c:v>4245.7</c:v>
                      </c:pt>
                      <c:pt idx="606">
                        <c:v>4243.8999999999996</c:v>
                      </c:pt>
                      <c:pt idx="607">
                        <c:v>4242.1000000000004</c:v>
                      </c:pt>
                      <c:pt idx="608">
                        <c:v>4254.7</c:v>
                      </c:pt>
                      <c:pt idx="609">
                        <c:v>4254.3999999999996</c:v>
                      </c:pt>
                      <c:pt idx="610">
                        <c:v>4235.6000000000004</c:v>
                      </c:pt>
                      <c:pt idx="611">
                        <c:v>4241.6000000000004</c:v>
                      </c:pt>
                      <c:pt idx="612">
                        <c:v>4241.8999999999996</c:v>
                      </c:pt>
                      <c:pt idx="613">
                        <c:v>4236</c:v>
                      </c:pt>
                      <c:pt idx="614">
                        <c:v>4228</c:v>
                      </c:pt>
                      <c:pt idx="615">
                        <c:v>4223.8</c:v>
                      </c:pt>
                      <c:pt idx="616">
                        <c:v>4222.5</c:v>
                      </c:pt>
                      <c:pt idx="617">
                        <c:v>4227.8999999999996</c:v>
                      </c:pt>
                      <c:pt idx="618">
                        <c:v>4226.6000000000004</c:v>
                      </c:pt>
                      <c:pt idx="619">
                        <c:v>4224.8999999999996</c:v>
                      </c:pt>
                      <c:pt idx="620">
                        <c:v>4211</c:v>
                      </c:pt>
                      <c:pt idx="621">
                        <c:v>4218.5</c:v>
                      </c:pt>
                      <c:pt idx="622">
                        <c:v>4227.3999999999996</c:v>
                      </c:pt>
                      <c:pt idx="623">
                        <c:v>4227.1000000000004</c:v>
                      </c:pt>
                      <c:pt idx="624">
                        <c:v>4218.5</c:v>
                      </c:pt>
                      <c:pt idx="625">
                        <c:v>4196.6000000000004</c:v>
                      </c:pt>
                      <c:pt idx="626">
                        <c:v>4217.2</c:v>
                      </c:pt>
                      <c:pt idx="627">
                        <c:v>4213.3999999999996</c:v>
                      </c:pt>
                      <c:pt idx="628">
                        <c:v>4198.1000000000004</c:v>
                      </c:pt>
                      <c:pt idx="629">
                        <c:v>4207.6000000000004</c:v>
                      </c:pt>
                      <c:pt idx="630">
                        <c:v>4207</c:v>
                      </c:pt>
                      <c:pt idx="631">
                        <c:v>4195.5</c:v>
                      </c:pt>
                      <c:pt idx="632">
                        <c:v>4198.6000000000004</c:v>
                      </c:pt>
                      <c:pt idx="633">
                        <c:v>4188.3999999999996</c:v>
                      </c:pt>
                      <c:pt idx="634">
                        <c:v>4198.7</c:v>
                      </c:pt>
                      <c:pt idx="635">
                        <c:v>4186.6000000000004</c:v>
                      </c:pt>
                      <c:pt idx="636">
                        <c:v>4200</c:v>
                      </c:pt>
                      <c:pt idx="637">
                        <c:v>4198.1000000000004</c:v>
                      </c:pt>
                      <c:pt idx="638">
                        <c:v>4196</c:v>
                      </c:pt>
                      <c:pt idx="639">
                        <c:v>4189.3999999999996</c:v>
                      </c:pt>
                      <c:pt idx="640">
                        <c:v>4179.6000000000004</c:v>
                      </c:pt>
                      <c:pt idx="641">
                        <c:v>4177.1000000000004</c:v>
                      </c:pt>
                      <c:pt idx="642">
                        <c:v>4181</c:v>
                      </c:pt>
                      <c:pt idx="643">
                        <c:v>4185.2</c:v>
                      </c:pt>
                      <c:pt idx="644">
                        <c:v>4192.6000000000004</c:v>
                      </c:pt>
                      <c:pt idx="645">
                        <c:v>4184.8</c:v>
                      </c:pt>
                      <c:pt idx="646">
                        <c:v>4191.3</c:v>
                      </c:pt>
                      <c:pt idx="647">
                        <c:v>4184.7</c:v>
                      </c:pt>
                      <c:pt idx="648">
                        <c:v>4183.3999999999996</c:v>
                      </c:pt>
                      <c:pt idx="649">
                        <c:v>4189.3</c:v>
                      </c:pt>
                      <c:pt idx="650">
                        <c:v>4180.6000000000004</c:v>
                      </c:pt>
                      <c:pt idx="651">
                        <c:v>4183</c:v>
                      </c:pt>
                      <c:pt idx="652">
                        <c:v>4186.2</c:v>
                      </c:pt>
                      <c:pt idx="653">
                        <c:v>4176.5</c:v>
                      </c:pt>
                      <c:pt idx="654">
                        <c:v>4175.8999999999996</c:v>
                      </c:pt>
                      <c:pt idx="655">
                        <c:v>4167.6000000000004</c:v>
                      </c:pt>
                      <c:pt idx="656">
                        <c:v>4194.3999999999996</c:v>
                      </c:pt>
                      <c:pt idx="657">
                        <c:v>4189.8999999999996</c:v>
                      </c:pt>
                      <c:pt idx="658">
                        <c:v>4185.8999999999996</c:v>
                      </c:pt>
                      <c:pt idx="659">
                        <c:v>4172.2</c:v>
                      </c:pt>
                      <c:pt idx="660">
                        <c:v>4194.8</c:v>
                      </c:pt>
                      <c:pt idx="661">
                        <c:v>4182.7</c:v>
                      </c:pt>
                      <c:pt idx="662">
                        <c:v>4188.2</c:v>
                      </c:pt>
                      <c:pt idx="663">
                        <c:v>4165.2</c:v>
                      </c:pt>
                      <c:pt idx="664">
                        <c:v>4179.7</c:v>
                      </c:pt>
                      <c:pt idx="665">
                        <c:v>4167.3</c:v>
                      </c:pt>
                      <c:pt idx="666">
                        <c:v>4201.5</c:v>
                      </c:pt>
                      <c:pt idx="667">
                        <c:v>4187.3</c:v>
                      </c:pt>
                      <c:pt idx="668">
                        <c:v>4193.3999999999996</c:v>
                      </c:pt>
                      <c:pt idx="669">
                        <c:v>4178.3999999999996</c:v>
                      </c:pt>
                      <c:pt idx="670">
                        <c:v>4174.7</c:v>
                      </c:pt>
                      <c:pt idx="671">
                        <c:v>4183.3</c:v>
                      </c:pt>
                      <c:pt idx="672">
                        <c:v>4181.2</c:v>
                      </c:pt>
                      <c:pt idx="673">
                        <c:v>4195.8</c:v>
                      </c:pt>
                      <c:pt idx="674">
                        <c:v>4189.8</c:v>
                      </c:pt>
                      <c:pt idx="675">
                        <c:v>4177.5</c:v>
                      </c:pt>
                      <c:pt idx="676">
                        <c:v>4184.8</c:v>
                      </c:pt>
                      <c:pt idx="677">
                        <c:v>4194.7</c:v>
                      </c:pt>
                      <c:pt idx="678">
                        <c:v>4179.2</c:v>
                      </c:pt>
                      <c:pt idx="679">
                        <c:v>4180.5</c:v>
                      </c:pt>
                      <c:pt idx="680">
                        <c:v>4177.6000000000004</c:v>
                      </c:pt>
                      <c:pt idx="681">
                        <c:v>4169.3</c:v>
                      </c:pt>
                      <c:pt idx="682">
                        <c:v>4172.7</c:v>
                      </c:pt>
                      <c:pt idx="683">
                        <c:v>4165.5</c:v>
                      </c:pt>
                      <c:pt idx="684">
                        <c:v>4165.1000000000004</c:v>
                      </c:pt>
                      <c:pt idx="685">
                        <c:v>4179</c:v>
                      </c:pt>
                      <c:pt idx="686">
                        <c:v>4173.3</c:v>
                      </c:pt>
                      <c:pt idx="687">
                        <c:v>4156.5</c:v>
                      </c:pt>
                      <c:pt idx="688">
                        <c:v>4178.6000000000004</c:v>
                      </c:pt>
                      <c:pt idx="689">
                        <c:v>4167</c:v>
                      </c:pt>
                      <c:pt idx="690">
                        <c:v>4165.1000000000004</c:v>
                      </c:pt>
                      <c:pt idx="691">
                        <c:v>4186</c:v>
                      </c:pt>
                      <c:pt idx="692">
                        <c:v>4175.7</c:v>
                      </c:pt>
                      <c:pt idx="693">
                        <c:v>4167.5</c:v>
                      </c:pt>
                      <c:pt idx="694">
                        <c:v>4161.2</c:v>
                      </c:pt>
                      <c:pt idx="695">
                        <c:v>4193.2</c:v>
                      </c:pt>
                      <c:pt idx="696">
                        <c:v>4173.7</c:v>
                      </c:pt>
                      <c:pt idx="697">
                        <c:v>4175.3999999999996</c:v>
                      </c:pt>
                      <c:pt idx="698">
                        <c:v>4177</c:v>
                      </c:pt>
                      <c:pt idx="699">
                        <c:v>4166.8999999999996</c:v>
                      </c:pt>
                      <c:pt idx="700">
                        <c:v>4181.5</c:v>
                      </c:pt>
                      <c:pt idx="701">
                        <c:v>4178.8</c:v>
                      </c:pt>
                      <c:pt idx="702">
                        <c:v>4185.2</c:v>
                      </c:pt>
                      <c:pt idx="703">
                        <c:v>4194.3</c:v>
                      </c:pt>
                      <c:pt idx="704">
                        <c:v>4167.8999999999996</c:v>
                      </c:pt>
                      <c:pt idx="705">
                        <c:v>4185.8</c:v>
                      </c:pt>
                      <c:pt idx="706">
                        <c:v>4190.1000000000004</c:v>
                      </c:pt>
                      <c:pt idx="707">
                        <c:v>4184.3999999999996</c:v>
                      </c:pt>
                      <c:pt idx="708">
                        <c:v>4189</c:v>
                      </c:pt>
                      <c:pt idx="709">
                        <c:v>4184.8999999999996</c:v>
                      </c:pt>
                      <c:pt idx="710">
                        <c:v>4179.3999999999996</c:v>
                      </c:pt>
                      <c:pt idx="711">
                        <c:v>4200.3</c:v>
                      </c:pt>
                      <c:pt idx="712">
                        <c:v>4182.8999999999996</c:v>
                      </c:pt>
                      <c:pt idx="713">
                        <c:v>4189.2</c:v>
                      </c:pt>
                      <c:pt idx="714">
                        <c:v>4190.2</c:v>
                      </c:pt>
                      <c:pt idx="715">
                        <c:v>4191.3</c:v>
                      </c:pt>
                      <c:pt idx="716">
                        <c:v>4197.5</c:v>
                      </c:pt>
                      <c:pt idx="717">
                        <c:v>4197.8999999999996</c:v>
                      </c:pt>
                      <c:pt idx="718">
                        <c:v>4199.7</c:v>
                      </c:pt>
                      <c:pt idx="719">
                        <c:v>4199</c:v>
                      </c:pt>
                      <c:pt idx="720">
                        <c:v>4202.8</c:v>
                      </c:pt>
                      <c:pt idx="721">
                        <c:v>4179.1000000000004</c:v>
                      </c:pt>
                      <c:pt idx="722">
                        <c:v>4185.6000000000004</c:v>
                      </c:pt>
                      <c:pt idx="723">
                        <c:v>4182.3999999999996</c:v>
                      </c:pt>
                      <c:pt idx="724">
                        <c:v>4194.8999999999996</c:v>
                      </c:pt>
                      <c:pt idx="725">
                        <c:v>4195.8999999999996</c:v>
                      </c:pt>
                      <c:pt idx="726">
                        <c:v>4201.7</c:v>
                      </c:pt>
                      <c:pt idx="727">
                        <c:v>4213.8</c:v>
                      </c:pt>
                      <c:pt idx="728">
                        <c:v>4208.8999999999996</c:v>
                      </c:pt>
                      <c:pt idx="729">
                        <c:v>4200.1000000000004</c:v>
                      </c:pt>
                      <c:pt idx="730">
                        <c:v>4201.5</c:v>
                      </c:pt>
                      <c:pt idx="731">
                        <c:v>4186.2</c:v>
                      </c:pt>
                      <c:pt idx="732">
                        <c:v>4205.1000000000004</c:v>
                      </c:pt>
                      <c:pt idx="733">
                        <c:v>4203.8</c:v>
                      </c:pt>
                      <c:pt idx="734">
                        <c:v>4194.8</c:v>
                      </c:pt>
                      <c:pt idx="735">
                        <c:v>4205.7</c:v>
                      </c:pt>
                      <c:pt idx="736">
                        <c:v>4202.3</c:v>
                      </c:pt>
                      <c:pt idx="737">
                        <c:v>4197.8</c:v>
                      </c:pt>
                      <c:pt idx="738">
                        <c:v>4194.8</c:v>
                      </c:pt>
                      <c:pt idx="739">
                        <c:v>4212.6000000000004</c:v>
                      </c:pt>
                      <c:pt idx="740">
                        <c:v>4215.7</c:v>
                      </c:pt>
                      <c:pt idx="741">
                        <c:v>4209.6000000000004</c:v>
                      </c:pt>
                      <c:pt idx="742">
                        <c:v>4202.3999999999996</c:v>
                      </c:pt>
                      <c:pt idx="743">
                        <c:v>4203.8</c:v>
                      </c:pt>
                      <c:pt idx="744">
                        <c:v>4218.1000000000004</c:v>
                      </c:pt>
                      <c:pt idx="745">
                        <c:v>4216.6000000000004</c:v>
                      </c:pt>
                      <c:pt idx="746">
                        <c:v>4222.8</c:v>
                      </c:pt>
                      <c:pt idx="747">
                        <c:v>4223.8</c:v>
                      </c:pt>
                      <c:pt idx="748">
                        <c:v>4221.3</c:v>
                      </c:pt>
                      <c:pt idx="749">
                        <c:v>4241.1000000000004</c:v>
                      </c:pt>
                      <c:pt idx="750">
                        <c:v>4238.5</c:v>
                      </c:pt>
                      <c:pt idx="751">
                        <c:v>4231.3999999999996</c:v>
                      </c:pt>
                      <c:pt idx="752">
                        <c:v>4236.3999999999996</c:v>
                      </c:pt>
                      <c:pt idx="753">
                        <c:v>4234.6000000000004</c:v>
                      </c:pt>
                      <c:pt idx="754">
                        <c:v>4222.6000000000004</c:v>
                      </c:pt>
                      <c:pt idx="755">
                        <c:v>4223</c:v>
                      </c:pt>
                      <c:pt idx="756">
                        <c:v>4235.7</c:v>
                      </c:pt>
                      <c:pt idx="757">
                        <c:v>4237.1000000000004</c:v>
                      </c:pt>
                      <c:pt idx="758">
                        <c:v>4238.5</c:v>
                      </c:pt>
                      <c:pt idx="759">
                        <c:v>4249.7</c:v>
                      </c:pt>
                      <c:pt idx="760">
                        <c:v>4238.6000000000004</c:v>
                      </c:pt>
                      <c:pt idx="761">
                        <c:v>4236.2</c:v>
                      </c:pt>
                      <c:pt idx="762">
                        <c:v>4252.7</c:v>
                      </c:pt>
                      <c:pt idx="763">
                        <c:v>4242.3</c:v>
                      </c:pt>
                      <c:pt idx="764">
                        <c:v>4233.7</c:v>
                      </c:pt>
                      <c:pt idx="765">
                        <c:v>4243.3</c:v>
                      </c:pt>
                      <c:pt idx="766">
                        <c:v>4250.3</c:v>
                      </c:pt>
                      <c:pt idx="767">
                        <c:v>4247.5</c:v>
                      </c:pt>
                      <c:pt idx="768">
                        <c:v>4235</c:v>
                      </c:pt>
                      <c:pt idx="769">
                        <c:v>4252.1000000000004</c:v>
                      </c:pt>
                      <c:pt idx="770">
                        <c:v>4251.5</c:v>
                      </c:pt>
                      <c:pt idx="771">
                        <c:v>4250.5</c:v>
                      </c:pt>
                      <c:pt idx="772">
                        <c:v>4253.7</c:v>
                      </c:pt>
                      <c:pt idx="773">
                        <c:v>4250.8</c:v>
                      </c:pt>
                      <c:pt idx="774">
                        <c:v>4261</c:v>
                      </c:pt>
                      <c:pt idx="775">
                        <c:v>4257.7</c:v>
                      </c:pt>
                      <c:pt idx="776">
                        <c:v>4252.3</c:v>
                      </c:pt>
                      <c:pt idx="777">
                        <c:v>4259.1000000000004</c:v>
                      </c:pt>
                      <c:pt idx="778">
                        <c:v>4253.7</c:v>
                      </c:pt>
                      <c:pt idx="779">
                        <c:v>4267.8</c:v>
                      </c:pt>
                      <c:pt idx="780">
                        <c:v>4254.3</c:v>
                      </c:pt>
                      <c:pt idx="781">
                        <c:v>4244.1000000000004</c:v>
                      </c:pt>
                      <c:pt idx="782">
                        <c:v>4250.8999999999996</c:v>
                      </c:pt>
                      <c:pt idx="783">
                        <c:v>4271.5</c:v>
                      </c:pt>
                      <c:pt idx="784">
                        <c:v>4261.5</c:v>
                      </c:pt>
                      <c:pt idx="785">
                        <c:v>4254.8</c:v>
                      </c:pt>
                      <c:pt idx="786">
                        <c:v>4260.2</c:v>
                      </c:pt>
                      <c:pt idx="787">
                        <c:v>4272.8999999999996</c:v>
                      </c:pt>
                      <c:pt idx="788">
                        <c:v>4263</c:v>
                      </c:pt>
                      <c:pt idx="789">
                        <c:v>4266.6000000000004</c:v>
                      </c:pt>
                      <c:pt idx="790">
                        <c:v>4279.8</c:v>
                      </c:pt>
                      <c:pt idx="791">
                        <c:v>4271.5</c:v>
                      </c:pt>
                      <c:pt idx="792">
                        <c:v>4282.3999999999996</c:v>
                      </c:pt>
                      <c:pt idx="793">
                        <c:v>4272.3999999999996</c:v>
                      </c:pt>
                      <c:pt idx="794">
                        <c:v>4277.3999999999996</c:v>
                      </c:pt>
                      <c:pt idx="795">
                        <c:v>4271.8999999999996</c:v>
                      </c:pt>
                      <c:pt idx="796">
                        <c:v>4269.8</c:v>
                      </c:pt>
                      <c:pt idx="797">
                        <c:v>4281.5</c:v>
                      </c:pt>
                      <c:pt idx="798">
                        <c:v>4291.3</c:v>
                      </c:pt>
                      <c:pt idx="799">
                        <c:v>4259.3999999999996</c:v>
                      </c:pt>
                      <c:pt idx="800">
                        <c:v>4285.8999999999996</c:v>
                      </c:pt>
                      <c:pt idx="801">
                        <c:v>4291.6000000000004</c:v>
                      </c:pt>
                      <c:pt idx="802">
                        <c:v>4274.5</c:v>
                      </c:pt>
                      <c:pt idx="803">
                        <c:v>4275.2</c:v>
                      </c:pt>
                      <c:pt idx="804">
                        <c:v>4286.3</c:v>
                      </c:pt>
                      <c:pt idx="805">
                        <c:v>4284.1000000000004</c:v>
                      </c:pt>
                      <c:pt idx="806">
                        <c:v>4290.5</c:v>
                      </c:pt>
                      <c:pt idx="807">
                        <c:v>4263.5</c:v>
                      </c:pt>
                      <c:pt idx="808">
                        <c:v>4285.2</c:v>
                      </c:pt>
                      <c:pt idx="809">
                        <c:v>4283.5</c:v>
                      </c:pt>
                      <c:pt idx="810">
                        <c:v>4285.8</c:v>
                      </c:pt>
                      <c:pt idx="811">
                        <c:v>4279.3</c:v>
                      </c:pt>
                      <c:pt idx="812">
                        <c:v>4287.3</c:v>
                      </c:pt>
                      <c:pt idx="813">
                        <c:v>4284.5</c:v>
                      </c:pt>
                      <c:pt idx="814">
                        <c:v>4297</c:v>
                      </c:pt>
                      <c:pt idx="815">
                        <c:v>4277.6000000000004</c:v>
                      </c:pt>
                      <c:pt idx="816">
                        <c:v>4287.6000000000004</c:v>
                      </c:pt>
                      <c:pt idx="817">
                        <c:v>4288</c:v>
                      </c:pt>
                      <c:pt idx="818">
                        <c:v>4280.6000000000004</c:v>
                      </c:pt>
                      <c:pt idx="819">
                        <c:v>4292.3</c:v>
                      </c:pt>
                      <c:pt idx="820">
                        <c:v>4276.8</c:v>
                      </c:pt>
                      <c:pt idx="821">
                        <c:v>4298.3</c:v>
                      </c:pt>
                      <c:pt idx="822">
                        <c:v>4304.8</c:v>
                      </c:pt>
                      <c:pt idx="823">
                        <c:v>4295.8</c:v>
                      </c:pt>
                      <c:pt idx="824">
                        <c:v>4283.2</c:v>
                      </c:pt>
                      <c:pt idx="825">
                        <c:v>4287.3999999999996</c:v>
                      </c:pt>
                      <c:pt idx="826">
                        <c:v>4307.8999999999996</c:v>
                      </c:pt>
                      <c:pt idx="827">
                        <c:v>4285.3</c:v>
                      </c:pt>
                      <c:pt idx="828">
                        <c:v>4285.6000000000004</c:v>
                      </c:pt>
                      <c:pt idx="829">
                        <c:v>4286.2</c:v>
                      </c:pt>
                      <c:pt idx="830">
                        <c:v>4298.1000000000004</c:v>
                      </c:pt>
                      <c:pt idx="831">
                        <c:v>4308.7</c:v>
                      </c:pt>
                      <c:pt idx="832">
                        <c:v>4294.6000000000004</c:v>
                      </c:pt>
                      <c:pt idx="833">
                        <c:v>4292.3</c:v>
                      </c:pt>
                      <c:pt idx="834">
                        <c:v>4308.1000000000004</c:v>
                      </c:pt>
                      <c:pt idx="835">
                        <c:v>4303.3999999999996</c:v>
                      </c:pt>
                      <c:pt idx="836">
                        <c:v>4278.8999999999996</c:v>
                      </c:pt>
                      <c:pt idx="837">
                        <c:v>4308.3</c:v>
                      </c:pt>
                      <c:pt idx="838">
                        <c:v>4295.7</c:v>
                      </c:pt>
                      <c:pt idx="839">
                        <c:v>4294.3</c:v>
                      </c:pt>
                      <c:pt idx="840">
                        <c:v>4297.3999999999996</c:v>
                      </c:pt>
                      <c:pt idx="841">
                        <c:v>4298.8</c:v>
                      </c:pt>
                      <c:pt idx="842">
                        <c:v>4321.5</c:v>
                      </c:pt>
                      <c:pt idx="843">
                        <c:v>4289.8999999999996</c:v>
                      </c:pt>
                      <c:pt idx="844">
                        <c:v>4309.7</c:v>
                      </c:pt>
                      <c:pt idx="845">
                        <c:v>4282.8999999999996</c:v>
                      </c:pt>
                      <c:pt idx="846">
                        <c:v>4291.2</c:v>
                      </c:pt>
                      <c:pt idx="847">
                        <c:v>4302.2</c:v>
                      </c:pt>
                      <c:pt idx="848">
                        <c:v>4286</c:v>
                      </c:pt>
                      <c:pt idx="849">
                        <c:v>4309.8999999999996</c:v>
                      </c:pt>
                      <c:pt idx="850">
                        <c:v>4303.8</c:v>
                      </c:pt>
                      <c:pt idx="851">
                        <c:v>4309.2</c:v>
                      </c:pt>
                      <c:pt idx="852">
                        <c:v>4305</c:v>
                      </c:pt>
                      <c:pt idx="853">
                        <c:v>4292</c:v>
                      </c:pt>
                      <c:pt idx="854">
                        <c:v>4298.2</c:v>
                      </c:pt>
                      <c:pt idx="855">
                        <c:v>4307.1000000000004</c:v>
                      </c:pt>
                      <c:pt idx="856">
                        <c:v>4308.8</c:v>
                      </c:pt>
                      <c:pt idx="857">
                        <c:v>4311.6000000000004</c:v>
                      </c:pt>
                      <c:pt idx="858">
                        <c:v>4319.3999999999996</c:v>
                      </c:pt>
                      <c:pt idx="859">
                        <c:v>4306.1000000000004</c:v>
                      </c:pt>
                      <c:pt idx="860">
                        <c:v>4309.8</c:v>
                      </c:pt>
                      <c:pt idx="861">
                        <c:v>4309.8</c:v>
                      </c:pt>
                      <c:pt idx="862">
                        <c:v>4303</c:v>
                      </c:pt>
                      <c:pt idx="863">
                        <c:v>4304.6000000000004</c:v>
                      </c:pt>
                      <c:pt idx="864">
                        <c:v>4312.2</c:v>
                      </c:pt>
                      <c:pt idx="865">
                        <c:v>4318.3999999999996</c:v>
                      </c:pt>
                      <c:pt idx="866">
                        <c:v>4318</c:v>
                      </c:pt>
                      <c:pt idx="867">
                        <c:v>4305</c:v>
                      </c:pt>
                      <c:pt idx="868">
                        <c:v>4312.3999999999996</c:v>
                      </c:pt>
                      <c:pt idx="869">
                        <c:v>4322.2</c:v>
                      </c:pt>
                      <c:pt idx="870">
                        <c:v>4303.3</c:v>
                      </c:pt>
                      <c:pt idx="871">
                        <c:v>4314.8</c:v>
                      </c:pt>
                      <c:pt idx="872">
                        <c:v>4302.7</c:v>
                      </c:pt>
                      <c:pt idx="873">
                        <c:v>4319.2</c:v>
                      </c:pt>
                      <c:pt idx="874">
                        <c:v>4318.3</c:v>
                      </c:pt>
                      <c:pt idx="875">
                        <c:v>4317.3999999999996</c:v>
                      </c:pt>
                      <c:pt idx="876">
                        <c:v>4317.3</c:v>
                      </c:pt>
                      <c:pt idx="877">
                        <c:v>4329.7</c:v>
                      </c:pt>
                      <c:pt idx="878">
                        <c:v>4338.8</c:v>
                      </c:pt>
                      <c:pt idx="879">
                        <c:v>4319.8</c:v>
                      </c:pt>
                      <c:pt idx="880">
                        <c:v>4315.7</c:v>
                      </c:pt>
                      <c:pt idx="881">
                        <c:v>4331.7</c:v>
                      </c:pt>
                      <c:pt idx="882">
                        <c:v>4338.6000000000004</c:v>
                      </c:pt>
                      <c:pt idx="883">
                        <c:v>4316.3999999999996</c:v>
                      </c:pt>
                      <c:pt idx="884">
                        <c:v>4315.1000000000004</c:v>
                      </c:pt>
                      <c:pt idx="885">
                        <c:v>4330.2</c:v>
                      </c:pt>
                      <c:pt idx="886">
                        <c:v>4322.2</c:v>
                      </c:pt>
                      <c:pt idx="887">
                        <c:v>4330.6000000000004</c:v>
                      </c:pt>
                      <c:pt idx="888">
                        <c:v>4315</c:v>
                      </c:pt>
                      <c:pt idx="889">
                        <c:v>4337.2</c:v>
                      </c:pt>
                      <c:pt idx="890">
                        <c:v>4329.3999999999996</c:v>
                      </c:pt>
                      <c:pt idx="891">
                        <c:v>4333.3</c:v>
                      </c:pt>
                      <c:pt idx="892">
                        <c:v>4323.8999999999996</c:v>
                      </c:pt>
                      <c:pt idx="893">
                        <c:v>4338.3999999999996</c:v>
                      </c:pt>
                      <c:pt idx="894">
                        <c:v>4325.8</c:v>
                      </c:pt>
                      <c:pt idx="895">
                        <c:v>4336.2</c:v>
                      </c:pt>
                      <c:pt idx="896">
                        <c:v>4335</c:v>
                      </c:pt>
                      <c:pt idx="897">
                        <c:v>4340.8</c:v>
                      </c:pt>
                      <c:pt idx="898">
                        <c:v>4320.5</c:v>
                      </c:pt>
                      <c:pt idx="899">
                        <c:v>4338.2</c:v>
                      </c:pt>
                      <c:pt idx="900">
                        <c:v>4339.3</c:v>
                      </c:pt>
                      <c:pt idx="901">
                        <c:v>4349</c:v>
                      </c:pt>
                      <c:pt idx="902">
                        <c:v>4332.3999999999996</c:v>
                      </c:pt>
                      <c:pt idx="903">
                        <c:v>4334.1000000000004</c:v>
                      </c:pt>
                      <c:pt idx="904">
                        <c:v>4326.6000000000004</c:v>
                      </c:pt>
                      <c:pt idx="905">
                        <c:v>4346.1000000000004</c:v>
                      </c:pt>
                      <c:pt idx="906">
                        <c:v>4344.1000000000004</c:v>
                      </c:pt>
                      <c:pt idx="907">
                        <c:v>4353</c:v>
                      </c:pt>
                      <c:pt idx="908">
                        <c:v>4351.3999999999996</c:v>
                      </c:pt>
                      <c:pt idx="909">
                        <c:v>4360.5</c:v>
                      </c:pt>
                      <c:pt idx="910">
                        <c:v>4355.2</c:v>
                      </c:pt>
                      <c:pt idx="911">
                        <c:v>4352.1000000000004</c:v>
                      </c:pt>
                      <c:pt idx="912">
                        <c:v>4351.3</c:v>
                      </c:pt>
                      <c:pt idx="913">
                        <c:v>4346.7</c:v>
                      </c:pt>
                      <c:pt idx="914">
                        <c:v>4350.3999999999996</c:v>
                      </c:pt>
                      <c:pt idx="915">
                        <c:v>4367.8</c:v>
                      </c:pt>
                      <c:pt idx="916">
                        <c:v>4341.7</c:v>
                      </c:pt>
                      <c:pt idx="917">
                        <c:v>4360</c:v>
                      </c:pt>
                      <c:pt idx="918">
                        <c:v>4350.3</c:v>
                      </c:pt>
                      <c:pt idx="919">
                        <c:v>4363.8</c:v>
                      </c:pt>
                      <c:pt idx="920">
                        <c:v>4351.2</c:v>
                      </c:pt>
                      <c:pt idx="921">
                        <c:v>4371.2</c:v>
                      </c:pt>
                      <c:pt idx="922">
                        <c:v>4363.5</c:v>
                      </c:pt>
                      <c:pt idx="923">
                        <c:v>4358.8999999999996</c:v>
                      </c:pt>
                      <c:pt idx="924">
                        <c:v>4362.8</c:v>
                      </c:pt>
                      <c:pt idx="925">
                        <c:v>4374.2</c:v>
                      </c:pt>
                      <c:pt idx="926">
                        <c:v>4375.3</c:v>
                      </c:pt>
                      <c:pt idx="927">
                        <c:v>4367.8</c:v>
                      </c:pt>
                      <c:pt idx="928">
                        <c:v>4351.2</c:v>
                      </c:pt>
                      <c:pt idx="929">
                        <c:v>4372</c:v>
                      </c:pt>
                      <c:pt idx="930">
                        <c:v>4384.8</c:v>
                      </c:pt>
                      <c:pt idx="931">
                        <c:v>4367.8999999999996</c:v>
                      </c:pt>
                      <c:pt idx="932">
                        <c:v>4374.1000000000004</c:v>
                      </c:pt>
                      <c:pt idx="933">
                        <c:v>4381.3999999999996</c:v>
                      </c:pt>
                      <c:pt idx="934">
                        <c:v>4363</c:v>
                      </c:pt>
                      <c:pt idx="935">
                        <c:v>4394.6000000000004</c:v>
                      </c:pt>
                      <c:pt idx="936">
                        <c:v>4377.5</c:v>
                      </c:pt>
                      <c:pt idx="937">
                        <c:v>4378.5</c:v>
                      </c:pt>
                      <c:pt idx="938">
                        <c:v>4382.2</c:v>
                      </c:pt>
                      <c:pt idx="939">
                        <c:v>4378.1000000000004</c:v>
                      </c:pt>
                      <c:pt idx="940">
                        <c:v>4369.8999999999996</c:v>
                      </c:pt>
                      <c:pt idx="941">
                        <c:v>4383.1000000000004</c:v>
                      </c:pt>
                      <c:pt idx="942">
                        <c:v>4377</c:v>
                      </c:pt>
                      <c:pt idx="943">
                        <c:v>4399.5</c:v>
                      </c:pt>
                      <c:pt idx="944">
                        <c:v>4396.3</c:v>
                      </c:pt>
                      <c:pt idx="945">
                        <c:v>4391.3</c:v>
                      </c:pt>
                      <c:pt idx="946">
                        <c:v>4387.3999999999996</c:v>
                      </c:pt>
                      <c:pt idx="947">
                        <c:v>4407.1000000000004</c:v>
                      </c:pt>
                      <c:pt idx="948">
                        <c:v>4411.7</c:v>
                      </c:pt>
                      <c:pt idx="949">
                        <c:v>4397.8</c:v>
                      </c:pt>
                      <c:pt idx="950">
                        <c:v>4404.8</c:v>
                      </c:pt>
                      <c:pt idx="951">
                        <c:v>4403.1000000000004</c:v>
                      </c:pt>
                      <c:pt idx="952">
                        <c:v>4402.2</c:v>
                      </c:pt>
                      <c:pt idx="953">
                        <c:v>4390.6000000000004</c:v>
                      </c:pt>
                      <c:pt idx="954">
                        <c:v>4401.1000000000004</c:v>
                      </c:pt>
                      <c:pt idx="955">
                        <c:v>4398.8</c:v>
                      </c:pt>
                      <c:pt idx="956">
                        <c:v>4404.2</c:v>
                      </c:pt>
                      <c:pt idx="957">
                        <c:v>4407.5</c:v>
                      </c:pt>
                      <c:pt idx="958">
                        <c:v>4420.3</c:v>
                      </c:pt>
                      <c:pt idx="959">
                        <c:v>4405.8999999999996</c:v>
                      </c:pt>
                      <c:pt idx="960">
                        <c:v>4408.7</c:v>
                      </c:pt>
                      <c:pt idx="961">
                        <c:v>4411.2</c:v>
                      </c:pt>
                      <c:pt idx="962">
                        <c:v>4418.8999999999996</c:v>
                      </c:pt>
                      <c:pt idx="963">
                        <c:v>4411.5</c:v>
                      </c:pt>
                      <c:pt idx="964">
                        <c:v>4407.6000000000004</c:v>
                      </c:pt>
                      <c:pt idx="965">
                        <c:v>4422.3999999999996</c:v>
                      </c:pt>
                      <c:pt idx="966">
                        <c:v>4411.6000000000004</c:v>
                      </c:pt>
                      <c:pt idx="967">
                        <c:v>4408.7</c:v>
                      </c:pt>
                      <c:pt idx="968">
                        <c:v>4421.6000000000004</c:v>
                      </c:pt>
                      <c:pt idx="969">
                        <c:v>4434.1000000000004</c:v>
                      </c:pt>
                      <c:pt idx="970">
                        <c:v>4435.7</c:v>
                      </c:pt>
                      <c:pt idx="971">
                        <c:v>4413.8999999999996</c:v>
                      </c:pt>
                      <c:pt idx="972">
                        <c:v>4419.7</c:v>
                      </c:pt>
                      <c:pt idx="973">
                        <c:v>4421.8</c:v>
                      </c:pt>
                      <c:pt idx="974">
                        <c:v>4427.8</c:v>
                      </c:pt>
                      <c:pt idx="975">
                        <c:v>4430.1000000000004</c:v>
                      </c:pt>
                      <c:pt idx="976">
                        <c:v>4431.1000000000004</c:v>
                      </c:pt>
                      <c:pt idx="977">
                        <c:v>4441.3</c:v>
                      </c:pt>
                      <c:pt idx="978">
                        <c:v>4437</c:v>
                      </c:pt>
                      <c:pt idx="979">
                        <c:v>4434</c:v>
                      </c:pt>
                      <c:pt idx="980">
                        <c:v>4438.3</c:v>
                      </c:pt>
                      <c:pt idx="981">
                        <c:v>4431.8</c:v>
                      </c:pt>
                      <c:pt idx="982">
                        <c:v>4443.7</c:v>
                      </c:pt>
                      <c:pt idx="983">
                        <c:v>4453.8999999999996</c:v>
                      </c:pt>
                      <c:pt idx="984">
                        <c:v>4431.3999999999996</c:v>
                      </c:pt>
                      <c:pt idx="985">
                        <c:v>4446.5</c:v>
                      </c:pt>
                      <c:pt idx="986">
                        <c:v>4440.8999999999996</c:v>
                      </c:pt>
                      <c:pt idx="987">
                        <c:v>4440.5</c:v>
                      </c:pt>
                      <c:pt idx="988">
                        <c:v>4447.8</c:v>
                      </c:pt>
                      <c:pt idx="989">
                        <c:v>4442.8</c:v>
                      </c:pt>
                      <c:pt idx="990">
                        <c:v>4438.1000000000004</c:v>
                      </c:pt>
                      <c:pt idx="991">
                        <c:v>4430.6000000000004</c:v>
                      </c:pt>
                      <c:pt idx="992">
                        <c:v>4458.2</c:v>
                      </c:pt>
                      <c:pt idx="993">
                        <c:v>4451.8999999999996</c:v>
                      </c:pt>
                      <c:pt idx="994">
                        <c:v>4455.1000000000004</c:v>
                      </c:pt>
                      <c:pt idx="995">
                        <c:v>4458.8999999999996</c:v>
                      </c:pt>
                      <c:pt idx="996">
                        <c:v>4452.3999999999996</c:v>
                      </c:pt>
                      <c:pt idx="997">
                        <c:v>4449.5</c:v>
                      </c:pt>
                      <c:pt idx="998">
                        <c:v>4458</c:v>
                      </c:pt>
                      <c:pt idx="999">
                        <c:v>4439.8</c:v>
                      </c:pt>
                      <c:pt idx="1000">
                        <c:v>4449.2</c:v>
                      </c:pt>
                      <c:pt idx="1001">
                        <c:v>4462</c:v>
                      </c:pt>
                      <c:pt idx="1002">
                        <c:v>4468.8</c:v>
                      </c:pt>
                      <c:pt idx="1003">
                        <c:v>4451.8999999999996</c:v>
                      </c:pt>
                      <c:pt idx="1004">
                        <c:v>4454.6000000000004</c:v>
                      </c:pt>
                      <c:pt idx="1005">
                        <c:v>4448.3999999999996</c:v>
                      </c:pt>
                      <c:pt idx="1006">
                        <c:v>4462.5</c:v>
                      </c:pt>
                      <c:pt idx="1007">
                        <c:v>4469.1000000000004</c:v>
                      </c:pt>
                      <c:pt idx="1008">
                        <c:v>4461.7</c:v>
                      </c:pt>
                      <c:pt idx="1009">
                        <c:v>4461.8999999999996</c:v>
                      </c:pt>
                      <c:pt idx="1010">
                        <c:v>4446.8999999999996</c:v>
                      </c:pt>
                      <c:pt idx="1011">
                        <c:v>4460.6000000000004</c:v>
                      </c:pt>
                      <c:pt idx="1012">
                        <c:v>4474</c:v>
                      </c:pt>
                      <c:pt idx="1013">
                        <c:v>4470.2</c:v>
                      </c:pt>
                      <c:pt idx="1014">
                        <c:v>4467</c:v>
                      </c:pt>
                      <c:pt idx="1015">
                        <c:v>4475.8999999999996</c:v>
                      </c:pt>
                      <c:pt idx="1016">
                        <c:v>4485.3999999999996</c:v>
                      </c:pt>
                      <c:pt idx="1017">
                        <c:v>4481.7</c:v>
                      </c:pt>
                      <c:pt idx="1018">
                        <c:v>4467.3</c:v>
                      </c:pt>
                      <c:pt idx="1019">
                        <c:v>4467</c:v>
                      </c:pt>
                      <c:pt idx="1020">
                        <c:v>4482.2</c:v>
                      </c:pt>
                      <c:pt idx="1021">
                        <c:v>4469.1000000000004</c:v>
                      </c:pt>
                      <c:pt idx="1022">
                        <c:v>4478.8999999999996</c:v>
                      </c:pt>
                      <c:pt idx="1023">
                        <c:v>4478.6000000000004</c:v>
                      </c:pt>
                      <c:pt idx="1024">
                        <c:v>4497.7</c:v>
                      </c:pt>
                      <c:pt idx="1025">
                        <c:v>4496</c:v>
                      </c:pt>
                      <c:pt idx="1026">
                        <c:v>4480.3999999999996</c:v>
                      </c:pt>
                      <c:pt idx="1027">
                        <c:v>4500</c:v>
                      </c:pt>
                      <c:pt idx="1028">
                        <c:v>4485.8999999999996</c:v>
                      </c:pt>
                      <c:pt idx="1029">
                        <c:v>4490.3999999999996</c:v>
                      </c:pt>
                      <c:pt idx="1030">
                        <c:v>4487.2</c:v>
                      </c:pt>
                      <c:pt idx="1031">
                        <c:v>4498.2</c:v>
                      </c:pt>
                      <c:pt idx="1032">
                        <c:v>4494.3999999999996</c:v>
                      </c:pt>
                      <c:pt idx="1033">
                        <c:v>4516.7</c:v>
                      </c:pt>
                      <c:pt idx="1034">
                        <c:v>4492.3</c:v>
                      </c:pt>
                      <c:pt idx="1035">
                        <c:v>4516.2</c:v>
                      </c:pt>
                      <c:pt idx="1036">
                        <c:v>4495.8999999999996</c:v>
                      </c:pt>
                      <c:pt idx="1037">
                        <c:v>4514.3</c:v>
                      </c:pt>
                      <c:pt idx="1038">
                        <c:v>4511.1000000000004</c:v>
                      </c:pt>
                      <c:pt idx="1039">
                        <c:v>4502.3</c:v>
                      </c:pt>
                      <c:pt idx="1040">
                        <c:v>4503.6000000000004</c:v>
                      </c:pt>
                      <c:pt idx="1041">
                        <c:v>4505.2</c:v>
                      </c:pt>
                      <c:pt idx="1042">
                        <c:v>4503.8</c:v>
                      </c:pt>
                      <c:pt idx="1043">
                        <c:v>4510.7</c:v>
                      </c:pt>
                      <c:pt idx="1044">
                        <c:v>4501.5</c:v>
                      </c:pt>
                      <c:pt idx="1045">
                        <c:v>4520.1000000000004</c:v>
                      </c:pt>
                      <c:pt idx="1046">
                        <c:v>4511.3999999999996</c:v>
                      </c:pt>
                      <c:pt idx="1047">
                        <c:v>4529.1000000000004</c:v>
                      </c:pt>
                      <c:pt idx="1048">
                        <c:v>4530.8</c:v>
                      </c:pt>
                      <c:pt idx="1049">
                        <c:v>4506.1000000000004</c:v>
                      </c:pt>
                      <c:pt idx="1050">
                        <c:v>4523.8</c:v>
                      </c:pt>
                      <c:pt idx="1051">
                        <c:v>4524</c:v>
                      </c:pt>
                      <c:pt idx="1052">
                        <c:v>4505.3999999999996</c:v>
                      </c:pt>
                      <c:pt idx="1053">
                        <c:v>4507.7</c:v>
                      </c:pt>
                      <c:pt idx="1054">
                        <c:v>4511.2</c:v>
                      </c:pt>
                      <c:pt idx="1055">
                        <c:v>4525.6000000000004</c:v>
                      </c:pt>
                      <c:pt idx="1056">
                        <c:v>4516.3</c:v>
                      </c:pt>
                      <c:pt idx="1057">
                        <c:v>4522.5</c:v>
                      </c:pt>
                      <c:pt idx="1058">
                        <c:v>4514.3999999999996</c:v>
                      </c:pt>
                      <c:pt idx="1059">
                        <c:v>4515.5</c:v>
                      </c:pt>
                      <c:pt idx="1060">
                        <c:v>4518.3999999999996</c:v>
                      </c:pt>
                      <c:pt idx="1061">
                        <c:v>4517.6000000000004</c:v>
                      </c:pt>
                      <c:pt idx="1062">
                        <c:v>4524.3999999999996</c:v>
                      </c:pt>
                      <c:pt idx="1063">
                        <c:v>4521.7</c:v>
                      </c:pt>
                      <c:pt idx="1064">
                        <c:v>4545.8999999999996</c:v>
                      </c:pt>
                      <c:pt idx="1065">
                        <c:v>4523.8</c:v>
                      </c:pt>
                      <c:pt idx="1066">
                        <c:v>4521</c:v>
                      </c:pt>
                      <c:pt idx="1067">
                        <c:v>4536.8999999999996</c:v>
                      </c:pt>
                      <c:pt idx="1068">
                        <c:v>4535.5</c:v>
                      </c:pt>
                      <c:pt idx="1069">
                        <c:v>4521.3999999999996</c:v>
                      </c:pt>
                      <c:pt idx="1070">
                        <c:v>4529.3999999999996</c:v>
                      </c:pt>
                      <c:pt idx="1071">
                        <c:v>4529.8999999999996</c:v>
                      </c:pt>
                      <c:pt idx="1072">
                        <c:v>4531.6000000000004</c:v>
                      </c:pt>
                      <c:pt idx="1073">
                        <c:v>4542.3</c:v>
                      </c:pt>
                      <c:pt idx="1074">
                        <c:v>4544</c:v>
                      </c:pt>
                      <c:pt idx="1075">
                        <c:v>4537.3999999999996</c:v>
                      </c:pt>
                      <c:pt idx="1076">
                        <c:v>4543</c:v>
                      </c:pt>
                      <c:pt idx="1077">
                        <c:v>4546.1000000000004</c:v>
                      </c:pt>
                      <c:pt idx="1078">
                        <c:v>4545.7</c:v>
                      </c:pt>
                      <c:pt idx="1079">
                        <c:v>4552.8999999999996</c:v>
                      </c:pt>
                      <c:pt idx="1080">
                        <c:v>4546.3</c:v>
                      </c:pt>
                      <c:pt idx="1081">
                        <c:v>4551.6000000000004</c:v>
                      </c:pt>
                      <c:pt idx="1082">
                        <c:v>4546.1000000000004</c:v>
                      </c:pt>
                      <c:pt idx="1083">
                        <c:v>4529</c:v>
                      </c:pt>
                      <c:pt idx="1084">
                        <c:v>4565.7</c:v>
                      </c:pt>
                      <c:pt idx="1085">
                        <c:v>4544.7</c:v>
                      </c:pt>
                      <c:pt idx="1086">
                        <c:v>4563.3999999999996</c:v>
                      </c:pt>
                      <c:pt idx="1087">
                        <c:v>4559.6000000000004</c:v>
                      </c:pt>
                      <c:pt idx="1088">
                        <c:v>4557.8</c:v>
                      </c:pt>
                      <c:pt idx="1089">
                        <c:v>4566.8999999999996</c:v>
                      </c:pt>
                      <c:pt idx="1090">
                        <c:v>4559.8</c:v>
                      </c:pt>
                      <c:pt idx="1091">
                        <c:v>4552.8</c:v>
                      </c:pt>
                      <c:pt idx="1092">
                        <c:v>4563.7</c:v>
                      </c:pt>
                      <c:pt idx="1093">
                        <c:v>4544</c:v>
                      </c:pt>
                      <c:pt idx="1094">
                        <c:v>4560.3</c:v>
                      </c:pt>
                      <c:pt idx="1095">
                        <c:v>4553.3</c:v>
                      </c:pt>
                      <c:pt idx="1096">
                        <c:v>4556.1000000000004</c:v>
                      </c:pt>
                      <c:pt idx="1097">
                        <c:v>4569.8</c:v>
                      </c:pt>
                      <c:pt idx="1098">
                        <c:v>4563.6000000000004</c:v>
                      </c:pt>
                      <c:pt idx="1099">
                        <c:v>4567.8</c:v>
                      </c:pt>
                      <c:pt idx="1100">
                        <c:v>4576.2</c:v>
                      </c:pt>
                      <c:pt idx="1101">
                        <c:v>4565.8</c:v>
                      </c:pt>
                      <c:pt idx="1102">
                        <c:v>4564.3</c:v>
                      </c:pt>
                      <c:pt idx="1103">
                        <c:v>4568.7</c:v>
                      </c:pt>
                      <c:pt idx="1104">
                        <c:v>4566</c:v>
                      </c:pt>
                      <c:pt idx="1105">
                        <c:v>4581.2</c:v>
                      </c:pt>
                      <c:pt idx="1106">
                        <c:v>4589.8</c:v>
                      </c:pt>
                      <c:pt idx="1107">
                        <c:v>4579.8</c:v>
                      </c:pt>
                      <c:pt idx="1108">
                        <c:v>4569.5</c:v>
                      </c:pt>
                      <c:pt idx="1109">
                        <c:v>4575.3</c:v>
                      </c:pt>
                      <c:pt idx="1110">
                        <c:v>4575.3</c:v>
                      </c:pt>
                      <c:pt idx="1111">
                        <c:v>4570.5</c:v>
                      </c:pt>
                      <c:pt idx="1112">
                        <c:v>4568.3</c:v>
                      </c:pt>
                      <c:pt idx="1113">
                        <c:v>4566.6000000000004</c:v>
                      </c:pt>
                      <c:pt idx="1114">
                        <c:v>4580.5</c:v>
                      </c:pt>
                      <c:pt idx="1115">
                        <c:v>4585.8</c:v>
                      </c:pt>
                      <c:pt idx="1116">
                        <c:v>4574.5</c:v>
                      </c:pt>
                      <c:pt idx="1117">
                        <c:v>4579.5</c:v>
                      </c:pt>
                      <c:pt idx="1118">
                        <c:v>4582.3999999999996</c:v>
                      </c:pt>
                      <c:pt idx="1119">
                        <c:v>4582.3</c:v>
                      </c:pt>
                      <c:pt idx="1120">
                        <c:v>4581.8</c:v>
                      </c:pt>
                      <c:pt idx="1121">
                        <c:v>4563.2</c:v>
                      </c:pt>
                      <c:pt idx="1122">
                        <c:v>4579.3999999999996</c:v>
                      </c:pt>
                      <c:pt idx="1123">
                        <c:v>4578.1000000000004</c:v>
                      </c:pt>
                      <c:pt idx="1124">
                        <c:v>4576.3999999999996</c:v>
                      </c:pt>
                      <c:pt idx="1125">
                        <c:v>4578.7</c:v>
                      </c:pt>
                      <c:pt idx="1126">
                        <c:v>4576.8999999999996</c:v>
                      </c:pt>
                      <c:pt idx="1127">
                        <c:v>4589.1000000000004</c:v>
                      </c:pt>
                      <c:pt idx="1128">
                        <c:v>4581.3999999999996</c:v>
                      </c:pt>
                      <c:pt idx="1129">
                        <c:v>4574</c:v>
                      </c:pt>
                      <c:pt idx="1130">
                        <c:v>4588.8</c:v>
                      </c:pt>
                      <c:pt idx="1131">
                        <c:v>4561.6000000000004</c:v>
                      </c:pt>
                      <c:pt idx="1132">
                        <c:v>4574.2</c:v>
                      </c:pt>
                      <c:pt idx="1133">
                        <c:v>4575.6000000000004</c:v>
                      </c:pt>
                      <c:pt idx="1134">
                        <c:v>4574.6000000000004</c:v>
                      </c:pt>
                      <c:pt idx="1135">
                        <c:v>4574</c:v>
                      </c:pt>
                      <c:pt idx="1136">
                        <c:v>4573.8999999999996</c:v>
                      </c:pt>
                      <c:pt idx="1137">
                        <c:v>4580.2</c:v>
                      </c:pt>
                      <c:pt idx="1138">
                        <c:v>4581.8999999999996</c:v>
                      </c:pt>
                      <c:pt idx="1139">
                        <c:v>4571.1000000000004</c:v>
                      </c:pt>
                      <c:pt idx="1140">
                        <c:v>4586</c:v>
                      </c:pt>
                      <c:pt idx="1141">
                        <c:v>4595</c:v>
                      </c:pt>
                      <c:pt idx="1142">
                        <c:v>4583</c:v>
                      </c:pt>
                      <c:pt idx="1143">
                        <c:v>4582.8999999999996</c:v>
                      </c:pt>
                      <c:pt idx="1144">
                        <c:v>4581.1000000000004</c:v>
                      </c:pt>
                      <c:pt idx="1145">
                        <c:v>4592.8999999999996</c:v>
                      </c:pt>
                      <c:pt idx="1146">
                        <c:v>4587</c:v>
                      </c:pt>
                      <c:pt idx="1147">
                        <c:v>4592</c:v>
                      </c:pt>
                      <c:pt idx="1148">
                        <c:v>4596.8</c:v>
                      </c:pt>
                      <c:pt idx="1149">
                        <c:v>4591.1000000000004</c:v>
                      </c:pt>
                      <c:pt idx="1150">
                        <c:v>4589.3</c:v>
                      </c:pt>
                      <c:pt idx="1151">
                        <c:v>4593</c:v>
                      </c:pt>
                      <c:pt idx="1152">
                        <c:v>4587.6000000000004</c:v>
                      </c:pt>
                      <c:pt idx="1153">
                        <c:v>4601</c:v>
                      </c:pt>
                      <c:pt idx="1154">
                        <c:v>4585.7</c:v>
                      </c:pt>
                      <c:pt idx="1155">
                        <c:v>4578.5</c:v>
                      </c:pt>
                      <c:pt idx="1156">
                        <c:v>4580.8999999999996</c:v>
                      </c:pt>
                      <c:pt idx="1157">
                        <c:v>4589.1000000000004</c:v>
                      </c:pt>
                      <c:pt idx="1158">
                        <c:v>4601</c:v>
                      </c:pt>
                      <c:pt idx="1159">
                        <c:v>4588</c:v>
                      </c:pt>
                      <c:pt idx="1160">
                        <c:v>4593</c:v>
                      </c:pt>
                      <c:pt idx="1161">
                        <c:v>4583.8999999999996</c:v>
                      </c:pt>
                      <c:pt idx="1162">
                        <c:v>4588</c:v>
                      </c:pt>
                      <c:pt idx="1163">
                        <c:v>4605</c:v>
                      </c:pt>
                      <c:pt idx="1164">
                        <c:v>4600</c:v>
                      </c:pt>
                      <c:pt idx="1165">
                        <c:v>4604.5</c:v>
                      </c:pt>
                      <c:pt idx="1166">
                        <c:v>4581</c:v>
                      </c:pt>
                      <c:pt idx="1167">
                        <c:v>4603.1000000000004</c:v>
                      </c:pt>
                      <c:pt idx="1168">
                        <c:v>4599.8999999999996</c:v>
                      </c:pt>
                      <c:pt idx="1169">
                        <c:v>4603.8</c:v>
                      </c:pt>
                      <c:pt idx="1170">
                        <c:v>4609.6000000000004</c:v>
                      </c:pt>
                      <c:pt idx="1171">
                        <c:v>4586.8</c:v>
                      </c:pt>
                      <c:pt idx="1172">
                        <c:v>4590.1000000000004</c:v>
                      </c:pt>
                      <c:pt idx="1173">
                        <c:v>4605.2</c:v>
                      </c:pt>
                      <c:pt idx="1174">
                        <c:v>4591.5</c:v>
                      </c:pt>
                      <c:pt idx="1175">
                        <c:v>4609.5</c:v>
                      </c:pt>
                      <c:pt idx="1176">
                        <c:v>4618.8</c:v>
                      </c:pt>
                      <c:pt idx="1177">
                        <c:v>4602.7</c:v>
                      </c:pt>
                      <c:pt idx="1178">
                        <c:v>4625.8</c:v>
                      </c:pt>
                      <c:pt idx="1179">
                        <c:v>4612.3</c:v>
                      </c:pt>
                      <c:pt idx="1180">
                        <c:v>4611.1000000000004</c:v>
                      </c:pt>
                      <c:pt idx="1181">
                        <c:v>4600.8</c:v>
                      </c:pt>
                      <c:pt idx="1182">
                        <c:v>4619.5</c:v>
                      </c:pt>
                      <c:pt idx="1183">
                        <c:v>4597.5</c:v>
                      </c:pt>
                      <c:pt idx="1184">
                        <c:v>4613.3</c:v>
                      </c:pt>
                      <c:pt idx="1185">
                        <c:v>4626.8</c:v>
                      </c:pt>
                      <c:pt idx="1186">
                        <c:v>4599</c:v>
                      </c:pt>
                      <c:pt idx="1187">
                        <c:v>4600.6000000000004</c:v>
                      </c:pt>
                      <c:pt idx="1188">
                        <c:v>4625.8999999999996</c:v>
                      </c:pt>
                      <c:pt idx="1189">
                        <c:v>4620.5</c:v>
                      </c:pt>
                      <c:pt idx="1190">
                        <c:v>4622.3</c:v>
                      </c:pt>
                      <c:pt idx="1191">
                        <c:v>4632.1000000000004</c:v>
                      </c:pt>
                      <c:pt idx="1192">
                        <c:v>4614.6000000000004</c:v>
                      </c:pt>
                      <c:pt idx="1193">
                        <c:v>4626.8999999999996</c:v>
                      </c:pt>
                      <c:pt idx="1194">
                        <c:v>4633.3</c:v>
                      </c:pt>
                      <c:pt idx="1195">
                        <c:v>4607.3</c:v>
                      </c:pt>
                      <c:pt idx="1196">
                        <c:v>4636.8</c:v>
                      </c:pt>
                      <c:pt idx="1197">
                        <c:v>4611</c:v>
                      </c:pt>
                      <c:pt idx="1198">
                        <c:v>4615.3</c:v>
                      </c:pt>
                      <c:pt idx="1199">
                        <c:v>4642.8999999999996</c:v>
                      </c:pt>
                      <c:pt idx="1200">
                        <c:v>4642</c:v>
                      </c:pt>
                      <c:pt idx="1201">
                        <c:v>4631.2</c:v>
                      </c:pt>
                      <c:pt idx="1202">
                        <c:v>4628.7</c:v>
                      </c:pt>
                      <c:pt idx="1203">
                        <c:v>4622.8</c:v>
                      </c:pt>
                      <c:pt idx="1204">
                        <c:v>4628</c:v>
                      </c:pt>
                      <c:pt idx="1205">
                        <c:v>4637.5</c:v>
                      </c:pt>
                      <c:pt idx="1206">
                        <c:v>4629.8</c:v>
                      </c:pt>
                      <c:pt idx="1207">
                        <c:v>4622.5</c:v>
                      </c:pt>
                      <c:pt idx="1208">
                        <c:v>4650.3999999999996</c:v>
                      </c:pt>
                      <c:pt idx="1209">
                        <c:v>4616.7</c:v>
                      </c:pt>
                      <c:pt idx="1210">
                        <c:v>4631.2</c:v>
                      </c:pt>
                      <c:pt idx="1211">
                        <c:v>4648.8</c:v>
                      </c:pt>
                      <c:pt idx="1212">
                        <c:v>4629.8</c:v>
                      </c:pt>
                      <c:pt idx="1213">
                        <c:v>4630.7</c:v>
                      </c:pt>
                      <c:pt idx="1214">
                        <c:v>4635.1000000000004</c:v>
                      </c:pt>
                      <c:pt idx="1215">
                        <c:v>4631.8999999999996</c:v>
                      </c:pt>
                      <c:pt idx="1216">
                        <c:v>4649.3999999999996</c:v>
                      </c:pt>
                      <c:pt idx="1217">
                        <c:v>4642.6000000000004</c:v>
                      </c:pt>
                      <c:pt idx="1218">
                        <c:v>4638.2</c:v>
                      </c:pt>
                      <c:pt idx="1219">
                        <c:v>4622.8</c:v>
                      </c:pt>
                      <c:pt idx="1220">
                        <c:v>4617.7</c:v>
                      </c:pt>
                      <c:pt idx="1221">
                        <c:v>4635.8</c:v>
                      </c:pt>
                      <c:pt idx="1222">
                        <c:v>4636.3</c:v>
                      </c:pt>
                      <c:pt idx="1223">
                        <c:v>4652</c:v>
                      </c:pt>
                      <c:pt idx="1224">
                        <c:v>4649.6000000000004</c:v>
                      </c:pt>
                      <c:pt idx="1225">
                        <c:v>4657.2</c:v>
                      </c:pt>
                      <c:pt idx="1226">
                        <c:v>4651.3</c:v>
                      </c:pt>
                      <c:pt idx="1227">
                        <c:v>4640.1000000000004</c:v>
                      </c:pt>
                      <c:pt idx="1228">
                        <c:v>4647.3</c:v>
                      </c:pt>
                      <c:pt idx="1229">
                        <c:v>4644.3</c:v>
                      </c:pt>
                      <c:pt idx="1230">
                        <c:v>4644.8999999999996</c:v>
                      </c:pt>
                      <c:pt idx="1231">
                        <c:v>4659</c:v>
                      </c:pt>
                      <c:pt idx="1232">
                        <c:v>4640.8999999999996</c:v>
                      </c:pt>
                      <c:pt idx="1233">
                        <c:v>4660.7</c:v>
                      </c:pt>
                      <c:pt idx="1234">
                        <c:v>4637.5</c:v>
                      </c:pt>
                      <c:pt idx="1235">
                        <c:v>4659.5</c:v>
                      </c:pt>
                      <c:pt idx="1236">
                        <c:v>4639.8999999999996</c:v>
                      </c:pt>
                      <c:pt idx="1237">
                        <c:v>4653.3999999999996</c:v>
                      </c:pt>
                      <c:pt idx="1238">
                        <c:v>4673.1000000000004</c:v>
                      </c:pt>
                      <c:pt idx="1239">
                        <c:v>4641.3</c:v>
                      </c:pt>
                      <c:pt idx="1240">
                        <c:v>4660.7</c:v>
                      </c:pt>
                      <c:pt idx="1241">
                        <c:v>4643.7</c:v>
                      </c:pt>
                      <c:pt idx="1242">
                        <c:v>4646.1000000000004</c:v>
                      </c:pt>
                      <c:pt idx="1243">
                        <c:v>4662.3</c:v>
                      </c:pt>
                      <c:pt idx="1244">
                        <c:v>4644</c:v>
                      </c:pt>
                      <c:pt idx="1245">
                        <c:v>4654.5</c:v>
                      </c:pt>
                      <c:pt idx="1246">
                        <c:v>4658.7</c:v>
                      </c:pt>
                      <c:pt idx="1247">
                        <c:v>4662.7</c:v>
                      </c:pt>
                      <c:pt idx="1248">
                        <c:v>4663.3</c:v>
                      </c:pt>
                      <c:pt idx="1249">
                        <c:v>4668</c:v>
                      </c:pt>
                      <c:pt idx="1250">
                        <c:v>4667.6000000000004</c:v>
                      </c:pt>
                      <c:pt idx="1251">
                        <c:v>4654.8999999999996</c:v>
                      </c:pt>
                      <c:pt idx="1252">
                        <c:v>4661.2</c:v>
                      </c:pt>
                      <c:pt idx="1253">
                        <c:v>4660.3</c:v>
                      </c:pt>
                      <c:pt idx="1254">
                        <c:v>4669.3999999999996</c:v>
                      </c:pt>
                      <c:pt idx="1255">
                        <c:v>4664.1000000000004</c:v>
                      </c:pt>
                      <c:pt idx="1256">
                        <c:v>4667.3999999999996</c:v>
                      </c:pt>
                      <c:pt idx="1257">
                        <c:v>4663.1000000000004</c:v>
                      </c:pt>
                      <c:pt idx="1258">
                        <c:v>4665.8</c:v>
                      </c:pt>
                      <c:pt idx="1259">
                        <c:v>4671</c:v>
                      </c:pt>
                      <c:pt idx="1260">
                        <c:v>4662.1000000000004</c:v>
                      </c:pt>
                      <c:pt idx="1261">
                        <c:v>4665.2</c:v>
                      </c:pt>
                      <c:pt idx="1262">
                        <c:v>4665.5</c:v>
                      </c:pt>
                      <c:pt idx="1263">
                        <c:v>4666</c:v>
                      </c:pt>
                      <c:pt idx="1264">
                        <c:v>4659.2</c:v>
                      </c:pt>
                      <c:pt idx="1265">
                        <c:v>4667.7</c:v>
                      </c:pt>
                      <c:pt idx="1266">
                        <c:v>4681.7</c:v>
                      </c:pt>
                      <c:pt idx="1267">
                        <c:v>4664.8999999999996</c:v>
                      </c:pt>
                      <c:pt idx="1268">
                        <c:v>4669.3999999999996</c:v>
                      </c:pt>
                      <c:pt idx="1269">
                        <c:v>4678.3999999999996</c:v>
                      </c:pt>
                      <c:pt idx="1270">
                        <c:v>4677.3999999999996</c:v>
                      </c:pt>
                      <c:pt idx="1271">
                        <c:v>4688.5</c:v>
                      </c:pt>
                      <c:pt idx="1272">
                        <c:v>4697.5</c:v>
                      </c:pt>
                      <c:pt idx="1273">
                        <c:v>4670.1000000000004</c:v>
                      </c:pt>
                      <c:pt idx="1274">
                        <c:v>4665.3999999999996</c:v>
                      </c:pt>
                      <c:pt idx="1275">
                        <c:v>4679.5</c:v>
                      </c:pt>
                      <c:pt idx="1276">
                        <c:v>4669.3</c:v>
                      </c:pt>
                      <c:pt idx="1277">
                        <c:v>4678</c:v>
                      </c:pt>
                      <c:pt idx="1278">
                        <c:v>4685.7</c:v>
                      </c:pt>
                      <c:pt idx="1279">
                        <c:v>4696.1000000000004</c:v>
                      </c:pt>
                      <c:pt idx="1280">
                        <c:v>4698.3</c:v>
                      </c:pt>
                      <c:pt idx="1281">
                        <c:v>4697.6000000000004</c:v>
                      </c:pt>
                      <c:pt idx="1282">
                        <c:v>4674.8</c:v>
                      </c:pt>
                      <c:pt idx="1283">
                        <c:v>4664.1000000000004</c:v>
                      </c:pt>
                      <c:pt idx="1284">
                        <c:v>4697.3999999999996</c:v>
                      </c:pt>
                      <c:pt idx="1285">
                        <c:v>4679.3999999999996</c:v>
                      </c:pt>
                      <c:pt idx="1286">
                        <c:v>4687.8999999999996</c:v>
                      </c:pt>
                      <c:pt idx="1287">
                        <c:v>4702.5</c:v>
                      </c:pt>
                      <c:pt idx="1288">
                        <c:v>4701.1000000000004</c:v>
                      </c:pt>
                      <c:pt idx="1289">
                        <c:v>4698.7</c:v>
                      </c:pt>
                      <c:pt idx="1290">
                        <c:v>4695</c:v>
                      </c:pt>
                      <c:pt idx="1291">
                        <c:v>4696.6000000000004</c:v>
                      </c:pt>
                      <c:pt idx="1292">
                        <c:v>4691.5</c:v>
                      </c:pt>
                      <c:pt idx="1293">
                        <c:v>4692.8</c:v>
                      </c:pt>
                      <c:pt idx="1294">
                        <c:v>4687.2</c:v>
                      </c:pt>
                      <c:pt idx="1295">
                        <c:v>4698.1000000000004</c:v>
                      </c:pt>
                      <c:pt idx="1296">
                        <c:v>4701</c:v>
                      </c:pt>
                      <c:pt idx="1297">
                        <c:v>4677.3999999999996</c:v>
                      </c:pt>
                      <c:pt idx="1298">
                        <c:v>4699.7</c:v>
                      </c:pt>
                      <c:pt idx="1299">
                        <c:v>4697.3</c:v>
                      </c:pt>
                      <c:pt idx="1300">
                        <c:v>4703.3</c:v>
                      </c:pt>
                      <c:pt idx="1301">
                        <c:v>4691.3999999999996</c:v>
                      </c:pt>
                      <c:pt idx="1302">
                        <c:v>4702.8999999999996</c:v>
                      </c:pt>
                      <c:pt idx="1303">
                        <c:v>4686.2</c:v>
                      </c:pt>
                      <c:pt idx="1304">
                        <c:v>4682.1000000000004</c:v>
                      </c:pt>
                      <c:pt idx="1305">
                        <c:v>4703.6000000000004</c:v>
                      </c:pt>
                      <c:pt idx="1306">
                        <c:v>4696</c:v>
                      </c:pt>
                      <c:pt idx="1307">
                        <c:v>4698.7</c:v>
                      </c:pt>
                      <c:pt idx="1308">
                        <c:v>4705.2</c:v>
                      </c:pt>
                      <c:pt idx="1309">
                        <c:v>4713.5</c:v>
                      </c:pt>
                      <c:pt idx="1310">
                        <c:v>4711.8</c:v>
                      </c:pt>
                      <c:pt idx="1311">
                        <c:v>4716</c:v>
                      </c:pt>
                      <c:pt idx="1312">
                        <c:v>4710.6000000000004</c:v>
                      </c:pt>
                      <c:pt idx="1313">
                        <c:v>4691.5</c:v>
                      </c:pt>
                      <c:pt idx="1314">
                        <c:v>4710.3999999999996</c:v>
                      </c:pt>
                      <c:pt idx="1315">
                        <c:v>4698.3</c:v>
                      </c:pt>
                      <c:pt idx="1316">
                        <c:v>4704.6000000000004</c:v>
                      </c:pt>
                      <c:pt idx="1317">
                        <c:v>4705.1000000000004</c:v>
                      </c:pt>
                      <c:pt idx="1318">
                        <c:v>4709.7</c:v>
                      </c:pt>
                      <c:pt idx="1319">
                        <c:v>4701.3999999999996</c:v>
                      </c:pt>
                      <c:pt idx="1320">
                        <c:v>4703</c:v>
                      </c:pt>
                      <c:pt idx="1321">
                        <c:v>4685.7</c:v>
                      </c:pt>
                      <c:pt idx="1322">
                        <c:v>4724.3999999999996</c:v>
                      </c:pt>
                      <c:pt idx="1323">
                        <c:v>4717.1000000000004</c:v>
                      </c:pt>
                      <c:pt idx="1324">
                        <c:v>4686.1000000000004</c:v>
                      </c:pt>
                      <c:pt idx="1325">
                        <c:v>4723.2</c:v>
                      </c:pt>
                      <c:pt idx="1326">
                        <c:v>4696.8</c:v>
                      </c:pt>
                      <c:pt idx="1327">
                        <c:v>4693.5</c:v>
                      </c:pt>
                      <c:pt idx="1328">
                        <c:v>4694</c:v>
                      </c:pt>
                      <c:pt idx="1329">
                        <c:v>4715</c:v>
                      </c:pt>
                      <c:pt idx="1330">
                        <c:v>4720.3999999999996</c:v>
                      </c:pt>
                      <c:pt idx="1331">
                        <c:v>4720.3</c:v>
                      </c:pt>
                      <c:pt idx="1332">
                        <c:v>4706.8</c:v>
                      </c:pt>
                      <c:pt idx="1333">
                        <c:v>4718.5</c:v>
                      </c:pt>
                      <c:pt idx="1334">
                        <c:v>4707</c:v>
                      </c:pt>
                      <c:pt idx="1335">
                        <c:v>4704.3999999999996</c:v>
                      </c:pt>
                      <c:pt idx="1336">
                        <c:v>4721.2</c:v>
                      </c:pt>
                      <c:pt idx="1337">
                        <c:v>4719.2</c:v>
                      </c:pt>
                      <c:pt idx="1338">
                        <c:v>4713.3999999999996</c:v>
                      </c:pt>
                      <c:pt idx="1339">
                        <c:v>4722.5</c:v>
                      </c:pt>
                      <c:pt idx="1340">
                        <c:v>4730.8</c:v>
                      </c:pt>
                      <c:pt idx="1341">
                        <c:v>4731.8</c:v>
                      </c:pt>
                      <c:pt idx="1342">
                        <c:v>4707.2</c:v>
                      </c:pt>
                      <c:pt idx="1343">
                        <c:v>4712.6000000000004</c:v>
                      </c:pt>
                      <c:pt idx="1344">
                        <c:v>4725.5</c:v>
                      </c:pt>
                      <c:pt idx="1345">
                        <c:v>4702</c:v>
                      </c:pt>
                      <c:pt idx="1346">
                        <c:v>4707.6000000000004</c:v>
                      </c:pt>
                      <c:pt idx="1347">
                        <c:v>4743.3999999999996</c:v>
                      </c:pt>
                      <c:pt idx="1348">
                        <c:v>4731.1000000000004</c:v>
                      </c:pt>
                      <c:pt idx="1349">
                        <c:v>4736.3999999999996</c:v>
                      </c:pt>
                      <c:pt idx="1350">
                        <c:v>4708.8</c:v>
                      </c:pt>
                      <c:pt idx="1351">
                        <c:v>4720.3999999999996</c:v>
                      </c:pt>
                      <c:pt idx="1352">
                        <c:v>4748</c:v>
                      </c:pt>
                      <c:pt idx="1353">
                        <c:v>4724.2</c:v>
                      </c:pt>
                      <c:pt idx="1354">
                        <c:v>4746</c:v>
                      </c:pt>
                      <c:pt idx="1355">
                        <c:v>4739.3999999999996</c:v>
                      </c:pt>
                      <c:pt idx="1356">
                        <c:v>4742</c:v>
                      </c:pt>
                      <c:pt idx="1357">
                        <c:v>4723</c:v>
                      </c:pt>
                      <c:pt idx="1358">
                        <c:v>4742.7</c:v>
                      </c:pt>
                      <c:pt idx="1359">
                        <c:v>4741.8</c:v>
                      </c:pt>
                      <c:pt idx="1360">
                        <c:v>4731.3999999999996</c:v>
                      </c:pt>
                      <c:pt idx="1361">
                        <c:v>4749.6000000000004</c:v>
                      </c:pt>
                      <c:pt idx="1362">
                        <c:v>4736.3999999999996</c:v>
                      </c:pt>
                      <c:pt idx="1363">
                        <c:v>4728.8</c:v>
                      </c:pt>
                      <c:pt idx="1364">
                        <c:v>4749.8</c:v>
                      </c:pt>
                      <c:pt idx="1365">
                        <c:v>4749.7</c:v>
                      </c:pt>
                      <c:pt idx="1366">
                        <c:v>4752.2</c:v>
                      </c:pt>
                      <c:pt idx="1367">
                        <c:v>4748.7</c:v>
                      </c:pt>
                      <c:pt idx="1368">
                        <c:v>4751.3999999999996</c:v>
                      </c:pt>
                      <c:pt idx="1369">
                        <c:v>4742.5</c:v>
                      </c:pt>
                      <c:pt idx="1370">
                        <c:v>4761.5</c:v>
                      </c:pt>
                      <c:pt idx="1371">
                        <c:v>4757.5</c:v>
                      </c:pt>
                      <c:pt idx="1372">
                        <c:v>4755.7</c:v>
                      </c:pt>
                      <c:pt idx="1373">
                        <c:v>4769.7</c:v>
                      </c:pt>
                      <c:pt idx="1374">
                        <c:v>4749.1000000000004</c:v>
                      </c:pt>
                      <c:pt idx="1375">
                        <c:v>4759.2</c:v>
                      </c:pt>
                      <c:pt idx="1376">
                        <c:v>4751.7</c:v>
                      </c:pt>
                      <c:pt idx="1377">
                        <c:v>4763.3</c:v>
                      </c:pt>
                      <c:pt idx="1378">
                        <c:v>4762.5</c:v>
                      </c:pt>
                      <c:pt idx="1379">
                        <c:v>4745.6000000000004</c:v>
                      </c:pt>
                      <c:pt idx="1380">
                        <c:v>4767.3</c:v>
                      </c:pt>
                      <c:pt idx="1381">
                        <c:v>4741.8</c:v>
                      </c:pt>
                      <c:pt idx="1382">
                        <c:v>4752</c:v>
                      </c:pt>
                      <c:pt idx="1383">
                        <c:v>4742.7</c:v>
                      </c:pt>
                      <c:pt idx="1384">
                        <c:v>4770.1000000000004</c:v>
                      </c:pt>
                      <c:pt idx="1385">
                        <c:v>4764.8</c:v>
                      </c:pt>
                      <c:pt idx="1386">
                        <c:v>4771.2</c:v>
                      </c:pt>
                      <c:pt idx="1387">
                        <c:v>4739</c:v>
                      </c:pt>
                      <c:pt idx="1388">
                        <c:v>4752.5</c:v>
                      </c:pt>
                      <c:pt idx="1389">
                        <c:v>4750.3999999999996</c:v>
                      </c:pt>
                      <c:pt idx="1390">
                        <c:v>4761</c:v>
                      </c:pt>
                      <c:pt idx="1391">
                        <c:v>4765</c:v>
                      </c:pt>
                      <c:pt idx="1392">
                        <c:v>4765.2</c:v>
                      </c:pt>
                      <c:pt idx="1393">
                        <c:v>4772.7</c:v>
                      </c:pt>
                      <c:pt idx="1394">
                        <c:v>4764.8</c:v>
                      </c:pt>
                      <c:pt idx="1395">
                        <c:v>4766.2</c:v>
                      </c:pt>
                      <c:pt idx="1396">
                        <c:v>4770.6000000000004</c:v>
                      </c:pt>
                      <c:pt idx="1397">
                        <c:v>4757.6000000000004</c:v>
                      </c:pt>
                      <c:pt idx="1398">
                        <c:v>4768.5</c:v>
                      </c:pt>
                      <c:pt idx="1399">
                        <c:v>4762.5</c:v>
                      </c:pt>
                      <c:pt idx="1400">
                        <c:v>4769.2</c:v>
                      </c:pt>
                      <c:pt idx="1401">
                        <c:v>4762.1000000000004</c:v>
                      </c:pt>
                      <c:pt idx="1402">
                        <c:v>4760.8</c:v>
                      </c:pt>
                      <c:pt idx="1403">
                        <c:v>4758.2</c:v>
                      </c:pt>
                      <c:pt idx="1404">
                        <c:v>4774.2</c:v>
                      </c:pt>
                      <c:pt idx="1405">
                        <c:v>4760.6000000000004</c:v>
                      </c:pt>
                      <c:pt idx="1406">
                        <c:v>4779.3</c:v>
                      </c:pt>
                      <c:pt idx="1407">
                        <c:v>4759</c:v>
                      </c:pt>
                      <c:pt idx="1408">
                        <c:v>4750.3</c:v>
                      </c:pt>
                      <c:pt idx="1409">
                        <c:v>4762.7</c:v>
                      </c:pt>
                      <c:pt idx="1410">
                        <c:v>4764.7</c:v>
                      </c:pt>
                      <c:pt idx="1411">
                        <c:v>4782.7</c:v>
                      </c:pt>
                      <c:pt idx="1412">
                        <c:v>4776</c:v>
                      </c:pt>
                      <c:pt idx="1413">
                        <c:v>4772.8</c:v>
                      </c:pt>
                      <c:pt idx="1414">
                        <c:v>4782.1000000000004</c:v>
                      </c:pt>
                      <c:pt idx="1415">
                        <c:v>4775.8</c:v>
                      </c:pt>
                      <c:pt idx="1416">
                        <c:v>4768.6000000000004</c:v>
                      </c:pt>
                      <c:pt idx="1417">
                        <c:v>4765.6000000000004</c:v>
                      </c:pt>
                      <c:pt idx="1418">
                        <c:v>4777.3999999999996</c:v>
                      </c:pt>
                      <c:pt idx="1419">
                        <c:v>4784.8</c:v>
                      </c:pt>
                      <c:pt idx="1420">
                        <c:v>4779.3999999999996</c:v>
                      </c:pt>
                      <c:pt idx="1421">
                        <c:v>4790.6000000000004</c:v>
                      </c:pt>
                      <c:pt idx="1422">
                        <c:v>4771.8</c:v>
                      </c:pt>
                      <c:pt idx="1423">
                        <c:v>4775.5</c:v>
                      </c:pt>
                      <c:pt idx="1424">
                        <c:v>4787.3</c:v>
                      </c:pt>
                      <c:pt idx="1425">
                        <c:v>4775.5</c:v>
                      </c:pt>
                      <c:pt idx="1426">
                        <c:v>4772.8999999999996</c:v>
                      </c:pt>
                      <c:pt idx="1427">
                        <c:v>4789.1000000000004</c:v>
                      </c:pt>
                      <c:pt idx="1428">
                        <c:v>4784.6000000000004</c:v>
                      </c:pt>
                      <c:pt idx="1429">
                        <c:v>4781</c:v>
                      </c:pt>
                      <c:pt idx="1430">
                        <c:v>4772.6000000000004</c:v>
                      </c:pt>
                      <c:pt idx="1431">
                        <c:v>4781.8</c:v>
                      </c:pt>
                      <c:pt idx="1432">
                        <c:v>4778.3999999999996</c:v>
                      </c:pt>
                      <c:pt idx="1433">
                        <c:v>4782.7</c:v>
                      </c:pt>
                      <c:pt idx="1434">
                        <c:v>4776.2</c:v>
                      </c:pt>
                      <c:pt idx="1435">
                        <c:v>4771.5</c:v>
                      </c:pt>
                      <c:pt idx="1436">
                        <c:v>4786.7</c:v>
                      </c:pt>
                      <c:pt idx="1437">
                        <c:v>4780.3999999999996</c:v>
                      </c:pt>
                      <c:pt idx="1438">
                        <c:v>4787.7</c:v>
                      </c:pt>
                      <c:pt idx="1439">
                        <c:v>4784.5</c:v>
                      </c:pt>
                      <c:pt idx="1440">
                        <c:v>4786.3</c:v>
                      </c:pt>
                      <c:pt idx="1441">
                        <c:v>4782.8999999999996</c:v>
                      </c:pt>
                      <c:pt idx="1442">
                        <c:v>4801</c:v>
                      </c:pt>
                      <c:pt idx="1443">
                        <c:v>4769.8</c:v>
                      </c:pt>
                      <c:pt idx="1444">
                        <c:v>4766.8999999999996</c:v>
                      </c:pt>
                      <c:pt idx="1445">
                        <c:v>4775.5</c:v>
                      </c:pt>
                      <c:pt idx="1446">
                        <c:v>4798.8</c:v>
                      </c:pt>
                      <c:pt idx="1447">
                        <c:v>4789.5</c:v>
                      </c:pt>
                      <c:pt idx="1448">
                        <c:v>4788.8</c:v>
                      </c:pt>
                      <c:pt idx="1449">
                        <c:v>4779.3</c:v>
                      </c:pt>
                      <c:pt idx="1450">
                        <c:v>4799.7</c:v>
                      </c:pt>
                      <c:pt idx="1451">
                        <c:v>4802.8999999999996</c:v>
                      </c:pt>
                      <c:pt idx="1452">
                        <c:v>4779.8999999999996</c:v>
                      </c:pt>
                      <c:pt idx="1453">
                        <c:v>4806.1000000000004</c:v>
                      </c:pt>
                      <c:pt idx="1454">
                        <c:v>4793.2</c:v>
                      </c:pt>
                      <c:pt idx="1455">
                        <c:v>4796</c:v>
                      </c:pt>
                      <c:pt idx="1456">
                        <c:v>4794.6000000000004</c:v>
                      </c:pt>
                      <c:pt idx="1457">
                        <c:v>4779.8</c:v>
                      </c:pt>
                      <c:pt idx="1458">
                        <c:v>4787.3999999999996</c:v>
                      </c:pt>
                      <c:pt idx="1459">
                        <c:v>4806.2</c:v>
                      </c:pt>
                      <c:pt idx="1460">
                        <c:v>4797.3</c:v>
                      </c:pt>
                      <c:pt idx="1461">
                        <c:v>4797.3</c:v>
                      </c:pt>
                      <c:pt idx="1462">
                        <c:v>4789.5</c:v>
                      </c:pt>
                      <c:pt idx="1463">
                        <c:v>4799.2</c:v>
                      </c:pt>
                      <c:pt idx="1464">
                        <c:v>4795</c:v>
                      </c:pt>
                      <c:pt idx="1465">
                        <c:v>4782.3999999999996</c:v>
                      </c:pt>
                      <c:pt idx="1466">
                        <c:v>4786.5</c:v>
                      </c:pt>
                      <c:pt idx="1467">
                        <c:v>4799.3</c:v>
                      </c:pt>
                      <c:pt idx="1468">
                        <c:v>4815.7</c:v>
                      </c:pt>
                      <c:pt idx="1469">
                        <c:v>4791.2</c:v>
                      </c:pt>
                      <c:pt idx="1470">
                        <c:v>4810.3999999999996</c:v>
                      </c:pt>
                      <c:pt idx="1471">
                        <c:v>4817</c:v>
                      </c:pt>
                      <c:pt idx="1472">
                        <c:v>4799.1000000000004</c:v>
                      </c:pt>
                      <c:pt idx="1473">
                        <c:v>4807.8999999999996</c:v>
                      </c:pt>
                      <c:pt idx="1474">
                        <c:v>4804.6000000000004</c:v>
                      </c:pt>
                      <c:pt idx="1475">
                        <c:v>4814</c:v>
                      </c:pt>
                      <c:pt idx="1476">
                        <c:v>4795.5</c:v>
                      </c:pt>
                      <c:pt idx="1477">
                        <c:v>4825.5</c:v>
                      </c:pt>
                      <c:pt idx="1478">
                        <c:v>4821.3</c:v>
                      </c:pt>
                      <c:pt idx="1479">
                        <c:v>4824.2</c:v>
                      </c:pt>
                      <c:pt idx="1480">
                        <c:v>4802.2</c:v>
                      </c:pt>
                      <c:pt idx="1481">
                        <c:v>4821.5</c:v>
                      </c:pt>
                      <c:pt idx="1482">
                        <c:v>4822.8</c:v>
                      </c:pt>
                      <c:pt idx="1483">
                        <c:v>4797.3</c:v>
                      </c:pt>
                      <c:pt idx="1484">
                        <c:v>4814.2</c:v>
                      </c:pt>
                      <c:pt idx="1485">
                        <c:v>4795.8</c:v>
                      </c:pt>
                      <c:pt idx="1486">
                        <c:v>4792.5</c:v>
                      </c:pt>
                      <c:pt idx="1487">
                        <c:v>4813.1000000000004</c:v>
                      </c:pt>
                      <c:pt idx="1488">
                        <c:v>4806.8</c:v>
                      </c:pt>
                      <c:pt idx="1489">
                        <c:v>4789.7</c:v>
                      </c:pt>
                      <c:pt idx="1490">
                        <c:v>4800.6000000000004</c:v>
                      </c:pt>
                      <c:pt idx="1491">
                        <c:v>4793.3</c:v>
                      </c:pt>
                      <c:pt idx="1492">
                        <c:v>4794.1000000000004</c:v>
                      </c:pt>
                      <c:pt idx="1493">
                        <c:v>4787</c:v>
                      </c:pt>
                      <c:pt idx="1494">
                        <c:v>4784.1000000000004</c:v>
                      </c:pt>
                      <c:pt idx="1495">
                        <c:v>4791.5</c:v>
                      </c:pt>
                      <c:pt idx="1496">
                        <c:v>4808.2</c:v>
                      </c:pt>
                      <c:pt idx="1497">
                        <c:v>4790.3999999999996</c:v>
                      </c:pt>
                      <c:pt idx="1498">
                        <c:v>4798</c:v>
                      </c:pt>
                      <c:pt idx="1499">
                        <c:v>4811.3999999999996</c:v>
                      </c:pt>
                      <c:pt idx="1500">
                        <c:v>4786</c:v>
                      </c:pt>
                      <c:pt idx="1501">
                        <c:v>4805.3</c:v>
                      </c:pt>
                      <c:pt idx="1502">
                        <c:v>4798.6000000000004</c:v>
                      </c:pt>
                      <c:pt idx="1503">
                        <c:v>4789.7</c:v>
                      </c:pt>
                      <c:pt idx="1504">
                        <c:v>4798.7</c:v>
                      </c:pt>
                      <c:pt idx="1505">
                        <c:v>4796.5</c:v>
                      </c:pt>
                      <c:pt idx="1506">
                        <c:v>4803.8999999999996</c:v>
                      </c:pt>
                      <c:pt idx="1507">
                        <c:v>4797.7</c:v>
                      </c:pt>
                      <c:pt idx="1508">
                        <c:v>4781.3999999999996</c:v>
                      </c:pt>
                      <c:pt idx="1509">
                        <c:v>4801.8</c:v>
                      </c:pt>
                      <c:pt idx="1510">
                        <c:v>4804</c:v>
                      </c:pt>
                      <c:pt idx="1511">
                        <c:v>4801.2</c:v>
                      </c:pt>
                      <c:pt idx="1512">
                        <c:v>4807</c:v>
                      </c:pt>
                      <c:pt idx="1513">
                        <c:v>4807.2</c:v>
                      </c:pt>
                      <c:pt idx="1514">
                        <c:v>4800.1000000000004</c:v>
                      </c:pt>
                      <c:pt idx="1515">
                        <c:v>4799.5</c:v>
                      </c:pt>
                      <c:pt idx="1516">
                        <c:v>4798.8999999999996</c:v>
                      </c:pt>
                      <c:pt idx="1517">
                        <c:v>4804.2</c:v>
                      </c:pt>
                      <c:pt idx="1518">
                        <c:v>4810.1000000000004</c:v>
                      </c:pt>
                      <c:pt idx="1519">
                        <c:v>4808.3999999999996</c:v>
                      </c:pt>
                      <c:pt idx="1520">
                        <c:v>4814.5</c:v>
                      </c:pt>
                      <c:pt idx="1521">
                        <c:v>4807.7</c:v>
                      </c:pt>
                      <c:pt idx="1522">
                        <c:v>4809.1000000000004</c:v>
                      </c:pt>
                      <c:pt idx="1523">
                        <c:v>4804</c:v>
                      </c:pt>
                      <c:pt idx="1524">
                        <c:v>4811.5</c:v>
                      </c:pt>
                      <c:pt idx="1525">
                        <c:v>4796.2</c:v>
                      </c:pt>
                      <c:pt idx="1526">
                        <c:v>4804.8</c:v>
                      </c:pt>
                      <c:pt idx="1527">
                        <c:v>4805.3</c:v>
                      </c:pt>
                      <c:pt idx="1528">
                        <c:v>4808.3</c:v>
                      </c:pt>
                      <c:pt idx="1529">
                        <c:v>4795.8</c:v>
                      </c:pt>
                      <c:pt idx="1530">
                        <c:v>4805</c:v>
                      </c:pt>
                      <c:pt idx="1531">
                        <c:v>4805</c:v>
                      </c:pt>
                      <c:pt idx="1532">
                        <c:v>4805.7</c:v>
                      </c:pt>
                      <c:pt idx="1533">
                        <c:v>4811.5</c:v>
                      </c:pt>
                      <c:pt idx="1534">
                        <c:v>4813.2</c:v>
                      </c:pt>
                      <c:pt idx="1535">
                        <c:v>4802.8</c:v>
                      </c:pt>
                      <c:pt idx="1536">
                        <c:v>4815.3</c:v>
                      </c:pt>
                      <c:pt idx="1537">
                        <c:v>4798.5</c:v>
                      </c:pt>
                      <c:pt idx="1538">
                        <c:v>4799</c:v>
                      </c:pt>
                      <c:pt idx="1539">
                        <c:v>4810.3999999999996</c:v>
                      </c:pt>
                      <c:pt idx="1540">
                        <c:v>4817.8</c:v>
                      </c:pt>
                      <c:pt idx="1541">
                        <c:v>4816.2</c:v>
                      </c:pt>
                      <c:pt idx="1542">
                        <c:v>4827.6000000000004</c:v>
                      </c:pt>
                      <c:pt idx="1543">
                        <c:v>4818.2</c:v>
                      </c:pt>
                      <c:pt idx="1544">
                        <c:v>4809.5</c:v>
                      </c:pt>
                      <c:pt idx="1545">
                        <c:v>4811.7</c:v>
                      </c:pt>
                      <c:pt idx="1546">
                        <c:v>4802.1000000000004</c:v>
                      </c:pt>
                      <c:pt idx="1547">
                        <c:v>4808</c:v>
                      </c:pt>
                      <c:pt idx="1548">
                        <c:v>4809.6000000000004</c:v>
                      </c:pt>
                      <c:pt idx="1549">
                        <c:v>4815.8</c:v>
                      </c:pt>
                      <c:pt idx="1550">
                        <c:v>4825.3999999999996</c:v>
                      </c:pt>
                      <c:pt idx="1551">
                        <c:v>4808.8999999999996</c:v>
                      </c:pt>
                      <c:pt idx="1552">
                        <c:v>4811.2</c:v>
                      </c:pt>
                      <c:pt idx="1553">
                        <c:v>4812.6000000000004</c:v>
                      </c:pt>
                      <c:pt idx="1554">
                        <c:v>4818.5</c:v>
                      </c:pt>
                      <c:pt idx="1555">
                        <c:v>4809.1000000000004</c:v>
                      </c:pt>
                      <c:pt idx="1556">
                        <c:v>4820.1000000000004</c:v>
                      </c:pt>
                      <c:pt idx="1557">
                        <c:v>4811.3</c:v>
                      </c:pt>
                      <c:pt idx="1558">
                        <c:v>4812.2</c:v>
                      </c:pt>
                      <c:pt idx="1559">
                        <c:v>4819.5</c:v>
                      </c:pt>
                      <c:pt idx="1560">
                        <c:v>4819.5</c:v>
                      </c:pt>
                      <c:pt idx="1561">
                        <c:v>4812.5</c:v>
                      </c:pt>
                      <c:pt idx="1562">
                        <c:v>4813.2</c:v>
                      </c:pt>
                      <c:pt idx="1563">
                        <c:v>4814.5</c:v>
                      </c:pt>
                      <c:pt idx="1564">
                        <c:v>4818.1000000000004</c:v>
                      </c:pt>
                      <c:pt idx="1565">
                        <c:v>4821.8</c:v>
                      </c:pt>
                      <c:pt idx="1566">
                        <c:v>4816.6000000000004</c:v>
                      </c:pt>
                      <c:pt idx="1567">
                        <c:v>4815.5</c:v>
                      </c:pt>
                      <c:pt idx="1568">
                        <c:v>4816.1000000000004</c:v>
                      </c:pt>
                      <c:pt idx="1569">
                        <c:v>4814</c:v>
                      </c:pt>
                      <c:pt idx="1570">
                        <c:v>4826</c:v>
                      </c:pt>
                      <c:pt idx="1571">
                        <c:v>4817</c:v>
                      </c:pt>
                      <c:pt idx="1572">
                        <c:v>4824.2</c:v>
                      </c:pt>
                      <c:pt idx="1573">
                        <c:v>4811.1000000000004</c:v>
                      </c:pt>
                      <c:pt idx="1574">
                        <c:v>4806.2</c:v>
                      </c:pt>
                      <c:pt idx="1575">
                        <c:v>4819.1000000000004</c:v>
                      </c:pt>
                      <c:pt idx="1576">
                        <c:v>4816.5</c:v>
                      </c:pt>
                      <c:pt idx="1577">
                        <c:v>4825.3999999999996</c:v>
                      </c:pt>
                      <c:pt idx="1578">
                        <c:v>4833</c:v>
                      </c:pt>
                      <c:pt idx="1579">
                        <c:v>4801.6000000000004</c:v>
                      </c:pt>
                      <c:pt idx="1580">
                        <c:v>4802.7</c:v>
                      </c:pt>
                      <c:pt idx="1581">
                        <c:v>4819</c:v>
                      </c:pt>
                      <c:pt idx="1582">
                        <c:v>4826.3999999999996</c:v>
                      </c:pt>
                      <c:pt idx="1583">
                        <c:v>4812.8</c:v>
                      </c:pt>
                      <c:pt idx="1584">
                        <c:v>4821.3</c:v>
                      </c:pt>
                      <c:pt idx="1585">
                        <c:v>4818.3</c:v>
                      </c:pt>
                      <c:pt idx="1586">
                        <c:v>4815.3</c:v>
                      </c:pt>
                      <c:pt idx="1587">
                        <c:v>4833.5</c:v>
                      </c:pt>
                      <c:pt idx="1588">
                        <c:v>4811.2</c:v>
                      </c:pt>
                      <c:pt idx="1589">
                        <c:v>4840.8999999999996</c:v>
                      </c:pt>
                      <c:pt idx="1590">
                        <c:v>4821</c:v>
                      </c:pt>
                      <c:pt idx="1591">
                        <c:v>4820</c:v>
                      </c:pt>
                      <c:pt idx="1592">
                        <c:v>4827.3999999999996</c:v>
                      </c:pt>
                      <c:pt idx="1593">
                        <c:v>4833.6000000000004</c:v>
                      </c:pt>
                      <c:pt idx="1594">
                        <c:v>4819.2</c:v>
                      </c:pt>
                      <c:pt idx="1595">
                        <c:v>4821.3</c:v>
                      </c:pt>
                      <c:pt idx="1596">
                        <c:v>4825.6000000000004</c:v>
                      </c:pt>
                      <c:pt idx="1597">
                        <c:v>4810</c:v>
                      </c:pt>
                      <c:pt idx="1598">
                        <c:v>4829.6000000000004</c:v>
                      </c:pt>
                      <c:pt idx="1599">
                        <c:v>4829.5</c:v>
                      </c:pt>
                      <c:pt idx="1600">
                        <c:v>4818.8</c:v>
                      </c:pt>
                      <c:pt idx="1601">
                        <c:v>4829.2</c:v>
                      </c:pt>
                      <c:pt idx="1602">
                        <c:v>4832.2</c:v>
                      </c:pt>
                      <c:pt idx="1603">
                        <c:v>4832.8</c:v>
                      </c:pt>
                      <c:pt idx="1604">
                        <c:v>4834</c:v>
                      </c:pt>
                      <c:pt idx="1605">
                        <c:v>4825.2</c:v>
                      </c:pt>
                      <c:pt idx="1606">
                        <c:v>4827.6000000000004</c:v>
                      </c:pt>
                      <c:pt idx="1607">
                        <c:v>4827.8999999999996</c:v>
                      </c:pt>
                      <c:pt idx="1608">
                        <c:v>4826</c:v>
                      </c:pt>
                      <c:pt idx="1609">
                        <c:v>4845.8999999999996</c:v>
                      </c:pt>
                      <c:pt idx="1610">
                        <c:v>4839.8</c:v>
                      </c:pt>
                      <c:pt idx="1611">
                        <c:v>4840.8999999999996</c:v>
                      </c:pt>
                      <c:pt idx="1612">
                        <c:v>4837.1000000000004</c:v>
                      </c:pt>
                      <c:pt idx="1613">
                        <c:v>4842.2</c:v>
                      </c:pt>
                      <c:pt idx="1614">
                        <c:v>4837.5</c:v>
                      </c:pt>
                      <c:pt idx="1615">
                        <c:v>4836.5</c:v>
                      </c:pt>
                      <c:pt idx="1616">
                        <c:v>4824.6000000000004</c:v>
                      </c:pt>
                      <c:pt idx="1617">
                        <c:v>4842.5</c:v>
                      </c:pt>
                      <c:pt idx="1618">
                        <c:v>4825.8</c:v>
                      </c:pt>
                      <c:pt idx="1619">
                        <c:v>4824.2</c:v>
                      </c:pt>
                      <c:pt idx="1620">
                        <c:v>4850.6000000000004</c:v>
                      </c:pt>
                      <c:pt idx="1621">
                        <c:v>4846</c:v>
                      </c:pt>
                      <c:pt idx="1622">
                        <c:v>4857.3</c:v>
                      </c:pt>
                      <c:pt idx="1623">
                        <c:v>4833.2</c:v>
                      </c:pt>
                      <c:pt idx="1624">
                        <c:v>4850.1000000000004</c:v>
                      </c:pt>
                      <c:pt idx="1625">
                        <c:v>4844.7</c:v>
                      </c:pt>
                      <c:pt idx="1626">
                        <c:v>4849.7</c:v>
                      </c:pt>
                      <c:pt idx="1627">
                        <c:v>4860.3999999999996</c:v>
                      </c:pt>
                      <c:pt idx="1628">
                        <c:v>4840.3999999999996</c:v>
                      </c:pt>
                      <c:pt idx="1629">
                        <c:v>4853.6000000000004</c:v>
                      </c:pt>
                      <c:pt idx="1630">
                        <c:v>4852.5</c:v>
                      </c:pt>
                      <c:pt idx="1631">
                        <c:v>4839.6000000000004</c:v>
                      </c:pt>
                      <c:pt idx="1632">
                        <c:v>4842.1000000000004</c:v>
                      </c:pt>
                      <c:pt idx="1633">
                        <c:v>4863.5</c:v>
                      </c:pt>
                      <c:pt idx="1634">
                        <c:v>4841.8999999999996</c:v>
                      </c:pt>
                      <c:pt idx="1635">
                        <c:v>4840.2</c:v>
                      </c:pt>
                      <c:pt idx="1636">
                        <c:v>4838.5</c:v>
                      </c:pt>
                      <c:pt idx="1637">
                        <c:v>4844.7</c:v>
                      </c:pt>
                      <c:pt idx="1638">
                        <c:v>4842.3999999999996</c:v>
                      </c:pt>
                      <c:pt idx="1639">
                        <c:v>4866.8999999999996</c:v>
                      </c:pt>
                      <c:pt idx="1640">
                        <c:v>4858.3</c:v>
                      </c:pt>
                      <c:pt idx="1641">
                        <c:v>4849.8999999999996</c:v>
                      </c:pt>
                      <c:pt idx="1642">
                        <c:v>4851.2</c:v>
                      </c:pt>
                      <c:pt idx="1643">
                        <c:v>4839.3</c:v>
                      </c:pt>
                      <c:pt idx="1644">
                        <c:v>4858.6000000000004</c:v>
                      </c:pt>
                      <c:pt idx="1645">
                        <c:v>4844.3999999999996</c:v>
                      </c:pt>
                      <c:pt idx="1646">
                        <c:v>4853.2</c:v>
                      </c:pt>
                      <c:pt idx="1647">
                        <c:v>4866</c:v>
                      </c:pt>
                      <c:pt idx="1648">
                        <c:v>4852.2</c:v>
                      </c:pt>
                      <c:pt idx="1649">
                        <c:v>4856.1000000000004</c:v>
                      </c:pt>
                      <c:pt idx="1650">
                        <c:v>4852.6000000000004</c:v>
                      </c:pt>
                      <c:pt idx="1651">
                        <c:v>4860.8</c:v>
                      </c:pt>
                      <c:pt idx="1652">
                        <c:v>4864</c:v>
                      </c:pt>
                      <c:pt idx="1653">
                        <c:v>4844.3999999999996</c:v>
                      </c:pt>
                      <c:pt idx="1654">
                        <c:v>4856.3</c:v>
                      </c:pt>
                      <c:pt idx="1655">
                        <c:v>4854</c:v>
                      </c:pt>
                      <c:pt idx="1656">
                        <c:v>4856.3999999999996</c:v>
                      </c:pt>
                      <c:pt idx="1657">
                        <c:v>4852.5</c:v>
                      </c:pt>
                      <c:pt idx="1658">
                        <c:v>4831.6000000000004</c:v>
                      </c:pt>
                      <c:pt idx="1659">
                        <c:v>4855</c:v>
                      </c:pt>
                      <c:pt idx="1660">
                        <c:v>4849.2</c:v>
                      </c:pt>
                      <c:pt idx="1661">
                        <c:v>4864.5</c:v>
                      </c:pt>
                      <c:pt idx="1662">
                        <c:v>4848.1000000000004</c:v>
                      </c:pt>
                      <c:pt idx="1663">
                        <c:v>4876</c:v>
                      </c:pt>
                      <c:pt idx="1664">
                        <c:v>4854.3</c:v>
                      </c:pt>
                      <c:pt idx="1665">
                        <c:v>4844.2</c:v>
                      </c:pt>
                      <c:pt idx="1666">
                        <c:v>4857.2</c:v>
                      </c:pt>
                      <c:pt idx="1667">
                        <c:v>4868.6000000000004</c:v>
                      </c:pt>
                      <c:pt idx="1668">
                        <c:v>4841.8999999999996</c:v>
                      </c:pt>
                      <c:pt idx="1669">
                        <c:v>4869.3999999999996</c:v>
                      </c:pt>
                      <c:pt idx="1670">
                        <c:v>4860.3999999999996</c:v>
                      </c:pt>
                      <c:pt idx="1671">
                        <c:v>4866.8999999999996</c:v>
                      </c:pt>
                      <c:pt idx="1672">
                        <c:v>4863.2</c:v>
                      </c:pt>
                      <c:pt idx="1673">
                        <c:v>4874.6000000000004</c:v>
                      </c:pt>
                      <c:pt idx="1674">
                        <c:v>4863.8999999999996</c:v>
                      </c:pt>
                      <c:pt idx="1675">
                        <c:v>4865.8</c:v>
                      </c:pt>
                      <c:pt idx="1676">
                        <c:v>4866.7</c:v>
                      </c:pt>
                      <c:pt idx="1677">
                        <c:v>4867.5</c:v>
                      </c:pt>
                      <c:pt idx="1678">
                        <c:v>4859.6000000000004</c:v>
                      </c:pt>
                      <c:pt idx="1679">
                        <c:v>4860.3999999999996</c:v>
                      </c:pt>
                      <c:pt idx="1680">
                        <c:v>4874.3</c:v>
                      </c:pt>
                      <c:pt idx="1681">
                        <c:v>4878.7</c:v>
                      </c:pt>
                      <c:pt idx="1682">
                        <c:v>4865.7</c:v>
                      </c:pt>
                      <c:pt idx="1683">
                        <c:v>4873</c:v>
                      </c:pt>
                      <c:pt idx="1684">
                        <c:v>4870.8</c:v>
                      </c:pt>
                      <c:pt idx="1685">
                        <c:v>4870.3</c:v>
                      </c:pt>
                      <c:pt idx="1686">
                        <c:v>4874.5</c:v>
                      </c:pt>
                      <c:pt idx="1687">
                        <c:v>4860.8</c:v>
                      </c:pt>
                      <c:pt idx="1688">
                        <c:v>4874.2</c:v>
                      </c:pt>
                      <c:pt idx="1689">
                        <c:v>4875.8999999999996</c:v>
                      </c:pt>
                      <c:pt idx="1690">
                        <c:v>4868.5</c:v>
                      </c:pt>
                      <c:pt idx="1691">
                        <c:v>4870.5</c:v>
                      </c:pt>
                      <c:pt idx="1692">
                        <c:v>4874.5</c:v>
                      </c:pt>
                      <c:pt idx="1693">
                        <c:v>4877.5</c:v>
                      </c:pt>
                      <c:pt idx="1694">
                        <c:v>4869.6000000000004</c:v>
                      </c:pt>
                      <c:pt idx="1695">
                        <c:v>4880.8999999999996</c:v>
                      </c:pt>
                      <c:pt idx="1696">
                        <c:v>4872.8</c:v>
                      </c:pt>
                      <c:pt idx="1697">
                        <c:v>4873</c:v>
                      </c:pt>
                      <c:pt idx="1698">
                        <c:v>4875.6000000000004</c:v>
                      </c:pt>
                      <c:pt idx="1699">
                        <c:v>4886.1000000000004</c:v>
                      </c:pt>
                      <c:pt idx="1700">
                        <c:v>4880.1000000000004</c:v>
                      </c:pt>
                      <c:pt idx="1701">
                        <c:v>4891.7</c:v>
                      </c:pt>
                      <c:pt idx="1702">
                        <c:v>4879.2</c:v>
                      </c:pt>
                      <c:pt idx="1703">
                        <c:v>4886.2</c:v>
                      </c:pt>
                      <c:pt idx="1704">
                        <c:v>4908.3999999999996</c:v>
                      </c:pt>
                      <c:pt idx="1705">
                        <c:v>4868.3</c:v>
                      </c:pt>
                      <c:pt idx="1706">
                        <c:v>4885.7</c:v>
                      </c:pt>
                      <c:pt idx="1707">
                        <c:v>4894.3999999999996</c:v>
                      </c:pt>
                      <c:pt idx="1708">
                        <c:v>4879.8999999999996</c:v>
                      </c:pt>
                      <c:pt idx="1709">
                        <c:v>4881.8999999999996</c:v>
                      </c:pt>
                      <c:pt idx="1710">
                        <c:v>4885.1000000000004</c:v>
                      </c:pt>
                      <c:pt idx="1711">
                        <c:v>4881.6000000000004</c:v>
                      </c:pt>
                      <c:pt idx="1712">
                        <c:v>4882.5</c:v>
                      </c:pt>
                      <c:pt idx="1713">
                        <c:v>4877.3999999999996</c:v>
                      </c:pt>
                      <c:pt idx="1714">
                        <c:v>4892.2</c:v>
                      </c:pt>
                      <c:pt idx="1715">
                        <c:v>4881.2</c:v>
                      </c:pt>
                      <c:pt idx="1716">
                        <c:v>4877.1000000000004</c:v>
                      </c:pt>
                      <c:pt idx="1717">
                        <c:v>4889.2</c:v>
                      </c:pt>
                      <c:pt idx="1718">
                        <c:v>4886.5</c:v>
                      </c:pt>
                      <c:pt idx="1719">
                        <c:v>4889.6000000000004</c:v>
                      </c:pt>
                      <c:pt idx="1720">
                        <c:v>4895.7</c:v>
                      </c:pt>
                      <c:pt idx="1721">
                        <c:v>4887.3999999999996</c:v>
                      </c:pt>
                      <c:pt idx="1722">
                        <c:v>4889.6000000000004</c:v>
                      </c:pt>
                      <c:pt idx="1723">
                        <c:v>4888.5</c:v>
                      </c:pt>
                      <c:pt idx="1724">
                        <c:v>4885.8</c:v>
                      </c:pt>
                      <c:pt idx="1725">
                        <c:v>4896.8999999999996</c:v>
                      </c:pt>
                      <c:pt idx="1726">
                        <c:v>4879.1000000000004</c:v>
                      </c:pt>
                      <c:pt idx="1727">
                        <c:v>4886.2</c:v>
                      </c:pt>
                      <c:pt idx="1728">
                        <c:v>4890.3999999999996</c:v>
                      </c:pt>
                      <c:pt idx="1729">
                        <c:v>4901.6000000000004</c:v>
                      </c:pt>
                      <c:pt idx="1730">
                        <c:v>4895.2</c:v>
                      </c:pt>
                      <c:pt idx="1731">
                        <c:v>4898.8</c:v>
                      </c:pt>
                      <c:pt idx="1732">
                        <c:v>4905.2</c:v>
                      </c:pt>
                      <c:pt idx="1733">
                        <c:v>4904.2</c:v>
                      </c:pt>
                      <c:pt idx="1734">
                        <c:v>4904.1000000000004</c:v>
                      </c:pt>
                      <c:pt idx="1735">
                        <c:v>4897.1000000000004</c:v>
                      </c:pt>
                      <c:pt idx="1736">
                        <c:v>4900.7</c:v>
                      </c:pt>
                      <c:pt idx="1737">
                        <c:v>4902</c:v>
                      </c:pt>
                      <c:pt idx="1738">
                        <c:v>4895.2</c:v>
                      </c:pt>
                      <c:pt idx="1739">
                        <c:v>4900.1000000000004</c:v>
                      </c:pt>
                      <c:pt idx="1740">
                        <c:v>4899.2</c:v>
                      </c:pt>
                      <c:pt idx="1741">
                        <c:v>4902</c:v>
                      </c:pt>
                      <c:pt idx="1742">
                        <c:v>4908.3</c:v>
                      </c:pt>
                      <c:pt idx="1743">
                        <c:v>4906.1000000000004</c:v>
                      </c:pt>
                      <c:pt idx="1744">
                        <c:v>4916.1000000000004</c:v>
                      </c:pt>
                      <c:pt idx="1745">
                        <c:v>4914.3999999999996</c:v>
                      </c:pt>
                      <c:pt idx="1746">
                        <c:v>4917.2</c:v>
                      </c:pt>
                      <c:pt idx="1747">
                        <c:v>4906.8999999999996</c:v>
                      </c:pt>
                      <c:pt idx="1748">
                        <c:v>4896.2</c:v>
                      </c:pt>
                      <c:pt idx="1749">
                        <c:v>4905.8</c:v>
                      </c:pt>
                      <c:pt idx="1750">
                        <c:v>4906.5</c:v>
                      </c:pt>
                      <c:pt idx="1751">
                        <c:v>4889.8</c:v>
                      </c:pt>
                      <c:pt idx="1752">
                        <c:v>4902.1000000000004</c:v>
                      </c:pt>
                      <c:pt idx="1753">
                        <c:v>4914.3999999999996</c:v>
                      </c:pt>
                      <c:pt idx="1754">
                        <c:v>4889</c:v>
                      </c:pt>
                      <c:pt idx="1755">
                        <c:v>4897.7</c:v>
                      </c:pt>
                      <c:pt idx="1756">
                        <c:v>4903</c:v>
                      </c:pt>
                      <c:pt idx="1757">
                        <c:v>4905.3</c:v>
                      </c:pt>
                      <c:pt idx="1758">
                        <c:v>4884.3999999999996</c:v>
                      </c:pt>
                      <c:pt idx="1759">
                        <c:v>4896.7</c:v>
                      </c:pt>
                      <c:pt idx="1760">
                        <c:v>4905.7</c:v>
                      </c:pt>
                      <c:pt idx="1761">
                        <c:v>4906.7</c:v>
                      </c:pt>
                      <c:pt idx="1762">
                        <c:v>4902.8</c:v>
                      </c:pt>
                      <c:pt idx="1763">
                        <c:v>4893.8</c:v>
                      </c:pt>
                      <c:pt idx="1764">
                        <c:v>4903.3</c:v>
                      </c:pt>
                      <c:pt idx="1765">
                        <c:v>4897.3</c:v>
                      </c:pt>
                      <c:pt idx="1766">
                        <c:v>4902.2</c:v>
                      </c:pt>
                      <c:pt idx="1767">
                        <c:v>4905.1000000000004</c:v>
                      </c:pt>
                      <c:pt idx="1768">
                        <c:v>4904.8999999999996</c:v>
                      </c:pt>
                      <c:pt idx="1769">
                        <c:v>4905.8</c:v>
                      </c:pt>
                      <c:pt idx="1770">
                        <c:v>4902.6000000000004</c:v>
                      </c:pt>
                      <c:pt idx="1771">
                        <c:v>4914.6000000000004</c:v>
                      </c:pt>
                      <c:pt idx="1772">
                        <c:v>4914</c:v>
                      </c:pt>
                      <c:pt idx="1773">
                        <c:v>4907.3999999999996</c:v>
                      </c:pt>
                      <c:pt idx="1774">
                        <c:v>4919.2</c:v>
                      </c:pt>
                      <c:pt idx="1775">
                        <c:v>4910.8999999999996</c:v>
                      </c:pt>
                      <c:pt idx="1776">
                        <c:v>4911.3999999999996</c:v>
                      </c:pt>
                      <c:pt idx="1777">
                        <c:v>4921.5</c:v>
                      </c:pt>
                      <c:pt idx="1778">
                        <c:v>4906.5</c:v>
                      </c:pt>
                      <c:pt idx="1779">
                        <c:v>4910.7</c:v>
                      </c:pt>
                      <c:pt idx="1780">
                        <c:v>4911.1000000000004</c:v>
                      </c:pt>
                      <c:pt idx="1781">
                        <c:v>4916.7</c:v>
                      </c:pt>
                      <c:pt idx="1782">
                        <c:v>4917.3999999999996</c:v>
                      </c:pt>
                      <c:pt idx="1783">
                        <c:v>4907.5</c:v>
                      </c:pt>
                      <c:pt idx="1784">
                        <c:v>4901.3999999999996</c:v>
                      </c:pt>
                      <c:pt idx="1785">
                        <c:v>4903</c:v>
                      </c:pt>
                      <c:pt idx="1786">
                        <c:v>4896.5</c:v>
                      </c:pt>
                      <c:pt idx="1787">
                        <c:v>4906.3999999999996</c:v>
                      </c:pt>
                      <c:pt idx="1788">
                        <c:v>4909.8999999999996</c:v>
                      </c:pt>
                      <c:pt idx="1789">
                        <c:v>4896.8999999999996</c:v>
                      </c:pt>
                      <c:pt idx="1790">
                        <c:v>4905.3</c:v>
                      </c:pt>
                      <c:pt idx="1791">
                        <c:v>4897.7</c:v>
                      </c:pt>
                      <c:pt idx="1792">
                        <c:v>4902.8</c:v>
                      </c:pt>
                      <c:pt idx="1793">
                        <c:v>4911.2</c:v>
                      </c:pt>
                      <c:pt idx="1794">
                        <c:v>4889.5</c:v>
                      </c:pt>
                      <c:pt idx="1795">
                        <c:v>4905.2</c:v>
                      </c:pt>
                      <c:pt idx="1796">
                        <c:v>4897.2</c:v>
                      </c:pt>
                      <c:pt idx="1797">
                        <c:v>4900.8</c:v>
                      </c:pt>
                      <c:pt idx="1798">
                        <c:v>4902.1000000000004</c:v>
                      </c:pt>
                      <c:pt idx="1799">
                        <c:v>4901.3</c:v>
                      </c:pt>
                      <c:pt idx="1800">
                        <c:v>4900.2</c:v>
                      </c:pt>
                      <c:pt idx="1801">
                        <c:v>4894.1000000000004</c:v>
                      </c:pt>
                      <c:pt idx="1802">
                        <c:v>4900.3</c:v>
                      </c:pt>
                      <c:pt idx="1803">
                        <c:v>4901.3</c:v>
                      </c:pt>
                      <c:pt idx="1804">
                        <c:v>4900.7</c:v>
                      </c:pt>
                      <c:pt idx="1805">
                        <c:v>4900.8</c:v>
                      </c:pt>
                      <c:pt idx="1806">
                        <c:v>4900.7</c:v>
                      </c:pt>
                      <c:pt idx="1807">
                        <c:v>4895.8999999999996</c:v>
                      </c:pt>
                      <c:pt idx="1808">
                        <c:v>4903.2</c:v>
                      </c:pt>
                      <c:pt idx="1809">
                        <c:v>4912.5</c:v>
                      </c:pt>
                      <c:pt idx="1810">
                        <c:v>4912.8</c:v>
                      </c:pt>
                      <c:pt idx="1811">
                        <c:v>4905.1000000000004</c:v>
                      </c:pt>
                      <c:pt idx="1812">
                        <c:v>4906.2</c:v>
                      </c:pt>
                      <c:pt idx="1813">
                        <c:v>4900.5</c:v>
                      </c:pt>
                      <c:pt idx="1814">
                        <c:v>4897.7</c:v>
                      </c:pt>
                      <c:pt idx="1815">
                        <c:v>4909.2</c:v>
                      </c:pt>
                      <c:pt idx="1816">
                        <c:v>4892.7</c:v>
                      </c:pt>
                      <c:pt idx="1817">
                        <c:v>4915.3999999999996</c:v>
                      </c:pt>
                      <c:pt idx="1818">
                        <c:v>4896.7</c:v>
                      </c:pt>
                      <c:pt idx="1819">
                        <c:v>4900.3999999999996</c:v>
                      </c:pt>
                      <c:pt idx="1820">
                        <c:v>4917.8</c:v>
                      </c:pt>
                      <c:pt idx="1821">
                        <c:v>4904.3</c:v>
                      </c:pt>
                      <c:pt idx="1822">
                        <c:v>4900.6000000000004</c:v>
                      </c:pt>
                      <c:pt idx="1823">
                        <c:v>4902.3</c:v>
                      </c:pt>
                      <c:pt idx="1824">
                        <c:v>4913.8</c:v>
                      </c:pt>
                      <c:pt idx="1825">
                        <c:v>4905.5</c:v>
                      </c:pt>
                      <c:pt idx="1826">
                        <c:v>4904.8999999999996</c:v>
                      </c:pt>
                      <c:pt idx="1827">
                        <c:v>4901.8999999999996</c:v>
                      </c:pt>
                      <c:pt idx="1828">
                        <c:v>4895.5</c:v>
                      </c:pt>
                      <c:pt idx="1829">
                        <c:v>4905.3999999999996</c:v>
                      </c:pt>
                      <c:pt idx="1830">
                        <c:v>4906.8</c:v>
                      </c:pt>
                      <c:pt idx="1831">
                        <c:v>4903.1000000000004</c:v>
                      </c:pt>
                      <c:pt idx="1832">
                        <c:v>4925.8999999999996</c:v>
                      </c:pt>
                      <c:pt idx="1833">
                        <c:v>4914.2</c:v>
                      </c:pt>
                      <c:pt idx="1834">
                        <c:v>4920</c:v>
                      </c:pt>
                      <c:pt idx="1835">
                        <c:v>4895.3999999999996</c:v>
                      </c:pt>
                      <c:pt idx="1836">
                        <c:v>4927.8999999999996</c:v>
                      </c:pt>
                      <c:pt idx="1837">
                        <c:v>4907.3</c:v>
                      </c:pt>
                      <c:pt idx="1838">
                        <c:v>4899.2</c:v>
                      </c:pt>
                      <c:pt idx="1839">
                        <c:v>4910.3</c:v>
                      </c:pt>
                      <c:pt idx="1840">
                        <c:v>4901.7</c:v>
                      </c:pt>
                      <c:pt idx="1841">
                        <c:v>4907.6000000000004</c:v>
                      </c:pt>
                      <c:pt idx="1842">
                        <c:v>4906.8999999999996</c:v>
                      </c:pt>
                      <c:pt idx="1843">
                        <c:v>4901</c:v>
                      </c:pt>
                      <c:pt idx="1844">
                        <c:v>4899.2</c:v>
                      </c:pt>
                      <c:pt idx="1845">
                        <c:v>4898.6000000000004</c:v>
                      </c:pt>
                      <c:pt idx="1846">
                        <c:v>4906</c:v>
                      </c:pt>
                      <c:pt idx="1847">
                        <c:v>4905</c:v>
                      </c:pt>
                      <c:pt idx="1848">
                        <c:v>4904.8</c:v>
                      </c:pt>
                      <c:pt idx="1849">
                        <c:v>4909</c:v>
                      </c:pt>
                      <c:pt idx="1850">
                        <c:v>4909.1000000000004</c:v>
                      </c:pt>
                      <c:pt idx="1851">
                        <c:v>4914.1000000000004</c:v>
                      </c:pt>
                      <c:pt idx="1852">
                        <c:v>4915.3</c:v>
                      </c:pt>
                      <c:pt idx="1853">
                        <c:v>4920.1000000000004</c:v>
                      </c:pt>
                      <c:pt idx="1854">
                        <c:v>4903.8999999999996</c:v>
                      </c:pt>
                      <c:pt idx="1855">
                        <c:v>4911.3</c:v>
                      </c:pt>
                      <c:pt idx="1856">
                        <c:v>4909.8999999999996</c:v>
                      </c:pt>
                      <c:pt idx="1857">
                        <c:v>4912.8</c:v>
                      </c:pt>
                      <c:pt idx="1858">
                        <c:v>4916.6000000000004</c:v>
                      </c:pt>
                      <c:pt idx="1859">
                        <c:v>4909.6000000000004</c:v>
                      </c:pt>
                      <c:pt idx="1860">
                        <c:v>4921.5</c:v>
                      </c:pt>
                      <c:pt idx="1861">
                        <c:v>4910.6000000000004</c:v>
                      </c:pt>
                      <c:pt idx="1862">
                        <c:v>4917.3</c:v>
                      </c:pt>
                      <c:pt idx="1863">
                        <c:v>4911</c:v>
                      </c:pt>
                      <c:pt idx="1864">
                        <c:v>4921.8</c:v>
                      </c:pt>
                      <c:pt idx="1865">
                        <c:v>4911.3999999999996</c:v>
                      </c:pt>
                      <c:pt idx="1866">
                        <c:v>4923.3</c:v>
                      </c:pt>
                      <c:pt idx="1867">
                        <c:v>4912.1000000000004</c:v>
                      </c:pt>
                      <c:pt idx="1868">
                        <c:v>4916.3999999999996</c:v>
                      </c:pt>
                      <c:pt idx="1869">
                        <c:v>4918.8999999999996</c:v>
                      </c:pt>
                      <c:pt idx="1870">
                        <c:v>4922.8999999999996</c:v>
                      </c:pt>
                      <c:pt idx="1871">
                        <c:v>4926</c:v>
                      </c:pt>
                      <c:pt idx="1872">
                        <c:v>4925.8</c:v>
                      </c:pt>
                      <c:pt idx="1873">
                        <c:v>4933.3</c:v>
                      </c:pt>
                      <c:pt idx="1874">
                        <c:v>4921.3</c:v>
                      </c:pt>
                      <c:pt idx="1875">
                        <c:v>4912.6000000000004</c:v>
                      </c:pt>
                      <c:pt idx="1876">
                        <c:v>4918.3999999999996</c:v>
                      </c:pt>
                      <c:pt idx="1877">
                        <c:v>4920.5</c:v>
                      </c:pt>
                      <c:pt idx="1878">
                        <c:v>4921.7</c:v>
                      </c:pt>
                      <c:pt idx="1879">
                        <c:v>4920.8</c:v>
                      </c:pt>
                      <c:pt idx="1880">
                        <c:v>4916.2</c:v>
                      </c:pt>
                      <c:pt idx="1881">
                        <c:v>4932.3999999999996</c:v>
                      </c:pt>
                      <c:pt idx="1882">
                        <c:v>4926.8999999999996</c:v>
                      </c:pt>
                      <c:pt idx="1883">
                        <c:v>4924.5</c:v>
                      </c:pt>
                      <c:pt idx="1884">
                        <c:v>4917.3</c:v>
                      </c:pt>
                      <c:pt idx="1885">
                        <c:v>4922.8</c:v>
                      </c:pt>
                      <c:pt idx="1886">
                        <c:v>4915.5</c:v>
                      </c:pt>
                      <c:pt idx="1887">
                        <c:v>4916.5</c:v>
                      </c:pt>
                      <c:pt idx="1888">
                        <c:v>4930</c:v>
                      </c:pt>
                      <c:pt idx="1889">
                        <c:v>4928.8999999999996</c:v>
                      </c:pt>
                      <c:pt idx="1890">
                        <c:v>4919.6000000000004</c:v>
                      </c:pt>
                      <c:pt idx="1891">
                        <c:v>4913.5</c:v>
                      </c:pt>
                      <c:pt idx="1892">
                        <c:v>4923.1000000000004</c:v>
                      </c:pt>
                      <c:pt idx="1893">
                        <c:v>4916.3</c:v>
                      </c:pt>
                      <c:pt idx="1894">
                        <c:v>4919.8999999999996</c:v>
                      </c:pt>
                      <c:pt idx="1895">
                        <c:v>4910.7</c:v>
                      </c:pt>
                      <c:pt idx="1896">
                        <c:v>4914</c:v>
                      </c:pt>
                      <c:pt idx="1897">
                        <c:v>4914.5</c:v>
                      </c:pt>
                      <c:pt idx="1898">
                        <c:v>4919.3</c:v>
                      </c:pt>
                      <c:pt idx="1899">
                        <c:v>4920.3</c:v>
                      </c:pt>
                      <c:pt idx="1900">
                        <c:v>4923.2</c:v>
                      </c:pt>
                      <c:pt idx="1901">
                        <c:v>4910.8</c:v>
                      </c:pt>
                      <c:pt idx="1902">
                        <c:v>4919.1000000000004</c:v>
                      </c:pt>
                      <c:pt idx="1903">
                        <c:v>4923.2</c:v>
                      </c:pt>
                      <c:pt idx="1904">
                        <c:v>4916.7</c:v>
                      </c:pt>
                      <c:pt idx="1905">
                        <c:v>4911.3999999999996</c:v>
                      </c:pt>
                      <c:pt idx="1906">
                        <c:v>4917.3</c:v>
                      </c:pt>
                      <c:pt idx="1907">
                        <c:v>4909.6000000000004</c:v>
                      </c:pt>
                      <c:pt idx="1908">
                        <c:v>4907.3999999999996</c:v>
                      </c:pt>
                      <c:pt idx="1909">
                        <c:v>4909.3999999999996</c:v>
                      </c:pt>
                      <c:pt idx="1910">
                        <c:v>4914.2</c:v>
                      </c:pt>
                      <c:pt idx="1911">
                        <c:v>4915.6000000000004</c:v>
                      </c:pt>
                      <c:pt idx="1912">
                        <c:v>4920.3999999999996</c:v>
                      </c:pt>
                      <c:pt idx="1913">
                        <c:v>4917.5</c:v>
                      </c:pt>
                      <c:pt idx="1914">
                        <c:v>4900.1000000000004</c:v>
                      </c:pt>
                      <c:pt idx="1915">
                        <c:v>4913.3999999999996</c:v>
                      </c:pt>
                      <c:pt idx="1916">
                        <c:v>4910.6000000000004</c:v>
                      </c:pt>
                      <c:pt idx="1917">
                        <c:v>4912.2</c:v>
                      </c:pt>
                      <c:pt idx="1918">
                        <c:v>4905.2</c:v>
                      </c:pt>
                      <c:pt idx="1919">
                        <c:v>4910.3999999999996</c:v>
                      </c:pt>
                      <c:pt idx="1920">
                        <c:v>4912.8</c:v>
                      </c:pt>
                      <c:pt idx="1921">
                        <c:v>4914.5</c:v>
                      </c:pt>
                      <c:pt idx="1922">
                        <c:v>4922.5</c:v>
                      </c:pt>
                      <c:pt idx="1923">
                        <c:v>4921.8999999999996</c:v>
                      </c:pt>
                      <c:pt idx="1924">
                        <c:v>4903.8999999999996</c:v>
                      </c:pt>
                      <c:pt idx="1925">
                        <c:v>4910.3</c:v>
                      </c:pt>
                      <c:pt idx="1926">
                        <c:v>4923.2</c:v>
                      </c:pt>
                      <c:pt idx="1927">
                        <c:v>4916.3999999999996</c:v>
                      </c:pt>
                      <c:pt idx="1928">
                        <c:v>4907</c:v>
                      </c:pt>
                      <c:pt idx="1929">
                        <c:v>4900.3999999999996</c:v>
                      </c:pt>
                      <c:pt idx="1930">
                        <c:v>4926.8999999999996</c:v>
                      </c:pt>
                      <c:pt idx="1931">
                        <c:v>4910.8</c:v>
                      </c:pt>
                      <c:pt idx="1932">
                        <c:v>4940</c:v>
                      </c:pt>
                      <c:pt idx="1933">
                        <c:v>4939.3</c:v>
                      </c:pt>
                      <c:pt idx="1934">
                        <c:v>4918.8999999999996</c:v>
                      </c:pt>
                      <c:pt idx="1935">
                        <c:v>4922.8</c:v>
                      </c:pt>
                      <c:pt idx="1936">
                        <c:v>4939.6000000000004</c:v>
                      </c:pt>
                      <c:pt idx="1937">
                        <c:v>4901.6000000000004</c:v>
                      </c:pt>
                      <c:pt idx="1938">
                        <c:v>4925.6000000000004</c:v>
                      </c:pt>
                      <c:pt idx="1939">
                        <c:v>4904.3999999999996</c:v>
                      </c:pt>
                      <c:pt idx="1940">
                        <c:v>4918</c:v>
                      </c:pt>
                      <c:pt idx="1941">
                        <c:v>4934.6000000000004</c:v>
                      </c:pt>
                      <c:pt idx="1942">
                        <c:v>4926.1000000000004</c:v>
                      </c:pt>
                      <c:pt idx="1943">
                        <c:v>4937.7</c:v>
                      </c:pt>
                      <c:pt idx="1944">
                        <c:v>4919.3</c:v>
                      </c:pt>
                      <c:pt idx="1945">
                        <c:v>4918.1000000000004</c:v>
                      </c:pt>
                      <c:pt idx="1946">
                        <c:v>4925.2</c:v>
                      </c:pt>
                      <c:pt idx="1947">
                        <c:v>4922.6000000000004</c:v>
                      </c:pt>
                      <c:pt idx="1948">
                        <c:v>4942.3</c:v>
                      </c:pt>
                      <c:pt idx="1949">
                        <c:v>4913.8999999999996</c:v>
                      </c:pt>
                      <c:pt idx="1950">
                        <c:v>4925.3999999999996</c:v>
                      </c:pt>
                      <c:pt idx="1951">
                        <c:v>4920.6000000000004</c:v>
                      </c:pt>
                      <c:pt idx="1952">
                        <c:v>4921.2</c:v>
                      </c:pt>
                      <c:pt idx="1953">
                        <c:v>4899.8</c:v>
                      </c:pt>
                      <c:pt idx="1954">
                        <c:v>4914.5</c:v>
                      </c:pt>
                      <c:pt idx="1955">
                        <c:v>4906.7</c:v>
                      </c:pt>
                      <c:pt idx="1956">
                        <c:v>4918.3</c:v>
                      </c:pt>
                      <c:pt idx="1957">
                        <c:v>4921.6000000000004</c:v>
                      </c:pt>
                      <c:pt idx="1958">
                        <c:v>4907.3</c:v>
                      </c:pt>
                      <c:pt idx="1959">
                        <c:v>4922.2</c:v>
                      </c:pt>
                      <c:pt idx="1960">
                        <c:v>4919.2</c:v>
                      </c:pt>
                      <c:pt idx="1961">
                        <c:v>4924.7</c:v>
                      </c:pt>
                      <c:pt idx="1962">
                        <c:v>4933.1000000000004</c:v>
                      </c:pt>
                      <c:pt idx="1963">
                        <c:v>4919.3</c:v>
                      </c:pt>
                      <c:pt idx="1964">
                        <c:v>4934.3</c:v>
                      </c:pt>
                      <c:pt idx="1965">
                        <c:v>4930.3</c:v>
                      </c:pt>
                      <c:pt idx="1966">
                        <c:v>4939.1000000000004</c:v>
                      </c:pt>
                      <c:pt idx="1967">
                        <c:v>4924.8999999999996</c:v>
                      </c:pt>
                      <c:pt idx="1968">
                        <c:v>4911.3</c:v>
                      </c:pt>
                      <c:pt idx="1969">
                        <c:v>4923.2</c:v>
                      </c:pt>
                      <c:pt idx="1970">
                        <c:v>4935.8</c:v>
                      </c:pt>
                      <c:pt idx="1971">
                        <c:v>4941.3</c:v>
                      </c:pt>
                      <c:pt idx="1972">
                        <c:v>4941.7</c:v>
                      </c:pt>
                      <c:pt idx="1973">
                        <c:v>4916</c:v>
                      </c:pt>
                      <c:pt idx="1974">
                        <c:v>4927.7</c:v>
                      </c:pt>
                      <c:pt idx="1975">
                        <c:v>4913.2</c:v>
                      </c:pt>
                      <c:pt idx="1976">
                        <c:v>4941.8999999999996</c:v>
                      </c:pt>
                      <c:pt idx="1977">
                        <c:v>4922.2</c:v>
                      </c:pt>
                      <c:pt idx="1978">
                        <c:v>4951.7</c:v>
                      </c:pt>
                      <c:pt idx="1979">
                        <c:v>4928</c:v>
                      </c:pt>
                      <c:pt idx="1980">
                        <c:v>4926.2</c:v>
                      </c:pt>
                      <c:pt idx="1981">
                        <c:v>4935.8999999999996</c:v>
                      </c:pt>
                      <c:pt idx="1982">
                        <c:v>4936.2</c:v>
                      </c:pt>
                      <c:pt idx="1983">
                        <c:v>4928.7</c:v>
                      </c:pt>
                      <c:pt idx="1984">
                        <c:v>4942.3</c:v>
                      </c:pt>
                      <c:pt idx="1985">
                        <c:v>4920.5</c:v>
                      </c:pt>
                      <c:pt idx="1986">
                        <c:v>4939.6000000000004</c:v>
                      </c:pt>
                      <c:pt idx="1987">
                        <c:v>4939.6000000000004</c:v>
                      </c:pt>
                      <c:pt idx="1988">
                        <c:v>4922.3</c:v>
                      </c:pt>
                      <c:pt idx="1989">
                        <c:v>4914.6000000000004</c:v>
                      </c:pt>
                      <c:pt idx="1990">
                        <c:v>4926.8999999999996</c:v>
                      </c:pt>
                      <c:pt idx="1991">
                        <c:v>4953.7</c:v>
                      </c:pt>
                      <c:pt idx="1992">
                        <c:v>4937.3999999999996</c:v>
                      </c:pt>
                      <c:pt idx="1993">
                        <c:v>4957</c:v>
                      </c:pt>
                      <c:pt idx="1994">
                        <c:v>4943.7</c:v>
                      </c:pt>
                      <c:pt idx="1995">
                        <c:v>4934.2</c:v>
                      </c:pt>
                      <c:pt idx="1996">
                        <c:v>4930.2</c:v>
                      </c:pt>
                      <c:pt idx="1997">
                        <c:v>4928.8</c:v>
                      </c:pt>
                      <c:pt idx="1998">
                        <c:v>4927.7</c:v>
                      </c:pt>
                      <c:pt idx="1999">
                        <c:v>4931.7</c:v>
                      </c:pt>
                      <c:pt idx="2000">
                        <c:v>4945.5</c:v>
                      </c:pt>
                      <c:pt idx="2001">
                        <c:v>4937.2</c:v>
                      </c:pt>
                      <c:pt idx="2002">
                        <c:v>4928.5</c:v>
                      </c:pt>
                      <c:pt idx="2003">
                        <c:v>4948.3</c:v>
                      </c:pt>
                      <c:pt idx="2004">
                        <c:v>4938.3</c:v>
                      </c:pt>
                      <c:pt idx="2005">
                        <c:v>4948.3999999999996</c:v>
                      </c:pt>
                      <c:pt idx="2006">
                        <c:v>4944.5</c:v>
                      </c:pt>
                      <c:pt idx="2007">
                        <c:v>4927.5</c:v>
                      </c:pt>
                      <c:pt idx="2008">
                        <c:v>4933.7</c:v>
                      </c:pt>
                      <c:pt idx="2009">
                        <c:v>4928.5</c:v>
                      </c:pt>
                      <c:pt idx="2010">
                        <c:v>4960</c:v>
                      </c:pt>
                      <c:pt idx="2011">
                        <c:v>4955.7</c:v>
                      </c:pt>
                      <c:pt idx="2012">
                        <c:v>4925.8999999999996</c:v>
                      </c:pt>
                      <c:pt idx="2013">
                        <c:v>4937</c:v>
                      </c:pt>
                      <c:pt idx="2014">
                        <c:v>4960.6000000000004</c:v>
                      </c:pt>
                      <c:pt idx="2015">
                        <c:v>4955.8</c:v>
                      </c:pt>
                      <c:pt idx="2016">
                        <c:v>4942.7</c:v>
                      </c:pt>
                      <c:pt idx="2017">
                        <c:v>4956.1000000000004</c:v>
                      </c:pt>
                      <c:pt idx="2018">
                        <c:v>4960.8</c:v>
                      </c:pt>
                      <c:pt idx="2019">
                        <c:v>4941.3</c:v>
                      </c:pt>
                      <c:pt idx="2020">
                        <c:v>4963.3999999999996</c:v>
                      </c:pt>
                      <c:pt idx="2021">
                        <c:v>4928.5</c:v>
                      </c:pt>
                      <c:pt idx="2022">
                        <c:v>4955.3</c:v>
                      </c:pt>
                      <c:pt idx="2023">
                        <c:v>4950.5</c:v>
                      </c:pt>
                      <c:pt idx="2024">
                        <c:v>4936.3999999999996</c:v>
                      </c:pt>
                      <c:pt idx="2025">
                        <c:v>4947.8</c:v>
                      </c:pt>
                      <c:pt idx="2026">
                        <c:v>4948.3</c:v>
                      </c:pt>
                      <c:pt idx="2027">
                        <c:v>4966.7</c:v>
                      </c:pt>
                      <c:pt idx="2028">
                        <c:v>4957.1000000000004</c:v>
                      </c:pt>
                      <c:pt idx="2029">
                        <c:v>4967</c:v>
                      </c:pt>
                      <c:pt idx="2030">
                        <c:v>4938.8999999999996</c:v>
                      </c:pt>
                      <c:pt idx="2031">
                        <c:v>4953.6000000000004</c:v>
                      </c:pt>
                      <c:pt idx="2032">
                        <c:v>4941.1000000000004</c:v>
                      </c:pt>
                      <c:pt idx="2033">
                        <c:v>4964.3</c:v>
                      </c:pt>
                      <c:pt idx="2034">
                        <c:v>4970.1000000000004</c:v>
                      </c:pt>
                      <c:pt idx="2035">
                        <c:v>4933.2</c:v>
                      </c:pt>
                      <c:pt idx="2036">
                        <c:v>4938.8</c:v>
                      </c:pt>
                      <c:pt idx="2037">
                        <c:v>4930.8999999999996</c:v>
                      </c:pt>
                      <c:pt idx="2038">
                        <c:v>4941.3</c:v>
                      </c:pt>
                      <c:pt idx="2039">
                        <c:v>4945.5</c:v>
                      </c:pt>
                      <c:pt idx="2040">
                        <c:v>4956.8</c:v>
                      </c:pt>
                      <c:pt idx="2041">
                        <c:v>4971.8</c:v>
                      </c:pt>
                      <c:pt idx="2042">
                        <c:v>4968.8</c:v>
                      </c:pt>
                      <c:pt idx="2043">
                        <c:v>4950.8999999999996</c:v>
                      </c:pt>
                      <c:pt idx="2044">
                        <c:v>4978.3999999999996</c:v>
                      </c:pt>
                      <c:pt idx="2045">
                        <c:v>4953.2</c:v>
                      </c:pt>
                      <c:pt idx="2046">
                        <c:v>4954.7</c:v>
                      </c:pt>
                      <c:pt idx="2047">
                        <c:v>4965.7</c:v>
                      </c:pt>
                      <c:pt idx="2048">
                        <c:v>4940.3999999999996</c:v>
                      </c:pt>
                      <c:pt idx="2049">
                        <c:v>4974.7</c:v>
                      </c:pt>
                      <c:pt idx="2050">
                        <c:v>4953.3</c:v>
                      </c:pt>
                      <c:pt idx="2051">
                        <c:v>4947</c:v>
                      </c:pt>
                      <c:pt idx="2052">
                        <c:v>4962.6000000000004</c:v>
                      </c:pt>
                      <c:pt idx="2053">
                        <c:v>4947.1000000000004</c:v>
                      </c:pt>
                      <c:pt idx="2054">
                        <c:v>4962.7</c:v>
                      </c:pt>
                      <c:pt idx="2055">
                        <c:v>4947.7</c:v>
                      </c:pt>
                      <c:pt idx="2056">
                        <c:v>4970.3</c:v>
                      </c:pt>
                      <c:pt idx="2057">
                        <c:v>4963.6000000000004</c:v>
                      </c:pt>
                      <c:pt idx="2058">
                        <c:v>4938.8</c:v>
                      </c:pt>
                      <c:pt idx="2059">
                        <c:v>4953.3</c:v>
                      </c:pt>
                      <c:pt idx="2060">
                        <c:v>4976</c:v>
                      </c:pt>
                      <c:pt idx="2061">
                        <c:v>4982.8999999999996</c:v>
                      </c:pt>
                      <c:pt idx="2062">
                        <c:v>4969.3</c:v>
                      </c:pt>
                      <c:pt idx="2063">
                        <c:v>4973</c:v>
                      </c:pt>
                      <c:pt idx="2064">
                        <c:v>4971</c:v>
                      </c:pt>
                      <c:pt idx="2065">
                        <c:v>4968</c:v>
                      </c:pt>
                      <c:pt idx="2066">
                        <c:v>4964</c:v>
                      </c:pt>
                      <c:pt idx="2067">
                        <c:v>4971.3</c:v>
                      </c:pt>
                      <c:pt idx="2068">
                        <c:v>4956.7</c:v>
                      </c:pt>
                      <c:pt idx="2069">
                        <c:v>4965.3999999999996</c:v>
                      </c:pt>
                      <c:pt idx="2070">
                        <c:v>4970.7</c:v>
                      </c:pt>
                      <c:pt idx="2071">
                        <c:v>4984.8999999999996</c:v>
                      </c:pt>
                      <c:pt idx="2072">
                        <c:v>4973.8999999999996</c:v>
                      </c:pt>
                      <c:pt idx="2073">
                        <c:v>4974.3999999999996</c:v>
                      </c:pt>
                      <c:pt idx="2074">
                        <c:v>4964.8999999999996</c:v>
                      </c:pt>
                      <c:pt idx="2075">
                        <c:v>4964</c:v>
                      </c:pt>
                      <c:pt idx="2076">
                        <c:v>4977.5</c:v>
                      </c:pt>
                      <c:pt idx="2077">
                        <c:v>4970.3999999999996</c:v>
                      </c:pt>
                      <c:pt idx="2078">
                        <c:v>4962.5</c:v>
                      </c:pt>
                      <c:pt idx="2079">
                        <c:v>4985.3999999999996</c:v>
                      </c:pt>
                      <c:pt idx="2080">
                        <c:v>4975.3999999999996</c:v>
                      </c:pt>
                      <c:pt idx="2081">
                        <c:v>4976.8</c:v>
                      </c:pt>
                      <c:pt idx="2082">
                        <c:v>4965.1000000000004</c:v>
                      </c:pt>
                      <c:pt idx="2083">
                        <c:v>4980.8999999999996</c:v>
                      </c:pt>
                      <c:pt idx="2084">
                        <c:v>4962.6000000000004</c:v>
                      </c:pt>
                      <c:pt idx="2085">
                        <c:v>4969.2</c:v>
                      </c:pt>
                      <c:pt idx="2086">
                        <c:v>4993.5</c:v>
                      </c:pt>
                      <c:pt idx="2087">
                        <c:v>4973.6000000000004</c:v>
                      </c:pt>
                      <c:pt idx="2088">
                        <c:v>4978.5</c:v>
                      </c:pt>
                      <c:pt idx="2089">
                        <c:v>4981.3</c:v>
                      </c:pt>
                      <c:pt idx="2090">
                        <c:v>4966.3999999999996</c:v>
                      </c:pt>
                      <c:pt idx="2091">
                        <c:v>4992.1000000000004</c:v>
                      </c:pt>
                      <c:pt idx="2092">
                        <c:v>4983.2</c:v>
                      </c:pt>
                      <c:pt idx="2093">
                        <c:v>4985</c:v>
                      </c:pt>
                      <c:pt idx="2094">
                        <c:v>4975.6000000000004</c:v>
                      </c:pt>
                      <c:pt idx="2095">
                        <c:v>4973.3</c:v>
                      </c:pt>
                      <c:pt idx="2096">
                        <c:v>4968.3999999999996</c:v>
                      </c:pt>
                      <c:pt idx="2097">
                        <c:v>4974.7</c:v>
                      </c:pt>
                      <c:pt idx="2098">
                        <c:v>4960</c:v>
                      </c:pt>
                      <c:pt idx="2099">
                        <c:v>4960.2</c:v>
                      </c:pt>
                      <c:pt idx="2100">
                        <c:v>4972.5</c:v>
                      </c:pt>
                      <c:pt idx="2101">
                        <c:v>4953.6000000000004</c:v>
                      </c:pt>
                      <c:pt idx="2102">
                        <c:v>4968.2</c:v>
                      </c:pt>
                      <c:pt idx="2103">
                        <c:v>4964.8999999999996</c:v>
                      </c:pt>
                      <c:pt idx="2104">
                        <c:v>4957.2</c:v>
                      </c:pt>
                      <c:pt idx="2105">
                        <c:v>4966.6000000000004</c:v>
                      </c:pt>
                      <c:pt idx="2106">
                        <c:v>4965.8</c:v>
                      </c:pt>
                      <c:pt idx="2107">
                        <c:v>4978.8</c:v>
                      </c:pt>
                      <c:pt idx="2108">
                        <c:v>4976.3</c:v>
                      </c:pt>
                      <c:pt idx="2109">
                        <c:v>4964.6000000000004</c:v>
                      </c:pt>
                      <c:pt idx="2110">
                        <c:v>4961.7</c:v>
                      </c:pt>
                      <c:pt idx="2111">
                        <c:v>4967.8999999999996</c:v>
                      </c:pt>
                      <c:pt idx="2112">
                        <c:v>4969</c:v>
                      </c:pt>
                      <c:pt idx="2113">
                        <c:v>4965</c:v>
                      </c:pt>
                      <c:pt idx="2114">
                        <c:v>4958</c:v>
                      </c:pt>
                      <c:pt idx="2115">
                        <c:v>4956.8</c:v>
                      </c:pt>
                      <c:pt idx="2116">
                        <c:v>4959.3</c:v>
                      </c:pt>
                      <c:pt idx="2117">
                        <c:v>4959.8999999999996</c:v>
                      </c:pt>
                      <c:pt idx="2118">
                        <c:v>4948.8</c:v>
                      </c:pt>
                      <c:pt idx="2119">
                        <c:v>4970.3999999999996</c:v>
                      </c:pt>
                      <c:pt idx="2120">
                        <c:v>4956.5</c:v>
                      </c:pt>
                      <c:pt idx="2121">
                        <c:v>4946.8999999999996</c:v>
                      </c:pt>
                      <c:pt idx="2122">
                        <c:v>4950.3999999999996</c:v>
                      </c:pt>
                      <c:pt idx="2123">
                        <c:v>4953.8999999999996</c:v>
                      </c:pt>
                      <c:pt idx="2124">
                        <c:v>4942.7</c:v>
                      </c:pt>
                      <c:pt idx="2125">
                        <c:v>4943.3</c:v>
                      </c:pt>
                      <c:pt idx="2126">
                        <c:v>4947.1000000000004</c:v>
                      </c:pt>
                      <c:pt idx="2127">
                        <c:v>4933.6000000000004</c:v>
                      </c:pt>
                      <c:pt idx="2128">
                        <c:v>4938.8999999999996</c:v>
                      </c:pt>
                      <c:pt idx="2129">
                        <c:v>4951.2</c:v>
                      </c:pt>
                      <c:pt idx="2130">
                        <c:v>4953.3999999999996</c:v>
                      </c:pt>
                      <c:pt idx="2131">
                        <c:v>4946.6000000000004</c:v>
                      </c:pt>
                      <c:pt idx="2132">
                        <c:v>4962.7</c:v>
                      </c:pt>
                      <c:pt idx="2133">
                        <c:v>4935.8999999999996</c:v>
                      </c:pt>
                      <c:pt idx="2134">
                        <c:v>4955</c:v>
                      </c:pt>
                      <c:pt idx="2135">
                        <c:v>4935.7</c:v>
                      </c:pt>
                      <c:pt idx="2136">
                        <c:v>4950.2</c:v>
                      </c:pt>
                      <c:pt idx="2137">
                        <c:v>4944</c:v>
                      </c:pt>
                      <c:pt idx="2138">
                        <c:v>4942.2</c:v>
                      </c:pt>
                      <c:pt idx="2139">
                        <c:v>4949.3999999999996</c:v>
                      </c:pt>
                      <c:pt idx="2140">
                        <c:v>4954.1000000000004</c:v>
                      </c:pt>
                      <c:pt idx="2141">
                        <c:v>4944.2</c:v>
                      </c:pt>
                      <c:pt idx="2142">
                        <c:v>4944.8999999999996</c:v>
                      </c:pt>
                      <c:pt idx="2143">
                        <c:v>4946</c:v>
                      </c:pt>
                      <c:pt idx="2144">
                        <c:v>4951.5</c:v>
                      </c:pt>
                      <c:pt idx="2145">
                        <c:v>4953.3</c:v>
                      </c:pt>
                      <c:pt idx="2146">
                        <c:v>4939.6000000000004</c:v>
                      </c:pt>
                      <c:pt idx="2147">
                        <c:v>4952.6000000000004</c:v>
                      </c:pt>
                      <c:pt idx="2148">
                        <c:v>4941.6000000000004</c:v>
                      </c:pt>
                      <c:pt idx="2149">
                        <c:v>4948.2</c:v>
                      </c:pt>
                      <c:pt idx="2150">
                        <c:v>4947.8</c:v>
                      </c:pt>
                      <c:pt idx="2151">
                        <c:v>4952.3</c:v>
                      </c:pt>
                      <c:pt idx="2152">
                        <c:v>4950.3</c:v>
                      </c:pt>
                      <c:pt idx="2153">
                        <c:v>4944.3</c:v>
                      </c:pt>
                      <c:pt idx="2154">
                        <c:v>4950.3</c:v>
                      </c:pt>
                      <c:pt idx="2155">
                        <c:v>4942.8999999999996</c:v>
                      </c:pt>
                      <c:pt idx="2156">
                        <c:v>4943.3999999999996</c:v>
                      </c:pt>
                      <c:pt idx="2157">
                        <c:v>4951.2</c:v>
                      </c:pt>
                      <c:pt idx="2158">
                        <c:v>4947.3</c:v>
                      </c:pt>
                      <c:pt idx="2159">
                        <c:v>4951</c:v>
                      </c:pt>
                      <c:pt idx="2160">
                        <c:v>4948.1000000000004</c:v>
                      </c:pt>
                      <c:pt idx="2161">
                        <c:v>4947.2</c:v>
                      </c:pt>
                      <c:pt idx="2162">
                        <c:v>4942.3</c:v>
                      </c:pt>
                      <c:pt idx="2163">
                        <c:v>4951.3</c:v>
                      </c:pt>
                      <c:pt idx="2164">
                        <c:v>4945.3</c:v>
                      </c:pt>
                      <c:pt idx="2165">
                        <c:v>4948.7</c:v>
                      </c:pt>
                      <c:pt idx="2166">
                        <c:v>4947.8</c:v>
                      </c:pt>
                      <c:pt idx="2167">
                        <c:v>4952.5</c:v>
                      </c:pt>
                      <c:pt idx="2168">
                        <c:v>4946.8</c:v>
                      </c:pt>
                      <c:pt idx="2169">
                        <c:v>4941.1000000000004</c:v>
                      </c:pt>
                      <c:pt idx="2170">
                        <c:v>4954.3999999999996</c:v>
                      </c:pt>
                      <c:pt idx="2171">
                        <c:v>4970.1000000000004</c:v>
                      </c:pt>
                      <c:pt idx="2172">
                        <c:v>4951.3</c:v>
                      </c:pt>
                      <c:pt idx="2173">
                        <c:v>4961.2</c:v>
                      </c:pt>
                      <c:pt idx="2174">
                        <c:v>4973.5</c:v>
                      </c:pt>
                      <c:pt idx="2175">
                        <c:v>4937.7</c:v>
                      </c:pt>
                      <c:pt idx="2176">
                        <c:v>4941</c:v>
                      </c:pt>
                      <c:pt idx="2177">
                        <c:v>4971.5</c:v>
                      </c:pt>
                      <c:pt idx="2178">
                        <c:v>4930.3999999999996</c:v>
                      </c:pt>
                      <c:pt idx="2179">
                        <c:v>4940.2</c:v>
                      </c:pt>
                      <c:pt idx="2180">
                        <c:v>4961.8</c:v>
                      </c:pt>
                      <c:pt idx="2181">
                        <c:v>4937.2</c:v>
                      </c:pt>
                      <c:pt idx="2182">
                        <c:v>4963.5</c:v>
                      </c:pt>
                      <c:pt idx="2183">
                        <c:v>4948.5</c:v>
                      </c:pt>
                      <c:pt idx="2184">
                        <c:v>4940.1000000000004</c:v>
                      </c:pt>
                      <c:pt idx="2185">
                        <c:v>4952.3</c:v>
                      </c:pt>
                      <c:pt idx="2186">
                        <c:v>4940.3999999999996</c:v>
                      </c:pt>
                      <c:pt idx="2187">
                        <c:v>4954</c:v>
                      </c:pt>
                      <c:pt idx="2188">
                        <c:v>4942.5</c:v>
                      </c:pt>
                      <c:pt idx="2189">
                        <c:v>4969.6000000000004</c:v>
                      </c:pt>
                      <c:pt idx="2190">
                        <c:v>4967</c:v>
                      </c:pt>
                      <c:pt idx="2191">
                        <c:v>4970.6000000000004</c:v>
                      </c:pt>
                      <c:pt idx="2192">
                        <c:v>4979.6000000000004</c:v>
                      </c:pt>
                      <c:pt idx="2193">
                        <c:v>4959.8999999999996</c:v>
                      </c:pt>
                      <c:pt idx="2194">
                        <c:v>4969.3</c:v>
                      </c:pt>
                      <c:pt idx="2195">
                        <c:v>4964.3999999999996</c:v>
                      </c:pt>
                      <c:pt idx="2196">
                        <c:v>4954.6000000000004</c:v>
                      </c:pt>
                      <c:pt idx="2197">
                        <c:v>4969.8</c:v>
                      </c:pt>
                      <c:pt idx="2198">
                        <c:v>4966.6000000000004</c:v>
                      </c:pt>
                      <c:pt idx="2199">
                        <c:v>4962.5</c:v>
                      </c:pt>
                      <c:pt idx="2200">
                        <c:v>4971.3</c:v>
                      </c:pt>
                      <c:pt idx="2201">
                        <c:v>4934</c:v>
                      </c:pt>
                      <c:pt idx="2202">
                        <c:v>4934.8</c:v>
                      </c:pt>
                      <c:pt idx="2203">
                        <c:v>4961.3999999999996</c:v>
                      </c:pt>
                      <c:pt idx="2204">
                        <c:v>4920</c:v>
                      </c:pt>
                      <c:pt idx="2205">
                        <c:v>4957.3</c:v>
                      </c:pt>
                      <c:pt idx="2206">
                        <c:v>4952.1000000000004</c:v>
                      </c:pt>
                      <c:pt idx="2207">
                        <c:v>4946.3999999999996</c:v>
                      </c:pt>
                      <c:pt idx="2208">
                        <c:v>4925.6000000000004</c:v>
                      </c:pt>
                      <c:pt idx="2209">
                        <c:v>4965.8999999999996</c:v>
                      </c:pt>
                      <c:pt idx="2210">
                        <c:v>4925.8999999999996</c:v>
                      </c:pt>
                      <c:pt idx="2211">
                        <c:v>4941.8</c:v>
                      </c:pt>
                      <c:pt idx="2212">
                        <c:v>4957.1000000000004</c:v>
                      </c:pt>
                      <c:pt idx="2213">
                        <c:v>4961</c:v>
                      </c:pt>
                      <c:pt idx="2214">
                        <c:v>4940.3999999999996</c:v>
                      </c:pt>
                      <c:pt idx="2215">
                        <c:v>4940.3999999999996</c:v>
                      </c:pt>
                      <c:pt idx="2216">
                        <c:v>4956.5</c:v>
                      </c:pt>
                      <c:pt idx="2217">
                        <c:v>4938.8</c:v>
                      </c:pt>
                      <c:pt idx="2218">
                        <c:v>4951.8999999999996</c:v>
                      </c:pt>
                      <c:pt idx="2219">
                        <c:v>4951.7</c:v>
                      </c:pt>
                      <c:pt idx="2220">
                        <c:v>4947.8</c:v>
                      </c:pt>
                      <c:pt idx="2221">
                        <c:v>4947.2</c:v>
                      </c:pt>
                      <c:pt idx="2222">
                        <c:v>4956.8</c:v>
                      </c:pt>
                      <c:pt idx="2223">
                        <c:v>4965.3999999999996</c:v>
                      </c:pt>
                      <c:pt idx="2224">
                        <c:v>4955.2</c:v>
                      </c:pt>
                      <c:pt idx="2225">
                        <c:v>4970.8999999999996</c:v>
                      </c:pt>
                      <c:pt idx="2226">
                        <c:v>4939.3</c:v>
                      </c:pt>
                      <c:pt idx="2227">
                        <c:v>4975.2</c:v>
                      </c:pt>
                      <c:pt idx="2228">
                        <c:v>4956.1000000000004</c:v>
                      </c:pt>
                      <c:pt idx="2229">
                        <c:v>4937.1000000000004</c:v>
                      </c:pt>
                      <c:pt idx="2230">
                        <c:v>4943.6000000000004</c:v>
                      </c:pt>
                      <c:pt idx="2231">
                        <c:v>4950.7</c:v>
                      </c:pt>
                      <c:pt idx="2232">
                        <c:v>4947.5</c:v>
                      </c:pt>
                      <c:pt idx="2233">
                        <c:v>4967.8999999999996</c:v>
                      </c:pt>
                      <c:pt idx="2234">
                        <c:v>4942.3999999999996</c:v>
                      </c:pt>
                      <c:pt idx="2235">
                        <c:v>4940.1000000000004</c:v>
                      </c:pt>
                      <c:pt idx="2236">
                        <c:v>4973.3999999999996</c:v>
                      </c:pt>
                      <c:pt idx="2237">
                        <c:v>4946.8999999999996</c:v>
                      </c:pt>
                      <c:pt idx="2238">
                        <c:v>4946.2</c:v>
                      </c:pt>
                      <c:pt idx="2239">
                        <c:v>4957.2</c:v>
                      </c:pt>
                      <c:pt idx="2240">
                        <c:v>4966.5</c:v>
                      </c:pt>
                      <c:pt idx="2241">
                        <c:v>4951.5</c:v>
                      </c:pt>
                      <c:pt idx="2242">
                        <c:v>4960.3999999999996</c:v>
                      </c:pt>
                      <c:pt idx="2243">
                        <c:v>4957.7</c:v>
                      </c:pt>
                      <c:pt idx="2244">
                        <c:v>4965.2</c:v>
                      </c:pt>
                      <c:pt idx="2245">
                        <c:v>4968.8999999999996</c:v>
                      </c:pt>
                      <c:pt idx="2246">
                        <c:v>4955.3</c:v>
                      </c:pt>
                      <c:pt idx="2247">
                        <c:v>4947.7</c:v>
                      </c:pt>
                      <c:pt idx="2248">
                        <c:v>4969.5</c:v>
                      </c:pt>
                      <c:pt idx="2249">
                        <c:v>4953.2</c:v>
                      </c:pt>
                      <c:pt idx="2250">
                        <c:v>4974.7</c:v>
                      </c:pt>
                      <c:pt idx="2251">
                        <c:v>4959.7</c:v>
                      </c:pt>
                      <c:pt idx="2252">
                        <c:v>4970.1000000000004</c:v>
                      </c:pt>
                      <c:pt idx="2253">
                        <c:v>4968.2</c:v>
                      </c:pt>
                      <c:pt idx="2254">
                        <c:v>4967.1000000000004</c:v>
                      </c:pt>
                      <c:pt idx="2255">
                        <c:v>4968</c:v>
                      </c:pt>
                      <c:pt idx="2256">
                        <c:v>4959.3999999999996</c:v>
                      </c:pt>
                      <c:pt idx="2257">
                        <c:v>4956.5</c:v>
                      </c:pt>
                      <c:pt idx="2258">
                        <c:v>4960.2</c:v>
                      </c:pt>
                      <c:pt idx="2259">
                        <c:v>4948.7</c:v>
                      </c:pt>
                      <c:pt idx="2260">
                        <c:v>4948.3</c:v>
                      </c:pt>
                      <c:pt idx="2261">
                        <c:v>4952.3</c:v>
                      </c:pt>
                      <c:pt idx="2262">
                        <c:v>4952.8999999999996</c:v>
                      </c:pt>
                      <c:pt idx="2263">
                        <c:v>4953.2</c:v>
                      </c:pt>
                      <c:pt idx="2264">
                        <c:v>4965.1000000000004</c:v>
                      </c:pt>
                      <c:pt idx="2265">
                        <c:v>4952.3999999999996</c:v>
                      </c:pt>
                      <c:pt idx="2266">
                        <c:v>4944.1000000000004</c:v>
                      </c:pt>
                      <c:pt idx="2267">
                        <c:v>4978</c:v>
                      </c:pt>
                      <c:pt idx="2268">
                        <c:v>4976.6000000000004</c:v>
                      </c:pt>
                      <c:pt idx="2269">
                        <c:v>4953</c:v>
                      </c:pt>
                      <c:pt idx="2270">
                        <c:v>4969.8</c:v>
                      </c:pt>
                      <c:pt idx="2271">
                        <c:v>4958.1000000000004</c:v>
                      </c:pt>
                      <c:pt idx="2272">
                        <c:v>4954.7</c:v>
                      </c:pt>
                      <c:pt idx="2273">
                        <c:v>4963.3999999999996</c:v>
                      </c:pt>
                      <c:pt idx="2274">
                        <c:v>4953.8</c:v>
                      </c:pt>
                      <c:pt idx="2275">
                        <c:v>4983.7</c:v>
                      </c:pt>
                      <c:pt idx="2276">
                        <c:v>4973.2</c:v>
                      </c:pt>
                      <c:pt idx="2277">
                        <c:v>4972.8</c:v>
                      </c:pt>
                      <c:pt idx="2278">
                        <c:v>4994.3</c:v>
                      </c:pt>
                      <c:pt idx="2279">
                        <c:v>4972.1000000000004</c:v>
                      </c:pt>
                      <c:pt idx="2280">
                        <c:v>4974.2</c:v>
                      </c:pt>
                      <c:pt idx="2281">
                        <c:v>4980.2</c:v>
                      </c:pt>
                      <c:pt idx="2282">
                        <c:v>4978.3999999999996</c:v>
                      </c:pt>
                      <c:pt idx="2283">
                        <c:v>4976.8999999999996</c:v>
                      </c:pt>
                      <c:pt idx="2284">
                        <c:v>4970.3999999999996</c:v>
                      </c:pt>
                      <c:pt idx="2285">
                        <c:v>4985.2</c:v>
                      </c:pt>
                      <c:pt idx="2286">
                        <c:v>4990</c:v>
                      </c:pt>
                      <c:pt idx="2287">
                        <c:v>4958.3</c:v>
                      </c:pt>
                      <c:pt idx="2288">
                        <c:v>4970.7</c:v>
                      </c:pt>
                      <c:pt idx="2289">
                        <c:v>4971</c:v>
                      </c:pt>
                      <c:pt idx="2290">
                        <c:v>4982.8</c:v>
                      </c:pt>
                      <c:pt idx="2291">
                        <c:v>4964</c:v>
                      </c:pt>
                      <c:pt idx="2292">
                        <c:v>4971.2</c:v>
                      </c:pt>
                      <c:pt idx="2293">
                        <c:v>4983.2</c:v>
                      </c:pt>
                      <c:pt idx="2294">
                        <c:v>4979.8999999999996</c:v>
                      </c:pt>
                      <c:pt idx="2295">
                        <c:v>4972</c:v>
                      </c:pt>
                      <c:pt idx="2296">
                        <c:v>4961</c:v>
                      </c:pt>
                      <c:pt idx="2297">
                        <c:v>4976</c:v>
                      </c:pt>
                      <c:pt idx="2298">
                        <c:v>4973.2</c:v>
                      </c:pt>
                      <c:pt idx="2299">
                        <c:v>4971.3999999999996</c:v>
                      </c:pt>
                      <c:pt idx="2300">
                        <c:v>4972.8999999999996</c:v>
                      </c:pt>
                      <c:pt idx="2301">
                        <c:v>4986.6000000000004</c:v>
                      </c:pt>
                      <c:pt idx="2302">
                        <c:v>4970.8999999999996</c:v>
                      </c:pt>
                      <c:pt idx="2303">
                        <c:v>4970.3</c:v>
                      </c:pt>
                      <c:pt idx="2304">
                        <c:v>4980.1000000000004</c:v>
                      </c:pt>
                      <c:pt idx="2305">
                        <c:v>4984.3</c:v>
                      </c:pt>
                      <c:pt idx="2306">
                        <c:v>4977.6000000000004</c:v>
                      </c:pt>
                      <c:pt idx="2307">
                        <c:v>4975</c:v>
                      </c:pt>
                      <c:pt idx="2308">
                        <c:v>4967</c:v>
                      </c:pt>
                      <c:pt idx="2309">
                        <c:v>4975.7</c:v>
                      </c:pt>
                      <c:pt idx="2310">
                        <c:v>4973.8</c:v>
                      </c:pt>
                      <c:pt idx="2311">
                        <c:v>4985.2</c:v>
                      </c:pt>
                      <c:pt idx="2312">
                        <c:v>4975.2</c:v>
                      </c:pt>
                      <c:pt idx="2313">
                        <c:v>4977.3999999999996</c:v>
                      </c:pt>
                      <c:pt idx="2314">
                        <c:v>5003.5</c:v>
                      </c:pt>
                      <c:pt idx="2315">
                        <c:v>4986</c:v>
                      </c:pt>
                      <c:pt idx="2316">
                        <c:v>4969.5</c:v>
                      </c:pt>
                      <c:pt idx="2317">
                        <c:v>4975.8</c:v>
                      </c:pt>
                      <c:pt idx="2318">
                        <c:v>4971</c:v>
                      </c:pt>
                      <c:pt idx="2319">
                        <c:v>4976.8999999999996</c:v>
                      </c:pt>
                      <c:pt idx="2320">
                        <c:v>4993.2</c:v>
                      </c:pt>
                      <c:pt idx="2321">
                        <c:v>4980</c:v>
                      </c:pt>
                      <c:pt idx="2322">
                        <c:v>4977.1000000000004</c:v>
                      </c:pt>
                      <c:pt idx="2323">
                        <c:v>4985.5</c:v>
                      </c:pt>
                      <c:pt idx="2324">
                        <c:v>4985.6000000000004</c:v>
                      </c:pt>
                      <c:pt idx="2325">
                        <c:v>4977</c:v>
                      </c:pt>
                      <c:pt idx="2326">
                        <c:v>4972.2</c:v>
                      </c:pt>
                      <c:pt idx="2327">
                        <c:v>4985.3999999999996</c:v>
                      </c:pt>
                      <c:pt idx="2328">
                        <c:v>4978.8</c:v>
                      </c:pt>
                      <c:pt idx="2329">
                        <c:v>4974.7</c:v>
                      </c:pt>
                      <c:pt idx="2330">
                        <c:v>4980.8999999999996</c:v>
                      </c:pt>
                      <c:pt idx="2331">
                        <c:v>4985.6000000000004</c:v>
                      </c:pt>
                      <c:pt idx="2332">
                        <c:v>4983.1000000000004</c:v>
                      </c:pt>
                      <c:pt idx="2333">
                        <c:v>4980</c:v>
                      </c:pt>
                      <c:pt idx="2334">
                        <c:v>4993.3</c:v>
                      </c:pt>
                      <c:pt idx="2335">
                        <c:v>4986</c:v>
                      </c:pt>
                      <c:pt idx="2336">
                        <c:v>4985.8999999999996</c:v>
                      </c:pt>
                      <c:pt idx="2337">
                        <c:v>4979.8999999999996</c:v>
                      </c:pt>
                      <c:pt idx="2338">
                        <c:v>4987.3</c:v>
                      </c:pt>
                      <c:pt idx="2339">
                        <c:v>4990.6000000000004</c:v>
                      </c:pt>
                      <c:pt idx="2340">
                        <c:v>4990.2</c:v>
                      </c:pt>
                      <c:pt idx="2341">
                        <c:v>4991.7</c:v>
                      </c:pt>
                      <c:pt idx="2342">
                        <c:v>4996.7</c:v>
                      </c:pt>
                      <c:pt idx="2343">
                        <c:v>4993.3999999999996</c:v>
                      </c:pt>
                      <c:pt idx="2344">
                        <c:v>4991.8999999999996</c:v>
                      </c:pt>
                      <c:pt idx="2345">
                        <c:v>4990.3999999999996</c:v>
                      </c:pt>
                      <c:pt idx="2346">
                        <c:v>4991</c:v>
                      </c:pt>
                      <c:pt idx="2347">
                        <c:v>4986.8999999999996</c:v>
                      </c:pt>
                      <c:pt idx="2348">
                        <c:v>4993.3999999999996</c:v>
                      </c:pt>
                      <c:pt idx="2349">
                        <c:v>4989.5</c:v>
                      </c:pt>
                      <c:pt idx="2350">
                        <c:v>4990.2</c:v>
                      </c:pt>
                      <c:pt idx="2351">
                        <c:v>4995.2</c:v>
                      </c:pt>
                      <c:pt idx="2352">
                        <c:v>4997.5</c:v>
                      </c:pt>
                      <c:pt idx="2353">
                        <c:v>4994</c:v>
                      </c:pt>
                      <c:pt idx="2354">
                        <c:v>4989.1000000000004</c:v>
                      </c:pt>
                      <c:pt idx="2355">
                        <c:v>4994.3</c:v>
                      </c:pt>
                      <c:pt idx="2356">
                        <c:v>4996.3</c:v>
                      </c:pt>
                      <c:pt idx="2357">
                        <c:v>4991.2</c:v>
                      </c:pt>
                      <c:pt idx="2358">
                        <c:v>4998.1000000000004</c:v>
                      </c:pt>
                      <c:pt idx="2359">
                        <c:v>4994.8</c:v>
                      </c:pt>
                      <c:pt idx="2360">
                        <c:v>4992.8</c:v>
                      </c:pt>
                      <c:pt idx="2361">
                        <c:v>4987.1000000000004</c:v>
                      </c:pt>
                      <c:pt idx="2362">
                        <c:v>4993.8</c:v>
                      </c:pt>
                      <c:pt idx="2363">
                        <c:v>4998.8999999999996</c:v>
                      </c:pt>
                      <c:pt idx="2364">
                        <c:v>4997</c:v>
                      </c:pt>
                      <c:pt idx="2365">
                        <c:v>4997.2</c:v>
                      </c:pt>
                      <c:pt idx="2366">
                        <c:v>5000</c:v>
                      </c:pt>
                      <c:pt idx="2367">
                        <c:v>4995.8</c:v>
                      </c:pt>
                      <c:pt idx="2368">
                        <c:v>4998.8999999999996</c:v>
                      </c:pt>
                      <c:pt idx="2369">
                        <c:v>4991.1000000000004</c:v>
                      </c:pt>
                      <c:pt idx="2370">
                        <c:v>4997.5</c:v>
                      </c:pt>
                      <c:pt idx="2371">
                        <c:v>5004.8</c:v>
                      </c:pt>
                      <c:pt idx="2372">
                        <c:v>5006.2</c:v>
                      </c:pt>
                      <c:pt idx="2373">
                        <c:v>4996.1000000000004</c:v>
                      </c:pt>
                      <c:pt idx="2374">
                        <c:v>5000.3</c:v>
                      </c:pt>
                      <c:pt idx="2375">
                        <c:v>4998.8999999999996</c:v>
                      </c:pt>
                      <c:pt idx="2376">
                        <c:v>4998.8999999999996</c:v>
                      </c:pt>
                      <c:pt idx="2377">
                        <c:v>4998.8999999999996</c:v>
                      </c:pt>
                      <c:pt idx="2378">
                        <c:v>4998.7</c:v>
                      </c:pt>
                      <c:pt idx="2379">
                        <c:v>4999</c:v>
                      </c:pt>
                      <c:pt idx="2380">
                        <c:v>5000.5</c:v>
                      </c:pt>
                      <c:pt idx="2381">
                        <c:v>4996.3999999999996</c:v>
                      </c:pt>
                      <c:pt idx="2382">
                        <c:v>4995.8</c:v>
                      </c:pt>
                      <c:pt idx="2383">
                        <c:v>4997.2</c:v>
                      </c:pt>
                      <c:pt idx="2384">
                        <c:v>5003</c:v>
                      </c:pt>
                      <c:pt idx="2385">
                        <c:v>4998.8999999999996</c:v>
                      </c:pt>
                      <c:pt idx="2386">
                        <c:v>4998</c:v>
                      </c:pt>
                      <c:pt idx="2387">
                        <c:v>5006.8999999999996</c:v>
                      </c:pt>
                      <c:pt idx="2388">
                        <c:v>5008.1000000000004</c:v>
                      </c:pt>
                      <c:pt idx="2389">
                        <c:v>5000.6000000000004</c:v>
                      </c:pt>
                      <c:pt idx="2390">
                        <c:v>4999</c:v>
                      </c:pt>
                      <c:pt idx="2391">
                        <c:v>4999.8</c:v>
                      </c:pt>
                      <c:pt idx="2392">
                        <c:v>5006.6000000000004</c:v>
                      </c:pt>
                      <c:pt idx="2393">
                        <c:v>5004.3999999999996</c:v>
                      </c:pt>
                      <c:pt idx="2394">
                        <c:v>5007.6000000000004</c:v>
                      </c:pt>
                      <c:pt idx="2395">
                        <c:v>5001.1000000000004</c:v>
                      </c:pt>
                      <c:pt idx="2396">
                        <c:v>5008.7</c:v>
                      </c:pt>
                      <c:pt idx="2397">
                        <c:v>5008.6000000000004</c:v>
                      </c:pt>
                      <c:pt idx="2398">
                        <c:v>5002.2</c:v>
                      </c:pt>
                      <c:pt idx="2399">
                        <c:v>5002.7</c:v>
                      </c:pt>
                      <c:pt idx="2400">
                        <c:v>5000.6000000000004</c:v>
                      </c:pt>
                      <c:pt idx="2401">
                        <c:v>5018.6000000000004</c:v>
                      </c:pt>
                      <c:pt idx="2402">
                        <c:v>5008.8999999999996</c:v>
                      </c:pt>
                      <c:pt idx="2403">
                        <c:v>5014.6000000000004</c:v>
                      </c:pt>
                      <c:pt idx="2404">
                        <c:v>5010.5</c:v>
                      </c:pt>
                      <c:pt idx="2405">
                        <c:v>5017.3</c:v>
                      </c:pt>
                      <c:pt idx="2406">
                        <c:v>5009.7</c:v>
                      </c:pt>
                      <c:pt idx="2407">
                        <c:v>5010.7</c:v>
                      </c:pt>
                      <c:pt idx="2408">
                        <c:v>5009</c:v>
                      </c:pt>
                      <c:pt idx="2409">
                        <c:v>5012.3</c:v>
                      </c:pt>
                      <c:pt idx="2410">
                        <c:v>5002</c:v>
                      </c:pt>
                      <c:pt idx="2411">
                        <c:v>5017.1000000000004</c:v>
                      </c:pt>
                      <c:pt idx="2412">
                        <c:v>5020</c:v>
                      </c:pt>
                      <c:pt idx="2413">
                        <c:v>5019.5</c:v>
                      </c:pt>
                      <c:pt idx="2414">
                        <c:v>5010.3</c:v>
                      </c:pt>
                      <c:pt idx="2415">
                        <c:v>5012.7</c:v>
                      </c:pt>
                      <c:pt idx="2416">
                        <c:v>5014.8999999999996</c:v>
                      </c:pt>
                      <c:pt idx="2417">
                        <c:v>5009.8999999999996</c:v>
                      </c:pt>
                      <c:pt idx="2418">
                        <c:v>5021.1000000000004</c:v>
                      </c:pt>
                      <c:pt idx="2419">
                        <c:v>5019.7</c:v>
                      </c:pt>
                      <c:pt idx="2420">
                        <c:v>5010</c:v>
                      </c:pt>
                      <c:pt idx="2421">
                        <c:v>5014.7</c:v>
                      </c:pt>
                      <c:pt idx="2422">
                        <c:v>5031.8</c:v>
                      </c:pt>
                      <c:pt idx="2423">
                        <c:v>5019.8</c:v>
                      </c:pt>
                      <c:pt idx="2424">
                        <c:v>5011.3999999999996</c:v>
                      </c:pt>
                      <c:pt idx="2425">
                        <c:v>5025.3999999999996</c:v>
                      </c:pt>
                      <c:pt idx="2426">
                        <c:v>5019.3</c:v>
                      </c:pt>
                      <c:pt idx="2427">
                        <c:v>5004.3999999999996</c:v>
                      </c:pt>
                      <c:pt idx="2428">
                        <c:v>5014.5</c:v>
                      </c:pt>
                      <c:pt idx="2429">
                        <c:v>5022.5</c:v>
                      </c:pt>
                      <c:pt idx="2430">
                        <c:v>5016.8</c:v>
                      </c:pt>
                      <c:pt idx="2431">
                        <c:v>5024.3999999999996</c:v>
                      </c:pt>
                      <c:pt idx="2432">
                        <c:v>5036.3</c:v>
                      </c:pt>
                      <c:pt idx="2433">
                        <c:v>5020.1000000000004</c:v>
                      </c:pt>
                      <c:pt idx="2434">
                        <c:v>5009.7</c:v>
                      </c:pt>
                      <c:pt idx="2435">
                        <c:v>5025.1000000000004</c:v>
                      </c:pt>
                      <c:pt idx="2436">
                        <c:v>5039.8999999999996</c:v>
                      </c:pt>
                      <c:pt idx="2437">
                        <c:v>5023.7</c:v>
                      </c:pt>
                      <c:pt idx="2438">
                        <c:v>5011.3999999999996</c:v>
                      </c:pt>
                      <c:pt idx="2439">
                        <c:v>5002.5</c:v>
                      </c:pt>
                      <c:pt idx="2440">
                        <c:v>5018.8999999999996</c:v>
                      </c:pt>
                      <c:pt idx="2441">
                        <c:v>5043.3999999999996</c:v>
                      </c:pt>
                      <c:pt idx="2442">
                        <c:v>5024.8999999999996</c:v>
                      </c:pt>
                      <c:pt idx="2443">
                        <c:v>5038.1000000000004</c:v>
                      </c:pt>
                      <c:pt idx="2444">
                        <c:v>5032.7</c:v>
                      </c:pt>
                      <c:pt idx="2445">
                        <c:v>5039.6000000000004</c:v>
                      </c:pt>
                      <c:pt idx="2446">
                        <c:v>5020.2</c:v>
                      </c:pt>
                      <c:pt idx="2447">
                        <c:v>5039.8999999999996</c:v>
                      </c:pt>
                      <c:pt idx="2448">
                        <c:v>5019.3999999999996</c:v>
                      </c:pt>
                      <c:pt idx="2449">
                        <c:v>5022.6000000000004</c:v>
                      </c:pt>
                      <c:pt idx="2450">
                        <c:v>5018.1000000000004</c:v>
                      </c:pt>
                      <c:pt idx="2451">
                        <c:v>5031.8</c:v>
                      </c:pt>
                      <c:pt idx="2452">
                        <c:v>5037.2</c:v>
                      </c:pt>
                      <c:pt idx="2453">
                        <c:v>5033.3</c:v>
                      </c:pt>
                      <c:pt idx="2454">
                        <c:v>5024.5</c:v>
                      </c:pt>
                      <c:pt idx="2455">
                        <c:v>5033.7</c:v>
                      </c:pt>
                      <c:pt idx="2456">
                        <c:v>5031.3999999999996</c:v>
                      </c:pt>
                      <c:pt idx="2457">
                        <c:v>5027.8</c:v>
                      </c:pt>
                      <c:pt idx="2458">
                        <c:v>5023.2</c:v>
                      </c:pt>
                      <c:pt idx="2459">
                        <c:v>5017.2</c:v>
                      </c:pt>
                      <c:pt idx="2460">
                        <c:v>5036.1000000000004</c:v>
                      </c:pt>
                      <c:pt idx="2461">
                        <c:v>5037.2</c:v>
                      </c:pt>
                      <c:pt idx="2462">
                        <c:v>5043.6000000000004</c:v>
                      </c:pt>
                      <c:pt idx="2463">
                        <c:v>5048.2</c:v>
                      </c:pt>
                      <c:pt idx="2464">
                        <c:v>5031.8999999999996</c:v>
                      </c:pt>
                      <c:pt idx="2465">
                        <c:v>5041.2</c:v>
                      </c:pt>
                      <c:pt idx="2466">
                        <c:v>5041.8999999999996</c:v>
                      </c:pt>
                      <c:pt idx="2467">
                        <c:v>5036</c:v>
                      </c:pt>
                      <c:pt idx="2468">
                        <c:v>5032.1000000000004</c:v>
                      </c:pt>
                      <c:pt idx="2469">
                        <c:v>5034.5</c:v>
                      </c:pt>
                      <c:pt idx="2470">
                        <c:v>5034.7</c:v>
                      </c:pt>
                      <c:pt idx="2471">
                        <c:v>5037.3999999999996</c:v>
                      </c:pt>
                      <c:pt idx="2472">
                        <c:v>5040.8999999999996</c:v>
                      </c:pt>
                      <c:pt idx="2473">
                        <c:v>5044.6000000000004</c:v>
                      </c:pt>
                      <c:pt idx="2474">
                        <c:v>5043.8999999999996</c:v>
                      </c:pt>
                      <c:pt idx="2475">
                        <c:v>5037.3</c:v>
                      </c:pt>
                      <c:pt idx="2476">
                        <c:v>5046.1000000000004</c:v>
                      </c:pt>
                      <c:pt idx="2477">
                        <c:v>5046.7</c:v>
                      </c:pt>
                      <c:pt idx="2478">
                        <c:v>5038</c:v>
                      </c:pt>
                      <c:pt idx="2479">
                        <c:v>5033.2</c:v>
                      </c:pt>
                      <c:pt idx="2480">
                        <c:v>5035.3</c:v>
                      </c:pt>
                      <c:pt idx="2481">
                        <c:v>5043.3999999999996</c:v>
                      </c:pt>
                      <c:pt idx="2482">
                        <c:v>5049.5</c:v>
                      </c:pt>
                      <c:pt idx="2483">
                        <c:v>5052.6000000000004</c:v>
                      </c:pt>
                      <c:pt idx="2484">
                        <c:v>5041.8999999999996</c:v>
                      </c:pt>
                      <c:pt idx="2485">
                        <c:v>5042.1000000000004</c:v>
                      </c:pt>
                      <c:pt idx="2486">
                        <c:v>5046.8</c:v>
                      </c:pt>
                      <c:pt idx="2487">
                        <c:v>5045</c:v>
                      </c:pt>
                      <c:pt idx="2488">
                        <c:v>5041.7</c:v>
                      </c:pt>
                      <c:pt idx="2489">
                        <c:v>5046.8</c:v>
                      </c:pt>
                      <c:pt idx="2490">
                        <c:v>5054.3999999999996</c:v>
                      </c:pt>
                      <c:pt idx="2491">
                        <c:v>5047.7</c:v>
                      </c:pt>
                      <c:pt idx="2492">
                        <c:v>5053.5</c:v>
                      </c:pt>
                      <c:pt idx="2493">
                        <c:v>5046.3999999999996</c:v>
                      </c:pt>
                      <c:pt idx="2494">
                        <c:v>5049.1000000000004</c:v>
                      </c:pt>
                      <c:pt idx="2495">
                        <c:v>5049.8</c:v>
                      </c:pt>
                      <c:pt idx="2496">
                        <c:v>5034.6000000000004</c:v>
                      </c:pt>
                      <c:pt idx="2497">
                        <c:v>5033.8999999999996</c:v>
                      </c:pt>
                      <c:pt idx="2498">
                        <c:v>5038.3</c:v>
                      </c:pt>
                      <c:pt idx="2499">
                        <c:v>5049</c:v>
                      </c:pt>
                      <c:pt idx="2500">
                        <c:v>5045.2</c:v>
                      </c:pt>
                      <c:pt idx="2501">
                        <c:v>5041.8</c:v>
                      </c:pt>
                      <c:pt idx="2502">
                        <c:v>5041.8999999999996</c:v>
                      </c:pt>
                      <c:pt idx="2503">
                        <c:v>5042.8</c:v>
                      </c:pt>
                      <c:pt idx="2504">
                        <c:v>5040.5</c:v>
                      </c:pt>
                      <c:pt idx="2505">
                        <c:v>5037.3</c:v>
                      </c:pt>
                      <c:pt idx="2506">
                        <c:v>5041.8999999999996</c:v>
                      </c:pt>
                      <c:pt idx="2507">
                        <c:v>5039</c:v>
                      </c:pt>
                      <c:pt idx="2508">
                        <c:v>5029.8</c:v>
                      </c:pt>
                      <c:pt idx="2509">
                        <c:v>5033.6000000000004</c:v>
                      </c:pt>
                      <c:pt idx="2510">
                        <c:v>5030.6000000000004</c:v>
                      </c:pt>
                      <c:pt idx="2511">
                        <c:v>5036.3999999999996</c:v>
                      </c:pt>
                      <c:pt idx="2512">
                        <c:v>5036</c:v>
                      </c:pt>
                      <c:pt idx="2513">
                        <c:v>5036.3999999999996</c:v>
                      </c:pt>
                      <c:pt idx="2514">
                        <c:v>5029.6000000000004</c:v>
                      </c:pt>
                      <c:pt idx="2515">
                        <c:v>5030.6000000000004</c:v>
                      </c:pt>
                      <c:pt idx="2516">
                        <c:v>5034</c:v>
                      </c:pt>
                      <c:pt idx="2517">
                        <c:v>5031.8</c:v>
                      </c:pt>
                      <c:pt idx="2518">
                        <c:v>5029.8999999999996</c:v>
                      </c:pt>
                      <c:pt idx="2519">
                        <c:v>5027.1000000000004</c:v>
                      </c:pt>
                      <c:pt idx="2520">
                        <c:v>5025.3999999999996</c:v>
                      </c:pt>
                      <c:pt idx="2521">
                        <c:v>5031.2</c:v>
                      </c:pt>
                      <c:pt idx="2522">
                        <c:v>5031.8999999999996</c:v>
                      </c:pt>
                      <c:pt idx="2523">
                        <c:v>5025.5</c:v>
                      </c:pt>
                      <c:pt idx="2524">
                        <c:v>5019.3</c:v>
                      </c:pt>
                      <c:pt idx="2525">
                        <c:v>5029.8</c:v>
                      </c:pt>
                      <c:pt idx="2526">
                        <c:v>5029.8</c:v>
                      </c:pt>
                      <c:pt idx="2527">
                        <c:v>5023.6000000000004</c:v>
                      </c:pt>
                      <c:pt idx="2528">
                        <c:v>5021.1000000000004</c:v>
                      </c:pt>
                      <c:pt idx="2529">
                        <c:v>5022.6000000000004</c:v>
                      </c:pt>
                      <c:pt idx="2530">
                        <c:v>5012.3</c:v>
                      </c:pt>
                      <c:pt idx="2531">
                        <c:v>5024.8999999999996</c:v>
                      </c:pt>
                      <c:pt idx="2532">
                        <c:v>5028.3</c:v>
                      </c:pt>
                      <c:pt idx="2533">
                        <c:v>5027</c:v>
                      </c:pt>
                      <c:pt idx="2534">
                        <c:v>5025.1000000000004</c:v>
                      </c:pt>
                      <c:pt idx="2535">
                        <c:v>5020.1000000000004</c:v>
                      </c:pt>
                      <c:pt idx="2536">
                        <c:v>5023.1000000000004</c:v>
                      </c:pt>
                      <c:pt idx="2537">
                        <c:v>5024.2</c:v>
                      </c:pt>
                      <c:pt idx="2538">
                        <c:v>5036.5</c:v>
                      </c:pt>
                      <c:pt idx="2539">
                        <c:v>5028.1000000000004</c:v>
                      </c:pt>
                      <c:pt idx="2540">
                        <c:v>5030.8</c:v>
                      </c:pt>
                      <c:pt idx="2541">
                        <c:v>5019.1000000000004</c:v>
                      </c:pt>
                      <c:pt idx="2542">
                        <c:v>5031.7</c:v>
                      </c:pt>
                      <c:pt idx="2543">
                        <c:v>5026</c:v>
                      </c:pt>
                      <c:pt idx="2544">
                        <c:v>5033.8</c:v>
                      </c:pt>
                      <c:pt idx="2545">
                        <c:v>5024.3</c:v>
                      </c:pt>
                      <c:pt idx="2546">
                        <c:v>5019.8999999999996</c:v>
                      </c:pt>
                      <c:pt idx="2547">
                        <c:v>5026.8999999999996</c:v>
                      </c:pt>
                      <c:pt idx="2548">
                        <c:v>5032.8999999999996</c:v>
                      </c:pt>
                      <c:pt idx="2549">
                        <c:v>5023.5</c:v>
                      </c:pt>
                      <c:pt idx="2550">
                        <c:v>5026.8999999999996</c:v>
                      </c:pt>
                      <c:pt idx="2551">
                        <c:v>5021.1000000000004</c:v>
                      </c:pt>
                      <c:pt idx="2552">
                        <c:v>5024</c:v>
                      </c:pt>
                      <c:pt idx="2553">
                        <c:v>5028.7</c:v>
                      </c:pt>
                      <c:pt idx="2554">
                        <c:v>5027.8</c:v>
                      </c:pt>
                      <c:pt idx="2555">
                        <c:v>5020.1000000000004</c:v>
                      </c:pt>
                      <c:pt idx="2556">
                        <c:v>5036.3</c:v>
                      </c:pt>
                      <c:pt idx="2557">
                        <c:v>5028.8</c:v>
                      </c:pt>
                      <c:pt idx="2558">
                        <c:v>5028.1000000000004</c:v>
                      </c:pt>
                      <c:pt idx="2559">
                        <c:v>5022.7</c:v>
                      </c:pt>
                      <c:pt idx="2560">
                        <c:v>5028.1000000000004</c:v>
                      </c:pt>
                      <c:pt idx="2561">
                        <c:v>5032</c:v>
                      </c:pt>
                      <c:pt idx="2562">
                        <c:v>5027.3999999999996</c:v>
                      </c:pt>
                      <c:pt idx="2563">
                        <c:v>5033.5</c:v>
                      </c:pt>
                      <c:pt idx="2564">
                        <c:v>5030.6000000000004</c:v>
                      </c:pt>
                      <c:pt idx="2565">
                        <c:v>5029.1000000000004</c:v>
                      </c:pt>
                      <c:pt idx="2566">
                        <c:v>5034.3</c:v>
                      </c:pt>
                      <c:pt idx="2567">
                        <c:v>5034.5</c:v>
                      </c:pt>
                      <c:pt idx="2568">
                        <c:v>5030.3</c:v>
                      </c:pt>
                      <c:pt idx="2569">
                        <c:v>5023.3999999999996</c:v>
                      </c:pt>
                      <c:pt idx="2570">
                        <c:v>5026.6000000000004</c:v>
                      </c:pt>
                      <c:pt idx="2571">
                        <c:v>5028.8999999999996</c:v>
                      </c:pt>
                      <c:pt idx="2572">
                        <c:v>5038.2</c:v>
                      </c:pt>
                      <c:pt idx="2573">
                        <c:v>5039.3999999999996</c:v>
                      </c:pt>
                      <c:pt idx="2574">
                        <c:v>5037.3</c:v>
                      </c:pt>
                      <c:pt idx="2575">
                        <c:v>5036.6000000000004</c:v>
                      </c:pt>
                      <c:pt idx="2576">
                        <c:v>5034.3999999999996</c:v>
                      </c:pt>
                      <c:pt idx="2577">
                        <c:v>5039.8</c:v>
                      </c:pt>
                      <c:pt idx="2578">
                        <c:v>5032.2</c:v>
                      </c:pt>
                      <c:pt idx="2579">
                        <c:v>5033.3999999999996</c:v>
                      </c:pt>
                      <c:pt idx="2580">
                        <c:v>5031.7</c:v>
                      </c:pt>
                      <c:pt idx="2581">
                        <c:v>5033</c:v>
                      </c:pt>
                      <c:pt idx="2582">
                        <c:v>5039.7</c:v>
                      </c:pt>
                      <c:pt idx="2583">
                        <c:v>5035.8999999999996</c:v>
                      </c:pt>
                      <c:pt idx="2584">
                        <c:v>5039.3</c:v>
                      </c:pt>
                      <c:pt idx="2585">
                        <c:v>5033.7</c:v>
                      </c:pt>
                      <c:pt idx="2586">
                        <c:v>5033.5</c:v>
                      </c:pt>
                      <c:pt idx="2587">
                        <c:v>5039.1000000000004</c:v>
                      </c:pt>
                      <c:pt idx="2588">
                        <c:v>5032.3999999999996</c:v>
                      </c:pt>
                      <c:pt idx="2589">
                        <c:v>5040.6000000000004</c:v>
                      </c:pt>
                      <c:pt idx="2590">
                        <c:v>5032.8999999999996</c:v>
                      </c:pt>
                      <c:pt idx="2591">
                        <c:v>5028.8</c:v>
                      </c:pt>
                      <c:pt idx="2592">
                        <c:v>5035</c:v>
                      </c:pt>
                      <c:pt idx="2593">
                        <c:v>5031.3999999999996</c:v>
                      </c:pt>
                      <c:pt idx="2594">
                        <c:v>5033.8999999999996</c:v>
                      </c:pt>
                      <c:pt idx="2595">
                        <c:v>5035.6000000000004</c:v>
                      </c:pt>
                      <c:pt idx="2596">
                        <c:v>5033.8</c:v>
                      </c:pt>
                      <c:pt idx="2597">
                        <c:v>5029.7</c:v>
                      </c:pt>
                      <c:pt idx="2598">
                        <c:v>5030</c:v>
                      </c:pt>
                      <c:pt idx="2599">
                        <c:v>5034.1000000000004</c:v>
                      </c:pt>
                      <c:pt idx="2600">
                        <c:v>5038.8999999999996</c:v>
                      </c:pt>
                      <c:pt idx="2601">
                        <c:v>5025.5</c:v>
                      </c:pt>
                      <c:pt idx="2602">
                        <c:v>5042.8</c:v>
                      </c:pt>
                      <c:pt idx="2603">
                        <c:v>5042.8999999999996</c:v>
                      </c:pt>
                      <c:pt idx="2604">
                        <c:v>5036.6000000000004</c:v>
                      </c:pt>
                      <c:pt idx="2605">
                        <c:v>5034.3999999999996</c:v>
                      </c:pt>
                      <c:pt idx="2606">
                        <c:v>5044.1000000000004</c:v>
                      </c:pt>
                      <c:pt idx="2607">
                        <c:v>5041.6000000000004</c:v>
                      </c:pt>
                      <c:pt idx="2608">
                        <c:v>5036.2</c:v>
                      </c:pt>
                      <c:pt idx="2609">
                        <c:v>5038.5</c:v>
                      </c:pt>
                      <c:pt idx="2610">
                        <c:v>5027.2</c:v>
                      </c:pt>
                      <c:pt idx="2611">
                        <c:v>5040.1000000000004</c:v>
                      </c:pt>
                      <c:pt idx="2612">
                        <c:v>5036.3</c:v>
                      </c:pt>
                      <c:pt idx="2613">
                        <c:v>5042.1000000000004</c:v>
                      </c:pt>
                      <c:pt idx="2614">
                        <c:v>5043.8</c:v>
                      </c:pt>
                      <c:pt idx="2615">
                        <c:v>5038</c:v>
                      </c:pt>
                      <c:pt idx="2616">
                        <c:v>5045.1000000000004</c:v>
                      </c:pt>
                      <c:pt idx="2617">
                        <c:v>5047.7</c:v>
                      </c:pt>
                      <c:pt idx="2618">
                        <c:v>5040.1000000000004</c:v>
                      </c:pt>
                      <c:pt idx="2619">
                        <c:v>5032.8</c:v>
                      </c:pt>
                      <c:pt idx="2620">
                        <c:v>5045.2</c:v>
                      </c:pt>
                      <c:pt idx="2621">
                        <c:v>5045.6000000000004</c:v>
                      </c:pt>
                      <c:pt idx="2622">
                        <c:v>5043.1000000000004</c:v>
                      </c:pt>
                      <c:pt idx="2623">
                        <c:v>5045.8</c:v>
                      </c:pt>
                      <c:pt idx="2624">
                        <c:v>5048</c:v>
                      </c:pt>
                      <c:pt idx="2625">
                        <c:v>5048.2</c:v>
                      </c:pt>
                      <c:pt idx="2626">
                        <c:v>5053.7</c:v>
                      </c:pt>
                      <c:pt idx="2627">
                        <c:v>5042.2</c:v>
                      </c:pt>
                      <c:pt idx="2628">
                        <c:v>5047.1000000000004</c:v>
                      </c:pt>
                      <c:pt idx="2629">
                        <c:v>5049.3</c:v>
                      </c:pt>
                      <c:pt idx="2630">
                        <c:v>5041.8</c:v>
                      </c:pt>
                      <c:pt idx="2631">
                        <c:v>5042.5</c:v>
                      </c:pt>
                      <c:pt idx="2632">
                        <c:v>5048.3</c:v>
                      </c:pt>
                      <c:pt idx="2633">
                        <c:v>5046</c:v>
                      </c:pt>
                      <c:pt idx="2634">
                        <c:v>5050.2</c:v>
                      </c:pt>
                      <c:pt idx="2635">
                        <c:v>5041.8999999999996</c:v>
                      </c:pt>
                      <c:pt idx="2636">
                        <c:v>5053.6000000000004</c:v>
                      </c:pt>
                      <c:pt idx="2637">
                        <c:v>5049.5</c:v>
                      </c:pt>
                      <c:pt idx="2638">
                        <c:v>5039.8999999999996</c:v>
                      </c:pt>
                      <c:pt idx="2639">
                        <c:v>5051.1000000000004</c:v>
                      </c:pt>
                      <c:pt idx="2640">
                        <c:v>5047.5</c:v>
                      </c:pt>
                      <c:pt idx="2641">
                        <c:v>5046.8</c:v>
                      </c:pt>
                      <c:pt idx="2642">
                        <c:v>5055.1000000000004</c:v>
                      </c:pt>
                      <c:pt idx="2643">
                        <c:v>5048.1000000000004</c:v>
                      </c:pt>
                      <c:pt idx="2644">
                        <c:v>5047.7</c:v>
                      </c:pt>
                      <c:pt idx="2645">
                        <c:v>5050.6000000000004</c:v>
                      </c:pt>
                      <c:pt idx="2646">
                        <c:v>5052.5</c:v>
                      </c:pt>
                      <c:pt idx="2647">
                        <c:v>5044.3</c:v>
                      </c:pt>
                      <c:pt idx="2648">
                        <c:v>5050.8</c:v>
                      </c:pt>
                      <c:pt idx="2649">
                        <c:v>5050.3999999999996</c:v>
                      </c:pt>
                      <c:pt idx="2650">
                        <c:v>5041.1000000000004</c:v>
                      </c:pt>
                      <c:pt idx="2651">
                        <c:v>5045</c:v>
                      </c:pt>
                      <c:pt idx="2652">
                        <c:v>5058.8</c:v>
                      </c:pt>
                      <c:pt idx="2653">
                        <c:v>5050.3999999999996</c:v>
                      </c:pt>
                      <c:pt idx="2654">
                        <c:v>5054.2</c:v>
                      </c:pt>
                      <c:pt idx="2655">
                        <c:v>5052.2</c:v>
                      </c:pt>
                      <c:pt idx="2656">
                        <c:v>5054.3</c:v>
                      </c:pt>
                      <c:pt idx="2657">
                        <c:v>5049.6000000000004</c:v>
                      </c:pt>
                      <c:pt idx="2658">
                        <c:v>5043.5</c:v>
                      </c:pt>
                      <c:pt idx="2659">
                        <c:v>5051.1000000000004</c:v>
                      </c:pt>
                      <c:pt idx="2660">
                        <c:v>5053.3</c:v>
                      </c:pt>
                      <c:pt idx="2661">
                        <c:v>5047.5</c:v>
                      </c:pt>
                      <c:pt idx="2662">
                        <c:v>5054.7</c:v>
                      </c:pt>
                      <c:pt idx="2663">
                        <c:v>5057.7</c:v>
                      </c:pt>
                      <c:pt idx="2664">
                        <c:v>5053.2</c:v>
                      </c:pt>
                      <c:pt idx="2665">
                        <c:v>5052.3999999999996</c:v>
                      </c:pt>
                      <c:pt idx="2666">
                        <c:v>5057.5</c:v>
                      </c:pt>
                      <c:pt idx="2667">
                        <c:v>5053.6000000000004</c:v>
                      </c:pt>
                      <c:pt idx="2668">
                        <c:v>5054.8</c:v>
                      </c:pt>
                      <c:pt idx="2669">
                        <c:v>5042.3</c:v>
                      </c:pt>
                      <c:pt idx="2670">
                        <c:v>5045.2</c:v>
                      </c:pt>
                      <c:pt idx="2671">
                        <c:v>5045.8</c:v>
                      </c:pt>
                      <c:pt idx="2672">
                        <c:v>5060.1000000000004</c:v>
                      </c:pt>
                      <c:pt idx="2673">
                        <c:v>5059.7</c:v>
                      </c:pt>
                      <c:pt idx="2674">
                        <c:v>5051.6000000000004</c:v>
                      </c:pt>
                      <c:pt idx="2675">
                        <c:v>5051.6000000000004</c:v>
                      </c:pt>
                      <c:pt idx="2676">
                        <c:v>5055.8999999999996</c:v>
                      </c:pt>
                      <c:pt idx="2677">
                        <c:v>5043.6000000000004</c:v>
                      </c:pt>
                      <c:pt idx="2678">
                        <c:v>5057.3</c:v>
                      </c:pt>
                      <c:pt idx="2679">
                        <c:v>5046.3999999999996</c:v>
                      </c:pt>
                      <c:pt idx="2680">
                        <c:v>5048.8999999999996</c:v>
                      </c:pt>
                      <c:pt idx="2681">
                        <c:v>5053</c:v>
                      </c:pt>
                      <c:pt idx="2682">
                        <c:v>5052</c:v>
                      </c:pt>
                      <c:pt idx="2683">
                        <c:v>5054.6000000000004</c:v>
                      </c:pt>
                      <c:pt idx="2684">
                        <c:v>5056.5</c:v>
                      </c:pt>
                      <c:pt idx="2685">
                        <c:v>5058.7</c:v>
                      </c:pt>
                      <c:pt idx="2686">
                        <c:v>5059.2</c:v>
                      </c:pt>
                      <c:pt idx="2687">
                        <c:v>5061.3999999999996</c:v>
                      </c:pt>
                      <c:pt idx="2688">
                        <c:v>5053.5</c:v>
                      </c:pt>
                      <c:pt idx="2689">
                        <c:v>5058.3</c:v>
                      </c:pt>
                      <c:pt idx="2690">
                        <c:v>5049.3</c:v>
                      </c:pt>
                      <c:pt idx="2691">
                        <c:v>5052.1000000000004</c:v>
                      </c:pt>
                      <c:pt idx="2692">
                        <c:v>5059.3999999999996</c:v>
                      </c:pt>
                      <c:pt idx="2693">
                        <c:v>5062.8</c:v>
                      </c:pt>
                      <c:pt idx="2694">
                        <c:v>5063.3999999999996</c:v>
                      </c:pt>
                      <c:pt idx="2695">
                        <c:v>5062.8999999999996</c:v>
                      </c:pt>
                      <c:pt idx="2696">
                        <c:v>5059</c:v>
                      </c:pt>
                      <c:pt idx="2697">
                        <c:v>5054.5</c:v>
                      </c:pt>
                      <c:pt idx="2698">
                        <c:v>5063.1000000000004</c:v>
                      </c:pt>
                      <c:pt idx="2699">
                        <c:v>5056.8</c:v>
                      </c:pt>
                      <c:pt idx="2700">
                        <c:v>5061</c:v>
                      </c:pt>
                      <c:pt idx="2701">
                        <c:v>5057.1000000000004</c:v>
                      </c:pt>
                      <c:pt idx="2702">
                        <c:v>5053.1000000000004</c:v>
                      </c:pt>
                      <c:pt idx="2703">
                        <c:v>5061.5</c:v>
                      </c:pt>
                      <c:pt idx="2704">
                        <c:v>5056.7</c:v>
                      </c:pt>
                      <c:pt idx="2705">
                        <c:v>5052.5</c:v>
                      </c:pt>
                      <c:pt idx="2706">
                        <c:v>5057.3</c:v>
                      </c:pt>
                      <c:pt idx="2707">
                        <c:v>5057</c:v>
                      </c:pt>
                      <c:pt idx="2708">
                        <c:v>5048</c:v>
                      </c:pt>
                      <c:pt idx="2709">
                        <c:v>5041.6000000000004</c:v>
                      </c:pt>
                      <c:pt idx="2710">
                        <c:v>5046.6000000000004</c:v>
                      </c:pt>
                      <c:pt idx="2711">
                        <c:v>5043.3</c:v>
                      </c:pt>
                      <c:pt idx="2712">
                        <c:v>5056.1000000000004</c:v>
                      </c:pt>
                      <c:pt idx="2713">
                        <c:v>5049.7</c:v>
                      </c:pt>
                      <c:pt idx="2714">
                        <c:v>5043.7</c:v>
                      </c:pt>
                      <c:pt idx="2715">
                        <c:v>5055.6000000000004</c:v>
                      </c:pt>
                      <c:pt idx="2716">
                        <c:v>5054.8999999999996</c:v>
                      </c:pt>
                      <c:pt idx="2717">
                        <c:v>5043.3</c:v>
                      </c:pt>
                      <c:pt idx="2718">
                        <c:v>5038.6000000000004</c:v>
                      </c:pt>
                      <c:pt idx="2719">
                        <c:v>5041.1000000000004</c:v>
                      </c:pt>
                      <c:pt idx="2720">
                        <c:v>5047.6000000000004</c:v>
                      </c:pt>
                      <c:pt idx="2721">
                        <c:v>5042.3</c:v>
                      </c:pt>
                      <c:pt idx="2722">
                        <c:v>5044.3999999999996</c:v>
                      </c:pt>
                      <c:pt idx="2723">
                        <c:v>5042</c:v>
                      </c:pt>
                      <c:pt idx="2724">
                        <c:v>5042.8</c:v>
                      </c:pt>
                      <c:pt idx="2725">
                        <c:v>5035.6000000000004</c:v>
                      </c:pt>
                      <c:pt idx="2726">
                        <c:v>5034.2</c:v>
                      </c:pt>
                      <c:pt idx="2727">
                        <c:v>5042.3</c:v>
                      </c:pt>
                      <c:pt idx="2728">
                        <c:v>5048.3</c:v>
                      </c:pt>
                      <c:pt idx="2729">
                        <c:v>5026.7</c:v>
                      </c:pt>
                      <c:pt idx="2730">
                        <c:v>5033.2</c:v>
                      </c:pt>
                      <c:pt idx="2731">
                        <c:v>5033.8</c:v>
                      </c:pt>
                      <c:pt idx="2732">
                        <c:v>5045.6000000000004</c:v>
                      </c:pt>
                      <c:pt idx="2733">
                        <c:v>5036.7</c:v>
                      </c:pt>
                      <c:pt idx="2734">
                        <c:v>5065.8999999999996</c:v>
                      </c:pt>
                      <c:pt idx="2735">
                        <c:v>5052.5</c:v>
                      </c:pt>
                      <c:pt idx="2736">
                        <c:v>5059.8999999999996</c:v>
                      </c:pt>
                      <c:pt idx="2737">
                        <c:v>5056.8999999999996</c:v>
                      </c:pt>
                      <c:pt idx="2738">
                        <c:v>5026.8999999999996</c:v>
                      </c:pt>
                      <c:pt idx="2739">
                        <c:v>5054.7</c:v>
                      </c:pt>
                      <c:pt idx="2740">
                        <c:v>5055.3</c:v>
                      </c:pt>
                      <c:pt idx="2741">
                        <c:v>5051.1000000000004</c:v>
                      </c:pt>
                      <c:pt idx="2742">
                        <c:v>5030.3999999999996</c:v>
                      </c:pt>
                      <c:pt idx="2743">
                        <c:v>5055.5</c:v>
                      </c:pt>
                      <c:pt idx="2744">
                        <c:v>5059.7</c:v>
                      </c:pt>
                      <c:pt idx="2745">
                        <c:v>5046.8999999999996</c:v>
                      </c:pt>
                      <c:pt idx="2746">
                        <c:v>5052.7</c:v>
                      </c:pt>
                      <c:pt idx="2747">
                        <c:v>5038.8</c:v>
                      </c:pt>
                      <c:pt idx="2748">
                        <c:v>5055.8999999999996</c:v>
                      </c:pt>
                      <c:pt idx="2749">
                        <c:v>5046.8</c:v>
                      </c:pt>
                      <c:pt idx="2750">
                        <c:v>5034.1000000000004</c:v>
                      </c:pt>
                      <c:pt idx="2751">
                        <c:v>5037.2</c:v>
                      </c:pt>
                      <c:pt idx="2752">
                        <c:v>5060.7</c:v>
                      </c:pt>
                      <c:pt idx="2753">
                        <c:v>5043.3999999999996</c:v>
                      </c:pt>
                      <c:pt idx="2754">
                        <c:v>5059.8</c:v>
                      </c:pt>
                      <c:pt idx="2755">
                        <c:v>5052.8</c:v>
                      </c:pt>
                      <c:pt idx="2756">
                        <c:v>5045.5</c:v>
                      </c:pt>
                      <c:pt idx="2757">
                        <c:v>5048.2</c:v>
                      </c:pt>
                      <c:pt idx="2758">
                        <c:v>5034.8</c:v>
                      </c:pt>
                      <c:pt idx="2759">
                        <c:v>5040</c:v>
                      </c:pt>
                      <c:pt idx="2760">
                        <c:v>5046.8999999999996</c:v>
                      </c:pt>
                      <c:pt idx="2761">
                        <c:v>5037.5</c:v>
                      </c:pt>
                      <c:pt idx="2762">
                        <c:v>5034.3999999999996</c:v>
                      </c:pt>
                      <c:pt idx="2763">
                        <c:v>5030.7</c:v>
                      </c:pt>
                      <c:pt idx="2764">
                        <c:v>5031.6000000000004</c:v>
                      </c:pt>
                      <c:pt idx="2765">
                        <c:v>5060.3999999999996</c:v>
                      </c:pt>
                      <c:pt idx="2766">
                        <c:v>5041.8</c:v>
                      </c:pt>
                      <c:pt idx="2767">
                        <c:v>5062.1000000000004</c:v>
                      </c:pt>
                      <c:pt idx="2768">
                        <c:v>5059.7</c:v>
                      </c:pt>
                      <c:pt idx="2769">
                        <c:v>5062.5</c:v>
                      </c:pt>
                      <c:pt idx="2770">
                        <c:v>5073</c:v>
                      </c:pt>
                      <c:pt idx="2771">
                        <c:v>5048.3</c:v>
                      </c:pt>
                      <c:pt idx="2772">
                        <c:v>5046.2</c:v>
                      </c:pt>
                      <c:pt idx="2773">
                        <c:v>5048.1000000000004</c:v>
                      </c:pt>
                      <c:pt idx="2774">
                        <c:v>5050</c:v>
                      </c:pt>
                      <c:pt idx="2775">
                        <c:v>5048.3999999999996</c:v>
                      </c:pt>
                      <c:pt idx="2776">
                        <c:v>5050.5</c:v>
                      </c:pt>
                      <c:pt idx="2777">
                        <c:v>5045.7</c:v>
                      </c:pt>
                      <c:pt idx="2778">
                        <c:v>5039</c:v>
                      </c:pt>
                      <c:pt idx="2779">
                        <c:v>5056</c:v>
                      </c:pt>
                      <c:pt idx="2780">
                        <c:v>5031.8999999999996</c:v>
                      </c:pt>
                      <c:pt idx="2781">
                        <c:v>5045.5</c:v>
                      </c:pt>
                      <c:pt idx="2782">
                        <c:v>5044.3999999999996</c:v>
                      </c:pt>
                      <c:pt idx="2783">
                        <c:v>5040.3999999999996</c:v>
                      </c:pt>
                      <c:pt idx="2784">
                        <c:v>5052.8999999999996</c:v>
                      </c:pt>
                      <c:pt idx="2785">
                        <c:v>5046.7</c:v>
                      </c:pt>
                      <c:pt idx="2786">
                        <c:v>5034.6000000000004</c:v>
                      </c:pt>
                      <c:pt idx="2787">
                        <c:v>5060.8</c:v>
                      </c:pt>
                      <c:pt idx="2788">
                        <c:v>5057.6000000000004</c:v>
                      </c:pt>
                      <c:pt idx="2789">
                        <c:v>5043.8999999999996</c:v>
                      </c:pt>
                      <c:pt idx="2790">
                        <c:v>5049.3999999999996</c:v>
                      </c:pt>
                      <c:pt idx="2791">
                        <c:v>5052.2</c:v>
                      </c:pt>
                      <c:pt idx="2792">
                        <c:v>5040.5</c:v>
                      </c:pt>
                      <c:pt idx="2793">
                        <c:v>5040.8</c:v>
                      </c:pt>
                      <c:pt idx="2794">
                        <c:v>5025.6000000000004</c:v>
                      </c:pt>
                      <c:pt idx="2795">
                        <c:v>5065.2</c:v>
                      </c:pt>
                      <c:pt idx="2796">
                        <c:v>5065.2</c:v>
                      </c:pt>
                      <c:pt idx="2797">
                        <c:v>5036.2</c:v>
                      </c:pt>
                      <c:pt idx="2798">
                        <c:v>5068.2</c:v>
                      </c:pt>
                      <c:pt idx="2799">
                        <c:v>5049.5</c:v>
                      </c:pt>
                      <c:pt idx="2800">
                        <c:v>5040</c:v>
                      </c:pt>
                      <c:pt idx="2801">
                        <c:v>5048.1000000000004</c:v>
                      </c:pt>
                      <c:pt idx="2802">
                        <c:v>5034.5</c:v>
                      </c:pt>
                      <c:pt idx="2803">
                        <c:v>5054.2</c:v>
                      </c:pt>
                      <c:pt idx="2804">
                        <c:v>5039.1000000000004</c:v>
                      </c:pt>
                      <c:pt idx="2805">
                        <c:v>5057.5</c:v>
                      </c:pt>
                      <c:pt idx="2806">
                        <c:v>5049.5</c:v>
                      </c:pt>
                      <c:pt idx="2807">
                        <c:v>5064.3999999999996</c:v>
                      </c:pt>
                      <c:pt idx="2808">
                        <c:v>5053.3</c:v>
                      </c:pt>
                      <c:pt idx="2809">
                        <c:v>5048.8999999999996</c:v>
                      </c:pt>
                      <c:pt idx="2810">
                        <c:v>5044.1000000000004</c:v>
                      </c:pt>
                      <c:pt idx="2811">
                        <c:v>5038.8999999999996</c:v>
                      </c:pt>
                      <c:pt idx="2812">
                        <c:v>5039.7</c:v>
                      </c:pt>
                      <c:pt idx="2813">
                        <c:v>5052.8999999999996</c:v>
                      </c:pt>
                      <c:pt idx="2814">
                        <c:v>5049.6000000000004</c:v>
                      </c:pt>
                      <c:pt idx="2815">
                        <c:v>5046.3</c:v>
                      </c:pt>
                      <c:pt idx="2816">
                        <c:v>5045.8999999999996</c:v>
                      </c:pt>
                      <c:pt idx="2817">
                        <c:v>5053.1000000000004</c:v>
                      </c:pt>
                      <c:pt idx="2818">
                        <c:v>5052.3</c:v>
                      </c:pt>
                      <c:pt idx="2819">
                        <c:v>5058.5</c:v>
                      </c:pt>
                      <c:pt idx="2820">
                        <c:v>5052.5</c:v>
                      </c:pt>
                      <c:pt idx="2821">
                        <c:v>5049.8</c:v>
                      </c:pt>
                      <c:pt idx="2822">
                        <c:v>5057.8999999999996</c:v>
                      </c:pt>
                      <c:pt idx="2823">
                        <c:v>5044.7</c:v>
                      </c:pt>
                      <c:pt idx="2824">
                        <c:v>5055.3</c:v>
                      </c:pt>
                      <c:pt idx="2825">
                        <c:v>5054.3999999999996</c:v>
                      </c:pt>
                      <c:pt idx="2826">
                        <c:v>5059.3999999999996</c:v>
                      </c:pt>
                      <c:pt idx="2827">
                        <c:v>5075</c:v>
                      </c:pt>
                      <c:pt idx="2828">
                        <c:v>5058.3</c:v>
                      </c:pt>
                      <c:pt idx="2829">
                        <c:v>5048.8999999999996</c:v>
                      </c:pt>
                      <c:pt idx="2830">
                        <c:v>5053.7</c:v>
                      </c:pt>
                      <c:pt idx="2831">
                        <c:v>5074.3</c:v>
                      </c:pt>
                      <c:pt idx="2832">
                        <c:v>5040.6000000000004</c:v>
                      </c:pt>
                      <c:pt idx="2833">
                        <c:v>5067</c:v>
                      </c:pt>
                      <c:pt idx="2834">
                        <c:v>5046.8999999999996</c:v>
                      </c:pt>
                      <c:pt idx="2835">
                        <c:v>5050.3999999999996</c:v>
                      </c:pt>
                      <c:pt idx="2836">
                        <c:v>5060.3</c:v>
                      </c:pt>
                      <c:pt idx="2837">
                        <c:v>5072.1000000000004</c:v>
                      </c:pt>
                      <c:pt idx="2838">
                        <c:v>5076.3999999999996</c:v>
                      </c:pt>
                      <c:pt idx="2839">
                        <c:v>5035.8999999999996</c:v>
                      </c:pt>
                      <c:pt idx="2840">
                        <c:v>5069.7</c:v>
                      </c:pt>
                      <c:pt idx="2841">
                        <c:v>5056.3</c:v>
                      </c:pt>
                      <c:pt idx="2842">
                        <c:v>5047.6000000000004</c:v>
                      </c:pt>
                      <c:pt idx="2843">
                        <c:v>5068.8999999999996</c:v>
                      </c:pt>
                      <c:pt idx="2844">
                        <c:v>5066.2</c:v>
                      </c:pt>
                      <c:pt idx="2845">
                        <c:v>5058.3</c:v>
                      </c:pt>
                      <c:pt idx="2846">
                        <c:v>5046.3999999999996</c:v>
                      </c:pt>
                      <c:pt idx="2847">
                        <c:v>5025.1000000000004</c:v>
                      </c:pt>
                      <c:pt idx="2848">
                        <c:v>5050.8</c:v>
                      </c:pt>
                      <c:pt idx="2849">
                        <c:v>5032.3999999999996</c:v>
                      </c:pt>
                      <c:pt idx="2850">
                        <c:v>5042.8</c:v>
                      </c:pt>
                      <c:pt idx="2851">
                        <c:v>5034.6000000000004</c:v>
                      </c:pt>
                      <c:pt idx="2852">
                        <c:v>5068.3</c:v>
                      </c:pt>
                      <c:pt idx="2853">
                        <c:v>5034.2</c:v>
                      </c:pt>
                      <c:pt idx="2854">
                        <c:v>5037</c:v>
                      </c:pt>
                      <c:pt idx="2855">
                        <c:v>5039</c:v>
                      </c:pt>
                      <c:pt idx="2856">
                        <c:v>5061.7</c:v>
                      </c:pt>
                      <c:pt idx="2857">
                        <c:v>5048.5</c:v>
                      </c:pt>
                      <c:pt idx="2858">
                        <c:v>5051.2</c:v>
                      </c:pt>
                      <c:pt idx="2859">
                        <c:v>5047.3999999999996</c:v>
                      </c:pt>
                      <c:pt idx="2860">
                        <c:v>5042.8999999999996</c:v>
                      </c:pt>
                      <c:pt idx="2861">
                        <c:v>5049</c:v>
                      </c:pt>
                      <c:pt idx="2862">
                        <c:v>5040.7</c:v>
                      </c:pt>
                      <c:pt idx="2863">
                        <c:v>5049.3</c:v>
                      </c:pt>
                      <c:pt idx="2864">
                        <c:v>5045.5</c:v>
                      </c:pt>
                      <c:pt idx="2865">
                        <c:v>5045.3999999999996</c:v>
                      </c:pt>
                      <c:pt idx="2866">
                        <c:v>5058.1000000000004</c:v>
                      </c:pt>
                      <c:pt idx="2867">
                        <c:v>5034.8999999999996</c:v>
                      </c:pt>
                      <c:pt idx="2868">
                        <c:v>5026.7</c:v>
                      </c:pt>
                      <c:pt idx="2869">
                        <c:v>5046.7</c:v>
                      </c:pt>
                      <c:pt idx="2870">
                        <c:v>5030</c:v>
                      </c:pt>
                      <c:pt idx="2871">
                        <c:v>5032.8</c:v>
                      </c:pt>
                      <c:pt idx="2872">
                        <c:v>5054.3999999999996</c:v>
                      </c:pt>
                      <c:pt idx="2873">
                        <c:v>5038.8999999999996</c:v>
                      </c:pt>
                      <c:pt idx="2874">
                        <c:v>5038.1000000000004</c:v>
                      </c:pt>
                      <c:pt idx="2875">
                        <c:v>5033.8999999999996</c:v>
                      </c:pt>
                      <c:pt idx="2876">
                        <c:v>5042.6000000000004</c:v>
                      </c:pt>
                      <c:pt idx="2877">
                        <c:v>5030.3</c:v>
                      </c:pt>
                      <c:pt idx="2878">
                        <c:v>5029.1000000000004</c:v>
                      </c:pt>
                      <c:pt idx="2879">
                        <c:v>5050.8</c:v>
                      </c:pt>
                      <c:pt idx="2880">
                        <c:v>5038.1000000000004</c:v>
                      </c:pt>
                      <c:pt idx="2881">
                        <c:v>5017.5</c:v>
                      </c:pt>
                      <c:pt idx="2882">
                        <c:v>5037.3999999999996</c:v>
                      </c:pt>
                      <c:pt idx="2883">
                        <c:v>5032.3999999999996</c:v>
                      </c:pt>
                      <c:pt idx="2884">
                        <c:v>5016.3999999999996</c:v>
                      </c:pt>
                      <c:pt idx="2885">
                        <c:v>5020</c:v>
                      </c:pt>
                      <c:pt idx="2886">
                        <c:v>5012.5</c:v>
                      </c:pt>
                      <c:pt idx="2887">
                        <c:v>5034.3999999999996</c:v>
                      </c:pt>
                      <c:pt idx="2888">
                        <c:v>5036.3999999999996</c:v>
                      </c:pt>
                      <c:pt idx="2889">
                        <c:v>5030</c:v>
                      </c:pt>
                      <c:pt idx="2890">
                        <c:v>5018.2</c:v>
                      </c:pt>
                      <c:pt idx="2891">
                        <c:v>5026.8</c:v>
                      </c:pt>
                      <c:pt idx="2892">
                        <c:v>5033.8</c:v>
                      </c:pt>
                      <c:pt idx="2893">
                        <c:v>5034.7</c:v>
                      </c:pt>
                      <c:pt idx="2894">
                        <c:v>5034.8</c:v>
                      </c:pt>
                      <c:pt idx="2895">
                        <c:v>5039.8</c:v>
                      </c:pt>
                      <c:pt idx="2896">
                        <c:v>5051</c:v>
                      </c:pt>
                      <c:pt idx="2897">
                        <c:v>5025</c:v>
                      </c:pt>
                      <c:pt idx="2898">
                        <c:v>5044.1000000000004</c:v>
                      </c:pt>
                      <c:pt idx="2899">
                        <c:v>5042.7</c:v>
                      </c:pt>
                      <c:pt idx="2900">
                        <c:v>5042.8</c:v>
                      </c:pt>
                      <c:pt idx="2901">
                        <c:v>5056.5</c:v>
                      </c:pt>
                      <c:pt idx="2902">
                        <c:v>5038.8999999999996</c:v>
                      </c:pt>
                      <c:pt idx="2903">
                        <c:v>5061.1000000000004</c:v>
                      </c:pt>
                      <c:pt idx="2904">
                        <c:v>5041.2</c:v>
                      </c:pt>
                      <c:pt idx="2905">
                        <c:v>5046.6000000000004</c:v>
                      </c:pt>
                      <c:pt idx="2906">
                        <c:v>5045.8999999999996</c:v>
                      </c:pt>
                      <c:pt idx="2907">
                        <c:v>5051.3999999999996</c:v>
                      </c:pt>
                      <c:pt idx="2908">
                        <c:v>5040.8999999999996</c:v>
                      </c:pt>
                      <c:pt idx="2909">
                        <c:v>5035.3999999999996</c:v>
                      </c:pt>
                      <c:pt idx="2910">
                        <c:v>5039.6000000000004</c:v>
                      </c:pt>
                      <c:pt idx="2911">
                        <c:v>5039</c:v>
                      </c:pt>
                      <c:pt idx="2912">
                        <c:v>5053.6000000000004</c:v>
                      </c:pt>
                      <c:pt idx="2913">
                        <c:v>5036.3999999999996</c:v>
                      </c:pt>
                      <c:pt idx="2914">
                        <c:v>5071.3</c:v>
                      </c:pt>
                      <c:pt idx="2915">
                        <c:v>5031.3</c:v>
                      </c:pt>
                      <c:pt idx="2916">
                        <c:v>5031.1000000000004</c:v>
                      </c:pt>
                      <c:pt idx="2917">
                        <c:v>5051.1000000000004</c:v>
                      </c:pt>
                      <c:pt idx="2918">
                        <c:v>5026.8999999999996</c:v>
                      </c:pt>
                      <c:pt idx="2919">
                        <c:v>5022.3</c:v>
                      </c:pt>
                      <c:pt idx="2920">
                        <c:v>5045.3</c:v>
                      </c:pt>
                      <c:pt idx="2921">
                        <c:v>5055.7</c:v>
                      </c:pt>
                      <c:pt idx="2922">
                        <c:v>5048.3</c:v>
                      </c:pt>
                      <c:pt idx="2923">
                        <c:v>5039.5</c:v>
                      </c:pt>
                      <c:pt idx="2924">
                        <c:v>5062.1000000000004</c:v>
                      </c:pt>
                      <c:pt idx="2925">
                        <c:v>5046.6000000000004</c:v>
                      </c:pt>
                      <c:pt idx="2926">
                        <c:v>5043.3</c:v>
                      </c:pt>
                      <c:pt idx="2927">
                        <c:v>5025.5</c:v>
                      </c:pt>
                      <c:pt idx="2928">
                        <c:v>5027.7</c:v>
                      </c:pt>
                      <c:pt idx="2929">
                        <c:v>5045.8</c:v>
                      </c:pt>
                      <c:pt idx="2930">
                        <c:v>5055.3999999999996</c:v>
                      </c:pt>
                      <c:pt idx="2931">
                        <c:v>5037.7</c:v>
                      </c:pt>
                      <c:pt idx="2932">
                        <c:v>5035</c:v>
                      </c:pt>
                      <c:pt idx="2933">
                        <c:v>5045.5</c:v>
                      </c:pt>
                      <c:pt idx="2934">
                        <c:v>5036.8</c:v>
                      </c:pt>
                      <c:pt idx="2935">
                        <c:v>5039.3</c:v>
                      </c:pt>
                      <c:pt idx="2936">
                        <c:v>5023.1000000000004</c:v>
                      </c:pt>
                      <c:pt idx="2937">
                        <c:v>5041.3999999999996</c:v>
                      </c:pt>
                      <c:pt idx="2938">
                        <c:v>5051.8</c:v>
                      </c:pt>
                      <c:pt idx="2939">
                        <c:v>5051.3999999999996</c:v>
                      </c:pt>
                      <c:pt idx="2940">
                        <c:v>5039.6000000000004</c:v>
                      </c:pt>
                      <c:pt idx="2941">
                        <c:v>5040.8999999999996</c:v>
                      </c:pt>
                      <c:pt idx="2942">
                        <c:v>5042.6000000000004</c:v>
                      </c:pt>
                      <c:pt idx="2943">
                        <c:v>5040.8</c:v>
                      </c:pt>
                      <c:pt idx="2944">
                        <c:v>5040.1000000000004</c:v>
                      </c:pt>
                      <c:pt idx="2945">
                        <c:v>5047.3</c:v>
                      </c:pt>
                      <c:pt idx="2946">
                        <c:v>5038.1000000000004</c:v>
                      </c:pt>
                      <c:pt idx="2947">
                        <c:v>5060.8</c:v>
                      </c:pt>
                      <c:pt idx="2948">
                        <c:v>5037.6000000000004</c:v>
                      </c:pt>
                      <c:pt idx="2949">
                        <c:v>5055.1000000000004</c:v>
                      </c:pt>
                      <c:pt idx="2950">
                        <c:v>5064.6000000000004</c:v>
                      </c:pt>
                      <c:pt idx="2951">
                        <c:v>5054.8999999999996</c:v>
                      </c:pt>
                      <c:pt idx="2952">
                        <c:v>5043.5</c:v>
                      </c:pt>
                      <c:pt idx="2953">
                        <c:v>5040.3</c:v>
                      </c:pt>
                      <c:pt idx="2954">
                        <c:v>5040.8999999999996</c:v>
                      </c:pt>
                      <c:pt idx="2955">
                        <c:v>5049.8</c:v>
                      </c:pt>
                      <c:pt idx="2956">
                        <c:v>5040.6000000000004</c:v>
                      </c:pt>
                      <c:pt idx="2957">
                        <c:v>5053.1000000000004</c:v>
                      </c:pt>
                      <c:pt idx="2958">
                        <c:v>5042.2</c:v>
                      </c:pt>
                      <c:pt idx="2959">
                        <c:v>5036.6000000000004</c:v>
                      </c:pt>
                      <c:pt idx="2960">
                        <c:v>5047.8</c:v>
                      </c:pt>
                      <c:pt idx="2961">
                        <c:v>5059.2</c:v>
                      </c:pt>
                      <c:pt idx="2962">
                        <c:v>5038</c:v>
                      </c:pt>
                      <c:pt idx="2963">
                        <c:v>5052.1000000000004</c:v>
                      </c:pt>
                      <c:pt idx="2964">
                        <c:v>5048.5</c:v>
                      </c:pt>
                      <c:pt idx="2965">
                        <c:v>5048.6000000000004</c:v>
                      </c:pt>
                      <c:pt idx="2966">
                        <c:v>5053.8999999999996</c:v>
                      </c:pt>
                      <c:pt idx="2967">
                        <c:v>5056.5</c:v>
                      </c:pt>
                      <c:pt idx="2968">
                        <c:v>5050.6000000000004</c:v>
                      </c:pt>
                      <c:pt idx="2969">
                        <c:v>5055.2</c:v>
                      </c:pt>
                      <c:pt idx="2970">
                        <c:v>5053.3999999999996</c:v>
                      </c:pt>
                      <c:pt idx="2971">
                        <c:v>5039.8</c:v>
                      </c:pt>
                      <c:pt idx="2972">
                        <c:v>5052.3</c:v>
                      </c:pt>
                      <c:pt idx="2973">
                        <c:v>5043.3999999999996</c:v>
                      </c:pt>
                      <c:pt idx="2974">
                        <c:v>5042.1000000000004</c:v>
                      </c:pt>
                      <c:pt idx="2975">
                        <c:v>5057.3</c:v>
                      </c:pt>
                      <c:pt idx="2976">
                        <c:v>5044.7</c:v>
                      </c:pt>
                      <c:pt idx="2977">
                        <c:v>5066.8999999999996</c:v>
                      </c:pt>
                      <c:pt idx="2978">
                        <c:v>5049.1000000000004</c:v>
                      </c:pt>
                      <c:pt idx="2979">
                        <c:v>5042.2</c:v>
                      </c:pt>
                      <c:pt idx="2980">
                        <c:v>5052.3</c:v>
                      </c:pt>
                      <c:pt idx="2981">
                        <c:v>5044.6000000000004</c:v>
                      </c:pt>
                      <c:pt idx="2982">
                        <c:v>5046.3</c:v>
                      </c:pt>
                      <c:pt idx="2983">
                        <c:v>5058.3999999999996</c:v>
                      </c:pt>
                      <c:pt idx="2984">
                        <c:v>5036.3</c:v>
                      </c:pt>
                      <c:pt idx="2985">
                        <c:v>5049.7</c:v>
                      </c:pt>
                      <c:pt idx="2986">
                        <c:v>5048.3</c:v>
                      </c:pt>
                      <c:pt idx="2987">
                        <c:v>5060.3999999999996</c:v>
                      </c:pt>
                      <c:pt idx="2988">
                        <c:v>5053.7</c:v>
                      </c:pt>
                      <c:pt idx="2989">
                        <c:v>5069.1000000000004</c:v>
                      </c:pt>
                      <c:pt idx="2990">
                        <c:v>5068.5</c:v>
                      </c:pt>
                      <c:pt idx="2991">
                        <c:v>5061</c:v>
                      </c:pt>
                      <c:pt idx="2992">
                        <c:v>5068.5</c:v>
                      </c:pt>
                      <c:pt idx="2993">
                        <c:v>5062.5</c:v>
                      </c:pt>
                      <c:pt idx="2994">
                        <c:v>5054.8</c:v>
                      </c:pt>
                      <c:pt idx="2995">
                        <c:v>5056.3</c:v>
                      </c:pt>
                      <c:pt idx="2996">
                        <c:v>5079.7</c:v>
                      </c:pt>
                      <c:pt idx="2997">
                        <c:v>5065.5</c:v>
                      </c:pt>
                      <c:pt idx="2998">
                        <c:v>5081.7</c:v>
                      </c:pt>
                      <c:pt idx="2999">
                        <c:v>5051.8999999999996</c:v>
                      </c:pt>
                      <c:pt idx="3000">
                        <c:v>5058.8999999999996</c:v>
                      </c:pt>
                      <c:pt idx="3001">
                        <c:v>5048.8999999999996</c:v>
                      </c:pt>
                      <c:pt idx="3002">
                        <c:v>5052.5</c:v>
                      </c:pt>
                      <c:pt idx="3003">
                        <c:v>5058.8999999999996</c:v>
                      </c:pt>
                      <c:pt idx="3004">
                        <c:v>5078.7</c:v>
                      </c:pt>
                      <c:pt idx="3005">
                        <c:v>5043.3</c:v>
                      </c:pt>
                      <c:pt idx="3006">
                        <c:v>5062.1000000000004</c:v>
                      </c:pt>
                      <c:pt idx="3007">
                        <c:v>5069.8</c:v>
                      </c:pt>
                      <c:pt idx="3008">
                        <c:v>5052.8</c:v>
                      </c:pt>
                      <c:pt idx="3009">
                        <c:v>5065.2</c:v>
                      </c:pt>
                      <c:pt idx="3010">
                        <c:v>5049.3999999999996</c:v>
                      </c:pt>
                      <c:pt idx="3011">
                        <c:v>5046.8999999999996</c:v>
                      </c:pt>
                      <c:pt idx="3012">
                        <c:v>5040.3</c:v>
                      </c:pt>
                      <c:pt idx="3013">
                        <c:v>5038.3</c:v>
                      </c:pt>
                      <c:pt idx="3014">
                        <c:v>5070.3</c:v>
                      </c:pt>
                      <c:pt idx="3015">
                        <c:v>5047.7</c:v>
                      </c:pt>
                      <c:pt idx="3016">
                        <c:v>5052.8999999999996</c:v>
                      </c:pt>
                      <c:pt idx="3017">
                        <c:v>5039.7</c:v>
                      </c:pt>
                      <c:pt idx="3018">
                        <c:v>5057.8</c:v>
                      </c:pt>
                      <c:pt idx="3019">
                        <c:v>5052.5</c:v>
                      </c:pt>
                      <c:pt idx="3020">
                        <c:v>5036.1000000000004</c:v>
                      </c:pt>
                      <c:pt idx="3021">
                        <c:v>5027.2</c:v>
                      </c:pt>
                      <c:pt idx="3022">
                        <c:v>5070.7</c:v>
                      </c:pt>
                      <c:pt idx="3023">
                        <c:v>5061.1000000000004</c:v>
                      </c:pt>
                      <c:pt idx="3024">
                        <c:v>5041.3999999999996</c:v>
                      </c:pt>
                      <c:pt idx="3025">
                        <c:v>5036.3</c:v>
                      </c:pt>
                      <c:pt idx="3026">
                        <c:v>5025.3</c:v>
                      </c:pt>
                      <c:pt idx="3027">
                        <c:v>5032.6000000000004</c:v>
                      </c:pt>
                      <c:pt idx="3028">
                        <c:v>5041.8</c:v>
                      </c:pt>
                      <c:pt idx="3029">
                        <c:v>5047.8999999999996</c:v>
                      </c:pt>
                      <c:pt idx="3030">
                        <c:v>5039.8999999999996</c:v>
                      </c:pt>
                      <c:pt idx="3031">
                        <c:v>5026.8999999999996</c:v>
                      </c:pt>
                      <c:pt idx="3032">
                        <c:v>5037.5</c:v>
                      </c:pt>
                      <c:pt idx="3033">
                        <c:v>5038.8</c:v>
                      </c:pt>
                      <c:pt idx="3034">
                        <c:v>5044.6000000000004</c:v>
                      </c:pt>
                      <c:pt idx="3035">
                        <c:v>5020.7</c:v>
                      </c:pt>
                      <c:pt idx="3036">
                        <c:v>5026</c:v>
                      </c:pt>
                      <c:pt idx="3037">
                        <c:v>5045.1000000000004</c:v>
                      </c:pt>
                      <c:pt idx="3038">
                        <c:v>5049.8999999999996</c:v>
                      </c:pt>
                      <c:pt idx="3039">
                        <c:v>5027.2</c:v>
                      </c:pt>
                      <c:pt idx="3040">
                        <c:v>5043.8999999999996</c:v>
                      </c:pt>
                      <c:pt idx="3041">
                        <c:v>5027.8</c:v>
                      </c:pt>
                      <c:pt idx="3042">
                        <c:v>5035.5</c:v>
                      </c:pt>
                      <c:pt idx="3043">
                        <c:v>5045.1000000000004</c:v>
                      </c:pt>
                      <c:pt idx="3044">
                        <c:v>5049.5</c:v>
                      </c:pt>
                      <c:pt idx="3045">
                        <c:v>5045.6000000000004</c:v>
                      </c:pt>
                      <c:pt idx="3046">
                        <c:v>5050.1000000000004</c:v>
                      </c:pt>
                      <c:pt idx="3047">
                        <c:v>5054.3999999999996</c:v>
                      </c:pt>
                      <c:pt idx="3048">
                        <c:v>5028.2</c:v>
                      </c:pt>
                      <c:pt idx="3049">
                        <c:v>5033.7</c:v>
                      </c:pt>
                      <c:pt idx="3050">
                        <c:v>5033.5</c:v>
                      </c:pt>
                      <c:pt idx="3051">
                        <c:v>5017.3</c:v>
                      </c:pt>
                      <c:pt idx="3052">
                        <c:v>5049.6000000000004</c:v>
                      </c:pt>
                      <c:pt idx="3053">
                        <c:v>5034.5</c:v>
                      </c:pt>
                      <c:pt idx="3054">
                        <c:v>5051.7</c:v>
                      </c:pt>
                      <c:pt idx="3055">
                        <c:v>5038</c:v>
                      </c:pt>
                      <c:pt idx="3056">
                        <c:v>5052.3999999999996</c:v>
                      </c:pt>
                      <c:pt idx="3057">
                        <c:v>5059.1000000000004</c:v>
                      </c:pt>
                      <c:pt idx="3058">
                        <c:v>5022.7</c:v>
                      </c:pt>
                      <c:pt idx="3059">
                        <c:v>5029.3</c:v>
                      </c:pt>
                      <c:pt idx="3060">
                        <c:v>5034.2</c:v>
                      </c:pt>
                      <c:pt idx="3061">
                        <c:v>5036.3</c:v>
                      </c:pt>
                      <c:pt idx="3062">
                        <c:v>5047.1000000000004</c:v>
                      </c:pt>
                      <c:pt idx="3063">
                        <c:v>5032.8</c:v>
                      </c:pt>
                      <c:pt idx="3064">
                        <c:v>5048</c:v>
                      </c:pt>
                      <c:pt idx="3065">
                        <c:v>5049.8999999999996</c:v>
                      </c:pt>
                      <c:pt idx="3066">
                        <c:v>5040.7</c:v>
                      </c:pt>
                      <c:pt idx="3067">
                        <c:v>5045.8999999999996</c:v>
                      </c:pt>
                      <c:pt idx="3068">
                        <c:v>5047.3999999999996</c:v>
                      </c:pt>
                      <c:pt idx="3069">
                        <c:v>5047</c:v>
                      </c:pt>
                      <c:pt idx="3070">
                        <c:v>5026.2</c:v>
                      </c:pt>
                      <c:pt idx="3071">
                        <c:v>5045.3999999999996</c:v>
                      </c:pt>
                      <c:pt idx="3072">
                        <c:v>5027.5</c:v>
                      </c:pt>
                      <c:pt idx="3073">
                        <c:v>5063.5</c:v>
                      </c:pt>
                      <c:pt idx="3074">
                        <c:v>5043.8</c:v>
                      </c:pt>
                      <c:pt idx="3075">
                        <c:v>5054.3</c:v>
                      </c:pt>
                      <c:pt idx="3076">
                        <c:v>5060.6000000000004</c:v>
                      </c:pt>
                      <c:pt idx="3077">
                        <c:v>5035.8</c:v>
                      </c:pt>
                      <c:pt idx="3078">
                        <c:v>5048.3</c:v>
                      </c:pt>
                      <c:pt idx="3079">
                        <c:v>5030.6000000000004</c:v>
                      </c:pt>
                      <c:pt idx="3080">
                        <c:v>5034</c:v>
                      </c:pt>
                      <c:pt idx="3081">
                        <c:v>5061.1000000000004</c:v>
                      </c:pt>
                      <c:pt idx="3082">
                        <c:v>5048.8999999999996</c:v>
                      </c:pt>
                      <c:pt idx="3083">
                        <c:v>5055.1000000000004</c:v>
                      </c:pt>
                      <c:pt idx="3084">
                        <c:v>5049.5</c:v>
                      </c:pt>
                      <c:pt idx="3085">
                        <c:v>5071.5</c:v>
                      </c:pt>
                      <c:pt idx="3086">
                        <c:v>5065.5</c:v>
                      </c:pt>
                      <c:pt idx="3087">
                        <c:v>5055.2</c:v>
                      </c:pt>
                      <c:pt idx="3088">
                        <c:v>5064.3999999999996</c:v>
                      </c:pt>
                      <c:pt idx="3089">
                        <c:v>5053.1000000000004</c:v>
                      </c:pt>
                      <c:pt idx="3090">
                        <c:v>5052.8999999999996</c:v>
                      </c:pt>
                      <c:pt idx="3091">
                        <c:v>5059.3</c:v>
                      </c:pt>
                      <c:pt idx="3092">
                        <c:v>5067.8</c:v>
                      </c:pt>
                      <c:pt idx="3093">
                        <c:v>5056.2</c:v>
                      </c:pt>
                      <c:pt idx="3094">
                        <c:v>5061.3</c:v>
                      </c:pt>
                      <c:pt idx="3095">
                        <c:v>5055.3999999999996</c:v>
                      </c:pt>
                      <c:pt idx="3096">
                        <c:v>5063.7</c:v>
                      </c:pt>
                      <c:pt idx="3097">
                        <c:v>5056.5</c:v>
                      </c:pt>
                      <c:pt idx="3098">
                        <c:v>5065.7</c:v>
                      </c:pt>
                      <c:pt idx="3099">
                        <c:v>5079.8999999999996</c:v>
                      </c:pt>
                      <c:pt idx="3100">
                        <c:v>5077.3</c:v>
                      </c:pt>
                      <c:pt idx="3101">
                        <c:v>5066</c:v>
                      </c:pt>
                      <c:pt idx="3102">
                        <c:v>5046.6000000000004</c:v>
                      </c:pt>
                      <c:pt idx="3103">
                        <c:v>5083.6000000000004</c:v>
                      </c:pt>
                      <c:pt idx="3104">
                        <c:v>5077.7</c:v>
                      </c:pt>
                      <c:pt idx="3105">
                        <c:v>5068</c:v>
                      </c:pt>
                      <c:pt idx="3106">
                        <c:v>5056.2</c:v>
                      </c:pt>
                      <c:pt idx="3107">
                        <c:v>5057.6000000000004</c:v>
                      </c:pt>
                      <c:pt idx="3108">
                        <c:v>5054.8999999999996</c:v>
                      </c:pt>
                      <c:pt idx="3109">
                        <c:v>5063.6000000000004</c:v>
                      </c:pt>
                      <c:pt idx="3110">
                        <c:v>5039.1000000000004</c:v>
                      </c:pt>
                      <c:pt idx="3111">
                        <c:v>5050.2</c:v>
                      </c:pt>
                      <c:pt idx="3112">
                        <c:v>5050.8</c:v>
                      </c:pt>
                      <c:pt idx="3113">
                        <c:v>5060.3999999999996</c:v>
                      </c:pt>
                      <c:pt idx="3114">
                        <c:v>5058.8</c:v>
                      </c:pt>
                      <c:pt idx="3115">
                        <c:v>5078.8</c:v>
                      </c:pt>
                      <c:pt idx="3116">
                        <c:v>5080.3</c:v>
                      </c:pt>
                      <c:pt idx="3117">
                        <c:v>5077.7</c:v>
                      </c:pt>
                      <c:pt idx="3118">
                        <c:v>5078.8999999999996</c:v>
                      </c:pt>
                      <c:pt idx="3119">
                        <c:v>5084.8999999999996</c:v>
                      </c:pt>
                      <c:pt idx="3120">
                        <c:v>5069.3999999999996</c:v>
                      </c:pt>
                      <c:pt idx="3121">
                        <c:v>5073.6000000000004</c:v>
                      </c:pt>
                      <c:pt idx="3122">
                        <c:v>5068</c:v>
                      </c:pt>
                      <c:pt idx="3123">
                        <c:v>5059.2</c:v>
                      </c:pt>
                      <c:pt idx="3124">
                        <c:v>5084.3</c:v>
                      </c:pt>
                      <c:pt idx="3125">
                        <c:v>5088.3</c:v>
                      </c:pt>
                      <c:pt idx="3126">
                        <c:v>5074.7</c:v>
                      </c:pt>
                      <c:pt idx="3127">
                        <c:v>5067</c:v>
                      </c:pt>
                      <c:pt idx="3128">
                        <c:v>5069.8999999999996</c:v>
                      </c:pt>
                      <c:pt idx="3129">
                        <c:v>5072.8</c:v>
                      </c:pt>
                      <c:pt idx="3130">
                        <c:v>5070.3999999999996</c:v>
                      </c:pt>
                      <c:pt idx="3131">
                        <c:v>5079.3</c:v>
                      </c:pt>
                      <c:pt idx="3132">
                        <c:v>5064.3999999999996</c:v>
                      </c:pt>
                      <c:pt idx="3133">
                        <c:v>5071.6000000000004</c:v>
                      </c:pt>
                      <c:pt idx="3134">
                        <c:v>5071.1000000000004</c:v>
                      </c:pt>
                      <c:pt idx="3135">
                        <c:v>5086.3</c:v>
                      </c:pt>
                      <c:pt idx="3136">
                        <c:v>5067</c:v>
                      </c:pt>
                      <c:pt idx="3137">
                        <c:v>5068</c:v>
                      </c:pt>
                      <c:pt idx="3138">
                        <c:v>5075.3999999999996</c:v>
                      </c:pt>
                      <c:pt idx="3139">
                        <c:v>5076.3</c:v>
                      </c:pt>
                      <c:pt idx="3140">
                        <c:v>5076.7</c:v>
                      </c:pt>
                      <c:pt idx="3141">
                        <c:v>5071.3</c:v>
                      </c:pt>
                      <c:pt idx="3142">
                        <c:v>5067.5</c:v>
                      </c:pt>
                      <c:pt idx="3143">
                        <c:v>5079.7</c:v>
                      </c:pt>
                      <c:pt idx="3144">
                        <c:v>5069.5</c:v>
                      </c:pt>
                      <c:pt idx="3145">
                        <c:v>5092</c:v>
                      </c:pt>
                      <c:pt idx="3146">
                        <c:v>5068.8999999999996</c:v>
                      </c:pt>
                      <c:pt idx="3147">
                        <c:v>5058.3999999999996</c:v>
                      </c:pt>
                      <c:pt idx="3148">
                        <c:v>5087.6000000000004</c:v>
                      </c:pt>
                      <c:pt idx="3149">
                        <c:v>5048.3</c:v>
                      </c:pt>
                      <c:pt idx="3150">
                        <c:v>5083</c:v>
                      </c:pt>
                      <c:pt idx="3151">
                        <c:v>5078.7</c:v>
                      </c:pt>
                      <c:pt idx="3152">
                        <c:v>5058.6000000000004</c:v>
                      </c:pt>
                      <c:pt idx="3153">
                        <c:v>5056.7</c:v>
                      </c:pt>
                      <c:pt idx="3154">
                        <c:v>5078.3</c:v>
                      </c:pt>
                      <c:pt idx="3155">
                        <c:v>5090.6000000000004</c:v>
                      </c:pt>
                      <c:pt idx="3156">
                        <c:v>5099.2</c:v>
                      </c:pt>
                      <c:pt idx="3157">
                        <c:v>5091.6000000000004</c:v>
                      </c:pt>
                      <c:pt idx="3158">
                        <c:v>5090.1000000000004</c:v>
                      </c:pt>
                      <c:pt idx="3159">
                        <c:v>5062.7</c:v>
                      </c:pt>
                      <c:pt idx="3160">
                        <c:v>5073</c:v>
                      </c:pt>
                      <c:pt idx="3161">
                        <c:v>5051.8999999999996</c:v>
                      </c:pt>
                      <c:pt idx="3162">
                        <c:v>5044.5</c:v>
                      </c:pt>
                      <c:pt idx="3163">
                        <c:v>5079.2</c:v>
                      </c:pt>
                      <c:pt idx="3164">
                        <c:v>5051.8999999999996</c:v>
                      </c:pt>
                      <c:pt idx="3165">
                        <c:v>5064.6000000000004</c:v>
                      </c:pt>
                      <c:pt idx="3166">
                        <c:v>5077.8</c:v>
                      </c:pt>
                      <c:pt idx="3167">
                        <c:v>5046.2</c:v>
                      </c:pt>
                      <c:pt idx="3168">
                        <c:v>5077.1000000000004</c:v>
                      </c:pt>
                      <c:pt idx="3169">
                        <c:v>5067.1000000000004</c:v>
                      </c:pt>
                      <c:pt idx="3170">
                        <c:v>5054.8999999999996</c:v>
                      </c:pt>
                      <c:pt idx="3171">
                        <c:v>5051.8</c:v>
                      </c:pt>
                      <c:pt idx="3172">
                        <c:v>5071.3</c:v>
                      </c:pt>
                      <c:pt idx="3173">
                        <c:v>5063.7</c:v>
                      </c:pt>
                      <c:pt idx="3174">
                        <c:v>5048.6000000000004</c:v>
                      </c:pt>
                      <c:pt idx="3175">
                        <c:v>5064.3</c:v>
                      </c:pt>
                      <c:pt idx="3176">
                        <c:v>5071.8999999999996</c:v>
                      </c:pt>
                      <c:pt idx="3177">
                        <c:v>5046.8999999999996</c:v>
                      </c:pt>
                      <c:pt idx="3178">
                        <c:v>5053.7</c:v>
                      </c:pt>
                      <c:pt idx="3179">
                        <c:v>5033.6000000000004</c:v>
                      </c:pt>
                      <c:pt idx="3180">
                        <c:v>5033.6000000000004</c:v>
                      </c:pt>
                      <c:pt idx="3181">
                        <c:v>5034</c:v>
                      </c:pt>
                      <c:pt idx="3182">
                        <c:v>5042</c:v>
                      </c:pt>
                      <c:pt idx="3183">
                        <c:v>5045.8999999999996</c:v>
                      </c:pt>
                      <c:pt idx="3184">
                        <c:v>5044.2</c:v>
                      </c:pt>
                      <c:pt idx="3185">
                        <c:v>5022.7</c:v>
                      </c:pt>
                      <c:pt idx="3186">
                        <c:v>5038.8</c:v>
                      </c:pt>
                      <c:pt idx="3187">
                        <c:v>5035.8999999999996</c:v>
                      </c:pt>
                      <c:pt idx="3188">
                        <c:v>5019</c:v>
                      </c:pt>
                      <c:pt idx="3189">
                        <c:v>5018.7</c:v>
                      </c:pt>
                      <c:pt idx="3190">
                        <c:v>5008.1000000000004</c:v>
                      </c:pt>
                      <c:pt idx="3191">
                        <c:v>5014.8999999999996</c:v>
                      </c:pt>
                      <c:pt idx="3192">
                        <c:v>4992.1000000000004</c:v>
                      </c:pt>
                      <c:pt idx="3193">
                        <c:v>5009.2</c:v>
                      </c:pt>
                      <c:pt idx="3194">
                        <c:v>5003.3</c:v>
                      </c:pt>
                      <c:pt idx="3195">
                        <c:v>5011.1000000000004</c:v>
                      </c:pt>
                      <c:pt idx="3196">
                        <c:v>5001.6000000000004</c:v>
                      </c:pt>
                      <c:pt idx="3197">
                        <c:v>4996.1000000000004</c:v>
                      </c:pt>
                      <c:pt idx="3198">
                        <c:v>4995.3999999999996</c:v>
                      </c:pt>
                      <c:pt idx="3199">
                        <c:v>4987.6000000000004</c:v>
                      </c:pt>
                      <c:pt idx="3200">
                        <c:v>4984.2</c:v>
                      </c:pt>
                      <c:pt idx="3201">
                        <c:v>4981.6000000000004</c:v>
                      </c:pt>
                      <c:pt idx="3202">
                        <c:v>4965.2</c:v>
                      </c:pt>
                      <c:pt idx="3203">
                        <c:v>4970.3999999999996</c:v>
                      </c:pt>
                      <c:pt idx="3204">
                        <c:v>4993.3999999999996</c:v>
                      </c:pt>
                      <c:pt idx="3205">
                        <c:v>4984.1000000000004</c:v>
                      </c:pt>
                      <c:pt idx="3206">
                        <c:v>4966.3999999999996</c:v>
                      </c:pt>
                      <c:pt idx="3207">
                        <c:v>4960.3</c:v>
                      </c:pt>
                      <c:pt idx="3208">
                        <c:v>4945.2</c:v>
                      </c:pt>
                      <c:pt idx="3209">
                        <c:v>4944.3999999999996</c:v>
                      </c:pt>
                      <c:pt idx="3210">
                        <c:v>4935.3999999999996</c:v>
                      </c:pt>
                      <c:pt idx="3211">
                        <c:v>4939.8999999999996</c:v>
                      </c:pt>
                      <c:pt idx="3212">
                        <c:v>4931.2</c:v>
                      </c:pt>
                      <c:pt idx="3213">
                        <c:v>4931.3999999999996</c:v>
                      </c:pt>
                      <c:pt idx="3214">
                        <c:v>4930.2</c:v>
                      </c:pt>
                      <c:pt idx="3215">
                        <c:v>4919.8</c:v>
                      </c:pt>
                      <c:pt idx="3216">
                        <c:v>4918.1000000000004</c:v>
                      </c:pt>
                      <c:pt idx="3217">
                        <c:v>4903.3999999999996</c:v>
                      </c:pt>
                      <c:pt idx="3218">
                        <c:v>4913.6000000000004</c:v>
                      </c:pt>
                      <c:pt idx="3219">
                        <c:v>4914.7</c:v>
                      </c:pt>
                      <c:pt idx="3220">
                        <c:v>4906.1000000000004</c:v>
                      </c:pt>
                      <c:pt idx="3221">
                        <c:v>4896</c:v>
                      </c:pt>
                      <c:pt idx="3222">
                        <c:v>4884.8999999999996</c:v>
                      </c:pt>
                      <c:pt idx="3223">
                        <c:v>4878.8999999999996</c:v>
                      </c:pt>
                      <c:pt idx="3224">
                        <c:v>4878.5</c:v>
                      </c:pt>
                      <c:pt idx="3225">
                        <c:v>4874.8</c:v>
                      </c:pt>
                      <c:pt idx="3226">
                        <c:v>4868.3999999999996</c:v>
                      </c:pt>
                      <c:pt idx="3227">
                        <c:v>4879.3999999999996</c:v>
                      </c:pt>
                      <c:pt idx="3228">
                        <c:v>4858.1000000000004</c:v>
                      </c:pt>
                      <c:pt idx="3229">
                        <c:v>4855.6000000000004</c:v>
                      </c:pt>
                      <c:pt idx="3230">
                        <c:v>4845.6000000000004</c:v>
                      </c:pt>
                      <c:pt idx="3231">
                        <c:v>4851.3</c:v>
                      </c:pt>
                      <c:pt idx="3232">
                        <c:v>4859.3</c:v>
                      </c:pt>
                      <c:pt idx="3233">
                        <c:v>4860.3</c:v>
                      </c:pt>
                      <c:pt idx="3234">
                        <c:v>4867.7</c:v>
                      </c:pt>
                      <c:pt idx="3235">
                        <c:v>4840</c:v>
                      </c:pt>
                      <c:pt idx="3236">
                        <c:v>4854.7</c:v>
                      </c:pt>
                      <c:pt idx="3237">
                        <c:v>4838.8999999999996</c:v>
                      </c:pt>
                      <c:pt idx="3238">
                        <c:v>4840.7</c:v>
                      </c:pt>
                      <c:pt idx="3239">
                        <c:v>4845.1000000000004</c:v>
                      </c:pt>
                      <c:pt idx="3240">
                        <c:v>4838.3999999999996</c:v>
                      </c:pt>
                      <c:pt idx="3241">
                        <c:v>4845.8999999999996</c:v>
                      </c:pt>
                      <c:pt idx="3242">
                        <c:v>4841.2</c:v>
                      </c:pt>
                      <c:pt idx="3243">
                        <c:v>4836.5</c:v>
                      </c:pt>
                      <c:pt idx="3244">
                        <c:v>4820.5</c:v>
                      </c:pt>
                      <c:pt idx="3245">
                        <c:v>4829</c:v>
                      </c:pt>
                      <c:pt idx="3246">
                        <c:v>4815.6000000000004</c:v>
                      </c:pt>
                      <c:pt idx="3247">
                        <c:v>4824.2</c:v>
                      </c:pt>
                      <c:pt idx="3248">
                        <c:v>4819.3999999999996</c:v>
                      </c:pt>
                      <c:pt idx="3249">
                        <c:v>4826.3999999999996</c:v>
                      </c:pt>
                      <c:pt idx="3250">
                        <c:v>4842.5</c:v>
                      </c:pt>
                      <c:pt idx="3251">
                        <c:v>4824</c:v>
                      </c:pt>
                      <c:pt idx="3252">
                        <c:v>4824.5</c:v>
                      </c:pt>
                      <c:pt idx="3253">
                        <c:v>4817.7</c:v>
                      </c:pt>
                      <c:pt idx="3254">
                        <c:v>4827.2</c:v>
                      </c:pt>
                      <c:pt idx="3255">
                        <c:v>4793.1000000000004</c:v>
                      </c:pt>
                      <c:pt idx="3256">
                        <c:v>4810.8999999999996</c:v>
                      </c:pt>
                      <c:pt idx="3257">
                        <c:v>4813</c:v>
                      </c:pt>
                      <c:pt idx="3258">
                        <c:v>4775.3999999999996</c:v>
                      </c:pt>
                      <c:pt idx="3259">
                        <c:v>4770.3</c:v>
                      </c:pt>
                      <c:pt idx="3260">
                        <c:v>4801.3</c:v>
                      </c:pt>
                      <c:pt idx="3261">
                        <c:v>4783.6000000000004</c:v>
                      </c:pt>
                      <c:pt idx="3262">
                        <c:v>4772.3999999999996</c:v>
                      </c:pt>
                      <c:pt idx="3263">
                        <c:v>4775.5</c:v>
                      </c:pt>
                      <c:pt idx="3264">
                        <c:v>4781</c:v>
                      </c:pt>
                      <c:pt idx="3265">
                        <c:v>4753.5</c:v>
                      </c:pt>
                      <c:pt idx="3266">
                        <c:v>4761.6000000000004</c:v>
                      </c:pt>
                      <c:pt idx="3267">
                        <c:v>4773</c:v>
                      </c:pt>
                      <c:pt idx="3268">
                        <c:v>4759.6000000000004</c:v>
                      </c:pt>
                      <c:pt idx="3269">
                        <c:v>4770</c:v>
                      </c:pt>
                      <c:pt idx="3270">
                        <c:v>4748.7</c:v>
                      </c:pt>
                      <c:pt idx="3271">
                        <c:v>4762.8999999999996</c:v>
                      </c:pt>
                      <c:pt idx="3272">
                        <c:v>4750.5</c:v>
                      </c:pt>
                      <c:pt idx="3273">
                        <c:v>4772.1000000000004</c:v>
                      </c:pt>
                      <c:pt idx="3274">
                        <c:v>4769.3999999999996</c:v>
                      </c:pt>
                      <c:pt idx="3275">
                        <c:v>4773.5</c:v>
                      </c:pt>
                      <c:pt idx="3276">
                        <c:v>4775.1000000000004</c:v>
                      </c:pt>
                      <c:pt idx="3277">
                        <c:v>4761.7</c:v>
                      </c:pt>
                      <c:pt idx="3278">
                        <c:v>4780.7</c:v>
                      </c:pt>
                      <c:pt idx="3279">
                        <c:v>4769.3</c:v>
                      </c:pt>
                      <c:pt idx="3280">
                        <c:v>4772.5</c:v>
                      </c:pt>
                      <c:pt idx="3281">
                        <c:v>4765.6000000000004</c:v>
                      </c:pt>
                      <c:pt idx="3282">
                        <c:v>4776.2</c:v>
                      </c:pt>
                      <c:pt idx="3283">
                        <c:v>4776.8</c:v>
                      </c:pt>
                      <c:pt idx="3284">
                        <c:v>4782.7</c:v>
                      </c:pt>
                      <c:pt idx="3285">
                        <c:v>4779.5</c:v>
                      </c:pt>
                      <c:pt idx="3286">
                        <c:v>4768</c:v>
                      </c:pt>
                      <c:pt idx="3287">
                        <c:v>4777.1000000000004</c:v>
                      </c:pt>
                      <c:pt idx="3288">
                        <c:v>4767.8</c:v>
                      </c:pt>
                      <c:pt idx="3289">
                        <c:v>4764.5</c:v>
                      </c:pt>
                      <c:pt idx="3290">
                        <c:v>4763.5</c:v>
                      </c:pt>
                      <c:pt idx="3291">
                        <c:v>4754.3</c:v>
                      </c:pt>
                      <c:pt idx="3292">
                        <c:v>4751</c:v>
                      </c:pt>
                      <c:pt idx="3293">
                        <c:v>4755.8999999999996</c:v>
                      </c:pt>
                      <c:pt idx="3294">
                        <c:v>4747.6000000000004</c:v>
                      </c:pt>
                      <c:pt idx="3295">
                        <c:v>4740.1000000000004</c:v>
                      </c:pt>
                      <c:pt idx="3296">
                        <c:v>4760.5</c:v>
                      </c:pt>
                      <c:pt idx="3297">
                        <c:v>4741.5</c:v>
                      </c:pt>
                      <c:pt idx="3298">
                        <c:v>4743.8</c:v>
                      </c:pt>
                      <c:pt idx="3299">
                        <c:v>4749.6000000000004</c:v>
                      </c:pt>
                      <c:pt idx="3300">
                        <c:v>4747</c:v>
                      </c:pt>
                      <c:pt idx="3301">
                        <c:v>4721.6000000000004</c:v>
                      </c:pt>
                      <c:pt idx="3302">
                        <c:v>4691.7</c:v>
                      </c:pt>
                      <c:pt idx="3303">
                        <c:v>4714.3999999999996</c:v>
                      </c:pt>
                      <c:pt idx="3304">
                        <c:v>4725</c:v>
                      </c:pt>
                      <c:pt idx="3305">
                        <c:v>4725.7</c:v>
                      </c:pt>
                      <c:pt idx="3306">
                        <c:v>4722.2</c:v>
                      </c:pt>
                      <c:pt idx="3307">
                        <c:v>4727.2</c:v>
                      </c:pt>
                      <c:pt idx="3308">
                        <c:v>4727.2</c:v>
                      </c:pt>
                      <c:pt idx="3309">
                        <c:v>4707.6000000000004</c:v>
                      </c:pt>
                      <c:pt idx="3310">
                        <c:v>4695.2</c:v>
                      </c:pt>
                      <c:pt idx="3311">
                        <c:v>4718.7</c:v>
                      </c:pt>
                      <c:pt idx="3312">
                        <c:v>4681</c:v>
                      </c:pt>
                      <c:pt idx="3313">
                        <c:v>4679.3</c:v>
                      </c:pt>
                      <c:pt idx="3314">
                        <c:v>4722.3</c:v>
                      </c:pt>
                      <c:pt idx="3315">
                        <c:v>4713.6000000000004</c:v>
                      </c:pt>
                      <c:pt idx="3316">
                        <c:v>4717.3999999999996</c:v>
                      </c:pt>
                      <c:pt idx="3317">
                        <c:v>4713.8999999999996</c:v>
                      </c:pt>
                      <c:pt idx="3318">
                        <c:v>4712.5</c:v>
                      </c:pt>
                      <c:pt idx="3319">
                        <c:v>4717.8</c:v>
                      </c:pt>
                      <c:pt idx="3320">
                        <c:v>4722.7</c:v>
                      </c:pt>
                      <c:pt idx="3321">
                        <c:v>4715.8999999999996</c:v>
                      </c:pt>
                      <c:pt idx="3322">
                        <c:v>4718.3999999999996</c:v>
                      </c:pt>
                      <c:pt idx="3323">
                        <c:v>4709.8999999999996</c:v>
                      </c:pt>
                      <c:pt idx="3324">
                        <c:v>4708.3</c:v>
                      </c:pt>
                      <c:pt idx="3325">
                        <c:v>4715.3</c:v>
                      </c:pt>
                      <c:pt idx="3326">
                        <c:v>4722.8</c:v>
                      </c:pt>
                      <c:pt idx="3327">
                        <c:v>4710.7</c:v>
                      </c:pt>
                      <c:pt idx="3328">
                        <c:v>4689.7</c:v>
                      </c:pt>
                      <c:pt idx="3329">
                        <c:v>4700.7</c:v>
                      </c:pt>
                      <c:pt idx="3330">
                        <c:v>4691.7</c:v>
                      </c:pt>
                      <c:pt idx="3331">
                        <c:v>4672.3999999999996</c:v>
                      </c:pt>
                      <c:pt idx="3332">
                        <c:v>4701.8999999999996</c:v>
                      </c:pt>
                      <c:pt idx="3333">
                        <c:v>4711.7</c:v>
                      </c:pt>
                      <c:pt idx="3334">
                        <c:v>4688.3</c:v>
                      </c:pt>
                      <c:pt idx="3335">
                        <c:v>4675.6000000000004</c:v>
                      </c:pt>
                      <c:pt idx="3336">
                        <c:v>4700.7</c:v>
                      </c:pt>
                      <c:pt idx="3337">
                        <c:v>4702</c:v>
                      </c:pt>
                      <c:pt idx="3338">
                        <c:v>4673.8999999999996</c:v>
                      </c:pt>
                      <c:pt idx="3339">
                        <c:v>4684.1000000000004</c:v>
                      </c:pt>
                      <c:pt idx="3340">
                        <c:v>4700.2</c:v>
                      </c:pt>
                      <c:pt idx="3341">
                        <c:v>4682.3999999999996</c:v>
                      </c:pt>
                      <c:pt idx="3342">
                        <c:v>4695.2</c:v>
                      </c:pt>
                      <c:pt idx="3343">
                        <c:v>4722.5</c:v>
                      </c:pt>
                      <c:pt idx="3344">
                        <c:v>4725.3</c:v>
                      </c:pt>
                      <c:pt idx="3345">
                        <c:v>4719.8</c:v>
                      </c:pt>
                      <c:pt idx="3346">
                        <c:v>4705.2</c:v>
                      </c:pt>
                      <c:pt idx="3347">
                        <c:v>4721</c:v>
                      </c:pt>
                      <c:pt idx="3348">
                        <c:v>4710.1000000000004</c:v>
                      </c:pt>
                      <c:pt idx="3349">
                        <c:v>4719.7</c:v>
                      </c:pt>
                      <c:pt idx="3350">
                        <c:v>4716.8</c:v>
                      </c:pt>
                      <c:pt idx="3351">
                        <c:v>4720.3999999999996</c:v>
                      </c:pt>
                      <c:pt idx="3352">
                        <c:v>4725.3</c:v>
                      </c:pt>
                      <c:pt idx="3353">
                        <c:v>4712</c:v>
                      </c:pt>
                      <c:pt idx="3354">
                        <c:v>4710.3</c:v>
                      </c:pt>
                      <c:pt idx="3355">
                        <c:v>4709.1000000000004</c:v>
                      </c:pt>
                      <c:pt idx="3356">
                        <c:v>4701.2</c:v>
                      </c:pt>
                      <c:pt idx="3357">
                        <c:v>4706.2</c:v>
                      </c:pt>
                      <c:pt idx="3358">
                        <c:v>4712</c:v>
                      </c:pt>
                      <c:pt idx="3359">
                        <c:v>4712.1000000000004</c:v>
                      </c:pt>
                      <c:pt idx="3360">
                        <c:v>4703.5</c:v>
                      </c:pt>
                      <c:pt idx="3361">
                        <c:v>4700.7</c:v>
                      </c:pt>
                      <c:pt idx="3362">
                        <c:v>4704.1000000000004</c:v>
                      </c:pt>
                      <c:pt idx="3363">
                        <c:v>4696</c:v>
                      </c:pt>
                      <c:pt idx="3364">
                        <c:v>4711.1000000000004</c:v>
                      </c:pt>
                      <c:pt idx="3365">
                        <c:v>4685</c:v>
                      </c:pt>
                      <c:pt idx="3366">
                        <c:v>4690.3</c:v>
                      </c:pt>
                      <c:pt idx="3367">
                        <c:v>4696.1000000000004</c:v>
                      </c:pt>
                      <c:pt idx="3368">
                        <c:v>4681.7</c:v>
                      </c:pt>
                      <c:pt idx="3369">
                        <c:v>4681.6000000000004</c:v>
                      </c:pt>
                      <c:pt idx="3370">
                        <c:v>4660.3999999999996</c:v>
                      </c:pt>
                      <c:pt idx="3371">
                        <c:v>4662</c:v>
                      </c:pt>
                      <c:pt idx="3372">
                        <c:v>4666.8999999999996</c:v>
                      </c:pt>
                      <c:pt idx="3373">
                        <c:v>4661.3999999999996</c:v>
                      </c:pt>
                      <c:pt idx="3374">
                        <c:v>4649.8</c:v>
                      </c:pt>
                      <c:pt idx="3375">
                        <c:v>4645.5</c:v>
                      </c:pt>
                      <c:pt idx="3376">
                        <c:v>4646.2</c:v>
                      </c:pt>
                      <c:pt idx="3377">
                        <c:v>4660.7</c:v>
                      </c:pt>
                      <c:pt idx="3378">
                        <c:v>4653.1000000000004</c:v>
                      </c:pt>
                      <c:pt idx="3379">
                        <c:v>4658.5</c:v>
                      </c:pt>
                      <c:pt idx="3380">
                        <c:v>4666.3999999999996</c:v>
                      </c:pt>
                      <c:pt idx="3381">
                        <c:v>4691.7</c:v>
                      </c:pt>
                      <c:pt idx="3382">
                        <c:v>4664</c:v>
                      </c:pt>
                      <c:pt idx="3383">
                        <c:v>4673.8</c:v>
                      </c:pt>
                      <c:pt idx="3384">
                        <c:v>4684</c:v>
                      </c:pt>
                      <c:pt idx="3385">
                        <c:v>4666.8999999999996</c:v>
                      </c:pt>
                      <c:pt idx="3386">
                        <c:v>4683.1000000000004</c:v>
                      </c:pt>
                      <c:pt idx="3387">
                        <c:v>4676.1000000000004</c:v>
                      </c:pt>
                      <c:pt idx="3388">
                        <c:v>4687.3</c:v>
                      </c:pt>
                      <c:pt idx="3389">
                        <c:v>4683</c:v>
                      </c:pt>
                      <c:pt idx="3390">
                        <c:v>4687.8</c:v>
                      </c:pt>
                      <c:pt idx="3391">
                        <c:v>4676.6000000000004</c:v>
                      </c:pt>
                      <c:pt idx="3392">
                        <c:v>4685.8</c:v>
                      </c:pt>
                      <c:pt idx="3393">
                        <c:v>4669.6000000000004</c:v>
                      </c:pt>
                      <c:pt idx="3394">
                        <c:v>4689.8</c:v>
                      </c:pt>
                      <c:pt idx="3395">
                        <c:v>4682.8</c:v>
                      </c:pt>
                      <c:pt idx="3396">
                        <c:v>4670.8</c:v>
                      </c:pt>
                      <c:pt idx="3397">
                        <c:v>4683.8</c:v>
                      </c:pt>
                      <c:pt idx="3398">
                        <c:v>4685</c:v>
                      </c:pt>
                      <c:pt idx="3399">
                        <c:v>4684.8</c:v>
                      </c:pt>
                      <c:pt idx="3400">
                        <c:v>4672.8</c:v>
                      </c:pt>
                      <c:pt idx="3401">
                        <c:v>4681.8</c:v>
                      </c:pt>
                      <c:pt idx="3402">
                        <c:v>4656.8</c:v>
                      </c:pt>
                      <c:pt idx="3403">
                        <c:v>4650.2</c:v>
                      </c:pt>
                      <c:pt idx="3404">
                        <c:v>4651.8999999999996</c:v>
                      </c:pt>
                      <c:pt idx="3405">
                        <c:v>4643.3999999999996</c:v>
                      </c:pt>
                      <c:pt idx="3406">
                        <c:v>4644.3999999999996</c:v>
                      </c:pt>
                      <c:pt idx="3407">
                        <c:v>4629.6000000000004</c:v>
                      </c:pt>
                      <c:pt idx="3408">
                        <c:v>4633.6000000000004</c:v>
                      </c:pt>
                      <c:pt idx="3409">
                        <c:v>4657.5</c:v>
                      </c:pt>
                      <c:pt idx="3410">
                        <c:v>4647.1000000000004</c:v>
                      </c:pt>
                      <c:pt idx="3411">
                        <c:v>4620.5</c:v>
                      </c:pt>
                      <c:pt idx="3412">
                        <c:v>4625</c:v>
                      </c:pt>
                      <c:pt idx="3413">
                        <c:v>4607.1000000000004</c:v>
                      </c:pt>
                      <c:pt idx="3414">
                        <c:v>4612.8999999999996</c:v>
                      </c:pt>
                      <c:pt idx="3415">
                        <c:v>4590</c:v>
                      </c:pt>
                      <c:pt idx="3416">
                        <c:v>4589.8999999999996</c:v>
                      </c:pt>
                      <c:pt idx="3417">
                        <c:v>4606.2</c:v>
                      </c:pt>
                      <c:pt idx="3418">
                        <c:v>4600.7</c:v>
                      </c:pt>
                      <c:pt idx="3419">
                        <c:v>4590.1000000000004</c:v>
                      </c:pt>
                      <c:pt idx="3420">
                        <c:v>4577.6000000000004</c:v>
                      </c:pt>
                      <c:pt idx="3421">
                        <c:v>4584.3</c:v>
                      </c:pt>
                      <c:pt idx="3422">
                        <c:v>4591.2</c:v>
                      </c:pt>
                      <c:pt idx="3423">
                        <c:v>4592.8</c:v>
                      </c:pt>
                      <c:pt idx="3424">
                        <c:v>4594.1000000000004</c:v>
                      </c:pt>
                      <c:pt idx="3425">
                        <c:v>4581.3</c:v>
                      </c:pt>
                      <c:pt idx="3426">
                        <c:v>4580.5</c:v>
                      </c:pt>
                      <c:pt idx="3427">
                        <c:v>4582</c:v>
                      </c:pt>
                      <c:pt idx="3428">
                        <c:v>4580.6000000000004</c:v>
                      </c:pt>
                      <c:pt idx="3429">
                        <c:v>4582.2</c:v>
                      </c:pt>
                      <c:pt idx="3430">
                        <c:v>4600.6000000000004</c:v>
                      </c:pt>
                      <c:pt idx="3431">
                        <c:v>4596.8</c:v>
                      </c:pt>
                      <c:pt idx="3432">
                        <c:v>4604</c:v>
                      </c:pt>
                      <c:pt idx="3433">
                        <c:v>4592.2</c:v>
                      </c:pt>
                      <c:pt idx="3434">
                        <c:v>4591</c:v>
                      </c:pt>
                      <c:pt idx="3435">
                        <c:v>4584.2</c:v>
                      </c:pt>
                      <c:pt idx="3436">
                        <c:v>4571.8</c:v>
                      </c:pt>
                      <c:pt idx="3437">
                        <c:v>4571.5</c:v>
                      </c:pt>
                      <c:pt idx="3438">
                        <c:v>4562.7</c:v>
                      </c:pt>
                      <c:pt idx="3439">
                        <c:v>4584.3</c:v>
                      </c:pt>
                      <c:pt idx="3440">
                        <c:v>4575</c:v>
                      </c:pt>
                      <c:pt idx="3441">
                        <c:v>4573.3999999999996</c:v>
                      </c:pt>
                      <c:pt idx="3442">
                        <c:v>4573.3</c:v>
                      </c:pt>
                      <c:pt idx="3443">
                        <c:v>4565</c:v>
                      </c:pt>
                      <c:pt idx="3444">
                        <c:v>4580.7</c:v>
                      </c:pt>
                      <c:pt idx="3445">
                        <c:v>4564.8999999999996</c:v>
                      </c:pt>
                      <c:pt idx="3446">
                        <c:v>4570.2</c:v>
                      </c:pt>
                      <c:pt idx="3447">
                        <c:v>4582.5</c:v>
                      </c:pt>
                      <c:pt idx="3448">
                        <c:v>4578</c:v>
                      </c:pt>
                      <c:pt idx="3449">
                        <c:v>4559.1000000000004</c:v>
                      </c:pt>
                      <c:pt idx="3450">
                        <c:v>4546.7</c:v>
                      </c:pt>
                      <c:pt idx="3451">
                        <c:v>4533.2</c:v>
                      </c:pt>
                      <c:pt idx="3452">
                        <c:v>4530.3</c:v>
                      </c:pt>
                      <c:pt idx="3453">
                        <c:v>4554.3999999999996</c:v>
                      </c:pt>
                      <c:pt idx="3454">
                        <c:v>4563.2</c:v>
                      </c:pt>
                      <c:pt idx="3455">
                        <c:v>4573.6000000000004</c:v>
                      </c:pt>
                      <c:pt idx="3456">
                        <c:v>4576.7</c:v>
                      </c:pt>
                      <c:pt idx="3457">
                        <c:v>4588.1000000000004</c:v>
                      </c:pt>
                      <c:pt idx="3458">
                        <c:v>4608.3999999999996</c:v>
                      </c:pt>
                      <c:pt idx="3459">
                        <c:v>4621.3999999999996</c:v>
                      </c:pt>
                      <c:pt idx="3460">
                        <c:v>4624.5</c:v>
                      </c:pt>
                      <c:pt idx="3461">
                        <c:v>4626.2</c:v>
                      </c:pt>
                      <c:pt idx="3462">
                        <c:v>4634.6000000000004</c:v>
                      </c:pt>
                      <c:pt idx="3463">
                        <c:v>4643.5</c:v>
                      </c:pt>
                      <c:pt idx="3464">
                        <c:v>4641.1000000000004</c:v>
                      </c:pt>
                      <c:pt idx="3465">
                        <c:v>4639.1000000000004</c:v>
                      </c:pt>
                      <c:pt idx="3466">
                        <c:v>4659.5</c:v>
                      </c:pt>
                      <c:pt idx="3467">
                        <c:v>4647.3</c:v>
                      </c:pt>
                      <c:pt idx="3468">
                        <c:v>4659.3999999999996</c:v>
                      </c:pt>
                      <c:pt idx="3469">
                        <c:v>4675.6000000000004</c:v>
                      </c:pt>
                      <c:pt idx="3470">
                        <c:v>4657.5</c:v>
                      </c:pt>
                      <c:pt idx="3471">
                        <c:v>4642.6000000000004</c:v>
                      </c:pt>
                      <c:pt idx="3472">
                        <c:v>4649.7</c:v>
                      </c:pt>
                      <c:pt idx="3473">
                        <c:v>4646.5</c:v>
                      </c:pt>
                      <c:pt idx="3474">
                        <c:v>4647.8999999999996</c:v>
                      </c:pt>
                      <c:pt idx="3475">
                        <c:v>4657.8</c:v>
                      </c:pt>
                      <c:pt idx="3476">
                        <c:v>4656.1000000000004</c:v>
                      </c:pt>
                      <c:pt idx="3477">
                        <c:v>4668.1000000000004</c:v>
                      </c:pt>
                      <c:pt idx="3478">
                        <c:v>4654.7</c:v>
                      </c:pt>
                      <c:pt idx="3479">
                        <c:v>4667.1000000000004</c:v>
                      </c:pt>
                      <c:pt idx="3480">
                        <c:v>4666.8999999999996</c:v>
                      </c:pt>
                      <c:pt idx="3481">
                        <c:v>4673.5</c:v>
                      </c:pt>
                      <c:pt idx="3482">
                        <c:v>4678.1000000000004</c:v>
                      </c:pt>
                      <c:pt idx="3483">
                        <c:v>4666.3999999999996</c:v>
                      </c:pt>
                      <c:pt idx="3484">
                        <c:v>4654.1000000000004</c:v>
                      </c:pt>
                      <c:pt idx="3485">
                        <c:v>4661.6000000000004</c:v>
                      </c:pt>
                      <c:pt idx="3486">
                        <c:v>4664.2</c:v>
                      </c:pt>
                      <c:pt idx="3487">
                        <c:v>4672</c:v>
                      </c:pt>
                      <c:pt idx="3488">
                        <c:v>4674.2</c:v>
                      </c:pt>
                      <c:pt idx="3489">
                        <c:v>4658.8999999999996</c:v>
                      </c:pt>
                      <c:pt idx="3490">
                        <c:v>4666.8</c:v>
                      </c:pt>
                      <c:pt idx="3491">
                        <c:v>4672.2</c:v>
                      </c:pt>
                      <c:pt idx="3492">
                        <c:v>4668.3</c:v>
                      </c:pt>
                      <c:pt idx="3493">
                        <c:v>4691.7</c:v>
                      </c:pt>
                      <c:pt idx="3494">
                        <c:v>4676</c:v>
                      </c:pt>
                      <c:pt idx="3495">
                        <c:v>4693.1000000000004</c:v>
                      </c:pt>
                      <c:pt idx="3496">
                        <c:v>4664.6000000000004</c:v>
                      </c:pt>
                      <c:pt idx="3497">
                        <c:v>4696.3999999999996</c:v>
                      </c:pt>
                      <c:pt idx="3498">
                        <c:v>4675.5</c:v>
                      </c:pt>
                      <c:pt idx="3499">
                        <c:v>4670.1000000000004</c:v>
                      </c:pt>
                      <c:pt idx="3500">
                        <c:v>4681.5</c:v>
                      </c:pt>
                      <c:pt idx="3501">
                        <c:v>4668.3999999999996</c:v>
                      </c:pt>
                      <c:pt idx="3502">
                        <c:v>4677.3999999999996</c:v>
                      </c:pt>
                      <c:pt idx="3503">
                        <c:v>4695.6000000000004</c:v>
                      </c:pt>
                      <c:pt idx="3504">
                        <c:v>4678.2</c:v>
                      </c:pt>
                      <c:pt idx="3505">
                        <c:v>4683.7</c:v>
                      </c:pt>
                      <c:pt idx="3506">
                        <c:v>4688</c:v>
                      </c:pt>
                      <c:pt idx="3507">
                        <c:v>4698.7</c:v>
                      </c:pt>
                      <c:pt idx="3508">
                        <c:v>4686</c:v>
                      </c:pt>
                      <c:pt idx="3509">
                        <c:v>4695.5</c:v>
                      </c:pt>
                      <c:pt idx="3510">
                        <c:v>4700.8999999999996</c:v>
                      </c:pt>
                      <c:pt idx="3511">
                        <c:v>4680.6000000000004</c:v>
                      </c:pt>
                      <c:pt idx="3512">
                        <c:v>4664.1000000000004</c:v>
                      </c:pt>
                      <c:pt idx="3513">
                        <c:v>4680.1000000000004</c:v>
                      </c:pt>
                      <c:pt idx="3514">
                        <c:v>4690.8999999999996</c:v>
                      </c:pt>
                      <c:pt idx="3515">
                        <c:v>4684.2</c:v>
                      </c:pt>
                      <c:pt idx="3516">
                        <c:v>4683.6000000000004</c:v>
                      </c:pt>
                      <c:pt idx="3517">
                        <c:v>4684.7</c:v>
                      </c:pt>
                      <c:pt idx="3518">
                        <c:v>4688.2</c:v>
                      </c:pt>
                      <c:pt idx="3519">
                        <c:v>4688</c:v>
                      </c:pt>
                      <c:pt idx="3520">
                        <c:v>4687.8</c:v>
                      </c:pt>
                      <c:pt idx="3521">
                        <c:v>4685</c:v>
                      </c:pt>
                      <c:pt idx="3522">
                        <c:v>4690.1000000000004</c:v>
                      </c:pt>
                      <c:pt idx="3523">
                        <c:v>4704.8999999999996</c:v>
                      </c:pt>
                      <c:pt idx="3524">
                        <c:v>4689.3999999999996</c:v>
                      </c:pt>
                      <c:pt idx="3525">
                        <c:v>4679.3999999999996</c:v>
                      </c:pt>
                      <c:pt idx="3526">
                        <c:v>4688.1000000000004</c:v>
                      </c:pt>
                      <c:pt idx="3527">
                        <c:v>4705.8</c:v>
                      </c:pt>
                      <c:pt idx="3528">
                        <c:v>4694.5</c:v>
                      </c:pt>
                      <c:pt idx="3529">
                        <c:v>4682</c:v>
                      </c:pt>
                      <c:pt idx="3530">
                        <c:v>4693.3999999999996</c:v>
                      </c:pt>
                      <c:pt idx="3531">
                        <c:v>4686.8</c:v>
                      </c:pt>
                      <c:pt idx="3532">
                        <c:v>4704</c:v>
                      </c:pt>
                      <c:pt idx="3533">
                        <c:v>4695.2</c:v>
                      </c:pt>
                      <c:pt idx="3534">
                        <c:v>4711.2</c:v>
                      </c:pt>
                      <c:pt idx="3535">
                        <c:v>4718.8999999999996</c:v>
                      </c:pt>
                      <c:pt idx="3536">
                        <c:v>4693.3999999999996</c:v>
                      </c:pt>
                      <c:pt idx="3537">
                        <c:v>4707.6000000000004</c:v>
                      </c:pt>
                      <c:pt idx="3538">
                        <c:v>4697.6000000000004</c:v>
                      </c:pt>
                      <c:pt idx="3539">
                        <c:v>4726.5</c:v>
                      </c:pt>
                      <c:pt idx="3540">
                        <c:v>4717.8999999999996</c:v>
                      </c:pt>
                      <c:pt idx="3541">
                        <c:v>4701</c:v>
                      </c:pt>
                      <c:pt idx="3542">
                        <c:v>4700.7</c:v>
                      </c:pt>
                      <c:pt idx="3543">
                        <c:v>4717.7</c:v>
                      </c:pt>
                      <c:pt idx="3544">
                        <c:v>4699.2</c:v>
                      </c:pt>
                      <c:pt idx="3545">
                        <c:v>4695.8</c:v>
                      </c:pt>
                      <c:pt idx="3546">
                        <c:v>4730.3</c:v>
                      </c:pt>
                      <c:pt idx="3547">
                        <c:v>4726.2</c:v>
                      </c:pt>
                      <c:pt idx="3548">
                        <c:v>4710.7</c:v>
                      </c:pt>
                      <c:pt idx="3549">
                        <c:v>4716.6000000000004</c:v>
                      </c:pt>
                      <c:pt idx="3550">
                        <c:v>4708.2</c:v>
                      </c:pt>
                      <c:pt idx="3551">
                        <c:v>4709.2</c:v>
                      </c:pt>
                      <c:pt idx="3552">
                        <c:v>4717.6000000000004</c:v>
                      </c:pt>
                      <c:pt idx="3553">
                        <c:v>4704.6000000000004</c:v>
                      </c:pt>
                      <c:pt idx="3554">
                        <c:v>4685.5</c:v>
                      </c:pt>
                      <c:pt idx="3555">
                        <c:v>4705.1000000000004</c:v>
                      </c:pt>
                      <c:pt idx="3556">
                        <c:v>4704.8999999999996</c:v>
                      </c:pt>
                      <c:pt idx="3557">
                        <c:v>4689.3</c:v>
                      </c:pt>
                      <c:pt idx="3558">
                        <c:v>4699.6000000000004</c:v>
                      </c:pt>
                      <c:pt idx="3559">
                        <c:v>4699</c:v>
                      </c:pt>
                      <c:pt idx="3560">
                        <c:v>4701.8999999999996</c:v>
                      </c:pt>
                      <c:pt idx="3561">
                        <c:v>4691.6000000000004</c:v>
                      </c:pt>
                      <c:pt idx="3562">
                        <c:v>4680.8</c:v>
                      </c:pt>
                      <c:pt idx="3563">
                        <c:v>4701.8999999999996</c:v>
                      </c:pt>
                      <c:pt idx="3564">
                        <c:v>4694.3</c:v>
                      </c:pt>
                      <c:pt idx="3565">
                        <c:v>4689</c:v>
                      </c:pt>
                      <c:pt idx="3566">
                        <c:v>4698.6000000000004</c:v>
                      </c:pt>
                      <c:pt idx="3567">
                        <c:v>4699.6000000000004</c:v>
                      </c:pt>
                      <c:pt idx="3568">
                        <c:v>4699.6000000000004</c:v>
                      </c:pt>
                      <c:pt idx="3569">
                        <c:v>4708.6000000000004</c:v>
                      </c:pt>
                      <c:pt idx="3570">
                        <c:v>4688.6000000000004</c:v>
                      </c:pt>
                      <c:pt idx="3571">
                        <c:v>4708</c:v>
                      </c:pt>
                      <c:pt idx="3572">
                        <c:v>4690.2</c:v>
                      </c:pt>
                      <c:pt idx="3573">
                        <c:v>4699.7</c:v>
                      </c:pt>
                      <c:pt idx="3574">
                        <c:v>4698.3999999999996</c:v>
                      </c:pt>
                      <c:pt idx="3575">
                        <c:v>4707.2</c:v>
                      </c:pt>
                      <c:pt idx="3576">
                        <c:v>4695.8999999999996</c:v>
                      </c:pt>
                      <c:pt idx="3577">
                        <c:v>4710.3</c:v>
                      </c:pt>
                      <c:pt idx="3578">
                        <c:v>4676.8999999999996</c:v>
                      </c:pt>
                      <c:pt idx="3579">
                        <c:v>4677.3999999999996</c:v>
                      </c:pt>
                      <c:pt idx="3580">
                        <c:v>4700.2</c:v>
                      </c:pt>
                      <c:pt idx="3581">
                        <c:v>4683.8</c:v>
                      </c:pt>
                      <c:pt idx="3582">
                        <c:v>4689.1000000000004</c:v>
                      </c:pt>
                      <c:pt idx="3583">
                        <c:v>4678.7</c:v>
                      </c:pt>
                      <c:pt idx="3584">
                        <c:v>4692.3999999999996</c:v>
                      </c:pt>
                      <c:pt idx="3585">
                        <c:v>4685.6000000000004</c:v>
                      </c:pt>
                      <c:pt idx="3586">
                        <c:v>4706.1000000000004</c:v>
                      </c:pt>
                      <c:pt idx="3587">
                        <c:v>4671.2</c:v>
                      </c:pt>
                      <c:pt idx="3588">
                        <c:v>4694.6000000000004</c:v>
                      </c:pt>
                      <c:pt idx="3589">
                        <c:v>4671.8999999999996</c:v>
                      </c:pt>
                      <c:pt idx="3590">
                        <c:v>4669.7</c:v>
                      </c:pt>
                      <c:pt idx="3591">
                        <c:v>4681.3</c:v>
                      </c:pt>
                      <c:pt idx="3592">
                        <c:v>4668.7</c:v>
                      </c:pt>
                      <c:pt idx="3593">
                        <c:v>4669.5</c:v>
                      </c:pt>
                      <c:pt idx="3594">
                        <c:v>4661</c:v>
                      </c:pt>
                      <c:pt idx="3595">
                        <c:v>4677.8999999999996</c:v>
                      </c:pt>
                      <c:pt idx="3596">
                        <c:v>4679.3999999999996</c:v>
                      </c:pt>
                      <c:pt idx="3597">
                        <c:v>4677</c:v>
                      </c:pt>
                      <c:pt idx="3598">
                        <c:v>4685.1000000000004</c:v>
                      </c:pt>
                      <c:pt idx="3599">
                        <c:v>4677.3</c:v>
                      </c:pt>
                      <c:pt idx="3600">
                        <c:v>4666.5</c:v>
                      </c:pt>
                      <c:pt idx="3601">
                        <c:v>4670.7</c:v>
                      </c:pt>
                      <c:pt idx="3602">
                        <c:v>4683.7</c:v>
                      </c:pt>
                      <c:pt idx="3603">
                        <c:v>4677.5</c:v>
                      </c:pt>
                      <c:pt idx="3604">
                        <c:v>4663.8999999999996</c:v>
                      </c:pt>
                      <c:pt idx="3605">
                        <c:v>4670.6000000000004</c:v>
                      </c:pt>
                      <c:pt idx="3606">
                        <c:v>4664.5</c:v>
                      </c:pt>
                      <c:pt idx="3607">
                        <c:v>4685.7</c:v>
                      </c:pt>
                      <c:pt idx="3608">
                        <c:v>4653.1000000000004</c:v>
                      </c:pt>
                      <c:pt idx="3609">
                        <c:v>4662.3</c:v>
                      </c:pt>
                      <c:pt idx="3610">
                        <c:v>4667</c:v>
                      </c:pt>
                      <c:pt idx="3611">
                        <c:v>4670.1000000000004</c:v>
                      </c:pt>
                      <c:pt idx="3612">
                        <c:v>4655.1000000000004</c:v>
                      </c:pt>
                      <c:pt idx="3613">
                        <c:v>4656.5</c:v>
                      </c:pt>
                      <c:pt idx="3614">
                        <c:v>4634.3999999999996</c:v>
                      </c:pt>
                      <c:pt idx="3615">
                        <c:v>4668.6000000000004</c:v>
                      </c:pt>
                      <c:pt idx="3616">
                        <c:v>4663.6000000000004</c:v>
                      </c:pt>
                      <c:pt idx="3617">
                        <c:v>4640.8999999999996</c:v>
                      </c:pt>
                      <c:pt idx="3618">
                        <c:v>4646.5</c:v>
                      </c:pt>
                      <c:pt idx="3619">
                        <c:v>4654.8999999999996</c:v>
                      </c:pt>
                      <c:pt idx="3620">
                        <c:v>4644.7</c:v>
                      </c:pt>
                      <c:pt idx="3621">
                        <c:v>4639</c:v>
                      </c:pt>
                      <c:pt idx="3622">
                        <c:v>4655</c:v>
                      </c:pt>
                      <c:pt idx="3623">
                        <c:v>4645.8</c:v>
                      </c:pt>
                      <c:pt idx="3624">
                        <c:v>4638.5</c:v>
                      </c:pt>
                      <c:pt idx="3625">
                        <c:v>4658</c:v>
                      </c:pt>
                      <c:pt idx="3626">
                        <c:v>4640.6000000000004</c:v>
                      </c:pt>
                      <c:pt idx="3627">
                        <c:v>4654.2</c:v>
                      </c:pt>
                      <c:pt idx="3628">
                        <c:v>4635.3999999999996</c:v>
                      </c:pt>
                      <c:pt idx="3629">
                        <c:v>4648.8999999999996</c:v>
                      </c:pt>
                      <c:pt idx="3630">
                        <c:v>4637.3</c:v>
                      </c:pt>
                      <c:pt idx="3631">
                        <c:v>4618.2</c:v>
                      </c:pt>
                      <c:pt idx="3632">
                        <c:v>4611</c:v>
                      </c:pt>
                      <c:pt idx="3633">
                        <c:v>4632.2</c:v>
                      </c:pt>
                      <c:pt idx="3634">
                        <c:v>4613.3999999999996</c:v>
                      </c:pt>
                      <c:pt idx="3635">
                        <c:v>4625.3</c:v>
                      </c:pt>
                      <c:pt idx="3636">
                        <c:v>4615.5</c:v>
                      </c:pt>
                      <c:pt idx="3637">
                        <c:v>4597.8999999999996</c:v>
                      </c:pt>
                      <c:pt idx="3638">
                        <c:v>4590.8999999999996</c:v>
                      </c:pt>
                      <c:pt idx="3639">
                        <c:v>4592.3999999999996</c:v>
                      </c:pt>
                      <c:pt idx="3640">
                        <c:v>4606.3</c:v>
                      </c:pt>
                      <c:pt idx="3641">
                        <c:v>4591.3</c:v>
                      </c:pt>
                      <c:pt idx="3642">
                        <c:v>4599.6000000000004</c:v>
                      </c:pt>
                      <c:pt idx="3643">
                        <c:v>4570.6000000000004</c:v>
                      </c:pt>
                      <c:pt idx="3644">
                        <c:v>4557.8</c:v>
                      </c:pt>
                      <c:pt idx="3645">
                        <c:v>4566.7</c:v>
                      </c:pt>
                      <c:pt idx="3646">
                        <c:v>4559.3</c:v>
                      </c:pt>
                      <c:pt idx="3647">
                        <c:v>4581.8</c:v>
                      </c:pt>
                      <c:pt idx="3648">
                        <c:v>4560.3</c:v>
                      </c:pt>
                      <c:pt idx="3649">
                        <c:v>4527.8</c:v>
                      </c:pt>
                      <c:pt idx="3650">
                        <c:v>4544.1000000000004</c:v>
                      </c:pt>
                      <c:pt idx="3651">
                        <c:v>4534.7</c:v>
                      </c:pt>
                      <c:pt idx="3652">
                        <c:v>4539.6000000000004</c:v>
                      </c:pt>
                      <c:pt idx="3653">
                        <c:v>4522.3999999999996</c:v>
                      </c:pt>
                      <c:pt idx="3654">
                        <c:v>4524.8999999999996</c:v>
                      </c:pt>
                      <c:pt idx="3655">
                        <c:v>4555.2</c:v>
                      </c:pt>
                      <c:pt idx="3656">
                        <c:v>4527.3999999999996</c:v>
                      </c:pt>
                      <c:pt idx="3657">
                        <c:v>4523.3999999999996</c:v>
                      </c:pt>
                      <c:pt idx="3658">
                        <c:v>4519.2</c:v>
                      </c:pt>
                      <c:pt idx="3659">
                        <c:v>4531.7</c:v>
                      </c:pt>
                      <c:pt idx="3660">
                        <c:v>4530.8</c:v>
                      </c:pt>
                      <c:pt idx="3661">
                        <c:v>4531.8</c:v>
                      </c:pt>
                      <c:pt idx="3662">
                        <c:v>4548.8</c:v>
                      </c:pt>
                      <c:pt idx="3663">
                        <c:v>4543.1000000000004</c:v>
                      </c:pt>
                      <c:pt idx="3664">
                        <c:v>4524.2</c:v>
                      </c:pt>
                      <c:pt idx="3665">
                        <c:v>4535.8</c:v>
                      </c:pt>
                      <c:pt idx="3666">
                        <c:v>4556.3</c:v>
                      </c:pt>
                      <c:pt idx="3667">
                        <c:v>4551.3</c:v>
                      </c:pt>
                      <c:pt idx="3668">
                        <c:v>4521.3</c:v>
                      </c:pt>
                      <c:pt idx="3669">
                        <c:v>4556.8999999999996</c:v>
                      </c:pt>
                      <c:pt idx="3670">
                        <c:v>4551.3999999999996</c:v>
                      </c:pt>
                      <c:pt idx="3671">
                        <c:v>4549.3</c:v>
                      </c:pt>
                      <c:pt idx="3672">
                        <c:v>4554.3999999999996</c:v>
                      </c:pt>
                      <c:pt idx="3673">
                        <c:v>4552.2</c:v>
                      </c:pt>
                      <c:pt idx="3674">
                        <c:v>4578</c:v>
                      </c:pt>
                      <c:pt idx="3675">
                        <c:v>4554.7</c:v>
                      </c:pt>
                      <c:pt idx="3676">
                        <c:v>4553.7</c:v>
                      </c:pt>
                      <c:pt idx="3677">
                        <c:v>4554.8</c:v>
                      </c:pt>
                      <c:pt idx="3678">
                        <c:v>4547.1000000000004</c:v>
                      </c:pt>
                      <c:pt idx="3679">
                        <c:v>4541.3</c:v>
                      </c:pt>
                      <c:pt idx="3680">
                        <c:v>4556.2</c:v>
                      </c:pt>
                      <c:pt idx="3681">
                        <c:v>4557.3</c:v>
                      </c:pt>
                      <c:pt idx="3682">
                        <c:v>4537.7</c:v>
                      </c:pt>
                      <c:pt idx="3683">
                        <c:v>4542.2</c:v>
                      </c:pt>
                      <c:pt idx="3684">
                        <c:v>4548</c:v>
                      </c:pt>
                      <c:pt idx="3685">
                        <c:v>4559.8999999999996</c:v>
                      </c:pt>
                      <c:pt idx="3686">
                        <c:v>4540.1000000000004</c:v>
                      </c:pt>
                      <c:pt idx="3687">
                        <c:v>4536.3999999999996</c:v>
                      </c:pt>
                      <c:pt idx="3688">
                        <c:v>4519.5</c:v>
                      </c:pt>
                      <c:pt idx="3689">
                        <c:v>4551.8</c:v>
                      </c:pt>
                      <c:pt idx="3690">
                        <c:v>4544.3999999999996</c:v>
                      </c:pt>
                      <c:pt idx="3691">
                        <c:v>4537.6000000000004</c:v>
                      </c:pt>
                      <c:pt idx="3692">
                        <c:v>4562.5</c:v>
                      </c:pt>
                      <c:pt idx="3693">
                        <c:v>4570.2</c:v>
                      </c:pt>
                      <c:pt idx="3694">
                        <c:v>4578.5</c:v>
                      </c:pt>
                      <c:pt idx="3695">
                        <c:v>4596.6000000000004</c:v>
                      </c:pt>
                      <c:pt idx="3696">
                        <c:v>4597.5</c:v>
                      </c:pt>
                      <c:pt idx="3697">
                        <c:v>4610.3</c:v>
                      </c:pt>
                      <c:pt idx="3698">
                        <c:v>4604.5</c:v>
                      </c:pt>
                      <c:pt idx="3699">
                        <c:v>4634.3</c:v>
                      </c:pt>
                      <c:pt idx="3700">
                        <c:v>4623.8999999999996</c:v>
                      </c:pt>
                      <c:pt idx="3701">
                        <c:v>4605.1000000000004</c:v>
                      </c:pt>
                      <c:pt idx="3702">
                        <c:v>4638.6000000000004</c:v>
                      </c:pt>
                      <c:pt idx="3703">
                        <c:v>4620.8</c:v>
                      </c:pt>
                      <c:pt idx="3704">
                        <c:v>4617</c:v>
                      </c:pt>
                      <c:pt idx="3705">
                        <c:v>4642.2</c:v>
                      </c:pt>
                      <c:pt idx="3706">
                        <c:v>4627.5</c:v>
                      </c:pt>
                      <c:pt idx="3707">
                        <c:v>4621.7</c:v>
                      </c:pt>
                      <c:pt idx="3708">
                        <c:v>4611.5</c:v>
                      </c:pt>
                      <c:pt idx="3709">
                        <c:v>4605</c:v>
                      </c:pt>
                      <c:pt idx="3710">
                        <c:v>4620.8999999999996</c:v>
                      </c:pt>
                      <c:pt idx="3711">
                        <c:v>4606.3999999999996</c:v>
                      </c:pt>
                      <c:pt idx="3712">
                        <c:v>4600.2</c:v>
                      </c:pt>
                      <c:pt idx="3713">
                        <c:v>4568.1000000000004</c:v>
                      </c:pt>
                      <c:pt idx="3714">
                        <c:v>4586.3999999999996</c:v>
                      </c:pt>
                      <c:pt idx="3715">
                        <c:v>4601.3999999999996</c:v>
                      </c:pt>
                      <c:pt idx="3716">
                        <c:v>4590</c:v>
                      </c:pt>
                      <c:pt idx="3717">
                        <c:v>4577</c:v>
                      </c:pt>
                      <c:pt idx="3718">
                        <c:v>4592.3999999999996</c:v>
                      </c:pt>
                      <c:pt idx="3719">
                        <c:v>4584.8</c:v>
                      </c:pt>
                      <c:pt idx="3720">
                        <c:v>4606.8</c:v>
                      </c:pt>
                      <c:pt idx="3721">
                        <c:v>4604.8999999999996</c:v>
                      </c:pt>
                      <c:pt idx="3722">
                        <c:v>4603.3</c:v>
                      </c:pt>
                      <c:pt idx="3723">
                        <c:v>4595</c:v>
                      </c:pt>
                      <c:pt idx="3724">
                        <c:v>4604.2</c:v>
                      </c:pt>
                      <c:pt idx="3725">
                        <c:v>4598.8</c:v>
                      </c:pt>
                      <c:pt idx="3726">
                        <c:v>4592.8</c:v>
                      </c:pt>
                      <c:pt idx="3727">
                        <c:v>4564.2</c:v>
                      </c:pt>
                      <c:pt idx="3728">
                        <c:v>4586.8999999999996</c:v>
                      </c:pt>
                      <c:pt idx="3729">
                        <c:v>4559.8</c:v>
                      </c:pt>
                      <c:pt idx="3730">
                        <c:v>4546.1000000000004</c:v>
                      </c:pt>
                      <c:pt idx="3731">
                        <c:v>4545.8999999999996</c:v>
                      </c:pt>
                      <c:pt idx="3732">
                        <c:v>4560.3</c:v>
                      </c:pt>
                      <c:pt idx="3733">
                        <c:v>4538</c:v>
                      </c:pt>
                      <c:pt idx="3734">
                        <c:v>4560.5</c:v>
                      </c:pt>
                      <c:pt idx="3735">
                        <c:v>4569</c:v>
                      </c:pt>
                      <c:pt idx="3736">
                        <c:v>4582.8</c:v>
                      </c:pt>
                      <c:pt idx="3737">
                        <c:v>4593</c:v>
                      </c:pt>
                      <c:pt idx="3738">
                        <c:v>4593.1000000000004</c:v>
                      </c:pt>
                      <c:pt idx="3739">
                        <c:v>4582</c:v>
                      </c:pt>
                      <c:pt idx="3740">
                        <c:v>4578</c:v>
                      </c:pt>
                      <c:pt idx="3741">
                        <c:v>4596.8999999999996</c:v>
                      </c:pt>
                      <c:pt idx="3742">
                        <c:v>4599.7</c:v>
                      </c:pt>
                      <c:pt idx="3743">
                        <c:v>4594.2</c:v>
                      </c:pt>
                      <c:pt idx="3744">
                        <c:v>4592.3</c:v>
                      </c:pt>
                      <c:pt idx="3745">
                        <c:v>4574.3999999999996</c:v>
                      </c:pt>
                      <c:pt idx="3746">
                        <c:v>4602.8999999999996</c:v>
                      </c:pt>
                      <c:pt idx="3747">
                        <c:v>4592.2</c:v>
                      </c:pt>
                      <c:pt idx="3748">
                        <c:v>4593.7</c:v>
                      </c:pt>
                      <c:pt idx="3749">
                        <c:v>4599.5</c:v>
                      </c:pt>
                      <c:pt idx="3750">
                        <c:v>4602.8999999999996</c:v>
                      </c:pt>
                      <c:pt idx="3751">
                        <c:v>4587.1000000000004</c:v>
                      </c:pt>
                      <c:pt idx="3752">
                        <c:v>4600.8999999999996</c:v>
                      </c:pt>
                      <c:pt idx="3753">
                        <c:v>4592</c:v>
                      </c:pt>
                      <c:pt idx="3754">
                        <c:v>4590.1000000000004</c:v>
                      </c:pt>
                      <c:pt idx="3755">
                        <c:v>4585.8999999999996</c:v>
                      </c:pt>
                      <c:pt idx="3756">
                        <c:v>4594</c:v>
                      </c:pt>
                      <c:pt idx="3757">
                        <c:v>4587.1000000000004</c:v>
                      </c:pt>
                      <c:pt idx="3758">
                        <c:v>4595</c:v>
                      </c:pt>
                      <c:pt idx="3759">
                        <c:v>4605.3999999999996</c:v>
                      </c:pt>
                      <c:pt idx="3760">
                        <c:v>4594.7</c:v>
                      </c:pt>
                      <c:pt idx="3761">
                        <c:v>4567.2</c:v>
                      </c:pt>
                      <c:pt idx="3762">
                        <c:v>4563.3999999999996</c:v>
                      </c:pt>
                      <c:pt idx="3763">
                        <c:v>4587.3999999999996</c:v>
                      </c:pt>
                      <c:pt idx="3764">
                        <c:v>4589.2</c:v>
                      </c:pt>
                      <c:pt idx="3765">
                        <c:v>4578.7</c:v>
                      </c:pt>
                      <c:pt idx="3766">
                        <c:v>4560.3999999999996</c:v>
                      </c:pt>
                      <c:pt idx="3767">
                        <c:v>4559.2</c:v>
                      </c:pt>
                      <c:pt idx="3768">
                        <c:v>4564.3999999999996</c:v>
                      </c:pt>
                      <c:pt idx="3769">
                        <c:v>4555.1000000000004</c:v>
                      </c:pt>
                      <c:pt idx="3770">
                        <c:v>4568.5</c:v>
                      </c:pt>
                      <c:pt idx="3771">
                        <c:v>4575.2</c:v>
                      </c:pt>
                      <c:pt idx="3772">
                        <c:v>4572.3999999999996</c:v>
                      </c:pt>
                      <c:pt idx="3773">
                        <c:v>4570.8</c:v>
                      </c:pt>
                      <c:pt idx="3774">
                        <c:v>4580.1000000000004</c:v>
                      </c:pt>
                      <c:pt idx="3775">
                        <c:v>4568.3</c:v>
                      </c:pt>
                      <c:pt idx="3776">
                        <c:v>4572.5</c:v>
                      </c:pt>
                      <c:pt idx="3777">
                        <c:v>4574.1000000000004</c:v>
                      </c:pt>
                      <c:pt idx="3778">
                        <c:v>4571.7</c:v>
                      </c:pt>
                      <c:pt idx="3779">
                        <c:v>4580.1000000000004</c:v>
                      </c:pt>
                      <c:pt idx="3780">
                        <c:v>4587.6000000000004</c:v>
                      </c:pt>
                      <c:pt idx="3781">
                        <c:v>4586.5</c:v>
                      </c:pt>
                      <c:pt idx="3782">
                        <c:v>4583.8999999999996</c:v>
                      </c:pt>
                      <c:pt idx="3783">
                        <c:v>4571.2</c:v>
                      </c:pt>
                      <c:pt idx="3784">
                        <c:v>4587.1000000000004</c:v>
                      </c:pt>
                      <c:pt idx="3785">
                        <c:v>4580.6000000000004</c:v>
                      </c:pt>
                      <c:pt idx="3786">
                        <c:v>4594.1000000000004</c:v>
                      </c:pt>
                      <c:pt idx="3787">
                        <c:v>4595</c:v>
                      </c:pt>
                      <c:pt idx="3788">
                        <c:v>4602.3999999999996</c:v>
                      </c:pt>
                      <c:pt idx="3789">
                        <c:v>4605.6000000000004</c:v>
                      </c:pt>
                      <c:pt idx="3790">
                        <c:v>4604.8</c:v>
                      </c:pt>
                      <c:pt idx="3791">
                        <c:v>4604.3999999999996</c:v>
                      </c:pt>
                      <c:pt idx="3792">
                        <c:v>4612.2</c:v>
                      </c:pt>
                      <c:pt idx="3793">
                        <c:v>4603.1000000000004</c:v>
                      </c:pt>
                      <c:pt idx="3794">
                        <c:v>4594</c:v>
                      </c:pt>
                      <c:pt idx="3795">
                        <c:v>4593.3999999999996</c:v>
                      </c:pt>
                      <c:pt idx="3796">
                        <c:v>4593.3999999999996</c:v>
                      </c:pt>
                      <c:pt idx="3797">
                        <c:v>4595.6000000000004</c:v>
                      </c:pt>
                      <c:pt idx="3798">
                        <c:v>4606.2</c:v>
                      </c:pt>
                      <c:pt idx="3799">
                        <c:v>4606.1000000000004</c:v>
                      </c:pt>
                      <c:pt idx="3800">
                        <c:v>4612.3</c:v>
                      </c:pt>
                      <c:pt idx="3801">
                        <c:v>4619.2</c:v>
                      </c:pt>
                      <c:pt idx="3802">
                        <c:v>4619.6000000000004</c:v>
                      </c:pt>
                      <c:pt idx="3803">
                        <c:v>4635.8999999999996</c:v>
                      </c:pt>
                      <c:pt idx="3804">
                        <c:v>4629</c:v>
                      </c:pt>
                      <c:pt idx="3805">
                        <c:v>4633.2</c:v>
                      </c:pt>
                      <c:pt idx="3806">
                        <c:v>4628.1000000000004</c:v>
                      </c:pt>
                      <c:pt idx="3807">
                        <c:v>4606.2</c:v>
                      </c:pt>
                      <c:pt idx="3808">
                        <c:v>4617.8</c:v>
                      </c:pt>
                      <c:pt idx="3809">
                        <c:v>4632.8999999999996</c:v>
                      </c:pt>
                      <c:pt idx="3810">
                        <c:v>4626.5</c:v>
                      </c:pt>
                      <c:pt idx="3811">
                        <c:v>4615.3999999999996</c:v>
                      </c:pt>
                      <c:pt idx="3812">
                        <c:v>4609.1000000000004</c:v>
                      </c:pt>
                      <c:pt idx="3813">
                        <c:v>4619.3</c:v>
                      </c:pt>
                      <c:pt idx="3814">
                        <c:v>4625.5</c:v>
                      </c:pt>
                      <c:pt idx="3815">
                        <c:v>4637.5</c:v>
                      </c:pt>
                      <c:pt idx="3816">
                        <c:v>4631.8</c:v>
                      </c:pt>
                      <c:pt idx="3817">
                        <c:v>4645.8999999999996</c:v>
                      </c:pt>
                      <c:pt idx="3818">
                        <c:v>4645.7</c:v>
                      </c:pt>
                      <c:pt idx="3819">
                        <c:v>4660.6000000000004</c:v>
                      </c:pt>
                      <c:pt idx="3820">
                        <c:v>4625.5</c:v>
                      </c:pt>
                      <c:pt idx="3821">
                        <c:v>4630.7</c:v>
                      </c:pt>
                      <c:pt idx="3822">
                        <c:v>4630.3</c:v>
                      </c:pt>
                      <c:pt idx="3823">
                        <c:v>4629.2</c:v>
                      </c:pt>
                      <c:pt idx="3824">
                        <c:v>4604.3</c:v>
                      </c:pt>
                      <c:pt idx="3825">
                        <c:v>4607.8999999999996</c:v>
                      </c:pt>
                      <c:pt idx="3826">
                        <c:v>4618.8999999999996</c:v>
                      </c:pt>
                      <c:pt idx="3827">
                        <c:v>4635.6000000000004</c:v>
                      </c:pt>
                      <c:pt idx="3828">
                        <c:v>4602.5</c:v>
                      </c:pt>
                      <c:pt idx="3829">
                        <c:v>4583.8999999999996</c:v>
                      </c:pt>
                      <c:pt idx="3830">
                        <c:v>4563.8999999999996</c:v>
                      </c:pt>
                      <c:pt idx="3831">
                        <c:v>4564.3</c:v>
                      </c:pt>
                      <c:pt idx="3832">
                        <c:v>4538.3</c:v>
                      </c:pt>
                      <c:pt idx="3833">
                        <c:v>4538.8999999999996</c:v>
                      </c:pt>
                      <c:pt idx="3834">
                        <c:v>4511.6000000000004</c:v>
                      </c:pt>
                      <c:pt idx="3835">
                        <c:v>4535.7</c:v>
                      </c:pt>
                      <c:pt idx="3836">
                        <c:v>4549</c:v>
                      </c:pt>
                      <c:pt idx="3837">
                        <c:v>4522.3</c:v>
                      </c:pt>
                      <c:pt idx="3838">
                        <c:v>4533.1000000000004</c:v>
                      </c:pt>
                      <c:pt idx="3839">
                        <c:v>4521.3999999999996</c:v>
                      </c:pt>
                      <c:pt idx="3840">
                        <c:v>4510.3</c:v>
                      </c:pt>
                      <c:pt idx="3841">
                        <c:v>4518.3999999999996</c:v>
                      </c:pt>
                      <c:pt idx="3842">
                        <c:v>4508.5</c:v>
                      </c:pt>
                      <c:pt idx="3843">
                        <c:v>4508.5</c:v>
                      </c:pt>
                      <c:pt idx="3844">
                        <c:v>4529.6000000000004</c:v>
                      </c:pt>
                      <c:pt idx="3845">
                        <c:v>4515.2</c:v>
                      </c:pt>
                      <c:pt idx="3846">
                        <c:v>4519.5</c:v>
                      </c:pt>
                      <c:pt idx="3847">
                        <c:v>4524.5</c:v>
                      </c:pt>
                      <c:pt idx="3848">
                        <c:v>4507.6000000000004</c:v>
                      </c:pt>
                      <c:pt idx="3849">
                        <c:v>4513.8999999999996</c:v>
                      </c:pt>
                      <c:pt idx="3850">
                        <c:v>4505.3999999999996</c:v>
                      </c:pt>
                      <c:pt idx="3851">
                        <c:v>4483.5</c:v>
                      </c:pt>
                      <c:pt idx="3852">
                        <c:v>4491.3</c:v>
                      </c:pt>
                      <c:pt idx="3853">
                        <c:v>4502.8999999999996</c:v>
                      </c:pt>
                      <c:pt idx="3854">
                        <c:v>4488.5</c:v>
                      </c:pt>
                      <c:pt idx="3855">
                        <c:v>4498.3</c:v>
                      </c:pt>
                      <c:pt idx="3856">
                        <c:v>4525</c:v>
                      </c:pt>
                      <c:pt idx="3857">
                        <c:v>4491.7</c:v>
                      </c:pt>
                      <c:pt idx="3858">
                        <c:v>4491.6000000000004</c:v>
                      </c:pt>
                      <c:pt idx="3859">
                        <c:v>4487.7</c:v>
                      </c:pt>
                      <c:pt idx="3860">
                        <c:v>4489.3999999999996</c:v>
                      </c:pt>
                      <c:pt idx="3861">
                        <c:v>4478.8</c:v>
                      </c:pt>
                      <c:pt idx="3862">
                        <c:v>4484.6000000000004</c:v>
                      </c:pt>
                      <c:pt idx="3863">
                        <c:v>4490.6000000000004</c:v>
                      </c:pt>
                      <c:pt idx="3864">
                        <c:v>4473.5</c:v>
                      </c:pt>
                      <c:pt idx="3865">
                        <c:v>4454.3</c:v>
                      </c:pt>
                      <c:pt idx="3866">
                        <c:v>4462.5</c:v>
                      </c:pt>
                      <c:pt idx="3867">
                        <c:v>4449.5</c:v>
                      </c:pt>
                      <c:pt idx="3868">
                        <c:v>4445.2</c:v>
                      </c:pt>
                      <c:pt idx="3869">
                        <c:v>4428.3999999999996</c:v>
                      </c:pt>
                      <c:pt idx="3870">
                        <c:v>4448.8</c:v>
                      </c:pt>
                      <c:pt idx="3871">
                        <c:v>4437.2</c:v>
                      </c:pt>
                      <c:pt idx="3872">
                        <c:v>4425</c:v>
                      </c:pt>
                      <c:pt idx="3873">
                        <c:v>4406.3999999999996</c:v>
                      </c:pt>
                      <c:pt idx="3874">
                        <c:v>4410.3</c:v>
                      </c:pt>
                      <c:pt idx="3875">
                        <c:v>4415.3999999999996</c:v>
                      </c:pt>
                      <c:pt idx="3876">
                        <c:v>4431.8</c:v>
                      </c:pt>
                      <c:pt idx="3877">
                        <c:v>4430.5</c:v>
                      </c:pt>
                      <c:pt idx="3878">
                        <c:v>4418.5</c:v>
                      </c:pt>
                      <c:pt idx="3879">
                        <c:v>4420.5</c:v>
                      </c:pt>
                      <c:pt idx="3880">
                        <c:v>4416</c:v>
                      </c:pt>
                      <c:pt idx="3881">
                        <c:v>4407.2</c:v>
                      </c:pt>
                      <c:pt idx="3882">
                        <c:v>4416.6000000000004</c:v>
                      </c:pt>
                      <c:pt idx="3883">
                        <c:v>4406.5</c:v>
                      </c:pt>
                      <c:pt idx="3884">
                        <c:v>4402.1000000000004</c:v>
                      </c:pt>
                      <c:pt idx="3885">
                        <c:v>4400.8999999999996</c:v>
                      </c:pt>
                      <c:pt idx="3886">
                        <c:v>4410.3</c:v>
                      </c:pt>
                      <c:pt idx="3887">
                        <c:v>4409.3</c:v>
                      </c:pt>
                      <c:pt idx="3888">
                        <c:v>4390.5</c:v>
                      </c:pt>
                      <c:pt idx="3889">
                        <c:v>4404.5</c:v>
                      </c:pt>
                      <c:pt idx="3890">
                        <c:v>4400</c:v>
                      </c:pt>
                      <c:pt idx="3891">
                        <c:v>4395.2</c:v>
                      </c:pt>
                      <c:pt idx="3892">
                        <c:v>4405.7</c:v>
                      </c:pt>
                      <c:pt idx="3893">
                        <c:v>4398.8999999999996</c:v>
                      </c:pt>
                      <c:pt idx="3894">
                        <c:v>4410.3</c:v>
                      </c:pt>
                      <c:pt idx="3895">
                        <c:v>4416.3</c:v>
                      </c:pt>
                      <c:pt idx="3896">
                        <c:v>4417.3999999999996</c:v>
                      </c:pt>
                      <c:pt idx="3897">
                        <c:v>4415.3</c:v>
                      </c:pt>
                      <c:pt idx="3898">
                        <c:v>4423.2</c:v>
                      </c:pt>
                      <c:pt idx="3899">
                        <c:v>4409.2</c:v>
                      </c:pt>
                      <c:pt idx="3900">
                        <c:v>4408.3999999999996</c:v>
                      </c:pt>
                      <c:pt idx="3901">
                        <c:v>4393.7</c:v>
                      </c:pt>
                      <c:pt idx="3902">
                        <c:v>4389.2</c:v>
                      </c:pt>
                      <c:pt idx="3903">
                        <c:v>4384.2</c:v>
                      </c:pt>
                      <c:pt idx="3904">
                        <c:v>4385.1000000000004</c:v>
                      </c:pt>
                      <c:pt idx="3905">
                        <c:v>4374.3999999999996</c:v>
                      </c:pt>
                      <c:pt idx="3906">
                        <c:v>4369.2</c:v>
                      </c:pt>
                      <c:pt idx="3907">
                        <c:v>4372</c:v>
                      </c:pt>
                      <c:pt idx="3908">
                        <c:v>4387.3</c:v>
                      </c:pt>
                      <c:pt idx="3909">
                        <c:v>4368.3999999999996</c:v>
                      </c:pt>
                      <c:pt idx="3910">
                        <c:v>4371.8999999999996</c:v>
                      </c:pt>
                      <c:pt idx="3911">
                        <c:v>4351.7</c:v>
                      </c:pt>
                      <c:pt idx="3912">
                        <c:v>4369.1000000000004</c:v>
                      </c:pt>
                      <c:pt idx="3913">
                        <c:v>4367.5</c:v>
                      </c:pt>
                      <c:pt idx="3914">
                        <c:v>4347.3999999999996</c:v>
                      </c:pt>
                      <c:pt idx="3915">
                        <c:v>4339.2</c:v>
                      </c:pt>
                      <c:pt idx="3916">
                        <c:v>4348.2</c:v>
                      </c:pt>
                      <c:pt idx="3917">
                        <c:v>4341.8999999999996</c:v>
                      </c:pt>
                      <c:pt idx="3918">
                        <c:v>4316</c:v>
                      </c:pt>
                      <c:pt idx="3919">
                        <c:v>4294.1000000000004</c:v>
                      </c:pt>
                      <c:pt idx="3920">
                        <c:v>4303.8</c:v>
                      </c:pt>
                      <c:pt idx="3921">
                        <c:v>4298</c:v>
                      </c:pt>
                      <c:pt idx="3922">
                        <c:v>4293.2</c:v>
                      </c:pt>
                      <c:pt idx="3923">
                        <c:v>4291</c:v>
                      </c:pt>
                      <c:pt idx="3924">
                        <c:v>4314.3999999999996</c:v>
                      </c:pt>
                      <c:pt idx="3925">
                        <c:v>4311.7</c:v>
                      </c:pt>
                      <c:pt idx="3926">
                        <c:v>4326.3999999999996</c:v>
                      </c:pt>
                      <c:pt idx="3927">
                        <c:v>4318.2</c:v>
                      </c:pt>
                      <c:pt idx="3928">
                        <c:v>4322.1000000000004</c:v>
                      </c:pt>
                      <c:pt idx="3929">
                        <c:v>4323.2</c:v>
                      </c:pt>
                      <c:pt idx="3930">
                        <c:v>4310.2</c:v>
                      </c:pt>
                      <c:pt idx="3931">
                        <c:v>4321.2</c:v>
                      </c:pt>
                      <c:pt idx="3932">
                        <c:v>4311.8999999999996</c:v>
                      </c:pt>
                      <c:pt idx="3933">
                        <c:v>4313.2</c:v>
                      </c:pt>
                      <c:pt idx="3934">
                        <c:v>4306.8999999999996</c:v>
                      </c:pt>
                      <c:pt idx="3935">
                        <c:v>4320.6000000000004</c:v>
                      </c:pt>
                      <c:pt idx="3936">
                        <c:v>4310.6000000000004</c:v>
                      </c:pt>
                      <c:pt idx="3937">
                        <c:v>4304</c:v>
                      </c:pt>
                      <c:pt idx="3938">
                        <c:v>4309.3</c:v>
                      </c:pt>
                      <c:pt idx="3939">
                        <c:v>4318.3999999999996</c:v>
                      </c:pt>
                      <c:pt idx="3940">
                        <c:v>4321.7</c:v>
                      </c:pt>
                      <c:pt idx="3941">
                        <c:v>4332.8</c:v>
                      </c:pt>
                      <c:pt idx="3942">
                        <c:v>4319.3999999999996</c:v>
                      </c:pt>
                      <c:pt idx="3943">
                        <c:v>4325.2</c:v>
                      </c:pt>
                      <c:pt idx="3944">
                        <c:v>4315.3999999999996</c:v>
                      </c:pt>
                      <c:pt idx="3945">
                        <c:v>4322.3999999999996</c:v>
                      </c:pt>
                      <c:pt idx="3946">
                        <c:v>4320</c:v>
                      </c:pt>
                      <c:pt idx="3947">
                        <c:v>4327.2</c:v>
                      </c:pt>
                      <c:pt idx="3948">
                        <c:v>4330.1000000000004</c:v>
                      </c:pt>
                      <c:pt idx="3949">
                        <c:v>4329.3999999999996</c:v>
                      </c:pt>
                      <c:pt idx="3950">
                        <c:v>4317.8999999999996</c:v>
                      </c:pt>
                      <c:pt idx="3951">
                        <c:v>4332.3999999999996</c:v>
                      </c:pt>
                      <c:pt idx="3952">
                        <c:v>4318.5</c:v>
                      </c:pt>
                      <c:pt idx="3953">
                        <c:v>4307.3999999999996</c:v>
                      </c:pt>
                      <c:pt idx="3954">
                        <c:v>4277.3999999999996</c:v>
                      </c:pt>
                      <c:pt idx="3955">
                        <c:v>4272</c:v>
                      </c:pt>
                      <c:pt idx="3956">
                        <c:v>4278.2</c:v>
                      </c:pt>
                      <c:pt idx="3957">
                        <c:v>4282.8999999999996</c:v>
                      </c:pt>
                      <c:pt idx="3958">
                        <c:v>4266.3999999999996</c:v>
                      </c:pt>
                      <c:pt idx="3959">
                        <c:v>4268.8999999999996</c:v>
                      </c:pt>
                      <c:pt idx="3960">
                        <c:v>4289.7</c:v>
                      </c:pt>
                      <c:pt idx="3961">
                        <c:v>4285.2</c:v>
                      </c:pt>
                      <c:pt idx="3962">
                        <c:v>4277.8</c:v>
                      </c:pt>
                      <c:pt idx="3963">
                        <c:v>4255.8</c:v>
                      </c:pt>
                      <c:pt idx="3964">
                        <c:v>4255.3</c:v>
                      </c:pt>
                      <c:pt idx="3965">
                        <c:v>4254.5</c:v>
                      </c:pt>
                      <c:pt idx="3966">
                        <c:v>4263.5</c:v>
                      </c:pt>
                      <c:pt idx="3967">
                        <c:v>4254.3</c:v>
                      </c:pt>
                      <c:pt idx="3968">
                        <c:v>4254.3999999999996</c:v>
                      </c:pt>
                      <c:pt idx="3969">
                        <c:v>4262.3</c:v>
                      </c:pt>
                      <c:pt idx="3970">
                        <c:v>4259.3</c:v>
                      </c:pt>
                      <c:pt idx="3971">
                        <c:v>4260.8999999999996</c:v>
                      </c:pt>
                      <c:pt idx="3972">
                        <c:v>4247.8</c:v>
                      </c:pt>
                      <c:pt idx="3973">
                        <c:v>4252.7</c:v>
                      </c:pt>
                      <c:pt idx="3974">
                        <c:v>4255.3</c:v>
                      </c:pt>
                      <c:pt idx="3975">
                        <c:v>4248.6000000000004</c:v>
                      </c:pt>
                      <c:pt idx="3976">
                        <c:v>4255</c:v>
                      </c:pt>
                      <c:pt idx="3977">
                        <c:v>4263</c:v>
                      </c:pt>
                      <c:pt idx="3978">
                        <c:v>4258.3999999999996</c:v>
                      </c:pt>
                      <c:pt idx="3979">
                        <c:v>4246.8</c:v>
                      </c:pt>
                      <c:pt idx="3980">
                        <c:v>4278.6000000000004</c:v>
                      </c:pt>
                      <c:pt idx="3981">
                        <c:v>4267.8</c:v>
                      </c:pt>
                      <c:pt idx="3982">
                        <c:v>4258.3</c:v>
                      </c:pt>
                      <c:pt idx="3983">
                        <c:v>4260.8</c:v>
                      </c:pt>
                      <c:pt idx="3984">
                        <c:v>4245.1000000000004</c:v>
                      </c:pt>
                      <c:pt idx="3985">
                        <c:v>4271.8999999999996</c:v>
                      </c:pt>
                      <c:pt idx="3986">
                        <c:v>4261.3999999999996</c:v>
                      </c:pt>
                      <c:pt idx="3987">
                        <c:v>4272.6000000000004</c:v>
                      </c:pt>
                      <c:pt idx="3988">
                        <c:v>4265.3</c:v>
                      </c:pt>
                      <c:pt idx="3989">
                        <c:v>4270.8</c:v>
                      </c:pt>
                      <c:pt idx="3990">
                        <c:v>4264.5</c:v>
                      </c:pt>
                      <c:pt idx="3991">
                        <c:v>4252.2</c:v>
                      </c:pt>
                      <c:pt idx="3992">
                        <c:v>4253.8</c:v>
                      </c:pt>
                      <c:pt idx="3993">
                        <c:v>4243.1000000000004</c:v>
                      </c:pt>
                      <c:pt idx="3994">
                        <c:v>4258.3</c:v>
                      </c:pt>
                      <c:pt idx="3995">
                        <c:v>4249.2</c:v>
                      </c:pt>
                      <c:pt idx="3996">
                        <c:v>4275.3</c:v>
                      </c:pt>
                      <c:pt idx="3997">
                        <c:v>4268.8999999999996</c:v>
                      </c:pt>
                      <c:pt idx="3998">
                        <c:v>4267.1000000000004</c:v>
                      </c:pt>
                      <c:pt idx="3999">
                        <c:v>4260.3999999999996</c:v>
                      </c:pt>
                      <c:pt idx="4000">
                        <c:v>4257.8</c:v>
                      </c:pt>
                      <c:pt idx="4001">
                        <c:v>4257.5</c:v>
                      </c:pt>
                      <c:pt idx="4002">
                        <c:v>4262.5</c:v>
                      </c:pt>
                      <c:pt idx="4003">
                        <c:v>4255.3999999999996</c:v>
                      </c:pt>
                      <c:pt idx="4004">
                        <c:v>4260.7</c:v>
                      </c:pt>
                      <c:pt idx="4005">
                        <c:v>4248.3</c:v>
                      </c:pt>
                      <c:pt idx="4006">
                        <c:v>4266.8999999999996</c:v>
                      </c:pt>
                      <c:pt idx="4007">
                        <c:v>4266.3</c:v>
                      </c:pt>
                      <c:pt idx="4008">
                        <c:v>4261.3999999999996</c:v>
                      </c:pt>
                      <c:pt idx="4009">
                        <c:v>4248.7</c:v>
                      </c:pt>
                      <c:pt idx="4010">
                        <c:v>4253.2</c:v>
                      </c:pt>
                      <c:pt idx="4011">
                        <c:v>4269</c:v>
                      </c:pt>
                      <c:pt idx="4012">
                        <c:v>4267.3999999999996</c:v>
                      </c:pt>
                      <c:pt idx="4013">
                        <c:v>4261.2</c:v>
                      </c:pt>
                      <c:pt idx="4014">
                        <c:v>4271.8999999999996</c:v>
                      </c:pt>
                      <c:pt idx="4015">
                        <c:v>4271.8999999999996</c:v>
                      </c:pt>
                      <c:pt idx="4016">
                        <c:v>4271.8</c:v>
                      </c:pt>
                      <c:pt idx="4017">
                        <c:v>4270.1000000000004</c:v>
                      </c:pt>
                      <c:pt idx="4018">
                        <c:v>4280.2</c:v>
                      </c:pt>
                      <c:pt idx="4019">
                        <c:v>4283</c:v>
                      </c:pt>
                      <c:pt idx="4020">
                        <c:v>4276.2</c:v>
                      </c:pt>
                      <c:pt idx="4021">
                        <c:v>4273.2</c:v>
                      </c:pt>
                      <c:pt idx="4022">
                        <c:v>4271.6000000000004</c:v>
                      </c:pt>
                      <c:pt idx="4023">
                        <c:v>4277.3999999999996</c:v>
                      </c:pt>
                      <c:pt idx="4024">
                        <c:v>4268.8999999999996</c:v>
                      </c:pt>
                      <c:pt idx="4025">
                        <c:v>4273</c:v>
                      </c:pt>
                      <c:pt idx="4026">
                        <c:v>4266.6000000000004</c:v>
                      </c:pt>
                      <c:pt idx="4027">
                        <c:v>4285.8999999999996</c:v>
                      </c:pt>
                      <c:pt idx="4028">
                        <c:v>4270.7</c:v>
                      </c:pt>
                      <c:pt idx="4029">
                        <c:v>4284.5</c:v>
                      </c:pt>
                      <c:pt idx="4030">
                        <c:v>4281.7</c:v>
                      </c:pt>
                      <c:pt idx="4031">
                        <c:v>4280</c:v>
                      </c:pt>
                      <c:pt idx="4032">
                        <c:v>4285.3999999999996</c:v>
                      </c:pt>
                      <c:pt idx="4033">
                        <c:v>4289.6000000000004</c:v>
                      </c:pt>
                      <c:pt idx="4034">
                        <c:v>4286.3</c:v>
                      </c:pt>
                      <c:pt idx="4035">
                        <c:v>4281.6000000000004</c:v>
                      </c:pt>
                      <c:pt idx="4036">
                        <c:v>4274</c:v>
                      </c:pt>
                      <c:pt idx="4037">
                        <c:v>4283.5</c:v>
                      </c:pt>
                      <c:pt idx="4038">
                        <c:v>4281.8</c:v>
                      </c:pt>
                      <c:pt idx="4039">
                        <c:v>4278</c:v>
                      </c:pt>
                      <c:pt idx="4040">
                        <c:v>4280.3999999999996</c:v>
                      </c:pt>
                      <c:pt idx="4041">
                        <c:v>4271.3999999999996</c:v>
                      </c:pt>
                      <c:pt idx="4042">
                        <c:v>4277.8</c:v>
                      </c:pt>
                      <c:pt idx="4043">
                        <c:v>4266.5</c:v>
                      </c:pt>
                      <c:pt idx="4044">
                        <c:v>4263.8999999999996</c:v>
                      </c:pt>
                      <c:pt idx="4045">
                        <c:v>4271.1000000000004</c:v>
                      </c:pt>
                      <c:pt idx="4046">
                        <c:v>4267.3</c:v>
                      </c:pt>
                      <c:pt idx="4047">
                        <c:v>4287.7</c:v>
                      </c:pt>
                      <c:pt idx="4048">
                        <c:v>4277.3999999999996</c:v>
                      </c:pt>
                      <c:pt idx="4049">
                        <c:v>4280.2</c:v>
                      </c:pt>
                      <c:pt idx="4050">
                        <c:v>4291.8999999999996</c:v>
                      </c:pt>
                      <c:pt idx="4051">
                        <c:v>4272.8</c:v>
                      </c:pt>
                      <c:pt idx="4052">
                        <c:v>4268.8</c:v>
                      </c:pt>
                      <c:pt idx="4053">
                        <c:v>4288.6000000000004</c:v>
                      </c:pt>
                      <c:pt idx="4054">
                        <c:v>4274.8999999999996</c:v>
                      </c:pt>
                      <c:pt idx="4055">
                        <c:v>4278.6000000000004</c:v>
                      </c:pt>
                      <c:pt idx="4056">
                        <c:v>4279</c:v>
                      </c:pt>
                      <c:pt idx="4057">
                        <c:v>4278.8999999999996</c:v>
                      </c:pt>
                      <c:pt idx="4058">
                        <c:v>4297.7</c:v>
                      </c:pt>
                      <c:pt idx="4059">
                        <c:v>4284.6000000000004</c:v>
                      </c:pt>
                      <c:pt idx="4060">
                        <c:v>4286.3</c:v>
                      </c:pt>
                      <c:pt idx="4061">
                        <c:v>4297.1000000000004</c:v>
                      </c:pt>
                      <c:pt idx="4062">
                        <c:v>4289.2</c:v>
                      </c:pt>
                      <c:pt idx="4063">
                        <c:v>4308.3999999999996</c:v>
                      </c:pt>
                      <c:pt idx="4064">
                        <c:v>4276.7</c:v>
                      </c:pt>
                      <c:pt idx="4065">
                        <c:v>4291.5</c:v>
                      </c:pt>
                      <c:pt idx="4066">
                        <c:v>4291.5</c:v>
                      </c:pt>
                      <c:pt idx="4067">
                        <c:v>4287.2</c:v>
                      </c:pt>
                      <c:pt idx="4068">
                        <c:v>4279.1000000000004</c:v>
                      </c:pt>
                      <c:pt idx="4069">
                        <c:v>4299.3</c:v>
                      </c:pt>
                      <c:pt idx="4070">
                        <c:v>4274.2</c:v>
                      </c:pt>
                      <c:pt idx="4071">
                        <c:v>4309.3</c:v>
                      </c:pt>
                      <c:pt idx="4072">
                        <c:v>4298.7</c:v>
                      </c:pt>
                      <c:pt idx="4073">
                        <c:v>4291.2</c:v>
                      </c:pt>
                      <c:pt idx="4074">
                        <c:v>4291.8</c:v>
                      </c:pt>
                      <c:pt idx="4075">
                        <c:v>4288.3</c:v>
                      </c:pt>
                      <c:pt idx="4076">
                        <c:v>4297.6000000000004</c:v>
                      </c:pt>
                      <c:pt idx="4077">
                        <c:v>4289.2</c:v>
                      </c:pt>
                      <c:pt idx="4078">
                        <c:v>4311</c:v>
                      </c:pt>
                      <c:pt idx="4079">
                        <c:v>4298.3999999999996</c:v>
                      </c:pt>
                      <c:pt idx="4080">
                        <c:v>4304.7</c:v>
                      </c:pt>
                      <c:pt idx="4081">
                        <c:v>4301.8999999999996</c:v>
                      </c:pt>
                      <c:pt idx="4082">
                        <c:v>4301.3999999999996</c:v>
                      </c:pt>
                      <c:pt idx="4083">
                        <c:v>4303.2</c:v>
                      </c:pt>
                      <c:pt idx="4084">
                        <c:v>4310.8</c:v>
                      </c:pt>
                      <c:pt idx="4085">
                        <c:v>4298.6000000000004</c:v>
                      </c:pt>
                      <c:pt idx="4086">
                        <c:v>4287.8</c:v>
                      </c:pt>
                      <c:pt idx="4087">
                        <c:v>4320.3999999999996</c:v>
                      </c:pt>
                      <c:pt idx="4088">
                        <c:v>4319.3</c:v>
                      </c:pt>
                      <c:pt idx="4089">
                        <c:v>4300</c:v>
                      </c:pt>
                      <c:pt idx="4090">
                        <c:v>4316.8999999999996</c:v>
                      </c:pt>
                      <c:pt idx="4091">
                        <c:v>4314.8999999999996</c:v>
                      </c:pt>
                      <c:pt idx="4092">
                        <c:v>4320.1000000000004</c:v>
                      </c:pt>
                      <c:pt idx="4093">
                        <c:v>4319.2</c:v>
                      </c:pt>
                      <c:pt idx="4094">
                        <c:v>4310.3</c:v>
                      </c:pt>
                      <c:pt idx="4095">
                        <c:v>4297</c:v>
                      </c:pt>
                      <c:pt idx="4096">
                        <c:v>4320.7</c:v>
                      </c:pt>
                      <c:pt idx="4097">
                        <c:v>4314.6000000000004</c:v>
                      </c:pt>
                      <c:pt idx="4098">
                        <c:v>4305.5</c:v>
                      </c:pt>
                      <c:pt idx="4099">
                        <c:v>4320.2</c:v>
                      </c:pt>
                      <c:pt idx="4100">
                        <c:v>4319.8</c:v>
                      </c:pt>
                      <c:pt idx="4101">
                        <c:v>4305.1000000000004</c:v>
                      </c:pt>
                      <c:pt idx="4102">
                        <c:v>4297.7</c:v>
                      </c:pt>
                      <c:pt idx="4103">
                        <c:v>4304.6000000000004</c:v>
                      </c:pt>
                      <c:pt idx="4104">
                        <c:v>4294.5</c:v>
                      </c:pt>
                      <c:pt idx="4105">
                        <c:v>4302.3999999999996</c:v>
                      </c:pt>
                      <c:pt idx="4106">
                        <c:v>4305.7</c:v>
                      </c:pt>
                      <c:pt idx="4107">
                        <c:v>4326.8</c:v>
                      </c:pt>
                      <c:pt idx="4108">
                        <c:v>4302</c:v>
                      </c:pt>
                      <c:pt idx="4109">
                        <c:v>4300.6000000000004</c:v>
                      </c:pt>
                      <c:pt idx="4110">
                        <c:v>4311.3</c:v>
                      </c:pt>
                      <c:pt idx="4111">
                        <c:v>4303.3</c:v>
                      </c:pt>
                      <c:pt idx="4112">
                        <c:v>4321.8999999999996</c:v>
                      </c:pt>
                      <c:pt idx="4113">
                        <c:v>4314.8</c:v>
                      </c:pt>
                      <c:pt idx="4114">
                        <c:v>4301.8999999999996</c:v>
                      </c:pt>
                      <c:pt idx="4115">
                        <c:v>4301.8999999999996</c:v>
                      </c:pt>
                      <c:pt idx="4116">
                        <c:v>4321.2</c:v>
                      </c:pt>
                      <c:pt idx="4117">
                        <c:v>4326</c:v>
                      </c:pt>
                      <c:pt idx="4118">
                        <c:v>4310.3999999999996</c:v>
                      </c:pt>
                      <c:pt idx="4119">
                        <c:v>4306.1000000000004</c:v>
                      </c:pt>
                      <c:pt idx="4120">
                        <c:v>4309.7</c:v>
                      </c:pt>
                      <c:pt idx="4121">
                        <c:v>4319.3999999999996</c:v>
                      </c:pt>
                      <c:pt idx="4122">
                        <c:v>4298.3</c:v>
                      </c:pt>
                      <c:pt idx="4123">
                        <c:v>4313.3999999999996</c:v>
                      </c:pt>
                      <c:pt idx="4124">
                        <c:v>4310.8</c:v>
                      </c:pt>
                      <c:pt idx="4125">
                        <c:v>4303.3999999999996</c:v>
                      </c:pt>
                      <c:pt idx="4126">
                        <c:v>4325.3</c:v>
                      </c:pt>
                      <c:pt idx="4127">
                        <c:v>4308.8</c:v>
                      </c:pt>
                      <c:pt idx="4128">
                        <c:v>4332.7</c:v>
                      </c:pt>
                      <c:pt idx="4129">
                        <c:v>4307.3</c:v>
                      </c:pt>
                      <c:pt idx="4130">
                        <c:v>4327.3</c:v>
                      </c:pt>
                      <c:pt idx="4131">
                        <c:v>4318.1000000000004</c:v>
                      </c:pt>
                      <c:pt idx="4132">
                        <c:v>4326.1000000000004</c:v>
                      </c:pt>
                      <c:pt idx="4133">
                        <c:v>4329.3999999999996</c:v>
                      </c:pt>
                      <c:pt idx="4134">
                        <c:v>4314.2</c:v>
                      </c:pt>
                      <c:pt idx="4135">
                        <c:v>4311.3</c:v>
                      </c:pt>
                      <c:pt idx="4136">
                        <c:v>4325.3999999999996</c:v>
                      </c:pt>
                      <c:pt idx="4137">
                        <c:v>4333.3999999999996</c:v>
                      </c:pt>
                      <c:pt idx="4138">
                        <c:v>4335</c:v>
                      </c:pt>
                      <c:pt idx="4139">
                        <c:v>4314.3</c:v>
                      </c:pt>
                      <c:pt idx="4140">
                        <c:v>4318.8999999999996</c:v>
                      </c:pt>
                      <c:pt idx="4141">
                        <c:v>4320.8</c:v>
                      </c:pt>
                      <c:pt idx="4142">
                        <c:v>4292.3</c:v>
                      </c:pt>
                      <c:pt idx="4143">
                        <c:v>4314</c:v>
                      </c:pt>
                      <c:pt idx="4144">
                        <c:v>4293.3999999999996</c:v>
                      </c:pt>
                      <c:pt idx="4145">
                        <c:v>4266.7</c:v>
                      </c:pt>
                      <c:pt idx="4146">
                        <c:v>4262</c:v>
                      </c:pt>
                      <c:pt idx="4147">
                        <c:v>4247.6000000000004</c:v>
                      </c:pt>
                      <c:pt idx="4148">
                        <c:v>4244</c:v>
                      </c:pt>
                      <c:pt idx="4149">
                        <c:v>4243.7</c:v>
                      </c:pt>
                      <c:pt idx="4150">
                        <c:v>4250.3999999999996</c:v>
                      </c:pt>
                      <c:pt idx="4151">
                        <c:v>4248.7</c:v>
                      </c:pt>
                      <c:pt idx="4152">
                        <c:v>4230.6000000000004</c:v>
                      </c:pt>
                      <c:pt idx="4153">
                        <c:v>4214.1000000000004</c:v>
                      </c:pt>
                      <c:pt idx="4154">
                        <c:v>4219.8</c:v>
                      </c:pt>
                      <c:pt idx="4155">
                        <c:v>4224.3</c:v>
                      </c:pt>
                      <c:pt idx="4156">
                        <c:v>4214</c:v>
                      </c:pt>
                      <c:pt idx="4157">
                        <c:v>4221.3999999999996</c:v>
                      </c:pt>
                      <c:pt idx="4158">
                        <c:v>4233</c:v>
                      </c:pt>
                      <c:pt idx="4159">
                        <c:v>4212.8</c:v>
                      </c:pt>
                      <c:pt idx="4160">
                        <c:v>4205.6000000000004</c:v>
                      </c:pt>
                      <c:pt idx="4161">
                        <c:v>4180</c:v>
                      </c:pt>
                      <c:pt idx="4162">
                        <c:v>4199.5</c:v>
                      </c:pt>
                      <c:pt idx="4163">
                        <c:v>4207</c:v>
                      </c:pt>
                      <c:pt idx="4164">
                        <c:v>4200.8999999999996</c:v>
                      </c:pt>
                      <c:pt idx="4165">
                        <c:v>4207.2</c:v>
                      </c:pt>
                      <c:pt idx="4166">
                        <c:v>4218.2</c:v>
                      </c:pt>
                      <c:pt idx="4167">
                        <c:v>4238.2</c:v>
                      </c:pt>
                      <c:pt idx="4168">
                        <c:v>4225.8</c:v>
                      </c:pt>
                      <c:pt idx="4169">
                        <c:v>4215.1000000000004</c:v>
                      </c:pt>
                      <c:pt idx="4170">
                        <c:v>4236.8999999999996</c:v>
                      </c:pt>
                      <c:pt idx="4171">
                        <c:v>4247.3999999999996</c:v>
                      </c:pt>
                      <c:pt idx="4172">
                        <c:v>4246</c:v>
                      </c:pt>
                      <c:pt idx="4173">
                        <c:v>4239.3</c:v>
                      </c:pt>
                      <c:pt idx="4174">
                        <c:v>4224.2</c:v>
                      </c:pt>
                      <c:pt idx="4175">
                        <c:v>4227</c:v>
                      </c:pt>
                      <c:pt idx="4176">
                        <c:v>4250</c:v>
                      </c:pt>
                      <c:pt idx="4177">
                        <c:v>4231.8999999999996</c:v>
                      </c:pt>
                      <c:pt idx="4178">
                        <c:v>4252.8999999999996</c:v>
                      </c:pt>
                      <c:pt idx="4179">
                        <c:v>4253.5</c:v>
                      </c:pt>
                      <c:pt idx="4180">
                        <c:v>4244.6000000000004</c:v>
                      </c:pt>
                      <c:pt idx="4181">
                        <c:v>4243.3999999999996</c:v>
                      </c:pt>
                      <c:pt idx="4182">
                        <c:v>4242.5</c:v>
                      </c:pt>
                      <c:pt idx="4183">
                        <c:v>4237.6000000000004</c:v>
                      </c:pt>
                      <c:pt idx="4184">
                        <c:v>4234</c:v>
                      </c:pt>
                      <c:pt idx="4185">
                        <c:v>4233.2</c:v>
                      </c:pt>
                      <c:pt idx="4186">
                        <c:v>4220.5</c:v>
                      </c:pt>
                      <c:pt idx="4187">
                        <c:v>4244.7</c:v>
                      </c:pt>
                      <c:pt idx="4188">
                        <c:v>4250.3</c:v>
                      </c:pt>
                      <c:pt idx="4189">
                        <c:v>4233</c:v>
                      </c:pt>
                      <c:pt idx="4190">
                        <c:v>4240.7</c:v>
                      </c:pt>
                      <c:pt idx="4191">
                        <c:v>4240.2</c:v>
                      </c:pt>
                      <c:pt idx="4192">
                        <c:v>4248.1000000000004</c:v>
                      </c:pt>
                      <c:pt idx="4193">
                        <c:v>4257.5</c:v>
                      </c:pt>
                      <c:pt idx="4194">
                        <c:v>4259.3</c:v>
                      </c:pt>
                      <c:pt idx="4195">
                        <c:v>4270.3</c:v>
                      </c:pt>
                      <c:pt idx="4196">
                        <c:v>4249.3999999999996</c:v>
                      </c:pt>
                      <c:pt idx="4197">
                        <c:v>4256.3</c:v>
                      </c:pt>
                      <c:pt idx="4198">
                        <c:v>4271.3999999999996</c:v>
                      </c:pt>
                      <c:pt idx="4199">
                        <c:v>4268.1000000000004</c:v>
                      </c:pt>
                      <c:pt idx="4200">
                        <c:v>4266.5</c:v>
                      </c:pt>
                      <c:pt idx="4201">
                        <c:v>4264.7</c:v>
                      </c:pt>
                      <c:pt idx="4202">
                        <c:v>4264.5</c:v>
                      </c:pt>
                      <c:pt idx="4203">
                        <c:v>4272.3999999999996</c:v>
                      </c:pt>
                      <c:pt idx="4204">
                        <c:v>4267.3999999999996</c:v>
                      </c:pt>
                      <c:pt idx="4205">
                        <c:v>4272.7</c:v>
                      </c:pt>
                      <c:pt idx="4206">
                        <c:v>4269.5</c:v>
                      </c:pt>
                      <c:pt idx="4207">
                        <c:v>4286.3999999999996</c:v>
                      </c:pt>
                      <c:pt idx="4208">
                        <c:v>4294.7</c:v>
                      </c:pt>
                      <c:pt idx="4209">
                        <c:v>4283.8</c:v>
                      </c:pt>
                      <c:pt idx="4210">
                        <c:v>4289.8</c:v>
                      </c:pt>
                      <c:pt idx="4211">
                        <c:v>4293</c:v>
                      </c:pt>
                      <c:pt idx="4212">
                        <c:v>4296.5</c:v>
                      </c:pt>
                      <c:pt idx="4213">
                        <c:v>4292.3</c:v>
                      </c:pt>
                      <c:pt idx="4214">
                        <c:v>4304.8999999999996</c:v>
                      </c:pt>
                      <c:pt idx="4215">
                        <c:v>4290.3</c:v>
                      </c:pt>
                      <c:pt idx="4216">
                        <c:v>4278.5</c:v>
                      </c:pt>
                      <c:pt idx="4217">
                        <c:v>4311.8999999999996</c:v>
                      </c:pt>
                      <c:pt idx="4218">
                        <c:v>4287.1000000000004</c:v>
                      </c:pt>
                      <c:pt idx="4219">
                        <c:v>4276.3</c:v>
                      </c:pt>
                      <c:pt idx="4220">
                        <c:v>4299.2</c:v>
                      </c:pt>
                      <c:pt idx="4221">
                        <c:v>4285</c:v>
                      </c:pt>
                      <c:pt idx="4222">
                        <c:v>4278.2</c:v>
                      </c:pt>
                      <c:pt idx="4223">
                        <c:v>4273.8999999999996</c:v>
                      </c:pt>
                      <c:pt idx="4224">
                        <c:v>4261.3</c:v>
                      </c:pt>
                      <c:pt idx="4225">
                        <c:v>4250.2</c:v>
                      </c:pt>
                      <c:pt idx="4226">
                        <c:v>4257.8999999999996</c:v>
                      </c:pt>
                      <c:pt idx="4227">
                        <c:v>4263.3</c:v>
                      </c:pt>
                      <c:pt idx="4228">
                        <c:v>4259</c:v>
                      </c:pt>
                      <c:pt idx="4229">
                        <c:v>4250.8</c:v>
                      </c:pt>
                      <c:pt idx="4230">
                        <c:v>4237.3999999999996</c:v>
                      </c:pt>
                      <c:pt idx="4231">
                        <c:v>4234.8</c:v>
                      </c:pt>
                      <c:pt idx="4232">
                        <c:v>4241.6000000000004</c:v>
                      </c:pt>
                      <c:pt idx="4233">
                        <c:v>4229.3</c:v>
                      </c:pt>
                      <c:pt idx="4234">
                        <c:v>4223.7</c:v>
                      </c:pt>
                      <c:pt idx="4235">
                        <c:v>4221.1000000000004</c:v>
                      </c:pt>
                      <c:pt idx="4236">
                        <c:v>4212.1000000000004</c:v>
                      </c:pt>
                      <c:pt idx="4237">
                        <c:v>4210.3999999999996</c:v>
                      </c:pt>
                      <c:pt idx="4238">
                        <c:v>4232.6000000000004</c:v>
                      </c:pt>
                      <c:pt idx="4239">
                        <c:v>4227.1000000000004</c:v>
                      </c:pt>
                      <c:pt idx="4240">
                        <c:v>4251.8999999999996</c:v>
                      </c:pt>
                      <c:pt idx="4241">
                        <c:v>4237.3999999999996</c:v>
                      </c:pt>
                      <c:pt idx="4242">
                        <c:v>4227.7</c:v>
                      </c:pt>
                      <c:pt idx="4243">
                        <c:v>4221.3</c:v>
                      </c:pt>
                      <c:pt idx="4244">
                        <c:v>4231.8999999999996</c:v>
                      </c:pt>
                      <c:pt idx="4245">
                        <c:v>4211.5</c:v>
                      </c:pt>
                      <c:pt idx="4246">
                        <c:v>4216.3999999999996</c:v>
                      </c:pt>
                      <c:pt idx="4247">
                        <c:v>4225.8</c:v>
                      </c:pt>
                      <c:pt idx="4248">
                        <c:v>4220</c:v>
                      </c:pt>
                      <c:pt idx="4249">
                        <c:v>4233.6000000000004</c:v>
                      </c:pt>
                      <c:pt idx="4250">
                        <c:v>4224.2</c:v>
                      </c:pt>
                      <c:pt idx="4251">
                        <c:v>4216.7</c:v>
                      </c:pt>
                      <c:pt idx="4252">
                        <c:v>4230.3999999999996</c:v>
                      </c:pt>
                      <c:pt idx="4253">
                        <c:v>4234.8999999999996</c:v>
                      </c:pt>
                      <c:pt idx="4254">
                        <c:v>4230.3999999999996</c:v>
                      </c:pt>
                      <c:pt idx="4255">
                        <c:v>4227.5</c:v>
                      </c:pt>
                      <c:pt idx="4256">
                        <c:v>4232.6000000000004</c:v>
                      </c:pt>
                      <c:pt idx="4257">
                        <c:v>4240.5</c:v>
                      </c:pt>
                      <c:pt idx="4258">
                        <c:v>4230.8999999999996</c:v>
                      </c:pt>
                      <c:pt idx="4259">
                        <c:v>4230.2</c:v>
                      </c:pt>
                      <c:pt idx="4260">
                        <c:v>4231.2</c:v>
                      </c:pt>
                      <c:pt idx="4261">
                        <c:v>4228.8</c:v>
                      </c:pt>
                      <c:pt idx="4262">
                        <c:v>4219.3</c:v>
                      </c:pt>
                      <c:pt idx="4263">
                        <c:v>4239.5</c:v>
                      </c:pt>
                      <c:pt idx="4264">
                        <c:v>4229.2</c:v>
                      </c:pt>
                      <c:pt idx="4265">
                        <c:v>4222.8</c:v>
                      </c:pt>
                      <c:pt idx="4266">
                        <c:v>4210.3</c:v>
                      </c:pt>
                      <c:pt idx="4267">
                        <c:v>4221.1000000000004</c:v>
                      </c:pt>
                      <c:pt idx="4268">
                        <c:v>4216.1000000000004</c:v>
                      </c:pt>
                      <c:pt idx="4269">
                        <c:v>4204.7</c:v>
                      </c:pt>
                      <c:pt idx="4270">
                        <c:v>4189.6000000000004</c:v>
                      </c:pt>
                      <c:pt idx="4271">
                        <c:v>4191.3999999999996</c:v>
                      </c:pt>
                      <c:pt idx="4272">
                        <c:v>4198.7</c:v>
                      </c:pt>
                      <c:pt idx="4273">
                        <c:v>4168.3999999999996</c:v>
                      </c:pt>
                      <c:pt idx="4274">
                        <c:v>4152</c:v>
                      </c:pt>
                      <c:pt idx="4275">
                        <c:v>4148.1000000000004</c:v>
                      </c:pt>
                      <c:pt idx="4276">
                        <c:v>4143.1000000000004</c:v>
                      </c:pt>
                      <c:pt idx="4277">
                        <c:v>4152</c:v>
                      </c:pt>
                      <c:pt idx="4278">
                        <c:v>4158.3</c:v>
                      </c:pt>
                      <c:pt idx="4279">
                        <c:v>4160.6000000000004</c:v>
                      </c:pt>
                      <c:pt idx="4280">
                        <c:v>4170.3</c:v>
                      </c:pt>
                      <c:pt idx="4281">
                        <c:v>4162.3999999999996</c:v>
                      </c:pt>
                      <c:pt idx="4282">
                        <c:v>4179.7</c:v>
                      </c:pt>
                      <c:pt idx="4283">
                        <c:v>4155.3</c:v>
                      </c:pt>
                      <c:pt idx="4284">
                        <c:v>4163.6000000000004</c:v>
                      </c:pt>
                      <c:pt idx="4285">
                        <c:v>4184.5</c:v>
                      </c:pt>
                      <c:pt idx="4286">
                        <c:v>4165.5</c:v>
                      </c:pt>
                      <c:pt idx="4287">
                        <c:v>4157.5</c:v>
                      </c:pt>
                      <c:pt idx="4288">
                        <c:v>4168</c:v>
                      </c:pt>
                      <c:pt idx="4289">
                        <c:v>4154.8</c:v>
                      </c:pt>
                      <c:pt idx="4290">
                        <c:v>4136.8</c:v>
                      </c:pt>
                      <c:pt idx="4291">
                        <c:v>4138.3999999999996</c:v>
                      </c:pt>
                      <c:pt idx="4292">
                        <c:v>4126.3</c:v>
                      </c:pt>
                      <c:pt idx="4293">
                        <c:v>4146.8999999999996</c:v>
                      </c:pt>
                      <c:pt idx="4294">
                        <c:v>4142.6000000000004</c:v>
                      </c:pt>
                      <c:pt idx="4295">
                        <c:v>4145.3999999999996</c:v>
                      </c:pt>
                      <c:pt idx="4296">
                        <c:v>4141.5</c:v>
                      </c:pt>
                      <c:pt idx="4297">
                        <c:v>4162.8</c:v>
                      </c:pt>
                      <c:pt idx="4298">
                        <c:v>4156</c:v>
                      </c:pt>
                      <c:pt idx="4299">
                        <c:v>4129.3999999999996</c:v>
                      </c:pt>
                      <c:pt idx="4300">
                        <c:v>4133.8</c:v>
                      </c:pt>
                      <c:pt idx="4301">
                        <c:v>4148.3</c:v>
                      </c:pt>
                      <c:pt idx="4302">
                        <c:v>4158.8</c:v>
                      </c:pt>
                      <c:pt idx="4303">
                        <c:v>4157.6000000000004</c:v>
                      </c:pt>
                      <c:pt idx="4304">
                        <c:v>4152.6000000000004</c:v>
                      </c:pt>
                      <c:pt idx="4305">
                        <c:v>4138.8999999999996</c:v>
                      </c:pt>
                      <c:pt idx="4306">
                        <c:v>4104.7</c:v>
                      </c:pt>
                      <c:pt idx="4307">
                        <c:v>4116.2</c:v>
                      </c:pt>
                      <c:pt idx="4308">
                        <c:v>4126.6000000000004</c:v>
                      </c:pt>
                      <c:pt idx="4309">
                        <c:v>4148.3</c:v>
                      </c:pt>
                      <c:pt idx="4310">
                        <c:v>4137</c:v>
                      </c:pt>
                      <c:pt idx="4311">
                        <c:v>4114.3999999999996</c:v>
                      </c:pt>
                      <c:pt idx="4312">
                        <c:v>4103.3</c:v>
                      </c:pt>
                      <c:pt idx="4313">
                        <c:v>4114.6000000000004</c:v>
                      </c:pt>
                      <c:pt idx="4314">
                        <c:v>4113</c:v>
                      </c:pt>
                      <c:pt idx="4315">
                        <c:v>4119.8999999999996</c:v>
                      </c:pt>
                      <c:pt idx="4316">
                        <c:v>4103.6000000000004</c:v>
                      </c:pt>
                      <c:pt idx="4317">
                        <c:v>4085.3</c:v>
                      </c:pt>
                      <c:pt idx="4318">
                        <c:v>4105.7</c:v>
                      </c:pt>
                      <c:pt idx="4319">
                        <c:v>4094.2</c:v>
                      </c:pt>
                      <c:pt idx="4320">
                        <c:v>4091.3</c:v>
                      </c:pt>
                      <c:pt idx="4321">
                        <c:v>4100.5</c:v>
                      </c:pt>
                      <c:pt idx="4322">
                        <c:v>4107.8999999999996</c:v>
                      </c:pt>
                      <c:pt idx="4323">
                        <c:v>4098.3</c:v>
                      </c:pt>
                      <c:pt idx="4324">
                        <c:v>4093.6</c:v>
                      </c:pt>
                      <c:pt idx="4325">
                        <c:v>4095.6</c:v>
                      </c:pt>
                      <c:pt idx="4326">
                        <c:v>4083.9</c:v>
                      </c:pt>
                      <c:pt idx="4327">
                        <c:v>4091.3</c:v>
                      </c:pt>
                      <c:pt idx="4328">
                        <c:v>4114.2</c:v>
                      </c:pt>
                      <c:pt idx="4329">
                        <c:v>4097.6000000000004</c:v>
                      </c:pt>
                      <c:pt idx="4330">
                        <c:v>4092.1</c:v>
                      </c:pt>
                      <c:pt idx="4331">
                        <c:v>4085.5</c:v>
                      </c:pt>
                      <c:pt idx="4332">
                        <c:v>4083.6</c:v>
                      </c:pt>
                      <c:pt idx="4333">
                        <c:v>4075.6</c:v>
                      </c:pt>
                      <c:pt idx="4334">
                        <c:v>4069.3</c:v>
                      </c:pt>
                      <c:pt idx="4335">
                        <c:v>4068.4</c:v>
                      </c:pt>
                      <c:pt idx="4336">
                        <c:v>4066.8</c:v>
                      </c:pt>
                      <c:pt idx="4337">
                        <c:v>4076.6</c:v>
                      </c:pt>
                      <c:pt idx="4338">
                        <c:v>4083</c:v>
                      </c:pt>
                      <c:pt idx="4339">
                        <c:v>4082</c:v>
                      </c:pt>
                      <c:pt idx="4340">
                        <c:v>4110.1000000000004</c:v>
                      </c:pt>
                      <c:pt idx="4341">
                        <c:v>4095.9</c:v>
                      </c:pt>
                      <c:pt idx="4342">
                        <c:v>4110.8</c:v>
                      </c:pt>
                      <c:pt idx="4343">
                        <c:v>4105.2</c:v>
                      </c:pt>
                      <c:pt idx="4344">
                        <c:v>4126.8999999999996</c:v>
                      </c:pt>
                      <c:pt idx="4345">
                        <c:v>4114.5</c:v>
                      </c:pt>
                      <c:pt idx="4346">
                        <c:v>4112</c:v>
                      </c:pt>
                      <c:pt idx="4347">
                        <c:v>4096.3</c:v>
                      </c:pt>
                      <c:pt idx="4348">
                        <c:v>4110.1000000000004</c:v>
                      </c:pt>
                      <c:pt idx="4349">
                        <c:v>4097.2</c:v>
                      </c:pt>
                      <c:pt idx="4350">
                        <c:v>4102.8</c:v>
                      </c:pt>
                      <c:pt idx="4351">
                        <c:v>4091.1</c:v>
                      </c:pt>
                      <c:pt idx="4352">
                        <c:v>4094.5</c:v>
                      </c:pt>
                      <c:pt idx="4353">
                        <c:v>4070.1</c:v>
                      </c:pt>
                      <c:pt idx="4354">
                        <c:v>4083.6</c:v>
                      </c:pt>
                      <c:pt idx="4355">
                        <c:v>4094.3</c:v>
                      </c:pt>
                      <c:pt idx="4356">
                        <c:v>4100</c:v>
                      </c:pt>
                      <c:pt idx="4357">
                        <c:v>4103.5</c:v>
                      </c:pt>
                      <c:pt idx="4358">
                        <c:v>4113.8999999999996</c:v>
                      </c:pt>
                      <c:pt idx="4359">
                        <c:v>4107.3999999999996</c:v>
                      </c:pt>
                      <c:pt idx="4360">
                        <c:v>4116.8</c:v>
                      </c:pt>
                      <c:pt idx="4361">
                        <c:v>4123.8</c:v>
                      </c:pt>
                      <c:pt idx="4362">
                        <c:v>4146</c:v>
                      </c:pt>
                      <c:pt idx="4363">
                        <c:v>4133.2</c:v>
                      </c:pt>
                      <c:pt idx="4364">
                        <c:v>4133.7</c:v>
                      </c:pt>
                      <c:pt idx="4365">
                        <c:v>4120.3999999999996</c:v>
                      </c:pt>
                      <c:pt idx="4366">
                        <c:v>4128.6000000000004</c:v>
                      </c:pt>
                      <c:pt idx="4367">
                        <c:v>4140.3</c:v>
                      </c:pt>
                      <c:pt idx="4368">
                        <c:v>4134.6000000000004</c:v>
                      </c:pt>
                      <c:pt idx="4369">
                        <c:v>4131.6000000000004</c:v>
                      </c:pt>
                      <c:pt idx="4370">
                        <c:v>4139.8</c:v>
                      </c:pt>
                      <c:pt idx="4371">
                        <c:v>4131.5</c:v>
                      </c:pt>
                      <c:pt idx="4372">
                        <c:v>4135.6000000000004</c:v>
                      </c:pt>
                      <c:pt idx="4373">
                        <c:v>4143.8999999999996</c:v>
                      </c:pt>
                      <c:pt idx="4374">
                        <c:v>4158.3999999999996</c:v>
                      </c:pt>
                      <c:pt idx="4375">
                        <c:v>4145.1000000000004</c:v>
                      </c:pt>
                      <c:pt idx="4376">
                        <c:v>4137.1000000000004</c:v>
                      </c:pt>
                      <c:pt idx="4377">
                        <c:v>4128.7</c:v>
                      </c:pt>
                      <c:pt idx="4378">
                        <c:v>4123.7</c:v>
                      </c:pt>
                      <c:pt idx="4379">
                        <c:v>4114.6000000000004</c:v>
                      </c:pt>
                      <c:pt idx="4380">
                        <c:v>4132.7</c:v>
                      </c:pt>
                      <c:pt idx="4381">
                        <c:v>4108.6000000000004</c:v>
                      </c:pt>
                      <c:pt idx="4382">
                        <c:v>4117.3</c:v>
                      </c:pt>
                      <c:pt idx="4383">
                        <c:v>4097.7</c:v>
                      </c:pt>
                      <c:pt idx="4384">
                        <c:v>4094.4</c:v>
                      </c:pt>
                      <c:pt idx="4385">
                        <c:v>4090.2</c:v>
                      </c:pt>
                      <c:pt idx="4386">
                        <c:v>4115.5</c:v>
                      </c:pt>
                      <c:pt idx="4387">
                        <c:v>4113.5</c:v>
                      </c:pt>
                      <c:pt idx="4388">
                        <c:v>4105.8</c:v>
                      </c:pt>
                      <c:pt idx="4389">
                        <c:v>4098.3999999999996</c:v>
                      </c:pt>
                      <c:pt idx="4390">
                        <c:v>4086.4</c:v>
                      </c:pt>
                      <c:pt idx="4391">
                        <c:v>4112.5</c:v>
                      </c:pt>
                      <c:pt idx="4392">
                        <c:v>4107.8</c:v>
                      </c:pt>
                      <c:pt idx="4393">
                        <c:v>4090.1</c:v>
                      </c:pt>
                      <c:pt idx="4394">
                        <c:v>4075.8</c:v>
                      </c:pt>
                      <c:pt idx="4395">
                        <c:v>4073.2</c:v>
                      </c:pt>
                      <c:pt idx="4396">
                        <c:v>4079.6</c:v>
                      </c:pt>
                      <c:pt idx="4397">
                        <c:v>4101.8999999999996</c:v>
                      </c:pt>
                      <c:pt idx="4398">
                        <c:v>4079.3</c:v>
                      </c:pt>
                      <c:pt idx="4399">
                        <c:v>4049.6</c:v>
                      </c:pt>
                      <c:pt idx="4400">
                        <c:v>4034.5</c:v>
                      </c:pt>
                      <c:pt idx="4401">
                        <c:v>4016</c:v>
                      </c:pt>
                      <c:pt idx="4402">
                        <c:v>4007.3</c:v>
                      </c:pt>
                      <c:pt idx="4403">
                        <c:v>4022.6</c:v>
                      </c:pt>
                      <c:pt idx="4404">
                        <c:v>4011.1</c:v>
                      </c:pt>
                      <c:pt idx="4405">
                        <c:v>3989</c:v>
                      </c:pt>
                      <c:pt idx="4406">
                        <c:v>4007</c:v>
                      </c:pt>
                      <c:pt idx="4407">
                        <c:v>4011</c:v>
                      </c:pt>
                      <c:pt idx="4408">
                        <c:v>4038</c:v>
                      </c:pt>
                      <c:pt idx="4409">
                        <c:v>4044.3</c:v>
                      </c:pt>
                      <c:pt idx="4410">
                        <c:v>4033.5</c:v>
                      </c:pt>
                      <c:pt idx="4411">
                        <c:v>4038.2</c:v>
                      </c:pt>
                      <c:pt idx="4412">
                        <c:v>4013.5</c:v>
                      </c:pt>
                      <c:pt idx="4413">
                        <c:v>4023.8</c:v>
                      </c:pt>
                      <c:pt idx="4414">
                        <c:v>4003.2</c:v>
                      </c:pt>
                      <c:pt idx="4415">
                        <c:v>4000.5</c:v>
                      </c:pt>
                      <c:pt idx="4416">
                        <c:v>4011.7</c:v>
                      </c:pt>
                      <c:pt idx="4417">
                        <c:v>4007.1</c:v>
                      </c:pt>
                      <c:pt idx="4418">
                        <c:v>4012.7</c:v>
                      </c:pt>
                      <c:pt idx="4419">
                        <c:v>4017.4</c:v>
                      </c:pt>
                      <c:pt idx="4420">
                        <c:v>4004</c:v>
                      </c:pt>
                      <c:pt idx="4421">
                        <c:v>4017.3</c:v>
                      </c:pt>
                      <c:pt idx="4422">
                        <c:v>3996.5</c:v>
                      </c:pt>
                      <c:pt idx="4423">
                        <c:v>3965.1</c:v>
                      </c:pt>
                      <c:pt idx="4424">
                        <c:v>3980.1</c:v>
                      </c:pt>
                      <c:pt idx="4425">
                        <c:v>3988.3</c:v>
                      </c:pt>
                      <c:pt idx="4426">
                        <c:v>3990.3</c:v>
                      </c:pt>
                      <c:pt idx="4427">
                        <c:v>3987.9</c:v>
                      </c:pt>
                      <c:pt idx="4428">
                        <c:v>4006.6</c:v>
                      </c:pt>
                      <c:pt idx="4429">
                        <c:v>3997.1</c:v>
                      </c:pt>
                      <c:pt idx="4430">
                        <c:v>4032.6</c:v>
                      </c:pt>
                      <c:pt idx="4431">
                        <c:v>4015.5</c:v>
                      </c:pt>
                      <c:pt idx="4432">
                        <c:v>4058.2</c:v>
                      </c:pt>
                      <c:pt idx="4433">
                        <c:v>4038.5</c:v>
                      </c:pt>
                      <c:pt idx="4434">
                        <c:v>4051.1</c:v>
                      </c:pt>
                      <c:pt idx="4435">
                        <c:v>4042.2</c:v>
                      </c:pt>
                      <c:pt idx="4436">
                        <c:v>4047.9</c:v>
                      </c:pt>
                      <c:pt idx="4437">
                        <c:v>4054.8</c:v>
                      </c:pt>
                      <c:pt idx="4438">
                        <c:v>4044.8</c:v>
                      </c:pt>
                      <c:pt idx="4439">
                        <c:v>4056.2</c:v>
                      </c:pt>
                      <c:pt idx="4440">
                        <c:v>4056.7</c:v>
                      </c:pt>
                      <c:pt idx="4441">
                        <c:v>4057.9</c:v>
                      </c:pt>
                      <c:pt idx="4442">
                        <c:v>4071.2</c:v>
                      </c:pt>
                      <c:pt idx="4443">
                        <c:v>4076.5</c:v>
                      </c:pt>
                      <c:pt idx="4444">
                        <c:v>4070.7</c:v>
                      </c:pt>
                      <c:pt idx="4445">
                        <c:v>4066.4</c:v>
                      </c:pt>
                      <c:pt idx="4446">
                        <c:v>4075</c:v>
                      </c:pt>
                      <c:pt idx="4447">
                        <c:v>4055.7</c:v>
                      </c:pt>
                      <c:pt idx="4448">
                        <c:v>4057.2</c:v>
                      </c:pt>
                      <c:pt idx="4449">
                        <c:v>4048.6</c:v>
                      </c:pt>
                      <c:pt idx="4450">
                        <c:v>4059.7</c:v>
                      </c:pt>
                      <c:pt idx="4451">
                        <c:v>4058</c:v>
                      </c:pt>
                      <c:pt idx="4452">
                        <c:v>4072.1</c:v>
                      </c:pt>
                      <c:pt idx="4453">
                        <c:v>4048.6</c:v>
                      </c:pt>
                      <c:pt idx="4454">
                        <c:v>4060.9</c:v>
                      </c:pt>
                      <c:pt idx="4455">
                        <c:v>4045.3</c:v>
                      </c:pt>
                      <c:pt idx="4456">
                        <c:v>4062.2</c:v>
                      </c:pt>
                      <c:pt idx="4457">
                        <c:v>4063.1</c:v>
                      </c:pt>
                      <c:pt idx="4458">
                        <c:v>4065.2</c:v>
                      </c:pt>
                      <c:pt idx="4459">
                        <c:v>4047.8</c:v>
                      </c:pt>
                      <c:pt idx="4460">
                        <c:v>4037.3</c:v>
                      </c:pt>
                      <c:pt idx="4461">
                        <c:v>4037.4</c:v>
                      </c:pt>
                      <c:pt idx="4462">
                        <c:v>4044.2</c:v>
                      </c:pt>
                      <c:pt idx="4463">
                        <c:v>4043.2</c:v>
                      </c:pt>
                      <c:pt idx="4464">
                        <c:v>4030.1</c:v>
                      </c:pt>
                      <c:pt idx="4465">
                        <c:v>4029.7</c:v>
                      </c:pt>
                      <c:pt idx="4466">
                        <c:v>4020.3</c:v>
                      </c:pt>
                      <c:pt idx="4467">
                        <c:v>4011.4</c:v>
                      </c:pt>
                      <c:pt idx="4468">
                        <c:v>3997.4</c:v>
                      </c:pt>
                      <c:pt idx="4469">
                        <c:v>4001.6</c:v>
                      </c:pt>
                      <c:pt idx="4470">
                        <c:v>4001.8</c:v>
                      </c:pt>
                      <c:pt idx="4471">
                        <c:v>3983.5</c:v>
                      </c:pt>
                      <c:pt idx="4472">
                        <c:v>3960.7</c:v>
                      </c:pt>
                      <c:pt idx="4473">
                        <c:v>3963.6</c:v>
                      </c:pt>
                      <c:pt idx="4474">
                        <c:v>3991.8</c:v>
                      </c:pt>
                      <c:pt idx="4475">
                        <c:v>3982.5</c:v>
                      </c:pt>
                      <c:pt idx="4476">
                        <c:v>3989</c:v>
                      </c:pt>
                      <c:pt idx="4477">
                        <c:v>3967.7</c:v>
                      </c:pt>
                      <c:pt idx="4478">
                        <c:v>3981.7</c:v>
                      </c:pt>
                      <c:pt idx="4479">
                        <c:v>4020.9</c:v>
                      </c:pt>
                      <c:pt idx="4480">
                        <c:v>4022.6</c:v>
                      </c:pt>
                      <c:pt idx="4481">
                        <c:v>4027.1</c:v>
                      </c:pt>
                      <c:pt idx="4482">
                        <c:v>4023.5</c:v>
                      </c:pt>
                      <c:pt idx="4483">
                        <c:v>4032.9</c:v>
                      </c:pt>
                      <c:pt idx="4484">
                        <c:v>4048</c:v>
                      </c:pt>
                      <c:pt idx="4485">
                        <c:v>4033.8</c:v>
                      </c:pt>
                      <c:pt idx="4486">
                        <c:v>4043.2</c:v>
                      </c:pt>
                      <c:pt idx="4487">
                        <c:v>4034.4</c:v>
                      </c:pt>
                      <c:pt idx="4488">
                        <c:v>4036.7</c:v>
                      </c:pt>
                      <c:pt idx="4489">
                        <c:v>4043.5</c:v>
                      </c:pt>
                      <c:pt idx="4490">
                        <c:v>4042.8</c:v>
                      </c:pt>
                      <c:pt idx="4491">
                        <c:v>4044.6</c:v>
                      </c:pt>
                      <c:pt idx="4492">
                        <c:v>4058.6</c:v>
                      </c:pt>
                      <c:pt idx="4493">
                        <c:v>4056.1</c:v>
                      </c:pt>
                      <c:pt idx="4494">
                        <c:v>4060.9</c:v>
                      </c:pt>
                      <c:pt idx="4495">
                        <c:v>4052.7</c:v>
                      </c:pt>
                      <c:pt idx="4496">
                        <c:v>4071.4</c:v>
                      </c:pt>
                      <c:pt idx="4497">
                        <c:v>4066.6</c:v>
                      </c:pt>
                      <c:pt idx="4498">
                        <c:v>4078.9</c:v>
                      </c:pt>
                      <c:pt idx="4499">
                        <c:v>4078.6</c:v>
                      </c:pt>
                      <c:pt idx="4500">
                        <c:v>4093.3</c:v>
                      </c:pt>
                      <c:pt idx="4501">
                        <c:v>4076.3</c:v>
                      </c:pt>
                      <c:pt idx="4502">
                        <c:v>4098</c:v>
                      </c:pt>
                      <c:pt idx="4503">
                        <c:v>4090.9</c:v>
                      </c:pt>
                      <c:pt idx="4504">
                        <c:v>4089.7</c:v>
                      </c:pt>
                      <c:pt idx="4505">
                        <c:v>4094.6</c:v>
                      </c:pt>
                      <c:pt idx="4506">
                        <c:v>4086.2</c:v>
                      </c:pt>
                      <c:pt idx="4507">
                        <c:v>4081.5</c:v>
                      </c:pt>
                      <c:pt idx="4508">
                        <c:v>4086.5</c:v>
                      </c:pt>
                      <c:pt idx="4509">
                        <c:v>4086.5</c:v>
                      </c:pt>
                      <c:pt idx="4510">
                        <c:v>4067.5</c:v>
                      </c:pt>
                      <c:pt idx="4511">
                        <c:v>4051.8</c:v>
                      </c:pt>
                      <c:pt idx="4512">
                        <c:v>4045.8</c:v>
                      </c:pt>
                      <c:pt idx="4513">
                        <c:v>4056.5</c:v>
                      </c:pt>
                      <c:pt idx="4514">
                        <c:v>4060.6</c:v>
                      </c:pt>
                      <c:pt idx="4515">
                        <c:v>4058.5</c:v>
                      </c:pt>
                      <c:pt idx="4516">
                        <c:v>4048.4</c:v>
                      </c:pt>
                      <c:pt idx="4517">
                        <c:v>4026.5</c:v>
                      </c:pt>
                      <c:pt idx="4518">
                        <c:v>4020.6</c:v>
                      </c:pt>
                      <c:pt idx="4519">
                        <c:v>4036.4</c:v>
                      </c:pt>
                      <c:pt idx="4520">
                        <c:v>4040.3</c:v>
                      </c:pt>
                      <c:pt idx="4521">
                        <c:v>4047.2</c:v>
                      </c:pt>
                      <c:pt idx="4522">
                        <c:v>4048.9</c:v>
                      </c:pt>
                      <c:pt idx="4523">
                        <c:v>4055.7</c:v>
                      </c:pt>
                      <c:pt idx="4524">
                        <c:v>4064.2</c:v>
                      </c:pt>
                      <c:pt idx="4525">
                        <c:v>4069.9</c:v>
                      </c:pt>
                      <c:pt idx="4526">
                        <c:v>4060.3</c:v>
                      </c:pt>
                      <c:pt idx="4527">
                        <c:v>4057.2</c:v>
                      </c:pt>
                      <c:pt idx="4528">
                        <c:v>4049</c:v>
                      </c:pt>
                      <c:pt idx="4529">
                        <c:v>4067.9</c:v>
                      </c:pt>
                      <c:pt idx="4530">
                        <c:v>4048.9</c:v>
                      </c:pt>
                      <c:pt idx="4531">
                        <c:v>4057.9</c:v>
                      </c:pt>
                      <c:pt idx="4532">
                        <c:v>4074.3</c:v>
                      </c:pt>
                      <c:pt idx="4533">
                        <c:v>4071.6</c:v>
                      </c:pt>
                      <c:pt idx="4534">
                        <c:v>4058.5</c:v>
                      </c:pt>
                      <c:pt idx="4535">
                        <c:v>4050.4</c:v>
                      </c:pt>
                      <c:pt idx="4536">
                        <c:v>4050.2</c:v>
                      </c:pt>
                      <c:pt idx="4537">
                        <c:v>4052.8</c:v>
                      </c:pt>
                      <c:pt idx="4538">
                        <c:v>4065.1</c:v>
                      </c:pt>
                      <c:pt idx="4539">
                        <c:v>4065.4</c:v>
                      </c:pt>
                      <c:pt idx="4540">
                        <c:v>4052</c:v>
                      </c:pt>
                      <c:pt idx="4541">
                        <c:v>4072.5</c:v>
                      </c:pt>
                      <c:pt idx="4542">
                        <c:v>4075.5</c:v>
                      </c:pt>
                      <c:pt idx="4543">
                        <c:v>4076.4</c:v>
                      </c:pt>
                      <c:pt idx="4544">
                        <c:v>4079.3</c:v>
                      </c:pt>
                      <c:pt idx="4545">
                        <c:v>4078.2</c:v>
                      </c:pt>
                      <c:pt idx="4546">
                        <c:v>4089</c:v>
                      </c:pt>
                      <c:pt idx="4547">
                        <c:v>4095.7</c:v>
                      </c:pt>
                      <c:pt idx="4548">
                        <c:v>4099.3999999999996</c:v>
                      </c:pt>
                      <c:pt idx="4549">
                        <c:v>4098.3999999999996</c:v>
                      </c:pt>
                      <c:pt idx="4550">
                        <c:v>4099.8999999999996</c:v>
                      </c:pt>
                      <c:pt idx="4551">
                        <c:v>4094.5</c:v>
                      </c:pt>
                      <c:pt idx="4552">
                        <c:v>4095.8</c:v>
                      </c:pt>
                      <c:pt idx="4553">
                        <c:v>4093.8</c:v>
                      </c:pt>
                      <c:pt idx="4554">
                        <c:v>4105</c:v>
                      </c:pt>
                      <c:pt idx="4555">
                        <c:v>4113.5</c:v>
                      </c:pt>
                      <c:pt idx="4556">
                        <c:v>4118.6000000000004</c:v>
                      </c:pt>
                      <c:pt idx="4557">
                        <c:v>4120.2</c:v>
                      </c:pt>
                      <c:pt idx="4558">
                        <c:v>4132.1000000000004</c:v>
                      </c:pt>
                      <c:pt idx="4559">
                        <c:v>4127.1000000000004</c:v>
                      </c:pt>
                      <c:pt idx="4560">
                        <c:v>4124.1000000000004</c:v>
                      </c:pt>
                      <c:pt idx="4561">
                        <c:v>4125.8</c:v>
                      </c:pt>
                      <c:pt idx="4562">
                        <c:v>4107.5</c:v>
                      </c:pt>
                      <c:pt idx="4563">
                        <c:v>4122.7</c:v>
                      </c:pt>
                      <c:pt idx="4564">
                        <c:v>4131.8</c:v>
                      </c:pt>
                      <c:pt idx="4565">
                        <c:v>4126.5</c:v>
                      </c:pt>
                      <c:pt idx="4566">
                        <c:v>4122.1000000000004</c:v>
                      </c:pt>
                      <c:pt idx="4567">
                        <c:v>4103.5</c:v>
                      </c:pt>
                      <c:pt idx="4568">
                        <c:v>4121.1000000000004</c:v>
                      </c:pt>
                      <c:pt idx="4569">
                        <c:v>4112.7</c:v>
                      </c:pt>
                      <c:pt idx="4570">
                        <c:v>4115</c:v>
                      </c:pt>
                      <c:pt idx="4571">
                        <c:v>4106</c:v>
                      </c:pt>
                      <c:pt idx="4572">
                        <c:v>4127.3</c:v>
                      </c:pt>
                      <c:pt idx="4573">
                        <c:v>4136.5</c:v>
                      </c:pt>
                      <c:pt idx="4574">
                        <c:v>4126.1000000000004</c:v>
                      </c:pt>
                      <c:pt idx="4575">
                        <c:v>4147.8999999999996</c:v>
                      </c:pt>
                      <c:pt idx="4576">
                        <c:v>4136.3</c:v>
                      </c:pt>
                      <c:pt idx="4577">
                        <c:v>4133.5</c:v>
                      </c:pt>
                      <c:pt idx="4578">
                        <c:v>4131.8999999999996</c:v>
                      </c:pt>
                      <c:pt idx="4579">
                        <c:v>4137.6000000000004</c:v>
                      </c:pt>
                      <c:pt idx="4580">
                        <c:v>4153.8999999999996</c:v>
                      </c:pt>
                      <c:pt idx="4581">
                        <c:v>4159.3999999999996</c:v>
                      </c:pt>
                      <c:pt idx="4582">
                        <c:v>4141.8</c:v>
                      </c:pt>
                      <c:pt idx="4583">
                        <c:v>4153.3</c:v>
                      </c:pt>
                      <c:pt idx="4584">
                        <c:v>4149.8999999999996</c:v>
                      </c:pt>
                      <c:pt idx="4585">
                        <c:v>4143</c:v>
                      </c:pt>
                      <c:pt idx="4586">
                        <c:v>4136.5</c:v>
                      </c:pt>
                      <c:pt idx="4587">
                        <c:v>4143.6000000000004</c:v>
                      </c:pt>
                      <c:pt idx="4588">
                        <c:v>4132.3999999999996</c:v>
                      </c:pt>
                      <c:pt idx="4589">
                        <c:v>4122.8</c:v>
                      </c:pt>
                      <c:pt idx="4590">
                        <c:v>4113.6000000000004</c:v>
                      </c:pt>
                      <c:pt idx="4591">
                        <c:v>4144.3999999999996</c:v>
                      </c:pt>
                      <c:pt idx="4592">
                        <c:v>4126.8999999999996</c:v>
                      </c:pt>
                      <c:pt idx="4593">
                        <c:v>4149</c:v>
                      </c:pt>
                      <c:pt idx="4594">
                        <c:v>4127.2</c:v>
                      </c:pt>
                      <c:pt idx="4595">
                        <c:v>4123.3999999999996</c:v>
                      </c:pt>
                      <c:pt idx="4596">
                        <c:v>4119.3</c:v>
                      </c:pt>
                      <c:pt idx="4597">
                        <c:v>4084.6</c:v>
                      </c:pt>
                      <c:pt idx="4598">
                        <c:v>4118.2</c:v>
                      </c:pt>
                      <c:pt idx="4599">
                        <c:v>4094.4</c:v>
                      </c:pt>
                      <c:pt idx="4600">
                        <c:v>4106.1000000000004</c:v>
                      </c:pt>
                      <c:pt idx="4601">
                        <c:v>4106.5</c:v>
                      </c:pt>
                      <c:pt idx="4602">
                        <c:v>4118.1000000000004</c:v>
                      </c:pt>
                      <c:pt idx="4603">
                        <c:v>4101.8</c:v>
                      </c:pt>
                      <c:pt idx="4604">
                        <c:v>4120.2</c:v>
                      </c:pt>
                      <c:pt idx="4605">
                        <c:v>4107.1000000000004</c:v>
                      </c:pt>
                      <c:pt idx="4606">
                        <c:v>4094.8</c:v>
                      </c:pt>
                      <c:pt idx="4607">
                        <c:v>4106.6000000000004</c:v>
                      </c:pt>
                      <c:pt idx="4608">
                        <c:v>4119.3999999999996</c:v>
                      </c:pt>
                      <c:pt idx="4609">
                        <c:v>4116</c:v>
                      </c:pt>
                      <c:pt idx="4610">
                        <c:v>4118.8</c:v>
                      </c:pt>
                      <c:pt idx="4611">
                        <c:v>4118.3</c:v>
                      </c:pt>
                      <c:pt idx="4612">
                        <c:v>4139.3</c:v>
                      </c:pt>
                      <c:pt idx="4613">
                        <c:v>4137.8999999999996</c:v>
                      </c:pt>
                      <c:pt idx="4614">
                        <c:v>4133.5</c:v>
                      </c:pt>
                      <c:pt idx="4615">
                        <c:v>4117.3</c:v>
                      </c:pt>
                      <c:pt idx="4616">
                        <c:v>4136.8999999999996</c:v>
                      </c:pt>
                      <c:pt idx="4617">
                        <c:v>4128.8999999999996</c:v>
                      </c:pt>
                      <c:pt idx="4618">
                        <c:v>4121.1000000000004</c:v>
                      </c:pt>
                      <c:pt idx="4619">
                        <c:v>4109.8</c:v>
                      </c:pt>
                      <c:pt idx="4620">
                        <c:v>4128.8999999999996</c:v>
                      </c:pt>
                      <c:pt idx="4621">
                        <c:v>4118.1000000000004</c:v>
                      </c:pt>
                      <c:pt idx="4622">
                        <c:v>4130</c:v>
                      </c:pt>
                      <c:pt idx="4623">
                        <c:v>4145.3999999999996</c:v>
                      </c:pt>
                      <c:pt idx="4624">
                        <c:v>4136.8999999999996</c:v>
                      </c:pt>
                      <c:pt idx="4625">
                        <c:v>4154.8</c:v>
                      </c:pt>
                      <c:pt idx="4626">
                        <c:v>4169.3999999999996</c:v>
                      </c:pt>
                      <c:pt idx="4627">
                        <c:v>4163.8</c:v>
                      </c:pt>
                      <c:pt idx="4628">
                        <c:v>4170.6000000000004</c:v>
                      </c:pt>
                      <c:pt idx="4629">
                        <c:v>4180.7</c:v>
                      </c:pt>
                      <c:pt idx="4630">
                        <c:v>4193.2</c:v>
                      </c:pt>
                      <c:pt idx="4631">
                        <c:v>4188.8</c:v>
                      </c:pt>
                      <c:pt idx="4632">
                        <c:v>4177</c:v>
                      </c:pt>
                      <c:pt idx="4633">
                        <c:v>4203.6000000000004</c:v>
                      </c:pt>
                      <c:pt idx="4634">
                        <c:v>4191.5</c:v>
                      </c:pt>
                      <c:pt idx="4635">
                        <c:v>4185.3</c:v>
                      </c:pt>
                      <c:pt idx="4636">
                        <c:v>4175.8</c:v>
                      </c:pt>
                      <c:pt idx="4637">
                        <c:v>4169.8999999999996</c:v>
                      </c:pt>
                      <c:pt idx="4638">
                        <c:v>4180.1000000000004</c:v>
                      </c:pt>
                      <c:pt idx="4639">
                        <c:v>4194.8</c:v>
                      </c:pt>
                      <c:pt idx="4640">
                        <c:v>4197.3999999999996</c:v>
                      </c:pt>
                      <c:pt idx="4641">
                        <c:v>4191.5</c:v>
                      </c:pt>
                      <c:pt idx="4642">
                        <c:v>4176.7</c:v>
                      </c:pt>
                      <c:pt idx="4643">
                        <c:v>4173.3</c:v>
                      </c:pt>
                      <c:pt idx="4644">
                        <c:v>4192.7</c:v>
                      </c:pt>
                      <c:pt idx="4645">
                        <c:v>4192.3</c:v>
                      </c:pt>
                      <c:pt idx="4646">
                        <c:v>4185.8</c:v>
                      </c:pt>
                      <c:pt idx="4647">
                        <c:v>4187.8</c:v>
                      </c:pt>
                      <c:pt idx="4648">
                        <c:v>4194.3999999999996</c:v>
                      </c:pt>
                      <c:pt idx="4649">
                        <c:v>4195.3</c:v>
                      </c:pt>
                      <c:pt idx="4650">
                        <c:v>4196.6000000000004</c:v>
                      </c:pt>
                      <c:pt idx="4651">
                        <c:v>4183.8999999999996</c:v>
                      </c:pt>
                      <c:pt idx="4652">
                        <c:v>4209.5</c:v>
                      </c:pt>
                      <c:pt idx="4653">
                        <c:v>4186.1000000000004</c:v>
                      </c:pt>
                      <c:pt idx="4654">
                        <c:v>4201.5</c:v>
                      </c:pt>
                      <c:pt idx="4655">
                        <c:v>4188.5</c:v>
                      </c:pt>
                      <c:pt idx="4656">
                        <c:v>4201.7</c:v>
                      </c:pt>
                      <c:pt idx="4657">
                        <c:v>4193.6000000000004</c:v>
                      </c:pt>
                      <c:pt idx="4658">
                        <c:v>4198</c:v>
                      </c:pt>
                      <c:pt idx="4659">
                        <c:v>4208.5</c:v>
                      </c:pt>
                      <c:pt idx="4660">
                        <c:v>4202.5</c:v>
                      </c:pt>
                      <c:pt idx="4661">
                        <c:v>4208.3999999999996</c:v>
                      </c:pt>
                      <c:pt idx="4662">
                        <c:v>4197.3999999999996</c:v>
                      </c:pt>
                      <c:pt idx="4663">
                        <c:v>4205.2</c:v>
                      </c:pt>
                      <c:pt idx="4664">
                        <c:v>4220.6000000000004</c:v>
                      </c:pt>
                      <c:pt idx="4665">
                        <c:v>4209.2</c:v>
                      </c:pt>
                      <c:pt idx="4666">
                        <c:v>4207.8</c:v>
                      </c:pt>
                      <c:pt idx="4667">
                        <c:v>4199.3</c:v>
                      </c:pt>
                      <c:pt idx="4668">
                        <c:v>4206.5</c:v>
                      </c:pt>
                      <c:pt idx="4669">
                        <c:v>4210.3</c:v>
                      </c:pt>
                      <c:pt idx="4670">
                        <c:v>4206.3</c:v>
                      </c:pt>
                      <c:pt idx="4671">
                        <c:v>4219.5</c:v>
                      </c:pt>
                      <c:pt idx="4672">
                        <c:v>4199.8999999999996</c:v>
                      </c:pt>
                      <c:pt idx="4673">
                        <c:v>4211.2</c:v>
                      </c:pt>
                      <c:pt idx="4674">
                        <c:v>4213</c:v>
                      </c:pt>
                      <c:pt idx="4675">
                        <c:v>4208.6000000000004</c:v>
                      </c:pt>
                      <c:pt idx="4676">
                        <c:v>4201.8</c:v>
                      </c:pt>
                      <c:pt idx="4677">
                        <c:v>4194.1000000000004</c:v>
                      </c:pt>
                      <c:pt idx="4678">
                        <c:v>4210</c:v>
                      </c:pt>
                      <c:pt idx="4679">
                        <c:v>4207.1000000000004</c:v>
                      </c:pt>
                      <c:pt idx="4680">
                        <c:v>4191.3</c:v>
                      </c:pt>
                      <c:pt idx="4681">
                        <c:v>4190.5</c:v>
                      </c:pt>
                      <c:pt idx="4682">
                        <c:v>4212.7</c:v>
                      </c:pt>
                      <c:pt idx="4683">
                        <c:v>4205.2</c:v>
                      </c:pt>
                      <c:pt idx="4684">
                        <c:v>4198.8</c:v>
                      </c:pt>
                      <c:pt idx="4685">
                        <c:v>4203.5</c:v>
                      </c:pt>
                      <c:pt idx="4686">
                        <c:v>4196.8999999999996</c:v>
                      </c:pt>
                      <c:pt idx="4687">
                        <c:v>4215.6000000000004</c:v>
                      </c:pt>
                      <c:pt idx="4688">
                        <c:v>4205</c:v>
                      </c:pt>
                      <c:pt idx="4689">
                        <c:v>4204.8</c:v>
                      </c:pt>
                      <c:pt idx="4690">
                        <c:v>4208.3</c:v>
                      </c:pt>
                      <c:pt idx="4691">
                        <c:v>4191.8999999999996</c:v>
                      </c:pt>
                      <c:pt idx="4692">
                        <c:v>4209.2</c:v>
                      </c:pt>
                      <c:pt idx="4693">
                        <c:v>4185.8999999999996</c:v>
                      </c:pt>
                      <c:pt idx="4694">
                        <c:v>4187.6000000000004</c:v>
                      </c:pt>
                      <c:pt idx="4695">
                        <c:v>4197.8999999999996</c:v>
                      </c:pt>
                      <c:pt idx="4696">
                        <c:v>4201.8</c:v>
                      </c:pt>
                      <c:pt idx="4697">
                        <c:v>4198.2</c:v>
                      </c:pt>
                      <c:pt idx="4698">
                        <c:v>4201</c:v>
                      </c:pt>
                      <c:pt idx="4699">
                        <c:v>4215.3</c:v>
                      </c:pt>
                      <c:pt idx="4700">
                        <c:v>4213.3999999999996</c:v>
                      </c:pt>
                      <c:pt idx="4701">
                        <c:v>4201.8</c:v>
                      </c:pt>
                      <c:pt idx="4702">
                        <c:v>4215.8</c:v>
                      </c:pt>
                      <c:pt idx="4703">
                        <c:v>4207.8</c:v>
                      </c:pt>
                      <c:pt idx="4704">
                        <c:v>4209.7</c:v>
                      </c:pt>
                      <c:pt idx="4705">
                        <c:v>4196.8</c:v>
                      </c:pt>
                      <c:pt idx="4706">
                        <c:v>4214.8999999999996</c:v>
                      </c:pt>
                      <c:pt idx="4707">
                        <c:v>4197</c:v>
                      </c:pt>
                      <c:pt idx="4708">
                        <c:v>4213.5</c:v>
                      </c:pt>
                      <c:pt idx="4709">
                        <c:v>4206.2</c:v>
                      </c:pt>
                      <c:pt idx="4710">
                        <c:v>4217.2</c:v>
                      </c:pt>
                      <c:pt idx="4711">
                        <c:v>4206.8</c:v>
                      </c:pt>
                      <c:pt idx="4712">
                        <c:v>4208.8</c:v>
                      </c:pt>
                      <c:pt idx="4713">
                        <c:v>4200</c:v>
                      </c:pt>
                      <c:pt idx="4714">
                        <c:v>4206.2</c:v>
                      </c:pt>
                      <c:pt idx="4715">
                        <c:v>4196.8999999999996</c:v>
                      </c:pt>
                      <c:pt idx="4716">
                        <c:v>4207.8</c:v>
                      </c:pt>
                      <c:pt idx="4717">
                        <c:v>4218.5</c:v>
                      </c:pt>
                      <c:pt idx="4718">
                        <c:v>4196.7</c:v>
                      </c:pt>
                      <c:pt idx="4719">
                        <c:v>4222.6000000000004</c:v>
                      </c:pt>
                      <c:pt idx="4720">
                        <c:v>4200.1000000000004</c:v>
                      </c:pt>
                      <c:pt idx="4721">
                        <c:v>4199.7</c:v>
                      </c:pt>
                      <c:pt idx="4722">
                        <c:v>4216.2</c:v>
                      </c:pt>
                      <c:pt idx="4723">
                        <c:v>4211.2</c:v>
                      </c:pt>
                      <c:pt idx="4724">
                        <c:v>4218.1000000000004</c:v>
                      </c:pt>
                      <c:pt idx="4725">
                        <c:v>4229.2</c:v>
                      </c:pt>
                      <c:pt idx="4726">
                        <c:v>4201.7</c:v>
                      </c:pt>
                      <c:pt idx="4727">
                        <c:v>4194.7</c:v>
                      </c:pt>
                      <c:pt idx="4728">
                        <c:v>4220.1000000000004</c:v>
                      </c:pt>
                      <c:pt idx="4729">
                        <c:v>4212.8999999999996</c:v>
                      </c:pt>
                      <c:pt idx="4730">
                        <c:v>4200.8</c:v>
                      </c:pt>
                      <c:pt idx="4731">
                        <c:v>4210.8</c:v>
                      </c:pt>
                      <c:pt idx="4732">
                        <c:v>4233.6000000000004</c:v>
                      </c:pt>
                      <c:pt idx="4733">
                        <c:v>4208.2</c:v>
                      </c:pt>
                      <c:pt idx="4734">
                        <c:v>4210.5</c:v>
                      </c:pt>
                      <c:pt idx="4735">
                        <c:v>4207.5</c:v>
                      </c:pt>
                      <c:pt idx="4736">
                        <c:v>4199.3</c:v>
                      </c:pt>
                      <c:pt idx="4737">
                        <c:v>4213.6000000000004</c:v>
                      </c:pt>
                      <c:pt idx="4738">
                        <c:v>4213.1000000000004</c:v>
                      </c:pt>
                      <c:pt idx="4739">
                        <c:v>4229.8999999999996</c:v>
                      </c:pt>
                      <c:pt idx="4740">
                        <c:v>4215.6000000000004</c:v>
                      </c:pt>
                      <c:pt idx="4741">
                        <c:v>4216.7</c:v>
                      </c:pt>
                      <c:pt idx="4742">
                        <c:v>4214.8999999999996</c:v>
                      </c:pt>
                      <c:pt idx="4743">
                        <c:v>4205.8999999999996</c:v>
                      </c:pt>
                      <c:pt idx="4744">
                        <c:v>4212.2</c:v>
                      </c:pt>
                      <c:pt idx="4745">
                        <c:v>4205.5</c:v>
                      </c:pt>
                      <c:pt idx="4746">
                        <c:v>4210.1000000000004</c:v>
                      </c:pt>
                      <c:pt idx="4747">
                        <c:v>4202.8</c:v>
                      </c:pt>
                      <c:pt idx="4748">
                        <c:v>4236.1000000000004</c:v>
                      </c:pt>
                      <c:pt idx="4749">
                        <c:v>4220.8999999999996</c:v>
                      </c:pt>
                      <c:pt idx="4750">
                        <c:v>4226.3</c:v>
                      </c:pt>
                      <c:pt idx="4751">
                        <c:v>4210.3999999999996</c:v>
                      </c:pt>
                      <c:pt idx="4752">
                        <c:v>4212.8</c:v>
                      </c:pt>
                      <c:pt idx="4753">
                        <c:v>4218.6000000000004</c:v>
                      </c:pt>
                      <c:pt idx="4754">
                        <c:v>4214</c:v>
                      </c:pt>
                      <c:pt idx="4755">
                        <c:v>4214.3999999999996</c:v>
                      </c:pt>
                      <c:pt idx="4756">
                        <c:v>4216.1000000000004</c:v>
                      </c:pt>
                      <c:pt idx="4757">
                        <c:v>4222.6000000000004</c:v>
                      </c:pt>
                      <c:pt idx="4758">
                        <c:v>4212.3</c:v>
                      </c:pt>
                      <c:pt idx="4759">
                        <c:v>4201.2</c:v>
                      </c:pt>
                      <c:pt idx="4760">
                        <c:v>4210.8999999999996</c:v>
                      </c:pt>
                      <c:pt idx="4761">
                        <c:v>4199.7</c:v>
                      </c:pt>
                      <c:pt idx="4762">
                        <c:v>4205.2</c:v>
                      </c:pt>
                      <c:pt idx="4763">
                        <c:v>4186.2</c:v>
                      </c:pt>
                      <c:pt idx="4764">
                        <c:v>4201.3999999999996</c:v>
                      </c:pt>
                      <c:pt idx="4765">
                        <c:v>4201.5</c:v>
                      </c:pt>
                      <c:pt idx="4766">
                        <c:v>4193.1000000000004</c:v>
                      </c:pt>
                      <c:pt idx="4767">
                        <c:v>4212.5</c:v>
                      </c:pt>
                      <c:pt idx="4768">
                        <c:v>4201.6000000000004</c:v>
                      </c:pt>
                      <c:pt idx="4769">
                        <c:v>4216.6000000000004</c:v>
                      </c:pt>
                      <c:pt idx="4770">
                        <c:v>4199.6000000000004</c:v>
                      </c:pt>
                      <c:pt idx="4771">
                        <c:v>4191.6000000000004</c:v>
                      </c:pt>
                      <c:pt idx="4772">
                        <c:v>4203.8</c:v>
                      </c:pt>
                      <c:pt idx="4773">
                        <c:v>4197.8</c:v>
                      </c:pt>
                      <c:pt idx="4774">
                        <c:v>4210.5</c:v>
                      </c:pt>
                      <c:pt idx="4775">
                        <c:v>4222.1000000000004</c:v>
                      </c:pt>
                      <c:pt idx="4776">
                        <c:v>4192.8999999999996</c:v>
                      </c:pt>
                      <c:pt idx="4777">
                        <c:v>4204.5</c:v>
                      </c:pt>
                      <c:pt idx="4778">
                        <c:v>4218.2</c:v>
                      </c:pt>
                      <c:pt idx="4779">
                        <c:v>4225.2</c:v>
                      </c:pt>
                      <c:pt idx="4780">
                        <c:v>4211</c:v>
                      </c:pt>
                      <c:pt idx="4781">
                        <c:v>4205.1000000000004</c:v>
                      </c:pt>
                      <c:pt idx="4782">
                        <c:v>4209</c:v>
                      </c:pt>
                      <c:pt idx="4783">
                        <c:v>4209.6000000000004</c:v>
                      </c:pt>
                      <c:pt idx="4784">
                        <c:v>4205.5</c:v>
                      </c:pt>
                      <c:pt idx="4785">
                        <c:v>4224.6000000000004</c:v>
                      </c:pt>
                      <c:pt idx="4786">
                        <c:v>4218.8999999999996</c:v>
                      </c:pt>
                      <c:pt idx="4787">
                        <c:v>4214.3</c:v>
                      </c:pt>
                      <c:pt idx="4788">
                        <c:v>4202</c:v>
                      </c:pt>
                      <c:pt idx="4789">
                        <c:v>4210.1000000000004</c:v>
                      </c:pt>
                      <c:pt idx="4790">
                        <c:v>4215.2</c:v>
                      </c:pt>
                      <c:pt idx="4791">
                        <c:v>4204</c:v>
                      </c:pt>
                      <c:pt idx="4792">
                        <c:v>4204.3</c:v>
                      </c:pt>
                      <c:pt idx="4793">
                        <c:v>4214.3999999999996</c:v>
                      </c:pt>
                      <c:pt idx="4794">
                        <c:v>4207.2</c:v>
                      </c:pt>
                      <c:pt idx="4795">
                        <c:v>4220.3</c:v>
                      </c:pt>
                      <c:pt idx="4796">
                        <c:v>4208.1000000000004</c:v>
                      </c:pt>
                      <c:pt idx="4797">
                        <c:v>4213.1000000000004</c:v>
                      </c:pt>
                      <c:pt idx="4798">
                        <c:v>4214.8999999999996</c:v>
                      </c:pt>
                      <c:pt idx="4799">
                        <c:v>4213.6000000000004</c:v>
                      </c:pt>
                      <c:pt idx="4800">
                        <c:v>4217.2</c:v>
                      </c:pt>
                      <c:pt idx="4801">
                        <c:v>4217</c:v>
                      </c:pt>
                      <c:pt idx="4802">
                        <c:v>4204.6000000000004</c:v>
                      </c:pt>
                      <c:pt idx="4803">
                        <c:v>4223.8999999999996</c:v>
                      </c:pt>
                      <c:pt idx="4804">
                        <c:v>4207.3999999999996</c:v>
                      </c:pt>
                      <c:pt idx="4805">
                        <c:v>4211.5</c:v>
                      </c:pt>
                      <c:pt idx="4806">
                        <c:v>4218.6000000000004</c:v>
                      </c:pt>
                      <c:pt idx="4807">
                        <c:v>4216.8999999999996</c:v>
                      </c:pt>
                      <c:pt idx="4808">
                        <c:v>4199.8</c:v>
                      </c:pt>
                      <c:pt idx="4809">
                        <c:v>4217.8999999999996</c:v>
                      </c:pt>
                      <c:pt idx="4810">
                        <c:v>4227</c:v>
                      </c:pt>
                      <c:pt idx="4811">
                        <c:v>4214.5</c:v>
                      </c:pt>
                      <c:pt idx="4812">
                        <c:v>4210.2</c:v>
                      </c:pt>
                      <c:pt idx="4813">
                        <c:v>4232.6000000000004</c:v>
                      </c:pt>
                      <c:pt idx="4814">
                        <c:v>4207.3999999999996</c:v>
                      </c:pt>
                      <c:pt idx="4815">
                        <c:v>4220.1000000000004</c:v>
                      </c:pt>
                      <c:pt idx="4816">
                        <c:v>4224</c:v>
                      </c:pt>
                      <c:pt idx="4817">
                        <c:v>4225.6000000000004</c:v>
                      </c:pt>
                      <c:pt idx="4818">
                        <c:v>4226.3</c:v>
                      </c:pt>
                      <c:pt idx="4819">
                        <c:v>4214.3999999999996</c:v>
                      </c:pt>
                      <c:pt idx="4820">
                        <c:v>4204.2</c:v>
                      </c:pt>
                      <c:pt idx="4821">
                        <c:v>4221.3</c:v>
                      </c:pt>
                      <c:pt idx="4822">
                        <c:v>4230.1000000000004</c:v>
                      </c:pt>
                      <c:pt idx="4823">
                        <c:v>4231.8</c:v>
                      </c:pt>
                      <c:pt idx="4824">
                        <c:v>4218.1000000000004</c:v>
                      </c:pt>
                      <c:pt idx="4825">
                        <c:v>4231.3999999999996</c:v>
                      </c:pt>
                      <c:pt idx="4826">
                        <c:v>4216.1000000000004</c:v>
                      </c:pt>
                      <c:pt idx="4827">
                        <c:v>4219.8</c:v>
                      </c:pt>
                      <c:pt idx="4828">
                        <c:v>4231.8999999999996</c:v>
                      </c:pt>
                      <c:pt idx="4829">
                        <c:v>4221.8999999999996</c:v>
                      </c:pt>
                      <c:pt idx="4830">
                        <c:v>4228.6000000000004</c:v>
                      </c:pt>
                      <c:pt idx="4831">
                        <c:v>4244.1000000000004</c:v>
                      </c:pt>
                      <c:pt idx="4832">
                        <c:v>4228.6000000000004</c:v>
                      </c:pt>
                      <c:pt idx="4833">
                        <c:v>4225.3999999999996</c:v>
                      </c:pt>
                      <c:pt idx="4834">
                        <c:v>4243.8</c:v>
                      </c:pt>
                      <c:pt idx="4835">
                        <c:v>4213.2</c:v>
                      </c:pt>
                      <c:pt idx="4836">
                        <c:v>4224.5</c:v>
                      </c:pt>
                      <c:pt idx="4837">
                        <c:v>4230.8999999999996</c:v>
                      </c:pt>
                      <c:pt idx="4838">
                        <c:v>4215</c:v>
                      </c:pt>
                      <c:pt idx="4839">
                        <c:v>4227.3</c:v>
                      </c:pt>
                      <c:pt idx="4840">
                        <c:v>4235.7</c:v>
                      </c:pt>
                      <c:pt idx="4841">
                        <c:v>4229.3999999999996</c:v>
                      </c:pt>
                      <c:pt idx="4842">
                        <c:v>4221.3999999999996</c:v>
                      </c:pt>
                      <c:pt idx="4843">
                        <c:v>4207.7</c:v>
                      </c:pt>
                      <c:pt idx="4844">
                        <c:v>4222.8999999999996</c:v>
                      </c:pt>
                      <c:pt idx="4845">
                        <c:v>4215.2</c:v>
                      </c:pt>
                      <c:pt idx="4846">
                        <c:v>4226</c:v>
                      </c:pt>
                      <c:pt idx="4847">
                        <c:v>4216.5</c:v>
                      </c:pt>
                      <c:pt idx="4848">
                        <c:v>4230</c:v>
                      </c:pt>
                      <c:pt idx="4849">
                        <c:v>4235</c:v>
                      </c:pt>
                      <c:pt idx="4850">
                        <c:v>4224.5</c:v>
                      </c:pt>
                      <c:pt idx="4851">
                        <c:v>4231.5</c:v>
                      </c:pt>
                      <c:pt idx="4852">
                        <c:v>4235.3999999999996</c:v>
                      </c:pt>
                      <c:pt idx="4853">
                        <c:v>4226.5</c:v>
                      </c:pt>
                      <c:pt idx="4854">
                        <c:v>4220.7</c:v>
                      </c:pt>
                      <c:pt idx="4855">
                        <c:v>4219.5</c:v>
                      </c:pt>
                      <c:pt idx="4856">
                        <c:v>4211.7</c:v>
                      </c:pt>
                      <c:pt idx="4857">
                        <c:v>4223.7</c:v>
                      </c:pt>
                      <c:pt idx="4858">
                        <c:v>4232</c:v>
                      </c:pt>
                      <c:pt idx="4859">
                        <c:v>4224.2</c:v>
                      </c:pt>
                      <c:pt idx="4860">
                        <c:v>4222.7</c:v>
                      </c:pt>
                      <c:pt idx="4861">
                        <c:v>4217.2</c:v>
                      </c:pt>
                      <c:pt idx="4862">
                        <c:v>4219.5</c:v>
                      </c:pt>
                      <c:pt idx="4863">
                        <c:v>4234.5</c:v>
                      </c:pt>
                      <c:pt idx="4864">
                        <c:v>4217.8</c:v>
                      </c:pt>
                      <c:pt idx="4865">
                        <c:v>4216</c:v>
                      </c:pt>
                      <c:pt idx="4866">
                        <c:v>4217.1000000000004</c:v>
                      </c:pt>
                      <c:pt idx="4867">
                        <c:v>4221.1000000000004</c:v>
                      </c:pt>
                      <c:pt idx="4868">
                        <c:v>4216.8999999999996</c:v>
                      </c:pt>
                      <c:pt idx="4869">
                        <c:v>4213.5</c:v>
                      </c:pt>
                      <c:pt idx="4870">
                        <c:v>4222.8</c:v>
                      </c:pt>
                      <c:pt idx="4871">
                        <c:v>4208.7</c:v>
                      </c:pt>
                      <c:pt idx="4872">
                        <c:v>4205.8999999999996</c:v>
                      </c:pt>
                      <c:pt idx="4873">
                        <c:v>4204.5</c:v>
                      </c:pt>
                      <c:pt idx="4874">
                        <c:v>4224.7</c:v>
                      </c:pt>
                      <c:pt idx="4875">
                        <c:v>4228.3</c:v>
                      </c:pt>
                      <c:pt idx="4876">
                        <c:v>4216.1000000000004</c:v>
                      </c:pt>
                      <c:pt idx="4877">
                        <c:v>4214.2</c:v>
                      </c:pt>
                      <c:pt idx="4878">
                        <c:v>4210.3</c:v>
                      </c:pt>
                      <c:pt idx="4879">
                        <c:v>4221.3999999999996</c:v>
                      </c:pt>
                      <c:pt idx="4880">
                        <c:v>4219</c:v>
                      </c:pt>
                      <c:pt idx="4881">
                        <c:v>4200</c:v>
                      </c:pt>
                      <c:pt idx="4882">
                        <c:v>4201.6000000000004</c:v>
                      </c:pt>
                      <c:pt idx="4883">
                        <c:v>4216.5</c:v>
                      </c:pt>
                      <c:pt idx="4884">
                        <c:v>4207.3</c:v>
                      </c:pt>
                      <c:pt idx="4885">
                        <c:v>4218.6000000000004</c:v>
                      </c:pt>
                      <c:pt idx="4886">
                        <c:v>4220.8</c:v>
                      </c:pt>
                      <c:pt idx="4887">
                        <c:v>4218.3999999999996</c:v>
                      </c:pt>
                      <c:pt idx="4888">
                        <c:v>4208.7</c:v>
                      </c:pt>
                      <c:pt idx="4889">
                        <c:v>4217.3</c:v>
                      </c:pt>
                      <c:pt idx="4890">
                        <c:v>4217.5</c:v>
                      </c:pt>
                      <c:pt idx="4891">
                        <c:v>4220.8999999999996</c:v>
                      </c:pt>
                      <c:pt idx="4892">
                        <c:v>4235.7</c:v>
                      </c:pt>
                      <c:pt idx="4893">
                        <c:v>4228</c:v>
                      </c:pt>
                      <c:pt idx="4894">
                        <c:v>4211.7</c:v>
                      </c:pt>
                      <c:pt idx="4895">
                        <c:v>4217.8</c:v>
                      </c:pt>
                      <c:pt idx="4896">
                        <c:v>4213.2</c:v>
                      </c:pt>
                      <c:pt idx="4897">
                        <c:v>4237.3</c:v>
                      </c:pt>
                      <c:pt idx="4898">
                        <c:v>4218.1000000000004</c:v>
                      </c:pt>
                      <c:pt idx="4899">
                        <c:v>4224.1000000000004</c:v>
                      </c:pt>
                      <c:pt idx="4900">
                        <c:v>4222.7</c:v>
                      </c:pt>
                      <c:pt idx="4901">
                        <c:v>4240.1000000000004</c:v>
                      </c:pt>
                      <c:pt idx="4902">
                        <c:v>4220</c:v>
                      </c:pt>
                      <c:pt idx="4903">
                        <c:v>4236.5</c:v>
                      </c:pt>
                      <c:pt idx="4904">
                        <c:v>4227.3</c:v>
                      </c:pt>
                      <c:pt idx="4905">
                        <c:v>4227.6000000000004</c:v>
                      </c:pt>
                      <c:pt idx="4906">
                        <c:v>4238.7</c:v>
                      </c:pt>
                      <c:pt idx="4907">
                        <c:v>4227.5</c:v>
                      </c:pt>
                      <c:pt idx="4908">
                        <c:v>4209.6000000000004</c:v>
                      </c:pt>
                      <c:pt idx="4909">
                        <c:v>4231.8</c:v>
                      </c:pt>
                      <c:pt idx="4910">
                        <c:v>4226.8</c:v>
                      </c:pt>
                      <c:pt idx="4911">
                        <c:v>4229.3999999999996</c:v>
                      </c:pt>
                      <c:pt idx="4912">
                        <c:v>4226.5</c:v>
                      </c:pt>
                      <c:pt idx="4913">
                        <c:v>4238.8</c:v>
                      </c:pt>
                      <c:pt idx="4914">
                        <c:v>4230.2</c:v>
                      </c:pt>
                      <c:pt idx="4915">
                        <c:v>4213.8</c:v>
                      </c:pt>
                      <c:pt idx="4916">
                        <c:v>4230</c:v>
                      </c:pt>
                      <c:pt idx="4917">
                        <c:v>4235.8</c:v>
                      </c:pt>
                      <c:pt idx="4918">
                        <c:v>4213.2</c:v>
                      </c:pt>
                      <c:pt idx="4919">
                        <c:v>4231</c:v>
                      </c:pt>
                      <c:pt idx="4920">
                        <c:v>4226.6000000000004</c:v>
                      </c:pt>
                      <c:pt idx="4921">
                        <c:v>4234.8999999999996</c:v>
                      </c:pt>
                      <c:pt idx="4922">
                        <c:v>4237.1000000000004</c:v>
                      </c:pt>
                      <c:pt idx="4923">
                        <c:v>4206.6000000000004</c:v>
                      </c:pt>
                      <c:pt idx="4924">
                        <c:v>4218.3</c:v>
                      </c:pt>
                      <c:pt idx="4925">
                        <c:v>4199.2</c:v>
                      </c:pt>
                      <c:pt idx="4926">
                        <c:v>4199.5</c:v>
                      </c:pt>
                      <c:pt idx="4927">
                        <c:v>4215.8</c:v>
                      </c:pt>
                      <c:pt idx="4928">
                        <c:v>4199.3</c:v>
                      </c:pt>
                      <c:pt idx="4929">
                        <c:v>4215.1000000000004</c:v>
                      </c:pt>
                      <c:pt idx="4930">
                        <c:v>4229.5</c:v>
                      </c:pt>
                      <c:pt idx="4931">
                        <c:v>4216.8</c:v>
                      </c:pt>
                      <c:pt idx="4932">
                        <c:v>4214.1000000000004</c:v>
                      </c:pt>
                      <c:pt idx="4933">
                        <c:v>4212.2</c:v>
                      </c:pt>
                      <c:pt idx="4934">
                        <c:v>4210.6000000000004</c:v>
                      </c:pt>
                      <c:pt idx="4935">
                        <c:v>4201.7</c:v>
                      </c:pt>
                      <c:pt idx="4936">
                        <c:v>4213.1000000000004</c:v>
                      </c:pt>
                      <c:pt idx="4937">
                        <c:v>4204.1000000000004</c:v>
                      </c:pt>
                      <c:pt idx="4938">
                        <c:v>4216.7</c:v>
                      </c:pt>
                      <c:pt idx="4939">
                        <c:v>4213.7</c:v>
                      </c:pt>
                      <c:pt idx="4940">
                        <c:v>4187.7</c:v>
                      </c:pt>
                      <c:pt idx="4941">
                        <c:v>4209.5</c:v>
                      </c:pt>
                      <c:pt idx="4942">
                        <c:v>4204.3999999999996</c:v>
                      </c:pt>
                      <c:pt idx="4943">
                        <c:v>4197.3</c:v>
                      </c:pt>
                      <c:pt idx="4944">
                        <c:v>4190.1000000000004</c:v>
                      </c:pt>
                      <c:pt idx="4945">
                        <c:v>4190.8</c:v>
                      </c:pt>
                      <c:pt idx="4946">
                        <c:v>4197.1000000000004</c:v>
                      </c:pt>
                      <c:pt idx="4947">
                        <c:v>4199.3</c:v>
                      </c:pt>
                      <c:pt idx="4948">
                        <c:v>4200.8</c:v>
                      </c:pt>
                      <c:pt idx="4949">
                        <c:v>4207.6000000000004</c:v>
                      </c:pt>
                      <c:pt idx="4950">
                        <c:v>4207.7</c:v>
                      </c:pt>
                      <c:pt idx="4951">
                        <c:v>4218.6000000000004</c:v>
                      </c:pt>
                      <c:pt idx="4952">
                        <c:v>4190.3999999999996</c:v>
                      </c:pt>
                      <c:pt idx="4953">
                        <c:v>4186.7</c:v>
                      </c:pt>
                      <c:pt idx="4954">
                        <c:v>4206.1000000000004</c:v>
                      </c:pt>
                      <c:pt idx="4955">
                        <c:v>4204.8999999999996</c:v>
                      </c:pt>
                      <c:pt idx="4956">
                        <c:v>4209.8</c:v>
                      </c:pt>
                      <c:pt idx="4957">
                        <c:v>4202.5</c:v>
                      </c:pt>
                      <c:pt idx="4958">
                        <c:v>4202.3999999999996</c:v>
                      </c:pt>
                      <c:pt idx="4959">
                        <c:v>4203.3</c:v>
                      </c:pt>
                      <c:pt idx="4960">
                        <c:v>4189.3999999999996</c:v>
                      </c:pt>
                      <c:pt idx="4961">
                        <c:v>4202.5</c:v>
                      </c:pt>
                      <c:pt idx="4962">
                        <c:v>4190</c:v>
                      </c:pt>
                      <c:pt idx="4963">
                        <c:v>4192.3</c:v>
                      </c:pt>
                      <c:pt idx="4964">
                        <c:v>4200.8</c:v>
                      </c:pt>
                      <c:pt idx="4965">
                        <c:v>4183.8</c:v>
                      </c:pt>
                      <c:pt idx="4966">
                        <c:v>4204.6000000000004</c:v>
                      </c:pt>
                      <c:pt idx="4967">
                        <c:v>4187.3</c:v>
                      </c:pt>
                      <c:pt idx="4968">
                        <c:v>4187.7</c:v>
                      </c:pt>
                      <c:pt idx="4969">
                        <c:v>4191</c:v>
                      </c:pt>
                      <c:pt idx="4970">
                        <c:v>4213.3999999999996</c:v>
                      </c:pt>
                      <c:pt idx="4971">
                        <c:v>4205.8</c:v>
                      </c:pt>
                      <c:pt idx="4972">
                        <c:v>4183.2</c:v>
                      </c:pt>
                      <c:pt idx="4973">
                        <c:v>4195.7</c:v>
                      </c:pt>
                      <c:pt idx="4974">
                        <c:v>4200.5</c:v>
                      </c:pt>
                      <c:pt idx="4975">
                        <c:v>4209.3999999999996</c:v>
                      </c:pt>
                      <c:pt idx="4976">
                        <c:v>4202.5</c:v>
                      </c:pt>
                      <c:pt idx="4977">
                        <c:v>4192</c:v>
                      </c:pt>
                      <c:pt idx="4978">
                        <c:v>4211.3</c:v>
                      </c:pt>
                      <c:pt idx="4979">
                        <c:v>4211.1000000000004</c:v>
                      </c:pt>
                      <c:pt idx="4980">
                        <c:v>4204.3</c:v>
                      </c:pt>
                      <c:pt idx="4981">
                        <c:v>4197</c:v>
                      </c:pt>
                      <c:pt idx="4982">
                        <c:v>4203.3</c:v>
                      </c:pt>
                      <c:pt idx="4983">
                        <c:v>4211.3999999999996</c:v>
                      </c:pt>
                      <c:pt idx="4984">
                        <c:v>4189</c:v>
                      </c:pt>
                      <c:pt idx="4985">
                        <c:v>4199.3</c:v>
                      </c:pt>
                      <c:pt idx="4986">
                        <c:v>4216.6000000000004</c:v>
                      </c:pt>
                      <c:pt idx="4987">
                        <c:v>4213.8999999999996</c:v>
                      </c:pt>
                      <c:pt idx="4988">
                        <c:v>4190.3999999999996</c:v>
                      </c:pt>
                      <c:pt idx="4989">
                        <c:v>4212.6000000000004</c:v>
                      </c:pt>
                      <c:pt idx="4990">
                        <c:v>4208.3</c:v>
                      </c:pt>
                      <c:pt idx="4991">
                        <c:v>4189.2</c:v>
                      </c:pt>
                      <c:pt idx="4992">
                        <c:v>4201.1000000000004</c:v>
                      </c:pt>
                      <c:pt idx="4993">
                        <c:v>4209.3</c:v>
                      </c:pt>
                      <c:pt idx="4994">
                        <c:v>4207</c:v>
                      </c:pt>
                      <c:pt idx="4995">
                        <c:v>4186.7</c:v>
                      </c:pt>
                      <c:pt idx="4996">
                        <c:v>4192.6000000000004</c:v>
                      </c:pt>
                      <c:pt idx="4997">
                        <c:v>4181.8</c:v>
                      </c:pt>
                      <c:pt idx="4998">
                        <c:v>4198.6000000000004</c:v>
                      </c:pt>
                      <c:pt idx="4999">
                        <c:v>4193.2</c:v>
                      </c:pt>
                      <c:pt idx="5000">
                        <c:v>4190.6000000000004</c:v>
                      </c:pt>
                      <c:pt idx="5001">
                        <c:v>4197.2</c:v>
                      </c:pt>
                      <c:pt idx="5002">
                        <c:v>4203.3</c:v>
                      </c:pt>
                      <c:pt idx="5003">
                        <c:v>4184.7</c:v>
                      </c:pt>
                      <c:pt idx="5004">
                        <c:v>4192.2</c:v>
                      </c:pt>
                      <c:pt idx="5005">
                        <c:v>4210.3999999999996</c:v>
                      </c:pt>
                      <c:pt idx="5006">
                        <c:v>4204.3</c:v>
                      </c:pt>
                      <c:pt idx="5007">
                        <c:v>4193.1000000000004</c:v>
                      </c:pt>
                      <c:pt idx="5008">
                        <c:v>4198.2</c:v>
                      </c:pt>
                      <c:pt idx="5009">
                        <c:v>4212.3999999999996</c:v>
                      </c:pt>
                      <c:pt idx="5010">
                        <c:v>4205.3999999999996</c:v>
                      </c:pt>
                      <c:pt idx="5011">
                        <c:v>4215.8999999999996</c:v>
                      </c:pt>
                      <c:pt idx="5012">
                        <c:v>4190.6000000000004</c:v>
                      </c:pt>
                      <c:pt idx="5013">
                        <c:v>4214.3999999999996</c:v>
                      </c:pt>
                      <c:pt idx="5014">
                        <c:v>4189.1000000000004</c:v>
                      </c:pt>
                      <c:pt idx="5015">
                        <c:v>4198.7</c:v>
                      </c:pt>
                      <c:pt idx="5016">
                        <c:v>4197.8</c:v>
                      </c:pt>
                      <c:pt idx="5017">
                        <c:v>4214.2</c:v>
                      </c:pt>
                      <c:pt idx="5018">
                        <c:v>4192.2</c:v>
                      </c:pt>
                      <c:pt idx="5019">
                        <c:v>4203.2</c:v>
                      </c:pt>
                      <c:pt idx="5020">
                        <c:v>4201.3999999999996</c:v>
                      </c:pt>
                      <c:pt idx="5021">
                        <c:v>4213.8999999999996</c:v>
                      </c:pt>
                      <c:pt idx="5022">
                        <c:v>4196.1000000000004</c:v>
                      </c:pt>
                      <c:pt idx="5023">
                        <c:v>4221.8999999999996</c:v>
                      </c:pt>
                      <c:pt idx="5024">
                        <c:v>4202.3999999999996</c:v>
                      </c:pt>
                      <c:pt idx="5025">
                        <c:v>4197.5</c:v>
                      </c:pt>
                      <c:pt idx="5026">
                        <c:v>4190.3</c:v>
                      </c:pt>
                      <c:pt idx="5027">
                        <c:v>4195.8999999999996</c:v>
                      </c:pt>
                      <c:pt idx="5028">
                        <c:v>4206.6000000000004</c:v>
                      </c:pt>
                      <c:pt idx="5029">
                        <c:v>4213.8999999999996</c:v>
                      </c:pt>
                      <c:pt idx="5030">
                        <c:v>4199.5</c:v>
                      </c:pt>
                      <c:pt idx="5031">
                        <c:v>4193.3</c:v>
                      </c:pt>
                      <c:pt idx="5032">
                        <c:v>4208.2</c:v>
                      </c:pt>
                      <c:pt idx="5033">
                        <c:v>4204.7</c:v>
                      </c:pt>
                      <c:pt idx="5034">
                        <c:v>4205.8999999999996</c:v>
                      </c:pt>
                      <c:pt idx="5035">
                        <c:v>4214</c:v>
                      </c:pt>
                      <c:pt idx="5036">
                        <c:v>4214.3</c:v>
                      </c:pt>
                      <c:pt idx="5037">
                        <c:v>4190.5</c:v>
                      </c:pt>
                      <c:pt idx="5038">
                        <c:v>4220.6000000000004</c:v>
                      </c:pt>
                      <c:pt idx="5039">
                        <c:v>4205.7</c:v>
                      </c:pt>
                      <c:pt idx="5040">
                        <c:v>4223.7</c:v>
                      </c:pt>
                      <c:pt idx="5041">
                        <c:v>4207.6000000000004</c:v>
                      </c:pt>
                      <c:pt idx="5042">
                        <c:v>4216.3999999999996</c:v>
                      </c:pt>
                      <c:pt idx="5043">
                        <c:v>4222.7</c:v>
                      </c:pt>
                      <c:pt idx="5044">
                        <c:v>4193.8999999999996</c:v>
                      </c:pt>
                      <c:pt idx="5045">
                        <c:v>4207.3</c:v>
                      </c:pt>
                      <c:pt idx="5046">
                        <c:v>4214.6000000000004</c:v>
                      </c:pt>
                      <c:pt idx="5047">
                        <c:v>4210</c:v>
                      </c:pt>
                      <c:pt idx="5048">
                        <c:v>4207.7</c:v>
                      </c:pt>
                      <c:pt idx="5049">
                        <c:v>4207.8999999999996</c:v>
                      </c:pt>
                      <c:pt idx="5050">
                        <c:v>4216.8999999999996</c:v>
                      </c:pt>
                      <c:pt idx="5051">
                        <c:v>4206</c:v>
                      </c:pt>
                      <c:pt idx="5052">
                        <c:v>4197</c:v>
                      </c:pt>
                      <c:pt idx="5053">
                        <c:v>4213.8</c:v>
                      </c:pt>
                      <c:pt idx="5054">
                        <c:v>4209.8</c:v>
                      </c:pt>
                      <c:pt idx="5055">
                        <c:v>4213.3</c:v>
                      </c:pt>
                      <c:pt idx="5056">
                        <c:v>4216.2</c:v>
                      </c:pt>
                      <c:pt idx="5057">
                        <c:v>4200</c:v>
                      </c:pt>
                      <c:pt idx="5058">
                        <c:v>4214.2</c:v>
                      </c:pt>
                      <c:pt idx="5059">
                        <c:v>4217.1000000000004</c:v>
                      </c:pt>
                      <c:pt idx="5060">
                        <c:v>4212.2</c:v>
                      </c:pt>
                      <c:pt idx="5061">
                        <c:v>4208.8</c:v>
                      </c:pt>
                      <c:pt idx="5062">
                        <c:v>4223.8999999999996</c:v>
                      </c:pt>
                      <c:pt idx="5063">
                        <c:v>4233.3</c:v>
                      </c:pt>
                      <c:pt idx="5064">
                        <c:v>4211.3</c:v>
                      </c:pt>
                      <c:pt idx="5065">
                        <c:v>4230.1000000000004</c:v>
                      </c:pt>
                      <c:pt idx="5066">
                        <c:v>4218.5</c:v>
                      </c:pt>
                      <c:pt idx="5067">
                        <c:v>4233.3999999999996</c:v>
                      </c:pt>
                      <c:pt idx="5068">
                        <c:v>4217.2</c:v>
                      </c:pt>
                      <c:pt idx="5069">
                        <c:v>4213.3</c:v>
                      </c:pt>
                      <c:pt idx="5070">
                        <c:v>4223.3999999999996</c:v>
                      </c:pt>
                      <c:pt idx="5071">
                        <c:v>4204.8999999999996</c:v>
                      </c:pt>
                      <c:pt idx="5072">
                        <c:v>4227.3</c:v>
                      </c:pt>
                      <c:pt idx="5073">
                        <c:v>4232.5</c:v>
                      </c:pt>
                      <c:pt idx="5074">
                        <c:v>4230.6000000000004</c:v>
                      </c:pt>
                      <c:pt idx="5075">
                        <c:v>4212.3999999999996</c:v>
                      </c:pt>
                      <c:pt idx="5076">
                        <c:v>4224.3</c:v>
                      </c:pt>
                      <c:pt idx="5077">
                        <c:v>4238.7</c:v>
                      </c:pt>
                      <c:pt idx="5078">
                        <c:v>4214.7</c:v>
                      </c:pt>
                      <c:pt idx="5079">
                        <c:v>4220.3</c:v>
                      </c:pt>
                      <c:pt idx="5080">
                        <c:v>4221.6000000000004</c:v>
                      </c:pt>
                      <c:pt idx="5081">
                        <c:v>4225.3</c:v>
                      </c:pt>
                      <c:pt idx="5082">
                        <c:v>4212.3999999999996</c:v>
                      </c:pt>
                      <c:pt idx="5083">
                        <c:v>4224.8</c:v>
                      </c:pt>
                      <c:pt idx="5084">
                        <c:v>4229.5</c:v>
                      </c:pt>
                      <c:pt idx="5085">
                        <c:v>4223.1000000000004</c:v>
                      </c:pt>
                      <c:pt idx="5086">
                        <c:v>4222.3999999999996</c:v>
                      </c:pt>
                      <c:pt idx="5087">
                        <c:v>4234.7</c:v>
                      </c:pt>
                      <c:pt idx="5088">
                        <c:v>4219.7</c:v>
                      </c:pt>
                      <c:pt idx="5089">
                        <c:v>4234.3</c:v>
                      </c:pt>
                      <c:pt idx="5090">
                        <c:v>4236.3</c:v>
                      </c:pt>
                      <c:pt idx="5091">
                        <c:v>4229.5</c:v>
                      </c:pt>
                      <c:pt idx="5092">
                        <c:v>4223.1000000000004</c:v>
                      </c:pt>
                      <c:pt idx="5093">
                        <c:v>4225.3999999999996</c:v>
                      </c:pt>
                      <c:pt idx="5094">
                        <c:v>4231</c:v>
                      </c:pt>
                      <c:pt idx="5095">
                        <c:v>4230.5</c:v>
                      </c:pt>
                      <c:pt idx="5096">
                        <c:v>4208.1000000000004</c:v>
                      </c:pt>
                      <c:pt idx="5097">
                        <c:v>4208.3999999999996</c:v>
                      </c:pt>
                      <c:pt idx="5098">
                        <c:v>4225.8999999999996</c:v>
                      </c:pt>
                      <c:pt idx="5099">
                        <c:v>4221.2</c:v>
                      </c:pt>
                      <c:pt idx="5100">
                        <c:v>4223.8999999999996</c:v>
                      </c:pt>
                      <c:pt idx="5101">
                        <c:v>4228</c:v>
                      </c:pt>
                      <c:pt idx="5102">
                        <c:v>4240.6000000000004</c:v>
                      </c:pt>
                      <c:pt idx="5103">
                        <c:v>4236.1000000000004</c:v>
                      </c:pt>
                      <c:pt idx="5104">
                        <c:v>4213.2</c:v>
                      </c:pt>
                      <c:pt idx="5105">
                        <c:v>4232.5</c:v>
                      </c:pt>
                      <c:pt idx="5106">
                        <c:v>4225.8999999999996</c:v>
                      </c:pt>
                      <c:pt idx="5107">
                        <c:v>4228.3999999999996</c:v>
                      </c:pt>
                      <c:pt idx="5108">
                        <c:v>4226.2</c:v>
                      </c:pt>
                      <c:pt idx="5109">
                        <c:v>4225.5</c:v>
                      </c:pt>
                      <c:pt idx="5110">
                        <c:v>4228.2</c:v>
                      </c:pt>
                      <c:pt idx="5111">
                        <c:v>4229.6000000000004</c:v>
                      </c:pt>
                      <c:pt idx="5112">
                        <c:v>4243.6000000000004</c:v>
                      </c:pt>
                      <c:pt idx="5113">
                        <c:v>4241.1000000000004</c:v>
                      </c:pt>
                      <c:pt idx="5114">
                        <c:v>4231.3</c:v>
                      </c:pt>
                      <c:pt idx="5115">
                        <c:v>4225.2</c:v>
                      </c:pt>
                      <c:pt idx="5116">
                        <c:v>4248.2</c:v>
                      </c:pt>
                      <c:pt idx="5117">
                        <c:v>4230.8</c:v>
                      </c:pt>
                      <c:pt idx="5118">
                        <c:v>4230.3</c:v>
                      </c:pt>
                      <c:pt idx="5119">
                        <c:v>4223.3</c:v>
                      </c:pt>
                      <c:pt idx="5120">
                        <c:v>4244.5</c:v>
                      </c:pt>
                      <c:pt idx="5121">
                        <c:v>4230.1000000000004</c:v>
                      </c:pt>
                      <c:pt idx="5122">
                        <c:v>4238.3999999999996</c:v>
                      </c:pt>
                      <c:pt idx="5123">
                        <c:v>4238.3999999999996</c:v>
                      </c:pt>
                      <c:pt idx="5124">
                        <c:v>4241</c:v>
                      </c:pt>
                      <c:pt idx="5125">
                        <c:v>4244.3999999999996</c:v>
                      </c:pt>
                      <c:pt idx="5126">
                        <c:v>4243.3999999999996</c:v>
                      </c:pt>
                      <c:pt idx="5127">
                        <c:v>4227.7</c:v>
                      </c:pt>
                      <c:pt idx="5128">
                        <c:v>4236</c:v>
                      </c:pt>
                      <c:pt idx="5129">
                        <c:v>4238.6000000000004</c:v>
                      </c:pt>
                      <c:pt idx="5130">
                        <c:v>4244.1000000000004</c:v>
                      </c:pt>
                      <c:pt idx="5131">
                        <c:v>4258.2</c:v>
                      </c:pt>
                      <c:pt idx="5132">
                        <c:v>4241.3999999999996</c:v>
                      </c:pt>
                      <c:pt idx="5133">
                        <c:v>4242.8</c:v>
                      </c:pt>
                      <c:pt idx="5134">
                        <c:v>4238.7</c:v>
                      </c:pt>
                      <c:pt idx="5135">
                        <c:v>4239.7</c:v>
                      </c:pt>
                      <c:pt idx="5136">
                        <c:v>4246.8</c:v>
                      </c:pt>
                      <c:pt idx="5137">
                        <c:v>4244.5</c:v>
                      </c:pt>
                      <c:pt idx="5138">
                        <c:v>4238.5</c:v>
                      </c:pt>
                      <c:pt idx="5139">
                        <c:v>4235.1000000000004</c:v>
                      </c:pt>
                      <c:pt idx="5140">
                        <c:v>4255.6000000000004</c:v>
                      </c:pt>
                      <c:pt idx="5141">
                        <c:v>4258.5</c:v>
                      </c:pt>
                      <c:pt idx="5142">
                        <c:v>4239.8</c:v>
                      </c:pt>
                      <c:pt idx="5143">
                        <c:v>4251.8999999999996</c:v>
                      </c:pt>
                      <c:pt idx="5144">
                        <c:v>4240</c:v>
                      </c:pt>
                      <c:pt idx="5145">
                        <c:v>4244.8</c:v>
                      </c:pt>
                      <c:pt idx="5146">
                        <c:v>4238.3999999999996</c:v>
                      </c:pt>
                      <c:pt idx="5147">
                        <c:v>4244.3</c:v>
                      </c:pt>
                      <c:pt idx="5148">
                        <c:v>4241.3999999999996</c:v>
                      </c:pt>
                      <c:pt idx="5149">
                        <c:v>4248.1000000000004</c:v>
                      </c:pt>
                      <c:pt idx="5150">
                        <c:v>4235.2</c:v>
                      </c:pt>
                      <c:pt idx="5151">
                        <c:v>4231.2</c:v>
                      </c:pt>
                      <c:pt idx="5152">
                        <c:v>4256.1000000000004</c:v>
                      </c:pt>
                      <c:pt idx="5153">
                        <c:v>4255</c:v>
                      </c:pt>
                      <c:pt idx="5154">
                        <c:v>4223.8999999999996</c:v>
                      </c:pt>
                      <c:pt idx="5155">
                        <c:v>4248.6000000000004</c:v>
                      </c:pt>
                      <c:pt idx="5156">
                        <c:v>4255.8999999999996</c:v>
                      </c:pt>
                      <c:pt idx="5157">
                        <c:v>4246.5</c:v>
                      </c:pt>
                      <c:pt idx="5158">
                        <c:v>4250.8</c:v>
                      </c:pt>
                      <c:pt idx="5159">
                        <c:v>4244.3</c:v>
                      </c:pt>
                      <c:pt idx="5160">
                        <c:v>4231.8</c:v>
                      </c:pt>
                      <c:pt idx="5161">
                        <c:v>4267.2</c:v>
                      </c:pt>
                      <c:pt idx="5162">
                        <c:v>4249.7</c:v>
                      </c:pt>
                      <c:pt idx="5163">
                        <c:v>4232.1000000000004</c:v>
                      </c:pt>
                      <c:pt idx="5164">
                        <c:v>4261.7</c:v>
                      </c:pt>
                      <c:pt idx="5165">
                        <c:v>4252.2</c:v>
                      </c:pt>
                      <c:pt idx="5166">
                        <c:v>4248.3</c:v>
                      </c:pt>
                      <c:pt idx="5167">
                        <c:v>4254</c:v>
                      </c:pt>
                      <c:pt idx="5168">
                        <c:v>4238.3</c:v>
                      </c:pt>
                      <c:pt idx="5169">
                        <c:v>4262.3999999999996</c:v>
                      </c:pt>
                      <c:pt idx="5170">
                        <c:v>4238.1000000000004</c:v>
                      </c:pt>
                      <c:pt idx="5171">
                        <c:v>4263.8999999999996</c:v>
                      </c:pt>
                      <c:pt idx="5172">
                        <c:v>4249.3999999999996</c:v>
                      </c:pt>
                      <c:pt idx="5173">
                        <c:v>4259.8999999999996</c:v>
                      </c:pt>
                      <c:pt idx="5174">
                        <c:v>4239.2</c:v>
                      </c:pt>
                      <c:pt idx="5175">
                        <c:v>4239.6000000000004</c:v>
                      </c:pt>
                      <c:pt idx="5176">
                        <c:v>4269.5</c:v>
                      </c:pt>
                      <c:pt idx="5177">
                        <c:v>4259.3</c:v>
                      </c:pt>
                      <c:pt idx="5178">
                        <c:v>4248.3</c:v>
                      </c:pt>
                      <c:pt idx="5179">
                        <c:v>4254.8</c:v>
                      </c:pt>
                      <c:pt idx="5180">
                        <c:v>4260.7</c:v>
                      </c:pt>
                      <c:pt idx="5181">
                        <c:v>4276.8</c:v>
                      </c:pt>
                      <c:pt idx="5182">
                        <c:v>4253.3</c:v>
                      </c:pt>
                      <c:pt idx="5183">
                        <c:v>4258.3999999999996</c:v>
                      </c:pt>
                      <c:pt idx="5184">
                        <c:v>4247.3</c:v>
                      </c:pt>
                      <c:pt idx="5185">
                        <c:v>4262.2</c:v>
                      </c:pt>
                      <c:pt idx="5186">
                        <c:v>4253</c:v>
                      </c:pt>
                      <c:pt idx="5187">
                        <c:v>4265.2</c:v>
                      </c:pt>
                      <c:pt idx="5188">
                        <c:v>4240.1000000000004</c:v>
                      </c:pt>
                      <c:pt idx="5189">
                        <c:v>4265.3999999999996</c:v>
                      </c:pt>
                      <c:pt idx="5190">
                        <c:v>4251.3</c:v>
                      </c:pt>
                      <c:pt idx="5191">
                        <c:v>4251.6000000000004</c:v>
                      </c:pt>
                      <c:pt idx="5192">
                        <c:v>4255.1000000000004</c:v>
                      </c:pt>
                      <c:pt idx="5193">
                        <c:v>4251.3</c:v>
                      </c:pt>
                      <c:pt idx="5194">
                        <c:v>4258.2</c:v>
                      </c:pt>
                      <c:pt idx="5195">
                        <c:v>4282.5</c:v>
                      </c:pt>
                      <c:pt idx="5196">
                        <c:v>4262.3999999999996</c:v>
                      </c:pt>
                      <c:pt idx="5197">
                        <c:v>4268</c:v>
                      </c:pt>
                      <c:pt idx="5198">
                        <c:v>4244.8999999999996</c:v>
                      </c:pt>
                      <c:pt idx="5199">
                        <c:v>4255.1000000000004</c:v>
                      </c:pt>
                      <c:pt idx="5200">
                        <c:v>4274.3999999999996</c:v>
                      </c:pt>
                      <c:pt idx="5201">
                        <c:v>4278.5</c:v>
                      </c:pt>
                      <c:pt idx="5202">
                        <c:v>4264.2</c:v>
                      </c:pt>
                      <c:pt idx="5203">
                        <c:v>4261.1000000000004</c:v>
                      </c:pt>
                      <c:pt idx="5204">
                        <c:v>4259.2</c:v>
                      </c:pt>
                      <c:pt idx="5205">
                        <c:v>4253.5</c:v>
                      </c:pt>
                      <c:pt idx="5206">
                        <c:v>4276.6000000000004</c:v>
                      </c:pt>
                      <c:pt idx="5207">
                        <c:v>4256.8</c:v>
                      </c:pt>
                      <c:pt idx="5208">
                        <c:v>4268.6000000000004</c:v>
                      </c:pt>
                      <c:pt idx="5209">
                        <c:v>4258.5</c:v>
                      </c:pt>
                      <c:pt idx="5210">
                        <c:v>4264.7</c:v>
                      </c:pt>
                      <c:pt idx="5211">
                        <c:v>4273.1000000000004</c:v>
                      </c:pt>
                      <c:pt idx="5212">
                        <c:v>4257.6000000000004</c:v>
                      </c:pt>
                      <c:pt idx="5213">
                        <c:v>4254.3999999999996</c:v>
                      </c:pt>
                      <c:pt idx="5214">
                        <c:v>4258.8999999999996</c:v>
                      </c:pt>
                      <c:pt idx="5215">
                        <c:v>4277</c:v>
                      </c:pt>
                      <c:pt idx="5216">
                        <c:v>4254.1000000000004</c:v>
                      </c:pt>
                      <c:pt idx="5217">
                        <c:v>4242.8999999999996</c:v>
                      </c:pt>
                      <c:pt idx="5218">
                        <c:v>4269.3999999999996</c:v>
                      </c:pt>
                      <c:pt idx="5219">
                        <c:v>4248.2</c:v>
                      </c:pt>
                      <c:pt idx="5220">
                        <c:v>4272.3</c:v>
                      </c:pt>
                      <c:pt idx="5221">
                        <c:v>4241.2</c:v>
                      </c:pt>
                      <c:pt idx="5222">
                        <c:v>4254.2</c:v>
                      </c:pt>
                      <c:pt idx="5223">
                        <c:v>4253.3999999999996</c:v>
                      </c:pt>
                      <c:pt idx="5224">
                        <c:v>4234.7</c:v>
                      </c:pt>
                      <c:pt idx="5225">
                        <c:v>4250.6000000000004</c:v>
                      </c:pt>
                      <c:pt idx="5226">
                        <c:v>4260.8</c:v>
                      </c:pt>
                      <c:pt idx="5227">
                        <c:v>4252.1000000000004</c:v>
                      </c:pt>
                      <c:pt idx="5228">
                        <c:v>4245.8</c:v>
                      </c:pt>
                      <c:pt idx="5229">
                        <c:v>4271.5</c:v>
                      </c:pt>
                      <c:pt idx="5230">
                        <c:v>4248.8</c:v>
                      </c:pt>
                      <c:pt idx="5231">
                        <c:v>4247.2</c:v>
                      </c:pt>
                      <c:pt idx="5232">
                        <c:v>4257</c:v>
                      </c:pt>
                      <c:pt idx="5233">
                        <c:v>4265.2</c:v>
                      </c:pt>
                      <c:pt idx="5234">
                        <c:v>4250.1000000000004</c:v>
                      </c:pt>
                      <c:pt idx="5235">
                        <c:v>4255.3</c:v>
                      </c:pt>
                      <c:pt idx="5236">
                        <c:v>4263.8999999999996</c:v>
                      </c:pt>
                      <c:pt idx="5237">
                        <c:v>4254.6000000000004</c:v>
                      </c:pt>
                      <c:pt idx="5238">
                        <c:v>4259.7</c:v>
                      </c:pt>
                      <c:pt idx="5239">
                        <c:v>4241.5</c:v>
                      </c:pt>
                      <c:pt idx="5240">
                        <c:v>4273.8</c:v>
                      </c:pt>
                      <c:pt idx="5241">
                        <c:v>4245.6000000000004</c:v>
                      </c:pt>
                      <c:pt idx="5242">
                        <c:v>4250.5</c:v>
                      </c:pt>
                      <c:pt idx="5243">
                        <c:v>4252.5</c:v>
                      </c:pt>
                      <c:pt idx="5244">
                        <c:v>4272</c:v>
                      </c:pt>
                      <c:pt idx="5245">
                        <c:v>4252.1000000000004</c:v>
                      </c:pt>
                      <c:pt idx="5246">
                        <c:v>4255.1000000000004</c:v>
                      </c:pt>
                      <c:pt idx="5247">
                        <c:v>4258.5</c:v>
                      </c:pt>
                      <c:pt idx="5248">
                        <c:v>4262.1000000000004</c:v>
                      </c:pt>
                      <c:pt idx="5249">
                        <c:v>4247.6000000000004</c:v>
                      </c:pt>
                      <c:pt idx="5250">
                        <c:v>4258.3</c:v>
                      </c:pt>
                      <c:pt idx="5251">
                        <c:v>4247.3999999999996</c:v>
                      </c:pt>
                      <c:pt idx="5252">
                        <c:v>4259.3999999999996</c:v>
                      </c:pt>
                      <c:pt idx="5253">
                        <c:v>4263.7</c:v>
                      </c:pt>
                      <c:pt idx="5254">
                        <c:v>4251.2</c:v>
                      </c:pt>
                      <c:pt idx="5255">
                        <c:v>4257.5</c:v>
                      </c:pt>
                      <c:pt idx="5256">
                        <c:v>4242.8999999999996</c:v>
                      </c:pt>
                      <c:pt idx="5257">
                        <c:v>4246.8999999999996</c:v>
                      </c:pt>
                      <c:pt idx="5258">
                        <c:v>4264.7</c:v>
                      </c:pt>
                      <c:pt idx="5259">
                        <c:v>4251.7</c:v>
                      </c:pt>
                      <c:pt idx="5260">
                        <c:v>4255</c:v>
                      </c:pt>
                      <c:pt idx="5261">
                        <c:v>4257.7</c:v>
                      </c:pt>
                      <c:pt idx="5262">
                        <c:v>4257.1000000000004</c:v>
                      </c:pt>
                      <c:pt idx="5263">
                        <c:v>4258.3999999999996</c:v>
                      </c:pt>
                      <c:pt idx="5264">
                        <c:v>4256.1000000000004</c:v>
                      </c:pt>
                      <c:pt idx="5265">
                        <c:v>4262.8999999999996</c:v>
                      </c:pt>
                      <c:pt idx="5266">
                        <c:v>4264.8</c:v>
                      </c:pt>
                      <c:pt idx="5267">
                        <c:v>4258.8999999999996</c:v>
                      </c:pt>
                      <c:pt idx="5268">
                        <c:v>4259.3999999999996</c:v>
                      </c:pt>
                      <c:pt idx="5269">
                        <c:v>4262.2</c:v>
                      </c:pt>
                      <c:pt idx="5270">
                        <c:v>4262.8999999999996</c:v>
                      </c:pt>
                      <c:pt idx="5271">
                        <c:v>4257.3999999999996</c:v>
                      </c:pt>
                      <c:pt idx="5272">
                        <c:v>4259.3999999999996</c:v>
                      </c:pt>
                      <c:pt idx="5273">
                        <c:v>4260.3</c:v>
                      </c:pt>
                      <c:pt idx="5274">
                        <c:v>4257.2</c:v>
                      </c:pt>
                      <c:pt idx="5275">
                        <c:v>4255.8</c:v>
                      </c:pt>
                      <c:pt idx="5276">
                        <c:v>4253.3999999999996</c:v>
                      </c:pt>
                      <c:pt idx="5277">
                        <c:v>4242.7</c:v>
                      </c:pt>
                      <c:pt idx="5278">
                        <c:v>4249.6000000000004</c:v>
                      </c:pt>
                      <c:pt idx="5279">
                        <c:v>4258.3</c:v>
                      </c:pt>
                      <c:pt idx="5280">
                        <c:v>4261.8</c:v>
                      </c:pt>
                      <c:pt idx="5281">
                        <c:v>4256.7</c:v>
                      </c:pt>
                      <c:pt idx="5282">
                        <c:v>4256.8999999999996</c:v>
                      </c:pt>
                      <c:pt idx="5283">
                        <c:v>4257.3</c:v>
                      </c:pt>
                      <c:pt idx="5284">
                        <c:v>4263</c:v>
                      </c:pt>
                      <c:pt idx="5285">
                        <c:v>4272.5</c:v>
                      </c:pt>
                      <c:pt idx="5286">
                        <c:v>4266.8</c:v>
                      </c:pt>
                      <c:pt idx="5287">
                        <c:v>4263.7</c:v>
                      </c:pt>
                      <c:pt idx="5288">
                        <c:v>4263</c:v>
                      </c:pt>
                      <c:pt idx="5289">
                        <c:v>4263.8</c:v>
                      </c:pt>
                      <c:pt idx="5290">
                        <c:v>4275</c:v>
                      </c:pt>
                      <c:pt idx="5291">
                        <c:v>4255.3999999999996</c:v>
                      </c:pt>
                      <c:pt idx="5292">
                        <c:v>4267</c:v>
                      </c:pt>
                      <c:pt idx="5293">
                        <c:v>4259.5</c:v>
                      </c:pt>
                      <c:pt idx="5294">
                        <c:v>4265.7</c:v>
                      </c:pt>
                      <c:pt idx="5295">
                        <c:v>4266.2</c:v>
                      </c:pt>
                      <c:pt idx="5296">
                        <c:v>4257.1000000000004</c:v>
                      </c:pt>
                      <c:pt idx="5297">
                        <c:v>4269</c:v>
                      </c:pt>
                      <c:pt idx="5298">
                        <c:v>4260.8</c:v>
                      </c:pt>
                      <c:pt idx="5299">
                        <c:v>4263.5</c:v>
                      </c:pt>
                      <c:pt idx="5300">
                        <c:v>4264.1000000000004</c:v>
                      </c:pt>
                      <c:pt idx="5301">
                        <c:v>4271.3</c:v>
                      </c:pt>
                      <c:pt idx="5302">
                        <c:v>4263.2</c:v>
                      </c:pt>
                      <c:pt idx="5303">
                        <c:v>4263.8</c:v>
                      </c:pt>
                      <c:pt idx="5304">
                        <c:v>4263.8</c:v>
                      </c:pt>
                      <c:pt idx="5305">
                        <c:v>4266</c:v>
                      </c:pt>
                      <c:pt idx="5306">
                        <c:v>4267.8999999999996</c:v>
                      </c:pt>
                      <c:pt idx="5307">
                        <c:v>4261.6000000000004</c:v>
                      </c:pt>
                      <c:pt idx="5308">
                        <c:v>4268.7</c:v>
                      </c:pt>
                      <c:pt idx="5309">
                        <c:v>4264.8</c:v>
                      </c:pt>
                      <c:pt idx="5310">
                        <c:v>4265</c:v>
                      </c:pt>
                      <c:pt idx="5311">
                        <c:v>4269.3</c:v>
                      </c:pt>
                      <c:pt idx="5312">
                        <c:v>4267.7</c:v>
                      </c:pt>
                      <c:pt idx="5313">
                        <c:v>4265.2</c:v>
                      </c:pt>
                      <c:pt idx="5314">
                        <c:v>4270.3999999999996</c:v>
                      </c:pt>
                      <c:pt idx="5315">
                        <c:v>4279.5</c:v>
                      </c:pt>
                      <c:pt idx="5316">
                        <c:v>4277.5</c:v>
                      </c:pt>
                      <c:pt idx="5317">
                        <c:v>4277.8999999999996</c:v>
                      </c:pt>
                      <c:pt idx="5318">
                        <c:v>4273.2</c:v>
                      </c:pt>
                      <c:pt idx="5319">
                        <c:v>4272.2</c:v>
                      </c:pt>
                      <c:pt idx="5320">
                        <c:v>4275</c:v>
                      </c:pt>
                      <c:pt idx="5321">
                        <c:v>4274.8</c:v>
                      </c:pt>
                      <c:pt idx="5322">
                        <c:v>4278.3999999999996</c:v>
                      </c:pt>
                      <c:pt idx="5323">
                        <c:v>4281.2</c:v>
                      </c:pt>
                      <c:pt idx="5324">
                        <c:v>4278.2</c:v>
                      </c:pt>
                      <c:pt idx="5325">
                        <c:v>4269.7</c:v>
                      </c:pt>
                      <c:pt idx="5326">
                        <c:v>4275.2</c:v>
                      </c:pt>
                      <c:pt idx="5327">
                        <c:v>4270.1000000000004</c:v>
                      </c:pt>
                      <c:pt idx="5328">
                        <c:v>4281.6000000000004</c:v>
                      </c:pt>
                      <c:pt idx="5329">
                        <c:v>4264.1000000000004</c:v>
                      </c:pt>
                      <c:pt idx="5330">
                        <c:v>4277.8</c:v>
                      </c:pt>
                      <c:pt idx="5331">
                        <c:v>4266.8999999999996</c:v>
                      </c:pt>
                      <c:pt idx="5332">
                        <c:v>4273.6000000000004</c:v>
                      </c:pt>
                      <c:pt idx="5333">
                        <c:v>4271.1000000000004</c:v>
                      </c:pt>
                      <c:pt idx="5334">
                        <c:v>4271.6000000000004</c:v>
                      </c:pt>
                      <c:pt idx="5335">
                        <c:v>4279.8</c:v>
                      </c:pt>
                      <c:pt idx="5336">
                        <c:v>4268.8999999999996</c:v>
                      </c:pt>
                      <c:pt idx="5337">
                        <c:v>4275.6000000000004</c:v>
                      </c:pt>
                      <c:pt idx="5338">
                        <c:v>4283.3</c:v>
                      </c:pt>
                      <c:pt idx="5339">
                        <c:v>4290.3</c:v>
                      </c:pt>
                      <c:pt idx="5340">
                        <c:v>4278.2</c:v>
                      </c:pt>
                      <c:pt idx="5341">
                        <c:v>4282.7</c:v>
                      </c:pt>
                      <c:pt idx="5342">
                        <c:v>4280</c:v>
                      </c:pt>
                      <c:pt idx="5343">
                        <c:v>4267.6000000000004</c:v>
                      </c:pt>
                      <c:pt idx="5344">
                        <c:v>4280.5</c:v>
                      </c:pt>
                      <c:pt idx="5345">
                        <c:v>4264.6000000000004</c:v>
                      </c:pt>
                      <c:pt idx="5346">
                        <c:v>4269.7</c:v>
                      </c:pt>
                      <c:pt idx="5347">
                        <c:v>4276.5</c:v>
                      </c:pt>
                      <c:pt idx="5348">
                        <c:v>4260.8999999999996</c:v>
                      </c:pt>
                      <c:pt idx="5349">
                        <c:v>4260.8</c:v>
                      </c:pt>
                      <c:pt idx="5350">
                        <c:v>4281.6000000000004</c:v>
                      </c:pt>
                      <c:pt idx="5351">
                        <c:v>4283.1000000000004</c:v>
                      </c:pt>
                      <c:pt idx="5352">
                        <c:v>4277.3</c:v>
                      </c:pt>
                      <c:pt idx="5353">
                        <c:v>4283.2</c:v>
                      </c:pt>
                      <c:pt idx="5354">
                        <c:v>4299.2</c:v>
                      </c:pt>
                      <c:pt idx="5355">
                        <c:v>4293.1000000000004</c:v>
                      </c:pt>
                      <c:pt idx="5356">
                        <c:v>4270</c:v>
                      </c:pt>
                      <c:pt idx="5357">
                        <c:v>4268.6000000000004</c:v>
                      </c:pt>
                      <c:pt idx="5358">
                        <c:v>4293.2</c:v>
                      </c:pt>
                      <c:pt idx="5359">
                        <c:v>4256.6000000000004</c:v>
                      </c:pt>
                      <c:pt idx="5360">
                        <c:v>4258.3</c:v>
                      </c:pt>
                      <c:pt idx="5361">
                        <c:v>4284.8999999999996</c:v>
                      </c:pt>
                      <c:pt idx="5362">
                        <c:v>4285.7</c:v>
                      </c:pt>
                      <c:pt idx="5363">
                        <c:v>4280.5</c:v>
                      </c:pt>
                      <c:pt idx="5364">
                        <c:v>4274.6000000000004</c:v>
                      </c:pt>
                      <c:pt idx="5365">
                        <c:v>4281.8999999999996</c:v>
                      </c:pt>
                      <c:pt idx="5366">
                        <c:v>4269.3</c:v>
                      </c:pt>
                      <c:pt idx="5367">
                        <c:v>4265.5</c:v>
                      </c:pt>
                      <c:pt idx="5368">
                        <c:v>4295</c:v>
                      </c:pt>
                      <c:pt idx="5369">
                        <c:v>4269.5</c:v>
                      </c:pt>
                      <c:pt idx="5370">
                        <c:v>4291.3999999999996</c:v>
                      </c:pt>
                      <c:pt idx="5371">
                        <c:v>4270.7</c:v>
                      </c:pt>
                      <c:pt idx="5372">
                        <c:v>4270.5</c:v>
                      </c:pt>
                      <c:pt idx="5373">
                        <c:v>4280.7</c:v>
                      </c:pt>
                      <c:pt idx="5374">
                        <c:v>4292.2</c:v>
                      </c:pt>
                      <c:pt idx="5375">
                        <c:v>4276.3</c:v>
                      </c:pt>
                      <c:pt idx="5376">
                        <c:v>4284.8999999999996</c:v>
                      </c:pt>
                      <c:pt idx="5377">
                        <c:v>4284.8999999999996</c:v>
                      </c:pt>
                      <c:pt idx="5378">
                        <c:v>4281.3</c:v>
                      </c:pt>
                      <c:pt idx="5379">
                        <c:v>4277.8999999999996</c:v>
                      </c:pt>
                      <c:pt idx="5380">
                        <c:v>4286.8999999999996</c:v>
                      </c:pt>
                      <c:pt idx="5381">
                        <c:v>4280.6000000000004</c:v>
                      </c:pt>
                      <c:pt idx="5382">
                        <c:v>4286.2</c:v>
                      </c:pt>
                      <c:pt idx="5383">
                        <c:v>4297.2</c:v>
                      </c:pt>
                      <c:pt idx="5384">
                        <c:v>4285</c:v>
                      </c:pt>
                      <c:pt idx="5385">
                        <c:v>4274.1000000000004</c:v>
                      </c:pt>
                      <c:pt idx="5386">
                        <c:v>4266.7</c:v>
                      </c:pt>
                      <c:pt idx="5387">
                        <c:v>4286.8999999999996</c:v>
                      </c:pt>
                      <c:pt idx="5388">
                        <c:v>4281.5</c:v>
                      </c:pt>
                      <c:pt idx="5389">
                        <c:v>4279.3999999999996</c:v>
                      </c:pt>
                      <c:pt idx="5390">
                        <c:v>4298.3</c:v>
                      </c:pt>
                      <c:pt idx="5391">
                        <c:v>4279.7</c:v>
                      </c:pt>
                      <c:pt idx="5392">
                        <c:v>4288</c:v>
                      </c:pt>
                      <c:pt idx="5393">
                        <c:v>4288.8</c:v>
                      </c:pt>
                      <c:pt idx="5394">
                        <c:v>4287.5</c:v>
                      </c:pt>
                      <c:pt idx="5395">
                        <c:v>4306.3</c:v>
                      </c:pt>
                      <c:pt idx="5396">
                        <c:v>4299</c:v>
                      </c:pt>
                      <c:pt idx="5397">
                        <c:v>4271.2</c:v>
                      </c:pt>
                      <c:pt idx="5398">
                        <c:v>4287</c:v>
                      </c:pt>
                      <c:pt idx="5399">
                        <c:v>4283</c:v>
                      </c:pt>
                      <c:pt idx="5400">
                        <c:v>4272.5</c:v>
                      </c:pt>
                      <c:pt idx="5401">
                        <c:v>4279.1000000000004</c:v>
                      </c:pt>
                      <c:pt idx="5402">
                        <c:v>4304.3999999999996</c:v>
                      </c:pt>
                      <c:pt idx="5403">
                        <c:v>4290.5</c:v>
                      </c:pt>
                      <c:pt idx="5404">
                        <c:v>4286.8999999999996</c:v>
                      </c:pt>
                      <c:pt idx="5405">
                        <c:v>4288.6000000000004</c:v>
                      </c:pt>
                      <c:pt idx="5406">
                        <c:v>4274.2</c:v>
                      </c:pt>
                      <c:pt idx="5407">
                        <c:v>4283.8999999999996</c:v>
                      </c:pt>
                      <c:pt idx="5408">
                        <c:v>4273.3</c:v>
                      </c:pt>
                      <c:pt idx="5409">
                        <c:v>4281.7</c:v>
                      </c:pt>
                      <c:pt idx="5410">
                        <c:v>4307.8999999999996</c:v>
                      </c:pt>
                      <c:pt idx="5411">
                        <c:v>4300.8</c:v>
                      </c:pt>
                      <c:pt idx="5412">
                        <c:v>4295.3999999999996</c:v>
                      </c:pt>
                      <c:pt idx="5413">
                        <c:v>4292.8999999999996</c:v>
                      </c:pt>
                      <c:pt idx="5414">
                        <c:v>4288.3</c:v>
                      </c:pt>
                      <c:pt idx="5415">
                        <c:v>4284</c:v>
                      </c:pt>
                      <c:pt idx="5416">
                        <c:v>4289.6000000000004</c:v>
                      </c:pt>
                      <c:pt idx="5417">
                        <c:v>4289.3999999999996</c:v>
                      </c:pt>
                      <c:pt idx="5418">
                        <c:v>4294.6000000000004</c:v>
                      </c:pt>
                      <c:pt idx="5419">
                        <c:v>4292</c:v>
                      </c:pt>
                      <c:pt idx="5420">
                        <c:v>4293.8</c:v>
                      </c:pt>
                      <c:pt idx="5421">
                        <c:v>4313.2</c:v>
                      </c:pt>
                      <c:pt idx="5422">
                        <c:v>4303.2</c:v>
                      </c:pt>
                      <c:pt idx="5423">
                        <c:v>4282.7</c:v>
                      </c:pt>
                      <c:pt idx="5424">
                        <c:v>4278.1000000000004</c:v>
                      </c:pt>
                      <c:pt idx="5425">
                        <c:v>4293</c:v>
                      </c:pt>
                      <c:pt idx="5426">
                        <c:v>4288.7</c:v>
                      </c:pt>
                      <c:pt idx="5427">
                        <c:v>4296</c:v>
                      </c:pt>
                      <c:pt idx="5428">
                        <c:v>4295.2</c:v>
                      </c:pt>
                      <c:pt idx="5429">
                        <c:v>4288.7</c:v>
                      </c:pt>
                      <c:pt idx="5430">
                        <c:v>4303.8999999999996</c:v>
                      </c:pt>
                      <c:pt idx="5431">
                        <c:v>4289.8</c:v>
                      </c:pt>
                      <c:pt idx="5432">
                        <c:v>4311.3</c:v>
                      </c:pt>
                      <c:pt idx="5433">
                        <c:v>4287.3</c:v>
                      </c:pt>
                      <c:pt idx="5434">
                        <c:v>4302</c:v>
                      </c:pt>
                      <c:pt idx="5435">
                        <c:v>4310.7</c:v>
                      </c:pt>
                      <c:pt idx="5436">
                        <c:v>4297.3</c:v>
                      </c:pt>
                      <c:pt idx="5437">
                        <c:v>4291.1000000000004</c:v>
                      </c:pt>
                      <c:pt idx="5438">
                        <c:v>4296</c:v>
                      </c:pt>
                      <c:pt idx="5439">
                        <c:v>4284.8999999999996</c:v>
                      </c:pt>
                      <c:pt idx="5440">
                        <c:v>4297.1000000000004</c:v>
                      </c:pt>
                      <c:pt idx="5441">
                        <c:v>4303.6000000000004</c:v>
                      </c:pt>
                      <c:pt idx="5442">
                        <c:v>4303.8999999999996</c:v>
                      </c:pt>
                      <c:pt idx="5443">
                        <c:v>4294</c:v>
                      </c:pt>
                      <c:pt idx="5444">
                        <c:v>4297.8999999999996</c:v>
                      </c:pt>
                      <c:pt idx="5445">
                        <c:v>4298.8999999999996</c:v>
                      </c:pt>
                      <c:pt idx="5446">
                        <c:v>4300.5</c:v>
                      </c:pt>
                      <c:pt idx="5447">
                        <c:v>4295.7</c:v>
                      </c:pt>
                      <c:pt idx="5448">
                        <c:v>4310.3999999999996</c:v>
                      </c:pt>
                      <c:pt idx="5449">
                        <c:v>4290.8</c:v>
                      </c:pt>
                      <c:pt idx="5450">
                        <c:v>4292.5</c:v>
                      </c:pt>
                      <c:pt idx="5451">
                        <c:v>4300.8</c:v>
                      </c:pt>
                      <c:pt idx="5452">
                        <c:v>4303.6000000000004</c:v>
                      </c:pt>
                      <c:pt idx="5453">
                        <c:v>4300.7</c:v>
                      </c:pt>
                      <c:pt idx="5454">
                        <c:v>4302.3</c:v>
                      </c:pt>
                      <c:pt idx="5455">
                        <c:v>4302.5</c:v>
                      </c:pt>
                      <c:pt idx="5456">
                        <c:v>4299.3999999999996</c:v>
                      </c:pt>
                      <c:pt idx="5457">
                        <c:v>4302.8999999999996</c:v>
                      </c:pt>
                      <c:pt idx="5458">
                        <c:v>4302.5</c:v>
                      </c:pt>
                      <c:pt idx="5459">
                        <c:v>4306.3</c:v>
                      </c:pt>
                      <c:pt idx="5460">
                        <c:v>4303.2</c:v>
                      </c:pt>
                      <c:pt idx="5461">
                        <c:v>4302.8</c:v>
                      </c:pt>
                      <c:pt idx="5462">
                        <c:v>4310.3999999999996</c:v>
                      </c:pt>
                      <c:pt idx="5463">
                        <c:v>4310.3999999999996</c:v>
                      </c:pt>
                      <c:pt idx="5464">
                        <c:v>4297.6000000000004</c:v>
                      </c:pt>
                      <c:pt idx="5465">
                        <c:v>4301</c:v>
                      </c:pt>
                      <c:pt idx="5466">
                        <c:v>4306.1000000000004</c:v>
                      </c:pt>
                      <c:pt idx="5467">
                        <c:v>4289</c:v>
                      </c:pt>
                      <c:pt idx="5468">
                        <c:v>4297.2</c:v>
                      </c:pt>
                      <c:pt idx="5469">
                        <c:v>4295.3</c:v>
                      </c:pt>
                      <c:pt idx="5470">
                        <c:v>4316.8999999999996</c:v>
                      </c:pt>
                      <c:pt idx="5471">
                        <c:v>4296.2</c:v>
                      </c:pt>
                      <c:pt idx="5472">
                        <c:v>4316.3999999999996</c:v>
                      </c:pt>
                      <c:pt idx="5473">
                        <c:v>4301.1000000000004</c:v>
                      </c:pt>
                      <c:pt idx="5474">
                        <c:v>4307.8</c:v>
                      </c:pt>
                      <c:pt idx="5475">
                        <c:v>4299.3999999999996</c:v>
                      </c:pt>
                      <c:pt idx="5476">
                        <c:v>4304</c:v>
                      </c:pt>
                      <c:pt idx="5477">
                        <c:v>4300.7</c:v>
                      </c:pt>
                      <c:pt idx="5478">
                        <c:v>4308</c:v>
                      </c:pt>
                      <c:pt idx="5479">
                        <c:v>4308.8</c:v>
                      </c:pt>
                      <c:pt idx="5480">
                        <c:v>4304.6000000000004</c:v>
                      </c:pt>
                      <c:pt idx="5481">
                        <c:v>4309.1000000000004</c:v>
                      </c:pt>
                      <c:pt idx="5482">
                        <c:v>4309</c:v>
                      </c:pt>
                      <c:pt idx="5483">
                        <c:v>4308.2</c:v>
                      </c:pt>
                      <c:pt idx="5484">
                        <c:v>4307.5</c:v>
                      </c:pt>
                      <c:pt idx="5485">
                        <c:v>4299.6000000000004</c:v>
                      </c:pt>
                      <c:pt idx="5486">
                        <c:v>4308.2</c:v>
                      </c:pt>
                      <c:pt idx="5487">
                        <c:v>4304.6000000000004</c:v>
                      </c:pt>
                      <c:pt idx="5488">
                        <c:v>4304.3</c:v>
                      </c:pt>
                      <c:pt idx="5489">
                        <c:v>4301.3</c:v>
                      </c:pt>
                      <c:pt idx="5490">
                        <c:v>4301.7</c:v>
                      </c:pt>
                      <c:pt idx="5491">
                        <c:v>4306.1000000000004</c:v>
                      </c:pt>
                      <c:pt idx="5492">
                        <c:v>4308.1000000000004</c:v>
                      </c:pt>
                      <c:pt idx="5493">
                        <c:v>4304.1000000000004</c:v>
                      </c:pt>
                      <c:pt idx="5494">
                        <c:v>4304.7</c:v>
                      </c:pt>
                      <c:pt idx="5495">
                        <c:v>4302.8</c:v>
                      </c:pt>
                      <c:pt idx="5496">
                        <c:v>4303.1000000000004</c:v>
                      </c:pt>
                      <c:pt idx="5497">
                        <c:v>4305.3</c:v>
                      </c:pt>
                      <c:pt idx="5498">
                        <c:v>4316.7</c:v>
                      </c:pt>
                      <c:pt idx="5499">
                        <c:v>4310.6000000000004</c:v>
                      </c:pt>
                      <c:pt idx="5500">
                        <c:v>4303.2</c:v>
                      </c:pt>
                      <c:pt idx="5501">
                        <c:v>4312.7</c:v>
                      </c:pt>
                      <c:pt idx="5502">
                        <c:v>4320</c:v>
                      </c:pt>
                      <c:pt idx="5503">
                        <c:v>4302.8999999999996</c:v>
                      </c:pt>
                      <c:pt idx="5504">
                        <c:v>4311.3</c:v>
                      </c:pt>
                      <c:pt idx="5505">
                        <c:v>4303</c:v>
                      </c:pt>
                      <c:pt idx="5506">
                        <c:v>4310.2</c:v>
                      </c:pt>
                      <c:pt idx="5507">
                        <c:v>4313.8</c:v>
                      </c:pt>
                      <c:pt idx="5508">
                        <c:v>4325.5</c:v>
                      </c:pt>
                      <c:pt idx="5509">
                        <c:v>4310.1000000000004</c:v>
                      </c:pt>
                      <c:pt idx="5510">
                        <c:v>4301</c:v>
                      </c:pt>
                      <c:pt idx="5511">
                        <c:v>4299.6000000000004</c:v>
                      </c:pt>
                      <c:pt idx="5512">
                        <c:v>4319.6000000000004</c:v>
                      </c:pt>
                      <c:pt idx="5513">
                        <c:v>4306.8999999999996</c:v>
                      </c:pt>
                      <c:pt idx="5514">
                        <c:v>4330.3</c:v>
                      </c:pt>
                      <c:pt idx="5515">
                        <c:v>4308.7</c:v>
                      </c:pt>
                      <c:pt idx="5516">
                        <c:v>4305.1000000000004</c:v>
                      </c:pt>
                      <c:pt idx="5517">
                        <c:v>4298</c:v>
                      </c:pt>
                      <c:pt idx="5518">
                        <c:v>4313.5</c:v>
                      </c:pt>
                      <c:pt idx="5519">
                        <c:v>4305.6000000000004</c:v>
                      </c:pt>
                      <c:pt idx="5520">
                        <c:v>4316.2</c:v>
                      </c:pt>
                      <c:pt idx="5521">
                        <c:v>4318.7</c:v>
                      </c:pt>
                      <c:pt idx="5522">
                        <c:v>4311.8999999999996</c:v>
                      </c:pt>
                      <c:pt idx="5523">
                        <c:v>4314.3</c:v>
                      </c:pt>
                      <c:pt idx="5524">
                        <c:v>4320.7</c:v>
                      </c:pt>
                      <c:pt idx="5525">
                        <c:v>4319.1000000000004</c:v>
                      </c:pt>
                      <c:pt idx="5526">
                        <c:v>4314.1000000000004</c:v>
                      </c:pt>
                      <c:pt idx="5527">
                        <c:v>4304.6000000000004</c:v>
                      </c:pt>
                      <c:pt idx="5528">
                        <c:v>4307.3999999999996</c:v>
                      </c:pt>
                      <c:pt idx="5529">
                        <c:v>4305.1000000000004</c:v>
                      </c:pt>
                      <c:pt idx="5530">
                        <c:v>4312.5</c:v>
                      </c:pt>
                      <c:pt idx="5531">
                        <c:v>4315.3</c:v>
                      </c:pt>
                      <c:pt idx="5532">
                        <c:v>4320.8</c:v>
                      </c:pt>
                      <c:pt idx="5533">
                        <c:v>4316.2</c:v>
                      </c:pt>
                      <c:pt idx="5534">
                        <c:v>4324</c:v>
                      </c:pt>
                      <c:pt idx="5535">
                        <c:v>4323.6000000000004</c:v>
                      </c:pt>
                      <c:pt idx="5536">
                        <c:v>4317.6000000000004</c:v>
                      </c:pt>
                      <c:pt idx="5537">
                        <c:v>4332.5</c:v>
                      </c:pt>
                      <c:pt idx="5538">
                        <c:v>4319.6000000000004</c:v>
                      </c:pt>
                      <c:pt idx="5539">
                        <c:v>4309.3</c:v>
                      </c:pt>
                      <c:pt idx="5540">
                        <c:v>4315.1000000000004</c:v>
                      </c:pt>
                      <c:pt idx="5541">
                        <c:v>4325</c:v>
                      </c:pt>
                      <c:pt idx="5542">
                        <c:v>4319.8999999999996</c:v>
                      </c:pt>
                      <c:pt idx="5543">
                        <c:v>4317.3</c:v>
                      </c:pt>
                      <c:pt idx="5544">
                        <c:v>4333.3999999999996</c:v>
                      </c:pt>
                      <c:pt idx="5545">
                        <c:v>4321.5</c:v>
                      </c:pt>
                      <c:pt idx="5546">
                        <c:v>4325.8999999999996</c:v>
                      </c:pt>
                      <c:pt idx="5547">
                        <c:v>4320.2</c:v>
                      </c:pt>
                      <c:pt idx="5548">
                        <c:v>4322.3999999999996</c:v>
                      </c:pt>
                      <c:pt idx="5549">
                        <c:v>4327.1000000000004</c:v>
                      </c:pt>
                      <c:pt idx="5550">
                        <c:v>4300.5</c:v>
                      </c:pt>
                      <c:pt idx="5551">
                        <c:v>4321</c:v>
                      </c:pt>
                      <c:pt idx="5552">
                        <c:v>4328.8</c:v>
                      </c:pt>
                      <c:pt idx="5553">
                        <c:v>4309.3</c:v>
                      </c:pt>
                      <c:pt idx="5554">
                        <c:v>4314</c:v>
                      </c:pt>
                      <c:pt idx="5555">
                        <c:v>4313.1000000000004</c:v>
                      </c:pt>
                      <c:pt idx="5556">
                        <c:v>4310.1000000000004</c:v>
                      </c:pt>
                      <c:pt idx="5557">
                        <c:v>4316.1000000000004</c:v>
                      </c:pt>
                      <c:pt idx="5558">
                        <c:v>4318.3</c:v>
                      </c:pt>
                      <c:pt idx="5559">
                        <c:v>4325.8999999999996</c:v>
                      </c:pt>
                      <c:pt idx="5560">
                        <c:v>4319</c:v>
                      </c:pt>
                      <c:pt idx="5561">
                        <c:v>4325.7</c:v>
                      </c:pt>
                      <c:pt idx="5562">
                        <c:v>4325.8999999999996</c:v>
                      </c:pt>
                      <c:pt idx="5563">
                        <c:v>4322.3999999999996</c:v>
                      </c:pt>
                      <c:pt idx="5564">
                        <c:v>4322.5</c:v>
                      </c:pt>
                      <c:pt idx="5565">
                        <c:v>4333.2</c:v>
                      </c:pt>
                      <c:pt idx="5566">
                        <c:v>4321.3999999999996</c:v>
                      </c:pt>
                      <c:pt idx="5567">
                        <c:v>4315.2</c:v>
                      </c:pt>
                      <c:pt idx="5568">
                        <c:v>4317.7</c:v>
                      </c:pt>
                      <c:pt idx="5569">
                        <c:v>4332.1000000000004</c:v>
                      </c:pt>
                      <c:pt idx="5570">
                        <c:v>4337.3</c:v>
                      </c:pt>
                      <c:pt idx="5571">
                        <c:v>4320.3999999999996</c:v>
                      </c:pt>
                      <c:pt idx="5572">
                        <c:v>4317.1000000000004</c:v>
                      </c:pt>
                      <c:pt idx="5573">
                        <c:v>4311</c:v>
                      </c:pt>
                      <c:pt idx="5574">
                        <c:v>4333.3</c:v>
                      </c:pt>
                      <c:pt idx="5575">
                        <c:v>4305.6000000000004</c:v>
                      </c:pt>
                      <c:pt idx="5576">
                        <c:v>4315.5</c:v>
                      </c:pt>
                      <c:pt idx="5577">
                        <c:v>4326.3</c:v>
                      </c:pt>
                      <c:pt idx="5578">
                        <c:v>4328.2</c:v>
                      </c:pt>
                      <c:pt idx="5579">
                        <c:v>4312.7</c:v>
                      </c:pt>
                      <c:pt idx="5580">
                        <c:v>4338.8999999999996</c:v>
                      </c:pt>
                      <c:pt idx="5581">
                        <c:v>4320.8999999999996</c:v>
                      </c:pt>
                      <c:pt idx="5582">
                        <c:v>4315.2</c:v>
                      </c:pt>
                      <c:pt idx="5583">
                        <c:v>4333</c:v>
                      </c:pt>
                      <c:pt idx="5584">
                        <c:v>4319.2</c:v>
                      </c:pt>
                      <c:pt idx="5585">
                        <c:v>4322.8999999999996</c:v>
                      </c:pt>
                      <c:pt idx="5586">
                        <c:v>4330.3999999999996</c:v>
                      </c:pt>
                      <c:pt idx="5587">
                        <c:v>4326.5</c:v>
                      </c:pt>
                      <c:pt idx="5588">
                        <c:v>4313.3</c:v>
                      </c:pt>
                      <c:pt idx="5589">
                        <c:v>4327.2</c:v>
                      </c:pt>
                      <c:pt idx="5590">
                        <c:v>4331</c:v>
                      </c:pt>
                      <c:pt idx="5591">
                        <c:v>4333.7</c:v>
                      </c:pt>
                      <c:pt idx="5592">
                        <c:v>4327.8999999999996</c:v>
                      </c:pt>
                      <c:pt idx="5593">
                        <c:v>4326.8</c:v>
                      </c:pt>
                      <c:pt idx="5594">
                        <c:v>4324.2</c:v>
                      </c:pt>
                      <c:pt idx="5595">
                        <c:v>4327.2</c:v>
                      </c:pt>
                      <c:pt idx="5596">
                        <c:v>4321.3999999999996</c:v>
                      </c:pt>
                      <c:pt idx="5597">
                        <c:v>4324.2</c:v>
                      </c:pt>
                      <c:pt idx="5598">
                        <c:v>4333.3999999999996</c:v>
                      </c:pt>
                      <c:pt idx="5599">
                        <c:v>4304.3</c:v>
                      </c:pt>
                      <c:pt idx="5600">
                        <c:v>4323.8</c:v>
                      </c:pt>
                      <c:pt idx="5601">
                        <c:v>4329.8999999999996</c:v>
                      </c:pt>
                      <c:pt idx="5602">
                        <c:v>4335.2</c:v>
                      </c:pt>
                      <c:pt idx="5603">
                        <c:v>4316.6000000000004</c:v>
                      </c:pt>
                      <c:pt idx="5604">
                        <c:v>4318.5</c:v>
                      </c:pt>
                      <c:pt idx="5605">
                        <c:v>4322</c:v>
                      </c:pt>
                      <c:pt idx="5606">
                        <c:v>4318</c:v>
                      </c:pt>
                      <c:pt idx="5607">
                        <c:v>4329</c:v>
                      </c:pt>
                      <c:pt idx="5608">
                        <c:v>4329.3</c:v>
                      </c:pt>
                      <c:pt idx="5609">
                        <c:v>4318.3</c:v>
                      </c:pt>
                      <c:pt idx="5610">
                        <c:v>4322.6000000000004</c:v>
                      </c:pt>
                      <c:pt idx="5611">
                        <c:v>4325.3999999999996</c:v>
                      </c:pt>
                      <c:pt idx="5612">
                        <c:v>4322.1000000000004</c:v>
                      </c:pt>
                      <c:pt idx="5613">
                        <c:v>4323.1000000000004</c:v>
                      </c:pt>
                      <c:pt idx="5614">
                        <c:v>4328.3999999999996</c:v>
                      </c:pt>
                      <c:pt idx="5615">
                        <c:v>4318.3999999999996</c:v>
                      </c:pt>
                      <c:pt idx="5616">
                        <c:v>4314</c:v>
                      </c:pt>
                      <c:pt idx="5617">
                        <c:v>4307.3999999999996</c:v>
                      </c:pt>
                      <c:pt idx="5618">
                        <c:v>4322.3</c:v>
                      </c:pt>
                      <c:pt idx="5619">
                        <c:v>4338.5</c:v>
                      </c:pt>
                      <c:pt idx="5620">
                        <c:v>4340.8</c:v>
                      </c:pt>
                      <c:pt idx="5621">
                        <c:v>4322.7</c:v>
                      </c:pt>
                      <c:pt idx="5622">
                        <c:v>4327.2</c:v>
                      </c:pt>
                      <c:pt idx="5623">
                        <c:v>4321.8999999999996</c:v>
                      </c:pt>
                      <c:pt idx="5624">
                        <c:v>4337.2</c:v>
                      </c:pt>
                      <c:pt idx="5625">
                        <c:v>4334.7</c:v>
                      </c:pt>
                      <c:pt idx="5626">
                        <c:v>4331.1000000000004</c:v>
                      </c:pt>
                      <c:pt idx="5627">
                        <c:v>4344.2</c:v>
                      </c:pt>
                      <c:pt idx="5628">
                        <c:v>4328.8999999999996</c:v>
                      </c:pt>
                      <c:pt idx="5629">
                        <c:v>4326.7</c:v>
                      </c:pt>
                      <c:pt idx="5630">
                        <c:v>4341.8999999999996</c:v>
                      </c:pt>
                      <c:pt idx="5631">
                        <c:v>4336</c:v>
                      </c:pt>
                      <c:pt idx="5632">
                        <c:v>4332.8</c:v>
                      </c:pt>
                      <c:pt idx="5633">
                        <c:v>4323.3</c:v>
                      </c:pt>
                      <c:pt idx="5634">
                        <c:v>4333.1000000000004</c:v>
                      </c:pt>
                      <c:pt idx="5635">
                        <c:v>4323</c:v>
                      </c:pt>
                      <c:pt idx="5636">
                        <c:v>4328.7</c:v>
                      </c:pt>
                      <c:pt idx="5637">
                        <c:v>4330.3999999999996</c:v>
                      </c:pt>
                      <c:pt idx="5638">
                        <c:v>4336</c:v>
                      </c:pt>
                      <c:pt idx="5639">
                        <c:v>4320</c:v>
                      </c:pt>
                      <c:pt idx="5640">
                        <c:v>4337</c:v>
                      </c:pt>
                      <c:pt idx="5641">
                        <c:v>4321.7</c:v>
                      </c:pt>
                      <c:pt idx="5642">
                        <c:v>4337.8999999999996</c:v>
                      </c:pt>
                      <c:pt idx="5643">
                        <c:v>4340.2</c:v>
                      </c:pt>
                      <c:pt idx="5644">
                        <c:v>4349</c:v>
                      </c:pt>
                      <c:pt idx="5645">
                        <c:v>4332.2</c:v>
                      </c:pt>
                      <c:pt idx="5646">
                        <c:v>4322.3</c:v>
                      </c:pt>
                      <c:pt idx="5647">
                        <c:v>4323.3</c:v>
                      </c:pt>
                      <c:pt idx="5648">
                        <c:v>4337.5</c:v>
                      </c:pt>
                      <c:pt idx="5649">
                        <c:v>4333.6000000000004</c:v>
                      </c:pt>
                      <c:pt idx="5650">
                        <c:v>4342.5</c:v>
                      </c:pt>
                      <c:pt idx="5651">
                        <c:v>4339.3999999999996</c:v>
                      </c:pt>
                      <c:pt idx="5652">
                        <c:v>4328</c:v>
                      </c:pt>
                      <c:pt idx="5653">
                        <c:v>4332</c:v>
                      </c:pt>
                      <c:pt idx="5654">
                        <c:v>4325.8999999999996</c:v>
                      </c:pt>
                      <c:pt idx="5655">
                        <c:v>4337.2</c:v>
                      </c:pt>
                      <c:pt idx="5656">
                        <c:v>4336.8</c:v>
                      </c:pt>
                      <c:pt idx="5657">
                        <c:v>4320.6000000000004</c:v>
                      </c:pt>
                      <c:pt idx="5658">
                        <c:v>4318.8999999999996</c:v>
                      </c:pt>
                      <c:pt idx="5659">
                        <c:v>4324.2</c:v>
                      </c:pt>
                      <c:pt idx="5660">
                        <c:v>4319.3</c:v>
                      </c:pt>
                      <c:pt idx="5661">
                        <c:v>4342.1000000000004</c:v>
                      </c:pt>
                      <c:pt idx="5662">
                        <c:v>4318.1000000000004</c:v>
                      </c:pt>
                      <c:pt idx="5663">
                        <c:v>4341</c:v>
                      </c:pt>
                      <c:pt idx="5664">
                        <c:v>4343.8999999999996</c:v>
                      </c:pt>
                      <c:pt idx="5665">
                        <c:v>4331.1000000000004</c:v>
                      </c:pt>
                      <c:pt idx="5666">
                        <c:v>4324.8999999999996</c:v>
                      </c:pt>
                      <c:pt idx="5667">
                        <c:v>4327.7</c:v>
                      </c:pt>
                      <c:pt idx="5668">
                        <c:v>4314.2</c:v>
                      </c:pt>
                      <c:pt idx="5669">
                        <c:v>4332.8999999999996</c:v>
                      </c:pt>
                      <c:pt idx="5670">
                        <c:v>4335.7</c:v>
                      </c:pt>
                      <c:pt idx="5671">
                        <c:v>4328.3999999999996</c:v>
                      </c:pt>
                      <c:pt idx="5672">
                        <c:v>4335.8999999999996</c:v>
                      </c:pt>
                      <c:pt idx="5673">
                        <c:v>4336.8999999999996</c:v>
                      </c:pt>
                      <c:pt idx="5674">
                        <c:v>4331.8999999999996</c:v>
                      </c:pt>
                      <c:pt idx="5675">
                        <c:v>4325.5</c:v>
                      </c:pt>
                      <c:pt idx="5676">
                        <c:v>4336</c:v>
                      </c:pt>
                      <c:pt idx="5677">
                        <c:v>4315.6000000000004</c:v>
                      </c:pt>
                      <c:pt idx="5678">
                        <c:v>4323.5</c:v>
                      </c:pt>
                      <c:pt idx="5679">
                        <c:v>4348.5</c:v>
                      </c:pt>
                      <c:pt idx="5680">
                        <c:v>4321.8999999999996</c:v>
                      </c:pt>
                      <c:pt idx="5681">
                        <c:v>4326.5</c:v>
                      </c:pt>
                      <c:pt idx="5682">
                        <c:v>4327.8</c:v>
                      </c:pt>
                      <c:pt idx="5683">
                        <c:v>4324.3</c:v>
                      </c:pt>
                      <c:pt idx="5684">
                        <c:v>4324.3999999999996</c:v>
                      </c:pt>
                      <c:pt idx="5685">
                        <c:v>4333.3999999999996</c:v>
                      </c:pt>
                      <c:pt idx="5686">
                        <c:v>4336.5</c:v>
                      </c:pt>
                      <c:pt idx="5687">
                        <c:v>4335.7</c:v>
                      </c:pt>
                      <c:pt idx="5688">
                        <c:v>4313.1000000000004</c:v>
                      </c:pt>
                      <c:pt idx="5689">
                        <c:v>4317.6000000000004</c:v>
                      </c:pt>
                      <c:pt idx="5690">
                        <c:v>4337</c:v>
                      </c:pt>
                      <c:pt idx="5691">
                        <c:v>4350.5</c:v>
                      </c:pt>
                      <c:pt idx="5692">
                        <c:v>4339.3999999999996</c:v>
                      </c:pt>
                      <c:pt idx="5693">
                        <c:v>4350.8999999999996</c:v>
                      </c:pt>
                      <c:pt idx="5694">
                        <c:v>4327.1000000000004</c:v>
                      </c:pt>
                      <c:pt idx="5695">
                        <c:v>4317.7</c:v>
                      </c:pt>
                      <c:pt idx="5696">
                        <c:v>4319.8999999999996</c:v>
                      </c:pt>
                      <c:pt idx="5697">
                        <c:v>4320.2</c:v>
                      </c:pt>
                      <c:pt idx="5698">
                        <c:v>4327.7</c:v>
                      </c:pt>
                      <c:pt idx="5699">
                        <c:v>4344.1000000000004</c:v>
                      </c:pt>
                      <c:pt idx="5700">
                        <c:v>4323.2</c:v>
                      </c:pt>
                      <c:pt idx="5701">
                        <c:v>4334.2</c:v>
                      </c:pt>
                      <c:pt idx="5702">
                        <c:v>4329.1000000000004</c:v>
                      </c:pt>
                      <c:pt idx="5703">
                        <c:v>4337.7</c:v>
                      </c:pt>
                      <c:pt idx="5704">
                        <c:v>4336.8999999999996</c:v>
                      </c:pt>
                      <c:pt idx="5705">
                        <c:v>4337.3999999999996</c:v>
                      </c:pt>
                      <c:pt idx="5706">
                        <c:v>4348.6000000000004</c:v>
                      </c:pt>
                      <c:pt idx="5707">
                        <c:v>4331.3999999999996</c:v>
                      </c:pt>
                      <c:pt idx="5708">
                        <c:v>4323.3</c:v>
                      </c:pt>
                      <c:pt idx="5709">
                        <c:v>4328.8999999999996</c:v>
                      </c:pt>
                      <c:pt idx="5710">
                        <c:v>4346.6000000000004</c:v>
                      </c:pt>
                      <c:pt idx="5711">
                        <c:v>4341.5</c:v>
                      </c:pt>
                      <c:pt idx="5712">
                        <c:v>4323.5</c:v>
                      </c:pt>
                      <c:pt idx="5713">
                        <c:v>4341.6000000000004</c:v>
                      </c:pt>
                      <c:pt idx="5714">
                        <c:v>4339.6000000000004</c:v>
                      </c:pt>
                      <c:pt idx="5715">
                        <c:v>4322.2</c:v>
                      </c:pt>
                      <c:pt idx="5716">
                        <c:v>4333</c:v>
                      </c:pt>
                      <c:pt idx="5717">
                        <c:v>4328.3999999999996</c:v>
                      </c:pt>
                      <c:pt idx="5718">
                        <c:v>4330.3</c:v>
                      </c:pt>
                      <c:pt idx="5719">
                        <c:v>4331.3999999999996</c:v>
                      </c:pt>
                      <c:pt idx="5720">
                        <c:v>4334</c:v>
                      </c:pt>
                      <c:pt idx="5721">
                        <c:v>4338.3</c:v>
                      </c:pt>
                      <c:pt idx="5722">
                        <c:v>4334.1000000000004</c:v>
                      </c:pt>
                      <c:pt idx="5723">
                        <c:v>4331.5</c:v>
                      </c:pt>
                      <c:pt idx="5724">
                        <c:v>4350.1000000000004</c:v>
                      </c:pt>
                      <c:pt idx="5725">
                        <c:v>4338.8999999999996</c:v>
                      </c:pt>
                      <c:pt idx="5726">
                        <c:v>4335.7</c:v>
                      </c:pt>
                      <c:pt idx="5727">
                        <c:v>4339.1000000000004</c:v>
                      </c:pt>
                      <c:pt idx="5728">
                        <c:v>4332.3</c:v>
                      </c:pt>
                      <c:pt idx="5729">
                        <c:v>4334.1000000000004</c:v>
                      </c:pt>
                      <c:pt idx="5730">
                        <c:v>4335</c:v>
                      </c:pt>
                      <c:pt idx="5731">
                        <c:v>4343.2</c:v>
                      </c:pt>
                      <c:pt idx="5732">
                        <c:v>4328.2</c:v>
                      </c:pt>
                      <c:pt idx="5733">
                        <c:v>4353.8999999999996</c:v>
                      </c:pt>
                      <c:pt idx="5734">
                        <c:v>4338.2</c:v>
                      </c:pt>
                      <c:pt idx="5735">
                        <c:v>4330.2</c:v>
                      </c:pt>
                      <c:pt idx="5736">
                        <c:v>4335.3999999999996</c:v>
                      </c:pt>
                      <c:pt idx="5737">
                        <c:v>4336.3999999999996</c:v>
                      </c:pt>
                      <c:pt idx="5738">
                        <c:v>4327</c:v>
                      </c:pt>
                      <c:pt idx="5739">
                        <c:v>4345.5</c:v>
                      </c:pt>
                      <c:pt idx="5740">
                        <c:v>4311.6000000000004</c:v>
                      </c:pt>
                      <c:pt idx="5741">
                        <c:v>4329.2</c:v>
                      </c:pt>
                      <c:pt idx="5742">
                        <c:v>4350</c:v>
                      </c:pt>
                      <c:pt idx="5743">
                        <c:v>4356.3</c:v>
                      </c:pt>
                      <c:pt idx="5744">
                        <c:v>4332.2</c:v>
                      </c:pt>
                      <c:pt idx="5745">
                        <c:v>4327.8</c:v>
                      </c:pt>
                      <c:pt idx="5746">
                        <c:v>4339.7</c:v>
                      </c:pt>
                      <c:pt idx="5747">
                        <c:v>4349.1000000000004</c:v>
                      </c:pt>
                      <c:pt idx="5748">
                        <c:v>4326.2</c:v>
                      </c:pt>
                      <c:pt idx="5749">
                        <c:v>4323.1000000000004</c:v>
                      </c:pt>
                      <c:pt idx="5750">
                        <c:v>4324.1000000000004</c:v>
                      </c:pt>
                      <c:pt idx="5751">
                        <c:v>4341.6000000000004</c:v>
                      </c:pt>
                      <c:pt idx="5752">
                        <c:v>4322.8999999999996</c:v>
                      </c:pt>
                      <c:pt idx="5753">
                        <c:v>4354.2</c:v>
                      </c:pt>
                      <c:pt idx="5754">
                        <c:v>4342.1000000000004</c:v>
                      </c:pt>
                      <c:pt idx="5755">
                        <c:v>4323.3</c:v>
                      </c:pt>
                      <c:pt idx="5756">
                        <c:v>4335.2</c:v>
                      </c:pt>
                      <c:pt idx="5757">
                        <c:v>4336.3</c:v>
                      </c:pt>
                      <c:pt idx="5758">
                        <c:v>4328.3</c:v>
                      </c:pt>
                      <c:pt idx="5759">
                        <c:v>4341</c:v>
                      </c:pt>
                      <c:pt idx="5760">
                        <c:v>4338.6000000000004</c:v>
                      </c:pt>
                      <c:pt idx="5761">
                        <c:v>4326</c:v>
                      </c:pt>
                      <c:pt idx="5762">
                        <c:v>4332.8</c:v>
                      </c:pt>
                      <c:pt idx="5763">
                        <c:v>4329.6000000000004</c:v>
                      </c:pt>
                      <c:pt idx="5764">
                        <c:v>4338.7</c:v>
                      </c:pt>
                      <c:pt idx="5765">
                        <c:v>4333</c:v>
                      </c:pt>
                      <c:pt idx="5766">
                        <c:v>4337.8999999999996</c:v>
                      </c:pt>
                      <c:pt idx="5767">
                        <c:v>4340.8999999999996</c:v>
                      </c:pt>
                      <c:pt idx="5768">
                        <c:v>4320.7</c:v>
                      </c:pt>
                      <c:pt idx="5769">
                        <c:v>4321</c:v>
                      </c:pt>
                      <c:pt idx="5770">
                        <c:v>4316.2</c:v>
                      </c:pt>
                      <c:pt idx="5771">
                        <c:v>4322.3</c:v>
                      </c:pt>
                      <c:pt idx="5772">
                        <c:v>4323.6000000000004</c:v>
                      </c:pt>
                      <c:pt idx="5773">
                        <c:v>4328.1000000000004</c:v>
                      </c:pt>
                      <c:pt idx="5774">
                        <c:v>4322</c:v>
                      </c:pt>
                      <c:pt idx="5775">
                        <c:v>4320.6000000000004</c:v>
                      </c:pt>
                      <c:pt idx="5776">
                        <c:v>4323.7</c:v>
                      </c:pt>
                      <c:pt idx="5777">
                        <c:v>4314.3</c:v>
                      </c:pt>
                      <c:pt idx="5778">
                        <c:v>4319</c:v>
                      </c:pt>
                      <c:pt idx="5779">
                        <c:v>4317.3999999999996</c:v>
                      </c:pt>
                      <c:pt idx="5780">
                        <c:v>4322.3</c:v>
                      </c:pt>
                      <c:pt idx="5781">
                        <c:v>4314.7</c:v>
                      </c:pt>
                      <c:pt idx="5782">
                        <c:v>4311.8</c:v>
                      </c:pt>
                      <c:pt idx="5783">
                        <c:v>4312.3999999999996</c:v>
                      </c:pt>
                      <c:pt idx="5784">
                        <c:v>4314</c:v>
                      </c:pt>
                      <c:pt idx="5785">
                        <c:v>4311.8</c:v>
                      </c:pt>
                      <c:pt idx="5786">
                        <c:v>4318.2</c:v>
                      </c:pt>
                      <c:pt idx="5787">
                        <c:v>4308.5</c:v>
                      </c:pt>
                      <c:pt idx="5788">
                        <c:v>4312.5</c:v>
                      </c:pt>
                      <c:pt idx="5789">
                        <c:v>4307</c:v>
                      </c:pt>
                      <c:pt idx="5790">
                        <c:v>4297.7</c:v>
                      </c:pt>
                      <c:pt idx="5791">
                        <c:v>4302.1000000000004</c:v>
                      </c:pt>
                      <c:pt idx="5792">
                        <c:v>4305.1000000000004</c:v>
                      </c:pt>
                      <c:pt idx="5793">
                        <c:v>4302.8</c:v>
                      </c:pt>
                      <c:pt idx="5794">
                        <c:v>4306.5</c:v>
                      </c:pt>
                      <c:pt idx="5795">
                        <c:v>4306.7</c:v>
                      </c:pt>
                      <c:pt idx="5796">
                        <c:v>4300.8</c:v>
                      </c:pt>
                      <c:pt idx="5797">
                        <c:v>4303</c:v>
                      </c:pt>
                      <c:pt idx="5798">
                        <c:v>4296.3999999999996</c:v>
                      </c:pt>
                      <c:pt idx="5799">
                        <c:v>4299.2</c:v>
                      </c:pt>
                      <c:pt idx="5800">
                        <c:v>4297.1000000000004</c:v>
                      </c:pt>
                      <c:pt idx="5801">
                        <c:v>4303</c:v>
                      </c:pt>
                      <c:pt idx="5802">
                        <c:v>4300.7</c:v>
                      </c:pt>
                      <c:pt idx="5803">
                        <c:v>4305.3999999999996</c:v>
                      </c:pt>
                      <c:pt idx="5804">
                        <c:v>4302.3999999999996</c:v>
                      </c:pt>
                      <c:pt idx="5805">
                        <c:v>4295.1000000000004</c:v>
                      </c:pt>
                      <c:pt idx="5806">
                        <c:v>4311.7</c:v>
                      </c:pt>
                      <c:pt idx="5807">
                        <c:v>4298.5</c:v>
                      </c:pt>
                      <c:pt idx="5808">
                        <c:v>4293.8</c:v>
                      </c:pt>
                      <c:pt idx="5809">
                        <c:v>4285.3</c:v>
                      </c:pt>
                      <c:pt idx="5810">
                        <c:v>4298.5</c:v>
                      </c:pt>
                      <c:pt idx="5811">
                        <c:v>4289.1000000000004</c:v>
                      </c:pt>
                      <c:pt idx="5812">
                        <c:v>4303.6000000000004</c:v>
                      </c:pt>
                      <c:pt idx="5813">
                        <c:v>4298.5</c:v>
                      </c:pt>
                      <c:pt idx="5814">
                        <c:v>4304.2</c:v>
                      </c:pt>
                      <c:pt idx="5815">
                        <c:v>4300.7</c:v>
                      </c:pt>
                      <c:pt idx="5816">
                        <c:v>4294.1000000000004</c:v>
                      </c:pt>
                      <c:pt idx="5817">
                        <c:v>4297.8999999999996</c:v>
                      </c:pt>
                      <c:pt idx="5818">
                        <c:v>4298.3</c:v>
                      </c:pt>
                      <c:pt idx="5819">
                        <c:v>4301.3</c:v>
                      </c:pt>
                      <c:pt idx="5820">
                        <c:v>4295.1000000000004</c:v>
                      </c:pt>
                      <c:pt idx="5821">
                        <c:v>4294.8999999999996</c:v>
                      </c:pt>
                      <c:pt idx="5822">
                        <c:v>4303.7</c:v>
                      </c:pt>
                      <c:pt idx="5823">
                        <c:v>4292.5</c:v>
                      </c:pt>
                      <c:pt idx="5824">
                        <c:v>4305.2</c:v>
                      </c:pt>
                      <c:pt idx="5825">
                        <c:v>4305.6000000000004</c:v>
                      </c:pt>
                      <c:pt idx="5826">
                        <c:v>4294.5</c:v>
                      </c:pt>
                      <c:pt idx="5827">
                        <c:v>4298.5</c:v>
                      </c:pt>
                      <c:pt idx="5828">
                        <c:v>4292.5</c:v>
                      </c:pt>
                      <c:pt idx="5829">
                        <c:v>4294.5</c:v>
                      </c:pt>
                      <c:pt idx="5830">
                        <c:v>4303.8999999999996</c:v>
                      </c:pt>
                      <c:pt idx="5831">
                        <c:v>4293.1000000000004</c:v>
                      </c:pt>
                      <c:pt idx="5832">
                        <c:v>4295.3999999999996</c:v>
                      </c:pt>
                      <c:pt idx="5833">
                        <c:v>4299.2</c:v>
                      </c:pt>
                      <c:pt idx="5834">
                        <c:v>4299</c:v>
                      </c:pt>
                      <c:pt idx="5835">
                        <c:v>4300</c:v>
                      </c:pt>
                      <c:pt idx="5836">
                        <c:v>4305.2</c:v>
                      </c:pt>
                      <c:pt idx="5837">
                        <c:v>4297.3</c:v>
                      </c:pt>
                      <c:pt idx="5838">
                        <c:v>4298.3</c:v>
                      </c:pt>
                      <c:pt idx="5839">
                        <c:v>4301.3999999999996</c:v>
                      </c:pt>
                      <c:pt idx="5840">
                        <c:v>4308.1000000000004</c:v>
                      </c:pt>
                      <c:pt idx="5841">
                        <c:v>4297.8</c:v>
                      </c:pt>
                      <c:pt idx="5842">
                        <c:v>4296.8</c:v>
                      </c:pt>
                      <c:pt idx="5843">
                        <c:v>4300</c:v>
                      </c:pt>
                      <c:pt idx="5844">
                        <c:v>4303.8</c:v>
                      </c:pt>
                      <c:pt idx="5845">
                        <c:v>4311.8</c:v>
                      </c:pt>
                      <c:pt idx="5846">
                        <c:v>4294.3999999999996</c:v>
                      </c:pt>
                      <c:pt idx="5847">
                        <c:v>4299.6000000000004</c:v>
                      </c:pt>
                      <c:pt idx="5848">
                        <c:v>4288.7</c:v>
                      </c:pt>
                      <c:pt idx="5849">
                        <c:v>4295.8999999999996</c:v>
                      </c:pt>
                      <c:pt idx="5850">
                        <c:v>4302.3999999999996</c:v>
                      </c:pt>
                      <c:pt idx="5851">
                        <c:v>4298.2</c:v>
                      </c:pt>
                      <c:pt idx="5852">
                        <c:v>4292.8</c:v>
                      </c:pt>
                      <c:pt idx="5853">
                        <c:v>4303.6000000000004</c:v>
                      </c:pt>
                      <c:pt idx="5854">
                        <c:v>4310.3999999999996</c:v>
                      </c:pt>
                      <c:pt idx="5855">
                        <c:v>4277.6000000000004</c:v>
                      </c:pt>
                      <c:pt idx="5856">
                        <c:v>4309.1000000000004</c:v>
                      </c:pt>
                      <c:pt idx="5857">
                        <c:v>4306.3999999999996</c:v>
                      </c:pt>
                      <c:pt idx="5858">
                        <c:v>4303.6000000000004</c:v>
                      </c:pt>
                      <c:pt idx="5859">
                        <c:v>4293.6000000000004</c:v>
                      </c:pt>
                      <c:pt idx="5860">
                        <c:v>4279.8</c:v>
                      </c:pt>
                      <c:pt idx="5861">
                        <c:v>4294.8</c:v>
                      </c:pt>
                      <c:pt idx="5862">
                        <c:v>4301</c:v>
                      </c:pt>
                      <c:pt idx="5863">
                        <c:v>4296.7</c:v>
                      </c:pt>
                      <c:pt idx="5864">
                        <c:v>4301.5</c:v>
                      </c:pt>
                      <c:pt idx="5865">
                        <c:v>4296.3</c:v>
                      </c:pt>
                      <c:pt idx="5866">
                        <c:v>4299.3999999999996</c:v>
                      </c:pt>
                      <c:pt idx="5867">
                        <c:v>4300.3999999999996</c:v>
                      </c:pt>
                      <c:pt idx="5868">
                        <c:v>4295.5</c:v>
                      </c:pt>
                      <c:pt idx="5869">
                        <c:v>4292.8</c:v>
                      </c:pt>
                      <c:pt idx="5870">
                        <c:v>4295.8</c:v>
                      </c:pt>
                      <c:pt idx="5871">
                        <c:v>4302.3999999999996</c:v>
                      </c:pt>
                      <c:pt idx="5872">
                        <c:v>4303</c:v>
                      </c:pt>
                      <c:pt idx="5873">
                        <c:v>4302.1000000000004</c:v>
                      </c:pt>
                      <c:pt idx="5874">
                        <c:v>4297.1000000000004</c:v>
                      </c:pt>
                      <c:pt idx="5875">
                        <c:v>4300.8999999999996</c:v>
                      </c:pt>
                      <c:pt idx="5876">
                        <c:v>4306.3</c:v>
                      </c:pt>
                      <c:pt idx="5877">
                        <c:v>4304.8</c:v>
                      </c:pt>
                      <c:pt idx="5878">
                        <c:v>4300.3</c:v>
                      </c:pt>
                      <c:pt idx="5879">
                        <c:v>4314.8999999999996</c:v>
                      </c:pt>
                      <c:pt idx="5880">
                        <c:v>4301.8</c:v>
                      </c:pt>
                      <c:pt idx="5881">
                        <c:v>4295.7</c:v>
                      </c:pt>
                      <c:pt idx="5882">
                        <c:v>4295.7</c:v>
                      </c:pt>
                      <c:pt idx="5883">
                        <c:v>4310.6000000000004</c:v>
                      </c:pt>
                      <c:pt idx="5884">
                        <c:v>4304</c:v>
                      </c:pt>
                      <c:pt idx="5885">
                        <c:v>4311.5</c:v>
                      </c:pt>
                      <c:pt idx="5886">
                        <c:v>4313.2</c:v>
                      </c:pt>
                      <c:pt idx="5887">
                        <c:v>4294.3999999999996</c:v>
                      </c:pt>
                      <c:pt idx="5888">
                        <c:v>4293.2</c:v>
                      </c:pt>
                      <c:pt idx="5889">
                        <c:v>4324.8</c:v>
                      </c:pt>
                      <c:pt idx="5890">
                        <c:v>4303.6000000000004</c:v>
                      </c:pt>
                      <c:pt idx="5891">
                        <c:v>4305.6000000000004</c:v>
                      </c:pt>
                      <c:pt idx="5892">
                        <c:v>4317.3999999999996</c:v>
                      </c:pt>
                      <c:pt idx="5893">
                        <c:v>4312.2</c:v>
                      </c:pt>
                      <c:pt idx="5894">
                        <c:v>4296.3999999999996</c:v>
                      </c:pt>
                      <c:pt idx="5895">
                        <c:v>4304.5</c:v>
                      </c:pt>
                      <c:pt idx="5896">
                        <c:v>4299.3999999999996</c:v>
                      </c:pt>
                      <c:pt idx="5897">
                        <c:v>4319.8999999999996</c:v>
                      </c:pt>
                      <c:pt idx="5898">
                        <c:v>4299.3</c:v>
                      </c:pt>
                      <c:pt idx="5899">
                        <c:v>4313.5</c:v>
                      </c:pt>
                      <c:pt idx="5900">
                        <c:v>4314.2</c:v>
                      </c:pt>
                      <c:pt idx="5901">
                        <c:v>4304.1000000000004</c:v>
                      </c:pt>
                      <c:pt idx="5902">
                        <c:v>4310.8</c:v>
                      </c:pt>
                      <c:pt idx="5903">
                        <c:v>4315.8999999999996</c:v>
                      </c:pt>
                      <c:pt idx="5904">
                        <c:v>4292.8999999999996</c:v>
                      </c:pt>
                      <c:pt idx="5905">
                        <c:v>4304.5</c:v>
                      </c:pt>
                      <c:pt idx="5906">
                        <c:v>4304.1000000000004</c:v>
                      </c:pt>
                      <c:pt idx="5907">
                        <c:v>4287.5</c:v>
                      </c:pt>
                      <c:pt idx="5908">
                        <c:v>4298.6000000000004</c:v>
                      </c:pt>
                      <c:pt idx="5909">
                        <c:v>4286</c:v>
                      </c:pt>
                      <c:pt idx="5910">
                        <c:v>4313</c:v>
                      </c:pt>
                      <c:pt idx="5911">
                        <c:v>4309.8</c:v>
                      </c:pt>
                      <c:pt idx="5912">
                        <c:v>4294.3999999999996</c:v>
                      </c:pt>
                      <c:pt idx="5913">
                        <c:v>4315.5</c:v>
                      </c:pt>
                      <c:pt idx="5914">
                        <c:v>4299.8999999999996</c:v>
                      </c:pt>
                      <c:pt idx="5915">
                        <c:v>4300.1000000000004</c:v>
                      </c:pt>
                      <c:pt idx="5916">
                        <c:v>4303.3999999999996</c:v>
                      </c:pt>
                      <c:pt idx="5917">
                        <c:v>4295.8</c:v>
                      </c:pt>
                      <c:pt idx="5918">
                        <c:v>4295.1000000000004</c:v>
                      </c:pt>
                      <c:pt idx="5919">
                        <c:v>4305.8999999999996</c:v>
                      </c:pt>
                      <c:pt idx="5920">
                        <c:v>4297.1000000000004</c:v>
                      </c:pt>
                      <c:pt idx="5921">
                        <c:v>4303.6000000000004</c:v>
                      </c:pt>
                      <c:pt idx="5922">
                        <c:v>4315.8999999999996</c:v>
                      </c:pt>
                      <c:pt idx="5923">
                        <c:v>4295.5</c:v>
                      </c:pt>
                      <c:pt idx="5924">
                        <c:v>4293.8</c:v>
                      </c:pt>
                      <c:pt idx="5925">
                        <c:v>4301.6000000000004</c:v>
                      </c:pt>
                      <c:pt idx="5926">
                        <c:v>4305.8999999999996</c:v>
                      </c:pt>
                      <c:pt idx="5927">
                        <c:v>4294.6000000000004</c:v>
                      </c:pt>
                      <c:pt idx="5928">
                        <c:v>4295.3</c:v>
                      </c:pt>
                      <c:pt idx="5929">
                        <c:v>4307.3</c:v>
                      </c:pt>
                      <c:pt idx="5930">
                        <c:v>4295.6000000000004</c:v>
                      </c:pt>
                      <c:pt idx="5931">
                        <c:v>4289.3</c:v>
                      </c:pt>
                      <c:pt idx="5932">
                        <c:v>4320.7</c:v>
                      </c:pt>
                      <c:pt idx="5933">
                        <c:v>4313.2</c:v>
                      </c:pt>
                      <c:pt idx="5934">
                        <c:v>4320.8</c:v>
                      </c:pt>
                      <c:pt idx="5935">
                        <c:v>4323.8999999999996</c:v>
                      </c:pt>
                      <c:pt idx="5936">
                        <c:v>4304.8</c:v>
                      </c:pt>
                      <c:pt idx="5937">
                        <c:v>4295.6000000000004</c:v>
                      </c:pt>
                      <c:pt idx="5938">
                        <c:v>4301.5</c:v>
                      </c:pt>
                      <c:pt idx="5939">
                        <c:v>4323</c:v>
                      </c:pt>
                      <c:pt idx="5940">
                        <c:v>4289.2</c:v>
                      </c:pt>
                      <c:pt idx="5941">
                        <c:v>4292.5</c:v>
                      </c:pt>
                      <c:pt idx="5942">
                        <c:v>4322.2</c:v>
                      </c:pt>
                      <c:pt idx="5943">
                        <c:v>4313.3999999999996</c:v>
                      </c:pt>
                      <c:pt idx="5944">
                        <c:v>4318.2</c:v>
                      </c:pt>
                      <c:pt idx="5945">
                        <c:v>4317.6000000000004</c:v>
                      </c:pt>
                      <c:pt idx="5946">
                        <c:v>4318.2</c:v>
                      </c:pt>
                      <c:pt idx="5947">
                        <c:v>4315.7</c:v>
                      </c:pt>
                      <c:pt idx="5948">
                        <c:v>4316.5</c:v>
                      </c:pt>
                      <c:pt idx="5949">
                        <c:v>4301.8</c:v>
                      </c:pt>
                      <c:pt idx="5950">
                        <c:v>4317.2</c:v>
                      </c:pt>
                      <c:pt idx="5951">
                        <c:v>4321.5</c:v>
                      </c:pt>
                      <c:pt idx="5952">
                        <c:v>4306.8999999999996</c:v>
                      </c:pt>
                      <c:pt idx="5953">
                        <c:v>4330.6000000000004</c:v>
                      </c:pt>
                      <c:pt idx="5954">
                        <c:v>4301.5</c:v>
                      </c:pt>
                      <c:pt idx="5955">
                        <c:v>4314.8999999999996</c:v>
                      </c:pt>
                      <c:pt idx="5956">
                        <c:v>4326.8</c:v>
                      </c:pt>
                      <c:pt idx="5957">
                        <c:v>4307.3</c:v>
                      </c:pt>
                      <c:pt idx="5958">
                        <c:v>4305.2</c:v>
                      </c:pt>
                      <c:pt idx="5959">
                        <c:v>4306.5</c:v>
                      </c:pt>
                      <c:pt idx="5960">
                        <c:v>4312.5</c:v>
                      </c:pt>
                      <c:pt idx="5961">
                        <c:v>4293.7</c:v>
                      </c:pt>
                      <c:pt idx="5962">
                        <c:v>4311.1000000000004</c:v>
                      </c:pt>
                      <c:pt idx="5963">
                        <c:v>4297.6000000000004</c:v>
                      </c:pt>
                      <c:pt idx="5964">
                        <c:v>4295.8</c:v>
                      </c:pt>
                      <c:pt idx="5965">
                        <c:v>4298.1000000000004</c:v>
                      </c:pt>
                      <c:pt idx="5966">
                        <c:v>4318.1000000000004</c:v>
                      </c:pt>
                      <c:pt idx="5967">
                        <c:v>4317.7</c:v>
                      </c:pt>
                      <c:pt idx="5968">
                        <c:v>4301.8999999999996</c:v>
                      </c:pt>
                      <c:pt idx="5969">
                        <c:v>4298.8999999999996</c:v>
                      </c:pt>
                      <c:pt idx="5970">
                        <c:v>4298.3</c:v>
                      </c:pt>
                      <c:pt idx="5971">
                        <c:v>4313.3999999999996</c:v>
                      </c:pt>
                      <c:pt idx="5972">
                        <c:v>4298.7</c:v>
                      </c:pt>
                      <c:pt idx="5973">
                        <c:v>4301.6000000000004</c:v>
                      </c:pt>
                      <c:pt idx="5974">
                        <c:v>4309.3</c:v>
                      </c:pt>
                      <c:pt idx="5975">
                        <c:v>4307.2</c:v>
                      </c:pt>
                      <c:pt idx="5976">
                        <c:v>4291.3</c:v>
                      </c:pt>
                      <c:pt idx="5977">
                        <c:v>4296.7</c:v>
                      </c:pt>
                      <c:pt idx="5978">
                        <c:v>4309.6000000000004</c:v>
                      </c:pt>
                      <c:pt idx="5979">
                        <c:v>4309.8999999999996</c:v>
                      </c:pt>
                      <c:pt idx="5980">
                        <c:v>4301.5</c:v>
                      </c:pt>
                      <c:pt idx="5981">
                        <c:v>4290.3999999999996</c:v>
                      </c:pt>
                      <c:pt idx="5982">
                        <c:v>4292.7</c:v>
                      </c:pt>
                      <c:pt idx="5983">
                        <c:v>4310.7</c:v>
                      </c:pt>
                      <c:pt idx="5984">
                        <c:v>4306.2</c:v>
                      </c:pt>
                      <c:pt idx="5985">
                        <c:v>4318</c:v>
                      </c:pt>
                      <c:pt idx="5986">
                        <c:v>4324</c:v>
                      </c:pt>
                      <c:pt idx="5987">
                        <c:v>4304.3999999999996</c:v>
                      </c:pt>
                      <c:pt idx="5988">
                        <c:v>4294.6000000000004</c:v>
                      </c:pt>
                      <c:pt idx="5989">
                        <c:v>4302.7</c:v>
                      </c:pt>
                      <c:pt idx="5990">
                        <c:v>4299.5</c:v>
                      </c:pt>
                      <c:pt idx="5991">
                        <c:v>4316.8</c:v>
                      </c:pt>
                      <c:pt idx="5992">
                        <c:v>4300.7</c:v>
                      </c:pt>
                      <c:pt idx="5993">
                        <c:v>4318.1000000000004</c:v>
                      </c:pt>
                      <c:pt idx="5994">
                        <c:v>4307.6000000000004</c:v>
                      </c:pt>
                      <c:pt idx="5995">
                        <c:v>4298.2</c:v>
                      </c:pt>
                      <c:pt idx="5996">
                        <c:v>4299.2</c:v>
                      </c:pt>
                      <c:pt idx="5997">
                        <c:v>4316.1000000000004</c:v>
                      </c:pt>
                      <c:pt idx="5998">
                        <c:v>4318.3</c:v>
                      </c:pt>
                      <c:pt idx="5999">
                        <c:v>4305.3999999999996</c:v>
                      </c:pt>
                      <c:pt idx="6000">
                        <c:v>4288</c:v>
                      </c:pt>
                      <c:pt idx="6001">
                        <c:v>4316.3</c:v>
                      </c:pt>
                      <c:pt idx="6002">
                        <c:v>4314</c:v>
                      </c:pt>
                      <c:pt idx="6003">
                        <c:v>4320.6000000000004</c:v>
                      </c:pt>
                      <c:pt idx="6004">
                        <c:v>4297.8</c:v>
                      </c:pt>
                      <c:pt idx="6005">
                        <c:v>4294.3999999999996</c:v>
                      </c:pt>
                      <c:pt idx="6006">
                        <c:v>4301.7</c:v>
                      </c:pt>
                      <c:pt idx="6007">
                        <c:v>4304.6000000000004</c:v>
                      </c:pt>
                      <c:pt idx="6008">
                        <c:v>4310.6000000000004</c:v>
                      </c:pt>
                      <c:pt idx="6009">
                        <c:v>4310.7</c:v>
                      </c:pt>
                      <c:pt idx="6010">
                        <c:v>4312.1000000000004</c:v>
                      </c:pt>
                      <c:pt idx="6011">
                        <c:v>4299.8</c:v>
                      </c:pt>
                      <c:pt idx="6012">
                        <c:v>4322.8</c:v>
                      </c:pt>
                      <c:pt idx="6013">
                        <c:v>4308.8</c:v>
                      </c:pt>
                      <c:pt idx="6014">
                        <c:v>4317.7</c:v>
                      </c:pt>
                      <c:pt idx="6015">
                        <c:v>4308</c:v>
                      </c:pt>
                      <c:pt idx="6016">
                        <c:v>4311.3</c:v>
                      </c:pt>
                      <c:pt idx="6017">
                        <c:v>4300</c:v>
                      </c:pt>
                      <c:pt idx="6018">
                        <c:v>4290.8</c:v>
                      </c:pt>
                      <c:pt idx="6019">
                        <c:v>4302.8</c:v>
                      </c:pt>
                      <c:pt idx="6020">
                        <c:v>4300.5</c:v>
                      </c:pt>
                      <c:pt idx="6021">
                        <c:v>4307.3999999999996</c:v>
                      </c:pt>
                      <c:pt idx="6022">
                        <c:v>4305.7</c:v>
                      </c:pt>
                      <c:pt idx="6023">
                        <c:v>4311</c:v>
                      </c:pt>
                      <c:pt idx="6024">
                        <c:v>4289.8999999999996</c:v>
                      </c:pt>
                      <c:pt idx="6025">
                        <c:v>4305.5</c:v>
                      </c:pt>
                      <c:pt idx="6026">
                        <c:v>4308.5</c:v>
                      </c:pt>
                      <c:pt idx="6027">
                        <c:v>4283.7</c:v>
                      </c:pt>
                      <c:pt idx="6028">
                        <c:v>4287.5</c:v>
                      </c:pt>
                      <c:pt idx="6029">
                        <c:v>4285.8</c:v>
                      </c:pt>
                      <c:pt idx="6030">
                        <c:v>4283.6000000000004</c:v>
                      </c:pt>
                      <c:pt idx="6031">
                        <c:v>4287.7</c:v>
                      </c:pt>
                      <c:pt idx="6032">
                        <c:v>4295.5</c:v>
                      </c:pt>
                      <c:pt idx="6033">
                        <c:v>4298.8999999999996</c:v>
                      </c:pt>
                      <c:pt idx="6034">
                        <c:v>4281.8999999999996</c:v>
                      </c:pt>
                      <c:pt idx="6035">
                        <c:v>4288.1000000000004</c:v>
                      </c:pt>
                      <c:pt idx="6036">
                        <c:v>4293.1000000000004</c:v>
                      </c:pt>
                      <c:pt idx="6037">
                        <c:v>4304</c:v>
                      </c:pt>
                      <c:pt idx="6038">
                        <c:v>4279.6000000000004</c:v>
                      </c:pt>
                      <c:pt idx="6039">
                        <c:v>4290.8999999999996</c:v>
                      </c:pt>
                      <c:pt idx="6040">
                        <c:v>4296.2</c:v>
                      </c:pt>
                      <c:pt idx="6041">
                        <c:v>4291.2</c:v>
                      </c:pt>
                      <c:pt idx="6042">
                        <c:v>4292.7</c:v>
                      </c:pt>
                      <c:pt idx="6043">
                        <c:v>4295.3999999999996</c:v>
                      </c:pt>
                      <c:pt idx="6044">
                        <c:v>4311.6000000000004</c:v>
                      </c:pt>
                      <c:pt idx="6045">
                        <c:v>4287.1000000000004</c:v>
                      </c:pt>
                      <c:pt idx="6046">
                        <c:v>4280.6000000000004</c:v>
                      </c:pt>
                      <c:pt idx="6047">
                        <c:v>4292.1000000000004</c:v>
                      </c:pt>
                      <c:pt idx="6048">
                        <c:v>4290.1000000000004</c:v>
                      </c:pt>
                      <c:pt idx="6049">
                        <c:v>4291</c:v>
                      </c:pt>
                      <c:pt idx="6050">
                        <c:v>4300.2</c:v>
                      </c:pt>
                      <c:pt idx="6051">
                        <c:v>4289.2</c:v>
                      </c:pt>
                      <c:pt idx="6052">
                        <c:v>4294.2</c:v>
                      </c:pt>
                      <c:pt idx="6053">
                        <c:v>4288.8</c:v>
                      </c:pt>
                      <c:pt idx="6054">
                        <c:v>4292</c:v>
                      </c:pt>
                      <c:pt idx="6055">
                        <c:v>4294.1000000000004</c:v>
                      </c:pt>
                      <c:pt idx="6056">
                        <c:v>4293.7</c:v>
                      </c:pt>
                      <c:pt idx="6057">
                        <c:v>4297</c:v>
                      </c:pt>
                      <c:pt idx="6058">
                        <c:v>4296.1000000000004</c:v>
                      </c:pt>
                      <c:pt idx="6059">
                        <c:v>4289</c:v>
                      </c:pt>
                      <c:pt idx="6060">
                        <c:v>4293</c:v>
                      </c:pt>
                      <c:pt idx="6061">
                        <c:v>4290.2</c:v>
                      </c:pt>
                      <c:pt idx="6062">
                        <c:v>4294.7</c:v>
                      </c:pt>
                      <c:pt idx="6063">
                        <c:v>4292</c:v>
                      </c:pt>
                      <c:pt idx="6064">
                        <c:v>4302.7</c:v>
                      </c:pt>
                      <c:pt idx="6065">
                        <c:v>4296.3999999999996</c:v>
                      </c:pt>
                      <c:pt idx="6066">
                        <c:v>4294.6000000000004</c:v>
                      </c:pt>
                      <c:pt idx="6067">
                        <c:v>4284.8999999999996</c:v>
                      </c:pt>
                      <c:pt idx="6068">
                        <c:v>4297.1000000000004</c:v>
                      </c:pt>
                      <c:pt idx="6069">
                        <c:v>4290.8</c:v>
                      </c:pt>
                      <c:pt idx="6070">
                        <c:v>4287.8999999999996</c:v>
                      </c:pt>
                      <c:pt idx="6071">
                        <c:v>4291.8</c:v>
                      </c:pt>
                      <c:pt idx="6072">
                        <c:v>4302.3</c:v>
                      </c:pt>
                      <c:pt idx="6073">
                        <c:v>4299.6000000000004</c:v>
                      </c:pt>
                      <c:pt idx="6074">
                        <c:v>4294.3999999999996</c:v>
                      </c:pt>
                      <c:pt idx="6075">
                        <c:v>4291.8999999999996</c:v>
                      </c:pt>
                      <c:pt idx="6076">
                        <c:v>4301.5</c:v>
                      </c:pt>
                      <c:pt idx="6077">
                        <c:v>4296.1000000000004</c:v>
                      </c:pt>
                      <c:pt idx="6078">
                        <c:v>4295.1000000000004</c:v>
                      </c:pt>
                      <c:pt idx="6079">
                        <c:v>4297.2</c:v>
                      </c:pt>
                      <c:pt idx="6080">
                        <c:v>4291.3999999999996</c:v>
                      </c:pt>
                      <c:pt idx="6081">
                        <c:v>4290.8</c:v>
                      </c:pt>
                      <c:pt idx="6082">
                        <c:v>4299.3999999999996</c:v>
                      </c:pt>
                      <c:pt idx="6083">
                        <c:v>4292.7</c:v>
                      </c:pt>
                      <c:pt idx="6084">
                        <c:v>4294.8</c:v>
                      </c:pt>
                      <c:pt idx="6085">
                        <c:v>4298.8999999999996</c:v>
                      </c:pt>
                      <c:pt idx="6086">
                        <c:v>4297.8</c:v>
                      </c:pt>
                      <c:pt idx="6087">
                        <c:v>4301.3999999999996</c:v>
                      </c:pt>
                      <c:pt idx="6088">
                        <c:v>4300.2</c:v>
                      </c:pt>
                      <c:pt idx="6089">
                        <c:v>4295.7</c:v>
                      </c:pt>
                      <c:pt idx="6090">
                        <c:v>4285.8</c:v>
                      </c:pt>
                      <c:pt idx="6091">
                        <c:v>4289.7</c:v>
                      </c:pt>
                      <c:pt idx="6092">
                        <c:v>4294.2</c:v>
                      </c:pt>
                      <c:pt idx="6093">
                        <c:v>4304.7</c:v>
                      </c:pt>
                      <c:pt idx="6094">
                        <c:v>4295</c:v>
                      </c:pt>
                      <c:pt idx="6095">
                        <c:v>4291.7</c:v>
                      </c:pt>
                      <c:pt idx="6096">
                        <c:v>4295</c:v>
                      </c:pt>
                      <c:pt idx="6097">
                        <c:v>4302.8999999999996</c:v>
                      </c:pt>
                      <c:pt idx="6098">
                        <c:v>4294.3999999999996</c:v>
                      </c:pt>
                      <c:pt idx="6099">
                        <c:v>4294.7</c:v>
                      </c:pt>
                      <c:pt idx="6100">
                        <c:v>4294.2</c:v>
                      </c:pt>
                      <c:pt idx="6101">
                        <c:v>4290.8999999999996</c:v>
                      </c:pt>
                      <c:pt idx="6102">
                        <c:v>4294.1000000000004</c:v>
                      </c:pt>
                      <c:pt idx="6103">
                        <c:v>4295.8999999999996</c:v>
                      </c:pt>
                      <c:pt idx="6104">
                        <c:v>4302.5</c:v>
                      </c:pt>
                      <c:pt idx="6105">
                        <c:v>4301.1000000000004</c:v>
                      </c:pt>
                      <c:pt idx="6106">
                        <c:v>4299.7</c:v>
                      </c:pt>
                      <c:pt idx="6107">
                        <c:v>4302.1000000000004</c:v>
                      </c:pt>
                      <c:pt idx="6108">
                        <c:v>4297.7</c:v>
                      </c:pt>
                      <c:pt idx="6109">
                        <c:v>4298.3999999999996</c:v>
                      </c:pt>
                      <c:pt idx="6110">
                        <c:v>4305.3</c:v>
                      </c:pt>
                      <c:pt idx="6111">
                        <c:v>4294.5</c:v>
                      </c:pt>
                      <c:pt idx="6112">
                        <c:v>4284.6000000000004</c:v>
                      </c:pt>
                      <c:pt idx="6113">
                        <c:v>4302.7</c:v>
                      </c:pt>
                      <c:pt idx="6114">
                        <c:v>4313.5</c:v>
                      </c:pt>
                      <c:pt idx="6115">
                        <c:v>4297.7</c:v>
                      </c:pt>
                      <c:pt idx="6116">
                        <c:v>4300.3</c:v>
                      </c:pt>
                      <c:pt idx="6117">
                        <c:v>4310.3</c:v>
                      </c:pt>
                      <c:pt idx="6118">
                        <c:v>4297.2</c:v>
                      </c:pt>
                      <c:pt idx="6119">
                        <c:v>4314.6000000000004</c:v>
                      </c:pt>
                      <c:pt idx="6120">
                        <c:v>4301.1000000000004</c:v>
                      </c:pt>
                      <c:pt idx="6121">
                        <c:v>4300.3999999999996</c:v>
                      </c:pt>
                      <c:pt idx="6122">
                        <c:v>4300</c:v>
                      </c:pt>
                      <c:pt idx="6123">
                        <c:v>4295.2</c:v>
                      </c:pt>
                      <c:pt idx="6124">
                        <c:v>4302.1000000000004</c:v>
                      </c:pt>
                      <c:pt idx="6125">
                        <c:v>4305.8999999999996</c:v>
                      </c:pt>
                      <c:pt idx="6126">
                        <c:v>4315.1000000000004</c:v>
                      </c:pt>
                      <c:pt idx="6127">
                        <c:v>4294.7</c:v>
                      </c:pt>
                      <c:pt idx="6128">
                        <c:v>4293.7</c:v>
                      </c:pt>
                      <c:pt idx="6129">
                        <c:v>4294.8</c:v>
                      </c:pt>
                      <c:pt idx="6130">
                        <c:v>4300.3999999999996</c:v>
                      </c:pt>
                      <c:pt idx="6131">
                        <c:v>4288.6000000000004</c:v>
                      </c:pt>
                      <c:pt idx="6132">
                        <c:v>4301.8999999999996</c:v>
                      </c:pt>
                      <c:pt idx="6133">
                        <c:v>4288.3999999999996</c:v>
                      </c:pt>
                      <c:pt idx="6134">
                        <c:v>4320.2</c:v>
                      </c:pt>
                      <c:pt idx="6135">
                        <c:v>4291</c:v>
                      </c:pt>
                      <c:pt idx="6136">
                        <c:v>4299.3999999999996</c:v>
                      </c:pt>
                      <c:pt idx="6137">
                        <c:v>4290.3</c:v>
                      </c:pt>
                      <c:pt idx="6138">
                        <c:v>4296.6000000000004</c:v>
                      </c:pt>
                      <c:pt idx="6139">
                        <c:v>4298.2</c:v>
                      </c:pt>
                      <c:pt idx="6140">
                        <c:v>4276.2</c:v>
                      </c:pt>
                      <c:pt idx="6141">
                        <c:v>4285.2</c:v>
                      </c:pt>
                      <c:pt idx="6142">
                        <c:v>4311.8999999999996</c:v>
                      </c:pt>
                      <c:pt idx="6143">
                        <c:v>4302.8999999999996</c:v>
                      </c:pt>
                      <c:pt idx="6144">
                        <c:v>4291</c:v>
                      </c:pt>
                      <c:pt idx="6145">
                        <c:v>4287.6000000000004</c:v>
                      </c:pt>
                      <c:pt idx="6146">
                        <c:v>4294</c:v>
                      </c:pt>
                      <c:pt idx="6147">
                        <c:v>4304.2</c:v>
                      </c:pt>
                      <c:pt idx="6148">
                        <c:v>4313.3999999999996</c:v>
                      </c:pt>
                      <c:pt idx="6149">
                        <c:v>4285.3999999999996</c:v>
                      </c:pt>
                      <c:pt idx="6150">
                        <c:v>4282.3</c:v>
                      </c:pt>
                      <c:pt idx="6151">
                        <c:v>4302.1000000000004</c:v>
                      </c:pt>
                      <c:pt idx="6152">
                        <c:v>4304.6000000000004</c:v>
                      </c:pt>
                      <c:pt idx="6153">
                        <c:v>4305</c:v>
                      </c:pt>
                      <c:pt idx="6154">
                        <c:v>4307.3999999999996</c:v>
                      </c:pt>
                      <c:pt idx="6155">
                        <c:v>4283</c:v>
                      </c:pt>
                      <c:pt idx="6156">
                        <c:v>4305.3</c:v>
                      </c:pt>
                      <c:pt idx="6157">
                        <c:v>4295.1000000000004</c:v>
                      </c:pt>
                      <c:pt idx="6158">
                        <c:v>4299.3999999999996</c:v>
                      </c:pt>
                      <c:pt idx="6159">
                        <c:v>4308.3</c:v>
                      </c:pt>
                      <c:pt idx="6160">
                        <c:v>4308.8</c:v>
                      </c:pt>
                      <c:pt idx="6161">
                        <c:v>4295.3</c:v>
                      </c:pt>
                      <c:pt idx="6162">
                        <c:v>4303.6000000000004</c:v>
                      </c:pt>
                      <c:pt idx="6163">
                        <c:v>4309.3999999999996</c:v>
                      </c:pt>
                      <c:pt idx="6164">
                        <c:v>4302.2</c:v>
                      </c:pt>
                      <c:pt idx="6165">
                        <c:v>4299.7</c:v>
                      </c:pt>
                      <c:pt idx="6166">
                        <c:v>4288.7</c:v>
                      </c:pt>
                      <c:pt idx="6167">
                        <c:v>4292.5</c:v>
                      </c:pt>
                      <c:pt idx="6168">
                        <c:v>4298.1000000000004</c:v>
                      </c:pt>
                      <c:pt idx="6169">
                        <c:v>4303.3</c:v>
                      </c:pt>
                      <c:pt idx="6170">
                        <c:v>4300.7</c:v>
                      </c:pt>
                      <c:pt idx="6171">
                        <c:v>4280.7</c:v>
                      </c:pt>
                      <c:pt idx="6172">
                        <c:v>4311</c:v>
                      </c:pt>
                      <c:pt idx="6173">
                        <c:v>4288</c:v>
                      </c:pt>
                      <c:pt idx="6174">
                        <c:v>4290.8999999999996</c:v>
                      </c:pt>
                      <c:pt idx="6175">
                        <c:v>4305.8999999999996</c:v>
                      </c:pt>
                      <c:pt idx="6176">
                        <c:v>4290.5</c:v>
                      </c:pt>
                      <c:pt idx="6177">
                        <c:v>4314.7</c:v>
                      </c:pt>
                      <c:pt idx="6178">
                        <c:v>4285.2</c:v>
                      </c:pt>
                      <c:pt idx="6179">
                        <c:v>4309.6000000000004</c:v>
                      </c:pt>
                      <c:pt idx="6180">
                        <c:v>4283.5</c:v>
                      </c:pt>
                      <c:pt idx="6181">
                        <c:v>4303.8999999999996</c:v>
                      </c:pt>
                      <c:pt idx="6182">
                        <c:v>4302.1000000000004</c:v>
                      </c:pt>
                      <c:pt idx="6183">
                        <c:v>4309.6000000000004</c:v>
                      </c:pt>
                      <c:pt idx="6184">
                        <c:v>4299.8</c:v>
                      </c:pt>
                      <c:pt idx="6185">
                        <c:v>4303.3</c:v>
                      </c:pt>
                      <c:pt idx="6186">
                        <c:v>4299.3</c:v>
                      </c:pt>
                      <c:pt idx="6187">
                        <c:v>4303.7</c:v>
                      </c:pt>
                      <c:pt idx="6188">
                        <c:v>4299.3</c:v>
                      </c:pt>
                      <c:pt idx="6189">
                        <c:v>4290.2</c:v>
                      </c:pt>
                      <c:pt idx="6190">
                        <c:v>4288.5</c:v>
                      </c:pt>
                      <c:pt idx="6191">
                        <c:v>4293.3999999999996</c:v>
                      </c:pt>
                      <c:pt idx="6192">
                        <c:v>4308</c:v>
                      </c:pt>
                      <c:pt idx="6193">
                        <c:v>4286.3999999999996</c:v>
                      </c:pt>
                      <c:pt idx="6194">
                        <c:v>4296.8</c:v>
                      </c:pt>
                      <c:pt idx="6195">
                        <c:v>4299.3</c:v>
                      </c:pt>
                      <c:pt idx="6196">
                        <c:v>4314.6000000000004</c:v>
                      </c:pt>
                      <c:pt idx="6197">
                        <c:v>4323.3999999999996</c:v>
                      </c:pt>
                      <c:pt idx="6198">
                        <c:v>4294.8</c:v>
                      </c:pt>
                      <c:pt idx="6199">
                        <c:v>4300</c:v>
                      </c:pt>
                      <c:pt idx="6200">
                        <c:v>4301</c:v>
                      </c:pt>
                      <c:pt idx="6201">
                        <c:v>4306.5</c:v>
                      </c:pt>
                      <c:pt idx="6202">
                        <c:v>4308.7</c:v>
                      </c:pt>
                      <c:pt idx="6203">
                        <c:v>4312.5</c:v>
                      </c:pt>
                      <c:pt idx="6204">
                        <c:v>4321.2</c:v>
                      </c:pt>
                      <c:pt idx="6205">
                        <c:v>4320.3</c:v>
                      </c:pt>
                      <c:pt idx="6206">
                        <c:v>4296.2</c:v>
                      </c:pt>
                      <c:pt idx="6207">
                        <c:v>4304.8999999999996</c:v>
                      </c:pt>
                      <c:pt idx="6208">
                        <c:v>4299.3999999999996</c:v>
                      </c:pt>
                      <c:pt idx="6209">
                        <c:v>4298.8</c:v>
                      </c:pt>
                      <c:pt idx="6210">
                        <c:v>4290.8999999999996</c:v>
                      </c:pt>
                      <c:pt idx="6211">
                        <c:v>4305.7</c:v>
                      </c:pt>
                      <c:pt idx="6212">
                        <c:v>4285.8999999999996</c:v>
                      </c:pt>
                      <c:pt idx="6213">
                        <c:v>4310.8</c:v>
                      </c:pt>
                      <c:pt idx="6214">
                        <c:v>4314.3999999999996</c:v>
                      </c:pt>
                      <c:pt idx="6215">
                        <c:v>4302.5</c:v>
                      </c:pt>
                      <c:pt idx="6216">
                        <c:v>4299.8999999999996</c:v>
                      </c:pt>
                      <c:pt idx="6217">
                        <c:v>4292.3999999999996</c:v>
                      </c:pt>
                      <c:pt idx="6218">
                        <c:v>4289.8999999999996</c:v>
                      </c:pt>
                      <c:pt idx="6219">
                        <c:v>4312.8999999999996</c:v>
                      </c:pt>
                      <c:pt idx="6220">
                        <c:v>4303.8</c:v>
                      </c:pt>
                      <c:pt idx="6221">
                        <c:v>4305</c:v>
                      </c:pt>
                      <c:pt idx="6222">
                        <c:v>4305.3</c:v>
                      </c:pt>
                      <c:pt idx="6223">
                        <c:v>4287.8999999999996</c:v>
                      </c:pt>
                      <c:pt idx="6224">
                        <c:v>4308.3</c:v>
                      </c:pt>
                      <c:pt idx="6225">
                        <c:v>4312</c:v>
                      </c:pt>
                      <c:pt idx="6226">
                        <c:v>4314.3999999999996</c:v>
                      </c:pt>
                      <c:pt idx="6227">
                        <c:v>4286</c:v>
                      </c:pt>
                      <c:pt idx="6228">
                        <c:v>4317.3999999999996</c:v>
                      </c:pt>
                      <c:pt idx="6229">
                        <c:v>4290.5</c:v>
                      </c:pt>
                      <c:pt idx="6230">
                        <c:v>4296.8</c:v>
                      </c:pt>
                      <c:pt idx="6231">
                        <c:v>4311.3</c:v>
                      </c:pt>
                      <c:pt idx="6232">
                        <c:v>4292.5</c:v>
                      </c:pt>
                      <c:pt idx="6233">
                        <c:v>4295.7</c:v>
                      </c:pt>
                      <c:pt idx="6234">
                        <c:v>4300</c:v>
                      </c:pt>
                      <c:pt idx="6235">
                        <c:v>4296.3</c:v>
                      </c:pt>
                      <c:pt idx="6236">
                        <c:v>4295.1000000000004</c:v>
                      </c:pt>
                      <c:pt idx="6237">
                        <c:v>4305.6000000000004</c:v>
                      </c:pt>
                      <c:pt idx="6238">
                        <c:v>4295</c:v>
                      </c:pt>
                      <c:pt idx="6239">
                        <c:v>4307.2</c:v>
                      </c:pt>
                      <c:pt idx="6240">
                        <c:v>4307.2</c:v>
                      </c:pt>
                      <c:pt idx="6241">
                        <c:v>4292.3999999999996</c:v>
                      </c:pt>
                      <c:pt idx="6242">
                        <c:v>4282.7</c:v>
                      </c:pt>
                      <c:pt idx="6243">
                        <c:v>4300.5</c:v>
                      </c:pt>
                      <c:pt idx="6244">
                        <c:v>4316.5</c:v>
                      </c:pt>
                      <c:pt idx="6245">
                        <c:v>4302.8999999999996</c:v>
                      </c:pt>
                      <c:pt idx="6246">
                        <c:v>4291</c:v>
                      </c:pt>
                      <c:pt idx="6247">
                        <c:v>4291.3999999999996</c:v>
                      </c:pt>
                      <c:pt idx="6248">
                        <c:v>4308.8999999999996</c:v>
                      </c:pt>
                      <c:pt idx="6249">
                        <c:v>4289.5</c:v>
                      </c:pt>
                      <c:pt idx="6250">
                        <c:v>4298.2</c:v>
                      </c:pt>
                      <c:pt idx="6251">
                        <c:v>4310.3999999999996</c:v>
                      </c:pt>
                      <c:pt idx="6252">
                        <c:v>4296</c:v>
                      </c:pt>
                      <c:pt idx="6253">
                        <c:v>4294.8999999999996</c:v>
                      </c:pt>
                      <c:pt idx="6254">
                        <c:v>4284.1000000000004</c:v>
                      </c:pt>
                      <c:pt idx="6255">
                        <c:v>4301.8</c:v>
                      </c:pt>
                      <c:pt idx="6256">
                        <c:v>4303.3999999999996</c:v>
                      </c:pt>
                      <c:pt idx="6257">
                        <c:v>4300.8999999999996</c:v>
                      </c:pt>
                      <c:pt idx="6258">
                        <c:v>4303.8999999999996</c:v>
                      </c:pt>
                      <c:pt idx="6259">
                        <c:v>4296.5</c:v>
                      </c:pt>
                      <c:pt idx="6260">
                        <c:v>4279.3</c:v>
                      </c:pt>
                      <c:pt idx="6261">
                        <c:v>4279.3999999999996</c:v>
                      </c:pt>
                      <c:pt idx="6262">
                        <c:v>4300.3999999999996</c:v>
                      </c:pt>
                      <c:pt idx="6263">
                        <c:v>4305.6000000000004</c:v>
                      </c:pt>
                      <c:pt idx="6264">
                        <c:v>4302.7</c:v>
                      </c:pt>
                      <c:pt idx="6265">
                        <c:v>4293.5</c:v>
                      </c:pt>
                      <c:pt idx="6266">
                        <c:v>4279</c:v>
                      </c:pt>
                      <c:pt idx="6267">
                        <c:v>4299</c:v>
                      </c:pt>
                      <c:pt idx="6268">
                        <c:v>4293.7</c:v>
                      </c:pt>
                      <c:pt idx="6269">
                        <c:v>4290.3999999999996</c:v>
                      </c:pt>
                      <c:pt idx="6270">
                        <c:v>4283.2</c:v>
                      </c:pt>
                      <c:pt idx="6271">
                        <c:v>4294.1000000000004</c:v>
                      </c:pt>
                      <c:pt idx="6272">
                        <c:v>4283</c:v>
                      </c:pt>
                      <c:pt idx="6273">
                        <c:v>4287.2</c:v>
                      </c:pt>
                      <c:pt idx="6274">
                        <c:v>4284.1000000000004</c:v>
                      </c:pt>
                      <c:pt idx="6275">
                        <c:v>4277.8999999999996</c:v>
                      </c:pt>
                      <c:pt idx="6276">
                        <c:v>4276.8</c:v>
                      </c:pt>
                      <c:pt idx="6277">
                        <c:v>4281</c:v>
                      </c:pt>
                      <c:pt idx="6278">
                        <c:v>4274.5</c:v>
                      </c:pt>
                      <c:pt idx="6279">
                        <c:v>4277.2</c:v>
                      </c:pt>
                      <c:pt idx="6280">
                        <c:v>4282.3</c:v>
                      </c:pt>
                      <c:pt idx="6281">
                        <c:v>4256.3</c:v>
                      </c:pt>
                      <c:pt idx="6282">
                        <c:v>4261.6000000000004</c:v>
                      </c:pt>
                      <c:pt idx="6283">
                        <c:v>4283.3</c:v>
                      </c:pt>
                      <c:pt idx="6284">
                        <c:v>4284.7</c:v>
                      </c:pt>
                      <c:pt idx="6285">
                        <c:v>4273.1000000000004</c:v>
                      </c:pt>
                      <c:pt idx="6286">
                        <c:v>4273.8999999999996</c:v>
                      </c:pt>
                      <c:pt idx="6287">
                        <c:v>4270.7</c:v>
                      </c:pt>
                      <c:pt idx="6288">
                        <c:v>4277.5</c:v>
                      </c:pt>
                      <c:pt idx="6289">
                        <c:v>4286.8</c:v>
                      </c:pt>
                      <c:pt idx="6290">
                        <c:v>4279.3</c:v>
                      </c:pt>
                      <c:pt idx="6291">
                        <c:v>4278.1000000000004</c:v>
                      </c:pt>
                      <c:pt idx="6292">
                        <c:v>4280</c:v>
                      </c:pt>
                      <c:pt idx="6293">
                        <c:v>4277.3999999999996</c:v>
                      </c:pt>
                      <c:pt idx="6294">
                        <c:v>4262.3</c:v>
                      </c:pt>
                      <c:pt idx="6295">
                        <c:v>4284.7</c:v>
                      </c:pt>
                      <c:pt idx="6296">
                        <c:v>4266.7</c:v>
                      </c:pt>
                      <c:pt idx="6297">
                        <c:v>4266.1000000000004</c:v>
                      </c:pt>
                      <c:pt idx="6298">
                        <c:v>4271.6000000000004</c:v>
                      </c:pt>
                      <c:pt idx="6299">
                        <c:v>4269.7</c:v>
                      </c:pt>
                      <c:pt idx="6300">
                        <c:v>4260.1000000000004</c:v>
                      </c:pt>
                      <c:pt idx="6301">
                        <c:v>4277</c:v>
                      </c:pt>
                      <c:pt idx="6302">
                        <c:v>4271.7</c:v>
                      </c:pt>
                      <c:pt idx="6303">
                        <c:v>4276.8</c:v>
                      </c:pt>
                      <c:pt idx="6304">
                        <c:v>4264.8</c:v>
                      </c:pt>
                      <c:pt idx="6305">
                        <c:v>4278.2</c:v>
                      </c:pt>
                      <c:pt idx="6306">
                        <c:v>4278.8999999999996</c:v>
                      </c:pt>
                      <c:pt idx="6307">
                        <c:v>4264.1000000000004</c:v>
                      </c:pt>
                      <c:pt idx="6308">
                        <c:v>4268.8</c:v>
                      </c:pt>
                      <c:pt idx="6309">
                        <c:v>4286.3999999999996</c:v>
                      </c:pt>
                      <c:pt idx="6310">
                        <c:v>4276.8</c:v>
                      </c:pt>
                      <c:pt idx="6311">
                        <c:v>4267</c:v>
                      </c:pt>
                      <c:pt idx="6312">
                        <c:v>4261.1000000000004</c:v>
                      </c:pt>
                      <c:pt idx="6313">
                        <c:v>4286.1000000000004</c:v>
                      </c:pt>
                      <c:pt idx="6314">
                        <c:v>4271.2</c:v>
                      </c:pt>
                      <c:pt idx="6315">
                        <c:v>4273.3999999999996</c:v>
                      </c:pt>
                      <c:pt idx="6316">
                        <c:v>4283.8999999999996</c:v>
                      </c:pt>
                      <c:pt idx="6317">
                        <c:v>4264.2</c:v>
                      </c:pt>
                      <c:pt idx="6318">
                        <c:v>4264.8999999999996</c:v>
                      </c:pt>
                      <c:pt idx="6319">
                        <c:v>4279.8</c:v>
                      </c:pt>
                      <c:pt idx="6320">
                        <c:v>4255</c:v>
                      </c:pt>
                      <c:pt idx="6321">
                        <c:v>4269</c:v>
                      </c:pt>
                      <c:pt idx="6322">
                        <c:v>4267.2</c:v>
                      </c:pt>
                      <c:pt idx="6323">
                        <c:v>4256.5</c:v>
                      </c:pt>
                      <c:pt idx="6324">
                        <c:v>4269.7</c:v>
                      </c:pt>
                      <c:pt idx="6325">
                        <c:v>4269.8999999999996</c:v>
                      </c:pt>
                      <c:pt idx="6326">
                        <c:v>4275.1000000000004</c:v>
                      </c:pt>
                      <c:pt idx="6327">
                        <c:v>4278.7</c:v>
                      </c:pt>
                      <c:pt idx="6328">
                        <c:v>4272.8999999999996</c:v>
                      </c:pt>
                      <c:pt idx="6329">
                        <c:v>4276.3999999999996</c:v>
                      </c:pt>
                      <c:pt idx="6330">
                        <c:v>4257.7</c:v>
                      </c:pt>
                      <c:pt idx="6331">
                        <c:v>4259.5</c:v>
                      </c:pt>
                      <c:pt idx="6332">
                        <c:v>4279.8999999999996</c:v>
                      </c:pt>
                      <c:pt idx="6333">
                        <c:v>4287.6000000000004</c:v>
                      </c:pt>
                      <c:pt idx="6334">
                        <c:v>4263.6000000000004</c:v>
                      </c:pt>
                      <c:pt idx="6335">
                        <c:v>4273.3</c:v>
                      </c:pt>
                      <c:pt idx="6336">
                        <c:v>4254.1000000000004</c:v>
                      </c:pt>
                      <c:pt idx="6337">
                        <c:v>4263.7</c:v>
                      </c:pt>
                      <c:pt idx="6338">
                        <c:v>4269.6000000000004</c:v>
                      </c:pt>
                      <c:pt idx="6339">
                        <c:v>4277.7</c:v>
                      </c:pt>
                      <c:pt idx="6340">
                        <c:v>4271.3999999999996</c:v>
                      </c:pt>
                      <c:pt idx="6341">
                        <c:v>4279.8999999999996</c:v>
                      </c:pt>
                      <c:pt idx="6342">
                        <c:v>4258.8</c:v>
                      </c:pt>
                      <c:pt idx="6343">
                        <c:v>4270.1000000000004</c:v>
                      </c:pt>
                      <c:pt idx="6344">
                        <c:v>4284.7</c:v>
                      </c:pt>
                      <c:pt idx="6345">
                        <c:v>4272.8</c:v>
                      </c:pt>
                      <c:pt idx="6346">
                        <c:v>4271.8999999999996</c:v>
                      </c:pt>
                      <c:pt idx="6347">
                        <c:v>4284.6000000000004</c:v>
                      </c:pt>
                      <c:pt idx="6348">
                        <c:v>4275.8999999999996</c:v>
                      </c:pt>
                      <c:pt idx="6349">
                        <c:v>4278.1000000000004</c:v>
                      </c:pt>
                      <c:pt idx="6350">
                        <c:v>4275.8</c:v>
                      </c:pt>
                      <c:pt idx="6351">
                        <c:v>4276.3</c:v>
                      </c:pt>
                      <c:pt idx="6352">
                        <c:v>4274.8999999999996</c:v>
                      </c:pt>
                      <c:pt idx="6353">
                        <c:v>4265.8999999999996</c:v>
                      </c:pt>
                      <c:pt idx="6354">
                        <c:v>4270.2</c:v>
                      </c:pt>
                      <c:pt idx="6355">
                        <c:v>4280.8999999999996</c:v>
                      </c:pt>
                      <c:pt idx="6356">
                        <c:v>4270.8999999999996</c:v>
                      </c:pt>
                      <c:pt idx="6357">
                        <c:v>4255.5</c:v>
                      </c:pt>
                      <c:pt idx="6358">
                        <c:v>4282.3</c:v>
                      </c:pt>
                      <c:pt idx="6359">
                        <c:v>4270.5</c:v>
                      </c:pt>
                      <c:pt idx="6360">
                        <c:v>4263.8999999999996</c:v>
                      </c:pt>
                      <c:pt idx="6361">
                        <c:v>4256.1000000000004</c:v>
                      </c:pt>
                      <c:pt idx="6362">
                        <c:v>4281.6000000000004</c:v>
                      </c:pt>
                      <c:pt idx="6363">
                        <c:v>4268.2</c:v>
                      </c:pt>
                      <c:pt idx="6364">
                        <c:v>4269.2</c:v>
                      </c:pt>
                      <c:pt idx="6365">
                        <c:v>4268.5</c:v>
                      </c:pt>
                      <c:pt idx="6366">
                        <c:v>4264.6000000000004</c:v>
                      </c:pt>
                      <c:pt idx="6367">
                        <c:v>4265.3999999999996</c:v>
                      </c:pt>
                      <c:pt idx="6368">
                        <c:v>4272</c:v>
                      </c:pt>
                      <c:pt idx="6369">
                        <c:v>4264.1000000000004</c:v>
                      </c:pt>
                      <c:pt idx="6370">
                        <c:v>4259</c:v>
                      </c:pt>
                      <c:pt idx="6371">
                        <c:v>4268.3999999999996</c:v>
                      </c:pt>
                      <c:pt idx="6372">
                        <c:v>4270.6000000000004</c:v>
                      </c:pt>
                      <c:pt idx="6373">
                        <c:v>4266.6000000000004</c:v>
                      </c:pt>
                      <c:pt idx="6374">
                        <c:v>4272.8</c:v>
                      </c:pt>
                      <c:pt idx="6375">
                        <c:v>4265</c:v>
                      </c:pt>
                      <c:pt idx="6376">
                        <c:v>4273.3999999999996</c:v>
                      </c:pt>
                      <c:pt idx="6377">
                        <c:v>4264.3</c:v>
                      </c:pt>
                      <c:pt idx="6378">
                        <c:v>4259.5</c:v>
                      </c:pt>
                      <c:pt idx="6379">
                        <c:v>4269.6000000000004</c:v>
                      </c:pt>
                      <c:pt idx="6380">
                        <c:v>4259.8</c:v>
                      </c:pt>
                      <c:pt idx="6381">
                        <c:v>4256.5</c:v>
                      </c:pt>
                      <c:pt idx="6382">
                        <c:v>4267.3999999999996</c:v>
                      </c:pt>
                      <c:pt idx="6383">
                        <c:v>4272.3</c:v>
                      </c:pt>
                      <c:pt idx="6384">
                        <c:v>4268</c:v>
                      </c:pt>
                      <c:pt idx="6385">
                        <c:v>4271.6000000000004</c:v>
                      </c:pt>
                      <c:pt idx="6386">
                        <c:v>4267.7</c:v>
                      </c:pt>
                      <c:pt idx="6387">
                        <c:v>4268.8</c:v>
                      </c:pt>
                      <c:pt idx="6388">
                        <c:v>4272.7</c:v>
                      </c:pt>
                      <c:pt idx="6389">
                        <c:v>4273.3</c:v>
                      </c:pt>
                      <c:pt idx="6390">
                        <c:v>4265.1000000000004</c:v>
                      </c:pt>
                      <c:pt idx="6391">
                        <c:v>4261</c:v>
                      </c:pt>
                      <c:pt idx="6392">
                        <c:v>4265.7</c:v>
                      </c:pt>
                      <c:pt idx="6393">
                        <c:v>4266.3</c:v>
                      </c:pt>
                      <c:pt idx="6394">
                        <c:v>4264.8999999999996</c:v>
                      </c:pt>
                      <c:pt idx="6395">
                        <c:v>4265.7</c:v>
                      </c:pt>
                      <c:pt idx="6396">
                        <c:v>4266.7</c:v>
                      </c:pt>
                      <c:pt idx="6397">
                        <c:v>4266.3</c:v>
                      </c:pt>
                      <c:pt idx="6398">
                        <c:v>4260.3999999999996</c:v>
                      </c:pt>
                      <c:pt idx="6399">
                        <c:v>4265.3</c:v>
                      </c:pt>
                      <c:pt idx="6400">
                        <c:v>4264.7</c:v>
                      </c:pt>
                      <c:pt idx="6401">
                        <c:v>4265.8999999999996</c:v>
                      </c:pt>
                      <c:pt idx="6402">
                        <c:v>4267.8999999999996</c:v>
                      </c:pt>
                      <c:pt idx="6403">
                        <c:v>4268.8</c:v>
                      </c:pt>
                      <c:pt idx="6404">
                        <c:v>4272.1000000000004</c:v>
                      </c:pt>
                      <c:pt idx="6405">
                        <c:v>4264.7</c:v>
                      </c:pt>
                      <c:pt idx="6406">
                        <c:v>4260.8999999999996</c:v>
                      </c:pt>
                      <c:pt idx="6407">
                        <c:v>4265.8</c:v>
                      </c:pt>
                      <c:pt idx="6408">
                        <c:v>4262</c:v>
                      </c:pt>
                      <c:pt idx="6409">
                        <c:v>4264.6000000000004</c:v>
                      </c:pt>
                      <c:pt idx="6410">
                        <c:v>4264.2</c:v>
                      </c:pt>
                      <c:pt idx="6411">
                        <c:v>4257.3999999999996</c:v>
                      </c:pt>
                      <c:pt idx="6412">
                        <c:v>4259.6000000000004</c:v>
                      </c:pt>
                      <c:pt idx="6413">
                        <c:v>4273.3</c:v>
                      </c:pt>
                      <c:pt idx="6414">
                        <c:v>4268.5</c:v>
                      </c:pt>
                      <c:pt idx="6415">
                        <c:v>4264</c:v>
                      </c:pt>
                      <c:pt idx="6416">
                        <c:v>4266.2</c:v>
                      </c:pt>
                      <c:pt idx="6417">
                        <c:v>4266</c:v>
                      </c:pt>
                      <c:pt idx="6418">
                        <c:v>4263.2</c:v>
                      </c:pt>
                      <c:pt idx="6419">
                        <c:v>4273.1000000000004</c:v>
                      </c:pt>
                      <c:pt idx="6420">
                        <c:v>4266.3999999999996</c:v>
                      </c:pt>
                      <c:pt idx="6421">
                        <c:v>4260.5</c:v>
                      </c:pt>
                      <c:pt idx="6422">
                        <c:v>4263.6000000000004</c:v>
                      </c:pt>
                      <c:pt idx="6423">
                        <c:v>4262.8999999999996</c:v>
                      </c:pt>
                      <c:pt idx="6424">
                        <c:v>4266.5</c:v>
                      </c:pt>
                      <c:pt idx="6425">
                        <c:v>4270.2</c:v>
                      </c:pt>
                      <c:pt idx="6426">
                        <c:v>4268.7</c:v>
                      </c:pt>
                      <c:pt idx="6427">
                        <c:v>4270.3999999999996</c:v>
                      </c:pt>
                      <c:pt idx="6428">
                        <c:v>4270.1000000000004</c:v>
                      </c:pt>
                      <c:pt idx="6429">
                        <c:v>4261.3999999999996</c:v>
                      </c:pt>
                      <c:pt idx="6430">
                        <c:v>4262.8999999999996</c:v>
                      </c:pt>
                      <c:pt idx="6431">
                        <c:v>4266.3999999999996</c:v>
                      </c:pt>
                      <c:pt idx="6432">
                        <c:v>4261.2</c:v>
                      </c:pt>
                      <c:pt idx="6433">
                        <c:v>4260.8999999999996</c:v>
                      </c:pt>
                      <c:pt idx="6434">
                        <c:v>4269.2</c:v>
                      </c:pt>
                      <c:pt idx="6435">
                        <c:v>4265.2</c:v>
                      </c:pt>
                      <c:pt idx="6436">
                        <c:v>4265.1000000000004</c:v>
                      </c:pt>
                      <c:pt idx="6437">
                        <c:v>4262.6000000000004</c:v>
                      </c:pt>
                      <c:pt idx="6438">
                        <c:v>4267.8999999999996</c:v>
                      </c:pt>
                      <c:pt idx="6439">
                        <c:v>4266.3999999999996</c:v>
                      </c:pt>
                      <c:pt idx="6440">
                        <c:v>4264.7</c:v>
                      </c:pt>
                      <c:pt idx="6441">
                        <c:v>4267.7</c:v>
                      </c:pt>
                      <c:pt idx="6442">
                        <c:v>4263.1000000000004</c:v>
                      </c:pt>
                      <c:pt idx="6443">
                        <c:v>4253.5</c:v>
                      </c:pt>
                      <c:pt idx="6444">
                        <c:v>4266.3999999999996</c:v>
                      </c:pt>
                      <c:pt idx="6445">
                        <c:v>4264.3</c:v>
                      </c:pt>
                      <c:pt idx="6446">
                        <c:v>4263.2</c:v>
                      </c:pt>
                      <c:pt idx="6447">
                        <c:v>4261.2</c:v>
                      </c:pt>
                      <c:pt idx="6448">
                        <c:v>4259.3</c:v>
                      </c:pt>
                      <c:pt idx="6449">
                        <c:v>4258.7</c:v>
                      </c:pt>
                      <c:pt idx="6450">
                        <c:v>4263.8</c:v>
                      </c:pt>
                      <c:pt idx="6451">
                        <c:v>4261.7</c:v>
                      </c:pt>
                      <c:pt idx="6452">
                        <c:v>4260.3</c:v>
                      </c:pt>
                      <c:pt idx="6453">
                        <c:v>4269</c:v>
                      </c:pt>
                      <c:pt idx="6454">
                        <c:v>4285</c:v>
                      </c:pt>
                      <c:pt idx="6455">
                        <c:v>4255.1000000000004</c:v>
                      </c:pt>
                      <c:pt idx="6456">
                        <c:v>4286.3</c:v>
                      </c:pt>
                      <c:pt idx="6457">
                        <c:v>4278.8</c:v>
                      </c:pt>
                      <c:pt idx="6458">
                        <c:v>4276.8</c:v>
                      </c:pt>
                      <c:pt idx="6459">
                        <c:v>4281.8</c:v>
                      </c:pt>
                      <c:pt idx="6460">
                        <c:v>4250.7</c:v>
                      </c:pt>
                      <c:pt idx="6461">
                        <c:v>4248.3</c:v>
                      </c:pt>
                      <c:pt idx="6462">
                        <c:v>4269</c:v>
                      </c:pt>
                      <c:pt idx="6463">
                        <c:v>4259.8999999999996</c:v>
                      </c:pt>
                      <c:pt idx="6464">
                        <c:v>4254.7</c:v>
                      </c:pt>
                      <c:pt idx="6465">
                        <c:v>4263.8999999999996</c:v>
                      </c:pt>
                      <c:pt idx="6466">
                        <c:v>4265.3</c:v>
                      </c:pt>
                      <c:pt idx="6467">
                        <c:v>4259.6000000000004</c:v>
                      </c:pt>
                      <c:pt idx="6468">
                        <c:v>4267.8</c:v>
                      </c:pt>
                      <c:pt idx="6469">
                        <c:v>4265.8999999999996</c:v>
                      </c:pt>
                      <c:pt idx="6470">
                        <c:v>4263.8</c:v>
                      </c:pt>
                      <c:pt idx="6471">
                        <c:v>4267.8999999999996</c:v>
                      </c:pt>
                      <c:pt idx="6472">
                        <c:v>4253.8999999999996</c:v>
                      </c:pt>
                      <c:pt idx="6473">
                        <c:v>4263.5</c:v>
                      </c:pt>
                      <c:pt idx="6474">
                        <c:v>4261.1000000000004</c:v>
                      </c:pt>
                      <c:pt idx="6475">
                        <c:v>4269.6000000000004</c:v>
                      </c:pt>
                      <c:pt idx="6476">
                        <c:v>4258.8</c:v>
                      </c:pt>
                      <c:pt idx="6477">
                        <c:v>4256.6000000000004</c:v>
                      </c:pt>
                      <c:pt idx="6478">
                        <c:v>4265.8999999999996</c:v>
                      </c:pt>
                      <c:pt idx="6479">
                        <c:v>4267.5</c:v>
                      </c:pt>
                      <c:pt idx="6480">
                        <c:v>4255.8999999999996</c:v>
                      </c:pt>
                      <c:pt idx="6481">
                        <c:v>4258.8</c:v>
                      </c:pt>
                      <c:pt idx="6482">
                        <c:v>4265</c:v>
                      </c:pt>
                      <c:pt idx="6483">
                        <c:v>4254.3</c:v>
                      </c:pt>
                      <c:pt idx="6484">
                        <c:v>4263.8999999999996</c:v>
                      </c:pt>
                      <c:pt idx="6485">
                        <c:v>4263.1000000000004</c:v>
                      </c:pt>
                      <c:pt idx="6486">
                        <c:v>4262.5</c:v>
                      </c:pt>
                      <c:pt idx="6487">
                        <c:v>4270</c:v>
                      </c:pt>
                      <c:pt idx="6488">
                        <c:v>4282.8999999999996</c:v>
                      </c:pt>
                      <c:pt idx="6489">
                        <c:v>4269.8</c:v>
                      </c:pt>
                      <c:pt idx="6490">
                        <c:v>4261.6000000000004</c:v>
                      </c:pt>
                      <c:pt idx="6491">
                        <c:v>4264.7</c:v>
                      </c:pt>
                      <c:pt idx="6492">
                        <c:v>4264.7</c:v>
                      </c:pt>
                      <c:pt idx="6493">
                        <c:v>4264</c:v>
                      </c:pt>
                      <c:pt idx="6494">
                        <c:v>4250.6000000000004</c:v>
                      </c:pt>
                      <c:pt idx="6495">
                        <c:v>4285</c:v>
                      </c:pt>
                      <c:pt idx="6496">
                        <c:v>4278.3</c:v>
                      </c:pt>
                      <c:pt idx="6497">
                        <c:v>4262.3</c:v>
                      </c:pt>
                      <c:pt idx="6498">
                        <c:v>4271.3</c:v>
                      </c:pt>
                      <c:pt idx="6499">
                        <c:v>4281.3999999999996</c:v>
                      </c:pt>
                      <c:pt idx="6500">
                        <c:v>4264.3999999999996</c:v>
                      </c:pt>
                      <c:pt idx="6501">
                        <c:v>4271.2</c:v>
                      </c:pt>
                      <c:pt idx="6502">
                        <c:v>4266.3</c:v>
                      </c:pt>
                      <c:pt idx="6503">
                        <c:v>4259.5</c:v>
                      </c:pt>
                      <c:pt idx="6504">
                        <c:v>4255.1000000000004</c:v>
                      </c:pt>
                      <c:pt idx="6505">
                        <c:v>4262.3</c:v>
                      </c:pt>
                      <c:pt idx="6506">
                        <c:v>4272.2</c:v>
                      </c:pt>
                      <c:pt idx="6507">
                        <c:v>4275.8999999999996</c:v>
                      </c:pt>
                      <c:pt idx="6508">
                        <c:v>4255.2</c:v>
                      </c:pt>
                      <c:pt idx="6509">
                        <c:v>4269.3</c:v>
                      </c:pt>
                      <c:pt idx="6510">
                        <c:v>4276.5</c:v>
                      </c:pt>
                      <c:pt idx="6511">
                        <c:v>4271.3999999999996</c:v>
                      </c:pt>
                      <c:pt idx="6512">
                        <c:v>4271.8999999999996</c:v>
                      </c:pt>
                      <c:pt idx="6513">
                        <c:v>4262.1000000000004</c:v>
                      </c:pt>
                      <c:pt idx="6514">
                        <c:v>4268.5</c:v>
                      </c:pt>
                      <c:pt idx="6515">
                        <c:v>4265.8</c:v>
                      </c:pt>
                      <c:pt idx="6516">
                        <c:v>4259.3</c:v>
                      </c:pt>
                      <c:pt idx="6517">
                        <c:v>4268.2</c:v>
                      </c:pt>
                      <c:pt idx="6518">
                        <c:v>4266.2</c:v>
                      </c:pt>
                      <c:pt idx="6519">
                        <c:v>4265.1000000000004</c:v>
                      </c:pt>
                      <c:pt idx="6520">
                        <c:v>4265.2</c:v>
                      </c:pt>
                      <c:pt idx="6521">
                        <c:v>4272</c:v>
                      </c:pt>
                      <c:pt idx="6522">
                        <c:v>4270.7</c:v>
                      </c:pt>
                      <c:pt idx="6523">
                        <c:v>4269.8</c:v>
                      </c:pt>
                      <c:pt idx="6524">
                        <c:v>4276.8999999999996</c:v>
                      </c:pt>
                      <c:pt idx="6525">
                        <c:v>4268.3999999999996</c:v>
                      </c:pt>
                      <c:pt idx="6526">
                        <c:v>4272.3</c:v>
                      </c:pt>
                      <c:pt idx="6527">
                        <c:v>4259.8999999999996</c:v>
                      </c:pt>
                      <c:pt idx="6528">
                        <c:v>4274.3999999999996</c:v>
                      </c:pt>
                      <c:pt idx="6529">
                        <c:v>4267</c:v>
                      </c:pt>
                      <c:pt idx="6530">
                        <c:v>4268.1000000000004</c:v>
                      </c:pt>
                      <c:pt idx="6531">
                        <c:v>4269.3</c:v>
                      </c:pt>
                      <c:pt idx="6532">
                        <c:v>4271.3999999999996</c:v>
                      </c:pt>
                      <c:pt idx="6533">
                        <c:v>4263.8</c:v>
                      </c:pt>
                      <c:pt idx="6534">
                        <c:v>4277</c:v>
                      </c:pt>
                      <c:pt idx="6535">
                        <c:v>4261.8999999999996</c:v>
                      </c:pt>
                      <c:pt idx="6536">
                        <c:v>4270</c:v>
                      </c:pt>
                      <c:pt idx="6537">
                        <c:v>4269.8</c:v>
                      </c:pt>
                      <c:pt idx="6538">
                        <c:v>4270</c:v>
                      </c:pt>
                      <c:pt idx="6539">
                        <c:v>4271</c:v>
                      </c:pt>
                      <c:pt idx="6540">
                        <c:v>4272.3999999999996</c:v>
                      </c:pt>
                      <c:pt idx="6541">
                        <c:v>4266.3999999999996</c:v>
                      </c:pt>
                      <c:pt idx="6542">
                        <c:v>4265.3</c:v>
                      </c:pt>
                      <c:pt idx="6543">
                        <c:v>4268.8999999999996</c:v>
                      </c:pt>
                      <c:pt idx="6544">
                        <c:v>4273.7</c:v>
                      </c:pt>
                      <c:pt idx="6545">
                        <c:v>4269.1000000000004</c:v>
                      </c:pt>
                      <c:pt idx="6546">
                        <c:v>4271</c:v>
                      </c:pt>
                      <c:pt idx="6547">
                        <c:v>4260.6000000000004</c:v>
                      </c:pt>
                      <c:pt idx="6548">
                        <c:v>4262.8</c:v>
                      </c:pt>
                      <c:pt idx="6549">
                        <c:v>4263.6000000000004</c:v>
                      </c:pt>
                      <c:pt idx="6550">
                        <c:v>4265.1000000000004</c:v>
                      </c:pt>
                      <c:pt idx="6551">
                        <c:v>4258.6000000000004</c:v>
                      </c:pt>
                      <c:pt idx="6552">
                        <c:v>4266.3999999999996</c:v>
                      </c:pt>
                      <c:pt idx="6553">
                        <c:v>4260.3</c:v>
                      </c:pt>
                      <c:pt idx="6554">
                        <c:v>4268.2</c:v>
                      </c:pt>
                      <c:pt idx="6555">
                        <c:v>4261.5</c:v>
                      </c:pt>
                      <c:pt idx="6556">
                        <c:v>4264.5</c:v>
                      </c:pt>
                      <c:pt idx="6557">
                        <c:v>4262.2</c:v>
                      </c:pt>
                      <c:pt idx="6558">
                        <c:v>4254.6000000000004</c:v>
                      </c:pt>
                      <c:pt idx="6559">
                        <c:v>4263.8999999999996</c:v>
                      </c:pt>
                      <c:pt idx="6560">
                        <c:v>4255.3999999999996</c:v>
                      </c:pt>
                      <c:pt idx="6561">
                        <c:v>4254.8999999999996</c:v>
                      </c:pt>
                      <c:pt idx="6562">
                        <c:v>4251.3999999999996</c:v>
                      </c:pt>
                      <c:pt idx="6563">
                        <c:v>4244.8999999999996</c:v>
                      </c:pt>
                      <c:pt idx="6564">
                        <c:v>4251.7</c:v>
                      </c:pt>
                      <c:pt idx="6565">
                        <c:v>4255.3999999999996</c:v>
                      </c:pt>
                      <c:pt idx="6566">
                        <c:v>4247.3999999999996</c:v>
                      </c:pt>
                      <c:pt idx="6567">
                        <c:v>4247.8999999999996</c:v>
                      </c:pt>
                      <c:pt idx="6568">
                        <c:v>4249.1000000000004</c:v>
                      </c:pt>
                      <c:pt idx="6569">
                        <c:v>4252.6000000000004</c:v>
                      </c:pt>
                      <c:pt idx="6570">
                        <c:v>4254</c:v>
                      </c:pt>
                      <c:pt idx="6571">
                        <c:v>4251.8999999999996</c:v>
                      </c:pt>
                      <c:pt idx="6572">
                        <c:v>4245.7</c:v>
                      </c:pt>
                      <c:pt idx="6573">
                        <c:v>4241.6000000000004</c:v>
                      </c:pt>
                      <c:pt idx="6574">
                        <c:v>4248.5</c:v>
                      </c:pt>
                      <c:pt idx="6575">
                        <c:v>4245.5</c:v>
                      </c:pt>
                      <c:pt idx="6576">
                        <c:v>4251.2</c:v>
                      </c:pt>
                      <c:pt idx="6577">
                        <c:v>4257.5</c:v>
                      </c:pt>
                      <c:pt idx="6578">
                        <c:v>4249</c:v>
                      </c:pt>
                      <c:pt idx="6579">
                        <c:v>4249.2</c:v>
                      </c:pt>
                      <c:pt idx="6580">
                        <c:v>4248</c:v>
                      </c:pt>
                      <c:pt idx="6581">
                        <c:v>4244.7</c:v>
                      </c:pt>
                      <c:pt idx="6582">
                        <c:v>4257.5</c:v>
                      </c:pt>
                      <c:pt idx="6583">
                        <c:v>4242.8</c:v>
                      </c:pt>
                      <c:pt idx="6584">
                        <c:v>4252</c:v>
                      </c:pt>
                      <c:pt idx="6585">
                        <c:v>4249.2</c:v>
                      </c:pt>
                      <c:pt idx="6586">
                        <c:v>4249.2</c:v>
                      </c:pt>
                      <c:pt idx="6587">
                        <c:v>4246</c:v>
                      </c:pt>
                      <c:pt idx="6588">
                        <c:v>4245.1000000000004</c:v>
                      </c:pt>
                      <c:pt idx="6589">
                        <c:v>4253.3999999999996</c:v>
                      </c:pt>
                      <c:pt idx="6590">
                        <c:v>4243.7</c:v>
                      </c:pt>
                      <c:pt idx="6591">
                        <c:v>4243.1000000000004</c:v>
                      </c:pt>
                      <c:pt idx="6592">
                        <c:v>4250.5</c:v>
                      </c:pt>
                      <c:pt idx="6593">
                        <c:v>4242</c:v>
                      </c:pt>
                      <c:pt idx="6594">
                        <c:v>4247.8999999999996</c:v>
                      </c:pt>
                      <c:pt idx="6595">
                        <c:v>4247.8</c:v>
                      </c:pt>
                      <c:pt idx="6596">
                        <c:v>4247.7</c:v>
                      </c:pt>
                      <c:pt idx="6597">
                        <c:v>4248.8999999999996</c:v>
                      </c:pt>
                      <c:pt idx="6598">
                        <c:v>4251.3</c:v>
                      </c:pt>
                      <c:pt idx="6599">
                        <c:v>4249.1000000000004</c:v>
                      </c:pt>
                      <c:pt idx="6600">
                        <c:v>4247.1000000000004</c:v>
                      </c:pt>
                      <c:pt idx="6601">
                        <c:v>4245.2</c:v>
                      </c:pt>
                      <c:pt idx="6602">
                        <c:v>4249.7</c:v>
                      </c:pt>
                      <c:pt idx="6603">
                        <c:v>4251.8999999999996</c:v>
                      </c:pt>
                      <c:pt idx="6604">
                        <c:v>4254.5</c:v>
                      </c:pt>
                      <c:pt idx="6605">
                        <c:v>4248.3</c:v>
                      </c:pt>
                      <c:pt idx="6606">
                        <c:v>4249.3</c:v>
                      </c:pt>
                      <c:pt idx="6607">
                        <c:v>4250.3</c:v>
                      </c:pt>
                      <c:pt idx="6608">
                        <c:v>4249.6000000000004</c:v>
                      </c:pt>
                      <c:pt idx="6609">
                        <c:v>4252</c:v>
                      </c:pt>
                      <c:pt idx="6610">
                        <c:v>4249.3999999999996</c:v>
                      </c:pt>
                      <c:pt idx="6611">
                        <c:v>4240.1000000000004</c:v>
                      </c:pt>
                      <c:pt idx="6612">
                        <c:v>4243.3</c:v>
                      </c:pt>
                      <c:pt idx="6613">
                        <c:v>4244.3999999999996</c:v>
                      </c:pt>
                      <c:pt idx="6614">
                        <c:v>4252.6000000000004</c:v>
                      </c:pt>
                      <c:pt idx="6615">
                        <c:v>4246.3999999999996</c:v>
                      </c:pt>
                      <c:pt idx="6616">
                        <c:v>4257</c:v>
                      </c:pt>
                      <c:pt idx="6617">
                        <c:v>4251.2</c:v>
                      </c:pt>
                      <c:pt idx="6618">
                        <c:v>4255.8999999999996</c:v>
                      </c:pt>
                      <c:pt idx="6619">
                        <c:v>4248.6000000000004</c:v>
                      </c:pt>
                      <c:pt idx="6620">
                        <c:v>4240.7</c:v>
                      </c:pt>
                      <c:pt idx="6621">
                        <c:v>4253.5</c:v>
                      </c:pt>
                      <c:pt idx="6622">
                        <c:v>4248.8999999999996</c:v>
                      </c:pt>
                      <c:pt idx="6623">
                        <c:v>4248.1000000000004</c:v>
                      </c:pt>
                      <c:pt idx="6624">
                        <c:v>4249.6000000000004</c:v>
                      </c:pt>
                      <c:pt idx="6625">
                        <c:v>4252.1000000000004</c:v>
                      </c:pt>
                      <c:pt idx="6626">
                        <c:v>4251.2</c:v>
                      </c:pt>
                      <c:pt idx="6627">
                        <c:v>4252.6000000000004</c:v>
                      </c:pt>
                      <c:pt idx="6628">
                        <c:v>4249.3999999999996</c:v>
                      </c:pt>
                      <c:pt idx="6629">
                        <c:v>4248.1000000000004</c:v>
                      </c:pt>
                      <c:pt idx="6630">
                        <c:v>4248</c:v>
                      </c:pt>
                      <c:pt idx="6631">
                        <c:v>4250</c:v>
                      </c:pt>
                      <c:pt idx="6632">
                        <c:v>4251.2</c:v>
                      </c:pt>
                      <c:pt idx="6633">
                        <c:v>4246.8999999999996</c:v>
                      </c:pt>
                      <c:pt idx="6634">
                        <c:v>4252.6000000000004</c:v>
                      </c:pt>
                      <c:pt idx="6635">
                        <c:v>4250.8</c:v>
                      </c:pt>
                      <c:pt idx="6636">
                        <c:v>4251</c:v>
                      </c:pt>
                      <c:pt idx="6637">
                        <c:v>4250.2</c:v>
                      </c:pt>
                      <c:pt idx="6638">
                        <c:v>4253.7</c:v>
                      </c:pt>
                      <c:pt idx="6639">
                        <c:v>4241.1000000000004</c:v>
                      </c:pt>
                      <c:pt idx="6640">
                        <c:v>4256.1000000000004</c:v>
                      </c:pt>
                      <c:pt idx="6641">
                        <c:v>4242.5</c:v>
                      </c:pt>
                      <c:pt idx="6642">
                        <c:v>4247.5</c:v>
                      </c:pt>
                      <c:pt idx="6643">
                        <c:v>4254.6000000000004</c:v>
                      </c:pt>
                      <c:pt idx="6644">
                        <c:v>4252.8</c:v>
                      </c:pt>
                      <c:pt idx="6645">
                        <c:v>4256</c:v>
                      </c:pt>
                      <c:pt idx="6646">
                        <c:v>4254.5</c:v>
                      </c:pt>
                      <c:pt idx="6647">
                        <c:v>4248.7</c:v>
                      </c:pt>
                      <c:pt idx="6648">
                        <c:v>4250.1000000000004</c:v>
                      </c:pt>
                      <c:pt idx="6649">
                        <c:v>4253.8</c:v>
                      </c:pt>
                      <c:pt idx="6650">
                        <c:v>4232.1000000000004</c:v>
                      </c:pt>
                      <c:pt idx="6651">
                        <c:v>4252.8999999999996</c:v>
                      </c:pt>
                      <c:pt idx="6652">
                        <c:v>4243.8999999999996</c:v>
                      </c:pt>
                      <c:pt idx="6653">
                        <c:v>4242.8999999999996</c:v>
                      </c:pt>
                      <c:pt idx="6654">
                        <c:v>4259.5</c:v>
                      </c:pt>
                      <c:pt idx="6655">
                        <c:v>4257.1000000000004</c:v>
                      </c:pt>
                      <c:pt idx="6656">
                        <c:v>4248.5</c:v>
                      </c:pt>
                      <c:pt idx="6657">
                        <c:v>4249.2</c:v>
                      </c:pt>
                      <c:pt idx="6658">
                        <c:v>4250.8999999999996</c:v>
                      </c:pt>
                      <c:pt idx="6659">
                        <c:v>4249.5</c:v>
                      </c:pt>
                      <c:pt idx="6660">
                        <c:v>4247.7</c:v>
                      </c:pt>
                      <c:pt idx="6661">
                        <c:v>4248.8</c:v>
                      </c:pt>
                      <c:pt idx="6662">
                        <c:v>4246.7</c:v>
                      </c:pt>
                      <c:pt idx="6663">
                        <c:v>4250.1000000000004</c:v>
                      </c:pt>
                      <c:pt idx="6664">
                        <c:v>4256</c:v>
                      </c:pt>
                      <c:pt idx="6665">
                        <c:v>4253.8999999999996</c:v>
                      </c:pt>
                      <c:pt idx="6666">
                        <c:v>4251.3999999999996</c:v>
                      </c:pt>
                      <c:pt idx="6667">
                        <c:v>4244.8999999999996</c:v>
                      </c:pt>
                      <c:pt idx="6668">
                        <c:v>4254.7</c:v>
                      </c:pt>
                      <c:pt idx="6669">
                        <c:v>4245.8999999999996</c:v>
                      </c:pt>
                      <c:pt idx="6670">
                        <c:v>4248.6000000000004</c:v>
                      </c:pt>
                      <c:pt idx="6671">
                        <c:v>4242.3999999999996</c:v>
                      </c:pt>
                      <c:pt idx="6672">
                        <c:v>4254.8999999999996</c:v>
                      </c:pt>
                      <c:pt idx="6673">
                        <c:v>4249.3999999999996</c:v>
                      </c:pt>
                      <c:pt idx="6674">
                        <c:v>4251.5</c:v>
                      </c:pt>
                      <c:pt idx="6675">
                        <c:v>4252.1000000000004</c:v>
                      </c:pt>
                      <c:pt idx="6676">
                        <c:v>4247.6000000000004</c:v>
                      </c:pt>
                      <c:pt idx="6677">
                        <c:v>4256.6000000000004</c:v>
                      </c:pt>
                      <c:pt idx="6678">
                        <c:v>4256.3999999999996</c:v>
                      </c:pt>
                      <c:pt idx="6679">
                        <c:v>4253</c:v>
                      </c:pt>
                      <c:pt idx="6680">
                        <c:v>4252.3999999999996</c:v>
                      </c:pt>
                      <c:pt idx="6681">
                        <c:v>4251.5</c:v>
                      </c:pt>
                      <c:pt idx="6682">
                        <c:v>4250.1000000000004</c:v>
                      </c:pt>
                      <c:pt idx="6683">
                        <c:v>4243.1000000000004</c:v>
                      </c:pt>
                      <c:pt idx="6684">
                        <c:v>4249.3999999999996</c:v>
                      </c:pt>
                      <c:pt idx="6685">
                        <c:v>4247.2</c:v>
                      </c:pt>
                      <c:pt idx="6686">
                        <c:v>4253.8</c:v>
                      </c:pt>
                      <c:pt idx="6687">
                        <c:v>4255.2</c:v>
                      </c:pt>
                      <c:pt idx="6688">
                        <c:v>4250.6000000000004</c:v>
                      </c:pt>
                      <c:pt idx="6689">
                        <c:v>4251.7</c:v>
                      </c:pt>
                      <c:pt idx="6690">
                        <c:v>4254.1000000000004</c:v>
                      </c:pt>
                      <c:pt idx="6691">
                        <c:v>4257.8</c:v>
                      </c:pt>
                      <c:pt idx="6692">
                        <c:v>4253.8</c:v>
                      </c:pt>
                      <c:pt idx="6693">
                        <c:v>4250.1000000000004</c:v>
                      </c:pt>
                      <c:pt idx="6694">
                        <c:v>4245.6000000000004</c:v>
                      </c:pt>
                      <c:pt idx="6695">
                        <c:v>4241.6000000000004</c:v>
                      </c:pt>
                      <c:pt idx="6696">
                        <c:v>4248.8999999999996</c:v>
                      </c:pt>
                      <c:pt idx="6697">
                        <c:v>4243.2</c:v>
                      </c:pt>
                      <c:pt idx="6698">
                        <c:v>4246.7</c:v>
                      </c:pt>
                      <c:pt idx="6699">
                        <c:v>4253.5</c:v>
                      </c:pt>
                      <c:pt idx="6700">
                        <c:v>4248.5</c:v>
                      </c:pt>
                      <c:pt idx="6701">
                        <c:v>4246.6000000000004</c:v>
                      </c:pt>
                      <c:pt idx="6702">
                        <c:v>4248.1000000000004</c:v>
                      </c:pt>
                      <c:pt idx="6703">
                        <c:v>4251.8999999999996</c:v>
                      </c:pt>
                      <c:pt idx="6704">
                        <c:v>4251.1000000000004</c:v>
                      </c:pt>
                      <c:pt idx="6705">
                        <c:v>4250.5</c:v>
                      </c:pt>
                      <c:pt idx="6706">
                        <c:v>4248.8</c:v>
                      </c:pt>
                      <c:pt idx="6707">
                        <c:v>4257.2</c:v>
                      </c:pt>
                      <c:pt idx="6708">
                        <c:v>4245.7</c:v>
                      </c:pt>
                      <c:pt idx="6709">
                        <c:v>4245.2</c:v>
                      </c:pt>
                      <c:pt idx="6710">
                        <c:v>4251</c:v>
                      </c:pt>
                      <c:pt idx="6711">
                        <c:v>4248.3</c:v>
                      </c:pt>
                      <c:pt idx="6712">
                        <c:v>4249.6000000000004</c:v>
                      </c:pt>
                      <c:pt idx="6713">
                        <c:v>4255.7</c:v>
                      </c:pt>
                      <c:pt idx="6714">
                        <c:v>4250.8</c:v>
                      </c:pt>
                      <c:pt idx="6715">
                        <c:v>4247.3</c:v>
                      </c:pt>
                      <c:pt idx="6716">
                        <c:v>4260.7</c:v>
                      </c:pt>
                      <c:pt idx="6717">
                        <c:v>4249.2</c:v>
                      </c:pt>
                      <c:pt idx="6718">
                        <c:v>4249.7</c:v>
                      </c:pt>
                      <c:pt idx="6719">
                        <c:v>4249</c:v>
                      </c:pt>
                      <c:pt idx="6720">
                        <c:v>4244.5</c:v>
                      </c:pt>
                      <c:pt idx="6721">
                        <c:v>4248.8999999999996</c:v>
                      </c:pt>
                      <c:pt idx="6722">
                        <c:v>4255.5</c:v>
                      </c:pt>
                      <c:pt idx="6723">
                        <c:v>4246.3</c:v>
                      </c:pt>
                      <c:pt idx="6724">
                        <c:v>4249.3</c:v>
                      </c:pt>
                      <c:pt idx="6725">
                        <c:v>4248.5</c:v>
                      </c:pt>
                      <c:pt idx="6726">
                        <c:v>4260.8999999999996</c:v>
                      </c:pt>
                      <c:pt idx="6727">
                        <c:v>4251.8999999999996</c:v>
                      </c:pt>
                      <c:pt idx="6728">
                        <c:v>4252</c:v>
                      </c:pt>
                      <c:pt idx="6729">
                        <c:v>4253.8999999999996</c:v>
                      </c:pt>
                      <c:pt idx="6730">
                        <c:v>4244.3999999999996</c:v>
                      </c:pt>
                      <c:pt idx="6731">
                        <c:v>4250</c:v>
                      </c:pt>
                      <c:pt idx="6732">
                        <c:v>4249.5</c:v>
                      </c:pt>
                      <c:pt idx="6733">
                        <c:v>4251.3999999999996</c:v>
                      </c:pt>
                      <c:pt idx="6734">
                        <c:v>4246.3999999999996</c:v>
                      </c:pt>
                      <c:pt idx="6735">
                        <c:v>4246.2</c:v>
                      </c:pt>
                      <c:pt idx="6736">
                        <c:v>4252.6000000000004</c:v>
                      </c:pt>
                      <c:pt idx="6737">
                        <c:v>4247.1000000000004</c:v>
                      </c:pt>
                      <c:pt idx="6738">
                        <c:v>4251.8</c:v>
                      </c:pt>
                      <c:pt idx="6739">
                        <c:v>4243.8999999999996</c:v>
                      </c:pt>
                      <c:pt idx="6740">
                        <c:v>4247.8</c:v>
                      </c:pt>
                      <c:pt idx="6741">
                        <c:v>4247.8999999999996</c:v>
                      </c:pt>
                      <c:pt idx="6742">
                        <c:v>4244.5</c:v>
                      </c:pt>
                      <c:pt idx="6743">
                        <c:v>4250.8</c:v>
                      </c:pt>
                      <c:pt idx="6744">
                        <c:v>4245.8</c:v>
                      </c:pt>
                      <c:pt idx="6745">
                        <c:v>4242</c:v>
                      </c:pt>
                      <c:pt idx="6746">
                        <c:v>4257.7</c:v>
                      </c:pt>
                      <c:pt idx="6747">
                        <c:v>4247.6000000000004</c:v>
                      </c:pt>
                      <c:pt idx="6748">
                        <c:v>4249</c:v>
                      </c:pt>
                      <c:pt idx="6749">
                        <c:v>4239.6000000000004</c:v>
                      </c:pt>
                      <c:pt idx="6750">
                        <c:v>4240.1000000000004</c:v>
                      </c:pt>
                      <c:pt idx="6751">
                        <c:v>4239.3999999999996</c:v>
                      </c:pt>
                      <c:pt idx="6752">
                        <c:v>4246.5</c:v>
                      </c:pt>
                      <c:pt idx="6753">
                        <c:v>4249.3999999999996</c:v>
                      </c:pt>
                      <c:pt idx="6754">
                        <c:v>4246.8</c:v>
                      </c:pt>
                      <c:pt idx="6755">
                        <c:v>4265.3999999999996</c:v>
                      </c:pt>
                      <c:pt idx="6756">
                        <c:v>4245.7</c:v>
                      </c:pt>
                      <c:pt idx="6757">
                        <c:v>4251.6000000000004</c:v>
                      </c:pt>
                      <c:pt idx="6758">
                        <c:v>4256.6000000000004</c:v>
                      </c:pt>
                      <c:pt idx="6759">
                        <c:v>4228.3999999999996</c:v>
                      </c:pt>
                      <c:pt idx="6760">
                        <c:v>4247.2</c:v>
                      </c:pt>
                      <c:pt idx="6761">
                        <c:v>4239.6000000000004</c:v>
                      </c:pt>
                      <c:pt idx="6762">
                        <c:v>4236.7</c:v>
                      </c:pt>
                      <c:pt idx="6763">
                        <c:v>4243.8</c:v>
                      </c:pt>
                      <c:pt idx="6764">
                        <c:v>4245</c:v>
                      </c:pt>
                      <c:pt idx="6765">
                        <c:v>4250.8999999999996</c:v>
                      </c:pt>
                      <c:pt idx="6766">
                        <c:v>4259.3</c:v>
                      </c:pt>
                      <c:pt idx="6767">
                        <c:v>4250.1000000000004</c:v>
                      </c:pt>
                      <c:pt idx="6768">
                        <c:v>4238.3</c:v>
                      </c:pt>
                      <c:pt idx="6769">
                        <c:v>4250.5</c:v>
                      </c:pt>
                      <c:pt idx="6770">
                        <c:v>4246.3999999999996</c:v>
                      </c:pt>
                      <c:pt idx="6771">
                        <c:v>4249.1000000000004</c:v>
                      </c:pt>
                      <c:pt idx="6772">
                        <c:v>4238.1000000000004</c:v>
                      </c:pt>
                      <c:pt idx="6773">
                        <c:v>4247.3</c:v>
                      </c:pt>
                      <c:pt idx="6774">
                        <c:v>4250.5</c:v>
                      </c:pt>
                      <c:pt idx="6775">
                        <c:v>4256.5</c:v>
                      </c:pt>
                      <c:pt idx="6776">
                        <c:v>4256</c:v>
                      </c:pt>
                      <c:pt idx="6777">
                        <c:v>4238.8999999999996</c:v>
                      </c:pt>
                      <c:pt idx="6778">
                        <c:v>4253.7</c:v>
                      </c:pt>
                      <c:pt idx="6779">
                        <c:v>4240.5</c:v>
                      </c:pt>
                      <c:pt idx="6780">
                        <c:v>4255.8999999999996</c:v>
                      </c:pt>
                      <c:pt idx="6781">
                        <c:v>4253.2</c:v>
                      </c:pt>
                      <c:pt idx="6782">
                        <c:v>4258.7</c:v>
                      </c:pt>
                      <c:pt idx="6783">
                        <c:v>4242.3</c:v>
                      </c:pt>
                      <c:pt idx="6784">
                        <c:v>4236.1000000000004</c:v>
                      </c:pt>
                      <c:pt idx="6785">
                        <c:v>4246.1000000000004</c:v>
                      </c:pt>
                      <c:pt idx="6786">
                        <c:v>4251.6000000000004</c:v>
                      </c:pt>
                      <c:pt idx="6787">
                        <c:v>4259.8999999999996</c:v>
                      </c:pt>
                      <c:pt idx="6788">
                        <c:v>4248.7</c:v>
                      </c:pt>
                      <c:pt idx="6789">
                        <c:v>4245.3</c:v>
                      </c:pt>
                      <c:pt idx="6790">
                        <c:v>4232.6000000000004</c:v>
                      </c:pt>
                      <c:pt idx="6791">
                        <c:v>4232.3</c:v>
                      </c:pt>
                      <c:pt idx="6792">
                        <c:v>4259.6000000000004</c:v>
                      </c:pt>
                      <c:pt idx="6793">
                        <c:v>4246.8999999999996</c:v>
                      </c:pt>
                      <c:pt idx="6794">
                        <c:v>4246</c:v>
                      </c:pt>
                      <c:pt idx="6795">
                        <c:v>4251</c:v>
                      </c:pt>
                      <c:pt idx="6796">
                        <c:v>4246.5</c:v>
                      </c:pt>
                      <c:pt idx="6797">
                        <c:v>4245.3</c:v>
                      </c:pt>
                      <c:pt idx="6798">
                        <c:v>4249.8</c:v>
                      </c:pt>
                      <c:pt idx="6799">
                        <c:v>4245.7</c:v>
                      </c:pt>
                      <c:pt idx="6800">
                        <c:v>4242.8</c:v>
                      </c:pt>
                      <c:pt idx="6801">
                        <c:v>4247.2</c:v>
                      </c:pt>
                      <c:pt idx="6802">
                        <c:v>4249.2</c:v>
                      </c:pt>
                      <c:pt idx="6803">
                        <c:v>4239.6000000000004</c:v>
                      </c:pt>
                      <c:pt idx="6804">
                        <c:v>4246.2</c:v>
                      </c:pt>
                      <c:pt idx="6805">
                        <c:v>4243.5</c:v>
                      </c:pt>
                      <c:pt idx="6806">
                        <c:v>4244.6000000000004</c:v>
                      </c:pt>
                      <c:pt idx="6807">
                        <c:v>4241.6000000000004</c:v>
                      </c:pt>
                      <c:pt idx="6808">
                        <c:v>4242.5</c:v>
                      </c:pt>
                      <c:pt idx="6809">
                        <c:v>4236.8999999999996</c:v>
                      </c:pt>
                      <c:pt idx="6810">
                        <c:v>4250.8</c:v>
                      </c:pt>
                      <c:pt idx="6811">
                        <c:v>4245</c:v>
                      </c:pt>
                      <c:pt idx="6812">
                        <c:v>4240.6000000000004</c:v>
                      </c:pt>
                      <c:pt idx="6813">
                        <c:v>4237.8999999999996</c:v>
                      </c:pt>
                      <c:pt idx="6814">
                        <c:v>4243.8999999999996</c:v>
                      </c:pt>
                      <c:pt idx="6815">
                        <c:v>4248.5</c:v>
                      </c:pt>
                      <c:pt idx="6816">
                        <c:v>4246.3999999999996</c:v>
                      </c:pt>
                      <c:pt idx="6817">
                        <c:v>4241.3</c:v>
                      </c:pt>
                      <c:pt idx="6818">
                        <c:v>4244.3</c:v>
                      </c:pt>
                      <c:pt idx="6819">
                        <c:v>4243.3</c:v>
                      </c:pt>
                      <c:pt idx="6820">
                        <c:v>4244.2</c:v>
                      </c:pt>
                      <c:pt idx="6821">
                        <c:v>4246.7</c:v>
                      </c:pt>
                      <c:pt idx="6822">
                        <c:v>4240.2</c:v>
                      </c:pt>
                      <c:pt idx="6823">
                        <c:v>4236</c:v>
                      </c:pt>
                      <c:pt idx="6824">
                        <c:v>4242.5</c:v>
                      </c:pt>
                      <c:pt idx="6825">
                        <c:v>4243.7</c:v>
                      </c:pt>
                      <c:pt idx="6826">
                        <c:v>4241.2</c:v>
                      </c:pt>
                      <c:pt idx="6827">
                        <c:v>4243.3</c:v>
                      </c:pt>
                      <c:pt idx="6828">
                        <c:v>4236.1000000000004</c:v>
                      </c:pt>
                      <c:pt idx="6829">
                        <c:v>4236.8999999999996</c:v>
                      </c:pt>
                      <c:pt idx="6830">
                        <c:v>4227.8999999999996</c:v>
                      </c:pt>
                      <c:pt idx="6831">
                        <c:v>4233.3999999999996</c:v>
                      </c:pt>
                      <c:pt idx="6832">
                        <c:v>4221.8</c:v>
                      </c:pt>
                      <c:pt idx="6833">
                        <c:v>4228.1000000000004</c:v>
                      </c:pt>
                      <c:pt idx="6834">
                        <c:v>4226.3999999999996</c:v>
                      </c:pt>
                      <c:pt idx="6835">
                        <c:v>4227.8999999999996</c:v>
                      </c:pt>
                      <c:pt idx="6836">
                        <c:v>4225.3999999999996</c:v>
                      </c:pt>
                      <c:pt idx="6837">
                        <c:v>4227.2</c:v>
                      </c:pt>
                      <c:pt idx="6838">
                        <c:v>4225.6000000000004</c:v>
                      </c:pt>
                      <c:pt idx="6839">
                        <c:v>4229.3</c:v>
                      </c:pt>
                      <c:pt idx="6840">
                        <c:v>4228.5</c:v>
                      </c:pt>
                      <c:pt idx="6841">
                        <c:v>4224.2</c:v>
                      </c:pt>
                      <c:pt idx="6842">
                        <c:v>4225.2</c:v>
                      </c:pt>
                      <c:pt idx="6843">
                        <c:v>4230</c:v>
                      </c:pt>
                      <c:pt idx="6844">
                        <c:v>4227</c:v>
                      </c:pt>
                      <c:pt idx="6845">
                        <c:v>4229.2</c:v>
                      </c:pt>
                      <c:pt idx="6846">
                        <c:v>4226.1000000000004</c:v>
                      </c:pt>
                      <c:pt idx="6847">
                        <c:v>4226.6000000000004</c:v>
                      </c:pt>
                      <c:pt idx="6848">
                        <c:v>4226.8</c:v>
                      </c:pt>
                      <c:pt idx="6849">
                        <c:v>4221.3999999999996</c:v>
                      </c:pt>
                      <c:pt idx="6850">
                        <c:v>4231.7</c:v>
                      </c:pt>
                      <c:pt idx="6851">
                        <c:v>4221.8999999999996</c:v>
                      </c:pt>
                      <c:pt idx="6852">
                        <c:v>4225.1000000000004</c:v>
                      </c:pt>
                      <c:pt idx="6853">
                        <c:v>4217.6000000000004</c:v>
                      </c:pt>
                      <c:pt idx="6854">
                        <c:v>4222.3</c:v>
                      </c:pt>
                      <c:pt idx="6855">
                        <c:v>4229.3999999999996</c:v>
                      </c:pt>
                      <c:pt idx="6856">
                        <c:v>4223.2</c:v>
                      </c:pt>
                      <c:pt idx="6857">
                        <c:v>4222.3999999999996</c:v>
                      </c:pt>
                      <c:pt idx="6858">
                        <c:v>4228.5</c:v>
                      </c:pt>
                      <c:pt idx="6859">
                        <c:v>4226.1000000000004</c:v>
                      </c:pt>
                      <c:pt idx="6860">
                        <c:v>4230.1000000000004</c:v>
                      </c:pt>
                      <c:pt idx="6861">
                        <c:v>4219.6000000000004</c:v>
                      </c:pt>
                      <c:pt idx="6862">
                        <c:v>4224.7</c:v>
                      </c:pt>
                      <c:pt idx="6863">
                        <c:v>4224.5</c:v>
                      </c:pt>
                      <c:pt idx="6864">
                        <c:v>4228.8</c:v>
                      </c:pt>
                      <c:pt idx="6865">
                        <c:v>4230.3</c:v>
                      </c:pt>
                      <c:pt idx="6866">
                        <c:v>4225.3</c:v>
                      </c:pt>
                      <c:pt idx="6867">
                        <c:v>4222.3</c:v>
                      </c:pt>
                      <c:pt idx="6868">
                        <c:v>4228.6000000000004</c:v>
                      </c:pt>
                      <c:pt idx="6869">
                        <c:v>4223</c:v>
                      </c:pt>
                      <c:pt idx="6870">
                        <c:v>4218.6000000000004</c:v>
                      </c:pt>
                      <c:pt idx="6871">
                        <c:v>4222.8999999999996</c:v>
                      </c:pt>
                      <c:pt idx="6872">
                        <c:v>4221</c:v>
                      </c:pt>
                      <c:pt idx="6873">
                        <c:v>4211.6000000000004</c:v>
                      </c:pt>
                      <c:pt idx="6874">
                        <c:v>4219.8</c:v>
                      </c:pt>
                      <c:pt idx="6875">
                        <c:v>4228.8999999999996</c:v>
                      </c:pt>
                      <c:pt idx="6876">
                        <c:v>4223.8</c:v>
                      </c:pt>
                      <c:pt idx="6877">
                        <c:v>4228.8</c:v>
                      </c:pt>
                      <c:pt idx="6878">
                        <c:v>4223.2</c:v>
                      </c:pt>
                      <c:pt idx="6879">
                        <c:v>4224</c:v>
                      </c:pt>
                      <c:pt idx="6880">
                        <c:v>4222.5</c:v>
                      </c:pt>
                      <c:pt idx="6881">
                        <c:v>4218.1000000000004</c:v>
                      </c:pt>
                      <c:pt idx="6882">
                        <c:v>4222</c:v>
                      </c:pt>
                      <c:pt idx="6883">
                        <c:v>4229.3</c:v>
                      </c:pt>
                      <c:pt idx="6884">
                        <c:v>4221.8</c:v>
                      </c:pt>
                      <c:pt idx="6885">
                        <c:v>4226.3999999999996</c:v>
                      </c:pt>
                      <c:pt idx="6886">
                        <c:v>4233.8999999999996</c:v>
                      </c:pt>
                      <c:pt idx="6887">
                        <c:v>4221.7</c:v>
                      </c:pt>
                      <c:pt idx="6888">
                        <c:v>4216.5</c:v>
                      </c:pt>
                      <c:pt idx="6889">
                        <c:v>4228.3999999999996</c:v>
                      </c:pt>
                      <c:pt idx="6890">
                        <c:v>4221.1000000000004</c:v>
                      </c:pt>
                      <c:pt idx="6891">
                        <c:v>4233.3</c:v>
                      </c:pt>
                      <c:pt idx="6892">
                        <c:v>4218.8</c:v>
                      </c:pt>
                      <c:pt idx="6893">
                        <c:v>4226.7</c:v>
                      </c:pt>
                      <c:pt idx="6894">
                        <c:v>4217.1000000000004</c:v>
                      </c:pt>
                      <c:pt idx="6895">
                        <c:v>4241.2</c:v>
                      </c:pt>
                      <c:pt idx="6896">
                        <c:v>4231.6000000000004</c:v>
                      </c:pt>
                      <c:pt idx="6897">
                        <c:v>4223.6000000000004</c:v>
                      </c:pt>
                      <c:pt idx="6898">
                        <c:v>4224.8</c:v>
                      </c:pt>
                      <c:pt idx="6899">
                        <c:v>4230.2</c:v>
                      </c:pt>
                      <c:pt idx="6900">
                        <c:v>4224.7</c:v>
                      </c:pt>
                      <c:pt idx="6901">
                        <c:v>4230.8</c:v>
                      </c:pt>
                      <c:pt idx="6902">
                        <c:v>4222.3</c:v>
                      </c:pt>
                      <c:pt idx="6903">
                        <c:v>4226.8999999999996</c:v>
                      </c:pt>
                      <c:pt idx="6904">
                        <c:v>4222.6000000000004</c:v>
                      </c:pt>
                      <c:pt idx="6905">
                        <c:v>4228.2</c:v>
                      </c:pt>
                      <c:pt idx="6906">
                        <c:v>4227.1000000000004</c:v>
                      </c:pt>
                      <c:pt idx="6907">
                        <c:v>4230.3</c:v>
                      </c:pt>
                      <c:pt idx="6908">
                        <c:v>4218.6000000000004</c:v>
                      </c:pt>
                      <c:pt idx="6909">
                        <c:v>4225.6000000000004</c:v>
                      </c:pt>
                      <c:pt idx="6910">
                        <c:v>4225.3</c:v>
                      </c:pt>
                      <c:pt idx="6911">
                        <c:v>4228.7</c:v>
                      </c:pt>
                      <c:pt idx="6912">
                        <c:v>4230.7</c:v>
                      </c:pt>
                      <c:pt idx="6913">
                        <c:v>4230.1000000000004</c:v>
                      </c:pt>
                      <c:pt idx="6914">
                        <c:v>4236.1000000000004</c:v>
                      </c:pt>
                      <c:pt idx="6915">
                        <c:v>4228.5</c:v>
                      </c:pt>
                      <c:pt idx="6916">
                        <c:v>4227.8</c:v>
                      </c:pt>
                      <c:pt idx="6917">
                        <c:v>4228.3</c:v>
                      </c:pt>
                      <c:pt idx="6918">
                        <c:v>4231.1000000000004</c:v>
                      </c:pt>
                      <c:pt idx="6919">
                        <c:v>4227.5</c:v>
                      </c:pt>
                      <c:pt idx="6920">
                        <c:v>4229.2</c:v>
                      </c:pt>
                      <c:pt idx="6921">
                        <c:v>4237.3999999999996</c:v>
                      </c:pt>
                      <c:pt idx="6922">
                        <c:v>4220.6000000000004</c:v>
                      </c:pt>
                      <c:pt idx="6923">
                        <c:v>4225.2</c:v>
                      </c:pt>
                      <c:pt idx="6924">
                        <c:v>4214.1000000000004</c:v>
                      </c:pt>
                      <c:pt idx="6925">
                        <c:v>4245.2</c:v>
                      </c:pt>
                      <c:pt idx="6926">
                        <c:v>4219.6000000000004</c:v>
                      </c:pt>
                      <c:pt idx="6927">
                        <c:v>4233.5</c:v>
                      </c:pt>
                      <c:pt idx="6928">
                        <c:v>4239.3999999999996</c:v>
                      </c:pt>
                      <c:pt idx="6929">
                        <c:v>4214.5</c:v>
                      </c:pt>
                      <c:pt idx="6930">
                        <c:v>4228.8</c:v>
                      </c:pt>
                      <c:pt idx="6931">
                        <c:v>4223.2</c:v>
                      </c:pt>
                      <c:pt idx="6932">
                        <c:v>4223.5</c:v>
                      </c:pt>
                      <c:pt idx="6933">
                        <c:v>4222.6000000000004</c:v>
                      </c:pt>
                      <c:pt idx="6934">
                        <c:v>4229.5</c:v>
                      </c:pt>
                      <c:pt idx="6935">
                        <c:v>4242.7</c:v>
                      </c:pt>
                      <c:pt idx="6936">
                        <c:v>4223.5</c:v>
                      </c:pt>
                      <c:pt idx="6937">
                        <c:v>4232.5</c:v>
                      </c:pt>
                      <c:pt idx="6938">
                        <c:v>4226.5</c:v>
                      </c:pt>
                      <c:pt idx="6939">
                        <c:v>4226.8999999999996</c:v>
                      </c:pt>
                      <c:pt idx="6940">
                        <c:v>4230.3</c:v>
                      </c:pt>
                      <c:pt idx="6941">
                        <c:v>4228.2</c:v>
                      </c:pt>
                      <c:pt idx="6942">
                        <c:v>4228.5</c:v>
                      </c:pt>
                      <c:pt idx="6943">
                        <c:v>4218.7</c:v>
                      </c:pt>
                      <c:pt idx="6944">
                        <c:v>4229.3999999999996</c:v>
                      </c:pt>
                      <c:pt idx="6945">
                        <c:v>4230.2</c:v>
                      </c:pt>
                      <c:pt idx="6946">
                        <c:v>4236.8999999999996</c:v>
                      </c:pt>
                      <c:pt idx="6947">
                        <c:v>4225.1000000000004</c:v>
                      </c:pt>
                      <c:pt idx="6948">
                        <c:v>4224.7</c:v>
                      </c:pt>
                      <c:pt idx="6949">
                        <c:v>4219.1000000000004</c:v>
                      </c:pt>
                      <c:pt idx="6950">
                        <c:v>4230.3999999999996</c:v>
                      </c:pt>
                      <c:pt idx="6951">
                        <c:v>4228.5</c:v>
                      </c:pt>
                      <c:pt idx="6952">
                        <c:v>4220</c:v>
                      </c:pt>
                      <c:pt idx="6953">
                        <c:v>4225.1000000000004</c:v>
                      </c:pt>
                      <c:pt idx="6954">
                        <c:v>4228.2</c:v>
                      </c:pt>
                      <c:pt idx="6955">
                        <c:v>4229.8999999999996</c:v>
                      </c:pt>
                      <c:pt idx="6956">
                        <c:v>4223.2</c:v>
                      </c:pt>
                      <c:pt idx="6957">
                        <c:v>4228.1000000000004</c:v>
                      </c:pt>
                      <c:pt idx="6958">
                        <c:v>4223.1000000000004</c:v>
                      </c:pt>
                      <c:pt idx="6959">
                        <c:v>4217.3999999999996</c:v>
                      </c:pt>
                      <c:pt idx="6960">
                        <c:v>4229.2</c:v>
                      </c:pt>
                      <c:pt idx="6961">
                        <c:v>4233.6000000000004</c:v>
                      </c:pt>
                      <c:pt idx="6962">
                        <c:v>4233.8</c:v>
                      </c:pt>
                      <c:pt idx="6963">
                        <c:v>4222.8</c:v>
                      </c:pt>
                      <c:pt idx="6964">
                        <c:v>4231.8999999999996</c:v>
                      </c:pt>
                      <c:pt idx="6965">
                        <c:v>4212.3</c:v>
                      </c:pt>
                      <c:pt idx="6966">
                        <c:v>4222.1000000000004</c:v>
                      </c:pt>
                      <c:pt idx="6967">
                        <c:v>4232.7</c:v>
                      </c:pt>
                      <c:pt idx="6968">
                        <c:v>4232.2</c:v>
                      </c:pt>
                      <c:pt idx="6969">
                        <c:v>4229</c:v>
                      </c:pt>
                      <c:pt idx="6970">
                        <c:v>4222.2</c:v>
                      </c:pt>
                      <c:pt idx="6971">
                        <c:v>4228.8</c:v>
                      </c:pt>
                      <c:pt idx="6972">
                        <c:v>4227.2</c:v>
                      </c:pt>
                      <c:pt idx="6973">
                        <c:v>4231</c:v>
                      </c:pt>
                      <c:pt idx="6974">
                        <c:v>4229</c:v>
                      </c:pt>
                      <c:pt idx="6975">
                        <c:v>4224.3999999999996</c:v>
                      </c:pt>
                      <c:pt idx="6976">
                        <c:v>4235.6000000000004</c:v>
                      </c:pt>
                      <c:pt idx="6977">
                        <c:v>4227.7</c:v>
                      </c:pt>
                      <c:pt idx="6978">
                        <c:v>4230.8999999999996</c:v>
                      </c:pt>
                      <c:pt idx="6979">
                        <c:v>4239.2</c:v>
                      </c:pt>
                      <c:pt idx="6980">
                        <c:v>4231.1000000000004</c:v>
                      </c:pt>
                      <c:pt idx="6981">
                        <c:v>4232.2</c:v>
                      </c:pt>
                      <c:pt idx="6982">
                        <c:v>4243</c:v>
                      </c:pt>
                      <c:pt idx="6983">
                        <c:v>4227.5</c:v>
                      </c:pt>
                      <c:pt idx="6984">
                        <c:v>4234.8</c:v>
                      </c:pt>
                      <c:pt idx="6985">
                        <c:v>4236</c:v>
                      </c:pt>
                      <c:pt idx="6986">
                        <c:v>4242.8999999999996</c:v>
                      </c:pt>
                      <c:pt idx="6987">
                        <c:v>4235.3</c:v>
                      </c:pt>
                      <c:pt idx="6988">
                        <c:v>4235</c:v>
                      </c:pt>
                      <c:pt idx="6989">
                        <c:v>4231.5</c:v>
                      </c:pt>
                      <c:pt idx="6990">
                        <c:v>4237.8</c:v>
                      </c:pt>
                      <c:pt idx="6991">
                        <c:v>4233.5</c:v>
                      </c:pt>
                      <c:pt idx="6992">
                        <c:v>4222.1000000000004</c:v>
                      </c:pt>
                      <c:pt idx="6993">
                        <c:v>4229.1000000000004</c:v>
                      </c:pt>
                      <c:pt idx="6994">
                        <c:v>4233.5</c:v>
                      </c:pt>
                      <c:pt idx="6995">
                        <c:v>4225.7</c:v>
                      </c:pt>
                      <c:pt idx="6996">
                        <c:v>4238.3</c:v>
                      </c:pt>
                      <c:pt idx="6997">
                        <c:v>4233.1000000000004</c:v>
                      </c:pt>
                      <c:pt idx="6998">
                        <c:v>4224.3</c:v>
                      </c:pt>
                      <c:pt idx="6999">
                        <c:v>4233.7</c:v>
                      </c:pt>
                      <c:pt idx="7000">
                        <c:v>4233</c:v>
                      </c:pt>
                      <c:pt idx="7001">
                        <c:v>4225</c:v>
                      </c:pt>
                      <c:pt idx="7002">
                        <c:v>4225</c:v>
                      </c:pt>
                      <c:pt idx="7003">
                        <c:v>4230.7</c:v>
                      </c:pt>
                      <c:pt idx="7004">
                        <c:v>4231.5</c:v>
                      </c:pt>
                      <c:pt idx="7005">
                        <c:v>4234.2</c:v>
                      </c:pt>
                      <c:pt idx="7006">
                        <c:v>4225</c:v>
                      </c:pt>
                      <c:pt idx="7007">
                        <c:v>4235.3999999999996</c:v>
                      </c:pt>
                      <c:pt idx="7008">
                        <c:v>4238.8999999999996</c:v>
                      </c:pt>
                      <c:pt idx="7009">
                        <c:v>4234.5</c:v>
                      </c:pt>
                      <c:pt idx="7010">
                        <c:v>4235.6000000000004</c:v>
                      </c:pt>
                      <c:pt idx="7011">
                        <c:v>4235.8999999999996</c:v>
                      </c:pt>
                      <c:pt idx="7012">
                        <c:v>4229.3999999999996</c:v>
                      </c:pt>
                      <c:pt idx="7013">
                        <c:v>4232.6000000000004</c:v>
                      </c:pt>
                      <c:pt idx="7014">
                        <c:v>4223.7</c:v>
                      </c:pt>
                      <c:pt idx="7015">
                        <c:v>4238.8</c:v>
                      </c:pt>
                      <c:pt idx="7016">
                        <c:v>4233.6000000000004</c:v>
                      </c:pt>
                      <c:pt idx="7017">
                        <c:v>4232.3</c:v>
                      </c:pt>
                      <c:pt idx="7018">
                        <c:v>4231.7</c:v>
                      </c:pt>
                      <c:pt idx="7019">
                        <c:v>4229.3</c:v>
                      </c:pt>
                      <c:pt idx="7020">
                        <c:v>4231.8999999999996</c:v>
                      </c:pt>
                      <c:pt idx="7021">
                        <c:v>4231</c:v>
                      </c:pt>
                      <c:pt idx="7022">
                        <c:v>4231.6000000000004</c:v>
                      </c:pt>
                      <c:pt idx="7023">
                        <c:v>4232.6000000000004</c:v>
                      </c:pt>
                      <c:pt idx="7024">
                        <c:v>4240.7</c:v>
                      </c:pt>
                      <c:pt idx="7025">
                        <c:v>4242.8</c:v>
                      </c:pt>
                      <c:pt idx="7026">
                        <c:v>4234.2</c:v>
                      </c:pt>
                      <c:pt idx="7027">
                        <c:v>4234.2</c:v>
                      </c:pt>
                      <c:pt idx="7028">
                        <c:v>4234.5</c:v>
                      </c:pt>
                      <c:pt idx="7029">
                        <c:v>4235.2</c:v>
                      </c:pt>
                      <c:pt idx="7030">
                        <c:v>4235</c:v>
                      </c:pt>
                      <c:pt idx="7031">
                        <c:v>4232.7</c:v>
                      </c:pt>
                      <c:pt idx="7032">
                        <c:v>4243.8999999999996</c:v>
                      </c:pt>
                      <c:pt idx="7033">
                        <c:v>4237.5</c:v>
                      </c:pt>
                      <c:pt idx="7034">
                        <c:v>4239.5</c:v>
                      </c:pt>
                      <c:pt idx="7035">
                        <c:v>4236.6000000000004</c:v>
                      </c:pt>
                      <c:pt idx="7036">
                        <c:v>4240.7</c:v>
                      </c:pt>
                      <c:pt idx="7037">
                        <c:v>4226.7</c:v>
                      </c:pt>
                      <c:pt idx="7038">
                        <c:v>4242.1000000000004</c:v>
                      </c:pt>
                      <c:pt idx="7039">
                        <c:v>4233.8999999999996</c:v>
                      </c:pt>
                      <c:pt idx="7040">
                        <c:v>4230</c:v>
                      </c:pt>
                      <c:pt idx="7041">
                        <c:v>4228.8</c:v>
                      </c:pt>
                      <c:pt idx="7042">
                        <c:v>4233.8999999999996</c:v>
                      </c:pt>
                      <c:pt idx="7043">
                        <c:v>4232.7</c:v>
                      </c:pt>
                      <c:pt idx="7044">
                        <c:v>4227.8999999999996</c:v>
                      </c:pt>
                      <c:pt idx="7045">
                        <c:v>4234.7</c:v>
                      </c:pt>
                      <c:pt idx="7046">
                        <c:v>4232.2</c:v>
                      </c:pt>
                      <c:pt idx="7047">
                        <c:v>4232.8</c:v>
                      </c:pt>
                      <c:pt idx="7048">
                        <c:v>4239.8</c:v>
                      </c:pt>
                      <c:pt idx="7049">
                        <c:v>4246.7</c:v>
                      </c:pt>
                      <c:pt idx="7050">
                        <c:v>4238.3999999999996</c:v>
                      </c:pt>
                      <c:pt idx="7051">
                        <c:v>4233.3</c:v>
                      </c:pt>
                      <c:pt idx="7052">
                        <c:v>4234.1000000000004</c:v>
                      </c:pt>
                      <c:pt idx="7053">
                        <c:v>4235</c:v>
                      </c:pt>
                      <c:pt idx="7054">
                        <c:v>4242.3</c:v>
                      </c:pt>
                      <c:pt idx="7055">
                        <c:v>4240.1000000000004</c:v>
                      </c:pt>
                      <c:pt idx="7056">
                        <c:v>4239.8999999999996</c:v>
                      </c:pt>
                      <c:pt idx="7057">
                        <c:v>4239</c:v>
                      </c:pt>
                      <c:pt idx="7058">
                        <c:v>4234.3999999999996</c:v>
                      </c:pt>
                      <c:pt idx="7059">
                        <c:v>4230.2</c:v>
                      </c:pt>
                      <c:pt idx="7060">
                        <c:v>4227.3</c:v>
                      </c:pt>
                      <c:pt idx="7061">
                        <c:v>4229</c:v>
                      </c:pt>
                      <c:pt idx="7062">
                        <c:v>4228.2</c:v>
                      </c:pt>
                      <c:pt idx="7063">
                        <c:v>4229.3999999999996</c:v>
                      </c:pt>
                      <c:pt idx="7064">
                        <c:v>4239.7</c:v>
                      </c:pt>
                      <c:pt idx="7065">
                        <c:v>4234.3</c:v>
                      </c:pt>
                      <c:pt idx="7066">
                        <c:v>4230.1000000000004</c:v>
                      </c:pt>
                      <c:pt idx="7067">
                        <c:v>4226.3999999999996</c:v>
                      </c:pt>
                      <c:pt idx="7068">
                        <c:v>4242.3999999999996</c:v>
                      </c:pt>
                      <c:pt idx="7069">
                        <c:v>4233.1000000000004</c:v>
                      </c:pt>
                      <c:pt idx="7070">
                        <c:v>4225.3</c:v>
                      </c:pt>
                      <c:pt idx="7071">
                        <c:v>4213.6000000000004</c:v>
                      </c:pt>
                      <c:pt idx="7072">
                        <c:v>4225.3</c:v>
                      </c:pt>
                      <c:pt idx="7073">
                        <c:v>4214.3999999999996</c:v>
                      </c:pt>
                      <c:pt idx="7074">
                        <c:v>4217.6000000000004</c:v>
                      </c:pt>
                      <c:pt idx="7075">
                        <c:v>4214.8999999999996</c:v>
                      </c:pt>
                      <c:pt idx="7076">
                        <c:v>4221.5</c:v>
                      </c:pt>
                      <c:pt idx="7077">
                        <c:v>4214</c:v>
                      </c:pt>
                      <c:pt idx="7078">
                        <c:v>4215.1000000000004</c:v>
                      </c:pt>
                      <c:pt idx="7079">
                        <c:v>4217.2</c:v>
                      </c:pt>
                      <c:pt idx="7080">
                        <c:v>4222.3</c:v>
                      </c:pt>
                      <c:pt idx="7081">
                        <c:v>4197</c:v>
                      </c:pt>
                      <c:pt idx="7082">
                        <c:v>4212.8999999999996</c:v>
                      </c:pt>
                      <c:pt idx="7083">
                        <c:v>4215.3</c:v>
                      </c:pt>
                      <c:pt idx="7084">
                        <c:v>4207.7</c:v>
                      </c:pt>
                      <c:pt idx="7085">
                        <c:v>4214.2</c:v>
                      </c:pt>
                      <c:pt idx="7086">
                        <c:v>4213.3</c:v>
                      </c:pt>
                      <c:pt idx="7087">
                        <c:v>4209.3</c:v>
                      </c:pt>
                      <c:pt idx="7088">
                        <c:v>4218.2</c:v>
                      </c:pt>
                      <c:pt idx="7089">
                        <c:v>4212.1000000000004</c:v>
                      </c:pt>
                      <c:pt idx="7090">
                        <c:v>4215.3999999999996</c:v>
                      </c:pt>
                      <c:pt idx="7091">
                        <c:v>4207.5</c:v>
                      </c:pt>
                      <c:pt idx="7092">
                        <c:v>4211.7</c:v>
                      </c:pt>
                      <c:pt idx="7093">
                        <c:v>4217.1000000000004</c:v>
                      </c:pt>
                      <c:pt idx="7094">
                        <c:v>4216.5</c:v>
                      </c:pt>
                      <c:pt idx="7095">
                        <c:v>4216.6000000000004</c:v>
                      </c:pt>
                      <c:pt idx="7096">
                        <c:v>4219.8</c:v>
                      </c:pt>
                      <c:pt idx="7097">
                        <c:v>4220.1000000000004</c:v>
                      </c:pt>
                      <c:pt idx="7098">
                        <c:v>4215.5</c:v>
                      </c:pt>
                      <c:pt idx="7099">
                        <c:v>4212.3999999999996</c:v>
                      </c:pt>
                      <c:pt idx="7100">
                        <c:v>4208.1000000000004</c:v>
                      </c:pt>
                      <c:pt idx="7101">
                        <c:v>4215.3999999999996</c:v>
                      </c:pt>
                      <c:pt idx="7102">
                        <c:v>4214.7</c:v>
                      </c:pt>
                      <c:pt idx="7103">
                        <c:v>4213.6000000000004</c:v>
                      </c:pt>
                      <c:pt idx="7104">
                        <c:v>4221.5</c:v>
                      </c:pt>
                      <c:pt idx="7105">
                        <c:v>4214.1000000000004</c:v>
                      </c:pt>
                      <c:pt idx="7106">
                        <c:v>4215.3999999999996</c:v>
                      </c:pt>
                      <c:pt idx="7107">
                        <c:v>4215.3</c:v>
                      </c:pt>
                      <c:pt idx="7108">
                        <c:v>4219.8</c:v>
                      </c:pt>
                      <c:pt idx="7109">
                        <c:v>4221.3999999999996</c:v>
                      </c:pt>
                      <c:pt idx="7110">
                        <c:v>4208.5</c:v>
                      </c:pt>
                      <c:pt idx="7111">
                        <c:v>4197.1000000000004</c:v>
                      </c:pt>
                      <c:pt idx="7112">
                        <c:v>4202</c:v>
                      </c:pt>
                      <c:pt idx="7113">
                        <c:v>4210.8999999999996</c:v>
                      </c:pt>
                      <c:pt idx="7114">
                        <c:v>4208.5</c:v>
                      </c:pt>
                      <c:pt idx="7115">
                        <c:v>4213.3999999999996</c:v>
                      </c:pt>
                      <c:pt idx="7116">
                        <c:v>4212.8</c:v>
                      </c:pt>
                      <c:pt idx="7117">
                        <c:v>4219</c:v>
                      </c:pt>
                      <c:pt idx="7118">
                        <c:v>4209.5</c:v>
                      </c:pt>
                      <c:pt idx="7119">
                        <c:v>4210.1000000000004</c:v>
                      </c:pt>
                      <c:pt idx="7120">
                        <c:v>4205</c:v>
                      </c:pt>
                      <c:pt idx="7121">
                        <c:v>4206.6000000000004</c:v>
                      </c:pt>
                      <c:pt idx="7122">
                        <c:v>4206</c:v>
                      </c:pt>
                      <c:pt idx="7123">
                        <c:v>4205.7</c:v>
                      </c:pt>
                      <c:pt idx="7124">
                        <c:v>4213.5</c:v>
                      </c:pt>
                      <c:pt idx="7125">
                        <c:v>4210.7</c:v>
                      </c:pt>
                      <c:pt idx="7126">
                        <c:v>4207.7</c:v>
                      </c:pt>
                      <c:pt idx="7127">
                        <c:v>4207.6000000000004</c:v>
                      </c:pt>
                      <c:pt idx="7128">
                        <c:v>4224.5</c:v>
                      </c:pt>
                      <c:pt idx="7129">
                        <c:v>4221.8</c:v>
                      </c:pt>
                      <c:pt idx="7130">
                        <c:v>4212.3</c:v>
                      </c:pt>
                      <c:pt idx="7131">
                        <c:v>4198.8</c:v>
                      </c:pt>
                      <c:pt idx="7132">
                        <c:v>4212.8</c:v>
                      </c:pt>
                      <c:pt idx="7133">
                        <c:v>4211.3999999999996</c:v>
                      </c:pt>
                      <c:pt idx="7134">
                        <c:v>4223.3999999999996</c:v>
                      </c:pt>
                      <c:pt idx="7135">
                        <c:v>4214.3999999999996</c:v>
                      </c:pt>
                      <c:pt idx="7136">
                        <c:v>4204.5</c:v>
                      </c:pt>
                      <c:pt idx="7137">
                        <c:v>4200.5</c:v>
                      </c:pt>
                      <c:pt idx="7138">
                        <c:v>4205.7</c:v>
                      </c:pt>
                      <c:pt idx="7139">
                        <c:v>4220.6000000000004</c:v>
                      </c:pt>
                      <c:pt idx="7140">
                        <c:v>4207.5</c:v>
                      </c:pt>
                      <c:pt idx="7141">
                        <c:v>4211.8</c:v>
                      </c:pt>
                      <c:pt idx="7142">
                        <c:v>4226.6000000000004</c:v>
                      </c:pt>
                      <c:pt idx="7143">
                        <c:v>4213.1000000000004</c:v>
                      </c:pt>
                      <c:pt idx="7144">
                        <c:v>4204.6000000000004</c:v>
                      </c:pt>
                      <c:pt idx="7145">
                        <c:v>4228</c:v>
                      </c:pt>
                      <c:pt idx="7146">
                        <c:v>4199.7</c:v>
                      </c:pt>
                      <c:pt idx="7147">
                        <c:v>4229.6000000000004</c:v>
                      </c:pt>
                      <c:pt idx="7148">
                        <c:v>4209.6000000000004</c:v>
                      </c:pt>
                      <c:pt idx="7149">
                        <c:v>4202.7</c:v>
                      </c:pt>
                      <c:pt idx="7150">
                        <c:v>4202.3999999999996</c:v>
                      </c:pt>
                      <c:pt idx="7151">
                        <c:v>4226</c:v>
                      </c:pt>
                      <c:pt idx="7152">
                        <c:v>4229.5</c:v>
                      </c:pt>
                      <c:pt idx="7153">
                        <c:v>4217.1000000000004</c:v>
                      </c:pt>
                      <c:pt idx="7154">
                        <c:v>4202.7</c:v>
                      </c:pt>
                      <c:pt idx="7155">
                        <c:v>4226.3</c:v>
                      </c:pt>
                      <c:pt idx="7156">
                        <c:v>4220.7</c:v>
                      </c:pt>
                      <c:pt idx="7157">
                        <c:v>4215.1000000000004</c:v>
                      </c:pt>
                      <c:pt idx="7158">
                        <c:v>4224</c:v>
                      </c:pt>
                      <c:pt idx="7159">
                        <c:v>4213.8</c:v>
                      </c:pt>
                      <c:pt idx="7160">
                        <c:v>4191.5</c:v>
                      </c:pt>
                      <c:pt idx="7161">
                        <c:v>4214.6000000000004</c:v>
                      </c:pt>
                      <c:pt idx="7162">
                        <c:v>4212</c:v>
                      </c:pt>
                      <c:pt idx="7163">
                        <c:v>4219.7</c:v>
                      </c:pt>
                      <c:pt idx="7164">
                        <c:v>4213.1000000000004</c:v>
                      </c:pt>
                      <c:pt idx="7165">
                        <c:v>4208.6000000000004</c:v>
                      </c:pt>
                      <c:pt idx="7166">
                        <c:v>4237.8</c:v>
                      </c:pt>
                      <c:pt idx="7167">
                        <c:v>4217</c:v>
                      </c:pt>
                      <c:pt idx="7168">
                        <c:v>4218.3999999999996</c:v>
                      </c:pt>
                      <c:pt idx="7169">
                        <c:v>4224.7</c:v>
                      </c:pt>
                      <c:pt idx="7170">
                        <c:v>4209.7</c:v>
                      </c:pt>
                      <c:pt idx="7171">
                        <c:v>4209.8</c:v>
                      </c:pt>
                      <c:pt idx="7172">
                        <c:v>4209.8999999999996</c:v>
                      </c:pt>
                      <c:pt idx="7173">
                        <c:v>4218.1000000000004</c:v>
                      </c:pt>
                      <c:pt idx="7174">
                        <c:v>4231.8999999999996</c:v>
                      </c:pt>
                      <c:pt idx="7175">
                        <c:v>4226.2</c:v>
                      </c:pt>
                      <c:pt idx="7176">
                        <c:v>4218.3</c:v>
                      </c:pt>
                      <c:pt idx="7177">
                        <c:v>4206.3999999999996</c:v>
                      </c:pt>
                      <c:pt idx="7178">
                        <c:v>4221.5</c:v>
                      </c:pt>
                      <c:pt idx="7179">
                        <c:v>4203.7</c:v>
                      </c:pt>
                      <c:pt idx="7180">
                        <c:v>4222.2</c:v>
                      </c:pt>
                      <c:pt idx="7181">
                        <c:v>4230.3999999999996</c:v>
                      </c:pt>
                      <c:pt idx="7182">
                        <c:v>4219.3999999999996</c:v>
                      </c:pt>
                      <c:pt idx="7183">
                        <c:v>4229.7</c:v>
                      </c:pt>
                      <c:pt idx="7184">
                        <c:v>4223.1000000000004</c:v>
                      </c:pt>
                      <c:pt idx="7185">
                        <c:v>4227</c:v>
                      </c:pt>
                      <c:pt idx="7186">
                        <c:v>4228.1000000000004</c:v>
                      </c:pt>
                      <c:pt idx="7187">
                        <c:v>4224.8999999999996</c:v>
                      </c:pt>
                      <c:pt idx="7188">
                        <c:v>4235.3999999999996</c:v>
                      </c:pt>
                      <c:pt idx="7189">
                        <c:v>4232.3</c:v>
                      </c:pt>
                      <c:pt idx="7190">
                        <c:v>4199.8</c:v>
                      </c:pt>
                      <c:pt idx="7191">
                        <c:v>4193.6000000000004</c:v>
                      </c:pt>
                      <c:pt idx="7192">
                        <c:v>4218.1000000000004</c:v>
                      </c:pt>
                      <c:pt idx="7193">
                        <c:v>4199.2</c:v>
                      </c:pt>
                      <c:pt idx="7194">
                        <c:v>4208.3</c:v>
                      </c:pt>
                      <c:pt idx="7195">
                        <c:v>4226.8999999999996</c:v>
                      </c:pt>
                      <c:pt idx="7196">
                        <c:v>4228.2</c:v>
                      </c:pt>
                      <c:pt idx="7197">
                        <c:v>4200.6000000000004</c:v>
                      </c:pt>
                      <c:pt idx="7198">
                        <c:v>4221.5</c:v>
                      </c:pt>
                      <c:pt idx="7199">
                        <c:v>4206.7</c:v>
                      </c:pt>
                      <c:pt idx="7200">
                        <c:v>4221.8</c:v>
                      </c:pt>
                      <c:pt idx="7201">
                        <c:v>4217</c:v>
                      </c:pt>
                      <c:pt idx="7202">
                        <c:v>4231</c:v>
                      </c:pt>
                      <c:pt idx="7203">
                        <c:v>4219.7</c:v>
                      </c:pt>
                      <c:pt idx="7204">
                        <c:v>4205.6000000000004</c:v>
                      </c:pt>
                      <c:pt idx="7205">
                        <c:v>4235</c:v>
                      </c:pt>
                      <c:pt idx="7206">
                        <c:v>4206.3</c:v>
                      </c:pt>
                      <c:pt idx="7207">
                        <c:v>4205.3999999999996</c:v>
                      </c:pt>
                      <c:pt idx="7208">
                        <c:v>4226</c:v>
                      </c:pt>
                      <c:pt idx="7209">
                        <c:v>4212.1000000000004</c:v>
                      </c:pt>
                      <c:pt idx="7210">
                        <c:v>4216.1000000000004</c:v>
                      </c:pt>
                      <c:pt idx="7211">
                        <c:v>4219</c:v>
                      </c:pt>
                      <c:pt idx="7212">
                        <c:v>4208.6000000000004</c:v>
                      </c:pt>
                      <c:pt idx="7213">
                        <c:v>4217.7</c:v>
                      </c:pt>
                      <c:pt idx="7214">
                        <c:v>4208.3</c:v>
                      </c:pt>
                      <c:pt idx="7215">
                        <c:v>4192.7</c:v>
                      </c:pt>
                      <c:pt idx="7216">
                        <c:v>4221</c:v>
                      </c:pt>
                      <c:pt idx="7217">
                        <c:v>4214.3</c:v>
                      </c:pt>
                      <c:pt idx="7218">
                        <c:v>4214.3999999999996</c:v>
                      </c:pt>
                      <c:pt idx="7219">
                        <c:v>4202.1000000000004</c:v>
                      </c:pt>
                      <c:pt idx="7220">
                        <c:v>4214.3999999999996</c:v>
                      </c:pt>
                      <c:pt idx="7221">
                        <c:v>4187.7</c:v>
                      </c:pt>
                      <c:pt idx="7222">
                        <c:v>4206.6000000000004</c:v>
                      </c:pt>
                      <c:pt idx="7223">
                        <c:v>4201.6000000000004</c:v>
                      </c:pt>
                      <c:pt idx="7224">
                        <c:v>4206.7</c:v>
                      </c:pt>
                      <c:pt idx="7225">
                        <c:v>4215.6000000000004</c:v>
                      </c:pt>
                      <c:pt idx="7226">
                        <c:v>4201.7</c:v>
                      </c:pt>
                      <c:pt idx="7227">
                        <c:v>4200.7</c:v>
                      </c:pt>
                      <c:pt idx="7228">
                        <c:v>4204.7</c:v>
                      </c:pt>
                      <c:pt idx="7229">
                        <c:v>4207.3999999999996</c:v>
                      </c:pt>
                      <c:pt idx="7230">
                        <c:v>4201.2</c:v>
                      </c:pt>
                      <c:pt idx="7231">
                        <c:v>4192.2</c:v>
                      </c:pt>
                      <c:pt idx="7232">
                        <c:v>4215.3</c:v>
                      </c:pt>
                      <c:pt idx="7233">
                        <c:v>4188.3999999999996</c:v>
                      </c:pt>
                      <c:pt idx="7234">
                        <c:v>4194.7</c:v>
                      </c:pt>
                      <c:pt idx="7235">
                        <c:v>4199.8</c:v>
                      </c:pt>
                      <c:pt idx="7236">
                        <c:v>4180.3999999999996</c:v>
                      </c:pt>
                      <c:pt idx="7237">
                        <c:v>4200.8</c:v>
                      </c:pt>
                      <c:pt idx="7238">
                        <c:v>4183.6000000000004</c:v>
                      </c:pt>
                      <c:pt idx="7239">
                        <c:v>4202.3</c:v>
                      </c:pt>
                      <c:pt idx="7240">
                        <c:v>4176.6000000000004</c:v>
                      </c:pt>
                      <c:pt idx="7241">
                        <c:v>4181.7</c:v>
                      </c:pt>
                      <c:pt idx="7242">
                        <c:v>4181.2</c:v>
                      </c:pt>
                      <c:pt idx="7243">
                        <c:v>4184.1000000000004</c:v>
                      </c:pt>
                      <c:pt idx="7244">
                        <c:v>4211.8999999999996</c:v>
                      </c:pt>
                      <c:pt idx="7245">
                        <c:v>4194.7</c:v>
                      </c:pt>
                      <c:pt idx="7246">
                        <c:v>4201.8999999999996</c:v>
                      </c:pt>
                      <c:pt idx="7247">
                        <c:v>4200.8</c:v>
                      </c:pt>
                      <c:pt idx="7248">
                        <c:v>4197.1000000000004</c:v>
                      </c:pt>
                      <c:pt idx="7249">
                        <c:v>4181.2</c:v>
                      </c:pt>
                      <c:pt idx="7250">
                        <c:v>4199.8</c:v>
                      </c:pt>
                      <c:pt idx="7251">
                        <c:v>4184.1000000000004</c:v>
                      </c:pt>
                      <c:pt idx="7252">
                        <c:v>4197.5</c:v>
                      </c:pt>
                      <c:pt idx="7253">
                        <c:v>4195.6000000000004</c:v>
                      </c:pt>
                      <c:pt idx="7254">
                        <c:v>4178.1000000000004</c:v>
                      </c:pt>
                      <c:pt idx="7255">
                        <c:v>4177.7</c:v>
                      </c:pt>
                      <c:pt idx="7256">
                        <c:v>4193.2</c:v>
                      </c:pt>
                      <c:pt idx="7257">
                        <c:v>4196.3</c:v>
                      </c:pt>
                      <c:pt idx="7258">
                        <c:v>4200.5</c:v>
                      </c:pt>
                      <c:pt idx="7259">
                        <c:v>4189.3</c:v>
                      </c:pt>
                      <c:pt idx="7260">
                        <c:v>4188.3</c:v>
                      </c:pt>
                      <c:pt idx="7261">
                        <c:v>4196.2</c:v>
                      </c:pt>
                      <c:pt idx="7262">
                        <c:v>4199.3</c:v>
                      </c:pt>
                      <c:pt idx="7263">
                        <c:v>4199.7</c:v>
                      </c:pt>
                      <c:pt idx="7264">
                        <c:v>4193.6000000000004</c:v>
                      </c:pt>
                      <c:pt idx="7265">
                        <c:v>4201.8999999999996</c:v>
                      </c:pt>
                      <c:pt idx="7266">
                        <c:v>4201.5</c:v>
                      </c:pt>
                      <c:pt idx="7267">
                        <c:v>4198</c:v>
                      </c:pt>
                      <c:pt idx="7268">
                        <c:v>4191.1000000000004</c:v>
                      </c:pt>
                      <c:pt idx="7269">
                        <c:v>4196.1000000000004</c:v>
                      </c:pt>
                      <c:pt idx="7270">
                        <c:v>4201.2</c:v>
                      </c:pt>
                      <c:pt idx="7271">
                        <c:v>4196.6000000000004</c:v>
                      </c:pt>
                      <c:pt idx="7272">
                        <c:v>4197.6000000000004</c:v>
                      </c:pt>
                      <c:pt idx="7273">
                        <c:v>4199.1000000000004</c:v>
                      </c:pt>
                      <c:pt idx="7274">
                        <c:v>4205.2</c:v>
                      </c:pt>
                      <c:pt idx="7275">
                        <c:v>4188.2</c:v>
                      </c:pt>
                      <c:pt idx="7276">
                        <c:v>4192.8</c:v>
                      </c:pt>
                      <c:pt idx="7277">
                        <c:v>4200.2</c:v>
                      </c:pt>
                      <c:pt idx="7278">
                        <c:v>4194.2</c:v>
                      </c:pt>
                      <c:pt idx="7279">
                        <c:v>4202</c:v>
                      </c:pt>
                      <c:pt idx="7280">
                        <c:v>4196.1000000000004</c:v>
                      </c:pt>
                      <c:pt idx="7281">
                        <c:v>4190.2</c:v>
                      </c:pt>
                      <c:pt idx="7282">
                        <c:v>4191.3999999999996</c:v>
                      </c:pt>
                      <c:pt idx="7283">
                        <c:v>4198.1000000000004</c:v>
                      </c:pt>
                      <c:pt idx="7284">
                        <c:v>4195</c:v>
                      </c:pt>
                      <c:pt idx="7285">
                        <c:v>4190.3</c:v>
                      </c:pt>
                      <c:pt idx="7286">
                        <c:v>4201.6000000000004</c:v>
                      </c:pt>
                      <c:pt idx="7287">
                        <c:v>4199.5</c:v>
                      </c:pt>
                      <c:pt idx="7288">
                        <c:v>4195.6000000000004</c:v>
                      </c:pt>
                      <c:pt idx="7289">
                        <c:v>4198.3</c:v>
                      </c:pt>
                      <c:pt idx="7290">
                        <c:v>4194.6000000000004</c:v>
                      </c:pt>
                      <c:pt idx="7291">
                        <c:v>4197.3999999999996</c:v>
                      </c:pt>
                      <c:pt idx="7292">
                        <c:v>4189.3</c:v>
                      </c:pt>
                      <c:pt idx="7293">
                        <c:v>4204.3</c:v>
                      </c:pt>
                      <c:pt idx="7294">
                        <c:v>4195.7</c:v>
                      </c:pt>
                      <c:pt idx="7295">
                        <c:v>4197.2</c:v>
                      </c:pt>
                      <c:pt idx="7296">
                        <c:v>4198.1000000000004</c:v>
                      </c:pt>
                      <c:pt idx="7297">
                        <c:v>4200.8</c:v>
                      </c:pt>
                      <c:pt idx="7298">
                        <c:v>4183.7</c:v>
                      </c:pt>
                      <c:pt idx="7299">
                        <c:v>4188.3999999999996</c:v>
                      </c:pt>
                      <c:pt idx="7300">
                        <c:v>4200.8999999999996</c:v>
                      </c:pt>
                      <c:pt idx="7301">
                        <c:v>4191.3999999999996</c:v>
                      </c:pt>
                      <c:pt idx="7302">
                        <c:v>4191</c:v>
                      </c:pt>
                      <c:pt idx="7303">
                        <c:v>4203.5</c:v>
                      </c:pt>
                      <c:pt idx="7304">
                        <c:v>4204.6000000000004</c:v>
                      </c:pt>
                      <c:pt idx="7305">
                        <c:v>4199.7</c:v>
                      </c:pt>
                      <c:pt idx="7306">
                        <c:v>4202.2</c:v>
                      </c:pt>
                      <c:pt idx="7307">
                        <c:v>4200.3999999999996</c:v>
                      </c:pt>
                      <c:pt idx="7308">
                        <c:v>4195.6000000000004</c:v>
                      </c:pt>
                      <c:pt idx="7309">
                        <c:v>4191.8</c:v>
                      </c:pt>
                      <c:pt idx="7310">
                        <c:v>4197.5</c:v>
                      </c:pt>
                      <c:pt idx="7311">
                        <c:v>4207.2</c:v>
                      </c:pt>
                      <c:pt idx="7312">
                        <c:v>4204.5</c:v>
                      </c:pt>
                      <c:pt idx="7313">
                        <c:v>4198.1000000000004</c:v>
                      </c:pt>
                      <c:pt idx="7314">
                        <c:v>4201</c:v>
                      </c:pt>
                      <c:pt idx="7315">
                        <c:v>4214.1000000000004</c:v>
                      </c:pt>
                      <c:pt idx="7316">
                        <c:v>4200.6000000000004</c:v>
                      </c:pt>
                      <c:pt idx="7317">
                        <c:v>4202.3</c:v>
                      </c:pt>
                      <c:pt idx="7318">
                        <c:v>4211.7</c:v>
                      </c:pt>
                      <c:pt idx="7319">
                        <c:v>4187.8</c:v>
                      </c:pt>
                      <c:pt idx="7320">
                        <c:v>4201.3999999999996</c:v>
                      </c:pt>
                      <c:pt idx="7321">
                        <c:v>4203.2</c:v>
                      </c:pt>
                      <c:pt idx="7322">
                        <c:v>4206.7</c:v>
                      </c:pt>
                      <c:pt idx="7323">
                        <c:v>4181.2</c:v>
                      </c:pt>
                      <c:pt idx="7324">
                        <c:v>4180.2</c:v>
                      </c:pt>
                      <c:pt idx="7325">
                        <c:v>4205.6000000000004</c:v>
                      </c:pt>
                      <c:pt idx="7326">
                        <c:v>4192.8</c:v>
                      </c:pt>
                      <c:pt idx="7327">
                        <c:v>4207.2</c:v>
                      </c:pt>
                      <c:pt idx="7328">
                        <c:v>4208.6000000000004</c:v>
                      </c:pt>
                      <c:pt idx="7329">
                        <c:v>4213.5</c:v>
                      </c:pt>
                      <c:pt idx="7330">
                        <c:v>4197.8999999999996</c:v>
                      </c:pt>
                      <c:pt idx="7331">
                        <c:v>4201.5</c:v>
                      </c:pt>
                      <c:pt idx="7332">
                        <c:v>4180.8999999999996</c:v>
                      </c:pt>
                      <c:pt idx="7333">
                        <c:v>4196.2</c:v>
                      </c:pt>
                      <c:pt idx="7334">
                        <c:v>4187.7</c:v>
                      </c:pt>
                      <c:pt idx="7335">
                        <c:v>4178.8</c:v>
                      </c:pt>
                      <c:pt idx="7336">
                        <c:v>4187.3999999999996</c:v>
                      </c:pt>
                      <c:pt idx="7337">
                        <c:v>4195.8999999999996</c:v>
                      </c:pt>
                      <c:pt idx="7338">
                        <c:v>4218.5</c:v>
                      </c:pt>
                      <c:pt idx="7339">
                        <c:v>4211.3999999999996</c:v>
                      </c:pt>
                      <c:pt idx="7340">
                        <c:v>4184.1000000000004</c:v>
                      </c:pt>
                      <c:pt idx="7341">
                        <c:v>4199</c:v>
                      </c:pt>
                      <c:pt idx="7342">
                        <c:v>4204.6000000000004</c:v>
                      </c:pt>
                      <c:pt idx="7343">
                        <c:v>4197.8</c:v>
                      </c:pt>
                      <c:pt idx="7344">
                        <c:v>4210</c:v>
                      </c:pt>
                      <c:pt idx="7345">
                        <c:v>4201.3999999999996</c:v>
                      </c:pt>
                      <c:pt idx="7346">
                        <c:v>4205.8</c:v>
                      </c:pt>
                      <c:pt idx="7347">
                        <c:v>4223.1000000000004</c:v>
                      </c:pt>
                      <c:pt idx="7348">
                        <c:v>4193.8</c:v>
                      </c:pt>
                      <c:pt idx="7349">
                        <c:v>4212.3999999999996</c:v>
                      </c:pt>
                      <c:pt idx="7350">
                        <c:v>4204.8</c:v>
                      </c:pt>
                      <c:pt idx="7351">
                        <c:v>4185.3</c:v>
                      </c:pt>
                      <c:pt idx="7352">
                        <c:v>4210.8</c:v>
                      </c:pt>
                      <c:pt idx="7353">
                        <c:v>4206.3999999999996</c:v>
                      </c:pt>
                      <c:pt idx="7354">
                        <c:v>4199.3999999999996</c:v>
                      </c:pt>
                      <c:pt idx="7355">
                        <c:v>4200.8999999999996</c:v>
                      </c:pt>
                      <c:pt idx="7356">
                        <c:v>4195.8</c:v>
                      </c:pt>
                      <c:pt idx="7357">
                        <c:v>4191.3999999999996</c:v>
                      </c:pt>
                      <c:pt idx="7358">
                        <c:v>4193.3</c:v>
                      </c:pt>
                      <c:pt idx="7359">
                        <c:v>4196.8999999999996</c:v>
                      </c:pt>
                      <c:pt idx="7360">
                        <c:v>4210.7</c:v>
                      </c:pt>
                      <c:pt idx="7361">
                        <c:v>4182</c:v>
                      </c:pt>
                      <c:pt idx="7362">
                        <c:v>4183.8</c:v>
                      </c:pt>
                      <c:pt idx="7363">
                        <c:v>4178.8</c:v>
                      </c:pt>
                      <c:pt idx="7364">
                        <c:v>4206</c:v>
                      </c:pt>
                      <c:pt idx="7365">
                        <c:v>4197</c:v>
                      </c:pt>
                      <c:pt idx="7366">
                        <c:v>4183.3</c:v>
                      </c:pt>
                      <c:pt idx="7367">
                        <c:v>4193.3999999999996</c:v>
                      </c:pt>
                      <c:pt idx="7368">
                        <c:v>4206.3999999999996</c:v>
                      </c:pt>
                      <c:pt idx="7369">
                        <c:v>4195.7</c:v>
                      </c:pt>
                      <c:pt idx="7370">
                        <c:v>4199.3</c:v>
                      </c:pt>
                      <c:pt idx="7371">
                        <c:v>4205.6000000000004</c:v>
                      </c:pt>
                      <c:pt idx="7372">
                        <c:v>4190.8999999999996</c:v>
                      </c:pt>
                      <c:pt idx="7373">
                        <c:v>4201.8999999999996</c:v>
                      </c:pt>
                      <c:pt idx="7374">
                        <c:v>4209.1000000000004</c:v>
                      </c:pt>
                      <c:pt idx="7375">
                        <c:v>4201.5</c:v>
                      </c:pt>
                      <c:pt idx="7376">
                        <c:v>4191.2</c:v>
                      </c:pt>
                      <c:pt idx="7377">
                        <c:v>4211.8</c:v>
                      </c:pt>
                      <c:pt idx="7378">
                        <c:v>4192.8</c:v>
                      </c:pt>
                      <c:pt idx="7379">
                        <c:v>4213.7</c:v>
                      </c:pt>
                      <c:pt idx="7380">
                        <c:v>4193.1000000000004</c:v>
                      </c:pt>
                      <c:pt idx="7381">
                        <c:v>4211.1000000000004</c:v>
                      </c:pt>
                      <c:pt idx="7382">
                        <c:v>4195.3999999999996</c:v>
                      </c:pt>
                      <c:pt idx="7383">
                        <c:v>4187.3999999999996</c:v>
                      </c:pt>
                      <c:pt idx="7384">
                        <c:v>4196</c:v>
                      </c:pt>
                      <c:pt idx="7385">
                        <c:v>4182.8</c:v>
                      </c:pt>
                      <c:pt idx="7386">
                        <c:v>4201.8999999999996</c:v>
                      </c:pt>
                      <c:pt idx="7387">
                        <c:v>4199.3</c:v>
                      </c:pt>
                      <c:pt idx="7388">
                        <c:v>4212.8</c:v>
                      </c:pt>
                      <c:pt idx="7389">
                        <c:v>4193.8999999999996</c:v>
                      </c:pt>
                      <c:pt idx="7390">
                        <c:v>4195.8999999999996</c:v>
                      </c:pt>
                      <c:pt idx="7391">
                        <c:v>4199.2</c:v>
                      </c:pt>
                      <c:pt idx="7392">
                        <c:v>4204.5</c:v>
                      </c:pt>
                      <c:pt idx="7393">
                        <c:v>4198.1000000000004</c:v>
                      </c:pt>
                      <c:pt idx="7394">
                        <c:v>4215.2</c:v>
                      </c:pt>
                      <c:pt idx="7395">
                        <c:v>4202.5</c:v>
                      </c:pt>
                      <c:pt idx="7396">
                        <c:v>4199.8999999999996</c:v>
                      </c:pt>
                      <c:pt idx="7397">
                        <c:v>4207</c:v>
                      </c:pt>
                      <c:pt idx="7398">
                        <c:v>4201</c:v>
                      </c:pt>
                      <c:pt idx="7399">
                        <c:v>4206.7</c:v>
                      </c:pt>
                      <c:pt idx="7400">
                        <c:v>4197.2</c:v>
                      </c:pt>
                      <c:pt idx="7401">
                        <c:v>4205.3999999999996</c:v>
                      </c:pt>
                      <c:pt idx="7402">
                        <c:v>4198.6000000000004</c:v>
                      </c:pt>
                      <c:pt idx="7403">
                        <c:v>4193.8999999999996</c:v>
                      </c:pt>
                      <c:pt idx="7404">
                        <c:v>4189.7</c:v>
                      </c:pt>
                      <c:pt idx="7405">
                        <c:v>4204.1000000000004</c:v>
                      </c:pt>
                      <c:pt idx="7406">
                        <c:v>4197.5</c:v>
                      </c:pt>
                      <c:pt idx="7407">
                        <c:v>4214.2</c:v>
                      </c:pt>
                      <c:pt idx="7408">
                        <c:v>4194.1000000000004</c:v>
                      </c:pt>
                      <c:pt idx="7409">
                        <c:v>4202.8</c:v>
                      </c:pt>
                      <c:pt idx="7410">
                        <c:v>4209.3999999999996</c:v>
                      </c:pt>
                      <c:pt idx="7411">
                        <c:v>4206.3</c:v>
                      </c:pt>
                      <c:pt idx="7412">
                        <c:v>4211.3999999999996</c:v>
                      </c:pt>
                      <c:pt idx="7413">
                        <c:v>4209.5</c:v>
                      </c:pt>
                      <c:pt idx="7414">
                        <c:v>4198.3</c:v>
                      </c:pt>
                      <c:pt idx="7415">
                        <c:v>4187.3</c:v>
                      </c:pt>
                      <c:pt idx="7416">
                        <c:v>4202.1000000000004</c:v>
                      </c:pt>
                      <c:pt idx="7417">
                        <c:v>4191.7</c:v>
                      </c:pt>
                      <c:pt idx="7418">
                        <c:v>4193.6000000000004</c:v>
                      </c:pt>
                      <c:pt idx="7419">
                        <c:v>4196.5</c:v>
                      </c:pt>
                      <c:pt idx="7420">
                        <c:v>4201.3999999999996</c:v>
                      </c:pt>
                      <c:pt idx="7421">
                        <c:v>4189.5</c:v>
                      </c:pt>
                      <c:pt idx="7422">
                        <c:v>4183.3999999999996</c:v>
                      </c:pt>
                      <c:pt idx="7423">
                        <c:v>4210</c:v>
                      </c:pt>
                      <c:pt idx="7424">
                        <c:v>4192.6000000000004</c:v>
                      </c:pt>
                      <c:pt idx="7425">
                        <c:v>4204.6000000000004</c:v>
                      </c:pt>
                      <c:pt idx="7426">
                        <c:v>4216.3999999999996</c:v>
                      </c:pt>
                      <c:pt idx="7427">
                        <c:v>4224.3</c:v>
                      </c:pt>
                      <c:pt idx="7428">
                        <c:v>4211.3</c:v>
                      </c:pt>
                      <c:pt idx="7429">
                        <c:v>4209.8</c:v>
                      </c:pt>
                      <c:pt idx="7430">
                        <c:v>4180.6000000000004</c:v>
                      </c:pt>
                      <c:pt idx="7431">
                        <c:v>4198.7</c:v>
                      </c:pt>
                      <c:pt idx="7432">
                        <c:v>4210.6000000000004</c:v>
                      </c:pt>
                      <c:pt idx="7433">
                        <c:v>4192.6000000000004</c:v>
                      </c:pt>
                      <c:pt idx="7434">
                        <c:v>4188</c:v>
                      </c:pt>
                      <c:pt idx="7435">
                        <c:v>4193.1000000000004</c:v>
                      </c:pt>
                      <c:pt idx="7436">
                        <c:v>4215.8999999999996</c:v>
                      </c:pt>
                      <c:pt idx="7437">
                        <c:v>4198.8</c:v>
                      </c:pt>
                      <c:pt idx="7438">
                        <c:v>4203.8</c:v>
                      </c:pt>
                      <c:pt idx="7439">
                        <c:v>4204.1000000000004</c:v>
                      </c:pt>
                      <c:pt idx="7440">
                        <c:v>4201.3</c:v>
                      </c:pt>
                      <c:pt idx="7441">
                        <c:v>4199.6000000000004</c:v>
                      </c:pt>
                      <c:pt idx="7442">
                        <c:v>4202.7</c:v>
                      </c:pt>
                      <c:pt idx="7443">
                        <c:v>4207.7</c:v>
                      </c:pt>
                      <c:pt idx="7444">
                        <c:v>4195</c:v>
                      </c:pt>
                      <c:pt idx="7445">
                        <c:v>4194.3</c:v>
                      </c:pt>
                      <c:pt idx="7446">
                        <c:v>4194.3</c:v>
                      </c:pt>
                      <c:pt idx="7447">
                        <c:v>4195</c:v>
                      </c:pt>
                      <c:pt idx="7448">
                        <c:v>4192.3</c:v>
                      </c:pt>
                      <c:pt idx="7449">
                        <c:v>4197</c:v>
                      </c:pt>
                      <c:pt idx="7450">
                        <c:v>4193.5</c:v>
                      </c:pt>
                      <c:pt idx="7451">
                        <c:v>4200</c:v>
                      </c:pt>
                      <c:pt idx="7452">
                        <c:v>4212.7</c:v>
                      </c:pt>
                      <c:pt idx="7453">
                        <c:v>4203.5</c:v>
                      </c:pt>
                      <c:pt idx="7454">
                        <c:v>4191.3</c:v>
                      </c:pt>
                      <c:pt idx="7455">
                        <c:v>4187.2</c:v>
                      </c:pt>
                      <c:pt idx="7456">
                        <c:v>4185.3999999999996</c:v>
                      </c:pt>
                      <c:pt idx="7457">
                        <c:v>4191.2</c:v>
                      </c:pt>
                      <c:pt idx="7458">
                        <c:v>4187</c:v>
                      </c:pt>
                      <c:pt idx="7459">
                        <c:v>4191.8</c:v>
                      </c:pt>
                      <c:pt idx="7460">
                        <c:v>4198.3999999999996</c:v>
                      </c:pt>
                      <c:pt idx="7461">
                        <c:v>4203</c:v>
                      </c:pt>
                      <c:pt idx="7462">
                        <c:v>4216.3999999999996</c:v>
                      </c:pt>
                      <c:pt idx="7463">
                        <c:v>4189.7</c:v>
                      </c:pt>
                      <c:pt idx="7464">
                        <c:v>4186.1000000000004</c:v>
                      </c:pt>
                      <c:pt idx="7465">
                        <c:v>4200.3</c:v>
                      </c:pt>
                      <c:pt idx="7466">
                        <c:v>4202.2</c:v>
                      </c:pt>
                      <c:pt idx="7467">
                        <c:v>4199.8</c:v>
                      </c:pt>
                      <c:pt idx="7468">
                        <c:v>4196.3</c:v>
                      </c:pt>
                      <c:pt idx="7469">
                        <c:v>4214.7</c:v>
                      </c:pt>
                      <c:pt idx="7470">
                        <c:v>4187.1000000000004</c:v>
                      </c:pt>
                      <c:pt idx="7471">
                        <c:v>4177.2</c:v>
                      </c:pt>
                      <c:pt idx="7472">
                        <c:v>4199.1000000000004</c:v>
                      </c:pt>
                      <c:pt idx="7473">
                        <c:v>4189</c:v>
                      </c:pt>
                      <c:pt idx="7474">
                        <c:v>4203.3</c:v>
                      </c:pt>
                      <c:pt idx="7475">
                        <c:v>4193.3999999999996</c:v>
                      </c:pt>
                      <c:pt idx="7476">
                        <c:v>4204.3999999999996</c:v>
                      </c:pt>
                      <c:pt idx="7477">
                        <c:v>4188.8</c:v>
                      </c:pt>
                      <c:pt idx="7478">
                        <c:v>4206</c:v>
                      </c:pt>
                      <c:pt idx="7479">
                        <c:v>4208.6000000000004</c:v>
                      </c:pt>
                      <c:pt idx="7480">
                        <c:v>4212.3</c:v>
                      </c:pt>
                      <c:pt idx="7481">
                        <c:v>4197.6000000000004</c:v>
                      </c:pt>
                      <c:pt idx="7482">
                        <c:v>4197.3999999999996</c:v>
                      </c:pt>
                      <c:pt idx="7483">
                        <c:v>4200.1000000000004</c:v>
                      </c:pt>
                      <c:pt idx="7484">
                        <c:v>4183.5</c:v>
                      </c:pt>
                      <c:pt idx="7485">
                        <c:v>4197.3999999999996</c:v>
                      </c:pt>
                      <c:pt idx="7486">
                        <c:v>4201.2</c:v>
                      </c:pt>
                      <c:pt idx="7487">
                        <c:v>4216</c:v>
                      </c:pt>
                      <c:pt idx="7488">
                        <c:v>4212.8999999999996</c:v>
                      </c:pt>
                      <c:pt idx="7489">
                        <c:v>4195.6000000000004</c:v>
                      </c:pt>
                      <c:pt idx="7490">
                        <c:v>4186.8</c:v>
                      </c:pt>
                      <c:pt idx="7491">
                        <c:v>4198.5</c:v>
                      </c:pt>
                      <c:pt idx="7492">
                        <c:v>4190</c:v>
                      </c:pt>
                      <c:pt idx="7493">
                        <c:v>4206</c:v>
                      </c:pt>
                      <c:pt idx="7494">
                        <c:v>4196.8</c:v>
                      </c:pt>
                      <c:pt idx="7495">
                        <c:v>4198</c:v>
                      </c:pt>
                      <c:pt idx="7496">
                        <c:v>4198.1000000000004</c:v>
                      </c:pt>
                      <c:pt idx="7497">
                        <c:v>4211.3</c:v>
                      </c:pt>
                      <c:pt idx="7498">
                        <c:v>4209.2</c:v>
                      </c:pt>
                      <c:pt idx="7499">
                        <c:v>4208.6000000000004</c:v>
                      </c:pt>
                      <c:pt idx="7500">
                        <c:v>4201.7</c:v>
                      </c:pt>
                      <c:pt idx="7501">
                        <c:v>4208.7</c:v>
                      </c:pt>
                      <c:pt idx="7502">
                        <c:v>4218.6000000000004</c:v>
                      </c:pt>
                      <c:pt idx="7503">
                        <c:v>4205.3</c:v>
                      </c:pt>
                      <c:pt idx="7504">
                        <c:v>4205.8</c:v>
                      </c:pt>
                      <c:pt idx="7505">
                        <c:v>4188.5</c:v>
                      </c:pt>
                      <c:pt idx="7506">
                        <c:v>4184.8</c:v>
                      </c:pt>
                      <c:pt idx="7507">
                        <c:v>4222.3</c:v>
                      </c:pt>
                      <c:pt idx="7508">
                        <c:v>4211.3</c:v>
                      </c:pt>
                      <c:pt idx="7509">
                        <c:v>4184.8</c:v>
                      </c:pt>
                      <c:pt idx="7510">
                        <c:v>4186.2</c:v>
                      </c:pt>
                      <c:pt idx="7511">
                        <c:v>4199.3999999999996</c:v>
                      </c:pt>
                      <c:pt idx="7512">
                        <c:v>4191.7</c:v>
                      </c:pt>
                      <c:pt idx="7513">
                        <c:v>4202.3</c:v>
                      </c:pt>
                      <c:pt idx="7514">
                        <c:v>4217.8999999999996</c:v>
                      </c:pt>
                      <c:pt idx="7515">
                        <c:v>4199.7</c:v>
                      </c:pt>
                      <c:pt idx="7516">
                        <c:v>4203.7</c:v>
                      </c:pt>
                      <c:pt idx="7517">
                        <c:v>4203.7</c:v>
                      </c:pt>
                      <c:pt idx="7518">
                        <c:v>4206.2</c:v>
                      </c:pt>
                      <c:pt idx="7519">
                        <c:v>4208.8</c:v>
                      </c:pt>
                      <c:pt idx="7520">
                        <c:v>4198.8</c:v>
                      </c:pt>
                      <c:pt idx="7521">
                        <c:v>4212</c:v>
                      </c:pt>
                      <c:pt idx="7522">
                        <c:v>4187.8</c:v>
                      </c:pt>
                      <c:pt idx="7523">
                        <c:v>4219.8</c:v>
                      </c:pt>
                      <c:pt idx="7524">
                        <c:v>4214.7</c:v>
                      </c:pt>
                      <c:pt idx="7525">
                        <c:v>4199.8</c:v>
                      </c:pt>
                      <c:pt idx="7526">
                        <c:v>4205.1000000000004</c:v>
                      </c:pt>
                      <c:pt idx="7527">
                        <c:v>4208.8</c:v>
                      </c:pt>
                      <c:pt idx="7528">
                        <c:v>4211.6000000000004</c:v>
                      </c:pt>
                      <c:pt idx="7529">
                        <c:v>4208.8999999999996</c:v>
                      </c:pt>
                      <c:pt idx="7530">
                        <c:v>4209.2</c:v>
                      </c:pt>
                      <c:pt idx="7531">
                        <c:v>4199.6000000000004</c:v>
                      </c:pt>
                      <c:pt idx="7532">
                        <c:v>4194.5</c:v>
                      </c:pt>
                      <c:pt idx="7533">
                        <c:v>4207</c:v>
                      </c:pt>
                      <c:pt idx="7534">
                        <c:v>4199.7</c:v>
                      </c:pt>
                      <c:pt idx="7535">
                        <c:v>4204.2</c:v>
                      </c:pt>
                      <c:pt idx="7536">
                        <c:v>4201.6000000000004</c:v>
                      </c:pt>
                      <c:pt idx="7537">
                        <c:v>4201</c:v>
                      </c:pt>
                      <c:pt idx="7538">
                        <c:v>4205.3</c:v>
                      </c:pt>
                      <c:pt idx="7539">
                        <c:v>4197</c:v>
                      </c:pt>
                      <c:pt idx="7540">
                        <c:v>4210.8999999999996</c:v>
                      </c:pt>
                      <c:pt idx="7541">
                        <c:v>4199</c:v>
                      </c:pt>
                      <c:pt idx="7542">
                        <c:v>4199.3999999999996</c:v>
                      </c:pt>
                      <c:pt idx="7543">
                        <c:v>4212.6000000000004</c:v>
                      </c:pt>
                      <c:pt idx="7544">
                        <c:v>4218.3999999999996</c:v>
                      </c:pt>
                      <c:pt idx="7545">
                        <c:v>4197.7</c:v>
                      </c:pt>
                      <c:pt idx="7546">
                        <c:v>4207</c:v>
                      </c:pt>
                      <c:pt idx="7547">
                        <c:v>4202.8999999999996</c:v>
                      </c:pt>
                      <c:pt idx="7548">
                        <c:v>4200.2</c:v>
                      </c:pt>
                      <c:pt idx="7549">
                        <c:v>4205.2</c:v>
                      </c:pt>
                      <c:pt idx="7550">
                        <c:v>4205.8</c:v>
                      </c:pt>
                      <c:pt idx="7551">
                        <c:v>4189.3999999999996</c:v>
                      </c:pt>
                      <c:pt idx="7552">
                        <c:v>4207.5</c:v>
                      </c:pt>
                      <c:pt idx="7553">
                        <c:v>4198.8</c:v>
                      </c:pt>
                      <c:pt idx="7554">
                        <c:v>4211.8999999999996</c:v>
                      </c:pt>
                      <c:pt idx="7555">
                        <c:v>4217.7</c:v>
                      </c:pt>
                      <c:pt idx="7556">
                        <c:v>4214.5</c:v>
                      </c:pt>
                      <c:pt idx="7557">
                        <c:v>4209</c:v>
                      </c:pt>
                      <c:pt idx="7558">
                        <c:v>4196.3</c:v>
                      </c:pt>
                      <c:pt idx="7559">
                        <c:v>4201</c:v>
                      </c:pt>
                      <c:pt idx="7560">
                        <c:v>4201.3999999999996</c:v>
                      </c:pt>
                      <c:pt idx="7561">
                        <c:v>4211.5</c:v>
                      </c:pt>
                      <c:pt idx="7562">
                        <c:v>4198.3</c:v>
                      </c:pt>
                      <c:pt idx="7563">
                        <c:v>4196.7</c:v>
                      </c:pt>
                      <c:pt idx="7564">
                        <c:v>4200.1000000000004</c:v>
                      </c:pt>
                      <c:pt idx="7565">
                        <c:v>4200.3</c:v>
                      </c:pt>
                      <c:pt idx="7566">
                        <c:v>4199.8</c:v>
                      </c:pt>
                      <c:pt idx="7567">
                        <c:v>4199.3</c:v>
                      </c:pt>
                      <c:pt idx="7568">
                        <c:v>4198.1000000000004</c:v>
                      </c:pt>
                      <c:pt idx="7569">
                        <c:v>4202.8999999999996</c:v>
                      </c:pt>
                      <c:pt idx="7570">
                        <c:v>4192.6000000000004</c:v>
                      </c:pt>
                      <c:pt idx="7571">
                        <c:v>4200.2</c:v>
                      </c:pt>
                      <c:pt idx="7572">
                        <c:v>4221</c:v>
                      </c:pt>
                      <c:pt idx="7573">
                        <c:v>4214.8</c:v>
                      </c:pt>
                      <c:pt idx="7574">
                        <c:v>4201.8999999999996</c:v>
                      </c:pt>
                      <c:pt idx="7575">
                        <c:v>4192.3</c:v>
                      </c:pt>
                      <c:pt idx="7576">
                        <c:v>4204.2</c:v>
                      </c:pt>
                      <c:pt idx="7577">
                        <c:v>4202.5</c:v>
                      </c:pt>
                      <c:pt idx="7578">
                        <c:v>4205.8</c:v>
                      </c:pt>
                      <c:pt idx="7579">
                        <c:v>4220.3999999999996</c:v>
                      </c:pt>
                      <c:pt idx="7580">
                        <c:v>4197.6000000000004</c:v>
                      </c:pt>
                      <c:pt idx="7581">
                        <c:v>4211.5</c:v>
                      </c:pt>
                      <c:pt idx="7582">
                        <c:v>4201.3</c:v>
                      </c:pt>
                      <c:pt idx="7583">
                        <c:v>4201.6000000000004</c:v>
                      </c:pt>
                      <c:pt idx="7584">
                        <c:v>4197.2</c:v>
                      </c:pt>
                      <c:pt idx="7585">
                        <c:v>4201.6000000000004</c:v>
                      </c:pt>
                      <c:pt idx="7586">
                        <c:v>4199.3</c:v>
                      </c:pt>
                      <c:pt idx="7587">
                        <c:v>4204.8</c:v>
                      </c:pt>
                      <c:pt idx="7588">
                        <c:v>4194.8</c:v>
                      </c:pt>
                      <c:pt idx="7589">
                        <c:v>4204.7</c:v>
                      </c:pt>
                      <c:pt idx="7590">
                        <c:v>4199.3</c:v>
                      </c:pt>
                      <c:pt idx="7591">
                        <c:v>4189.5</c:v>
                      </c:pt>
                      <c:pt idx="7592">
                        <c:v>4199.5</c:v>
                      </c:pt>
                      <c:pt idx="7593">
                        <c:v>4190.5</c:v>
                      </c:pt>
                      <c:pt idx="7594">
                        <c:v>4203.8</c:v>
                      </c:pt>
                      <c:pt idx="7595">
                        <c:v>4195.5</c:v>
                      </c:pt>
                      <c:pt idx="7596">
                        <c:v>4201.7</c:v>
                      </c:pt>
                      <c:pt idx="7597">
                        <c:v>4188.6000000000004</c:v>
                      </c:pt>
                      <c:pt idx="7598">
                        <c:v>4201.1000000000004</c:v>
                      </c:pt>
                      <c:pt idx="7599">
                        <c:v>4196.3999999999996</c:v>
                      </c:pt>
                      <c:pt idx="7600">
                        <c:v>4202.3</c:v>
                      </c:pt>
                      <c:pt idx="7601">
                        <c:v>4204.6000000000004</c:v>
                      </c:pt>
                      <c:pt idx="7602">
                        <c:v>4194.8</c:v>
                      </c:pt>
                      <c:pt idx="7603">
                        <c:v>4198</c:v>
                      </c:pt>
                      <c:pt idx="7604">
                        <c:v>4204</c:v>
                      </c:pt>
                      <c:pt idx="7605">
                        <c:v>4190.3</c:v>
                      </c:pt>
                      <c:pt idx="7606">
                        <c:v>4188</c:v>
                      </c:pt>
                      <c:pt idx="7607">
                        <c:v>4206.2</c:v>
                      </c:pt>
                      <c:pt idx="7608">
                        <c:v>4212.3</c:v>
                      </c:pt>
                      <c:pt idx="7609">
                        <c:v>4198.2</c:v>
                      </c:pt>
                      <c:pt idx="7610">
                        <c:v>4195.5</c:v>
                      </c:pt>
                      <c:pt idx="7611">
                        <c:v>4212.1000000000004</c:v>
                      </c:pt>
                      <c:pt idx="7612">
                        <c:v>4186.6000000000004</c:v>
                      </c:pt>
                      <c:pt idx="7613">
                        <c:v>4189.5</c:v>
                      </c:pt>
                      <c:pt idx="7614">
                        <c:v>4197.3999999999996</c:v>
                      </c:pt>
                      <c:pt idx="7615">
                        <c:v>4199.8999999999996</c:v>
                      </c:pt>
                      <c:pt idx="7616">
                        <c:v>4196.7</c:v>
                      </c:pt>
                      <c:pt idx="7617">
                        <c:v>4198.7</c:v>
                      </c:pt>
                      <c:pt idx="7618">
                        <c:v>4206.3</c:v>
                      </c:pt>
                      <c:pt idx="7619">
                        <c:v>4196.8999999999996</c:v>
                      </c:pt>
                      <c:pt idx="7620">
                        <c:v>4200.8</c:v>
                      </c:pt>
                      <c:pt idx="7621">
                        <c:v>4197.1000000000004</c:v>
                      </c:pt>
                      <c:pt idx="7622">
                        <c:v>4200.8</c:v>
                      </c:pt>
                      <c:pt idx="7623">
                        <c:v>4189.8999999999996</c:v>
                      </c:pt>
                      <c:pt idx="7624">
                        <c:v>4193.2</c:v>
                      </c:pt>
                      <c:pt idx="7625">
                        <c:v>4192.8999999999996</c:v>
                      </c:pt>
                      <c:pt idx="7626">
                        <c:v>4208.7</c:v>
                      </c:pt>
                      <c:pt idx="7627">
                        <c:v>4202</c:v>
                      </c:pt>
                      <c:pt idx="7628">
                        <c:v>4195.8</c:v>
                      </c:pt>
                      <c:pt idx="7629">
                        <c:v>4198.6000000000004</c:v>
                      </c:pt>
                      <c:pt idx="7630">
                        <c:v>4209</c:v>
                      </c:pt>
                      <c:pt idx="7631">
                        <c:v>4194.3999999999996</c:v>
                      </c:pt>
                      <c:pt idx="7632">
                        <c:v>4200.7</c:v>
                      </c:pt>
                      <c:pt idx="7633">
                        <c:v>4199.1000000000004</c:v>
                      </c:pt>
                      <c:pt idx="7634">
                        <c:v>4194.2</c:v>
                      </c:pt>
                      <c:pt idx="7635">
                        <c:v>4199.7</c:v>
                      </c:pt>
                      <c:pt idx="7636">
                        <c:v>4200.3</c:v>
                      </c:pt>
                      <c:pt idx="7637">
                        <c:v>4189.5</c:v>
                      </c:pt>
                      <c:pt idx="7638">
                        <c:v>4200.8</c:v>
                      </c:pt>
                      <c:pt idx="7639">
                        <c:v>4187.3</c:v>
                      </c:pt>
                      <c:pt idx="7640">
                        <c:v>4188.6000000000004</c:v>
                      </c:pt>
                      <c:pt idx="7641">
                        <c:v>4199.5</c:v>
                      </c:pt>
                      <c:pt idx="7642">
                        <c:v>4193.8</c:v>
                      </c:pt>
                      <c:pt idx="7643">
                        <c:v>4194.3</c:v>
                      </c:pt>
                      <c:pt idx="7644">
                        <c:v>4193.3999999999996</c:v>
                      </c:pt>
                      <c:pt idx="7645">
                        <c:v>4203</c:v>
                      </c:pt>
                      <c:pt idx="7646">
                        <c:v>4197.5</c:v>
                      </c:pt>
                      <c:pt idx="7647">
                        <c:v>4212.6000000000004</c:v>
                      </c:pt>
                      <c:pt idx="7648">
                        <c:v>4212.6000000000004</c:v>
                      </c:pt>
                      <c:pt idx="7649">
                        <c:v>4216</c:v>
                      </c:pt>
                      <c:pt idx="7650">
                        <c:v>4189</c:v>
                      </c:pt>
                      <c:pt idx="7651">
                        <c:v>4196</c:v>
                      </c:pt>
                      <c:pt idx="7652">
                        <c:v>4192.7</c:v>
                      </c:pt>
                      <c:pt idx="7653">
                        <c:v>4205</c:v>
                      </c:pt>
                      <c:pt idx="7654">
                        <c:v>4200.1000000000004</c:v>
                      </c:pt>
                      <c:pt idx="7655">
                        <c:v>4209.7</c:v>
                      </c:pt>
                      <c:pt idx="7656">
                        <c:v>4195.5</c:v>
                      </c:pt>
                      <c:pt idx="7657">
                        <c:v>4187.1000000000004</c:v>
                      </c:pt>
                      <c:pt idx="7658">
                        <c:v>4184.8999999999996</c:v>
                      </c:pt>
                      <c:pt idx="7659">
                        <c:v>4201.8</c:v>
                      </c:pt>
                      <c:pt idx="7660">
                        <c:v>4203.3999999999996</c:v>
                      </c:pt>
                      <c:pt idx="7661">
                        <c:v>4190.3999999999996</c:v>
                      </c:pt>
                      <c:pt idx="7662">
                        <c:v>4203.5</c:v>
                      </c:pt>
                      <c:pt idx="7663">
                        <c:v>4194.2</c:v>
                      </c:pt>
                      <c:pt idx="7664">
                        <c:v>4207.1000000000004</c:v>
                      </c:pt>
                      <c:pt idx="7665">
                        <c:v>4204.2</c:v>
                      </c:pt>
                      <c:pt idx="7666">
                        <c:v>4190.1000000000004</c:v>
                      </c:pt>
                      <c:pt idx="7667">
                        <c:v>4199.6000000000004</c:v>
                      </c:pt>
                      <c:pt idx="7668">
                        <c:v>4217.7</c:v>
                      </c:pt>
                      <c:pt idx="7669">
                        <c:v>4201.3999999999996</c:v>
                      </c:pt>
                      <c:pt idx="7670">
                        <c:v>4184.2</c:v>
                      </c:pt>
                      <c:pt idx="7671">
                        <c:v>4205.8999999999996</c:v>
                      </c:pt>
                      <c:pt idx="7672">
                        <c:v>4196</c:v>
                      </c:pt>
                      <c:pt idx="7673">
                        <c:v>4184.2</c:v>
                      </c:pt>
                      <c:pt idx="7674">
                        <c:v>4202.3</c:v>
                      </c:pt>
                      <c:pt idx="7675">
                        <c:v>4209.8</c:v>
                      </c:pt>
                      <c:pt idx="7676">
                        <c:v>4192.1000000000004</c:v>
                      </c:pt>
                      <c:pt idx="7677">
                        <c:v>4197.2</c:v>
                      </c:pt>
                      <c:pt idx="7678">
                        <c:v>4208</c:v>
                      </c:pt>
                      <c:pt idx="7679">
                        <c:v>4194.2</c:v>
                      </c:pt>
                      <c:pt idx="7680">
                        <c:v>4199.5</c:v>
                      </c:pt>
                      <c:pt idx="7681">
                        <c:v>4197.3</c:v>
                      </c:pt>
                      <c:pt idx="7682">
                        <c:v>4197.7</c:v>
                      </c:pt>
                      <c:pt idx="7683">
                        <c:v>4214.3</c:v>
                      </c:pt>
                      <c:pt idx="7684">
                        <c:v>4208.2</c:v>
                      </c:pt>
                      <c:pt idx="7685">
                        <c:v>4206.5</c:v>
                      </c:pt>
                      <c:pt idx="7686">
                        <c:v>4205.7</c:v>
                      </c:pt>
                      <c:pt idx="7687">
                        <c:v>4208.5</c:v>
                      </c:pt>
                      <c:pt idx="7688">
                        <c:v>4184.6000000000004</c:v>
                      </c:pt>
                      <c:pt idx="7689">
                        <c:v>4206.2</c:v>
                      </c:pt>
                      <c:pt idx="7690">
                        <c:v>4209.8999999999996</c:v>
                      </c:pt>
                      <c:pt idx="7691">
                        <c:v>4178.2</c:v>
                      </c:pt>
                      <c:pt idx="7692">
                        <c:v>4205.2</c:v>
                      </c:pt>
                      <c:pt idx="7693">
                        <c:v>4185.7</c:v>
                      </c:pt>
                      <c:pt idx="7694">
                        <c:v>4207.1000000000004</c:v>
                      </c:pt>
                      <c:pt idx="7695">
                        <c:v>4201.1000000000004</c:v>
                      </c:pt>
                      <c:pt idx="7696">
                        <c:v>4208.6000000000004</c:v>
                      </c:pt>
                      <c:pt idx="7697">
                        <c:v>4217.7</c:v>
                      </c:pt>
                      <c:pt idx="7698">
                        <c:v>4190.5</c:v>
                      </c:pt>
                      <c:pt idx="7699">
                        <c:v>4188.8999999999996</c:v>
                      </c:pt>
                      <c:pt idx="7700">
                        <c:v>4194.6000000000004</c:v>
                      </c:pt>
                      <c:pt idx="7701">
                        <c:v>4207.1000000000004</c:v>
                      </c:pt>
                      <c:pt idx="7702">
                        <c:v>4212.3999999999996</c:v>
                      </c:pt>
                      <c:pt idx="7703">
                        <c:v>4219.8</c:v>
                      </c:pt>
                      <c:pt idx="7704">
                        <c:v>4205.1000000000004</c:v>
                      </c:pt>
                      <c:pt idx="7705">
                        <c:v>4196.8</c:v>
                      </c:pt>
                      <c:pt idx="7706">
                        <c:v>4203.8999999999996</c:v>
                      </c:pt>
                      <c:pt idx="7707">
                        <c:v>4195.1000000000004</c:v>
                      </c:pt>
                      <c:pt idx="7708">
                        <c:v>4207.2</c:v>
                      </c:pt>
                      <c:pt idx="7709">
                        <c:v>4220.1000000000004</c:v>
                      </c:pt>
                      <c:pt idx="7710">
                        <c:v>4196.3999999999996</c:v>
                      </c:pt>
                      <c:pt idx="7711">
                        <c:v>4203</c:v>
                      </c:pt>
                      <c:pt idx="7712">
                        <c:v>4204.3999999999996</c:v>
                      </c:pt>
                      <c:pt idx="7713">
                        <c:v>4211.7</c:v>
                      </c:pt>
                      <c:pt idx="7714">
                        <c:v>4213.8</c:v>
                      </c:pt>
                      <c:pt idx="7715">
                        <c:v>4194.2</c:v>
                      </c:pt>
                      <c:pt idx="7716">
                        <c:v>4196.5</c:v>
                      </c:pt>
                      <c:pt idx="7717">
                        <c:v>4218.6000000000004</c:v>
                      </c:pt>
                      <c:pt idx="7718">
                        <c:v>4206</c:v>
                      </c:pt>
                      <c:pt idx="7719">
                        <c:v>4200.7</c:v>
                      </c:pt>
                      <c:pt idx="7720">
                        <c:v>4185.8</c:v>
                      </c:pt>
                      <c:pt idx="7721">
                        <c:v>4205</c:v>
                      </c:pt>
                      <c:pt idx="7722">
                        <c:v>4205</c:v>
                      </c:pt>
                      <c:pt idx="7723">
                        <c:v>4194.5</c:v>
                      </c:pt>
                      <c:pt idx="7724">
                        <c:v>4196.6000000000004</c:v>
                      </c:pt>
                      <c:pt idx="7725">
                        <c:v>4199.1000000000004</c:v>
                      </c:pt>
                      <c:pt idx="7726">
                        <c:v>4207.8999999999996</c:v>
                      </c:pt>
                      <c:pt idx="7727">
                        <c:v>4211</c:v>
                      </c:pt>
                      <c:pt idx="7728">
                        <c:v>4201.3</c:v>
                      </c:pt>
                      <c:pt idx="7729">
                        <c:v>4208.8</c:v>
                      </c:pt>
                      <c:pt idx="7730">
                        <c:v>4201.6000000000004</c:v>
                      </c:pt>
                      <c:pt idx="7731">
                        <c:v>4188.7</c:v>
                      </c:pt>
                      <c:pt idx="7732">
                        <c:v>4211</c:v>
                      </c:pt>
                      <c:pt idx="7733">
                        <c:v>4194.8999999999996</c:v>
                      </c:pt>
                      <c:pt idx="7734">
                        <c:v>4205.3</c:v>
                      </c:pt>
                      <c:pt idx="7735">
                        <c:v>4209.5</c:v>
                      </c:pt>
                      <c:pt idx="7736">
                        <c:v>4186.3</c:v>
                      </c:pt>
                      <c:pt idx="7737">
                        <c:v>4207.8999999999996</c:v>
                      </c:pt>
                      <c:pt idx="7738">
                        <c:v>4197.1000000000004</c:v>
                      </c:pt>
                      <c:pt idx="7739">
                        <c:v>4202.3</c:v>
                      </c:pt>
                      <c:pt idx="7740">
                        <c:v>4200</c:v>
                      </c:pt>
                      <c:pt idx="7741">
                        <c:v>4193.8999999999996</c:v>
                      </c:pt>
                      <c:pt idx="7742">
                        <c:v>4186.6000000000004</c:v>
                      </c:pt>
                      <c:pt idx="7743">
                        <c:v>4183.8999999999996</c:v>
                      </c:pt>
                      <c:pt idx="7744">
                        <c:v>4201</c:v>
                      </c:pt>
                      <c:pt idx="7745">
                        <c:v>4203.5</c:v>
                      </c:pt>
                      <c:pt idx="7746">
                        <c:v>4183.8999999999996</c:v>
                      </c:pt>
                      <c:pt idx="7747">
                        <c:v>4214</c:v>
                      </c:pt>
                      <c:pt idx="7748">
                        <c:v>4188.7</c:v>
                      </c:pt>
                      <c:pt idx="7749">
                        <c:v>4202.3</c:v>
                      </c:pt>
                      <c:pt idx="7750">
                        <c:v>4201.2</c:v>
                      </c:pt>
                      <c:pt idx="7751">
                        <c:v>4196.3</c:v>
                      </c:pt>
                      <c:pt idx="7752">
                        <c:v>4191</c:v>
                      </c:pt>
                      <c:pt idx="7753">
                        <c:v>4186</c:v>
                      </c:pt>
                      <c:pt idx="7754">
                        <c:v>4184</c:v>
                      </c:pt>
                      <c:pt idx="7755">
                        <c:v>4190.6000000000004</c:v>
                      </c:pt>
                      <c:pt idx="7756">
                        <c:v>4181</c:v>
                      </c:pt>
                      <c:pt idx="7757">
                        <c:v>4188</c:v>
                      </c:pt>
                      <c:pt idx="7758">
                        <c:v>4171.3</c:v>
                      </c:pt>
                      <c:pt idx="7759">
                        <c:v>4182.5</c:v>
                      </c:pt>
                      <c:pt idx="7760">
                        <c:v>4188.7</c:v>
                      </c:pt>
                      <c:pt idx="7761">
                        <c:v>4178.8</c:v>
                      </c:pt>
                      <c:pt idx="7762">
                        <c:v>4175.2</c:v>
                      </c:pt>
                      <c:pt idx="7763">
                        <c:v>4180.3</c:v>
                      </c:pt>
                      <c:pt idx="7764">
                        <c:v>4195.5</c:v>
                      </c:pt>
                      <c:pt idx="7765">
                        <c:v>4181.3999999999996</c:v>
                      </c:pt>
                      <c:pt idx="7766">
                        <c:v>4172.8999999999996</c:v>
                      </c:pt>
                      <c:pt idx="7767">
                        <c:v>4176.8</c:v>
                      </c:pt>
                      <c:pt idx="7768">
                        <c:v>4166.8</c:v>
                      </c:pt>
                      <c:pt idx="7769">
                        <c:v>4171.2</c:v>
                      </c:pt>
                      <c:pt idx="7770">
                        <c:v>4189.6000000000004</c:v>
                      </c:pt>
                      <c:pt idx="7771">
                        <c:v>4169.2</c:v>
                      </c:pt>
                      <c:pt idx="7772">
                        <c:v>4178.3999999999996</c:v>
                      </c:pt>
                      <c:pt idx="7773">
                        <c:v>4168.5</c:v>
                      </c:pt>
                      <c:pt idx="7774">
                        <c:v>4173.5</c:v>
                      </c:pt>
                      <c:pt idx="7775">
                        <c:v>4180.8</c:v>
                      </c:pt>
                      <c:pt idx="7776">
                        <c:v>4186.7</c:v>
                      </c:pt>
                      <c:pt idx="7777">
                        <c:v>4169.6000000000004</c:v>
                      </c:pt>
                      <c:pt idx="7778">
                        <c:v>4188.2</c:v>
                      </c:pt>
                      <c:pt idx="7779">
                        <c:v>4177.1000000000004</c:v>
                      </c:pt>
                      <c:pt idx="7780">
                        <c:v>4176.5</c:v>
                      </c:pt>
                      <c:pt idx="7781">
                        <c:v>4187.2</c:v>
                      </c:pt>
                      <c:pt idx="7782">
                        <c:v>4171.8999999999996</c:v>
                      </c:pt>
                      <c:pt idx="7783">
                        <c:v>4178.3999999999996</c:v>
                      </c:pt>
                      <c:pt idx="7784">
                        <c:v>4183.8999999999996</c:v>
                      </c:pt>
                      <c:pt idx="7785">
                        <c:v>4174.3999999999996</c:v>
                      </c:pt>
                      <c:pt idx="7786">
                        <c:v>4190.6000000000004</c:v>
                      </c:pt>
                      <c:pt idx="7787">
                        <c:v>4181.6000000000004</c:v>
                      </c:pt>
                      <c:pt idx="7788">
                        <c:v>4187.8</c:v>
                      </c:pt>
                      <c:pt idx="7789">
                        <c:v>4174.2</c:v>
                      </c:pt>
                      <c:pt idx="7790">
                        <c:v>4188.1000000000004</c:v>
                      </c:pt>
                      <c:pt idx="7791">
                        <c:v>4176.3</c:v>
                      </c:pt>
                      <c:pt idx="7792">
                        <c:v>4187.3</c:v>
                      </c:pt>
                      <c:pt idx="7793">
                        <c:v>4179.3</c:v>
                      </c:pt>
                      <c:pt idx="7794">
                        <c:v>4171.8</c:v>
                      </c:pt>
                      <c:pt idx="7795">
                        <c:v>4189.2</c:v>
                      </c:pt>
                      <c:pt idx="7796">
                        <c:v>4173.5</c:v>
                      </c:pt>
                      <c:pt idx="7797">
                        <c:v>4178.6000000000004</c:v>
                      </c:pt>
                      <c:pt idx="7798">
                        <c:v>4187.3999999999996</c:v>
                      </c:pt>
                      <c:pt idx="7799">
                        <c:v>4182</c:v>
                      </c:pt>
                      <c:pt idx="7800">
                        <c:v>4182</c:v>
                      </c:pt>
                      <c:pt idx="7801">
                        <c:v>4177</c:v>
                      </c:pt>
                      <c:pt idx="7802">
                        <c:v>4176</c:v>
                      </c:pt>
                      <c:pt idx="7803">
                        <c:v>4189.3</c:v>
                      </c:pt>
                      <c:pt idx="7804">
                        <c:v>4179.6000000000004</c:v>
                      </c:pt>
                      <c:pt idx="7805">
                        <c:v>4159.3</c:v>
                      </c:pt>
                      <c:pt idx="7806">
                        <c:v>4168.8</c:v>
                      </c:pt>
                      <c:pt idx="7807">
                        <c:v>4191.5</c:v>
                      </c:pt>
                      <c:pt idx="7808">
                        <c:v>4190.8999999999996</c:v>
                      </c:pt>
                      <c:pt idx="7809">
                        <c:v>4180.6000000000004</c:v>
                      </c:pt>
                      <c:pt idx="7810">
                        <c:v>4188.7</c:v>
                      </c:pt>
                      <c:pt idx="7811">
                        <c:v>4163</c:v>
                      </c:pt>
                      <c:pt idx="7812">
                        <c:v>4189.2</c:v>
                      </c:pt>
                      <c:pt idx="7813">
                        <c:v>4166.2</c:v>
                      </c:pt>
                      <c:pt idx="7814">
                        <c:v>4191.8</c:v>
                      </c:pt>
                      <c:pt idx="7815">
                        <c:v>4180.3</c:v>
                      </c:pt>
                      <c:pt idx="7816">
                        <c:v>4175.6000000000004</c:v>
                      </c:pt>
                      <c:pt idx="7817">
                        <c:v>4180.2</c:v>
                      </c:pt>
                      <c:pt idx="7818">
                        <c:v>4180.1000000000004</c:v>
                      </c:pt>
                      <c:pt idx="7819">
                        <c:v>4173.8</c:v>
                      </c:pt>
                      <c:pt idx="7820">
                        <c:v>4189.5</c:v>
                      </c:pt>
                      <c:pt idx="7821">
                        <c:v>4188</c:v>
                      </c:pt>
                      <c:pt idx="7822">
                        <c:v>4183.5</c:v>
                      </c:pt>
                      <c:pt idx="7823">
                        <c:v>4177.3</c:v>
                      </c:pt>
                      <c:pt idx="7824">
                        <c:v>4173.2</c:v>
                      </c:pt>
                      <c:pt idx="7825">
                        <c:v>4183.1000000000004</c:v>
                      </c:pt>
                      <c:pt idx="7826">
                        <c:v>4170.1000000000004</c:v>
                      </c:pt>
                      <c:pt idx="7827">
                        <c:v>4180.1000000000004</c:v>
                      </c:pt>
                      <c:pt idx="7828">
                        <c:v>4183.8</c:v>
                      </c:pt>
                      <c:pt idx="7829">
                        <c:v>4181.7</c:v>
                      </c:pt>
                      <c:pt idx="7830">
                        <c:v>4186.3999999999996</c:v>
                      </c:pt>
                      <c:pt idx="7831">
                        <c:v>4180.3999999999996</c:v>
                      </c:pt>
                      <c:pt idx="7832">
                        <c:v>4178.8</c:v>
                      </c:pt>
                      <c:pt idx="7833">
                        <c:v>4176.8999999999996</c:v>
                      </c:pt>
                      <c:pt idx="7834">
                        <c:v>4180.8</c:v>
                      </c:pt>
                      <c:pt idx="7835">
                        <c:v>4174.2</c:v>
                      </c:pt>
                      <c:pt idx="7836">
                        <c:v>4185.3999999999996</c:v>
                      </c:pt>
                      <c:pt idx="7837">
                        <c:v>4182.3999999999996</c:v>
                      </c:pt>
                      <c:pt idx="7838">
                        <c:v>4186.2</c:v>
                      </c:pt>
                      <c:pt idx="7839">
                        <c:v>4185.1000000000004</c:v>
                      </c:pt>
                      <c:pt idx="7840">
                        <c:v>4178.7</c:v>
                      </c:pt>
                      <c:pt idx="7841">
                        <c:v>4184.1000000000004</c:v>
                      </c:pt>
                      <c:pt idx="7842">
                        <c:v>4182.1000000000004</c:v>
                      </c:pt>
                      <c:pt idx="7843">
                        <c:v>4179.3</c:v>
                      </c:pt>
                      <c:pt idx="7844">
                        <c:v>4183.1000000000004</c:v>
                      </c:pt>
                      <c:pt idx="7845">
                        <c:v>4177.3999999999996</c:v>
                      </c:pt>
                      <c:pt idx="7846">
                        <c:v>4184.7</c:v>
                      </c:pt>
                      <c:pt idx="7847">
                        <c:v>4175.6000000000004</c:v>
                      </c:pt>
                      <c:pt idx="7848">
                        <c:v>4183.6000000000004</c:v>
                      </c:pt>
                      <c:pt idx="7849">
                        <c:v>4185.1000000000004</c:v>
                      </c:pt>
                      <c:pt idx="7850">
                        <c:v>4185</c:v>
                      </c:pt>
                      <c:pt idx="7851">
                        <c:v>4185.8999999999996</c:v>
                      </c:pt>
                      <c:pt idx="7852">
                        <c:v>4174.5</c:v>
                      </c:pt>
                      <c:pt idx="7853">
                        <c:v>4179.6000000000004</c:v>
                      </c:pt>
                      <c:pt idx="7854">
                        <c:v>4181</c:v>
                      </c:pt>
                      <c:pt idx="7855">
                        <c:v>4177.3</c:v>
                      </c:pt>
                      <c:pt idx="7856">
                        <c:v>4178.5</c:v>
                      </c:pt>
                      <c:pt idx="7857">
                        <c:v>4175.7</c:v>
                      </c:pt>
                      <c:pt idx="7858">
                        <c:v>4184.2</c:v>
                      </c:pt>
                      <c:pt idx="7859">
                        <c:v>4181.5</c:v>
                      </c:pt>
                      <c:pt idx="7860">
                        <c:v>4186.3</c:v>
                      </c:pt>
                      <c:pt idx="7861">
                        <c:v>4179.6000000000004</c:v>
                      </c:pt>
                      <c:pt idx="7862">
                        <c:v>4186.6000000000004</c:v>
                      </c:pt>
                      <c:pt idx="7863">
                        <c:v>4190.3</c:v>
                      </c:pt>
                      <c:pt idx="7864">
                        <c:v>4189</c:v>
                      </c:pt>
                      <c:pt idx="7865">
                        <c:v>4182.6000000000004</c:v>
                      </c:pt>
                      <c:pt idx="7866">
                        <c:v>4186.2</c:v>
                      </c:pt>
                      <c:pt idx="7867">
                        <c:v>4187.5</c:v>
                      </c:pt>
                      <c:pt idx="7868">
                        <c:v>4188</c:v>
                      </c:pt>
                      <c:pt idx="7869">
                        <c:v>4189.8</c:v>
                      </c:pt>
                      <c:pt idx="7870">
                        <c:v>4187.8999999999996</c:v>
                      </c:pt>
                      <c:pt idx="7871">
                        <c:v>4183</c:v>
                      </c:pt>
                      <c:pt idx="7872">
                        <c:v>4186.3</c:v>
                      </c:pt>
                      <c:pt idx="7873">
                        <c:v>4181.3999999999996</c:v>
                      </c:pt>
                      <c:pt idx="7874">
                        <c:v>4180</c:v>
                      </c:pt>
                      <c:pt idx="7875">
                        <c:v>4178.1000000000004</c:v>
                      </c:pt>
                      <c:pt idx="7876">
                        <c:v>4178.8</c:v>
                      </c:pt>
                      <c:pt idx="7877">
                        <c:v>4178.8999999999996</c:v>
                      </c:pt>
                      <c:pt idx="7878">
                        <c:v>4192.1000000000004</c:v>
                      </c:pt>
                      <c:pt idx="7879">
                        <c:v>4181.8999999999996</c:v>
                      </c:pt>
                      <c:pt idx="7880">
                        <c:v>4179.1000000000004</c:v>
                      </c:pt>
                      <c:pt idx="7881">
                        <c:v>4181.2</c:v>
                      </c:pt>
                      <c:pt idx="7882">
                        <c:v>4187</c:v>
                      </c:pt>
                      <c:pt idx="7883">
                        <c:v>4176.8999999999996</c:v>
                      </c:pt>
                      <c:pt idx="7884">
                        <c:v>4180.8999999999996</c:v>
                      </c:pt>
                      <c:pt idx="7885">
                        <c:v>4181.3999999999996</c:v>
                      </c:pt>
                      <c:pt idx="7886">
                        <c:v>4184</c:v>
                      </c:pt>
                      <c:pt idx="7887">
                        <c:v>4183.1000000000004</c:v>
                      </c:pt>
                      <c:pt idx="7888">
                        <c:v>4183.5</c:v>
                      </c:pt>
                      <c:pt idx="7889">
                        <c:v>4184.8999999999996</c:v>
                      </c:pt>
                      <c:pt idx="7890">
                        <c:v>4175.2</c:v>
                      </c:pt>
                      <c:pt idx="7891">
                        <c:v>4171.2</c:v>
                      </c:pt>
                      <c:pt idx="7892">
                        <c:v>4178.8</c:v>
                      </c:pt>
                      <c:pt idx="7893">
                        <c:v>4180</c:v>
                      </c:pt>
                      <c:pt idx="7894">
                        <c:v>4183.2</c:v>
                      </c:pt>
                      <c:pt idx="7895">
                        <c:v>4178.8999999999996</c:v>
                      </c:pt>
                      <c:pt idx="7896">
                        <c:v>4177.6000000000004</c:v>
                      </c:pt>
                      <c:pt idx="7897">
                        <c:v>4183.3</c:v>
                      </c:pt>
                      <c:pt idx="7898">
                        <c:v>4188.3</c:v>
                      </c:pt>
                      <c:pt idx="7899">
                        <c:v>4182.6000000000004</c:v>
                      </c:pt>
                      <c:pt idx="7900">
                        <c:v>4184.8999999999996</c:v>
                      </c:pt>
                      <c:pt idx="7901">
                        <c:v>4179.8999999999996</c:v>
                      </c:pt>
                      <c:pt idx="7902">
                        <c:v>4184.1000000000004</c:v>
                      </c:pt>
                      <c:pt idx="7903">
                        <c:v>4175.3999999999996</c:v>
                      </c:pt>
                      <c:pt idx="7904">
                        <c:v>4173.8999999999996</c:v>
                      </c:pt>
                      <c:pt idx="7905">
                        <c:v>4176.5</c:v>
                      </c:pt>
                      <c:pt idx="7906">
                        <c:v>4180.7</c:v>
                      </c:pt>
                      <c:pt idx="7907">
                        <c:v>4163.8</c:v>
                      </c:pt>
                      <c:pt idx="7908">
                        <c:v>4180.8</c:v>
                      </c:pt>
                      <c:pt idx="7909">
                        <c:v>4178.7</c:v>
                      </c:pt>
                      <c:pt idx="7910">
                        <c:v>4183.5</c:v>
                      </c:pt>
                      <c:pt idx="7911">
                        <c:v>4178.2</c:v>
                      </c:pt>
                      <c:pt idx="7912">
                        <c:v>4183.8</c:v>
                      </c:pt>
                      <c:pt idx="7913">
                        <c:v>4180.3</c:v>
                      </c:pt>
                      <c:pt idx="7914">
                        <c:v>4187</c:v>
                      </c:pt>
                      <c:pt idx="7915">
                        <c:v>4180.6000000000004</c:v>
                      </c:pt>
                      <c:pt idx="7916">
                        <c:v>4169.8</c:v>
                      </c:pt>
                      <c:pt idx="7917">
                        <c:v>4182.2</c:v>
                      </c:pt>
                      <c:pt idx="7918">
                        <c:v>4180.8999999999996</c:v>
                      </c:pt>
                      <c:pt idx="7919">
                        <c:v>4184.3999999999996</c:v>
                      </c:pt>
                      <c:pt idx="7920">
                        <c:v>4176.3</c:v>
                      </c:pt>
                      <c:pt idx="7921">
                        <c:v>4177.3999999999996</c:v>
                      </c:pt>
                      <c:pt idx="7922">
                        <c:v>4183.8999999999996</c:v>
                      </c:pt>
                      <c:pt idx="7923">
                        <c:v>4186.5</c:v>
                      </c:pt>
                      <c:pt idx="7924">
                        <c:v>4179.3</c:v>
                      </c:pt>
                      <c:pt idx="7925">
                        <c:v>4182.8999999999996</c:v>
                      </c:pt>
                      <c:pt idx="7926">
                        <c:v>4174.3999999999996</c:v>
                      </c:pt>
                      <c:pt idx="7927">
                        <c:v>4178.3999999999996</c:v>
                      </c:pt>
                      <c:pt idx="7928">
                        <c:v>4181.5</c:v>
                      </c:pt>
                      <c:pt idx="7929">
                        <c:v>4180.3</c:v>
                      </c:pt>
                      <c:pt idx="7930">
                        <c:v>4185</c:v>
                      </c:pt>
                      <c:pt idx="7931">
                        <c:v>4182.1000000000004</c:v>
                      </c:pt>
                      <c:pt idx="7932">
                        <c:v>4186.2</c:v>
                      </c:pt>
                      <c:pt idx="7933">
                        <c:v>4172.8999999999996</c:v>
                      </c:pt>
                      <c:pt idx="7934">
                        <c:v>4172.5</c:v>
                      </c:pt>
                      <c:pt idx="7935">
                        <c:v>4180.8999999999996</c:v>
                      </c:pt>
                      <c:pt idx="7936">
                        <c:v>4168.6000000000004</c:v>
                      </c:pt>
                      <c:pt idx="7937">
                        <c:v>4177.1000000000004</c:v>
                      </c:pt>
                      <c:pt idx="7938">
                        <c:v>4188.5</c:v>
                      </c:pt>
                      <c:pt idx="7939">
                        <c:v>4183.7</c:v>
                      </c:pt>
                      <c:pt idx="7940">
                        <c:v>4179.8999999999996</c:v>
                      </c:pt>
                      <c:pt idx="7941">
                        <c:v>4188.3999999999996</c:v>
                      </c:pt>
                      <c:pt idx="7942">
                        <c:v>4184</c:v>
                      </c:pt>
                      <c:pt idx="7943">
                        <c:v>4179.8</c:v>
                      </c:pt>
                      <c:pt idx="7944">
                        <c:v>4183.8999999999996</c:v>
                      </c:pt>
                      <c:pt idx="7945">
                        <c:v>4181.8</c:v>
                      </c:pt>
                      <c:pt idx="7946">
                        <c:v>4187.3</c:v>
                      </c:pt>
                      <c:pt idx="7947">
                        <c:v>4173.2</c:v>
                      </c:pt>
                      <c:pt idx="7948">
                        <c:v>4189.3999999999996</c:v>
                      </c:pt>
                      <c:pt idx="7949">
                        <c:v>4187.5</c:v>
                      </c:pt>
                      <c:pt idx="7950">
                        <c:v>4186.5</c:v>
                      </c:pt>
                      <c:pt idx="7951">
                        <c:v>4179.7</c:v>
                      </c:pt>
                      <c:pt idx="7952">
                        <c:v>4182.6000000000004</c:v>
                      </c:pt>
                      <c:pt idx="7953">
                        <c:v>4179.8999999999996</c:v>
                      </c:pt>
                      <c:pt idx="7954">
                        <c:v>4179.3999999999996</c:v>
                      </c:pt>
                      <c:pt idx="7955">
                        <c:v>4180.2</c:v>
                      </c:pt>
                      <c:pt idx="7956">
                        <c:v>4167.3</c:v>
                      </c:pt>
                      <c:pt idx="7957">
                        <c:v>4174.7</c:v>
                      </c:pt>
                      <c:pt idx="7958">
                        <c:v>4185.8999999999996</c:v>
                      </c:pt>
                      <c:pt idx="7959">
                        <c:v>4175.2</c:v>
                      </c:pt>
                      <c:pt idx="7960">
                        <c:v>4184.8</c:v>
                      </c:pt>
                      <c:pt idx="7961">
                        <c:v>4201</c:v>
                      </c:pt>
                      <c:pt idx="7962">
                        <c:v>4187.2</c:v>
                      </c:pt>
                      <c:pt idx="7963">
                        <c:v>4182.5</c:v>
                      </c:pt>
                      <c:pt idx="7964">
                        <c:v>4178.3999999999996</c:v>
                      </c:pt>
                      <c:pt idx="7965">
                        <c:v>4181</c:v>
                      </c:pt>
                      <c:pt idx="7966">
                        <c:v>4187.3</c:v>
                      </c:pt>
                      <c:pt idx="7967">
                        <c:v>4183.3</c:v>
                      </c:pt>
                      <c:pt idx="7968">
                        <c:v>4181.1000000000004</c:v>
                      </c:pt>
                      <c:pt idx="7969">
                        <c:v>4185.3999999999996</c:v>
                      </c:pt>
                      <c:pt idx="7970">
                        <c:v>4197.7</c:v>
                      </c:pt>
                      <c:pt idx="7971">
                        <c:v>4191.3999999999996</c:v>
                      </c:pt>
                      <c:pt idx="7972">
                        <c:v>4178.6000000000004</c:v>
                      </c:pt>
                      <c:pt idx="7973">
                        <c:v>4189</c:v>
                      </c:pt>
                      <c:pt idx="7974">
                        <c:v>4177.6000000000004</c:v>
                      </c:pt>
                      <c:pt idx="7975">
                        <c:v>4167.6000000000004</c:v>
                      </c:pt>
                      <c:pt idx="7976">
                        <c:v>4182.2</c:v>
                      </c:pt>
                      <c:pt idx="7977">
                        <c:v>4183.3</c:v>
                      </c:pt>
                      <c:pt idx="7978">
                        <c:v>4182.3</c:v>
                      </c:pt>
                      <c:pt idx="7979">
                        <c:v>4181.5</c:v>
                      </c:pt>
                      <c:pt idx="7980">
                        <c:v>4180.3999999999996</c:v>
                      </c:pt>
                      <c:pt idx="7981">
                        <c:v>4201.8999999999996</c:v>
                      </c:pt>
                      <c:pt idx="7982">
                        <c:v>4171.8999999999996</c:v>
                      </c:pt>
                      <c:pt idx="7983">
                        <c:v>4177.3</c:v>
                      </c:pt>
                      <c:pt idx="7984">
                        <c:v>4196</c:v>
                      </c:pt>
                      <c:pt idx="7985">
                        <c:v>4186.7</c:v>
                      </c:pt>
                      <c:pt idx="7986">
                        <c:v>4187.7</c:v>
                      </c:pt>
                      <c:pt idx="7987">
                        <c:v>4179.1000000000004</c:v>
                      </c:pt>
                      <c:pt idx="7988">
                        <c:v>4189.5</c:v>
                      </c:pt>
                      <c:pt idx="7989">
                        <c:v>4182.8999999999996</c:v>
                      </c:pt>
                      <c:pt idx="7990">
                        <c:v>4190.2</c:v>
                      </c:pt>
                      <c:pt idx="7991">
                        <c:v>4197.7</c:v>
                      </c:pt>
                      <c:pt idx="7992">
                        <c:v>4190.1000000000004</c:v>
                      </c:pt>
                      <c:pt idx="7993">
                        <c:v>4185.8999999999996</c:v>
                      </c:pt>
                      <c:pt idx="7994">
                        <c:v>4189.1000000000004</c:v>
                      </c:pt>
                      <c:pt idx="7995">
                        <c:v>4181.5</c:v>
                      </c:pt>
                      <c:pt idx="7996">
                        <c:v>4187.3999999999996</c:v>
                      </c:pt>
                      <c:pt idx="7997">
                        <c:v>4184.8</c:v>
                      </c:pt>
                      <c:pt idx="7998">
                        <c:v>4188.7</c:v>
                      </c:pt>
                      <c:pt idx="7999">
                        <c:v>4170.8999999999996</c:v>
                      </c:pt>
                      <c:pt idx="8000">
                        <c:v>4191.1000000000004</c:v>
                      </c:pt>
                      <c:pt idx="8001">
                        <c:v>4183.3999999999996</c:v>
                      </c:pt>
                      <c:pt idx="8002">
                        <c:v>4174.8</c:v>
                      </c:pt>
                      <c:pt idx="8003">
                        <c:v>4185.7</c:v>
                      </c:pt>
                      <c:pt idx="8004">
                        <c:v>4177.7</c:v>
                      </c:pt>
                      <c:pt idx="8005">
                        <c:v>4178</c:v>
                      </c:pt>
                      <c:pt idx="8006">
                        <c:v>4174.5</c:v>
                      </c:pt>
                      <c:pt idx="8007">
                        <c:v>4187.2</c:v>
                      </c:pt>
                      <c:pt idx="8008">
                        <c:v>4184.8999999999996</c:v>
                      </c:pt>
                      <c:pt idx="8009">
                        <c:v>4189.3</c:v>
                      </c:pt>
                      <c:pt idx="8010">
                        <c:v>4180</c:v>
                      </c:pt>
                      <c:pt idx="8011">
                        <c:v>4189.1000000000004</c:v>
                      </c:pt>
                      <c:pt idx="8012">
                        <c:v>4172.3999999999996</c:v>
                      </c:pt>
                      <c:pt idx="8013">
                        <c:v>4171.8999999999996</c:v>
                      </c:pt>
                      <c:pt idx="8014">
                        <c:v>4173.5</c:v>
                      </c:pt>
                      <c:pt idx="8015">
                        <c:v>4175.3999999999996</c:v>
                      </c:pt>
                      <c:pt idx="8016">
                        <c:v>4169</c:v>
                      </c:pt>
                      <c:pt idx="8017">
                        <c:v>4168.8</c:v>
                      </c:pt>
                      <c:pt idx="8018">
                        <c:v>4183.7</c:v>
                      </c:pt>
                      <c:pt idx="8019">
                        <c:v>4179.3999999999996</c:v>
                      </c:pt>
                      <c:pt idx="8020">
                        <c:v>4179</c:v>
                      </c:pt>
                      <c:pt idx="8021">
                        <c:v>4173.3</c:v>
                      </c:pt>
                      <c:pt idx="8022">
                        <c:v>4172.8</c:v>
                      </c:pt>
                      <c:pt idx="8023">
                        <c:v>4165.1000000000004</c:v>
                      </c:pt>
                      <c:pt idx="8024">
                        <c:v>4186.5</c:v>
                      </c:pt>
                      <c:pt idx="8025">
                        <c:v>4170.8999999999996</c:v>
                      </c:pt>
                      <c:pt idx="8026">
                        <c:v>4173.8</c:v>
                      </c:pt>
                      <c:pt idx="8027">
                        <c:v>4167</c:v>
                      </c:pt>
                      <c:pt idx="8028">
                        <c:v>4185.3</c:v>
                      </c:pt>
                      <c:pt idx="8029">
                        <c:v>4173.8</c:v>
                      </c:pt>
                      <c:pt idx="8030">
                        <c:v>4168.8</c:v>
                      </c:pt>
                      <c:pt idx="8031">
                        <c:v>4171.8999999999996</c:v>
                      </c:pt>
                      <c:pt idx="8032">
                        <c:v>4160.6000000000004</c:v>
                      </c:pt>
                      <c:pt idx="8033">
                        <c:v>4169.3</c:v>
                      </c:pt>
                      <c:pt idx="8034">
                        <c:v>4166.8</c:v>
                      </c:pt>
                      <c:pt idx="8035">
                        <c:v>4166.8</c:v>
                      </c:pt>
                      <c:pt idx="8036">
                        <c:v>4178.2</c:v>
                      </c:pt>
                      <c:pt idx="8037">
                        <c:v>4178.5</c:v>
                      </c:pt>
                      <c:pt idx="8038">
                        <c:v>4175.8</c:v>
                      </c:pt>
                      <c:pt idx="8039">
                        <c:v>4171.2</c:v>
                      </c:pt>
                      <c:pt idx="8040">
                        <c:v>4185.8</c:v>
                      </c:pt>
                      <c:pt idx="8041">
                        <c:v>4174</c:v>
                      </c:pt>
                      <c:pt idx="8042">
                        <c:v>4171.5</c:v>
                      </c:pt>
                      <c:pt idx="8043">
                        <c:v>4172.8</c:v>
                      </c:pt>
                      <c:pt idx="8044">
                        <c:v>4169.6000000000004</c:v>
                      </c:pt>
                      <c:pt idx="8045">
                        <c:v>4168.8999999999996</c:v>
                      </c:pt>
                      <c:pt idx="8046">
                        <c:v>4162.6000000000004</c:v>
                      </c:pt>
                      <c:pt idx="8047">
                        <c:v>4178.8999999999996</c:v>
                      </c:pt>
                      <c:pt idx="8048">
                        <c:v>4169.2</c:v>
                      </c:pt>
                      <c:pt idx="8049">
                        <c:v>4183.6000000000004</c:v>
                      </c:pt>
                      <c:pt idx="8050">
                        <c:v>4172.3</c:v>
                      </c:pt>
                      <c:pt idx="8051">
                        <c:v>4174.3</c:v>
                      </c:pt>
                      <c:pt idx="8052">
                        <c:v>4171.3</c:v>
                      </c:pt>
                      <c:pt idx="8053">
                        <c:v>4175</c:v>
                      </c:pt>
                      <c:pt idx="8054">
                        <c:v>4165.8999999999996</c:v>
                      </c:pt>
                      <c:pt idx="8055">
                        <c:v>4165.2</c:v>
                      </c:pt>
                      <c:pt idx="8056">
                        <c:v>4163.3999999999996</c:v>
                      </c:pt>
                      <c:pt idx="8057">
                        <c:v>4163.7</c:v>
                      </c:pt>
                      <c:pt idx="8058">
                        <c:v>4174.3</c:v>
                      </c:pt>
                      <c:pt idx="8059">
                        <c:v>4169.8</c:v>
                      </c:pt>
                      <c:pt idx="8060">
                        <c:v>4160.8999999999996</c:v>
                      </c:pt>
                      <c:pt idx="8061">
                        <c:v>4182.3</c:v>
                      </c:pt>
                      <c:pt idx="8062">
                        <c:v>4185.3999999999996</c:v>
                      </c:pt>
                      <c:pt idx="8063">
                        <c:v>4167.1000000000004</c:v>
                      </c:pt>
                      <c:pt idx="8064">
                        <c:v>4172.7</c:v>
                      </c:pt>
                      <c:pt idx="8065">
                        <c:v>4160.2</c:v>
                      </c:pt>
                      <c:pt idx="8066">
                        <c:v>4177.8</c:v>
                      </c:pt>
                      <c:pt idx="8067">
                        <c:v>4192.3</c:v>
                      </c:pt>
                      <c:pt idx="8068">
                        <c:v>4176</c:v>
                      </c:pt>
                      <c:pt idx="8069">
                        <c:v>4178.2</c:v>
                      </c:pt>
                      <c:pt idx="8070">
                        <c:v>4177.2</c:v>
                      </c:pt>
                      <c:pt idx="8071">
                        <c:v>4167.6000000000004</c:v>
                      </c:pt>
                      <c:pt idx="8072">
                        <c:v>4176.6000000000004</c:v>
                      </c:pt>
                      <c:pt idx="8073">
                        <c:v>4172.1000000000004</c:v>
                      </c:pt>
                      <c:pt idx="8074">
                        <c:v>4173.6000000000004</c:v>
                      </c:pt>
                      <c:pt idx="8075">
                        <c:v>4165.3999999999996</c:v>
                      </c:pt>
                      <c:pt idx="8076">
                        <c:v>4170.3</c:v>
                      </c:pt>
                      <c:pt idx="8077">
                        <c:v>4170.6000000000004</c:v>
                      </c:pt>
                      <c:pt idx="8078">
                        <c:v>4171.3999999999996</c:v>
                      </c:pt>
                      <c:pt idx="8079">
                        <c:v>4179.5</c:v>
                      </c:pt>
                      <c:pt idx="8080">
                        <c:v>4178.8999999999996</c:v>
                      </c:pt>
                      <c:pt idx="8081">
                        <c:v>4186.3999999999996</c:v>
                      </c:pt>
                      <c:pt idx="8082">
                        <c:v>4178.3</c:v>
                      </c:pt>
                      <c:pt idx="8083">
                        <c:v>4178.8</c:v>
                      </c:pt>
                      <c:pt idx="8084">
                        <c:v>4177.5</c:v>
                      </c:pt>
                      <c:pt idx="8085">
                        <c:v>4168.5</c:v>
                      </c:pt>
                      <c:pt idx="8086">
                        <c:v>4173.8999999999996</c:v>
                      </c:pt>
                      <c:pt idx="8087">
                        <c:v>4180.6000000000004</c:v>
                      </c:pt>
                      <c:pt idx="8088">
                        <c:v>4169.8</c:v>
                      </c:pt>
                      <c:pt idx="8089">
                        <c:v>4177.5</c:v>
                      </c:pt>
                      <c:pt idx="8090">
                        <c:v>4194.8</c:v>
                      </c:pt>
                      <c:pt idx="8091">
                        <c:v>4191.5</c:v>
                      </c:pt>
                      <c:pt idx="8092">
                        <c:v>4174.7</c:v>
                      </c:pt>
                      <c:pt idx="8093">
                        <c:v>4175</c:v>
                      </c:pt>
                      <c:pt idx="8094">
                        <c:v>4178.5</c:v>
                      </c:pt>
                      <c:pt idx="8095">
                        <c:v>4178.3</c:v>
                      </c:pt>
                      <c:pt idx="8096">
                        <c:v>4177.6000000000004</c:v>
                      </c:pt>
                      <c:pt idx="8097">
                        <c:v>4181.6000000000004</c:v>
                      </c:pt>
                      <c:pt idx="8098">
                        <c:v>4172.7</c:v>
                      </c:pt>
                      <c:pt idx="8099">
                        <c:v>4173.7</c:v>
                      </c:pt>
                      <c:pt idx="8100">
                        <c:v>4172.8999999999996</c:v>
                      </c:pt>
                      <c:pt idx="8101">
                        <c:v>4181.8</c:v>
                      </c:pt>
                      <c:pt idx="8102">
                        <c:v>4172.8</c:v>
                      </c:pt>
                      <c:pt idx="8103">
                        <c:v>4177.1000000000004</c:v>
                      </c:pt>
                      <c:pt idx="8104">
                        <c:v>4174</c:v>
                      </c:pt>
                      <c:pt idx="8105">
                        <c:v>4179</c:v>
                      </c:pt>
                      <c:pt idx="8106">
                        <c:v>4180</c:v>
                      </c:pt>
                      <c:pt idx="8107">
                        <c:v>4177.5</c:v>
                      </c:pt>
                      <c:pt idx="8108">
                        <c:v>4187.2</c:v>
                      </c:pt>
                      <c:pt idx="8109">
                        <c:v>4179.2</c:v>
                      </c:pt>
                      <c:pt idx="8110">
                        <c:v>4177.3999999999996</c:v>
                      </c:pt>
                      <c:pt idx="8111">
                        <c:v>4174.5</c:v>
                      </c:pt>
                      <c:pt idx="8112">
                        <c:v>4180.1000000000004</c:v>
                      </c:pt>
                      <c:pt idx="8113">
                        <c:v>4175.1000000000004</c:v>
                      </c:pt>
                      <c:pt idx="8114">
                        <c:v>4181.7</c:v>
                      </c:pt>
                      <c:pt idx="8115">
                        <c:v>4177.3</c:v>
                      </c:pt>
                      <c:pt idx="8116">
                        <c:v>4182</c:v>
                      </c:pt>
                      <c:pt idx="8117">
                        <c:v>4179.2</c:v>
                      </c:pt>
                      <c:pt idx="8118">
                        <c:v>4180.7</c:v>
                      </c:pt>
                      <c:pt idx="8119">
                        <c:v>4187.6000000000004</c:v>
                      </c:pt>
                      <c:pt idx="8120">
                        <c:v>4182.5</c:v>
                      </c:pt>
                      <c:pt idx="8121">
                        <c:v>4179.6000000000004</c:v>
                      </c:pt>
                      <c:pt idx="8122">
                        <c:v>4181.8999999999996</c:v>
                      </c:pt>
                      <c:pt idx="8123">
                        <c:v>4179.1000000000004</c:v>
                      </c:pt>
                      <c:pt idx="8124">
                        <c:v>4185.7</c:v>
                      </c:pt>
                      <c:pt idx="8125">
                        <c:v>4178.1000000000004</c:v>
                      </c:pt>
                      <c:pt idx="8126">
                        <c:v>4176.3</c:v>
                      </c:pt>
                      <c:pt idx="8127">
                        <c:v>4178.8999999999996</c:v>
                      </c:pt>
                      <c:pt idx="8128">
                        <c:v>4180.5</c:v>
                      </c:pt>
                      <c:pt idx="8129">
                        <c:v>4191.3</c:v>
                      </c:pt>
                      <c:pt idx="8130">
                        <c:v>4192.8</c:v>
                      </c:pt>
                      <c:pt idx="8131">
                        <c:v>4178.8999999999996</c:v>
                      </c:pt>
                      <c:pt idx="8132">
                        <c:v>4191.2</c:v>
                      </c:pt>
                      <c:pt idx="8133">
                        <c:v>4188.3999999999996</c:v>
                      </c:pt>
                      <c:pt idx="8134">
                        <c:v>4184.5</c:v>
                      </c:pt>
                      <c:pt idx="8135">
                        <c:v>4186.3</c:v>
                      </c:pt>
                      <c:pt idx="8136">
                        <c:v>4182.6000000000004</c:v>
                      </c:pt>
                      <c:pt idx="8137">
                        <c:v>4189.2</c:v>
                      </c:pt>
                      <c:pt idx="8138">
                        <c:v>4181.5</c:v>
                      </c:pt>
                      <c:pt idx="8139">
                        <c:v>4184.6000000000004</c:v>
                      </c:pt>
                      <c:pt idx="8140">
                        <c:v>4190.2</c:v>
                      </c:pt>
                      <c:pt idx="8141">
                        <c:v>4190.8999999999996</c:v>
                      </c:pt>
                      <c:pt idx="8142">
                        <c:v>4186.3</c:v>
                      </c:pt>
                      <c:pt idx="8143">
                        <c:v>4185.3999999999996</c:v>
                      </c:pt>
                      <c:pt idx="8144">
                        <c:v>4185.8999999999996</c:v>
                      </c:pt>
                      <c:pt idx="8145">
                        <c:v>4178.8999999999996</c:v>
                      </c:pt>
                      <c:pt idx="8146">
                        <c:v>4189</c:v>
                      </c:pt>
                      <c:pt idx="8147">
                        <c:v>4181.3</c:v>
                      </c:pt>
                      <c:pt idx="8148">
                        <c:v>4184.8</c:v>
                      </c:pt>
                      <c:pt idx="8149">
                        <c:v>4185.5</c:v>
                      </c:pt>
                      <c:pt idx="8150">
                        <c:v>4177.5</c:v>
                      </c:pt>
                      <c:pt idx="8151">
                        <c:v>4186.8999999999996</c:v>
                      </c:pt>
                      <c:pt idx="8152">
                        <c:v>4181.1000000000004</c:v>
                      </c:pt>
                      <c:pt idx="8153">
                        <c:v>4190.5</c:v>
                      </c:pt>
                      <c:pt idx="8154">
                        <c:v>4188</c:v>
                      </c:pt>
                      <c:pt idx="8155">
                        <c:v>4193.2</c:v>
                      </c:pt>
                      <c:pt idx="8156">
                        <c:v>4185.3</c:v>
                      </c:pt>
                      <c:pt idx="8157">
                        <c:v>4185.7</c:v>
                      </c:pt>
                      <c:pt idx="8158">
                        <c:v>4190</c:v>
                      </c:pt>
                      <c:pt idx="8159">
                        <c:v>4191.5</c:v>
                      </c:pt>
                      <c:pt idx="8160">
                        <c:v>4177.1000000000004</c:v>
                      </c:pt>
                      <c:pt idx="8161">
                        <c:v>4203.8999999999996</c:v>
                      </c:pt>
                      <c:pt idx="8162">
                        <c:v>4205</c:v>
                      </c:pt>
                      <c:pt idx="8163">
                        <c:v>4203.3999999999996</c:v>
                      </c:pt>
                      <c:pt idx="8164">
                        <c:v>4200</c:v>
                      </c:pt>
                      <c:pt idx="8165">
                        <c:v>4173.3</c:v>
                      </c:pt>
                      <c:pt idx="8166">
                        <c:v>4191.8999999999996</c:v>
                      </c:pt>
                      <c:pt idx="8167">
                        <c:v>4184.3</c:v>
                      </c:pt>
                      <c:pt idx="8168">
                        <c:v>4194.8999999999996</c:v>
                      </c:pt>
                      <c:pt idx="8169">
                        <c:v>4176</c:v>
                      </c:pt>
                      <c:pt idx="8170">
                        <c:v>4189</c:v>
                      </c:pt>
                      <c:pt idx="8171">
                        <c:v>4197.3999999999996</c:v>
                      </c:pt>
                      <c:pt idx="8172">
                        <c:v>4201.6000000000004</c:v>
                      </c:pt>
                      <c:pt idx="8173">
                        <c:v>4203.1000000000004</c:v>
                      </c:pt>
                      <c:pt idx="8174">
                        <c:v>4209.3999999999996</c:v>
                      </c:pt>
                      <c:pt idx="8175">
                        <c:v>4201.6000000000004</c:v>
                      </c:pt>
                      <c:pt idx="8176">
                        <c:v>4179.8999999999996</c:v>
                      </c:pt>
                      <c:pt idx="8177">
                        <c:v>4178.3999999999996</c:v>
                      </c:pt>
                      <c:pt idx="8178">
                        <c:v>4200</c:v>
                      </c:pt>
                      <c:pt idx="8179">
                        <c:v>4177.8999999999996</c:v>
                      </c:pt>
                      <c:pt idx="8180">
                        <c:v>4193.3999999999996</c:v>
                      </c:pt>
                      <c:pt idx="8181">
                        <c:v>4192.6000000000004</c:v>
                      </c:pt>
                      <c:pt idx="8182">
                        <c:v>4197.8999999999996</c:v>
                      </c:pt>
                      <c:pt idx="8183">
                        <c:v>4176</c:v>
                      </c:pt>
                      <c:pt idx="8184">
                        <c:v>4196.2</c:v>
                      </c:pt>
                      <c:pt idx="8185">
                        <c:v>4175.3999999999996</c:v>
                      </c:pt>
                      <c:pt idx="8186">
                        <c:v>4184.5</c:v>
                      </c:pt>
                      <c:pt idx="8187">
                        <c:v>4171.6000000000004</c:v>
                      </c:pt>
                      <c:pt idx="8188">
                        <c:v>4201.7</c:v>
                      </c:pt>
                      <c:pt idx="8189">
                        <c:v>4207.8</c:v>
                      </c:pt>
                      <c:pt idx="8190">
                        <c:v>4200.5</c:v>
                      </c:pt>
                      <c:pt idx="8191">
                        <c:v>4200.3</c:v>
                      </c:pt>
                      <c:pt idx="8192">
                        <c:v>4204.8999999999996</c:v>
                      </c:pt>
                      <c:pt idx="8193">
                        <c:v>4190.7</c:v>
                      </c:pt>
                      <c:pt idx="8194">
                        <c:v>4192.3999999999996</c:v>
                      </c:pt>
                      <c:pt idx="8195">
                        <c:v>4199.6000000000004</c:v>
                      </c:pt>
                      <c:pt idx="8196">
                        <c:v>4183.5</c:v>
                      </c:pt>
                      <c:pt idx="8197">
                        <c:v>4180.8</c:v>
                      </c:pt>
                      <c:pt idx="8198">
                        <c:v>4176.3</c:v>
                      </c:pt>
                      <c:pt idx="8199">
                        <c:v>4191.1000000000004</c:v>
                      </c:pt>
                      <c:pt idx="8200">
                        <c:v>4200.2</c:v>
                      </c:pt>
                      <c:pt idx="8201">
                        <c:v>4177.7</c:v>
                      </c:pt>
                      <c:pt idx="8202">
                        <c:v>4194.8</c:v>
                      </c:pt>
                      <c:pt idx="8203">
                        <c:v>4196.2</c:v>
                      </c:pt>
                      <c:pt idx="8204">
                        <c:v>4191.8</c:v>
                      </c:pt>
                      <c:pt idx="8205">
                        <c:v>4188.8</c:v>
                      </c:pt>
                      <c:pt idx="8206">
                        <c:v>4191.2</c:v>
                      </c:pt>
                      <c:pt idx="8207">
                        <c:v>4188.8</c:v>
                      </c:pt>
                      <c:pt idx="8208">
                        <c:v>4176</c:v>
                      </c:pt>
                      <c:pt idx="8209">
                        <c:v>4187.2</c:v>
                      </c:pt>
                      <c:pt idx="8210">
                        <c:v>4199.8999999999996</c:v>
                      </c:pt>
                      <c:pt idx="8211">
                        <c:v>4189.3</c:v>
                      </c:pt>
                      <c:pt idx="8212">
                        <c:v>4196.7</c:v>
                      </c:pt>
                      <c:pt idx="8213">
                        <c:v>4180.8</c:v>
                      </c:pt>
                      <c:pt idx="8214">
                        <c:v>4190.2</c:v>
                      </c:pt>
                      <c:pt idx="8215">
                        <c:v>4189.6000000000004</c:v>
                      </c:pt>
                      <c:pt idx="8216">
                        <c:v>4184.3</c:v>
                      </c:pt>
                      <c:pt idx="8217">
                        <c:v>4185.2</c:v>
                      </c:pt>
                      <c:pt idx="8218">
                        <c:v>4191.3999999999996</c:v>
                      </c:pt>
                      <c:pt idx="8219">
                        <c:v>4192</c:v>
                      </c:pt>
                      <c:pt idx="8220">
                        <c:v>4179.2</c:v>
                      </c:pt>
                      <c:pt idx="8221">
                        <c:v>4193.3</c:v>
                      </c:pt>
                      <c:pt idx="8222">
                        <c:v>4190.7</c:v>
                      </c:pt>
                      <c:pt idx="8223">
                        <c:v>4199.1000000000004</c:v>
                      </c:pt>
                      <c:pt idx="8224">
                        <c:v>4177.8</c:v>
                      </c:pt>
                      <c:pt idx="8225">
                        <c:v>4193.3</c:v>
                      </c:pt>
                      <c:pt idx="8226">
                        <c:v>4198.1000000000004</c:v>
                      </c:pt>
                      <c:pt idx="8227">
                        <c:v>4190</c:v>
                      </c:pt>
                      <c:pt idx="8228">
                        <c:v>4176.6000000000004</c:v>
                      </c:pt>
                      <c:pt idx="8229">
                        <c:v>4194.5</c:v>
                      </c:pt>
                      <c:pt idx="8230">
                        <c:v>4197.1000000000004</c:v>
                      </c:pt>
                      <c:pt idx="8231">
                        <c:v>4185.8</c:v>
                      </c:pt>
                      <c:pt idx="8232">
                        <c:v>4205.8999999999996</c:v>
                      </c:pt>
                      <c:pt idx="8233">
                        <c:v>4180.1000000000004</c:v>
                      </c:pt>
                      <c:pt idx="8234">
                        <c:v>4182.3</c:v>
                      </c:pt>
                      <c:pt idx="8235">
                        <c:v>4204.8</c:v>
                      </c:pt>
                      <c:pt idx="8236">
                        <c:v>4198.6000000000004</c:v>
                      </c:pt>
                      <c:pt idx="8237">
                        <c:v>4195.5</c:v>
                      </c:pt>
                      <c:pt idx="8238">
                        <c:v>4207.3999999999996</c:v>
                      </c:pt>
                      <c:pt idx="8239">
                        <c:v>4186</c:v>
                      </c:pt>
                      <c:pt idx="8240">
                        <c:v>4199.1000000000004</c:v>
                      </c:pt>
                      <c:pt idx="8241">
                        <c:v>4193.8</c:v>
                      </c:pt>
                      <c:pt idx="8242">
                        <c:v>4181</c:v>
                      </c:pt>
                      <c:pt idx="8243">
                        <c:v>4201.6000000000004</c:v>
                      </c:pt>
                      <c:pt idx="8244">
                        <c:v>4191.3</c:v>
                      </c:pt>
                      <c:pt idx="8245">
                        <c:v>4193.7</c:v>
                      </c:pt>
                      <c:pt idx="8246">
                        <c:v>4186.3999999999996</c:v>
                      </c:pt>
                      <c:pt idx="8247">
                        <c:v>4193.2</c:v>
                      </c:pt>
                      <c:pt idx="8248">
                        <c:v>4182.5</c:v>
                      </c:pt>
                      <c:pt idx="8249">
                        <c:v>4189.1000000000004</c:v>
                      </c:pt>
                      <c:pt idx="8250">
                        <c:v>4184.3999999999996</c:v>
                      </c:pt>
                      <c:pt idx="8251">
                        <c:v>4182.3999999999996</c:v>
                      </c:pt>
                      <c:pt idx="8252">
                        <c:v>4178.2</c:v>
                      </c:pt>
                      <c:pt idx="8253">
                        <c:v>4180.8999999999996</c:v>
                      </c:pt>
                      <c:pt idx="8254">
                        <c:v>4176.8999999999996</c:v>
                      </c:pt>
                      <c:pt idx="8255">
                        <c:v>4177.1000000000004</c:v>
                      </c:pt>
                      <c:pt idx="8256">
                        <c:v>4182.3</c:v>
                      </c:pt>
                      <c:pt idx="8257">
                        <c:v>4178.3</c:v>
                      </c:pt>
                      <c:pt idx="8258">
                        <c:v>4179.8999999999996</c:v>
                      </c:pt>
                      <c:pt idx="8259">
                        <c:v>4189.3</c:v>
                      </c:pt>
                      <c:pt idx="8260">
                        <c:v>4195.1000000000004</c:v>
                      </c:pt>
                      <c:pt idx="8261">
                        <c:v>4189.2</c:v>
                      </c:pt>
                      <c:pt idx="8262">
                        <c:v>4201.8999999999996</c:v>
                      </c:pt>
                      <c:pt idx="8263">
                        <c:v>4180.2</c:v>
                      </c:pt>
                      <c:pt idx="8264">
                        <c:v>4175</c:v>
                      </c:pt>
                      <c:pt idx="8265">
                        <c:v>4189.1000000000004</c:v>
                      </c:pt>
                      <c:pt idx="8266">
                        <c:v>4178.2</c:v>
                      </c:pt>
                      <c:pt idx="8267">
                        <c:v>4172.5</c:v>
                      </c:pt>
                      <c:pt idx="8268">
                        <c:v>4178.3</c:v>
                      </c:pt>
                      <c:pt idx="8269">
                        <c:v>4184.1000000000004</c:v>
                      </c:pt>
                      <c:pt idx="8270">
                        <c:v>4187.6000000000004</c:v>
                      </c:pt>
                      <c:pt idx="8271">
                        <c:v>4190.3999999999996</c:v>
                      </c:pt>
                      <c:pt idx="8272">
                        <c:v>4193.8999999999996</c:v>
                      </c:pt>
                      <c:pt idx="8273">
                        <c:v>4186.2</c:v>
                      </c:pt>
                      <c:pt idx="8274">
                        <c:v>4184.8999999999996</c:v>
                      </c:pt>
                      <c:pt idx="8275">
                        <c:v>4175.8999999999996</c:v>
                      </c:pt>
                      <c:pt idx="8276">
                        <c:v>4172.8999999999996</c:v>
                      </c:pt>
                      <c:pt idx="8277">
                        <c:v>4187</c:v>
                      </c:pt>
                      <c:pt idx="8278">
                        <c:v>4174.2</c:v>
                      </c:pt>
                      <c:pt idx="8279">
                        <c:v>4191.1000000000004</c:v>
                      </c:pt>
                      <c:pt idx="8280">
                        <c:v>4185</c:v>
                      </c:pt>
                      <c:pt idx="8281">
                        <c:v>4189.2</c:v>
                      </c:pt>
                      <c:pt idx="8282">
                        <c:v>4185.3</c:v>
                      </c:pt>
                      <c:pt idx="8283">
                        <c:v>4188.5</c:v>
                      </c:pt>
                      <c:pt idx="8284">
                        <c:v>4180.3999999999996</c:v>
                      </c:pt>
                      <c:pt idx="8285">
                        <c:v>4189</c:v>
                      </c:pt>
                      <c:pt idx="8286">
                        <c:v>4179.6000000000004</c:v>
                      </c:pt>
                      <c:pt idx="8287">
                        <c:v>4190.3999999999996</c:v>
                      </c:pt>
                      <c:pt idx="8288">
                        <c:v>4192.7</c:v>
                      </c:pt>
                      <c:pt idx="8289">
                        <c:v>4192</c:v>
                      </c:pt>
                      <c:pt idx="8290">
                        <c:v>4189.3</c:v>
                      </c:pt>
                      <c:pt idx="8291">
                        <c:v>4189.3999999999996</c:v>
                      </c:pt>
                      <c:pt idx="8292">
                        <c:v>4193.7</c:v>
                      </c:pt>
                      <c:pt idx="8293">
                        <c:v>4183.3999999999996</c:v>
                      </c:pt>
                      <c:pt idx="8294">
                        <c:v>4178.6000000000004</c:v>
                      </c:pt>
                      <c:pt idx="8295">
                        <c:v>4176.1000000000004</c:v>
                      </c:pt>
                      <c:pt idx="8296">
                        <c:v>4174.8999999999996</c:v>
                      </c:pt>
                      <c:pt idx="8297">
                        <c:v>4197.8999999999996</c:v>
                      </c:pt>
                      <c:pt idx="8298">
                        <c:v>4178.5</c:v>
                      </c:pt>
                      <c:pt idx="8299">
                        <c:v>4183.6000000000004</c:v>
                      </c:pt>
                      <c:pt idx="8300">
                        <c:v>4183.6000000000004</c:v>
                      </c:pt>
                      <c:pt idx="8301">
                        <c:v>4183.6000000000004</c:v>
                      </c:pt>
                      <c:pt idx="8302">
                        <c:v>4192</c:v>
                      </c:pt>
                      <c:pt idx="8303">
                        <c:v>4181.6000000000004</c:v>
                      </c:pt>
                      <c:pt idx="8304">
                        <c:v>4182.3999999999996</c:v>
                      </c:pt>
                      <c:pt idx="8305">
                        <c:v>4177.3999999999996</c:v>
                      </c:pt>
                      <c:pt idx="8306">
                        <c:v>4189.3</c:v>
                      </c:pt>
                      <c:pt idx="8307">
                        <c:v>4189.8</c:v>
                      </c:pt>
                      <c:pt idx="8308">
                        <c:v>4197.3999999999996</c:v>
                      </c:pt>
                      <c:pt idx="8309">
                        <c:v>4195.5</c:v>
                      </c:pt>
                      <c:pt idx="8310">
                        <c:v>4195.2</c:v>
                      </c:pt>
                      <c:pt idx="8311">
                        <c:v>4175.3999999999996</c:v>
                      </c:pt>
                      <c:pt idx="8312">
                        <c:v>4187.8999999999996</c:v>
                      </c:pt>
                      <c:pt idx="8313">
                        <c:v>4186</c:v>
                      </c:pt>
                      <c:pt idx="8314">
                        <c:v>4189.2</c:v>
                      </c:pt>
                      <c:pt idx="8315">
                        <c:v>4188.3</c:v>
                      </c:pt>
                      <c:pt idx="8316">
                        <c:v>4176.3999999999996</c:v>
                      </c:pt>
                      <c:pt idx="8317">
                        <c:v>4187.1000000000004</c:v>
                      </c:pt>
                      <c:pt idx="8318">
                        <c:v>4166.8</c:v>
                      </c:pt>
                      <c:pt idx="8319">
                        <c:v>4189.1000000000004</c:v>
                      </c:pt>
                      <c:pt idx="8320">
                        <c:v>4179.8</c:v>
                      </c:pt>
                      <c:pt idx="8321">
                        <c:v>4178.7</c:v>
                      </c:pt>
                      <c:pt idx="8322">
                        <c:v>4196.2</c:v>
                      </c:pt>
                      <c:pt idx="8323">
                        <c:v>4200</c:v>
                      </c:pt>
                      <c:pt idx="8324">
                        <c:v>4206.3999999999996</c:v>
                      </c:pt>
                      <c:pt idx="8325">
                        <c:v>4181.2</c:v>
                      </c:pt>
                      <c:pt idx="8326">
                        <c:v>4190.7</c:v>
                      </c:pt>
                      <c:pt idx="8327">
                        <c:v>4195.5</c:v>
                      </c:pt>
                      <c:pt idx="8328">
                        <c:v>4184</c:v>
                      </c:pt>
                      <c:pt idx="8329">
                        <c:v>4191.3999999999996</c:v>
                      </c:pt>
                      <c:pt idx="8330">
                        <c:v>4181.5</c:v>
                      </c:pt>
                      <c:pt idx="8331">
                        <c:v>4185.8999999999996</c:v>
                      </c:pt>
                      <c:pt idx="8332">
                        <c:v>4199.8</c:v>
                      </c:pt>
                      <c:pt idx="8333">
                        <c:v>4191.8999999999996</c:v>
                      </c:pt>
                      <c:pt idx="8334">
                        <c:v>4190.5</c:v>
                      </c:pt>
                      <c:pt idx="8335">
                        <c:v>4188.2</c:v>
                      </c:pt>
                      <c:pt idx="8336">
                        <c:v>4191.7</c:v>
                      </c:pt>
                      <c:pt idx="8337">
                        <c:v>4187.8999999999996</c:v>
                      </c:pt>
                      <c:pt idx="8338">
                        <c:v>4184.1000000000004</c:v>
                      </c:pt>
                      <c:pt idx="8339">
                        <c:v>4194.2</c:v>
                      </c:pt>
                      <c:pt idx="8340">
                        <c:v>4188.5</c:v>
                      </c:pt>
                      <c:pt idx="8341">
                        <c:v>4194.5</c:v>
                      </c:pt>
                      <c:pt idx="8342">
                        <c:v>4180.3999999999996</c:v>
                      </c:pt>
                      <c:pt idx="8343">
                        <c:v>4187.8</c:v>
                      </c:pt>
                      <c:pt idx="8344">
                        <c:v>4174.3999999999996</c:v>
                      </c:pt>
                      <c:pt idx="8345">
                        <c:v>4192.5</c:v>
                      </c:pt>
                      <c:pt idx="8346">
                        <c:v>4197.2</c:v>
                      </c:pt>
                      <c:pt idx="8347">
                        <c:v>4185.5</c:v>
                      </c:pt>
                      <c:pt idx="8348">
                        <c:v>4186.6000000000004</c:v>
                      </c:pt>
                      <c:pt idx="8349">
                        <c:v>4188.6000000000004</c:v>
                      </c:pt>
                      <c:pt idx="8350">
                        <c:v>4187.3</c:v>
                      </c:pt>
                      <c:pt idx="8351">
                        <c:v>4201.2</c:v>
                      </c:pt>
                      <c:pt idx="8352">
                        <c:v>4202.5</c:v>
                      </c:pt>
                      <c:pt idx="8353">
                        <c:v>4199.8999999999996</c:v>
                      </c:pt>
                      <c:pt idx="8354">
                        <c:v>4193.8999999999996</c:v>
                      </c:pt>
                      <c:pt idx="8355">
                        <c:v>4193</c:v>
                      </c:pt>
                      <c:pt idx="8356">
                        <c:v>4173.5</c:v>
                      </c:pt>
                      <c:pt idx="8357">
                        <c:v>4196.7</c:v>
                      </c:pt>
                      <c:pt idx="8358">
                        <c:v>4203.6000000000004</c:v>
                      </c:pt>
                      <c:pt idx="8359">
                        <c:v>4195.6000000000004</c:v>
                      </c:pt>
                      <c:pt idx="8360">
                        <c:v>4193.7</c:v>
                      </c:pt>
                      <c:pt idx="8361">
                        <c:v>4208</c:v>
                      </c:pt>
                      <c:pt idx="8362">
                        <c:v>4203.2</c:v>
                      </c:pt>
                      <c:pt idx="8363">
                        <c:v>4188.3999999999996</c:v>
                      </c:pt>
                      <c:pt idx="8364">
                        <c:v>4191.7</c:v>
                      </c:pt>
                      <c:pt idx="8365">
                        <c:v>4196.3</c:v>
                      </c:pt>
                      <c:pt idx="8366">
                        <c:v>4194.2</c:v>
                      </c:pt>
                      <c:pt idx="8367">
                        <c:v>4192.3</c:v>
                      </c:pt>
                      <c:pt idx="8368">
                        <c:v>4200.2</c:v>
                      </c:pt>
                      <c:pt idx="8369">
                        <c:v>4193.8</c:v>
                      </c:pt>
                      <c:pt idx="8370">
                        <c:v>4181.6000000000004</c:v>
                      </c:pt>
                      <c:pt idx="8371">
                        <c:v>4210.3</c:v>
                      </c:pt>
                      <c:pt idx="8372">
                        <c:v>4188.1000000000004</c:v>
                      </c:pt>
                      <c:pt idx="8373">
                        <c:v>4180.3</c:v>
                      </c:pt>
                      <c:pt idx="8374">
                        <c:v>4204.3999999999996</c:v>
                      </c:pt>
                      <c:pt idx="8375">
                        <c:v>4203.8</c:v>
                      </c:pt>
                      <c:pt idx="8376">
                        <c:v>4194.6000000000004</c:v>
                      </c:pt>
                      <c:pt idx="8377">
                        <c:v>4201.7</c:v>
                      </c:pt>
                      <c:pt idx="8378">
                        <c:v>4186.1000000000004</c:v>
                      </c:pt>
                      <c:pt idx="8379">
                        <c:v>4186.3999999999996</c:v>
                      </c:pt>
                      <c:pt idx="8380">
                        <c:v>4182.3999999999996</c:v>
                      </c:pt>
                      <c:pt idx="8381">
                        <c:v>4198.1000000000004</c:v>
                      </c:pt>
                      <c:pt idx="8382">
                        <c:v>4197.3</c:v>
                      </c:pt>
                      <c:pt idx="8383">
                        <c:v>4199.3999999999996</c:v>
                      </c:pt>
                      <c:pt idx="8384">
                        <c:v>4187</c:v>
                      </c:pt>
                      <c:pt idx="8385">
                        <c:v>4198.8999999999996</c:v>
                      </c:pt>
                      <c:pt idx="8386">
                        <c:v>4204.7</c:v>
                      </c:pt>
                      <c:pt idx="8387">
                        <c:v>4200.8</c:v>
                      </c:pt>
                      <c:pt idx="8388">
                        <c:v>4209.8999999999996</c:v>
                      </c:pt>
                      <c:pt idx="8389">
                        <c:v>4190.3</c:v>
                      </c:pt>
                      <c:pt idx="8390">
                        <c:v>4189.6000000000004</c:v>
                      </c:pt>
                      <c:pt idx="8391">
                        <c:v>4199.3</c:v>
                      </c:pt>
                      <c:pt idx="8392">
                        <c:v>4194.5</c:v>
                      </c:pt>
                      <c:pt idx="8393">
                        <c:v>4198.6000000000004</c:v>
                      </c:pt>
                      <c:pt idx="8394">
                        <c:v>4190.7</c:v>
                      </c:pt>
                      <c:pt idx="8395">
                        <c:v>4200.3</c:v>
                      </c:pt>
                      <c:pt idx="8396">
                        <c:v>4190.3999999999996</c:v>
                      </c:pt>
                      <c:pt idx="8397">
                        <c:v>4193.6000000000004</c:v>
                      </c:pt>
                      <c:pt idx="8398">
                        <c:v>4189.1000000000004</c:v>
                      </c:pt>
                      <c:pt idx="8399">
                        <c:v>4200.3</c:v>
                      </c:pt>
                      <c:pt idx="8400">
                        <c:v>4201.8</c:v>
                      </c:pt>
                      <c:pt idx="8401">
                        <c:v>4189.7</c:v>
                      </c:pt>
                      <c:pt idx="8402">
                        <c:v>4202.6000000000004</c:v>
                      </c:pt>
                      <c:pt idx="8403">
                        <c:v>4197.3999999999996</c:v>
                      </c:pt>
                      <c:pt idx="8404">
                        <c:v>4198.3</c:v>
                      </c:pt>
                      <c:pt idx="8405">
                        <c:v>4197.8999999999996</c:v>
                      </c:pt>
                      <c:pt idx="8406">
                        <c:v>4195.5</c:v>
                      </c:pt>
                      <c:pt idx="8407">
                        <c:v>4192.3</c:v>
                      </c:pt>
                      <c:pt idx="8408">
                        <c:v>4197.7</c:v>
                      </c:pt>
                      <c:pt idx="8409">
                        <c:v>4186.3</c:v>
                      </c:pt>
                      <c:pt idx="8410">
                        <c:v>4193.7</c:v>
                      </c:pt>
                      <c:pt idx="8411">
                        <c:v>4189.8</c:v>
                      </c:pt>
                      <c:pt idx="8412">
                        <c:v>4195.8999999999996</c:v>
                      </c:pt>
                      <c:pt idx="8413">
                        <c:v>4195.8</c:v>
                      </c:pt>
                      <c:pt idx="8414">
                        <c:v>4196</c:v>
                      </c:pt>
                      <c:pt idx="8415">
                        <c:v>4196.5</c:v>
                      </c:pt>
                      <c:pt idx="8416">
                        <c:v>4196.3</c:v>
                      </c:pt>
                      <c:pt idx="8417">
                        <c:v>4193.1000000000004</c:v>
                      </c:pt>
                      <c:pt idx="8418">
                        <c:v>4197.2</c:v>
                      </c:pt>
                      <c:pt idx="8419">
                        <c:v>4188.6000000000004</c:v>
                      </c:pt>
                      <c:pt idx="8420">
                        <c:v>4192.7</c:v>
                      </c:pt>
                      <c:pt idx="8421">
                        <c:v>4203.2</c:v>
                      </c:pt>
                      <c:pt idx="8422">
                        <c:v>4194.7</c:v>
                      </c:pt>
                      <c:pt idx="8423">
                        <c:v>4191.5</c:v>
                      </c:pt>
                      <c:pt idx="8424">
                        <c:v>4189.8</c:v>
                      </c:pt>
                      <c:pt idx="8425">
                        <c:v>4190.6000000000004</c:v>
                      </c:pt>
                      <c:pt idx="8426">
                        <c:v>4196.1000000000004</c:v>
                      </c:pt>
                      <c:pt idx="8427">
                        <c:v>4193.1000000000004</c:v>
                      </c:pt>
                      <c:pt idx="8428">
                        <c:v>4191.3</c:v>
                      </c:pt>
                      <c:pt idx="8429">
                        <c:v>4196.8999999999996</c:v>
                      </c:pt>
                      <c:pt idx="8430">
                        <c:v>4191.3</c:v>
                      </c:pt>
                      <c:pt idx="8431">
                        <c:v>4189.7</c:v>
                      </c:pt>
                      <c:pt idx="8432">
                        <c:v>4197.2</c:v>
                      </c:pt>
                      <c:pt idx="8433">
                        <c:v>4210.6000000000004</c:v>
                      </c:pt>
                      <c:pt idx="8434">
                        <c:v>4212.3999999999996</c:v>
                      </c:pt>
                      <c:pt idx="8435">
                        <c:v>4200.2</c:v>
                      </c:pt>
                      <c:pt idx="8436">
                        <c:v>4195.6000000000004</c:v>
                      </c:pt>
                      <c:pt idx="8437">
                        <c:v>4190.3999999999996</c:v>
                      </c:pt>
                      <c:pt idx="8438">
                        <c:v>4194.7</c:v>
                      </c:pt>
                      <c:pt idx="8439">
                        <c:v>4198.2</c:v>
                      </c:pt>
                      <c:pt idx="8440">
                        <c:v>4199.5</c:v>
                      </c:pt>
                      <c:pt idx="8441">
                        <c:v>4191.7</c:v>
                      </c:pt>
                      <c:pt idx="8442">
                        <c:v>4195.3999999999996</c:v>
                      </c:pt>
                      <c:pt idx="8443">
                        <c:v>4201.6000000000004</c:v>
                      </c:pt>
                      <c:pt idx="8444">
                        <c:v>4183.3</c:v>
                      </c:pt>
                      <c:pt idx="8445">
                        <c:v>4192.5</c:v>
                      </c:pt>
                      <c:pt idx="8446">
                        <c:v>4192.8999999999996</c:v>
                      </c:pt>
                      <c:pt idx="8447">
                        <c:v>4198</c:v>
                      </c:pt>
                      <c:pt idx="8448">
                        <c:v>4191.7</c:v>
                      </c:pt>
                      <c:pt idx="8449">
                        <c:v>4191</c:v>
                      </c:pt>
                      <c:pt idx="8450">
                        <c:v>4204.8999999999996</c:v>
                      </c:pt>
                      <c:pt idx="8451">
                        <c:v>4204.2</c:v>
                      </c:pt>
                      <c:pt idx="8452">
                        <c:v>4197.5</c:v>
                      </c:pt>
                      <c:pt idx="8453">
                        <c:v>4196.7</c:v>
                      </c:pt>
                      <c:pt idx="8454">
                        <c:v>4199.6000000000004</c:v>
                      </c:pt>
                      <c:pt idx="8455">
                        <c:v>4197.8999999999996</c:v>
                      </c:pt>
                      <c:pt idx="8456">
                        <c:v>4186.6000000000004</c:v>
                      </c:pt>
                      <c:pt idx="8457">
                        <c:v>4198.8</c:v>
                      </c:pt>
                      <c:pt idx="8458">
                        <c:v>4180.2</c:v>
                      </c:pt>
                      <c:pt idx="8459">
                        <c:v>4194.1000000000004</c:v>
                      </c:pt>
                      <c:pt idx="8460">
                        <c:v>4201.3</c:v>
                      </c:pt>
                      <c:pt idx="8461">
                        <c:v>4199.6000000000004</c:v>
                      </c:pt>
                      <c:pt idx="8462">
                        <c:v>4198.3999999999996</c:v>
                      </c:pt>
                      <c:pt idx="8463">
                        <c:v>4200.8</c:v>
                      </c:pt>
                      <c:pt idx="8464">
                        <c:v>4195.5</c:v>
                      </c:pt>
                      <c:pt idx="8465">
                        <c:v>4192.6000000000004</c:v>
                      </c:pt>
                      <c:pt idx="8466">
                        <c:v>4182.8999999999996</c:v>
                      </c:pt>
                      <c:pt idx="8467">
                        <c:v>4203.6000000000004</c:v>
                      </c:pt>
                      <c:pt idx="8468">
                        <c:v>4187.8999999999996</c:v>
                      </c:pt>
                      <c:pt idx="8469">
                        <c:v>4193.8999999999996</c:v>
                      </c:pt>
                      <c:pt idx="8470">
                        <c:v>4204</c:v>
                      </c:pt>
                      <c:pt idx="8471">
                        <c:v>4196.3</c:v>
                      </c:pt>
                      <c:pt idx="8472">
                        <c:v>4200</c:v>
                      </c:pt>
                      <c:pt idx="8473">
                        <c:v>4206.8999999999996</c:v>
                      </c:pt>
                      <c:pt idx="8474">
                        <c:v>4207.1000000000004</c:v>
                      </c:pt>
                      <c:pt idx="8475">
                        <c:v>4201.3999999999996</c:v>
                      </c:pt>
                      <c:pt idx="8476">
                        <c:v>4197.8</c:v>
                      </c:pt>
                      <c:pt idx="8477">
                        <c:v>4193.2</c:v>
                      </c:pt>
                      <c:pt idx="8478">
                        <c:v>4195.8999999999996</c:v>
                      </c:pt>
                      <c:pt idx="8479">
                        <c:v>4196.8</c:v>
                      </c:pt>
                      <c:pt idx="8480">
                        <c:v>4205.8999999999996</c:v>
                      </c:pt>
                      <c:pt idx="8481">
                        <c:v>4205.7</c:v>
                      </c:pt>
                      <c:pt idx="8482">
                        <c:v>4203.3</c:v>
                      </c:pt>
                      <c:pt idx="8483">
                        <c:v>4194.1000000000004</c:v>
                      </c:pt>
                      <c:pt idx="8484">
                        <c:v>4199.8</c:v>
                      </c:pt>
                      <c:pt idx="8485">
                        <c:v>4193.5</c:v>
                      </c:pt>
                      <c:pt idx="8486">
                        <c:v>4204.5</c:v>
                      </c:pt>
                      <c:pt idx="8487">
                        <c:v>4196.1000000000004</c:v>
                      </c:pt>
                      <c:pt idx="8488">
                        <c:v>4188.7</c:v>
                      </c:pt>
                      <c:pt idx="8489">
                        <c:v>4178.5</c:v>
                      </c:pt>
                      <c:pt idx="8490">
                        <c:v>4192.5</c:v>
                      </c:pt>
                      <c:pt idx="8491">
                        <c:v>4192.1000000000004</c:v>
                      </c:pt>
                      <c:pt idx="8492">
                        <c:v>4200.3</c:v>
                      </c:pt>
                      <c:pt idx="8493">
                        <c:v>4196.3999999999996</c:v>
                      </c:pt>
                      <c:pt idx="8494">
                        <c:v>4193.6000000000004</c:v>
                      </c:pt>
                      <c:pt idx="8495">
                        <c:v>4195</c:v>
                      </c:pt>
                      <c:pt idx="8496">
                        <c:v>4198.7</c:v>
                      </c:pt>
                      <c:pt idx="8497">
                        <c:v>4201.8999999999996</c:v>
                      </c:pt>
                      <c:pt idx="8498">
                        <c:v>4182.3</c:v>
                      </c:pt>
                      <c:pt idx="8499">
                        <c:v>4206.1000000000004</c:v>
                      </c:pt>
                      <c:pt idx="8500">
                        <c:v>4213.8</c:v>
                      </c:pt>
                      <c:pt idx="8501">
                        <c:v>4207</c:v>
                      </c:pt>
                      <c:pt idx="8502">
                        <c:v>4204.3999999999996</c:v>
                      </c:pt>
                      <c:pt idx="8503">
                        <c:v>4199.8</c:v>
                      </c:pt>
                      <c:pt idx="8504">
                        <c:v>4203.1000000000004</c:v>
                      </c:pt>
                      <c:pt idx="8505">
                        <c:v>4201.8</c:v>
                      </c:pt>
                      <c:pt idx="8506">
                        <c:v>4202.3</c:v>
                      </c:pt>
                      <c:pt idx="8507">
                        <c:v>4201.1000000000004</c:v>
                      </c:pt>
                      <c:pt idx="8508">
                        <c:v>4190.3</c:v>
                      </c:pt>
                      <c:pt idx="8509">
                        <c:v>4197</c:v>
                      </c:pt>
                      <c:pt idx="8510">
                        <c:v>4200.3</c:v>
                      </c:pt>
                      <c:pt idx="8511">
                        <c:v>4198.8</c:v>
                      </c:pt>
                      <c:pt idx="8512">
                        <c:v>4200.6000000000004</c:v>
                      </c:pt>
                      <c:pt idx="8513">
                        <c:v>4197.6000000000004</c:v>
                      </c:pt>
                      <c:pt idx="8514">
                        <c:v>4196.5</c:v>
                      </c:pt>
                      <c:pt idx="8515">
                        <c:v>4196.3</c:v>
                      </c:pt>
                      <c:pt idx="8516">
                        <c:v>4200.6000000000004</c:v>
                      </c:pt>
                      <c:pt idx="8517">
                        <c:v>4197.8</c:v>
                      </c:pt>
                      <c:pt idx="8518">
                        <c:v>4201.8999999999996</c:v>
                      </c:pt>
                      <c:pt idx="8519">
                        <c:v>4197.3999999999996</c:v>
                      </c:pt>
                      <c:pt idx="8520">
                        <c:v>4202.8999999999996</c:v>
                      </c:pt>
                      <c:pt idx="8521">
                        <c:v>4197.3</c:v>
                      </c:pt>
                      <c:pt idx="8522">
                        <c:v>4195.5</c:v>
                      </c:pt>
                      <c:pt idx="8523">
                        <c:v>4195.6000000000004</c:v>
                      </c:pt>
                      <c:pt idx="8524">
                        <c:v>4192.8</c:v>
                      </c:pt>
                      <c:pt idx="8525">
                        <c:v>4202.2</c:v>
                      </c:pt>
                      <c:pt idx="8526">
                        <c:v>4187.5</c:v>
                      </c:pt>
                      <c:pt idx="8527">
                        <c:v>4185.1000000000004</c:v>
                      </c:pt>
                      <c:pt idx="8528">
                        <c:v>4185.8</c:v>
                      </c:pt>
                      <c:pt idx="8529">
                        <c:v>4191.3</c:v>
                      </c:pt>
                      <c:pt idx="8530">
                        <c:v>4192.1000000000004</c:v>
                      </c:pt>
                      <c:pt idx="8531">
                        <c:v>4191.1000000000004</c:v>
                      </c:pt>
                      <c:pt idx="8532">
                        <c:v>4193.3</c:v>
                      </c:pt>
                      <c:pt idx="8533">
                        <c:v>4185.8</c:v>
                      </c:pt>
                      <c:pt idx="8534">
                        <c:v>4188.8</c:v>
                      </c:pt>
                      <c:pt idx="8535">
                        <c:v>4190.1000000000004</c:v>
                      </c:pt>
                      <c:pt idx="8536">
                        <c:v>4189.3999999999996</c:v>
                      </c:pt>
                      <c:pt idx="8537">
                        <c:v>4188.3</c:v>
                      </c:pt>
                      <c:pt idx="8538">
                        <c:v>4182.6000000000004</c:v>
                      </c:pt>
                      <c:pt idx="8539">
                        <c:v>4180.6000000000004</c:v>
                      </c:pt>
                      <c:pt idx="8540">
                        <c:v>4194.3999999999996</c:v>
                      </c:pt>
                      <c:pt idx="8541">
                        <c:v>4187.1000000000004</c:v>
                      </c:pt>
                      <c:pt idx="8542">
                        <c:v>4184.8</c:v>
                      </c:pt>
                      <c:pt idx="8543">
                        <c:v>4186.8</c:v>
                      </c:pt>
                      <c:pt idx="8544">
                        <c:v>4188.6000000000004</c:v>
                      </c:pt>
                      <c:pt idx="8545">
                        <c:v>4186.7</c:v>
                      </c:pt>
                      <c:pt idx="8546">
                        <c:v>4189.2</c:v>
                      </c:pt>
                      <c:pt idx="8547">
                        <c:v>4182</c:v>
                      </c:pt>
                      <c:pt idx="8548">
                        <c:v>4183.1000000000004</c:v>
                      </c:pt>
                      <c:pt idx="8549">
                        <c:v>4185.3999999999996</c:v>
                      </c:pt>
                      <c:pt idx="8550">
                        <c:v>4180</c:v>
                      </c:pt>
                      <c:pt idx="8551">
                        <c:v>4179.8</c:v>
                      </c:pt>
                      <c:pt idx="8552">
                        <c:v>4192.6000000000004</c:v>
                      </c:pt>
                      <c:pt idx="8553">
                        <c:v>4191.3</c:v>
                      </c:pt>
                      <c:pt idx="8554">
                        <c:v>4186.5</c:v>
                      </c:pt>
                      <c:pt idx="8555">
                        <c:v>4187.8</c:v>
                      </c:pt>
                      <c:pt idx="8556">
                        <c:v>4186.8999999999996</c:v>
                      </c:pt>
                      <c:pt idx="8557">
                        <c:v>4194.3</c:v>
                      </c:pt>
                      <c:pt idx="8558">
                        <c:v>4185.3</c:v>
                      </c:pt>
                      <c:pt idx="8559">
                        <c:v>4188.8999999999996</c:v>
                      </c:pt>
                      <c:pt idx="8560">
                        <c:v>4192.3</c:v>
                      </c:pt>
                      <c:pt idx="8561">
                        <c:v>4190.8999999999996</c:v>
                      </c:pt>
                      <c:pt idx="8562">
                        <c:v>4190.3999999999996</c:v>
                      </c:pt>
                      <c:pt idx="8563">
                        <c:v>4187.3</c:v>
                      </c:pt>
                      <c:pt idx="8564">
                        <c:v>4195.7</c:v>
                      </c:pt>
                      <c:pt idx="8565">
                        <c:v>4190.8999999999996</c:v>
                      </c:pt>
                      <c:pt idx="8566">
                        <c:v>4190.5</c:v>
                      </c:pt>
                      <c:pt idx="8567">
                        <c:v>4193.6000000000004</c:v>
                      </c:pt>
                      <c:pt idx="8568">
                        <c:v>4190.2</c:v>
                      </c:pt>
                      <c:pt idx="8569">
                        <c:v>4185.7</c:v>
                      </c:pt>
                      <c:pt idx="8570">
                        <c:v>4197.5</c:v>
                      </c:pt>
                      <c:pt idx="8571">
                        <c:v>4192.5</c:v>
                      </c:pt>
                      <c:pt idx="8572">
                        <c:v>4186.8</c:v>
                      </c:pt>
                      <c:pt idx="8573">
                        <c:v>4192.2</c:v>
                      </c:pt>
                      <c:pt idx="8574">
                        <c:v>4189.1000000000004</c:v>
                      </c:pt>
                      <c:pt idx="8575">
                        <c:v>4187.6000000000004</c:v>
                      </c:pt>
                      <c:pt idx="8576">
                        <c:v>4191.3</c:v>
                      </c:pt>
                      <c:pt idx="8577">
                        <c:v>4189.6000000000004</c:v>
                      </c:pt>
                      <c:pt idx="8578">
                        <c:v>4181.8999999999996</c:v>
                      </c:pt>
                      <c:pt idx="8579">
                        <c:v>4183.1000000000004</c:v>
                      </c:pt>
                      <c:pt idx="8580">
                        <c:v>4196.3999999999996</c:v>
                      </c:pt>
                      <c:pt idx="8581">
                        <c:v>4193.7</c:v>
                      </c:pt>
                      <c:pt idx="8582">
                        <c:v>4190.3999999999996</c:v>
                      </c:pt>
                      <c:pt idx="8583">
                        <c:v>4190</c:v>
                      </c:pt>
                      <c:pt idx="8584">
                        <c:v>4200.5</c:v>
                      </c:pt>
                      <c:pt idx="8585">
                        <c:v>4190</c:v>
                      </c:pt>
                      <c:pt idx="8586">
                        <c:v>4196.8999999999996</c:v>
                      </c:pt>
                      <c:pt idx="8587">
                        <c:v>4197.2</c:v>
                      </c:pt>
                      <c:pt idx="8588">
                        <c:v>4189.8999999999996</c:v>
                      </c:pt>
                      <c:pt idx="8589">
                        <c:v>4190.8999999999996</c:v>
                      </c:pt>
                      <c:pt idx="8590">
                        <c:v>4194.8999999999996</c:v>
                      </c:pt>
                      <c:pt idx="8591">
                        <c:v>4191.6000000000004</c:v>
                      </c:pt>
                      <c:pt idx="8592">
                        <c:v>4191.8</c:v>
                      </c:pt>
                      <c:pt idx="8593">
                        <c:v>4190.6000000000004</c:v>
                      </c:pt>
                      <c:pt idx="8594">
                        <c:v>4196.7</c:v>
                      </c:pt>
                      <c:pt idx="8595">
                        <c:v>4191.3999999999996</c:v>
                      </c:pt>
                      <c:pt idx="8596">
                        <c:v>4192.3999999999996</c:v>
                      </c:pt>
                      <c:pt idx="8597">
                        <c:v>4192.7</c:v>
                      </c:pt>
                      <c:pt idx="8598">
                        <c:v>4184.8999999999996</c:v>
                      </c:pt>
                      <c:pt idx="8599">
                        <c:v>4193</c:v>
                      </c:pt>
                      <c:pt idx="8600">
                        <c:v>4198.5</c:v>
                      </c:pt>
                      <c:pt idx="8601">
                        <c:v>4201.8</c:v>
                      </c:pt>
                      <c:pt idx="8602">
                        <c:v>4196.8</c:v>
                      </c:pt>
                      <c:pt idx="8603">
                        <c:v>4197</c:v>
                      </c:pt>
                      <c:pt idx="8604">
                        <c:v>4199.3999999999996</c:v>
                      </c:pt>
                      <c:pt idx="8605">
                        <c:v>4188.3999999999996</c:v>
                      </c:pt>
                      <c:pt idx="8606">
                        <c:v>4191.5</c:v>
                      </c:pt>
                      <c:pt idx="8607">
                        <c:v>4197.5</c:v>
                      </c:pt>
                      <c:pt idx="8608">
                        <c:v>4197.1000000000004</c:v>
                      </c:pt>
                      <c:pt idx="8609">
                        <c:v>4191.8</c:v>
                      </c:pt>
                      <c:pt idx="8610">
                        <c:v>4195.3</c:v>
                      </c:pt>
                      <c:pt idx="8611">
                        <c:v>4197.3999999999996</c:v>
                      </c:pt>
                      <c:pt idx="8612">
                        <c:v>4198.8999999999996</c:v>
                      </c:pt>
                      <c:pt idx="8613">
                        <c:v>4194.8</c:v>
                      </c:pt>
                      <c:pt idx="8614">
                        <c:v>4191.5</c:v>
                      </c:pt>
                      <c:pt idx="8615">
                        <c:v>4194.6000000000004</c:v>
                      </c:pt>
                      <c:pt idx="8616">
                        <c:v>4189.3</c:v>
                      </c:pt>
                      <c:pt idx="8617">
                        <c:v>4192.8</c:v>
                      </c:pt>
                      <c:pt idx="8618">
                        <c:v>4195.2</c:v>
                      </c:pt>
                      <c:pt idx="8619">
                        <c:v>4197.8999999999996</c:v>
                      </c:pt>
                      <c:pt idx="8620">
                        <c:v>4191</c:v>
                      </c:pt>
                      <c:pt idx="8621">
                        <c:v>4199.7</c:v>
                      </c:pt>
                      <c:pt idx="8622">
                        <c:v>4193.3999999999996</c:v>
                      </c:pt>
                      <c:pt idx="8623">
                        <c:v>4196.2</c:v>
                      </c:pt>
                      <c:pt idx="8624">
                        <c:v>4196.5</c:v>
                      </c:pt>
                      <c:pt idx="8625">
                        <c:v>4190.6000000000004</c:v>
                      </c:pt>
                      <c:pt idx="8626">
                        <c:v>4195.3</c:v>
                      </c:pt>
                      <c:pt idx="8627">
                        <c:v>4199.8999999999996</c:v>
                      </c:pt>
                      <c:pt idx="8628">
                        <c:v>4203.2</c:v>
                      </c:pt>
                      <c:pt idx="8629">
                        <c:v>4195.6000000000004</c:v>
                      </c:pt>
                      <c:pt idx="8630">
                        <c:v>4200.5</c:v>
                      </c:pt>
                      <c:pt idx="8631">
                        <c:v>4207.7</c:v>
                      </c:pt>
                      <c:pt idx="8632">
                        <c:v>4201.8</c:v>
                      </c:pt>
                      <c:pt idx="8633">
                        <c:v>4206.3999999999996</c:v>
                      </c:pt>
                      <c:pt idx="8634">
                        <c:v>4198.8999999999996</c:v>
                      </c:pt>
                      <c:pt idx="8635">
                        <c:v>4199.3</c:v>
                      </c:pt>
                      <c:pt idx="8636">
                        <c:v>4201.3</c:v>
                      </c:pt>
                      <c:pt idx="8637">
                        <c:v>4197.3</c:v>
                      </c:pt>
                      <c:pt idx="8638">
                        <c:v>4202.1000000000004</c:v>
                      </c:pt>
                      <c:pt idx="8639">
                        <c:v>4199.2</c:v>
                      </c:pt>
                      <c:pt idx="8640">
                        <c:v>4202.6000000000004</c:v>
                      </c:pt>
                      <c:pt idx="8641">
                        <c:v>4209.3</c:v>
                      </c:pt>
                      <c:pt idx="8642">
                        <c:v>4205.7</c:v>
                      </c:pt>
                      <c:pt idx="8643">
                        <c:v>4207.3999999999996</c:v>
                      </c:pt>
                      <c:pt idx="8644">
                        <c:v>4201.6000000000004</c:v>
                      </c:pt>
                      <c:pt idx="8645">
                        <c:v>4203.7</c:v>
                      </c:pt>
                      <c:pt idx="8646">
                        <c:v>4198.8</c:v>
                      </c:pt>
                      <c:pt idx="8647">
                        <c:v>4198.5</c:v>
                      </c:pt>
                      <c:pt idx="8648">
                        <c:v>4198.5</c:v>
                      </c:pt>
                      <c:pt idx="8649">
                        <c:v>4195.6000000000004</c:v>
                      </c:pt>
                      <c:pt idx="8650">
                        <c:v>4199.8</c:v>
                      </c:pt>
                      <c:pt idx="8651">
                        <c:v>4198.3</c:v>
                      </c:pt>
                      <c:pt idx="8652">
                        <c:v>4197.3</c:v>
                      </c:pt>
                      <c:pt idx="8653">
                        <c:v>4193.3</c:v>
                      </c:pt>
                      <c:pt idx="8654">
                        <c:v>4207.2</c:v>
                      </c:pt>
                      <c:pt idx="8655">
                        <c:v>4201.8</c:v>
                      </c:pt>
                      <c:pt idx="8656">
                        <c:v>4203.8</c:v>
                      </c:pt>
                      <c:pt idx="8657">
                        <c:v>4198.7</c:v>
                      </c:pt>
                      <c:pt idx="8658">
                        <c:v>4196.8999999999996</c:v>
                      </c:pt>
                      <c:pt idx="8659">
                        <c:v>4201</c:v>
                      </c:pt>
                      <c:pt idx="8660">
                        <c:v>4206.3999999999996</c:v>
                      </c:pt>
                      <c:pt idx="8661">
                        <c:v>4202.3999999999996</c:v>
                      </c:pt>
                      <c:pt idx="8662">
                        <c:v>4200.7</c:v>
                      </c:pt>
                      <c:pt idx="8663">
                        <c:v>4201.1000000000004</c:v>
                      </c:pt>
                      <c:pt idx="8664">
                        <c:v>4197.5</c:v>
                      </c:pt>
                      <c:pt idx="8665">
                        <c:v>4203.8999999999996</c:v>
                      </c:pt>
                      <c:pt idx="8666">
                        <c:v>4209.3999999999996</c:v>
                      </c:pt>
                      <c:pt idx="8667">
                        <c:v>4198.3</c:v>
                      </c:pt>
                      <c:pt idx="8668">
                        <c:v>4204.8999999999996</c:v>
                      </c:pt>
                      <c:pt idx="8669">
                        <c:v>4201.3999999999996</c:v>
                      </c:pt>
                      <c:pt idx="8670">
                        <c:v>4209.3</c:v>
                      </c:pt>
                      <c:pt idx="8671">
                        <c:v>4215</c:v>
                      </c:pt>
                      <c:pt idx="8672">
                        <c:v>4211.3</c:v>
                      </c:pt>
                      <c:pt idx="8673">
                        <c:v>4203</c:v>
                      </c:pt>
                      <c:pt idx="8674">
                        <c:v>4205.8999999999996</c:v>
                      </c:pt>
                      <c:pt idx="8675">
                        <c:v>4201.6000000000004</c:v>
                      </c:pt>
                      <c:pt idx="8676">
                        <c:v>4208.3</c:v>
                      </c:pt>
                      <c:pt idx="8677">
                        <c:v>4203.8999999999996</c:v>
                      </c:pt>
                      <c:pt idx="8678">
                        <c:v>4198.5</c:v>
                      </c:pt>
                      <c:pt idx="8679">
                        <c:v>4201</c:v>
                      </c:pt>
                      <c:pt idx="8680">
                        <c:v>4209.3999999999996</c:v>
                      </c:pt>
                      <c:pt idx="8681">
                        <c:v>4204.8</c:v>
                      </c:pt>
                      <c:pt idx="8682">
                        <c:v>4209.3</c:v>
                      </c:pt>
                      <c:pt idx="8683">
                        <c:v>4207.3999999999996</c:v>
                      </c:pt>
                      <c:pt idx="8684">
                        <c:v>4200</c:v>
                      </c:pt>
                      <c:pt idx="8685">
                        <c:v>4203.8999999999996</c:v>
                      </c:pt>
                      <c:pt idx="8686">
                        <c:v>4201.3</c:v>
                      </c:pt>
                      <c:pt idx="8687">
                        <c:v>4215.7</c:v>
                      </c:pt>
                      <c:pt idx="8688">
                        <c:v>4196.7</c:v>
                      </c:pt>
                      <c:pt idx="8689">
                        <c:v>4201.8999999999996</c:v>
                      </c:pt>
                      <c:pt idx="8690">
                        <c:v>4216.1000000000004</c:v>
                      </c:pt>
                      <c:pt idx="8691">
                        <c:v>4212.7</c:v>
                      </c:pt>
                      <c:pt idx="8692">
                        <c:v>4206.8</c:v>
                      </c:pt>
                      <c:pt idx="8693">
                        <c:v>4212.7</c:v>
                      </c:pt>
                      <c:pt idx="8694">
                        <c:v>4201.1000000000004</c:v>
                      </c:pt>
                      <c:pt idx="8695">
                        <c:v>4209.2</c:v>
                      </c:pt>
                      <c:pt idx="8696">
                        <c:v>4201.3</c:v>
                      </c:pt>
                      <c:pt idx="8697">
                        <c:v>4205</c:v>
                      </c:pt>
                      <c:pt idx="8698">
                        <c:v>4212.3</c:v>
                      </c:pt>
                      <c:pt idx="8699">
                        <c:v>4202.8</c:v>
                      </c:pt>
                      <c:pt idx="8700">
                        <c:v>4215.6000000000004</c:v>
                      </c:pt>
                      <c:pt idx="8701">
                        <c:v>4208</c:v>
                      </c:pt>
                      <c:pt idx="8702">
                        <c:v>4209.6000000000004</c:v>
                      </c:pt>
                      <c:pt idx="8703">
                        <c:v>4210.8999999999996</c:v>
                      </c:pt>
                      <c:pt idx="8704">
                        <c:v>4216.3</c:v>
                      </c:pt>
                      <c:pt idx="8705">
                        <c:v>4210.8</c:v>
                      </c:pt>
                      <c:pt idx="8706">
                        <c:v>4213.2</c:v>
                      </c:pt>
                      <c:pt idx="8707">
                        <c:v>4201.2</c:v>
                      </c:pt>
                      <c:pt idx="8708">
                        <c:v>4196.8</c:v>
                      </c:pt>
                      <c:pt idx="8709">
                        <c:v>4208.8</c:v>
                      </c:pt>
                      <c:pt idx="8710">
                        <c:v>4212.7</c:v>
                      </c:pt>
                      <c:pt idx="8711">
                        <c:v>4219.8999999999996</c:v>
                      </c:pt>
                      <c:pt idx="8712">
                        <c:v>4214.6000000000004</c:v>
                      </c:pt>
                      <c:pt idx="8713">
                        <c:v>4200.3999999999996</c:v>
                      </c:pt>
                      <c:pt idx="8714">
                        <c:v>4205.3999999999996</c:v>
                      </c:pt>
                      <c:pt idx="8715">
                        <c:v>4213.7</c:v>
                      </c:pt>
                      <c:pt idx="8716">
                        <c:v>4211.3</c:v>
                      </c:pt>
                      <c:pt idx="8717">
                        <c:v>4201.8</c:v>
                      </c:pt>
                      <c:pt idx="8718">
                        <c:v>4210.8</c:v>
                      </c:pt>
                      <c:pt idx="8719">
                        <c:v>4205.3</c:v>
                      </c:pt>
                      <c:pt idx="8720">
                        <c:v>4205</c:v>
                      </c:pt>
                      <c:pt idx="8721">
                        <c:v>4201.7</c:v>
                      </c:pt>
                      <c:pt idx="8722">
                        <c:v>4203.3</c:v>
                      </c:pt>
                      <c:pt idx="8723">
                        <c:v>4212.3999999999996</c:v>
                      </c:pt>
                      <c:pt idx="8724">
                        <c:v>4219.6000000000004</c:v>
                      </c:pt>
                      <c:pt idx="8725">
                        <c:v>4201.8</c:v>
                      </c:pt>
                      <c:pt idx="8726">
                        <c:v>4207.3999999999996</c:v>
                      </c:pt>
                      <c:pt idx="8727">
                        <c:v>4202.5</c:v>
                      </c:pt>
                      <c:pt idx="8728">
                        <c:v>4218</c:v>
                      </c:pt>
                      <c:pt idx="8729">
                        <c:v>4204.5</c:v>
                      </c:pt>
                      <c:pt idx="8730">
                        <c:v>4194.8</c:v>
                      </c:pt>
                      <c:pt idx="8731">
                        <c:v>4211.1000000000004</c:v>
                      </c:pt>
                      <c:pt idx="8732">
                        <c:v>4217.5</c:v>
                      </c:pt>
                      <c:pt idx="8733">
                        <c:v>4216.3999999999996</c:v>
                      </c:pt>
                      <c:pt idx="8734">
                        <c:v>4213.3</c:v>
                      </c:pt>
                      <c:pt idx="8735">
                        <c:v>4202.1000000000004</c:v>
                      </c:pt>
                      <c:pt idx="8736">
                        <c:v>4215.3999999999996</c:v>
                      </c:pt>
                      <c:pt idx="8737">
                        <c:v>4207.2</c:v>
                      </c:pt>
                      <c:pt idx="8738">
                        <c:v>4226.3999999999996</c:v>
                      </c:pt>
                      <c:pt idx="8739">
                        <c:v>4217.1000000000004</c:v>
                      </c:pt>
                      <c:pt idx="8740">
                        <c:v>4189.2</c:v>
                      </c:pt>
                      <c:pt idx="8741">
                        <c:v>4205</c:v>
                      </c:pt>
                      <c:pt idx="8742">
                        <c:v>4218.8999999999996</c:v>
                      </c:pt>
                      <c:pt idx="8743">
                        <c:v>4226.3</c:v>
                      </c:pt>
                      <c:pt idx="8744">
                        <c:v>4204.1000000000004</c:v>
                      </c:pt>
                      <c:pt idx="8745">
                        <c:v>4214</c:v>
                      </c:pt>
                      <c:pt idx="8746">
                        <c:v>4214.8</c:v>
                      </c:pt>
                      <c:pt idx="8747">
                        <c:v>4215.3</c:v>
                      </c:pt>
                      <c:pt idx="8748">
                        <c:v>4197.2</c:v>
                      </c:pt>
                      <c:pt idx="8749">
                        <c:v>4207.6000000000004</c:v>
                      </c:pt>
                      <c:pt idx="8750">
                        <c:v>4196.2</c:v>
                      </c:pt>
                      <c:pt idx="8751">
                        <c:v>4203.1000000000004</c:v>
                      </c:pt>
                      <c:pt idx="8752">
                        <c:v>4203.2</c:v>
                      </c:pt>
                      <c:pt idx="8753">
                        <c:v>4205.7</c:v>
                      </c:pt>
                      <c:pt idx="8754">
                        <c:v>4208.8</c:v>
                      </c:pt>
                      <c:pt idx="8755">
                        <c:v>4209</c:v>
                      </c:pt>
                      <c:pt idx="8756">
                        <c:v>4194.7</c:v>
                      </c:pt>
                      <c:pt idx="8757">
                        <c:v>4206.8999999999996</c:v>
                      </c:pt>
                      <c:pt idx="8758">
                        <c:v>4210.6000000000004</c:v>
                      </c:pt>
                      <c:pt idx="8759">
                        <c:v>4200.7</c:v>
                      </c:pt>
                      <c:pt idx="8760">
                        <c:v>4210.5</c:v>
                      </c:pt>
                      <c:pt idx="8761">
                        <c:v>4211.3999999999996</c:v>
                      </c:pt>
                      <c:pt idx="8762">
                        <c:v>4206.8999999999996</c:v>
                      </c:pt>
                      <c:pt idx="8763">
                        <c:v>4205.3</c:v>
                      </c:pt>
                      <c:pt idx="8764">
                        <c:v>4198.3999999999996</c:v>
                      </c:pt>
                      <c:pt idx="8765">
                        <c:v>4208.5</c:v>
                      </c:pt>
                      <c:pt idx="8766">
                        <c:v>4200.6000000000004</c:v>
                      </c:pt>
                      <c:pt idx="8767">
                        <c:v>4200.6000000000004</c:v>
                      </c:pt>
                      <c:pt idx="8768">
                        <c:v>4207.3999999999996</c:v>
                      </c:pt>
                      <c:pt idx="8769">
                        <c:v>4194</c:v>
                      </c:pt>
                      <c:pt idx="8770">
                        <c:v>4196.1000000000004</c:v>
                      </c:pt>
                      <c:pt idx="8771">
                        <c:v>4192.8999999999996</c:v>
                      </c:pt>
                      <c:pt idx="8772">
                        <c:v>4185.6000000000004</c:v>
                      </c:pt>
                      <c:pt idx="8773">
                        <c:v>4186.1000000000004</c:v>
                      </c:pt>
                      <c:pt idx="8774">
                        <c:v>4208.6000000000004</c:v>
                      </c:pt>
                      <c:pt idx="8775">
                        <c:v>4200.2</c:v>
                      </c:pt>
                      <c:pt idx="8776">
                        <c:v>4195.8999999999996</c:v>
                      </c:pt>
                      <c:pt idx="8777">
                        <c:v>4176.2</c:v>
                      </c:pt>
                      <c:pt idx="8778">
                        <c:v>4188.5</c:v>
                      </c:pt>
                      <c:pt idx="8779">
                        <c:v>4181.8</c:v>
                      </c:pt>
                      <c:pt idx="8780">
                        <c:v>4192</c:v>
                      </c:pt>
                      <c:pt idx="8781">
                        <c:v>4210.5</c:v>
                      </c:pt>
                      <c:pt idx="8782">
                        <c:v>4197.7</c:v>
                      </c:pt>
                      <c:pt idx="8783">
                        <c:v>4195.1000000000004</c:v>
                      </c:pt>
                      <c:pt idx="8784">
                        <c:v>4207.2</c:v>
                      </c:pt>
                      <c:pt idx="8785">
                        <c:v>4197.7</c:v>
                      </c:pt>
                      <c:pt idx="8786">
                        <c:v>4183.6000000000004</c:v>
                      </c:pt>
                      <c:pt idx="8787">
                        <c:v>4200.6000000000004</c:v>
                      </c:pt>
                      <c:pt idx="8788">
                        <c:v>4182.1000000000004</c:v>
                      </c:pt>
                      <c:pt idx="8789">
                        <c:v>4185.3999999999996</c:v>
                      </c:pt>
                      <c:pt idx="8790">
                        <c:v>4186.8</c:v>
                      </c:pt>
                      <c:pt idx="8791">
                        <c:v>4205.3999999999996</c:v>
                      </c:pt>
                      <c:pt idx="8792">
                        <c:v>4188.2</c:v>
                      </c:pt>
                      <c:pt idx="8793">
                        <c:v>4194.5</c:v>
                      </c:pt>
                      <c:pt idx="8794">
                        <c:v>4181.7</c:v>
                      </c:pt>
                      <c:pt idx="8795">
                        <c:v>4192.6000000000004</c:v>
                      </c:pt>
                      <c:pt idx="8796">
                        <c:v>4191.8</c:v>
                      </c:pt>
                      <c:pt idx="8797">
                        <c:v>4189.3</c:v>
                      </c:pt>
                      <c:pt idx="8798">
                        <c:v>4209.5</c:v>
                      </c:pt>
                      <c:pt idx="8799">
                        <c:v>4180.2</c:v>
                      </c:pt>
                      <c:pt idx="8800">
                        <c:v>4172.3</c:v>
                      </c:pt>
                      <c:pt idx="8801">
                        <c:v>4210.8999999999996</c:v>
                      </c:pt>
                      <c:pt idx="8802">
                        <c:v>4191.6000000000004</c:v>
                      </c:pt>
                      <c:pt idx="8803">
                        <c:v>4208.8</c:v>
                      </c:pt>
                      <c:pt idx="8804">
                        <c:v>4194.8</c:v>
                      </c:pt>
                      <c:pt idx="8805">
                        <c:v>4198.1000000000004</c:v>
                      </c:pt>
                      <c:pt idx="8806">
                        <c:v>4201.5</c:v>
                      </c:pt>
                      <c:pt idx="8807">
                        <c:v>4197</c:v>
                      </c:pt>
                      <c:pt idx="8808">
                        <c:v>4195.3</c:v>
                      </c:pt>
                      <c:pt idx="8809">
                        <c:v>4210.3999999999996</c:v>
                      </c:pt>
                      <c:pt idx="8810">
                        <c:v>4201.2</c:v>
                      </c:pt>
                      <c:pt idx="8811">
                        <c:v>4188.8999999999996</c:v>
                      </c:pt>
                      <c:pt idx="8812">
                        <c:v>4196.8999999999996</c:v>
                      </c:pt>
                      <c:pt idx="8813">
                        <c:v>4207.1000000000004</c:v>
                      </c:pt>
                      <c:pt idx="8814">
                        <c:v>4191.2</c:v>
                      </c:pt>
                      <c:pt idx="8815">
                        <c:v>4199.1000000000004</c:v>
                      </c:pt>
                      <c:pt idx="8816">
                        <c:v>4200</c:v>
                      </c:pt>
                      <c:pt idx="8817">
                        <c:v>4204.5</c:v>
                      </c:pt>
                      <c:pt idx="8818">
                        <c:v>4200.2</c:v>
                      </c:pt>
                      <c:pt idx="8819">
                        <c:v>4204.8</c:v>
                      </c:pt>
                      <c:pt idx="8820">
                        <c:v>4178.8</c:v>
                      </c:pt>
                      <c:pt idx="8821">
                        <c:v>4191</c:v>
                      </c:pt>
                      <c:pt idx="8822">
                        <c:v>4192.3999999999996</c:v>
                      </c:pt>
                      <c:pt idx="8823">
                        <c:v>4200.5</c:v>
                      </c:pt>
                      <c:pt idx="8824">
                        <c:v>4195.6000000000004</c:v>
                      </c:pt>
                      <c:pt idx="8825">
                        <c:v>4186.1000000000004</c:v>
                      </c:pt>
                      <c:pt idx="8826">
                        <c:v>4193.2</c:v>
                      </c:pt>
                      <c:pt idx="8827">
                        <c:v>4202.1000000000004</c:v>
                      </c:pt>
                      <c:pt idx="8828">
                        <c:v>4199.5</c:v>
                      </c:pt>
                      <c:pt idx="8829">
                        <c:v>4201.3</c:v>
                      </c:pt>
                      <c:pt idx="8830">
                        <c:v>4198.7</c:v>
                      </c:pt>
                      <c:pt idx="8831">
                        <c:v>4207.3</c:v>
                      </c:pt>
                      <c:pt idx="8832">
                        <c:v>4198.3999999999996</c:v>
                      </c:pt>
                      <c:pt idx="8833">
                        <c:v>4196.2</c:v>
                      </c:pt>
                      <c:pt idx="8834">
                        <c:v>4199.8</c:v>
                      </c:pt>
                      <c:pt idx="8835">
                        <c:v>4190.2</c:v>
                      </c:pt>
                      <c:pt idx="8836">
                        <c:v>4204.8999999999996</c:v>
                      </c:pt>
                      <c:pt idx="8837">
                        <c:v>4205.2</c:v>
                      </c:pt>
                      <c:pt idx="8838">
                        <c:v>4187.3999999999996</c:v>
                      </c:pt>
                      <c:pt idx="8839">
                        <c:v>4184.6000000000004</c:v>
                      </c:pt>
                      <c:pt idx="8840">
                        <c:v>4215.3</c:v>
                      </c:pt>
                      <c:pt idx="8841">
                        <c:v>4187.8</c:v>
                      </c:pt>
                      <c:pt idx="8842">
                        <c:v>4198.6000000000004</c:v>
                      </c:pt>
                      <c:pt idx="8843">
                        <c:v>4185.7</c:v>
                      </c:pt>
                      <c:pt idx="8844">
                        <c:v>4187.8</c:v>
                      </c:pt>
                      <c:pt idx="8845">
                        <c:v>4180.6000000000004</c:v>
                      </c:pt>
                      <c:pt idx="8846">
                        <c:v>4204</c:v>
                      </c:pt>
                      <c:pt idx="8847">
                        <c:v>4195.3999999999996</c:v>
                      </c:pt>
                      <c:pt idx="8848">
                        <c:v>4217</c:v>
                      </c:pt>
                      <c:pt idx="8849">
                        <c:v>4195.8999999999996</c:v>
                      </c:pt>
                      <c:pt idx="8850">
                        <c:v>4195.5</c:v>
                      </c:pt>
                      <c:pt idx="8851">
                        <c:v>4196.6000000000004</c:v>
                      </c:pt>
                      <c:pt idx="8852">
                        <c:v>4199.5</c:v>
                      </c:pt>
                      <c:pt idx="8853">
                        <c:v>4193.8999999999996</c:v>
                      </c:pt>
                      <c:pt idx="8854">
                        <c:v>4204.7</c:v>
                      </c:pt>
                      <c:pt idx="8855">
                        <c:v>4205.1000000000004</c:v>
                      </c:pt>
                      <c:pt idx="8856">
                        <c:v>4197.3999999999996</c:v>
                      </c:pt>
                      <c:pt idx="8857">
                        <c:v>4191.7</c:v>
                      </c:pt>
                      <c:pt idx="8858">
                        <c:v>4205.6000000000004</c:v>
                      </c:pt>
                      <c:pt idx="8859">
                        <c:v>4193.5</c:v>
                      </c:pt>
                      <c:pt idx="8860">
                        <c:v>4186.5</c:v>
                      </c:pt>
                      <c:pt idx="8861">
                        <c:v>4189.1000000000004</c:v>
                      </c:pt>
                      <c:pt idx="8862">
                        <c:v>4209.1000000000004</c:v>
                      </c:pt>
                      <c:pt idx="8863">
                        <c:v>4187.3</c:v>
                      </c:pt>
                      <c:pt idx="8864">
                        <c:v>4188.8999999999996</c:v>
                      </c:pt>
                      <c:pt idx="8865">
                        <c:v>4190.3</c:v>
                      </c:pt>
                      <c:pt idx="8866">
                        <c:v>4223.3</c:v>
                      </c:pt>
                      <c:pt idx="8867">
                        <c:v>4190.6000000000004</c:v>
                      </c:pt>
                      <c:pt idx="8868">
                        <c:v>4211.6000000000004</c:v>
                      </c:pt>
                      <c:pt idx="8869">
                        <c:v>4192.8999999999996</c:v>
                      </c:pt>
                      <c:pt idx="8870">
                        <c:v>4183.5</c:v>
                      </c:pt>
                      <c:pt idx="8871">
                        <c:v>4194.3999999999996</c:v>
                      </c:pt>
                      <c:pt idx="8872">
                        <c:v>4197.8999999999996</c:v>
                      </c:pt>
                      <c:pt idx="8873">
                        <c:v>4203.2</c:v>
                      </c:pt>
                      <c:pt idx="8874">
                        <c:v>4214.8</c:v>
                      </c:pt>
                      <c:pt idx="8875">
                        <c:v>4199.1000000000004</c:v>
                      </c:pt>
                      <c:pt idx="8876">
                        <c:v>4203.3999999999996</c:v>
                      </c:pt>
                      <c:pt idx="8877">
                        <c:v>4213.5</c:v>
                      </c:pt>
                      <c:pt idx="8878">
                        <c:v>4199.8</c:v>
                      </c:pt>
                      <c:pt idx="8879">
                        <c:v>4208.7</c:v>
                      </c:pt>
                      <c:pt idx="8880">
                        <c:v>4206.3999999999996</c:v>
                      </c:pt>
                      <c:pt idx="8881">
                        <c:v>4202.8</c:v>
                      </c:pt>
                      <c:pt idx="8882">
                        <c:v>4194.1000000000004</c:v>
                      </c:pt>
                      <c:pt idx="8883">
                        <c:v>4211.2</c:v>
                      </c:pt>
                      <c:pt idx="8884">
                        <c:v>4188.1000000000004</c:v>
                      </c:pt>
                      <c:pt idx="8885">
                        <c:v>4217.5</c:v>
                      </c:pt>
                      <c:pt idx="8886">
                        <c:v>4215.8</c:v>
                      </c:pt>
                      <c:pt idx="8887">
                        <c:v>4204.8</c:v>
                      </c:pt>
                      <c:pt idx="8888">
                        <c:v>4193</c:v>
                      </c:pt>
                      <c:pt idx="8889">
                        <c:v>4200.8999999999996</c:v>
                      </c:pt>
                      <c:pt idx="8890">
                        <c:v>4196</c:v>
                      </c:pt>
                      <c:pt idx="8891">
                        <c:v>4206.5</c:v>
                      </c:pt>
                      <c:pt idx="8892">
                        <c:v>4207.3999999999996</c:v>
                      </c:pt>
                      <c:pt idx="8893">
                        <c:v>4207</c:v>
                      </c:pt>
                      <c:pt idx="8894">
                        <c:v>4198.1000000000004</c:v>
                      </c:pt>
                      <c:pt idx="8895">
                        <c:v>4209.1000000000004</c:v>
                      </c:pt>
                      <c:pt idx="8896">
                        <c:v>4202.8</c:v>
                      </c:pt>
                      <c:pt idx="8897">
                        <c:v>4209.1000000000004</c:v>
                      </c:pt>
                      <c:pt idx="8898">
                        <c:v>4194.5</c:v>
                      </c:pt>
                      <c:pt idx="8899">
                        <c:v>4197.7</c:v>
                      </c:pt>
                      <c:pt idx="8900">
                        <c:v>4208.8</c:v>
                      </c:pt>
                      <c:pt idx="8901">
                        <c:v>4207.7</c:v>
                      </c:pt>
                      <c:pt idx="8902">
                        <c:v>4205.2</c:v>
                      </c:pt>
                      <c:pt idx="8903">
                        <c:v>4199.2</c:v>
                      </c:pt>
                      <c:pt idx="8904">
                        <c:v>4201.7</c:v>
                      </c:pt>
                      <c:pt idx="8905">
                        <c:v>4196.2</c:v>
                      </c:pt>
                      <c:pt idx="8906">
                        <c:v>4220.8</c:v>
                      </c:pt>
                      <c:pt idx="8907">
                        <c:v>4195.2</c:v>
                      </c:pt>
                      <c:pt idx="8908">
                        <c:v>4189.7</c:v>
                      </c:pt>
                      <c:pt idx="8909">
                        <c:v>4194.8999999999996</c:v>
                      </c:pt>
                      <c:pt idx="8910">
                        <c:v>4191.6000000000004</c:v>
                      </c:pt>
                      <c:pt idx="8911">
                        <c:v>4191.3999999999996</c:v>
                      </c:pt>
                      <c:pt idx="8912">
                        <c:v>4187.3999999999996</c:v>
                      </c:pt>
                      <c:pt idx="8913">
                        <c:v>4203.6000000000004</c:v>
                      </c:pt>
                      <c:pt idx="8914">
                        <c:v>4213.1000000000004</c:v>
                      </c:pt>
                      <c:pt idx="8915">
                        <c:v>4197.5</c:v>
                      </c:pt>
                      <c:pt idx="8916">
                        <c:v>4206.3</c:v>
                      </c:pt>
                      <c:pt idx="8917">
                        <c:v>4197.6000000000004</c:v>
                      </c:pt>
                      <c:pt idx="8918">
                        <c:v>4204.3999999999996</c:v>
                      </c:pt>
                      <c:pt idx="8919">
                        <c:v>4202.6000000000004</c:v>
                      </c:pt>
                      <c:pt idx="8920">
                        <c:v>4209.8999999999996</c:v>
                      </c:pt>
                      <c:pt idx="8921">
                        <c:v>4212.8999999999996</c:v>
                      </c:pt>
                      <c:pt idx="8922">
                        <c:v>4213.6000000000004</c:v>
                      </c:pt>
                      <c:pt idx="8923">
                        <c:v>4215.7</c:v>
                      </c:pt>
                      <c:pt idx="8924">
                        <c:v>4211.6000000000004</c:v>
                      </c:pt>
                      <c:pt idx="8925">
                        <c:v>4201.8999999999996</c:v>
                      </c:pt>
                      <c:pt idx="8926">
                        <c:v>4217.3999999999996</c:v>
                      </c:pt>
                      <c:pt idx="8927">
                        <c:v>4218.1000000000004</c:v>
                      </c:pt>
                      <c:pt idx="8928">
                        <c:v>4202.7</c:v>
                      </c:pt>
                      <c:pt idx="8929">
                        <c:v>4205.5</c:v>
                      </c:pt>
                      <c:pt idx="8930">
                        <c:v>4219.6000000000004</c:v>
                      </c:pt>
                      <c:pt idx="8931">
                        <c:v>4206.3</c:v>
                      </c:pt>
                      <c:pt idx="8932">
                        <c:v>4206.3</c:v>
                      </c:pt>
                      <c:pt idx="8933">
                        <c:v>4206.5</c:v>
                      </c:pt>
                      <c:pt idx="8934">
                        <c:v>4203.3</c:v>
                      </c:pt>
                      <c:pt idx="8935">
                        <c:v>4207.5</c:v>
                      </c:pt>
                      <c:pt idx="8936">
                        <c:v>4197.3</c:v>
                      </c:pt>
                      <c:pt idx="8937">
                        <c:v>4196.6000000000004</c:v>
                      </c:pt>
                      <c:pt idx="8938">
                        <c:v>4205.6000000000004</c:v>
                      </c:pt>
                      <c:pt idx="8939">
                        <c:v>4202.3999999999996</c:v>
                      </c:pt>
                      <c:pt idx="8940">
                        <c:v>4213.3999999999996</c:v>
                      </c:pt>
                      <c:pt idx="8941">
                        <c:v>4207.2</c:v>
                      </c:pt>
                      <c:pt idx="8942">
                        <c:v>4212.1000000000004</c:v>
                      </c:pt>
                      <c:pt idx="8943">
                        <c:v>4207.3</c:v>
                      </c:pt>
                      <c:pt idx="8944">
                        <c:v>4200</c:v>
                      </c:pt>
                      <c:pt idx="8945">
                        <c:v>4210.7</c:v>
                      </c:pt>
                      <c:pt idx="8946">
                        <c:v>4208.8</c:v>
                      </c:pt>
                      <c:pt idx="8947">
                        <c:v>4194.1000000000004</c:v>
                      </c:pt>
                      <c:pt idx="8948">
                        <c:v>4203.7</c:v>
                      </c:pt>
                      <c:pt idx="8949">
                        <c:v>4206.1000000000004</c:v>
                      </c:pt>
                      <c:pt idx="8950">
                        <c:v>4207.7</c:v>
                      </c:pt>
                      <c:pt idx="8951">
                        <c:v>4212.3999999999996</c:v>
                      </c:pt>
                      <c:pt idx="8952">
                        <c:v>4223.5</c:v>
                      </c:pt>
                      <c:pt idx="8953">
                        <c:v>4217.8999999999996</c:v>
                      </c:pt>
                      <c:pt idx="8954">
                        <c:v>4212</c:v>
                      </c:pt>
                      <c:pt idx="8955">
                        <c:v>4207.8</c:v>
                      </c:pt>
                      <c:pt idx="8956">
                        <c:v>4208.1000000000004</c:v>
                      </c:pt>
                      <c:pt idx="8957">
                        <c:v>4211.8999999999996</c:v>
                      </c:pt>
                      <c:pt idx="8958">
                        <c:v>4223.6000000000004</c:v>
                      </c:pt>
                      <c:pt idx="8959">
                        <c:v>4221.6000000000004</c:v>
                      </c:pt>
                      <c:pt idx="8960">
                        <c:v>4216.2</c:v>
                      </c:pt>
                      <c:pt idx="8961">
                        <c:v>4198</c:v>
                      </c:pt>
                      <c:pt idx="8962">
                        <c:v>4208.5</c:v>
                      </c:pt>
                      <c:pt idx="8963">
                        <c:v>4199.3999999999996</c:v>
                      </c:pt>
                      <c:pt idx="8964">
                        <c:v>4206.1000000000004</c:v>
                      </c:pt>
                      <c:pt idx="8965">
                        <c:v>4195</c:v>
                      </c:pt>
                      <c:pt idx="8966">
                        <c:v>4193.5</c:v>
                      </c:pt>
                      <c:pt idx="8967">
                        <c:v>4217.7</c:v>
                      </c:pt>
                      <c:pt idx="8968">
                        <c:v>4199.3999999999996</c:v>
                      </c:pt>
                      <c:pt idx="8969">
                        <c:v>4214.3999999999996</c:v>
                      </c:pt>
                      <c:pt idx="8970">
                        <c:v>4205.2</c:v>
                      </c:pt>
                      <c:pt idx="8971">
                        <c:v>4222.8</c:v>
                      </c:pt>
                      <c:pt idx="8972">
                        <c:v>4198.8999999999996</c:v>
                      </c:pt>
                      <c:pt idx="8973">
                        <c:v>4209.1000000000004</c:v>
                      </c:pt>
                      <c:pt idx="8974">
                        <c:v>4205</c:v>
                      </c:pt>
                      <c:pt idx="8975">
                        <c:v>4205.8999999999996</c:v>
                      </c:pt>
                      <c:pt idx="8976">
                        <c:v>4218.8999999999996</c:v>
                      </c:pt>
                      <c:pt idx="8977">
                        <c:v>4182</c:v>
                      </c:pt>
                      <c:pt idx="8978">
                        <c:v>4199.5</c:v>
                      </c:pt>
                      <c:pt idx="8979">
                        <c:v>4198.8</c:v>
                      </c:pt>
                      <c:pt idx="8980">
                        <c:v>4197.6000000000004</c:v>
                      </c:pt>
                      <c:pt idx="8981">
                        <c:v>4212.2</c:v>
                      </c:pt>
                      <c:pt idx="8982">
                        <c:v>4212.3999999999996</c:v>
                      </c:pt>
                      <c:pt idx="8983">
                        <c:v>4212.8999999999996</c:v>
                      </c:pt>
                      <c:pt idx="8984">
                        <c:v>4206.3</c:v>
                      </c:pt>
                      <c:pt idx="8985">
                        <c:v>4202.5</c:v>
                      </c:pt>
                      <c:pt idx="8986">
                        <c:v>4208.3</c:v>
                      </c:pt>
                      <c:pt idx="8987">
                        <c:v>4193.2</c:v>
                      </c:pt>
                      <c:pt idx="8988">
                        <c:v>4201</c:v>
                      </c:pt>
                      <c:pt idx="8989">
                        <c:v>4199.8999999999996</c:v>
                      </c:pt>
                      <c:pt idx="8990">
                        <c:v>4205.3999999999996</c:v>
                      </c:pt>
                      <c:pt idx="8991">
                        <c:v>4218.2</c:v>
                      </c:pt>
                      <c:pt idx="8992">
                        <c:v>4219</c:v>
                      </c:pt>
                      <c:pt idx="8993">
                        <c:v>4209.1000000000004</c:v>
                      </c:pt>
                      <c:pt idx="8994">
                        <c:v>4212.1000000000004</c:v>
                      </c:pt>
                      <c:pt idx="8995">
                        <c:v>4208.1000000000004</c:v>
                      </c:pt>
                      <c:pt idx="8996">
                        <c:v>4211.7</c:v>
                      </c:pt>
                      <c:pt idx="8997">
                        <c:v>4201.2</c:v>
                      </c:pt>
                      <c:pt idx="8998">
                        <c:v>4218.6000000000004</c:v>
                      </c:pt>
                      <c:pt idx="8999">
                        <c:v>4203.6000000000004</c:v>
                      </c:pt>
                      <c:pt idx="9000">
                        <c:v>4206.5</c:v>
                      </c:pt>
                      <c:pt idx="9001">
                        <c:v>4219.3</c:v>
                      </c:pt>
                      <c:pt idx="9002">
                        <c:v>4189.8</c:v>
                      </c:pt>
                      <c:pt idx="9003">
                        <c:v>4201.1000000000004</c:v>
                      </c:pt>
                      <c:pt idx="9004">
                        <c:v>4215.6000000000004</c:v>
                      </c:pt>
                      <c:pt idx="9005">
                        <c:v>4227.8</c:v>
                      </c:pt>
                      <c:pt idx="9006">
                        <c:v>4194.3999999999996</c:v>
                      </c:pt>
                      <c:pt idx="9007">
                        <c:v>4218.6000000000004</c:v>
                      </c:pt>
                      <c:pt idx="9008">
                        <c:v>4223.2</c:v>
                      </c:pt>
                      <c:pt idx="9009">
                        <c:v>4205.7</c:v>
                      </c:pt>
                      <c:pt idx="9010">
                        <c:v>4214.8</c:v>
                      </c:pt>
                      <c:pt idx="9011">
                        <c:v>4232.7</c:v>
                      </c:pt>
                      <c:pt idx="9012">
                        <c:v>4224.8</c:v>
                      </c:pt>
                      <c:pt idx="9013">
                        <c:v>4228.3999999999996</c:v>
                      </c:pt>
                      <c:pt idx="9014">
                        <c:v>4198.1000000000004</c:v>
                      </c:pt>
                      <c:pt idx="9015">
                        <c:v>4205.8</c:v>
                      </c:pt>
                      <c:pt idx="9016">
                        <c:v>4211.8999999999996</c:v>
                      </c:pt>
                      <c:pt idx="9017">
                        <c:v>4203.8999999999996</c:v>
                      </c:pt>
                      <c:pt idx="9018">
                        <c:v>4207</c:v>
                      </c:pt>
                      <c:pt idx="9019">
                        <c:v>4209.7</c:v>
                      </c:pt>
                      <c:pt idx="9020">
                        <c:v>4218.7</c:v>
                      </c:pt>
                      <c:pt idx="9021">
                        <c:v>4196.6000000000004</c:v>
                      </c:pt>
                      <c:pt idx="9022">
                        <c:v>4209.3999999999996</c:v>
                      </c:pt>
                      <c:pt idx="9023">
                        <c:v>4204.3999999999996</c:v>
                      </c:pt>
                      <c:pt idx="9024">
                        <c:v>4210.8999999999996</c:v>
                      </c:pt>
                      <c:pt idx="9025">
                        <c:v>4207.8999999999996</c:v>
                      </c:pt>
                      <c:pt idx="9026">
                        <c:v>4201.2</c:v>
                      </c:pt>
                      <c:pt idx="9027">
                        <c:v>4198.3</c:v>
                      </c:pt>
                      <c:pt idx="9028">
                        <c:v>4196.1000000000004</c:v>
                      </c:pt>
                      <c:pt idx="9029">
                        <c:v>4199.3</c:v>
                      </c:pt>
                      <c:pt idx="9030">
                        <c:v>4199.8</c:v>
                      </c:pt>
                      <c:pt idx="9031">
                        <c:v>4207.3999999999996</c:v>
                      </c:pt>
                      <c:pt idx="9032">
                        <c:v>4206</c:v>
                      </c:pt>
                      <c:pt idx="9033">
                        <c:v>4196.8</c:v>
                      </c:pt>
                      <c:pt idx="9034">
                        <c:v>4195.3999999999996</c:v>
                      </c:pt>
                      <c:pt idx="9035">
                        <c:v>4201.6000000000004</c:v>
                      </c:pt>
                      <c:pt idx="9036">
                        <c:v>4187.7</c:v>
                      </c:pt>
                      <c:pt idx="9037">
                        <c:v>4186.7</c:v>
                      </c:pt>
                      <c:pt idx="9038">
                        <c:v>4185.2</c:v>
                      </c:pt>
                      <c:pt idx="9039">
                        <c:v>4183.3999999999996</c:v>
                      </c:pt>
                      <c:pt idx="9040">
                        <c:v>4191.3999999999996</c:v>
                      </c:pt>
                      <c:pt idx="9041">
                        <c:v>4183</c:v>
                      </c:pt>
                      <c:pt idx="9042">
                        <c:v>4195</c:v>
                      </c:pt>
                      <c:pt idx="9043">
                        <c:v>4182.5</c:v>
                      </c:pt>
                      <c:pt idx="9044">
                        <c:v>4177.6000000000004</c:v>
                      </c:pt>
                      <c:pt idx="9045">
                        <c:v>4199.1000000000004</c:v>
                      </c:pt>
                      <c:pt idx="9046">
                        <c:v>4190.3999999999996</c:v>
                      </c:pt>
                      <c:pt idx="9047">
                        <c:v>4194.7</c:v>
                      </c:pt>
                      <c:pt idx="9048">
                        <c:v>4184.1000000000004</c:v>
                      </c:pt>
                      <c:pt idx="9049">
                        <c:v>4200.6000000000004</c:v>
                      </c:pt>
                      <c:pt idx="9050">
                        <c:v>4184</c:v>
                      </c:pt>
                      <c:pt idx="9051">
                        <c:v>4191.7</c:v>
                      </c:pt>
                      <c:pt idx="9052">
                        <c:v>4189</c:v>
                      </c:pt>
                      <c:pt idx="9053">
                        <c:v>4191.8</c:v>
                      </c:pt>
                      <c:pt idx="9054">
                        <c:v>4190.7</c:v>
                      </c:pt>
                      <c:pt idx="9055">
                        <c:v>4192.8</c:v>
                      </c:pt>
                      <c:pt idx="9056">
                        <c:v>4192.8</c:v>
                      </c:pt>
                      <c:pt idx="9057">
                        <c:v>4199.7</c:v>
                      </c:pt>
                      <c:pt idx="9058">
                        <c:v>4198.8</c:v>
                      </c:pt>
                      <c:pt idx="9059">
                        <c:v>4179.3999999999996</c:v>
                      </c:pt>
                      <c:pt idx="9060">
                        <c:v>4180.5</c:v>
                      </c:pt>
                      <c:pt idx="9061">
                        <c:v>4183.8</c:v>
                      </c:pt>
                      <c:pt idx="9062">
                        <c:v>4179</c:v>
                      </c:pt>
                      <c:pt idx="9063">
                        <c:v>4170.6000000000004</c:v>
                      </c:pt>
                      <c:pt idx="9064">
                        <c:v>4175.3</c:v>
                      </c:pt>
                      <c:pt idx="9065">
                        <c:v>4186</c:v>
                      </c:pt>
                      <c:pt idx="9066">
                        <c:v>4178.1000000000004</c:v>
                      </c:pt>
                      <c:pt idx="9067">
                        <c:v>4165.6000000000004</c:v>
                      </c:pt>
                      <c:pt idx="9068">
                        <c:v>4176.6000000000004</c:v>
                      </c:pt>
                      <c:pt idx="9069">
                        <c:v>4167.7</c:v>
                      </c:pt>
                      <c:pt idx="9070">
                        <c:v>4168.3</c:v>
                      </c:pt>
                      <c:pt idx="9071">
                        <c:v>4169.8999999999996</c:v>
                      </c:pt>
                      <c:pt idx="9072">
                        <c:v>4160.8999999999996</c:v>
                      </c:pt>
                      <c:pt idx="9073">
                        <c:v>4167.2</c:v>
                      </c:pt>
                      <c:pt idx="9074">
                        <c:v>4180.2</c:v>
                      </c:pt>
                      <c:pt idx="9075">
                        <c:v>4185.8</c:v>
                      </c:pt>
                      <c:pt idx="9076">
                        <c:v>4175.2</c:v>
                      </c:pt>
                      <c:pt idx="9077">
                        <c:v>4171.6000000000004</c:v>
                      </c:pt>
                      <c:pt idx="9078">
                        <c:v>4169</c:v>
                      </c:pt>
                      <c:pt idx="9079">
                        <c:v>4166.5</c:v>
                      </c:pt>
                      <c:pt idx="9080">
                        <c:v>4171.2</c:v>
                      </c:pt>
                      <c:pt idx="9081">
                        <c:v>4167</c:v>
                      </c:pt>
                      <c:pt idx="9082">
                        <c:v>4188.2</c:v>
                      </c:pt>
                      <c:pt idx="9083">
                        <c:v>4167.7</c:v>
                      </c:pt>
                      <c:pt idx="9084">
                        <c:v>4170.1000000000004</c:v>
                      </c:pt>
                      <c:pt idx="9085">
                        <c:v>4171.3999999999996</c:v>
                      </c:pt>
                      <c:pt idx="9086">
                        <c:v>4170.3999999999996</c:v>
                      </c:pt>
                      <c:pt idx="9087">
                        <c:v>4167.8999999999996</c:v>
                      </c:pt>
                      <c:pt idx="9088">
                        <c:v>4175.5</c:v>
                      </c:pt>
                      <c:pt idx="9089">
                        <c:v>4170.3</c:v>
                      </c:pt>
                      <c:pt idx="9090">
                        <c:v>4169.8999999999996</c:v>
                      </c:pt>
                      <c:pt idx="9091">
                        <c:v>4167.2</c:v>
                      </c:pt>
                      <c:pt idx="9092">
                        <c:v>4186.8</c:v>
                      </c:pt>
                      <c:pt idx="9093">
                        <c:v>4168.8999999999996</c:v>
                      </c:pt>
                      <c:pt idx="9094">
                        <c:v>4162.7</c:v>
                      </c:pt>
                      <c:pt idx="9095">
                        <c:v>4172.8</c:v>
                      </c:pt>
                      <c:pt idx="9096">
                        <c:v>4175.2</c:v>
                      </c:pt>
                      <c:pt idx="9097">
                        <c:v>4174.7</c:v>
                      </c:pt>
                      <c:pt idx="9098">
                        <c:v>4170.5</c:v>
                      </c:pt>
                      <c:pt idx="9099">
                        <c:v>4170.8999999999996</c:v>
                      </c:pt>
                      <c:pt idx="9100">
                        <c:v>4166.6000000000004</c:v>
                      </c:pt>
                      <c:pt idx="9101">
                        <c:v>4167.2</c:v>
                      </c:pt>
                      <c:pt idx="9102">
                        <c:v>4172.8999999999996</c:v>
                      </c:pt>
                      <c:pt idx="9103">
                        <c:v>4169.2</c:v>
                      </c:pt>
                      <c:pt idx="9104">
                        <c:v>4186.1000000000004</c:v>
                      </c:pt>
                      <c:pt idx="9105">
                        <c:v>4175.1000000000004</c:v>
                      </c:pt>
                      <c:pt idx="9106">
                        <c:v>4182.6000000000004</c:v>
                      </c:pt>
                      <c:pt idx="9107">
                        <c:v>4161.8</c:v>
                      </c:pt>
                      <c:pt idx="9108">
                        <c:v>4162.8999999999996</c:v>
                      </c:pt>
                      <c:pt idx="9109">
                        <c:v>4166.8</c:v>
                      </c:pt>
                      <c:pt idx="9110">
                        <c:v>4168.8</c:v>
                      </c:pt>
                      <c:pt idx="9111">
                        <c:v>4182.3999999999996</c:v>
                      </c:pt>
                      <c:pt idx="9112">
                        <c:v>4174.1000000000004</c:v>
                      </c:pt>
                      <c:pt idx="9113">
                        <c:v>4166.7</c:v>
                      </c:pt>
                      <c:pt idx="9114">
                        <c:v>4165.5</c:v>
                      </c:pt>
                      <c:pt idx="9115">
                        <c:v>4176.8</c:v>
                      </c:pt>
                      <c:pt idx="9116">
                        <c:v>4169.3</c:v>
                      </c:pt>
                      <c:pt idx="9117">
                        <c:v>4172.1000000000004</c:v>
                      </c:pt>
                      <c:pt idx="9118">
                        <c:v>4163.8999999999996</c:v>
                      </c:pt>
                      <c:pt idx="9119">
                        <c:v>4172.3999999999996</c:v>
                      </c:pt>
                      <c:pt idx="9120">
                        <c:v>4168.1000000000004</c:v>
                      </c:pt>
                      <c:pt idx="9121">
                        <c:v>4176.3</c:v>
                      </c:pt>
                      <c:pt idx="9122">
                        <c:v>4162.8</c:v>
                      </c:pt>
                      <c:pt idx="9123">
                        <c:v>4163.8999999999996</c:v>
                      </c:pt>
                      <c:pt idx="9124">
                        <c:v>4178.3</c:v>
                      </c:pt>
                      <c:pt idx="9125">
                        <c:v>4170.3</c:v>
                      </c:pt>
                      <c:pt idx="9126">
                        <c:v>4176.1000000000004</c:v>
                      </c:pt>
                      <c:pt idx="9127">
                        <c:v>4171.7</c:v>
                      </c:pt>
                      <c:pt idx="9128">
                        <c:v>4163.7</c:v>
                      </c:pt>
                      <c:pt idx="9129">
                        <c:v>4167.6000000000004</c:v>
                      </c:pt>
                      <c:pt idx="9130">
                        <c:v>4172.2</c:v>
                      </c:pt>
                      <c:pt idx="9131">
                        <c:v>4168.7</c:v>
                      </c:pt>
                      <c:pt idx="9132">
                        <c:v>4165.6000000000004</c:v>
                      </c:pt>
                      <c:pt idx="9133">
                        <c:v>4157.3999999999996</c:v>
                      </c:pt>
                      <c:pt idx="9134">
                        <c:v>4174.7</c:v>
                      </c:pt>
                      <c:pt idx="9135">
                        <c:v>4172.2</c:v>
                      </c:pt>
                      <c:pt idx="9136">
                        <c:v>4171.8999999999996</c:v>
                      </c:pt>
                      <c:pt idx="9137">
                        <c:v>4177.8999999999996</c:v>
                      </c:pt>
                      <c:pt idx="9138">
                        <c:v>4166.8</c:v>
                      </c:pt>
                      <c:pt idx="9139">
                        <c:v>4174.5</c:v>
                      </c:pt>
                      <c:pt idx="9140">
                        <c:v>4173</c:v>
                      </c:pt>
                      <c:pt idx="9141">
                        <c:v>4175.5</c:v>
                      </c:pt>
                      <c:pt idx="9142">
                        <c:v>4179.3</c:v>
                      </c:pt>
                      <c:pt idx="9143">
                        <c:v>4173.3999999999996</c:v>
                      </c:pt>
                      <c:pt idx="9144">
                        <c:v>4172.8999999999996</c:v>
                      </c:pt>
                      <c:pt idx="9145">
                        <c:v>4176.7</c:v>
                      </c:pt>
                      <c:pt idx="9146">
                        <c:v>4165.7</c:v>
                      </c:pt>
                      <c:pt idx="9147">
                        <c:v>4172.8999999999996</c:v>
                      </c:pt>
                      <c:pt idx="9148">
                        <c:v>4182.2</c:v>
                      </c:pt>
                      <c:pt idx="9149">
                        <c:v>4164.7</c:v>
                      </c:pt>
                      <c:pt idx="9150">
                        <c:v>4167.8</c:v>
                      </c:pt>
                      <c:pt idx="9151">
                        <c:v>4177.5</c:v>
                      </c:pt>
                      <c:pt idx="9152">
                        <c:v>4175.8999999999996</c:v>
                      </c:pt>
                      <c:pt idx="9153">
                        <c:v>4175.3999999999996</c:v>
                      </c:pt>
                      <c:pt idx="9154">
                        <c:v>4169.1000000000004</c:v>
                      </c:pt>
                      <c:pt idx="9155">
                        <c:v>4168.6000000000004</c:v>
                      </c:pt>
                      <c:pt idx="9156">
                        <c:v>4172.8999999999996</c:v>
                      </c:pt>
                      <c:pt idx="9157">
                        <c:v>4180.5</c:v>
                      </c:pt>
                      <c:pt idx="9158">
                        <c:v>4169.1000000000004</c:v>
                      </c:pt>
                      <c:pt idx="9159">
                        <c:v>4172.8999999999996</c:v>
                      </c:pt>
                      <c:pt idx="9160">
                        <c:v>4172.1000000000004</c:v>
                      </c:pt>
                      <c:pt idx="9161">
                        <c:v>4175.7</c:v>
                      </c:pt>
                      <c:pt idx="9162">
                        <c:v>4172</c:v>
                      </c:pt>
                      <c:pt idx="9163">
                        <c:v>4174.8</c:v>
                      </c:pt>
                      <c:pt idx="9164">
                        <c:v>4169.5</c:v>
                      </c:pt>
                      <c:pt idx="9165">
                        <c:v>4174.2</c:v>
                      </c:pt>
                      <c:pt idx="9166">
                        <c:v>4181.8</c:v>
                      </c:pt>
                      <c:pt idx="9167">
                        <c:v>4175.1000000000004</c:v>
                      </c:pt>
                      <c:pt idx="9168">
                        <c:v>4174.3999999999996</c:v>
                      </c:pt>
                      <c:pt idx="9169">
                        <c:v>4171.8</c:v>
                      </c:pt>
                      <c:pt idx="9170">
                        <c:v>4175</c:v>
                      </c:pt>
                      <c:pt idx="9171">
                        <c:v>4174.8999999999996</c:v>
                      </c:pt>
                      <c:pt idx="9172">
                        <c:v>4178.2</c:v>
                      </c:pt>
                      <c:pt idx="9173">
                        <c:v>4177.1000000000004</c:v>
                      </c:pt>
                      <c:pt idx="9174">
                        <c:v>4187.5</c:v>
                      </c:pt>
                      <c:pt idx="9175">
                        <c:v>4186.5</c:v>
                      </c:pt>
                      <c:pt idx="9176">
                        <c:v>4174</c:v>
                      </c:pt>
                      <c:pt idx="9177">
                        <c:v>4180.3999999999996</c:v>
                      </c:pt>
                      <c:pt idx="9178">
                        <c:v>4188.8999999999996</c:v>
                      </c:pt>
                      <c:pt idx="9179">
                        <c:v>4174.7</c:v>
                      </c:pt>
                      <c:pt idx="9180">
                        <c:v>4173.2</c:v>
                      </c:pt>
                      <c:pt idx="9181">
                        <c:v>4167.1000000000004</c:v>
                      </c:pt>
                      <c:pt idx="9182">
                        <c:v>4177.1000000000004</c:v>
                      </c:pt>
                      <c:pt idx="9183">
                        <c:v>4180.6000000000004</c:v>
                      </c:pt>
                      <c:pt idx="9184">
                        <c:v>4177.5</c:v>
                      </c:pt>
                      <c:pt idx="9185">
                        <c:v>4183.8</c:v>
                      </c:pt>
                      <c:pt idx="9186">
                        <c:v>4175.2</c:v>
                      </c:pt>
                      <c:pt idx="9187">
                        <c:v>4179.8</c:v>
                      </c:pt>
                      <c:pt idx="9188">
                        <c:v>4168.3</c:v>
                      </c:pt>
                      <c:pt idx="9189">
                        <c:v>4178.3</c:v>
                      </c:pt>
                      <c:pt idx="9190">
                        <c:v>4185.1000000000004</c:v>
                      </c:pt>
                      <c:pt idx="9191">
                        <c:v>4186.8</c:v>
                      </c:pt>
                      <c:pt idx="9192">
                        <c:v>4182</c:v>
                      </c:pt>
                      <c:pt idx="9193">
                        <c:v>4179.3999999999996</c:v>
                      </c:pt>
                      <c:pt idx="9194">
                        <c:v>4181.6000000000004</c:v>
                      </c:pt>
                      <c:pt idx="9195">
                        <c:v>4181.3</c:v>
                      </c:pt>
                      <c:pt idx="9196">
                        <c:v>4184.2</c:v>
                      </c:pt>
                      <c:pt idx="9197">
                        <c:v>4162.7</c:v>
                      </c:pt>
                      <c:pt idx="9198">
                        <c:v>4197.3</c:v>
                      </c:pt>
                      <c:pt idx="9199">
                        <c:v>4183.5</c:v>
                      </c:pt>
                      <c:pt idx="9200">
                        <c:v>4160.7</c:v>
                      </c:pt>
                      <c:pt idx="9201">
                        <c:v>4183.5</c:v>
                      </c:pt>
                      <c:pt idx="9202">
                        <c:v>4175.5</c:v>
                      </c:pt>
                      <c:pt idx="9203">
                        <c:v>4171.7</c:v>
                      </c:pt>
                      <c:pt idx="9204">
                        <c:v>4174.3999999999996</c:v>
                      </c:pt>
                      <c:pt idx="9205">
                        <c:v>4166.1000000000004</c:v>
                      </c:pt>
                      <c:pt idx="9206">
                        <c:v>4173.3</c:v>
                      </c:pt>
                      <c:pt idx="9207">
                        <c:v>4169.3</c:v>
                      </c:pt>
                      <c:pt idx="9208">
                        <c:v>4175.5</c:v>
                      </c:pt>
                      <c:pt idx="9209">
                        <c:v>4173.1000000000004</c:v>
                      </c:pt>
                      <c:pt idx="9210">
                        <c:v>4189.2</c:v>
                      </c:pt>
                      <c:pt idx="9211">
                        <c:v>4185.8999999999996</c:v>
                      </c:pt>
                      <c:pt idx="9212">
                        <c:v>4191.3999999999996</c:v>
                      </c:pt>
                      <c:pt idx="9213">
                        <c:v>4200.3999999999996</c:v>
                      </c:pt>
                      <c:pt idx="9214">
                        <c:v>4173.5</c:v>
                      </c:pt>
                      <c:pt idx="9215">
                        <c:v>4186.7</c:v>
                      </c:pt>
                      <c:pt idx="9216">
                        <c:v>4180.8999999999996</c:v>
                      </c:pt>
                      <c:pt idx="9217">
                        <c:v>4175.5</c:v>
                      </c:pt>
                      <c:pt idx="9218">
                        <c:v>4177.1000000000004</c:v>
                      </c:pt>
                      <c:pt idx="9219">
                        <c:v>4174.5</c:v>
                      </c:pt>
                      <c:pt idx="9220">
                        <c:v>4174.7</c:v>
                      </c:pt>
                      <c:pt idx="9221">
                        <c:v>4179.8</c:v>
                      </c:pt>
                      <c:pt idx="9222">
                        <c:v>4180.2</c:v>
                      </c:pt>
                      <c:pt idx="9223">
                        <c:v>4175.1000000000004</c:v>
                      </c:pt>
                      <c:pt idx="9224">
                        <c:v>4174.5</c:v>
                      </c:pt>
                      <c:pt idx="9225">
                        <c:v>4176.3999999999996</c:v>
                      </c:pt>
                      <c:pt idx="9226">
                        <c:v>4170</c:v>
                      </c:pt>
                      <c:pt idx="9227">
                        <c:v>4173.1000000000004</c:v>
                      </c:pt>
                      <c:pt idx="9228">
                        <c:v>4166</c:v>
                      </c:pt>
                      <c:pt idx="9229">
                        <c:v>4195.2</c:v>
                      </c:pt>
                      <c:pt idx="9230">
                        <c:v>4180.8</c:v>
                      </c:pt>
                      <c:pt idx="9231">
                        <c:v>4175.5</c:v>
                      </c:pt>
                      <c:pt idx="9232">
                        <c:v>4168</c:v>
                      </c:pt>
                      <c:pt idx="9233">
                        <c:v>4193.7</c:v>
                      </c:pt>
                      <c:pt idx="9234">
                        <c:v>4190.3999999999996</c:v>
                      </c:pt>
                      <c:pt idx="9235">
                        <c:v>4168.2</c:v>
                      </c:pt>
                      <c:pt idx="9236">
                        <c:v>4168.5</c:v>
                      </c:pt>
                      <c:pt idx="9237">
                        <c:v>4188.7</c:v>
                      </c:pt>
                      <c:pt idx="9238">
                        <c:v>4170.8999999999996</c:v>
                      </c:pt>
                      <c:pt idx="9239">
                        <c:v>4178.1000000000004</c:v>
                      </c:pt>
                      <c:pt idx="9240">
                        <c:v>4181.8999999999996</c:v>
                      </c:pt>
                      <c:pt idx="9241">
                        <c:v>4172.1000000000004</c:v>
                      </c:pt>
                      <c:pt idx="9242">
                        <c:v>4195</c:v>
                      </c:pt>
                      <c:pt idx="9243">
                        <c:v>4203.1000000000004</c:v>
                      </c:pt>
                      <c:pt idx="9244">
                        <c:v>4172.6000000000004</c:v>
                      </c:pt>
                      <c:pt idx="9245">
                        <c:v>4183.5</c:v>
                      </c:pt>
                      <c:pt idx="9246">
                        <c:v>4183.6000000000004</c:v>
                      </c:pt>
                      <c:pt idx="9247">
                        <c:v>4186.3999999999996</c:v>
                      </c:pt>
                      <c:pt idx="9248">
                        <c:v>4183.3999999999996</c:v>
                      </c:pt>
                      <c:pt idx="9249">
                        <c:v>4184.1000000000004</c:v>
                      </c:pt>
                      <c:pt idx="9250">
                        <c:v>4173.2</c:v>
                      </c:pt>
                      <c:pt idx="9251">
                        <c:v>4191.3</c:v>
                      </c:pt>
                      <c:pt idx="9252">
                        <c:v>4185.6000000000004</c:v>
                      </c:pt>
                      <c:pt idx="9253">
                        <c:v>4194.5</c:v>
                      </c:pt>
                      <c:pt idx="9254">
                        <c:v>4176.7</c:v>
                      </c:pt>
                      <c:pt idx="9255">
                        <c:v>4183.8</c:v>
                      </c:pt>
                      <c:pt idx="9256">
                        <c:v>4177.8</c:v>
                      </c:pt>
                      <c:pt idx="9257">
                        <c:v>4179.1000000000004</c:v>
                      </c:pt>
                      <c:pt idx="9258">
                        <c:v>4183.8</c:v>
                      </c:pt>
                      <c:pt idx="9259">
                        <c:v>4180.7</c:v>
                      </c:pt>
                      <c:pt idx="9260">
                        <c:v>4175</c:v>
                      </c:pt>
                      <c:pt idx="9261">
                        <c:v>4176</c:v>
                      </c:pt>
                      <c:pt idx="9262">
                        <c:v>4182.8</c:v>
                      </c:pt>
                      <c:pt idx="9263">
                        <c:v>4188.3</c:v>
                      </c:pt>
                      <c:pt idx="9264">
                        <c:v>4189.3999999999996</c:v>
                      </c:pt>
                      <c:pt idx="9265">
                        <c:v>4187.3</c:v>
                      </c:pt>
                      <c:pt idx="9266">
                        <c:v>4186.5</c:v>
                      </c:pt>
                      <c:pt idx="9267">
                        <c:v>4189.3999999999996</c:v>
                      </c:pt>
                      <c:pt idx="9268">
                        <c:v>4185.5</c:v>
                      </c:pt>
                      <c:pt idx="9269">
                        <c:v>4183.1000000000004</c:v>
                      </c:pt>
                      <c:pt idx="9270">
                        <c:v>4187.3999999999996</c:v>
                      </c:pt>
                      <c:pt idx="9271">
                        <c:v>4184</c:v>
                      </c:pt>
                      <c:pt idx="9272">
                        <c:v>4186.6000000000004</c:v>
                      </c:pt>
                      <c:pt idx="9273">
                        <c:v>4184.7</c:v>
                      </c:pt>
                      <c:pt idx="9274">
                        <c:v>4185.3</c:v>
                      </c:pt>
                      <c:pt idx="9275">
                        <c:v>4189.6000000000004</c:v>
                      </c:pt>
                      <c:pt idx="9276">
                        <c:v>4179.8</c:v>
                      </c:pt>
                      <c:pt idx="9277">
                        <c:v>4176.2</c:v>
                      </c:pt>
                      <c:pt idx="9278">
                        <c:v>4177.5</c:v>
                      </c:pt>
                      <c:pt idx="9279">
                        <c:v>4178.6000000000004</c:v>
                      </c:pt>
                      <c:pt idx="9280">
                        <c:v>4180.8999999999996</c:v>
                      </c:pt>
                      <c:pt idx="9281">
                        <c:v>4181.8999999999996</c:v>
                      </c:pt>
                      <c:pt idx="9282">
                        <c:v>4181.3</c:v>
                      </c:pt>
                      <c:pt idx="9283">
                        <c:v>4184.7</c:v>
                      </c:pt>
                      <c:pt idx="9284">
                        <c:v>4187</c:v>
                      </c:pt>
                      <c:pt idx="9285">
                        <c:v>4184.8999999999996</c:v>
                      </c:pt>
                      <c:pt idx="9286">
                        <c:v>4187.5</c:v>
                      </c:pt>
                      <c:pt idx="9287">
                        <c:v>4178.8999999999996</c:v>
                      </c:pt>
                      <c:pt idx="9288">
                        <c:v>4182.8999999999996</c:v>
                      </c:pt>
                      <c:pt idx="9289">
                        <c:v>4188.5</c:v>
                      </c:pt>
                      <c:pt idx="9290">
                        <c:v>4188.8999999999996</c:v>
                      </c:pt>
                      <c:pt idx="9291">
                        <c:v>4180.6000000000004</c:v>
                      </c:pt>
                      <c:pt idx="9292">
                        <c:v>4188.3999999999996</c:v>
                      </c:pt>
                      <c:pt idx="9293">
                        <c:v>4188.3</c:v>
                      </c:pt>
                      <c:pt idx="9294">
                        <c:v>4185.2</c:v>
                      </c:pt>
                      <c:pt idx="9295">
                        <c:v>4190.8999999999996</c:v>
                      </c:pt>
                      <c:pt idx="9296">
                        <c:v>4187.3</c:v>
                      </c:pt>
                      <c:pt idx="9297">
                        <c:v>4188.3999999999996</c:v>
                      </c:pt>
                      <c:pt idx="9298">
                        <c:v>4184.8</c:v>
                      </c:pt>
                      <c:pt idx="9299">
                        <c:v>4184.7</c:v>
                      </c:pt>
                      <c:pt idx="9300">
                        <c:v>4181.3999999999996</c:v>
                      </c:pt>
                      <c:pt idx="9301">
                        <c:v>4186.1000000000004</c:v>
                      </c:pt>
                      <c:pt idx="9302">
                        <c:v>4180.8</c:v>
                      </c:pt>
                      <c:pt idx="9303">
                        <c:v>4186.2</c:v>
                      </c:pt>
                      <c:pt idx="9304">
                        <c:v>4183.2</c:v>
                      </c:pt>
                      <c:pt idx="9305">
                        <c:v>4182.7</c:v>
                      </c:pt>
                      <c:pt idx="9306">
                        <c:v>4181.3</c:v>
                      </c:pt>
                      <c:pt idx="9307">
                        <c:v>4180.5</c:v>
                      </c:pt>
                      <c:pt idx="9308">
                        <c:v>4187.7</c:v>
                      </c:pt>
                      <c:pt idx="9309">
                        <c:v>4176.5</c:v>
                      </c:pt>
                      <c:pt idx="9310">
                        <c:v>4177.3</c:v>
                      </c:pt>
                      <c:pt idx="9311">
                        <c:v>4179.3</c:v>
                      </c:pt>
                      <c:pt idx="9312">
                        <c:v>4175.3999999999996</c:v>
                      </c:pt>
                      <c:pt idx="9313">
                        <c:v>4182.8</c:v>
                      </c:pt>
                      <c:pt idx="9314">
                        <c:v>4186.3999999999996</c:v>
                      </c:pt>
                      <c:pt idx="9315">
                        <c:v>4179.3</c:v>
                      </c:pt>
                      <c:pt idx="9316">
                        <c:v>4180.2</c:v>
                      </c:pt>
                      <c:pt idx="9317">
                        <c:v>4175.8999999999996</c:v>
                      </c:pt>
                      <c:pt idx="9318">
                        <c:v>4173.1000000000004</c:v>
                      </c:pt>
                      <c:pt idx="9319">
                        <c:v>4173.2</c:v>
                      </c:pt>
                      <c:pt idx="9320">
                        <c:v>4164.3</c:v>
                      </c:pt>
                      <c:pt idx="9321">
                        <c:v>4167.3999999999996</c:v>
                      </c:pt>
                      <c:pt idx="9322">
                        <c:v>4171.8999999999996</c:v>
                      </c:pt>
                      <c:pt idx="9323">
                        <c:v>4169.8</c:v>
                      </c:pt>
                      <c:pt idx="9324">
                        <c:v>4171.6000000000004</c:v>
                      </c:pt>
                      <c:pt idx="9325">
                        <c:v>4168.3999999999996</c:v>
                      </c:pt>
                      <c:pt idx="9326">
                        <c:v>4170.1000000000004</c:v>
                      </c:pt>
                      <c:pt idx="9327">
                        <c:v>4164.8999999999996</c:v>
                      </c:pt>
                      <c:pt idx="9328">
                        <c:v>4174.8999999999996</c:v>
                      </c:pt>
                      <c:pt idx="9329">
                        <c:v>4167</c:v>
                      </c:pt>
                      <c:pt idx="9330">
                        <c:v>4151.6000000000004</c:v>
                      </c:pt>
                      <c:pt idx="9331">
                        <c:v>4167.7</c:v>
                      </c:pt>
                      <c:pt idx="9332">
                        <c:v>4168.6000000000004</c:v>
                      </c:pt>
                      <c:pt idx="9333">
                        <c:v>4166</c:v>
                      </c:pt>
                      <c:pt idx="9334">
                        <c:v>4166.8</c:v>
                      </c:pt>
                      <c:pt idx="9335">
                        <c:v>4164.7</c:v>
                      </c:pt>
                      <c:pt idx="9336">
                        <c:v>4163.1000000000004</c:v>
                      </c:pt>
                      <c:pt idx="9337">
                        <c:v>4161.2</c:v>
                      </c:pt>
                      <c:pt idx="9338">
                        <c:v>4159.6000000000004</c:v>
                      </c:pt>
                      <c:pt idx="9339">
                        <c:v>4169.8999999999996</c:v>
                      </c:pt>
                      <c:pt idx="9340">
                        <c:v>4159</c:v>
                      </c:pt>
                      <c:pt idx="9341">
                        <c:v>4170.3</c:v>
                      </c:pt>
                      <c:pt idx="9342">
                        <c:v>4168.8999999999996</c:v>
                      </c:pt>
                      <c:pt idx="9343">
                        <c:v>4161.8999999999996</c:v>
                      </c:pt>
                      <c:pt idx="9344">
                        <c:v>4168.6000000000004</c:v>
                      </c:pt>
                      <c:pt idx="9345">
                        <c:v>4170.3999999999996</c:v>
                      </c:pt>
                      <c:pt idx="9346">
                        <c:v>4161.1000000000004</c:v>
                      </c:pt>
                      <c:pt idx="9347">
                        <c:v>4171.1000000000004</c:v>
                      </c:pt>
                      <c:pt idx="9348">
                        <c:v>4181.3999999999996</c:v>
                      </c:pt>
                      <c:pt idx="9349">
                        <c:v>4175.3999999999996</c:v>
                      </c:pt>
                      <c:pt idx="9350">
                        <c:v>4171.2</c:v>
                      </c:pt>
                      <c:pt idx="9351">
                        <c:v>4154.8</c:v>
                      </c:pt>
                      <c:pt idx="9352">
                        <c:v>4171.2</c:v>
                      </c:pt>
                      <c:pt idx="9353">
                        <c:v>4171.6000000000004</c:v>
                      </c:pt>
                      <c:pt idx="9354">
                        <c:v>4167.8</c:v>
                      </c:pt>
                      <c:pt idx="9355">
                        <c:v>4171.3</c:v>
                      </c:pt>
                      <c:pt idx="9356">
                        <c:v>4165.3</c:v>
                      </c:pt>
                      <c:pt idx="9357">
                        <c:v>4161.8999999999996</c:v>
                      </c:pt>
                      <c:pt idx="9358">
                        <c:v>4163</c:v>
                      </c:pt>
                      <c:pt idx="9359">
                        <c:v>4165.8</c:v>
                      </c:pt>
                      <c:pt idx="9360">
                        <c:v>4169.8</c:v>
                      </c:pt>
                      <c:pt idx="9361">
                        <c:v>4172.1000000000004</c:v>
                      </c:pt>
                      <c:pt idx="9362">
                        <c:v>4174.7</c:v>
                      </c:pt>
                      <c:pt idx="9363">
                        <c:v>4175.2</c:v>
                      </c:pt>
                      <c:pt idx="9364">
                        <c:v>4168.3</c:v>
                      </c:pt>
                      <c:pt idx="9365">
                        <c:v>4160.5</c:v>
                      </c:pt>
                      <c:pt idx="9366">
                        <c:v>4162.6000000000004</c:v>
                      </c:pt>
                      <c:pt idx="9367">
                        <c:v>4164.7</c:v>
                      </c:pt>
                      <c:pt idx="9368">
                        <c:v>4171.8999999999996</c:v>
                      </c:pt>
                      <c:pt idx="9369">
                        <c:v>4168.3999999999996</c:v>
                      </c:pt>
                      <c:pt idx="9370">
                        <c:v>4166.1000000000004</c:v>
                      </c:pt>
                      <c:pt idx="9371">
                        <c:v>4167.3</c:v>
                      </c:pt>
                      <c:pt idx="9372">
                        <c:v>4177.2</c:v>
                      </c:pt>
                      <c:pt idx="9373">
                        <c:v>4165.5</c:v>
                      </c:pt>
                      <c:pt idx="9374">
                        <c:v>4164.6000000000004</c:v>
                      </c:pt>
                      <c:pt idx="9375">
                        <c:v>4173.8</c:v>
                      </c:pt>
                      <c:pt idx="9376">
                        <c:v>4171.5</c:v>
                      </c:pt>
                      <c:pt idx="9377">
                        <c:v>4163.6000000000004</c:v>
                      </c:pt>
                      <c:pt idx="9378">
                        <c:v>4173.6000000000004</c:v>
                      </c:pt>
                      <c:pt idx="9379">
                        <c:v>4172.3</c:v>
                      </c:pt>
                      <c:pt idx="9380">
                        <c:v>4167.6000000000004</c:v>
                      </c:pt>
                      <c:pt idx="9381">
                        <c:v>4160.7</c:v>
                      </c:pt>
                      <c:pt idx="9382">
                        <c:v>4170.8999999999996</c:v>
                      </c:pt>
                      <c:pt idx="9383">
                        <c:v>4170.6000000000004</c:v>
                      </c:pt>
                      <c:pt idx="9384">
                        <c:v>4171.8999999999996</c:v>
                      </c:pt>
                      <c:pt idx="9385">
                        <c:v>4182.2</c:v>
                      </c:pt>
                      <c:pt idx="9386">
                        <c:v>4174.2</c:v>
                      </c:pt>
                      <c:pt idx="9387">
                        <c:v>4173.8999999999996</c:v>
                      </c:pt>
                      <c:pt idx="9388">
                        <c:v>4168.8999999999996</c:v>
                      </c:pt>
                      <c:pt idx="9389">
                        <c:v>4164.2</c:v>
                      </c:pt>
                      <c:pt idx="9390">
                        <c:v>4167.6000000000004</c:v>
                      </c:pt>
                      <c:pt idx="9391">
                        <c:v>4171.3999999999996</c:v>
                      </c:pt>
                      <c:pt idx="9392">
                        <c:v>4173.3</c:v>
                      </c:pt>
                      <c:pt idx="9393">
                        <c:v>4161</c:v>
                      </c:pt>
                      <c:pt idx="9394">
                        <c:v>4177.1000000000004</c:v>
                      </c:pt>
                      <c:pt idx="9395">
                        <c:v>4162.8999999999996</c:v>
                      </c:pt>
                      <c:pt idx="9396">
                        <c:v>4170.3999999999996</c:v>
                      </c:pt>
                      <c:pt idx="9397">
                        <c:v>4169.3</c:v>
                      </c:pt>
                      <c:pt idx="9398">
                        <c:v>4171.8999999999996</c:v>
                      </c:pt>
                      <c:pt idx="9399">
                        <c:v>4175.3999999999996</c:v>
                      </c:pt>
                      <c:pt idx="9400">
                        <c:v>4164.2</c:v>
                      </c:pt>
                      <c:pt idx="9401">
                        <c:v>4174.7</c:v>
                      </c:pt>
                      <c:pt idx="9402">
                        <c:v>4172.1000000000004</c:v>
                      </c:pt>
                      <c:pt idx="9403">
                        <c:v>4176.2</c:v>
                      </c:pt>
                      <c:pt idx="9404">
                        <c:v>4165</c:v>
                      </c:pt>
                      <c:pt idx="9405">
                        <c:v>4172.2</c:v>
                      </c:pt>
                      <c:pt idx="9406">
                        <c:v>4170.8999999999996</c:v>
                      </c:pt>
                      <c:pt idx="9407">
                        <c:v>4156.8</c:v>
                      </c:pt>
                      <c:pt idx="9408">
                        <c:v>4161.7</c:v>
                      </c:pt>
                      <c:pt idx="9409">
                        <c:v>4179.5</c:v>
                      </c:pt>
                      <c:pt idx="9410">
                        <c:v>4163.8</c:v>
                      </c:pt>
                      <c:pt idx="9411">
                        <c:v>4162.8</c:v>
                      </c:pt>
                      <c:pt idx="9412">
                        <c:v>4165.8</c:v>
                      </c:pt>
                      <c:pt idx="9413">
                        <c:v>4173</c:v>
                      </c:pt>
                      <c:pt idx="9414">
                        <c:v>4172.8999999999996</c:v>
                      </c:pt>
                      <c:pt idx="9415">
                        <c:v>4168.8999999999996</c:v>
                      </c:pt>
                      <c:pt idx="9416">
                        <c:v>4165.1000000000004</c:v>
                      </c:pt>
                      <c:pt idx="9417">
                        <c:v>4178.3</c:v>
                      </c:pt>
                      <c:pt idx="9418">
                        <c:v>4173</c:v>
                      </c:pt>
                      <c:pt idx="9419">
                        <c:v>4170.3999999999996</c:v>
                      </c:pt>
                      <c:pt idx="9420">
                        <c:v>4167.2</c:v>
                      </c:pt>
                      <c:pt idx="9421">
                        <c:v>4169.7</c:v>
                      </c:pt>
                      <c:pt idx="9422">
                        <c:v>4172</c:v>
                      </c:pt>
                      <c:pt idx="9423">
                        <c:v>4170.8</c:v>
                      </c:pt>
                      <c:pt idx="9424">
                        <c:v>4178.3999999999996</c:v>
                      </c:pt>
                      <c:pt idx="9425">
                        <c:v>4168.1000000000004</c:v>
                      </c:pt>
                      <c:pt idx="9426">
                        <c:v>4171</c:v>
                      </c:pt>
                      <c:pt idx="9427">
                        <c:v>4182.5</c:v>
                      </c:pt>
                      <c:pt idx="9428">
                        <c:v>4161.3</c:v>
                      </c:pt>
                      <c:pt idx="9429">
                        <c:v>4169.6000000000004</c:v>
                      </c:pt>
                      <c:pt idx="9430">
                        <c:v>4171</c:v>
                      </c:pt>
                      <c:pt idx="9431">
                        <c:v>4170.8</c:v>
                      </c:pt>
                      <c:pt idx="9432">
                        <c:v>4171.3999999999996</c:v>
                      </c:pt>
                      <c:pt idx="9433">
                        <c:v>4171.7</c:v>
                      </c:pt>
                      <c:pt idx="9434">
                        <c:v>4175.6000000000004</c:v>
                      </c:pt>
                      <c:pt idx="9435">
                        <c:v>4173.5</c:v>
                      </c:pt>
                      <c:pt idx="9436">
                        <c:v>4178.1000000000004</c:v>
                      </c:pt>
                      <c:pt idx="9437">
                        <c:v>4174.8</c:v>
                      </c:pt>
                      <c:pt idx="9438">
                        <c:v>4172.3999999999996</c:v>
                      </c:pt>
                      <c:pt idx="9439">
                        <c:v>4172.7</c:v>
                      </c:pt>
                      <c:pt idx="9440">
                        <c:v>4173.6000000000004</c:v>
                      </c:pt>
                      <c:pt idx="9441">
                        <c:v>4171.6000000000004</c:v>
                      </c:pt>
                      <c:pt idx="9442">
                        <c:v>4169.3</c:v>
                      </c:pt>
                      <c:pt idx="9443">
                        <c:v>4172.3999999999996</c:v>
                      </c:pt>
                      <c:pt idx="9444">
                        <c:v>4180.8999999999996</c:v>
                      </c:pt>
                      <c:pt idx="9445">
                        <c:v>4181</c:v>
                      </c:pt>
                      <c:pt idx="9446">
                        <c:v>4178</c:v>
                      </c:pt>
                      <c:pt idx="9447">
                        <c:v>4182</c:v>
                      </c:pt>
                      <c:pt idx="9448">
                        <c:v>4175.8999999999996</c:v>
                      </c:pt>
                      <c:pt idx="9449">
                        <c:v>4176.3999999999996</c:v>
                      </c:pt>
                      <c:pt idx="9450">
                        <c:v>4162.2</c:v>
                      </c:pt>
                      <c:pt idx="9451">
                        <c:v>4159</c:v>
                      </c:pt>
                      <c:pt idx="9452">
                        <c:v>4165.1000000000004</c:v>
                      </c:pt>
                      <c:pt idx="9453">
                        <c:v>4185.7</c:v>
                      </c:pt>
                      <c:pt idx="9454">
                        <c:v>4184.3</c:v>
                      </c:pt>
                      <c:pt idx="9455">
                        <c:v>4177.5</c:v>
                      </c:pt>
                      <c:pt idx="9456">
                        <c:v>4172.8</c:v>
                      </c:pt>
                      <c:pt idx="9457">
                        <c:v>4180.8</c:v>
                      </c:pt>
                      <c:pt idx="9458">
                        <c:v>4173.1000000000004</c:v>
                      </c:pt>
                      <c:pt idx="9459">
                        <c:v>4166.7</c:v>
                      </c:pt>
                      <c:pt idx="9460">
                        <c:v>4173</c:v>
                      </c:pt>
                      <c:pt idx="9461">
                        <c:v>4169.8</c:v>
                      </c:pt>
                      <c:pt idx="9462">
                        <c:v>4175.3</c:v>
                      </c:pt>
                      <c:pt idx="9463">
                        <c:v>4170.3</c:v>
                      </c:pt>
                      <c:pt idx="9464">
                        <c:v>4183.3</c:v>
                      </c:pt>
                      <c:pt idx="9465">
                        <c:v>4170.8999999999996</c:v>
                      </c:pt>
                      <c:pt idx="9466">
                        <c:v>4166.8999999999996</c:v>
                      </c:pt>
                      <c:pt idx="9467">
                        <c:v>4167.6000000000004</c:v>
                      </c:pt>
                      <c:pt idx="9468">
                        <c:v>4178.3999999999996</c:v>
                      </c:pt>
                      <c:pt idx="9469">
                        <c:v>4171.6000000000004</c:v>
                      </c:pt>
                      <c:pt idx="9470">
                        <c:v>4178.5</c:v>
                      </c:pt>
                      <c:pt idx="9471">
                        <c:v>4180.7</c:v>
                      </c:pt>
                      <c:pt idx="9472">
                        <c:v>4171.8</c:v>
                      </c:pt>
                      <c:pt idx="9473">
                        <c:v>4183</c:v>
                      </c:pt>
                      <c:pt idx="9474">
                        <c:v>4183.6000000000004</c:v>
                      </c:pt>
                      <c:pt idx="9475">
                        <c:v>4174.3</c:v>
                      </c:pt>
                      <c:pt idx="9476">
                        <c:v>4176</c:v>
                      </c:pt>
                      <c:pt idx="9477">
                        <c:v>4177.8999999999996</c:v>
                      </c:pt>
                      <c:pt idx="9478">
                        <c:v>4178.7</c:v>
                      </c:pt>
                      <c:pt idx="9479">
                        <c:v>4176.3999999999996</c:v>
                      </c:pt>
                      <c:pt idx="9480">
                        <c:v>4178.8</c:v>
                      </c:pt>
                      <c:pt idx="9481">
                        <c:v>4181.8</c:v>
                      </c:pt>
                      <c:pt idx="9482">
                        <c:v>4180.1000000000004</c:v>
                      </c:pt>
                      <c:pt idx="9483">
                        <c:v>4186.1000000000004</c:v>
                      </c:pt>
                      <c:pt idx="9484">
                        <c:v>4175.8</c:v>
                      </c:pt>
                      <c:pt idx="9485">
                        <c:v>4184</c:v>
                      </c:pt>
                      <c:pt idx="9486">
                        <c:v>4181.8999999999996</c:v>
                      </c:pt>
                      <c:pt idx="9487">
                        <c:v>4179</c:v>
                      </c:pt>
                      <c:pt idx="9488">
                        <c:v>4181.3999999999996</c:v>
                      </c:pt>
                      <c:pt idx="9489">
                        <c:v>4178.1000000000004</c:v>
                      </c:pt>
                      <c:pt idx="9490">
                        <c:v>4179.7</c:v>
                      </c:pt>
                      <c:pt idx="9491">
                        <c:v>4175.5</c:v>
                      </c:pt>
                      <c:pt idx="9492">
                        <c:v>4163.3</c:v>
                      </c:pt>
                      <c:pt idx="9493">
                        <c:v>4179.7</c:v>
                      </c:pt>
                      <c:pt idx="9494">
                        <c:v>4181.3999999999996</c:v>
                      </c:pt>
                      <c:pt idx="9495">
                        <c:v>4181.6000000000004</c:v>
                      </c:pt>
                      <c:pt idx="9496">
                        <c:v>4181.8</c:v>
                      </c:pt>
                      <c:pt idx="9497">
                        <c:v>4182.2</c:v>
                      </c:pt>
                      <c:pt idx="9498">
                        <c:v>4182.1000000000004</c:v>
                      </c:pt>
                      <c:pt idx="9499">
                        <c:v>4171.5</c:v>
                      </c:pt>
                      <c:pt idx="9500">
                        <c:v>4185.2</c:v>
                      </c:pt>
                      <c:pt idx="9501">
                        <c:v>4173.6000000000004</c:v>
                      </c:pt>
                      <c:pt idx="9502">
                        <c:v>4180</c:v>
                      </c:pt>
                      <c:pt idx="9503">
                        <c:v>4174</c:v>
                      </c:pt>
                      <c:pt idx="9504">
                        <c:v>4173.3</c:v>
                      </c:pt>
                      <c:pt idx="9505">
                        <c:v>4182.7</c:v>
                      </c:pt>
                      <c:pt idx="9506">
                        <c:v>4183</c:v>
                      </c:pt>
                      <c:pt idx="9507">
                        <c:v>4175.8</c:v>
                      </c:pt>
                      <c:pt idx="9508">
                        <c:v>4175.7</c:v>
                      </c:pt>
                      <c:pt idx="9509">
                        <c:v>4173.7</c:v>
                      </c:pt>
                      <c:pt idx="9510">
                        <c:v>4176.6000000000004</c:v>
                      </c:pt>
                      <c:pt idx="9511">
                        <c:v>4178.6000000000004</c:v>
                      </c:pt>
                      <c:pt idx="9512">
                        <c:v>4180.6000000000004</c:v>
                      </c:pt>
                      <c:pt idx="9513">
                        <c:v>4179.8</c:v>
                      </c:pt>
                      <c:pt idx="9514">
                        <c:v>4192.8</c:v>
                      </c:pt>
                      <c:pt idx="9515">
                        <c:v>4172.1000000000004</c:v>
                      </c:pt>
                      <c:pt idx="9516">
                        <c:v>4181.7</c:v>
                      </c:pt>
                      <c:pt idx="9517">
                        <c:v>4171.8999999999996</c:v>
                      </c:pt>
                      <c:pt idx="9518">
                        <c:v>4174.8999999999996</c:v>
                      </c:pt>
                      <c:pt idx="9519">
                        <c:v>4173.3</c:v>
                      </c:pt>
                      <c:pt idx="9520">
                        <c:v>4177.5</c:v>
                      </c:pt>
                      <c:pt idx="9521">
                        <c:v>4174.2</c:v>
                      </c:pt>
                      <c:pt idx="9522">
                        <c:v>4170.2</c:v>
                      </c:pt>
                      <c:pt idx="9523">
                        <c:v>4178.7</c:v>
                      </c:pt>
                      <c:pt idx="9524">
                        <c:v>4186.5</c:v>
                      </c:pt>
                      <c:pt idx="9525">
                        <c:v>4178.3999999999996</c:v>
                      </c:pt>
                      <c:pt idx="9526">
                        <c:v>4181.3999999999996</c:v>
                      </c:pt>
                      <c:pt idx="9527">
                        <c:v>4178.5</c:v>
                      </c:pt>
                      <c:pt idx="9528">
                        <c:v>4175.3999999999996</c:v>
                      </c:pt>
                      <c:pt idx="9529">
                        <c:v>4179.8</c:v>
                      </c:pt>
                      <c:pt idx="9530">
                        <c:v>4183.2</c:v>
                      </c:pt>
                      <c:pt idx="9531">
                        <c:v>4180</c:v>
                      </c:pt>
                      <c:pt idx="9532">
                        <c:v>4175.8</c:v>
                      </c:pt>
                      <c:pt idx="9533">
                        <c:v>4184.8</c:v>
                      </c:pt>
                      <c:pt idx="9534">
                        <c:v>4183.3</c:v>
                      </c:pt>
                      <c:pt idx="9535">
                        <c:v>4171.8</c:v>
                      </c:pt>
                      <c:pt idx="9536">
                        <c:v>4172.3999999999996</c:v>
                      </c:pt>
                      <c:pt idx="9537">
                        <c:v>4180</c:v>
                      </c:pt>
                      <c:pt idx="9538">
                        <c:v>4173.5</c:v>
                      </c:pt>
                      <c:pt idx="9539">
                        <c:v>4178.8</c:v>
                      </c:pt>
                      <c:pt idx="9540">
                        <c:v>4175.3</c:v>
                      </c:pt>
                      <c:pt idx="9541">
                        <c:v>4180.1000000000004</c:v>
                      </c:pt>
                      <c:pt idx="9542">
                        <c:v>4174.1000000000004</c:v>
                      </c:pt>
                      <c:pt idx="9543">
                        <c:v>4175.3</c:v>
                      </c:pt>
                      <c:pt idx="9544">
                        <c:v>4178.2</c:v>
                      </c:pt>
                      <c:pt idx="9545">
                        <c:v>4173.3999999999996</c:v>
                      </c:pt>
                      <c:pt idx="9546">
                        <c:v>4182.3999999999996</c:v>
                      </c:pt>
                      <c:pt idx="9547">
                        <c:v>4180.8999999999996</c:v>
                      </c:pt>
                      <c:pt idx="9548">
                        <c:v>4169.2</c:v>
                      </c:pt>
                      <c:pt idx="9549">
                        <c:v>4172.8</c:v>
                      </c:pt>
                      <c:pt idx="9550">
                        <c:v>4173.3</c:v>
                      </c:pt>
                      <c:pt idx="9551">
                        <c:v>4182.5</c:v>
                      </c:pt>
                      <c:pt idx="9552">
                        <c:v>4176.1000000000004</c:v>
                      </c:pt>
                      <c:pt idx="9553">
                        <c:v>4178.3999999999996</c:v>
                      </c:pt>
                      <c:pt idx="9554">
                        <c:v>4183.8999999999996</c:v>
                      </c:pt>
                      <c:pt idx="9555">
                        <c:v>4180.2</c:v>
                      </c:pt>
                      <c:pt idx="9556">
                        <c:v>4176.5</c:v>
                      </c:pt>
                      <c:pt idx="9557">
                        <c:v>4174.7</c:v>
                      </c:pt>
                      <c:pt idx="9558">
                        <c:v>4176.5</c:v>
                      </c:pt>
                      <c:pt idx="9559">
                        <c:v>4176.3999999999996</c:v>
                      </c:pt>
                      <c:pt idx="9560">
                        <c:v>4171.8</c:v>
                      </c:pt>
                      <c:pt idx="9561">
                        <c:v>4175.8</c:v>
                      </c:pt>
                      <c:pt idx="9562">
                        <c:v>4173.6000000000004</c:v>
                      </c:pt>
                      <c:pt idx="9563">
                        <c:v>4181.2</c:v>
                      </c:pt>
                      <c:pt idx="9564">
                        <c:v>4173.8</c:v>
                      </c:pt>
                      <c:pt idx="9565">
                        <c:v>4186.2</c:v>
                      </c:pt>
                      <c:pt idx="9566">
                        <c:v>4180.3</c:v>
                      </c:pt>
                      <c:pt idx="9567">
                        <c:v>4177.3999999999996</c:v>
                      </c:pt>
                      <c:pt idx="9568">
                        <c:v>4177.2</c:v>
                      </c:pt>
                      <c:pt idx="9569">
                        <c:v>4177</c:v>
                      </c:pt>
                      <c:pt idx="9570">
                        <c:v>4179.8</c:v>
                      </c:pt>
                      <c:pt idx="9571">
                        <c:v>4175.3</c:v>
                      </c:pt>
                      <c:pt idx="9572">
                        <c:v>4179.2</c:v>
                      </c:pt>
                      <c:pt idx="9573">
                        <c:v>4182.3</c:v>
                      </c:pt>
                      <c:pt idx="9574">
                        <c:v>4182.1000000000004</c:v>
                      </c:pt>
                      <c:pt idx="9575">
                        <c:v>4176.2</c:v>
                      </c:pt>
                      <c:pt idx="9576">
                        <c:v>4168.3999999999996</c:v>
                      </c:pt>
                      <c:pt idx="9577">
                        <c:v>4172</c:v>
                      </c:pt>
                      <c:pt idx="9578">
                        <c:v>4173.8</c:v>
                      </c:pt>
                      <c:pt idx="9579">
                        <c:v>4174.3</c:v>
                      </c:pt>
                      <c:pt idx="9580">
                        <c:v>4165.3999999999996</c:v>
                      </c:pt>
                      <c:pt idx="9581">
                        <c:v>4175.8</c:v>
                      </c:pt>
                      <c:pt idx="9582">
                        <c:v>4178.8</c:v>
                      </c:pt>
                      <c:pt idx="9583">
                        <c:v>4181.3</c:v>
                      </c:pt>
                      <c:pt idx="9584">
                        <c:v>4174.5</c:v>
                      </c:pt>
                      <c:pt idx="9585">
                        <c:v>4181.7</c:v>
                      </c:pt>
                      <c:pt idx="9586">
                        <c:v>4179.1000000000004</c:v>
                      </c:pt>
                      <c:pt idx="9587">
                        <c:v>4184.7</c:v>
                      </c:pt>
                      <c:pt idx="9588">
                        <c:v>4182.7</c:v>
                      </c:pt>
                      <c:pt idx="9589">
                        <c:v>4179.2</c:v>
                      </c:pt>
                      <c:pt idx="9590">
                        <c:v>4178.5</c:v>
                      </c:pt>
                      <c:pt idx="9591">
                        <c:v>4178.2</c:v>
                      </c:pt>
                      <c:pt idx="9592">
                        <c:v>4173.1000000000004</c:v>
                      </c:pt>
                      <c:pt idx="9593">
                        <c:v>4177.6000000000004</c:v>
                      </c:pt>
                      <c:pt idx="9594">
                        <c:v>4172.2</c:v>
                      </c:pt>
                      <c:pt idx="9595">
                        <c:v>4174.6000000000004</c:v>
                      </c:pt>
                      <c:pt idx="9596">
                        <c:v>4181</c:v>
                      </c:pt>
                      <c:pt idx="9597">
                        <c:v>4181.1000000000004</c:v>
                      </c:pt>
                      <c:pt idx="9598">
                        <c:v>4182.1000000000004</c:v>
                      </c:pt>
                      <c:pt idx="9599">
                        <c:v>4181</c:v>
                      </c:pt>
                      <c:pt idx="9600">
                        <c:v>4174.7</c:v>
                      </c:pt>
                      <c:pt idx="9601">
                        <c:v>4179.5</c:v>
                      </c:pt>
                      <c:pt idx="9602">
                        <c:v>4177.3</c:v>
                      </c:pt>
                      <c:pt idx="9603">
                        <c:v>4182.8</c:v>
                      </c:pt>
                      <c:pt idx="9604">
                        <c:v>4178.3</c:v>
                      </c:pt>
                      <c:pt idx="9605">
                        <c:v>4178.3999999999996</c:v>
                      </c:pt>
                      <c:pt idx="9606">
                        <c:v>4183.2</c:v>
                      </c:pt>
                      <c:pt idx="9607">
                        <c:v>4180.2</c:v>
                      </c:pt>
                      <c:pt idx="9608">
                        <c:v>4181.2</c:v>
                      </c:pt>
                      <c:pt idx="9609">
                        <c:v>4169.5</c:v>
                      </c:pt>
                      <c:pt idx="9610">
                        <c:v>4181.2</c:v>
                      </c:pt>
                      <c:pt idx="9611">
                        <c:v>4179</c:v>
                      </c:pt>
                      <c:pt idx="9612">
                        <c:v>4179.3</c:v>
                      </c:pt>
                      <c:pt idx="9613">
                        <c:v>4173.8</c:v>
                      </c:pt>
                      <c:pt idx="9614">
                        <c:v>4174.6000000000004</c:v>
                      </c:pt>
                      <c:pt idx="9615">
                        <c:v>4184</c:v>
                      </c:pt>
                      <c:pt idx="9616">
                        <c:v>4180.3</c:v>
                      </c:pt>
                      <c:pt idx="9617">
                        <c:v>4184.8999999999996</c:v>
                      </c:pt>
                      <c:pt idx="9618">
                        <c:v>4176.7</c:v>
                      </c:pt>
                      <c:pt idx="9619">
                        <c:v>4170.2</c:v>
                      </c:pt>
                      <c:pt idx="9620">
                        <c:v>4177.1000000000004</c:v>
                      </c:pt>
                      <c:pt idx="9621">
                        <c:v>4187.3999999999996</c:v>
                      </c:pt>
                      <c:pt idx="9622">
                        <c:v>4184.8</c:v>
                      </c:pt>
                      <c:pt idx="9623">
                        <c:v>4189.5</c:v>
                      </c:pt>
                      <c:pt idx="9624">
                        <c:v>4185.6000000000004</c:v>
                      </c:pt>
                      <c:pt idx="9625">
                        <c:v>4169.8999999999996</c:v>
                      </c:pt>
                      <c:pt idx="9626">
                        <c:v>4163.1000000000004</c:v>
                      </c:pt>
                      <c:pt idx="9627">
                        <c:v>4183.3999999999996</c:v>
                      </c:pt>
                      <c:pt idx="9628">
                        <c:v>4173.1000000000004</c:v>
                      </c:pt>
                      <c:pt idx="9629">
                        <c:v>4173.5</c:v>
                      </c:pt>
                      <c:pt idx="9630">
                        <c:v>4184.8</c:v>
                      </c:pt>
                      <c:pt idx="9631">
                        <c:v>4166.5</c:v>
                      </c:pt>
                      <c:pt idx="9632">
                        <c:v>4184.5</c:v>
                      </c:pt>
                      <c:pt idx="9633">
                        <c:v>4176.1000000000004</c:v>
                      </c:pt>
                      <c:pt idx="9634">
                        <c:v>4196.3999999999996</c:v>
                      </c:pt>
                      <c:pt idx="9635">
                        <c:v>4166.8</c:v>
                      </c:pt>
                      <c:pt idx="9636">
                        <c:v>4193.8</c:v>
                      </c:pt>
                      <c:pt idx="9637">
                        <c:v>4185.1000000000004</c:v>
                      </c:pt>
                      <c:pt idx="9638">
                        <c:v>4156.6000000000004</c:v>
                      </c:pt>
                      <c:pt idx="9639">
                        <c:v>4172.8</c:v>
                      </c:pt>
                      <c:pt idx="9640">
                        <c:v>4168</c:v>
                      </c:pt>
                      <c:pt idx="9641">
                        <c:v>4162.8</c:v>
                      </c:pt>
                      <c:pt idx="9642">
                        <c:v>4178.5</c:v>
                      </c:pt>
                      <c:pt idx="9643">
                        <c:v>4165.3</c:v>
                      </c:pt>
                      <c:pt idx="9644">
                        <c:v>4187</c:v>
                      </c:pt>
                      <c:pt idx="9645">
                        <c:v>4169.1000000000004</c:v>
                      </c:pt>
                      <c:pt idx="9646">
                        <c:v>4165.5</c:v>
                      </c:pt>
                      <c:pt idx="9647">
                        <c:v>4149.8</c:v>
                      </c:pt>
                      <c:pt idx="9648">
                        <c:v>4168</c:v>
                      </c:pt>
                      <c:pt idx="9649">
                        <c:v>4169.3</c:v>
                      </c:pt>
                      <c:pt idx="9650">
                        <c:v>4153.5</c:v>
                      </c:pt>
                      <c:pt idx="9651">
                        <c:v>4163.1000000000004</c:v>
                      </c:pt>
                      <c:pt idx="9652">
                        <c:v>4158</c:v>
                      </c:pt>
                      <c:pt idx="9653">
                        <c:v>4181.3</c:v>
                      </c:pt>
                      <c:pt idx="9654">
                        <c:v>4183.7</c:v>
                      </c:pt>
                      <c:pt idx="9655">
                        <c:v>4145.5</c:v>
                      </c:pt>
                      <c:pt idx="9656">
                        <c:v>4177.1000000000004</c:v>
                      </c:pt>
                      <c:pt idx="9657">
                        <c:v>4151.2</c:v>
                      </c:pt>
                      <c:pt idx="9658">
                        <c:v>4144.7</c:v>
                      </c:pt>
                      <c:pt idx="9659">
                        <c:v>4156.6000000000004</c:v>
                      </c:pt>
                      <c:pt idx="9660">
                        <c:v>4150.1000000000004</c:v>
                      </c:pt>
                      <c:pt idx="9661">
                        <c:v>4153.5</c:v>
                      </c:pt>
                      <c:pt idx="9662">
                        <c:v>4173</c:v>
                      </c:pt>
                      <c:pt idx="9663">
                        <c:v>4155.7</c:v>
                      </c:pt>
                      <c:pt idx="9664">
                        <c:v>4169.8999999999996</c:v>
                      </c:pt>
                      <c:pt idx="9665">
                        <c:v>4159.3</c:v>
                      </c:pt>
                      <c:pt idx="9666">
                        <c:v>4174.3</c:v>
                      </c:pt>
                      <c:pt idx="9667">
                        <c:v>4156.2</c:v>
                      </c:pt>
                      <c:pt idx="9668">
                        <c:v>4182.3999999999996</c:v>
                      </c:pt>
                      <c:pt idx="9669">
                        <c:v>4153.5</c:v>
                      </c:pt>
                      <c:pt idx="9670">
                        <c:v>4156.2</c:v>
                      </c:pt>
                      <c:pt idx="9671">
                        <c:v>4162.2</c:v>
                      </c:pt>
                      <c:pt idx="9672">
                        <c:v>4151.8</c:v>
                      </c:pt>
                      <c:pt idx="9673">
                        <c:v>4163</c:v>
                      </c:pt>
                      <c:pt idx="9674">
                        <c:v>4182.8</c:v>
                      </c:pt>
                      <c:pt idx="9675">
                        <c:v>4159.1000000000004</c:v>
                      </c:pt>
                      <c:pt idx="9676">
                        <c:v>4183.6000000000004</c:v>
                      </c:pt>
                      <c:pt idx="9677">
                        <c:v>4148.3</c:v>
                      </c:pt>
                      <c:pt idx="9678">
                        <c:v>4173.3999999999996</c:v>
                      </c:pt>
                      <c:pt idx="9679">
                        <c:v>4174.6000000000004</c:v>
                      </c:pt>
                      <c:pt idx="9680">
                        <c:v>4158.3999999999996</c:v>
                      </c:pt>
                      <c:pt idx="9681">
                        <c:v>4182.1000000000004</c:v>
                      </c:pt>
                      <c:pt idx="9682">
                        <c:v>4157.6000000000004</c:v>
                      </c:pt>
                      <c:pt idx="9683">
                        <c:v>4169.8</c:v>
                      </c:pt>
                      <c:pt idx="9684">
                        <c:v>4156.1000000000004</c:v>
                      </c:pt>
                      <c:pt idx="9685">
                        <c:v>4168</c:v>
                      </c:pt>
                      <c:pt idx="9686">
                        <c:v>4178.8999999999996</c:v>
                      </c:pt>
                      <c:pt idx="9687">
                        <c:v>4165.5</c:v>
                      </c:pt>
                      <c:pt idx="9688">
                        <c:v>4176.5</c:v>
                      </c:pt>
                      <c:pt idx="9689">
                        <c:v>4169.6000000000004</c:v>
                      </c:pt>
                      <c:pt idx="9690">
                        <c:v>4176.5</c:v>
                      </c:pt>
                      <c:pt idx="9691">
                        <c:v>4174.8999999999996</c:v>
                      </c:pt>
                      <c:pt idx="9692">
                        <c:v>4145.8999999999996</c:v>
                      </c:pt>
                      <c:pt idx="9693">
                        <c:v>4170.3999999999996</c:v>
                      </c:pt>
                      <c:pt idx="9694">
                        <c:v>4178.6000000000004</c:v>
                      </c:pt>
                      <c:pt idx="9695">
                        <c:v>4179.3</c:v>
                      </c:pt>
                      <c:pt idx="9696">
                        <c:v>4174.1000000000004</c:v>
                      </c:pt>
                      <c:pt idx="9697">
                        <c:v>4166.7</c:v>
                      </c:pt>
                      <c:pt idx="9698">
                        <c:v>4158.1000000000004</c:v>
                      </c:pt>
                      <c:pt idx="9699">
                        <c:v>4151</c:v>
                      </c:pt>
                      <c:pt idx="9700">
                        <c:v>4166.2</c:v>
                      </c:pt>
                      <c:pt idx="9701">
                        <c:v>4164.8</c:v>
                      </c:pt>
                      <c:pt idx="9702">
                        <c:v>4174</c:v>
                      </c:pt>
                      <c:pt idx="9703">
                        <c:v>4161.2</c:v>
                      </c:pt>
                      <c:pt idx="9704">
                        <c:v>4161.3999999999996</c:v>
                      </c:pt>
                      <c:pt idx="9705">
                        <c:v>4166.7</c:v>
                      </c:pt>
                      <c:pt idx="9706">
                        <c:v>4176.3</c:v>
                      </c:pt>
                      <c:pt idx="9707">
                        <c:v>4162</c:v>
                      </c:pt>
                      <c:pt idx="9708">
                        <c:v>4151.5</c:v>
                      </c:pt>
                      <c:pt idx="9709">
                        <c:v>4159.7</c:v>
                      </c:pt>
                      <c:pt idx="9710">
                        <c:v>4165.8</c:v>
                      </c:pt>
                      <c:pt idx="9711">
                        <c:v>4157.5</c:v>
                      </c:pt>
                      <c:pt idx="9712">
                        <c:v>4163.6000000000004</c:v>
                      </c:pt>
                      <c:pt idx="9713">
                        <c:v>4161.7</c:v>
                      </c:pt>
                      <c:pt idx="9714">
                        <c:v>4185.6000000000004</c:v>
                      </c:pt>
                      <c:pt idx="9715">
                        <c:v>4154.7</c:v>
                      </c:pt>
                      <c:pt idx="9716">
                        <c:v>4163.8999999999996</c:v>
                      </c:pt>
                      <c:pt idx="9717">
                        <c:v>4183.3</c:v>
                      </c:pt>
                      <c:pt idx="9718">
                        <c:v>4173.7</c:v>
                      </c:pt>
                      <c:pt idx="9719">
                        <c:v>4158.8999999999996</c:v>
                      </c:pt>
                      <c:pt idx="9720">
                        <c:v>4166.3</c:v>
                      </c:pt>
                      <c:pt idx="9721">
                        <c:v>4167.1000000000004</c:v>
                      </c:pt>
                      <c:pt idx="9722">
                        <c:v>4186.2</c:v>
                      </c:pt>
                      <c:pt idx="9723">
                        <c:v>4188.1000000000004</c:v>
                      </c:pt>
                      <c:pt idx="9724">
                        <c:v>4157.8</c:v>
                      </c:pt>
                      <c:pt idx="9725">
                        <c:v>4156.8999999999996</c:v>
                      </c:pt>
                      <c:pt idx="9726">
                        <c:v>4167.7</c:v>
                      </c:pt>
                      <c:pt idx="9727">
                        <c:v>4179.7</c:v>
                      </c:pt>
                      <c:pt idx="9728">
                        <c:v>4156.5</c:v>
                      </c:pt>
                      <c:pt idx="9729">
                        <c:v>4166.6000000000004</c:v>
                      </c:pt>
                      <c:pt idx="9730">
                        <c:v>4175.3</c:v>
                      </c:pt>
                      <c:pt idx="9731">
                        <c:v>4174.6000000000004</c:v>
                      </c:pt>
                      <c:pt idx="9732">
                        <c:v>4165.8</c:v>
                      </c:pt>
                      <c:pt idx="9733">
                        <c:v>4169.7</c:v>
                      </c:pt>
                      <c:pt idx="9734">
                        <c:v>4186.6000000000004</c:v>
                      </c:pt>
                      <c:pt idx="9735">
                        <c:v>4180.2</c:v>
                      </c:pt>
                      <c:pt idx="9736">
                        <c:v>4173.8</c:v>
                      </c:pt>
                      <c:pt idx="9737">
                        <c:v>4166.8</c:v>
                      </c:pt>
                      <c:pt idx="9738">
                        <c:v>4178.7</c:v>
                      </c:pt>
                      <c:pt idx="9739">
                        <c:v>4170.3999999999996</c:v>
                      </c:pt>
                      <c:pt idx="9740">
                        <c:v>4183.3999999999996</c:v>
                      </c:pt>
                      <c:pt idx="9741">
                        <c:v>4172.6000000000004</c:v>
                      </c:pt>
                      <c:pt idx="9742">
                        <c:v>4166.8999999999996</c:v>
                      </c:pt>
                      <c:pt idx="9743">
                        <c:v>4158.8</c:v>
                      </c:pt>
                      <c:pt idx="9744">
                        <c:v>4190.1000000000004</c:v>
                      </c:pt>
                      <c:pt idx="9745">
                        <c:v>4164.5</c:v>
                      </c:pt>
                      <c:pt idx="9746">
                        <c:v>4175.8</c:v>
                      </c:pt>
                      <c:pt idx="9747">
                        <c:v>4182.2</c:v>
                      </c:pt>
                      <c:pt idx="9748">
                        <c:v>4165.1000000000004</c:v>
                      </c:pt>
                      <c:pt idx="9749">
                        <c:v>4157.5</c:v>
                      </c:pt>
                      <c:pt idx="9750">
                        <c:v>4157.7</c:v>
                      </c:pt>
                      <c:pt idx="9751">
                        <c:v>4157.3</c:v>
                      </c:pt>
                      <c:pt idx="9752">
                        <c:v>4161.6000000000004</c:v>
                      </c:pt>
                      <c:pt idx="9753">
                        <c:v>4165.8999999999996</c:v>
                      </c:pt>
                      <c:pt idx="9754">
                        <c:v>4176.8999999999996</c:v>
                      </c:pt>
                      <c:pt idx="9755">
                        <c:v>4168.2</c:v>
                      </c:pt>
                      <c:pt idx="9756">
                        <c:v>4157.8</c:v>
                      </c:pt>
                      <c:pt idx="9757">
                        <c:v>4153</c:v>
                      </c:pt>
                      <c:pt idx="9758">
                        <c:v>4155.3999999999996</c:v>
                      </c:pt>
                      <c:pt idx="9759">
                        <c:v>4157</c:v>
                      </c:pt>
                      <c:pt idx="9760">
                        <c:v>4175.3999999999996</c:v>
                      </c:pt>
                      <c:pt idx="9761">
                        <c:v>4162.8999999999996</c:v>
                      </c:pt>
                      <c:pt idx="9762">
                        <c:v>4176.1000000000004</c:v>
                      </c:pt>
                      <c:pt idx="9763">
                        <c:v>4157.2</c:v>
                      </c:pt>
                      <c:pt idx="9764">
                        <c:v>4171.7</c:v>
                      </c:pt>
                      <c:pt idx="9765">
                        <c:v>4179.6000000000004</c:v>
                      </c:pt>
                      <c:pt idx="9766">
                        <c:v>4168.6000000000004</c:v>
                      </c:pt>
                      <c:pt idx="9767">
                        <c:v>4172.2</c:v>
                      </c:pt>
                      <c:pt idx="9768">
                        <c:v>4174.1000000000004</c:v>
                      </c:pt>
                      <c:pt idx="9769">
                        <c:v>4170.5</c:v>
                      </c:pt>
                      <c:pt idx="9770">
                        <c:v>4171.7</c:v>
                      </c:pt>
                      <c:pt idx="9771">
                        <c:v>4172.3999999999996</c:v>
                      </c:pt>
                      <c:pt idx="9772">
                        <c:v>4161.8999999999996</c:v>
                      </c:pt>
                      <c:pt idx="9773">
                        <c:v>4156.5</c:v>
                      </c:pt>
                      <c:pt idx="9774">
                        <c:v>4191.5</c:v>
                      </c:pt>
                      <c:pt idx="9775">
                        <c:v>4160.3999999999996</c:v>
                      </c:pt>
                      <c:pt idx="9776">
                        <c:v>4178.5</c:v>
                      </c:pt>
                      <c:pt idx="9777">
                        <c:v>4162.2</c:v>
                      </c:pt>
                      <c:pt idx="9778">
                        <c:v>4182.6000000000004</c:v>
                      </c:pt>
                      <c:pt idx="9779">
                        <c:v>4175.3999999999996</c:v>
                      </c:pt>
                      <c:pt idx="9780">
                        <c:v>4175</c:v>
                      </c:pt>
                      <c:pt idx="9781">
                        <c:v>4165.8</c:v>
                      </c:pt>
                      <c:pt idx="9782">
                        <c:v>4171.2</c:v>
                      </c:pt>
                      <c:pt idx="9783">
                        <c:v>4172.8</c:v>
                      </c:pt>
                      <c:pt idx="9784">
                        <c:v>4178.2</c:v>
                      </c:pt>
                      <c:pt idx="9785">
                        <c:v>4169</c:v>
                      </c:pt>
                      <c:pt idx="9786">
                        <c:v>4173.7</c:v>
                      </c:pt>
                      <c:pt idx="9787">
                        <c:v>4176.8999999999996</c:v>
                      </c:pt>
                      <c:pt idx="9788">
                        <c:v>4173.1000000000004</c:v>
                      </c:pt>
                      <c:pt idx="9789">
                        <c:v>4177.6000000000004</c:v>
                      </c:pt>
                      <c:pt idx="9790">
                        <c:v>4171.5</c:v>
                      </c:pt>
                      <c:pt idx="9791">
                        <c:v>4172.7</c:v>
                      </c:pt>
                      <c:pt idx="9792">
                        <c:v>4181.8999999999996</c:v>
                      </c:pt>
                      <c:pt idx="9793">
                        <c:v>4180.2</c:v>
                      </c:pt>
                      <c:pt idx="9794">
                        <c:v>4168.7</c:v>
                      </c:pt>
                      <c:pt idx="9795">
                        <c:v>4160.6000000000004</c:v>
                      </c:pt>
                      <c:pt idx="9796">
                        <c:v>4166.3999999999996</c:v>
                      </c:pt>
                      <c:pt idx="9797">
                        <c:v>4162.8</c:v>
                      </c:pt>
                      <c:pt idx="9798">
                        <c:v>4164.3999999999996</c:v>
                      </c:pt>
                      <c:pt idx="9799">
                        <c:v>4177.8</c:v>
                      </c:pt>
                      <c:pt idx="9800">
                        <c:v>4179.8</c:v>
                      </c:pt>
                      <c:pt idx="9801">
                        <c:v>4155.5</c:v>
                      </c:pt>
                      <c:pt idx="9802">
                        <c:v>4155.5</c:v>
                      </c:pt>
                      <c:pt idx="9803">
                        <c:v>4160.5</c:v>
                      </c:pt>
                      <c:pt idx="9804">
                        <c:v>4167.2</c:v>
                      </c:pt>
                      <c:pt idx="9805">
                        <c:v>4165</c:v>
                      </c:pt>
                      <c:pt idx="9806">
                        <c:v>4167.6000000000004</c:v>
                      </c:pt>
                      <c:pt idx="9807">
                        <c:v>4171.3999999999996</c:v>
                      </c:pt>
                      <c:pt idx="9808">
                        <c:v>4158.3</c:v>
                      </c:pt>
                      <c:pt idx="9809">
                        <c:v>4171.2</c:v>
                      </c:pt>
                      <c:pt idx="9810">
                        <c:v>4170.2</c:v>
                      </c:pt>
                      <c:pt idx="9811">
                        <c:v>4157.6000000000004</c:v>
                      </c:pt>
                      <c:pt idx="9812">
                        <c:v>4157.8</c:v>
                      </c:pt>
                      <c:pt idx="9813">
                        <c:v>4163.5</c:v>
                      </c:pt>
                      <c:pt idx="9814">
                        <c:v>4164.1000000000004</c:v>
                      </c:pt>
                      <c:pt idx="9815">
                        <c:v>4158.8</c:v>
                      </c:pt>
                      <c:pt idx="9816">
                        <c:v>4172.7</c:v>
                      </c:pt>
                      <c:pt idx="9817">
                        <c:v>4159.2</c:v>
                      </c:pt>
                      <c:pt idx="9818">
                        <c:v>4160.5</c:v>
                      </c:pt>
                      <c:pt idx="9819">
                        <c:v>4159.6000000000004</c:v>
                      </c:pt>
                      <c:pt idx="9820">
                        <c:v>4172.3</c:v>
                      </c:pt>
                      <c:pt idx="9821">
                        <c:v>4174.5</c:v>
                      </c:pt>
                      <c:pt idx="9822">
                        <c:v>4143.5</c:v>
                      </c:pt>
                      <c:pt idx="9823">
                        <c:v>4156.1000000000004</c:v>
                      </c:pt>
                      <c:pt idx="9824">
                        <c:v>4167.3</c:v>
                      </c:pt>
                      <c:pt idx="9825">
                        <c:v>4169</c:v>
                      </c:pt>
                      <c:pt idx="9826">
                        <c:v>4159.8</c:v>
                      </c:pt>
                      <c:pt idx="9827">
                        <c:v>4162.1000000000004</c:v>
                      </c:pt>
                      <c:pt idx="9828">
                        <c:v>4176.8</c:v>
                      </c:pt>
                      <c:pt idx="9829">
                        <c:v>4154.8999999999996</c:v>
                      </c:pt>
                      <c:pt idx="9830">
                        <c:v>4166</c:v>
                      </c:pt>
                      <c:pt idx="9831">
                        <c:v>4159.8</c:v>
                      </c:pt>
                      <c:pt idx="9832">
                        <c:v>4160.8</c:v>
                      </c:pt>
                      <c:pt idx="9833">
                        <c:v>4165.8999999999996</c:v>
                      </c:pt>
                      <c:pt idx="9834">
                        <c:v>4162.1000000000004</c:v>
                      </c:pt>
                      <c:pt idx="9835">
                        <c:v>4162.6000000000004</c:v>
                      </c:pt>
                      <c:pt idx="9836">
                        <c:v>4160.2</c:v>
                      </c:pt>
                      <c:pt idx="9837">
                        <c:v>4161.7</c:v>
                      </c:pt>
                      <c:pt idx="9838">
                        <c:v>4166.2</c:v>
                      </c:pt>
                      <c:pt idx="9839">
                        <c:v>4164.7</c:v>
                      </c:pt>
                      <c:pt idx="9840">
                        <c:v>4156.7</c:v>
                      </c:pt>
                      <c:pt idx="9841">
                        <c:v>4157.1000000000004</c:v>
                      </c:pt>
                      <c:pt idx="9842">
                        <c:v>4165.8999999999996</c:v>
                      </c:pt>
                      <c:pt idx="9843">
                        <c:v>4159.1000000000004</c:v>
                      </c:pt>
                      <c:pt idx="9844">
                        <c:v>4170.3999999999996</c:v>
                      </c:pt>
                      <c:pt idx="9845">
                        <c:v>4163</c:v>
                      </c:pt>
                      <c:pt idx="9846">
                        <c:v>4169.5</c:v>
                      </c:pt>
                      <c:pt idx="9847">
                        <c:v>4162.7</c:v>
                      </c:pt>
                      <c:pt idx="9848">
                        <c:v>4170.6000000000004</c:v>
                      </c:pt>
                      <c:pt idx="9849">
                        <c:v>4159.3999999999996</c:v>
                      </c:pt>
                      <c:pt idx="9850">
                        <c:v>4168</c:v>
                      </c:pt>
                      <c:pt idx="9851">
                        <c:v>4158.1000000000004</c:v>
                      </c:pt>
                      <c:pt idx="9852">
                        <c:v>4158</c:v>
                      </c:pt>
                      <c:pt idx="9853">
                        <c:v>4163.1000000000004</c:v>
                      </c:pt>
                      <c:pt idx="9854">
                        <c:v>4165.1000000000004</c:v>
                      </c:pt>
                      <c:pt idx="9855">
                        <c:v>4165</c:v>
                      </c:pt>
                      <c:pt idx="9856">
                        <c:v>4171.3999999999996</c:v>
                      </c:pt>
                      <c:pt idx="9857">
                        <c:v>4165.8</c:v>
                      </c:pt>
                      <c:pt idx="9858">
                        <c:v>4174.1000000000004</c:v>
                      </c:pt>
                      <c:pt idx="9859">
                        <c:v>4170.7</c:v>
                      </c:pt>
                      <c:pt idx="9860">
                        <c:v>4151.2</c:v>
                      </c:pt>
                      <c:pt idx="9861">
                        <c:v>4158.6000000000004</c:v>
                      </c:pt>
                      <c:pt idx="9862">
                        <c:v>4160.7</c:v>
                      </c:pt>
                      <c:pt idx="9863">
                        <c:v>4160.8999999999996</c:v>
                      </c:pt>
                      <c:pt idx="9864">
                        <c:v>4174.8999999999996</c:v>
                      </c:pt>
                      <c:pt idx="9865">
                        <c:v>4168</c:v>
                      </c:pt>
                      <c:pt idx="9866">
                        <c:v>4160.6000000000004</c:v>
                      </c:pt>
                      <c:pt idx="9867">
                        <c:v>4161.5</c:v>
                      </c:pt>
                      <c:pt idx="9868">
                        <c:v>4168.6000000000004</c:v>
                      </c:pt>
                      <c:pt idx="9869">
                        <c:v>4161.7</c:v>
                      </c:pt>
                      <c:pt idx="9870">
                        <c:v>4168.2</c:v>
                      </c:pt>
                      <c:pt idx="9871">
                        <c:v>4167.1000000000004</c:v>
                      </c:pt>
                      <c:pt idx="9872">
                        <c:v>4167.8999999999996</c:v>
                      </c:pt>
                      <c:pt idx="9873">
                        <c:v>4156.8</c:v>
                      </c:pt>
                      <c:pt idx="9874">
                        <c:v>4170.3</c:v>
                      </c:pt>
                      <c:pt idx="9875">
                        <c:v>4162.7</c:v>
                      </c:pt>
                      <c:pt idx="9876">
                        <c:v>4178.5</c:v>
                      </c:pt>
                      <c:pt idx="9877">
                        <c:v>4162.5</c:v>
                      </c:pt>
                      <c:pt idx="9878">
                        <c:v>4166.5</c:v>
                      </c:pt>
                      <c:pt idx="9879">
                        <c:v>4165.3999999999996</c:v>
                      </c:pt>
                      <c:pt idx="9880">
                        <c:v>4174</c:v>
                      </c:pt>
                      <c:pt idx="9881">
                        <c:v>4174.3999999999996</c:v>
                      </c:pt>
                      <c:pt idx="9882">
                        <c:v>4169.3999999999996</c:v>
                      </c:pt>
                      <c:pt idx="9883">
                        <c:v>4158.1000000000004</c:v>
                      </c:pt>
                      <c:pt idx="9884">
                        <c:v>4166.7</c:v>
                      </c:pt>
                      <c:pt idx="9885">
                        <c:v>4170.1000000000004</c:v>
                      </c:pt>
                      <c:pt idx="9886">
                        <c:v>4165.6000000000004</c:v>
                      </c:pt>
                      <c:pt idx="9887">
                        <c:v>4167.5</c:v>
                      </c:pt>
                      <c:pt idx="9888">
                        <c:v>4161.3999999999996</c:v>
                      </c:pt>
                      <c:pt idx="9889">
                        <c:v>4162.2</c:v>
                      </c:pt>
                      <c:pt idx="9890">
                        <c:v>4162.2</c:v>
                      </c:pt>
                      <c:pt idx="9891">
                        <c:v>4169.3999999999996</c:v>
                      </c:pt>
                      <c:pt idx="9892">
                        <c:v>4153.8999999999996</c:v>
                      </c:pt>
                      <c:pt idx="9893">
                        <c:v>4152.7</c:v>
                      </c:pt>
                      <c:pt idx="9894">
                        <c:v>4174.8</c:v>
                      </c:pt>
                      <c:pt idx="9895">
                        <c:v>4163.6000000000004</c:v>
                      </c:pt>
                      <c:pt idx="9896">
                        <c:v>4163.7</c:v>
                      </c:pt>
                      <c:pt idx="9897">
                        <c:v>4157.7</c:v>
                      </c:pt>
                      <c:pt idx="9898">
                        <c:v>4159.7</c:v>
                      </c:pt>
                      <c:pt idx="9899">
                        <c:v>4170.3999999999996</c:v>
                      </c:pt>
                      <c:pt idx="9900">
                        <c:v>4164</c:v>
                      </c:pt>
                      <c:pt idx="9901">
                        <c:v>4162.3</c:v>
                      </c:pt>
                      <c:pt idx="9902">
                        <c:v>4159.5</c:v>
                      </c:pt>
                      <c:pt idx="9903">
                        <c:v>4161.3</c:v>
                      </c:pt>
                      <c:pt idx="9904">
                        <c:v>4168.5</c:v>
                      </c:pt>
                      <c:pt idx="9905">
                        <c:v>4162.8</c:v>
                      </c:pt>
                      <c:pt idx="9906">
                        <c:v>4167</c:v>
                      </c:pt>
                      <c:pt idx="9907">
                        <c:v>4161.8999999999996</c:v>
                      </c:pt>
                      <c:pt idx="9908">
                        <c:v>4168.1000000000004</c:v>
                      </c:pt>
                      <c:pt idx="9909">
                        <c:v>4163</c:v>
                      </c:pt>
                      <c:pt idx="9910">
                        <c:v>4169.3999999999996</c:v>
                      </c:pt>
                      <c:pt idx="9911">
                        <c:v>4156.7</c:v>
                      </c:pt>
                      <c:pt idx="9912">
                        <c:v>4168.1000000000004</c:v>
                      </c:pt>
                      <c:pt idx="9913">
                        <c:v>4158</c:v>
                      </c:pt>
                      <c:pt idx="9914">
                        <c:v>4174.3</c:v>
                      </c:pt>
                      <c:pt idx="9915">
                        <c:v>4168.8</c:v>
                      </c:pt>
                      <c:pt idx="9916">
                        <c:v>4166.8</c:v>
                      </c:pt>
                      <c:pt idx="9917">
                        <c:v>4161.8</c:v>
                      </c:pt>
                      <c:pt idx="9918">
                        <c:v>4170.1000000000004</c:v>
                      </c:pt>
                      <c:pt idx="9919">
                        <c:v>4164.8</c:v>
                      </c:pt>
                      <c:pt idx="9920">
                        <c:v>4145.8</c:v>
                      </c:pt>
                      <c:pt idx="9921">
                        <c:v>4175.8999999999996</c:v>
                      </c:pt>
                      <c:pt idx="9922">
                        <c:v>4178</c:v>
                      </c:pt>
                      <c:pt idx="9923">
                        <c:v>4155</c:v>
                      </c:pt>
                      <c:pt idx="9924">
                        <c:v>4173.8999999999996</c:v>
                      </c:pt>
                      <c:pt idx="9925">
                        <c:v>4174.3</c:v>
                      </c:pt>
                      <c:pt idx="9926">
                        <c:v>4172.3</c:v>
                      </c:pt>
                      <c:pt idx="9927">
                        <c:v>4169.7</c:v>
                      </c:pt>
                      <c:pt idx="9928">
                        <c:v>4163.3999999999996</c:v>
                      </c:pt>
                      <c:pt idx="9929">
                        <c:v>4171</c:v>
                      </c:pt>
                      <c:pt idx="9930">
                        <c:v>4169.7</c:v>
                      </c:pt>
                      <c:pt idx="9931">
                        <c:v>4164.2</c:v>
                      </c:pt>
                      <c:pt idx="9932">
                        <c:v>4171.3999999999996</c:v>
                      </c:pt>
                      <c:pt idx="9933">
                        <c:v>4165.6000000000004</c:v>
                      </c:pt>
                      <c:pt idx="9934">
                        <c:v>4185</c:v>
                      </c:pt>
                      <c:pt idx="9935">
                        <c:v>4178</c:v>
                      </c:pt>
                      <c:pt idx="9936">
                        <c:v>4175.7</c:v>
                      </c:pt>
                      <c:pt idx="9937">
                        <c:v>4173.3</c:v>
                      </c:pt>
                      <c:pt idx="9938">
                        <c:v>4174.6000000000004</c:v>
                      </c:pt>
                      <c:pt idx="9939">
                        <c:v>4169</c:v>
                      </c:pt>
                      <c:pt idx="9940">
                        <c:v>4166</c:v>
                      </c:pt>
                      <c:pt idx="9941">
                        <c:v>4162.3999999999996</c:v>
                      </c:pt>
                      <c:pt idx="9942">
                        <c:v>4169.6000000000004</c:v>
                      </c:pt>
                      <c:pt idx="9943">
                        <c:v>4169.3</c:v>
                      </c:pt>
                      <c:pt idx="9944">
                        <c:v>4168.8</c:v>
                      </c:pt>
                      <c:pt idx="9945">
                        <c:v>4179.5</c:v>
                      </c:pt>
                      <c:pt idx="9946">
                        <c:v>4173.3</c:v>
                      </c:pt>
                      <c:pt idx="9947">
                        <c:v>4169.7</c:v>
                      </c:pt>
                      <c:pt idx="9948">
                        <c:v>4171.7</c:v>
                      </c:pt>
                      <c:pt idx="9949">
                        <c:v>4175.8999999999996</c:v>
                      </c:pt>
                      <c:pt idx="9950">
                        <c:v>4173.2</c:v>
                      </c:pt>
                      <c:pt idx="9951">
                        <c:v>4184.8</c:v>
                      </c:pt>
                      <c:pt idx="9952">
                        <c:v>4168.2</c:v>
                      </c:pt>
                      <c:pt idx="9953">
                        <c:v>4167.8999999999996</c:v>
                      </c:pt>
                      <c:pt idx="9954">
                        <c:v>4173.8999999999996</c:v>
                      </c:pt>
                      <c:pt idx="9955">
                        <c:v>4162.8</c:v>
                      </c:pt>
                      <c:pt idx="9956">
                        <c:v>4159.1000000000004</c:v>
                      </c:pt>
                      <c:pt idx="9957">
                        <c:v>4186.5</c:v>
                      </c:pt>
                      <c:pt idx="9958">
                        <c:v>4163.3</c:v>
                      </c:pt>
                      <c:pt idx="9959">
                        <c:v>4173.1000000000004</c:v>
                      </c:pt>
                      <c:pt idx="9960">
                        <c:v>4167.7</c:v>
                      </c:pt>
                      <c:pt idx="9961">
                        <c:v>4164.3999999999996</c:v>
                      </c:pt>
                      <c:pt idx="9962">
                        <c:v>4169.3</c:v>
                      </c:pt>
                      <c:pt idx="9963">
                        <c:v>4167.6000000000004</c:v>
                      </c:pt>
                      <c:pt idx="9964">
                        <c:v>4158.3999999999996</c:v>
                      </c:pt>
                      <c:pt idx="9965">
                        <c:v>4176.3</c:v>
                      </c:pt>
                      <c:pt idx="9966">
                        <c:v>4175.3999999999996</c:v>
                      </c:pt>
                      <c:pt idx="9967">
                        <c:v>4180.3999999999996</c:v>
                      </c:pt>
                      <c:pt idx="9968">
                        <c:v>4165.8999999999996</c:v>
                      </c:pt>
                      <c:pt idx="9969">
                        <c:v>4157.1000000000004</c:v>
                      </c:pt>
                      <c:pt idx="9970">
                        <c:v>4169.8999999999996</c:v>
                      </c:pt>
                      <c:pt idx="9971">
                        <c:v>4163.7</c:v>
                      </c:pt>
                      <c:pt idx="9972">
                        <c:v>4170.2</c:v>
                      </c:pt>
                      <c:pt idx="9973">
                        <c:v>4173.3</c:v>
                      </c:pt>
                      <c:pt idx="9974">
                        <c:v>4176.6000000000004</c:v>
                      </c:pt>
                      <c:pt idx="9975">
                        <c:v>4170.3</c:v>
                      </c:pt>
                      <c:pt idx="9976">
                        <c:v>4177.3999999999996</c:v>
                      </c:pt>
                      <c:pt idx="9977">
                        <c:v>4167.2</c:v>
                      </c:pt>
                      <c:pt idx="9978">
                        <c:v>4174.5</c:v>
                      </c:pt>
                      <c:pt idx="9979">
                        <c:v>4175.3999999999996</c:v>
                      </c:pt>
                      <c:pt idx="9980">
                        <c:v>4171.7</c:v>
                      </c:pt>
                      <c:pt idx="9981">
                        <c:v>4158.7</c:v>
                      </c:pt>
                      <c:pt idx="9982">
                        <c:v>4169.2</c:v>
                      </c:pt>
                      <c:pt idx="9983">
                        <c:v>4172.8999999999996</c:v>
                      </c:pt>
                      <c:pt idx="9984">
                        <c:v>4179.3999999999996</c:v>
                      </c:pt>
                      <c:pt idx="9985">
                        <c:v>4175.2</c:v>
                      </c:pt>
                      <c:pt idx="9986">
                        <c:v>4165.3999999999996</c:v>
                      </c:pt>
                      <c:pt idx="9987">
                        <c:v>4167.8</c:v>
                      </c:pt>
                      <c:pt idx="9988">
                        <c:v>4175.6000000000004</c:v>
                      </c:pt>
                      <c:pt idx="9989">
                        <c:v>4170.1000000000004</c:v>
                      </c:pt>
                      <c:pt idx="9990">
                        <c:v>4161.5</c:v>
                      </c:pt>
                      <c:pt idx="9991">
                        <c:v>4183.2</c:v>
                      </c:pt>
                      <c:pt idx="9992">
                        <c:v>4178</c:v>
                      </c:pt>
                      <c:pt idx="9993">
                        <c:v>4169.8999999999996</c:v>
                      </c:pt>
                      <c:pt idx="9994">
                        <c:v>4169.1000000000004</c:v>
                      </c:pt>
                      <c:pt idx="9995">
                        <c:v>4173.8999999999996</c:v>
                      </c:pt>
                      <c:pt idx="9996">
                        <c:v>4162.5</c:v>
                      </c:pt>
                      <c:pt idx="9997">
                        <c:v>4174.8</c:v>
                      </c:pt>
                      <c:pt idx="9998">
                        <c:v>4168.3999999999996</c:v>
                      </c:pt>
                      <c:pt idx="9999">
                        <c:v>4170.1000000000004</c:v>
                      </c:pt>
                      <c:pt idx="10000">
                        <c:v>4184.7</c:v>
                      </c:pt>
                      <c:pt idx="10001">
                        <c:v>4174.5</c:v>
                      </c:pt>
                      <c:pt idx="10002">
                        <c:v>4161.8</c:v>
                      </c:pt>
                      <c:pt idx="10003">
                        <c:v>4163.5</c:v>
                      </c:pt>
                      <c:pt idx="10004">
                        <c:v>4163.6000000000004</c:v>
                      </c:pt>
                      <c:pt idx="10005">
                        <c:v>4173.2</c:v>
                      </c:pt>
                      <c:pt idx="10006">
                        <c:v>4189.8999999999996</c:v>
                      </c:pt>
                      <c:pt idx="10007">
                        <c:v>4185.7</c:v>
                      </c:pt>
                      <c:pt idx="10008">
                        <c:v>4173.3999999999996</c:v>
                      </c:pt>
                      <c:pt idx="10009">
                        <c:v>4155.3</c:v>
                      </c:pt>
                      <c:pt idx="10010">
                        <c:v>4186.6000000000004</c:v>
                      </c:pt>
                      <c:pt idx="10011">
                        <c:v>4171.5</c:v>
                      </c:pt>
                      <c:pt idx="10012">
                        <c:v>4177.3999999999996</c:v>
                      </c:pt>
                      <c:pt idx="10013">
                        <c:v>4173.2</c:v>
                      </c:pt>
                      <c:pt idx="10014">
                        <c:v>4179.6000000000004</c:v>
                      </c:pt>
                      <c:pt idx="10015">
                        <c:v>4173</c:v>
                      </c:pt>
                      <c:pt idx="10016">
                        <c:v>4188</c:v>
                      </c:pt>
                      <c:pt idx="10017">
                        <c:v>4185.3</c:v>
                      </c:pt>
                      <c:pt idx="10018">
                        <c:v>4172.7</c:v>
                      </c:pt>
                      <c:pt idx="10019">
                        <c:v>4179.6000000000004</c:v>
                      </c:pt>
                      <c:pt idx="10020">
                        <c:v>4170.7</c:v>
                      </c:pt>
                      <c:pt idx="10021">
                        <c:v>4171.8</c:v>
                      </c:pt>
                      <c:pt idx="10022">
                        <c:v>4166.8</c:v>
                      </c:pt>
                      <c:pt idx="10023">
                        <c:v>4171.3999999999996</c:v>
                      </c:pt>
                      <c:pt idx="10024">
                        <c:v>4186.3</c:v>
                      </c:pt>
                      <c:pt idx="10025">
                        <c:v>4173.3999999999996</c:v>
                      </c:pt>
                      <c:pt idx="10026">
                        <c:v>4169.6000000000004</c:v>
                      </c:pt>
                      <c:pt idx="10027">
                        <c:v>4155.8</c:v>
                      </c:pt>
                      <c:pt idx="10028">
                        <c:v>4185.3</c:v>
                      </c:pt>
                      <c:pt idx="10029">
                        <c:v>4174.7</c:v>
                      </c:pt>
                      <c:pt idx="10030">
                        <c:v>4171.5</c:v>
                      </c:pt>
                      <c:pt idx="10031">
                        <c:v>4168.8999999999996</c:v>
                      </c:pt>
                      <c:pt idx="10032">
                        <c:v>4174.6000000000004</c:v>
                      </c:pt>
                      <c:pt idx="10033">
                        <c:v>4163</c:v>
                      </c:pt>
                      <c:pt idx="10034">
                        <c:v>4179.8999999999996</c:v>
                      </c:pt>
                      <c:pt idx="10035">
                        <c:v>4176.2</c:v>
                      </c:pt>
                      <c:pt idx="10036">
                        <c:v>4174.8</c:v>
                      </c:pt>
                      <c:pt idx="10037">
                        <c:v>4173.2</c:v>
                      </c:pt>
                      <c:pt idx="10038">
                        <c:v>4172.2</c:v>
                      </c:pt>
                      <c:pt idx="10039">
                        <c:v>4179.8999999999996</c:v>
                      </c:pt>
                      <c:pt idx="10040">
                        <c:v>4175.1000000000004</c:v>
                      </c:pt>
                      <c:pt idx="10041">
                        <c:v>4172.1000000000004</c:v>
                      </c:pt>
                      <c:pt idx="10042">
                        <c:v>4175.7</c:v>
                      </c:pt>
                      <c:pt idx="10043">
                        <c:v>4160.7</c:v>
                      </c:pt>
                      <c:pt idx="10044">
                        <c:v>4164.5</c:v>
                      </c:pt>
                      <c:pt idx="10045">
                        <c:v>4178.3999999999996</c:v>
                      </c:pt>
                      <c:pt idx="10046">
                        <c:v>4189.1000000000004</c:v>
                      </c:pt>
                      <c:pt idx="10047">
                        <c:v>4175.5</c:v>
                      </c:pt>
                      <c:pt idx="10048">
                        <c:v>4167.7</c:v>
                      </c:pt>
                      <c:pt idx="10049">
                        <c:v>4184.6000000000004</c:v>
                      </c:pt>
                      <c:pt idx="10050">
                        <c:v>4173.3999999999996</c:v>
                      </c:pt>
                      <c:pt idx="10051">
                        <c:v>4189.8999999999996</c:v>
                      </c:pt>
                      <c:pt idx="10052">
                        <c:v>4178.2</c:v>
                      </c:pt>
                      <c:pt idx="10053">
                        <c:v>4171.2</c:v>
                      </c:pt>
                      <c:pt idx="10054">
                        <c:v>4181.7</c:v>
                      </c:pt>
                      <c:pt idx="10055">
                        <c:v>4178.3999999999996</c:v>
                      </c:pt>
                      <c:pt idx="10056">
                        <c:v>4178.3999999999996</c:v>
                      </c:pt>
                      <c:pt idx="10057">
                        <c:v>4172.7</c:v>
                      </c:pt>
                      <c:pt idx="10058">
                        <c:v>4166.5</c:v>
                      </c:pt>
                      <c:pt idx="10059">
                        <c:v>4164</c:v>
                      </c:pt>
                      <c:pt idx="10060">
                        <c:v>4176.5</c:v>
                      </c:pt>
                      <c:pt idx="10061">
                        <c:v>4165.5</c:v>
                      </c:pt>
                      <c:pt idx="10062">
                        <c:v>4166.7</c:v>
                      </c:pt>
                      <c:pt idx="10063">
                        <c:v>4165.7</c:v>
                      </c:pt>
                      <c:pt idx="10064">
                        <c:v>4166.7</c:v>
                      </c:pt>
                      <c:pt idx="10065">
                        <c:v>4166.3999999999996</c:v>
                      </c:pt>
                      <c:pt idx="10066">
                        <c:v>4159.3999999999996</c:v>
                      </c:pt>
                      <c:pt idx="10067">
                        <c:v>4162.5</c:v>
                      </c:pt>
                      <c:pt idx="10068">
                        <c:v>4149.5</c:v>
                      </c:pt>
                      <c:pt idx="10069">
                        <c:v>4159.5</c:v>
                      </c:pt>
                      <c:pt idx="10070">
                        <c:v>4160.6000000000004</c:v>
                      </c:pt>
                      <c:pt idx="10071">
                        <c:v>4152</c:v>
                      </c:pt>
                      <c:pt idx="10072">
                        <c:v>4145.5</c:v>
                      </c:pt>
                      <c:pt idx="10073">
                        <c:v>4163.8</c:v>
                      </c:pt>
                      <c:pt idx="10074">
                        <c:v>4160.8</c:v>
                      </c:pt>
                      <c:pt idx="10075">
                        <c:v>4154.8999999999996</c:v>
                      </c:pt>
                      <c:pt idx="10076">
                        <c:v>4169.6000000000004</c:v>
                      </c:pt>
                      <c:pt idx="10077">
                        <c:v>4154.7</c:v>
                      </c:pt>
                      <c:pt idx="10078">
                        <c:v>4155.7</c:v>
                      </c:pt>
                      <c:pt idx="10079">
                        <c:v>4163.2</c:v>
                      </c:pt>
                      <c:pt idx="10080">
                        <c:v>4161.7</c:v>
                      </c:pt>
                      <c:pt idx="10081">
                        <c:v>4158.8999999999996</c:v>
                      </c:pt>
                      <c:pt idx="10082">
                        <c:v>4156.6000000000004</c:v>
                      </c:pt>
                      <c:pt idx="10083">
                        <c:v>4152.8</c:v>
                      </c:pt>
                      <c:pt idx="10084">
                        <c:v>4154.8999999999996</c:v>
                      </c:pt>
                      <c:pt idx="10085">
                        <c:v>4154.6000000000004</c:v>
                      </c:pt>
                      <c:pt idx="10086">
                        <c:v>4165.8</c:v>
                      </c:pt>
                      <c:pt idx="10087">
                        <c:v>4150.6000000000004</c:v>
                      </c:pt>
                      <c:pt idx="10088">
                        <c:v>4157.6000000000004</c:v>
                      </c:pt>
                      <c:pt idx="10089">
                        <c:v>4156.2</c:v>
                      </c:pt>
                      <c:pt idx="10090">
                        <c:v>4156.6000000000004</c:v>
                      </c:pt>
                      <c:pt idx="10091">
                        <c:v>4167.1000000000004</c:v>
                      </c:pt>
                      <c:pt idx="10092">
                        <c:v>4152</c:v>
                      </c:pt>
                      <c:pt idx="10093">
                        <c:v>4157.6000000000004</c:v>
                      </c:pt>
                      <c:pt idx="10094">
                        <c:v>4171.7</c:v>
                      </c:pt>
                      <c:pt idx="10095">
                        <c:v>4156.3999999999996</c:v>
                      </c:pt>
                      <c:pt idx="10096">
                        <c:v>4162.7</c:v>
                      </c:pt>
                      <c:pt idx="10097">
                        <c:v>4165.6000000000004</c:v>
                      </c:pt>
                      <c:pt idx="10098">
                        <c:v>4165.8</c:v>
                      </c:pt>
                      <c:pt idx="10099">
                        <c:v>4152.3</c:v>
                      </c:pt>
                      <c:pt idx="10100">
                        <c:v>4157.8999999999996</c:v>
                      </c:pt>
                      <c:pt idx="10101">
                        <c:v>4159.1000000000004</c:v>
                      </c:pt>
                      <c:pt idx="10102">
                        <c:v>4152.3</c:v>
                      </c:pt>
                      <c:pt idx="10103">
                        <c:v>4160.2</c:v>
                      </c:pt>
                      <c:pt idx="10104">
                        <c:v>4146.8</c:v>
                      </c:pt>
                      <c:pt idx="10105">
                        <c:v>4169.5</c:v>
                      </c:pt>
                      <c:pt idx="10106">
                        <c:v>4146.8</c:v>
                      </c:pt>
                      <c:pt idx="10107">
                        <c:v>4155.2</c:v>
                      </c:pt>
                      <c:pt idx="10108">
                        <c:v>4154.7</c:v>
                      </c:pt>
                      <c:pt idx="10109">
                        <c:v>4156.6000000000004</c:v>
                      </c:pt>
                      <c:pt idx="10110">
                        <c:v>4155.1000000000004</c:v>
                      </c:pt>
                      <c:pt idx="10111">
                        <c:v>4138.8999999999996</c:v>
                      </c:pt>
                      <c:pt idx="10112">
                        <c:v>4139.3</c:v>
                      </c:pt>
                      <c:pt idx="10113">
                        <c:v>4159</c:v>
                      </c:pt>
                      <c:pt idx="10114">
                        <c:v>4162.6000000000004</c:v>
                      </c:pt>
                      <c:pt idx="10115">
                        <c:v>4151.3</c:v>
                      </c:pt>
                      <c:pt idx="10116">
                        <c:v>4147.3</c:v>
                      </c:pt>
                      <c:pt idx="10117">
                        <c:v>4179.7</c:v>
                      </c:pt>
                      <c:pt idx="10118">
                        <c:v>4154.8999999999996</c:v>
                      </c:pt>
                      <c:pt idx="10119">
                        <c:v>4166.3999999999996</c:v>
                      </c:pt>
                      <c:pt idx="10120">
                        <c:v>4154.7</c:v>
                      </c:pt>
                      <c:pt idx="10121">
                        <c:v>4152.6000000000004</c:v>
                      </c:pt>
                      <c:pt idx="10122">
                        <c:v>4171.8</c:v>
                      </c:pt>
                      <c:pt idx="10123">
                        <c:v>4151.6000000000004</c:v>
                      </c:pt>
                      <c:pt idx="10124">
                        <c:v>4169.6000000000004</c:v>
                      </c:pt>
                      <c:pt idx="10125">
                        <c:v>4164.2</c:v>
                      </c:pt>
                      <c:pt idx="10126">
                        <c:v>4163.3</c:v>
                      </c:pt>
                      <c:pt idx="10127">
                        <c:v>4162.2</c:v>
                      </c:pt>
                      <c:pt idx="10128">
                        <c:v>4146.2</c:v>
                      </c:pt>
                      <c:pt idx="10129">
                        <c:v>4155.3</c:v>
                      </c:pt>
                      <c:pt idx="10130">
                        <c:v>4169.1000000000004</c:v>
                      </c:pt>
                      <c:pt idx="10131">
                        <c:v>4157.5</c:v>
                      </c:pt>
                      <c:pt idx="10132">
                        <c:v>4154.1000000000004</c:v>
                      </c:pt>
                      <c:pt idx="10133">
                        <c:v>4154.6000000000004</c:v>
                      </c:pt>
                      <c:pt idx="10134">
                        <c:v>4151.8</c:v>
                      </c:pt>
                      <c:pt idx="10135">
                        <c:v>4155.3999999999996</c:v>
                      </c:pt>
                      <c:pt idx="10136">
                        <c:v>4157.6000000000004</c:v>
                      </c:pt>
                      <c:pt idx="10137">
                        <c:v>4154.8</c:v>
                      </c:pt>
                      <c:pt idx="10138">
                        <c:v>4151.3</c:v>
                      </c:pt>
                      <c:pt idx="10139">
                        <c:v>4161.1000000000004</c:v>
                      </c:pt>
                      <c:pt idx="10140">
                        <c:v>4153.2</c:v>
                      </c:pt>
                      <c:pt idx="10141">
                        <c:v>4147.8999999999996</c:v>
                      </c:pt>
                      <c:pt idx="10142">
                        <c:v>4155.8</c:v>
                      </c:pt>
                      <c:pt idx="10143">
                        <c:v>4158.1000000000004</c:v>
                      </c:pt>
                      <c:pt idx="10144">
                        <c:v>4152.3</c:v>
                      </c:pt>
                      <c:pt idx="10145">
                        <c:v>4158.1000000000004</c:v>
                      </c:pt>
                      <c:pt idx="10146">
                        <c:v>4162.8999999999996</c:v>
                      </c:pt>
                      <c:pt idx="10147">
                        <c:v>4155.6000000000004</c:v>
                      </c:pt>
                      <c:pt idx="10148">
                        <c:v>4155.8</c:v>
                      </c:pt>
                      <c:pt idx="10149">
                        <c:v>4155.6000000000004</c:v>
                      </c:pt>
                      <c:pt idx="10150">
                        <c:v>4154.3999999999996</c:v>
                      </c:pt>
                      <c:pt idx="10151">
                        <c:v>4159.8999999999996</c:v>
                      </c:pt>
                      <c:pt idx="10152">
                        <c:v>4155.8999999999996</c:v>
                      </c:pt>
                      <c:pt idx="10153">
                        <c:v>4154.5</c:v>
                      </c:pt>
                      <c:pt idx="10154">
                        <c:v>4154.8</c:v>
                      </c:pt>
                      <c:pt idx="10155">
                        <c:v>4167.8999999999996</c:v>
                      </c:pt>
                      <c:pt idx="10156">
                        <c:v>4161.3</c:v>
                      </c:pt>
                      <c:pt idx="10157">
                        <c:v>4159.8999999999996</c:v>
                      </c:pt>
                      <c:pt idx="10158">
                        <c:v>4158.3</c:v>
                      </c:pt>
                      <c:pt idx="10159">
                        <c:v>4156.8</c:v>
                      </c:pt>
                      <c:pt idx="10160">
                        <c:v>4152.5</c:v>
                      </c:pt>
                      <c:pt idx="10161">
                        <c:v>4155.1000000000004</c:v>
                      </c:pt>
                      <c:pt idx="10162">
                        <c:v>4170.2</c:v>
                      </c:pt>
                      <c:pt idx="10163">
                        <c:v>4163.5</c:v>
                      </c:pt>
                      <c:pt idx="10164">
                        <c:v>4165.8999999999996</c:v>
                      </c:pt>
                      <c:pt idx="10165">
                        <c:v>4164.8</c:v>
                      </c:pt>
                      <c:pt idx="10166">
                        <c:v>4158.2</c:v>
                      </c:pt>
                      <c:pt idx="10167">
                        <c:v>4158.2</c:v>
                      </c:pt>
                      <c:pt idx="10168">
                        <c:v>4165.7</c:v>
                      </c:pt>
                      <c:pt idx="10169">
                        <c:v>4155.3</c:v>
                      </c:pt>
                      <c:pt idx="10170">
                        <c:v>4151.3999999999996</c:v>
                      </c:pt>
                      <c:pt idx="10171">
                        <c:v>4155.2</c:v>
                      </c:pt>
                      <c:pt idx="10172">
                        <c:v>4152.6000000000004</c:v>
                      </c:pt>
                      <c:pt idx="10173">
                        <c:v>4152.6000000000004</c:v>
                      </c:pt>
                      <c:pt idx="10174">
                        <c:v>4160.3</c:v>
                      </c:pt>
                      <c:pt idx="10175">
                        <c:v>4161.8</c:v>
                      </c:pt>
                      <c:pt idx="10176">
                        <c:v>4162.7</c:v>
                      </c:pt>
                      <c:pt idx="10177">
                        <c:v>4156.6000000000004</c:v>
                      </c:pt>
                      <c:pt idx="10178">
                        <c:v>4153.8</c:v>
                      </c:pt>
                      <c:pt idx="10179">
                        <c:v>4164.3999999999996</c:v>
                      </c:pt>
                      <c:pt idx="10180">
                        <c:v>4164.6000000000004</c:v>
                      </c:pt>
                      <c:pt idx="10181">
                        <c:v>4153.5</c:v>
                      </c:pt>
                      <c:pt idx="10182">
                        <c:v>4162.8999999999996</c:v>
                      </c:pt>
                      <c:pt idx="10183">
                        <c:v>4170.5</c:v>
                      </c:pt>
                      <c:pt idx="10184">
                        <c:v>4156.3999999999996</c:v>
                      </c:pt>
                      <c:pt idx="10185">
                        <c:v>4160.6000000000004</c:v>
                      </c:pt>
                      <c:pt idx="10186">
                        <c:v>4161</c:v>
                      </c:pt>
                      <c:pt idx="10187">
                        <c:v>4160.8</c:v>
                      </c:pt>
                      <c:pt idx="10188">
                        <c:v>4160.2</c:v>
                      </c:pt>
                      <c:pt idx="10189">
                        <c:v>4154.7</c:v>
                      </c:pt>
                      <c:pt idx="10190">
                        <c:v>4160.5</c:v>
                      </c:pt>
                      <c:pt idx="10191">
                        <c:v>4159.2</c:v>
                      </c:pt>
                      <c:pt idx="10192">
                        <c:v>4168.8999999999996</c:v>
                      </c:pt>
                      <c:pt idx="10193">
                        <c:v>4166.5</c:v>
                      </c:pt>
                      <c:pt idx="10194">
                        <c:v>4162.8</c:v>
                      </c:pt>
                      <c:pt idx="10195">
                        <c:v>4166.5</c:v>
                      </c:pt>
                      <c:pt idx="10196">
                        <c:v>4154.7</c:v>
                      </c:pt>
                      <c:pt idx="10197">
                        <c:v>4167.8999999999996</c:v>
                      </c:pt>
                      <c:pt idx="10198">
                        <c:v>4178.3999999999996</c:v>
                      </c:pt>
                      <c:pt idx="10199">
                        <c:v>4175.2</c:v>
                      </c:pt>
                      <c:pt idx="10200">
                        <c:v>4157.8999999999996</c:v>
                      </c:pt>
                      <c:pt idx="10201">
                        <c:v>4155.3999999999996</c:v>
                      </c:pt>
                      <c:pt idx="10202">
                        <c:v>4153.8999999999996</c:v>
                      </c:pt>
                      <c:pt idx="10203">
                        <c:v>4161.5</c:v>
                      </c:pt>
                      <c:pt idx="10204">
                        <c:v>4162.3</c:v>
                      </c:pt>
                      <c:pt idx="10205">
                        <c:v>4165.8</c:v>
                      </c:pt>
                      <c:pt idx="10206">
                        <c:v>4155.2</c:v>
                      </c:pt>
                      <c:pt idx="10207">
                        <c:v>4162.7</c:v>
                      </c:pt>
                      <c:pt idx="10208">
                        <c:v>4165.6000000000004</c:v>
                      </c:pt>
                      <c:pt idx="10209">
                        <c:v>4178.8999999999996</c:v>
                      </c:pt>
                      <c:pt idx="10210">
                        <c:v>4154.2</c:v>
                      </c:pt>
                      <c:pt idx="10211">
                        <c:v>4163.5</c:v>
                      </c:pt>
                      <c:pt idx="10212">
                        <c:v>4153.8</c:v>
                      </c:pt>
                      <c:pt idx="10213">
                        <c:v>4147.8999999999996</c:v>
                      </c:pt>
                      <c:pt idx="10214">
                        <c:v>4157.6000000000004</c:v>
                      </c:pt>
                      <c:pt idx="10215">
                        <c:v>4177</c:v>
                      </c:pt>
                      <c:pt idx="10216">
                        <c:v>4159.1000000000004</c:v>
                      </c:pt>
                      <c:pt idx="10217">
                        <c:v>4180.5</c:v>
                      </c:pt>
                      <c:pt idx="10218">
                        <c:v>4185.6000000000004</c:v>
                      </c:pt>
                      <c:pt idx="10219">
                        <c:v>4170.1000000000004</c:v>
                      </c:pt>
                      <c:pt idx="10220">
                        <c:v>4168.7</c:v>
                      </c:pt>
                      <c:pt idx="10221">
                        <c:v>4169.8</c:v>
                      </c:pt>
                      <c:pt idx="10222">
                        <c:v>4170.7</c:v>
                      </c:pt>
                      <c:pt idx="10223">
                        <c:v>4161.6000000000004</c:v>
                      </c:pt>
                      <c:pt idx="10224">
                        <c:v>4171.6000000000004</c:v>
                      </c:pt>
                      <c:pt idx="10225">
                        <c:v>4178.3999999999996</c:v>
                      </c:pt>
                      <c:pt idx="10226">
                        <c:v>4162.8999999999996</c:v>
                      </c:pt>
                      <c:pt idx="10227">
                        <c:v>4165.7</c:v>
                      </c:pt>
                      <c:pt idx="10228">
                        <c:v>4153.8999999999996</c:v>
                      </c:pt>
                      <c:pt idx="10229">
                        <c:v>4174.8</c:v>
                      </c:pt>
                      <c:pt idx="10230">
                        <c:v>4174.1000000000004</c:v>
                      </c:pt>
                      <c:pt idx="10231">
                        <c:v>4165.2</c:v>
                      </c:pt>
                      <c:pt idx="10232">
                        <c:v>4168.7</c:v>
                      </c:pt>
                      <c:pt idx="10233">
                        <c:v>4169.5</c:v>
                      </c:pt>
                      <c:pt idx="10234">
                        <c:v>4163.5</c:v>
                      </c:pt>
                      <c:pt idx="10235">
                        <c:v>4171.1000000000004</c:v>
                      </c:pt>
                      <c:pt idx="10236">
                        <c:v>4163.6000000000004</c:v>
                      </c:pt>
                      <c:pt idx="10237">
                        <c:v>4159.8999999999996</c:v>
                      </c:pt>
                      <c:pt idx="10238">
                        <c:v>4150.3999999999996</c:v>
                      </c:pt>
                      <c:pt idx="10239">
                        <c:v>4167</c:v>
                      </c:pt>
                      <c:pt idx="10240">
                        <c:v>4170.3999999999996</c:v>
                      </c:pt>
                      <c:pt idx="10241">
                        <c:v>4169.7</c:v>
                      </c:pt>
                      <c:pt idx="10242">
                        <c:v>4161.1000000000004</c:v>
                      </c:pt>
                      <c:pt idx="10243">
                        <c:v>4173.8999999999996</c:v>
                      </c:pt>
                      <c:pt idx="10244">
                        <c:v>4170.8</c:v>
                      </c:pt>
                      <c:pt idx="10245">
                        <c:v>4184</c:v>
                      </c:pt>
                      <c:pt idx="10246">
                        <c:v>4168.8999999999996</c:v>
                      </c:pt>
                      <c:pt idx="10247">
                        <c:v>4171.7</c:v>
                      </c:pt>
                      <c:pt idx="10248">
                        <c:v>4178.2</c:v>
                      </c:pt>
                      <c:pt idx="10249">
                        <c:v>4169</c:v>
                      </c:pt>
                      <c:pt idx="10250">
                        <c:v>4166.2</c:v>
                      </c:pt>
                      <c:pt idx="10251">
                        <c:v>4159.3999999999996</c:v>
                      </c:pt>
                      <c:pt idx="10252">
                        <c:v>4171.8999999999996</c:v>
                      </c:pt>
                      <c:pt idx="10253">
                        <c:v>4173.6000000000004</c:v>
                      </c:pt>
                      <c:pt idx="10254">
                        <c:v>4169.7</c:v>
                      </c:pt>
                      <c:pt idx="10255">
                        <c:v>4169.3</c:v>
                      </c:pt>
                      <c:pt idx="10256">
                        <c:v>4170.7</c:v>
                      </c:pt>
                      <c:pt idx="10257">
                        <c:v>4170.8</c:v>
                      </c:pt>
                      <c:pt idx="10258">
                        <c:v>4172.6000000000004</c:v>
                      </c:pt>
                      <c:pt idx="10259">
                        <c:v>4167.7</c:v>
                      </c:pt>
                      <c:pt idx="10260">
                        <c:v>4175</c:v>
                      </c:pt>
                      <c:pt idx="10261">
                        <c:v>4174.3999999999996</c:v>
                      </c:pt>
                      <c:pt idx="10262">
                        <c:v>4162.1000000000004</c:v>
                      </c:pt>
                      <c:pt idx="10263">
                        <c:v>4179.7</c:v>
                      </c:pt>
                      <c:pt idx="10264">
                        <c:v>4167.6000000000004</c:v>
                      </c:pt>
                      <c:pt idx="10265">
                        <c:v>4169.3999999999996</c:v>
                      </c:pt>
                      <c:pt idx="10266">
                        <c:v>4172.8999999999996</c:v>
                      </c:pt>
                      <c:pt idx="10267">
                        <c:v>4172.5</c:v>
                      </c:pt>
                      <c:pt idx="10268">
                        <c:v>4173.8</c:v>
                      </c:pt>
                      <c:pt idx="10269">
                        <c:v>4173.3</c:v>
                      </c:pt>
                      <c:pt idx="10270">
                        <c:v>4175.7</c:v>
                      </c:pt>
                      <c:pt idx="10271">
                        <c:v>4176.3</c:v>
                      </c:pt>
                      <c:pt idx="10272">
                        <c:v>4172.3</c:v>
                      </c:pt>
                      <c:pt idx="10273">
                        <c:v>4171.8</c:v>
                      </c:pt>
                      <c:pt idx="10274">
                        <c:v>4170.7</c:v>
                      </c:pt>
                      <c:pt idx="10275">
                        <c:v>4175.3999999999996</c:v>
                      </c:pt>
                      <c:pt idx="10276">
                        <c:v>4179</c:v>
                      </c:pt>
                      <c:pt idx="10277">
                        <c:v>4172.7</c:v>
                      </c:pt>
                      <c:pt idx="10278">
                        <c:v>4176.2</c:v>
                      </c:pt>
                      <c:pt idx="10279">
                        <c:v>4173.7</c:v>
                      </c:pt>
                      <c:pt idx="10280">
                        <c:v>4183.7</c:v>
                      </c:pt>
                      <c:pt idx="10281">
                        <c:v>4170.8999999999996</c:v>
                      </c:pt>
                      <c:pt idx="10282">
                        <c:v>4173.7</c:v>
                      </c:pt>
                      <c:pt idx="10283">
                        <c:v>4173.8999999999996</c:v>
                      </c:pt>
                      <c:pt idx="10284">
                        <c:v>4174.3999999999996</c:v>
                      </c:pt>
                      <c:pt idx="10285">
                        <c:v>4171.2</c:v>
                      </c:pt>
                      <c:pt idx="10286">
                        <c:v>4173.8999999999996</c:v>
                      </c:pt>
                      <c:pt idx="10287">
                        <c:v>4177</c:v>
                      </c:pt>
                      <c:pt idx="10288">
                        <c:v>4173.1000000000004</c:v>
                      </c:pt>
                      <c:pt idx="10289">
                        <c:v>4166.8999999999996</c:v>
                      </c:pt>
                      <c:pt idx="10290">
                        <c:v>4172.3999999999996</c:v>
                      </c:pt>
                      <c:pt idx="10291">
                        <c:v>4164</c:v>
                      </c:pt>
                      <c:pt idx="10292">
                        <c:v>4176.3999999999996</c:v>
                      </c:pt>
                      <c:pt idx="10293">
                        <c:v>4168.3</c:v>
                      </c:pt>
                      <c:pt idx="10294">
                        <c:v>4176.6000000000004</c:v>
                      </c:pt>
                      <c:pt idx="10295">
                        <c:v>4180.6000000000004</c:v>
                      </c:pt>
                      <c:pt idx="10296">
                        <c:v>4182.2</c:v>
                      </c:pt>
                      <c:pt idx="10297">
                        <c:v>4171.3</c:v>
                      </c:pt>
                      <c:pt idx="10298">
                        <c:v>4185.7</c:v>
                      </c:pt>
                      <c:pt idx="10299">
                        <c:v>4169.8</c:v>
                      </c:pt>
                      <c:pt idx="10300">
                        <c:v>4171.7</c:v>
                      </c:pt>
                      <c:pt idx="10301">
                        <c:v>4174.3999999999996</c:v>
                      </c:pt>
                      <c:pt idx="10302">
                        <c:v>4183.3</c:v>
                      </c:pt>
                      <c:pt idx="10303">
                        <c:v>4179</c:v>
                      </c:pt>
                      <c:pt idx="10304">
                        <c:v>4177.1000000000004</c:v>
                      </c:pt>
                      <c:pt idx="10305">
                        <c:v>4188.6000000000004</c:v>
                      </c:pt>
                      <c:pt idx="10306">
                        <c:v>4185.8</c:v>
                      </c:pt>
                      <c:pt idx="10307">
                        <c:v>4183.6000000000004</c:v>
                      </c:pt>
                      <c:pt idx="10308">
                        <c:v>4174.8</c:v>
                      </c:pt>
                      <c:pt idx="10309">
                        <c:v>4172.2</c:v>
                      </c:pt>
                      <c:pt idx="10310">
                        <c:v>4161.3999999999996</c:v>
                      </c:pt>
                      <c:pt idx="10311">
                        <c:v>4188.8999999999996</c:v>
                      </c:pt>
                      <c:pt idx="10312">
                        <c:v>4170.1000000000004</c:v>
                      </c:pt>
                      <c:pt idx="10313">
                        <c:v>4180.8</c:v>
                      </c:pt>
                      <c:pt idx="10314">
                        <c:v>4183.3999999999996</c:v>
                      </c:pt>
                      <c:pt idx="10315">
                        <c:v>4169.2</c:v>
                      </c:pt>
                      <c:pt idx="10316">
                        <c:v>4180.1000000000004</c:v>
                      </c:pt>
                      <c:pt idx="10317">
                        <c:v>4176.8</c:v>
                      </c:pt>
                      <c:pt idx="10318">
                        <c:v>4174.5</c:v>
                      </c:pt>
                      <c:pt idx="10319">
                        <c:v>4177.8999999999996</c:v>
                      </c:pt>
                      <c:pt idx="10320">
                        <c:v>4175.8999999999996</c:v>
                      </c:pt>
                      <c:pt idx="10321">
                        <c:v>4168.5</c:v>
                      </c:pt>
                      <c:pt idx="10322">
                        <c:v>4170</c:v>
                      </c:pt>
                      <c:pt idx="10323">
                        <c:v>4170.1000000000004</c:v>
                      </c:pt>
                      <c:pt idx="10324">
                        <c:v>4169.6000000000004</c:v>
                      </c:pt>
                      <c:pt idx="10325">
                        <c:v>4174.1000000000004</c:v>
                      </c:pt>
                      <c:pt idx="10326">
                        <c:v>4181.3</c:v>
                      </c:pt>
                      <c:pt idx="10327">
                        <c:v>4176</c:v>
                      </c:pt>
                      <c:pt idx="10328">
                        <c:v>4183.6000000000004</c:v>
                      </c:pt>
                      <c:pt idx="10329">
                        <c:v>4177.1000000000004</c:v>
                      </c:pt>
                      <c:pt idx="10330">
                        <c:v>4174.3999999999996</c:v>
                      </c:pt>
                      <c:pt idx="10331">
                        <c:v>4179.6000000000004</c:v>
                      </c:pt>
                      <c:pt idx="10332">
                        <c:v>4176.2</c:v>
                      </c:pt>
                      <c:pt idx="10333">
                        <c:v>4182.7</c:v>
                      </c:pt>
                      <c:pt idx="10334">
                        <c:v>4180.5</c:v>
                      </c:pt>
                      <c:pt idx="10335">
                        <c:v>4176.5</c:v>
                      </c:pt>
                      <c:pt idx="10336">
                        <c:v>4176.7</c:v>
                      </c:pt>
                      <c:pt idx="10337">
                        <c:v>4190.8999999999996</c:v>
                      </c:pt>
                      <c:pt idx="10338">
                        <c:v>4166.3</c:v>
                      </c:pt>
                      <c:pt idx="10339">
                        <c:v>4172.1000000000004</c:v>
                      </c:pt>
                      <c:pt idx="10340">
                        <c:v>4175.8999999999996</c:v>
                      </c:pt>
                      <c:pt idx="10341">
                        <c:v>4177.5</c:v>
                      </c:pt>
                      <c:pt idx="10342">
                        <c:v>4177.3</c:v>
                      </c:pt>
                      <c:pt idx="10343">
                        <c:v>4174.3999999999996</c:v>
                      </c:pt>
                      <c:pt idx="10344">
                        <c:v>4163.6000000000004</c:v>
                      </c:pt>
                      <c:pt idx="10345">
                        <c:v>4178.3</c:v>
                      </c:pt>
                      <c:pt idx="10346">
                        <c:v>4192.3999999999996</c:v>
                      </c:pt>
                      <c:pt idx="10347">
                        <c:v>4171.3</c:v>
                      </c:pt>
                      <c:pt idx="10348">
                        <c:v>4188.8999999999996</c:v>
                      </c:pt>
                      <c:pt idx="10349">
                        <c:v>4183.3</c:v>
                      </c:pt>
                      <c:pt idx="10350">
                        <c:v>4157.8999999999996</c:v>
                      </c:pt>
                      <c:pt idx="10351">
                        <c:v>4174.3999999999996</c:v>
                      </c:pt>
                      <c:pt idx="10352">
                        <c:v>4167.7</c:v>
                      </c:pt>
                      <c:pt idx="10353">
                        <c:v>4163.6000000000004</c:v>
                      </c:pt>
                      <c:pt idx="10354">
                        <c:v>4177.2</c:v>
                      </c:pt>
                      <c:pt idx="10355">
                        <c:v>4174</c:v>
                      </c:pt>
                      <c:pt idx="10356">
                        <c:v>4185.5</c:v>
                      </c:pt>
                      <c:pt idx="10357">
                        <c:v>4171.7</c:v>
                      </c:pt>
                      <c:pt idx="10358">
                        <c:v>4184.8</c:v>
                      </c:pt>
                      <c:pt idx="10359">
                        <c:v>4165</c:v>
                      </c:pt>
                      <c:pt idx="10360">
                        <c:v>4187.3</c:v>
                      </c:pt>
                      <c:pt idx="10361">
                        <c:v>4180</c:v>
                      </c:pt>
                      <c:pt idx="10362">
                        <c:v>4176.8</c:v>
                      </c:pt>
                      <c:pt idx="10363">
                        <c:v>4174.2</c:v>
                      </c:pt>
                      <c:pt idx="10364">
                        <c:v>4183.7</c:v>
                      </c:pt>
                      <c:pt idx="10365">
                        <c:v>4184.1000000000004</c:v>
                      </c:pt>
                      <c:pt idx="10366">
                        <c:v>4176.3999999999996</c:v>
                      </c:pt>
                      <c:pt idx="10367">
                        <c:v>4178.1000000000004</c:v>
                      </c:pt>
                      <c:pt idx="10368">
                        <c:v>4180.8</c:v>
                      </c:pt>
                      <c:pt idx="10369">
                        <c:v>4180.3</c:v>
                      </c:pt>
                      <c:pt idx="10370">
                        <c:v>4176.1000000000004</c:v>
                      </c:pt>
                      <c:pt idx="10371">
                        <c:v>4165.7</c:v>
                      </c:pt>
                      <c:pt idx="10372">
                        <c:v>4177.7</c:v>
                      </c:pt>
                      <c:pt idx="10373">
                        <c:v>4173.3999999999996</c:v>
                      </c:pt>
                      <c:pt idx="10374">
                        <c:v>4170.8</c:v>
                      </c:pt>
                      <c:pt idx="10375">
                        <c:v>4173</c:v>
                      </c:pt>
                      <c:pt idx="10376">
                        <c:v>4172.7</c:v>
                      </c:pt>
                      <c:pt idx="10377">
                        <c:v>4175.8999999999996</c:v>
                      </c:pt>
                      <c:pt idx="10378">
                        <c:v>4166</c:v>
                      </c:pt>
                      <c:pt idx="10379">
                        <c:v>4175.3999999999996</c:v>
                      </c:pt>
                      <c:pt idx="10380">
                        <c:v>4176.6000000000004</c:v>
                      </c:pt>
                      <c:pt idx="10381">
                        <c:v>4172.5</c:v>
                      </c:pt>
                      <c:pt idx="10382">
                        <c:v>4173.1000000000004</c:v>
                      </c:pt>
                      <c:pt idx="10383">
                        <c:v>4162.1000000000004</c:v>
                      </c:pt>
                      <c:pt idx="10384">
                        <c:v>4188.7</c:v>
                      </c:pt>
                      <c:pt idx="10385">
                        <c:v>4175.1000000000004</c:v>
                      </c:pt>
                      <c:pt idx="10386">
                        <c:v>4179.3999999999996</c:v>
                      </c:pt>
                      <c:pt idx="10387">
                        <c:v>4170.3</c:v>
                      </c:pt>
                      <c:pt idx="10388">
                        <c:v>4170.6000000000004</c:v>
                      </c:pt>
                      <c:pt idx="10389">
                        <c:v>4181.5</c:v>
                      </c:pt>
                      <c:pt idx="10390">
                        <c:v>4178.2</c:v>
                      </c:pt>
                      <c:pt idx="10391">
                        <c:v>4165.3999999999996</c:v>
                      </c:pt>
                      <c:pt idx="10392">
                        <c:v>4166.8</c:v>
                      </c:pt>
                      <c:pt idx="10393">
                        <c:v>4195.7</c:v>
                      </c:pt>
                      <c:pt idx="10394">
                        <c:v>4171.5</c:v>
                      </c:pt>
                      <c:pt idx="10395">
                        <c:v>4175.8</c:v>
                      </c:pt>
                      <c:pt idx="10396">
                        <c:v>4176.7</c:v>
                      </c:pt>
                      <c:pt idx="10397">
                        <c:v>4172.2</c:v>
                      </c:pt>
                      <c:pt idx="10398">
                        <c:v>4178.3999999999996</c:v>
                      </c:pt>
                      <c:pt idx="10399">
                        <c:v>4175.8</c:v>
                      </c:pt>
                      <c:pt idx="10400">
                        <c:v>4165</c:v>
                      </c:pt>
                      <c:pt idx="10401">
                        <c:v>4165.8</c:v>
                      </c:pt>
                      <c:pt idx="10402">
                        <c:v>4168.8</c:v>
                      </c:pt>
                      <c:pt idx="10403">
                        <c:v>4175.8</c:v>
                      </c:pt>
                      <c:pt idx="10404">
                        <c:v>4176</c:v>
                      </c:pt>
                      <c:pt idx="10405">
                        <c:v>4164.8</c:v>
                      </c:pt>
                      <c:pt idx="10406">
                        <c:v>4170.2</c:v>
                      </c:pt>
                      <c:pt idx="10407">
                        <c:v>4163.3</c:v>
                      </c:pt>
                      <c:pt idx="10408">
                        <c:v>4167.8</c:v>
                      </c:pt>
                      <c:pt idx="10409">
                        <c:v>4171.8999999999996</c:v>
                      </c:pt>
                      <c:pt idx="10410">
                        <c:v>4163</c:v>
                      </c:pt>
                      <c:pt idx="10411">
                        <c:v>4162.2</c:v>
                      </c:pt>
                      <c:pt idx="10412">
                        <c:v>4158.7</c:v>
                      </c:pt>
                      <c:pt idx="10413">
                        <c:v>4156.3999999999996</c:v>
                      </c:pt>
                      <c:pt idx="10414">
                        <c:v>4163</c:v>
                      </c:pt>
                      <c:pt idx="10415">
                        <c:v>4159.5</c:v>
                      </c:pt>
                      <c:pt idx="10416">
                        <c:v>4177.8999999999996</c:v>
                      </c:pt>
                      <c:pt idx="10417">
                        <c:v>4151.3999999999996</c:v>
                      </c:pt>
                      <c:pt idx="10418">
                        <c:v>4162.3999999999996</c:v>
                      </c:pt>
                      <c:pt idx="10419">
                        <c:v>4168.3</c:v>
                      </c:pt>
                      <c:pt idx="10420">
                        <c:v>4173</c:v>
                      </c:pt>
                      <c:pt idx="10421">
                        <c:v>4159</c:v>
                      </c:pt>
                      <c:pt idx="10422">
                        <c:v>4161.6000000000004</c:v>
                      </c:pt>
                      <c:pt idx="10423">
                        <c:v>4159.2</c:v>
                      </c:pt>
                      <c:pt idx="10424">
                        <c:v>4161.5</c:v>
                      </c:pt>
                      <c:pt idx="10425">
                        <c:v>4161.5</c:v>
                      </c:pt>
                      <c:pt idx="10426">
                        <c:v>4160</c:v>
                      </c:pt>
                      <c:pt idx="10427">
                        <c:v>4160.8999999999996</c:v>
                      </c:pt>
                      <c:pt idx="10428">
                        <c:v>4162.6000000000004</c:v>
                      </c:pt>
                      <c:pt idx="10429">
                        <c:v>4159.5</c:v>
                      </c:pt>
                      <c:pt idx="10430">
                        <c:v>4156.3</c:v>
                      </c:pt>
                      <c:pt idx="10431">
                        <c:v>4156.1000000000004</c:v>
                      </c:pt>
                      <c:pt idx="10432">
                        <c:v>4152.2</c:v>
                      </c:pt>
                      <c:pt idx="10433">
                        <c:v>4164.3999999999996</c:v>
                      </c:pt>
                      <c:pt idx="10434">
                        <c:v>4138.1000000000004</c:v>
                      </c:pt>
                      <c:pt idx="10435">
                        <c:v>4153.6000000000004</c:v>
                      </c:pt>
                      <c:pt idx="10436">
                        <c:v>4163.2</c:v>
                      </c:pt>
                      <c:pt idx="10437">
                        <c:v>4154.1000000000004</c:v>
                      </c:pt>
                      <c:pt idx="10438">
                        <c:v>4162.6000000000004</c:v>
                      </c:pt>
                      <c:pt idx="10439">
                        <c:v>4162.8999999999996</c:v>
                      </c:pt>
                      <c:pt idx="10440">
                        <c:v>4163.3</c:v>
                      </c:pt>
                      <c:pt idx="10441">
                        <c:v>4156.7</c:v>
                      </c:pt>
                      <c:pt idx="10442">
                        <c:v>4157.5</c:v>
                      </c:pt>
                      <c:pt idx="10443">
                        <c:v>4158.2</c:v>
                      </c:pt>
                      <c:pt idx="10444">
                        <c:v>4156.7</c:v>
                      </c:pt>
                      <c:pt idx="10445">
                        <c:v>4154.8</c:v>
                      </c:pt>
                      <c:pt idx="10446">
                        <c:v>4157.8</c:v>
                      </c:pt>
                      <c:pt idx="10447">
                        <c:v>4158.6000000000004</c:v>
                      </c:pt>
                      <c:pt idx="10448">
                        <c:v>4162.6000000000004</c:v>
                      </c:pt>
                      <c:pt idx="10449">
                        <c:v>4159.1000000000004</c:v>
                      </c:pt>
                      <c:pt idx="10450">
                        <c:v>4160.8999999999996</c:v>
                      </c:pt>
                      <c:pt idx="10451">
                        <c:v>4153.8</c:v>
                      </c:pt>
                      <c:pt idx="10452">
                        <c:v>4164.3999999999996</c:v>
                      </c:pt>
                      <c:pt idx="10453">
                        <c:v>4152.1000000000004</c:v>
                      </c:pt>
                      <c:pt idx="10454">
                        <c:v>4148.7</c:v>
                      </c:pt>
                      <c:pt idx="10455">
                        <c:v>4157.7</c:v>
                      </c:pt>
                      <c:pt idx="10456">
                        <c:v>4160.3999999999996</c:v>
                      </c:pt>
                      <c:pt idx="10457">
                        <c:v>4159.8</c:v>
                      </c:pt>
                      <c:pt idx="10458">
                        <c:v>4156.7</c:v>
                      </c:pt>
                      <c:pt idx="10459">
                        <c:v>4160.8999999999996</c:v>
                      </c:pt>
                      <c:pt idx="10460">
                        <c:v>4161.1000000000004</c:v>
                      </c:pt>
                      <c:pt idx="10461">
                        <c:v>4153.2</c:v>
                      </c:pt>
                      <c:pt idx="10462">
                        <c:v>4148.3999999999996</c:v>
                      </c:pt>
                      <c:pt idx="10463">
                        <c:v>4154.7</c:v>
                      </c:pt>
                      <c:pt idx="10464">
                        <c:v>4161</c:v>
                      </c:pt>
                      <c:pt idx="10465">
                        <c:v>4158</c:v>
                      </c:pt>
                      <c:pt idx="10466">
                        <c:v>4164.3</c:v>
                      </c:pt>
                      <c:pt idx="10467">
                        <c:v>4159.1000000000004</c:v>
                      </c:pt>
                      <c:pt idx="10468">
                        <c:v>4161.3999999999996</c:v>
                      </c:pt>
                      <c:pt idx="10469">
                        <c:v>4160</c:v>
                      </c:pt>
                      <c:pt idx="10470">
                        <c:v>4160</c:v>
                      </c:pt>
                      <c:pt idx="10471">
                        <c:v>4168</c:v>
                      </c:pt>
                      <c:pt idx="10472">
                        <c:v>4157.3999999999996</c:v>
                      </c:pt>
                      <c:pt idx="10473">
                        <c:v>4149</c:v>
                      </c:pt>
                      <c:pt idx="10474">
                        <c:v>4160</c:v>
                      </c:pt>
                      <c:pt idx="10475">
                        <c:v>4155.3</c:v>
                      </c:pt>
                      <c:pt idx="10476">
                        <c:v>4155.3999999999996</c:v>
                      </c:pt>
                      <c:pt idx="10477">
                        <c:v>4157.7</c:v>
                      </c:pt>
                      <c:pt idx="10478">
                        <c:v>4157.8</c:v>
                      </c:pt>
                      <c:pt idx="10479">
                        <c:v>4153.3</c:v>
                      </c:pt>
                      <c:pt idx="10480">
                        <c:v>4157</c:v>
                      </c:pt>
                      <c:pt idx="10481">
                        <c:v>4144.2</c:v>
                      </c:pt>
                      <c:pt idx="10482">
                        <c:v>4139.8999999999996</c:v>
                      </c:pt>
                      <c:pt idx="10483">
                        <c:v>4162.8</c:v>
                      </c:pt>
                      <c:pt idx="10484">
                        <c:v>4153.6000000000004</c:v>
                      </c:pt>
                      <c:pt idx="10485">
                        <c:v>4155.8</c:v>
                      </c:pt>
                      <c:pt idx="10486">
                        <c:v>4155.3999999999996</c:v>
                      </c:pt>
                      <c:pt idx="10487">
                        <c:v>4149.5</c:v>
                      </c:pt>
                      <c:pt idx="10488">
                        <c:v>4141.3</c:v>
                      </c:pt>
                      <c:pt idx="10489">
                        <c:v>4162.3999999999996</c:v>
                      </c:pt>
                      <c:pt idx="10490">
                        <c:v>4159.1000000000004</c:v>
                      </c:pt>
                      <c:pt idx="10491">
                        <c:v>4138.3</c:v>
                      </c:pt>
                      <c:pt idx="10492">
                        <c:v>4165.3999999999996</c:v>
                      </c:pt>
                      <c:pt idx="10493">
                        <c:v>4149</c:v>
                      </c:pt>
                      <c:pt idx="10494">
                        <c:v>4150.1000000000004</c:v>
                      </c:pt>
                      <c:pt idx="10495">
                        <c:v>4158.2</c:v>
                      </c:pt>
                      <c:pt idx="10496">
                        <c:v>4157.5</c:v>
                      </c:pt>
                      <c:pt idx="10497">
                        <c:v>4154.7</c:v>
                      </c:pt>
                      <c:pt idx="10498">
                        <c:v>4152.8999999999996</c:v>
                      </c:pt>
                      <c:pt idx="10499">
                        <c:v>4155.3</c:v>
                      </c:pt>
                      <c:pt idx="10500">
                        <c:v>4149.8999999999996</c:v>
                      </c:pt>
                      <c:pt idx="10501">
                        <c:v>4151.3999999999996</c:v>
                      </c:pt>
                      <c:pt idx="10502">
                        <c:v>4162.7</c:v>
                      </c:pt>
                      <c:pt idx="10503">
                        <c:v>4154.3</c:v>
                      </c:pt>
                      <c:pt idx="10504">
                        <c:v>4159.3</c:v>
                      </c:pt>
                      <c:pt idx="10505">
                        <c:v>4161.1000000000004</c:v>
                      </c:pt>
                      <c:pt idx="10506">
                        <c:v>4166.8</c:v>
                      </c:pt>
                      <c:pt idx="10507">
                        <c:v>4151.5</c:v>
                      </c:pt>
                      <c:pt idx="10508">
                        <c:v>4153.8</c:v>
                      </c:pt>
                      <c:pt idx="10509">
                        <c:v>4156</c:v>
                      </c:pt>
                      <c:pt idx="10510">
                        <c:v>4155.6000000000004</c:v>
                      </c:pt>
                      <c:pt idx="10511">
                        <c:v>4154.1000000000004</c:v>
                      </c:pt>
                      <c:pt idx="10512">
                        <c:v>4162.3999999999996</c:v>
                      </c:pt>
                      <c:pt idx="10513">
                        <c:v>4166.3</c:v>
                      </c:pt>
                      <c:pt idx="10514">
                        <c:v>4164.2</c:v>
                      </c:pt>
                      <c:pt idx="10515">
                        <c:v>4144.2</c:v>
                      </c:pt>
                      <c:pt idx="10516">
                        <c:v>4164.1000000000004</c:v>
                      </c:pt>
                      <c:pt idx="10517">
                        <c:v>4153.7</c:v>
                      </c:pt>
                      <c:pt idx="10518">
                        <c:v>4151.7</c:v>
                      </c:pt>
                      <c:pt idx="10519">
                        <c:v>4166.3999999999996</c:v>
                      </c:pt>
                      <c:pt idx="10520">
                        <c:v>4165.5</c:v>
                      </c:pt>
                      <c:pt idx="10521">
                        <c:v>4161.2</c:v>
                      </c:pt>
                      <c:pt idx="10522">
                        <c:v>4151.5</c:v>
                      </c:pt>
                      <c:pt idx="10523">
                        <c:v>4142.3999999999996</c:v>
                      </c:pt>
                      <c:pt idx="10524">
                        <c:v>4165.7</c:v>
                      </c:pt>
                      <c:pt idx="10525">
                        <c:v>4158.2</c:v>
                      </c:pt>
                      <c:pt idx="10526">
                        <c:v>4155.2</c:v>
                      </c:pt>
                      <c:pt idx="10527">
                        <c:v>4171</c:v>
                      </c:pt>
                      <c:pt idx="10528">
                        <c:v>4170.2</c:v>
                      </c:pt>
                      <c:pt idx="10529">
                        <c:v>4148.3999999999996</c:v>
                      </c:pt>
                      <c:pt idx="10530">
                        <c:v>4164.1000000000004</c:v>
                      </c:pt>
                      <c:pt idx="10531">
                        <c:v>4159.8999999999996</c:v>
                      </c:pt>
                      <c:pt idx="10532">
                        <c:v>4158.7</c:v>
                      </c:pt>
                      <c:pt idx="10533">
                        <c:v>4153.6000000000004</c:v>
                      </c:pt>
                      <c:pt idx="10534">
                        <c:v>4142.8999999999996</c:v>
                      </c:pt>
                      <c:pt idx="10535">
                        <c:v>4139.1000000000004</c:v>
                      </c:pt>
                      <c:pt idx="10536">
                        <c:v>4172.8</c:v>
                      </c:pt>
                      <c:pt idx="10537">
                        <c:v>4159.3</c:v>
                      </c:pt>
                      <c:pt idx="10538">
                        <c:v>4162.5</c:v>
                      </c:pt>
                      <c:pt idx="10539">
                        <c:v>4161.3999999999996</c:v>
                      </c:pt>
                      <c:pt idx="10540">
                        <c:v>4140.1000000000004</c:v>
                      </c:pt>
                      <c:pt idx="10541">
                        <c:v>4162</c:v>
                      </c:pt>
                      <c:pt idx="10542">
                        <c:v>4167.3</c:v>
                      </c:pt>
                      <c:pt idx="10543">
                        <c:v>4167.6000000000004</c:v>
                      </c:pt>
                      <c:pt idx="10544">
                        <c:v>4139.6000000000004</c:v>
                      </c:pt>
                      <c:pt idx="10545">
                        <c:v>4158.8</c:v>
                      </c:pt>
                      <c:pt idx="10546">
                        <c:v>4161.8</c:v>
                      </c:pt>
                      <c:pt idx="10547">
                        <c:v>4160.8999999999996</c:v>
                      </c:pt>
                      <c:pt idx="10548">
                        <c:v>4161.8999999999996</c:v>
                      </c:pt>
                      <c:pt idx="10549">
                        <c:v>4164</c:v>
                      </c:pt>
                      <c:pt idx="10550">
                        <c:v>4157.3999999999996</c:v>
                      </c:pt>
                      <c:pt idx="10551">
                        <c:v>4163.1000000000004</c:v>
                      </c:pt>
                      <c:pt idx="10552">
                        <c:v>4143.7</c:v>
                      </c:pt>
                      <c:pt idx="10553">
                        <c:v>4154.8999999999996</c:v>
                      </c:pt>
                      <c:pt idx="10554">
                        <c:v>4141.2</c:v>
                      </c:pt>
                      <c:pt idx="10555">
                        <c:v>4144.7</c:v>
                      </c:pt>
                      <c:pt idx="10556">
                        <c:v>4142.5</c:v>
                      </c:pt>
                      <c:pt idx="10557">
                        <c:v>4148.1000000000004</c:v>
                      </c:pt>
                      <c:pt idx="10558">
                        <c:v>4143.8999999999996</c:v>
                      </c:pt>
                      <c:pt idx="10559">
                        <c:v>4160.3</c:v>
                      </c:pt>
                      <c:pt idx="10560">
                        <c:v>4155.6000000000004</c:v>
                      </c:pt>
                      <c:pt idx="10561">
                        <c:v>4147.2</c:v>
                      </c:pt>
                      <c:pt idx="10562">
                        <c:v>4155.7</c:v>
                      </c:pt>
                      <c:pt idx="10563">
                        <c:v>4167.7</c:v>
                      </c:pt>
                      <c:pt idx="10564">
                        <c:v>4138</c:v>
                      </c:pt>
                      <c:pt idx="10565">
                        <c:v>4159.5</c:v>
                      </c:pt>
                      <c:pt idx="10566">
                        <c:v>4155</c:v>
                      </c:pt>
                      <c:pt idx="10567">
                        <c:v>4158.7</c:v>
                      </c:pt>
                      <c:pt idx="10568">
                        <c:v>4161.6000000000004</c:v>
                      </c:pt>
                      <c:pt idx="10569">
                        <c:v>4163.3999999999996</c:v>
                      </c:pt>
                      <c:pt idx="10570">
                        <c:v>4152.7</c:v>
                      </c:pt>
                      <c:pt idx="10571">
                        <c:v>4150.8999999999996</c:v>
                      </c:pt>
                      <c:pt idx="10572">
                        <c:v>4139.5</c:v>
                      </c:pt>
                      <c:pt idx="10573">
                        <c:v>4158</c:v>
                      </c:pt>
                      <c:pt idx="10574">
                        <c:v>4134.5</c:v>
                      </c:pt>
                      <c:pt idx="10575">
                        <c:v>4166.8</c:v>
                      </c:pt>
                      <c:pt idx="10576">
                        <c:v>4151.5</c:v>
                      </c:pt>
                      <c:pt idx="10577">
                        <c:v>4156</c:v>
                      </c:pt>
                      <c:pt idx="10578">
                        <c:v>4148.2</c:v>
                      </c:pt>
                      <c:pt idx="10579">
                        <c:v>4160.2</c:v>
                      </c:pt>
                      <c:pt idx="10580">
                        <c:v>4141.7</c:v>
                      </c:pt>
                      <c:pt idx="10581">
                        <c:v>4138.6000000000004</c:v>
                      </c:pt>
                      <c:pt idx="10582">
                        <c:v>4140.6000000000004</c:v>
                      </c:pt>
                      <c:pt idx="10583">
                        <c:v>4152.7</c:v>
                      </c:pt>
                      <c:pt idx="10584">
                        <c:v>4137.5</c:v>
                      </c:pt>
                      <c:pt idx="10585">
                        <c:v>4148.1000000000004</c:v>
                      </c:pt>
                      <c:pt idx="10586">
                        <c:v>4145.5</c:v>
                      </c:pt>
                      <c:pt idx="10587">
                        <c:v>4150.8</c:v>
                      </c:pt>
                      <c:pt idx="10588">
                        <c:v>4164.5</c:v>
                      </c:pt>
                      <c:pt idx="10589">
                        <c:v>4162.3999999999996</c:v>
                      </c:pt>
                      <c:pt idx="10590">
                        <c:v>4150.3999999999996</c:v>
                      </c:pt>
                      <c:pt idx="10591">
                        <c:v>4140.5</c:v>
                      </c:pt>
                      <c:pt idx="10592">
                        <c:v>4156.6000000000004</c:v>
                      </c:pt>
                      <c:pt idx="10593">
                        <c:v>4161.8</c:v>
                      </c:pt>
                      <c:pt idx="10594">
                        <c:v>4154.3999999999996</c:v>
                      </c:pt>
                      <c:pt idx="10595">
                        <c:v>4145.3999999999996</c:v>
                      </c:pt>
                      <c:pt idx="10596">
                        <c:v>4158.2</c:v>
                      </c:pt>
                      <c:pt idx="10597">
                        <c:v>4156.1000000000004</c:v>
                      </c:pt>
                      <c:pt idx="10598">
                        <c:v>4161.1000000000004</c:v>
                      </c:pt>
                      <c:pt idx="10599">
                        <c:v>4147.6000000000004</c:v>
                      </c:pt>
                      <c:pt idx="10600">
                        <c:v>4146.5</c:v>
                      </c:pt>
                      <c:pt idx="10601">
                        <c:v>4153.3</c:v>
                      </c:pt>
                      <c:pt idx="10602">
                        <c:v>4154.3999999999996</c:v>
                      </c:pt>
                      <c:pt idx="10603">
                        <c:v>4154.5</c:v>
                      </c:pt>
                      <c:pt idx="10604">
                        <c:v>4166.7</c:v>
                      </c:pt>
                      <c:pt idx="10605">
                        <c:v>4137.1000000000004</c:v>
                      </c:pt>
                      <c:pt idx="10606">
                        <c:v>4169.6000000000004</c:v>
                      </c:pt>
                      <c:pt idx="10607">
                        <c:v>4154.8999999999996</c:v>
                      </c:pt>
                      <c:pt idx="10608">
                        <c:v>4162.1000000000004</c:v>
                      </c:pt>
                      <c:pt idx="10609">
                        <c:v>4160.8999999999996</c:v>
                      </c:pt>
                      <c:pt idx="10610">
                        <c:v>4156.3</c:v>
                      </c:pt>
                      <c:pt idx="10611">
                        <c:v>4149.5</c:v>
                      </c:pt>
                      <c:pt idx="10612">
                        <c:v>4143.3</c:v>
                      </c:pt>
                      <c:pt idx="10613">
                        <c:v>4148.8999999999996</c:v>
                      </c:pt>
                      <c:pt idx="10614">
                        <c:v>4145.3999999999996</c:v>
                      </c:pt>
                      <c:pt idx="10615">
                        <c:v>4157.3</c:v>
                      </c:pt>
                      <c:pt idx="10616">
                        <c:v>4159.1000000000004</c:v>
                      </c:pt>
                      <c:pt idx="10617">
                        <c:v>4157.8999999999996</c:v>
                      </c:pt>
                      <c:pt idx="10618">
                        <c:v>4153</c:v>
                      </c:pt>
                      <c:pt idx="10619">
                        <c:v>4163.8999999999996</c:v>
                      </c:pt>
                      <c:pt idx="10620">
                        <c:v>4145.5</c:v>
                      </c:pt>
                      <c:pt idx="10621">
                        <c:v>4154.2</c:v>
                      </c:pt>
                      <c:pt idx="10622">
                        <c:v>4147.2</c:v>
                      </c:pt>
                      <c:pt idx="10623">
                        <c:v>4150.8999999999996</c:v>
                      </c:pt>
                      <c:pt idx="10624">
                        <c:v>4136.8999999999996</c:v>
                      </c:pt>
                      <c:pt idx="10625">
                        <c:v>4149</c:v>
                      </c:pt>
                      <c:pt idx="10626">
                        <c:v>4159.2</c:v>
                      </c:pt>
                      <c:pt idx="10627">
                        <c:v>4152.5</c:v>
                      </c:pt>
                      <c:pt idx="10628">
                        <c:v>4159.8</c:v>
                      </c:pt>
                      <c:pt idx="10629">
                        <c:v>4152.8</c:v>
                      </c:pt>
                      <c:pt idx="10630">
                        <c:v>4152.6000000000004</c:v>
                      </c:pt>
                      <c:pt idx="10631">
                        <c:v>4148.5</c:v>
                      </c:pt>
                      <c:pt idx="10632">
                        <c:v>4145.3</c:v>
                      </c:pt>
                      <c:pt idx="10633">
                        <c:v>4158.5</c:v>
                      </c:pt>
                      <c:pt idx="10634">
                        <c:v>4138</c:v>
                      </c:pt>
                      <c:pt idx="10635">
                        <c:v>4150.1000000000004</c:v>
                      </c:pt>
                      <c:pt idx="10636">
                        <c:v>4150</c:v>
                      </c:pt>
                      <c:pt idx="10637">
                        <c:v>4156.2</c:v>
                      </c:pt>
                      <c:pt idx="10638">
                        <c:v>4155.5</c:v>
                      </c:pt>
                      <c:pt idx="10639">
                        <c:v>4151.5</c:v>
                      </c:pt>
                      <c:pt idx="10640">
                        <c:v>4158.7</c:v>
                      </c:pt>
                      <c:pt idx="10641">
                        <c:v>4153.3</c:v>
                      </c:pt>
                      <c:pt idx="10642">
                        <c:v>4149.7</c:v>
                      </c:pt>
                      <c:pt idx="10643">
                        <c:v>4153.8</c:v>
                      </c:pt>
                      <c:pt idx="10644">
                        <c:v>4151.6000000000004</c:v>
                      </c:pt>
                      <c:pt idx="10645">
                        <c:v>4144.7</c:v>
                      </c:pt>
                      <c:pt idx="10646">
                        <c:v>4145.8</c:v>
                      </c:pt>
                      <c:pt idx="10647">
                        <c:v>4149.3</c:v>
                      </c:pt>
                      <c:pt idx="10648">
                        <c:v>4152.2</c:v>
                      </c:pt>
                      <c:pt idx="10649">
                        <c:v>4155.1000000000004</c:v>
                      </c:pt>
                      <c:pt idx="10650">
                        <c:v>4155.3</c:v>
                      </c:pt>
                      <c:pt idx="10651">
                        <c:v>4150.2</c:v>
                      </c:pt>
                      <c:pt idx="10652">
                        <c:v>4152.1000000000004</c:v>
                      </c:pt>
                      <c:pt idx="10653">
                        <c:v>4143.3</c:v>
                      </c:pt>
                      <c:pt idx="10654">
                        <c:v>4151.1000000000004</c:v>
                      </c:pt>
                      <c:pt idx="10655">
                        <c:v>4153</c:v>
                      </c:pt>
                      <c:pt idx="10656">
                        <c:v>4150.5</c:v>
                      </c:pt>
                      <c:pt idx="10657">
                        <c:v>4150.2</c:v>
                      </c:pt>
                      <c:pt idx="10658">
                        <c:v>4152.3</c:v>
                      </c:pt>
                      <c:pt idx="10659">
                        <c:v>4157.2</c:v>
                      </c:pt>
                      <c:pt idx="10660">
                        <c:v>4145.3999999999996</c:v>
                      </c:pt>
                      <c:pt idx="10661">
                        <c:v>4149.8</c:v>
                      </c:pt>
                      <c:pt idx="10662">
                        <c:v>4145.6000000000004</c:v>
                      </c:pt>
                      <c:pt idx="10663">
                        <c:v>4152.8</c:v>
                      </c:pt>
                      <c:pt idx="10664">
                        <c:v>4147.3999999999996</c:v>
                      </c:pt>
                      <c:pt idx="10665">
                        <c:v>4149.6000000000004</c:v>
                      </c:pt>
                      <c:pt idx="10666">
                        <c:v>4152.2</c:v>
                      </c:pt>
                      <c:pt idx="10667">
                        <c:v>4154.3</c:v>
                      </c:pt>
                      <c:pt idx="10668">
                        <c:v>4154.8999999999996</c:v>
                      </c:pt>
                      <c:pt idx="10669">
                        <c:v>4146.1000000000004</c:v>
                      </c:pt>
                      <c:pt idx="10670">
                        <c:v>4145.8999999999996</c:v>
                      </c:pt>
                      <c:pt idx="10671">
                        <c:v>4146.7</c:v>
                      </c:pt>
                      <c:pt idx="10672">
                        <c:v>4148.1000000000004</c:v>
                      </c:pt>
                      <c:pt idx="10673">
                        <c:v>4145.3999999999996</c:v>
                      </c:pt>
                      <c:pt idx="10674">
                        <c:v>4145.2</c:v>
                      </c:pt>
                      <c:pt idx="10675">
                        <c:v>4142.8</c:v>
                      </c:pt>
                      <c:pt idx="10676">
                        <c:v>4145.5</c:v>
                      </c:pt>
                      <c:pt idx="10677">
                        <c:v>4145.6000000000004</c:v>
                      </c:pt>
                      <c:pt idx="10678">
                        <c:v>4146.5</c:v>
                      </c:pt>
                      <c:pt idx="10679">
                        <c:v>4146.8999999999996</c:v>
                      </c:pt>
                      <c:pt idx="10680">
                        <c:v>4137.8</c:v>
                      </c:pt>
                      <c:pt idx="10681">
                        <c:v>4140.5</c:v>
                      </c:pt>
                      <c:pt idx="10682">
                        <c:v>4140.1000000000004</c:v>
                      </c:pt>
                      <c:pt idx="10683">
                        <c:v>4149.1000000000004</c:v>
                      </c:pt>
                      <c:pt idx="10684">
                        <c:v>4147.7</c:v>
                      </c:pt>
                      <c:pt idx="10685">
                        <c:v>4139.8</c:v>
                      </c:pt>
                      <c:pt idx="10686">
                        <c:v>4143.7</c:v>
                      </c:pt>
                      <c:pt idx="10687">
                        <c:v>4149.2</c:v>
                      </c:pt>
                      <c:pt idx="10688">
                        <c:v>4145.7</c:v>
                      </c:pt>
                      <c:pt idx="10689">
                        <c:v>4142.3</c:v>
                      </c:pt>
                      <c:pt idx="10690">
                        <c:v>4145</c:v>
                      </c:pt>
                      <c:pt idx="10691">
                        <c:v>4146.7</c:v>
                      </c:pt>
                      <c:pt idx="10692">
                        <c:v>4137.7</c:v>
                      </c:pt>
                      <c:pt idx="10693">
                        <c:v>4139.1000000000004</c:v>
                      </c:pt>
                      <c:pt idx="10694">
                        <c:v>4136.3</c:v>
                      </c:pt>
                      <c:pt idx="10695">
                        <c:v>4136.3</c:v>
                      </c:pt>
                      <c:pt idx="10696">
                        <c:v>4139.6000000000004</c:v>
                      </c:pt>
                      <c:pt idx="10697">
                        <c:v>4139.6000000000004</c:v>
                      </c:pt>
                      <c:pt idx="10698">
                        <c:v>4141.8999999999996</c:v>
                      </c:pt>
                      <c:pt idx="10699">
                        <c:v>4139.1000000000004</c:v>
                      </c:pt>
                      <c:pt idx="10700">
                        <c:v>4134.3</c:v>
                      </c:pt>
                      <c:pt idx="10701">
                        <c:v>4141.1000000000004</c:v>
                      </c:pt>
                      <c:pt idx="10702">
                        <c:v>4136.7</c:v>
                      </c:pt>
                      <c:pt idx="10703">
                        <c:v>4135.7</c:v>
                      </c:pt>
                      <c:pt idx="10704">
                        <c:v>4137.7</c:v>
                      </c:pt>
                      <c:pt idx="10705">
                        <c:v>4134.5</c:v>
                      </c:pt>
                      <c:pt idx="10706">
                        <c:v>4140.6000000000004</c:v>
                      </c:pt>
                      <c:pt idx="10707">
                        <c:v>4140.1000000000004</c:v>
                      </c:pt>
                      <c:pt idx="10708">
                        <c:v>4135.7</c:v>
                      </c:pt>
                      <c:pt idx="10709">
                        <c:v>4145.7</c:v>
                      </c:pt>
                      <c:pt idx="10710">
                        <c:v>4135.7</c:v>
                      </c:pt>
                      <c:pt idx="10711">
                        <c:v>4139.8999999999996</c:v>
                      </c:pt>
                      <c:pt idx="10712">
                        <c:v>4133.2</c:v>
                      </c:pt>
                      <c:pt idx="10713">
                        <c:v>4137.6000000000004</c:v>
                      </c:pt>
                      <c:pt idx="10714">
                        <c:v>4135.3</c:v>
                      </c:pt>
                      <c:pt idx="10715">
                        <c:v>4133.8</c:v>
                      </c:pt>
                      <c:pt idx="10716">
                        <c:v>4136.8</c:v>
                      </c:pt>
                      <c:pt idx="10717">
                        <c:v>4135.8999999999996</c:v>
                      </c:pt>
                      <c:pt idx="10718">
                        <c:v>4127.6000000000004</c:v>
                      </c:pt>
                      <c:pt idx="10719">
                        <c:v>4131.7</c:v>
                      </c:pt>
                      <c:pt idx="10720">
                        <c:v>4133</c:v>
                      </c:pt>
                      <c:pt idx="10721">
                        <c:v>4130</c:v>
                      </c:pt>
                      <c:pt idx="10722">
                        <c:v>4133.8</c:v>
                      </c:pt>
                      <c:pt idx="10723">
                        <c:v>4135.1000000000004</c:v>
                      </c:pt>
                      <c:pt idx="10724">
                        <c:v>4133.8</c:v>
                      </c:pt>
                      <c:pt idx="10725">
                        <c:v>4134.8</c:v>
                      </c:pt>
                      <c:pt idx="10726">
                        <c:v>4133.8999999999996</c:v>
                      </c:pt>
                      <c:pt idx="10727">
                        <c:v>4138.7</c:v>
                      </c:pt>
                      <c:pt idx="10728">
                        <c:v>4141</c:v>
                      </c:pt>
                      <c:pt idx="10729">
                        <c:v>4137.2</c:v>
                      </c:pt>
                      <c:pt idx="10730">
                        <c:v>4132.3</c:v>
                      </c:pt>
                      <c:pt idx="10731">
                        <c:v>4133.3999999999996</c:v>
                      </c:pt>
                      <c:pt idx="10732">
                        <c:v>4136.2</c:v>
                      </c:pt>
                      <c:pt idx="10733">
                        <c:v>4128.8999999999996</c:v>
                      </c:pt>
                      <c:pt idx="10734">
                        <c:v>4134</c:v>
                      </c:pt>
                      <c:pt idx="10735">
                        <c:v>4126.3999999999996</c:v>
                      </c:pt>
                      <c:pt idx="10736">
                        <c:v>4125.2</c:v>
                      </c:pt>
                      <c:pt idx="10737">
                        <c:v>4129.8</c:v>
                      </c:pt>
                      <c:pt idx="10738">
                        <c:v>4121.6000000000004</c:v>
                      </c:pt>
                      <c:pt idx="10739">
                        <c:v>4131.7</c:v>
                      </c:pt>
                      <c:pt idx="10740">
                        <c:v>4130.6000000000004</c:v>
                      </c:pt>
                      <c:pt idx="10741">
                        <c:v>4126.8</c:v>
                      </c:pt>
                      <c:pt idx="10742">
                        <c:v>4133.3</c:v>
                      </c:pt>
                      <c:pt idx="10743">
                        <c:v>4123.3999999999996</c:v>
                      </c:pt>
                      <c:pt idx="10744">
                        <c:v>4123.8999999999996</c:v>
                      </c:pt>
                      <c:pt idx="10745">
                        <c:v>4122.1000000000004</c:v>
                      </c:pt>
                      <c:pt idx="10746">
                        <c:v>4126.3</c:v>
                      </c:pt>
                      <c:pt idx="10747">
                        <c:v>4122.8999999999996</c:v>
                      </c:pt>
                      <c:pt idx="10748">
                        <c:v>4118.5</c:v>
                      </c:pt>
                      <c:pt idx="10749">
                        <c:v>4124.6000000000004</c:v>
                      </c:pt>
                      <c:pt idx="10750">
                        <c:v>4117.8999999999996</c:v>
                      </c:pt>
                      <c:pt idx="10751">
                        <c:v>4120.2</c:v>
                      </c:pt>
                      <c:pt idx="10752">
                        <c:v>4119</c:v>
                      </c:pt>
                      <c:pt idx="10753">
                        <c:v>4111.7</c:v>
                      </c:pt>
                      <c:pt idx="10754">
                        <c:v>4106.3999999999996</c:v>
                      </c:pt>
                      <c:pt idx="10755">
                        <c:v>4108.8</c:v>
                      </c:pt>
                      <c:pt idx="10756">
                        <c:v>4107</c:v>
                      </c:pt>
                      <c:pt idx="10757">
                        <c:v>4112</c:v>
                      </c:pt>
                      <c:pt idx="10758">
                        <c:v>4116.2</c:v>
                      </c:pt>
                      <c:pt idx="10759">
                        <c:v>4112.6000000000004</c:v>
                      </c:pt>
                      <c:pt idx="10760">
                        <c:v>4116</c:v>
                      </c:pt>
                      <c:pt idx="10761">
                        <c:v>4111.6000000000004</c:v>
                      </c:pt>
                      <c:pt idx="10762">
                        <c:v>4110.5</c:v>
                      </c:pt>
                      <c:pt idx="10763">
                        <c:v>4102.8</c:v>
                      </c:pt>
                      <c:pt idx="10764">
                        <c:v>4106.6000000000004</c:v>
                      </c:pt>
                      <c:pt idx="10765">
                        <c:v>4104.8</c:v>
                      </c:pt>
                      <c:pt idx="10766">
                        <c:v>4107.1000000000004</c:v>
                      </c:pt>
                      <c:pt idx="10767">
                        <c:v>4109.5</c:v>
                      </c:pt>
                      <c:pt idx="10768">
                        <c:v>4106.2</c:v>
                      </c:pt>
                      <c:pt idx="10769">
                        <c:v>4110.3999999999996</c:v>
                      </c:pt>
                      <c:pt idx="10770">
                        <c:v>4109.8</c:v>
                      </c:pt>
                      <c:pt idx="10771">
                        <c:v>4107.7</c:v>
                      </c:pt>
                      <c:pt idx="10772">
                        <c:v>4106.8</c:v>
                      </c:pt>
                      <c:pt idx="10773">
                        <c:v>4106.3999999999996</c:v>
                      </c:pt>
                      <c:pt idx="10774">
                        <c:v>4109.3</c:v>
                      </c:pt>
                      <c:pt idx="10775">
                        <c:v>4103.7</c:v>
                      </c:pt>
                      <c:pt idx="10776">
                        <c:v>4108</c:v>
                      </c:pt>
                      <c:pt idx="10777">
                        <c:v>4106.5</c:v>
                      </c:pt>
                      <c:pt idx="10778">
                        <c:v>4111.3999999999996</c:v>
                      </c:pt>
                      <c:pt idx="10779">
                        <c:v>4108.5</c:v>
                      </c:pt>
                      <c:pt idx="10780">
                        <c:v>4102.3999999999996</c:v>
                      </c:pt>
                      <c:pt idx="10781">
                        <c:v>4104.5</c:v>
                      </c:pt>
                      <c:pt idx="10782">
                        <c:v>4103.6000000000004</c:v>
                      </c:pt>
                      <c:pt idx="10783">
                        <c:v>4106.8999999999996</c:v>
                      </c:pt>
                      <c:pt idx="10784">
                        <c:v>4102.7</c:v>
                      </c:pt>
                      <c:pt idx="10785">
                        <c:v>4102.5</c:v>
                      </c:pt>
                      <c:pt idx="10786">
                        <c:v>4106</c:v>
                      </c:pt>
                      <c:pt idx="10787">
                        <c:v>4113.8999999999996</c:v>
                      </c:pt>
                      <c:pt idx="10788">
                        <c:v>4106.8</c:v>
                      </c:pt>
                      <c:pt idx="10789">
                        <c:v>4107.8999999999996</c:v>
                      </c:pt>
                      <c:pt idx="10790">
                        <c:v>4110.8</c:v>
                      </c:pt>
                      <c:pt idx="10791">
                        <c:v>4105.1000000000004</c:v>
                      </c:pt>
                      <c:pt idx="10792">
                        <c:v>4112</c:v>
                      </c:pt>
                      <c:pt idx="10793">
                        <c:v>4101.5</c:v>
                      </c:pt>
                      <c:pt idx="10794">
                        <c:v>4101.7</c:v>
                      </c:pt>
                      <c:pt idx="10795">
                        <c:v>4098.3999999999996</c:v>
                      </c:pt>
                      <c:pt idx="10796">
                        <c:v>4096.2</c:v>
                      </c:pt>
                      <c:pt idx="10797">
                        <c:v>4109.6000000000004</c:v>
                      </c:pt>
                      <c:pt idx="10798">
                        <c:v>4104.2</c:v>
                      </c:pt>
                      <c:pt idx="10799">
                        <c:v>4107.3</c:v>
                      </c:pt>
                      <c:pt idx="10800">
                        <c:v>4110.7</c:v>
                      </c:pt>
                      <c:pt idx="10801">
                        <c:v>4104.1000000000004</c:v>
                      </c:pt>
                      <c:pt idx="10802">
                        <c:v>4105.8999999999996</c:v>
                      </c:pt>
                      <c:pt idx="10803">
                        <c:v>4104.8999999999996</c:v>
                      </c:pt>
                      <c:pt idx="10804">
                        <c:v>4099.8999999999996</c:v>
                      </c:pt>
                      <c:pt idx="10805">
                        <c:v>4095.3</c:v>
                      </c:pt>
                      <c:pt idx="10806">
                        <c:v>4095.9</c:v>
                      </c:pt>
                      <c:pt idx="10807">
                        <c:v>4107.3999999999996</c:v>
                      </c:pt>
                      <c:pt idx="10808">
                        <c:v>4106.2</c:v>
                      </c:pt>
                      <c:pt idx="10809">
                        <c:v>4108.5</c:v>
                      </c:pt>
                      <c:pt idx="10810">
                        <c:v>4106.1000000000004</c:v>
                      </c:pt>
                      <c:pt idx="10811">
                        <c:v>4108.2</c:v>
                      </c:pt>
                      <c:pt idx="10812">
                        <c:v>4109.5</c:v>
                      </c:pt>
                      <c:pt idx="10813">
                        <c:v>4105.8</c:v>
                      </c:pt>
                      <c:pt idx="10814">
                        <c:v>4104.5</c:v>
                      </c:pt>
                      <c:pt idx="10815">
                        <c:v>4110</c:v>
                      </c:pt>
                      <c:pt idx="10816">
                        <c:v>4107.3</c:v>
                      </c:pt>
                      <c:pt idx="10817">
                        <c:v>4105.8</c:v>
                      </c:pt>
                      <c:pt idx="10818">
                        <c:v>4104.8999999999996</c:v>
                      </c:pt>
                      <c:pt idx="10819">
                        <c:v>4109.3999999999996</c:v>
                      </c:pt>
                      <c:pt idx="10820">
                        <c:v>4101.3</c:v>
                      </c:pt>
                      <c:pt idx="10821">
                        <c:v>4105.5</c:v>
                      </c:pt>
                      <c:pt idx="10822">
                        <c:v>4096.3</c:v>
                      </c:pt>
                      <c:pt idx="10823">
                        <c:v>4100.3</c:v>
                      </c:pt>
                      <c:pt idx="10824">
                        <c:v>4093.3</c:v>
                      </c:pt>
                      <c:pt idx="10825">
                        <c:v>4103.5</c:v>
                      </c:pt>
                      <c:pt idx="10826">
                        <c:v>4105.8</c:v>
                      </c:pt>
                      <c:pt idx="10827">
                        <c:v>4097</c:v>
                      </c:pt>
                      <c:pt idx="10828">
                        <c:v>4109.2</c:v>
                      </c:pt>
                      <c:pt idx="10829">
                        <c:v>4104.7</c:v>
                      </c:pt>
                      <c:pt idx="10830">
                        <c:v>4106.1000000000004</c:v>
                      </c:pt>
                      <c:pt idx="10831">
                        <c:v>4101.8</c:v>
                      </c:pt>
                      <c:pt idx="10832">
                        <c:v>4104</c:v>
                      </c:pt>
                      <c:pt idx="10833">
                        <c:v>4092.9</c:v>
                      </c:pt>
                      <c:pt idx="10834">
                        <c:v>4089.9</c:v>
                      </c:pt>
                      <c:pt idx="10835">
                        <c:v>4090.3</c:v>
                      </c:pt>
                      <c:pt idx="10836">
                        <c:v>4091.6</c:v>
                      </c:pt>
                      <c:pt idx="10837">
                        <c:v>4097.1000000000004</c:v>
                      </c:pt>
                      <c:pt idx="10838">
                        <c:v>4094.1</c:v>
                      </c:pt>
                      <c:pt idx="10839">
                        <c:v>4096.2</c:v>
                      </c:pt>
                      <c:pt idx="10840">
                        <c:v>4089.7</c:v>
                      </c:pt>
                      <c:pt idx="10841">
                        <c:v>4091.9</c:v>
                      </c:pt>
                      <c:pt idx="10842">
                        <c:v>4090.2</c:v>
                      </c:pt>
                      <c:pt idx="10843">
                        <c:v>4090.2</c:v>
                      </c:pt>
                      <c:pt idx="10844">
                        <c:v>4091.1</c:v>
                      </c:pt>
                      <c:pt idx="10845">
                        <c:v>4086.6</c:v>
                      </c:pt>
                      <c:pt idx="10846">
                        <c:v>4093.1</c:v>
                      </c:pt>
                      <c:pt idx="10847">
                        <c:v>4101.3999999999996</c:v>
                      </c:pt>
                      <c:pt idx="10848">
                        <c:v>4094</c:v>
                      </c:pt>
                      <c:pt idx="10849">
                        <c:v>4093.2</c:v>
                      </c:pt>
                      <c:pt idx="10850">
                        <c:v>4098.3999999999996</c:v>
                      </c:pt>
                      <c:pt idx="10851">
                        <c:v>4093.7</c:v>
                      </c:pt>
                      <c:pt idx="10852">
                        <c:v>4091.2</c:v>
                      </c:pt>
                      <c:pt idx="10853">
                        <c:v>4095</c:v>
                      </c:pt>
                      <c:pt idx="10854">
                        <c:v>4091</c:v>
                      </c:pt>
                      <c:pt idx="10855">
                        <c:v>4091.3</c:v>
                      </c:pt>
                      <c:pt idx="10856">
                        <c:v>4095.1</c:v>
                      </c:pt>
                      <c:pt idx="10857">
                        <c:v>4095.5</c:v>
                      </c:pt>
                      <c:pt idx="10858">
                        <c:v>4095.2</c:v>
                      </c:pt>
                      <c:pt idx="10859">
                        <c:v>4093.6</c:v>
                      </c:pt>
                      <c:pt idx="10860">
                        <c:v>4094.1</c:v>
                      </c:pt>
                      <c:pt idx="10861">
                        <c:v>4098.2</c:v>
                      </c:pt>
                      <c:pt idx="10862">
                        <c:v>4097.5</c:v>
                      </c:pt>
                      <c:pt idx="10863">
                        <c:v>4091.7</c:v>
                      </c:pt>
                      <c:pt idx="10864">
                        <c:v>4091.6</c:v>
                      </c:pt>
                      <c:pt idx="10865">
                        <c:v>4092.2</c:v>
                      </c:pt>
                      <c:pt idx="10866">
                        <c:v>4094.2</c:v>
                      </c:pt>
                      <c:pt idx="10867">
                        <c:v>4092.7</c:v>
                      </c:pt>
                      <c:pt idx="10868">
                        <c:v>4093.8</c:v>
                      </c:pt>
                      <c:pt idx="10869">
                        <c:v>4093</c:v>
                      </c:pt>
                      <c:pt idx="10870">
                        <c:v>4089.2</c:v>
                      </c:pt>
                      <c:pt idx="10871">
                        <c:v>4092.2</c:v>
                      </c:pt>
                      <c:pt idx="10872">
                        <c:v>4094.3</c:v>
                      </c:pt>
                      <c:pt idx="10873">
                        <c:v>4096.7</c:v>
                      </c:pt>
                      <c:pt idx="10874">
                        <c:v>4091.3</c:v>
                      </c:pt>
                      <c:pt idx="10875">
                        <c:v>4089.5</c:v>
                      </c:pt>
                      <c:pt idx="10876">
                        <c:v>4094.3</c:v>
                      </c:pt>
                      <c:pt idx="10877">
                        <c:v>4094.9</c:v>
                      </c:pt>
                      <c:pt idx="10878">
                        <c:v>4099.8999999999996</c:v>
                      </c:pt>
                      <c:pt idx="10879">
                        <c:v>4101.3</c:v>
                      </c:pt>
                      <c:pt idx="10880">
                        <c:v>4098.8</c:v>
                      </c:pt>
                      <c:pt idx="10881">
                        <c:v>4098.2</c:v>
                      </c:pt>
                      <c:pt idx="10882">
                        <c:v>4099.6000000000004</c:v>
                      </c:pt>
                      <c:pt idx="10883">
                        <c:v>4096</c:v>
                      </c:pt>
                      <c:pt idx="10884">
                        <c:v>4093.6</c:v>
                      </c:pt>
                      <c:pt idx="10885">
                        <c:v>4086.8</c:v>
                      </c:pt>
                      <c:pt idx="10886">
                        <c:v>4090.6</c:v>
                      </c:pt>
                      <c:pt idx="10887">
                        <c:v>4106.3999999999996</c:v>
                      </c:pt>
                      <c:pt idx="10888">
                        <c:v>4100.7</c:v>
                      </c:pt>
                      <c:pt idx="10889">
                        <c:v>4094.5</c:v>
                      </c:pt>
                      <c:pt idx="10890">
                        <c:v>4093.7</c:v>
                      </c:pt>
                      <c:pt idx="10891">
                        <c:v>4097.6000000000004</c:v>
                      </c:pt>
                      <c:pt idx="10892">
                        <c:v>4096</c:v>
                      </c:pt>
                      <c:pt idx="10893">
                        <c:v>4092.1</c:v>
                      </c:pt>
                      <c:pt idx="10894">
                        <c:v>4101.8</c:v>
                      </c:pt>
                      <c:pt idx="10895">
                        <c:v>4092.5</c:v>
                      </c:pt>
                      <c:pt idx="10896">
                        <c:v>4096.3</c:v>
                      </c:pt>
                      <c:pt idx="10897">
                        <c:v>4099.1000000000004</c:v>
                      </c:pt>
                      <c:pt idx="10898">
                        <c:v>4097.8999999999996</c:v>
                      </c:pt>
                      <c:pt idx="10899">
                        <c:v>4099.2</c:v>
                      </c:pt>
                      <c:pt idx="10900">
                        <c:v>4098.7</c:v>
                      </c:pt>
                      <c:pt idx="10901">
                        <c:v>4099.6000000000004</c:v>
                      </c:pt>
                      <c:pt idx="10902">
                        <c:v>4100</c:v>
                      </c:pt>
                      <c:pt idx="10903">
                        <c:v>4098</c:v>
                      </c:pt>
                      <c:pt idx="10904">
                        <c:v>4094.9</c:v>
                      </c:pt>
                      <c:pt idx="10905">
                        <c:v>4097.8999999999996</c:v>
                      </c:pt>
                      <c:pt idx="10906">
                        <c:v>4092.7</c:v>
                      </c:pt>
                      <c:pt idx="10907">
                        <c:v>4106.3</c:v>
                      </c:pt>
                      <c:pt idx="10908">
                        <c:v>4101.8999999999996</c:v>
                      </c:pt>
                      <c:pt idx="10909">
                        <c:v>4097</c:v>
                      </c:pt>
                      <c:pt idx="10910">
                        <c:v>4098.3</c:v>
                      </c:pt>
                      <c:pt idx="10911">
                        <c:v>4100.3</c:v>
                      </c:pt>
                      <c:pt idx="10912">
                        <c:v>4099.5</c:v>
                      </c:pt>
                      <c:pt idx="10913">
                        <c:v>4101.8999999999996</c:v>
                      </c:pt>
                      <c:pt idx="10914">
                        <c:v>4094.9</c:v>
                      </c:pt>
                      <c:pt idx="10915">
                        <c:v>4098</c:v>
                      </c:pt>
                      <c:pt idx="10916">
                        <c:v>4091.4</c:v>
                      </c:pt>
                      <c:pt idx="10917">
                        <c:v>4108.8999999999996</c:v>
                      </c:pt>
                      <c:pt idx="10918">
                        <c:v>4104.7</c:v>
                      </c:pt>
                      <c:pt idx="10919">
                        <c:v>4095.9</c:v>
                      </c:pt>
                      <c:pt idx="10920">
                        <c:v>4101.3999999999996</c:v>
                      </c:pt>
                      <c:pt idx="10921">
                        <c:v>4097.1000000000004</c:v>
                      </c:pt>
                      <c:pt idx="10922">
                        <c:v>4093.7</c:v>
                      </c:pt>
                      <c:pt idx="10923">
                        <c:v>4094.2</c:v>
                      </c:pt>
                      <c:pt idx="10924">
                        <c:v>4104.3999999999996</c:v>
                      </c:pt>
                      <c:pt idx="10925">
                        <c:v>4101.8</c:v>
                      </c:pt>
                      <c:pt idx="10926">
                        <c:v>4098.8</c:v>
                      </c:pt>
                      <c:pt idx="10927">
                        <c:v>4107</c:v>
                      </c:pt>
                      <c:pt idx="10928">
                        <c:v>4110</c:v>
                      </c:pt>
                      <c:pt idx="10929">
                        <c:v>4107.5</c:v>
                      </c:pt>
                      <c:pt idx="10930">
                        <c:v>4100.6000000000004</c:v>
                      </c:pt>
                      <c:pt idx="10931">
                        <c:v>4101.8</c:v>
                      </c:pt>
                      <c:pt idx="10932">
                        <c:v>4096.3999999999996</c:v>
                      </c:pt>
                      <c:pt idx="10933">
                        <c:v>4094.1</c:v>
                      </c:pt>
                      <c:pt idx="10934">
                        <c:v>4100.7</c:v>
                      </c:pt>
                      <c:pt idx="10935">
                        <c:v>4098.1000000000004</c:v>
                      </c:pt>
                      <c:pt idx="10936">
                        <c:v>4097.1000000000004</c:v>
                      </c:pt>
                      <c:pt idx="10937">
                        <c:v>4107.2</c:v>
                      </c:pt>
                      <c:pt idx="10938">
                        <c:v>4103</c:v>
                      </c:pt>
                      <c:pt idx="10939">
                        <c:v>4099.8</c:v>
                      </c:pt>
                      <c:pt idx="10940">
                        <c:v>4105.8</c:v>
                      </c:pt>
                      <c:pt idx="10941">
                        <c:v>4105.3</c:v>
                      </c:pt>
                      <c:pt idx="10942">
                        <c:v>4095.6</c:v>
                      </c:pt>
                      <c:pt idx="10943">
                        <c:v>4104.8</c:v>
                      </c:pt>
                      <c:pt idx="10944">
                        <c:v>4104.6000000000004</c:v>
                      </c:pt>
                      <c:pt idx="10945">
                        <c:v>4100.1000000000004</c:v>
                      </c:pt>
                      <c:pt idx="10946">
                        <c:v>4107</c:v>
                      </c:pt>
                      <c:pt idx="10947">
                        <c:v>4108.7</c:v>
                      </c:pt>
                      <c:pt idx="10948">
                        <c:v>4103.2</c:v>
                      </c:pt>
                      <c:pt idx="10949">
                        <c:v>4098.8</c:v>
                      </c:pt>
                      <c:pt idx="10950">
                        <c:v>4105.6000000000004</c:v>
                      </c:pt>
                      <c:pt idx="10951">
                        <c:v>4102.5</c:v>
                      </c:pt>
                      <c:pt idx="10952">
                        <c:v>4096.8</c:v>
                      </c:pt>
                      <c:pt idx="10953">
                        <c:v>4092.5</c:v>
                      </c:pt>
                      <c:pt idx="10954">
                        <c:v>4110.3999999999996</c:v>
                      </c:pt>
                      <c:pt idx="10955">
                        <c:v>4097.6000000000004</c:v>
                      </c:pt>
                      <c:pt idx="10956">
                        <c:v>4100.3999999999996</c:v>
                      </c:pt>
                      <c:pt idx="10957">
                        <c:v>4109.1000000000004</c:v>
                      </c:pt>
                      <c:pt idx="10958">
                        <c:v>4105.6000000000004</c:v>
                      </c:pt>
                      <c:pt idx="10959">
                        <c:v>4105.7</c:v>
                      </c:pt>
                      <c:pt idx="10960">
                        <c:v>4102.6000000000004</c:v>
                      </c:pt>
                      <c:pt idx="10961">
                        <c:v>4106.6000000000004</c:v>
                      </c:pt>
                      <c:pt idx="10962">
                        <c:v>4107.3</c:v>
                      </c:pt>
                      <c:pt idx="10963">
                        <c:v>4107.7</c:v>
                      </c:pt>
                      <c:pt idx="10964">
                        <c:v>4102.7</c:v>
                      </c:pt>
                      <c:pt idx="10965">
                        <c:v>4106.6000000000004</c:v>
                      </c:pt>
                      <c:pt idx="10966">
                        <c:v>4102</c:v>
                      </c:pt>
                      <c:pt idx="10967">
                        <c:v>4101.3</c:v>
                      </c:pt>
                      <c:pt idx="10968">
                        <c:v>4109.1000000000004</c:v>
                      </c:pt>
                      <c:pt idx="10969">
                        <c:v>4107.1000000000004</c:v>
                      </c:pt>
                      <c:pt idx="10970">
                        <c:v>4105.7</c:v>
                      </c:pt>
                      <c:pt idx="10971">
                        <c:v>4108.1000000000004</c:v>
                      </c:pt>
                      <c:pt idx="10972">
                        <c:v>4109.3999999999996</c:v>
                      </c:pt>
                      <c:pt idx="10973">
                        <c:v>4102.6000000000004</c:v>
                      </c:pt>
                      <c:pt idx="10974">
                        <c:v>4103.3</c:v>
                      </c:pt>
                      <c:pt idx="10975">
                        <c:v>4103.7</c:v>
                      </c:pt>
                      <c:pt idx="10976">
                        <c:v>4104.8999999999996</c:v>
                      </c:pt>
                      <c:pt idx="10977">
                        <c:v>4104.6000000000004</c:v>
                      </c:pt>
                      <c:pt idx="10978">
                        <c:v>4107.3999999999996</c:v>
                      </c:pt>
                      <c:pt idx="10979">
                        <c:v>4105.1000000000004</c:v>
                      </c:pt>
                      <c:pt idx="10980">
                        <c:v>4110.8999999999996</c:v>
                      </c:pt>
                      <c:pt idx="10981">
                        <c:v>4108.3999999999996</c:v>
                      </c:pt>
                      <c:pt idx="10982">
                        <c:v>4103.8999999999996</c:v>
                      </c:pt>
                      <c:pt idx="10983">
                        <c:v>4108.2</c:v>
                      </c:pt>
                      <c:pt idx="10984">
                        <c:v>4105.3</c:v>
                      </c:pt>
                      <c:pt idx="10985">
                        <c:v>4101.3999999999996</c:v>
                      </c:pt>
                      <c:pt idx="10986">
                        <c:v>4113.6000000000004</c:v>
                      </c:pt>
                      <c:pt idx="10987">
                        <c:v>4117.3999999999996</c:v>
                      </c:pt>
                      <c:pt idx="10988">
                        <c:v>4106.2</c:v>
                      </c:pt>
                      <c:pt idx="10989">
                        <c:v>4111.5</c:v>
                      </c:pt>
                      <c:pt idx="10990">
                        <c:v>4105.1000000000004</c:v>
                      </c:pt>
                      <c:pt idx="10991">
                        <c:v>4107.2</c:v>
                      </c:pt>
                      <c:pt idx="10992">
                        <c:v>4107.8</c:v>
                      </c:pt>
                      <c:pt idx="10993">
                        <c:v>4107.5</c:v>
                      </c:pt>
                      <c:pt idx="10994">
                        <c:v>4095.7</c:v>
                      </c:pt>
                      <c:pt idx="10995">
                        <c:v>4105.8</c:v>
                      </c:pt>
                      <c:pt idx="10996">
                        <c:v>4101.2</c:v>
                      </c:pt>
                      <c:pt idx="10997">
                        <c:v>4112.6000000000004</c:v>
                      </c:pt>
                      <c:pt idx="10998">
                        <c:v>4111.3999999999996</c:v>
                      </c:pt>
                      <c:pt idx="10999">
                        <c:v>4108.6000000000004</c:v>
                      </c:pt>
                      <c:pt idx="11000">
                        <c:v>4112.5</c:v>
                      </c:pt>
                      <c:pt idx="11001">
                        <c:v>4107.6000000000004</c:v>
                      </c:pt>
                      <c:pt idx="11002">
                        <c:v>4116.1000000000004</c:v>
                      </c:pt>
                      <c:pt idx="11003">
                        <c:v>4104.6000000000004</c:v>
                      </c:pt>
                      <c:pt idx="11004">
                        <c:v>4106.3999999999996</c:v>
                      </c:pt>
                      <c:pt idx="11005">
                        <c:v>4114.2</c:v>
                      </c:pt>
                      <c:pt idx="11006">
                        <c:v>4109</c:v>
                      </c:pt>
                      <c:pt idx="11007">
                        <c:v>4106.8</c:v>
                      </c:pt>
                      <c:pt idx="11008">
                        <c:v>4112.5</c:v>
                      </c:pt>
                      <c:pt idx="11009">
                        <c:v>4109.3999999999996</c:v>
                      </c:pt>
                      <c:pt idx="11010">
                        <c:v>4115.8</c:v>
                      </c:pt>
                      <c:pt idx="11011">
                        <c:v>4104.6000000000004</c:v>
                      </c:pt>
                      <c:pt idx="11012">
                        <c:v>4103.2</c:v>
                      </c:pt>
                      <c:pt idx="11013">
                        <c:v>4107.7</c:v>
                      </c:pt>
                      <c:pt idx="11014">
                        <c:v>4106.3999999999996</c:v>
                      </c:pt>
                      <c:pt idx="11015">
                        <c:v>4105.5</c:v>
                      </c:pt>
                      <c:pt idx="11016">
                        <c:v>4105.7</c:v>
                      </c:pt>
                      <c:pt idx="11017">
                        <c:v>4109.6000000000004</c:v>
                      </c:pt>
                      <c:pt idx="11018">
                        <c:v>4104.7</c:v>
                      </c:pt>
                      <c:pt idx="11019">
                        <c:v>4103.5</c:v>
                      </c:pt>
                      <c:pt idx="11020">
                        <c:v>4097.3999999999996</c:v>
                      </c:pt>
                      <c:pt idx="11021">
                        <c:v>4110.7</c:v>
                      </c:pt>
                      <c:pt idx="11022">
                        <c:v>4105.5</c:v>
                      </c:pt>
                      <c:pt idx="11023">
                        <c:v>4100.6000000000004</c:v>
                      </c:pt>
                      <c:pt idx="11024">
                        <c:v>4097.1000000000004</c:v>
                      </c:pt>
                      <c:pt idx="11025">
                        <c:v>4089.3</c:v>
                      </c:pt>
                      <c:pt idx="11026">
                        <c:v>4094.7</c:v>
                      </c:pt>
                      <c:pt idx="11027">
                        <c:v>4099.2</c:v>
                      </c:pt>
                      <c:pt idx="11028">
                        <c:v>4094.3</c:v>
                      </c:pt>
                      <c:pt idx="11029">
                        <c:v>4101.3</c:v>
                      </c:pt>
                      <c:pt idx="11030">
                        <c:v>4094.1</c:v>
                      </c:pt>
                      <c:pt idx="11031">
                        <c:v>4089</c:v>
                      </c:pt>
                      <c:pt idx="11032">
                        <c:v>4094.2</c:v>
                      </c:pt>
                      <c:pt idx="11033">
                        <c:v>4094.6</c:v>
                      </c:pt>
                      <c:pt idx="11034">
                        <c:v>4092.9</c:v>
                      </c:pt>
                      <c:pt idx="11035">
                        <c:v>4094.7</c:v>
                      </c:pt>
                      <c:pt idx="11036">
                        <c:v>4094.6</c:v>
                      </c:pt>
                      <c:pt idx="11037">
                        <c:v>4097</c:v>
                      </c:pt>
                      <c:pt idx="11038">
                        <c:v>4094.1</c:v>
                      </c:pt>
                      <c:pt idx="11039">
                        <c:v>4094</c:v>
                      </c:pt>
                      <c:pt idx="11040">
                        <c:v>4093.8</c:v>
                      </c:pt>
                      <c:pt idx="11041">
                        <c:v>4092.6</c:v>
                      </c:pt>
                      <c:pt idx="11042">
                        <c:v>4089.1</c:v>
                      </c:pt>
                      <c:pt idx="11043">
                        <c:v>4095.4</c:v>
                      </c:pt>
                      <c:pt idx="11044">
                        <c:v>4088.1</c:v>
                      </c:pt>
                      <c:pt idx="11045">
                        <c:v>4096.3999999999996</c:v>
                      </c:pt>
                      <c:pt idx="11046">
                        <c:v>4091.3</c:v>
                      </c:pt>
                      <c:pt idx="11047">
                        <c:v>4094.2</c:v>
                      </c:pt>
                      <c:pt idx="11048">
                        <c:v>4092.3</c:v>
                      </c:pt>
                      <c:pt idx="11049">
                        <c:v>4091.8</c:v>
                      </c:pt>
                      <c:pt idx="11050">
                        <c:v>4091</c:v>
                      </c:pt>
                      <c:pt idx="11051">
                        <c:v>4096.1000000000004</c:v>
                      </c:pt>
                      <c:pt idx="11052">
                        <c:v>4097.3</c:v>
                      </c:pt>
                      <c:pt idx="11053">
                        <c:v>4087.7</c:v>
                      </c:pt>
                      <c:pt idx="11054">
                        <c:v>4092.8</c:v>
                      </c:pt>
                      <c:pt idx="11055">
                        <c:v>4095.1</c:v>
                      </c:pt>
                      <c:pt idx="11056">
                        <c:v>4095.8</c:v>
                      </c:pt>
                      <c:pt idx="11057">
                        <c:v>4101</c:v>
                      </c:pt>
                      <c:pt idx="11058">
                        <c:v>4098.1000000000004</c:v>
                      </c:pt>
                      <c:pt idx="11059">
                        <c:v>4102.8</c:v>
                      </c:pt>
                      <c:pt idx="11060">
                        <c:v>4095.1</c:v>
                      </c:pt>
                      <c:pt idx="11061">
                        <c:v>4101.6000000000004</c:v>
                      </c:pt>
                      <c:pt idx="11062">
                        <c:v>4096.5</c:v>
                      </c:pt>
                      <c:pt idx="11063">
                        <c:v>4093.6</c:v>
                      </c:pt>
                      <c:pt idx="11064">
                        <c:v>4094.2</c:v>
                      </c:pt>
                      <c:pt idx="11065">
                        <c:v>4099.2</c:v>
                      </c:pt>
                      <c:pt idx="11066">
                        <c:v>4098.7</c:v>
                      </c:pt>
                      <c:pt idx="11067">
                        <c:v>4097.3999999999996</c:v>
                      </c:pt>
                      <c:pt idx="11068">
                        <c:v>4101.3999999999996</c:v>
                      </c:pt>
                      <c:pt idx="11069">
                        <c:v>4096.5</c:v>
                      </c:pt>
                      <c:pt idx="11070">
                        <c:v>4096.7</c:v>
                      </c:pt>
                      <c:pt idx="11071">
                        <c:v>4093.8</c:v>
                      </c:pt>
                      <c:pt idx="11072">
                        <c:v>4098.6000000000004</c:v>
                      </c:pt>
                      <c:pt idx="11073">
                        <c:v>4097.3999999999996</c:v>
                      </c:pt>
                      <c:pt idx="11074">
                        <c:v>4095.8</c:v>
                      </c:pt>
                      <c:pt idx="11075">
                        <c:v>4087.6</c:v>
                      </c:pt>
                      <c:pt idx="11076">
                        <c:v>4092.7</c:v>
                      </c:pt>
                      <c:pt idx="11077">
                        <c:v>4098.8999999999996</c:v>
                      </c:pt>
                      <c:pt idx="11078">
                        <c:v>4093.6</c:v>
                      </c:pt>
                      <c:pt idx="11079">
                        <c:v>4102</c:v>
                      </c:pt>
                      <c:pt idx="11080">
                        <c:v>4095.2</c:v>
                      </c:pt>
                      <c:pt idx="11081">
                        <c:v>4097.6000000000004</c:v>
                      </c:pt>
                      <c:pt idx="11082">
                        <c:v>4099.5</c:v>
                      </c:pt>
                      <c:pt idx="11083">
                        <c:v>4094.7</c:v>
                      </c:pt>
                      <c:pt idx="11084">
                        <c:v>4095.7</c:v>
                      </c:pt>
                      <c:pt idx="11085">
                        <c:v>4102.5</c:v>
                      </c:pt>
                      <c:pt idx="11086">
                        <c:v>4104</c:v>
                      </c:pt>
                      <c:pt idx="11087">
                        <c:v>4094.7</c:v>
                      </c:pt>
                      <c:pt idx="11088">
                        <c:v>4103.3</c:v>
                      </c:pt>
                      <c:pt idx="11089">
                        <c:v>4108.8</c:v>
                      </c:pt>
                      <c:pt idx="11090">
                        <c:v>4104.5</c:v>
                      </c:pt>
                      <c:pt idx="11091">
                        <c:v>4105.3999999999996</c:v>
                      </c:pt>
                      <c:pt idx="11092">
                        <c:v>4106.5</c:v>
                      </c:pt>
                      <c:pt idx="11093">
                        <c:v>4103.8999999999996</c:v>
                      </c:pt>
                      <c:pt idx="11094">
                        <c:v>4094.6</c:v>
                      </c:pt>
                      <c:pt idx="11095">
                        <c:v>4101.6000000000004</c:v>
                      </c:pt>
                      <c:pt idx="11096">
                        <c:v>4096.3999999999996</c:v>
                      </c:pt>
                      <c:pt idx="11097">
                        <c:v>4094</c:v>
                      </c:pt>
                      <c:pt idx="11098">
                        <c:v>4101.2</c:v>
                      </c:pt>
                      <c:pt idx="11099">
                        <c:v>4103.5</c:v>
                      </c:pt>
                      <c:pt idx="11100">
                        <c:v>4099.3</c:v>
                      </c:pt>
                      <c:pt idx="11101">
                        <c:v>4103.3</c:v>
                      </c:pt>
                      <c:pt idx="11102">
                        <c:v>4100.8</c:v>
                      </c:pt>
                      <c:pt idx="11103">
                        <c:v>4094.7</c:v>
                      </c:pt>
                      <c:pt idx="11104">
                        <c:v>4104.3999999999996</c:v>
                      </c:pt>
                      <c:pt idx="11105">
                        <c:v>4099.8</c:v>
                      </c:pt>
                      <c:pt idx="11106">
                        <c:v>4096.5</c:v>
                      </c:pt>
                      <c:pt idx="11107">
                        <c:v>4093.4</c:v>
                      </c:pt>
                      <c:pt idx="11108">
                        <c:v>4108.2</c:v>
                      </c:pt>
                      <c:pt idx="11109">
                        <c:v>4105.8</c:v>
                      </c:pt>
                      <c:pt idx="11110">
                        <c:v>4101.7</c:v>
                      </c:pt>
                      <c:pt idx="11111">
                        <c:v>4099.5</c:v>
                      </c:pt>
                      <c:pt idx="11112">
                        <c:v>4098.3999999999996</c:v>
                      </c:pt>
                      <c:pt idx="11113">
                        <c:v>4093.1</c:v>
                      </c:pt>
                      <c:pt idx="11114">
                        <c:v>4095.7</c:v>
                      </c:pt>
                      <c:pt idx="11115">
                        <c:v>4094.4</c:v>
                      </c:pt>
                      <c:pt idx="11116">
                        <c:v>4100.7</c:v>
                      </c:pt>
                      <c:pt idx="11117">
                        <c:v>4105.1000000000004</c:v>
                      </c:pt>
                      <c:pt idx="11118">
                        <c:v>4100.5</c:v>
                      </c:pt>
                      <c:pt idx="11119">
                        <c:v>4096.3999999999996</c:v>
                      </c:pt>
                      <c:pt idx="11120">
                        <c:v>4099.6000000000004</c:v>
                      </c:pt>
                      <c:pt idx="11121">
                        <c:v>4098.8</c:v>
                      </c:pt>
                      <c:pt idx="11122">
                        <c:v>4104.8</c:v>
                      </c:pt>
                      <c:pt idx="11123">
                        <c:v>4100.2</c:v>
                      </c:pt>
                      <c:pt idx="11124">
                        <c:v>4103.3999999999996</c:v>
                      </c:pt>
                      <c:pt idx="11125">
                        <c:v>4100.3999999999996</c:v>
                      </c:pt>
                      <c:pt idx="11126">
                        <c:v>4104</c:v>
                      </c:pt>
                      <c:pt idx="11127">
                        <c:v>4099.2</c:v>
                      </c:pt>
                      <c:pt idx="11128">
                        <c:v>4105.3</c:v>
                      </c:pt>
                      <c:pt idx="11129">
                        <c:v>4100.8999999999996</c:v>
                      </c:pt>
                      <c:pt idx="11130">
                        <c:v>4117.1000000000004</c:v>
                      </c:pt>
                      <c:pt idx="11131">
                        <c:v>4098.3</c:v>
                      </c:pt>
                      <c:pt idx="11132">
                        <c:v>4099.5</c:v>
                      </c:pt>
                      <c:pt idx="11133">
                        <c:v>4106.7</c:v>
                      </c:pt>
                      <c:pt idx="11134">
                        <c:v>4113.5</c:v>
                      </c:pt>
                      <c:pt idx="11135">
                        <c:v>4100.2</c:v>
                      </c:pt>
                      <c:pt idx="11136">
                        <c:v>4104.1000000000004</c:v>
                      </c:pt>
                      <c:pt idx="11137">
                        <c:v>4103.6000000000004</c:v>
                      </c:pt>
                      <c:pt idx="11138">
                        <c:v>4105.3999999999996</c:v>
                      </c:pt>
                      <c:pt idx="11139">
                        <c:v>4105</c:v>
                      </c:pt>
                      <c:pt idx="11140">
                        <c:v>4099.8</c:v>
                      </c:pt>
                      <c:pt idx="11141">
                        <c:v>4092.7</c:v>
                      </c:pt>
                      <c:pt idx="11142">
                        <c:v>4111.3</c:v>
                      </c:pt>
                      <c:pt idx="11143">
                        <c:v>4098.3999999999996</c:v>
                      </c:pt>
                      <c:pt idx="11144">
                        <c:v>4111.7</c:v>
                      </c:pt>
                      <c:pt idx="11145">
                        <c:v>4096.6000000000004</c:v>
                      </c:pt>
                      <c:pt idx="11146">
                        <c:v>4111.6000000000004</c:v>
                      </c:pt>
                      <c:pt idx="11147">
                        <c:v>4096.3</c:v>
                      </c:pt>
                      <c:pt idx="11148">
                        <c:v>4112.3</c:v>
                      </c:pt>
                      <c:pt idx="11149">
                        <c:v>4090.2</c:v>
                      </c:pt>
                      <c:pt idx="11150">
                        <c:v>4113.2</c:v>
                      </c:pt>
                      <c:pt idx="11151">
                        <c:v>4111.6000000000004</c:v>
                      </c:pt>
                      <c:pt idx="11152">
                        <c:v>4106.3</c:v>
                      </c:pt>
                      <c:pt idx="11153">
                        <c:v>4121.8999999999996</c:v>
                      </c:pt>
                      <c:pt idx="11154">
                        <c:v>4103.1000000000004</c:v>
                      </c:pt>
                      <c:pt idx="11155">
                        <c:v>4096.6000000000004</c:v>
                      </c:pt>
                      <c:pt idx="11156">
                        <c:v>4113.1000000000004</c:v>
                      </c:pt>
                      <c:pt idx="11157">
                        <c:v>4101.3</c:v>
                      </c:pt>
                      <c:pt idx="11158">
                        <c:v>4115.6000000000004</c:v>
                      </c:pt>
                      <c:pt idx="11159">
                        <c:v>4097.8999999999996</c:v>
                      </c:pt>
                      <c:pt idx="11160">
                        <c:v>4090.9</c:v>
                      </c:pt>
                      <c:pt idx="11161">
                        <c:v>4091.8</c:v>
                      </c:pt>
                      <c:pt idx="11162">
                        <c:v>4106</c:v>
                      </c:pt>
                      <c:pt idx="11163">
                        <c:v>4080.7</c:v>
                      </c:pt>
                      <c:pt idx="11164">
                        <c:v>4093.4</c:v>
                      </c:pt>
                      <c:pt idx="11165">
                        <c:v>4088.2</c:v>
                      </c:pt>
                      <c:pt idx="11166">
                        <c:v>4095</c:v>
                      </c:pt>
                      <c:pt idx="11167">
                        <c:v>4070.6</c:v>
                      </c:pt>
                      <c:pt idx="11168">
                        <c:v>4089.4</c:v>
                      </c:pt>
                      <c:pt idx="11169">
                        <c:v>4099.2</c:v>
                      </c:pt>
                      <c:pt idx="11170">
                        <c:v>4087.9</c:v>
                      </c:pt>
                      <c:pt idx="11171">
                        <c:v>4103</c:v>
                      </c:pt>
                      <c:pt idx="11172">
                        <c:v>4076.5</c:v>
                      </c:pt>
                      <c:pt idx="11173">
                        <c:v>4093.2</c:v>
                      </c:pt>
                      <c:pt idx="11174">
                        <c:v>4087.9</c:v>
                      </c:pt>
                      <c:pt idx="11175">
                        <c:v>4067.7</c:v>
                      </c:pt>
                      <c:pt idx="11176">
                        <c:v>4102.7</c:v>
                      </c:pt>
                      <c:pt idx="11177">
                        <c:v>4091.7</c:v>
                      </c:pt>
                      <c:pt idx="11178">
                        <c:v>4100.3</c:v>
                      </c:pt>
                      <c:pt idx="11179">
                        <c:v>4085.9</c:v>
                      </c:pt>
                      <c:pt idx="11180">
                        <c:v>4095.8</c:v>
                      </c:pt>
                      <c:pt idx="11181">
                        <c:v>4093.9</c:v>
                      </c:pt>
                      <c:pt idx="11182">
                        <c:v>4095</c:v>
                      </c:pt>
                      <c:pt idx="11183">
                        <c:v>4106.5</c:v>
                      </c:pt>
                      <c:pt idx="11184">
                        <c:v>4089.4</c:v>
                      </c:pt>
                      <c:pt idx="11185">
                        <c:v>4071.1</c:v>
                      </c:pt>
                      <c:pt idx="11186">
                        <c:v>4073.4</c:v>
                      </c:pt>
                      <c:pt idx="11187">
                        <c:v>4082.8</c:v>
                      </c:pt>
                      <c:pt idx="11188">
                        <c:v>4077.5</c:v>
                      </c:pt>
                      <c:pt idx="11189">
                        <c:v>4112.3999999999996</c:v>
                      </c:pt>
                      <c:pt idx="11190">
                        <c:v>4106.8999999999996</c:v>
                      </c:pt>
                      <c:pt idx="11191">
                        <c:v>4079.1</c:v>
                      </c:pt>
                      <c:pt idx="11192">
                        <c:v>4091.2</c:v>
                      </c:pt>
                      <c:pt idx="11193">
                        <c:v>4078.6</c:v>
                      </c:pt>
                      <c:pt idx="11194">
                        <c:v>4105.7</c:v>
                      </c:pt>
                      <c:pt idx="11195">
                        <c:v>4090.8</c:v>
                      </c:pt>
                      <c:pt idx="11196">
                        <c:v>4096.5</c:v>
                      </c:pt>
                      <c:pt idx="11197">
                        <c:v>4092.6</c:v>
                      </c:pt>
                      <c:pt idx="11198">
                        <c:v>4089.3</c:v>
                      </c:pt>
                      <c:pt idx="11199">
                        <c:v>4087.1</c:v>
                      </c:pt>
                      <c:pt idx="11200">
                        <c:v>4102.1000000000004</c:v>
                      </c:pt>
                      <c:pt idx="11201">
                        <c:v>4102.8</c:v>
                      </c:pt>
                      <c:pt idx="11202">
                        <c:v>4096</c:v>
                      </c:pt>
                      <c:pt idx="11203">
                        <c:v>4098.1000000000004</c:v>
                      </c:pt>
                      <c:pt idx="11204">
                        <c:v>4095.2</c:v>
                      </c:pt>
                      <c:pt idx="11205">
                        <c:v>4094.6</c:v>
                      </c:pt>
                      <c:pt idx="11206">
                        <c:v>4076.9</c:v>
                      </c:pt>
                      <c:pt idx="11207">
                        <c:v>4084.8</c:v>
                      </c:pt>
                      <c:pt idx="11208">
                        <c:v>4096.6000000000004</c:v>
                      </c:pt>
                      <c:pt idx="11209">
                        <c:v>4094.6</c:v>
                      </c:pt>
                      <c:pt idx="11210">
                        <c:v>4094.5</c:v>
                      </c:pt>
                      <c:pt idx="11211">
                        <c:v>4097</c:v>
                      </c:pt>
                      <c:pt idx="11212">
                        <c:v>4098.5</c:v>
                      </c:pt>
                      <c:pt idx="11213">
                        <c:v>4084.9</c:v>
                      </c:pt>
                      <c:pt idx="11214">
                        <c:v>4084.2</c:v>
                      </c:pt>
                      <c:pt idx="11215">
                        <c:v>4080.7</c:v>
                      </c:pt>
                      <c:pt idx="11216">
                        <c:v>4078.3</c:v>
                      </c:pt>
                      <c:pt idx="11217">
                        <c:v>4089.2</c:v>
                      </c:pt>
                      <c:pt idx="11218">
                        <c:v>4095.6</c:v>
                      </c:pt>
                      <c:pt idx="11219">
                        <c:v>4091.9</c:v>
                      </c:pt>
                      <c:pt idx="11220">
                        <c:v>4081.5</c:v>
                      </c:pt>
                      <c:pt idx="11221">
                        <c:v>4100.8</c:v>
                      </c:pt>
                      <c:pt idx="11222">
                        <c:v>4080.5</c:v>
                      </c:pt>
                      <c:pt idx="11223">
                        <c:v>4086.5</c:v>
                      </c:pt>
                      <c:pt idx="11224">
                        <c:v>4083.7</c:v>
                      </c:pt>
                      <c:pt idx="11225">
                        <c:v>4086.7</c:v>
                      </c:pt>
                      <c:pt idx="11226">
                        <c:v>4081.7</c:v>
                      </c:pt>
                      <c:pt idx="11227">
                        <c:v>4082.2</c:v>
                      </c:pt>
                      <c:pt idx="11228">
                        <c:v>4097.8</c:v>
                      </c:pt>
                      <c:pt idx="11229">
                        <c:v>4082.6</c:v>
                      </c:pt>
                      <c:pt idx="11230">
                        <c:v>4089.9</c:v>
                      </c:pt>
                      <c:pt idx="11231">
                        <c:v>4075.4</c:v>
                      </c:pt>
                      <c:pt idx="11232">
                        <c:v>4063.8</c:v>
                      </c:pt>
                      <c:pt idx="11233">
                        <c:v>4086.3</c:v>
                      </c:pt>
                      <c:pt idx="11234">
                        <c:v>4084</c:v>
                      </c:pt>
                      <c:pt idx="11235">
                        <c:v>4073.8</c:v>
                      </c:pt>
                      <c:pt idx="11236">
                        <c:v>4077.2</c:v>
                      </c:pt>
                      <c:pt idx="11237">
                        <c:v>4066.6</c:v>
                      </c:pt>
                      <c:pt idx="11238">
                        <c:v>4085.9</c:v>
                      </c:pt>
                      <c:pt idx="11239">
                        <c:v>4072.1</c:v>
                      </c:pt>
                      <c:pt idx="11240">
                        <c:v>4077.1</c:v>
                      </c:pt>
                      <c:pt idx="11241">
                        <c:v>4073.9</c:v>
                      </c:pt>
                      <c:pt idx="11242">
                        <c:v>4071.1</c:v>
                      </c:pt>
                      <c:pt idx="11243">
                        <c:v>4080.1</c:v>
                      </c:pt>
                      <c:pt idx="11244">
                        <c:v>4081.3</c:v>
                      </c:pt>
                      <c:pt idx="11245">
                        <c:v>4078.8</c:v>
                      </c:pt>
                      <c:pt idx="11246">
                        <c:v>4085.6</c:v>
                      </c:pt>
                      <c:pt idx="11247">
                        <c:v>4073.9</c:v>
                      </c:pt>
                      <c:pt idx="11248">
                        <c:v>4079.7</c:v>
                      </c:pt>
                      <c:pt idx="11249">
                        <c:v>4077.8</c:v>
                      </c:pt>
                      <c:pt idx="11250">
                        <c:v>4077.7</c:v>
                      </c:pt>
                      <c:pt idx="11251">
                        <c:v>4076.8</c:v>
                      </c:pt>
                      <c:pt idx="11252">
                        <c:v>4079.4</c:v>
                      </c:pt>
                      <c:pt idx="11253">
                        <c:v>4075.9</c:v>
                      </c:pt>
                      <c:pt idx="11254">
                        <c:v>4086</c:v>
                      </c:pt>
                      <c:pt idx="11255">
                        <c:v>4079.9</c:v>
                      </c:pt>
                      <c:pt idx="11256">
                        <c:v>4079.7</c:v>
                      </c:pt>
                      <c:pt idx="11257">
                        <c:v>4083.3</c:v>
                      </c:pt>
                      <c:pt idx="11258">
                        <c:v>4083.1</c:v>
                      </c:pt>
                      <c:pt idx="11259">
                        <c:v>4087</c:v>
                      </c:pt>
                      <c:pt idx="11260">
                        <c:v>4085.7</c:v>
                      </c:pt>
                      <c:pt idx="11261">
                        <c:v>4085.4</c:v>
                      </c:pt>
                      <c:pt idx="11262">
                        <c:v>4080.3</c:v>
                      </c:pt>
                      <c:pt idx="11263">
                        <c:v>4072.9</c:v>
                      </c:pt>
                      <c:pt idx="11264">
                        <c:v>4079.9</c:v>
                      </c:pt>
                      <c:pt idx="11265">
                        <c:v>4079.3</c:v>
                      </c:pt>
                      <c:pt idx="11266">
                        <c:v>4082.4</c:v>
                      </c:pt>
                      <c:pt idx="11267">
                        <c:v>4071</c:v>
                      </c:pt>
                      <c:pt idx="11268">
                        <c:v>4082.6</c:v>
                      </c:pt>
                      <c:pt idx="11269">
                        <c:v>4083.4</c:v>
                      </c:pt>
                      <c:pt idx="11270">
                        <c:v>4075</c:v>
                      </c:pt>
                      <c:pt idx="11271">
                        <c:v>4083.1</c:v>
                      </c:pt>
                      <c:pt idx="11272">
                        <c:v>4091.7</c:v>
                      </c:pt>
                      <c:pt idx="11273">
                        <c:v>4079</c:v>
                      </c:pt>
                      <c:pt idx="11274">
                        <c:v>4083.5</c:v>
                      </c:pt>
                      <c:pt idx="11275">
                        <c:v>4076.8</c:v>
                      </c:pt>
                      <c:pt idx="11276">
                        <c:v>4073</c:v>
                      </c:pt>
                      <c:pt idx="11277">
                        <c:v>4080.7</c:v>
                      </c:pt>
                      <c:pt idx="11278">
                        <c:v>4081.8</c:v>
                      </c:pt>
                      <c:pt idx="11279">
                        <c:v>4081.6</c:v>
                      </c:pt>
                      <c:pt idx="11280">
                        <c:v>4084.5</c:v>
                      </c:pt>
                      <c:pt idx="11281">
                        <c:v>4073.4</c:v>
                      </c:pt>
                      <c:pt idx="11282">
                        <c:v>4077.8</c:v>
                      </c:pt>
                      <c:pt idx="11283">
                        <c:v>4073.7</c:v>
                      </c:pt>
                      <c:pt idx="11284">
                        <c:v>4078.3</c:v>
                      </c:pt>
                      <c:pt idx="11285">
                        <c:v>4076.4</c:v>
                      </c:pt>
                      <c:pt idx="11286">
                        <c:v>4069.1</c:v>
                      </c:pt>
                      <c:pt idx="11287">
                        <c:v>4066.3</c:v>
                      </c:pt>
                      <c:pt idx="11288">
                        <c:v>4066.9</c:v>
                      </c:pt>
                      <c:pt idx="11289">
                        <c:v>4076.5</c:v>
                      </c:pt>
                      <c:pt idx="11290">
                        <c:v>4066.4</c:v>
                      </c:pt>
                      <c:pt idx="11291">
                        <c:v>4064.2</c:v>
                      </c:pt>
                      <c:pt idx="11292">
                        <c:v>4060.5</c:v>
                      </c:pt>
                      <c:pt idx="11293">
                        <c:v>4051.8</c:v>
                      </c:pt>
                      <c:pt idx="11294">
                        <c:v>4058.2</c:v>
                      </c:pt>
                      <c:pt idx="11295">
                        <c:v>4056.4</c:v>
                      </c:pt>
                      <c:pt idx="11296">
                        <c:v>4055.2</c:v>
                      </c:pt>
                      <c:pt idx="11297">
                        <c:v>4052.4</c:v>
                      </c:pt>
                      <c:pt idx="11298">
                        <c:v>4059.8</c:v>
                      </c:pt>
                      <c:pt idx="11299">
                        <c:v>4064.9</c:v>
                      </c:pt>
                      <c:pt idx="11300">
                        <c:v>4058.9</c:v>
                      </c:pt>
                      <c:pt idx="11301">
                        <c:v>4057.7</c:v>
                      </c:pt>
                      <c:pt idx="11302">
                        <c:v>4060.1</c:v>
                      </c:pt>
                      <c:pt idx="11303">
                        <c:v>4055.4</c:v>
                      </c:pt>
                      <c:pt idx="11304">
                        <c:v>4059.7</c:v>
                      </c:pt>
                      <c:pt idx="11305">
                        <c:v>4062.3</c:v>
                      </c:pt>
                      <c:pt idx="11306">
                        <c:v>4061.6</c:v>
                      </c:pt>
                      <c:pt idx="11307">
                        <c:v>4065</c:v>
                      </c:pt>
                      <c:pt idx="11308">
                        <c:v>4055.3</c:v>
                      </c:pt>
                      <c:pt idx="11309">
                        <c:v>4063</c:v>
                      </c:pt>
                      <c:pt idx="11310">
                        <c:v>4064</c:v>
                      </c:pt>
                      <c:pt idx="11311">
                        <c:v>4059.4</c:v>
                      </c:pt>
                      <c:pt idx="11312">
                        <c:v>4061.9</c:v>
                      </c:pt>
                      <c:pt idx="11313">
                        <c:v>4058.5</c:v>
                      </c:pt>
                      <c:pt idx="11314">
                        <c:v>4048.1</c:v>
                      </c:pt>
                      <c:pt idx="11315">
                        <c:v>4052.7</c:v>
                      </c:pt>
                      <c:pt idx="11316">
                        <c:v>4052.1</c:v>
                      </c:pt>
                      <c:pt idx="11317">
                        <c:v>4046.6</c:v>
                      </c:pt>
                      <c:pt idx="11318">
                        <c:v>4053.2</c:v>
                      </c:pt>
                      <c:pt idx="11319">
                        <c:v>4047</c:v>
                      </c:pt>
                      <c:pt idx="11320">
                        <c:v>4055.8</c:v>
                      </c:pt>
                      <c:pt idx="11321">
                        <c:v>4049.9</c:v>
                      </c:pt>
                      <c:pt idx="11322">
                        <c:v>4052.8</c:v>
                      </c:pt>
                      <c:pt idx="11323">
                        <c:v>4056.6</c:v>
                      </c:pt>
                      <c:pt idx="11324">
                        <c:v>4055.2</c:v>
                      </c:pt>
                      <c:pt idx="11325">
                        <c:v>4052.1</c:v>
                      </c:pt>
                      <c:pt idx="11326">
                        <c:v>4051.6</c:v>
                      </c:pt>
                      <c:pt idx="11327">
                        <c:v>4053.9</c:v>
                      </c:pt>
                      <c:pt idx="11328">
                        <c:v>4055.4</c:v>
                      </c:pt>
                      <c:pt idx="11329">
                        <c:v>4055.2</c:v>
                      </c:pt>
                      <c:pt idx="11330">
                        <c:v>4055.9</c:v>
                      </c:pt>
                      <c:pt idx="11331">
                        <c:v>4053.3</c:v>
                      </c:pt>
                      <c:pt idx="11332">
                        <c:v>4045</c:v>
                      </c:pt>
                      <c:pt idx="11333">
                        <c:v>4055.4</c:v>
                      </c:pt>
                      <c:pt idx="11334">
                        <c:v>4057.2</c:v>
                      </c:pt>
                      <c:pt idx="11335">
                        <c:v>4054.1</c:v>
                      </c:pt>
                      <c:pt idx="11336">
                        <c:v>4054.5</c:v>
                      </c:pt>
                      <c:pt idx="11337">
                        <c:v>4055.4</c:v>
                      </c:pt>
                      <c:pt idx="11338">
                        <c:v>4059.1</c:v>
                      </c:pt>
                      <c:pt idx="11339">
                        <c:v>4061.9</c:v>
                      </c:pt>
                      <c:pt idx="11340">
                        <c:v>4059.3</c:v>
                      </c:pt>
                      <c:pt idx="11341">
                        <c:v>4063.4</c:v>
                      </c:pt>
                      <c:pt idx="11342">
                        <c:v>4058.6</c:v>
                      </c:pt>
                      <c:pt idx="11343">
                        <c:v>4061.5</c:v>
                      </c:pt>
                      <c:pt idx="11344">
                        <c:v>4054</c:v>
                      </c:pt>
                      <c:pt idx="11345">
                        <c:v>4046.6</c:v>
                      </c:pt>
                      <c:pt idx="11346">
                        <c:v>4066.9</c:v>
                      </c:pt>
                      <c:pt idx="11347">
                        <c:v>4063.4</c:v>
                      </c:pt>
                      <c:pt idx="11348">
                        <c:v>4065.6</c:v>
                      </c:pt>
                      <c:pt idx="11349">
                        <c:v>4057.6</c:v>
                      </c:pt>
                      <c:pt idx="11350">
                        <c:v>4045.3</c:v>
                      </c:pt>
                      <c:pt idx="11351">
                        <c:v>4060</c:v>
                      </c:pt>
                      <c:pt idx="11352">
                        <c:v>4060</c:v>
                      </c:pt>
                      <c:pt idx="11353">
                        <c:v>4053.3</c:v>
                      </c:pt>
                      <c:pt idx="11354">
                        <c:v>4056</c:v>
                      </c:pt>
                      <c:pt idx="11355">
                        <c:v>4048.6</c:v>
                      </c:pt>
                      <c:pt idx="11356">
                        <c:v>4050.8</c:v>
                      </c:pt>
                      <c:pt idx="11357">
                        <c:v>4055.1</c:v>
                      </c:pt>
                      <c:pt idx="11358">
                        <c:v>4054.7</c:v>
                      </c:pt>
                      <c:pt idx="11359">
                        <c:v>4062.2</c:v>
                      </c:pt>
                      <c:pt idx="11360">
                        <c:v>4058.6</c:v>
                      </c:pt>
                      <c:pt idx="11361">
                        <c:v>4050.6</c:v>
                      </c:pt>
                      <c:pt idx="11362">
                        <c:v>4054.6</c:v>
                      </c:pt>
                      <c:pt idx="11363">
                        <c:v>4054.1</c:v>
                      </c:pt>
                      <c:pt idx="11364">
                        <c:v>4056.4</c:v>
                      </c:pt>
                      <c:pt idx="11365">
                        <c:v>4055.9</c:v>
                      </c:pt>
                      <c:pt idx="11366">
                        <c:v>4054.5</c:v>
                      </c:pt>
                      <c:pt idx="11367">
                        <c:v>4055.4</c:v>
                      </c:pt>
                      <c:pt idx="11368">
                        <c:v>4053.5</c:v>
                      </c:pt>
                      <c:pt idx="11369">
                        <c:v>4056.3</c:v>
                      </c:pt>
                      <c:pt idx="11370">
                        <c:v>4051.7</c:v>
                      </c:pt>
                      <c:pt idx="11371">
                        <c:v>4056.3</c:v>
                      </c:pt>
                      <c:pt idx="11372">
                        <c:v>4046.8</c:v>
                      </c:pt>
                      <c:pt idx="11373">
                        <c:v>4042.9</c:v>
                      </c:pt>
                      <c:pt idx="11374">
                        <c:v>4041.4</c:v>
                      </c:pt>
                      <c:pt idx="11375">
                        <c:v>4049.4</c:v>
                      </c:pt>
                      <c:pt idx="11376">
                        <c:v>4044.6</c:v>
                      </c:pt>
                      <c:pt idx="11377">
                        <c:v>4037.1</c:v>
                      </c:pt>
                      <c:pt idx="11378">
                        <c:v>4054.8</c:v>
                      </c:pt>
                      <c:pt idx="11379">
                        <c:v>4049.3</c:v>
                      </c:pt>
                      <c:pt idx="11380">
                        <c:v>4053.3</c:v>
                      </c:pt>
                      <c:pt idx="11381">
                        <c:v>4041.1</c:v>
                      </c:pt>
                      <c:pt idx="11382">
                        <c:v>4045.9</c:v>
                      </c:pt>
                      <c:pt idx="11383">
                        <c:v>4038</c:v>
                      </c:pt>
                      <c:pt idx="11384">
                        <c:v>4047.9</c:v>
                      </c:pt>
                      <c:pt idx="11385">
                        <c:v>4040.4</c:v>
                      </c:pt>
                      <c:pt idx="11386">
                        <c:v>4049.4</c:v>
                      </c:pt>
                      <c:pt idx="11387">
                        <c:v>4044.7</c:v>
                      </c:pt>
                      <c:pt idx="11388">
                        <c:v>4052.2</c:v>
                      </c:pt>
                      <c:pt idx="11389">
                        <c:v>4043.2</c:v>
                      </c:pt>
                      <c:pt idx="11390">
                        <c:v>4048.9</c:v>
                      </c:pt>
                      <c:pt idx="11391">
                        <c:v>4045.1</c:v>
                      </c:pt>
                      <c:pt idx="11392">
                        <c:v>4046.7</c:v>
                      </c:pt>
                      <c:pt idx="11393">
                        <c:v>4048.8</c:v>
                      </c:pt>
                      <c:pt idx="11394">
                        <c:v>4042.3</c:v>
                      </c:pt>
                      <c:pt idx="11395">
                        <c:v>4040.5</c:v>
                      </c:pt>
                      <c:pt idx="11396">
                        <c:v>4040.9</c:v>
                      </c:pt>
                      <c:pt idx="11397">
                        <c:v>4035.4</c:v>
                      </c:pt>
                      <c:pt idx="11398">
                        <c:v>4046.2</c:v>
                      </c:pt>
                      <c:pt idx="11399">
                        <c:v>4050.2</c:v>
                      </c:pt>
                      <c:pt idx="11400">
                        <c:v>4049.4</c:v>
                      </c:pt>
                      <c:pt idx="11401">
                        <c:v>4063.3</c:v>
                      </c:pt>
                      <c:pt idx="11402">
                        <c:v>4045.8</c:v>
                      </c:pt>
                      <c:pt idx="11403">
                        <c:v>4045.3</c:v>
                      </c:pt>
                      <c:pt idx="11404">
                        <c:v>4057.9</c:v>
                      </c:pt>
                      <c:pt idx="11405">
                        <c:v>4053.1</c:v>
                      </c:pt>
                      <c:pt idx="11406">
                        <c:v>4044.1</c:v>
                      </c:pt>
                      <c:pt idx="11407">
                        <c:v>4043.8</c:v>
                      </c:pt>
                      <c:pt idx="11408">
                        <c:v>4044.4</c:v>
                      </c:pt>
                      <c:pt idx="11409">
                        <c:v>4058.8</c:v>
                      </c:pt>
                      <c:pt idx="11410">
                        <c:v>4047.3</c:v>
                      </c:pt>
                      <c:pt idx="11411">
                        <c:v>4048.2</c:v>
                      </c:pt>
                      <c:pt idx="11412">
                        <c:v>4061.4</c:v>
                      </c:pt>
                      <c:pt idx="11413">
                        <c:v>4049.2</c:v>
                      </c:pt>
                      <c:pt idx="11414">
                        <c:v>4049.3</c:v>
                      </c:pt>
                      <c:pt idx="11415">
                        <c:v>4046.7</c:v>
                      </c:pt>
                      <c:pt idx="11416">
                        <c:v>4040.9</c:v>
                      </c:pt>
                      <c:pt idx="11417">
                        <c:v>4047.1</c:v>
                      </c:pt>
                      <c:pt idx="11418">
                        <c:v>4049.2</c:v>
                      </c:pt>
                      <c:pt idx="11419">
                        <c:v>4052.4</c:v>
                      </c:pt>
                      <c:pt idx="11420">
                        <c:v>4056.4</c:v>
                      </c:pt>
                      <c:pt idx="11421">
                        <c:v>4062.2</c:v>
                      </c:pt>
                      <c:pt idx="11422">
                        <c:v>4061.4</c:v>
                      </c:pt>
                      <c:pt idx="11423">
                        <c:v>4051.9</c:v>
                      </c:pt>
                      <c:pt idx="11424">
                        <c:v>4041.5</c:v>
                      </c:pt>
                      <c:pt idx="11425">
                        <c:v>4042.7</c:v>
                      </c:pt>
                      <c:pt idx="11426">
                        <c:v>4057.7</c:v>
                      </c:pt>
                      <c:pt idx="11427">
                        <c:v>4035.9</c:v>
                      </c:pt>
                      <c:pt idx="11428">
                        <c:v>4058.5</c:v>
                      </c:pt>
                      <c:pt idx="11429">
                        <c:v>4052.5</c:v>
                      </c:pt>
                      <c:pt idx="11430">
                        <c:v>4043.4</c:v>
                      </c:pt>
                      <c:pt idx="11431">
                        <c:v>4049.7</c:v>
                      </c:pt>
                      <c:pt idx="11432">
                        <c:v>4048.9</c:v>
                      </c:pt>
                      <c:pt idx="11433">
                        <c:v>4045.4</c:v>
                      </c:pt>
                      <c:pt idx="11434">
                        <c:v>4063.5</c:v>
                      </c:pt>
                      <c:pt idx="11435">
                        <c:v>4058.2</c:v>
                      </c:pt>
                      <c:pt idx="11436">
                        <c:v>4044.7</c:v>
                      </c:pt>
                      <c:pt idx="11437">
                        <c:v>4045</c:v>
                      </c:pt>
                      <c:pt idx="11438">
                        <c:v>4058.7</c:v>
                      </c:pt>
                      <c:pt idx="11439">
                        <c:v>4049.5</c:v>
                      </c:pt>
                      <c:pt idx="11440">
                        <c:v>4070.8</c:v>
                      </c:pt>
                      <c:pt idx="11441">
                        <c:v>4057.5</c:v>
                      </c:pt>
                      <c:pt idx="11442">
                        <c:v>4051.1</c:v>
                      </c:pt>
                      <c:pt idx="11443">
                        <c:v>4065.5</c:v>
                      </c:pt>
                      <c:pt idx="11444">
                        <c:v>4052.5</c:v>
                      </c:pt>
                      <c:pt idx="11445">
                        <c:v>4057.9</c:v>
                      </c:pt>
                      <c:pt idx="11446">
                        <c:v>4052.6</c:v>
                      </c:pt>
                      <c:pt idx="11447">
                        <c:v>4054.7</c:v>
                      </c:pt>
                      <c:pt idx="11448">
                        <c:v>4056.1</c:v>
                      </c:pt>
                      <c:pt idx="11449">
                        <c:v>4058.8</c:v>
                      </c:pt>
                      <c:pt idx="11450">
                        <c:v>4059.9</c:v>
                      </c:pt>
                      <c:pt idx="11451">
                        <c:v>4051.4</c:v>
                      </c:pt>
                      <c:pt idx="11452">
                        <c:v>4045.8</c:v>
                      </c:pt>
                      <c:pt idx="11453">
                        <c:v>4072.1</c:v>
                      </c:pt>
                      <c:pt idx="11454">
                        <c:v>4056.4</c:v>
                      </c:pt>
                      <c:pt idx="11455">
                        <c:v>4056.5</c:v>
                      </c:pt>
                      <c:pt idx="11456">
                        <c:v>4046.8</c:v>
                      </c:pt>
                      <c:pt idx="11457">
                        <c:v>4069.9</c:v>
                      </c:pt>
                      <c:pt idx="11458">
                        <c:v>4070.4</c:v>
                      </c:pt>
                      <c:pt idx="11459">
                        <c:v>4058.2</c:v>
                      </c:pt>
                      <c:pt idx="11460">
                        <c:v>4059.2</c:v>
                      </c:pt>
                      <c:pt idx="11461">
                        <c:v>4053.3</c:v>
                      </c:pt>
                      <c:pt idx="11462">
                        <c:v>4050.6</c:v>
                      </c:pt>
                      <c:pt idx="11463">
                        <c:v>4062.6</c:v>
                      </c:pt>
                      <c:pt idx="11464">
                        <c:v>4055.4</c:v>
                      </c:pt>
                      <c:pt idx="11465">
                        <c:v>4068.8</c:v>
                      </c:pt>
                      <c:pt idx="11466">
                        <c:v>4053.2</c:v>
                      </c:pt>
                      <c:pt idx="11467">
                        <c:v>4058.7</c:v>
                      </c:pt>
                      <c:pt idx="11468">
                        <c:v>4067.6</c:v>
                      </c:pt>
                      <c:pt idx="11469">
                        <c:v>4065.3</c:v>
                      </c:pt>
                      <c:pt idx="11470">
                        <c:v>4075.3</c:v>
                      </c:pt>
                      <c:pt idx="11471">
                        <c:v>4058.6</c:v>
                      </c:pt>
                      <c:pt idx="11472">
                        <c:v>4067.9</c:v>
                      </c:pt>
                      <c:pt idx="11473">
                        <c:v>4066.6</c:v>
                      </c:pt>
                      <c:pt idx="11474">
                        <c:v>4070.1</c:v>
                      </c:pt>
                      <c:pt idx="11475">
                        <c:v>4068.9</c:v>
                      </c:pt>
                      <c:pt idx="11476">
                        <c:v>4055.9</c:v>
                      </c:pt>
                      <c:pt idx="11477">
                        <c:v>4066</c:v>
                      </c:pt>
                      <c:pt idx="11478">
                        <c:v>4055.7</c:v>
                      </c:pt>
                      <c:pt idx="11479">
                        <c:v>4068.3</c:v>
                      </c:pt>
                      <c:pt idx="11480">
                        <c:v>4065.9</c:v>
                      </c:pt>
                      <c:pt idx="11481">
                        <c:v>4072.5</c:v>
                      </c:pt>
                      <c:pt idx="11482">
                        <c:v>4049</c:v>
                      </c:pt>
                      <c:pt idx="11483">
                        <c:v>4071.6</c:v>
                      </c:pt>
                      <c:pt idx="11484">
                        <c:v>4071.1</c:v>
                      </c:pt>
                      <c:pt idx="11485">
                        <c:v>4074.4</c:v>
                      </c:pt>
                      <c:pt idx="11486">
                        <c:v>4061.2</c:v>
                      </c:pt>
                      <c:pt idx="11487">
                        <c:v>4055.3</c:v>
                      </c:pt>
                      <c:pt idx="11488">
                        <c:v>4061.8</c:v>
                      </c:pt>
                      <c:pt idx="11489">
                        <c:v>4067.3</c:v>
                      </c:pt>
                      <c:pt idx="11490">
                        <c:v>4068.6</c:v>
                      </c:pt>
                      <c:pt idx="11491">
                        <c:v>4070.6</c:v>
                      </c:pt>
                      <c:pt idx="11492">
                        <c:v>4052.4</c:v>
                      </c:pt>
                      <c:pt idx="11493">
                        <c:v>4063.7</c:v>
                      </c:pt>
                      <c:pt idx="11494">
                        <c:v>4076.7</c:v>
                      </c:pt>
                      <c:pt idx="11495">
                        <c:v>4065.6</c:v>
                      </c:pt>
                      <c:pt idx="11496">
                        <c:v>4054.8</c:v>
                      </c:pt>
                      <c:pt idx="11497">
                        <c:v>4059.8</c:v>
                      </c:pt>
                      <c:pt idx="11498">
                        <c:v>4064.4</c:v>
                      </c:pt>
                      <c:pt idx="11499">
                        <c:v>4075.6</c:v>
                      </c:pt>
                      <c:pt idx="11500">
                        <c:v>4080.2</c:v>
                      </c:pt>
                      <c:pt idx="11501">
                        <c:v>4060.9</c:v>
                      </c:pt>
                      <c:pt idx="11502">
                        <c:v>4080.5</c:v>
                      </c:pt>
                      <c:pt idx="11503">
                        <c:v>4056.3</c:v>
                      </c:pt>
                      <c:pt idx="11504">
                        <c:v>4063.5</c:v>
                      </c:pt>
                      <c:pt idx="11505">
                        <c:v>4070.4</c:v>
                      </c:pt>
                      <c:pt idx="11506">
                        <c:v>4064.2</c:v>
                      </c:pt>
                      <c:pt idx="11507">
                        <c:v>4062.6</c:v>
                      </c:pt>
                      <c:pt idx="11508">
                        <c:v>4067.2</c:v>
                      </c:pt>
                      <c:pt idx="11509">
                        <c:v>4074.7</c:v>
                      </c:pt>
                      <c:pt idx="11510">
                        <c:v>4074.1</c:v>
                      </c:pt>
                      <c:pt idx="11511">
                        <c:v>4065</c:v>
                      </c:pt>
                      <c:pt idx="11512">
                        <c:v>4061.1</c:v>
                      </c:pt>
                      <c:pt idx="11513">
                        <c:v>4066.9</c:v>
                      </c:pt>
                      <c:pt idx="11514">
                        <c:v>4059.7</c:v>
                      </c:pt>
                      <c:pt idx="11515">
                        <c:v>4062.7</c:v>
                      </c:pt>
                      <c:pt idx="11516">
                        <c:v>4063.4</c:v>
                      </c:pt>
                      <c:pt idx="11517">
                        <c:v>4062.1</c:v>
                      </c:pt>
                      <c:pt idx="11518">
                        <c:v>4063.8</c:v>
                      </c:pt>
                      <c:pt idx="11519">
                        <c:v>4075.1</c:v>
                      </c:pt>
                      <c:pt idx="11520">
                        <c:v>4065.8</c:v>
                      </c:pt>
                      <c:pt idx="11521">
                        <c:v>4063.2</c:v>
                      </c:pt>
                      <c:pt idx="11522">
                        <c:v>4067.3</c:v>
                      </c:pt>
                      <c:pt idx="11523">
                        <c:v>4064.9</c:v>
                      </c:pt>
                      <c:pt idx="11524">
                        <c:v>4063.3</c:v>
                      </c:pt>
                      <c:pt idx="11525">
                        <c:v>4068.7</c:v>
                      </c:pt>
                      <c:pt idx="11526">
                        <c:v>4068.6</c:v>
                      </c:pt>
                      <c:pt idx="11527">
                        <c:v>4069.1</c:v>
                      </c:pt>
                      <c:pt idx="11528">
                        <c:v>4074.2</c:v>
                      </c:pt>
                      <c:pt idx="11529">
                        <c:v>4076.3</c:v>
                      </c:pt>
                      <c:pt idx="11530">
                        <c:v>4077.5</c:v>
                      </c:pt>
                      <c:pt idx="11531">
                        <c:v>4076.7</c:v>
                      </c:pt>
                      <c:pt idx="11532">
                        <c:v>4060.3</c:v>
                      </c:pt>
                      <c:pt idx="11533">
                        <c:v>4076</c:v>
                      </c:pt>
                      <c:pt idx="11534">
                        <c:v>4073.4</c:v>
                      </c:pt>
                      <c:pt idx="11535">
                        <c:v>4081.7</c:v>
                      </c:pt>
                      <c:pt idx="11536">
                        <c:v>4069.6</c:v>
                      </c:pt>
                      <c:pt idx="11537">
                        <c:v>4058.8</c:v>
                      </c:pt>
                      <c:pt idx="11538">
                        <c:v>4076.5</c:v>
                      </c:pt>
                      <c:pt idx="11539">
                        <c:v>4068.7</c:v>
                      </c:pt>
                      <c:pt idx="11540">
                        <c:v>4077.7</c:v>
                      </c:pt>
                      <c:pt idx="11541">
                        <c:v>4071.2</c:v>
                      </c:pt>
                      <c:pt idx="11542">
                        <c:v>4089.2</c:v>
                      </c:pt>
                      <c:pt idx="11543">
                        <c:v>4071.1</c:v>
                      </c:pt>
                      <c:pt idx="11544">
                        <c:v>4070.6</c:v>
                      </c:pt>
                      <c:pt idx="11545">
                        <c:v>4069.4</c:v>
                      </c:pt>
                      <c:pt idx="11546">
                        <c:v>4074</c:v>
                      </c:pt>
                      <c:pt idx="11547">
                        <c:v>4064.6</c:v>
                      </c:pt>
                      <c:pt idx="11548">
                        <c:v>4071.4</c:v>
                      </c:pt>
                      <c:pt idx="11549">
                        <c:v>4070.3</c:v>
                      </c:pt>
                      <c:pt idx="11550">
                        <c:v>4068.6</c:v>
                      </c:pt>
                      <c:pt idx="11551">
                        <c:v>4066</c:v>
                      </c:pt>
                      <c:pt idx="11552">
                        <c:v>4069.9</c:v>
                      </c:pt>
                      <c:pt idx="11553">
                        <c:v>4074.6</c:v>
                      </c:pt>
                      <c:pt idx="11554">
                        <c:v>4071.3</c:v>
                      </c:pt>
                      <c:pt idx="11555">
                        <c:v>4067.6</c:v>
                      </c:pt>
                      <c:pt idx="11556">
                        <c:v>4066.8</c:v>
                      </c:pt>
                      <c:pt idx="11557">
                        <c:v>4066.2</c:v>
                      </c:pt>
                      <c:pt idx="11558">
                        <c:v>4066.6</c:v>
                      </c:pt>
                      <c:pt idx="11559">
                        <c:v>4076.8</c:v>
                      </c:pt>
                      <c:pt idx="11560">
                        <c:v>4071.1</c:v>
                      </c:pt>
                      <c:pt idx="11561">
                        <c:v>4071.9</c:v>
                      </c:pt>
                      <c:pt idx="11562">
                        <c:v>4087.1</c:v>
                      </c:pt>
                      <c:pt idx="11563">
                        <c:v>4084.1</c:v>
                      </c:pt>
                      <c:pt idx="11564">
                        <c:v>4075.7</c:v>
                      </c:pt>
                      <c:pt idx="11565">
                        <c:v>4059.7</c:v>
                      </c:pt>
                      <c:pt idx="11566">
                        <c:v>4074</c:v>
                      </c:pt>
                      <c:pt idx="11567">
                        <c:v>4061.8</c:v>
                      </c:pt>
                      <c:pt idx="11568">
                        <c:v>4055</c:v>
                      </c:pt>
                      <c:pt idx="11569">
                        <c:v>4073.6</c:v>
                      </c:pt>
                      <c:pt idx="11570">
                        <c:v>4089.7</c:v>
                      </c:pt>
                      <c:pt idx="11571">
                        <c:v>4067.8</c:v>
                      </c:pt>
                      <c:pt idx="11572">
                        <c:v>4070.1</c:v>
                      </c:pt>
                      <c:pt idx="11573">
                        <c:v>4082.3</c:v>
                      </c:pt>
                      <c:pt idx="11574">
                        <c:v>4073.6</c:v>
                      </c:pt>
                      <c:pt idx="11575">
                        <c:v>4089.6</c:v>
                      </c:pt>
                      <c:pt idx="11576">
                        <c:v>4084.3</c:v>
                      </c:pt>
                      <c:pt idx="11577">
                        <c:v>4056.1</c:v>
                      </c:pt>
                      <c:pt idx="11578">
                        <c:v>4062.2</c:v>
                      </c:pt>
                      <c:pt idx="11579">
                        <c:v>4086.2</c:v>
                      </c:pt>
                      <c:pt idx="11580">
                        <c:v>4083.2</c:v>
                      </c:pt>
                      <c:pt idx="11581">
                        <c:v>4076.8</c:v>
                      </c:pt>
                      <c:pt idx="11582">
                        <c:v>4080.5</c:v>
                      </c:pt>
                      <c:pt idx="11583">
                        <c:v>4074.3</c:v>
                      </c:pt>
                      <c:pt idx="11584">
                        <c:v>4071.7</c:v>
                      </c:pt>
                      <c:pt idx="11585">
                        <c:v>4080.2</c:v>
                      </c:pt>
                      <c:pt idx="11586">
                        <c:v>4076.9</c:v>
                      </c:pt>
                      <c:pt idx="11587">
                        <c:v>4078.1</c:v>
                      </c:pt>
                      <c:pt idx="11588">
                        <c:v>4079</c:v>
                      </c:pt>
                      <c:pt idx="11589">
                        <c:v>4081</c:v>
                      </c:pt>
                      <c:pt idx="11590">
                        <c:v>4078.4</c:v>
                      </c:pt>
                      <c:pt idx="11591">
                        <c:v>4078.4</c:v>
                      </c:pt>
                      <c:pt idx="11592">
                        <c:v>4079</c:v>
                      </c:pt>
                      <c:pt idx="11593">
                        <c:v>4090.1</c:v>
                      </c:pt>
                      <c:pt idx="11594">
                        <c:v>4079.4</c:v>
                      </c:pt>
                      <c:pt idx="11595">
                        <c:v>4083.5</c:v>
                      </c:pt>
                      <c:pt idx="11596">
                        <c:v>4077.2</c:v>
                      </c:pt>
                      <c:pt idx="11597">
                        <c:v>4079.7</c:v>
                      </c:pt>
                      <c:pt idx="11598">
                        <c:v>4074.1</c:v>
                      </c:pt>
                      <c:pt idx="11599">
                        <c:v>4081.4</c:v>
                      </c:pt>
                      <c:pt idx="11600">
                        <c:v>4081.7</c:v>
                      </c:pt>
                      <c:pt idx="11601">
                        <c:v>4080</c:v>
                      </c:pt>
                      <c:pt idx="11602">
                        <c:v>4085</c:v>
                      </c:pt>
                      <c:pt idx="11603">
                        <c:v>4082.4</c:v>
                      </c:pt>
                      <c:pt idx="11604">
                        <c:v>4074.8</c:v>
                      </c:pt>
                      <c:pt idx="11605">
                        <c:v>4083.2</c:v>
                      </c:pt>
                      <c:pt idx="11606">
                        <c:v>4083.7</c:v>
                      </c:pt>
                      <c:pt idx="11607">
                        <c:v>4095.7</c:v>
                      </c:pt>
                      <c:pt idx="11608">
                        <c:v>4082</c:v>
                      </c:pt>
                      <c:pt idx="11609">
                        <c:v>4077.8</c:v>
                      </c:pt>
                      <c:pt idx="11610">
                        <c:v>4086.2</c:v>
                      </c:pt>
                      <c:pt idx="11611">
                        <c:v>4086.8</c:v>
                      </c:pt>
                      <c:pt idx="11612">
                        <c:v>4087.7</c:v>
                      </c:pt>
                      <c:pt idx="11613">
                        <c:v>4099.1000000000004</c:v>
                      </c:pt>
                      <c:pt idx="11614">
                        <c:v>4085.9</c:v>
                      </c:pt>
                      <c:pt idx="11615">
                        <c:v>4093.9</c:v>
                      </c:pt>
                      <c:pt idx="11616">
                        <c:v>4084.7</c:v>
                      </c:pt>
                      <c:pt idx="11617">
                        <c:v>4079.1</c:v>
                      </c:pt>
                      <c:pt idx="11618">
                        <c:v>4085.3</c:v>
                      </c:pt>
                      <c:pt idx="11619">
                        <c:v>4081.5</c:v>
                      </c:pt>
                      <c:pt idx="11620">
                        <c:v>4085.6</c:v>
                      </c:pt>
                      <c:pt idx="11621">
                        <c:v>4100.3</c:v>
                      </c:pt>
                      <c:pt idx="11622">
                        <c:v>4078.8</c:v>
                      </c:pt>
                      <c:pt idx="11623">
                        <c:v>4076.9</c:v>
                      </c:pt>
                      <c:pt idx="11624">
                        <c:v>4087.1</c:v>
                      </c:pt>
                      <c:pt idx="11625">
                        <c:v>4076.4</c:v>
                      </c:pt>
                      <c:pt idx="11626">
                        <c:v>4078.7</c:v>
                      </c:pt>
                      <c:pt idx="11627">
                        <c:v>4082.2</c:v>
                      </c:pt>
                      <c:pt idx="11628">
                        <c:v>4079.2</c:v>
                      </c:pt>
                      <c:pt idx="11629">
                        <c:v>4085.7</c:v>
                      </c:pt>
                      <c:pt idx="11630">
                        <c:v>4085.9</c:v>
                      </c:pt>
                      <c:pt idx="11631">
                        <c:v>4082.5</c:v>
                      </c:pt>
                      <c:pt idx="11632">
                        <c:v>4083</c:v>
                      </c:pt>
                      <c:pt idx="11633">
                        <c:v>4083.3</c:v>
                      </c:pt>
                      <c:pt idx="11634">
                        <c:v>4087.8</c:v>
                      </c:pt>
                      <c:pt idx="11635">
                        <c:v>4084.8</c:v>
                      </c:pt>
                      <c:pt idx="11636">
                        <c:v>4086.9</c:v>
                      </c:pt>
                      <c:pt idx="11637">
                        <c:v>4086.3</c:v>
                      </c:pt>
                      <c:pt idx="11638">
                        <c:v>4074.4</c:v>
                      </c:pt>
                      <c:pt idx="11639">
                        <c:v>4086.7</c:v>
                      </c:pt>
                      <c:pt idx="11640">
                        <c:v>4091.6</c:v>
                      </c:pt>
                      <c:pt idx="11641">
                        <c:v>4091</c:v>
                      </c:pt>
                      <c:pt idx="11642">
                        <c:v>4083</c:v>
                      </c:pt>
                      <c:pt idx="11643">
                        <c:v>4081.2</c:v>
                      </c:pt>
                      <c:pt idx="11644">
                        <c:v>4085.8</c:v>
                      </c:pt>
                      <c:pt idx="11645">
                        <c:v>4084</c:v>
                      </c:pt>
                      <c:pt idx="11646">
                        <c:v>4084</c:v>
                      </c:pt>
                      <c:pt idx="11647">
                        <c:v>4091.5</c:v>
                      </c:pt>
                      <c:pt idx="11648">
                        <c:v>4093.2</c:v>
                      </c:pt>
                      <c:pt idx="11649">
                        <c:v>4089.1</c:v>
                      </c:pt>
                      <c:pt idx="11650">
                        <c:v>4086.9</c:v>
                      </c:pt>
                      <c:pt idx="11651">
                        <c:v>4086.7</c:v>
                      </c:pt>
                      <c:pt idx="11652">
                        <c:v>4080.7</c:v>
                      </c:pt>
                      <c:pt idx="11653">
                        <c:v>4081.6</c:v>
                      </c:pt>
                      <c:pt idx="11654">
                        <c:v>4073</c:v>
                      </c:pt>
                      <c:pt idx="11655">
                        <c:v>4087.7</c:v>
                      </c:pt>
                      <c:pt idx="11656">
                        <c:v>4097.6000000000004</c:v>
                      </c:pt>
                      <c:pt idx="11657">
                        <c:v>4082.6</c:v>
                      </c:pt>
                      <c:pt idx="11658">
                        <c:v>4081.5</c:v>
                      </c:pt>
                      <c:pt idx="11659">
                        <c:v>4093.2</c:v>
                      </c:pt>
                      <c:pt idx="11660">
                        <c:v>4100.8999999999996</c:v>
                      </c:pt>
                      <c:pt idx="11661">
                        <c:v>4088.6</c:v>
                      </c:pt>
                      <c:pt idx="11662">
                        <c:v>4077.5</c:v>
                      </c:pt>
                      <c:pt idx="11663">
                        <c:v>4073.7</c:v>
                      </c:pt>
                      <c:pt idx="11664">
                        <c:v>4074.1</c:v>
                      </c:pt>
                      <c:pt idx="11665">
                        <c:v>4074.5</c:v>
                      </c:pt>
                      <c:pt idx="11666">
                        <c:v>4064.7</c:v>
                      </c:pt>
                      <c:pt idx="11667">
                        <c:v>4083.7</c:v>
                      </c:pt>
                      <c:pt idx="11668">
                        <c:v>4068.5</c:v>
                      </c:pt>
                      <c:pt idx="11669">
                        <c:v>4065.2</c:v>
                      </c:pt>
                      <c:pt idx="11670">
                        <c:v>4076.8</c:v>
                      </c:pt>
                      <c:pt idx="11671">
                        <c:v>4072.4</c:v>
                      </c:pt>
                      <c:pt idx="11672">
                        <c:v>4073.9</c:v>
                      </c:pt>
                      <c:pt idx="11673">
                        <c:v>4061.1</c:v>
                      </c:pt>
                      <c:pt idx="11674">
                        <c:v>4058.4</c:v>
                      </c:pt>
                      <c:pt idx="11675">
                        <c:v>4072.6</c:v>
                      </c:pt>
                      <c:pt idx="11676">
                        <c:v>4060</c:v>
                      </c:pt>
                      <c:pt idx="11677">
                        <c:v>4054.7</c:v>
                      </c:pt>
                      <c:pt idx="11678">
                        <c:v>4053.8</c:v>
                      </c:pt>
                      <c:pt idx="11679">
                        <c:v>4065.6</c:v>
                      </c:pt>
                      <c:pt idx="11680">
                        <c:v>4077.6</c:v>
                      </c:pt>
                      <c:pt idx="11681">
                        <c:v>4082</c:v>
                      </c:pt>
                      <c:pt idx="11682">
                        <c:v>4077.4</c:v>
                      </c:pt>
                      <c:pt idx="11683">
                        <c:v>4072.4</c:v>
                      </c:pt>
                      <c:pt idx="11684">
                        <c:v>4063.8</c:v>
                      </c:pt>
                      <c:pt idx="11685">
                        <c:v>4062.9</c:v>
                      </c:pt>
                      <c:pt idx="11686">
                        <c:v>4062.7</c:v>
                      </c:pt>
                      <c:pt idx="11687">
                        <c:v>4080.9</c:v>
                      </c:pt>
                      <c:pt idx="11688">
                        <c:v>4062.7</c:v>
                      </c:pt>
                      <c:pt idx="11689">
                        <c:v>4065.2</c:v>
                      </c:pt>
                      <c:pt idx="11690">
                        <c:v>4071.1</c:v>
                      </c:pt>
                      <c:pt idx="11691">
                        <c:v>4077.8</c:v>
                      </c:pt>
                      <c:pt idx="11692">
                        <c:v>4079.9</c:v>
                      </c:pt>
                      <c:pt idx="11693">
                        <c:v>4070.1</c:v>
                      </c:pt>
                      <c:pt idx="11694">
                        <c:v>4073.9</c:v>
                      </c:pt>
                      <c:pt idx="11695">
                        <c:v>4049.7</c:v>
                      </c:pt>
                      <c:pt idx="11696">
                        <c:v>4060.1</c:v>
                      </c:pt>
                      <c:pt idx="11697">
                        <c:v>4063</c:v>
                      </c:pt>
                      <c:pt idx="11698">
                        <c:v>4069.5</c:v>
                      </c:pt>
                      <c:pt idx="11699">
                        <c:v>4056.6</c:v>
                      </c:pt>
                      <c:pt idx="11700">
                        <c:v>4062.9</c:v>
                      </c:pt>
                      <c:pt idx="11701">
                        <c:v>4060.4</c:v>
                      </c:pt>
                      <c:pt idx="11702">
                        <c:v>4066.2</c:v>
                      </c:pt>
                      <c:pt idx="11703">
                        <c:v>4071.3</c:v>
                      </c:pt>
                      <c:pt idx="11704">
                        <c:v>4068.8</c:v>
                      </c:pt>
                      <c:pt idx="11705">
                        <c:v>4064.6</c:v>
                      </c:pt>
                      <c:pt idx="11706">
                        <c:v>4062.4</c:v>
                      </c:pt>
                      <c:pt idx="11707">
                        <c:v>4062.2</c:v>
                      </c:pt>
                      <c:pt idx="11708">
                        <c:v>4075.5</c:v>
                      </c:pt>
                      <c:pt idx="11709">
                        <c:v>4062.2</c:v>
                      </c:pt>
                      <c:pt idx="11710">
                        <c:v>4054</c:v>
                      </c:pt>
                      <c:pt idx="11711">
                        <c:v>4059.6</c:v>
                      </c:pt>
                      <c:pt idx="11712">
                        <c:v>4075</c:v>
                      </c:pt>
                      <c:pt idx="11713">
                        <c:v>4061.9</c:v>
                      </c:pt>
                      <c:pt idx="11714">
                        <c:v>4077</c:v>
                      </c:pt>
                      <c:pt idx="11715">
                        <c:v>4058.7</c:v>
                      </c:pt>
                      <c:pt idx="11716">
                        <c:v>4073.7</c:v>
                      </c:pt>
                      <c:pt idx="11717">
                        <c:v>4068.5</c:v>
                      </c:pt>
                      <c:pt idx="11718">
                        <c:v>4075</c:v>
                      </c:pt>
                      <c:pt idx="11719">
                        <c:v>4076.7</c:v>
                      </c:pt>
                      <c:pt idx="11720">
                        <c:v>4085.9</c:v>
                      </c:pt>
                      <c:pt idx="11721">
                        <c:v>4084.2</c:v>
                      </c:pt>
                      <c:pt idx="11722">
                        <c:v>4076.4</c:v>
                      </c:pt>
                      <c:pt idx="11723">
                        <c:v>4073.5</c:v>
                      </c:pt>
                      <c:pt idx="11724">
                        <c:v>4063.3</c:v>
                      </c:pt>
                      <c:pt idx="11725">
                        <c:v>4076.3</c:v>
                      </c:pt>
                      <c:pt idx="11726">
                        <c:v>4075</c:v>
                      </c:pt>
                      <c:pt idx="11727">
                        <c:v>4082.6</c:v>
                      </c:pt>
                      <c:pt idx="11728">
                        <c:v>4063.1</c:v>
                      </c:pt>
                      <c:pt idx="11729">
                        <c:v>4079.6</c:v>
                      </c:pt>
                      <c:pt idx="11730">
                        <c:v>4072.6</c:v>
                      </c:pt>
                      <c:pt idx="11731">
                        <c:v>4067</c:v>
                      </c:pt>
                      <c:pt idx="11732">
                        <c:v>4070.8</c:v>
                      </c:pt>
                      <c:pt idx="11733">
                        <c:v>4083.2</c:v>
                      </c:pt>
                      <c:pt idx="11734">
                        <c:v>4075.2</c:v>
                      </c:pt>
                      <c:pt idx="11735">
                        <c:v>4071.8</c:v>
                      </c:pt>
                      <c:pt idx="11736">
                        <c:v>4070.7</c:v>
                      </c:pt>
                      <c:pt idx="11737">
                        <c:v>4069.6</c:v>
                      </c:pt>
                      <c:pt idx="11738">
                        <c:v>4085</c:v>
                      </c:pt>
                      <c:pt idx="11739">
                        <c:v>4076.5</c:v>
                      </c:pt>
                      <c:pt idx="11740">
                        <c:v>4077.4</c:v>
                      </c:pt>
                      <c:pt idx="11741">
                        <c:v>4055.4</c:v>
                      </c:pt>
                      <c:pt idx="11742">
                        <c:v>4080.7</c:v>
                      </c:pt>
                      <c:pt idx="11743">
                        <c:v>4078</c:v>
                      </c:pt>
                      <c:pt idx="11744">
                        <c:v>4078.4</c:v>
                      </c:pt>
                      <c:pt idx="11745">
                        <c:v>4073.7</c:v>
                      </c:pt>
                      <c:pt idx="11746">
                        <c:v>4063.7</c:v>
                      </c:pt>
                      <c:pt idx="11747">
                        <c:v>4083</c:v>
                      </c:pt>
                      <c:pt idx="11748">
                        <c:v>4071.2</c:v>
                      </c:pt>
                      <c:pt idx="11749">
                        <c:v>4067.6</c:v>
                      </c:pt>
                      <c:pt idx="11750">
                        <c:v>4077.1</c:v>
                      </c:pt>
                      <c:pt idx="11751">
                        <c:v>4078.2</c:v>
                      </c:pt>
                      <c:pt idx="11752">
                        <c:v>4070.5</c:v>
                      </c:pt>
                      <c:pt idx="11753">
                        <c:v>4090.7</c:v>
                      </c:pt>
                      <c:pt idx="11754">
                        <c:v>4080.5</c:v>
                      </c:pt>
                      <c:pt idx="11755">
                        <c:v>4082.7</c:v>
                      </c:pt>
                      <c:pt idx="11756">
                        <c:v>4091.7</c:v>
                      </c:pt>
                      <c:pt idx="11757">
                        <c:v>4084</c:v>
                      </c:pt>
                      <c:pt idx="11758">
                        <c:v>4086.1</c:v>
                      </c:pt>
                      <c:pt idx="11759">
                        <c:v>4074.1</c:v>
                      </c:pt>
                      <c:pt idx="11760">
                        <c:v>4075.5</c:v>
                      </c:pt>
                      <c:pt idx="11761">
                        <c:v>4084.7</c:v>
                      </c:pt>
                      <c:pt idx="11762">
                        <c:v>4081.9</c:v>
                      </c:pt>
                      <c:pt idx="11763">
                        <c:v>4063.2</c:v>
                      </c:pt>
                      <c:pt idx="11764">
                        <c:v>4071.1</c:v>
                      </c:pt>
                      <c:pt idx="11765">
                        <c:v>4077.8</c:v>
                      </c:pt>
                      <c:pt idx="11766">
                        <c:v>4073.4</c:v>
                      </c:pt>
                      <c:pt idx="11767">
                        <c:v>4068.2</c:v>
                      </c:pt>
                      <c:pt idx="11768">
                        <c:v>4072.3</c:v>
                      </c:pt>
                      <c:pt idx="11769">
                        <c:v>4074.7</c:v>
                      </c:pt>
                      <c:pt idx="11770">
                        <c:v>4083.3</c:v>
                      </c:pt>
                      <c:pt idx="11771">
                        <c:v>4085.9</c:v>
                      </c:pt>
                      <c:pt idx="11772">
                        <c:v>4081</c:v>
                      </c:pt>
                      <c:pt idx="11773">
                        <c:v>4072.2</c:v>
                      </c:pt>
                      <c:pt idx="11774">
                        <c:v>4081.6</c:v>
                      </c:pt>
                      <c:pt idx="11775">
                        <c:v>4070.4</c:v>
                      </c:pt>
                      <c:pt idx="11776">
                        <c:v>4089</c:v>
                      </c:pt>
                      <c:pt idx="11777">
                        <c:v>4075.8</c:v>
                      </c:pt>
                      <c:pt idx="11778">
                        <c:v>4091</c:v>
                      </c:pt>
                      <c:pt idx="11779">
                        <c:v>4085.8</c:v>
                      </c:pt>
                      <c:pt idx="11780">
                        <c:v>4090.1</c:v>
                      </c:pt>
                      <c:pt idx="11781">
                        <c:v>4075.1</c:v>
                      </c:pt>
                      <c:pt idx="11782">
                        <c:v>4068.5</c:v>
                      </c:pt>
                      <c:pt idx="11783">
                        <c:v>4082.7</c:v>
                      </c:pt>
                      <c:pt idx="11784">
                        <c:v>4080</c:v>
                      </c:pt>
                      <c:pt idx="11785">
                        <c:v>4076.9</c:v>
                      </c:pt>
                      <c:pt idx="11786">
                        <c:v>4087</c:v>
                      </c:pt>
                      <c:pt idx="11787">
                        <c:v>4085.8</c:v>
                      </c:pt>
                      <c:pt idx="11788">
                        <c:v>4084.5</c:v>
                      </c:pt>
                      <c:pt idx="11789">
                        <c:v>4089.2</c:v>
                      </c:pt>
                      <c:pt idx="11790">
                        <c:v>4108.1000000000004</c:v>
                      </c:pt>
                      <c:pt idx="11791">
                        <c:v>4095.2</c:v>
                      </c:pt>
                      <c:pt idx="11792">
                        <c:v>4076.8</c:v>
                      </c:pt>
                      <c:pt idx="11793">
                        <c:v>4095</c:v>
                      </c:pt>
                      <c:pt idx="11794">
                        <c:v>4084.5</c:v>
                      </c:pt>
                      <c:pt idx="11795">
                        <c:v>4087.2</c:v>
                      </c:pt>
                      <c:pt idx="11796">
                        <c:v>4087.6</c:v>
                      </c:pt>
                      <c:pt idx="11797">
                        <c:v>4086.2</c:v>
                      </c:pt>
                      <c:pt idx="11798">
                        <c:v>4070</c:v>
                      </c:pt>
                      <c:pt idx="11799">
                        <c:v>4069.9</c:v>
                      </c:pt>
                      <c:pt idx="11800">
                        <c:v>4085.5</c:v>
                      </c:pt>
                      <c:pt idx="11801">
                        <c:v>4082.8</c:v>
                      </c:pt>
                      <c:pt idx="11802">
                        <c:v>4087.6</c:v>
                      </c:pt>
                      <c:pt idx="11803">
                        <c:v>4088</c:v>
                      </c:pt>
                      <c:pt idx="11804">
                        <c:v>4083</c:v>
                      </c:pt>
                      <c:pt idx="11805">
                        <c:v>4083.5</c:v>
                      </c:pt>
                      <c:pt idx="11806">
                        <c:v>4088.3</c:v>
                      </c:pt>
                      <c:pt idx="11807">
                        <c:v>4068.9</c:v>
                      </c:pt>
                      <c:pt idx="11808">
                        <c:v>4081.1</c:v>
                      </c:pt>
                      <c:pt idx="11809">
                        <c:v>4084.4</c:v>
                      </c:pt>
                      <c:pt idx="11810">
                        <c:v>4083.1</c:v>
                      </c:pt>
                      <c:pt idx="11811">
                        <c:v>4078.7</c:v>
                      </c:pt>
                      <c:pt idx="11812">
                        <c:v>4081.8</c:v>
                      </c:pt>
                      <c:pt idx="11813">
                        <c:v>4089.5</c:v>
                      </c:pt>
                      <c:pt idx="11814">
                        <c:v>4084.3</c:v>
                      </c:pt>
                      <c:pt idx="11815">
                        <c:v>4085.2</c:v>
                      </c:pt>
                      <c:pt idx="11816">
                        <c:v>4076.5</c:v>
                      </c:pt>
                      <c:pt idx="11817">
                        <c:v>4064.3</c:v>
                      </c:pt>
                      <c:pt idx="11818">
                        <c:v>4066.8</c:v>
                      </c:pt>
                      <c:pt idx="11819">
                        <c:v>4057.5</c:v>
                      </c:pt>
                      <c:pt idx="11820">
                        <c:v>4053.3</c:v>
                      </c:pt>
                      <c:pt idx="11821">
                        <c:v>4056.9</c:v>
                      </c:pt>
                      <c:pt idx="11822">
                        <c:v>4080.3</c:v>
                      </c:pt>
                      <c:pt idx="11823">
                        <c:v>4062.1</c:v>
                      </c:pt>
                      <c:pt idx="11824">
                        <c:v>4053.6</c:v>
                      </c:pt>
                      <c:pt idx="11825">
                        <c:v>4062</c:v>
                      </c:pt>
                      <c:pt idx="11826">
                        <c:v>4047.2</c:v>
                      </c:pt>
                      <c:pt idx="11827">
                        <c:v>4065.7</c:v>
                      </c:pt>
                      <c:pt idx="11828">
                        <c:v>4036.6</c:v>
                      </c:pt>
                      <c:pt idx="11829">
                        <c:v>4047</c:v>
                      </c:pt>
                      <c:pt idx="11830">
                        <c:v>4050.4</c:v>
                      </c:pt>
                      <c:pt idx="11831">
                        <c:v>4064.7</c:v>
                      </c:pt>
                      <c:pt idx="11832">
                        <c:v>4053</c:v>
                      </c:pt>
                      <c:pt idx="11833">
                        <c:v>4067.5</c:v>
                      </c:pt>
                      <c:pt idx="11834">
                        <c:v>4048.1</c:v>
                      </c:pt>
                      <c:pt idx="11835">
                        <c:v>4071.4</c:v>
                      </c:pt>
                      <c:pt idx="11836">
                        <c:v>4062.1</c:v>
                      </c:pt>
                      <c:pt idx="11837">
                        <c:v>4054.2</c:v>
                      </c:pt>
                      <c:pt idx="11838">
                        <c:v>4048.5</c:v>
                      </c:pt>
                      <c:pt idx="11839">
                        <c:v>4051.6</c:v>
                      </c:pt>
                      <c:pt idx="11840">
                        <c:v>4045.2</c:v>
                      </c:pt>
                      <c:pt idx="11841">
                        <c:v>4044.4</c:v>
                      </c:pt>
                      <c:pt idx="11842">
                        <c:v>4055.3</c:v>
                      </c:pt>
                      <c:pt idx="11843">
                        <c:v>4070.1</c:v>
                      </c:pt>
                      <c:pt idx="11844">
                        <c:v>4060.9</c:v>
                      </c:pt>
                      <c:pt idx="11845">
                        <c:v>4054.9</c:v>
                      </c:pt>
                      <c:pt idx="11846">
                        <c:v>4045.8</c:v>
                      </c:pt>
                      <c:pt idx="11847">
                        <c:v>4044.8</c:v>
                      </c:pt>
                      <c:pt idx="11848">
                        <c:v>4036.8</c:v>
                      </c:pt>
                      <c:pt idx="11849">
                        <c:v>4048.9</c:v>
                      </c:pt>
                      <c:pt idx="11850">
                        <c:v>4074.1</c:v>
                      </c:pt>
                      <c:pt idx="11851">
                        <c:v>4064.5</c:v>
                      </c:pt>
                      <c:pt idx="11852">
                        <c:v>4062.6</c:v>
                      </c:pt>
                      <c:pt idx="11853">
                        <c:v>4065.9</c:v>
                      </c:pt>
                      <c:pt idx="11854">
                        <c:v>4064.9</c:v>
                      </c:pt>
                      <c:pt idx="11855">
                        <c:v>4061.4</c:v>
                      </c:pt>
                      <c:pt idx="11856">
                        <c:v>4052.1</c:v>
                      </c:pt>
                      <c:pt idx="11857">
                        <c:v>4064</c:v>
                      </c:pt>
                      <c:pt idx="11858">
                        <c:v>4052</c:v>
                      </c:pt>
                      <c:pt idx="11859">
                        <c:v>4064.4</c:v>
                      </c:pt>
                      <c:pt idx="11860">
                        <c:v>4062.4</c:v>
                      </c:pt>
                      <c:pt idx="11861">
                        <c:v>4062.3</c:v>
                      </c:pt>
                      <c:pt idx="11862">
                        <c:v>4065.4</c:v>
                      </c:pt>
                      <c:pt idx="11863">
                        <c:v>4059.5</c:v>
                      </c:pt>
                      <c:pt idx="11864">
                        <c:v>4067.3</c:v>
                      </c:pt>
                      <c:pt idx="11865">
                        <c:v>4067.2</c:v>
                      </c:pt>
                      <c:pt idx="11866">
                        <c:v>4078.2</c:v>
                      </c:pt>
                      <c:pt idx="11867">
                        <c:v>4069.8</c:v>
                      </c:pt>
                      <c:pt idx="11868">
                        <c:v>4059.8</c:v>
                      </c:pt>
                      <c:pt idx="11869">
                        <c:v>4056.6</c:v>
                      </c:pt>
                      <c:pt idx="11870">
                        <c:v>4059.6</c:v>
                      </c:pt>
                      <c:pt idx="11871">
                        <c:v>4075.9</c:v>
                      </c:pt>
                      <c:pt idx="11872">
                        <c:v>4063.8</c:v>
                      </c:pt>
                      <c:pt idx="11873">
                        <c:v>4063.3</c:v>
                      </c:pt>
                      <c:pt idx="11874">
                        <c:v>4063.3</c:v>
                      </c:pt>
                      <c:pt idx="11875">
                        <c:v>4070</c:v>
                      </c:pt>
                      <c:pt idx="11876">
                        <c:v>4051.6</c:v>
                      </c:pt>
                      <c:pt idx="11877">
                        <c:v>4057.5</c:v>
                      </c:pt>
                      <c:pt idx="11878">
                        <c:v>4054.6</c:v>
                      </c:pt>
                      <c:pt idx="11879">
                        <c:v>4070</c:v>
                      </c:pt>
                      <c:pt idx="11880">
                        <c:v>4080.5</c:v>
                      </c:pt>
                      <c:pt idx="11881">
                        <c:v>4064.1</c:v>
                      </c:pt>
                      <c:pt idx="11882">
                        <c:v>4059.7</c:v>
                      </c:pt>
                      <c:pt idx="11883">
                        <c:v>4081.7</c:v>
                      </c:pt>
                      <c:pt idx="11884">
                        <c:v>4078.4</c:v>
                      </c:pt>
                      <c:pt idx="11885">
                        <c:v>4061.7</c:v>
                      </c:pt>
                      <c:pt idx="11886">
                        <c:v>4051.7</c:v>
                      </c:pt>
                      <c:pt idx="11887">
                        <c:v>4050</c:v>
                      </c:pt>
                      <c:pt idx="11888">
                        <c:v>4061.8</c:v>
                      </c:pt>
                      <c:pt idx="11889">
                        <c:v>4060.9</c:v>
                      </c:pt>
                      <c:pt idx="11890">
                        <c:v>4067.6</c:v>
                      </c:pt>
                      <c:pt idx="11891">
                        <c:v>4073.4</c:v>
                      </c:pt>
                      <c:pt idx="11892">
                        <c:v>4061.2</c:v>
                      </c:pt>
                      <c:pt idx="11893">
                        <c:v>4057.2</c:v>
                      </c:pt>
                      <c:pt idx="11894">
                        <c:v>4066.6</c:v>
                      </c:pt>
                      <c:pt idx="11895">
                        <c:v>4065.3</c:v>
                      </c:pt>
                      <c:pt idx="11896">
                        <c:v>4063.6</c:v>
                      </c:pt>
                      <c:pt idx="11897">
                        <c:v>4063.6</c:v>
                      </c:pt>
                      <c:pt idx="11898">
                        <c:v>4061.5</c:v>
                      </c:pt>
                      <c:pt idx="11899">
                        <c:v>4055</c:v>
                      </c:pt>
                      <c:pt idx="11900">
                        <c:v>4075.4</c:v>
                      </c:pt>
                      <c:pt idx="11901">
                        <c:v>4071.6</c:v>
                      </c:pt>
                      <c:pt idx="11902">
                        <c:v>4077.7</c:v>
                      </c:pt>
                      <c:pt idx="11903">
                        <c:v>4074.6</c:v>
                      </c:pt>
                      <c:pt idx="11904">
                        <c:v>4065.8</c:v>
                      </c:pt>
                      <c:pt idx="11905">
                        <c:v>4066.2</c:v>
                      </c:pt>
                      <c:pt idx="11906">
                        <c:v>4065.1</c:v>
                      </c:pt>
                      <c:pt idx="11907">
                        <c:v>4074.1</c:v>
                      </c:pt>
                      <c:pt idx="11908">
                        <c:v>4065.1</c:v>
                      </c:pt>
                      <c:pt idx="11909">
                        <c:v>4056.2</c:v>
                      </c:pt>
                      <c:pt idx="11910">
                        <c:v>4072</c:v>
                      </c:pt>
                      <c:pt idx="11911">
                        <c:v>4086.5</c:v>
                      </c:pt>
                      <c:pt idx="11912">
                        <c:v>4070.2</c:v>
                      </c:pt>
                      <c:pt idx="11913">
                        <c:v>4080.8</c:v>
                      </c:pt>
                      <c:pt idx="11914">
                        <c:v>4075.8</c:v>
                      </c:pt>
                      <c:pt idx="11915">
                        <c:v>4073.5</c:v>
                      </c:pt>
                      <c:pt idx="11916">
                        <c:v>4072.6</c:v>
                      </c:pt>
                      <c:pt idx="11917">
                        <c:v>4068</c:v>
                      </c:pt>
                      <c:pt idx="11918">
                        <c:v>4083.4</c:v>
                      </c:pt>
                      <c:pt idx="11919">
                        <c:v>4062.7</c:v>
                      </c:pt>
                      <c:pt idx="11920">
                        <c:v>4064.7</c:v>
                      </c:pt>
                      <c:pt idx="11921">
                        <c:v>4071.8</c:v>
                      </c:pt>
                      <c:pt idx="11922">
                        <c:v>4078.9</c:v>
                      </c:pt>
                      <c:pt idx="11923">
                        <c:v>4082.5</c:v>
                      </c:pt>
                      <c:pt idx="11924">
                        <c:v>4076.3</c:v>
                      </c:pt>
                      <c:pt idx="11925">
                        <c:v>4072.7</c:v>
                      </c:pt>
                      <c:pt idx="11926">
                        <c:v>4076.2</c:v>
                      </c:pt>
                      <c:pt idx="11927">
                        <c:v>4085.1</c:v>
                      </c:pt>
                      <c:pt idx="11928">
                        <c:v>4068.5</c:v>
                      </c:pt>
                      <c:pt idx="11929">
                        <c:v>4061.7</c:v>
                      </c:pt>
                      <c:pt idx="11930">
                        <c:v>4072.8</c:v>
                      </c:pt>
                      <c:pt idx="11931">
                        <c:v>4078.3</c:v>
                      </c:pt>
                      <c:pt idx="11932">
                        <c:v>4087.4</c:v>
                      </c:pt>
                      <c:pt idx="11933">
                        <c:v>4076.4</c:v>
                      </c:pt>
                      <c:pt idx="11934">
                        <c:v>4074.6</c:v>
                      </c:pt>
                      <c:pt idx="11935">
                        <c:v>4078.3</c:v>
                      </c:pt>
                      <c:pt idx="11936">
                        <c:v>4078.6</c:v>
                      </c:pt>
                      <c:pt idx="11937">
                        <c:v>4084.5</c:v>
                      </c:pt>
                      <c:pt idx="11938">
                        <c:v>4060.7</c:v>
                      </c:pt>
                      <c:pt idx="11939">
                        <c:v>4084.4</c:v>
                      </c:pt>
                      <c:pt idx="11940">
                        <c:v>4067.4</c:v>
                      </c:pt>
                      <c:pt idx="11941">
                        <c:v>4088.7</c:v>
                      </c:pt>
                      <c:pt idx="11942">
                        <c:v>4075.6</c:v>
                      </c:pt>
                      <c:pt idx="11943">
                        <c:v>4090</c:v>
                      </c:pt>
                      <c:pt idx="11944">
                        <c:v>4072.8</c:v>
                      </c:pt>
                      <c:pt idx="11945">
                        <c:v>4078.9</c:v>
                      </c:pt>
                      <c:pt idx="11946">
                        <c:v>4077.2</c:v>
                      </c:pt>
                      <c:pt idx="11947">
                        <c:v>4064</c:v>
                      </c:pt>
                      <c:pt idx="11948">
                        <c:v>4078.3</c:v>
                      </c:pt>
                      <c:pt idx="11949">
                        <c:v>4077</c:v>
                      </c:pt>
                      <c:pt idx="11950">
                        <c:v>4072.8</c:v>
                      </c:pt>
                      <c:pt idx="11951">
                        <c:v>4087.8</c:v>
                      </c:pt>
                      <c:pt idx="11952">
                        <c:v>4091.5</c:v>
                      </c:pt>
                      <c:pt idx="11953">
                        <c:v>4064.8</c:v>
                      </c:pt>
                      <c:pt idx="11954">
                        <c:v>4062.4</c:v>
                      </c:pt>
                      <c:pt idx="11955">
                        <c:v>4076.2</c:v>
                      </c:pt>
                      <c:pt idx="11956">
                        <c:v>4074.1</c:v>
                      </c:pt>
                      <c:pt idx="11957">
                        <c:v>4087.2</c:v>
                      </c:pt>
                      <c:pt idx="11958">
                        <c:v>4063.7</c:v>
                      </c:pt>
                      <c:pt idx="11959">
                        <c:v>4059.7</c:v>
                      </c:pt>
                      <c:pt idx="11960">
                        <c:v>4066</c:v>
                      </c:pt>
                      <c:pt idx="11961">
                        <c:v>4078.6</c:v>
                      </c:pt>
                      <c:pt idx="11962">
                        <c:v>4073</c:v>
                      </c:pt>
                      <c:pt idx="11963">
                        <c:v>4066.7</c:v>
                      </c:pt>
                      <c:pt idx="11964">
                        <c:v>4078.2</c:v>
                      </c:pt>
                      <c:pt idx="11965">
                        <c:v>4092.9</c:v>
                      </c:pt>
                      <c:pt idx="11966">
                        <c:v>4068.3</c:v>
                      </c:pt>
                      <c:pt idx="11967">
                        <c:v>4071.2</c:v>
                      </c:pt>
                      <c:pt idx="11968">
                        <c:v>4071.5</c:v>
                      </c:pt>
                      <c:pt idx="11969">
                        <c:v>4089.2</c:v>
                      </c:pt>
                      <c:pt idx="11970">
                        <c:v>4082.8</c:v>
                      </c:pt>
                      <c:pt idx="11971">
                        <c:v>4074</c:v>
                      </c:pt>
                      <c:pt idx="11972">
                        <c:v>4100.1000000000004</c:v>
                      </c:pt>
                      <c:pt idx="11973">
                        <c:v>4081.3</c:v>
                      </c:pt>
                      <c:pt idx="11974">
                        <c:v>4069.2</c:v>
                      </c:pt>
                      <c:pt idx="11975">
                        <c:v>4077.4</c:v>
                      </c:pt>
                      <c:pt idx="11976">
                        <c:v>4084.5</c:v>
                      </c:pt>
                      <c:pt idx="11977">
                        <c:v>4076.1</c:v>
                      </c:pt>
                      <c:pt idx="11978">
                        <c:v>4098</c:v>
                      </c:pt>
                      <c:pt idx="11979">
                        <c:v>4064.7</c:v>
                      </c:pt>
                      <c:pt idx="11980">
                        <c:v>4082.8</c:v>
                      </c:pt>
                      <c:pt idx="11981">
                        <c:v>4091.4</c:v>
                      </c:pt>
                      <c:pt idx="11982">
                        <c:v>4106.8999999999996</c:v>
                      </c:pt>
                      <c:pt idx="11983">
                        <c:v>4078.5</c:v>
                      </c:pt>
                      <c:pt idx="11984">
                        <c:v>4078.1</c:v>
                      </c:pt>
                      <c:pt idx="11985">
                        <c:v>4079.4</c:v>
                      </c:pt>
                      <c:pt idx="11986">
                        <c:v>4082.2</c:v>
                      </c:pt>
                      <c:pt idx="11987">
                        <c:v>4085.1</c:v>
                      </c:pt>
                      <c:pt idx="11988">
                        <c:v>4094.5</c:v>
                      </c:pt>
                      <c:pt idx="11989">
                        <c:v>4092.6</c:v>
                      </c:pt>
                      <c:pt idx="11990">
                        <c:v>4090.8</c:v>
                      </c:pt>
                      <c:pt idx="11991">
                        <c:v>4073.9</c:v>
                      </c:pt>
                      <c:pt idx="11992">
                        <c:v>4077.5</c:v>
                      </c:pt>
                      <c:pt idx="11993">
                        <c:v>4084.2</c:v>
                      </c:pt>
                      <c:pt idx="11994">
                        <c:v>4076.3</c:v>
                      </c:pt>
                      <c:pt idx="11995">
                        <c:v>4082.7</c:v>
                      </c:pt>
                      <c:pt idx="11996">
                        <c:v>4093.4</c:v>
                      </c:pt>
                      <c:pt idx="11997">
                        <c:v>4085.4</c:v>
                      </c:pt>
                      <c:pt idx="11998">
                        <c:v>4098.3999999999996</c:v>
                      </c:pt>
                      <c:pt idx="11999">
                        <c:v>4098.7</c:v>
                      </c:pt>
                      <c:pt idx="12000">
                        <c:v>4075.3</c:v>
                      </c:pt>
                      <c:pt idx="12001">
                        <c:v>4102.3</c:v>
                      </c:pt>
                      <c:pt idx="12002">
                        <c:v>4080.7</c:v>
                      </c:pt>
                      <c:pt idx="12003">
                        <c:v>4099.3999999999996</c:v>
                      </c:pt>
                      <c:pt idx="12004">
                        <c:v>4083.7</c:v>
                      </c:pt>
                      <c:pt idx="12005">
                        <c:v>4083.3</c:v>
                      </c:pt>
                      <c:pt idx="12006">
                        <c:v>4080.4</c:v>
                      </c:pt>
                      <c:pt idx="12007">
                        <c:v>4080.4</c:v>
                      </c:pt>
                      <c:pt idx="12008">
                        <c:v>4086.9</c:v>
                      </c:pt>
                      <c:pt idx="12009">
                        <c:v>4073</c:v>
                      </c:pt>
                      <c:pt idx="12010">
                        <c:v>4098.8</c:v>
                      </c:pt>
                      <c:pt idx="12011">
                        <c:v>4084.2</c:v>
                      </c:pt>
                      <c:pt idx="12012">
                        <c:v>4069.3</c:v>
                      </c:pt>
                      <c:pt idx="12013">
                        <c:v>4087</c:v>
                      </c:pt>
                      <c:pt idx="12014">
                        <c:v>4069.5</c:v>
                      </c:pt>
                      <c:pt idx="12015">
                        <c:v>4089.4</c:v>
                      </c:pt>
                      <c:pt idx="12016">
                        <c:v>4076.2</c:v>
                      </c:pt>
                      <c:pt idx="12017">
                        <c:v>4067.9</c:v>
                      </c:pt>
                      <c:pt idx="12018">
                        <c:v>4063</c:v>
                      </c:pt>
                      <c:pt idx="12019">
                        <c:v>4063.9</c:v>
                      </c:pt>
                      <c:pt idx="12020">
                        <c:v>4093.8</c:v>
                      </c:pt>
                      <c:pt idx="12021">
                        <c:v>4083.2</c:v>
                      </c:pt>
                      <c:pt idx="12022">
                        <c:v>4085.2</c:v>
                      </c:pt>
                      <c:pt idx="12023">
                        <c:v>4085.1</c:v>
                      </c:pt>
                      <c:pt idx="12024">
                        <c:v>4083.9</c:v>
                      </c:pt>
                      <c:pt idx="12025">
                        <c:v>4069.5</c:v>
                      </c:pt>
                      <c:pt idx="12026">
                        <c:v>4068.8</c:v>
                      </c:pt>
                      <c:pt idx="12027">
                        <c:v>4069.6</c:v>
                      </c:pt>
                      <c:pt idx="12028">
                        <c:v>4077</c:v>
                      </c:pt>
                      <c:pt idx="12029">
                        <c:v>4074.4</c:v>
                      </c:pt>
                      <c:pt idx="12030">
                        <c:v>4080.7</c:v>
                      </c:pt>
                      <c:pt idx="12031">
                        <c:v>4087.8</c:v>
                      </c:pt>
                      <c:pt idx="12032">
                        <c:v>4068.3</c:v>
                      </c:pt>
                      <c:pt idx="12033">
                        <c:v>4088.7</c:v>
                      </c:pt>
                      <c:pt idx="12034">
                        <c:v>4083.9</c:v>
                      </c:pt>
                      <c:pt idx="12035">
                        <c:v>4088</c:v>
                      </c:pt>
                      <c:pt idx="12036">
                        <c:v>4084.3</c:v>
                      </c:pt>
                      <c:pt idx="12037">
                        <c:v>4088.1</c:v>
                      </c:pt>
                      <c:pt idx="12038">
                        <c:v>4076.7</c:v>
                      </c:pt>
                      <c:pt idx="12039">
                        <c:v>4087</c:v>
                      </c:pt>
                      <c:pt idx="12040">
                        <c:v>4066.5</c:v>
                      </c:pt>
                      <c:pt idx="12041">
                        <c:v>4092.2</c:v>
                      </c:pt>
                      <c:pt idx="12042">
                        <c:v>4083</c:v>
                      </c:pt>
                      <c:pt idx="12043">
                        <c:v>4085.1</c:v>
                      </c:pt>
                      <c:pt idx="12044">
                        <c:v>4081.9</c:v>
                      </c:pt>
                      <c:pt idx="12045">
                        <c:v>4082.9</c:v>
                      </c:pt>
                      <c:pt idx="12046">
                        <c:v>4070.3</c:v>
                      </c:pt>
                      <c:pt idx="12047">
                        <c:v>4061.4</c:v>
                      </c:pt>
                      <c:pt idx="12048">
                        <c:v>4076</c:v>
                      </c:pt>
                      <c:pt idx="12049">
                        <c:v>4080.1</c:v>
                      </c:pt>
                      <c:pt idx="12050">
                        <c:v>4073.1</c:v>
                      </c:pt>
                      <c:pt idx="12051">
                        <c:v>4081.7</c:v>
                      </c:pt>
                      <c:pt idx="12052">
                        <c:v>4070.1</c:v>
                      </c:pt>
                      <c:pt idx="12053">
                        <c:v>4068.8</c:v>
                      </c:pt>
                      <c:pt idx="12054">
                        <c:v>4073.2</c:v>
                      </c:pt>
                      <c:pt idx="12055">
                        <c:v>4078.9</c:v>
                      </c:pt>
                      <c:pt idx="12056">
                        <c:v>4082.6</c:v>
                      </c:pt>
                      <c:pt idx="12057">
                        <c:v>4069.3</c:v>
                      </c:pt>
                      <c:pt idx="12058">
                        <c:v>4076.8</c:v>
                      </c:pt>
                      <c:pt idx="12059">
                        <c:v>4079.6</c:v>
                      </c:pt>
                      <c:pt idx="12060">
                        <c:v>4089.2</c:v>
                      </c:pt>
                      <c:pt idx="12061">
                        <c:v>4086.1</c:v>
                      </c:pt>
                      <c:pt idx="12062">
                        <c:v>4087.7</c:v>
                      </c:pt>
                      <c:pt idx="12063">
                        <c:v>4083.9</c:v>
                      </c:pt>
                      <c:pt idx="12064">
                        <c:v>4087.5</c:v>
                      </c:pt>
                      <c:pt idx="12065">
                        <c:v>4086.2</c:v>
                      </c:pt>
                      <c:pt idx="12066">
                        <c:v>4085.1</c:v>
                      </c:pt>
                      <c:pt idx="12067">
                        <c:v>4088.4</c:v>
                      </c:pt>
                      <c:pt idx="12068">
                        <c:v>4078.5</c:v>
                      </c:pt>
                      <c:pt idx="12069">
                        <c:v>4079.2</c:v>
                      </c:pt>
                      <c:pt idx="12070">
                        <c:v>4077.8</c:v>
                      </c:pt>
                      <c:pt idx="12071">
                        <c:v>4087.9</c:v>
                      </c:pt>
                      <c:pt idx="12072">
                        <c:v>4085.2</c:v>
                      </c:pt>
                      <c:pt idx="12073">
                        <c:v>4085</c:v>
                      </c:pt>
                      <c:pt idx="12074">
                        <c:v>4080.2</c:v>
                      </c:pt>
                      <c:pt idx="12075">
                        <c:v>4089.6</c:v>
                      </c:pt>
                      <c:pt idx="12076">
                        <c:v>4087.8</c:v>
                      </c:pt>
                      <c:pt idx="12077">
                        <c:v>4089.3</c:v>
                      </c:pt>
                      <c:pt idx="12078">
                        <c:v>4064.9</c:v>
                      </c:pt>
                      <c:pt idx="12079">
                        <c:v>4077.5</c:v>
                      </c:pt>
                      <c:pt idx="12080">
                        <c:v>4082.4</c:v>
                      </c:pt>
                      <c:pt idx="12081">
                        <c:v>4094</c:v>
                      </c:pt>
                      <c:pt idx="12082">
                        <c:v>4087.7</c:v>
                      </c:pt>
                      <c:pt idx="12083">
                        <c:v>4082</c:v>
                      </c:pt>
                      <c:pt idx="12084">
                        <c:v>4107.1000000000004</c:v>
                      </c:pt>
                      <c:pt idx="12085">
                        <c:v>4078.6</c:v>
                      </c:pt>
                      <c:pt idx="12086">
                        <c:v>4073</c:v>
                      </c:pt>
                      <c:pt idx="12087">
                        <c:v>4094.7</c:v>
                      </c:pt>
                      <c:pt idx="12088">
                        <c:v>4085.5</c:v>
                      </c:pt>
                      <c:pt idx="12089">
                        <c:v>4091.2</c:v>
                      </c:pt>
                      <c:pt idx="12090">
                        <c:v>4086.9</c:v>
                      </c:pt>
                      <c:pt idx="12091">
                        <c:v>4089.5</c:v>
                      </c:pt>
                      <c:pt idx="12092">
                        <c:v>4103.1000000000004</c:v>
                      </c:pt>
                      <c:pt idx="12093">
                        <c:v>4078.4</c:v>
                      </c:pt>
                      <c:pt idx="12094">
                        <c:v>4086.5</c:v>
                      </c:pt>
                      <c:pt idx="12095">
                        <c:v>4094.7</c:v>
                      </c:pt>
                      <c:pt idx="12096">
                        <c:v>4091.1</c:v>
                      </c:pt>
                      <c:pt idx="12097">
                        <c:v>4083</c:v>
                      </c:pt>
                      <c:pt idx="12098">
                        <c:v>4090.9</c:v>
                      </c:pt>
                      <c:pt idx="12099">
                        <c:v>4081.5</c:v>
                      </c:pt>
                      <c:pt idx="12100">
                        <c:v>4089.4</c:v>
                      </c:pt>
                      <c:pt idx="12101">
                        <c:v>4086.8</c:v>
                      </c:pt>
                      <c:pt idx="12102">
                        <c:v>4089.6</c:v>
                      </c:pt>
                      <c:pt idx="12103">
                        <c:v>4094.2</c:v>
                      </c:pt>
                      <c:pt idx="12104">
                        <c:v>4093.1</c:v>
                      </c:pt>
                      <c:pt idx="12105">
                        <c:v>4091.4</c:v>
                      </c:pt>
                      <c:pt idx="12106">
                        <c:v>4080.6</c:v>
                      </c:pt>
                      <c:pt idx="12107">
                        <c:v>4086.8</c:v>
                      </c:pt>
                      <c:pt idx="12108">
                        <c:v>4088.6</c:v>
                      </c:pt>
                      <c:pt idx="12109">
                        <c:v>4090</c:v>
                      </c:pt>
                      <c:pt idx="12110">
                        <c:v>4093</c:v>
                      </c:pt>
                      <c:pt idx="12111">
                        <c:v>4098.5</c:v>
                      </c:pt>
                      <c:pt idx="12112">
                        <c:v>4100.7</c:v>
                      </c:pt>
                      <c:pt idx="12113">
                        <c:v>4093.7</c:v>
                      </c:pt>
                      <c:pt idx="12114">
                        <c:v>4093.7</c:v>
                      </c:pt>
                      <c:pt idx="12115">
                        <c:v>4093.9</c:v>
                      </c:pt>
                      <c:pt idx="12116">
                        <c:v>4093.2</c:v>
                      </c:pt>
                      <c:pt idx="12117">
                        <c:v>4088.5</c:v>
                      </c:pt>
                      <c:pt idx="12118">
                        <c:v>4090.1</c:v>
                      </c:pt>
                      <c:pt idx="12119">
                        <c:v>4085.8</c:v>
                      </c:pt>
                      <c:pt idx="12120">
                        <c:v>4082.3</c:v>
                      </c:pt>
                      <c:pt idx="12121">
                        <c:v>4096.3999999999996</c:v>
                      </c:pt>
                      <c:pt idx="12122">
                        <c:v>4094.4</c:v>
                      </c:pt>
                      <c:pt idx="12123">
                        <c:v>4095.2</c:v>
                      </c:pt>
                      <c:pt idx="12124">
                        <c:v>4094.7</c:v>
                      </c:pt>
                      <c:pt idx="12125">
                        <c:v>4096.5</c:v>
                      </c:pt>
                      <c:pt idx="12126">
                        <c:v>4098.6000000000004</c:v>
                      </c:pt>
                      <c:pt idx="12127">
                        <c:v>4093.8</c:v>
                      </c:pt>
                      <c:pt idx="12128">
                        <c:v>4095.4</c:v>
                      </c:pt>
                      <c:pt idx="12129">
                        <c:v>4086.6</c:v>
                      </c:pt>
                      <c:pt idx="12130">
                        <c:v>4094</c:v>
                      </c:pt>
                      <c:pt idx="12131">
                        <c:v>4087.7</c:v>
                      </c:pt>
                      <c:pt idx="12132">
                        <c:v>4094.4</c:v>
                      </c:pt>
                      <c:pt idx="12133">
                        <c:v>4095.1</c:v>
                      </c:pt>
                      <c:pt idx="12134">
                        <c:v>4101.3</c:v>
                      </c:pt>
                      <c:pt idx="12135">
                        <c:v>4092</c:v>
                      </c:pt>
                      <c:pt idx="12136">
                        <c:v>4097.8</c:v>
                      </c:pt>
                      <c:pt idx="12137">
                        <c:v>4099</c:v>
                      </c:pt>
                      <c:pt idx="12138">
                        <c:v>4091.1</c:v>
                      </c:pt>
                      <c:pt idx="12139">
                        <c:v>4097</c:v>
                      </c:pt>
                      <c:pt idx="12140">
                        <c:v>4098.8</c:v>
                      </c:pt>
                      <c:pt idx="12141">
                        <c:v>4103.3</c:v>
                      </c:pt>
                      <c:pt idx="12142">
                        <c:v>4104.6000000000004</c:v>
                      </c:pt>
                      <c:pt idx="12143">
                        <c:v>4095.9</c:v>
                      </c:pt>
                      <c:pt idx="12144">
                        <c:v>4099.8999999999996</c:v>
                      </c:pt>
                      <c:pt idx="12145">
                        <c:v>4100.3999999999996</c:v>
                      </c:pt>
                      <c:pt idx="12146">
                        <c:v>4098.1000000000004</c:v>
                      </c:pt>
                      <c:pt idx="12147">
                        <c:v>4095.2</c:v>
                      </c:pt>
                      <c:pt idx="12148">
                        <c:v>4098.8999999999996</c:v>
                      </c:pt>
                      <c:pt idx="12149">
                        <c:v>4097.5</c:v>
                      </c:pt>
                      <c:pt idx="12150">
                        <c:v>4103.6000000000004</c:v>
                      </c:pt>
                      <c:pt idx="12151">
                        <c:v>4101.3999999999996</c:v>
                      </c:pt>
                      <c:pt idx="12152">
                        <c:v>4104.5</c:v>
                      </c:pt>
                      <c:pt idx="12153">
                        <c:v>4105.2</c:v>
                      </c:pt>
                      <c:pt idx="12154">
                        <c:v>4100.3999999999996</c:v>
                      </c:pt>
                      <c:pt idx="12155">
                        <c:v>4090.7</c:v>
                      </c:pt>
                      <c:pt idx="12156">
                        <c:v>4100.3</c:v>
                      </c:pt>
                      <c:pt idx="12157">
                        <c:v>4099.3999999999996</c:v>
                      </c:pt>
                      <c:pt idx="12158">
                        <c:v>4093.2</c:v>
                      </c:pt>
                      <c:pt idx="12159">
                        <c:v>4106.8</c:v>
                      </c:pt>
                      <c:pt idx="12160">
                        <c:v>4094.3</c:v>
                      </c:pt>
                      <c:pt idx="12161">
                        <c:v>4095.1</c:v>
                      </c:pt>
                      <c:pt idx="12162">
                        <c:v>4107</c:v>
                      </c:pt>
                      <c:pt idx="12163">
                        <c:v>4097.5</c:v>
                      </c:pt>
                      <c:pt idx="12164">
                        <c:v>4104.5</c:v>
                      </c:pt>
                      <c:pt idx="12165">
                        <c:v>4113</c:v>
                      </c:pt>
                      <c:pt idx="12166">
                        <c:v>4097.7</c:v>
                      </c:pt>
                      <c:pt idx="12167">
                        <c:v>4100</c:v>
                      </c:pt>
                      <c:pt idx="12168">
                        <c:v>4104.3</c:v>
                      </c:pt>
                      <c:pt idx="12169">
                        <c:v>4080.8</c:v>
                      </c:pt>
                      <c:pt idx="12170">
                        <c:v>4080.9</c:v>
                      </c:pt>
                      <c:pt idx="12171">
                        <c:v>4100.1000000000004</c:v>
                      </c:pt>
                      <c:pt idx="12172">
                        <c:v>4089.7</c:v>
                      </c:pt>
                      <c:pt idx="12173">
                        <c:v>4113.6000000000004</c:v>
                      </c:pt>
                      <c:pt idx="12174">
                        <c:v>4085.8</c:v>
                      </c:pt>
                      <c:pt idx="12175">
                        <c:v>4089.7</c:v>
                      </c:pt>
                      <c:pt idx="12176">
                        <c:v>4093.5</c:v>
                      </c:pt>
                      <c:pt idx="12177">
                        <c:v>4082.6</c:v>
                      </c:pt>
                      <c:pt idx="12178">
                        <c:v>4080.8</c:v>
                      </c:pt>
                      <c:pt idx="12179">
                        <c:v>4082.7</c:v>
                      </c:pt>
                      <c:pt idx="12180">
                        <c:v>4083.9</c:v>
                      </c:pt>
                      <c:pt idx="12181">
                        <c:v>4098.2</c:v>
                      </c:pt>
                      <c:pt idx="12182">
                        <c:v>4097.3999999999996</c:v>
                      </c:pt>
                      <c:pt idx="12183">
                        <c:v>4081.9</c:v>
                      </c:pt>
                      <c:pt idx="12184">
                        <c:v>4084.5</c:v>
                      </c:pt>
                      <c:pt idx="12185">
                        <c:v>4096.1000000000004</c:v>
                      </c:pt>
                      <c:pt idx="12186">
                        <c:v>4100.5</c:v>
                      </c:pt>
                      <c:pt idx="12187">
                        <c:v>4090.1</c:v>
                      </c:pt>
                      <c:pt idx="12188">
                        <c:v>4090.6</c:v>
                      </c:pt>
                      <c:pt idx="12189">
                        <c:v>4084</c:v>
                      </c:pt>
                      <c:pt idx="12190">
                        <c:v>4090</c:v>
                      </c:pt>
                      <c:pt idx="12191">
                        <c:v>4110.7</c:v>
                      </c:pt>
                      <c:pt idx="12192">
                        <c:v>4088.1</c:v>
                      </c:pt>
                      <c:pt idx="12193">
                        <c:v>4104.3999999999996</c:v>
                      </c:pt>
                      <c:pt idx="12194">
                        <c:v>4086</c:v>
                      </c:pt>
                      <c:pt idx="12195">
                        <c:v>4085.8</c:v>
                      </c:pt>
                      <c:pt idx="12196">
                        <c:v>4091.1</c:v>
                      </c:pt>
                      <c:pt idx="12197">
                        <c:v>4103.1000000000004</c:v>
                      </c:pt>
                      <c:pt idx="12198">
                        <c:v>4085.9</c:v>
                      </c:pt>
                      <c:pt idx="12199">
                        <c:v>4083.9</c:v>
                      </c:pt>
                      <c:pt idx="12200">
                        <c:v>4095.4</c:v>
                      </c:pt>
                      <c:pt idx="12201">
                        <c:v>4100.3999999999996</c:v>
                      </c:pt>
                      <c:pt idx="12202">
                        <c:v>4104</c:v>
                      </c:pt>
                      <c:pt idx="12203">
                        <c:v>4091.6</c:v>
                      </c:pt>
                      <c:pt idx="12204">
                        <c:v>4088</c:v>
                      </c:pt>
                      <c:pt idx="12205">
                        <c:v>4096.8999999999996</c:v>
                      </c:pt>
                      <c:pt idx="12206">
                        <c:v>4099.2</c:v>
                      </c:pt>
                      <c:pt idx="12207">
                        <c:v>4098.7</c:v>
                      </c:pt>
                      <c:pt idx="12208">
                        <c:v>4078.8</c:v>
                      </c:pt>
                      <c:pt idx="12209">
                        <c:v>4083</c:v>
                      </c:pt>
                      <c:pt idx="12210">
                        <c:v>4105.3</c:v>
                      </c:pt>
                      <c:pt idx="12211">
                        <c:v>4083.8</c:v>
                      </c:pt>
                      <c:pt idx="12212">
                        <c:v>4094.2</c:v>
                      </c:pt>
                      <c:pt idx="12213">
                        <c:v>4092.4</c:v>
                      </c:pt>
                      <c:pt idx="12214">
                        <c:v>4085.4</c:v>
                      </c:pt>
                      <c:pt idx="12215">
                        <c:v>4097.3</c:v>
                      </c:pt>
                      <c:pt idx="12216">
                        <c:v>4089</c:v>
                      </c:pt>
                      <c:pt idx="12217">
                        <c:v>4093.5</c:v>
                      </c:pt>
                      <c:pt idx="12218">
                        <c:v>4091.3</c:v>
                      </c:pt>
                      <c:pt idx="12219">
                        <c:v>4092.2</c:v>
                      </c:pt>
                      <c:pt idx="12220">
                        <c:v>4091.2</c:v>
                      </c:pt>
                      <c:pt idx="12221">
                        <c:v>4100.8</c:v>
                      </c:pt>
                      <c:pt idx="12222">
                        <c:v>4096.8</c:v>
                      </c:pt>
                      <c:pt idx="12223">
                        <c:v>4095.4</c:v>
                      </c:pt>
                      <c:pt idx="12224">
                        <c:v>4094</c:v>
                      </c:pt>
                      <c:pt idx="12225">
                        <c:v>4094.1</c:v>
                      </c:pt>
                      <c:pt idx="12226">
                        <c:v>4093.3</c:v>
                      </c:pt>
                      <c:pt idx="12227">
                        <c:v>4098.8999999999996</c:v>
                      </c:pt>
                      <c:pt idx="12228">
                        <c:v>4100.3</c:v>
                      </c:pt>
                      <c:pt idx="12229">
                        <c:v>4098.3999999999996</c:v>
                      </c:pt>
                      <c:pt idx="12230">
                        <c:v>4091.9</c:v>
                      </c:pt>
                      <c:pt idx="12231">
                        <c:v>4105.5</c:v>
                      </c:pt>
                      <c:pt idx="12232">
                        <c:v>4092.3</c:v>
                      </c:pt>
                      <c:pt idx="12233">
                        <c:v>4094.6</c:v>
                      </c:pt>
                      <c:pt idx="12234">
                        <c:v>4091.9</c:v>
                      </c:pt>
                      <c:pt idx="12235">
                        <c:v>4094.9</c:v>
                      </c:pt>
                      <c:pt idx="12236">
                        <c:v>4092.4</c:v>
                      </c:pt>
                      <c:pt idx="12237">
                        <c:v>4096.6000000000004</c:v>
                      </c:pt>
                      <c:pt idx="12238">
                        <c:v>4095.5</c:v>
                      </c:pt>
                      <c:pt idx="12239">
                        <c:v>4096.7</c:v>
                      </c:pt>
                      <c:pt idx="12240">
                        <c:v>4086.3</c:v>
                      </c:pt>
                      <c:pt idx="12241">
                        <c:v>4099.2</c:v>
                      </c:pt>
                      <c:pt idx="12242">
                        <c:v>4102.6000000000004</c:v>
                      </c:pt>
                      <c:pt idx="12243">
                        <c:v>4097.3999999999996</c:v>
                      </c:pt>
                      <c:pt idx="12244">
                        <c:v>4097.2</c:v>
                      </c:pt>
                      <c:pt idx="12245">
                        <c:v>4098.6000000000004</c:v>
                      </c:pt>
                      <c:pt idx="12246">
                        <c:v>4096</c:v>
                      </c:pt>
                      <c:pt idx="12247">
                        <c:v>4091.1</c:v>
                      </c:pt>
                      <c:pt idx="12248">
                        <c:v>4088.8</c:v>
                      </c:pt>
                      <c:pt idx="12249">
                        <c:v>4093</c:v>
                      </c:pt>
                      <c:pt idx="12250">
                        <c:v>4093.3</c:v>
                      </c:pt>
                      <c:pt idx="12251">
                        <c:v>4096.1000000000004</c:v>
                      </c:pt>
                      <c:pt idx="12252">
                        <c:v>4099.2</c:v>
                      </c:pt>
                      <c:pt idx="12253">
                        <c:v>4098.1000000000004</c:v>
                      </c:pt>
                      <c:pt idx="12254">
                        <c:v>4097.7</c:v>
                      </c:pt>
                      <c:pt idx="12255">
                        <c:v>4097.8</c:v>
                      </c:pt>
                      <c:pt idx="12256">
                        <c:v>4093.9</c:v>
                      </c:pt>
                      <c:pt idx="12257">
                        <c:v>4093.2</c:v>
                      </c:pt>
                      <c:pt idx="12258">
                        <c:v>4092.6</c:v>
                      </c:pt>
                      <c:pt idx="12259">
                        <c:v>4091.3</c:v>
                      </c:pt>
                      <c:pt idx="12260">
                        <c:v>4093.7</c:v>
                      </c:pt>
                      <c:pt idx="12261">
                        <c:v>4097.8999999999996</c:v>
                      </c:pt>
                      <c:pt idx="12262">
                        <c:v>4091.6</c:v>
                      </c:pt>
                      <c:pt idx="12263">
                        <c:v>4087.6</c:v>
                      </c:pt>
                      <c:pt idx="12264">
                        <c:v>4092.9</c:v>
                      </c:pt>
                      <c:pt idx="12265">
                        <c:v>4095.2</c:v>
                      </c:pt>
                      <c:pt idx="12266">
                        <c:v>4089.1</c:v>
                      </c:pt>
                      <c:pt idx="12267">
                        <c:v>4097.3999999999996</c:v>
                      </c:pt>
                      <c:pt idx="12268">
                        <c:v>4093.6</c:v>
                      </c:pt>
                      <c:pt idx="12269">
                        <c:v>4091.5</c:v>
                      </c:pt>
                      <c:pt idx="12270">
                        <c:v>4088.8</c:v>
                      </c:pt>
                      <c:pt idx="12271">
                        <c:v>4093.7</c:v>
                      </c:pt>
                      <c:pt idx="12272">
                        <c:v>4103.1000000000004</c:v>
                      </c:pt>
                      <c:pt idx="12273">
                        <c:v>4093.7</c:v>
                      </c:pt>
                      <c:pt idx="12274">
                        <c:v>4099.8</c:v>
                      </c:pt>
                      <c:pt idx="12275">
                        <c:v>4096.6000000000004</c:v>
                      </c:pt>
                      <c:pt idx="12276">
                        <c:v>4090.3</c:v>
                      </c:pt>
                      <c:pt idx="12277">
                        <c:v>4096.8999999999996</c:v>
                      </c:pt>
                      <c:pt idx="12278">
                        <c:v>4094.8</c:v>
                      </c:pt>
                      <c:pt idx="12279">
                        <c:v>4088.8</c:v>
                      </c:pt>
                      <c:pt idx="12280">
                        <c:v>4087.5</c:v>
                      </c:pt>
                      <c:pt idx="12281">
                        <c:v>4093.2</c:v>
                      </c:pt>
                      <c:pt idx="12282">
                        <c:v>4092.8</c:v>
                      </c:pt>
                      <c:pt idx="12283">
                        <c:v>4087.4</c:v>
                      </c:pt>
                      <c:pt idx="12284">
                        <c:v>4089</c:v>
                      </c:pt>
                      <c:pt idx="12285">
                        <c:v>4089.6</c:v>
                      </c:pt>
                      <c:pt idx="12286">
                        <c:v>4078.1</c:v>
                      </c:pt>
                      <c:pt idx="12287">
                        <c:v>4078.7</c:v>
                      </c:pt>
                      <c:pt idx="12288">
                        <c:v>4081.3</c:v>
                      </c:pt>
                      <c:pt idx="12289">
                        <c:v>4084.8</c:v>
                      </c:pt>
                      <c:pt idx="12290">
                        <c:v>4079.8</c:v>
                      </c:pt>
                      <c:pt idx="12291">
                        <c:v>4075.9</c:v>
                      </c:pt>
                      <c:pt idx="12292">
                        <c:v>4071.2</c:v>
                      </c:pt>
                      <c:pt idx="12293">
                        <c:v>4076.2</c:v>
                      </c:pt>
                      <c:pt idx="12294">
                        <c:v>4076</c:v>
                      </c:pt>
                      <c:pt idx="12295">
                        <c:v>4078.8</c:v>
                      </c:pt>
                      <c:pt idx="12296">
                        <c:v>4070.1</c:v>
                      </c:pt>
                      <c:pt idx="12297">
                        <c:v>4071.1</c:v>
                      </c:pt>
                      <c:pt idx="12298">
                        <c:v>4064.1</c:v>
                      </c:pt>
                      <c:pt idx="12299">
                        <c:v>4073.7</c:v>
                      </c:pt>
                      <c:pt idx="12300">
                        <c:v>4068.3</c:v>
                      </c:pt>
                      <c:pt idx="12301">
                        <c:v>4069.4</c:v>
                      </c:pt>
                      <c:pt idx="12302">
                        <c:v>4067.4</c:v>
                      </c:pt>
                      <c:pt idx="12303">
                        <c:v>4072.6</c:v>
                      </c:pt>
                      <c:pt idx="12304">
                        <c:v>4064.1</c:v>
                      </c:pt>
                      <c:pt idx="12305">
                        <c:v>4058.5</c:v>
                      </c:pt>
                      <c:pt idx="12306">
                        <c:v>4060.6</c:v>
                      </c:pt>
                      <c:pt idx="12307">
                        <c:v>4061.1</c:v>
                      </c:pt>
                      <c:pt idx="12308">
                        <c:v>4055</c:v>
                      </c:pt>
                      <c:pt idx="12309">
                        <c:v>4062.5</c:v>
                      </c:pt>
                      <c:pt idx="12310">
                        <c:v>4063.1</c:v>
                      </c:pt>
                      <c:pt idx="12311">
                        <c:v>4061.5</c:v>
                      </c:pt>
                      <c:pt idx="12312">
                        <c:v>4061.2</c:v>
                      </c:pt>
                      <c:pt idx="12313">
                        <c:v>4064.5</c:v>
                      </c:pt>
                      <c:pt idx="12314">
                        <c:v>4057.3</c:v>
                      </c:pt>
                      <c:pt idx="12315">
                        <c:v>4050.9</c:v>
                      </c:pt>
                      <c:pt idx="12316">
                        <c:v>4059.5</c:v>
                      </c:pt>
                      <c:pt idx="12317">
                        <c:v>4060.4</c:v>
                      </c:pt>
                      <c:pt idx="12318">
                        <c:v>4051.6</c:v>
                      </c:pt>
                      <c:pt idx="12319">
                        <c:v>4051.3</c:v>
                      </c:pt>
                      <c:pt idx="12320">
                        <c:v>4055.7</c:v>
                      </c:pt>
                      <c:pt idx="12321">
                        <c:v>4054.3</c:v>
                      </c:pt>
                      <c:pt idx="12322">
                        <c:v>4058.4</c:v>
                      </c:pt>
                      <c:pt idx="12323">
                        <c:v>4054.4</c:v>
                      </c:pt>
                      <c:pt idx="12324">
                        <c:v>4056.1</c:v>
                      </c:pt>
                      <c:pt idx="12325">
                        <c:v>4049.2</c:v>
                      </c:pt>
                      <c:pt idx="12326">
                        <c:v>4045.5</c:v>
                      </c:pt>
                      <c:pt idx="12327">
                        <c:v>4052.9</c:v>
                      </c:pt>
                      <c:pt idx="12328">
                        <c:v>4056.4</c:v>
                      </c:pt>
                      <c:pt idx="12329">
                        <c:v>4054.2</c:v>
                      </c:pt>
                      <c:pt idx="12330">
                        <c:v>4051.3</c:v>
                      </c:pt>
                      <c:pt idx="12331">
                        <c:v>4049.6</c:v>
                      </c:pt>
                      <c:pt idx="12332">
                        <c:v>4057.2</c:v>
                      </c:pt>
                      <c:pt idx="12333">
                        <c:v>4057.8</c:v>
                      </c:pt>
                      <c:pt idx="12334">
                        <c:v>4050.2</c:v>
                      </c:pt>
                      <c:pt idx="12335">
                        <c:v>4057.4</c:v>
                      </c:pt>
                      <c:pt idx="12336">
                        <c:v>4054.4</c:v>
                      </c:pt>
                      <c:pt idx="12337">
                        <c:v>4055</c:v>
                      </c:pt>
                      <c:pt idx="12338">
                        <c:v>4054.3</c:v>
                      </c:pt>
                      <c:pt idx="12339">
                        <c:v>4056.2</c:v>
                      </c:pt>
                      <c:pt idx="12340">
                        <c:v>4044.6</c:v>
                      </c:pt>
                      <c:pt idx="12341">
                        <c:v>4062.2</c:v>
                      </c:pt>
                      <c:pt idx="12342">
                        <c:v>4042.7</c:v>
                      </c:pt>
                      <c:pt idx="12343">
                        <c:v>4066.3</c:v>
                      </c:pt>
                      <c:pt idx="12344">
                        <c:v>4052.2</c:v>
                      </c:pt>
                      <c:pt idx="12345">
                        <c:v>4046.4</c:v>
                      </c:pt>
                      <c:pt idx="12346">
                        <c:v>4058.4</c:v>
                      </c:pt>
                      <c:pt idx="12347">
                        <c:v>4047.9</c:v>
                      </c:pt>
                      <c:pt idx="12348">
                        <c:v>4069.6</c:v>
                      </c:pt>
                      <c:pt idx="12349">
                        <c:v>4039.8</c:v>
                      </c:pt>
                      <c:pt idx="12350">
                        <c:v>4058.4</c:v>
                      </c:pt>
                      <c:pt idx="12351">
                        <c:v>4063.6</c:v>
                      </c:pt>
                      <c:pt idx="12352">
                        <c:v>4045.5</c:v>
                      </c:pt>
                      <c:pt idx="12353">
                        <c:v>4055</c:v>
                      </c:pt>
                      <c:pt idx="12354">
                        <c:v>4057.3</c:v>
                      </c:pt>
                      <c:pt idx="12355">
                        <c:v>4059.2</c:v>
                      </c:pt>
                      <c:pt idx="12356">
                        <c:v>4054.5</c:v>
                      </c:pt>
                      <c:pt idx="12357">
                        <c:v>4055.3</c:v>
                      </c:pt>
                      <c:pt idx="12358">
                        <c:v>4057.7</c:v>
                      </c:pt>
                      <c:pt idx="12359">
                        <c:v>4052.1</c:v>
                      </c:pt>
                      <c:pt idx="12360">
                        <c:v>4048.8</c:v>
                      </c:pt>
                      <c:pt idx="12361">
                        <c:v>4041.4</c:v>
                      </c:pt>
                      <c:pt idx="12362">
                        <c:v>4051.4</c:v>
                      </c:pt>
                      <c:pt idx="12363">
                        <c:v>4054.5</c:v>
                      </c:pt>
                      <c:pt idx="12364">
                        <c:v>4055.6</c:v>
                      </c:pt>
                      <c:pt idx="12365">
                        <c:v>4055.6</c:v>
                      </c:pt>
                      <c:pt idx="12366">
                        <c:v>4056.9</c:v>
                      </c:pt>
                      <c:pt idx="12367">
                        <c:v>4049</c:v>
                      </c:pt>
                      <c:pt idx="12368">
                        <c:v>4051.8</c:v>
                      </c:pt>
                      <c:pt idx="12369">
                        <c:v>4054.3</c:v>
                      </c:pt>
                      <c:pt idx="12370">
                        <c:v>4049.3</c:v>
                      </c:pt>
                      <c:pt idx="12371">
                        <c:v>4065.9</c:v>
                      </c:pt>
                      <c:pt idx="12372">
                        <c:v>4062</c:v>
                      </c:pt>
                      <c:pt idx="12373">
                        <c:v>4050.6</c:v>
                      </c:pt>
                      <c:pt idx="12374">
                        <c:v>4065.1</c:v>
                      </c:pt>
                      <c:pt idx="12375">
                        <c:v>4042.5</c:v>
                      </c:pt>
                      <c:pt idx="12376">
                        <c:v>4055.3</c:v>
                      </c:pt>
                      <c:pt idx="12377">
                        <c:v>4045.5</c:v>
                      </c:pt>
                      <c:pt idx="12378">
                        <c:v>4048</c:v>
                      </c:pt>
                      <c:pt idx="12379">
                        <c:v>4059.7</c:v>
                      </c:pt>
                      <c:pt idx="12380">
                        <c:v>4056.1</c:v>
                      </c:pt>
                      <c:pt idx="12381">
                        <c:v>4056.5</c:v>
                      </c:pt>
                      <c:pt idx="12382">
                        <c:v>4067.6</c:v>
                      </c:pt>
                      <c:pt idx="12383">
                        <c:v>4055.8</c:v>
                      </c:pt>
                      <c:pt idx="12384">
                        <c:v>4051.4</c:v>
                      </c:pt>
                      <c:pt idx="12385">
                        <c:v>4056.6</c:v>
                      </c:pt>
                      <c:pt idx="12386">
                        <c:v>4057.2</c:v>
                      </c:pt>
                      <c:pt idx="12387">
                        <c:v>4046.7</c:v>
                      </c:pt>
                      <c:pt idx="12388">
                        <c:v>4029.7</c:v>
                      </c:pt>
                      <c:pt idx="12389">
                        <c:v>4064.3</c:v>
                      </c:pt>
                      <c:pt idx="12390">
                        <c:v>4060.1</c:v>
                      </c:pt>
                      <c:pt idx="12391">
                        <c:v>4053.8</c:v>
                      </c:pt>
                      <c:pt idx="12392">
                        <c:v>4058.5</c:v>
                      </c:pt>
                      <c:pt idx="12393">
                        <c:v>4057</c:v>
                      </c:pt>
                      <c:pt idx="12394">
                        <c:v>4053.4</c:v>
                      </c:pt>
                      <c:pt idx="12395">
                        <c:v>4051.8</c:v>
                      </c:pt>
                      <c:pt idx="12396">
                        <c:v>4055.6</c:v>
                      </c:pt>
                      <c:pt idx="12397">
                        <c:v>4049.9</c:v>
                      </c:pt>
                      <c:pt idx="12398">
                        <c:v>4043.6</c:v>
                      </c:pt>
                      <c:pt idx="12399">
                        <c:v>4045.2</c:v>
                      </c:pt>
                      <c:pt idx="12400">
                        <c:v>4050.8</c:v>
                      </c:pt>
                      <c:pt idx="12401">
                        <c:v>4052.7</c:v>
                      </c:pt>
                      <c:pt idx="12402">
                        <c:v>4055</c:v>
                      </c:pt>
                      <c:pt idx="12403">
                        <c:v>4052.6</c:v>
                      </c:pt>
                      <c:pt idx="12404">
                        <c:v>4037.6</c:v>
                      </c:pt>
                      <c:pt idx="12405">
                        <c:v>4050.6</c:v>
                      </c:pt>
                      <c:pt idx="12406">
                        <c:v>4064.8</c:v>
                      </c:pt>
                      <c:pt idx="12407">
                        <c:v>4058.9</c:v>
                      </c:pt>
                      <c:pt idx="12408">
                        <c:v>4054.2</c:v>
                      </c:pt>
                      <c:pt idx="12409">
                        <c:v>4057.6</c:v>
                      </c:pt>
                      <c:pt idx="12410">
                        <c:v>4055.8</c:v>
                      </c:pt>
                      <c:pt idx="12411">
                        <c:v>4053.6</c:v>
                      </c:pt>
                      <c:pt idx="12412">
                        <c:v>4043.3</c:v>
                      </c:pt>
                      <c:pt idx="12413">
                        <c:v>4061.1</c:v>
                      </c:pt>
                      <c:pt idx="12414">
                        <c:v>4065.6</c:v>
                      </c:pt>
                      <c:pt idx="12415">
                        <c:v>4064.6</c:v>
                      </c:pt>
                      <c:pt idx="12416">
                        <c:v>4072.9</c:v>
                      </c:pt>
                      <c:pt idx="12417">
                        <c:v>4041.5</c:v>
                      </c:pt>
                      <c:pt idx="12418">
                        <c:v>4052.6</c:v>
                      </c:pt>
                      <c:pt idx="12419">
                        <c:v>4054</c:v>
                      </c:pt>
                      <c:pt idx="12420">
                        <c:v>4045.2</c:v>
                      </c:pt>
                      <c:pt idx="12421">
                        <c:v>4048.9</c:v>
                      </c:pt>
                      <c:pt idx="12422">
                        <c:v>4065.4</c:v>
                      </c:pt>
                      <c:pt idx="12423">
                        <c:v>4047.9</c:v>
                      </c:pt>
                      <c:pt idx="12424">
                        <c:v>4050.1</c:v>
                      </c:pt>
                      <c:pt idx="12425">
                        <c:v>4053.2</c:v>
                      </c:pt>
                      <c:pt idx="12426">
                        <c:v>4052.8</c:v>
                      </c:pt>
                      <c:pt idx="12427">
                        <c:v>4045</c:v>
                      </c:pt>
                      <c:pt idx="12428">
                        <c:v>4054.8</c:v>
                      </c:pt>
                      <c:pt idx="12429">
                        <c:v>4062.6</c:v>
                      </c:pt>
                      <c:pt idx="12430">
                        <c:v>4052.2</c:v>
                      </c:pt>
                      <c:pt idx="12431">
                        <c:v>4055.8</c:v>
                      </c:pt>
                      <c:pt idx="12432">
                        <c:v>4051.1</c:v>
                      </c:pt>
                      <c:pt idx="12433">
                        <c:v>4053.9</c:v>
                      </c:pt>
                      <c:pt idx="12434">
                        <c:v>4060</c:v>
                      </c:pt>
                      <c:pt idx="12435">
                        <c:v>4059.1</c:v>
                      </c:pt>
                      <c:pt idx="12436">
                        <c:v>4065.3</c:v>
                      </c:pt>
                      <c:pt idx="12437">
                        <c:v>4054.9</c:v>
                      </c:pt>
                      <c:pt idx="12438">
                        <c:v>4059.6</c:v>
                      </c:pt>
                      <c:pt idx="12439">
                        <c:v>4055.4</c:v>
                      </c:pt>
                      <c:pt idx="12440">
                        <c:v>4052.8</c:v>
                      </c:pt>
                      <c:pt idx="12441">
                        <c:v>4058.3</c:v>
                      </c:pt>
                      <c:pt idx="12442">
                        <c:v>4058.5</c:v>
                      </c:pt>
                      <c:pt idx="12443">
                        <c:v>4059.1</c:v>
                      </c:pt>
                      <c:pt idx="12444">
                        <c:v>4060.2</c:v>
                      </c:pt>
                      <c:pt idx="12445">
                        <c:v>4053.5</c:v>
                      </c:pt>
                      <c:pt idx="12446">
                        <c:v>4058.7</c:v>
                      </c:pt>
                      <c:pt idx="12447">
                        <c:v>4048.1</c:v>
                      </c:pt>
                      <c:pt idx="12448">
                        <c:v>4057.8</c:v>
                      </c:pt>
                      <c:pt idx="12449">
                        <c:v>4054.3</c:v>
                      </c:pt>
                      <c:pt idx="12450">
                        <c:v>4050.6</c:v>
                      </c:pt>
                      <c:pt idx="12451">
                        <c:v>4062.7</c:v>
                      </c:pt>
                      <c:pt idx="12452">
                        <c:v>4060.8</c:v>
                      </c:pt>
                      <c:pt idx="12453">
                        <c:v>4055.1</c:v>
                      </c:pt>
                      <c:pt idx="12454">
                        <c:v>4057.1</c:v>
                      </c:pt>
                      <c:pt idx="12455">
                        <c:v>4057.5</c:v>
                      </c:pt>
                      <c:pt idx="12456">
                        <c:v>4064.2</c:v>
                      </c:pt>
                      <c:pt idx="12457">
                        <c:v>4052.4</c:v>
                      </c:pt>
                      <c:pt idx="12458">
                        <c:v>4051</c:v>
                      </c:pt>
                      <c:pt idx="12459">
                        <c:v>4045.8</c:v>
                      </c:pt>
                      <c:pt idx="12460">
                        <c:v>4047.3</c:v>
                      </c:pt>
                      <c:pt idx="12461">
                        <c:v>4055.7</c:v>
                      </c:pt>
                      <c:pt idx="12462">
                        <c:v>4057.2</c:v>
                      </c:pt>
                      <c:pt idx="12463">
                        <c:v>4061.4</c:v>
                      </c:pt>
                      <c:pt idx="12464">
                        <c:v>4066</c:v>
                      </c:pt>
                      <c:pt idx="12465">
                        <c:v>4039.6</c:v>
                      </c:pt>
                      <c:pt idx="12466">
                        <c:v>4048.6</c:v>
                      </c:pt>
                      <c:pt idx="12467">
                        <c:v>4047.5</c:v>
                      </c:pt>
                      <c:pt idx="12468">
                        <c:v>4069.1</c:v>
                      </c:pt>
                      <c:pt idx="12469">
                        <c:v>4055.8</c:v>
                      </c:pt>
                      <c:pt idx="12470">
                        <c:v>4055.4</c:v>
                      </c:pt>
                      <c:pt idx="12471">
                        <c:v>4043.4</c:v>
                      </c:pt>
                      <c:pt idx="12472">
                        <c:v>4043.4</c:v>
                      </c:pt>
                      <c:pt idx="12473">
                        <c:v>4049.7</c:v>
                      </c:pt>
                      <c:pt idx="12474">
                        <c:v>4062.2</c:v>
                      </c:pt>
                      <c:pt idx="12475">
                        <c:v>4053.2</c:v>
                      </c:pt>
                      <c:pt idx="12476">
                        <c:v>4049.1</c:v>
                      </c:pt>
                      <c:pt idx="12477">
                        <c:v>4056.2</c:v>
                      </c:pt>
                      <c:pt idx="12478">
                        <c:v>4043</c:v>
                      </c:pt>
                      <c:pt idx="12479">
                        <c:v>4046.1</c:v>
                      </c:pt>
                      <c:pt idx="12480">
                        <c:v>4054.8</c:v>
                      </c:pt>
                      <c:pt idx="12481">
                        <c:v>4061.6</c:v>
                      </c:pt>
                      <c:pt idx="12482">
                        <c:v>4044.2</c:v>
                      </c:pt>
                      <c:pt idx="12483">
                        <c:v>4046.7</c:v>
                      </c:pt>
                      <c:pt idx="12484">
                        <c:v>4061.9</c:v>
                      </c:pt>
                      <c:pt idx="12485">
                        <c:v>4043.6</c:v>
                      </c:pt>
                      <c:pt idx="12486">
                        <c:v>4047.7</c:v>
                      </c:pt>
                      <c:pt idx="12487">
                        <c:v>4048.4</c:v>
                      </c:pt>
                      <c:pt idx="12488">
                        <c:v>4035.7</c:v>
                      </c:pt>
                      <c:pt idx="12489">
                        <c:v>4036.8</c:v>
                      </c:pt>
                      <c:pt idx="12490">
                        <c:v>4052.8</c:v>
                      </c:pt>
                      <c:pt idx="12491">
                        <c:v>4039.4</c:v>
                      </c:pt>
                      <c:pt idx="12492">
                        <c:v>4037.1</c:v>
                      </c:pt>
                      <c:pt idx="12493">
                        <c:v>4052.8</c:v>
                      </c:pt>
                      <c:pt idx="12494">
                        <c:v>4055.2</c:v>
                      </c:pt>
                      <c:pt idx="12495">
                        <c:v>4056.1</c:v>
                      </c:pt>
                      <c:pt idx="12496">
                        <c:v>4064.1</c:v>
                      </c:pt>
                      <c:pt idx="12497">
                        <c:v>4046.3</c:v>
                      </c:pt>
                      <c:pt idx="12498">
                        <c:v>4044.1</c:v>
                      </c:pt>
                      <c:pt idx="12499">
                        <c:v>4054.5</c:v>
                      </c:pt>
                      <c:pt idx="12500">
                        <c:v>4051.7</c:v>
                      </c:pt>
                      <c:pt idx="12501">
                        <c:v>4048.4</c:v>
                      </c:pt>
                      <c:pt idx="12502">
                        <c:v>4057.8</c:v>
                      </c:pt>
                      <c:pt idx="12503">
                        <c:v>4054.9</c:v>
                      </c:pt>
                      <c:pt idx="12504">
                        <c:v>4070.2</c:v>
                      </c:pt>
                      <c:pt idx="12505">
                        <c:v>4058.7</c:v>
                      </c:pt>
                      <c:pt idx="12506">
                        <c:v>4046.8</c:v>
                      </c:pt>
                      <c:pt idx="12507">
                        <c:v>4052.7</c:v>
                      </c:pt>
                      <c:pt idx="12508">
                        <c:v>4052.3</c:v>
                      </c:pt>
                      <c:pt idx="12509">
                        <c:v>4051.3</c:v>
                      </c:pt>
                      <c:pt idx="12510">
                        <c:v>4043.4</c:v>
                      </c:pt>
                      <c:pt idx="12511">
                        <c:v>4052.9</c:v>
                      </c:pt>
                      <c:pt idx="12512">
                        <c:v>4052.2</c:v>
                      </c:pt>
                      <c:pt idx="12513">
                        <c:v>4054.3</c:v>
                      </c:pt>
                      <c:pt idx="12514">
                        <c:v>4052.8</c:v>
                      </c:pt>
                      <c:pt idx="12515">
                        <c:v>4059.2</c:v>
                      </c:pt>
                      <c:pt idx="12516">
                        <c:v>4052.5</c:v>
                      </c:pt>
                      <c:pt idx="12517">
                        <c:v>4045.4</c:v>
                      </c:pt>
                      <c:pt idx="12518">
                        <c:v>4063.3</c:v>
                      </c:pt>
                      <c:pt idx="12519">
                        <c:v>4055.2</c:v>
                      </c:pt>
                      <c:pt idx="12520">
                        <c:v>4059.3</c:v>
                      </c:pt>
                      <c:pt idx="12521">
                        <c:v>4050.6</c:v>
                      </c:pt>
                      <c:pt idx="12522">
                        <c:v>4056</c:v>
                      </c:pt>
                      <c:pt idx="12523">
                        <c:v>4062.1</c:v>
                      </c:pt>
                      <c:pt idx="12524">
                        <c:v>4050.9</c:v>
                      </c:pt>
                      <c:pt idx="12525">
                        <c:v>4051.7</c:v>
                      </c:pt>
                      <c:pt idx="12526">
                        <c:v>4047.9</c:v>
                      </c:pt>
                      <c:pt idx="12527">
                        <c:v>4055.6</c:v>
                      </c:pt>
                      <c:pt idx="12528">
                        <c:v>4053.6</c:v>
                      </c:pt>
                      <c:pt idx="12529">
                        <c:v>4059.1</c:v>
                      </c:pt>
                      <c:pt idx="12530">
                        <c:v>4057</c:v>
                      </c:pt>
                      <c:pt idx="12531">
                        <c:v>4054.3</c:v>
                      </c:pt>
                      <c:pt idx="12532">
                        <c:v>4047.1</c:v>
                      </c:pt>
                      <c:pt idx="12533">
                        <c:v>4046.5</c:v>
                      </c:pt>
                      <c:pt idx="12534">
                        <c:v>4048.4</c:v>
                      </c:pt>
                      <c:pt idx="12535">
                        <c:v>4050.7</c:v>
                      </c:pt>
                      <c:pt idx="12536">
                        <c:v>4063.4</c:v>
                      </c:pt>
                      <c:pt idx="12537">
                        <c:v>4047.9</c:v>
                      </c:pt>
                      <c:pt idx="12538">
                        <c:v>4060.6</c:v>
                      </c:pt>
                      <c:pt idx="12539">
                        <c:v>4063.3</c:v>
                      </c:pt>
                      <c:pt idx="12540">
                        <c:v>4045.8</c:v>
                      </c:pt>
                      <c:pt idx="12541">
                        <c:v>4044</c:v>
                      </c:pt>
                      <c:pt idx="12542">
                        <c:v>4056.6</c:v>
                      </c:pt>
                      <c:pt idx="12543">
                        <c:v>4069.3</c:v>
                      </c:pt>
                      <c:pt idx="12544">
                        <c:v>4058.6</c:v>
                      </c:pt>
                      <c:pt idx="12545">
                        <c:v>4052.9</c:v>
                      </c:pt>
                      <c:pt idx="12546">
                        <c:v>4069.4</c:v>
                      </c:pt>
                      <c:pt idx="12547">
                        <c:v>4064.8</c:v>
                      </c:pt>
                      <c:pt idx="12548">
                        <c:v>4058.9</c:v>
                      </c:pt>
                      <c:pt idx="12549">
                        <c:v>4062.8</c:v>
                      </c:pt>
                      <c:pt idx="12550">
                        <c:v>4058.9</c:v>
                      </c:pt>
                      <c:pt idx="12551">
                        <c:v>4056.8</c:v>
                      </c:pt>
                      <c:pt idx="12552">
                        <c:v>4060.9</c:v>
                      </c:pt>
                      <c:pt idx="12553">
                        <c:v>4062.4</c:v>
                      </c:pt>
                      <c:pt idx="12554">
                        <c:v>4062.2</c:v>
                      </c:pt>
                      <c:pt idx="12555">
                        <c:v>4062.5</c:v>
                      </c:pt>
                      <c:pt idx="12556">
                        <c:v>4049.3</c:v>
                      </c:pt>
                      <c:pt idx="12557">
                        <c:v>4068.5</c:v>
                      </c:pt>
                      <c:pt idx="12558">
                        <c:v>4073.2</c:v>
                      </c:pt>
                      <c:pt idx="12559">
                        <c:v>4058.8</c:v>
                      </c:pt>
                      <c:pt idx="12560">
                        <c:v>4058.1</c:v>
                      </c:pt>
                      <c:pt idx="12561">
                        <c:v>4057.5</c:v>
                      </c:pt>
                      <c:pt idx="12562">
                        <c:v>4060.3</c:v>
                      </c:pt>
                      <c:pt idx="12563">
                        <c:v>4066.2</c:v>
                      </c:pt>
                      <c:pt idx="12564">
                        <c:v>4050.1</c:v>
                      </c:pt>
                      <c:pt idx="12565">
                        <c:v>4059.5</c:v>
                      </c:pt>
                      <c:pt idx="12566">
                        <c:v>4060.1</c:v>
                      </c:pt>
                      <c:pt idx="12567">
                        <c:v>4058.9</c:v>
                      </c:pt>
                      <c:pt idx="12568">
                        <c:v>4060.9</c:v>
                      </c:pt>
                      <c:pt idx="12569">
                        <c:v>4064.2</c:v>
                      </c:pt>
                      <c:pt idx="12570">
                        <c:v>4053.7</c:v>
                      </c:pt>
                      <c:pt idx="12571">
                        <c:v>4059.3</c:v>
                      </c:pt>
                      <c:pt idx="12572">
                        <c:v>4062.1</c:v>
                      </c:pt>
                      <c:pt idx="12573">
                        <c:v>4078.2</c:v>
                      </c:pt>
                      <c:pt idx="12574">
                        <c:v>4077.1</c:v>
                      </c:pt>
                      <c:pt idx="12575">
                        <c:v>4075.3</c:v>
                      </c:pt>
                      <c:pt idx="12576">
                        <c:v>4055.6</c:v>
                      </c:pt>
                      <c:pt idx="12577">
                        <c:v>4071.1</c:v>
                      </c:pt>
                      <c:pt idx="12578">
                        <c:v>4051.8</c:v>
                      </c:pt>
                      <c:pt idx="12579">
                        <c:v>4054.3</c:v>
                      </c:pt>
                      <c:pt idx="12580">
                        <c:v>4056.1</c:v>
                      </c:pt>
                      <c:pt idx="12581">
                        <c:v>4060.7</c:v>
                      </c:pt>
                      <c:pt idx="12582">
                        <c:v>4073</c:v>
                      </c:pt>
                      <c:pt idx="12583">
                        <c:v>4057.9</c:v>
                      </c:pt>
                      <c:pt idx="12584">
                        <c:v>4070.5</c:v>
                      </c:pt>
                      <c:pt idx="12585">
                        <c:v>4075</c:v>
                      </c:pt>
                      <c:pt idx="12586">
                        <c:v>4073.7</c:v>
                      </c:pt>
                      <c:pt idx="12587">
                        <c:v>4072.9</c:v>
                      </c:pt>
                      <c:pt idx="12588">
                        <c:v>4061</c:v>
                      </c:pt>
                      <c:pt idx="12589">
                        <c:v>4055</c:v>
                      </c:pt>
                      <c:pt idx="12590">
                        <c:v>4063.9</c:v>
                      </c:pt>
                      <c:pt idx="12591">
                        <c:v>4057.1</c:v>
                      </c:pt>
                      <c:pt idx="12592">
                        <c:v>4069.2</c:v>
                      </c:pt>
                      <c:pt idx="12593">
                        <c:v>4072.2</c:v>
                      </c:pt>
                      <c:pt idx="12594">
                        <c:v>4067.3</c:v>
                      </c:pt>
                      <c:pt idx="12595">
                        <c:v>4060.3</c:v>
                      </c:pt>
                      <c:pt idx="12596">
                        <c:v>4069.8</c:v>
                      </c:pt>
                      <c:pt idx="12597">
                        <c:v>4091.4</c:v>
                      </c:pt>
                      <c:pt idx="12598">
                        <c:v>4070.4</c:v>
                      </c:pt>
                      <c:pt idx="12599">
                        <c:v>4059.3</c:v>
                      </c:pt>
                      <c:pt idx="12600">
                        <c:v>4071.1</c:v>
                      </c:pt>
                      <c:pt idx="12601">
                        <c:v>4056.9</c:v>
                      </c:pt>
                      <c:pt idx="12602">
                        <c:v>4080.3</c:v>
                      </c:pt>
                      <c:pt idx="12603">
                        <c:v>4079.2</c:v>
                      </c:pt>
                      <c:pt idx="12604">
                        <c:v>4061</c:v>
                      </c:pt>
                      <c:pt idx="12605">
                        <c:v>4055.8</c:v>
                      </c:pt>
                      <c:pt idx="12606">
                        <c:v>4071.4</c:v>
                      </c:pt>
                      <c:pt idx="12607">
                        <c:v>4061.9</c:v>
                      </c:pt>
                      <c:pt idx="12608">
                        <c:v>4058.8</c:v>
                      </c:pt>
                      <c:pt idx="12609">
                        <c:v>4075.2</c:v>
                      </c:pt>
                      <c:pt idx="12610">
                        <c:v>4074.6</c:v>
                      </c:pt>
                      <c:pt idx="12611">
                        <c:v>4057.4</c:v>
                      </c:pt>
                      <c:pt idx="12612">
                        <c:v>4058.8</c:v>
                      </c:pt>
                      <c:pt idx="12613">
                        <c:v>4066.2</c:v>
                      </c:pt>
                      <c:pt idx="12614">
                        <c:v>4072.5</c:v>
                      </c:pt>
                      <c:pt idx="12615">
                        <c:v>4071</c:v>
                      </c:pt>
                      <c:pt idx="12616">
                        <c:v>4080.3</c:v>
                      </c:pt>
                      <c:pt idx="12617">
                        <c:v>4064.6</c:v>
                      </c:pt>
                      <c:pt idx="12618">
                        <c:v>4064.9</c:v>
                      </c:pt>
                      <c:pt idx="12619">
                        <c:v>4064.5</c:v>
                      </c:pt>
                      <c:pt idx="12620">
                        <c:v>4060.5</c:v>
                      </c:pt>
                      <c:pt idx="12621">
                        <c:v>4066.2</c:v>
                      </c:pt>
                      <c:pt idx="12622">
                        <c:v>4079.9</c:v>
                      </c:pt>
                      <c:pt idx="12623">
                        <c:v>4062.8</c:v>
                      </c:pt>
                      <c:pt idx="12624">
                        <c:v>4062.5</c:v>
                      </c:pt>
                      <c:pt idx="12625">
                        <c:v>4064.7</c:v>
                      </c:pt>
                      <c:pt idx="12626">
                        <c:v>4072.8</c:v>
                      </c:pt>
                      <c:pt idx="12627">
                        <c:v>4054.7</c:v>
                      </c:pt>
                      <c:pt idx="12628">
                        <c:v>4061.7</c:v>
                      </c:pt>
                      <c:pt idx="12629">
                        <c:v>4068.6</c:v>
                      </c:pt>
                      <c:pt idx="12630">
                        <c:v>4067.7</c:v>
                      </c:pt>
                      <c:pt idx="12631">
                        <c:v>4061.8</c:v>
                      </c:pt>
                      <c:pt idx="12632">
                        <c:v>4064.4</c:v>
                      </c:pt>
                      <c:pt idx="12633">
                        <c:v>4068.7</c:v>
                      </c:pt>
                      <c:pt idx="12634">
                        <c:v>4065.6</c:v>
                      </c:pt>
                      <c:pt idx="12635">
                        <c:v>4070.3</c:v>
                      </c:pt>
                      <c:pt idx="12636">
                        <c:v>4067.6</c:v>
                      </c:pt>
                      <c:pt idx="12637">
                        <c:v>4084.8</c:v>
                      </c:pt>
                      <c:pt idx="12638">
                        <c:v>4058.8</c:v>
                      </c:pt>
                      <c:pt idx="12639">
                        <c:v>4056.6</c:v>
                      </c:pt>
                      <c:pt idx="12640">
                        <c:v>4081.7</c:v>
                      </c:pt>
                      <c:pt idx="12641">
                        <c:v>4062.9</c:v>
                      </c:pt>
                      <c:pt idx="12642">
                        <c:v>4073.9</c:v>
                      </c:pt>
                      <c:pt idx="12643">
                        <c:v>4062.9</c:v>
                      </c:pt>
                      <c:pt idx="12644">
                        <c:v>4071.6</c:v>
                      </c:pt>
                      <c:pt idx="12645">
                        <c:v>4081.7</c:v>
                      </c:pt>
                      <c:pt idx="12646">
                        <c:v>4078.7</c:v>
                      </c:pt>
                      <c:pt idx="12647">
                        <c:v>4079.7</c:v>
                      </c:pt>
                      <c:pt idx="12648">
                        <c:v>4079.5</c:v>
                      </c:pt>
                      <c:pt idx="12649">
                        <c:v>4085.9</c:v>
                      </c:pt>
                      <c:pt idx="12650">
                        <c:v>4072</c:v>
                      </c:pt>
                      <c:pt idx="12651">
                        <c:v>4075.1</c:v>
                      </c:pt>
                      <c:pt idx="12652">
                        <c:v>4074.2</c:v>
                      </c:pt>
                      <c:pt idx="12653">
                        <c:v>4063.9</c:v>
                      </c:pt>
                      <c:pt idx="12654">
                        <c:v>4072</c:v>
                      </c:pt>
                      <c:pt idx="12655">
                        <c:v>4067.8</c:v>
                      </c:pt>
                      <c:pt idx="12656">
                        <c:v>4056.3</c:v>
                      </c:pt>
                      <c:pt idx="12657">
                        <c:v>4066.3</c:v>
                      </c:pt>
                      <c:pt idx="12658">
                        <c:v>4073.6</c:v>
                      </c:pt>
                      <c:pt idx="12659">
                        <c:v>4083.9</c:v>
                      </c:pt>
                      <c:pt idx="12660">
                        <c:v>4065.4</c:v>
                      </c:pt>
                      <c:pt idx="12661">
                        <c:v>4070.3</c:v>
                      </c:pt>
                      <c:pt idx="12662">
                        <c:v>4079</c:v>
                      </c:pt>
                      <c:pt idx="12663">
                        <c:v>4063.9</c:v>
                      </c:pt>
                      <c:pt idx="12664">
                        <c:v>4074.7</c:v>
                      </c:pt>
                      <c:pt idx="12665">
                        <c:v>4080.6</c:v>
                      </c:pt>
                      <c:pt idx="12666">
                        <c:v>4083.5</c:v>
                      </c:pt>
                      <c:pt idx="12667">
                        <c:v>4060.8</c:v>
                      </c:pt>
                      <c:pt idx="12668">
                        <c:v>4070.7</c:v>
                      </c:pt>
                      <c:pt idx="12669">
                        <c:v>4078.5</c:v>
                      </c:pt>
                      <c:pt idx="12670">
                        <c:v>4074.3</c:v>
                      </c:pt>
                      <c:pt idx="12671">
                        <c:v>4078.9</c:v>
                      </c:pt>
                      <c:pt idx="12672">
                        <c:v>4071.2</c:v>
                      </c:pt>
                      <c:pt idx="12673">
                        <c:v>4077.5</c:v>
                      </c:pt>
                      <c:pt idx="12674">
                        <c:v>4078.8</c:v>
                      </c:pt>
                      <c:pt idx="12675">
                        <c:v>4084.9</c:v>
                      </c:pt>
                      <c:pt idx="12676">
                        <c:v>4073.5</c:v>
                      </c:pt>
                      <c:pt idx="12677">
                        <c:v>4081.5</c:v>
                      </c:pt>
                      <c:pt idx="12678">
                        <c:v>4074.7</c:v>
                      </c:pt>
                      <c:pt idx="12679">
                        <c:v>4076</c:v>
                      </c:pt>
                      <c:pt idx="12680">
                        <c:v>4062.6</c:v>
                      </c:pt>
                      <c:pt idx="12681">
                        <c:v>4062.6</c:v>
                      </c:pt>
                      <c:pt idx="12682">
                        <c:v>4066.2</c:v>
                      </c:pt>
                      <c:pt idx="12683">
                        <c:v>4080.3</c:v>
                      </c:pt>
                      <c:pt idx="12684">
                        <c:v>4073.8</c:v>
                      </c:pt>
                      <c:pt idx="12685">
                        <c:v>4088.1</c:v>
                      </c:pt>
                      <c:pt idx="12686">
                        <c:v>4061.7</c:v>
                      </c:pt>
                      <c:pt idx="12687">
                        <c:v>4058.9</c:v>
                      </c:pt>
                      <c:pt idx="12688">
                        <c:v>4073.4</c:v>
                      </c:pt>
                      <c:pt idx="12689">
                        <c:v>4084</c:v>
                      </c:pt>
                      <c:pt idx="12690">
                        <c:v>4085.1</c:v>
                      </c:pt>
                      <c:pt idx="12691">
                        <c:v>4090</c:v>
                      </c:pt>
                      <c:pt idx="12692">
                        <c:v>4096.6000000000004</c:v>
                      </c:pt>
                      <c:pt idx="12693">
                        <c:v>4074</c:v>
                      </c:pt>
                      <c:pt idx="12694">
                        <c:v>4076.1</c:v>
                      </c:pt>
                      <c:pt idx="12695">
                        <c:v>4075.6</c:v>
                      </c:pt>
                      <c:pt idx="12696">
                        <c:v>4096.8999999999996</c:v>
                      </c:pt>
                      <c:pt idx="12697">
                        <c:v>4083.3</c:v>
                      </c:pt>
                      <c:pt idx="12698">
                        <c:v>4085.5</c:v>
                      </c:pt>
                      <c:pt idx="12699">
                        <c:v>4080.1</c:v>
                      </c:pt>
                      <c:pt idx="12700">
                        <c:v>4065.6</c:v>
                      </c:pt>
                      <c:pt idx="12701">
                        <c:v>4082.4</c:v>
                      </c:pt>
                      <c:pt idx="12702">
                        <c:v>4072.5</c:v>
                      </c:pt>
                      <c:pt idx="12703">
                        <c:v>4067.5</c:v>
                      </c:pt>
                      <c:pt idx="12704">
                        <c:v>4063</c:v>
                      </c:pt>
                      <c:pt idx="12705">
                        <c:v>4074.9</c:v>
                      </c:pt>
                      <c:pt idx="12706">
                        <c:v>4087.6</c:v>
                      </c:pt>
                      <c:pt idx="12707">
                        <c:v>4088.5</c:v>
                      </c:pt>
                      <c:pt idx="12708">
                        <c:v>4082.7</c:v>
                      </c:pt>
                      <c:pt idx="12709">
                        <c:v>4094.4</c:v>
                      </c:pt>
                      <c:pt idx="12710">
                        <c:v>4066.9</c:v>
                      </c:pt>
                      <c:pt idx="12711">
                        <c:v>4084.6</c:v>
                      </c:pt>
                      <c:pt idx="12712">
                        <c:v>4065.5</c:v>
                      </c:pt>
                      <c:pt idx="12713">
                        <c:v>4087</c:v>
                      </c:pt>
                      <c:pt idx="12714">
                        <c:v>4097.3999999999996</c:v>
                      </c:pt>
                      <c:pt idx="12715">
                        <c:v>4079.7</c:v>
                      </c:pt>
                      <c:pt idx="12716">
                        <c:v>4082.6</c:v>
                      </c:pt>
                      <c:pt idx="12717">
                        <c:v>4083.4</c:v>
                      </c:pt>
                      <c:pt idx="12718">
                        <c:v>4079.5</c:v>
                      </c:pt>
                      <c:pt idx="12719">
                        <c:v>4090.9</c:v>
                      </c:pt>
                      <c:pt idx="12720">
                        <c:v>4094.8</c:v>
                      </c:pt>
                      <c:pt idx="12721">
                        <c:v>4068.8</c:v>
                      </c:pt>
                      <c:pt idx="12722">
                        <c:v>4074.4</c:v>
                      </c:pt>
                      <c:pt idx="12723">
                        <c:v>4091.7</c:v>
                      </c:pt>
                      <c:pt idx="12724">
                        <c:v>4085.5</c:v>
                      </c:pt>
                      <c:pt idx="12725">
                        <c:v>4078</c:v>
                      </c:pt>
                      <c:pt idx="12726">
                        <c:v>4080.4</c:v>
                      </c:pt>
                      <c:pt idx="12727">
                        <c:v>4093.3</c:v>
                      </c:pt>
                      <c:pt idx="12728">
                        <c:v>4080.6</c:v>
                      </c:pt>
                      <c:pt idx="12729">
                        <c:v>4074.8</c:v>
                      </c:pt>
                      <c:pt idx="12730">
                        <c:v>4093.9</c:v>
                      </c:pt>
                      <c:pt idx="12731">
                        <c:v>4074.6</c:v>
                      </c:pt>
                      <c:pt idx="12732">
                        <c:v>4074.6</c:v>
                      </c:pt>
                      <c:pt idx="12733">
                        <c:v>4084.2</c:v>
                      </c:pt>
                      <c:pt idx="12734">
                        <c:v>4073.5</c:v>
                      </c:pt>
                      <c:pt idx="12735">
                        <c:v>4064.4</c:v>
                      </c:pt>
                      <c:pt idx="12736">
                        <c:v>4095.5</c:v>
                      </c:pt>
                      <c:pt idx="12737">
                        <c:v>4082.5</c:v>
                      </c:pt>
                      <c:pt idx="12738">
                        <c:v>4067.6</c:v>
                      </c:pt>
                      <c:pt idx="12739">
                        <c:v>4080.1</c:v>
                      </c:pt>
                      <c:pt idx="12740">
                        <c:v>4089</c:v>
                      </c:pt>
                      <c:pt idx="12741">
                        <c:v>4074.5</c:v>
                      </c:pt>
                      <c:pt idx="12742">
                        <c:v>4083.7</c:v>
                      </c:pt>
                      <c:pt idx="12743">
                        <c:v>4072.3</c:v>
                      </c:pt>
                      <c:pt idx="12744">
                        <c:v>4093.1</c:v>
                      </c:pt>
                      <c:pt idx="12745">
                        <c:v>4081.4</c:v>
                      </c:pt>
                      <c:pt idx="12746">
                        <c:v>4093</c:v>
                      </c:pt>
                      <c:pt idx="12747">
                        <c:v>4088.5</c:v>
                      </c:pt>
                      <c:pt idx="12748">
                        <c:v>4094.7</c:v>
                      </c:pt>
                      <c:pt idx="12749">
                        <c:v>4083.2</c:v>
                      </c:pt>
                      <c:pt idx="12750">
                        <c:v>4067</c:v>
                      </c:pt>
                      <c:pt idx="12751">
                        <c:v>4079</c:v>
                      </c:pt>
                      <c:pt idx="12752">
                        <c:v>4064</c:v>
                      </c:pt>
                      <c:pt idx="12753">
                        <c:v>4087</c:v>
                      </c:pt>
                      <c:pt idx="12754">
                        <c:v>4102.3</c:v>
                      </c:pt>
                      <c:pt idx="12755">
                        <c:v>4076.5</c:v>
                      </c:pt>
                      <c:pt idx="12756">
                        <c:v>4062.6</c:v>
                      </c:pt>
                      <c:pt idx="12757">
                        <c:v>4083.9</c:v>
                      </c:pt>
                      <c:pt idx="12758">
                        <c:v>4080.5</c:v>
                      </c:pt>
                      <c:pt idx="12759">
                        <c:v>4095.6</c:v>
                      </c:pt>
                      <c:pt idx="12760">
                        <c:v>4078.1</c:v>
                      </c:pt>
                      <c:pt idx="12761">
                        <c:v>4099.7</c:v>
                      </c:pt>
                      <c:pt idx="12762">
                        <c:v>4067.5</c:v>
                      </c:pt>
                      <c:pt idx="12763">
                        <c:v>4103.8999999999996</c:v>
                      </c:pt>
                      <c:pt idx="12764">
                        <c:v>4083.5</c:v>
                      </c:pt>
                      <c:pt idx="12765">
                        <c:v>4090.5</c:v>
                      </c:pt>
                      <c:pt idx="12766">
                        <c:v>4084.3</c:v>
                      </c:pt>
                      <c:pt idx="12767">
                        <c:v>4064.2</c:v>
                      </c:pt>
                      <c:pt idx="12768">
                        <c:v>4070.4</c:v>
                      </c:pt>
                      <c:pt idx="12769">
                        <c:v>4068.5</c:v>
                      </c:pt>
                      <c:pt idx="12770">
                        <c:v>4089.6</c:v>
                      </c:pt>
                      <c:pt idx="12771">
                        <c:v>4086</c:v>
                      </c:pt>
                      <c:pt idx="12772">
                        <c:v>4090.1</c:v>
                      </c:pt>
                      <c:pt idx="12773">
                        <c:v>4067.3</c:v>
                      </c:pt>
                      <c:pt idx="12774">
                        <c:v>4090.8</c:v>
                      </c:pt>
                      <c:pt idx="12775">
                        <c:v>4061.8</c:v>
                      </c:pt>
                      <c:pt idx="12776">
                        <c:v>4073.7</c:v>
                      </c:pt>
                      <c:pt idx="12777">
                        <c:v>4084.8</c:v>
                      </c:pt>
                      <c:pt idx="12778">
                        <c:v>4077.6</c:v>
                      </c:pt>
                      <c:pt idx="12779">
                        <c:v>4068.1</c:v>
                      </c:pt>
                      <c:pt idx="12780">
                        <c:v>4082.5</c:v>
                      </c:pt>
                      <c:pt idx="12781">
                        <c:v>4069.2</c:v>
                      </c:pt>
                      <c:pt idx="12782">
                        <c:v>4063.2</c:v>
                      </c:pt>
                      <c:pt idx="12783">
                        <c:v>4068.6</c:v>
                      </c:pt>
                      <c:pt idx="12784">
                        <c:v>4061.1</c:v>
                      </c:pt>
                      <c:pt idx="12785">
                        <c:v>4077.6</c:v>
                      </c:pt>
                      <c:pt idx="12786">
                        <c:v>4072.3</c:v>
                      </c:pt>
                      <c:pt idx="12787">
                        <c:v>4067.9</c:v>
                      </c:pt>
                      <c:pt idx="12788">
                        <c:v>4072.7</c:v>
                      </c:pt>
                      <c:pt idx="12789">
                        <c:v>4080.2</c:v>
                      </c:pt>
                      <c:pt idx="12790">
                        <c:v>4076.6</c:v>
                      </c:pt>
                      <c:pt idx="12791">
                        <c:v>4070.3</c:v>
                      </c:pt>
                      <c:pt idx="12792">
                        <c:v>4065.6</c:v>
                      </c:pt>
                      <c:pt idx="12793">
                        <c:v>4075.9</c:v>
                      </c:pt>
                      <c:pt idx="12794">
                        <c:v>4076.4</c:v>
                      </c:pt>
                      <c:pt idx="12795">
                        <c:v>4053</c:v>
                      </c:pt>
                      <c:pt idx="12796">
                        <c:v>4058.2</c:v>
                      </c:pt>
                      <c:pt idx="12797">
                        <c:v>4061.1</c:v>
                      </c:pt>
                      <c:pt idx="12798">
                        <c:v>4056</c:v>
                      </c:pt>
                      <c:pt idx="12799">
                        <c:v>4071</c:v>
                      </c:pt>
                      <c:pt idx="12800">
                        <c:v>4060</c:v>
                      </c:pt>
                      <c:pt idx="12801">
                        <c:v>4065.9</c:v>
                      </c:pt>
                      <c:pt idx="12802">
                        <c:v>4070.1</c:v>
                      </c:pt>
                      <c:pt idx="12803">
                        <c:v>4077.5</c:v>
                      </c:pt>
                      <c:pt idx="12804">
                        <c:v>4064.1</c:v>
                      </c:pt>
                      <c:pt idx="12805">
                        <c:v>4091.4</c:v>
                      </c:pt>
                      <c:pt idx="12806">
                        <c:v>4077.6</c:v>
                      </c:pt>
                      <c:pt idx="12807">
                        <c:v>4085.7</c:v>
                      </c:pt>
                      <c:pt idx="12808">
                        <c:v>4072.7</c:v>
                      </c:pt>
                      <c:pt idx="12809">
                        <c:v>4066.5</c:v>
                      </c:pt>
                      <c:pt idx="12810">
                        <c:v>4065.6</c:v>
                      </c:pt>
                      <c:pt idx="12811">
                        <c:v>4080.4</c:v>
                      </c:pt>
                      <c:pt idx="12812">
                        <c:v>4078.4</c:v>
                      </c:pt>
                      <c:pt idx="12813">
                        <c:v>4075.4</c:v>
                      </c:pt>
                      <c:pt idx="12814">
                        <c:v>4069.7</c:v>
                      </c:pt>
                      <c:pt idx="12815">
                        <c:v>4065.9</c:v>
                      </c:pt>
                      <c:pt idx="12816">
                        <c:v>4074.3</c:v>
                      </c:pt>
                      <c:pt idx="12817">
                        <c:v>4065.5</c:v>
                      </c:pt>
                      <c:pt idx="12818">
                        <c:v>4058.8</c:v>
                      </c:pt>
                      <c:pt idx="12819">
                        <c:v>4070</c:v>
                      </c:pt>
                      <c:pt idx="12820">
                        <c:v>4052.8</c:v>
                      </c:pt>
                      <c:pt idx="12821">
                        <c:v>4048.5</c:v>
                      </c:pt>
                      <c:pt idx="12822">
                        <c:v>4057.7</c:v>
                      </c:pt>
                      <c:pt idx="12823">
                        <c:v>4064.6</c:v>
                      </c:pt>
                      <c:pt idx="12824">
                        <c:v>4074.4</c:v>
                      </c:pt>
                      <c:pt idx="12825">
                        <c:v>4069</c:v>
                      </c:pt>
                      <c:pt idx="12826">
                        <c:v>4054.1</c:v>
                      </c:pt>
                      <c:pt idx="12827">
                        <c:v>4053</c:v>
                      </c:pt>
                      <c:pt idx="12828">
                        <c:v>4057</c:v>
                      </c:pt>
                      <c:pt idx="12829">
                        <c:v>4057.8</c:v>
                      </c:pt>
                      <c:pt idx="12830">
                        <c:v>4054.5</c:v>
                      </c:pt>
                      <c:pt idx="12831">
                        <c:v>4065.8</c:v>
                      </c:pt>
                      <c:pt idx="12832">
                        <c:v>4060</c:v>
                      </c:pt>
                      <c:pt idx="12833">
                        <c:v>4071.9</c:v>
                      </c:pt>
                      <c:pt idx="12834">
                        <c:v>4069.9</c:v>
                      </c:pt>
                      <c:pt idx="12835">
                        <c:v>4074.8</c:v>
                      </c:pt>
                      <c:pt idx="12836">
                        <c:v>4075.6</c:v>
                      </c:pt>
                      <c:pt idx="12837">
                        <c:v>4056.4</c:v>
                      </c:pt>
                      <c:pt idx="12838">
                        <c:v>4066.6</c:v>
                      </c:pt>
                      <c:pt idx="12839">
                        <c:v>4055.9</c:v>
                      </c:pt>
                      <c:pt idx="12840">
                        <c:v>4073.2</c:v>
                      </c:pt>
                      <c:pt idx="12841">
                        <c:v>4058.8</c:v>
                      </c:pt>
                      <c:pt idx="12842">
                        <c:v>4059.9</c:v>
                      </c:pt>
                      <c:pt idx="12843">
                        <c:v>4067.3</c:v>
                      </c:pt>
                      <c:pt idx="12844">
                        <c:v>4063.5</c:v>
                      </c:pt>
                      <c:pt idx="12845">
                        <c:v>4074.6</c:v>
                      </c:pt>
                      <c:pt idx="12846">
                        <c:v>4069.3</c:v>
                      </c:pt>
                      <c:pt idx="12847">
                        <c:v>4067.7</c:v>
                      </c:pt>
                      <c:pt idx="12848">
                        <c:v>4079.4</c:v>
                      </c:pt>
                      <c:pt idx="12849">
                        <c:v>4058.1</c:v>
                      </c:pt>
                      <c:pt idx="12850">
                        <c:v>4061.4</c:v>
                      </c:pt>
                      <c:pt idx="12851">
                        <c:v>4076.3</c:v>
                      </c:pt>
                      <c:pt idx="12852">
                        <c:v>4063.9</c:v>
                      </c:pt>
                      <c:pt idx="12853">
                        <c:v>4053.8</c:v>
                      </c:pt>
                      <c:pt idx="12854">
                        <c:v>4063.8</c:v>
                      </c:pt>
                      <c:pt idx="12855">
                        <c:v>4077.5</c:v>
                      </c:pt>
                      <c:pt idx="12856">
                        <c:v>4058.5</c:v>
                      </c:pt>
                      <c:pt idx="12857">
                        <c:v>4050.7</c:v>
                      </c:pt>
                      <c:pt idx="12858">
                        <c:v>4066.6</c:v>
                      </c:pt>
                      <c:pt idx="12859">
                        <c:v>4054.4</c:v>
                      </c:pt>
                      <c:pt idx="12860">
                        <c:v>4056</c:v>
                      </c:pt>
                      <c:pt idx="12861">
                        <c:v>4064.4</c:v>
                      </c:pt>
                      <c:pt idx="12862">
                        <c:v>4074</c:v>
                      </c:pt>
                      <c:pt idx="12863">
                        <c:v>4070.3</c:v>
                      </c:pt>
                      <c:pt idx="12864">
                        <c:v>4061</c:v>
                      </c:pt>
                      <c:pt idx="12865">
                        <c:v>4085</c:v>
                      </c:pt>
                      <c:pt idx="12866">
                        <c:v>4076.9</c:v>
                      </c:pt>
                      <c:pt idx="12867">
                        <c:v>4055.9</c:v>
                      </c:pt>
                      <c:pt idx="12868">
                        <c:v>4059.8</c:v>
                      </c:pt>
                      <c:pt idx="12869">
                        <c:v>4049</c:v>
                      </c:pt>
                      <c:pt idx="12870">
                        <c:v>4068.2</c:v>
                      </c:pt>
                      <c:pt idx="12871">
                        <c:v>4065</c:v>
                      </c:pt>
                      <c:pt idx="12872">
                        <c:v>4070</c:v>
                      </c:pt>
                      <c:pt idx="12873">
                        <c:v>4067.9</c:v>
                      </c:pt>
                      <c:pt idx="12874">
                        <c:v>4060.8</c:v>
                      </c:pt>
                      <c:pt idx="12875">
                        <c:v>4059.9</c:v>
                      </c:pt>
                      <c:pt idx="12876">
                        <c:v>4066.3</c:v>
                      </c:pt>
                      <c:pt idx="12877">
                        <c:v>4076.3</c:v>
                      </c:pt>
                      <c:pt idx="12878">
                        <c:v>4060.9</c:v>
                      </c:pt>
                      <c:pt idx="12879">
                        <c:v>4067</c:v>
                      </c:pt>
                      <c:pt idx="12880">
                        <c:v>4061.2</c:v>
                      </c:pt>
                      <c:pt idx="12881">
                        <c:v>4067</c:v>
                      </c:pt>
                      <c:pt idx="12882">
                        <c:v>4050.2</c:v>
                      </c:pt>
                      <c:pt idx="12883">
                        <c:v>4065.7</c:v>
                      </c:pt>
                      <c:pt idx="12884">
                        <c:v>4066.8</c:v>
                      </c:pt>
                      <c:pt idx="12885">
                        <c:v>4057</c:v>
                      </c:pt>
                      <c:pt idx="12886">
                        <c:v>4067.2</c:v>
                      </c:pt>
                      <c:pt idx="12887">
                        <c:v>4064.7</c:v>
                      </c:pt>
                      <c:pt idx="12888">
                        <c:v>4073.4</c:v>
                      </c:pt>
                      <c:pt idx="12889">
                        <c:v>4066.8</c:v>
                      </c:pt>
                      <c:pt idx="12890">
                        <c:v>4063.9</c:v>
                      </c:pt>
                      <c:pt idx="12891">
                        <c:v>4043.2</c:v>
                      </c:pt>
                      <c:pt idx="12892">
                        <c:v>4076.2</c:v>
                      </c:pt>
                      <c:pt idx="12893">
                        <c:v>4064.2</c:v>
                      </c:pt>
                      <c:pt idx="12894">
                        <c:v>4053.7</c:v>
                      </c:pt>
                      <c:pt idx="12895">
                        <c:v>4043.2</c:v>
                      </c:pt>
                      <c:pt idx="12896">
                        <c:v>4070.9</c:v>
                      </c:pt>
                      <c:pt idx="12897">
                        <c:v>4043.1</c:v>
                      </c:pt>
                      <c:pt idx="12898">
                        <c:v>4063.7</c:v>
                      </c:pt>
                      <c:pt idx="12899">
                        <c:v>4060.9</c:v>
                      </c:pt>
                      <c:pt idx="12900">
                        <c:v>4056.2</c:v>
                      </c:pt>
                      <c:pt idx="12901">
                        <c:v>4050.6</c:v>
                      </c:pt>
                      <c:pt idx="12902">
                        <c:v>4071.3</c:v>
                      </c:pt>
                      <c:pt idx="12903">
                        <c:v>4059.8</c:v>
                      </c:pt>
                      <c:pt idx="12904">
                        <c:v>4062.3</c:v>
                      </c:pt>
                      <c:pt idx="12905">
                        <c:v>4059.2</c:v>
                      </c:pt>
                      <c:pt idx="12906">
                        <c:v>4060.2</c:v>
                      </c:pt>
                      <c:pt idx="12907">
                        <c:v>4061.5</c:v>
                      </c:pt>
                      <c:pt idx="12908">
                        <c:v>4077.1</c:v>
                      </c:pt>
                      <c:pt idx="12909">
                        <c:v>4046.7</c:v>
                      </c:pt>
                      <c:pt idx="12910">
                        <c:v>4048.4</c:v>
                      </c:pt>
                      <c:pt idx="12911">
                        <c:v>4063.4</c:v>
                      </c:pt>
                      <c:pt idx="12912">
                        <c:v>4057.9</c:v>
                      </c:pt>
                      <c:pt idx="12913">
                        <c:v>4058.8</c:v>
                      </c:pt>
                      <c:pt idx="12914">
                        <c:v>4048.7</c:v>
                      </c:pt>
                      <c:pt idx="12915">
                        <c:v>4057.2</c:v>
                      </c:pt>
                      <c:pt idx="12916">
                        <c:v>4057</c:v>
                      </c:pt>
                      <c:pt idx="12917">
                        <c:v>4060.7</c:v>
                      </c:pt>
                      <c:pt idx="12918">
                        <c:v>4056.4</c:v>
                      </c:pt>
                      <c:pt idx="12919">
                        <c:v>4051.8</c:v>
                      </c:pt>
                      <c:pt idx="12920">
                        <c:v>4063.5</c:v>
                      </c:pt>
                      <c:pt idx="12921">
                        <c:v>4046.2</c:v>
                      </c:pt>
                      <c:pt idx="12922">
                        <c:v>4053.5</c:v>
                      </c:pt>
                      <c:pt idx="12923">
                        <c:v>4055.9</c:v>
                      </c:pt>
                      <c:pt idx="12924">
                        <c:v>4048.9</c:v>
                      </c:pt>
                      <c:pt idx="12925">
                        <c:v>4060.8</c:v>
                      </c:pt>
                      <c:pt idx="12926">
                        <c:v>4056.7</c:v>
                      </c:pt>
                      <c:pt idx="12927">
                        <c:v>4060.5</c:v>
                      </c:pt>
                      <c:pt idx="12928">
                        <c:v>4054.9</c:v>
                      </c:pt>
                      <c:pt idx="12929">
                        <c:v>4051.6</c:v>
                      </c:pt>
                      <c:pt idx="12930">
                        <c:v>4065.3</c:v>
                      </c:pt>
                      <c:pt idx="12931">
                        <c:v>4042.5</c:v>
                      </c:pt>
                      <c:pt idx="12932">
                        <c:v>4054.1</c:v>
                      </c:pt>
                      <c:pt idx="12933">
                        <c:v>4060.6</c:v>
                      </c:pt>
                      <c:pt idx="12934">
                        <c:v>4058.3</c:v>
                      </c:pt>
                      <c:pt idx="12935">
                        <c:v>4066.4</c:v>
                      </c:pt>
                      <c:pt idx="12936">
                        <c:v>4058.8</c:v>
                      </c:pt>
                      <c:pt idx="12937">
                        <c:v>4060.8</c:v>
                      </c:pt>
                      <c:pt idx="12938">
                        <c:v>4062.4</c:v>
                      </c:pt>
                      <c:pt idx="12939">
                        <c:v>4068.2</c:v>
                      </c:pt>
                      <c:pt idx="12940">
                        <c:v>4059.7</c:v>
                      </c:pt>
                      <c:pt idx="12941">
                        <c:v>4057.2</c:v>
                      </c:pt>
                      <c:pt idx="12942">
                        <c:v>4062.2</c:v>
                      </c:pt>
                      <c:pt idx="12943">
                        <c:v>4076.4</c:v>
                      </c:pt>
                      <c:pt idx="12944">
                        <c:v>4045</c:v>
                      </c:pt>
                      <c:pt idx="12945">
                        <c:v>4057.7</c:v>
                      </c:pt>
                      <c:pt idx="12946">
                        <c:v>4066.3</c:v>
                      </c:pt>
                      <c:pt idx="12947">
                        <c:v>4051.9</c:v>
                      </c:pt>
                      <c:pt idx="12948">
                        <c:v>4066.7</c:v>
                      </c:pt>
                      <c:pt idx="12949">
                        <c:v>4070</c:v>
                      </c:pt>
                      <c:pt idx="12950">
                        <c:v>4065.3</c:v>
                      </c:pt>
                      <c:pt idx="12951">
                        <c:v>4076.4</c:v>
                      </c:pt>
                      <c:pt idx="12952">
                        <c:v>4059.4</c:v>
                      </c:pt>
                      <c:pt idx="12953">
                        <c:v>4056.9</c:v>
                      </c:pt>
                      <c:pt idx="12954">
                        <c:v>4055.4</c:v>
                      </c:pt>
                      <c:pt idx="12955">
                        <c:v>4049.8</c:v>
                      </c:pt>
                      <c:pt idx="12956">
                        <c:v>4068.9</c:v>
                      </c:pt>
                      <c:pt idx="12957">
                        <c:v>4077.5</c:v>
                      </c:pt>
                      <c:pt idx="12958">
                        <c:v>4063.1</c:v>
                      </c:pt>
                      <c:pt idx="12959">
                        <c:v>4055.5</c:v>
                      </c:pt>
                      <c:pt idx="12960">
                        <c:v>4069.9</c:v>
                      </c:pt>
                      <c:pt idx="12961">
                        <c:v>4060</c:v>
                      </c:pt>
                      <c:pt idx="12962">
                        <c:v>4055.9</c:v>
                      </c:pt>
                      <c:pt idx="12963">
                        <c:v>4064.5</c:v>
                      </c:pt>
                      <c:pt idx="12964">
                        <c:v>4064.1</c:v>
                      </c:pt>
                      <c:pt idx="12965">
                        <c:v>4071.9</c:v>
                      </c:pt>
                      <c:pt idx="12966">
                        <c:v>4049.1</c:v>
                      </c:pt>
                      <c:pt idx="12967">
                        <c:v>4057</c:v>
                      </c:pt>
                      <c:pt idx="12968">
                        <c:v>4068.9</c:v>
                      </c:pt>
                      <c:pt idx="12969">
                        <c:v>4057.2</c:v>
                      </c:pt>
                      <c:pt idx="12970">
                        <c:v>4061.3</c:v>
                      </c:pt>
                      <c:pt idx="12971">
                        <c:v>4051.9</c:v>
                      </c:pt>
                      <c:pt idx="12972">
                        <c:v>4057.3</c:v>
                      </c:pt>
                      <c:pt idx="12973">
                        <c:v>4059.1</c:v>
                      </c:pt>
                      <c:pt idx="12974">
                        <c:v>4064.9</c:v>
                      </c:pt>
                      <c:pt idx="12975">
                        <c:v>4063.8</c:v>
                      </c:pt>
                      <c:pt idx="12976">
                        <c:v>4065.5</c:v>
                      </c:pt>
                      <c:pt idx="12977">
                        <c:v>4050.7</c:v>
                      </c:pt>
                      <c:pt idx="12978">
                        <c:v>4063.7</c:v>
                      </c:pt>
                      <c:pt idx="12979">
                        <c:v>4058.1</c:v>
                      </c:pt>
                      <c:pt idx="12980">
                        <c:v>4075</c:v>
                      </c:pt>
                      <c:pt idx="12981">
                        <c:v>4065.3</c:v>
                      </c:pt>
                      <c:pt idx="12982">
                        <c:v>4063</c:v>
                      </c:pt>
                      <c:pt idx="12983">
                        <c:v>4059.9</c:v>
                      </c:pt>
                      <c:pt idx="12984">
                        <c:v>4047</c:v>
                      </c:pt>
                      <c:pt idx="12985">
                        <c:v>4060.3</c:v>
                      </c:pt>
                      <c:pt idx="12986">
                        <c:v>4072.2</c:v>
                      </c:pt>
                      <c:pt idx="12987">
                        <c:v>4062.1</c:v>
                      </c:pt>
                      <c:pt idx="12988">
                        <c:v>4054.9</c:v>
                      </c:pt>
                      <c:pt idx="12989">
                        <c:v>4061.2</c:v>
                      </c:pt>
                      <c:pt idx="12990">
                        <c:v>4061.6</c:v>
                      </c:pt>
                      <c:pt idx="12991">
                        <c:v>4053.6</c:v>
                      </c:pt>
                      <c:pt idx="12992">
                        <c:v>4056.9</c:v>
                      </c:pt>
                      <c:pt idx="12993">
                        <c:v>4067.8</c:v>
                      </c:pt>
                      <c:pt idx="12994">
                        <c:v>4053.5</c:v>
                      </c:pt>
                      <c:pt idx="12995">
                        <c:v>4043.5</c:v>
                      </c:pt>
                      <c:pt idx="12996">
                        <c:v>4046.2</c:v>
                      </c:pt>
                      <c:pt idx="12997">
                        <c:v>4063.3</c:v>
                      </c:pt>
                      <c:pt idx="12998">
                        <c:v>4055.5</c:v>
                      </c:pt>
                      <c:pt idx="12999">
                        <c:v>4060.5</c:v>
                      </c:pt>
                      <c:pt idx="13000">
                        <c:v>4058.5</c:v>
                      </c:pt>
                      <c:pt idx="13001">
                        <c:v>4065.4</c:v>
                      </c:pt>
                      <c:pt idx="13002">
                        <c:v>4063.1</c:v>
                      </c:pt>
                      <c:pt idx="13003">
                        <c:v>4055.2</c:v>
                      </c:pt>
                      <c:pt idx="13004">
                        <c:v>4059</c:v>
                      </c:pt>
                      <c:pt idx="13005">
                        <c:v>4042.8</c:v>
                      </c:pt>
                      <c:pt idx="13006">
                        <c:v>4052.1</c:v>
                      </c:pt>
                      <c:pt idx="13007">
                        <c:v>4057.4</c:v>
                      </c:pt>
                      <c:pt idx="13008">
                        <c:v>4058.2</c:v>
                      </c:pt>
                      <c:pt idx="13009">
                        <c:v>4054.3</c:v>
                      </c:pt>
                      <c:pt idx="13010">
                        <c:v>4054.6</c:v>
                      </c:pt>
                      <c:pt idx="13011">
                        <c:v>4064.7</c:v>
                      </c:pt>
                      <c:pt idx="13012">
                        <c:v>4063.3</c:v>
                      </c:pt>
                      <c:pt idx="13013">
                        <c:v>4062.1</c:v>
                      </c:pt>
                      <c:pt idx="13014">
                        <c:v>4076.5</c:v>
                      </c:pt>
                      <c:pt idx="13015">
                        <c:v>4068.1</c:v>
                      </c:pt>
                      <c:pt idx="13016">
                        <c:v>4045.1</c:v>
                      </c:pt>
                      <c:pt idx="13017">
                        <c:v>4038.2</c:v>
                      </c:pt>
                      <c:pt idx="13018">
                        <c:v>4056.1</c:v>
                      </c:pt>
                      <c:pt idx="13019">
                        <c:v>4058.5</c:v>
                      </c:pt>
                      <c:pt idx="13020">
                        <c:v>4058.2</c:v>
                      </c:pt>
                      <c:pt idx="13021">
                        <c:v>4054.1</c:v>
                      </c:pt>
                      <c:pt idx="13022">
                        <c:v>4068</c:v>
                      </c:pt>
                      <c:pt idx="13023">
                        <c:v>4046.8</c:v>
                      </c:pt>
                      <c:pt idx="13024">
                        <c:v>4059.2</c:v>
                      </c:pt>
                      <c:pt idx="13025">
                        <c:v>4045.2</c:v>
                      </c:pt>
                      <c:pt idx="13026">
                        <c:v>4047.2</c:v>
                      </c:pt>
                      <c:pt idx="13027">
                        <c:v>4051.3</c:v>
                      </c:pt>
                      <c:pt idx="13028">
                        <c:v>4068.4</c:v>
                      </c:pt>
                      <c:pt idx="13029">
                        <c:v>4046.6</c:v>
                      </c:pt>
                      <c:pt idx="13030">
                        <c:v>4055.4</c:v>
                      </c:pt>
                      <c:pt idx="13031">
                        <c:v>4051.7</c:v>
                      </c:pt>
                      <c:pt idx="13032">
                        <c:v>4039.7</c:v>
                      </c:pt>
                      <c:pt idx="13033">
                        <c:v>4049.2</c:v>
                      </c:pt>
                      <c:pt idx="13034">
                        <c:v>4066.5</c:v>
                      </c:pt>
                      <c:pt idx="13035">
                        <c:v>4054.2</c:v>
                      </c:pt>
                      <c:pt idx="13036">
                        <c:v>4063.9</c:v>
                      </c:pt>
                      <c:pt idx="13037">
                        <c:v>4057.8</c:v>
                      </c:pt>
                      <c:pt idx="13038">
                        <c:v>4059.3</c:v>
                      </c:pt>
                      <c:pt idx="13039">
                        <c:v>4045.4</c:v>
                      </c:pt>
                      <c:pt idx="13040">
                        <c:v>4067.7</c:v>
                      </c:pt>
                      <c:pt idx="13041">
                        <c:v>4064.6</c:v>
                      </c:pt>
                      <c:pt idx="13042">
                        <c:v>4047.5</c:v>
                      </c:pt>
                      <c:pt idx="13043">
                        <c:v>4059</c:v>
                      </c:pt>
                      <c:pt idx="13044">
                        <c:v>4054.8</c:v>
                      </c:pt>
                      <c:pt idx="13045">
                        <c:v>4059</c:v>
                      </c:pt>
                      <c:pt idx="13046">
                        <c:v>4055.4</c:v>
                      </c:pt>
                      <c:pt idx="13047">
                        <c:v>4053.4</c:v>
                      </c:pt>
                      <c:pt idx="13048">
                        <c:v>4049.3</c:v>
                      </c:pt>
                      <c:pt idx="13049">
                        <c:v>4040.9</c:v>
                      </c:pt>
                      <c:pt idx="13050">
                        <c:v>4056.6</c:v>
                      </c:pt>
                      <c:pt idx="13051">
                        <c:v>4063</c:v>
                      </c:pt>
                      <c:pt idx="13052">
                        <c:v>4063.9</c:v>
                      </c:pt>
                      <c:pt idx="13053">
                        <c:v>4059.1</c:v>
                      </c:pt>
                      <c:pt idx="13054">
                        <c:v>4077.2</c:v>
                      </c:pt>
                      <c:pt idx="13055">
                        <c:v>4076.2</c:v>
                      </c:pt>
                      <c:pt idx="13056">
                        <c:v>4062</c:v>
                      </c:pt>
                      <c:pt idx="13057">
                        <c:v>4055.6</c:v>
                      </c:pt>
                      <c:pt idx="13058">
                        <c:v>4051</c:v>
                      </c:pt>
                      <c:pt idx="13059">
                        <c:v>4059.9</c:v>
                      </c:pt>
                      <c:pt idx="13060">
                        <c:v>4062.5</c:v>
                      </c:pt>
                      <c:pt idx="13061">
                        <c:v>4057.2</c:v>
                      </c:pt>
                      <c:pt idx="13062">
                        <c:v>4057.5</c:v>
                      </c:pt>
                      <c:pt idx="13063">
                        <c:v>4060.7</c:v>
                      </c:pt>
                      <c:pt idx="13064">
                        <c:v>4063.3</c:v>
                      </c:pt>
                      <c:pt idx="13065">
                        <c:v>4064.7</c:v>
                      </c:pt>
                      <c:pt idx="13066">
                        <c:v>4060.4</c:v>
                      </c:pt>
                      <c:pt idx="13067">
                        <c:v>4061</c:v>
                      </c:pt>
                      <c:pt idx="13068">
                        <c:v>4056.6</c:v>
                      </c:pt>
                      <c:pt idx="13069">
                        <c:v>4060.7</c:v>
                      </c:pt>
                      <c:pt idx="13070">
                        <c:v>4063.2</c:v>
                      </c:pt>
                      <c:pt idx="13071">
                        <c:v>4051.8</c:v>
                      </c:pt>
                      <c:pt idx="13072">
                        <c:v>4056.6</c:v>
                      </c:pt>
                      <c:pt idx="13073">
                        <c:v>4045.9</c:v>
                      </c:pt>
                      <c:pt idx="13074">
                        <c:v>4046.7</c:v>
                      </c:pt>
                      <c:pt idx="13075">
                        <c:v>4072.5</c:v>
                      </c:pt>
                      <c:pt idx="13076">
                        <c:v>4072.7</c:v>
                      </c:pt>
                      <c:pt idx="13077">
                        <c:v>4055.2</c:v>
                      </c:pt>
                      <c:pt idx="13078">
                        <c:v>4054.8</c:v>
                      </c:pt>
                      <c:pt idx="13079">
                        <c:v>4053.5</c:v>
                      </c:pt>
                      <c:pt idx="13080">
                        <c:v>4070.5</c:v>
                      </c:pt>
                      <c:pt idx="13081">
                        <c:v>4075</c:v>
                      </c:pt>
                      <c:pt idx="13082">
                        <c:v>4043.9</c:v>
                      </c:pt>
                      <c:pt idx="13083">
                        <c:v>4061.9</c:v>
                      </c:pt>
                      <c:pt idx="13084">
                        <c:v>4050.8</c:v>
                      </c:pt>
                      <c:pt idx="13085">
                        <c:v>4079.2</c:v>
                      </c:pt>
                      <c:pt idx="13086">
                        <c:v>4060.9</c:v>
                      </c:pt>
                      <c:pt idx="13087">
                        <c:v>4059.4</c:v>
                      </c:pt>
                      <c:pt idx="13088">
                        <c:v>4058.3</c:v>
                      </c:pt>
                      <c:pt idx="13089">
                        <c:v>4063.2</c:v>
                      </c:pt>
                      <c:pt idx="13090">
                        <c:v>4063.7</c:v>
                      </c:pt>
                      <c:pt idx="13091">
                        <c:v>4063.1</c:v>
                      </c:pt>
                      <c:pt idx="13092">
                        <c:v>4076.6</c:v>
                      </c:pt>
                      <c:pt idx="13093">
                        <c:v>4060.7</c:v>
                      </c:pt>
                      <c:pt idx="13094">
                        <c:v>4076.5</c:v>
                      </c:pt>
                      <c:pt idx="13095">
                        <c:v>4075.6</c:v>
                      </c:pt>
                      <c:pt idx="13096">
                        <c:v>4058.4</c:v>
                      </c:pt>
                      <c:pt idx="13097">
                        <c:v>4079.5</c:v>
                      </c:pt>
                      <c:pt idx="13098">
                        <c:v>4074.6</c:v>
                      </c:pt>
                      <c:pt idx="13099">
                        <c:v>4060.7</c:v>
                      </c:pt>
                      <c:pt idx="13100">
                        <c:v>4064.6</c:v>
                      </c:pt>
                      <c:pt idx="13101">
                        <c:v>4067.7</c:v>
                      </c:pt>
                      <c:pt idx="13102">
                        <c:v>4065.6</c:v>
                      </c:pt>
                      <c:pt idx="13103">
                        <c:v>4059</c:v>
                      </c:pt>
                      <c:pt idx="13104">
                        <c:v>4060.9</c:v>
                      </c:pt>
                      <c:pt idx="13105">
                        <c:v>4076.4</c:v>
                      </c:pt>
                      <c:pt idx="13106">
                        <c:v>4081</c:v>
                      </c:pt>
                      <c:pt idx="13107">
                        <c:v>4068.5</c:v>
                      </c:pt>
                      <c:pt idx="13108">
                        <c:v>4049.4</c:v>
                      </c:pt>
                      <c:pt idx="13109">
                        <c:v>4065.7</c:v>
                      </c:pt>
                      <c:pt idx="13110">
                        <c:v>4064.9</c:v>
                      </c:pt>
                      <c:pt idx="13111">
                        <c:v>4077.4</c:v>
                      </c:pt>
                      <c:pt idx="13112">
                        <c:v>4054</c:v>
                      </c:pt>
                      <c:pt idx="13113">
                        <c:v>4047.6</c:v>
                      </c:pt>
                      <c:pt idx="13114">
                        <c:v>4052.1</c:v>
                      </c:pt>
                      <c:pt idx="13115">
                        <c:v>4083.8</c:v>
                      </c:pt>
                      <c:pt idx="13116">
                        <c:v>4068.8</c:v>
                      </c:pt>
                      <c:pt idx="13117">
                        <c:v>4066.5</c:v>
                      </c:pt>
                      <c:pt idx="13118">
                        <c:v>4062.8</c:v>
                      </c:pt>
                      <c:pt idx="13119">
                        <c:v>4069</c:v>
                      </c:pt>
                      <c:pt idx="13120">
                        <c:v>4067.6</c:v>
                      </c:pt>
                      <c:pt idx="13121">
                        <c:v>4080.4</c:v>
                      </c:pt>
                      <c:pt idx="13122">
                        <c:v>4060.5</c:v>
                      </c:pt>
                      <c:pt idx="13123">
                        <c:v>4067.3</c:v>
                      </c:pt>
                      <c:pt idx="13124">
                        <c:v>4064.3</c:v>
                      </c:pt>
                      <c:pt idx="13125">
                        <c:v>4064.4</c:v>
                      </c:pt>
                      <c:pt idx="13126">
                        <c:v>4060.5</c:v>
                      </c:pt>
                      <c:pt idx="13127">
                        <c:v>4081.6</c:v>
                      </c:pt>
                      <c:pt idx="13128">
                        <c:v>4086.9</c:v>
                      </c:pt>
                      <c:pt idx="13129">
                        <c:v>4067.2</c:v>
                      </c:pt>
                      <c:pt idx="13130">
                        <c:v>4065.9</c:v>
                      </c:pt>
                      <c:pt idx="13131">
                        <c:v>4073.8</c:v>
                      </c:pt>
                      <c:pt idx="13132">
                        <c:v>4073.4</c:v>
                      </c:pt>
                      <c:pt idx="13133">
                        <c:v>4066.4</c:v>
                      </c:pt>
                      <c:pt idx="13134">
                        <c:v>4076.7</c:v>
                      </c:pt>
                      <c:pt idx="13135">
                        <c:v>4087</c:v>
                      </c:pt>
                      <c:pt idx="13136">
                        <c:v>4064.4</c:v>
                      </c:pt>
                      <c:pt idx="13137">
                        <c:v>4055.3</c:v>
                      </c:pt>
                      <c:pt idx="13138">
                        <c:v>4069.9</c:v>
                      </c:pt>
                      <c:pt idx="13139">
                        <c:v>4071.8</c:v>
                      </c:pt>
                      <c:pt idx="13140">
                        <c:v>4072.4</c:v>
                      </c:pt>
                      <c:pt idx="13141">
                        <c:v>4072</c:v>
                      </c:pt>
                      <c:pt idx="13142">
                        <c:v>4057.4</c:v>
                      </c:pt>
                      <c:pt idx="13143">
                        <c:v>4058.9</c:v>
                      </c:pt>
                      <c:pt idx="13144">
                        <c:v>4057.6</c:v>
                      </c:pt>
                      <c:pt idx="13145">
                        <c:v>4065</c:v>
                      </c:pt>
                      <c:pt idx="13146">
                        <c:v>4055.6</c:v>
                      </c:pt>
                      <c:pt idx="13147">
                        <c:v>4062</c:v>
                      </c:pt>
                      <c:pt idx="13148">
                        <c:v>4059.6</c:v>
                      </c:pt>
                      <c:pt idx="13149">
                        <c:v>4061.7</c:v>
                      </c:pt>
                      <c:pt idx="13150">
                        <c:v>4060.1</c:v>
                      </c:pt>
                      <c:pt idx="13151">
                        <c:v>4050.7</c:v>
                      </c:pt>
                      <c:pt idx="13152">
                        <c:v>4054.7</c:v>
                      </c:pt>
                      <c:pt idx="13153">
                        <c:v>4049.9</c:v>
                      </c:pt>
                      <c:pt idx="13154">
                        <c:v>4053.9</c:v>
                      </c:pt>
                      <c:pt idx="13155">
                        <c:v>4056</c:v>
                      </c:pt>
                      <c:pt idx="13156">
                        <c:v>4058.7</c:v>
                      </c:pt>
                      <c:pt idx="13157">
                        <c:v>4058.3</c:v>
                      </c:pt>
                      <c:pt idx="13158">
                        <c:v>4054.7</c:v>
                      </c:pt>
                      <c:pt idx="13159">
                        <c:v>4057.5</c:v>
                      </c:pt>
                      <c:pt idx="13160">
                        <c:v>4068.4</c:v>
                      </c:pt>
                      <c:pt idx="13161">
                        <c:v>4048.3</c:v>
                      </c:pt>
                      <c:pt idx="13162">
                        <c:v>4052.5</c:v>
                      </c:pt>
                      <c:pt idx="13163">
                        <c:v>4050.1</c:v>
                      </c:pt>
                      <c:pt idx="13164">
                        <c:v>4052.3</c:v>
                      </c:pt>
                      <c:pt idx="13165">
                        <c:v>4053.3</c:v>
                      </c:pt>
                      <c:pt idx="13166">
                        <c:v>4045.9</c:v>
                      </c:pt>
                      <c:pt idx="13167">
                        <c:v>4050.9</c:v>
                      </c:pt>
                      <c:pt idx="13168">
                        <c:v>4044.3</c:v>
                      </c:pt>
                      <c:pt idx="13169">
                        <c:v>4045.4</c:v>
                      </c:pt>
                      <c:pt idx="13170">
                        <c:v>4045.8</c:v>
                      </c:pt>
                      <c:pt idx="13171">
                        <c:v>4049</c:v>
                      </c:pt>
                      <c:pt idx="13172">
                        <c:v>4042.8</c:v>
                      </c:pt>
                      <c:pt idx="13173">
                        <c:v>4051.4</c:v>
                      </c:pt>
                      <c:pt idx="13174">
                        <c:v>4043.1</c:v>
                      </c:pt>
                      <c:pt idx="13175">
                        <c:v>4052</c:v>
                      </c:pt>
                      <c:pt idx="13176">
                        <c:v>4045.7</c:v>
                      </c:pt>
                      <c:pt idx="13177">
                        <c:v>4043.1</c:v>
                      </c:pt>
                      <c:pt idx="13178">
                        <c:v>4036.6</c:v>
                      </c:pt>
                      <c:pt idx="13179">
                        <c:v>4042.4</c:v>
                      </c:pt>
                      <c:pt idx="13180">
                        <c:v>4031.7</c:v>
                      </c:pt>
                      <c:pt idx="13181">
                        <c:v>4038.2</c:v>
                      </c:pt>
                      <c:pt idx="13182">
                        <c:v>4042.7</c:v>
                      </c:pt>
                      <c:pt idx="13183">
                        <c:v>4034.3</c:v>
                      </c:pt>
                      <c:pt idx="13184">
                        <c:v>4039</c:v>
                      </c:pt>
                      <c:pt idx="13185">
                        <c:v>4041.4</c:v>
                      </c:pt>
                      <c:pt idx="13186">
                        <c:v>4049.3</c:v>
                      </c:pt>
                      <c:pt idx="13187">
                        <c:v>4048.5</c:v>
                      </c:pt>
                      <c:pt idx="13188">
                        <c:v>4045.7</c:v>
                      </c:pt>
                      <c:pt idx="13189">
                        <c:v>4043.3</c:v>
                      </c:pt>
                      <c:pt idx="13190">
                        <c:v>4052.6</c:v>
                      </c:pt>
                      <c:pt idx="13191">
                        <c:v>4047.3</c:v>
                      </c:pt>
                      <c:pt idx="13192">
                        <c:v>4041.1</c:v>
                      </c:pt>
                      <c:pt idx="13193">
                        <c:v>4045.3</c:v>
                      </c:pt>
                      <c:pt idx="13194">
                        <c:v>4049.4</c:v>
                      </c:pt>
                      <c:pt idx="13195">
                        <c:v>4052.7</c:v>
                      </c:pt>
                      <c:pt idx="13196">
                        <c:v>4056.3</c:v>
                      </c:pt>
                      <c:pt idx="13197">
                        <c:v>4048.2</c:v>
                      </c:pt>
                      <c:pt idx="13198">
                        <c:v>4048.8</c:v>
                      </c:pt>
                      <c:pt idx="13199">
                        <c:v>4050.3</c:v>
                      </c:pt>
                      <c:pt idx="13200">
                        <c:v>4043.6</c:v>
                      </c:pt>
                      <c:pt idx="13201">
                        <c:v>4041.6</c:v>
                      </c:pt>
                      <c:pt idx="13202">
                        <c:v>4037.3</c:v>
                      </c:pt>
                      <c:pt idx="13203">
                        <c:v>4038.8</c:v>
                      </c:pt>
                      <c:pt idx="13204">
                        <c:v>4049.4</c:v>
                      </c:pt>
                      <c:pt idx="13205">
                        <c:v>4047.2</c:v>
                      </c:pt>
                      <c:pt idx="13206">
                        <c:v>4045</c:v>
                      </c:pt>
                      <c:pt idx="13207">
                        <c:v>4049.6</c:v>
                      </c:pt>
                      <c:pt idx="13208">
                        <c:v>4048.5</c:v>
                      </c:pt>
                      <c:pt idx="13209">
                        <c:v>4046.1</c:v>
                      </c:pt>
                      <c:pt idx="13210">
                        <c:v>4053.1</c:v>
                      </c:pt>
                      <c:pt idx="13211">
                        <c:v>4044.3</c:v>
                      </c:pt>
                      <c:pt idx="13212">
                        <c:v>4047.3</c:v>
                      </c:pt>
                      <c:pt idx="13213">
                        <c:v>4043.2</c:v>
                      </c:pt>
                      <c:pt idx="13214">
                        <c:v>4050.6</c:v>
                      </c:pt>
                      <c:pt idx="13215">
                        <c:v>4045.4</c:v>
                      </c:pt>
                      <c:pt idx="13216">
                        <c:v>4046</c:v>
                      </c:pt>
                      <c:pt idx="13217">
                        <c:v>4048.3</c:v>
                      </c:pt>
                      <c:pt idx="13218">
                        <c:v>4047.7</c:v>
                      </c:pt>
                      <c:pt idx="13219">
                        <c:v>4035</c:v>
                      </c:pt>
                      <c:pt idx="13220">
                        <c:v>4027.4</c:v>
                      </c:pt>
                      <c:pt idx="13221">
                        <c:v>4035.8</c:v>
                      </c:pt>
                      <c:pt idx="13222">
                        <c:v>4052.8</c:v>
                      </c:pt>
                      <c:pt idx="13223">
                        <c:v>4048.6</c:v>
                      </c:pt>
                      <c:pt idx="13224">
                        <c:v>4033.3</c:v>
                      </c:pt>
                      <c:pt idx="13225">
                        <c:v>4036.1</c:v>
                      </c:pt>
                      <c:pt idx="13226">
                        <c:v>4039.7</c:v>
                      </c:pt>
                      <c:pt idx="13227">
                        <c:v>4053.6</c:v>
                      </c:pt>
                      <c:pt idx="13228">
                        <c:v>4052.9</c:v>
                      </c:pt>
                      <c:pt idx="13229">
                        <c:v>4054.8</c:v>
                      </c:pt>
                      <c:pt idx="13230">
                        <c:v>4038.7</c:v>
                      </c:pt>
                      <c:pt idx="13231">
                        <c:v>4056.2</c:v>
                      </c:pt>
                      <c:pt idx="13232">
                        <c:v>4050.6</c:v>
                      </c:pt>
                      <c:pt idx="13233">
                        <c:v>4060.3</c:v>
                      </c:pt>
                      <c:pt idx="13234">
                        <c:v>4043.5</c:v>
                      </c:pt>
                      <c:pt idx="13235">
                        <c:v>4053.4</c:v>
                      </c:pt>
                      <c:pt idx="13236">
                        <c:v>4046.5</c:v>
                      </c:pt>
                      <c:pt idx="13237">
                        <c:v>4038.8</c:v>
                      </c:pt>
                      <c:pt idx="13238">
                        <c:v>4050.4</c:v>
                      </c:pt>
                      <c:pt idx="13239">
                        <c:v>4061.4</c:v>
                      </c:pt>
                      <c:pt idx="13240">
                        <c:v>4056.1</c:v>
                      </c:pt>
                      <c:pt idx="13241">
                        <c:v>4044.3</c:v>
                      </c:pt>
                      <c:pt idx="13242">
                        <c:v>4053</c:v>
                      </c:pt>
                      <c:pt idx="13243">
                        <c:v>4055.6</c:v>
                      </c:pt>
                      <c:pt idx="13244">
                        <c:v>4052.3</c:v>
                      </c:pt>
                      <c:pt idx="13245">
                        <c:v>4046.4</c:v>
                      </c:pt>
                      <c:pt idx="13246">
                        <c:v>4061.6</c:v>
                      </c:pt>
                      <c:pt idx="13247">
                        <c:v>4056</c:v>
                      </c:pt>
                      <c:pt idx="13248">
                        <c:v>4067.7</c:v>
                      </c:pt>
                      <c:pt idx="13249">
                        <c:v>4061.8</c:v>
                      </c:pt>
                      <c:pt idx="13250">
                        <c:v>4043.2</c:v>
                      </c:pt>
                      <c:pt idx="13251">
                        <c:v>4045.7</c:v>
                      </c:pt>
                      <c:pt idx="13252">
                        <c:v>4039.2</c:v>
                      </c:pt>
                      <c:pt idx="13253">
                        <c:v>4072.1</c:v>
                      </c:pt>
                      <c:pt idx="13254">
                        <c:v>4059.4</c:v>
                      </c:pt>
                      <c:pt idx="13255">
                        <c:v>4072.8</c:v>
                      </c:pt>
                      <c:pt idx="13256">
                        <c:v>4050.1</c:v>
                      </c:pt>
                      <c:pt idx="13257">
                        <c:v>4052.7</c:v>
                      </c:pt>
                      <c:pt idx="13258">
                        <c:v>4057.3</c:v>
                      </c:pt>
                      <c:pt idx="13259">
                        <c:v>4038.1</c:v>
                      </c:pt>
                      <c:pt idx="13260">
                        <c:v>4042.2</c:v>
                      </c:pt>
                      <c:pt idx="13261">
                        <c:v>4051.4</c:v>
                      </c:pt>
                      <c:pt idx="13262">
                        <c:v>4059.8</c:v>
                      </c:pt>
                      <c:pt idx="13263">
                        <c:v>4053.8</c:v>
                      </c:pt>
                      <c:pt idx="13264">
                        <c:v>4056.4</c:v>
                      </c:pt>
                      <c:pt idx="13265">
                        <c:v>4058.6</c:v>
                      </c:pt>
                      <c:pt idx="13266">
                        <c:v>4041.8</c:v>
                      </c:pt>
                      <c:pt idx="13267">
                        <c:v>4042.7</c:v>
                      </c:pt>
                      <c:pt idx="13268">
                        <c:v>4072.9</c:v>
                      </c:pt>
                      <c:pt idx="13269">
                        <c:v>4059.5</c:v>
                      </c:pt>
                      <c:pt idx="13270">
                        <c:v>4062.8</c:v>
                      </c:pt>
                      <c:pt idx="13271">
                        <c:v>4065.6</c:v>
                      </c:pt>
                      <c:pt idx="13272">
                        <c:v>4053.6</c:v>
                      </c:pt>
                      <c:pt idx="13273">
                        <c:v>4044</c:v>
                      </c:pt>
                      <c:pt idx="13274">
                        <c:v>4059.2</c:v>
                      </c:pt>
                      <c:pt idx="13275">
                        <c:v>4059.7</c:v>
                      </c:pt>
                      <c:pt idx="13276">
                        <c:v>4063</c:v>
                      </c:pt>
                      <c:pt idx="13277">
                        <c:v>4063.8</c:v>
                      </c:pt>
                      <c:pt idx="13278">
                        <c:v>4066.1</c:v>
                      </c:pt>
                      <c:pt idx="13279">
                        <c:v>4054.5</c:v>
                      </c:pt>
                      <c:pt idx="13280">
                        <c:v>4064.8</c:v>
                      </c:pt>
                      <c:pt idx="13281">
                        <c:v>4056.9</c:v>
                      </c:pt>
                      <c:pt idx="13282">
                        <c:v>4055.6</c:v>
                      </c:pt>
                      <c:pt idx="13283">
                        <c:v>4054.5</c:v>
                      </c:pt>
                      <c:pt idx="13284">
                        <c:v>4062.9</c:v>
                      </c:pt>
                      <c:pt idx="13285">
                        <c:v>4049.7</c:v>
                      </c:pt>
                      <c:pt idx="13286">
                        <c:v>4074.8</c:v>
                      </c:pt>
                      <c:pt idx="13287">
                        <c:v>4059.9</c:v>
                      </c:pt>
                      <c:pt idx="13288">
                        <c:v>4064</c:v>
                      </c:pt>
                      <c:pt idx="13289">
                        <c:v>4069</c:v>
                      </c:pt>
                      <c:pt idx="13290">
                        <c:v>4054.4</c:v>
                      </c:pt>
                      <c:pt idx="13291">
                        <c:v>4069.9</c:v>
                      </c:pt>
                      <c:pt idx="13292">
                        <c:v>4059.3</c:v>
                      </c:pt>
                      <c:pt idx="13293">
                        <c:v>4046.4</c:v>
                      </c:pt>
                      <c:pt idx="13294">
                        <c:v>4060.3</c:v>
                      </c:pt>
                      <c:pt idx="13295">
                        <c:v>4064.7</c:v>
                      </c:pt>
                      <c:pt idx="13296">
                        <c:v>4061.8</c:v>
                      </c:pt>
                      <c:pt idx="13297">
                        <c:v>4055.8</c:v>
                      </c:pt>
                      <c:pt idx="13298">
                        <c:v>4053.8</c:v>
                      </c:pt>
                      <c:pt idx="13299">
                        <c:v>4051.9</c:v>
                      </c:pt>
                      <c:pt idx="13300">
                        <c:v>4056</c:v>
                      </c:pt>
                      <c:pt idx="13301">
                        <c:v>4077.2</c:v>
                      </c:pt>
                      <c:pt idx="13302">
                        <c:v>4056.4</c:v>
                      </c:pt>
                      <c:pt idx="13303">
                        <c:v>4068.8</c:v>
                      </c:pt>
                      <c:pt idx="13304">
                        <c:v>4063.4</c:v>
                      </c:pt>
                      <c:pt idx="13305">
                        <c:v>4067.3</c:v>
                      </c:pt>
                      <c:pt idx="13306">
                        <c:v>4050.6</c:v>
                      </c:pt>
                      <c:pt idx="13307">
                        <c:v>4071.4</c:v>
                      </c:pt>
                      <c:pt idx="13308">
                        <c:v>4050.8</c:v>
                      </c:pt>
                      <c:pt idx="13309">
                        <c:v>4066.6</c:v>
                      </c:pt>
                      <c:pt idx="13310">
                        <c:v>4059.1</c:v>
                      </c:pt>
                      <c:pt idx="13311">
                        <c:v>4049.7</c:v>
                      </c:pt>
                      <c:pt idx="13312">
                        <c:v>4061.1</c:v>
                      </c:pt>
                      <c:pt idx="13313">
                        <c:v>4057.3</c:v>
                      </c:pt>
                      <c:pt idx="13314">
                        <c:v>4063.9</c:v>
                      </c:pt>
                      <c:pt idx="13315">
                        <c:v>4074.2</c:v>
                      </c:pt>
                      <c:pt idx="13316">
                        <c:v>4081.8</c:v>
                      </c:pt>
                      <c:pt idx="13317">
                        <c:v>4059.6</c:v>
                      </c:pt>
                      <c:pt idx="13318">
                        <c:v>4054.5</c:v>
                      </c:pt>
                      <c:pt idx="13319">
                        <c:v>4054.2</c:v>
                      </c:pt>
                      <c:pt idx="13320">
                        <c:v>4080.2</c:v>
                      </c:pt>
                      <c:pt idx="13321">
                        <c:v>4056.8</c:v>
                      </c:pt>
                      <c:pt idx="13322">
                        <c:v>4070</c:v>
                      </c:pt>
                      <c:pt idx="13323">
                        <c:v>4072.9</c:v>
                      </c:pt>
                      <c:pt idx="13324">
                        <c:v>4080.4</c:v>
                      </c:pt>
                      <c:pt idx="13325">
                        <c:v>4085</c:v>
                      </c:pt>
                      <c:pt idx="13326">
                        <c:v>4076.3</c:v>
                      </c:pt>
                      <c:pt idx="13327">
                        <c:v>4070.1</c:v>
                      </c:pt>
                      <c:pt idx="13328">
                        <c:v>4065.6</c:v>
                      </c:pt>
                      <c:pt idx="13329">
                        <c:v>4079.4</c:v>
                      </c:pt>
                      <c:pt idx="13330">
                        <c:v>4061</c:v>
                      </c:pt>
                      <c:pt idx="13331">
                        <c:v>4072.4</c:v>
                      </c:pt>
                      <c:pt idx="13332">
                        <c:v>4071.8</c:v>
                      </c:pt>
                      <c:pt idx="13333">
                        <c:v>4063</c:v>
                      </c:pt>
                      <c:pt idx="13334">
                        <c:v>4071.7</c:v>
                      </c:pt>
                      <c:pt idx="13335">
                        <c:v>4073.5</c:v>
                      </c:pt>
                      <c:pt idx="13336">
                        <c:v>4057.2</c:v>
                      </c:pt>
                      <c:pt idx="13337">
                        <c:v>4075.7</c:v>
                      </c:pt>
                      <c:pt idx="13338">
                        <c:v>4074.8</c:v>
                      </c:pt>
                      <c:pt idx="13339">
                        <c:v>4088.7</c:v>
                      </c:pt>
                      <c:pt idx="13340">
                        <c:v>4079.3</c:v>
                      </c:pt>
                      <c:pt idx="13341">
                        <c:v>4057.8</c:v>
                      </c:pt>
                      <c:pt idx="13342">
                        <c:v>4064.9</c:v>
                      </c:pt>
                      <c:pt idx="13343">
                        <c:v>4068.2</c:v>
                      </c:pt>
                      <c:pt idx="13344">
                        <c:v>4080</c:v>
                      </c:pt>
                      <c:pt idx="13345">
                        <c:v>4073.7</c:v>
                      </c:pt>
                      <c:pt idx="13346">
                        <c:v>4076.9</c:v>
                      </c:pt>
                      <c:pt idx="13347">
                        <c:v>4073.8</c:v>
                      </c:pt>
                      <c:pt idx="13348">
                        <c:v>4074.4</c:v>
                      </c:pt>
                      <c:pt idx="13349">
                        <c:v>4059.9</c:v>
                      </c:pt>
                      <c:pt idx="13350">
                        <c:v>4061.8</c:v>
                      </c:pt>
                      <c:pt idx="13351">
                        <c:v>4064.4</c:v>
                      </c:pt>
                      <c:pt idx="13352">
                        <c:v>4055.1</c:v>
                      </c:pt>
                      <c:pt idx="13353">
                        <c:v>4061.3</c:v>
                      </c:pt>
                      <c:pt idx="13354">
                        <c:v>4079.5</c:v>
                      </c:pt>
                      <c:pt idx="13355">
                        <c:v>4072.9</c:v>
                      </c:pt>
                      <c:pt idx="13356">
                        <c:v>4060.8</c:v>
                      </c:pt>
                      <c:pt idx="13357">
                        <c:v>4085.9</c:v>
                      </c:pt>
                      <c:pt idx="13358">
                        <c:v>4075.8</c:v>
                      </c:pt>
                      <c:pt idx="13359">
                        <c:v>4060.7</c:v>
                      </c:pt>
                      <c:pt idx="13360">
                        <c:v>4084.3</c:v>
                      </c:pt>
                      <c:pt idx="13361">
                        <c:v>4066.5</c:v>
                      </c:pt>
                      <c:pt idx="13362">
                        <c:v>4080</c:v>
                      </c:pt>
                      <c:pt idx="13363">
                        <c:v>4071.4</c:v>
                      </c:pt>
                      <c:pt idx="13364">
                        <c:v>4087.1</c:v>
                      </c:pt>
                      <c:pt idx="13365">
                        <c:v>4084.4</c:v>
                      </c:pt>
                      <c:pt idx="13366">
                        <c:v>4070</c:v>
                      </c:pt>
                      <c:pt idx="13367">
                        <c:v>4070.9</c:v>
                      </c:pt>
                      <c:pt idx="13368">
                        <c:v>4071.1</c:v>
                      </c:pt>
                      <c:pt idx="13369">
                        <c:v>4071</c:v>
                      </c:pt>
                      <c:pt idx="13370">
                        <c:v>4080.9</c:v>
                      </c:pt>
                      <c:pt idx="13371">
                        <c:v>4079.1</c:v>
                      </c:pt>
                      <c:pt idx="13372">
                        <c:v>4069.2</c:v>
                      </c:pt>
                      <c:pt idx="13373">
                        <c:v>4084.8</c:v>
                      </c:pt>
                      <c:pt idx="13374">
                        <c:v>4073.7</c:v>
                      </c:pt>
                      <c:pt idx="13375">
                        <c:v>4092.4</c:v>
                      </c:pt>
                      <c:pt idx="13376">
                        <c:v>4087.7</c:v>
                      </c:pt>
                      <c:pt idx="13377">
                        <c:v>4077</c:v>
                      </c:pt>
                      <c:pt idx="13378">
                        <c:v>4060.9</c:v>
                      </c:pt>
                      <c:pt idx="13379">
                        <c:v>4079.6</c:v>
                      </c:pt>
                      <c:pt idx="13380">
                        <c:v>4078.7</c:v>
                      </c:pt>
                      <c:pt idx="13381">
                        <c:v>4082</c:v>
                      </c:pt>
                      <c:pt idx="13382">
                        <c:v>4074.3</c:v>
                      </c:pt>
                      <c:pt idx="13383">
                        <c:v>4087.3</c:v>
                      </c:pt>
                      <c:pt idx="13384">
                        <c:v>4085.7</c:v>
                      </c:pt>
                      <c:pt idx="13385">
                        <c:v>4087.6</c:v>
                      </c:pt>
                      <c:pt idx="13386">
                        <c:v>4075.8</c:v>
                      </c:pt>
                      <c:pt idx="13387">
                        <c:v>4083.9</c:v>
                      </c:pt>
                      <c:pt idx="13388">
                        <c:v>4085.3</c:v>
                      </c:pt>
                      <c:pt idx="13389">
                        <c:v>4076.9</c:v>
                      </c:pt>
                      <c:pt idx="13390">
                        <c:v>4092.4</c:v>
                      </c:pt>
                      <c:pt idx="13391">
                        <c:v>4076.4</c:v>
                      </c:pt>
                      <c:pt idx="13392">
                        <c:v>4074.8</c:v>
                      </c:pt>
                      <c:pt idx="13393">
                        <c:v>4080.9</c:v>
                      </c:pt>
                      <c:pt idx="13394">
                        <c:v>4078.1</c:v>
                      </c:pt>
                      <c:pt idx="13395">
                        <c:v>4085.3</c:v>
                      </c:pt>
                      <c:pt idx="13396">
                        <c:v>4076.2</c:v>
                      </c:pt>
                      <c:pt idx="13397">
                        <c:v>4076.6</c:v>
                      </c:pt>
                      <c:pt idx="13398">
                        <c:v>4078.5</c:v>
                      </c:pt>
                      <c:pt idx="13399">
                        <c:v>4074.8</c:v>
                      </c:pt>
                      <c:pt idx="13400">
                        <c:v>4084.3</c:v>
                      </c:pt>
                      <c:pt idx="13401">
                        <c:v>4069.1</c:v>
                      </c:pt>
                      <c:pt idx="13402">
                        <c:v>4079.9</c:v>
                      </c:pt>
                      <c:pt idx="13403">
                        <c:v>4076.3</c:v>
                      </c:pt>
                      <c:pt idx="13404">
                        <c:v>4074.4</c:v>
                      </c:pt>
                      <c:pt idx="13405">
                        <c:v>4074</c:v>
                      </c:pt>
                      <c:pt idx="13406">
                        <c:v>4063.3</c:v>
                      </c:pt>
                      <c:pt idx="13407">
                        <c:v>4090</c:v>
                      </c:pt>
                      <c:pt idx="13408">
                        <c:v>4077.8</c:v>
                      </c:pt>
                      <c:pt idx="13409">
                        <c:v>4066.3</c:v>
                      </c:pt>
                      <c:pt idx="13410">
                        <c:v>4076.6</c:v>
                      </c:pt>
                      <c:pt idx="13411">
                        <c:v>4089</c:v>
                      </c:pt>
                      <c:pt idx="13412">
                        <c:v>4076.4</c:v>
                      </c:pt>
                      <c:pt idx="13413">
                        <c:v>4089.7</c:v>
                      </c:pt>
                      <c:pt idx="13414">
                        <c:v>4087.2</c:v>
                      </c:pt>
                      <c:pt idx="13415">
                        <c:v>4083</c:v>
                      </c:pt>
                      <c:pt idx="13416">
                        <c:v>4081.4</c:v>
                      </c:pt>
                      <c:pt idx="13417">
                        <c:v>4085.5</c:v>
                      </c:pt>
                      <c:pt idx="13418">
                        <c:v>4080.2</c:v>
                      </c:pt>
                      <c:pt idx="13419">
                        <c:v>4083.1</c:v>
                      </c:pt>
                      <c:pt idx="13420">
                        <c:v>4075</c:v>
                      </c:pt>
                      <c:pt idx="13421">
                        <c:v>4083.1</c:v>
                      </c:pt>
                      <c:pt idx="13422">
                        <c:v>4073.6</c:v>
                      </c:pt>
                      <c:pt idx="13423">
                        <c:v>4100.8999999999996</c:v>
                      </c:pt>
                      <c:pt idx="13424">
                        <c:v>4084.1</c:v>
                      </c:pt>
                      <c:pt idx="13425">
                        <c:v>4082.8</c:v>
                      </c:pt>
                      <c:pt idx="13426">
                        <c:v>4090.4</c:v>
                      </c:pt>
                      <c:pt idx="13427">
                        <c:v>4088.3</c:v>
                      </c:pt>
                      <c:pt idx="13428">
                        <c:v>4076.6</c:v>
                      </c:pt>
                      <c:pt idx="13429">
                        <c:v>4082.5</c:v>
                      </c:pt>
                      <c:pt idx="13430">
                        <c:v>4070.6</c:v>
                      </c:pt>
                      <c:pt idx="13431">
                        <c:v>4094.7</c:v>
                      </c:pt>
                      <c:pt idx="13432">
                        <c:v>4082.4</c:v>
                      </c:pt>
                      <c:pt idx="13433">
                        <c:v>4068.5</c:v>
                      </c:pt>
                      <c:pt idx="13434">
                        <c:v>4077.3</c:v>
                      </c:pt>
                      <c:pt idx="13435">
                        <c:v>4083.5</c:v>
                      </c:pt>
                      <c:pt idx="13436">
                        <c:v>4073.3</c:v>
                      </c:pt>
                      <c:pt idx="13437">
                        <c:v>4081.1</c:v>
                      </c:pt>
                      <c:pt idx="13438">
                        <c:v>4097.8</c:v>
                      </c:pt>
                      <c:pt idx="13439">
                        <c:v>4093.8</c:v>
                      </c:pt>
                      <c:pt idx="13440">
                        <c:v>4080.9</c:v>
                      </c:pt>
                      <c:pt idx="13441">
                        <c:v>4079.6</c:v>
                      </c:pt>
                      <c:pt idx="13442">
                        <c:v>4078.6</c:v>
                      </c:pt>
                      <c:pt idx="13443">
                        <c:v>4088.6</c:v>
                      </c:pt>
                      <c:pt idx="13444">
                        <c:v>4082.7</c:v>
                      </c:pt>
                      <c:pt idx="13445">
                        <c:v>4082.8</c:v>
                      </c:pt>
                      <c:pt idx="13446">
                        <c:v>4093.2</c:v>
                      </c:pt>
                      <c:pt idx="13447">
                        <c:v>4082.1</c:v>
                      </c:pt>
                      <c:pt idx="13448">
                        <c:v>4080.3</c:v>
                      </c:pt>
                      <c:pt idx="13449">
                        <c:v>4083.5</c:v>
                      </c:pt>
                      <c:pt idx="13450">
                        <c:v>4073.7</c:v>
                      </c:pt>
                      <c:pt idx="13451">
                        <c:v>4086.4</c:v>
                      </c:pt>
                      <c:pt idx="13452">
                        <c:v>4083.2</c:v>
                      </c:pt>
                      <c:pt idx="13453">
                        <c:v>4091.1</c:v>
                      </c:pt>
                      <c:pt idx="13454">
                        <c:v>4083.5</c:v>
                      </c:pt>
                      <c:pt idx="13455">
                        <c:v>4091</c:v>
                      </c:pt>
                      <c:pt idx="13456">
                        <c:v>4084.1</c:v>
                      </c:pt>
                      <c:pt idx="13457">
                        <c:v>4091.9</c:v>
                      </c:pt>
                      <c:pt idx="13458">
                        <c:v>4076.3</c:v>
                      </c:pt>
                      <c:pt idx="13459">
                        <c:v>4078.2</c:v>
                      </c:pt>
                      <c:pt idx="13460">
                        <c:v>4083.7</c:v>
                      </c:pt>
                      <c:pt idx="13461">
                        <c:v>4083.5</c:v>
                      </c:pt>
                      <c:pt idx="13462">
                        <c:v>4068.3</c:v>
                      </c:pt>
                      <c:pt idx="13463">
                        <c:v>4075.7</c:v>
                      </c:pt>
                      <c:pt idx="13464">
                        <c:v>4081.5</c:v>
                      </c:pt>
                      <c:pt idx="13465">
                        <c:v>4079</c:v>
                      </c:pt>
                      <c:pt idx="13466">
                        <c:v>4069.2</c:v>
                      </c:pt>
                      <c:pt idx="13467">
                        <c:v>4068</c:v>
                      </c:pt>
                      <c:pt idx="13468">
                        <c:v>4058.7</c:v>
                      </c:pt>
                      <c:pt idx="13469">
                        <c:v>4071.2</c:v>
                      </c:pt>
                      <c:pt idx="13470">
                        <c:v>4069.6</c:v>
                      </c:pt>
                      <c:pt idx="13471">
                        <c:v>4064.6</c:v>
                      </c:pt>
                      <c:pt idx="13472">
                        <c:v>4069.8</c:v>
                      </c:pt>
                      <c:pt idx="13473">
                        <c:v>4058.3</c:v>
                      </c:pt>
                      <c:pt idx="13474">
                        <c:v>4066.2</c:v>
                      </c:pt>
                      <c:pt idx="13475">
                        <c:v>4070.3</c:v>
                      </c:pt>
                      <c:pt idx="13476">
                        <c:v>4061.3</c:v>
                      </c:pt>
                      <c:pt idx="13477">
                        <c:v>4061.3</c:v>
                      </c:pt>
                      <c:pt idx="13478">
                        <c:v>4062.2</c:v>
                      </c:pt>
                      <c:pt idx="13479">
                        <c:v>4065.9</c:v>
                      </c:pt>
                      <c:pt idx="13480">
                        <c:v>4059.2</c:v>
                      </c:pt>
                      <c:pt idx="13481">
                        <c:v>4053.2</c:v>
                      </c:pt>
                      <c:pt idx="13482">
                        <c:v>4085.5</c:v>
                      </c:pt>
                      <c:pt idx="13483">
                        <c:v>4078.8</c:v>
                      </c:pt>
                      <c:pt idx="13484">
                        <c:v>4088.9</c:v>
                      </c:pt>
                      <c:pt idx="13485">
                        <c:v>4083.7</c:v>
                      </c:pt>
                      <c:pt idx="13486">
                        <c:v>4061.9</c:v>
                      </c:pt>
                      <c:pt idx="13487">
                        <c:v>4065.5</c:v>
                      </c:pt>
                      <c:pt idx="13488">
                        <c:v>4072.6</c:v>
                      </c:pt>
                      <c:pt idx="13489">
                        <c:v>4070.9</c:v>
                      </c:pt>
                      <c:pt idx="13490">
                        <c:v>4073.5</c:v>
                      </c:pt>
                      <c:pt idx="13491">
                        <c:v>4070.3</c:v>
                      </c:pt>
                      <c:pt idx="13492">
                        <c:v>4067</c:v>
                      </c:pt>
                      <c:pt idx="13493">
                        <c:v>4070.7</c:v>
                      </c:pt>
                      <c:pt idx="13494">
                        <c:v>4066.3</c:v>
                      </c:pt>
                      <c:pt idx="13495">
                        <c:v>4076.9</c:v>
                      </c:pt>
                      <c:pt idx="13496">
                        <c:v>4069</c:v>
                      </c:pt>
                      <c:pt idx="13497">
                        <c:v>4071.2</c:v>
                      </c:pt>
                      <c:pt idx="13498">
                        <c:v>4067.4</c:v>
                      </c:pt>
                      <c:pt idx="13499">
                        <c:v>4071.6</c:v>
                      </c:pt>
                      <c:pt idx="13500">
                        <c:v>4071.7</c:v>
                      </c:pt>
                      <c:pt idx="13501">
                        <c:v>4070.6</c:v>
                      </c:pt>
                      <c:pt idx="13502">
                        <c:v>4069.1</c:v>
                      </c:pt>
                      <c:pt idx="13503">
                        <c:v>4073.9</c:v>
                      </c:pt>
                      <c:pt idx="13504">
                        <c:v>4064.7</c:v>
                      </c:pt>
                      <c:pt idx="13505">
                        <c:v>4073.7</c:v>
                      </c:pt>
                      <c:pt idx="13506">
                        <c:v>4070.6</c:v>
                      </c:pt>
                      <c:pt idx="13507">
                        <c:v>4072.8</c:v>
                      </c:pt>
                      <c:pt idx="13508">
                        <c:v>4072.2</c:v>
                      </c:pt>
                      <c:pt idx="13509">
                        <c:v>4065.3</c:v>
                      </c:pt>
                      <c:pt idx="13510">
                        <c:v>4066.3</c:v>
                      </c:pt>
                      <c:pt idx="13511">
                        <c:v>4066.8</c:v>
                      </c:pt>
                      <c:pt idx="13512">
                        <c:v>4062.6</c:v>
                      </c:pt>
                      <c:pt idx="13513">
                        <c:v>4070.3</c:v>
                      </c:pt>
                      <c:pt idx="13514">
                        <c:v>4066.8</c:v>
                      </c:pt>
                      <c:pt idx="13515">
                        <c:v>4074.8</c:v>
                      </c:pt>
                      <c:pt idx="13516">
                        <c:v>4082.4</c:v>
                      </c:pt>
                      <c:pt idx="13517">
                        <c:v>4076.1</c:v>
                      </c:pt>
                      <c:pt idx="13518">
                        <c:v>4084.1</c:v>
                      </c:pt>
                      <c:pt idx="13519">
                        <c:v>4073.1</c:v>
                      </c:pt>
                      <c:pt idx="13520">
                        <c:v>4066.7</c:v>
                      </c:pt>
                      <c:pt idx="13521">
                        <c:v>4050.6</c:v>
                      </c:pt>
                      <c:pt idx="13522">
                        <c:v>4072.6</c:v>
                      </c:pt>
                      <c:pt idx="13523">
                        <c:v>4066.8</c:v>
                      </c:pt>
                      <c:pt idx="13524">
                        <c:v>4057.3</c:v>
                      </c:pt>
                      <c:pt idx="13525">
                        <c:v>4066.8</c:v>
                      </c:pt>
                      <c:pt idx="13526">
                        <c:v>4072.5</c:v>
                      </c:pt>
                      <c:pt idx="13527">
                        <c:v>4074</c:v>
                      </c:pt>
                      <c:pt idx="13528">
                        <c:v>4080.6</c:v>
                      </c:pt>
                      <c:pt idx="13529">
                        <c:v>4072.3</c:v>
                      </c:pt>
                      <c:pt idx="13530">
                        <c:v>4069.8</c:v>
                      </c:pt>
                      <c:pt idx="13531">
                        <c:v>4066.1</c:v>
                      </c:pt>
                      <c:pt idx="13532">
                        <c:v>4069.3</c:v>
                      </c:pt>
                      <c:pt idx="13533">
                        <c:v>4071</c:v>
                      </c:pt>
                      <c:pt idx="13534">
                        <c:v>4063.8</c:v>
                      </c:pt>
                      <c:pt idx="13535">
                        <c:v>4067.1</c:v>
                      </c:pt>
                      <c:pt idx="13536">
                        <c:v>4066</c:v>
                      </c:pt>
                      <c:pt idx="13537">
                        <c:v>4075.7</c:v>
                      </c:pt>
                      <c:pt idx="13538">
                        <c:v>4070.9</c:v>
                      </c:pt>
                      <c:pt idx="13539">
                        <c:v>4073.9</c:v>
                      </c:pt>
                      <c:pt idx="13540">
                        <c:v>4064.9</c:v>
                      </c:pt>
                      <c:pt idx="13541">
                        <c:v>4063.5</c:v>
                      </c:pt>
                      <c:pt idx="13542">
                        <c:v>4073.1</c:v>
                      </c:pt>
                      <c:pt idx="13543">
                        <c:v>4070.2</c:v>
                      </c:pt>
                      <c:pt idx="13544">
                        <c:v>4068.1</c:v>
                      </c:pt>
                      <c:pt idx="13545">
                        <c:v>4080.6</c:v>
                      </c:pt>
                      <c:pt idx="13546">
                        <c:v>4069.9</c:v>
                      </c:pt>
                      <c:pt idx="13547">
                        <c:v>4074.5</c:v>
                      </c:pt>
                      <c:pt idx="13548">
                        <c:v>4072.4</c:v>
                      </c:pt>
                      <c:pt idx="13549">
                        <c:v>4073.5</c:v>
                      </c:pt>
                      <c:pt idx="13550">
                        <c:v>4071.4</c:v>
                      </c:pt>
                      <c:pt idx="13551">
                        <c:v>4071.5</c:v>
                      </c:pt>
                      <c:pt idx="13552">
                        <c:v>4074.4</c:v>
                      </c:pt>
                      <c:pt idx="13553">
                        <c:v>4075.5</c:v>
                      </c:pt>
                      <c:pt idx="13554">
                        <c:v>4081.7</c:v>
                      </c:pt>
                      <c:pt idx="13555">
                        <c:v>4070.1</c:v>
                      </c:pt>
                      <c:pt idx="13556">
                        <c:v>4070.4</c:v>
                      </c:pt>
                      <c:pt idx="13557">
                        <c:v>4071.5</c:v>
                      </c:pt>
                      <c:pt idx="13558">
                        <c:v>4063.3</c:v>
                      </c:pt>
                      <c:pt idx="13559">
                        <c:v>4053.5</c:v>
                      </c:pt>
                      <c:pt idx="13560">
                        <c:v>4072.7</c:v>
                      </c:pt>
                      <c:pt idx="13561">
                        <c:v>4071.6</c:v>
                      </c:pt>
                      <c:pt idx="13562">
                        <c:v>4069.3</c:v>
                      </c:pt>
                      <c:pt idx="13563">
                        <c:v>4069.5</c:v>
                      </c:pt>
                      <c:pt idx="13564">
                        <c:v>4067</c:v>
                      </c:pt>
                      <c:pt idx="13565">
                        <c:v>4076.1</c:v>
                      </c:pt>
                      <c:pt idx="13566">
                        <c:v>4078.6</c:v>
                      </c:pt>
                      <c:pt idx="13567">
                        <c:v>4068.2</c:v>
                      </c:pt>
                      <c:pt idx="13568">
                        <c:v>4069.9</c:v>
                      </c:pt>
                      <c:pt idx="13569">
                        <c:v>4076.1</c:v>
                      </c:pt>
                      <c:pt idx="13570">
                        <c:v>4072.7</c:v>
                      </c:pt>
                      <c:pt idx="13571">
                        <c:v>4069.6</c:v>
                      </c:pt>
                      <c:pt idx="13572">
                        <c:v>4074.5</c:v>
                      </c:pt>
                      <c:pt idx="13573">
                        <c:v>4070</c:v>
                      </c:pt>
                      <c:pt idx="13574">
                        <c:v>4073.1</c:v>
                      </c:pt>
                      <c:pt idx="13575">
                        <c:v>4070.1</c:v>
                      </c:pt>
                      <c:pt idx="13576">
                        <c:v>4073.6</c:v>
                      </c:pt>
                      <c:pt idx="13577">
                        <c:v>4073.7</c:v>
                      </c:pt>
                      <c:pt idx="13578">
                        <c:v>4077.9</c:v>
                      </c:pt>
                      <c:pt idx="13579">
                        <c:v>4075.2</c:v>
                      </c:pt>
                      <c:pt idx="13580">
                        <c:v>4078.6</c:v>
                      </c:pt>
                      <c:pt idx="13581">
                        <c:v>4065.1</c:v>
                      </c:pt>
                      <c:pt idx="13582">
                        <c:v>4071.1</c:v>
                      </c:pt>
                      <c:pt idx="13583">
                        <c:v>4069.4</c:v>
                      </c:pt>
                      <c:pt idx="13584">
                        <c:v>4063.8</c:v>
                      </c:pt>
                      <c:pt idx="13585">
                        <c:v>4071.9</c:v>
                      </c:pt>
                      <c:pt idx="13586">
                        <c:v>4069.8</c:v>
                      </c:pt>
                      <c:pt idx="13587">
                        <c:v>4073.3</c:v>
                      </c:pt>
                      <c:pt idx="13588">
                        <c:v>4074.1</c:v>
                      </c:pt>
                      <c:pt idx="13589">
                        <c:v>4074.7</c:v>
                      </c:pt>
                      <c:pt idx="13590">
                        <c:v>4070.4</c:v>
                      </c:pt>
                      <c:pt idx="13591">
                        <c:v>4071.5</c:v>
                      </c:pt>
                      <c:pt idx="13592">
                        <c:v>4075.2</c:v>
                      </c:pt>
                      <c:pt idx="13593">
                        <c:v>4063.6</c:v>
                      </c:pt>
                      <c:pt idx="13594">
                        <c:v>4096.8</c:v>
                      </c:pt>
                      <c:pt idx="13595">
                        <c:v>4086.9</c:v>
                      </c:pt>
                      <c:pt idx="13596">
                        <c:v>4076.8</c:v>
                      </c:pt>
                      <c:pt idx="13597">
                        <c:v>4072.8</c:v>
                      </c:pt>
                      <c:pt idx="13598">
                        <c:v>4077.4</c:v>
                      </c:pt>
                      <c:pt idx="13599">
                        <c:v>4070.9</c:v>
                      </c:pt>
                      <c:pt idx="13600">
                        <c:v>4082.3</c:v>
                      </c:pt>
                      <c:pt idx="13601">
                        <c:v>4080.5</c:v>
                      </c:pt>
                      <c:pt idx="13602">
                        <c:v>4092.4</c:v>
                      </c:pt>
                      <c:pt idx="13603">
                        <c:v>4072.2</c:v>
                      </c:pt>
                      <c:pt idx="13604">
                        <c:v>4077.7</c:v>
                      </c:pt>
                      <c:pt idx="13605">
                        <c:v>4071.2</c:v>
                      </c:pt>
                      <c:pt idx="13606">
                        <c:v>4082.1</c:v>
                      </c:pt>
                      <c:pt idx="13607">
                        <c:v>4077.8</c:v>
                      </c:pt>
                      <c:pt idx="13608">
                        <c:v>4072.6</c:v>
                      </c:pt>
                      <c:pt idx="13609">
                        <c:v>4077.7</c:v>
                      </c:pt>
                      <c:pt idx="13610">
                        <c:v>4078.7</c:v>
                      </c:pt>
                      <c:pt idx="13611">
                        <c:v>4069.7</c:v>
                      </c:pt>
                      <c:pt idx="13612">
                        <c:v>4075.4</c:v>
                      </c:pt>
                      <c:pt idx="13613">
                        <c:v>4077.1</c:v>
                      </c:pt>
                      <c:pt idx="13614">
                        <c:v>4074.6</c:v>
                      </c:pt>
                      <c:pt idx="13615">
                        <c:v>4086.8</c:v>
                      </c:pt>
                      <c:pt idx="13616">
                        <c:v>4069.2</c:v>
                      </c:pt>
                      <c:pt idx="13617">
                        <c:v>4073.7</c:v>
                      </c:pt>
                      <c:pt idx="13618">
                        <c:v>4069.9</c:v>
                      </c:pt>
                      <c:pt idx="13619">
                        <c:v>4075.3</c:v>
                      </c:pt>
                      <c:pt idx="13620">
                        <c:v>4077.2</c:v>
                      </c:pt>
                      <c:pt idx="13621">
                        <c:v>4083.3</c:v>
                      </c:pt>
                      <c:pt idx="13622">
                        <c:v>4074.8</c:v>
                      </c:pt>
                      <c:pt idx="13623">
                        <c:v>4076.9</c:v>
                      </c:pt>
                      <c:pt idx="13624">
                        <c:v>4079.3</c:v>
                      </c:pt>
                      <c:pt idx="13625">
                        <c:v>4079.4</c:v>
                      </c:pt>
                      <c:pt idx="13626">
                        <c:v>4080.4</c:v>
                      </c:pt>
                      <c:pt idx="13627">
                        <c:v>4078.1</c:v>
                      </c:pt>
                      <c:pt idx="13628">
                        <c:v>4084.8</c:v>
                      </c:pt>
                      <c:pt idx="13629">
                        <c:v>4077.1</c:v>
                      </c:pt>
                      <c:pt idx="13630">
                        <c:v>4076.7</c:v>
                      </c:pt>
                      <c:pt idx="13631">
                        <c:v>4080.4</c:v>
                      </c:pt>
                      <c:pt idx="13632">
                        <c:v>4078.1</c:v>
                      </c:pt>
                      <c:pt idx="13633">
                        <c:v>4076.9</c:v>
                      </c:pt>
                      <c:pt idx="13634">
                        <c:v>4079.4</c:v>
                      </c:pt>
                      <c:pt idx="13635">
                        <c:v>4076.2</c:v>
                      </c:pt>
                      <c:pt idx="13636">
                        <c:v>4086.9</c:v>
                      </c:pt>
                      <c:pt idx="13637">
                        <c:v>4081.3</c:v>
                      </c:pt>
                      <c:pt idx="13638">
                        <c:v>4088.9</c:v>
                      </c:pt>
                      <c:pt idx="13639">
                        <c:v>4082.8</c:v>
                      </c:pt>
                      <c:pt idx="13640">
                        <c:v>4079.1</c:v>
                      </c:pt>
                      <c:pt idx="13641">
                        <c:v>4083.1</c:v>
                      </c:pt>
                      <c:pt idx="13642">
                        <c:v>4080.4</c:v>
                      </c:pt>
                      <c:pt idx="13643">
                        <c:v>4082.4</c:v>
                      </c:pt>
                      <c:pt idx="13644">
                        <c:v>4082.7</c:v>
                      </c:pt>
                      <c:pt idx="13645">
                        <c:v>4081.6</c:v>
                      </c:pt>
                      <c:pt idx="13646">
                        <c:v>4083.2</c:v>
                      </c:pt>
                      <c:pt idx="13647">
                        <c:v>4080.8</c:v>
                      </c:pt>
                      <c:pt idx="13648">
                        <c:v>4086.3</c:v>
                      </c:pt>
                      <c:pt idx="13649">
                        <c:v>4081.5</c:v>
                      </c:pt>
                      <c:pt idx="13650">
                        <c:v>4080.9</c:v>
                      </c:pt>
                      <c:pt idx="13651">
                        <c:v>4091.8</c:v>
                      </c:pt>
                      <c:pt idx="13652">
                        <c:v>4080.5</c:v>
                      </c:pt>
                      <c:pt idx="13653">
                        <c:v>4088.2</c:v>
                      </c:pt>
                      <c:pt idx="13654">
                        <c:v>4085.6</c:v>
                      </c:pt>
                      <c:pt idx="13655">
                        <c:v>4090.7</c:v>
                      </c:pt>
                      <c:pt idx="13656">
                        <c:v>4083.3</c:v>
                      </c:pt>
                      <c:pt idx="13657">
                        <c:v>4088.6</c:v>
                      </c:pt>
                      <c:pt idx="13658">
                        <c:v>4087.9</c:v>
                      </c:pt>
                      <c:pt idx="13659">
                        <c:v>4082.5</c:v>
                      </c:pt>
                      <c:pt idx="13660">
                        <c:v>4079.8</c:v>
                      </c:pt>
                      <c:pt idx="13661">
                        <c:v>4087.4</c:v>
                      </c:pt>
                      <c:pt idx="13662">
                        <c:v>4087.1</c:v>
                      </c:pt>
                      <c:pt idx="13663">
                        <c:v>4084.5</c:v>
                      </c:pt>
                      <c:pt idx="13664">
                        <c:v>4088.8</c:v>
                      </c:pt>
                      <c:pt idx="13665">
                        <c:v>4086.7</c:v>
                      </c:pt>
                      <c:pt idx="13666">
                        <c:v>4085.3</c:v>
                      </c:pt>
                      <c:pt idx="13667">
                        <c:v>4081.7</c:v>
                      </c:pt>
                      <c:pt idx="13668">
                        <c:v>4083.7</c:v>
                      </c:pt>
                      <c:pt idx="13669">
                        <c:v>4086.2</c:v>
                      </c:pt>
                      <c:pt idx="13670">
                        <c:v>4078.8</c:v>
                      </c:pt>
                      <c:pt idx="13671">
                        <c:v>4082.7</c:v>
                      </c:pt>
                      <c:pt idx="13672">
                        <c:v>4082.1</c:v>
                      </c:pt>
                      <c:pt idx="13673">
                        <c:v>4079.9</c:v>
                      </c:pt>
                      <c:pt idx="13674">
                        <c:v>4083.5</c:v>
                      </c:pt>
                      <c:pt idx="13675">
                        <c:v>4084</c:v>
                      </c:pt>
                      <c:pt idx="13676">
                        <c:v>4082</c:v>
                      </c:pt>
                      <c:pt idx="13677">
                        <c:v>4084.1</c:v>
                      </c:pt>
                      <c:pt idx="13678">
                        <c:v>4089.9</c:v>
                      </c:pt>
                      <c:pt idx="13679">
                        <c:v>4084.8</c:v>
                      </c:pt>
                      <c:pt idx="13680">
                        <c:v>4095.4</c:v>
                      </c:pt>
                      <c:pt idx="13681">
                        <c:v>4091.9</c:v>
                      </c:pt>
                      <c:pt idx="13682">
                        <c:v>4087.2</c:v>
                      </c:pt>
                      <c:pt idx="13683">
                        <c:v>4090</c:v>
                      </c:pt>
                      <c:pt idx="13684">
                        <c:v>4090.1</c:v>
                      </c:pt>
                      <c:pt idx="13685">
                        <c:v>4093.1</c:v>
                      </c:pt>
                      <c:pt idx="13686">
                        <c:v>4083</c:v>
                      </c:pt>
                      <c:pt idx="13687">
                        <c:v>4094.1</c:v>
                      </c:pt>
                      <c:pt idx="13688">
                        <c:v>4086</c:v>
                      </c:pt>
                      <c:pt idx="13689">
                        <c:v>4085.9</c:v>
                      </c:pt>
                      <c:pt idx="13690">
                        <c:v>4089</c:v>
                      </c:pt>
                      <c:pt idx="13691">
                        <c:v>4089</c:v>
                      </c:pt>
                      <c:pt idx="13692">
                        <c:v>4087.7</c:v>
                      </c:pt>
                      <c:pt idx="13693">
                        <c:v>4084.5</c:v>
                      </c:pt>
                      <c:pt idx="13694">
                        <c:v>4089.9</c:v>
                      </c:pt>
                      <c:pt idx="13695">
                        <c:v>4092.7</c:v>
                      </c:pt>
                      <c:pt idx="13696">
                        <c:v>4095.9</c:v>
                      </c:pt>
                      <c:pt idx="13697">
                        <c:v>4087.8</c:v>
                      </c:pt>
                      <c:pt idx="13698">
                        <c:v>4090.9</c:v>
                      </c:pt>
                      <c:pt idx="13699">
                        <c:v>4091.9</c:v>
                      </c:pt>
                      <c:pt idx="13700">
                        <c:v>4094.2</c:v>
                      </c:pt>
                      <c:pt idx="13701">
                        <c:v>4090.2</c:v>
                      </c:pt>
                      <c:pt idx="13702">
                        <c:v>4088.2</c:v>
                      </c:pt>
                      <c:pt idx="13703">
                        <c:v>4087.7</c:v>
                      </c:pt>
                      <c:pt idx="13704">
                        <c:v>4085.9</c:v>
                      </c:pt>
                      <c:pt idx="13705">
                        <c:v>4097.8</c:v>
                      </c:pt>
                      <c:pt idx="13706">
                        <c:v>4090.2</c:v>
                      </c:pt>
                      <c:pt idx="13707">
                        <c:v>4089.3</c:v>
                      </c:pt>
                      <c:pt idx="13708">
                        <c:v>4094.9</c:v>
                      </c:pt>
                      <c:pt idx="13709">
                        <c:v>4096.3999999999996</c:v>
                      </c:pt>
                      <c:pt idx="13710">
                        <c:v>4085.8</c:v>
                      </c:pt>
                      <c:pt idx="13711">
                        <c:v>4084.9</c:v>
                      </c:pt>
                      <c:pt idx="13712">
                        <c:v>4083.2</c:v>
                      </c:pt>
                      <c:pt idx="13713">
                        <c:v>4082.7</c:v>
                      </c:pt>
                      <c:pt idx="13714">
                        <c:v>4090.3</c:v>
                      </c:pt>
                      <c:pt idx="13715">
                        <c:v>4094.3</c:v>
                      </c:pt>
                      <c:pt idx="13716">
                        <c:v>4096.8</c:v>
                      </c:pt>
                      <c:pt idx="13717">
                        <c:v>4092</c:v>
                      </c:pt>
                      <c:pt idx="13718">
                        <c:v>4088.5</c:v>
                      </c:pt>
                      <c:pt idx="13719">
                        <c:v>4087.7</c:v>
                      </c:pt>
                      <c:pt idx="13720">
                        <c:v>4092.5</c:v>
                      </c:pt>
                      <c:pt idx="13721">
                        <c:v>4088.1</c:v>
                      </c:pt>
                      <c:pt idx="13722">
                        <c:v>4087.5</c:v>
                      </c:pt>
                      <c:pt idx="13723">
                        <c:v>4080.5</c:v>
                      </c:pt>
                      <c:pt idx="13724">
                        <c:v>4088.2</c:v>
                      </c:pt>
                      <c:pt idx="13725">
                        <c:v>4088</c:v>
                      </c:pt>
                      <c:pt idx="13726">
                        <c:v>4087.3</c:v>
                      </c:pt>
                      <c:pt idx="13727">
                        <c:v>4084.1</c:v>
                      </c:pt>
                      <c:pt idx="13728">
                        <c:v>4083.5</c:v>
                      </c:pt>
                      <c:pt idx="13729">
                        <c:v>4086.7</c:v>
                      </c:pt>
                      <c:pt idx="13730">
                        <c:v>4084.7</c:v>
                      </c:pt>
                      <c:pt idx="13731">
                        <c:v>4093.9</c:v>
                      </c:pt>
                      <c:pt idx="13732">
                        <c:v>4088.8</c:v>
                      </c:pt>
                      <c:pt idx="13733">
                        <c:v>4091.8</c:v>
                      </c:pt>
                      <c:pt idx="13734">
                        <c:v>4083</c:v>
                      </c:pt>
                      <c:pt idx="13735">
                        <c:v>4072.1</c:v>
                      </c:pt>
                      <c:pt idx="13736">
                        <c:v>4083.8</c:v>
                      </c:pt>
                      <c:pt idx="13737">
                        <c:v>4085.3</c:v>
                      </c:pt>
                      <c:pt idx="13738">
                        <c:v>4094.1</c:v>
                      </c:pt>
                      <c:pt idx="13739">
                        <c:v>4075.9</c:v>
                      </c:pt>
                      <c:pt idx="13740">
                        <c:v>4089.9</c:v>
                      </c:pt>
                      <c:pt idx="13741">
                        <c:v>4084.4</c:v>
                      </c:pt>
                      <c:pt idx="13742">
                        <c:v>4069.2</c:v>
                      </c:pt>
                      <c:pt idx="13743">
                        <c:v>4060.1</c:v>
                      </c:pt>
                      <c:pt idx="13744">
                        <c:v>4080.5</c:v>
                      </c:pt>
                      <c:pt idx="13745">
                        <c:v>4071.1</c:v>
                      </c:pt>
                      <c:pt idx="13746">
                        <c:v>4071.3</c:v>
                      </c:pt>
                      <c:pt idx="13747">
                        <c:v>4070.3</c:v>
                      </c:pt>
                      <c:pt idx="13748">
                        <c:v>4079.5</c:v>
                      </c:pt>
                      <c:pt idx="13749">
                        <c:v>4082.4</c:v>
                      </c:pt>
                      <c:pt idx="13750">
                        <c:v>4081.6</c:v>
                      </c:pt>
                      <c:pt idx="13751">
                        <c:v>4082.2</c:v>
                      </c:pt>
                      <c:pt idx="13752">
                        <c:v>4068.1</c:v>
                      </c:pt>
                      <c:pt idx="13753">
                        <c:v>4066.5</c:v>
                      </c:pt>
                      <c:pt idx="13754">
                        <c:v>4075</c:v>
                      </c:pt>
                      <c:pt idx="13755">
                        <c:v>4068.7</c:v>
                      </c:pt>
                      <c:pt idx="13756">
                        <c:v>4083.7</c:v>
                      </c:pt>
                      <c:pt idx="13757">
                        <c:v>4094.8</c:v>
                      </c:pt>
                      <c:pt idx="13758">
                        <c:v>4072.1</c:v>
                      </c:pt>
                      <c:pt idx="13759">
                        <c:v>4083.6</c:v>
                      </c:pt>
                      <c:pt idx="13760">
                        <c:v>4070.6</c:v>
                      </c:pt>
                      <c:pt idx="13761">
                        <c:v>4085.4</c:v>
                      </c:pt>
                      <c:pt idx="13762">
                        <c:v>4076.9</c:v>
                      </c:pt>
                      <c:pt idx="13763">
                        <c:v>4073.9</c:v>
                      </c:pt>
                      <c:pt idx="13764">
                        <c:v>4082.3</c:v>
                      </c:pt>
                      <c:pt idx="13765">
                        <c:v>4080.1</c:v>
                      </c:pt>
                      <c:pt idx="13766">
                        <c:v>4087.5</c:v>
                      </c:pt>
                      <c:pt idx="13767">
                        <c:v>4080.7</c:v>
                      </c:pt>
                      <c:pt idx="13768">
                        <c:v>4078.3</c:v>
                      </c:pt>
                      <c:pt idx="13769">
                        <c:v>4086.3</c:v>
                      </c:pt>
                      <c:pt idx="13770">
                        <c:v>4079.5</c:v>
                      </c:pt>
                      <c:pt idx="13771">
                        <c:v>4079.6</c:v>
                      </c:pt>
                      <c:pt idx="13772">
                        <c:v>4084.2</c:v>
                      </c:pt>
                      <c:pt idx="13773">
                        <c:v>4089.2</c:v>
                      </c:pt>
                      <c:pt idx="13774">
                        <c:v>4076.9</c:v>
                      </c:pt>
                      <c:pt idx="13775">
                        <c:v>4083</c:v>
                      </c:pt>
                      <c:pt idx="13776">
                        <c:v>4071.6</c:v>
                      </c:pt>
                      <c:pt idx="13777">
                        <c:v>4092.2</c:v>
                      </c:pt>
                      <c:pt idx="13778">
                        <c:v>4087.8</c:v>
                      </c:pt>
                      <c:pt idx="13779">
                        <c:v>4080.7</c:v>
                      </c:pt>
                      <c:pt idx="13780">
                        <c:v>4083.5</c:v>
                      </c:pt>
                      <c:pt idx="13781">
                        <c:v>4086.3</c:v>
                      </c:pt>
                      <c:pt idx="13782">
                        <c:v>4082.5</c:v>
                      </c:pt>
                      <c:pt idx="13783">
                        <c:v>4074.6</c:v>
                      </c:pt>
                      <c:pt idx="13784">
                        <c:v>4083.5</c:v>
                      </c:pt>
                      <c:pt idx="13785">
                        <c:v>4082</c:v>
                      </c:pt>
                      <c:pt idx="13786">
                        <c:v>4084.2</c:v>
                      </c:pt>
                      <c:pt idx="13787">
                        <c:v>4086.3</c:v>
                      </c:pt>
                      <c:pt idx="13788">
                        <c:v>4077.5</c:v>
                      </c:pt>
                      <c:pt idx="13789">
                        <c:v>4077.8</c:v>
                      </c:pt>
                      <c:pt idx="13790">
                        <c:v>4079</c:v>
                      </c:pt>
                      <c:pt idx="13791">
                        <c:v>4078.4</c:v>
                      </c:pt>
                      <c:pt idx="13792">
                        <c:v>4079.4</c:v>
                      </c:pt>
                      <c:pt idx="13793">
                        <c:v>4087.3</c:v>
                      </c:pt>
                      <c:pt idx="13794">
                        <c:v>4082</c:v>
                      </c:pt>
                      <c:pt idx="13795">
                        <c:v>4081.7</c:v>
                      </c:pt>
                      <c:pt idx="13796">
                        <c:v>4079.7</c:v>
                      </c:pt>
                      <c:pt idx="13797">
                        <c:v>4089.2</c:v>
                      </c:pt>
                      <c:pt idx="13798">
                        <c:v>4073.9</c:v>
                      </c:pt>
                      <c:pt idx="13799">
                        <c:v>4083.6</c:v>
                      </c:pt>
                      <c:pt idx="13800">
                        <c:v>4082.2</c:v>
                      </c:pt>
                      <c:pt idx="13801">
                        <c:v>4076</c:v>
                      </c:pt>
                      <c:pt idx="13802">
                        <c:v>4097.1000000000004</c:v>
                      </c:pt>
                      <c:pt idx="13803">
                        <c:v>4087.9</c:v>
                      </c:pt>
                      <c:pt idx="13804">
                        <c:v>4082.1</c:v>
                      </c:pt>
                      <c:pt idx="13805">
                        <c:v>4086.3</c:v>
                      </c:pt>
                      <c:pt idx="13806">
                        <c:v>4087.3</c:v>
                      </c:pt>
                      <c:pt idx="13807">
                        <c:v>4081.9</c:v>
                      </c:pt>
                      <c:pt idx="13808">
                        <c:v>4077.4</c:v>
                      </c:pt>
                      <c:pt idx="13809">
                        <c:v>4082</c:v>
                      </c:pt>
                      <c:pt idx="13810">
                        <c:v>4085.5</c:v>
                      </c:pt>
                      <c:pt idx="13811">
                        <c:v>4083.8</c:v>
                      </c:pt>
                      <c:pt idx="13812">
                        <c:v>4086.7</c:v>
                      </c:pt>
                      <c:pt idx="13813">
                        <c:v>4075.7</c:v>
                      </c:pt>
                      <c:pt idx="13814">
                        <c:v>4082.7</c:v>
                      </c:pt>
                      <c:pt idx="13815">
                        <c:v>4082.2</c:v>
                      </c:pt>
                      <c:pt idx="13816">
                        <c:v>4087.1</c:v>
                      </c:pt>
                      <c:pt idx="13817">
                        <c:v>4083.8</c:v>
                      </c:pt>
                      <c:pt idx="13818">
                        <c:v>4087.7</c:v>
                      </c:pt>
                      <c:pt idx="13819">
                        <c:v>4086.4</c:v>
                      </c:pt>
                      <c:pt idx="13820">
                        <c:v>4084.8</c:v>
                      </c:pt>
                      <c:pt idx="13821">
                        <c:v>4087.5</c:v>
                      </c:pt>
                      <c:pt idx="13822">
                        <c:v>4088.1</c:v>
                      </c:pt>
                      <c:pt idx="13823">
                        <c:v>4085.8</c:v>
                      </c:pt>
                      <c:pt idx="13824">
                        <c:v>4081.9</c:v>
                      </c:pt>
                      <c:pt idx="13825">
                        <c:v>4088.7</c:v>
                      </c:pt>
                      <c:pt idx="13826">
                        <c:v>4097.8</c:v>
                      </c:pt>
                      <c:pt idx="13827">
                        <c:v>4092.8</c:v>
                      </c:pt>
                      <c:pt idx="13828">
                        <c:v>4090.2</c:v>
                      </c:pt>
                      <c:pt idx="13829">
                        <c:v>4088.7</c:v>
                      </c:pt>
                      <c:pt idx="13830">
                        <c:v>4090.7</c:v>
                      </c:pt>
                      <c:pt idx="13831">
                        <c:v>4086.7</c:v>
                      </c:pt>
                      <c:pt idx="13832">
                        <c:v>4102</c:v>
                      </c:pt>
                      <c:pt idx="13833">
                        <c:v>4086.8</c:v>
                      </c:pt>
                      <c:pt idx="13834">
                        <c:v>4084.2</c:v>
                      </c:pt>
                      <c:pt idx="13835">
                        <c:v>4089.1</c:v>
                      </c:pt>
                      <c:pt idx="13836">
                        <c:v>4092.9</c:v>
                      </c:pt>
                      <c:pt idx="13837">
                        <c:v>4091</c:v>
                      </c:pt>
                      <c:pt idx="13838">
                        <c:v>4093.8</c:v>
                      </c:pt>
                      <c:pt idx="13839">
                        <c:v>4093</c:v>
                      </c:pt>
                      <c:pt idx="13840">
                        <c:v>4087.9</c:v>
                      </c:pt>
                      <c:pt idx="13841">
                        <c:v>4095.9</c:v>
                      </c:pt>
                      <c:pt idx="13842">
                        <c:v>4089.8</c:v>
                      </c:pt>
                      <c:pt idx="13843">
                        <c:v>4091</c:v>
                      </c:pt>
                      <c:pt idx="13844">
                        <c:v>4088.5</c:v>
                      </c:pt>
                      <c:pt idx="13845">
                        <c:v>4078.8</c:v>
                      </c:pt>
                      <c:pt idx="13846">
                        <c:v>4091.5</c:v>
                      </c:pt>
                      <c:pt idx="13847">
                        <c:v>4095.6</c:v>
                      </c:pt>
                      <c:pt idx="13848">
                        <c:v>4095.5</c:v>
                      </c:pt>
                      <c:pt idx="13849">
                        <c:v>4097.3</c:v>
                      </c:pt>
                      <c:pt idx="13850">
                        <c:v>4099.7</c:v>
                      </c:pt>
                      <c:pt idx="13851">
                        <c:v>4092.7</c:v>
                      </c:pt>
                      <c:pt idx="13852">
                        <c:v>4088.2</c:v>
                      </c:pt>
                      <c:pt idx="13853">
                        <c:v>4091.6</c:v>
                      </c:pt>
                      <c:pt idx="13854">
                        <c:v>4094.3</c:v>
                      </c:pt>
                      <c:pt idx="13855">
                        <c:v>4099.8999999999996</c:v>
                      </c:pt>
                      <c:pt idx="13856">
                        <c:v>4096.8999999999996</c:v>
                      </c:pt>
                      <c:pt idx="13857">
                        <c:v>4095.2</c:v>
                      </c:pt>
                      <c:pt idx="13858">
                        <c:v>4092.7</c:v>
                      </c:pt>
                      <c:pt idx="13859">
                        <c:v>4091.3</c:v>
                      </c:pt>
                      <c:pt idx="13860">
                        <c:v>4092.8</c:v>
                      </c:pt>
                      <c:pt idx="13861">
                        <c:v>4100.5</c:v>
                      </c:pt>
                      <c:pt idx="13862">
                        <c:v>4087.2</c:v>
                      </c:pt>
                      <c:pt idx="13863">
                        <c:v>4085.9</c:v>
                      </c:pt>
                      <c:pt idx="13864">
                        <c:v>4079</c:v>
                      </c:pt>
                      <c:pt idx="13865">
                        <c:v>4103.3999999999996</c:v>
                      </c:pt>
                      <c:pt idx="13866">
                        <c:v>4097.3999999999996</c:v>
                      </c:pt>
                      <c:pt idx="13867">
                        <c:v>4095.5</c:v>
                      </c:pt>
                      <c:pt idx="13868">
                        <c:v>4101.8</c:v>
                      </c:pt>
                      <c:pt idx="13869">
                        <c:v>4096.8</c:v>
                      </c:pt>
                      <c:pt idx="13870">
                        <c:v>4091.2</c:v>
                      </c:pt>
                      <c:pt idx="13871">
                        <c:v>4098.8999999999996</c:v>
                      </c:pt>
                      <c:pt idx="13872">
                        <c:v>4092.7</c:v>
                      </c:pt>
                      <c:pt idx="13873">
                        <c:v>4094.3</c:v>
                      </c:pt>
                      <c:pt idx="13874">
                        <c:v>4087</c:v>
                      </c:pt>
                      <c:pt idx="13875">
                        <c:v>4083.2</c:v>
                      </c:pt>
                      <c:pt idx="13876">
                        <c:v>4098.7</c:v>
                      </c:pt>
                      <c:pt idx="13877">
                        <c:v>4103.6000000000004</c:v>
                      </c:pt>
                      <c:pt idx="13878">
                        <c:v>4095.7</c:v>
                      </c:pt>
                      <c:pt idx="13879">
                        <c:v>4097</c:v>
                      </c:pt>
                      <c:pt idx="13880">
                        <c:v>4096.2</c:v>
                      </c:pt>
                      <c:pt idx="13881">
                        <c:v>4096.7</c:v>
                      </c:pt>
                      <c:pt idx="13882">
                        <c:v>4078.1</c:v>
                      </c:pt>
                      <c:pt idx="13883">
                        <c:v>4079.8</c:v>
                      </c:pt>
                      <c:pt idx="13884">
                        <c:v>4076.8</c:v>
                      </c:pt>
                      <c:pt idx="13885">
                        <c:v>4115.5</c:v>
                      </c:pt>
                      <c:pt idx="13886">
                        <c:v>4092</c:v>
                      </c:pt>
                      <c:pt idx="13887">
                        <c:v>4100.3</c:v>
                      </c:pt>
                      <c:pt idx="13888">
                        <c:v>4102.2</c:v>
                      </c:pt>
                      <c:pt idx="13889">
                        <c:v>4098.6000000000004</c:v>
                      </c:pt>
                      <c:pt idx="13890">
                        <c:v>4090.7</c:v>
                      </c:pt>
                      <c:pt idx="13891">
                        <c:v>4100.1000000000004</c:v>
                      </c:pt>
                      <c:pt idx="13892">
                        <c:v>4087.7</c:v>
                      </c:pt>
                      <c:pt idx="13893">
                        <c:v>4101.3999999999996</c:v>
                      </c:pt>
                      <c:pt idx="13894">
                        <c:v>4099.2</c:v>
                      </c:pt>
                      <c:pt idx="13895">
                        <c:v>4091.3</c:v>
                      </c:pt>
                      <c:pt idx="13896">
                        <c:v>4101.3</c:v>
                      </c:pt>
                      <c:pt idx="13897">
                        <c:v>4106.2</c:v>
                      </c:pt>
                      <c:pt idx="13898">
                        <c:v>4103.5</c:v>
                      </c:pt>
                      <c:pt idx="13899">
                        <c:v>4085.3</c:v>
                      </c:pt>
                      <c:pt idx="13900">
                        <c:v>4097.2</c:v>
                      </c:pt>
                      <c:pt idx="13901">
                        <c:v>4094.6</c:v>
                      </c:pt>
                      <c:pt idx="13902">
                        <c:v>4091.3</c:v>
                      </c:pt>
                      <c:pt idx="13903">
                        <c:v>4087.4</c:v>
                      </c:pt>
                      <c:pt idx="13904">
                        <c:v>4107</c:v>
                      </c:pt>
                      <c:pt idx="13905">
                        <c:v>4099.8999999999996</c:v>
                      </c:pt>
                      <c:pt idx="13906">
                        <c:v>4099.8999999999996</c:v>
                      </c:pt>
                      <c:pt idx="13907">
                        <c:v>4106.8</c:v>
                      </c:pt>
                      <c:pt idx="13908">
                        <c:v>4114.2</c:v>
                      </c:pt>
                      <c:pt idx="13909">
                        <c:v>4108.8999999999996</c:v>
                      </c:pt>
                      <c:pt idx="13910">
                        <c:v>4091.1</c:v>
                      </c:pt>
                      <c:pt idx="13911">
                        <c:v>4102.6000000000004</c:v>
                      </c:pt>
                      <c:pt idx="13912">
                        <c:v>4111.3999999999996</c:v>
                      </c:pt>
                      <c:pt idx="13913">
                        <c:v>4087.6</c:v>
                      </c:pt>
                      <c:pt idx="13914">
                        <c:v>4098.2</c:v>
                      </c:pt>
                      <c:pt idx="13915">
                        <c:v>4104.8999999999996</c:v>
                      </c:pt>
                      <c:pt idx="13916">
                        <c:v>4102.8</c:v>
                      </c:pt>
                      <c:pt idx="13917">
                        <c:v>4102.5</c:v>
                      </c:pt>
                      <c:pt idx="13918">
                        <c:v>4096.1000000000004</c:v>
                      </c:pt>
                      <c:pt idx="13919">
                        <c:v>4098.3</c:v>
                      </c:pt>
                      <c:pt idx="13920">
                        <c:v>4109.8999999999996</c:v>
                      </c:pt>
                      <c:pt idx="13921">
                        <c:v>4108.1000000000004</c:v>
                      </c:pt>
                      <c:pt idx="13922">
                        <c:v>4108.3999999999996</c:v>
                      </c:pt>
                      <c:pt idx="13923">
                        <c:v>4105.7</c:v>
                      </c:pt>
                      <c:pt idx="13924">
                        <c:v>4095.6</c:v>
                      </c:pt>
                      <c:pt idx="13925">
                        <c:v>4099.3</c:v>
                      </c:pt>
                      <c:pt idx="13926">
                        <c:v>4102.5</c:v>
                      </c:pt>
                      <c:pt idx="13927">
                        <c:v>4100.8999999999996</c:v>
                      </c:pt>
                      <c:pt idx="13928">
                        <c:v>4110</c:v>
                      </c:pt>
                      <c:pt idx="13929">
                        <c:v>4101.6000000000004</c:v>
                      </c:pt>
                      <c:pt idx="13930">
                        <c:v>4102</c:v>
                      </c:pt>
                      <c:pt idx="13931">
                        <c:v>4103.1000000000004</c:v>
                      </c:pt>
                      <c:pt idx="13932">
                        <c:v>4106.7</c:v>
                      </c:pt>
                      <c:pt idx="13933">
                        <c:v>4102.7</c:v>
                      </c:pt>
                      <c:pt idx="13934">
                        <c:v>4102</c:v>
                      </c:pt>
                      <c:pt idx="13935">
                        <c:v>4108.1000000000004</c:v>
                      </c:pt>
                      <c:pt idx="13936">
                        <c:v>4107.7</c:v>
                      </c:pt>
                      <c:pt idx="13937">
                        <c:v>4108.3999999999996</c:v>
                      </c:pt>
                      <c:pt idx="13938">
                        <c:v>4108.5</c:v>
                      </c:pt>
                      <c:pt idx="13939">
                        <c:v>4108.7</c:v>
                      </c:pt>
                      <c:pt idx="13940">
                        <c:v>4106.8999999999996</c:v>
                      </c:pt>
                      <c:pt idx="13941">
                        <c:v>4108.7</c:v>
                      </c:pt>
                      <c:pt idx="13942">
                        <c:v>4112.1000000000004</c:v>
                      </c:pt>
                      <c:pt idx="13943">
                        <c:v>4111.2</c:v>
                      </c:pt>
                      <c:pt idx="13944">
                        <c:v>4111.6000000000004</c:v>
                      </c:pt>
                      <c:pt idx="13945">
                        <c:v>4114.8999999999996</c:v>
                      </c:pt>
                      <c:pt idx="13946">
                        <c:v>4114.6000000000004</c:v>
                      </c:pt>
                      <c:pt idx="13947">
                        <c:v>4123</c:v>
                      </c:pt>
                      <c:pt idx="13948">
                        <c:v>4116.6000000000004</c:v>
                      </c:pt>
                      <c:pt idx="13949">
                        <c:v>4112</c:v>
                      </c:pt>
                      <c:pt idx="13950">
                        <c:v>4117.1000000000004</c:v>
                      </c:pt>
                      <c:pt idx="13951">
                        <c:v>4117.3999999999996</c:v>
                      </c:pt>
                      <c:pt idx="13952">
                        <c:v>4118.2</c:v>
                      </c:pt>
                      <c:pt idx="13953">
                        <c:v>4116</c:v>
                      </c:pt>
                      <c:pt idx="13954">
                        <c:v>4119.7</c:v>
                      </c:pt>
                      <c:pt idx="13955">
                        <c:v>4120.3999999999996</c:v>
                      </c:pt>
                      <c:pt idx="13956">
                        <c:v>4122</c:v>
                      </c:pt>
                      <c:pt idx="13957">
                        <c:v>4116.5</c:v>
                      </c:pt>
                      <c:pt idx="13958">
                        <c:v>4119.6000000000004</c:v>
                      </c:pt>
                      <c:pt idx="13959">
                        <c:v>4108.8999999999996</c:v>
                      </c:pt>
                      <c:pt idx="13960">
                        <c:v>4110.5</c:v>
                      </c:pt>
                      <c:pt idx="13961">
                        <c:v>4111.6000000000004</c:v>
                      </c:pt>
                      <c:pt idx="13962">
                        <c:v>4107.5</c:v>
                      </c:pt>
                      <c:pt idx="13963">
                        <c:v>4113.2</c:v>
                      </c:pt>
                      <c:pt idx="13964">
                        <c:v>4105.1000000000004</c:v>
                      </c:pt>
                      <c:pt idx="13965">
                        <c:v>4109.6000000000004</c:v>
                      </c:pt>
                      <c:pt idx="13966">
                        <c:v>4115.7</c:v>
                      </c:pt>
                      <c:pt idx="13967">
                        <c:v>4122</c:v>
                      </c:pt>
                      <c:pt idx="13968">
                        <c:v>4122.2</c:v>
                      </c:pt>
                      <c:pt idx="13969">
                        <c:v>4123.8</c:v>
                      </c:pt>
                      <c:pt idx="13970">
                        <c:v>4118.5</c:v>
                      </c:pt>
                      <c:pt idx="13971">
                        <c:v>4112.2</c:v>
                      </c:pt>
                      <c:pt idx="13972">
                        <c:v>4105.8</c:v>
                      </c:pt>
                      <c:pt idx="13973">
                        <c:v>4109.8999999999996</c:v>
                      </c:pt>
                      <c:pt idx="13974">
                        <c:v>4112.6000000000004</c:v>
                      </c:pt>
                      <c:pt idx="13975">
                        <c:v>4114</c:v>
                      </c:pt>
                      <c:pt idx="13976">
                        <c:v>4111.8999999999996</c:v>
                      </c:pt>
                      <c:pt idx="13977">
                        <c:v>4111.8999999999996</c:v>
                      </c:pt>
                      <c:pt idx="13978">
                        <c:v>4113.3</c:v>
                      </c:pt>
                      <c:pt idx="13979">
                        <c:v>4104.2</c:v>
                      </c:pt>
                      <c:pt idx="13980">
                        <c:v>4103.1000000000004</c:v>
                      </c:pt>
                      <c:pt idx="13981">
                        <c:v>4101.3999999999996</c:v>
                      </c:pt>
                      <c:pt idx="13982">
                        <c:v>4103.7</c:v>
                      </c:pt>
                      <c:pt idx="13983">
                        <c:v>4098</c:v>
                      </c:pt>
                      <c:pt idx="13984">
                        <c:v>4112.5</c:v>
                      </c:pt>
                      <c:pt idx="13985">
                        <c:v>4098.6000000000004</c:v>
                      </c:pt>
                      <c:pt idx="13986">
                        <c:v>4097.2</c:v>
                      </c:pt>
                      <c:pt idx="13987">
                        <c:v>4101.7</c:v>
                      </c:pt>
                      <c:pt idx="13988">
                        <c:v>4111.8999999999996</c:v>
                      </c:pt>
                      <c:pt idx="13989">
                        <c:v>4104.3999999999996</c:v>
                      </c:pt>
                      <c:pt idx="13990">
                        <c:v>4117.7</c:v>
                      </c:pt>
                      <c:pt idx="13991">
                        <c:v>4111.3999999999996</c:v>
                      </c:pt>
                      <c:pt idx="13992">
                        <c:v>4108</c:v>
                      </c:pt>
                      <c:pt idx="13993">
                        <c:v>4116.1000000000004</c:v>
                      </c:pt>
                      <c:pt idx="13994">
                        <c:v>4111.3999999999996</c:v>
                      </c:pt>
                      <c:pt idx="13995">
                        <c:v>4114.2</c:v>
                      </c:pt>
                      <c:pt idx="13996">
                        <c:v>4127.1000000000004</c:v>
                      </c:pt>
                      <c:pt idx="13997">
                        <c:v>4122.3</c:v>
                      </c:pt>
                      <c:pt idx="13998">
                        <c:v>4112.3999999999996</c:v>
                      </c:pt>
                      <c:pt idx="13999">
                        <c:v>4118.7</c:v>
                      </c:pt>
                      <c:pt idx="14000">
                        <c:v>4122.7</c:v>
                      </c:pt>
                      <c:pt idx="14001">
                        <c:v>4115.3</c:v>
                      </c:pt>
                      <c:pt idx="14002">
                        <c:v>4116.2</c:v>
                      </c:pt>
                      <c:pt idx="14003">
                        <c:v>4125.3</c:v>
                      </c:pt>
                      <c:pt idx="14004">
                        <c:v>4118.2</c:v>
                      </c:pt>
                      <c:pt idx="14005">
                        <c:v>4118.3</c:v>
                      </c:pt>
                      <c:pt idx="14006">
                        <c:v>4121.3</c:v>
                      </c:pt>
                      <c:pt idx="14007">
                        <c:v>4124.3999999999996</c:v>
                      </c:pt>
                      <c:pt idx="14008">
                        <c:v>4112.8</c:v>
                      </c:pt>
                      <c:pt idx="14009">
                        <c:v>4117.3999999999996</c:v>
                      </c:pt>
                      <c:pt idx="14010">
                        <c:v>4126.7</c:v>
                      </c:pt>
                      <c:pt idx="14011">
                        <c:v>4120.3</c:v>
                      </c:pt>
                      <c:pt idx="14012">
                        <c:v>4115.8999999999996</c:v>
                      </c:pt>
                      <c:pt idx="14013">
                        <c:v>4125.2</c:v>
                      </c:pt>
                      <c:pt idx="14014">
                        <c:v>4122.3999999999996</c:v>
                      </c:pt>
                      <c:pt idx="14015">
                        <c:v>4120.2</c:v>
                      </c:pt>
                      <c:pt idx="14016">
                        <c:v>4121.8999999999996</c:v>
                      </c:pt>
                      <c:pt idx="14017">
                        <c:v>4125.2</c:v>
                      </c:pt>
                      <c:pt idx="14018">
                        <c:v>4124.2</c:v>
                      </c:pt>
                      <c:pt idx="14019">
                        <c:v>4120.2</c:v>
                      </c:pt>
                      <c:pt idx="14020">
                        <c:v>4120.5</c:v>
                      </c:pt>
                      <c:pt idx="14021">
                        <c:v>4116</c:v>
                      </c:pt>
                      <c:pt idx="14022">
                        <c:v>4118.5</c:v>
                      </c:pt>
                      <c:pt idx="14023">
                        <c:v>4121.8999999999996</c:v>
                      </c:pt>
                      <c:pt idx="14024">
                        <c:v>4115</c:v>
                      </c:pt>
                      <c:pt idx="14025">
                        <c:v>4113.8999999999996</c:v>
                      </c:pt>
                      <c:pt idx="14026">
                        <c:v>4123.8999999999996</c:v>
                      </c:pt>
                      <c:pt idx="14027">
                        <c:v>4124.8</c:v>
                      </c:pt>
                      <c:pt idx="14028">
                        <c:v>4119.8999999999996</c:v>
                      </c:pt>
                      <c:pt idx="14029">
                        <c:v>4113.3999999999996</c:v>
                      </c:pt>
                      <c:pt idx="14030">
                        <c:v>4124.2</c:v>
                      </c:pt>
                      <c:pt idx="14031">
                        <c:v>4117.2</c:v>
                      </c:pt>
                      <c:pt idx="14032">
                        <c:v>4115.8999999999996</c:v>
                      </c:pt>
                      <c:pt idx="14033">
                        <c:v>4129.5</c:v>
                      </c:pt>
                      <c:pt idx="14034">
                        <c:v>4120.8</c:v>
                      </c:pt>
                      <c:pt idx="14035">
                        <c:v>4126.3</c:v>
                      </c:pt>
                      <c:pt idx="14036">
                        <c:v>4127.3</c:v>
                      </c:pt>
                      <c:pt idx="14037">
                        <c:v>4131.6000000000004</c:v>
                      </c:pt>
                      <c:pt idx="14038">
                        <c:v>4125.7</c:v>
                      </c:pt>
                      <c:pt idx="14039">
                        <c:v>4129.7</c:v>
                      </c:pt>
                      <c:pt idx="14040">
                        <c:v>4125.3999999999996</c:v>
                      </c:pt>
                      <c:pt idx="14041">
                        <c:v>4121.1000000000004</c:v>
                      </c:pt>
                      <c:pt idx="14042">
                        <c:v>4127.1000000000004</c:v>
                      </c:pt>
                      <c:pt idx="14043">
                        <c:v>4120.5</c:v>
                      </c:pt>
                      <c:pt idx="14044">
                        <c:v>4125.3</c:v>
                      </c:pt>
                      <c:pt idx="14045">
                        <c:v>4126.7</c:v>
                      </c:pt>
                      <c:pt idx="14046">
                        <c:v>4124.1000000000004</c:v>
                      </c:pt>
                      <c:pt idx="14047">
                        <c:v>4132.5</c:v>
                      </c:pt>
                      <c:pt idx="14048">
                        <c:v>4126.2</c:v>
                      </c:pt>
                      <c:pt idx="14049">
                        <c:v>4126.3</c:v>
                      </c:pt>
                      <c:pt idx="14050">
                        <c:v>4125.3</c:v>
                      </c:pt>
                      <c:pt idx="14051">
                        <c:v>4122.3999999999996</c:v>
                      </c:pt>
                      <c:pt idx="14052">
                        <c:v>4122.8</c:v>
                      </c:pt>
                      <c:pt idx="14053">
                        <c:v>4122.3</c:v>
                      </c:pt>
                      <c:pt idx="14054">
                        <c:v>4122.1000000000004</c:v>
                      </c:pt>
                      <c:pt idx="14055">
                        <c:v>4120</c:v>
                      </c:pt>
                      <c:pt idx="14056">
                        <c:v>4124.2</c:v>
                      </c:pt>
                      <c:pt idx="14057">
                        <c:v>4122.6000000000004</c:v>
                      </c:pt>
                      <c:pt idx="14058">
                        <c:v>4120.3</c:v>
                      </c:pt>
                      <c:pt idx="14059">
                        <c:v>4118.8</c:v>
                      </c:pt>
                      <c:pt idx="14060">
                        <c:v>4124.1000000000004</c:v>
                      </c:pt>
                      <c:pt idx="14061">
                        <c:v>4132.1000000000004</c:v>
                      </c:pt>
                      <c:pt idx="14062">
                        <c:v>4127.3</c:v>
                      </c:pt>
                      <c:pt idx="14063">
                        <c:v>4129.3999999999996</c:v>
                      </c:pt>
                      <c:pt idx="14064">
                        <c:v>4129.3999999999996</c:v>
                      </c:pt>
                      <c:pt idx="14065">
                        <c:v>4121.3999999999996</c:v>
                      </c:pt>
                      <c:pt idx="14066">
                        <c:v>4127</c:v>
                      </c:pt>
                      <c:pt idx="14067">
                        <c:v>4128.7</c:v>
                      </c:pt>
                      <c:pt idx="14068">
                        <c:v>4126.8999999999996</c:v>
                      </c:pt>
                      <c:pt idx="14069">
                        <c:v>4133.3999999999996</c:v>
                      </c:pt>
                      <c:pt idx="14070">
                        <c:v>4126.3999999999996</c:v>
                      </c:pt>
                      <c:pt idx="14071">
                        <c:v>4134.8</c:v>
                      </c:pt>
                      <c:pt idx="14072">
                        <c:v>4127.2</c:v>
                      </c:pt>
                      <c:pt idx="14073">
                        <c:v>4130.8999999999996</c:v>
                      </c:pt>
                      <c:pt idx="14074">
                        <c:v>4123.5</c:v>
                      </c:pt>
                      <c:pt idx="14075">
                        <c:v>4134.3</c:v>
                      </c:pt>
                      <c:pt idx="14076">
                        <c:v>4127.1000000000004</c:v>
                      </c:pt>
                      <c:pt idx="14077">
                        <c:v>4130.7</c:v>
                      </c:pt>
                      <c:pt idx="14078">
                        <c:v>4135.5</c:v>
                      </c:pt>
                      <c:pt idx="14079">
                        <c:v>4116.2</c:v>
                      </c:pt>
                      <c:pt idx="14080">
                        <c:v>4126.8999999999996</c:v>
                      </c:pt>
                      <c:pt idx="14081">
                        <c:v>4128.3999999999996</c:v>
                      </c:pt>
                      <c:pt idx="14082">
                        <c:v>4129.6000000000004</c:v>
                      </c:pt>
                      <c:pt idx="14083">
                        <c:v>4128.3</c:v>
                      </c:pt>
                      <c:pt idx="14084">
                        <c:v>4119.5</c:v>
                      </c:pt>
                      <c:pt idx="14085">
                        <c:v>4122.6000000000004</c:v>
                      </c:pt>
                      <c:pt idx="14086">
                        <c:v>4117.3</c:v>
                      </c:pt>
                      <c:pt idx="14087">
                        <c:v>4129.7</c:v>
                      </c:pt>
                      <c:pt idx="14088">
                        <c:v>4120.5</c:v>
                      </c:pt>
                      <c:pt idx="14089">
                        <c:v>4123.3999999999996</c:v>
                      </c:pt>
                      <c:pt idx="14090">
                        <c:v>4127.6000000000004</c:v>
                      </c:pt>
                      <c:pt idx="14091">
                        <c:v>4132</c:v>
                      </c:pt>
                      <c:pt idx="14092">
                        <c:v>4128.3</c:v>
                      </c:pt>
                      <c:pt idx="14093">
                        <c:v>4130.1000000000004</c:v>
                      </c:pt>
                      <c:pt idx="14094">
                        <c:v>4129.7</c:v>
                      </c:pt>
                      <c:pt idx="14095">
                        <c:v>4126.1000000000004</c:v>
                      </c:pt>
                      <c:pt idx="14096">
                        <c:v>4135.8</c:v>
                      </c:pt>
                      <c:pt idx="14097">
                        <c:v>4132.8</c:v>
                      </c:pt>
                      <c:pt idx="14098">
                        <c:v>4130.3999999999996</c:v>
                      </c:pt>
                      <c:pt idx="14099">
                        <c:v>4136.6000000000004</c:v>
                      </c:pt>
                      <c:pt idx="14100">
                        <c:v>4127</c:v>
                      </c:pt>
                      <c:pt idx="14101">
                        <c:v>4132.8</c:v>
                      </c:pt>
                      <c:pt idx="14102">
                        <c:v>4116.8</c:v>
                      </c:pt>
                      <c:pt idx="14103">
                        <c:v>4117.7</c:v>
                      </c:pt>
                      <c:pt idx="14104">
                        <c:v>4139.6000000000004</c:v>
                      </c:pt>
                      <c:pt idx="14105">
                        <c:v>4139.7</c:v>
                      </c:pt>
                      <c:pt idx="14106">
                        <c:v>4133.7</c:v>
                      </c:pt>
                      <c:pt idx="14107">
                        <c:v>4123.2</c:v>
                      </c:pt>
                      <c:pt idx="14108">
                        <c:v>4135.5</c:v>
                      </c:pt>
                      <c:pt idx="14109">
                        <c:v>4131.3999999999996</c:v>
                      </c:pt>
                      <c:pt idx="14110">
                        <c:v>4135.6000000000004</c:v>
                      </c:pt>
                      <c:pt idx="14111">
                        <c:v>4131.3999999999996</c:v>
                      </c:pt>
                      <c:pt idx="14112">
                        <c:v>4129.8999999999996</c:v>
                      </c:pt>
                      <c:pt idx="14113">
                        <c:v>4126.3999999999996</c:v>
                      </c:pt>
                      <c:pt idx="14114">
                        <c:v>4127.2</c:v>
                      </c:pt>
                      <c:pt idx="14115">
                        <c:v>4132.5</c:v>
                      </c:pt>
                      <c:pt idx="14116">
                        <c:v>4134.6000000000004</c:v>
                      </c:pt>
                      <c:pt idx="14117">
                        <c:v>4134.2</c:v>
                      </c:pt>
                      <c:pt idx="14118">
                        <c:v>4130.1000000000004</c:v>
                      </c:pt>
                      <c:pt idx="14119">
                        <c:v>4132.2</c:v>
                      </c:pt>
                      <c:pt idx="14120">
                        <c:v>4130</c:v>
                      </c:pt>
                      <c:pt idx="14121">
                        <c:v>4128.8</c:v>
                      </c:pt>
                      <c:pt idx="14122">
                        <c:v>4140.8999999999996</c:v>
                      </c:pt>
                      <c:pt idx="14123">
                        <c:v>4136.6000000000004</c:v>
                      </c:pt>
                      <c:pt idx="14124">
                        <c:v>4128</c:v>
                      </c:pt>
                      <c:pt idx="14125">
                        <c:v>4131.3</c:v>
                      </c:pt>
                      <c:pt idx="14126">
                        <c:v>4133.7</c:v>
                      </c:pt>
                      <c:pt idx="14127">
                        <c:v>4141.5</c:v>
                      </c:pt>
                      <c:pt idx="14128">
                        <c:v>4132.8</c:v>
                      </c:pt>
                      <c:pt idx="14129">
                        <c:v>4141.3</c:v>
                      </c:pt>
                      <c:pt idx="14130">
                        <c:v>4129.3</c:v>
                      </c:pt>
                      <c:pt idx="14131">
                        <c:v>4123</c:v>
                      </c:pt>
                      <c:pt idx="14132">
                        <c:v>4126.3999999999996</c:v>
                      </c:pt>
                      <c:pt idx="14133">
                        <c:v>4127.8</c:v>
                      </c:pt>
                      <c:pt idx="14134">
                        <c:v>4127</c:v>
                      </c:pt>
                      <c:pt idx="14135">
                        <c:v>4133.3999999999996</c:v>
                      </c:pt>
                      <c:pt idx="14136">
                        <c:v>4135.2</c:v>
                      </c:pt>
                      <c:pt idx="14137">
                        <c:v>4138.5</c:v>
                      </c:pt>
                      <c:pt idx="14138">
                        <c:v>4148.7</c:v>
                      </c:pt>
                      <c:pt idx="14139">
                        <c:v>4133.8999999999996</c:v>
                      </c:pt>
                      <c:pt idx="14140">
                        <c:v>4133</c:v>
                      </c:pt>
                      <c:pt idx="14141">
                        <c:v>4135.5</c:v>
                      </c:pt>
                      <c:pt idx="14142">
                        <c:v>4128.7</c:v>
                      </c:pt>
                      <c:pt idx="14143">
                        <c:v>4128.1000000000004</c:v>
                      </c:pt>
                      <c:pt idx="14144">
                        <c:v>4123.3</c:v>
                      </c:pt>
                      <c:pt idx="14145">
                        <c:v>4127.2</c:v>
                      </c:pt>
                      <c:pt idx="14146">
                        <c:v>4136.5</c:v>
                      </c:pt>
                      <c:pt idx="14147">
                        <c:v>4133.1000000000004</c:v>
                      </c:pt>
                      <c:pt idx="14148">
                        <c:v>4129.8999999999996</c:v>
                      </c:pt>
                      <c:pt idx="14149">
                        <c:v>4145.8</c:v>
                      </c:pt>
                      <c:pt idx="14150">
                        <c:v>4134.1000000000004</c:v>
                      </c:pt>
                      <c:pt idx="14151">
                        <c:v>4128.3</c:v>
                      </c:pt>
                      <c:pt idx="14152">
                        <c:v>4137.8</c:v>
                      </c:pt>
                      <c:pt idx="14153">
                        <c:v>4129.8999999999996</c:v>
                      </c:pt>
                      <c:pt idx="14154">
                        <c:v>4135.3999999999996</c:v>
                      </c:pt>
                      <c:pt idx="14155">
                        <c:v>4135.1000000000004</c:v>
                      </c:pt>
                      <c:pt idx="14156">
                        <c:v>4127.6000000000004</c:v>
                      </c:pt>
                      <c:pt idx="14157">
                        <c:v>4139.1000000000004</c:v>
                      </c:pt>
                      <c:pt idx="14158">
                        <c:v>4139.3999999999996</c:v>
                      </c:pt>
                      <c:pt idx="14159">
                        <c:v>4154.8</c:v>
                      </c:pt>
                      <c:pt idx="14160">
                        <c:v>4138.1000000000004</c:v>
                      </c:pt>
                      <c:pt idx="14161">
                        <c:v>4123.3</c:v>
                      </c:pt>
                      <c:pt idx="14162">
                        <c:v>4135</c:v>
                      </c:pt>
                      <c:pt idx="14163">
                        <c:v>4136.8999999999996</c:v>
                      </c:pt>
                      <c:pt idx="14164">
                        <c:v>4130.8</c:v>
                      </c:pt>
                      <c:pt idx="14165">
                        <c:v>4134.2</c:v>
                      </c:pt>
                      <c:pt idx="14166">
                        <c:v>4136.1000000000004</c:v>
                      </c:pt>
                      <c:pt idx="14167">
                        <c:v>4134.3</c:v>
                      </c:pt>
                      <c:pt idx="14168">
                        <c:v>4134.6000000000004</c:v>
                      </c:pt>
                      <c:pt idx="14169">
                        <c:v>4133</c:v>
                      </c:pt>
                      <c:pt idx="14170">
                        <c:v>4139.8999999999996</c:v>
                      </c:pt>
                      <c:pt idx="14171">
                        <c:v>4135.8</c:v>
                      </c:pt>
                      <c:pt idx="14172">
                        <c:v>4137.1000000000004</c:v>
                      </c:pt>
                      <c:pt idx="14173">
                        <c:v>4142.7</c:v>
                      </c:pt>
                      <c:pt idx="14174">
                        <c:v>4142.8999999999996</c:v>
                      </c:pt>
                      <c:pt idx="14175">
                        <c:v>4152.8999999999996</c:v>
                      </c:pt>
                      <c:pt idx="14176">
                        <c:v>4138.1000000000004</c:v>
                      </c:pt>
                      <c:pt idx="14177">
                        <c:v>4148.8</c:v>
                      </c:pt>
                      <c:pt idx="14178">
                        <c:v>4138.5</c:v>
                      </c:pt>
                      <c:pt idx="14179">
                        <c:v>4143.8999999999996</c:v>
                      </c:pt>
                      <c:pt idx="14180">
                        <c:v>4147</c:v>
                      </c:pt>
                      <c:pt idx="14181">
                        <c:v>4151.6000000000004</c:v>
                      </c:pt>
                      <c:pt idx="14182">
                        <c:v>4142.5</c:v>
                      </c:pt>
                      <c:pt idx="14183">
                        <c:v>4137.1000000000004</c:v>
                      </c:pt>
                      <c:pt idx="14184">
                        <c:v>4129.2</c:v>
                      </c:pt>
                      <c:pt idx="14185">
                        <c:v>4145.1000000000004</c:v>
                      </c:pt>
                      <c:pt idx="14186">
                        <c:v>4143.3</c:v>
                      </c:pt>
                      <c:pt idx="14187">
                        <c:v>4140.2</c:v>
                      </c:pt>
                      <c:pt idx="14188">
                        <c:v>4149.2</c:v>
                      </c:pt>
                      <c:pt idx="14189">
                        <c:v>4150.3999999999996</c:v>
                      </c:pt>
                      <c:pt idx="14190">
                        <c:v>4153.5</c:v>
                      </c:pt>
                      <c:pt idx="14191">
                        <c:v>4140.6000000000004</c:v>
                      </c:pt>
                      <c:pt idx="14192">
                        <c:v>4151.3</c:v>
                      </c:pt>
                      <c:pt idx="14193">
                        <c:v>4140.2</c:v>
                      </c:pt>
                      <c:pt idx="14194">
                        <c:v>4140.8999999999996</c:v>
                      </c:pt>
                      <c:pt idx="14195">
                        <c:v>4142.3</c:v>
                      </c:pt>
                      <c:pt idx="14196">
                        <c:v>4135.7</c:v>
                      </c:pt>
                      <c:pt idx="14197">
                        <c:v>4143.6000000000004</c:v>
                      </c:pt>
                      <c:pt idx="14198">
                        <c:v>4135.3999999999996</c:v>
                      </c:pt>
                      <c:pt idx="14199">
                        <c:v>4143.3999999999996</c:v>
                      </c:pt>
                      <c:pt idx="14200">
                        <c:v>4140.3999999999996</c:v>
                      </c:pt>
                      <c:pt idx="14201">
                        <c:v>4155.2</c:v>
                      </c:pt>
                      <c:pt idx="14202">
                        <c:v>4125.8999999999996</c:v>
                      </c:pt>
                      <c:pt idx="14203">
                        <c:v>4139.1000000000004</c:v>
                      </c:pt>
                      <c:pt idx="14204">
                        <c:v>4140.3999999999996</c:v>
                      </c:pt>
                      <c:pt idx="14205">
                        <c:v>4147.2</c:v>
                      </c:pt>
                      <c:pt idx="14206">
                        <c:v>4135.3999999999996</c:v>
                      </c:pt>
                      <c:pt idx="14207">
                        <c:v>4140</c:v>
                      </c:pt>
                      <c:pt idx="14208">
                        <c:v>4145.3</c:v>
                      </c:pt>
                      <c:pt idx="14209">
                        <c:v>4125.3999999999996</c:v>
                      </c:pt>
                      <c:pt idx="14210">
                        <c:v>4144.1000000000004</c:v>
                      </c:pt>
                      <c:pt idx="14211">
                        <c:v>4130.5</c:v>
                      </c:pt>
                      <c:pt idx="14212">
                        <c:v>4139</c:v>
                      </c:pt>
                      <c:pt idx="14213">
                        <c:v>4119.7</c:v>
                      </c:pt>
                      <c:pt idx="14214">
                        <c:v>4107.8</c:v>
                      </c:pt>
                      <c:pt idx="14215">
                        <c:v>4119.8</c:v>
                      </c:pt>
                      <c:pt idx="14216">
                        <c:v>4118.1000000000004</c:v>
                      </c:pt>
                      <c:pt idx="14217">
                        <c:v>4122.2</c:v>
                      </c:pt>
                      <c:pt idx="14218">
                        <c:v>4114.2</c:v>
                      </c:pt>
                      <c:pt idx="14219">
                        <c:v>4124.6000000000004</c:v>
                      </c:pt>
                      <c:pt idx="14220">
                        <c:v>4124.3</c:v>
                      </c:pt>
                      <c:pt idx="14221">
                        <c:v>4137.1000000000004</c:v>
                      </c:pt>
                      <c:pt idx="14222">
                        <c:v>4130.6000000000004</c:v>
                      </c:pt>
                      <c:pt idx="14223">
                        <c:v>4128.7</c:v>
                      </c:pt>
                      <c:pt idx="14224">
                        <c:v>4126.5</c:v>
                      </c:pt>
                      <c:pt idx="14225">
                        <c:v>4117.2</c:v>
                      </c:pt>
                      <c:pt idx="14226">
                        <c:v>4123.8999999999996</c:v>
                      </c:pt>
                      <c:pt idx="14227">
                        <c:v>4136.1000000000004</c:v>
                      </c:pt>
                      <c:pt idx="14228">
                        <c:v>4132.3999999999996</c:v>
                      </c:pt>
                      <c:pt idx="14229">
                        <c:v>4118.3</c:v>
                      </c:pt>
                      <c:pt idx="14230">
                        <c:v>4128</c:v>
                      </c:pt>
                      <c:pt idx="14231">
                        <c:v>4115.7</c:v>
                      </c:pt>
                      <c:pt idx="14232">
                        <c:v>4130.5</c:v>
                      </c:pt>
                      <c:pt idx="14233">
                        <c:v>4127.5</c:v>
                      </c:pt>
                      <c:pt idx="14234">
                        <c:v>4122.8999999999996</c:v>
                      </c:pt>
                      <c:pt idx="14235">
                        <c:v>4119.8</c:v>
                      </c:pt>
                      <c:pt idx="14236">
                        <c:v>4116.3</c:v>
                      </c:pt>
                      <c:pt idx="14237">
                        <c:v>4121.8999999999996</c:v>
                      </c:pt>
                      <c:pt idx="14238">
                        <c:v>4126.3</c:v>
                      </c:pt>
                      <c:pt idx="14239">
                        <c:v>4125.7</c:v>
                      </c:pt>
                      <c:pt idx="14240">
                        <c:v>4125</c:v>
                      </c:pt>
                      <c:pt idx="14241">
                        <c:v>4123.8</c:v>
                      </c:pt>
                      <c:pt idx="14242">
                        <c:v>4123.1000000000004</c:v>
                      </c:pt>
                      <c:pt idx="14243">
                        <c:v>4121.7</c:v>
                      </c:pt>
                      <c:pt idx="14244">
                        <c:v>4124</c:v>
                      </c:pt>
                      <c:pt idx="14245">
                        <c:v>4110.6000000000004</c:v>
                      </c:pt>
                      <c:pt idx="14246">
                        <c:v>4125</c:v>
                      </c:pt>
                      <c:pt idx="14247">
                        <c:v>4128.5</c:v>
                      </c:pt>
                      <c:pt idx="14248">
                        <c:v>4136</c:v>
                      </c:pt>
                      <c:pt idx="14249">
                        <c:v>4120</c:v>
                      </c:pt>
                      <c:pt idx="14250">
                        <c:v>4123</c:v>
                      </c:pt>
                      <c:pt idx="14251">
                        <c:v>4122.7</c:v>
                      </c:pt>
                      <c:pt idx="14252">
                        <c:v>4125.8</c:v>
                      </c:pt>
                      <c:pt idx="14253">
                        <c:v>4122.1000000000004</c:v>
                      </c:pt>
                      <c:pt idx="14254">
                        <c:v>4126.6000000000004</c:v>
                      </c:pt>
                      <c:pt idx="14255">
                        <c:v>4127.1000000000004</c:v>
                      </c:pt>
                      <c:pt idx="14256">
                        <c:v>4128.3</c:v>
                      </c:pt>
                      <c:pt idx="14257">
                        <c:v>4130.5</c:v>
                      </c:pt>
                      <c:pt idx="14258">
                        <c:v>4137.3999999999996</c:v>
                      </c:pt>
                      <c:pt idx="14259">
                        <c:v>4128.7</c:v>
                      </c:pt>
                      <c:pt idx="14260">
                        <c:v>4132.3999999999996</c:v>
                      </c:pt>
                      <c:pt idx="14261">
                        <c:v>4122.1000000000004</c:v>
                      </c:pt>
                      <c:pt idx="14262">
                        <c:v>4129.6000000000004</c:v>
                      </c:pt>
                      <c:pt idx="14263">
                        <c:v>4121.3</c:v>
                      </c:pt>
                      <c:pt idx="14264">
                        <c:v>4114.6000000000004</c:v>
                      </c:pt>
                      <c:pt idx="14265">
                        <c:v>4121.8</c:v>
                      </c:pt>
                      <c:pt idx="14266">
                        <c:v>4120</c:v>
                      </c:pt>
                      <c:pt idx="14267">
                        <c:v>4119.6000000000004</c:v>
                      </c:pt>
                      <c:pt idx="14268">
                        <c:v>4118.7</c:v>
                      </c:pt>
                      <c:pt idx="14269">
                        <c:v>4122.6000000000004</c:v>
                      </c:pt>
                      <c:pt idx="14270">
                        <c:v>4114.3999999999996</c:v>
                      </c:pt>
                      <c:pt idx="14271">
                        <c:v>4122.8999999999996</c:v>
                      </c:pt>
                      <c:pt idx="14272">
                        <c:v>4120.1000000000004</c:v>
                      </c:pt>
                      <c:pt idx="14273">
                        <c:v>4118.3</c:v>
                      </c:pt>
                      <c:pt idx="14274">
                        <c:v>4122.1000000000004</c:v>
                      </c:pt>
                      <c:pt idx="14275">
                        <c:v>4116.8999999999996</c:v>
                      </c:pt>
                      <c:pt idx="14276">
                        <c:v>4122.3</c:v>
                      </c:pt>
                      <c:pt idx="14277">
                        <c:v>4128.3</c:v>
                      </c:pt>
                      <c:pt idx="14278">
                        <c:v>4120.6000000000004</c:v>
                      </c:pt>
                      <c:pt idx="14279">
                        <c:v>4119.2</c:v>
                      </c:pt>
                      <c:pt idx="14280">
                        <c:v>4122.3999999999996</c:v>
                      </c:pt>
                      <c:pt idx="14281">
                        <c:v>4120.2</c:v>
                      </c:pt>
                      <c:pt idx="14282">
                        <c:v>4115.8</c:v>
                      </c:pt>
                      <c:pt idx="14283">
                        <c:v>4121</c:v>
                      </c:pt>
                      <c:pt idx="14284">
                        <c:v>4120.6000000000004</c:v>
                      </c:pt>
                      <c:pt idx="14285">
                        <c:v>4124.2</c:v>
                      </c:pt>
                      <c:pt idx="14286">
                        <c:v>4130.2</c:v>
                      </c:pt>
                      <c:pt idx="14287">
                        <c:v>4135.1000000000004</c:v>
                      </c:pt>
                      <c:pt idx="14288">
                        <c:v>4130.7</c:v>
                      </c:pt>
                      <c:pt idx="14289">
                        <c:v>4128.8999999999996</c:v>
                      </c:pt>
                      <c:pt idx="14290">
                        <c:v>4130.8999999999996</c:v>
                      </c:pt>
                      <c:pt idx="14291">
                        <c:v>4127.5</c:v>
                      </c:pt>
                      <c:pt idx="14292">
                        <c:v>4129.1000000000004</c:v>
                      </c:pt>
                      <c:pt idx="14293">
                        <c:v>4122.7</c:v>
                      </c:pt>
                      <c:pt idx="14294">
                        <c:v>4127.8999999999996</c:v>
                      </c:pt>
                      <c:pt idx="14295">
                        <c:v>4125</c:v>
                      </c:pt>
                      <c:pt idx="14296">
                        <c:v>4128.6000000000004</c:v>
                      </c:pt>
                      <c:pt idx="14297">
                        <c:v>4135.3999999999996</c:v>
                      </c:pt>
                      <c:pt idx="14298">
                        <c:v>4125.3</c:v>
                      </c:pt>
                      <c:pt idx="14299">
                        <c:v>4123.3</c:v>
                      </c:pt>
                      <c:pt idx="14300">
                        <c:v>4125.6000000000004</c:v>
                      </c:pt>
                      <c:pt idx="14301">
                        <c:v>4127.8999999999996</c:v>
                      </c:pt>
                      <c:pt idx="14302">
                        <c:v>4126.8</c:v>
                      </c:pt>
                      <c:pt idx="14303">
                        <c:v>4131.1000000000004</c:v>
                      </c:pt>
                      <c:pt idx="14304">
                        <c:v>4135.1000000000004</c:v>
                      </c:pt>
                      <c:pt idx="14305">
                        <c:v>4121</c:v>
                      </c:pt>
                      <c:pt idx="14306">
                        <c:v>4125.3999999999996</c:v>
                      </c:pt>
                      <c:pt idx="14307">
                        <c:v>4129</c:v>
                      </c:pt>
                      <c:pt idx="14308">
                        <c:v>4127.2</c:v>
                      </c:pt>
                      <c:pt idx="14309">
                        <c:v>4130</c:v>
                      </c:pt>
                      <c:pt idx="14310">
                        <c:v>4129</c:v>
                      </c:pt>
                      <c:pt idx="14311">
                        <c:v>4132.2</c:v>
                      </c:pt>
                      <c:pt idx="14312">
                        <c:v>4135.3999999999996</c:v>
                      </c:pt>
                      <c:pt idx="14313">
                        <c:v>4119.6000000000004</c:v>
                      </c:pt>
                      <c:pt idx="14314">
                        <c:v>4115</c:v>
                      </c:pt>
                      <c:pt idx="14315">
                        <c:v>4114.7</c:v>
                      </c:pt>
                      <c:pt idx="14316">
                        <c:v>4123.5</c:v>
                      </c:pt>
                      <c:pt idx="14317">
                        <c:v>4120.6000000000004</c:v>
                      </c:pt>
                      <c:pt idx="14318">
                        <c:v>4126.8</c:v>
                      </c:pt>
                      <c:pt idx="14319">
                        <c:v>4126.1000000000004</c:v>
                      </c:pt>
                      <c:pt idx="14320">
                        <c:v>4118.3</c:v>
                      </c:pt>
                      <c:pt idx="14321">
                        <c:v>4127.2</c:v>
                      </c:pt>
                      <c:pt idx="14322">
                        <c:v>4125.3999999999996</c:v>
                      </c:pt>
                      <c:pt idx="14323">
                        <c:v>4120.6000000000004</c:v>
                      </c:pt>
                      <c:pt idx="14324">
                        <c:v>4121.8</c:v>
                      </c:pt>
                      <c:pt idx="14325">
                        <c:v>4126.5</c:v>
                      </c:pt>
                      <c:pt idx="14326">
                        <c:v>4124.8999999999996</c:v>
                      </c:pt>
                      <c:pt idx="14327">
                        <c:v>4125.6000000000004</c:v>
                      </c:pt>
                      <c:pt idx="14328">
                        <c:v>4130.1000000000004</c:v>
                      </c:pt>
                      <c:pt idx="14329">
                        <c:v>4119.8</c:v>
                      </c:pt>
                      <c:pt idx="14330">
                        <c:v>4113.8</c:v>
                      </c:pt>
                      <c:pt idx="14331">
                        <c:v>4117.5</c:v>
                      </c:pt>
                      <c:pt idx="14332">
                        <c:v>4124.8</c:v>
                      </c:pt>
                      <c:pt idx="14333">
                        <c:v>4121.2</c:v>
                      </c:pt>
                      <c:pt idx="14334">
                        <c:v>4137.8</c:v>
                      </c:pt>
                      <c:pt idx="14335">
                        <c:v>4120.3</c:v>
                      </c:pt>
                      <c:pt idx="14336">
                        <c:v>4125.3</c:v>
                      </c:pt>
                      <c:pt idx="14337">
                        <c:v>4129.3999999999996</c:v>
                      </c:pt>
                      <c:pt idx="14338">
                        <c:v>4147</c:v>
                      </c:pt>
                      <c:pt idx="14339">
                        <c:v>4137.2</c:v>
                      </c:pt>
                      <c:pt idx="14340">
                        <c:v>4129.5</c:v>
                      </c:pt>
                      <c:pt idx="14341">
                        <c:v>4130.3999999999996</c:v>
                      </c:pt>
                      <c:pt idx="14342">
                        <c:v>4121.8</c:v>
                      </c:pt>
                      <c:pt idx="14343">
                        <c:v>4129.7</c:v>
                      </c:pt>
                      <c:pt idx="14344">
                        <c:v>4120</c:v>
                      </c:pt>
                      <c:pt idx="14345">
                        <c:v>4120.3999999999996</c:v>
                      </c:pt>
                      <c:pt idx="14346">
                        <c:v>4130.6000000000004</c:v>
                      </c:pt>
                      <c:pt idx="14347">
                        <c:v>4135.3</c:v>
                      </c:pt>
                      <c:pt idx="14348">
                        <c:v>4124.5</c:v>
                      </c:pt>
                      <c:pt idx="14349">
                        <c:v>4119.5</c:v>
                      </c:pt>
                      <c:pt idx="14350">
                        <c:v>4131.8999999999996</c:v>
                      </c:pt>
                      <c:pt idx="14351">
                        <c:v>4125.3999999999996</c:v>
                      </c:pt>
                      <c:pt idx="14352">
                        <c:v>4117.6000000000004</c:v>
                      </c:pt>
                      <c:pt idx="14353">
                        <c:v>4128.5</c:v>
                      </c:pt>
                      <c:pt idx="14354">
                        <c:v>4121.2</c:v>
                      </c:pt>
                      <c:pt idx="14355">
                        <c:v>4127.5</c:v>
                      </c:pt>
                      <c:pt idx="14356">
                        <c:v>4130.3</c:v>
                      </c:pt>
                      <c:pt idx="14357">
                        <c:v>4127.6000000000004</c:v>
                      </c:pt>
                      <c:pt idx="14358">
                        <c:v>4137</c:v>
                      </c:pt>
                      <c:pt idx="14359">
                        <c:v>4131.3999999999996</c:v>
                      </c:pt>
                      <c:pt idx="14360">
                        <c:v>4132.8</c:v>
                      </c:pt>
                      <c:pt idx="14361">
                        <c:v>4120.7</c:v>
                      </c:pt>
                      <c:pt idx="14362">
                        <c:v>4135.2</c:v>
                      </c:pt>
                      <c:pt idx="14363">
                        <c:v>4131.3</c:v>
                      </c:pt>
                      <c:pt idx="14364">
                        <c:v>4134.6000000000004</c:v>
                      </c:pt>
                      <c:pt idx="14365">
                        <c:v>4130.5</c:v>
                      </c:pt>
                      <c:pt idx="14366">
                        <c:v>4132.3999999999996</c:v>
                      </c:pt>
                      <c:pt idx="14367">
                        <c:v>4130.8</c:v>
                      </c:pt>
                      <c:pt idx="14368">
                        <c:v>4137.8</c:v>
                      </c:pt>
                      <c:pt idx="14369">
                        <c:v>4136.8</c:v>
                      </c:pt>
                      <c:pt idx="14370">
                        <c:v>4135.5</c:v>
                      </c:pt>
                      <c:pt idx="14371">
                        <c:v>4135.1000000000004</c:v>
                      </c:pt>
                      <c:pt idx="14372">
                        <c:v>4136</c:v>
                      </c:pt>
                      <c:pt idx="14373">
                        <c:v>4127.8</c:v>
                      </c:pt>
                      <c:pt idx="14374">
                        <c:v>4134</c:v>
                      </c:pt>
                      <c:pt idx="14375">
                        <c:v>4138</c:v>
                      </c:pt>
                      <c:pt idx="14376">
                        <c:v>4134.8</c:v>
                      </c:pt>
                      <c:pt idx="14377">
                        <c:v>4133.8999999999996</c:v>
                      </c:pt>
                      <c:pt idx="14378">
                        <c:v>4136.7</c:v>
                      </c:pt>
                      <c:pt idx="14379">
                        <c:v>4135</c:v>
                      </c:pt>
                      <c:pt idx="14380">
                        <c:v>4134.1000000000004</c:v>
                      </c:pt>
                      <c:pt idx="14381">
                        <c:v>4132.3</c:v>
                      </c:pt>
                      <c:pt idx="14382">
                        <c:v>4130.3</c:v>
                      </c:pt>
                      <c:pt idx="14383">
                        <c:v>4124.3</c:v>
                      </c:pt>
                      <c:pt idx="14384">
                        <c:v>4129.6000000000004</c:v>
                      </c:pt>
                      <c:pt idx="14385">
                        <c:v>4128.6000000000004</c:v>
                      </c:pt>
                      <c:pt idx="14386">
                        <c:v>4123.7</c:v>
                      </c:pt>
                      <c:pt idx="14387">
                        <c:v>4128.7</c:v>
                      </c:pt>
                      <c:pt idx="14388">
                        <c:v>4127.8</c:v>
                      </c:pt>
                      <c:pt idx="14389">
                        <c:v>4128</c:v>
                      </c:pt>
                      <c:pt idx="14390">
                        <c:v>4130.8999999999996</c:v>
                      </c:pt>
                      <c:pt idx="14391">
                        <c:v>4123.2</c:v>
                      </c:pt>
                      <c:pt idx="14392">
                        <c:v>4120.6000000000004</c:v>
                      </c:pt>
                      <c:pt idx="14393">
                        <c:v>4124.6000000000004</c:v>
                      </c:pt>
                      <c:pt idx="14394">
                        <c:v>4123.2</c:v>
                      </c:pt>
                      <c:pt idx="14395">
                        <c:v>4120.2</c:v>
                      </c:pt>
                      <c:pt idx="14396">
                        <c:v>4137.8999999999996</c:v>
                      </c:pt>
                      <c:pt idx="14397">
                        <c:v>4139.8999999999996</c:v>
                      </c:pt>
                      <c:pt idx="14398">
                        <c:v>4123.7</c:v>
                      </c:pt>
                      <c:pt idx="14399">
                        <c:v>4125.8</c:v>
                      </c:pt>
                      <c:pt idx="14400">
                        <c:v>4112.8999999999996</c:v>
                      </c:pt>
                      <c:pt idx="14401">
                        <c:v>4123.3999999999996</c:v>
                      </c:pt>
                      <c:pt idx="14402">
                        <c:v>4113.8</c:v>
                      </c:pt>
                      <c:pt idx="14403">
                        <c:v>4117.6000000000004</c:v>
                      </c:pt>
                      <c:pt idx="14404">
                        <c:v>4122</c:v>
                      </c:pt>
                      <c:pt idx="14405">
                        <c:v>4113.3999999999996</c:v>
                      </c:pt>
                      <c:pt idx="14406">
                        <c:v>4115.6000000000004</c:v>
                      </c:pt>
                      <c:pt idx="14407">
                        <c:v>4114.8999999999996</c:v>
                      </c:pt>
                      <c:pt idx="14408">
                        <c:v>4107.3999999999996</c:v>
                      </c:pt>
                      <c:pt idx="14409">
                        <c:v>4111.6000000000004</c:v>
                      </c:pt>
                      <c:pt idx="14410">
                        <c:v>4139.2</c:v>
                      </c:pt>
                      <c:pt idx="14411">
                        <c:v>4115.6000000000004</c:v>
                      </c:pt>
                      <c:pt idx="14412">
                        <c:v>4115</c:v>
                      </c:pt>
                      <c:pt idx="14413">
                        <c:v>4120.8</c:v>
                      </c:pt>
                      <c:pt idx="14414">
                        <c:v>4103.6000000000004</c:v>
                      </c:pt>
                      <c:pt idx="14415">
                        <c:v>4121.3</c:v>
                      </c:pt>
                      <c:pt idx="14416">
                        <c:v>4122.7</c:v>
                      </c:pt>
                      <c:pt idx="14417">
                        <c:v>4130.7</c:v>
                      </c:pt>
                      <c:pt idx="14418">
                        <c:v>4114.1000000000004</c:v>
                      </c:pt>
                      <c:pt idx="14419">
                        <c:v>4122.7</c:v>
                      </c:pt>
                      <c:pt idx="14420">
                        <c:v>4133.8999999999996</c:v>
                      </c:pt>
                      <c:pt idx="14421">
                        <c:v>4110.8</c:v>
                      </c:pt>
                      <c:pt idx="14422">
                        <c:v>4105.6000000000004</c:v>
                      </c:pt>
                      <c:pt idx="14423">
                        <c:v>4135.8999999999996</c:v>
                      </c:pt>
                      <c:pt idx="14424">
                        <c:v>4109.3</c:v>
                      </c:pt>
                      <c:pt idx="14425">
                        <c:v>4097.3999999999996</c:v>
                      </c:pt>
                      <c:pt idx="14426">
                        <c:v>4108.7</c:v>
                      </c:pt>
                      <c:pt idx="14427">
                        <c:v>4132.2</c:v>
                      </c:pt>
                      <c:pt idx="14428">
                        <c:v>4110.1000000000004</c:v>
                      </c:pt>
                      <c:pt idx="14429">
                        <c:v>4103.7</c:v>
                      </c:pt>
                      <c:pt idx="14430">
                        <c:v>4109.5</c:v>
                      </c:pt>
                      <c:pt idx="14431">
                        <c:v>4106.3999999999996</c:v>
                      </c:pt>
                      <c:pt idx="14432">
                        <c:v>4117.8999999999996</c:v>
                      </c:pt>
                      <c:pt idx="14433">
                        <c:v>4110.2</c:v>
                      </c:pt>
                      <c:pt idx="14434">
                        <c:v>4112.6000000000004</c:v>
                      </c:pt>
                      <c:pt idx="14435">
                        <c:v>4103.7</c:v>
                      </c:pt>
                      <c:pt idx="14436">
                        <c:v>4120</c:v>
                      </c:pt>
                      <c:pt idx="14437">
                        <c:v>4094.7</c:v>
                      </c:pt>
                      <c:pt idx="14438">
                        <c:v>4114.3</c:v>
                      </c:pt>
                      <c:pt idx="14439">
                        <c:v>4114.6000000000004</c:v>
                      </c:pt>
                      <c:pt idx="14440">
                        <c:v>4117.8</c:v>
                      </c:pt>
                      <c:pt idx="14441">
                        <c:v>4103.7</c:v>
                      </c:pt>
                      <c:pt idx="14442">
                        <c:v>4109.7</c:v>
                      </c:pt>
                      <c:pt idx="14443">
                        <c:v>4110.3999999999996</c:v>
                      </c:pt>
                      <c:pt idx="14444">
                        <c:v>4108.8999999999996</c:v>
                      </c:pt>
                      <c:pt idx="14445">
                        <c:v>4101.8</c:v>
                      </c:pt>
                      <c:pt idx="14446">
                        <c:v>4117.3999999999996</c:v>
                      </c:pt>
                      <c:pt idx="14447">
                        <c:v>4114</c:v>
                      </c:pt>
                      <c:pt idx="14448">
                        <c:v>4108.6000000000004</c:v>
                      </c:pt>
                      <c:pt idx="14449">
                        <c:v>4104.5</c:v>
                      </c:pt>
                      <c:pt idx="14450">
                        <c:v>4115.2</c:v>
                      </c:pt>
                      <c:pt idx="14451">
                        <c:v>4109.8</c:v>
                      </c:pt>
                      <c:pt idx="14452">
                        <c:v>4109.6000000000004</c:v>
                      </c:pt>
                      <c:pt idx="14453">
                        <c:v>4116.6000000000004</c:v>
                      </c:pt>
                      <c:pt idx="14454">
                        <c:v>4102.7</c:v>
                      </c:pt>
                      <c:pt idx="14455">
                        <c:v>4088.4</c:v>
                      </c:pt>
                      <c:pt idx="14456">
                        <c:v>4113.3</c:v>
                      </c:pt>
                      <c:pt idx="14457">
                        <c:v>4100.3</c:v>
                      </c:pt>
                      <c:pt idx="14458">
                        <c:v>4101.8</c:v>
                      </c:pt>
                      <c:pt idx="14459">
                        <c:v>4106.2</c:v>
                      </c:pt>
                      <c:pt idx="14460">
                        <c:v>4129.2</c:v>
                      </c:pt>
                      <c:pt idx="14461">
                        <c:v>4100.6000000000004</c:v>
                      </c:pt>
                      <c:pt idx="14462">
                        <c:v>4121.3999999999996</c:v>
                      </c:pt>
                      <c:pt idx="14463">
                        <c:v>4100.8</c:v>
                      </c:pt>
                      <c:pt idx="14464">
                        <c:v>4106.6000000000004</c:v>
                      </c:pt>
                      <c:pt idx="14465">
                        <c:v>4105.5</c:v>
                      </c:pt>
                      <c:pt idx="14466">
                        <c:v>4109.2</c:v>
                      </c:pt>
                      <c:pt idx="14467">
                        <c:v>4112.8</c:v>
                      </c:pt>
                      <c:pt idx="14468">
                        <c:v>4115.3999999999996</c:v>
                      </c:pt>
                      <c:pt idx="14469">
                        <c:v>4103.8</c:v>
                      </c:pt>
                      <c:pt idx="14470">
                        <c:v>4120.7</c:v>
                      </c:pt>
                      <c:pt idx="14471">
                        <c:v>4116.5</c:v>
                      </c:pt>
                      <c:pt idx="14472">
                        <c:v>4099.8</c:v>
                      </c:pt>
                      <c:pt idx="14473">
                        <c:v>4106.3</c:v>
                      </c:pt>
                      <c:pt idx="14474">
                        <c:v>4104.8999999999996</c:v>
                      </c:pt>
                      <c:pt idx="14475">
                        <c:v>4093.4</c:v>
                      </c:pt>
                      <c:pt idx="14476">
                        <c:v>4106</c:v>
                      </c:pt>
                      <c:pt idx="14477">
                        <c:v>4089.7</c:v>
                      </c:pt>
                      <c:pt idx="14478">
                        <c:v>4093.4</c:v>
                      </c:pt>
                      <c:pt idx="14479">
                        <c:v>4096.7</c:v>
                      </c:pt>
                      <c:pt idx="14480">
                        <c:v>4108.6000000000004</c:v>
                      </c:pt>
                      <c:pt idx="14481">
                        <c:v>4099.1000000000004</c:v>
                      </c:pt>
                      <c:pt idx="14482">
                        <c:v>4087.7</c:v>
                      </c:pt>
                      <c:pt idx="14483">
                        <c:v>4100.5</c:v>
                      </c:pt>
                      <c:pt idx="14484">
                        <c:v>4093.3</c:v>
                      </c:pt>
                      <c:pt idx="14485">
                        <c:v>4101.3999999999996</c:v>
                      </c:pt>
                      <c:pt idx="14486">
                        <c:v>4096.3999999999996</c:v>
                      </c:pt>
                      <c:pt idx="14487">
                        <c:v>4089.1</c:v>
                      </c:pt>
                      <c:pt idx="14488">
                        <c:v>4098.2</c:v>
                      </c:pt>
                      <c:pt idx="14489">
                        <c:v>4093.2</c:v>
                      </c:pt>
                      <c:pt idx="14490">
                        <c:v>4092.3</c:v>
                      </c:pt>
                      <c:pt idx="14491">
                        <c:v>4098</c:v>
                      </c:pt>
                      <c:pt idx="14492">
                        <c:v>4098.3999999999996</c:v>
                      </c:pt>
                      <c:pt idx="14493">
                        <c:v>4087.2</c:v>
                      </c:pt>
                      <c:pt idx="14494">
                        <c:v>4082.9</c:v>
                      </c:pt>
                      <c:pt idx="14495">
                        <c:v>4096.5</c:v>
                      </c:pt>
                      <c:pt idx="14496">
                        <c:v>4085.9</c:v>
                      </c:pt>
                      <c:pt idx="14497">
                        <c:v>4080.8</c:v>
                      </c:pt>
                      <c:pt idx="14498">
                        <c:v>4095.4</c:v>
                      </c:pt>
                      <c:pt idx="14499">
                        <c:v>4091</c:v>
                      </c:pt>
                      <c:pt idx="14500">
                        <c:v>4105.6000000000004</c:v>
                      </c:pt>
                      <c:pt idx="14501">
                        <c:v>4102</c:v>
                      </c:pt>
                      <c:pt idx="14502">
                        <c:v>4099.8999999999996</c:v>
                      </c:pt>
                      <c:pt idx="14503">
                        <c:v>4100.2</c:v>
                      </c:pt>
                      <c:pt idx="14504">
                        <c:v>4080.9</c:v>
                      </c:pt>
                      <c:pt idx="14505">
                        <c:v>4095.5</c:v>
                      </c:pt>
                      <c:pt idx="14506">
                        <c:v>4104.6000000000004</c:v>
                      </c:pt>
                      <c:pt idx="14507">
                        <c:v>4089.3</c:v>
                      </c:pt>
                      <c:pt idx="14508">
                        <c:v>4083.5</c:v>
                      </c:pt>
                      <c:pt idx="14509">
                        <c:v>4085.1</c:v>
                      </c:pt>
                      <c:pt idx="14510">
                        <c:v>4094.3</c:v>
                      </c:pt>
                      <c:pt idx="14511">
                        <c:v>4096.3999999999996</c:v>
                      </c:pt>
                      <c:pt idx="14512">
                        <c:v>4091.4</c:v>
                      </c:pt>
                      <c:pt idx="14513">
                        <c:v>4097.3</c:v>
                      </c:pt>
                      <c:pt idx="14514">
                        <c:v>4108.6000000000004</c:v>
                      </c:pt>
                      <c:pt idx="14515">
                        <c:v>4084</c:v>
                      </c:pt>
                      <c:pt idx="14516">
                        <c:v>4105.6000000000004</c:v>
                      </c:pt>
                      <c:pt idx="14517">
                        <c:v>4087.3</c:v>
                      </c:pt>
                      <c:pt idx="14518">
                        <c:v>4092.9</c:v>
                      </c:pt>
                      <c:pt idx="14519">
                        <c:v>4109.7</c:v>
                      </c:pt>
                      <c:pt idx="14520">
                        <c:v>4099.3</c:v>
                      </c:pt>
                      <c:pt idx="14521">
                        <c:v>4097.8</c:v>
                      </c:pt>
                      <c:pt idx="14522">
                        <c:v>4087.3</c:v>
                      </c:pt>
                      <c:pt idx="14523">
                        <c:v>4103.3999999999996</c:v>
                      </c:pt>
                      <c:pt idx="14524">
                        <c:v>4095.6</c:v>
                      </c:pt>
                      <c:pt idx="14525">
                        <c:v>4095.2</c:v>
                      </c:pt>
                      <c:pt idx="14526">
                        <c:v>4082.2</c:v>
                      </c:pt>
                      <c:pt idx="14527">
                        <c:v>4086.9</c:v>
                      </c:pt>
                      <c:pt idx="14528">
                        <c:v>4100.2</c:v>
                      </c:pt>
                      <c:pt idx="14529">
                        <c:v>4094.1</c:v>
                      </c:pt>
                      <c:pt idx="14530">
                        <c:v>4087.3</c:v>
                      </c:pt>
                      <c:pt idx="14531">
                        <c:v>4102.6000000000004</c:v>
                      </c:pt>
                      <c:pt idx="14532">
                        <c:v>4091.1</c:v>
                      </c:pt>
                      <c:pt idx="14533">
                        <c:v>4099.5</c:v>
                      </c:pt>
                      <c:pt idx="14534">
                        <c:v>4089.4</c:v>
                      </c:pt>
                      <c:pt idx="14535">
                        <c:v>4092.3</c:v>
                      </c:pt>
                      <c:pt idx="14536">
                        <c:v>4099.7</c:v>
                      </c:pt>
                      <c:pt idx="14537">
                        <c:v>4098.3999999999996</c:v>
                      </c:pt>
                      <c:pt idx="14538">
                        <c:v>4105.3999999999996</c:v>
                      </c:pt>
                      <c:pt idx="14539">
                        <c:v>4101.7</c:v>
                      </c:pt>
                      <c:pt idx="14540">
                        <c:v>4103.8999999999996</c:v>
                      </c:pt>
                      <c:pt idx="14541">
                        <c:v>4086.3</c:v>
                      </c:pt>
                      <c:pt idx="14542">
                        <c:v>4088.6</c:v>
                      </c:pt>
                      <c:pt idx="14543">
                        <c:v>4093.2</c:v>
                      </c:pt>
                      <c:pt idx="14544">
                        <c:v>4103.3</c:v>
                      </c:pt>
                      <c:pt idx="14545">
                        <c:v>4096.3999999999996</c:v>
                      </c:pt>
                      <c:pt idx="14546">
                        <c:v>4085</c:v>
                      </c:pt>
                      <c:pt idx="14547">
                        <c:v>4103.5</c:v>
                      </c:pt>
                      <c:pt idx="14548">
                        <c:v>4100.7</c:v>
                      </c:pt>
                      <c:pt idx="14549">
                        <c:v>4098</c:v>
                      </c:pt>
                      <c:pt idx="14550">
                        <c:v>4101.3</c:v>
                      </c:pt>
                      <c:pt idx="14551">
                        <c:v>4096.6000000000004</c:v>
                      </c:pt>
                      <c:pt idx="14552">
                        <c:v>4109.7</c:v>
                      </c:pt>
                      <c:pt idx="14553">
                        <c:v>4097.3</c:v>
                      </c:pt>
                      <c:pt idx="14554">
                        <c:v>4110.8</c:v>
                      </c:pt>
                      <c:pt idx="14555">
                        <c:v>4102.1000000000004</c:v>
                      </c:pt>
                      <c:pt idx="14556">
                        <c:v>4097.3999999999996</c:v>
                      </c:pt>
                      <c:pt idx="14557">
                        <c:v>4108.7</c:v>
                      </c:pt>
                      <c:pt idx="14558">
                        <c:v>4104.5</c:v>
                      </c:pt>
                      <c:pt idx="14559">
                        <c:v>4099</c:v>
                      </c:pt>
                      <c:pt idx="14560">
                        <c:v>4109.3999999999996</c:v>
                      </c:pt>
                      <c:pt idx="14561">
                        <c:v>4103.2</c:v>
                      </c:pt>
                      <c:pt idx="14562">
                        <c:v>4111.5</c:v>
                      </c:pt>
                      <c:pt idx="14563">
                        <c:v>4102</c:v>
                      </c:pt>
                      <c:pt idx="14564">
                        <c:v>4099.3999999999996</c:v>
                      </c:pt>
                      <c:pt idx="14565">
                        <c:v>4104</c:v>
                      </c:pt>
                      <c:pt idx="14566">
                        <c:v>4098</c:v>
                      </c:pt>
                      <c:pt idx="14567">
                        <c:v>4090.5</c:v>
                      </c:pt>
                      <c:pt idx="14568">
                        <c:v>4105.2</c:v>
                      </c:pt>
                      <c:pt idx="14569">
                        <c:v>4111.6000000000004</c:v>
                      </c:pt>
                      <c:pt idx="14570">
                        <c:v>4102.2</c:v>
                      </c:pt>
                      <c:pt idx="14571">
                        <c:v>4098</c:v>
                      </c:pt>
                      <c:pt idx="14572">
                        <c:v>4104.3</c:v>
                      </c:pt>
                      <c:pt idx="14573">
                        <c:v>4104.5</c:v>
                      </c:pt>
                      <c:pt idx="14574">
                        <c:v>4114</c:v>
                      </c:pt>
                      <c:pt idx="14575">
                        <c:v>4101.7</c:v>
                      </c:pt>
                      <c:pt idx="14576">
                        <c:v>4103.5</c:v>
                      </c:pt>
                      <c:pt idx="14577">
                        <c:v>4098.7</c:v>
                      </c:pt>
                      <c:pt idx="14578">
                        <c:v>4101.1000000000004</c:v>
                      </c:pt>
                      <c:pt idx="14579">
                        <c:v>4100.2</c:v>
                      </c:pt>
                      <c:pt idx="14580">
                        <c:v>4098.7</c:v>
                      </c:pt>
                      <c:pt idx="14581">
                        <c:v>4109.7</c:v>
                      </c:pt>
                      <c:pt idx="14582">
                        <c:v>4109.8999999999996</c:v>
                      </c:pt>
                      <c:pt idx="14583">
                        <c:v>4098.7</c:v>
                      </c:pt>
                      <c:pt idx="14584">
                        <c:v>4104.6000000000004</c:v>
                      </c:pt>
                      <c:pt idx="14585">
                        <c:v>4110.1000000000004</c:v>
                      </c:pt>
                      <c:pt idx="14586">
                        <c:v>4089.8</c:v>
                      </c:pt>
                      <c:pt idx="14587">
                        <c:v>4097.3</c:v>
                      </c:pt>
                      <c:pt idx="14588">
                        <c:v>4092.5</c:v>
                      </c:pt>
                      <c:pt idx="14589">
                        <c:v>4114.8</c:v>
                      </c:pt>
                      <c:pt idx="14590">
                        <c:v>4094.5</c:v>
                      </c:pt>
                      <c:pt idx="14591">
                        <c:v>4109.2</c:v>
                      </c:pt>
                      <c:pt idx="14592">
                        <c:v>4118.6000000000004</c:v>
                      </c:pt>
                      <c:pt idx="14593">
                        <c:v>4103.3</c:v>
                      </c:pt>
                      <c:pt idx="14594">
                        <c:v>4091</c:v>
                      </c:pt>
                      <c:pt idx="14595">
                        <c:v>4101.3</c:v>
                      </c:pt>
                      <c:pt idx="14596">
                        <c:v>4105.7</c:v>
                      </c:pt>
                      <c:pt idx="14597">
                        <c:v>4097.3999999999996</c:v>
                      </c:pt>
                      <c:pt idx="14598">
                        <c:v>4108</c:v>
                      </c:pt>
                      <c:pt idx="14599">
                        <c:v>4101.6000000000004</c:v>
                      </c:pt>
                      <c:pt idx="14600">
                        <c:v>4108.3999999999996</c:v>
                      </c:pt>
                      <c:pt idx="14601">
                        <c:v>4110.3999999999996</c:v>
                      </c:pt>
                      <c:pt idx="14602">
                        <c:v>4110.3</c:v>
                      </c:pt>
                      <c:pt idx="14603">
                        <c:v>4102.1000000000004</c:v>
                      </c:pt>
                      <c:pt idx="14604">
                        <c:v>4103</c:v>
                      </c:pt>
                      <c:pt idx="14605">
                        <c:v>4105.7</c:v>
                      </c:pt>
                      <c:pt idx="14606">
                        <c:v>4095.1</c:v>
                      </c:pt>
                      <c:pt idx="14607">
                        <c:v>4113.5</c:v>
                      </c:pt>
                      <c:pt idx="14608">
                        <c:v>4110.7</c:v>
                      </c:pt>
                      <c:pt idx="14609">
                        <c:v>4125.8999999999996</c:v>
                      </c:pt>
                      <c:pt idx="14610">
                        <c:v>4120.8</c:v>
                      </c:pt>
                      <c:pt idx="14611">
                        <c:v>4109.8999999999996</c:v>
                      </c:pt>
                      <c:pt idx="14612">
                        <c:v>4095.6</c:v>
                      </c:pt>
                      <c:pt idx="14613">
                        <c:v>4118.1000000000004</c:v>
                      </c:pt>
                      <c:pt idx="14614">
                        <c:v>4097.7</c:v>
                      </c:pt>
                      <c:pt idx="14615">
                        <c:v>4092.5</c:v>
                      </c:pt>
                      <c:pt idx="14616">
                        <c:v>4102.5</c:v>
                      </c:pt>
                      <c:pt idx="14617">
                        <c:v>4110.8999999999996</c:v>
                      </c:pt>
                      <c:pt idx="14618">
                        <c:v>4097.3999999999996</c:v>
                      </c:pt>
                      <c:pt idx="14619">
                        <c:v>4112.5</c:v>
                      </c:pt>
                      <c:pt idx="14620">
                        <c:v>4091.3</c:v>
                      </c:pt>
                      <c:pt idx="14621">
                        <c:v>4101.7</c:v>
                      </c:pt>
                      <c:pt idx="14622">
                        <c:v>4112.2</c:v>
                      </c:pt>
                      <c:pt idx="14623">
                        <c:v>4121.6000000000004</c:v>
                      </c:pt>
                      <c:pt idx="14624">
                        <c:v>4120.3</c:v>
                      </c:pt>
                      <c:pt idx="14625">
                        <c:v>4115.2</c:v>
                      </c:pt>
                      <c:pt idx="14626">
                        <c:v>4118.6000000000004</c:v>
                      </c:pt>
                      <c:pt idx="14627">
                        <c:v>4121</c:v>
                      </c:pt>
                      <c:pt idx="14628">
                        <c:v>4117.1000000000004</c:v>
                      </c:pt>
                      <c:pt idx="14629">
                        <c:v>4118.6000000000004</c:v>
                      </c:pt>
                      <c:pt idx="14630">
                        <c:v>4131.7</c:v>
                      </c:pt>
                      <c:pt idx="14631">
                        <c:v>4117.8999999999996</c:v>
                      </c:pt>
                      <c:pt idx="14632">
                        <c:v>4099.8999999999996</c:v>
                      </c:pt>
                      <c:pt idx="14633">
                        <c:v>4094.9</c:v>
                      </c:pt>
                      <c:pt idx="14634">
                        <c:v>4097.7</c:v>
                      </c:pt>
                      <c:pt idx="14635">
                        <c:v>4097.1000000000004</c:v>
                      </c:pt>
                      <c:pt idx="14636">
                        <c:v>4120.8999999999996</c:v>
                      </c:pt>
                      <c:pt idx="14637">
                        <c:v>4119.8999999999996</c:v>
                      </c:pt>
                      <c:pt idx="14638">
                        <c:v>4107.3</c:v>
                      </c:pt>
                      <c:pt idx="14639">
                        <c:v>4128</c:v>
                      </c:pt>
                      <c:pt idx="14640">
                        <c:v>4137.7</c:v>
                      </c:pt>
                      <c:pt idx="14641">
                        <c:v>4105.8999999999996</c:v>
                      </c:pt>
                      <c:pt idx="14642">
                        <c:v>4110.3999999999996</c:v>
                      </c:pt>
                      <c:pt idx="14643">
                        <c:v>4124.5</c:v>
                      </c:pt>
                      <c:pt idx="14644">
                        <c:v>4107.6000000000004</c:v>
                      </c:pt>
                      <c:pt idx="14645">
                        <c:v>4115.8</c:v>
                      </c:pt>
                      <c:pt idx="14646">
                        <c:v>4114.2</c:v>
                      </c:pt>
                      <c:pt idx="14647">
                        <c:v>4112</c:v>
                      </c:pt>
                      <c:pt idx="14648">
                        <c:v>4113.3</c:v>
                      </c:pt>
                      <c:pt idx="14649">
                        <c:v>4111.6000000000004</c:v>
                      </c:pt>
                      <c:pt idx="14650">
                        <c:v>4120</c:v>
                      </c:pt>
                      <c:pt idx="14651">
                        <c:v>4126.6000000000004</c:v>
                      </c:pt>
                      <c:pt idx="14652">
                        <c:v>4119.3999999999996</c:v>
                      </c:pt>
                      <c:pt idx="14653">
                        <c:v>4125.3</c:v>
                      </c:pt>
                      <c:pt idx="14654">
                        <c:v>4123.2</c:v>
                      </c:pt>
                      <c:pt idx="14655">
                        <c:v>4115.8999999999996</c:v>
                      </c:pt>
                      <c:pt idx="14656">
                        <c:v>4119.5</c:v>
                      </c:pt>
                      <c:pt idx="14657">
                        <c:v>4109.3999999999996</c:v>
                      </c:pt>
                      <c:pt idx="14658">
                        <c:v>4127.1000000000004</c:v>
                      </c:pt>
                      <c:pt idx="14659">
                        <c:v>4110.2</c:v>
                      </c:pt>
                      <c:pt idx="14660">
                        <c:v>4114.5</c:v>
                      </c:pt>
                      <c:pt idx="14661">
                        <c:v>4115.2</c:v>
                      </c:pt>
                      <c:pt idx="14662">
                        <c:v>4111.8999999999996</c:v>
                      </c:pt>
                      <c:pt idx="14663">
                        <c:v>4114.3</c:v>
                      </c:pt>
                      <c:pt idx="14664">
                        <c:v>4118.3</c:v>
                      </c:pt>
                      <c:pt idx="14665">
                        <c:v>4118.8999999999996</c:v>
                      </c:pt>
                      <c:pt idx="14666">
                        <c:v>4120.2</c:v>
                      </c:pt>
                      <c:pt idx="14667">
                        <c:v>4116.2</c:v>
                      </c:pt>
                      <c:pt idx="14668">
                        <c:v>4104.7</c:v>
                      </c:pt>
                      <c:pt idx="14669">
                        <c:v>4116.3999999999996</c:v>
                      </c:pt>
                      <c:pt idx="14670">
                        <c:v>4106.6000000000004</c:v>
                      </c:pt>
                      <c:pt idx="14671">
                        <c:v>4109.6000000000004</c:v>
                      </c:pt>
                      <c:pt idx="14672">
                        <c:v>4115.8999999999996</c:v>
                      </c:pt>
                      <c:pt idx="14673">
                        <c:v>4115.6000000000004</c:v>
                      </c:pt>
                      <c:pt idx="14674">
                        <c:v>4119.1000000000004</c:v>
                      </c:pt>
                      <c:pt idx="14675">
                        <c:v>4113.2</c:v>
                      </c:pt>
                      <c:pt idx="14676">
                        <c:v>4111.2</c:v>
                      </c:pt>
                      <c:pt idx="14677">
                        <c:v>4117.3</c:v>
                      </c:pt>
                      <c:pt idx="14678">
                        <c:v>4127.3999999999996</c:v>
                      </c:pt>
                      <c:pt idx="14679">
                        <c:v>4125.1000000000004</c:v>
                      </c:pt>
                      <c:pt idx="14680">
                        <c:v>4117.3999999999996</c:v>
                      </c:pt>
                      <c:pt idx="14681">
                        <c:v>4117</c:v>
                      </c:pt>
                      <c:pt idx="14682">
                        <c:v>4126.3999999999996</c:v>
                      </c:pt>
                      <c:pt idx="14683">
                        <c:v>4114.2</c:v>
                      </c:pt>
                      <c:pt idx="14684">
                        <c:v>4104.2</c:v>
                      </c:pt>
                      <c:pt idx="14685">
                        <c:v>4120</c:v>
                      </c:pt>
                      <c:pt idx="14686">
                        <c:v>4115.8999999999996</c:v>
                      </c:pt>
                      <c:pt idx="14687">
                        <c:v>4113.8999999999996</c:v>
                      </c:pt>
                      <c:pt idx="14688">
                        <c:v>4128.5</c:v>
                      </c:pt>
                      <c:pt idx="14689">
                        <c:v>4132.3999999999996</c:v>
                      </c:pt>
                      <c:pt idx="14690">
                        <c:v>4117.5</c:v>
                      </c:pt>
                      <c:pt idx="14691">
                        <c:v>4120</c:v>
                      </c:pt>
                      <c:pt idx="14692">
                        <c:v>4123</c:v>
                      </c:pt>
                      <c:pt idx="14693">
                        <c:v>4126.3</c:v>
                      </c:pt>
                      <c:pt idx="14694">
                        <c:v>4124.8999999999996</c:v>
                      </c:pt>
                      <c:pt idx="14695">
                        <c:v>4120.3</c:v>
                      </c:pt>
                      <c:pt idx="14696">
                        <c:v>4115.7</c:v>
                      </c:pt>
                      <c:pt idx="14697">
                        <c:v>4127.6000000000004</c:v>
                      </c:pt>
                      <c:pt idx="14698">
                        <c:v>4125.7</c:v>
                      </c:pt>
                      <c:pt idx="14699">
                        <c:v>4104.3999999999996</c:v>
                      </c:pt>
                      <c:pt idx="14700">
                        <c:v>4136.8999999999996</c:v>
                      </c:pt>
                      <c:pt idx="14701">
                        <c:v>4135.5</c:v>
                      </c:pt>
                      <c:pt idx="14702">
                        <c:v>4126.1000000000004</c:v>
                      </c:pt>
                      <c:pt idx="14703">
                        <c:v>4130.5</c:v>
                      </c:pt>
                      <c:pt idx="14704">
                        <c:v>4106.3</c:v>
                      </c:pt>
                      <c:pt idx="14705">
                        <c:v>4124.2</c:v>
                      </c:pt>
                      <c:pt idx="14706">
                        <c:v>4106.2</c:v>
                      </c:pt>
                      <c:pt idx="14707">
                        <c:v>4129.8999999999996</c:v>
                      </c:pt>
                      <c:pt idx="14708">
                        <c:v>4124.8999999999996</c:v>
                      </c:pt>
                      <c:pt idx="14709">
                        <c:v>4127.8999999999996</c:v>
                      </c:pt>
                      <c:pt idx="14710">
                        <c:v>4121.1000000000004</c:v>
                      </c:pt>
                      <c:pt idx="14711">
                        <c:v>4118.1000000000004</c:v>
                      </c:pt>
                      <c:pt idx="14712">
                        <c:v>4127.3</c:v>
                      </c:pt>
                      <c:pt idx="14713">
                        <c:v>4124</c:v>
                      </c:pt>
                      <c:pt idx="14714">
                        <c:v>4116.3</c:v>
                      </c:pt>
                      <c:pt idx="14715">
                        <c:v>4105.2</c:v>
                      </c:pt>
                      <c:pt idx="14716">
                        <c:v>4125</c:v>
                      </c:pt>
                      <c:pt idx="14717">
                        <c:v>4120.6000000000004</c:v>
                      </c:pt>
                      <c:pt idx="14718">
                        <c:v>4122.3</c:v>
                      </c:pt>
                      <c:pt idx="14719">
                        <c:v>4124.8</c:v>
                      </c:pt>
                      <c:pt idx="14720">
                        <c:v>4123</c:v>
                      </c:pt>
                      <c:pt idx="14721">
                        <c:v>4127.5</c:v>
                      </c:pt>
                      <c:pt idx="14722">
                        <c:v>4122.3</c:v>
                      </c:pt>
                      <c:pt idx="14723">
                        <c:v>4125.8</c:v>
                      </c:pt>
                      <c:pt idx="14724">
                        <c:v>4124.6000000000004</c:v>
                      </c:pt>
                      <c:pt idx="14725">
                        <c:v>4125.1000000000004</c:v>
                      </c:pt>
                      <c:pt idx="14726">
                        <c:v>4122.5</c:v>
                      </c:pt>
                      <c:pt idx="14727">
                        <c:v>4116.8</c:v>
                      </c:pt>
                      <c:pt idx="14728">
                        <c:v>4109</c:v>
                      </c:pt>
                      <c:pt idx="14729">
                        <c:v>4127.8999999999996</c:v>
                      </c:pt>
                      <c:pt idx="14730">
                        <c:v>4117.7</c:v>
                      </c:pt>
                      <c:pt idx="14731">
                        <c:v>4127.5</c:v>
                      </c:pt>
                      <c:pt idx="14732">
                        <c:v>4130.8999999999996</c:v>
                      </c:pt>
                      <c:pt idx="14733">
                        <c:v>4120.7</c:v>
                      </c:pt>
                      <c:pt idx="14734">
                        <c:v>4108.1000000000004</c:v>
                      </c:pt>
                      <c:pt idx="14735">
                        <c:v>4117.7</c:v>
                      </c:pt>
                      <c:pt idx="14736">
                        <c:v>4123.8</c:v>
                      </c:pt>
                      <c:pt idx="14737">
                        <c:v>4116</c:v>
                      </c:pt>
                      <c:pt idx="14738">
                        <c:v>4120.7</c:v>
                      </c:pt>
                      <c:pt idx="14739">
                        <c:v>4121.1000000000004</c:v>
                      </c:pt>
                      <c:pt idx="14740">
                        <c:v>4124.3</c:v>
                      </c:pt>
                      <c:pt idx="14741">
                        <c:v>4122.1000000000004</c:v>
                      </c:pt>
                      <c:pt idx="14742">
                        <c:v>4125</c:v>
                      </c:pt>
                      <c:pt idx="14743">
                        <c:v>4129.7</c:v>
                      </c:pt>
                      <c:pt idx="14744">
                        <c:v>4117.8</c:v>
                      </c:pt>
                      <c:pt idx="14745">
                        <c:v>4125</c:v>
                      </c:pt>
                      <c:pt idx="14746">
                        <c:v>4123.1000000000004</c:v>
                      </c:pt>
                      <c:pt idx="14747">
                        <c:v>4117.1000000000004</c:v>
                      </c:pt>
                      <c:pt idx="14748">
                        <c:v>4122</c:v>
                      </c:pt>
                      <c:pt idx="14749">
                        <c:v>4120.7</c:v>
                      </c:pt>
                      <c:pt idx="14750">
                        <c:v>4119.3</c:v>
                      </c:pt>
                      <c:pt idx="14751">
                        <c:v>4117.3</c:v>
                      </c:pt>
                      <c:pt idx="14752">
                        <c:v>4117.8999999999996</c:v>
                      </c:pt>
                      <c:pt idx="14753">
                        <c:v>4113.3</c:v>
                      </c:pt>
                      <c:pt idx="14754">
                        <c:v>4122.6000000000004</c:v>
                      </c:pt>
                      <c:pt idx="14755">
                        <c:v>4107.3999999999996</c:v>
                      </c:pt>
                      <c:pt idx="14756">
                        <c:v>4113.3999999999996</c:v>
                      </c:pt>
                      <c:pt idx="14757">
                        <c:v>4111.7</c:v>
                      </c:pt>
                      <c:pt idx="14758">
                        <c:v>4102.8</c:v>
                      </c:pt>
                      <c:pt idx="14759">
                        <c:v>4119.1000000000004</c:v>
                      </c:pt>
                      <c:pt idx="14760">
                        <c:v>4110.8</c:v>
                      </c:pt>
                      <c:pt idx="14761">
                        <c:v>4107.6000000000004</c:v>
                      </c:pt>
                      <c:pt idx="14762">
                        <c:v>4124.3</c:v>
                      </c:pt>
                      <c:pt idx="14763">
                        <c:v>4094.5</c:v>
                      </c:pt>
                      <c:pt idx="14764">
                        <c:v>4122.3</c:v>
                      </c:pt>
                      <c:pt idx="14765">
                        <c:v>4099.6000000000004</c:v>
                      </c:pt>
                      <c:pt idx="14766">
                        <c:v>4092</c:v>
                      </c:pt>
                      <c:pt idx="14767">
                        <c:v>4107.8</c:v>
                      </c:pt>
                      <c:pt idx="14768">
                        <c:v>4115.5</c:v>
                      </c:pt>
                      <c:pt idx="14769">
                        <c:v>4115.7</c:v>
                      </c:pt>
                      <c:pt idx="14770">
                        <c:v>4094.8</c:v>
                      </c:pt>
                      <c:pt idx="14771">
                        <c:v>4098.6000000000004</c:v>
                      </c:pt>
                      <c:pt idx="14772">
                        <c:v>4123</c:v>
                      </c:pt>
                      <c:pt idx="14773">
                        <c:v>4096.8</c:v>
                      </c:pt>
                      <c:pt idx="14774">
                        <c:v>4081.5</c:v>
                      </c:pt>
                      <c:pt idx="14775">
                        <c:v>4110.7</c:v>
                      </c:pt>
                      <c:pt idx="14776">
                        <c:v>4091.2</c:v>
                      </c:pt>
                      <c:pt idx="14777">
                        <c:v>4105.5</c:v>
                      </c:pt>
                      <c:pt idx="14778">
                        <c:v>4117.7</c:v>
                      </c:pt>
                      <c:pt idx="14779">
                        <c:v>4112.1000000000004</c:v>
                      </c:pt>
                      <c:pt idx="14780">
                        <c:v>4109.3999999999996</c:v>
                      </c:pt>
                      <c:pt idx="14781">
                        <c:v>4111.6000000000004</c:v>
                      </c:pt>
                      <c:pt idx="14782">
                        <c:v>4097.5</c:v>
                      </c:pt>
                      <c:pt idx="14783">
                        <c:v>4100.6000000000004</c:v>
                      </c:pt>
                      <c:pt idx="14784">
                        <c:v>4110.7</c:v>
                      </c:pt>
                      <c:pt idx="14785">
                        <c:v>4097.8999999999996</c:v>
                      </c:pt>
                      <c:pt idx="14786">
                        <c:v>4111.8</c:v>
                      </c:pt>
                      <c:pt idx="14787">
                        <c:v>4105.7</c:v>
                      </c:pt>
                      <c:pt idx="14788">
                        <c:v>4102</c:v>
                      </c:pt>
                      <c:pt idx="14789">
                        <c:v>4091.8</c:v>
                      </c:pt>
                      <c:pt idx="14790">
                        <c:v>4099</c:v>
                      </c:pt>
                      <c:pt idx="14791">
                        <c:v>4103.3999999999996</c:v>
                      </c:pt>
                      <c:pt idx="14792">
                        <c:v>4108.2</c:v>
                      </c:pt>
                      <c:pt idx="14793">
                        <c:v>4118.3</c:v>
                      </c:pt>
                      <c:pt idx="14794">
                        <c:v>4106.6000000000004</c:v>
                      </c:pt>
                      <c:pt idx="14795">
                        <c:v>4109.8999999999996</c:v>
                      </c:pt>
                      <c:pt idx="14796">
                        <c:v>4100.8999999999996</c:v>
                      </c:pt>
                      <c:pt idx="14797">
                        <c:v>4095.8</c:v>
                      </c:pt>
                      <c:pt idx="14798">
                        <c:v>4093</c:v>
                      </c:pt>
                      <c:pt idx="14799">
                        <c:v>4100.8</c:v>
                      </c:pt>
                      <c:pt idx="14800">
                        <c:v>4108</c:v>
                      </c:pt>
                      <c:pt idx="14801">
                        <c:v>4104.1000000000004</c:v>
                      </c:pt>
                      <c:pt idx="14802">
                        <c:v>4107</c:v>
                      </c:pt>
                      <c:pt idx="14803">
                        <c:v>4097</c:v>
                      </c:pt>
                      <c:pt idx="14804">
                        <c:v>4097.2</c:v>
                      </c:pt>
                      <c:pt idx="14805">
                        <c:v>4100.3</c:v>
                      </c:pt>
                      <c:pt idx="14806">
                        <c:v>4101.8</c:v>
                      </c:pt>
                      <c:pt idx="14807">
                        <c:v>4087</c:v>
                      </c:pt>
                      <c:pt idx="14808">
                        <c:v>4097</c:v>
                      </c:pt>
                      <c:pt idx="14809">
                        <c:v>4118.8999999999996</c:v>
                      </c:pt>
                      <c:pt idx="14810">
                        <c:v>4113.8999999999996</c:v>
                      </c:pt>
                      <c:pt idx="14811">
                        <c:v>4099.8999999999996</c:v>
                      </c:pt>
                      <c:pt idx="14812">
                        <c:v>4105.2</c:v>
                      </c:pt>
                      <c:pt idx="14813">
                        <c:v>4105.6000000000004</c:v>
                      </c:pt>
                      <c:pt idx="14814">
                        <c:v>4097.5</c:v>
                      </c:pt>
                      <c:pt idx="14815">
                        <c:v>4096.1000000000004</c:v>
                      </c:pt>
                      <c:pt idx="14816">
                        <c:v>4090.7</c:v>
                      </c:pt>
                      <c:pt idx="14817">
                        <c:v>4106.3999999999996</c:v>
                      </c:pt>
                      <c:pt idx="14818">
                        <c:v>4117.5</c:v>
                      </c:pt>
                      <c:pt idx="14819">
                        <c:v>4107.8</c:v>
                      </c:pt>
                      <c:pt idx="14820">
                        <c:v>4108</c:v>
                      </c:pt>
                      <c:pt idx="14821">
                        <c:v>4089.5</c:v>
                      </c:pt>
                      <c:pt idx="14822">
                        <c:v>4110.2</c:v>
                      </c:pt>
                      <c:pt idx="14823">
                        <c:v>4108.8</c:v>
                      </c:pt>
                      <c:pt idx="14824">
                        <c:v>4102.1000000000004</c:v>
                      </c:pt>
                      <c:pt idx="14825">
                        <c:v>4105.8999999999996</c:v>
                      </c:pt>
                      <c:pt idx="14826">
                        <c:v>4102.3999999999996</c:v>
                      </c:pt>
                      <c:pt idx="14827">
                        <c:v>4112.6000000000004</c:v>
                      </c:pt>
                      <c:pt idx="14828">
                        <c:v>4094.2</c:v>
                      </c:pt>
                      <c:pt idx="14829">
                        <c:v>4098</c:v>
                      </c:pt>
                      <c:pt idx="14830">
                        <c:v>4104.8</c:v>
                      </c:pt>
                      <c:pt idx="14831">
                        <c:v>4097.5</c:v>
                      </c:pt>
                      <c:pt idx="14832">
                        <c:v>4103.8999999999996</c:v>
                      </c:pt>
                      <c:pt idx="14833">
                        <c:v>4098.3999999999996</c:v>
                      </c:pt>
                      <c:pt idx="14834">
                        <c:v>4097.1000000000004</c:v>
                      </c:pt>
                      <c:pt idx="14835">
                        <c:v>4107.8</c:v>
                      </c:pt>
                      <c:pt idx="14836">
                        <c:v>4106.3</c:v>
                      </c:pt>
                      <c:pt idx="14837">
                        <c:v>4104.2</c:v>
                      </c:pt>
                      <c:pt idx="14838">
                        <c:v>4104.2</c:v>
                      </c:pt>
                      <c:pt idx="14839">
                        <c:v>4116.5</c:v>
                      </c:pt>
                      <c:pt idx="14840">
                        <c:v>4106</c:v>
                      </c:pt>
                      <c:pt idx="14841">
                        <c:v>4109.1000000000004</c:v>
                      </c:pt>
                      <c:pt idx="14842">
                        <c:v>4103.8</c:v>
                      </c:pt>
                      <c:pt idx="14843">
                        <c:v>4087</c:v>
                      </c:pt>
                      <c:pt idx="14844">
                        <c:v>4102.1000000000004</c:v>
                      </c:pt>
                      <c:pt idx="14845">
                        <c:v>4110</c:v>
                      </c:pt>
                      <c:pt idx="14846">
                        <c:v>4108.3999999999996</c:v>
                      </c:pt>
                      <c:pt idx="14847">
                        <c:v>4116.5</c:v>
                      </c:pt>
                      <c:pt idx="14848">
                        <c:v>4099.2</c:v>
                      </c:pt>
                      <c:pt idx="14849">
                        <c:v>4117.8999999999996</c:v>
                      </c:pt>
                      <c:pt idx="14850">
                        <c:v>4105.6000000000004</c:v>
                      </c:pt>
                      <c:pt idx="14851">
                        <c:v>4110.2</c:v>
                      </c:pt>
                      <c:pt idx="14852">
                        <c:v>4107.6000000000004</c:v>
                      </c:pt>
                      <c:pt idx="14853">
                        <c:v>4118.8</c:v>
                      </c:pt>
                      <c:pt idx="14854">
                        <c:v>4101.6000000000004</c:v>
                      </c:pt>
                      <c:pt idx="14855">
                        <c:v>4101.7</c:v>
                      </c:pt>
                      <c:pt idx="14856">
                        <c:v>4109.8999999999996</c:v>
                      </c:pt>
                      <c:pt idx="14857">
                        <c:v>4110.8999999999996</c:v>
                      </c:pt>
                      <c:pt idx="14858">
                        <c:v>4114.1000000000004</c:v>
                      </c:pt>
                      <c:pt idx="14859">
                        <c:v>4105.8</c:v>
                      </c:pt>
                      <c:pt idx="14860">
                        <c:v>4110.3</c:v>
                      </c:pt>
                      <c:pt idx="14861">
                        <c:v>4112.6000000000004</c:v>
                      </c:pt>
                      <c:pt idx="14862">
                        <c:v>4116.2</c:v>
                      </c:pt>
                      <c:pt idx="14863">
                        <c:v>4104</c:v>
                      </c:pt>
                      <c:pt idx="14864">
                        <c:v>4106.5</c:v>
                      </c:pt>
                      <c:pt idx="14865">
                        <c:v>4110.8999999999996</c:v>
                      </c:pt>
                      <c:pt idx="14866">
                        <c:v>4107.5</c:v>
                      </c:pt>
                      <c:pt idx="14867">
                        <c:v>4109.2</c:v>
                      </c:pt>
                      <c:pt idx="14868">
                        <c:v>4104.8999999999996</c:v>
                      </c:pt>
                      <c:pt idx="14869">
                        <c:v>4116.2</c:v>
                      </c:pt>
                      <c:pt idx="14870">
                        <c:v>4114.1000000000004</c:v>
                      </c:pt>
                      <c:pt idx="14871">
                        <c:v>4109.6000000000004</c:v>
                      </c:pt>
                      <c:pt idx="14872">
                        <c:v>4106.3999999999996</c:v>
                      </c:pt>
                      <c:pt idx="14873">
                        <c:v>4111.5</c:v>
                      </c:pt>
                      <c:pt idx="14874">
                        <c:v>4105.8999999999996</c:v>
                      </c:pt>
                      <c:pt idx="14875">
                        <c:v>4104.3999999999996</c:v>
                      </c:pt>
                      <c:pt idx="14876">
                        <c:v>4105.8</c:v>
                      </c:pt>
                      <c:pt idx="14877">
                        <c:v>4107.2</c:v>
                      </c:pt>
                      <c:pt idx="14878">
                        <c:v>4113.3</c:v>
                      </c:pt>
                      <c:pt idx="14879">
                        <c:v>4115.5</c:v>
                      </c:pt>
                      <c:pt idx="14880">
                        <c:v>4103.7</c:v>
                      </c:pt>
                      <c:pt idx="14881">
                        <c:v>4109</c:v>
                      </c:pt>
                      <c:pt idx="14882">
                        <c:v>4106.3999999999996</c:v>
                      </c:pt>
                      <c:pt idx="14883">
                        <c:v>4106.3999999999996</c:v>
                      </c:pt>
                      <c:pt idx="14884">
                        <c:v>4110.7</c:v>
                      </c:pt>
                      <c:pt idx="14885">
                        <c:v>4114.6000000000004</c:v>
                      </c:pt>
                      <c:pt idx="14886">
                        <c:v>4105.6000000000004</c:v>
                      </c:pt>
                      <c:pt idx="14887">
                        <c:v>4110.3999999999996</c:v>
                      </c:pt>
                      <c:pt idx="14888">
                        <c:v>4104.8</c:v>
                      </c:pt>
                      <c:pt idx="14889">
                        <c:v>4108</c:v>
                      </c:pt>
                      <c:pt idx="14890">
                        <c:v>4104.7</c:v>
                      </c:pt>
                      <c:pt idx="14891">
                        <c:v>4115</c:v>
                      </c:pt>
                      <c:pt idx="14892">
                        <c:v>4108</c:v>
                      </c:pt>
                      <c:pt idx="14893">
                        <c:v>4102.6000000000004</c:v>
                      </c:pt>
                      <c:pt idx="14894">
                        <c:v>4091.9</c:v>
                      </c:pt>
                      <c:pt idx="14895">
                        <c:v>4104.1000000000004</c:v>
                      </c:pt>
                      <c:pt idx="14896">
                        <c:v>4109.1000000000004</c:v>
                      </c:pt>
                      <c:pt idx="14897">
                        <c:v>4107.2</c:v>
                      </c:pt>
                      <c:pt idx="14898">
                        <c:v>4104.8999999999996</c:v>
                      </c:pt>
                      <c:pt idx="14899">
                        <c:v>4110.5</c:v>
                      </c:pt>
                      <c:pt idx="14900">
                        <c:v>4109.6000000000004</c:v>
                      </c:pt>
                      <c:pt idx="14901">
                        <c:v>4112.2</c:v>
                      </c:pt>
                      <c:pt idx="14902">
                        <c:v>4109.1000000000004</c:v>
                      </c:pt>
                      <c:pt idx="14903">
                        <c:v>4111</c:v>
                      </c:pt>
                      <c:pt idx="14904">
                        <c:v>4108.8999999999996</c:v>
                      </c:pt>
                      <c:pt idx="14905">
                        <c:v>4110.1000000000004</c:v>
                      </c:pt>
                      <c:pt idx="14906">
                        <c:v>4108.6000000000004</c:v>
                      </c:pt>
                      <c:pt idx="14907">
                        <c:v>4107.5</c:v>
                      </c:pt>
                      <c:pt idx="14908">
                        <c:v>4106</c:v>
                      </c:pt>
                      <c:pt idx="14909">
                        <c:v>4109</c:v>
                      </c:pt>
                      <c:pt idx="14910">
                        <c:v>4112.3999999999996</c:v>
                      </c:pt>
                      <c:pt idx="14911">
                        <c:v>4109.2</c:v>
                      </c:pt>
                      <c:pt idx="14912">
                        <c:v>4107.3</c:v>
                      </c:pt>
                      <c:pt idx="14913">
                        <c:v>4113.6000000000004</c:v>
                      </c:pt>
                      <c:pt idx="14914">
                        <c:v>4113.3999999999996</c:v>
                      </c:pt>
                      <c:pt idx="14915">
                        <c:v>4111.5</c:v>
                      </c:pt>
                      <c:pt idx="14916">
                        <c:v>4110</c:v>
                      </c:pt>
                      <c:pt idx="14917">
                        <c:v>4103.3</c:v>
                      </c:pt>
                      <c:pt idx="14918">
                        <c:v>4102.8999999999996</c:v>
                      </c:pt>
                      <c:pt idx="14919">
                        <c:v>4110.2</c:v>
                      </c:pt>
                      <c:pt idx="14920">
                        <c:v>4114.3999999999996</c:v>
                      </c:pt>
                      <c:pt idx="14921">
                        <c:v>4107.8999999999996</c:v>
                      </c:pt>
                      <c:pt idx="14922">
                        <c:v>4112.1000000000004</c:v>
                      </c:pt>
                      <c:pt idx="14923">
                        <c:v>4112.3</c:v>
                      </c:pt>
                      <c:pt idx="14924">
                        <c:v>4107</c:v>
                      </c:pt>
                      <c:pt idx="14925">
                        <c:v>4104.3999999999996</c:v>
                      </c:pt>
                      <c:pt idx="14926">
                        <c:v>4112.7</c:v>
                      </c:pt>
                      <c:pt idx="14927">
                        <c:v>4109.7</c:v>
                      </c:pt>
                      <c:pt idx="14928">
                        <c:v>4118.7</c:v>
                      </c:pt>
                      <c:pt idx="14929">
                        <c:v>4106.5</c:v>
                      </c:pt>
                      <c:pt idx="14930">
                        <c:v>4103.3999999999996</c:v>
                      </c:pt>
                      <c:pt idx="14931">
                        <c:v>4109.1000000000004</c:v>
                      </c:pt>
                      <c:pt idx="14932">
                        <c:v>4114.3999999999996</c:v>
                      </c:pt>
                      <c:pt idx="14933">
                        <c:v>4124.5</c:v>
                      </c:pt>
                      <c:pt idx="14934">
                        <c:v>4118.8999999999996</c:v>
                      </c:pt>
                      <c:pt idx="14935">
                        <c:v>4118</c:v>
                      </c:pt>
                      <c:pt idx="14936">
                        <c:v>4113.5</c:v>
                      </c:pt>
                      <c:pt idx="14937">
                        <c:v>4114.5</c:v>
                      </c:pt>
                      <c:pt idx="14938">
                        <c:v>4114.8999999999996</c:v>
                      </c:pt>
                      <c:pt idx="14939">
                        <c:v>4127.3</c:v>
                      </c:pt>
                      <c:pt idx="14940">
                        <c:v>4115.8999999999996</c:v>
                      </c:pt>
                      <c:pt idx="14941">
                        <c:v>4120.3999999999996</c:v>
                      </c:pt>
                      <c:pt idx="14942">
                        <c:v>4121.1000000000004</c:v>
                      </c:pt>
                      <c:pt idx="14943">
                        <c:v>4121.8999999999996</c:v>
                      </c:pt>
                      <c:pt idx="14944">
                        <c:v>4122.3</c:v>
                      </c:pt>
                      <c:pt idx="14945">
                        <c:v>4117.8999999999996</c:v>
                      </c:pt>
                      <c:pt idx="14946">
                        <c:v>4118</c:v>
                      </c:pt>
                      <c:pt idx="14947">
                        <c:v>4115.5</c:v>
                      </c:pt>
                      <c:pt idx="14948">
                        <c:v>4122</c:v>
                      </c:pt>
                      <c:pt idx="14949">
                        <c:v>4120.8</c:v>
                      </c:pt>
                      <c:pt idx="14950">
                        <c:v>4122.8999999999996</c:v>
                      </c:pt>
                      <c:pt idx="14951">
                        <c:v>4122.3999999999996</c:v>
                      </c:pt>
                      <c:pt idx="14952">
                        <c:v>4118.8999999999996</c:v>
                      </c:pt>
                      <c:pt idx="14953">
                        <c:v>4120.1000000000004</c:v>
                      </c:pt>
                      <c:pt idx="14954">
                        <c:v>4110.2</c:v>
                      </c:pt>
                      <c:pt idx="14955">
                        <c:v>4119.8</c:v>
                      </c:pt>
                      <c:pt idx="14956">
                        <c:v>4119.1000000000004</c:v>
                      </c:pt>
                      <c:pt idx="14957">
                        <c:v>4111.6000000000004</c:v>
                      </c:pt>
                      <c:pt idx="14958">
                        <c:v>4118.8</c:v>
                      </c:pt>
                      <c:pt idx="14959">
                        <c:v>4115.1000000000004</c:v>
                      </c:pt>
                      <c:pt idx="14960">
                        <c:v>4123</c:v>
                      </c:pt>
                      <c:pt idx="14961">
                        <c:v>4114.7</c:v>
                      </c:pt>
                      <c:pt idx="14962">
                        <c:v>4113.2</c:v>
                      </c:pt>
                      <c:pt idx="14963">
                        <c:v>4115.5</c:v>
                      </c:pt>
                      <c:pt idx="14964">
                        <c:v>4119.8</c:v>
                      </c:pt>
                      <c:pt idx="14965">
                        <c:v>4110.8999999999996</c:v>
                      </c:pt>
                      <c:pt idx="14966">
                        <c:v>4111.1000000000004</c:v>
                      </c:pt>
                      <c:pt idx="14967">
                        <c:v>4115.7</c:v>
                      </c:pt>
                      <c:pt idx="14968">
                        <c:v>4112.8999999999996</c:v>
                      </c:pt>
                      <c:pt idx="14969">
                        <c:v>4117.8</c:v>
                      </c:pt>
                      <c:pt idx="14970">
                        <c:v>4119.2</c:v>
                      </c:pt>
                      <c:pt idx="14971">
                        <c:v>4112.3</c:v>
                      </c:pt>
                      <c:pt idx="14972">
                        <c:v>4113.6000000000004</c:v>
                      </c:pt>
                      <c:pt idx="14973">
                        <c:v>4118.7</c:v>
                      </c:pt>
                      <c:pt idx="14974">
                        <c:v>4107.8999999999996</c:v>
                      </c:pt>
                      <c:pt idx="14975">
                        <c:v>4111.1000000000004</c:v>
                      </c:pt>
                      <c:pt idx="14976">
                        <c:v>4113.8</c:v>
                      </c:pt>
                      <c:pt idx="14977">
                        <c:v>4113.5</c:v>
                      </c:pt>
                      <c:pt idx="14978">
                        <c:v>4111.1000000000004</c:v>
                      </c:pt>
                      <c:pt idx="14979">
                        <c:v>4107</c:v>
                      </c:pt>
                      <c:pt idx="14980">
                        <c:v>4110.2</c:v>
                      </c:pt>
                      <c:pt idx="14981">
                        <c:v>4111.2</c:v>
                      </c:pt>
                      <c:pt idx="14982">
                        <c:v>4115.6000000000004</c:v>
                      </c:pt>
                      <c:pt idx="14983">
                        <c:v>4113.3</c:v>
                      </c:pt>
                      <c:pt idx="14984">
                        <c:v>4115.1000000000004</c:v>
                      </c:pt>
                      <c:pt idx="14985">
                        <c:v>4118.1000000000004</c:v>
                      </c:pt>
                      <c:pt idx="14986">
                        <c:v>4114.7</c:v>
                      </c:pt>
                      <c:pt idx="14987">
                        <c:v>4112.6000000000004</c:v>
                      </c:pt>
                      <c:pt idx="14988">
                        <c:v>4105</c:v>
                      </c:pt>
                      <c:pt idx="14989">
                        <c:v>4104.5</c:v>
                      </c:pt>
                      <c:pt idx="14990">
                        <c:v>4113</c:v>
                      </c:pt>
                      <c:pt idx="14991">
                        <c:v>4107.8</c:v>
                      </c:pt>
                      <c:pt idx="14992">
                        <c:v>4103.8</c:v>
                      </c:pt>
                      <c:pt idx="14993">
                        <c:v>4099.6000000000004</c:v>
                      </c:pt>
                      <c:pt idx="14994">
                        <c:v>4104.8999999999996</c:v>
                      </c:pt>
                      <c:pt idx="14995">
                        <c:v>4105.5</c:v>
                      </c:pt>
                      <c:pt idx="14996">
                        <c:v>4111.5</c:v>
                      </c:pt>
                      <c:pt idx="14997">
                        <c:v>4102.6000000000004</c:v>
                      </c:pt>
                      <c:pt idx="14998">
                        <c:v>4106.2</c:v>
                      </c:pt>
                      <c:pt idx="14999">
                        <c:v>4101.3</c:v>
                      </c:pt>
                      <c:pt idx="15000">
                        <c:v>4106.8999999999996</c:v>
                      </c:pt>
                      <c:pt idx="15001">
                        <c:v>4107.3</c:v>
                      </c:pt>
                      <c:pt idx="15002">
                        <c:v>4106.1000000000004</c:v>
                      </c:pt>
                      <c:pt idx="15003">
                        <c:v>4100.3999999999996</c:v>
                      </c:pt>
                      <c:pt idx="15004">
                        <c:v>4100.2</c:v>
                      </c:pt>
                      <c:pt idx="15005">
                        <c:v>4103.8999999999996</c:v>
                      </c:pt>
                      <c:pt idx="15006">
                        <c:v>4106.8999999999996</c:v>
                      </c:pt>
                      <c:pt idx="15007">
                        <c:v>4114.8999999999996</c:v>
                      </c:pt>
                      <c:pt idx="15008">
                        <c:v>4105.8</c:v>
                      </c:pt>
                      <c:pt idx="15009">
                        <c:v>4113.2</c:v>
                      </c:pt>
                      <c:pt idx="15010">
                        <c:v>4105.3999999999996</c:v>
                      </c:pt>
                      <c:pt idx="15011">
                        <c:v>4101.5</c:v>
                      </c:pt>
                      <c:pt idx="15012">
                        <c:v>4109.5</c:v>
                      </c:pt>
                      <c:pt idx="15013">
                        <c:v>4109.5</c:v>
                      </c:pt>
                      <c:pt idx="15014">
                        <c:v>4105.7</c:v>
                      </c:pt>
                      <c:pt idx="15015">
                        <c:v>4110.8</c:v>
                      </c:pt>
                      <c:pt idx="15016">
                        <c:v>4099.8999999999996</c:v>
                      </c:pt>
                      <c:pt idx="15017">
                        <c:v>4103.5</c:v>
                      </c:pt>
                      <c:pt idx="15018">
                        <c:v>4104.7</c:v>
                      </c:pt>
                      <c:pt idx="15019">
                        <c:v>4105.5</c:v>
                      </c:pt>
                      <c:pt idx="15020">
                        <c:v>4106.3</c:v>
                      </c:pt>
                      <c:pt idx="15021">
                        <c:v>4105.5</c:v>
                      </c:pt>
                      <c:pt idx="15022">
                        <c:v>4101.3999999999996</c:v>
                      </c:pt>
                      <c:pt idx="15023">
                        <c:v>4103.1000000000004</c:v>
                      </c:pt>
                      <c:pt idx="15024">
                        <c:v>4103.5</c:v>
                      </c:pt>
                      <c:pt idx="15025">
                        <c:v>4103.5</c:v>
                      </c:pt>
                      <c:pt idx="15026">
                        <c:v>4100.8</c:v>
                      </c:pt>
                      <c:pt idx="15027">
                        <c:v>4101.1000000000004</c:v>
                      </c:pt>
                      <c:pt idx="15028">
                        <c:v>4100.3</c:v>
                      </c:pt>
                      <c:pt idx="15029">
                        <c:v>4100.2</c:v>
                      </c:pt>
                      <c:pt idx="15030">
                        <c:v>4106.5</c:v>
                      </c:pt>
                      <c:pt idx="15031">
                        <c:v>4105.5</c:v>
                      </c:pt>
                      <c:pt idx="15032">
                        <c:v>4106.6000000000004</c:v>
                      </c:pt>
                      <c:pt idx="15033">
                        <c:v>4095.2</c:v>
                      </c:pt>
                      <c:pt idx="15034">
                        <c:v>4097.6000000000004</c:v>
                      </c:pt>
                      <c:pt idx="15035">
                        <c:v>4102.2</c:v>
                      </c:pt>
                      <c:pt idx="15036">
                        <c:v>4103.2</c:v>
                      </c:pt>
                      <c:pt idx="15037">
                        <c:v>4098.7</c:v>
                      </c:pt>
                      <c:pt idx="15038">
                        <c:v>4104.3999999999996</c:v>
                      </c:pt>
                      <c:pt idx="15039">
                        <c:v>4104.6000000000004</c:v>
                      </c:pt>
                      <c:pt idx="15040">
                        <c:v>4101.5</c:v>
                      </c:pt>
                      <c:pt idx="15041">
                        <c:v>4112.3</c:v>
                      </c:pt>
                      <c:pt idx="15042">
                        <c:v>4108</c:v>
                      </c:pt>
                      <c:pt idx="15043">
                        <c:v>4102</c:v>
                      </c:pt>
                      <c:pt idx="15044">
                        <c:v>4105.3999999999996</c:v>
                      </c:pt>
                      <c:pt idx="15045">
                        <c:v>4104.2</c:v>
                      </c:pt>
                      <c:pt idx="15046">
                        <c:v>4105.1000000000004</c:v>
                      </c:pt>
                      <c:pt idx="15047">
                        <c:v>4099.3</c:v>
                      </c:pt>
                      <c:pt idx="15048">
                        <c:v>4095</c:v>
                      </c:pt>
                      <c:pt idx="15049">
                        <c:v>4103.2</c:v>
                      </c:pt>
                      <c:pt idx="15050">
                        <c:v>4110.6000000000004</c:v>
                      </c:pt>
                      <c:pt idx="15051">
                        <c:v>4107.3</c:v>
                      </c:pt>
                      <c:pt idx="15052">
                        <c:v>4109.7</c:v>
                      </c:pt>
                      <c:pt idx="15053">
                        <c:v>4109.8</c:v>
                      </c:pt>
                      <c:pt idx="15054">
                        <c:v>4106.8999999999996</c:v>
                      </c:pt>
                      <c:pt idx="15055">
                        <c:v>4109.1000000000004</c:v>
                      </c:pt>
                      <c:pt idx="15056">
                        <c:v>4115</c:v>
                      </c:pt>
                      <c:pt idx="15057">
                        <c:v>4108.1000000000004</c:v>
                      </c:pt>
                      <c:pt idx="15058">
                        <c:v>4105.2</c:v>
                      </c:pt>
                      <c:pt idx="15059">
                        <c:v>4110.6000000000004</c:v>
                      </c:pt>
                      <c:pt idx="15060">
                        <c:v>4106</c:v>
                      </c:pt>
                      <c:pt idx="15061">
                        <c:v>4112</c:v>
                      </c:pt>
                      <c:pt idx="15062">
                        <c:v>4108.8</c:v>
                      </c:pt>
                      <c:pt idx="15063">
                        <c:v>4108.2</c:v>
                      </c:pt>
                      <c:pt idx="15064">
                        <c:v>4105.5</c:v>
                      </c:pt>
                      <c:pt idx="15065">
                        <c:v>4098.7</c:v>
                      </c:pt>
                      <c:pt idx="15066">
                        <c:v>4103.5</c:v>
                      </c:pt>
                      <c:pt idx="15067">
                        <c:v>4103.8</c:v>
                      </c:pt>
                      <c:pt idx="15068">
                        <c:v>4096.5</c:v>
                      </c:pt>
                      <c:pt idx="15069">
                        <c:v>4101.1000000000004</c:v>
                      </c:pt>
                      <c:pt idx="15070">
                        <c:v>4106.7</c:v>
                      </c:pt>
                      <c:pt idx="15071">
                        <c:v>4109.8999999999996</c:v>
                      </c:pt>
                      <c:pt idx="15072">
                        <c:v>4111.1000000000004</c:v>
                      </c:pt>
                      <c:pt idx="15073">
                        <c:v>4109.1000000000004</c:v>
                      </c:pt>
                      <c:pt idx="15074">
                        <c:v>4099.6000000000004</c:v>
                      </c:pt>
                      <c:pt idx="15075">
                        <c:v>4104.2</c:v>
                      </c:pt>
                      <c:pt idx="15076">
                        <c:v>4102.1000000000004</c:v>
                      </c:pt>
                      <c:pt idx="15077">
                        <c:v>4106.1000000000004</c:v>
                      </c:pt>
                      <c:pt idx="15078">
                        <c:v>4097.8</c:v>
                      </c:pt>
                      <c:pt idx="15079">
                        <c:v>4103.7</c:v>
                      </c:pt>
                      <c:pt idx="15080">
                        <c:v>4105.1000000000004</c:v>
                      </c:pt>
                      <c:pt idx="15081">
                        <c:v>4106.7</c:v>
                      </c:pt>
                      <c:pt idx="15082">
                        <c:v>4104.2</c:v>
                      </c:pt>
                      <c:pt idx="15083">
                        <c:v>4109.5</c:v>
                      </c:pt>
                      <c:pt idx="15084">
                        <c:v>4101.6000000000004</c:v>
                      </c:pt>
                      <c:pt idx="15085">
                        <c:v>4099.8</c:v>
                      </c:pt>
                      <c:pt idx="15086">
                        <c:v>4098.1000000000004</c:v>
                      </c:pt>
                      <c:pt idx="15087">
                        <c:v>4103.3999999999996</c:v>
                      </c:pt>
                      <c:pt idx="15088">
                        <c:v>4103.1000000000004</c:v>
                      </c:pt>
                      <c:pt idx="15089">
                        <c:v>4105.1000000000004</c:v>
                      </c:pt>
                      <c:pt idx="15090">
                        <c:v>4106</c:v>
                      </c:pt>
                      <c:pt idx="15091">
                        <c:v>4101.2</c:v>
                      </c:pt>
                      <c:pt idx="15092">
                        <c:v>4106.3999999999996</c:v>
                      </c:pt>
                      <c:pt idx="15093">
                        <c:v>4105</c:v>
                      </c:pt>
                      <c:pt idx="15094">
                        <c:v>4104.8</c:v>
                      </c:pt>
                      <c:pt idx="15095">
                        <c:v>4099.6000000000004</c:v>
                      </c:pt>
                      <c:pt idx="15096">
                        <c:v>4102.8999999999996</c:v>
                      </c:pt>
                      <c:pt idx="15097">
                        <c:v>4109.7</c:v>
                      </c:pt>
                      <c:pt idx="15098">
                        <c:v>4106.2</c:v>
                      </c:pt>
                      <c:pt idx="15099">
                        <c:v>4104.6000000000004</c:v>
                      </c:pt>
                      <c:pt idx="15100">
                        <c:v>4103.5</c:v>
                      </c:pt>
                      <c:pt idx="15101">
                        <c:v>4105.3999999999996</c:v>
                      </c:pt>
                      <c:pt idx="15102">
                        <c:v>4112.3999999999996</c:v>
                      </c:pt>
                      <c:pt idx="15103">
                        <c:v>4113</c:v>
                      </c:pt>
                      <c:pt idx="15104">
                        <c:v>4106.7</c:v>
                      </c:pt>
                      <c:pt idx="15105">
                        <c:v>4106.3999999999996</c:v>
                      </c:pt>
                      <c:pt idx="15106">
                        <c:v>4112.5</c:v>
                      </c:pt>
                      <c:pt idx="15107">
                        <c:v>4099.8999999999996</c:v>
                      </c:pt>
                      <c:pt idx="15108">
                        <c:v>4102.2</c:v>
                      </c:pt>
                      <c:pt idx="15109">
                        <c:v>4110.8999999999996</c:v>
                      </c:pt>
                      <c:pt idx="15110">
                        <c:v>4113</c:v>
                      </c:pt>
                      <c:pt idx="15111">
                        <c:v>4118.3999999999996</c:v>
                      </c:pt>
                      <c:pt idx="15112">
                        <c:v>4103.3999999999996</c:v>
                      </c:pt>
                      <c:pt idx="15113">
                        <c:v>4107.7</c:v>
                      </c:pt>
                      <c:pt idx="15114">
                        <c:v>4104.3</c:v>
                      </c:pt>
                      <c:pt idx="15115">
                        <c:v>4104.8999999999996</c:v>
                      </c:pt>
                      <c:pt idx="15116">
                        <c:v>4113.8</c:v>
                      </c:pt>
                      <c:pt idx="15117">
                        <c:v>4103.3</c:v>
                      </c:pt>
                      <c:pt idx="15118">
                        <c:v>4105.2</c:v>
                      </c:pt>
                      <c:pt idx="15119">
                        <c:v>4119.2</c:v>
                      </c:pt>
                      <c:pt idx="15120">
                        <c:v>4113.1000000000004</c:v>
                      </c:pt>
                      <c:pt idx="15121">
                        <c:v>4104.7</c:v>
                      </c:pt>
                      <c:pt idx="15122">
                        <c:v>4111.5</c:v>
                      </c:pt>
                      <c:pt idx="15123">
                        <c:v>4109.3</c:v>
                      </c:pt>
                      <c:pt idx="15124">
                        <c:v>4102.7</c:v>
                      </c:pt>
                      <c:pt idx="15125">
                        <c:v>4101</c:v>
                      </c:pt>
                      <c:pt idx="15126">
                        <c:v>4109.5</c:v>
                      </c:pt>
                      <c:pt idx="15127">
                        <c:v>4105</c:v>
                      </c:pt>
                      <c:pt idx="15128">
                        <c:v>4098.1000000000004</c:v>
                      </c:pt>
                      <c:pt idx="15129">
                        <c:v>4100.3</c:v>
                      </c:pt>
                      <c:pt idx="15130">
                        <c:v>4112.3999999999996</c:v>
                      </c:pt>
                      <c:pt idx="15131">
                        <c:v>4110</c:v>
                      </c:pt>
                      <c:pt idx="15132">
                        <c:v>4109.7</c:v>
                      </c:pt>
                      <c:pt idx="15133">
                        <c:v>4110.5</c:v>
                      </c:pt>
                      <c:pt idx="15134">
                        <c:v>4120.8</c:v>
                      </c:pt>
                      <c:pt idx="15135">
                        <c:v>4107.5</c:v>
                      </c:pt>
                      <c:pt idx="15136">
                        <c:v>4102.7</c:v>
                      </c:pt>
                      <c:pt idx="15137">
                        <c:v>4104.5</c:v>
                      </c:pt>
                      <c:pt idx="15138">
                        <c:v>4099.1000000000004</c:v>
                      </c:pt>
                      <c:pt idx="15139">
                        <c:v>4110.2</c:v>
                      </c:pt>
                      <c:pt idx="15140">
                        <c:v>4107.5</c:v>
                      </c:pt>
                      <c:pt idx="15141">
                        <c:v>4107.2</c:v>
                      </c:pt>
                      <c:pt idx="15142">
                        <c:v>4110.2</c:v>
                      </c:pt>
                      <c:pt idx="15143">
                        <c:v>4103.7</c:v>
                      </c:pt>
                      <c:pt idx="15144">
                        <c:v>4103.5</c:v>
                      </c:pt>
                      <c:pt idx="15145">
                        <c:v>4103.8</c:v>
                      </c:pt>
                      <c:pt idx="15146">
                        <c:v>4104.2</c:v>
                      </c:pt>
                      <c:pt idx="15147">
                        <c:v>4099.6000000000004</c:v>
                      </c:pt>
                      <c:pt idx="15148">
                        <c:v>4100.3</c:v>
                      </c:pt>
                      <c:pt idx="15149">
                        <c:v>4098.7</c:v>
                      </c:pt>
                      <c:pt idx="15150">
                        <c:v>4101.8</c:v>
                      </c:pt>
                      <c:pt idx="15151">
                        <c:v>4100.6000000000004</c:v>
                      </c:pt>
                      <c:pt idx="15152">
                        <c:v>4097.7</c:v>
                      </c:pt>
                      <c:pt idx="15153">
                        <c:v>4105</c:v>
                      </c:pt>
                      <c:pt idx="15154">
                        <c:v>4112.7</c:v>
                      </c:pt>
                      <c:pt idx="15155">
                        <c:v>4101.8999999999996</c:v>
                      </c:pt>
                      <c:pt idx="15156">
                        <c:v>4108.5</c:v>
                      </c:pt>
                      <c:pt idx="15157">
                        <c:v>4101.1000000000004</c:v>
                      </c:pt>
                      <c:pt idx="15158">
                        <c:v>4098.5</c:v>
                      </c:pt>
                      <c:pt idx="15159">
                        <c:v>4098.3</c:v>
                      </c:pt>
                      <c:pt idx="15160">
                        <c:v>4109.3</c:v>
                      </c:pt>
                      <c:pt idx="15161">
                        <c:v>4117.3</c:v>
                      </c:pt>
                      <c:pt idx="15162">
                        <c:v>4104.6000000000004</c:v>
                      </c:pt>
                      <c:pt idx="15163">
                        <c:v>4107.7</c:v>
                      </c:pt>
                      <c:pt idx="15164">
                        <c:v>4100.8</c:v>
                      </c:pt>
                      <c:pt idx="15165">
                        <c:v>4100.8999999999996</c:v>
                      </c:pt>
                      <c:pt idx="15166">
                        <c:v>4096.8999999999996</c:v>
                      </c:pt>
                      <c:pt idx="15167">
                        <c:v>4102.1000000000004</c:v>
                      </c:pt>
                      <c:pt idx="15168">
                        <c:v>4095.3</c:v>
                      </c:pt>
                      <c:pt idx="15169">
                        <c:v>4104.8</c:v>
                      </c:pt>
                      <c:pt idx="15170">
                        <c:v>4103.1000000000004</c:v>
                      </c:pt>
                      <c:pt idx="15171">
                        <c:v>4110</c:v>
                      </c:pt>
                      <c:pt idx="15172">
                        <c:v>4103.8</c:v>
                      </c:pt>
                      <c:pt idx="15173">
                        <c:v>4102</c:v>
                      </c:pt>
                      <c:pt idx="15174">
                        <c:v>4094.9</c:v>
                      </c:pt>
                      <c:pt idx="15175">
                        <c:v>4105.8999999999996</c:v>
                      </c:pt>
                      <c:pt idx="15176">
                        <c:v>4100.3999999999996</c:v>
                      </c:pt>
                      <c:pt idx="15177">
                        <c:v>4107.8999999999996</c:v>
                      </c:pt>
                      <c:pt idx="15178">
                        <c:v>4102.2</c:v>
                      </c:pt>
                      <c:pt idx="15179">
                        <c:v>4103.1000000000004</c:v>
                      </c:pt>
                      <c:pt idx="15180">
                        <c:v>4110.5</c:v>
                      </c:pt>
                      <c:pt idx="15181">
                        <c:v>4110.7</c:v>
                      </c:pt>
                      <c:pt idx="15182">
                        <c:v>4114.3</c:v>
                      </c:pt>
                      <c:pt idx="15183">
                        <c:v>4111.5</c:v>
                      </c:pt>
                      <c:pt idx="15184">
                        <c:v>4109.8</c:v>
                      </c:pt>
                      <c:pt idx="15185">
                        <c:v>4108.1000000000004</c:v>
                      </c:pt>
                      <c:pt idx="15186">
                        <c:v>4102.1000000000004</c:v>
                      </c:pt>
                      <c:pt idx="15187">
                        <c:v>4102.3999999999996</c:v>
                      </c:pt>
                      <c:pt idx="15188">
                        <c:v>4103.7</c:v>
                      </c:pt>
                      <c:pt idx="15189">
                        <c:v>4096.8999999999996</c:v>
                      </c:pt>
                      <c:pt idx="15190">
                        <c:v>4097.7</c:v>
                      </c:pt>
                      <c:pt idx="15191">
                        <c:v>4107.3999999999996</c:v>
                      </c:pt>
                      <c:pt idx="15192">
                        <c:v>4102</c:v>
                      </c:pt>
                      <c:pt idx="15193">
                        <c:v>4101.7</c:v>
                      </c:pt>
                      <c:pt idx="15194">
                        <c:v>4107</c:v>
                      </c:pt>
                      <c:pt idx="15195">
                        <c:v>4100.2</c:v>
                      </c:pt>
                      <c:pt idx="15196">
                        <c:v>4093.1</c:v>
                      </c:pt>
                      <c:pt idx="15197">
                        <c:v>4101.3</c:v>
                      </c:pt>
                      <c:pt idx="15198">
                        <c:v>4093.9</c:v>
                      </c:pt>
                      <c:pt idx="15199">
                        <c:v>4099.1000000000004</c:v>
                      </c:pt>
                      <c:pt idx="15200">
                        <c:v>4102.8999999999996</c:v>
                      </c:pt>
                      <c:pt idx="15201">
                        <c:v>4100.3999999999996</c:v>
                      </c:pt>
                      <c:pt idx="15202">
                        <c:v>4100.7</c:v>
                      </c:pt>
                      <c:pt idx="15203">
                        <c:v>4095.6</c:v>
                      </c:pt>
                      <c:pt idx="15204">
                        <c:v>4094.1</c:v>
                      </c:pt>
                      <c:pt idx="15205">
                        <c:v>4093.8</c:v>
                      </c:pt>
                      <c:pt idx="15206">
                        <c:v>4093.1</c:v>
                      </c:pt>
                      <c:pt idx="15207">
                        <c:v>4092.4</c:v>
                      </c:pt>
                      <c:pt idx="15208">
                        <c:v>4083.8</c:v>
                      </c:pt>
                      <c:pt idx="15209">
                        <c:v>4084.8</c:v>
                      </c:pt>
                      <c:pt idx="15210">
                        <c:v>4089.6</c:v>
                      </c:pt>
                      <c:pt idx="15211">
                        <c:v>4091.3</c:v>
                      </c:pt>
                      <c:pt idx="15212">
                        <c:v>4085.1</c:v>
                      </c:pt>
                      <c:pt idx="15213">
                        <c:v>4091.2</c:v>
                      </c:pt>
                      <c:pt idx="15214">
                        <c:v>4092.3</c:v>
                      </c:pt>
                      <c:pt idx="15215">
                        <c:v>4084.9</c:v>
                      </c:pt>
                      <c:pt idx="15216">
                        <c:v>4087.8</c:v>
                      </c:pt>
                      <c:pt idx="15217">
                        <c:v>4083.8</c:v>
                      </c:pt>
                      <c:pt idx="15218">
                        <c:v>4086.7</c:v>
                      </c:pt>
                      <c:pt idx="15219">
                        <c:v>4091.5</c:v>
                      </c:pt>
                      <c:pt idx="15220">
                        <c:v>4087.1</c:v>
                      </c:pt>
                      <c:pt idx="15221">
                        <c:v>4089.4</c:v>
                      </c:pt>
                      <c:pt idx="15222">
                        <c:v>4088.1</c:v>
                      </c:pt>
                      <c:pt idx="15223">
                        <c:v>4090.1</c:v>
                      </c:pt>
                      <c:pt idx="15224">
                        <c:v>4089.4</c:v>
                      </c:pt>
                      <c:pt idx="15225">
                        <c:v>4087.5</c:v>
                      </c:pt>
                      <c:pt idx="15226">
                        <c:v>4082.3</c:v>
                      </c:pt>
                      <c:pt idx="15227">
                        <c:v>4078.3</c:v>
                      </c:pt>
                      <c:pt idx="15228">
                        <c:v>4083.8</c:v>
                      </c:pt>
                      <c:pt idx="15229">
                        <c:v>4085.2</c:v>
                      </c:pt>
                      <c:pt idx="15230">
                        <c:v>4086.8</c:v>
                      </c:pt>
                      <c:pt idx="15231">
                        <c:v>4090.7</c:v>
                      </c:pt>
                      <c:pt idx="15232">
                        <c:v>4095.6</c:v>
                      </c:pt>
                      <c:pt idx="15233">
                        <c:v>4091.9</c:v>
                      </c:pt>
                      <c:pt idx="15234">
                        <c:v>4090.5</c:v>
                      </c:pt>
                      <c:pt idx="15235">
                        <c:v>4086</c:v>
                      </c:pt>
                      <c:pt idx="15236">
                        <c:v>4091.7</c:v>
                      </c:pt>
                      <c:pt idx="15237">
                        <c:v>4083.7</c:v>
                      </c:pt>
                      <c:pt idx="15238">
                        <c:v>4083.2</c:v>
                      </c:pt>
                      <c:pt idx="15239">
                        <c:v>4072.7</c:v>
                      </c:pt>
                      <c:pt idx="15240">
                        <c:v>4091.3</c:v>
                      </c:pt>
                      <c:pt idx="15241">
                        <c:v>4086.7</c:v>
                      </c:pt>
                      <c:pt idx="15242">
                        <c:v>4087.7</c:v>
                      </c:pt>
                      <c:pt idx="15243">
                        <c:v>4087.7</c:v>
                      </c:pt>
                      <c:pt idx="15244">
                        <c:v>4091.7</c:v>
                      </c:pt>
                      <c:pt idx="15245">
                        <c:v>4087.5</c:v>
                      </c:pt>
                      <c:pt idx="15246">
                        <c:v>4087.4</c:v>
                      </c:pt>
                      <c:pt idx="15247">
                        <c:v>4093.5</c:v>
                      </c:pt>
                      <c:pt idx="15248">
                        <c:v>4089.3</c:v>
                      </c:pt>
                      <c:pt idx="15249">
                        <c:v>4093.3</c:v>
                      </c:pt>
                      <c:pt idx="15250">
                        <c:v>4091.7</c:v>
                      </c:pt>
                      <c:pt idx="15251">
                        <c:v>4098.8999999999996</c:v>
                      </c:pt>
                      <c:pt idx="15252">
                        <c:v>4096.1000000000004</c:v>
                      </c:pt>
                      <c:pt idx="15253">
                        <c:v>4093.8</c:v>
                      </c:pt>
                      <c:pt idx="15254">
                        <c:v>4078.1</c:v>
                      </c:pt>
                      <c:pt idx="15255">
                        <c:v>4097.3999999999996</c:v>
                      </c:pt>
                      <c:pt idx="15256">
                        <c:v>4084.2</c:v>
                      </c:pt>
                      <c:pt idx="15257">
                        <c:v>4075.7</c:v>
                      </c:pt>
                      <c:pt idx="15258">
                        <c:v>4081.8</c:v>
                      </c:pt>
                      <c:pt idx="15259">
                        <c:v>4097.8999999999996</c:v>
                      </c:pt>
                      <c:pt idx="15260">
                        <c:v>4086.9</c:v>
                      </c:pt>
                      <c:pt idx="15261">
                        <c:v>4093.9</c:v>
                      </c:pt>
                      <c:pt idx="15262">
                        <c:v>4086.5</c:v>
                      </c:pt>
                      <c:pt idx="15263">
                        <c:v>4088.6</c:v>
                      </c:pt>
                      <c:pt idx="15264">
                        <c:v>4077.4</c:v>
                      </c:pt>
                      <c:pt idx="15265">
                        <c:v>4092.8</c:v>
                      </c:pt>
                      <c:pt idx="15266">
                        <c:v>4094.2</c:v>
                      </c:pt>
                      <c:pt idx="15267">
                        <c:v>4094</c:v>
                      </c:pt>
                      <c:pt idx="15268">
                        <c:v>4088.2</c:v>
                      </c:pt>
                      <c:pt idx="15269">
                        <c:v>4088.8</c:v>
                      </c:pt>
                      <c:pt idx="15270">
                        <c:v>4097.1000000000004</c:v>
                      </c:pt>
                      <c:pt idx="15271">
                        <c:v>4100.8</c:v>
                      </c:pt>
                      <c:pt idx="15272">
                        <c:v>4093.9</c:v>
                      </c:pt>
                      <c:pt idx="15273">
                        <c:v>4091.6</c:v>
                      </c:pt>
                      <c:pt idx="15274">
                        <c:v>4087.3</c:v>
                      </c:pt>
                      <c:pt idx="15275">
                        <c:v>4083.3</c:v>
                      </c:pt>
                      <c:pt idx="15276">
                        <c:v>4100.2</c:v>
                      </c:pt>
                      <c:pt idx="15277">
                        <c:v>4075.6</c:v>
                      </c:pt>
                      <c:pt idx="15278">
                        <c:v>4091.2</c:v>
                      </c:pt>
                      <c:pt idx="15279">
                        <c:v>4084.4</c:v>
                      </c:pt>
                      <c:pt idx="15280">
                        <c:v>4074.7</c:v>
                      </c:pt>
                      <c:pt idx="15281">
                        <c:v>4091</c:v>
                      </c:pt>
                      <c:pt idx="15282">
                        <c:v>4088.4</c:v>
                      </c:pt>
                      <c:pt idx="15283">
                        <c:v>4081.1</c:v>
                      </c:pt>
                      <c:pt idx="15284">
                        <c:v>4088</c:v>
                      </c:pt>
                      <c:pt idx="15285">
                        <c:v>4082</c:v>
                      </c:pt>
                      <c:pt idx="15286">
                        <c:v>4084</c:v>
                      </c:pt>
                      <c:pt idx="15287">
                        <c:v>4097.3999999999996</c:v>
                      </c:pt>
                      <c:pt idx="15288">
                        <c:v>4084.4</c:v>
                      </c:pt>
                      <c:pt idx="15289">
                        <c:v>4090.3</c:v>
                      </c:pt>
                      <c:pt idx="15290">
                        <c:v>4073.7</c:v>
                      </c:pt>
                      <c:pt idx="15291">
                        <c:v>4074.5</c:v>
                      </c:pt>
                      <c:pt idx="15292">
                        <c:v>4085.7</c:v>
                      </c:pt>
                      <c:pt idx="15293">
                        <c:v>4091.9</c:v>
                      </c:pt>
                      <c:pt idx="15294">
                        <c:v>4074.2</c:v>
                      </c:pt>
                      <c:pt idx="15295">
                        <c:v>4092.9</c:v>
                      </c:pt>
                      <c:pt idx="15296">
                        <c:v>4076.3</c:v>
                      </c:pt>
                      <c:pt idx="15297">
                        <c:v>4076.1</c:v>
                      </c:pt>
                      <c:pt idx="15298">
                        <c:v>4084.5</c:v>
                      </c:pt>
                      <c:pt idx="15299">
                        <c:v>4086.9</c:v>
                      </c:pt>
                      <c:pt idx="15300">
                        <c:v>4101.6000000000004</c:v>
                      </c:pt>
                      <c:pt idx="15301">
                        <c:v>4084.7</c:v>
                      </c:pt>
                      <c:pt idx="15302">
                        <c:v>4085.4</c:v>
                      </c:pt>
                      <c:pt idx="15303">
                        <c:v>4078.2</c:v>
                      </c:pt>
                      <c:pt idx="15304">
                        <c:v>4084.8</c:v>
                      </c:pt>
                      <c:pt idx="15305">
                        <c:v>4086.3</c:v>
                      </c:pt>
                      <c:pt idx="15306">
                        <c:v>4111.2</c:v>
                      </c:pt>
                      <c:pt idx="15307">
                        <c:v>4076.9</c:v>
                      </c:pt>
                      <c:pt idx="15308">
                        <c:v>4084.1</c:v>
                      </c:pt>
                      <c:pt idx="15309">
                        <c:v>4089.2</c:v>
                      </c:pt>
                      <c:pt idx="15310">
                        <c:v>4094.8</c:v>
                      </c:pt>
                      <c:pt idx="15311">
                        <c:v>4104.6000000000004</c:v>
                      </c:pt>
                      <c:pt idx="15312">
                        <c:v>4103</c:v>
                      </c:pt>
                      <c:pt idx="15313">
                        <c:v>4084.2</c:v>
                      </c:pt>
                      <c:pt idx="15314">
                        <c:v>4092.9</c:v>
                      </c:pt>
                      <c:pt idx="15315">
                        <c:v>4114</c:v>
                      </c:pt>
                      <c:pt idx="15316">
                        <c:v>4092.7</c:v>
                      </c:pt>
                      <c:pt idx="15317">
                        <c:v>4092.3</c:v>
                      </c:pt>
                      <c:pt idx="15318">
                        <c:v>4092.6</c:v>
                      </c:pt>
                      <c:pt idx="15319">
                        <c:v>4092.9</c:v>
                      </c:pt>
                      <c:pt idx="15320">
                        <c:v>4095.8</c:v>
                      </c:pt>
                      <c:pt idx="15321">
                        <c:v>4095.8</c:v>
                      </c:pt>
                      <c:pt idx="15322">
                        <c:v>4093.3</c:v>
                      </c:pt>
                      <c:pt idx="15323">
                        <c:v>4113</c:v>
                      </c:pt>
                      <c:pt idx="15324">
                        <c:v>4101.7</c:v>
                      </c:pt>
                      <c:pt idx="15325">
                        <c:v>4096</c:v>
                      </c:pt>
                      <c:pt idx="15326">
                        <c:v>4087.6</c:v>
                      </c:pt>
                      <c:pt idx="15327">
                        <c:v>4103</c:v>
                      </c:pt>
                      <c:pt idx="15328">
                        <c:v>4080.3</c:v>
                      </c:pt>
                      <c:pt idx="15329">
                        <c:v>4107.1000000000004</c:v>
                      </c:pt>
                      <c:pt idx="15330">
                        <c:v>4101.8</c:v>
                      </c:pt>
                      <c:pt idx="15331">
                        <c:v>4101.7</c:v>
                      </c:pt>
                      <c:pt idx="15332">
                        <c:v>4092.6</c:v>
                      </c:pt>
                      <c:pt idx="15333">
                        <c:v>4103.2</c:v>
                      </c:pt>
                      <c:pt idx="15334">
                        <c:v>4094.2</c:v>
                      </c:pt>
                      <c:pt idx="15335">
                        <c:v>4095</c:v>
                      </c:pt>
                      <c:pt idx="15336">
                        <c:v>4096</c:v>
                      </c:pt>
                      <c:pt idx="15337">
                        <c:v>4085.7</c:v>
                      </c:pt>
                      <c:pt idx="15338">
                        <c:v>4094.1</c:v>
                      </c:pt>
                      <c:pt idx="15339">
                        <c:v>4082.9</c:v>
                      </c:pt>
                      <c:pt idx="15340">
                        <c:v>4103.8999999999996</c:v>
                      </c:pt>
                      <c:pt idx="15341">
                        <c:v>4092</c:v>
                      </c:pt>
                      <c:pt idx="15342">
                        <c:v>4081.4</c:v>
                      </c:pt>
                      <c:pt idx="15343">
                        <c:v>4079.3</c:v>
                      </c:pt>
                      <c:pt idx="15344">
                        <c:v>4096.1000000000004</c:v>
                      </c:pt>
                      <c:pt idx="15345">
                        <c:v>4093.7</c:v>
                      </c:pt>
                      <c:pt idx="15346">
                        <c:v>4092.2</c:v>
                      </c:pt>
                      <c:pt idx="15347">
                        <c:v>4091.2</c:v>
                      </c:pt>
                      <c:pt idx="15348">
                        <c:v>4095.4</c:v>
                      </c:pt>
                      <c:pt idx="15349">
                        <c:v>4099.8</c:v>
                      </c:pt>
                      <c:pt idx="15350">
                        <c:v>4092.3</c:v>
                      </c:pt>
                      <c:pt idx="15351">
                        <c:v>4088.3</c:v>
                      </c:pt>
                      <c:pt idx="15352">
                        <c:v>4088.9</c:v>
                      </c:pt>
                      <c:pt idx="15353">
                        <c:v>4091.5</c:v>
                      </c:pt>
                      <c:pt idx="15354">
                        <c:v>4089.4</c:v>
                      </c:pt>
                      <c:pt idx="15355">
                        <c:v>4094.7</c:v>
                      </c:pt>
                      <c:pt idx="15356">
                        <c:v>4094.9</c:v>
                      </c:pt>
                      <c:pt idx="15357">
                        <c:v>4090.6</c:v>
                      </c:pt>
                      <c:pt idx="15358">
                        <c:v>4096.3999999999996</c:v>
                      </c:pt>
                      <c:pt idx="15359">
                        <c:v>4090.9</c:v>
                      </c:pt>
                      <c:pt idx="15360">
                        <c:v>4103.5</c:v>
                      </c:pt>
                      <c:pt idx="15361">
                        <c:v>4094.1</c:v>
                      </c:pt>
                      <c:pt idx="15362">
                        <c:v>4105.3</c:v>
                      </c:pt>
                      <c:pt idx="15363">
                        <c:v>4095.7</c:v>
                      </c:pt>
                      <c:pt idx="15364">
                        <c:v>4100.8999999999996</c:v>
                      </c:pt>
                      <c:pt idx="15365">
                        <c:v>4092.7</c:v>
                      </c:pt>
                      <c:pt idx="15366">
                        <c:v>4095.4</c:v>
                      </c:pt>
                      <c:pt idx="15367">
                        <c:v>4095.2</c:v>
                      </c:pt>
                      <c:pt idx="15368">
                        <c:v>4097</c:v>
                      </c:pt>
                      <c:pt idx="15369">
                        <c:v>4096.3999999999996</c:v>
                      </c:pt>
                      <c:pt idx="15370">
                        <c:v>4096.3</c:v>
                      </c:pt>
                      <c:pt idx="15371">
                        <c:v>4094.7</c:v>
                      </c:pt>
                      <c:pt idx="15372">
                        <c:v>4101.3999999999996</c:v>
                      </c:pt>
                      <c:pt idx="15373">
                        <c:v>4101.8</c:v>
                      </c:pt>
                      <c:pt idx="15374">
                        <c:v>4100.1000000000004</c:v>
                      </c:pt>
                      <c:pt idx="15375">
                        <c:v>4093.9</c:v>
                      </c:pt>
                      <c:pt idx="15376">
                        <c:v>4094.7</c:v>
                      </c:pt>
                      <c:pt idx="15377">
                        <c:v>4094.2</c:v>
                      </c:pt>
                      <c:pt idx="15378">
                        <c:v>4092.5</c:v>
                      </c:pt>
                      <c:pt idx="15379">
                        <c:v>4089.9</c:v>
                      </c:pt>
                      <c:pt idx="15380">
                        <c:v>4098.3999999999996</c:v>
                      </c:pt>
                      <c:pt idx="15381">
                        <c:v>4098.8</c:v>
                      </c:pt>
                      <c:pt idx="15382">
                        <c:v>4104.5</c:v>
                      </c:pt>
                      <c:pt idx="15383">
                        <c:v>4095.1</c:v>
                      </c:pt>
                      <c:pt idx="15384">
                        <c:v>4112.3</c:v>
                      </c:pt>
                      <c:pt idx="15385">
                        <c:v>4104.8999999999996</c:v>
                      </c:pt>
                      <c:pt idx="15386">
                        <c:v>4104.8</c:v>
                      </c:pt>
                      <c:pt idx="15387">
                        <c:v>4087.5</c:v>
                      </c:pt>
                      <c:pt idx="15388">
                        <c:v>4089.1</c:v>
                      </c:pt>
                      <c:pt idx="15389">
                        <c:v>4112.3999999999996</c:v>
                      </c:pt>
                      <c:pt idx="15390">
                        <c:v>4097.8</c:v>
                      </c:pt>
                      <c:pt idx="15391">
                        <c:v>4100.3999999999996</c:v>
                      </c:pt>
                      <c:pt idx="15392">
                        <c:v>4111.8</c:v>
                      </c:pt>
                      <c:pt idx="15393">
                        <c:v>4102.3999999999996</c:v>
                      </c:pt>
                      <c:pt idx="15394">
                        <c:v>4097.1000000000004</c:v>
                      </c:pt>
                      <c:pt idx="15395">
                        <c:v>4099.8</c:v>
                      </c:pt>
                      <c:pt idx="15396">
                        <c:v>4092.2</c:v>
                      </c:pt>
                      <c:pt idx="15397">
                        <c:v>4094.1</c:v>
                      </c:pt>
                      <c:pt idx="15398">
                        <c:v>4100.5</c:v>
                      </c:pt>
                      <c:pt idx="15399">
                        <c:v>4096.3</c:v>
                      </c:pt>
                      <c:pt idx="15400">
                        <c:v>4090.4</c:v>
                      </c:pt>
                      <c:pt idx="15401">
                        <c:v>4104.8999999999996</c:v>
                      </c:pt>
                      <c:pt idx="15402">
                        <c:v>4092.6</c:v>
                      </c:pt>
                      <c:pt idx="15403">
                        <c:v>4093.5</c:v>
                      </c:pt>
                      <c:pt idx="15404">
                        <c:v>4085.4</c:v>
                      </c:pt>
                      <c:pt idx="15405">
                        <c:v>4101.8999999999996</c:v>
                      </c:pt>
                      <c:pt idx="15406">
                        <c:v>4103.2</c:v>
                      </c:pt>
                      <c:pt idx="15407">
                        <c:v>4087.3</c:v>
                      </c:pt>
                      <c:pt idx="15408">
                        <c:v>4100.1000000000004</c:v>
                      </c:pt>
                      <c:pt idx="15409">
                        <c:v>4096.5</c:v>
                      </c:pt>
                      <c:pt idx="15410">
                        <c:v>4097.8</c:v>
                      </c:pt>
                      <c:pt idx="15411">
                        <c:v>4093</c:v>
                      </c:pt>
                      <c:pt idx="15412">
                        <c:v>4096.1000000000004</c:v>
                      </c:pt>
                      <c:pt idx="15413">
                        <c:v>4089.3</c:v>
                      </c:pt>
                      <c:pt idx="15414">
                        <c:v>4085.2</c:v>
                      </c:pt>
                      <c:pt idx="15415">
                        <c:v>4070.7</c:v>
                      </c:pt>
                      <c:pt idx="15416">
                        <c:v>4073</c:v>
                      </c:pt>
                      <c:pt idx="15417">
                        <c:v>4072.1</c:v>
                      </c:pt>
                      <c:pt idx="15418">
                        <c:v>4092.3</c:v>
                      </c:pt>
                      <c:pt idx="15419">
                        <c:v>4082.6</c:v>
                      </c:pt>
                      <c:pt idx="15420">
                        <c:v>4090.5</c:v>
                      </c:pt>
                      <c:pt idx="15421">
                        <c:v>4088.5</c:v>
                      </c:pt>
                      <c:pt idx="15422">
                        <c:v>4070.7</c:v>
                      </c:pt>
                      <c:pt idx="15423">
                        <c:v>4074.2</c:v>
                      </c:pt>
                      <c:pt idx="15424">
                        <c:v>4066.2</c:v>
                      </c:pt>
                      <c:pt idx="15425">
                        <c:v>4085.5</c:v>
                      </c:pt>
                      <c:pt idx="15426">
                        <c:v>4078.8</c:v>
                      </c:pt>
                      <c:pt idx="15427">
                        <c:v>4082.6</c:v>
                      </c:pt>
                      <c:pt idx="15428">
                        <c:v>4087.6</c:v>
                      </c:pt>
                      <c:pt idx="15429">
                        <c:v>4057.5</c:v>
                      </c:pt>
                      <c:pt idx="15430">
                        <c:v>4078.7</c:v>
                      </c:pt>
                      <c:pt idx="15431">
                        <c:v>4092.1</c:v>
                      </c:pt>
                      <c:pt idx="15432">
                        <c:v>4080.8</c:v>
                      </c:pt>
                      <c:pt idx="15433">
                        <c:v>4076.1</c:v>
                      </c:pt>
                      <c:pt idx="15434">
                        <c:v>4073.4</c:v>
                      </c:pt>
                      <c:pt idx="15435">
                        <c:v>4077.9</c:v>
                      </c:pt>
                      <c:pt idx="15436">
                        <c:v>4076.5</c:v>
                      </c:pt>
                      <c:pt idx="15437">
                        <c:v>4074.3</c:v>
                      </c:pt>
                      <c:pt idx="15438">
                        <c:v>4078</c:v>
                      </c:pt>
                      <c:pt idx="15439">
                        <c:v>4086</c:v>
                      </c:pt>
                      <c:pt idx="15440">
                        <c:v>4062.3</c:v>
                      </c:pt>
                      <c:pt idx="15441">
                        <c:v>4054.4</c:v>
                      </c:pt>
                      <c:pt idx="15442">
                        <c:v>4065.6</c:v>
                      </c:pt>
                      <c:pt idx="15443">
                        <c:v>4060.3</c:v>
                      </c:pt>
                      <c:pt idx="15444">
                        <c:v>4069.4</c:v>
                      </c:pt>
                      <c:pt idx="15445">
                        <c:v>4075.1</c:v>
                      </c:pt>
                      <c:pt idx="15446">
                        <c:v>4069.7</c:v>
                      </c:pt>
                      <c:pt idx="15447">
                        <c:v>4071.8</c:v>
                      </c:pt>
                      <c:pt idx="15448">
                        <c:v>4064.6</c:v>
                      </c:pt>
                      <c:pt idx="15449">
                        <c:v>4062.3</c:v>
                      </c:pt>
                      <c:pt idx="15450">
                        <c:v>4058.6</c:v>
                      </c:pt>
                      <c:pt idx="15451">
                        <c:v>4063.8</c:v>
                      </c:pt>
                      <c:pt idx="15452">
                        <c:v>4075.3</c:v>
                      </c:pt>
                      <c:pt idx="15453">
                        <c:v>4066.5</c:v>
                      </c:pt>
                      <c:pt idx="15454">
                        <c:v>4064.5</c:v>
                      </c:pt>
                      <c:pt idx="15455">
                        <c:v>4062.7</c:v>
                      </c:pt>
                      <c:pt idx="15456">
                        <c:v>4053.9</c:v>
                      </c:pt>
                      <c:pt idx="15457">
                        <c:v>4064.6</c:v>
                      </c:pt>
                      <c:pt idx="15458">
                        <c:v>4064.4</c:v>
                      </c:pt>
                      <c:pt idx="15459">
                        <c:v>4055.9</c:v>
                      </c:pt>
                      <c:pt idx="15460">
                        <c:v>4045.6</c:v>
                      </c:pt>
                      <c:pt idx="15461">
                        <c:v>4067.4</c:v>
                      </c:pt>
                      <c:pt idx="15462">
                        <c:v>4063.8</c:v>
                      </c:pt>
                      <c:pt idx="15463">
                        <c:v>4061.2</c:v>
                      </c:pt>
                      <c:pt idx="15464">
                        <c:v>4062</c:v>
                      </c:pt>
                      <c:pt idx="15465">
                        <c:v>4070.7</c:v>
                      </c:pt>
                      <c:pt idx="15466">
                        <c:v>4063.4</c:v>
                      </c:pt>
                      <c:pt idx="15467">
                        <c:v>4055</c:v>
                      </c:pt>
                      <c:pt idx="15468">
                        <c:v>4055.6</c:v>
                      </c:pt>
                      <c:pt idx="15469">
                        <c:v>4057.1</c:v>
                      </c:pt>
                      <c:pt idx="15470">
                        <c:v>4056.6</c:v>
                      </c:pt>
                      <c:pt idx="15471">
                        <c:v>4075.1</c:v>
                      </c:pt>
                      <c:pt idx="15472">
                        <c:v>4042.7</c:v>
                      </c:pt>
                      <c:pt idx="15473">
                        <c:v>4059.1</c:v>
                      </c:pt>
                      <c:pt idx="15474">
                        <c:v>4054</c:v>
                      </c:pt>
                      <c:pt idx="15475">
                        <c:v>4063.5</c:v>
                      </c:pt>
                      <c:pt idx="15476">
                        <c:v>4057.5</c:v>
                      </c:pt>
                      <c:pt idx="15477">
                        <c:v>4053.8</c:v>
                      </c:pt>
                      <c:pt idx="15478">
                        <c:v>4048.3</c:v>
                      </c:pt>
                      <c:pt idx="15479">
                        <c:v>4049.4</c:v>
                      </c:pt>
                      <c:pt idx="15480">
                        <c:v>4045.9</c:v>
                      </c:pt>
                      <c:pt idx="15481">
                        <c:v>4049.7</c:v>
                      </c:pt>
                      <c:pt idx="15482">
                        <c:v>4057.8</c:v>
                      </c:pt>
                      <c:pt idx="15483">
                        <c:v>4048.1</c:v>
                      </c:pt>
                      <c:pt idx="15484">
                        <c:v>4051.3</c:v>
                      </c:pt>
                      <c:pt idx="15485">
                        <c:v>4058.3</c:v>
                      </c:pt>
                      <c:pt idx="15486">
                        <c:v>4050.6</c:v>
                      </c:pt>
                      <c:pt idx="15487">
                        <c:v>4055.9</c:v>
                      </c:pt>
                      <c:pt idx="15488">
                        <c:v>4050.6</c:v>
                      </c:pt>
                      <c:pt idx="15489">
                        <c:v>4037.5</c:v>
                      </c:pt>
                      <c:pt idx="15490">
                        <c:v>4051.8</c:v>
                      </c:pt>
                      <c:pt idx="15491">
                        <c:v>4054.4</c:v>
                      </c:pt>
                      <c:pt idx="15492">
                        <c:v>4051.3</c:v>
                      </c:pt>
                      <c:pt idx="15493">
                        <c:v>4045.5</c:v>
                      </c:pt>
                      <c:pt idx="15494">
                        <c:v>4045.7</c:v>
                      </c:pt>
                      <c:pt idx="15495">
                        <c:v>4050.8</c:v>
                      </c:pt>
                      <c:pt idx="15496">
                        <c:v>4042.6</c:v>
                      </c:pt>
                      <c:pt idx="15497">
                        <c:v>4047.7</c:v>
                      </c:pt>
                      <c:pt idx="15498">
                        <c:v>4041.7</c:v>
                      </c:pt>
                      <c:pt idx="15499">
                        <c:v>4049.4</c:v>
                      </c:pt>
                      <c:pt idx="15500">
                        <c:v>4051.9</c:v>
                      </c:pt>
                      <c:pt idx="15501">
                        <c:v>4058.6</c:v>
                      </c:pt>
                      <c:pt idx="15502">
                        <c:v>4049.7</c:v>
                      </c:pt>
                      <c:pt idx="15503">
                        <c:v>4051.3</c:v>
                      </c:pt>
                      <c:pt idx="15504">
                        <c:v>4051.5</c:v>
                      </c:pt>
                      <c:pt idx="15505">
                        <c:v>4053.8</c:v>
                      </c:pt>
                      <c:pt idx="15506">
                        <c:v>4057.2</c:v>
                      </c:pt>
                      <c:pt idx="15507">
                        <c:v>4053.1</c:v>
                      </c:pt>
                      <c:pt idx="15508">
                        <c:v>4055.7</c:v>
                      </c:pt>
                      <c:pt idx="15509">
                        <c:v>4053.3</c:v>
                      </c:pt>
                      <c:pt idx="15510">
                        <c:v>4043.8</c:v>
                      </c:pt>
                      <c:pt idx="15511">
                        <c:v>4050.6</c:v>
                      </c:pt>
                      <c:pt idx="15512">
                        <c:v>4044.5</c:v>
                      </c:pt>
                      <c:pt idx="15513">
                        <c:v>4043.9</c:v>
                      </c:pt>
                      <c:pt idx="15514">
                        <c:v>4043.1</c:v>
                      </c:pt>
                      <c:pt idx="15515">
                        <c:v>4033.2</c:v>
                      </c:pt>
                      <c:pt idx="15516">
                        <c:v>4031</c:v>
                      </c:pt>
                      <c:pt idx="15517">
                        <c:v>4020.1</c:v>
                      </c:pt>
                      <c:pt idx="15518">
                        <c:v>4013.8</c:v>
                      </c:pt>
                      <c:pt idx="15519">
                        <c:v>4014.4</c:v>
                      </c:pt>
                      <c:pt idx="15520">
                        <c:v>4019.1</c:v>
                      </c:pt>
                      <c:pt idx="15521">
                        <c:v>4028.9</c:v>
                      </c:pt>
                      <c:pt idx="15522">
                        <c:v>4030.8</c:v>
                      </c:pt>
                      <c:pt idx="15523">
                        <c:v>4029.7</c:v>
                      </c:pt>
                      <c:pt idx="15524">
                        <c:v>4021.7</c:v>
                      </c:pt>
                      <c:pt idx="15525">
                        <c:v>4023.6</c:v>
                      </c:pt>
                      <c:pt idx="15526">
                        <c:v>4028.2</c:v>
                      </c:pt>
                      <c:pt idx="15527">
                        <c:v>4011.5</c:v>
                      </c:pt>
                      <c:pt idx="15528">
                        <c:v>4014.5</c:v>
                      </c:pt>
                      <c:pt idx="15529">
                        <c:v>4005.1</c:v>
                      </c:pt>
                      <c:pt idx="15530">
                        <c:v>4007.3</c:v>
                      </c:pt>
                      <c:pt idx="15531">
                        <c:v>4010.8</c:v>
                      </c:pt>
                      <c:pt idx="15532">
                        <c:v>3997.8</c:v>
                      </c:pt>
                      <c:pt idx="15533">
                        <c:v>3998.9</c:v>
                      </c:pt>
                      <c:pt idx="15534">
                        <c:v>3992.5</c:v>
                      </c:pt>
                      <c:pt idx="15535">
                        <c:v>3981.6</c:v>
                      </c:pt>
                      <c:pt idx="15536">
                        <c:v>3977</c:v>
                      </c:pt>
                      <c:pt idx="15537">
                        <c:v>3968.3</c:v>
                      </c:pt>
                      <c:pt idx="15538">
                        <c:v>3972.2</c:v>
                      </c:pt>
                      <c:pt idx="15539">
                        <c:v>3961.2</c:v>
                      </c:pt>
                      <c:pt idx="15540">
                        <c:v>3957.2</c:v>
                      </c:pt>
                      <c:pt idx="15541">
                        <c:v>3969.1</c:v>
                      </c:pt>
                      <c:pt idx="15542">
                        <c:v>3962</c:v>
                      </c:pt>
                      <c:pt idx="15543">
                        <c:v>3965.2</c:v>
                      </c:pt>
                      <c:pt idx="15544">
                        <c:v>3957.6</c:v>
                      </c:pt>
                      <c:pt idx="15545">
                        <c:v>3951.2</c:v>
                      </c:pt>
                      <c:pt idx="15546">
                        <c:v>3949.1</c:v>
                      </c:pt>
                      <c:pt idx="15547">
                        <c:v>3938.8</c:v>
                      </c:pt>
                      <c:pt idx="15548">
                        <c:v>3939.4</c:v>
                      </c:pt>
                      <c:pt idx="15549">
                        <c:v>3933.7</c:v>
                      </c:pt>
                      <c:pt idx="15550">
                        <c:v>3927</c:v>
                      </c:pt>
                      <c:pt idx="15551">
                        <c:v>3926.7</c:v>
                      </c:pt>
                      <c:pt idx="15552">
                        <c:v>3930.9</c:v>
                      </c:pt>
                      <c:pt idx="15553">
                        <c:v>3917.9</c:v>
                      </c:pt>
                      <c:pt idx="15554">
                        <c:v>3927</c:v>
                      </c:pt>
                      <c:pt idx="15555">
                        <c:v>3927.7</c:v>
                      </c:pt>
                      <c:pt idx="15556">
                        <c:v>3910</c:v>
                      </c:pt>
                      <c:pt idx="15557">
                        <c:v>3909.1</c:v>
                      </c:pt>
                      <c:pt idx="15558">
                        <c:v>3906.4</c:v>
                      </c:pt>
                      <c:pt idx="15559">
                        <c:v>3898.6</c:v>
                      </c:pt>
                      <c:pt idx="15560">
                        <c:v>3889.4</c:v>
                      </c:pt>
                      <c:pt idx="15561">
                        <c:v>3885.6</c:v>
                      </c:pt>
                      <c:pt idx="15562">
                        <c:v>3886.2</c:v>
                      </c:pt>
                      <c:pt idx="15563">
                        <c:v>3882.9</c:v>
                      </c:pt>
                      <c:pt idx="15564">
                        <c:v>3876.5</c:v>
                      </c:pt>
                      <c:pt idx="15565">
                        <c:v>3871.1</c:v>
                      </c:pt>
                      <c:pt idx="15566">
                        <c:v>3864.1</c:v>
                      </c:pt>
                      <c:pt idx="15567">
                        <c:v>3857.7</c:v>
                      </c:pt>
                      <c:pt idx="15568">
                        <c:v>3852.9</c:v>
                      </c:pt>
                      <c:pt idx="15569">
                        <c:v>3853.1</c:v>
                      </c:pt>
                      <c:pt idx="15570">
                        <c:v>3844.6</c:v>
                      </c:pt>
                      <c:pt idx="15571">
                        <c:v>3844.1</c:v>
                      </c:pt>
                      <c:pt idx="15572">
                        <c:v>3837.3</c:v>
                      </c:pt>
                      <c:pt idx="15573">
                        <c:v>3832.7</c:v>
                      </c:pt>
                      <c:pt idx="15574">
                        <c:v>3826.5</c:v>
                      </c:pt>
                      <c:pt idx="15575">
                        <c:v>3821</c:v>
                      </c:pt>
                      <c:pt idx="15576">
                        <c:v>3808.6</c:v>
                      </c:pt>
                      <c:pt idx="15577">
                        <c:v>3807.4</c:v>
                      </c:pt>
                      <c:pt idx="15578">
                        <c:v>3802.4</c:v>
                      </c:pt>
                      <c:pt idx="15579">
                        <c:v>3792</c:v>
                      </c:pt>
                      <c:pt idx="15580">
                        <c:v>3785.3</c:v>
                      </c:pt>
                      <c:pt idx="15581">
                        <c:v>3791.3</c:v>
                      </c:pt>
                      <c:pt idx="15582">
                        <c:v>3784</c:v>
                      </c:pt>
                      <c:pt idx="15583">
                        <c:v>3785.8</c:v>
                      </c:pt>
                      <c:pt idx="15584">
                        <c:v>3784.4</c:v>
                      </c:pt>
                      <c:pt idx="15585">
                        <c:v>3789</c:v>
                      </c:pt>
                      <c:pt idx="15586">
                        <c:v>3784.1</c:v>
                      </c:pt>
                      <c:pt idx="15587">
                        <c:v>3789</c:v>
                      </c:pt>
                      <c:pt idx="15588">
                        <c:v>3779.7</c:v>
                      </c:pt>
                      <c:pt idx="15589">
                        <c:v>3778.8</c:v>
                      </c:pt>
                      <c:pt idx="15590">
                        <c:v>3786.7</c:v>
                      </c:pt>
                      <c:pt idx="15591">
                        <c:v>3787</c:v>
                      </c:pt>
                      <c:pt idx="15592">
                        <c:v>3784.3</c:v>
                      </c:pt>
                      <c:pt idx="15593">
                        <c:v>3788.4</c:v>
                      </c:pt>
                      <c:pt idx="15594">
                        <c:v>3791.2</c:v>
                      </c:pt>
                      <c:pt idx="15595">
                        <c:v>3789.1</c:v>
                      </c:pt>
                      <c:pt idx="15596">
                        <c:v>3781</c:v>
                      </c:pt>
                      <c:pt idx="15597">
                        <c:v>3785.6</c:v>
                      </c:pt>
                      <c:pt idx="15598">
                        <c:v>3774.3</c:v>
                      </c:pt>
                      <c:pt idx="15599">
                        <c:v>3773.4</c:v>
                      </c:pt>
                      <c:pt idx="15600">
                        <c:v>3771</c:v>
                      </c:pt>
                      <c:pt idx="15601">
                        <c:v>3768.1</c:v>
                      </c:pt>
                      <c:pt idx="15602">
                        <c:v>3767.1</c:v>
                      </c:pt>
                      <c:pt idx="15603">
                        <c:v>3763.5</c:v>
                      </c:pt>
                      <c:pt idx="15604">
                        <c:v>3763</c:v>
                      </c:pt>
                      <c:pt idx="15605">
                        <c:v>3750.6</c:v>
                      </c:pt>
                      <c:pt idx="15606">
                        <c:v>3737.6</c:v>
                      </c:pt>
                      <c:pt idx="15607">
                        <c:v>3750.2</c:v>
                      </c:pt>
                      <c:pt idx="15608">
                        <c:v>3749.8</c:v>
                      </c:pt>
                      <c:pt idx="15609">
                        <c:v>3736.7</c:v>
                      </c:pt>
                      <c:pt idx="15610">
                        <c:v>3736.2</c:v>
                      </c:pt>
                      <c:pt idx="15611">
                        <c:v>3740.6</c:v>
                      </c:pt>
                      <c:pt idx="15612">
                        <c:v>3732.2</c:v>
                      </c:pt>
                      <c:pt idx="15613">
                        <c:v>3740.6</c:v>
                      </c:pt>
                      <c:pt idx="15614">
                        <c:v>3730.8</c:v>
                      </c:pt>
                      <c:pt idx="15615">
                        <c:v>3724.4</c:v>
                      </c:pt>
                      <c:pt idx="15616">
                        <c:v>3714.8</c:v>
                      </c:pt>
                      <c:pt idx="15617">
                        <c:v>3710.1</c:v>
                      </c:pt>
                      <c:pt idx="15618">
                        <c:v>3701.8</c:v>
                      </c:pt>
                      <c:pt idx="15619">
                        <c:v>3694.3</c:v>
                      </c:pt>
                      <c:pt idx="15620">
                        <c:v>3698.4</c:v>
                      </c:pt>
                      <c:pt idx="15621">
                        <c:v>3690.9</c:v>
                      </c:pt>
                      <c:pt idx="15622">
                        <c:v>3692.4</c:v>
                      </c:pt>
                      <c:pt idx="15623">
                        <c:v>3688.7</c:v>
                      </c:pt>
                      <c:pt idx="15624">
                        <c:v>3686.5</c:v>
                      </c:pt>
                      <c:pt idx="15625">
                        <c:v>3681.7</c:v>
                      </c:pt>
                      <c:pt idx="15626">
                        <c:v>3685.5</c:v>
                      </c:pt>
                      <c:pt idx="15627">
                        <c:v>3688.9</c:v>
                      </c:pt>
                      <c:pt idx="15628">
                        <c:v>3687.9</c:v>
                      </c:pt>
                      <c:pt idx="15629">
                        <c:v>3683.1</c:v>
                      </c:pt>
                      <c:pt idx="15630">
                        <c:v>3685.1</c:v>
                      </c:pt>
                      <c:pt idx="15631">
                        <c:v>3681.4</c:v>
                      </c:pt>
                      <c:pt idx="15632">
                        <c:v>3680.3</c:v>
                      </c:pt>
                      <c:pt idx="15633">
                        <c:v>3675.9</c:v>
                      </c:pt>
                      <c:pt idx="15634">
                        <c:v>3661.7</c:v>
                      </c:pt>
                      <c:pt idx="15635">
                        <c:v>3658.8</c:v>
                      </c:pt>
                      <c:pt idx="15636">
                        <c:v>3661.3</c:v>
                      </c:pt>
                      <c:pt idx="15637">
                        <c:v>3652.4</c:v>
                      </c:pt>
                      <c:pt idx="15638">
                        <c:v>3649.9</c:v>
                      </c:pt>
                      <c:pt idx="15639">
                        <c:v>3641.3</c:v>
                      </c:pt>
                      <c:pt idx="15640">
                        <c:v>3632.2</c:v>
                      </c:pt>
                      <c:pt idx="15641">
                        <c:v>3631.6</c:v>
                      </c:pt>
                      <c:pt idx="15642">
                        <c:v>3622</c:v>
                      </c:pt>
                      <c:pt idx="15643">
                        <c:v>3617</c:v>
                      </c:pt>
                      <c:pt idx="15644">
                        <c:v>3613.1</c:v>
                      </c:pt>
                      <c:pt idx="15645">
                        <c:v>3608.3</c:v>
                      </c:pt>
                      <c:pt idx="15646">
                        <c:v>3606.6</c:v>
                      </c:pt>
                      <c:pt idx="15647">
                        <c:v>3615.7</c:v>
                      </c:pt>
                      <c:pt idx="15648">
                        <c:v>3608.8</c:v>
                      </c:pt>
                      <c:pt idx="15649">
                        <c:v>3597.9</c:v>
                      </c:pt>
                      <c:pt idx="15650">
                        <c:v>3594.9</c:v>
                      </c:pt>
                      <c:pt idx="15651">
                        <c:v>3613.1</c:v>
                      </c:pt>
                      <c:pt idx="15652">
                        <c:v>3594.9</c:v>
                      </c:pt>
                      <c:pt idx="15653">
                        <c:v>3578.4</c:v>
                      </c:pt>
                      <c:pt idx="15654">
                        <c:v>3581.5</c:v>
                      </c:pt>
                      <c:pt idx="15655">
                        <c:v>3586.7</c:v>
                      </c:pt>
                      <c:pt idx="15656">
                        <c:v>3578.1</c:v>
                      </c:pt>
                      <c:pt idx="15657">
                        <c:v>3562.9</c:v>
                      </c:pt>
                      <c:pt idx="15658">
                        <c:v>3562</c:v>
                      </c:pt>
                      <c:pt idx="15659">
                        <c:v>3570.7</c:v>
                      </c:pt>
                      <c:pt idx="15660">
                        <c:v>3537.5</c:v>
                      </c:pt>
                      <c:pt idx="15661">
                        <c:v>3544.2</c:v>
                      </c:pt>
                      <c:pt idx="15662">
                        <c:v>3523.3</c:v>
                      </c:pt>
                      <c:pt idx="15663">
                        <c:v>3540.3</c:v>
                      </c:pt>
                      <c:pt idx="15664">
                        <c:v>3523</c:v>
                      </c:pt>
                      <c:pt idx="15665">
                        <c:v>3532.4</c:v>
                      </c:pt>
                      <c:pt idx="15666">
                        <c:v>3527.8</c:v>
                      </c:pt>
                      <c:pt idx="15667">
                        <c:v>3532.7</c:v>
                      </c:pt>
                      <c:pt idx="15668">
                        <c:v>3521.9</c:v>
                      </c:pt>
                      <c:pt idx="15669">
                        <c:v>3505.1</c:v>
                      </c:pt>
                      <c:pt idx="15670">
                        <c:v>3505.8</c:v>
                      </c:pt>
                      <c:pt idx="15671">
                        <c:v>3512.6</c:v>
                      </c:pt>
                      <c:pt idx="15672">
                        <c:v>3500</c:v>
                      </c:pt>
                      <c:pt idx="15673">
                        <c:v>3502.9</c:v>
                      </c:pt>
                      <c:pt idx="15674">
                        <c:v>3513.1</c:v>
                      </c:pt>
                      <c:pt idx="15675">
                        <c:v>3476.1</c:v>
                      </c:pt>
                      <c:pt idx="15676">
                        <c:v>3494.4</c:v>
                      </c:pt>
                      <c:pt idx="15677">
                        <c:v>3481.5</c:v>
                      </c:pt>
                      <c:pt idx="15678">
                        <c:v>3471.1</c:v>
                      </c:pt>
                      <c:pt idx="15679">
                        <c:v>3473.7</c:v>
                      </c:pt>
                      <c:pt idx="15680">
                        <c:v>3466.7</c:v>
                      </c:pt>
                      <c:pt idx="15681">
                        <c:v>3468.7</c:v>
                      </c:pt>
                      <c:pt idx="15682">
                        <c:v>3459.1</c:v>
                      </c:pt>
                      <c:pt idx="15683">
                        <c:v>3456.1</c:v>
                      </c:pt>
                      <c:pt idx="15684">
                        <c:v>3453.8</c:v>
                      </c:pt>
                      <c:pt idx="15685">
                        <c:v>3464.7</c:v>
                      </c:pt>
                      <c:pt idx="15686">
                        <c:v>3455</c:v>
                      </c:pt>
                      <c:pt idx="15687">
                        <c:v>3461.8</c:v>
                      </c:pt>
                      <c:pt idx="15688">
                        <c:v>3428.8</c:v>
                      </c:pt>
                      <c:pt idx="15689">
                        <c:v>3437.6</c:v>
                      </c:pt>
                      <c:pt idx="15690">
                        <c:v>3439.7</c:v>
                      </c:pt>
                      <c:pt idx="15691">
                        <c:v>3442.4</c:v>
                      </c:pt>
                      <c:pt idx="15692">
                        <c:v>3421.4</c:v>
                      </c:pt>
                      <c:pt idx="15693">
                        <c:v>3423.2</c:v>
                      </c:pt>
                      <c:pt idx="15694">
                        <c:v>3431.4</c:v>
                      </c:pt>
                      <c:pt idx="15695">
                        <c:v>3424.2</c:v>
                      </c:pt>
                      <c:pt idx="15696">
                        <c:v>3403.6</c:v>
                      </c:pt>
                      <c:pt idx="15697">
                        <c:v>3411.2</c:v>
                      </c:pt>
                      <c:pt idx="15698">
                        <c:v>3417.8</c:v>
                      </c:pt>
                      <c:pt idx="15699">
                        <c:v>3424.1</c:v>
                      </c:pt>
                      <c:pt idx="15700">
                        <c:v>3411.6</c:v>
                      </c:pt>
                      <c:pt idx="15701">
                        <c:v>3399.8</c:v>
                      </c:pt>
                      <c:pt idx="15702">
                        <c:v>3413.4</c:v>
                      </c:pt>
                      <c:pt idx="15703">
                        <c:v>3401.5</c:v>
                      </c:pt>
                      <c:pt idx="15704">
                        <c:v>3392.4</c:v>
                      </c:pt>
                      <c:pt idx="15705">
                        <c:v>3383.6</c:v>
                      </c:pt>
                      <c:pt idx="15706">
                        <c:v>3388.8</c:v>
                      </c:pt>
                      <c:pt idx="15707">
                        <c:v>3399.6</c:v>
                      </c:pt>
                      <c:pt idx="15708">
                        <c:v>3387.5</c:v>
                      </c:pt>
                      <c:pt idx="15709">
                        <c:v>3382.8</c:v>
                      </c:pt>
                      <c:pt idx="15710">
                        <c:v>3386.6</c:v>
                      </c:pt>
                      <c:pt idx="15711">
                        <c:v>3376.9</c:v>
                      </c:pt>
                      <c:pt idx="15712">
                        <c:v>3365.7</c:v>
                      </c:pt>
                      <c:pt idx="15713">
                        <c:v>3369.2</c:v>
                      </c:pt>
                      <c:pt idx="15714">
                        <c:v>3365.8</c:v>
                      </c:pt>
                      <c:pt idx="15715">
                        <c:v>3368.6</c:v>
                      </c:pt>
                      <c:pt idx="15716">
                        <c:v>3364.1</c:v>
                      </c:pt>
                      <c:pt idx="15717">
                        <c:v>3370.2</c:v>
                      </c:pt>
                      <c:pt idx="15718">
                        <c:v>3376.1</c:v>
                      </c:pt>
                      <c:pt idx="15719">
                        <c:v>3334.9</c:v>
                      </c:pt>
                      <c:pt idx="15720">
                        <c:v>3330.2</c:v>
                      </c:pt>
                      <c:pt idx="15721">
                        <c:v>3324.3</c:v>
                      </c:pt>
                      <c:pt idx="15722">
                        <c:v>3332.3</c:v>
                      </c:pt>
                      <c:pt idx="15723">
                        <c:v>3333.2</c:v>
                      </c:pt>
                      <c:pt idx="15724">
                        <c:v>3326.2</c:v>
                      </c:pt>
                      <c:pt idx="15725">
                        <c:v>3333.8</c:v>
                      </c:pt>
                      <c:pt idx="15726">
                        <c:v>3321.4</c:v>
                      </c:pt>
                      <c:pt idx="15727">
                        <c:v>3325.3</c:v>
                      </c:pt>
                      <c:pt idx="15728">
                        <c:v>3311.8</c:v>
                      </c:pt>
                      <c:pt idx="15729">
                        <c:v>3308.6</c:v>
                      </c:pt>
                      <c:pt idx="15730">
                        <c:v>3333</c:v>
                      </c:pt>
                      <c:pt idx="15731">
                        <c:v>3320.5</c:v>
                      </c:pt>
                      <c:pt idx="15732">
                        <c:v>3297.9</c:v>
                      </c:pt>
                      <c:pt idx="15733">
                        <c:v>3303.6</c:v>
                      </c:pt>
                      <c:pt idx="15734">
                        <c:v>3316.2</c:v>
                      </c:pt>
                      <c:pt idx="15735">
                        <c:v>3299.9</c:v>
                      </c:pt>
                      <c:pt idx="15736">
                        <c:v>3298.7</c:v>
                      </c:pt>
                      <c:pt idx="15737">
                        <c:v>3299.9</c:v>
                      </c:pt>
                      <c:pt idx="15738">
                        <c:v>3283.5</c:v>
                      </c:pt>
                      <c:pt idx="15739">
                        <c:v>3298.2</c:v>
                      </c:pt>
                      <c:pt idx="15740">
                        <c:v>3293.6</c:v>
                      </c:pt>
                      <c:pt idx="15741">
                        <c:v>3278.2</c:v>
                      </c:pt>
                      <c:pt idx="15742">
                        <c:v>3279.5</c:v>
                      </c:pt>
                      <c:pt idx="15743">
                        <c:v>3266.9</c:v>
                      </c:pt>
                      <c:pt idx="15744">
                        <c:v>3272.3</c:v>
                      </c:pt>
                      <c:pt idx="15745">
                        <c:v>3269.4</c:v>
                      </c:pt>
                      <c:pt idx="15746">
                        <c:v>3272.7</c:v>
                      </c:pt>
                      <c:pt idx="15747">
                        <c:v>3257.9</c:v>
                      </c:pt>
                      <c:pt idx="15748">
                        <c:v>3251.5</c:v>
                      </c:pt>
                      <c:pt idx="15749">
                        <c:v>3261.3</c:v>
                      </c:pt>
                      <c:pt idx="15750">
                        <c:v>3243.4</c:v>
                      </c:pt>
                      <c:pt idx="15751">
                        <c:v>3253.7</c:v>
                      </c:pt>
                      <c:pt idx="15752">
                        <c:v>3246.8</c:v>
                      </c:pt>
                      <c:pt idx="15753">
                        <c:v>3259.5</c:v>
                      </c:pt>
                      <c:pt idx="15754">
                        <c:v>3238</c:v>
                      </c:pt>
                      <c:pt idx="15755">
                        <c:v>3250.2</c:v>
                      </c:pt>
                      <c:pt idx="15756">
                        <c:v>3253.4</c:v>
                      </c:pt>
                      <c:pt idx="15757">
                        <c:v>3246.3</c:v>
                      </c:pt>
                      <c:pt idx="15758">
                        <c:v>3236.2</c:v>
                      </c:pt>
                      <c:pt idx="15759">
                        <c:v>3227.8</c:v>
                      </c:pt>
                      <c:pt idx="15760">
                        <c:v>3233.1</c:v>
                      </c:pt>
                      <c:pt idx="15761">
                        <c:v>3229.8</c:v>
                      </c:pt>
                      <c:pt idx="15762">
                        <c:v>3235.9</c:v>
                      </c:pt>
                      <c:pt idx="15763">
                        <c:v>3238.2</c:v>
                      </c:pt>
                      <c:pt idx="15764">
                        <c:v>3226.7</c:v>
                      </c:pt>
                      <c:pt idx="15765">
                        <c:v>3216.5</c:v>
                      </c:pt>
                      <c:pt idx="15766">
                        <c:v>3192.3</c:v>
                      </c:pt>
                      <c:pt idx="15767">
                        <c:v>3196.9</c:v>
                      </c:pt>
                      <c:pt idx="15768">
                        <c:v>3194.2</c:v>
                      </c:pt>
                      <c:pt idx="15769">
                        <c:v>3199.1</c:v>
                      </c:pt>
                      <c:pt idx="15770">
                        <c:v>3195.2</c:v>
                      </c:pt>
                      <c:pt idx="15771">
                        <c:v>3203.3</c:v>
                      </c:pt>
                      <c:pt idx="15772">
                        <c:v>3210.9</c:v>
                      </c:pt>
                      <c:pt idx="15773">
                        <c:v>3204.3</c:v>
                      </c:pt>
                      <c:pt idx="15774">
                        <c:v>3214.9</c:v>
                      </c:pt>
                      <c:pt idx="15775">
                        <c:v>3220.3</c:v>
                      </c:pt>
                      <c:pt idx="15776">
                        <c:v>3210.8</c:v>
                      </c:pt>
                      <c:pt idx="15777">
                        <c:v>3213.7</c:v>
                      </c:pt>
                      <c:pt idx="15778">
                        <c:v>3213.7</c:v>
                      </c:pt>
                      <c:pt idx="15779">
                        <c:v>3210.3</c:v>
                      </c:pt>
                      <c:pt idx="15780">
                        <c:v>3205.9</c:v>
                      </c:pt>
                      <c:pt idx="15781">
                        <c:v>3201.4</c:v>
                      </c:pt>
                      <c:pt idx="15782">
                        <c:v>3196.7</c:v>
                      </c:pt>
                      <c:pt idx="15783">
                        <c:v>3194.9</c:v>
                      </c:pt>
                      <c:pt idx="15784">
                        <c:v>3184.9</c:v>
                      </c:pt>
                      <c:pt idx="15785">
                        <c:v>3167.1</c:v>
                      </c:pt>
                      <c:pt idx="15786">
                        <c:v>3179.5</c:v>
                      </c:pt>
                      <c:pt idx="15787">
                        <c:v>3184.1</c:v>
                      </c:pt>
                      <c:pt idx="15788">
                        <c:v>3177.6</c:v>
                      </c:pt>
                      <c:pt idx="15789">
                        <c:v>3182.4</c:v>
                      </c:pt>
                      <c:pt idx="15790">
                        <c:v>3190.8</c:v>
                      </c:pt>
                      <c:pt idx="15791">
                        <c:v>3189.4</c:v>
                      </c:pt>
                      <c:pt idx="15792">
                        <c:v>3194.3</c:v>
                      </c:pt>
                      <c:pt idx="15793">
                        <c:v>3181.7</c:v>
                      </c:pt>
                      <c:pt idx="15794">
                        <c:v>3177.8</c:v>
                      </c:pt>
                      <c:pt idx="15795">
                        <c:v>3178.5</c:v>
                      </c:pt>
                      <c:pt idx="15796">
                        <c:v>3169.5</c:v>
                      </c:pt>
                      <c:pt idx="15797">
                        <c:v>3184.7</c:v>
                      </c:pt>
                      <c:pt idx="15798">
                        <c:v>3162.7</c:v>
                      </c:pt>
                      <c:pt idx="15799">
                        <c:v>3166.9</c:v>
                      </c:pt>
                      <c:pt idx="15800">
                        <c:v>3156.4</c:v>
                      </c:pt>
                      <c:pt idx="15801">
                        <c:v>3164</c:v>
                      </c:pt>
                      <c:pt idx="15802">
                        <c:v>3152.7</c:v>
                      </c:pt>
                      <c:pt idx="15803">
                        <c:v>3149.7</c:v>
                      </c:pt>
                      <c:pt idx="15804">
                        <c:v>3137.3</c:v>
                      </c:pt>
                      <c:pt idx="15805">
                        <c:v>3156.5</c:v>
                      </c:pt>
                      <c:pt idx="15806">
                        <c:v>3139.1</c:v>
                      </c:pt>
                      <c:pt idx="15807">
                        <c:v>3153.6</c:v>
                      </c:pt>
                      <c:pt idx="15808">
                        <c:v>3160.6</c:v>
                      </c:pt>
                      <c:pt idx="15809">
                        <c:v>3142</c:v>
                      </c:pt>
                      <c:pt idx="15810">
                        <c:v>3157.8</c:v>
                      </c:pt>
                      <c:pt idx="15811">
                        <c:v>3150.1</c:v>
                      </c:pt>
                      <c:pt idx="15812">
                        <c:v>3171.8</c:v>
                      </c:pt>
                      <c:pt idx="15813">
                        <c:v>3148</c:v>
                      </c:pt>
                      <c:pt idx="15814">
                        <c:v>3169.9</c:v>
                      </c:pt>
                      <c:pt idx="15815">
                        <c:v>3156.2</c:v>
                      </c:pt>
                      <c:pt idx="15816">
                        <c:v>3160.8</c:v>
                      </c:pt>
                      <c:pt idx="15817">
                        <c:v>3157.9</c:v>
                      </c:pt>
                      <c:pt idx="15818">
                        <c:v>3161.2</c:v>
                      </c:pt>
                      <c:pt idx="15819">
                        <c:v>3161.6</c:v>
                      </c:pt>
                      <c:pt idx="15820">
                        <c:v>3149.5</c:v>
                      </c:pt>
                      <c:pt idx="15821">
                        <c:v>3152.9</c:v>
                      </c:pt>
                      <c:pt idx="15822">
                        <c:v>3168.4</c:v>
                      </c:pt>
                      <c:pt idx="15823">
                        <c:v>3163.3</c:v>
                      </c:pt>
                      <c:pt idx="15824">
                        <c:v>3159.5</c:v>
                      </c:pt>
                      <c:pt idx="15825">
                        <c:v>3156.2</c:v>
                      </c:pt>
                      <c:pt idx="15826">
                        <c:v>3156.6</c:v>
                      </c:pt>
                      <c:pt idx="15827">
                        <c:v>3158.7</c:v>
                      </c:pt>
                      <c:pt idx="15828">
                        <c:v>3154.7</c:v>
                      </c:pt>
                      <c:pt idx="15829">
                        <c:v>3153.8</c:v>
                      </c:pt>
                      <c:pt idx="15830">
                        <c:v>3152.9</c:v>
                      </c:pt>
                      <c:pt idx="15831">
                        <c:v>3153.8</c:v>
                      </c:pt>
                      <c:pt idx="15832">
                        <c:v>3154.4</c:v>
                      </c:pt>
                      <c:pt idx="15833">
                        <c:v>3155</c:v>
                      </c:pt>
                      <c:pt idx="15834">
                        <c:v>3153.4</c:v>
                      </c:pt>
                      <c:pt idx="15835">
                        <c:v>3150.7</c:v>
                      </c:pt>
                      <c:pt idx="15836">
                        <c:v>3149</c:v>
                      </c:pt>
                      <c:pt idx="15837">
                        <c:v>3145.5</c:v>
                      </c:pt>
                      <c:pt idx="15838">
                        <c:v>3148.9</c:v>
                      </c:pt>
                      <c:pt idx="15839">
                        <c:v>3144.2</c:v>
                      </c:pt>
                      <c:pt idx="15840">
                        <c:v>3138.4</c:v>
                      </c:pt>
                      <c:pt idx="15841">
                        <c:v>3140.7</c:v>
                      </c:pt>
                      <c:pt idx="15842">
                        <c:v>3137.6</c:v>
                      </c:pt>
                      <c:pt idx="15843">
                        <c:v>3140.6</c:v>
                      </c:pt>
                      <c:pt idx="15844">
                        <c:v>3146.1</c:v>
                      </c:pt>
                      <c:pt idx="15845">
                        <c:v>3136.7</c:v>
                      </c:pt>
                      <c:pt idx="15846">
                        <c:v>3140.3</c:v>
                      </c:pt>
                      <c:pt idx="15847">
                        <c:v>3136.8</c:v>
                      </c:pt>
                      <c:pt idx="15848">
                        <c:v>3131.5</c:v>
                      </c:pt>
                      <c:pt idx="15849">
                        <c:v>3139.1</c:v>
                      </c:pt>
                      <c:pt idx="15850">
                        <c:v>3131.1</c:v>
                      </c:pt>
                      <c:pt idx="15851">
                        <c:v>3121.3</c:v>
                      </c:pt>
                      <c:pt idx="15852">
                        <c:v>3129.6</c:v>
                      </c:pt>
                      <c:pt idx="15853">
                        <c:v>3120.7</c:v>
                      </c:pt>
                      <c:pt idx="15854">
                        <c:v>3114.8</c:v>
                      </c:pt>
                      <c:pt idx="15855">
                        <c:v>3134.2</c:v>
                      </c:pt>
                      <c:pt idx="15856">
                        <c:v>3133.4</c:v>
                      </c:pt>
                      <c:pt idx="15857">
                        <c:v>3128.7</c:v>
                      </c:pt>
                      <c:pt idx="15858">
                        <c:v>3119.4</c:v>
                      </c:pt>
                      <c:pt idx="15859">
                        <c:v>3118.5</c:v>
                      </c:pt>
                      <c:pt idx="15860">
                        <c:v>3111.5</c:v>
                      </c:pt>
                      <c:pt idx="15861">
                        <c:v>3111.2</c:v>
                      </c:pt>
                      <c:pt idx="15862">
                        <c:v>3116.1</c:v>
                      </c:pt>
                      <c:pt idx="15863">
                        <c:v>3106.4</c:v>
                      </c:pt>
                      <c:pt idx="15864">
                        <c:v>3109</c:v>
                      </c:pt>
                      <c:pt idx="15865">
                        <c:v>3100.2</c:v>
                      </c:pt>
                      <c:pt idx="15866">
                        <c:v>3105.3</c:v>
                      </c:pt>
                      <c:pt idx="15867">
                        <c:v>3102.5</c:v>
                      </c:pt>
                      <c:pt idx="15868">
                        <c:v>3100.4</c:v>
                      </c:pt>
                      <c:pt idx="15869">
                        <c:v>3096.1</c:v>
                      </c:pt>
                      <c:pt idx="15870">
                        <c:v>3096.5</c:v>
                      </c:pt>
                      <c:pt idx="15871">
                        <c:v>3089.9</c:v>
                      </c:pt>
                      <c:pt idx="15872">
                        <c:v>3090.8</c:v>
                      </c:pt>
                      <c:pt idx="15873">
                        <c:v>3087.5</c:v>
                      </c:pt>
                      <c:pt idx="15874">
                        <c:v>3083.7</c:v>
                      </c:pt>
                      <c:pt idx="15875">
                        <c:v>3083.4</c:v>
                      </c:pt>
                      <c:pt idx="15876">
                        <c:v>3088.8</c:v>
                      </c:pt>
                      <c:pt idx="15877">
                        <c:v>3082.7</c:v>
                      </c:pt>
                      <c:pt idx="15878">
                        <c:v>3091</c:v>
                      </c:pt>
                      <c:pt idx="15879">
                        <c:v>3077.2</c:v>
                      </c:pt>
                      <c:pt idx="15880">
                        <c:v>3077.9</c:v>
                      </c:pt>
                      <c:pt idx="15881">
                        <c:v>3083.7</c:v>
                      </c:pt>
                      <c:pt idx="15882">
                        <c:v>3065</c:v>
                      </c:pt>
                      <c:pt idx="15883">
                        <c:v>3075.7</c:v>
                      </c:pt>
                      <c:pt idx="15884">
                        <c:v>3077</c:v>
                      </c:pt>
                      <c:pt idx="15885">
                        <c:v>3078.2</c:v>
                      </c:pt>
                      <c:pt idx="15886">
                        <c:v>3070.2</c:v>
                      </c:pt>
                      <c:pt idx="15887">
                        <c:v>3078.7</c:v>
                      </c:pt>
                      <c:pt idx="15888">
                        <c:v>3066.4</c:v>
                      </c:pt>
                      <c:pt idx="15889">
                        <c:v>3064.9</c:v>
                      </c:pt>
                      <c:pt idx="15890">
                        <c:v>3050.2</c:v>
                      </c:pt>
                      <c:pt idx="15891">
                        <c:v>3057.4</c:v>
                      </c:pt>
                      <c:pt idx="15892">
                        <c:v>3058.3</c:v>
                      </c:pt>
                      <c:pt idx="15893">
                        <c:v>3056.8</c:v>
                      </c:pt>
                      <c:pt idx="15894">
                        <c:v>3053.6</c:v>
                      </c:pt>
                      <c:pt idx="15895">
                        <c:v>3052.7</c:v>
                      </c:pt>
                      <c:pt idx="15896">
                        <c:v>3053.8</c:v>
                      </c:pt>
                      <c:pt idx="15897">
                        <c:v>3052.9</c:v>
                      </c:pt>
                      <c:pt idx="15898">
                        <c:v>3029.5</c:v>
                      </c:pt>
                      <c:pt idx="15899">
                        <c:v>3042.5</c:v>
                      </c:pt>
                      <c:pt idx="15900">
                        <c:v>3014.8</c:v>
                      </c:pt>
                      <c:pt idx="15901">
                        <c:v>3009.3</c:v>
                      </c:pt>
                      <c:pt idx="15902">
                        <c:v>3033.8</c:v>
                      </c:pt>
                      <c:pt idx="15903">
                        <c:v>3024.3</c:v>
                      </c:pt>
                      <c:pt idx="15904">
                        <c:v>3021.7</c:v>
                      </c:pt>
                      <c:pt idx="15905">
                        <c:v>3028.5</c:v>
                      </c:pt>
                      <c:pt idx="15906">
                        <c:v>3033.4</c:v>
                      </c:pt>
                      <c:pt idx="15907">
                        <c:v>3023.6</c:v>
                      </c:pt>
                      <c:pt idx="15908">
                        <c:v>3026.5</c:v>
                      </c:pt>
                      <c:pt idx="15909">
                        <c:v>3009.9</c:v>
                      </c:pt>
                      <c:pt idx="15910">
                        <c:v>3009.5</c:v>
                      </c:pt>
                      <c:pt idx="15911">
                        <c:v>3008.2</c:v>
                      </c:pt>
                      <c:pt idx="15912">
                        <c:v>2998.5</c:v>
                      </c:pt>
                      <c:pt idx="15913">
                        <c:v>2995.2</c:v>
                      </c:pt>
                      <c:pt idx="15914">
                        <c:v>2985.3</c:v>
                      </c:pt>
                      <c:pt idx="15915">
                        <c:v>3004.4</c:v>
                      </c:pt>
                      <c:pt idx="15916">
                        <c:v>2994.5</c:v>
                      </c:pt>
                      <c:pt idx="15917">
                        <c:v>3002.2</c:v>
                      </c:pt>
                      <c:pt idx="15918">
                        <c:v>2991.6</c:v>
                      </c:pt>
                      <c:pt idx="15919">
                        <c:v>2989.6</c:v>
                      </c:pt>
                      <c:pt idx="15920">
                        <c:v>2996.3</c:v>
                      </c:pt>
                      <c:pt idx="15921">
                        <c:v>3000.7</c:v>
                      </c:pt>
                      <c:pt idx="15922">
                        <c:v>2984.3</c:v>
                      </c:pt>
                      <c:pt idx="15923">
                        <c:v>2984.7</c:v>
                      </c:pt>
                      <c:pt idx="15924">
                        <c:v>2992.3</c:v>
                      </c:pt>
                      <c:pt idx="15925">
                        <c:v>2997.1</c:v>
                      </c:pt>
                      <c:pt idx="15926">
                        <c:v>2983</c:v>
                      </c:pt>
                      <c:pt idx="15927">
                        <c:v>2956.4</c:v>
                      </c:pt>
                      <c:pt idx="15928">
                        <c:v>2964.9</c:v>
                      </c:pt>
                      <c:pt idx="15929">
                        <c:v>2967.3</c:v>
                      </c:pt>
                      <c:pt idx="15930">
                        <c:v>2957</c:v>
                      </c:pt>
                      <c:pt idx="15931">
                        <c:v>2952.4</c:v>
                      </c:pt>
                      <c:pt idx="15932">
                        <c:v>2953.2</c:v>
                      </c:pt>
                      <c:pt idx="15933">
                        <c:v>2955.7</c:v>
                      </c:pt>
                      <c:pt idx="15934">
                        <c:v>2959.5</c:v>
                      </c:pt>
                      <c:pt idx="15935">
                        <c:v>2958.1</c:v>
                      </c:pt>
                      <c:pt idx="15936">
                        <c:v>2953.7</c:v>
                      </c:pt>
                      <c:pt idx="15937">
                        <c:v>2950.1</c:v>
                      </c:pt>
                      <c:pt idx="15938">
                        <c:v>2952.9</c:v>
                      </c:pt>
                      <c:pt idx="15939">
                        <c:v>2943.5</c:v>
                      </c:pt>
                      <c:pt idx="15940">
                        <c:v>2939.7</c:v>
                      </c:pt>
                      <c:pt idx="15941">
                        <c:v>2932</c:v>
                      </c:pt>
                      <c:pt idx="15942">
                        <c:v>2951.5</c:v>
                      </c:pt>
                      <c:pt idx="15943">
                        <c:v>2939.3</c:v>
                      </c:pt>
                      <c:pt idx="15944">
                        <c:v>2945.7</c:v>
                      </c:pt>
                      <c:pt idx="15945">
                        <c:v>2953.7</c:v>
                      </c:pt>
                      <c:pt idx="15946">
                        <c:v>2926.7</c:v>
                      </c:pt>
                      <c:pt idx="15947">
                        <c:v>2938.2</c:v>
                      </c:pt>
                      <c:pt idx="15948">
                        <c:v>2935.1</c:v>
                      </c:pt>
                      <c:pt idx="15949">
                        <c:v>2935.2</c:v>
                      </c:pt>
                      <c:pt idx="15950">
                        <c:v>2946.7</c:v>
                      </c:pt>
                      <c:pt idx="15951">
                        <c:v>2935.5</c:v>
                      </c:pt>
                      <c:pt idx="15952">
                        <c:v>2953.7</c:v>
                      </c:pt>
                      <c:pt idx="15953">
                        <c:v>2930</c:v>
                      </c:pt>
                      <c:pt idx="15954">
                        <c:v>2917</c:v>
                      </c:pt>
                      <c:pt idx="15955">
                        <c:v>2923.9</c:v>
                      </c:pt>
                      <c:pt idx="15956">
                        <c:v>2912.2</c:v>
                      </c:pt>
                      <c:pt idx="15957">
                        <c:v>2939.6</c:v>
                      </c:pt>
                      <c:pt idx="15958">
                        <c:v>2928</c:v>
                      </c:pt>
                      <c:pt idx="15959">
                        <c:v>2929.8</c:v>
                      </c:pt>
                      <c:pt idx="15960">
                        <c:v>2921.4</c:v>
                      </c:pt>
                      <c:pt idx="15961">
                        <c:v>2918.1</c:v>
                      </c:pt>
                      <c:pt idx="15962">
                        <c:v>2917.7</c:v>
                      </c:pt>
                      <c:pt idx="15963">
                        <c:v>2911.4</c:v>
                      </c:pt>
                      <c:pt idx="15964">
                        <c:v>2927.3</c:v>
                      </c:pt>
                      <c:pt idx="15965">
                        <c:v>2927.2</c:v>
                      </c:pt>
                      <c:pt idx="15966">
                        <c:v>2907.7</c:v>
                      </c:pt>
                      <c:pt idx="15967">
                        <c:v>2907.4</c:v>
                      </c:pt>
                      <c:pt idx="15968">
                        <c:v>2904</c:v>
                      </c:pt>
                      <c:pt idx="15969">
                        <c:v>2897</c:v>
                      </c:pt>
                      <c:pt idx="15970">
                        <c:v>2906.4</c:v>
                      </c:pt>
                      <c:pt idx="15971">
                        <c:v>2892.2</c:v>
                      </c:pt>
                      <c:pt idx="15972">
                        <c:v>2883.2</c:v>
                      </c:pt>
                      <c:pt idx="15973">
                        <c:v>2877</c:v>
                      </c:pt>
                      <c:pt idx="15974">
                        <c:v>2872</c:v>
                      </c:pt>
                      <c:pt idx="15975">
                        <c:v>2873.1</c:v>
                      </c:pt>
                      <c:pt idx="15976">
                        <c:v>2873.2</c:v>
                      </c:pt>
                      <c:pt idx="15977">
                        <c:v>2880.6</c:v>
                      </c:pt>
                      <c:pt idx="15978">
                        <c:v>2901.4</c:v>
                      </c:pt>
                      <c:pt idx="15979">
                        <c:v>2894.8</c:v>
                      </c:pt>
                      <c:pt idx="15980">
                        <c:v>2886.6</c:v>
                      </c:pt>
                      <c:pt idx="15981">
                        <c:v>2886.7</c:v>
                      </c:pt>
                      <c:pt idx="15982">
                        <c:v>2891.3</c:v>
                      </c:pt>
                      <c:pt idx="15983">
                        <c:v>2882.7</c:v>
                      </c:pt>
                      <c:pt idx="15984">
                        <c:v>2883.9</c:v>
                      </c:pt>
                      <c:pt idx="15985">
                        <c:v>2878</c:v>
                      </c:pt>
                      <c:pt idx="15986">
                        <c:v>2883.4</c:v>
                      </c:pt>
                      <c:pt idx="15987">
                        <c:v>2897.6</c:v>
                      </c:pt>
                      <c:pt idx="15988">
                        <c:v>2897.4</c:v>
                      </c:pt>
                      <c:pt idx="15989">
                        <c:v>2880.3</c:v>
                      </c:pt>
                      <c:pt idx="15990">
                        <c:v>2884.6</c:v>
                      </c:pt>
                      <c:pt idx="15991">
                        <c:v>2869.4</c:v>
                      </c:pt>
                      <c:pt idx="15992">
                        <c:v>2855.7</c:v>
                      </c:pt>
                      <c:pt idx="15993">
                        <c:v>2864.2</c:v>
                      </c:pt>
                      <c:pt idx="15994">
                        <c:v>2870.5</c:v>
                      </c:pt>
                      <c:pt idx="15995">
                        <c:v>2869.7</c:v>
                      </c:pt>
                      <c:pt idx="15996">
                        <c:v>2871.3</c:v>
                      </c:pt>
                      <c:pt idx="15997">
                        <c:v>2880</c:v>
                      </c:pt>
                      <c:pt idx="15998">
                        <c:v>2872.1</c:v>
                      </c:pt>
                      <c:pt idx="15999">
                        <c:v>2872</c:v>
                      </c:pt>
                      <c:pt idx="16000">
                        <c:v>2864.3</c:v>
                      </c:pt>
                      <c:pt idx="16001">
                        <c:v>2871</c:v>
                      </c:pt>
                      <c:pt idx="16002">
                        <c:v>2874.3</c:v>
                      </c:pt>
                      <c:pt idx="16003">
                        <c:v>2877.2</c:v>
                      </c:pt>
                      <c:pt idx="16004">
                        <c:v>2869.4</c:v>
                      </c:pt>
                      <c:pt idx="16005">
                        <c:v>2883.6</c:v>
                      </c:pt>
                      <c:pt idx="16006">
                        <c:v>2886.6</c:v>
                      </c:pt>
                      <c:pt idx="16007">
                        <c:v>2890.2</c:v>
                      </c:pt>
                      <c:pt idx="16008">
                        <c:v>2871</c:v>
                      </c:pt>
                      <c:pt idx="16009">
                        <c:v>2874.6</c:v>
                      </c:pt>
                      <c:pt idx="16010">
                        <c:v>2870.1</c:v>
                      </c:pt>
                      <c:pt idx="16011">
                        <c:v>2883.7</c:v>
                      </c:pt>
                      <c:pt idx="16012">
                        <c:v>2875.6</c:v>
                      </c:pt>
                      <c:pt idx="16013">
                        <c:v>2865.7</c:v>
                      </c:pt>
                      <c:pt idx="16014">
                        <c:v>2874.6</c:v>
                      </c:pt>
                      <c:pt idx="16015">
                        <c:v>2885.2</c:v>
                      </c:pt>
                      <c:pt idx="16016">
                        <c:v>2863.8</c:v>
                      </c:pt>
                      <c:pt idx="16017">
                        <c:v>2882.9</c:v>
                      </c:pt>
                      <c:pt idx="16018">
                        <c:v>2867.7</c:v>
                      </c:pt>
                      <c:pt idx="16019">
                        <c:v>2874.6</c:v>
                      </c:pt>
                      <c:pt idx="16020">
                        <c:v>2860.2</c:v>
                      </c:pt>
                      <c:pt idx="16021">
                        <c:v>2847.1</c:v>
                      </c:pt>
                      <c:pt idx="16022">
                        <c:v>2866</c:v>
                      </c:pt>
                      <c:pt idx="16023">
                        <c:v>2846.9</c:v>
                      </c:pt>
                      <c:pt idx="16024">
                        <c:v>2851.1</c:v>
                      </c:pt>
                      <c:pt idx="16025">
                        <c:v>2857.9</c:v>
                      </c:pt>
                      <c:pt idx="16026">
                        <c:v>2849.8</c:v>
                      </c:pt>
                      <c:pt idx="16027">
                        <c:v>2850.4</c:v>
                      </c:pt>
                      <c:pt idx="16028">
                        <c:v>2842.8</c:v>
                      </c:pt>
                      <c:pt idx="16029">
                        <c:v>2841.9</c:v>
                      </c:pt>
                      <c:pt idx="16030">
                        <c:v>2837</c:v>
                      </c:pt>
                      <c:pt idx="16031">
                        <c:v>2826.1</c:v>
                      </c:pt>
                      <c:pt idx="16032">
                        <c:v>2824.1</c:v>
                      </c:pt>
                      <c:pt idx="16033">
                        <c:v>2843.9</c:v>
                      </c:pt>
                      <c:pt idx="16034">
                        <c:v>2826.1</c:v>
                      </c:pt>
                      <c:pt idx="16035">
                        <c:v>2812.5</c:v>
                      </c:pt>
                      <c:pt idx="16036">
                        <c:v>2825.8</c:v>
                      </c:pt>
                      <c:pt idx="16037">
                        <c:v>2828.4</c:v>
                      </c:pt>
                      <c:pt idx="16038">
                        <c:v>2822.7</c:v>
                      </c:pt>
                      <c:pt idx="16039">
                        <c:v>2828</c:v>
                      </c:pt>
                      <c:pt idx="16040">
                        <c:v>2815</c:v>
                      </c:pt>
                      <c:pt idx="16041">
                        <c:v>2805.3</c:v>
                      </c:pt>
                      <c:pt idx="16042">
                        <c:v>2818.8</c:v>
                      </c:pt>
                      <c:pt idx="16043">
                        <c:v>2811.7</c:v>
                      </c:pt>
                      <c:pt idx="16044">
                        <c:v>2809.1</c:v>
                      </c:pt>
                      <c:pt idx="16045">
                        <c:v>2798.1</c:v>
                      </c:pt>
                      <c:pt idx="16046">
                        <c:v>2799.1</c:v>
                      </c:pt>
                      <c:pt idx="16047">
                        <c:v>2818.6</c:v>
                      </c:pt>
                    </c:numCache>
                  </c:numRef>
                </c:yVal>
                <c:smooth val="0"/>
                <c:extLst xmlns:c15="http://schemas.microsoft.com/office/drawing/2012/chart">
                  <c:ext xmlns:c16="http://schemas.microsoft.com/office/drawing/2014/chart" uri="{C3380CC4-5D6E-409C-BE32-E72D297353CC}">
                    <c16:uniqueId val="{00000005-53BA-45FF-849A-8D9A7DAFBBDB}"/>
                  </c:ext>
                </c:extLst>
              </c15:ser>
            </c15:filteredScatterSeries>
          </c:ext>
        </c:extLst>
      </c:scatterChart>
      <c:valAx>
        <c:axId val="810068936"/>
        <c:scaling>
          <c:orientation val="minMax"/>
          <c:max val="8"/>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Dygn</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810071232"/>
        <c:crosses val="autoZero"/>
        <c:crossBetween val="midCat"/>
      </c:valAx>
      <c:valAx>
        <c:axId val="81007123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Gashalt (ppm)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810068936"/>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sv-SE"/>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v>N2O mars</c:v>
          </c:tx>
          <c:spPr>
            <a:ln w="28575" cap="rnd">
              <a:solidFill>
                <a:schemeClr val="bg2">
                  <a:lumMod val="75000"/>
                </a:schemeClr>
              </a:solidFill>
              <a:round/>
            </a:ln>
            <a:effectLst/>
          </c:spPr>
          <c:marker>
            <c:symbol val="none"/>
          </c:marker>
          <c:xVal>
            <c:numRef>
              <c:f>ventilation!$A$2:$A$28358</c:f>
              <c:numCache>
                <c:formatCode>0.00</c:formatCode>
                <c:ptCount val="28357"/>
                <c:pt idx="0">
                  <c:v>0.62285879629629626</c:v>
                </c:pt>
                <c:pt idx="1">
                  <c:v>0.6231018518504613</c:v>
                </c:pt>
                <c:pt idx="2">
                  <c:v>0.62334490740462634</c:v>
                </c:pt>
                <c:pt idx="3">
                  <c:v>0.62358796295879138</c:v>
                </c:pt>
                <c:pt idx="4">
                  <c:v>0.62383101852023237</c:v>
                </c:pt>
                <c:pt idx="5">
                  <c:v>0.62407407407439741</c:v>
                </c:pt>
                <c:pt idx="6">
                  <c:v>0.62431712962856245</c:v>
                </c:pt>
                <c:pt idx="7">
                  <c:v>0.62456018518272749</c:v>
                </c:pt>
                <c:pt idx="8">
                  <c:v>0.62480324073689253</c:v>
                </c:pt>
                <c:pt idx="9">
                  <c:v>0.62504629629833353</c:v>
                </c:pt>
                <c:pt idx="10">
                  <c:v>0.62528935185249856</c:v>
                </c:pt>
                <c:pt idx="11">
                  <c:v>0.6255324074066636</c:v>
                </c:pt>
                <c:pt idx="12">
                  <c:v>0.62577546296082864</c:v>
                </c:pt>
                <c:pt idx="13">
                  <c:v>0.62601851851499368</c:v>
                </c:pt>
                <c:pt idx="14">
                  <c:v>0.62626157406915872</c:v>
                </c:pt>
                <c:pt idx="15">
                  <c:v>0.62650462963059972</c:v>
                </c:pt>
                <c:pt idx="16">
                  <c:v>0.62674768518476476</c:v>
                </c:pt>
                <c:pt idx="17">
                  <c:v>0.6269907407389298</c:v>
                </c:pt>
                <c:pt idx="18">
                  <c:v>0.62723379629309484</c:v>
                </c:pt>
                <c:pt idx="19">
                  <c:v>0.62747685184725988</c:v>
                </c:pt>
                <c:pt idx="20">
                  <c:v>0.62771990740870087</c:v>
                </c:pt>
                <c:pt idx="21">
                  <c:v>0.62796296296286591</c:v>
                </c:pt>
                <c:pt idx="22">
                  <c:v>0.62820601851703095</c:v>
                </c:pt>
                <c:pt idx="23">
                  <c:v>0.62844907407119599</c:v>
                </c:pt>
                <c:pt idx="24">
                  <c:v>0.62869212962536103</c:v>
                </c:pt>
                <c:pt idx="25">
                  <c:v>0.62893518518680203</c:v>
                </c:pt>
                <c:pt idx="26">
                  <c:v>0.62917824074096707</c:v>
                </c:pt>
                <c:pt idx="27">
                  <c:v>0.6294212962951321</c:v>
                </c:pt>
                <c:pt idx="28">
                  <c:v>0.62966435184929714</c:v>
                </c:pt>
                <c:pt idx="29">
                  <c:v>0.62990740740346218</c:v>
                </c:pt>
                <c:pt idx="30">
                  <c:v>0.63015046296490318</c:v>
                </c:pt>
                <c:pt idx="31">
                  <c:v>0.63039351851906822</c:v>
                </c:pt>
                <c:pt idx="32">
                  <c:v>0.63063657407323326</c:v>
                </c:pt>
                <c:pt idx="33">
                  <c:v>0.6308796296273983</c:v>
                </c:pt>
                <c:pt idx="34">
                  <c:v>0.63112268518156334</c:v>
                </c:pt>
                <c:pt idx="35">
                  <c:v>0.63136574073572838</c:v>
                </c:pt>
                <c:pt idx="36">
                  <c:v>0.63162037036667307</c:v>
                </c:pt>
                <c:pt idx="37">
                  <c:v>0.63186342592083811</c:v>
                </c:pt>
                <c:pt idx="38">
                  <c:v>0.6321064814822791</c:v>
                </c:pt>
                <c:pt idx="39">
                  <c:v>0.63234953703644414</c:v>
                </c:pt>
                <c:pt idx="40">
                  <c:v>0.63259259259060918</c:v>
                </c:pt>
                <c:pt idx="41">
                  <c:v>0.63283564814477422</c:v>
                </c:pt>
                <c:pt idx="42">
                  <c:v>0.63307870369893926</c:v>
                </c:pt>
                <c:pt idx="43">
                  <c:v>0.63332175926038026</c:v>
                </c:pt>
                <c:pt idx="44">
                  <c:v>0.6335648148145453</c:v>
                </c:pt>
                <c:pt idx="45">
                  <c:v>0.63380787036871034</c:v>
                </c:pt>
                <c:pt idx="46">
                  <c:v>0.63405092592287537</c:v>
                </c:pt>
                <c:pt idx="47">
                  <c:v>0.63429398147704041</c:v>
                </c:pt>
                <c:pt idx="48">
                  <c:v>0.63453703703848141</c:v>
                </c:pt>
                <c:pt idx="49">
                  <c:v>0.63478009259264645</c:v>
                </c:pt>
                <c:pt idx="50">
                  <c:v>0.63502314814681149</c:v>
                </c:pt>
                <c:pt idx="51">
                  <c:v>0.63526620370097653</c:v>
                </c:pt>
                <c:pt idx="52">
                  <c:v>0.63550925925514157</c:v>
                </c:pt>
                <c:pt idx="53">
                  <c:v>0.63575231481658256</c:v>
                </c:pt>
                <c:pt idx="54">
                  <c:v>0.6359953703707476</c:v>
                </c:pt>
                <c:pt idx="55">
                  <c:v>0.63623842592491264</c:v>
                </c:pt>
                <c:pt idx="56">
                  <c:v>0.63648148147907768</c:v>
                </c:pt>
                <c:pt idx="57">
                  <c:v>0.63672453703324272</c:v>
                </c:pt>
                <c:pt idx="58">
                  <c:v>0.63696759259468372</c:v>
                </c:pt>
                <c:pt idx="59">
                  <c:v>0.63721064814884876</c:v>
                </c:pt>
                <c:pt idx="60">
                  <c:v>0.6374537037030138</c:v>
                </c:pt>
                <c:pt idx="61">
                  <c:v>0.63769675925717884</c:v>
                </c:pt>
                <c:pt idx="62">
                  <c:v>0.63793981481134387</c:v>
                </c:pt>
                <c:pt idx="63">
                  <c:v>0.63818287036550891</c:v>
                </c:pt>
                <c:pt idx="64">
                  <c:v>0.63842592592694991</c:v>
                </c:pt>
                <c:pt idx="65">
                  <c:v>0.63866898148111495</c:v>
                </c:pt>
                <c:pt idx="66">
                  <c:v>0.63891203703527999</c:v>
                </c:pt>
                <c:pt idx="67">
                  <c:v>0.63915509258944503</c:v>
                </c:pt>
                <c:pt idx="68">
                  <c:v>0.63939814814361007</c:v>
                </c:pt>
                <c:pt idx="69">
                  <c:v>0.63964120370505106</c:v>
                </c:pt>
                <c:pt idx="70">
                  <c:v>0.6398842592592161</c:v>
                </c:pt>
                <c:pt idx="71">
                  <c:v>0.64012731481338114</c:v>
                </c:pt>
                <c:pt idx="72">
                  <c:v>0.64037037036754618</c:v>
                </c:pt>
                <c:pt idx="73">
                  <c:v>0.64061342592171122</c:v>
                </c:pt>
                <c:pt idx="74">
                  <c:v>0.64085648148315222</c:v>
                </c:pt>
                <c:pt idx="75">
                  <c:v>0.64109953703731726</c:v>
                </c:pt>
                <c:pt idx="76">
                  <c:v>0.6413425925914823</c:v>
                </c:pt>
                <c:pt idx="77">
                  <c:v>0.64158564814564734</c:v>
                </c:pt>
                <c:pt idx="78">
                  <c:v>0.64182870369981238</c:v>
                </c:pt>
                <c:pt idx="79">
                  <c:v>0.64207175926125337</c:v>
                </c:pt>
                <c:pt idx="80">
                  <c:v>0.64231481481541841</c:v>
                </c:pt>
                <c:pt idx="81">
                  <c:v>0.64255787036958345</c:v>
                </c:pt>
                <c:pt idx="82">
                  <c:v>0.64280092592374849</c:v>
                </c:pt>
                <c:pt idx="83">
                  <c:v>0.64304398147791353</c:v>
                </c:pt>
                <c:pt idx="84">
                  <c:v>0.64329861110885822</c:v>
                </c:pt>
                <c:pt idx="85">
                  <c:v>0.64354166666302326</c:v>
                </c:pt>
                <c:pt idx="86">
                  <c:v>0.6437847222171883</c:v>
                </c:pt>
                <c:pt idx="87">
                  <c:v>0.6440277777786293</c:v>
                </c:pt>
                <c:pt idx="88">
                  <c:v>0.64427083333279433</c:v>
                </c:pt>
                <c:pt idx="89">
                  <c:v>0.64451388888695937</c:v>
                </c:pt>
                <c:pt idx="90">
                  <c:v>0.64475694444112441</c:v>
                </c:pt>
                <c:pt idx="91">
                  <c:v>0.64499999999528945</c:v>
                </c:pt>
                <c:pt idx="92">
                  <c:v>0.64524305555673045</c:v>
                </c:pt>
                <c:pt idx="93">
                  <c:v>0.64548611111089549</c:v>
                </c:pt>
                <c:pt idx="94">
                  <c:v>0.64572916666506053</c:v>
                </c:pt>
                <c:pt idx="95">
                  <c:v>0.64597222221922557</c:v>
                </c:pt>
                <c:pt idx="96">
                  <c:v>0.64621527777339061</c:v>
                </c:pt>
                <c:pt idx="97">
                  <c:v>0.6464583333348316</c:v>
                </c:pt>
                <c:pt idx="98">
                  <c:v>0.64670138888899664</c:v>
                </c:pt>
                <c:pt idx="99">
                  <c:v>0.64694444444316168</c:v>
                </c:pt>
                <c:pt idx="100">
                  <c:v>0.64718749999732672</c:v>
                </c:pt>
                <c:pt idx="101">
                  <c:v>0.64743055555149176</c:v>
                </c:pt>
                <c:pt idx="102">
                  <c:v>0.64767361111293276</c:v>
                </c:pt>
                <c:pt idx="103">
                  <c:v>0.6479166666670978</c:v>
                </c:pt>
                <c:pt idx="104">
                  <c:v>0.64815972222126284</c:v>
                </c:pt>
                <c:pt idx="105">
                  <c:v>0.64840277777542787</c:v>
                </c:pt>
                <c:pt idx="106">
                  <c:v>0.64864583332959291</c:v>
                </c:pt>
                <c:pt idx="107">
                  <c:v>0.64888888888375795</c:v>
                </c:pt>
                <c:pt idx="108">
                  <c:v>0.64913194444519895</c:v>
                </c:pt>
                <c:pt idx="109">
                  <c:v>0.64937499999936399</c:v>
                </c:pt>
                <c:pt idx="110">
                  <c:v>0.64961805555352903</c:v>
                </c:pt>
                <c:pt idx="111">
                  <c:v>0.64986111110769407</c:v>
                </c:pt>
                <c:pt idx="112">
                  <c:v>0.65010416666185911</c:v>
                </c:pt>
                <c:pt idx="113">
                  <c:v>0.6503472222233001</c:v>
                </c:pt>
                <c:pt idx="114">
                  <c:v>0.65059027777746514</c:v>
                </c:pt>
                <c:pt idx="115">
                  <c:v>0.65083333333163018</c:v>
                </c:pt>
                <c:pt idx="116">
                  <c:v>0.65107638888579522</c:v>
                </c:pt>
                <c:pt idx="117">
                  <c:v>0.65131944443996026</c:v>
                </c:pt>
                <c:pt idx="118">
                  <c:v>0.65156250000140126</c:v>
                </c:pt>
                <c:pt idx="119">
                  <c:v>0.6518055555555663</c:v>
                </c:pt>
                <c:pt idx="120">
                  <c:v>0.65204861110973134</c:v>
                </c:pt>
                <c:pt idx="121">
                  <c:v>0.65229166666389637</c:v>
                </c:pt>
                <c:pt idx="122">
                  <c:v>0.65253472221806141</c:v>
                </c:pt>
                <c:pt idx="123">
                  <c:v>0.65277777777950241</c:v>
                </c:pt>
                <c:pt idx="124">
                  <c:v>0.65302083333366745</c:v>
                </c:pt>
                <c:pt idx="125">
                  <c:v>0.65326388888783249</c:v>
                </c:pt>
                <c:pt idx="126">
                  <c:v>0.65350694444199753</c:v>
                </c:pt>
                <c:pt idx="127">
                  <c:v>0.65374999999616257</c:v>
                </c:pt>
                <c:pt idx="128">
                  <c:v>0.65399305555760356</c:v>
                </c:pt>
                <c:pt idx="129">
                  <c:v>0.6542361111117686</c:v>
                </c:pt>
                <c:pt idx="130">
                  <c:v>0.65447916666593364</c:v>
                </c:pt>
                <c:pt idx="131">
                  <c:v>0.65473379629687833</c:v>
                </c:pt>
                <c:pt idx="132">
                  <c:v>0.65497685185104337</c:v>
                </c:pt>
                <c:pt idx="133">
                  <c:v>0.65521990740520841</c:v>
                </c:pt>
                <c:pt idx="134">
                  <c:v>0.65546296295937345</c:v>
                </c:pt>
                <c:pt idx="135">
                  <c:v>0.65570601851353849</c:v>
                </c:pt>
                <c:pt idx="136">
                  <c:v>0.65594907407497949</c:v>
                </c:pt>
                <c:pt idx="137">
                  <c:v>0.65619212962914453</c:v>
                </c:pt>
                <c:pt idx="138">
                  <c:v>0.65643518518330957</c:v>
                </c:pt>
                <c:pt idx="139">
                  <c:v>0.65667824073747461</c:v>
                </c:pt>
                <c:pt idx="140">
                  <c:v>0.65692129629163964</c:v>
                </c:pt>
                <c:pt idx="141">
                  <c:v>0.65716435185308064</c:v>
                </c:pt>
                <c:pt idx="142">
                  <c:v>0.65740740740724568</c:v>
                </c:pt>
                <c:pt idx="143">
                  <c:v>0.65765046296141072</c:v>
                </c:pt>
                <c:pt idx="144">
                  <c:v>0.65789351851557576</c:v>
                </c:pt>
                <c:pt idx="145">
                  <c:v>0.6581365740697408</c:v>
                </c:pt>
                <c:pt idx="146">
                  <c:v>0.6583796296311818</c:v>
                </c:pt>
                <c:pt idx="147">
                  <c:v>0.65862268518534683</c:v>
                </c:pt>
                <c:pt idx="148">
                  <c:v>0.65886574073951187</c:v>
                </c:pt>
                <c:pt idx="149">
                  <c:v>0.65910879629367691</c:v>
                </c:pt>
                <c:pt idx="150">
                  <c:v>0.65935185184784195</c:v>
                </c:pt>
                <c:pt idx="151">
                  <c:v>0.65959490740928295</c:v>
                </c:pt>
                <c:pt idx="152">
                  <c:v>0.65983796296344799</c:v>
                </c:pt>
                <c:pt idx="153">
                  <c:v>0.66008101851761303</c:v>
                </c:pt>
                <c:pt idx="154">
                  <c:v>0.66032407407177807</c:v>
                </c:pt>
                <c:pt idx="155">
                  <c:v>0.66056712962594311</c:v>
                </c:pt>
                <c:pt idx="156">
                  <c:v>0.66081018518010814</c:v>
                </c:pt>
                <c:pt idx="157">
                  <c:v>0.66105324074154914</c:v>
                </c:pt>
                <c:pt idx="158">
                  <c:v>0.66129629629571418</c:v>
                </c:pt>
                <c:pt idx="159">
                  <c:v>0.66153935184987922</c:v>
                </c:pt>
                <c:pt idx="160">
                  <c:v>0.66178240740404426</c:v>
                </c:pt>
                <c:pt idx="161">
                  <c:v>0.6620254629582093</c:v>
                </c:pt>
                <c:pt idx="162">
                  <c:v>0.6622685185196503</c:v>
                </c:pt>
                <c:pt idx="163">
                  <c:v>0.66251157407381533</c:v>
                </c:pt>
                <c:pt idx="164">
                  <c:v>0.66275462962798037</c:v>
                </c:pt>
                <c:pt idx="165">
                  <c:v>0.66299768518214541</c:v>
                </c:pt>
                <c:pt idx="166">
                  <c:v>0.66324074073631045</c:v>
                </c:pt>
                <c:pt idx="167">
                  <c:v>0.66348379629775145</c:v>
                </c:pt>
                <c:pt idx="168">
                  <c:v>0.66372685185191649</c:v>
                </c:pt>
                <c:pt idx="169">
                  <c:v>0.66396990740608153</c:v>
                </c:pt>
                <c:pt idx="170">
                  <c:v>0.66421296296024657</c:v>
                </c:pt>
                <c:pt idx="171">
                  <c:v>0.66445601851441161</c:v>
                </c:pt>
                <c:pt idx="172">
                  <c:v>0.6646990740758526</c:v>
                </c:pt>
                <c:pt idx="173">
                  <c:v>0.66494212963001764</c:v>
                </c:pt>
                <c:pt idx="174">
                  <c:v>0.66518518518418268</c:v>
                </c:pt>
                <c:pt idx="175">
                  <c:v>0.66542824073834772</c:v>
                </c:pt>
                <c:pt idx="176">
                  <c:v>0.66567129629251276</c:v>
                </c:pt>
                <c:pt idx="177">
                  <c:v>0.66591435185395376</c:v>
                </c:pt>
                <c:pt idx="178">
                  <c:v>0.6661574074081188</c:v>
                </c:pt>
                <c:pt idx="179">
                  <c:v>0.66641203703906349</c:v>
                </c:pt>
                <c:pt idx="180">
                  <c:v>0.66665509259322853</c:v>
                </c:pt>
                <c:pt idx="181">
                  <c:v>0.66689814814739357</c:v>
                </c:pt>
                <c:pt idx="182">
                  <c:v>0.6671412037015586</c:v>
                </c:pt>
                <c:pt idx="183">
                  <c:v>0.66738425925572364</c:v>
                </c:pt>
                <c:pt idx="184">
                  <c:v>0.66762731480988868</c:v>
                </c:pt>
                <c:pt idx="185">
                  <c:v>0.66787037037132968</c:v>
                </c:pt>
                <c:pt idx="186">
                  <c:v>0.66811342592549472</c:v>
                </c:pt>
                <c:pt idx="187">
                  <c:v>0.66835648147965976</c:v>
                </c:pt>
                <c:pt idx="188">
                  <c:v>0.6685995370338248</c:v>
                </c:pt>
                <c:pt idx="189">
                  <c:v>0.66884259258798984</c:v>
                </c:pt>
                <c:pt idx="190">
                  <c:v>0.66908564814943083</c:v>
                </c:pt>
                <c:pt idx="191">
                  <c:v>0.66932870370359587</c:v>
                </c:pt>
                <c:pt idx="192">
                  <c:v>0.66957175925776091</c:v>
                </c:pt>
                <c:pt idx="193">
                  <c:v>0.66981481481192595</c:v>
                </c:pt>
                <c:pt idx="194">
                  <c:v>0.67005787036609099</c:v>
                </c:pt>
                <c:pt idx="195">
                  <c:v>0.67030092592753199</c:v>
                </c:pt>
                <c:pt idx="196">
                  <c:v>0.67054398148169703</c:v>
                </c:pt>
                <c:pt idx="197">
                  <c:v>0.67078703703586207</c:v>
                </c:pt>
                <c:pt idx="198">
                  <c:v>0.67103009259002711</c:v>
                </c:pt>
                <c:pt idx="199">
                  <c:v>0.67127314814419214</c:v>
                </c:pt>
                <c:pt idx="200">
                  <c:v>0.67151620370563314</c:v>
                </c:pt>
                <c:pt idx="201">
                  <c:v>0.67175925925979818</c:v>
                </c:pt>
                <c:pt idx="202">
                  <c:v>0.67200231481396322</c:v>
                </c:pt>
                <c:pt idx="203">
                  <c:v>0.67224537036812826</c:v>
                </c:pt>
                <c:pt idx="204">
                  <c:v>0.6724884259222933</c:v>
                </c:pt>
                <c:pt idx="205">
                  <c:v>0.67273148147645834</c:v>
                </c:pt>
                <c:pt idx="206">
                  <c:v>0.67297453703789933</c:v>
                </c:pt>
                <c:pt idx="207">
                  <c:v>0.67321759259206437</c:v>
                </c:pt>
                <c:pt idx="208">
                  <c:v>0.67346064814622941</c:v>
                </c:pt>
                <c:pt idx="209">
                  <c:v>0.67370370370039445</c:v>
                </c:pt>
                <c:pt idx="210">
                  <c:v>0.67394675925455949</c:v>
                </c:pt>
                <c:pt idx="211">
                  <c:v>0.67418981481600049</c:v>
                </c:pt>
                <c:pt idx="212">
                  <c:v>0.67443287037016553</c:v>
                </c:pt>
                <c:pt idx="213">
                  <c:v>0.67467592592433057</c:v>
                </c:pt>
                <c:pt idx="214">
                  <c:v>0.67491898147849561</c:v>
                </c:pt>
                <c:pt idx="215">
                  <c:v>0.67516203703266064</c:v>
                </c:pt>
                <c:pt idx="216">
                  <c:v>0.67540509259410164</c:v>
                </c:pt>
                <c:pt idx="217">
                  <c:v>0.67564814814826668</c:v>
                </c:pt>
                <c:pt idx="218">
                  <c:v>0.67589120370243172</c:v>
                </c:pt>
                <c:pt idx="219">
                  <c:v>0.67613425925659676</c:v>
                </c:pt>
                <c:pt idx="220">
                  <c:v>0.6763773148107618</c:v>
                </c:pt>
                <c:pt idx="221">
                  <c:v>0.6766203703722028</c:v>
                </c:pt>
                <c:pt idx="222">
                  <c:v>0.67686342592636783</c:v>
                </c:pt>
                <c:pt idx="223">
                  <c:v>0.67710648148053287</c:v>
                </c:pt>
                <c:pt idx="224">
                  <c:v>0.67734953703469791</c:v>
                </c:pt>
                <c:pt idx="225">
                  <c:v>0.67759259258886295</c:v>
                </c:pt>
                <c:pt idx="226">
                  <c:v>0.67783564814302799</c:v>
                </c:pt>
                <c:pt idx="227">
                  <c:v>0.67809027777397268</c:v>
                </c:pt>
                <c:pt idx="228">
                  <c:v>0.67833333333541368</c:v>
                </c:pt>
                <c:pt idx="229">
                  <c:v>0.67857638888957872</c:v>
                </c:pt>
                <c:pt idx="230">
                  <c:v>0.67881944444374376</c:v>
                </c:pt>
                <c:pt idx="231">
                  <c:v>0.6790624999979088</c:v>
                </c:pt>
                <c:pt idx="232">
                  <c:v>0.67930555555207384</c:v>
                </c:pt>
                <c:pt idx="233">
                  <c:v>0.67954861110623888</c:v>
                </c:pt>
                <c:pt idx="234">
                  <c:v>0.67979166666767987</c:v>
                </c:pt>
                <c:pt idx="235">
                  <c:v>0.68003472222184491</c:v>
                </c:pt>
                <c:pt idx="236">
                  <c:v>0.68027777777600995</c:v>
                </c:pt>
                <c:pt idx="237">
                  <c:v>0.68052083333017499</c:v>
                </c:pt>
                <c:pt idx="238">
                  <c:v>0.68076388888434003</c:v>
                </c:pt>
                <c:pt idx="239">
                  <c:v>0.68100694444578103</c:v>
                </c:pt>
                <c:pt idx="240">
                  <c:v>0.68124999999994607</c:v>
                </c:pt>
                <c:pt idx="241">
                  <c:v>0.6814930555541111</c:v>
                </c:pt>
                <c:pt idx="242">
                  <c:v>0.68173611110827614</c:v>
                </c:pt>
                <c:pt idx="243">
                  <c:v>0.68197916666244118</c:v>
                </c:pt>
                <c:pt idx="244">
                  <c:v>0.68222222222388218</c:v>
                </c:pt>
                <c:pt idx="245">
                  <c:v>0.68246527777804722</c:v>
                </c:pt>
                <c:pt idx="246">
                  <c:v>0.68270833333221226</c:v>
                </c:pt>
                <c:pt idx="247">
                  <c:v>0.6829513888863773</c:v>
                </c:pt>
                <c:pt idx="248">
                  <c:v>0.68319444444054234</c:v>
                </c:pt>
                <c:pt idx="249">
                  <c:v>0.68343750000198333</c:v>
                </c:pt>
                <c:pt idx="250">
                  <c:v>0.68368055555614837</c:v>
                </c:pt>
                <c:pt idx="251">
                  <c:v>0.68392361111031341</c:v>
                </c:pt>
                <c:pt idx="252">
                  <c:v>0.68416666666447845</c:v>
                </c:pt>
                <c:pt idx="253">
                  <c:v>0.68440972221864349</c:v>
                </c:pt>
                <c:pt idx="254">
                  <c:v>0.68465277777280853</c:v>
                </c:pt>
                <c:pt idx="255">
                  <c:v>0.68489583333424953</c:v>
                </c:pt>
                <c:pt idx="256">
                  <c:v>0.68513888888841457</c:v>
                </c:pt>
                <c:pt idx="257">
                  <c:v>0.6853819444425796</c:v>
                </c:pt>
                <c:pt idx="258">
                  <c:v>0.68562499999674464</c:v>
                </c:pt>
                <c:pt idx="259">
                  <c:v>0.68586805555090968</c:v>
                </c:pt>
                <c:pt idx="260">
                  <c:v>0.68611111111235068</c:v>
                </c:pt>
                <c:pt idx="261">
                  <c:v>0.68635416666651572</c:v>
                </c:pt>
                <c:pt idx="262">
                  <c:v>0.68659722222068076</c:v>
                </c:pt>
                <c:pt idx="263">
                  <c:v>0.6868402777748458</c:v>
                </c:pt>
                <c:pt idx="264">
                  <c:v>0.68708333332901084</c:v>
                </c:pt>
                <c:pt idx="265">
                  <c:v>0.68732638889045183</c:v>
                </c:pt>
                <c:pt idx="266">
                  <c:v>0.68756944444461687</c:v>
                </c:pt>
                <c:pt idx="267">
                  <c:v>0.68781249999878191</c:v>
                </c:pt>
                <c:pt idx="268">
                  <c:v>0.68805555555294695</c:v>
                </c:pt>
                <c:pt idx="269">
                  <c:v>0.68829861110711199</c:v>
                </c:pt>
                <c:pt idx="270">
                  <c:v>0.68854166666855299</c:v>
                </c:pt>
                <c:pt idx="271">
                  <c:v>0.68878472222271803</c:v>
                </c:pt>
                <c:pt idx="272">
                  <c:v>0.68902777777688307</c:v>
                </c:pt>
                <c:pt idx="273">
                  <c:v>0.68927083333104811</c:v>
                </c:pt>
                <c:pt idx="274">
                  <c:v>0.68951388888521314</c:v>
                </c:pt>
                <c:pt idx="275">
                  <c:v>0.68976851851615784</c:v>
                </c:pt>
                <c:pt idx="276">
                  <c:v>0.69001157407032288</c:v>
                </c:pt>
                <c:pt idx="277">
                  <c:v>0.69025462962448791</c:v>
                </c:pt>
                <c:pt idx="278">
                  <c:v>0.69049768518592891</c:v>
                </c:pt>
                <c:pt idx="279">
                  <c:v>0.69074074074009395</c:v>
                </c:pt>
                <c:pt idx="280">
                  <c:v>0.69098379629425899</c:v>
                </c:pt>
                <c:pt idx="281">
                  <c:v>0.69122685184842403</c:v>
                </c:pt>
                <c:pt idx="282">
                  <c:v>0.69146990740258907</c:v>
                </c:pt>
                <c:pt idx="283">
                  <c:v>0.69171296296403006</c:v>
                </c:pt>
                <c:pt idx="284">
                  <c:v>0.6919560185181951</c:v>
                </c:pt>
                <c:pt idx="285">
                  <c:v>0.69219907407236014</c:v>
                </c:pt>
                <c:pt idx="286">
                  <c:v>0.69244212962652518</c:v>
                </c:pt>
                <c:pt idx="287">
                  <c:v>0.69268518518069022</c:v>
                </c:pt>
                <c:pt idx="288">
                  <c:v>0.69292824074213122</c:v>
                </c:pt>
                <c:pt idx="289">
                  <c:v>0.69317129629629626</c:v>
                </c:pt>
                <c:pt idx="290">
                  <c:v>0.6934143518504613</c:v>
                </c:pt>
                <c:pt idx="291">
                  <c:v>0.69365740740462634</c:v>
                </c:pt>
                <c:pt idx="292">
                  <c:v>0.69390046295879138</c:v>
                </c:pt>
                <c:pt idx="293">
                  <c:v>0.69414351852023237</c:v>
                </c:pt>
                <c:pt idx="294">
                  <c:v>0.69438657407439741</c:v>
                </c:pt>
                <c:pt idx="295">
                  <c:v>0.69462962962856245</c:v>
                </c:pt>
                <c:pt idx="296">
                  <c:v>0.69487268518272749</c:v>
                </c:pt>
                <c:pt idx="297">
                  <c:v>0.69511574073689253</c:v>
                </c:pt>
                <c:pt idx="298">
                  <c:v>0.69535879629833353</c:v>
                </c:pt>
                <c:pt idx="299">
                  <c:v>0.69560185185249856</c:v>
                </c:pt>
                <c:pt idx="300">
                  <c:v>0.6958449074066636</c:v>
                </c:pt>
                <c:pt idx="301">
                  <c:v>0.69608796296082864</c:v>
                </c:pt>
                <c:pt idx="302">
                  <c:v>0.69633101851499368</c:v>
                </c:pt>
                <c:pt idx="303">
                  <c:v>0.69657407406915872</c:v>
                </c:pt>
                <c:pt idx="304">
                  <c:v>0.69681712963059972</c:v>
                </c:pt>
                <c:pt idx="305">
                  <c:v>0.69706018518476476</c:v>
                </c:pt>
                <c:pt idx="306">
                  <c:v>0.6973032407389298</c:v>
                </c:pt>
                <c:pt idx="307">
                  <c:v>0.69754629629309484</c:v>
                </c:pt>
                <c:pt idx="308">
                  <c:v>0.69778935184725988</c:v>
                </c:pt>
                <c:pt idx="309">
                  <c:v>0.69803240740870087</c:v>
                </c:pt>
                <c:pt idx="310">
                  <c:v>0.69827546296286591</c:v>
                </c:pt>
                <c:pt idx="311">
                  <c:v>0.69851851851703095</c:v>
                </c:pt>
                <c:pt idx="312">
                  <c:v>0.69876157407119599</c:v>
                </c:pt>
                <c:pt idx="313">
                  <c:v>0.69900462962536103</c:v>
                </c:pt>
                <c:pt idx="314">
                  <c:v>0.69924768518680203</c:v>
                </c:pt>
                <c:pt idx="315">
                  <c:v>0.69949074074096707</c:v>
                </c:pt>
                <c:pt idx="316">
                  <c:v>0.6997337962951321</c:v>
                </c:pt>
                <c:pt idx="317">
                  <c:v>0.69997685184929714</c:v>
                </c:pt>
                <c:pt idx="318">
                  <c:v>0.70021990740346218</c:v>
                </c:pt>
                <c:pt idx="319">
                  <c:v>0.70046296296490318</c:v>
                </c:pt>
                <c:pt idx="320">
                  <c:v>0.70070601851906822</c:v>
                </c:pt>
                <c:pt idx="321">
                  <c:v>0.70094907407323326</c:v>
                </c:pt>
                <c:pt idx="322">
                  <c:v>0.7011921296273983</c:v>
                </c:pt>
                <c:pt idx="323">
                  <c:v>0.70144675925834299</c:v>
                </c:pt>
                <c:pt idx="324">
                  <c:v>0.70168981481250803</c:v>
                </c:pt>
                <c:pt idx="325">
                  <c:v>0.70193287036667307</c:v>
                </c:pt>
                <c:pt idx="326">
                  <c:v>0.70217592592083811</c:v>
                </c:pt>
                <c:pt idx="327">
                  <c:v>0.7024189814822791</c:v>
                </c:pt>
                <c:pt idx="328">
                  <c:v>0.70266203703644414</c:v>
                </c:pt>
                <c:pt idx="329">
                  <c:v>0.70290509259060918</c:v>
                </c:pt>
                <c:pt idx="330">
                  <c:v>0.70314814814477422</c:v>
                </c:pt>
                <c:pt idx="331">
                  <c:v>0.70339120369893926</c:v>
                </c:pt>
                <c:pt idx="332">
                  <c:v>0.70363425926038026</c:v>
                </c:pt>
                <c:pt idx="333">
                  <c:v>0.7038773148145453</c:v>
                </c:pt>
                <c:pt idx="334">
                  <c:v>0.70412037036871034</c:v>
                </c:pt>
                <c:pt idx="335">
                  <c:v>0.70436342592287537</c:v>
                </c:pt>
                <c:pt idx="336">
                  <c:v>0.70460648147704041</c:v>
                </c:pt>
                <c:pt idx="337">
                  <c:v>0.70484953703848141</c:v>
                </c:pt>
                <c:pt idx="338">
                  <c:v>0.70509259259264645</c:v>
                </c:pt>
                <c:pt idx="339">
                  <c:v>0.70533564814681149</c:v>
                </c:pt>
                <c:pt idx="340">
                  <c:v>0.70557870370097653</c:v>
                </c:pt>
                <c:pt idx="341">
                  <c:v>0.70582175925514157</c:v>
                </c:pt>
                <c:pt idx="342">
                  <c:v>0.70606481481658256</c:v>
                </c:pt>
                <c:pt idx="343">
                  <c:v>0.7063078703707476</c:v>
                </c:pt>
                <c:pt idx="344">
                  <c:v>0.70655092592491264</c:v>
                </c:pt>
                <c:pt idx="345">
                  <c:v>0.70679398147907768</c:v>
                </c:pt>
                <c:pt idx="346">
                  <c:v>0.70703703703324272</c:v>
                </c:pt>
                <c:pt idx="347">
                  <c:v>0.70728009259468372</c:v>
                </c:pt>
                <c:pt idx="348">
                  <c:v>0.70752314814884876</c:v>
                </c:pt>
                <c:pt idx="349">
                  <c:v>0.7077662037030138</c:v>
                </c:pt>
                <c:pt idx="350">
                  <c:v>0.70800925925717884</c:v>
                </c:pt>
                <c:pt idx="351">
                  <c:v>0.70825231481134387</c:v>
                </c:pt>
                <c:pt idx="352">
                  <c:v>0.70849537036550891</c:v>
                </c:pt>
                <c:pt idx="353">
                  <c:v>0.70873842592694991</c:v>
                </c:pt>
                <c:pt idx="354">
                  <c:v>0.70898148148111495</c:v>
                </c:pt>
                <c:pt idx="355">
                  <c:v>0.70922453703527999</c:v>
                </c:pt>
                <c:pt idx="356">
                  <c:v>0.70946759258944503</c:v>
                </c:pt>
                <c:pt idx="357">
                  <c:v>0.70971064814361007</c:v>
                </c:pt>
                <c:pt idx="358">
                  <c:v>0.70995370370505106</c:v>
                </c:pt>
                <c:pt idx="359">
                  <c:v>0.7101967592592161</c:v>
                </c:pt>
                <c:pt idx="360">
                  <c:v>0.71043981481338114</c:v>
                </c:pt>
                <c:pt idx="361">
                  <c:v>0.71068287036754618</c:v>
                </c:pt>
                <c:pt idx="362">
                  <c:v>0.71092592592171122</c:v>
                </c:pt>
                <c:pt idx="363">
                  <c:v>0.71116898148315222</c:v>
                </c:pt>
                <c:pt idx="364">
                  <c:v>0.71141203703731726</c:v>
                </c:pt>
                <c:pt idx="365">
                  <c:v>0.7116550925914823</c:v>
                </c:pt>
                <c:pt idx="366">
                  <c:v>0.71189814814564734</c:v>
                </c:pt>
                <c:pt idx="367">
                  <c:v>0.71214120369981238</c:v>
                </c:pt>
                <c:pt idx="368">
                  <c:v>0.71238425926125337</c:v>
                </c:pt>
                <c:pt idx="369">
                  <c:v>0.71262731481541841</c:v>
                </c:pt>
                <c:pt idx="370">
                  <c:v>0.71287037036958345</c:v>
                </c:pt>
                <c:pt idx="371">
                  <c:v>0.71312500000052814</c:v>
                </c:pt>
                <c:pt idx="372">
                  <c:v>0.71336805555469318</c:v>
                </c:pt>
                <c:pt idx="373">
                  <c:v>0.71361111110885822</c:v>
                </c:pt>
                <c:pt idx="374">
                  <c:v>0.71385416666302326</c:v>
                </c:pt>
                <c:pt idx="375">
                  <c:v>0.7140972222171883</c:v>
                </c:pt>
                <c:pt idx="376">
                  <c:v>0.7143402777786293</c:v>
                </c:pt>
                <c:pt idx="377">
                  <c:v>0.71458333333279433</c:v>
                </c:pt>
                <c:pt idx="378">
                  <c:v>0.71482638888695937</c:v>
                </c:pt>
                <c:pt idx="379">
                  <c:v>0.71506944444112441</c:v>
                </c:pt>
                <c:pt idx="380">
                  <c:v>0.71531249999528945</c:v>
                </c:pt>
                <c:pt idx="381">
                  <c:v>0.71555555555673045</c:v>
                </c:pt>
                <c:pt idx="382">
                  <c:v>0.71579861111089549</c:v>
                </c:pt>
                <c:pt idx="383">
                  <c:v>0.71604166666506053</c:v>
                </c:pt>
                <c:pt idx="384">
                  <c:v>0.71628472221922557</c:v>
                </c:pt>
                <c:pt idx="385">
                  <c:v>0.71652777777339061</c:v>
                </c:pt>
                <c:pt idx="386">
                  <c:v>0.7167708333348316</c:v>
                </c:pt>
                <c:pt idx="387">
                  <c:v>0.71701388888899664</c:v>
                </c:pt>
                <c:pt idx="388">
                  <c:v>0.71725694444316168</c:v>
                </c:pt>
                <c:pt idx="389">
                  <c:v>0.71749999999732672</c:v>
                </c:pt>
                <c:pt idx="390">
                  <c:v>0.71774305555149176</c:v>
                </c:pt>
                <c:pt idx="391">
                  <c:v>0.71798611111293276</c:v>
                </c:pt>
                <c:pt idx="392">
                  <c:v>0.7182291666670978</c:v>
                </c:pt>
                <c:pt idx="393">
                  <c:v>0.71847222222126284</c:v>
                </c:pt>
                <c:pt idx="394">
                  <c:v>0.71871527777542787</c:v>
                </c:pt>
                <c:pt idx="395">
                  <c:v>0.71895833332959291</c:v>
                </c:pt>
                <c:pt idx="396">
                  <c:v>0.71920138888375795</c:v>
                </c:pt>
                <c:pt idx="397">
                  <c:v>0.71944444444519895</c:v>
                </c:pt>
                <c:pt idx="398">
                  <c:v>0.71968749999936399</c:v>
                </c:pt>
                <c:pt idx="399">
                  <c:v>0.71993055555352903</c:v>
                </c:pt>
                <c:pt idx="400">
                  <c:v>0.72017361110769407</c:v>
                </c:pt>
                <c:pt idx="401">
                  <c:v>0.72041666666185911</c:v>
                </c:pt>
                <c:pt idx="402">
                  <c:v>0.7206597222233001</c:v>
                </c:pt>
                <c:pt idx="403">
                  <c:v>0.72090277777746514</c:v>
                </c:pt>
                <c:pt idx="404">
                  <c:v>0.72114583333163018</c:v>
                </c:pt>
                <c:pt idx="405">
                  <c:v>0.72138888888579522</c:v>
                </c:pt>
                <c:pt idx="406">
                  <c:v>0.72163194443996026</c:v>
                </c:pt>
                <c:pt idx="407">
                  <c:v>0.72187500000140126</c:v>
                </c:pt>
                <c:pt idx="408">
                  <c:v>0.7221180555555663</c:v>
                </c:pt>
                <c:pt idx="409">
                  <c:v>0.72236111110973134</c:v>
                </c:pt>
                <c:pt idx="410">
                  <c:v>0.72260416666389637</c:v>
                </c:pt>
                <c:pt idx="411">
                  <c:v>0.72284722221806141</c:v>
                </c:pt>
                <c:pt idx="412">
                  <c:v>0.72309027777950241</c:v>
                </c:pt>
                <c:pt idx="413">
                  <c:v>0.72333333333366745</c:v>
                </c:pt>
                <c:pt idx="414">
                  <c:v>0.72357638888783249</c:v>
                </c:pt>
                <c:pt idx="415">
                  <c:v>0.72381944444199753</c:v>
                </c:pt>
                <c:pt idx="416">
                  <c:v>0.72406249999616257</c:v>
                </c:pt>
                <c:pt idx="417">
                  <c:v>0.72430555555760356</c:v>
                </c:pt>
                <c:pt idx="418">
                  <c:v>0.7245486111117686</c:v>
                </c:pt>
                <c:pt idx="419">
                  <c:v>0.7248032407427133</c:v>
                </c:pt>
                <c:pt idx="420">
                  <c:v>0.72504629629687833</c:v>
                </c:pt>
                <c:pt idx="421">
                  <c:v>0.72528935185104337</c:v>
                </c:pt>
                <c:pt idx="422">
                  <c:v>0.72553240740520841</c:v>
                </c:pt>
                <c:pt idx="423">
                  <c:v>0.72577546295937345</c:v>
                </c:pt>
                <c:pt idx="424">
                  <c:v>0.72601851851353849</c:v>
                </c:pt>
                <c:pt idx="425">
                  <c:v>0.72626157407497949</c:v>
                </c:pt>
                <c:pt idx="426">
                  <c:v>0.72650462962914453</c:v>
                </c:pt>
                <c:pt idx="427">
                  <c:v>0.72674768518330957</c:v>
                </c:pt>
                <c:pt idx="428">
                  <c:v>0.72699074073747461</c:v>
                </c:pt>
                <c:pt idx="429">
                  <c:v>0.72723379629163964</c:v>
                </c:pt>
                <c:pt idx="430">
                  <c:v>0.72747685185308064</c:v>
                </c:pt>
                <c:pt idx="431">
                  <c:v>0.72771990740724568</c:v>
                </c:pt>
                <c:pt idx="432">
                  <c:v>0.72796296296141072</c:v>
                </c:pt>
                <c:pt idx="433">
                  <c:v>0.72820601851557576</c:v>
                </c:pt>
                <c:pt idx="434">
                  <c:v>0.7284490740697408</c:v>
                </c:pt>
                <c:pt idx="435">
                  <c:v>0.7286921296311818</c:v>
                </c:pt>
                <c:pt idx="436">
                  <c:v>0.72893518518534683</c:v>
                </c:pt>
                <c:pt idx="437">
                  <c:v>0.72917824073951187</c:v>
                </c:pt>
                <c:pt idx="438">
                  <c:v>0.72942129629367691</c:v>
                </c:pt>
                <c:pt idx="439">
                  <c:v>0.72966435184784195</c:v>
                </c:pt>
                <c:pt idx="440">
                  <c:v>0.72990740740928295</c:v>
                </c:pt>
                <c:pt idx="441">
                  <c:v>0.73015046296344799</c:v>
                </c:pt>
                <c:pt idx="442">
                  <c:v>0.73039351851761303</c:v>
                </c:pt>
                <c:pt idx="443">
                  <c:v>0.73063657407177807</c:v>
                </c:pt>
                <c:pt idx="444">
                  <c:v>0.73087962962594311</c:v>
                </c:pt>
                <c:pt idx="445">
                  <c:v>0.73112268518010814</c:v>
                </c:pt>
                <c:pt idx="446">
                  <c:v>0.73136574074154914</c:v>
                </c:pt>
                <c:pt idx="447">
                  <c:v>0.73160879629571418</c:v>
                </c:pt>
                <c:pt idx="448">
                  <c:v>0.73185185184987922</c:v>
                </c:pt>
                <c:pt idx="449">
                  <c:v>0.73209490740404426</c:v>
                </c:pt>
                <c:pt idx="450">
                  <c:v>0.7323379629582093</c:v>
                </c:pt>
                <c:pt idx="451">
                  <c:v>0.7325810185196503</c:v>
                </c:pt>
                <c:pt idx="452">
                  <c:v>0.73282407407381533</c:v>
                </c:pt>
                <c:pt idx="453">
                  <c:v>0.73306712962798037</c:v>
                </c:pt>
                <c:pt idx="454">
                  <c:v>0.73331018518214541</c:v>
                </c:pt>
                <c:pt idx="455">
                  <c:v>0.73355324073631045</c:v>
                </c:pt>
                <c:pt idx="456">
                  <c:v>0.73379629629775145</c:v>
                </c:pt>
                <c:pt idx="457">
                  <c:v>0.73403935185191649</c:v>
                </c:pt>
                <c:pt idx="458">
                  <c:v>0.73428240740608153</c:v>
                </c:pt>
                <c:pt idx="459">
                  <c:v>0.73452546296024657</c:v>
                </c:pt>
                <c:pt idx="460">
                  <c:v>0.73476851851441161</c:v>
                </c:pt>
                <c:pt idx="461">
                  <c:v>0.7350115740758526</c:v>
                </c:pt>
                <c:pt idx="462">
                  <c:v>0.73525462963001764</c:v>
                </c:pt>
                <c:pt idx="463">
                  <c:v>0.73549768518418268</c:v>
                </c:pt>
                <c:pt idx="464">
                  <c:v>0.73574074073834772</c:v>
                </c:pt>
                <c:pt idx="465">
                  <c:v>0.73598379629251276</c:v>
                </c:pt>
                <c:pt idx="466">
                  <c:v>0.73622685185395376</c:v>
                </c:pt>
                <c:pt idx="467">
                  <c:v>0.73648148147762249</c:v>
                </c:pt>
                <c:pt idx="468">
                  <c:v>0.73672453703906349</c:v>
                </c:pt>
                <c:pt idx="469">
                  <c:v>0.73696759259322853</c:v>
                </c:pt>
                <c:pt idx="470">
                  <c:v>0.73721064814739357</c:v>
                </c:pt>
                <c:pt idx="471">
                  <c:v>0.7374537037015586</c:v>
                </c:pt>
                <c:pt idx="472">
                  <c:v>0.73769675925572364</c:v>
                </c:pt>
                <c:pt idx="473">
                  <c:v>0.73793981480988868</c:v>
                </c:pt>
                <c:pt idx="474">
                  <c:v>0.73818287037132968</c:v>
                </c:pt>
                <c:pt idx="475">
                  <c:v>0.73842592592549472</c:v>
                </c:pt>
                <c:pt idx="476">
                  <c:v>0.73866898147965976</c:v>
                </c:pt>
                <c:pt idx="477">
                  <c:v>0.7389120370338248</c:v>
                </c:pt>
                <c:pt idx="478">
                  <c:v>0.73915509258798984</c:v>
                </c:pt>
                <c:pt idx="479">
                  <c:v>0.73939814814943083</c:v>
                </c:pt>
                <c:pt idx="480">
                  <c:v>0.73964120370359587</c:v>
                </c:pt>
                <c:pt idx="481">
                  <c:v>0.73988425925776091</c:v>
                </c:pt>
                <c:pt idx="482">
                  <c:v>0.74012731481192595</c:v>
                </c:pt>
                <c:pt idx="483">
                  <c:v>0.74037037036609099</c:v>
                </c:pt>
                <c:pt idx="484">
                  <c:v>0.74061342592753199</c:v>
                </c:pt>
                <c:pt idx="485">
                  <c:v>0.74085648148169703</c:v>
                </c:pt>
                <c:pt idx="486">
                  <c:v>0.74109953703586207</c:v>
                </c:pt>
                <c:pt idx="487">
                  <c:v>0.74134259259002711</c:v>
                </c:pt>
                <c:pt idx="488">
                  <c:v>0.74158564814419214</c:v>
                </c:pt>
                <c:pt idx="489">
                  <c:v>0.74182870370563314</c:v>
                </c:pt>
                <c:pt idx="490">
                  <c:v>0.74207175925979818</c:v>
                </c:pt>
                <c:pt idx="491">
                  <c:v>0.74231481481396322</c:v>
                </c:pt>
                <c:pt idx="492">
                  <c:v>0.74255787036812826</c:v>
                </c:pt>
                <c:pt idx="493">
                  <c:v>0.7428009259222933</c:v>
                </c:pt>
                <c:pt idx="494">
                  <c:v>0.74304398147645834</c:v>
                </c:pt>
                <c:pt idx="495">
                  <c:v>0.74328703703789933</c:v>
                </c:pt>
                <c:pt idx="496">
                  <c:v>0.74353009259206437</c:v>
                </c:pt>
                <c:pt idx="497">
                  <c:v>0.74377314814622941</c:v>
                </c:pt>
                <c:pt idx="498">
                  <c:v>0.74401620370039445</c:v>
                </c:pt>
                <c:pt idx="499">
                  <c:v>0.74425925925455949</c:v>
                </c:pt>
                <c:pt idx="500">
                  <c:v>0.74450231481600049</c:v>
                </c:pt>
                <c:pt idx="501">
                  <c:v>0.74474537037016553</c:v>
                </c:pt>
                <c:pt idx="502">
                  <c:v>0.74498842592433057</c:v>
                </c:pt>
                <c:pt idx="503">
                  <c:v>0.74523148147849561</c:v>
                </c:pt>
                <c:pt idx="504">
                  <c:v>0.74547453703266064</c:v>
                </c:pt>
                <c:pt idx="505">
                  <c:v>0.74571759259410164</c:v>
                </c:pt>
                <c:pt idx="506">
                  <c:v>0.74596064814826668</c:v>
                </c:pt>
                <c:pt idx="507">
                  <c:v>0.74620370370243172</c:v>
                </c:pt>
                <c:pt idx="508">
                  <c:v>0.74644675925659676</c:v>
                </c:pt>
                <c:pt idx="509">
                  <c:v>0.7466898148107618</c:v>
                </c:pt>
                <c:pt idx="510">
                  <c:v>0.7469328703722028</c:v>
                </c:pt>
                <c:pt idx="511">
                  <c:v>0.74717592592636783</c:v>
                </c:pt>
                <c:pt idx="512">
                  <c:v>0.74741898148053287</c:v>
                </c:pt>
                <c:pt idx="513">
                  <c:v>0.74766203703469791</c:v>
                </c:pt>
                <c:pt idx="514">
                  <c:v>0.74790509258886295</c:v>
                </c:pt>
                <c:pt idx="515">
                  <c:v>0.74815972221980764</c:v>
                </c:pt>
                <c:pt idx="516">
                  <c:v>0.74840277777397268</c:v>
                </c:pt>
                <c:pt idx="517">
                  <c:v>0.74864583333541368</c:v>
                </c:pt>
                <c:pt idx="518">
                  <c:v>0.74888888888957872</c:v>
                </c:pt>
                <c:pt idx="519">
                  <c:v>0.74913194444374376</c:v>
                </c:pt>
                <c:pt idx="520">
                  <c:v>0.7493749999979088</c:v>
                </c:pt>
                <c:pt idx="521">
                  <c:v>0.74961805555207384</c:v>
                </c:pt>
                <c:pt idx="522">
                  <c:v>0.74986111110623888</c:v>
                </c:pt>
                <c:pt idx="523">
                  <c:v>0.75010416666767987</c:v>
                </c:pt>
                <c:pt idx="524">
                  <c:v>0.75034722222184491</c:v>
                </c:pt>
                <c:pt idx="525">
                  <c:v>0.75059027777600995</c:v>
                </c:pt>
                <c:pt idx="526">
                  <c:v>0.75083333333017499</c:v>
                </c:pt>
                <c:pt idx="527">
                  <c:v>0.75107638888434003</c:v>
                </c:pt>
                <c:pt idx="528">
                  <c:v>0.75131944444578103</c:v>
                </c:pt>
                <c:pt idx="529">
                  <c:v>0.75156249999994607</c:v>
                </c:pt>
                <c:pt idx="530">
                  <c:v>0.7518055555541111</c:v>
                </c:pt>
                <c:pt idx="531">
                  <c:v>0.75204861110827614</c:v>
                </c:pt>
                <c:pt idx="532">
                  <c:v>0.75229166666244118</c:v>
                </c:pt>
                <c:pt idx="533">
                  <c:v>0.75253472222388218</c:v>
                </c:pt>
                <c:pt idx="534">
                  <c:v>0.75277777777804722</c:v>
                </c:pt>
                <c:pt idx="535">
                  <c:v>0.75302083333221226</c:v>
                </c:pt>
                <c:pt idx="536">
                  <c:v>0.7532638888863773</c:v>
                </c:pt>
                <c:pt idx="537">
                  <c:v>0.75350694444054234</c:v>
                </c:pt>
                <c:pt idx="538">
                  <c:v>0.75375000000198333</c:v>
                </c:pt>
                <c:pt idx="539">
                  <c:v>0.75399305555614837</c:v>
                </c:pt>
                <c:pt idx="540">
                  <c:v>0.75423611111031341</c:v>
                </c:pt>
                <c:pt idx="541">
                  <c:v>0.75447916666447845</c:v>
                </c:pt>
                <c:pt idx="542">
                  <c:v>0.75472222221864349</c:v>
                </c:pt>
                <c:pt idx="543">
                  <c:v>0.75496527777280853</c:v>
                </c:pt>
                <c:pt idx="544">
                  <c:v>0.75520833333424953</c:v>
                </c:pt>
                <c:pt idx="545">
                  <c:v>0.75545138888841457</c:v>
                </c:pt>
                <c:pt idx="546">
                  <c:v>0.7556944444425796</c:v>
                </c:pt>
                <c:pt idx="547">
                  <c:v>0.75593749999674464</c:v>
                </c:pt>
                <c:pt idx="548">
                  <c:v>0.75618055555090968</c:v>
                </c:pt>
                <c:pt idx="549">
                  <c:v>0.75642361111235068</c:v>
                </c:pt>
                <c:pt idx="550">
                  <c:v>0.75666666666651572</c:v>
                </c:pt>
                <c:pt idx="551">
                  <c:v>0.75690972222068076</c:v>
                </c:pt>
                <c:pt idx="552">
                  <c:v>0.7571527777748458</c:v>
                </c:pt>
                <c:pt idx="553">
                  <c:v>0.75739583332901084</c:v>
                </c:pt>
                <c:pt idx="554">
                  <c:v>0.75763888889045183</c:v>
                </c:pt>
                <c:pt idx="555">
                  <c:v>0.75788194444461687</c:v>
                </c:pt>
                <c:pt idx="556">
                  <c:v>0.75812499999878191</c:v>
                </c:pt>
                <c:pt idx="557">
                  <c:v>0.75836805555294695</c:v>
                </c:pt>
                <c:pt idx="558">
                  <c:v>0.75861111110711199</c:v>
                </c:pt>
                <c:pt idx="559">
                  <c:v>0.75885416666855299</c:v>
                </c:pt>
                <c:pt idx="560">
                  <c:v>0.75909722222271803</c:v>
                </c:pt>
                <c:pt idx="561">
                  <c:v>0.75934027777688307</c:v>
                </c:pt>
                <c:pt idx="562">
                  <c:v>0.75958333333104811</c:v>
                </c:pt>
                <c:pt idx="563">
                  <c:v>0.75982638888521314</c:v>
                </c:pt>
                <c:pt idx="564">
                  <c:v>0.76008101851615784</c:v>
                </c:pt>
                <c:pt idx="565">
                  <c:v>0.76032407407032288</c:v>
                </c:pt>
                <c:pt idx="566">
                  <c:v>0.76056712962448791</c:v>
                </c:pt>
                <c:pt idx="567">
                  <c:v>0.76081018518592891</c:v>
                </c:pt>
                <c:pt idx="568">
                  <c:v>0.76105324074009395</c:v>
                </c:pt>
                <c:pt idx="569">
                  <c:v>0.76129629629425899</c:v>
                </c:pt>
                <c:pt idx="570">
                  <c:v>0.76153935184842403</c:v>
                </c:pt>
                <c:pt idx="571">
                  <c:v>0.76178240740258907</c:v>
                </c:pt>
                <c:pt idx="572">
                  <c:v>0.76202546296403006</c:v>
                </c:pt>
                <c:pt idx="573">
                  <c:v>0.7622685185181951</c:v>
                </c:pt>
                <c:pt idx="574">
                  <c:v>0.76251157407236014</c:v>
                </c:pt>
                <c:pt idx="575">
                  <c:v>0.76275462962652518</c:v>
                </c:pt>
                <c:pt idx="576">
                  <c:v>0.76299768518069022</c:v>
                </c:pt>
                <c:pt idx="577">
                  <c:v>0.76324074074213122</c:v>
                </c:pt>
                <c:pt idx="578">
                  <c:v>0.76348379629629626</c:v>
                </c:pt>
                <c:pt idx="579">
                  <c:v>0.7637268518504613</c:v>
                </c:pt>
                <c:pt idx="580">
                  <c:v>0.76396990740462634</c:v>
                </c:pt>
                <c:pt idx="581">
                  <c:v>0.76421296295879138</c:v>
                </c:pt>
                <c:pt idx="582">
                  <c:v>0.76445601852023237</c:v>
                </c:pt>
                <c:pt idx="583">
                  <c:v>0.76469907407439741</c:v>
                </c:pt>
                <c:pt idx="584">
                  <c:v>0.76494212962856245</c:v>
                </c:pt>
                <c:pt idx="585">
                  <c:v>0.76518518518272749</c:v>
                </c:pt>
                <c:pt idx="586">
                  <c:v>0.76542824073689253</c:v>
                </c:pt>
                <c:pt idx="587">
                  <c:v>0.76567129629833353</c:v>
                </c:pt>
                <c:pt idx="588">
                  <c:v>0.76591435185249856</c:v>
                </c:pt>
                <c:pt idx="589">
                  <c:v>0.7661574074066636</c:v>
                </c:pt>
                <c:pt idx="590">
                  <c:v>0.76640046296082864</c:v>
                </c:pt>
                <c:pt idx="591">
                  <c:v>0.76664351851499368</c:v>
                </c:pt>
                <c:pt idx="592">
                  <c:v>0.76688657406915872</c:v>
                </c:pt>
                <c:pt idx="593">
                  <c:v>0.76712962963059972</c:v>
                </c:pt>
                <c:pt idx="594">
                  <c:v>0.76737268518476476</c:v>
                </c:pt>
                <c:pt idx="595">
                  <c:v>0.7676157407389298</c:v>
                </c:pt>
                <c:pt idx="596">
                  <c:v>0.76785879629309484</c:v>
                </c:pt>
                <c:pt idx="597">
                  <c:v>0.76810185184725988</c:v>
                </c:pt>
                <c:pt idx="598">
                  <c:v>0.76834490740870087</c:v>
                </c:pt>
                <c:pt idx="599">
                  <c:v>0.76858796296286591</c:v>
                </c:pt>
                <c:pt idx="600">
                  <c:v>0.76883101851703095</c:v>
                </c:pt>
                <c:pt idx="601">
                  <c:v>0.76907407407119599</c:v>
                </c:pt>
                <c:pt idx="602">
                  <c:v>0.76931712962536103</c:v>
                </c:pt>
                <c:pt idx="603">
                  <c:v>0.76956018518680203</c:v>
                </c:pt>
                <c:pt idx="604">
                  <c:v>0.76980324074096707</c:v>
                </c:pt>
                <c:pt idx="605">
                  <c:v>0.7700462962951321</c:v>
                </c:pt>
                <c:pt idx="606">
                  <c:v>0.77028935184929714</c:v>
                </c:pt>
                <c:pt idx="607">
                  <c:v>0.77053240740346218</c:v>
                </c:pt>
                <c:pt idx="608">
                  <c:v>0.77077546296490318</c:v>
                </c:pt>
                <c:pt idx="609">
                  <c:v>0.77101851851906822</c:v>
                </c:pt>
                <c:pt idx="610">
                  <c:v>0.77126157407323326</c:v>
                </c:pt>
                <c:pt idx="611">
                  <c:v>0.77151620370417795</c:v>
                </c:pt>
                <c:pt idx="612">
                  <c:v>0.77175925925834299</c:v>
                </c:pt>
                <c:pt idx="613">
                  <c:v>0.77200231481250803</c:v>
                </c:pt>
                <c:pt idx="614">
                  <c:v>0.77224537036667307</c:v>
                </c:pt>
                <c:pt idx="615">
                  <c:v>0.77248842592083811</c:v>
                </c:pt>
                <c:pt idx="616">
                  <c:v>0.7727314814822791</c:v>
                </c:pt>
                <c:pt idx="617">
                  <c:v>0.77297453703644414</c:v>
                </c:pt>
                <c:pt idx="618">
                  <c:v>0.77321759259060918</c:v>
                </c:pt>
                <c:pt idx="619">
                  <c:v>0.77346064814477422</c:v>
                </c:pt>
                <c:pt idx="620">
                  <c:v>0.77370370369893926</c:v>
                </c:pt>
                <c:pt idx="621">
                  <c:v>0.77394675926038026</c:v>
                </c:pt>
                <c:pt idx="622">
                  <c:v>0.7741898148145453</c:v>
                </c:pt>
                <c:pt idx="623">
                  <c:v>0.77443287036871034</c:v>
                </c:pt>
                <c:pt idx="624">
                  <c:v>0.77467592592287537</c:v>
                </c:pt>
                <c:pt idx="625">
                  <c:v>0.77491898147704041</c:v>
                </c:pt>
                <c:pt idx="626">
                  <c:v>0.77516203703848141</c:v>
                </c:pt>
                <c:pt idx="627">
                  <c:v>0.77540509259264645</c:v>
                </c:pt>
                <c:pt idx="628">
                  <c:v>0.77564814814681149</c:v>
                </c:pt>
                <c:pt idx="629">
                  <c:v>0.77589120370097653</c:v>
                </c:pt>
                <c:pt idx="630">
                  <c:v>0.77613425925514157</c:v>
                </c:pt>
                <c:pt idx="631">
                  <c:v>0.77637731481658256</c:v>
                </c:pt>
                <c:pt idx="632">
                  <c:v>0.7766203703707476</c:v>
                </c:pt>
                <c:pt idx="633">
                  <c:v>0.77686342592491264</c:v>
                </c:pt>
                <c:pt idx="634">
                  <c:v>0.77710648147907768</c:v>
                </c:pt>
                <c:pt idx="635">
                  <c:v>0.77734953703324272</c:v>
                </c:pt>
                <c:pt idx="636">
                  <c:v>0.77759259259468372</c:v>
                </c:pt>
                <c:pt idx="637">
                  <c:v>0.77783564814884876</c:v>
                </c:pt>
                <c:pt idx="638">
                  <c:v>0.7780787037030138</c:v>
                </c:pt>
                <c:pt idx="639">
                  <c:v>0.77832175925717884</c:v>
                </c:pt>
                <c:pt idx="640">
                  <c:v>0.77856481481134387</c:v>
                </c:pt>
                <c:pt idx="641">
                  <c:v>0.77880787036550891</c:v>
                </c:pt>
                <c:pt idx="642">
                  <c:v>0.77905092592694991</c:v>
                </c:pt>
                <c:pt idx="643">
                  <c:v>0.77929398148111495</c:v>
                </c:pt>
                <c:pt idx="644">
                  <c:v>0.77953703703527999</c:v>
                </c:pt>
                <c:pt idx="645">
                  <c:v>0.77978009258944503</c:v>
                </c:pt>
                <c:pt idx="646">
                  <c:v>0.78002314814361007</c:v>
                </c:pt>
                <c:pt idx="647">
                  <c:v>0.78026620370505106</c:v>
                </c:pt>
                <c:pt idx="648">
                  <c:v>0.7805092592592161</c:v>
                </c:pt>
                <c:pt idx="649">
                  <c:v>0.78075231481338114</c:v>
                </c:pt>
                <c:pt idx="650">
                  <c:v>0.78099537036754618</c:v>
                </c:pt>
                <c:pt idx="651">
                  <c:v>0.78123842592171122</c:v>
                </c:pt>
                <c:pt idx="652">
                  <c:v>0.78148148148315222</c:v>
                </c:pt>
                <c:pt idx="653">
                  <c:v>0.78172453703731726</c:v>
                </c:pt>
                <c:pt idx="654">
                  <c:v>0.7819675925914823</c:v>
                </c:pt>
                <c:pt idx="655">
                  <c:v>0.78221064814564734</c:v>
                </c:pt>
                <c:pt idx="656">
                  <c:v>0.78245370369981238</c:v>
                </c:pt>
                <c:pt idx="657">
                  <c:v>0.78269675926125337</c:v>
                </c:pt>
                <c:pt idx="658">
                  <c:v>0.78293981481541841</c:v>
                </c:pt>
                <c:pt idx="659">
                  <c:v>0.78318287036958345</c:v>
                </c:pt>
                <c:pt idx="660">
                  <c:v>0.78343750000052814</c:v>
                </c:pt>
                <c:pt idx="661">
                  <c:v>0.78368055555469318</c:v>
                </c:pt>
                <c:pt idx="662">
                  <c:v>0.78392361110885822</c:v>
                </c:pt>
                <c:pt idx="663">
                  <c:v>0.78416666666302326</c:v>
                </c:pt>
                <c:pt idx="664">
                  <c:v>0.7844097222171883</c:v>
                </c:pt>
                <c:pt idx="665">
                  <c:v>0.7846527777786293</c:v>
                </c:pt>
                <c:pt idx="666">
                  <c:v>0.78489583333279433</c:v>
                </c:pt>
                <c:pt idx="667">
                  <c:v>0.78513888888695937</c:v>
                </c:pt>
                <c:pt idx="668">
                  <c:v>0.78538194444112441</c:v>
                </c:pt>
                <c:pt idx="669">
                  <c:v>0.78562499999528945</c:v>
                </c:pt>
                <c:pt idx="670">
                  <c:v>0.78586805555673045</c:v>
                </c:pt>
                <c:pt idx="671">
                  <c:v>0.78611111111089549</c:v>
                </c:pt>
                <c:pt idx="672">
                  <c:v>0.78635416666506053</c:v>
                </c:pt>
                <c:pt idx="673">
                  <c:v>0.78659722221922557</c:v>
                </c:pt>
                <c:pt idx="674">
                  <c:v>0.78684027777339061</c:v>
                </c:pt>
                <c:pt idx="675">
                  <c:v>0.7870833333348316</c:v>
                </c:pt>
                <c:pt idx="676">
                  <c:v>0.78732638888899664</c:v>
                </c:pt>
                <c:pt idx="677">
                  <c:v>0.78756944444316168</c:v>
                </c:pt>
                <c:pt idx="678">
                  <c:v>0.78781249999732672</c:v>
                </c:pt>
                <c:pt idx="679">
                  <c:v>0.78805555555149176</c:v>
                </c:pt>
                <c:pt idx="680">
                  <c:v>0.78829861111293276</c:v>
                </c:pt>
                <c:pt idx="681">
                  <c:v>0.7885416666670978</c:v>
                </c:pt>
                <c:pt idx="682">
                  <c:v>0.78878472222126284</c:v>
                </c:pt>
                <c:pt idx="683">
                  <c:v>0.78902777777542787</c:v>
                </c:pt>
                <c:pt idx="684">
                  <c:v>0.78927083332959291</c:v>
                </c:pt>
                <c:pt idx="685">
                  <c:v>0.78951388888375795</c:v>
                </c:pt>
                <c:pt idx="686">
                  <c:v>0.78975694444519895</c:v>
                </c:pt>
                <c:pt idx="687">
                  <c:v>0.78999999999936399</c:v>
                </c:pt>
                <c:pt idx="688">
                  <c:v>0.79024305555352903</c:v>
                </c:pt>
                <c:pt idx="689">
                  <c:v>0.79048611110769407</c:v>
                </c:pt>
                <c:pt idx="690">
                  <c:v>0.79072916666185911</c:v>
                </c:pt>
                <c:pt idx="691">
                  <c:v>0.7909722222233001</c:v>
                </c:pt>
                <c:pt idx="692">
                  <c:v>0.79121527777746514</c:v>
                </c:pt>
                <c:pt idx="693">
                  <c:v>0.79145833333163018</c:v>
                </c:pt>
                <c:pt idx="694">
                  <c:v>0.79170138888579522</c:v>
                </c:pt>
                <c:pt idx="695">
                  <c:v>0.79194444443996026</c:v>
                </c:pt>
                <c:pt idx="696">
                  <c:v>0.79218750000140126</c:v>
                </c:pt>
                <c:pt idx="697">
                  <c:v>0.7924305555555663</c:v>
                </c:pt>
                <c:pt idx="698">
                  <c:v>0.79267361110973134</c:v>
                </c:pt>
                <c:pt idx="699">
                  <c:v>0.79291666666389637</c:v>
                </c:pt>
                <c:pt idx="700">
                  <c:v>0.79315972221806141</c:v>
                </c:pt>
                <c:pt idx="701">
                  <c:v>0.79340277777950241</c:v>
                </c:pt>
                <c:pt idx="702">
                  <c:v>0.79364583333366745</c:v>
                </c:pt>
                <c:pt idx="703">
                  <c:v>0.79388888888783249</c:v>
                </c:pt>
                <c:pt idx="704">
                  <c:v>0.79413194444199753</c:v>
                </c:pt>
                <c:pt idx="705">
                  <c:v>0.79437499999616257</c:v>
                </c:pt>
                <c:pt idx="706">
                  <c:v>0.79461805555760356</c:v>
                </c:pt>
                <c:pt idx="707">
                  <c:v>0.7948611111117686</c:v>
                </c:pt>
                <c:pt idx="708">
                  <c:v>0.7951157407427133</c:v>
                </c:pt>
                <c:pt idx="709">
                  <c:v>0.79535879629687833</c:v>
                </c:pt>
                <c:pt idx="710">
                  <c:v>0.79560185185104337</c:v>
                </c:pt>
                <c:pt idx="711">
                  <c:v>0.79584490740520841</c:v>
                </c:pt>
                <c:pt idx="712">
                  <c:v>0.79608796295937345</c:v>
                </c:pt>
                <c:pt idx="713">
                  <c:v>0.79633101851353849</c:v>
                </c:pt>
                <c:pt idx="714">
                  <c:v>0.79657407407497949</c:v>
                </c:pt>
                <c:pt idx="715">
                  <c:v>0.79681712962914453</c:v>
                </c:pt>
                <c:pt idx="716">
                  <c:v>0.79706018518330957</c:v>
                </c:pt>
                <c:pt idx="717">
                  <c:v>0.79730324073747461</c:v>
                </c:pt>
                <c:pt idx="718">
                  <c:v>0.79754629629163964</c:v>
                </c:pt>
                <c:pt idx="719">
                  <c:v>0.79778935185308064</c:v>
                </c:pt>
                <c:pt idx="720">
                  <c:v>0.79803240740724568</c:v>
                </c:pt>
                <c:pt idx="721">
                  <c:v>0.79827546296141072</c:v>
                </c:pt>
                <c:pt idx="722">
                  <c:v>0.79851851851557576</c:v>
                </c:pt>
                <c:pt idx="723">
                  <c:v>0.7987615740697408</c:v>
                </c:pt>
                <c:pt idx="724">
                  <c:v>0.7990046296311818</c:v>
                </c:pt>
                <c:pt idx="725">
                  <c:v>0.79924768518534683</c:v>
                </c:pt>
                <c:pt idx="726">
                  <c:v>0.79949074073951187</c:v>
                </c:pt>
                <c:pt idx="727">
                  <c:v>0.79973379629367691</c:v>
                </c:pt>
                <c:pt idx="728">
                  <c:v>0.79997685184784195</c:v>
                </c:pt>
                <c:pt idx="729">
                  <c:v>0.80021990740928295</c:v>
                </c:pt>
                <c:pt idx="730">
                  <c:v>0.80046296296344799</c:v>
                </c:pt>
                <c:pt idx="731">
                  <c:v>0.80070601851761303</c:v>
                </c:pt>
                <c:pt idx="732">
                  <c:v>0.80094907407177807</c:v>
                </c:pt>
                <c:pt idx="733">
                  <c:v>0.80119212962594311</c:v>
                </c:pt>
                <c:pt idx="734">
                  <c:v>0.80143518518010814</c:v>
                </c:pt>
                <c:pt idx="735">
                  <c:v>0.80167824074154914</c:v>
                </c:pt>
                <c:pt idx="736">
                  <c:v>0.80192129629571418</c:v>
                </c:pt>
                <c:pt idx="737">
                  <c:v>0.80216435184987922</c:v>
                </c:pt>
                <c:pt idx="738">
                  <c:v>0.80240740740404426</c:v>
                </c:pt>
                <c:pt idx="739">
                  <c:v>0.8026504629582093</c:v>
                </c:pt>
                <c:pt idx="740">
                  <c:v>0.8028935185196503</c:v>
                </c:pt>
                <c:pt idx="741">
                  <c:v>0.80313657407381533</c:v>
                </c:pt>
                <c:pt idx="742">
                  <c:v>0.80337962962798037</c:v>
                </c:pt>
                <c:pt idx="743">
                  <c:v>0.80362268518214541</c:v>
                </c:pt>
                <c:pt idx="744">
                  <c:v>0.80386574073631045</c:v>
                </c:pt>
                <c:pt idx="745">
                  <c:v>0.80410879629775145</c:v>
                </c:pt>
                <c:pt idx="746">
                  <c:v>0.80435185185191649</c:v>
                </c:pt>
                <c:pt idx="747">
                  <c:v>0.80459490740608153</c:v>
                </c:pt>
                <c:pt idx="748">
                  <c:v>0.80483796296024657</c:v>
                </c:pt>
                <c:pt idx="749">
                  <c:v>0.80508101851441161</c:v>
                </c:pt>
                <c:pt idx="750">
                  <c:v>0.8053240740758526</c:v>
                </c:pt>
                <c:pt idx="751">
                  <c:v>0.80556712963001764</c:v>
                </c:pt>
                <c:pt idx="752">
                  <c:v>0.80581018518418268</c:v>
                </c:pt>
                <c:pt idx="753">
                  <c:v>0.80605324073834772</c:v>
                </c:pt>
                <c:pt idx="754">
                  <c:v>0.80629629629251276</c:v>
                </c:pt>
                <c:pt idx="755">
                  <c:v>0.80653935185395376</c:v>
                </c:pt>
                <c:pt idx="756">
                  <c:v>0.80679398147762249</c:v>
                </c:pt>
                <c:pt idx="757">
                  <c:v>0.80703703703906349</c:v>
                </c:pt>
                <c:pt idx="758">
                  <c:v>0.80728009259322853</c:v>
                </c:pt>
                <c:pt idx="759">
                  <c:v>0.80752314814739357</c:v>
                </c:pt>
                <c:pt idx="760">
                  <c:v>0.8077662037015586</c:v>
                </c:pt>
                <c:pt idx="761">
                  <c:v>0.80800925925572364</c:v>
                </c:pt>
                <c:pt idx="762">
                  <c:v>0.80825231480988868</c:v>
                </c:pt>
                <c:pt idx="763">
                  <c:v>0.80849537037132968</c:v>
                </c:pt>
                <c:pt idx="764">
                  <c:v>0.80873842592549472</c:v>
                </c:pt>
                <c:pt idx="765">
                  <c:v>0.80898148147965976</c:v>
                </c:pt>
                <c:pt idx="766">
                  <c:v>0.8092245370338248</c:v>
                </c:pt>
                <c:pt idx="767">
                  <c:v>0.80946759258798984</c:v>
                </c:pt>
                <c:pt idx="768">
                  <c:v>0.80971064814943083</c:v>
                </c:pt>
                <c:pt idx="769">
                  <c:v>0.80995370370359587</c:v>
                </c:pt>
                <c:pt idx="770">
                  <c:v>0.81019675925776091</c:v>
                </c:pt>
                <c:pt idx="771">
                  <c:v>0.81043981481192595</c:v>
                </c:pt>
                <c:pt idx="772">
                  <c:v>0.81068287036609099</c:v>
                </c:pt>
                <c:pt idx="773">
                  <c:v>0.81092592592753199</c:v>
                </c:pt>
                <c:pt idx="774">
                  <c:v>0.81116898148169703</c:v>
                </c:pt>
                <c:pt idx="775">
                  <c:v>0.81141203703586207</c:v>
                </c:pt>
                <c:pt idx="776">
                  <c:v>0.81165509259002711</c:v>
                </c:pt>
                <c:pt idx="777">
                  <c:v>0.81189814814419214</c:v>
                </c:pt>
                <c:pt idx="778">
                  <c:v>0.81214120370563314</c:v>
                </c:pt>
                <c:pt idx="779">
                  <c:v>0.81238425925979818</c:v>
                </c:pt>
                <c:pt idx="780">
                  <c:v>0.81262731481396322</c:v>
                </c:pt>
                <c:pt idx="781">
                  <c:v>0.81287037036812826</c:v>
                </c:pt>
                <c:pt idx="782">
                  <c:v>0.8131134259222933</c:v>
                </c:pt>
                <c:pt idx="783">
                  <c:v>0.81335648147645834</c:v>
                </c:pt>
                <c:pt idx="784">
                  <c:v>0.81359953703789933</c:v>
                </c:pt>
                <c:pt idx="785">
                  <c:v>0.81384259259206437</c:v>
                </c:pt>
                <c:pt idx="786">
                  <c:v>0.81408564814622941</c:v>
                </c:pt>
                <c:pt idx="787">
                  <c:v>0.81432870370039445</c:v>
                </c:pt>
                <c:pt idx="788">
                  <c:v>0.81457175925455949</c:v>
                </c:pt>
                <c:pt idx="789">
                  <c:v>0.81481481481600049</c:v>
                </c:pt>
                <c:pt idx="790">
                  <c:v>0.81505787037016553</c:v>
                </c:pt>
                <c:pt idx="791">
                  <c:v>0.81530092592433057</c:v>
                </c:pt>
                <c:pt idx="792">
                  <c:v>0.81554398147849561</c:v>
                </c:pt>
                <c:pt idx="793">
                  <c:v>0.81578703703266064</c:v>
                </c:pt>
                <c:pt idx="794">
                  <c:v>0.81603009259410164</c:v>
                </c:pt>
                <c:pt idx="795">
                  <c:v>0.81627314814826668</c:v>
                </c:pt>
                <c:pt idx="796">
                  <c:v>0.81651620370243172</c:v>
                </c:pt>
                <c:pt idx="797">
                  <c:v>0.81675925925659676</c:v>
                </c:pt>
                <c:pt idx="798">
                  <c:v>0.8170023148107618</c:v>
                </c:pt>
                <c:pt idx="799">
                  <c:v>0.8172453703722028</c:v>
                </c:pt>
                <c:pt idx="800">
                  <c:v>0.81748842592636783</c:v>
                </c:pt>
                <c:pt idx="801">
                  <c:v>0.81773148148053287</c:v>
                </c:pt>
                <c:pt idx="802">
                  <c:v>0.81797453703469791</c:v>
                </c:pt>
                <c:pt idx="803">
                  <c:v>0.81821759258886295</c:v>
                </c:pt>
                <c:pt idx="804">
                  <c:v>0.81847222221980764</c:v>
                </c:pt>
                <c:pt idx="805">
                  <c:v>0.81871527777397268</c:v>
                </c:pt>
                <c:pt idx="806">
                  <c:v>0.81895833333541368</c:v>
                </c:pt>
                <c:pt idx="807">
                  <c:v>0.81920138888957872</c:v>
                </c:pt>
                <c:pt idx="808">
                  <c:v>0.81944444444374376</c:v>
                </c:pt>
                <c:pt idx="809">
                  <c:v>0.8196874999979088</c:v>
                </c:pt>
                <c:pt idx="810">
                  <c:v>0.81993055555207384</c:v>
                </c:pt>
                <c:pt idx="811">
                  <c:v>0.82017361110623888</c:v>
                </c:pt>
                <c:pt idx="812">
                  <c:v>0.82041666666767987</c:v>
                </c:pt>
                <c:pt idx="813">
                  <c:v>0.82065972222184491</c:v>
                </c:pt>
                <c:pt idx="814">
                  <c:v>0.82090277777600995</c:v>
                </c:pt>
                <c:pt idx="815">
                  <c:v>0.82114583333017499</c:v>
                </c:pt>
                <c:pt idx="816">
                  <c:v>0.82138888888434003</c:v>
                </c:pt>
                <c:pt idx="817">
                  <c:v>0.82163194444578103</c:v>
                </c:pt>
                <c:pt idx="818">
                  <c:v>0.82187499999994607</c:v>
                </c:pt>
                <c:pt idx="819">
                  <c:v>0.8221180555541111</c:v>
                </c:pt>
                <c:pt idx="820">
                  <c:v>0.82236111110827614</c:v>
                </c:pt>
                <c:pt idx="821">
                  <c:v>0.82260416666244118</c:v>
                </c:pt>
                <c:pt idx="822">
                  <c:v>0.82284722222388218</c:v>
                </c:pt>
                <c:pt idx="823">
                  <c:v>0.82309027777804722</c:v>
                </c:pt>
                <c:pt idx="824">
                  <c:v>0.82333333333221226</c:v>
                </c:pt>
                <c:pt idx="825">
                  <c:v>0.8235763888863773</c:v>
                </c:pt>
                <c:pt idx="826">
                  <c:v>0.82381944444054234</c:v>
                </c:pt>
                <c:pt idx="827">
                  <c:v>0.82406250000198333</c:v>
                </c:pt>
                <c:pt idx="828">
                  <c:v>0.82430555555614837</c:v>
                </c:pt>
                <c:pt idx="829">
                  <c:v>0.82454861111031341</c:v>
                </c:pt>
                <c:pt idx="830">
                  <c:v>0.82479166666447845</c:v>
                </c:pt>
                <c:pt idx="831">
                  <c:v>0.82503472221864349</c:v>
                </c:pt>
                <c:pt idx="832">
                  <c:v>0.82527777777280853</c:v>
                </c:pt>
                <c:pt idx="833">
                  <c:v>0.82552083333424953</c:v>
                </c:pt>
                <c:pt idx="834">
                  <c:v>0.82576388888841457</c:v>
                </c:pt>
                <c:pt idx="835">
                  <c:v>0.8260069444425796</c:v>
                </c:pt>
                <c:pt idx="836">
                  <c:v>0.82624999999674464</c:v>
                </c:pt>
                <c:pt idx="837">
                  <c:v>0.82649305555090968</c:v>
                </c:pt>
                <c:pt idx="838">
                  <c:v>0.82673611111235068</c:v>
                </c:pt>
                <c:pt idx="839">
                  <c:v>0.82697916666651572</c:v>
                </c:pt>
                <c:pt idx="840">
                  <c:v>0.82722222222068076</c:v>
                </c:pt>
                <c:pt idx="841">
                  <c:v>0.8274652777748458</c:v>
                </c:pt>
                <c:pt idx="842">
                  <c:v>0.82770833332901084</c:v>
                </c:pt>
                <c:pt idx="843">
                  <c:v>0.82795138889045183</c:v>
                </c:pt>
                <c:pt idx="844">
                  <c:v>0.82819444444461687</c:v>
                </c:pt>
                <c:pt idx="845">
                  <c:v>0.82843749999878191</c:v>
                </c:pt>
                <c:pt idx="846">
                  <c:v>0.82868055555294695</c:v>
                </c:pt>
                <c:pt idx="847">
                  <c:v>0.82892361110711199</c:v>
                </c:pt>
                <c:pt idx="848">
                  <c:v>0.82916666666855299</c:v>
                </c:pt>
                <c:pt idx="849">
                  <c:v>0.82940972222271803</c:v>
                </c:pt>
                <c:pt idx="850">
                  <c:v>0.82965277777688307</c:v>
                </c:pt>
                <c:pt idx="851">
                  <c:v>0.82989583333104811</c:v>
                </c:pt>
                <c:pt idx="852">
                  <c:v>0.8301504629619928</c:v>
                </c:pt>
                <c:pt idx="853">
                  <c:v>0.83039351851615784</c:v>
                </c:pt>
                <c:pt idx="854">
                  <c:v>0.83063657407032288</c:v>
                </c:pt>
                <c:pt idx="855">
                  <c:v>0.83087962962448791</c:v>
                </c:pt>
                <c:pt idx="856">
                  <c:v>0.83112268518592891</c:v>
                </c:pt>
                <c:pt idx="857">
                  <c:v>0.83136574074009395</c:v>
                </c:pt>
                <c:pt idx="858">
                  <c:v>0.83160879629425899</c:v>
                </c:pt>
                <c:pt idx="859">
                  <c:v>0.83185185184842403</c:v>
                </c:pt>
                <c:pt idx="860">
                  <c:v>0.83209490740258907</c:v>
                </c:pt>
                <c:pt idx="861">
                  <c:v>0.83233796296403006</c:v>
                </c:pt>
                <c:pt idx="862">
                  <c:v>0.8325810185181951</c:v>
                </c:pt>
                <c:pt idx="863">
                  <c:v>0.83282407407236014</c:v>
                </c:pt>
                <c:pt idx="864">
                  <c:v>0.83306712962652518</c:v>
                </c:pt>
                <c:pt idx="865">
                  <c:v>0.83331018518069022</c:v>
                </c:pt>
                <c:pt idx="866">
                  <c:v>0.83355324074213122</c:v>
                </c:pt>
                <c:pt idx="867">
                  <c:v>0.83379629629629626</c:v>
                </c:pt>
                <c:pt idx="868">
                  <c:v>0.8340393518504613</c:v>
                </c:pt>
                <c:pt idx="869">
                  <c:v>0.83428240740462634</c:v>
                </c:pt>
                <c:pt idx="870">
                  <c:v>0.83452546295879138</c:v>
                </c:pt>
                <c:pt idx="871">
                  <c:v>0.83476851852023237</c:v>
                </c:pt>
                <c:pt idx="872">
                  <c:v>0.83501157407439741</c:v>
                </c:pt>
                <c:pt idx="873">
                  <c:v>0.83525462962856245</c:v>
                </c:pt>
                <c:pt idx="874">
                  <c:v>0.83549768518272749</c:v>
                </c:pt>
                <c:pt idx="875">
                  <c:v>0.83574074073689253</c:v>
                </c:pt>
                <c:pt idx="876">
                  <c:v>0.83598379629833353</c:v>
                </c:pt>
                <c:pt idx="877">
                  <c:v>0.83622685185249856</c:v>
                </c:pt>
                <c:pt idx="878">
                  <c:v>0.8364699074066636</c:v>
                </c:pt>
                <c:pt idx="879">
                  <c:v>0.83671296296082864</c:v>
                </c:pt>
                <c:pt idx="880">
                  <c:v>0.83695601851499368</c:v>
                </c:pt>
                <c:pt idx="881">
                  <c:v>0.83719907406915872</c:v>
                </c:pt>
                <c:pt idx="882">
                  <c:v>0.83744212963059972</c:v>
                </c:pt>
                <c:pt idx="883">
                  <c:v>0.83768518518476476</c:v>
                </c:pt>
                <c:pt idx="884">
                  <c:v>0.8379282407389298</c:v>
                </c:pt>
                <c:pt idx="885">
                  <c:v>0.83817129629309484</c:v>
                </c:pt>
                <c:pt idx="886">
                  <c:v>0.83841435184725988</c:v>
                </c:pt>
                <c:pt idx="887">
                  <c:v>0.83865740740870087</c:v>
                </c:pt>
                <c:pt idx="888">
                  <c:v>0.83890046296286591</c:v>
                </c:pt>
                <c:pt idx="889">
                  <c:v>0.83914351851703095</c:v>
                </c:pt>
                <c:pt idx="890">
                  <c:v>0.83938657407119599</c:v>
                </c:pt>
                <c:pt idx="891">
                  <c:v>0.83962962962536103</c:v>
                </c:pt>
                <c:pt idx="892">
                  <c:v>0.83987268518680203</c:v>
                </c:pt>
                <c:pt idx="893">
                  <c:v>0.84011574074096707</c:v>
                </c:pt>
                <c:pt idx="894">
                  <c:v>0.8403587962951321</c:v>
                </c:pt>
                <c:pt idx="895">
                  <c:v>0.84060185184929714</c:v>
                </c:pt>
                <c:pt idx="896">
                  <c:v>0.84084490740346218</c:v>
                </c:pt>
                <c:pt idx="897">
                  <c:v>0.84108796296490318</c:v>
                </c:pt>
                <c:pt idx="898">
                  <c:v>0.84133101851906822</c:v>
                </c:pt>
                <c:pt idx="899">
                  <c:v>0.84157407407323326</c:v>
                </c:pt>
                <c:pt idx="900">
                  <c:v>0.84182870370417795</c:v>
                </c:pt>
                <c:pt idx="901">
                  <c:v>0.84207175925834299</c:v>
                </c:pt>
                <c:pt idx="902">
                  <c:v>0.84231481481250803</c:v>
                </c:pt>
                <c:pt idx="903">
                  <c:v>0.84255787036667307</c:v>
                </c:pt>
                <c:pt idx="904">
                  <c:v>0.84280092592083811</c:v>
                </c:pt>
                <c:pt idx="905">
                  <c:v>0.8430439814822791</c:v>
                </c:pt>
                <c:pt idx="906">
                  <c:v>0.84328703703644414</c:v>
                </c:pt>
                <c:pt idx="907">
                  <c:v>0.84353009259060918</c:v>
                </c:pt>
                <c:pt idx="908">
                  <c:v>0.84377314814477422</c:v>
                </c:pt>
                <c:pt idx="909">
                  <c:v>0.84401620369893926</c:v>
                </c:pt>
                <c:pt idx="910">
                  <c:v>0.84425925926038026</c:v>
                </c:pt>
                <c:pt idx="911">
                  <c:v>0.8445023148145453</c:v>
                </c:pt>
                <c:pt idx="912">
                  <c:v>0.84474537036871034</c:v>
                </c:pt>
                <c:pt idx="913">
                  <c:v>0.84498842592287537</c:v>
                </c:pt>
                <c:pt idx="914">
                  <c:v>0.84523148147704041</c:v>
                </c:pt>
                <c:pt idx="915">
                  <c:v>0.84547453703848141</c:v>
                </c:pt>
                <c:pt idx="916">
                  <c:v>0.84571759259264645</c:v>
                </c:pt>
                <c:pt idx="917">
                  <c:v>0.84596064814681149</c:v>
                </c:pt>
                <c:pt idx="918">
                  <c:v>0.84620370370097653</c:v>
                </c:pt>
                <c:pt idx="919">
                  <c:v>0.84644675925514157</c:v>
                </c:pt>
                <c:pt idx="920">
                  <c:v>0.84668981481658256</c:v>
                </c:pt>
                <c:pt idx="921">
                  <c:v>0.8469328703707476</c:v>
                </c:pt>
                <c:pt idx="922">
                  <c:v>0.84717592592491264</c:v>
                </c:pt>
                <c:pt idx="923">
                  <c:v>0.84741898147907768</c:v>
                </c:pt>
                <c:pt idx="924">
                  <c:v>0.84766203703324272</c:v>
                </c:pt>
                <c:pt idx="925">
                  <c:v>0.84790509259468372</c:v>
                </c:pt>
                <c:pt idx="926">
                  <c:v>0.84814814814884876</c:v>
                </c:pt>
                <c:pt idx="927">
                  <c:v>0.8483912037030138</c:v>
                </c:pt>
                <c:pt idx="928">
                  <c:v>0.84863425925717884</c:v>
                </c:pt>
                <c:pt idx="929">
                  <c:v>0.84887731481134387</c:v>
                </c:pt>
                <c:pt idx="930">
                  <c:v>0.84912037036550891</c:v>
                </c:pt>
                <c:pt idx="931">
                  <c:v>0.84936342592694991</c:v>
                </c:pt>
                <c:pt idx="932">
                  <c:v>0.84960648148111495</c:v>
                </c:pt>
                <c:pt idx="933">
                  <c:v>0.84984953703527999</c:v>
                </c:pt>
                <c:pt idx="934">
                  <c:v>0.85009259258944503</c:v>
                </c:pt>
                <c:pt idx="935">
                  <c:v>0.85033564814361007</c:v>
                </c:pt>
                <c:pt idx="936">
                  <c:v>0.85057870370505106</c:v>
                </c:pt>
                <c:pt idx="937">
                  <c:v>0.8508217592592161</c:v>
                </c:pt>
                <c:pt idx="938">
                  <c:v>0.85106481481338114</c:v>
                </c:pt>
                <c:pt idx="939">
                  <c:v>0.85130787036754618</c:v>
                </c:pt>
                <c:pt idx="940">
                  <c:v>0.85155092592171122</c:v>
                </c:pt>
                <c:pt idx="941">
                  <c:v>0.85179398148315222</c:v>
                </c:pt>
                <c:pt idx="942">
                  <c:v>0.85203703703731726</c:v>
                </c:pt>
                <c:pt idx="943">
                  <c:v>0.8522800925914823</c:v>
                </c:pt>
                <c:pt idx="944">
                  <c:v>0.85252314814564734</c:v>
                </c:pt>
                <c:pt idx="945">
                  <c:v>0.85276620369981238</c:v>
                </c:pt>
                <c:pt idx="946">
                  <c:v>0.85300925926125337</c:v>
                </c:pt>
                <c:pt idx="947">
                  <c:v>0.85325231481541841</c:v>
                </c:pt>
                <c:pt idx="948">
                  <c:v>0.8535069444463631</c:v>
                </c:pt>
                <c:pt idx="949">
                  <c:v>0.85375000000052814</c:v>
                </c:pt>
                <c:pt idx="950">
                  <c:v>0.85399305555469318</c:v>
                </c:pt>
                <c:pt idx="951">
                  <c:v>0.85423611110885822</c:v>
                </c:pt>
                <c:pt idx="952">
                  <c:v>0.85447916666302326</c:v>
                </c:pt>
                <c:pt idx="953">
                  <c:v>0.8547222222171883</c:v>
                </c:pt>
                <c:pt idx="954">
                  <c:v>0.8549652777786293</c:v>
                </c:pt>
                <c:pt idx="955">
                  <c:v>0.85520833333279433</c:v>
                </c:pt>
                <c:pt idx="956">
                  <c:v>0.85545138888695937</c:v>
                </c:pt>
                <c:pt idx="957">
                  <c:v>0.85569444444112441</c:v>
                </c:pt>
                <c:pt idx="958">
                  <c:v>0.85593749999528945</c:v>
                </c:pt>
                <c:pt idx="959">
                  <c:v>0.85618055555673045</c:v>
                </c:pt>
                <c:pt idx="960">
                  <c:v>0.85642361111089549</c:v>
                </c:pt>
                <c:pt idx="961">
                  <c:v>0.85666666666506053</c:v>
                </c:pt>
                <c:pt idx="962">
                  <c:v>0.85690972221922557</c:v>
                </c:pt>
                <c:pt idx="963">
                  <c:v>0.85715277777339061</c:v>
                </c:pt>
                <c:pt idx="964">
                  <c:v>0.8573958333348316</c:v>
                </c:pt>
                <c:pt idx="965">
                  <c:v>0.85763888888899664</c:v>
                </c:pt>
                <c:pt idx="966">
                  <c:v>0.85788194444316168</c:v>
                </c:pt>
                <c:pt idx="967">
                  <c:v>0.85812499999732672</c:v>
                </c:pt>
                <c:pt idx="968">
                  <c:v>0.85836805555149176</c:v>
                </c:pt>
                <c:pt idx="969">
                  <c:v>0.85861111111293276</c:v>
                </c:pt>
                <c:pt idx="970">
                  <c:v>0.8588541666670978</c:v>
                </c:pt>
                <c:pt idx="971">
                  <c:v>0.85909722222126284</c:v>
                </c:pt>
                <c:pt idx="972">
                  <c:v>0.85934027777542787</c:v>
                </c:pt>
                <c:pt idx="973">
                  <c:v>0.85958333332959291</c:v>
                </c:pt>
                <c:pt idx="974">
                  <c:v>0.85982638888375795</c:v>
                </c:pt>
                <c:pt idx="975">
                  <c:v>0.86006944444519895</c:v>
                </c:pt>
                <c:pt idx="976">
                  <c:v>0.86031249999936399</c:v>
                </c:pt>
                <c:pt idx="977">
                  <c:v>0.86055555555352903</c:v>
                </c:pt>
                <c:pt idx="978">
                  <c:v>0.86079861110769407</c:v>
                </c:pt>
                <c:pt idx="979">
                  <c:v>0.86104166666185911</c:v>
                </c:pt>
                <c:pt idx="980">
                  <c:v>0.8612847222233001</c:v>
                </c:pt>
                <c:pt idx="981">
                  <c:v>0.86152777777746514</c:v>
                </c:pt>
                <c:pt idx="982">
                  <c:v>0.86177083333163018</c:v>
                </c:pt>
                <c:pt idx="983">
                  <c:v>0.86201388888579522</c:v>
                </c:pt>
                <c:pt idx="984">
                  <c:v>0.86225694443996026</c:v>
                </c:pt>
                <c:pt idx="985">
                  <c:v>0.86250000000140126</c:v>
                </c:pt>
                <c:pt idx="986">
                  <c:v>0.8627430555555663</c:v>
                </c:pt>
                <c:pt idx="987">
                  <c:v>0.86298611110973134</c:v>
                </c:pt>
                <c:pt idx="988">
                  <c:v>0.86322916666389637</c:v>
                </c:pt>
                <c:pt idx="989">
                  <c:v>0.86347222221806141</c:v>
                </c:pt>
                <c:pt idx="990">
                  <c:v>0.86371527777950241</c:v>
                </c:pt>
                <c:pt idx="991">
                  <c:v>0.86395833333366745</c:v>
                </c:pt>
                <c:pt idx="992">
                  <c:v>0.86420138888783249</c:v>
                </c:pt>
                <c:pt idx="993">
                  <c:v>0.86444444444199753</c:v>
                </c:pt>
                <c:pt idx="994">
                  <c:v>0.86468749999616257</c:v>
                </c:pt>
                <c:pt idx="995">
                  <c:v>0.86493055555760356</c:v>
                </c:pt>
                <c:pt idx="996">
                  <c:v>0.8651736111117686</c:v>
                </c:pt>
                <c:pt idx="997">
                  <c:v>0.8654282407427133</c:v>
                </c:pt>
                <c:pt idx="998">
                  <c:v>0.86567129629687833</c:v>
                </c:pt>
                <c:pt idx="999">
                  <c:v>0.86591435185104337</c:v>
                </c:pt>
                <c:pt idx="1000">
                  <c:v>0.86615740740520841</c:v>
                </c:pt>
                <c:pt idx="1001">
                  <c:v>0.86640046295937345</c:v>
                </c:pt>
                <c:pt idx="1002">
                  <c:v>0.86664351851353849</c:v>
                </c:pt>
                <c:pt idx="1003">
                  <c:v>0.86688657407497949</c:v>
                </c:pt>
                <c:pt idx="1004">
                  <c:v>0.86712962962914453</c:v>
                </c:pt>
                <c:pt idx="1005">
                  <c:v>0.86737268518330957</c:v>
                </c:pt>
                <c:pt idx="1006">
                  <c:v>0.86761574073747461</c:v>
                </c:pt>
                <c:pt idx="1007">
                  <c:v>0.86785879629163964</c:v>
                </c:pt>
                <c:pt idx="1008">
                  <c:v>0.86810185185308064</c:v>
                </c:pt>
                <c:pt idx="1009">
                  <c:v>0.86834490740724568</c:v>
                </c:pt>
                <c:pt idx="1010">
                  <c:v>0.86858796296141072</c:v>
                </c:pt>
                <c:pt idx="1011">
                  <c:v>0.86883101851557576</c:v>
                </c:pt>
                <c:pt idx="1012">
                  <c:v>0.8690740740697408</c:v>
                </c:pt>
                <c:pt idx="1013">
                  <c:v>0.8693171296311818</c:v>
                </c:pt>
                <c:pt idx="1014">
                  <c:v>0.86956018518534683</c:v>
                </c:pt>
                <c:pt idx="1015">
                  <c:v>0.86980324073951187</c:v>
                </c:pt>
                <c:pt idx="1016">
                  <c:v>0.87004629629367691</c:v>
                </c:pt>
                <c:pt idx="1017">
                  <c:v>0.87028935184784195</c:v>
                </c:pt>
                <c:pt idx="1018">
                  <c:v>0.87053240740928295</c:v>
                </c:pt>
                <c:pt idx="1019">
                  <c:v>0.87077546296344799</c:v>
                </c:pt>
                <c:pt idx="1020">
                  <c:v>0.87101851851761303</c:v>
                </c:pt>
                <c:pt idx="1021">
                  <c:v>0.87126157407177807</c:v>
                </c:pt>
                <c:pt idx="1022">
                  <c:v>0.87150462962594311</c:v>
                </c:pt>
                <c:pt idx="1023">
                  <c:v>0.87174768518010814</c:v>
                </c:pt>
                <c:pt idx="1024">
                  <c:v>0.87199074074154914</c:v>
                </c:pt>
                <c:pt idx="1025">
                  <c:v>0.87223379629571418</c:v>
                </c:pt>
                <c:pt idx="1026">
                  <c:v>0.87247685184987922</c:v>
                </c:pt>
                <c:pt idx="1027">
                  <c:v>0.87271990740404426</c:v>
                </c:pt>
                <c:pt idx="1028">
                  <c:v>0.8729629629582093</c:v>
                </c:pt>
                <c:pt idx="1029">
                  <c:v>0.8732060185196503</c:v>
                </c:pt>
                <c:pt idx="1030">
                  <c:v>0.87344907407381533</c:v>
                </c:pt>
                <c:pt idx="1031">
                  <c:v>0.87369212962798037</c:v>
                </c:pt>
                <c:pt idx="1032">
                  <c:v>0.87393518518214541</c:v>
                </c:pt>
                <c:pt idx="1033">
                  <c:v>0.87417824073631045</c:v>
                </c:pt>
                <c:pt idx="1034">
                  <c:v>0.87442129629775145</c:v>
                </c:pt>
                <c:pt idx="1035">
                  <c:v>0.87466435185191649</c:v>
                </c:pt>
                <c:pt idx="1036">
                  <c:v>0.87490740740608153</c:v>
                </c:pt>
                <c:pt idx="1037">
                  <c:v>0.87515046296024657</c:v>
                </c:pt>
                <c:pt idx="1038">
                  <c:v>0.87539351851441161</c:v>
                </c:pt>
                <c:pt idx="1039">
                  <c:v>0.8756365740758526</c:v>
                </c:pt>
                <c:pt idx="1040">
                  <c:v>0.87587962963001764</c:v>
                </c:pt>
                <c:pt idx="1041">
                  <c:v>0.87612268518418268</c:v>
                </c:pt>
                <c:pt idx="1042">
                  <c:v>0.87636574073834772</c:v>
                </c:pt>
                <c:pt idx="1043">
                  <c:v>0.87660879629251276</c:v>
                </c:pt>
                <c:pt idx="1044">
                  <c:v>0.87685185185395376</c:v>
                </c:pt>
                <c:pt idx="1045">
                  <c:v>0.87710648147762249</c:v>
                </c:pt>
                <c:pt idx="1046">
                  <c:v>0.87734953703906349</c:v>
                </c:pt>
                <c:pt idx="1047">
                  <c:v>0.87759259259322853</c:v>
                </c:pt>
                <c:pt idx="1048">
                  <c:v>0.87783564814739357</c:v>
                </c:pt>
                <c:pt idx="1049">
                  <c:v>0.8780787037015586</c:v>
                </c:pt>
                <c:pt idx="1050">
                  <c:v>0.87832175925572364</c:v>
                </c:pt>
                <c:pt idx="1051">
                  <c:v>0.87856481480988868</c:v>
                </c:pt>
                <c:pt idx="1052">
                  <c:v>0.87880787037132968</c:v>
                </c:pt>
                <c:pt idx="1053">
                  <c:v>0.87905092592549472</c:v>
                </c:pt>
                <c:pt idx="1054">
                  <c:v>0.87929398147965976</c:v>
                </c:pt>
                <c:pt idx="1055">
                  <c:v>0.8795370370338248</c:v>
                </c:pt>
                <c:pt idx="1056">
                  <c:v>0.87978009258798984</c:v>
                </c:pt>
                <c:pt idx="1057">
                  <c:v>0.88002314814943083</c:v>
                </c:pt>
                <c:pt idx="1058">
                  <c:v>0.88026620370359587</c:v>
                </c:pt>
                <c:pt idx="1059">
                  <c:v>0.88050925925776091</c:v>
                </c:pt>
                <c:pt idx="1060">
                  <c:v>0.88075231481192595</c:v>
                </c:pt>
                <c:pt idx="1061">
                  <c:v>0.88099537036609099</c:v>
                </c:pt>
                <c:pt idx="1062">
                  <c:v>0.88123842592753199</c:v>
                </c:pt>
                <c:pt idx="1063">
                  <c:v>0.88148148148169703</c:v>
                </c:pt>
                <c:pt idx="1064">
                  <c:v>0.88172453703586207</c:v>
                </c:pt>
                <c:pt idx="1065">
                  <c:v>0.88196759259002711</c:v>
                </c:pt>
                <c:pt idx="1066">
                  <c:v>0.88221064814419214</c:v>
                </c:pt>
                <c:pt idx="1067">
                  <c:v>0.88245370370563314</c:v>
                </c:pt>
                <c:pt idx="1068">
                  <c:v>0.88269675925979818</c:v>
                </c:pt>
                <c:pt idx="1069">
                  <c:v>0.88293981481396322</c:v>
                </c:pt>
                <c:pt idx="1070">
                  <c:v>0.88318287036812826</c:v>
                </c:pt>
                <c:pt idx="1071">
                  <c:v>0.8834259259222933</c:v>
                </c:pt>
                <c:pt idx="1072">
                  <c:v>0.88366898147645834</c:v>
                </c:pt>
                <c:pt idx="1073">
                  <c:v>0.88391203703789933</c:v>
                </c:pt>
                <c:pt idx="1074">
                  <c:v>0.88415509259206437</c:v>
                </c:pt>
                <c:pt idx="1075">
                  <c:v>0.88439814814622941</c:v>
                </c:pt>
                <c:pt idx="1076">
                  <c:v>0.88464120370039445</c:v>
                </c:pt>
                <c:pt idx="1077">
                  <c:v>0.88488425925455949</c:v>
                </c:pt>
                <c:pt idx="1078">
                  <c:v>0.88512731481600049</c:v>
                </c:pt>
                <c:pt idx="1079">
                  <c:v>0.88537037037016553</c:v>
                </c:pt>
                <c:pt idx="1080">
                  <c:v>0.88561342592433057</c:v>
                </c:pt>
                <c:pt idx="1081">
                  <c:v>0.88585648147849561</c:v>
                </c:pt>
                <c:pt idx="1082">
                  <c:v>0.88609953703266064</c:v>
                </c:pt>
                <c:pt idx="1083">
                  <c:v>0.88634259259410164</c:v>
                </c:pt>
                <c:pt idx="1084">
                  <c:v>0.88658564814826668</c:v>
                </c:pt>
                <c:pt idx="1085">
                  <c:v>0.88682870370243172</c:v>
                </c:pt>
                <c:pt idx="1086">
                  <c:v>0.88707175925659676</c:v>
                </c:pt>
                <c:pt idx="1087">
                  <c:v>0.8873148148107618</c:v>
                </c:pt>
                <c:pt idx="1088">
                  <c:v>0.8875578703722028</c:v>
                </c:pt>
                <c:pt idx="1089">
                  <c:v>0.88780092592636783</c:v>
                </c:pt>
                <c:pt idx="1090">
                  <c:v>0.88804398148053287</c:v>
                </c:pt>
                <c:pt idx="1091">
                  <c:v>0.88828703703469791</c:v>
                </c:pt>
                <c:pt idx="1092">
                  <c:v>0.88853009258886295</c:v>
                </c:pt>
                <c:pt idx="1093">
                  <c:v>0.88878472221980764</c:v>
                </c:pt>
                <c:pt idx="1094">
                  <c:v>0.88902777777397268</c:v>
                </c:pt>
                <c:pt idx="1095">
                  <c:v>0.88927083333541368</c:v>
                </c:pt>
                <c:pt idx="1096">
                  <c:v>0.88951388888957872</c:v>
                </c:pt>
                <c:pt idx="1097">
                  <c:v>0.88975694444374376</c:v>
                </c:pt>
                <c:pt idx="1098">
                  <c:v>0.8899999999979088</c:v>
                </c:pt>
                <c:pt idx="1099">
                  <c:v>0.89024305555207384</c:v>
                </c:pt>
                <c:pt idx="1100">
                  <c:v>0.89048611110623888</c:v>
                </c:pt>
                <c:pt idx="1101">
                  <c:v>0.89072916666767987</c:v>
                </c:pt>
                <c:pt idx="1102">
                  <c:v>0.89097222222184491</c:v>
                </c:pt>
                <c:pt idx="1103">
                  <c:v>0.89121527777600995</c:v>
                </c:pt>
                <c:pt idx="1104">
                  <c:v>0.89145833333017499</c:v>
                </c:pt>
                <c:pt idx="1105">
                  <c:v>0.89170138888434003</c:v>
                </c:pt>
                <c:pt idx="1106">
                  <c:v>0.89194444444578103</c:v>
                </c:pt>
                <c:pt idx="1107">
                  <c:v>0.89218749999994607</c:v>
                </c:pt>
                <c:pt idx="1108">
                  <c:v>0.8924305555541111</c:v>
                </c:pt>
                <c:pt idx="1109">
                  <c:v>0.89267361110827614</c:v>
                </c:pt>
                <c:pt idx="1110">
                  <c:v>0.89291666666244118</c:v>
                </c:pt>
                <c:pt idx="1111">
                  <c:v>0.89315972222388218</c:v>
                </c:pt>
                <c:pt idx="1112">
                  <c:v>0.89340277777804722</c:v>
                </c:pt>
                <c:pt idx="1113">
                  <c:v>0.89364583333221226</c:v>
                </c:pt>
                <c:pt idx="1114">
                  <c:v>0.8938888888863773</c:v>
                </c:pt>
                <c:pt idx="1115">
                  <c:v>0.89413194444054234</c:v>
                </c:pt>
                <c:pt idx="1116">
                  <c:v>0.89437500000198333</c:v>
                </c:pt>
                <c:pt idx="1117">
                  <c:v>0.89461805555614837</c:v>
                </c:pt>
                <c:pt idx="1118">
                  <c:v>0.89486111111031341</c:v>
                </c:pt>
                <c:pt idx="1119">
                  <c:v>0.89510416666447845</c:v>
                </c:pt>
                <c:pt idx="1120">
                  <c:v>0.89534722221864349</c:v>
                </c:pt>
                <c:pt idx="1121">
                  <c:v>0.89559027777280853</c:v>
                </c:pt>
                <c:pt idx="1122">
                  <c:v>0.89583333333424953</c:v>
                </c:pt>
                <c:pt idx="1123">
                  <c:v>0.89607638888841457</c:v>
                </c:pt>
                <c:pt idx="1124">
                  <c:v>0.8963194444425796</c:v>
                </c:pt>
                <c:pt idx="1125">
                  <c:v>0.89656249999674464</c:v>
                </c:pt>
                <c:pt idx="1126">
                  <c:v>0.89680555555090968</c:v>
                </c:pt>
                <c:pt idx="1127">
                  <c:v>0.89704861111235068</c:v>
                </c:pt>
                <c:pt idx="1128">
                  <c:v>0.89729166666651572</c:v>
                </c:pt>
                <c:pt idx="1129">
                  <c:v>0.89753472222068076</c:v>
                </c:pt>
                <c:pt idx="1130">
                  <c:v>0.8977777777748458</c:v>
                </c:pt>
                <c:pt idx="1131">
                  <c:v>0.89802083332901084</c:v>
                </c:pt>
                <c:pt idx="1132">
                  <c:v>0.89826388889045183</c:v>
                </c:pt>
                <c:pt idx="1133">
                  <c:v>0.89850694444461687</c:v>
                </c:pt>
                <c:pt idx="1134">
                  <c:v>0.89874999999878191</c:v>
                </c:pt>
                <c:pt idx="1135">
                  <c:v>0.89899305555294695</c:v>
                </c:pt>
                <c:pt idx="1136">
                  <c:v>0.89923611110711199</c:v>
                </c:pt>
                <c:pt idx="1137">
                  <c:v>0.89947916666855299</c:v>
                </c:pt>
                <c:pt idx="1138">
                  <c:v>0.89972222222271803</c:v>
                </c:pt>
                <c:pt idx="1139">
                  <c:v>0.89996527777688307</c:v>
                </c:pt>
                <c:pt idx="1140">
                  <c:v>0.90020833333104811</c:v>
                </c:pt>
                <c:pt idx="1141">
                  <c:v>0.9004629629619928</c:v>
                </c:pt>
                <c:pt idx="1142">
                  <c:v>0.90070601851615784</c:v>
                </c:pt>
                <c:pt idx="1143">
                  <c:v>0.90094907407032288</c:v>
                </c:pt>
                <c:pt idx="1144">
                  <c:v>0.90119212962448791</c:v>
                </c:pt>
                <c:pt idx="1145">
                  <c:v>0.90143518518592891</c:v>
                </c:pt>
                <c:pt idx="1146">
                  <c:v>0.90167824074009395</c:v>
                </c:pt>
                <c:pt idx="1147">
                  <c:v>0.90192129629425899</c:v>
                </c:pt>
                <c:pt idx="1148">
                  <c:v>0.90216435184842403</c:v>
                </c:pt>
                <c:pt idx="1149">
                  <c:v>0.90240740740258907</c:v>
                </c:pt>
                <c:pt idx="1150">
                  <c:v>0.90265046296403006</c:v>
                </c:pt>
                <c:pt idx="1151">
                  <c:v>0.9028935185181951</c:v>
                </c:pt>
                <c:pt idx="1152">
                  <c:v>0.90313657407236014</c:v>
                </c:pt>
                <c:pt idx="1153">
                  <c:v>0.90337962962652518</c:v>
                </c:pt>
                <c:pt idx="1154">
                  <c:v>0.90362268518069022</c:v>
                </c:pt>
                <c:pt idx="1155">
                  <c:v>0.90386574074213122</c:v>
                </c:pt>
                <c:pt idx="1156">
                  <c:v>0.90410879629629626</c:v>
                </c:pt>
                <c:pt idx="1157">
                  <c:v>0.9043518518504613</c:v>
                </c:pt>
                <c:pt idx="1158">
                  <c:v>0.90459490740462634</c:v>
                </c:pt>
                <c:pt idx="1159">
                  <c:v>0.90483796295879138</c:v>
                </c:pt>
                <c:pt idx="1160">
                  <c:v>0.90508101852023237</c:v>
                </c:pt>
                <c:pt idx="1161">
                  <c:v>0.90532407407439741</c:v>
                </c:pt>
                <c:pt idx="1162">
                  <c:v>0.90556712962856245</c:v>
                </c:pt>
                <c:pt idx="1163">
                  <c:v>0.90581018518272749</c:v>
                </c:pt>
                <c:pt idx="1164">
                  <c:v>0.90605324073689253</c:v>
                </c:pt>
                <c:pt idx="1165">
                  <c:v>0.90629629629833353</c:v>
                </c:pt>
                <c:pt idx="1166">
                  <c:v>0.90653935185249856</c:v>
                </c:pt>
                <c:pt idx="1167">
                  <c:v>0.9067824074066636</c:v>
                </c:pt>
                <c:pt idx="1168">
                  <c:v>0.90702546296082864</c:v>
                </c:pt>
                <c:pt idx="1169">
                  <c:v>0.90726851851499368</c:v>
                </c:pt>
                <c:pt idx="1170">
                  <c:v>0.90751157406915872</c:v>
                </c:pt>
                <c:pt idx="1171">
                  <c:v>0.90775462963059972</c:v>
                </c:pt>
                <c:pt idx="1172">
                  <c:v>0.90799768518476476</c:v>
                </c:pt>
                <c:pt idx="1173">
                  <c:v>0.9082407407389298</c:v>
                </c:pt>
                <c:pt idx="1174">
                  <c:v>0.90848379629309484</c:v>
                </c:pt>
                <c:pt idx="1175">
                  <c:v>0.90872685184725988</c:v>
                </c:pt>
                <c:pt idx="1176">
                  <c:v>0.90896990740870087</c:v>
                </c:pt>
                <c:pt idx="1177">
                  <c:v>0.90921296296286591</c:v>
                </c:pt>
                <c:pt idx="1178">
                  <c:v>0.90945601851703095</c:v>
                </c:pt>
                <c:pt idx="1179">
                  <c:v>0.90969907407119599</c:v>
                </c:pt>
                <c:pt idx="1180">
                  <c:v>0.90994212962536103</c:v>
                </c:pt>
                <c:pt idx="1181">
                  <c:v>0.91018518518680203</c:v>
                </c:pt>
                <c:pt idx="1182">
                  <c:v>0.91042824074096707</c:v>
                </c:pt>
                <c:pt idx="1183">
                  <c:v>0.9106712962951321</c:v>
                </c:pt>
                <c:pt idx="1184">
                  <c:v>0.91091435184929714</c:v>
                </c:pt>
                <c:pt idx="1185">
                  <c:v>0.91115740740346218</c:v>
                </c:pt>
                <c:pt idx="1186">
                  <c:v>0.91140046296490318</c:v>
                </c:pt>
                <c:pt idx="1187">
                  <c:v>0.91164351851906822</c:v>
                </c:pt>
                <c:pt idx="1188">
                  <c:v>0.91188657407323326</c:v>
                </c:pt>
                <c:pt idx="1189">
                  <c:v>0.91214120370417795</c:v>
                </c:pt>
                <c:pt idx="1190">
                  <c:v>0.91238425925834299</c:v>
                </c:pt>
                <c:pt idx="1191">
                  <c:v>0.91262731481250803</c:v>
                </c:pt>
                <c:pt idx="1192">
                  <c:v>0.91287037036667307</c:v>
                </c:pt>
                <c:pt idx="1193">
                  <c:v>0.91311342592083811</c:v>
                </c:pt>
                <c:pt idx="1194">
                  <c:v>0.9133564814822791</c:v>
                </c:pt>
                <c:pt idx="1195">
                  <c:v>0.91359953703644414</c:v>
                </c:pt>
                <c:pt idx="1196">
                  <c:v>0.91384259259060918</c:v>
                </c:pt>
                <c:pt idx="1197">
                  <c:v>0.91408564814477422</c:v>
                </c:pt>
                <c:pt idx="1198">
                  <c:v>0.91432870369893926</c:v>
                </c:pt>
                <c:pt idx="1199">
                  <c:v>0.91457175926038026</c:v>
                </c:pt>
                <c:pt idx="1200">
                  <c:v>0.9148148148145453</c:v>
                </c:pt>
                <c:pt idx="1201">
                  <c:v>0.91505787036871034</c:v>
                </c:pt>
                <c:pt idx="1202">
                  <c:v>0.91530092592287537</c:v>
                </c:pt>
                <c:pt idx="1203">
                  <c:v>0.91554398147704041</c:v>
                </c:pt>
                <c:pt idx="1204">
                  <c:v>0.91578703703848141</c:v>
                </c:pt>
                <c:pt idx="1205">
                  <c:v>0.91603009259264645</c:v>
                </c:pt>
                <c:pt idx="1206">
                  <c:v>0.91627314814681149</c:v>
                </c:pt>
                <c:pt idx="1207">
                  <c:v>0.91651620370097653</c:v>
                </c:pt>
                <c:pt idx="1208">
                  <c:v>0.91675925925514157</c:v>
                </c:pt>
                <c:pt idx="1209">
                  <c:v>0.91700231481658256</c:v>
                </c:pt>
                <c:pt idx="1210">
                  <c:v>0.9172453703707476</c:v>
                </c:pt>
                <c:pt idx="1211">
                  <c:v>0.91748842592491264</c:v>
                </c:pt>
                <c:pt idx="1212">
                  <c:v>0.91773148147907768</c:v>
                </c:pt>
                <c:pt idx="1213">
                  <c:v>0.91797453703324272</c:v>
                </c:pt>
                <c:pt idx="1214">
                  <c:v>0.91821759259468372</c:v>
                </c:pt>
                <c:pt idx="1215">
                  <c:v>0.91846064814884876</c:v>
                </c:pt>
                <c:pt idx="1216">
                  <c:v>0.9187037037030138</c:v>
                </c:pt>
                <c:pt idx="1217">
                  <c:v>0.91894675925717884</c:v>
                </c:pt>
                <c:pt idx="1218">
                  <c:v>0.91918981481134387</c:v>
                </c:pt>
                <c:pt idx="1219">
                  <c:v>0.91943287036550891</c:v>
                </c:pt>
                <c:pt idx="1220">
                  <c:v>0.91967592592694991</c:v>
                </c:pt>
                <c:pt idx="1221">
                  <c:v>0.91991898148111495</c:v>
                </c:pt>
                <c:pt idx="1222">
                  <c:v>0.92016203703527999</c:v>
                </c:pt>
                <c:pt idx="1223">
                  <c:v>0.92040509258944503</c:v>
                </c:pt>
                <c:pt idx="1224">
                  <c:v>0.92064814814361007</c:v>
                </c:pt>
                <c:pt idx="1225">
                  <c:v>0.92089120370505106</c:v>
                </c:pt>
                <c:pt idx="1226">
                  <c:v>0.9211342592592161</c:v>
                </c:pt>
                <c:pt idx="1227">
                  <c:v>0.92137731481338114</c:v>
                </c:pt>
                <c:pt idx="1228">
                  <c:v>0.92162037036754618</c:v>
                </c:pt>
                <c:pt idx="1229">
                  <c:v>0.92186342592171122</c:v>
                </c:pt>
                <c:pt idx="1230">
                  <c:v>0.92210648148315222</c:v>
                </c:pt>
                <c:pt idx="1231">
                  <c:v>0.92234953703731726</c:v>
                </c:pt>
                <c:pt idx="1232">
                  <c:v>0.9225925925914823</c:v>
                </c:pt>
                <c:pt idx="1233">
                  <c:v>0.92283564814564734</c:v>
                </c:pt>
                <c:pt idx="1234">
                  <c:v>0.92307870369981238</c:v>
                </c:pt>
                <c:pt idx="1235">
                  <c:v>0.92332175926125337</c:v>
                </c:pt>
                <c:pt idx="1236">
                  <c:v>0.92356481481541841</c:v>
                </c:pt>
                <c:pt idx="1237">
                  <c:v>0.92380787036958345</c:v>
                </c:pt>
                <c:pt idx="1238">
                  <c:v>0.92406250000052814</c:v>
                </c:pt>
                <c:pt idx="1239">
                  <c:v>0.92430555555469318</c:v>
                </c:pt>
                <c:pt idx="1240">
                  <c:v>0.92454861110885822</c:v>
                </c:pt>
                <c:pt idx="1241">
                  <c:v>0.92479166666302326</c:v>
                </c:pt>
                <c:pt idx="1242">
                  <c:v>0.9250347222171883</c:v>
                </c:pt>
                <c:pt idx="1243">
                  <c:v>0.9252777777786293</c:v>
                </c:pt>
                <c:pt idx="1244">
                  <c:v>0.92552083333279433</c:v>
                </c:pt>
                <c:pt idx="1245">
                  <c:v>0.92576388888695937</c:v>
                </c:pt>
                <c:pt idx="1246">
                  <c:v>0.92600694444112441</c:v>
                </c:pt>
                <c:pt idx="1247">
                  <c:v>0.92624999999528945</c:v>
                </c:pt>
                <c:pt idx="1248">
                  <c:v>0.92649305555673045</c:v>
                </c:pt>
                <c:pt idx="1249">
                  <c:v>0.92673611111089549</c:v>
                </c:pt>
                <c:pt idx="1250">
                  <c:v>0.92697916666506053</c:v>
                </c:pt>
                <c:pt idx="1251">
                  <c:v>0.92722222221922557</c:v>
                </c:pt>
                <c:pt idx="1252">
                  <c:v>0.92746527777339061</c:v>
                </c:pt>
                <c:pt idx="1253">
                  <c:v>0.9277083333348316</c:v>
                </c:pt>
                <c:pt idx="1254">
                  <c:v>0.92795138888899664</c:v>
                </c:pt>
                <c:pt idx="1255">
                  <c:v>0.92819444444316168</c:v>
                </c:pt>
                <c:pt idx="1256">
                  <c:v>0.92843749999732672</c:v>
                </c:pt>
                <c:pt idx="1257">
                  <c:v>0.92868055555149176</c:v>
                </c:pt>
                <c:pt idx="1258">
                  <c:v>0.92892361111293276</c:v>
                </c:pt>
                <c:pt idx="1259">
                  <c:v>0.9291666666670978</c:v>
                </c:pt>
                <c:pt idx="1260">
                  <c:v>0.92940972222126284</c:v>
                </c:pt>
                <c:pt idx="1261">
                  <c:v>0.92965277777542787</c:v>
                </c:pt>
                <c:pt idx="1262">
                  <c:v>0.92989583332959291</c:v>
                </c:pt>
                <c:pt idx="1263">
                  <c:v>0.93013888888375795</c:v>
                </c:pt>
                <c:pt idx="1264">
                  <c:v>0.93038194444519895</c:v>
                </c:pt>
                <c:pt idx="1265">
                  <c:v>0.93062499999936399</c:v>
                </c:pt>
                <c:pt idx="1266">
                  <c:v>0.93086805555352903</c:v>
                </c:pt>
                <c:pt idx="1267">
                  <c:v>0.93111111110769407</c:v>
                </c:pt>
                <c:pt idx="1268">
                  <c:v>0.93135416666185911</c:v>
                </c:pt>
                <c:pt idx="1269">
                  <c:v>0.9315972222233001</c:v>
                </c:pt>
                <c:pt idx="1270">
                  <c:v>0.93184027777746514</c:v>
                </c:pt>
                <c:pt idx="1271">
                  <c:v>0.93208333333163018</c:v>
                </c:pt>
                <c:pt idx="1272">
                  <c:v>0.93232638888579522</c:v>
                </c:pt>
                <c:pt idx="1273">
                  <c:v>0.93256944443996026</c:v>
                </c:pt>
                <c:pt idx="1274">
                  <c:v>0.93281250000140126</c:v>
                </c:pt>
                <c:pt idx="1275">
                  <c:v>0.9330555555555663</c:v>
                </c:pt>
                <c:pt idx="1276">
                  <c:v>0.93329861110973134</c:v>
                </c:pt>
                <c:pt idx="1277">
                  <c:v>0.93354166666389637</c:v>
                </c:pt>
                <c:pt idx="1278">
                  <c:v>0.93378472221806141</c:v>
                </c:pt>
                <c:pt idx="1279">
                  <c:v>0.93402777777950241</c:v>
                </c:pt>
                <c:pt idx="1280">
                  <c:v>0.93427083333366745</c:v>
                </c:pt>
                <c:pt idx="1281">
                  <c:v>0.93451388888783249</c:v>
                </c:pt>
                <c:pt idx="1282">
                  <c:v>0.93475694444199753</c:v>
                </c:pt>
                <c:pt idx="1283">
                  <c:v>0.93499999999616257</c:v>
                </c:pt>
                <c:pt idx="1284">
                  <c:v>0.93524305555760356</c:v>
                </c:pt>
                <c:pt idx="1285">
                  <c:v>0.9354861111117686</c:v>
                </c:pt>
                <c:pt idx="1286">
                  <c:v>0.9357407407427133</c:v>
                </c:pt>
                <c:pt idx="1287">
                  <c:v>0.93598379629687833</c:v>
                </c:pt>
                <c:pt idx="1288">
                  <c:v>0.93622685185104337</c:v>
                </c:pt>
                <c:pt idx="1289">
                  <c:v>0.93646990740520841</c:v>
                </c:pt>
                <c:pt idx="1290">
                  <c:v>0.93671296295937345</c:v>
                </c:pt>
                <c:pt idx="1291">
                  <c:v>0.93695601851353849</c:v>
                </c:pt>
                <c:pt idx="1292">
                  <c:v>0.93719907407497949</c:v>
                </c:pt>
                <c:pt idx="1293">
                  <c:v>0.93744212962914453</c:v>
                </c:pt>
                <c:pt idx="1294">
                  <c:v>0.93768518518330957</c:v>
                </c:pt>
                <c:pt idx="1295">
                  <c:v>0.93792824073747461</c:v>
                </c:pt>
                <c:pt idx="1296">
                  <c:v>0.93817129629163964</c:v>
                </c:pt>
                <c:pt idx="1297">
                  <c:v>0.93841435185308064</c:v>
                </c:pt>
                <c:pt idx="1298">
                  <c:v>0.93865740740724568</c:v>
                </c:pt>
                <c:pt idx="1299">
                  <c:v>0.93890046296141072</c:v>
                </c:pt>
                <c:pt idx="1300">
                  <c:v>0.93914351851557576</c:v>
                </c:pt>
                <c:pt idx="1301">
                  <c:v>0.9393865740697408</c:v>
                </c:pt>
                <c:pt idx="1302">
                  <c:v>0.9396296296311818</c:v>
                </c:pt>
                <c:pt idx="1303">
                  <c:v>0.93987268518534683</c:v>
                </c:pt>
                <c:pt idx="1304">
                  <c:v>0.94011574073951187</c:v>
                </c:pt>
                <c:pt idx="1305">
                  <c:v>0.94035879629367691</c:v>
                </c:pt>
                <c:pt idx="1306">
                  <c:v>0.94060185184784195</c:v>
                </c:pt>
                <c:pt idx="1307">
                  <c:v>0.94084490740928295</c:v>
                </c:pt>
                <c:pt idx="1308">
                  <c:v>0.94108796296344799</c:v>
                </c:pt>
                <c:pt idx="1309">
                  <c:v>0.94133101851761303</c:v>
                </c:pt>
                <c:pt idx="1310">
                  <c:v>0.94157407407177807</c:v>
                </c:pt>
                <c:pt idx="1311">
                  <c:v>0.94181712962594311</c:v>
                </c:pt>
                <c:pt idx="1312">
                  <c:v>0.94206018518010814</c:v>
                </c:pt>
                <c:pt idx="1313">
                  <c:v>0.94230324074154914</c:v>
                </c:pt>
                <c:pt idx="1314">
                  <c:v>0.94254629629571418</c:v>
                </c:pt>
                <c:pt idx="1315">
                  <c:v>0.94278935184987922</c:v>
                </c:pt>
                <c:pt idx="1316">
                  <c:v>0.94303240740404426</c:v>
                </c:pt>
                <c:pt idx="1317">
                  <c:v>0.9432754629582093</c:v>
                </c:pt>
                <c:pt idx="1318">
                  <c:v>0.9435185185196503</c:v>
                </c:pt>
                <c:pt idx="1319">
                  <c:v>0.94376157407381533</c:v>
                </c:pt>
                <c:pt idx="1320">
                  <c:v>0.94400462962798037</c:v>
                </c:pt>
                <c:pt idx="1321">
                  <c:v>0.94424768518214541</c:v>
                </c:pt>
                <c:pt idx="1322">
                  <c:v>0.94449074073631045</c:v>
                </c:pt>
                <c:pt idx="1323">
                  <c:v>0.94473379629775145</c:v>
                </c:pt>
                <c:pt idx="1324">
                  <c:v>0.94497685185191649</c:v>
                </c:pt>
                <c:pt idx="1325">
                  <c:v>0.94521990740608153</c:v>
                </c:pt>
                <c:pt idx="1326">
                  <c:v>0.94546296296024657</c:v>
                </c:pt>
                <c:pt idx="1327">
                  <c:v>0.94570601851441161</c:v>
                </c:pt>
                <c:pt idx="1328">
                  <c:v>0.9459490740758526</c:v>
                </c:pt>
                <c:pt idx="1329">
                  <c:v>0.94619212963001764</c:v>
                </c:pt>
                <c:pt idx="1330">
                  <c:v>0.94643518518418268</c:v>
                </c:pt>
                <c:pt idx="1331">
                  <c:v>0.94667824073834772</c:v>
                </c:pt>
                <c:pt idx="1332">
                  <c:v>0.94692129629251276</c:v>
                </c:pt>
                <c:pt idx="1333">
                  <c:v>0.94716435185395376</c:v>
                </c:pt>
                <c:pt idx="1334">
                  <c:v>0.94741898147762249</c:v>
                </c:pt>
                <c:pt idx="1335">
                  <c:v>0.94766203703906349</c:v>
                </c:pt>
                <c:pt idx="1336">
                  <c:v>0.94790509259322853</c:v>
                </c:pt>
                <c:pt idx="1337">
                  <c:v>0.94814814814739357</c:v>
                </c:pt>
                <c:pt idx="1338">
                  <c:v>0.9483912037015586</c:v>
                </c:pt>
                <c:pt idx="1339">
                  <c:v>0.94863425925572364</c:v>
                </c:pt>
                <c:pt idx="1340">
                  <c:v>0.94887731480988868</c:v>
                </c:pt>
                <c:pt idx="1341">
                  <c:v>0.94912037037132968</c:v>
                </c:pt>
                <c:pt idx="1342">
                  <c:v>0.94936342592549472</c:v>
                </c:pt>
                <c:pt idx="1343">
                  <c:v>0.94960648147965976</c:v>
                </c:pt>
                <c:pt idx="1344">
                  <c:v>0.9498495370338248</c:v>
                </c:pt>
                <c:pt idx="1345">
                  <c:v>0.95009259258798984</c:v>
                </c:pt>
                <c:pt idx="1346">
                  <c:v>0.95033564814943083</c:v>
                </c:pt>
                <c:pt idx="1347">
                  <c:v>0.95057870370359587</c:v>
                </c:pt>
                <c:pt idx="1348">
                  <c:v>0.95082175925776091</c:v>
                </c:pt>
                <c:pt idx="1349">
                  <c:v>0.95106481481192595</c:v>
                </c:pt>
                <c:pt idx="1350">
                  <c:v>0.95130787036609099</c:v>
                </c:pt>
                <c:pt idx="1351">
                  <c:v>0.95155092592753199</c:v>
                </c:pt>
                <c:pt idx="1352">
                  <c:v>0.95179398148169703</c:v>
                </c:pt>
                <c:pt idx="1353">
                  <c:v>0.95203703703586207</c:v>
                </c:pt>
                <c:pt idx="1354">
                  <c:v>0.95228009259002711</c:v>
                </c:pt>
                <c:pt idx="1355">
                  <c:v>0.95252314814419214</c:v>
                </c:pt>
                <c:pt idx="1356">
                  <c:v>0.95276620370563314</c:v>
                </c:pt>
                <c:pt idx="1357">
                  <c:v>0.95300925925979818</c:v>
                </c:pt>
                <c:pt idx="1358">
                  <c:v>0.95325231481396322</c:v>
                </c:pt>
                <c:pt idx="1359">
                  <c:v>0.95349537036812826</c:v>
                </c:pt>
                <c:pt idx="1360">
                  <c:v>0.9537384259222933</c:v>
                </c:pt>
                <c:pt idx="1361">
                  <c:v>0.95398148147645834</c:v>
                </c:pt>
                <c:pt idx="1362">
                  <c:v>0.95422453703789933</c:v>
                </c:pt>
                <c:pt idx="1363">
                  <c:v>0.95446759259206437</c:v>
                </c:pt>
                <c:pt idx="1364">
                  <c:v>0.95471064814622941</c:v>
                </c:pt>
                <c:pt idx="1365">
                  <c:v>0.95495370370039445</c:v>
                </c:pt>
                <c:pt idx="1366">
                  <c:v>0.95519675925455949</c:v>
                </c:pt>
                <c:pt idx="1367">
                  <c:v>0.95543981481600049</c:v>
                </c:pt>
                <c:pt idx="1368">
                  <c:v>0.95568287037016553</c:v>
                </c:pt>
                <c:pt idx="1369">
                  <c:v>0.95592592592433057</c:v>
                </c:pt>
                <c:pt idx="1370">
                  <c:v>0.95616898147849561</c:v>
                </c:pt>
                <c:pt idx="1371">
                  <c:v>0.95641203703266064</c:v>
                </c:pt>
                <c:pt idx="1372">
                  <c:v>0.95665509259410164</c:v>
                </c:pt>
                <c:pt idx="1373">
                  <c:v>0.95689814814826668</c:v>
                </c:pt>
                <c:pt idx="1374">
                  <c:v>0.95714120370243172</c:v>
                </c:pt>
                <c:pt idx="1375">
                  <c:v>0.95738425925659676</c:v>
                </c:pt>
                <c:pt idx="1376">
                  <c:v>0.9576273148107618</c:v>
                </c:pt>
                <c:pt idx="1377">
                  <c:v>0.9578703703722028</c:v>
                </c:pt>
                <c:pt idx="1378">
                  <c:v>0.95811342592636783</c:v>
                </c:pt>
                <c:pt idx="1379">
                  <c:v>0.95835648148053287</c:v>
                </c:pt>
                <c:pt idx="1380">
                  <c:v>0.95859953703469791</c:v>
                </c:pt>
                <c:pt idx="1381">
                  <c:v>0.95884259258886295</c:v>
                </c:pt>
                <c:pt idx="1382">
                  <c:v>0.95909722221980764</c:v>
                </c:pt>
                <c:pt idx="1383">
                  <c:v>0.95934027777397268</c:v>
                </c:pt>
                <c:pt idx="1384">
                  <c:v>0.95958333333541368</c:v>
                </c:pt>
                <c:pt idx="1385">
                  <c:v>0.95982638888957872</c:v>
                </c:pt>
                <c:pt idx="1386">
                  <c:v>0.96006944444374376</c:v>
                </c:pt>
                <c:pt idx="1387">
                  <c:v>0.9603124999979088</c:v>
                </c:pt>
                <c:pt idx="1388">
                  <c:v>0.96055555555207384</c:v>
                </c:pt>
                <c:pt idx="1389">
                  <c:v>0.96079861110623888</c:v>
                </c:pt>
                <c:pt idx="1390">
                  <c:v>0.96104166666767987</c:v>
                </c:pt>
                <c:pt idx="1391">
                  <c:v>0.96128472222184491</c:v>
                </c:pt>
                <c:pt idx="1392">
                  <c:v>0.96152777777600995</c:v>
                </c:pt>
                <c:pt idx="1393">
                  <c:v>0.96177083333017499</c:v>
                </c:pt>
                <c:pt idx="1394">
                  <c:v>0.96201388888434003</c:v>
                </c:pt>
                <c:pt idx="1395">
                  <c:v>0.96225694444578103</c:v>
                </c:pt>
                <c:pt idx="1396">
                  <c:v>0.96249999999994607</c:v>
                </c:pt>
                <c:pt idx="1397">
                  <c:v>0.9627430555541111</c:v>
                </c:pt>
                <c:pt idx="1398">
                  <c:v>0.96298611110827614</c:v>
                </c:pt>
                <c:pt idx="1399">
                  <c:v>0.96322916666244118</c:v>
                </c:pt>
                <c:pt idx="1400">
                  <c:v>0.96347222222388218</c:v>
                </c:pt>
                <c:pt idx="1401">
                  <c:v>0.96371527777804722</c:v>
                </c:pt>
                <c:pt idx="1402">
                  <c:v>0.96395833333221226</c:v>
                </c:pt>
                <c:pt idx="1403">
                  <c:v>0.9642013888863773</c:v>
                </c:pt>
                <c:pt idx="1404">
                  <c:v>0.96444444444054234</c:v>
                </c:pt>
                <c:pt idx="1405">
                  <c:v>0.96468750000198333</c:v>
                </c:pt>
                <c:pt idx="1406">
                  <c:v>0.96493055555614837</c:v>
                </c:pt>
                <c:pt idx="1407">
                  <c:v>0.96517361111031341</c:v>
                </c:pt>
                <c:pt idx="1408">
                  <c:v>0.96541666666447845</c:v>
                </c:pt>
                <c:pt idx="1409">
                  <c:v>0.96565972221864349</c:v>
                </c:pt>
                <c:pt idx="1410">
                  <c:v>0.96590277777280853</c:v>
                </c:pt>
                <c:pt idx="1411">
                  <c:v>0.96614583333424953</c:v>
                </c:pt>
                <c:pt idx="1412">
                  <c:v>0.96638888888841457</c:v>
                </c:pt>
                <c:pt idx="1413">
                  <c:v>0.9666319444425796</c:v>
                </c:pt>
                <c:pt idx="1414">
                  <c:v>0.96687499999674464</c:v>
                </c:pt>
                <c:pt idx="1415">
                  <c:v>0.96711805555090968</c:v>
                </c:pt>
                <c:pt idx="1416">
                  <c:v>0.96736111111235068</c:v>
                </c:pt>
                <c:pt idx="1417">
                  <c:v>0.96760416666651572</c:v>
                </c:pt>
                <c:pt idx="1418">
                  <c:v>0.96784722222068076</c:v>
                </c:pt>
                <c:pt idx="1419">
                  <c:v>0.9680902777748458</c:v>
                </c:pt>
                <c:pt idx="1420">
                  <c:v>0.96833333332901084</c:v>
                </c:pt>
                <c:pt idx="1421">
                  <c:v>0.96857638889045183</c:v>
                </c:pt>
                <c:pt idx="1422">
                  <c:v>0.96881944444461687</c:v>
                </c:pt>
                <c:pt idx="1423">
                  <c:v>0.96906249999878191</c:v>
                </c:pt>
                <c:pt idx="1424">
                  <c:v>0.96930555555294695</c:v>
                </c:pt>
                <c:pt idx="1425">
                  <c:v>0.96954861110711199</c:v>
                </c:pt>
                <c:pt idx="1426">
                  <c:v>0.96979166666855299</c:v>
                </c:pt>
                <c:pt idx="1427">
                  <c:v>0.97003472222271803</c:v>
                </c:pt>
                <c:pt idx="1428">
                  <c:v>0.97027777777688307</c:v>
                </c:pt>
                <c:pt idx="1429">
                  <c:v>0.97052083333104811</c:v>
                </c:pt>
                <c:pt idx="1430">
                  <c:v>0.9707754629619928</c:v>
                </c:pt>
                <c:pt idx="1431">
                  <c:v>0.97101851851615784</c:v>
                </c:pt>
                <c:pt idx="1432">
                  <c:v>0.97126157407032288</c:v>
                </c:pt>
                <c:pt idx="1433">
                  <c:v>0.97150462962448791</c:v>
                </c:pt>
                <c:pt idx="1434">
                  <c:v>0.97174768518592891</c:v>
                </c:pt>
                <c:pt idx="1435">
                  <c:v>0.97199074074009395</c:v>
                </c:pt>
                <c:pt idx="1436">
                  <c:v>0.97223379629425899</c:v>
                </c:pt>
                <c:pt idx="1437">
                  <c:v>0.97247685184842403</c:v>
                </c:pt>
                <c:pt idx="1438">
                  <c:v>0.97271990740258907</c:v>
                </c:pt>
                <c:pt idx="1439">
                  <c:v>0.97296296296403006</c:v>
                </c:pt>
                <c:pt idx="1440">
                  <c:v>0.9732060185181951</c:v>
                </c:pt>
                <c:pt idx="1441">
                  <c:v>0.97344907407236014</c:v>
                </c:pt>
                <c:pt idx="1442">
                  <c:v>0.97369212962652518</c:v>
                </c:pt>
                <c:pt idx="1443">
                  <c:v>0.97393518518069022</c:v>
                </c:pt>
                <c:pt idx="1444">
                  <c:v>0.97417824074213122</c:v>
                </c:pt>
                <c:pt idx="1445">
                  <c:v>0.97442129629629626</c:v>
                </c:pt>
                <c:pt idx="1446">
                  <c:v>0.9746643518504613</c:v>
                </c:pt>
                <c:pt idx="1447">
                  <c:v>0.97490740740462634</c:v>
                </c:pt>
                <c:pt idx="1448">
                  <c:v>0.97515046295879138</c:v>
                </c:pt>
                <c:pt idx="1449">
                  <c:v>0.97539351852023237</c:v>
                </c:pt>
                <c:pt idx="1450">
                  <c:v>0.97563657407439741</c:v>
                </c:pt>
                <c:pt idx="1451">
                  <c:v>0.97587962962856245</c:v>
                </c:pt>
                <c:pt idx="1452">
                  <c:v>0.97612268518272749</c:v>
                </c:pt>
                <c:pt idx="1453">
                  <c:v>0.97636574073689253</c:v>
                </c:pt>
                <c:pt idx="1454">
                  <c:v>0.97660879629833353</c:v>
                </c:pt>
                <c:pt idx="1455">
                  <c:v>0.97685185185249856</c:v>
                </c:pt>
                <c:pt idx="1456">
                  <c:v>0.9770949074066636</c:v>
                </c:pt>
                <c:pt idx="1457">
                  <c:v>0.97733796296082864</c:v>
                </c:pt>
                <c:pt idx="1458">
                  <c:v>0.97758101851499368</c:v>
                </c:pt>
                <c:pt idx="1459">
                  <c:v>0.97782407406915872</c:v>
                </c:pt>
                <c:pt idx="1460">
                  <c:v>0.97806712963059972</c:v>
                </c:pt>
                <c:pt idx="1461">
                  <c:v>0.97831018518476476</c:v>
                </c:pt>
                <c:pt idx="1462">
                  <c:v>0.9785532407389298</c:v>
                </c:pt>
                <c:pt idx="1463">
                  <c:v>0.97879629629309484</c:v>
                </c:pt>
                <c:pt idx="1464">
                  <c:v>0.97903935184725988</c:v>
                </c:pt>
                <c:pt idx="1465">
                  <c:v>0.97928240740870087</c:v>
                </c:pt>
                <c:pt idx="1466">
                  <c:v>0.97952546296286591</c:v>
                </c:pt>
                <c:pt idx="1467">
                  <c:v>0.97976851851703095</c:v>
                </c:pt>
                <c:pt idx="1468">
                  <c:v>0.98001157407119599</c:v>
                </c:pt>
                <c:pt idx="1469">
                  <c:v>0.98025462962536103</c:v>
                </c:pt>
                <c:pt idx="1470">
                  <c:v>0.98049768518680203</c:v>
                </c:pt>
                <c:pt idx="1471">
                  <c:v>0.98074074074096707</c:v>
                </c:pt>
                <c:pt idx="1472">
                  <c:v>0.9809837962951321</c:v>
                </c:pt>
                <c:pt idx="1473">
                  <c:v>0.98122685184929714</c:v>
                </c:pt>
                <c:pt idx="1474">
                  <c:v>0.98146990740346218</c:v>
                </c:pt>
                <c:pt idx="1475">
                  <c:v>0.98171296296490318</c:v>
                </c:pt>
                <c:pt idx="1476">
                  <c:v>0.98195601851906822</c:v>
                </c:pt>
                <c:pt idx="1477">
                  <c:v>0.98219907407323326</c:v>
                </c:pt>
                <c:pt idx="1478">
                  <c:v>0.98245370370417795</c:v>
                </c:pt>
                <c:pt idx="1479">
                  <c:v>0.98269675925834299</c:v>
                </c:pt>
                <c:pt idx="1480">
                  <c:v>0.98293981481250803</c:v>
                </c:pt>
                <c:pt idx="1481">
                  <c:v>0.98318287036667307</c:v>
                </c:pt>
                <c:pt idx="1482">
                  <c:v>0.98342592592083811</c:v>
                </c:pt>
                <c:pt idx="1483">
                  <c:v>0.9836689814822791</c:v>
                </c:pt>
                <c:pt idx="1484">
                  <c:v>0.98391203703644414</c:v>
                </c:pt>
                <c:pt idx="1485">
                  <c:v>0.98415509259060918</c:v>
                </c:pt>
                <c:pt idx="1486">
                  <c:v>0.98439814814477422</c:v>
                </c:pt>
                <c:pt idx="1487">
                  <c:v>0.98464120369893926</c:v>
                </c:pt>
                <c:pt idx="1488">
                  <c:v>0.98488425926038026</c:v>
                </c:pt>
                <c:pt idx="1489">
                  <c:v>0.9851273148145453</c:v>
                </c:pt>
                <c:pt idx="1490">
                  <c:v>0.98537037036871034</c:v>
                </c:pt>
                <c:pt idx="1491">
                  <c:v>0.98561342592287537</c:v>
                </c:pt>
                <c:pt idx="1492">
                  <c:v>0.98585648147704041</c:v>
                </c:pt>
                <c:pt idx="1493">
                  <c:v>0.98609953703848141</c:v>
                </c:pt>
                <c:pt idx="1494">
                  <c:v>0.98634259259264645</c:v>
                </c:pt>
                <c:pt idx="1495">
                  <c:v>0.98658564814681149</c:v>
                </c:pt>
                <c:pt idx="1496">
                  <c:v>0.98682870370097653</c:v>
                </c:pt>
                <c:pt idx="1497">
                  <c:v>0.98707175925514157</c:v>
                </c:pt>
                <c:pt idx="1498">
                  <c:v>0.98731481481658256</c:v>
                </c:pt>
                <c:pt idx="1499">
                  <c:v>0.9875578703707476</c:v>
                </c:pt>
                <c:pt idx="1500">
                  <c:v>0.98780092592491264</c:v>
                </c:pt>
                <c:pt idx="1501">
                  <c:v>0.98804398147907768</c:v>
                </c:pt>
                <c:pt idx="1502">
                  <c:v>0.98828703703324272</c:v>
                </c:pt>
                <c:pt idx="1503">
                  <c:v>0.98853009259468372</c:v>
                </c:pt>
                <c:pt idx="1504">
                  <c:v>0.98877314814884876</c:v>
                </c:pt>
                <c:pt idx="1505">
                  <c:v>0.9890162037030138</c:v>
                </c:pt>
                <c:pt idx="1506">
                  <c:v>0.98925925925717884</c:v>
                </c:pt>
                <c:pt idx="1507">
                  <c:v>0.98950231481134387</c:v>
                </c:pt>
                <c:pt idx="1508">
                  <c:v>0.98974537036550891</c:v>
                </c:pt>
                <c:pt idx="1509">
                  <c:v>0.98998842592694991</c:v>
                </c:pt>
                <c:pt idx="1510">
                  <c:v>0.99023148148111495</c:v>
                </c:pt>
                <c:pt idx="1511">
                  <c:v>0.99047453703527999</c:v>
                </c:pt>
                <c:pt idx="1512">
                  <c:v>0.99071759258944503</c:v>
                </c:pt>
                <c:pt idx="1513">
                  <c:v>0.99096064814361007</c:v>
                </c:pt>
                <c:pt idx="1514">
                  <c:v>0.99120370370505106</c:v>
                </c:pt>
                <c:pt idx="1515">
                  <c:v>0.9914467592592161</c:v>
                </c:pt>
                <c:pt idx="1516">
                  <c:v>0.99168981481338114</c:v>
                </c:pt>
                <c:pt idx="1517">
                  <c:v>0.99193287036754618</c:v>
                </c:pt>
                <c:pt idx="1518">
                  <c:v>0.99217592592171122</c:v>
                </c:pt>
                <c:pt idx="1519">
                  <c:v>0.99241898148315222</c:v>
                </c:pt>
                <c:pt idx="1520">
                  <c:v>0.99266203703731726</c:v>
                </c:pt>
                <c:pt idx="1521">
                  <c:v>0.9929050925914823</c:v>
                </c:pt>
                <c:pt idx="1522">
                  <c:v>0.99314814814564734</c:v>
                </c:pt>
                <c:pt idx="1523">
                  <c:v>0.99339120369981238</c:v>
                </c:pt>
                <c:pt idx="1524">
                  <c:v>0.99363425926125337</c:v>
                </c:pt>
                <c:pt idx="1525">
                  <c:v>0.99387731481541841</c:v>
                </c:pt>
                <c:pt idx="1526">
                  <c:v>0.99412037036958345</c:v>
                </c:pt>
                <c:pt idx="1527">
                  <c:v>0.99437500000052814</c:v>
                </c:pt>
                <c:pt idx="1528">
                  <c:v>0.99461805555469318</c:v>
                </c:pt>
                <c:pt idx="1529">
                  <c:v>0.99486111110885822</c:v>
                </c:pt>
                <c:pt idx="1530">
                  <c:v>0.99510416666302326</c:v>
                </c:pt>
                <c:pt idx="1531">
                  <c:v>0.9953472222171883</c:v>
                </c:pt>
                <c:pt idx="1532">
                  <c:v>0.9955902777786293</c:v>
                </c:pt>
                <c:pt idx="1533">
                  <c:v>0.99583333333279433</c:v>
                </c:pt>
                <c:pt idx="1534">
                  <c:v>0.99607638888695937</c:v>
                </c:pt>
                <c:pt idx="1535">
                  <c:v>0.99631944444112441</c:v>
                </c:pt>
                <c:pt idx="1536">
                  <c:v>0.99656249999528945</c:v>
                </c:pt>
                <c:pt idx="1537">
                  <c:v>0.99680555555673045</c:v>
                </c:pt>
                <c:pt idx="1538">
                  <c:v>0.99704861111089549</c:v>
                </c:pt>
                <c:pt idx="1539">
                  <c:v>0.99729166666506053</c:v>
                </c:pt>
                <c:pt idx="1540">
                  <c:v>0.99753472221922557</c:v>
                </c:pt>
                <c:pt idx="1541">
                  <c:v>0.99777777777339061</c:v>
                </c:pt>
                <c:pt idx="1542">
                  <c:v>0.9980208333348316</c:v>
                </c:pt>
                <c:pt idx="1543">
                  <c:v>0.99826388888899664</c:v>
                </c:pt>
                <c:pt idx="1544">
                  <c:v>0.99850694444316168</c:v>
                </c:pt>
                <c:pt idx="1545">
                  <c:v>0.99874999999732672</c:v>
                </c:pt>
                <c:pt idx="1546">
                  <c:v>0.99899305555149176</c:v>
                </c:pt>
                <c:pt idx="1547">
                  <c:v>0.99923611111293276</c:v>
                </c:pt>
                <c:pt idx="1548">
                  <c:v>0.9994791666670978</c:v>
                </c:pt>
                <c:pt idx="1549">
                  <c:v>0.99972222222126284</c:v>
                </c:pt>
                <c:pt idx="1550">
                  <c:v>0.99996527777542787</c:v>
                </c:pt>
                <c:pt idx="1551">
                  <c:v>1.000208333329593</c:v>
                </c:pt>
                <c:pt idx="1552">
                  <c:v>1.0004513888837581</c:v>
                </c:pt>
                <c:pt idx="1553">
                  <c:v>1.0006944444451991</c:v>
                </c:pt>
                <c:pt idx="1554">
                  <c:v>1.0009374999993641</c:v>
                </c:pt>
                <c:pt idx="1555">
                  <c:v>1.0011805555535291</c:v>
                </c:pt>
                <c:pt idx="1556">
                  <c:v>1.0014236111076942</c:v>
                </c:pt>
                <c:pt idx="1557">
                  <c:v>1.0016666666618592</c:v>
                </c:pt>
                <c:pt idx="1558">
                  <c:v>1.0019097222233002</c:v>
                </c:pt>
                <c:pt idx="1559">
                  <c:v>1.0021527777774653</c:v>
                </c:pt>
                <c:pt idx="1560">
                  <c:v>1.0023958333316303</c:v>
                </c:pt>
                <c:pt idx="1561">
                  <c:v>1.0026388888857953</c:v>
                </c:pt>
                <c:pt idx="1562">
                  <c:v>1.0028819444399604</c:v>
                </c:pt>
                <c:pt idx="1563">
                  <c:v>1.0031250000014014</c:v>
                </c:pt>
                <c:pt idx="1564">
                  <c:v>1.0033680555555664</c:v>
                </c:pt>
                <c:pt idx="1565">
                  <c:v>1.0036111111097314</c:v>
                </c:pt>
                <c:pt idx="1566">
                  <c:v>1.0038541666638965</c:v>
                </c:pt>
                <c:pt idx="1567">
                  <c:v>1.0040972222180615</c:v>
                </c:pt>
                <c:pt idx="1568">
                  <c:v>1.0043402777795025</c:v>
                </c:pt>
                <c:pt idx="1569">
                  <c:v>1.0045833333336676</c:v>
                </c:pt>
                <c:pt idx="1570">
                  <c:v>1.0048263888878326</c:v>
                </c:pt>
                <c:pt idx="1571">
                  <c:v>1.0050694444419976</c:v>
                </c:pt>
                <c:pt idx="1572">
                  <c:v>1.0053124999961627</c:v>
                </c:pt>
                <c:pt idx="1573">
                  <c:v>1.0055555555576037</c:v>
                </c:pt>
                <c:pt idx="1574">
                  <c:v>1.0057986111117687</c:v>
                </c:pt>
                <c:pt idx="1575">
                  <c:v>1.0060532407427134</c:v>
                </c:pt>
                <c:pt idx="1576">
                  <c:v>1.0062962962968784</c:v>
                </c:pt>
                <c:pt idx="1577">
                  <c:v>1.0065393518510435</c:v>
                </c:pt>
                <c:pt idx="1578">
                  <c:v>1.0067824074052085</c:v>
                </c:pt>
                <c:pt idx="1579">
                  <c:v>1.0070254629593736</c:v>
                </c:pt>
                <c:pt idx="1580">
                  <c:v>1.0072685185135386</c:v>
                </c:pt>
                <c:pt idx="1581">
                  <c:v>1.0075115740749796</c:v>
                </c:pt>
                <c:pt idx="1582">
                  <c:v>1.0077546296291446</c:v>
                </c:pt>
                <c:pt idx="1583">
                  <c:v>1.0079976851833097</c:v>
                </c:pt>
                <c:pt idx="1584">
                  <c:v>1.0082407407374747</c:v>
                </c:pt>
                <c:pt idx="1585">
                  <c:v>1.0084837962916398</c:v>
                </c:pt>
                <c:pt idx="1586">
                  <c:v>1.0087268518530808</c:v>
                </c:pt>
                <c:pt idx="1587">
                  <c:v>1.0089699074072458</c:v>
                </c:pt>
                <c:pt idx="1588">
                  <c:v>1.0092129629614108</c:v>
                </c:pt>
                <c:pt idx="1589">
                  <c:v>1.0094560185155759</c:v>
                </c:pt>
                <c:pt idx="1590">
                  <c:v>1.0096990740697409</c:v>
                </c:pt>
                <c:pt idx="1591">
                  <c:v>1.0099421296311819</c:v>
                </c:pt>
                <c:pt idx="1592">
                  <c:v>1.0101851851853469</c:v>
                </c:pt>
                <c:pt idx="1593">
                  <c:v>1.010428240739512</c:v>
                </c:pt>
                <c:pt idx="1594">
                  <c:v>1.010671296293677</c:v>
                </c:pt>
                <c:pt idx="1595">
                  <c:v>1.0109143518478421</c:v>
                </c:pt>
                <c:pt idx="1596">
                  <c:v>1.0111574074092831</c:v>
                </c:pt>
                <c:pt idx="1597">
                  <c:v>1.0114004629634481</c:v>
                </c:pt>
                <c:pt idx="1598">
                  <c:v>1.0116435185176131</c:v>
                </c:pt>
                <c:pt idx="1599">
                  <c:v>1.0118865740717782</c:v>
                </c:pt>
                <c:pt idx="1600">
                  <c:v>1.0121296296259432</c:v>
                </c:pt>
                <c:pt idx="1601">
                  <c:v>1.0123726851801083</c:v>
                </c:pt>
                <c:pt idx="1602">
                  <c:v>1.0126157407415493</c:v>
                </c:pt>
                <c:pt idx="1603">
                  <c:v>1.0128587962957143</c:v>
                </c:pt>
                <c:pt idx="1604">
                  <c:v>1.0131018518498793</c:v>
                </c:pt>
                <c:pt idx="1605">
                  <c:v>1.0133449074040444</c:v>
                </c:pt>
                <c:pt idx="1606">
                  <c:v>1.0135879629582094</c:v>
                </c:pt>
                <c:pt idx="1607">
                  <c:v>1.0138310185196504</c:v>
                </c:pt>
                <c:pt idx="1608">
                  <c:v>1.0140740740738154</c:v>
                </c:pt>
                <c:pt idx="1609">
                  <c:v>1.0143171296279805</c:v>
                </c:pt>
                <c:pt idx="1610">
                  <c:v>1.0145601851821455</c:v>
                </c:pt>
                <c:pt idx="1611">
                  <c:v>1.0148032407363106</c:v>
                </c:pt>
                <c:pt idx="1612">
                  <c:v>1.0150462962977516</c:v>
                </c:pt>
                <c:pt idx="1613">
                  <c:v>1.0152893518519166</c:v>
                </c:pt>
                <c:pt idx="1614">
                  <c:v>1.0155324074060816</c:v>
                </c:pt>
                <c:pt idx="1615">
                  <c:v>1.0157754629602467</c:v>
                </c:pt>
                <c:pt idx="1616">
                  <c:v>1.0160185185144117</c:v>
                </c:pt>
                <c:pt idx="1617">
                  <c:v>1.0162615740758527</c:v>
                </c:pt>
                <c:pt idx="1618">
                  <c:v>1.0165046296300178</c:v>
                </c:pt>
                <c:pt idx="1619">
                  <c:v>1.0167476851841828</c:v>
                </c:pt>
                <c:pt idx="1620">
                  <c:v>1.0169907407383478</c:v>
                </c:pt>
                <c:pt idx="1621">
                  <c:v>1.0172337962925129</c:v>
                </c:pt>
                <c:pt idx="1622">
                  <c:v>1.0174768518539539</c:v>
                </c:pt>
                <c:pt idx="1623">
                  <c:v>1.0177314814776226</c:v>
                </c:pt>
                <c:pt idx="1624">
                  <c:v>1.0179745370390636</c:v>
                </c:pt>
                <c:pt idx="1625">
                  <c:v>1.0182175925932286</c:v>
                </c:pt>
                <c:pt idx="1626">
                  <c:v>1.0184606481473937</c:v>
                </c:pt>
                <c:pt idx="1627">
                  <c:v>1.0187037037015587</c:v>
                </c:pt>
                <c:pt idx="1628">
                  <c:v>1.0189467592557238</c:v>
                </c:pt>
                <c:pt idx="1629">
                  <c:v>1.0191898148098888</c:v>
                </c:pt>
                <c:pt idx="1630">
                  <c:v>1.0194328703713298</c:v>
                </c:pt>
                <c:pt idx="1631">
                  <c:v>1.0196759259254948</c:v>
                </c:pt>
                <c:pt idx="1632">
                  <c:v>1.0199189814796599</c:v>
                </c:pt>
                <c:pt idx="1633">
                  <c:v>1.0201620370338249</c:v>
                </c:pt>
                <c:pt idx="1634">
                  <c:v>1.0204050925879899</c:v>
                </c:pt>
                <c:pt idx="1635">
                  <c:v>1.0206481481494309</c:v>
                </c:pt>
                <c:pt idx="1636">
                  <c:v>1.020891203703596</c:v>
                </c:pt>
                <c:pt idx="1637">
                  <c:v>1.021134259257761</c:v>
                </c:pt>
                <c:pt idx="1638">
                  <c:v>1.0213773148119261</c:v>
                </c:pt>
                <c:pt idx="1639">
                  <c:v>1.0216203703660911</c:v>
                </c:pt>
                <c:pt idx="1640">
                  <c:v>1.0218634259275321</c:v>
                </c:pt>
                <c:pt idx="1641">
                  <c:v>1.0221064814816971</c:v>
                </c:pt>
                <c:pt idx="1642">
                  <c:v>1.0223495370358622</c:v>
                </c:pt>
                <c:pt idx="1643">
                  <c:v>1.0225925925900272</c:v>
                </c:pt>
                <c:pt idx="1644">
                  <c:v>1.0228356481441923</c:v>
                </c:pt>
                <c:pt idx="1645">
                  <c:v>1.0230787037056333</c:v>
                </c:pt>
                <c:pt idx="1646">
                  <c:v>1.0233217592597983</c:v>
                </c:pt>
                <c:pt idx="1647">
                  <c:v>1.0235648148139633</c:v>
                </c:pt>
                <c:pt idx="1648">
                  <c:v>1.0238078703681284</c:v>
                </c:pt>
                <c:pt idx="1649">
                  <c:v>1.0240509259222934</c:v>
                </c:pt>
                <c:pt idx="1650">
                  <c:v>1.0242939814764584</c:v>
                </c:pt>
                <c:pt idx="1651">
                  <c:v>1.0245370370378994</c:v>
                </c:pt>
                <c:pt idx="1652">
                  <c:v>1.0247800925920645</c:v>
                </c:pt>
                <c:pt idx="1653">
                  <c:v>1.0250231481462295</c:v>
                </c:pt>
                <c:pt idx="1654">
                  <c:v>1.0252662037003946</c:v>
                </c:pt>
                <c:pt idx="1655">
                  <c:v>1.0255092592545596</c:v>
                </c:pt>
                <c:pt idx="1656">
                  <c:v>1.0257523148160006</c:v>
                </c:pt>
                <c:pt idx="1657">
                  <c:v>1.0259953703701656</c:v>
                </c:pt>
                <c:pt idx="1658">
                  <c:v>1.0262384259243307</c:v>
                </c:pt>
                <c:pt idx="1659">
                  <c:v>1.0264814814784957</c:v>
                </c:pt>
                <c:pt idx="1660">
                  <c:v>1.0267245370326608</c:v>
                </c:pt>
                <c:pt idx="1661">
                  <c:v>1.0269675925941018</c:v>
                </c:pt>
                <c:pt idx="1662">
                  <c:v>1.0272106481482668</c:v>
                </c:pt>
                <c:pt idx="1663">
                  <c:v>1.0274537037024318</c:v>
                </c:pt>
                <c:pt idx="1664">
                  <c:v>1.0276967592565969</c:v>
                </c:pt>
                <c:pt idx="1665">
                  <c:v>1.0279398148107619</c:v>
                </c:pt>
                <c:pt idx="1666">
                  <c:v>1.0281828703722029</c:v>
                </c:pt>
                <c:pt idx="1667">
                  <c:v>1.0284259259263679</c:v>
                </c:pt>
                <c:pt idx="1668">
                  <c:v>1.028668981480533</c:v>
                </c:pt>
                <c:pt idx="1669">
                  <c:v>1.028912037034698</c:v>
                </c:pt>
                <c:pt idx="1670">
                  <c:v>1.0291550925888631</c:v>
                </c:pt>
                <c:pt idx="1671">
                  <c:v>1.0294097222198078</c:v>
                </c:pt>
                <c:pt idx="1672">
                  <c:v>1.0296527777739728</c:v>
                </c:pt>
                <c:pt idx="1673">
                  <c:v>1.0298958333354138</c:v>
                </c:pt>
                <c:pt idx="1674">
                  <c:v>1.0301388888895788</c:v>
                </c:pt>
                <c:pt idx="1675">
                  <c:v>1.0303819444437439</c:v>
                </c:pt>
                <c:pt idx="1676">
                  <c:v>1.0306249999979089</c:v>
                </c:pt>
                <c:pt idx="1677">
                  <c:v>1.0308680555520739</c:v>
                </c:pt>
                <c:pt idx="1678">
                  <c:v>1.031111111106239</c:v>
                </c:pt>
                <c:pt idx="1679">
                  <c:v>1.03135416666768</c:v>
                </c:pt>
                <c:pt idx="1680">
                  <c:v>1.031597222221845</c:v>
                </c:pt>
                <c:pt idx="1681">
                  <c:v>1.0318402777760101</c:v>
                </c:pt>
                <c:pt idx="1682">
                  <c:v>1.0320833333301751</c:v>
                </c:pt>
                <c:pt idx="1683">
                  <c:v>1.0323263888843401</c:v>
                </c:pt>
                <c:pt idx="1684">
                  <c:v>1.0325694444457811</c:v>
                </c:pt>
                <c:pt idx="1685">
                  <c:v>1.0328124999999462</c:v>
                </c:pt>
                <c:pt idx="1686">
                  <c:v>1.0330555555541112</c:v>
                </c:pt>
                <c:pt idx="1687">
                  <c:v>1.0332986111082763</c:v>
                </c:pt>
                <c:pt idx="1688">
                  <c:v>1.0335416666624413</c:v>
                </c:pt>
                <c:pt idx="1689">
                  <c:v>1.0337847222238823</c:v>
                </c:pt>
                <c:pt idx="1690">
                  <c:v>1.0340277777780473</c:v>
                </c:pt>
                <c:pt idx="1691">
                  <c:v>1.0342708333322124</c:v>
                </c:pt>
                <c:pt idx="1692">
                  <c:v>1.0345138888863774</c:v>
                </c:pt>
                <c:pt idx="1693">
                  <c:v>1.0347569444405424</c:v>
                </c:pt>
                <c:pt idx="1694">
                  <c:v>1.0350000000019834</c:v>
                </c:pt>
                <c:pt idx="1695">
                  <c:v>1.0352430555561485</c:v>
                </c:pt>
                <c:pt idx="1696">
                  <c:v>1.0354861111103135</c:v>
                </c:pt>
                <c:pt idx="1697">
                  <c:v>1.0357291666644786</c:v>
                </c:pt>
                <c:pt idx="1698">
                  <c:v>1.0359722222186436</c:v>
                </c:pt>
                <c:pt idx="1699">
                  <c:v>1.0362152777728086</c:v>
                </c:pt>
                <c:pt idx="1700">
                  <c:v>1.0364583333342496</c:v>
                </c:pt>
                <c:pt idx="1701">
                  <c:v>1.0367013888884147</c:v>
                </c:pt>
                <c:pt idx="1702">
                  <c:v>1.0369444444425797</c:v>
                </c:pt>
                <c:pt idx="1703">
                  <c:v>1.0371874999967448</c:v>
                </c:pt>
                <c:pt idx="1704">
                  <c:v>1.0374305555509098</c:v>
                </c:pt>
                <c:pt idx="1705">
                  <c:v>1.0376736111123508</c:v>
                </c:pt>
                <c:pt idx="1706">
                  <c:v>1.0379166666665158</c:v>
                </c:pt>
                <c:pt idx="1707">
                  <c:v>1.0381597222206809</c:v>
                </c:pt>
                <c:pt idx="1708">
                  <c:v>1.0384027777748459</c:v>
                </c:pt>
                <c:pt idx="1709">
                  <c:v>1.0386458333290109</c:v>
                </c:pt>
                <c:pt idx="1710">
                  <c:v>1.0388888888904519</c:v>
                </c:pt>
                <c:pt idx="1711">
                  <c:v>1.039131944444617</c:v>
                </c:pt>
                <c:pt idx="1712">
                  <c:v>1.039374999998782</c:v>
                </c:pt>
                <c:pt idx="1713">
                  <c:v>1.0396180555529471</c:v>
                </c:pt>
                <c:pt idx="1714">
                  <c:v>1.0398611111071121</c:v>
                </c:pt>
                <c:pt idx="1715">
                  <c:v>1.0401041666685531</c:v>
                </c:pt>
                <c:pt idx="1716">
                  <c:v>1.0403472222227181</c:v>
                </c:pt>
                <c:pt idx="1717">
                  <c:v>1.0405902777768832</c:v>
                </c:pt>
                <c:pt idx="1718">
                  <c:v>1.0408333333310482</c:v>
                </c:pt>
                <c:pt idx="1719">
                  <c:v>1.0410879629619929</c:v>
                </c:pt>
                <c:pt idx="1720">
                  <c:v>1.0413310185161579</c:v>
                </c:pt>
                <c:pt idx="1721">
                  <c:v>1.041574074070323</c:v>
                </c:pt>
                <c:pt idx="1722">
                  <c:v>1.041817129624488</c:v>
                </c:pt>
                <c:pt idx="1723">
                  <c:v>1.042060185185929</c:v>
                </c:pt>
                <c:pt idx="1724">
                  <c:v>1.0423032407400941</c:v>
                </c:pt>
                <c:pt idx="1725">
                  <c:v>1.0425462962942591</c:v>
                </c:pt>
                <c:pt idx="1726">
                  <c:v>1.0427893518484241</c:v>
                </c:pt>
                <c:pt idx="1727">
                  <c:v>1.0430324074025892</c:v>
                </c:pt>
                <c:pt idx="1728">
                  <c:v>1.0432754629640302</c:v>
                </c:pt>
                <c:pt idx="1729">
                  <c:v>1.0435185185181952</c:v>
                </c:pt>
                <c:pt idx="1730">
                  <c:v>1.0437615740723603</c:v>
                </c:pt>
                <c:pt idx="1731">
                  <c:v>1.0440046296265253</c:v>
                </c:pt>
                <c:pt idx="1732">
                  <c:v>1.0442476851806903</c:v>
                </c:pt>
                <c:pt idx="1733">
                  <c:v>1.0444907407421313</c:v>
                </c:pt>
                <c:pt idx="1734">
                  <c:v>1.0447337962962964</c:v>
                </c:pt>
                <c:pt idx="1735">
                  <c:v>1.0449768518504614</c:v>
                </c:pt>
                <c:pt idx="1736">
                  <c:v>1.0452199074046264</c:v>
                </c:pt>
                <c:pt idx="1737">
                  <c:v>1.0454629629587915</c:v>
                </c:pt>
                <c:pt idx="1738">
                  <c:v>1.0457060185202325</c:v>
                </c:pt>
                <c:pt idx="1739">
                  <c:v>1.0459490740743975</c:v>
                </c:pt>
                <c:pt idx="1740">
                  <c:v>1.0461921296285626</c:v>
                </c:pt>
                <c:pt idx="1741">
                  <c:v>1.0464351851827276</c:v>
                </c:pt>
                <c:pt idx="1742">
                  <c:v>1.0466782407368926</c:v>
                </c:pt>
                <c:pt idx="1743">
                  <c:v>1.0469212962983336</c:v>
                </c:pt>
                <c:pt idx="1744">
                  <c:v>1.0471643518524987</c:v>
                </c:pt>
                <c:pt idx="1745">
                  <c:v>1.0474074074066637</c:v>
                </c:pt>
                <c:pt idx="1746">
                  <c:v>1.0476504629608288</c:v>
                </c:pt>
                <c:pt idx="1747">
                  <c:v>1.0478935185149938</c:v>
                </c:pt>
                <c:pt idx="1748">
                  <c:v>1.0481365740691588</c:v>
                </c:pt>
                <c:pt idx="1749">
                  <c:v>1.0483796296305998</c:v>
                </c:pt>
                <c:pt idx="1750">
                  <c:v>1.0486226851847649</c:v>
                </c:pt>
                <c:pt idx="1751">
                  <c:v>1.0488657407389299</c:v>
                </c:pt>
                <c:pt idx="1752">
                  <c:v>1.0491087962930949</c:v>
                </c:pt>
                <c:pt idx="1753">
                  <c:v>1.04935185184726</c:v>
                </c:pt>
                <c:pt idx="1754">
                  <c:v>1.049594907408701</c:v>
                </c:pt>
                <c:pt idx="1755">
                  <c:v>1.049837962962866</c:v>
                </c:pt>
                <c:pt idx="1756">
                  <c:v>1.0500810185170311</c:v>
                </c:pt>
                <c:pt idx="1757">
                  <c:v>1.0503240740711961</c:v>
                </c:pt>
                <c:pt idx="1758">
                  <c:v>1.0505671296253611</c:v>
                </c:pt>
                <c:pt idx="1759">
                  <c:v>1.0508101851868021</c:v>
                </c:pt>
                <c:pt idx="1760">
                  <c:v>1.0510532407409672</c:v>
                </c:pt>
                <c:pt idx="1761">
                  <c:v>1.0512962962951322</c:v>
                </c:pt>
                <c:pt idx="1762">
                  <c:v>1.0515393518492973</c:v>
                </c:pt>
                <c:pt idx="1763">
                  <c:v>1.0517824074034623</c:v>
                </c:pt>
                <c:pt idx="1764">
                  <c:v>1.0520254629649033</c:v>
                </c:pt>
                <c:pt idx="1765">
                  <c:v>1.0522685185190683</c:v>
                </c:pt>
                <c:pt idx="1766">
                  <c:v>1.0525115740732334</c:v>
                </c:pt>
                <c:pt idx="1767">
                  <c:v>1.0527546296273984</c:v>
                </c:pt>
                <c:pt idx="1768">
                  <c:v>1.0530092592583431</c:v>
                </c:pt>
                <c:pt idx="1769">
                  <c:v>1.0532523148125081</c:v>
                </c:pt>
                <c:pt idx="1770">
                  <c:v>1.0534953703666732</c:v>
                </c:pt>
                <c:pt idx="1771">
                  <c:v>1.0537384259208382</c:v>
                </c:pt>
                <c:pt idx="1772">
                  <c:v>1.0539814814822792</c:v>
                </c:pt>
                <c:pt idx="1773">
                  <c:v>1.0542245370364443</c:v>
                </c:pt>
                <c:pt idx="1774">
                  <c:v>1.0544675925906093</c:v>
                </c:pt>
                <c:pt idx="1775">
                  <c:v>1.0547106481447743</c:v>
                </c:pt>
                <c:pt idx="1776">
                  <c:v>1.0549537036989394</c:v>
                </c:pt>
                <c:pt idx="1777">
                  <c:v>1.0551967592603804</c:v>
                </c:pt>
                <c:pt idx="1778">
                  <c:v>1.0554398148145454</c:v>
                </c:pt>
                <c:pt idx="1779">
                  <c:v>1.0556828703687104</c:v>
                </c:pt>
                <c:pt idx="1780">
                  <c:v>1.0559259259228755</c:v>
                </c:pt>
                <c:pt idx="1781">
                  <c:v>1.0561689814770405</c:v>
                </c:pt>
                <c:pt idx="1782">
                  <c:v>1.0564120370384815</c:v>
                </c:pt>
                <c:pt idx="1783">
                  <c:v>1.0566550925926466</c:v>
                </c:pt>
                <c:pt idx="1784">
                  <c:v>1.0568981481468116</c:v>
                </c:pt>
                <c:pt idx="1785">
                  <c:v>1.0571412037009766</c:v>
                </c:pt>
                <c:pt idx="1786">
                  <c:v>1.0573842592551417</c:v>
                </c:pt>
                <c:pt idx="1787">
                  <c:v>1.0576273148165827</c:v>
                </c:pt>
                <c:pt idx="1788">
                  <c:v>1.0578703703707477</c:v>
                </c:pt>
                <c:pt idx="1789">
                  <c:v>1.0581134259249128</c:v>
                </c:pt>
                <c:pt idx="1790">
                  <c:v>1.0583564814790778</c:v>
                </c:pt>
                <c:pt idx="1791">
                  <c:v>1.0585995370332428</c:v>
                </c:pt>
                <c:pt idx="1792">
                  <c:v>1.0588425925946838</c:v>
                </c:pt>
                <c:pt idx="1793">
                  <c:v>1.0590856481488489</c:v>
                </c:pt>
                <c:pt idx="1794">
                  <c:v>1.0593287037030139</c:v>
                </c:pt>
                <c:pt idx="1795">
                  <c:v>1.0595717592571789</c:v>
                </c:pt>
                <c:pt idx="1796">
                  <c:v>1.059814814811344</c:v>
                </c:pt>
                <c:pt idx="1797">
                  <c:v>1.060057870365509</c:v>
                </c:pt>
                <c:pt idx="1798">
                  <c:v>1.06030092592695</c:v>
                </c:pt>
                <c:pt idx="1799">
                  <c:v>1.0605439814811151</c:v>
                </c:pt>
                <c:pt idx="1800">
                  <c:v>1.0607870370352801</c:v>
                </c:pt>
                <c:pt idx="1801">
                  <c:v>1.0610300925894451</c:v>
                </c:pt>
                <c:pt idx="1802">
                  <c:v>1.0612731481436102</c:v>
                </c:pt>
                <c:pt idx="1803">
                  <c:v>1.0615162037050512</c:v>
                </c:pt>
                <c:pt idx="1804">
                  <c:v>1.0617592592592162</c:v>
                </c:pt>
                <c:pt idx="1805">
                  <c:v>1.0620023148133813</c:v>
                </c:pt>
                <c:pt idx="1806">
                  <c:v>1.0622453703675463</c:v>
                </c:pt>
                <c:pt idx="1807">
                  <c:v>1.0624884259217113</c:v>
                </c:pt>
                <c:pt idx="1808">
                  <c:v>1.0627314814831523</c:v>
                </c:pt>
                <c:pt idx="1809">
                  <c:v>1.0629745370373174</c:v>
                </c:pt>
                <c:pt idx="1810">
                  <c:v>1.0632175925914824</c:v>
                </c:pt>
                <c:pt idx="1811">
                  <c:v>1.0634606481456474</c:v>
                </c:pt>
                <c:pt idx="1812">
                  <c:v>1.0637037036998125</c:v>
                </c:pt>
                <c:pt idx="1813">
                  <c:v>1.0639467592612535</c:v>
                </c:pt>
                <c:pt idx="1814">
                  <c:v>1.0641898148154185</c:v>
                </c:pt>
                <c:pt idx="1815">
                  <c:v>1.0644444444463632</c:v>
                </c:pt>
                <c:pt idx="1816">
                  <c:v>1.0646875000005283</c:v>
                </c:pt>
                <c:pt idx="1817">
                  <c:v>1.0649305555546933</c:v>
                </c:pt>
                <c:pt idx="1818">
                  <c:v>1.0651736111088583</c:v>
                </c:pt>
                <c:pt idx="1819">
                  <c:v>1.0654166666630234</c:v>
                </c:pt>
                <c:pt idx="1820">
                  <c:v>1.0656597222171884</c:v>
                </c:pt>
                <c:pt idx="1821">
                  <c:v>1.0659027777786294</c:v>
                </c:pt>
                <c:pt idx="1822">
                  <c:v>1.0661458333327944</c:v>
                </c:pt>
                <c:pt idx="1823">
                  <c:v>1.0663888888869595</c:v>
                </c:pt>
                <c:pt idx="1824">
                  <c:v>1.0666319444411245</c:v>
                </c:pt>
                <c:pt idx="1825">
                  <c:v>1.0668749999952896</c:v>
                </c:pt>
                <c:pt idx="1826">
                  <c:v>1.0671180555567306</c:v>
                </c:pt>
                <c:pt idx="1827">
                  <c:v>1.0673611111108956</c:v>
                </c:pt>
                <c:pt idx="1828">
                  <c:v>1.0676041666650606</c:v>
                </c:pt>
                <c:pt idx="1829">
                  <c:v>1.0678472222192257</c:v>
                </c:pt>
                <c:pt idx="1830">
                  <c:v>1.0680902777733907</c:v>
                </c:pt>
                <c:pt idx="1831">
                  <c:v>1.0683333333348317</c:v>
                </c:pt>
                <c:pt idx="1832">
                  <c:v>1.0685763888889968</c:v>
                </c:pt>
                <c:pt idx="1833">
                  <c:v>1.0688194444431618</c:v>
                </c:pt>
                <c:pt idx="1834">
                  <c:v>1.0690624999973268</c:v>
                </c:pt>
                <c:pt idx="1835">
                  <c:v>1.0693055555514919</c:v>
                </c:pt>
                <c:pt idx="1836">
                  <c:v>1.0695486111129329</c:v>
                </c:pt>
                <c:pt idx="1837">
                  <c:v>1.0697916666670979</c:v>
                </c:pt>
                <c:pt idx="1838">
                  <c:v>1.0700347222212629</c:v>
                </c:pt>
                <c:pt idx="1839">
                  <c:v>1.070277777775428</c:v>
                </c:pt>
                <c:pt idx="1840">
                  <c:v>1.070520833329593</c:v>
                </c:pt>
                <c:pt idx="1841">
                  <c:v>1.0707638888837581</c:v>
                </c:pt>
                <c:pt idx="1842">
                  <c:v>1.0710069444451991</c:v>
                </c:pt>
                <c:pt idx="1843">
                  <c:v>1.0712499999993641</c:v>
                </c:pt>
                <c:pt idx="1844">
                  <c:v>1.0714930555535291</c:v>
                </c:pt>
                <c:pt idx="1845">
                  <c:v>1.0717361111076942</c:v>
                </c:pt>
                <c:pt idx="1846">
                  <c:v>1.0719791666618592</c:v>
                </c:pt>
                <c:pt idx="1847">
                  <c:v>1.0722222222233002</c:v>
                </c:pt>
                <c:pt idx="1848">
                  <c:v>1.0724652777774653</c:v>
                </c:pt>
                <c:pt idx="1849">
                  <c:v>1.0727083333316303</c:v>
                </c:pt>
                <c:pt idx="1850">
                  <c:v>1.0729513888857953</c:v>
                </c:pt>
                <c:pt idx="1851">
                  <c:v>1.0731944444399604</c:v>
                </c:pt>
                <c:pt idx="1852">
                  <c:v>1.0734375000014014</c:v>
                </c:pt>
                <c:pt idx="1853">
                  <c:v>1.0736805555555664</c:v>
                </c:pt>
                <c:pt idx="1854">
                  <c:v>1.0739236111097314</c:v>
                </c:pt>
                <c:pt idx="1855">
                  <c:v>1.0741666666638965</c:v>
                </c:pt>
                <c:pt idx="1856">
                  <c:v>1.0744097222180615</c:v>
                </c:pt>
                <c:pt idx="1857">
                  <c:v>1.0746527777795025</c:v>
                </c:pt>
                <c:pt idx="1858">
                  <c:v>1.0748958333336676</c:v>
                </c:pt>
                <c:pt idx="1859">
                  <c:v>1.0751388888878326</c:v>
                </c:pt>
                <c:pt idx="1860">
                  <c:v>1.0753819444419976</c:v>
                </c:pt>
                <c:pt idx="1861">
                  <c:v>1.0756249999961627</c:v>
                </c:pt>
                <c:pt idx="1862">
                  <c:v>1.0758680555576037</c:v>
                </c:pt>
                <c:pt idx="1863">
                  <c:v>1.0761111111117687</c:v>
                </c:pt>
                <c:pt idx="1864">
                  <c:v>1.0763657407427134</c:v>
                </c:pt>
                <c:pt idx="1865">
                  <c:v>1.0766087962968784</c:v>
                </c:pt>
                <c:pt idx="1866">
                  <c:v>1.0768518518510435</c:v>
                </c:pt>
                <c:pt idx="1867">
                  <c:v>1.0770949074052085</c:v>
                </c:pt>
                <c:pt idx="1868">
                  <c:v>1.0773379629593736</c:v>
                </c:pt>
                <c:pt idx="1869">
                  <c:v>1.0775810185135386</c:v>
                </c:pt>
                <c:pt idx="1870">
                  <c:v>1.0778240740749796</c:v>
                </c:pt>
                <c:pt idx="1871">
                  <c:v>1.0780671296291446</c:v>
                </c:pt>
                <c:pt idx="1872">
                  <c:v>1.0783101851833097</c:v>
                </c:pt>
                <c:pt idx="1873">
                  <c:v>1.0785532407374747</c:v>
                </c:pt>
                <c:pt idx="1874">
                  <c:v>1.0787962962916398</c:v>
                </c:pt>
                <c:pt idx="1875">
                  <c:v>1.0790393518530808</c:v>
                </c:pt>
                <c:pt idx="1876">
                  <c:v>1.0792824074072458</c:v>
                </c:pt>
                <c:pt idx="1877">
                  <c:v>1.0795254629614108</c:v>
                </c:pt>
                <c:pt idx="1878">
                  <c:v>1.0797685185155759</c:v>
                </c:pt>
                <c:pt idx="1879">
                  <c:v>1.0800115740697409</c:v>
                </c:pt>
                <c:pt idx="1880">
                  <c:v>1.0802546296311819</c:v>
                </c:pt>
                <c:pt idx="1881">
                  <c:v>1.0804976851853469</c:v>
                </c:pt>
                <c:pt idx="1882">
                  <c:v>1.080740740739512</c:v>
                </c:pt>
                <c:pt idx="1883">
                  <c:v>1.080983796293677</c:v>
                </c:pt>
                <c:pt idx="1884">
                  <c:v>1.0812268518478421</c:v>
                </c:pt>
                <c:pt idx="1885">
                  <c:v>1.0814699074092831</c:v>
                </c:pt>
                <c:pt idx="1886">
                  <c:v>1.0817129629634481</c:v>
                </c:pt>
                <c:pt idx="1887">
                  <c:v>1.0819560185176131</c:v>
                </c:pt>
                <c:pt idx="1888">
                  <c:v>1.0821990740717782</c:v>
                </c:pt>
                <c:pt idx="1889">
                  <c:v>1.0824421296259432</c:v>
                </c:pt>
                <c:pt idx="1890">
                  <c:v>1.0826851851801083</c:v>
                </c:pt>
                <c:pt idx="1891">
                  <c:v>1.0829282407415493</c:v>
                </c:pt>
                <c:pt idx="1892">
                  <c:v>1.0831712962957143</c:v>
                </c:pt>
                <c:pt idx="1893">
                  <c:v>1.0834143518498793</c:v>
                </c:pt>
                <c:pt idx="1894">
                  <c:v>1.0836574074040444</c:v>
                </c:pt>
                <c:pt idx="1895">
                  <c:v>1.0839004629582094</c:v>
                </c:pt>
                <c:pt idx="1896">
                  <c:v>1.0841435185196504</c:v>
                </c:pt>
                <c:pt idx="1897">
                  <c:v>1.0843865740738154</c:v>
                </c:pt>
                <c:pt idx="1898">
                  <c:v>1.0846296296279805</c:v>
                </c:pt>
                <c:pt idx="1899">
                  <c:v>1.0848726851821455</c:v>
                </c:pt>
                <c:pt idx="1900">
                  <c:v>1.0851157407363106</c:v>
                </c:pt>
                <c:pt idx="1901">
                  <c:v>1.0853587962977516</c:v>
                </c:pt>
                <c:pt idx="1902">
                  <c:v>1.0856018518519166</c:v>
                </c:pt>
                <c:pt idx="1903">
                  <c:v>1.0858449074060816</c:v>
                </c:pt>
                <c:pt idx="1904">
                  <c:v>1.0860879629602467</c:v>
                </c:pt>
                <c:pt idx="1905">
                  <c:v>1.0863310185144117</c:v>
                </c:pt>
                <c:pt idx="1906">
                  <c:v>1.0865740740758527</c:v>
                </c:pt>
                <c:pt idx="1907">
                  <c:v>1.0868171296300178</c:v>
                </c:pt>
                <c:pt idx="1908">
                  <c:v>1.0870601851841828</c:v>
                </c:pt>
                <c:pt idx="1909">
                  <c:v>1.0873032407383478</c:v>
                </c:pt>
                <c:pt idx="1910">
                  <c:v>1.0875462962925129</c:v>
                </c:pt>
                <c:pt idx="1911">
                  <c:v>1.0877893518539539</c:v>
                </c:pt>
                <c:pt idx="1912">
                  <c:v>1.0880439814776226</c:v>
                </c:pt>
                <c:pt idx="1913">
                  <c:v>1.0882870370390636</c:v>
                </c:pt>
                <c:pt idx="1914">
                  <c:v>1.0885300925932286</c:v>
                </c:pt>
                <c:pt idx="1915">
                  <c:v>1.0887731481473937</c:v>
                </c:pt>
                <c:pt idx="1916">
                  <c:v>1.0890162037015587</c:v>
                </c:pt>
                <c:pt idx="1917">
                  <c:v>1.0892592592557238</c:v>
                </c:pt>
                <c:pt idx="1918">
                  <c:v>1.0895023148098888</c:v>
                </c:pt>
                <c:pt idx="1919">
                  <c:v>1.0897453703713298</c:v>
                </c:pt>
                <c:pt idx="1920">
                  <c:v>1.0899884259254948</c:v>
                </c:pt>
                <c:pt idx="1921">
                  <c:v>1.0902314814796599</c:v>
                </c:pt>
                <c:pt idx="1922">
                  <c:v>1.0904745370338249</c:v>
                </c:pt>
                <c:pt idx="1923">
                  <c:v>1.0907175925879899</c:v>
                </c:pt>
                <c:pt idx="1924">
                  <c:v>1.0909606481494309</c:v>
                </c:pt>
                <c:pt idx="1925">
                  <c:v>1.091203703703596</c:v>
                </c:pt>
                <c:pt idx="1926">
                  <c:v>1.091446759257761</c:v>
                </c:pt>
                <c:pt idx="1927">
                  <c:v>1.0916898148119261</c:v>
                </c:pt>
                <c:pt idx="1928">
                  <c:v>1.0919328703660911</c:v>
                </c:pt>
                <c:pt idx="1929">
                  <c:v>1.0921759259275321</c:v>
                </c:pt>
                <c:pt idx="1930">
                  <c:v>1.0924189814816971</c:v>
                </c:pt>
                <c:pt idx="1931">
                  <c:v>1.0926620370358622</c:v>
                </c:pt>
                <c:pt idx="1932">
                  <c:v>1.0929050925900272</c:v>
                </c:pt>
                <c:pt idx="1933">
                  <c:v>1.0931481481441923</c:v>
                </c:pt>
                <c:pt idx="1934">
                  <c:v>1.0933912037056333</c:v>
                </c:pt>
                <c:pt idx="1935">
                  <c:v>1.0936342592597983</c:v>
                </c:pt>
                <c:pt idx="1936">
                  <c:v>1.0938773148139633</c:v>
                </c:pt>
                <c:pt idx="1937">
                  <c:v>1.0941203703681284</c:v>
                </c:pt>
                <c:pt idx="1938">
                  <c:v>1.0943634259222934</c:v>
                </c:pt>
                <c:pt idx="1939">
                  <c:v>1.0946064814764584</c:v>
                </c:pt>
                <c:pt idx="1940">
                  <c:v>1.0948495370378994</c:v>
                </c:pt>
                <c:pt idx="1941">
                  <c:v>1.0950925925920645</c:v>
                </c:pt>
                <c:pt idx="1942">
                  <c:v>1.0953356481462295</c:v>
                </c:pt>
                <c:pt idx="1943">
                  <c:v>1.0955787037003946</c:v>
                </c:pt>
                <c:pt idx="1944">
                  <c:v>1.0958217592545596</c:v>
                </c:pt>
                <c:pt idx="1945">
                  <c:v>1.0960648148160006</c:v>
                </c:pt>
                <c:pt idx="1946">
                  <c:v>1.0963078703701656</c:v>
                </c:pt>
                <c:pt idx="1947">
                  <c:v>1.0965509259243307</c:v>
                </c:pt>
                <c:pt idx="1948">
                  <c:v>1.0967939814784957</c:v>
                </c:pt>
                <c:pt idx="1949">
                  <c:v>1.0970370370326608</c:v>
                </c:pt>
                <c:pt idx="1950">
                  <c:v>1.0972800925941018</c:v>
                </c:pt>
                <c:pt idx="1951">
                  <c:v>1.0975231481482668</c:v>
                </c:pt>
                <c:pt idx="1952">
                  <c:v>1.0977662037024318</c:v>
                </c:pt>
                <c:pt idx="1953">
                  <c:v>1.0980092592565969</c:v>
                </c:pt>
                <c:pt idx="1954">
                  <c:v>1.0982523148107619</c:v>
                </c:pt>
                <c:pt idx="1955">
                  <c:v>1.0984953703722029</c:v>
                </c:pt>
                <c:pt idx="1956">
                  <c:v>1.0987384259263679</c:v>
                </c:pt>
                <c:pt idx="1957">
                  <c:v>1.098981481480533</c:v>
                </c:pt>
                <c:pt idx="1958">
                  <c:v>1.099224537034698</c:v>
                </c:pt>
                <c:pt idx="1959">
                  <c:v>1.0994675925888631</c:v>
                </c:pt>
                <c:pt idx="1960">
                  <c:v>1.0997222222198078</c:v>
                </c:pt>
                <c:pt idx="1961">
                  <c:v>1.0999652777739728</c:v>
                </c:pt>
                <c:pt idx="1962">
                  <c:v>1.1002083333354138</c:v>
                </c:pt>
                <c:pt idx="1963">
                  <c:v>1.1004513888895788</c:v>
                </c:pt>
                <c:pt idx="1964">
                  <c:v>1.1006944444437439</c:v>
                </c:pt>
                <c:pt idx="1965">
                  <c:v>1.1009374999979089</c:v>
                </c:pt>
                <c:pt idx="1966">
                  <c:v>1.1011805555520739</c:v>
                </c:pt>
                <c:pt idx="1967">
                  <c:v>1.101423611106239</c:v>
                </c:pt>
                <c:pt idx="1968">
                  <c:v>1.10166666666768</c:v>
                </c:pt>
                <c:pt idx="1969">
                  <c:v>1.101909722221845</c:v>
                </c:pt>
                <c:pt idx="1970">
                  <c:v>1.1021527777760101</c:v>
                </c:pt>
                <c:pt idx="1971">
                  <c:v>1.1023958333301751</c:v>
                </c:pt>
                <c:pt idx="1972">
                  <c:v>1.1026388888843401</c:v>
                </c:pt>
                <c:pt idx="1973">
                  <c:v>1.1028819444457811</c:v>
                </c:pt>
                <c:pt idx="1974">
                  <c:v>1.1031249999999462</c:v>
                </c:pt>
                <c:pt idx="1975">
                  <c:v>1.1033680555541112</c:v>
                </c:pt>
                <c:pt idx="1976">
                  <c:v>1.1036111111082763</c:v>
                </c:pt>
                <c:pt idx="1977">
                  <c:v>1.1038541666624413</c:v>
                </c:pt>
                <c:pt idx="1978">
                  <c:v>1.1040972222238823</c:v>
                </c:pt>
                <c:pt idx="1979">
                  <c:v>1.1043402777780473</c:v>
                </c:pt>
                <c:pt idx="1980">
                  <c:v>1.1045833333322124</c:v>
                </c:pt>
                <c:pt idx="1981">
                  <c:v>1.1048263888863774</c:v>
                </c:pt>
                <c:pt idx="1982">
                  <c:v>1.1050694444405424</c:v>
                </c:pt>
                <c:pt idx="1983">
                  <c:v>1.1053125000019834</c:v>
                </c:pt>
                <c:pt idx="1984">
                  <c:v>1.1055555555561485</c:v>
                </c:pt>
                <c:pt idx="1985">
                  <c:v>1.1057986111103135</c:v>
                </c:pt>
                <c:pt idx="1986">
                  <c:v>1.1060416666644786</c:v>
                </c:pt>
                <c:pt idx="1987">
                  <c:v>1.1062847222186436</c:v>
                </c:pt>
                <c:pt idx="1988">
                  <c:v>1.1065277777728086</c:v>
                </c:pt>
                <c:pt idx="1989">
                  <c:v>1.1067708333342496</c:v>
                </c:pt>
                <c:pt idx="1990">
                  <c:v>1.1070138888884147</c:v>
                </c:pt>
                <c:pt idx="1991">
                  <c:v>1.1072569444425797</c:v>
                </c:pt>
                <c:pt idx="1992">
                  <c:v>1.1074999999967448</c:v>
                </c:pt>
                <c:pt idx="1993">
                  <c:v>1.1077430555509098</c:v>
                </c:pt>
                <c:pt idx="1994">
                  <c:v>1.1079861111123508</c:v>
                </c:pt>
                <c:pt idx="1995">
                  <c:v>1.1082291666665158</c:v>
                </c:pt>
                <c:pt idx="1996">
                  <c:v>1.1084722222206809</c:v>
                </c:pt>
                <c:pt idx="1997">
                  <c:v>1.1087152777748459</c:v>
                </c:pt>
                <c:pt idx="1998">
                  <c:v>1.1089583333290109</c:v>
                </c:pt>
                <c:pt idx="1999">
                  <c:v>1.1092013888904519</c:v>
                </c:pt>
                <c:pt idx="2000">
                  <c:v>1.109444444444617</c:v>
                </c:pt>
                <c:pt idx="2001">
                  <c:v>1.109687499998782</c:v>
                </c:pt>
                <c:pt idx="2002">
                  <c:v>1.1099305555529471</c:v>
                </c:pt>
                <c:pt idx="2003">
                  <c:v>1.1101736111071121</c:v>
                </c:pt>
                <c:pt idx="2004">
                  <c:v>1.1104166666685531</c:v>
                </c:pt>
                <c:pt idx="2005">
                  <c:v>1.1106597222227181</c:v>
                </c:pt>
                <c:pt idx="2006">
                  <c:v>1.1109027777768832</c:v>
                </c:pt>
                <c:pt idx="2007">
                  <c:v>1.1111458333310482</c:v>
                </c:pt>
                <c:pt idx="2008">
                  <c:v>1.1114004629619929</c:v>
                </c:pt>
                <c:pt idx="2009">
                  <c:v>1.1116435185161579</c:v>
                </c:pt>
                <c:pt idx="2010">
                  <c:v>1.111886574070323</c:v>
                </c:pt>
                <c:pt idx="2011">
                  <c:v>1.112129629624488</c:v>
                </c:pt>
                <c:pt idx="2012">
                  <c:v>1.112372685185929</c:v>
                </c:pt>
                <c:pt idx="2013">
                  <c:v>1.1126157407400941</c:v>
                </c:pt>
                <c:pt idx="2014">
                  <c:v>1.1128587962942591</c:v>
                </c:pt>
                <c:pt idx="2015">
                  <c:v>1.1131018518484241</c:v>
                </c:pt>
                <c:pt idx="2016">
                  <c:v>1.1133449074025892</c:v>
                </c:pt>
                <c:pt idx="2017">
                  <c:v>1.1135879629640302</c:v>
                </c:pt>
                <c:pt idx="2018">
                  <c:v>1.1138310185181952</c:v>
                </c:pt>
                <c:pt idx="2019">
                  <c:v>1.1140740740723603</c:v>
                </c:pt>
                <c:pt idx="2020">
                  <c:v>1.1143171296265253</c:v>
                </c:pt>
                <c:pt idx="2021">
                  <c:v>1.1145601851806903</c:v>
                </c:pt>
                <c:pt idx="2022">
                  <c:v>1.1148032407421313</c:v>
                </c:pt>
                <c:pt idx="2023">
                  <c:v>1.1150462962962964</c:v>
                </c:pt>
                <c:pt idx="2024">
                  <c:v>1.1152893518504614</c:v>
                </c:pt>
                <c:pt idx="2025">
                  <c:v>1.1155324074046264</c:v>
                </c:pt>
                <c:pt idx="2026">
                  <c:v>1.1157754629587915</c:v>
                </c:pt>
                <c:pt idx="2027">
                  <c:v>1.1160185185202325</c:v>
                </c:pt>
                <c:pt idx="2028">
                  <c:v>1.1162615740743975</c:v>
                </c:pt>
                <c:pt idx="2029">
                  <c:v>1.1165046296285626</c:v>
                </c:pt>
                <c:pt idx="2030">
                  <c:v>1.1167476851827276</c:v>
                </c:pt>
                <c:pt idx="2031">
                  <c:v>1.1169907407368926</c:v>
                </c:pt>
                <c:pt idx="2032">
                  <c:v>1.1172337962983336</c:v>
                </c:pt>
                <c:pt idx="2033">
                  <c:v>1.1174768518524987</c:v>
                </c:pt>
                <c:pt idx="2034">
                  <c:v>1.1177199074066637</c:v>
                </c:pt>
                <c:pt idx="2035">
                  <c:v>1.1179629629608288</c:v>
                </c:pt>
                <c:pt idx="2036">
                  <c:v>1.1182060185149938</c:v>
                </c:pt>
                <c:pt idx="2037">
                  <c:v>1.1184490740691588</c:v>
                </c:pt>
                <c:pt idx="2038">
                  <c:v>1.1186921296305998</c:v>
                </c:pt>
                <c:pt idx="2039">
                  <c:v>1.1189351851847649</c:v>
                </c:pt>
                <c:pt idx="2040">
                  <c:v>1.1191782407389299</c:v>
                </c:pt>
                <c:pt idx="2041">
                  <c:v>1.1194212962930949</c:v>
                </c:pt>
                <c:pt idx="2042">
                  <c:v>1.11966435184726</c:v>
                </c:pt>
                <c:pt idx="2043">
                  <c:v>1.119907407408701</c:v>
                </c:pt>
                <c:pt idx="2044">
                  <c:v>1.120150462962866</c:v>
                </c:pt>
                <c:pt idx="2045">
                  <c:v>1.1203935185170311</c:v>
                </c:pt>
                <c:pt idx="2046">
                  <c:v>1.1206365740711961</c:v>
                </c:pt>
                <c:pt idx="2047">
                  <c:v>1.1208796296253611</c:v>
                </c:pt>
                <c:pt idx="2048">
                  <c:v>1.1211226851868021</c:v>
                </c:pt>
                <c:pt idx="2049">
                  <c:v>1.1213657407409672</c:v>
                </c:pt>
                <c:pt idx="2050">
                  <c:v>1.1216087962951322</c:v>
                </c:pt>
                <c:pt idx="2051">
                  <c:v>1.1218518518492973</c:v>
                </c:pt>
                <c:pt idx="2052">
                  <c:v>1.1220949074034623</c:v>
                </c:pt>
                <c:pt idx="2053">
                  <c:v>1.1223379629649033</c:v>
                </c:pt>
                <c:pt idx="2054">
                  <c:v>1.1225810185190683</c:v>
                </c:pt>
                <c:pt idx="2055">
                  <c:v>1.1228240740732334</c:v>
                </c:pt>
                <c:pt idx="2056">
                  <c:v>1.1230787037041781</c:v>
                </c:pt>
                <c:pt idx="2057">
                  <c:v>1.1233217592583431</c:v>
                </c:pt>
                <c:pt idx="2058">
                  <c:v>1.1235648148125081</c:v>
                </c:pt>
                <c:pt idx="2059">
                  <c:v>1.1238078703666732</c:v>
                </c:pt>
                <c:pt idx="2060">
                  <c:v>1.1240509259208382</c:v>
                </c:pt>
                <c:pt idx="2061">
                  <c:v>1.1242939814822792</c:v>
                </c:pt>
                <c:pt idx="2062">
                  <c:v>1.1245370370364443</c:v>
                </c:pt>
                <c:pt idx="2063">
                  <c:v>1.1247800925906093</c:v>
                </c:pt>
                <c:pt idx="2064">
                  <c:v>1.1250231481447743</c:v>
                </c:pt>
                <c:pt idx="2065">
                  <c:v>1.1252662036989394</c:v>
                </c:pt>
                <c:pt idx="2066">
                  <c:v>1.1255092592603804</c:v>
                </c:pt>
                <c:pt idx="2067">
                  <c:v>1.1257523148145454</c:v>
                </c:pt>
                <c:pt idx="2068">
                  <c:v>1.1259953703687104</c:v>
                </c:pt>
                <c:pt idx="2069">
                  <c:v>1.1262384259228755</c:v>
                </c:pt>
                <c:pt idx="2070">
                  <c:v>1.1264814814770405</c:v>
                </c:pt>
                <c:pt idx="2071">
                  <c:v>1.1267245370384815</c:v>
                </c:pt>
                <c:pt idx="2072">
                  <c:v>1.1269675925926466</c:v>
                </c:pt>
                <c:pt idx="2073">
                  <c:v>1.1272106481468116</c:v>
                </c:pt>
                <c:pt idx="2074">
                  <c:v>1.1274537037009766</c:v>
                </c:pt>
                <c:pt idx="2075">
                  <c:v>1.1276967592551417</c:v>
                </c:pt>
                <c:pt idx="2076">
                  <c:v>1.1279398148165827</c:v>
                </c:pt>
                <c:pt idx="2077">
                  <c:v>1.1281828703707477</c:v>
                </c:pt>
                <c:pt idx="2078">
                  <c:v>1.1284259259249128</c:v>
                </c:pt>
                <c:pt idx="2079">
                  <c:v>1.1286689814790778</c:v>
                </c:pt>
                <c:pt idx="2080">
                  <c:v>1.1289120370332428</c:v>
                </c:pt>
                <c:pt idx="2081">
                  <c:v>1.1291550925946838</c:v>
                </c:pt>
                <c:pt idx="2082">
                  <c:v>1.1293981481488489</c:v>
                </c:pt>
                <c:pt idx="2083">
                  <c:v>1.1296412037030139</c:v>
                </c:pt>
                <c:pt idx="2084">
                  <c:v>1.1298842592571789</c:v>
                </c:pt>
                <c:pt idx="2085">
                  <c:v>1.130127314811344</c:v>
                </c:pt>
                <c:pt idx="2086">
                  <c:v>1.130370370365509</c:v>
                </c:pt>
                <c:pt idx="2087">
                  <c:v>1.13061342592695</c:v>
                </c:pt>
                <c:pt idx="2088">
                  <c:v>1.1308564814811151</c:v>
                </c:pt>
                <c:pt idx="2089">
                  <c:v>1.1310995370352801</c:v>
                </c:pt>
                <c:pt idx="2090">
                  <c:v>1.1313425925894451</c:v>
                </c:pt>
                <c:pt idx="2091">
                  <c:v>1.1315856481436102</c:v>
                </c:pt>
                <c:pt idx="2092">
                  <c:v>1.1318287037050512</c:v>
                </c:pt>
                <c:pt idx="2093">
                  <c:v>1.1320717592592162</c:v>
                </c:pt>
                <c:pt idx="2094">
                  <c:v>1.1323148148133813</c:v>
                </c:pt>
                <c:pt idx="2095">
                  <c:v>1.1325578703675463</c:v>
                </c:pt>
                <c:pt idx="2096">
                  <c:v>1.1328009259217113</c:v>
                </c:pt>
                <c:pt idx="2097">
                  <c:v>1.1330439814831523</c:v>
                </c:pt>
                <c:pt idx="2098">
                  <c:v>1.1332870370373174</c:v>
                </c:pt>
                <c:pt idx="2099">
                  <c:v>1.1335300925914824</c:v>
                </c:pt>
                <c:pt idx="2100">
                  <c:v>1.1337731481456474</c:v>
                </c:pt>
                <c:pt idx="2101">
                  <c:v>1.1340162036998125</c:v>
                </c:pt>
                <c:pt idx="2102">
                  <c:v>1.1342592592612535</c:v>
                </c:pt>
                <c:pt idx="2103">
                  <c:v>1.1345023148154185</c:v>
                </c:pt>
                <c:pt idx="2104">
                  <c:v>1.1347453703695836</c:v>
                </c:pt>
                <c:pt idx="2105">
                  <c:v>1.1350000000005283</c:v>
                </c:pt>
                <c:pt idx="2106">
                  <c:v>1.1352430555546933</c:v>
                </c:pt>
                <c:pt idx="2107">
                  <c:v>1.1354861111088583</c:v>
                </c:pt>
                <c:pt idx="2108">
                  <c:v>1.1357291666630234</c:v>
                </c:pt>
                <c:pt idx="2109">
                  <c:v>1.1359722222171884</c:v>
                </c:pt>
                <c:pt idx="2110">
                  <c:v>1.1362152777786294</c:v>
                </c:pt>
                <c:pt idx="2111">
                  <c:v>1.1364583333327944</c:v>
                </c:pt>
                <c:pt idx="2112">
                  <c:v>1.1367013888869595</c:v>
                </c:pt>
                <c:pt idx="2113">
                  <c:v>1.1369444444411245</c:v>
                </c:pt>
                <c:pt idx="2114">
                  <c:v>1.1371874999952896</c:v>
                </c:pt>
                <c:pt idx="2115">
                  <c:v>1.1374305555567306</c:v>
                </c:pt>
                <c:pt idx="2116">
                  <c:v>1.1376736111108956</c:v>
                </c:pt>
                <c:pt idx="2117">
                  <c:v>1.1379166666650606</c:v>
                </c:pt>
                <c:pt idx="2118">
                  <c:v>1.1381597222192257</c:v>
                </c:pt>
                <c:pt idx="2119">
                  <c:v>1.1384027777733907</c:v>
                </c:pt>
                <c:pt idx="2120">
                  <c:v>1.1386458333348317</c:v>
                </c:pt>
                <c:pt idx="2121">
                  <c:v>1.1388888888889968</c:v>
                </c:pt>
                <c:pt idx="2122">
                  <c:v>1.1391319444431618</c:v>
                </c:pt>
                <c:pt idx="2123">
                  <c:v>1.1393749999973268</c:v>
                </c:pt>
                <c:pt idx="2124">
                  <c:v>1.1396180555514919</c:v>
                </c:pt>
                <c:pt idx="2125">
                  <c:v>1.1398611111129329</c:v>
                </c:pt>
                <c:pt idx="2126">
                  <c:v>1.1401041666670979</c:v>
                </c:pt>
                <c:pt idx="2127">
                  <c:v>1.1403472222212629</c:v>
                </c:pt>
                <c:pt idx="2128">
                  <c:v>1.140590277775428</c:v>
                </c:pt>
                <c:pt idx="2129">
                  <c:v>1.140833333329593</c:v>
                </c:pt>
                <c:pt idx="2130">
                  <c:v>1.1410763888837581</c:v>
                </c:pt>
                <c:pt idx="2131">
                  <c:v>1.1413194444451991</c:v>
                </c:pt>
                <c:pt idx="2132">
                  <c:v>1.1415624999993641</c:v>
                </c:pt>
                <c:pt idx="2133">
                  <c:v>1.1418055555535291</c:v>
                </c:pt>
                <c:pt idx="2134">
                  <c:v>1.1420486111076942</c:v>
                </c:pt>
                <c:pt idx="2135">
                  <c:v>1.1422916666618592</c:v>
                </c:pt>
                <c:pt idx="2136">
                  <c:v>1.1425347222233002</c:v>
                </c:pt>
                <c:pt idx="2137">
                  <c:v>1.1427777777774653</c:v>
                </c:pt>
                <c:pt idx="2138">
                  <c:v>1.1430208333316303</c:v>
                </c:pt>
                <c:pt idx="2139">
                  <c:v>1.1432638888857953</c:v>
                </c:pt>
                <c:pt idx="2140">
                  <c:v>1.1435069444399604</c:v>
                </c:pt>
                <c:pt idx="2141">
                  <c:v>1.1437500000014014</c:v>
                </c:pt>
                <c:pt idx="2142">
                  <c:v>1.1439930555555664</c:v>
                </c:pt>
                <c:pt idx="2143">
                  <c:v>1.1442361111097314</c:v>
                </c:pt>
                <c:pt idx="2144">
                  <c:v>1.1444791666638965</c:v>
                </c:pt>
                <c:pt idx="2145">
                  <c:v>1.1447222222180615</c:v>
                </c:pt>
                <c:pt idx="2146">
                  <c:v>1.1449652777795025</c:v>
                </c:pt>
                <c:pt idx="2147">
                  <c:v>1.1452083333336676</c:v>
                </c:pt>
                <c:pt idx="2148">
                  <c:v>1.1454513888878326</c:v>
                </c:pt>
                <c:pt idx="2149">
                  <c:v>1.1456944444419976</c:v>
                </c:pt>
                <c:pt idx="2150">
                  <c:v>1.1459374999961627</c:v>
                </c:pt>
                <c:pt idx="2151">
                  <c:v>1.1461805555576037</c:v>
                </c:pt>
                <c:pt idx="2152">
                  <c:v>1.1464236111117687</c:v>
                </c:pt>
                <c:pt idx="2153">
                  <c:v>1.1466782407427134</c:v>
                </c:pt>
                <c:pt idx="2154">
                  <c:v>1.1469212962968784</c:v>
                </c:pt>
                <c:pt idx="2155">
                  <c:v>1.1471643518510435</c:v>
                </c:pt>
                <c:pt idx="2156">
                  <c:v>1.1474074074052085</c:v>
                </c:pt>
                <c:pt idx="2157">
                  <c:v>1.1476504629593736</c:v>
                </c:pt>
                <c:pt idx="2158">
                  <c:v>1.1478935185135386</c:v>
                </c:pt>
                <c:pt idx="2159">
                  <c:v>1.1481365740749796</c:v>
                </c:pt>
                <c:pt idx="2160">
                  <c:v>1.1483796296291446</c:v>
                </c:pt>
                <c:pt idx="2161">
                  <c:v>1.1486226851833097</c:v>
                </c:pt>
                <c:pt idx="2162">
                  <c:v>1.1488657407374747</c:v>
                </c:pt>
                <c:pt idx="2163">
                  <c:v>1.1491087962916398</c:v>
                </c:pt>
                <c:pt idx="2164">
                  <c:v>1.1493518518530808</c:v>
                </c:pt>
                <c:pt idx="2165">
                  <c:v>1.1495949074072458</c:v>
                </c:pt>
                <c:pt idx="2166">
                  <c:v>1.1498379629614108</c:v>
                </c:pt>
                <c:pt idx="2167">
                  <c:v>1.1500810185155759</c:v>
                </c:pt>
                <c:pt idx="2168">
                  <c:v>1.1503240740697409</c:v>
                </c:pt>
                <c:pt idx="2169">
                  <c:v>1.1505671296311819</c:v>
                </c:pt>
                <c:pt idx="2170">
                  <c:v>1.1508101851853469</c:v>
                </c:pt>
                <c:pt idx="2171">
                  <c:v>1.151053240739512</c:v>
                </c:pt>
                <c:pt idx="2172">
                  <c:v>1.151296296293677</c:v>
                </c:pt>
                <c:pt idx="2173">
                  <c:v>1.1515393518478421</c:v>
                </c:pt>
                <c:pt idx="2174">
                  <c:v>1.1517824074092831</c:v>
                </c:pt>
                <c:pt idx="2175">
                  <c:v>1.1520254629634481</c:v>
                </c:pt>
                <c:pt idx="2176">
                  <c:v>1.1522685185176131</c:v>
                </c:pt>
                <c:pt idx="2177">
                  <c:v>1.1525115740717782</c:v>
                </c:pt>
                <c:pt idx="2178">
                  <c:v>1.1527546296259432</c:v>
                </c:pt>
                <c:pt idx="2179">
                  <c:v>1.1529976851801083</c:v>
                </c:pt>
                <c:pt idx="2180">
                  <c:v>1.1532407407415493</c:v>
                </c:pt>
                <c:pt idx="2181">
                  <c:v>1.1534837962957143</c:v>
                </c:pt>
                <c:pt idx="2182">
                  <c:v>1.1537268518498793</c:v>
                </c:pt>
                <c:pt idx="2183">
                  <c:v>1.1539699074040444</c:v>
                </c:pt>
                <c:pt idx="2184">
                  <c:v>1.1542129629582094</c:v>
                </c:pt>
                <c:pt idx="2185">
                  <c:v>1.1544560185196504</c:v>
                </c:pt>
                <c:pt idx="2186">
                  <c:v>1.1546990740738154</c:v>
                </c:pt>
                <c:pt idx="2187">
                  <c:v>1.1549421296279805</c:v>
                </c:pt>
                <c:pt idx="2188">
                  <c:v>1.1551851851821455</c:v>
                </c:pt>
                <c:pt idx="2189">
                  <c:v>1.1554282407363106</c:v>
                </c:pt>
                <c:pt idx="2190">
                  <c:v>1.1556712962977516</c:v>
                </c:pt>
                <c:pt idx="2191">
                  <c:v>1.1559143518519166</c:v>
                </c:pt>
                <c:pt idx="2192">
                  <c:v>1.1561574074060816</c:v>
                </c:pt>
                <c:pt idx="2193">
                  <c:v>1.1564004629602467</c:v>
                </c:pt>
                <c:pt idx="2194">
                  <c:v>1.1566435185144117</c:v>
                </c:pt>
                <c:pt idx="2195">
                  <c:v>1.1568865740758527</c:v>
                </c:pt>
                <c:pt idx="2196">
                  <c:v>1.1571296296300178</c:v>
                </c:pt>
                <c:pt idx="2197">
                  <c:v>1.1573726851841828</c:v>
                </c:pt>
                <c:pt idx="2198">
                  <c:v>1.1576157407383478</c:v>
                </c:pt>
                <c:pt idx="2199">
                  <c:v>1.1578587962925129</c:v>
                </c:pt>
                <c:pt idx="2200">
                  <c:v>1.1581018518539539</c:v>
                </c:pt>
                <c:pt idx="2201">
                  <c:v>1.1583564814776226</c:v>
                </c:pt>
                <c:pt idx="2202">
                  <c:v>1.1585995370390636</c:v>
                </c:pt>
                <c:pt idx="2203">
                  <c:v>1.1588425925932286</c:v>
                </c:pt>
                <c:pt idx="2204">
                  <c:v>1.1590856481473937</c:v>
                </c:pt>
                <c:pt idx="2205">
                  <c:v>1.1593287037015587</c:v>
                </c:pt>
                <c:pt idx="2206">
                  <c:v>1.1595717592557238</c:v>
                </c:pt>
                <c:pt idx="2207">
                  <c:v>1.1598148148098888</c:v>
                </c:pt>
                <c:pt idx="2208">
                  <c:v>1.1600578703713298</c:v>
                </c:pt>
                <c:pt idx="2209">
                  <c:v>1.1603009259254948</c:v>
                </c:pt>
                <c:pt idx="2210">
                  <c:v>1.1605439814796599</c:v>
                </c:pt>
                <c:pt idx="2211">
                  <c:v>1.1607870370338249</c:v>
                </c:pt>
                <c:pt idx="2212">
                  <c:v>1.1610300925879899</c:v>
                </c:pt>
                <c:pt idx="2213">
                  <c:v>1.1612731481494309</c:v>
                </c:pt>
                <c:pt idx="2214">
                  <c:v>1.161516203703596</c:v>
                </c:pt>
                <c:pt idx="2215">
                  <c:v>1.161759259257761</c:v>
                </c:pt>
                <c:pt idx="2216">
                  <c:v>1.1620023148119261</c:v>
                </c:pt>
                <c:pt idx="2217">
                  <c:v>1.1622453703660911</c:v>
                </c:pt>
                <c:pt idx="2218">
                  <c:v>1.1624884259275321</c:v>
                </c:pt>
                <c:pt idx="2219">
                  <c:v>1.1627314814816971</c:v>
                </c:pt>
                <c:pt idx="2220">
                  <c:v>1.1629745370358622</c:v>
                </c:pt>
                <c:pt idx="2221">
                  <c:v>1.1632175925900272</c:v>
                </c:pt>
                <c:pt idx="2222">
                  <c:v>1.1634606481441923</c:v>
                </c:pt>
                <c:pt idx="2223">
                  <c:v>1.1637037037056333</c:v>
                </c:pt>
                <c:pt idx="2224">
                  <c:v>1.1639467592597983</c:v>
                </c:pt>
                <c:pt idx="2225">
                  <c:v>1.1641898148139633</c:v>
                </c:pt>
                <c:pt idx="2226">
                  <c:v>1.1644328703681284</c:v>
                </c:pt>
                <c:pt idx="2227">
                  <c:v>1.1646759259222934</c:v>
                </c:pt>
                <c:pt idx="2228">
                  <c:v>1.1649189814764584</c:v>
                </c:pt>
                <c:pt idx="2229">
                  <c:v>1.1651620370378994</c:v>
                </c:pt>
                <c:pt idx="2230">
                  <c:v>1.1654050925920645</c:v>
                </c:pt>
                <c:pt idx="2231">
                  <c:v>1.1656481481462295</c:v>
                </c:pt>
                <c:pt idx="2232">
                  <c:v>1.1658912037003946</c:v>
                </c:pt>
                <c:pt idx="2233">
                  <c:v>1.1661342592545596</c:v>
                </c:pt>
                <c:pt idx="2234">
                  <c:v>1.1663773148160006</c:v>
                </c:pt>
                <c:pt idx="2235">
                  <c:v>1.1666203703701656</c:v>
                </c:pt>
                <c:pt idx="2236">
                  <c:v>1.1668634259243307</c:v>
                </c:pt>
                <c:pt idx="2237">
                  <c:v>1.1671064814784957</c:v>
                </c:pt>
                <c:pt idx="2238">
                  <c:v>1.1673495370326608</c:v>
                </c:pt>
                <c:pt idx="2239">
                  <c:v>1.1675925925941018</c:v>
                </c:pt>
                <c:pt idx="2240">
                  <c:v>1.1678356481482668</c:v>
                </c:pt>
                <c:pt idx="2241">
                  <c:v>1.1680787037024318</c:v>
                </c:pt>
                <c:pt idx="2242">
                  <c:v>1.1683217592565969</c:v>
                </c:pt>
                <c:pt idx="2243">
                  <c:v>1.1685648148107619</c:v>
                </c:pt>
                <c:pt idx="2244">
                  <c:v>1.1688078703722029</c:v>
                </c:pt>
                <c:pt idx="2245">
                  <c:v>1.1690509259263679</c:v>
                </c:pt>
                <c:pt idx="2246">
                  <c:v>1.169293981480533</c:v>
                </c:pt>
                <c:pt idx="2247">
                  <c:v>1.169537037034698</c:v>
                </c:pt>
                <c:pt idx="2248">
                  <c:v>1.1697800925888631</c:v>
                </c:pt>
                <c:pt idx="2249">
                  <c:v>1.1700347222198078</c:v>
                </c:pt>
                <c:pt idx="2250">
                  <c:v>1.1702777777739728</c:v>
                </c:pt>
                <c:pt idx="2251">
                  <c:v>1.1705208333354138</c:v>
                </c:pt>
                <c:pt idx="2252">
                  <c:v>1.1707638888895788</c:v>
                </c:pt>
                <c:pt idx="2253">
                  <c:v>1.1710069444437439</c:v>
                </c:pt>
                <c:pt idx="2254">
                  <c:v>1.1712499999979089</c:v>
                </c:pt>
                <c:pt idx="2255">
                  <c:v>1.1714930555520739</c:v>
                </c:pt>
                <c:pt idx="2256">
                  <c:v>1.171736111106239</c:v>
                </c:pt>
                <c:pt idx="2257">
                  <c:v>1.17197916666768</c:v>
                </c:pt>
                <c:pt idx="2258">
                  <c:v>1.172222222221845</c:v>
                </c:pt>
                <c:pt idx="2259">
                  <c:v>1.1724652777760101</c:v>
                </c:pt>
                <c:pt idx="2260">
                  <c:v>1.1727083333301751</c:v>
                </c:pt>
                <c:pt idx="2261">
                  <c:v>1.1729513888843401</c:v>
                </c:pt>
                <c:pt idx="2262">
                  <c:v>1.1731944444457811</c:v>
                </c:pt>
                <c:pt idx="2263">
                  <c:v>1.1734374999999462</c:v>
                </c:pt>
                <c:pt idx="2264">
                  <c:v>1.1736805555541112</c:v>
                </c:pt>
                <c:pt idx="2265">
                  <c:v>1.1739236111082763</c:v>
                </c:pt>
                <c:pt idx="2266">
                  <c:v>1.1741666666624413</c:v>
                </c:pt>
                <c:pt idx="2267">
                  <c:v>1.1744097222238823</c:v>
                </c:pt>
                <c:pt idx="2268">
                  <c:v>1.1746527777780473</c:v>
                </c:pt>
                <c:pt idx="2269">
                  <c:v>1.1748958333322124</c:v>
                </c:pt>
                <c:pt idx="2270">
                  <c:v>1.1751388888863774</c:v>
                </c:pt>
                <c:pt idx="2271">
                  <c:v>1.1753819444405424</c:v>
                </c:pt>
                <c:pt idx="2272">
                  <c:v>1.1756250000019834</c:v>
                </c:pt>
                <c:pt idx="2273">
                  <c:v>1.1758680555561485</c:v>
                </c:pt>
                <c:pt idx="2274">
                  <c:v>1.1761111111103135</c:v>
                </c:pt>
                <c:pt idx="2275">
                  <c:v>1.1763541666644786</c:v>
                </c:pt>
                <c:pt idx="2276">
                  <c:v>1.1765972222186436</c:v>
                </c:pt>
                <c:pt idx="2277">
                  <c:v>1.1768402777728086</c:v>
                </c:pt>
                <c:pt idx="2278">
                  <c:v>1.1770833333342496</c:v>
                </c:pt>
                <c:pt idx="2279">
                  <c:v>1.1773263888884147</c:v>
                </c:pt>
                <c:pt idx="2280">
                  <c:v>1.1775694444425797</c:v>
                </c:pt>
                <c:pt idx="2281">
                  <c:v>1.1778124999967448</c:v>
                </c:pt>
                <c:pt idx="2282">
                  <c:v>1.1780555555509098</c:v>
                </c:pt>
                <c:pt idx="2283">
                  <c:v>1.1782986111123508</c:v>
                </c:pt>
                <c:pt idx="2284">
                  <c:v>1.1785416666665158</c:v>
                </c:pt>
                <c:pt idx="2285">
                  <c:v>1.1787847222206809</c:v>
                </c:pt>
                <c:pt idx="2286">
                  <c:v>1.1790277777748459</c:v>
                </c:pt>
                <c:pt idx="2287">
                  <c:v>1.1792708333290109</c:v>
                </c:pt>
                <c:pt idx="2288">
                  <c:v>1.1795138888904519</c:v>
                </c:pt>
                <c:pt idx="2289">
                  <c:v>1.179756944444617</c:v>
                </c:pt>
                <c:pt idx="2290">
                  <c:v>1.179999999998782</c:v>
                </c:pt>
                <c:pt idx="2291">
                  <c:v>1.1802430555529471</c:v>
                </c:pt>
                <c:pt idx="2292">
                  <c:v>1.1804861111071121</c:v>
                </c:pt>
                <c:pt idx="2293">
                  <c:v>1.1807291666685531</c:v>
                </c:pt>
                <c:pt idx="2294">
                  <c:v>1.1809722222227181</c:v>
                </c:pt>
                <c:pt idx="2295">
                  <c:v>1.1812152777768832</c:v>
                </c:pt>
                <c:pt idx="2296">
                  <c:v>1.1814583333310482</c:v>
                </c:pt>
                <c:pt idx="2297">
                  <c:v>1.1817129629619929</c:v>
                </c:pt>
                <c:pt idx="2298">
                  <c:v>1.1819560185161579</c:v>
                </c:pt>
                <c:pt idx="2299">
                  <c:v>1.182199074070323</c:v>
                </c:pt>
                <c:pt idx="2300">
                  <c:v>1.182442129624488</c:v>
                </c:pt>
                <c:pt idx="2301">
                  <c:v>1.182685185185929</c:v>
                </c:pt>
                <c:pt idx="2302">
                  <c:v>1.1829282407400941</c:v>
                </c:pt>
                <c:pt idx="2303">
                  <c:v>1.1831712962942591</c:v>
                </c:pt>
                <c:pt idx="2304">
                  <c:v>1.1834143518484241</c:v>
                </c:pt>
                <c:pt idx="2305">
                  <c:v>1.1836574074025892</c:v>
                </c:pt>
                <c:pt idx="2306">
                  <c:v>1.1839004629640302</c:v>
                </c:pt>
                <c:pt idx="2307">
                  <c:v>1.1841435185181952</c:v>
                </c:pt>
                <c:pt idx="2308">
                  <c:v>1.1843865740723603</c:v>
                </c:pt>
                <c:pt idx="2309">
                  <c:v>1.1846296296265253</c:v>
                </c:pt>
                <c:pt idx="2310">
                  <c:v>1.1848726851806903</c:v>
                </c:pt>
                <c:pt idx="2311">
                  <c:v>1.1851157407421313</c:v>
                </c:pt>
                <c:pt idx="2312">
                  <c:v>1.1853587962962964</c:v>
                </c:pt>
                <c:pt idx="2313">
                  <c:v>1.1856018518504614</c:v>
                </c:pt>
                <c:pt idx="2314">
                  <c:v>1.1858449074046264</c:v>
                </c:pt>
                <c:pt idx="2315">
                  <c:v>1.1860879629587915</c:v>
                </c:pt>
                <c:pt idx="2316">
                  <c:v>1.1863310185202325</c:v>
                </c:pt>
                <c:pt idx="2317">
                  <c:v>1.1865740740743975</c:v>
                </c:pt>
                <c:pt idx="2318">
                  <c:v>1.1868171296285626</c:v>
                </c:pt>
                <c:pt idx="2319">
                  <c:v>1.1870601851827276</c:v>
                </c:pt>
                <c:pt idx="2320">
                  <c:v>1.1873032407368926</c:v>
                </c:pt>
                <c:pt idx="2321">
                  <c:v>1.1875462962983336</c:v>
                </c:pt>
                <c:pt idx="2322">
                  <c:v>1.1877893518524987</c:v>
                </c:pt>
                <c:pt idx="2323">
                  <c:v>1.1880324074066637</c:v>
                </c:pt>
                <c:pt idx="2324">
                  <c:v>1.1882754629608288</c:v>
                </c:pt>
                <c:pt idx="2325">
                  <c:v>1.1885185185149938</c:v>
                </c:pt>
                <c:pt idx="2326">
                  <c:v>1.1887615740691588</c:v>
                </c:pt>
                <c:pt idx="2327">
                  <c:v>1.1890046296305998</c:v>
                </c:pt>
                <c:pt idx="2328">
                  <c:v>1.1892476851847649</c:v>
                </c:pt>
                <c:pt idx="2329">
                  <c:v>1.1894907407389299</c:v>
                </c:pt>
                <c:pt idx="2330">
                  <c:v>1.1897337962930949</c:v>
                </c:pt>
                <c:pt idx="2331">
                  <c:v>1.18997685184726</c:v>
                </c:pt>
                <c:pt idx="2332">
                  <c:v>1.190219907408701</c:v>
                </c:pt>
                <c:pt idx="2333">
                  <c:v>1.190462962962866</c:v>
                </c:pt>
                <c:pt idx="2334">
                  <c:v>1.1907060185170311</c:v>
                </c:pt>
                <c:pt idx="2335">
                  <c:v>1.1909490740711961</c:v>
                </c:pt>
                <c:pt idx="2336">
                  <c:v>1.1911921296253611</c:v>
                </c:pt>
                <c:pt idx="2337">
                  <c:v>1.1914351851868021</c:v>
                </c:pt>
                <c:pt idx="2338">
                  <c:v>1.1916782407409672</c:v>
                </c:pt>
                <c:pt idx="2339">
                  <c:v>1.1919212962951322</c:v>
                </c:pt>
                <c:pt idx="2340">
                  <c:v>1.1921643518492973</c:v>
                </c:pt>
                <c:pt idx="2341">
                  <c:v>1.1924074074034623</c:v>
                </c:pt>
                <c:pt idx="2342">
                  <c:v>1.1926504629649033</c:v>
                </c:pt>
                <c:pt idx="2343">
                  <c:v>1.1928935185190683</c:v>
                </c:pt>
                <c:pt idx="2344">
                  <c:v>1.1931365740732334</c:v>
                </c:pt>
                <c:pt idx="2345">
                  <c:v>1.1933912037041781</c:v>
                </c:pt>
                <c:pt idx="2346">
                  <c:v>1.1936342592583431</c:v>
                </c:pt>
                <c:pt idx="2347">
                  <c:v>1.1938773148125081</c:v>
                </c:pt>
                <c:pt idx="2348">
                  <c:v>1.1941203703666732</c:v>
                </c:pt>
                <c:pt idx="2349">
                  <c:v>1.1943634259208382</c:v>
                </c:pt>
                <c:pt idx="2350">
                  <c:v>1.1946064814822792</c:v>
                </c:pt>
                <c:pt idx="2351">
                  <c:v>1.1948495370364443</c:v>
                </c:pt>
                <c:pt idx="2352">
                  <c:v>1.1950925925906093</c:v>
                </c:pt>
                <c:pt idx="2353">
                  <c:v>1.1953356481447743</c:v>
                </c:pt>
                <c:pt idx="2354">
                  <c:v>1.1955787036989394</c:v>
                </c:pt>
                <c:pt idx="2355">
                  <c:v>1.1958217592603804</c:v>
                </c:pt>
                <c:pt idx="2356">
                  <c:v>1.1960648148145454</c:v>
                </c:pt>
                <c:pt idx="2357">
                  <c:v>1.1963078703687104</c:v>
                </c:pt>
                <c:pt idx="2358">
                  <c:v>1.1965509259228755</c:v>
                </c:pt>
                <c:pt idx="2359">
                  <c:v>1.1967939814770405</c:v>
                </c:pt>
                <c:pt idx="2360">
                  <c:v>1.1970370370384815</c:v>
                </c:pt>
                <c:pt idx="2361">
                  <c:v>1.1972800925926466</c:v>
                </c:pt>
                <c:pt idx="2362">
                  <c:v>1.1975231481468116</c:v>
                </c:pt>
                <c:pt idx="2363">
                  <c:v>1.1977662037009766</c:v>
                </c:pt>
                <c:pt idx="2364">
                  <c:v>1.1980092592551417</c:v>
                </c:pt>
                <c:pt idx="2365">
                  <c:v>1.1982523148165827</c:v>
                </c:pt>
                <c:pt idx="2366">
                  <c:v>1.1984953703707477</c:v>
                </c:pt>
                <c:pt idx="2367">
                  <c:v>1.1987384259249128</c:v>
                </c:pt>
                <c:pt idx="2368">
                  <c:v>1.1989814814790778</c:v>
                </c:pt>
                <c:pt idx="2369">
                  <c:v>1.1992245370332428</c:v>
                </c:pt>
                <c:pt idx="2370">
                  <c:v>1.1994675925946838</c:v>
                </c:pt>
                <c:pt idx="2371">
                  <c:v>1.1997106481488489</c:v>
                </c:pt>
                <c:pt idx="2372">
                  <c:v>1.1999537037030139</c:v>
                </c:pt>
                <c:pt idx="2373">
                  <c:v>1.2001967592571789</c:v>
                </c:pt>
                <c:pt idx="2374">
                  <c:v>1.200439814811344</c:v>
                </c:pt>
                <c:pt idx="2375">
                  <c:v>1.200682870365509</c:v>
                </c:pt>
                <c:pt idx="2376">
                  <c:v>1.20092592592695</c:v>
                </c:pt>
                <c:pt idx="2377">
                  <c:v>1.2011689814811151</c:v>
                </c:pt>
                <c:pt idx="2378">
                  <c:v>1.2014120370352801</c:v>
                </c:pt>
                <c:pt idx="2379">
                  <c:v>1.2016550925894451</c:v>
                </c:pt>
                <c:pt idx="2380">
                  <c:v>1.2018981481436102</c:v>
                </c:pt>
                <c:pt idx="2381">
                  <c:v>1.2021412037050512</c:v>
                </c:pt>
                <c:pt idx="2382">
                  <c:v>1.2023842592592162</c:v>
                </c:pt>
                <c:pt idx="2383">
                  <c:v>1.2026273148133813</c:v>
                </c:pt>
                <c:pt idx="2384">
                  <c:v>1.2028703703675463</c:v>
                </c:pt>
                <c:pt idx="2385">
                  <c:v>1.2031134259217113</c:v>
                </c:pt>
                <c:pt idx="2386">
                  <c:v>1.2033564814831523</c:v>
                </c:pt>
                <c:pt idx="2387">
                  <c:v>1.2035995370373174</c:v>
                </c:pt>
                <c:pt idx="2388">
                  <c:v>1.2038425925914824</c:v>
                </c:pt>
                <c:pt idx="2389">
                  <c:v>1.2040856481456474</c:v>
                </c:pt>
                <c:pt idx="2390">
                  <c:v>1.2043287036998125</c:v>
                </c:pt>
                <c:pt idx="2391">
                  <c:v>1.2045717592612535</c:v>
                </c:pt>
                <c:pt idx="2392">
                  <c:v>1.2048148148154185</c:v>
                </c:pt>
                <c:pt idx="2393">
                  <c:v>1.2050578703695836</c:v>
                </c:pt>
                <c:pt idx="2394">
                  <c:v>1.2053125000005283</c:v>
                </c:pt>
                <c:pt idx="2395">
                  <c:v>1.2055555555546933</c:v>
                </c:pt>
                <c:pt idx="2396">
                  <c:v>1.2057986111088583</c:v>
                </c:pt>
                <c:pt idx="2397">
                  <c:v>1.2060416666630234</c:v>
                </c:pt>
                <c:pt idx="2398">
                  <c:v>1.2062847222171884</c:v>
                </c:pt>
                <c:pt idx="2399">
                  <c:v>1.2065277777786294</c:v>
                </c:pt>
                <c:pt idx="2400">
                  <c:v>1.2067708333327944</c:v>
                </c:pt>
                <c:pt idx="2401">
                  <c:v>1.2070138888869595</c:v>
                </c:pt>
                <c:pt idx="2402">
                  <c:v>1.2072569444411245</c:v>
                </c:pt>
                <c:pt idx="2403">
                  <c:v>1.2074999999952896</c:v>
                </c:pt>
                <c:pt idx="2404">
                  <c:v>1.2077430555567306</c:v>
                </c:pt>
                <c:pt idx="2405">
                  <c:v>1.2079861111108956</c:v>
                </c:pt>
                <c:pt idx="2406">
                  <c:v>1.2082291666650606</c:v>
                </c:pt>
                <c:pt idx="2407">
                  <c:v>1.2084722222192257</c:v>
                </c:pt>
                <c:pt idx="2408">
                  <c:v>1.2087152777733907</c:v>
                </c:pt>
                <c:pt idx="2409">
                  <c:v>1.2089583333348317</c:v>
                </c:pt>
                <c:pt idx="2410">
                  <c:v>1.2092013888889968</c:v>
                </c:pt>
                <c:pt idx="2411">
                  <c:v>1.2094444444431618</c:v>
                </c:pt>
                <c:pt idx="2412">
                  <c:v>1.2096874999973268</c:v>
                </c:pt>
                <c:pt idx="2413">
                  <c:v>1.2099305555514919</c:v>
                </c:pt>
                <c:pt idx="2414">
                  <c:v>1.2101736111129329</c:v>
                </c:pt>
                <c:pt idx="2415">
                  <c:v>1.2104166666670979</c:v>
                </c:pt>
                <c:pt idx="2416">
                  <c:v>1.2106597222212629</c:v>
                </c:pt>
                <c:pt idx="2417">
                  <c:v>1.210902777775428</c:v>
                </c:pt>
                <c:pt idx="2418">
                  <c:v>1.211145833329593</c:v>
                </c:pt>
                <c:pt idx="2419">
                  <c:v>1.2113888888837581</c:v>
                </c:pt>
                <c:pt idx="2420">
                  <c:v>1.2116319444451991</c:v>
                </c:pt>
                <c:pt idx="2421">
                  <c:v>1.2118749999993641</c:v>
                </c:pt>
                <c:pt idx="2422">
                  <c:v>1.2121180555535291</c:v>
                </c:pt>
                <c:pt idx="2423">
                  <c:v>1.2123611111076942</c:v>
                </c:pt>
                <c:pt idx="2424">
                  <c:v>1.2126041666618592</c:v>
                </c:pt>
                <c:pt idx="2425">
                  <c:v>1.2128472222233002</c:v>
                </c:pt>
                <c:pt idx="2426">
                  <c:v>1.2130902777774653</c:v>
                </c:pt>
                <c:pt idx="2427">
                  <c:v>1.2133333333316303</c:v>
                </c:pt>
                <c:pt idx="2428">
                  <c:v>1.2135763888857953</c:v>
                </c:pt>
                <c:pt idx="2429">
                  <c:v>1.2138194444399604</c:v>
                </c:pt>
                <c:pt idx="2430">
                  <c:v>1.2140625000014014</c:v>
                </c:pt>
                <c:pt idx="2431">
                  <c:v>1.2143055555555664</c:v>
                </c:pt>
                <c:pt idx="2432">
                  <c:v>1.2145486111097314</c:v>
                </c:pt>
                <c:pt idx="2433">
                  <c:v>1.2147916666638965</c:v>
                </c:pt>
                <c:pt idx="2434">
                  <c:v>1.2150347222180615</c:v>
                </c:pt>
                <c:pt idx="2435">
                  <c:v>1.2152777777795025</c:v>
                </c:pt>
                <c:pt idx="2436">
                  <c:v>1.2155208333336676</c:v>
                </c:pt>
                <c:pt idx="2437">
                  <c:v>1.2157638888878326</c:v>
                </c:pt>
                <c:pt idx="2438">
                  <c:v>1.2160069444419976</c:v>
                </c:pt>
                <c:pt idx="2439">
                  <c:v>1.2162499999961627</c:v>
                </c:pt>
                <c:pt idx="2440">
                  <c:v>1.2164930555576037</c:v>
                </c:pt>
                <c:pt idx="2441">
                  <c:v>1.2167361111117687</c:v>
                </c:pt>
                <c:pt idx="2442">
                  <c:v>1.2169907407427134</c:v>
                </c:pt>
                <c:pt idx="2443">
                  <c:v>1.2172337962968784</c:v>
                </c:pt>
                <c:pt idx="2444">
                  <c:v>1.2174768518510435</c:v>
                </c:pt>
                <c:pt idx="2445">
                  <c:v>1.2177199074052085</c:v>
                </c:pt>
                <c:pt idx="2446">
                  <c:v>1.2179629629593736</c:v>
                </c:pt>
                <c:pt idx="2447">
                  <c:v>1.2182060185135386</c:v>
                </c:pt>
                <c:pt idx="2448">
                  <c:v>1.2184490740749796</c:v>
                </c:pt>
                <c:pt idx="2449">
                  <c:v>1.2186921296291446</c:v>
                </c:pt>
                <c:pt idx="2450">
                  <c:v>1.2189351851833097</c:v>
                </c:pt>
                <c:pt idx="2451">
                  <c:v>1.2191782407374747</c:v>
                </c:pt>
                <c:pt idx="2452">
                  <c:v>1.2194212962916398</c:v>
                </c:pt>
                <c:pt idx="2453">
                  <c:v>1.2196643518530808</c:v>
                </c:pt>
                <c:pt idx="2454">
                  <c:v>1.2199074074072458</c:v>
                </c:pt>
                <c:pt idx="2455">
                  <c:v>1.2201504629614108</c:v>
                </c:pt>
                <c:pt idx="2456">
                  <c:v>1.2203935185155759</c:v>
                </c:pt>
                <c:pt idx="2457">
                  <c:v>1.2206365740697409</c:v>
                </c:pt>
                <c:pt idx="2458">
                  <c:v>1.2208796296311819</c:v>
                </c:pt>
                <c:pt idx="2459">
                  <c:v>1.2211226851853469</c:v>
                </c:pt>
                <c:pt idx="2460">
                  <c:v>1.221365740739512</c:v>
                </c:pt>
                <c:pt idx="2461">
                  <c:v>1.221608796293677</c:v>
                </c:pt>
                <c:pt idx="2462">
                  <c:v>1.2218518518478421</c:v>
                </c:pt>
                <c:pt idx="2463">
                  <c:v>1.2220949074092831</c:v>
                </c:pt>
                <c:pt idx="2464">
                  <c:v>1.2223379629634481</c:v>
                </c:pt>
                <c:pt idx="2465">
                  <c:v>1.2225810185176131</c:v>
                </c:pt>
                <c:pt idx="2466">
                  <c:v>1.2228240740717782</c:v>
                </c:pt>
                <c:pt idx="2467">
                  <c:v>1.2230671296259432</c:v>
                </c:pt>
                <c:pt idx="2468">
                  <c:v>1.2233101851801083</c:v>
                </c:pt>
                <c:pt idx="2469">
                  <c:v>1.2235532407415493</c:v>
                </c:pt>
                <c:pt idx="2470">
                  <c:v>1.2237962962957143</c:v>
                </c:pt>
                <c:pt idx="2471">
                  <c:v>1.2240393518498793</c:v>
                </c:pt>
                <c:pt idx="2472">
                  <c:v>1.2242824074040444</c:v>
                </c:pt>
                <c:pt idx="2473">
                  <c:v>1.2245254629582094</c:v>
                </c:pt>
                <c:pt idx="2474">
                  <c:v>1.2247685185196504</c:v>
                </c:pt>
                <c:pt idx="2475">
                  <c:v>1.2250115740738154</c:v>
                </c:pt>
                <c:pt idx="2476">
                  <c:v>1.2252546296279805</c:v>
                </c:pt>
                <c:pt idx="2477">
                  <c:v>1.2254976851821455</c:v>
                </c:pt>
                <c:pt idx="2478">
                  <c:v>1.2257407407363106</c:v>
                </c:pt>
                <c:pt idx="2479">
                  <c:v>1.2259837962977516</c:v>
                </c:pt>
                <c:pt idx="2480">
                  <c:v>1.2262268518519166</c:v>
                </c:pt>
                <c:pt idx="2481">
                  <c:v>1.2264699074060816</c:v>
                </c:pt>
                <c:pt idx="2482">
                  <c:v>1.2267129629602467</c:v>
                </c:pt>
                <c:pt idx="2483">
                  <c:v>1.2269560185144117</c:v>
                </c:pt>
                <c:pt idx="2484">
                  <c:v>1.2271990740758527</c:v>
                </c:pt>
                <c:pt idx="2485">
                  <c:v>1.2274421296300178</c:v>
                </c:pt>
                <c:pt idx="2486">
                  <c:v>1.2276851851841828</c:v>
                </c:pt>
                <c:pt idx="2487">
                  <c:v>1.2279282407383478</c:v>
                </c:pt>
                <c:pt idx="2488">
                  <c:v>1.2281712962925129</c:v>
                </c:pt>
                <c:pt idx="2489">
                  <c:v>1.2284143518539539</c:v>
                </c:pt>
                <c:pt idx="2490">
                  <c:v>1.2286689814776226</c:v>
                </c:pt>
                <c:pt idx="2491">
                  <c:v>1.2289120370390636</c:v>
                </c:pt>
                <c:pt idx="2492">
                  <c:v>1.2291550925932286</c:v>
                </c:pt>
                <c:pt idx="2493">
                  <c:v>1.2293981481473937</c:v>
                </c:pt>
                <c:pt idx="2494">
                  <c:v>1.2296412037015587</c:v>
                </c:pt>
                <c:pt idx="2495">
                  <c:v>1.2298842592557238</c:v>
                </c:pt>
                <c:pt idx="2496">
                  <c:v>1.2301273148098888</c:v>
                </c:pt>
                <c:pt idx="2497">
                  <c:v>1.2303703703713298</c:v>
                </c:pt>
                <c:pt idx="2498">
                  <c:v>1.2306134259254948</c:v>
                </c:pt>
                <c:pt idx="2499">
                  <c:v>1.2308564814796599</c:v>
                </c:pt>
                <c:pt idx="2500">
                  <c:v>1.2310995370338249</c:v>
                </c:pt>
                <c:pt idx="2501">
                  <c:v>1.2313425925879899</c:v>
                </c:pt>
                <c:pt idx="2502">
                  <c:v>1.2315856481494309</c:v>
                </c:pt>
                <c:pt idx="2503">
                  <c:v>1.231828703703596</c:v>
                </c:pt>
                <c:pt idx="2504">
                  <c:v>1.232071759257761</c:v>
                </c:pt>
                <c:pt idx="2505">
                  <c:v>1.2323148148119261</c:v>
                </c:pt>
                <c:pt idx="2506">
                  <c:v>1.2325578703660911</c:v>
                </c:pt>
                <c:pt idx="2507">
                  <c:v>1.2328009259275321</c:v>
                </c:pt>
                <c:pt idx="2508">
                  <c:v>1.2330439814816971</c:v>
                </c:pt>
                <c:pt idx="2509">
                  <c:v>1.2332870370358622</c:v>
                </c:pt>
                <c:pt idx="2510">
                  <c:v>1.2335300925900272</c:v>
                </c:pt>
                <c:pt idx="2511">
                  <c:v>1.2337731481441923</c:v>
                </c:pt>
                <c:pt idx="2512">
                  <c:v>1.2340162037056333</c:v>
                </c:pt>
                <c:pt idx="2513">
                  <c:v>1.2342592592597983</c:v>
                </c:pt>
                <c:pt idx="2514">
                  <c:v>1.2345023148139633</c:v>
                </c:pt>
                <c:pt idx="2515">
                  <c:v>1.2347453703681284</c:v>
                </c:pt>
                <c:pt idx="2516">
                  <c:v>1.2349884259222934</c:v>
                </c:pt>
                <c:pt idx="2517">
                  <c:v>1.2352314814764584</c:v>
                </c:pt>
                <c:pt idx="2518">
                  <c:v>1.2354745370378994</c:v>
                </c:pt>
                <c:pt idx="2519">
                  <c:v>1.2357175925920645</c:v>
                </c:pt>
                <c:pt idx="2520">
                  <c:v>1.2359606481462295</c:v>
                </c:pt>
                <c:pt idx="2521">
                  <c:v>1.2362037037003946</c:v>
                </c:pt>
                <c:pt idx="2522">
                  <c:v>1.2364467592545596</c:v>
                </c:pt>
                <c:pt idx="2523">
                  <c:v>1.2366898148160006</c:v>
                </c:pt>
                <c:pt idx="2524">
                  <c:v>1.2369328703701656</c:v>
                </c:pt>
                <c:pt idx="2525">
                  <c:v>1.2371759259243307</c:v>
                </c:pt>
                <c:pt idx="2526">
                  <c:v>1.2374189814784957</c:v>
                </c:pt>
                <c:pt idx="2527">
                  <c:v>1.2376620370326608</c:v>
                </c:pt>
                <c:pt idx="2528">
                  <c:v>1.2379050925941018</c:v>
                </c:pt>
                <c:pt idx="2529">
                  <c:v>1.2381481481482668</c:v>
                </c:pt>
                <c:pt idx="2530">
                  <c:v>1.2383912037024318</c:v>
                </c:pt>
                <c:pt idx="2531">
                  <c:v>1.2386342592565969</c:v>
                </c:pt>
                <c:pt idx="2532">
                  <c:v>1.2388773148107619</c:v>
                </c:pt>
                <c:pt idx="2533">
                  <c:v>1.2391203703722029</c:v>
                </c:pt>
                <c:pt idx="2534">
                  <c:v>1.2393634259263679</c:v>
                </c:pt>
                <c:pt idx="2535">
                  <c:v>1.239606481480533</c:v>
                </c:pt>
                <c:pt idx="2536">
                  <c:v>1.239849537034698</c:v>
                </c:pt>
                <c:pt idx="2537">
                  <c:v>1.2400925925888631</c:v>
                </c:pt>
                <c:pt idx="2538">
                  <c:v>1.2403472222198078</c:v>
                </c:pt>
                <c:pt idx="2539">
                  <c:v>1.2405902777739728</c:v>
                </c:pt>
                <c:pt idx="2540">
                  <c:v>1.2408333333354138</c:v>
                </c:pt>
                <c:pt idx="2541">
                  <c:v>1.2410763888895788</c:v>
                </c:pt>
                <c:pt idx="2542">
                  <c:v>1.2413194444437439</c:v>
                </c:pt>
                <c:pt idx="2543">
                  <c:v>1.2415624999979089</c:v>
                </c:pt>
                <c:pt idx="2544">
                  <c:v>1.2418055555520739</c:v>
                </c:pt>
                <c:pt idx="2545">
                  <c:v>1.242048611106239</c:v>
                </c:pt>
                <c:pt idx="2546">
                  <c:v>1.24229166666768</c:v>
                </c:pt>
                <c:pt idx="2547">
                  <c:v>1.242534722221845</c:v>
                </c:pt>
                <c:pt idx="2548">
                  <c:v>1.2427777777760101</c:v>
                </c:pt>
                <c:pt idx="2549">
                  <c:v>1.2430208333301751</c:v>
                </c:pt>
                <c:pt idx="2550">
                  <c:v>1.2432638888843401</c:v>
                </c:pt>
                <c:pt idx="2551">
                  <c:v>1.2435069444457811</c:v>
                </c:pt>
                <c:pt idx="2552">
                  <c:v>1.2437499999999462</c:v>
                </c:pt>
                <c:pt idx="2553">
                  <c:v>1.2439930555541112</c:v>
                </c:pt>
                <c:pt idx="2554">
                  <c:v>1.2442361111082763</c:v>
                </c:pt>
                <c:pt idx="2555">
                  <c:v>1.2444791666624413</c:v>
                </c:pt>
                <c:pt idx="2556">
                  <c:v>1.2447222222238823</c:v>
                </c:pt>
                <c:pt idx="2557">
                  <c:v>1.2449652777780473</c:v>
                </c:pt>
                <c:pt idx="2558">
                  <c:v>1.2452083333322124</c:v>
                </c:pt>
                <c:pt idx="2559">
                  <c:v>1.2454513888863774</c:v>
                </c:pt>
                <c:pt idx="2560">
                  <c:v>1.2456944444405424</c:v>
                </c:pt>
                <c:pt idx="2561">
                  <c:v>1.2459375000019834</c:v>
                </c:pt>
                <c:pt idx="2562">
                  <c:v>1.2461805555561485</c:v>
                </c:pt>
                <c:pt idx="2563">
                  <c:v>1.2464236111103135</c:v>
                </c:pt>
                <c:pt idx="2564">
                  <c:v>1.2466666666644786</c:v>
                </c:pt>
                <c:pt idx="2565">
                  <c:v>1.2469097222186436</c:v>
                </c:pt>
                <c:pt idx="2566">
                  <c:v>1.2471527777728086</c:v>
                </c:pt>
                <c:pt idx="2567">
                  <c:v>1.2473958333342496</c:v>
                </c:pt>
                <c:pt idx="2568">
                  <c:v>1.2476388888884147</c:v>
                </c:pt>
                <c:pt idx="2569">
                  <c:v>1.2478819444425797</c:v>
                </c:pt>
                <c:pt idx="2570">
                  <c:v>1.2481249999967448</c:v>
                </c:pt>
                <c:pt idx="2571">
                  <c:v>1.2483680555509098</c:v>
                </c:pt>
                <c:pt idx="2572">
                  <c:v>1.2486111111123508</c:v>
                </c:pt>
                <c:pt idx="2573">
                  <c:v>1.2488541666665158</c:v>
                </c:pt>
                <c:pt idx="2574">
                  <c:v>1.2490972222206809</c:v>
                </c:pt>
                <c:pt idx="2575">
                  <c:v>1.2493402777748459</c:v>
                </c:pt>
                <c:pt idx="2576">
                  <c:v>1.2495833333290109</c:v>
                </c:pt>
                <c:pt idx="2577">
                  <c:v>1.2498263888904519</c:v>
                </c:pt>
                <c:pt idx="2578">
                  <c:v>1.250069444444617</c:v>
                </c:pt>
                <c:pt idx="2579">
                  <c:v>1.250312499998782</c:v>
                </c:pt>
                <c:pt idx="2580">
                  <c:v>1.2505555555529471</c:v>
                </c:pt>
                <c:pt idx="2581">
                  <c:v>1.2507986111071121</c:v>
                </c:pt>
                <c:pt idx="2582">
                  <c:v>1.2510416666685531</c:v>
                </c:pt>
                <c:pt idx="2583">
                  <c:v>1.2512847222227181</c:v>
                </c:pt>
                <c:pt idx="2584">
                  <c:v>1.2515277777768832</c:v>
                </c:pt>
                <c:pt idx="2585">
                  <c:v>1.2517708333310482</c:v>
                </c:pt>
                <c:pt idx="2586">
                  <c:v>1.2520254629619929</c:v>
                </c:pt>
                <c:pt idx="2587">
                  <c:v>1.2522685185161579</c:v>
                </c:pt>
                <c:pt idx="2588">
                  <c:v>1.252511574070323</c:v>
                </c:pt>
                <c:pt idx="2589">
                  <c:v>1.252754629624488</c:v>
                </c:pt>
                <c:pt idx="2590">
                  <c:v>1.252997685185929</c:v>
                </c:pt>
                <c:pt idx="2591">
                  <c:v>1.2532407407400941</c:v>
                </c:pt>
                <c:pt idx="2592">
                  <c:v>1.2534837962942591</c:v>
                </c:pt>
                <c:pt idx="2593">
                  <c:v>1.2537268518484241</c:v>
                </c:pt>
                <c:pt idx="2594">
                  <c:v>1.2539699074025892</c:v>
                </c:pt>
                <c:pt idx="2595">
                  <c:v>1.2542129629640302</c:v>
                </c:pt>
                <c:pt idx="2596">
                  <c:v>1.2544560185181952</c:v>
                </c:pt>
                <c:pt idx="2597">
                  <c:v>1.2546990740723603</c:v>
                </c:pt>
                <c:pt idx="2598">
                  <c:v>1.2549421296265253</c:v>
                </c:pt>
                <c:pt idx="2599">
                  <c:v>1.2551851851806903</c:v>
                </c:pt>
                <c:pt idx="2600">
                  <c:v>1.2554282407421313</c:v>
                </c:pt>
                <c:pt idx="2601">
                  <c:v>1.2556712962962964</c:v>
                </c:pt>
                <c:pt idx="2602">
                  <c:v>1.2559143518504614</c:v>
                </c:pt>
                <c:pt idx="2603">
                  <c:v>1.2561574074046264</c:v>
                </c:pt>
                <c:pt idx="2604">
                  <c:v>1.2564004629587915</c:v>
                </c:pt>
                <c:pt idx="2605">
                  <c:v>1.2566435185202325</c:v>
                </c:pt>
                <c:pt idx="2606">
                  <c:v>1.2568865740743975</c:v>
                </c:pt>
                <c:pt idx="2607">
                  <c:v>1.2571296296285626</c:v>
                </c:pt>
                <c:pt idx="2608">
                  <c:v>1.2573726851827276</c:v>
                </c:pt>
                <c:pt idx="2609">
                  <c:v>1.2576157407368926</c:v>
                </c:pt>
                <c:pt idx="2610">
                  <c:v>1.2578587962983336</c:v>
                </c:pt>
                <c:pt idx="2611">
                  <c:v>1.2581018518524987</c:v>
                </c:pt>
                <c:pt idx="2612">
                  <c:v>1.2583449074066637</c:v>
                </c:pt>
                <c:pt idx="2613">
                  <c:v>1.2585879629608288</c:v>
                </c:pt>
                <c:pt idx="2614">
                  <c:v>1.2588310185149938</c:v>
                </c:pt>
                <c:pt idx="2615">
                  <c:v>1.2590740740691588</c:v>
                </c:pt>
                <c:pt idx="2616">
                  <c:v>1.2593171296305998</c:v>
                </c:pt>
                <c:pt idx="2617">
                  <c:v>1.2595601851847649</c:v>
                </c:pt>
                <c:pt idx="2618">
                  <c:v>1.2598032407389299</c:v>
                </c:pt>
                <c:pt idx="2619">
                  <c:v>1.2600462962930949</c:v>
                </c:pt>
                <c:pt idx="2620">
                  <c:v>1.26028935184726</c:v>
                </c:pt>
                <c:pt idx="2621">
                  <c:v>1.260532407408701</c:v>
                </c:pt>
                <c:pt idx="2622">
                  <c:v>1.260775462962866</c:v>
                </c:pt>
                <c:pt idx="2623">
                  <c:v>1.2610185185170311</c:v>
                </c:pt>
                <c:pt idx="2624">
                  <c:v>1.2612615740711961</c:v>
                </c:pt>
                <c:pt idx="2625">
                  <c:v>1.2615046296253611</c:v>
                </c:pt>
                <c:pt idx="2626">
                  <c:v>1.2617476851868021</c:v>
                </c:pt>
                <c:pt idx="2627">
                  <c:v>1.2619907407409672</c:v>
                </c:pt>
                <c:pt idx="2628">
                  <c:v>1.2622337962951322</c:v>
                </c:pt>
                <c:pt idx="2629">
                  <c:v>1.2624768518492973</c:v>
                </c:pt>
                <c:pt idx="2630">
                  <c:v>1.2627199074034623</c:v>
                </c:pt>
                <c:pt idx="2631">
                  <c:v>1.2629629629649033</c:v>
                </c:pt>
                <c:pt idx="2632">
                  <c:v>1.2632060185190683</c:v>
                </c:pt>
                <c:pt idx="2633">
                  <c:v>1.2634490740732334</c:v>
                </c:pt>
                <c:pt idx="2634">
                  <c:v>1.2637037037041781</c:v>
                </c:pt>
                <c:pt idx="2635">
                  <c:v>1.2639467592583431</c:v>
                </c:pt>
                <c:pt idx="2636">
                  <c:v>1.2641898148125081</c:v>
                </c:pt>
                <c:pt idx="2637">
                  <c:v>1.2644328703666732</c:v>
                </c:pt>
                <c:pt idx="2638">
                  <c:v>1.2646759259208382</c:v>
                </c:pt>
                <c:pt idx="2639">
                  <c:v>1.2649189814822792</c:v>
                </c:pt>
                <c:pt idx="2640">
                  <c:v>1.2651620370364443</c:v>
                </c:pt>
                <c:pt idx="2641">
                  <c:v>1.2654050925906093</c:v>
                </c:pt>
                <c:pt idx="2642">
                  <c:v>1.2656481481447743</c:v>
                </c:pt>
                <c:pt idx="2643">
                  <c:v>1.2658912036989394</c:v>
                </c:pt>
                <c:pt idx="2644">
                  <c:v>1.2661342592603804</c:v>
                </c:pt>
                <c:pt idx="2645">
                  <c:v>1.2663773148145454</c:v>
                </c:pt>
                <c:pt idx="2646">
                  <c:v>1.2666203703687104</c:v>
                </c:pt>
                <c:pt idx="2647">
                  <c:v>1.2668634259228755</c:v>
                </c:pt>
                <c:pt idx="2648">
                  <c:v>1.2671064814770405</c:v>
                </c:pt>
                <c:pt idx="2649">
                  <c:v>1.2673495370384815</c:v>
                </c:pt>
                <c:pt idx="2650">
                  <c:v>1.2675925925926466</c:v>
                </c:pt>
                <c:pt idx="2651">
                  <c:v>1.2678356481468116</c:v>
                </c:pt>
                <c:pt idx="2652">
                  <c:v>1.2680787037009766</c:v>
                </c:pt>
                <c:pt idx="2653">
                  <c:v>1.2683217592551417</c:v>
                </c:pt>
                <c:pt idx="2654">
                  <c:v>1.2685648148165827</c:v>
                </c:pt>
                <c:pt idx="2655">
                  <c:v>1.2688078703707477</c:v>
                </c:pt>
                <c:pt idx="2656">
                  <c:v>1.2690509259249128</c:v>
                </c:pt>
                <c:pt idx="2657">
                  <c:v>1.2692939814790778</c:v>
                </c:pt>
                <c:pt idx="2658">
                  <c:v>1.2695370370332428</c:v>
                </c:pt>
                <c:pt idx="2659">
                  <c:v>1.2697800925946838</c:v>
                </c:pt>
                <c:pt idx="2660">
                  <c:v>1.2700231481488489</c:v>
                </c:pt>
                <c:pt idx="2661">
                  <c:v>1.2702662037030139</c:v>
                </c:pt>
                <c:pt idx="2662">
                  <c:v>1.2705092592571789</c:v>
                </c:pt>
                <c:pt idx="2663">
                  <c:v>1.270752314811344</c:v>
                </c:pt>
                <c:pt idx="2664">
                  <c:v>1.270995370365509</c:v>
                </c:pt>
                <c:pt idx="2665">
                  <c:v>1.27123842592695</c:v>
                </c:pt>
                <c:pt idx="2666">
                  <c:v>1.2714814814811151</c:v>
                </c:pt>
                <c:pt idx="2667">
                  <c:v>1.2717245370352801</c:v>
                </c:pt>
                <c:pt idx="2668">
                  <c:v>1.2719675925894451</c:v>
                </c:pt>
                <c:pt idx="2669">
                  <c:v>1.2722106481436102</c:v>
                </c:pt>
                <c:pt idx="2670">
                  <c:v>1.2724537037050512</c:v>
                </c:pt>
                <c:pt idx="2671">
                  <c:v>1.2726967592592162</c:v>
                </c:pt>
                <c:pt idx="2672">
                  <c:v>1.2729398148133813</c:v>
                </c:pt>
                <c:pt idx="2673">
                  <c:v>1.2731828703675463</c:v>
                </c:pt>
                <c:pt idx="2674">
                  <c:v>1.2734259259217113</c:v>
                </c:pt>
                <c:pt idx="2675">
                  <c:v>1.2736689814831523</c:v>
                </c:pt>
                <c:pt idx="2676">
                  <c:v>1.2739120370373174</c:v>
                </c:pt>
                <c:pt idx="2677">
                  <c:v>1.2741550925914824</c:v>
                </c:pt>
                <c:pt idx="2678">
                  <c:v>1.2743981481456474</c:v>
                </c:pt>
                <c:pt idx="2679">
                  <c:v>1.2746412036998125</c:v>
                </c:pt>
                <c:pt idx="2680">
                  <c:v>1.2748842592612535</c:v>
                </c:pt>
                <c:pt idx="2681">
                  <c:v>1.2751273148154185</c:v>
                </c:pt>
                <c:pt idx="2682">
                  <c:v>1.2753703703695836</c:v>
                </c:pt>
                <c:pt idx="2683">
                  <c:v>1.2756250000005283</c:v>
                </c:pt>
                <c:pt idx="2684">
                  <c:v>1.2758680555546933</c:v>
                </c:pt>
                <c:pt idx="2685">
                  <c:v>1.2761111111088583</c:v>
                </c:pt>
                <c:pt idx="2686">
                  <c:v>1.2763541666630234</c:v>
                </c:pt>
                <c:pt idx="2687">
                  <c:v>1.2765972222171884</c:v>
                </c:pt>
                <c:pt idx="2688">
                  <c:v>1.2768402777786294</c:v>
                </c:pt>
                <c:pt idx="2689">
                  <c:v>1.2770833333327944</c:v>
                </c:pt>
                <c:pt idx="2690">
                  <c:v>1.2773263888869595</c:v>
                </c:pt>
                <c:pt idx="2691">
                  <c:v>1.2775694444411245</c:v>
                </c:pt>
                <c:pt idx="2692">
                  <c:v>1.2778124999952896</c:v>
                </c:pt>
                <c:pt idx="2693">
                  <c:v>1.2780555555567306</c:v>
                </c:pt>
                <c:pt idx="2694">
                  <c:v>1.2782986111108956</c:v>
                </c:pt>
                <c:pt idx="2695">
                  <c:v>1.2785416666650606</c:v>
                </c:pt>
                <c:pt idx="2696">
                  <c:v>1.2787847222192257</c:v>
                </c:pt>
                <c:pt idx="2697">
                  <c:v>1.2790277777733907</c:v>
                </c:pt>
                <c:pt idx="2698">
                  <c:v>1.2792708333348317</c:v>
                </c:pt>
                <c:pt idx="2699">
                  <c:v>1.2795138888889968</c:v>
                </c:pt>
                <c:pt idx="2700">
                  <c:v>1.2797569444431618</c:v>
                </c:pt>
                <c:pt idx="2701">
                  <c:v>1.2799999999973268</c:v>
                </c:pt>
                <c:pt idx="2702">
                  <c:v>1.2802430555514919</c:v>
                </c:pt>
                <c:pt idx="2703">
                  <c:v>1.2804861111129329</c:v>
                </c:pt>
                <c:pt idx="2704">
                  <c:v>1.2807291666670979</c:v>
                </c:pt>
                <c:pt idx="2705">
                  <c:v>1.2809722222212629</c:v>
                </c:pt>
                <c:pt idx="2706">
                  <c:v>1.281215277775428</c:v>
                </c:pt>
                <c:pt idx="2707">
                  <c:v>1.281458333329593</c:v>
                </c:pt>
                <c:pt idx="2708">
                  <c:v>1.2817013888837581</c:v>
                </c:pt>
                <c:pt idx="2709">
                  <c:v>1.2819444444451991</c:v>
                </c:pt>
                <c:pt idx="2710">
                  <c:v>1.2821874999993641</c:v>
                </c:pt>
                <c:pt idx="2711">
                  <c:v>1.2824305555535291</c:v>
                </c:pt>
                <c:pt idx="2712">
                  <c:v>1.2826736111076942</c:v>
                </c:pt>
                <c:pt idx="2713">
                  <c:v>1.2829166666618592</c:v>
                </c:pt>
                <c:pt idx="2714">
                  <c:v>1.2831597222233002</c:v>
                </c:pt>
                <c:pt idx="2715">
                  <c:v>1.2834027777774653</c:v>
                </c:pt>
                <c:pt idx="2716">
                  <c:v>1.2836458333316303</c:v>
                </c:pt>
                <c:pt idx="2717">
                  <c:v>1.2838888888857953</c:v>
                </c:pt>
                <c:pt idx="2718">
                  <c:v>1.2841319444399604</c:v>
                </c:pt>
                <c:pt idx="2719">
                  <c:v>1.2843750000014014</c:v>
                </c:pt>
                <c:pt idx="2720">
                  <c:v>1.2846180555555664</c:v>
                </c:pt>
                <c:pt idx="2721">
                  <c:v>1.2848611111097314</c:v>
                </c:pt>
                <c:pt idx="2722">
                  <c:v>1.2851041666638965</c:v>
                </c:pt>
                <c:pt idx="2723">
                  <c:v>1.2853472222180615</c:v>
                </c:pt>
                <c:pt idx="2724">
                  <c:v>1.2855902777795025</c:v>
                </c:pt>
                <c:pt idx="2725">
                  <c:v>1.2858333333336676</c:v>
                </c:pt>
                <c:pt idx="2726">
                  <c:v>1.2860763888878326</c:v>
                </c:pt>
                <c:pt idx="2727">
                  <c:v>1.2863194444419976</c:v>
                </c:pt>
                <c:pt idx="2728">
                  <c:v>1.2865624999961627</c:v>
                </c:pt>
                <c:pt idx="2729">
                  <c:v>1.2868055555576037</c:v>
                </c:pt>
                <c:pt idx="2730">
                  <c:v>1.2870486111117687</c:v>
                </c:pt>
                <c:pt idx="2731">
                  <c:v>1.2873032407427134</c:v>
                </c:pt>
                <c:pt idx="2732">
                  <c:v>1.2875462962968784</c:v>
                </c:pt>
                <c:pt idx="2733">
                  <c:v>1.2877893518510435</c:v>
                </c:pt>
                <c:pt idx="2734">
                  <c:v>1.2880324074052085</c:v>
                </c:pt>
                <c:pt idx="2735">
                  <c:v>1.2882754629593736</c:v>
                </c:pt>
                <c:pt idx="2736">
                  <c:v>1.2885185185135386</c:v>
                </c:pt>
                <c:pt idx="2737">
                  <c:v>1.2887615740749796</c:v>
                </c:pt>
                <c:pt idx="2738">
                  <c:v>1.2890046296291446</c:v>
                </c:pt>
                <c:pt idx="2739">
                  <c:v>1.2892476851833097</c:v>
                </c:pt>
                <c:pt idx="2740">
                  <c:v>1.2894907407374747</c:v>
                </c:pt>
                <c:pt idx="2741">
                  <c:v>1.2897337962916398</c:v>
                </c:pt>
                <c:pt idx="2742">
                  <c:v>1.2899768518530808</c:v>
                </c:pt>
                <c:pt idx="2743">
                  <c:v>1.2902199074072458</c:v>
                </c:pt>
                <c:pt idx="2744">
                  <c:v>1.2904629629614108</c:v>
                </c:pt>
                <c:pt idx="2745">
                  <c:v>1.2907060185155759</c:v>
                </c:pt>
                <c:pt idx="2746">
                  <c:v>1.2909490740697409</c:v>
                </c:pt>
                <c:pt idx="2747">
                  <c:v>1.2911921296311819</c:v>
                </c:pt>
                <c:pt idx="2748">
                  <c:v>1.2914351851853469</c:v>
                </c:pt>
                <c:pt idx="2749">
                  <c:v>1.291678240739512</c:v>
                </c:pt>
                <c:pt idx="2750">
                  <c:v>1.291921296293677</c:v>
                </c:pt>
                <c:pt idx="2751">
                  <c:v>1.2921643518478421</c:v>
                </c:pt>
                <c:pt idx="2752">
                  <c:v>1.2924074074092831</c:v>
                </c:pt>
                <c:pt idx="2753">
                  <c:v>1.2926504629634481</c:v>
                </c:pt>
                <c:pt idx="2754">
                  <c:v>1.2928935185176131</c:v>
                </c:pt>
                <c:pt idx="2755">
                  <c:v>1.2931365740717782</c:v>
                </c:pt>
                <c:pt idx="2756">
                  <c:v>1.2933796296259432</c:v>
                </c:pt>
                <c:pt idx="2757">
                  <c:v>1.2936226851801083</c:v>
                </c:pt>
                <c:pt idx="2758">
                  <c:v>1.2938657407415493</c:v>
                </c:pt>
                <c:pt idx="2759">
                  <c:v>1.2941087962957143</c:v>
                </c:pt>
                <c:pt idx="2760">
                  <c:v>1.2943518518498793</c:v>
                </c:pt>
                <c:pt idx="2761">
                  <c:v>1.2945949074040444</c:v>
                </c:pt>
                <c:pt idx="2762">
                  <c:v>1.2948379629582094</c:v>
                </c:pt>
                <c:pt idx="2763">
                  <c:v>1.2950810185196504</c:v>
                </c:pt>
                <c:pt idx="2764">
                  <c:v>1.2953240740738154</c:v>
                </c:pt>
                <c:pt idx="2765">
                  <c:v>1.2955671296279805</c:v>
                </c:pt>
                <c:pt idx="2766">
                  <c:v>1.2958101851821455</c:v>
                </c:pt>
                <c:pt idx="2767">
                  <c:v>1.2960532407363106</c:v>
                </c:pt>
                <c:pt idx="2768">
                  <c:v>1.2962962962977516</c:v>
                </c:pt>
                <c:pt idx="2769">
                  <c:v>1.2965393518519166</c:v>
                </c:pt>
                <c:pt idx="2770">
                  <c:v>1.2967824074060816</c:v>
                </c:pt>
                <c:pt idx="2771">
                  <c:v>1.2970254629602467</c:v>
                </c:pt>
                <c:pt idx="2772">
                  <c:v>1.2972685185144117</c:v>
                </c:pt>
                <c:pt idx="2773">
                  <c:v>1.2975115740758527</c:v>
                </c:pt>
                <c:pt idx="2774">
                  <c:v>1.2977546296300178</c:v>
                </c:pt>
                <c:pt idx="2775">
                  <c:v>1.2979976851841828</c:v>
                </c:pt>
                <c:pt idx="2776">
                  <c:v>1.2982407407383478</c:v>
                </c:pt>
                <c:pt idx="2777">
                  <c:v>1.2984837962925129</c:v>
                </c:pt>
                <c:pt idx="2778">
                  <c:v>1.2987268518539539</c:v>
                </c:pt>
                <c:pt idx="2779">
                  <c:v>1.2989814814776226</c:v>
                </c:pt>
                <c:pt idx="2780">
                  <c:v>1.2992245370390636</c:v>
                </c:pt>
                <c:pt idx="2781">
                  <c:v>1.2994675925932286</c:v>
                </c:pt>
                <c:pt idx="2782">
                  <c:v>1.2997106481473937</c:v>
                </c:pt>
                <c:pt idx="2783">
                  <c:v>1.2999537037015587</c:v>
                </c:pt>
                <c:pt idx="2784">
                  <c:v>1.3001967592557238</c:v>
                </c:pt>
                <c:pt idx="2785">
                  <c:v>1.3004398148098888</c:v>
                </c:pt>
                <c:pt idx="2786">
                  <c:v>1.3006828703713298</c:v>
                </c:pt>
                <c:pt idx="2787">
                  <c:v>1.3009259259254948</c:v>
                </c:pt>
                <c:pt idx="2788">
                  <c:v>1.3011689814796599</c:v>
                </c:pt>
                <c:pt idx="2789">
                  <c:v>1.3014120370338249</c:v>
                </c:pt>
                <c:pt idx="2790">
                  <c:v>1.3016550925879899</c:v>
                </c:pt>
                <c:pt idx="2791">
                  <c:v>1.3018981481494309</c:v>
                </c:pt>
                <c:pt idx="2792">
                  <c:v>1.302141203703596</c:v>
                </c:pt>
                <c:pt idx="2793">
                  <c:v>1.302384259257761</c:v>
                </c:pt>
                <c:pt idx="2794">
                  <c:v>1.3026273148119261</c:v>
                </c:pt>
                <c:pt idx="2795">
                  <c:v>1.3028703703660911</c:v>
                </c:pt>
                <c:pt idx="2796">
                  <c:v>1.3031134259275321</c:v>
                </c:pt>
                <c:pt idx="2797">
                  <c:v>1.3033564814816971</c:v>
                </c:pt>
                <c:pt idx="2798">
                  <c:v>1.3035995370358622</c:v>
                </c:pt>
                <c:pt idx="2799">
                  <c:v>1.3038425925900272</c:v>
                </c:pt>
                <c:pt idx="2800">
                  <c:v>1.3040856481441923</c:v>
                </c:pt>
                <c:pt idx="2801">
                  <c:v>1.3043287037056333</c:v>
                </c:pt>
                <c:pt idx="2802">
                  <c:v>1.3045717592597983</c:v>
                </c:pt>
                <c:pt idx="2803">
                  <c:v>1.3048148148139633</c:v>
                </c:pt>
                <c:pt idx="2804">
                  <c:v>1.3050578703681284</c:v>
                </c:pt>
                <c:pt idx="2805">
                  <c:v>1.3053009259222934</c:v>
                </c:pt>
                <c:pt idx="2806">
                  <c:v>1.3055439814764584</c:v>
                </c:pt>
                <c:pt idx="2807">
                  <c:v>1.3057870370378994</c:v>
                </c:pt>
                <c:pt idx="2808">
                  <c:v>1.3060300925920645</c:v>
                </c:pt>
                <c:pt idx="2809">
                  <c:v>1.3062731481462295</c:v>
                </c:pt>
                <c:pt idx="2810">
                  <c:v>1.3065162037003946</c:v>
                </c:pt>
                <c:pt idx="2811">
                  <c:v>1.3067592592545596</c:v>
                </c:pt>
                <c:pt idx="2812">
                  <c:v>1.3070023148160006</c:v>
                </c:pt>
                <c:pt idx="2813">
                  <c:v>1.3072453703701656</c:v>
                </c:pt>
                <c:pt idx="2814">
                  <c:v>1.3074884259243307</c:v>
                </c:pt>
                <c:pt idx="2815">
                  <c:v>1.3077314814784957</c:v>
                </c:pt>
                <c:pt idx="2816">
                  <c:v>1.3079745370326608</c:v>
                </c:pt>
                <c:pt idx="2817">
                  <c:v>1.3082175925941018</c:v>
                </c:pt>
                <c:pt idx="2818">
                  <c:v>1.3084606481482668</c:v>
                </c:pt>
                <c:pt idx="2819">
                  <c:v>1.3087037037024318</c:v>
                </c:pt>
                <c:pt idx="2820">
                  <c:v>1.3089467592565969</c:v>
                </c:pt>
                <c:pt idx="2821">
                  <c:v>1.3091898148107619</c:v>
                </c:pt>
                <c:pt idx="2822">
                  <c:v>1.3094328703722029</c:v>
                </c:pt>
                <c:pt idx="2823">
                  <c:v>1.3096759259263679</c:v>
                </c:pt>
                <c:pt idx="2824">
                  <c:v>1.309918981480533</c:v>
                </c:pt>
                <c:pt idx="2825">
                  <c:v>1.310162037034698</c:v>
                </c:pt>
                <c:pt idx="2826">
                  <c:v>1.3104050925888631</c:v>
                </c:pt>
                <c:pt idx="2827">
                  <c:v>1.3106597222198078</c:v>
                </c:pt>
                <c:pt idx="2828">
                  <c:v>1.3109027777739728</c:v>
                </c:pt>
                <c:pt idx="2829">
                  <c:v>1.3111458333354138</c:v>
                </c:pt>
                <c:pt idx="2830">
                  <c:v>1.3113888888895788</c:v>
                </c:pt>
                <c:pt idx="2831">
                  <c:v>1.3116319444437439</c:v>
                </c:pt>
                <c:pt idx="2832">
                  <c:v>1.3118749999979089</c:v>
                </c:pt>
                <c:pt idx="2833">
                  <c:v>1.3121180555520739</c:v>
                </c:pt>
                <c:pt idx="2834">
                  <c:v>1.312361111106239</c:v>
                </c:pt>
                <c:pt idx="2835">
                  <c:v>1.31260416666768</c:v>
                </c:pt>
                <c:pt idx="2836">
                  <c:v>1.312847222221845</c:v>
                </c:pt>
                <c:pt idx="2837">
                  <c:v>1.3130902777760101</c:v>
                </c:pt>
                <c:pt idx="2838">
                  <c:v>1.3133333333301751</c:v>
                </c:pt>
                <c:pt idx="2839">
                  <c:v>1.3135763888843401</c:v>
                </c:pt>
                <c:pt idx="2840">
                  <c:v>1.3138194444457811</c:v>
                </c:pt>
                <c:pt idx="2841">
                  <c:v>1.3140624999999462</c:v>
                </c:pt>
                <c:pt idx="2842">
                  <c:v>1.3143055555541112</c:v>
                </c:pt>
                <c:pt idx="2843">
                  <c:v>1.3145486111082763</c:v>
                </c:pt>
                <c:pt idx="2844">
                  <c:v>1.3147916666624413</c:v>
                </c:pt>
                <c:pt idx="2845">
                  <c:v>1.3150347222238823</c:v>
                </c:pt>
                <c:pt idx="2846">
                  <c:v>1.3152777777780473</c:v>
                </c:pt>
                <c:pt idx="2847">
                  <c:v>1.3155208333322124</c:v>
                </c:pt>
                <c:pt idx="2848">
                  <c:v>1.3157638888863774</c:v>
                </c:pt>
                <c:pt idx="2849">
                  <c:v>1.3160069444405424</c:v>
                </c:pt>
                <c:pt idx="2850">
                  <c:v>1.3162500000019834</c:v>
                </c:pt>
                <c:pt idx="2851">
                  <c:v>1.3164930555561485</c:v>
                </c:pt>
                <c:pt idx="2852">
                  <c:v>1.3167361111103135</c:v>
                </c:pt>
                <c:pt idx="2853">
                  <c:v>1.3169791666644786</c:v>
                </c:pt>
                <c:pt idx="2854">
                  <c:v>1.3172222222186436</c:v>
                </c:pt>
                <c:pt idx="2855">
                  <c:v>1.3174652777728086</c:v>
                </c:pt>
                <c:pt idx="2856">
                  <c:v>1.3177083333342496</c:v>
                </c:pt>
                <c:pt idx="2857">
                  <c:v>1.3179513888884147</c:v>
                </c:pt>
                <c:pt idx="2858">
                  <c:v>1.3181944444425797</c:v>
                </c:pt>
                <c:pt idx="2859">
                  <c:v>1.3184374999967448</c:v>
                </c:pt>
                <c:pt idx="2860">
                  <c:v>1.3186805555509098</c:v>
                </c:pt>
                <c:pt idx="2861">
                  <c:v>1.3189236111123508</c:v>
                </c:pt>
                <c:pt idx="2862">
                  <c:v>1.3191666666665158</c:v>
                </c:pt>
                <c:pt idx="2863">
                  <c:v>1.3194097222206809</c:v>
                </c:pt>
                <c:pt idx="2864">
                  <c:v>1.3196527777748459</c:v>
                </c:pt>
                <c:pt idx="2865">
                  <c:v>1.3198958333290109</c:v>
                </c:pt>
                <c:pt idx="2866">
                  <c:v>1.3201388888904519</c:v>
                </c:pt>
                <c:pt idx="2867">
                  <c:v>1.320381944444617</c:v>
                </c:pt>
                <c:pt idx="2868">
                  <c:v>1.320624999998782</c:v>
                </c:pt>
                <c:pt idx="2869">
                  <c:v>1.3208680555529471</c:v>
                </c:pt>
                <c:pt idx="2870">
                  <c:v>1.3211111111071121</c:v>
                </c:pt>
                <c:pt idx="2871">
                  <c:v>1.3213541666685531</c:v>
                </c:pt>
                <c:pt idx="2872">
                  <c:v>1.3215972222227181</c:v>
                </c:pt>
                <c:pt idx="2873">
                  <c:v>1.3218402777768832</c:v>
                </c:pt>
                <c:pt idx="2874">
                  <c:v>1.3220833333310482</c:v>
                </c:pt>
                <c:pt idx="2875">
                  <c:v>1.3223379629619929</c:v>
                </c:pt>
                <c:pt idx="2876">
                  <c:v>1.3225810185161579</c:v>
                </c:pt>
                <c:pt idx="2877">
                  <c:v>1.322824074070323</c:v>
                </c:pt>
                <c:pt idx="2878">
                  <c:v>1.323067129624488</c:v>
                </c:pt>
                <c:pt idx="2879">
                  <c:v>1.323310185185929</c:v>
                </c:pt>
                <c:pt idx="2880">
                  <c:v>1.3235532407400941</c:v>
                </c:pt>
                <c:pt idx="2881">
                  <c:v>1.3237962962942591</c:v>
                </c:pt>
                <c:pt idx="2882">
                  <c:v>1.3240393518484241</c:v>
                </c:pt>
                <c:pt idx="2883">
                  <c:v>1.3242824074025892</c:v>
                </c:pt>
                <c:pt idx="2884">
                  <c:v>1.3245254629640302</c:v>
                </c:pt>
                <c:pt idx="2885">
                  <c:v>1.3247685185181952</c:v>
                </c:pt>
                <c:pt idx="2886">
                  <c:v>1.3250115740723603</c:v>
                </c:pt>
                <c:pt idx="2887">
                  <c:v>1.3252546296265253</c:v>
                </c:pt>
                <c:pt idx="2888">
                  <c:v>1.3254976851806903</c:v>
                </c:pt>
                <c:pt idx="2889">
                  <c:v>1.3257407407421313</c:v>
                </c:pt>
                <c:pt idx="2890">
                  <c:v>1.3259837962962964</c:v>
                </c:pt>
                <c:pt idx="2891">
                  <c:v>1.3262268518504614</c:v>
                </c:pt>
                <c:pt idx="2892">
                  <c:v>1.3264699074046264</c:v>
                </c:pt>
                <c:pt idx="2893">
                  <c:v>1.3267129629587915</c:v>
                </c:pt>
                <c:pt idx="2894">
                  <c:v>1.3269560185202325</c:v>
                </c:pt>
                <c:pt idx="2895">
                  <c:v>1.3271990740743975</c:v>
                </c:pt>
                <c:pt idx="2896">
                  <c:v>1.3274421296285626</c:v>
                </c:pt>
                <c:pt idx="2897">
                  <c:v>1.3276851851827276</c:v>
                </c:pt>
                <c:pt idx="2898">
                  <c:v>1.3279282407368926</c:v>
                </c:pt>
                <c:pt idx="2899">
                  <c:v>1.3281712962983336</c:v>
                </c:pt>
                <c:pt idx="2900">
                  <c:v>1.3284143518524987</c:v>
                </c:pt>
                <c:pt idx="2901">
                  <c:v>1.3286574074066637</c:v>
                </c:pt>
                <c:pt idx="2902">
                  <c:v>1.3289004629608288</c:v>
                </c:pt>
                <c:pt idx="2903">
                  <c:v>1.3291435185149938</c:v>
                </c:pt>
                <c:pt idx="2904">
                  <c:v>1.3293865740691588</c:v>
                </c:pt>
                <c:pt idx="2905">
                  <c:v>1.3296296296305998</c:v>
                </c:pt>
                <c:pt idx="2906">
                  <c:v>1.3298726851847649</c:v>
                </c:pt>
                <c:pt idx="2907">
                  <c:v>1.3301157407389299</c:v>
                </c:pt>
                <c:pt idx="2908">
                  <c:v>1.3303587962930949</c:v>
                </c:pt>
                <c:pt idx="2909">
                  <c:v>1.33060185184726</c:v>
                </c:pt>
                <c:pt idx="2910">
                  <c:v>1.330844907408701</c:v>
                </c:pt>
                <c:pt idx="2911">
                  <c:v>1.331087962962866</c:v>
                </c:pt>
                <c:pt idx="2912">
                  <c:v>1.3313310185170311</c:v>
                </c:pt>
                <c:pt idx="2913">
                  <c:v>1.3315740740711961</c:v>
                </c:pt>
                <c:pt idx="2914">
                  <c:v>1.3318171296253611</c:v>
                </c:pt>
                <c:pt idx="2915">
                  <c:v>1.3320601851868021</c:v>
                </c:pt>
                <c:pt idx="2916">
                  <c:v>1.3323032407409672</c:v>
                </c:pt>
                <c:pt idx="2917">
                  <c:v>1.3325462962951322</c:v>
                </c:pt>
                <c:pt idx="2918">
                  <c:v>1.3327893518492973</c:v>
                </c:pt>
                <c:pt idx="2919">
                  <c:v>1.3330324074034623</c:v>
                </c:pt>
                <c:pt idx="2920">
                  <c:v>1.3332754629649033</c:v>
                </c:pt>
                <c:pt idx="2921">
                  <c:v>1.3335185185190683</c:v>
                </c:pt>
                <c:pt idx="2922">
                  <c:v>1.3337615740732334</c:v>
                </c:pt>
                <c:pt idx="2923">
                  <c:v>1.3340046296273984</c:v>
                </c:pt>
                <c:pt idx="2924">
                  <c:v>1.3342592592583431</c:v>
                </c:pt>
                <c:pt idx="2925">
                  <c:v>1.3345023148125081</c:v>
                </c:pt>
                <c:pt idx="2926">
                  <c:v>1.3347453703666732</c:v>
                </c:pt>
                <c:pt idx="2927">
                  <c:v>1.3349884259208382</c:v>
                </c:pt>
                <c:pt idx="2928">
                  <c:v>1.3352314814822792</c:v>
                </c:pt>
                <c:pt idx="2929">
                  <c:v>1.3354745370364443</c:v>
                </c:pt>
                <c:pt idx="2930">
                  <c:v>1.3357175925906093</c:v>
                </c:pt>
                <c:pt idx="2931">
                  <c:v>1.3359606481447743</c:v>
                </c:pt>
                <c:pt idx="2932">
                  <c:v>1.3362037036989394</c:v>
                </c:pt>
                <c:pt idx="2933">
                  <c:v>1.3364467592603804</c:v>
                </c:pt>
                <c:pt idx="2934">
                  <c:v>1.3366898148145454</c:v>
                </c:pt>
                <c:pt idx="2935">
                  <c:v>1.3369328703687104</c:v>
                </c:pt>
                <c:pt idx="2936">
                  <c:v>1.3371759259228755</c:v>
                </c:pt>
                <c:pt idx="2937">
                  <c:v>1.3374189814770405</c:v>
                </c:pt>
                <c:pt idx="2938">
                  <c:v>1.3376620370384815</c:v>
                </c:pt>
                <c:pt idx="2939">
                  <c:v>1.3379050925926466</c:v>
                </c:pt>
                <c:pt idx="2940">
                  <c:v>1.3381481481468116</c:v>
                </c:pt>
                <c:pt idx="2941">
                  <c:v>1.3383912037009766</c:v>
                </c:pt>
                <c:pt idx="2942">
                  <c:v>1.3386342592551417</c:v>
                </c:pt>
                <c:pt idx="2943">
                  <c:v>1.3388773148165827</c:v>
                </c:pt>
                <c:pt idx="2944">
                  <c:v>1.3391203703707477</c:v>
                </c:pt>
                <c:pt idx="2945">
                  <c:v>1.3393634259249128</c:v>
                </c:pt>
                <c:pt idx="2946">
                  <c:v>1.3396064814790778</c:v>
                </c:pt>
                <c:pt idx="2947">
                  <c:v>1.3398495370332428</c:v>
                </c:pt>
                <c:pt idx="2948">
                  <c:v>1.3400925925946838</c:v>
                </c:pt>
                <c:pt idx="2949">
                  <c:v>1.3403356481488489</c:v>
                </c:pt>
                <c:pt idx="2950">
                  <c:v>1.3405787037030139</c:v>
                </c:pt>
                <c:pt idx="2951">
                  <c:v>1.3408217592571789</c:v>
                </c:pt>
                <c:pt idx="2952">
                  <c:v>1.341064814811344</c:v>
                </c:pt>
                <c:pt idx="2953">
                  <c:v>1.341307870365509</c:v>
                </c:pt>
                <c:pt idx="2954">
                  <c:v>1.34155092592695</c:v>
                </c:pt>
                <c:pt idx="2955">
                  <c:v>1.3417939814811151</c:v>
                </c:pt>
                <c:pt idx="2956">
                  <c:v>1.3420370370352801</c:v>
                </c:pt>
                <c:pt idx="2957">
                  <c:v>1.3422800925894451</c:v>
                </c:pt>
                <c:pt idx="2958">
                  <c:v>1.3425231481436102</c:v>
                </c:pt>
                <c:pt idx="2959">
                  <c:v>1.3427662037050512</c:v>
                </c:pt>
                <c:pt idx="2960">
                  <c:v>1.3430092592592162</c:v>
                </c:pt>
                <c:pt idx="2961">
                  <c:v>1.3432523148133813</c:v>
                </c:pt>
                <c:pt idx="2962">
                  <c:v>1.3434953703675463</c:v>
                </c:pt>
                <c:pt idx="2963">
                  <c:v>1.3437384259217113</c:v>
                </c:pt>
                <c:pt idx="2964">
                  <c:v>1.3439814814831523</c:v>
                </c:pt>
                <c:pt idx="2965">
                  <c:v>1.3442245370373174</c:v>
                </c:pt>
                <c:pt idx="2966">
                  <c:v>1.3444675925914824</c:v>
                </c:pt>
                <c:pt idx="2967">
                  <c:v>1.3447106481456474</c:v>
                </c:pt>
                <c:pt idx="2968">
                  <c:v>1.3449537036998125</c:v>
                </c:pt>
                <c:pt idx="2969">
                  <c:v>1.3451967592612535</c:v>
                </c:pt>
                <c:pt idx="2970">
                  <c:v>1.3454398148154185</c:v>
                </c:pt>
                <c:pt idx="2971">
                  <c:v>1.3456828703695836</c:v>
                </c:pt>
                <c:pt idx="2972">
                  <c:v>1.3459375000005283</c:v>
                </c:pt>
                <c:pt idx="2973">
                  <c:v>1.3461805555546933</c:v>
                </c:pt>
                <c:pt idx="2974">
                  <c:v>1.3464236111088583</c:v>
                </c:pt>
                <c:pt idx="2975">
                  <c:v>1.3466666666630234</c:v>
                </c:pt>
                <c:pt idx="2976">
                  <c:v>1.3469097222171884</c:v>
                </c:pt>
                <c:pt idx="2977">
                  <c:v>1.3471527777786294</c:v>
                </c:pt>
                <c:pt idx="2978">
                  <c:v>1.3473958333327944</c:v>
                </c:pt>
                <c:pt idx="2979">
                  <c:v>1.3476388888869595</c:v>
                </c:pt>
                <c:pt idx="2980">
                  <c:v>1.3478819444411245</c:v>
                </c:pt>
                <c:pt idx="2981">
                  <c:v>1.3481249999952896</c:v>
                </c:pt>
                <c:pt idx="2982">
                  <c:v>1.3483680555567306</c:v>
                </c:pt>
                <c:pt idx="2983">
                  <c:v>1.3486111111108956</c:v>
                </c:pt>
                <c:pt idx="2984">
                  <c:v>1.3488541666650606</c:v>
                </c:pt>
                <c:pt idx="2985">
                  <c:v>1.3490972222192257</c:v>
                </c:pt>
                <c:pt idx="2986">
                  <c:v>1.3493402777733907</c:v>
                </c:pt>
                <c:pt idx="2987">
                  <c:v>1.3495833333348317</c:v>
                </c:pt>
                <c:pt idx="2988">
                  <c:v>1.3498263888889968</c:v>
                </c:pt>
                <c:pt idx="2989">
                  <c:v>1.3500694444431618</c:v>
                </c:pt>
                <c:pt idx="2990">
                  <c:v>1.3503124999973268</c:v>
                </c:pt>
                <c:pt idx="2991">
                  <c:v>1.3505555555514919</c:v>
                </c:pt>
                <c:pt idx="2992">
                  <c:v>1.3507986111129329</c:v>
                </c:pt>
                <c:pt idx="2993">
                  <c:v>1.3510416666670979</c:v>
                </c:pt>
                <c:pt idx="2994">
                  <c:v>1.3512847222212629</c:v>
                </c:pt>
                <c:pt idx="2995">
                  <c:v>1.351527777775428</c:v>
                </c:pt>
                <c:pt idx="2996">
                  <c:v>1.351770833329593</c:v>
                </c:pt>
                <c:pt idx="2997">
                  <c:v>1.3520138888837581</c:v>
                </c:pt>
                <c:pt idx="2998">
                  <c:v>1.3522569444451991</c:v>
                </c:pt>
                <c:pt idx="2999">
                  <c:v>1.3524999999993641</c:v>
                </c:pt>
                <c:pt idx="3000">
                  <c:v>1.3527430555535291</c:v>
                </c:pt>
                <c:pt idx="3001">
                  <c:v>1.3529861111076942</c:v>
                </c:pt>
                <c:pt idx="3002">
                  <c:v>1.3532291666618592</c:v>
                </c:pt>
                <c:pt idx="3003">
                  <c:v>1.3534722222233002</c:v>
                </c:pt>
                <c:pt idx="3004">
                  <c:v>1.3537152777774653</c:v>
                </c:pt>
                <c:pt idx="3005">
                  <c:v>1.3539583333316303</c:v>
                </c:pt>
                <c:pt idx="3006">
                  <c:v>1.3542013888857953</c:v>
                </c:pt>
                <c:pt idx="3007">
                  <c:v>1.3544444444399604</c:v>
                </c:pt>
                <c:pt idx="3008">
                  <c:v>1.3546875000014014</c:v>
                </c:pt>
                <c:pt idx="3009">
                  <c:v>1.3549305555555664</c:v>
                </c:pt>
                <c:pt idx="3010">
                  <c:v>1.3551736111097314</c:v>
                </c:pt>
                <c:pt idx="3011">
                  <c:v>1.3554166666638965</c:v>
                </c:pt>
                <c:pt idx="3012">
                  <c:v>1.3556597222180615</c:v>
                </c:pt>
                <c:pt idx="3013">
                  <c:v>1.3559027777795025</c:v>
                </c:pt>
                <c:pt idx="3014">
                  <c:v>1.3561458333336676</c:v>
                </c:pt>
                <c:pt idx="3015">
                  <c:v>1.3563888888878326</c:v>
                </c:pt>
                <c:pt idx="3016">
                  <c:v>1.3566319444419976</c:v>
                </c:pt>
                <c:pt idx="3017">
                  <c:v>1.3568749999961627</c:v>
                </c:pt>
                <c:pt idx="3018">
                  <c:v>1.3571180555576037</c:v>
                </c:pt>
                <c:pt idx="3019">
                  <c:v>1.3573611111117687</c:v>
                </c:pt>
                <c:pt idx="3020">
                  <c:v>1.3576157407427134</c:v>
                </c:pt>
                <c:pt idx="3021">
                  <c:v>1.3578587962968784</c:v>
                </c:pt>
                <c:pt idx="3022">
                  <c:v>1.3581018518510435</c:v>
                </c:pt>
                <c:pt idx="3023">
                  <c:v>1.3583449074052085</c:v>
                </c:pt>
                <c:pt idx="3024">
                  <c:v>1.3585879629593736</c:v>
                </c:pt>
                <c:pt idx="3025">
                  <c:v>1.3588310185135386</c:v>
                </c:pt>
                <c:pt idx="3026">
                  <c:v>1.3590740740749796</c:v>
                </c:pt>
                <c:pt idx="3027">
                  <c:v>1.3593171296291446</c:v>
                </c:pt>
                <c:pt idx="3028">
                  <c:v>1.3595601851833097</c:v>
                </c:pt>
                <c:pt idx="3029">
                  <c:v>1.3598032407374747</c:v>
                </c:pt>
                <c:pt idx="3030">
                  <c:v>1.3600462962916398</c:v>
                </c:pt>
                <c:pt idx="3031">
                  <c:v>1.3602893518530808</c:v>
                </c:pt>
                <c:pt idx="3032">
                  <c:v>1.3605324074072458</c:v>
                </c:pt>
                <c:pt idx="3033">
                  <c:v>1.3607754629614108</c:v>
                </c:pt>
                <c:pt idx="3034">
                  <c:v>1.3610185185155759</c:v>
                </c:pt>
                <c:pt idx="3035">
                  <c:v>1.3612615740697409</c:v>
                </c:pt>
                <c:pt idx="3036">
                  <c:v>1.3615046296311819</c:v>
                </c:pt>
                <c:pt idx="3037">
                  <c:v>1.3617476851853469</c:v>
                </c:pt>
                <c:pt idx="3038">
                  <c:v>1.361990740739512</c:v>
                </c:pt>
                <c:pt idx="3039">
                  <c:v>1.362233796293677</c:v>
                </c:pt>
                <c:pt idx="3040">
                  <c:v>1.3624768518478421</c:v>
                </c:pt>
                <c:pt idx="3041">
                  <c:v>1.3627199074092831</c:v>
                </c:pt>
                <c:pt idx="3042">
                  <c:v>1.3629629629634481</c:v>
                </c:pt>
                <c:pt idx="3043">
                  <c:v>1.3632060185176131</c:v>
                </c:pt>
                <c:pt idx="3044">
                  <c:v>1.3634490740717782</c:v>
                </c:pt>
                <c:pt idx="3045">
                  <c:v>1.3636921296259432</c:v>
                </c:pt>
                <c:pt idx="3046">
                  <c:v>1.3639351851801083</c:v>
                </c:pt>
                <c:pt idx="3047">
                  <c:v>1.3641782407415493</c:v>
                </c:pt>
                <c:pt idx="3048">
                  <c:v>1.3644212962957143</c:v>
                </c:pt>
                <c:pt idx="3049">
                  <c:v>1.3646643518498793</c:v>
                </c:pt>
                <c:pt idx="3050">
                  <c:v>1.3649074074040444</c:v>
                </c:pt>
                <c:pt idx="3051">
                  <c:v>1.3651504629582094</c:v>
                </c:pt>
                <c:pt idx="3052">
                  <c:v>1.3653935185196504</c:v>
                </c:pt>
                <c:pt idx="3053">
                  <c:v>1.3656365740738154</c:v>
                </c:pt>
                <c:pt idx="3054">
                  <c:v>1.3658796296279805</c:v>
                </c:pt>
                <c:pt idx="3055">
                  <c:v>1.3661226851821455</c:v>
                </c:pt>
                <c:pt idx="3056">
                  <c:v>1.3663657407363106</c:v>
                </c:pt>
                <c:pt idx="3057">
                  <c:v>1.3666087962977516</c:v>
                </c:pt>
                <c:pt idx="3058">
                  <c:v>1.3668518518519166</c:v>
                </c:pt>
                <c:pt idx="3059">
                  <c:v>1.3670949074060816</c:v>
                </c:pt>
                <c:pt idx="3060">
                  <c:v>1.3673379629602467</c:v>
                </c:pt>
                <c:pt idx="3061">
                  <c:v>1.3675810185144117</c:v>
                </c:pt>
                <c:pt idx="3062">
                  <c:v>1.3678240740758527</c:v>
                </c:pt>
                <c:pt idx="3063">
                  <c:v>1.3680671296300178</c:v>
                </c:pt>
                <c:pt idx="3064">
                  <c:v>1.3683101851841828</c:v>
                </c:pt>
                <c:pt idx="3065">
                  <c:v>1.3685532407383478</c:v>
                </c:pt>
                <c:pt idx="3066">
                  <c:v>1.3687962962925129</c:v>
                </c:pt>
                <c:pt idx="3067">
                  <c:v>1.3690393518539539</c:v>
                </c:pt>
                <c:pt idx="3068">
                  <c:v>1.3692939814776226</c:v>
                </c:pt>
                <c:pt idx="3069">
                  <c:v>1.3695370370390636</c:v>
                </c:pt>
                <c:pt idx="3070">
                  <c:v>1.3697800925932286</c:v>
                </c:pt>
                <c:pt idx="3071">
                  <c:v>1.3700231481473937</c:v>
                </c:pt>
                <c:pt idx="3072">
                  <c:v>1.3702662037015587</c:v>
                </c:pt>
                <c:pt idx="3073">
                  <c:v>1.3705092592557238</c:v>
                </c:pt>
                <c:pt idx="3074">
                  <c:v>1.3707523148098888</c:v>
                </c:pt>
                <c:pt idx="3075">
                  <c:v>1.3709953703713298</c:v>
                </c:pt>
                <c:pt idx="3076">
                  <c:v>1.3712384259254948</c:v>
                </c:pt>
                <c:pt idx="3077">
                  <c:v>1.3714814814796599</c:v>
                </c:pt>
                <c:pt idx="3078">
                  <c:v>1.3717245370338249</c:v>
                </c:pt>
                <c:pt idx="3079">
                  <c:v>1.3719675925879899</c:v>
                </c:pt>
                <c:pt idx="3080">
                  <c:v>1.3722106481494309</c:v>
                </c:pt>
                <c:pt idx="3081">
                  <c:v>1.372453703703596</c:v>
                </c:pt>
                <c:pt idx="3082">
                  <c:v>1.372696759257761</c:v>
                </c:pt>
                <c:pt idx="3083">
                  <c:v>1.3729398148119261</c:v>
                </c:pt>
                <c:pt idx="3084">
                  <c:v>1.3731828703660911</c:v>
                </c:pt>
                <c:pt idx="3085">
                  <c:v>1.3734259259275321</c:v>
                </c:pt>
                <c:pt idx="3086">
                  <c:v>1.3736689814816971</c:v>
                </c:pt>
                <c:pt idx="3087">
                  <c:v>1.3739120370358622</c:v>
                </c:pt>
                <c:pt idx="3088">
                  <c:v>1.3741550925900272</c:v>
                </c:pt>
                <c:pt idx="3089">
                  <c:v>1.3743981481441923</c:v>
                </c:pt>
                <c:pt idx="3090">
                  <c:v>1.3746412037056333</c:v>
                </c:pt>
                <c:pt idx="3091">
                  <c:v>1.3748842592597983</c:v>
                </c:pt>
                <c:pt idx="3092">
                  <c:v>1.3751273148139633</c:v>
                </c:pt>
                <c:pt idx="3093">
                  <c:v>1.3753703703681284</c:v>
                </c:pt>
                <c:pt idx="3094">
                  <c:v>1.3756134259222934</c:v>
                </c:pt>
                <c:pt idx="3095">
                  <c:v>1.3758564814764584</c:v>
                </c:pt>
                <c:pt idx="3096">
                  <c:v>1.3760995370378994</c:v>
                </c:pt>
                <c:pt idx="3097">
                  <c:v>1.3763425925920645</c:v>
                </c:pt>
                <c:pt idx="3098">
                  <c:v>1.3765856481462295</c:v>
                </c:pt>
                <c:pt idx="3099">
                  <c:v>1.3768287037003946</c:v>
                </c:pt>
                <c:pt idx="3100">
                  <c:v>1.3770717592545596</c:v>
                </c:pt>
                <c:pt idx="3101">
                  <c:v>1.3773148148160006</c:v>
                </c:pt>
                <c:pt idx="3102">
                  <c:v>1.3775578703701656</c:v>
                </c:pt>
                <c:pt idx="3103">
                  <c:v>1.3778009259243307</c:v>
                </c:pt>
                <c:pt idx="3104">
                  <c:v>1.3780439814784957</c:v>
                </c:pt>
                <c:pt idx="3105">
                  <c:v>1.3782870370326608</c:v>
                </c:pt>
                <c:pt idx="3106">
                  <c:v>1.3785300925941018</c:v>
                </c:pt>
                <c:pt idx="3107">
                  <c:v>1.3787731481482668</c:v>
                </c:pt>
                <c:pt idx="3108">
                  <c:v>1.3790162037024318</c:v>
                </c:pt>
                <c:pt idx="3109">
                  <c:v>1.3792592592565969</c:v>
                </c:pt>
                <c:pt idx="3110">
                  <c:v>1.3795023148107619</c:v>
                </c:pt>
                <c:pt idx="3111">
                  <c:v>1.3797453703722029</c:v>
                </c:pt>
                <c:pt idx="3112">
                  <c:v>1.3799884259263679</c:v>
                </c:pt>
                <c:pt idx="3113">
                  <c:v>1.380231481480533</c:v>
                </c:pt>
                <c:pt idx="3114">
                  <c:v>1.380474537034698</c:v>
                </c:pt>
                <c:pt idx="3115">
                  <c:v>1.3807175925888631</c:v>
                </c:pt>
                <c:pt idx="3116">
                  <c:v>1.3809722222198078</c:v>
                </c:pt>
                <c:pt idx="3117">
                  <c:v>1.3812152777739728</c:v>
                </c:pt>
                <c:pt idx="3118">
                  <c:v>1.3814583333354138</c:v>
                </c:pt>
                <c:pt idx="3119">
                  <c:v>1.3817013888895788</c:v>
                </c:pt>
                <c:pt idx="3120">
                  <c:v>1.3819444444437439</c:v>
                </c:pt>
                <c:pt idx="3121">
                  <c:v>1.3821874999979089</c:v>
                </c:pt>
                <c:pt idx="3122">
                  <c:v>1.3824305555520739</c:v>
                </c:pt>
                <c:pt idx="3123">
                  <c:v>1.382673611106239</c:v>
                </c:pt>
                <c:pt idx="3124">
                  <c:v>1.38291666666768</c:v>
                </c:pt>
                <c:pt idx="3125">
                  <c:v>1.383159722221845</c:v>
                </c:pt>
                <c:pt idx="3126">
                  <c:v>1.3834027777760101</c:v>
                </c:pt>
                <c:pt idx="3127">
                  <c:v>1.3836458333301751</c:v>
                </c:pt>
                <c:pt idx="3128">
                  <c:v>1.3838888888843401</c:v>
                </c:pt>
                <c:pt idx="3129">
                  <c:v>1.3841319444457811</c:v>
                </c:pt>
                <c:pt idx="3130">
                  <c:v>1.3843749999999462</c:v>
                </c:pt>
                <c:pt idx="3131">
                  <c:v>1.3846180555541112</c:v>
                </c:pt>
                <c:pt idx="3132">
                  <c:v>1.3848611111082763</c:v>
                </c:pt>
                <c:pt idx="3133">
                  <c:v>1.3851041666624413</c:v>
                </c:pt>
                <c:pt idx="3134">
                  <c:v>1.3853472222238823</c:v>
                </c:pt>
                <c:pt idx="3135">
                  <c:v>1.3855902777780473</c:v>
                </c:pt>
                <c:pt idx="3136">
                  <c:v>1.3858333333322124</c:v>
                </c:pt>
                <c:pt idx="3137">
                  <c:v>1.3860763888863774</c:v>
                </c:pt>
                <c:pt idx="3138">
                  <c:v>1.3863194444405424</c:v>
                </c:pt>
                <c:pt idx="3139">
                  <c:v>1.3865625000019834</c:v>
                </c:pt>
                <c:pt idx="3140">
                  <c:v>1.3868055555561485</c:v>
                </c:pt>
                <c:pt idx="3141">
                  <c:v>1.3870486111103135</c:v>
                </c:pt>
                <c:pt idx="3142">
                  <c:v>1.3872916666644786</c:v>
                </c:pt>
                <c:pt idx="3143">
                  <c:v>1.3875347222186436</c:v>
                </c:pt>
                <c:pt idx="3144">
                  <c:v>1.3877777777728086</c:v>
                </c:pt>
                <c:pt idx="3145">
                  <c:v>1.3880208333342496</c:v>
                </c:pt>
                <c:pt idx="3146">
                  <c:v>1.3882638888884147</c:v>
                </c:pt>
                <c:pt idx="3147">
                  <c:v>1.3885069444425797</c:v>
                </c:pt>
                <c:pt idx="3148">
                  <c:v>1.3887499999967448</c:v>
                </c:pt>
                <c:pt idx="3149">
                  <c:v>1.3889930555509098</c:v>
                </c:pt>
                <c:pt idx="3150">
                  <c:v>1.3892361111123508</c:v>
                </c:pt>
                <c:pt idx="3151">
                  <c:v>1.3894791666665158</c:v>
                </c:pt>
                <c:pt idx="3152">
                  <c:v>1.3897222222206809</c:v>
                </c:pt>
                <c:pt idx="3153">
                  <c:v>1.3899652777748459</c:v>
                </c:pt>
                <c:pt idx="3154">
                  <c:v>1.3902083333290109</c:v>
                </c:pt>
                <c:pt idx="3155">
                  <c:v>1.3904513888904519</c:v>
                </c:pt>
                <c:pt idx="3156">
                  <c:v>1.390694444444617</c:v>
                </c:pt>
                <c:pt idx="3157">
                  <c:v>1.390937499998782</c:v>
                </c:pt>
                <c:pt idx="3158">
                  <c:v>1.3911805555529471</c:v>
                </c:pt>
                <c:pt idx="3159">
                  <c:v>1.3914236111071121</c:v>
                </c:pt>
                <c:pt idx="3160">
                  <c:v>1.3916666666685531</c:v>
                </c:pt>
                <c:pt idx="3161">
                  <c:v>1.3919097222227181</c:v>
                </c:pt>
                <c:pt idx="3162">
                  <c:v>1.3921527777768832</c:v>
                </c:pt>
                <c:pt idx="3163">
                  <c:v>1.3923958333310482</c:v>
                </c:pt>
                <c:pt idx="3164">
                  <c:v>1.3926388888852133</c:v>
                </c:pt>
                <c:pt idx="3165">
                  <c:v>1.3928935185161579</c:v>
                </c:pt>
                <c:pt idx="3166">
                  <c:v>1.393136574070323</c:v>
                </c:pt>
                <c:pt idx="3167">
                  <c:v>1.393379629624488</c:v>
                </c:pt>
                <c:pt idx="3168">
                  <c:v>1.393622685185929</c:v>
                </c:pt>
                <c:pt idx="3169">
                  <c:v>1.3938657407400941</c:v>
                </c:pt>
                <c:pt idx="3170">
                  <c:v>1.3941087962942591</c:v>
                </c:pt>
                <c:pt idx="3171">
                  <c:v>1.3943518518484241</c:v>
                </c:pt>
                <c:pt idx="3172">
                  <c:v>1.3945949074025892</c:v>
                </c:pt>
                <c:pt idx="3173">
                  <c:v>1.3948379629640302</c:v>
                </c:pt>
                <c:pt idx="3174">
                  <c:v>1.3950810185181952</c:v>
                </c:pt>
                <c:pt idx="3175">
                  <c:v>1.3953240740723603</c:v>
                </c:pt>
                <c:pt idx="3176">
                  <c:v>1.3955671296265253</c:v>
                </c:pt>
                <c:pt idx="3177">
                  <c:v>1.3958101851806903</c:v>
                </c:pt>
                <c:pt idx="3178">
                  <c:v>1.3960532407421313</c:v>
                </c:pt>
                <c:pt idx="3179">
                  <c:v>1.3962962962962964</c:v>
                </c:pt>
                <c:pt idx="3180">
                  <c:v>1.3965393518504614</c:v>
                </c:pt>
                <c:pt idx="3181">
                  <c:v>1.3967824074046264</c:v>
                </c:pt>
                <c:pt idx="3182">
                  <c:v>1.3970254629587915</c:v>
                </c:pt>
                <c:pt idx="3183">
                  <c:v>1.3972685185202325</c:v>
                </c:pt>
                <c:pt idx="3184">
                  <c:v>1.3975115740743975</c:v>
                </c:pt>
                <c:pt idx="3185">
                  <c:v>1.3977546296285626</c:v>
                </c:pt>
                <c:pt idx="3186">
                  <c:v>1.3979976851827276</c:v>
                </c:pt>
                <c:pt idx="3187">
                  <c:v>1.3982407407368926</c:v>
                </c:pt>
                <c:pt idx="3188">
                  <c:v>1.3984837962983336</c:v>
                </c:pt>
                <c:pt idx="3189">
                  <c:v>1.3987268518524987</c:v>
                </c:pt>
                <c:pt idx="3190">
                  <c:v>1.3989699074066637</c:v>
                </c:pt>
                <c:pt idx="3191">
                  <c:v>1.3992129629608288</c:v>
                </c:pt>
                <c:pt idx="3192">
                  <c:v>1.3994560185149938</c:v>
                </c:pt>
                <c:pt idx="3193">
                  <c:v>1.3996990740691588</c:v>
                </c:pt>
                <c:pt idx="3194">
                  <c:v>1.3999421296305998</c:v>
                </c:pt>
                <c:pt idx="3195">
                  <c:v>1.4001851851847649</c:v>
                </c:pt>
                <c:pt idx="3196">
                  <c:v>1.4004282407389299</c:v>
                </c:pt>
                <c:pt idx="3197">
                  <c:v>1.4006712962930949</c:v>
                </c:pt>
                <c:pt idx="3198">
                  <c:v>1.40091435184726</c:v>
                </c:pt>
                <c:pt idx="3199">
                  <c:v>1.401157407408701</c:v>
                </c:pt>
                <c:pt idx="3200">
                  <c:v>1.401400462962866</c:v>
                </c:pt>
                <c:pt idx="3201">
                  <c:v>1.4016435185170311</c:v>
                </c:pt>
                <c:pt idx="3202">
                  <c:v>1.4018865740711961</c:v>
                </c:pt>
                <c:pt idx="3203">
                  <c:v>1.4021296296253611</c:v>
                </c:pt>
                <c:pt idx="3204">
                  <c:v>1.4023726851868021</c:v>
                </c:pt>
                <c:pt idx="3205">
                  <c:v>1.4026157407409672</c:v>
                </c:pt>
                <c:pt idx="3206">
                  <c:v>1.4028587962951322</c:v>
                </c:pt>
                <c:pt idx="3207">
                  <c:v>1.4031018518492973</c:v>
                </c:pt>
                <c:pt idx="3208">
                  <c:v>1.4033449074034623</c:v>
                </c:pt>
                <c:pt idx="3209">
                  <c:v>1.4035879629649033</c:v>
                </c:pt>
                <c:pt idx="3210">
                  <c:v>1.4038310185190683</c:v>
                </c:pt>
                <c:pt idx="3211">
                  <c:v>1.4040740740732334</c:v>
                </c:pt>
                <c:pt idx="3212">
                  <c:v>1.4043171296273984</c:v>
                </c:pt>
                <c:pt idx="3213">
                  <c:v>1.4045717592583431</c:v>
                </c:pt>
                <c:pt idx="3214">
                  <c:v>1.4048148148125081</c:v>
                </c:pt>
                <c:pt idx="3215">
                  <c:v>1.4050578703666732</c:v>
                </c:pt>
                <c:pt idx="3216">
                  <c:v>1.4053009259208382</c:v>
                </c:pt>
                <c:pt idx="3217">
                  <c:v>1.4055439814822792</c:v>
                </c:pt>
                <c:pt idx="3218">
                  <c:v>1.4057870370364443</c:v>
                </c:pt>
                <c:pt idx="3219">
                  <c:v>1.4060300925906093</c:v>
                </c:pt>
                <c:pt idx="3220">
                  <c:v>1.4062731481447743</c:v>
                </c:pt>
                <c:pt idx="3221">
                  <c:v>1.4065162036989394</c:v>
                </c:pt>
                <c:pt idx="3222">
                  <c:v>1.4067592592603804</c:v>
                </c:pt>
                <c:pt idx="3223">
                  <c:v>1.4070023148145454</c:v>
                </c:pt>
                <c:pt idx="3224">
                  <c:v>1.4072453703687104</c:v>
                </c:pt>
                <c:pt idx="3225">
                  <c:v>1.4074884259228755</c:v>
                </c:pt>
                <c:pt idx="3226">
                  <c:v>1.4077314814770405</c:v>
                </c:pt>
                <c:pt idx="3227">
                  <c:v>1.4079745370384815</c:v>
                </c:pt>
                <c:pt idx="3228">
                  <c:v>1.4082175925926466</c:v>
                </c:pt>
                <c:pt idx="3229">
                  <c:v>1.4084606481468116</c:v>
                </c:pt>
                <c:pt idx="3230">
                  <c:v>1.4087037037009766</c:v>
                </c:pt>
                <c:pt idx="3231">
                  <c:v>1.4089467592551417</c:v>
                </c:pt>
                <c:pt idx="3232">
                  <c:v>1.4091898148165827</c:v>
                </c:pt>
                <c:pt idx="3233">
                  <c:v>1.4094328703707477</c:v>
                </c:pt>
                <c:pt idx="3234">
                  <c:v>1.4096759259249128</c:v>
                </c:pt>
                <c:pt idx="3235">
                  <c:v>1.4099189814790778</c:v>
                </c:pt>
                <c:pt idx="3236">
                  <c:v>1.4101620370332428</c:v>
                </c:pt>
                <c:pt idx="3237">
                  <c:v>1.4104050925946838</c:v>
                </c:pt>
                <c:pt idx="3238">
                  <c:v>1.4106481481488489</c:v>
                </c:pt>
                <c:pt idx="3239">
                  <c:v>1.4108912037030139</c:v>
                </c:pt>
                <c:pt idx="3240">
                  <c:v>1.4111342592571789</c:v>
                </c:pt>
                <c:pt idx="3241">
                  <c:v>1.411377314811344</c:v>
                </c:pt>
                <c:pt idx="3242">
                  <c:v>1.411620370365509</c:v>
                </c:pt>
                <c:pt idx="3243">
                  <c:v>1.41186342592695</c:v>
                </c:pt>
                <c:pt idx="3244">
                  <c:v>1.4121064814811151</c:v>
                </c:pt>
                <c:pt idx="3245">
                  <c:v>1.4123495370352801</c:v>
                </c:pt>
                <c:pt idx="3246">
                  <c:v>1.4125925925894451</c:v>
                </c:pt>
                <c:pt idx="3247">
                  <c:v>1.4128356481436102</c:v>
                </c:pt>
                <c:pt idx="3248">
                  <c:v>1.4130787037050512</c:v>
                </c:pt>
                <c:pt idx="3249">
                  <c:v>1.4133217592592162</c:v>
                </c:pt>
                <c:pt idx="3250">
                  <c:v>1.4135648148133813</c:v>
                </c:pt>
                <c:pt idx="3251">
                  <c:v>1.4138078703675463</c:v>
                </c:pt>
                <c:pt idx="3252">
                  <c:v>1.4140509259217113</c:v>
                </c:pt>
                <c:pt idx="3253">
                  <c:v>1.4142939814831523</c:v>
                </c:pt>
                <c:pt idx="3254">
                  <c:v>1.4145370370373174</c:v>
                </c:pt>
                <c:pt idx="3255">
                  <c:v>1.4147800925914824</c:v>
                </c:pt>
                <c:pt idx="3256">
                  <c:v>1.4150231481456474</c:v>
                </c:pt>
                <c:pt idx="3257">
                  <c:v>1.4152662036998125</c:v>
                </c:pt>
                <c:pt idx="3258">
                  <c:v>1.4155092592612535</c:v>
                </c:pt>
                <c:pt idx="3259">
                  <c:v>1.4157523148154185</c:v>
                </c:pt>
                <c:pt idx="3260">
                  <c:v>1.4159953703695836</c:v>
                </c:pt>
                <c:pt idx="3261">
                  <c:v>1.4162500000005283</c:v>
                </c:pt>
                <c:pt idx="3262">
                  <c:v>1.4164930555546933</c:v>
                </c:pt>
                <c:pt idx="3263">
                  <c:v>1.4167361111088583</c:v>
                </c:pt>
                <c:pt idx="3264">
                  <c:v>1.4169791666630234</c:v>
                </c:pt>
                <c:pt idx="3265">
                  <c:v>1.4172222222171884</c:v>
                </c:pt>
                <c:pt idx="3266">
                  <c:v>1.4174652777786294</c:v>
                </c:pt>
                <c:pt idx="3267">
                  <c:v>1.4177083333327944</c:v>
                </c:pt>
                <c:pt idx="3268">
                  <c:v>1.4179513888869595</c:v>
                </c:pt>
                <c:pt idx="3269">
                  <c:v>1.4181944444411245</c:v>
                </c:pt>
                <c:pt idx="3270">
                  <c:v>1.4184374999952896</c:v>
                </c:pt>
                <c:pt idx="3271">
                  <c:v>1.4186805555567306</c:v>
                </c:pt>
                <c:pt idx="3272">
                  <c:v>1.4189236111108956</c:v>
                </c:pt>
                <c:pt idx="3273">
                  <c:v>1.4191666666650606</c:v>
                </c:pt>
                <c:pt idx="3274">
                  <c:v>1.4194097222192257</c:v>
                </c:pt>
                <c:pt idx="3275">
                  <c:v>1.4196527777733907</c:v>
                </c:pt>
                <c:pt idx="3276">
                  <c:v>1.4198958333348317</c:v>
                </c:pt>
                <c:pt idx="3277">
                  <c:v>1.4201388888889968</c:v>
                </c:pt>
                <c:pt idx="3278">
                  <c:v>1.4203819444431618</c:v>
                </c:pt>
                <c:pt idx="3279">
                  <c:v>1.4206249999973268</c:v>
                </c:pt>
                <c:pt idx="3280">
                  <c:v>1.4208680555514919</c:v>
                </c:pt>
                <c:pt idx="3281">
                  <c:v>1.4211111111129329</c:v>
                </c:pt>
                <c:pt idx="3282">
                  <c:v>1.4213541666670979</c:v>
                </c:pt>
                <c:pt idx="3283">
                  <c:v>1.4215972222212629</c:v>
                </c:pt>
                <c:pt idx="3284">
                  <c:v>1.421840277775428</c:v>
                </c:pt>
                <c:pt idx="3285">
                  <c:v>1.422083333329593</c:v>
                </c:pt>
                <c:pt idx="3286">
                  <c:v>1.4223263888837581</c:v>
                </c:pt>
                <c:pt idx="3287">
                  <c:v>1.4225694444451991</c:v>
                </c:pt>
                <c:pt idx="3288">
                  <c:v>1.4228124999993641</c:v>
                </c:pt>
                <c:pt idx="3289">
                  <c:v>1.4230555555535291</c:v>
                </c:pt>
                <c:pt idx="3290">
                  <c:v>1.4232986111076942</c:v>
                </c:pt>
                <c:pt idx="3291">
                  <c:v>1.4235416666618592</c:v>
                </c:pt>
                <c:pt idx="3292">
                  <c:v>1.4237847222233002</c:v>
                </c:pt>
                <c:pt idx="3293">
                  <c:v>1.4240277777774653</c:v>
                </c:pt>
                <c:pt idx="3294">
                  <c:v>1.4242708333316303</c:v>
                </c:pt>
                <c:pt idx="3295">
                  <c:v>1.4245138888857953</c:v>
                </c:pt>
                <c:pt idx="3296">
                  <c:v>1.4247569444399604</c:v>
                </c:pt>
                <c:pt idx="3297">
                  <c:v>1.4250000000014014</c:v>
                </c:pt>
                <c:pt idx="3298">
                  <c:v>1.4252430555555664</c:v>
                </c:pt>
                <c:pt idx="3299">
                  <c:v>1.4254861111097314</c:v>
                </c:pt>
                <c:pt idx="3300">
                  <c:v>1.4257291666638965</c:v>
                </c:pt>
                <c:pt idx="3301">
                  <c:v>1.4259722222180615</c:v>
                </c:pt>
                <c:pt idx="3302">
                  <c:v>1.4262152777795025</c:v>
                </c:pt>
                <c:pt idx="3303">
                  <c:v>1.4264583333336676</c:v>
                </c:pt>
                <c:pt idx="3304">
                  <c:v>1.4267013888878326</c:v>
                </c:pt>
                <c:pt idx="3305">
                  <c:v>1.4269444444419976</c:v>
                </c:pt>
                <c:pt idx="3306">
                  <c:v>1.4271874999961627</c:v>
                </c:pt>
                <c:pt idx="3307">
                  <c:v>1.4274305555576037</c:v>
                </c:pt>
                <c:pt idx="3308">
                  <c:v>1.4276736111117687</c:v>
                </c:pt>
                <c:pt idx="3309">
                  <c:v>1.4279282407427134</c:v>
                </c:pt>
                <c:pt idx="3310">
                  <c:v>1.4281712962968784</c:v>
                </c:pt>
                <c:pt idx="3311">
                  <c:v>1.4284143518510435</c:v>
                </c:pt>
                <c:pt idx="3312">
                  <c:v>1.4286574074052085</c:v>
                </c:pt>
                <c:pt idx="3313">
                  <c:v>1.4289004629593736</c:v>
                </c:pt>
                <c:pt idx="3314">
                  <c:v>1.4291435185135386</c:v>
                </c:pt>
                <c:pt idx="3315">
                  <c:v>1.4293865740749796</c:v>
                </c:pt>
                <c:pt idx="3316">
                  <c:v>1.4296296296291446</c:v>
                </c:pt>
                <c:pt idx="3317">
                  <c:v>1.4298726851833097</c:v>
                </c:pt>
                <c:pt idx="3318">
                  <c:v>1.4301157407374747</c:v>
                </c:pt>
                <c:pt idx="3319">
                  <c:v>1.4303587962916398</c:v>
                </c:pt>
                <c:pt idx="3320">
                  <c:v>1.4306018518530808</c:v>
                </c:pt>
                <c:pt idx="3321">
                  <c:v>1.4308449074072458</c:v>
                </c:pt>
                <c:pt idx="3322">
                  <c:v>1.4310879629614108</c:v>
                </c:pt>
                <c:pt idx="3323">
                  <c:v>1.4313310185155759</c:v>
                </c:pt>
                <c:pt idx="3324">
                  <c:v>1.4315740740697409</c:v>
                </c:pt>
                <c:pt idx="3325">
                  <c:v>1.4318171296311819</c:v>
                </c:pt>
                <c:pt idx="3326">
                  <c:v>1.4320601851853469</c:v>
                </c:pt>
                <c:pt idx="3327">
                  <c:v>1.432303240739512</c:v>
                </c:pt>
                <c:pt idx="3328">
                  <c:v>1.432546296293677</c:v>
                </c:pt>
                <c:pt idx="3329">
                  <c:v>1.4327893518478421</c:v>
                </c:pt>
                <c:pt idx="3330">
                  <c:v>1.4330324074092831</c:v>
                </c:pt>
                <c:pt idx="3331">
                  <c:v>1.4332754629634481</c:v>
                </c:pt>
                <c:pt idx="3332">
                  <c:v>1.4335185185176131</c:v>
                </c:pt>
                <c:pt idx="3333">
                  <c:v>1.4337615740717782</c:v>
                </c:pt>
                <c:pt idx="3334">
                  <c:v>1.4340046296259432</c:v>
                </c:pt>
                <c:pt idx="3335">
                  <c:v>1.4342476851801083</c:v>
                </c:pt>
                <c:pt idx="3336">
                  <c:v>1.4344907407415493</c:v>
                </c:pt>
                <c:pt idx="3337">
                  <c:v>1.4347337962957143</c:v>
                </c:pt>
                <c:pt idx="3338">
                  <c:v>1.4349768518498793</c:v>
                </c:pt>
                <c:pt idx="3339">
                  <c:v>1.4352199074040444</c:v>
                </c:pt>
                <c:pt idx="3340">
                  <c:v>1.4354629629582094</c:v>
                </c:pt>
                <c:pt idx="3341">
                  <c:v>1.4357060185196504</c:v>
                </c:pt>
                <c:pt idx="3342">
                  <c:v>1.4359490740738154</c:v>
                </c:pt>
                <c:pt idx="3343">
                  <c:v>1.4361921296279805</c:v>
                </c:pt>
                <c:pt idx="3344">
                  <c:v>1.4364351851821455</c:v>
                </c:pt>
                <c:pt idx="3345">
                  <c:v>1.4366782407363106</c:v>
                </c:pt>
                <c:pt idx="3346">
                  <c:v>1.4369212962977516</c:v>
                </c:pt>
                <c:pt idx="3347">
                  <c:v>1.4371643518519166</c:v>
                </c:pt>
                <c:pt idx="3348">
                  <c:v>1.4374074074060816</c:v>
                </c:pt>
                <c:pt idx="3349">
                  <c:v>1.4376504629602467</c:v>
                </c:pt>
                <c:pt idx="3350">
                  <c:v>1.4378935185144117</c:v>
                </c:pt>
                <c:pt idx="3351">
                  <c:v>1.4381365740758527</c:v>
                </c:pt>
                <c:pt idx="3352">
                  <c:v>1.4383796296300178</c:v>
                </c:pt>
                <c:pt idx="3353">
                  <c:v>1.4386226851841828</c:v>
                </c:pt>
                <c:pt idx="3354">
                  <c:v>1.4388657407383478</c:v>
                </c:pt>
                <c:pt idx="3355">
                  <c:v>1.4391087962925129</c:v>
                </c:pt>
                <c:pt idx="3356">
                  <c:v>1.4393518518539539</c:v>
                </c:pt>
                <c:pt idx="3357">
                  <c:v>1.4396064814776226</c:v>
                </c:pt>
                <c:pt idx="3358">
                  <c:v>1.4398495370390636</c:v>
                </c:pt>
                <c:pt idx="3359">
                  <c:v>1.4400925925932286</c:v>
                </c:pt>
                <c:pt idx="3360">
                  <c:v>1.4403356481473937</c:v>
                </c:pt>
                <c:pt idx="3361">
                  <c:v>1.4405787037015587</c:v>
                </c:pt>
                <c:pt idx="3362">
                  <c:v>1.4408217592557238</c:v>
                </c:pt>
                <c:pt idx="3363">
                  <c:v>1.4410648148098888</c:v>
                </c:pt>
                <c:pt idx="3364">
                  <c:v>1.4413078703713298</c:v>
                </c:pt>
                <c:pt idx="3365">
                  <c:v>1.4415509259254948</c:v>
                </c:pt>
                <c:pt idx="3366">
                  <c:v>1.4417939814796599</c:v>
                </c:pt>
                <c:pt idx="3367">
                  <c:v>1.4420370370338249</c:v>
                </c:pt>
                <c:pt idx="3368">
                  <c:v>1.4422800925879899</c:v>
                </c:pt>
                <c:pt idx="3369">
                  <c:v>1.4425231481494309</c:v>
                </c:pt>
                <c:pt idx="3370">
                  <c:v>1.442766203703596</c:v>
                </c:pt>
                <c:pt idx="3371">
                  <c:v>1.443009259257761</c:v>
                </c:pt>
                <c:pt idx="3372">
                  <c:v>1.4432523148119261</c:v>
                </c:pt>
                <c:pt idx="3373">
                  <c:v>1.4434953703660911</c:v>
                </c:pt>
                <c:pt idx="3374">
                  <c:v>1.4437384259275321</c:v>
                </c:pt>
                <c:pt idx="3375">
                  <c:v>1.4439814814816971</c:v>
                </c:pt>
                <c:pt idx="3376">
                  <c:v>1.4442245370358622</c:v>
                </c:pt>
                <c:pt idx="3377">
                  <c:v>1.4444675925900272</c:v>
                </c:pt>
                <c:pt idx="3378">
                  <c:v>1.4447106481441923</c:v>
                </c:pt>
                <c:pt idx="3379">
                  <c:v>1.4449537037056333</c:v>
                </c:pt>
                <c:pt idx="3380">
                  <c:v>1.4451967592597983</c:v>
                </c:pt>
                <c:pt idx="3381">
                  <c:v>1.4454398148139633</c:v>
                </c:pt>
                <c:pt idx="3382">
                  <c:v>1.4456828703681284</c:v>
                </c:pt>
                <c:pt idx="3383">
                  <c:v>1.4459259259222934</c:v>
                </c:pt>
                <c:pt idx="3384">
                  <c:v>1.4461689814764584</c:v>
                </c:pt>
                <c:pt idx="3385">
                  <c:v>1.4464120370378994</c:v>
                </c:pt>
                <c:pt idx="3386">
                  <c:v>1.4466550925920645</c:v>
                </c:pt>
                <c:pt idx="3387">
                  <c:v>1.4468981481462295</c:v>
                </c:pt>
                <c:pt idx="3388">
                  <c:v>1.4471412037003946</c:v>
                </c:pt>
                <c:pt idx="3389">
                  <c:v>1.4473842592545596</c:v>
                </c:pt>
                <c:pt idx="3390">
                  <c:v>1.4476273148160006</c:v>
                </c:pt>
                <c:pt idx="3391">
                  <c:v>1.4478703703701656</c:v>
                </c:pt>
                <c:pt idx="3392">
                  <c:v>1.4481134259243307</c:v>
                </c:pt>
                <c:pt idx="3393">
                  <c:v>1.4483564814784957</c:v>
                </c:pt>
                <c:pt idx="3394">
                  <c:v>1.4485995370326608</c:v>
                </c:pt>
                <c:pt idx="3395">
                  <c:v>1.4488425925941018</c:v>
                </c:pt>
                <c:pt idx="3396">
                  <c:v>1.4490856481482668</c:v>
                </c:pt>
                <c:pt idx="3397">
                  <c:v>1.4493287037024318</c:v>
                </c:pt>
                <c:pt idx="3398">
                  <c:v>1.4495717592565969</c:v>
                </c:pt>
                <c:pt idx="3399">
                  <c:v>1.4498148148107619</c:v>
                </c:pt>
                <c:pt idx="3400">
                  <c:v>1.4500578703722029</c:v>
                </c:pt>
                <c:pt idx="3401">
                  <c:v>1.4503009259263679</c:v>
                </c:pt>
                <c:pt idx="3402">
                  <c:v>1.450543981480533</c:v>
                </c:pt>
                <c:pt idx="3403">
                  <c:v>1.450787037034698</c:v>
                </c:pt>
                <c:pt idx="3404">
                  <c:v>1.4510300925888631</c:v>
                </c:pt>
                <c:pt idx="3405">
                  <c:v>1.4512731481430281</c:v>
                </c:pt>
                <c:pt idx="3406">
                  <c:v>1.4515277777739728</c:v>
                </c:pt>
                <c:pt idx="3407">
                  <c:v>1.4517708333354138</c:v>
                </c:pt>
                <c:pt idx="3408">
                  <c:v>1.4520138888895788</c:v>
                </c:pt>
                <c:pt idx="3409">
                  <c:v>1.4522569444437439</c:v>
                </c:pt>
                <c:pt idx="3410">
                  <c:v>1.4524999999979089</c:v>
                </c:pt>
                <c:pt idx="3411">
                  <c:v>1.4527430555520739</c:v>
                </c:pt>
                <c:pt idx="3412">
                  <c:v>1.452986111106239</c:v>
                </c:pt>
                <c:pt idx="3413">
                  <c:v>1.45322916666768</c:v>
                </c:pt>
                <c:pt idx="3414">
                  <c:v>1.453472222221845</c:v>
                </c:pt>
                <c:pt idx="3415">
                  <c:v>1.4537152777760101</c:v>
                </c:pt>
                <c:pt idx="3416">
                  <c:v>1.4539583333301751</c:v>
                </c:pt>
                <c:pt idx="3417">
                  <c:v>1.4542013888843401</c:v>
                </c:pt>
                <c:pt idx="3418">
                  <c:v>1.4544444444457811</c:v>
                </c:pt>
                <c:pt idx="3419">
                  <c:v>1.4546874999999462</c:v>
                </c:pt>
                <c:pt idx="3420">
                  <c:v>1.4549305555541112</c:v>
                </c:pt>
                <c:pt idx="3421">
                  <c:v>1.4551736111082763</c:v>
                </c:pt>
                <c:pt idx="3422">
                  <c:v>1.4554166666624413</c:v>
                </c:pt>
                <c:pt idx="3423">
                  <c:v>1.4556597222238823</c:v>
                </c:pt>
                <c:pt idx="3424">
                  <c:v>1.4559027777780473</c:v>
                </c:pt>
                <c:pt idx="3425">
                  <c:v>1.4561458333322124</c:v>
                </c:pt>
                <c:pt idx="3426">
                  <c:v>1.4563888888863774</c:v>
                </c:pt>
                <c:pt idx="3427">
                  <c:v>1.4566319444405424</c:v>
                </c:pt>
                <c:pt idx="3428">
                  <c:v>1.4568750000019834</c:v>
                </c:pt>
                <c:pt idx="3429">
                  <c:v>1.4571180555561485</c:v>
                </c:pt>
                <c:pt idx="3430">
                  <c:v>1.4573611111103135</c:v>
                </c:pt>
                <c:pt idx="3431">
                  <c:v>1.4576041666644786</c:v>
                </c:pt>
                <c:pt idx="3432">
                  <c:v>1.4578472222186436</c:v>
                </c:pt>
                <c:pt idx="3433">
                  <c:v>1.4580902777728086</c:v>
                </c:pt>
                <c:pt idx="3434">
                  <c:v>1.4583333333342496</c:v>
                </c:pt>
                <c:pt idx="3435">
                  <c:v>1.4585763888884147</c:v>
                </c:pt>
                <c:pt idx="3436">
                  <c:v>1.4588194444425797</c:v>
                </c:pt>
                <c:pt idx="3437">
                  <c:v>1.4590624999967448</c:v>
                </c:pt>
                <c:pt idx="3438">
                  <c:v>1.4593055555509098</c:v>
                </c:pt>
                <c:pt idx="3439">
                  <c:v>1.4595486111123508</c:v>
                </c:pt>
                <c:pt idx="3440">
                  <c:v>1.4597916666665158</c:v>
                </c:pt>
                <c:pt idx="3441">
                  <c:v>1.4600347222206809</c:v>
                </c:pt>
                <c:pt idx="3442">
                  <c:v>1.4602777777748459</c:v>
                </c:pt>
                <c:pt idx="3443">
                  <c:v>1.4605208333290109</c:v>
                </c:pt>
                <c:pt idx="3444">
                  <c:v>1.4607638888904519</c:v>
                </c:pt>
                <c:pt idx="3445">
                  <c:v>1.461006944444617</c:v>
                </c:pt>
                <c:pt idx="3446">
                  <c:v>1.461249999998782</c:v>
                </c:pt>
                <c:pt idx="3447">
                  <c:v>1.4614930555529471</c:v>
                </c:pt>
                <c:pt idx="3448">
                  <c:v>1.4617361111071121</c:v>
                </c:pt>
                <c:pt idx="3449">
                  <c:v>1.4619791666685531</c:v>
                </c:pt>
                <c:pt idx="3450">
                  <c:v>1.4622222222227181</c:v>
                </c:pt>
                <c:pt idx="3451">
                  <c:v>1.4624652777768832</c:v>
                </c:pt>
                <c:pt idx="3452">
                  <c:v>1.4627083333310482</c:v>
                </c:pt>
                <c:pt idx="3453">
                  <c:v>1.4629513888852133</c:v>
                </c:pt>
                <c:pt idx="3454">
                  <c:v>1.4632060185161579</c:v>
                </c:pt>
                <c:pt idx="3455">
                  <c:v>1.463449074070323</c:v>
                </c:pt>
                <c:pt idx="3456">
                  <c:v>1.463692129624488</c:v>
                </c:pt>
                <c:pt idx="3457">
                  <c:v>1.463935185185929</c:v>
                </c:pt>
                <c:pt idx="3458">
                  <c:v>1.4641782407400941</c:v>
                </c:pt>
                <c:pt idx="3459">
                  <c:v>1.4644212962942591</c:v>
                </c:pt>
                <c:pt idx="3460">
                  <c:v>1.4646643518484241</c:v>
                </c:pt>
                <c:pt idx="3461">
                  <c:v>1.4649074074025892</c:v>
                </c:pt>
                <c:pt idx="3462">
                  <c:v>1.4651504629640302</c:v>
                </c:pt>
                <c:pt idx="3463">
                  <c:v>1.4653935185181952</c:v>
                </c:pt>
                <c:pt idx="3464">
                  <c:v>1.4656365740723603</c:v>
                </c:pt>
                <c:pt idx="3465">
                  <c:v>1.4658796296265253</c:v>
                </c:pt>
                <c:pt idx="3466">
                  <c:v>1.4661226851806903</c:v>
                </c:pt>
                <c:pt idx="3467">
                  <c:v>1.4663657407421313</c:v>
                </c:pt>
                <c:pt idx="3468">
                  <c:v>1.4666087962962964</c:v>
                </c:pt>
                <c:pt idx="3469">
                  <c:v>1.4668518518504614</c:v>
                </c:pt>
                <c:pt idx="3470">
                  <c:v>1.4670949074046264</c:v>
                </c:pt>
                <c:pt idx="3471">
                  <c:v>1.4673379629587915</c:v>
                </c:pt>
                <c:pt idx="3472">
                  <c:v>1.4675810185202325</c:v>
                </c:pt>
                <c:pt idx="3473">
                  <c:v>1.4678240740743975</c:v>
                </c:pt>
                <c:pt idx="3474">
                  <c:v>1.4680671296285626</c:v>
                </c:pt>
                <c:pt idx="3475">
                  <c:v>1.4683101851827276</c:v>
                </c:pt>
                <c:pt idx="3476">
                  <c:v>1.4685532407368926</c:v>
                </c:pt>
                <c:pt idx="3477">
                  <c:v>1.4687962962983336</c:v>
                </c:pt>
                <c:pt idx="3478">
                  <c:v>1.4690393518524987</c:v>
                </c:pt>
                <c:pt idx="3479">
                  <c:v>1.4692824074066637</c:v>
                </c:pt>
                <c:pt idx="3480">
                  <c:v>1.4695254629608288</c:v>
                </c:pt>
                <c:pt idx="3481">
                  <c:v>1.4697685185149938</c:v>
                </c:pt>
                <c:pt idx="3482">
                  <c:v>1.4700115740691588</c:v>
                </c:pt>
                <c:pt idx="3483">
                  <c:v>1.4702546296305998</c:v>
                </c:pt>
                <c:pt idx="3484">
                  <c:v>1.4704976851847649</c:v>
                </c:pt>
                <c:pt idx="3485">
                  <c:v>1.4707407407389299</c:v>
                </c:pt>
                <c:pt idx="3486">
                  <c:v>1.4709837962930949</c:v>
                </c:pt>
                <c:pt idx="3487">
                  <c:v>1.47122685184726</c:v>
                </c:pt>
                <c:pt idx="3488">
                  <c:v>1.471469907408701</c:v>
                </c:pt>
                <c:pt idx="3489">
                  <c:v>1.471712962962866</c:v>
                </c:pt>
                <c:pt idx="3490">
                  <c:v>1.4719560185170311</c:v>
                </c:pt>
                <c:pt idx="3491">
                  <c:v>1.4721990740711961</c:v>
                </c:pt>
                <c:pt idx="3492">
                  <c:v>1.4724421296253611</c:v>
                </c:pt>
                <c:pt idx="3493">
                  <c:v>1.4726851851868021</c:v>
                </c:pt>
                <c:pt idx="3494">
                  <c:v>1.4729282407409672</c:v>
                </c:pt>
                <c:pt idx="3495">
                  <c:v>1.4731712962951322</c:v>
                </c:pt>
                <c:pt idx="3496">
                  <c:v>1.4734143518492973</c:v>
                </c:pt>
                <c:pt idx="3497">
                  <c:v>1.4736574074034623</c:v>
                </c:pt>
                <c:pt idx="3498">
                  <c:v>1.4739004629649033</c:v>
                </c:pt>
                <c:pt idx="3499">
                  <c:v>1.4741435185190683</c:v>
                </c:pt>
                <c:pt idx="3500">
                  <c:v>1.4743865740732334</c:v>
                </c:pt>
                <c:pt idx="3501">
                  <c:v>1.4746296296273984</c:v>
                </c:pt>
                <c:pt idx="3502">
                  <c:v>1.4748842592583431</c:v>
                </c:pt>
                <c:pt idx="3503">
                  <c:v>1.4751273148125081</c:v>
                </c:pt>
                <c:pt idx="3504">
                  <c:v>1.4753703703666732</c:v>
                </c:pt>
                <c:pt idx="3505">
                  <c:v>1.4756134259208382</c:v>
                </c:pt>
                <c:pt idx="3506">
                  <c:v>1.4758564814822792</c:v>
                </c:pt>
                <c:pt idx="3507">
                  <c:v>1.4760995370364443</c:v>
                </c:pt>
                <c:pt idx="3508">
                  <c:v>1.4763425925906093</c:v>
                </c:pt>
                <c:pt idx="3509">
                  <c:v>1.4765856481447743</c:v>
                </c:pt>
                <c:pt idx="3510">
                  <c:v>1.4768287036989394</c:v>
                </c:pt>
                <c:pt idx="3511">
                  <c:v>1.4770717592603804</c:v>
                </c:pt>
                <c:pt idx="3512">
                  <c:v>1.4773148148145454</c:v>
                </c:pt>
                <c:pt idx="3513">
                  <c:v>1.4775578703687104</c:v>
                </c:pt>
                <c:pt idx="3514">
                  <c:v>1.4778009259228755</c:v>
                </c:pt>
                <c:pt idx="3515">
                  <c:v>1.4780439814770405</c:v>
                </c:pt>
                <c:pt idx="3516">
                  <c:v>1.4782870370384815</c:v>
                </c:pt>
                <c:pt idx="3517">
                  <c:v>1.4785300925926466</c:v>
                </c:pt>
                <c:pt idx="3518">
                  <c:v>1.4787731481468116</c:v>
                </c:pt>
                <c:pt idx="3519">
                  <c:v>1.4790162037009766</c:v>
                </c:pt>
                <c:pt idx="3520">
                  <c:v>1.4792592592551417</c:v>
                </c:pt>
                <c:pt idx="3521">
                  <c:v>1.4795023148165827</c:v>
                </c:pt>
                <c:pt idx="3522">
                  <c:v>1.4797453703707477</c:v>
                </c:pt>
                <c:pt idx="3523">
                  <c:v>1.4799884259249128</c:v>
                </c:pt>
                <c:pt idx="3524">
                  <c:v>1.4802314814790778</c:v>
                </c:pt>
                <c:pt idx="3525">
                  <c:v>1.4804745370332428</c:v>
                </c:pt>
                <c:pt idx="3526">
                  <c:v>1.4807175925946838</c:v>
                </c:pt>
                <c:pt idx="3527">
                  <c:v>1.4809606481488489</c:v>
                </c:pt>
                <c:pt idx="3528">
                  <c:v>1.4812037037030139</c:v>
                </c:pt>
                <c:pt idx="3529">
                  <c:v>1.4814467592571789</c:v>
                </c:pt>
                <c:pt idx="3530">
                  <c:v>1.481689814811344</c:v>
                </c:pt>
                <c:pt idx="3531">
                  <c:v>1.481932870365509</c:v>
                </c:pt>
                <c:pt idx="3532">
                  <c:v>1.48217592592695</c:v>
                </c:pt>
                <c:pt idx="3533">
                  <c:v>1.4824189814811151</c:v>
                </c:pt>
                <c:pt idx="3534">
                  <c:v>1.4826620370352801</c:v>
                </c:pt>
                <c:pt idx="3535">
                  <c:v>1.4829050925894451</c:v>
                </c:pt>
                <c:pt idx="3536">
                  <c:v>1.4831481481436102</c:v>
                </c:pt>
                <c:pt idx="3537">
                  <c:v>1.4833912037050512</c:v>
                </c:pt>
                <c:pt idx="3538">
                  <c:v>1.4836342592592162</c:v>
                </c:pt>
                <c:pt idx="3539">
                  <c:v>1.4838773148133813</c:v>
                </c:pt>
                <c:pt idx="3540">
                  <c:v>1.4841203703675463</c:v>
                </c:pt>
                <c:pt idx="3541">
                  <c:v>1.4843634259217113</c:v>
                </c:pt>
                <c:pt idx="3542">
                  <c:v>1.4846064814831523</c:v>
                </c:pt>
                <c:pt idx="3543">
                  <c:v>1.4848495370373174</c:v>
                </c:pt>
                <c:pt idx="3544">
                  <c:v>1.4850925925914824</c:v>
                </c:pt>
                <c:pt idx="3545">
                  <c:v>1.4853356481456474</c:v>
                </c:pt>
                <c:pt idx="3546">
                  <c:v>1.4855787036998125</c:v>
                </c:pt>
                <c:pt idx="3547">
                  <c:v>1.4858217592612535</c:v>
                </c:pt>
                <c:pt idx="3548">
                  <c:v>1.4860648148154185</c:v>
                </c:pt>
                <c:pt idx="3549">
                  <c:v>1.4863078703695836</c:v>
                </c:pt>
                <c:pt idx="3550">
                  <c:v>1.4865625000005283</c:v>
                </c:pt>
                <c:pt idx="3551">
                  <c:v>1.4868055555546933</c:v>
                </c:pt>
                <c:pt idx="3552">
                  <c:v>1.4870486111088583</c:v>
                </c:pt>
                <c:pt idx="3553">
                  <c:v>1.4872916666630234</c:v>
                </c:pt>
                <c:pt idx="3554">
                  <c:v>1.4875347222171884</c:v>
                </c:pt>
                <c:pt idx="3555">
                  <c:v>1.4877777777786294</c:v>
                </c:pt>
                <c:pt idx="3556">
                  <c:v>1.4880208333327944</c:v>
                </c:pt>
                <c:pt idx="3557">
                  <c:v>1.4882638888869595</c:v>
                </c:pt>
                <c:pt idx="3558">
                  <c:v>1.4885069444411245</c:v>
                </c:pt>
                <c:pt idx="3559">
                  <c:v>1.4887499999952896</c:v>
                </c:pt>
                <c:pt idx="3560">
                  <c:v>1.4889930555567306</c:v>
                </c:pt>
                <c:pt idx="3561">
                  <c:v>1.4892361111108956</c:v>
                </c:pt>
                <c:pt idx="3562">
                  <c:v>1.4894791666650606</c:v>
                </c:pt>
                <c:pt idx="3563">
                  <c:v>1.4897222222192257</c:v>
                </c:pt>
                <c:pt idx="3564">
                  <c:v>1.4899652777733907</c:v>
                </c:pt>
                <c:pt idx="3565">
                  <c:v>1.4902083333348317</c:v>
                </c:pt>
                <c:pt idx="3566">
                  <c:v>1.4904513888889968</c:v>
                </c:pt>
                <c:pt idx="3567">
                  <c:v>1.4906944444431618</c:v>
                </c:pt>
                <c:pt idx="3568">
                  <c:v>1.4909374999973268</c:v>
                </c:pt>
                <c:pt idx="3569">
                  <c:v>1.4911805555514919</c:v>
                </c:pt>
                <c:pt idx="3570">
                  <c:v>1.4914236111129329</c:v>
                </c:pt>
                <c:pt idx="3571">
                  <c:v>1.4916666666670979</c:v>
                </c:pt>
                <c:pt idx="3572">
                  <c:v>1.4919097222212629</c:v>
                </c:pt>
                <c:pt idx="3573">
                  <c:v>1.492152777775428</c:v>
                </c:pt>
                <c:pt idx="3574">
                  <c:v>1.492395833329593</c:v>
                </c:pt>
                <c:pt idx="3575">
                  <c:v>1.4926388888837581</c:v>
                </c:pt>
                <c:pt idx="3576">
                  <c:v>1.4928819444451991</c:v>
                </c:pt>
                <c:pt idx="3577">
                  <c:v>1.4931249999993641</c:v>
                </c:pt>
                <c:pt idx="3578">
                  <c:v>1.4933680555535291</c:v>
                </c:pt>
                <c:pt idx="3579">
                  <c:v>1.4936111111076942</c:v>
                </c:pt>
                <c:pt idx="3580">
                  <c:v>1.4938541666618592</c:v>
                </c:pt>
                <c:pt idx="3581">
                  <c:v>1.4940972222233002</c:v>
                </c:pt>
                <c:pt idx="3582">
                  <c:v>1.4943402777774653</c:v>
                </c:pt>
                <c:pt idx="3583">
                  <c:v>1.4945833333316303</c:v>
                </c:pt>
                <c:pt idx="3584">
                  <c:v>1.4948263888857953</c:v>
                </c:pt>
                <c:pt idx="3585">
                  <c:v>1.4950694444399604</c:v>
                </c:pt>
                <c:pt idx="3586">
                  <c:v>1.4953125000014014</c:v>
                </c:pt>
                <c:pt idx="3587">
                  <c:v>1.4955555555555664</c:v>
                </c:pt>
                <c:pt idx="3588">
                  <c:v>1.4957986111097314</c:v>
                </c:pt>
                <c:pt idx="3589">
                  <c:v>1.4960416666638965</c:v>
                </c:pt>
                <c:pt idx="3590">
                  <c:v>1.4962847222180615</c:v>
                </c:pt>
                <c:pt idx="3591">
                  <c:v>1.4965277777795025</c:v>
                </c:pt>
                <c:pt idx="3592">
                  <c:v>1.4967708333336676</c:v>
                </c:pt>
                <c:pt idx="3593">
                  <c:v>1.4970138888878326</c:v>
                </c:pt>
                <c:pt idx="3594">
                  <c:v>1.4972569444419976</c:v>
                </c:pt>
                <c:pt idx="3595">
                  <c:v>1.4974999999961627</c:v>
                </c:pt>
                <c:pt idx="3596">
                  <c:v>1.4977430555576037</c:v>
                </c:pt>
                <c:pt idx="3597">
                  <c:v>1.4979861111117687</c:v>
                </c:pt>
                <c:pt idx="3598">
                  <c:v>1.4982407407427134</c:v>
                </c:pt>
                <c:pt idx="3599">
                  <c:v>1.4984837962968784</c:v>
                </c:pt>
                <c:pt idx="3600">
                  <c:v>1.4987268518510435</c:v>
                </c:pt>
                <c:pt idx="3601">
                  <c:v>1.4989699074052085</c:v>
                </c:pt>
                <c:pt idx="3602">
                  <c:v>1.4992129629593736</c:v>
                </c:pt>
                <c:pt idx="3603">
                  <c:v>1.4994560185135386</c:v>
                </c:pt>
                <c:pt idx="3604">
                  <c:v>1.4996990740749796</c:v>
                </c:pt>
                <c:pt idx="3605">
                  <c:v>1.4999421296291446</c:v>
                </c:pt>
                <c:pt idx="3606">
                  <c:v>1.5001851851833097</c:v>
                </c:pt>
                <c:pt idx="3607">
                  <c:v>1.5004282407374747</c:v>
                </c:pt>
                <c:pt idx="3608">
                  <c:v>1.5006712962916398</c:v>
                </c:pt>
                <c:pt idx="3609">
                  <c:v>1.5009143518530808</c:v>
                </c:pt>
                <c:pt idx="3610">
                  <c:v>1.5011574074072458</c:v>
                </c:pt>
                <c:pt idx="3611">
                  <c:v>1.5014004629614108</c:v>
                </c:pt>
                <c:pt idx="3612">
                  <c:v>1.5016435185155759</c:v>
                </c:pt>
                <c:pt idx="3613">
                  <c:v>1.5018865740697409</c:v>
                </c:pt>
                <c:pt idx="3614">
                  <c:v>1.5021296296311819</c:v>
                </c:pt>
                <c:pt idx="3615">
                  <c:v>1.5023726851853469</c:v>
                </c:pt>
                <c:pt idx="3616">
                  <c:v>1.502615740739512</c:v>
                </c:pt>
                <c:pt idx="3617">
                  <c:v>1.502858796293677</c:v>
                </c:pt>
                <c:pt idx="3618">
                  <c:v>1.5031018518478421</c:v>
                </c:pt>
                <c:pt idx="3619">
                  <c:v>1.5033449074092831</c:v>
                </c:pt>
                <c:pt idx="3620">
                  <c:v>1.5035879629634481</c:v>
                </c:pt>
                <c:pt idx="3621">
                  <c:v>1.5038310185176131</c:v>
                </c:pt>
                <c:pt idx="3622">
                  <c:v>1.5040740740717782</c:v>
                </c:pt>
                <c:pt idx="3623">
                  <c:v>1.5043171296259432</c:v>
                </c:pt>
                <c:pt idx="3624">
                  <c:v>1.5045601851801083</c:v>
                </c:pt>
                <c:pt idx="3625">
                  <c:v>1.5048032407415493</c:v>
                </c:pt>
                <c:pt idx="3626">
                  <c:v>1.5050462962957143</c:v>
                </c:pt>
                <c:pt idx="3627">
                  <c:v>1.5052893518498793</c:v>
                </c:pt>
                <c:pt idx="3628">
                  <c:v>1.5055324074040444</c:v>
                </c:pt>
                <c:pt idx="3629">
                  <c:v>1.5057754629582094</c:v>
                </c:pt>
                <c:pt idx="3630">
                  <c:v>1.5060185185196504</c:v>
                </c:pt>
                <c:pt idx="3631">
                  <c:v>1.5062615740738154</c:v>
                </c:pt>
                <c:pt idx="3632">
                  <c:v>1.5065046296279805</c:v>
                </c:pt>
                <c:pt idx="3633">
                  <c:v>1.5067476851821455</c:v>
                </c:pt>
                <c:pt idx="3634">
                  <c:v>1.5069907407363106</c:v>
                </c:pt>
                <c:pt idx="3635">
                  <c:v>1.5072337962977516</c:v>
                </c:pt>
                <c:pt idx="3636">
                  <c:v>1.5074768518519166</c:v>
                </c:pt>
                <c:pt idx="3637">
                  <c:v>1.5077199074060816</c:v>
                </c:pt>
                <c:pt idx="3638">
                  <c:v>1.5079629629602467</c:v>
                </c:pt>
                <c:pt idx="3639">
                  <c:v>1.5082060185144117</c:v>
                </c:pt>
                <c:pt idx="3640">
                  <c:v>1.5084490740758527</c:v>
                </c:pt>
                <c:pt idx="3641">
                  <c:v>1.5086921296300178</c:v>
                </c:pt>
                <c:pt idx="3642">
                  <c:v>1.5089351851841828</c:v>
                </c:pt>
                <c:pt idx="3643">
                  <c:v>1.5091782407383478</c:v>
                </c:pt>
                <c:pt idx="3644">
                  <c:v>1.5094212962925129</c:v>
                </c:pt>
                <c:pt idx="3645">
                  <c:v>1.5096643518539539</c:v>
                </c:pt>
                <c:pt idx="3646">
                  <c:v>1.5099074074081189</c:v>
                </c:pt>
                <c:pt idx="3647">
                  <c:v>1.5101620370390636</c:v>
                </c:pt>
                <c:pt idx="3648">
                  <c:v>1.5104050925932286</c:v>
                </c:pt>
                <c:pt idx="3649">
                  <c:v>1.5106481481473937</c:v>
                </c:pt>
                <c:pt idx="3650">
                  <c:v>1.5108912037015587</c:v>
                </c:pt>
                <c:pt idx="3651">
                  <c:v>1.5111342592557238</c:v>
                </c:pt>
                <c:pt idx="3652">
                  <c:v>1.5113773148098888</c:v>
                </c:pt>
                <c:pt idx="3653">
                  <c:v>1.5116203703713298</c:v>
                </c:pt>
                <c:pt idx="3654">
                  <c:v>1.5118634259254948</c:v>
                </c:pt>
                <c:pt idx="3655">
                  <c:v>1.5121064814796599</c:v>
                </c:pt>
                <c:pt idx="3656">
                  <c:v>1.5123495370338249</c:v>
                </c:pt>
                <c:pt idx="3657">
                  <c:v>1.5125925925879899</c:v>
                </c:pt>
                <c:pt idx="3658">
                  <c:v>1.5128356481494309</c:v>
                </c:pt>
                <c:pt idx="3659">
                  <c:v>1.513078703703596</c:v>
                </c:pt>
                <c:pt idx="3660">
                  <c:v>1.513321759257761</c:v>
                </c:pt>
                <c:pt idx="3661">
                  <c:v>1.5135648148119261</c:v>
                </c:pt>
                <c:pt idx="3662">
                  <c:v>1.5138078703660911</c:v>
                </c:pt>
                <c:pt idx="3663">
                  <c:v>1.5140509259275321</c:v>
                </c:pt>
                <c:pt idx="3664">
                  <c:v>1.5142939814816971</c:v>
                </c:pt>
                <c:pt idx="3665">
                  <c:v>1.5145370370358622</c:v>
                </c:pt>
                <c:pt idx="3666">
                  <c:v>1.5147800925900272</c:v>
                </c:pt>
                <c:pt idx="3667">
                  <c:v>1.5150231481441923</c:v>
                </c:pt>
                <c:pt idx="3668">
                  <c:v>1.5152662037056333</c:v>
                </c:pt>
                <c:pt idx="3669">
                  <c:v>1.5155092592597983</c:v>
                </c:pt>
                <c:pt idx="3670">
                  <c:v>1.5157523148139633</c:v>
                </c:pt>
                <c:pt idx="3671">
                  <c:v>1.5159953703681284</c:v>
                </c:pt>
                <c:pt idx="3672">
                  <c:v>1.5162384259222934</c:v>
                </c:pt>
                <c:pt idx="3673">
                  <c:v>1.5164814814764584</c:v>
                </c:pt>
                <c:pt idx="3674">
                  <c:v>1.5167245370378994</c:v>
                </c:pt>
                <c:pt idx="3675">
                  <c:v>1.5169675925920645</c:v>
                </c:pt>
                <c:pt idx="3676">
                  <c:v>1.5172106481462295</c:v>
                </c:pt>
                <c:pt idx="3677">
                  <c:v>1.5174537037003946</c:v>
                </c:pt>
                <c:pt idx="3678">
                  <c:v>1.5176967592545596</c:v>
                </c:pt>
                <c:pt idx="3679">
                  <c:v>1.5179398148160006</c:v>
                </c:pt>
                <c:pt idx="3680">
                  <c:v>1.5181828703701656</c:v>
                </c:pt>
                <c:pt idx="3681">
                  <c:v>1.5184259259243307</c:v>
                </c:pt>
                <c:pt idx="3682">
                  <c:v>1.5186689814784957</c:v>
                </c:pt>
                <c:pt idx="3683">
                  <c:v>1.5189120370326608</c:v>
                </c:pt>
                <c:pt idx="3684">
                  <c:v>1.5191550925941018</c:v>
                </c:pt>
                <c:pt idx="3685">
                  <c:v>1.5193981481482668</c:v>
                </c:pt>
                <c:pt idx="3686">
                  <c:v>1.5196412037024318</c:v>
                </c:pt>
                <c:pt idx="3687">
                  <c:v>1.5198842592565969</c:v>
                </c:pt>
                <c:pt idx="3688">
                  <c:v>1.5201273148107619</c:v>
                </c:pt>
                <c:pt idx="3689">
                  <c:v>1.5203703703722029</c:v>
                </c:pt>
                <c:pt idx="3690">
                  <c:v>1.5206134259263679</c:v>
                </c:pt>
                <c:pt idx="3691">
                  <c:v>1.520856481480533</c:v>
                </c:pt>
                <c:pt idx="3692">
                  <c:v>1.521099537034698</c:v>
                </c:pt>
                <c:pt idx="3693">
                  <c:v>1.5213425925888631</c:v>
                </c:pt>
                <c:pt idx="3694">
                  <c:v>1.5215856481430281</c:v>
                </c:pt>
                <c:pt idx="3695">
                  <c:v>1.5218402777739728</c:v>
                </c:pt>
                <c:pt idx="3696">
                  <c:v>1.5220833333354138</c:v>
                </c:pt>
                <c:pt idx="3697">
                  <c:v>1.5223263888895788</c:v>
                </c:pt>
                <c:pt idx="3698">
                  <c:v>1.5225694444437439</c:v>
                </c:pt>
                <c:pt idx="3699">
                  <c:v>1.5228124999979089</c:v>
                </c:pt>
                <c:pt idx="3700">
                  <c:v>1.5230555555520739</c:v>
                </c:pt>
                <c:pt idx="3701">
                  <c:v>1.523298611106239</c:v>
                </c:pt>
                <c:pt idx="3702">
                  <c:v>1.52354166666768</c:v>
                </c:pt>
                <c:pt idx="3703">
                  <c:v>1.523784722221845</c:v>
                </c:pt>
                <c:pt idx="3704">
                  <c:v>1.5240277777760101</c:v>
                </c:pt>
                <c:pt idx="3705">
                  <c:v>1.5242708333301751</c:v>
                </c:pt>
                <c:pt idx="3706">
                  <c:v>1.5245138888843401</c:v>
                </c:pt>
                <c:pt idx="3707">
                  <c:v>1.5247569444457811</c:v>
                </c:pt>
                <c:pt idx="3708">
                  <c:v>1.5249999999999462</c:v>
                </c:pt>
                <c:pt idx="3709">
                  <c:v>1.5252430555541112</c:v>
                </c:pt>
                <c:pt idx="3710">
                  <c:v>1.5254861111082763</c:v>
                </c:pt>
                <c:pt idx="3711">
                  <c:v>1.5257291666624413</c:v>
                </c:pt>
                <c:pt idx="3712">
                  <c:v>1.5259722222238823</c:v>
                </c:pt>
                <c:pt idx="3713">
                  <c:v>1.5262152777780473</c:v>
                </c:pt>
                <c:pt idx="3714">
                  <c:v>1.5264583333322124</c:v>
                </c:pt>
                <c:pt idx="3715">
                  <c:v>1.5267013888863774</c:v>
                </c:pt>
                <c:pt idx="3716">
                  <c:v>1.5269444444405424</c:v>
                </c:pt>
                <c:pt idx="3717">
                  <c:v>1.5271875000019834</c:v>
                </c:pt>
                <c:pt idx="3718">
                  <c:v>1.5274305555561485</c:v>
                </c:pt>
                <c:pt idx="3719">
                  <c:v>1.5276736111103135</c:v>
                </c:pt>
                <c:pt idx="3720">
                  <c:v>1.5279166666644786</c:v>
                </c:pt>
                <c:pt idx="3721">
                  <c:v>1.5281597222186436</c:v>
                </c:pt>
                <c:pt idx="3722">
                  <c:v>1.5284027777728086</c:v>
                </c:pt>
                <c:pt idx="3723">
                  <c:v>1.5286458333342496</c:v>
                </c:pt>
                <c:pt idx="3724">
                  <c:v>1.5288888888884147</c:v>
                </c:pt>
                <c:pt idx="3725">
                  <c:v>1.5291319444425797</c:v>
                </c:pt>
                <c:pt idx="3726">
                  <c:v>1.5293749999967448</c:v>
                </c:pt>
                <c:pt idx="3727">
                  <c:v>1.5296180555509098</c:v>
                </c:pt>
                <c:pt idx="3728">
                  <c:v>1.5298611111123508</c:v>
                </c:pt>
                <c:pt idx="3729">
                  <c:v>1.5301041666665158</c:v>
                </c:pt>
                <c:pt idx="3730">
                  <c:v>1.5303472222206809</c:v>
                </c:pt>
                <c:pt idx="3731">
                  <c:v>1.5305902777748459</c:v>
                </c:pt>
                <c:pt idx="3732">
                  <c:v>1.5308333333290109</c:v>
                </c:pt>
                <c:pt idx="3733">
                  <c:v>1.5310763888904519</c:v>
                </c:pt>
                <c:pt idx="3734">
                  <c:v>1.531319444444617</c:v>
                </c:pt>
                <c:pt idx="3735">
                  <c:v>1.531562499998782</c:v>
                </c:pt>
                <c:pt idx="3736">
                  <c:v>1.5318055555529471</c:v>
                </c:pt>
                <c:pt idx="3737">
                  <c:v>1.5320486111071121</c:v>
                </c:pt>
                <c:pt idx="3738">
                  <c:v>1.5322916666685531</c:v>
                </c:pt>
                <c:pt idx="3739">
                  <c:v>1.5325347222227181</c:v>
                </c:pt>
                <c:pt idx="3740">
                  <c:v>1.5327777777768832</c:v>
                </c:pt>
                <c:pt idx="3741">
                  <c:v>1.5330208333310482</c:v>
                </c:pt>
                <c:pt idx="3742">
                  <c:v>1.5332638888852133</c:v>
                </c:pt>
                <c:pt idx="3743">
                  <c:v>1.5335185185161579</c:v>
                </c:pt>
                <c:pt idx="3744">
                  <c:v>1.533761574070323</c:v>
                </c:pt>
                <c:pt idx="3745">
                  <c:v>1.534004629624488</c:v>
                </c:pt>
                <c:pt idx="3746">
                  <c:v>1.534247685185929</c:v>
                </c:pt>
                <c:pt idx="3747">
                  <c:v>1.5344907407400941</c:v>
                </c:pt>
                <c:pt idx="3748">
                  <c:v>1.5347337962942591</c:v>
                </c:pt>
                <c:pt idx="3749">
                  <c:v>1.5349768518484241</c:v>
                </c:pt>
                <c:pt idx="3750">
                  <c:v>1.5352199074025892</c:v>
                </c:pt>
                <c:pt idx="3751">
                  <c:v>1.5354629629640302</c:v>
                </c:pt>
                <c:pt idx="3752">
                  <c:v>1.5357060185181952</c:v>
                </c:pt>
                <c:pt idx="3753">
                  <c:v>1.5359490740723603</c:v>
                </c:pt>
                <c:pt idx="3754">
                  <c:v>1.5361921296265253</c:v>
                </c:pt>
                <c:pt idx="3755">
                  <c:v>1.5364351851806903</c:v>
                </c:pt>
                <c:pt idx="3756">
                  <c:v>1.5366782407421313</c:v>
                </c:pt>
                <c:pt idx="3757">
                  <c:v>1.5369212962962964</c:v>
                </c:pt>
                <c:pt idx="3758">
                  <c:v>1.5371643518504614</c:v>
                </c:pt>
                <c:pt idx="3759">
                  <c:v>1.5374074074046264</c:v>
                </c:pt>
                <c:pt idx="3760">
                  <c:v>1.5376504629587915</c:v>
                </c:pt>
                <c:pt idx="3761">
                  <c:v>1.5378935185202325</c:v>
                </c:pt>
                <c:pt idx="3762">
                  <c:v>1.5381365740743975</c:v>
                </c:pt>
                <c:pt idx="3763">
                  <c:v>1.5383796296285626</c:v>
                </c:pt>
                <c:pt idx="3764">
                  <c:v>1.5386226851827276</c:v>
                </c:pt>
                <c:pt idx="3765">
                  <c:v>1.5388657407368926</c:v>
                </c:pt>
                <c:pt idx="3766">
                  <c:v>1.5391087962983336</c:v>
                </c:pt>
                <c:pt idx="3767">
                  <c:v>1.5393518518524987</c:v>
                </c:pt>
                <c:pt idx="3768">
                  <c:v>1.5395949074066637</c:v>
                </c:pt>
                <c:pt idx="3769">
                  <c:v>1.5398379629608288</c:v>
                </c:pt>
                <c:pt idx="3770">
                  <c:v>1.5400810185149938</c:v>
                </c:pt>
                <c:pt idx="3771">
                  <c:v>1.5403240740691588</c:v>
                </c:pt>
                <c:pt idx="3772">
                  <c:v>1.5405671296305998</c:v>
                </c:pt>
                <c:pt idx="3773">
                  <c:v>1.5408101851847649</c:v>
                </c:pt>
                <c:pt idx="3774">
                  <c:v>1.5410532407389299</c:v>
                </c:pt>
                <c:pt idx="3775">
                  <c:v>1.5412962962930949</c:v>
                </c:pt>
                <c:pt idx="3776">
                  <c:v>1.54153935184726</c:v>
                </c:pt>
                <c:pt idx="3777">
                  <c:v>1.541782407408701</c:v>
                </c:pt>
                <c:pt idx="3778">
                  <c:v>1.542025462962866</c:v>
                </c:pt>
                <c:pt idx="3779">
                  <c:v>1.5422685185170311</c:v>
                </c:pt>
                <c:pt idx="3780">
                  <c:v>1.5425115740711961</c:v>
                </c:pt>
                <c:pt idx="3781">
                  <c:v>1.5427546296253611</c:v>
                </c:pt>
                <c:pt idx="3782">
                  <c:v>1.5429976851868021</c:v>
                </c:pt>
                <c:pt idx="3783">
                  <c:v>1.5432407407409672</c:v>
                </c:pt>
                <c:pt idx="3784">
                  <c:v>1.5434837962951322</c:v>
                </c:pt>
                <c:pt idx="3785">
                  <c:v>1.5437268518492973</c:v>
                </c:pt>
                <c:pt idx="3786">
                  <c:v>1.5439699074034623</c:v>
                </c:pt>
                <c:pt idx="3787">
                  <c:v>1.5442129629649033</c:v>
                </c:pt>
                <c:pt idx="3788">
                  <c:v>1.5444560185190683</c:v>
                </c:pt>
                <c:pt idx="3789">
                  <c:v>1.5446990740732334</c:v>
                </c:pt>
                <c:pt idx="3790">
                  <c:v>1.5449421296273984</c:v>
                </c:pt>
                <c:pt idx="3791">
                  <c:v>1.5451851851815634</c:v>
                </c:pt>
                <c:pt idx="3792">
                  <c:v>1.5454398148125081</c:v>
                </c:pt>
                <c:pt idx="3793">
                  <c:v>1.5456828703666732</c:v>
                </c:pt>
                <c:pt idx="3794">
                  <c:v>1.5459259259208382</c:v>
                </c:pt>
                <c:pt idx="3795">
                  <c:v>1.5461689814822792</c:v>
                </c:pt>
                <c:pt idx="3796">
                  <c:v>1.5464120370364443</c:v>
                </c:pt>
                <c:pt idx="3797">
                  <c:v>1.5466550925906093</c:v>
                </c:pt>
                <c:pt idx="3798">
                  <c:v>1.5468981481447743</c:v>
                </c:pt>
                <c:pt idx="3799">
                  <c:v>1.5471412036989394</c:v>
                </c:pt>
                <c:pt idx="3800">
                  <c:v>1.5473842592603804</c:v>
                </c:pt>
                <c:pt idx="3801">
                  <c:v>1.5476273148145454</c:v>
                </c:pt>
                <c:pt idx="3802">
                  <c:v>1.5478703703687104</c:v>
                </c:pt>
                <c:pt idx="3803">
                  <c:v>1.5481134259228755</c:v>
                </c:pt>
                <c:pt idx="3804">
                  <c:v>1.5483564814770405</c:v>
                </c:pt>
                <c:pt idx="3805">
                  <c:v>1.5485995370384815</c:v>
                </c:pt>
                <c:pt idx="3806">
                  <c:v>1.5488425925926466</c:v>
                </c:pt>
                <c:pt idx="3807">
                  <c:v>1.5490856481468116</c:v>
                </c:pt>
                <c:pt idx="3808">
                  <c:v>1.5493287037009766</c:v>
                </c:pt>
                <c:pt idx="3809">
                  <c:v>1.5495717592551417</c:v>
                </c:pt>
                <c:pt idx="3810">
                  <c:v>1.5498148148165827</c:v>
                </c:pt>
                <c:pt idx="3811">
                  <c:v>1.5500578703707477</c:v>
                </c:pt>
                <c:pt idx="3812">
                  <c:v>1.5503009259249128</c:v>
                </c:pt>
                <c:pt idx="3813">
                  <c:v>1.5505439814790778</c:v>
                </c:pt>
                <c:pt idx="3814">
                  <c:v>1.5507870370332428</c:v>
                </c:pt>
                <c:pt idx="3815">
                  <c:v>1.5510300925946838</c:v>
                </c:pt>
                <c:pt idx="3816">
                  <c:v>1.5512731481488489</c:v>
                </c:pt>
                <c:pt idx="3817">
                  <c:v>1.5515162037030139</c:v>
                </c:pt>
                <c:pt idx="3818">
                  <c:v>1.5517592592571789</c:v>
                </c:pt>
                <c:pt idx="3819">
                  <c:v>1.552002314811344</c:v>
                </c:pt>
                <c:pt idx="3820">
                  <c:v>1.552245370365509</c:v>
                </c:pt>
                <c:pt idx="3821">
                  <c:v>1.55248842592695</c:v>
                </c:pt>
                <c:pt idx="3822">
                  <c:v>1.5527314814811151</c:v>
                </c:pt>
                <c:pt idx="3823">
                  <c:v>1.5529745370352801</c:v>
                </c:pt>
                <c:pt idx="3824">
                  <c:v>1.5532175925894451</c:v>
                </c:pt>
                <c:pt idx="3825">
                  <c:v>1.5534606481436102</c:v>
                </c:pt>
                <c:pt idx="3826">
                  <c:v>1.5537037037050512</c:v>
                </c:pt>
                <c:pt idx="3827">
                  <c:v>1.5539467592592162</c:v>
                </c:pt>
                <c:pt idx="3828">
                  <c:v>1.5541898148133813</c:v>
                </c:pt>
                <c:pt idx="3829">
                  <c:v>1.5544328703675463</c:v>
                </c:pt>
                <c:pt idx="3830">
                  <c:v>1.5546759259217113</c:v>
                </c:pt>
                <c:pt idx="3831">
                  <c:v>1.5549189814831523</c:v>
                </c:pt>
                <c:pt idx="3832">
                  <c:v>1.5551620370373174</c:v>
                </c:pt>
                <c:pt idx="3833">
                  <c:v>1.5554050925914824</c:v>
                </c:pt>
                <c:pt idx="3834">
                  <c:v>1.5556481481456474</c:v>
                </c:pt>
                <c:pt idx="3835">
                  <c:v>1.5558912036998125</c:v>
                </c:pt>
                <c:pt idx="3836">
                  <c:v>1.5561342592612535</c:v>
                </c:pt>
                <c:pt idx="3837">
                  <c:v>1.5563773148154185</c:v>
                </c:pt>
                <c:pt idx="3838">
                  <c:v>1.5566203703695836</c:v>
                </c:pt>
                <c:pt idx="3839">
                  <c:v>1.5568634259237486</c:v>
                </c:pt>
                <c:pt idx="3840">
                  <c:v>1.5571180555546933</c:v>
                </c:pt>
                <c:pt idx="3841">
                  <c:v>1.5573611111088583</c:v>
                </c:pt>
                <c:pt idx="3842">
                  <c:v>1.5576041666630234</c:v>
                </c:pt>
                <c:pt idx="3843">
                  <c:v>1.5578472222171884</c:v>
                </c:pt>
                <c:pt idx="3844">
                  <c:v>1.5580902777786294</c:v>
                </c:pt>
                <c:pt idx="3845">
                  <c:v>1.5583333333327944</c:v>
                </c:pt>
                <c:pt idx="3846">
                  <c:v>1.5585763888869595</c:v>
                </c:pt>
                <c:pt idx="3847">
                  <c:v>1.5588194444411245</c:v>
                </c:pt>
                <c:pt idx="3848">
                  <c:v>1.5590624999952896</c:v>
                </c:pt>
                <c:pt idx="3849">
                  <c:v>1.5593055555567306</c:v>
                </c:pt>
                <c:pt idx="3850">
                  <c:v>1.5595486111108956</c:v>
                </c:pt>
                <c:pt idx="3851">
                  <c:v>1.5597916666650606</c:v>
                </c:pt>
                <c:pt idx="3852">
                  <c:v>1.5600347222192257</c:v>
                </c:pt>
                <c:pt idx="3853">
                  <c:v>1.5602777777733907</c:v>
                </c:pt>
                <c:pt idx="3854">
                  <c:v>1.5605208333348317</c:v>
                </c:pt>
                <c:pt idx="3855">
                  <c:v>1.5607638888889968</c:v>
                </c:pt>
                <c:pt idx="3856">
                  <c:v>1.5610069444431618</c:v>
                </c:pt>
                <c:pt idx="3857">
                  <c:v>1.5612499999973268</c:v>
                </c:pt>
                <c:pt idx="3858">
                  <c:v>1.5614930555514919</c:v>
                </c:pt>
                <c:pt idx="3859">
                  <c:v>1.5617361111129329</c:v>
                </c:pt>
                <c:pt idx="3860">
                  <c:v>1.5619791666670979</c:v>
                </c:pt>
                <c:pt idx="3861">
                  <c:v>1.5622222222212629</c:v>
                </c:pt>
                <c:pt idx="3862">
                  <c:v>1.562465277775428</c:v>
                </c:pt>
                <c:pt idx="3863">
                  <c:v>1.562708333329593</c:v>
                </c:pt>
                <c:pt idx="3864">
                  <c:v>1.5629513888837581</c:v>
                </c:pt>
                <c:pt idx="3865">
                  <c:v>1.5631944444451991</c:v>
                </c:pt>
                <c:pt idx="3866">
                  <c:v>1.5634374999993641</c:v>
                </c:pt>
                <c:pt idx="3867">
                  <c:v>1.5636805555535291</c:v>
                </c:pt>
                <c:pt idx="3868">
                  <c:v>1.5639236111076942</c:v>
                </c:pt>
                <c:pt idx="3869">
                  <c:v>1.5641666666618592</c:v>
                </c:pt>
                <c:pt idx="3870">
                  <c:v>1.5644097222233002</c:v>
                </c:pt>
                <c:pt idx="3871">
                  <c:v>1.5646527777774653</c:v>
                </c:pt>
                <c:pt idx="3872">
                  <c:v>1.5648958333316303</c:v>
                </c:pt>
                <c:pt idx="3873">
                  <c:v>1.5651388888857953</c:v>
                </c:pt>
                <c:pt idx="3874">
                  <c:v>1.5653819444399604</c:v>
                </c:pt>
                <c:pt idx="3875">
                  <c:v>1.5656250000014014</c:v>
                </c:pt>
                <c:pt idx="3876">
                  <c:v>1.5658680555555664</c:v>
                </c:pt>
                <c:pt idx="3877">
                  <c:v>1.5661111111097314</c:v>
                </c:pt>
                <c:pt idx="3878">
                  <c:v>1.5663541666638965</c:v>
                </c:pt>
                <c:pt idx="3879">
                  <c:v>1.5665972222180615</c:v>
                </c:pt>
                <c:pt idx="3880">
                  <c:v>1.5668402777795025</c:v>
                </c:pt>
                <c:pt idx="3881">
                  <c:v>1.5670833333336676</c:v>
                </c:pt>
                <c:pt idx="3882">
                  <c:v>1.5673263888878326</c:v>
                </c:pt>
                <c:pt idx="3883">
                  <c:v>1.5675694444419976</c:v>
                </c:pt>
                <c:pt idx="3884">
                  <c:v>1.5678124999961627</c:v>
                </c:pt>
                <c:pt idx="3885">
                  <c:v>1.5680555555576037</c:v>
                </c:pt>
                <c:pt idx="3886">
                  <c:v>1.5682986111117687</c:v>
                </c:pt>
                <c:pt idx="3887">
                  <c:v>1.5685416666659338</c:v>
                </c:pt>
                <c:pt idx="3888">
                  <c:v>1.5687962962968784</c:v>
                </c:pt>
                <c:pt idx="3889">
                  <c:v>1.5690393518510435</c:v>
                </c:pt>
                <c:pt idx="3890">
                  <c:v>1.5692824074052085</c:v>
                </c:pt>
                <c:pt idx="3891">
                  <c:v>1.5695254629593736</c:v>
                </c:pt>
                <c:pt idx="3892">
                  <c:v>1.5697685185135386</c:v>
                </c:pt>
                <c:pt idx="3893">
                  <c:v>1.5700115740749796</c:v>
                </c:pt>
                <c:pt idx="3894">
                  <c:v>1.5702546296291446</c:v>
                </c:pt>
                <c:pt idx="3895">
                  <c:v>1.5704976851833097</c:v>
                </c:pt>
                <c:pt idx="3896">
                  <c:v>1.5707407407374747</c:v>
                </c:pt>
                <c:pt idx="3897">
                  <c:v>1.5709837962916398</c:v>
                </c:pt>
                <c:pt idx="3898">
                  <c:v>1.5712268518530808</c:v>
                </c:pt>
                <c:pt idx="3899">
                  <c:v>1.5714699074072458</c:v>
                </c:pt>
                <c:pt idx="3900">
                  <c:v>1.5717129629614108</c:v>
                </c:pt>
                <c:pt idx="3901">
                  <c:v>1.5719560185155759</c:v>
                </c:pt>
                <c:pt idx="3902">
                  <c:v>1.5721990740697409</c:v>
                </c:pt>
                <c:pt idx="3903">
                  <c:v>1.5724421296311819</c:v>
                </c:pt>
                <c:pt idx="3904">
                  <c:v>1.5726851851853469</c:v>
                </c:pt>
                <c:pt idx="3905">
                  <c:v>1.572928240739512</c:v>
                </c:pt>
                <c:pt idx="3906">
                  <c:v>1.573171296293677</c:v>
                </c:pt>
                <c:pt idx="3907">
                  <c:v>1.5734143518478421</c:v>
                </c:pt>
                <c:pt idx="3908">
                  <c:v>1.5736574074092831</c:v>
                </c:pt>
                <c:pt idx="3909">
                  <c:v>1.5739004629634481</c:v>
                </c:pt>
                <c:pt idx="3910">
                  <c:v>1.5741435185176131</c:v>
                </c:pt>
                <c:pt idx="3911">
                  <c:v>1.5743865740717782</c:v>
                </c:pt>
                <c:pt idx="3912">
                  <c:v>1.5746296296259432</c:v>
                </c:pt>
                <c:pt idx="3913">
                  <c:v>1.5748726851801083</c:v>
                </c:pt>
                <c:pt idx="3914">
                  <c:v>1.5751157407415493</c:v>
                </c:pt>
                <c:pt idx="3915">
                  <c:v>1.5753587962957143</c:v>
                </c:pt>
                <c:pt idx="3916">
                  <c:v>1.5756018518498793</c:v>
                </c:pt>
                <c:pt idx="3917">
                  <c:v>1.5758449074040444</c:v>
                </c:pt>
                <c:pt idx="3918">
                  <c:v>1.5760879629582094</c:v>
                </c:pt>
                <c:pt idx="3919">
                  <c:v>1.5763310185196504</c:v>
                </c:pt>
                <c:pt idx="3920">
                  <c:v>1.5765740740738154</c:v>
                </c:pt>
                <c:pt idx="3921">
                  <c:v>1.5768171296279805</c:v>
                </c:pt>
                <c:pt idx="3922">
                  <c:v>1.5770601851821455</c:v>
                </c:pt>
                <c:pt idx="3923">
                  <c:v>1.5773032407363106</c:v>
                </c:pt>
                <c:pt idx="3924">
                  <c:v>1.5775462962977516</c:v>
                </c:pt>
                <c:pt idx="3925">
                  <c:v>1.5777893518519166</c:v>
                </c:pt>
                <c:pt idx="3926">
                  <c:v>1.5780324074060816</c:v>
                </c:pt>
                <c:pt idx="3927">
                  <c:v>1.5782754629602467</c:v>
                </c:pt>
                <c:pt idx="3928">
                  <c:v>1.5785185185144117</c:v>
                </c:pt>
                <c:pt idx="3929">
                  <c:v>1.5787615740758527</c:v>
                </c:pt>
                <c:pt idx="3930">
                  <c:v>1.5790046296300178</c:v>
                </c:pt>
                <c:pt idx="3931">
                  <c:v>1.5792476851841828</c:v>
                </c:pt>
                <c:pt idx="3932">
                  <c:v>1.5794907407383478</c:v>
                </c:pt>
                <c:pt idx="3933">
                  <c:v>1.5797337962925129</c:v>
                </c:pt>
                <c:pt idx="3934">
                  <c:v>1.5799768518539539</c:v>
                </c:pt>
                <c:pt idx="3935">
                  <c:v>1.5802199074081189</c:v>
                </c:pt>
                <c:pt idx="3936">
                  <c:v>1.5804745370390636</c:v>
                </c:pt>
                <c:pt idx="3937">
                  <c:v>1.5807175925932286</c:v>
                </c:pt>
                <c:pt idx="3938">
                  <c:v>1.5809606481473937</c:v>
                </c:pt>
                <c:pt idx="3939">
                  <c:v>1.5812037037015587</c:v>
                </c:pt>
                <c:pt idx="3940">
                  <c:v>1.5814467592557238</c:v>
                </c:pt>
                <c:pt idx="3941">
                  <c:v>1.5816898148098888</c:v>
                </c:pt>
                <c:pt idx="3942">
                  <c:v>1.5819328703713298</c:v>
                </c:pt>
                <c:pt idx="3943">
                  <c:v>1.5821759259254948</c:v>
                </c:pt>
                <c:pt idx="3944">
                  <c:v>1.5824189814796599</c:v>
                </c:pt>
                <c:pt idx="3945">
                  <c:v>1.5826620370338249</c:v>
                </c:pt>
                <c:pt idx="3946">
                  <c:v>1.5829050925879899</c:v>
                </c:pt>
                <c:pt idx="3947">
                  <c:v>1.5831481481494309</c:v>
                </c:pt>
                <c:pt idx="3948">
                  <c:v>1.583391203703596</c:v>
                </c:pt>
                <c:pt idx="3949">
                  <c:v>1.583634259257761</c:v>
                </c:pt>
                <c:pt idx="3950">
                  <c:v>1.5838773148119261</c:v>
                </c:pt>
                <c:pt idx="3951">
                  <c:v>1.5841203703660911</c:v>
                </c:pt>
                <c:pt idx="3952">
                  <c:v>1.5843634259275321</c:v>
                </c:pt>
                <c:pt idx="3953">
                  <c:v>1.5846064814816971</c:v>
                </c:pt>
                <c:pt idx="3954">
                  <c:v>1.5848495370358622</c:v>
                </c:pt>
                <c:pt idx="3955">
                  <c:v>1.5850925925900272</c:v>
                </c:pt>
                <c:pt idx="3956">
                  <c:v>1.5853356481441923</c:v>
                </c:pt>
                <c:pt idx="3957">
                  <c:v>1.5855787037056333</c:v>
                </c:pt>
                <c:pt idx="3958">
                  <c:v>1.5858217592597983</c:v>
                </c:pt>
                <c:pt idx="3959">
                  <c:v>1.5860648148139633</c:v>
                </c:pt>
                <c:pt idx="3960">
                  <c:v>1.5863078703681284</c:v>
                </c:pt>
                <c:pt idx="3961">
                  <c:v>1.5865509259222934</c:v>
                </c:pt>
                <c:pt idx="3962">
                  <c:v>1.5867939814764584</c:v>
                </c:pt>
                <c:pt idx="3963">
                  <c:v>1.5870370370378994</c:v>
                </c:pt>
                <c:pt idx="3964">
                  <c:v>1.5872800925920645</c:v>
                </c:pt>
                <c:pt idx="3965">
                  <c:v>1.5875231481462295</c:v>
                </c:pt>
                <c:pt idx="3966">
                  <c:v>1.5877662037003946</c:v>
                </c:pt>
                <c:pt idx="3967">
                  <c:v>1.5880092592545596</c:v>
                </c:pt>
                <c:pt idx="3968">
                  <c:v>1.5882523148160006</c:v>
                </c:pt>
                <c:pt idx="3969">
                  <c:v>1.5884953703701656</c:v>
                </c:pt>
                <c:pt idx="3970">
                  <c:v>1.5887384259243307</c:v>
                </c:pt>
                <c:pt idx="3971">
                  <c:v>1.5889814814784957</c:v>
                </c:pt>
                <c:pt idx="3972">
                  <c:v>1.5892245370326608</c:v>
                </c:pt>
                <c:pt idx="3973">
                  <c:v>1.5894675925941018</c:v>
                </c:pt>
                <c:pt idx="3974">
                  <c:v>1.5897106481482668</c:v>
                </c:pt>
                <c:pt idx="3975">
                  <c:v>1.5899537037024318</c:v>
                </c:pt>
                <c:pt idx="3976">
                  <c:v>1.5901967592565969</c:v>
                </c:pt>
                <c:pt idx="3977">
                  <c:v>1.5904398148107619</c:v>
                </c:pt>
                <c:pt idx="3978">
                  <c:v>1.5906828703722029</c:v>
                </c:pt>
                <c:pt idx="3979">
                  <c:v>1.5909259259263679</c:v>
                </c:pt>
                <c:pt idx="3980">
                  <c:v>1.591168981480533</c:v>
                </c:pt>
                <c:pt idx="3981">
                  <c:v>1.591412037034698</c:v>
                </c:pt>
                <c:pt idx="3982">
                  <c:v>1.5916550925888631</c:v>
                </c:pt>
                <c:pt idx="3983">
                  <c:v>1.5918981481430281</c:v>
                </c:pt>
                <c:pt idx="3984">
                  <c:v>1.5921412037044691</c:v>
                </c:pt>
                <c:pt idx="3985">
                  <c:v>1.5923958333354138</c:v>
                </c:pt>
                <c:pt idx="3986">
                  <c:v>1.5926388888895788</c:v>
                </c:pt>
                <c:pt idx="3987">
                  <c:v>1.5928819444437439</c:v>
                </c:pt>
                <c:pt idx="3988">
                  <c:v>1.5931249999979089</c:v>
                </c:pt>
                <c:pt idx="3989">
                  <c:v>1.5933680555520739</c:v>
                </c:pt>
                <c:pt idx="3990">
                  <c:v>1.593611111106239</c:v>
                </c:pt>
                <c:pt idx="3991">
                  <c:v>1.59385416666768</c:v>
                </c:pt>
                <c:pt idx="3992">
                  <c:v>1.594097222221845</c:v>
                </c:pt>
                <c:pt idx="3993">
                  <c:v>1.5943402777760101</c:v>
                </c:pt>
                <c:pt idx="3994">
                  <c:v>1.5945833333301751</c:v>
                </c:pt>
                <c:pt idx="3995">
                  <c:v>1.5948263888843401</c:v>
                </c:pt>
                <c:pt idx="3996">
                  <c:v>1.5950694444457811</c:v>
                </c:pt>
                <c:pt idx="3997">
                  <c:v>1.5953124999999462</c:v>
                </c:pt>
                <c:pt idx="3998">
                  <c:v>1.5955555555541112</c:v>
                </c:pt>
                <c:pt idx="3999">
                  <c:v>1.5957986111082763</c:v>
                </c:pt>
                <c:pt idx="4000">
                  <c:v>1.5960416666624413</c:v>
                </c:pt>
                <c:pt idx="4001">
                  <c:v>1.5962847222238823</c:v>
                </c:pt>
                <c:pt idx="4002">
                  <c:v>1.5965277777780473</c:v>
                </c:pt>
                <c:pt idx="4003">
                  <c:v>1.5967708333322124</c:v>
                </c:pt>
                <c:pt idx="4004">
                  <c:v>1.5970138888863774</c:v>
                </c:pt>
                <c:pt idx="4005">
                  <c:v>1.5972569444405424</c:v>
                </c:pt>
                <c:pt idx="4006">
                  <c:v>1.5975000000019834</c:v>
                </c:pt>
                <c:pt idx="4007">
                  <c:v>1.5977430555561485</c:v>
                </c:pt>
                <c:pt idx="4008">
                  <c:v>1.5979861111103135</c:v>
                </c:pt>
                <c:pt idx="4009">
                  <c:v>1.5982291666644786</c:v>
                </c:pt>
                <c:pt idx="4010">
                  <c:v>1.5984722222186436</c:v>
                </c:pt>
                <c:pt idx="4011">
                  <c:v>1.5987152777728086</c:v>
                </c:pt>
                <c:pt idx="4012">
                  <c:v>1.5989583333342496</c:v>
                </c:pt>
                <c:pt idx="4013">
                  <c:v>1.5992013888884147</c:v>
                </c:pt>
                <c:pt idx="4014">
                  <c:v>1.5994444444425797</c:v>
                </c:pt>
                <c:pt idx="4015">
                  <c:v>1.5996874999967448</c:v>
                </c:pt>
                <c:pt idx="4016">
                  <c:v>1.5999305555509098</c:v>
                </c:pt>
                <c:pt idx="4017">
                  <c:v>1.6001736111123508</c:v>
                </c:pt>
                <c:pt idx="4018">
                  <c:v>1.6004166666665158</c:v>
                </c:pt>
                <c:pt idx="4019">
                  <c:v>1.6006597222206809</c:v>
                </c:pt>
                <c:pt idx="4020">
                  <c:v>1.6009027777748459</c:v>
                </c:pt>
                <c:pt idx="4021">
                  <c:v>1.6011458333290109</c:v>
                </c:pt>
                <c:pt idx="4022">
                  <c:v>1.6013888888904519</c:v>
                </c:pt>
                <c:pt idx="4023">
                  <c:v>1.601631944444617</c:v>
                </c:pt>
                <c:pt idx="4024">
                  <c:v>1.601874999998782</c:v>
                </c:pt>
                <c:pt idx="4025">
                  <c:v>1.6021180555529471</c:v>
                </c:pt>
                <c:pt idx="4026">
                  <c:v>1.6023611111071121</c:v>
                </c:pt>
                <c:pt idx="4027">
                  <c:v>1.6026041666685531</c:v>
                </c:pt>
                <c:pt idx="4028">
                  <c:v>1.6028472222227181</c:v>
                </c:pt>
                <c:pt idx="4029">
                  <c:v>1.6030902777768832</c:v>
                </c:pt>
                <c:pt idx="4030">
                  <c:v>1.6033333333310482</c:v>
                </c:pt>
                <c:pt idx="4031">
                  <c:v>1.6035763888852133</c:v>
                </c:pt>
                <c:pt idx="4032">
                  <c:v>1.6038194444393783</c:v>
                </c:pt>
                <c:pt idx="4033">
                  <c:v>1.604074074070323</c:v>
                </c:pt>
                <c:pt idx="4034">
                  <c:v>1.604317129624488</c:v>
                </c:pt>
                <c:pt idx="4035">
                  <c:v>1.604560185185929</c:v>
                </c:pt>
                <c:pt idx="4036">
                  <c:v>1.6048032407400941</c:v>
                </c:pt>
                <c:pt idx="4037">
                  <c:v>1.6050462962942591</c:v>
                </c:pt>
                <c:pt idx="4038">
                  <c:v>1.6052893518484241</c:v>
                </c:pt>
                <c:pt idx="4039">
                  <c:v>1.6055324074025892</c:v>
                </c:pt>
                <c:pt idx="4040">
                  <c:v>1.6057754629640302</c:v>
                </c:pt>
                <c:pt idx="4041">
                  <c:v>1.6060185185181952</c:v>
                </c:pt>
                <c:pt idx="4042">
                  <c:v>1.6062615740723603</c:v>
                </c:pt>
                <c:pt idx="4043">
                  <c:v>1.6065046296265253</c:v>
                </c:pt>
                <c:pt idx="4044">
                  <c:v>1.6067476851806903</c:v>
                </c:pt>
                <c:pt idx="4045">
                  <c:v>1.6069907407421313</c:v>
                </c:pt>
                <c:pt idx="4046">
                  <c:v>1.6072337962962964</c:v>
                </c:pt>
                <c:pt idx="4047">
                  <c:v>1.6074768518504614</c:v>
                </c:pt>
                <c:pt idx="4048">
                  <c:v>1.6077199074046264</c:v>
                </c:pt>
                <c:pt idx="4049">
                  <c:v>1.6079629629587915</c:v>
                </c:pt>
                <c:pt idx="4050">
                  <c:v>1.6082060185202325</c:v>
                </c:pt>
                <c:pt idx="4051">
                  <c:v>1.6084490740743975</c:v>
                </c:pt>
                <c:pt idx="4052">
                  <c:v>1.6086921296285626</c:v>
                </c:pt>
                <c:pt idx="4053">
                  <c:v>1.6089351851827276</c:v>
                </c:pt>
                <c:pt idx="4054">
                  <c:v>1.6091782407368926</c:v>
                </c:pt>
                <c:pt idx="4055">
                  <c:v>1.6094212962983336</c:v>
                </c:pt>
                <c:pt idx="4056">
                  <c:v>1.6096643518524987</c:v>
                </c:pt>
                <c:pt idx="4057">
                  <c:v>1.6099074074066637</c:v>
                </c:pt>
                <c:pt idx="4058">
                  <c:v>1.6101504629608288</c:v>
                </c:pt>
                <c:pt idx="4059">
                  <c:v>1.6103935185149938</c:v>
                </c:pt>
                <c:pt idx="4060">
                  <c:v>1.6106365740691588</c:v>
                </c:pt>
                <c:pt idx="4061">
                  <c:v>1.6108796296305998</c:v>
                </c:pt>
                <c:pt idx="4062">
                  <c:v>1.6111226851847649</c:v>
                </c:pt>
                <c:pt idx="4063">
                  <c:v>1.6113657407389299</c:v>
                </c:pt>
                <c:pt idx="4064">
                  <c:v>1.6116087962930949</c:v>
                </c:pt>
                <c:pt idx="4065">
                  <c:v>1.61185185184726</c:v>
                </c:pt>
                <c:pt idx="4066">
                  <c:v>1.612094907408701</c:v>
                </c:pt>
                <c:pt idx="4067">
                  <c:v>1.612337962962866</c:v>
                </c:pt>
                <c:pt idx="4068">
                  <c:v>1.6125810185170311</c:v>
                </c:pt>
                <c:pt idx="4069">
                  <c:v>1.6128240740711961</c:v>
                </c:pt>
                <c:pt idx="4070">
                  <c:v>1.6130671296253611</c:v>
                </c:pt>
                <c:pt idx="4071">
                  <c:v>1.6133101851868021</c:v>
                </c:pt>
                <c:pt idx="4072">
                  <c:v>1.6135532407409672</c:v>
                </c:pt>
                <c:pt idx="4073">
                  <c:v>1.6137962962951322</c:v>
                </c:pt>
                <c:pt idx="4074">
                  <c:v>1.6140393518492973</c:v>
                </c:pt>
                <c:pt idx="4075">
                  <c:v>1.6142824074034623</c:v>
                </c:pt>
                <c:pt idx="4076">
                  <c:v>1.6145254629649033</c:v>
                </c:pt>
                <c:pt idx="4077">
                  <c:v>1.6147685185190683</c:v>
                </c:pt>
                <c:pt idx="4078">
                  <c:v>1.6150115740732334</c:v>
                </c:pt>
                <c:pt idx="4079">
                  <c:v>1.6152546296273984</c:v>
                </c:pt>
                <c:pt idx="4080">
                  <c:v>1.6154976851815634</c:v>
                </c:pt>
                <c:pt idx="4081">
                  <c:v>1.6157523148125081</c:v>
                </c:pt>
                <c:pt idx="4082">
                  <c:v>1.6159953703666732</c:v>
                </c:pt>
                <c:pt idx="4083">
                  <c:v>1.6162384259208382</c:v>
                </c:pt>
                <c:pt idx="4084">
                  <c:v>1.6164814814822792</c:v>
                </c:pt>
                <c:pt idx="4085">
                  <c:v>1.6167245370364443</c:v>
                </c:pt>
                <c:pt idx="4086">
                  <c:v>1.6169675925906093</c:v>
                </c:pt>
                <c:pt idx="4087">
                  <c:v>1.6172106481447743</c:v>
                </c:pt>
                <c:pt idx="4088">
                  <c:v>1.6174537036989394</c:v>
                </c:pt>
                <c:pt idx="4089">
                  <c:v>1.6176967592603804</c:v>
                </c:pt>
                <c:pt idx="4090">
                  <c:v>1.6179398148145454</c:v>
                </c:pt>
                <c:pt idx="4091">
                  <c:v>1.6181828703687104</c:v>
                </c:pt>
                <c:pt idx="4092">
                  <c:v>1.6184259259228755</c:v>
                </c:pt>
                <c:pt idx="4093">
                  <c:v>1.6186689814770405</c:v>
                </c:pt>
                <c:pt idx="4094">
                  <c:v>1.6189120370384815</c:v>
                </c:pt>
                <c:pt idx="4095">
                  <c:v>1.6191550925926466</c:v>
                </c:pt>
                <c:pt idx="4096">
                  <c:v>1.6193981481468116</c:v>
                </c:pt>
                <c:pt idx="4097">
                  <c:v>1.6196412037009766</c:v>
                </c:pt>
                <c:pt idx="4098">
                  <c:v>1.6198842592551417</c:v>
                </c:pt>
                <c:pt idx="4099">
                  <c:v>1.6201273148165827</c:v>
                </c:pt>
                <c:pt idx="4100">
                  <c:v>1.6203703703707477</c:v>
                </c:pt>
                <c:pt idx="4101">
                  <c:v>1.6206134259249128</c:v>
                </c:pt>
                <c:pt idx="4102">
                  <c:v>1.6208564814790778</c:v>
                </c:pt>
                <c:pt idx="4103">
                  <c:v>1.6210995370332428</c:v>
                </c:pt>
                <c:pt idx="4104">
                  <c:v>1.6213425925946838</c:v>
                </c:pt>
                <c:pt idx="4105">
                  <c:v>1.6215856481488489</c:v>
                </c:pt>
                <c:pt idx="4106">
                  <c:v>1.6218287037030139</c:v>
                </c:pt>
                <c:pt idx="4107">
                  <c:v>1.6220717592571789</c:v>
                </c:pt>
                <c:pt idx="4108">
                  <c:v>1.622314814811344</c:v>
                </c:pt>
                <c:pt idx="4109">
                  <c:v>1.622557870365509</c:v>
                </c:pt>
                <c:pt idx="4110">
                  <c:v>1.62280092592695</c:v>
                </c:pt>
                <c:pt idx="4111">
                  <c:v>1.6230439814811151</c:v>
                </c:pt>
                <c:pt idx="4112">
                  <c:v>1.6232870370352801</c:v>
                </c:pt>
                <c:pt idx="4113">
                  <c:v>1.6235300925894451</c:v>
                </c:pt>
                <c:pt idx="4114">
                  <c:v>1.6237731481436102</c:v>
                </c:pt>
                <c:pt idx="4115">
                  <c:v>1.6240162037050512</c:v>
                </c:pt>
                <c:pt idx="4116">
                  <c:v>1.6242592592592162</c:v>
                </c:pt>
                <c:pt idx="4117">
                  <c:v>1.6245023148133813</c:v>
                </c:pt>
                <c:pt idx="4118">
                  <c:v>1.6247453703675463</c:v>
                </c:pt>
                <c:pt idx="4119">
                  <c:v>1.6249884259217113</c:v>
                </c:pt>
                <c:pt idx="4120">
                  <c:v>1.6252314814831523</c:v>
                </c:pt>
                <c:pt idx="4121">
                  <c:v>1.6254745370373174</c:v>
                </c:pt>
                <c:pt idx="4122">
                  <c:v>1.6257175925914824</c:v>
                </c:pt>
                <c:pt idx="4123">
                  <c:v>1.6259606481456474</c:v>
                </c:pt>
                <c:pt idx="4124">
                  <c:v>1.6262037036998125</c:v>
                </c:pt>
                <c:pt idx="4125">
                  <c:v>1.6264467592612535</c:v>
                </c:pt>
                <c:pt idx="4126">
                  <c:v>1.6266898148154185</c:v>
                </c:pt>
                <c:pt idx="4127">
                  <c:v>1.6269328703695836</c:v>
                </c:pt>
                <c:pt idx="4128">
                  <c:v>1.6271759259237486</c:v>
                </c:pt>
                <c:pt idx="4129">
                  <c:v>1.6274305555546933</c:v>
                </c:pt>
                <c:pt idx="4130">
                  <c:v>1.6276736111088583</c:v>
                </c:pt>
                <c:pt idx="4131">
                  <c:v>1.6279166666630234</c:v>
                </c:pt>
                <c:pt idx="4132">
                  <c:v>1.6281597222171884</c:v>
                </c:pt>
                <c:pt idx="4133">
                  <c:v>1.6284027777786294</c:v>
                </c:pt>
                <c:pt idx="4134">
                  <c:v>1.6286458333327944</c:v>
                </c:pt>
                <c:pt idx="4135">
                  <c:v>1.6288888888869595</c:v>
                </c:pt>
                <c:pt idx="4136">
                  <c:v>1.6291319444411245</c:v>
                </c:pt>
                <c:pt idx="4137">
                  <c:v>1.6293749999952896</c:v>
                </c:pt>
                <c:pt idx="4138">
                  <c:v>1.6296180555567306</c:v>
                </c:pt>
                <c:pt idx="4139">
                  <c:v>1.6298611111108956</c:v>
                </c:pt>
                <c:pt idx="4140">
                  <c:v>1.6301041666650606</c:v>
                </c:pt>
                <c:pt idx="4141">
                  <c:v>1.6303472222192257</c:v>
                </c:pt>
                <c:pt idx="4142">
                  <c:v>1.6305902777733907</c:v>
                </c:pt>
                <c:pt idx="4143">
                  <c:v>1.6308333333348317</c:v>
                </c:pt>
                <c:pt idx="4144">
                  <c:v>1.6310763888889968</c:v>
                </c:pt>
                <c:pt idx="4145">
                  <c:v>1.6313194444431618</c:v>
                </c:pt>
                <c:pt idx="4146">
                  <c:v>1.6315624999973268</c:v>
                </c:pt>
                <c:pt idx="4147">
                  <c:v>1.6318055555514919</c:v>
                </c:pt>
                <c:pt idx="4148">
                  <c:v>1.6320486111129329</c:v>
                </c:pt>
                <c:pt idx="4149">
                  <c:v>1.6322916666670979</c:v>
                </c:pt>
                <c:pt idx="4150">
                  <c:v>1.6325347222212629</c:v>
                </c:pt>
                <c:pt idx="4151">
                  <c:v>1.632777777775428</c:v>
                </c:pt>
                <c:pt idx="4152">
                  <c:v>1.633020833329593</c:v>
                </c:pt>
                <c:pt idx="4153">
                  <c:v>1.6332638888837581</c:v>
                </c:pt>
                <c:pt idx="4154">
                  <c:v>1.6335069444451991</c:v>
                </c:pt>
                <c:pt idx="4155">
                  <c:v>1.6337499999993641</c:v>
                </c:pt>
                <c:pt idx="4156">
                  <c:v>1.6339930555535291</c:v>
                </c:pt>
                <c:pt idx="4157">
                  <c:v>1.6342361111076942</c:v>
                </c:pt>
                <c:pt idx="4158">
                  <c:v>1.6344791666618592</c:v>
                </c:pt>
                <c:pt idx="4159">
                  <c:v>1.6347222222233002</c:v>
                </c:pt>
                <c:pt idx="4160">
                  <c:v>1.6349652777774653</c:v>
                </c:pt>
                <c:pt idx="4161">
                  <c:v>1.6352083333316303</c:v>
                </c:pt>
                <c:pt idx="4162">
                  <c:v>1.6354513888857953</c:v>
                </c:pt>
                <c:pt idx="4163">
                  <c:v>1.6356944444399604</c:v>
                </c:pt>
                <c:pt idx="4164">
                  <c:v>1.6359375000014014</c:v>
                </c:pt>
                <c:pt idx="4165">
                  <c:v>1.6361805555555664</c:v>
                </c:pt>
                <c:pt idx="4166">
                  <c:v>1.6364236111097314</c:v>
                </c:pt>
                <c:pt idx="4167">
                  <c:v>1.6366666666638965</c:v>
                </c:pt>
                <c:pt idx="4168">
                  <c:v>1.6369097222180615</c:v>
                </c:pt>
                <c:pt idx="4169">
                  <c:v>1.6371527777795025</c:v>
                </c:pt>
                <c:pt idx="4170">
                  <c:v>1.6373958333336676</c:v>
                </c:pt>
                <c:pt idx="4171">
                  <c:v>1.6376388888878326</c:v>
                </c:pt>
                <c:pt idx="4172">
                  <c:v>1.6378819444419976</c:v>
                </c:pt>
                <c:pt idx="4173">
                  <c:v>1.6381249999961627</c:v>
                </c:pt>
                <c:pt idx="4174">
                  <c:v>1.6383680555576037</c:v>
                </c:pt>
                <c:pt idx="4175">
                  <c:v>1.6386111111117687</c:v>
                </c:pt>
                <c:pt idx="4176">
                  <c:v>1.6388541666659338</c:v>
                </c:pt>
                <c:pt idx="4177">
                  <c:v>1.6391087962968784</c:v>
                </c:pt>
                <c:pt idx="4178">
                  <c:v>1.6393518518510435</c:v>
                </c:pt>
                <c:pt idx="4179">
                  <c:v>1.6395949074052085</c:v>
                </c:pt>
                <c:pt idx="4180">
                  <c:v>1.6398379629593736</c:v>
                </c:pt>
                <c:pt idx="4181">
                  <c:v>1.6400810185135386</c:v>
                </c:pt>
                <c:pt idx="4182">
                  <c:v>1.6403240740749796</c:v>
                </c:pt>
                <c:pt idx="4183">
                  <c:v>1.6405671296291446</c:v>
                </c:pt>
                <c:pt idx="4184">
                  <c:v>1.6408101851833097</c:v>
                </c:pt>
                <c:pt idx="4185">
                  <c:v>1.6410532407374747</c:v>
                </c:pt>
                <c:pt idx="4186">
                  <c:v>1.6412962962916398</c:v>
                </c:pt>
                <c:pt idx="4187">
                  <c:v>1.6415393518530808</c:v>
                </c:pt>
                <c:pt idx="4188">
                  <c:v>1.6417824074072458</c:v>
                </c:pt>
                <c:pt idx="4189">
                  <c:v>1.6420254629614108</c:v>
                </c:pt>
                <c:pt idx="4190">
                  <c:v>1.6422685185155759</c:v>
                </c:pt>
                <c:pt idx="4191">
                  <c:v>1.6425115740697409</c:v>
                </c:pt>
                <c:pt idx="4192">
                  <c:v>1.6427546296311819</c:v>
                </c:pt>
                <c:pt idx="4193">
                  <c:v>1.6429976851853469</c:v>
                </c:pt>
                <c:pt idx="4194">
                  <c:v>1.643240740739512</c:v>
                </c:pt>
                <c:pt idx="4195">
                  <c:v>1.643483796293677</c:v>
                </c:pt>
                <c:pt idx="4196">
                  <c:v>1.6437268518478421</c:v>
                </c:pt>
                <c:pt idx="4197">
                  <c:v>1.6439699074092831</c:v>
                </c:pt>
                <c:pt idx="4198">
                  <c:v>1.6442129629634481</c:v>
                </c:pt>
                <c:pt idx="4199">
                  <c:v>1.6444560185176131</c:v>
                </c:pt>
                <c:pt idx="4200">
                  <c:v>1.6446990740717782</c:v>
                </c:pt>
                <c:pt idx="4201">
                  <c:v>1.6449421296259432</c:v>
                </c:pt>
                <c:pt idx="4202">
                  <c:v>1.6451851851801083</c:v>
                </c:pt>
                <c:pt idx="4203">
                  <c:v>1.6454282407415493</c:v>
                </c:pt>
                <c:pt idx="4204">
                  <c:v>1.6456712962957143</c:v>
                </c:pt>
                <c:pt idx="4205">
                  <c:v>1.6459143518498793</c:v>
                </c:pt>
                <c:pt idx="4206">
                  <c:v>1.6461574074040444</c:v>
                </c:pt>
                <c:pt idx="4207">
                  <c:v>1.6464004629582094</c:v>
                </c:pt>
                <c:pt idx="4208">
                  <c:v>1.6466435185196504</c:v>
                </c:pt>
                <c:pt idx="4209">
                  <c:v>1.6468865740738154</c:v>
                </c:pt>
                <c:pt idx="4210">
                  <c:v>1.6471296296279805</c:v>
                </c:pt>
                <c:pt idx="4211">
                  <c:v>1.6473726851821455</c:v>
                </c:pt>
                <c:pt idx="4212">
                  <c:v>1.6476157407363106</c:v>
                </c:pt>
                <c:pt idx="4213">
                  <c:v>1.6478587962977516</c:v>
                </c:pt>
                <c:pt idx="4214">
                  <c:v>1.6481018518519166</c:v>
                </c:pt>
                <c:pt idx="4215">
                  <c:v>1.6483449074060816</c:v>
                </c:pt>
                <c:pt idx="4216">
                  <c:v>1.6485879629602467</c:v>
                </c:pt>
                <c:pt idx="4217">
                  <c:v>1.6488310185144117</c:v>
                </c:pt>
                <c:pt idx="4218">
                  <c:v>1.6490740740758527</c:v>
                </c:pt>
                <c:pt idx="4219">
                  <c:v>1.6493171296300178</c:v>
                </c:pt>
                <c:pt idx="4220">
                  <c:v>1.6495601851841828</c:v>
                </c:pt>
                <c:pt idx="4221">
                  <c:v>1.6498032407383478</c:v>
                </c:pt>
                <c:pt idx="4222">
                  <c:v>1.6500462962925129</c:v>
                </c:pt>
                <c:pt idx="4223">
                  <c:v>1.6502893518539539</c:v>
                </c:pt>
                <c:pt idx="4224">
                  <c:v>1.6505324074081189</c:v>
                </c:pt>
                <c:pt idx="4225">
                  <c:v>1.6507754629622839</c:v>
                </c:pt>
                <c:pt idx="4226">
                  <c:v>1.6510300925932286</c:v>
                </c:pt>
                <c:pt idx="4227">
                  <c:v>1.6512731481473937</c:v>
                </c:pt>
                <c:pt idx="4228">
                  <c:v>1.6515162037015587</c:v>
                </c:pt>
                <c:pt idx="4229">
                  <c:v>1.6517592592557238</c:v>
                </c:pt>
                <c:pt idx="4230">
                  <c:v>1.6520023148098888</c:v>
                </c:pt>
                <c:pt idx="4231">
                  <c:v>1.6522453703713298</c:v>
                </c:pt>
                <c:pt idx="4232">
                  <c:v>1.6524884259254948</c:v>
                </c:pt>
                <c:pt idx="4233">
                  <c:v>1.6527314814796599</c:v>
                </c:pt>
                <c:pt idx="4234">
                  <c:v>1.6529745370338249</c:v>
                </c:pt>
                <c:pt idx="4235">
                  <c:v>1.6532175925879899</c:v>
                </c:pt>
                <c:pt idx="4236">
                  <c:v>1.6534606481494309</c:v>
                </c:pt>
                <c:pt idx="4237">
                  <c:v>1.653703703703596</c:v>
                </c:pt>
                <c:pt idx="4238">
                  <c:v>1.653946759257761</c:v>
                </c:pt>
                <c:pt idx="4239">
                  <c:v>1.6541898148119261</c:v>
                </c:pt>
                <c:pt idx="4240">
                  <c:v>1.6544328703660911</c:v>
                </c:pt>
                <c:pt idx="4241">
                  <c:v>1.6546759259275321</c:v>
                </c:pt>
                <c:pt idx="4242">
                  <c:v>1.6549189814816971</c:v>
                </c:pt>
                <c:pt idx="4243">
                  <c:v>1.6551620370358622</c:v>
                </c:pt>
                <c:pt idx="4244">
                  <c:v>1.6554050925900272</c:v>
                </c:pt>
                <c:pt idx="4245">
                  <c:v>1.6556481481441923</c:v>
                </c:pt>
                <c:pt idx="4246">
                  <c:v>1.6558912037056333</c:v>
                </c:pt>
                <c:pt idx="4247">
                  <c:v>1.6561342592597983</c:v>
                </c:pt>
                <c:pt idx="4248">
                  <c:v>1.6563773148139633</c:v>
                </c:pt>
                <c:pt idx="4249">
                  <c:v>1.6566203703681284</c:v>
                </c:pt>
                <c:pt idx="4250">
                  <c:v>1.6568634259222934</c:v>
                </c:pt>
                <c:pt idx="4251">
                  <c:v>1.6571064814764584</c:v>
                </c:pt>
                <c:pt idx="4252">
                  <c:v>1.6573495370378994</c:v>
                </c:pt>
                <c:pt idx="4253">
                  <c:v>1.6575925925920645</c:v>
                </c:pt>
                <c:pt idx="4254">
                  <c:v>1.6578356481462295</c:v>
                </c:pt>
                <c:pt idx="4255">
                  <c:v>1.6580787037003946</c:v>
                </c:pt>
                <c:pt idx="4256">
                  <c:v>1.6583217592545596</c:v>
                </c:pt>
                <c:pt idx="4257">
                  <c:v>1.6585648148160006</c:v>
                </c:pt>
                <c:pt idx="4258">
                  <c:v>1.6588078703701656</c:v>
                </c:pt>
                <c:pt idx="4259">
                  <c:v>1.6590509259243307</c:v>
                </c:pt>
                <c:pt idx="4260">
                  <c:v>1.6592939814784957</c:v>
                </c:pt>
                <c:pt idx="4261">
                  <c:v>1.6595370370326608</c:v>
                </c:pt>
                <c:pt idx="4262">
                  <c:v>1.6597800925941018</c:v>
                </c:pt>
                <c:pt idx="4263">
                  <c:v>1.6600231481482668</c:v>
                </c:pt>
                <c:pt idx="4264">
                  <c:v>1.6602662037024318</c:v>
                </c:pt>
                <c:pt idx="4265">
                  <c:v>1.6605092592565969</c:v>
                </c:pt>
                <c:pt idx="4266">
                  <c:v>1.6607523148107619</c:v>
                </c:pt>
                <c:pt idx="4267">
                  <c:v>1.6609953703722029</c:v>
                </c:pt>
                <c:pt idx="4268">
                  <c:v>1.6612384259263679</c:v>
                </c:pt>
                <c:pt idx="4269">
                  <c:v>1.661481481480533</c:v>
                </c:pt>
                <c:pt idx="4270">
                  <c:v>1.661724537034698</c:v>
                </c:pt>
                <c:pt idx="4271">
                  <c:v>1.6619675925888631</c:v>
                </c:pt>
                <c:pt idx="4272">
                  <c:v>1.6622106481430281</c:v>
                </c:pt>
                <c:pt idx="4273">
                  <c:v>1.6624537037044691</c:v>
                </c:pt>
                <c:pt idx="4274">
                  <c:v>1.6627083333354138</c:v>
                </c:pt>
                <c:pt idx="4275">
                  <c:v>1.6629513888895788</c:v>
                </c:pt>
                <c:pt idx="4276">
                  <c:v>1.6631944444437439</c:v>
                </c:pt>
                <c:pt idx="4277">
                  <c:v>1.6634374999979089</c:v>
                </c:pt>
                <c:pt idx="4278">
                  <c:v>1.6636805555520739</c:v>
                </c:pt>
                <c:pt idx="4279">
                  <c:v>1.663923611106239</c:v>
                </c:pt>
                <c:pt idx="4280">
                  <c:v>1.66416666666768</c:v>
                </c:pt>
                <c:pt idx="4281">
                  <c:v>1.664409722221845</c:v>
                </c:pt>
                <c:pt idx="4282">
                  <c:v>1.6646527777760101</c:v>
                </c:pt>
                <c:pt idx="4283">
                  <c:v>1.6648958333301751</c:v>
                </c:pt>
                <c:pt idx="4284">
                  <c:v>1.6651388888843401</c:v>
                </c:pt>
                <c:pt idx="4285">
                  <c:v>1.6653819444457811</c:v>
                </c:pt>
                <c:pt idx="4286">
                  <c:v>1.6656249999999462</c:v>
                </c:pt>
                <c:pt idx="4287">
                  <c:v>1.6658680555541112</c:v>
                </c:pt>
                <c:pt idx="4288">
                  <c:v>1.6661111111082763</c:v>
                </c:pt>
                <c:pt idx="4289">
                  <c:v>1.6663541666624413</c:v>
                </c:pt>
                <c:pt idx="4290">
                  <c:v>1.6665972222238823</c:v>
                </c:pt>
                <c:pt idx="4291">
                  <c:v>1.6668402777780473</c:v>
                </c:pt>
                <c:pt idx="4292">
                  <c:v>1.6670833333322124</c:v>
                </c:pt>
                <c:pt idx="4293">
                  <c:v>1.6673263888863774</c:v>
                </c:pt>
                <c:pt idx="4294">
                  <c:v>1.6675694444405424</c:v>
                </c:pt>
                <c:pt idx="4295">
                  <c:v>1.6678125000019834</c:v>
                </c:pt>
                <c:pt idx="4296">
                  <c:v>1.6680555555561485</c:v>
                </c:pt>
                <c:pt idx="4297">
                  <c:v>1.6682986111103135</c:v>
                </c:pt>
                <c:pt idx="4298">
                  <c:v>1.6685416666644786</c:v>
                </c:pt>
                <c:pt idx="4299">
                  <c:v>1.6687847222186436</c:v>
                </c:pt>
                <c:pt idx="4300">
                  <c:v>1.6690277777728086</c:v>
                </c:pt>
                <c:pt idx="4301">
                  <c:v>1.6692708333342496</c:v>
                </c:pt>
                <c:pt idx="4302">
                  <c:v>1.6695138888884147</c:v>
                </c:pt>
                <c:pt idx="4303">
                  <c:v>1.6697569444425797</c:v>
                </c:pt>
                <c:pt idx="4304">
                  <c:v>1.6699999999967448</c:v>
                </c:pt>
                <c:pt idx="4305">
                  <c:v>1.6702430555509098</c:v>
                </c:pt>
                <c:pt idx="4306">
                  <c:v>1.6704861111123508</c:v>
                </c:pt>
                <c:pt idx="4307">
                  <c:v>1.6707291666665158</c:v>
                </c:pt>
                <c:pt idx="4308">
                  <c:v>1.6709722222206809</c:v>
                </c:pt>
                <c:pt idx="4309">
                  <c:v>1.6712152777748459</c:v>
                </c:pt>
                <c:pt idx="4310">
                  <c:v>1.6714583333290109</c:v>
                </c:pt>
                <c:pt idx="4311">
                  <c:v>1.6717013888904519</c:v>
                </c:pt>
                <c:pt idx="4312">
                  <c:v>1.671944444444617</c:v>
                </c:pt>
                <c:pt idx="4313">
                  <c:v>1.672187499998782</c:v>
                </c:pt>
                <c:pt idx="4314">
                  <c:v>1.6724305555529471</c:v>
                </c:pt>
                <c:pt idx="4315">
                  <c:v>1.6726736111071121</c:v>
                </c:pt>
                <c:pt idx="4316">
                  <c:v>1.6729166666685531</c:v>
                </c:pt>
                <c:pt idx="4317">
                  <c:v>1.6731597222227181</c:v>
                </c:pt>
                <c:pt idx="4318">
                  <c:v>1.6734027777768832</c:v>
                </c:pt>
                <c:pt idx="4319">
                  <c:v>1.6736458333310482</c:v>
                </c:pt>
                <c:pt idx="4320">
                  <c:v>1.6738888888852133</c:v>
                </c:pt>
                <c:pt idx="4321">
                  <c:v>1.6741319444393783</c:v>
                </c:pt>
                <c:pt idx="4322">
                  <c:v>1.674386574070323</c:v>
                </c:pt>
                <c:pt idx="4323">
                  <c:v>1.674629629624488</c:v>
                </c:pt>
                <c:pt idx="4324">
                  <c:v>1.674872685185929</c:v>
                </c:pt>
                <c:pt idx="4325">
                  <c:v>1.6751157407400941</c:v>
                </c:pt>
                <c:pt idx="4326">
                  <c:v>1.6753587962942591</c:v>
                </c:pt>
                <c:pt idx="4327">
                  <c:v>1.6756018518484241</c:v>
                </c:pt>
                <c:pt idx="4328">
                  <c:v>1.6758449074025892</c:v>
                </c:pt>
                <c:pt idx="4329">
                  <c:v>1.6760879629640302</c:v>
                </c:pt>
                <c:pt idx="4330">
                  <c:v>1.6763310185181952</c:v>
                </c:pt>
                <c:pt idx="4331">
                  <c:v>1.6765740740723603</c:v>
                </c:pt>
                <c:pt idx="4332">
                  <c:v>1.6768171296265253</c:v>
                </c:pt>
                <c:pt idx="4333">
                  <c:v>1.6770601851806903</c:v>
                </c:pt>
                <c:pt idx="4334">
                  <c:v>1.6773032407421313</c:v>
                </c:pt>
                <c:pt idx="4335">
                  <c:v>1.6775462962962964</c:v>
                </c:pt>
                <c:pt idx="4336">
                  <c:v>1.6777893518504614</c:v>
                </c:pt>
                <c:pt idx="4337">
                  <c:v>1.6780324074046264</c:v>
                </c:pt>
                <c:pt idx="4338">
                  <c:v>1.6782754629587915</c:v>
                </c:pt>
                <c:pt idx="4339">
                  <c:v>1.6785185185202325</c:v>
                </c:pt>
                <c:pt idx="4340">
                  <c:v>1.6787615740743975</c:v>
                </c:pt>
                <c:pt idx="4341">
                  <c:v>1.6790046296285626</c:v>
                </c:pt>
                <c:pt idx="4342">
                  <c:v>1.6792476851827276</c:v>
                </c:pt>
                <c:pt idx="4343">
                  <c:v>1.6794907407368926</c:v>
                </c:pt>
                <c:pt idx="4344">
                  <c:v>1.6797337962983336</c:v>
                </c:pt>
                <c:pt idx="4345">
                  <c:v>1.6799768518524987</c:v>
                </c:pt>
                <c:pt idx="4346">
                  <c:v>1.6802199074066637</c:v>
                </c:pt>
                <c:pt idx="4347">
                  <c:v>1.6804629629608288</c:v>
                </c:pt>
                <c:pt idx="4348">
                  <c:v>1.6807060185149938</c:v>
                </c:pt>
                <c:pt idx="4349">
                  <c:v>1.6809490740691588</c:v>
                </c:pt>
                <c:pt idx="4350">
                  <c:v>1.6811921296305998</c:v>
                </c:pt>
                <c:pt idx="4351">
                  <c:v>1.6814351851847649</c:v>
                </c:pt>
                <c:pt idx="4352">
                  <c:v>1.6816782407389299</c:v>
                </c:pt>
                <c:pt idx="4353">
                  <c:v>1.6819212962930949</c:v>
                </c:pt>
                <c:pt idx="4354">
                  <c:v>1.68216435184726</c:v>
                </c:pt>
                <c:pt idx="4355">
                  <c:v>1.682407407408701</c:v>
                </c:pt>
                <c:pt idx="4356">
                  <c:v>1.682650462962866</c:v>
                </c:pt>
                <c:pt idx="4357">
                  <c:v>1.6828935185170311</c:v>
                </c:pt>
                <c:pt idx="4358">
                  <c:v>1.6831365740711961</c:v>
                </c:pt>
                <c:pt idx="4359">
                  <c:v>1.6833796296253611</c:v>
                </c:pt>
                <c:pt idx="4360">
                  <c:v>1.6836226851868021</c:v>
                </c:pt>
                <c:pt idx="4361">
                  <c:v>1.6838657407409672</c:v>
                </c:pt>
                <c:pt idx="4362">
                  <c:v>1.6841087962951322</c:v>
                </c:pt>
                <c:pt idx="4363">
                  <c:v>1.6843518518492973</c:v>
                </c:pt>
                <c:pt idx="4364">
                  <c:v>1.6845949074034623</c:v>
                </c:pt>
                <c:pt idx="4365">
                  <c:v>1.6848379629649033</c:v>
                </c:pt>
                <c:pt idx="4366">
                  <c:v>1.6850810185190683</c:v>
                </c:pt>
                <c:pt idx="4367">
                  <c:v>1.6853240740732334</c:v>
                </c:pt>
                <c:pt idx="4368">
                  <c:v>1.6855671296273984</c:v>
                </c:pt>
                <c:pt idx="4369">
                  <c:v>1.6858101851815634</c:v>
                </c:pt>
                <c:pt idx="4370">
                  <c:v>1.6860532407357285</c:v>
                </c:pt>
                <c:pt idx="4371">
                  <c:v>1.6863078703666732</c:v>
                </c:pt>
                <c:pt idx="4372">
                  <c:v>1.6865509259208382</c:v>
                </c:pt>
                <c:pt idx="4373">
                  <c:v>1.6867939814822792</c:v>
                </c:pt>
                <c:pt idx="4374">
                  <c:v>1.6870370370364443</c:v>
                </c:pt>
                <c:pt idx="4375">
                  <c:v>1.6872800925906093</c:v>
                </c:pt>
                <c:pt idx="4376">
                  <c:v>1.6875231481447743</c:v>
                </c:pt>
                <c:pt idx="4377">
                  <c:v>1.6877662036989394</c:v>
                </c:pt>
                <c:pt idx="4378">
                  <c:v>1.6880092592603804</c:v>
                </c:pt>
                <c:pt idx="4379">
                  <c:v>1.6882523148145454</c:v>
                </c:pt>
                <c:pt idx="4380">
                  <c:v>1.6884953703687104</c:v>
                </c:pt>
                <c:pt idx="4381">
                  <c:v>1.6887384259228755</c:v>
                </c:pt>
                <c:pt idx="4382">
                  <c:v>1.6889814814770405</c:v>
                </c:pt>
                <c:pt idx="4383">
                  <c:v>1.6892245370384815</c:v>
                </c:pt>
                <c:pt idx="4384">
                  <c:v>1.6894675925926466</c:v>
                </c:pt>
                <c:pt idx="4385">
                  <c:v>1.6897106481468116</c:v>
                </c:pt>
                <c:pt idx="4386">
                  <c:v>1.6899537037009766</c:v>
                </c:pt>
                <c:pt idx="4387">
                  <c:v>1.6901967592551417</c:v>
                </c:pt>
                <c:pt idx="4388">
                  <c:v>1.6904398148165827</c:v>
                </c:pt>
                <c:pt idx="4389">
                  <c:v>1.6906828703707477</c:v>
                </c:pt>
                <c:pt idx="4390">
                  <c:v>1.6909259259249128</c:v>
                </c:pt>
                <c:pt idx="4391">
                  <c:v>1.6911689814790778</c:v>
                </c:pt>
                <c:pt idx="4392">
                  <c:v>1.6914120370332428</c:v>
                </c:pt>
                <c:pt idx="4393">
                  <c:v>1.6916550925946838</c:v>
                </c:pt>
                <c:pt idx="4394">
                  <c:v>1.6918981481488489</c:v>
                </c:pt>
                <c:pt idx="4395">
                  <c:v>1.6921412037030139</c:v>
                </c:pt>
                <c:pt idx="4396">
                  <c:v>1.6923842592571789</c:v>
                </c:pt>
                <c:pt idx="4397">
                  <c:v>1.692627314811344</c:v>
                </c:pt>
                <c:pt idx="4398">
                  <c:v>1.692870370365509</c:v>
                </c:pt>
                <c:pt idx="4399">
                  <c:v>1.69311342592695</c:v>
                </c:pt>
                <c:pt idx="4400">
                  <c:v>1.6933564814811151</c:v>
                </c:pt>
                <c:pt idx="4401">
                  <c:v>1.6935995370352801</c:v>
                </c:pt>
                <c:pt idx="4402">
                  <c:v>1.6938425925894451</c:v>
                </c:pt>
                <c:pt idx="4403">
                  <c:v>1.6940856481436102</c:v>
                </c:pt>
                <c:pt idx="4404">
                  <c:v>1.6943287037050512</c:v>
                </c:pt>
                <c:pt idx="4405">
                  <c:v>1.6945717592592162</c:v>
                </c:pt>
                <c:pt idx="4406">
                  <c:v>1.6948148148133813</c:v>
                </c:pt>
                <c:pt idx="4407">
                  <c:v>1.6950578703675463</c:v>
                </c:pt>
                <c:pt idx="4408">
                  <c:v>1.6953009259217113</c:v>
                </c:pt>
                <c:pt idx="4409">
                  <c:v>1.6955439814831523</c:v>
                </c:pt>
                <c:pt idx="4410">
                  <c:v>1.6957870370373174</c:v>
                </c:pt>
                <c:pt idx="4411">
                  <c:v>1.6960300925914824</c:v>
                </c:pt>
                <c:pt idx="4412">
                  <c:v>1.6962731481456474</c:v>
                </c:pt>
                <c:pt idx="4413">
                  <c:v>1.6965162036998125</c:v>
                </c:pt>
                <c:pt idx="4414">
                  <c:v>1.6967592592612535</c:v>
                </c:pt>
                <c:pt idx="4415">
                  <c:v>1.6970023148154185</c:v>
                </c:pt>
                <c:pt idx="4416">
                  <c:v>1.6972453703695836</c:v>
                </c:pt>
                <c:pt idx="4417">
                  <c:v>1.6974884259237486</c:v>
                </c:pt>
                <c:pt idx="4418">
                  <c:v>1.6977314814779136</c:v>
                </c:pt>
                <c:pt idx="4419">
                  <c:v>1.6979861111088583</c:v>
                </c:pt>
                <c:pt idx="4420">
                  <c:v>1.6982291666630234</c:v>
                </c:pt>
                <c:pt idx="4421">
                  <c:v>1.6984722222171884</c:v>
                </c:pt>
                <c:pt idx="4422">
                  <c:v>1.6987152777786294</c:v>
                </c:pt>
                <c:pt idx="4423">
                  <c:v>1.6989583333327944</c:v>
                </c:pt>
                <c:pt idx="4424">
                  <c:v>1.6992013888869595</c:v>
                </c:pt>
                <c:pt idx="4425">
                  <c:v>1.6994444444411245</c:v>
                </c:pt>
                <c:pt idx="4426">
                  <c:v>1.6996874999952896</c:v>
                </c:pt>
                <c:pt idx="4427">
                  <c:v>1.6999305555567306</c:v>
                </c:pt>
                <c:pt idx="4428">
                  <c:v>1.7001736111108956</c:v>
                </c:pt>
                <c:pt idx="4429">
                  <c:v>1.7004166666650606</c:v>
                </c:pt>
                <c:pt idx="4430">
                  <c:v>1.7006597222192257</c:v>
                </c:pt>
                <c:pt idx="4431">
                  <c:v>1.7009027777733907</c:v>
                </c:pt>
                <c:pt idx="4432">
                  <c:v>1.7011458333348317</c:v>
                </c:pt>
                <c:pt idx="4433">
                  <c:v>1.7013888888889968</c:v>
                </c:pt>
                <c:pt idx="4434">
                  <c:v>1.7016319444431618</c:v>
                </c:pt>
                <c:pt idx="4435">
                  <c:v>1.7018749999973268</c:v>
                </c:pt>
                <c:pt idx="4436">
                  <c:v>1.7021180555514919</c:v>
                </c:pt>
                <c:pt idx="4437">
                  <c:v>1.7023611111129329</c:v>
                </c:pt>
                <c:pt idx="4438">
                  <c:v>1.7026041666670979</c:v>
                </c:pt>
                <c:pt idx="4439">
                  <c:v>1.7028472222212629</c:v>
                </c:pt>
                <c:pt idx="4440">
                  <c:v>1.703090277775428</c:v>
                </c:pt>
                <c:pt idx="4441">
                  <c:v>1.703333333329593</c:v>
                </c:pt>
                <c:pt idx="4442">
                  <c:v>1.7035763888837581</c:v>
                </c:pt>
                <c:pt idx="4443">
                  <c:v>1.7038194444451991</c:v>
                </c:pt>
                <c:pt idx="4444">
                  <c:v>1.7040624999993641</c:v>
                </c:pt>
                <c:pt idx="4445">
                  <c:v>1.7043055555535291</c:v>
                </c:pt>
                <c:pt idx="4446">
                  <c:v>1.7045486111076942</c:v>
                </c:pt>
                <c:pt idx="4447">
                  <c:v>1.7047916666618592</c:v>
                </c:pt>
                <c:pt idx="4448">
                  <c:v>1.7050347222233002</c:v>
                </c:pt>
                <c:pt idx="4449">
                  <c:v>1.7052777777774653</c:v>
                </c:pt>
                <c:pt idx="4450">
                  <c:v>1.7055208333316303</c:v>
                </c:pt>
                <c:pt idx="4451">
                  <c:v>1.7057638888857953</c:v>
                </c:pt>
                <c:pt idx="4452">
                  <c:v>1.7060069444399604</c:v>
                </c:pt>
                <c:pt idx="4453">
                  <c:v>1.7062500000014014</c:v>
                </c:pt>
                <c:pt idx="4454">
                  <c:v>1.7064930555555664</c:v>
                </c:pt>
                <c:pt idx="4455">
                  <c:v>1.7067361111097314</c:v>
                </c:pt>
                <c:pt idx="4456">
                  <c:v>1.7069791666638965</c:v>
                </c:pt>
                <c:pt idx="4457">
                  <c:v>1.7072222222180615</c:v>
                </c:pt>
                <c:pt idx="4458">
                  <c:v>1.7074652777795025</c:v>
                </c:pt>
                <c:pt idx="4459">
                  <c:v>1.7077083333336676</c:v>
                </c:pt>
                <c:pt idx="4460">
                  <c:v>1.7079513888878326</c:v>
                </c:pt>
                <c:pt idx="4461">
                  <c:v>1.7081944444419976</c:v>
                </c:pt>
                <c:pt idx="4462">
                  <c:v>1.7084374999961627</c:v>
                </c:pt>
                <c:pt idx="4463">
                  <c:v>1.7086805555576037</c:v>
                </c:pt>
                <c:pt idx="4464">
                  <c:v>1.7089236111117687</c:v>
                </c:pt>
                <c:pt idx="4465">
                  <c:v>1.7091666666659338</c:v>
                </c:pt>
                <c:pt idx="4466">
                  <c:v>1.7094097222200988</c:v>
                </c:pt>
                <c:pt idx="4467">
                  <c:v>1.7096643518510435</c:v>
                </c:pt>
                <c:pt idx="4468">
                  <c:v>1.7099074074052085</c:v>
                </c:pt>
                <c:pt idx="4469">
                  <c:v>1.7101504629593736</c:v>
                </c:pt>
                <c:pt idx="4470">
                  <c:v>1.7103935185135386</c:v>
                </c:pt>
                <c:pt idx="4471">
                  <c:v>1.7106365740749796</c:v>
                </c:pt>
                <c:pt idx="4472">
                  <c:v>1.7108796296291446</c:v>
                </c:pt>
                <c:pt idx="4473">
                  <c:v>1.7111226851833097</c:v>
                </c:pt>
                <c:pt idx="4474">
                  <c:v>1.7113657407374747</c:v>
                </c:pt>
                <c:pt idx="4475">
                  <c:v>1.7116087962916398</c:v>
                </c:pt>
                <c:pt idx="4476">
                  <c:v>1.7118518518530808</c:v>
                </c:pt>
                <c:pt idx="4477">
                  <c:v>1.7120949074072458</c:v>
                </c:pt>
                <c:pt idx="4478">
                  <c:v>1.7123379629614108</c:v>
                </c:pt>
                <c:pt idx="4479">
                  <c:v>1.7125810185155759</c:v>
                </c:pt>
                <c:pt idx="4480">
                  <c:v>1.7128240740697409</c:v>
                </c:pt>
                <c:pt idx="4481">
                  <c:v>1.7130671296311819</c:v>
                </c:pt>
                <c:pt idx="4482">
                  <c:v>1.7133101851853469</c:v>
                </c:pt>
                <c:pt idx="4483">
                  <c:v>1.713553240739512</c:v>
                </c:pt>
                <c:pt idx="4484">
                  <c:v>1.713796296293677</c:v>
                </c:pt>
                <c:pt idx="4485">
                  <c:v>1.7140393518478421</c:v>
                </c:pt>
                <c:pt idx="4486">
                  <c:v>1.7142824074092831</c:v>
                </c:pt>
                <c:pt idx="4487">
                  <c:v>1.7145254629634481</c:v>
                </c:pt>
                <c:pt idx="4488">
                  <c:v>1.7147685185176131</c:v>
                </c:pt>
                <c:pt idx="4489">
                  <c:v>1.7150115740717782</c:v>
                </c:pt>
                <c:pt idx="4490">
                  <c:v>1.7152546296259432</c:v>
                </c:pt>
                <c:pt idx="4491">
                  <c:v>1.7154976851801083</c:v>
                </c:pt>
                <c:pt idx="4492">
                  <c:v>1.7157407407415493</c:v>
                </c:pt>
                <c:pt idx="4493">
                  <c:v>1.7159837962957143</c:v>
                </c:pt>
                <c:pt idx="4494">
                  <c:v>1.7162268518498793</c:v>
                </c:pt>
                <c:pt idx="4495">
                  <c:v>1.7164699074040444</c:v>
                </c:pt>
                <c:pt idx="4496">
                  <c:v>1.7167129629582094</c:v>
                </c:pt>
                <c:pt idx="4497">
                  <c:v>1.7169560185196504</c:v>
                </c:pt>
                <c:pt idx="4498">
                  <c:v>1.7171990740738154</c:v>
                </c:pt>
                <c:pt idx="4499">
                  <c:v>1.7174421296279805</c:v>
                </c:pt>
                <c:pt idx="4500">
                  <c:v>1.7176851851821455</c:v>
                </c:pt>
                <c:pt idx="4501">
                  <c:v>1.7179282407363106</c:v>
                </c:pt>
                <c:pt idx="4502">
                  <c:v>1.7181712962977516</c:v>
                </c:pt>
                <c:pt idx="4503">
                  <c:v>1.7184143518519166</c:v>
                </c:pt>
                <c:pt idx="4504">
                  <c:v>1.7186574074060816</c:v>
                </c:pt>
                <c:pt idx="4505">
                  <c:v>1.7189004629602467</c:v>
                </c:pt>
                <c:pt idx="4506">
                  <c:v>1.7191435185144117</c:v>
                </c:pt>
                <c:pt idx="4507">
                  <c:v>1.7193865740758527</c:v>
                </c:pt>
                <c:pt idx="4508">
                  <c:v>1.7196296296300178</c:v>
                </c:pt>
                <c:pt idx="4509">
                  <c:v>1.7198726851841828</c:v>
                </c:pt>
                <c:pt idx="4510">
                  <c:v>1.7201157407383478</c:v>
                </c:pt>
                <c:pt idx="4511">
                  <c:v>1.7203587962925129</c:v>
                </c:pt>
                <c:pt idx="4512">
                  <c:v>1.7206018518539539</c:v>
                </c:pt>
                <c:pt idx="4513">
                  <c:v>1.7208449074081189</c:v>
                </c:pt>
                <c:pt idx="4514">
                  <c:v>1.7210879629622839</c:v>
                </c:pt>
                <c:pt idx="4515">
                  <c:v>1.721331018516449</c:v>
                </c:pt>
                <c:pt idx="4516">
                  <c:v>1.7215856481473937</c:v>
                </c:pt>
                <c:pt idx="4517">
                  <c:v>1.7218287037015587</c:v>
                </c:pt>
                <c:pt idx="4518">
                  <c:v>1.7220717592557238</c:v>
                </c:pt>
                <c:pt idx="4519">
                  <c:v>1.7223148148098888</c:v>
                </c:pt>
                <c:pt idx="4520">
                  <c:v>1.7225578703713298</c:v>
                </c:pt>
                <c:pt idx="4521">
                  <c:v>1.7228009259254948</c:v>
                </c:pt>
                <c:pt idx="4522">
                  <c:v>1.7230439814796599</c:v>
                </c:pt>
                <c:pt idx="4523">
                  <c:v>1.7232870370338249</c:v>
                </c:pt>
                <c:pt idx="4524">
                  <c:v>1.7235300925879899</c:v>
                </c:pt>
                <c:pt idx="4525">
                  <c:v>1.7237731481494309</c:v>
                </c:pt>
                <c:pt idx="4526">
                  <c:v>1.724016203703596</c:v>
                </c:pt>
                <c:pt idx="4527">
                  <c:v>1.724259259257761</c:v>
                </c:pt>
                <c:pt idx="4528">
                  <c:v>1.7245023148119261</c:v>
                </c:pt>
                <c:pt idx="4529">
                  <c:v>1.7247453703660911</c:v>
                </c:pt>
                <c:pt idx="4530">
                  <c:v>1.7249884259275321</c:v>
                </c:pt>
                <c:pt idx="4531">
                  <c:v>1.7252314814816971</c:v>
                </c:pt>
                <c:pt idx="4532">
                  <c:v>1.7254745370358622</c:v>
                </c:pt>
                <c:pt idx="4533">
                  <c:v>1.7257175925900272</c:v>
                </c:pt>
                <c:pt idx="4534">
                  <c:v>1.7259606481441923</c:v>
                </c:pt>
                <c:pt idx="4535">
                  <c:v>1.7262037037056333</c:v>
                </c:pt>
                <c:pt idx="4536">
                  <c:v>1.7264467592597983</c:v>
                </c:pt>
                <c:pt idx="4537">
                  <c:v>1.7266898148139633</c:v>
                </c:pt>
                <c:pt idx="4538">
                  <c:v>1.7269328703681284</c:v>
                </c:pt>
                <c:pt idx="4539">
                  <c:v>1.7271759259222934</c:v>
                </c:pt>
                <c:pt idx="4540">
                  <c:v>1.7274189814764584</c:v>
                </c:pt>
                <c:pt idx="4541">
                  <c:v>1.7276620370378994</c:v>
                </c:pt>
                <c:pt idx="4542">
                  <c:v>1.7279050925920645</c:v>
                </c:pt>
                <c:pt idx="4543">
                  <c:v>1.7281481481462295</c:v>
                </c:pt>
                <c:pt idx="4544">
                  <c:v>1.7283912037003946</c:v>
                </c:pt>
                <c:pt idx="4545">
                  <c:v>1.7286342592545596</c:v>
                </c:pt>
                <c:pt idx="4546">
                  <c:v>1.7288773148160006</c:v>
                </c:pt>
                <c:pt idx="4547">
                  <c:v>1.7291203703701656</c:v>
                </c:pt>
                <c:pt idx="4548">
                  <c:v>1.7293634259243307</c:v>
                </c:pt>
                <c:pt idx="4549">
                  <c:v>1.7296064814784957</c:v>
                </c:pt>
                <c:pt idx="4550">
                  <c:v>1.7298495370326608</c:v>
                </c:pt>
                <c:pt idx="4551">
                  <c:v>1.7300925925941018</c:v>
                </c:pt>
                <c:pt idx="4552">
                  <c:v>1.7303356481482668</c:v>
                </c:pt>
                <c:pt idx="4553">
                  <c:v>1.7305787037024318</c:v>
                </c:pt>
                <c:pt idx="4554">
                  <c:v>1.7308217592565969</c:v>
                </c:pt>
                <c:pt idx="4555">
                  <c:v>1.7310648148107619</c:v>
                </c:pt>
                <c:pt idx="4556">
                  <c:v>1.7313078703722029</c:v>
                </c:pt>
                <c:pt idx="4557">
                  <c:v>1.7315509259263679</c:v>
                </c:pt>
                <c:pt idx="4558">
                  <c:v>1.731793981480533</c:v>
                </c:pt>
                <c:pt idx="4559">
                  <c:v>1.732037037034698</c:v>
                </c:pt>
                <c:pt idx="4560">
                  <c:v>1.7322800925888631</c:v>
                </c:pt>
                <c:pt idx="4561">
                  <c:v>1.7325231481430281</c:v>
                </c:pt>
                <c:pt idx="4562">
                  <c:v>1.7327662037044691</c:v>
                </c:pt>
                <c:pt idx="4563">
                  <c:v>1.7330092592586341</c:v>
                </c:pt>
                <c:pt idx="4564">
                  <c:v>1.7332638888895788</c:v>
                </c:pt>
                <c:pt idx="4565">
                  <c:v>1.7335069444437439</c:v>
                </c:pt>
                <c:pt idx="4566">
                  <c:v>1.7337499999979089</c:v>
                </c:pt>
                <c:pt idx="4567">
                  <c:v>1.7339930555520739</c:v>
                </c:pt>
                <c:pt idx="4568">
                  <c:v>1.734236111106239</c:v>
                </c:pt>
                <c:pt idx="4569">
                  <c:v>1.73447916666768</c:v>
                </c:pt>
                <c:pt idx="4570">
                  <c:v>1.734722222221845</c:v>
                </c:pt>
                <c:pt idx="4571">
                  <c:v>1.7349652777760101</c:v>
                </c:pt>
                <c:pt idx="4572">
                  <c:v>1.7352083333301751</c:v>
                </c:pt>
                <c:pt idx="4573">
                  <c:v>1.7354513888843401</c:v>
                </c:pt>
                <c:pt idx="4574">
                  <c:v>1.7356944444457811</c:v>
                </c:pt>
                <c:pt idx="4575">
                  <c:v>1.7359374999999462</c:v>
                </c:pt>
                <c:pt idx="4576">
                  <c:v>1.7361805555541112</c:v>
                </c:pt>
                <c:pt idx="4577">
                  <c:v>1.7364236111082763</c:v>
                </c:pt>
                <c:pt idx="4578">
                  <c:v>1.7366666666624413</c:v>
                </c:pt>
                <c:pt idx="4579">
                  <c:v>1.7369097222238823</c:v>
                </c:pt>
                <c:pt idx="4580">
                  <c:v>1.7371527777780473</c:v>
                </c:pt>
                <c:pt idx="4581">
                  <c:v>1.7373958333322124</c:v>
                </c:pt>
                <c:pt idx="4582">
                  <c:v>1.7376388888863774</c:v>
                </c:pt>
                <c:pt idx="4583">
                  <c:v>1.7378819444405424</c:v>
                </c:pt>
                <c:pt idx="4584">
                  <c:v>1.7381250000019834</c:v>
                </c:pt>
                <c:pt idx="4585">
                  <c:v>1.7383680555561485</c:v>
                </c:pt>
                <c:pt idx="4586">
                  <c:v>1.7386111111103135</c:v>
                </c:pt>
                <c:pt idx="4587">
                  <c:v>1.7388541666644786</c:v>
                </c:pt>
                <c:pt idx="4588">
                  <c:v>1.7390972222186436</c:v>
                </c:pt>
                <c:pt idx="4589">
                  <c:v>1.7393402777728086</c:v>
                </c:pt>
                <c:pt idx="4590">
                  <c:v>1.7395833333342496</c:v>
                </c:pt>
                <c:pt idx="4591">
                  <c:v>1.7398263888884147</c:v>
                </c:pt>
                <c:pt idx="4592">
                  <c:v>1.7400694444425797</c:v>
                </c:pt>
                <c:pt idx="4593">
                  <c:v>1.7403124999967448</c:v>
                </c:pt>
                <c:pt idx="4594">
                  <c:v>1.7405555555509098</c:v>
                </c:pt>
                <c:pt idx="4595">
                  <c:v>1.7407986111123508</c:v>
                </c:pt>
                <c:pt idx="4596">
                  <c:v>1.7410416666665158</c:v>
                </c:pt>
                <c:pt idx="4597">
                  <c:v>1.7412847222206809</c:v>
                </c:pt>
                <c:pt idx="4598">
                  <c:v>1.7415277777748459</c:v>
                </c:pt>
                <c:pt idx="4599">
                  <c:v>1.7417708333290109</c:v>
                </c:pt>
                <c:pt idx="4600">
                  <c:v>1.7420138888904519</c:v>
                </c:pt>
                <c:pt idx="4601">
                  <c:v>1.742256944444617</c:v>
                </c:pt>
                <c:pt idx="4602">
                  <c:v>1.742499999998782</c:v>
                </c:pt>
                <c:pt idx="4603">
                  <c:v>1.7427430555529471</c:v>
                </c:pt>
                <c:pt idx="4604">
                  <c:v>1.7429861111071121</c:v>
                </c:pt>
                <c:pt idx="4605">
                  <c:v>1.7432291666685531</c:v>
                </c:pt>
                <c:pt idx="4606">
                  <c:v>1.7434722222227181</c:v>
                </c:pt>
                <c:pt idx="4607">
                  <c:v>1.7437152777768832</c:v>
                </c:pt>
                <c:pt idx="4608">
                  <c:v>1.7439583333310482</c:v>
                </c:pt>
                <c:pt idx="4609">
                  <c:v>1.7442013888852133</c:v>
                </c:pt>
                <c:pt idx="4610">
                  <c:v>1.7444444444393783</c:v>
                </c:pt>
                <c:pt idx="4611">
                  <c:v>1.7446875000008193</c:v>
                </c:pt>
                <c:pt idx="4612">
                  <c:v>1.744942129624488</c:v>
                </c:pt>
                <c:pt idx="4613">
                  <c:v>1.745185185185929</c:v>
                </c:pt>
                <c:pt idx="4614">
                  <c:v>1.7454282407400941</c:v>
                </c:pt>
                <c:pt idx="4615">
                  <c:v>1.7456712962942591</c:v>
                </c:pt>
                <c:pt idx="4616">
                  <c:v>1.7459143518484241</c:v>
                </c:pt>
                <c:pt idx="4617">
                  <c:v>1.7461574074025892</c:v>
                </c:pt>
                <c:pt idx="4618">
                  <c:v>1.7464004629640302</c:v>
                </c:pt>
                <c:pt idx="4619">
                  <c:v>1.7466435185181952</c:v>
                </c:pt>
                <c:pt idx="4620">
                  <c:v>1.7468865740723603</c:v>
                </c:pt>
                <c:pt idx="4621">
                  <c:v>1.7471296296265253</c:v>
                </c:pt>
                <c:pt idx="4622">
                  <c:v>1.7473726851806903</c:v>
                </c:pt>
                <c:pt idx="4623">
                  <c:v>1.7476157407421313</c:v>
                </c:pt>
                <c:pt idx="4624">
                  <c:v>1.7478587962962964</c:v>
                </c:pt>
                <c:pt idx="4625">
                  <c:v>1.7481018518504614</c:v>
                </c:pt>
                <c:pt idx="4626">
                  <c:v>1.7483449074046264</c:v>
                </c:pt>
                <c:pt idx="4627">
                  <c:v>1.7485879629587915</c:v>
                </c:pt>
                <c:pt idx="4628">
                  <c:v>1.7488310185202325</c:v>
                </c:pt>
                <c:pt idx="4629">
                  <c:v>1.7490740740743975</c:v>
                </c:pt>
                <c:pt idx="4630">
                  <c:v>1.7493171296285626</c:v>
                </c:pt>
                <c:pt idx="4631">
                  <c:v>1.7495601851827276</c:v>
                </c:pt>
                <c:pt idx="4632">
                  <c:v>1.7498032407368926</c:v>
                </c:pt>
                <c:pt idx="4633">
                  <c:v>1.7500462962983336</c:v>
                </c:pt>
                <c:pt idx="4634">
                  <c:v>1.7502893518524987</c:v>
                </c:pt>
                <c:pt idx="4635">
                  <c:v>1.7505324074066637</c:v>
                </c:pt>
                <c:pt idx="4636">
                  <c:v>1.7507754629608288</c:v>
                </c:pt>
                <c:pt idx="4637">
                  <c:v>1.7510185185149938</c:v>
                </c:pt>
                <c:pt idx="4638">
                  <c:v>1.7512615740691588</c:v>
                </c:pt>
                <c:pt idx="4639">
                  <c:v>1.7515046296305998</c:v>
                </c:pt>
                <c:pt idx="4640">
                  <c:v>1.7517476851847649</c:v>
                </c:pt>
                <c:pt idx="4641">
                  <c:v>1.7519907407389299</c:v>
                </c:pt>
                <c:pt idx="4642">
                  <c:v>1.7522337962930949</c:v>
                </c:pt>
                <c:pt idx="4643">
                  <c:v>1.75247685184726</c:v>
                </c:pt>
                <c:pt idx="4644">
                  <c:v>1.752719907408701</c:v>
                </c:pt>
                <c:pt idx="4645">
                  <c:v>1.752962962962866</c:v>
                </c:pt>
                <c:pt idx="4646">
                  <c:v>1.7532060185170311</c:v>
                </c:pt>
                <c:pt idx="4647">
                  <c:v>1.7534490740711961</c:v>
                </c:pt>
                <c:pt idx="4648">
                  <c:v>1.7536921296253611</c:v>
                </c:pt>
                <c:pt idx="4649">
                  <c:v>1.7539351851868021</c:v>
                </c:pt>
                <c:pt idx="4650">
                  <c:v>1.7541782407409672</c:v>
                </c:pt>
                <c:pt idx="4651">
                  <c:v>1.7544212962951322</c:v>
                </c:pt>
                <c:pt idx="4652">
                  <c:v>1.7546643518492973</c:v>
                </c:pt>
                <c:pt idx="4653">
                  <c:v>1.7549074074034623</c:v>
                </c:pt>
                <c:pt idx="4654">
                  <c:v>1.7551504629649033</c:v>
                </c:pt>
                <c:pt idx="4655">
                  <c:v>1.7553935185190683</c:v>
                </c:pt>
                <c:pt idx="4656">
                  <c:v>1.7556365740732334</c:v>
                </c:pt>
                <c:pt idx="4657">
                  <c:v>1.7558796296273984</c:v>
                </c:pt>
                <c:pt idx="4658">
                  <c:v>1.7561226851815634</c:v>
                </c:pt>
                <c:pt idx="4659">
                  <c:v>1.7563657407357285</c:v>
                </c:pt>
                <c:pt idx="4660">
                  <c:v>1.7566203703666732</c:v>
                </c:pt>
                <c:pt idx="4661">
                  <c:v>1.7568634259208382</c:v>
                </c:pt>
                <c:pt idx="4662">
                  <c:v>1.7571064814822792</c:v>
                </c:pt>
                <c:pt idx="4663">
                  <c:v>1.7573495370364443</c:v>
                </c:pt>
                <c:pt idx="4664">
                  <c:v>1.7575925925906093</c:v>
                </c:pt>
                <c:pt idx="4665">
                  <c:v>1.7578356481447743</c:v>
                </c:pt>
                <c:pt idx="4666">
                  <c:v>1.7580787036989394</c:v>
                </c:pt>
                <c:pt idx="4667">
                  <c:v>1.7583217592603804</c:v>
                </c:pt>
                <c:pt idx="4668">
                  <c:v>1.7585648148145454</c:v>
                </c:pt>
                <c:pt idx="4669">
                  <c:v>1.7588078703687104</c:v>
                </c:pt>
                <c:pt idx="4670">
                  <c:v>1.7590509259228755</c:v>
                </c:pt>
                <c:pt idx="4671">
                  <c:v>1.7592939814770405</c:v>
                </c:pt>
                <c:pt idx="4672">
                  <c:v>1.7595370370384815</c:v>
                </c:pt>
                <c:pt idx="4673">
                  <c:v>1.7597800925926466</c:v>
                </c:pt>
                <c:pt idx="4674">
                  <c:v>1.7600231481468116</c:v>
                </c:pt>
                <c:pt idx="4675">
                  <c:v>1.7602662037009766</c:v>
                </c:pt>
                <c:pt idx="4676">
                  <c:v>1.7605092592551417</c:v>
                </c:pt>
                <c:pt idx="4677">
                  <c:v>1.7607523148165827</c:v>
                </c:pt>
                <c:pt idx="4678">
                  <c:v>1.7609953703707477</c:v>
                </c:pt>
                <c:pt idx="4679">
                  <c:v>1.7612384259249128</c:v>
                </c:pt>
                <c:pt idx="4680">
                  <c:v>1.7614814814790778</c:v>
                </c:pt>
                <c:pt idx="4681">
                  <c:v>1.7617245370332428</c:v>
                </c:pt>
                <c:pt idx="4682">
                  <c:v>1.7619675925946838</c:v>
                </c:pt>
                <c:pt idx="4683">
                  <c:v>1.7622106481488489</c:v>
                </c:pt>
                <c:pt idx="4684">
                  <c:v>1.7624537037030139</c:v>
                </c:pt>
                <c:pt idx="4685">
                  <c:v>1.7626967592571789</c:v>
                </c:pt>
                <c:pt idx="4686">
                  <c:v>1.762939814811344</c:v>
                </c:pt>
                <c:pt idx="4687">
                  <c:v>1.763182870365509</c:v>
                </c:pt>
                <c:pt idx="4688">
                  <c:v>1.76342592592695</c:v>
                </c:pt>
                <c:pt idx="4689">
                  <c:v>1.7636689814811151</c:v>
                </c:pt>
                <c:pt idx="4690">
                  <c:v>1.7639120370352801</c:v>
                </c:pt>
                <c:pt idx="4691">
                  <c:v>1.7641550925894451</c:v>
                </c:pt>
                <c:pt idx="4692">
                  <c:v>1.7643981481436102</c:v>
                </c:pt>
                <c:pt idx="4693">
                  <c:v>1.7646412037050512</c:v>
                </c:pt>
                <c:pt idx="4694">
                  <c:v>1.7648842592592162</c:v>
                </c:pt>
                <c:pt idx="4695">
                  <c:v>1.7651273148133813</c:v>
                </c:pt>
                <c:pt idx="4696">
                  <c:v>1.7653703703675463</c:v>
                </c:pt>
                <c:pt idx="4697">
                  <c:v>1.7656134259217113</c:v>
                </c:pt>
                <c:pt idx="4698">
                  <c:v>1.7658564814831523</c:v>
                </c:pt>
                <c:pt idx="4699">
                  <c:v>1.7660995370373174</c:v>
                </c:pt>
                <c:pt idx="4700">
                  <c:v>1.7663425925914824</c:v>
                </c:pt>
                <c:pt idx="4701">
                  <c:v>1.7665856481456474</c:v>
                </c:pt>
                <c:pt idx="4702">
                  <c:v>1.7668287036998125</c:v>
                </c:pt>
                <c:pt idx="4703">
                  <c:v>1.7670717592612535</c:v>
                </c:pt>
                <c:pt idx="4704">
                  <c:v>1.7673148148154185</c:v>
                </c:pt>
                <c:pt idx="4705">
                  <c:v>1.7675578703695836</c:v>
                </c:pt>
                <c:pt idx="4706">
                  <c:v>1.7678009259237486</c:v>
                </c:pt>
                <c:pt idx="4707">
                  <c:v>1.7680439814779136</c:v>
                </c:pt>
                <c:pt idx="4708">
                  <c:v>1.7682870370320787</c:v>
                </c:pt>
                <c:pt idx="4709">
                  <c:v>1.7685416666630234</c:v>
                </c:pt>
                <c:pt idx="4710">
                  <c:v>1.7687847222171884</c:v>
                </c:pt>
                <c:pt idx="4711">
                  <c:v>1.7690277777786294</c:v>
                </c:pt>
                <c:pt idx="4712">
                  <c:v>1.7692708333327944</c:v>
                </c:pt>
                <c:pt idx="4713">
                  <c:v>1.7695138888869595</c:v>
                </c:pt>
                <c:pt idx="4714">
                  <c:v>1.7697569444411245</c:v>
                </c:pt>
                <c:pt idx="4715">
                  <c:v>1.7699999999952896</c:v>
                </c:pt>
                <c:pt idx="4716">
                  <c:v>1.7702430555567306</c:v>
                </c:pt>
                <c:pt idx="4717">
                  <c:v>1.7704861111108956</c:v>
                </c:pt>
                <c:pt idx="4718">
                  <c:v>1.7707291666650606</c:v>
                </c:pt>
                <c:pt idx="4719">
                  <c:v>1.7709722222192257</c:v>
                </c:pt>
                <c:pt idx="4720">
                  <c:v>1.7712152777733907</c:v>
                </c:pt>
                <c:pt idx="4721">
                  <c:v>1.7714583333348317</c:v>
                </c:pt>
                <c:pt idx="4722">
                  <c:v>1.7717013888889968</c:v>
                </c:pt>
                <c:pt idx="4723">
                  <c:v>1.7719444444431618</c:v>
                </c:pt>
                <c:pt idx="4724">
                  <c:v>1.7721874999973268</c:v>
                </c:pt>
                <c:pt idx="4725">
                  <c:v>1.7724305555514919</c:v>
                </c:pt>
                <c:pt idx="4726">
                  <c:v>1.7726736111129329</c:v>
                </c:pt>
                <c:pt idx="4727">
                  <c:v>1.7729166666670979</c:v>
                </c:pt>
                <c:pt idx="4728">
                  <c:v>1.7731597222212629</c:v>
                </c:pt>
                <c:pt idx="4729">
                  <c:v>1.773402777775428</c:v>
                </c:pt>
                <c:pt idx="4730">
                  <c:v>1.773645833329593</c:v>
                </c:pt>
                <c:pt idx="4731">
                  <c:v>1.7738888888837581</c:v>
                </c:pt>
                <c:pt idx="4732">
                  <c:v>1.7741319444451991</c:v>
                </c:pt>
                <c:pt idx="4733">
                  <c:v>1.7743749999993641</c:v>
                </c:pt>
                <c:pt idx="4734">
                  <c:v>1.7746180555535291</c:v>
                </c:pt>
                <c:pt idx="4735">
                  <c:v>1.7748611111076942</c:v>
                </c:pt>
                <c:pt idx="4736">
                  <c:v>1.7751041666618592</c:v>
                </c:pt>
                <c:pt idx="4737">
                  <c:v>1.7753472222233002</c:v>
                </c:pt>
                <c:pt idx="4738">
                  <c:v>1.7755902777774653</c:v>
                </c:pt>
                <c:pt idx="4739">
                  <c:v>1.7758333333316303</c:v>
                </c:pt>
                <c:pt idx="4740">
                  <c:v>1.7760763888857953</c:v>
                </c:pt>
                <c:pt idx="4741">
                  <c:v>1.7763194444399604</c:v>
                </c:pt>
                <c:pt idx="4742">
                  <c:v>1.7765625000014014</c:v>
                </c:pt>
                <c:pt idx="4743">
                  <c:v>1.7768055555555664</c:v>
                </c:pt>
                <c:pt idx="4744">
                  <c:v>1.7770486111097314</c:v>
                </c:pt>
                <c:pt idx="4745">
                  <c:v>1.7772916666638965</c:v>
                </c:pt>
                <c:pt idx="4746">
                  <c:v>1.7775347222180615</c:v>
                </c:pt>
                <c:pt idx="4747">
                  <c:v>1.7777777777795025</c:v>
                </c:pt>
                <c:pt idx="4748">
                  <c:v>1.7780208333336676</c:v>
                </c:pt>
                <c:pt idx="4749">
                  <c:v>1.7782638888878326</c:v>
                </c:pt>
                <c:pt idx="4750">
                  <c:v>1.7785069444419976</c:v>
                </c:pt>
                <c:pt idx="4751">
                  <c:v>1.7787499999961627</c:v>
                </c:pt>
                <c:pt idx="4752">
                  <c:v>1.7789930555576037</c:v>
                </c:pt>
                <c:pt idx="4753">
                  <c:v>1.7792361111117687</c:v>
                </c:pt>
                <c:pt idx="4754">
                  <c:v>1.7794791666659338</c:v>
                </c:pt>
                <c:pt idx="4755">
                  <c:v>1.7797222222200988</c:v>
                </c:pt>
                <c:pt idx="4756">
                  <c:v>1.7799652777742638</c:v>
                </c:pt>
                <c:pt idx="4757">
                  <c:v>1.7802199074052085</c:v>
                </c:pt>
                <c:pt idx="4758">
                  <c:v>1.7804629629593736</c:v>
                </c:pt>
                <c:pt idx="4759">
                  <c:v>1.7807060185135386</c:v>
                </c:pt>
                <c:pt idx="4760">
                  <c:v>1.7809490740749796</c:v>
                </c:pt>
                <c:pt idx="4761">
                  <c:v>1.7811921296291446</c:v>
                </c:pt>
                <c:pt idx="4762">
                  <c:v>1.7814351851833097</c:v>
                </c:pt>
                <c:pt idx="4763">
                  <c:v>1.7816782407374747</c:v>
                </c:pt>
                <c:pt idx="4764">
                  <c:v>1.7819212962916398</c:v>
                </c:pt>
                <c:pt idx="4765">
                  <c:v>1.7821643518530808</c:v>
                </c:pt>
                <c:pt idx="4766">
                  <c:v>1.7824074074072458</c:v>
                </c:pt>
                <c:pt idx="4767">
                  <c:v>1.7826504629614108</c:v>
                </c:pt>
                <c:pt idx="4768">
                  <c:v>1.7828935185155759</c:v>
                </c:pt>
                <c:pt idx="4769">
                  <c:v>1.7831365740697409</c:v>
                </c:pt>
                <c:pt idx="4770">
                  <c:v>1.7833796296311819</c:v>
                </c:pt>
                <c:pt idx="4771">
                  <c:v>1.7836226851853469</c:v>
                </c:pt>
                <c:pt idx="4772">
                  <c:v>1.783865740739512</c:v>
                </c:pt>
                <c:pt idx="4773">
                  <c:v>1.784108796293677</c:v>
                </c:pt>
                <c:pt idx="4774">
                  <c:v>1.7843518518478421</c:v>
                </c:pt>
                <c:pt idx="4775">
                  <c:v>1.7845949074092831</c:v>
                </c:pt>
                <c:pt idx="4776">
                  <c:v>1.7848379629634481</c:v>
                </c:pt>
                <c:pt idx="4777">
                  <c:v>1.7850810185176131</c:v>
                </c:pt>
                <c:pt idx="4778">
                  <c:v>1.7853240740717782</c:v>
                </c:pt>
                <c:pt idx="4779">
                  <c:v>1.7855671296259432</c:v>
                </c:pt>
                <c:pt idx="4780">
                  <c:v>1.7858101851801083</c:v>
                </c:pt>
                <c:pt idx="4781">
                  <c:v>1.7860532407415493</c:v>
                </c:pt>
                <c:pt idx="4782">
                  <c:v>1.7862962962957143</c:v>
                </c:pt>
                <c:pt idx="4783">
                  <c:v>1.7865393518498793</c:v>
                </c:pt>
                <c:pt idx="4784">
                  <c:v>1.7867824074040444</c:v>
                </c:pt>
                <c:pt idx="4785">
                  <c:v>1.7870254629582094</c:v>
                </c:pt>
                <c:pt idx="4786">
                  <c:v>1.7872685185196504</c:v>
                </c:pt>
                <c:pt idx="4787">
                  <c:v>1.7875115740738154</c:v>
                </c:pt>
                <c:pt idx="4788">
                  <c:v>1.7877546296279805</c:v>
                </c:pt>
                <c:pt idx="4789">
                  <c:v>1.7879976851821455</c:v>
                </c:pt>
                <c:pt idx="4790">
                  <c:v>1.7882407407363106</c:v>
                </c:pt>
                <c:pt idx="4791">
                  <c:v>1.7884837962977516</c:v>
                </c:pt>
                <c:pt idx="4792">
                  <c:v>1.7887268518519166</c:v>
                </c:pt>
                <c:pt idx="4793">
                  <c:v>1.7889699074060816</c:v>
                </c:pt>
                <c:pt idx="4794">
                  <c:v>1.7892129629602467</c:v>
                </c:pt>
                <c:pt idx="4795">
                  <c:v>1.7894560185144117</c:v>
                </c:pt>
                <c:pt idx="4796">
                  <c:v>1.7896990740758527</c:v>
                </c:pt>
                <c:pt idx="4797">
                  <c:v>1.7899421296300178</c:v>
                </c:pt>
                <c:pt idx="4798">
                  <c:v>1.7901851851841828</c:v>
                </c:pt>
                <c:pt idx="4799">
                  <c:v>1.7904282407383478</c:v>
                </c:pt>
                <c:pt idx="4800">
                  <c:v>1.7906712962925129</c:v>
                </c:pt>
                <c:pt idx="4801">
                  <c:v>1.7909143518539539</c:v>
                </c:pt>
                <c:pt idx="4802">
                  <c:v>1.7911574074081189</c:v>
                </c:pt>
                <c:pt idx="4803">
                  <c:v>1.7914004629622839</c:v>
                </c:pt>
                <c:pt idx="4804">
                  <c:v>1.791643518516449</c:v>
                </c:pt>
                <c:pt idx="4805">
                  <c:v>1.7918981481473937</c:v>
                </c:pt>
                <c:pt idx="4806">
                  <c:v>1.7921412037015587</c:v>
                </c:pt>
                <c:pt idx="4807">
                  <c:v>1.7923842592557238</c:v>
                </c:pt>
                <c:pt idx="4808">
                  <c:v>1.7926273148098888</c:v>
                </c:pt>
                <c:pt idx="4809">
                  <c:v>1.7928703703713298</c:v>
                </c:pt>
                <c:pt idx="4810">
                  <c:v>1.7931134259254948</c:v>
                </c:pt>
                <c:pt idx="4811">
                  <c:v>1.7933564814796599</c:v>
                </c:pt>
                <c:pt idx="4812">
                  <c:v>1.7935995370338249</c:v>
                </c:pt>
                <c:pt idx="4813">
                  <c:v>1.7938425925879899</c:v>
                </c:pt>
                <c:pt idx="4814">
                  <c:v>1.7940856481494309</c:v>
                </c:pt>
                <c:pt idx="4815">
                  <c:v>1.794328703703596</c:v>
                </c:pt>
                <c:pt idx="4816">
                  <c:v>1.794571759257761</c:v>
                </c:pt>
                <c:pt idx="4817">
                  <c:v>1.7948148148119261</c:v>
                </c:pt>
                <c:pt idx="4818">
                  <c:v>1.7950578703660911</c:v>
                </c:pt>
                <c:pt idx="4819">
                  <c:v>1.7953009259275321</c:v>
                </c:pt>
                <c:pt idx="4820">
                  <c:v>1.7955439814816971</c:v>
                </c:pt>
                <c:pt idx="4821">
                  <c:v>1.7957870370358622</c:v>
                </c:pt>
                <c:pt idx="4822">
                  <c:v>1.7960300925900272</c:v>
                </c:pt>
                <c:pt idx="4823">
                  <c:v>1.7962731481441923</c:v>
                </c:pt>
                <c:pt idx="4824">
                  <c:v>1.7965162037056333</c:v>
                </c:pt>
                <c:pt idx="4825">
                  <c:v>1.7967592592597983</c:v>
                </c:pt>
                <c:pt idx="4826">
                  <c:v>1.7970023148139633</c:v>
                </c:pt>
                <c:pt idx="4827">
                  <c:v>1.7972453703681284</c:v>
                </c:pt>
                <c:pt idx="4828">
                  <c:v>1.7974884259222934</c:v>
                </c:pt>
                <c:pt idx="4829">
                  <c:v>1.7977314814764584</c:v>
                </c:pt>
                <c:pt idx="4830">
                  <c:v>1.7979745370378994</c:v>
                </c:pt>
                <c:pt idx="4831">
                  <c:v>1.7982175925920645</c:v>
                </c:pt>
                <c:pt idx="4832">
                  <c:v>1.7984606481462295</c:v>
                </c:pt>
                <c:pt idx="4833">
                  <c:v>1.7987037037003946</c:v>
                </c:pt>
                <c:pt idx="4834">
                  <c:v>1.7989467592545596</c:v>
                </c:pt>
                <c:pt idx="4835">
                  <c:v>1.7991898148160006</c:v>
                </c:pt>
                <c:pt idx="4836">
                  <c:v>1.7994328703701656</c:v>
                </c:pt>
                <c:pt idx="4837">
                  <c:v>1.7996759259243307</c:v>
                </c:pt>
                <c:pt idx="4838">
                  <c:v>1.7999189814784957</c:v>
                </c:pt>
                <c:pt idx="4839">
                  <c:v>1.8001620370326608</c:v>
                </c:pt>
                <c:pt idx="4840">
                  <c:v>1.8004050925941018</c:v>
                </c:pt>
                <c:pt idx="4841">
                  <c:v>1.8006481481482668</c:v>
                </c:pt>
                <c:pt idx="4842">
                  <c:v>1.8008912037024318</c:v>
                </c:pt>
                <c:pt idx="4843">
                  <c:v>1.8011342592565969</c:v>
                </c:pt>
                <c:pt idx="4844">
                  <c:v>1.8013773148107619</c:v>
                </c:pt>
                <c:pt idx="4845">
                  <c:v>1.8016203703722029</c:v>
                </c:pt>
                <c:pt idx="4846">
                  <c:v>1.8018634259263679</c:v>
                </c:pt>
                <c:pt idx="4847">
                  <c:v>1.802106481480533</c:v>
                </c:pt>
                <c:pt idx="4848">
                  <c:v>1.802349537034698</c:v>
                </c:pt>
                <c:pt idx="4849">
                  <c:v>1.8025925925888631</c:v>
                </c:pt>
                <c:pt idx="4850">
                  <c:v>1.8028356481430281</c:v>
                </c:pt>
                <c:pt idx="4851">
                  <c:v>1.8030787037044691</c:v>
                </c:pt>
                <c:pt idx="4852">
                  <c:v>1.8033217592586341</c:v>
                </c:pt>
                <c:pt idx="4853">
                  <c:v>1.8035763888895788</c:v>
                </c:pt>
                <c:pt idx="4854">
                  <c:v>1.8038194444437439</c:v>
                </c:pt>
                <c:pt idx="4855">
                  <c:v>1.8040624999979089</c:v>
                </c:pt>
                <c:pt idx="4856">
                  <c:v>1.8043055555520739</c:v>
                </c:pt>
                <c:pt idx="4857">
                  <c:v>1.804548611106239</c:v>
                </c:pt>
                <c:pt idx="4858">
                  <c:v>1.80479166666768</c:v>
                </c:pt>
                <c:pt idx="4859">
                  <c:v>1.805034722221845</c:v>
                </c:pt>
                <c:pt idx="4860">
                  <c:v>1.8052777777760101</c:v>
                </c:pt>
                <c:pt idx="4861">
                  <c:v>1.8055208333301751</c:v>
                </c:pt>
                <c:pt idx="4862">
                  <c:v>1.8057638888843401</c:v>
                </c:pt>
                <c:pt idx="4863">
                  <c:v>1.8060069444457811</c:v>
                </c:pt>
                <c:pt idx="4864">
                  <c:v>1.8062499999999462</c:v>
                </c:pt>
                <c:pt idx="4865">
                  <c:v>1.8064930555541112</c:v>
                </c:pt>
                <c:pt idx="4866">
                  <c:v>1.8067361111082763</c:v>
                </c:pt>
                <c:pt idx="4867">
                  <c:v>1.8069791666624413</c:v>
                </c:pt>
                <c:pt idx="4868">
                  <c:v>1.8072222222238823</c:v>
                </c:pt>
                <c:pt idx="4869">
                  <c:v>1.8074652777780473</c:v>
                </c:pt>
                <c:pt idx="4870">
                  <c:v>1.8077083333322124</c:v>
                </c:pt>
                <c:pt idx="4871">
                  <c:v>1.8079513888863774</c:v>
                </c:pt>
                <c:pt idx="4872">
                  <c:v>1.8081944444405424</c:v>
                </c:pt>
                <c:pt idx="4873">
                  <c:v>1.8084375000019834</c:v>
                </c:pt>
                <c:pt idx="4874">
                  <c:v>1.8086805555561485</c:v>
                </c:pt>
                <c:pt idx="4875">
                  <c:v>1.8089236111103135</c:v>
                </c:pt>
                <c:pt idx="4876">
                  <c:v>1.8091666666644786</c:v>
                </c:pt>
                <c:pt idx="4877">
                  <c:v>1.8094097222186436</c:v>
                </c:pt>
                <c:pt idx="4878">
                  <c:v>1.8096527777728086</c:v>
                </c:pt>
                <c:pt idx="4879">
                  <c:v>1.8098958333342496</c:v>
                </c:pt>
                <c:pt idx="4880">
                  <c:v>1.8101388888884147</c:v>
                </c:pt>
                <c:pt idx="4881">
                  <c:v>1.8103819444425797</c:v>
                </c:pt>
                <c:pt idx="4882">
                  <c:v>1.8106249999967448</c:v>
                </c:pt>
                <c:pt idx="4883">
                  <c:v>1.8108680555509098</c:v>
                </c:pt>
                <c:pt idx="4884">
                  <c:v>1.8111111111123508</c:v>
                </c:pt>
                <c:pt idx="4885">
                  <c:v>1.8113541666665158</c:v>
                </c:pt>
                <c:pt idx="4886">
                  <c:v>1.8115972222206809</c:v>
                </c:pt>
                <c:pt idx="4887">
                  <c:v>1.8118402777748459</c:v>
                </c:pt>
                <c:pt idx="4888">
                  <c:v>1.8120833333290109</c:v>
                </c:pt>
                <c:pt idx="4889">
                  <c:v>1.8123263888904519</c:v>
                </c:pt>
                <c:pt idx="4890">
                  <c:v>1.812569444444617</c:v>
                </c:pt>
                <c:pt idx="4891">
                  <c:v>1.812812499998782</c:v>
                </c:pt>
                <c:pt idx="4892">
                  <c:v>1.8130555555529471</c:v>
                </c:pt>
                <c:pt idx="4893">
                  <c:v>1.8132986111071121</c:v>
                </c:pt>
                <c:pt idx="4894">
                  <c:v>1.8135416666685531</c:v>
                </c:pt>
                <c:pt idx="4895">
                  <c:v>1.8137847222227181</c:v>
                </c:pt>
                <c:pt idx="4896">
                  <c:v>1.8140277777768832</c:v>
                </c:pt>
                <c:pt idx="4897">
                  <c:v>1.8142708333310482</c:v>
                </c:pt>
                <c:pt idx="4898">
                  <c:v>1.8145138888852133</c:v>
                </c:pt>
                <c:pt idx="4899">
                  <c:v>1.8147569444393783</c:v>
                </c:pt>
                <c:pt idx="4900">
                  <c:v>1.8150000000008193</c:v>
                </c:pt>
                <c:pt idx="4901">
                  <c:v>1.815254629624488</c:v>
                </c:pt>
                <c:pt idx="4902">
                  <c:v>1.815497685185929</c:v>
                </c:pt>
                <c:pt idx="4903">
                  <c:v>1.8157407407400941</c:v>
                </c:pt>
                <c:pt idx="4904">
                  <c:v>1.8159837962942591</c:v>
                </c:pt>
                <c:pt idx="4905">
                  <c:v>1.8162268518484241</c:v>
                </c:pt>
                <c:pt idx="4906">
                  <c:v>1.8164699074025892</c:v>
                </c:pt>
                <c:pt idx="4907">
                  <c:v>1.8167129629640302</c:v>
                </c:pt>
                <c:pt idx="4908">
                  <c:v>1.8169560185181952</c:v>
                </c:pt>
                <c:pt idx="4909">
                  <c:v>1.8171990740723603</c:v>
                </c:pt>
                <c:pt idx="4910">
                  <c:v>1.8174421296265253</c:v>
                </c:pt>
                <c:pt idx="4911">
                  <c:v>1.8176851851806903</c:v>
                </c:pt>
                <c:pt idx="4912">
                  <c:v>1.8179282407421313</c:v>
                </c:pt>
                <c:pt idx="4913">
                  <c:v>1.8181712962962964</c:v>
                </c:pt>
                <c:pt idx="4914">
                  <c:v>1.8184143518504614</c:v>
                </c:pt>
                <c:pt idx="4915">
                  <c:v>1.8186574074046264</c:v>
                </c:pt>
                <c:pt idx="4916">
                  <c:v>1.8189004629587915</c:v>
                </c:pt>
                <c:pt idx="4917">
                  <c:v>1.8191435185202325</c:v>
                </c:pt>
                <c:pt idx="4918">
                  <c:v>1.8193865740743975</c:v>
                </c:pt>
                <c:pt idx="4919">
                  <c:v>1.8196296296285626</c:v>
                </c:pt>
                <c:pt idx="4920">
                  <c:v>1.8198726851827276</c:v>
                </c:pt>
                <c:pt idx="4921">
                  <c:v>1.8201157407368926</c:v>
                </c:pt>
                <c:pt idx="4922">
                  <c:v>1.8203587962983336</c:v>
                </c:pt>
                <c:pt idx="4923">
                  <c:v>1.8206018518524987</c:v>
                </c:pt>
                <c:pt idx="4924">
                  <c:v>1.8208449074066637</c:v>
                </c:pt>
                <c:pt idx="4925">
                  <c:v>1.8210879629608288</c:v>
                </c:pt>
                <c:pt idx="4926">
                  <c:v>1.8213310185149938</c:v>
                </c:pt>
                <c:pt idx="4927">
                  <c:v>1.8215740740691588</c:v>
                </c:pt>
                <c:pt idx="4928">
                  <c:v>1.8218171296305998</c:v>
                </c:pt>
                <c:pt idx="4929">
                  <c:v>1.8220601851847649</c:v>
                </c:pt>
                <c:pt idx="4930">
                  <c:v>1.8223032407389299</c:v>
                </c:pt>
                <c:pt idx="4931">
                  <c:v>1.8225462962930949</c:v>
                </c:pt>
                <c:pt idx="4932">
                  <c:v>1.82278935184726</c:v>
                </c:pt>
                <c:pt idx="4933">
                  <c:v>1.823032407408701</c:v>
                </c:pt>
                <c:pt idx="4934">
                  <c:v>1.823275462962866</c:v>
                </c:pt>
                <c:pt idx="4935">
                  <c:v>1.8235185185170311</c:v>
                </c:pt>
                <c:pt idx="4936">
                  <c:v>1.8237615740711961</c:v>
                </c:pt>
                <c:pt idx="4937">
                  <c:v>1.8240046296253611</c:v>
                </c:pt>
                <c:pt idx="4938">
                  <c:v>1.8242476851868021</c:v>
                </c:pt>
                <c:pt idx="4939">
                  <c:v>1.8244907407409672</c:v>
                </c:pt>
                <c:pt idx="4940">
                  <c:v>1.8247337962951322</c:v>
                </c:pt>
                <c:pt idx="4941">
                  <c:v>1.8249768518492973</c:v>
                </c:pt>
                <c:pt idx="4942">
                  <c:v>1.8252199074034623</c:v>
                </c:pt>
                <c:pt idx="4943">
                  <c:v>1.8254629629649033</c:v>
                </c:pt>
                <c:pt idx="4944">
                  <c:v>1.8257060185190683</c:v>
                </c:pt>
                <c:pt idx="4945">
                  <c:v>1.8259490740732334</c:v>
                </c:pt>
                <c:pt idx="4946">
                  <c:v>1.8261921296273984</c:v>
                </c:pt>
                <c:pt idx="4947">
                  <c:v>1.8264351851815634</c:v>
                </c:pt>
                <c:pt idx="4948">
                  <c:v>1.8266782407357285</c:v>
                </c:pt>
                <c:pt idx="4949">
                  <c:v>1.8269212962971695</c:v>
                </c:pt>
                <c:pt idx="4950">
                  <c:v>1.8271759259208382</c:v>
                </c:pt>
                <c:pt idx="4951">
                  <c:v>1.8274189814822792</c:v>
                </c:pt>
                <c:pt idx="4952">
                  <c:v>1.8276620370364443</c:v>
                </c:pt>
                <c:pt idx="4953">
                  <c:v>1.8279050925906093</c:v>
                </c:pt>
                <c:pt idx="4954">
                  <c:v>1.8281481481447743</c:v>
                </c:pt>
                <c:pt idx="4955">
                  <c:v>1.8283912036989394</c:v>
                </c:pt>
                <c:pt idx="4956">
                  <c:v>1.8286342592603804</c:v>
                </c:pt>
                <c:pt idx="4957">
                  <c:v>1.8288773148145454</c:v>
                </c:pt>
                <c:pt idx="4958">
                  <c:v>1.8291203703687104</c:v>
                </c:pt>
                <c:pt idx="4959">
                  <c:v>1.8293634259228755</c:v>
                </c:pt>
                <c:pt idx="4960">
                  <c:v>1.8296064814770405</c:v>
                </c:pt>
                <c:pt idx="4961">
                  <c:v>1.8298495370384815</c:v>
                </c:pt>
                <c:pt idx="4962">
                  <c:v>1.8300925925926466</c:v>
                </c:pt>
                <c:pt idx="4963">
                  <c:v>1.8303356481468116</c:v>
                </c:pt>
                <c:pt idx="4964">
                  <c:v>1.8305787037009766</c:v>
                </c:pt>
                <c:pt idx="4965">
                  <c:v>1.8308217592551417</c:v>
                </c:pt>
                <c:pt idx="4966">
                  <c:v>1.8310648148165827</c:v>
                </c:pt>
                <c:pt idx="4967">
                  <c:v>1.8313078703707477</c:v>
                </c:pt>
                <c:pt idx="4968">
                  <c:v>1.8315509259249128</c:v>
                </c:pt>
                <c:pt idx="4969">
                  <c:v>1.8317939814790778</c:v>
                </c:pt>
                <c:pt idx="4970">
                  <c:v>1.8320370370332428</c:v>
                </c:pt>
                <c:pt idx="4971">
                  <c:v>1.8322800925946838</c:v>
                </c:pt>
                <c:pt idx="4972">
                  <c:v>1.8325231481488489</c:v>
                </c:pt>
                <c:pt idx="4973">
                  <c:v>1.8327662037030139</c:v>
                </c:pt>
                <c:pt idx="4974">
                  <c:v>1.8330092592571789</c:v>
                </c:pt>
                <c:pt idx="4975">
                  <c:v>1.833252314811344</c:v>
                </c:pt>
                <c:pt idx="4976">
                  <c:v>1.833495370365509</c:v>
                </c:pt>
                <c:pt idx="4977">
                  <c:v>1.83373842592695</c:v>
                </c:pt>
                <c:pt idx="4978">
                  <c:v>1.8339814814811151</c:v>
                </c:pt>
                <c:pt idx="4979">
                  <c:v>1.8342245370352801</c:v>
                </c:pt>
                <c:pt idx="4980">
                  <c:v>1.8344675925894451</c:v>
                </c:pt>
                <c:pt idx="4981">
                  <c:v>1.8347106481436102</c:v>
                </c:pt>
                <c:pt idx="4982">
                  <c:v>1.8349537037050512</c:v>
                </c:pt>
                <c:pt idx="4983">
                  <c:v>1.8351967592592162</c:v>
                </c:pt>
                <c:pt idx="4984">
                  <c:v>1.8354398148133813</c:v>
                </c:pt>
                <c:pt idx="4985">
                  <c:v>1.8356828703675463</c:v>
                </c:pt>
                <c:pt idx="4986">
                  <c:v>1.8359259259217113</c:v>
                </c:pt>
                <c:pt idx="4987">
                  <c:v>1.8361689814831523</c:v>
                </c:pt>
                <c:pt idx="4988">
                  <c:v>1.8364120370373174</c:v>
                </c:pt>
                <c:pt idx="4989">
                  <c:v>1.8366550925914824</c:v>
                </c:pt>
                <c:pt idx="4990">
                  <c:v>1.8368981481456474</c:v>
                </c:pt>
                <c:pt idx="4991">
                  <c:v>1.8371412036998125</c:v>
                </c:pt>
                <c:pt idx="4992">
                  <c:v>1.8373842592612535</c:v>
                </c:pt>
                <c:pt idx="4993">
                  <c:v>1.8376273148154185</c:v>
                </c:pt>
                <c:pt idx="4994">
                  <c:v>1.8378703703695836</c:v>
                </c:pt>
                <c:pt idx="4995">
                  <c:v>1.8381134259237486</c:v>
                </c:pt>
                <c:pt idx="4996">
                  <c:v>1.8383564814779136</c:v>
                </c:pt>
                <c:pt idx="4997">
                  <c:v>1.8385995370320787</c:v>
                </c:pt>
                <c:pt idx="4998">
                  <c:v>1.8388541666630234</c:v>
                </c:pt>
                <c:pt idx="4999">
                  <c:v>1.8390972222171884</c:v>
                </c:pt>
                <c:pt idx="5000">
                  <c:v>1.8393402777786294</c:v>
                </c:pt>
                <c:pt idx="5001">
                  <c:v>1.8395833333327944</c:v>
                </c:pt>
                <c:pt idx="5002">
                  <c:v>1.8398263888869595</c:v>
                </c:pt>
                <c:pt idx="5003">
                  <c:v>1.8400694444411245</c:v>
                </c:pt>
                <c:pt idx="5004">
                  <c:v>1.8403124999952896</c:v>
                </c:pt>
                <c:pt idx="5005">
                  <c:v>1.8405555555567306</c:v>
                </c:pt>
                <c:pt idx="5006">
                  <c:v>1.8407986111108956</c:v>
                </c:pt>
                <c:pt idx="5007">
                  <c:v>1.8410416666650606</c:v>
                </c:pt>
                <c:pt idx="5008">
                  <c:v>1.8412847222192257</c:v>
                </c:pt>
                <c:pt idx="5009">
                  <c:v>1.8415277777733907</c:v>
                </c:pt>
                <c:pt idx="5010">
                  <c:v>1.8417708333348317</c:v>
                </c:pt>
                <c:pt idx="5011">
                  <c:v>1.8420138888889968</c:v>
                </c:pt>
                <c:pt idx="5012">
                  <c:v>1.8422569444431618</c:v>
                </c:pt>
                <c:pt idx="5013">
                  <c:v>1.8424999999973268</c:v>
                </c:pt>
                <c:pt idx="5014">
                  <c:v>1.8427430555514919</c:v>
                </c:pt>
                <c:pt idx="5015">
                  <c:v>1.8429861111129329</c:v>
                </c:pt>
                <c:pt idx="5016">
                  <c:v>1.8432291666670979</c:v>
                </c:pt>
                <c:pt idx="5017">
                  <c:v>1.8434722222212629</c:v>
                </c:pt>
                <c:pt idx="5018">
                  <c:v>1.843715277775428</c:v>
                </c:pt>
                <c:pt idx="5019">
                  <c:v>1.843958333329593</c:v>
                </c:pt>
                <c:pt idx="5020">
                  <c:v>1.8442013888837581</c:v>
                </c:pt>
                <c:pt idx="5021">
                  <c:v>1.8444444444451991</c:v>
                </c:pt>
                <c:pt idx="5022">
                  <c:v>1.8446874999993641</c:v>
                </c:pt>
                <c:pt idx="5023">
                  <c:v>1.8449305555535291</c:v>
                </c:pt>
                <c:pt idx="5024">
                  <c:v>1.8451736111076942</c:v>
                </c:pt>
                <c:pt idx="5025">
                  <c:v>1.8454166666618592</c:v>
                </c:pt>
                <c:pt idx="5026">
                  <c:v>1.8456597222233002</c:v>
                </c:pt>
                <c:pt idx="5027">
                  <c:v>1.8459027777774653</c:v>
                </c:pt>
                <c:pt idx="5028">
                  <c:v>1.8461458333316303</c:v>
                </c:pt>
                <c:pt idx="5029">
                  <c:v>1.8463888888857953</c:v>
                </c:pt>
                <c:pt idx="5030">
                  <c:v>1.8466319444399604</c:v>
                </c:pt>
                <c:pt idx="5031">
                  <c:v>1.8468750000014014</c:v>
                </c:pt>
                <c:pt idx="5032">
                  <c:v>1.8471180555555664</c:v>
                </c:pt>
                <c:pt idx="5033">
                  <c:v>1.8473611111097314</c:v>
                </c:pt>
                <c:pt idx="5034">
                  <c:v>1.8476041666638965</c:v>
                </c:pt>
                <c:pt idx="5035">
                  <c:v>1.8478472222180615</c:v>
                </c:pt>
                <c:pt idx="5036">
                  <c:v>1.8480902777795025</c:v>
                </c:pt>
                <c:pt idx="5037">
                  <c:v>1.8483333333336676</c:v>
                </c:pt>
                <c:pt idx="5038">
                  <c:v>1.8485763888878326</c:v>
                </c:pt>
                <c:pt idx="5039">
                  <c:v>1.8488194444419976</c:v>
                </c:pt>
                <c:pt idx="5040">
                  <c:v>1.8490624999961627</c:v>
                </c:pt>
                <c:pt idx="5041">
                  <c:v>1.8493055555576037</c:v>
                </c:pt>
                <c:pt idx="5042">
                  <c:v>1.8495486111117687</c:v>
                </c:pt>
                <c:pt idx="5043">
                  <c:v>1.8497916666659338</c:v>
                </c:pt>
                <c:pt idx="5044">
                  <c:v>1.8500347222200988</c:v>
                </c:pt>
                <c:pt idx="5045">
                  <c:v>1.8502777777742638</c:v>
                </c:pt>
                <c:pt idx="5046">
                  <c:v>1.8505208333284289</c:v>
                </c:pt>
                <c:pt idx="5047">
                  <c:v>1.8507754629593736</c:v>
                </c:pt>
                <c:pt idx="5048">
                  <c:v>1.8510185185135386</c:v>
                </c:pt>
                <c:pt idx="5049">
                  <c:v>1.8512615740749796</c:v>
                </c:pt>
                <c:pt idx="5050">
                  <c:v>1.8515046296291446</c:v>
                </c:pt>
                <c:pt idx="5051">
                  <c:v>1.8517476851833097</c:v>
                </c:pt>
                <c:pt idx="5052">
                  <c:v>1.8519907407374747</c:v>
                </c:pt>
                <c:pt idx="5053">
                  <c:v>1.8522337962916398</c:v>
                </c:pt>
                <c:pt idx="5054">
                  <c:v>1.8524768518530808</c:v>
                </c:pt>
                <c:pt idx="5055">
                  <c:v>1.8527199074072458</c:v>
                </c:pt>
                <c:pt idx="5056">
                  <c:v>1.8529629629614108</c:v>
                </c:pt>
                <c:pt idx="5057">
                  <c:v>1.8532060185155759</c:v>
                </c:pt>
                <c:pt idx="5058">
                  <c:v>1.8534490740697409</c:v>
                </c:pt>
                <c:pt idx="5059">
                  <c:v>1.8536921296311819</c:v>
                </c:pt>
                <c:pt idx="5060">
                  <c:v>1.8539351851853469</c:v>
                </c:pt>
                <c:pt idx="5061">
                  <c:v>1.854178240739512</c:v>
                </c:pt>
                <c:pt idx="5062">
                  <c:v>1.854421296293677</c:v>
                </c:pt>
                <c:pt idx="5063">
                  <c:v>1.8546643518478421</c:v>
                </c:pt>
                <c:pt idx="5064">
                  <c:v>1.8549074074092831</c:v>
                </c:pt>
                <c:pt idx="5065">
                  <c:v>1.8551504629634481</c:v>
                </c:pt>
                <c:pt idx="5066">
                  <c:v>1.8553935185176131</c:v>
                </c:pt>
                <c:pt idx="5067">
                  <c:v>1.8556365740717782</c:v>
                </c:pt>
                <c:pt idx="5068">
                  <c:v>1.8558796296259432</c:v>
                </c:pt>
                <c:pt idx="5069">
                  <c:v>1.8561226851801083</c:v>
                </c:pt>
                <c:pt idx="5070">
                  <c:v>1.8563657407415493</c:v>
                </c:pt>
                <c:pt idx="5071">
                  <c:v>1.8566087962957143</c:v>
                </c:pt>
                <c:pt idx="5072">
                  <c:v>1.8568518518498793</c:v>
                </c:pt>
                <c:pt idx="5073">
                  <c:v>1.8570949074040444</c:v>
                </c:pt>
                <c:pt idx="5074">
                  <c:v>1.8573379629582094</c:v>
                </c:pt>
                <c:pt idx="5075">
                  <c:v>1.8575810185196504</c:v>
                </c:pt>
                <c:pt idx="5076">
                  <c:v>1.8578240740738154</c:v>
                </c:pt>
                <c:pt idx="5077">
                  <c:v>1.8580671296279805</c:v>
                </c:pt>
                <c:pt idx="5078">
                  <c:v>1.8583101851821455</c:v>
                </c:pt>
                <c:pt idx="5079">
                  <c:v>1.8585532407363106</c:v>
                </c:pt>
                <c:pt idx="5080">
                  <c:v>1.8587962962977516</c:v>
                </c:pt>
                <c:pt idx="5081">
                  <c:v>1.8590393518519166</c:v>
                </c:pt>
                <c:pt idx="5082">
                  <c:v>1.8592824074060816</c:v>
                </c:pt>
                <c:pt idx="5083">
                  <c:v>1.8595254629602467</c:v>
                </c:pt>
                <c:pt idx="5084">
                  <c:v>1.8597685185144117</c:v>
                </c:pt>
                <c:pt idx="5085">
                  <c:v>1.8600115740758527</c:v>
                </c:pt>
                <c:pt idx="5086">
                  <c:v>1.8602546296300178</c:v>
                </c:pt>
                <c:pt idx="5087">
                  <c:v>1.8604976851841828</c:v>
                </c:pt>
                <c:pt idx="5088">
                  <c:v>1.8607407407383478</c:v>
                </c:pt>
                <c:pt idx="5089">
                  <c:v>1.8609837962925129</c:v>
                </c:pt>
                <c:pt idx="5090">
                  <c:v>1.8612268518539539</c:v>
                </c:pt>
                <c:pt idx="5091">
                  <c:v>1.8614699074081189</c:v>
                </c:pt>
                <c:pt idx="5092">
                  <c:v>1.8617129629622839</c:v>
                </c:pt>
                <c:pt idx="5093">
                  <c:v>1.861956018516449</c:v>
                </c:pt>
                <c:pt idx="5094">
                  <c:v>1.862199074070614</c:v>
                </c:pt>
                <c:pt idx="5095">
                  <c:v>1.8624537037015587</c:v>
                </c:pt>
                <c:pt idx="5096">
                  <c:v>1.8626967592557238</c:v>
                </c:pt>
                <c:pt idx="5097">
                  <c:v>1.8629398148098888</c:v>
                </c:pt>
                <c:pt idx="5098">
                  <c:v>1.8631828703713298</c:v>
                </c:pt>
                <c:pt idx="5099">
                  <c:v>1.8634259259254948</c:v>
                </c:pt>
                <c:pt idx="5100">
                  <c:v>1.8636689814796599</c:v>
                </c:pt>
                <c:pt idx="5101">
                  <c:v>1.8639120370338249</c:v>
                </c:pt>
                <c:pt idx="5102">
                  <c:v>1.8641550925879899</c:v>
                </c:pt>
                <c:pt idx="5103">
                  <c:v>1.8643981481494309</c:v>
                </c:pt>
                <c:pt idx="5104">
                  <c:v>1.864641203703596</c:v>
                </c:pt>
                <c:pt idx="5105">
                  <c:v>1.864884259257761</c:v>
                </c:pt>
                <c:pt idx="5106">
                  <c:v>1.8651273148119261</c:v>
                </c:pt>
                <c:pt idx="5107">
                  <c:v>1.8653703703660911</c:v>
                </c:pt>
                <c:pt idx="5108">
                  <c:v>1.8656134259275321</c:v>
                </c:pt>
                <c:pt idx="5109">
                  <c:v>1.8658564814816971</c:v>
                </c:pt>
                <c:pt idx="5110">
                  <c:v>1.8660995370358622</c:v>
                </c:pt>
                <c:pt idx="5111">
                  <c:v>1.8663425925900272</c:v>
                </c:pt>
                <c:pt idx="5112">
                  <c:v>1.8665856481441923</c:v>
                </c:pt>
                <c:pt idx="5113">
                  <c:v>1.8668287037056333</c:v>
                </c:pt>
                <c:pt idx="5114">
                  <c:v>1.8670717592597983</c:v>
                </c:pt>
                <c:pt idx="5115">
                  <c:v>1.8673148148139633</c:v>
                </c:pt>
                <c:pt idx="5116">
                  <c:v>1.8675578703681284</c:v>
                </c:pt>
                <c:pt idx="5117">
                  <c:v>1.8678009259222934</c:v>
                </c:pt>
                <c:pt idx="5118">
                  <c:v>1.8680439814764584</c:v>
                </c:pt>
                <c:pt idx="5119">
                  <c:v>1.8682870370378994</c:v>
                </c:pt>
                <c:pt idx="5120">
                  <c:v>1.8685300925920645</c:v>
                </c:pt>
                <c:pt idx="5121">
                  <c:v>1.8687731481462295</c:v>
                </c:pt>
                <c:pt idx="5122">
                  <c:v>1.8690162037003946</c:v>
                </c:pt>
                <c:pt idx="5123">
                  <c:v>1.8692592592545596</c:v>
                </c:pt>
                <c:pt idx="5124">
                  <c:v>1.8695023148160006</c:v>
                </c:pt>
                <c:pt idx="5125">
                  <c:v>1.8697453703701656</c:v>
                </c:pt>
                <c:pt idx="5126">
                  <c:v>1.8699884259243307</c:v>
                </c:pt>
                <c:pt idx="5127">
                  <c:v>1.8702314814784957</c:v>
                </c:pt>
                <c:pt idx="5128">
                  <c:v>1.8704745370326608</c:v>
                </c:pt>
                <c:pt idx="5129">
                  <c:v>1.8707175925941018</c:v>
                </c:pt>
                <c:pt idx="5130">
                  <c:v>1.8709606481482668</c:v>
                </c:pt>
                <c:pt idx="5131">
                  <c:v>1.8712037037024318</c:v>
                </c:pt>
                <c:pt idx="5132">
                  <c:v>1.8714467592565969</c:v>
                </c:pt>
                <c:pt idx="5133">
                  <c:v>1.8716898148107619</c:v>
                </c:pt>
                <c:pt idx="5134">
                  <c:v>1.8719328703722029</c:v>
                </c:pt>
                <c:pt idx="5135">
                  <c:v>1.8721759259263679</c:v>
                </c:pt>
                <c:pt idx="5136">
                  <c:v>1.872418981480533</c:v>
                </c:pt>
                <c:pt idx="5137">
                  <c:v>1.872662037034698</c:v>
                </c:pt>
                <c:pt idx="5138">
                  <c:v>1.8729050925888631</c:v>
                </c:pt>
                <c:pt idx="5139">
                  <c:v>1.8731481481430281</c:v>
                </c:pt>
                <c:pt idx="5140">
                  <c:v>1.8733912037044691</c:v>
                </c:pt>
                <c:pt idx="5141">
                  <c:v>1.8736342592586341</c:v>
                </c:pt>
                <c:pt idx="5142">
                  <c:v>1.8738773148127992</c:v>
                </c:pt>
                <c:pt idx="5143">
                  <c:v>1.8741319444437439</c:v>
                </c:pt>
                <c:pt idx="5144">
                  <c:v>1.8743749999979089</c:v>
                </c:pt>
                <c:pt idx="5145">
                  <c:v>1.8746180555520739</c:v>
                </c:pt>
                <c:pt idx="5146">
                  <c:v>1.874861111106239</c:v>
                </c:pt>
                <c:pt idx="5147">
                  <c:v>1.87510416666768</c:v>
                </c:pt>
                <c:pt idx="5148">
                  <c:v>1.875347222221845</c:v>
                </c:pt>
                <c:pt idx="5149">
                  <c:v>1.8755902777760101</c:v>
                </c:pt>
                <c:pt idx="5150">
                  <c:v>1.8758333333301751</c:v>
                </c:pt>
                <c:pt idx="5151">
                  <c:v>1.8760763888843401</c:v>
                </c:pt>
                <c:pt idx="5152">
                  <c:v>1.8763194444457811</c:v>
                </c:pt>
                <c:pt idx="5153">
                  <c:v>1.8765624999999462</c:v>
                </c:pt>
                <c:pt idx="5154">
                  <c:v>1.8768055555541112</c:v>
                </c:pt>
                <c:pt idx="5155">
                  <c:v>1.8770486111082763</c:v>
                </c:pt>
                <c:pt idx="5156">
                  <c:v>1.8772916666624413</c:v>
                </c:pt>
                <c:pt idx="5157">
                  <c:v>1.8775347222238823</c:v>
                </c:pt>
                <c:pt idx="5158">
                  <c:v>1.8777777777780473</c:v>
                </c:pt>
                <c:pt idx="5159">
                  <c:v>1.8780208333322124</c:v>
                </c:pt>
                <c:pt idx="5160">
                  <c:v>1.8782638888863774</c:v>
                </c:pt>
                <c:pt idx="5161">
                  <c:v>1.8785069444405424</c:v>
                </c:pt>
                <c:pt idx="5162">
                  <c:v>1.8787500000019834</c:v>
                </c:pt>
                <c:pt idx="5163">
                  <c:v>1.8789930555561485</c:v>
                </c:pt>
                <c:pt idx="5164">
                  <c:v>1.8792361111103135</c:v>
                </c:pt>
                <c:pt idx="5165">
                  <c:v>1.8794791666644786</c:v>
                </c:pt>
                <c:pt idx="5166">
                  <c:v>1.8797222222186436</c:v>
                </c:pt>
                <c:pt idx="5167">
                  <c:v>1.8799652777728086</c:v>
                </c:pt>
                <c:pt idx="5168">
                  <c:v>1.8802083333342496</c:v>
                </c:pt>
                <c:pt idx="5169">
                  <c:v>1.8804513888884147</c:v>
                </c:pt>
                <c:pt idx="5170">
                  <c:v>1.8806944444425797</c:v>
                </c:pt>
                <c:pt idx="5171">
                  <c:v>1.8809374999967448</c:v>
                </c:pt>
                <c:pt idx="5172">
                  <c:v>1.8811805555509098</c:v>
                </c:pt>
                <c:pt idx="5173">
                  <c:v>1.8814236111123508</c:v>
                </c:pt>
                <c:pt idx="5174">
                  <c:v>1.8816666666665158</c:v>
                </c:pt>
                <c:pt idx="5175">
                  <c:v>1.8819097222206809</c:v>
                </c:pt>
                <c:pt idx="5176">
                  <c:v>1.8821527777748459</c:v>
                </c:pt>
                <c:pt idx="5177">
                  <c:v>1.8823958333290109</c:v>
                </c:pt>
                <c:pt idx="5178">
                  <c:v>1.8826388888904519</c:v>
                </c:pt>
                <c:pt idx="5179">
                  <c:v>1.882881944444617</c:v>
                </c:pt>
                <c:pt idx="5180">
                  <c:v>1.883124999998782</c:v>
                </c:pt>
                <c:pt idx="5181">
                  <c:v>1.8833680555529471</c:v>
                </c:pt>
                <c:pt idx="5182">
                  <c:v>1.8836111111071121</c:v>
                </c:pt>
                <c:pt idx="5183">
                  <c:v>1.8838541666685531</c:v>
                </c:pt>
                <c:pt idx="5184">
                  <c:v>1.8840972222227181</c:v>
                </c:pt>
                <c:pt idx="5185">
                  <c:v>1.8843402777768832</c:v>
                </c:pt>
                <c:pt idx="5186">
                  <c:v>1.8845833333310482</c:v>
                </c:pt>
                <c:pt idx="5187">
                  <c:v>1.8848263888852133</c:v>
                </c:pt>
                <c:pt idx="5188">
                  <c:v>1.8850694444393783</c:v>
                </c:pt>
                <c:pt idx="5189">
                  <c:v>1.8853125000008193</c:v>
                </c:pt>
                <c:pt idx="5190">
                  <c:v>1.8855555555549843</c:v>
                </c:pt>
                <c:pt idx="5191">
                  <c:v>1.885810185185929</c:v>
                </c:pt>
                <c:pt idx="5192">
                  <c:v>1.8860532407400941</c:v>
                </c:pt>
                <c:pt idx="5193">
                  <c:v>1.8862962962942591</c:v>
                </c:pt>
                <c:pt idx="5194">
                  <c:v>1.8865393518484241</c:v>
                </c:pt>
                <c:pt idx="5195">
                  <c:v>1.8867824074025892</c:v>
                </c:pt>
                <c:pt idx="5196">
                  <c:v>1.8870254629640302</c:v>
                </c:pt>
                <c:pt idx="5197">
                  <c:v>1.8872685185181952</c:v>
                </c:pt>
                <c:pt idx="5198">
                  <c:v>1.8875115740723603</c:v>
                </c:pt>
                <c:pt idx="5199">
                  <c:v>1.8877546296265253</c:v>
                </c:pt>
                <c:pt idx="5200">
                  <c:v>1.8879976851806903</c:v>
                </c:pt>
                <c:pt idx="5201">
                  <c:v>1.8882407407421313</c:v>
                </c:pt>
                <c:pt idx="5202">
                  <c:v>1.8884837962962964</c:v>
                </c:pt>
                <c:pt idx="5203">
                  <c:v>1.8887268518504614</c:v>
                </c:pt>
                <c:pt idx="5204">
                  <c:v>1.8889699074046264</c:v>
                </c:pt>
                <c:pt idx="5205">
                  <c:v>1.8892129629587915</c:v>
                </c:pt>
                <c:pt idx="5206">
                  <c:v>1.8894560185202325</c:v>
                </c:pt>
                <c:pt idx="5207">
                  <c:v>1.8896990740743975</c:v>
                </c:pt>
                <c:pt idx="5208">
                  <c:v>1.8899421296285626</c:v>
                </c:pt>
                <c:pt idx="5209">
                  <c:v>1.8901851851827276</c:v>
                </c:pt>
                <c:pt idx="5210">
                  <c:v>1.8904282407368926</c:v>
                </c:pt>
                <c:pt idx="5211">
                  <c:v>1.8906712962983336</c:v>
                </c:pt>
                <c:pt idx="5212">
                  <c:v>1.8909143518524987</c:v>
                </c:pt>
                <c:pt idx="5213">
                  <c:v>1.8911574074066637</c:v>
                </c:pt>
                <c:pt idx="5214">
                  <c:v>1.8914004629608288</c:v>
                </c:pt>
                <c:pt idx="5215">
                  <c:v>1.8916435185149938</c:v>
                </c:pt>
                <c:pt idx="5216">
                  <c:v>1.8918865740691588</c:v>
                </c:pt>
                <c:pt idx="5217">
                  <c:v>1.8921296296305998</c:v>
                </c:pt>
                <c:pt idx="5218">
                  <c:v>1.8923726851847649</c:v>
                </c:pt>
                <c:pt idx="5219">
                  <c:v>1.8926157407389299</c:v>
                </c:pt>
                <c:pt idx="5220">
                  <c:v>1.8928587962930949</c:v>
                </c:pt>
                <c:pt idx="5221">
                  <c:v>1.89310185184726</c:v>
                </c:pt>
                <c:pt idx="5222">
                  <c:v>1.893344907408701</c:v>
                </c:pt>
                <c:pt idx="5223">
                  <c:v>1.893587962962866</c:v>
                </c:pt>
                <c:pt idx="5224">
                  <c:v>1.8938310185170311</c:v>
                </c:pt>
                <c:pt idx="5225">
                  <c:v>1.8940740740711961</c:v>
                </c:pt>
                <c:pt idx="5226">
                  <c:v>1.8943171296253611</c:v>
                </c:pt>
                <c:pt idx="5227">
                  <c:v>1.8945601851868021</c:v>
                </c:pt>
                <c:pt idx="5228">
                  <c:v>1.8948032407409672</c:v>
                </c:pt>
                <c:pt idx="5229">
                  <c:v>1.8950462962951322</c:v>
                </c:pt>
                <c:pt idx="5230">
                  <c:v>1.8952893518492973</c:v>
                </c:pt>
                <c:pt idx="5231">
                  <c:v>1.8955324074034623</c:v>
                </c:pt>
                <c:pt idx="5232">
                  <c:v>1.8957754629649033</c:v>
                </c:pt>
                <c:pt idx="5233">
                  <c:v>1.8960185185190683</c:v>
                </c:pt>
                <c:pt idx="5234">
                  <c:v>1.8962615740732334</c:v>
                </c:pt>
                <c:pt idx="5235">
                  <c:v>1.8965046296273984</c:v>
                </c:pt>
                <c:pt idx="5236">
                  <c:v>1.8967476851815634</c:v>
                </c:pt>
                <c:pt idx="5237">
                  <c:v>1.8969907407357285</c:v>
                </c:pt>
                <c:pt idx="5238">
                  <c:v>1.8972337962971695</c:v>
                </c:pt>
                <c:pt idx="5239">
                  <c:v>1.8974884259208382</c:v>
                </c:pt>
                <c:pt idx="5240">
                  <c:v>1.8977314814822792</c:v>
                </c:pt>
                <c:pt idx="5241">
                  <c:v>1.8979745370364443</c:v>
                </c:pt>
                <c:pt idx="5242">
                  <c:v>1.8982175925906093</c:v>
                </c:pt>
                <c:pt idx="5243">
                  <c:v>1.8984606481447743</c:v>
                </c:pt>
                <c:pt idx="5244">
                  <c:v>1.8987037036989394</c:v>
                </c:pt>
                <c:pt idx="5245">
                  <c:v>1.8989467592603804</c:v>
                </c:pt>
                <c:pt idx="5246">
                  <c:v>1.8991898148145454</c:v>
                </c:pt>
                <c:pt idx="5247">
                  <c:v>1.8994328703687104</c:v>
                </c:pt>
                <c:pt idx="5248">
                  <c:v>1.8996759259228755</c:v>
                </c:pt>
                <c:pt idx="5249">
                  <c:v>1.8999189814770405</c:v>
                </c:pt>
                <c:pt idx="5250">
                  <c:v>1.9001620370384815</c:v>
                </c:pt>
                <c:pt idx="5251">
                  <c:v>1.9004050925926466</c:v>
                </c:pt>
                <c:pt idx="5252">
                  <c:v>1.9006481481468116</c:v>
                </c:pt>
                <c:pt idx="5253">
                  <c:v>1.9008912037009766</c:v>
                </c:pt>
                <c:pt idx="5254">
                  <c:v>1.9011342592551417</c:v>
                </c:pt>
                <c:pt idx="5255">
                  <c:v>1.9013773148165827</c:v>
                </c:pt>
                <c:pt idx="5256">
                  <c:v>1.9016203703707477</c:v>
                </c:pt>
                <c:pt idx="5257">
                  <c:v>1.9018634259249128</c:v>
                </c:pt>
                <c:pt idx="5258">
                  <c:v>1.9021064814790778</c:v>
                </c:pt>
                <c:pt idx="5259">
                  <c:v>1.9023495370332428</c:v>
                </c:pt>
                <c:pt idx="5260">
                  <c:v>1.9025925925946838</c:v>
                </c:pt>
                <c:pt idx="5261">
                  <c:v>1.9028356481488489</c:v>
                </c:pt>
                <c:pt idx="5262">
                  <c:v>1.9030787037030139</c:v>
                </c:pt>
                <c:pt idx="5263">
                  <c:v>1.9033217592571789</c:v>
                </c:pt>
                <c:pt idx="5264">
                  <c:v>1.903564814811344</c:v>
                </c:pt>
                <c:pt idx="5265">
                  <c:v>1.903807870365509</c:v>
                </c:pt>
                <c:pt idx="5266">
                  <c:v>1.90405092592695</c:v>
                </c:pt>
                <c:pt idx="5267">
                  <c:v>1.9042939814811151</c:v>
                </c:pt>
                <c:pt idx="5268">
                  <c:v>1.9045370370352801</c:v>
                </c:pt>
                <c:pt idx="5269">
                  <c:v>1.9047800925894451</c:v>
                </c:pt>
                <c:pt idx="5270">
                  <c:v>1.9050231481436102</c:v>
                </c:pt>
                <c:pt idx="5271">
                  <c:v>1.9052662037050512</c:v>
                </c:pt>
                <c:pt idx="5272">
                  <c:v>1.9055092592592162</c:v>
                </c:pt>
                <c:pt idx="5273">
                  <c:v>1.9057523148133813</c:v>
                </c:pt>
                <c:pt idx="5274">
                  <c:v>1.9059953703675463</c:v>
                </c:pt>
                <c:pt idx="5275">
                  <c:v>1.9062384259217113</c:v>
                </c:pt>
                <c:pt idx="5276">
                  <c:v>1.9064814814831523</c:v>
                </c:pt>
                <c:pt idx="5277">
                  <c:v>1.9067245370373174</c:v>
                </c:pt>
                <c:pt idx="5278">
                  <c:v>1.9069675925914824</c:v>
                </c:pt>
                <c:pt idx="5279">
                  <c:v>1.9072106481456474</c:v>
                </c:pt>
                <c:pt idx="5280">
                  <c:v>1.9074537036998125</c:v>
                </c:pt>
                <c:pt idx="5281">
                  <c:v>1.9076967592612535</c:v>
                </c:pt>
                <c:pt idx="5282">
                  <c:v>1.9079398148154185</c:v>
                </c:pt>
                <c:pt idx="5283">
                  <c:v>1.9081828703695836</c:v>
                </c:pt>
                <c:pt idx="5284">
                  <c:v>1.9084259259237486</c:v>
                </c:pt>
                <c:pt idx="5285">
                  <c:v>1.9086689814779136</c:v>
                </c:pt>
                <c:pt idx="5286">
                  <c:v>1.9089120370320787</c:v>
                </c:pt>
                <c:pt idx="5287">
                  <c:v>1.9091550925935197</c:v>
                </c:pt>
                <c:pt idx="5288">
                  <c:v>1.9094097222171884</c:v>
                </c:pt>
                <c:pt idx="5289">
                  <c:v>1.9096527777786294</c:v>
                </c:pt>
                <c:pt idx="5290">
                  <c:v>1.9098958333327944</c:v>
                </c:pt>
                <c:pt idx="5291">
                  <c:v>1.9101388888869595</c:v>
                </c:pt>
                <c:pt idx="5292">
                  <c:v>1.9103819444411245</c:v>
                </c:pt>
                <c:pt idx="5293">
                  <c:v>1.9106249999952896</c:v>
                </c:pt>
                <c:pt idx="5294">
                  <c:v>1.9108680555567306</c:v>
                </c:pt>
                <c:pt idx="5295">
                  <c:v>1.9111111111108956</c:v>
                </c:pt>
                <c:pt idx="5296">
                  <c:v>1.9113541666650606</c:v>
                </c:pt>
                <c:pt idx="5297">
                  <c:v>1.9115972222192257</c:v>
                </c:pt>
                <c:pt idx="5298">
                  <c:v>1.9118402777733907</c:v>
                </c:pt>
                <c:pt idx="5299">
                  <c:v>1.9120833333348317</c:v>
                </c:pt>
                <c:pt idx="5300">
                  <c:v>1.9123263888889968</c:v>
                </c:pt>
                <c:pt idx="5301">
                  <c:v>1.9125694444431618</c:v>
                </c:pt>
                <c:pt idx="5302">
                  <c:v>1.9128124999973268</c:v>
                </c:pt>
                <c:pt idx="5303">
                  <c:v>1.9130555555514919</c:v>
                </c:pt>
                <c:pt idx="5304">
                  <c:v>1.9132986111129329</c:v>
                </c:pt>
                <c:pt idx="5305">
                  <c:v>1.9135416666670979</c:v>
                </c:pt>
                <c:pt idx="5306">
                  <c:v>1.9137847222212629</c:v>
                </c:pt>
                <c:pt idx="5307">
                  <c:v>1.914027777775428</c:v>
                </c:pt>
                <c:pt idx="5308">
                  <c:v>1.914270833329593</c:v>
                </c:pt>
                <c:pt idx="5309">
                  <c:v>1.9145138888837581</c:v>
                </c:pt>
                <c:pt idx="5310">
                  <c:v>1.9147569444451991</c:v>
                </c:pt>
                <c:pt idx="5311">
                  <c:v>1.9149999999993641</c:v>
                </c:pt>
                <c:pt idx="5312">
                  <c:v>1.9152430555535291</c:v>
                </c:pt>
                <c:pt idx="5313">
                  <c:v>1.9154861111076942</c:v>
                </c:pt>
                <c:pt idx="5314">
                  <c:v>1.9157291666618592</c:v>
                </c:pt>
                <c:pt idx="5315">
                  <c:v>1.9159722222233002</c:v>
                </c:pt>
                <c:pt idx="5316">
                  <c:v>1.9162152777774653</c:v>
                </c:pt>
                <c:pt idx="5317">
                  <c:v>1.9164583333316303</c:v>
                </c:pt>
                <c:pt idx="5318">
                  <c:v>1.9167013888857953</c:v>
                </c:pt>
                <c:pt idx="5319">
                  <c:v>1.9169444444399604</c:v>
                </c:pt>
                <c:pt idx="5320">
                  <c:v>1.9171875000014014</c:v>
                </c:pt>
                <c:pt idx="5321">
                  <c:v>1.9174305555555664</c:v>
                </c:pt>
                <c:pt idx="5322">
                  <c:v>1.9176736111097314</c:v>
                </c:pt>
                <c:pt idx="5323">
                  <c:v>1.9179166666638965</c:v>
                </c:pt>
                <c:pt idx="5324">
                  <c:v>1.9181597222180615</c:v>
                </c:pt>
                <c:pt idx="5325">
                  <c:v>1.9184027777795025</c:v>
                </c:pt>
                <c:pt idx="5326">
                  <c:v>1.9186458333336676</c:v>
                </c:pt>
                <c:pt idx="5327">
                  <c:v>1.9188888888878326</c:v>
                </c:pt>
                <c:pt idx="5328">
                  <c:v>1.9191319444419976</c:v>
                </c:pt>
                <c:pt idx="5329">
                  <c:v>1.9193749999961627</c:v>
                </c:pt>
                <c:pt idx="5330">
                  <c:v>1.9196180555576037</c:v>
                </c:pt>
                <c:pt idx="5331">
                  <c:v>1.9198611111117687</c:v>
                </c:pt>
                <c:pt idx="5332">
                  <c:v>1.9201041666659338</c:v>
                </c:pt>
                <c:pt idx="5333">
                  <c:v>1.9203472222200988</c:v>
                </c:pt>
                <c:pt idx="5334">
                  <c:v>1.9205902777742638</c:v>
                </c:pt>
                <c:pt idx="5335">
                  <c:v>1.9208333333284289</c:v>
                </c:pt>
                <c:pt idx="5336">
                  <c:v>1.9210879629593736</c:v>
                </c:pt>
                <c:pt idx="5337">
                  <c:v>1.9213310185135386</c:v>
                </c:pt>
                <c:pt idx="5338">
                  <c:v>1.9215740740749796</c:v>
                </c:pt>
                <c:pt idx="5339">
                  <c:v>1.9218171296291446</c:v>
                </c:pt>
                <c:pt idx="5340">
                  <c:v>1.9220601851833097</c:v>
                </c:pt>
                <c:pt idx="5341">
                  <c:v>1.9223032407374747</c:v>
                </c:pt>
                <c:pt idx="5342">
                  <c:v>1.9225462962916398</c:v>
                </c:pt>
                <c:pt idx="5343">
                  <c:v>1.9227893518530808</c:v>
                </c:pt>
                <c:pt idx="5344">
                  <c:v>1.9230324074072458</c:v>
                </c:pt>
                <c:pt idx="5345">
                  <c:v>1.9232754629614108</c:v>
                </c:pt>
                <c:pt idx="5346">
                  <c:v>1.9235185185155759</c:v>
                </c:pt>
                <c:pt idx="5347">
                  <c:v>1.9237615740697409</c:v>
                </c:pt>
                <c:pt idx="5348">
                  <c:v>1.9240046296311819</c:v>
                </c:pt>
                <c:pt idx="5349">
                  <c:v>1.9242476851853469</c:v>
                </c:pt>
                <c:pt idx="5350">
                  <c:v>1.924490740739512</c:v>
                </c:pt>
                <c:pt idx="5351">
                  <c:v>1.924733796293677</c:v>
                </c:pt>
                <c:pt idx="5352">
                  <c:v>1.9249768518478421</c:v>
                </c:pt>
                <c:pt idx="5353">
                  <c:v>1.9252199074092831</c:v>
                </c:pt>
                <c:pt idx="5354">
                  <c:v>1.9254629629634481</c:v>
                </c:pt>
                <c:pt idx="5355">
                  <c:v>1.9257060185176131</c:v>
                </c:pt>
                <c:pt idx="5356">
                  <c:v>1.9259490740717782</c:v>
                </c:pt>
                <c:pt idx="5357">
                  <c:v>1.9261921296259432</c:v>
                </c:pt>
                <c:pt idx="5358">
                  <c:v>1.9264351851801083</c:v>
                </c:pt>
                <c:pt idx="5359">
                  <c:v>1.9266782407415493</c:v>
                </c:pt>
                <c:pt idx="5360">
                  <c:v>1.9269212962957143</c:v>
                </c:pt>
                <c:pt idx="5361">
                  <c:v>1.9271643518498793</c:v>
                </c:pt>
                <c:pt idx="5362">
                  <c:v>1.9274074074040444</c:v>
                </c:pt>
                <c:pt idx="5363">
                  <c:v>1.9276504629582094</c:v>
                </c:pt>
                <c:pt idx="5364">
                  <c:v>1.9278935185196504</c:v>
                </c:pt>
                <c:pt idx="5365">
                  <c:v>1.9281365740738154</c:v>
                </c:pt>
                <c:pt idx="5366">
                  <c:v>1.9283796296279805</c:v>
                </c:pt>
                <c:pt idx="5367">
                  <c:v>1.9286226851821455</c:v>
                </c:pt>
                <c:pt idx="5368">
                  <c:v>1.9288657407363106</c:v>
                </c:pt>
                <c:pt idx="5369">
                  <c:v>1.9291087962977516</c:v>
                </c:pt>
                <c:pt idx="5370">
                  <c:v>1.9293518518519166</c:v>
                </c:pt>
                <c:pt idx="5371">
                  <c:v>1.9295949074060816</c:v>
                </c:pt>
                <c:pt idx="5372">
                  <c:v>1.9298379629602467</c:v>
                </c:pt>
                <c:pt idx="5373">
                  <c:v>1.9300810185144117</c:v>
                </c:pt>
                <c:pt idx="5374">
                  <c:v>1.9303240740758527</c:v>
                </c:pt>
                <c:pt idx="5375">
                  <c:v>1.9305671296300178</c:v>
                </c:pt>
                <c:pt idx="5376">
                  <c:v>1.9308101851841828</c:v>
                </c:pt>
                <c:pt idx="5377">
                  <c:v>1.9310532407383478</c:v>
                </c:pt>
                <c:pt idx="5378">
                  <c:v>1.9312962962925129</c:v>
                </c:pt>
                <c:pt idx="5379">
                  <c:v>1.9315393518539539</c:v>
                </c:pt>
                <c:pt idx="5380">
                  <c:v>1.9317824074081189</c:v>
                </c:pt>
                <c:pt idx="5381">
                  <c:v>1.9320254629622839</c:v>
                </c:pt>
                <c:pt idx="5382">
                  <c:v>1.932268518516449</c:v>
                </c:pt>
                <c:pt idx="5383">
                  <c:v>1.932511574070614</c:v>
                </c:pt>
                <c:pt idx="5384">
                  <c:v>1.9327662037015587</c:v>
                </c:pt>
                <c:pt idx="5385">
                  <c:v>1.9330092592557238</c:v>
                </c:pt>
                <c:pt idx="5386">
                  <c:v>1.9332523148098888</c:v>
                </c:pt>
                <c:pt idx="5387">
                  <c:v>1.9334953703713298</c:v>
                </c:pt>
                <c:pt idx="5388">
                  <c:v>1.9337384259254948</c:v>
                </c:pt>
                <c:pt idx="5389">
                  <c:v>1.9339814814796599</c:v>
                </c:pt>
                <c:pt idx="5390">
                  <c:v>1.9342245370338249</c:v>
                </c:pt>
                <c:pt idx="5391">
                  <c:v>1.9344675925879899</c:v>
                </c:pt>
                <c:pt idx="5392">
                  <c:v>1.9347106481494309</c:v>
                </c:pt>
                <c:pt idx="5393">
                  <c:v>1.934953703703596</c:v>
                </c:pt>
                <c:pt idx="5394">
                  <c:v>1.935196759257761</c:v>
                </c:pt>
                <c:pt idx="5395">
                  <c:v>1.9354398148119261</c:v>
                </c:pt>
                <c:pt idx="5396">
                  <c:v>1.9356828703660911</c:v>
                </c:pt>
                <c:pt idx="5397">
                  <c:v>1.9359259259275321</c:v>
                </c:pt>
                <c:pt idx="5398">
                  <c:v>1.9361689814816971</c:v>
                </c:pt>
                <c:pt idx="5399">
                  <c:v>1.9364120370358622</c:v>
                </c:pt>
                <c:pt idx="5400">
                  <c:v>1.9366550925900272</c:v>
                </c:pt>
                <c:pt idx="5401">
                  <c:v>1.9368981481441923</c:v>
                </c:pt>
                <c:pt idx="5402">
                  <c:v>1.9371412037056333</c:v>
                </c:pt>
                <c:pt idx="5403">
                  <c:v>1.9373842592597983</c:v>
                </c:pt>
                <c:pt idx="5404">
                  <c:v>1.9376273148139633</c:v>
                </c:pt>
                <c:pt idx="5405">
                  <c:v>1.9378703703681284</c:v>
                </c:pt>
                <c:pt idx="5406">
                  <c:v>1.9381134259222934</c:v>
                </c:pt>
                <c:pt idx="5407">
                  <c:v>1.9383564814764584</c:v>
                </c:pt>
                <c:pt idx="5408">
                  <c:v>1.9385995370378994</c:v>
                </c:pt>
                <c:pt idx="5409">
                  <c:v>1.9388425925920645</c:v>
                </c:pt>
                <c:pt idx="5410">
                  <c:v>1.9390856481462295</c:v>
                </c:pt>
                <c:pt idx="5411">
                  <c:v>1.9393287037003946</c:v>
                </c:pt>
                <c:pt idx="5412">
                  <c:v>1.9395717592545596</c:v>
                </c:pt>
                <c:pt idx="5413">
                  <c:v>1.9398148148160006</c:v>
                </c:pt>
                <c:pt idx="5414">
                  <c:v>1.9400578703701656</c:v>
                </c:pt>
                <c:pt idx="5415">
                  <c:v>1.9403009259243307</c:v>
                </c:pt>
                <c:pt idx="5416">
                  <c:v>1.9405439814784957</c:v>
                </c:pt>
                <c:pt idx="5417">
                  <c:v>1.9407870370326608</c:v>
                </c:pt>
                <c:pt idx="5418">
                  <c:v>1.9410300925941018</c:v>
                </c:pt>
                <c:pt idx="5419">
                  <c:v>1.9412731481482668</c:v>
                </c:pt>
                <c:pt idx="5420">
                  <c:v>1.9415162037024318</c:v>
                </c:pt>
                <c:pt idx="5421">
                  <c:v>1.9417592592565969</c:v>
                </c:pt>
                <c:pt idx="5422">
                  <c:v>1.9420023148107619</c:v>
                </c:pt>
                <c:pt idx="5423">
                  <c:v>1.9422453703722029</c:v>
                </c:pt>
                <c:pt idx="5424">
                  <c:v>1.9424884259263679</c:v>
                </c:pt>
                <c:pt idx="5425">
                  <c:v>1.942731481480533</c:v>
                </c:pt>
                <c:pt idx="5426">
                  <c:v>1.942974537034698</c:v>
                </c:pt>
                <c:pt idx="5427">
                  <c:v>1.9432175925888631</c:v>
                </c:pt>
                <c:pt idx="5428">
                  <c:v>1.9434606481430281</c:v>
                </c:pt>
                <c:pt idx="5429">
                  <c:v>1.9437037037044691</c:v>
                </c:pt>
                <c:pt idx="5430">
                  <c:v>1.9439467592586341</c:v>
                </c:pt>
                <c:pt idx="5431">
                  <c:v>1.9441898148127992</c:v>
                </c:pt>
                <c:pt idx="5432">
                  <c:v>1.9444444444437439</c:v>
                </c:pt>
                <c:pt idx="5433">
                  <c:v>1.9446874999979089</c:v>
                </c:pt>
                <c:pt idx="5434">
                  <c:v>1.9449305555520739</c:v>
                </c:pt>
                <c:pt idx="5435">
                  <c:v>1.945173611106239</c:v>
                </c:pt>
                <c:pt idx="5436">
                  <c:v>1.94541666666768</c:v>
                </c:pt>
                <c:pt idx="5437">
                  <c:v>1.945659722221845</c:v>
                </c:pt>
                <c:pt idx="5438">
                  <c:v>1.9459027777760101</c:v>
                </c:pt>
                <c:pt idx="5439">
                  <c:v>1.9461458333301751</c:v>
                </c:pt>
                <c:pt idx="5440">
                  <c:v>1.9463888888843401</c:v>
                </c:pt>
                <c:pt idx="5441">
                  <c:v>1.9466319444457811</c:v>
                </c:pt>
                <c:pt idx="5442">
                  <c:v>1.9468749999999462</c:v>
                </c:pt>
                <c:pt idx="5443">
                  <c:v>1.9471180555541112</c:v>
                </c:pt>
                <c:pt idx="5444">
                  <c:v>1.9473611111082763</c:v>
                </c:pt>
                <c:pt idx="5445">
                  <c:v>1.9476041666624413</c:v>
                </c:pt>
                <c:pt idx="5446">
                  <c:v>1.9478472222238823</c:v>
                </c:pt>
                <c:pt idx="5447">
                  <c:v>1.9480902777780473</c:v>
                </c:pt>
                <c:pt idx="5448">
                  <c:v>1.9483333333322124</c:v>
                </c:pt>
                <c:pt idx="5449">
                  <c:v>1.9485763888863774</c:v>
                </c:pt>
                <c:pt idx="5450">
                  <c:v>1.9488194444405424</c:v>
                </c:pt>
                <c:pt idx="5451">
                  <c:v>1.9490625000019834</c:v>
                </c:pt>
                <c:pt idx="5452">
                  <c:v>1.9493055555561485</c:v>
                </c:pt>
                <c:pt idx="5453">
                  <c:v>1.9495486111103135</c:v>
                </c:pt>
                <c:pt idx="5454">
                  <c:v>1.9497916666644786</c:v>
                </c:pt>
                <c:pt idx="5455">
                  <c:v>1.9500347222186436</c:v>
                </c:pt>
                <c:pt idx="5456">
                  <c:v>1.9502777777728086</c:v>
                </c:pt>
                <c:pt idx="5457">
                  <c:v>1.9505208333342496</c:v>
                </c:pt>
                <c:pt idx="5458">
                  <c:v>1.9507638888884147</c:v>
                </c:pt>
                <c:pt idx="5459">
                  <c:v>1.9510069444425797</c:v>
                </c:pt>
                <c:pt idx="5460">
                  <c:v>1.9512499999967448</c:v>
                </c:pt>
                <c:pt idx="5461">
                  <c:v>1.9514930555509098</c:v>
                </c:pt>
                <c:pt idx="5462">
                  <c:v>1.9517361111123508</c:v>
                </c:pt>
                <c:pt idx="5463">
                  <c:v>1.9519791666665158</c:v>
                </c:pt>
                <c:pt idx="5464">
                  <c:v>1.9522222222206809</c:v>
                </c:pt>
                <c:pt idx="5465">
                  <c:v>1.9524652777748459</c:v>
                </c:pt>
                <c:pt idx="5466">
                  <c:v>1.9527083333290109</c:v>
                </c:pt>
                <c:pt idx="5467">
                  <c:v>1.9529513888904519</c:v>
                </c:pt>
                <c:pt idx="5468">
                  <c:v>1.953194444444617</c:v>
                </c:pt>
                <c:pt idx="5469">
                  <c:v>1.953437499998782</c:v>
                </c:pt>
                <c:pt idx="5470">
                  <c:v>1.9536805555529471</c:v>
                </c:pt>
                <c:pt idx="5471">
                  <c:v>1.9539236111071121</c:v>
                </c:pt>
                <c:pt idx="5472">
                  <c:v>1.9541666666685531</c:v>
                </c:pt>
                <c:pt idx="5473">
                  <c:v>1.9544097222227181</c:v>
                </c:pt>
                <c:pt idx="5474">
                  <c:v>1.9546527777768832</c:v>
                </c:pt>
                <c:pt idx="5475">
                  <c:v>1.9548958333310482</c:v>
                </c:pt>
                <c:pt idx="5476">
                  <c:v>1.9551388888852133</c:v>
                </c:pt>
                <c:pt idx="5477">
                  <c:v>1.9553819444393783</c:v>
                </c:pt>
                <c:pt idx="5478">
                  <c:v>1.9556250000008193</c:v>
                </c:pt>
                <c:pt idx="5479">
                  <c:v>1.9558680555549843</c:v>
                </c:pt>
                <c:pt idx="5480">
                  <c:v>1.9561111111091494</c:v>
                </c:pt>
                <c:pt idx="5481">
                  <c:v>1.9563657407400941</c:v>
                </c:pt>
                <c:pt idx="5482">
                  <c:v>1.9566087962942591</c:v>
                </c:pt>
                <c:pt idx="5483">
                  <c:v>1.9568518518484241</c:v>
                </c:pt>
                <c:pt idx="5484">
                  <c:v>1.9570949074025892</c:v>
                </c:pt>
                <c:pt idx="5485">
                  <c:v>1.9573379629640302</c:v>
                </c:pt>
                <c:pt idx="5486">
                  <c:v>1.9575810185181952</c:v>
                </c:pt>
                <c:pt idx="5487">
                  <c:v>1.9578240740723603</c:v>
                </c:pt>
                <c:pt idx="5488">
                  <c:v>1.9580671296265253</c:v>
                </c:pt>
                <c:pt idx="5489">
                  <c:v>1.9583101851806903</c:v>
                </c:pt>
                <c:pt idx="5490">
                  <c:v>1.9585532407421313</c:v>
                </c:pt>
                <c:pt idx="5491">
                  <c:v>1.9587962962962964</c:v>
                </c:pt>
                <c:pt idx="5492">
                  <c:v>1.9590393518504614</c:v>
                </c:pt>
                <c:pt idx="5493">
                  <c:v>1.9592824074046264</c:v>
                </c:pt>
                <c:pt idx="5494">
                  <c:v>1.9595254629587915</c:v>
                </c:pt>
                <c:pt idx="5495">
                  <c:v>1.9597685185202325</c:v>
                </c:pt>
                <c:pt idx="5496">
                  <c:v>1.9600115740743975</c:v>
                </c:pt>
                <c:pt idx="5497">
                  <c:v>1.9602546296285626</c:v>
                </c:pt>
                <c:pt idx="5498">
                  <c:v>1.9604976851827276</c:v>
                </c:pt>
                <c:pt idx="5499">
                  <c:v>1.9607407407368926</c:v>
                </c:pt>
                <c:pt idx="5500">
                  <c:v>1.9609837962983336</c:v>
                </c:pt>
                <c:pt idx="5501">
                  <c:v>1.9612268518524987</c:v>
                </c:pt>
                <c:pt idx="5502">
                  <c:v>1.9614699074066637</c:v>
                </c:pt>
                <c:pt idx="5503">
                  <c:v>1.9617129629608288</c:v>
                </c:pt>
                <c:pt idx="5504">
                  <c:v>1.9619560185149938</c:v>
                </c:pt>
                <c:pt idx="5505">
                  <c:v>1.9621990740691588</c:v>
                </c:pt>
                <c:pt idx="5506">
                  <c:v>1.9624421296305998</c:v>
                </c:pt>
                <c:pt idx="5507">
                  <c:v>1.9626851851847649</c:v>
                </c:pt>
                <c:pt idx="5508">
                  <c:v>1.9629282407389299</c:v>
                </c:pt>
                <c:pt idx="5509">
                  <c:v>1.9631712962930949</c:v>
                </c:pt>
                <c:pt idx="5510">
                  <c:v>1.96341435184726</c:v>
                </c:pt>
                <c:pt idx="5511">
                  <c:v>1.963657407408701</c:v>
                </c:pt>
                <c:pt idx="5512">
                  <c:v>1.963900462962866</c:v>
                </c:pt>
                <c:pt idx="5513">
                  <c:v>1.9641435185170311</c:v>
                </c:pt>
                <c:pt idx="5514">
                  <c:v>1.9643865740711961</c:v>
                </c:pt>
                <c:pt idx="5515">
                  <c:v>1.9646296296253611</c:v>
                </c:pt>
                <c:pt idx="5516">
                  <c:v>1.9648726851868021</c:v>
                </c:pt>
                <c:pt idx="5517">
                  <c:v>1.9651157407409672</c:v>
                </c:pt>
                <c:pt idx="5518">
                  <c:v>1.9653587962951322</c:v>
                </c:pt>
                <c:pt idx="5519">
                  <c:v>1.9656018518492973</c:v>
                </c:pt>
                <c:pt idx="5520">
                  <c:v>1.9658449074034623</c:v>
                </c:pt>
                <c:pt idx="5521">
                  <c:v>1.9660879629649033</c:v>
                </c:pt>
                <c:pt idx="5522">
                  <c:v>1.9663310185190683</c:v>
                </c:pt>
                <c:pt idx="5523">
                  <c:v>1.9665740740732334</c:v>
                </c:pt>
                <c:pt idx="5524">
                  <c:v>1.9668171296273984</c:v>
                </c:pt>
                <c:pt idx="5525">
                  <c:v>1.9670601851815634</c:v>
                </c:pt>
                <c:pt idx="5526">
                  <c:v>1.9673032407357285</c:v>
                </c:pt>
                <c:pt idx="5527">
                  <c:v>1.9675462962971695</c:v>
                </c:pt>
                <c:pt idx="5528">
                  <c:v>1.9677893518513345</c:v>
                </c:pt>
                <c:pt idx="5529">
                  <c:v>1.9680439814822792</c:v>
                </c:pt>
                <c:pt idx="5530">
                  <c:v>1.9682870370364443</c:v>
                </c:pt>
                <c:pt idx="5531">
                  <c:v>1.9685300925906093</c:v>
                </c:pt>
                <c:pt idx="5532">
                  <c:v>1.9687731481447743</c:v>
                </c:pt>
                <c:pt idx="5533">
                  <c:v>1.9690162036989394</c:v>
                </c:pt>
                <c:pt idx="5534">
                  <c:v>1.9692592592603804</c:v>
                </c:pt>
                <c:pt idx="5535">
                  <c:v>1.9695023148145454</c:v>
                </c:pt>
                <c:pt idx="5536">
                  <c:v>1.9697453703687104</c:v>
                </c:pt>
                <c:pt idx="5537">
                  <c:v>1.9699884259228755</c:v>
                </c:pt>
                <c:pt idx="5538">
                  <c:v>1.9702314814770405</c:v>
                </c:pt>
                <c:pt idx="5539">
                  <c:v>1.9704745370384815</c:v>
                </c:pt>
                <c:pt idx="5540">
                  <c:v>1.9707175925926466</c:v>
                </c:pt>
                <c:pt idx="5541">
                  <c:v>1.9709606481468116</c:v>
                </c:pt>
                <c:pt idx="5542">
                  <c:v>1.9712037037009766</c:v>
                </c:pt>
                <c:pt idx="5543">
                  <c:v>1.9714467592551417</c:v>
                </c:pt>
                <c:pt idx="5544">
                  <c:v>1.9716898148165827</c:v>
                </c:pt>
                <c:pt idx="5545">
                  <c:v>1.9719328703707477</c:v>
                </c:pt>
                <c:pt idx="5546">
                  <c:v>1.9721759259249128</c:v>
                </c:pt>
                <c:pt idx="5547">
                  <c:v>1.9724189814790778</c:v>
                </c:pt>
                <c:pt idx="5548">
                  <c:v>1.9726620370332428</c:v>
                </c:pt>
                <c:pt idx="5549">
                  <c:v>1.9729050925946838</c:v>
                </c:pt>
                <c:pt idx="5550">
                  <c:v>1.9731481481488489</c:v>
                </c:pt>
                <c:pt idx="5551">
                  <c:v>1.9733912037030139</c:v>
                </c:pt>
                <c:pt idx="5552">
                  <c:v>1.9736342592571789</c:v>
                </c:pt>
                <c:pt idx="5553">
                  <c:v>1.973877314811344</c:v>
                </c:pt>
                <c:pt idx="5554">
                  <c:v>1.974120370365509</c:v>
                </c:pt>
                <c:pt idx="5555">
                  <c:v>1.97436342592695</c:v>
                </c:pt>
                <c:pt idx="5556">
                  <c:v>1.9746064814811151</c:v>
                </c:pt>
                <c:pt idx="5557">
                  <c:v>1.9748495370352801</c:v>
                </c:pt>
                <c:pt idx="5558">
                  <c:v>1.9750925925894451</c:v>
                </c:pt>
                <c:pt idx="5559">
                  <c:v>1.9753356481436102</c:v>
                </c:pt>
                <c:pt idx="5560">
                  <c:v>1.9755787037050512</c:v>
                </c:pt>
                <c:pt idx="5561">
                  <c:v>1.9758217592592162</c:v>
                </c:pt>
                <c:pt idx="5562">
                  <c:v>1.9760648148133813</c:v>
                </c:pt>
                <c:pt idx="5563">
                  <c:v>1.9763078703675463</c:v>
                </c:pt>
                <c:pt idx="5564">
                  <c:v>1.9765509259217113</c:v>
                </c:pt>
                <c:pt idx="5565">
                  <c:v>1.9767939814831523</c:v>
                </c:pt>
                <c:pt idx="5566">
                  <c:v>1.9770370370373174</c:v>
                </c:pt>
                <c:pt idx="5567">
                  <c:v>1.9772800925914824</c:v>
                </c:pt>
                <c:pt idx="5568">
                  <c:v>1.9775231481456474</c:v>
                </c:pt>
                <c:pt idx="5569">
                  <c:v>1.9777662036998125</c:v>
                </c:pt>
                <c:pt idx="5570">
                  <c:v>1.9780092592612535</c:v>
                </c:pt>
                <c:pt idx="5571">
                  <c:v>1.9782523148154185</c:v>
                </c:pt>
                <c:pt idx="5572">
                  <c:v>1.9784953703695836</c:v>
                </c:pt>
                <c:pt idx="5573">
                  <c:v>1.9787384259237486</c:v>
                </c:pt>
                <c:pt idx="5574">
                  <c:v>1.9789814814779136</c:v>
                </c:pt>
                <c:pt idx="5575">
                  <c:v>1.9792245370320787</c:v>
                </c:pt>
                <c:pt idx="5576">
                  <c:v>1.9794675925935197</c:v>
                </c:pt>
                <c:pt idx="5577">
                  <c:v>1.9797222222171884</c:v>
                </c:pt>
                <c:pt idx="5578">
                  <c:v>1.9799652777786294</c:v>
                </c:pt>
                <c:pt idx="5579">
                  <c:v>1.9802083333327944</c:v>
                </c:pt>
                <c:pt idx="5580">
                  <c:v>1.9804513888869595</c:v>
                </c:pt>
                <c:pt idx="5581">
                  <c:v>1.9806944444411245</c:v>
                </c:pt>
                <c:pt idx="5582">
                  <c:v>1.9809374999952896</c:v>
                </c:pt>
                <c:pt idx="5583">
                  <c:v>1.9811805555567306</c:v>
                </c:pt>
                <c:pt idx="5584">
                  <c:v>1.9814236111108956</c:v>
                </c:pt>
                <c:pt idx="5585">
                  <c:v>1.9816666666650606</c:v>
                </c:pt>
                <c:pt idx="5586">
                  <c:v>1.9819097222192257</c:v>
                </c:pt>
                <c:pt idx="5587">
                  <c:v>1.9821527777733907</c:v>
                </c:pt>
                <c:pt idx="5588">
                  <c:v>1.9823958333348317</c:v>
                </c:pt>
                <c:pt idx="5589">
                  <c:v>1.9826388888889968</c:v>
                </c:pt>
                <c:pt idx="5590">
                  <c:v>1.9828819444431618</c:v>
                </c:pt>
                <c:pt idx="5591">
                  <c:v>1.9831249999973268</c:v>
                </c:pt>
                <c:pt idx="5592">
                  <c:v>1.9833680555514919</c:v>
                </c:pt>
                <c:pt idx="5593">
                  <c:v>1.9836111111129329</c:v>
                </c:pt>
                <c:pt idx="5594">
                  <c:v>1.9838541666670979</c:v>
                </c:pt>
                <c:pt idx="5595">
                  <c:v>1.9840972222212629</c:v>
                </c:pt>
                <c:pt idx="5596">
                  <c:v>1.984340277775428</c:v>
                </c:pt>
                <c:pt idx="5597">
                  <c:v>1.984583333329593</c:v>
                </c:pt>
                <c:pt idx="5598">
                  <c:v>1.9848263888837581</c:v>
                </c:pt>
                <c:pt idx="5599">
                  <c:v>1.9850694444451991</c:v>
                </c:pt>
                <c:pt idx="5600">
                  <c:v>1.9853124999993641</c:v>
                </c:pt>
                <c:pt idx="5601">
                  <c:v>1.9855555555535291</c:v>
                </c:pt>
                <c:pt idx="5602">
                  <c:v>1.9857986111076942</c:v>
                </c:pt>
                <c:pt idx="5603">
                  <c:v>1.9860416666618592</c:v>
                </c:pt>
                <c:pt idx="5604">
                  <c:v>1.9862847222233002</c:v>
                </c:pt>
                <c:pt idx="5605">
                  <c:v>1.9865277777774653</c:v>
                </c:pt>
                <c:pt idx="5606">
                  <c:v>1.9867708333316303</c:v>
                </c:pt>
                <c:pt idx="5607">
                  <c:v>1.9870138888857953</c:v>
                </c:pt>
                <c:pt idx="5608">
                  <c:v>1.9872569444399604</c:v>
                </c:pt>
                <c:pt idx="5609">
                  <c:v>1.9875000000014014</c:v>
                </c:pt>
                <c:pt idx="5610">
                  <c:v>1.9877430555555664</c:v>
                </c:pt>
                <c:pt idx="5611">
                  <c:v>1.9879861111097314</c:v>
                </c:pt>
                <c:pt idx="5612">
                  <c:v>1.9882291666638965</c:v>
                </c:pt>
                <c:pt idx="5613">
                  <c:v>1.9884722222180615</c:v>
                </c:pt>
                <c:pt idx="5614">
                  <c:v>1.9887152777795025</c:v>
                </c:pt>
                <c:pt idx="5615">
                  <c:v>1.9889583333336676</c:v>
                </c:pt>
                <c:pt idx="5616">
                  <c:v>1.9892013888878326</c:v>
                </c:pt>
                <c:pt idx="5617">
                  <c:v>1.9894444444419976</c:v>
                </c:pt>
                <c:pt idx="5618">
                  <c:v>1.9896874999961627</c:v>
                </c:pt>
                <c:pt idx="5619">
                  <c:v>1.9899305555576037</c:v>
                </c:pt>
                <c:pt idx="5620">
                  <c:v>1.9901736111117687</c:v>
                </c:pt>
                <c:pt idx="5621">
                  <c:v>1.9904166666659338</c:v>
                </c:pt>
                <c:pt idx="5622">
                  <c:v>1.9906597222200988</c:v>
                </c:pt>
                <c:pt idx="5623">
                  <c:v>1.9909027777742638</c:v>
                </c:pt>
                <c:pt idx="5624">
                  <c:v>1.9911458333284289</c:v>
                </c:pt>
                <c:pt idx="5625">
                  <c:v>1.9914004629593736</c:v>
                </c:pt>
                <c:pt idx="5626">
                  <c:v>1.9916435185135386</c:v>
                </c:pt>
                <c:pt idx="5627">
                  <c:v>1.9918865740749796</c:v>
                </c:pt>
                <c:pt idx="5628">
                  <c:v>1.9921296296291446</c:v>
                </c:pt>
                <c:pt idx="5629">
                  <c:v>1.9923726851833097</c:v>
                </c:pt>
                <c:pt idx="5630">
                  <c:v>1.9926157407374747</c:v>
                </c:pt>
                <c:pt idx="5631">
                  <c:v>1.9928587962916398</c:v>
                </c:pt>
                <c:pt idx="5632">
                  <c:v>1.9931018518530808</c:v>
                </c:pt>
                <c:pt idx="5633">
                  <c:v>1.9933449074072458</c:v>
                </c:pt>
                <c:pt idx="5634">
                  <c:v>1.9935879629614108</c:v>
                </c:pt>
                <c:pt idx="5635">
                  <c:v>1.9938310185155759</c:v>
                </c:pt>
                <c:pt idx="5636">
                  <c:v>1.9940740740697409</c:v>
                </c:pt>
                <c:pt idx="5637">
                  <c:v>1.9943171296311819</c:v>
                </c:pt>
                <c:pt idx="5638">
                  <c:v>1.9945601851853469</c:v>
                </c:pt>
                <c:pt idx="5639">
                  <c:v>1.994803240739512</c:v>
                </c:pt>
                <c:pt idx="5640">
                  <c:v>1.995046296293677</c:v>
                </c:pt>
                <c:pt idx="5641">
                  <c:v>1.9952893518478421</c:v>
                </c:pt>
                <c:pt idx="5642">
                  <c:v>1.9955324074092831</c:v>
                </c:pt>
                <c:pt idx="5643">
                  <c:v>1.9957754629634481</c:v>
                </c:pt>
                <c:pt idx="5644">
                  <c:v>1.9960185185176131</c:v>
                </c:pt>
                <c:pt idx="5645">
                  <c:v>1.9962615740717782</c:v>
                </c:pt>
                <c:pt idx="5646">
                  <c:v>1.9965046296259432</c:v>
                </c:pt>
                <c:pt idx="5647">
                  <c:v>1.9967476851801083</c:v>
                </c:pt>
                <c:pt idx="5648">
                  <c:v>1.9969907407415493</c:v>
                </c:pt>
                <c:pt idx="5649">
                  <c:v>1.9972337962957143</c:v>
                </c:pt>
                <c:pt idx="5650">
                  <c:v>1.9974768518498793</c:v>
                </c:pt>
                <c:pt idx="5651">
                  <c:v>1.9977199074040444</c:v>
                </c:pt>
                <c:pt idx="5652">
                  <c:v>1.9979629629582094</c:v>
                </c:pt>
                <c:pt idx="5653">
                  <c:v>1.9982060185196504</c:v>
                </c:pt>
                <c:pt idx="5654">
                  <c:v>1.9984490740738154</c:v>
                </c:pt>
                <c:pt idx="5655">
                  <c:v>1.9986921296279805</c:v>
                </c:pt>
                <c:pt idx="5656">
                  <c:v>1.9989351851821455</c:v>
                </c:pt>
                <c:pt idx="5657">
                  <c:v>1.9991782407363106</c:v>
                </c:pt>
                <c:pt idx="5658">
                  <c:v>1.9994212962977516</c:v>
                </c:pt>
                <c:pt idx="5659">
                  <c:v>1.9996643518519166</c:v>
                </c:pt>
                <c:pt idx="5660">
                  <c:v>1.9999074074060816</c:v>
                </c:pt>
                <c:pt idx="5661">
                  <c:v>2.0001504629602467</c:v>
                </c:pt>
                <c:pt idx="5662">
                  <c:v>2.0003935185144117</c:v>
                </c:pt>
                <c:pt idx="5663">
                  <c:v>2.0006365740758527</c:v>
                </c:pt>
                <c:pt idx="5664">
                  <c:v>2.0008796296300178</c:v>
                </c:pt>
                <c:pt idx="5665">
                  <c:v>2.0011226851841828</c:v>
                </c:pt>
                <c:pt idx="5666">
                  <c:v>2.0013657407383478</c:v>
                </c:pt>
                <c:pt idx="5667">
                  <c:v>2.0016087962925129</c:v>
                </c:pt>
                <c:pt idx="5668">
                  <c:v>2.0018518518539539</c:v>
                </c:pt>
                <c:pt idx="5669">
                  <c:v>2.0020949074081189</c:v>
                </c:pt>
                <c:pt idx="5670">
                  <c:v>2.0023379629622839</c:v>
                </c:pt>
                <c:pt idx="5671">
                  <c:v>2.002581018516449</c:v>
                </c:pt>
                <c:pt idx="5672">
                  <c:v>2.002824074070614</c:v>
                </c:pt>
                <c:pt idx="5673">
                  <c:v>2.0030671296247791</c:v>
                </c:pt>
                <c:pt idx="5674">
                  <c:v>2.0033217592557238</c:v>
                </c:pt>
                <c:pt idx="5675">
                  <c:v>2.0035648148098888</c:v>
                </c:pt>
                <c:pt idx="5676">
                  <c:v>2.0038078703713298</c:v>
                </c:pt>
                <c:pt idx="5677">
                  <c:v>2.0040509259254948</c:v>
                </c:pt>
                <c:pt idx="5678">
                  <c:v>2.0042939814796599</c:v>
                </c:pt>
                <c:pt idx="5679">
                  <c:v>2.0045370370338249</c:v>
                </c:pt>
                <c:pt idx="5680">
                  <c:v>2.0047800925879899</c:v>
                </c:pt>
                <c:pt idx="5681">
                  <c:v>2.0050231481494309</c:v>
                </c:pt>
                <c:pt idx="5682">
                  <c:v>2.005266203703596</c:v>
                </c:pt>
                <c:pt idx="5683">
                  <c:v>2.005509259257761</c:v>
                </c:pt>
                <c:pt idx="5684">
                  <c:v>2.0057523148119261</c:v>
                </c:pt>
                <c:pt idx="5685">
                  <c:v>2.0059953703660911</c:v>
                </c:pt>
                <c:pt idx="5686">
                  <c:v>2.0062384259275321</c:v>
                </c:pt>
                <c:pt idx="5687">
                  <c:v>2.0064814814816971</c:v>
                </c:pt>
                <c:pt idx="5688">
                  <c:v>2.0067245370358622</c:v>
                </c:pt>
                <c:pt idx="5689">
                  <c:v>2.0069675925900272</c:v>
                </c:pt>
                <c:pt idx="5690">
                  <c:v>2.0072106481441923</c:v>
                </c:pt>
                <c:pt idx="5691">
                  <c:v>2.0074537037056333</c:v>
                </c:pt>
                <c:pt idx="5692">
                  <c:v>2.0076967592597983</c:v>
                </c:pt>
                <c:pt idx="5693">
                  <c:v>2.0079398148139633</c:v>
                </c:pt>
                <c:pt idx="5694">
                  <c:v>2.0081828703681284</c:v>
                </c:pt>
                <c:pt idx="5695">
                  <c:v>2.0084259259222934</c:v>
                </c:pt>
                <c:pt idx="5696">
                  <c:v>2.0086689814764584</c:v>
                </c:pt>
                <c:pt idx="5697">
                  <c:v>2.0089120370378994</c:v>
                </c:pt>
                <c:pt idx="5698">
                  <c:v>2.0091550925920645</c:v>
                </c:pt>
                <c:pt idx="5699">
                  <c:v>2.0093981481462295</c:v>
                </c:pt>
                <c:pt idx="5700">
                  <c:v>2.0096412037003946</c:v>
                </c:pt>
                <c:pt idx="5701">
                  <c:v>2.0098842592545596</c:v>
                </c:pt>
                <c:pt idx="5702">
                  <c:v>2.0101273148160006</c:v>
                </c:pt>
                <c:pt idx="5703">
                  <c:v>2.0103703703701656</c:v>
                </c:pt>
                <c:pt idx="5704">
                  <c:v>2.0106134259243307</c:v>
                </c:pt>
                <c:pt idx="5705">
                  <c:v>2.0108564814784957</c:v>
                </c:pt>
                <c:pt idx="5706">
                  <c:v>2.0110995370326608</c:v>
                </c:pt>
                <c:pt idx="5707">
                  <c:v>2.0113425925941018</c:v>
                </c:pt>
                <c:pt idx="5708">
                  <c:v>2.0115856481482668</c:v>
                </c:pt>
                <c:pt idx="5709">
                  <c:v>2.0118287037024318</c:v>
                </c:pt>
                <c:pt idx="5710">
                  <c:v>2.0120717592565969</c:v>
                </c:pt>
                <c:pt idx="5711">
                  <c:v>2.0123148148107619</c:v>
                </c:pt>
                <c:pt idx="5712">
                  <c:v>2.0125578703722029</c:v>
                </c:pt>
                <c:pt idx="5713">
                  <c:v>2.0128009259263679</c:v>
                </c:pt>
                <c:pt idx="5714">
                  <c:v>2.013043981480533</c:v>
                </c:pt>
                <c:pt idx="5715">
                  <c:v>2.013287037034698</c:v>
                </c:pt>
                <c:pt idx="5716">
                  <c:v>2.0135300925888631</c:v>
                </c:pt>
                <c:pt idx="5717">
                  <c:v>2.0137731481430281</c:v>
                </c:pt>
                <c:pt idx="5718">
                  <c:v>2.0140162037044691</c:v>
                </c:pt>
                <c:pt idx="5719">
                  <c:v>2.0142592592586341</c:v>
                </c:pt>
                <c:pt idx="5720">
                  <c:v>2.0145023148127992</c:v>
                </c:pt>
                <c:pt idx="5721">
                  <c:v>2.0147453703669642</c:v>
                </c:pt>
                <c:pt idx="5722">
                  <c:v>2.0149999999979089</c:v>
                </c:pt>
                <c:pt idx="5723">
                  <c:v>2.0152430555520739</c:v>
                </c:pt>
                <c:pt idx="5724">
                  <c:v>2.015486111106239</c:v>
                </c:pt>
                <c:pt idx="5725">
                  <c:v>2.01572916666768</c:v>
                </c:pt>
                <c:pt idx="5726">
                  <c:v>2.015972222221845</c:v>
                </c:pt>
                <c:pt idx="5727">
                  <c:v>2.0162152777760101</c:v>
                </c:pt>
                <c:pt idx="5728">
                  <c:v>2.0164583333301751</c:v>
                </c:pt>
                <c:pt idx="5729">
                  <c:v>2.0167013888843401</c:v>
                </c:pt>
                <c:pt idx="5730">
                  <c:v>2.0169444444457811</c:v>
                </c:pt>
                <c:pt idx="5731">
                  <c:v>2.0171874999999462</c:v>
                </c:pt>
                <c:pt idx="5732">
                  <c:v>2.0174305555541112</c:v>
                </c:pt>
                <c:pt idx="5733">
                  <c:v>2.0176736111082763</c:v>
                </c:pt>
                <c:pt idx="5734">
                  <c:v>2.0179166666624413</c:v>
                </c:pt>
                <c:pt idx="5735">
                  <c:v>2.0181597222238823</c:v>
                </c:pt>
                <c:pt idx="5736">
                  <c:v>2.0184027777780473</c:v>
                </c:pt>
                <c:pt idx="5737">
                  <c:v>2.0186458333322124</c:v>
                </c:pt>
                <c:pt idx="5738">
                  <c:v>2.0188888888863774</c:v>
                </c:pt>
                <c:pt idx="5739">
                  <c:v>2.0191319444405424</c:v>
                </c:pt>
                <c:pt idx="5740">
                  <c:v>2.0193750000019834</c:v>
                </c:pt>
                <c:pt idx="5741">
                  <c:v>2.0196180555561485</c:v>
                </c:pt>
                <c:pt idx="5742">
                  <c:v>2.0198611111103135</c:v>
                </c:pt>
                <c:pt idx="5743">
                  <c:v>2.0201041666644786</c:v>
                </c:pt>
                <c:pt idx="5744">
                  <c:v>2.0203472222186436</c:v>
                </c:pt>
                <c:pt idx="5745">
                  <c:v>2.0205902777728086</c:v>
                </c:pt>
                <c:pt idx="5746">
                  <c:v>2.0208333333342496</c:v>
                </c:pt>
                <c:pt idx="5747">
                  <c:v>2.0210763888884147</c:v>
                </c:pt>
                <c:pt idx="5748">
                  <c:v>2.0213194444425797</c:v>
                </c:pt>
                <c:pt idx="5749">
                  <c:v>2.0215624999967448</c:v>
                </c:pt>
                <c:pt idx="5750">
                  <c:v>2.0218055555509098</c:v>
                </c:pt>
                <c:pt idx="5751">
                  <c:v>2.0220486111123508</c:v>
                </c:pt>
                <c:pt idx="5752">
                  <c:v>2.0222916666665158</c:v>
                </c:pt>
                <c:pt idx="5753">
                  <c:v>2.0225347222206809</c:v>
                </c:pt>
                <c:pt idx="5754">
                  <c:v>2.0227777777748459</c:v>
                </c:pt>
                <c:pt idx="5755">
                  <c:v>2.0230208333290109</c:v>
                </c:pt>
                <c:pt idx="5756">
                  <c:v>2.0232638888904519</c:v>
                </c:pt>
                <c:pt idx="5757">
                  <c:v>2.023506944444617</c:v>
                </c:pt>
                <c:pt idx="5758">
                  <c:v>2.023749999998782</c:v>
                </c:pt>
                <c:pt idx="5759">
                  <c:v>2.0239930555529471</c:v>
                </c:pt>
                <c:pt idx="5760">
                  <c:v>2.0242361111071121</c:v>
                </c:pt>
                <c:pt idx="5761">
                  <c:v>2.0244791666685531</c:v>
                </c:pt>
                <c:pt idx="5762">
                  <c:v>2.0247222222227181</c:v>
                </c:pt>
                <c:pt idx="5763">
                  <c:v>2.0249652777768832</c:v>
                </c:pt>
                <c:pt idx="5764">
                  <c:v>2.0252083333310482</c:v>
                </c:pt>
                <c:pt idx="5765">
                  <c:v>2.0254513888852133</c:v>
                </c:pt>
                <c:pt idx="5766">
                  <c:v>2.0256944444393783</c:v>
                </c:pt>
                <c:pt idx="5767">
                  <c:v>2.0259375000008193</c:v>
                </c:pt>
                <c:pt idx="5768">
                  <c:v>2.0261805555549843</c:v>
                </c:pt>
                <c:pt idx="5769">
                  <c:v>2.0264236111091494</c:v>
                </c:pt>
                <c:pt idx="5770">
                  <c:v>2.0266782407400941</c:v>
                </c:pt>
                <c:pt idx="5771">
                  <c:v>2.0269212962942591</c:v>
                </c:pt>
                <c:pt idx="5772">
                  <c:v>2.0271643518484241</c:v>
                </c:pt>
                <c:pt idx="5773">
                  <c:v>2.0274074074025892</c:v>
                </c:pt>
                <c:pt idx="5774">
                  <c:v>2.0276504629640302</c:v>
                </c:pt>
                <c:pt idx="5775">
                  <c:v>2.0278935185181952</c:v>
                </c:pt>
                <c:pt idx="5776">
                  <c:v>2.0281365740723603</c:v>
                </c:pt>
                <c:pt idx="5777">
                  <c:v>2.0283796296265253</c:v>
                </c:pt>
                <c:pt idx="5778">
                  <c:v>2.0286226851806903</c:v>
                </c:pt>
                <c:pt idx="5779">
                  <c:v>2.0288657407421313</c:v>
                </c:pt>
                <c:pt idx="5780">
                  <c:v>2.0291087962962964</c:v>
                </c:pt>
                <c:pt idx="5781">
                  <c:v>2.0293518518504614</c:v>
                </c:pt>
                <c:pt idx="5782">
                  <c:v>2.0295949074046264</c:v>
                </c:pt>
                <c:pt idx="5783">
                  <c:v>2.0298379629587915</c:v>
                </c:pt>
                <c:pt idx="5784">
                  <c:v>2.0300810185202325</c:v>
                </c:pt>
                <c:pt idx="5785">
                  <c:v>2.0303240740743975</c:v>
                </c:pt>
                <c:pt idx="5786">
                  <c:v>2.0305671296285626</c:v>
                </c:pt>
                <c:pt idx="5787">
                  <c:v>2.0308101851827276</c:v>
                </c:pt>
                <c:pt idx="5788">
                  <c:v>2.0310532407368926</c:v>
                </c:pt>
                <c:pt idx="5789">
                  <c:v>2.0312962962983336</c:v>
                </c:pt>
                <c:pt idx="5790">
                  <c:v>2.0315393518524987</c:v>
                </c:pt>
                <c:pt idx="5791">
                  <c:v>2.0317824074066637</c:v>
                </c:pt>
                <c:pt idx="5792">
                  <c:v>2.0320254629608288</c:v>
                </c:pt>
                <c:pt idx="5793">
                  <c:v>2.0322685185149938</c:v>
                </c:pt>
                <c:pt idx="5794">
                  <c:v>2.0325115740691588</c:v>
                </c:pt>
                <c:pt idx="5795">
                  <c:v>2.0327546296305998</c:v>
                </c:pt>
                <c:pt idx="5796">
                  <c:v>2.0329976851847649</c:v>
                </c:pt>
                <c:pt idx="5797">
                  <c:v>2.0332407407389299</c:v>
                </c:pt>
                <c:pt idx="5798">
                  <c:v>2.0334837962930949</c:v>
                </c:pt>
                <c:pt idx="5799">
                  <c:v>2.03372685184726</c:v>
                </c:pt>
                <c:pt idx="5800">
                  <c:v>2.033969907408701</c:v>
                </c:pt>
                <c:pt idx="5801">
                  <c:v>2.034212962962866</c:v>
                </c:pt>
                <c:pt idx="5802">
                  <c:v>2.0344560185170311</c:v>
                </c:pt>
                <c:pt idx="5803">
                  <c:v>2.0346990740711961</c:v>
                </c:pt>
                <c:pt idx="5804">
                  <c:v>2.0349421296253611</c:v>
                </c:pt>
                <c:pt idx="5805">
                  <c:v>2.0351851851868021</c:v>
                </c:pt>
                <c:pt idx="5806">
                  <c:v>2.0354282407409672</c:v>
                </c:pt>
                <c:pt idx="5807">
                  <c:v>2.0356712962951322</c:v>
                </c:pt>
                <c:pt idx="5808">
                  <c:v>2.0359143518492973</c:v>
                </c:pt>
                <c:pt idx="5809">
                  <c:v>2.0361574074034623</c:v>
                </c:pt>
                <c:pt idx="5810">
                  <c:v>2.0364004629649033</c:v>
                </c:pt>
                <c:pt idx="5811">
                  <c:v>2.0366435185190683</c:v>
                </c:pt>
                <c:pt idx="5812">
                  <c:v>2.0368865740732334</c:v>
                </c:pt>
                <c:pt idx="5813">
                  <c:v>2.0371296296273984</c:v>
                </c:pt>
                <c:pt idx="5814">
                  <c:v>2.0373726851815634</c:v>
                </c:pt>
                <c:pt idx="5815">
                  <c:v>2.0376157407357285</c:v>
                </c:pt>
                <c:pt idx="5816">
                  <c:v>2.0378587962971695</c:v>
                </c:pt>
                <c:pt idx="5817">
                  <c:v>2.0381018518513345</c:v>
                </c:pt>
                <c:pt idx="5818">
                  <c:v>2.0383449074054996</c:v>
                </c:pt>
                <c:pt idx="5819">
                  <c:v>2.0385995370364443</c:v>
                </c:pt>
                <c:pt idx="5820">
                  <c:v>2.0388425925906093</c:v>
                </c:pt>
                <c:pt idx="5821">
                  <c:v>2.0390856481447743</c:v>
                </c:pt>
                <c:pt idx="5822">
                  <c:v>2.0393287036989394</c:v>
                </c:pt>
                <c:pt idx="5823">
                  <c:v>2.0395717592603804</c:v>
                </c:pt>
                <c:pt idx="5824">
                  <c:v>2.0398148148145454</c:v>
                </c:pt>
                <c:pt idx="5825">
                  <c:v>2.0400578703687104</c:v>
                </c:pt>
                <c:pt idx="5826">
                  <c:v>2.0403009259228755</c:v>
                </c:pt>
                <c:pt idx="5827">
                  <c:v>2.0405439814770405</c:v>
                </c:pt>
                <c:pt idx="5828">
                  <c:v>2.0407870370384815</c:v>
                </c:pt>
                <c:pt idx="5829">
                  <c:v>2.0410300925926466</c:v>
                </c:pt>
                <c:pt idx="5830">
                  <c:v>2.0412731481468116</c:v>
                </c:pt>
                <c:pt idx="5831">
                  <c:v>2.0415162037009766</c:v>
                </c:pt>
                <c:pt idx="5832">
                  <c:v>2.0417592592551417</c:v>
                </c:pt>
                <c:pt idx="5833">
                  <c:v>2.0420023148165827</c:v>
                </c:pt>
                <c:pt idx="5834">
                  <c:v>2.0422453703707477</c:v>
                </c:pt>
                <c:pt idx="5835">
                  <c:v>2.0424884259249128</c:v>
                </c:pt>
                <c:pt idx="5836">
                  <c:v>2.0427314814790778</c:v>
                </c:pt>
                <c:pt idx="5837">
                  <c:v>2.0429745370332428</c:v>
                </c:pt>
                <c:pt idx="5838">
                  <c:v>2.0432175925946838</c:v>
                </c:pt>
                <c:pt idx="5839">
                  <c:v>2.0434606481488489</c:v>
                </c:pt>
                <c:pt idx="5840">
                  <c:v>2.0437037037030139</c:v>
                </c:pt>
                <c:pt idx="5841">
                  <c:v>2.0439467592571789</c:v>
                </c:pt>
                <c:pt idx="5842">
                  <c:v>2.044189814811344</c:v>
                </c:pt>
                <c:pt idx="5843">
                  <c:v>2.044432870365509</c:v>
                </c:pt>
                <c:pt idx="5844">
                  <c:v>2.04467592592695</c:v>
                </c:pt>
                <c:pt idx="5845">
                  <c:v>2.0449189814811151</c:v>
                </c:pt>
                <c:pt idx="5846">
                  <c:v>2.0451620370352801</c:v>
                </c:pt>
                <c:pt idx="5847">
                  <c:v>2.0454050925894451</c:v>
                </c:pt>
                <c:pt idx="5848">
                  <c:v>2.0456481481436102</c:v>
                </c:pt>
                <c:pt idx="5849">
                  <c:v>2.0458912037050512</c:v>
                </c:pt>
                <c:pt idx="5850">
                  <c:v>2.0461342592592162</c:v>
                </c:pt>
                <c:pt idx="5851">
                  <c:v>2.0463773148133813</c:v>
                </c:pt>
                <c:pt idx="5852">
                  <c:v>2.0466203703675463</c:v>
                </c:pt>
                <c:pt idx="5853">
                  <c:v>2.0468634259217113</c:v>
                </c:pt>
                <c:pt idx="5854">
                  <c:v>2.0471064814831523</c:v>
                </c:pt>
                <c:pt idx="5855">
                  <c:v>2.0473495370373174</c:v>
                </c:pt>
                <c:pt idx="5856">
                  <c:v>2.0475925925914824</c:v>
                </c:pt>
                <c:pt idx="5857">
                  <c:v>2.0478356481456474</c:v>
                </c:pt>
                <c:pt idx="5858">
                  <c:v>2.0480787036998125</c:v>
                </c:pt>
                <c:pt idx="5859">
                  <c:v>2.0483217592612535</c:v>
                </c:pt>
                <c:pt idx="5860">
                  <c:v>2.0485648148154185</c:v>
                </c:pt>
                <c:pt idx="5861">
                  <c:v>2.0488078703695836</c:v>
                </c:pt>
                <c:pt idx="5862">
                  <c:v>2.0490509259237486</c:v>
                </c:pt>
                <c:pt idx="5863">
                  <c:v>2.0492939814779136</c:v>
                </c:pt>
                <c:pt idx="5864">
                  <c:v>2.0495370370320787</c:v>
                </c:pt>
                <c:pt idx="5865">
                  <c:v>2.0497800925935197</c:v>
                </c:pt>
                <c:pt idx="5866">
                  <c:v>2.0500347222171884</c:v>
                </c:pt>
                <c:pt idx="5867">
                  <c:v>2.0502777777786294</c:v>
                </c:pt>
                <c:pt idx="5868">
                  <c:v>2.0505208333327944</c:v>
                </c:pt>
                <c:pt idx="5869">
                  <c:v>2.0507638888869595</c:v>
                </c:pt>
                <c:pt idx="5870">
                  <c:v>2.0510069444411245</c:v>
                </c:pt>
                <c:pt idx="5871">
                  <c:v>2.0512499999952896</c:v>
                </c:pt>
                <c:pt idx="5872">
                  <c:v>2.0514930555567306</c:v>
                </c:pt>
                <c:pt idx="5873">
                  <c:v>2.0517361111108956</c:v>
                </c:pt>
                <c:pt idx="5874">
                  <c:v>2.0519791666650606</c:v>
                </c:pt>
                <c:pt idx="5875">
                  <c:v>2.0522222222192257</c:v>
                </c:pt>
                <c:pt idx="5876">
                  <c:v>2.0524652777733907</c:v>
                </c:pt>
                <c:pt idx="5877">
                  <c:v>2.0527083333348317</c:v>
                </c:pt>
                <c:pt idx="5878">
                  <c:v>2.0529513888889968</c:v>
                </c:pt>
                <c:pt idx="5879">
                  <c:v>2.0531944444431618</c:v>
                </c:pt>
                <c:pt idx="5880">
                  <c:v>2.0534374999973268</c:v>
                </c:pt>
                <c:pt idx="5881">
                  <c:v>2.0536805555514919</c:v>
                </c:pt>
                <c:pt idx="5882">
                  <c:v>2.0539236111129329</c:v>
                </c:pt>
                <c:pt idx="5883">
                  <c:v>2.0541666666670979</c:v>
                </c:pt>
                <c:pt idx="5884">
                  <c:v>2.0544097222212629</c:v>
                </c:pt>
                <c:pt idx="5885">
                  <c:v>2.054652777775428</c:v>
                </c:pt>
                <c:pt idx="5886">
                  <c:v>2.054895833329593</c:v>
                </c:pt>
                <c:pt idx="5887">
                  <c:v>2.0551388888837581</c:v>
                </c:pt>
                <c:pt idx="5888">
                  <c:v>2.0553819444451991</c:v>
                </c:pt>
                <c:pt idx="5889">
                  <c:v>2.0556249999993641</c:v>
                </c:pt>
                <c:pt idx="5890">
                  <c:v>2.0558680555535291</c:v>
                </c:pt>
                <c:pt idx="5891">
                  <c:v>2.0561111111076942</c:v>
                </c:pt>
                <c:pt idx="5892">
                  <c:v>2.0563541666618592</c:v>
                </c:pt>
                <c:pt idx="5893">
                  <c:v>2.0565972222233002</c:v>
                </c:pt>
                <c:pt idx="5894">
                  <c:v>2.0568402777774653</c:v>
                </c:pt>
                <c:pt idx="5895">
                  <c:v>2.0570833333316303</c:v>
                </c:pt>
                <c:pt idx="5896">
                  <c:v>2.0573263888857953</c:v>
                </c:pt>
                <c:pt idx="5897">
                  <c:v>2.0575694444399604</c:v>
                </c:pt>
                <c:pt idx="5898">
                  <c:v>2.0578125000014014</c:v>
                </c:pt>
                <c:pt idx="5899">
                  <c:v>2.0580555555555664</c:v>
                </c:pt>
                <c:pt idx="5900">
                  <c:v>2.0582986111097314</c:v>
                </c:pt>
                <c:pt idx="5901">
                  <c:v>2.0585416666638965</c:v>
                </c:pt>
                <c:pt idx="5902">
                  <c:v>2.0587847222180615</c:v>
                </c:pt>
                <c:pt idx="5903">
                  <c:v>2.0590277777795025</c:v>
                </c:pt>
                <c:pt idx="5904">
                  <c:v>2.0592708333336676</c:v>
                </c:pt>
                <c:pt idx="5905">
                  <c:v>2.0595138888878326</c:v>
                </c:pt>
                <c:pt idx="5906">
                  <c:v>2.0597569444419976</c:v>
                </c:pt>
                <c:pt idx="5907">
                  <c:v>2.0599999999961627</c:v>
                </c:pt>
                <c:pt idx="5908">
                  <c:v>2.0602430555576037</c:v>
                </c:pt>
                <c:pt idx="5909">
                  <c:v>2.0604861111117687</c:v>
                </c:pt>
                <c:pt idx="5910">
                  <c:v>2.0607291666659338</c:v>
                </c:pt>
                <c:pt idx="5911">
                  <c:v>2.0609722222200988</c:v>
                </c:pt>
                <c:pt idx="5912">
                  <c:v>2.0612152777742638</c:v>
                </c:pt>
                <c:pt idx="5913">
                  <c:v>2.0614583333284289</c:v>
                </c:pt>
                <c:pt idx="5914">
                  <c:v>2.0617013888898699</c:v>
                </c:pt>
                <c:pt idx="5915">
                  <c:v>2.0619560185135386</c:v>
                </c:pt>
                <c:pt idx="5916">
                  <c:v>2.0621990740749796</c:v>
                </c:pt>
                <c:pt idx="5917">
                  <c:v>2.0624421296291446</c:v>
                </c:pt>
                <c:pt idx="5918">
                  <c:v>2.0626851851833097</c:v>
                </c:pt>
                <c:pt idx="5919">
                  <c:v>2.0629282407374747</c:v>
                </c:pt>
                <c:pt idx="5920">
                  <c:v>2.0631712962916398</c:v>
                </c:pt>
                <c:pt idx="5921">
                  <c:v>2.0634143518530808</c:v>
                </c:pt>
                <c:pt idx="5922">
                  <c:v>2.0636574074072458</c:v>
                </c:pt>
                <c:pt idx="5923">
                  <c:v>2.0639004629614108</c:v>
                </c:pt>
                <c:pt idx="5924">
                  <c:v>2.0641435185155759</c:v>
                </c:pt>
                <c:pt idx="5925">
                  <c:v>2.0643865740697409</c:v>
                </c:pt>
                <c:pt idx="5926">
                  <c:v>2.0646296296311819</c:v>
                </c:pt>
                <c:pt idx="5927">
                  <c:v>2.0648726851853469</c:v>
                </c:pt>
                <c:pt idx="5928">
                  <c:v>2.065115740739512</c:v>
                </c:pt>
                <c:pt idx="5929">
                  <c:v>2.065358796293677</c:v>
                </c:pt>
                <c:pt idx="5930">
                  <c:v>2.0656018518478421</c:v>
                </c:pt>
                <c:pt idx="5931">
                  <c:v>2.0658449074092831</c:v>
                </c:pt>
                <c:pt idx="5932">
                  <c:v>2.0660879629634481</c:v>
                </c:pt>
                <c:pt idx="5933">
                  <c:v>2.0663310185176131</c:v>
                </c:pt>
                <c:pt idx="5934">
                  <c:v>2.0665740740717782</c:v>
                </c:pt>
                <c:pt idx="5935">
                  <c:v>2.0668171296259432</c:v>
                </c:pt>
                <c:pt idx="5936">
                  <c:v>2.0670601851801083</c:v>
                </c:pt>
                <c:pt idx="5937">
                  <c:v>2.0673032407415493</c:v>
                </c:pt>
                <c:pt idx="5938">
                  <c:v>2.0675462962957143</c:v>
                </c:pt>
                <c:pt idx="5939">
                  <c:v>2.0677893518498793</c:v>
                </c:pt>
                <c:pt idx="5940">
                  <c:v>2.0680324074040444</c:v>
                </c:pt>
                <c:pt idx="5941">
                  <c:v>2.0682754629582094</c:v>
                </c:pt>
                <c:pt idx="5942">
                  <c:v>2.0685185185196504</c:v>
                </c:pt>
                <c:pt idx="5943">
                  <c:v>2.0687615740738154</c:v>
                </c:pt>
                <c:pt idx="5944">
                  <c:v>2.0690046296279805</c:v>
                </c:pt>
                <c:pt idx="5945">
                  <c:v>2.0692476851821455</c:v>
                </c:pt>
                <c:pt idx="5946">
                  <c:v>2.0694907407363106</c:v>
                </c:pt>
                <c:pt idx="5947">
                  <c:v>2.0697337962977516</c:v>
                </c:pt>
                <c:pt idx="5948">
                  <c:v>2.0699768518519166</c:v>
                </c:pt>
                <c:pt idx="5949">
                  <c:v>2.0702199074060816</c:v>
                </c:pt>
                <c:pt idx="5950">
                  <c:v>2.0704629629602467</c:v>
                </c:pt>
                <c:pt idx="5951">
                  <c:v>2.0707060185144117</c:v>
                </c:pt>
                <c:pt idx="5952">
                  <c:v>2.0709490740758527</c:v>
                </c:pt>
                <c:pt idx="5953">
                  <c:v>2.0711921296300178</c:v>
                </c:pt>
                <c:pt idx="5954">
                  <c:v>2.0714351851841828</c:v>
                </c:pt>
                <c:pt idx="5955">
                  <c:v>2.0716782407383478</c:v>
                </c:pt>
                <c:pt idx="5956">
                  <c:v>2.0719212962925129</c:v>
                </c:pt>
                <c:pt idx="5957">
                  <c:v>2.0721643518539539</c:v>
                </c:pt>
                <c:pt idx="5958">
                  <c:v>2.0724074074081189</c:v>
                </c:pt>
                <c:pt idx="5959">
                  <c:v>2.0726504629622839</c:v>
                </c:pt>
                <c:pt idx="5960">
                  <c:v>2.072893518516449</c:v>
                </c:pt>
                <c:pt idx="5961">
                  <c:v>2.073136574070614</c:v>
                </c:pt>
                <c:pt idx="5962">
                  <c:v>2.0733796296247791</c:v>
                </c:pt>
                <c:pt idx="5963">
                  <c:v>2.0736342592557238</c:v>
                </c:pt>
                <c:pt idx="5964">
                  <c:v>2.0738773148098888</c:v>
                </c:pt>
                <c:pt idx="5965">
                  <c:v>2.0741203703713298</c:v>
                </c:pt>
                <c:pt idx="5966">
                  <c:v>2.0743634259254948</c:v>
                </c:pt>
                <c:pt idx="5967">
                  <c:v>2.0746064814796599</c:v>
                </c:pt>
                <c:pt idx="5968">
                  <c:v>2.0748495370338249</c:v>
                </c:pt>
                <c:pt idx="5969">
                  <c:v>2.0750925925879899</c:v>
                </c:pt>
                <c:pt idx="5970">
                  <c:v>2.0753356481494309</c:v>
                </c:pt>
                <c:pt idx="5971">
                  <c:v>2.075578703703596</c:v>
                </c:pt>
                <c:pt idx="5972">
                  <c:v>2.075821759257761</c:v>
                </c:pt>
                <c:pt idx="5973">
                  <c:v>2.0760648148119261</c:v>
                </c:pt>
                <c:pt idx="5974">
                  <c:v>2.0763078703660911</c:v>
                </c:pt>
                <c:pt idx="5975">
                  <c:v>2.0765509259275321</c:v>
                </c:pt>
                <c:pt idx="5976">
                  <c:v>2.0767939814816971</c:v>
                </c:pt>
                <c:pt idx="5977">
                  <c:v>2.0770370370358622</c:v>
                </c:pt>
                <c:pt idx="5978">
                  <c:v>2.0772800925900272</c:v>
                </c:pt>
                <c:pt idx="5979">
                  <c:v>2.0775231481441923</c:v>
                </c:pt>
                <c:pt idx="5980">
                  <c:v>2.0777662037056333</c:v>
                </c:pt>
                <c:pt idx="5981">
                  <c:v>2.0780092592597983</c:v>
                </c:pt>
                <c:pt idx="5982">
                  <c:v>2.0782523148139633</c:v>
                </c:pt>
                <c:pt idx="5983">
                  <c:v>2.0784953703681284</c:v>
                </c:pt>
                <c:pt idx="5984">
                  <c:v>2.0787384259222934</c:v>
                </c:pt>
                <c:pt idx="5985">
                  <c:v>2.0789814814764584</c:v>
                </c:pt>
                <c:pt idx="5986">
                  <c:v>2.0792245370378994</c:v>
                </c:pt>
                <c:pt idx="5987">
                  <c:v>2.0794675925920645</c:v>
                </c:pt>
                <c:pt idx="5988">
                  <c:v>2.0797106481462295</c:v>
                </c:pt>
                <c:pt idx="5989">
                  <c:v>2.0799537037003946</c:v>
                </c:pt>
                <c:pt idx="5990">
                  <c:v>2.0801967592545596</c:v>
                </c:pt>
                <c:pt idx="5991">
                  <c:v>2.0804398148160006</c:v>
                </c:pt>
                <c:pt idx="5992">
                  <c:v>2.0806828703701656</c:v>
                </c:pt>
                <c:pt idx="5993">
                  <c:v>2.0809259259243307</c:v>
                </c:pt>
                <c:pt idx="5994">
                  <c:v>2.0811689814784957</c:v>
                </c:pt>
                <c:pt idx="5995">
                  <c:v>2.0814120370326608</c:v>
                </c:pt>
                <c:pt idx="5996">
                  <c:v>2.0816550925941018</c:v>
                </c:pt>
                <c:pt idx="5997">
                  <c:v>2.0818981481482668</c:v>
                </c:pt>
                <c:pt idx="5998">
                  <c:v>2.0821412037024318</c:v>
                </c:pt>
                <c:pt idx="5999">
                  <c:v>2.0823842592565969</c:v>
                </c:pt>
                <c:pt idx="6000">
                  <c:v>2.0826273148107619</c:v>
                </c:pt>
                <c:pt idx="6001">
                  <c:v>2.0828703703722029</c:v>
                </c:pt>
                <c:pt idx="6002">
                  <c:v>2.0831134259263679</c:v>
                </c:pt>
                <c:pt idx="6003">
                  <c:v>2.083356481480533</c:v>
                </c:pt>
                <c:pt idx="6004">
                  <c:v>2.083599537034698</c:v>
                </c:pt>
                <c:pt idx="6005">
                  <c:v>2.0838425925888631</c:v>
                </c:pt>
                <c:pt idx="6006">
                  <c:v>2.0840856481430281</c:v>
                </c:pt>
                <c:pt idx="6007">
                  <c:v>2.0843287037044691</c:v>
                </c:pt>
                <c:pt idx="6008">
                  <c:v>2.0845717592586341</c:v>
                </c:pt>
                <c:pt idx="6009">
                  <c:v>2.0848148148127992</c:v>
                </c:pt>
                <c:pt idx="6010">
                  <c:v>2.0850578703669642</c:v>
                </c:pt>
                <c:pt idx="6011">
                  <c:v>2.0853124999979089</c:v>
                </c:pt>
                <c:pt idx="6012">
                  <c:v>2.0855555555520739</c:v>
                </c:pt>
                <c:pt idx="6013">
                  <c:v>2.085798611106239</c:v>
                </c:pt>
                <c:pt idx="6014">
                  <c:v>2.08604166666768</c:v>
                </c:pt>
                <c:pt idx="6015">
                  <c:v>2.086284722221845</c:v>
                </c:pt>
                <c:pt idx="6016">
                  <c:v>2.0865277777760101</c:v>
                </c:pt>
                <c:pt idx="6017">
                  <c:v>2.0867708333301751</c:v>
                </c:pt>
                <c:pt idx="6018">
                  <c:v>2.0870138888843401</c:v>
                </c:pt>
                <c:pt idx="6019">
                  <c:v>2.0872569444457811</c:v>
                </c:pt>
                <c:pt idx="6020">
                  <c:v>2.0874999999999462</c:v>
                </c:pt>
                <c:pt idx="6021">
                  <c:v>2.0877430555541112</c:v>
                </c:pt>
                <c:pt idx="6022">
                  <c:v>2.0879861111082763</c:v>
                </c:pt>
                <c:pt idx="6023">
                  <c:v>2.0882291666624413</c:v>
                </c:pt>
                <c:pt idx="6024">
                  <c:v>2.0884722222238823</c:v>
                </c:pt>
                <c:pt idx="6025">
                  <c:v>2.0887152777780473</c:v>
                </c:pt>
                <c:pt idx="6026">
                  <c:v>2.0889583333322124</c:v>
                </c:pt>
                <c:pt idx="6027">
                  <c:v>2.0892013888863774</c:v>
                </c:pt>
                <c:pt idx="6028">
                  <c:v>2.0894444444405424</c:v>
                </c:pt>
                <c:pt idx="6029">
                  <c:v>2.0896875000019834</c:v>
                </c:pt>
                <c:pt idx="6030">
                  <c:v>2.0899305555561485</c:v>
                </c:pt>
                <c:pt idx="6031">
                  <c:v>2.0901736111103135</c:v>
                </c:pt>
                <c:pt idx="6032">
                  <c:v>2.0904166666644786</c:v>
                </c:pt>
                <c:pt idx="6033">
                  <c:v>2.0906597222186436</c:v>
                </c:pt>
                <c:pt idx="6034">
                  <c:v>2.0909027777728086</c:v>
                </c:pt>
                <c:pt idx="6035">
                  <c:v>2.0911458333342496</c:v>
                </c:pt>
                <c:pt idx="6036">
                  <c:v>2.0913888888884147</c:v>
                </c:pt>
                <c:pt idx="6037">
                  <c:v>2.0916319444425797</c:v>
                </c:pt>
                <c:pt idx="6038">
                  <c:v>2.0918749999967448</c:v>
                </c:pt>
                <c:pt idx="6039">
                  <c:v>2.0921180555509098</c:v>
                </c:pt>
                <c:pt idx="6040">
                  <c:v>2.0923611111123508</c:v>
                </c:pt>
                <c:pt idx="6041">
                  <c:v>2.0926041666665158</c:v>
                </c:pt>
                <c:pt idx="6042">
                  <c:v>2.0928472222206809</c:v>
                </c:pt>
                <c:pt idx="6043">
                  <c:v>2.0930902777748459</c:v>
                </c:pt>
                <c:pt idx="6044">
                  <c:v>2.0933333333290109</c:v>
                </c:pt>
                <c:pt idx="6045">
                  <c:v>2.0935763888904519</c:v>
                </c:pt>
                <c:pt idx="6046">
                  <c:v>2.093819444444617</c:v>
                </c:pt>
                <c:pt idx="6047">
                  <c:v>2.094062499998782</c:v>
                </c:pt>
                <c:pt idx="6048">
                  <c:v>2.0943055555529471</c:v>
                </c:pt>
                <c:pt idx="6049">
                  <c:v>2.0945486111071121</c:v>
                </c:pt>
                <c:pt idx="6050">
                  <c:v>2.0947916666685531</c:v>
                </c:pt>
                <c:pt idx="6051">
                  <c:v>2.0950347222227181</c:v>
                </c:pt>
                <c:pt idx="6052">
                  <c:v>2.0952777777768832</c:v>
                </c:pt>
                <c:pt idx="6053">
                  <c:v>2.0955208333310482</c:v>
                </c:pt>
                <c:pt idx="6054">
                  <c:v>2.0957638888852133</c:v>
                </c:pt>
                <c:pt idx="6055">
                  <c:v>2.0960069444393783</c:v>
                </c:pt>
                <c:pt idx="6056">
                  <c:v>2.0962500000008193</c:v>
                </c:pt>
                <c:pt idx="6057">
                  <c:v>2.0964930555549843</c:v>
                </c:pt>
                <c:pt idx="6058">
                  <c:v>2.0967361111091494</c:v>
                </c:pt>
                <c:pt idx="6059">
                  <c:v>2.0969791666633144</c:v>
                </c:pt>
                <c:pt idx="6060">
                  <c:v>2.0972337962942591</c:v>
                </c:pt>
                <c:pt idx="6061">
                  <c:v>2.0974768518484241</c:v>
                </c:pt>
                <c:pt idx="6062">
                  <c:v>2.0977199074025892</c:v>
                </c:pt>
                <c:pt idx="6063">
                  <c:v>2.0979629629640302</c:v>
                </c:pt>
                <c:pt idx="6064">
                  <c:v>2.0982060185181952</c:v>
                </c:pt>
                <c:pt idx="6065">
                  <c:v>2.0984490740723603</c:v>
                </c:pt>
                <c:pt idx="6066">
                  <c:v>2.0986921296265253</c:v>
                </c:pt>
                <c:pt idx="6067">
                  <c:v>2.0989351851806903</c:v>
                </c:pt>
                <c:pt idx="6068">
                  <c:v>2.0991782407421313</c:v>
                </c:pt>
                <c:pt idx="6069">
                  <c:v>2.0994212962962964</c:v>
                </c:pt>
                <c:pt idx="6070">
                  <c:v>2.0996643518504614</c:v>
                </c:pt>
                <c:pt idx="6071">
                  <c:v>2.0999074074046264</c:v>
                </c:pt>
                <c:pt idx="6072">
                  <c:v>2.1001504629587915</c:v>
                </c:pt>
                <c:pt idx="6073">
                  <c:v>2.1003935185202325</c:v>
                </c:pt>
                <c:pt idx="6074">
                  <c:v>2.1006365740743975</c:v>
                </c:pt>
                <c:pt idx="6075">
                  <c:v>2.1008796296285626</c:v>
                </c:pt>
                <c:pt idx="6076">
                  <c:v>2.1011226851827276</c:v>
                </c:pt>
                <c:pt idx="6077">
                  <c:v>2.1013657407368926</c:v>
                </c:pt>
                <c:pt idx="6078">
                  <c:v>2.1016087962983336</c:v>
                </c:pt>
                <c:pt idx="6079">
                  <c:v>2.1018518518524987</c:v>
                </c:pt>
                <c:pt idx="6080">
                  <c:v>2.1020949074066637</c:v>
                </c:pt>
                <c:pt idx="6081">
                  <c:v>2.1023379629608288</c:v>
                </c:pt>
                <c:pt idx="6082">
                  <c:v>2.1025810185149938</c:v>
                </c:pt>
                <c:pt idx="6083">
                  <c:v>2.1028240740691588</c:v>
                </c:pt>
                <c:pt idx="6084">
                  <c:v>2.1030671296305998</c:v>
                </c:pt>
                <c:pt idx="6085">
                  <c:v>2.1033101851847649</c:v>
                </c:pt>
                <c:pt idx="6086">
                  <c:v>2.1035532407389299</c:v>
                </c:pt>
                <c:pt idx="6087">
                  <c:v>2.1037962962930949</c:v>
                </c:pt>
                <c:pt idx="6088">
                  <c:v>2.10403935184726</c:v>
                </c:pt>
                <c:pt idx="6089">
                  <c:v>2.104282407408701</c:v>
                </c:pt>
                <c:pt idx="6090">
                  <c:v>2.104525462962866</c:v>
                </c:pt>
                <c:pt idx="6091">
                  <c:v>2.1047685185170311</c:v>
                </c:pt>
                <c:pt idx="6092">
                  <c:v>2.1050115740711961</c:v>
                </c:pt>
                <c:pt idx="6093">
                  <c:v>2.1052546296253611</c:v>
                </c:pt>
                <c:pt idx="6094">
                  <c:v>2.1054976851868021</c:v>
                </c:pt>
                <c:pt idx="6095">
                  <c:v>2.1057407407409672</c:v>
                </c:pt>
                <c:pt idx="6096">
                  <c:v>2.1059837962951322</c:v>
                </c:pt>
                <c:pt idx="6097">
                  <c:v>2.1062268518492973</c:v>
                </c:pt>
                <c:pt idx="6098">
                  <c:v>2.1064699074034623</c:v>
                </c:pt>
                <c:pt idx="6099">
                  <c:v>2.1067129629649033</c:v>
                </c:pt>
                <c:pt idx="6100">
                  <c:v>2.1069560185190683</c:v>
                </c:pt>
                <c:pt idx="6101">
                  <c:v>2.1071990740732334</c:v>
                </c:pt>
                <c:pt idx="6102">
                  <c:v>2.1074421296273984</c:v>
                </c:pt>
                <c:pt idx="6103">
                  <c:v>2.1076851851815634</c:v>
                </c:pt>
                <c:pt idx="6104">
                  <c:v>2.1079282407357285</c:v>
                </c:pt>
                <c:pt idx="6105">
                  <c:v>2.1081712962971695</c:v>
                </c:pt>
                <c:pt idx="6106">
                  <c:v>2.1084143518513345</c:v>
                </c:pt>
                <c:pt idx="6107">
                  <c:v>2.1086689814822792</c:v>
                </c:pt>
                <c:pt idx="6108">
                  <c:v>2.1089120370364443</c:v>
                </c:pt>
                <c:pt idx="6109">
                  <c:v>2.1091550925906093</c:v>
                </c:pt>
                <c:pt idx="6110">
                  <c:v>2.1093981481447743</c:v>
                </c:pt>
                <c:pt idx="6111">
                  <c:v>2.1096412036989394</c:v>
                </c:pt>
                <c:pt idx="6112">
                  <c:v>2.1098842592603804</c:v>
                </c:pt>
                <c:pt idx="6113">
                  <c:v>2.1101273148145454</c:v>
                </c:pt>
                <c:pt idx="6114">
                  <c:v>2.1103703703687104</c:v>
                </c:pt>
                <c:pt idx="6115">
                  <c:v>2.1106134259228755</c:v>
                </c:pt>
                <c:pt idx="6116">
                  <c:v>2.1108564814770405</c:v>
                </c:pt>
                <c:pt idx="6117">
                  <c:v>2.1110995370384815</c:v>
                </c:pt>
                <c:pt idx="6118">
                  <c:v>2.1113425925926466</c:v>
                </c:pt>
                <c:pt idx="6119">
                  <c:v>2.1115856481468116</c:v>
                </c:pt>
                <c:pt idx="6120">
                  <c:v>2.1118287037009766</c:v>
                </c:pt>
                <c:pt idx="6121">
                  <c:v>2.1120717592551417</c:v>
                </c:pt>
                <c:pt idx="6122">
                  <c:v>2.1123148148165827</c:v>
                </c:pt>
                <c:pt idx="6123">
                  <c:v>2.1125578703707477</c:v>
                </c:pt>
                <c:pt idx="6124">
                  <c:v>2.1128009259249128</c:v>
                </c:pt>
                <c:pt idx="6125">
                  <c:v>2.1130439814790778</c:v>
                </c:pt>
                <c:pt idx="6126">
                  <c:v>2.1132870370332428</c:v>
                </c:pt>
                <c:pt idx="6127">
                  <c:v>2.1135300925946838</c:v>
                </c:pt>
                <c:pt idx="6128">
                  <c:v>2.1137731481488489</c:v>
                </c:pt>
                <c:pt idx="6129">
                  <c:v>2.1140162037030139</c:v>
                </c:pt>
                <c:pt idx="6130">
                  <c:v>2.1142592592571789</c:v>
                </c:pt>
                <c:pt idx="6131">
                  <c:v>2.114502314811344</c:v>
                </c:pt>
                <c:pt idx="6132">
                  <c:v>2.114745370365509</c:v>
                </c:pt>
                <c:pt idx="6133">
                  <c:v>2.11498842592695</c:v>
                </c:pt>
                <c:pt idx="6134">
                  <c:v>2.1152314814811151</c:v>
                </c:pt>
                <c:pt idx="6135">
                  <c:v>2.1154745370352801</c:v>
                </c:pt>
                <c:pt idx="6136">
                  <c:v>2.1157175925894451</c:v>
                </c:pt>
                <c:pt idx="6137">
                  <c:v>2.1159606481436102</c:v>
                </c:pt>
                <c:pt idx="6138">
                  <c:v>2.1162037037050512</c:v>
                </c:pt>
                <c:pt idx="6139">
                  <c:v>2.1164467592592162</c:v>
                </c:pt>
                <c:pt idx="6140">
                  <c:v>2.1166898148133813</c:v>
                </c:pt>
                <c:pt idx="6141">
                  <c:v>2.1169328703675463</c:v>
                </c:pt>
                <c:pt idx="6142">
                  <c:v>2.1171759259217113</c:v>
                </c:pt>
                <c:pt idx="6143">
                  <c:v>2.1174189814831523</c:v>
                </c:pt>
                <c:pt idx="6144">
                  <c:v>2.1176620370373174</c:v>
                </c:pt>
                <c:pt idx="6145">
                  <c:v>2.1179050925914824</c:v>
                </c:pt>
                <c:pt idx="6146">
                  <c:v>2.1181481481456474</c:v>
                </c:pt>
                <c:pt idx="6147">
                  <c:v>2.1183912036998125</c:v>
                </c:pt>
                <c:pt idx="6148">
                  <c:v>2.1186342592612535</c:v>
                </c:pt>
                <c:pt idx="6149">
                  <c:v>2.1188773148154185</c:v>
                </c:pt>
                <c:pt idx="6150">
                  <c:v>2.1191203703695836</c:v>
                </c:pt>
                <c:pt idx="6151">
                  <c:v>2.1193634259237486</c:v>
                </c:pt>
                <c:pt idx="6152">
                  <c:v>2.1196064814779136</c:v>
                </c:pt>
                <c:pt idx="6153">
                  <c:v>2.1198495370320787</c:v>
                </c:pt>
                <c:pt idx="6154">
                  <c:v>2.1200925925935197</c:v>
                </c:pt>
                <c:pt idx="6155">
                  <c:v>2.1203356481476847</c:v>
                </c:pt>
                <c:pt idx="6156">
                  <c:v>2.1205902777786294</c:v>
                </c:pt>
                <c:pt idx="6157">
                  <c:v>2.1208333333327944</c:v>
                </c:pt>
                <c:pt idx="6158">
                  <c:v>2.1210763888869595</c:v>
                </c:pt>
                <c:pt idx="6159">
                  <c:v>2.1213194444411245</c:v>
                </c:pt>
                <c:pt idx="6160">
                  <c:v>2.1215624999952896</c:v>
                </c:pt>
                <c:pt idx="6161">
                  <c:v>2.1218055555567306</c:v>
                </c:pt>
                <c:pt idx="6162">
                  <c:v>2.1220486111108956</c:v>
                </c:pt>
                <c:pt idx="6163">
                  <c:v>2.1222916666650606</c:v>
                </c:pt>
                <c:pt idx="6164">
                  <c:v>2.1225347222192257</c:v>
                </c:pt>
                <c:pt idx="6165">
                  <c:v>2.1227777777733907</c:v>
                </c:pt>
                <c:pt idx="6166">
                  <c:v>2.1230208333348317</c:v>
                </c:pt>
                <c:pt idx="6167">
                  <c:v>2.1232638888889968</c:v>
                </c:pt>
                <c:pt idx="6168">
                  <c:v>2.1235069444431618</c:v>
                </c:pt>
                <c:pt idx="6169">
                  <c:v>2.1237499999973268</c:v>
                </c:pt>
                <c:pt idx="6170">
                  <c:v>2.1239930555514919</c:v>
                </c:pt>
                <c:pt idx="6171">
                  <c:v>2.1242361111129329</c:v>
                </c:pt>
                <c:pt idx="6172">
                  <c:v>2.1244791666670979</c:v>
                </c:pt>
                <c:pt idx="6173">
                  <c:v>2.1247222222212629</c:v>
                </c:pt>
                <c:pt idx="6174">
                  <c:v>2.124965277775428</c:v>
                </c:pt>
                <c:pt idx="6175">
                  <c:v>2.125208333329593</c:v>
                </c:pt>
                <c:pt idx="6176">
                  <c:v>2.1254513888837581</c:v>
                </c:pt>
                <c:pt idx="6177">
                  <c:v>2.1256944444451991</c:v>
                </c:pt>
                <c:pt idx="6178">
                  <c:v>2.1259374999993641</c:v>
                </c:pt>
                <c:pt idx="6179">
                  <c:v>2.1261805555535291</c:v>
                </c:pt>
                <c:pt idx="6180">
                  <c:v>2.1264236111076942</c:v>
                </c:pt>
                <c:pt idx="6181">
                  <c:v>2.1266666666618592</c:v>
                </c:pt>
                <c:pt idx="6182">
                  <c:v>2.1269097222233002</c:v>
                </c:pt>
                <c:pt idx="6183">
                  <c:v>2.1271527777774653</c:v>
                </c:pt>
                <c:pt idx="6184">
                  <c:v>2.1273958333316303</c:v>
                </c:pt>
                <c:pt idx="6185">
                  <c:v>2.1276388888857953</c:v>
                </c:pt>
                <c:pt idx="6186">
                  <c:v>2.1278819444399604</c:v>
                </c:pt>
                <c:pt idx="6187">
                  <c:v>2.1281250000014014</c:v>
                </c:pt>
                <c:pt idx="6188">
                  <c:v>2.1283680555555664</c:v>
                </c:pt>
                <c:pt idx="6189">
                  <c:v>2.1286111111097314</c:v>
                </c:pt>
                <c:pt idx="6190">
                  <c:v>2.1288541666638965</c:v>
                </c:pt>
                <c:pt idx="6191">
                  <c:v>2.1290972222180615</c:v>
                </c:pt>
                <c:pt idx="6192">
                  <c:v>2.1293402777795025</c:v>
                </c:pt>
                <c:pt idx="6193">
                  <c:v>2.1295833333336676</c:v>
                </c:pt>
                <c:pt idx="6194">
                  <c:v>2.1298263888878326</c:v>
                </c:pt>
                <c:pt idx="6195">
                  <c:v>2.1300694444419976</c:v>
                </c:pt>
                <c:pt idx="6196">
                  <c:v>2.1303124999961627</c:v>
                </c:pt>
                <c:pt idx="6197">
                  <c:v>2.1305555555576037</c:v>
                </c:pt>
                <c:pt idx="6198">
                  <c:v>2.1307986111117687</c:v>
                </c:pt>
                <c:pt idx="6199">
                  <c:v>2.1310416666659338</c:v>
                </c:pt>
                <c:pt idx="6200">
                  <c:v>2.1312847222200988</c:v>
                </c:pt>
                <c:pt idx="6201">
                  <c:v>2.1315277777742638</c:v>
                </c:pt>
                <c:pt idx="6202">
                  <c:v>2.1317708333284289</c:v>
                </c:pt>
                <c:pt idx="6203">
                  <c:v>2.1320138888898699</c:v>
                </c:pt>
                <c:pt idx="6204">
                  <c:v>2.1322685185135386</c:v>
                </c:pt>
                <c:pt idx="6205">
                  <c:v>2.1325115740749796</c:v>
                </c:pt>
                <c:pt idx="6206">
                  <c:v>2.1327546296291446</c:v>
                </c:pt>
                <c:pt idx="6207">
                  <c:v>2.1329976851833097</c:v>
                </c:pt>
                <c:pt idx="6208">
                  <c:v>2.1332407407374747</c:v>
                </c:pt>
                <c:pt idx="6209">
                  <c:v>2.1334837962916398</c:v>
                </c:pt>
                <c:pt idx="6210">
                  <c:v>2.1337268518530808</c:v>
                </c:pt>
                <c:pt idx="6211">
                  <c:v>2.1339699074072458</c:v>
                </c:pt>
                <c:pt idx="6212">
                  <c:v>2.1342129629614108</c:v>
                </c:pt>
                <c:pt idx="6213">
                  <c:v>2.1344560185155759</c:v>
                </c:pt>
                <c:pt idx="6214">
                  <c:v>2.1346990740697409</c:v>
                </c:pt>
                <c:pt idx="6215">
                  <c:v>2.1349421296311819</c:v>
                </c:pt>
                <c:pt idx="6216">
                  <c:v>2.1351851851853469</c:v>
                </c:pt>
                <c:pt idx="6217">
                  <c:v>2.135428240739512</c:v>
                </c:pt>
                <c:pt idx="6218">
                  <c:v>2.135671296293677</c:v>
                </c:pt>
                <c:pt idx="6219">
                  <c:v>2.1359143518478421</c:v>
                </c:pt>
                <c:pt idx="6220">
                  <c:v>2.1361574074092831</c:v>
                </c:pt>
                <c:pt idx="6221">
                  <c:v>2.1364004629634481</c:v>
                </c:pt>
                <c:pt idx="6222">
                  <c:v>2.1366435185176131</c:v>
                </c:pt>
                <c:pt idx="6223">
                  <c:v>2.1368865740717782</c:v>
                </c:pt>
                <c:pt idx="6224">
                  <c:v>2.1371296296259432</c:v>
                </c:pt>
                <c:pt idx="6225">
                  <c:v>2.1373726851801083</c:v>
                </c:pt>
                <c:pt idx="6226">
                  <c:v>2.1376157407415493</c:v>
                </c:pt>
                <c:pt idx="6227">
                  <c:v>2.1378587962957143</c:v>
                </c:pt>
                <c:pt idx="6228">
                  <c:v>2.1381018518498793</c:v>
                </c:pt>
                <c:pt idx="6229">
                  <c:v>2.1383449074040444</c:v>
                </c:pt>
                <c:pt idx="6230">
                  <c:v>2.1385879629582094</c:v>
                </c:pt>
                <c:pt idx="6231">
                  <c:v>2.1388310185196504</c:v>
                </c:pt>
                <c:pt idx="6232">
                  <c:v>2.1390740740738154</c:v>
                </c:pt>
                <c:pt idx="6233">
                  <c:v>2.1393171296279805</c:v>
                </c:pt>
                <c:pt idx="6234">
                  <c:v>2.1395601851821455</c:v>
                </c:pt>
                <c:pt idx="6235">
                  <c:v>2.1398032407363106</c:v>
                </c:pt>
                <c:pt idx="6236">
                  <c:v>2.1400462962977516</c:v>
                </c:pt>
                <c:pt idx="6237">
                  <c:v>2.1402893518519166</c:v>
                </c:pt>
                <c:pt idx="6238">
                  <c:v>2.1405324074060816</c:v>
                </c:pt>
                <c:pt idx="6239">
                  <c:v>2.1407754629602467</c:v>
                </c:pt>
                <c:pt idx="6240">
                  <c:v>2.1410185185144117</c:v>
                </c:pt>
                <c:pt idx="6241">
                  <c:v>2.1412615740758527</c:v>
                </c:pt>
                <c:pt idx="6242">
                  <c:v>2.1415046296300178</c:v>
                </c:pt>
                <c:pt idx="6243">
                  <c:v>2.1417476851841828</c:v>
                </c:pt>
                <c:pt idx="6244">
                  <c:v>2.1419907407383478</c:v>
                </c:pt>
                <c:pt idx="6245">
                  <c:v>2.1422337962925129</c:v>
                </c:pt>
                <c:pt idx="6246">
                  <c:v>2.1424768518539539</c:v>
                </c:pt>
                <c:pt idx="6247">
                  <c:v>2.1427199074081189</c:v>
                </c:pt>
                <c:pt idx="6248">
                  <c:v>2.1429629629622839</c:v>
                </c:pt>
                <c:pt idx="6249">
                  <c:v>2.143206018516449</c:v>
                </c:pt>
                <c:pt idx="6250">
                  <c:v>2.143449074070614</c:v>
                </c:pt>
                <c:pt idx="6251">
                  <c:v>2.1436921296247791</c:v>
                </c:pt>
                <c:pt idx="6252">
                  <c:v>2.1439467592557238</c:v>
                </c:pt>
                <c:pt idx="6253">
                  <c:v>2.1441898148098888</c:v>
                </c:pt>
                <c:pt idx="6254">
                  <c:v>2.1444328703713298</c:v>
                </c:pt>
                <c:pt idx="6255">
                  <c:v>2.1446759259254948</c:v>
                </c:pt>
                <c:pt idx="6256">
                  <c:v>2.1449189814796599</c:v>
                </c:pt>
                <c:pt idx="6257">
                  <c:v>2.1451620370338249</c:v>
                </c:pt>
                <c:pt idx="6258">
                  <c:v>2.1454050925879899</c:v>
                </c:pt>
                <c:pt idx="6259">
                  <c:v>2.1456481481494309</c:v>
                </c:pt>
                <c:pt idx="6260">
                  <c:v>2.145891203703596</c:v>
                </c:pt>
                <c:pt idx="6261">
                  <c:v>2.146134259257761</c:v>
                </c:pt>
                <c:pt idx="6262">
                  <c:v>2.1463773148119261</c:v>
                </c:pt>
                <c:pt idx="6263">
                  <c:v>2.1466203703660911</c:v>
                </c:pt>
                <c:pt idx="6264">
                  <c:v>2.1468634259275321</c:v>
                </c:pt>
                <c:pt idx="6265">
                  <c:v>2.1471064814816971</c:v>
                </c:pt>
                <c:pt idx="6266">
                  <c:v>2.1473495370358622</c:v>
                </c:pt>
                <c:pt idx="6267">
                  <c:v>2.1475925925900272</c:v>
                </c:pt>
                <c:pt idx="6268">
                  <c:v>2.1478356481441923</c:v>
                </c:pt>
                <c:pt idx="6269">
                  <c:v>2.1480787037056333</c:v>
                </c:pt>
                <c:pt idx="6270">
                  <c:v>2.1483217592597983</c:v>
                </c:pt>
                <c:pt idx="6271">
                  <c:v>2.1485648148139633</c:v>
                </c:pt>
                <c:pt idx="6272">
                  <c:v>2.1488078703681284</c:v>
                </c:pt>
                <c:pt idx="6273">
                  <c:v>2.1490509259222934</c:v>
                </c:pt>
                <c:pt idx="6274">
                  <c:v>2.1492939814764584</c:v>
                </c:pt>
                <c:pt idx="6275">
                  <c:v>2.1495370370378994</c:v>
                </c:pt>
                <c:pt idx="6276">
                  <c:v>2.1497800925920645</c:v>
                </c:pt>
                <c:pt idx="6277">
                  <c:v>2.1500231481462295</c:v>
                </c:pt>
                <c:pt idx="6278">
                  <c:v>2.1502662037003946</c:v>
                </c:pt>
                <c:pt idx="6279">
                  <c:v>2.1505092592545596</c:v>
                </c:pt>
                <c:pt idx="6280">
                  <c:v>2.1507523148160006</c:v>
                </c:pt>
                <c:pt idx="6281">
                  <c:v>2.1509953703701656</c:v>
                </c:pt>
                <c:pt idx="6282">
                  <c:v>2.1512384259243307</c:v>
                </c:pt>
                <c:pt idx="6283">
                  <c:v>2.1514814814784957</c:v>
                </c:pt>
                <c:pt idx="6284">
                  <c:v>2.1517245370326608</c:v>
                </c:pt>
                <c:pt idx="6285">
                  <c:v>2.1519675925941018</c:v>
                </c:pt>
                <c:pt idx="6286">
                  <c:v>2.1522106481482668</c:v>
                </c:pt>
                <c:pt idx="6287">
                  <c:v>2.1524537037024318</c:v>
                </c:pt>
                <c:pt idx="6288">
                  <c:v>2.1526967592565969</c:v>
                </c:pt>
                <c:pt idx="6289">
                  <c:v>2.1529398148107619</c:v>
                </c:pt>
                <c:pt idx="6290">
                  <c:v>2.1531828703722029</c:v>
                </c:pt>
                <c:pt idx="6291">
                  <c:v>2.1534259259263679</c:v>
                </c:pt>
                <c:pt idx="6292">
                  <c:v>2.153668981480533</c:v>
                </c:pt>
                <c:pt idx="6293">
                  <c:v>2.153912037034698</c:v>
                </c:pt>
                <c:pt idx="6294">
                  <c:v>2.1541550925888631</c:v>
                </c:pt>
                <c:pt idx="6295">
                  <c:v>2.1543981481430281</c:v>
                </c:pt>
                <c:pt idx="6296">
                  <c:v>2.1546412037044691</c:v>
                </c:pt>
                <c:pt idx="6297">
                  <c:v>2.1548842592586341</c:v>
                </c:pt>
                <c:pt idx="6298">
                  <c:v>2.1551273148127992</c:v>
                </c:pt>
                <c:pt idx="6299">
                  <c:v>2.1553703703669642</c:v>
                </c:pt>
                <c:pt idx="6300">
                  <c:v>2.1556249999979089</c:v>
                </c:pt>
                <c:pt idx="6301">
                  <c:v>2.1558680555520739</c:v>
                </c:pt>
                <c:pt idx="6302">
                  <c:v>2.156111111106239</c:v>
                </c:pt>
                <c:pt idx="6303">
                  <c:v>2.15635416666768</c:v>
                </c:pt>
                <c:pt idx="6304">
                  <c:v>2.156597222221845</c:v>
                </c:pt>
                <c:pt idx="6305">
                  <c:v>2.1568402777760101</c:v>
                </c:pt>
                <c:pt idx="6306">
                  <c:v>2.1570833333301751</c:v>
                </c:pt>
                <c:pt idx="6307">
                  <c:v>2.1573263888843401</c:v>
                </c:pt>
                <c:pt idx="6308">
                  <c:v>2.1575694444457811</c:v>
                </c:pt>
                <c:pt idx="6309">
                  <c:v>2.1578124999999462</c:v>
                </c:pt>
                <c:pt idx="6310">
                  <c:v>2.1580555555541112</c:v>
                </c:pt>
                <c:pt idx="6311">
                  <c:v>2.1582986111082763</c:v>
                </c:pt>
                <c:pt idx="6312">
                  <c:v>2.1585416666624413</c:v>
                </c:pt>
                <c:pt idx="6313">
                  <c:v>2.1587847222238823</c:v>
                </c:pt>
                <c:pt idx="6314">
                  <c:v>2.1590277777780473</c:v>
                </c:pt>
                <c:pt idx="6315">
                  <c:v>2.1592708333322124</c:v>
                </c:pt>
                <c:pt idx="6316">
                  <c:v>2.1595138888863774</c:v>
                </c:pt>
                <c:pt idx="6317">
                  <c:v>2.1597569444405424</c:v>
                </c:pt>
                <c:pt idx="6318">
                  <c:v>2.1600000000019834</c:v>
                </c:pt>
                <c:pt idx="6319">
                  <c:v>2.1602430555561485</c:v>
                </c:pt>
                <c:pt idx="6320">
                  <c:v>2.1604861111103135</c:v>
                </c:pt>
                <c:pt idx="6321">
                  <c:v>2.1607291666644786</c:v>
                </c:pt>
                <c:pt idx="6322">
                  <c:v>2.1609722222186436</c:v>
                </c:pt>
                <c:pt idx="6323">
                  <c:v>2.1612152777728086</c:v>
                </c:pt>
                <c:pt idx="6324">
                  <c:v>2.1614583333342496</c:v>
                </c:pt>
                <c:pt idx="6325">
                  <c:v>2.1617013888884147</c:v>
                </c:pt>
                <c:pt idx="6326">
                  <c:v>2.1619444444425797</c:v>
                </c:pt>
                <c:pt idx="6327">
                  <c:v>2.1621874999967448</c:v>
                </c:pt>
                <c:pt idx="6328">
                  <c:v>2.1624305555509098</c:v>
                </c:pt>
                <c:pt idx="6329">
                  <c:v>2.1626736111123508</c:v>
                </c:pt>
                <c:pt idx="6330">
                  <c:v>2.1629166666665158</c:v>
                </c:pt>
                <c:pt idx="6331">
                  <c:v>2.1631597222206809</c:v>
                </c:pt>
                <c:pt idx="6332">
                  <c:v>2.1634027777748459</c:v>
                </c:pt>
                <c:pt idx="6333">
                  <c:v>2.1636458333290109</c:v>
                </c:pt>
                <c:pt idx="6334">
                  <c:v>2.1638888888904519</c:v>
                </c:pt>
                <c:pt idx="6335">
                  <c:v>2.164131944444617</c:v>
                </c:pt>
                <c:pt idx="6336">
                  <c:v>2.164374999998782</c:v>
                </c:pt>
                <c:pt idx="6337">
                  <c:v>2.1646180555529471</c:v>
                </c:pt>
                <c:pt idx="6338">
                  <c:v>2.1648611111071121</c:v>
                </c:pt>
                <c:pt idx="6339">
                  <c:v>2.1651041666685531</c:v>
                </c:pt>
                <c:pt idx="6340">
                  <c:v>2.1653472222227181</c:v>
                </c:pt>
                <c:pt idx="6341">
                  <c:v>2.1655902777768832</c:v>
                </c:pt>
                <c:pt idx="6342">
                  <c:v>2.1658333333310482</c:v>
                </c:pt>
                <c:pt idx="6343">
                  <c:v>2.1660763888852133</c:v>
                </c:pt>
                <c:pt idx="6344">
                  <c:v>2.1663194444393783</c:v>
                </c:pt>
                <c:pt idx="6345">
                  <c:v>2.1665625000008193</c:v>
                </c:pt>
                <c:pt idx="6346">
                  <c:v>2.1668055555549843</c:v>
                </c:pt>
                <c:pt idx="6347">
                  <c:v>2.1670486111091494</c:v>
                </c:pt>
                <c:pt idx="6348">
                  <c:v>2.1673032407400941</c:v>
                </c:pt>
                <c:pt idx="6349">
                  <c:v>2.1675462962942591</c:v>
                </c:pt>
                <c:pt idx="6350">
                  <c:v>2.1677893518484241</c:v>
                </c:pt>
                <c:pt idx="6351">
                  <c:v>2.1680324074025892</c:v>
                </c:pt>
                <c:pt idx="6352">
                  <c:v>2.1682754629640302</c:v>
                </c:pt>
                <c:pt idx="6353">
                  <c:v>2.1685185185181952</c:v>
                </c:pt>
                <c:pt idx="6354">
                  <c:v>2.1687615740723603</c:v>
                </c:pt>
                <c:pt idx="6355">
                  <c:v>2.1690046296265253</c:v>
                </c:pt>
                <c:pt idx="6356">
                  <c:v>2.1692476851806903</c:v>
                </c:pt>
                <c:pt idx="6357">
                  <c:v>2.1694907407421313</c:v>
                </c:pt>
                <c:pt idx="6358">
                  <c:v>2.1697337962962964</c:v>
                </c:pt>
                <c:pt idx="6359">
                  <c:v>2.1699768518504614</c:v>
                </c:pt>
                <c:pt idx="6360">
                  <c:v>2.1702199074046264</c:v>
                </c:pt>
                <c:pt idx="6361">
                  <c:v>2.1704629629587915</c:v>
                </c:pt>
                <c:pt idx="6362">
                  <c:v>2.1707060185202325</c:v>
                </c:pt>
                <c:pt idx="6363">
                  <c:v>2.1709490740743975</c:v>
                </c:pt>
                <c:pt idx="6364">
                  <c:v>2.1711921296285626</c:v>
                </c:pt>
                <c:pt idx="6365">
                  <c:v>2.1714351851827276</c:v>
                </c:pt>
                <c:pt idx="6366">
                  <c:v>2.1716782407368926</c:v>
                </c:pt>
                <c:pt idx="6367">
                  <c:v>2.1719212962983336</c:v>
                </c:pt>
                <c:pt idx="6368">
                  <c:v>2.1721643518524987</c:v>
                </c:pt>
                <c:pt idx="6369">
                  <c:v>2.1724074074066637</c:v>
                </c:pt>
                <c:pt idx="6370">
                  <c:v>2.1726504629608288</c:v>
                </c:pt>
                <c:pt idx="6371">
                  <c:v>2.1728935185149938</c:v>
                </c:pt>
                <c:pt idx="6372">
                  <c:v>2.1731365740691588</c:v>
                </c:pt>
                <c:pt idx="6373">
                  <c:v>2.1733796296305998</c:v>
                </c:pt>
                <c:pt idx="6374">
                  <c:v>2.1736226851847649</c:v>
                </c:pt>
                <c:pt idx="6375">
                  <c:v>2.1738657407389299</c:v>
                </c:pt>
                <c:pt idx="6376">
                  <c:v>2.1741087962930949</c:v>
                </c:pt>
                <c:pt idx="6377">
                  <c:v>2.17435185184726</c:v>
                </c:pt>
                <c:pt idx="6378">
                  <c:v>2.174594907408701</c:v>
                </c:pt>
                <c:pt idx="6379">
                  <c:v>2.174837962962866</c:v>
                </c:pt>
                <c:pt idx="6380">
                  <c:v>2.1750810185170311</c:v>
                </c:pt>
                <c:pt idx="6381">
                  <c:v>2.1753240740711961</c:v>
                </c:pt>
                <c:pt idx="6382">
                  <c:v>2.1755671296253611</c:v>
                </c:pt>
                <c:pt idx="6383">
                  <c:v>2.1758101851868021</c:v>
                </c:pt>
                <c:pt idx="6384">
                  <c:v>2.1760532407409672</c:v>
                </c:pt>
                <c:pt idx="6385">
                  <c:v>2.1762962962951322</c:v>
                </c:pt>
                <c:pt idx="6386">
                  <c:v>2.1765393518492973</c:v>
                </c:pt>
                <c:pt idx="6387">
                  <c:v>2.1767824074034623</c:v>
                </c:pt>
                <c:pt idx="6388">
                  <c:v>2.1770254629649033</c:v>
                </c:pt>
                <c:pt idx="6389">
                  <c:v>2.1772685185190683</c:v>
                </c:pt>
                <c:pt idx="6390">
                  <c:v>2.1775115740732334</c:v>
                </c:pt>
                <c:pt idx="6391">
                  <c:v>2.1777546296273984</c:v>
                </c:pt>
                <c:pt idx="6392">
                  <c:v>2.1779976851815634</c:v>
                </c:pt>
                <c:pt idx="6393">
                  <c:v>2.1782407407357285</c:v>
                </c:pt>
                <c:pt idx="6394">
                  <c:v>2.1784837962971695</c:v>
                </c:pt>
                <c:pt idx="6395">
                  <c:v>2.1787268518513345</c:v>
                </c:pt>
                <c:pt idx="6396">
                  <c:v>2.1789699074054996</c:v>
                </c:pt>
                <c:pt idx="6397">
                  <c:v>2.1792245370364443</c:v>
                </c:pt>
                <c:pt idx="6398">
                  <c:v>2.1794675925906093</c:v>
                </c:pt>
                <c:pt idx="6399">
                  <c:v>2.1797106481447743</c:v>
                </c:pt>
                <c:pt idx="6400">
                  <c:v>2.1799537036989394</c:v>
                </c:pt>
                <c:pt idx="6401">
                  <c:v>2.1801967592603804</c:v>
                </c:pt>
                <c:pt idx="6402">
                  <c:v>2.1804398148145454</c:v>
                </c:pt>
                <c:pt idx="6403">
                  <c:v>2.1806828703687104</c:v>
                </c:pt>
                <c:pt idx="6404">
                  <c:v>2.1809259259228755</c:v>
                </c:pt>
                <c:pt idx="6405">
                  <c:v>2.1811689814770405</c:v>
                </c:pt>
                <c:pt idx="6406">
                  <c:v>2.1814120370384815</c:v>
                </c:pt>
                <c:pt idx="6407">
                  <c:v>2.1816550925926466</c:v>
                </c:pt>
                <c:pt idx="6408">
                  <c:v>2.1818981481468116</c:v>
                </c:pt>
                <c:pt idx="6409">
                  <c:v>2.1821412037009766</c:v>
                </c:pt>
                <c:pt idx="6410">
                  <c:v>2.1823842592551417</c:v>
                </c:pt>
                <c:pt idx="6411">
                  <c:v>2.1826273148165827</c:v>
                </c:pt>
                <c:pt idx="6412">
                  <c:v>2.1828703703707477</c:v>
                </c:pt>
                <c:pt idx="6413">
                  <c:v>2.1831134259249128</c:v>
                </c:pt>
                <c:pt idx="6414">
                  <c:v>2.1833564814790778</c:v>
                </c:pt>
                <c:pt idx="6415">
                  <c:v>2.1835995370332428</c:v>
                </c:pt>
                <c:pt idx="6416">
                  <c:v>2.1838425925946838</c:v>
                </c:pt>
                <c:pt idx="6417">
                  <c:v>2.1840856481488489</c:v>
                </c:pt>
                <c:pt idx="6418">
                  <c:v>2.1843287037030139</c:v>
                </c:pt>
                <c:pt idx="6419">
                  <c:v>2.1845717592571789</c:v>
                </c:pt>
                <c:pt idx="6420">
                  <c:v>2.184814814811344</c:v>
                </c:pt>
                <c:pt idx="6421">
                  <c:v>2.185057870365509</c:v>
                </c:pt>
                <c:pt idx="6422">
                  <c:v>2.18530092592695</c:v>
                </c:pt>
                <c:pt idx="6423">
                  <c:v>2.1855439814811151</c:v>
                </c:pt>
                <c:pt idx="6424">
                  <c:v>2.1857870370352801</c:v>
                </c:pt>
                <c:pt idx="6425">
                  <c:v>2.1860300925894451</c:v>
                </c:pt>
                <c:pt idx="6426">
                  <c:v>2.1862731481436102</c:v>
                </c:pt>
                <c:pt idx="6427">
                  <c:v>2.1865162037050512</c:v>
                </c:pt>
                <c:pt idx="6428">
                  <c:v>2.1867592592592162</c:v>
                </c:pt>
                <c:pt idx="6429">
                  <c:v>2.1870023148133813</c:v>
                </c:pt>
                <c:pt idx="6430">
                  <c:v>2.1872453703675463</c:v>
                </c:pt>
                <c:pt idx="6431">
                  <c:v>2.1874884259217113</c:v>
                </c:pt>
                <c:pt idx="6432">
                  <c:v>2.1877314814831523</c:v>
                </c:pt>
                <c:pt idx="6433">
                  <c:v>2.1879745370373174</c:v>
                </c:pt>
                <c:pt idx="6434">
                  <c:v>2.1882175925914824</c:v>
                </c:pt>
                <c:pt idx="6435">
                  <c:v>2.1884606481456474</c:v>
                </c:pt>
                <c:pt idx="6436">
                  <c:v>2.1887037036998125</c:v>
                </c:pt>
                <c:pt idx="6437">
                  <c:v>2.1889467592612535</c:v>
                </c:pt>
                <c:pt idx="6438">
                  <c:v>2.1891898148154185</c:v>
                </c:pt>
                <c:pt idx="6439">
                  <c:v>2.1894328703695836</c:v>
                </c:pt>
                <c:pt idx="6440">
                  <c:v>2.1896759259237486</c:v>
                </c:pt>
                <c:pt idx="6441">
                  <c:v>2.1899189814779136</c:v>
                </c:pt>
                <c:pt idx="6442">
                  <c:v>2.1901620370320787</c:v>
                </c:pt>
                <c:pt idx="6443">
                  <c:v>2.1904050925935197</c:v>
                </c:pt>
                <c:pt idx="6444">
                  <c:v>2.1906481481476847</c:v>
                </c:pt>
                <c:pt idx="6445">
                  <c:v>2.1909027777786294</c:v>
                </c:pt>
                <c:pt idx="6446">
                  <c:v>2.1911458333327944</c:v>
                </c:pt>
                <c:pt idx="6447">
                  <c:v>2.1913888888869595</c:v>
                </c:pt>
                <c:pt idx="6448">
                  <c:v>2.1916319444411245</c:v>
                </c:pt>
                <c:pt idx="6449">
                  <c:v>2.1918749999952896</c:v>
                </c:pt>
                <c:pt idx="6450">
                  <c:v>2.1921180555567306</c:v>
                </c:pt>
                <c:pt idx="6451">
                  <c:v>2.1923611111108956</c:v>
                </c:pt>
                <c:pt idx="6452">
                  <c:v>2.1926041666650606</c:v>
                </c:pt>
                <c:pt idx="6453">
                  <c:v>2.1928472222192257</c:v>
                </c:pt>
                <c:pt idx="6454">
                  <c:v>2.1930902777733907</c:v>
                </c:pt>
                <c:pt idx="6455">
                  <c:v>2.1933333333348317</c:v>
                </c:pt>
                <c:pt idx="6456">
                  <c:v>2.1935763888889968</c:v>
                </c:pt>
                <c:pt idx="6457">
                  <c:v>2.1938194444431618</c:v>
                </c:pt>
                <c:pt idx="6458">
                  <c:v>2.1940624999973268</c:v>
                </c:pt>
                <c:pt idx="6459">
                  <c:v>2.1943055555514919</c:v>
                </c:pt>
                <c:pt idx="6460">
                  <c:v>2.1945486111129329</c:v>
                </c:pt>
                <c:pt idx="6461">
                  <c:v>2.1947916666670979</c:v>
                </c:pt>
                <c:pt idx="6462">
                  <c:v>2.1950347222212629</c:v>
                </c:pt>
                <c:pt idx="6463">
                  <c:v>2.195277777775428</c:v>
                </c:pt>
                <c:pt idx="6464">
                  <c:v>2.195520833329593</c:v>
                </c:pt>
                <c:pt idx="6465">
                  <c:v>2.1957638888837581</c:v>
                </c:pt>
                <c:pt idx="6466">
                  <c:v>2.1960069444451991</c:v>
                </c:pt>
                <c:pt idx="6467">
                  <c:v>2.1962499999993641</c:v>
                </c:pt>
                <c:pt idx="6468">
                  <c:v>2.1964930555535291</c:v>
                </c:pt>
                <c:pt idx="6469">
                  <c:v>2.1967361111076942</c:v>
                </c:pt>
                <c:pt idx="6470">
                  <c:v>2.1969791666618592</c:v>
                </c:pt>
                <c:pt idx="6471">
                  <c:v>2.1972222222233002</c:v>
                </c:pt>
                <c:pt idx="6472">
                  <c:v>2.1974652777774653</c:v>
                </c:pt>
                <c:pt idx="6473">
                  <c:v>2.1977083333316303</c:v>
                </c:pt>
                <c:pt idx="6474">
                  <c:v>2.1979513888857953</c:v>
                </c:pt>
                <c:pt idx="6475">
                  <c:v>2.1981944444399604</c:v>
                </c:pt>
                <c:pt idx="6476">
                  <c:v>2.1984375000014014</c:v>
                </c:pt>
                <c:pt idx="6477">
                  <c:v>2.1986805555555664</c:v>
                </c:pt>
                <c:pt idx="6478">
                  <c:v>2.1989236111097314</c:v>
                </c:pt>
                <c:pt idx="6479">
                  <c:v>2.1991666666638965</c:v>
                </c:pt>
                <c:pt idx="6480">
                  <c:v>2.1994097222180615</c:v>
                </c:pt>
                <c:pt idx="6481">
                  <c:v>2.1996527777795025</c:v>
                </c:pt>
                <c:pt idx="6482">
                  <c:v>2.1998958333336676</c:v>
                </c:pt>
                <c:pt idx="6483">
                  <c:v>2.2001388888878326</c:v>
                </c:pt>
                <c:pt idx="6484">
                  <c:v>2.2003819444419976</c:v>
                </c:pt>
                <c:pt idx="6485">
                  <c:v>2.2006249999961627</c:v>
                </c:pt>
                <c:pt idx="6486">
                  <c:v>2.2008680555576037</c:v>
                </c:pt>
                <c:pt idx="6487">
                  <c:v>2.2011111111117687</c:v>
                </c:pt>
                <c:pt idx="6488">
                  <c:v>2.2013541666659338</c:v>
                </c:pt>
                <c:pt idx="6489">
                  <c:v>2.2015972222200988</c:v>
                </c:pt>
                <c:pt idx="6490">
                  <c:v>2.2018402777742638</c:v>
                </c:pt>
                <c:pt idx="6491">
                  <c:v>2.2020833333284289</c:v>
                </c:pt>
                <c:pt idx="6492">
                  <c:v>2.2023263888898699</c:v>
                </c:pt>
                <c:pt idx="6493">
                  <c:v>2.2025810185135386</c:v>
                </c:pt>
                <c:pt idx="6494">
                  <c:v>2.2028240740749796</c:v>
                </c:pt>
                <c:pt idx="6495">
                  <c:v>2.2030671296291446</c:v>
                </c:pt>
                <c:pt idx="6496">
                  <c:v>2.2033101851833097</c:v>
                </c:pt>
                <c:pt idx="6497">
                  <c:v>2.2035532407374747</c:v>
                </c:pt>
                <c:pt idx="6498">
                  <c:v>2.2037962962916398</c:v>
                </c:pt>
                <c:pt idx="6499">
                  <c:v>2.2040393518530808</c:v>
                </c:pt>
                <c:pt idx="6500">
                  <c:v>2.2042824074072458</c:v>
                </c:pt>
                <c:pt idx="6501">
                  <c:v>2.2045254629614108</c:v>
                </c:pt>
                <c:pt idx="6502">
                  <c:v>2.2047685185155759</c:v>
                </c:pt>
                <c:pt idx="6503">
                  <c:v>2.2050115740697409</c:v>
                </c:pt>
                <c:pt idx="6504">
                  <c:v>2.2052546296311819</c:v>
                </c:pt>
                <c:pt idx="6505">
                  <c:v>2.2054976851853469</c:v>
                </c:pt>
                <c:pt idx="6506">
                  <c:v>2.205740740739512</c:v>
                </c:pt>
                <c:pt idx="6507">
                  <c:v>2.205983796293677</c:v>
                </c:pt>
                <c:pt idx="6508">
                  <c:v>2.2062268518478421</c:v>
                </c:pt>
                <c:pt idx="6509">
                  <c:v>2.2064699074092831</c:v>
                </c:pt>
                <c:pt idx="6510">
                  <c:v>2.2067129629634481</c:v>
                </c:pt>
                <c:pt idx="6511">
                  <c:v>2.2069560185176131</c:v>
                </c:pt>
                <c:pt idx="6512">
                  <c:v>2.2071990740717782</c:v>
                </c:pt>
                <c:pt idx="6513">
                  <c:v>2.2074421296259432</c:v>
                </c:pt>
                <c:pt idx="6514">
                  <c:v>2.2076851851801083</c:v>
                </c:pt>
                <c:pt idx="6515">
                  <c:v>2.2079282407415493</c:v>
                </c:pt>
                <c:pt idx="6516">
                  <c:v>2.2081712962957143</c:v>
                </c:pt>
                <c:pt idx="6517">
                  <c:v>2.2084143518498793</c:v>
                </c:pt>
                <c:pt idx="6518">
                  <c:v>2.2086574074040444</c:v>
                </c:pt>
                <c:pt idx="6519">
                  <c:v>2.2089004629582094</c:v>
                </c:pt>
                <c:pt idx="6520">
                  <c:v>2.2091435185196504</c:v>
                </c:pt>
                <c:pt idx="6521">
                  <c:v>2.2093865740738154</c:v>
                </c:pt>
                <c:pt idx="6522">
                  <c:v>2.2096296296279805</c:v>
                </c:pt>
                <c:pt idx="6523">
                  <c:v>2.2098726851821455</c:v>
                </c:pt>
                <c:pt idx="6524">
                  <c:v>2.2101157407363106</c:v>
                </c:pt>
                <c:pt idx="6525">
                  <c:v>2.2103587962977516</c:v>
                </c:pt>
                <c:pt idx="6526">
                  <c:v>2.2106018518519166</c:v>
                </c:pt>
                <c:pt idx="6527">
                  <c:v>2.2108449074060816</c:v>
                </c:pt>
                <c:pt idx="6528">
                  <c:v>2.2110879629602467</c:v>
                </c:pt>
                <c:pt idx="6529">
                  <c:v>2.2113310185144117</c:v>
                </c:pt>
                <c:pt idx="6530">
                  <c:v>2.2115740740758527</c:v>
                </c:pt>
                <c:pt idx="6531">
                  <c:v>2.2118171296300178</c:v>
                </c:pt>
                <c:pt idx="6532">
                  <c:v>2.2120601851841828</c:v>
                </c:pt>
                <c:pt idx="6533">
                  <c:v>2.2123032407383478</c:v>
                </c:pt>
                <c:pt idx="6534">
                  <c:v>2.2125462962925129</c:v>
                </c:pt>
                <c:pt idx="6535">
                  <c:v>2.2127893518539539</c:v>
                </c:pt>
                <c:pt idx="6536">
                  <c:v>2.2130324074081189</c:v>
                </c:pt>
                <c:pt idx="6537">
                  <c:v>2.2132754629622839</c:v>
                </c:pt>
                <c:pt idx="6538">
                  <c:v>2.213518518516449</c:v>
                </c:pt>
                <c:pt idx="6539">
                  <c:v>2.213761574070614</c:v>
                </c:pt>
                <c:pt idx="6540">
                  <c:v>2.2140046296247791</c:v>
                </c:pt>
                <c:pt idx="6541">
                  <c:v>2.2142592592557238</c:v>
                </c:pt>
                <c:pt idx="6542">
                  <c:v>2.2145023148098888</c:v>
                </c:pt>
                <c:pt idx="6543">
                  <c:v>2.2147453703713298</c:v>
                </c:pt>
                <c:pt idx="6544">
                  <c:v>2.2149884259254948</c:v>
                </c:pt>
                <c:pt idx="6545">
                  <c:v>2.2152314814796599</c:v>
                </c:pt>
                <c:pt idx="6546">
                  <c:v>2.2154745370338249</c:v>
                </c:pt>
                <c:pt idx="6547">
                  <c:v>2.2157175925879899</c:v>
                </c:pt>
                <c:pt idx="6548">
                  <c:v>2.2159606481494309</c:v>
                </c:pt>
                <c:pt idx="6549">
                  <c:v>2.216203703703596</c:v>
                </c:pt>
                <c:pt idx="6550">
                  <c:v>2.216446759257761</c:v>
                </c:pt>
                <c:pt idx="6551">
                  <c:v>2.2166898148119261</c:v>
                </c:pt>
                <c:pt idx="6552">
                  <c:v>2.2169328703660911</c:v>
                </c:pt>
                <c:pt idx="6553">
                  <c:v>2.2171759259275321</c:v>
                </c:pt>
                <c:pt idx="6554">
                  <c:v>2.2174189814816971</c:v>
                </c:pt>
                <c:pt idx="6555">
                  <c:v>2.2176620370358622</c:v>
                </c:pt>
                <c:pt idx="6556">
                  <c:v>2.2179050925900272</c:v>
                </c:pt>
                <c:pt idx="6557">
                  <c:v>2.2181481481441923</c:v>
                </c:pt>
                <c:pt idx="6558">
                  <c:v>2.2183912037056333</c:v>
                </c:pt>
                <c:pt idx="6559">
                  <c:v>2.2186342592597983</c:v>
                </c:pt>
                <c:pt idx="6560">
                  <c:v>2.2188773148139633</c:v>
                </c:pt>
                <c:pt idx="6561">
                  <c:v>2.2191203703681284</c:v>
                </c:pt>
                <c:pt idx="6562">
                  <c:v>2.2193634259222934</c:v>
                </c:pt>
                <c:pt idx="6563">
                  <c:v>2.2196064814764584</c:v>
                </c:pt>
                <c:pt idx="6564">
                  <c:v>2.2198495370378994</c:v>
                </c:pt>
                <c:pt idx="6565">
                  <c:v>2.2200925925920645</c:v>
                </c:pt>
                <c:pt idx="6566">
                  <c:v>2.2203356481462295</c:v>
                </c:pt>
                <c:pt idx="6567">
                  <c:v>2.2205787037003946</c:v>
                </c:pt>
                <c:pt idx="6568">
                  <c:v>2.2208217592545596</c:v>
                </c:pt>
                <c:pt idx="6569">
                  <c:v>2.2210648148160006</c:v>
                </c:pt>
                <c:pt idx="6570">
                  <c:v>2.2213078703701656</c:v>
                </c:pt>
                <c:pt idx="6571">
                  <c:v>2.2215509259243307</c:v>
                </c:pt>
                <c:pt idx="6572">
                  <c:v>2.2217939814784957</c:v>
                </c:pt>
                <c:pt idx="6573">
                  <c:v>2.2220370370326608</c:v>
                </c:pt>
                <c:pt idx="6574">
                  <c:v>2.2222800925941018</c:v>
                </c:pt>
                <c:pt idx="6575">
                  <c:v>2.2225231481482668</c:v>
                </c:pt>
                <c:pt idx="6576">
                  <c:v>2.2227662037024318</c:v>
                </c:pt>
                <c:pt idx="6577">
                  <c:v>2.2230092592565969</c:v>
                </c:pt>
                <c:pt idx="6578">
                  <c:v>2.2232523148107619</c:v>
                </c:pt>
                <c:pt idx="6579">
                  <c:v>2.2234953703722029</c:v>
                </c:pt>
                <c:pt idx="6580">
                  <c:v>2.2237384259263679</c:v>
                </c:pt>
                <c:pt idx="6581">
                  <c:v>2.223981481480533</c:v>
                </c:pt>
                <c:pt idx="6582">
                  <c:v>2.224224537034698</c:v>
                </c:pt>
                <c:pt idx="6583">
                  <c:v>2.2244675925888631</c:v>
                </c:pt>
                <c:pt idx="6584">
                  <c:v>2.2247106481430281</c:v>
                </c:pt>
                <c:pt idx="6585">
                  <c:v>2.2249537037044691</c:v>
                </c:pt>
                <c:pt idx="6586">
                  <c:v>2.2251967592586341</c:v>
                </c:pt>
                <c:pt idx="6587">
                  <c:v>2.2254398148127992</c:v>
                </c:pt>
                <c:pt idx="6588">
                  <c:v>2.2256828703669642</c:v>
                </c:pt>
                <c:pt idx="6589">
                  <c:v>2.2259374999979089</c:v>
                </c:pt>
                <c:pt idx="6590">
                  <c:v>2.2261805555520739</c:v>
                </c:pt>
                <c:pt idx="6591">
                  <c:v>2.226423611106239</c:v>
                </c:pt>
                <c:pt idx="6592">
                  <c:v>2.22666666666768</c:v>
                </c:pt>
                <c:pt idx="6593">
                  <c:v>2.226909722221845</c:v>
                </c:pt>
                <c:pt idx="6594">
                  <c:v>2.2271527777760101</c:v>
                </c:pt>
                <c:pt idx="6595">
                  <c:v>2.2273958333301751</c:v>
                </c:pt>
                <c:pt idx="6596">
                  <c:v>2.2276388888843401</c:v>
                </c:pt>
                <c:pt idx="6597">
                  <c:v>2.2278819444457811</c:v>
                </c:pt>
                <c:pt idx="6598">
                  <c:v>2.2281249999999462</c:v>
                </c:pt>
                <c:pt idx="6599">
                  <c:v>2.2283680555541112</c:v>
                </c:pt>
                <c:pt idx="6600">
                  <c:v>2.2286111111082763</c:v>
                </c:pt>
                <c:pt idx="6601">
                  <c:v>2.2288541666624413</c:v>
                </c:pt>
                <c:pt idx="6602">
                  <c:v>2.2290972222238823</c:v>
                </c:pt>
                <c:pt idx="6603">
                  <c:v>2.2293402777780473</c:v>
                </c:pt>
                <c:pt idx="6604">
                  <c:v>2.2295833333322124</c:v>
                </c:pt>
                <c:pt idx="6605">
                  <c:v>2.2298263888863774</c:v>
                </c:pt>
                <c:pt idx="6606">
                  <c:v>2.2300694444405424</c:v>
                </c:pt>
                <c:pt idx="6607">
                  <c:v>2.2303125000019834</c:v>
                </c:pt>
                <c:pt idx="6608">
                  <c:v>2.2305555555561485</c:v>
                </c:pt>
                <c:pt idx="6609">
                  <c:v>2.2307986111103135</c:v>
                </c:pt>
                <c:pt idx="6610">
                  <c:v>2.2310416666644786</c:v>
                </c:pt>
                <c:pt idx="6611">
                  <c:v>2.2312847222186436</c:v>
                </c:pt>
                <c:pt idx="6612">
                  <c:v>2.2315277777728086</c:v>
                </c:pt>
                <c:pt idx="6613">
                  <c:v>2.2317708333342496</c:v>
                </c:pt>
                <c:pt idx="6614">
                  <c:v>2.2320138888884147</c:v>
                </c:pt>
                <c:pt idx="6615">
                  <c:v>2.2322569444425797</c:v>
                </c:pt>
                <c:pt idx="6616">
                  <c:v>2.2324999999967448</c:v>
                </c:pt>
                <c:pt idx="6617">
                  <c:v>2.2327430555509098</c:v>
                </c:pt>
                <c:pt idx="6618">
                  <c:v>2.2329861111123508</c:v>
                </c:pt>
                <c:pt idx="6619">
                  <c:v>2.2332291666665158</c:v>
                </c:pt>
                <c:pt idx="6620">
                  <c:v>2.2334722222206809</c:v>
                </c:pt>
                <c:pt idx="6621">
                  <c:v>2.2337152777748459</c:v>
                </c:pt>
                <c:pt idx="6622">
                  <c:v>2.2339583333290109</c:v>
                </c:pt>
                <c:pt idx="6623">
                  <c:v>2.2342013888904519</c:v>
                </c:pt>
                <c:pt idx="6624">
                  <c:v>2.234444444444617</c:v>
                </c:pt>
                <c:pt idx="6625">
                  <c:v>2.234687499998782</c:v>
                </c:pt>
                <c:pt idx="6626">
                  <c:v>2.2349305555529471</c:v>
                </c:pt>
                <c:pt idx="6627">
                  <c:v>2.2351736111071121</c:v>
                </c:pt>
                <c:pt idx="6628">
                  <c:v>2.2354166666685531</c:v>
                </c:pt>
                <c:pt idx="6629">
                  <c:v>2.2356597222227181</c:v>
                </c:pt>
                <c:pt idx="6630">
                  <c:v>2.2359027777768832</c:v>
                </c:pt>
                <c:pt idx="6631">
                  <c:v>2.2361458333310482</c:v>
                </c:pt>
                <c:pt idx="6632">
                  <c:v>2.2363888888852133</c:v>
                </c:pt>
                <c:pt idx="6633">
                  <c:v>2.2366319444393783</c:v>
                </c:pt>
                <c:pt idx="6634">
                  <c:v>2.2368750000008193</c:v>
                </c:pt>
                <c:pt idx="6635">
                  <c:v>2.2371180555549843</c:v>
                </c:pt>
                <c:pt idx="6636">
                  <c:v>2.2373611111091494</c:v>
                </c:pt>
                <c:pt idx="6637">
                  <c:v>2.2376157407400941</c:v>
                </c:pt>
                <c:pt idx="6638">
                  <c:v>2.2378587962942591</c:v>
                </c:pt>
                <c:pt idx="6639">
                  <c:v>2.2381018518484241</c:v>
                </c:pt>
                <c:pt idx="6640">
                  <c:v>2.2383449074025892</c:v>
                </c:pt>
                <c:pt idx="6641">
                  <c:v>2.2385879629640302</c:v>
                </c:pt>
                <c:pt idx="6642">
                  <c:v>2.2388310185181952</c:v>
                </c:pt>
                <c:pt idx="6643">
                  <c:v>2.2390740740723603</c:v>
                </c:pt>
                <c:pt idx="6644">
                  <c:v>2.2393171296265253</c:v>
                </c:pt>
                <c:pt idx="6645">
                  <c:v>2.2395601851806903</c:v>
                </c:pt>
                <c:pt idx="6646">
                  <c:v>2.2398032407421313</c:v>
                </c:pt>
                <c:pt idx="6647">
                  <c:v>2.2400462962962964</c:v>
                </c:pt>
                <c:pt idx="6648">
                  <c:v>2.2402893518504614</c:v>
                </c:pt>
                <c:pt idx="6649">
                  <c:v>2.2405324074046264</c:v>
                </c:pt>
                <c:pt idx="6650">
                  <c:v>2.2407754629587915</c:v>
                </c:pt>
                <c:pt idx="6651">
                  <c:v>2.2410185185202325</c:v>
                </c:pt>
                <c:pt idx="6652">
                  <c:v>2.2412615740743975</c:v>
                </c:pt>
                <c:pt idx="6653">
                  <c:v>2.2415046296285626</c:v>
                </c:pt>
                <c:pt idx="6654">
                  <c:v>2.2417476851827276</c:v>
                </c:pt>
                <c:pt idx="6655">
                  <c:v>2.2419907407368926</c:v>
                </c:pt>
                <c:pt idx="6656">
                  <c:v>2.2422337962983336</c:v>
                </c:pt>
                <c:pt idx="6657">
                  <c:v>2.2424768518524987</c:v>
                </c:pt>
                <c:pt idx="6658">
                  <c:v>2.2427199074066637</c:v>
                </c:pt>
                <c:pt idx="6659">
                  <c:v>2.2429629629608288</c:v>
                </c:pt>
                <c:pt idx="6660">
                  <c:v>2.2432060185149938</c:v>
                </c:pt>
                <c:pt idx="6661">
                  <c:v>2.2434490740691588</c:v>
                </c:pt>
                <c:pt idx="6662">
                  <c:v>2.2436921296305998</c:v>
                </c:pt>
                <c:pt idx="6663">
                  <c:v>2.2439351851847649</c:v>
                </c:pt>
                <c:pt idx="6664">
                  <c:v>2.2441782407389299</c:v>
                </c:pt>
                <c:pt idx="6665">
                  <c:v>2.2444212962930949</c:v>
                </c:pt>
                <c:pt idx="6666">
                  <c:v>2.24466435184726</c:v>
                </c:pt>
                <c:pt idx="6667">
                  <c:v>2.244907407408701</c:v>
                </c:pt>
                <c:pt idx="6668">
                  <c:v>2.245150462962866</c:v>
                </c:pt>
                <c:pt idx="6669">
                  <c:v>2.2453935185170311</c:v>
                </c:pt>
                <c:pt idx="6670">
                  <c:v>2.2456365740711961</c:v>
                </c:pt>
                <c:pt idx="6671">
                  <c:v>2.2458796296253611</c:v>
                </c:pt>
                <c:pt idx="6672">
                  <c:v>2.2461226851868021</c:v>
                </c:pt>
                <c:pt idx="6673">
                  <c:v>2.2463657407409672</c:v>
                </c:pt>
                <c:pt idx="6674">
                  <c:v>2.2466087962951322</c:v>
                </c:pt>
                <c:pt idx="6675">
                  <c:v>2.2468518518492973</c:v>
                </c:pt>
                <c:pt idx="6676">
                  <c:v>2.2470949074034623</c:v>
                </c:pt>
                <c:pt idx="6677">
                  <c:v>2.2473379629649033</c:v>
                </c:pt>
                <c:pt idx="6678">
                  <c:v>2.2475810185190683</c:v>
                </c:pt>
                <c:pt idx="6679">
                  <c:v>2.2478240740732334</c:v>
                </c:pt>
                <c:pt idx="6680">
                  <c:v>2.2480671296273984</c:v>
                </c:pt>
                <c:pt idx="6681">
                  <c:v>2.2483101851815634</c:v>
                </c:pt>
                <c:pt idx="6682">
                  <c:v>2.2485532407357285</c:v>
                </c:pt>
                <c:pt idx="6683">
                  <c:v>2.2487962962971695</c:v>
                </c:pt>
                <c:pt idx="6684">
                  <c:v>2.2490393518513345</c:v>
                </c:pt>
                <c:pt idx="6685">
                  <c:v>2.2492939814822792</c:v>
                </c:pt>
                <c:pt idx="6686">
                  <c:v>2.2495370370364443</c:v>
                </c:pt>
                <c:pt idx="6687">
                  <c:v>2.2497800925906093</c:v>
                </c:pt>
                <c:pt idx="6688">
                  <c:v>2.2500231481447743</c:v>
                </c:pt>
                <c:pt idx="6689">
                  <c:v>2.2502662036989394</c:v>
                </c:pt>
                <c:pt idx="6690">
                  <c:v>2.2505092592603804</c:v>
                </c:pt>
                <c:pt idx="6691">
                  <c:v>2.2507523148145454</c:v>
                </c:pt>
                <c:pt idx="6692">
                  <c:v>2.2509953703687104</c:v>
                </c:pt>
                <c:pt idx="6693">
                  <c:v>2.2512384259228755</c:v>
                </c:pt>
                <c:pt idx="6694">
                  <c:v>2.2514814814770405</c:v>
                </c:pt>
                <c:pt idx="6695">
                  <c:v>2.2517245370384815</c:v>
                </c:pt>
                <c:pt idx="6696">
                  <c:v>2.2519675925926466</c:v>
                </c:pt>
                <c:pt idx="6697">
                  <c:v>2.2522106481468116</c:v>
                </c:pt>
                <c:pt idx="6698">
                  <c:v>2.2524537037009766</c:v>
                </c:pt>
                <c:pt idx="6699">
                  <c:v>2.2526967592551417</c:v>
                </c:pt>
                <c:pt idx="6700">
                  <c:v>2.2529398148165827</c:v>
                </c:pt>
                <c:pt idx="6701">
                  <c:v>2.2531828703707477</c:v>
                </c:pt>
                <c:pt idx="6702">
                  <c:v>2.2534259259249128</c:v>
                </c:pt>
                <c:pt idx="6703">
                  <c:v>2.2536689814790778</c:v>
                </c:pt>
                <c:pt idx="6704">
                  <c:v>2.2539120370332428</c:v>
                </c:pt>
                <c:pt idx="6705">
                  <c:v>2.2541550925946838</c:v>
                </c:pt>
                <c:pt idx="6706">
                  <c:v>2.2543981481488489</c:v>
                </c:pt>
                <c:pt idx="6707">
                  <c:v>2.2546412037030139</c:v>
                </c:pt>
                <c:pt idx="6708">
                  <c:v>2.2548842592571789</c:v>
                </c:pt>
                <c:pt idx="6709">
                  <c:v>2.255127314811344</c:v>
                </c:pt>
                <c:pt idx="6710">
                  <c:v>2.255370370365509</c:v>
                </c:pt>
                <c:pt idx="6711">
                  <c:v>2.25561342592695</c:v>
                </c:pt>
                <c:pt idx="6712">
                  <c:v>2.2558564814811151</c:v>
                </c:pt>
                <c:pt idx="6713">
                  <c:v>2.2560995370352801</c:v>
                </c:pt>
                <c:pt idx="6714">
                  <c:v>2.2563425925894451</c:v>
                </c:pt>
                <c:pt idx="6715">
                  <c:v>2.2565856481436102</c:v>
                </c:pt>
                <c:pt idx="6716">
                  <c:v>2.2568287037050512</c:v>
                </c:pt>
                <c:pt idx="6717">
                  <c:v>2.2570717592592162</c:v>
                </c:pt>
                <c:pt idx="6718">
                  <c:v>2.2573148148133813</c:v>
                </c:pt>
                <c:pt idx="6719">
                  <c:v>2.2575578703675463</c:v>
                </c:pt>
                <c:pt idx="6720">
                  <c:v>2.2578009259217113</c:v>
                </c:pt>
                <c:pt idx="6721">
                  <c:v>2.2580439814831523</c:v>
                </c:pt>
                <c:pt idx="6722">
                  <c:v>2.2582870370373174</c:v>
                </c:pt>
                <c:pt idx="6723">
                  <c:v>2.2585300925914824</c:v>
                </c:pt>
                <c:pt idx="6724">
                  <c:v>2.2587731481456474</c:v>
                </c:pt>
                <c:pt idx="6725">
                  <c:v>2.2590162036998125</c:v>
                </c:pt>
                <c:pt idx="6726">
                  <c:v>2.2592592592612535</c:v>
                </c:pt>
                <c:pt idx="6727">
                  <c:v>2.2595023148154185</c:v>
                </c:pt>
                <c:pt idx="6728">
                  <c:v>2.2597453703695836</c:v>
                </c:pt>
                <c:pt idx="6729">
                  <c:v>2.2599884259237486</c:v>
                </c:pt>
                <c:pt idx="6730">
                  <c:v>2.2602314814779136</c:v>
                </c:pt>
                <c:pt idx="6731">
                  <c:v>2.2604745370320787</c:v>
                </c:pt>
                <c:pt idx="6732">
                  <c:v>2.2607175925935197</c:v>
                </c:pt>
                <c:pt idx="6733">
                  <c:v>2.2609606481476847</c:v>
                </c:pt>
                <c:pt idx="6734">
                  <c:v>2.2612152777786294</c:v>
                </c:pt>
                <c:pt idx="6735">
                  <c:v>2.2614583333327944</c:v>
                </c:pt>
                <c:pt idx="6736">
                  <c:v>2.2617013888869595</c:v>
                </c:pt>
                <c:pt idx="6737">
                  <c:v>2.2619444444411245</c:v>
                </c:pt>
                <c:pt idx="6738">
                  <c:v>2.2621874999952896</c:v>
                </c:pt>
                <c:pt idx="6739">
                  <c:v>2.2624305555567306</c:v>
                </c:pt>
                <c:pt idx="6740">
                  <c:v>2.2626736111108956</c:v>
                </c:pt>
                <c:pt idx="6741">
                  <c:v>2.2629166666650606</c:v>
                </c:pt>
                <c:pt idx="6742">
                  <c:v>2.2631597222192257</c:v>
                </c:pt>
                <c:pt idx="6743">
                  <c:v>2.2634027777733907</c:v>
                </c:pt>
                <c:pt idx="6744">
                  <c:v>2.2636458333348317</c:v>
                </c:pt>
                <c:pt idx="6745">
                  <c:v>2.2638888888889968</c:v>
                </c:pt>
                <c:pt idx="6746">
                  <c:v>2.2641319444431618</c:v>
                </c:pt>
                <c:pt idx="6747">
                  <c:v>2.2643749999973268</c:v>
                </c:pt>
                <c:pt idx="6748">
                  <c:v>2.2646180555514919</c:v>
                </c:pt>
                <c:pt idx="6749">
                  <c:v>2.2648611111129329</c:v>
                </c:pt>
                <c:pt idx="6750">
                  <c:v>2.2651041666670979</c:v>
                </c:pt>
                <c:pt idx="6751">
                  <c:v>2.2653472222212629</c:v>
                </c:pt>
                <c:pt idx="6752">
                  <c:v>2.265590277775428</c:v>
                </c:pt>
                <c:pt idx="6753">
                  <c:v>2.265833333329593</c:v>
                </c:pt>
                <c:pt idx="6754">
                  <c:v>2.2660763888837581</c:v>
                </c:pt>
                <c:pt idx="6755">
                  <c:v>2.2663194444451991</c:v>
                </c:pt>
                <c:pt idx="6756">
                  <c:v>2.2665624999993641</c:v>
                </c:pt>
                <c:pt idx="6757">
                  <c:v>2.2668055555535291</c:v>
                </c:pt>
                <c:pt idx="6758">
                  <c:v>2.2670486111076942</c:v>
                </c:pt>
                <c:pt idx="6759">
                  <c:v>2.2672916666618592</c:v>
                </c:pt>
                <c:pt idx="6760">
                  <c:v>2.2675347222233002</c:v>
                </c:pt>
                <c:pt idx="6761">
                  <c:v>2.2677777777774653</c:v>
                </c:pt>
                <c:pt idx="6762">
                  <c:v>2.2680208333316303</c:v>
                </c:pt>
                <c:pt idx="6763">
                  <c:v>2.2682638888857953</c:v>
                </c:pt>
                <c:pt idx="6764">
                  <c:v>2.2685069444399604</c:v>
                </c:pt>
                <c:pt idx="6765">
                  <c:v>2.2687500000014014</c:v>
                </c:pt>
                <c:pt idx="6766">
                  <c:v>2.2689930555555664</c:v>
                </c:pt>
                <c:pt idx="6767">
                  <c:v>2.2692361111097314</c:v>
                </c:pt>
                <c:pt idx="6768">
                  <c:v>2.2694791666638965</c:v>
                </c:pt>
                <c:pt idx="6769">
                  <c:v>2.2697222222180615</c:v>
                </c:pt>
                <c:pt idx="6770">
                  <c:v>2.2699652777795025</c:v>
                </c:pt>
                <c:pt idx="6771">
                  <c:v>2.2702083333336676</c:v>
                </c:pt>
                <c:pt idx="6772">
                  <c:v>2.2704513888878326</c:v>
                </c:pt>
                <c:pt idx="6773">
                  <c:v>2.2706944444419976</c:v>
                </c:pt>
                <c:pt idx="6774">
                  <c:v>2.2709374999961627</c:v>
                </c:pt>
                <c:pt idx="6775">
                  <c:v>2.2711805555576037</c:v>
                </c:pt>
                <c:pt idx="6776">
                  <c:v>2.2714236111117687</c:v>
                </c:pt>
                <c:pt idx="6777">
                  <c:v>2.2716666666659338</c:v>
                </c:pt>
                <c:pt idx="6778">
                  <c:v>2.2719097222200988</c:v>
                </c:pt>
                <c:pt idx="6779">
                  <c:v>2.2721527777742638</c:v>
                </c:pt>
                <c:pt idx="6780">
                  <c:v>2.2723958333284289</c:v>
                </c:pt>
                <c:pt idx="6781">
                  <c:v>2.2726388888898699</c:v>
                </c:pt>
                <c:pt idx="6782">
                  <c:v>2.2728935185135386</c:v>
                </c:pt>
                <c:pt idx="6783">
                  <c:v>2.2731365740749796</c:v>
                </c:pt>
                <c:pt idx="6784">
                  <c:v>2.2733796296291446</c:v>
                </c:pt>
                <c:pt idx="6785">
                  <c:v>2.2736226851833097</c:v>
                </c:pt>
                <c:pt idx="6786">
                  <c:v>2.2738657407374747</c:v>
                </c:pt>
                <c:pt idx="6787">
                  <c:v>2.2741087962916398</c:v>
                </c:pt>
                <c:pt idx="6788">
                  <c:v>2.2743518518530808</c:v>
                </c:pt>
                <c:pt idx="6789">
                  <c:v>2.2745949074072458</c:v>
                </c:pt>
                <c:pt idx="6790">
                  <c:v>2.2748379629614108</c:v>
                </c:pt>
                <c:pt idx="6791">
                  <c:v>2.2750810185155759</c:v>
                </c:pt>
                <c:pt idx="6792">
                  <c:v>2.2753240740697409</c:v>
                </c:pt>
                <c:pt idx="6793">
                  <c:v>2.2755671296311819</c:v>
                </c:pt>
                <c:pt idx="6794">
                  <c:v>2.2758101851853469</c:v>
                </c:pt>
                <c:pt idx="6795">
                  <c:v>2.276053240739512</c:v>
                </c:pt>
                <c:pt idx="6796">
                  <c:v>2.276296296293677</c:v>
                </c:pt>
                <c:pt idx="6797">
                  <c:v>2.2765393518478421</c:v>
                </c:pt>
                <c:pt idx="6798">
                  <c:v>2.2767824074092831</c:v>
                </c:pt>
                <c:pt idx="6799">
                  <c:v>2.2770254629634481</c:v>
                </c:pt>
                <c:pt idx="6800">
                  <c:v>2.2772685185176131</c:v>
                </c:pt>
                <c:pt idx="6801">
                  <c:v>2.2775115740717782</c:v>
                </c:pt>
                <c:pt idx="6802">
                  <c:v>2.2777546296259432</c:v>
                </c:pt>
                <c:pt idx="6803">
                  <c:v>2.2779976851801083</c:v>
                </c:pt>
                <c:pt idx="6804">
                  <c:v>2.2782407407415493</c:v>
                </c:pt>
                <c:pt idx="6805">
                  <c:v>2.2784837962957143</c:v>
                </c:pt>
                <c:pt idx="6806">
                  <c:v>2.2787268518498793</c:v>
                </c:pt>
                <c:pt idx="6807">
                  <c:v>2.2789699074040444</c:v>
                </c:pt>
                <c:pt idx="6808">
                  <c:v>2.2792129629582094</c:v>
                </c:pt>
                <c:pt idx="6809">
                  <c:v>2.2794560185196504</c:v>
                </c:pt>
                <c:pt idx="6810">
                  <c:v>2.2796990740738154</c:v>
                </c:pt>
                <c:pt idx="6811">
                  <c:v>2.2799421296279805</c:v>
                </c:pt>
                <c:pt idx="6812">
                  <c:v>2.2801851851821455</c:v>
                </c:pt>
                <c:pt idx="6813">
                  <c:v>2.2804282407363106</c:v>
                </c:pt>
                <c:pt idx="6814">
                  <c:v>2.2806712962977516</c:v>
                </c:pt>
                <c:pt idx="6815">
                  <c:v>2.2809143518519166</c:v>
                </c:pt>
                <c:pt idx="6816">
                  <c:v>2.2811574074060816</c:v>
                </c:pt>
                <c:pt idx="6817">
                  <c:v>2.2814004629602467</c:v>
                </c:pt>
                <c:pt idx="6818">
                  <c:v>2.2816435185144117</c:v>
                </c:pt>
                <c:pt idx="6819">
                  <c:v>2.2818865740758527</c:v>
                </c:pt>
                <c:pt idx="6820">
                  <c:v>2.2821296296300178</c:v>
                </c:pt>
                <c:pt idx="6821">
                  <c:v>2.2823726851841828</c:v>
                </c:pt>
                <c:pt idx="6822">
                  <c:v>2.2826157407383478</c:v>
                </c:pt>
                <c:pt idx="6823">
                  <c:v>2.2828587962925129</c:v>
                </c:pt>
                <c:pt idx="6824">
                  <c:v>2.2831018518539539</c:v>
                </c:pt>
                <c:pt idx="6825">
                  <c:v>2.2833449074081189</c:v>
                </c:pt>
                <c:pt idx="6826">
                  <c:v>2.2835879629622839</c:v>
                </c:pt>
                <c:pt idx="6827">
                  <c:v>2.283831018516449</c:v>
                </c:pt>
                <c:pt idx="6828">
                  <c:v>2.284074074070614</c:v>
                </c:pt>
                <c:pt idx="6829">
                  <c:v>2.2843171296247791</c:v>
                </c:pt>
                <c:pt idx="6830">
                  <c:v>2.2845717592557238</c:v>
                </c:pt>
                <c:pt idx="6831">
                  <c:v>2.2848148148098888</c:v>
                </c:pt>
                <c:pt idx="6832">
                  <c:v>2.2850578703713298</c:v>
                </c:pt>
                <c:pt idx="6833">
                  <c:v>2.2853009259254948</c:v>
                </c:pt>
                <c:pt idx="6834">
                  <c:v>2.2855439814796599</c:v>
                </c:pt>
                <c:pt idx="6835">
                  <c:v>2.2857870370338249</c:v>
                </c:pt>
                <c:pt idx="6836">
                  <c:v>2.2860300925879899</c:v>
                </c:pt>
                <c:pt idx="6837">
                  <c:v>2.2862731481494309</c:v>
                </c:pt>
                <c:pt idx="6838">
                  <c:v>2.286516203703596</c:v>
                </c:pt>
                <c:pt idx="6839">
                  <c:v>2.286759259257761</c:v>
                </c:pt>
                <c:pt idx="6840">
                  <c:v>2.2870023148119261</c:v>
                </c:pt>
                <c:pt idx="6841">
                  <c:v>2.2872453703660911</c:v>
                </c:pt>
                <c:pt idx="6842">
                  <c:v>2.2874884259275321</c:v>
                </c:pt>
                <c:pt idx="6843">
                  <c:v>2.2877314814816971</c:v>
                </c:pt>
                <c:pt idx="6844">
                  <c:v>2.2879745370358622</c:v>
                </c:pt>
                <c:pt idx="6845">
                  <c:v>2.2882175925900272</c:v>
                </c:pt>
                <c:pt idx="6846">
                  <c:v>2.2884606481441923</c:v>
                </c:pt>
                <c:pt idx="6847">
                  <c:v>2.2887037037056333</c:v>
                </c:pt>
                <c:pt idx="6848">
                  <c:v>2.2889467592597983</c:v>
                </c:pt>
                <c:pt idx="6849">
                  <c:v>2.2891898148139633</c:v>
                </c:pt>
                <c:pt idx="6850">
                  <c:v>2.2894328703681284</c:v>
                </c:pt>
                <c:pt idx="6851">
                  <c:v>2.2896759259222934</c:v>
                </c:pt>
                <c:pt idx="6852">
                  <c:v>2.2899189814764584</c:v>
                </c:pt>
                <c:pt idx="6853">
                  <c:v>2.2901620370378994</c:v>
                </c:pt>
                <c:pt idx="6854">
                  <c:v>2.2904050925920645</c:v>
                </c:pt>
                <c:pt idx="6855">
                  <c:v>2.2906481481462295</c:v>
                </c:pt>
                <c:pt idx="6856">
                  <c:v>2.2908912037003946</c:v>
                </c:pt>
                <c:pt idx="6857">
                  <c:v>2.2911342592545596</c:v>
                </c:pt>
                <c:pt idx="6858">
                  <c:v>2.2913773148160006</c:v>
                </c:pt>
                <c:pt idx="6859">
                  <c:v>2.2916203703701656</c:v>
                </c:pt>
                <c:pt idx="6860">
                  <c:v>2.2918634259243307</c:v>
                </c:pt>
                <c:pt idx="6861">
                  <c:v>2.2921064814784957</c:v>
                </c:pt>
                <c:pt idx="6862">
                  <c:v>2.2923495370326608</c:v>
                </c:pt>
                <c:pt idx="6863">
                  <c:v>2.2925925925941018</c:v>
                </c:pt>
                <c:pt idx="6864">
                  <c:v>2.2928356481482668</c:v>
                </c:pt>
                <c:pt idx="6865">
                  <c:v>2.2930787037024318</c:v>
                </c:pt>
                <c:pt idx="6866">
                  <c:v>2.2933217592565969</c:v>
                </c:pt>
                <c:pt idx="6867">
                  <c:v>2.2935648148107619</c:v>
                </c:pt>
                <c:pt idx="6868">
                  <c:v>2.2938078703722029</c:v>
                </c:pt>
                <c:pt idx="6869">
                  <c:v>2.2940509259263679</c:v>
                </c:pt>
                <c:pt idx="6870">
                  <c:v>2.294293981480533</c:v>
                </c:pt>
                <c:pt idx="6871">
                  <c:v>2.294537037034698</c:v>
                </c:pt>
                <c:pt idx="6872">
                  <c:v>2.2947800925888631</c:v>
                </c:pt>
                <c:pt idx="6873">
                  <c:v>2.2950231481430281</c:v>
                </c:pt>
                <c:pt idx="6874">
                  <c:v>2.2952662037044691</c:v>
                </c:pt>
                <c:pt idx="6875">
                  <c:v>2.2955092592586341</c:v>
                </c:pt>
                <c:pt idx="6876">
                  <c:v>2.2957523148127992</c:v>
                </c:pt>
                <c:pt idx="6877">
                  <c:v>2.2959953703669642</c:v>
                </c:pt>
                <c:pt idx="6878">
                  <c:v>2.2962499999979089</c:v>
                </c:pt>
                <c:pt idx="6879">
                  <c:v>2.2964930555520739</c:v>
                </c:pt>
                <c:pt idx="6880">
                  <c:v>2.296736111106239</c:v>
                </c:pt>
                <c:pt idx="6881">
                  <c:v>2.29697916666768</c:v>
                </c:pt>
                <c:pt idx="6882">
                  <c:v>2.297222222221845</c:v>
                </c:pt>
                <c:pt idx="6883">
                  <c:v>2.2974652777760101</c:v>
                </c:pt>
                <c:pt idx="6884">
                  <c:v>2.2977083333301751</c:v>
                </c:pt>
                <c:pt idx="6885">
                  <c:v>2.2979513888843401</c:v>
                </c:pt>
                <c:pt idx="6886">
                  <c:v>2.2981944444457811</c:v>
                </c:pt>
                <c:pt idx="6887">
                  <c:v>2.2984374999999462</c:v>
                </c:pt>
                <c:pt idx="6888">
                  <c:v>2.2986805555541112</c:v>
                </c:pt>
                <c:pt idx="6889">
                  <c:v>2.2989236111082763</c:v>
                </c:pt>
                <c:pt idx="6890">
                  <c:v>2.2991666666624413</c:v>
                </c:pt>
                <c:pt idx="6891">
                  <c:v>2.2994097222238823</c:v>
                </c:pt>
                <c:pt idx="6892">
                  <c:v>2.2996527777780473</c:v>
                </c:pt>
                <c:pt idx="6893">
                  <c:v>2.2998958333322124</c:v>
                </c:pt>
                <c:pt idx="6894">
                  <c:v>2.3001388888863774</c:v>
                </c:pt>
                <c:pt idx="6895">
                  <c:v>2.3003819444405424</c:v>
                </c:pt>
                <c:pt idx="6896">
                  <c:v>2.3006250000019834</c:v>
                </c:pt>
                <c:pt idx="6897">
                  <c:v>2.3008680555561485</c:v>
                </c:pt>
                <c:pt idx="6898">
                  <c:v>2.3011111111103135</c:v>
                </c:pt>
                <c:pt idx="6899">
                  <c:v>2.3013541666644786</c:v>
                </c:pt>
                <c:pt idx="6900">
                  <c:v>2.3015972222186436</c:v>
                </c:pt>
                <c:pt idx="6901">
                  <c:v>2.3018402777728086</c:v>
                </c:pt>
                <c:pt idx="6902">
                  <c:v>2.3020833333342496</c:v>
                </c:pt>
                <c:pt idx="6903">
                  <c:v>2.3023263888884147</c:v>
                </c:pt>
                <c:pt idx="6904">
                  <c:v>2.3025694444425797</c:v>
                </c:pt>
                <c:pt idx="6905">
                  <c:v>2.3028124999967448</c:v>
                </c:pt>
                <c:pt idx="6906">
                  <c:v>2.3030555555509098</c:v>
                </c:pt>
                <c:pt idx="6907">
                  <c:v>2.3032986111123508</c:v>
                </c:pt>
                <c:pt idx="6908">
                  <c:v>2.3035416666665158</c:v>
                </c:pt>
                <c:pt idx="6909">
                  <c:v>2.3037847222206809</c:v>
                </c:pt>
                <c:pt idx="6910">
                  <c:v>2.3040277777748459</c:v>
                </c:pt>
                <c:pt idx="6911">
                  <c:v>2.3042708333290109</c:v>
                </c:pt>
                <c:pt idx="6912">
                  <c:v>2.3045138888904519</c:v>
                </c:pt>
                <c:pt idx="6913">
                  <c:v>2.304756944444617</c:v>
                </c:pt>
                <c:pt idx="6914">
                  <c:v>2.304999999998782</c:v>
                </c:pt>
                <c:pt idx="6915">
                  <c:v>2.3052430555529471</c:v>
                </c:pt>
                <c:pt idx="6916">
                  <c:v>2.3054861111071121</c:v>
                </c:pt>
                <c:pt idx="6917">
                  <c:v>2.3057291666685531</c:v>
                </c:pt>
                <c:pt idx="6918">
                  <c:v>2.3059722222227181</c:v>
                </c:pt>
                <c:pt idx="6919">
                  <c:v>2.3062152777768832</c:v>
                </c:pt>
                <c:pt idx="6920">
                  <c:v>2.3064583333310482</c:v>
                </c:pt>
                <c:pt idx="6921">
                  <c:v>2.3067013888852133</c:v>
                </c:pt>
                <c:pt idx="6922">
                  <c:v>2.3069444444393783</c:v>
                </c:pt>
                <c:pt idx="6923">
                  <c:v>2.3071875000008193</c:v>
                </c:pt>
                <c:pt idx="6924">
                  <c:v>2.3074305555549843</c:v>
                </c:pt>
                <c:pt idx="6925">
                  <c:v>2.3076736111091494</c:v>
                </c:pt>
                <c:pt idx="6926">
                  <c:v>2.3079282407400941</c:v>
                </c:pt>
                <c:pt idx="6927">
                  <c:v>2.3081712962942591</c:v>
                </c:pt>
                <c:pt idx="6928">
                  <c:v>2.3084143518484241</c:v>
                </c:pt>
                <c:pt idx="6929">
                  <c:v>2.3086574074025892</c:v>
                </c:pt>
                <c:pt idx="6930">
                  <c:v>2.3089004629640302</c:v>
                </c:pt>
                <c:pt idx="6931">
                  <c:v>2.3091435185181952</c:v>
                </c:pt>
                <c:pt idx="6932">
                  <c:v>2.3093865740723603</c:v>
                </c:pt>
                <c:pt idx="6933">
                  <c:v>2.3096296296265253</c:v>
                </c:pt>
                <c:pt idx="6934">
                  <c:v>2.3098726851806903</c:v>
                </c:pt>
                <c:pt idx="6935">
                  <c:v>2.3101157407421313</c:v>
                </c:pt>
                <c:pt idx="6936">
                  <c:v>2.3103587962962964</c:v>
                </c:pt>
                <c:pt idx="6937">
                  <c:v>2.3106018518504614</c:v>
                </c:pt>
                <c:pt idx="6938">
                  <c:v>2.3108449074046264</c:v>
                </c:pt>
                <c:pt idx="6939">
                  <c:v>2.3110879629587915</c:v>
                </c:pt>
                <c:pt idx="6940">
                  <c:v>2.3113310185202325</c:v>
                </c:pt>
                <c:pt idx="6941">
                  <c:v>2.3115740740743975</c:v>
                </c:pt>
                <c:pt idx="6942">
                  <c:v>2.3118171296285626</c:v>
                </c:pt>
                <c:pt idx="6943">
                  <c:v>2.3120601851827276</c:v>
                </c:pt>
                <c:pt idx="6944">
                  <c:v>2.3123032407368926</c:v>
                </c:pt>
                <c:pt idx="6945">
                  <c:v>2.3125462962983336</c:v>
                </c:pt>
                <c:pt idx="6946">
                  <c:v>2.3127893518524987</c:v>
                </c:pt>
                <c:pt idx="6947">
                  <c:v>2.3130324074066637</c:v>
                </c:pt>
                <c:pt idx="6948">
                  <c:v>2.3132754629608288</c:v>
                </c:pt>
                <c:pt idx="6949">
                  <c:v>2.3135185185149938</c:v>
                </c:pt>
                <c:pt idx="6950">
                  <c:v>2.3137615740691588</c:v>
                </c:pt>
                <c:pt idx="6951">
                  <c:v>2.3140046296305998</c:v>
                </c:pt>
                <c:pt idx="6952">
                  <c:v>2.3142476851847649</c:v>
                </c:pt>
                <c:pt idx="6953">
                  <c:v>2.3144907407389299</c:v>
                </c:pt>
                <c:pt idx="6954">
                  <c:v>2.3147337962930949</c:v>
                </c:pt>
                <c:pt idx="6955">
                  <c:v>2.31497685184726</c:v>
                </c:pt>
                <c:pt idx="6956">
                  <c:v>2.315219907408701</c:v>
                </c:pt>
                <c:pt idx="6957">
                  <c:v>2.315462962962866</c:v>
                </c:pt>
                <c:pt idx="6958">
                  <c:v>2.3157060185170311</c:v>
                </c:pt>
                <c:pt idx="6959">
                  <c:v>2.3159490740711961</c:v>
                </c:pt>
                <c:pt idx="6960">
                  <c:v>2.3161921296253611</c:v>
                </c:pt>
                <c:pt idx="6961">
                  <c:v>2.3164351851868021</c:v>
                </c:pt>
                <c:pt idx="6962">
                  <c:v>2.3166782407409672</c:v>
                </c:pt>
                <c:pt idx="6963">
                  <c:v>2.3169212962951322</c:v>
                </c:pt>
                <c:pt idx="6964">
                  <c:v>2.3171643518492973</c:v>
                </c:pt>
                <c:pt idx="6965">
                  <c:v>2.3174074074034623</c:v>
                </c:pt>
                <c:pt idx="6966">
                  <c:v>2.3176504629649033</c:v>
                </c:pt>
                <c:pt idx="6967">
                  <c:v>2.3178935185190683</c:v>
                </c:pt>
                <c:pt idx="6968">
                  <c:v>2.3181365740732334</c:v>
                </c:pt>
                <c:pt idx="6969">
                  <c:v>2.3183796296273984</c:v>
                </c:pt>
                <c:pt idx="6970">
                  <c:v>2.3186226851815634</c:v>
                </c:pt>
                <c:pt idx="6971">
                  <c:v>2.3188657407357285</c:v>
                </c:pt>
                <c:pt idx="6972">
                  <c:v>2.3191087962971695</c:v>
                </c:pt>
                <c:pt idx="6973">
                  <c:v>2.3193518518513345</c:v>
                </c:pt>
                <c:pt idx="6974">
                  <c:v>2.3195949074054996</c:v>
                </c:pt>
                <c:pt idx="6975">
                  <c:v>2.3198495370364443</c:v>
                </c:pt>
                <c:pt idx="6976">
                  <c:v>2.3200925925906093</c:v>
                </c:pt>
                <c:pt idx="6977">
                  <c:v>2.3203356481447743</c:v>
                </c:pt>
                <c:pt idx="6978">
                  <c:v>2.3205787036989394</c:v>
                </c:pt>
                <c:pt idx="6979">
                  <c:v>2.3208217592603804</c:v>
                </c:pt>
                <c:pt idx="6980">
                  <c:v>2.3210648148145454</c:v>
                </c:pt>
                <c:pt idx="6981">
                  <c:v>2.3213078703687104</c:v>
                </c:pt>
                <c:pt idx="6982">
                  <c:v>2.3215509259228755</c:v>
                </c:pt>
                <c:pt idx="6983">
                  <c:v>2.3217939814770405</c:v>
                </c:pt>
                <c:pt idx="6984">
                  <c:v>2.3220370370384815</c:v>
                </c:pt>
                <c:pt idx="6985">
                  <c:v>2.3222800925926466</c:v>
                </c:pt>
                <c:pt idx="6986">
                  <c:v>2.3225231481468116</c:v>
                </c:pt>
                <c:pt idx="6987">
                  <c:v>2.3227662037009766</c:v>
                </c:pt>
                <c:pt idx="6988">
                  <c:v>2.3230092592551417</c:v>
                </c:pt>
                <c:pt idx="6989">
                  <c:v>2.3232523148165827</c:v>
                </c:pt>
                <c:pt idx="6990">
                  <c:v>2.3234953703707477</c:v>
                </c:pt>
                <c:pt idx="6991">
                  <c:v>2.3237384259249128</c:v>
                </c:pt>
                <c:pt idx="6992">
                  <c:v>2.3239814814790778</c:v>
                </c:pt>
                <c:pt idx="6993">
                  <c:v>2.3242245370332428</c:v>
                </c:pt>
                <c:pt idx="6994">
                  <c:v>2.3244675925946838</c:v>
                </c:pt>
                <c:pt idx="6995">
                  <c:v>2.3247106481488489</c:v>
                </c:pt>
                <c:pt idx="6996">
                  <c:v>2.3249537037030139</c:v>
                </c:pt>
                <c:pt idx="6997">
                  <c:v>2.3251967592571789</c:v>
                </c:pt>
                <c:pt idx="6998">
                  <c:v>2.325439814811344</c:v>
                </c:pt>
                <c:pt idx="6999">
                  <c:v>2.325682870365509</c:v>
                </c:pt>
                <c:pt idx="7000">
                  <c:v>2.32592592592695</c:v>
                </c:pt>
                <c:pt idx="7001">
                  <c:v>2.3261689814811151</c:v>
                </c:pt>
                <c:pt idx="7002">
                  <c:v>2.3264120370352801</c:v>
                </c:pt>
                <c:pt idx="7003">
                  <c:v>2.3266550925894451</c:v>
                </c:pt>
                <c:pt idx="7004">
                  <c:v>2.3268981481436102</c:v>
                </c:pt>
                <c:pt idx="7005">
                  <c:v>2.3271412037050512</c:v>
                </c:pt>
                <c:pt idx="7006">
                  <c:v>2.3273842592592162</c:v>
                </c:pt>
                <c:pt idx="7007">
                  <c:v>2.3276273148133813</c:v>
                </c:pt>
                <c:pt idx="7008">
                  <c:v>2.3278703703675463</c:v>
                </c:pt>
                <c:pt idx="7009">
                  <c:v>2.3281134259217113</c:v>
                </c:pt>
                <c:pt idx="7010">
                  <c:v>2.3283564814831523</c:v>
                </c:pt>
                <c:pt idx="7011">
                  <c:v>2.3285995370373174</c:v>
                </c:pt>
                <c:pt idx="7012">
                  <c:v>2.3288425925914824</c:v>
                </c:pt>
                <c:pt idx="7013">
                  <c:v>2.3290856481456474</c:v>
                </c:pt>
                <c:pt idx="7014">
                  <c:v>2.3293287036998125</c:v>
                </c:pt>
                <c:pt idx="7015">
                  <c:v>2.3295717592612535</c:v>
                </c:pt>
                <c:pt idx="7016">
                  <c:v>2.3298148148154185</c:v>
                </c:pt>
                <c:pt idx="7017">
                  <c:v>2.3300578703695836</c:v>
                </c:pt>
                <c:pt idx="7018">
                  <c:v>2.3303009259237486</c:v>
                </c:pt>
                <c:pt idx="7019">
                  <c:v>2.3305439814779136</c:v>
                </c:pt>
                <c:pt idx="7020">
                  <c:v>2.3307870370320787</c:v>
                </c:pt>
                <c:pt idx="7021">
                  <c:v>2.3310300925935197</c:v>
                </c:pt>
                <c:pt idx="7022">
                  <c:v>2.3312731481476847</c:v>
                </c:pt>
                <c:pt idx="7023">
                  <c:v>2.3315277777786294</c:v>
                </c:pt>
                <c:pt idx="7024">
                  <c:v>2.3317708333327944</c:v>
                </c:pt>
                <c:pt idx="7025">
                  <c:v>2.3320138888869595</c:v>
                </c:pt>
                <c:pt idx="7026">
                  <c:v>2.3322569444411245</c:v>
                </c:pt>
                <c:pt idx="7027">
                  <c:v>2.3324999999952896</c:v>
                </c:pt>
                <c:pt idx="7028">
                  <c:v>2.3327430555567306</c:v>
                </c:pt>
                <c:pt idx="7029">
                  <c:v>2.3329861111108956</c:v>
                </c:pt>
                <c:pt idx="7030">
                  <c:v>2.3332291666650606</c:v>
                </c:pt>
                <c:pt idx="7031">
                  <c:v>2.3334722222192257</c:v>
                </c:pt>
                <c:pt idx="7032">
                  <c:v>2.3337152777733907</c:v>
                </c:pt>
                <c:pt idx="7033">
                  <c:v>2.3339583333348317</c:v>
                </c:pt>
                <c:pt idx="7034">
                  <c:v>2.3342013888889968</c:v>
                </c:pt>
                <c:pt idx="7035">
                  <c:v>2.3344444444431618</c:v>
                </c:pt>
                <c:pt idx="7036">
                  <c:v>2.3346874999973268</c:v>
                </c:pt>
                <c:pt idx="7037">
                  <c:v>2.3349305555514919</c:v>
                </c:pt>
                <c:pt idx="7038">
                  <c:v>2.3351736111129329</c:v>
                </c:pt>
                <c:pt idx="7039">
                  <c:v>2.3354166666670979</c:v>
                </c:pt>
                <c:pt idx="7040">
                  <c:v>2.3356597222212629</c:v>
                </c:pt>
                <c:pt idx="7041">
                  <c:v>2.335902777775428</c:v>
                </c:pt>
                <c:pt idx="7042">
                  <c:v>2.336145833329593</c:v>
                </c:pt>
                <c:pt idx="7043">
                  <c:v>2.3363888888837581</c:v>
                </c:pt>
                <c:pt idx="7044">
                  <c:v>2.3366319444451991</c:v>
                </c:pt>
                <c:pt idx="7045">
                  <c:v>2.3368749999993641</c:v>
                </c:pt>
                <c:pt idx="7046">
                  <c:v>2.3371180555535291</c:v>
                </c:pt>
                <c:pt idx="7047">
                  <c:v>2.3373611111076942</c:v>
                </c:pt>
                <c:pt idx="7048">
                  <c:v>2.3376041666618592</c:v>
                </c:pt>
                <c:pt idx="7049">
                  <c:v>2.3378472222233002</c:v>
                </c:pt>
                <c:pt idx="7050">
                  <c:v>2.3380902777774653</c:v>
                </c:pt>
                <c:pt idx="7051">
                  <c:v>2.3383333333316303</c:v>
                </c:pt>
                <c:pt idx="7052">
                  <c:v>2.3385763888857953</c:v>
                </c:pt>
                <c:pt idx="7053">
                  <c:v>2.3388194444399604</c:v>
                </c:pt>
                <c:pt idx="7054">
                  <c:v>2.3390625000014014</c:v>
                </c:pt>
                <c:pt idx="7055">
                  <c:v>2.3393055555555664</c:v>
                </c:pt>
                <c:pt idx="7056">
                  <c:v>2.3395486111097314</c:v>
                </c:pt>
                <c:pt idx="7057">
                  <c:v>2.3397916666638965</c:v>
                </c:pt>
                <c:pt idx="7058">
                  <c:v>2.3400347222180615</c:v>
                </c:pt>
                <c:pt idx="7059">
                  <c:v>2.3402777777795025</c:v>
                </c:pt>
                <c:pt idx="7060">
                  <c:v>2.3405208333336676</c:v>
                </c:pt>
                <c:pt idx="7061">
                  <c:v>2.3407638888878326</c:v>
                </c:pt>
                <c:pt idx="7062">
                  <c:v>2.3410069444419976</c:v>
                </c:pt>
                <c:pt idx="7063">
                  <c:v>2.3412499999961627</c:v>
                </c:pt>
                <c:pt idx="7064">
                  <c:v>2.3414930555576037</c:v>
                </c:pt>
                <c:pt idx="7065">
                  <c:v>2.3417361111117687</c:v>
                </c:pt>
                <c:pt idx="7066">
                  <c:v>2.3419791666659338</c:v>
                </c:pt>
                <c:pt idx="7067">
                  <c:v>2.3422222222200988</c:v>
                </c:pt>
                <c:pt idx="7068">
                  <c:v>2.3424652777742638</c:v>
                </c:pt>
                <c:pt idx="7069">
                  <c:v>2.3427083333284289</c:v>
                </c:pt>
                <c:pt idx="7070">
                  <c:v>2.3429513888898699</c:v>
                </c:pt>
                <c:pt idx="7071">
                  <c:v>2.3432060185135386</c:v>
                </c:pt>
                <c:pt idx="7072">
                  <c:v>2.3434490740749796</c:v>
                </c:pt>
                <c:pt idx="7073">
                  <c:v>2.3436921296291446</c:v>
                </c:pt>
                <c:pt idx="7074">
                  <c:v>2.3439351851833097</c:v>
                </c:pt>
                <c:pt idx="7075">
                  <c:v>2.3441782407374747</c:v>
                </c:pt>
                <c:pt idx="7076">
                  <c:v>2.3444212962916398</c:v>
                </c:pt>
                <c:pt idx="7077">
                  <c:v>2.3446643518530808</c:v>
                </c:pt>
                <c:pt idx="7078">
                  <c:v>2.3449074074072458</c:v>
                </c:pt>
                <c:pt idx="7079">
                  <c:v>2.3451504629614108</c:v>
                </c:pt>
                <c:pt idx="7080">
                  <c:v>2.3453935185155759</c:v>
                </c:pt>
                <c:pt idx="7081">
                  <c:v>2.3456365740697409</c:v>
                </c:pt>
                <c:pt idx="7082">
                  <c:v>2.3458796296311819</c:v>
                </c:pt>
                <c:pt idx="7083">
                  <c:v>2.3461226851853469</c:v>
                </c:pt>
                <c:pt idx="7084">
                  <c:v>2.346365740739512</c:v>
                </c:pt>
                <c:pt idx="7085">
                  <c:v>2.346608796293677</c:v>
                </c:pt>
                <c:pt idx="7086">
                  <c:v>2.3468518518478421</c:v>
                </c:pt>
                <c:pt idx="7087">
                  <c:v>2.3470949074092831</c:v>
                </c:pt>
                <c:pt idx="7088">
                  <c:v>2.3473379629634481</c:v>
                </c:pt>
                <c:pt idx="7089">
                  <c:v>2.3475810185176131</c:v>
                </c:pt>
                <c:pt idx="7090">
                  <c:v>2.3478240740717782</c:v>
                </c:pt>
                <c:pt idx="7091">
                  <c:v>2.3480671296259432</c:v>
                </c:pt>
                <c:pt idx="7092">
                  <c:v>2.3483101851801083</c:v>
                </c:pt>
                <c:pt idx="7093">
                  <c:v>2.3485532407415493</c:v>
                </c:pt>
                <c:pt idx="7094">
                  <c:v>2.3487962962957143</c:v>
                </c:pt>
                <c:pt idx="7095">
                  <c:v>2.3490393518498793</c:v>
                </c:pt>
                <c:pt idx="7096">
                  <c:v>2.3492824074040444</c:v>
                </c:pt>
                <c:pt idx="7097">
                  <c:v>2.3495254629582094</c:v>
                </c:pt>
                <c:pt idx="7098">
                  <c:v>2.3497685185196504</c:v>
                </c:pt>
                <c:pt idx="7099">
                  <c:v>2.3500115740738154</c:v>
                </c:pt>
                <c:pt idx="7100">
                  <c:v>2.3502546296279805</c:v>
                </c:pt>
                <c:pt idx="7101">
                  <c:v>2.3504976851821455</c:v>
                </c:pt>
                <c:pt idx="7102">
                  <c:v>2.3507407407363106</c:v>
                </c:pt>
                <c:pt idx="7103">
                  <c:v>2.3509837962977516</c:v>
                </c:pt>
                <c:pt idx="7104">
                  <c:v>2.3512268518519166</c:v>
                </c:pt>
                <c:pt idx="7105">
                  <c:v>2.3514699074060816</c:v>
                </c:pt>
                <c:pt idx="7106">
                  <c:v>2.3517129629602467</c:v>
                </c:pt>
                <c:pt idx="7107">
                  <c:v>2.3519560185144117</c:v>
                </c:pt>
                <c:pt idx="7108">
                  <c:v>2.3521990740758527</c:v>
                </c:pt>
                <c:pt idx="7109">
                  <c:v>2.3524421296300178</c:v>
                </c:pt>
                <c:pt idx="7110">
                  <c:v>2.3526851851841828</c:v>
                </c:pt>
                <c:pt idx="7111">
                  <c:v>2.3529282407383478</c:v>
                </c:pt>
                <c:pt idx="7112">
                  <c:v>2.3531712962925129</c:v>
                </c:pt>
                <c:pt idx="7113">
                  <c:v>2.3534143518539539</c:v>
                </c:pt>
                <c:pt idx="7114">
                  <c:v>2.3536574074081189</c:v>
                </c:pt>
                <c:pt idx="7115">
                  <c:v>2.3539004629622839</c:v>
                </c:pt>
                <c:pt idx="7116">
                  <c:v>2.354143518516449</c:v>
                </c:pt>
                <c:pt idx="7117">
                  <c:v>2.354386574070614</c:v>
                </c:pt>
                <c:pt idx="7118">
                  <c:v>2.3546296296247791</c:v>
                </c:pt>
                <c:pt idx="7119">
                  <c:v>2.3548842592557238</c:v>
                </c:pt>
                <c:pt idx="7120">
                  <c:v>2.3551273148098888</c:v>
                </c:pt>
                <c:pt idx="7121">
                  <c:v>2.3553703703713298</c:v>
                </c:pt>
                <c:pt idx="7122">
                  <c:v>2.3556134259254948</c:v>
                </c:pt>
                <c:pt idx="7123">
                  <c:v>2.3558564814796599</c:v>
                </c:pt>
                <c:pt idx="7124">
                  <c:v>2.3560995370338249</c:v>
                </c:pt>
                <c:pt idx="7125">
                  <c:v>2.3563425925879899</c:v>
                </c:pt>
                <c:pt idx="7126">
                  <c:v>2.3565856481494309</c:v>
                </c:pt>
                <c:pt idx="7127">
                  <c:v>2.356828703703596</c:v>
                </c:pt>
                <c:pt idx="7128">
                  <c:v>2.357071759257761</c:v>
                </c:pt>
                <c:pt idx="7129">
                  <c:v>2.3573148148119261</c:v>
                </c:pt>
                <c:pt idx="7130">
                  <c:v>2.3575578703660911</c:v>
                </c:pt>
                <c:pt idx="7131">
                  <c:v>2.3578009259275321</c:v>
                </c:pt>
                <c:pt idx="7132">
                  <c:v>2.3580439814816971</c:v>
                </c:pt>
                <c:pt idx="7133">
                  <c:v>2.3582870370358622</c:v>
                </c:pt>
                <c:pt idx="7134">
                  <c:v>2.3585300925900272</c:v>
                </c:pt>
                <c:pt idx="7135">
                  <c:v>2.3587731481441923</c:v>
                </c:pt>
                <c:pt idx="7136">
                  <c:v>2.3590162037056333</c:v>
                </c:pt>
                <c:pt idx="7137">
                  <c:v>2.3592592592597983</c:v>
                </c:pt>
                <c:pt idx="7138">
                  <c:v>2.3595023148139633</c:v>
                </c:pt>
                <c:pt idx="7139">
                  <c:v>2.3597453703681284</c:v>
                </c:pt>
                <c:pt idx="7140">
                  <c:v>2.3599884259222934</c:v>
                </c:pt>
                <c:pt idx="7141">
                  <c:v>2.3602314814764584</c:v>
                </c:pt>
                <c:pt idx="7142">
                  <c:v>2.3604745370378994</c:v>
                </c:pt>
                <c:pt idx="7143">
                  <c:v>2.3607175925920645</c:v>
                </c:pt>
                <c:pt idx="7144">
                  <c:v>2.3609606481462295</c:v>
                </c:pt>
                <c:pt idx="7145">
                  <c:v>2.3612037037003946</c:v>
                </c:pt>
                <c:pt idx="7146">
                  <c:v>2.3614467592545596</c:v>
                </c:pt>
                <c:pt idx="7147">
                  <c:v>2.3616898148160006</c:v>
                </c:pt>
                <c:pt idx="7148">
                  <c:v>2.3619328703701656</c:v>
                </c:pt>
                <c:pt idx="7149">
                  <c:v>2.3621759259243307</c:v>
                </c:pt>
                <c:pt idx="7150">
                  <c:v>2.3624189814784957</c:v>
                </c:pt>
                <c:pt idx="7151">
                  <c:v>2.3626620370326608</c:v>
                </c:pt>
                <c:pt idx="7152">
                  <c:v>2.3629050925941018</c:v>
                </c:pt>
                <c:pt idx="7153">
                  <c:v>2.3631481481482668</c:v>
                </c:pt>
                <c:pt idx="7154">
                  <c:v>2.3633912037024318</c:v>
                </c:pt>
                <c:pt idx="7155">
                  <c:v>2.3636342592565969</c:v>
                </c:pt>
                <c:pt idx="7156">
                  <c:v>2.3638773148107619</c:v>
                </c:pt>
                <c:pt idx="7157">
                  <c:v>2.3641203703722029</c:v>
                </c:pt>
                <c:pt idx="7158">
                  <c:v>2.3643634259263679</c:v>
                </c:pt>
                <c:pt idx="7159">
                  <c:v>2.364606481480533</c:v>
                </c:pt>
                <c:pt idx="7160">
                  <c:v>2.364849537034698</c:v>
                </c:pt>
                <c:pt idx="7161">
                  <c:v>2.3650925925888631</c:v>
                </c:pt>
                <c:pt idx="7162">
                  <c:v>2.3653356481430281</c:v>
                </c:pt>
                <c:pt idx="7163">
                  <c:v>2.3655787037044691</c:v>
                </c:pt>
                <c:pt idx="7164">
                  <c:v>2.3658217592586341</c:v>
                </c:pt>
                <c:pt idx="7165">
                  <c:v>2.3660648148127992</c:v>
                </c:pt>
                <c:pt idx="7166">
                  <c:v>2.3663078703669642</c:v>
                </c:pt>
                <c:pt idx="7167">
                  <c:v>2.3665624999979089</c:v>
                </c:pt>
                <c:pt idx="7168">
                  <c:v>2.3668055555520739</c:v>
                </c:pt>
                <c:pt idx="7169">
                  <c:v>2.367048611106239</c:v>
                </c:pt>
                <c:pt idx="7170">
                  <c:v>2.36729166666768</c:v>
                </c:pt>
                <c:pt idx="7171">
                  <c:v>2.367534722221845</c:v>
                </c:pt>
                <c:pt idx="7172">
                  <c:v>2.3677777777760101</c:v>
                </c:pt>
                <c:pt idx="7173">
                  <c:v>2.3680208333301751</c:v>
                </c:pt>
                <c:pt idx="7174">
                  <c:v>2.3682638888843401</c:v>
                </c:pt>
                <c:pt idx="7175">
                  <c:v>2.3685069444457811</c:v>
                </c:pt>
                <c:pt idx="7176">
                  <c:v>2.3687499999999462</c:v>
                </c:pt>
                <c:pt idx="7177">
                  <c:v>2.3689930555541112</c:v>
                </c:pt>
                <c:pt idx="7178">
                  <c:v>2.3692361111082763</c:v>
                </c:pt>
                <c:pt idx="7179">
                  <c:v>2.3694791666624413</c:v>
                </c:pt>
                <c:pt idx="7180">
                  <c:v>2.3697222222238823</c:v>
                </c:pt>
                <c:pt idx="7181">
                  <c:v>2.3699652777780473</c:v>
                </c:pt>
                <c:pt idx="7182">
                  <c:v>2.3702083333322124</c:v>
                </c:pt>
                <c:pt idx="7183">
                  <c:v>2.3704513888863774</c:v>
                </c:pt>
                <c:pt idx="7184">
                  <c:v>2.3706944444405424</c:v>
                </c:pt>
                <c:pt idx="7185">
                  <c:v>2.3709375000019834</c:v>
                </c:pt>
                <c:pt idx="7186">
                  <c:v>2.3711805555561485</c:v>
                </c:pt>
                <c:pt idx="7187">
                  <c:v>2.3714236111103135</c:v>
                </c:pt>
                <c:pt idx="7188">
                  <c:v>2.3716666666644786</c:v>
                </c:pt>
                <c:pt idx="7189">
                  <c:v>2.3719097222186436</c:v>
                </c:pt>
                <c:pt idx="7190">
                  <c:v>2.3721527777728086</c:v>
                </c:pt>
                <c:pt idx="7191">
                  <c:v>2.3723958333342496</c:v>
                </c:pt>
                <c:pt idx="7192">
                  <c:v>2.3726388888884147</c:v>
                </c:pt>
                <c:pt idx="7193">
                  <c:v>2.3728819444425797</c:v>
                </c:pt>
                <c:pt idx="7194">
                  <c:v>2.3731249999967448</c:v>
                </c:pt>
                <c:pt idx="7195">
                  <c:v>2.3733680555509098</c:v>
                </c:pt>
                <c:pt idx="7196">
                  <c:v>2.3736111111123508</c:v>
                </c:pt>
                <c:pt idx="7197">
                  <c:v>2.3738541666665158</c:v>
                </c:pt>
                <c:pt idx="7198">
                  <c:v>2.3740972222206809</c:v>
                </c:pt>
                <c:pt idx="7199">
                  <c:v>2.3743402777748459</c:v>
                </c:pt>
                <c:pt idx="7200">
                  <c:v>2.3745833333290109</c:v>
                </c:pt>
                <c:pt idx="7201">
                  <c:v>2.3748263888904519</c:v>
                </c:pt>
                <c:pt idx="7202">
                  <c:v>2.375069444444617</c:v>
                </c:pt>
                <c:pt idx="7203">
                  <c:v>2.375312499998782</c:v>
                </c:pt>
                <c:pt idx="7204">
                  <c:v>2.3755555555529471</c:v>
                </c:pt>
                <c:pt idx="7205">
                  <c:v>2.3757986111071121</c:v>
                </c:pt>
                <c:pt idx="7206">
                  <c:v>2.3760416666685531</c:v>
                </c:pt>
                <c:pt idx="7207">
                  <c:v>2.3762847222227181</c:v>
                </c:pt>
                <c:pt idx="7208">
                  <c:v>2.3765277777768832</c:v>
                </c:pt>
                <c:pt idx="7209">
                  <c:v>2.3767708333310482</c:v>
                </c:pt>
                <c:pt idx="7210">
                  <c:v>2.3770138888852133</c:v>
                </c:pt>
                <c:pt idx="7211">
                  <c:v>2.3772569444393783</c:v>
                </c:pt>
                <c:pt idx="7212">
                  <c:v>2.3775000000008193</c:v>
                </c:pt>
                <c:pt idx="7213">
                  <c:v>2.3777430555549843</c:v>
                </c:pt>
                <c:pt idx="7214">
                  <c:v>2.3779861111091494</c:v>
                </c:pt>
                <c:pt idx="7215">
                  <c:v>2.3782407407400941</c:v>
                </c:pt>
                <c:pt idx="7216">
                  <c:v>2.3784837962942591</c:v>
                </c:pt>
                <c:pt idx="7217">
                  <c:v>2.3787268518484241</c:v>
                </c:pt>
                <c:pt idx="7218">
                  <c:v>2.3789699074025892</c:v>
                </c:pt>
                <c:pt idx="7219">
                  <c:v>2.3792129629640302</c:v>
                </c:pt>
                <c:pt idx="7220">
                  <c:v>2.3794560185181952</c:v>
                </c:pt>
                <c:pt idx="7221">
                  <c:v>2.3796990740723603</c:v>
                </c:pt>
                <c:pt idx="7222">
                  <c:v>2.3799421296265253</c:v>
                </c:pt>
                <c:pt idx="7223">
                  <c:v>2.3801851851806903</c:v>
                </c:pt>
                <c:pt idx="7224">
                  <c:v>2.3804282407421313</c:v>
                </c:pt>
                <c:pt idx="7225">
                  <c:v>2.3806712962962964</c:v>
                </c:pt>
                <c:pt idx="7226">
                  <c:v>2.3809143518504614</c:v>
                </c:pt>
                <c:pt idx="7227">
                  <c:v>2.3811574074046264</c:v>
                </c:pt>
                <c:pt idx="7228">
                  <c:v>2.3814004629587915</c:v>
                </c:pt>
                <c:pt idx="7229">
                  <c:v>2.3816435185202325</c:v>
                </c:pt>
                <c:pt idx="7230">
                  <c:v>2.3818865740743975</c:v>
                </c:pt>
                <c:pt idx="7231">
                  <c:v>2.3821296296285626</c:v>
                </c:pt>
                <c:pt idx="7232">
                  <c:v>2.3823726851827276</c:v>
                </c:pt>
                <c:pt idx="7233">
                  <c:v>2.3826157407368926</c:v>
                </c:pt>
                <c:pt idx="7234">
                  <c:v>2.3828587962983336</c:v>
                </c:pt>
                <c:pt idx="7235">
                  <c:v>2.3831018518524987</c:v>
                </c:pt>
                <c:pt idx="7236">
                  <c:v>2.3833449074066637</c:v>
                </c:pt>
                <c:pt idx="7237">
                  <c:v>2.3835879629608288</c:v>
                </c:pt>
                <c:pt idx="7238">
                  <c:v>2.3838310185149938</c:v>
                </c:pt>
                <c:pt idx="7239">
                  <c:v>2.3840740740691588</c:v>
                </c:pt>
                <c:pt idx="7240">
                  <c:v>2.3843171296305998</c:v>
                </c:pt>
                <c:pt idx="7241">
                  <c:v>2.3845601851847649</c:v>
                </c:pt>
                <c:pt idx="7242">
                  <c:v>2.3848032407389299</c:v>
                </c:pt>
                <c:pt idx="7243">
                  <c:v>2.3850462962930949</c:v>
                </c:pt>
                <c:pt idx="7244">
                  <c:v>2.38528935184726</c:v>
                </c:pt>
                <c:pt idx="7245">
                  <c:v>2.385532407408701</c:v>
                </c:pt>
                <c:pt idx="7246">
                  <c:v>2.385775462962866</c:v>
                </c:pt>
                <c:pt idx="7247">
                  <c:v>2.3860185185170311</c:v>
                </c:pt>
                <c:pt idx="7248">
                  <c:v>2.3862615740711961</c:v>
                </c:pt>
                <c:pt idx="7249">
                  <c:v>2.3865046296253611</c:v>
                </c:pt>
                <c:pt idx="7250">
                  <c:v>2.3867476851868021</c:v>
                </c:pt>
                <c:pt idx="7251">
                  <c:v>2.3869907407409672</c:v>
                </c:pt>
                <c:pt idx="7252">
                  <c:v>2.3872337962951322</c:v>
                </c:pt>
                <c:pt idx="7253">
                  <c:v>2.3874768518492973</c:v>
                </c:pt>
                <c:pt idx="7254">
                  <c:v>2.3877199074034623</c:v>
                </c:pt>
                <c:pt idx="7255">
                  <c:v>2.3879629629649033</c:v>
                </c:pt>
                <c:pt idx="7256">
                  <c:v>2.3882060185190683</c:v>
                </c:pt>
                <c:pt idx="7257">
                  <c:v>2.3884490740732334</c:v>
                </c:pt>
                <c:pt idx="7258">
                  <c:v>2.3886921296273984</c:v>
                </c:pt>
                <c:pt idx="7259">
                  <c:v>2.3889351851815634</c:v>
                </c:pt>
                <c:pt idx="7260">
                  <c:v>2.3891782407357285</c:v>
                </c:pt>
                <c:pt idx="7261">
                  <c:v>2.3894212962971695</c:v>
                </c:pt>
                <c:pt idx="7262">
                  <c:v>2.3896643518513345</c:v>
                </c:pt>
                <c:pt idx="7263">
                  <c:v>2.3899189814822792</c:v>
                </c:pt>
                <c:pt idx="7264">
                  <c:v>2.3901620370364443</c:v>
                </c:pt>
                <c:pt idx="7265">
                  <c:v>2.3904050925906093</c:v>
                </c:pt>
                <c:pt idx="7266">
                  <c:v>2.3906481481447743</c:v>
                </c:pt>
                <c:pt idx="7267">
                  <c:v>2.3908912036989394</c:v>
                </c:pt>
                <c:pt idx="7268">
                  <c:v>2.3911342592603804</c:v>
                </c:pt>
                <c:pt idx="7269">
                  <c:v>2.3913773148145454</c:v>
                </c:pt>
                <c:pt idx="7270">
                  <c:v>2.3916203703687104</c:v>
                </c:pt>
                <c:pt idx="7271">
                  <c:v>2.3918634259228755</c:v>
                </c:pt>
                <c:pt idx="7272">
                  <c:v>2.3921064814770405</c:v>
                </c:pt>
                <c:pt idx="7273">
                  <c:v>2.3923495370384815</c:v>
                </c:pt>
                <c:pt idx="7274">
                  <c:v>2.3925925925926466</c:v>
                </c:pt>
                <c:pt idx="7275">
                  <c:v>2.3928356481468116</c:v>
                </c:pt>
                <c:pt idx="7276">
                  <c:v>2.3930787037009766</c:v>
                </c:pt>
                <c:pt idx="7277">
                  <c:v>2.3933217592551417</c:v>
                </c:pt>
                <c:pt idx="7278">
                  <c:v>2.3935648148165827</c:v>
                </c:pt>
                <c:pt idx="7279">
                  <c:v>2.3938078703707477</c:v>
                </c:pt>
                <c:pt idx="7280">
                  <c:v>2.3940509259249128</c:v>
                </c:pt>
                <c:pt idx="7281">
                  <c:v>2.3942939814790778</c:v>
                </c:pt>
                <c:pt idx="7282">
                  <c:v>2.3945370370332428</c:v>
                </c:pt>
                <c:pt idx="7283">
                  <c:v>2.3947800925946838</c:v>
                </c:pt>
                <c:pt idx="7284">
                  <c:v>2.3950231481488489</c:v>
                </c:pt>
                <c:pt idx="7285">
                  <c:v>2.3952662037030139</c:v>
                </c:pt>
                <c:pt idx="7286">
                  <c:v>2.3955092592571789</c:v>
                </c:pt>
                <c:pt idx="7287">
                  <c:v>2.395752314811344</c:v>
                </c:pt>
                <c:pt idx="7288">
                  <c:v>2.395995370365509</c:v>
                </c:pt>
                <c:pt idx="7289">
                  <c:v>2.39623842592695</c:v>
                </c:pt>
                <c:pt idx="7290">
                  <c:v>2.3964814814811151</c:v>
                </c:pt>
                <c:pt idx="7291">
                  <c:v>2.3967245370352801</c:v>
                </c:pt>
                <c:pt idx="7292">
                  <c:v>2.3969675925894451</c:v>
                </c:pt>
                <c:pt idx="7293">
                  <c:v>2.3972106481436102</c:v>
                </c:pt>
                <c:pt idx="7294">
                  <c:v>2.3974537037050512</c:v>
                </c:pt>
                <c:pt idx="7295">
                  <c:v>2.3976967592592162</c:v>
                </c:pt>
                <c:pt idx="7296">
                  <c:v>2.3979398148133813</c:v>
                </c:pt>
                <c:pt idx="7297">
                  <c:v>2.3981828703675463</c:v>
                </c:pt>
                <c:pt idx="7298">
                  <c:v>2.3984259259217113</c:v>
                </c:pt>
                <c:pt idx="7299">
                  <c:v>2.3986689814831523</c:v>
                </c:pt>
                <c:pt idx="7300">
                  <c:v>2.3989120370373174</c:v>
                </c:pt>
                <c:pt idx="7301">
                  <c:v>2.3991550925914824</c:v>
                </c:pt>
                <c:pt idx="7302">
                  <c:v>2.3993981481456474</c:v>
                </c:pt>
                <c:pt idx="7303">
                  <c:v>2.3996412036998125</c:v>
                </c:pt>
                <c:pt idx="7304">
                  <c:v>2.3998842592612535</c:v>
                </c:pt>
                <c:pt idx="7305">
                  <c:v>2.4001273148154185</c:v>
                </c:pt>
                <c:pt idx="7306">
                  <c:v>2.4003703703695836</c:v>
                </c:pt>
                <c:pt idx="7307">
                  <c:v>2.4006134259237486</c:v>
                </c:pt>
                <c:pt idx="7308">
                  <c:v>2.4008564814779136</c:v>
                </c:pt>
                <c:pt idx="7309">
                  <c:v>2.4010995370320787</c:v>
                </c:pt>
                <c:pt idx="7310">
                  <c:v>2.4013425925935197</c:v>
                </c:pt>
                <c:pt idx="7311">
                  <c:v>2.4015972222171884</c:v>
                </c:pt>
                <c:pt idx="7312">
                  <c:v>2.4018402777786294</c:v>
                </c:pt>
                <c:pt idx="7313">
                  <c:v>2.4020833333327944</c:v>
                </c:pt>
                <c:pt idx="7314">
                  <c:v>2.4023263888869595</c:v>
                </c:pt>
                <c:pt idx="7315">
                  <c:v>2.4025694444411245</c:v>
                </c:pt>
                <c:pt idx="7316">
                  <c:v>2.4028124999952896</c:v>
                </c:pt>
                <c:pt idx="7317">
                  <c:v>2.4030555555567306</c:v>
                </c:pt>
                <c:pt idx="7318">
                  <c:v>2.4032986111108956</c:v>
                </c:pt>
                <c:pt idx="7319">
                  <c:v>2.4035416666650606</c:v>
                </c:pt>
                <c:pt idx="7320">
                  <c:v>2.4037847222192257</c:v>
                </c:pt>
                <c:pt idx="7321">
                  <c:v>2.4040277777733907</c:v>
                </c:pt>
                <c:pt idx="7322">
                  <c:v>2.4042708333348317</c:v>
                </c:pt>
                <c:pt idx="7323">
                  <c:v>2.4045138888889968</c:v>
                </c:pt>
                <c:pt idx="7324">
                  <c:v>2.4047569444431618</c:v>
                </c:pt>
                <c:pt idx="7325">
                  <c:v>2.4049999999973268</c:v>
                </c:pt>
                <c:pt idx="7326">
                  <c:v>2.4052430555514919</c:v>
                </c:pt>
                <c:pt idx="7327">
                  <c:v>2.4054861111129329</c:v>
                </c:pt>
                <c:pt idx="7328">
                  <c:v>2.4057291666670979</c:v>
                </c:pt>
                <c:pt idx="7329">
                  <c:v>2.4059722222212629</c:v>
                </c:pt>
                <c:pt idx="7330">
                  <c:v>2.406215277775428</c:v>
                </c:pt>
                <c:pt idx="7331">
                  <c:v>2.406458333329593</c:v>
                </c:pt>
                <c:pt idx="7332">
                  <c:v>2.4067013888837581</c:v>
                </c:pt>
                <c:pt idx="7333">
                  <c:v>2.4069444444451991</c:v>
                </c:pt>
                <c:pt idx="7334">
                  <c:v>2.4071874999993641</c:v>
                </c:pt>
                <c:pt idx="7335">
                  <c:v>2.4074305555535291</c:v>
                </c:pt>
                <c:pt idx="7336">
                  <c:v>2.4076736111076942</c:v>
                </c:pt>
                <c:pt idx="7337">
                  <c:v>2.4079166666618592</c:v>
                </c:pt>
                <c:pt idx="7338">
                  <c:v>2.4081597222233002</c:v>
                </c:pt>
                <c:pt idx="7339">
                  <c:v>2.4084027777774653</c:v>
                </c:pt>
                <c:pt idx="7340">
                  <c:v>2.4086458333316303</c:v>
                </c:pt>
                <c:pt idx="7341">
                  <c:v>2.4088888888857953</c:v>
                </c:pt>
                <c:pt idx="7342">
                  <c:v>2.4091319444399604</c:v>
                </c:pt>
                <c:pt idx="7343">
                  <c:v>2.4093750000014014</c:v>
                </c:pt>
                <c:pt idx="7344">
                  <c:v>2.4096180555555664</c:v>
                </c:pt>
                <c:pt idx="7345">
                  <c:v>2.4098611111097314</c:v>
                </c:pt>
                <c:pt idx="7346">
                  <c:v>2.4101041666638965</c:v>
                </c:pt>
                <c:pt idx="7347">
                  <c:v>2.4103472222180615</c:v>
                </c:pt>
                <c:pt idx="7348">
                  <c:v>2.4105902777795025</c:v>
                </c:pt>
                <c:pt idx="7349">
                  <c:v>2.4108333333336676</c:v>
                </c:pt>
                <c:pt idx="7350">
                  <c:v>2.4110763888878326</c:v>
                </c:pt>
                <c:pt idx="7351">
                  <c:v>2.4113194444419976</c:v>
                </c:pt>
                <c:pt idx="7352">
                  <c:v>2.4115624999961627</c:v>
                </c:pt>
                <c:pt idx="7353">
                  <c:v>2.4118055555576037</c:v>
                </c:pt>
                <c:pt idx="7354">
                  <c:v>2.4120486111117687</c:v>
                </c:pt>
                <c:pt idx="7355">
                  <c:v>2.4122916666659338</c:v>
                </c:pt>
                <c:pt idx="7356">
                  <c:v>2.4125347222200988</c:v>
                </c:pt>
                <c:pt idx="7357">
                  <c:v>2.4127777777742638</c:v>
                </c:pt>
                <c:pt idx="7358">
                  <c:v>2.4130208333284289</c:v>
                </c:pt>
                <c:pt idx="7359">
                  <c:v>2.4132638888898699</c:v>
                </c:pt>
                <c:pt idx="7360">
                  <c:v>2.4135185185135386</c:v>
                </c:pt>
                <c:pt idx="7361">
                  <c:v>2.4137615740749796</c:v>
                </c:pt>
                <c:pt idx="7362">
                  <c:v>2.4140046296291446</c:v>
                </c:pt>
                <c:pt idx="7363">
                  <c:v>2.4142476851833097</c:v>
                </c:pt>
                <c:pt idx="7364">
                  <c:v>2.4144907407374747</c:v>
                </c:pt>
                <c:pt idx="7365">
                  <c:v>2.4147337962916398</c:v>
                </c:pt>
                <c:pt idx="7366">
                  <c:v>2.4149768518530808</c:v>
                </c:pt>
                <c:pt idx="7367">
                  <c:v>2.4152199074072458</c:v>
                </c:pt>
                <c:pt idx="7368">
                  <c:v>2.4154629629614108</c:v>
                </c:pt>
                <c:pt idx="7369">
                  <c:v>2.4157060185155759</c:v>
                </c:pt>
                <c:pt idx="7370">
                  <c:v>2.4159490740697409</c:v>
                </c:pt>
                <c:pt idx="7371">
                  <c:v>2.4161921296311819</c:v>
                </c:pt>
                <c:pt idx="7372">
                  <c:v>2.4164351851853469</c:v>
                </c:pt>
                <c:pt idx="7373">
                  <c:v>2.416678240739512</c:v>
                </c:pt>
                <c:pt idx="7374">
                  <c:v>2.416921296293677</c:v>
                </c:pt>
                <c:pt idx="7375">
                  <c:v>2.4171643518478421</c:v>
                </c:pt>
                <c:pt idx="7376">
                  <c:v>2.4174074074092831</c:v>
                </c:pt>
                <c:pt idx="7377">
                  <c:v>2.4176504629634481</c:v>
                </c:pt>
                <c:pt idx="7378">
                  <c:v>2.4178935185176131</c:v>
                </c:pt>
                <c:pt idx="7379">
                  <c:v>2.4181365740717782</c:v>
                </c:pt>
                <c:pt idx="7380">
                  <c:v>2.4183796296259432</c:v>
                </c:pt>
                <c:pt idx="7381">
                  <c:v>2.4186226851801083</c:v>
                </c:pt>
                <c:pt idx="7382">
                  <c:v>2.4188657407415493</c:v>
                </c:pt>
                <c:pt idx="7383">
                  <c:v>2.4191087962957143</c:v>
                </c:pt>
                <c:pt idx="7384">
                  <c:v>2.4193518518498793</c:v>
                </c:pt>
                <c:pt idx="7385">
                  <c:v>2.4195949074040444</c:v>
                </c:pt>
                <c:pt idx="7386">
                  <c:v>2.4198379629582094</c:v>
                </c:pt>
                <c:pt idx="7387">
                  <c:v>2.4200810185196504</c:v>
                </c:pt>
                <c:pt idx="7388">
                  <c:v>2.4203240740738154</c:v>
                </c:pt>
                <c:pt idx="7389">
                  <c:v>2.4205671296279805</c:v>
                </c:pt>
                <c:pt idx="7390">
                  <c:v>2.4208101851821455</c:v>
                </c:pt>
                <c:pt idx="7391">
                  <c:v>2.4210532407363106</c:v>
                </c:pt>
                <c:pt idx="7392">
                  <c:v>2.4212962962977516</c:v>
                </c:pt>
                <c:pt idx="7393">
                  <c:v>2.4215393518519166</c:v>
                </c:pt>
                <c:pt idx="7394">
                  <c:v>2.4217824074060816</c:v>
                </c:pt>
                <c:pt idx="7395">
                  <c:v>2.4220254629602467</c:v>
                </c:pt>
                <c:pt idx="7396">
                  <c:v>2.4222685185144117</c:v>
                </c:pt>
                <c:pt idx="7397">
                  <c:v>2.4225115740758527</c:v>
                </c:pt>
                <c:pt idx="7398">
                  <c:v>2.4227546296300178</c:v>
                </c:pt>
                <c:pt idx="7399">
                  <c:v>2.4229976851841828</c:v>
                </c:pt>
                <c:pt idx="7400">
                  <c:v>2.4232407407383478</c:v>
                </c:pt>
                <c:pt idx="7401">
                  <c:v>2.4234837962925129</c:v>
                </c:pt>
                <c:pt idx="7402">
                  <c:v>2.4237268518539539</c:v>
                </c:pt>
                <c:pt idx="7403">
                  <c:v>2.4239699074081189</c:v>
                </c:pt>
                <c:pt idx="7404">
                  <c:v>2.4242129629622839</c:v>
                </c:pt>
                <c:pt idx="7405">
                  <c:v>2.424456018516449</c:v>
                </c:pt>
                <c:pt idx="7406">
                  <c:v>2.424699074070614</c:v>
                </c:pt>
                <c:pt idx="7407">
                  <c:v>2.4249421296247791</c:v>
                </c:pt>
                <c:pt idx="7408">
                  <c:v>2.4251967592557238</c:v>
                </c:pt>
                <c:pt idx="7409">
                  <c:v>2.4254398148098888</c:v>
                </c:pt>
                <c:pt idx="7410">
                  <c:v>2.4256828703713298</c:v>
                </c:pt>
                <c:pt idx="7411">
                  <c:v>2.4259259259254948</c:v>
                </c:pt>
                <c:pt idx="7412">
                  <c:v>2.4261689814796599</c:v>
                </c:pt>
                <c:pt idx="7413">
                  <c:v>2.4264120370338249</c:v>
                </c:pt>
                <c:pt idx="7414">
                  <c:v>2.4266550925879899</c:v>
                </c:pt>
                <c:pt idx="7415">
                  <c:v>2.4268981481494309</c:v>
                </c:pt>
                <c:pt idx="7416">
                  <c:v>2.427141203703596</c:v>
                </c:pt>
                <c:pt idx="7417">
                  <c:v>2.427384259257761</c:v>
                </c:pt>
                <c:pt idx="7418">
                  <c:v>2.4276273148119261</c:v>
                </c:pt>
                <c:pt idx="7419">
                  <c:v>2.4278703703660911</c:v>
                </c:pt>
                <c:pt idx="7420">
                  <c:v>2.4281134259275321</c:v>
                </c:pt>
                <c:pt idx="7421">
                  <c:v>2.4283564814816971</c:v>
                </c:pt>
                <c:pt idx="7422">
                  <c:v>2.4285995370358622</c:v>
                </c:pt>
                <c:pt idx="7423">
                  <c:v>2.4288425925900272</c:v>
                </c:pt>
                <c:pt idx="7424">
                  <c:v>2.4290856481441923</c:v>
                </c:pt>
                <c:pt idx="7425">
                  <c:v>2.4293287037056333</c:v>
                </c:pt>
                <c:pt idx="7426">
                  <c:v>2.4295717592597983</c:v>
                </c:pt>
                <c:pt idx="7427">
                  <c:v>2.4298148148139633</c:v>
                </c:pt>
                <c:pt idx="7428">
                  <c:v>2.4300578703681284</c:v>
                </c:pt>
                <c:pt idx="7429">
                  <c:v>2.4303009259222934</c:v>
                </c:pt>
                <c:pt idx="7430">
                  <c:v>2.4305439814764584</c:v>
                </c:pt>
                <c:pt idx="7431">
                  <c:v>2.4307870370378994</c:v>
                </c:pt>
                <c:pt idx="7432">
                  <c:v>2.4310300925920645</c:v>
                </c:pt>
                <c:pt idx="7433">
                  <c:v>2.4312731481462295</c:v>
                </c:pt>
                <c:pt idx="7434">
                  <c:v>2.4315162037003946</c:v>
                </c:pt>
                <c:pt idx="7435">
                  <c:v>2.4317592592545596</c:v>
                </c:pt>
                <c:pt idx="7436">
                  <c:v>2.4320023148160006</c:v>
                </c:pt>
                <c:pt idx="7437">
                  <c:v>2.4322453703701656</c:v>
                </c:pt>
                <c:pt idx="7438">
                  <c:v>2.4324884259243307</c:v>
                </c:pt>
                <c:pt idx="7439">
                  <c:v>2.4327314814784957</c:v>
                </c:pt>
                <c:pt idx="7440">
                  <c:v>2.4329745370326608</c:v>
                </c:pt>
                <c:pt idx="7441">
                  <c:v>2.4332175925941018</c:v>
                </c:pt>
                <c:pt idx="7442">
                  <c:v>2.4334606481482668</c:v>
                </c:pt>
                <c:pt idx="7443">
                  <c:v>2.4337037037024318</c:v>
                </c:pt>
                <c:pt idx="7444">
                  <c:v>2.4339467592565969</c:v>
                </c:pt>
                <c:pt idx="7445">
                  <c:v>2.4341898148107619</c:v>
                </c:pt>
                <c:pt idx="7446">
                  <c:v>2.4344328703722029</c:v>
                </c:pt>
                <c:pt idx="7447">
                  <c:v>2.4346759259263679</c:v>
                </c:pt>
                <c:pt idx="7448">
                  <c:v>2.434918981480533</c:v>
                </c:pt>
                <c:pt idx="7449">
                  <c:v>2.435162037034698</c:v>
                </c:pt>
                <c:pt idx="7450">
                  <c:v>2.4354050925888631</c:v>
                </c:pt>
                <c:pt idx="7451">
                  <c:v>2.4356481481430281</c:v>
                </c:pt>
                <c:pt idx="7452">
                  <c:v>2.4358912037044691</c:v>
                </c:pt>
                <c:pt idx="7453">
                  <c:v>2.4361342592586341</c:v>
                </c:pt>
                <c:pt idx="7454">
                  <c:v>2.4363773148127992</c:v>
                </c:pt>
                <c:pt idx="7455">
                  <c:v>2.4366203703669642</c:v>
                </c:pt>
                <c:pt idx="7456">
                  <c:v>2.4368749999979089</c:v>
                </c:pt>
                <c:pt idx="7457">
                  <c:v>2.4371180555520739</c:v>
                </c:pt>
                <c:pt idx="7458">
                  <c:v>2.437361111106239</c:v>
                </c:pt>
                <c:pt idx="7459">
                  <c:v>2.43760416666768</c:v>
                </c:pt>
                <c:pt idx="7460">
                  <c:v>2.437847222221845</c:v>
                </c:pt>
                <c:pt idx="7461">
                  <c:v>2.4380902777760101</c:v>
                </c:pt>
                <c:pt idx="7462">
                  <c:v>2.4383333333301751</c:v>
                </c:pt>
                <c:pt idx="7463">
                  <c:v>2.4385763888843401</c:v>
                </c:pt>
                <c:pt idx="7464">
                  <c:v>2.4388194444457811</c:v>
                </c:pt>
                <c:pt idx="7465">
                  <c:v>2.4390624999999462</c:v>
                </c:pt>
                <c:pt idx="7466">
                  <c:v>2.4393055555541112</c:v>
                </c:pt>
                <c:pt idx="7467">
                  <c:v>2.4395486111082763</c:v>
                </c:pt>
                <c:pt idx="7468">
                  <c:v>2.4397916666624413</c:v>
                </c:pt>
                <c:pt idx="7469">
                  <c:v>2.4400347222238823</c:v>
                </c:pt>
                <c:pt idx="7470">
                  <c:v>2.4402777777780473</c:v>
                </c:pt>
                <c:pt idx="7471">
                  <c:v>2.4405208333322124</c:v>
                </c:pt>
                <c:pt idx="7472">
                  <c:v>2.4407638888863774</c:v>
                </c:pt>
                <c:pt idx="7473">
                  <c:v>2.4410069444405424</c:v>
                </c:pt>
                <c:pt idx="7474">
                  <c:v>2.4412500000019834</c:v>
                </c:pt>
                <c:pt idx="7475">
                  <c:v>2.4414930555561485</c:v>
                </c:pt>
                <c:pt idx="7476">
                  <c:v>2.4417361111103135</c:v>
                </c:pt>
                <c:pt idx="7477">
                  <c:v>2.4419791666644786</c:v>
                </c:pt>
                <c:pt idx="7478">
                  <c:v>2.4422222222186436</c:v>
                </c:pt>
                <c:pt idx="7479">
                  <c:v>2.4424652777728086</c:v>
                </c:pt>
                <c:pt idx="7480">
                  <c:v>2.4427083333342496</c:v>
                </c:pt>
                <c:pt idx="7481">
                  <c:v>2.4429513888884147</c:v>
                </c:pt>
                <c:pt idx="7482">
                  <c:v>2.4431944444425797</c:v>
                </c:pt>
                <c:pt idx="7483">
                  <c:v>2.4434374999967448</c:v>
                </c:pt>
                <c:pt idx="7484">
                  <c:v>2.4436805555509098</c:v>
                </c:pt>
                <c:pt idx="7485">
                  <c:v>2.4439236111123508</c:v>
                </c:pt>
                <c:pt idx="7486">
                  <c:v>2.4441666666665158</c:v>
                </c:pt>
                <c:pt idx="7487">
                  <c:v>2.4444097222206809</c:v>
                </c:pt>
                <c:pt idx="7488">
                  <c:v>2.4446527777748459</c:v>
                </c:pt>
                <c:pt idx="7489">
                  <c:v>2.4448958333290109</c:v>
                </c:pt>
                <c:pt idx="7490">
                  <c:v>2.4451388888904519</c:v>
                </c:pt>
                <c:pt idx="7491">
                  <c:v>2.445381944444617</c:v>
                </c:pt>
                <c:pt idx="7492">
                  <c:v>2.445624999998782</c:v>
                </c:pt>
                <c:pt idx="7493">
                  <c:v>2.4458680555529471</c:v>
                </c:pt>
                <c:pt idx="7494">
                  <c:v>2.4461111111071121</c:v>
                </c:pt>
                <c:pt idx="7495">
                  <c:v>2.4463541666685531</c:v>
                </c:pt>
                <c:pt idx="7496">
                  <c:v>2.4465972222227181</c:v>
                </c:pt>
                <c:pt idx="7497">
                  <c:v>2.4468402777768832</c:v>
                </c:pt>
                <c:pt idx="7498">
                  <c:v>2.4470833333310482</c:v>
                </c:pt>
                <c:pt idx="7499">
                  <c:v>2.4473263888852133</c:v>
                </c:pt>
                <c:pt idx="7500">
                  <c:v>2.4475694444393783</c:v>
                </c:pt>
                <c:pt idx="7501">
                  <c:v>2.4478125000008193</c:v>
                </c:pt>
                <c:pt idx="7502">
                  <c:v>2.4480555555549843</c:v>
                </c:pt>
                <c:pt idx="7503">
                  <c:v>2.4482986111091494</c:v>
                </c:pt>
                <c:pt idx="7504">
                  <c:v>2.4485532407400941</c:v>
                </c:pt>
                <c:pt idx="7505">
                  <c:v>2.4487962962942591</c:v>
                </c:pt>
                <c:pt idx="7506">
                  <c:v>2.4490393518484241</c:v>
                </c:pt>
                <c:pt idx="7507">
                  <c:v>2.4492824074025892</c:v>
                </c:pt>
                <c:pt idx="7508">
                  <c:v>2.4495254629640302</c:v>
                </c:pt>
                <c:pt idx="7509">
                  <c:v>2.4497685185181952</c:v>
                </c:pt>
                <c:pt idx="7510">
                  <c:v>2.4500115740723603</c:v>
                </c:pt>
                <c:pt idx="7511">
                  <c:v>2.4502546296265253</c:v>
                </c:pt>
                <c:pt idx="7512">
                  <c:v>2.4504976851806903</c:v>
                </c:pt>
                <c:pt idx="7513">
                  <c:v>2.4507407407421313</c:v>
                </c:pt>
                <c:pt idx="7514">
                  <c:v>2.4509837962962964</c:v>
                </c:pt>
                <c:pt idx="7515">
                  <c:v>2.4512268518504614</c:v>
                </c:pt>
                <c:pt idx="7516">
                  <c:v>2.4514699074046264</c:v>
                </c:pt>
                <c:pt idx="7517">
                  <c:v>2.4517129629587915</c:v>
                </c:pt>
                <c:pt idx="7518">
                  <c:v>2.4519560185202325</c:v>
                </c:pt>
                <c:pt idx="7519">
                  <c:v>2.4521990740743975</c:v>
                </c:pt>
                <c:pt idx="7520">
                  <c:v>2.4524421296285626</c:v>
                </c:pt>
                <c:pt idx="7521">
                  <c:v>2.4526851851827276</c:v>
                </c:pt>
                <c:pt idx="7522">
                  <c:v>2.4529282407368926</c:v>
                </c:pt>
                <c:pt idx="7523">
                  <c:v>2.4531712962983336</c:v>
                </c:pt>
                <c:pt idx="7524">
                  <c:v>2.4534143518524987</c:v>
                </c:pt>
                <c:pt idx="7525">
                  <c:v>2.4536574074066637</c:v>
                </c:pt>
                <c:pt idx="7526">
                  <c:v>2.4539004629608288</c:v>
                </c:pt>
                <c:pt idx="7527">
                  <c:v>2.4541435185149938</c:v>
                </c:pt>
                <c:pt idx="7528">
                  <c:v>2.4543865740691588</c:v>
                </c:pt>
                <c:pt idx="7529">
                  <c:v>2.4546296296305998</c:v>
                </c:pt>
                <c:pt idx="7530">
                  <c:v>2.4548726851847649</c:v>
                </c:pt>
                <c:pt idx="7531">
                  <c:v>2.4551157407389299</c:v>
                </c:pt>
                <c:pt idx="7532">
                  <c:v>2.4553587962930949</c:v>
                </c:pt>
                <c:pt idx="7533">
                  <c:v>2.45560185184726</c:v>
                </c:pt>
                <c:pt idx="7534">
                  <c:v>2.455844907408701</c:v>
                </c:pt>
                <c:pt idx="7535">
                  <c:v>2.456087962962866</c:v>
                </c:pt>
                <c:pt idx="7536">
                  <c:v>2.4563310185170311</c:v>
                </c:pt>
                <c:pt idx="7537">
                  <c:v>2.4565740740711961</c:v>
                </c:pt>
                <c:pt idx="7538">
                  <c:v>2.4568171296253611</c:v>
                </c:pt>
                <c:pt idx="7539">
                  <c:v>2.4570601851868021</c:v>
                </c:pt>
                <c:pt idx="7540">
                  <c:v>2.4573032407409672</c:v>
                </c:pt>
                <c:pt idx="7541">
                  <c:v>2.4575462962951322</c:v>
                </c:pt>
                <c:pt idx="7542">
                  <c:v>2.4577893518492973</c:v>
                </c:pt>
                <c:pt idx="7543">
                  <c:v>2.4580324074034623</c:v>
                </c:pt>
                <c:pt idx="7544">
                  <c:v>2.4582754629649033</c:v>
                </c:pt>
                <c:pt idx="7545">
                  <c:v>2.4585185185190683</c:v>
                </c:pt>
                <c:pt idx="7546">
                  <c:v>2.4587615740732334</c:v>
                </c:pt>
                <c:pt idx="7547">
                  <c:v>2.4590046296273984</c:v>
                </c:pt>
                <c:pt idx="7548">
                  <c:v>2.4592476851815634</c:v>
                </c:pt>
                <c:pt idx="7549">
                  <c:v>2.4594907407357285</c:v>
                </c:pt>
                <c:pt idx="7550">
                  <c:v>2.4597337962971695</c:v>
                </c:pt>
                <c:pt idx="7551">
                  <c:v>2.4599768518513345</c:v>
                </c:pt>
                <c:pt idx="7552">
                  <c:v>2.4602314814822792</c:v>
                </c:pt>
                <c:pt idx="7553">
                  <c:v>2.4604745370364443</c:v>
                </c:pt>
                <c:pt idx="7554">
                  <c:v>2.4607175925906093</c:v>
                </c:pt>
                <c:pt idx="7555">
                  <c:v>2.4609606481447743</c:v>
                </c:pt>
                <c:pt idx="7556">
                  <c:v>2.4612037036989394</c:v>
                </c:pt>
                <c:pt idx="7557">
                  <c:v>2.4614467592603804</c:v>
                </c:pt>
                <c:pt idx="7558">
                  <c:v>2.4616898148145454</c:v>
                </c:pt>
                <c:pt idx="7559">
                  <c:v>2.4619328703687104</c:v>
                </c:pt>
                <c:pt idx="7560">
                  <c:v>2.4621759259228755</c:v>
                </c:pt>
                <c:pt idx="7561">
                  <c:v>2.4624189814770405</c:v>
                </c:pt>
                <c:pt idx="7562">
                  <c:v>2.4626620370384815</c:v>
                </c:pt>
                <c:pt idx="7563">
                  <c:v>2.4629050925926466</c:v>
                </c:pt>
                <c:pt idx="7564">
                  <c:v>2.4631481481468116</c:v>
                </c:pt>
                <c:pt idx="7565">
                  <c:v>2.4633912037009766</c:v>
                </c:pt>
                <c:pt idx="7566">
                  <c:v>2.4636342592551417</c:v>
                </c:pt>
                <c:pt idx="7567">
                  <c:v>2.4638773148165827</c:v>
                </c:pt>
                <c:pt idx="7568">
                  <c:v>2.4641203703707477</c:v>
                </c:pt>
                <c:pt idx="7569">
                  <c:v>2.4643634259249128</c:v>
                </c:pt>
                <c:pt idx="7570">
                  <c:v>2.4646064814790778</c:v>
                </c:pt>
                <c:pt idx="7571">
                  <c:v>2.4648495370332428</c:v>
                </c:pt>
                <c:pt idx="7572">
                  <c:v>2.4650925925946838</c:v>
                </c:pt>
                <c:pt idx="7573">
                  <c:v>2.4653356481488489</c:v>
                </c:pt>
                <c:pt idx="7574">
                  <c:v>2.4655787037030139</c:v>
                </c:pt>
                <c:pt idx="7575">
                  <c:v>2.4658217592571789</c:v>
                </c:pt>
                <c:pt idx="7576">
                  <c:v>2.466064814811344</c:v>
                </c:pt>
                <c:pt idx="7577">
                  <c:v>2.466307870365509</c:v>
                </c:pt>
                <c:pt idx="7578">
                  <c:v>2.46655092592695</c:v>
                </c:pt>
                <c:pt idx="7579">
                  <c:v>2.4667939814811151</c:v>
                </c:pt>
                <c:pt idx="7580">
                  <c:v>2.4670370370352801</c:v>
                </c:pt>
                <c:pt idx="7581">
                  <c:v>2.4672800925894451</c:v>
                </c:pt>
                <c:pt idx="7582">
                  <c:v>2.4675231481436102</c:v>
                </c:pt>
                <c:pt idx="7583">
                  <c:v>2.4677662037050512</c:v>
                </c:pt>
                <c:pt idx="7584">
                  <c:v>2.4680092592592162</c:v>
                </c:pt>
                <c:pt idx="7585">
                  <c:v>2.4682523148133813</c:v>
                </c:pt>
                <c:pt idx="7586">
                  <c:v>2.4684953703675463</c:v>
                </c:pt>
                <c:pt idx="7587">
                  <c:v>2.4687384259217113</c:v>
                </c:pt>
                <c:pt idx="7588">
                  <c:v>2.4689814814831523</c:v>
                </c:pt>
                <c:pt idx="7589">
                  <c:v>2.4692245370373174</c:v>
                </c:pt>
                <c:pt idx="7590">
                  <c:v>2.4694675925914824</c:v>
                </c:pt>
                <c:pt idx="7591">
                  <c:v>2.4697106481456474</c:v>
                </c:pt>
                <c:pt idx="7592">
                  <c:v>2.4699537036998125</c:v>
                </c:pt>
                <c:pt idx="7593">
                  <c:v>2.4701967592612535</c:v>
                </c:pt>
                <c:pt idx="7594">
                  <c:v>2.4704398148154185</c:v>
                </c:pt>
                <c:pt idx="7595">
                  <c:v>2.4706828703695836</c:v>
                </c:pt>
                <c:pt idx="7596">
                  <c:v>2.4709259259237486</c:v>
                </c:pt>
                <c:pt idx="7597">
                  <c:v>2.4711689814779136</c:v>
                </c:pt>
                <c:pt idx="7598">
                  <c:v>2.4714120370320787</c:v>
                </c:pt>
                <c:pt idx="7599">
                  <c:v>2.4716550925935197</c:v>
                </c:pt>
                <c:pt idx="7600">
                  <c:v>2.4718981481476847</c:v>
                </c:pt>
                <c:pt idx="7601">
                  <c:v>2.4721527777786294</c:v>
                </c:pt>
                <c:pt idx="7602">
                  <c:v>2.4723958333327944</c:v>
                </c:pt>
                <c:pt idx="7603">
                  <c:v>2.4726388888869595</c:v>
                </c:pt>
                <c:pt idx="7604">
                  <c:v>2.4728819444411245</c:v>
                </c:pt>
                <c:pt idx="7605">
                  <c:v>2.4731249999952896</c:v>
                </c:pt>
                <c:pt idx="7606">
                  <c:v>2.4733680555567306</c:v>
                </c:pt>
                <c:pt idx="7607">
                  <c:v>2.4736111111108956</c:v>
                </c:pt>
                <c:pt idx="7608">
                  <c:v>2.4738541666650606</c:v>
                </c:pt>
                <c:pt idx="7609">
                  <c:v>2.4740972222192257</c:v>
                </c:pt>
                <c:pt idx="7610">
                  <c:v>2.4743402777733907</c:v>
                </c:pt>
                <c:pt idx="7611">
                  <c:v>2.4745833333348317</c:v>
                </c:pt>
                <c:pt idx="7612">
                  <c:v>2.4748263888889968</c:v>
                </c:pt>
                <c:pt idx="7613">
                  <c:v>2.4750694444431618</c:v>
                </c:pt>
                <c:pt idx="7614">
                  <c:v>2.4753124999973268</c:v>
                </c:pt>
                <c:pt idx="7615">
                  <c:v>2.4755555555514919</c:v>
                </c:pt>
                <c:pt idx="7616">
                  <c:v>2.4757986111129329</c:v>
                </c:pt>
                <c:pt idx="7617">
                  <c:v>2.4760416666670979</c:v>
                </c:pt>
                <c:pt idx="7618">
                  <c:v>2.4762847222212629</c:v>
                </c:pt>
                <c:pt idx="7619">
                  <c:v>2.476527777775428</c:v>
                </c:pt>
                <c:pt idx="7620">
                  <c:v>2.476770833329593</c:v>
                </c:pt>
                <c:pt idx="7621">
                  <c:v>2.4770138888837581</c:v>
                </c:pt>
                <c:pt idx="7622">
                  <c:v>2.4772569444451991</c:v>
                </c:pt>
                <c:pt idx="7623">
                  <c:v>2.4774999999993641</c:v>
                </c:pt>
                <c:pt idx="7624">
                  <c:v>2.4777430555535291</c:v>
                </c:pt>
                <c:pt idx="7625">
                  <c:v>2.4779861111076942</c:v>
                </c:pt>
                <c:pt idx="7626">
                  <c:v>2.4782291666618592</c:v>
                </c:pt>
                <c:pt idx="7627">
                  <c:v>2.4784722222233002</c:v>
                </c:pt>
                <c:pt idx="7628">
                  <c:v>2.4787152777774653</c:v>
                </c:pt>
                <c:pt idx="7629">
                  <c:v>2.4789583333316303</c:v>
                </c:pt>
                <c:pt idx="7630">
                  <c:v>2.4792013888857953</c:v>
                </c:pt>
                <c:pt idx="7631">
                  <c:v>2.4794444444399604</c:v>
                </c:pt>
                <c:pt idx="7632">
                  <c:v>2.4796875000014014</c:v>
                </c:pt>
                <c:pt idx="7633">
                  <c:v>2.4799305555555664</c:v>
                </c:pt>
                <c:pt idx="7634">
                  <c:v>2.4801736111097314</c:v>
                </c:pt>
                <c:pt idx="7635">
                  <c:v>2.4804166666638965</c:v>
                </c:pt>
                <c:pt idx="7636">
                  <c:v>2.4806597222180615</c:v>
                </c:pt>
                <c:pt idx="7637">
                  <c:v>2.4809027777795025</c:v>
                </c:pt>
                <c:pt idx="7638">
                  <c:v>2.4811458333336676</c:v>
                </c:pt>
                <c:pt idx="7639">
                  <c:v>2.4813888888878326</c:v>
                </c:pt>
                <c:pt idx="7640">
                  <c:v>2.4816319444419976</c:v>
                </c:pt>
                <c:pt idx="7641">
                  <c:v>2.4818749999961627</c:v>
                </c:pt>
                <c:pt idx="7642">
                  <c:v>2.4821180555576037</c:v>
                </c:pt>
                <c:pt idx="7643">
                  <c:v>2.4823611111117687</c:v>
                </c:pt>
                <c:pt idx="7644">
                  <c:v>2.4826041666659338</c:v>
                </c:pt>
                <c:pt idx="7645">
                  <c:v>2.4828472222200988</c:v>
                </c:pt>
                <c:pt idx="7646">
                  <c:v>2.4830902777742638</c:v>
                </c:pt>
                <c:pt idx="7647">
                  <c:v>2.4833333333284289</c:v>
                </c:pt>
                <c:pt idx="7648">
                  <c:v>2.4835763888898699</c:v>
                </c:pt>
                <c:pt idx="7649">
                  <c:v>2.4838310185135386</c:v>
                </c:pt>
                <c:pt idx="7650">
                  <c:v>2.4840740740749796</c:v>
                </c:pt>
                <c:pt idx="7651">
                  <c:v>2.4843171296291446</c:v>
                </c:pt>
                <c:pt idx="7652">
                  <c:v>2.4845601851833097</c:v>
                </c:pt>
                <c:pt idx="7653">
                  <c:v>2.4848032407374747</c:v>
                </c:pt>
                <c:pt idx="7654">
                  <c:v>2.4850462962916398</c:v>
                </c:pt>
                <c:pt idx="7655">
                  <c:v>2.4852893518530808</c:v>
                </c:pt>
                <c:pt idx="7656">
                  <c:v>2.4855324074072458</c:v>
                </c:pt>
                <c:pt idx="7657">
                  <c:v>2.4857754629614108</c:v>
                </c:pt>
                <c:pt idx="7658">
                  <c:v>2.4860185185155759</c:v>
                </c:pt>
                <c:pt idx="7659">
                  <c:v>2.4862615740697409</c:v>
                </c:pt>
                <c:pt idx="7660">
                  <c:v>2.4865046296311819</c:v>
                </c:pt>
                <c:pt idx="7661">
                  <c:v>2.4867476851853469</c:v>
                </c:pt>
                <c:pt idx="7662">
                  <c:v>2.486990740739512</c:v>
                </c:pt>
                <c:pt idx="7663">
                  <c:v>2.487233796293677</c:v>
                </c:pt>
                <c:pt idx="7664">
                  <c:v>2.4874768518478421</c:v>
                </c:pt>
                <c:pt idx="7665">
                  <c:v>2.4877199074092831</c:v>
                </c:pt>
                <c:pt idx="7666">
                  <c:v>2.4879629629634481</c:v>
                </c:pt>
                <c:pt idx="7667">
                  <c:v>2.4882060185176131</c:v>
                </c:pt>
                <c:pt idx="7668">
                  <c:v>2.4884490740717782</c:v>
                </c:pt>
                <c:pt idx="7669">
                  <c:v>2.4886921296259432</c:v>
                </c:pt>
                <c:pt idx="7670">
                  <c:v>2.4889351851801083</c:v>
                </c:pt>
                <c:pt idx="7671">
                  <c:v>2.4891782407415493</c:v>
                </c:pt>
                <c:pt idx="7672">
                  <c:v>2.4894212962957143</c:v>
                </c:pt>
                <c:pt idx="7673">
                  <c:v>2.4896643518498793</c:v>
                </c:pt>
                <c:pt idx="7674">
                  <c:v>2.4899074074040444</c:v>
                </c:pt>
                <c:pt idx="7675">
                  <c:v>2.4901504629582094</c:v>
                </c:pt>
                <c:pt idx="7676">
                  <c:v>2.4903935185196504</c:v>
                </c:pt>
                <c:pt idx="7677">
                  <c:v>2.4906365740738154</c:v>
                </c:pt>
                <c:pt idx="7678">
                  <c:v>2.4908796296279805</c:v>
                </c:pt>
                <c:pt idx="7679">
                  <c:v>2.4911226851821455</c:v>
                </c:pt>
                <c:pt idx="7680">
                  <c:v>2.4913657407363106</c:v>
                </c:pt>
                <c:pt idx="7681">
                  <c:v>2.4916087962977516</c:v>
                </c:pt>
                <c:pt idx="7682">
                  <c:v>2.4918518518519166</c:v>
                </c:pt>
                <c:pt idx="7683">
                  <c:v>2.4920949074060816</c:v>
                </c:pt>
                <c:pt idx="7684">
                  <c:v>2.4923379629602467</c:v>
                </c:pt>
                <c:pt idx="7685">
                  <c:v>2.4925810185144117</c:v>
                </c:pt>
                <c:pt idx="7686">
                  <c:v>2.4928240740758527</c:v>
                </c:pt>
                <c:pt idx="7687">
                  <c:v>2.4930671296300178</c:v>
                </c:pt>
                <c:pt idx="7688">
                  <c:v>2.4933101851841828</c:v>
                </c:pt>
                <c:pt idx="7689">
                  <c:v>2.4935532407383478</c:v>
                </c:pt>
                <c:pt idx="7690">
                  <c:v>2.4937962962925129</c:v>
                </c:pt>
                <c:pt idx="7691">
                  <c:v>2.4940393518539539</c:v>
                </c:pt>
                <c:pt idx="7692">
                  <c:v>2.4942824074081189</c:v>
                </c:pt>
                <c:pt idx="7693">
                  <c:v>2.4945254629622839</c:v>
                </c:pt>
                <c:pt idx="7694">
                  <c:v>2.494768518516449</c:v>
                </c:pt>
                <c:pt idx="7695">
                  <c:v>2.495011574070614</c:v>
                </c:pt>
                <c:pt idx="7696">
                  <c:v>2.4952546296247791</c:v>
                </c:pt>
                <c:pt idx="7697">
                  <c:v>2.4955092592557238</c:v>
                </c:pt>
                <c:pt idx="7698">
                  <c:v>2.4957523148098888</c:v>
                </c:pt>
                <c:pt idx="7699">
                  <c:v>2.4959953703713298</c:v>
                </c:pt>
                <c:pt idx="7700">
                  <c:v>2.4962384259254948</c:v>
                </c:pt>
                <c:pt idx="7701">
                  <c:v>2.4964814814796599</c:v>
                </c:pt>
                <c:pt idx="7702">
                  <c:v>2.4967245370338249</c:v>
                </c:pt>
                <c:pt idx="7703">
                  <c:v>2.4969675925879899</c:v>
                </c:pt>
                <c:pt idx="7704">
                  <c:v>2.4972106481494309</c:v>
                </c:pt>
                <c:pt idx="7705">
                  <c:v>2.497453703703596</c:v>
                </c:pt>
                <c:pt idx="7706">
                  <c:v>2.497696759257761</c:v>
                </c:pt>
                <c:pt idx="7707">
                  <c:v>2.4979398148119261</c:v>
                </c:pt>
                <c:pt idx="7708">
                  <c:v>2.4981828703660911</c:v>
                </c:pt>
                <c:pt idx="7709">
                  <c:v>2.4984259259275321</c:v>
                </c:pt>
                <c:pt idx="7710">
                  <c:v>2.4986689814816971</c:v>
                </c:pt>
                <c:pt idx="7711">
                  <c:v>2.4989120370358622</c:v>
                </c:pt>
                <c:pt idx="7712">
                  <c:v>2.4991550925900272</c:v>
                </c:pt>
                <c:pt idx="7713">
                  <c:v>2.4993981481441923</c:v>
                </c:pt>
                <c:pt idx="7714">
                  <c:v>2.4996412037056333</c:v>
                </c:pt>
                <c:pt idx="7715">
                  <c:v>2.4998842592597983</c:v>
                </c:pt>
                <c:pt idx="7716">
                  <c:v>2.5001273148139633</c:v>
                </c:pt>
                <c:pt idx="7717">
                  <c:v>2.5003703703681284</c:v>
                </c:pt>
                <c:pt idx="7718">
                  <c:v>2.5006134259222934</c:v>
                </c:pt>
                <c:pt idx="7719">
                  <c:v>2.5008564814764584</c:v>
                </c:pt>
                <c:pt idx="7720">
                  <c:v>2.5010995370378994</c:v>
                </c:pt>
                <c:pt idx="7721">
                  <c:v>2.5013425925920645</c:v>
                </c:pt>
                <c:pt idx="7722">
                  <c:v>2.5015856481462295</c:v>
                </c:pt>
                <c:pt idx="7723">
                  <c:v>2.5018287037003946</c:v>
                </c:pt>
                <c:pt idx="7724">
                  <c:v>2.5020717592545596</c:v>
                </c:pt>
                <c:pt idx="7725">
                  <c:v>2.5023148148160006</c:v>
                </c:pt>
                <c:pt idx="7726">
                  <c:v>2.5025578703701656</c:v>
                </c:pt>
                <c:pt idx="7727">
                  <c:v>2.5028009259243307</c:v>
                </c:pt>
                <c:pt idx="7728">
                  <c:v>2.5030439814784957</c:v>
                </c:pt>
                <c:pt idx="7729">
                  <c:v>2.5032870370326608</c:v>
                </c:pt>
                <c:pt idx="7730">
                  <c:v>2.5035300925941018</c:v>
                </c:pt>
                <c:pt idx="7731">
                  <c:v>2.5037731481482668</c:v>
                </c:pt>
                <c:pt idx="7732">
                  <c:v>2.5040162037024318</c:v>
                </c:pt>
                <c:pt idx="7733">
                  <c:v>2.5042592592565969</c:v>
                </c:pt>
                <c:pt idx="7734">
                  <c:v>2.5045023148107619</c:v>
                </c:pt>
                <c:pt idx="7735">
                  <c:v>2.5047453703722029</c:v>
                </c:pt>
                <c:pt idx="7736">
                  <c:v>2.5049884259263679</c:v>
                </c:pt>
                <c:pt idx="7737">
                  <c:v>2.505231481480533</c:v>
                </c:pt>
                <c:pt idx="7738">
                  <c:v>2.505474537034698</c:v>
                </c:pt>
                <c:pt idx="7739">
                  <c:v>2.5057175925888631</c:v>
                </c:pt>
                <c:pt idx="7740">
                  <c:v>2.5059606481430281</c:v>
                </c:pt>
                <c:pt idx="7741">
                  <c:v>2.5062037037044691</c:v>
                </c:pt>
                <c:pt idx="7742">
                  <c:v>2.5064467592586341</c:v>
                </c:pt>
                <c:pt idx="7743">
                  <c:v>2.5066898148127992</c:v>
                </c:pt>
                <c:pt idx="7744">
                  <c:v>2.5069328703669642</c:v>
                </c:pt>
                <c:pt idx="7745">
                  <c:v>2.5071874999979089</c:v>
                </c:pt>
                <c:pt idx="7746">
                  <c:v>2.5074305555520739</c:v>
                </c:pt>
                <c:pt idx="7747">
                  <c:v>2.507673611106239</c:v>
                </c:pt>
                <c:pt idx="7748">
                  <c:v>2.50791666666768</c:v>
                </c:pt>
                <c:pt idx="7749">
                  <c:v>2.508159722221845</c:v>
                </c:pt>
                <c:pt idx="7750">
                  <c:v>2.5084027777760101</c:v>
                </c:pt>
                <c:pt idx="7751">
                  <c:v>2.5086458333301751</c:v>
                </c:pt>
                <c:pt idx="7752">
                  <c:v>2.5088888888843401</c:v>
                </c:pt>
                <c:pt idx="7753">
                  <c:v>2.5091319444457811</c:v>
                </c:pt>
                <c:pt idx="7754">
                  <c:v>2.5093749999999462</c:v>
                </c:pt>
                <c:pt idx="7755">
                  <c:v>2.5096180555541112</c:v>
                </c:pt>
                <c:pt idx="7756">
                  <c:v>2.5098611111082763</c:v>
                </c:pt>
                <c:pt idx="7757">
                  <c:v>2.5101041666624413</c:v>
                </c:pt>
                <c:pt idx="7758">
                  <c:v>2.5103472222238823</c:v>
                </c:pt>
                <c:pt idx="7759">
                  <c:v>2.5105902777780473</c:v>
                </c:pt>
                <c:pt idx="7760">
                  <c:v>2.5108333333322124</c:v>
                </c:pt>
                <c:pt idx="7761">
                  <c:v>2.5110763888863774</c:v>
                </c:pt>
                <c:pt idx="7762">
                  <c:v>2.5113194444405424</c:v>
                </c:pt>
                <c:pt idx="7763">
                  <c:v>2.5115625000019834</c:v>
                </c:pt>
                <c:pt idx="7764">
                  <c:v>2.5118055555561485</c:v>
                </c:pt>
                <c:pt idx="7765">
                  <c:v>2.5120486111103135</c:v>
                </c:pt>
                <c:pt idx="7766">
                  <c:v>2.5122916666644786</c:v>
                </c:pt>
                <c:pt idx="7767">
                  <c:v>2.5125347222186436</c:v>
                </c:pt>
                <c:pt idx="7768">
                  <c:v>2.5127777777728086</c:v>
                </c:pt>
                <c:pt idx="7769">
                  <c:v>2.5130208333342496</c:v>
                </c:pt>
                <c:pt idx="7770">
                  <c:v>2.5132638888884147</c:v>
                </c:pt>
                <c:pt idx="7771">
                  <c:v>2.5135069444425797</c:v>
                </c:pt>
                <c:pt idx="7772">
                  <c:v>2.5137499999967448</c:v>
                </c:pt>
                <c:pt idx="7773">
                  <c:v>2.5139930555509098</c:v>
                </c:pt>
                <c:pt idx="7774">
                  <c:v>2.5142361111123508</c:v>
                </c:pt>
                <c:pt idx="7775">
                  <c:v>2.5144791666665158</c:v>
                </c:pt>
                <c:pt idx="7776">
                  <c:v>2.5147222222206809</c:v>
                </c:pt>
                <c:pt idx="7777">
                  <c:v>2.5149652777748459</c:v>
                </c:pt>
                <c:pt idx="7778">
                  <c:v>2.5152083333290109</c:v>
                </c:pt>
                <c:pt idx="7779">
                  <c:v>2.5154513888904519</c:v>
                </c:pt>
                <c:pt idx="7780">
                  <c:v>2.515694444444617</c:v>
                </c:pt>
                <c:pt idx="7781">
                  <c:v>2.515937499998782</c:v>
                </c:pt>
                <c:pt idx="7782">
                  <c:v>2.5161805555529471</c:v>
                </c:pt>
                <c:pt idx="7783">
                  <c:v>2.5164236111071121</c:v>
                </c:pt>
                <c:pt idx="7784">
                  <c:v>2.5166666666685531</c:v>
                </c:pt>
                <c:pt idx="7785">
                  <c:v>2.5169097222227181</c:v>
                </c:pt>
                <c:pt idx="7786">
                  <c:v>2.5171527777768832</c:v>
                </c:pt>
                <c:pt idx="7787">
                  <c:v>2.5173958333310482</c:v>
                </c:pt>
                <c:pt idx="7788">
                  <c:v>2.5176388888852133</c:v>
                </c:pt>
                <c:pt idx="7789">
                  <c:v>2.5178819444393783</c:v>
                </c:pt>
                <c:pt idx="7790">
                  <c:v>2.5181250000008193</c:v>
                </c:pt>
                <c:pt idx="7791">
                  <c:v>2.5183680555549843</c:v>
                </c:pt>
                <c:pt idx="7792">
                  <c:v>2.5186111111091494</c:v>
                </c:pt>
                <c:pt idx="7793">
                  <c:v>2.5188657407400941</c:v>
                </c:pt>
                <c:pt idx="7794">
                  <c:v>2.5191087962942591</c:v>
                </c:pt>
                <c:pt idx="7795">
                  <c:v>2.5193518518484241</c:v>
                </c:pt>
                <c:pt idx="7796">
                  <c:v>2.5195949074025892</c:v>
                </c:pt>
                <c:pt idx="7797">
                  <c:v>2.5198379629640302</c:v>
                </c:pt>
                <c:pt idx="7798">
                  <c:v>2.5200810185181952</c:v>
                </c:pt>
                <c:pt idx="7799">
                  <c:v>2.5203240740723603</c:v>
                </c:pt>
                <c:pt idx="7800">
                  <c:v>2.5205671296265253</c:v>
                </c:pt>
                <c:pt idx="7801">
                  <c:v>2.5208101851806903</c:v>
                </c:pt>
                <c:pt idx="7802">
                  <c:v>2.5210532407421313</c:v>
                </c:pt>
                <c:pt idx="7803">
                  <c:v>2.5212962962962964</c:v>
                </c:pt>
                <c:pt idx="7804">
                  <c:v>2.5215393518504614</c:v>
                </c:pt>
                <c:pt idx="7805">
                  <c:v>2.5217824074046264</c:v>
                </c:pt>
                <c:pt idx="7806">
                  <c:v>2.5220254629587915</c:v>
                </c:pt>
                <c:pt idx="7807">
                  <c:v>2.5222685185202325</c:v>
                </c:pt>
                <c:pt idx="7808">
                  <c:v>2.5225115740743975</c:v>
                </c:pt>
                <c:pt idx="7809">
                  <c:v>2.5227546296285626</c:v>
                </c:pt>
                <c:pt idx="7810">
                  <c:v>2.5229976851827276</c:v>
                </c:pt>
                <c:pt idx="7811">
                  <c:v>2.5232407407368926</c:v>
                </c:pt>
                <c:pt idx="7812">
                  <c:v>2.5234837962983336</c:v>
                </c:pt>
                <c:pt idx="7813">
                  <c:v>2.5237268518524987</c:v>
                </c:pt>
                <c:pt idx="7814">
                  <c:v>2.5239699074066637</c:v>
                </c:pt>
                <c:pt idx="7815">
                  <c:v>2.5242129629608288</c:v>
                </c:pt>
                <c:pt idx="7816">
                  <c:v>2.5244560185149938</c:v>
                </c:pt>
                <c:pt idx="7817">
                  <c:v>2.5246990740691588</c:v>
                </c:pt>
                <c:pt idx="7818">
                  <c:v>2.5249421296305998</c:v>
                </c:pt>
                <c:pt idx="7819">
                  <c:v>2.5251851851847649</c:v>
                </c:pt>
                <c:pt idx="7820">
                  <c:v>2.5254282407389299</c:v>
                </c:pt>
                <c:pt idx="7821">
                  <c:v>2.5256712962930949</c:v>
                </c:pt>
                <c:pt idx="7822">
                  <c:v>2.52591435184726</c:v>
                </c:pt>
                <c:pt idx="7823">
                  <c:v>2.526157407408701</c:v>
                </c:pt>
                <c:pt idx="7824">
                  <c:v>2.526400462962866</c:v>
                </c:pt>
                <c:pt idx="7825">
                  <c:v>2.5266435185170311</c:v>
                </c:pt>
                <c:pt idx="7826">
                  <c:v>2.5268865740711961</c:v>
                </c:pt>
                <c:pt idx="7827">
                  <c:v>2.5271296296253611</c:v>
                </c:pt>
                <c:pt idx="7828">
                  <c:v>2.5273726851868021</c:v>
                </c:pt>
                <c:pt idx="7829">
                  <c:v>2.5276157407409672</c:v>
                </c:pt>
                <c:pt idx="7830">
                  <c:v>2.5278587962951322</c:v>
                </c:pt>
                <c:pt idx="7831">
                  <c:v>2.5281018518492973</c:v>
                </c:pt>
                <c:pt idx="7832">
                  <c:v>2.5283449074034623</c:v>
                </c:pt>
                <c:pt idx="7833">
                  <c:v>2.5285879629649033</c:v>
                </c:pt>
                <c:pt idx="7834">
                  <c:v>2.5288310185190683</c:v>
                </c:pt>
                <c:pt idx="7835">
                  <c:v>2.5290740740732334</c:v>
                </c:pt>
                <c:pt idx="7836">
                  <c:v>2.5293171296273984</c:v>
                </c:pt>
                <c:pt idx="7837">
                  <c:v>2.5295601851815634</c:v>
                </c:pt>
                <c:pt idx="7838">
                  <c:v>2.5298032407357285</c:v>
                </c:pt>
                <c:pt idx="7839">
                  <c:v>2.5300462962971695</c:v>
                </c:pt>
                <c:pt idx="7840">
                  <c:v>2.5302893518513345</c:v>
                </c:pt>
                <c:pt idx="7841">
                  <c:v>2.5305324074054996</c:v>
                </c:pt>
                <c:pt idx="7842">
                  <c:v>2.5307870370364443</c:v>
                </c:pt>
                <c:pt idx="7843">
                  <c:v>2.5310300925906093</c:v>
                </c:pt>
                <c:pt idx="7844">
                  <c:v>2.5312731481447743</c:v>
                </c:pt>
                <c:pt idx="7845">
                  <c:v>2.5315162036989394</c:v>
                </c:pt>
                <c:pt idx="7846">
                  <c:v>2.5317592592603804</c:v>
                </c:pt>
                <c:pt idx="7847">
                  <c:v>2.5320023148145454</c:v>
                </c:pt>
                <c:pt idx="7848">
                  <c:v>2.5322453703687104</c:v>
                </c:pt>
                <c:pt idx="7849">
                  <c:v>2.5324884259228755</c:v>
                </c:pt>
                <c:pt idx="7850">
                  <c:v>2.5327314814770405</c:v>
                </c:pt>
                <c:pt idx="7851">
                  <c:v>2.5329745370384815</c:v>
                </c:pt>
                <c:pt idx="7852">
                  <c:v>2.5332175925926466</c:v>
                </c:pt>
                <c:pt idx="7853">
                  <c:v>2.5334606481468116</c:v>
                </c:pt>
                <c:pt idx="7854">
                  <c:v>2.5337037037009766</c:v>
                </c:pt>
                <c:pt idx="7855">
                  <c:v>2.5339467592551417</c:v>
                </c:pt>
                <c:pt idx="7856">
                  <c:v>2.5341898148165827</c:v>
                </c:pt>
                <c:pt idx="7857">
                  <c:v>2.5344328703707477</c:v>
                </c:pt>
                <c:pt idx="7858">
                  <c:v>2.5346759259249128</c:v>
                </c:pt>
                <c:pt idx="7859">
                  <c:v>2.5349189814790778</c:v>
                </c:pt>
                <c:pt idx="7860">
                  <c:v>2.5351620370332428</c:v>
                </c:pt>
                <c:pt idx="7861">
                  <c:v>2.5354050925946838</c:v>
                </c:pt>
                <c:pt idx="7862">
                  <c:v>2.5356481481488489</c:v>
                </c:pt>
                <c:pt idx="7863">
                  <c:v>2.5358912037030139</c:v>
                </c:pt>
                <c:pt idx="7864">
                  <c:v>2.5361342592571789</c:v>
                </c:pt>
                <c:pt idx="7865">
                  <c:v>2.536377314811344</c:v>
                </c:pt>
                <c:pt idx="7866">
                  <c:v>2.536620370365509</c:v>
                </c:pt>
                <c:pt idx="7867">
                  <c:v>2.53686342592695</c:v>
                </c:pt>
                <c:pt idx="7868">
                  <c:v>2.5371064814811151</c:v>
                </c:pt>
                <c:pt idx="7869">
                  <c:v>2.5373495370352801</c:v>
                </c:pt>
                <c:pt idx="7870">
                  <c:v>2.5375925925894451</c:v>
                </c:pt>
                <c:pt idx="7871">
                  <c:v>2.5378356481436102</c:v>
                </c:pt>
                <c:pt idx="7872">
                  <c:v>2.5380787037050512</c:v>
                </c:pt>
                <c:pt idx="7873">
                  <c:v>2.5383217592592162</c:v>
                </c:pt>
                <c:pt idx="7874">
                  <c:v>2.5385648148133813</c:v>
                </c:pt>
                <c:pt idx="7875">
                  <c:v>2.5388078703675463</c:v>
                </c:pt>
                <c:pt idx="7876">
                  <c:v>2.5390509259217113</c:v>
                </c:pt>
                <c:pt idx="7877">
                  <c:v>2.5392939814831523</c:v>
                </c:pt>
                <c:pt idx="7878">
                  <c:v>2.5395370370373174</c:v>
                </c:pt>
                <c:pt idx="7879">
                  <c:v>2.5397800925914824</c:v>
                </c:pt>
                <c:pt idx="7880">
                  <c:v>2.5400231481456474</c:v>
                </c:pt>
                <c:pt idx="7881">
                  <c:v>2.5402662036998125</c:v>
                </c:pt>
                <c:pt idx="7882">
                  <c:v>2.5405092592612535</c:v>
                </c:pt>
                <c:pt idx="7883">
                  <c:v>2.5407523148154185</c:v>
                </c:pt>
                <c:pt idx="7884">
                  <c:v>2.5409953703695836</c:v>
                </c:pt>
                <c:pt idx="7885">
                  <c:v>2.5412384259237486</c:v>
                </c:pt>
                <c:pt idx="7886">
                  <c:v>2.5414814814779136</c:v>
                </c:pt>
                <c:pt idx="7887">
                  <c:v>2.5417245370320787</c:v>
                </c:pt>
                <c:pt idx="7888">
                  <c:v>2.5419675925935197</c:v>
                </c:pt>
                <c:pt idx="7889">
                  <c:v>2.5422106481476847</c:v>
                </c:pt>
                <c:pt idx="7890">
                  <c:v>2.5424652777786294</c:v>
                </c:pt>
                <c:pt idx="7891">
                  <c:v>2.5427083333327944</c:v>
                </c:pt>
                <c:pt idx="7892">
                  <c:v>2.5429513888869595</c:v>
                </c:pt>
                <c:pt idx="7893">
                  <c:v>2.5431944444411245</c:v>
                </c:pt>
                <c:pt idx="7894">
                  <c:v>2.5434374999952896</c:v>
                </c:pt>
                <c:pt idx="7895">
                  <c:v>2.5436805555567306</c:v>
                </c:pt>
                <c:pt idx="7896">
                  <c:v>2.5439236111108956</c:v>
                </c:pt>
                <c:pt idx="7897">
                  <c:v>2.5441666666650606</c:v>
                </c:pt>
                <c:pt idx="7898">
                  <c:v>2.5444097222192257</c:v>
                </c:pt>
                <c:pt idx="7899">
                  <c:v>2.5446527777733907</c:v>
                </c:pt>
                <c:pt idx="7900">
                  <c:v>2.5448958333348317</c:v>
                </c:pt>
                <c:pt idx="7901">
                  <c:v>2.5451388888889968</c:v>
                </c:pt>
                <c:pt idx="7902">
                  <c:v>2.5453819444431618</c:v>
                </c:pt>
                <c:pt idx="7903">
                  <c:v>2.5456249999973268</c:v>
                </c:pt>
                <c:pt idx="7904">
                  <c:v>2.5458680555514919</c:v>
                </c:pt>
                <c:pt idx="7905">
                  <c:v>2.5461111111129329</c:v>
                </c:pt>
                <c:pt idx="7906">
                  <c:v>2.5463541666670979</c:v>
                </c:pt>
                <c:pt idx="7907">
                  <c:v>2.5465972222212629</c:v>
                </c:pt>
                <c:pt idx="7908">
                  <c:v>2.546840277775428</c:v>
                </c:pt>
                <c:pt idx="7909">
                  <c:v>2.547083333329593</c:v>
                </c:pt>
                <c:pt idx="7910">
                  <c:v>2.5473263888837581</c:v>
                </c:pt>
                <c:pt idx="7911">
                  <c:v>2.5475694444451991</c:v>
                </c:pt>
                <c:pt idx="7912">
                  <c:v>2.5478124999993641</c:v>
                </c:pt>
                <c:pt idx="7913">
                  <c:v>2.5480555555535291</c:v>
                </c:pt>
                <c:pt idx="7914">
                  <c:v>2.5482986111076942</c:v>
                </c:pt>
                <c:pt idx="7915">
                  <c:v>2.5485416666618592</c:v>
                </c:pt>
                <c:pt idx="7916">
                  <c:v>2.5487847222233002</c:v>
                </c:pt>
                <c:pt idx="7917">
                  <c:v>2.5490277777774653</c:v>
                </c:pt>
                <c:pt idx="7918">
                  <c:v>2.5492708333316303</c:v>
                </c:pt>
                <c:pt idx="7919">
                  <c:v>2.5495138888857953</c:v>
                </c:pt>
                <c:pt idx="7920">
                  <c:v>2.5497569444399604</c:v>
                </c:pt>
                <c:pt idx="7921">
                  <c:v>2.5500000000014014</c:v>
                </c:pt>
                <c:pt idx="7922">
                  <c:v>2.5502430555555664</c:v>
                </c:pt>
                <c:pt idx="7923">
                  <c:v>2.5504861111097314</c:v>
                </c:pt>
                <c:pt idx="7924">
                  <c:v>2.5507291666638965</c:v>
                </c:pt>
                <c:pt idx="7925">
                  <c:v>2.5509722222180615</c:v>
                </c:pt>
                <c:pt idx="7926">
                  <c:v>2.5512152777795025</c:v>
                </c:pt>
                <c:pt idx="7927">
                  <c:v>2.5514583333336676</c:v>
                </c:pt>
                <c:pt idx="7928">
                  <c:v>2.5517013888878326</c:v>
                </c:pt>
                <c:pt idx="7929">
                  <c:v>2.5519444444419976</c:v>
                </c:pt>
                <c:pt idx="7930">
                  <c:v>2.5521874999961627</c:v>
                </c:pt>
                <c:pt idx="7931">
                  <c:v>2.5524305555576037</c:v>
                </c:pt>
                <c:pt idx="7932">
                  <c:v>2.5526736111117687</c:v>
                </c:pt>
                <c:pt idx="7933">
                  <c:v>2.5529166666659338</c:v>
                </c:pt>
                <c:pt idx="7934">
                  <c:v>2.5531597222200988</c:v>
                </c:pt>
                <c:pt idx="7935">
                  <c:v>2.5534027777742638</c:v>
                </c:pt>
                <c:pt idx="7936">
                  <c:v>2.5536458333284289</c:v>
                </c:pt>
                <c:pt idx="7937">
                  <c:v>2.5538888888898699</c:v>
                </c:pt>
                <c:pt idx="7938">
                  <c:v>2.5541435185135386</c:v>
                </c:pt>
                <c:pt idx="7939">
                  <c:v>2.5543865740749796</c:v>
                </c:pt>
                <c:pt idx="7940">
                  <c:v>2.5546296296291446</c:v>
                </c:pt>
                <c:pt idx="7941">
                  <c:v>2.5548726851833097</c:v>
                </c:pt>
                <c:pt idx="7942">
                  <c:v>2.5551157407374747</c:v>
                </c:pt>
                <c:pt idx="7943">
                  <c:v>2.5553587962916398</c:v>
                </c:pt>
                <c:pt idx="7944">
                  <c:v>2.5556018518530808</c:v>
                </c:pt>
                <c:pt idx="7945">
                  <c:v>2.5558449074072458</c:v>
                </c:pt>
                <c:pt idx="7946">
                  <c:v>2.5560879629614108</c:v>
                </c:pt>
                <c:pt idx="7947">
                  <c:v>2.5563310185155759</c:v>
                </c:pt>
                <c:pt idx="7948">
                  <c:v>2.5565740740697409</c:v>
                </c:pt>
                <c:pt idx="7949">
                  <c:v>2.5568171296311819</c:v>
                </c:pt>
                <c:pt idx="7950">
                  <c:v>2.5570601851853469</c:v>
                </c:pt>
                <c:pt idx="7951">
                  <c:v>2.557303240739512</c:v>
                </c:pt>
                <c:pt idx="7952">
                  <c:v>2.557546296293677</c:v>
                </c:pt>
                <c:pt idx="7953">
                  <c:v>2.5577893518478421</c:v>
                </c:pt>
                <c:pt idx="7954">
                  <c:v>2.5580324074092831</c:v>
                </c:pt>
                <c:pt idx="7955">
                  <c:v>2.5582754629634481</c:v>
                </c:pt>
                <c:pt idx="7956">
                  <c:v>2.5585185185176131</c:v>
                </c:pt>
                <c:pt idx="7957">
                  <c:v>2.5587615740717782</c:v>
                </c:pt>
                <c:pt idx="7958">
                  <c:v>2.5590046296259432</c:v>
                </c:pt>
                <c:pt idx="7959">
                  <c:v>2.5592476851801083</c:v>
                </c:pt>
                <c:pt idx="7960">
                  <c:v>2.5594907407415493</c:v>
                </c:pt>
                <c:pt idx="7961">
                  <c:v>2.5597337962957143</c:v>
                </c:pt>
                <c:pt idx="7962">
                  <c:v>2.5599768518498793</c:v>
                </c:pt>
                <c:pt idx="7963">
                  <c:v>2.5602199074040444</c:v>
                </c:pt>
                <c:pt idx="7964">
                  <c:v>2.5604629629582094</c:v>
                </c:pt>
                <c:pt idx="7965">
                  <c:v>2.5607060185196504</c:v>
                </c:pt>
                <c:pt idx="7966">
                  <c:v>2.5609490740738154</c:v>
                </c:pt>
                <c:pt idx="7967">
                  <c:v>2.5611921296279805</c:v>
                </c:pt>
                <c:pt idx="7968">
                  <c:v>2.5614351851821455</c:v>
                </c:pt>
                <c:pt idx="7969">
                  <c:v>2.5616782407363106</c:v>
                </c:pt>
                <c:pt idx="7970">
                  <c:v>2.5619212962977516</c:v>
                </c:pt>
                <c:pt idx="7971">
                  <c:v>2.5621643518519166</c:v>
                </c:pt>
                <c:pt idx="7972">
                  <c:v>2.5624074074060816</c:v>
                </c:pt>
                <c:pt idx="7973">
                  <c:v>2.5626504629602467</c:v>
                </c:pt>
                <c:pt idx="7974">
                  <c:v>2.5628935185144117</c:v>
                </c:pt>
                <c:pt idx="7975">
                  <c:v>2.5631365740758527</c:v>
                </c:pt>
                <c:pt idx="7976">
                  <c:v>2.5633796296300178</c:v>
                </c:pt>
                <c:pt idx="7977">
                  <c:v>2.5636226851841828</c:v>
                </c:pt>
                <c:pt idx="7978">
                  <c:v>2.5638657407383478</c:v>
                </c:pt>
                <c:pt idx="7979">
                  <c:v>2.5641087962925129</c:v>
                </c:pt>
                <c:pt idx="7980">
                  <c:v>2.5643518518539539</c:v>
                </c:pt>
                <c:pt idx="7981">
                  <c:v>2.5645949074081189</c:v>
                </c:pt>
                <c:pt idx="7982">
                  <c:v>2.5648379629622839</c:v>
                </c:pt>
                <c:pt idx="7983">
                  <c:v>2.565081018516449</c:v>
                </c:pt>
                <c:pt idx="7984">
                  <c:v>2.565324074070614</c:v>
                </c:pt>
                <c:pt idx="7985">
                  <c:v>2.5655671296247791</c:v>
                </c:pt>
                <c:pt idx="7986">
                  <c:v>2.5658217592557238</c:v>
                </c:pt>
                <c:pt idx="7987">
                  <c:v>2.5660648148098888</c:v>
                </c:pt>
                <c:pt idx="7988">
                  <c:v>2.5663078703713298</c:v>
                </c:pt>
                <c:pt idx="7989">
                  <c:v>2.5665509259254948</c:v>
                </c:pt>
                <c:pt idx="7990">
                  <c:v>2.5667939814796599</c:v>
                </c:pt>
                <c:pt idx="7991">
                  <c:v>2.5670370370338249</c:v>
                </c:pt>
                <c:pt idx="7992">
                  <c:v>2.5672800925879899</c:v>
                </c:pt>
                <c:pt idx="7993">
                  <c:v>2.5675231481494309</c:v>
                </c:pt>
                <c:pt idx="7994">
                  <c:v>2.567766203703596</c:v>
                </c:pt>
                <c:pt idx="7995">
                  <c:v>2.568009259257761</c:v>
                </c:pt>
                <c:pt idx="7996">
                  <c:v>2.5682523148119261</c:v>
                </c:pt>
                <c:pt idx="7997">
                  <c:v>2.5684953703660911</c:v>
                </c:pt>
                <c:pt idx="7998">
                  <c:v>2.5687384259275321</c:v>
                </c:pt>
                <c:pt idx="7999">
                  <c:v>2.5689814814816971</c:v>
                </c:pt>
                <c:pt idx="8000">
                  <c:v>2.5692245370358622</c:v>
                </c:pt>
                <c:pt idx="8001">
                  <c:v>2.5694675925900272</c:v>
                </c:pt>
                <c:pt idx="8002">
                  <c:v>2.5697106481441923</c:v>
                </c:pt>
                <c:pt idx="8003">
                  <c:v>2.5699537037056333</c:v>
                </c:pt>
                <c:pt idx="8004">
                  <c:v>2.5701967592597983</c:v>
                </c:pt>
                <c:pt idx="8005">
                  <c:v>2.5704398148139633</c:v>
                </c:pt>
                <c:pt idx="8006">
                  <c:v>2.5706828703681284</c:v>
                </c:pt>
                <c:pt idx="8007">
                  <c:v>2.5709259259222934</c:v>
                </c:pt>
                <c:pt idx="8008">
                  <c:v>2.5711689814764584</c:v>
                </c:pt>
                <c:pt idx="8009">
                  <c:v>2.5714120370378994</c:v>
                </c:pt>
                <c:pt idx="8010">
                  <c:v>2.5716550925920645</c:v>
                </c:pt>
                <c:pt idx="8011">
                  <c:v>2.5718981481462295</c:v>
                </c:pt>
                <c:pt idx="8012">
                  <c:v>2.5721412037003946</c:v>
                </c:pt>
                <c:pt idx="8013">
                  <c:v>2.5723842592545596</c:v>
                </c:pt>
                <c:pt idx="8014">
                  <c:v>2.5726273148160006</c:v>
                </c:pt>
                <c:pt idx="8015">
                  <c:v>2.5728703703701656</c:v>
                </c:pt>
                <c:pt idx="8016">
                  <c:v>2.5731134259243307</c:v>
                </c:pt>
                <c:pt idx="8017">
                  <c:v>2.5733564814784957</c:v>
                </c:pt>
                <c:pt idx="8018">
                  <c:v>2.5735995370326608</c:v>
                </c:pt>
                <c:pt idx="8019">
                  <c:v>2.5738425925941018</c:v>
                </c:pt>
                <c:pt idx="8020">
                  <c:v>2.5740856481482668</c:v>
                </c:pt>
                <c:pt idx="8021">
                  <c:v>2.5743287037024318</c:v>
                </c:pt>
                <c:pt idx="8022">
                  <c:v>2.5745717592565969</c:v>
                </c:pt>
                <c:pt idx="8023">
                  <c:v>2.5748148148107619</c:v>
                </c:pt>
                <c:pt idx="8024">
                  <c:v>2.5750578703722029</c:v>
                </c:pt>
                <c:pt idx="8025">
                  <c:v>2.5753009259263679</c:v>
                </c:pt>
                <c:pt idx="8026">
                  <c:v>2.575543981480533</c:v>
                </c:pt>
                <c:pt idx="8027">
                  <c:v>2.575787037034698</c:v>
                </c:pt>
                <c:pt idx="8028">
                  <c:v>2.5760300925888631</c:v>
                </c:pt>
                <c:pt idx="8029">
                  <c:v>2.5762731481430281</c:v>
                </c:pt>
                <c:pt idx="8030">
                  <c:v>2.5765162037044691</c:v>
                </c:pt>
                <c:pt idx="8031">
                  <c:v>2.5767592592586341</c:v>
                </c:pt>
                <c:pt idx="8032">
                  <c:v>2.5770023148127992</c:v>
                </c:pt>
                <c:pt idx="8033">
                  <c:v>2.5772453703669642</c:v>
                </c:pt>
                <c:pt idx="8034">
                  <c:v>2.5774999999979089</c:v>
                </c:pt>
                <c:pt idx="8035">
                  <c:v>2.5777430555520739</c:v>
                </c:pt>
                <c:pt idx="8036">
                  <c:v>2.577986111106239</c:v>
                </c:pt>
                <c:pt idx="8037">
                  <c:v>2.57822916666768</c:v>
                </c:pt>
                <c:pt idx="8038">
                  <c:v>2.578472222221845</c:v>
                </c:pt>
                <c:pt idx="8039">
                  <c:v>2.5787152777760101</c:v>
                </c:pt>
                <c:pt idx="8040">
                  <c:v>2.5789583333301751</c:v>
                </c:pt>
                <c:pt idx="8041">
                  <c:v>2.5792013888843401</c:v>
                </c:pt>
                <c:pt idx="8042">
                  <c:v>2.5794444444457811</c:v>
                </c:pt>
                <c:pt idx="8043">
                  <c:v>2.5796874999999462</c:v>
                </c:pt>
                <c:pt idx="8044">
                  <c:v>2.5799305555541112</c:v>
                </c:pt>
                <c:pt idx="8045">
                  <c:v>2.5801736111082763</c:v>
                </c:pt>
                <c:pt idx="8046">
                  <c:v>2.5804166666624413</c:v>
                </c:pt>
                <c:pt idx="8047">
                  <c:v>2.5806597222238823</c:v>
                </c:pt>
                <c:pt idx="8048">
                  <c:v>2.5809027777780473</c:v>
                </c:pt>
                <c:pt idx="8049">
                  <c:v>2.5811458333322124</c:v>
                </c:pt>
                <c:pt idx="8050">
                  <c:v>2.5813888888863774</c:v>
                </c:pt>
                <c:pt idx="8051">
                  <c:v>2.5816319444405424</c:v>
                </c:pt>
                <c:pt idx="8052">
                  <c:v>2.5818750000019834</c:v>
                </c:pt>
                <c:pt idx="8053">
                  <c:v>2.5821180555561485</c:v>
                </c:pt>
                <c:pt idx="8054">
                  <c:v>2.5823611111103135</c:v>
                </c:pt>
                <c:pt idx="8055">
                  <c:v>2.5826041666644786</c:v>
                </c:pt>
                <c:pt idx="8056">
                  <c:v>2.5828472222186436</c:v>
                </c:pt>
                <c:pt idx="8057">
                  <c:v>2.5830902777728086</c:v>
                </c:pt>
                <c:pt idx="8058">
                  <c:v>2.5833333333342496</c:v>
                </c:pt>
                <c:pt idx="8059">
                  <c:v>2.5835763888884147</c:v>
                </c:pt>
                <c:pt idx="8060">
                  <c:v>2.5838194444425797</c:v>
                </c:pt>
                <c:pt idx="8061">
                  <c:v>2.5840624999967448</c:v>
                </c:pt>
                <c:pt idx="8062">
                  <c:v>2.5843055555509098</c:v>
                </c:pt>
                <c:pt idx="8063">
                  <c:v>2.5845486111123508</c:v>
                </c:pt>
                <c:pt idx="8064">
                  <c:v>2.5847916666665158</c:v>
                </c:pt>
                <c:pt idx="8065">
                  <c:v>2.5850347222206809</c:v>
                </c:pt>
                <c:pt idx="8066">
                  <c:v>2.5852777777748459</c:v>
                </c:pt>
                <c:pt idx="8067">
                  <c:v>2.5855208333290109</c:v>
                </c:pt>
                <c:pt idx="8068">
                  <c:v>2.5857638888904519</c:v>
                </c:pt>
                <c:pt idx="8069">
                  <c:v>2.586006944444617</c:v>
                </c:pt>
                <c:pt idx="8070">
                  <c:v>2.586249999998782</c:v>
                </c:pt>
                <c:pt idx="8071">
                  <c:v>2.5864930555529471</c:v>
                </c:pt>
                <c:pt idx="8072">
                  <c:v>2.5867361111071121</c:v>
                </c:pt>
                <c:pt idx="8073">
                  <c:v>2.5869791666685531</c:v>
                </c:pt>
                <c:pt idx="8074">
                  <c:v>2.5872222222227181</c:v>
                </c:pt>
                <c:pt idx="8075">
                  <c:v>2.5874652777768832</c:v>
                </c:pt>
                <c:pt idx="8076">
                  <c:v>2.5877083333310482</c:v>
                </c:pt>
                <c:pt idx="8077">
                  <c:v>2.5879513888852133</c:v>
                </c:pt>
                <c:pt idx="8078">
                  <c:v>2.5881944444393783</c:v>
                </c:pt>
                <c:pt idx="8079">
                  <c:v>2.5884375000008193</c:v>
                </c:pt>
                <c:pt idx="8080">
                  <c:v>2.5886805555549843</c:v>
                </c:pt>
                <c:pt idx="8081">
                  <c:v>2.5889236111091494</c:v>
                </c:pt>
                <c:pt idx="8082">
                  <c:v>2.5891666666633144</c:v>
                </c:pt>
                <c:pt idx="8083">
                  <c:v>2.5894212962942591</c:v>
                </c:pt>
                <c:pt idx="8084">
                  <c:v>2.5896643518484241</c:v>
                </c:pt>
                <c:pt idx="8085">
                  <c:v>2.5899074074025892</c:v>
                </c:pt>
                <c:pt idx="8086">
                  <c:v>2.5901504629640302</c:v>
                </c:pt>
                <c:pt idx="8087">
                  <c:v>2.5903935185181952</c:v>
                </c:pt>
                <c:pt idx="8088">
                  <c:v>2.5906365740723603</c:v>
                </c:pt>
                <c:pt idx="8089">
                  <c:v>2.5908796296265253</c:v>
                </c:pt>
                <c:pt idx="8090">
                  <c:v>2.5911226851806903</c:v>
                </c:pt>
                <c:pt idx="8091">
                  <c:v>2.5913657407421313</c:v>
                </c:pt>
                <c:pt idx="8092">
                  <c:v>2.5916087962962964</c:v>
                </c:pt>
                <c:pt idx="8093">
                  <c:v>2.5918518518504614</c:v>
                </c:pt>
                <c:pt idx="8094">
                  <c:v>2.5920949074046264</c:v>
                </c:pt>
                <c:pt idx="8095">
                  <c:v>2.5923379629587915</c:v>
                </c:pt>
                <c:pt idx="8096">
                  <c:v>2.5925810185202325</c:v>
                </c:pt>
                <c:pt idx="8097">
                  <c:v>2.5928240740743975</c:v>
                </c:pt>
                <c:pt idx="8098">
                  <c:v>2.5930671296285626</c:v>
                </c:pt>
                <c:pt idx="8099">
                  <c:v>2.5933101851827276</c:v>
                </c:pt>
                <c:pt idx="8100">
                  <c:v>2.5935532407368926</c:v>
                </c:pt>
                <c:pt idx="8101">
                  <c:v>2.5937962962983336</c:v>
                </c:pt>
                <c:pt idx="8102">
                  <c:v>2.5940393518524987</c:v>
                </c:pt>
                <c:pt idx="8103">
                  <c:v>2.5942824074066637</c:v>
                </c:pt>
                <c:pt idx="8104">
                  <c:v>2.5945254629608288</c:v>
                </c:pt>
                <c:pt idx="8105">
                  <c:v>2.5947685185149938</c:v>
                </c:pt>
                <c:pt idx="8106">
                  <c:v>2.5950115740691588</c:v>
                </c:pt>
                <c:pt idx="8107">
                  <c:v>2.5952546296305998</c:v>
                </c:pt>
                <c:pt idx="8108">
                  <c:v>2.5954976851847649</c:v>
                </c:pt>
                <c:pt idx="8109">
                  <c:v>2.5957407407389299</c:v>
                </c:pt>
                <c:pt idx="8110">
                  <c:v>2.5959837962930949</c:v>
                </c:pt>
                <c:pt idx="8111">
                  <c:v>2.59622685184726</c:v>
                </c:pt>
                <c:pt idx="8112">
                  <c:v>2.596469907408701</c:v>
                </c:pt>
                <c:pt idx="8113">
                  <c:v>2.596712962962866</c:v>
                </c:pt>
                <c:pt idx="8114">
                  <c:v>2.5969560185170311</c:v>
                </c:pt>
                <c:pt idx="8115">
                  <c:v>2.5971990740711961</c:v>
                </c:pt>
                <c:pt idx="8116">
                  <c:v>2.5974421296253611</c:v>
                </c:pt>
                <c:pt idx="8117">
                  <c:v>2.5976851851868021</c:v>
                </c:pt>
                <c:pt idx="8118">
                  <c:v>2.5979282407409672</c:v>
                </c:pt>
                <c:pt idx="8119">
                  <c:v>2.5981712962951322</c:v>
                </c:pt>
                <c:pt idx="8120">
                  <c:v>2.5984143518492973</c:v>
                </c:pt>
                <c:pt idx="8121">
                  <c:v>2.5986574074034623</c:v>
                </c:pt>
                <c:pt idx="8122">
                  <c:v>2.5989004629649033</c:v>
                </c:pt>
                <c:pt idx="8123">
                  <c:v>2.5991435185190683</c:v>
                </c:pt>
                <c:pt idx="8124">
                  <c:v>2.5993865740732334</c:v>
                </c:pt>
                <c:pt idx="8125">
                  <c:v>2.5996296296273984</c:v>
                </c:pt>
                <c:pt idx="8126">
                  <c:v>2.5998726851815634</c:v>
                </c:pt>
                <c:pt idx="8127">
                  <c:v>2.6001157407357285</c:v>
                </c:pt>
                <c:pt idx="8128">
                  <c:v>2.6003587962971695</c:v>
                </c:pt>
                <c:pt idx="8129">
                  <c:v>2.6006018518513345</c:v>
                </c:pt>
                <c:pt idx="8130">
                  <c:v>2.6008449074054996</c:v>
                </c:pt>
                <c:pt idx="8131">
                  <c:v>2.6010995370364443</c:v>
                </c:pt>
                <c:pt idx="8132">
                  <c:v>2.6013425925906093</c:v>
                </c:pt>
                <c:pt idx="8133">
                  <c:v>2.6015856481447743</c:v>
                </c:pt>
                <c:pt idx="8134">
                  <c:v>2.6018287036989394</c:v>
                </c:pt>
                <c:pt idx="8135">
                  <c:v>2.6020717592603804</c:v>
                </c:pt>
                <c:pt idx="8136">
                  <c:v>2.6023148148145454</c:v>
                </c:pt>
                <c:pt idx="8137">
                  <c:v>2.6025578703687104</c:v>
                </c:pt>
                <c:pt idx="8138">
                  <c:v>2.6028009259228755</c:v>
                </c:pt>
                <c:pt idx="8139">
                  <c:v>2.6030439814770405</c:v>
                </c:pt>
                <c:pt idx="8140">
                  <c:v>2.6032870370384815</c:v>
                </c:pt>
                <c:pt idx="8141">
                  <c:v>2.6035300925926466</c:v>
                </c:pt>
                <c:pt idx="8142">
                  <c:v>2.6037731481468116</c:v>
                </c:pt>
                <c:pt idx="8143">
                  <c:v>2.6040162037009766</c:v>
                </c:pt>
                <c:pt idx="8144">
                  <c:v>2.6042592592551417</c:v>
                </c:pt>
                <c:pt idx="8145">
                  <c:v>2.6045023148165827</c:v>
                </c:pt>
                <c:pt idx="8146">
                  <c:v>2.6047453703707477</c:v>
                </c:pt>
                <c:pt idx="8147">
                  <c:v>2.6049884259249128</c:v>
                </c:pt>
                <c:pt idx="8148">
                  <c:v>2.6052314814790778</c:v>
                </c:pt>
                <c:pt idx="8149">
                  <c:v>2.6054745370332428</c:v>
                </c:pt>
                <c:pt idx="8150">
                  <c:v>2.6057175925946838</c:v>
                </c:pt>
                <c:pt idx="8151">
                  <c:v>2.6059606481488489</c:v>
                </c:pt>
                <c:pt idx="8152">
                  <c:v>2.6062037037030139</c:v>
                </c:pt>
                <c:pt idx="8153">
                  <c:v>2.6064467592571789</c:v>
                </c:pt>
                <c:pt idx="8154">
                  <c:v>2.606689814811344</c:v>
                </c:pt>
                <c:pt idx="8155">
                  <c:v>2.606932870365509</c:v>
                </c:pt>
                <c:pt idx="8156">
                  <c:v>2.60717592592695</c:v>
                </c:pt>
                <c:pt idx="8157">
                  <c:v>2.6074189814811151</c:v>
                </c:pt>
                <c:pt idx="8158">
                  <c:v>2.6076620370352801</c:v>
                </c:pt>
                <c:pt idx="8159">
                  <c:v>2.6079050925894451</c:v>
                </c:pt>
                <c:pt idx="8160">
                  <c:v>2.6081481481436102</c:v>
                </c:pt>
                <c:pt idx="8161">
                  <c:v>2.6083912037050512</c:v>
                </c:pt>
                <c:pt idx="8162">
                  <c:v>2.6086342592592162</c:v>
                </c:pt>
                <c:pt idx="8163">
                  <c:v>2.6088773148133813</c:v>
                </c:pt>
                <c:pt idx="8164">
                  <c:v>2.6091203703675463</c:v>
                </c:pt>
                <c:pt idx="8165">
                  <c:v>2.6093634259217113</c:v>
                </c:pt>
                <c:pt idx="8166">
                  <c:v>2.6096064814831523</c:v>
                </c:pt>
                <c:pt idx="8167">
                  <c:v>2.6098495370373174</c:v>
                </c:pt>
                <c:pt idx="8168">
                  <c:v>2.6100925925914824</c:v>
                </c:pt>
                <c:pt idx="8169">
                  <c:v>2.6103356481456474</c:v>
                </c:pt>
                <c:pt idx="8170">
                  <c:v>2.6105787036998125</c:v>
                </c:pt>
                <c:pt idx="8171">
                  <c:v>2.6108217592612535</c:v>
                </c:pt>
                <c:pt idx="8172">
                  <c:v>2.6110648148154185</c:v>
                </c:pt>
                <c:pt idx="8173">
                  <c:v>2.6113078703695836</c:v>
                </c:pt>
                <c:pt idx="8174">
                  <c:v>2.6115509259237486</c:v>
                </c:pt>
                <c:pt idx="8175">
                  <c:v>2.6117939814779136</c:v>
                </c:pt>
                <c:pt idx="8176">
                  <c:v>2.6120370370320787</c:v>
                </c:pt>
                <c:pt idx="8177">
                  <c:v>2.6122800925935197</c:v>
                </c:pt>
                <c:pt idx="8178">
                  <c:v>2.6125231481476847</c:v>
                </c:pt>
                <c:pt idx="8179">
                  <c:v>2.6127777777786294</c:v>
                </c:pt>
                <c:pt idx="8180">
                  <c:v>2.6130208333327944</c:v>
                </c:pt>
                <c:pt idx="8181">
                  <c:v>2.6132638888869595</c:v>
                </c:pt>
                <c:pt idx="8182">
                  <c:v>2.6135069444411245</c:v>
                </c:pt>
                <c:pt idx="8183">
                  <c:v>2.6137499999952896</c:v>
                </c:pt>
                <c:pt idx="8184">
                  <c:v>2.6139930555567306</c:v>
                </c:pt>
                <c:pt idx="8185">
                  <c:v>2.6142361111108956</c:v>
                </c:pt>
                <c:pt idx="8186">
                  <c:v>2.6144791666650606</c:v>
                </c:pt>
                <c:pt idx="8187">
                  <c:v>2.6147222222192257</c:v>
                </c:pt>
                <c:pt idx="8188">
                  <c:v>2.6149652777733907</c:v>
                </c:pt>
                <c:pt idx="8189">
                  <c:v>2.6152083333348317</c:v>
                </c:pt>
                <c:pt idx="8190">
                  <c:v>2.6154513888889968</c:v>
                </c:pt>
                <c:pt idx="8191">
                  <c:v>2.6156944444431618</c:v>
                </c:pt>
                <c:pt idx="8192">
                  <c:v>2.6159374999973268</c:v>
                </c:pt>
                <c:pt idx="8193">
                  <c:v>2.6161805555514919</c:v>
                </c:pt>
                <c:pt idx="8194">
                  <c:v>2.6164236111129329</c:v>
                </c:pt>
                <c:pt idx="8195">
                  <c:v>2.6166666666670979</c:v>
                </c:pt>
                <c:pt idx="8196">
                  <c:v>2.6169097222212629</c:v>
                </c:pt>
                <c:pt idx="8197">
                  <c:v>2.617152777775428</c:v>
                </c:pt>
                <c:pt idx="8198">
                  <c:v>2.617395833329593</c:v>
                </c:pt>
                <c:pt idx="8199">
                  <c:v>2.6176388888837581</c:v>
                </c:pt>
                <c:pt idx="8200">
                  <c:v>2.6178819444451991</c:v>
                </c:pt>
                <c:pt idx="8201">
                  <c:v>2.6181249999993641</c:v>
                </c:pt>
                <c:pt idx="8202">
                  <c:v>2.6183680555535291</c:v>
                </c:pt>
                <c:pt idx="8203">
                  <c:v>2.6186111111076942</c:v>
                </c:pt>
                <c:pt idx="8204">
                  <c:v>2.6188541666618592</c:v>
                </c:pt>
                <c:pt idx="8205">
                  <c:v>2.6190972222233002</c:v>
                </c:pt>
                <c:pt idx="8206">
                  <c:v>2.6193402777774653</c:v>
                </c:pt>
                <c:pt idx="8207">
                  <c:v>2.6195833333316303</c:v>
                </c:pt>
                <c:pt idx="8208">
                  <c:v>2.6198263888857953</c:v>
                </c:pt>
                <c:pt idx="8209">
                  <c:v>2.6200694444399604</c:v>
                </c:pt>
                <c:pt idx="8210">
                  <c:v>2.6203125000014014</c:v>
                </c:pt>
                <c:pt idx="8211">
                  <c:v>2.6205555555555664</c:v>
                </c:pt>
                <c:pt idx="8212">
                  <c:v>2.6207986111097314</c:v>
                </c:pt>
                <c:pt idx="8213">
                  <c:v>2.6210416666638965</c:v>
                </c:pt>
                <c:pt idx="8214">
                  <c:v>2.6212847222180615</c:v>
                </c:pt>
                <c:pt idx="8215">
                  <c:v>2.6215277777795025</c:v>
                </c:pt>
                <c:pt idx="8216">
                  <c:v>2.6217708333336676</c:v>
                </c:pt>
                <c:pt idx="8217">
                  <c:v>2.6220138888878326</c:v>
                </c:pt>
                <c:pt idx="8218">
                  <c:v>2.6222569444419976</c:v>
                </c:pt>
                <c:pt idx="8219">
                  <c:v>2.6224999999961627</c:v>
                </c:pt>
                <c:pt idx="8220">
                  <c:v>2.6227430555576037</c:v>
                </c:pt>
                <c:pt idx="8221">
                  <c:v>2.6229861111117687</c:v>
                </c:pt>
                <c:pt idx="8222">
                  <c:v>2.6232291666659338</c:v>
                </c:pt>
                <c:pt idx="8223">
                  <c:v>2.6234722222200988</c:v>
                </c:pt>
                <c:pt idx="8224">
                  <c:v>2.6237152777742638</c:v>
                </c:pt>
                <c:pt idx="8225">
                  <c:v>2.6239583333284289</c:v>
                </c:pt>
                <c:pt idx="8226">
                  <c:v>2.6242013888898699</c:v>
                </c:pt>
                <c:pt idx="8227">
                  <c:v>2.6244560185135386</c:v>
                </c:pt>
                <c:pt idx="8228">
                  <c:v>2.6246990740749796</c:v>
                </c:pt>
                <c:pt idx="8229">
                  <c:v>2.6249421296291446</c:v>
                </c:pt>
                <c:pt idx="8230">
                  <c:v>2.6251851851833097</c:v>
                </c:pt>
                <c:pt idx="8231">
                  <c:v>2.6254282407374747</c:v>
                </c:pt>
                <c:pt idx="8232">
                  <c:v>2.6256712962916398</c:v>
                </c:pt>
                <c:pt idx="8233">
                  <c:v>2.6259143518530808</c:v>
                </c:pt>
                <c:pt idx="8234">
                  <c:v>2.6261574074072458</c:v>
                </c:pt>
                <c:pt idx="8235">
                  <c:v>2.6264004629614108</c:v>
                </c:pt>
                <c:pt idx="8236">
                  <c:v>2.6266435185155759</c:v>
                </c:pt>
                <c:pt idx="8237">
                  <c:v>2.6268865740697409</c:v>
                </c:pt>
                <c:pt idx="8238">
                  <c:v>2.6271296296311819</c:v>
                </c:pt>
                <c:pt idx="8239">
                  <c:v>2.6273726851853469</c:v>
                </c:pt>
                <c:pt idx="8240">
                  <c:v>2.627615740739512</c:v>
                </c:pt>
                <c:pt idx="8241">
                  <c:v>2.627858796293677</c:v>
                </c:pt>
                <c:pt idx="8242">
                  <c:v>2.6281018518478421</c:v>
                </c:pt>
                <c:pt idx="8243">
                  <c:v>2.6283449074092831</c:v>
                </c:pt>
                <c:pt idx="8244">
                  <c:v>2.6285879629634481</c:v>
                </c:pt>
                <c:pt idx="8245">
                  <c:v>2.6288310185176131</c:v>
                </c:pt>
                <c:pt idx="8246">
                  <c:v>2.6290740740717782</c:v>
                </c:pt>
                <c:pt idx="8247">
                  <c:v>2.6293171296259432</c:v>
                </c:pt>
                <c:pt idx="8248">
                  <c:v>2.6295601851801083</c:v>
                </c:pt>
                <c:pt idx="8249">
                  <c:v>2.6298032407415493</c:v>
                </c:pt>
                <c:pt idx="8250">
                  <c:v>2.6300462962957143</c:v>
                </c:pt>
                <c:pt idx="8251">
                  <c:v>2.6302893518498793</c:v>
                </c:pt>
                <c:pt idx="8252">
                  <c:v>2.6305324074040444</c:v>
                </c:pt>
                <c:pt idx="8253">
                  <c:v>2.6307754629582094</c:v>
                </c:pt>
                <c:pt idx="8254">
                  <c:v>2.6310185185196504</c:v>
                </c:pt>
                <c:pt idx="8255">
                  <c:v>2.6312615740738154</c:v>
                </c:pt>
                <c:pt idx="8256">
                  <c:v>2.6315046296279805</c:v>
                </c:pt>
                <c:pt idx="8257">
                  <c:v>2.6317476851821455</c:v>
                </c:pt>
                <c:pt idx="8258">
                  <c:v>2.6319907407363106</c:v>
                </c:pt>
                <c:pt idx="8259">
                  <c:v>2.6322337962977516</c:v>
                </c:pt>
                <c:pt idx="8260">
                  <c:v>2.6324768518519166</c:v>
                </c:pt>
                <c:pt idx="8261">
                  <c:v>2.6327199074060816</c:v>
                </c:pt>
                <c:pt idx="8262">
                  <c:v>2.6329629629602467</c:v>
                </c:pt>
                <c:pt idx="8263">
                  <c:v>2.6332060185144117</c:v>
                </c:pt>
                <c:pt idx="8264">
                  <c:v>2.6334490740758527</c:v>
                </c:pt>
                <c:pt idx="8265">
                  <c:v>2.6336921296300178</c:v>
                </c:pt>
                <c:pt idx="8266">
                  <c:v>2.6339351851841828</c:v>
                </c:pt>
                <c:pt idx="8267">
                  <c:v>2.6341782407383478</c:v>
                </c:pt>
                <c:pt idx="8268">
                  <c:v>2.6344212962925129</c:v>
                </c:pt>
                <c:pt idx="8269">
                  <c:v>2.6346643518539539</c:v>
                </c:pt>
                <c:pt idx="8270">
                  <c:v>2.6349074074081189</c:v>
                </c:pt>
                <c:pt idx="8271">
                  <c:v>2.6351504629622839</c:v>
                </c:pt>
                <c:pt idx="8272">
                  <c:v>2.635393518516449</c:v>
                </c:pt>
                <c:pt idx="8273">
                  <c:v>2.635636574070614</c:v>
                </c:pt>
                <c:pt idx="8274">
                  <c:v>2.6358796296247791</c:v>
                </c:pt>
                <c:pt idx="8275">
                  <c:v>2.6361342592557238</c:v>
                </c:pt>
                <c:pt idx="8276">
                  <c:v>2.6363773148098888</c:v>
                </c:pt>
                <c:pt idx="8277">
                  <c:v>2.6366203703713298</c:v>
                </c:pt>
                <c:pt idx="8278">
                  <c:v>2.6368634259254948</c:v>
                </c:pt>
                <c:pt idx="8279">
                  <c:v>2.6371064814796599</c:v>
                </c:pt>
                <c:pt idx="8280">
                  <c:v>2.6373495370338249</c:v>
                </c:pt>
                <c:pt idx="8281">
                  <c:v>2.6375925925879899</c:v>
                </c:pt>
                <c:pt idx="8282">
                  <c:v>2.6378356481494309</c:v>
                </c:pt>
                <c:pt idx="8283">
                  <c:v>2.638078703703596</c:v>
                </c:pt>
                <c:pt idx="8284">
                  <c:v>2.638321759257761</c:v>
                </c:pt>
                <c:pt idx="8285">
                  <c:v>2.6385648148119261</c:v>
                </c:pt>
                <c:pt idx="8286">
                  <c:v>2.6388078703660911</c:v>
                </c:pt>
                <c:pt idx="8287">
                  <c:v>2.6390509259275321</c:v>
                </c:pt>
                <c:pt idx="8288">
                  <c:v>2.6392939814816971</c:v>
                </c:pt>
                <c:pt idx="8289">
                  <c:v>2.6395370370358622</c:v>
                </c:pt>
                <c:pt idx="8290">
                  <c:v>2.6397800925900272</c:v>
                </c:pt>
                <c:pt idx="8291">
                  <c:v>2.6400231481441923</c:v>
                </c:pt>
                <c:pt idx="8292">
                  <c:v>2.6402662037056333</c:v>
                </c:pt>
                <c:pt idx="8293">
                  <c:v>2.6405092592597983</c:v>
                </c:pt>
                <c:pt idx="8294">
                  <c:v>2.6407523148139633</c:v>
                </c:pt>
                <c:pt idx="8295">
                  <c:v>2.6409953703681284</c:v>
                </c:pt>
                <c:pt idx="8296">
                  <c:v>2.6412384259222934</c:v>
                </c:pt>
                <c:pt idx="8297">
                  <c:v>2.6414814814764584</c:v>
                </c:pt>
                <c:pt idx="8298">
                  <c:v>2.6417245370378994</c:v>
                </c:pt>
                <c:pt idx="8299">
                  <c:v>2.6419675925920645</c:v>
                </c:pt>
                <c:pt idx="8300">
                  <c:v>2.6422106481462295</c:v>
                </c:pt>
                <c:pt idx="8301">
                  <c:v>2.6424537037003946</c:v>
                </c:pt>
                <c:pt idx="8302">
                  <c:v>2.6426967592545596</c:v>
                </c:pt>
                <c:pt idx="8303">
                  <c:v>2.6429398148160006</c:v>
                </c:pt>
                <c:pt idx="8304">
                  <c:v>2.6431828703701656</c:v>
                </c:pt>
                <c:pt idx="8305">
                  <c:v>2.6434259259243307</c:v>
                </c:pt>
                <c:pt idx="8306">
                  <c:v>2.6436689814784957</c:v>
                </c:pt>
                <c:pt idx="8307">
                  <c:v>2.6439120370326608</c:v>
                </c:pt>
                <c:pt idx="8308">
                  <c:v>2.6441550925941018</c:v>
                </c:pt>
                <c:pt idx="8309">
                  <c:v>2.6443981481482668</c:v>
                </c:pt>
                <c:pt idx="8310">
                  <c:v>2.6446412037024318</c:v>
                </c:pt>
                <c:pt idx="8311">
                  <c:v>2.6448842592565969</c:v>
                </c:pt>
                <c:pt idx="8312">
                  <c:v>2.6451273148107619</c:v>
                </c:pt>
                <c:pt idx="8313">
                  <c:v>2.6453703703722029</c:v>
                </c:pt>
                <c:pt idx="8314">
                  <c:v>2.6456134259263679</c:v>
                </c:pt>
                <c:pt idx="8315">
                  <c:v>2.645856481480533</c:v>
                </c:pt>
                <c:pt idx="8316">
                  <c:v>2.646099537034698</c:v>
                </c:pt>
                <c:pt idx="8317">
                  <c:v>2.6463425925888631</c:v>
                </c:pt>
                <c:pt idx="8318">
                  <c:v>2.6465856481430281</c:v>
                </c:pt>
                <c:pt idx="8319">
                  <c:v>2.6468287037044691</c:v>
                </c:pt>
                <c:pt idx="8320">
                  <c:v>2.6470717592586341</c:v>
                </c:pt>
                <c:pt idx="8321">
                  <c:v>2.6473148148127992</c:v>
                </c:pt>
                <c:pt idx="8322">
                  <c:v>2.6475578703669642</c:v>
                </c:pt>
                <c:pt idx="8323">
                  <c:v>2.6478009259211293</c:v>
                </c:pt>
                <c:pt idx="8324">
                  <c:v>2.6480555555520739</c:v>
                </c:pt>
                <c:pt idx="8325">
                  <c:v>2.648298611106239</c:v>
                </c:pt>
                <c:pt idx="8326">
                  <c:v>2.64854166666768</c:v>
                </c:pt>
                <c:pt idx="8327">
                  <c:v>2.648784722221845</c:v>
                </c:pt>
                <c:pt idx="8328">
                  <c:v>2.6490277777760101</c:v>
                </c:pt>
                <c:pt idx="8329">
                  <c:v>2.6492708333301751</c:v>
                </c:pt>
                <c:pt idx="8330">
                  <c:v>2.6495138888843401</c:v>
                </c:pt>
                <c:pt idx="8331">
                  <c:v>2.6497569444457811</c:v>
                </c:pt>
                <c:pt idx="8332">
                  <c:v>2.6499999999999462</c:v>
                </c:pt>
                <c:pt idx="8333">
                  <c:v>2.6502430555541112</c:v>
                </c:pt>
                <c:pt idx="8334">
                  <c:v>2.6504861111082763</c:v>
                </c:pt>
                <c:pt idx="8335">
                  <c:v>2.6507291666624413</c:v>
                </c:pt>
                <c:pt idx="8336">
                  <c:v>2.6509722222238823</c:v>
                </c:pt>
                <c:pt idx="8337">
                  <c:v>2.6512152777780473</c:v>
                </c:pt>
                <c:pt idx="8338">
                  <c:v>2.6514583333322124</c:v>
                </c:pt>
                <c:pt idx="8339">
                  <c:v>2.6517013888863774</c:v>
                </c:pt>
                <c:pt idx="8340">
                  <c:v>2.6519444444405424</c:v>
                </c:pt>
                <c:pt idx="8341">
                  <c:v>2.6521875000019834</c:v>
                </c:pt>
                <c:pt idx="8342">
                  <c:v>2.6524305555561485</c:v>
                </c:pt>
                <c:pt idx="8343">
                  <c:v>2.6526736111103135</c:v>
                </c:pt>
                <c:pt idx="8344">
                  <c:v>2.6529166666644786</c:v>
                </c:pt>
                <c:pt idx="8345">
                  <c:v>2.6531597222186436</c:v>
                </c:pt>
                <c:pt idx="8346">
                  <c:v>2.6534027777728086</c:v>
                </c:pt>
                <c:pt idx="8347">
                  <c:v>2.6536458333342496</c:v>
                </c:pt>
                <c:pt idx="8348">
                  <c:v>2.6538888888884147</c:v>
                </c:pt>
                <c:pt idx="8349">
                  <c:v>2.6541319444425797</c:v>
                </c:pt>
                <c:pt idx="8350">
                  <c:v>2.6543749999967448</c:v>
                </c:pt>
                <c:pt idx="8351">
                  <c:v>2.6546180555509098</c:v>
                </c:pt>
                <c:pt idx="8352">
                  <c:v>2.6548611111123508</c:v>
                </c:pt>
                <c:pt idx="8353">
                  <c:v>2.6551041666665158</c:v>
                </c:pt>
                <c:pt idx="8354">
                  <c:v>2.6553472222206809</c:v>
                </c:pt>
                <c:pt idx="8355">
                  <c:v>2.6555902777748459</c:v>
                </c:pt>
                <c:pt idx="8356">
                  <c:v>2.6558333333290109</c:v>
                </c:pt>
                <c:pt idx="8357">
                  <c:v>2.6560763888904519</c:v>
                </c:pt>
                <c:pt idx="8358">
                  <c:v>2.656319444444617</c:v>
                </c:pt>
                <c:pt idx="8359">
                  <c:v>2.656562499998782</c:v>
                </c:pt>
                <c:pt idx="8360">
                  <c:v>2.6568055555529471</c:v>
                </c:pt>
                <c:pt idx="8361">
                  <c:v>2.6570486111071121</c:v>
                </c:pt>
                <c:pt idx="8362">
                  <c:v>2.6572916666685531</c:v>
                </c:pt>
                <c:pt idx="8363">
                  <c:v>2.6575347222227181</c:v>
                </c:pt>
                <c:pt idx="8364">
                  <c:v>2.6577777777768832</c:v>
                </c:pt>
                <c:pt idx="8365">
                  <c:v>2.6580208333310482</c:v>
                </c:pt>
                <c:pt idx="8366">
                  <c:v>2.6582638888852133</c:v>
                </c:pt>
                <c:pt idx="8367">
                  <c:v>2.6585069444393783</c:v>
                </c:pt>
                <c:pt idx="8368">
                  <c:v>2.6587500000008193</c:v>
                </c:pt>
                <c:pt idx="8369">
                  <c:v>2.6589930555549843</c:v>
                </c:pt>
                <c:pt idx="8370">
                  <c:v>2.6592361111091494</c:v>
                </c:pt>
                <c:pt idx="8371">
                  <c:v>2.6594791666633144</c:v>
                </c:pt>
                <c:pt idx="8372">
                  <c:v>2.6597337962942591</c:v>
                </c:pt>
                <c:pt idx="8373">
                  <c:v>2.6599768518484241</c:v>
                </c:pt>
                <c:pt idx="8374">
                  <c:v>2.6602199074025892</c:v>
                </c:pt>
                <c:pt idx="8375">
                  <c:v>2.6604629629640302</c:v>
                </c:pt>
                <c:pt idx="8376">
                  <c:v>2.6607060185181952</c:v>
                </c:pt>
                <c:pt idx="8377">
                  <c:v>2.6609490740723603</c:v>
                </c:pt>
                <c:pt idx="8378">
                  <c:v>2.6611921296265253</c:v>
                </c:pt>
                <c:pt idx="8379">
                  <c:v>2.6614351851806903</c:v>
                </c:pt>
                <c:pt idx="8380">
                  <c:v>2.6616782407421313</c:v>
                </c:pt>
                <c:pt idx="8381">
                  <c:v>2.6619212962962964</c:v>
                </c:pt>
                <c:pt idx="8382">
                  <c:v>2.6621643518504614</c:v>
                </c:pt>
                <c:pt idx="8383">
                  <c:v>2.6624074074046264</c:v>
                </c:pt>
                <c:pt idx="8384">
                  <c:v>2.6626504629587915</c:v>
                </c:pt>
                <c:pt idx="8385">
                  <c:v>2.6628935185202325</c:v>
                </c:pt>
                <c:pt idx="8386">
                  <c:v>2.6631365740743975</c:v>
                </c:pt>
                <c:pt idx="8387">
                  <c:v>2.6633796296285626</c:v>
                </c:pt>
                <c:pt idx="8388">
                  <c:v>2.6636226851827276</c:v>
                </c:pt>
                <c:pt idx="8389">
                  <c:v>2.6638657407368926</c:v>
                </c:pt>
                <c:pt idx="8390">
                  <c:v>2.6641087962983336</c:v>
                </c:pt>
                <c:pt idx="8391">
                  <c:v>2.6643518518524987</c:v>
                </c:pt>
                <c:pt idx="8392">
                  <c:v>2.6645949074066637</c:v>
                </c:pt>
                <c:pt idx="8393">
                  <c:v>2.6648379629608288</c:v>
                </c:pt>
                <c:pt idx="8394">
                  <c:v>2.6650810185149938</c:v>
                </c:pt>
                <c:pt idx="8395">
                  <c:v>2.6653240740691588</c:v>
                </c:pt>
                <c:pt idx="8396">
                  <c:v>2.6655671296305998</c:v>
                </c:pt>
                <c:pt idx="8397">
                  <c:v>2.6658101851847649</c:v>
                </c:pt>
                <c:pt idx="8398">
                  <c:v>2.6660532407389299</c:v>
                </c:pt>
                <c:pt idx="8399">
                  <c:v>2.6662962962930949</c:v>
                </c:pt>
                <c:pt idx="8400">
                  <c:v>2.66653935184726</c:v>
                </c:pt>
                <c:pt idx="8401">
                  <c:v>2.666782407408701</c:v>
                </c:pt>
                <c:pt idx="8402">
                  <c:v>2.667025462962866</c:v>
                </c:pt>
                <c:pt idx="8403">
                  <c:v>2.6672685185170311</c:v>
                </c:pt>
                <c:pt idx="8404">
                  <c:v>2.6675115740711961</c:v>
                </c:pt>
                <c:pt idx="8405">
                  <c:v>2.6677546296253611</c:v>
                </c:pt>
                <c:pt idx="8406">
                  <c:v>2.6679976851868021</c:v>
                </c:pt>
                <c:pt idx="8407">
                  <c:v>2.6682407407409672</c:v>
                </c:pt>
                <c:pt idx="8408">
                  <c:v>2.6684837962951322</c:v>
                </c:pt>
                <c:pt idx="8409">
                  <c:v>2.6687268518492973</c:v>
                </c:pt>
                <c:pt idx="8410">
                  <c:v>2.6689699074034623</c:v>
                </c:pt>
                <c:pt idx="8411">
                  <c:v>2.6692129629649033</c:v>
                </c:pt>
                <c:pt idx="8412">
                  <c:v>2.6694560185190683</c:v>
                </c:pt>
                <c:pt idx="8413">
                  <c:v>2.6696990740732334</c:v>
                </c:pt>
                <c:pt idx="8414">
                  <c:v>2.6699421296273984</c:v>
                </c:pt>
                <c:pt idx="8415">
                  <c:v>2.6701851851815634</c:v>
                </c:pt>
                <c:pt idx="8416">
                  <c:v>2.6704282407357285</c:v>
                </c:pt>
                <c:pt idx="8417">
                  <c:v>2.6706712962971695</c:v>
                </c:pt>
                <c:pt idx="8418">
                  <c:v>2.6709143518513345</c:v>
                </c:pt>
                <c:pt idx="8419">
                  <c:v>2.6711574074054996</c:v>
                </c:pt>
                <c:pt idx="8420">
                  <c:v>2.6714120370364443</c:v>
                </c:pt>
                <c:pt idx="8421">
                  <c:v>2.6716550925906093</c:v>
                </c:pt>
                <c:pt idx="8422">
                  <c:v>2.6718981481447743</c:v>
                </c:pt>
                <c:pt idx="8423">
                  <c:v>2.6721412036989394</c:v>
                </c:pt>
                <c:pt idx="8424">
                  <c:v>2.6723842592603804</c:v>
                </c:pt>
                <c:pt idx="8425">
                  <c:v>2.6726273148145454</c:v>
                </c:pt>
                <c:pt idx="8426">
                  <c:v>2.6728703703687104</c:v>
                </c:pt>
                <c:pt idx="8427">
                  <c:v>2.6731134259228755</c:v>
                </c:pt>
                <c:pt idx="8428">
                  <c:v>2.6733564814770405</c:v>
                </c:pt>
                <c:pt idx="8429">
                  <c:v>2.6735995370384815</c:v>
                </c:pt>
                <c:pt idx="8430">
                  <c:v>2.6738425925926466</c:v>
                </c:pt>
                <c:pt idx="8431">
                  <c:v>2.6740856481468116</c:v>
                </c:pt>
                <c:pt idx="8432">
                  <c:v>2.6743287037009766</c:v>
                </c:pt>
                <c:pt idx="8433">
                  <c:v>2.6745717592551417</c:v>
                </c:pt>
                <c:pt idx="8434">
                  <c:v>2.6748148148165827</c:v>
                </c:pt>
                <c:pt idx="8435">
                  <c:v>2.6750578703707477</c:v>
                </c:pt>
                <c:pt idx="8436">
                  <c:v>2.6753009259249128</c:v>
                </c:pt>
                <c:pt idx="8437">
                  <c:v>2.6755439814790778</c:v>
                </c:pt>
                <c:pt idx="8438">
                  <c:v>2.6757870370332428</c:v>
                </c:pt>
                <c:pt idx="8439">
                  <c:v>2.6760300925946838</c:v>
                </c:pt>
                <c:pt idx="8440">
                  <c:v>2.6762731481488489</c:v>
                </c:pt>
                <c:pt idx="8441">
                  <c:v>2.6765162037030139</c:v>
                </c:pt>
                <c:pt idx="8442">
                  <c:v>2.6767592592571789</c:v>
                </c:pt>
                <c:pt idx="8443">
                  <c:v>2.677002314811344</c:v>
                </c:pt>
                <c:pt idx="8444">
                  <c:v>2.677245370365509</c:v>
                </c:pt>
                <c:pt idx="8445">
                  <c:v>2.67748842592695</c:v>
                </c:pt>
                <c:pt idx="8446">
                  <c:v>2.6777314814811151</c:v>
                </c:pt>
                <c:pt idx="8447">
                  <c:v>2.6779745370352801</c:v>
                </c:pt>
                <c:pt idx="8448">
                  <c:v>2.6782175925894451</c:v>
                </c:pt>
                <c:pt idx="8449">
                  <c:v>2.6784606481436102</c:v>
                </c:pt>
                <c:pt idx="8450">
                  <c:v>2.6787037037050512</c:v>
                </c:pt>
                <c:pt idx="8451">
                  <c:v>2.6789467592592162</c:v>
                </c:pt>
                <c:pt idx="8452">
                  <c:v>2.6791898148133813</c:v>
                </c:pt>
                <c:pt idx="8453">
                  <c:v>2.6794328703675463</c:v>
                </c:pt>
                <c:pt idx="8454">
                  <c:v>2.6796759259217113</c:v>
                </c:pt>
                <c:pt idx="8455">
                  <c:v>2.6799189814831523</c:v>
                </c:pt>
                <c:pt idx="8456">
                  <c:v>2.6801620370373174</c:v>
                </c:pt>
                <c:pt idx="8457">
                  <c:v>2.6804050925914824</c:v>
                </c:pt>
                <c:pt idx="8458">
                  <c:v>2.6806481481456474</c:v>
                </c:pt>
                <c:pt idx="8459">
                  <c:v>2.6808912036998125</c:v>
                </c:pt>
                <c:pt idx="8460">
                  <c:v>2.6811342592612535</c:v>
                </c:pt>
                <c:pt idx="8461">
                  <c:v>2.6813773148154185</c:v>
                </c:pt>
                <c:pt idx="8462">
                  <c:v>2.6816203703695836</c:v>
                </c:pt>
                <c:pt idx="8463">
                  <c:v>2.6818634259237486</c:v>
                </c:pt>
                <c:pt idx="8464">
                  <c:v>2.6821064814779136</c:v>
                </c:pt>
                <c:pt idx="8465">
                  <c:v>2.6823495370320787</c:v>
                </c:pt>
                <c:pt idx="8466">
                  <c:v>2.6825925925935197</c:v>
                </c:pt>
                <c:pt idx="8467">
                  <c:v>2.6828356481476847</c:v>
                </c:pt>
                <c:pt idx="8468">
                  <c:v>2.6830787037018498</c:v>
                </c:pt>
                <c:pt idx="8469">
                  <c:v>2.6833333333327944</c:v>
                </c:pt>
                <c:pt idx="8470">
                  <c:v>2.6835763888869595</c:v>
                </c:pt>
                <c:pt idx="8471">
                  <c:v>2.6838194444411245</c:v>
                </c:pt>
                <c:pt idx="8472">
                  <c:v>2.6840624999952896</c:v>
                </c:pt>
                <c:pt idx="8473">
                  <c:v>2.6843055555567306</c:v>
                </c:pt>
                <c:pt idx="8474">
                  <c:v>2.6845486111108956</c:v>
                </c:pt>
                <c:pt idx="8475">
                  <c:v>2.6847916666650606</c:v>
                </c:pt>
                <c:pt idx="8476">
                  <c:v>2.6850347222192257</c:v>
                </c:pt>
                <c:pt idx="8477">
                  <c:v>2.6852777777733907</c:v>
                </c:pt>
                <c:pt idx="8478">
                  <c:v>2.6855208333348317</c:v>
                </c:pt>
                <c:pt idx="8479">
                  <c:v>2.6857638888889968</c:v>
                </c:pt>
                <c:pt idx="8480">
                  <c:v>2.6860069444431618</c:v>
                </c:pt>
                <c:pt idx="8481">
                  <c:v>2.6862499999973268</c:v>
                </c:pt>
                <c:pt idx="8482">
                  <c:v>2.6864930555514919</c:v>
                </c:pt>
                <c:pt idx="8483">
                  <c:v>2.6867361111129329</c:v>
                </c:pt>
                <c:pt idx="8484">
                  <c:v>2.6869791666670979</c:v>
                </c:pt>
                <c:pt idx="8485">
                  <c:v>2.6872222222212629</c:v>
                </c:pt>
                <c:pt idx="8486">
                  <c:v>2.687465277775428</c:v>
                </c:pt>
                <c:pt idx="8487">
                  <c:v>2.687708333329593</c:v>
                </c:pt>
                <c:pt idx="8488">
                  <c:v>2.6879513888837581</c:v>
                </c:pt>
                <c:pt idx="8489">
                  <c:v>2.6881944444451991</c:v>
                </c:pt>
                <c:pt idx="8490">
                  <c:v>2.6884374999993641</c:v>
                </c:pt>
                <c:pt idx="8491">
                  <c:v>2.6886805555535291</c:v>
                </c:pt>
                <c:pt idx="8492">
                  <c:v>2.6889236111076942</c:v>
                </c:pt>
                <c:pt idx="8493">
                  <c:v>2.6891666666618592</c:v>
                </c:pt>
                <c:pt idx="8494">
                  <c:v>2.6894097222233002</c:v>
                </c:pt>
                <c:pt idx="8495">
                  <c:v>2.6896527777774653</c:v>
                </c:pt>
                <c:pt idx="8496">
                  <c:v>2.6898958333316303</c:v>
                </c:pt>
                <c:pt idx="8497">
                  <c:v>2.6901388888857953</c:v>
                </c:pt>
                <c:pt idx="8498">
                  <c:v>2.6903819444399604</c:v>
                </c:pt>
                <c:pt idx="8499">
                  <c:v>2.6906250000014014</c:v>
                </c:pt>
                <c:pt idx="8500">
                  <c:v>2.6908680555555664</c:v>
                </c:pt>
                <c:pt idx="8501">
                  <c:v>2.6911111111097314</c:v>
                </c:pt>
                <c:pt idx="8502">
                  <c:v>2.6913541666638965</c:v>
                </c:pt>
                <c:pt idx="8503">
                  <c:v>2.6915972222180615</c:v>
                </c:pt>
                <c:pt idx="8504">
                  <c:v>2.6918402777795025</c:v>
                </c:pt>
                <c:pt idx="8505">
                  <c:v>2.6920833333336676</c:v>
                </c:pt>
                <c:pt idx="8506">
                  <c:v>2.6923263888878326</c:v>
                </c:pt>
                <c:pt idx="8507">
                  <c:v>2.6925694444419976</c:v>
                </c:pt>
                <c:pt idx="8508">
                  <c:v>2.6928124999961627</c:v>
                </c:pt>
                <c:pt idx="8509">
                  <c:v>2.6930555555576037</c:v>
                </c:pt>
                <c:pt idx="8510">
                  <c:v>2.6932986111117687</c:v>
                </c:pt>
                <c:pt idx="8511">
                  <c:v>2.6935416666659338</c:v>
                </c:pt>
                <c:pt idx="8512">
                  <c:v>2.6937847222200988</c:v>
                </c:pt>
                <c:pt idx="8513">
                  <c:v>2.6940277777742638</c:v>
                </c:pt>
                <c:pt idx="8514">
                  <c:v>2.6942708333284289</c:v>
                </c:pt>
                <c:pt idx="8515">
                  <c:v>2.6945138888898699</c:v>
                </c:pt>
                <c:pt idx="8516">
                  <c:v>2.6947569444440349</c:v>
                </c:pt>
                <c:pt idx="8517">
                  <c:v>2.6950115740749796</c:v>
                </c:pt>
                <c:pt idx="8518">
                  <c:v>2.6952546296291446</c:v>
                </c:pt>
                <c:pt idx="8519">
                  <c:v>2.6954976851833097</c:v>
                </c:pt>
                <c:pt idx="8520">
                  <c:v>2.6957407407374747</c:v>
                </c:pt>
                <c:pt idx="8521">
                  <c:v>2.6959837962916398</c:v>
                </c:pt>
                <c:pt idx="8522">
                  <c:v>2.6962268518530808</c:v>
                </c:pt>
                <c:pt idx="8523">
                  <c:v>2.6964699074072458</c:v>
                </c:pt>
                <c:pt idx="8524">
                  <c:v>2.6967129629614108</c:v>
                </c:pt>
                <c:pt idx="8525">
                  <c:v>2.6969560185155759</c:v>
                </c:pt>
                <c:pt idx="8526">
                  <c:v>2.6971990740697409</c:v>
                </c:pt>
                <c:pt idx="8527">
                  <c:v>2.6974421296311819</c:v>
                </c:pt>
                <c:pt idx="8528">
                  <c:v>2.6976851851853469</c:v>
                </c:pt>
                <c:pt idx="8529">
                  <c:v>2.697928240739512</c:v>
                </c:pt>
                <c:pt idx="8530">
                  <c:v>2.698171296293677</c:v>
                </c:pt>
                <c:pt idx="8531">
                  <c:v>2.6984143518478421</c:v>
                </c:pt>
                <c:pt idx="8532">
                  <c:v>2.6986574074092831</c:v>
                </c:pt>
                <c:pt idx="8533">
                  <c:v>2.6989004629634481</c:v>
                </c:pt>
                <c:pt idx="8534">
                  <c:v>2.6991435185176131</c:v>
                </c:pt>
                <c:pt idx="8535">
                  <c:v>2.6993865740717782</c:v>
                </c:pt>
                <c:pt idx="8536">
                  <c:v>2.6996296296259432</c:v>
                </c:pt>
                <c:pt idx="8537">
                  <c:v>2.6998726851801083</c:v>
                </c:pt>
                <c:pt idx="8538">
                  <c:v>2.7001157407415493</c:v>
                </c:pt>
                <c:pt idx="8539">
                  <c:v>2.7003587962957143</c:v>
                </c:pt>
                <c:pt idx="8540">
                  <c:v>2.7006018518498793</c:v>
                </c:pt>
                <c:pt idx="8541">
                  <c:v>2.7008449074040444</c:v>
                </c:pt>
                <c:pt idx="8542">
                  <c:v>2.7010879629582094</c:v>
                </c:pt>
                <c:pt idx="8543">
                  <c:v>2.7013310185196504</c:v>
                </c:pt>
                <c:pt idx="8544">
                  <c:v>2.7015740740738154</c:v>
                </c:pt>
                <c:pt idx="8545">
                  <c:v>2.7018171296279805</c:v>
                </c:pt>
                <c:pt idx="8546">
                  <c:v>2.7020601851821455</c:v>
                </c:pt>
                <c:pt idx="8547">
                  <c:v>2.7023032407363106</c:v>
                </c:pt>
                <c:pt idx="8548">
                  <c:v>2.7025462962977516</c:v>
                </c:pt>
                <c:pt idx="8549">
                  <c:v>2.7027893518519166</c:v>
                </c:pt>
                <c:pt idx="8550">
                  <c:v>2.7030324074060816</c:v>
                </c:pt>
                <c:pt idx="8551">
                  <c:v>2.7032754629602467</c:v>
                </c:pt>
                <c:pt idx="8552">
                  <c:v>2.7035185185144117</c:v>
                </c:pt>
                <c:pt idx="8553">
                  <c:v>2.7037615740758527</c:v>
                </c:pt>
                <c:pt idx="8554">
                  <c:v>2.7040046296300178</c:v>
                </c:pt>
                <c:pt idx="8555">
                  <c:v>2.7042476851841828</c:v>
                </c:pt>
                <c:pt idx="8556">
                  <c:v>2.7044907407383478</c:v>
                </c:pt>
                <c:pt idx="8557">
                  <c:v>2.7047337962925129</c:v>
                </c:pt>
                <c:pt idx="8558">
                  <c:v>2.7049768518539539</c:v>
                </c:pt>
                <c:pt idx="8559">
                  <c:v>2.7052199074081189</c:v>
                </c:pt>
                <c:pt idx="8560">
                  <c:v>2.7054629629622839</c:v>
                </c:pt>
                <c:pt idx="8561">
                  <c:v>2.705706018516449</c:v>
                </c:pt>
                <c:pt idx="8562">
                  <c:v>2.705949074070614</c:v>
                </c:pt>
                <c:pt idx="8563">
                  <c:v>2.7061921296247791</c:v>
                </c:pt>
                <c:pt idx="8564">
                  <c:v>2.7064351851862201</c:v>
                </c:pt>
                <c:pt idx="8565">
                  <c:v>2.7066898148098888</c:v>
                </c:pt>
                <c:pt idx="8566">
                  <c:v>2.7069328703713298</c:v>
                </c:pt>
                <c:pt idx="8567">
                  <c:v>2.7071759259254948</c:v>
                </c:pt>
                <c:pt idx="8568">
                  <c:v>2.7074189814796599</c:v>
                </c:pt>
                <c:pt idx="8569">
                  <c:v>2.7076620370338249</c:v>
                </c:pt>
                <c:pt idx="8570">
                  <c:v>2.7079050925879899</c:v>
                </c:pt>
                <c:pt idx="8571">
                  <c:v>2.7081481481494309</c:v>
                </c:pt>
                <c:pt idx="8572">
                  <c:v>2.708391203703596</c:v>
                </c:pt>
                <c:pt idx="8573">
                  <c:v>2.708634259257761</c:v>
                </c:pt>
                <c:pt idx="8574">
                  <c:v>2.7088773148119261</c:v>
                </c:pt>
                <c:pt idx="8575">
                  <c:v>2.7091203703660911</c:v>
                </c:pt>
                <c:pt idx="8576">
                  <c:v>2.7093634259275321</c:v>
                </c:pt>
                <c:pt idx="8577">
                  <c:v>2.7096064814816971</c:v>
                </c:pt>
                <c:pt idx="8578">
                  <c:v>2.7098495370358622</c:v>
                </c:pt>
                <c:pt idx="8579">
                  <c:v>2.7100925925900272</c:v>
                </c:pt>
                <c:pt idx="8580">
                  <c:v>2.7103356481441923</c:v>
                </c:pt>
                <c:pt idx="8581">
                  <c:v>2.7105787037056333</c:v>
                </c:pt>
                <c:pt idx="8582">
                  <c:v>2.7108217592597983</c:v>
                </c:pt>
                <c:pt idx="8583">
                  <c:v>2.7110648148139633</c:v>
                </c:pt>
                <c:pt idx="8584">
                  <c:v>2.7113078703681284</c:v>
                </c:pt>
                <c:pt idx="8585">
                  <c:v>2.7115509259222934</c:v>
                </c:pt>
                <c:pt idx="8586">
                  <c:v>2.7117939814764584</c:v>
                </c:pt>
                <c:pt idx="8587">
                  <c:v>2.7120370370378994</c:v>
                </c:pt>
                <c:pt idx="8588">
                  <c:v>2.7122800925920645</c:v>
                </c:pt>
                <c:pt idx="8589">
                  <c:v>2.7125231481462295</c:v>
                </c:pt>
                <c:pt idx="8590">
                  <c:v>2.7127662037003946</c:v>
                </c:pt>
                <c:pt idx="8591">
                  <c:v>2.7130092592545596</c:v>
                </c:pt>
                <c:pt idx="8592">
                  <c:v>2.7132523148160006</c:v>
                </c:pt>
                <c:pt idx="8593">
                  <c:v>2.7134953703701656</c:v>
                </c:pt>
                <c:pt idx="8594">
                  <c:v>2.7137384259243307</c:v>
                </c:pt>
                <c:pt idx="8595">
                  <c:v>2.7139814814784957</c:v>
                </c:pt>
                <c:pt idx="8596">
                  <c:v>2.7142245370326608</c:v>
                </c:pt>
                <c:pt idx="8597">
                  <c:v>2.7144675925941018</c:v>
                </c:pt>
                <c:pt idx="8598">
                  <c:v>2.7147106481482668</c:v>
                </c:pt>
                <c:pt idx="8599">
                  <c:v>2.7149537037024318</c:v>
                </c:pt>
                <c:pt idx="8600">
                  <c:v>2.7151967592565969</c:v>
                </c:pt>
                <c:pt idx="8601">
                  <c:v>2.7154398148107619</c:v>
                </c:pt>
                <c:pt idx="8602">
                  <c:v>2.7156828703722029</c:v>
                </c:pt>
                <c:pt idx="8603">
                  <c:v>2.7159259259263679</c:v>
                </c:pt>
                <c:pt idx="8604">
                  <c:v>2.716168981480533</c:v>
                </c:pt>
                <c:pt idx="8605">
                  <c:v>2.716412037034698</c:v>
                </c:pt>
                <c:pt idx="8606">
                  <c:v>2.7166550925888631</c:v>
                </c:pt>
                <c:pt idx="8607">
                  <c:v>2.7168981481430281</c:v>
                </c:pt>
                <c:pt idx="8608">
                  <c:v>2.7171412037044691</c:v>
                </c:pt>
                <c:pt idx="8609">
                  <c:v>2.7173842592586341</c:v>
                </c:pt>
                <c:pt idx="8610">
                  <c:v>2.7176273148127992</c:v>
                </c:pt>
                <c:pt idx="8611">
                  <c:v>2.7178703703669642</c:v>
                </c:pt>
                <c:pt idx="8612">
                  <c:v>2.7181134259211293</c:v>
                </c:pt>
                <c:pt idx="8613">
                  <c:v>2.7183680555520739</c:v>
                </c:pt>
                <c:pt idx="8614">
                  <c:v>2.718611111106239</c:v>
                </c:pt>
                <c:pt idx="8615">
                  <c:v>2.71885416666768</c:v>
                </c:pt>
                <c:pt idx="8616">
                  <c:v>2.719097222221845</c:v>
                </c:pt>
                <c:pt idx="8617">
                  <c:v>2.7193402777760101</c:v>
                </c:pt>
                <c:pt idx="8618">
                  <c:v>2.7195833333301751</c:v>
                </c:pt>
                <c:pt idx="8619">
                  <c:v>2.7198263888843401</c:v>
                </c:pt>
                <c:pt idx="8620">
                  <c:v>2.7200694444457811</c:v>
                </c:pt>
                <c:pt idx="8621">
                  <c:v>2.7203124999999462</c:v>
                </c:pt>
                <c:pt idx="8622">
                  <c:v>2.7205555555541112</c:v>
                </c:pt>
                <c:pt idx="8623">
                  <c:v>2.7207986111082763</c:v>
                </c:pt>
                <c:pt idx="8624">
                  <c:v>2.7210416666624413</c:v>
                </c:pt>
                <c:pt idx="8625">
                  <c:v>2.7212847222238823</c:v>
                </c:pt>
                <c:pt idx="8626">
                  <c:v>2.7215277777780473</c:v>
                </c:pt>
                <c:pt idx="8627">
                  <c:v>2.7217708333322124</c:v>
                </c:pt>
                <c:pt idx="8628">
                  <c:v>2.7220138888863774</c:v>
                </c:pt>
                <c:pt idx="8629">
                  <c:v>2.7222569444405424</c:v>
                </c:pt>
                <c:pt idx="8630">
                  <c:v>2.7225000000019834</c:v>
                </c:pt>
                <c:pt idx="8631">
                  <c:v>2.7227430555561485</c:v>
                </c:pt>
                <c:pt idx="8632">
                  <c:v>2.7229861111103135</c:v>
                </c:pt>
                <c:pt idx="8633">
                  <c:v>2.7232291666644786</c:v>
                </c:pt>
                <c:pt idx="8634">
                  <c:v>2.7234722222186436</c:v>
                </c:pt>
                <c:pt idx="8635">
                  <c:v>2.7237152777728086</c:v>
                </c:pt>
                <c:pt idx="8636">
                  <c:v>2.7239583333342496</c:v>
                </c:pt>
                <c:pt idx="8637">
                  <c:v>2.7242013888884147</c:v>
                </c:pt>
                <c:pt idx="8638">
                  <c:v>2.7244444444425797</c:v>
                </c:pt>
                <c:pt idx="8639">
                  <c:v>2.7246874999967448</c:v>
                </c:pt>
                <c:pt idx="8640">
                  <c:v>2.7249305555509098</c:v>
                </c:pt>
                <c:pt idx="8641">
                  <c:v>2.7251736111123508</c:v>
                </c:pt>
                <c:pt idx="8642">
                  <c:v>2.7254166666665158</c:v>
                </c:pt>
                <c:pt idx="8643">
                  <c:v>2.7256597222206809</c:v>
                </c:pt>
                <c:pt idx="8644">
                  <c:v>2.7259027777748459</c:v>
                </c:pt>
                <c:pt idx="8645">
                  <c:v>2.7261458333290109</c:v>
                </c:pt>
                <c:pt idx="8646">
                  <c:v>2.7263888888904519</c:v>
                </c:pt>
                <c:pt idx="8647">
                  <c:v>2.726631944444617</c:v>
                </c:pt>
                <c:pt idx="8648">
                  <c:v>2.726874999998782</c:v>
                </c:pt>
                <c:pt idx="8649">
                  <c:v>2.7271180555529471</c:v>
                </c:pt>
                <c:pt idx="8650">
                  <c:v>2.7273611111071121</c:v>
                </c:pt>
                <c:pt idx="8651">
                  <c:v>2.7276041666685531</c:v>
                </c:pt>
                <c:pt idx="8652">
                  <c:v>2.7278472222227181</c:v>
                </c:pt>
                <c:pt idx="8653">
                  <c:v>2.7280902777768832</c:v>
                </c:pt>
                <c:pt idx="8654">
                  <c:v>2.7283333333310482</c:v>
                </c:pt>
                <c:pt idx="8655">
                  <c:v>2.7285763888852133</c:v>
                </c:pt>
                <c:pt idx="8656">
                  <c:v>2.7288194444393783</c:v>
                </c:pt>
                <c:pt idx="8657">
                  <c:v>2.7290625000008193</c:v>
                </c:pt>
                <c:pt idx="8658">
                  <c:v>2.7293055555549843</c:v>
                </c:pt>
                <c:pt idx="8659">
                  <c:v>2.7295486111091494</c:v>
                </c:pt>
                <c:pt idx="8660">
                  <c:v>2.7297916666633144</c:v>
                </c:pt>
                <c:pt idx="8661">
                  <c:v>2.7300462962942591</c:v>
                </c:pt>
                <c:pt idx="8662">
                  <c:v>2.7302893518484241</c:v>
                </c:pt>
                <c:pt idx="8663">
                  <c:v>2.7305324074025892</c:v>
                </c:pt>
                <c:pt idx="8664">
                  <c:v>2.7307754629640302</c:v>
                </c:pt>
                <c:pt idx="8665">
                  <c:v>2.7310185185181952</c:v>
                </c:pt>
                <c:pt idx="8666">
                  <c:v>2.7312615740723603</c:v>
                </c:pt>
                <c:pt idx="8667">
                  <c:v>2.7315046296265253</c:v>
                </c:pt>
                <c:pt idx="8668">
                  <c:v>2.7317476851806903</c:v>
                </c:pt>
                <c:pt idx="8669">
                  <c:v>2.7319907407421313</c:v>
                </c:pt>
                <c:pt idx="8670">
                  <c:v>2.7322337962962964</c:v>
                </c:pt>
                <c:pt idx="8671">
                  <c:v>2.7324768518504614</c:v>
                </c:pt>
                <c:pt idx="8672">
                  <c:v>2.7327199074046264</c:v>
                </c:pt>
                <c:pt idx="8673">
                  <c:v>2.7329629629587915</c:v>
                </c:pt>
                <c:pt idx="8674">
                  <c:v>2.7332060185202325</c:v>
                </c:pt>
                <c:pt idx="8675">
                  <c:v>2.7334490740743975</c:v>
                </c:pt>
                <c:pt idx="8676">
                  <c:v>2.7336921296285626</c:v>
                </c:pt>
                <c:pt idx="8677">
                  <c:v>2.7339351851827276</c:v>
                </c:pt>
                <c:pt idx="8678">
                  <c:v>2.7341782407368926</c:v>
                </c:pt>
                <c:pt idx="8679">
                  <c:v>2.7344212962983336</c:v>
                </c:pt>
                <c:pt idx="8680">
                  <c:v>2.7346643518524987</c:v>
                </c:pt>
                <c:pt idx="8681">
                  <c:v>2.7349074074066637</c:v>
                </c:pt>
                <c:pt idx="8682">
                  <c:v>2.7351504629608288</c:v>
                </c:pt>
                <c:pt idx="8683">
                  <c:v>2.7353935185149938</c:v>
                </c:pt>
                <c:pt idx="8684">
                  <c:v>2.7356365740691588</c:v>
                </c:pt>
                <c:pt idx="8685">
                  <c:v>2.7358796296305998</c:v>
                </c:pt>
                <c:pt idx="8686">
                  <c:v>2.7361226851847649</c:v>
                </c:pt>
                <c:pt idx="8687">
                  <c:v>2.7363657407389299</c:v>
                </c:pt>
                <c:pt idx="8688">
                  <c:v>2.7366087962930949</c:v>
                </c:pt>
                <c:pt idx="8689">
                  <c:v>2.73685185184726</c:v>
                </c:pt>
                <c:pt idx="8690">
                  <c:v>2.737094907408701</c:v>
                </c:pt>
                <c:pt idx="8691">
                  <c:v>2.737337962962866</c:v>
                </c:pt>
                <c:pt idx="8692">
                  <c:v>2.7375810185170311</c:v>
                </c:pt>
                <c:pt idx="8693">
                  <c:v>2.7378240740711961</c:v>
                </c:pt>
                <c:pt idx="8694">
                  <c:v>2.7380671296253611</c:v>
                </c:pt>
                <c:pt idx="8695">
                  <c:v>2.7383101851868021</c:v>
                </c:pt>
                <c:pt idx="8696">
                  <c:v>2.7385532407409672</c:v>
                </c:pt>
                <c:pt idx="8697">
                  <c:v>2.7387962962951322</c:v>
                </c:pt>
                <c:pt idx="8698">
                  <c:v>2.7390393518492973</c:v>
                </c:pt>
                <c:pt idx="8699">
                  <c:v>2.7392824074034623</c:v>
                </c:pt>
                <c:pt idx="8700">
                  <c:v>2.7395254629649033</c:v>
                </c:pt>
                <c:pt idx="8701">
                  <c:v>2.7397685185190683</c:v>
                </c:pt>
                <c:pt idx="8702">
                  <c:v>2.7400115740732334</c:v>
                </c:pt>
                <c:pt idx="8703">
                  <c:v>2.7402546296273984</c:v>
                </c:pt>
                <c:pt idx="8704">
                  <c:v>2.7404976851815634</c:v>
                </c:pt>
                <c:pt idx="8705">
                  <c:v>2.7407407407357285</c:v>
                </c:pt>
                <c:pt idx="8706">
                  <c:v>2.7409837962971695</c:v>
                </c:pt>
                <c:pt idx="8707">
                  <c:v>2.7412268518513345</c:v>
                </c:pt>
                <c:pt idx="8708">
                  <c:v>2.7414699074054996</c:v>
                </c:pt>
                <c:pt idx="8709">
                  <c:v>2.7417129629596646</c:v>
                </c:pt>
                <c:pt idx="8710">
                  <c:v>2.7419675925906093</c:v>
                </c:pt>
                <c:pt idx="8711">
                  <c:v>2.7422106481447743</c:v>
                </c:pt>
                <c:pt idx="8712">
                  <c:v>2.7424537036989394</c:v>
                </c:pt>
                <c:pt idx="8713">
                  <c:v>2.7426967592603804</c:v>
                </c:pt>
                <c:pt idx="8714">
                  <c:v>2.7429398148145454</c:v>
                </c:pt>
                <c:pt idx="8715">
                  <c:v>2.7431828703687104</c:v>
                </c:pt>
                <c:pt idx="8716">
                  <c:v>2.7434259259228755</c:v>
                </c:pt>
                <c:pt idx="8717">
                  <c:v>2.7436689814770405</c:v>
                </c:pt>
                <c:pt idx="8718">
                  <c:v>2.7439120370384815</c:v>
                </c:pt>
                <c:pt idx="8719">
                  <c:v>2.7441550925926466</c:v>
                </c:pt>
                <c:pt idx="8720">
                  <c:v>2.7443981481468116</c:v>
                </c:pt>
                <c:pt idx="8721">
                  <c:v>2.7446412037009766</c:v>
                </c:pt>
                <c:pt idx="8722">
                  <c:v>2.7448842592551417</c:v>
                </c:pt>
                <c:pt idx="8723">
                  <c:v>2.7451273148165827</c:v>
                </c:pt>
                <c:pt idx="8724">
                  <c:v>2.7453703703707477</c:v>
                </c:pt>
                <c:pt idx="8725">
                  <c:v>2.7456134259249128</c:v>
                </c:pt>
                <c:pt idx="8726">
                  <c:v>2.7458564814790778</c:v>
                </c:pt>
                <c:pt idx="8727">
                  <c:v>2.7460995370332428</c:v>
                </c:pt>
                <c:pt idx="8728">
                  <c:v>2.7463425925946838</c:v>
                </c:pt>
                <c:pt idx="8729">
                  <c:v>2.7465856481488489</c:v>
                </c:pt>
                <c:pt idx="8730">
                  <c:v>2.7468287037030139</c:v>
                </c:pt>
                <c:pt idx="8731">
                  <c:v>2.7470717592571789</c:v>
                </c:pt>
                <c:pt idx="8732">
                  <c:v>2.747314814811344</c:v>
                </c:pt>
                <c:pt idx="8733">
                  <c:v>2.747557870365509</c:v>
                </c:pt>
                <c:pt idx="8734">
                  <c:v>2.74780092592695</c:v>
                </c:pt>
                <c:pt idx="8735">
                  <c:v>2.7480439814811151</c:v>
                </c:pt>
                <c:pt idx="8736">
                  <c:v>2.7482870370352801</c:v>
                </c:pt>
                <c:pt idx="8737">
                  <c:v>2.7485300925894451</c:v>
                </c:pt>
                <c:pt idx="8738">
                  <c:v>2.7487731481436102</c:v>
                </c:pt>
                <c:pt idx="8739">
                  <c:v>2.7490162037050512</c:v>
                </c:pt>
                <c:pt idx="8740">
                  <c:v>2.7492592592592162</c:v>
                </c:pt>
                <c:pt idx="8741">
                  <c:v>2.7495023148133813</c:v>
                </c:pt>
                <c:pt idx="8742">
                  <c:v>2.7497453703675463</c:v>
                </c:pt>
                <c:pt idx="8743">
                  <c:v>2.7499884259217113</c:v>
                </c:pt>
                <c:pt idx="8744">
                  <c:v>2.7502314814831523</c:v>
                </c:pt>
                <c:pt idx="8745">
                  <c:v>2.7504745370373174</c:v>
                </c:pt>
                <c:pt idx="8746">
                  <c:v>2.7507175925914824</c:v>
                </c:pt>
                <c:pt idx="8747">
                  <c:v>2.7509606481456474</c:v>
                </c:pt>
                <c:pt idx="8748">
                  <c:v>2.7512037036998125</c:v>
                </c:pt>
                <c:pt idx="8749">
                  <c:v>2.7514467592612535</c:v>
                </c:pt>
                <c:pt idx="8750">
                  <c:v>2.7516898148154185</c:v>
                </c:pt>
                <c:pt idx="8751">
                  <c:v>2.7519328703695836</c:v>
                </c:pt>
                <c:pt idx="8752">
                  <c:v>2.7521759259237486</c:v>
                </c:pt>
                <c:pt idx="8753">
                  <c:v>2.7524189814779136</c:v>
                </c:pt>
                <c:pt idx="8754">
                  <c:v>2.7526620370320787</c:v>
                </c:pt>
                <c:pt idx="8755">
                  <c:v>2.7529050925935197</c:v>
                </c:pt>
                <c:pt idx="8756">
                  <c:v>2.7531481481476847</c:v>
                </c:pt>
                <c:pt idx="8757">
                  <c:v>2.7533912037018498</c:v>
                </c:pt>
                <c:pt idx="8758">
                  <c:v>2.7536458333327944</c:v>
                </c:pt>
                <c:pt idx="8759">
                  <c:v>2.7538888888869595</c:v>
                </c:pt>
                <c:pt idx="8760">
                  <c:v>2.7541319444411245</c:v>
                </c:pt>
                <c:pt idx="8761">
                  <c:v>2.7543749999952896</c:v>
                </c:pt>
                <c:pt idx="8762">
                  <c:v>2.7546180555567306</c:v>
                </c:pt>
                <c:pt idx="8763">
                  <c:v>2.7548611111108956</c:v>
                </c:pt>
                <c:pt idx="8764">
                  <c:v>2.7551041666650606</c:v>
                </c:pt>
                <c:pt idx="8765">
                  <c:v>2.7553472222192257</c:v>
                </c:pt>
                <c:pt idx="8766">
                  <c:v>2.7555902777733907</c:v>
                </c:pt>
                <c:pt idx="8767">
                  <c:v>2.7558333333348317</c:v>
                </c:pt>
                <c:pt idx="8768">
                  <c:v>2.7560763888889968</c:v>
                </c:pt>
                <c:pt idx="8769">
                  <c:v>2.7563194444431618</c:v>
                </c:pt>
                <c:pt idx="8770">
                  <c:v>2.7565624999973268</c:v>
                </c:pt>
                <c:pt idx="8771">
                  <c:v>2.7568055555514919</c:v>
                </c:pt>
                <c:pt idx="8772">
                  <c:v>2.7570486111129329</c:v>
                </c:pt>
                <c:pt idx="8773">
                  <c:v>2.7572916666670979</c:v>
                </c:pt>
                <c:pt idx="8774">
                  <c:v>2.7575347222212629</c:v>
                </c:pt>
                <c:pt idx="8775">
                  <c:v>2.757777777775428</c:v>
                </c:pt>
                <c:pt idx="8776">
                  <c:v>2.758020833329593</c:v>
                </c:pt>
                <c:pt idx="8777">
                  <c:v>2.7582638888837581</c:v>
                </c:pt>
                <c:pt idx="8778">
                  <c:v>2.7585069444451991</c:v>
                </c:pt>
                <c:pt idx="8779">
                  <c:v>2.7587499999993641</c:v>
                </c:pt>
                <c:pt idx="8780">
                  <c:v>2.7589930555535291</c:v>
                </c:pt>
                <c:pt idx="8781">
                  <c:v>2.7592361111076942</c:v>
                </c:pt>
                <c:pt idx="8782">
                  <c:v>2.7594791666618592</c:v>
                </c:pt>
                <c:pt idx="8783">
                  <c:v>2.7597222222233002</c:v>
                </c:pt>
                <c:pt idx="8784">
                  <c:v>2.7599652777774653</c:v>
                </c:pt>
                <c:pt idx="8785">
                  <c:v>2.7602083333316303</c:v>
                </c:pt>
                <c:pt idx="8786">
                  <c:v>2.7604513888857953</c:v>
                </c:pt>
                <c:pt idx="8787">
                  <c:v>2.7606944444399604</c:v>
                </c:pt>
                <c:pt idx="8788">
                  <c:v>2.7609375000014014</c:v>
                </c:pt>
                <c:pt idx="8789">
                  <c:v>2.7611805555555664</c:v>
                </c:pt>
                <c:pt idx="8790">
                  <c:v>2.7614236111097314</c:v>
                </c:pt>
                <c:pt idx="8791">
                  <c:v>2.7616666666638965</c:v>
                </c:pt>
                <c:pt idx="8792">
                  <c:v>2.7619097222180615</c:v>
                </c:pt>
                <c:pt idx="8793">
                  <c:v>2.7621527777795025</c:v>
                </c:pt>
                <c:pt idx="8794">
                  <c:v>2.7623958333336676</c:v>
                </c:pt>
                <c:pt idx="8795">
                  <c:v>2.7626388888878326</c:v>
                </c:pt>
                <c:pt idx="8796">
                  <c:v>2.7628819444419976</c:v>
                </c:pt>
                <c:pt idx="8797">
                  <c:v>2.7631249999961627</c:v>
                </c:pt>
                <c:pt idx="8798">
                  <c:v>2.7633680555576037</c:v>
                </c:pt>
                <c:pt idx="8799">
                  <c:v>2.7636111111117687</c:v>
                </c:pt>
                <c:pt idx="8800">
                  <c:v>2.7638541666659338</c:v>
                </c:pt>
                <c:pt idx="8801">
                  <c:v>2.7640972222200988</c:v>
                </c:pt>
                <c:pt idx="8802">
                  <c:v>2.7643402777742638</c:v>
                </c:pt>
                <c:pt idx="8803">
                  <c:v>2.7645833333284289</c:v>
                </c:pt>
                <c:pt idx="8804">
                  <c:v>2.7648263888898699</c:v>
                </c:pt>
                <c:pt idx="8805">
                  <c:v>2.7650694444440349</c:v>
                </c:pt>
                <c:pt idx="8806">
                  <c:v>2.7653240740749796</c:v>
                </c:pt>
                <c:pt idx="8807">
                  <c:v>2.7655671296291446</c:v>
                </c:pt>
                <c:pt idx="8808">
                  <c:v>2.7658101851833097</c:v>
                </c:pt>
                <c:pt idx="8809">
                  <c:v>2.7660532407374747</c:v>
                </c:pt>
                <c:pt idx="8810">
                  <c:v>2.7662962962916398</c:v>
                </c:pt>
                <c:pt idx="8811">
                  <c:v>2.7665393518530808</c:v>
                </c:pt>
                <c:pt idx="8812">
                  <c:v>2.7667824074072458</c:v>
                </c:pt>
                <c:pt idx="8813">
                  <c:v>2.7670254629614108</c:v>
                </c:pt>
                <c:pt idx="8814">
                  <c:v>2.7672685185155759</c:v>
                </c:pt>
                <c:pt idx="8815">
                  <c:v>2.7675115740697409</c:v>
                </c:pt>
                <c:pt idx="8816">
                  <c:v>2.7677546296311819</c:v>
                </c:pt>
                <c:pt idx="8817">
                  <c:v>2.7679976851853469</c:v>
                </c:pt>
                <c:pt idx="8818">
                  <c:v>2.768240740739512</c:v>
                </c:pt>
                <c:pt idx="8819">
                  <c:v>2.768483796293677</c:v>
                </c:pt>
                <c:pt idx="8820">
                  <c:v>2.7687268518478421</c:v>
                </c:pt>
                <c:pt idx="8821">
                  <c:v>2.7689699074092831</c:v>
                </c:pt>
                <c:pt idx="8822">
                  <c:v>2.7692129629634481</c:v>
                </c:pt>
                <c:pt idx="8823">
                  <c:v>2.7694560185176131</c:v>
                </c:pt>
                <c:pt idx="8824">
                  <c:v>2.7696990740717782</c:v>
                </c:pt>
                <c:pt idx="8825">
                  <c:v>2.7699421296259432</c:v>
                </c:pt>
                <c:pt idx="8826">
                  <c:v>2.7701851851801083</c:v>
                </c:pt>
                <c:pt idx="8827">
                  <c:v>2.7704282407415493</c:v>
                </c:pt>
                <c:pt idx="8828">
                  <c:v>2.7706712962957143</c:v>
                </c:pt>
                <c:pt idx="8829">
                  <c:v>2.7709143518498793</c:v>
                </c:pt>
                <c:pt idx="8830">
                  <c:v>2.7711574074040444</c:v>
                </c:pt>
                <c:pt idx="8831">
                  <c:v>2.7714004629582094</c:v>
                </c:pt>
                <c:pt idx="8832">
                  <c:v>2.7716435185196504</c:v>
                </c:pt>
                <c:pt idx="8833">
                  <c:v>2.7718865740738154</c:v>
                </c:pt>
                <c:pt idx="8834">
                  <c:v>2.7721296296279805</c:v>
                </c:pt>
                <c:pt idx="8835">
                  <c:v>2.7723726851821455</c:v>
                </c:pt>
                <c:pt idx="8836">
                  <c:v>2.7726157407363106</c:v>
                </c:pt>
                <c:pt idx="8837">
                  <c:v>2.7728587962977516</c:v>
                </c:pt>
                <c:pt idx="8838">
                  <c:v>2.7731018518519166</c:v>
                </c:pt>
                <c:pt idx="8839">
                  <c:v>2.7733449074060816</c:v>
                </c:pt>
                <c:pt idx="8840">
                  <c:v>2.7735879629602467</c:v>
                </c:pt>
                <c:pt idx="8841">
                  <c:v>2.7738310185144117</c:v>
                </c:pt>
                <c:pt idx="8842">
                  <c:v>2.7740740740758527</c:v>
                </c:pt>
                <c:pt idx="8843">
                  <c:v>2.7743171296300178</c:v>
                </c:pt>
                <c:pt idx="8844">
                  <c:v>2.7745601851841828</c:v>
                </c:pt>
                <c:pt idx="8845">
                  <c:v>2.7748032407383478</c:v>
                </c:pt>
                <c:pt idx="8846">
                  <c:v>2.7750462962925129</c:v>
                </c:pt>
                <c:pt idx="8847">
                  <c:v>2.7752893518539539</c:v>
                </c:pt>
                <c:pt idx="8848">
                  <c:v>2.7755324074081189</c:v>
                </c:pt>
                <c:pt idx="8849">
                  <c:v>2.7757754629622839</c:v>
                </c:pt>
                <c:pt idx="8850">
                  <c:v>2.776018518516449</c:v>
                </c:pt>
                <c:pt idx="8851">
                  <c:v>2.776261574070614</c:v>
                </c:pt>
                <c:pt idx="8852">
                  <c:v>2.7765046296247791</c:v>
                </c:pt>
                <c:pt idx="8853">
                  <c:v>2.7767476851862201</c:v>
                </c:pt>
                <c:pt idx="8854">
                  <c:v>2.7770023148098888</c:v>
                </c:pt>
                <c:pt idx="8855">
                  <c:v>2.7772453703713298</c:v>
                </c:pt>
                <c:pt idx="8856">
                  <c:v>2.7774884259254948</c:v>
                </c:pt>
                <c:pt idx="8857">
                  <c:v>2.7777314814796599</c:v>
                </c:pt>
                <c:pt idx="8858">
                  <c:v>2.7779745370338249</c:v>
                </c:pt>
                <c:pt idx="8859">
                  <c:v>2.7782175925879899</c:v>
                </c:pt>
                <c:pt idx="8860">
                  <c:v>2.7784606481494309</c:v>
                </c:pt>
                <c:pt idx="8861">
                  <c:v>2.778703703703596</c:v>
                </c:pt>
                <c:pt idx="8862">
                  <c:v>2.778946759257761</c:v>
                </c:pt>
                <c:pt idx="8863">
                  <c:v>2.7791898148119261</c:v>
                </c:pt>
                <c:pt idx="8864">
                  <c:v>2.7794328703660911</c:v>
                </c:pt>
                <c:pt idx="8865">
                  <c:v>2.7796759259275321</c:v>
                </c:pt>
                <c:pt idx="8866">
                  <c:v>2.7799189814816971</c:v>
                </c:pt>
                <c:pt idx="8867">
                  <c:v>2.7801620370358622</c:v>
                </c:pt>
                <c:pt idx="8868">
                  <c:v>2.7804050925900272</c:v>
                </c:pt>
                <c:pt idx="8869">
                  <c:v>2.7806481481441923</c:v>
                </c:pt>
                <c:pt idx="8870">
                  <c:v>2.7808912037056333</c:v>
                </c:pt>
                <c:pt idx="8871">
                  <c:v>2.7811342592597983</c:v>
                </c:pt>
                <c:pt idx="8872">
                  <c:v>2.7813773148139633</c:v>
                </c:pt>
                <c:pt idx="8873">
                  <c:v>2.7816203703681284</c:v>
                </c:pt>
                <c:pt idx="8874">
                  <c:v>2.7818634259222934</c:v>
                </c:pt>
                <c:pt idx="8875">
                  <c:v>2.7821064814764584</c:v>
                </c:pt>
                <c:pt idx="8876">
                  <c:v>2.7823495370378994</c:v>
                </c:pt>
                <c:pt idx="8877">
                  <c:v>2.7825925925920645</c:v>
                </c:pt>
                <c:pt idx="8878">
                  <c:v>2.7828356481462295</c:v>
                </c:pt>
                <c:pt idx="8879">
                  <c:v>2.7830787037003946</c:v>
                </c:pt>
                <c:pt idx="8880">
                  <c:v>2.7833217592545596</c:v>
                </c:pt>
                <c:pt idx="8881">
                  <c:v>2.7835648148160006</c:v>
                </c:pt>
                <c:pt idx="8882">
                  <c:v>2.7838078703701656</c:v>
                </c:pt>
                <c:pt idx="8883">
                  <c:v>2.7840509259243307</c:v>
                </c:pt>
                <c:pt idx="8884">
                  <c:v>2.7842939814784957</c:v>
                </c:pt>
                <c:pt idx="8885">
                  <c:v>2.7845370370326608</c:v>
                </c:pt>
                <c:pt idx="8886">
                  <c:v>2.7847800925941018</c:v>
                </c:pt>
                <c:pt idx="8887">
                  <c:v>2.7850231481482668</c:v>
                </c:pt>
                <c:pt idx="8888">
                  <c:v>2.7852662037024318</c:v>
                </c:pt>
                <c:pt idx="8889">
                  <c:v>2.7855092592565969</c:v>
                </c:pt>
                <c:pt idx="8890">
                  <c:v>2.7857523148107619</c:v>
                </c:pt>
                <c:pt idx="8891">
                  <c:v>2.7859953703722029</c:v>
                </c:pt>
                <c:pt idx="8892">
                  <c:v>2.7862384259263679</c:v>
                </c:pt>
                <c:pt idx="8893">
                  <c:v>2.786481481480533</c:v>
                </c:pt>
                <c:pt idx="8894">
                  <c:v>2.786724537034698</c:v>
                </c:pt>
                <c:pt idx="8895">
                  <c:v>2.7869675925888631</c:v>
                </c:pt>
                <c:pt idx="8896">
                  <c:v>2.7872106481430281</c:v>
                </c:pt>
                <c:pt idx="8897">
                  <c:v>2.7874537037044691</c:v>
                </c:pt>
                <c:pt idx="8898">
                  <c:v>2.7876967592586341</c:v>
                </c:pt>
                <c:pt idx="8899">
                  <c:v>2.7879398148127992</c:v>
                </c:pt>
                <c:pt idx="8900">
                  <c:v>2.7881828703669642</c:v>
                </c:pt>
                <c:pt idx="8901">
                  <c:v>2.7884259259211293</c:v>
                </c:pt>
                <c:pt idx="8902">
                  <c:v>2.7886689814825703</c:v>
                </c:pt>
                <c:pt idx="8903">
                  <c:v>2.788923611106239</c:v>
                </c:pt>
                <c:pt idx="8904">
                  <c:v>2.78916666666768</c:v>
                </c:pt>
                <c:pt idx="8905">
                  <c:v>2.789409722221845</c:v>
                </c:pt>
                <c:pt idx="8906">
                  <c:v>2.7896527777760101</c:v>
                </c:pt>
                <c:pt idx="8907">
                  <c:v>2.7898958333301751</c:v>
                </c:pt>
                <c:pt idx="8908">
                  <c:v>2.7901388888843401</c:v>
                </c:pt>
                <c:pt idx="8909">
                  <c:v>2.7903819444457811</c:v>
                </c:pt>
                <c:pt idx="8910">
                  <c:v>2.7906249999999462</c:v>
                </c:pt>
                <c:pt idx="8911">
                  <c:v>2.7908680555541112</c:v>
                </c:pt>
                <c:pt idx="8912">
                  <c:v>2.7911111111082763</c:v>
                </c:pt>
                <c:pt idx="8913">
                  <c:v>2.7913541666624413</c:v>
                </c:pt>
                <c:pt idx="8914">
                  <c:v>2.7915972222238823</c:v>
                </c:pt>
                <c:pt idx="8915">
                  <c:v>2.7918402777780473</c:v>
                </c:pt>
                <c:pt idx="8916">
                  <c:v>2.7920833333322124</c:v>
                </c:pt>
                <c:pt idx="8917">
                  <c:v>2.7923263888863774</c:v>
                </c:pt>
                <c:pt idx="8918">
                  <c:v>2.7925694444405424</c:v>
                </c:pt>
                <c:pt idx="8919">
                  <c:v>2.7928125000019834</c:v>
                </c:pt>
                <c:pt idx="8920">
                  <c:v>2.7930555555561485</c:v>
                </c:pt>
                <c:pt idx="8921">
                  <c:v>2.7932986111103135</c:v>
                </c:pt>
                <c:pt idx="8922">
                  <c:v>2.7935416666644786</c:v>
                </c:pt>
                <c:pt idx="8923">
                  <c:v>2.7937847222186436</c:v>
                </c:pt>
                <c:pt idx="8924">
                  <c:v>2.7940277777728086</c:v>
                </c:pt>
                <c:pt idx="8925">
                  <c:v>2.7942708333342496</c:v>
                </c:pt>
                <c:pt idx="8926">
                  <c:v>2.7945138888884147</c:v>
                </c:pt>
                <c:pt idx="8927">
                  <c:v>2.7947569444425797</c:v>
                </c:pt>
                <c:pt idx="8928">
                  <c:v>2.7949999999967448</c:v>
                </c:pt>
                <c:pt idx="8929">
                  <c:v>2.7952430555509098</c:v>
                </c:pt>
                <c:pt idx="8930">
                  <c:v>2.7954861111123508</c:v>
                </c:pt>
                <c:pt idx="8931">
                  <c:v>2.7957291666665158</c:v>
                </c:pt>
                <c:pt idx="8932">
                  <c:v>2.7959722222206809</c:v>
                </c:pt>
                <c:pt idx="8933">
                  <c:v>2.7962152777748459</c:v>
                </c:pt>
                <c:pt idx="8934">
                  <c:v>2.7964583333290109</c:v>
                </c:pt>
                <c:pt idx="8935">
                  <c:v>2.7967013888904519</c:v>
                </c:pt>
                <c:pt idx="8936">
                  <c:v>2.796944444444617</c:v>
                </c:pt>
                <c:pt idx="8937">
                  <c:v>2.797187499998782</c:v>
                </c:pt>
                <c:pt idx="8938">
                  <c:v>2.7974305555529471</c:v>
                </c:pt>
                <c:pt idx="8939">
                  <c:v>2.7976736111071121</c:v>
                </c:pt>
                <c:pt idx="8940">
                  <c:v>2.7979166666685531</c:v>
                </c:pt>
                <c:pt idx="8941">
                  <c:v>2.7981597222227181</c:v>
                </c:pt>
                <c:pt idx="8942">
                  <c:v>2.7984027777768832</c:v>
                </c:pt>
                <c:pt idx="8943">
                  <c:v>2.7986458333310482</c:v>
                </c:pt>
                <c:pt idx="8944">
                  <c:v>2.7988888888852133</c:v>
                </c:pt>
                <c:pt idx="8945">
                  <c:v>2.7991319444393783</c:v>
                </c:pt>
                <c:pt idx="8946">
                  <c:v>2.7993750000008193</c:v>
                </c:pt>
                <c:pt idx="8947">
                  <c:v>2.7996180555549843</c:v>
                </c:pt>
                <c:pt idx="8948">
                  <c:v>2.7998611111091494</c:v>
                </c:pt>
                <c:pt idx="8949">
                  <c:v>2.8001041666633144</c:v>
                </c:pt>
                <c:pt idx="8950">
                  <c:v>2.8003472222174794</c:v>
                </c:pt>
                <c:pt idx="8951">
                  <c:v>2.8006018518484241</c:v>
                </c:pt>
                <c:pt idx="8952">
                  <c:v>2.8008449074025892</c:v>
                </c:pt>
                <c:pt idx="8953">
                  <c:v>2.8010879629640302</c:v>
                </c:pt>
                <c:pt idx="8954">
                  <c:v>2.8013310185181952</c:v>
                </c:pt>
                <c:pt idx="8955">
                  <c:v>2.8015740740723603</c:v>
                </c:pt>
                <c:pt idx="8956">
                  <c:v>2.8018171296265253</c:v>
                </c:pt>
                <c:pt idx="8957">
                  <c:v>2.8020601851806903</c:v>
                </c:pt>
                <c:pt idx="8958">
                  <c:v>2.8023032407421313</c:v>
                </c:pt>
                <c:pt idx="8959">
                  <c:v>2.8025462962962964</c:v>
                </c:pt>
                <c:pt idx="8960">
                  <c:v>2.8027893518504614</c:v>
                </c:pt>
                <c:pt idx="8961">
                  <c:v>2.8030324074046264</c:v>
                </c:pt>
                <c:pt idx="8962">
                  <c:v>2.8032754629587915</c:v>
                </c:pt>
                <c:pt idx="8963">
                  <c:v>2.8035185185202325</c:v>
                </c:pt>
                <c:pt idx="8964">
                  <c:v>2.8037615740743975</c:v>
                </c:pt>
                <c:pt idx="8965">
                  <c:v>2.8040046296285626</c:v>
                </c:pt>
                <c:pt idx="8966">
                  <c:v>2.8042476851827276</c:v>
                </c:pt>
                <c:pt idx="8967">
                  <c:v>2.8044907407368926</c:v>
                </c:pt>
                <c:pt idx="8968">
                  <c:v>2.8047337962983336</c:v>
                </c:pt>
                <c:pt idx="8969">
                  <c:v>2.8049768518524987</c:v>
                </c:pt>
                <c:pt idx="8970">
                  <c:v>2.8052199074066637</c:v>
                </c:pt>
                <c:pt idx="8971">
                  <c:v>2.8054629629608288</c:v>
                </c:pt>
                <c:pt idx="8972">
                  <c:v>2.8057060185149938</c:v>
                </c:pt>
                <c:pt idx="8973">
                  <c:v>2.8059490740691588</c:v>
                </c:pt>
                <c:pt idx="8974">
                  <c:v>2.8061921296305998</c:v>
                </c:pt>
                <c:pt idx="8975">
                  <c:v>2.8064351851847649</c:v>
                </c:pt>
                <c:pt idx="8976">
                  <c:v>2.8066782407389299</c:v>
                </c:pt>
                <c:pt idx="8977">
                  <c:v>2.8069212962930949</c:v>
                </c:pt>
                <c:pt idx="8978">
                  <c:v>2.80716435184726</c:v>
                </c:pt>
                <c:pt idx="8979">
                  <c:v>2.807407407408701</c:v>
                </c:pt>
                <c:pt idx="8980">
                  <c:v>2.807650462962866</c:v>
                </c:pt>
                <c:pt idx="8981">
                  <c:v>2.8078935185170311</c:v>
                </c:pt>
                <c:pt idx="8982">
                  <c:v>2.8081365740711961</c:v>
                </c:pt>
                <c:pt idx="8983">
                  <c:v>2.8083796296253611</c:v>
                </c:pt>
                <c:pt idx="8984">
                  <c:v>2.8086226851868021</c:v>
                </c:pt>
                <c:pt idx="8985">
                  <c:v>2.8088657407409672</c:v>
                </c:pt>
                <c:pt idx="8986">
                  <c:v>2.8091087962951322</c:v>
                </c:pt>
                <c:pt idx="8987">
                  <c:v>2.8093518518492973</c:v>
                </c:pt>
                <c:pt idx="8988">
                  <c:v>2.8095949074034623</c:v>
                </c:pt>
                <c:pt idx="8989">
                  <c:v>2.8098379629649033</c:v>
                </c:pt>
                <c:pt idx="8990">
                  <c:v>2.8100810185190683</c:v>
                </c:pt>
                <c:pt idx="8991">
                  <c:v>2.8103240740732334</c:v>
                </c:pt>
                <c:pt idx="8992">
                  <c:v>2.8105671296273984</c:v>
                </c:pt>
                <c:pt idx="8993">
                  <c:v>2.8108101851815634</c:v>
                </c:pt>
                <c:pt idx="8994">
                  <c:v>2.8110532407357285</c:v>
                </c:pt>
                <c:pt idx="8995">
                  <c:v>2.8112962962971695</c:v>
                </c:pt>
                <c:pt idx="8996">
                  <c:v>2.8115393518513345</c:v>
                </c:pt>
                <c:pt idx="8997">
                  <c:v>2.8117824074054996</c:v>
                </c:pt>
                <c:pt idx="8998">
                  <c:v>2.8120254629596646</c:v>
                </c:pt>
                <c:pt idx="8999">
                  <c:v>2.8122800925906093</c:v>
                </c:pt>
                <c:pt idx="9000">
                  <c:v>2.8125231481447743</c:v>
                </c:pt>
                <c:pt idx="9001">
                  <c:v>2.8127662036989394</c:v>
                </c:pt>
                <c:pt idx="9002">
                  <c:v>2.8130092592603804</c:v>
                </c:pt>
                <c:pt idx="9003">
                  <c:v>2.8132523148145454</c:v>
                </c:pt>
                <c:pt idx="9004">
                  <c:v>2.8134953703687104</c:v>
                </c:pt>
                <c:pt idx="9005">
                  <c:v>2.8137384259228755</c:v>
                </c:pt>
                <c:pt idx="9006">
                  <c:v>2.8139814814770405</c:v>
                </c:pt>
                <c:pt idx="9007">
                  <c:v>2.8142245370384815</c:v>
                </c:pt>
                <c:pt idx="9008">
                  <c:v>2.8144675925926466</c:v>
                </c:pt>
                <c:pt idx="9009">
                  <c:v>2.8147106481468116</c:v>
                </c:pt>
                <c:pt idx="9010">
                  <c:v>2.8149537037009766</c:v>
                </c:pt>
                <c:pt idx="9011">
                  <c:v>2.8151967592551417</c:v>
                </c:pt>
                <c:pt idx="9012">
                  <c:v>2.8154398148165827</c:v>
                </c:pt>
                <c:pt idx="9013">
                  <c:v>2.8156828703707477</c:v>
                </c:pt>
                <c:pt idx="9014">
                  <c:v>2.8159259259249128</c:v>
                </c:pt>
                <c:pt idx="9015">
                  <c:v>2.8161689814790778</c:v>
                </c:pt>
                <c:pt idx="9016">
                  <c:v>2.8164120370332428</c:v>
                </c:pt>
                <c:pt idx="9017">
                  <c:v>2.8166550925946838</c:v>
                </c:pt>
                <c:pt idx="9018">
                  <c:v>2.8168981481488489</c:v>
                </c:pt>
                <c:pt idx="9019">
                  <c:v>2.8171412037030139</c:v>
                </c:pt>
                <c:pt idx="9020">
                  <c:v>2.8173842592571789</c:v>
                </c:pt>
                <c:pt idx="9021">
                  <c:v>2.817627314811344</c:v>
                </c:pt>
                <c:pt idx="9022">
                  <c:v>2.817870370365509</c:v>
                </c:pt>
                <c:pt idx="9023">
                  <c:v>2.81811342592695</c:v>
                </c:pt>
                <c:pt idx="9024">
                  <c:v>2.8183564814811151</c:v>
                </c:pt>
                <c:pt idx="9025">
                  <c:v>2.8185995370352801</c:v>
                </c:pt>
                <c:pt idx="9026">
                  <c:v>2.8188425925894451</c:v>
                </c:pt>
                <c:pt idx="9027">
                  <c:v>2.8190856481436102</c:v>
                </c:pt>
                <c:pt idx="9028">
                  <c:v>2.8193287037050512</c:v>
                </c:pt>
                <c:pt idx="9029">
                  <c:v>2.8195717592592162</c:v>
                </c:pt>
                <c:pt idx="9030">
                  <c:v>2.8198148148133813</c:v>
                </c:pt>
                <c:pt idx="9031">
                  <c:v>2.8200578703675463</c:v>
                </c:pt>
                <c:pt idx="9032">
                  <c:v>2.8203009259217113</c:v>
                </c:pt>
                <c:pt idx="9033">
                  <c:v>2.8205439814831523</c:v>
                </c:pt>
                <c:pt idx="9034">
                  <c:v>2.8207870370373174</c:v>
                </c:pt>
                <c:pt idx="9035">
                  <c:v>2.8210300925914824</c:v>
                </c:pt>
                <c:pt idx="9036">
                  <c:v>2.8212731481456474</c:v>
                </c:pt>
                <c:pt idx="9037">
                  <c:v>2.8215162036998125</c:v>
                </c:pt>
                <c:pt idx="9038">
                  <c:v>2.8217592592612535</c:v>
                </c:pt>
                <c:pt idx="9039">
                  <c:v>2.8220023148154185</c:v>
                </c:pt>
                <c:pt idx="9040">
                  <c:v>2.8222453703695836</c:v>
                </c:pt>
                <c:pt idx="9041">
                  <c:v>2.8224884259237486</c:v>
                </c:pt>
                <c:pt idx="9042">
                  <c:v>2.8227314814779136</c:v>
                </c:pt>
                <c:pt idx="9043">
                  <c:v>2.8229745370320787</c:v>
                </c:pt>
                <c:pt idx="9044">
                  <c:v>2.8232175925935197</c:v>
                </c:pt>
                <c:pt idx="9045">
                  <c:v>2.8234606481476847</c:v>
                </c:pt>
                <c:pt idx="9046">
                  <c:v>2.8237037037018498</c:v>
                </c:pt>
                <c:pt idx="9047">
                  <c:v>2.8239583333327944</c:v>
                </c:pt>
                <c:pt idx="9048">
                  <c:v>2.8242013888869595</c:v>
                </c:pt>
                <c:pt idx="9049">
                  <c:v>2.8244444444411245</c:v>
                </c:pt>
                <c:pt idx="9050">
                  <c:v>2.8246874999952896</c:v>
                </c:pt>
                <c:pt idx="9051">
                  <c:v>2.8249305555567306</c:v>
                </c:pt>
                <c:pt idx="9052">
                  <c:v>2.8251736111108956</c:v>
                </c:pt>
                <c:pt idx="9053">
                  <c:v>2.8254166666650606</c:v>
                </c:pt>
                <c:pt idx="9054">
                  <c:v>2.8256597222192257</c:v>
                </c:pt>
                <c:pt idx="9055">
                  <c:v>2.8259027777733907</c:v>
                </c:pt>
                <c:pt idx="9056">
                  <c:v>2.8261458333348317</c:v>
                </c:pt>
                <c:pt idx="9057">
                  <c:v>2.8263888888889968</c:v>
                </c:pt>
                <c:pt idx="9058">
                  <c:v>2.8266319444431618</c:v>
                </c:pt>
                <c:pt idx="9059">
                  <c:v>2.8268749999973268</c:v>
                </c:pt>
                <c:pt idx="9060">
                  <c:v>2.8271180555514919</c:v>
                </c:pt>
                <c:pt idx="9061">
                  <c:v>2.8273611111129329</c:v>
                </c:pt>
                <c:pt idx="9062">
                  <c:v>2.8276041666670979</c:v>
                </c:pt>
                <c:pt idx="9063">
                  <c:v>2.8278472222212629</c:v>
                </c:pt>
                <c:pt idx="9064">
                  <c:v>2.828090277775428</c:v>
                </c:pt>
                <c:pt idx="9065">
                  <c:v>2.828333333329593</c:v>
                </c:pt>
                <c:pt idx="9066">
                  <c:v>2.8285763888837581</c:v>
                </c:pt>
                <c:pt idx="9067">
                  <c:v>2.8288194444451991</c:v>
                </c:pt>
                <c:pt idx="9068">
                  <c:v>2.8290624999993641</c:v>
                </c:pt>
                <c:pt idx="9069">
                  <c:v>2.8293055555535291</c:v>
                </c:pt>
                <c:pt idx="9070">
                  <c:v>2.8295486111076942</c:v>
                </c:pt>
                <c:pt idx="9071">
                  <c:v>2.8297916666618592</c:v>
                </c:pt>
                <c:pt idx="9072">
                  <c:v>2.8300347222233002</c:v>
                </c:pt>
                <c:pt idx="9073">
                  <c:v>2.8302777777774653</c:v>
                </c:pt>
                <c:pt idx="9074">
                  <c:v>2.8305208333316303</c:v>
                </c:pt>
                <c:pt idx="9075">
                  <c:v>2.8307638888857953</c:v>
                </c:pt>
                <c:pt idx="9076">
                  <c:v>2.8310069444399604</c:v>
                </c:pt>
                <c:pt idx="9077">
                  <c:v>2.8312500000014014</c:v>
                </c:pt>
                <c:pt idx="9078">
                  <c:v>2.8314930555555664</c:v>
                </c:pt>
                <c:pt idx="9079">
                  <c:v>2.8317361111097314</c:v>
                </c:pt>
                <c:pt idx="9080">
                  <c:v>2.8319791666638965</c:v>
                </c:pt>
                <c:pt idx="9081">
                  <c:v>2.8322222222180615</c:v>
                </c:pt>
                <c:pt idx="9082">
                  <c:v>2.8324652777795025</c:v>
                </c:pt>
                <c:pt idx="9083">
                  <c:v>2.8327083333336676</c:v>
                </c:pt>
                <c:pt idx="9084">
                  <c:v>2.8329513888878326</c:v>
                </c:pt>
                <c:pt idx="9085">
                  <c:v>2.8331944444419976</c:v>
                </c:pt>
                <c:pt idx="9086">
                  <c:v>2.8334374999961627</c:v>
                </c:pt>
                <c:pt idx="9087">
                  <c:v>2.8336805555576037</c:v>
                </c:pt>
                <c:pt idx="9088">
                  <c:v>2.8339236111117687</c:v>
                </c:pt>
                <c:pt idx="9089">
                  <c:v>2.8341666666659338</c:v>
                </c:pt>
                <c:pt idx="9090">
                  <c:v>2.8344097222200988</c:v>
                </c:pt>
                <c:pt idx="9091">
                  <c:v>2.8346527777742638</c:v>
                </c:pt>
                <c:pt idx="9092">
                  <c:v>2.8348958333284289</c:v>
                </c:pt>
                <c:pt idx="9093">
                  <c:v>2.8351388888898699</c:v>
                </c:pt>
                <c:pt idx="9094">
                  <c:v>2.8353819444440349</c:v>
                </c:pt>
                <c:pt idx="9095">
                  <c:v>2.8356365740749796</c:v>
                </c:pt>
                <c:pt idx="9096">
                  <c:v>2.8358796296291446</c:v>
                </c:pt>
                <c:pt idx="9097">
                  <c:v>2.8361226851833097</c:v>
                </c:pt>
                <c:pt idx="9098">
                  <c:v>2.8363657407374747</c:v>
                </c:pt>
                <c:pt idx="9099">
                  <c:v>2.8366087962916398</c:v>
                </c:pt>
                <c:pt idx="9100">
                  <c:v>2.8368518518530808</c:v>
                </c:pt>
                <c:pt idx="9101">
                  <c:v>2.8370949074072458</c:v>
                </c:pt>
                <c:pt idx="9102">
                  <c:v>2.8373379629614108</c:v>
                </c:pt>
                <c:pt idx="9103">
                  <c:v>2.8375810185155759</c:v>
                </c:pt>
                <c:pt idx="9104">
                  <c:v>2.8378240740697409</c:v>
                </c:pt>
                <c:pt idx="9105">
                  <c:v>2.8380671296311819</c:v>
                </c:pt>
                <c:pt idx="9106">
                  <c:v>2.8383101851853469</c:v>
                </c:pt>
                <c:pt idx="9107">
                  <c:v>2.838553240739512</c:v>
                </c:pt>
                <c:pt idx="9108">
                  <c:v>2.838796296293677</c:v>
                </c:pt>
                <c:pt idx="9109">
                  <c:v>2.8390393518478421</c:v>
                </c:pt>
                <c:pt idx="9110">
                  <c:v>2.8392824074092831</c:v>
                </c:pt>
                <c:pt idx="9111">
                  <c:v>2.8395254629634481</c:v>
                </c:pt>
                <c:pt idx="9112">
                  <c:v>2.8397685185176131</c:v>
                </c:pt>
                <c:pt idx="9113">
                  <c:v>2.8400115740717782</c:v>
                </c:pt>
                <c:pt idx="9114">
                  <c:v>2.8402546296259432</c:v>
                </c:pt>
                <c:pt idx="9115">
                  <c:v>2.8404976851801083</c:v>
                </c:pt>
                <c:pt idx="9116">
                  <c:v>2.8407407407415493</c:v>
                </c:pt>
                <c:pt idx="9117">
                  <c:v>2.8409837962957143</c:v>
                </c:pt>
                <c:pt idx="9118">
                  <c:v>2.8412268518498793</c:v>
                </c:pt>
                <c:pt idx="9119">
                  <c:v>2.8414699074040444</c:v>
                </c:pt>
                <c:pt idx="9120">
                  <c:v>2.8417129629582094</c:v>
                </c:pt>
                <c:pt idx="9121">
                  <c:v>2.8419560185196504</c:v>
                </c:pt>
                <c:pt idx="9122">
                  <c:v>2.8421990740738154</c:v>
                </c:pt>
                <c:pt idx="9123">
                  <c:v>2.8424421296279805</c:v>
                </c:pt>
                <c:pt idx="9124">
                  <c:v>2.8426851851821455</c:v>
                </c:pt>
                <c:pt idx="9125">
                  <c:v>2.8429282407363106</c:v>
                </c:pt>
                <c:pt idx="9126">
                  <c:v>2.8431712962977516</c:v>
                </c:pt>
                <c:pt idx="9127">
                  <c:v>2.8434143518519166</c:v>
                </c:pt>
                <c:pt idx="9128">
                  <c:v>2.8436574074060816</c:v>
                </c:pt>
                <c:pt idx="9129">
                  <c:v>2.8439004629602467</c:v>
                </c:pt>
                <c:pt idx="9130">
                  <c:v>2.8441435185144117</c:v>
                </c:pt>
                <c:pt idx="9131">
                  <c:v>2.8443865740758527</c:v>
                </c:pt>
                <c:pt idx="9132">
                  <c:v>2.8446296296300178</c:v>
                </c:pt>
                <c:pt idx="9133">
                  <c:v>2.8448726851841828</c:v>
                </c:pt>
                <c:pt idx="9134">
                  <c:v>2.8451157407383478</c:v>
                </c:pt>
                <c:pt idx="9135">
                  <c:v>2.8453587962925129</c:v>
                </c:pt>
                <c:pt idx="9136">
                  <c:v>2.8456018518539539</c:v>
                </c:pt>
                <c:pt idx="9137">
                  <c:v>2.8458449074081189</c:v>
                </c:pt>
                <c:pt idx="9138">
                  <c:v>2.8460879629622839</c:v>
                </c:pt>
                <c:pt idx="9139">
                  <c:v>2.846331018516449</c:v>
                </c:pt>
                <c:pt idx="9140">
                  <c:v>2.846574074070614</c:v>
                </c:pt>
                <c:pt idx="9141">
                  <c:v>2.8468171296247791</c:v>
                </c:pt>
                <c:pt idx="9142">
                  <c:v>2.8470601851862201</c:v>
                </c:pt>
                <c:pt idx="9143">
                  <c:v>2.8473032407403851</c:v>
                </c:pt>
                <c:pt idx="9144">
                  <c:v>2.8475578703713298</c:v>
                </c:pt>
                <c:pt idx="9145">
                  <c:v>2.8478009259254948</c:v>
                </c:pt>
                <c:pt idx="9146">
                  <c:v>2.8480439814796599</c:v>
                </c:pt>
                <c:pt idx="9147">
                  <c:v>2.8482870370338249</c:v>
                </c:pt>
                <c:pt idx="9148">
                  <c:v>2.8485300925879899</c:v>
                </c:pt>
                <c:pt idx="9149">
                  <c:v>2.8487731481494309</c:v>
                </c:pt>
                <c:pt idx="9150">
                  <c:v>2.849016203703596</c:v>
                </c:pt>
                <c:pt idx="9151">
                  <c:v>2.849259259257761</c:v>
                </c:pt>
                <c:pt idx="9152">
                  <c:v>2.8495023148119261</c:v>
                </c:pt>
                <c:pt idx="9153">
                  <c:v>2.8497453703660911</c:v>
                </c:pt>
                <c:pt idx="9154">
                  <c:v>2.8499884259275321</c:v>
                </c:pt>
                <c:pt idx="9155">
                  <c:v>2.8502314814816971</c:v>
                </c:pt>
                <c:pt idx="9156">
                  <c:v>2.8504745370358622</c:v>
                </c:pt>
                <c:pt idx="9157">
                  <c:v>2.8507175925900272</c:v>
                </c:pt>
                <c:pt idx="9158">
                  <c:v>2.8509606481441923</c:v>
                </c:pt>
                <c:pt idx="9159">
                  <c:v>2.8512037037056333</c:v>
                </c:pt>
                <c:pt idx="9160">
                  <c:v>2.8514467592597983</c:v>
                </c:pt>
                <c:pt idx="9161">
                  <c:v>2.8516898148139633</c:v>
                </c:pt>
                <c:pt idx="9162">
                  <c:v>2.8519328703681284</c:v>
                </c:pt>
                <c:pt idx="9163">
                  <c:v>2.8521759259222934</c:v>
                </c:pt>
                <c:pt idx="9164">
                  <c:v>2.8524189814764584</c:v>
                </c:pt>
                <c:pt idx="9165">
                  <c:v>2.8526620370378994</c:v>
                </c:pt>
                <c:pt idx="9166">
                  <c:v>2.8529050925920645</c:v>
                </c:pt>
                <c:pt idx="9167">
                  <c:v>2.8531481481462295</c:v>
                </c:pt>
                <c:pt idx="9168">
                  <c:v>2.8533912037003946</c:v>
                </c:pt>
                <c:pt idx="9169">
                  <c:v>2.8536342592545596</c:v>
                </c:pt>
                <c:pt idx="9170">
                  <c:v>2.8538773148160006</c:v>
                </c:pt>
                <c:pt idx="9171">
                  <c:v>2.8541203703701656</c:v>
                </c:pt>
                <c:pt idx="9172">
                  <c:v>2.8543634259243307</c:v>
                </c:pt>
                <c:pt idx="9173">
                  <c:v>2.8546064814784957</c:v>
                </c:pt>
                <c:pt idx="9174">
                  <c:v>2.8548495370326608</c:v>
                </c:pt>
                <c:pt idx="9175">
                  <c:v>2.8550925925941018</c:v>
                </c:pt>
                <c:pt idx="9176">
                  <c:v>2.8553356481482668</c:v>
                </c:pt>
                <c:pt idx="9177">
                  <c:v>2.8555787037024318</c:v>
                </c:pt>
                <c:pt idx="9178">
                  <c:v>2.8558217592565969</c:v>
                </c:pt>
                <c:pt idx="9179">
                  <c:v>2.8560648148107619</c:v>
                </c:pt>
                <c:pt idx="9180">
                  <c:v>2.8563078703722029</c:v>
                </c:pt>
                <c:pt idx="9181">
                  <c:v>2.8565509259263679</c:v>
                </c:pt>
                <c:pt idx="9182">
                  <c:v>2.856793981480533</c:v>
                </c:pt>
                <c:pt idx="9183">
                  <c:v>2.857037037034698</c:v>
                </c:pt>
                <c:pt idx="9184">
                  <c:v>2.8572800925888631</c:v>
                </c:pt>
                <c:pt idx="9185">
                  <c:v>2.8575231481430281</c:v>
                </c:pt>
                <c:pt idx="9186">
                  <c:v>2.8577662037044691</c:v>
                </c:pt>
                <c:pt idx="9187">
                  <c:v>2.8580092592586341</c:v>
                </c:pt>
                <c:pt idx="9188">
                  <c:v>2.8582523148127992</c:v>
                </c:pt>
                <c:pt idx="9189">
                  <c:v>2.8584953703669642</c:v>
                </c:pt>
                <c:pt idx="9190">
                  <c:v>2.8587384259211293</c:v>
                </c:pt>
                <c:pt idx="9191">
                  <c:v>2.8589814814825703</c:v>
                </c:pt>
                <c:pt idx="9192">
                  <c:v>2.859236111106239</c:v>
                </c:pt>
                <c:pt idx="9193">
                  <c:v>2.85947916666768</c:v>
                </c:pt>
                <c:pt idx="9194">
                  <c:v>2.859722222221845</c:v>
                </c:pt>
                <c:pt idx="9195">
                  <c:v>2.8599652777760101</c:v>
                </c:pt>
                <c:pt idx="9196">
                  <c:v>2.8602083333301751</c:v>
                </c:pt>
                <c:pt idx="9197">
                  <c:v>2.8604513888843401</c:v>
                </c:pt>
                <c:pt idx="9198">
                  <c:v>2.8606944444457811</c:v>
                </c:pt>
                <c:pt idx="9199">
                  <c:v>2.8609374999999462</c:v>
                </c:pt>
                <c:pt idx="9200">
                  <c:v>2.8611805555541112</c:v>
                </c:pt>
                <c:pt idx="9201">
                  <c:v>2.8614236111082763</c:v>
                </c:pt>
                <c:pt idx="9202">
                  <c:v>2.8616666666624413</c:v>
                </c:pt>
                <c:pt idx="9203">
                  <c:v>2.8619097222238823</c:v>
                </c:pt>
                <c:pt idx="9204">
                  <c:v>2.8621527777780473</c:v>
                </c:pt>
                <c:pt idx="9205">
                  <c:v>2.8623958333322124</c:v>
                </c:pt>
                <c:pt idx="9206">
                  <c:v>2.8626388888863774</c:v>
                </c:pt>
                <c:pt idx="9207">
                  <c:v>2.8628819444405424</c:v>
                </c:pt>
                <c:pt idx="9208">
                  <c:v>2.8631250000019834</c:v>
                </c:pt>
                <c:pt idx="9209">
                  <c:v>2.8633680555561485</c:v>
                </c:pt>
                <c:pt idx="9210">
                  <c:v>2.8636111111103135</c:v>
                </c:pt>
                <c:pt idx="9211">
                  <c:v>2.8638541666644786</c:v>
                </c:pt>
                <c:pt idx="9212">
                  <c:v>2.8640972222186436</c:v>
                </c:pt>
                <c:pt idx="9213">
                  <c:v>2.8643402777728086</c:v>
                </c:pt>
                <c:pt idx="9214">
                  <c:v>2.8645833333342496</c:v>
                </c:pt>
                <c:pt idx="9215">
                  <c:v>2.8648263888884147</c:v>
                </c:pt>
                <c:pt idx="9216">
                  <c:v>2.8650694444425797</c:v>
                </c:pt>
                <c:pt idx="9217">
                  <c:v>2.8653124999967448</c:v>
                </c:pt>
                <c:pt idx="9218">
                  <c:v>2.8655555555509098</c:v>
                </c:pt>
                <c:pt idx="9219">
                  <c:v>2.8657986111123508</c:v>
                </c:pt>
                <c:pt idx="9220">
                  <c:v>2.8660416666665158</c:v>
                </c:pt>
                <c:pt idx="9221">
                  <c:v>2.8662847222206809</c:v>
                </c:pt>
                <c:pt idx="9222">
                  <c:v>2.8665277777748459</c:v>
                </c:pt>
                <c:pt idx="9223">
                  <c:v>2.8667708333290109</c:v>
                </c:pt>
                <c:pt idx="9224">
                  <c:v>2.8670138888904519</c:v>
                </c:pt>
                <c:pt idx="9225">
                  <c:v>2.867256944444617</c:v>
                </c:pt>
                <c:pt idx="9226">
                  <c:v>2.867499999998782</c:v>
                </c:pt>
                <c:pt idx="9227">
                  <c:v>2.8677430555529471</c:v>
                </c:pt>
                <c:pt idx="9228">
                  <c:v>2.8679861111071121</c:v>
                </c:pt>
                <c:pt idx="9229">
                  <c:v>2.8682291666685531</c:v>
                </c:pt>
                <c:pt idx="9230">
                  <c:v>2.8684722222227181</c:v>
                </c:pt>
                <c:pt idx="9231">
                  <c:v>2.8687152777768832</c:v>
                </c:pt>
                <c:pt idx="9232">
                  <c:v>2.8689583333310482</c:v>
                </c:pt>
                <c:pt idx="9233">
                  <c:v>2.8692013888852133</c:v>
                </c:pt>
                <c:pt idx="9234">
                  <c:v>2.8694444444393783</c:v>
                </c:pt>
                <c:pt idx="9235">
                  <c:v>2.8696875000008193</c:v>
                </c:pt>
                <c:pt idx="9236">
                  <c:v>2.8699305555549843</c:v>
                </c:pt>
                <c:pt idx="9237">
                  <c:v>2.8701736111091494</c:v>
                </c:pt>
                <c:pt idx="9238">
                  <c:v>2.8704166666633144</c:v>
                </c:pt>
                <c:pt idx="9239">
                  <c:v>2.8706597222174794</c:v>
                </c:pt>
                <c:pt idx="9240">
                  <c:v>2.8709027777789204</c:v>
                </c:pt>
                <c:pt idx="9241">
                  <c:v>2.8711574074025892</c:v>
                </c:pt>
                <c:pt idx="9242">
                  <c:v>2.8714004629640302</c:v>
                </c:pt>
                <c:pt idx="9243">
                  <c:v>2.8716435185181952</c:v>
                </c:pt>
                <c:pt idx="9244">
                  <c:v>2.8718865740723603</c:v>
                </c:pt>
                <c:pt idx="9245">
                  <c:v>2.8721296296265253</c:v>
                </c:pt>
                <c:pt idx="9246">
                  <c:v>2.8723726851806903</c:v>
                </c:pt>
                <c:pt idx="9247">
                  <c:v>2.8726157407421313</c:v>
                </c:pt>
                <c:pt idx="9248">
                  <c:v>2.8728587962962964</c:v>
                </c:pt>
                <c:pt idx="9249">
                  <c:v>2.8731018518504614</c:v>
                </c:pt>
                <c:pt idx="9250">
                  <c:v>2.8733449074046264</c:v>
                </c:pt>
                <c:pt idx="9251">
                  <c:v>2.8735879629587915</c:v>
                </c:pt>
                <c:pt idx="9252">
                  <c:v>2.8738310185202325</c:v>
                </c:pt>
                <c:pt idx="9253">
                  <c:v>2.8740740740743975</c:v>
                </c:pt>
                <c:pt idx="9254">
                  <c:v>2.8743171296285626</c:v>
                </c:pt>
                <c:pt idx="9255">
                  <c:v>2.8745601851827276</c:v>
                </c:pt>
                <c:pt idx="9256">
                  <c:v>2.8748032407368926</c:v>
                </c:pt>
                <c:pt idx="9257">
                  <c:v>2.8750462962983336</c:v>
                </c:pt>
                <c:pt idx="9258">
                  <c:v>2.8752893518524987</c:v>
                </c:pt>
                <c:pt idx="9259">
                  <c:v>2.8755324074066637</c:v>
                </c:pt>
                <c:pt idx="9260">
                  <c:v>2.8757754629608288</c:v>
                </c:pt>
                <c:pt idx="9261">
                  <c:v>2.8760185185149938</c:v>
                </c:pt>
                <c:pt idx="9262">
                  <c:v>2.8762615740691588</c:v>
                </c:pt>
                <c:pt idx="9263">
                  <c:v>2.8765046296305998</c:v>
                </c:pt>
                <c:pt idx="9264">
                  <c:v>2.8767476851847649</c:v>
                </c:pt>
                <c:pt idx="9265">
                  <c:v>2.8769907407389299</c:v>
                </c:pt>
                <c:pt idx="9266">
                  <c:v>2.8772337962930949</c:v>
                </c:pt>
                <c:pt idx="9267">
                  <c:v>2.87747685184726</c:v>
                </c:pt>
                <c:pt idx="9268">
                  <c:v>2.877719907408701</c:v>
                </c:pt>
                <c:pt idx="9269">
                  <c:v>2.877962962962866</c:v>
                </c:pt>
                <c:pt idx="9270">
                  <c:v>2.8782060185170311</c:v>
                </c:pt>
                <c:pt idx="9271">
                  <c:v>2.8784490740711961</c:v>
                </c:pt>
                <c:pt idx="9272">
                  <c:v>2.8786921296253611</c:v>
                </c:pt>
                <c:pt idx="9273">
                  <c:v>2.8789351851868021</c:v>
                </c:pt>
                <c:pt idx="9274">
                  <c:v>2.8791782407409672</c:v>
                </c:pt>
                <c:pt idx="9275">
                  <c:v>2.8794212962951322</c:v>
                </c:pt>
                <c:pt idx="9276">
                  <c:v>2.8796643518492973</c:v>
                </c:pt>
                <c:pt idx="9277">
                  <c:v>2.8799074074034623</c:v>
                </c:pt>
                <c:pt idx="9278">
                  <c:v>2.8801504629649033</c:v>
                </c:pt>
                <c:pt idx="9279">
                  <c:v>2.8803935185190683</c:v>
                </c:pt>
                <c:pt idx="9280">
                  <c:v>2.8806365740732334</c:v>
                </c:pt>
                <c:pt idx="9281">
                  <c:v>2.8808796296273984</c:v>
                </c:pt>
                <c:pt idx="9282">
                  <c:v>2.8811226851815634</c:v>
                </c:pt>
                <c:pt idx="9283">
                  <c:v>2.8813657407357285</c:v>
                </c:pt>
                <c:pt idx="9284">
                  <c:v>2.8816087962971695</c:v>
                </c:pt>
                <c:pt idx="9285">
                  <c:v>2.8818518518513345</c:v>
                </c:pt>
                <c:pt idx="9286">
                  <c:v>2.8820949074054996</c:v>
                </c:pt>
                <c:pt idx="9287">
                  <c:v>2.8823379629596646</c:v>
                </c:pt>
                <c:pt idx="9288">
                  <c:v>2.8825810185138296</c:v>
                </c:pt>
                <c:pt idx="9289">
                  <c:v>2.8828356481447743</c:v>
                </c:pt>
                <c:pt idx="9290">
                  <c:v>2.8830787036989394</c:v>
                </c:pt>
                <c:pt idx="9291">
                  <c:v>2.8833217592603804</c:v>
                </c:pt>
                <c:pt idx="9292">
                  <c:v>2.8835648148145454</c:v>
                </c:pt>
                <c:pt idx="9293">
                  <c:v>2.8838078703687104</c:v>
                </c:pt>
                <c:pt idx="9294">
                  <c:v>2.8840509259228755</c:v>
                </c:pt>
                <c:pt idx="9295">
                  <c:v>2.8842939814770405</c:v>
                </c:pt>
                <c:pt idx="9296">
                  <c:v>2.8845370370384815</c:v>
                </c:pt>
                <c:pt idx="9297">
                  <c:v>2.8847800925926466</c:v>
                </c:pt>
                <c:pt idx="9298">
                  <c:v>2.8850231481468116</c:v>
                </c:pt>
                <c:pt idx="9299">
                  <c:v>2.8852662037009766</c:v>
                </c:pt>
                <c:pt idx="9300">
                  <c:v>2.8855092592551417</c:v>
                </c:pt>
                <c:pt idx="9301">
                  <c:v>2.8857523148165827</c:v>
                </c:pt>
                <c:pt idx="9302">
                  <c:v>2.8859953703707477</c:v>
                </c:pt>
                <c:pt idx="9303">
                  <c:v>2.8862384259249128</c:v>
                </c:pt>
                <c:pt idx="9304">
                  <c:v>2.8864814814790778</c:v>
                </c:pt>
                <c:pt idx="9305">
                  <c:v>2.8867245370332428</c:v>
                </c:pt>
                <c:pt idx="9306">
                  <c:v>2.8869675925946838</c:v>
                </c:pt>
                <c:pt idx="9307">
                  <c:v>2.8872106481488489</c:v>
                </c:pt>
                <c:pt idx="9308">
                  <c:v>2.8874537037030139</c:v>
                </c:pt>
                <c:pt idx="9309">
                  <c:v>2.8876967592571789</c:v>
                </c:pt>
                <c:pt idx="9310">
                  <c:v>2.887939814811344</c:v>
                </c:pt>
                <c:pt idx="9311">
                  <c:v>2.888182870365509</c:v>
                </c:pt>
                <c:pt idx="9312">
                  <c:v>2.88842592592695</c:v>
                </c:pt>
                <c:pt idx="9313">
                  <c:v>2.8886689814811151</c:v>
                </c:pt>
                <c:pt idx="9314">
                  <c:v>2.8889120370352801</c:v>
                </c:pt>
                <c:pt idx="9315">
                  <c:v>2.8891550925894451</c:v>
                </c:pt>
                <c:pt idx="9316">
                  <c:v>2.8893981481436102</c:v>
                </c:pt>
                <c:pt idx="9317">
                  <c:v>2.8896412037050512</c:v>
                </c:pt>
                <c:pt idx="9318">
                  <c:v>2.8898842592592162</c:v>
                </c:pt>
                <c:pt idx="9319">
                  <c:v>2.8901273148133813</c:v>
                </c:pt>
                <c:pt idx="9320">
                  <c:v>2.8903703703675463</c:v>
                </c:pt>
                <c:pt idx="9321">
                  <c:v>2.8906134259217113</c:v>
                </c:pt>
                <c:pt idx="9322">
                  <c:v>2.8908564814831523</c:v>
                </c:pt>
                <c:pt idx="9323">
                  <c:v>2.8910995370373174</c:v>
                </c:pt>
                <c:pt idx="9324">
                  <c:v>2.8913425925914824</c:v>
                </c:pt>
                <c:pt idx="9325">
                  <c:v>2.8915856481456474</c:v>
                </c:pt>
                <c:pt idx="9326">
                  <c:v>2.8918287036998125</c:v>
                </c:pt>
                <c:pt idx="9327">
                  <c:v>2.8920717592612535</c:v>
                </c:pt>
                <c:pt idx="9328">
                  <c:v>2.8923148148154185</c:v>
                </c:pt>
                <c:pt idx="9329">
                  <c:v>2.8925578703695836</c:v>
                </c:pt>
                <c:pt idx="9330">
                  <c:v>2.8928009259237486</c:v>
                </c:pt>
                <c:pt idx="9331">
                  <c:v>2.8930439814779136</c:v>
                </c:pt>
                <c:pt idx="9332">
                  <c:v>2.8932870370320787</c:v>
                </c:pt>
                <c:pt idx="9333">
                  <c:v>2.8935300925935197</c:v>
                </c:pt>
                <c:pt idx="9334">
                  <c:v>2.8937731481476847</c:v>
                </c:pt>
                <c:pt idx="9335">
                  <c:v>2.8940162037018498</c:v>
                </c:pt>
                <c:pt idx="9336">
                  <c:v>2.8942592592560148</c:v>
                </c:pt>
                <c:pt idx="9337">
                  <c:v>2.8945138888869595</c:v>
                </c:pt>
                <c:pt idx="9338">
                  <c:v>2.8947569444411245</c:v>
                </c:pt>
                <c:pt idx="9339">
                  <c:v>2.8949999999952896</c:v>
                </c:pt>
                <c:pt idx="9340">
                  <c:v>2.8952430555567306</c:v>
                </c:pt>
                <c:pt idx="9341">
                  <c:v>2.8954861111108956</c:v>
                </c:pt>
                <c:pt idx="9342">
                  <c:v>2.8957291666650606</c:v>
                </c:pt>
                <c:pt idx="9343">
                  <c:v>2.8959722222192257</c:v>
                </c:pt>
                <c:pt idx="9344">
                  <c:v>2.8962152777733907</c:v>
                </c:pt>
                <c:pt idx="9345">
                  <c:v>2.8964583333348317</c:v>
                </c:pt>
                <c:pt idx="9346">
                  <c:v>2.8967013888889968</c:v>
                </c:pt>
                <c:pt idx="9347">
                  <c:v>2.8969444444431618</c:v>
                </c:pt>
                <c:pt idx="9348">
                  <c:v>2.8971874999973268</c:v>
                </c:pt>
                <c:pt idx="9349">
                  <c:v>2.8974305555514919</c:v>
                </c:pt>
                <c:pt idx="9350">
                  <c:v>2.8976736111129329</c:v>
                </c:pt>
                <c:pt idx="9351">
                  <c:v>2.8979166666670979</c:v>
                </c:pt>
                <c:pt idx="9352">
                  <c:v>2.8981597222212629</c:v>
                </c:pt>
                <c:pt idx="9353">
                  <c:v>2.898402777775428</c:v>
                </c:pt>
                <c:pt idx="9354">
                  <c:v>2.898645833329593</c:v>
                </c:pt>
                <c:pt idx="9355">
                  <c:v>2.8988888888837581</c:v>
                </c:pt>
                <c:pt idx="9356">
                  <c:v>2.8991319444451991</c:v>
                </c:pt>
                <c:pt idx="9357">
                  <c:v>2.8993749999993641</c:v>
                </c:pt>
                <c:pt idx="9358">
                  <c:v>2.8996180555535291</c:v>
                </c:pt>
                <c:pt idx="9359">
                  <c:v>2.8998611111076942</c:v>
                </c:pt>
                <c:pt idx="9360">
                  <c:v>2.9001041666618592</c:v>
                </c:pt>
                <c:pt idx="9361">
                  <c:v>2.9003472222233002</c:v>
                </c:pt>
                <c:pt idx="9362">
                  <c:v>2.9005902777774653</c:v>
                </c:pt>
                <c:pt idx="9363">
                  <c:v>2.9008333333316303</c:v>
                </c:pt>
                <c:pt idx="9364">
                  <c:v>2.9010763888857953</c:v>
                </c:pt>
                <c:pt idx="9365">
                  <c:v>2.9013194444399604</c:v>
                </c:pt>
                <c:pt idx="9366">
                  <c:v>2.9015625000014014</c:v>
                </c:pt>
                <c:pt idx="9367">
                  <c:v>2.9018055555555664</c:v>
                </c:pt>
                <c:pt idx="9368">
                  <c:v>2.9020486111097314</c:v>
                </c:pt>
                <c:pt idx="9369">
                  <c:v>2.9022916666638965</c:v>
                </c:pt>
                <c:pt idx="9370">
                  <c:v>2.9025347222180615</c:v>
                </c:pt>
                <c:pt idx="9371">
                  <c:v>2.9027777777795025</c:v>
                </c:pt>
                <c:pt idx="9372">
                  <c:v>2.9030208333336676</c:v>
                </c:pt>
                <c:pt idx="9373">
                  <c:v>2.9032638888878326</c:v>
                </c:pt>
                <c:pt idx="9374">
                  <c:v>2.9035069444419976</c:v>
                </c:pt>
                <c:pt idx="9375">
                  <c:v>2.9037499999961627</c:v>
                </c:pt>
                <c:pt idx="9376">
                  <c:v>2.9039930555576037</c:v>
                </c:pt>
                <c:pt idx="9377">
                  <c:v>2.9042361111117687</c:v>
                </c:pt>
                <c:pt idx="9378">
                  <c:v>2.9044791666659338</c:v>
                </c:pt>
                <c:pt idx="9379">
                  <c:v>2.9047222222200988</c:v>
                </c:pt>
                <c:pt idx="9380">
                  <c:v>2.9049652777742638</c:v>
                </c:pt>
                <c:pt idx="9381">
                  <c:v>2.9052083333284289</c:v>
                </c:pt>
                <c:pt idx="9382">
                  <c:v>2.9054513888898699</c:v>
                </c:pt>
                <c:pt idx="9383">
                  <c:v>2.9056944444440349</c:v>
                </c:pt>
                <c:pt idx="9384">
                  <c:v>2.9059374999981999</c:v>
                </c:pt>
                <c:pt idx="9385">
                  <c:v>2.9061921296291446</c:v>
                </c:pt>
                <c:pt idx="9386">
                  <c:v>2.9064351851833097</c:v>
                </c:pt>
                <c:pt idx="9387">
                  <c:v>2.9066782407374747</c:v>
                </c:pt>
                <c:pt idx="9388">
                  <c:v>2.9069212962916398</c:v>
                </c:pt>
                <c:pt idx="9389">
                  <c:v>2.9071643518530808</c:v>
                </c:pt>
                <c:pt idx="9390">
                  <c:v>2.9074074074072458</c:v>
                </c:pt>
                <c:pt idx="9391">
                  <c:v>2.9076504629614108</c:v>
                </c:pt>
                <c:pt idx="9392">
                  <c:v>2.9078935185155759</c:v>
                </c:pt>
                <c:pt idx="9393">
                  <c:v>2.9081365740697409</c:v>
                </c:pt>
                <c:pt idx="9394">
                  <c:v>2.9083796296311819</c:v>
                </c:pt>
                <c:pt idx="9395">
                  <c:v>2.9086226851853469</c:v>
                </c:pt>
                <c:pt idx="9396">
                  <c:v>2.908865740739512</c:v>
                </c:pt>
                <c:pt idx="9397">
                  <c:v>2.909108796293677</c:v>
                </c:pt>
                <c:pt idx="9398">
                  <c:v>2.9093518518478421</c:v>
                </c:pt>
                <c:pt idx="9399">
                  <c:v>2.9095949074092831</c:v>
                </c:pt>
                <c:pt idx="9400">
                  <c:v>2.9098379629634481</c:v>
                </c:pt>
                <c:pt idx="9401">
                  <c:v>2.9100810185176131</c:v>
                </c:pt>
                <c:pt idx="9402">
                  <c:v>2.9103240740717782</c:v>
                </c:pt>
                <c:pt idx="9403">
                  <c:v>2.9105671296259432</c:v>
                </c:pt>
                <c:pt idx="9404">
                  <c:v>2.9108101851801083</c:v>
                </c:pt>
                <c:pt idx="9405">
                  <c:v>2.9110532407415493</c:v>
                </c:pt>
                <c:pt idx="9406">
                  <c:v>2.9112962962957143</c:v>
                </c:pt>
                <c:pt idx="9407">
                  <c:v>2.9115393518498793</c:v>
                </c:pt>
                <c:pt idx="9408">
                  <c:v>2.9117824074040444</c:v>
                </c:pt>
                <c:pt idx="9409">
                  <c:v>2.9120254629582094</c:v>
                </c:pt>
                <c:pt idx="9410">
                  <c:v>2.9122685185196504</c:v>
                </c:pt>
                <c:pt idx="9411">
                  <c:v>2.9125115740738154</c:v>
                </c:pt>
                <c:pt idx="9412">
                  <c:v>2.9127546296279805</c:v>
                </c:pt>
                <c:pt idx="9413">
                  <c:v>2.9129976851821455</c:v>
                </c:pt>
                <c:pt idx="9414">
                  <c:v>2.9132407407363106</c:v>
                </c:pt>
                <c:pt idx="9415">
                  <c:v>2.9134837962977516</c:v>
                </c:pt>
                <c:pt idx="9416">
                  <c:v>2.9137268518519166</c:v>
                </c:pt>
                <c:pt idx="9417">
                  <c:v>2.9139699074060816</c:v>
                </c:pt>
                <c:pt idx="9418">
                  <c:v>2.9142129629602467</c:v>
                </c:pt>
                <c:pt idx="9419">
                  <c:v>2.9144560185144117</c:v>
                </c:pt>
                <c:pt idx="9420">
                  <c:v>2.9146990740758527</c:v>
                </c:pt>
                <c:pt idx="9421">
                  <c:v>2.9149421296300178</c:v>
                </c:pt>
                <c:pt idx="9422">
                  <c:v>2.9151851851841828</c:v>
                </c:pt>
                <c:pt idx="9423">
                  <c:v>2.9154282407383478</c:v>
                </c:pt>
                <c:pt idx="9424">
                  <c:v>2.9156712962925129</c:v>
                </c:pt>
                <c:pt idx="9425">
                  <c:v>2.9159143518539539</c:v>
                </c:pt>
                <c:pt idx="9426">
                  <c:v>2.9161574074081189</c:v>
                </c:pt>
                <c:pt idx="9427">
                  <c:v>2.9164004629622839</c:v>
                </c:pt>
                <c:pt idx="9428">
                  <c:v>2.916643518516449</c:v>
                </c:pt>
                <c:pt idx="9429">
                  <c:v>2.916886574070614</c:v>
                </c:pt>
                <c:pt idx="9430">
                  <c:v>2.9171296296247791</c:v>
                </c:pt>
                <c:pt idx="9431">
                  <c:v>2.9173726851862201</c:v>
                </c:pt>
                <c:pt idx="9432">
                  <c:v>2.9176157407403851</c:v>
                </c:pt>
                <c:pt idx="9433">
                  <c:v>2.9178703703713298</c:v>
                </c:pt>
                <c:pt idx="9434">
                  <c:v>2.9181134259254948</c:v>
                </c:pt>
                <c:pt idx="9435">
                  <c:v>2.9183564814796599</c:v>
                </c:pt>
                <c:pt idx="9436">
                  <c:v>2.9185995370338249</c:v>
                </c:pt>
                <c:pt idx="9437">
                  <c:v>2.9188425925879899</c:v>
                </c:pt>
                <c:pt idx="9438">
                  <c:v>2.9190856481494309</c:v>
                </c:pt>
                <c:pt idx="9439">
                  <c:v>2.919328703703596</c:v>
                </c:pt>
                <c:pt idx="9440">
                  <c:v>2.919571759257761</c:v>
                </c:pt>
                <c:pt idx="9441">
                  <c:v>2.9198148148119261</c:v>
                </c:pt>
                <c:pt idx="9442">
                  <c:v>2.9200578703660911</c:v>
                </c:pt>
                <c:pt idx="9443">
                  <c:v>2.9203009259275321</c:v>
                </c:pt>
                <c:pt idx="9444">
                  <c:v>2.9205439814816971</c:v>
                </c:pt>
                <c:pt idx="9445">
                  <c:v>2.9207870370358622</c:v>
                </c:pt>
                <c:pt idx="9446">
                  <c:v>2.9210300925900272</c:v>
                </c:pt>
                <c:pt idx="9447">
                  <c:v>2.9212731481441923</c:v>
                </c:pt>
                <c:pt idx="9448">
                  <c:v>2.9215162037056333</c:v>
                </c:pt>
                <c:pt idx="9449">
                  <c:v>2.9217592592597983</c:v>
                </c:pt>
                <c:pt idx="9450">
                  <c:v>2.9220023148139633</c:v>
                </c:pt>
                <c:pt idx="9451">
                  <c:v>2.9222453703681284</c:v>
                </c:pt>
                <c:pt idx="9452">
                  <c:v>2.9224884259222934</c:v>
                </c:pt>
                <c:pt idx="9453">
                  <c:v>2.9227314814764584</c:v>
                </c:pt>
                <c:pt idx="9454">
                  <c:v>2.9229745370378994</c:v>
                </c:pt>
                <c:pt idx="9455">
                  <c:v>2.9232175925920645</c:v>
                </c:pt>
                <c:pt idx="9456">
                  <c:v>2.9234606481462295</c:v>
                </c:pt>
                <c:pt idx="9457">
                  <c:v>2.9237037037003946</c:v>
                </c:pt>
                <c:pt idx="9458">
                  <c:v>2.9239467592545596</c:v>
                </c:pt>
                <c:pt idx="9459">
                  <c:v>2.9241898148160006</c:v>
                </c:pt>
                <c:pt idx="9460">
                  <c:v>2.9244328703701656</c:v>
                </c:pt>
                <c:pt idx="9461">
                  <c:v>2.9246759259243307</c:v>
                </c:pt>
                <c:pt idx="9462">
                  <c:v>2.9249189814784957</c:v>
                </c:pt>
                <c:pt idx="9463">
                  <c:v>2.9251620370326608</c:v>
                </c:pt>
                <c:pt idx="9464">
                  <c:v>2.9254050925941018</c:v>
                </c:pt>
                <c:pt idx="9465">
                  <c:v>2.9256481481482668</c:v>
                </c:pt>
                <c:pt idx="9466">
                  <c:v>2.9258912037024318</c:v>
                </c:pt>
                <c:pt idx="9467">
                  <c:v>2.9261342592565969</c:v>
                </c:pt>
                <c:pt idx="9468">
                  <c:v>2.9263773148107619</c:v>
                </c:pt>
                <c:pt idx="9469">
                  <c:v>2.9266203703722029</c:v>
                </c:pt>
                <c:pt idx="9470">
                  <c:v>2.9268634259263679</c:v>
                </c:pt>
                <c:pt idx="9471">
                  <c:v>2.927106481480533</c:v>
                </c:pt>
                <c:pt idx="9472">
                  <c:v>2.927349537034698</c:v>
                </c:pt>
                <c:pt idx="9473">
                  <c:v>2.9275925925888631</c:v>
                </c:pt>
                <c:pt idx="9474">
                  <c:v>2.9278356481430281</c:v>
                </c:pt>
                <c:pt idx="9475">
                  <c:v>2.9280787037044691</c:v>
                </c:pt>
                <c:pt idx="9476">
                  <c:v>2.9283217592586341</c:v>
                </c:pt>
                <c:pt idx="9477">
                  <c:v>2.9285648148127992</c:v>
                </c:pt>
                <c:pt idx="9478">
                  <c:v>2.9288078703669642</c:v>
                </c:pt>
                <c:pt idx="9479">
                  <c:v>2.9290509259211293</c:v>
                </c:pt>
                <c:pt idx="9480">
                  <c:v>2.9292939814825703</c:v>
                </c:pt>
                <c:pt idx="9481">
                  <c:v>2.9295370370367353</c:v>
                </c:pt>
                <c:pt idx="9482">
                  <c:v>2.92979166666768</c:v>
                </c:pt>
                <c:pt idx="9483">
                  <c:v>2.930034722221845</c:v>
                </c:pt>
                <c:pt idx="9484">
                  <c:v>2.9302777777760101</c:v>
                </c:pt>
                <c:pt idx="9485">
                  <c:v>2.9305208333301751</c:v>
                </c:pt>
                <c:pt idx="9486">
                  <c:v>2.9307638888843401</c:v>
                </c:pt>
                <c:pt idx="9487">
                  <c:v>2.9310069444457811</c:v>
                </c:pt>
                <c:pt idx="9488">
                  <c:v>2.9312499999999462</c:v>
                </c:pt>
                <c:pt idx="9489">
                  <c:v>2.9314930555541112</c:v>
                </c:pt>
                <c:pt idx="9490">
                  <c:v>2.9317361111082763</c:v>
                </c:pt>
                <c:pt idx="9491">
                  <c:v>2.9319791666624413</c:v>
                </c:pt>
                <c:pt idx="9492">
                  <c:v>2.9322222222238823</c:v>
                </c:pt>
                <c:pt idx="9493">
                  <c:v>2.9324652777780473</c:v>
                </c:pt>
                <c:pt idx="9494">
                  <c:v>2.9327083333322124</c:v>
                </c:pt>
                <c:pt idx="9495">
                  <c:v>2.9329513888863774</c:v>
                </c:pt>
                <c:pt idx="9496">
                  <c:v>2.9331944444405424</c:v>
                </c:pt>
                <c:pt idx="9497">
                  <c:v>2.9334375000019834</c:v>
                </c:pt>
                <c:pt idx="9498">
                  <c:v>2.9336805555561485</c:v>
                </c:pt>
                <c:pt idx="9499">
                  <c:v>2.9339236111103135</c:v>
                </c:pt>
                <c:pt idx="9500">
                  <c:v>2.9341666666644786</c:v>
                </c:pt>
                <c:pt idx="9501">
                  <c:v>2.9344097222186436</c:v>
                </c:pt>
                <c:pt idx="9502">
                  <c:v>2.9346527777728086</c:v>
                </c:pt>
                <c:pt idx="9503">
                  <c:v>2.9348958333342496</c:v>
                </c:pt>
                <c:pt idx="9504">
                  <c:v>2.9351388888884147</c:v>
                </c:pt>
                <c:pt idx="9505">
                  <c:v>2.9353819444425797</c:v>
                </c:pt>
                <c:pt idx="9506">
                  <c:v>2.9356249999967448</c:v>
                </c:pt>
                <c:pt idx="9507">
                  <c:v>2.9358680555509098</c:v>
                </c:pt>
                <c:pt idx="9508">
                  <c:v>2.9361111111123508</c:v>
                </c:pt>
                <c:pt idx="9509">
                  <c:v>2.9363541666665158</c:v>
                </c:pt>
                <c:pt idx="9510">
                  <c:v>2.9365972222206809</c:v>
                </c:pt>
                <c:pt idx="9511">
                  <c:v>2.9368402777748459</c:v>
                </c:pt>
                <c:pt idx="9512">
                  <c:v>2.9370833333290109</c:v>
                </c:pt>
                <c:pt idx="9513">
                  <c:v>2.9373263888904519</c:v>
                </c:pt>
                <c:pt idx="9514">
                  <c:v>2.937569444444617</c:v>
                </c:pt>
                <c:pt idx="9515">
                  <c:v>2.937812499998782</c:v>
                </c:pt>
                <c:pt idx="9516">
                  <c:v>2.9380555555529471</c:v>
                </c:pt>
                <c:pt idx="9517">
                  <c:v>2.9382986111071121</c:v>
                </c:pt>
                <c:pt idx="9518">
                  <c:v>2.9385416666685531</c:v>
                </c:pt>
                <c:pt idx="9519">
                  <c:v>2.9387847222227181</c:v>
                </c:pt>
                <c:pt idx="9520">
                  <c:v>2.9390277777768832</c:v>
                </c:pt>
                <c:pt idx="9521">
                  <c:v>2.9392708333310482</c:v>
                </c:pt>
                <c:pt idx="9522">
                  <c:v>2.9395138888852133</c:v>
                </c:pt>
                <c:pt idx="9523">
                  <c:v>2.9397569444393783</c:v>
                </c:pt>
                <c:pt idx="9524">
                  <c:v>2.9400000000008193</c:v>
                </c:pt>
                <c:pt idx="9525">
                  <c:v>2.9402430555549843</c:v>
                </c:pt>
                <c:pt idx="9526">
                  <c:v>2.9404861111091494</c:v>
                </c:pt>
                <c:pt idx="9527">
                  <c:v>2.9407291666633144</c:v>
                </c:pt>
                <c:pt idx="9528">
                  <c:v>2.9409722222174794</c:v>
                </c:pt>
                <c:pt idx="9529">
                  <c:v>2.9412152777789204</c:v>
                </c:pt>
                <c:pt idx="9530">
                  <c:v>2.9414699074025892</c:v>
                </c:pt>
                <c:pt idx="9531">
                  <c:v>2.9417129629640302</c:v>
                </c:pt>
                <c:pt idx="9532">
                  <c:v>2.9419560185181952</c:v>
                </c:pt>
                <c:pt idx="9533">
                  <c:v>2.9421990740723603</c:v>
                </c:pt>
                <c:pt idx="9534">
                  <c:v>2.9424421296265253</c:v>
                </c:pt>
                <c:pt idx="9535">
                  <c:v>2.9426851851806903</c:v>
                </c:pt>
                <c:pt idx="9536">
                  <c:v>2.9429282407421313</c:v>
                </c:pt>
                <c:pt idx="9537">
                  <c:v>2.9431712962962964</c:v>
                </c:pt>
                <c:pt idx="9538">
                  <c:v>2.9434143518504614</c:v>
                </c:pt>
                <c:pt idx="9539">
                  <c:v>2.9436574074046264</c:v>
                </c:pt>
                <c:pt idx="9540">
                  <c:v>2.9439004629587915</c:v>
                </c:pt>
                <c:pt idx="9541">
                  <c:v>2.9441435185202325</c:v>
                </c:pt>
                <c:pt idx="9542">
                  <c:v>2.9443865740743975</c:v>
                </c:pt>
                <c:pt idx="9543">
                  <c:v>2.9446296296285626</c:v>
                </c:pt>
                <c:pt idx="9544">
                  <c:v>2.9448726851827276</c:v>
                </c:pt>
                <c:pt idx="9545">
                  <c:v>2.9451157407368926</c:v>
                </c:pt>
                <c:pt idx="9546">
                  <c:v>2.9453587962983336</c:v>
                </c:pt>
                <c:pt idx="9547">
                  <c:v>2.9456018518524987</c:v>
                </c:pt>
                <c:pt idx="9548">
                  <c:v>2.9458449074066637</c:v>
                </c:pt>
                <c:pt idx="9549">
                  <c:v>2.9460879629608288</c:v>
                </c:pt>
                <c:pt idx="9550">
                  <c:v>2.9463310185149938</c:v>
                </c:pt>
                <c:pt idx="9551">
                  <c:v>2.9465740740691588</c:v>
                </c:pt>
                <c:pt idx="9552">
                  <c:v>2.9468171296305998</c:v>
                </c:pt>
                <c:pt idx="9553">
                  <c:v>2.9470601851847649</c:v>
                </c:pt>
                <c:pt idx="9554">
                  <c:v>2.9473032407389299</c:v>
                </c:pt>
                <c:pt idx="9555">
                  <c:v>2.9475462962930949</c:v>
                </c:pt>
                <c:pt idx="9556">
                  <c:v>2.94778935184726</c:v>
                </c:pt>
                <c:pt idx="9557">
                  <c:v>2.948032407408701</c:v>
                </c:pt>
                <c:pt idx="9558">
                  <c:v>2.948275462962866</c:v>
                </c:pt>
                <c:pt idx="9559">
                  <c:v>2.9485185185170311</c:v>
                </c:pt>
                <c:pt idx="9560">
                  <c:v>2.9487615740711961</c:v>
                </c:pt>
                <c:pt idx="9561">
                  <c:v>2.9490046296253611</c:v>
                </c:pt>
                <c:pt idx="9562">
                  <c:v>2.9492476851868021</c:v>
                </c:pt>
                <c:pt idx="9563">
                  <c:v>2.9494907407409672</c:v>
                </c:pt>
                <c:pt idx="9564">
                  <c:v>2.9497337962951322</c:v>
                </c:pt>
                <c:pt idx="9565">
                  <c:v>2.9499768518492973</c:v>
                </c:pt>
                <c:pt idx="9566">
                  <c:v>2.9502199074034623</c:v>
                </c:pt>
                <c:pt idx="9567">
                  <c:v>2.9504629629649033</c:v>
                </c:pt>
                <c:pt idx="9568">
                  <c:v>2.9507060185190683</c:v>
                </c:pt>
                <c:pt idx="9569">
                  <c:v>2.9509490740732334</c:v>
                </c:pt>
                <c:pt idx="9570">
                  <c:v>2.9511921296273984</c:v>
                </c:pt>
                <c:pt idx="9571">
                  <c:v>2.9514351851815634</c:v>
                </c:pt>
                <c:pt idx="9572">
                  <c:v>2.9516782407357285</c:v>
                </c:pt>
                <c:pt idx="9573">
                  <c:v>2.9519212962971695</c:v>
                </c:pt>
                <c:pt idx="9574">
                  <c:v>2.9521643518513345</c:v>
                </c:pt>
                <c:pt idx="9575">
                  <c:v>2.9524074074054996</c:v>
                </c:pt>
                <c:pt idx="9576">
                  <c:v>2.9526504629596646</c:v>
                </c:pt>
                <c:pt idx="9577">
                  <c:v>2.9528935185138296</c:v>
                </c:pt>
                <c:pt idx="9578">
                  <c:v>2.9531481481447743</c:v>
                </c:pt>
                <c:pt idx="9579">
                  <c:v>2.9533912036989394</c:v>
                </c:pt>
                <c:pt idx="9580">
                  <c:v>2.9536342592603804</c:v>
                </c:pt>
                <c:pt idx="9581">
                  <c:v>2.9538773148145454</c:v>
                </c:pt>
                <c:pt idx="9582">
                  <c:v>2.9541203703687104</c:v>
                </c:pt>
                <c:pt idx="9583">
                  <c:v>2.9543634259228755</c:v>
                </c:pt>
                <c:pt idx="9584">
                  <c:v>2.9546064814770405</c:v>
                </c:pt>
                <c:pt idx="9585">
                  <c:v>2.9548495370384815</c:v>
                </c:pt>
                <c:pt idx="9586">
                  <c:v>2.9550925925926466</c:v>
                </c:pt>
                <c:pt idx="9587">
                  <c:v>2.9553356481468116</c:v>
                </c:pt>
                <c:pt idx="9588">
                  <c:v>2.9555787037009766</c:v>
                </c:pt>
                <c:pt idx="9589">
                  <c:v>2.9558217592551417</c:v>
                </c:pt>
                <c:pt idx="9590">
                  <c:v>2.9560648148165827</c:v>
                </c:pt>
                <c:pt idx="9591">
                  <c:v>2.9563078703707477</c:v>
                </c:pt>
                <c:pt idx="9592">
                  <c:v>2.9565509259249128</c:v>
                </c:pt>
                <c:pt idx="9593">
                  <c:v>2.9567939814790778</c:v>
                </c:pt>
                <c:pt idx="9594">
                  <c:v>2.9570370370332428</c:v>
                </c:pt>
                <c:pt idx="9595">
                  <c:v>2.9572800925946838</c:v>
                </c:pt>
                <c:pt idx="9596">
                  <c:v>2.9575231481488489</c:v>
                </c:pt>
                <c:pt idx="9597">
                  <c:v>2.9577662037030139</c:v>
                </c:pt>
                <c:pt idx="9598">
                  <c:v>2.9580092592571789</c:v>
                </c:pt>
                <c:pt idx="9599">
                  <c:v>2.958252314811344</c:v>
                </c:pt>
                <c:pt idx="9600">
                  <c:v>2.958495370365509</c:v>
                </c:pt>
                <c:pt idx="9601">
                  <c:v>2.95873842592695</c:v>
                </c:pt>
                <c:pt idx="9602">
                  <c:v>2.9589814814811151</c:v>
                </c:pt>
                <c:pt idx="9603">
                  <c:v>2.9592245370352801</c:v>
                </c:pt>
                <c:pt idx="9604">
                  <c:v>2.9594675925894451</c:v>
                </c:pt>
                <c:pt idx="9605">
                  <c:v>2.9597106481436102</c:v>
                </c:pt>
                <c:pt idx="9606">
                  <c:v>2.9599537037050512</c:v>
                </c:pt>
                <c:pt idx="9607">
                  <c:v>2.9601967592592162</c:v>
                </c:pt>
                <c:pt idx="9608">
                  <c:v>2.9604398148133813</c:v>
                </c:pt>
                <c:pt idx="9609">
                  <c:v>2.9606828703675463</c:v>
                </c:pt>
                <c:pt idx="9610">
                  <c:v>2.9609259259217113</c:v>
                </c:pt>
                <c:pt idx="9611">
                  <c:v>2.9611689814831523</c:v>
                </c:pt>
                <c:pt idx="9612">
                  <c:v>2.9614120370373174</c:v>
                </c:pt>
                <c:pt idx="9613">
                  <c:v>2.9616550925914824</c:v>
                </c:pt>
                <c:pt idx="9614">
                  <c:v>2.9618981481456474</c:v>
                </c:pt>
                <c:pt idx="9615">
                  <c:v>2.9621412036998125</c:v>
                </c:pt>
                <c:pt idx="9616">
                  <c:v>2.9623842592612535</c:v>
                </c:pt>
                <c:pt idx="9617">
                  <c:v>2.9626273148154185</c:v>
                </c:pt>
                <c:pt idx="9618">
                  <c:v>2.9628703703695836</c:v>
                </c:pt>
                <c:pt idx="9619">
                  <c:v>2.9631134259237486</c:v>
                </c:pt>
                <c:pt idx="9620">
                  <c:v>2.9633564814779136</c:v>
                </c:pt>
                <c:pt idx="9621">
                  <c:v>2.9635995370320787</c:v>
                </c:pt>
                <c:pt idx="9622">
                  <c:v>2.9638425925935197</c:v>
                </c:pt>
                <c:pt idx="9623">
                  <c:v>2.9640856481476847</c:v>
                </c:pt>
                <c:pt idx="9624">
                  <c:v>2.9643287037018498</c:v>
                </c:pt>
                <c:pt idx="9625">
                  <c:v>2.9645717592560148</c:v>
                </c:pt>
                <c:pt idx="9626">
                  <c:v>2.9648263888869595</c:v>
                </c:pt>
                <c:pt idx="9627">
                  <c:v>2.9650694444411245</c:v>
                </c:pt>
                <c:pt idx="9628">
                  <c:v>2.9653124999952896</c:v>
                </c:pt>
                <c:pt idx="9629">
                  <c:v>2.9655555555567306</c:v>
                </c:pt>
                <c:pt idx="9630">
                  <c:v>2.9657986111108956</c:v>
                </c:pt>
                <c:pt idx="9631">
                  <c:v>2.9660416666650606</c:v>
                </c:pt>
                <c:pt idx="9632">
                  <c:v>2.9662847222192257</c:v>
                </c:pt>
                <c:pt idx="9633">
                  <c:v>2.9665277777733907</c:v>
                </c:pt>
                <c:pt idx="9634">
                  <c:v>2.9667708333348317</c:v>
                </c:pt>
                <c:pt idx="9635">
                  <c:v>2.9670138888889968</c:v>
                </c:pt>
                <c:pt idx="9636">
                  <c:v>2.9672569444431618</c:v>
                </c:pt>
                <c:pt idx="9637">
                  <c:v>2.9674999999973268</c:v>
                </c:pt>
                <c:pt idx="9638">
                  <c:v>2.9677430555514919</c:v>
                </c:pt>
                <c:pt idx="9639">
                  <c:v>2.9679861111129329</c:v>
                </c:pt>
                <c:pt idx="9640">
                  <c:v>2.9682291666670979</c:v>
                </c:pt>
                <c:pt idx="9641">
                  <c:v>2.9684722222212629</c:v>
                </c:pt>
                <c:pt idx="9642">
                  <c:v>2.968715277775428</c:v>
                </c:pt>
                <c:pt idx="9643">
                  <c:v>2.968958333329593</c:v>
                </c:pt>
                <c:pt idx="9644">
                  <c:v>2.9692013888837581</c:v>
                </c:pt>
                <c:pt idx="9645">
                  <c:v>2.9694444444451991</c:v>
                </c:pt>
                <c:pt idx="9646">
                  <c:v>2.9696874999993641</c:v>
                </c:pt>
                <c:pt idx="9647">
                  <c:v>2.9699305555535291</c:v>
                </c:pt>
                <c:pt idx="9648">
                  <c:v>2.9701736111076942</c:v>
                </c:pt>
                <c:pt idx="9649">
                  <c:v>2.9704166666618592</c:v>
                </c:pt>
                <c:pt idx="9650">
                  <c:v>2.9706597222233002</c:v>
                </c:pt>
                <c:pt idx="9651">
                  <c:v>2.9709027777774653</c:v>
                </c:pt>
                <c:pt idx="9652">
                  <c:v>2.9711458333316303</c:v>
                </c:pt>
                <c:pt idx="9653">
                  <c:v>2.9713888888857953</c:v>
                </c:pt>
                <c:pt idx="9654">
                  <c:v>2.9716319444399604</c:v>
                </c:pt>
                <c:pt idx="9655">
                  <c:v>2.9718750000014014</c:v>
                </c:pt>
                <c:pt idx="9656">
                  <c:v>2.9721180555555664</c:v>
                </c:pt>
                <c:pt idx="9657">
                  <c:v>2.9723611111097314</c:v>
                </c:pt>
                <c:pt idx="9658">
                  <c:v>2.9726041666638965</c:v>
                </c:pt>
                <c:pt idx="9659">
                  <c:v>2.9728472222180615</c:v>
                </c:pt>
                <c:pt idx="9660">
                  <c:v>2.9730902777795025</c:v>
                </c:pt>
                <c:pt idx="9661">
                  <c:v>2.9733333333336676</c:v>
                </c:pt>
                <c:pt idx="9662">
                  <c:v>2.9735763888878326</c:v>
                </c:pt>
                <c:pt idx="9663">
                  <c:v>2.9738194444419976</c:v>
                </c:pt>
                <c:pt idx="9664">
                  <c:v>2.9740624999961627</c:v>
                </c:pt>
                <c:pt idx="9665">
                  <c:v>2.9743055555576037</c:v>
                </c:pt>
                <c:pt idx="9666">
                  <c:v>2.9745486111117687</c:v>
                </c:pt>
                <c:pt idx="9667">
                  <c:v>2.9747916666659338</c:v>
                </c:pt>
                <c:pt idx="9668">
                  <c:v>2.9750347222200988</c:v>
                </c:pt>
                <c:pt idx="9669">
                  <c:v>2.9752777777742638</c:v>
                </c:pt>
                <c:pt idx="9670">
                  <c:v>2.9755208333284289</c:v>
                </c:pt>
                <c:pt idx="9671">
                  <c:v>2.9757638888898699</c:v>
                </c:pt>
                <c:pt idx="9672">
                  <c:v>2.9760069444440349</c:v>
                </c:pt>
                <c:pt idx="9673">
                  <c:v>2.9762499999981999</c:v>
                </c:pt>
                <c:pt idx="9674">
                  <c:v>2.9765046296291446</c:v>
                </c:pt>
                <c:pt idx="9675">
                  <c:v>2.9767476851833097</c:v>
                </c:pt>
                <c:pt idx="9676">
                  <c:v>2.9769907407374747</c:v>
                </c:pt>
                <c:pt idx="9677">
                  <c:v>2.9772337962916398</c:v>
                </c:pt>
                <c:pt idx="9678">
                  <c:v>2.9774768518530808</c:v>
                </c:pt>
                <c:pt idx="9679">
                  <c:v>2.9777199074072458</c:v>
                </c:pt>
                <c:pt idx="9680">
                  <c:v>2.9779629629614108</c:v>
                </c:pt>
                <c:pt idx="9681">
                  <c:v>2.9782060185155759</c:v>
                </c:pt>
                <c:pt idx="9682">
                  <c:v>2.9784490740697409</c:v>
                </c:pt>
                <c:pt idx="9683">
                  <c:v>2.9786921296311819</c:v>
                </c:pt>
                <c:pt idx="9684">
                  <c:v>2.9789351851853469</c:v>
                </c:pt>
                <c:pt idx="9685">
                  <c:v>2.979178240739512</c:v>
                </c:pt>
                <c:pt idx="9686">
                  <c:v>2.979421296293677</c:v>
                </c:pt>
                <c:pt idx="9687">
                  <c:v>2.9796643518478421</c:v>
                </c:pt>
                <c:pt idx="9688">
                  <c:v>2.9799074074092831</c:v>
                </c:pt>
                <c:pt idx="9689">
                  <c:v>2.9801504629634481</c:v>
                </c:pt>
                <c:pt idx="9690">
                  <c:v>2.9803935185176131</c:v>
                </c:pt>
                <c:pt idx="9691">
                  <c:v>2.9806365740717782</c:v>
                </c:pt>
                <c:pt idx="9692">
                  <c:v>2.9808796296259432</c:v>
                </c:pt>
                <c:pt idx="9693">
                  <c:v>2.9811226851801083</c:v>
                </c:pt>
                <c:pt idx="9694">
                  <c:v>2.9813657407415493</c:v>
                </c:pt>
                <c:pt idx="9695">
                  <c:v>2.9816087962957143</c:v>
                </c:pt>
                <c:pt idx="9696">
                  <c:v>2.9818518518498793</c:v>
                </c:pt>
                <c:pt idx="9697">
                  <c:v>2.9820949074040444</c:v>
                </c:pt>
                <c:pt idx="9698">
                  <c:v>2.9823379629582094</c:v>
                </c:pt>
                <c:pt idx="9699">
                  <c:v>2.9825810185196504</c:v>
                </c:pt>
                <c:pt idx="9700">
                  <c:v>2.9828240740738154</c:v>
                </c:pt>
                <c:pt idx="9701">
                  <c:v>2.9830671296279805</c:v>
                </c:pt>
                <c:pt idx="9702">
                  <c:v>2.9833101851821455</c:v>
                </c:pt>
                <c:pt idx="9703">
                  <c:v>2.9835532407363106</c:v>
                </c:pt>
                <c:pt idx="9704">
                  <c:v>2.9837962962977516</c:v>
                </c:pt>
                <c:pt idx="9705">
                  <c:v>2.9840393518519166</c:v>
                </c:pt>
                <c:pt idx="9706">
                  <c:v>2.9842824074060816</c:v>
                </c:pt>
                <c:pt idx="9707">
                  <c:v>2.9845254629602467</c:v>
                </c:pt>
                <c:pt idx="9708">
                  <c:v>2.9847685185144117</c:v>
                </c:pt>
                <c:pt idx="9709">
                  <c:v>2.9850115740758527</c:v>
                </c:pt>
                <c:pt idx="9710">
                  <c:v>2.9852546296300178</c:v>
                </c:pt>
                <c:pt idx="9711">
                  <c:v>2.9854976851841828</c:v>
                </c:pt>
                <c:pt idx="9712">
                  <c:v>2.9857407407383478</c:v>
                </c:pt>
                <c:pt idx="9713">
                  <c:v>2.9859837962925129</c:v>
                </c:pt>
                <c:pt idx="9714">
                  <c:v>2.9862268518539539</c:v>
                </c:pt>
                <c:pt idx="9715">
                  <c:v>2.9864699074081189</c:v>
                </c:pt>
                <c:pt idx="9716">
                  <c:v>2.9867129629622839</c:v>
                </c:pt>
                <c:pt idx="9717">
                  <c:v>2.986956018516449</c:v>
                </c:pt>
                <c:pt idx="9718">
                  <c:v>2.987199074070614</c:v>
                </c:pt>
                <c:pt idx="9719">
                  <c:v>2.9874421296247791</c:v>
                </c:pt>
                <c:pt idx="9720">
                  <c:v>2.9876851851862201</c:v>
                </c:pt>
                <c:pt idx="9721">
                  <c:v>2.9879282407403851</c:v>
                </c:pt>
                <c:pt idx="9722">
                  <c:v>2.9881712962945501</c:v>
                </c:pt>
                <c:pt idx="9723">
                  <c:v>2.9884259259254948</c:v>
                </c:pt>
                <c:pt idx="9724">
                  <c:v>2.9886689814796599</c:v>
                </c:pt>
                <c:pt idx="9725">
                  <c:v>2.9889120370338249</c:v>
                </c:pt>
                <c:pt idx="9726">
                  <c:v>2.9891550925879899</c:v>
                </c:pt>
                <c:pt idx="9727">
                  <c:v>2.9893981481494309</c:v>
                </c:pt>
                <c:pt idx="9728">
                  <c:v>2.989641203703596</c:v>
                </c:pt>
                <c:pt idx="9729">
                  <c:v>2.989884259257761</c:v>
                </c:pt>
                <c:pt idx="9730">
                  <c:v>2.9901273148119261</c:v>
                </c:pt>
                <c:pt idx="9731">
                  <c:v>2.9903703703660911</c:v>
                </c:pt>
                <c:pt idx="9732">
                  <c:v>2.9906134259275321</c:v>
                </c:pt>
                <c:pt idx="9733">
                  <c:v>2.9908564814816971</c:v>
                </c:pt>
                <c:pt idx="9734">
                  <c:v>2.9910995370358622</c:v>
                </c:pt>
                <c:pt idx="9735">
                  <c:v>2.9913425925900272</c:v>
                </c:pt>
                <c:pt idx="9736">
                  <c:v>2.9915856481441923</c:v>
                </c:pt>
                <c:pt idx="9737">
                  <c:v>2.9918287037056333</c:v>
                </c:pt>
                <c:pt idx="9738">
                  <c:v>2.9920717592597983</c:v>
                </c:pt>
                <c:pt idx="9739">
                  <c:v>2.9923148148139633</c:v>
                </c:pt>
                <c:pt idx="9740">
                  <c:v>2.9925578703681284</c:v>
                </c:pt>
                <c:pt idx="9741">
                  <c:v>2.9928009259222934</c:v>
                </c:pt>
                <c:pt idx="9742">
                  <c:v>2.9930439814764584</c:v>
                </c:pt>
                <c:pt idx="9743">
                  <c:v>2.9932870370378994</c:v>
                </c:pt>
                <c:pt idx="9744">
                  <c:v>2.9935300925920645</c:v>
                </c:pt>
                <c:pt idx="9745">
                  <c:v>2.9937731481462295</c:v>
                </c:pt>
                <c:pt idx="9746">
                  <c:v>2.9940162037003946</c:v>
                </c:pt>
                <c:pt idx="9747">
                  <c:v>2.9942592592545596</c:v>
                </c:pt>
                <c:pt idx="9748">
                  <c:v>2.9945023148160006</c:v>
                </c:pt>
                <c:pt idx="9749">
                  <c:v>2.9947453703701656</c:v>
                </c:pt>
                <c:pt idx="9750">
                  <c:v>2.9949884259243307</c:v>
                </c:pt>
                <c:pt idx="9751">
                  <c:v>2.9952314814784957</c:v>
                </c:pt>
                <c:pt idx="9752">
                  <c:v>2.9954745370326608</c:v>
                </c:pt>
                <c:pt idx="9753">
                  <c:v>2.9957175925941018</c:v>
                </c:pt>
                <c:pt idx="9754">
                  <c:v>2.9959606481482668</c:v>
                </c:pt>
                <c:pt idx="9755">
                  <c:v>2.9962037037024318</c:v>
                </c:pt>
                <c:pt idx="9756">
                  <c:v>2.9964467592565969</c:v>
                </c:pt>
                <c:pt idx="9757">
                  <c:v>2.9966898148107619</c:v>
                </c:pt>
                <c:pt idx="9758">
                  <c:v>2.9969328703722029</c:v>
                </c:pt>
                <c:pt idx="9759">
                  <c:v>2.9971759259263679</c:v>
                </c:pt>
                <c:pt idx="9760">
                  <c:v>2.997418981480533</c:v>
                </c:pt>
                <c:pt idx="9761">
                  <c:v>2.997662037034698</c:v>
                </c:pt>
                <c:pt idx="9762">
                  <c:v>2.9979050925888631</c:v>
                </c:pt>
                <c:pt idx="9763">
                  <c:v>2.9981481481430281</c:v>
                </c:pt>
                <c:pt idx="9764">
                  <c:v>2.9983912037044691</c:v>
                </c:pt>
                <c:pt idx="9765">
                  <c:v>2.9986342592586341</c:v>
                </c:pt>
                <c:pt idx="9766">
                  <c:v>2.9988773148127992</c:v>
                </c:pt>
                <c:pt idx="9767">
                  <c:v>2.9991203703669642</c:v>
                </c:pt>
                <c:pt idx="9768">
                  <c:v>2.9993634259211293</c:v>
                </c:pt>
                <c:pt idx="9769">
                  <c:v>2.9996064814825703</c:v>
                </c:pt>
                <c:pt idx="9770">
                  <c:v>2.9998495370367353</c:v>
                </c:pt>
                <c:pt idx="9771">
                  <c:v>3.00010416666768</c:v>
                </c:pt>
                <c:pt idx="9772">
                  <c:v>3.000347222221845</c:v>
                </c:pt>
                <c:pt idx="9773">
                  <c:v>3.0005902777760101</c:v>
                </c:pt>
                <c:pt idx="9774">
                  <c:v>3.0008333333301751</c:v>
                </c:pt>
                <c:pt idx="9775">
                  <c:v>3.0010763888843401</c:v>
                </c:pt>
                <c:pt idx="9776">
                  <c:v>3.0013194444457811</c:v>
                </c:pt>
                <c:pt idx="9777">
                  <c:v>3.0015624999999462</c:v>
                </c:pt>
                <c:pt idx="9778">
                  <c:v>3.0018055555541112</c:v>
                </c:pt>
                <c:pt idx="9779">
                  <c:v>3.0020486111082763</c:v>
                </c:pt>
                <c:pt idx="9780">
                  <c:v>3.0022916666624413</c:v>
                </c:pt>
                <c:pt idx="9781">
                  <c:v>3.0025347222238823</c:v>
                </c:pt>
                <c:pt idx="9782">
                  <c:v>3.0027777777780473</c:v>
                </c:pt>
                <c:pt idx="9783">
                  <c:v>3.0030208333322124</c:v>
                </c:pt>
                <c:pt idx="9784">
                  <c:v>3.0032638888863774</c:v>
                </c:pt>
                <c:pt idx="9785">
                  <c:v>3.0035069444405424</c:v>
                </c:pt>
                <c:pt idx="9786">
                  <c:v>3.0037500000019834</c:v>
                </c:pt>
                <c:pt idx="9787">
                  <c:v>3.0039930555561485</c:v>
                </c:pt>
                <c:pt idx="9788">
                  <c:v>3.0042361111103135</c:v>
                </c:pt>
                <c:pt idx="9789">
                  <c:v>3.0044791666644786</c:v>
                </c:pt>
                <c:pt idx="9790">
                  <c:v>3.0047222222186436</c:v>
                </c:pt>
                <c:pt idx="9791">
                  <c:v>3.0049652777728086</c:v>
                </c:pt>
                <c:pt idx="9792">
                  <c:v>3.0052083333342496</c:v>
                </c:pt>
                <c:pt idx="9793">
                  <c:v>3.0054513888884147</c:v>
                </c:pt>
                <c:pt idx="9794">
                  <c:v>3.0056944444425797</c:v>
                </c:pt>
                <c:pt idx="9795">
                  <c:v>3.0059374999967448</c:v>
                </c:pt>
                <c:pt idx="9796">
                  <c:v>3.0061805555509098</c:v>
                </c:pt>
                <c:pt idx="9797">
                  <c:v>3.0064236111123508</c:v>
                </c:pt>
                <c:pt idx="9798">
                  <c:v>3.0066666666665158</c:v>
                </c:pt>
                <c:pt idx="9799">
                  <c:v>3.0069097222206809</c:v>
                </c:pt>
                <c:pt idx="9800">
                  <c:v>3.0071527777748459</c:v>
                </c:pt>
                <c:pt idx="9801">
                  <c:v>3.0073958333290109</c:v>
                </c:pt>
                <c:pt idx="9802">
                  <c:v>3.0076388888904519</c:v>
                </c:pt>
                <c:pt idx="9803">
                  <c:v>3.007881944444617</c:v>
                </c:pt>
                <c:pt idx="9804">
                  <c:v>3.008124999998782</c:v>
                </c:pt>
                <c:pt idx="9805">
                  <c:v>3.0083680555529471</c:v>
                </c:pt>
                <c:pt idx="9806">
                  <c:v>3.0086111111071121</c:v>
                </c:pt>
                <c:pt idx="9807">
                  <c:v>3.0088541666685531</c:v>
                </c:pt>
                <c:pt idx="9808">
                  <c:v>3.0090972222227181</c:v>
                </c:pt>
                <c:pt idx="9809">
                  <c:v>3.0093402777768832</c:v>
                </c:pt>
                <c:pt idx="9810">
                  <c:v>3.0095833333310482</c:v>
                </c:pt>
                <c:pt idx="9811">
                  <c:v>3.0098263888852133</c:v>
                </c:pt>
                <c:pt idx="9812">
                  <c:v>3.0100694444393783</c:v>
                </c:pt>
                <c:pt idx="9813">
                  <c:v>3.0103125000008193</c:v>
                </c:pt>
                <c:pt idx="9814">
                  <c:v>3.0105555555549843</c:v>
                </c:pt>
                <c:pt idx="9815">
                  <c:v>3.0107986111091494</c:v>
                </c:pt>
                <c:pt idx="9816">
                  <c:v>3.0110416666633144</c:v>
                </c:pt>
                <c:pt idx="9817">
                  <c:v>3.0112847222174794</c:v>
                </c:pt>
                <c:pt idx="9818">
                  <c:v>3.0115277777789204</c:v>
                </c:pt>
                <c:pt idx="9819">
                  <c:v>3.0117824074025892</c:v>
                </c:pt>
                <c:pt idx="9820">
                  <c:v>3.0120254629640302</c:v>
                </c:pt>
                <c:pt idx="9821">
                  <c:v>3.0122685185181952</c:v>
                </c:pt>
                <c:pt idx="9822">
                  <c:v>3.0125115740723603</c:v>
                </c:pt>
                <c:pt idx="9823">
                  <c:v>3.0127546296265253</c:v>
                </c:pt>
                <c:pt idx="9824">
                  <c:v>3.0129976851806903</c:v>
                </c:pt>
                <c:pt idx="9825">
                  <c:v>3.0132407407421313</c:v>
                </c:pt>
                <c:pt idx="9826">
                  <c:v>3.0134837962962964</c:v>
                </c:pt>
                <c:pt idx="9827">
                  <c:v>3.0137268518504614</c:v>
                </c:pt>
                <c:pt idx="9828">
                  <c:v>3.0139699074046264</c:v>
                </c:pt>
                <c:pt idx="9829">
                  <c:v>3.0142129629587915</c:v>
                </c:pt>
                <c:pt idx="9830">
                  <c:v>3.0144560185202325</c:v>
                </c:pt>
                <c:pt idx="9831">
                  <c:v>3.0146990740743975</c:v>
                </c:pt>
                <c:pt idx="9832">
                  <c:v>3.0149421296285626</c:v>
                </c:pt>
                <c:pt idx="9833">
                  <c:v>3.0151851851827276</c:v>
                </c:pt>
                <c:pt idx="9834">
                  <c:v>3.0154282407368926</c:v>
                </c:pt>
                <c:pt idx="9835">
                  <c:v>3.0156712962983336</c:v>
                </c:pt>
                <c:pt idx="9836">
                  <c:v>3.0159143518524987</c:v>
                </c:pt>
                <c:pt idx="9837">
                  <c:v>3.0161574074066637</c:v>
                </c:pt>
                <c:pt idx="9838">
                  <c:v>3.0164004629608288</c:v>
                </c:pt>
                <c:pt idx="9839">
                  <c:v>3.0166435185149938</c:v>
                </c:pt>
                <c:pt idx="9840">
                  <c:v>3.0168865740691588</c:v>
                </c:pt>
                <c:pt idx="9841">
                  <c:v>3.0171296296305998</c:v>
                </c:pt>
                <c:pt idx="9842">
                  <c:v>3.0173726851847649</c:v>
                </c:pt>
                <c:pt idx="9843">
                  <c:v>3.0176157407389299</c:v>
                </c:pt>
                <c:pt idx="9844">
                  <c:v>3.0178587962930949</c:v>
                </c:pt>
                <c:pt idx="9845">
                  <c:v>3.01810185184726</c:v>
                </c:pt>
                <c:pt idx="9846">
                  <c:v>3.018344907408701</c:v>
                </c:pt>
                <c:pt idx="9847">
                  <c:v>3.018587962962866</c:v>
                </c:pt>
                <c:pt idx="9848">
                  <c:v>3.0188310185170311</c:v>
                </c:pt>
                <c:pt idx="9849">
                  <c:v>3.0190740740711961</c:v>
                </c:pt>
                <c:pt idx="9850">
                  <c:v>3.0193171296253611</c:v>
                </c:pt>
                <c:pt idx="9851">
                  <c:v>3.0195601851868021</c:v>
                </c:pt>
                <c:pt idx="9852">
                  <c:v>3.0198032407409672</c:v>
                </c:pt>
                <c:pt idx="9853">
                  <c:v>3.0200462962951322</c:v>
                </c:pt>
                <c:pt idx="9854">
                  <c:v>3.0202893518492973</c:v>
                </c:pt>
                <c:pt idx="9855">
                  <c:v>3.0205324074034623</c:v>
                </c:pt>
                <c:pt idx="9856">
                  <c:v>3.0207754629649033</c:v>
                </c:pt>
                <c:pt idx="9857">
                  <c:v>3.0210185185190683</c:v>
                </c:pt>
                <c:pt idx="9858">
                  <c:v>3.0212615740732334</c:v>
                </c:pt>
                <c:pt idx="9859">
                  <c:v>3.0215046296273984</c:v>
                </c:pt>
                <c:pt idx="9860">
                  <c:v>3.0217476851815634</c:v>
                </c:pt>
                <c:pt idx="9861">
                  <c:v>3.0219907407357285</c:v>
                </c:pt>
                <c:pt idx="9862">
                  <c:v>3.0222337962971695</c:v>
                </c:pt>
                <c:pt idx="9863">
                  <c:v>3.0224768518513345</c:v>
                </c:pt>
                <c:pt idx="9864">
                  <c:v>3.0227199074054996</c:v>
                </c:pt>
                <c:pt idx="9865">
                  <c:v>3.0229629629596646</c:v>
                </c:pt>
                <c:pt idx="9866">
                  <c:v>3.0232060185138296</c:v>
                </c:pt>
                <c:pt idx="9867">
                  <c:v>3.0234606481447743</c:v>
                </c:pt>
                <c:pt idx="9868">
                  <c:v>3.0237037036989394</c:v>
                </c:pt>
                <c:pt idx="9869">
                  <c:v>3.0239467592603804</c:v>
                </c:pt>
                <c:pt idx="9870">
                  <c:v>3.0241898148145454</c:v>
                </c:pt>
                <c:pt idx="9871">
                  <c:v>3.0244328703687104</c:v>
                </c:pt>
                <c:pt idx="9872">
                  <c:v>3.0246759259228755</c:v>
                </c:pt>
                <c:pt idx="9873">
                  <c:v>3.0249189814770405</c:v>
                </c:pt>
                <c:pt idx="9874">
                  <c:v>3.0251620370384815</c:v>
                </c:pt>
                <c:pt idx="9875">
                  <c:v>3.0254050925926466</c:v>
                </c:pt>
                <c:pt idx="9876">
                  <c:v>3.0256481481468116</c:v>
                </c:pt>
                <c:pt idx="9877">
                  <c:v>3.0258912037009766</c:v>
                </c:pt>
                <c:pt idx="9878">
                  <c:v>3.0261342592551417</c:v>
                </c:pt>
                <c:pt idx="9879">
                  <c:v>3.0263773148165827</c:v>
                </c:pt>
                <c:pt idx="9880">
                  <c:v>3.0266203703707477</c:v>
                </c:pt>
                <c:pt idx="9881">
                  <c:v>3.0268634259249128</c:v>
                </c:pt>
                <c:pt idx="9882">
                  <c:v>3.0271064814790778</c:v>
                </c:pt>
                <c:pt idx="9883">
                  <c:v>3.0273495370332428</c:v>
                </c:pt>
                <c:pt idx="9884">
                  <c:v>3.0275925925946838</c:v>
                </c:pt>
                <c:pt idx="9885">
                  <c:v>3.0278356481488489</c:v>
                </c:pt>
                <c:pt idx="9886">
                  <c:v>3.0280787037030139</c:v>
                </c:pt>
                <c:pt idx="9887">
                  <c:v>3.0283217592571789</c:v>
                </c:pt>
                <c:pt idx="9888">
                  <c:v>3.028564814811344</c:v>
                </c:pt>
                <c:pt idx="9889">
                  <c:v>3.028807870365509</c:v>
                </c:pt>
                <c:pt idx="9890">
                  <c:v>3.02905092592695</c:v>
                </c:pt>
                <c:pt idx="9891">
                  <c:v>3.0292939814811151</c:v>
                </c:pt>
                <c:pt idx="9892">
                  <c:v>3.0295370370352801</c:v>
                </c:pt>
                <c:pt idx="9893">
                  <c:v>3.0297800925894451</c:v>
                </c:pt>
                <c:pt idx="9894">
                  <c:v>3.0300231481436102</c:v>
                </c:pt>
                <c:pt idx="9895">
                  <c:v>3.0302662037050512</c:v>
                </c:pt>
                <c:pt idx="9896">
                  <c:v>3.0305092592592162</c:v>
                </c:pt>
                <c:pt idx="9897">
                  <c:v>3.0307523148133813</c:v>
                </c:pt>
                <c:pt idx="9898">
                  <c:v>3.0309953703675463</c:v>
                </c:pt>
                <c:pt idx="9899">
                  <c:v>3.0312384259217113</c:v>
                </c:pt>
                <c:pt idx="9900">
                  <c:v>3.0314814814831523</c:v>
                </c:pt>
                <c:pt idx="9901">
                  <c:v>3.0317245370373174</c:v>
                </c:pt>
                <c:pt idx="9902">
                  <c:v>3.0319675925914824</c:v>
                </c:pt>
                <c:pt idx="9903">
                  <c:v>3.0322106481456474</c:v>
                </c:pt>
                <c:pt idx="9904">
                  <c:v>3.0324537036998125</c:v>
                </c:pt>
                <c:pt idx="9905">
                  <c:v>3.0326967592612535</c:v>
                </c:pt>
                <c:pt idx="9906">
                  <c:v>3.0329398148154185</c:v>
                </c:pt>
                <c:pt idx="9907">
                  <c:v>3.0331828703695836</c:v>
                </c:pt>
                <c:pt idx="9908">
                  <c:v>3.0334259259237486</c:v>
                </c:pt>
                <c:pt idx="9909">
                  <c:v>3.0336689814779136</c:v>
                </c:pt>
                <c:pt idx="9910">
                  <c:v>3.0339120370320787</c:v>
                </c:pt>
                <c:pt idx="9911">
                  <c:v>3.0341550925935197</c:v>
                </c:pt>
                <c:pt idx="9912">
                  <c:v>3.0343981481476847</c:v>
                </c:pt>
                <c:pt idx="9913">
                  <c:v>3.0346412037018498</c:v>
                </c:pt>
                <c:pt idx="9914">
                  <c:v>3.0348842592560148</c:v>
                </c:pt>
                <c:pt idx="9915">
                  <c:v>3.0351388888869595</c:v>
                </c:pt>
                <c:pt idx="9916">
                  <c:v>3.0353819444411245</c:v>
                </c:pt>
                <c:pt idx="9917">
                  <c:v>3.0356249999952896</c:v>
                </c:pt>
                <c:pt idx="9918">
                  <c:v>3.0358680555567306</c:v>
                </c:pt>
                <c:pt idx="9919">
                  <c:v>3.0361111111108956</c:v>
                </c:pt>
                <c:pt idx="9920">
                  <c:v>3.0363541666650606</c:v>
                </c:pt>
                <c:pt idx="9921">
                  <c:v>3.0365972222192257</c:v>
                </c:pt>
                <c:pt idx="9922">
                  <c:v>3.0368402777733907</c:v>
                </c:pt>
                <c:pt idx="9923">
                  <c:v>3.0370833333348317</c:v>
                </c:pt>
                <c:pt idx="9924">
                  <c:v>3.0373263888889968</c:v>
                </c:pt>
                <c:pt idx="9925">
                  <c:v>3.0375694444431618</c:v>
                </c:pt>
                <c:pt idx="9926">
                  <c:v>3.0378124999973268</c:v>
                </c:pt>
                <c:pt idx="9927">
                  <c:v>3.0380555555514919</c:v>
                </c:pt>
                <c:pt idx="9928">
                  <c:v>3.0382986111129329</c:v>
                </c:pt>
                <c:pt idx="9929">
                  <c:v>3.0385416666670979</c:v>
                </c:pt>
                <c:pt idx="9930">
                  <c:v>3.0387847222212629</c:v>
                </c:pt>
                <c:pt idx="9931">
                  <c:v>3.039027777775428</c:v>
                </c:pt>
                <c:pt idx="9932">
                  <c:v>3.039270833329593</c:v>
                </c:pt>
                <c:pt idx="9933">
                  <c:v>3.0395138888837581</c:v>
                </c:pt>
                <c:pt idx="9934">
                  <c:v>3.0397569444451991</c:v>
                </c:pt>
                <c:pt idx="9935">
                  <c:v>3.0399999999993641</c:v>
                </c:pt>
                <c:pt idx="9936">
                  <c:v>3.0402430555535291</c:v>
                </c:pt>
                <c:pt idx="9937">
                  <c:v>3.0404861111076942</c:v>
                </c:pt>
                <c:pt idx="9938">
                  <c:v>3.0407291666618592</c:v>
                </c:pt>
                <c:pt idx="9939">
                  <c:v>3.0409722222233002</c:v>
                </c:pt>
                <c:pt idx="9940">
                  <c:v>3.0412152777774653</c:v>
                </c:pt>
                <c:pt idx="9941">
                  <c:v>3.0414583333316303</c:v>
                </c:pt>
                <c:pt idx="9942">
                  <c:v>3.0417013888857953</c:v>
                </c:pt>
                <c:pt idx="9943">
                  <c:v>3.0419444444399604</c:v>
                </c:pt>
                <c:pt idx="9944">
                  <c:v>3.0421875000014014</c:v>
                </c:pt>
                <c:pt idx="9945">
                  <c:v>3.0424305555555664</c:v>
                </c:pt>
                <c:pt idx="9946">
                  <c:v>3.0426736111097314</c:v>
                </c:pt>
                <c:pt idx="9947">
                  <c:v>3.0429166666638965</c:v>
                </c:pt>
                <c:pt idx="9948">
                  <c:v>3.0431597222180615</c:v>
                </c:pt>
                <c:pt idx="9949">
                  <c:v>3.0434027777795025</c:v>
                </c:pt>
                <c:pt idx="9950">
                  <c:v>3.0436458333336676</c:v>
                </c:pt>
                <c:pt idx="9951">
                  <c:v>3.0438888888878326</c:v>
                </c:pt>
                <c:pt idx="9952">
                  <c:v>3.0441319444419976</c:v>
                </c:pt>
                <c:pt idx="9953">
                  <c:v>3.0443749999961627</c:v>
                </c:pt>
                <c:pt idx="9954">
                  <c:v>3.0446180555576037</c:v>
                </c:pt>
                <c:pt idx="9955">
                  <c:v>3.0448611111117687</c:v>
                </c:pt>
                <c:pt idx="9956">
                  <c:v>3.0451041666659338</c:v>
                </c:pt>
                <c:pt idx="9957">
                  <c:v>3.0453472222200988</c:v>
                </c:pt>
                <c:pt idx="9958">
                  <c:v>3.0455902777742638</c:v>
                </c:pt>
                <c:pt idx="9959">
                  <c:v>3.0458333333284289</c:v>
                </c:pt>
                <c:pt idx="9960">
                  <c:v>3.0460763888898699</c:v>
                </c:pt>
                <c:pt idx="9961">
                  <c:v>3.0463194444440349</c:v>
                </c:pt>
                <c:pt idx="9962">
                  <c:v>3.0465624999981999</c:v>
                </c:pt>
                <c:pt idx="9963">
                  <c:v>3.046805555552365</c:v>
                </c:pt>
                <c:pt idx="9964">
                  <c:v>3.0470601851833097</c:v>
                </c:pt>
                <c:pt idx="9965">
                  <c:v>3.0473032407374747</c:v>
                </c:pt>
                <c:pt idx="9966">
                  <c:v>3.0475462962916398</c:v>
                </c:pt>
                <c:pt idx="9967">
                  <c:v>3.0477893518530808</c:v>
                </c:pt>
                <c:pt idx="9968">
                  <c:v>3.0480324074072458</c:v>
                </c:pt>
                <c:pt idx="9969">
                  <c:v>3.0482754629614108</c:v>
                </c:pt>
                <c:pt idx="9970">
                  <c:v>3.0485185185155759</c:v>
                </c:pt>
                <c:pt idx="9971">
                  <c:v>3.0487615740697409</c:v>
                </c:pt>
                <c:pt idx="9972">
                  <c:v>3.0490046296311819</c:v>
                </c:pt>
                <c:pt idx="9973">
                  <c:v>3.0492476851853469</c:v>
                </c:pt>
                <c:pt idx="9974">
                  <c:v>3.049490740739512</c:v>
                </c:pt>
                <c:pt idx="9975">
                  <c:v>3.049733796293677</c:v>
                </c:pt>
                <c:pt idx="9976">
                  <c:v>3.0499768518478421</c:v>
                </c:pt>
                <c:pt idx="9977">
                  <c:v>3.0502199074092831</c:v>
                </c:pt>
                <c:pt idx="9978">
                  <c:v>3.0504629629634481</c:v>
                </c:pt>
                <c:pt idx="9979">
                  <c:v>3.0507060185176131</c:v>
                </c:pt>
                <c:pt idx="9980">
                  <c:v>3.0509490740717782</c:v>
                </c:pt>
                <c:pt idx="9981">
                  <c:v>3.0511921296259432</c:v>
                </c:pt>
                <c:pt idx="9982">
                  <c:v>3.0514351851801083</c:v>
                </c:pt>
                <c:pt idx="9983">
                  <c:v>3.0516782407415493</c:v>
                </c:pt>
                <c:pt idx="9984">
                  <c:v>3.0519212962957143</c:v>
                </c:pt>
                <c:pt idx="9985">
                  <c:v>3.0521643518498793</c:v>
                </c:pt>
                <c:pt idx="9986">
                  <c:v>3.0524074074040444</c:v>
                </c:pt>
                <c:pt idx="9987">
                  <c:v>3.0526504629582094</c:v>
                </c:pt>
                <c:pt idx="9988">
                  <c:v>3.0528935185196504</c:v>
                </c:pt>
                <c:pt idx="9989">
                  <c:v>3.0531365740738154</c:v>
                </c:pt>
                <c:pt idx="9990">
                  <c:v>3.0533796296279805</c:v>
                </c:pt>
                <c:pt idx="9991">
                  <c:v>3.0536226851821455</c:v>
                </c:pt>
                <c:pt idx="9992">
                  <c:v>3.0538657407363106</c:v>
                </c:pt>
                <c:pt idx="9993">
                  <c:v>3.0541087962977516</c:v>
                </c:pt>
                <c:pt idx="9994">
                  <c:v>3.0543518518519166</c:v>
                </c:pt>
                <c:pt idx="9995">
                  <c:v>3.0545949074060816</c:v>
                </c:pt>
                <c:pt idx="9996">
                  <c:v>3.0548379629602467</c:v>
                </c:pt>
                <c:pt idx="9997">
                  <c:v>3.0550810185144117</c:v>
                </c:pt>
                <c:pt idx="9998">
                  <c:v>3.0553240740758527</c:v>
                </c:pt>
                <c:pt idx="9999">
                  <c:v>3.0555671296300178</c:v>
                </c:pt>
                <c:pt idx="10000">
                  <c:v>3.0558101851841828</c:v>
                </c:pt>
                <c:pt idx="10001">
                  <c:v>3.0560532407383478</c:v>
                </c:pt>
                <c:pt idx="10002">
                  <c:v>3.0562962962925129</c:v>
                </c:pt>
                <c:pt idx="10003">
                  <c:v>3.0565393518539539</c:v>
                </c:pt>
                <c:pt idx="10004">
                  <c:v>3.0567824074081189</c:v>
                </c:pt>
                <c:pt idx="10005">
                  <c:v>3.0570254629622839</c:v>
                </c:pt>
                <c:pt idx="10006">
                  <c:v>3.057268518516449</c:v>
                </c:pt>
                <c:pt idx="10007">
                  <c:v>3.057511574070614</c:v>
                </c:pt>
                <c:pt idx="10008">
                  <c:v>3.0577546296247791</c:v>
                </c:pt>
                <c:pt idx="10009">
                  <c:v>3.0579976851862201</c:v>
                </c:pt>
                <c:pt idx="10010">
                  <c:v>3.0582407407403851</c:v>
                </c:pt>
                <c:pt idx="10011">
                  <c:v>3.0584837962945501</c:v>
                </c:pt>
                <c:pt idx="10012">
                  <c:v>3.0587384259254948</c:v>
                </c:pt>
                <c:pt idx="10013">
                  <c:v>3.0589814814796599</c:v>
                </c:pt>
                <c:pt idx="10014">
                  <c:v>3.0592245370338249</c:v>
                </c:pt>
                <c:pt idx="10015">
                  <c:v>3.0594675925879899</c:v>
                </c:pt>
                <c:pt idx="10016">
                  <c:v>3.0597106481494309</c:v>
                </c:pt>
                <c:pt idx="10017">
                  <c:v>3.059953703703596</c:v>
                </c:pt>
                <c:pt idx="10018">
                  <c:v>3.060196759257761</c:v>
                </c:pt>
                <c:pt idx="10019">
                  <c:v>3.0604398148119261</c:v>
                </c:pt>
                <c:pt idx="10020">
                  <c:v>3.0606828703660911</c:v>
                </c:pt>
                <c:pt idx="10021">
                  <c:v>3.0609259259275321</c:v>
                </c:pt>
                <c:pt idx="10022">
                  <c:v>3.0611689814816971</c:v>
                </c:pt>
                <c:pt idx="10023">
                  <c:v>3.0614120370358622</c:v>
                </c:pt>
                <c:pt idx="10024">
                  <c:v>3.0616550925900272</c:v>
                </c:pt>
                <c:pt idx="10025">
                  <c:v>3.0618981481441923</c:v>
                </c:pt>
                <c:pt idx="10026">
                  <c:v>3.0621412037056333</c:v>
                </c:pt>
                <c:pt idx="10027">
                  <c:v>3.0623842592597983</c:v>
                </c:pt>
                <c:pt idx="10028">
                  <c:v>3.0626273148139633</c:v>
                </c:pt>
                <c:pt idx="10029">
                  <c:v>3.0628703703681284</c:v>
                </c:pt>
                <c:pt idx="10030">
                  <c:v>3.0631134259222934</c:v>
                </c:pt>
                <c:pt idx="10031">
                  <c:v>3.0633564814764584</c:v>
                </c:pt>
                <c:pt idx="10032">
                  <c:v>3.0635995370378994</c:v>
                </c:pt>
                <c:pt idx="10033">
                  <c:v>3.0638425925920645</c:v>
                </c:pt>
                <c:pt idx="10034">
                  <c:v>3.0640856481462295</c:v>
                </c:pt>
                <c:pt idx="10035">
                  <c:v>3.0643287037003946</c:v>
                </c:pt>
                <c:pt idx="10036">
                  <c:v>3.0645717592545596</c:v>
                </c:pt>
                <c:pt idx="10037">
                  <c:v>3.0648148148160006</c:v>
                </c:pt>
                <c:pt idx="10038">
                  <c:v>3.0650578703701656</c:v>
                </c:pt>
                <c:pt idx="10039">
                  <c:v>3.0653009259243307</c:v>
                </c:pt>
                <c:pt idx="10040">
                  <c:v>3.0655439814784957</c:v>
                </c:pt>
                <c:pt idx="10041">
                  <c:v>3.0657870370326608</c:v>
                </c:pt>
                <c:pt idx="10042">
                  <c:v>3.0660300925941018</c:v>
                </c:pt>
                <c:pt idx="10043">
                  <c:v>3.0662731481482668</c:v>
                </c:pt>
                <c:pt idx="10044">
                  <c:v>3.0665162037024318</c:v>
                </c:pt>
                <c:pt idx="10045">
                  <c:v>3.0667592592565969</c:v>
                </c:pt>
                <c:pt idx="10046">
                  <c:v>3.0670023148107619</c:v>
                </c:pt>
                <c:pt idx="10047">
                  <c:v>3.0672453703722029</c:v>
                </c:pt>
                <c:pt idx="10048">
                  <c:v>3.0674884259263679</c:v>
                </c:pt>
                <c:pt idx="10049">
                  <c:v>3.067731481480533</c:v>
                </c:pt>
                <c:pt idx="10050">
                  <c:v>3.067974537034698</c:v>
                </c:pt>
                <c:pt idx="10051">
                  <c:v>3.0682175925888631</c:v>
                </c:pt>
                <c:pt idx="10052">
                  <c:v>3.0684606481430281</c:v>
                </c:pt>
                <c:pt idx="10053">
                  <c:v>3.0687037037044691</c:v>
                </c:pt>
                <c:pt idx="10054">
                  <c:v>3.0689467592586341</c:v>
                </c:pt>
                <c:pt idx="10055">
                  <c:v>3.0691898148127992</c:v>
                </c:pt>
                <c:pt idx="10056">
                  <c:v>3.0694328703669642</c:v>
                </c:pt>
                <c:pt idx="10057">
                  <c:v>3.0696759259211293</c:v>
                </c:pt>
                <c:pt idx="10058">
                  <c:v>3.0699189814825703</c:v>
                </c:pt>
                <c:pt idx="10059">
                  <c:v>3.0701620370367353</c:v>
                </c:pt>
                <c:pt idx="10060">
                  <c:v>3.07041666666768</c:v>
                </c:pt>
                <c:pt idx="10061">
                  <c:v>3.070659722221845</c:v>
                </c:pt>
                <c:pt idx="10062">
                  <c:v>3.0709027777760101</c:v>
                </c:pt>
                <c:pt idx="10063">
                  <c:v>3.0711458333301751</c:v>
                </c:pt>
                <c:pt idx="10064">
                  <c:v>3.0713888888843401</c:v>
                </c:pt>
                <c:pt idx="10065">
                  <c:v>3.0716319444457811</c:v>
                </c:pt>
                <c:pt idx="10066">
                  <c:v>3.0718749999999462</c:v>
                </c:pt>
                <c:pt idx="10067">
                  <c:v>3.0721180555541112</c:v>
                </c:pt>
                <c:pt idx="10068">
                  <c:v>3.0723611111082763</c:v>
                </c:pt>
                <c:pt idx="10069">
                  <c:v>3.0726041666624413</c:v>
                </c:pt>
                <c:pt idx="10070">
                  <c:v>3.0728472222238823</c:v>
                </c:pt>
                <c:pt idx="10071">
                  <c:v>3.0730902777780473</c:v>
                </c:pt>
                <c:pt idx="10072">
                  <c:v>3.0733333333322124</c:v>
                </c:pt>
                <c:pt idx="10073">
                  <c:v>3.0735763888863774</c:v>
                </c:pt>
                <c:pt idx="10074">
                  <c:v>3.0738194444405424</c:v>
                </c:pt>
                <c:pt idx="10075">
                  <c:v>3.0740625000019834</c:v>
                </c:pt>
                <c:pt idx="10076">
                  <c:v>3.0743055555561485</c:v>
                </c:pt>
                <c:pt idx="10077">
                  <c:v>3.0745486111103135</c:v>
                </c:pt>
                <c:pt idx="10078">
                  <c:v>3.0747916666644786</c:v>
                </c:pt>
                <c:pt idx="10079">
                  <c:v>3.0750347222186436</c:v>
                </c:pt>
                <c:pt idx="10080">
                  <c:v>3.0752777777728086</c:v>
                </c:pt>
                <c:pt idx="10081">
                  <c:v>3.0755208333342496</c:v>
                </c:pt>
                <c:pt idx="10082">
                  <c:v>3.0757638888884147</c:v>
                </c:pt>
                <c:pt idx="10083">
                  <c:v>3.0760069444425797</c:v>
                </c:pt>
                <c:pt idx="10084">
                  <c:v>3.0762499999967448</c:v>
                </c:pt>
                <c:pt idx="10085">
                  <c:v>3.0764930555509098</c:v>
                </c:pt>
                <c:pt idx="10086">
                  <c:v>3.0767361111123508</c:v>
                </c:pt>
                <c:pt idx="10087">
                  <c:v>3.0769791666665158</c:v>
                </c:pt>
                <c:pt idx="10088">
                  <c:v>3.0772222222206809</c:v>
                </c:pt>
                <c:pt idx="10089">
                  <c:v>3.0774652777748459</c:v>
                </c:pt>
                <c:pt idx="10090">
                  <c:v>3.0777083333290109</c:v>
                </c:pt>
                <c:pt idx="10091">
                  <c:v>3.0779513888904519</c:v>
                </c:pt>
                <c:pt idx="10092">
                  <c:v>3.078194444444617</c:v>
                </c:pt>
                <c:pt idx="10093">
                  <c:v>3.078437499998782</c:v>
                </c:pt>
                <c:pt idx="10094">
                  <c:v>3.0786805555529471</c:v>
                </c:pt>
                <c:pt idx="10095">
                  <c:v>3.0789236111071121</c:v>
                </c:pt>
                <c:pt idx="10096">
                  <c:v>3.0791666666685531</c:v>
                </c:pt>
                <c:pt idx="10097">
                  <c:v>3.0794097222227181</c:v>
                </c:pt>
                <c:pt idx="10098">
                  <c:v>3.0796527777768832</c:v>
                </c:pt>
                <c:pt idx="10099">
                  <c:v>3.0798958333310482</c:v>
                </c:pt>
                <c:pt idx="10100">
                  <c:v>3.0801388888852133</c:v>
                </c:pt>
                <c:pt idx="10101">
                  <c:v>3.0803819444393783</c:v>
                </c:pt>
                <c:pt idx="10102">
                  <c:v>3.0806250000008193</c:v>
                </c:pt>
                <c:pt idx="10103">
                  <c:v>3.0808680555549843</c:v>
                </c:pt>
                <c:pt idx="10104">
                  <c:v>3.0811111111091494</c:v>
                </c:pt>
                <c:pt idx="10105">
                  <c:v>3.0813541666633144</c:v>
                </c:pt>
                <c:pt idx="10106">
                  <c:v>3.0815972222174794</c:v>
                </c:pt>
                <c:pt idx="10107">
                  <c:v>3.0818402777789204</c:v>
                </c:pt>
                <c:pt idx="10108">
                  <c:v>3.0820949074025892</c:v>
                </c:pt>
                <c:pt idx="10109">
                  <c:v>3.0823379629640302</c:v>
                </c:pt>
                <c:pt idx="10110">
                  <c:v>3.0825810185181952</c:v>
                </c:pt>
                <c:pt idx="10111">
                  <c:v>3.0828240740723603</c:v>
                </c:pt>
                <c:pt idx="10112">
                  <c:v>3.0830671296265253</c:v>
                </c:pt>
                <c:pt idx="10113">
                  <c:v>3.0833101851806903</c:v>
                </c:pt>
                <c:pt idx="10114">
                  <c:v>3.0835532407421313</c:v>
                </c:pt>
                <c:pt idx="10115">
                  <c:v>3.0837962962962964</c:v>
                </c:pt>
                <c:pt idx="10116">
                  <c:v>3.0840393518504614</c:v>
                </c:pt>
                <c:pt idx="10117">
                  <c:v>3.0842824074046264</c:v>
                </c:pt>
                <c:pt idx="10118">
                  <c:v>3.0845254629587915</c:v>
                </c:pt>
                <c:pt idx="10119">
                  <c:v>3.0847685185202325</c:v>
                </c:pt>
                <c:pt idx="10120">
                  <c:v>3.0850115740743975</c:v>
                </c:pt>
                <c:pt idx="10121">
                  <c:v>3.0852546296285626</c:v>
                </c:pt>
                <c:pt idx="10122">
                  <c:v>3.0854976851827276</c:v>
                </c:pt>
                <c:pt idx="10123">
                  <c:v>3.0857407407368926</c:v>
                </c:pt>
                <c:pt idx="10124">
                  <c:v>3.0859837962983336</c:v>
                </c:pt>
                <c:pt idx="10125">
                  <c:v>3.0862268518524987</c:v>
                </c:pt>
                <c:pt idx="10126">
                  <c:v>3.0864699074066637</c:v>
                </c:pt>
                <c:pt idx="10127">
                  <c:v>3.0867129629608288</c:v>
                </c:pt>
                <c:pt idx="10128">
                  <c:v>3.0869560185149938</c:v>
                </c:pt>
                <c:pt idx="10129">
                  <c:v>3.0871990740691588</c:v>
                </c:pt>
                <c:pt idx="10130">
                  <c:v>3.0874421296305998</c:v>
                </c:pt>
                <c:pt idx="10131">
                  <c:v>3.0876851851847649</c:v>
                </c:pt>
                <c:pt idx="10132">
                  <c:v>3.0879282407389299</c:v>
                </c:pt>
                <c:pt idx="10133">
                  <c:v>3.0881712962930949</c:v>
                </c:pt>
                <c:pt idx="10134">
                  <c:v>3.08841435184726</c:v>
                </c:pt>
                <c:pt idx="10135">
                  <c:v>3.088657407408701</c:v>
                </c:pt>
                <c:pt idx="10136">
                  <c:v>3.088900462962866</c:v>
                </c:pt>
                <c:pt idx="10137">
                  <c:v>3.0891435185170311</c:v>
                </c:pt>
                <c:pt idx="10138">
                  <c:v>3.0893865740711961</c:v>
                </c:pt>
                <c:pt idx="10139">
                  <c:v>3.0896296296253611</c:v>
                </c:pt>
                <c:pt idx="10140">
                  <c:v>3.0898726851868021</c:v>
                </c:pt>
                <c:pt idx="10141">
                  <c:v>3.0901157407409672</c:v>
                </c:pt>
                <c:pt idx="10142">
                  <c:v>3.0903587962951322</c:v>
                </c:pt>
                <c:pt idx="10143">
                  <c:v>3.0906018518492973</c:v>
                </c:pt>
                <c:pt idx="10144">
                  <c:v>3.0908449074034623</c:v>
                </c:pt>
                <c:pt idx="10145">
                  <c:v>3.0910879629649033</c:v>
                </c:pt>
                <c:pt idx="10146">
                  <c:v>3.0913310185190683</c:v>
                </c:pt>
                <c:pt idx="10147">
                  <c:v>3.0915740740732334</c:v>
                </c:pt>
                <c:pt idx="10148">
                  <c:v>3.0918171296273984</c:v>
                </c:pt>
                <c:pt idx="10149">
                  <c:v>3.0920601851815634</c:v>
                </c:pt>
                <c:pt idx="10150">
                  <c:v>3.0923032407357285</c:v>
                </c:pt>
                <c:pt idx="10151">
                  <c:v>3.0925462962971695</c:v>
                </c:pt>
                <c:pt idx="10152">
                  <c:v>3.0927893518513345</c:v>
                </c:pt>
                <c:pt idx="10153">
                  <c:v>3.0930324074054996</c:v>
                </c:pt>
                <c:pt idx="10154">
                  <c:v>3.0932754629596646</c:v>
                </c:pt>
                <c:pt idx="10155">
                  <c:v>3.0935185185138296</c:v>
                </c:pt>
                <c:pt idx="10156">
                  <c:v>3.0937731481447743</c:v>
                </c:pt>
                <c:pt idx="10157">
                  <c:v>3.0940162036989394</c:v>
                </c:pt>
                <c:pt idx="10158">
                  <c:v>3.0942592592603804</c:v>
                </c:pt>
                <c:pt idx="10159">
                  <c:v>3.0945023148145454</c:v>
                </c:pt>
                <c:pt idx="10160">
                  <c:v>3.0947453703687104</c:v>
                </c:pt>
                <c:pt idx="10161">
                  <c:v>3.0949884259228755</c:v>
                </c:pt>
                <c:pt idx="10162">
                  <c:v>3.0952314814770405</c:v>
                </c:pt>
                <c:pt idx="10163">
                  <c:v>3.0954745370384815</c:v>
                </c:pt>
                <c:pt idx="10164">
                  <c:v>3.0957175925926466</c:v>
                </c:pt>
                <c:pt idx="10165">
                  <c:v>3.0959606481468116</c:v>
                </c:pt>
                <c:pt idx="10166">
                  <c:v>3.0962037037009766</c:v>
                </c:pt>
                <c:pt idx="10167">
                  <c:v>3.0964467592551417</c:v>
                </c:pt>
                <c:pt idx="10168">
                  <c:v>3.0966898148165827</c:v>
                </c:pt>
                <c:pt idx="10169">
                  <c:v>3.0969328703707477</c:v>
                </c:pt>
                <c:pt idx="10170">
                  <c:v>3.0971759259249128</c:v>
                </c:pt>
                <c:pt idx="10171">
                  <c:v>3.0974189814790778</c:v>
                </c:pt>
                <c:pt idx="10172">
                  <c:v>3.0976620370332428</c:v>
                </c:pt>
                <c:pt idx="10173">
                  <c:v>3.0979050925946838</c:v>
                </c:pt>
                <c:pt idx="10174">
                  <c:v>3.0981481481488489</c:v>
                </c:pt>
                <c:pt idx="10175">
                  <c:v>3.0983912037030139</c:v>
                </c:pt>
                <c:pt idx="10176">
                  <c:v>3.0986342592571789</c:v>
                </c:pt>
                <c:pt idx="10177">
                  <c:v>3.098877314811344</c:v>
                </c:pt>
                <c:pt idx="10178">
                  <c:v>3.099120370365509</c:v>
                </c:pt>
                <c:pt idx="10179">
                  <c:v>3.09936342592695</c:v>
                </c:pt>
                <c:pt idx="10180">
                  <c:v>3.0996064814811151</c:v>
                </c:pt>
                <c:pt idx="10181">
                  <c:v>3.0998495370352801</c:v>
                </c:pt>
                <c:pt idx="10182">
                  <c:v>3.1000925925894451</c:v>
                </c:pt>
                <c:pt idx="10183">
                  <c:v>3.1003356481436102</c:v>
                </c:pt>
                <c:pt idx="10184">
                  <c:v>3.1005787037050512</c:v>
                </c:pt>
                <c:pt idx="10185">
                  <c:v>3.1008217592592162</c:v>
                </c:pt>
                <c:pt idx="10186">
                  <c:v>3.1010648148133813</c:v>
                </c:pt>
                <c:pt idx="10187">
                  <c:v>3.1013078703675463</c:v>
                </c:pt>
                <c:pt idx="10188">
                  <c:v>3.1015509259217113</c:v>
                </c:pt>
                <c:pt idx="10189">
                  <c:v>3.1017939814831523</c:v>
                </c:pt>
                <c:pt idx="10190">
                  <c:v>3.1020370370373174</c:v>
                </c:pt>
                <c:pt idx="10191">
                  <c:v>3.1022800925914824</c:v>
                </c:pt>
                <c:pt idx="10192">
                  <c:v>3.1025231481456474</c:v>
                </c:pt>
                <c:pt idx="10193">
                  <c:v>3.1027662036998125</c:v>
                </c:pt>
                <c:pt idx="10194">
                  <c:v>3.1030092592612535</c:v>
                </c:pt>
                <c:pt idx="10195">
                  <c:v>3.1032523148154185</c:v>
                </c:pt>
                <c:pt idx="10196">
                  <c:v>3.1034953703695836</c:v>
                </c:pt>
                <c:pt idx="10197">
                  <c:v>3.1037384259237486</c:v>
                </c:pt>
                <c:pt idx="10198">
                  <c:v>3.1039814814779136</c:v>
                </c:pt>
                <c:pt idx="10199">
                  <c:v>3.1042245370320787</c:v>
                </c:pt>
                <c:pt idx="10200">
                  <c:v>3.1044675925935197</c:v>
                </c:pt>
                <c:pt idx="10201">
                  <c:v>3.1047106481476847</c:v>
                </c:pt>
                <c:pt idx="10202">
                  <c:v>3.1049537037018498</c:v>
                </c:pt>
                <c:pt idx="10203">
                  <c:v>3.1051967592560148</c:v>
                </c:pt>
                <c:pt idx="10204">
                  <c:v>3.1054513888869595</c:v>
                </c:pt>
                <c:pt idx="10205">
                  <c:v>3.1056944444411245</c:v>
                </c:pt>
                <c:pt idx="10206">
                  <c:v>3.1059374999952896</c:v>
                </c:pt>
                <c:pt idx="10207">
                  <c:v>3.1061805555567306</c:v>
                </c:pt>
                <c:pt idx="10208">
                  <c:v>3.1064236111108956</c:v>
                </c:pt>
                <c:pt idx="10209">
                  <c:v>3.1066666666650606</c:v>
                </c:pt>
                <c:pt idx="10210">
                  <c:v>3.1069097222192257</c:v>
                </c:pt>
                <c:pt idx="10211">
                  <c:v>3.1071527777733907</c:v>
                </c:pt>
                <c:pt idx="10212">
                  <c:v>3.1073958333348317</c:v>
                </c:pt>
                <c:pt idx="10213">
                  <c:v>3.1076388888889968</c:v>
                </c:pt>
                <c:pt idx="10214">
                  <c:v>3.1078819444431618</c:v>
                </c:pt>
                <c:pt idx="10215">
                  <c:v>3.1081249999973268</c:v>
                </c:pt>
                <c:pt idx="10216">
                  <c:v>3.1083680555514919</c:v>
                </c:pt>
                <c:pt idx="10217">
                  <c:v>3.1086111111129329</c:v>
                </c:pt>
                <c:pt idx="10218">
                  <c:v>3.1088541666670979</c:v>
                </c:pt>
                <c:pt idx="10219">
                  <c:v>3.1090972222212629</c:v>
                </c:pt>
                <c:pt idx="10220">
                  <c:v>3.109340277775428</c:v>
                </c:pt>
                <c:pt idx="10221">
                  <c:v>3.109583333329593</c:v>
                </c:pt>
                <c:pt idx="10222">
                  <c:v>3.1098263888837581</c:v>
                </c:pt>
                <c:pt idx="10223">
                  <c:v>3.1100694444451991</c:v>
                </c:pt>
                <c:pt idx="10224">
                  <c:v>3.1103124999993641</c:v>
                </c:pt>
                <c:pt idx="10225">
                  <c:v>3.1105555555535291</c:v>
                </c:pt>
                <c:pt idx="10226">
                  <c:v>3.1107986111076942</c:v>
                </c:pt>
                <c:pt idx="10227">
                  <c:v>3.1110416666618592</c:v>
                </c:pt>
                <c:pt idx="10228">
                  <c:v>3.1112847222233002</c:v>
                </c:pt>
                <c:pt idx="10229">
                  <c:v>3.1115277777774653</c:v>
                </c:pt>
                <c:pt idx="10230">
                  <c:v>3.1117708333316303</c:v>
                </c:pt>
                <c:pt idx="10231">
                  <c:v>3.1120138888857953</c:v>
                </c:pt>
                <c:pt idx="10232">
                  <c:v>3.1122569444399604</c:v>
                </c:pt>
                <c:pt idx="10233">
                  <c:v>3.1125000000014014</c:v>
                </c:pt>
                <c:pt idx="10234">
                  <c:v>3.1127430555555664</c:v>
                </c:pt>
                <c:pt idx="10235">
                  <c:v>3.1129861111097314</c:v>
                </c:pt>
                <c:pt idx="10236">
                  <c:v>3.1132291666638965</c:v>
                </c:pt>
                <c:pt idx="10237">
                  <c:v>3.1134722222180615</c:v>
                </c:pt>
                <c:pt idx="10238">
                  <c:v>3.1137152777795025</c:v>
                </c:pt>
                <c:pt idx="10239">
                  <c:v>3.1139583333336676</c:v>
                </c:pt>
                <c:pt idx="10240">
                  <c:v>3.1142013888878326</c:v>
                </c:pt>
                <c:pt idx="10241">
                  <c:v>3.1144444444419976</c:v>
                </c:pt>
                <c:pt idx="10242">
                  <c:v>3.1146874999961627</c:v>
                </c:pt>
                <c:pt idx="10243">
                  <c:v>3.1149305555576037</c:v>
                </c:pt>
                <c:pt idx="10244">
                  <c:v>3.1151736111117687</c:v>
                </c:pt>
                <c:pt idx="10245">
                  <c:v>3.1154166666659338</c:v>
                </c:pt>
                <c:pt idx="10246">
                  <c:v>3.1156597222200988</c:v>
                </c:pt>
                <c:pt idx="10247">
                  <c:v>3.1159027777742638</c:v>
                </c:pt>
                <c:pt idx="10248">
                  <c:v>3.1161458333284289</c:v>
                </c:pt>
                <c:pt idx="10249">
                  <c:v>3.1163888888898699</c:v>
                </c:pt>
                <c:pt idx="10250">
                  <c:v>3.1166319444440349</c:v>
                </c:pt>
                <c:pt idx="10251">
                  <c:v>3.1168749999981999</c:v>
                </c:pt>
                <c:pt idx="10252">
                  <c:v>3.117118055552365</c:v>
                </c:pt>
                <c:pt idx="10253">
                  <c:v>3.1173726851833097</c:v>
                </c:pt>
                <c:pt idx="10254">
                  <c:v>3.1176157407374747</c:v>
                </c:pt>
                <c:pt idx="10255">
                  <c:v>3.1178587962916398</c:v>
                </c:pt>
                <c:pt idx="10256">
                  <c:v>3.1181018518530808</c:v>
                </c:pt>
                <c:pt idx="10257">
                  <c:v>3.1183449074072458</c:v>
                </c:pt>
                <c:pt idx="10258">
                  <c:v>3.1185879629614108</c:v>
                </c:pt>
                <c:pt idx="10259">
                  <c:v>3.1188310185155759</c:v>
                </c:pt>
                <c:pt idx="10260">
                  <c:v>3.1190740740697409</c:v>
                </c:pt>
                <c:pt idx="10261">
                  <c:v>3.1193171296311819</c:v>
                </c:pt>
                <c:pt idx="10262">
                  <c:v>3.1195601851853469</c:v>
                </c:pt>
                <c:pt idx="10263">
                  <c:v>3.119803240739512</c:v>
                </c:pt>
                <c:pt idx="10264">
                  <c:v>3.120046296293677</c:v>
                </c:pt>
                <c:pt idx="10265">
                  <c:v>3.1202893518478421</c:v>
                </c:pt>
                <c:pt idx="10266">
                  <c:v>3.1205324074092831</c:v>
                </c:pt>
                <c:pt idx="10267">
                  <c:v>3.1207754629634481</c:v>
                </c:pt>
                <c:pt idx="10268">
                  <c:v>3.1210185185176131</c:v>
                </c:pt>
                <c:pt idx="10269">
                  <c:v>3.1212615740717782</c:v>
                </c:pt>
                <c:pt idx="10270">
                  <c:v>3.1215046296259432</c:v>
                </c:pt>
                <c:pt idx="10271">
                  <c:v>3.1217476851801083</c:v>
                </c:pt>
                <c:pt idx="10272">
                  <c:v>3.1219907407415493</c:v>
                </c:pt>
                <c:pt idx="10273">
                  <c:v>3.1222337962957143</c:v>
                </c:pt>
                <c:pt idx="10274">
                  <c:v>3.1224768518498793</c:v>
                </c:pt>
                <c:pt idx="10275">
                  <c:v>3.1227199074040444</c:v>
                </c:pt>
                <c:pt idx="10276">
                  <c:v>3.1229629629582094</c:v>
                </c:pt>
                <c:pt idx="10277">
                  <c:v>3.1232060185196504</c:v>
                </c:pt>
                <c:pt idx="10278">
                  <c:v>3.1234490740738154</c:v>
                </c:pt>
                <c:pt idx="10279">
                  <c:v>3.1236921296279805</c:v>
                </c:pt>
                <c:pt idx="10280">
                  <c:v>3.1239351851821455</c:v>
                </c:pt>
                <c:pt idx="10281">
                  <c:v>3.1241782407363106</c:v>
                </c:pt>
                <c:pt idx="10282">
                  <c:v>3.1244212962977516</c:v>
                </c:pt>
                <c:pt idx="10283">
                  <c:v>3.1246643518519166</c:v>
                </c:pt>
                <c:pt idx="10284">
                  <c:v>3.1249074074060816</c:v>
                </c:pt>
                <c:pt idx="10285">
                  <c:v>3.1251504629602467</c:v>
                </c:pt>
                <c:pt idx="10286">
                  <c:v>3.1253935185144117</c:v>
                </c:pt>
                <c:pt idx="10287">
                  <c:v>3.1256365740758527</c:v>
                </c:pt>
                <c:pt idx="10288">
                  <c:v>3.1258796296300178</c:v>
                </c:pt>
                <c:pt idx="10289">
                  <c:v>3.1261226851841828</c:v>
                </c:pt>
                <c:pt idx="10290">
                  <c:v>3.1263657407383478</c:v>
                </c:pt>
                <c:pt idx="10291">
                  <c:v>3.1266087962925129</c:v>
                </c:pt>
                <c:pt idx="10292">
                  <c:v>3.1268518518539539</c:v>
                </c:pt>
                <c:pt idx="10293">
                  <c:v>3.1270949074081189</c:v>
                </c:pt>
                <c:pt idx="10294">
                  <c:v>3.1273379629622839</c:v>
                </c:pt>
                <c:pt idx="10295">
                  <c:v>3.127581018516449</c:v>
                </c:pt>
                <c:pt idx="10296">
                  <c:v>3.127824074070614</c:v>
                </c:pt>
                <c:pt idx="10297">
                  <c:v>3.1280671296247791</c:v>
                </c:pt>
                <c:pt idx="10298">
                  <c:v>3.1283101851862201</c:v>
                </c:pt>
                <c:pt idx="10299">
                  <c:v>3.1285532407403851</c:v>
                </c:pt>
                <c:pt idx="10300">
                  <c:v>3.1288078703713298</c:v>
                </c:pt>
                <c:pt idx="10301">
                  <c:v>3.1290509259254948</c:v>
                </c:pt>
                <c:pt idx="10302">
                  <c:v>3.1292939814796599</c:v>
                </c:pt>
                <c:pt idx="10303">
                  <c:v>3.1295370370338249</c:v>
                </c:pt>
                <c:pt idx="10304">
                  <c:v>3.1297800925879899</c:v>
                </c:pt>
                <c:pt idx="10305">
                  <c:v>3.1300231481494309</c:v>
                </c:pt>
                <c:pt idx="10306">
                  <c:v>3.130266203703596</c:v>
                </c:pt>
                <c:pt idx="10307">
                  <c:v>3.130509259257761</c:v>
                </c:pt>
                <c:pt idx="10308">
                  <c:v>3.1307523148119261</c:v>
                </c:pt>
                <c:pt idx="10309">
                  <c:v>3.1309953703660911</c:v>
                </c:pt>
                <c:pt idx="10310">
                  <c:v>3.1312384259275321</c:v>
                </c:pt>
                <c:pt idx="10311">
                  <c:v>3.1314814814816971</c:v>
                </c:pt>
                <c:pt idx="10312">
                  <c:v>3.1317245370358622</c:v>
                </c:pt>
                <c:pt idx="10313">
                  <c:v>3.1319675925900272</c:v>
                </c:pt>
                <c:pt idx="10314">
                  <c:v>3.1322106481441923</c:v>
                </c:pt>
                <c:pt idx="10315">
                  <c:v>3.1324537037056333</c:v>
                </c:pt>
                <c:pt idx="10316">
                  <c:v>3.1326967592597983</c:v>
                </c:pt>
                <c:pt idx="10317">
                  <c:v>3.1329398148139633</c:v>
                </c:pt>
                <c:pt idx="10318">
                  <c:v>3.1331828703681284</c:v>
                </c:pt>
                <c:pt idx="10319">
                  <c:v>3.1334259259222934</c:v>
                </c:pt>
                <c:pt idx="10320">
                  <c:v>3.1336689814764584</c:v>
                </c:pt>
                <c:pt idx="10321">
                  <c:v>3.1339120370378994</c:v>
                </c:pt>
                <c:pt idx="10322">
                  <c:v>3.1341550925920645</c:v>
                </c:pt>
                <c:pt idx="10323">
                  <c:v>3.1343981481462295</c:v>
                </c:pt>
                <c:pt idx="10324">
                  <c:v>3.1346412037003946</c:v>
                </c:pt>
                <c:pt idx="10325">
                  <c:v>3.1348842592545596</c:v>
                </c:pt>
                <c:pt idx="10326">
                  <c:v>3.1351273148160006</c:v>
                </c:pt>
                <c:pt idx="10327">
                  <c:v>3.1353703703701656</c:v>
                </c:pt>
                <c:pt idx="10328">
                  <c:v>3.1356134259243307</c:v>
                </c:pt>
                <c:pt idx="10329">
                  <c:v>3.1358564814784957</c:v>
                </c:pt>
                <c:pt idx="10330">
                  <c:v>3.1360995370326608</c:v>
                </c:pt>
                <c:pt idx="10331">
                  <c:v>3.1363425925941018</c:v>
                </c:pt>
                <c:pt idx="10332">
                  <c:v>3.1365856481482668</c:v>
                </c:pt>
                <c:pt idx="10333">
                  <c:v>3.1368287037024318</c:v>
                </c:pt>
                <c:pt idx="10334">
                  <c:v>3.1370717592565969</c:v>
                </c:pt>
                <c:pt idx="10335">
                  <c:v>3.1373148148107619</c:v>
                </c:pt>
                <c:pt idx="10336">
                  <c:v>3.1375578703722029</c:v>
                </c:pt>
                <c:pt idx="10337">
                  <c:v>3.1378009259263679</c:v>
                </c:pt>
                <c:pt idx="10338">
                  <c:v>3.138043981480533</c:v>
                </c:pt>
                <c:pt idx="10339">
                  <c:v>3.138287037034698</c:v>
                </c:pt>
                <c:pt idx="10340">
                  <c:v>3.1385300925888631</c:v>
                </c:pt>
                <c:pt idx="10341">
                  <c:v>3.1387731481430281</c:v>
                </c:pt>
                <c:pt idx="10342">
                  <c:v>3.1390162037044691</c:v>
                </c:pt>
                <c:pt idx="10343">
                  <c:v>3.1392592592586341</c:v>
                </c:pt>
                <c:pt idx="10344">
                  <c:v>3.1395023148127992</c:v>
                </c:pt>
                <c:pt idx="10345">
                  <c:v>3.1397453703669642</c:v>
                </c:pt>
                <c:pt idx="10346">
                  <c:v>3.1399884259211293</c:v>
                </c:pt>
                <c:pt idx="10347">
                  <c:v>3.1402314814825703</c:v>
                </c:pt>
                <c:pt idx="10348">
                  <c:v>3.1404745370367353</c:v>
                </c:pt>
                <c:pt idx="10349">
                  <c:v>3.14072916666768</c:v>
                </c:pt>
                <c:pt idx="10350">
                  <c:v>3.140972222221845</c:v>
                </c:pt>
                <c:pt idx="10351">
                  <c:v>3.1412152777760101</c:v>
                </c:pt>
                <c:pt idx="10352">
                  <c:v>3.1414583333301751</c:v>
                </c:pt>
                <c:pt idx="10353">
                  <c:v>3.1417013888843401</c:v>
                </c:pt>
                <c:pt idx="10354">
                  <c:v>3.1419444444457811</c:v>
                </c:pt>
                <c:pt idx="10355">
                  <c:v>3.1421874999999462</c:v>
                </c:pt>
                <c:pt idx="10356">
                  <c:v>3.1424305555541112</c:v>
                </c:pt>
                <c:pt idx="10357">
                  <c:v>3.1426736111082763</c:v>
                </c:pt>
                <c:pt idx="10358">
                  <c:v>3.1429166666624413</c:v>
                </c:pt>
                <c:pt idx="10359">
                  <c:v>3.1431597222238823</c:v>
                </c:pt>
                <c:pt idx="10360">
                  <c:v>3.1434027777780473</c:v>
                </c:pt>
                <c:pt idx="10361">
                  <c:v>3.1436458333322124</c:v>
                </c:pt>
                <c:pt idx="10362">
                  <c:v>3.1438888888863774</c:v>
                </c:pt>
                <c:pt idx="10363">
                  <c:v>3.1441319444405424</c:v>
                </c:pt>
                <c:pt idx="10364">
                  <c:v>3.1443750000019834</c:v>
                </c:pt>
                <c:pt idx="10365">
                  <c:v>3.1446180555561485</c:v>
                </c:pt>
                <c:pt idx="10366">
                  <c:v>3.1448611111103135</c:v>
                </c:pt>
                <c:pt idx="10367">
                  <c:v>3.1451041666644786</c:v>
                </c:pt>
                <c:pt idx="10368">
                  <c:v>3.1453472222186436</c:v>
                </c:pt>
                <c:pt idx="10369">
                  <c:v>3.1455902777728086</c:v>
                </c:pt>
                <c:pt idx="10370">
                  <c:v>3.1458333333342496</c:v>
                </c:pt>
                <c:pt idx="10371">
                  <c:v>3.1460763888884147</c:v>
                </c:pt>
                <c:pt idx="10372">
                  <c:v>3.1463194444425797</c:v>
                </c:pt>
                <c:pt idx="10373">
                  <c:v>3.1465624999967448</c:v>
                </c:pt>
                <c:pt idx="10374">
                  <c:v>3.1468055555509098</c:v>
                </c:pt>
                <c:pt idx="10375">
                  <c:v>3.1470486111123508</c:v>
                </c:pt>
                <c:pt idx="10376">
                  <c:v>3.1472916666665158</c:v>
                </c:pt>
                <c:pt idx="10377">
                  <c:v>3.1475347222206809</c:v>
                </c:pt>
                <c:pt idx="10378">
                  <c:v>3.1477777777748459</c:v>
                </c:pt>
                <c:pt idx="10379">
                  <c:v>3.1480208333290109</c:v>
                </c:pt>
                <c:pt idx="10380">
                  <c:v>3.1482638888904519</c:v>
                </c:pt>
                <c:pt idx="10381">
                  <c:v>3.148506944444617</c:v>
                </c:pt>
                <c:pt idx="10382">
                  <c:v>3.148749999998782</c:v>
                </c:pt>
                <c:pt idx="10383">
                  <c:v>3.1489930555529471</c:v>
                </c:pt>
                <c:pt idx="10384">
                  <c:v>3.1492361111071121</c:v>
                </c:pt>
                <c:pt idx="10385">
                  <c:v>3.1494791666685531</c:v>
                </c:pt>
                <c:pt idx="10386">
                  <c:v>3.1497222222227181</c:v>
                </c:pt>
                <c:pt idx="10387">
                  <c:v>3.1499652777768832</c:v>
                </c:pt>
                <c:pt idx="10388">
                  <c:v>3.1502083333310482</c:v>
                </c:pt>
                <c:pt idx="10389">
                  <c:v>3.1504513888852133</c:v>
                </c:pt>
                <c:pt idx="10390">
                  <c:v>3.1506944444393783</c:v>
                </c:pt>
                <c:pt idx="10391">
                  <c:v>3.1509375000008193</c:v>
                </c:pt>
                <c:pt idx="10392">
                  <c:v>3.1511805555549843</c:v>
                </c:pt>
                <c:pt idx="10393">
                  <c:v>3.1514236111091494</c:v>
                </c:pt>
                <c:pt idx="10394">
                  <c:v>3.1516666666633144</c:v>
                </c:pt>
                <c:pt idx="10395">
                  <c:v>3.1519097222174794</c:v>
                </c:pt>
                <c:pt idx="10396">
                  <c:v>3.1521527777789204</c:v>
                </c:pt>
                <c:pt idx="10397">
                  <c:v>3.1524074074025892</c:v>
                </c:pt>
                <c:pt idx="10398">
                  <c:v>3.1526504629640302</c:v>
                </c:pt>
                <c:pt idx="10399">
                  <c:v>3.1528935185181952</c:v>
                </c:pt>
                <c:pt idx="10400">
                  <c:v>3.1531365740723603</c:v>
                </c:pt>
                <c:pt idx="10401">
                  <c:v>3.1533796296265253</c:v>
                </c:pt>
                <c:pt idx="10402">
                  <c:v>3.1536226851806903</c:v>
                </c:pt>
                <c:pt idx="10403">
                  <c:v>3.1538657407421313</c:v>
                </c:pt>
                <c:pt idx="10404">
                  <c:v>3.1541087962962964</c:v>
                </c:pt>
                <c:pt idx="10405">
                  <c:v>3.1543518518504614</c:v>
                </c:pt>
                <c:pt idx="10406">
                  <c:v>3.1545949074046264</c:v>
                </c:pt>
                <c:pt idx="10407">
                  <c:v>3.1548379629587915</c:v>
                </c:pt>
                <c:pt idx="10408">
                  <c:v>3.1550810185202325</c:v>
                </c:pt>
                <c:pt idx="10409">
                  <c:v>3.1553240740743975</c:v>
                </c:pt>
                <c:pt idx="10410">
                  <c:v>3.1555671296285626</c:v>
                </c:pt>
                <c:pt idx="10411">
                  <c:v>3.1558101851827276</c:v>
                </c:pt>
                <c:pt idx="10412">
                  <c:v>3.1560532407368926</c:v>
                </c:pt>
                <c:pt idx="10413">
                  <c:v>3.1562962962983336</c:v>
                </c:pt>
                <c:pt idx="10414">
                  <c:v>3.1565393518524987</c:v>
                </c:pt>
                <c:pt idx="10415">
                  <c:v>3.1567824074066637</c:v>
                </c:pt>
                <c:pt idx="10416">
                  <c:v>3.1570254629608288</c:v>
                </c:pt>
                <c:pt idx="10417">
                  <c:v>3.1572685185149938</c:v>
                </c:pt>
                <c:pt idx="10418">
                  <c:v>3.1575115740691588</c:v>
                </c:pt>
                <c:pt idx="10419">
                  <c:v>3.1577546296305998</c:v>
                </c:pt>
                <c:pt idx="10420">
                  <c:v>3.1579976851847649</c:v>
                </c:pt>
                <c:pt idx="10421">
                  <c:v>3.1582407407389299</c:v>
                </c:pt>
                <c:pt idx="10422">
                  <c:v>3.1584837962930949</c:v>
                </c:pt>
                <c:pt idx="10423">
                  <c:v>3.15872685184726</c:v>
                </c:pt>
                <c:pt idx="10424">
                  <c:v>3.158969907408701</c:v>
                </c:pt>
                <c:pt idx="10425">
                  <c:v>3.159212962962866</c:v>
                </c:pt>
                <c:pt idx="10426">
                  <c:v>3.1594560185170311</c:v>
                </c:pt>
                <c:pt idx="10427">
                  <c:v>3.1596990740711961</c:v>
                </c:pt>
                <c:pt idx="10428">
                  <c:v>3.1599421296253611</c:v>
                </c:pt>
                <c:pt idx="10429">
                  <c:v>3.1601851851868021</c:v>
                </c:pt>
                <c:pt idx="10430">
                  <c:v>3.1604282407409672</c:v>
                </c:pt>
                <c:pt idx="10431">
                  <c:v>3.1606712962951322</c:v>
                </c:pt>
                <c:pt idx="10432">
                  <c:v>3.1609143518492973</c:v>
                </c:pt>
                <c:pt idx="10433">
                  <c:v>3.1611574074034623</c:v>
                </c:pt>
                <c:pt idx="10434">
                  <c:v>3.1614004629649033</c:v>
                </c:pt>
                <c:pt idx="10435">
                  <c:v>3.1616435185190683</c:v>
                </c:pt>
                <c:pt idx="10436">
                  <c:v>3.1618865740732334</c:v>
                </c:pt>
                <c:pt idx="10437">
                  <c:v>3.1621296296273984</c:v>
                </c:pt>
                <c:pt idx="10438">
                  <c:v>3.1623726851815634</c:v>
                </c:pt>
                <c:pt idx="10439">
                  <c:v>3.1626157407357285</c:v>
                </c:pt>
                <c:pt idx="10440">
                  <c:v>3.1628587962971695</c:v>
                </c:pt>
                <c:pt idx="10441">
                  <c:v>3.1631018518513345</c:v>
                </c:pt>
                <c:pt idx="10442">
                  <c:v>3.1633449074054996</c:v>
                </c:pt>
                <c:pt idx="10443">
                  <c:v>3.1635879629596646</c:v>
                </c:pt>
                <c:pt idx="10444">
                  <c:v>3.1638310185138296</c:v>
                </c:pt>
                <c:pt idx="10445">
                  <c:v>3.1640856481447743</c:v>
                </c:pt>
                <c:pt idx="10446">
                  <c:v>3.1643287036989394</c:v>
                </c:pt>
                <c:pt idx="10447">
                  <c:v>3.1645717592603804</c:v>
                </c:pt>
                <c:pt idx="10448">
                  <c:v>3.1648148148145454</c:v>
                </c:pt>
                <c:pt idx="10449">
                  <c:v>3.1650578703687104</c:v>
                </c:pt>
                <c:pt idx="10450">
                  <c:v>3.1653009259228755</c:v>
                </c:pt>
                <c:pt idx="10451">
                  <c:v>3.1655439814770405</c:v>
                </c:pt>
                <c:pt idx="10452">
                  <c:v>3.1657870370384815</c:v>
                </c:pt>
                <c:pt idx="10453">
                  <c:v>3.1660300925926466</c:v>
                </c:pt>
                <c:pt idx="10454">
                  <c:v>3.1662731481468116</c:v>
                </c:pt>
                <c:pt idx="10455">
                  <c:v>3.1665162037009766</c:v>
                </c:pt>
                <c:pt idx="10456">
                  <c:v>3.1667592592551417</c:v>
                </c:pt>
                <c:pt idx="10457">
                  <c:v>3.1670023148165827</c:v>
                </c:pt>
                <c:pt idx="10458">
                  <c:v>3.1672453703707477</c:v>
                </c:pt>
                <c:pt idx="10459">
                  <c:v>3.1674884259249128</c:v>
                </c:pt>
                <c:pt idx="10460">
                  <c:v>3.1677314814790778</c:v>
                </c:pt>
                <c:pt idx="10461">
                  <c:v>3.1679745370332428</c:v>
                </c:pt>
                <c:pt idx="10462">
                  <c:v>3.1682175925946838</c:v>
                </c:pt>
                <c:pt idx="10463">
                  <c:v>3.1684606481488489</c:v>
                </c:pt>
                <c:pt idx="10464">
                  <c:v>3.1687037037030139</c:v>
                </c:pt>
                <c:pt idx="10465">
                  <c:v>3.1689467592571789</c:v>
                </c:pt>
                <c:pt idx="10466">
                  <c:v>3.169189814811344</c:v>
                </c:pt>
                <c:pt idx="10467">
                  <c:v>3.169432870365509</c:v>
                </c:pt>
                <c:pt idx="10468">
                  <c:v>3.16967592592695</c:v>
                </c:pt>
                <c:pt idx="10469">
                  <c:v>3.1699189814811151</c:v>
                </c:pt>
                <c:pt idx="10470">
                  <c:v>3.1701620370352801</c:v>
                </c:pt>
                <c:pt idx="10471">
                  <c:v>3.1704050925894451</c:v>
                </c:pt>
                <c:pt idx="10472">
                  <c:v>3.1706481481436102</c:v>
                </c:pt>
                <c:pt idx="10473">
                  <c:v>3.1708912037050512</c:v>
                </c:pt>
                <c:pt idx="10474">
                  <c:v>3.1711342592592162</c:v>
                </c:pt>
                <c:pt idx="10475">
                  <c:v>3.1713773148133813</c:v>
                </c:pt>
                <c:pt idx="10476">
                  <c:v>3.1716203703675463</c:v>
                </c:pt>
                <c:pt idx="10477">
                  <c:v>3.1718634259217113</c:v>
                </c:pt>
                <c:pt idx="10478">
                  <c:v>3.1721064814831523</c:v>
                </c:pt>
                <c:pt idx="10479">
                  <c:v>3.1723495370373174</c:v>
                </c:pt>
                <c:pt idx="10480">
                  <c:v>3.1725925925914824</c:v>
                </c:pt>
                <c:pt idx="10481">
                  <c:v>3.1728356481456474</c:v>
                </c:pt>
                <c:pt idx="10482">
                  <c:v>3.1730787036998125</c:v>
                </c:pt>
                <c:pt idx="10483">
                  <c:v>3.1733217592612535</c:v>
                </c:pt>
                <c:pt idx="10484">
                  <c:v>3.1735648148154185</c:v>
                </c:pt>
                <c:pt idx="10485">
                  <c:v>3.1738078703695836</c:v>
                </c:pt>
                <c:pt idx="10486">
                  <c:v>3.1740509259237486</c:v>
                </c:pt>
                <c:pt idx="10487">
                  <c:v>3.1742939814779136</c:v>
                </c:pt>
                <c:pt idx="10488">
                  <c:v>3.1745370370320787</c:v>
                </c:pt>
                <c:pt idx="10489">
                  <c:v>3.1747800925935197</c:v>
                </c:pt>
                <c:pt idx="10490">
                  <c:v>3.1750231481476847</c:v>
                </c:pt>
                <c:pt idx="10491">
                  <c:v>3.1752662037018498</c:v>
                </c:pt>
                <c:pt idx="10492">
                  <c:v>3.1755092592560148</c:v>
                </c:pt>
                <c:pt idx="10493">
                  <c:v>3.1757638888869595</c:v>
                </c:pt>
                <c:pt idx="10494">
                  <c:v>3.1760069444411245</c:v>
                </c:pt>
                <c:pt idx="10495">
                  <c:v>3.1762499999952896</c:v>
                </c:pt>
                <c:pt idx="10496">
                  <c:v>3.1764930555567306</c:v>
                </c:pt>
                <c:pt idx="10497">
                  <c:v>3.1767361111108956</c:v>
                </c:pt>
                <c:pt idx="10498">
                  <c:v>3.1769791666650606</c:v>
                </c:pt>
                <c:pt idx="10499">
                  <c:v>3.1772222222192257</c:v>
                </c:pt>
                <c:pt idx="10500">
                  <c:v>3.1774652777733907</c:v>
                </c:pt>
                <c:pt idx="10501">
                  <c:v>3.1777083333348317</c:v>
                </c:pt>
                <c:pt idx="10502">
                  <c:v>3.1779513888889968</c:v>
                </c:pt>
                <c:pt idx="10503">
                  <c:v>3.1781944444431618</c:v>
                </c:pt>
                <c:pt idx="10504">
                  <c:v>3.1784374999973268</c:v>
                </c:pt>
                <c:pt idx="10505">
                  <c:v>3.1786805555514919</c:v>
                </c:pt>
                <c:pt idx="10506">
                  <c:v>3.1789236111129329</c:v>
                </c:pt>
                <c:pt idx="10507">
                  <c:v>3.1791666666670979</c:v>
                </c:pt>
                <c:pt idx="10508">
                  <c:v>3.1794097222212629</c:v>
                </c:pt>
                <c:pt idx="10509">
                  <c:v>3.179652777775428</c:v>
                </c:pt>
                <c:pt idx="10510">
                  <c:v>3.179895833329593</c:v>
                </c:pt>
                <c:pt idx="10511">
                  <c:v>3.1801388888837581</c:v>
                </c:pt>
                <c:pt idx="10512">
                  <c:v>3.1803819444451991</c:v>
                </c:pt>
                <c:pt idx="10513">
                  <c:v>3.1806249999993641</c:v>
                </c:pt>
                <c:pt idx="10514">
                  <c:v>3.1808680555535291</c:v>
                </c:pt>
                <c:pt idx="10515">
                  <c:v>3.1811111111076942</c:v>
                </c:pt>
                <c:pt idx="10516">
                  <c:v>3.1813541666618592</c:v>
                </c:pt>
                <c:pt idx="10517">
                  <c:v>3.1815972222233002</c:v>
                </c:pt>
                <c:pt idx="10518">
                  <c:v>3.1818402777774653</c:v>
                </c:pt>
                <c:pt idx="10519">
                  <c:v>3.1820833333316303</c:v>
                </c:pt>
                <c:pt idx="10520">
                  <c:v>3.1823263888857953</c:v>
                </c:pt>
                <c:pt idx="10521">
                  <c:v>3.1825694444399604</c:v>
                </c:pt>
                <c:pt idx="10522">
                  <c:v>3.1828125000014014</c:v>
                </c:pt>
                <c:pt idx="10523">
                  <c:v>3.1830555555555664</c:v>
                </c:pt>
                <c:pt idx="10524">
                  <c:v>3.1832986111097314</c:v>
                </c:pt>
                <c:pt idx="10525">
                  <c:v>3.1835416666638965</c:v>
                </c:pt>
                <c:pt idx="10526">
                  <c:v>3.1837847222180615</c:v>
                </c:pt>
                <c:pt idx="10527">
                  <c:v>3.1840277777795025</c:v>
                </c:pt>
                <c:pt idx="10528">
                  <c:v>3.1842708333336676</c:v>
                </c:pt>
                <c:pt idx="10529">
                  <c:v>3.1845138888878326</c:v>
                </c:pt>
                <c:pt idx="10530">
                  <c:v>3.1847569444419976</c:v>
                </c:pt>
                <c:pt idx="10531">
                  <c:v>3.1849999999961627</c:v>
                </c:pt>
                <c:pt idx="10532">
                  <c:v>3.1852430555576037</c:v>
                </c:pt>
                <c:pt idx="10533">
                  <c:v>3.1854861111117687</c:v>
                </c:pt>
                <c:pt idx="10534">
                  <c:v>3.1857291666659338</c:v>
                </c:pt>
                <c:pt idx="10535">
                  <c:v>3.1859722222200988</c:v>
                </c:pt>
                <c:pt idx="10536">
                  <c:v>3.1862152777742638</c:v>
                </c:pt>
                <c:pt idx="10537">
                  <c:v>3.1864583333284289</c:v>
                </c:pt>
                <c:pt idx="10538">
                  <c:v>3.1867013888898699</c:v>
                </c:pt>
                <c:pt idx="10539">
                  <c:v>3.1869444444440349</c:v>
                </c:pt>
                <c:pt idx="10540">
                  <c:v>3.1871874999981999</c:v>
                </c:pt>
                <c:pt idx="10541">
                  <c:v>3.1874421296291446</c:v>
                </c:pt>
                <c:pt idx="10542">
                  <c:v>3.1876851851833097</c:v>
                </c:pt>
                <c:pt idx="10543">
                  <c:v>3.1879282407374747</c:v>
                </c:pt>
                <c:pt idx="10544">
                  <c:v>3.1881712962916398</c:v>
                </c:pt>
                <c:pt idx="10545">
                  <c:v>3.1884143518530808</c:v>
                </c:pt>
                <c:pt idx="10546">
                  <c:v>3.1886574074072458</c:v>
                </c:pt>
                <c:pt idx="10547">
                  <c:v>3.1889004629614108</c:v>
                </c:pt>
                <c:pt idx="10548">
                  <c:v>3.1891435185155759</c:v>
                </c:pt>
                <c:pt idx="10549">
                  <c:v>3.1893865740697409</c:v>
                </c:pt>
                <c:pt idx="10550">
                  <c:v>3.1896296296311819</c:v>
                </c:pt>
                <c:pt idx="10551">
                  <c:v>3.1898726851853469</c:v>
                </c:pt>
                <c:pt idx="10552">
                  <c:v>3.190115740739512</c:v>
                </c:pt>
                <c:pt idx="10553">
                  <c:v>3.190358796293677</c:v>
                </c:pt>
                <c:pt idx="10554">
                  <c:v>3.1906018518478421</c:v>
                </c:pt>
                <c:pt idx="10555">
                  <c:v>3.1908449074092831</c:v>
                </c:pt>
                <c:pt idx="10556">
                  <c:v>3.1910879629634481</c:v>
                </c:pt>
                <c:pt idx="10557">
                  <c:v>3.1913310185176131</c:v>
                </c:pt>
                <c:pt idx="10558">
                  <c:v>3.1915740740717782</c:v>
                </c:pt>
                <c:pt idx="10559">
                  <c:v>3.1918171296259432</c:v>
                </c:pt>
                <c:pt idx="10560">
                  <c:v>3.1920601851801083</c:v>
                </c:pt>
                <c:pt idx="10561">
                  <c:v>3.1923032407415493</c:v>
                </c:pt>
                <c:pt idx="10562">
                  <c:v>3.1925462962957143</c:v>
                </c:pt>
                <c:pt idx="10563">
                  <c:v>3.1927893518498793</c:v>
                </c:pt>
                <c:pt idx="10564">
                  <c:v>3.1930324074040444</c:v>
                </c:pt>
                <c:pt idx="10565">
                  <c:v>3.1932754629582094</c:v>
                </c:pt>
                <c:pt idx="10566">
                  <c:v>3.1935185185196504</c:v>
                </c:pt>
                <c:pt idx="10567">
                  <c:v>3.1937615740738154</c:v>
                </c:pt>
                <c:pt idx="10568">
                  <c:v>3.1940046296279805</c:v>
                </c:pt>
                <c:pt idx="10569">
                  <c:v>3.1942476851821455</c:v>
                </c:pt>
                <c:pt idx="10570">
                  <c:v>3.1944907407363106</c:v>
                </c:pt>
                <c:pt idx="10571">
                  <c:v>3.1947337962977516</c:v>
                </c:pt>
                <c:pt idx="10572">
                  <c:v>3.1949768518519166</c:v>
                </c:pt>
                <c:pt idx="10573">
                  <c:v>3.1952199074060816</c:v>
                </c:pt>
                <c:pt idx="10574">
                  <c:v>3.1954629629602467</c:v>
                </c:pt>
                <c:pt idx="10575">
                  <c:v>3.1957060185144117</c:v>
                </c:pt>
                <c:pt idx="10576">
                  <c:v>3.1959490740758527</c:v>
                </c:pt>
                <c:pt idx="10577">
                  <c:v>3.1961921296300178</c:v>
                </c:pt>
                <c:pt idx="10578">
                  <c:v>3.1964351851841828</c:v>
                </c:pt>
                <c:pt idx="10579">
                  <c:v>3.1966782407383478</c:v>
                </c:pt>
                <c:pt idx="10580">
                  <c:v>3.1969212962925129</c:v>
                </c:pt>
                <c:pt idx="10581">
                  <c:v>3.1971643518539539</c:v>
                </c:pt>
                <c:pt idx="10582">
                  <c:v>3.1974074074081189</c:v>
                </c:pt>
                <c:pt idx="10583">
                  <c:v>3.1976504629622839</c:v>
                </c:pt>
                <c:pt idx="10584">
                  <c:v>3.197893518516449</c:v>
                </c:pt>
                <c:pt idx="10585">
                  <c:v>3.198136574070614</c:v>
                </c:pt>
                <c:pt idx="10586">
                  <c:v>3.1983796296247791</c:v>
                </c:pt>
                <c:pt idx="10587">
                  <c:v>3.1986226851862201</c:v>
                </c:pt>
                <c:pt idx="10588">
                  <c:v>3.1988657407403851</c:v>
                </c:pt>
                <c:pt idx="10589">
                  <c:v>3.1991087962945501</c:v>
                </c:pt>
                <c:pt idx="10590">
                  <c:v>3.1993634259254948</c:v>
                </c:pt>
                <c:pt idx="10591">
                  <c:v>3.1996064814796599</c:v>
                </c:pt>
                <c:pt idx="10592">
                  <c:v>3.1998495370338249</c:v>
                </c:pt>
                <c:pt idx="10593">
                  <c:v>3.2000925925879899</c:v>
                </c:pt>
                <c:pt idx="10594">
                  <c:v>3.2003356481494309</c:v>
                </c:pt>
                <c:pt idx="10595">
                  <c:v>3.200578703703596</c:v>
                </c:pt>
                <c:pt idx="10596">
                  <c:v>3.200821759257761</c:v>
                </c:pt>
                <c:pt idx="10597">
                  <c:v>3.2010648148119261</c:v>
                </c:pt>
                <c:pt idx="10598">
                  <c:v>3.2013078703660911</c:v>
                </c:pt>
                <c:pt idx="10599">
                  <c:v>3.2015509259275321</c:v>
                </c:pt>
                <c:pt idx="10600">
                  <c:v>3.2017939814816971</c:v>
                </c:pt>
                <c:pt idx="10601">
                  <c:v>3.2020370370358622</c:v>
                </c:pt>
                <c:pt idx="10602">
                  <c:v>3.2022800925900272</c:v>
                </c:pt>
                <c:pt idx="10603">
                  <c:v>3.2025231481441923</c:v>
                </c:pt>
                <c:pt idx="10604">
                  <c:v>3.2027662037056333</c:v>
                </c:pt>
                <c:pt idx="10605">
                  <c:v>3.2030092592597983</c:v>
                </c:pt>
                <c:pt idx="10606">
                  <c:v>3.2032523148139633</c:v>
                </c:pt>
                <c:pt idx="10607">
                  <c:v>3.2034953703681284</c:v>
                </c:pt>
                <c:pt idx="10608">
                  <c:v>3.2037384259222934</c:v>
                </c:pt>
                <c:pt idx="10609">
                  <c:v>3.2039814814764584</c:v>
                </c:pt>
                <c:pt idx="10610">
                  <c:v>3.2042245370378994</c:v>
                </c:pt>
                <c:pt idx="10611">
                  <c:v>3.2044675925920645</c:v>
                </c:pt>
                <c:pt idx="10612">
                  <c:v>3.2047106481462295</c:v>
                </c:pt>
                <c:pt idx="10613">
                  <c:v>3.2049537037003946</c:v>
                </c:pt>
                <c:pt idx="10614">
                  <c:v>3.2051967592545596</c:v>
                </c:pt>
                <c:pt idx="10615">
                  <c:v>3.2054398148160006</c:v>
                </c:pt>
                <c:pt idx="10616">
                  <c:v>3.2056828703701656</c:v>
                </c:pt>
                <c:pt idx="10617">
                  <c:v>3.2059259259243307</c:v>
                </c:pt>
                <c:pt idx="10618">
                  <c:v>3.2061689814784957</c:v>
                </c:pt>
                <c:pt idx="10619">
                  <c:v>3.2064120370326608</c:v>
                </c:pt>
                <c:pt idx="10620">
                  <c:v>3.2066550925941018</c:v>
                </c:pt>
                <c:pt idx="10621">
                  <c:v>3.2068981481482668</c:v>
                </c:pt>
                <c:pt idx="10622">
                  <c:v>3.2071412037024318</c:v>
                </c:pt>
                <c:pt idx="10623">
                  <c:v>3.2073842592565969</c:v>
                </c:pt>
                <c:pt idx="10624">
                  <c:v>3.2076273148107619</c:v>
                </c:pt>
                <c:pt idx="10625">
                  <c:v>3.2078703703722029</c:v>
                </c:pt>
                <c:pt idx="10626">
                  <c:v>3.2081134259263679</c:v>
                </c:pt>
                <c:pt idx="10627">
                  <c:v>3.208356481480533</c:v>
                </c:pt>
                <c:pt idx="10628">
                  <c:v>3.208599537034698</c:v>
                </c:pt>
                <c:pt idx="10629">
                  <c:v>3.2088425925888631</c:v>
                </c:pt>
                <c:pt idx="10630">
                  <c:v>3.2090856481430281</c:v>
                </c:pt>
                <c:pt idx="10631">
                  <c:v>3.2093287037044691</c:v>
                </c:pt>
                <c:pt idx="10632">
                  <c:v>3.2095717592586341</c:v>
                </c:pt>
                <c:pt idx="10633">
                  <c:v>3.2098148148127992</c:v>
                </c:pt>
                <c:pt idx="10634">
                  <c:v>3.2100578703669642</c:v>
                </c:pt>
                <c:pt idx="10635">
                  <c:v>3.2103009259211293</c:v>
                </c:pt>
                <c:pt idx="10636">
                  <c:v>3.2105439814825703</c:v>
                </c:pt>
                <c:pt idx="10637">
                  <c:v>3.2107870370367353</c:v>
                </c:pt>
                <c:pt idx="10638">
                  <c:v>3.21104166666768</c:v>
                </c:pt>
                <c:pt idx="10639">
                  <c:v>3.211284722221845</c:v>
                </c:pt>
                <c:pt idx="10640">
                  <c:v>3.2115277777760101</c:v>
                </c:pt>
                <c:pt idx="10641">
                  <c:v>3.2117708333301751</c:v>
                </c:pt>
                <c:pt idx="10642">
                  <c:v>3.2120138888843401</c:v>
                </c:pt>
                <c:pt idx="10643">
                  <c:v>3.2122569444457811</c:v>
                </c:pt>
                <c:pt idx="10644">
                  <c:v>3.2124999999999462</c:v>
                </c:pt>
                <c:pt idx="10645">
                  <c:v>3.2127430555541112</c:v>
                </c:pt>
                <c:pt idx="10646">
                  <c:v>3.2129861111082763</c:v>
                </c:pt>
                <c:pt idx="10647">
                  <c:v>3.2132291666624413</c:v>
                </c:pt>
                <c:pt idx="10648">
                  <c:v>3.2134722222238823</c:v>
                </c:pt>
                <c:pt idx="10649">
                  <c:v>3.2137152777780473</c:v>
                </c:pt>
                <c:pt idx="10650">
                  <c:v>3.2139583333322124</c:v>
                </c:pt>
                <c:pt idx="10651">
                  <c:v>3.2142013888863774</c:v>
                </c:pt>
                <c:pt idx="10652">
                  <c:v>3.2144444444405424</c:v>
                </c:pt>
                <c:pt idx="10653">
                  <c:v>3.2146875000019834</c:v>
                </c:pt>
                <c:pt idx="10654">
                  <c:v>3.2149305555561485</c:v>
                </c:pt>
                <c:pt idx="10655">
                  <c:v>3.2151736111103135</c:v>
                </c:pt>
                <c:pt idx="10656">
                  <c:v>3.2154166666644786</c:v>
                </c:pt>
                <c:pt idx="10657">
                  <c:v>3.2156597222186436</c:v>
                </c:pt>
                <c:pt idx="10658">
                  <c:v>3.2159027777728086</c:v>
                </c:pt>
                <c:pt idx="10659">
                  <c:v>3.2161458333342496</c:v>
                </c:pt>
                <c:pt idx="10660">
                  <c:v>3.2163888888884147</c:v>
                </c:pt>
                <c:pt idx="10661">
                  <c:v>3.2166319444425797</c:v>
                </c:pt>
                <c:pt idx="10662">
                  <c:v>3.2168749999967448</c:v>
                </c:pt>
                <c:pt idx="10663">
                  <c:v>3.2171180555509098</c:v>
                </c:pt>
                <c:pt idx="10664">
                  <c:v>3.2173611111123508</c:v>
                </c:pt>
                <c:pt idx="10665">
                  <c:v>3.2176041666665158</c:v>
                </c:pt>
                <c:pt idx="10666">
                  <c:v>3.2178472222206809</c:v>
                </c:pt>
                <c:pt idx="10667">
                  <c:v>3.2180902777748459</c:v>
                </c:pt>
                <c:pt idx="10668">
                  <c:v>3.2183333333290109</c:v>
                </c:pt>
                <c:pt idx="10669">
                  <c:v>3.2185763888904519</c:v>
                </c:pt>
                <c:pt idx="10670">
                  <c:v>3.218819444444617</c:v>
                </c:pt>
                <c:pt idx="10671">
                  <c:v>3.219062499998782</c:v>
                </c:pt>
                <c:pt idx="10672">
                  <c:v>3.2193055555529471</c:v>
                </c:pt>
                <c:pt idx="10673">
                  <c:v>3.2195486111071121</c:v>
                </c:pt>
                <c:pt idx="10674">
                  <c:v>3.2197916666685531</c:v>
                </c:pt>
                <c:pt idx="10675">
                  <c:v>3.2200347222227181</c:v>
                </c:pt>
                <c:pt idx="10676">
                  <c:v>3.2202777777768832</c:v>
                </c:pt>
                <c:pt idx="10677">
                  <c:v>3.2205208333310482</c:v>
                </c:pt>
                <c:pt idx="10678">
                  <c:v>3.2207638888852133</c:v>
                </c:pt>
                <c:pt idx="10679">
                  <c:v>3.2210069444393783</c:v>
                </c:pt>
                <c:pt idx="10680">
                  <c:v>3.2212500000008193</c:v>
                </c:pt>
                <c:pt idx="10681">
                  <c:v>3.2214930555549843</c:v>
                </c:pt>
                <c:pt idx="10682">
                  <c:v>3.2217361111091494</c:v>
                </c:pt>
                <c:pt idx="10683">
                  <c:v>3.2219791666633144</c:v>
                </c:pt>
                <c:pt idx="10684">
                  <c:v>3.2222222222174794</c:v>
                </c:pt>
                <c:pt idx="10685">
                  <c:v>3.2224652777789204</c:v>
                </c:pt>
                <c:pt idx="10686">
                  <c:v>3.2227199074025892</c:v>
                </c:pt>
                <c:pt idx="10687">
                  <c:v>3.2229629629640302</c:v>
                </c:pt>
                <c:pt idx="10688">
                  <c:v>3.2232060185181952</c:v>
                </c:pt>
                <c:pt idx="10689">
                  <c:v>3.2234490740723603</c:v>
                </c:pt>
                <c:pt idx="10690">
                  <c:v>3.2236921296265253</c:v>
                </c:pt>
                <c:pt idx="10691">
                  <c:v>3.2239351851806903</c:v>
                </c:pt>
                <c:pt idx="10692">
                  <c:v>3.2241782407421313</c:v>
                </c:pt>
                <c:pt idx="10693">
                  <c:v>3.2244212962962964</c:v>
                </c:pt>
                <c:pt idx="10694">
                  <c:v>3.2246643518504614</c:v>
                </c:pt>
                <c:pt idx="10695">
                  <c:v>3.2249074074046264</c:v>
                </c:pt>
                <c:pt idx="10696">
                  <c:v>3.2251504629587915</c:v>
                </c:pt>
                <c:pt idx="10697">
                  <c:v>3.2253935185202325</c:v>
                </c:pt>
                <c:pt idx="10698">
                  <c:v>3.2256365740743975</c:v>
                </c:pt>
                <c:pt idx="10699">
                  <c:v>3.2258796296285626</c:v>
                </c:pt>
                <c:pt idx="10700">
                  <c:v>3.2261226851827276</c:v>
                </c:pt>
                <c:pt idx="10701">
                  <c:v>3.2263657407368926</c:v>
                </c:pt>
                <c:pt idx="10702">
                  <c:v>3.2266087962983336</c:v>
                </c:pt>
                <c:pt idx="10703">
                  <c:v>3.2268518518524987</c:v>
                </c:pt>
                <c:pt idx="10704">
                  <c:v>3.2270949074066637</c:v>
                </c:pt>
                <c:pt idx="10705">
                  <c:v>3.2273379629608288</c:v>
                </c:pt>
                <c:pt idx="10706">
                  <c:v>3.2275810185149938</c:v>
                </c:pt>
                <c:pt idx="10707">
                  <c:v>3.2278240740691588</c:v>
                </c:pt>
                <c:pt idx="10708">
                  <c:v>3.2280671296305998</c:v>
                </c:pt>
                <c:pt idx="10709">
                  <c:v>3.2283101851847649</c:v>
                </c:pt>
                <c:pt idx="10710">
                  <c:v>3.2285532407389299</c:v>
                </c:pt>
                <c:pt idx="10711">
                  <c:v>3.2287962962930949</c:v>
                </c:pt>
                <c:pt idx="10712">
                  <c:v>3.22903935184726</c:v>
                </c:pt>
                <c:pt idx="10713">
                  <c:v>3.229282407408701</c:v>
                </c:pt>
                <c:pt idx="10714">
                  <c:v>3.229525462962866</c:v>
                </c:pt>
                <c:pt idx="10715">
                  <c:v>3.2297685185170311</c:v>
                </c:pt>
                <c:pt idx="10716">
                  <c:v>3.2300115740711961</c:v>
                </c:pt>
                <c:pt idx="10717">
                  <c:v>3.2302546296253611</c:v>
                </c:pt>
                <c:pt idx="10718">
                  <c:v>3.2304976851868021</c:v>
                </c:pt>
                <c:pt idx="10719">
                  <c:v>3.2307407407409672</c:v>
                </c:pt>
                <c:pt idx="10720">
                  <c:v>3.2309837962951322</c:v>
                </c:pt>
                <c:pt idx="10721">
                  <c:v>3.2312268518492973</c:v>
                </c:pt>
                <c:pt idx="10722">
                  <c:v>3.2314699074034623</c:v>
                </c:pt>
                <c:pt idx="10723">
                  <c:v>3.2317129629649033</c:v>
                </c:pt>
                <c:pt idx="10724">
                  <c:v>3.2319560185190683</c:v>
                </c:pt>
                <c:pt idx="10725">
                  <c:v>3.2321990740732334</c:v>
                </c:pt>
                <c:pt idx="10726">
                  <c:v>3.2324421296273984</c:v>
                </c:pt>
                <c:pt idx="10727">
                  <c:v>3.2326851851815634</c:v>
                </c:pt>
                <c:pt idx="10728">
                  <c:v>3.2329282407357285</c:v>
                </c:pt>
                <c:pt idx="10729">
                  <c:v>3.2331712962971695</c:v>
                </c:pt>
                <c:pt idx="10730">
                  <c:v>3.2334143518513345</c:v>
                </c:pt>
                <c:pt idx="10731">
                  <c:v>3.2336574074054996</c:v>
                </c:pt>
                <c:pt idx="10732">
                  <c:v>3.2339004629596646</c:v>
                </c:pt>
                <c:pt idx="10733">
                  <c:v>3.2341435185138296</c:v>
                </c:pt>
                <c:pt idx="10734">
                  <c:v>3.2343981481447743</c:v>
                </c:pt>
                <c:pt idx="10735">
                  <c:v>3.2346412036989394</c:v>
                </c:pt>
                <c:pt idx="10736">
                  <c:v>3.2348842592603804</c:v>
                </c:pt>
                <c:pt idx="10737">
                  <c:v>3.2351273148145454</c:v>
                </c:pt>
                <c:pt idx="10738">
                  <c:v>3.2353703703687104</c:v>
                </c:pt>
                <c:pt idx="10739">
                  <c:v>3.2356134259228755</c:v>
                </c:pt>
                <c:pt idx="10740">
                  <c:v>3.2358564814770405</c:v>
                </c:pt>
                <c:pt idx="10741">
                  <c:v>3.2360995370384815</c:v>
                </c:pt>
                <c:pt idx="10742">
                  <c:v>3.2363425925926466</c:v>
                </c:pt>
                <c:pt idx="10743">
                  <c:v>3.2365856481468116</c:v>
                </c:pt>
                <c:pt idx="10744">
                  <c:v>3.2368287037009766</c:v>
                </c:pt>
                <c:pt idx="10745">
                  <c:v>3.2370717592551417</c:v>
                </c:pt>
                <c:pt idx="10746">
                  <c:v>3.2373148148165827</c:v>
                </c:pt>
                <c:pt idx="10747">
                  <c:v>3.2375578703707477</c:v>
                </c:pt>
                <c:pt idx="10748">
                  <c:v>3.2378009259249128</c:v>
                </c:pt>
                <c:pt idx="10749">
                  <c:v>3.2380439814790778</c:v>
                </c:pt>
                <c:pt idx="10750">
                  <c:v>3.2382870370332428</c:v>
                </c:pt>
                <c:pt idx="10751">
                  <c:v>3.2385300925946838</c:v>
                </c:pt>
                <c:pt idx="10752">
                  <c:v>3.2387731481488489</c:v>
                </c:pt>
                <c:pt idx="10753">
                  <c:v>3.2390162037030139</c:v>
                </c:pt>
                <c:pt idx="10754">
                  <c:v>3.2392592592571789</c:v>
                </c:pt>
                <c:pt idx="10755">
                  <c:v>3.239502314811344</c:v>
                </c:pt>
                <c:pt idx="10756">
                  <c:v>3.239745370365509</c:v>
                </c:pt>
                <c:pt idx="10757">
                  <c:v>3.23998842592695</c:v>
                </c:pt>
                <c:pt idx="10758">
                  <c:v>3.2402314814811151</c:v>
                </c:pt>
                <c:pt idx="10759">
                  <c:v>3.2404745370352801</c:v>
                </c:pt>
                <c:pt idx="10760">
                  <c:v>3.2407175925894451</c:v>
                </c:pt>
                <c:pt idx="10761">
                  <c:v>3.2409606481436102</c:v>
                </c:pt>
                <c:pt idx="10762">
                  <c:v>3.2412037037050512</c:v>
                </c:pt>
                <c:pt idx="10763">
                  <c:v>3.2414467592592162</c:v>
                </c:pt>
                <c:pt idx="10764">
                  <c:v>3.2416898148133813</c:v>
                </c:pt>
                <c:pt idx="10765">
                  <c:v>3.2419328703675463</c:v>
                </c:pt>
                <c:pt idx="10766">
                  <c:v>3.2421759259217113</c:v>
                </c:pt>
                <c:pt idx="10767">
                  <c:v>3.2424189814831523</c:v>
                </c:pt>
                <c:pt idx="10768">
                  <c:v>3.2426620370373174</c:v>
                </c:pt>
                <c:pt idx="10769">
                  <c:v>3.2429050925914824</c:v>
                </c:pt>
                <c:pt idx="10770">
                  <c:v>3.2431481481456474</c:v>
                </c:pt>
                <c:pt idx="10771">
                  <c:v>3.2433912036998125</c:v>
                </c:pt>
                <c:pt idx="10772">
                  <c:v>3.2436342592612535</c:v>
                </c:pt>
                <c:pt idx="10773">
                  <c:v>3.2438773148154185</c:v>
                </c:pt>
                <c:pt idx="10774">
                  <c:v>3.2441203703695836</c:v>
                </c:pt>
                <c:pt idx="10775">
                  <c:v>3.2443634259237486</c:v>
                </c:pt>
                <c:pt idx="10776">
                  <c:v>3.2446064814779136</c:v>
                </c:pt>
                <c:pt idx="10777">
                  <c:v>3.2448495370320787</c:v>
                </c:pt>
                <c:pt idx="10778">
                  <c:v>3.2450925925935197</c:v>
                </c:pt>
                <c:pt idx="10779">
                  <c:v>3.2453356481476847</c:v>
                </c:pt>
                <c:pt idx="10780">
                  <c:v>3.2455787037018498</c:v>
                </c:pt>
                <c:pt idx="10781">
                  <c:v>3.2458217592560148</c:v>
                </c:pt>
                <c:pt idx="10782">
                  <c:v>3.2460763888869595</c:v>
                </c:pt>
                <c:pt idx="10783">
                  <c:v>3.2463194444411245</c:v>
                </c:pt>
                <c:pt idx="10784">
                  <c:v>3.2465624999952896</c:v>
                </c:pt>
                <c:pt idx="10785">
                  <c:v>3.2468055555567306</c:v>
                </c:pt>
                <c:pt idx="10786">
                  <c:v>3.2470486111108956</c:v>
                </c:pt>
                <c:pt idx="10787">
                  <c:v>3.2472916666650606</c:v>
                </c:pt>
                <c:pt idx="10788">
                  <c:v>3.2475347222192257</c:v>
                </c:pt>
                <c:pt idx="10789">
                  <c:v>3.2477777777733907</c:v>
                </c:pt>
                <c:pt idx="10790">
                  <c:v>3.2480208333348317</c:v>
                </c:pt>
                <c:pt idx="10791">
                  <c:v>3.2482638888889968</c:v>
                </c:pt>
                <c:pt idx="10792">
                  <c:v>3.2485069444431618</c:v>
                </c:pt>
                <c:pt idx="10793">
                  <c:v>3.2487499999973268</c:v>
                </c:pt>
                <c:pt idx="10794">
                  <c:v>3.2489930555514919</c:v>
                </c:pt>
                <c:pt idx="10795">
                  <c:v>3.2492361111129329</c:v>
                </c:pt>
                <c:pt idx="10796">
                  <c:v>3.2494791666670979</c:v>
                </c:pt>
                <c:pt idx="10797">
                  <c:v>3.2497222222212629</c:v>
                </c:pt>
                <c:pt idx="10798">
                  <c:v>3.249965277775428</c:v>
                </c:pt>
                <c:pt idx="10799">
                  <c:v>3.250208333329593</c:v>
                </c:pt>
                <c:pt idx="10800">
                  <c:v>3.2504513888837581</c:v>
                </c:pt>
                <c:pt idx="10801">
                  <c:v>3.2506944444451991</c:v>
                </c:pt>
                <c:pt idx="10802">
                  <c:v>3.2509374999993641</c:v>
                </c:pt>
                <c:pt idx="10803">
                  <c:v>3.2511805555535291</c:v>
                </c:pt>
                <c:pt idx="10804">
                  <c:v>3.2514236111076942</c:v>
                </c:pt>
                <c:pt idx="10805">
                  <c:v>3.2516666666618592</c:v>
                </c:pt>
                <c:pt idx="10806">
                  <c:v>3.2519097222233002</c:v>
                </c:pt>
                <c:pt idx="10807">
                  <c:v>3.2521527777774653</c:v>
                </c:pt>
                <c:pt idx="10808">
                  <c:v>3.2523958333316303</c:v>
                </c:pt>
                <c:pt idx="10809">
                  <c:v>3.2526388888857953</c:v>
                </c:pt>
                <c:pt idx="10810">
                  <c:v>3.2528819444399604</c:v>
                </c:pt>
                <c:pt idx="10811">
                  <c:v>3.2531250000014014</c:v>
                </c:pt>
                <c:pt idx="10812">
                  <c:v>3.2533680555555664</c:v>
                </c:pt>
                <c:pt idx="10813">
                  <c:v>3.2536111111097314</c:v>
                </c:pt>
                <c:pt idx="10814">
                  <c:v>3.2538541666638965</c:v>
                </c:pt>
                <c:pt idx="10815">
                  <c:v>3.2540972222180615</c:v>
                </c:pt>
                <c:pt idx="10816">
                  <c:v>3.2543402777795025</c:v>
                </c:pt>
                <c:pt idx="10817">
                  <c:v>3.2545833333336676</c:v>
                </c:pt>
                <c:pt idx="10818">
                  <c:v>3.2548263888878326</c:v>
                </c:pt>
                <c:pt idx="10819">
                  <c:v>3.2550694444419976</c:v>
                </c:pt>
                <c:pt idx="10820">
                  <c:v>3.2553124999961627</c:v>
                </c:pt>
                <c:pt idx="10821">
                  <c:v>3.2555555555576037</c:v>
                </c:pt>
                <c:pt idx="10822">
                  <c:v>3.2557986111117687</c:v>
                </c:pt>
                <c:pt idx="10823">
                  <c:v>3.2560416666659338</c:v>
                </c:pt>
                <c:pt idx="10824">
                  <c:v>3.2562847222200988</c:v>
                </c:pt>
                <c:pt idx="10825">
                  <c:v>3.2565277777742638</c:v>
                </c:pt>
                <c:pt idx="10826">
                  <c:v>3.2567708333284289</c:v>
                </c:pt>
                <c:pt idx="10827">
                  <c:v>3.2570138888898699</c:v>
                </c:pt>
                <c:pt idx="10828">
                  <c:v>3.2572569444440349</c:v>
                </c:pt>
                <c:pt idx="10829">
                  <c:v>3.2574999999981999</c:v>
                </c:pt>
                <c:pt idx="10830">
                  <c:v>3.2577546296291446</c:v>
                </c:pt>
                <c:pt idx="10831">
                  <c:v>3.2579976851833097</c:v>
                </c:pt>
                <c:pt idx="10832">
                  <c:v>3.2582407407374747</c:v>
                </c:pt>
                <c:pt idx="10833">
                  <c:v>3.2584837962916398</c:v>
                </c:pt>
                <c:pt idx="10834">
                  <c:v>3.2587268518530808</c:v>
                </c:pt>
                <c:pt idx="10835">
                  <c:v>3.2589699074072458</c:v>
                </c:pt>
                <c:pt idx="10836">
                  <c:v>3.2592129629614108</c:v>
                </c:pt>
                <c:pt idx="10837">
                  <c:v>3.2594560185155759</c:v>
                </c:pt>
                <c:pt idx="10838">
                  <c:v>3.2596990740697409</c:v>
                </c:pt>
                <c:pt idx="10839">
                  <c:v>3.2599421296311819</c:v>
                </c:pt>
                <c:pt idx="10840">
                  <c:v>3.2601851851853469</c:v>
                </c:pt>
                <c:pt idx="10841">
                  <c:v>3.260428240739512</c:v>
                </c:pt>
                <c:pt idx="10842">
                  <c:v>3.260671296293677</c:v>
                </c:pt>
                <c:pt idx="10843">
                  <c:v>3.2609143518478421</c:v>
                </c:pt>
                <c:pt idx="10844">
                  <c:v>3.2611574074092831</c:v>
                </c:pt>
                <c:pt idx="10845">
                  <c:v>3.2614004629634481</c:v>
                </c:pt>
                <c:pt idx="10846">
                  <c:v>3.2616435185176131</c:v>
                </c:pt>
                <c:pt idx="10847">
                  <c:v>3.2618865740717782</c:v>
                </c:pt>
                <c:pt idx="10848">
                  <c:v>3.2621296296259432</c:v>
                </c:pt>
                <c:pt idx="10849">
                  <c:v>3.2623726851801083</c:v>
                </c:pt>
                <c:pt idx="10850">
                  <c:v>3.2626157407415493</c:v>
                </c:pt>
                <c:pt idx="10851">
                  <c:v>3.2628587962957143</c:v>
                </c:pt>
                <c:pt idx="10852">
                  <c:v>3.2631018518498793</c:v>
                </c:pt>
                <c:pt idx="10853">
                  <c:v>3.2633449074040444</c:v>
                </c:pt>
                <c:pt idx="10854">
                  <c:v>3.2635879629582094</c:v>
                </c:pt>
                <c:pt idx="10855">
                  <c:v>3.2638310185196504</c:v>
                </c:pt>
                <c:pt idx="10856">
                  <c:v>3.2640740740738154</c:v>
                </c:pt>
                <c:pt idx="10857">
                  <c:v>3.2643171296279805</c:v>
                </c:pt>
                <c:pt idx="10858">
                  <c:v>3.2645601851821455</c:v>
                </c:pt>
                <c:pt idx="10859">
                  <c:v>3.2648032407363106</c:v>
                </c:pt>
                <c:pt idx="10860">
                  <c:v>3.2650462962977516</c:v>
                </c:pt>
                <c:pt idx="10861">
                  <c:v>3.2652893518519166</c:v>
                </c:pt>
                <c:pt idx="10862">
                  <c:v>3.2655324074060816</c:v>
                </c:pt>
                <c:pt idx="10863">
                  <c:v>3.2657754629602467</c:v>
                </c:pt>
                <c:pt idx="10864">
                  <c:v>3.2660185185144117</c:v>
                </c:pt>
                <c:pt idx="10865">
                  <c:v>3.2662615740758527</c:v>
                </c:pt>
                <c:pt idx="10866">
                  <c:v>3.2665046296300178</c:v>
                </c:pt>
                <c:pt idx="10867">
                  <c:v>3.2667476851841828</c:v>
                </c:pt>
                <c:pt idx="10868">
                  <c:v>3.2669907407383478</c:v>
                </c:pt>
                <c:pt idx="10869">
                  <c:v>3.2672337962925129</c:v>
                </c:pt>
                <c:pt idx="10870">
                  <c:v>3.2674768518539539</c:v>
                </c:pt>
                <c:pt idx="10871">
                  <c:v>3.2677199074081189</c:v>
                </c:pt>
                <c:pt idx="10872">
                  <c:v>3.2679629629622839</c:v>
                </c:pt>
                <c:pt idx="10873">
                  <c:v>3.268206018516449</c:v>
                </c:pt>
                <c:pt idx="10874">
                  <c:v>3.268449074070614</c:v>
                </c:pt>
                <c:pt idx="10875">
                  <c:v>3.2686921296247791</c:v>
                </c:pt>
                <c:pt idx="10876">
                  <c:v>3.2689351851862201</c:v>
                </c:pt>
                <c:pt idx="10877">
                  <c:v>3.2691782407403851</c:v>
                </c:pt>
                <c:pt idx="10878">
                  <c:v>3.2694328703713298</c:v>
                </c:pt>
                <c:pt idx="10879">
                  <c:v>3.2696759259254948</c:v>
                </c:pt>
                <c:pt idx="10880">
                  <c:v>3.2699189814796599</c:v>
                </c:pt>
                <c:pt idx="10881">
                  <c:v>3.2701620370338249</c:v>
                </c:pt>
                <c:pt idx="10882">
                  <c:v>3.2704050925879899</c:v>
                </c:pt>
                <c:pt idx="10883">
                  <c:v>3.2706481481494309</c:v>
                </c:pt>
                <c:pt idx="10884">
                  <c:v>3.270891203703596</c:v>
                </c:pt>
                <c:pt idx="10885">
                  <c:v>3.271134259257761</c:v>
                </c:pt>
                <c:pt idx="10886">
                  <c:v>3.2713773148119261</c:v>
                </c:pt>
                <c:pt idx="10887">
                  <c:v>3.2716203703660911</c:v>
                </c:pt>
                <c:pt idx="10888">
                  <c:v>3.2718634259275321</c:v>
                </c:pt>
                <c:pt idx="10889">
                  <c:v>3.2721064814816971</c:v>
                </c:pt>
                <c:pt idx="10890">
                  <c:v>3.2723495370358622</c:v>
                </c:pt>
                <c:pt idx="10891">
                  <c:v>3.2725925925900272</c:v>
                </c:pt>
                <c:pt idx="10892">
                  <c:v>3.2728356481441923</c:v>
                </c:pt>
                <c:pt idx="10893">
                  <c:v>3.2730787037056333</c:v>
                </c:pt>
                <c:pt idx="10894">
                  <c:v>3.2733217592597983</c:v>
                </c:pt>
                <c:pt idx="10895">
                  <c:v>3.2735648148139633</c:v>
                </c:pt>
                <c:pt idx="10896">
                  <c:v>3.2738078703681284</c:v>
                </c:pt>
                <c:pt idx="10897">
                  <c:v>3.2740509259222934</c:v>
                </c:pt>
                <c:pt idx="10898">
                  <c:v>3.2742939814764584</c:v>
                </c:pt>
                <c:pt idx="10899">
                  <c:v>3.2745370370378994</c:v>
                </c:pt>
                <c:pt idx="10900">
                  <c:v>3.2747800925920645</c:v>
                </c:pt>
                <c:pt idx="10901">
                  <c:v>3.2750231481462295</c:v>
                </c:pt>
                <c:pt idx="10902">
                  <c:v>3.2752662037003946</c:v>
                </c:pt>
                <c:pt idx="10903">
                  <c:v>3.2755092592545596</c:v>
                </c:pt>
                <c:pt idx="10904">
                  <c:v>3.2757523148160006</c:v>
                </c:pt>
                <c:pt idx="10905">
                  <c:v>3.2759953703701656</c:v>
                </c:pt>
                <c:pt idx="10906">
                  <c:v>3.2762384259243307</c:v>
                </c:pt>
                <c:pt idx="10907">
                  <c:v>3.2764814814784957</c:v>
                </c:pt>
                <c:pt idx="10908">
                  <c:v>3.2767245370326608</c:v>
                </c:pt>
                <c:pt idx="10909">
                  <c:v>3.2769675925941018</c:v>
                </c:pt>
                <c:pt idx="10910">
                  <c:v>3.2772106481482668</c:v>
                </c:pt>
                <c:pt idx="10911">
                  <c:v>3.2774537037024318</c:v>
                </c:pt>
                <c:pt idx="10912">
                  <c:v>3.2776967592565969</c:v>
                </c:pt>
                <c:pt idx="10913">
                  <c:v>3.2779398148107619</c:v>
                </c:pt>
                <c:pt idx="10914">
                  <c:v>3.2781828703722029</c:v>
                </c:pt>
                <c:pt idx="10915">
                  <c:v>3.2784259259263679</c:v>
                </c:pt>
                <c:pt idx="10916">
                  <c:v>3.278668981480533</c:v>
                </c:pt>
                <c:pt idx="10917">
                  <c:v>3.278912037034698</c:v>
                </c:pt>
                <c:pt idx="10918">
                  <c:v>3.2791550925888631</c:v>
                </c:pt>
                <c:pt idx="10919">
                  <c:v>3.2793981481430281</c:v>
                </c:pt>
                <c:pt idx="10920">
                  <c:v>3.2796412037044691</c:v>
                </c:pt>
                <c:pt idx="10921">
                  <c:v>3.2798842592586341</c:v>
                </c:pt>
                <c:pt idx="10922">
                  <c:v>3.2801273148127992</c:v>
                </c:pt>
                <c:pt idx="10923">
                  <c:v>3.2803703703669642</c:v>
                </c:pt>
                <c:pt idx="10924">
                  <c:v>3.2806134259211293</c:v>
                </c:pt>
                <c:pt idx="10925">
                  <c:v>3.2808564814825703</c:v>
                </c:pt>
                <c:pt idx="10926">
                  <c:v>3.2810995370367353</c:v>
                </c:pt>
                <c:pt idx="10927">
                  <c:v>3.28135416666768</c:v>
                </c:pt>
                <c:pt idx="10928">
                  <c:v>3.281597222221845</c:v>
                </c:pt>
                <c:pt idx="10929">
                  <c:v>3.2818402777760101</c:v>
                </c:pt>
                <c:pt idx="10930">
                  <c:v>3.2820833333301751</c:v>
                </c:pt>
                <c:pt idx="10931">
                  <c:v>3.2823263888843401</c:v>
                </c:pt>
                <c:pt idx="10932">
                  <c:v>3.2825694444457811</c:v>
                </c:pt>
                <c:pt idx="10933">
                  <c:v>3.2828124999999462</c:v>
                </c:pt>
                <c:pt idx="10934">
                  <c:v>3.2830555555541112</c:v>
                </c:pt>
                <c:pt idx="10935">
                  <c:v>3.2832986111082763</c:v>
                </c:pt>
                <c:pt idx="10936">
                  <c:v>3.2835416666624413</c:v>
                </c:pt>
                <c:pt idx="10937">
                  <c:v>3.2837847222238823</c:v>
                </c:pt>
                <c:pt idx="10938">
                  <c:v>3.2840277777780473</c:v>
                </c:pt>
                <c:pt idx="10939">
                  <c:v>3.2842708333322124</c:v>
                </c:pt>
                <c:pt idx="10940">
                  <c:v>3.2845138888863774</c:v>
                </c:pt>
                <c:pt idx="10941">
                  <c:v>3.2847569444405424</c:v>
                </c:pt>
                <c:pt idx="10942">
                  <c:v>3.2850000000019834</c:v>
                </c:pt>
                <c:pt idx="10943">
                  <c:v>3.2852430555561485</c:v>
                </c:pt>
                <c:pt idx="10944">
                  <c:v>3.2854861111103135</c:v>
                </c:pt>
                <c:pt idx="10945">
                  <c:v>3.2857291666644786</c:v>
                </c:pt>
                <c:pt idx="10946">
                  <c:v>3.2859722222186436</c:v>
                </c:pt>
                <c:pt idx="10947">
                  <c:v>3.2862152777728086</c:v>
                </c:pt>
                <c:pt idx="10948">
                  <c:v>3.2864583333342496</c:v>
                </c:pt>
                <c:pt idx="10949">
                  <c:v>3.2867013888884147</c:v>
                </c:pt>
                <c:pt idx="10950">
                  <c:v>3.2869444444425797</c:v>
                </c:pt>
                <c:pt idx="10951">
                  <c:v>3.2871874999967448</c:v>
                </c:pt>
                <c:pt idx="10952">
                  <c:v>3.2874305555509098</c:v>
                </c:pt>
                <c:pt idx="10953">
                  <c:v>3.2876736111123508</c:v>
                </c:pt>
                <c:pt idx="10954">
                  <c:v>3.2879166666665158</c:v>
                </c:pt>
                <c:pt idx="10955">
                  <c:v>3.2881597222206809</c:v>
                </c:pt>
                <c:pt idx="10956">
                  <c:v>3.2884027777748459</c:v>
                </c:pt>
                <c:pt idx="10957">
                  <c:v>3.2886458333290109</c:v>
                </c:pt>
                <c:pt idx="10958">
                  <c:v>3.2888888888904519</c:v>
                </c:pt>
                <c:pt idx="10959">
                  <c:v>3.289131944444617</c:v>
                </c:pt>
                <c:pt idx="10960">
                  <c:v>3.289374999998782</c:v>
                </c:pt>
                <c:pt idx="10961">
                  <c:v>3.2896180555529471</c:v>
                </c:pt>
                <c:pt idx="10962">
                  <c:v>3.2898611111071121</c:v>
                </c:pt>
                <c:pt idx="10963">
                  <c:v>3.2901041666685531</c:v>
                </c:pt>
                <c:pt idx="10964">
                  <c:v>3.2903472222227181</c:v>
                </c:pt>
                <c:pt idx="10965">
                  <c:v>3.2905902777768832</c:v>
                </c:pt>
                <c:pt idx="10966">
                  <c:v>3.2908333333310482</c:v>
                </c:pt>
                <c:pt idx="10967">
                  <c:v>3.2910763888852133</c:v>
                </c:pt>
                <c:pt idx="10968">
                  <c:v>3.2913194444393783</c:v>
                </c:pt>
                <c:pt idx="10969">
                  <c:v>3.2915625000008193</c:v>
                </c:pt>
                <c:pt idx="10970">
                  <c:v>3.2918055555549843</c:v>
                </c:pt>
                <c:pt idx="10971">
                  <c:v>3.2920486111091494</c:v>
                </c:pt>
                <c:pt idx="10972">
                  <c:v>3.2922916666633144</c:v>
                </c:pt>
                <c:pt idx="10973">
                  <c:v>3.2925347222174794</c:v>
                </c:pt>
                <c:pt idx="10974">
                  <c:v>3.2927777777789204</c:v>
                </c:pt>
                <c:pt idx="10975">
                  <c:v>3.2930324074025892</c:v>
                </c:pt>
                <c:pt idx="10976">
                  <c:v>3.2932754629640302</c:v>
                </c:pt>
                <c:pt idx="10977">
                  <c:v>3.2935185185181952</c:v>
                </c:pt>
                <c:pt idx="10978">
                  <c:v>3.2937615740723603</c:v>
                </c:pt>
                <c:pt idx="10979">
                  <c:v>3.2940046296265253</c:v>
                </c:pt>
                <c:pt idx="10980">
                  <c:v>3.2942476851806903</c:v>
                </c:pt>
                <c:pt idx="10981">
                  <c:v>3.2944907407421313</c:v>
                </c:pt>
                <c:pt idx="10982">
                  <c:v>3.2947337962962964</c:v>
                </c:pt>
                <c:pt idx="10983">
                  <c:v>3.2949768518504614</c:v>
                </c:pt>
                <c:pt idx="10984">
                  <c:v>3.2952199074046264</c:v>
                </c:pt>
                <c:pt idx="10985">
                  <c:v>3.2954629629587915</c:v>
                </c:pt>
                <c:pt idx="10986">
                  <c:v>3.2957060185202325</c:v>
                </c:pt>
                <c:pt idx="10987">
                  <c:v>3.2959490740743975</c:v>
                </c:pt>
                <c:pt idx="10988">
                  <c:v>3.2961921296285626</c:v>
                </c:pt>
                <c:pt idx="10989">
                  <c:v>3.2964351851827276</c:v>
                </c:pt>
                <c:pt idx="10990">
                  <c:v>3.2966782407368926</c:v>
                </c:pt>
                <c:pt idx="10991">
                  <c:v>3.2969212962983336</c:v>
                </c:pt>
                <c:pt idx="10992">
                  <c:v>3.2971643518524987</c:v>
                </c:pt>
                <c:pt idx="10993">
                  <c:v>3.2974074074066637</c:v>
                </c:pt>
                <c:pt idx="10994">
                  <c:v>3.2976504629608288</c:v>
                </c:pt>
                <c:pt idx="10995">
                  <c:v>3.2978935185149938</c:v>
                </c:pt>
                <c:pt idx="10996">
                  <c:v>3.2981365740691588</c:v>
                </c:pt>
                <c:pt idx="10997">
                  <c:v>3.2983796296305998</c:v>
                </c:pt>
                <c:pt idx="10998">
                  <c:v>3.2986226851847649</c:v>
                </c:pt>
                <c:pt idx="10999">
                  <c:v>3.2988657407389299</c:v>
                </c:pt>
                <c:pt idx="11000">
                  <c:v>3.2991087962930949</c:v>
                </c:pt>
                <c:pt idx="11001">
                  <c:v>3.29935185184726</c:v>
                </c:pt>
                <c:pt idx="11002">
                  <c:v>3.299594907408701</c:v>
                </c:pt>
                <c:pt idx="11003">
                  <c:v>3.299837962962866</c:v>
                </c:pt>
                <c:pt idx="11004">
                  <c:v>3.3000810185170311</c:v>
                </c:pt>
                <c:pt idx="11005">
                  <c:v>3.3003240740711961</c:v>
                </c:pt>
                <c:pt idx="11006">
                  <c:v>3.3005671296253611</c:v>
                </c:pt>
                <c:pt idx="11007">
                  <c:v>3.3008101851868021</c:v>
                </c:pt>
                <c:pt idx="11008">
                  <c:v>3.3010532407409672</c:v>
                </c:pt>
                <c:pt idx="11009">
                  <c:v>3.3012962962951322</c:v>
                </c:pt>
                <c:pt idx="11010">
                  <c:v>3.3015393518492973</c:v>
                </c:pt>
                <c:pt idx="11011">
                  <c:v>3.3017824074034623</c:v>
                </c:pt>
                <c:pt idx="11012">
                  <c:v>3.3020254629649033</c:v>
                </c:pt>
                <c:pt idx="11013">
                  <c:v>3.3022685185190683</c:v>
                </c:pt>
                <c:pt idx="11014">
                  <c:v>3.3025115740732334</c:v>
                </c:pt>
                <c:pt idx="11015">
                  <c:v>3.3027546296273984</c:v>
                </c:pt>
                <c:pt idx="11016">
                  <c:v>3.3029976851815634</c:v>
                </c:pt>
                <c:pt idx="11017">
                  <c:v>3.3032407407357285</c:v>
                </c:pt>
                <c:pt idx="11018">
                  <c:v>3.3034837962971695</c:v>
                </c:pt>
                <c:pt idx="11019">
                  <c:v>3.3037268518513345</c:v>
                </c:pt>
                <c:pt idx="11020">
                  <c:v>3.3039699074054996</c:v>
                </c:pt>
                <c:pt idx="11021">
                  <c:v>3.3042129629596646</c:v>
                </c:pt>
                <c:pt idx="11022">
                  <c:v>3.3044560185138296</c:v>
                </c:pt>
                <c:pt idx="11023">
                  <c:v>3.3047106481447743</c:v>
                </c:pt>
                <c:pt idx="11024">
                  <c:v>3.3049537036989394</c:v>
                </c:pt>
                <c:pt idx="11025">
                  <c:v>3.3051967592603804</c:v>
                </c:pt>
                <c:pt idx="11026">
                  <c:v>3.3054398148145454</c:v>
                </c:pt>
                <c:pt idx="11027">
                  <c:v>3.3056828703687104</c:v>
                </c:pt>
                <c:pt idx="11028">
                  <c:v>3.3059259259228755</c:v>
                </c:pt>
                <c:pt idx="11029">
                  <c:v>3.3061689814770405</c:v>
                </c:pt>
                <c:pt idx="11030">
                  <c:v>3.3064120370384815</c:v>
                </c:pt>
                <c:pt idx="11031">
                  <c:v>3.3066550925926466</c:v>
                </c:pt>
                <c:pt idx="11032">
                  <c:v>3.3068981481468116</c:v>
                </c:pt>
                <c:pt idx="11033">
                  <c:v>3.3071412037009766</c:v>
                </c:pt>
                <c:pt idx="11034">
                  <c:v>3.3073842592551417</c:v>
                </c:pt>
                <c:pt idx="11035">
                  <c:v>3.3076273148165827</c:v>
                </c:pt>
                <c:pt idx="11036">
                  <c:v>3.3078703703707477</c:v>
                </c:pt>
                <c:pt idx="11037">
                  <c:v>3.3081134259249128</c:v>
                </c:pt>
                <c:pt idx="11038">
                  <c:v>3.3083564814790778</c:v>
                </c:pt>
                <c:pt idx="11039">
                  <c:v>3.3085995370332428</c:v>
                </c:pt>
                <c:pt idx="11040">
                  <c:v>3.3088425925946838</c:v>
                </c:pt>
                <c:pt idx="11041">
                  <c:v>3.3090856481488489</c:v>
                </c:pt>
                <c:pt idx="11042">
                  <c:v>3.3093287037030139</c:v>
                </c:pt>
                <c:pt idx="11043">
                  <c:v>3.3095717592571789</c:v>
                </c:pt>
                <c:pt idx="11044">
                  <c:v>3.309814814811344</c:v>
                </c:pt>
                <c:pt idx="11045">
                  <c:v>3.310057870365509</c:v>
                </c:pt>
                <c:pt idx="11046">
                  <c:v>3.31030092592695</c:v>
                </c:pt>
                <c:pt idx="11047">
                  <c:v>3.3105439814811151</c:v>
                </c:pt>
                <c:pt idx="11048">
                  <c:v>3.3107870370352801</c:v>
                </c:pt>
                <c:pt idx="11049">
                  <c:v>3.3110300925894451</c:v>
                </c:pt>
                <c:pt idx="11050">
                  <c:v>3.3112731481436102</c:v>
                </c:pt>
                <c:pt idx="11051">
                  <c:v>3.3115162037050512</c:v>
                </c:pt>
                <c:pt idx="11052">
                  <c:v>3.3117592592592162</c:v>
                </c:pt>
                <c:pt idx="11053">
                  <c:v>3.3120023148133813</c:v>
                </c:pt>
                <c:pt idx="11054">
                  <c:v>3.3122453703675463</c:v>
                </c:pt>
                <c:pt idx="11055">
                  <c:v>3.3124884259217113</c:v>
                </c:pt>
                <c:pt idx="11056">
                  <c:v>3.3127314814831523</c:v>
                </c:pt>
                <c:pt idx="11057">
                  <c:v>3.3129745370373174</c:v>
                </c:pt>
                <c:pt idx="11058">
                  <c:v>3.3132175925914824</c:v>
                </c:pt>
                <c:pt idx="11059">
                  <c:v>3.3134606481456474</c:v>
                </c:pt>
                <c:pt idx="11060">
                  <c:v>3.3137037036998125</c:v>
                </c:pt>
                <c:pt idx="11061">
                  <c:v>3.3139467592612535</c:v>
                </c:pt>
                <c:pt idx="11062">
                  <c:v>3.3141898148154185</c:v>
                </c:pt>
                <c:pt idx="11063">
                  <c:v>3.3144328703695836</c:v>
                </c:pt>
                <c:pt idx="11064">
                  <c:v>3.3146759259237486</c:v>
                </c:pt>
                <c:pt idx="11065">
                  <c:v>3.3149189814779136</c:v>
                </c:pt>
                <c:pt idx="11066">
                  <c:v>3.3151620370320787</c:v>
                </c:pt>
                <c:pt idx="11067">
                  <c:v>3.3154050925935197</c:v>
                </c:pt>
                <c:pt idx="11068">
                  <c:v>3.3156481481476847</c:v>
                </c:pt>
                <c:pt idx="11069">
                  <c:v>3.3158912037018498</c:v>
                </c:pt>
                <c:pt idx="11070">
                  <c:v>3.3161342592560148</c:v>
                </c:pt>
                <c:pt idx="11071">
                  <c:v>3.3163888888869595</c:v>
                </c:pt>
                <c:pt idx="11072">
                  <c:v>3.3166319444411245</c:v>
                </c:pt>
                <c:pt idx="11073">
                  <c:v>3.3168749999952896</c:v>
                </c:pt>
                <c:pt idx="11074">
                  <c:v>3.3171180555567306</c:v>
                </c:pt>
                <c:pt idx="11075">
                  <c:v>3.3173611111108956</c:v>
                </c:pt>
                <c:pt idx="11076">
                  <c:v>3.3176041666650606</c:v>
                </c:pt>
                <c:pt idx="11077">
                  <c:v>3.3178472222192257</c:v>
                </c:pt>
                <c:pt idx="11078">
                  <c:v>3.3180902777733907</c:v>
                </c:pt>
                <c:pt idx="11079">
                  <c:v>3.3183333333348317</c:v>
                </c:pt>
                <c:pt idx="11080">
                  <c:v>3.3185763888889968</c:v>
                </c:pt>
                <c:pt idx="11081">
                  <c:v>3.3188194444431618</c:v>
                </c:pt>
                <c:pt idx="11082">
                  <c:v>3.3190624999973268</c:v>
                </c:pt>
                <c:pt idx="11083">
                  <c:v>3.3193055555514919</c:v>
                </c:pt>
                <c:pt idx="11084">
                  <c:v>3.3195486111129329</c:v>
                </c:pt>
                <c:pt idx="11085">
                  <c:v>3.3197916666670979</c:v>
                </c:pt>
                <c:pt idx="11086">
                  <c:v>3.3200347222212629</c:v>
                </c:pt>
                <c:pt idx="11087">
                  <c:v>3.320277777775428</c:v>
                </c:pt>
                <c:pt idx="11088">
                  <c:v>3.320520833329593</c:v>
                </c:pt>
                <c:pt idx="11089">
                  <c:v>3.3207638888837581</c:v>
                </c:pt>
                <c:pt idx="11090">
                  <c:v>3.3210069444451991</c:v>
                </c:pt>
                <c:pt idx="11091">
                  <c:v>3.3212499999993641</c:v>
                </c:pt>
                <c:pt idx="11092">
                  <c:v>3.3214930555535291</c:v>
                </c:pt>
                <c:pt idx="11093">
                  <c:v>3.3217361111076942</c:v>
                </c:pt>
                <c:pt idx="11094">
                  <c:v>3.3219791666618592</c:v>
                </c:pt>
                <c:pt idx="11095">
                  <c:v>3.3222222222233002</c:v>
                </c:pt>
                <c:pt idx="11096">
                  <c:v>3.3224652777774653</c:v>
                </c:pt>
                <c:pt idx="11097">
                  <c:v>3.3227083333316303</c:v>
                </c:pt>
                <c:pt idx="11098">
                  <c:v>3.3229513888857953</c:v>
                </c:pt>
                <c:pt idx="11099">
                  <c:v>3.3231944444399604</c:v>
                </c:pt>
                <c:pt idx="11100">
                  <c:v>3.3234375000014014</c:v>
                </c:pt>
                <c:pt idx="11101">
                  <c:v>3.3236805555555664</c:v>
                </c:pt>
                <c:pt idx="11102">
                  <c:v>3.3239236111097314</c:v>
                </c:pt>
                <c:pt idx="11103">
                  <c:v>3.3241666666638965</c:v>
                </c:pt>
                <c:pt idx="11104">
                  <c:v>3.3244097222180615</c:v>
                </c:pt>
                <c:pt idx="11105">
                  <c:v>3.3246527777795025</c:v>
                </c:pt>
                <c:pt idx="11106">
                  <c:v>3.3248958333336676</c:v>
                </c:pt>
                <c:pt idx="11107">
                  <c:v>3.3251388888878326</c:v>
                </c:pt>
                <c:pt idx="11108">
                  <c:v>3.3253819444419976</c:v>
                </c:pt>
                <c:pt idx="11109">
                  <c:v>3.3256249999961627</c:v>
                </c:pt>
                <c:pt idx="11110">
                  <c:v>3.3258680555576037</c:v>
                </c:pt>
                <c:pt idx="11111">
                  <c:v>3.3261111111117687</c:v>
                </c:pt>
                <c:pt idx="11112">
                  <c:v>3.3263541666659338</c:v>
                </c:pt>
                <c:pt idx="11113">
                  <c:v>3.3265972222200988</c:v>
                </c:pt>
                <c:pt idx="11114">
                  <c:v>3.3268402777742638</c:v>
                </c:pt>
                <c:pt idx="11115">
                  <c:v>3.3270833333284289</c:v>
                </c:pt>
                <c:pt idx="11116">
                  <c:v>3.3273263888898699</c:v>
                </c:pt>
                <c:pt idx="11117">
                  <c:v>3.3275694444440349</c:v>
                </c:pt>
                <c:pt idx="11118">
                  <c:v>3.3278124999981999</c:v>
                </c:pt>
                <c:pt idx="11119">
                  <c:v>3.3280671296291446</c:v>
                </c:pt>
                <c:pt idx="11120">
                  <c:v>3.3283101851833097</c:v>
                </c:pt>
                <c:pt idx="11121">
                  <c:v>3.3285532407374747</c:v>
                </c:pt>
                <c:pt idx="11122">
                  <c:v>3.3287962962916398</c:v>
                </c:pt>
                <c:pt idx="11123">
                  <c:v>3.3290393518530808</c:v>
                </c:pt>
                <c:pt idx="11124">
                  <c:v>3.3292824074072458</c:v>
                </c:pt>
                <c:pt idx="11125">
                  <c:v>3.3295254629614108</c:v>
                </c:pt>
                <c:pt idx="11126">
                  <c:v>3.3297685185155759</c:v>
                </c:pt>
                <c:pt idx="11127">
                  <c:v>3.3300115740697409</c:v>
                </c:pt>
                <c:pt idx="11128">
                  <c:v>3.3302546296311819</c:v>
                </c:pt>
                <c:pt idx="11129">
                  <c:v>3.3304976851853469</c:v>
                </c:pt>
                <c:pt idx="11130">
                  <c:v>3.330740740739512</c:v>
                </c:pt>
                <c:pt idx="11131">
                  <c:v>3.330983796293677</c:v>
                </c:pt>
                <c:pt idx="11132">
                  <c:v>3.3312268518478421</c:v>
                </c:pt>
                <c:pt idx="11133">
                  <c:v>3.3314699074092831</c:v>
                </c:pt>
                <c:pt idx="11134">
                  <c:v>3.3317129629634481</c:v>
                </c:pt>
                <c:pt idx="11135">
                  <c:v>3.3319560185176131</c:v>
                </c:pt>
                <c:pt idx="11136">
                  <c:v>3.3321990740717782</c:v>
                </c:pt>
                <c:pt idx="11137">
                  <c:v>3.3324421296259432</c:v>
                </c:pt>
                <c:pt idx="11138">
                  <c:v>3.3326851851801083</c:v>
                </c:pt>
                <c:pt idx="11139">
                  <c:v>3.3329282407415493</c:v>
                </c:pt>
                <c:pt idx="11140">
                  <c:v>3.3331712962957143</c:v>
                </c:pt>
                <c:pt idx="11141">
                  <c:v>3.3334143518498793</c:v>
                </c:pt>
                <c:pt idx="11142">
                  <c:v>3.3336574074040444</c:v>
                </c:pt>
                <c:pt idx="11143">
                  <c:v>3.3339004629582094</c:v>
                </c:pt>
                <c:pt idx="11144">
                  <c:v>3.3341435185196504</c:v>
                </c:pt>
                <c:pt idx="11145">
                  <c:v>3.3343865740738154</c:v>
                </c:pt>
                <c:pt idx="11146">
                  <c:v>3.3346296296279805</c:v>
                </c:pt>
                <c:pt idx="11147">
                  <c:v>3.3348726851821455</c:v>
                </c:pt>
                <c:pt idx="11148">
                  <c:v>3.3351157407363106</c:v>
                </c:pt>
                <c:pt idx="11149">
                  <c:v>3.3353587962977516</c:v>
                </c:pt>
                <c:pt idx="11150">
                  <c:v>3.3356018518519166</c:v>
                </c:pt>
                <c:pt idx="11151">
                  <c:v>3.3358449074060816</c:v>
                </c:pt>
                <c:pt idx="11152">
                  <c:v>3.3360879629602467</c:v>
                </c:pt>
                <c:pt idx="11153">
                  <c:v>3.3363310185144117</c:v>
                </c:pt>
                <c:pt idx="11154">
                  <c:v>3.3365740740758527</c:v>
                </c:pt>
                <c:pt idx="11155">
                  <c:v>3.3368171296300178</c:v>
                </c:pt>
                <c:pt idx="11156">
                  <c:v>3.3370601851841828</c:v>
                </c:pt>
                <c:pt idx="11157">
                  <c:v>3.3373032407383478</c:v>
                </c:pt>
                <c:pt idx="11158">
                  <c:v>3.3375462962925129</c:v>
                </c:pt>
                <c:pt idx="11159">
                  <c:v>3.3377893518539539</c:v>
                </c:pt>
                <c:pt idx="11160">
                  <c:v>3.3380324074081189</c:v>
                </c:pt>
                <c:pt idx="11161">
                  <c:v>3.3382754629622839</c:v>
                </c:pt>
                <c:pt idx="11162">
                  <c:v>3.338518518516449</c:v>
                </c:pt>
                <c:pt idx="11163">
                  <c:v>3.338761574070614</c:v>
                </c:pt>
                <c:pt idx="11164">
                  <c:v>3.3390046296247791</c:v>
                </c:pt>
                <c:pt idx="11165">
                  <c:v>3.3392476851862201</c:v>
                </c:pt>
                <c:pt idx="11166">
                  <c:v>3.3394907407403851</c:v>
                </c:pt>
                <c:pt idx="11167">
                  <c:v>3.3397453703713298</c:v>
                </c:pt>
                <c:pt idx="11168">
                  <c:v>3.3399884259254948</c:v>
                </c:pt>
                <c:pt idx="11169">
                  <c:v>3.3402314814796599</c:v>
                </c:pt>
                <c:pt idx="11170">
                  <c:v>3.3404745370338249</c:v>
                </c:pt>
                <c:pt idx="11171">
                  <c:v>3.3407175925879899</c:v>
                </c:pt>
                <c:pt idx="11172">
                  <c:v>3.3409606481494309</c:v>
                </c:pt>
                <c:pt idx="11173">
                  <c:v>3.341203703703596</c:v>
                </c:pt>
                <c:pt idx="11174">
                  <c:v>3.341446759257761</c:v>
                </c:pt>
                <c:pt idx="11175">
                  <c:v>3.3416898148119261</c:v>
                </c:pt>
                <c:pt idx="11176">
                  <c:v>3.3419328703660911</c:v>
                </c:pt>
                <c:pt idx="11177">
                  <c:v>3.3421759259275321</c:v>
                </c:pt>
                <c:pt idx="11178">
                  <c:v>3.3424189814816971</c:v>
                </c:pt>
                <c:pt idx="11179">
                  <c:v>3.3426620370358622</c:v>
                </c:pt>
                <c:pt idx="11180">
                  <c:v>3.3429050925900272</c:v>
                </c:pt>
                <c:pt idx="11181">
                  <c:v>3.3431481481441923</c:v>
                </c:pt>
                <c:pt idx="11182">
                  <c:v>3.3433912037056333</c:v>
                </c:pt>
                <c:pt idx="11183">
                  <c:v>3.3436342592597983</c:v>
                </c:pt>
                <c:pt idx="11184">
                  <c:v>3.3438773148139633</c:v>
                </c:pt>
                <c:pt idx="11185">
                  <c:v>3.3441203703681284</c:v>
                </c:pt>
                <c:pt idx="11186">
                  <c:v>3.3443634259222934</c:v>
                </c:pt>
                <c:pt idx="11187">
                  <c:v>3.3446064814764584</c:v>
                </c:pt>
                <c:pt idx="11188">
                  <c:v>3.3448495370378994</c:v>
                </c:pt>
                <c:pt idx="11189">
                  <c:v>3.3450925925920645</c:v>
                </c:pt>
                <c:pt idx="11190">
                  <c:v>3.3453356481462295</c:v>
                </c:pt>
                <c:pt idx="11191">
                  <c:v>3.3455787037003946</c:v>
                </c:pt>
                <c:pt idx="11192">
                  <c:v>3.3458217592545596</c:v>
                </c:pt>
                <c:pt idx="11193">
                  <c:v>3.3460648148160006</c:v>
                </c:pt>
                <c:pt idx="11194">
                  <c:v>3.3463078703701656</c:v>
                </c:pt>
                <c:pt idx="11195">
                  <c:v>3.3465509259243307</c:v>
                </c:pt>
                <c:pt idx="11196">
                  <c:v>3.3467939814784957</c:v>
                </c:pt>
                <c:pt idx="11197">
                  <c:v>3.3470370370326608</c:v>
                </c:pt>
                <c:pt idx="11198">
                  <c:v>3.3472800925941018</c:v>
                </c:pt>
                <c:pt idx="11199">
                  <c:v>3.3475231481482668</c:v>
                </c:pt>
                <c:pt idx="11200">
                  <c:v>3.3477662037024318</c:v>
                </c:pt>
                <c:pt idx="11201">
                  <c:v>3.3480092592565969</c:v>
                </c:pt>
                <c:pt idx="11202">
                  <c:v>3.3482523148107619</c:v>
                </c:pt>
                <c:pt idx="11203">
                  <c:v>3.3484953703722029</c:v>
                </c:pt>
                <c:pt idx="11204">
                  <c:v>3.3487384259263679</c:v>
                </c:pt>
                <c:pt idx="11205">
                  <c:v>3.348981481480533</c:v>
                </c:pt>
                <c:pt idx="11206">
                  <c:v>3.349224537034698</c:v>
                </c:pt>
                <c:pt idx="11207">
                  <c:v>3.3494675925888631</c:v>
                </c:pt>
                <c:pt idx="11208">
                  <c:v>3.3497106481430281</c:v>
                </c:pt>
                <c:pt idx="11209">
                  <c:v>3.3499537037044691</c:v>
                </c:pt>
                <c:pt idx="11210">
                  <c:v>3.3501967592586341</c:v>
                </c:pt>
                <c:pt idx="11211">
                  <c:v>3.3504398148127992</c:v>
                </c:pt>
                <c:pt idx="11212">
                  <c:v>3.3506828703669642</c:v>
                </c:pt>
                <c:pt idx="11213">
                  <c:v>3.3509259259211293</c:v>
                </c:pt>
                <c:pt idx="11214">
                  <c:v>3.3511689814825703</c:v>
                </c:pt>
                <c:pt idx="11215">
                  <c:v>3.3514120370367353</c:v>
                </c:pt>
                <c:pt idx="11216">
                  <c:v>3.35166666666768</c:v>
                </c:pt>
                <c:pt idx="11217">
                  <c:v>3.351909722221845</c:v>
                </c:pt>
                <c:pt idx="11218">
                  <c:v>3.3521527777760101</c:v>
                </c:pt>
                <c:pt idx="11219">
                  <c:v>3.3523958333301751</c:v>
                </c:pt>
                <c:pt idx="11220">
                  <c:v>3.3526388888843401</c:v>
                </c:pt>
                <c:pt idx="11221">
                  <c:v>3.3528819444457811</c:v>
                </c:pt>
                <c:pt idx="11222">
                  <c:v>3.3531249999999462</c:v>
                </c:pt>
                <c:pt idx="11223">
                  <c:v>3.3533680555541112</c:v>
                </c:pt>
                <c:pt idx="11224">
                  <c:v>3.3536111111082763</c:v>
                </c:pt>
                <c:pt idx="11225">
                  <c:v>3.3538541666624413</c:v>
                </c:pt>
                <c:pt idx="11226">
                  <c:v>3.3540972222238823</c:v>
                </c:pt>
                <c:pt idx="11227">
                  <c:v>3.3543402777780473</c:v>
                </c:pt>
                <c:pt idx="11228">
                  <c:v>3.3545833333322124</c:v>
                </c:pt>
                <c:pt idx="11229">
                  <c:v>3.3548263888863774</c:v>
                </c:pt>
                <c:pt idx="11230">
                  <c:v>3.3550694444405424</c:v>
                </c:pt>
                <c:pt idx="11231">
                  <c:v>3.3553125000019834</c:v>
                </c:pt>
                <c:pt idx="11232">
                  <c:v>3.3555555555561485</c:v>
                </c:pt>
                <c:pt idx="11233">
                  <c:v>3.3557986111103135</c:v>
                </c:pt>
                <c:pt idx="11234">
                  <c:v>3.3560416666644786</c:v>
                </c:pt>
                <c:pt idx="11235">
                  <c:v>3.3562847222186436</c:v>
                </c:pt>
                <c:pt idx="11236">
                  <c:v>3.3565277777728086</c:v>
                </c:pt>
                <c:pt idx="11237">
                  <c:v>3.3567708333342496</c:v>
                </c:pt>
                <c:pt idx="11238">
                  <c:v>3.3570138888884147</c:v>
                </c:pt>
                <c:pt idx="11239">
                  <c:v>3.3572569444425797</c:v>
                </c:pt>
                <c:pt idx="11240">
                  <c:v>3.3574999999967448</c:v>
                </c:pt>
                <c:pt idx="11241">
                  <c:v>3.3577430555509098</c:v>
                </c:pt>
                <c:pt idx="11242">
                  <c:v>3.3579861111123508</c:v>
                </c:pt>
                <c:pt idx="11243">
                  <c:v>3.3582291666665158</c:v>
                </c:pt>
                <c:pt idx="11244">
                  <c:v>3.3584722222206809</c:v>
                </c:pt>
                <c:pt idx="11245">
                  <c:v>3.3587152777748459</c:v>
                </c:pt>
                <c:pt idx="11246">
                  <c:v>3.3589583333290109</c:v>
                </c:pt>
                <c:pt idx="11247">
                  <c:v>3.3592013888904519</c:v>
                </c:pt>
                <c:pt idx="11248">
                  <c:v>3.359444444444617</c:v>
                </c:pt>
                <c:pt idx="11249">
                  <c:v>3.359687499998782</c:v>
                </c:pt>
                <c:pt idx="11250">
                  <c:v>3.3599305555529471</c:v>
                </c:pt>
                <c:pt idx="11251">
                  <c:v>3.3601736111071121</c:v>
                </c:pt>
                <c:pt idx="11252">
                  <c:v>3.3604166666685531</c:v>
                </c:pt>
                <c:pt idx="11253">
                  <c:v>3.3606597222227181</c:v>
                </c:pt>
                <c:pt idx="11254">
                  <c:v>3.3609027777768832</c:v>
                </c:pt>
                <c:pt idx="11255">
                  <c:v>3.3611458333310482</c:v>
                </c:pt>
                <c:pt idx="11256">
                  <c:v>3.3613888888852133</c:v>
                </c:pt>
                <c:pt idx="11257">
                  <c:v>3.3616319444393783</c:v>
                </c:pt>
                <c:pt idx="11258">
                  <c:v>3.3618750000008193</c:v>
                </c:pt>
                <c:pt idx="11259">
                  <c:v>3.3621180555549843</c:v>
                </c:pt>
                <c:pt idx="11260">
                  <c:v>3.3623611111091494</c:v>
                </c:pt>
                <c:pt idx="11261">
                  <c:v>3.3626041666633144</c:v>
                </c:pt>
                <c:pt idx="11262">
                  <c:v>3.3628472222174794</c:v>
                </c:pt>
                <c:pt idx="11263">
                  <c:v>3.3630902777789204</c:v>
                </c:pt>
                <c:pt idx="11264">
                  <c:v>3.3633449074025892</c:v>
                </c:pt>
                <c:pt idx="11265">
                  <c:v>3.3635879629640302</c:v>
                </c:pt>
                <c:pt idx="11266">
                  <c:v>3.3638310185181952</c:v>
                </c:pt>
                <c:pt idx="11267">
                  <c:v>3.3640740740723603</c:v>
                </c:pt>
                <c:pt idx="11268">
                  <c:v>3.3643171296265253</c:v>
                </c:pt>
                <c:pt idx="11269">
                  <c:v>3.3645601851806903</c:v>
                </c:pt>
                <c:pt idx="11270">
                  <c:v>3.3648032407421313</c:v>
                </c:pt>
                <c:pt idx="11271">
                  <c:v>3.3650462962962964</c:v>
                </c:pt>
                <c:pt idx="11272">
                  <c:v>3.3652893518504614</c:v>
                </c:pt>
                <c:pt idx="11273">
                  <c:v>3.3655324074046264</c:v>
                </c:pt>
                <c:pt idx="11274">
                  <c:v>3.3657754629587915</c:v>
                </c:pt>
                <c:pt idx="11275">
                  <c:v>3.3660185185202325</c:v>
                </c:pt>
                <c:pt idx="11276">
                  <c:v>3.3662615740743975</c:v>
                </c:pt>
                <c:pt idx="11277">
                  <c:v>3.3665046296285626</c:v>
                </c:pt>
                <c:pt idx="11278">
                  <c:v>3.3667476851827276</c:v>
                </c:pt>
                <c:pt idx="11279">
                  <c:v>3.3669907407368926</c:v>
                </c:pt>
                <c:pt idx="11280">
                  <c:v>3.3672337962983336</c:v>
                </c:pt>
                <c:pt idx="11281">
                  <c:v>3.3674768518524987</c:v>
                </c:pt>
                <c:pt idx="11282">
                  <c:v>3.3677199074066637</c:v>
                </c:pt>
                <c:pt idx="11283">
                  <c:v>3.3679629629608288</c:v>
                </c:pt>
                <c:pt idx="11284">
                  <c:v>3.3682060185149938</c:v>
                </c:pt>
                <c:pt idx="11285">
                  <c:v>3.3684490740691588</c:v>
                </c:pt>
                <c:pt idx="11286">
                  <c:v>3.3686921296305998</c:v>
                </c:pt>
                <c:pt idx="11287">
                  <c:v>3.3689351851847649</c:v>
                </c:pt>
                <c:pt idx="11288">
                  <c:v>3.3691782407389299</c:v>
                </c:pt>
                <c:pt idx="11289">
                  <c:v>3.3694212962930949</c:v>
                </c:pt>
                <c:pt idx="11290">
                  <c:v>3.36966435184726</c:v>
                </c:pt>
                <c:pt idx="11291">
                  <c:v>3.369907407408701</c:v>
                </c:pt>
                <c:pt idx="11292">
                  <c:v>3.370150462962866</c:v>
                </c:pt>
                <c:pt idx="11293">
                  <c:v>3.3703935185170311</c:v>
                </c:pt>
                <c:pt idx="11294">
                  <c:v>3.3706365740711961</c:v>
                </c:pt>
                <c:pt idx="11295">
                  <c:v>3.3708796296253611</c:v>
                </c:pt>
                <c:pt idx="11296">
                  <c:v>3.3711226851868021</c:v>
                </c:pt>
                <c:pt idx="11297">
                  <c:v>3.3713657407409672</c:v>
                </c:pt>
                <c:pt idx="11298">
                  <c:v>3.3716087962951322</c:v>
                </c:pt>
                <c:pt idx="11299">
                  <c:v>3.3718518518492973</c:v>
                </c:pt>
                <c:pt idx="11300">
                  <c:v>3.3720949074034623</c:v>
                </c:pt>
                <c:pt idx="11301">
                  <c:v>3.3723379629649033</c:v>
                </c:pt>
                <c:pt idx="11302">
                  <c:v>3.3725810185190683</c:v>
                </c:pt>
                <c:pt idx="11303">
                  <c:v>3.3728240740732334</c:v>
                </c:pt>
                <c:pt idx="11304">
                  <c:v>3.3730671296273984</c:v>
                </c:pt>
                <c:pt idx="11305">
                  <c:v>3.3733101851815634</c:v>
                </c:pt>
                <c:pt idx="11306">
                  <c:v>3.3735532407357285</c:v>
                </c:pt>
                <c:pt idx="11307">
                  <c:v>3.3737962962971695</c:v>
                </c:pt>
                <c:pt idx="11308">
                  <c:v>3.3740393518513345</c:v>
                </c:pt>
                <c:pt idx="11309">
                  <c:v>3.3742824074054996</c:v>
                </c:pt>
                <c:pt idx="11310">
                  <c:v>3.3745254629596646</c:v>
                </c:pt>
                <c:pt idx="11311">
                  <c:v>3.3747685185138296</c:v>
                </c:pt>
                <c:pt idx="11312">
                  <c:v>3.3750231481447743</c:v>
                </c:pt>
                <c:pt idx="11313">
                  <c:v>3.3752662036989394</c:v>
                </c:pt>
                <c:pt idx="11314">
                  <c:v>3.3755092592603804</c:v>
                </c:pt>
                <c:pt idx="11315">
                  <c:v>3.3757523148145454</c:v>
                </c:pt>
                <c:pt idx="11316">
                  <c:v>3.3759953703687104</c:v>
                </c:pt>
                <c:pt idx="11317">
                  <c:v>3.3762384259228755</c:v>
                </c:pt>
                <c:pt idx="11318">
                  <c:v>3.3764814814770405</c:v>
                </c:pt>
                <c:pt idx="11319">
                  <c:v>3.3767245370384815</c:v>
                </c:pt>
                <c:pt idx="11320">
                  <c:v>3.3769675925926466</c:v>
                </c:pt>
                <c:pt idx="11321">
                  <c:v>3.3772106481468116</c:v>
                </c:pt>
                <c:pt idx="11322">
                  <c:v>3.3774537037009766</c:v>
                </c:pt>
                <c:pt idx="11323">
                  <c:v>3.3776967592551417</c:v>
                </c:pt>
                <c:pt idx="11324">
                  <c:v>3.3779398148165827</c:v>
                </c:pt>
                <c:pt idx="11325">
                  <c:v>3.3781828703707477</c:v>
                </c:pt>
                <c:pt idx="11326">
                  <c:v>3.3784259259249128</c:v>
                </c:pt>
                <c:pt idx="11327">
                  <c:v>3.3786689814790778</c:v>
                </c:pt>
                <c:pt idx="11328">
                  <c:v>3.3789120370332428</c:v>
                </c:pt>
                <c:pt idx="11329">
                  <c:v>3.3791550925946838</c:v>
                </c:pt>
                <c:pt idx="11330">
                  <c:v>3.3793981481488489</c:v>
                </c:pt>
                <c:pt idx="11331">
                  <c:v>3.3796412037030139</c:v>
                </c:pt>
                <c:pt idx="11332">
                  <c:v>3.3798842592571789</c:v>
                </c:pt>
                <c:pt idx="11333">
                  <c:v>3.380127314811344</c:v>
                </c:pt>
                <c:pt idx="11334">
                  <c:v>3.380370370365509</c:v>
                </c:pt>
                <c:pt idx="11335">
                  <c:v>3.38061342592695</c:v>
                </c:pt>
                <c:pt idx="11336">
                  <c:v>3.3808564814811151</c:v>
                </c:pt>
                <c:pt idx="11337">
                  <c:v>3.3810995370352801</c:v>
                </c:pt>
                <c:pt idx="11338">
                  <c:v>3.3813425925894451</c:v>
                </c:pt>
                <c:pt idx="11339">
                  <c:v>3.3815856481436102</c:v>
                </c:pt>
                <c:pt idx="11340">
                  <c:v>3.3818287037050512</c:v>
                </c:pt>
                <c:pt idx="11341">
                  <c:v>3.3820717592592162</c:v>
                </c:pt>
                <c:pt idx="11342">
                  <c:v>3.3823148148133813</c:v>
                </c:pt>
                <c:pt idx="11343">
                  <c:v>3.3825578703675463</c:v>
                </c:pt>
                <c:pt idx="11344">
                  <c:v>3.3828009259217113</c:v>
                </c:pt>
                <c:pt idx="11345">
                  <c:v>3.3830439814831523</c:v>
                </c:pt>
                <c:pt idx="11346">
                  <c:v>3.3832870370373174</c:v>
                </c:pt>
                <c:pt idx="11347">
                  <c:v>3.3835300925914824</c:v>
                </c:pt>
                <c:pt idx="11348">
                  <c:v>3.3837731481456474</c:v>
                </c:pt>
                <c:pt idx="11349">
                  <c:v>3.3840162036998125</c:v>
                </c:pt>
                <c:pt idx="11350">
                  <c:v>3.3842592592612535</c:v>
                </c:pt>
                <c:pt idx="11351">
                  <c:v>3.3845023148154185</c:v>
                </c:pt>
                <c:pt idx="11352">
                  <c:v>3.3847453703695836</c:v>
                </c:pt>
                <c:pt idx="11353">
                  <c:v>3.3849884259237486</c:v>
                </c:pt>
                <c:pt idx="11354">
                  <c:v>3.3852314814779136</c:v>
                </c:pt>
                <c:pt idx="11355">
                  <c:v>3.3854745370320787</c:v>
                </c:pt>
                <c:pt idx="11356">
                  <c:v>3.3857175925935197</c:v>
                </c:pt>
                <c:pt idx="11357">
                  <c:v>3.3859606481476847</c:v>
                </c:pt>
                <c:pt idx="11358">
                  <c:v>3.3862037037018498</c:v>
                </c:pt>
                <c:pt idx="11359">
                  <c:v>3.3864467592560148</c:v>
                </c:pt>
                <c:pt idx="11360">
                  <c:v>3.3867013888869595</c:v>
                </c:pt>
                <c:pt idx="11361">
                  <c:v>3.3869444444411245</c:v>
                </c:pt>
                <c:pt idx="11362">
                  <c:v>3.3871874999952896</c:v>
                </c:pt>
                <c:pt idx="11363">
                  <c:v>3.3874305555567306</c:v>
                </c:pt>
                <c:pt idx="11364">
                  <c:v>3.3876736111108956</c:v>
                </c:pt>
                <c:pt idx="11365">
                  <c:v>3.3879166666650606</c:v>
                </c:pt>
                <c:pt idx="11366">
                  <c:v>3.3881597222192257</c:v>
                </c:pt>
                <c:pt idx="11367">
                  <c:v>3.3884027777733907</c:v>
                </c:pt>
                <c:pt idx="11368">
                  <c:v>3.3886458333348317</c:v>
                </c:pt>
                <c:pt idx="11369">
                  <c:v>3.3888888888889968</c:v>
                </c:pt>
                <c:pt idx="11370">
                  <c:v>3.3891319444431618</c:v>
                </c:pt>
                <c:pt idx="11371">
                  <c:v>3.3893749999973268</c:v>
                </c:pt>
                <c:pt idx="11372">
                  <c:v>3.3896180555514919</c:v>
                </c:pt>
                <c:pt idx="11373">
                  <c:v>3.3898611111129329</c:v>
                </c:pt>
                <c:pt idx="11374">
                  <c:v>3.3901041666670979</c:v>
                </c:pt>
                <c:pt idx="11375">
                  <c:v>3.3903472222212629</c:v>
                </c:pt>
                <c:pt idx="11376">
                  <c:v>3.390590277775428</c:v>
                </c:pt>
                <c:pt idx="11377">
                  <c:v>3.390833333329593</c:v>
                </c:pt>
                <c:pt idx="11378">
                  <c:v>3.3910763888837581</c:v>
                </c:pt>
                <c:pt idx="11379">
                  <c:v>3.3913194444451991</c:v>
                </c:pt>
                <c:pt idx="11380">
                  <c:v>3.3915624999993641</c:v>
                </c:pt>
                <c:pt idx="11381">
                  <c:v>3.3918055555535291</c:v>
                </c:pt>
                <c:pt idx="11382">
                  <c:v>3.3920486111076942</c:v>
                </c:pt>
                <c:pt idx="11383">
                  <c:v>3.3922916666618592</c:v>
                </c:pt>
                <c:pt idx="11384">
                  <c:v>3.3925347222233002</c:v>
                </c:pt>
                <c:pt idx="11385">
                  <c:v>3.3927777777774653</c:v>
                </c:pt>
                <c:pt idx="11386">
                  <c:v>3.3930208333316303</c:v>
                </c:pt>
                <c:pt idx="11387">
                  <c:v>3.3932638888857953</c:v>
                </c:pt>
                <c:pt idx="11388">
                  <c:v>3.3935069444399604</c:v>
                </c:pt>
                <c:pt idx="11389">
                  <c:v>3.3937500000014014</c:v>
                </c:pt>
                <c:pt idx="11390">
                  <c:v>3.3939930555555664</c:v>
                </c:pt>
                <c:pt idx="11391">
                  <c:v>3.3942361111097314</c:v>
                </c:pt>
                <c:pt idx="11392">
                  <c:v>3.3944791666638965</c:v>
                </c:pt>
                <c:pt idx="11393">
                  <c:v>3.3947222222180615</c:v>
                </c:pt>
                <c:pt idx="11394">
                  <c:v>3.3949652777795025</c:v>
                </c:pt>
                <c:pt idx="11395">
                  <c:v>3.3952083333336676</c:v>
                </c:pt>
                <c:pt idx="11396">
                  <c:v>3.3954513888878326</c:v>
                </c:pt>
                <c:pt idx="11397">
                  <c:v>3.3956944444419976</c:v>
                </c:pt>
                <c:pt idx="11398">
                  <c:v>3.3959374999961627</c:v>
                </c:pt>
                <c:pt idx="11399">
                  <c:v>3.3961805555576037</c:v>
                </c:pt>
                <c:pt idx="11400">
                  <c:v>3.3964236111117687</c:v>
                </c:pt>
                <c:pt idx="11401">
                  <c:v>3.3966666666659338</c:v>
                </c:pt>
                <c:pt idx="11402">
                  <c:v>3.3969097222200988</c:v>
                </c:pt>
                <c:pt idx="11403">
                  <c:v>3.3971527777742638</c:v>
                </c:pt>
                <c:pt idx="11404">
                  <c:v>3.3973958333284289</c:v>
                </c:pt>
                <c:pt idx="11405">
                  <c:v>3.3976388888898699</c:v>
                </c:pt>
                <c:pt idx="11406">
                  <c:v>3.3978819444440349</c:v>
                </c:pt>
                <c:pt idx="11407">
                  <c:v>3.3981249999981999</c:v>
                </c:pt>
                <c:pt idx="11408">
                  <c:v>3.3983796296291446</c:v>
                </c:pt>
                <c:pt idx="11409">
                  <c:v>3.3986226851833097</c:v>
                </c:pt>
                <c:pt idx="11410">
                  <c:v>3.3988657407374747</c:v>
                </c:pt>
                <c:pt idx="11411">
                  <c:v>3.3991087962916398</c:v>
                </c:pt>
                <c:pt idx="11412">
                  <c:v>3.3993518518530808</c:v>
                </c:pt>
                <c:pt idx="11413">
                  <c:v>3.3995949074072458</c:v>
                </c:pt>
                <c:pt idx="11414">
                  <c:v>3.3998379629614108</c:v>
                </c:pt>
                <c:pt idx="11415">
                  <c:v>3.4000810185155759</c:v>
                </c:pt>
                <c:pt idx="11416">
                  <c:v>3.4003240740697409</c:v>
                </c:pt>
                <c:pt idx="11417">
                  <c:v>3.4005671296311819</c:v>
                </c:pt>
                <c:pt idx="11418">
                  <c:v>3.4008101851853469</c:v>
                </c:pt>
                <c:pt idx="11419">
                  <c:v>3.401053240739512</c:v>
                </c:pt>
                <c:pt idx="11420">
                  <c:v>3.401296296293677</c:v>
                </c:pt>
                <c:pt idx="11421">
                  <c:v>3.4015393518478421</c:v>
                </c:pt>
                <c:pt idx="11422">
                  <c:v>3.4017824074092831</c:v>
                </c:pt>
                <c:pt idx="11423">
                  <c:v>3.4020254629634481</c:v>
                </c:pt>
                <c:pt idx="11424">
                  <c:v>3.4022685185176131</c:v>
                </c:pt>
                <c:pt idx="11425">
                  <c:v>3.4025115740717782</c:v>
                </c:pt>
                <c:pt idx="11426">
                  <c:v>3.4027546296259432</c:v>
                </c:pt>
                <c:pt idx="11427">
                  <c:v>3.4029976851801083</c:v>
                </c:pt>
                <c:pt idx="11428">
                  <c:v>3.4032407407415493</c:v>
                </c:pt>
                <c:pt idx="11429">
                  <c:v>3.4034837962957143</c:v>
                </c:pt>
                <c:pt idx="11430">
                  <c:v>3.4037268518498793</c:v>
                </c:pt>
                <c:pt idx="11431">
                  <c:v>3.4039699074040444</c:v>
                </c:pt>
                <c:pt idx="11432">
                  <c:v>3.4042129629582094</c:v>
                </c:pt>
                <c:pt idx="11433">
                  <c:v>3.4044560185196504</c:v>
                </c:pt>
                <c:pt idx="11434">
                  <c:v>3.4046990740738154</c:v>
                </c:pt>
                <c:pt idx="11435">
                  <c:v>3.4049421296279805</c:v>
                </c:pt>
                <c:pt idx="11436">
                  <c:v>3.4051851851821455</c:v>
                </c:pt>
                <c:pt idx="11437">
                  <c:v>3.4054282407363106</c:v>
                </c:pt>
                <c:pt idx="11438">
                  <c:v>3.4056712962977516</c:v>
                </c:pt>
                <c:pt idx="11439">
                  <c:v>3.4059143518519166</c:v>
                </c:pt>
                <c:pt idx="11440">
                  <c:v>3.4061574074060816</c:v>
                </c:pt>
                <c:pt idx="11441">
                  <c:v>3.4064004629602467</c:v>
                </c:pt>
                <c:pt idx="11442">
                  <c:v>3.4066435185144117</c:v>
                </c:pt>
                <c:pt idx="11443">
                  <c:v>3.4068865740758527</c:v>
                </c:pt>
                <c:pt idx="11444">
                  <c:v>3.4071296296300178</c:v>
                </c:pt>
                <c:pt idx="11445">
                  <c:v>3.4073726851841828</c:v>
                </c:pt>
                <c:pt idx="11446">
                  <c:v>3.4076157407383478</c:v>
                </c:pt>
                <c:pt idx="11447">
                  <c:v>3.4078587962925129</c:v>
                </c:pt>
                <c:pt idx="11448">
                  <c:v>3.4081018518539539</c:v>
                </c:pt>
                <c:pt idx="11449">
                  <c:v>3.4083449074081189</c:v>
                </c:pt>
                <c:pt idx="11450">
                  <c:v>3.4085879629622839</c:v>
                </c:pt>
                <c:pt idx="11451">
                  <c:v>3.408831018516449</c:v>
                </c:pt>
                <c:pt idx="11452">
                  <c:v>3.409074074070614</c:v>
                </c:pt>
                <c:pt idx="11453">
                  <c:v>3.4093171296247791</c:v>
                </c:pt>
                <c:pt idx="11454">
                  <c:v>3.4095601851862201</c:v>
                </c:pt>
                <c:pt idx="11455">
                  <c:v>3.4098032407403851</c:v>
                </c:pt>
                <c:pt idx="11456">
                  <c:v>3.4100578703713298</c:v>
                </c:pt>
                <c:pt idx="11457">
                  <c:v>3.4103009259254948</c:v>
                </c:pt>
                <c:pt idx="11458">
                  <c:v>3.4105439814796599</c:v>
                </c:pt>
                <c:pt idx="11459">
                  <c:v>3.4107870370338249</c:v>
                </c:pt>
                <c:pt idx="11460">
                  <c:v>3.4110300925879899</c:v>
                </c:pt>
                <c:pt idx="11461">
                  <c:v>3.4112731481494309</c:v>
                </c:pt>
                <c:pt idx="11462">
                  <c:v>3.411516203703596</c:v>
                </c:pt>
                <c:pt idx="11463">
                  <c:v>3.411759259257761</c:v>
                </c:pt>
                <c:pt idx="11464">
                  <c:v>3.4120023148119261</c:v>
                </c:pt>
                <c:pt idx="11465">
                  <c:v>3.4122453703660911</c:v>
                </c:pt>
                <c:pt idx="11466">
                  <c:v>3.4124884259275321</c:v>
                </c:pt>
                <c:pt idx="11467">
                  <c:v>3.4127314814816971</c:v>
                </c:pt>
                <c:pt idx="11468">
                  <c:v>3.4129745370358622</c:v>
                </c:pt>
                <c:pt idx="11469">
                  <c:v>3.4132175925900272</c:v>
                </c:pt>
                <c:pt idx="11470">
                  <c:v>3.4134606481441923</c:v>
                </c:pt>
                <c:pt idx="11471">
                  <c:v>3.4137037037056333</c:v>
                </c:pt>
                <c:pt idx="11472">
                  <c:v>3.4139467592597983</c:v>
                </c:pt>
                <c:pt idx="11473">
                  <c:v>3.4141898148139633</c:v>
                </c:pt>
                <c:pt idx="11474">
                  <c:v>3.4144328703681284</c:v>
                </c:pt>
                <c:pt idx="11475">
                  <c:v>3.4146759259222934</c:v>
                </c:pt>
                <c:pt idx="11476">
                  <c:v>3.4149189814764584</c:v>
                </c:pt>
                <c:pt idx="11477">
                  <c:v>3.4151620370378994</c:v>
                </c:pt>
                <c:pt idx="11478">
                  <c:v>3.4154050925920645</c:v>
                </c:pt>
                <c:pt idx="11479">
                  <c:v>3.4156481481462295</c:v>
                </c:pt>
                <c:pt idx="11480">
                  <c:v>3.4158912037003946</c:v>
                </c:pt>
                <c:pt idx="11481">
                  <c:v>3.4161342592545596</c:v>
                </c:pt>
                <c:pt idx="11482">
                  <c:v>3.4163773148160006</c:v>
                </c:pt>
                <c:pt idx="11483">
                  <c:v>3.4166203703701656</c:v>
                </c:pt>
                <c:pt idx="11484">
                  <c:v>3.4168634259243307</c:v>
                </c:pt>
                <c:pt idx="11485">
                  <c:v>3.4171064814784957</c:v>
                </c:pt>
                <c:pt idx="11486">
                  <c:v>3.4173495370326608</c:v>
                </c:pt>
                <c:pt idx="11487">
                  <c:v>3.4175925925941018</c:v>
                </c:pt>
                <c:pt idx="11488">
                  <c:v>3.4178356481482668</c:v>
                </c:pt>
                <c:pt idx="11489">
                  <c:v>3.4180787037024318</c:v>
                </c:pt>
                <c:pt idx="11490">
                  <c:v>3.4183217592565969</c:v>
                </c:pt>
                <c:pt idx="11491">
                  <c:v>3.4185648148107619</c:v>
                </c:pt>
                <c:pt idx="11492">
                  <c:v>3.4188078703722029</c:v>
                </c:pt>
                <c:pt idx="11493">
                  <c:v>3.4190509259263679</c:v>
                </c:pt>
                <c:pt idx="11494">
                  <c:v>3.419293981480533</c:v>
                </c:pt>
                <c:pt idx="11495">
                  <c:v>3.419537037034698</c:v>
                </c:pt>
                <c:pt idx="11496">
                  <c:v>3.4197800925888631</c:v>
                </c:pt>
                <c:pt idx="11497">
                  <c:v>3.4200231481430281</c:v>
                </c:pt>
                <c:pt idx="11498">
                  <c:v>3.4202662037044691</c:v>
                </c:pt>
                <c:pt idx="11499">
                  <c:v>3.4205092592586341</c:v>
                </c:pt>
                <c:pt idx="11500">
                  <c:v>3.4207523148127992</c:v>
                </c:pt>
                <c:pt idx="11501">
                  <c:v>3.4209953703669642</c:v>
                </c:pt>
                <c:pt idx="11502">
                  <c:v>3.4212384259211293</c:v>
                </c:pt>
                <c:pt idx="11503">
                  <c:v>3.4214814814825703</c:v>
                </c:pt>
                <c:pt idx="11504">
                  <c:v>3.421736111106239</c:v>
                </c:pt>
                <c:pt idx="11505">
                  <c:v>3.42197916666768</c:v>
                </c:pt>
                <c:pt idx="11506">
                  <c:v>3.422222222221845</c:v>
                </c:pt>
                <c:pt idx="11507">
                  <c:v>3.4224652777760101</c:v>
                </c:pt>
                <c:pt idx="11508">
                  <c:v>3.4227083333301751</c:v>
                </c:pt>
                <c:pt idx="11509">
                  <c:v>3.4229513888843401</c:v>
                </c:pt>
                <c:pt idx="11510">
                  <c:v>3.4231944444457811</c:v>
                </c:pt>
                <c:pt idx="11511">
                  <c:v>3.4234374999999462</c:v>
                </c:pt>
                <c:pt idx="11512">
                  <c:v>3.4236805555541112</c:v>
                </c:pt>
                <c:pt idx="11513">
                  <c:v>3.4239236111082763</c:v>
                </c:pt>
                <c:pt idx="11514">
                  <c:v>3.4241666666624413</c:v>
                </c:pt>
                <c:pt idx="11515">
                  <c:v>3.4244097222238823</c:v>
                </c:pt>
                <c:pt idx="11516">
                  <c:v>3.4246527777780473</c:v>
                </c:pt>
                <c:pt idx="11517">
                  <c:v>3.4248958333322124</c:v>
                </c:pt>
                <c:pt idx="11518">
                  <c:v>3.4251388888863774</c:v>
                </c:pt>
                <c:pt idx="11519">
                  <c:v>3.4253819444405424</c:v>
                </c:pt>
                <c:pt idx="11520">
                  <c:v>3.4256250000019834</c:v>
                </c:pt>
                <c:pt idx="11521">
                  <c:v>3.4258680555561485</c:v>
                </c:pt>
                <c:pt idx="11522">
                  <c:v>3.4261111111103135</c:v>
                </c:pt>
                <c:pt idx="11523">
                  <c:v>3.4263541666644786</c:v>
                </c:pt>
                <c:pt idx="11524">
                  <c:v>3.4265972222186436</c:v>
                </c:pt>
                <c:pt idx="11525">
                  <c:v>3.4268402777728086</c:v>
                </c:pt>
                <c:pt idx="11526">
                  <c:v>3.4270833333342496</c:v>
                </c:pt>
                <c:pt idx="11527">
                  <c:v>3.4273263888884147</c:v>
                </c:pt>
                <c:pt idx="11528">
                  <c:v>3.4275694444425797</c:v>
                </c:pt>
                <c:pt idx="11529">
                  <c:v>3.4278124999967448</c:v>
                </c:pt>
                <c:pt idx="11530">
                  <c:v>3.4280555555509098</c:v>
                </c:pt>
                <c:pt idx="11531">
                  <c:v>3.4282986111123508</c:v>
                </c:pt>
                <c:pt idx="11532">
                  <c:v>3.4285416666665158</c:v>
                </c:pt>
                <c:pt idx="11533">
                  <c:v>3.4287847222206809</c:v>
                </c:pt>
                <c:pt idx="11534">
                  <c:v>3.4290277777748459</c:v>
                </c:pt>
                <c:pt idx="11535">
                  <c:v>3.4292708333290109</c:v>
                </c:pt>
                <c:pt idx="11536">
                  <c:v>3.4295138888904519</c:v>
                </c:pt>
                <c:pt idx="11537">
                  <c:v>3.429756944444617</c:v>
                </c:pt>
                <c:pt idx="11538">
                  <c:v>3.429999999998782</c:v>
                </c:pt>
                <c:pt idx="11539">
                  <c:v>3.4302430555529471</c:v>
                </c:pt>
                <c:pt idx="11540">
                  <c:v>3.4304861111071121</c:v>
                </c:pt>
                <c:pt idx="11541">
                  <c:v>3.4307291666685531</c:v>
                </c:pt>
                <c:pt idx="11542">
                  <c:v>3.4309722222227181</c:v>
                </c:pt>
                <c:pt idx="11543">
                  <c:v>3.4312152777768832</c:v>
                </c:pt>
                <c:pt idx="11544">
                  <c:v>3.4314583333310482</c:v>
                </c:pt>
                <c:pt idx="11545">
                  <c:v>3.4317013888852133</c:v>
                </c:pt>
                <c:pt idx="11546">
                  <c:v>3.4319444444393783</c:v>
                </c:pt>
                <c:pt idx="11547">
                  <c:v>3.4321875000008193</c:v>
                </c:pt>
                <c:pt idx="11548">
                  <c:v>3.4324305555549843</c:v>
                </c:pt>
                <c:pt idx="11549">
                  <c:v>3.4326736111091494</c:v>
                </c:pt>
                <c:pt idx="11550">
                  <c:v>3.4329166666633144</c:v>
                </c:pt>
                <c:pt idx="11551">
                  <c:v>3.4331597222174794</c:v>
                </c:pt>
                <c:pt idx="11552">
                  <c:v>3.4334027777789204</c:v>
                </c:pt>
                <c:pt idx="11553">
                  <c:v>3.4336574074025892</c:v>
                </c:pt>
                <c:pt idx="11554">
                  <c:v>3.4339004629640302</c:v>
                </c:pt>
                <c:pt idx="11555">
                  <c:v>3.4341435185181952</c:v>
                </c:pt>
                <c:pt idx="11556">
                  <c:v>3.4343865740723603</c:v>
                </c:pt>
                <c:pt idx="11557">
                  <c:v>3.4346296296265253</c:v>
                </c:pt>
                <c:pt idx="11558">
                  <c:v>3.4348726851806903</c:v>
                </c:pt>
                <c:pt idx="11559">
                  <c:v>3.4351157407421313</c:v>
                </c:pt>
                <c:pt idx="11560">
                  <c:v>3.4353587962962964</c:v>
                </c:pt>
                <c:pt idx="11561">
                  <c:v>3.4356018518504614</c:v>
                </c:pt>
                <c:pt idx="11562">
                  <c:v>3.4358449074046264</c:v>
                </c:pt>
                <c:pt idx="11563">
                  <c:v>3.4360879629587915</c:v>
                </c:pt>
                <c:pt idx="11564">
                  <c:v>3.4363310185202325</c:v>
                </c:pt>
                <c:pt idx="11565">
                  <c:v>3.4365740740743975</c:v>
                </c:pt>
                <c:pt idx="11566">
                  <c:v>3.4368171296285626</c:v>
                </c:pt>
                <c:pt idx="11567">
                  <c:v>3.4370601851827276</c:v>
                </c:pt>
                <c:pt idx="11568">
                  <c:v>3.4373032407368926</c:v>
                </c:pt>
                <c:pt idx="11569">
                  <c:v>3.4375462962983336</c:v>
                </c:pt>
                <c:pt idx="11570">
                  <c:v>3.4377893518524987</c:v>
                </c:pt>
                <c:pt idx="11571">
                  <c:v>3.4380324074066637</c:v>
                </c:pt>
                <c:pt idx="11572">
                  <c:v>3.4382754629608288</c:v>
                </c:pt>
                <c:pt idx="11573">
                  <c:v>3.4385185185149938</c:v>
                </c:pt>
                <c:pt idx="11574">
                  <c:v>3.4387615740691588</c:v>
                </c:pt>
                <c:pt idx="11575">
                  <c:v>3.4390046296305998</c:v>
                </c:pt>
                <c:pt idx="11576">
                  <c:v>3.4392476851847649</c:v>
                </c:pt>
                <c:pt idx="11577">
                  <c:v>3.4394907407389299</c:v>
                </c:pt>
                <c:pt idx="11578">
                  <c:v>3.4397337962930949</c:v>
                </c:pt>
                <c:pt idx="11579">
                  <c:v>3.43997685184726</c:v>
                </c:pt>
                <c:pt idx="11580">
                  <c:v>3.440219907408701</c:v>
                </c:pt>
                <c:pt idx="11581">
                  <c:v>3.440462962962866</c:v>
                </c:pt>
                <c:pt idx="11582">
                  <c:v>3.4407060185170311</c:v>
                </c:pt>
                <c:pt idx="11583">
                  <c:v>3.4409490740711961</c:v>
                </c:pt>
                <c:pt idx="11584">
                  <c:v>3.4411921296253611</c:v>
                </c:pt>
                <c:pt idx="11585">
                  <c:v>3.4414351851868021</c:v>
                </c:pt>
                <c:pt idx="11586">
                  <c:v>3.4416782407409672</c:v>
                </c:pt>
                <c:pt idx="11587">
                  <c:v>3.4419212962951322</c:v>
                </c:pt>
                <c:pt idx="11588">
                  <c:v>3.4421643518492973</c:v>
                </c:pt>
                <c:pt idx="11589">
                  <c:v>3.4424074074034623</c:v>
                </c:pt>
                <c:pt idx="11590">
                  <c:v>3.4426504629649033</c:v>
                </c:pt>
                <c:pt idx="11591">
                  <c:v>3.4428935185190683</c:v>
                </c:pt>
                <c:pt idx="11592">
                  <c:v>3.4431365740732334</c:v>
                </c:pt>
                <c:pt idx="11593">
                  <c:v>3.4433796296273984</c:v>
                </c:pt>
                <c:pt idx="11594">
                  <c:v>3.4436226851815634</c:v>
                </c:pt>
                <c:pt idx="11595">
                  <c:v>3.4438657407357285</c:v>
                </c:pt>
                <c:pt idx="11596">
                  <c:v>3.4441087962971695</c:v>
                </c:pt>
                <c:pt idx="11597">
                  <c:v>3.4443518518513345</c:v>
                </c:pt>
                <c:pt idx="11598">
                  <c:v>3.4445949074054996</c:v>
                </c:pt>
                <c:pt idx="11599">
                  <c:v>3.4448379629596646</c:v>
                </c:pt>
                <c:pt idx="11600">
                  <c:v>3.4450925925906093</c:v>
                </c:pt>
                <c:pt idx="11601">
                  <c:v>3.4453356481447743</c:v>
                </c:pt>
                <c:pt idx="11602">
                  <c:v>3.4455787036989394</c:v>
                </c:pt>
                <c:pt idx="11603">
                  <c:v>3.4458217592603804</c:v>
                </c:pt>
                <c:pt idx="11604">
                  <c:v>3.4460648148145454</c:v>
                </c:pt>
                <c:pt idx="11605">
                  <c:v>3.4463078703687104</c:v>
                </c:pt>
                <c:pt idx="11606">
                  <c:v>3.4465509259228755</c:v>
                </c:pt>
                <c:pt idx="11607">
                  <c:v>3.4467939814770405</c:v>
                </c:pt>
                <c:pt idx="11608">
                  <c:v>3.4470370370384815</c:v>
                </c:pt>
                <c:pt idx="11609">
                  <c:v>3.4472800925926466</c:v>
                </c:pt>
                <c:pt idx="11610">
                  <c:v>3.4475231481468116</c:v>
                </c:pt>
                <c:pt idx="11611">
                  <c:v>3.4477662037009766</c:v>
                </c:pt>
                <c:pt idx="11612">
                  <c:v>3.4480092592551417</c:v>
                </c:pt>
                <c:pt idx="11613">
                  <c:v>3.4482523148165827</c:v>
                </c:pt>
                <c:pt idx="11614">
                  <c:v>3.4484953703707477</c:v>
                </c:pt>
                <c:pt idx="11615">
                  <c:v>3.4487384259249128</c:v>
                </c:pt>
                <c:pt idx="11616">
                  <c:v>3.4489814814790778</c:v>
                </c:pt>
                <c:pt idx="11617">
                  <c:v>3.4492245370332428</c:v>
                </c:pt>
                <c:pt idx="11618">
                  <c:v>3.4494675925946838</c:v>
                </c:pt>
                <c:pt idx="11619">
                  <c:v>3.4497106481488489</c:v>
                </c:pt>
                <c:pt idx="11620">
                  <c:v>3.4499537037030139</c:v>
                </c:pt>
                <c:pt idx="11621">
                  <c:v>3.4501967592571789</c:v>
                </c:pt>
                <c:pt idx="11622">
                  <c:v>3.450439814811344</c:v>
                </c:pt>
                <c:pt idx="11623">
                  <c:v>3.450682870365509</c:v>
                </c:pt>
                <c:pt idx="11624">
                  <c:v>3.45092592592695</c:v>
                </c:pt>
                <c:pt idx="11625">
                  <c:v>3.4511689814811151</c:v>
                </c:pt>
                <c:pt idx="11626">
                  <c:v>3.4514120370352801</c:v>
                </c:pt>
                <c:pt idx="11627">
                  <c:v>3.4516550925894451</c:v>
                </c:pt>
                <c:pt idx="11628">
                  <c:v>3.4518981481436102</c:v>
                </c:pt>
                <c:pt idx="11629">
                  <c:v>3.4521412037050512</c:v>
                </c:pt>
                <c:pt idx="11630">
                  <c:v>3.4523842592592162</c:v>
                </c:pt>
                <c:pt idx="11631">
                  <c:v>3.4526273148133813</c:v>
                </c:pt>
                <c:pt idx="11632">
                  <c:v>3.4528703703675463</c:v>
                </c:pt>
                <c:pt idx="11633">
                  <c:v>3.4531134259217113</c:v>
                </c:pt>
                <c:pt idx="11634">
                  <c:v>3.4533564814831523</c:v>
                </c:pt>
                <c:pt idx="11635">
                  <c:v>3.4535995370373174</c:v>
                </c:pt>
                <c:pt idx="11636">
                  <c:v>3.4538425925914824</c:v>
                </c:pt>
                <c:pt idx="11637">
                  <c:v>3.4540856481456474</c:v>
                </c:pt>
                <c:pt idx="11638">
                  <c:v>3.4543287036998125</c:v>
                </c:pt>
                <c:pt idx="11639">
                  <c:v>3.4545717592612535</c:v>
                </c:pt>
                <c:pt idx="11640">
                  <c:v>3.4548148148154185</c:v>
                </c:pt>
                <c:pt idx="11641">
                  <c:v>3.4550578703695836</c:v>
                </c:pt>
                <c:pt idx="11642">
                  <c:v>3.4553009259237486</c:v>
                </c:pt>
                <c:pt idx="11643">
                  <c:v>3.4555439814779136</c:v>
                </c:pt>
                <c:pt idx="11644">
                  <c:v>3.4557870370320787</c:v>
                </c:pt>
                <c:pt idx="11645">
                  <c:v>3.4560300925935197</c:v>
                </c:pt>
                <c:pt idx="11646">
                  <c:v>3.4562731481476847</c:v>
                </c:pt>
                <c:pt idx="11647">
                  <c:v>3.4565162037018498</c:v>
                </c:pt>
                <c:pt idx="11648">
                  <c:v>3.4567592592560148</c:v>
                </c:pt>
                <c:pt idx="11649">
                  <c:v>3.4570138888869595</c:v>
                </c:pt>
                <c:pt idx="11650">
                  <c:v>3.4572569444411245</c:v>
                </c:pt>
                <c:pt idx="11651">
                  <c:v>3.4574999999952896</c:v>
                </c:pt>
                <c:pt idx="11652">
                  <c:v>3.4577430555567306</c:v>
                </c:pt>
                <c:pt idx="11653">
                  <c:v>3.4579861111108956</c:v>
                </c:pt>
                <c:pt idx="11654">
                  <c:v>3.4582291666650606</c:v>
                </c:pt>
                <c:pt idx="11655">
                  <c:v>3.4584722222192257</c:v>
                </c:pt>
                <c:pt idx="11656">
                  <c:v>3.4587152777733907</c:v>
                </c:pt>
                <c:pt idx="11657">
                  <c:v>3.4589583333348317</c:v>
                </c:pt>
                <c:pt idx="11658">
                  <c:v>3.4592013888889968</c:v>
                </c:pt>
                <c:pt idx="11659">
                  <c:v>3.4594444444431618</c:v>
                </c:pt>
                <c:pt idx="11660">
                  <c:v>3.4596874999973268</c:v>
                </c:pt>
                <c:pt idx="11661">
                  <c:v>3.4599305555514919</c:v>
                </c:pt>
                <c:pt idx="11662">
                  <c:v>3.4601736111129329</c:v>
                </c:pt>
                <c:pt idx="11663">
                  <c:v>3.4604166666670979</c:v>
                </c:pt>
                <c:pt idx="11664">
                  <c:v>3.4606597222212629</c:v>
                </c:pt>
                <c:pt idx="11665">
                  <c:v>3.460902777775428</c:v>
                </c:pt>
                <c:pt idx="11666">
                  <c:v>3.461145833329593</c:v>
                </c:pt>
                <c:pt idx="11667">
                  <c:v>3.4613888888837581</c:v>
                </c:pt>
                <c:pt idx="11668">
                  <c:v>3.4616319444451991</c:v>
                </c:pt>
                <c:pt idx="11669">
                  <c:v>3.4618749999993641</c:v>
                </c:pt>
                <c:pt idx="11670">
                  <c:v>3.4621180555535291</c:v>
                </c:pt>
                <c:pt idx="11671">
                  <c:v>3.4623611111076942</c:v>
                </c:pt>
                <c:pt idx="11672">
                  <c:v>3.4626041666618592</c:v>
                </c:pt>
                <c:pt idx="11673">
                  <c:v>3.4628472222233002</c:v>
                </c:pt>
                <c:pt idx="11674">
                  <c:v>3.4630902777774653</c:v>
                </c:pt>
                <c:pt idx="11675">
                  <c:v>3.4633333333316303</c:v>
                </c:pt>
                <c:pt idx="11676">
                  <c:v>3.4635763888857953</c:v>
                </c:pt>
                <c:pt idx="11677">
                  <c:v>3.4638194444399604</c:v>
                </c:pt>
                <c:pt idx="11678">
                  <c:v>3.4640625000014014</c:v>
                </c:pt>
                <c:pt idx="11679">
                  <c:v>3.4643055555555664</c:v>
                </c:pt>
                <c:pt idx="11680">
                  <c:v>3.4645486111097314</c:v>
                </c:pt>
                <c:pt idx="11681">
                  <c:v>3.4647916666638965</c:v>
                </c:pt>
                <c:pt idx="11682">
                  <c:v>3.4650347222180615</c:v>
                </c:pt>
                <c:pt idx="11683">
                  <c:v>3.4652777777795025</c:v>
                </c:pt>
                <c:pt idx="11684">
                  <c:v>3.4655208333336676</c:v>
                </c:pt>
                <c:pt idx="11685">
                  <c:v>3.4657638888878326</c:v>
                </c:pt>
                <c:pt idx="11686">
                  <c:v>3.4660069444419976</c:v>
                </c:pt>
                <c:pt idx="11687">
                  <c:v>3.4662499999961627</c:v>
                </c:pt>
                <c:pt idx="11688">
                  <c:v>3.4664930555576037</c:v>
                </c:pt>
                <c:pt idx="11689">
                  <c:v>3.4667361111117687</c:v>
                </c:pt>
                <c:pt idx="11690">
                  <c:v>3.4669791666659338</c:v>
                </c:pt>
                <c:pt idx="11691">
                  <c:v>3.4672222222200988</c:v>
                </c:pt>
                <c:pt idx="11692">
                  <c:v>3.4674652777742638</c:v>
                </c:pt>
                <c:pt idx="11693">
                  <c:v>3.4677083333284289</c:v>
                </c:pt>
                <c:pt idx="11694">
                  <c:v>3.4679513888898699</c:v>
                </c:pt>
                <c:pt idx="11695">
                  <c:v>3.4681944444440349</c:v>
                </c:pt>
                <c:pt idx="11696">
                  <c:v>3.4684374999981999</c:v>
                </c:pt>
                <c:pt idx="11697">
                  <c:v>3.4686921296291446</c:v>
                </c:pt>
                <c:pt idx="11698">
                  <c:v>3.4689351851833097</c:v>
                </c:pt>
                <c:pt idx="11699">
                  <c:v>3.4691782407374747</c:v>
                </c:pt>
                <c:pt idx="11700">
                  <c:v>3.4694212962916398</c:v>
                </c:pt>
                <c:pt idx="11701">
                  <c:v>3.4696643518530808</c:v>
                </c:pt>
                <c:pt idx="11702">
                  <c:v>3.4699074074072458</c:v>
                </c:pt>
                <c:pt idx="11703">
                  <c:v>3.4701504629614108</c:v>
                </c:pt>
                <c:pt idx="11704">
                  <c:v>3.4703935185155759</c:v>
                </c:pt>
                <c:pt idx="11705">
                  <c:v>3.4706365740697409</c:v>
                </c:pt>
                <c:pt idx="11706">
                  <c:v>3.4708796296311819</c:v>
                </c:pt>
                <c:pt idx="11707">
                  <c:v>3.4711226851853469</c:v>
                </c:pt>
                <c:pt idx="11708">
                  <c:v>3.471365740739512</c:v>
                </c:pt>
                <c:pt idx="11709">
                  <c:v>3.471608796293677</c:v>
                </c:pt>
                <c:pt idx="11710">
                  <c:v>3.4718518518478421</c:v>
                </c:pt>
                <c:pt idx="11711">
                  <c:v>3.4720949074092831</c:v>
                </c:pt>
                <c:pt idx="11712">
                  <c:v>3.4723379629634481</c:v>
                </c:pt>
                <c:pt idx="11713">
                  <c:v>3.4725810185176131</c:v>
                </c:pt>
                <c:pt idx="11714">
                  <c:v>3.4728240740717782</c:v>
                </c:pt>
                <c:pt idx="11715">
                  <c:v>3.4730671296259432</c:v>
                </c:pt>
                <c:pt idx="11716">
                  <c:v>3.4733101851801083</c:v>
                </c:pt>
                <c:pt idx="11717">
                  <c:v>3.4735532407415493</c:v>
                </c:pt>
                <c:pt idx="11718">
                  <c:v>3.4737962962957143</c:v>
                </c:pt>
                <c:pt idx="11719">
                  <c:v>3.4740393518498793</c:v>
                </c:pt>
                <c:pt idx="11720">
                  <c:v>3.4742824074040444</c:v>
                </c:pt>
                <c:pt idx="11721">
                  <c:v>3.4745254629582094</c:v>
                </c:pt>
                <c:pt idx="11722">
                  <c:v>3.4747685185196504</c:v>
                </c:pt>
                <c:pt idx="11723">
                  <c:v>3.4750115740738154</c:v>
                </c:pt>
                <c:pt idx="11724">
                  <c:v>3.4752546296279805</c:v>
                </c:pt>
                <c:pt idx="11725">
                  <c:v>3.4754976851821455</c:v>
                </c:pt>
                <c:pt idx="11726">
                  <c:v>3.4757407407363106</c:v>
                </c:pt>
                <c:pt idx="11727">
                  <c:v>3.4759837962977516</c:v>
                </c:pt>
                <c:pt idx="11728">
                  <c:v>3.4762268518519166</c:v>
                </c:pt>
                <c:pt idx="11729">
                  <c:v>3.4764699074060816</c:v>
                </c:pt>
                <c:pt idx="11730">
                  <c:v>3.4767129629602467</c:v>
                </c:pt>
                <c:pt idx="11731">
                  <c:v>3.4769560185144117</c:v>
                </c:pt>
                <c:pt idx="11732">
                  <c:v>3.4771990740758527</c:v>
                </c:pt>
                <c:pt idx="11733">
                  <c:v>3.4774421296300178</c:v>
                </c:pt>
                <c:pt idx="11734">
                  <c:v>3.4776851851841828</c:v>
                </c:pt>
                <c:pt idx="11735">
                  <c:v>3.4779282407383478</c:v>
                </c:pt>
                <c:pt idx="11736">
                  <c:v>3.4781712962925129</c:v>
                </c:pt>
                <c:pt idx="11737">
                  <c:v>3.4784143518539539</c:v>
                </c:pt>
                <c:pt idx="11738">
                  <c:v>3.4786574074081189</c:v>
                </c:pt>
                <c:pt idx="11739">
                  <c:v>3.4789004629622839</c:v>
                </c:pt>
                <c:pt idx="11740">
                  <c:v>3.479143518516449</c:v>
                </c:pt>
                <c:pt idx="11741">
                  <c:v>3.479386574070614</c:v>
                </c:pt>
                <c:pt idx="11742">
                  <c:v>3.4796296296247791</c:v>
                </c:pt>
                <c:pt idx="11743">
                  <c:v>3.4798726851862201</c:v>
                </c:pt>
                <c:pt idx="11744">
                  <c:v>3.4801157407403851</c:v>
                </c:pt>
                <c:pt idx="11745">
                  <c:v>3.4803703703713298</c:v>
                </c:pt>
                <c:pt idx="11746">
                  <c:v>3.4806134259254948</c:v>
                </c:pt>
                <c:pt idx="11747">
                  <c:v>3.4808564814796599</c:v>
                </c:pt>
                <c:pt idx="11748">
                  <c:v>3.4810995370338249</c:v>
                </c:pt>
                <c:pt idx="11749">
                  <c:v>3.4813425925879899</c:v>
                </c:pt>
                <c:pt idx="11750">
                  <c:v>3.4815856481494309</c:v>
                </c:pt>
                <c:pt idx="11751">
                  <c:v>3.481828703703596</c:v>
                </c:pt>
                <c:pt idx="11752">
                  <c:v>3.482071759257761</c:v>
                </c:pt>
                <c:pt idx="11753">
                  <c:v>3.4823148148119261</c:v>
                </c:pt>
                <c:pt idx="11754">
                  <c:v>3.4825578703660911</c:v>
                </c:pt>
                <c:pt idx="11755">
                  <c:v>3.4828009259275321</c:v>
                </c:pt>
                <c:pt idx="11756">
                  <c:v>3.4830439814816971</c:v>
                </c:pt>
                <c:pt idx="11757">
                  <c:v>3.4832870370358622</c:v>
                </c:pt>
                <c:pt idx="11758">
                  <c:v>3.4835300925900272</c:v>
                </c:pt>
                <c:pt idx="11759">
                  <c:v>3.4837731481441923</c:v>
                </c:pt>
                <c:pt idx="11760">
                  <c:v>3.4840162037056333</c:v>
                </c:pt>
                <c:pt idx="11761">
                  <c:v>3.4842592592597983</c:v>
                </c:pt>
                <c:pt idx="11762">
                  <c:v>3.4845023148139633</c:v>
                </c:pt>
                <c:pt idx="11763">
                  <c:v>3.4847453703681284</c:v>
                </c:pt>
                <c:pt idx="11764">
                  <c:v>3.4849884259222934</c:v>
                </c:pt>
                <c:pt idx="11765">
                  <c:v>3.4852314814764584</c:v>
                </c:pt>
                <c:pt idx="11766">
                  <c:v>3.4854745370378994</c:v>
                </c:pt>
                <c:pt idx="11767">
                  <c:v>3.4857175925920645</c:v>
                </c:pt>
                <c:pt idx="11768">
                  <c:v>3.4859606481462295</c:v>
                </c:pt>
                <c:pt idx="11769">
                  <c:v>3.4862037037003946</c:v>
                </c:pt>
                <c:pt idx="11770">
                  <c:v>3.4864467592545596</c:v>
                </c:pt>
                <c:pt idx="11771">
                  <c:v>3.4866898148160006</c:v>
                </c:pt>
                <c:pt idx="11772">
                  <c:v>3.4869328703701656</c:v>
                </c:pt>
                <c:pt idx="11773">
                  <c:v>3.4871759259243307</c:v>
                </c:pt>
                <c:pt idx="11774">
                  <c:v>3.4874189814784957</c:v>
                </c:pt>
                <c:pt idx="11775">
                  <c:v>3.4876620370326608</c:v>
                </c:pt>
                <c:pt idx="11776">
                  <c:v>3.4879050925941018</c:v>
                </c:pt>
                <c:pt idx="11777">
                  <c:v>3.4881481481482668</c:v>
                </c:pt>
                <c:pt idx="11778">
                  <c:v>3.4883912037024318</c:v>
                </c:pt>
                <c:pt idx="11779">
                  <c:v>3.4886342592565969</c:v>
                </c:pt>
                <c:pt idx="11780">
                  <c:v>3.4888773148107619</c:v>
                </c:pt>
                <c:pt idx="11781">
                  <c:v>3.4891203703722029</c:v>
                </c:pt>
                <c:pt idx="11782">
                  <c:v>3.4893634259263679</c:v>
                </c:pt>
                <c:pt idx="11783">
                  <c:v>3.489606481480533</c:v>
                </c:pt>
                <c:pt idx="11784">
                  <c:v>3.489849537034698</c:v>
                </c:pt>
                <c:pt idx="11785">
                  <c:v>3.4900925925888631</c:v>
                </c:pt>
                <c:pt idx="11786">
                  <c:v>3.4903356481430281</c:v>
                </c:pt>
                <c:pt idx="11787">
                  <c:v>3.4905787037044691</c:v>
                </c:pt>
                <c:pt idx="11788">
                  <c:v>3.4908217592586341</c:v>
                </c:pt>
                <c:pt idx="11789">
                  <c:v>3.4910648148127992</c:v>
                </c:pt>
                <c:pt idx="11790">
                  <c:v>3.4913078703669642</c:v>
                </c:pt>
                <c:pt idx="11791">
                  <c:v>3.4915509259211293</c:v>
                </c:pt>
                <c:pt idx="11792">
                  <c:v>3.4917939814825703</c:v>
                </c:pt>
                <c:pt idx="11793">
                  <c:v>3.492048611106239</c:v>
                </c:pt>
                <c:pt idx="11794">
                  <c:v>3.49229166666768</c:v>
                </c:pt>
                <c:pt idx="11795">
                  <c:v>3.492534722221845</c:v>
                </c:pt>
                <c:pt idx="11796">
                  <c:v>3.4927777777760101</c:v>
                </c:pt>
                <c:pt idx="11797">
                  <c:v>3.4930208333301751</c:v>
                </c:pt>
                <c:pt idx="11798">
                  <c:v>3.4932638888843401</c:v>
                </c:pt>
                <c:pt idx="11799">
                  <c:v>3.4935069444457811</c:v>
                </c:pt>
                <c:pt idx="11800">
                  <c:v>3.4937499999999462</c:v>
                </c:pt>
                <c:pt idx="11801">
                  <c:v>3.4939930555541112</c:v>
                </c:pt>
                <c:pt idx="11802">
                  <c:v>3.4942361111082763</c:v>
                </c:pt>
                <c:pt idx="11803">
                  <c:v>3.4944791666624413</c:v>
                </c:pt>
                <c:pt idx="11804">
                  <c:v>3.4947222222238823</c:v>
                </c:pt>
                <c:pt idx="11805">
                  <c:v>3.4949652777780473</c:v>
                </c:pt>
                <c:pt idx="11806">
                  <c:v>3.4952083333322124</c:v>
                </c:pt>
                <c:pt idx="11807">
                  <c:v>3.4954513888863774</c:v>
                </c:pt>
                <c:pt idx="11808">
                  <c:v>3.4956944444405424</c:v>
                </c:pt>
                <c:pt idx="11809">
                  <c:v>3.4959375000019834</c:v>
                </c:pt>
                <c:pt idx="11810">
                  <c:v>3.4961805555561485</c:v>
                </c:pt>
                <c:pt idx="11811">
                  <c:v>3.4964236111103135</c:v>
                </c:pt>
                <c:pt idx="11812">
                  <c:v>3.4966666666644786</c:v>
                </c:pt>
                <c:pt idx="11813">
                  <c:v>3.4969097222186436</c:v>
                </c:pt>
                <c:pt idx="11814">
                  <c:v>3.4971527777728086</c:v>
                </c:pt>
                <c:pt idx="11815">
                  <c:v>3.4973958333342496</c:v>
                </c:pt>
                <c:pt idx="11816">
                  <c:v>3.4976388888884147</c:v>
                </c:pt>
                <c:pt idx="11817">
                  <c:v>3.4978819444425797</c:v>
                </c:pt>
                <c:pt idx="11818">
                  <c:v>3.4981249999967448</c:v>
                </c:pt>
                <c:pt idx="11819">
                  <c:v>3.4983680555509098</c:v>
                </c:pt>
                <c:pt idx="11820">
                  <c:v>3.4986111111123508</c:v>
                </c:pt>
                <c:pt idx="11821">
                  <c:v>3.4988541666665158</c:v>
                </c:pt>
                <c:pt idx="11822">
                  <c:v>3.4990972222206809</c:v>
                </c:pt>
                <c:pt idx="11823">
                  <c:v>3.4993402777748459</c:v>
                </c:pt>
                <c:pt idx="11824">
                  <c:v>3.4995833333290109</c:v>
                </c:pt>
                <c:pt idx="11825">
                  <c:v>3.4998263888904519</c:v>
                </c:pt>
                <c:pt idx="11826">
                  <c:v>3.500069444444617</c:v>
                </c:pt>
                <c:pt idx="11827">
                  <c:v>3.500312499998782</c:v>
                </c:pt>
                <c:pt idx="11828">
                  <c:v>3.5005555555529471</c:v>
                </c:pt>
                <c:pt idx="11829">
                  <c:v>3.5007986111071121</c:v>
                </c:pt>
                <c:pt idx="11830">
                  <c:v>3.5010416666685531</c:v>
                </c:pt>
                <c:pt idx="11831">
                  <c:v>3.5012847222227181</c:v>
                </c:pt>
                <c:pt idx="11832">
                  <c:v>3.5015277777768832</c:v>
                </c:pt>
                <c:pt idx="11833">
                  <c:v>3.5017708333310482</c:v>
                </c:pt>
                <c:pt idx="11834">
                  <c:v>3.5020138888852133</c:v>
                </c:pt>
                <c:pt idx="11835">
                  <c:v>3.5022569444393783</c:v>
                </c:pt>
                <c:pt idx="11836">
                  <c:v>3.5025000000008193</c:v>
                </c:pt>
                <c:pt idx="11837">
                  <c:v>3.5027430555549843</c:v>
                </c:pt>
                <c:pt idx="11838">
                  <c:v>3.5029861111091494</c:v>
                </c:pt>
                <c:pt idx="11839">
                  <c:v>3.5032291666633144</c:v>
                </c:pt>
                <c:pt idx="11840">
                  <c:v>3.5034722222174794</c:v>
                </c:pt>
                <c:pt idx="11841">
                  <c:v>3.5037268518484241</c:v>
                </c:pt>
                <c:pt idx="11842">
                  <c:v>3.5039699074025892</c:v>
                </c:pt>
                <c:pt idx="11843">
                  <c:v>3.5042129629640302</c:v>
                </c:pt>
                <c:pt idx="11844">
                  <c:v>3.5044560185181952</c:v>
                </c:pt>
                <c:pt idx="11845">
                  <c:v>3.5046990740723603</c:v>
                </c:pt>
                <c:pt idx="11846">
                  <c:v>3.5049421296265253</c:v>
                </c:pt>
                <c:pt idx="11847">
                  <c:v>3.5051851851806903</c:v>
                </c:pt>
                <c:pt idx="11848">
                  <c:v>3.5054282407421313</c:v>
                </c:pt>
                <c:pt idx="11849">
                  <c:v>3.5056712962962964</c:v>
                </c:pt>
                <c:pt idx="11850">
                  <c:v>3.5059143518504614</c:v>
                </c:pt>
                <c:pt idx="11851">
                  <c:v>3.5061574074046264</c:v>
                </c:pt>
                <c:pt idx="11852">
                  <c:v>3.5064004629587915</c:v>
                </c:pt>
                <c:pt idx="11853">
                  <c:v>3.5066435185202325</c:v>
                </c:pt>
                <c:pt idx="11854">
                  <c:v>3.5068865740743975</c:v>
                </c:pt>
                <c:pt idx="11855">
                  <c:v>3.5071296296285626</c:v>
                </c:pt>
                <c:pt idx="11856">
                  <c:v>3.5073726851827276</c:v>
                </c:pt>
                <c:pt idx="11857">
                  <c:v>3.5076157407368926</c:v>
                </c:pt>
                <c:pt idx="11858">
                  <c:v>3.5078587962983336</c:v>
                </c:pt>
                <c:pt idx="11859">
                  <c:v>3.5081018518524987</c:v>
                </c:pt>
                <c:pt idx="11860">
                  <c:v>3.5083449074066637</c:v>
                </c:pt>
                <c:pt idx="11861">
                  <c:v>3.5085879629608288</c:v>
                </c:pt>
                <c:pt idx="11862">
                  <c:v>3.5088310185149938</c:v>
                </c:pt>
                <c:pt idx="11863">
                  <c:v>3.5090740740691588</c:v>
                </c:pt>
                <c:pt idx="11864">
                  <c:v>3.5093171296305998</c:v>
                </c:pt>
                <c:pt idx="11865">
                  <c:v>3.5095601851847649</c:v>
                </c:pt>
                <c:pt idx="11866">
                  <c:v>3.5098032407389299</c:v>
                </c:pt>
                <c:pt idx="11867">
                  <c:v>3.5100462962930949</c:v>
                </c:pt>
                <c:pt idx="11868">
                  <c:v>3.51028935184726</c:v>
                </c:pt>
                <c:pt idx="11869">
                  <c:v>3.510532407408701</c:v>
                </c:pt>
                <c:pt idx="11870">
                  <c:v>3.510775462962866</c:v>
                </c:pt>
                <c:pt idx="11871">
                  <c:v>3.5110185185170311</c:v>
                </c:pt>
                <c:pt idx="11872">
                  <c:v>3.5112615740711961</c:v>
                </c:pt>
                <c:pt idx="11873">
                  <c:v>3.5115046296253611</c:v>
                </c:pt>
                <c:pt idx="11874">
                  <c:v>3.5117476851868021</c:v>
                </c:pt>
                <c:pt idx="11875">
                  <c:v>3.5119907407409672</c:v>
                </c:pt>
                <c:pt idx="11876">
                  <c:v>3.5122337962951322</c:v>
                </c:pt>
                <c:pt idx="11877">
                  <c:v>3.5124768518492973</c:v>
                </c:pt>
                <c:pt idx="11878">
                  <c:v>3.5127199074034623</c:v>
                </c:pt>
                <c:pt idx="11879">
                  <c:v>3.5129629629649033</c:v>
                </c:pt>
                <c:pt idx="11880">
                  <c:v>3.5132060185190683</c:v>
                </c:pt>
                <c:pt idx="11881">
                  <c:v>3.5134490740732334</c:v>
                </c:pt>
                <c:pt idx="11882">
                  <c:v>3.5136921296273984</c:v>
                </c:pt>
                <c:pt idx="11883">
                  <c:v>3.5139351851815634</c:v>
                </c:pt>
                <c:pt idx="11884">
                  <c:v>3.5141782407357285</c:v>
                </c:pt>
                <c:pt idx="11885">
                  <c:v>3.5144212962971695</c:v>
                </c:pt>
                <c:pt idx="11886">
                  <c:v>3.5146643518513345</c:v>
                </c:pt>
                <c:pt idx="11887">
                  <c:v>3.5149074074054996</c:v>
                </c:pt>
                <c:pt idx="11888">
                  <c:v>3.5151504629596646</c:v>
                </c:pt>
                <c:pt idx="11889">
                  <c:v>3.5153935185138296</c:v>
                </c:pt>
                <c:pt idx="11890">
                  <c:v>3.5156481481447743</c:v>
                </c:pt>
                <c:pt idx="11891">
                  <c:v>3.5158912036989394</c:v>
                </c:pt>
                <c:pt idx="11892">
                  <c:v>3.5161342592603804</c:v>
                </c:pt>
                <c:pt idx="11893">
                  <c:v>3.5163773148145454</c:v>
                </c:pt>
                <c:pt idx="11894">
                  <c:v>3.5166203703687104</c:v>
                </c:pt>
                <c:pt idx="11895">
                  <c:v>3.5168634259228755</c:v>
                </c:pt>
                <c:pt idx="11896">
                  <c:v>3.5171064814770405</c:v>
                </c:pt>
                <c:pt idx="11897">
                  <c:v>3.5173495370384815</c:v>
                </c:pt>
                <c:pt idx="11898">
                  <c:v>3.5175925925926466</c:v>
                </c:pt>
                <c:pt idx="11899">
                  <c:v>3.5178356481468116</c:v>
                </c:pt>
                <c:pt idx="11900">
                  <c:v>3.5180787037009766</c:v>
                </c:pt>
                <c:pt idx="11901">
                  <c:v>3.5183217592551417</c:v>
                </c:pt>
                <c:pt idx="11902">
                  <c:v>3.5185648148165827</c:v>
                </c:pt>
                <c:pt idx="11903">
                  <c:v>3.5188078703707477</c:v>
                </c:pt>
                <c:pt idx="11904">
                  <c:v>3.5190509259249128</c:v>
                </c:pt>
                <c:pt idx="11905">
                  <c:v>3.5192939814790778</c:v>
                </c:pt>
                <c:pt idx="11906">
                  <c:v>3.5195370370332428</c:v>
                </c:pt>
                <c:pt idx="11907">
                  <c:v>3.5197800925946838</c:v>
                </c:pt>
                <c:pt idx="11908">
                  <c:v>3.5200231481488489</c:v>
                </c:pt>
                <c:pt idx="11909">
                  <c:v>3.5202662037030139</c:v>
                </c:pt>
                <c:pt idx="11910">
                  <c:v>3.5205092592571789</c:v>
                </c:pt>
                <c:pt idx="11911">
                  <c:v>3.520752314811344</c:v>
                </c:pt>
                <c:pt idx="11912">
                  <c:v>3.520995370365509</c:v>
                </c:pt>
                <c:pt idx="11913">
                  <c:v>3.52123842592695</c:v>
                </c:pt>
                <c:pt idx="11914">
                  <c:v>3.5214814814811151</c:v>
                </c:pt>
                <c:pt idx="11915">
                  <c:v>3.5217245370352801</c:v>
                </c:pt>
                <c:pt idx="11916">
                  <c:v>3.5219675925894451</c:v>
                </c:pt>
                <c:pt idx="11917">
                  <c:v>3.5222106481436102</c:v>
                </c:pt>
                <c:pt idx="11918">
                  <c:v>3.5224537037050512</c:v>
                </c:pt>
                <c:pt idx="11919">
                  <c:v>3.5226967592592162</c:v>
                </c:pt>
                <c:pt idx="11920">
                  <c:v>3.5229398148133813</c:v>
                </c:pt>
                <c:pt idx="11921">
                  <c:v>3.5231828703675463</c:v>
                </c:pt>
                <c:pt idx="11922">
                  <c:v>3.5234259259217113</c:v>
                </c:pt>
                <c:pt idx="11923">
                  <c:v>3.5236689814831523</c:v>
                </c:pt>
                <c:pt idx="11924">
                  <c:v>3.5239120370373174</c:v>
                </c:pt>
                <c:pt idx="11925">
                  <c:v>3.5241550925914824</c:v>
                </c:pt>
                <c:pt idx="11926">
                  <c:v>3.5243981481456474</c:v>
                </c:pt>
                <c:pt idx="11927">
                  <c:v>3.5246412036998125</c:v>
                </c:pt>
                <c:pt idx="11928">
                  <c:v>3.5248842592612535</c:v>
                </c:pt>
                <c:pt idx="11929">
                  <c:v>3.5251273148154185</c:v>
                </c:pt>
                <c:pt idx="11930">
                  <c:v>3.5253703703695836</c:v>
                </c:pt>
                <c:pt idx="11931">
                  <c:v>3.5256134259237486</c:v>
                </c:pt>
                <c:pt idx="11932">
                  <c:v>3.5258564814779136</c:v>
                </c:pt>
                <c:pt idx="11933">
                  <c:v>3.5260995370320787</c:v>
                </c:pt>
                <c:pt idx="11934">
                  <c:v>3.5263425925935197</c:v>
                </c:pt>
                <c:pt idx="11935">
                  <c:v>3.5265856481476847</c:v>
                </c:pt>
                <c:pt idx="11936">
                  <c:v>3.5268287037018498</c:v>
                </c:pt>
                <c:pt idx="11937">
                  <c:v>3.5270717592560148</c:v>
                </c:pt>
                <c:pt idx="11938">
                  <c:v>3.5273263888869595</c:v>
                </c:pt>
                <c:pt idx="11939">
                  <c:v>3.5275694444411245</c:v>
                </c:pt>
                <c:pt idx="11940">
                  <c:v>3.5278124999952896</c:v>
                </c:pt>
                <c:pt idx="11941">
                  <c:v>3.5280555555567306</c:v>
                </c:pt>
                <c:pt idx="11942">
                  <c:v>3.5282986111108956</c:v>
                </c:pt>
                <c:pt idx="11943">
                  <c:v>3.5285416666650606</c:v>
                </c:pt>
                <c:pt idx="11944">
                  <c:v>3.5287847222192257</c:v>
                </c:pt>
                <c:pt idx="11945">
                  <c:v>3.5290277777733907</c:v>
                </c:pt>
                <c:pt idx="11946">
                  <c:v>3.5292708333348317</c:v>
                </c:pt>
                <c:pt idx="11947">
                  <c:v>3.5295138888889968</c:v>
                </c:pt>
                <c:pt idx="11948">
                  <c:v>3.5297569444431618</c:v>
                </c:pt>
                <c:pt idx="11949">
                  <c:v>3.5299999999973268</c:v>
                </c:pt>
                <c:pt idx="11950">
                  <c:v>3.5302430555514919</c:v>
                </c:pt>
                <c:pt idx="11951">
                  <c:v>3.5304861111129329</c:v>
                </c:pt>
                <c:pt idx="11952">
                  <c:v>3.5307291666670979</c:v>
                </c:pt>
                <c:pt idx="11953">
                  <c:v>3.5309722222212629</c:v>
                </c:pt>
                <c:pt idx="11954">
                  <c:v>3.531215277775428</c:v>
                </c:pt>
                <c:pt idx="11955">
                  <c:v>3.531458333329593</c:v>
                </c:pt>
                <c:pt idx="11956">
                  <c:v>3.5317013888837581</c:v>
                </c:pt>
                <c:pt idx="11957">
                  <c:v>3.5319444444451991</c:v>
                </c:pt>
                <c:pt idx="11958">
                  <c:v>3.5321874999993641</c:v>
                </c:pt>
                <c:pt idx="11959">
                  <c:v>3.5324305555535291</c:v>
                </c:pt>
                <c:pt idx="11960">
                  <c:v>3.5326736111076942</c:v>
                </c:pt>
                <c:pt idx="11961">
                  <c:v>3.5329166666618592</c:v>
                </c:pt>
                <c:pt idx="11962">
                  <c:v>3.5331597222233002</c:v>
                </c:pt>
                <c:pt idx="11963">
                  <c:v>3.5334027777774653</c:v>
                </c:pt>
                <c:pt idx="11964">
                  <c:v>3.5336458333316303</c:v>
                </c:pt>
                <c:pt idx="11965">
                  <c:v>3.5338888888857953</c:v>
                </c:pt>
                <c:pt idx="11966">
                  <c:v>3.5341319444399604</c:v>
                </c:pt>
                <c:pt idx="11967">
                  <c:v>3.5343750000014014</c:v>
                </c:pt>
                <c:pt idx="11968">
                  <c:v>3.5346180555555664</c:v>
                </c:pt>
                <c:pt idx="11969">
                  <c:v>3.5348611111097314</c:v>
                </c:pt>
                <c:pt idx="11970">
                  <c:v>3.5351041666638965</c:v>
                </c:pt>
                <c:pt idx="11971">
                  <c:v>3.5353472222180615</c:v>
                </c:pt>
                <c:pt idx="11972">
                  <c:v>3.5355902777795025</c:v>
                </c:pt>
                <c:pt idx="11973">
                  <c:v>3.5358333333336676</c:v>
                </c:pt>
                <c:pt idx="11974">
                  <c:v>3.5360763888878326</c:v>
                </c:pt>
                <c:pt idx="11975">
                  <c:v>3.5363194444419976</c:v>
                </c:pt>
                <c:pt idx="11976">
                  <c:v>3.5365624999961627</c:v>
                </c:pt>
                <c:pt idx="11977">
                  <c:v>3.5368055555576037</c:v>
                </c:pt>
                <c:pt idx="11978">
                  <c:v>3.5370486111117687</c:v>
                </c:pt>
                <c:pt idx="11979">
                  <c:v>3.5372916666659338</c:v>
                </c:pt>
                <c:pt idx="11980">
                  <c:v>3.5375347222200988</c:v>
                </c:pt>
                <c:pt idx="11981">
                  <c:v>3.5377777777742638</c:v>
                </c:pt>
                <c:pt idx="11982">
                  <c:v>3.5380208333284289</c:v>
                </c:pt>
                <c:pt idx="11983">
                  <c:v>3.5382638888898699</c:v>
                </c:pt>
                <c:pt idx="11984">
                  <c:v>3.5385069444440349</c:v>
                </c:pt>
                <c:pt idx="11985">
                  <c:v>3.5387499999981999</c:v>
                </c:pt>
                <c:pt idx="11986">
                  <c:v>3.5390046296291446</c:v>
                </c:pt>
                <c:pt idx="11987">
                  <c:v>3.5392476851833097</c:v>
                </c:pt>
                <c:pt idx="11988">
                  <c:v>3.5394907407374747</c:v>
                </c:pt>
                <c:pt idx="11989">
                  <c:v>3.5397337962916398</c:v>
                </c:pt>
                <c:pt idx="11990">
                  <c:v>3.5399768518530808</c:v>
                </c:pt>
                <c:pt idx="11991">
                  <c:v>3.5402199074072458</c:v>
                </c:pt>
                <c:pt idx="11992">
                  <c:v>3.5404629629614108</c:v>
                </c:pt>
                <c:pt idx="11993">
                  <c:v>3.5407060185155759</c:v>
                </c:pt>
                <c:pt idx="11994">
                  <c:v>3.5409490740697409</c:v>
                </c:pt>
                <c:pt idx="11995">
                  <c:v>3.5411921296311819</c:v>
                </c:pt>
                <c:pt idx="11996">
                  <c:v>3.5414351851853469</c:v>
                </c:pt>
                <c:pt idx="11997">
                  <c:v>3.541678240739512</c:v>
                </c:pt>
                <c:pt idx="11998">
                  <c:v>3.541921296293677</c:v>
                </c:pt>
                <c:pt idx="11999">
                  <c:v>3.5421643518478421</c:v>
                </c:pt>
                <c:pt idx="12000">
                  <c:v>3.5424074074092831</c:v>
                </c:pt>
                <c:pt idx="12001">
                  <c:v>3.5426504629634481</c:v>
                </c:pt>
                <c:pt idx="12002">
                  <c:v>3.5428935185176131</c:v>
                </c:pt>
                <c:pt idx="12003">
                  <c:v>3.5431365740717782</c:v>
                </c:pt>
                <c:pt idx="12004">
                  <c:v>3.5433796296259432</c:v>
                </c:pt>
                <c:pt idx="12005">
                  <c:v>3.5436226851801083</c:v>
                </c:pt>
                <c:pt idx="12006">
                  <c:v>3.5438657407415493</c:v>
                </c:pt>
                <c:pt idx="12007">
                  <c:v>3.5441087962957143</c:v>
                </c:pt>
                <c:pt idx="12008">
                  <c:v>3.5443518518498793</c:v>
                </c:pt>
                <c:pt idx="12009">
                  <c:v>3.5445949074040444</c:v>
                </c:pt>
                <c:pt idx="12010">
                  <c:v>3.5448379629582094</c:v>
                </c:pt>
                <c:pt idx="12011">
                  <c:v>3.5450810185196504</c:v>
                </c:pt>
                <c:pt idx="12012">
                  <c:v>3.5453240740738154</c:v>
                </c:pt>
                <c:pt idx="12013">
                  <c:v>3.5455671296279805</c:v>
                </c:pt>
                <c:pt idx="12014">
                  <c:v>3.5458101851821455</c:v>
                </c:pt>
                <c:pt idx="12015">
                  <c:v>3.5460532407363106</c:v>
                </c:pt>
                <c:pt idx="12016">
                  <c:v>3.5462962962977516</c:v>
                </c:pt>
                <c:pt idx="12017">
                  <c:v>3.5465393518519166</c:v>
                </c:pt>
                <c:pt idx="12018">
                  <c:v>3.5467824074060816</c:v>
                </c:pt>
                <c:pt idx="12019">
                  <c:v>3.5470254629602467</c:v>
                </c:pt>
                <c:pt idx="12020">
                  <c:v>3.5472685185144117</c:v>
                </c:pt>
                <c:pt idx="12021">
                  <c:v>3.5475115740758527</c:v>
                </c:pt>
                <c:pt idx="12022">
                  <c:v>3.5477546296300178</c:v>
                </c:pt>
                <c:pt idx="12023">
                  <c:v>3.5479976851841828</c:v>
                </c:pt>
                <c:pt idx="12024">
                  <c:v>3.5482407407383478</c:v>
                </c:pt>
                <c:pt idx="12025">
                  <c:v>3.5484837962925129</c:v>
                </c:pt>
                <c:pt idx="12026">
                  <c:v>3.5487268518539539</c:v>
                </c:pt>
                <c:pt idx="12027">
                  <c:v>3.5489699074081189</c:v>
                </c:pt>
                <c:pt idx="12028">
                  <c:v>3.5492129629622839</c:v>
                </c:pt>
                <c:pt idx="12029">
                  <c:v>3.549456018516449</c:v>
                </c:pt>
                <c:pt idx="12030">
                  <c:v>3.549699074070614</c:v>
                </c:pt>
                <c:pt idx="12031">
                  <c:v>3.5499421296247791</c:v>
                </c:pt>
                <c:pt idx="12032">
                  <c:v>3.5501851851862201</c:v>
                </c:pt>
                <c:pt idx="12033">
                  <c:v>3.5504282407403851</c:v>
                </c:pt>
                <c:pt idx="12034">
                  <c:v>3.5506828703713298</c:v>
                </c:pt>
                <c:pt idx="12035">
                  <c:v>3.5509259259254948</c:v>
                </c:pt>
                <c:pt idx="12036">
                  <c:v>3.5511689814796599</c:v>
                </c:pt>
                <c:pt idx="12037">
                  <c:v>3.5514120370338249</c:v>
                </c:pt>
                <c:pt idx="12038">
                  <c:v>3.5516550925879899</c:v>
                </c:pt>
                <c:pt idx="12039">
                  <c:v>3.5518981481494309</c:v>
                </c:pt>
                <c:pt idx="12040">
                  <c:v>3.552141203703596</c:v>
                </c:pt>
                <c:pt idx="12041">
                  <c:v>3.552384259257761</c:v>
                </c:pt>
                <c:pt idx="12042">
                  <c:v>3.5526273148119261</c:v>
                </c:pt>
                <c:pt idx="12043">
                  <c:v>3.5528703703660911</c:v>
                </c:pt>
                <c:pt idx="12044">
                  <c:v>3.5531134259275321</c:v>
                </c:pt>
                <c:pt idx="12045">
                  <c:v>3.5533564814816971</c:v>
                </c:pt>
                <c:pt idx="12046">
                  <c:v>3.5535995370358622</c:v>
                </c:pt>
                <c:pt idx="12047">
                  <c:v>3.5538425925900272</c:v>
                </c:pt>
                <c:pt idx="12048">
                  <c:v>3.5540856481441923</c:v>
                </c:pt>
                <c:pt idx="12049">
                  <c:v>3.5543287037056333</c:v>
                </c:pt>
                <c:pt idx="12050">
                  <c:v>3.5545717592597983</c:v>
                </c:pt>
                <c:pt idx="12051">
                  <c:v>3.5548148148139633</c:v>
                </c:pt>
                <c:pt idx="12052">
                  <c:v>3.5550578703681284</c:v>
                </c:pt>
                <c:pt idx="12053">
                  <c:v>3.5553009259222934</c:v>
                </c:pt>
                <c:pt idx="12054">
                  <c:v>3.5555439814764584</c:v>
                </c:pt>
                <c:pt idx="12055">
                  <c:v>3.5557870370378994</c:v>
                </c:pt>
                <c:pt idx="12056">
                  <c:v>3.5560300925920645</c:v>
                </c:pt>
                <c:pt idx="12057">
                  <c:v>3.5562731481462295</c:v>
                </c:pt>
                <c:pt idx="12058">
                  <c:v>3.5565162037003946</c:v>
                </c:pt>
                <c:pt idx="12059">
                  <c:v>3.5567592592545596</c:v>
                </c:pt>
                <c:pt idx="12060">
                  <c:v>3.5570023148160006</c:v>
                </c:pt>
                <c:pt idx="12061">
                  <c:v>3.5572453703701656</c:v>
                </c:pt>
                <c:pt idx="12062">
                  <c:v>3.5574884259243307</c:v>
                </c:pt>
                <c:pt idx="12063">
                  <c:v>3.5577314814784957</c:v>
                </c:pt>
                <c:pt idx="12064">
                  <c:v>3.5579745370326608</c:v>
                </c:pt>
                <c:pt idx="12065">
                  <c:v>3.5582175925941018</c:v>
                </c:pt>
                <c:pt idx="12066">
                  <c:v>3.5584606481482668</c:v>
                </c:pt>
                <c:pt idx="12067">
                  <c:v>3.5587037037024318</c:v>
                </c:pt>
                <c:pt idx="12068">
                  <c:v>3.5589467592565969</c:v>
                </c:pt>
                <c:pt idx="12069">
                  <c:v>3.5591898148107619</c:v>
                </c:pt>
                <c:pt idx="12070">
                  <c:v>3.5594328703722029</c:v>
                </c:pt>
                <c:pt idx="12071">
                  <c:v>3.5596759259263679</c:v>
                </c:pt>
                <c:pt idx="12072">
                  <c:v>3.559918981480533</c:v>
                </c:pt>
                <c:pt idx="12073">
                  <c:v>3.560162037034698</c:v>
                </c:pt>
                <c:pt idx="12074">
                  <c:v>3.5604050925888631</c:v>
                </c:pt>
                <c:pt idx="12075">
                  <c:v>3.5606481481430281</c:v>
                </c:pt>
                <c:pt idx="12076">
                  <c:v>3.5608912037044691</c:v>
                </c:pt>
                <c:pt idx="12077">
                  <c:v>3.5611342592586341</c:v>
                </c:pt>
                <c:pt idx="12078">
                  <c:v>3.5613773148127992</c:v>
                </c:pt>
                <c:pt idx="12079">
                  <c:v>3.5616203703669642</c:v>
                </c:pt>
                <c:pt idx="12080">
                  <c:v>3.5618634259211293</c:v>
                </c:pt>
                <c:pt idx="12081">
                  <c:v>3.5621064814825703</c:v>
                </c:pt>
                <c:pt idx="12082">
                  <c:v>3.562361111106239</c:v>
                </c:pt>
                <c:pt idx="12083">
                  <c:v>3.56260416666768</c:v>
                </c:pt>
                <c:pt idx="12084">
                  <c:v>3.562847222221845</c:v>
                </c:pt>
                <c:pt idx="12085">
                  <c:v>3.5630902777760101</c:v>
                </c:pt>
                <c:pt idx="12086">
                  <c:v>3.5633333333301751</c:v>
                </c:pt>
                <c:pt idx="12087">
                  <c:v>3.5635763888843401</c:v>
                </c:pt>
                <c:pt idx="12088">
                  <c:v>3.5638194444457811</c:v>
                </c:pt>
                <c:pt idx="12089">
                  <c:v>3.5640624999999462</c:v>
                </c:pt>
                <c:pt idx="12090">
                  <c:v>3.5643055555541112</c:v>
                </c:pt>
                <c:pt idx="12091">
                  <c:v>3.5645486111082763</c:v>
                </c:pt>
                <c:pt idx="12092">
                  <c:v>3.5647916666624413</c:v>
                </c:pt>
                <c:pt idx="12093">
                  <c:v>3.5650347222238823</c:v>
                </c:pt>
                <c:pt idx="12094">
                  <c:v>3.5652777777780473</c:v>
                </c:pt>
                <c:pt idx="12095">
                  <c:v>3.5655208333322124</c:v>
                </c:pt>
                <c:pt idx="12096">
                  <c:v>3.5657638888863774</c:v>
                </c:pt>
                <c:pt idx="12097">
                  <c:v>3.5660069444405424</c:v>
                </c:pt>
                <c:pt idx="12098">
                  <c:v>3.5662500000019834</c:v>
                </c:pt>
                <c:pt idx="12099">
                  <c:v>3.5664930555561485</c:v>
                </c:pt>
                <c:pt idx="12100">
                  <c:v>3.5667361111103135</c:v>
                </c:pt>
                <c:pt idx="12101">
                  <c:v>3.5669791666644786</c:v>
                </c:pt>
                <c:pt idx="12102">
                  <c:v>3.5672222222186436</c:v>
                </c:pt>
                <c:pt idx="12103">
                  <c:v>3.5674652777728086</c:v>
                </c:pt>
                <c:pt idx="12104">
                  <c:v>3.5677083333342496</c:v>
                </c:pt>
                <c:pt idx="12105">
                  <c:v>3.5679513888884147</c:v>
                </c:pt>
                <c:pt idx="12106">
                  <c:v>3.5681944444425797</c:v>
                </c:pt>
                <c:pt idx="12107">
                  <c:v>3.5684374999967448</c:v>
                </c:pt>
                <c:pt idx="12108">
                  <c:v>3.5686805555509098</c:v>
                </c:pt>
                <c:pt idx="12109">
                  <c:v>3.5689236111123508</c:v>
                </c:pt>
                <c:pt idx="12110">
                  <c:v>3.5691666666665158</c:v>
                </c:pt>
                <c:pt idx="12111">
                  <c:v>3.5694097222206809</c:v>
                </c:pt>
                <c:pt idx="12112">
                  <c:v>3.5696527777748459</c:v>
                </c:pt>
                <c:pt idx="12113">
                  <c:v>3.5698958333290109</c:v>
                </c:pt>
                <c:pt idx="12114">
                  <c:v>3.5701388888904519</c:v>
                </c:pt>
                <c:pt idx="12115">
                  <c:v>3.570381944444617</c:v>
                </c:pt>
                <c:pt idx="12116">
                  <c:v>3.570624999998782</c:v>
                </c:pt>
                <c:pt idx="12117">
                  <c:v>3.5708680555529471</c:v>
                </c:pt>
                <c:pt idx="12118">
                  <c:v>3.5711111111071121</c:v>
                </c:pt>
                <c:pt idx="12119">
                  <c:v>3.5713541666685531</c:v>
                </c:pt>
                <c:pt idx="12120">
                  <c:v>3.5715972222227181</c:v>
                </c:pt>
                <c:pt idx="12121">
                  <c:v>3.5718402777768832</c:v>
                </c:pt>
                <c:pt idx="12122">
                  <c:v>3.5720833333310482</c:v>
                </c:pt>
                <c:pt idx="12123">
                  <c:v>3.5723263888852133</c:v>
                </c:pt>
                <c:pt idx="12124">
                  <c:v>3.5725694444393783</c:v>
                </c:pt>
                <c:pt idx="12125">
                  <c:v>3.5728125000008193</c:v>
                </c:pt>
                <c:pt idx="12126">
                  <c:v>3.5730555555549843</c:v>
                </c:pt>
                <c:pt idx="12127">
                  <c:v>3.5732986111091494</c:v>
                </c:pt>
                <c:pt idx="12128">
                  <c:v>3.5735416666633144</c:v>
                </c:pt>
                <c:pt idx="12129">
                  <c:v>3.5737847222174794</c:v>
                </c:pt>
                <c:pt idx="12130">
                  <c:v>3.5740393518484241</c:v>
                </c:pt>
                <c:pt idx="12131">
                  <c:v>3.5742824074025892</c:v>
                </c:pt>
                <c:pt idx="12132">
                  <c:v>3.5745254629640302</c:v>
                </c:pt>
                <c:pt idx="12133">
                  <c:v>3.5747685185181952</c:v>
                </c:pt>
                <c:pt idx="12134">
                  <c:v>3.5750115740723603</c:v>
                </c:pt>
                <c:pt idx="12135">
                  <c:v>3.5752546296265253</c:v>
                </c:pt>
                <c:pt idx="12136">
                  <c:v>3.5754976851806903</c:v>
                </c:pt>
                <c:pt idx="12137">
                  <c:v>3.5757407407421313</c:v>
                </c:pt>
                <c:pt idx="12138">
                  <c:v>3.5759837962962964</c:v>
                </c:pt>
                <c:pt idx="12139">
                  <c:v>3.5762268518504614</c:v>
                </c:pt>
                <c:pt idx="12140">
                  <c:v>3.5764699074046264</c:v>
                </c:pt>
                <c:pt idx="12141">
                  <c:v>3.5767129629587915</c:v>
                </c:pt>
                <c:pt idx="12142">
                  <c:v>3.5769560185202325</c:v>
                </c:pt>
                <c:pt idx="12143">
                  <c:v>3.5771990740743975</c:v>
                </c:pt>
                <c:pt idx="12144">
                  <c:v>3.5774421296285626</c:v>
                </c:pt>
                <c:pt idx="12145">
                  <c:v>3.5776851851827276</c:v>
                </c:pt>
                <c:pt idx="12146">
                  <c:v>3.5779282407368926</c:v>
                </c:pt>
                <c:pt idx="12147">
                  <c:v>3.5781712962983336</c:v>
                </c:pt>
                <c:pt idx="12148">
                  <c:v>3.5784143518524987</c:v>
                </c:pt>
                <c:pt idx="12149">
                  <c:v>3.5786574074066637</c:v>
                </c:pt>
                <c:pt idx="12150">
                  <c:v>3.5789004629608288</c:v>
                </c:pt>
                <c:pt idx="12151">
                  <c:v>3.5791435185149938</c:v>
                </c:pt>
                <c:pt idx="12152">
                  <c:v>3.5793865740691588</c:v>
                </c:pt>
                <c:pt idx="12153">
                  <c:v>3.5796296296305998</c:v>
                </c:pt>
                <c:pt idx="12154">
                  <c:v>3.5798726851847649</c:v>
                </c:pt>
                <c:pt idx="12155">
                  <c:v>3.5801157407389299</c:v>
                </c:pt>
                <c:pt idx="12156">
                  <c:v>3.5803587962930949</c:v>
                </c:pt>
                <c:pt idx="12157">
                  <c:v>3.58060185184726</c:v>
                </c:pt>
                <c:pt idx="12158">
                  <c:v>3.580844907408701</c:v>
                </c:pt>
                <c:pt idx="12159">
                  <c:v>3.581087962962866</c:v>
                </c:pt>
                <c:pt idx="12160">
                  <c:v>3.5813310185170311</c:v>
                </c:pt>
                <c:pt idx="12161">
                  <c:v>3.5815740740711961</c:v>
                </c:pt>
                <c:pt idx="12162">
                  <c:v>3.5818171296253611</c:v>
                </c:pt>
                <c:pt idx="12163">
                  <c:v>3.5820601851868021</c:v>
                </c:pt>
                <c:pt idx="12164">
                  <c:v>3.5823032407409672</c:v>
                </c:pt>
                <c:pt idx="12165">
                  <c:v>3.5825462962951322</c:v>
                </c:pt>
                <c:pt idx="12166">
                  <c:v>3.5827893518492973</c:v>
                </c:pt>
                <c:pt idx="12167">
                  <c:v>3.5830324074034623</c:v>
                </c:pt>
                <c:pt idx="12168">
                  <c:v>3.5832754629649033</c:v>
                </c:pt>
                <c:pt idx="12169">
                  <c:v>3.5835185185190683</c:v>
                </c:pt>
                <c:pt idx="12170">
                  <c:v>3.5837615740732334</c:v>
                </c:pt>
                <c:pt idx="12171">
                  <c:v>3.5840046296273984</c:v>
                </c:pt>
                <c:pt idx="12172">
                  <c:v>3.5842476851815634</c:v>
                </c:pt>
                <c:pt idx="12173">
                  <c:v>3.5844907407357285</c:v>
                </c:pt>
                <c:pt idx="12174">
                  <c:v>3.5847337962971695</c:v>
                </c:pt>
                <c:pt idx="12175">
                  <c:v>3.5849768518513345</c:v>
                </c:pt>
                <c:pt idx="12176">
                  <c:v>3.5852199074054996</c:v>
                </c:pt>
                <c:pt idx="12177">
                  <c:v>3.5854629629596646</c:v>
                </c:pt>
                <c:pt idx="12178">
                  <c:v>3.5857060185138296</c:v>
                </c:pt>
                <c:pt idx="12179">
                  <c:v>3.5859606481447743</c:v>
                </c:pt>
                <c:pt idx="12180">
                  <c:v>3.5862037036989394</c:v>
                </c:pt>
                <c:pt idx="12181">
                  <c:v>3.5864467592603804</c:v>
                </c:pt>
                <c:pt idx="12182">
                  <c:v>3.5866898148145454</c:v>
                </c:pt>
                <c:pt idx="12183">
                  <c:v>3.5869328703687104</c:v>
                </c:pt>
                <c:pt idx="12184">
                  <c:v>3.5871759259228755</c:v>
                </c:pt>
                <c:pt idx="12185">
                  <c:v>3.5874189814770405</c:v>
                </c:pt>
                <c:pt idx="12186">
                  <c:v>3.5876620370384815</c:v>
                </c:pt>
                <c:pt idx="12187">
                  <c:v>3.5879050925926466</c:v>
                </c:pt>
                <c:pt idx="12188">
                  <c:v>3.5881481481468116</c:v>
                </c:pt>
                <c:pt idx="12189">
                  <c:v>3.5883912037009766</c:v>
                </c:pt>
                <c:pt idx="12190">
                  <c:v>3.5886342592551417</c:v>
                </c:pt>
                <c:pt idx="12191">
                  <c:v>3.5888773148165827</c:v>
                </c:pt>
                <c:pt idx="12192">
                  <c:v>3.5891203703707477</c:v>
                </c:pt>
                <c:pt idx="12193">
                  <c:v>3.5893634259249128</c:v>
                </c:pt>
                <c:pt idx="12194">
                  <c:v>3.5896064814790778</c:v>
                </c:pt>
                <c:pt idx="12195">
                  <c:v>3.5898495370332428</c:v>
                </c:pt>
                <c:pt idx="12196">
                  <c:v>3.5900925925946838</c:v>
                </c:pt>
                <c:pt idx="12197">
                  <c:v>3.5903356481488489</c:v>
                </c:pt>
                <c:pt idx="12198">
                  <c:v>3.5905787037030139</c:v>
                </c:pt>
                <c:pt idx="12199">
                  <c:v>3.5908217592571789</c:v>
                </c:pt>
                <c:pt idx="12200">
                  <c:v>3.591064814811344</c:v>
                </c:pt>
                <c:pt idx="12201">
                  <c:v>3.591307870365509</c:v>
                </c:pt>
                <c:pt idx="12202">
                  <c:v>3.59155092592695</c:v>
                </c:pt>
                <c:pt idx="12203">
                  <c:v>3.5917939814811151</c:v>
                </c:pt>
                <c:pt idx="12204">
                  <c:v>3.5920370370352801</c:v>
                </c:pt>
                <c:pt idx="12205">
                  <c:v>3.5922800925894451</c:v>
                </c:pt>
                <c:pt idx="12206">
                  <c:v>3.5925231481436102</c:v>
                </c:pt>
                <c:pt idx="12207">
                  <c:v>3.5927662037050512</c:v>
                </c:pt>
                <c:pt idx="12208">
                  <c:v>3.5930092592592162</c:v>
                </c:pt>
                <c:pt idx="12209">
                  <c:v>3.5932523148133813</c:v>
                </c:pt>
                <c:pt idx="12210">
                  <c:v>3.5934953703675463</c:v>
                </c:pt>
                <c:pt idx="12211">
                  <c:v>3.5937384259217113</c:v>
                </c:pt>
                <c:pt idx="12212">
                  <c:v>3.5939814814831523</c:v>
                </c:pt>
                <c:pt idx="12213">
                  <c:v>3.5942245370373174</c:v>
                </c:pt>
                <c:pt idx="12214">
                  <c:v>3.5944675925914824</c:v>
                </c:pt>
                <c:pt idx="12215">
                  <c:v>3.5947106481456474</c:v>
                </c:pt>
                <c:pt idx="12216">
                  <c:v>3.5949537036998125</c:v>
                </c:pt>
                <c:pt idx="12217">
                  <c:v>3.5951967592612535</c:v>
                </c:pt>
                <c:pt idx="12218">
                  <c:v>3.5954398148154185</c:v>
                </c:pt>
                <c:pt idx="12219">
                  <c:v>3.5956828703695836</c:v>
                </c:pt>
                <c:pt idx="12220">
                  <c:v>3.5959259259237486</c:v>
                </c:pt>
                <c:pt idx="12221">
                  <c:v>3.5961689814779136</c:v>
                </c:pt>
                <c:pt idx="12222">
                  <c:v>3.5964120370320787</c:v>
                </c:pt>
                <c:pt idx="12223">
                  <c:v>3.5966550925935197</c:v>
                </c:pt>
                <c:pt idx="12224">
                  <c:v>3.5968981481476847</c:v>
                </c:pt>
                <c:pt idx="12225">
                  <c:v>3.5971412037018498</c:v>
                </c:pt>
                <c:pt idx="12226">
                  <c:v>3.5973842592560148</c:v>
                </c:pt>
                <c:pt idx="12227">
                  <c:v>3.5976388888869595</c:v>
                </c:pt>
                <c:pt idx="12228">
                  <c:v>3.5978819444411245</c:v>
                </c:pt>
                <c:pt idx="12229">
                  <c:v>3.5981249999952896</c:v>
                </c:pt>
                <c:pt idx="12230">
                  <c:v>3.5983680555567306</c:v>
                </c:pt>
                <c:pt idx="12231">
                  <c:v>3.5986111111108956</c:v>
                </c:pt>
                <c:pt idx="12232">
                  <c:v>3.5988541666650606</c:v>
                </c:pt>
                <c:pt idx="12233">
                  <c:v>3.5990972222192257</c:v>
                </c:pt>
                <c:pt idx="12234">
                  <c:v>3.5993402777733907</c:v>
                </c:pt>
                <c:pt idx="12235">
                  <c:v>3.5995833333348317</c:v>
                </c:pt>
                <c:pt idx="12236">
                  <c:v>3.5998263888889968</c:v>
                </c:pt>
                <c:pt idx="12237">
                  <c:v>3.6000694444431618</c:v>
                </c:pt>
                <c:pt idx="12238">
                  <c:v>3.6003124999973268</c:v>
                </c:pt>
                <c:pt idx="12239">
                  <c:v>3.6005555555514919</c:v>
                </c:pt>
                <c:pt idx="12240">
                  <c:v>3.6007986111129329</c:v>
                </c:pt>
                <c:pt idx="12241">
                  <c:v>3.6010416666670979</c:v>
                </c:pt>
                <c:pt idx="12242">
                  <c:v>3.6012847222212629</c:v>
                </c:pt>
                <c:pt idx="12243">
                  <c:v>3.601527777775428</c:v>
                </c:pt>
                <c:pt idx="12244">
                  <c:v>3.601770833329593</c:v>
                </c:pt>
                <c:pt idx="12245">
                  <c:v>3.6020138888837581</c:v>
                </c:pt>
                <c:pt idx="12246">
                  <c:v>3.6022569444451991</c:v>
                </c:pt>
                <c:pt idx="12247">
                  <c:v>3.6024999999993641</c:v>
                </c:pt>
                <c:pt idx="12248">
                  <c:v>3.6027430555535291</c:v>
                </c:pt>
                <c:pt idx="12249">
                  <c:v>3.6029861111076942</c:v>
                </c:pt>
                <c:pt idx="12250">
                  <c:v>3.6032291666618592</c:v>
                </c:pt>
                <c:pt idx="12251">
                  <c:v>3.6034722222233002</c:v>
                </c:pt>
                <c:pt idx="12252">
                  <c:v>3.6037152777774653</c:v>
                </c:pt>
                <c:pt idx="12253">
                  <c:v>3.6039583333316303</c:v>
                </c:pt>
                <c:pt idx="12254">
                  <c:v>3.6042013888857953</c:v>
                </c:pt>
                <c:pt idx="12255">
                  <c:v>3.6044444444399604</c:v>
                </c:pt>
                <c:pt idx="12256">
                  <c:v>3.6046875000014014</c:v>
                </c:pt>
                <c:pt idx="12257">
                  <c:v>3.6049305555555664</c:v>
                </c:pt>
                <c:pt idx="12258">
                  <c:v>3.6051736111097314</c:v>
                </c:pt>
                <c:pt idx="12259">
                  <c:v>3.6054166666638965</c:v>
                </c:pt>
                <c:pt idx="12260">
                  <c:v>3.6056597222180615</c:v>
                </c:pt>
                <c:pt idx="12261">
                  <c:v>3.6059027777795025</c:v>
                </c:pt>
                <c:pt idx="12262">
                  <c:v>3.6061458333336676</c:v>
                </c:pt>
                <c:pt idx="12263">
                  <c:v>3.6063888888878326</c:v>
                </c:pt>
                <c:pt idx="12264">
                  <c:v>3.6066319444419976</c:v>
                </c:pt>
                <c:pt idx="12265">
                  <c:v>3.6068749999961627</c:v>
                </c:pt>
                <c:pt idx="12266">
                  <c:v>3.6071180555576037</c:v>
                </c:pt>
                <c:pt idx="12267">
                  <c:v>3.6073611111117687</c:v>
                </c:pt>
                <c:pt idx="12268">
                  <c:v>3.6076041666659338</c:v>
                </c:pt>
                <c:pt idx="12269">
                  <c:v>3.6078472222200988</c:v>
                </c:pt>
                <c:pt idx="12270">
                  <c:v>3.6080902777742638</c:v>
                </c:pt>
                <c:pt idx="12271">
                  <c:v>3.6083333333284289</c:v>
                </c:pt>
                <c:pt idx="12272">
                  <c:v>3.6085763888898699</c:v>
                </c:pt>
                <c:pt idx="12273">
                  <c:v>3.6088194444440349</c:v>
                </c:pt>
                <c:pt idx="12274">
                  <c:v>3.6090624999981999</c:v>
                </c:pt>
                <c:pt idx="12275">
                  <c:v>3.6093171296291446</c:v>
                </c:pt>
                <c:pt idx="12276">
                  <c:v>3.6095601851833097</c:v>
                </c:pt>
                <c:pt idx="12277">
                  <c:v>3.6098032407374747</c:v>
                </c:pt>
                <c:pt idx="12278">
                  <c:v>3.6100462962916398</c:v>
                </c:pt>
                <c:pt idx="12279">
                  <c:v>3.6102893518530808</c:v>
                </c:pt>
                <c:pt idx="12280">
                  <c:v>3.6105324074072458</c:v>
                </c:pt>
                <c:pt idx="12281">
                  <c:v>3.6107754629614108</c:v>
                </c:pt>
                <c:pt idx="12282">
                  <c:v>3.6110185185155759</c:v>
                </c:pt>
                <c:pt idx="12283">
                  <c:v>3.6112615740697409</c:v>
                </c:pt>
                <c:pt idx="12284">
                  <c:v>3.6115046296311819</c:v>
                </c:pt>
                <c:pt idx="12285">
                  <c:v>3.6117476851853469</c:v>
                </c:pt>
                <c:pt idx="12286">
                  <c:v>3.611990740739512</c:v>
                </c:pt>
                <c:pt idx="12287">
                  <c:v>3.612233796293677</c:v>
                </c:pt>
                <c:pt idx="12288">
                  <c:v>3.6124768518478421</c:v>
                </c:pt>
                <c:pt idx="12289">
                  <c:v>3.6127199074092831</c:v>
                </c:pt>
                <c:pt idx="12290">
                  <c:v>3.6129629629634481</c:v>
                </c:pt>
                <c:pt idx="12291">
                  <c:v>3.6132060185176131</c:v>
                </c:pt>
                <c:pt idx="12292">
                  <c:v>3.6134490740717782</c:v>
                </c:pt>
                <c:pt idx="12293">
                  <c:v>3.6136921296259432</c:v>
                </c:pt>
                <c:pt idx="12294">
                  <c:v>3.6139351851801083</c:v>
                </c:pt>
                <c:pt idx="12295">
                  <c:v>3.6141782407415493</c:v>
                </c:pt>
                <c:pt idx="12296">
                  <c:v>3.6144212962957143</c:v>
                </c:pt>
                <c:pt idx="12297">
                  <c:v>3.6146643518498793</c:v>
                </c:pt>
                <c:pt idx="12298">
                  <c:v>3.6149074074040444</c:v>
                </c:pt>
                <c:pt idx="12299">
                  <c:v>3.6151504629582094</c:v>
                </c:pt>
                <c:pt idx="12300">
                  <c:v>3.6153935185196504</c:v>
                </c:pt>
                <c:pt idx="12301">
                  <c:v>3.6156365740738154</c:v>
                </c:pt>
                <c:pt idx="12302">
                  <c:v>3.6158796296279805</c:v>
                </c:pt>
                <c:pt idx="12303">
                  <c:v>3.6161226851821455</c:v>
                </c:pt>
                <c:pt idx="12304">
                  <c:v>3.6163657407363106</c:v>
                </c:pt>
                <c:pt idx="12305">
                  <c:v>3.6166087962977516</c:v>
                </c:pt>
                <c:pt idx="12306">
                  <c:v>3.6168518518519166</c:v>
                </c:pt>
                <c:pt idx="12307">
                  <c:v>3.6170949074060816</c:v>
                </c:pt>
                <c:pt idx="12308">
                  <c:v>3.6173379629602467</c:v>
                </c:pt>
                <c:pt idx="12309">
                  <c:v>3.6175810185144117</c:v>
                </c:pt>
                <c:pt idx="12310">
                  <c:v>3.6178240740758527</c:v>
                </c:pt>
                <c:pt idx="12311">
                  <c:v>3.6180671296300178</c:v>
                </c:pt>
                <c:pt idx="12312">
                  <c:v>3.6183101851841828</c:v>
                </c:pt>
                <c:pt idx="12313">
                  <c:v>3.6185532407383478</c:v>
                </c:pt>
                <c:pt idx="12314">
                  <c:v>3.6187962962925129</c:v>
                </c:pt>
                <c:pt idx="12315">
                  <c:v>3.6190393518539539</c:v>
                </c:pt>
                <c:pt idx="12316">
                  <c:v>3.6192824074081189</c:v>
                </c:pt>
                <c:pt idx="12317">
                  <c:v>3.6195254629622839</c:v>
                </c:pt>
                <c:pt idx="12318">
                  <c:v>3.619768518516449</c:v>
                </c:pt>
                <c:pt idx="12319">
                  <c:v>3.620011574070614</c:v>
                </c:pt>
                <c:pt idx="12320">
                  <c:v>3.6202546296247791</c:v>
                </c:pt>
                <c:pt idx="12321">
                  <c:v>3.6204976851862201</c:v>
                </c:pt>
                <c:pt idx="12322">
                  <c:v>3.6207407407403851</c:v>
                </c:pt>
                <c:pt idx="12323">
                  <c:v>3.6209953703713298</c:v>
                </c:pt>
                <c:pt idx="12324">
                  <c:v>3.6212384259254948</c:v>
                </c:pt>
                <c:pt idx="12325">
                  <c:v>3.6214814814796599</c:v>
                </c:pt>
                <c:pt idx="12326">
                  <c:v>3.6217245370338249</c:v>
                </c:pt>
                <c:pt idx="12327">
                  <c:v>3.6219675925879899</c:v>
                </c:pt>
                <c:pt idx="12328">
                  <c:v>3.6222106481494309</c:v>
                </c:pt>
                <c:pt idx="12329">
                  <c:v>3.622453703703596</c:v>
                </c:pt>
                <c:pt idx="12330">
                  <c:v>3.622696759257761</c:v>
                </c:pt>
                <c:pt idx="12331">
                  <c:v>3.6229398148119261</c:v>
                </c:pt>
                <c:pt idx="12332">
                  <c:v>3.6231828703660911</c:v>
                </c:pt>
                <c:pt idx="12333">
                  <c:v>3.6234259259275321</c:v>
                </c:pt>
                <c:pt idx="12334">
                  <c:v>3.6236689814816971</c:v>
                </c:pt>
                <c:pt idx="12335">
                  <c:v>3.6239120370358622</c:v>
                </c:pt>
                <c:pt idx="12336">
                  <c:v>3.6241550925900272</c:v>
                </c:pt>
                <c:pt idx="12337">
                  <c:v>3.6243981481441923</c:v>
                </c:pt>
                <c:pt idx="12338">
                  <c:v>3.6246412037056333</c:v>
                </c:pt>
                <c:pt idx="12339">
                  <c:v>3.6248842592597983</c:v>
                </c:pt>
                <c:pt idx="12340">
                  <c:v>3.6251273148139633</c:v>
                </c:pt>
                <c:pt idx="12341">
                  <c:v>3.6253703703681284</c:v>
                </c:pt>
                <c:pt idx="12342">
                  <c:v>3.6256134259222934</c:v>
                </c:pt>
                <c:pt idx="12343">
                  <c:v>3.6258564814764584</c:v>
                </c:pt>
                <c:pt idx="12344">
                  <c:v>3.6260995370378994</c:v>
                </c:pt>
                <c:pt idx="12345">
                  <c:v>3.6263425925920645</c:v>
                </c:pt>
                <c:pt idx="12346">
                  <c:v>3.6265856481462295</c:v>
                </c:pt>
                <c:pt idx="12347">
                  <c:v>3.6268287037003946</c:v>
                </c:pt>
                <c:pt idx="12348">
                  <c:v>3.6270717592545596</c:v>
                </c:pt>
                <c:pt idx="12349">
                  <c:v>3.6273148148160006</c:v>
                </c:pt>
                <c:pt idx="12350">
                  <c:v>3.6275578703701656</c:v>
                </c:pt>
                <c:pt idx="12351">
                  <c:v>3.6278009259243307</c:v>
                </c:pt>
                <c:pt idx="12352">
                  <c:v>3.6280439814784957</c:v>
                </c:pt>
                <c:pt idx="12353">
                  <c:v>3.6282870370326608</c:v>
                </c:pt>
                <c:pt idx="12354">
                  <c:v>3.6285300925941018</c:v>
                </c:pt>
                <c:pt idx="12355">
                  <c:v>3.6287731481482668</c:v>
                </c:pt>
                <c:pt idx="12356">
                  <c:v>3.6290162037024318</c:v>
                </c:pt>
                <c:pt idx="12357">
                  <c:v>3.6292592592565969</c:v>
                </c:pt>
                <c:pt idx="12358">
                  <c:v>3.6295023148107619</c:v>
                </c:pt>
                <c:pt idx="12359">
                  <c:v>3.6297453703722029</c:v>
                </c:pt>
                <c:pt idx="12360">
                  <c:v>3.6299884259263679</c:v>
                </c:pt>
                <c:pt idx="12361">
                  <c:v>3.630231481480533</c:v>
                </c:pt>
                <c:pt idx="12362">
                  <c:v>3.630474537034698</c:v>
                </c:pt>
                <c:pt idx="12363">
                  <c:v>3.6307175925888631</c:v>
                </c:pt>
                <c:pt idx="12364">
                  <c:v>3.6309606481430281</c:v>
                </c:pt>
                <c:pt idx="12365">
                  <c:v>3.6312037037044691</c:v>
                </c:pt>
                <c:pt idx="12366">
                  <c:v>3.6314467592586341</c:v>
                </c:pt>
                <c:pt idx="12367">
                  <c:v>3.6316898148127992</c:v>
                </c:pt>
                <c:pt idx="12368">
                  <c:v>3.6319328703669642</c:v>
                </c:pt>
                <c:pt idx="12369">
                  <c:v>3.6321759259211293</c:v>
                </c:pt>
                <c:pt idx="12370">
                  <c:v>3.6324189814825703</c:v>
                </c:pt>
                <c:pt idx="12371">
                  <c:v>3.632673611106239</c:v>
                </c:pt>
                <c:pt idx="12372">
                  <c:v>3.63291666666768</c:v>
                </c:pt>
                <c:pt idx="12373">
                  <c:v>3.633159722221845</c:v>
                </c:pt>
                <c:pt idx="12374">
                  <c:v>3.6334027777760101</c:v>
                </c:pt>
                <c:pt idx="12375">
                  <c:v>3.6336458333301751</c:v>
                </c:pt>
                <c:pt idx="12376">
                  <c:v>3.6338888888843401</c:v>
                </c:pt>
                <c:pt idx="12377">
                  <c:v>3.6341319444457811</c:v>
                </c:pt>
                <c:pt idx="12378">
                  <c:v>3.6343749999999462</c:v>
                </c:pt>
                <c:pt idx="12379">
                  <c:v>3.6346180555541112</c:v>
                </c:pt>
                <c:pt idx="12380">
                  <c:v>3.6348611111082763</c:v>
                </c:pt>
                <c:pt idx="12381">
                  <c:v>3.6351041666624413</c:v>
                </c:pt>
                <c:pt idx="12382">
                  <c:v>3.6353472222238823</c:v>
                </c:pt>
                <c:pt idx="12383">
                  <c:v>3.6355902777780473</c:v>
                </c:pt>
                <c:pt idx="12384">
                  <c:v>3.6358333333322124</c:v>
                </c:pt>
                <c:pt idx="12385">
                  <c:v>3.6360763888863774</c:v>
                </c:pt>
                <c:pt idx="12386">
                  <c:v>3.6363194444405424</c:v>
                </c:pt>
                <c:pt idx="12387">
                  <c:v>3.6365625000019834</c:v>
                </c:pt>
                <c:pt idx="12388">
                  <c:v>3.6368055555561485</c:v>
                </c:pt>
                <c:pt idx="12389">
                  <c:v>3.6370486111103135</c:v>
                </c:pt>
                <c:pt idx="12390">
                  <c:v>3.6372916666644786</c:v>
                </c:pt>
                <c:pt idx="12391">
                  <c:v>3.6375347222186436</c:v>
                </c:pt>
                <c:pt idx="12392">
                  <c:v>3.6377777777728086</c:v>
                </c:pt>
                <c:pt idx="12393">
                  <c:v>3.6380208333342496</c:v>
                </c:pt>
                <c:pt idx="12394">
                  <c:v>3.6382638888884147</c:v>
                </c:pt>
                <c:pt idx="12395">
                  <c:v>3.6385069444425797</c:v>
                </c:pt>
                <c:pt idx="12396">
                  <c:v>3.6387499999967448</c:v>
                </c:pt>
                <c:pt idx="12397">
                  <c:v>3.6389930555509098</c:v>
                </c:pt>
                <c:pt idx="12398">
                  <c:v>3.6392361111123508</c:v>
                </c:pt>
                <c:pt idx="12399">
                  <c:v>3.6394791666665158</c:v>
                </c:pt>
                <c:pt idx="12400">
                  <c:v>3.6397222222206809</c:v>
                </c:pt>
                <c:pt idx="12401">
                  <c:v>3.6399652777748459</c:v>
                </c:pt>
                <c:pt idx="12402">
                  <c:v>3.6402083333290109</c:v>
                </c:pt>
                <c:pt idx="12403">
                  <c:v>3.6404513888904519</c:v>
                </c:pt>
                <c:pt idx="12404">
                  <c:v>3.640694444444617</c:v>
                </c:pt>
                <c:pt idx="12405">
                  <c:v>3.640937499998782</c:v>
                </c:pt>
                <c:pt idx="12406">
                  <c:v>3.6411805555529471</c:v>
                </c:pt>
                <c:pt idx="12407">
                  <c:v>3.6414236111071121</c:v>
                </c:pt>
                <c:pt idx="12408">
                  <c:v>3.6416666666685531</c:v>
                </c:pt>
                <c:pt idx="12409">
                  <c:v>3.6419097222227181</c:v>
                </c:pt>
                <c:pt idx="12410">
                  <c:v>3.6421527777768832</c:v>
                </c:pt>
                <c:pt idx="12411">
                  <c:v>3.6423958333310482</c:v>
                </c:pt>
                <c:pt idx="12412">
                  <c:v>3.6426388888852133</c:v>
                </c:pt>
                <c:pt idx="12413">
                  <c:v>3.6428819444393783</c:v>
                </c:pt>
                <c:pt idx="12414">
                  <c:v>3.6431250000008193</c:v>
                </c:pt>
                <c:pt idx="12415">
                  <c:v>3.6433680555549843</c:v>
                </c:pt>
                <c:pt idx="12416">
                  <c:v>3.6436111111091494</c:v>
                </c:pt>
                <c:pt idx="12417">
                  <c:v>3.6438541666633144</c:v>
                </c:pt>
                <c:pt idx="12418">
                  <c:v>3.6440972222174794</c:v>
                </c:pt>
                <c:pt idx="12419">
                  <c:v>3.6443402777789204</c:v>
                </c:pt>
                <c:pt idx="12420">
                  <c:v>3.6445949074025892</c:v>
                </c:pt>
                <c:pt idx="12421">
                  <c:v>3.6448379629640302</c:v>
                </c:pt>
                <c:pt idx="12422">
                  <c:v>3.6450810185181952</c:v>
                </c:pt>
                <c:pt idx="12423">
                  <c:v>3.6453240740723603</c:v>
                </c:pt>
                <c:pt idx="12424">
                  <c:v>3.6455671296265253</c:v>
                </c:pt>
                <c:pt idx="12425">
                  <c:v>3.6458101851806903</c:v>
                </c:pt>
                <c:pt idx="12426">
                  <c:v>3.6460532407421313</c:v>
                </c:pt>
                <c:pt idx="12427">
                  <c:v>3.6462962962962964</c:v>
                </c:pt>
                <c:pt idx="12428">
                  <c:v>3.6465393518504614</c:v>
                </c:pt>
                <c:pt idx="12429">
                  <c:v>3.6467824074046264</c:v>
                </c:pt>
                <c:pt idx="12430">
                  <c:v>3.6470254629587915</c:v>
                </c:pt>
                <c:pt idx="12431">
                  <c:v>3.6472685185202325</c:v>
                </c:pt>
                <c:pt idx="12432">
                  <c:v>3.6475115740743975</c:v>
                </c:pt>
                <c:pt idx="12433">
                  <c:v>3.6477546296285626</c:v>
                </c:pt>
                <c:pt idx="12434">
                  <c:v>3.6479976851827276</c:v>
                </c:pt>
                <c:pt idx="12435">
                  <c:v>3.6482407407368926</c:v>
                </c:pt>
                <c:pt idx="12436">
                  <c:v>3.6484837962983336</c:v>
                </c:pt>
                <c:pt idx="12437">
                  <c:v>3.6487268518524987</c:v>
                </c:pt>
                <c:pt idx="12438">
                  <c:v>3.6489699074066637</c:v>
                </c:pt>
                <c:pt idx="12439">
                  <c:v>3.6492129629608288</c:v>
                </c:pt>
                <c:pt idx="12440">
                  <c:v>3.6494560185149938</c:v>
                </c:pt>
                <c:pt idx="12441">
                  <c:v>3.6496990740691588</c:v>
                </c:pt>
                <c:pt idx="12442">
                  <c:v>3.6499421296305998</c:v>
                </c:pt>
                <c:pt idx="12443">
                  <c:v>3.6501851851847649</c:v>
                </c:pt>
                <c:pt idx="12444">
                  <c:v>3.6504282407389299</c:v>
                </c:pt>
                <c:pt idx="12445">
                  <c:v>3.6506712962930949</c:v>
                </c:pt>
                <c:pt idx="12446">
                  <c:v>3.65091435184726</c:v>
                </c:pt>
                <c:pt idx="12447">
                  <c:v>3.651157407408701</c:v>
                </c:pt>
                <c:pt idx="12448">
                  <c:v>3.651400462962866</c:v>
                </c:pt>
                <c:pt idx="12449">
                  <c:v>3.6516435185170311</c:v>
                </c:pt>
                <c:pt idx="12450">
                  <c:v>3.6518865740711961</c:v>
                </c:pt>
                <c:pt idx="12451">
                  <c:v>3.6521296296253611</c:v>
                </c:pt>
                <c:pt idx="12452">
                  <c:v>3.6523726851868021</c:v>
                </c:pt>
                <c:pt idx="12453">
                  <c:v>3.6526157407409672</c:v>
                </c:pt>
                <c:pt idx="12454">
                  <c:v>3.6528587962951322</c:v>
                </c:pt>
                <c:pt idx="12455">
                  <c:v>3.6531018518492973</c:v>
                </c:pt>
                <c:pt idx="12456">
                  <c:v>3.6533449074034623</c:v>
                </c:pt>
                <c:pt idx="12457">
                  <c:v>3.6535879629649033</c:v>
                </c:pt>
                <c:pt idx="12458">
                  <c:v>3.6538310185190683</c:v>
                </c:pt>
                <c:pt idx="12459">
                  <c:v>3.6540740740732334</c:v>
                </c:pt>
                <c:pt idx="12460">
                  <c:v>3.6543171296273984</c:v>
                </c:pt>
                <c:pt idx="12461">
                  <c:v>3.6545601851815634</c:v>
                </c:pt>
                <c:pt idx="12462">
                  <c:v>3.6548032407357285</c:v>
                </c:pt>
                <c:pt idx="12463">
                  <c:v>3.6550462962971695</c:v>
                </c:pt>
                <c:pt idx="12464">
                  <c:v>3.6552893518513345</c:v>
                </c:pt>
                <c:pt idx="12465">
                  <c:v>3.6555324074054996</c:v>
                </c:pt>
                <c:pt idx="12466">
                  <c:v>3.6557754629596646</c:v>
                </c:pt>
                <c:pt idx="12467">
                  <c:v>3.6560300925906093</c:v>
                </c:pt>
                <c:pt idx="12468">
                  <c:v>3.6562731481447743</c:v>
                </c:pt>
                <c:pt idx="12469">
                  <c:v>3.6565162036989394</c:v>
                </c:pt>
                <c:pt idx="12470">
                  <c:v>3.6567592592603804</c:v>
                </c:pt>
                <c:pt idx="12471">
                  <c:v>3.6570023148145454</c:v>
                </c:pt>
                <c:pt idx="12472">
                  <c:v>3.6572453703687104</c:v>
                </c:pt>
                <c:pt idx="12473">
                  <c:v>3.6574884259228755</c:v>
                </c:pt>
                <c:pt idx="12474">
                  <c:v>3.6577314814770405</c:v>
                </c:pt>
                <c:pt idx="12475">
                  <c:v>3.6579745370384815</c:v>
                </c:pt>
                <c:pt idx="12476">
                  <c:v>3.6582175925926466</c:v>
                </c:pt>
                <c:pt idx="12477">
                  <c:v>3.6584606481468116</c:v>
                </c:pt>
                <c:pt idx="12478">
                  <c:v>3.6587037037009766</c:v>
                </c:pt>
                <c:pt idx="12479">
                  <c:v>3.6589467592551417</c:v>
                </c:pt>
                <c:pt idx="12480">
                  <c:v>3.6591898148165827</c:v>
                </c:pt>
                <c:pt idx="12481">
                  <c:v>3.6594328703707477</c:v>
                </c:pt>
                <c:pt idx="12482">
                  <c:v>3.6596759259249128</c:v>
                </c:pt>
                <c:pt idx="12483">
                  <c:v>3.6599189814790778</c:v>
                </c:pt>
                <c:pt idx="12484">
                  <c:v>3.6601620370332428</c:v>
                </c:pt>
                <c:pt idx="12485">
                  <c:v>3.6604050925946838</c:v>
                </c:pt>
                <c:pt idx="12486">
                  <c:v>3.6606481481488489</c:v>
                </c:pt>
                <c:pt idx="12487">
                  <c:v>3.6608912037030139</c:v>
                </c:pt>
                <c:pt idx="12488">
                  <c:v>3.6611342592571789</c:v>
                </c:pt>
                <c:pt idx="12489">
                  <c:v>3.661377314811344</c:v>
                </c:pt>
                <c:pt idx="12490">
                  <c:v>3.661620370365509</c:v>
                </c:pt>
                <c:pt idx="12491">
                  <c:v>3.66186342592695</c:v>
                </c:pt>
                <c:pt idx="12492">
                  <c:v>3.6621064814811151</c:v>
                </c:pt>
                <c:pt idx="12493">
                  <c:v>3.6623495370352801</c:v>
                </c:pt>
                <c:pt idx="12494">
                  <c:v>3.6625925925894451</c:v>
                </c:pt>
                <c:pt idx="12495">
                  <c:v>3.6628356481436102</c:v>
                </c:pt>
                <c:pt idx="12496">
                  <c:v>3.6630787037050512</c:v>
                </c:pt>
                <c:pt idx="12497">
                  <c:v>3.6633217592592162</c:v>
                </c:pt>
                <c:pt idx="12498">
                  <c:v>3.6635648148133813</c:v>
                </c:pt>
                <c:pt idx="12499">
                  <c:v>3.6638078703675463</c:v>
                </c:pt>
                <c:pt idx="12500">
                  <c:v>3.6640509259217113</c:v>
                </c:pt>
                <c:pt idx="12501">
                  <c:v>3.6642939814831523</c:v>
                </c:pt>
                <c:pt idx="12502">
                  <c:v>3.6645370370373174</c:v>
                </c:pt>
                <c:pt idx="12503">
                  <c:v>3.6647800925914824</c:v>
                </c:pt>
                <c:pt idx="12504">
                  <c:v>3.6650231481456474</c:v>
                </c:pt>
                <c:pt idx="12505">
                  <c:v>3.6652662036998125</c:v>
                </c:pt>
                <c:pt idx="12506">
                  <c:v>3.6655092592612535</c:v>
                </c:pt>
                <c:pt idx="12507">
                  <c:v>3.6657523148154185</c:v>
                </c:pt>
                <c:pt idx="12508">
                  <c:v>3.6659953703695836</c:v>
                </c:pt>
                <c:pt idx="12509">
                  <c:v>3.6662384259237486</c:v>
                </c:pt>
                <c:pt idx="12510">
                  <c:v>3.6664814814779136</c:v>
                </c:pt>
                <c:pt idx="12511">
                  <c:v>3.6667245370320787</c:v>
                </c:pt>
                <c:pt idx="12512">
                  <c:v>3.6669675925935197</c:v>
                </c:pt>
                <c:pt idx="12513">
                  <c:v>3.6672106481476847</c:v>
                </c:pt>
                <c:pt idx="12514">
                  <c:v>3.6674537037018498</c:v>
                </c:pt>
                <c:pt idx="12515">
                  <c:v>3.6676967592560148</c:v>
                </c:pt>
                <c:pt idx="12516">
                  <c:v>3.6679513888869595</c:v>
                </c:pt>
                <c:pt idx="12517">
                  <c:v>3.6681944444411245</c:v>
                </c:pt>
                <c:pt idx="12518">
                  <c:v>3.6684374999952896</c:v>
                </c:pt>
                <c:pt idx="12519">
                  <c:v>3.6686805555567306</c:v>
                </c:pt>
                <c:pt idx="12520">
                  <c:v>3.6689236111108956</c:v>
                </c:pt>
                <c:pt idx="12521">
                  <c:v>3.6691666666650606</c:v>
                </c:pt>
                <c:pt idx="12522">
                  <c:v>3.6694097222192257</c:v>
                </c:pt>
                <c:pt idx="12523">
                  <c:v>3.6696527777733907</c:v>
                </c:pt>
                <c:pt idx="12524">
                  <c:v>3.6698958333348317</c:v>
                </c:pt>
                <c:pt idx="12525">
                  <c:v>3.6701388888889968</c:v>
                </c:pt>
                <c:pt idx="12526">
                  <c:v>3.6703819444431618</c:v>
                </c:pt>
                <c:pt idx="12527">
                  <c:v>3.6706249999973268</c:v>
                </c:pt>
                <c:pt idx="12528">
                  <c:v>3.6708680555514919</c:v>
                </c:pt>
                <c:pt idx="12529">
                  <c:v>3.6711111111129329</c:v>
                </c:pt>
                <c:pt idx="12530">
                  <c:v>3.6713541666670979</c:v>
                </c:pt>
                <c:pt idx="12531">
                  <c:v>3.6715972222212629</c:v>
                </c:pt>
                <c:pt idx="12532">
                  <c:v>3.671840277775428</c:v>
                </c:pt>
                <c:pt idx="12533">
                  <c:v>3.672083333329593</c:v>
                </c:pt>
                <c:pt idx="12534">
                  <c:v>3.6723263888837581</c:v>
                </c:pt>
                <c:pt idx="12535">
                  <c:v>3.6725694444451991</c:v>
                </c:pt>
                <c:pt idx="12536">
                  <c:v>3.6728124999993641</c:v>
                </c:pt>
                <c:pt idx="12537">
                  <c:v>3.6730555555535291</c:v>
                </c:pt>
                <c:pt idx="12538">
                  <c:v>3.6732986111076942</c:v>
                </c:pt>
                <c:pt idx="12539">
                  <c:v>3.6735416666618592</c:v>
                </c:pt>
                <c:pt idx="12540">
                  <c:v>3.6737847222233002</c:v>
                </c:pt>
                <c:pt idx="12541">
                  <c:v>3.6740277777774653</c:v>
                </c:pt>
                <c:pt idx="12542">
                  <c:v>3.6742708333316303</c:v>
                </c:pt>
                <c:pt idx="12543">
                  <c:v>3.6745138888857953</c:v>
                </c:pt>
                <c:pt idx="12544">
                  <c:v>3.6747569444399604</c:v>
                </c:pt>
                <c:pt idx="12545">
                  <c:v>3.6750000000014014</c:v>
                </c:pt>
                <c:pt idx="12546">
                  <c:v>3.6752430555555664</c:v>
                </c:pt>
                <c:pt idx="12547">
                  <c:v>3.6754861111097314</c:v>
                </c:pt>
                <c:pt idx="12548">
                  <c:v>3.6757291666638965</c:v>
                </c:pt>
                <c:pt idx="12549">
                  <c:v>3.6759722222180615</c:v>
                </c:pt>
                <c:pt idx="12550">
                  <c:v>3.6762152777795025</c:v>
                </c:pt>
                <c:pt idx="12551">
                  <c:v>3.6764583333336676</c:v>
                </c:pt>
                <c:pt idx="12552">
                  <c:v>3.6767013888878326</c:v>
                </c:pt>
                <c:pt idx="12553">
                  <c:v>3.6769444444419976</c:v>
                </c:pt>
                <c:pt idx="12554">
                  <c:v>3.6771874999961627</c:v>
                </c:pt>
                <c:pt idx="12555">
                  <c:v>3.6774305555576037</c:v>
                </c:pt>
                <c:pt idx="12556">
                  <c:v>3.6776736111117687</c:v>
                </c:pt>
                <c:pt idx="12557">
                  <c:v>3.6779166666659338</c:v>
                </c:pt>
                <c:pt idx="12558">
                  <c:v>3.6781597222200988</c:v>
                </c:pt>
                <c:pt idx="12559">
                  <c:v>3.6784027777742638</c:v>
                </c:pt>
                <c:pt idx="12560">
                  <c:v>3.6786458333284289</c:v>
                </c:pt>
                <c:pt idx="12561">
                  <c:v>3.6788888888898699</c:v>
                </c:pt>
                <c:pt idx="12562">
                  <c:v>3.6791319444440349</c:v>
                </c:pt>
                <c:pt idx="12563">
                  <c:v>3.6793749999981999</c:v>
                </c:pt>
                <c:pt idx="12564">
                  <c:v>3.6796296296291446</c:v>
                </c:pt>
                <c:pt idx="12565">
                  <c:v>3.6798726851833097</c:v>
                </c:pt>
                <c:pt idx="12566">
                  <c:v>3.6801157407374747</c:v>
                </c:pt>
                <c:pt idx="12567">
                  <c:v>3.6803587962916398</c:v>
                </c:pt>
                <c:pt idx="12568">
                  <c:v>3.6806018518530808</c:v>
                </c:pt>
                <c:pt idx="12569">
                  <c:v>3.6808449074072458</c:v>
                </c:pt>
                <c:pt idx="12570">
                  <c:v>3.6810879629614108</c:v>
                </c:pt>
                <c:pt idx="12571">
                  <c:v>3.6813310185155759</c:v>
                </c:pt>
                <c:pt idx="12572">
                  <c:v>3.6815740740697409</c:v>
                </c:pt>
                <c:pt idx="12573">
                  <c:v>3.6818171296311819</c:v>
                </c:pt>
                <c:pt idx="12574">
                  <c:v>3.6820601851853469</c:v>
                </c:pt>
                <c:pt idx="12575">
                  <c:v>3.682303240739512</c:v>
                </c:pt>
                <c:pt idx="12576">
                  <c:v>3.682546296293677</c:v>
                </c:pt>
                <c:pt idx="12577">
                  <c:v>3.6827893518478421</c:v>
                </c:pt>
                <c:pt idx="12578">
                  <c:v>3.6830324074092831</c:v>
                </c:pt>
                <c:pt idx="12579">
                  <c:v>3.6832754629634481</c:v>
                </c:pt>
                <c:pt idx="12580">
                  <c:v>3.6835185185176131</c:v>
                </c:pt>
                <c:pt idx="12581">
                  <c:v>3.6837615740717782</c:v>
                </c:pt>
                <c:pt idx="12582">
                  <c:v>3.6840046296259432</c:v>
                </c:pt>
                <c:pt idx="12583">
                  <c:v>3.6842476851801083</c:v>
                </c:pt>
                <c:pt idx="12584">
                  <c:v>3.6844907407415493</c:v>
                </c:pt>
                <c:pt idx="12585">
                  <c:v>3.6847337962957143</c:v>
                </c:pt>
                <c:pt idx="12586">
                  <c:v>3.6849768518498793</c:v>
                </c:pt>
                <c:pt idx="12587">
                  <c:v>3.6852199074040444</c:v>
                </c:pt>
                <c:pt idx="12588">
                  <c:v>3.6854629629582094</c:v>
                </c:pt>
                <c:pt idx="12589">
                  <c:v>3.6857060185196504</c:v>
                </c:pt>
                <c:pt idx="12590">
                  <c:v>3.6859490740738154</c:v>
                </c:pt>
                <c:pt idx="12591">
                  <c:v>3.6861921296279805</c:v>
                </c:pt>
                <c:pt idx="12592">
                  <c:v>3.6864351851821455</c:v>
                </c:pt>
                <c:pt idx="12593">
                  <c:v>3.6866782407363106</c:v>
                </c:pt>
                <c:pt idx="12594">
                  <c:v>3.6869212962977516</c:v>
                </c:pt>
                <c:pt idx="12595">
                  <c:v>3.6871643518519166</c:v>
                </c:pt>
                <c:pt idx="12596">
                  <c:v>3.6874074074060816</c:v>
                </c:pt>
                <c:pt idx="12597">
                  <c:v>3.6876504629602467</c:v>
                </c:pt>
                <c:pt idx="12598">
                  <c:v>3.6878935185144117</c:v>
                </c:pt>
                <c:pt idx="12599">
                  <c:v>3.6881365740758527</c:v>
                </c:pt>
                <c:pt idx="12600">
                  <c:v>3.6883796296300178</c:v>
                </c:pt>
                <c:pt idx="12601">
                  <c:v>3.6886226851841828</c:v>
                </c:pt>
                <c:pt idx="12602">
                  <c:v>3.6888657407383478</c:v>
                </c:pt>
                <c:pt idx="12603">
                  <c:v>3.6891087962925129</c:v>
                </c:pt>
                <c:pt idx="12604">
                  <c:v>3.6893518518539539</c:v>
                </c:pt>
                <c:pt idx="12605">
                  <c:v>3.6895949074081189</c:v>
                </c:pt>
                <c:pt idx="12606">
                  <c:v>3.6898379629622839</c:v>
                </c:pt>
                <c:pt idx="12607">
                  <c:v>3.690081018516449</c:v>
                </c:pt>
                <c:pt idx="12608">
                  <c:v>3.690324074070614</c:v>
                </c:pt>
                <c:pt idx="12609">
                  <c:v>3.6905671296247791</c:v>
                </c:pt>
                <c:pt idx="12610">
                  <c:v>3.6908101851862201</c:v>
                </c:pt>
                <c:pt idx="12611">
                  <c:v>3.6910532407403851</c:v>
                </c:pt>
                <c:pt idx="12612">
                  <c:v>3.6913078703713298</c:v>
                </c:pt>
                <c:pt idx="12613">
                  <c:v>3.6915509259254948</c:v>
                </c:pt>
                <c:pt idx="12614">
                  <c:v>3.6917939814796599</c:v>
                </c:pt>
                <c:pt idx="12615">
                  <c:v>3.6920370370338249</c:v>
                </c:pt>
                <c:pt idx="12616">
                  <c:v>3.6922800925879899</c:v>
                </c:pt>
                <c:pt idx="12617">
                  <c:v>3.6925231481494309</c:v>
                </c:pt>
                <c:pt idx="12618">
                  <c:v>3.692766203703596</c:v>
                </c:pt>
                <c:pt idx="12619">
                  <c:v>3.693009259257761</c:v>
                </c:pt>
                <c:pt idx="12620">
                  <c:v>3.6932523148119261</c:v>
                </c:pt>
                <c:pt idx="12621">
                  <c:v>3.6934953703660911</c:v>
                </c:pt>
                <c:pt idx="12622">
                  <c:v>3.6937384259275321</c:v>
                </c:pt>
                <c:pt idx="12623">
                  <c:v>3.6939814814816971</c:v>
                </c:pt>
                <c:pt idx="12624">
                  <c:v>3.6942245370358622</c:v>
                </c:pt>
                <c:pt idx="12625">
                  <c:v>3.6944675925900272</c:v>
                </c:pt>
                <c:pt idx="12626">
                  <c:v>3.6947106481441923</c:v>
                </c:pt>
                <c:pt idx="12627">
                  <c:v>3.6949537037056333</c:v>
                </c:pt>
                <c:pt idx="12628">
                  <c:v>3.6951967592597983</c:v>
                </c:pt>
                <c:pt idx="12629">
                  <c:v>3.6954398148139633</c:v>
                </c:pt>
                <c:pt idx="12630">
                  <c:v>3.6956828703681284</c:v>
                </c:pt>
                <c:pt idx="12631">
                  <c:v>3.6959259259222934</c:v>
                </c:pt>
                <c:pt idx="12632">
                  <c:v>3.6961689814764584</c:v>
                </c:pt>
                <c:pt idx="12633">
                  <c:v>3.6964120370378994</c:v>
                </c:pt>
                <c:pt idx="12634">
                  <c:v>3.6966550925920645</c:v>
                </c:pt>
                <c:pt idx="12635">
                  <c:v>3.6968981481462295</c:v>
                </c:pt>
                <c:pt idx="12636">
                  <c:v>3.6971412037003946</c:v>
                </c:pt>
                <c:pt idx="12637">
                  <c:v>3.6973842592545596</c:v>
                </c:pt>
                <c:pt idx="12638">
                  <c:v>3.6976273148160006</c:v>
                </c:pt>
                <c:pt idx="12639">
                  <c:v>3.6978703703701656</c:v>
                </c:pt>
                <c:pt idx="12640">
                  <c:v>3.6981134259243307</c:v>
                </c:pt>
                <c:pt idx="12641">
                  <c:v>3.6983564814784957</c:v>
                </c:pt>
                <c:pt idx="12642">
                  <c:v>3.6985995370326608</c:v>
                </c:pt>
                <c:pt idx="12643">
                  <c:v>3.6988425925941018</c:v>
                </c:pt>
                <c:pt idx="12644">
                  <c:v>3.6990856481482668</c:v>
                </c:pt>
                <c:pt idx="12645">
                  <c:v>3.6993287037024318</c:v>
                </c:pt>
                <c:pt idx="12646">
                  <c:v>3.6995717592565969</c:v>
                </c:pt>
                <c:pt idx="12647">
                  <c:v>3.6998148148107619</c:v>
                </c:pt>
                <c:pt idx="12648">
                  <c:v>3.7000578703722029</c:v>
                </c:pt>
                <c:pt idx="12649">
                  <c:v>3.7003009259263679</c:v>
                </c:pt>
                <c:pt idx="12650">
                  <c:v>3.700543981480533</c:v>
                </c:pt>
                <c:pt idx="12651">
                  <c:v>3.700787037034698</c:v>
                </c:pt>
                <c:pt idx="12652">
                  <c:v>3.7010300925888631</c:v>
                </c:pt>
                <c:pt idx="12653">
                  <c:v>3.7012731481430281</c:v>
                </c:pt>
                <c:pt idx="12654">
                  <c:v>3.7015162037044691</c:v>
                </c:pt>
                <c:pt idx="12655">
                  <c:v>3.7017592592586341</c:v>
                </c:pt>
                <c:pt idx="12656">
                  <c:v>3.7020023148127992</c:v>
                </c:pt>
                <c:pt idx="12657">
                  <c:v>3.7022453703669642</c:v>
                </c:pt>
                <c:pt idx="12658">
                  <c:v>3.7024884259211293</c:v>
                </c:pt>
                <c:pt idx="12659">
                  <c:v>3.7027314814825703</c:v>
                </c:pt>
                <c:pt idx="12660">
                  <c:v>3.7029745370367353</c:v>
                </c:pt>
                <c:pt idx="12661">
                  <c:v>3.70322916666768</c:v>
                </c:pt>
                <c:pt idx="12662">
                  <c:v>3.703472222221845</c:v>
                </c:pt>
                <c:pt idx="12663">
                  <c:v>3.7037152777760101</c:v>
                </c:pt>
                <c:pt idx="12664">
                  <c:v>3.7039583333301751</c:v>
                </c:pt>
                <c:pt idx="12665">
                  <c:v>3.7042013888843401</c:v>
                </c:pt>
                <c:pt idx="12666">
                  <c:v>3.7044444444457811</c:v>
                </c:pt>
                <c:pt idx="12667">
                  <c:v>3.7046874999999462</c:v>
                </c:pt>
                <c:pt idx="12668">
                  <c:v>3.7049305555541112</c:v>
                </c:pt>
                <c:pt idx="12669">
                  <c:v>3.7051736111082763</c:v>
                </c:pt>
                <c:pt idx="12670">
                  <c:v>3.7054166666624413</c:v>
                </c:pt>
                <c:pt idx="12671">
                  <c:v>3.7056597222238823</c:v>
                </c:pt>
                <c:pt idx="12672">
                  <c:v>3.7059027777780473</c:v>
                </c:pt>
                <c:pt idx="12673">
                  <c:v>3.7061458333322124</c:v>
                </c:pt>
                <c:pt idx="12674">
                  <c:v>3.7063888888863774</c:v>
                </c:pt>
                <c:pt idx="12675">
                  <c:v>3.7066319444405424</c:v>
                </c:pt>
                <c:pt idx="12676">
                  <c:v>3.7068750000019834</c:v>
                </c:pt>
                <c:pt idx="12677">
                  <c:v>3.7071180555561485</c:v>
                </c:pt>
                <c:pt idx="12678">
                  <c:v>3.7073611111103135</c:v>
                </c:pt>
                <c:pt idx="12679">
                  <c:v>3.7076041666644786</c:v>
                </c:pt>
                <c:pt idx="12680">
                  <c:v>3.7078472222186436</c:v>
                </c:pt>
                <c:pt idx="12681">
                  <c:v>3.7080902777728086</c:v>
                </c:pt>
                <c:pt idx="12682">
                  <c:v>3.7083333333342496</c:v>
                </c:pt>
                <c:pt idx="12683">
                  <c:v>3.7085763888884147</c:v>
                </c:pt>
                <c:pt idx="12684">
                  <c:v>3.7088194444425797</c:v>
                </c:pt>
                <c:pt idx="12685">
                  <c:v>3.7090624999967448</c:v>
                </c:pt>
                <c:pt idx="12686">
                  <c:v>3.7093055555509098</c:v>
                </c:pt>
                <c:pt idx="12687">
                  <c:v>3.7095486111123508</c:v>
                </c:pt>
                <c:pt idx="12688">
                  <c:v>3.7097916666665158</c:v>
                </c:pt>
                <c:pt idx="12689">
                  <c:v>3.7100347222206809</c:v>
                </c:pt>
                <c:pt idx="12690">
                  <c:v>3.7102777777748459</c:v>
                </c:pt>
                <c:pt idx="12691">
                  <c:v>3.7105208333290109</c:v>
                </c:pt>
                <c:pt idx="12692">
                  <c:v>3.7107638888904519</c:v>
                </c:pt>
                <c:pt idx="12693">
                  <c:v>3.711006944444617</c:v>
                </c:pt>
                <c:pt idx="12694">
                  <c:v>3.711249999998782</c:v>
                </c:pt>
                <c:pt idx="12695">
                  <c:v>3.7114930555529471</c:v>
                </c:pt>
                <c:pt idx="12696">
                  <c:v>3.7117361111071121</c:v>
                </c:pt>
                <c:pt idx="12697">
                  <c:v>3.7119791666685531</c:v>
                </c:pt>
                <c:pt idx="12698">
                  <c:v>3.7122222222227181</c:v>
                </c:pt>
                <c:pt idx="12699">
                  <c:v>3.7124652777768832</c:v>
                </c:pt>
                <c:pt idx="12700">
                  <c:v>3.7127083333310482</c:v>
                </c:pt>
                <c:pt idx="12701">
                  <c:v>3.7129513888852133</c:v>
                </c:pt>
                <c:pt idx="12702">
                  <c:v>3.7131944444393783</c:v>
                </c:pt>
                <c:pt idx="12703">
                  <c:v>3.7134375000008193</c:v>
                </c:pt>
                <c:pt idx="12704">
                  <c:v>3.7136805555549843</c:v>
                </c:pt>
                <c:pt idx="12705">
                  <c:v>3.7139236111091494</c:v>
                </c:pt>
                <c:pt idx="12706">
                  <c:v>3.7141666666633144</c:v>
                </c:pt>
                <c:pt idx="12707">
                  <c:v>3.7144097222174794</c:v>
                </c:pt>
                <c:pt idx="12708">
                  <c:v>3.7146643518484241</c:v>
                </c:pt>
                <c:pt idx="12709">
                  <c:v>3.7149074074025892</c:v>
                </c:pt>
                <c:pt idx="12710">
                  <c:v>3.7151504629640302</c:v>
                </c:pt>
                <c:pt idx="12711">
                  <c:v>3.7153935185181952</c:v>
                </c:pt>
                <c:pt idx="12712">
                  <c:v>3.7156365740723603</c:v>
                </c:pt>
                <c:pt idx="12713">
                  <c:v>3.7158796296265253</c:v>
                </c:pt>
                <c:pt idx="12714">
                  <c:v>3.7161226851806903</c:v>
                </c:pt>
                <c:pt idx="12715">
                  <c:v>3.7163657407421313</c:v>
                </c:pt>
                <c:pt idx="12716">
                  <c:v>3.7166087962962964</c:v>
                </c:pt>
                <c:pt idx="12717">
                  <c:v>3.7168518518504614</c:v>
                </c:pt>
                <c:pt idx="12718">
                  <c:v>3.7170949074046264</c:v>
                </c:pt>
                <c:pt idx="12719">
                  <c:v>3.7173379629587915</c:v>
                </c:pt>
                <c:pt idx="12720">
                  <c:v>3.7175810185202325</c:v>
                </c:pt>
                <c:pt idx="12721">
                  <c:v>3.7178240740743975</c:v>
                </c:pt>
                <c:pt idx="12722">
                  <c:v>3.7180671296285626</c:v>
                </c:pt>
                <c:pt idx="12723">
                  <c:v>3.7183101851827276</c:v>
                </c:pt>
                <c:pt idx="12724">
                  <c:v>3.7185532407368926</c:v>
                </c:pt>
                <c:pt idx="12725">
                  <c:v>3.7187962962983336</c:v>
                </c:pt>
                <c:pt idx="12726">
                  <c:v>3.7190393518524987</c:v>
                </c:pt>
                <c:pt idx="12727">
                  <c:v>3.7192824074066637</c:v>
                </c:pt>
                <c:pt idx="12728">
                  <c:v>3.7195254629608288</c:v>
                </c:pt>
                <c:pt idx="12729">
                  <c:v>3.7197685185149938</c:v>
                </c:pt>
                <c:pt idx="12730">
                  <c:v>3.7200115740691588</c:v>
                </c:pt>
                <c:pt idx="12731">
                  <c:v>3.7202546296305998</c:v>
                </c:pt>
                <c:pt idx="12732">
                  <c:v>3.7204976851847649</c:v>
                </c:pt>
                <c:pt idx="12733">
                  <c:v>3.7207407407389299</c:v>
                </c:pt>
                <c:pt idx="12734">
                  <c:v>3.7209837962930949</c:v>
                </c:pt>
                <c:pt idx="12735">
                  <c:v>3.72122685184726</c:v>
                </c:pt>
                <c:pt idx="12736">
                  <c:v>3.721469907408701</c:v>
                </c:pt>
                <c:pt idx="12737">
                  <c:v>3.721712962962866</c:v>
                </c:pt>
                <c:pt idx="12738">
                  <c:v>3.7219560185170311</c:v>
                </c:pt>
                <c:pt idx="12739">
                  <c:v>3.7221990740711961</c:v>
                </c:pt>
                <c:pt idx="12740">
                  <c:v>3.7224421296253611</c:v>
                </c:pt>
                <c:pt idx="12741">
                  <c:v>3.7226851851868021</c:v>
                </c:pt>
                <c:pt idx="12742">
                  <c:v>3.7229282407409672</c:v>
                </c:pt>
                <c:pt idx="12743">
                  <c:v>3.7231712962951322</c:v>
                </c:pt>
                <c:pt idx="12744">
                  <c:v>3.7234143518492973</c:v>
                </c:pt>
                <c:pt idx="12745">
                  <c:v>3.7236574074034623</c:v>
                </c:pt>
                <c:pt idx="12746">
                  <c:v>3.7239004629649033</c:v>
                </c:pt>
                <c:pt idx="12747">
                  <c:v>3.7241435185190683</c:v>
                </c:pt>
                <c:pt idx="12748">
                  <c:v>3.7243865740732334</c:v>
                </c:pt>
                <c:pt idx="12749">
                  <c:v>3.7246296296273984</c:v>
                </c:pt>
                <c:pt idx="12750">
                  <c:v>3.7248726851815634</c:v>
                </c:pt>
                <c:pt idx="12751">
                  <c:v>3.7251157407357285</c:v>
                </c:pt>
                <c:pt idx="12752">
                  <c:v>3.7253587962971695</c:v>
                </c:pt>
                <c:pt idx="12753">
                  <c:v>3.7256018518513345</c:v>
                </c:pt>
                <c:pt idx="12754">
                  <c:v>3.7258449074054996</c:v>
                </c:pt>
                <c:pt idx="12755">
                  <c:v>3.7260879629596646</c:v>
                </c:pt>
                <c:pt idx="12756">
                  <c:v>3.7263310185138296</c:v>
                </c:pt>
                <c:pt idx="12757">
                  <c:v>3.7265856481447743</c:v>
                </c:pt>
                <c:pt idx="12758">
                  <c:v>3.7268287036989394</c:v>
                </c:pt>
                <c:pt idx="12759">
                  <c:v>3.7270717592603804</c:v>
                </c:pt>
                <c:pt idx="12760">
                  <c:v>3.7273148148145454</c:v>
                </c:pt>
                <c:pt idx="12761">
                  <c:v>3.7275578703687104</c:v>
                </c:pt>
                <c:pt idx="12762">
                  <c:v>3.7278009259228755</c:v>
                </c:pt>
                <c:pt idx="12763">
                  <c:v>3.7280439814770405</c:v>
                </c:pt>
                <c:pt idx="12764">
                  <c:v>3.7282870370384815</c:v>
                </c:pt>
                <c:pt idx="12765">
                  <c:v>3.7285300925926466</c:v>
                </c:pt>
                <c:pt idx="12766">
                  <c:v>3.7287731481468116</c:v>
                </c:pt>
                <c:pt idx="12767">
                  <c:v>3.7290162037009766</c:v>
                </c:pt>
                <c:pt idx="12768">
                  <c:v>3.7292592592551417</c:v>
                </c:pt>
                <c:pt idx="12769">
                  <c:v>3.7295023148165827</c:v>
                </c:pt>
                <c:pt idx="12770">
                  <c:v>3.7297453703707477</c:v>
                </c:pt>
                <c:pt idx="12771">
                  <c:v>3.7299884259249128</c:v>
                </c:pt>
                <c:pt idx="12772">
                  <c:v>3.7302314814790778</c:v>
                </c:pt>
                <c:pt idx="12773">
                  <c:v>3.7304745370332428</c:v>
                </c:pt>
                <c:pt idx="12774">
                  <c:v>3.7307175925946838</c:v>
                </c:pt>
                <c:pt idx="12775">
                  <c:v>3.7309606481488489</c:v>
                </c:pt>
                <c:pt idx="12776">
                  <c:v>3.7312037037030139</c:v>
                </c:pt>
                <c:pt idx="12777">
                  <c:v>3.7314467592571789</c:v>
                </c:pt>
                <c:pt idx="12778">
                  <c:v>3.731689814811344</c:v>
                </c:pt>
                <c:pt idx="12779">
                  <c:v>3.731932870365509</c:v>
                </c:pt>
                <c:pt idx="12780">
                  <c:v>3.73217592592695</c:v>
                </c:pt>
                <c:pt idx="12781">
                  <c:v>3.7324189814811151</c:v>
                </c:pt>
                <c:pt idx="12782">
                  <c:v>3.7326620370352801</c:v>
                </c:pt>
                <c:pt idx="12783">
                  <c:v>3.7329050925894451</c:v>
                </c:pt>
                <c:pt idx="12784">
                  <c:v>3.7331481481436102</c:v>
                </c:pt>
                <c:pt idx="12785">
                  <c:v>3.7333912037050512</c:v>
                </c:pt>
                <c:pt idx="12786">
                  <c:v>3.7336342592592162</c:v>
                </c:pt>
                <c:pt idx="12787">
                  <c:v>3.7338773148133813</c:v>
                </c:pt>
                <c:pt idx="12788">
                  <c:v>3.7341203703675463</c:v>
                </c:pt>
                <c:pt idx="12789">
                  <c:v>3.7343634259217113</c:v>
                </c:pt>
                <c:pt idx="12790">
                  <c:v>3.7346064814831523</c:v>
                </c:pt>
                <c:pt idx="12791">
                  <c:v>3.7348495370373174</c:v>
                </c:pt>
                <c:pt idx="12792">
                  <c:v>3.7350925925914824</c:v>
                </c:pt>
                <c:pt idx="12793">
                  <c:v>3.7353356481456474</c:v>
                </c:pt>
                <c:pt idx="12794">
                  <c:v>3.7355787036998125</c:v>
                </c:pt>
                <c:pt idx="12795">
                  <c:v>3.7358217592612535</c:v>
                </c:pt>
                <c:pt idx="12796">
                  <c:v>3.7360648148154185</c:v>
                </c:pt>
                <c:pt idx="12797">
                  <c:v>3.7363078703695836</c:v>
                </c:pt>
                <c:pt idx="12798">
                  <c:v>3.7365509259237486</c:v>
                </c:pt>
                <c:pt idx="12799">
                  <c:v>3.7367939814779136</c:v>
                </c:pt>
                <c:pt idx="12800">
                  <c:v>3.7370370370320787</c:v>
                </c:pt>
                <c:pt idx="12801">
                  <c:v>3.7372800925935197</c:v>
                </c:pt>
                <c:pt idx="12802">
                  <c:v>3.7375231481476847</c:v>
                </c:pt>
                <c:pt idx="12803">
                  <c:v>3.7377662037018498</c:v>
                </c:pt>
                <c:pt idx="12804">
                  <c:v>3.7380092592560148</c:v>
                </c:pt>
                <c:pt idx="12805">
                  <c:v>3.7382638888869595</c:v>
                </c:pt>
                <c:pt idx="12806">
                  <c:v>3.7385069444411245</c:v>
                </c:pt>
                <c:pt idx="12807">
                  <c:v>3.7387499999952896</c:v>
                </c:pt>
                <c:pt idx="12808">
                  <c:v>3.7389930555567306</c:v>
                </c:pt>
                <c:pt idx="12809">
                  <c:v>3.7392361111108956</c:v>
                </c:pt>
                <c:pt idx="12810">
                  <c:v>3.7394791666650606</c:v>
                </c:pt>
                <c:pt idx="12811">
                  <c:v>3.7397222222192257</c:v>
                </c:pt>
                <c:pt idx="12812">
                  <c:v>3.7399652777733907</c:v>
                </c:pt>
                <c:pt idx="12813">
                  <c:v>3.7402083333348317</c:v>
                </c:pt>
                <c:pt idx="12814">
                  <c:v>3.7404513888889968</c:v>
                </c:pt>
                <c:pt idx="12815">
                  <c:v>3.7406944444431618</c:v>
                </c:pt>
                <c:pt idx="12816">
                  <c:v>3.7409374999973268</c:v>
                </c:pt>
                <c:pt idx="12817">
                  <c:v>3.7411805555514919</c:v>
                </c:pt>
                <c:pt idx="12818">
                  <c:v>3.7414236111129329</c:v>
                </c:pt>
                <c:pt idx="12819">
                  <c:v>3.7416666666670979</c:v>
                </c:pt>
                <c:pt idx="12820">
                  <c:v>3.7419097222212629</c:v>
                </c:pt>
                <c:pt idx="12821">
                  <c:v>3.742152777775428</c:v>
                </c:pt>
                <c:pt idx="12822">
                  <c:v>3.742395833329593</c:v>
                </c:pt>
                <c:pt idx="12823">
                  <c:v>3.7426388888837581</c:v>
                </c:pt>
                <c:pt idx="12824">
                  <c:v>3.7428819444451991</c:v>
                </c:pt>
                <c:pt idx="12825">
                  <c:v>3.7431249999993641</c:v>
                </c:pt>
                <c:pt idx="12826">
                  <c:v>3.7433680555535291</c:v>
                </c:pt>
                <c:pt idx="12827">
                  <c:v>3.7436111111076942</c:v>
                </c:pt>
                <c:pt idx="12828">
                  <c:v>3.7438541666618592</c:v>
                </c:pt>
                <c:pt idx="12829">
                  <c:v>3.7440972222233002</c:v>
                </c:pt>
                <c:pt idx="12830">
                  <c:v>3.7443402777774653</c:v>
                </c:pt>
                <c:pt idx="12831">
                  <c:v>3.7445833333316303</c:v>
                </c:pt>
                <c:pt idx="12832">
                  <c:v>3.7448263888857953</c:v>
                </c:pt>
                <c:pt idx="12833">
                  <c:v>3.7450694444399604</c:v>
                </c:pt>
                <c:pt idx="12834">
                  <c:v>3.7453125000014014</c:v>
                </c:pt>
                <c:pt idx="12835">
                  <c:v>3.7455555555555664</c:v>
                </c:pt>
                <c:pt idx="12836">
                  <c:v>3.7457986111097314</c:v>
                </c:pt>
                <c:pt idx="12837">
                  <c:v>3.7460416666638965</c:v>
                </c:pt>
                <c:pt idx="12838">
                  <c:v>3.7462847222180615</c:v>
                </c:pt>
                <c:pt idx="12839">
                  <c:v>3.7465277777795025</c:v>
                </c:pt>
                <c:pt idx="12840">
                  <c:v>3.7467708333336676</c:v>
                </c:pt>
                <c:pt idx="12841">
                  <c:v>3.7470138888878326</c:v>
                </c:pt>
                <c:pt idx="12842">
                  <c:v>3.7472569444419976</c:v>
                </c:pt>
                <c:pt idx="12843">
                  <c:v>3.7474999999961627</c:v>
                </c:pt>
                <c:pt idx="12844">
                  <c:v>3.7477430555576037</c:v>
                </c:pt>
                <c:pt idx="12845">
                  <c:v>3.7479861111117687</c:v>
                </c:pt>
                <c:pt idx="12846">
                  <c:v>3.7482291666659338</c:v>
                </c:pt>
                <c:pt idx="12847">
                  <c:v>3.7484722222200988</c:v>
                </c:pt>
                <c:pt idx="12848">
                  <c:v>3.7487152777742638</c:v>
                </c:pt>
                <c:pt idx="12849">
                  <c:v>3.7489583333284289</c:v>
                </c:pt>
                <c:pt idx="12850">
                  <c:v>3.7492013888898699</c:v>
                </c:pt>
                <c:pt idx="12851">
                  <c:v>3.7494444444440349</c:v>
                </c:pt>
                <c:pt idx="12852">
                  <c:v>3.7496874999981999</c:v>
                </c:pt>
                <c:pt idx="12853">
                  <c:v>3.7499421296291446</c:v>
                </c:pt>
                <c:pt idx="12854">
                  <c:v>3.7501851851833097</c:v>
                </c:pt>
                <c:pt idx="12855">
                  <c:v>3.7504282407374747</c:v>
                </c:pt>
                <c:pt idx="12856">
                  <c:v>3.7506712962916398</c:v>
                </c:pt>
                <c:pt idx="12857">
                  <c:v>3.7509143518530808</c:v>
                </c:pt>
                <c:pt idx="12858">
                  <c:v>3.7511574074072458</c:v>
                </c:pt>
                <c:pt idx="12859">
                  <c:v>3.7514004629614108</c:v>
                </c:pt>
                <c:pt idx="12860">
                  <c:v>3.7516435185155759</c:v>
                </c:pt>
                <c:pt idx="12861">
                  <c:v>3.7518865740697409</c:v>
                </c:pt>
                <c:pt idx="12862">
                  <c:v>3.7521296296311819</c:v>
                </c:pt>
                <c:pt idx="12863">
                  <c:v>3.7523726851853469</c:v>
                </c:pt>
                <c:pt idx="12864">
                  <c:v>3.752615740739512</c:v>
                </c:pt>
                <c:pt idx="12865">
                  <c:v>3.752858796293677</c:v>
                </c:pt>
                <c:pt idx="12866">
                  <c:v>3.7531018518478421</c:v>
                </c:pt>
                <c:pt idx="12867">
                  <c:v>3.7533449074092831</c:v>
                </c:pt>
                <c:pt idx="12868">
                  <c:v>3.7535879629634481</c:v>
                </c:pt>
                <c:pt idx="12869">
                  <c:v>3.7538310185176131</c:v>
                </c:pt>
                <c:pt idx="12870">
                  <c:v>3.7540740740717782</c:v>
                </c:pt>
                <c:pt idx="12871">
                  <c:v>3.7543171296259432</c:v>
                </c:pt>
                <c:pt idx="12872">
                  <c:v>3.7545601851801083</c:v>
                </c:pt>
                <c:pt idx="12873">
                  <c:v>3.7548032407415493</c:v>
                </c:pt>
                <c:pt idx="12874">
                  <c:v>3.7550462962957143</c:v>
                </c:pt>
                <c:pt idx="12875">
                  <c:v>3.7552893518498793</c:v>
                </c:pt>
                <c:pt idx="12876">
                  <c:v>3.7555324074040444</c:v>
                </c:pt>
                <c:pt idx="12877">
                  <c:v>3.7557754629582094</c:v>
                </c:pt>
                <c:pt idx="12878">
                  <c:v>3.7560185185196504</c:v>
                </c:pt>
                <c:pt idx="12879">
                  <c:v>3.7562615740738154</c:v>
                </c:pt>
                <c:pt idx="12880">
                  <c:v>3.7565046296279805</c:v>
                </c:pt>
                <c:pt idx="12881">
                  <c:v>3.7567476851821455</c:v>
                </c:pt>
                <c:pt idx="12882">
                  <c:v>3.7569907407363106</c:v>
                </c:pt>
                <c:pt idx="12883">
                  <c:v>3.7572337962977516</c:v>
                </c:pt>
                <c:pt idx="12884">
                  <c:v>3.7574768518519166</c:v>
                </c:pt>
                <c:pt idx="12885">
                  <c:v>3.7577199074060816</c:v>
                </c:pt>
                <c:pt idx="12886">
                  <c:v>3.7579629629602467</c:v>
                </c:pt>
                <c:pt idx="12887">
                  <c:v>3.7582060185144117</c:v>
                </c:pt>
                <c:pt idx="12888">
                  <c:v>3.7584490740758527</c:v>
                </c:pt>
                <c:pt idx="12889">
                  <c:v>3.7586921296300178</c:v>
                </c:pt>
                <c:pt idx="12890">
                  <c:v>3.7589351851841828</c:v>
                </c:pt>
                <c:pt idx="12891">
                  <c:v>3.7591782407383478</c:v>
                </c:pt>
                <c:pt idx="12892">
                  <c:v>3.7594212962925129</c:v>
                </c:pt>
                <c:pt idx="12893">
                  <c:v>3.7596643518539539</c:v>
                </c:pt>
                <c:pt idx="12894">
                  <c:v>3.7599074074081189</c:v>
                </c:pt>
                <c:pt idx="12895">
                  <c:v>3.7601504629622839</c:v>
                </c:pt>
                <c:pt idx="12896">
                  <c:v>3.760393518516449</c:v>
                </c:pt>
                <c:pt idx="12897">
                  <c:v>3.760636574070614</c:v>
                </c:pt>
                <c:pt idx="12898">
                  <c:v>3.7608796296247791</c:v>
                </c:pt>
                <c:pt idx="12899">
                  <c:v>3.7611226851862201</c:v>
                </c:pt>
                <c:pt idx="12900">
                  <c:v>3.7613657407403851</c:v>
                </c:pt>
                <c:pt idx="12901">
                  <c:v>3.7616087962945501</c:v>
                </c:pt>
                <c:pt idx="12902">
                  <c:v>3.7618634259254948</c:v>
                </c:pt>
                <c:pt idx="12903">
                  <c:v>3.7621064814796599</c:v>
                </c:pt>
                <c:pt idx="12904">
                  <c:v>3.7623495370338249</c:v>
                </c:pt>
                <c:pt idx="12905">
                  <c:v>3.7625925925879899</c:v>
                </c:pt>
                <c:pt idx="12906">
                  <c:v>3.7628356481494309</c:v>
                </c:pt>
                <c:pt idx="12907">
                  <c:v>3.763078703703596</c:v>
                </c:pt>
                <c:pt idx="12908">
                  <c:v>3.763321759257761</c:v>
                </c:pt>
                <c:pt idx="12909">
                  <c:v>3.7635648148119261</c:v>
                </c:pt>
                <c:pt idx="12910">
                  <c:v>3.7638078703660911</c:v>
                </c:pt>
                <c:pt idx="12911">
                  <c:v>3.7640509259275321</c:v>
                </c:pt>
                <c:pt idx="12912">
                  <c:v>3.7642939814816971</c:v>
                </c:pt>
                <c:pt idx="12913">
                  <c:v>3.7645370370358622</c:v>
                </c:pt>
                <c:pt idx="12914">
                  <c:v>3.7647800925900272</c:v>
                </c:pt>
                <c:pt idx="12915">
                  <c:v>3.7650231481441923</c:v>
                </c:pt>
                <c:pt idx="12916">
                  <c:v>3.7652662037056333</c:v>
                </c:pt>
                <c:pt idx="12917">
                  <c:v>3.7655092592597983</c:v>
                </c:pt>
                <c:pt idx="12918">
                  <c:v>3.7657523148139633</c:v>
                </c:pt>
                <c:pt idx="12919">
                  <c:v>3.7659953703681284</c:v>
                </c:pt>
                <c:pt idx="12920">
                  <c:v>3.7662384259222934</c:v>
                </c:pt>
                <c:pt idx="12921">
                  <c:v>3.7664814814764584</c:v>
                </c:pt>
                <c:pt idx="12922">
                  <c:v>3.7667245370378994</c:v>
                </c:pt>
                <c:pt idx="12923">
                  <c:v>3.7669675925920645</c:v>
                </c:pt>
                <c:pt idx="12924">
                  <c:v>3.7672106481462295</c:v>
                </c:pt>
                <c:pt idx="12925">
                  <c:v>3.7674537037003946</c:v>
                </c:pt>
                <c:pt idx="12926">
                  <c:v>3.7676967592545596</c:v>
                </c:pt>
                <c:pt idx="12927">
                  <c:v>3.7679398148160006</c:v>
                </c:pt>
                <c:pt idx="12928">
                  <c:v>3.7681828703701656</c:v>
                </c:pt>
                <c:pt idx="12929">
                  <c:v>3.7684259259243307</c:v>
                </c:pt>
                <c:pt idx="12930">
                  <c:v>3.7686689814784957</c:v>
                </c:pt>
                <c:pt idx="12931">
                  <c:v>3.7689120370326608</c:v>
                </c:pt>
                <c:pt idx="12932">
                  <c:v>3.7691550925941018</c:v>
                </c:pt>
                <c:pt idx="12933">
                  <c:v>3.7693981481482668</c:v>
                </c:pt>
                <c:pt idx="12934">
                  <c:v>3.7696412037024318</c:v>
                </c:pt>
                <c:pt idx="12935">
                  <c:v>3.7698842592565969</c:v>
                </c:pt>
                <c:pt idx="12936">
                  <c:v>3.7701273148107619</c:v>
                </c:pt>
                <c:pt idx="12937">
                  <c:v>3.7703703703722029</c:v>
                </c:pt>
                <c:pt idx="12938">
                  <c:v>3.7706134259263679</c:v>
                </c:pt>
                <c:pt idx="12939">
                  <c:v>3.770856481480533</c:v>
                </c:pt>
                <c:pt idx="12940">
                  <c:v>3.771099537034698</c:v>
                </c:pt>
                <c:pt idx="12941">
                  <c:v>3.7713425925888631</c:v>
                </c:pt>
                <c:pt idx="12942">
                  <c:v>3.7715856481430281</c:v>
                </c:pt>
                <c:pt idx="12943">
                  <c:v>3.7718287037044691</c:v>
                </c:pt>
                <c:pt idx="12944">
                  <c:v>3.7720717592586341</c:v>
                </c:pt>
                <c:pt idx="12945">
                  <c:v>3.7723148148127992</c:v>
                </c:pt>
                <c:pt idx="12946">
                  <c:v>3.7725578703669642</c:v>
                </c:pt>
                <c:pt idx="12947">
                  <c:v>3.7728009259211293</c:v>
                </c:pt>
                <c:pt idx="12948">
                  <c:v>3.7730439814825703</c:v>
                </c:pt>
                <c:pt idx="12949">
                  <c:v>3.773298611106239</c:v>
                </c:pt>
                <c:pt idx="12950">
                  <c:v>3.77354166666768</c:v>
                </c:pt>
                <c:pt idx="12951">
                  <c:v>3.773784722221845</c:v>
                </c:pt>
                <c:pt idx="12952">
                  <c:v>3.7740277777760101</c:v>
                </c:pt>
                <c:pt idx="12953">
                  <c:v>3.7742708333301751</c:v>
                </c:pt>
                <c:pt idx="12954">
                  <c:v>3.7745138888843401</c:v>
                </c:pt>
                <c:pt idx="12955">
                  <c:v>3.7747569444457811</c:v>
                </c:pt>
                <c:pt idx="12956">
                  <c:v>3.7749999999999462</c:v>
                </c:pt>
                <c:pt idx="12957">
                  <c:v>3.7752430555541112</c:v>
                </c:pt>
                <c:pt idx="12958">
                  <c:v>3.7754861111082763</c:v>
                </c:pt>
                <c:pt idx="12959">
                  <c:v>3.7757291666624413</c:v>
                </c:pt>
                <c:pt idx="12960">
                  <c:v>3.7759722222238823</c:v>
                </c:pt>
                <c:pt idx="12961">
                  <c:v>3.7762152777780473</c:v>
                </c:pt>
                <c:pt idx="12962">
                  <c:v>3.7764583333322124</c:v>
                </c:pt>
                <c:pt idx="12963">
                  <c:v>3.7767013888863774</c:v>
                </c:pt>
                <c:pt idx="12964">
                  <c:v>3.7769444444405424</c:v>
                </c:pt>
                <c:pt idx="12965">
                  <c:v>3.7771875000019834</c:v>
                </c:pt>
                <c:pt idx="12966">
                  <c:v>3.7774305555561485</c:v>
                </c:pt>
                <c:pt idx="12967">
                  <c:v>3.7776736111103135</c:v>
                </c:pt>
                <c:pt idx="12968">
                  <c:v>3.7779166666644786</c:v>
                </c:pt>
                <c:pt idx="12969">
                  <c:v>3.7781597222186436</c:v>
                </c:pt>
                <c:pt idx="12970">
                  <c:v>3.7784027777728086</c:v>
                </c:pt>
                <c:pt idx="12971">
                  <c:v>3.7786458333342496</c:v>
                </c:pt>
                <c:pt idx="12972">
                  <c:v>3.7788888888884147</c:v>
                </c:pt>
                <c:pt idx="12973">
                  <c:v>3.7791319444425797</c:v>
                </c:pt>
                <c:pt idx="12974">
                  <c:v>3.7793749999967448</c:v>
                </c:pt>
                <c:pt idx="12975">
                  <c:v>3.7796180555509098</c:v>
                </c:pt>
                <c:pt idx="12976">
                  <c:v>3.7798611111123508</c:v>
                </c:pt>
                <c:pt idx="12977">
                  <c:v>3.7801041666665158</c:v>
                </c:pt>
                <c:pt idx="12978">
                  <c:v>3.7803472222206809</c:v>
                </c:pt>
                <c:pt idx="12979">
                  <c:v>3.7805902777748459</c:v>
                </c:pt>
                <c:pt idx="12980">
                  <c:v>3.7808333333290109</c:v>
                </c:pt>
                <c:pt idx="12981">
                  <c:v>3.7810763888904519</c:v>
                </c:pt>
                <c:pt idx="12982">
                  <c:v>3.781319444444617</c:v>
                </c:pt>
                <c:pt idx="12983">
                  <c:v>3.781562499998782</c:v>
                </c:pt>
                <c:pt idx="12984">
                  <c:v>3.7818055555529471</c:v>
                </c:pt>
                <c:pt idx="12985">
                  <c:v>3.7820486111071121</c:v>
                </c:pt>
                <c:pt idx="12986">
                  <c:v>3.7822916666685531</c:v>
                </c:pt>
                <c:pt idx="12987">
                  <c:v>3.7825347222227181</c:v>
                </c:pt>
                <c:pt idx="12988">
                  <c:v>3.7827777777768832</c:v>
                </c:pt>
                <c:pt idx="12989">
                  <c:v>3.7830208333310482</c:v>
                </c:pt>
                <c:pt idx="12990">
                  <c:v>3.7832638888852133</c:v>
                </c:pt>
                <c:pt idx="12991">
                  <c:v>3.7835069444393783</c:v>
                </c:pt>
                <c:pt idx="12992">
                  <c:v>3.7837500000008193</c:v>
                </c:pt>
                <c:pt idx="12993">
                  <c:v>3.7839930555549843</c:v>
                </c:pt>
                <c:pt idx="12994">
                  <c:v>3.7842361111091494</c:v>
                </c:pt>
                <c:pt idx="12995">
                  <c:v>3.7844791666633144</c:v>
                </c:pt>
                <c:pt idx="12996">
                  <c:v>3.7847222222174794</c:v>
                </c:pt>
                <c:pt idx="12997">
                  <c:v>3.7849652777789204</c:v>
                </c:pt>
                <c:pt idx="12998">
                  <c:v>3.7852199074025892</c:v>
                </c:pt>
                <c:pt idx="12999">
                  <c:v>3.7854629629640302</c:v>
                </c:pt>
                <c:pt idx="13000">
                  <c:v>3.7857060185181952</c:v>
                </c:pt>
                <c:pt idx="13001">
                  <c:v>3.7859490740723603</c:v>
                </c:pt>
                <c:pt idx="13002">
                  <c:v>3.7861921296265253</c:v>
                </c:pt>
                <c:pt idx="13003">
                  <c:v>3.7864351851806903</c:v>
                </c:pt>
                <c:pt idx="13004">
                  <c:v>3.7866782407421313</c:v>
                </c:pt>
                <c:pt idx="13005">
                  <c:v>3.7869212962962964</c:v>
                </c:pt>
                <c:pt idx="13006">
                  <c:v>3.7871643518504614</c:v>
                </c:pt>
                <c:pt idx="13007">
                  <c:v>3.7874074074046264</c:v>
                </c:pt>
                <c:pt idx="13008">
                  <c:v>3.7876504629587915</c:v>
                </c:pt>
                <c:pt idx="13009">
                  <c:v>3.7878935185202325</c:v>
                </c:pt>
                <c:pt idx="13010">
                  <c:v>3.7881365740743975</c:v>
                </c:pt>
                <c:pt idx="13011">
                  <c:v>3.7883796296285626</c:v>
                </c:pt>
                <c:pt idx="13012">
                  <c:v>3.7886226851827276</c:v>
                </c:pt>
                <c:pt idx="13013">
                  <c:v>3.7888657407368926</c:v>
                </c:pt>
                <c:pt idx="13014">
                  <c:v>3.7891087962983336</c:v>
                </c:pt>
                <c:pt idx="13015">
                  <c:v>3.7893518518524987</c:v>
                </c:pt>
                <c:pt idx="13016">
                  <c:v>3.7895949074066637</c:v>
                </c:pt>
                <c:pt idx="13017">
                  <c:v>3.7898379629608288</c:v>
                </c:pt>
                <c:pt idx="13018">
                  <c:v>3.7900810185149938</c:v>
                </c:pt>
                <c:pt idx="13019">
                  <c:v>3.7903240740691588</c:v>
                </c:pt>
                <c:pt idx="13020">
                  <c:v>3.7905671296305998</c:v>
                </c:pt>
                <c:pt idx="13021">
                  <c:v>3.7908101851847649</c:v>
                </c:pt>
                <c:pt idx="13022">
                  <c:v>3.7910532407389299</c:v>
                </c:pt>
                <c:pt idx="13023">
                  <c:v>3.7912962962930949</c:v>
                </c:pt>
                <c:pt idx="13024">
                  <c:v>3.79153935184726</c:v>
                </c:pt>
                <c:pt idx="13025">
                  <c:v>3.791782407408701</c:v>
                </c:pt>
                <c:pt idx="13026">
                  <c:v>3.792025462962866</c:v>
                </c:pt>
                <c:pt idx="13027">
                  <c:v>3.7922685185170311</c:v>
                </c:pt>
                <c:pt idx="13028">
                  <c:v>3.7925115740711961</c:v>
                </c:pt>
                <c:pt idx="13029">
                  <c:v>3.7927546296253611</c:v>
                </c:pt>
                <c:pt idx="13030">
                  <c:v>3.7929976851868021</c:v>
                </c:pt>
                <c:pt idx="13031">
                  <c:v>3.7932407407409672</c:v>
                </c:pt>
                <c:pt idx="13032">
                  <c:v>3.7934837962951322</c:v>
                </c:pt>
                <c:pt idx="13033">
                  <c:v>3.7937268518492973</c:v>
                </c:pt>
                <c:pt idx="13034">
                  <c:v>3.7939699074034623</c:v>
                </c:pt>
                <c:pt idx="13035">
                  <c:v>3.7942129629649033</c:v>
                </c:pt>
                <c:pt idx="13036">
                  <c:v>3.7944560185190683</c:v>
                </c:pt>
                <c:pt idx="13037">
                  <c:v>3.7946990740732334</c:v>
                </c:pt>
                <c:pt idx="13038">
                  <c:v>3.7949421296273984</c:v>
                </c:pt>
                <c:pt idx="13039">
                  <c:v>3.7951851851815634</c:v>
                </c:pt>
                <c:pt idx="13040">
                  <c:v>3.7954282407357285</c:v>
                </c:pt>
                <c:pt idx="13041">
                  <c:v>3.7956712962971695</c:v>
                </c:pt>
                <c:pt idx="13042">
                  <c:v>3.7959143518513345</c:v>
                </c:pt>
                <c:pt idx="13043">
                  <c:v>3.7961574074054996</c:v>
                </c:pt>
                <c:pt idx="13044">
                  <c:v>3.7964004629596646</c:v>
                </c:pt>
                <c:pt idx="13045">
                  <c:v>3.7966435185138296</c:v>
                </c:pt>
                <c:pt idx="13046">
                  <c:v>3.7968981481447743</c:v>
                </c:pt>
                <c:pt idx="13047">
                  <c:v>3.7971412036989394</c:v>
                </c:pt>
                <c:pt idx="13048">
                  <c:v>3.7973842592603804</c:v>
                </c:pt>
                <c:pt idx="13049">
                  <c:v>3.7976273148145454</c:v>
                </c:pt>
                <c:pt idx="13050">
                  <c:v>3.7978703703687104</c:v>
                </c:pt>
                <c:pt idx="13051">
                  <c:v>3.7981134259228755</c:v>
                </c:pt>
                <c:pt idx="13052">
                  <c:v>3.7983564814770405</c:v>
                </c:pt>
                <c:pt idx="13053">
                  <c:v>3.7985995370384815</c:v>
                </c:pt>
                <c:pt idx="13054">
                  <c:v>3.7988425925926466</c:v>
                </c:pt>
                <c:pt idx="13055">
                  <c:v>3.7990856481468116</c:v>
                </c:pt>
                <c:pt idx="13056">
                  <c:v>3.7993287037009766</c:v>
                </c:pt>
                <c:pt idx="13057">
                  <c:v>3.7995717592551417</c:v>
                </c:pt>
                <c:pt idx="13058">
                  <c:v>3.7998148148165827</c:v>
                </c:pt>
                <c:pt idx="13059">
                  <c:v>3.8000578703707477</c:v>
                </c:pt>
                <c:pt idx="13060">
                  <c:v>3.8003009259249128</c:v>
                </c:pt>
                <c:pt idx="13061">
                  <c:v>3.8005439814790778</c:v>
                </c:pt>
                <c:pt idx="13062">
                  <c:v>3.8007870370332428</c:v>
                </c:pt>
                <c:pt idx="13063">
                  <c:v>3.8010300925946838</c:v>
                </c:pt>
                <c:pt idx="13064">
                  <c:v>3.8012731481488489</c:v>
                </c:pt>
                <c:pt idx="13065">
                  <c:v>3.8015162037030139</c:v>
                </c:pt>
                <c:pt idx="13066">
                  <c:v>3.8017592592571789</c:v>
                </c:pt>
                <c:pt idx="13067">
                  <c:v>3.802002314811344</c:v>
                </c:pt>
                <c:pt idx="13068">
                  <c:v>3.802245370365509</c:v>
                </c:pt>
                <c:pt idx="13069">
                  <c:v>3.80248842592695</c:v>
                </c:pt>
                <c:pt idx="13070">
                  <c:v>3.8027314814811151</c:v>
                </c:pt>
                <c:pt idx="13071">
                  <c:v>3.8029745370352801</c:v>
                </c:pt>
                <c:pt idx="13072">
                  <c:v>3.8032175925894451</c:v>
                </c:pt>
                <c:pt idx="13073">
                  <c:v>3.8034606481436102</c:v>
                </c:pt>
                <c:pt idx="13074">
                  <c:v>3.8037037037050512</c:v>
                </c:pt>
                <c:pt idx="13075">
                  <c:v>3.8039467592592162</c:v>
                </c:pt>
                <c:pt idx="13076">
                  <c:v>3.8041898148133813</c:v>
                </c:pt>
                <c:pt idx="13077">
                  <c:v>3.8044328703675463</c:v>
                </c:pt>
                <c:pt idx="13078">
                  <c:v>3.8046759259217113</c:v>
                </c:pt>
                <c:pt idx="13079">
                  <c:v>3.8049189814831523</c:v>
                </c:pt>
                <c:pt idx="13080">
                  <c:v>3.8051620370373174</c:v>
                </c:pt>
                <c:pt idx="13081">
                  <c:v>3.8054050925914824</c:v>
                </c:pt>
                <c:pt idx="13082">
                  <c:v>3.8056481481456474</c:v>
                </c:pt>
                <c:pt idx="13083">
                  <c:v>3.8058912036998125</c:v>
                </c:pt>
                <c:pt idx="13084">
                  <c:v>3.8061342592612535</c:v>
                </c:pt>
                <c:pt idx="13085">
                  <c:v>3.8063773148154185</c:v>
                </c:pt>
                <c:pt idx="13086">
                  <c:v>3.8066203703695836</c:v>
                </c:pt>
                <c:pt idx="13087">
                  <c:v>3.8068634259237486</c:v>
                </c:pt>
                <c:pt idx="13088">
                  <c:v>3.8071064814779136</c:v>
                </c:pt>
                <c:pt idx="13089">
                  <c:v>3.8073495370320787</c:v>
                </c:pt>
                <c:pt idx="13090">
                  <c:v>3.8075925925935197</c:v>
                </c:pt>
                <c:pt idx="13091">
                  <c:v>3.8078356481476847</c:v>
                </c:pt>
                <c:pt idx="13092">
                  <c:v>3.8080787037018498</c:v>
                </c:pt>
                <c:pt idx="13093">
                  <c:v>3.8083217592560148</c:v>
                </c:pt>
                <c:pt idx="13094">
                  <c:v>3.8085763888869595</c:v>
                </c:pt>
                <c:pt idx="13095">
                  <c:v>3.8088194444411245</c:v>
                </c:pt>
                <c:pt idx="13096">
                  <c:v>3.8090624999952896</c:v>
                </c:pt>
                <c:pt idx="13097">
                  <c:v>3.8093055555567306</c:v>
                </c:pt>
                <c:pt idx="13098">
                  <c:v>3.8095486111108956</c:v>
                </c:pt>
                <c:pt idx="13099">
                  <c:v>3.8097916666650606</c:v>
                </c:pt>
                <c:pt idx="13100">
                  <c:v>3.8100347222192257</c:v>
                </c:pt>
                <c:pt idx="13101">
                  <c:v>3.8102777777733907</c:v>
                </c:pt>
                <c:pt idx="13102">
                  <c:v>3.8105208333348317</c:v>
                </c:pt>
                <c:pt idx="13103">
                  <c:v>3.8107638888889968</c:v>
                </c:pt>
                <c:pt idx="13104">
                  <c:v>3.8110069444431618</c:v>
                </c:pt>
                <c:pt idx="13105">
                  <c:v>3.8112499999973268</c:v>
                </c:pt>
                <c:pt idx="13106">
                  <c:v>3.8114930555514919</c:v>
                </c:pt>
                <c:pt idx="13107">
                  <c:v>3.8117361111129329</c:v>
                </c:pt>
                <c:pt idx="13108">
                  <c:v>3.8119791666670979</c:v>
                </c:pt>
                <c:pt idx="13109">
                  <c:v>3.8122222222212629</c:v>
                </c:pt>
                <c:pt idx="13110">
                  <c:v>3.812465277775428</c:v>
                </c:pt>
                <c:pt idx="13111">
                  <c:v>3.812708333329593</c:v>
                </c:pt>
                <c:pt idx="13112">
                  <c:v>3.8129513888837581</c:v>
                </c:pt>
                <c:pt idx="13113">
                  <c:v>3.8131944444451991</c:v>
                </c:pt>
                <c:pt idx="13114">
                  <c:v>3.8134374999993641</c:v>
                </c:pt>
                <c:pt idx="13115">
                  <c:v>3.8136805555535291</c:v>
                </c:pt>
                <c:pt idx="13116">
                  <c:v>3.8139236111076942</c:v>
                </c:pt>
                <c:pt idx="13117">
                  <c:v>3.8141666666618592</c:v>
                </c:pt>
                <c:pt idx="13118">
                  <c:v>3.8144097222233002</c:v>
                </c:pt>
                <c:pt idx="13119">
                  <c:v>3.8146527777774653</c:v>
                </c:pt>
                <c:pt idx="13120">
                  <c:v>3.8148958333316303</c:v>
                </c:pt>
                <c:pt idx="13121">
                  <c:v>3.8151388888857953</c:v>
                </c:pt>
                <c:pt idx="13122">
                  <c:v>3.8153819444399604</c:v>
                </c:pt>
                <c:pt idx="13123">
                  <c:v>3.8156250000014014</c:v>
                </c:pt>
                <c:pt idx="13124">
                  <c:v>3.8158680555555664</c:v>
                </c:pt>
                <c:pt idx="13125">
                  <c:v>3.8161111111097314</c:v>
                </c:pt>
                <c:pt idx="13126">
                  <c:v>3.8163541666638965</c:v>
                </c:pt>
                <c:pt idx="13127">
                  <c:v>3.8165972222180615</c:v>
                </c:pt>
                <c:pt idx="13128">
                  <c:v>3.8168402777795025</c:v>
                </c:pt>
                <c:pt idx="13129">
                  <c:v>3.8170833333336676</c:v>
                </c:pt>
                <c:pt idx="13130">
                  <c:v>3.8173263888878326</c:v>
                </c:pt>
                <c:pt idx="13131">
                  <c:v>3.8175694444419976</c:v>
                </c:pt>
                <c:pt idx="13132">
                  <c:v>3.8178124999961627</c:v>
                </c:pt>
                <c:pt idx="13133">
                  <c:v>3.8180555555576037</c:v>
                </c:pt>
                <c:pt idx="13134">
                  <c:v>3.8182986111117687</c:v>
                </c:pt>
                <c:pt idx="13135">
                  <c:v>3.8185416666659338</c:v>
                </c:pt>
                <c:pt idx="13136">
                  <c:v>3.8187847222200988</c:v>
                </c:pt>
                <c:pt idx="13137">
                  <c:v>3.8190277777742638</c:v>
                </c:pt>
                <c:pt idx="13138">
                  <c:v>3.8192708333284289</c:v>
                </c:pt>
                <c:pt idx="13139">
                  <c:v>3.8195138888898699</c:v>
                </c:pt>
                <c:pt idx="13140">
                  <c:v>3.8197569444440349</c:v>
                </c:pt>
                <c:pt idx="13141">
                  <c:v>3.8199999999981999</c:v>
                </c:pt>
                <c:pt idx="13142">
                  <c:v>3.820243055552365</c:v>
                </c:pt>
                <c:pt idx="13143">
                  <c:v>3.8204976851833097</c:v>
                </c:pt>
                <c:pt idx="13144">
                  <c:v>3.8207407407374747</c:v>
                </c:pt>
                <c:pt idx="13145">
                  <c:v>3.8209837962916398</c:v>
                </c:pt>
                <c:pt idx="13146">
                  <c:v>3.8212268518530808</c:v>
                </c:pt>
                <c:pt idx="13147">
                  <c:v>3.8214699074072458</c:v>
                </c:pt>
                <c:pt idx="13148">
                  <c:v>3.8217129629614108</c:v>
                </c:pt>
                <c:pt idx="13149">
                  <c:v>3.8219560185155759</c:v>
                </c:pt>
                <c:pt idx="13150">
                  <c:v>3.8221990740697409</c:v>
                </c:pt>
                <c:pt idx="13151">
                  <c:v>3.8224421296311819</c:v>
                </c:pt>
                <c:pt idx="13152">
                  <c:v>3.8226851851853469</c:v>
                </c:pt>
                <c:pt idx="13153">
                  <c:v>3.822928240739512</c:v>
                </c:pt>
                <c:pt idx="13154">
                  <c:v>3.823171296293677</c:v>
                </c:pt>
                <c:pt idx="13155">
                  <c:v>3.8234143518478421</c:v>
                </c:pt>
                <c:pt idx="13156">
                  <c:v>3.8236574074092831</c:v>
                </c:pt>
                <c:pt idx="13157">
                  <c:v>3.8239004629634481</c:v>
                </c:pt>
                <c:pt idx="13158">
                  <c:v>3.8241435185176131</c:v>
                </c:pt>
                <c:pt idx="13159">
                  <c:v>3.8243865740717782</c:v>
                </c:pt>
                <c:pt idx="13160">
                  <c:v>3.8246296296259432</c:v>
                </c:pt>
                <c:pt idx="13161">
                  <c:v>3.8248726851801083</c:v>
                </c:pt>
                <c:pt idx="13162">
                  <c:v>3.8251157407415493</c:v>
                </c:pt>
                <c:pt idx="13163">
                  <c:v>3.8253587962957143</c:v>
                </c:pt>
                <c:pt idx="13164">
                  <c:v>3.8256018518498793</c:v>
                </c:pt>
                <c:pt idx="13165">
                  <c:v>3.8258449074040444</c:v>
                </c:pt>
                <c:pt idx="13166">
                  <c:v>3.8260879629582094</c:v>
                </c:pt>
                <c:pt idx="13167">
                  <c:v>3.8263310185196504</c:v>
                </c:pt>
                <c:pt idx="13168">
                  <c:v>3.8265740740738154</c:v>
                </c:pt>
                <c:pt idx="13169">
                  <c:v>3.8268171296279805</c:v>
                </c:pt>
                <c:pt idx="13170">
                  <c:v>3.8270601851821455</c:v>
                </c:pt>
                <c:pt idx="13171">
                  <c:v>3.8273032407363106</c:v>
                </c:pt>
                <c:pt idx="13172">
                  <c:v>3.8275462962977516</c:v>
                </c:pt>
                <c:pt idx="13173">
                  <c:v>3.8277893518519166</c:v>
                </c:pt>
                <c:pt idx="13174">
                  <c:v>3.8280324074060816</c:v>
                </c:pt>
                <c:pt idx="13175">
                  <c:v>3.8282754629602467</c:v>
                </c:pt>
                <c:pt idx="13176">
                  <c:v>3.8285185185144117</c:v>
                </c:pt>
                <c:pt idx="13177">
                  <c:v>3.8287615740758527</c:v>
                </c:pt>
                <c:pt idx="13178">
                  <c:v>3.8290046296300178</c:v>
                </c:pt>
                <c:pt idx="13179">
                  <c:v>3.8292476851841828</c:v>
                </c:pt>
                <c:pt idx="13180">
                  <c:v>3.8294907407383478</c:v>
                </c:pt>
                <c:pt idx="13181">
                  <c:v>3.8297337962925129</c:v>
                </c:pt>
                <c:pt idx="13182">
                  <c:v>3.8299768518539539</c:v>
                </c:pt>
                <c:pt idx="13183">
                  <c:v>3.8302199074081189</c:v>
                </c:pt>
                <c:pt idx="13184">
                  <c:v>3.8304629629622839</c:v>
                </c:pt>
                <c:pt idx="13185">
                  <c:v>3.830706018516449</c:v>
                </c:pt>
                <c:pt idx="13186">
                  <c:v>3.830949074070614</c:v>
                </c:pt>
                <c:pt idx="13187">
                  <c:v>3.8311921296247791</c:v>
                </c:pt>
                <c:pt idx="13188">
                  <c:v>3.8314351851862201</c:v>
                </c:pt>
                <c:pt idx="13189">
                  <c:v>3.8316782407403851</c:v>
                </c:pt>
                <c:pt idx="13190">
                  <c:v>3.8319328703713298</c:v>
                </c:pt>
                <c:pt idx="13191">
                  <c:v>3.8321759259254948</c:v>
                </c:pt>
                <c:pt idx="13192">
                  <c:v>3.8324189814796599</c:v>
                </c:pt>
                <c:pt idx="13193">
                  <c:v>3.8326620370338249</c:v>
                </c:pt>
                <c:pt idx="13194">
                  <c:v>3.8329050925879899</c:v>
                </c:pt>
                <c:pt idx="13195">
                  <c:v>3.8331481481494309</c:v>
                </c:pt>
                <c:pt idx="13196">
                  <c:v>3.833391203703596</c:v>
                </c:pt>
                <c:pt idx="13197">
                  <c:v>3.833634259257761</c:v>
                </c:pt>
                <c:pt idx="13198">
                  <c:v>3.8338773148119261</c:v>
                </c:pt>
                <c:pt idx="13199">
                  <c:v>3.8341203703660911</c:v>
                </c:pt>
                <c:pt idx="13200">
                  <c:v>3.8343634259275321</c:v>
                </c:pt>
                <c:pt idx="13201">
                  <c:v>3.8346064814816971</c:v>
                </c:pt>
                <c:pt idx="13202">
                  <c:v>3.8348495370358622</c:v>
                </c:pt>
                <c:pt idx="13203">
                  <c:v>3.8350925925900272</c:v>
                </c:pt>
                <c:pt idx="13204">
                  <c:v>3.8353356481441923</c:v>
                </c:pt>
                <c:pt idx="13205">
                  <c:v>3.8355787037056333</c:v>
                </c:pt>
                <c:pt idx="13206">
                  <c:v>3.8358217592597983</c:v>
                </c:pt>
                <c:pt idx="13207">
                  <c:v>3.8360648148139633</c:v>
                </c:pt>
                <c:pt idx="13208">
                  <c:v>3.8363078703681284</c:v>
                </c:pt>
                <c:pt idx="13209">
                  <c:v>3.8365509259222934</c:v>
                </c:pt>
                <c:pt idx="13210">
                  <c:v>3.8367939814764584</c:v>
                </c:pt>
                <c:pt idx="13211">
                  <c:v>3.8370370370378994</c:v>
                </c:pt>
                <c:pt idx="13212">
                  <c:v>3.8372800925920645</c:v>
                </c:pt>
                <c:pt idx="13213">
                  <c:v>3.8375231481462295</c:v>
                </c:pt>
                <c:pt idx="13214">
                  <c:v>3.8377662037003946</c:v>
                </c:pt>
                <c:pt idx="13215">
                  <c:v>3.8380092592545596</c:v>
                </c:pt>
                <c:pt idx="13216">
                  <c:v>3.8382523148160006</c:v>
                </c:pt>
                <c:pt idx="13217">
                  <c:v>3.8384953703701656</c:v>
                </c:pt>
                <c:pt idx="13218">
                  <c:v>3.8387384259243307</c:v>
                </c:pt>
                <c:pt idx="13219">
                  <c:v>3.8389814814784957</c:v>
                </c:pt>
                <c:pt idx="13220">
                  <c:v>3.8392245370326608</c:v>
                </c:pt>
                <c:pt idx="13221">
                  <c:v>3.8394675925941018</c:v>
                </c:pt>
                <c:pt idx="13222">
                  <c:v>3.8397106481482668</c:v>
                </c:pt>
                <c:pt idx="13223">
                  <c:v>3.8399537037024318</c:v>
                </c:pt>
                <c:pt idx="13224">
                  <c:v>3.8401967592565969</c:v>
                </c:pt>
                <c:pt idx="13225">
                  <c:v>3.8404398148107619</c:v>
                </c:pt>
                <c:pt idx="13226">
                  <c:v>3.8406828703722029</c:v>
                </c:pt>
                <c:pt idx="13227">
                  <c:v>3.8409259259263679</c:v>
                </c:pt>
                <c:pt idx="13228">
                  <c:v>3.841168981480533</c:v>
                </c:pt>
                <c:pt idx="13229">
                  <c:v>3.841412037034698</c:v>
                </c:pt>
                <c:pt idx="13230">
                  <c:v>3.8416550925888631</c:v>
                </c:pt>
                <c:pt idx="13231">
                  <c:v>3.8418981481430281</c:v>
                </c:pt>
                <c:pt idx="13232">
                  <c:v>3.8421412037044691</c:v>
                </c:pt>
                <c:pt idx="13233">
                  <c:v>3.8423842592586341</c:v>
                </c:pt>
                <c:pt idx="13234">
                  <c:v>3.8426273148127992</c:v>
                </c:pt>
                <c:pt idx="13235">
                  <c:v>3.8428703703669642</c:v>
                </c:pt>
                <c:pt idx="13236">
                  <c:v>3.8431134259211293</c:v>
                </c:pt>
                <c:pt idx="13237">
                  <c:v>3.8433564814825703</c:v>
                </c:pt>
                <c:pt idx="13238">
                  <c:v>3.8435995370367353</c:v>
                </c:pt>
                <c:pt idx="13239">
                  <c:v>3.84385416666768</c:v>
                </c:pt>
                <c:pt idx="13240">
                  <c:v>3.844097222221845</c:v>
                </c:pt>
                <c:pt idx="13241">
                  <c:v>3.8443402777760101</c:v>
                </c:pt>
                <c:pt idx="13242">
                  <c:v>3.8445833333301751</c:v>
                </c:pt>
                <c:pt idx="13243">
                  <c:v>3.8448263888843401</c:v>
                </c:pt>
                <c:pt idx="13244">
                  <c:v>3.8450694444457811</c:v>
                </c:pt>
                <c:pt idx="13245">
                  <c:v>3.8453124999999462</c:v>
                </c:pt>
                <c:pt idx="13246">
                  <c:v>3.8455555555541112</c:v>
                </c:pt>
                <c:pt idx="13247">
                  <c:v>3.8457986111082763</c:v>
                </c:pt>
                <c:pt idx="13248">
                  <c:v>3.8460416666624413</c:v>
                </c:pt>
                <c:pt idx="13249">
                  <c:v>3.8462847222238823</c:v>
                </c:pt>
                <c:pt idx="13250">
                  <c:v>3.8465277777780473</c:v>
                </c:pt>
                <c:pt idx="13251">
                  <c:v>3.8467708333322124</c:v>
                </c:pt>
                <c:pt idx="13252">
                  <c:v>3.8470138888863774</c:v>
                </c:pt>
                <c:pt idx="13253">
                  <c:v>3.8472569444405424</c:v>
                </c:pt>
                <c:pt idx="13254">
                  <c:v>3.8475000000019834</c:v>
                </c:pt>
                <c:pt idx="13255">
                  <c:v>3.8477430555561485</c:v>
                </c:pt>
                <c:pt idx="13256">
                  <c:v>3.8479861111103135</c:v>
                </c:pt>
                <c:pt idx="13257">
                  <c:v>3.8482291666644786</c:v>
                </c:pt>
                <c:pt idx="13258">
                  <c:v>3.8484722222186436</c:v>
                </c:pt>
                <c:pt idx="13259">
                  <c:v>3.8487152777728086</c:v>
                </c:pt>
                <c:pt idx="13260">
                  <c:v>3.8489583333342496</c:v>
                </c:pt>
                <c:pt idx="13261">
                  <c:v>3.8492013888884147</c:v>
                </c:pt>
                <c:pt idx="13262">
                  <c:v>3.8494444444425797</c:v>
                </c:pt>
                <c:pt idx="13263">
                  <c:v>3.8496874999967448</c:v>
                </c:pt>
                <c:pt idx="13264">
                  <c:v>3.8499305555509098</c:v>
                </c:pt>
                <c:pt idx="13265">
                  <c:v>3.8501736111123508</c:v>
                </c:pt>
                <c:pt idx="13266">
                  <c:v>3.8504166666665158</c:v>
                </c:pt>
                <c:pt idx="13267">
                  <c:v>3.8506597222206809</c:v>
                </c:pt>
                <c:pt idx="13268">
                  <c:v>3.8509027777748459</c:v>
                </c:pt>
                <c:pt idx="13269">
                  <c:v>3.8511458333290109</c:v>
                </c:pt>
                <c:pt idx="13270">
                  <c:v>3.8513888888904519</c:v>
                </c:pt>
                <c:pt idx="13271">
                  <c:v>3.851631944444617</c:v>
                </c:pt>
                <c:pt idx="13272">
                  <c:v>3.851874999998782</c:v>
                </c:pt>
                <c:pt idx="13273">
                  <c:v>3.8521180555529471</c:v>
                </c:pt>
                <c:pt idx="13274">
                  <c:v>3.8523611111071121</c:v>
                </c:pt>
                <c:pt idx="13275">
                  <c:v>3.8526041666685531</c:v>
                </c:pt>
                <c:pt idx="13276">
                  <c:v>3.8528472222227181</c:v>
                </c:pt>
                <c:pt idx="13277">
                  <c:v>3.8530902777768832</c:v>
                </c:pt>
                <c:pt idx="13278">
                  <c:v>3.8533333333310482</c:v>
                </c:pt>
                <c:pt idx="13279">
                  <c:v>3.8535763888852133</c:v>
                </c:pt>
                <c:pt idx="13280">
                  <c:v>3.8538194444393783</c:v>
                </c:pt>
                <c:pt idx="13281">
                  <c:v>3.8540625000008193</c:v>
                </c:pt>
                <c:pt idx="13282">
                  <c:v>3.8543055555549843</c:v>
                </c:pt>
                <c:pt idx="13283">
                  <c:v>3.8545486111091494</c:v>
                </c:pt>
                <c:pt idx="13284">
                  <c:v>3.8547916666633144</c:v>
                </c:pt>
                <c:pt idx="13285">
                  <c:v>3.8550347222174794</c:v>
                </c:pt>
                <c:pt idx="13286">
                  <c:v>3.8552777777789204</c:v>
                </c:pt>
                <c:pt idx="13287">
                  <c:v>3.8555324074025892</c:v>
                </c:pt>
                <c:pt idx="13288">
                  <c:v>3.8557754629640302</c:v>
                </c:pt>
                <c:pt idx="13289">
                  <c:v>3.8560185185181952</c:v>
                </c:pt>
                <c:pt idx="13290">
                  <c:v>3.8562615740723603</c:v>
                </c:pt>
                <c:pt idx="13291">
                  <c:v>3.8565046296265253</c:v>
                </c:pt>
                <c:pt idx="13292">
                  <c:v>3.8567476851806903</c:v>
                </c:pt>
                <c:pt idx="13293">
                  <c:v>3.8569907407421313</c:v>
                </c:pt>
                <c:pt idx="13294">
                  <c:v>3.8572337962962964</c:v>
                </c:pt>
                <c:pt idx="13295">
                  <c:v>3.8574768518504614</c:v>
                </c:pt>
                <c:pt idx="13296">
                  <c:v>3.8577199074046264</c:v>
                </c:pt>
                <c:pt idx="13297">
                  <c:v>3.8579629629587915</c:v>
                </c:pt>
                <c:pt idx="13298">
                  <c:v>3.8582060185202325</c:v>
                </c:pt>
                <c:pt idx="13299">
                  <c:v>3.8584490740743975</c:v>
                </c:pt>
                <c:pt idx="13300">
                  <c:v>3.8586921296285626</c:v>
                </c:pt>
                <c:pt idx="13301">
                  <c:v>3.8589351851827276</c:v>
                </c:pt>
                <c:pt idx="13302">
                  <c:v>3.8591782407368926</c:v>
                </c:pt>
                <c:pt idx="13303">
                  <c:v>3.8594212962983336</c:v>
                </c:pt>
                <c:pt idx="13304">
                  <c:v>3.8596643518524987</c:v>
                </c:pt>
                <c:pt idx="13305">
                  <c:v>3.8599074074066637</c:v>
                </c:pt>
                <c:pt idx="13306">
                  <c:v>3.8601504629608288</c:v>
                </c:pt>
                <c:pt idx="13307">
                  <c:v>3.8603935185149938</c:v>
                </c:pt>
                <c:pt idx="13308">
                  <c:v>3.8606365740691588</c:v>
                </c:pt>
                <c:pt idx="13309">
                  <c:v>3.8608796296305998</c:v>
                </c:pt>
                <c:pt idx="13310">
                  <c:v>3.8611226851847649</c:v>
                </c:pt>
                <c:pt idx="13311">
                  <c:v>3.8613657407389299</c:v>
                </c:pt>
                <c:pt idx="13312">
                  <c:v>3.8616087962930949</c:v>
                </c:pt>
                <c:pt idx="13313">
                  <c:v>3.86185185184726</c:v>
                </c:pt>
                <c:pt idx="13314">
                  <c:v>3.862094907408701</c:v>
                </c:pt>
                <c:pt idx="13315">
                  <c:v>3.862337962962866</c:v>
                </c:pt>
                <c:pt idx="13316">
                  <c:v>3.8625810185170311</c:v>
                </c:pt>
                <c:pt idx="13317">
                  <c:v>3.8628240740711961</c:v>
                </c:pt>
                <c:pt idx="13318">
                  <c:v>3.8630671296253611</c:v>
                </c:pt>
                <c:pt idx="13319">
                  <c:v>3.8633101851868021</c:v>
                </c:pt>
                <c:pt idx="13320">
                  <c:v>3.8635532407409672</c:v>
                </c:pt>
                <c:pt idx="13321">
                  <c:v>3.8637962962951322</c:v>
                </c:pt>
                <c:pt idx="13322">
                  <c:v>3.8640393518492973</c:v>
                </c:pt>
                <c:pt idx="13323">
                  <c:v>3.8642824074034623</c:v>
                </c:pt>
                <c:pt idx="13324">
                  <c:v>3.8645254629649033</c:v>
                </c:pt>
                <c:pt idx="13325">
                  <c:v>3.8647685185190683</c:v>
                </c:pt>
                <c:pt idx="13326">
                  <c:v>3.8650115740732334</c:v>
                </c:pt>
                <c:pt idx="13327">
                  <c:v>3.8652546296273984</c:v>
                </c:pt>
                <c:pt idx="13328">
                  <c:v>3.8654976851815634</c:v>
                </c:pt>
                <c:pt idx="13329">
                  <c:v>3.8657407407357285</c:v>
                </c:pt>
                <c:pt idx="13330">
                  <c:v>3.8659837962971695</c:v>
                </c:pt>
                <c:pt idx="13331">
                  <c:v>3.8662268518513345</c:v>
                </c:pt>
                <c:pt idx="13332">
                  <c:v>3.8664699074054996</c:v>
                </c:pt>
                <c:pt idx="13333">
                  <c:v>3.8667129629596646</c:v>
                </c:pt>
                <c:pt idx="13334">
                  <c:v>3.8669560185138296</c:v>
                </c:pt>
                <c:pt idx="13335">
                  <c:v>3.8672106481447743</c:v>
                </c:pt>
                <c:pt idx="13336">
                  <c:v>3.8674537036989394</c:v>
                </c:pt>
                <c:pt idx="13337">
                  <c:v>3.8676967592603804</c:v>
                </c:pt>
                <c:pt idx="13338">
                  <c:v>3.8679398148145454</c:v>
                </c:pt>
                <c:pt idx="13339">
                  <c:v>3.8681828703687104</c:v>
                </c:pt>
                <c:pt idx="13340">
                  <c:v>3.8684259259228755</c:v>
                </c:pt>
                <c:pt idx="13341">
                  <c:v>3.8686689814770405</c:v>
                </c:pt>
                <c:pt idx="13342">
                  <c:v>3.8689120370384815</c:v>
                </c:pt>
                <c:pt idx="13343">
                  <c:v>3.8691550925926466</c:v>
                </c:pt>
                <c:pt idx="13344">
                  <c:v>3.8693981481468116</c:v>
                </c:pt>
                <c:pt idx="13345">
                  <c:v>3.8696412037009766</c:v>
                </c:pt>
                <c:pt idx="13346">
                  <c:v>3.8698842592551417</c:v>
                </c:pt>
                <c:pt idx="13347">
                  <c:v>3.8701273148165827</c:v>
                </c:pt>
                <c:pt idx="13348">
                  <c:v>3.8703703703707477</c:v>
                </c:pt>
                <c:pt idx="13349">
                  <c:v>3.8706134259249128</c:v>
                </c:pt>
                <c:pt idx="13350">
                  <c:v>3.8708564814790778</c:v>
                </c:pt>
                <c:pt idx="13351">
                  <c:v>3.8710995370332428</c:v>
                </c:pt>
                <c:pt idx="13352">
                  <c:v>3.8713425925946838</c:v>
                </c:pt>
                <c:pt idx="13353">
                  <c:v>3.8715856481488489</c:v>
                </c:pt>
                <c:pt idx="13354">
                  <c:v>3.8718287037030139</c:v>
                </c:pt>
                <c:pt idx="13355">
                  <c:v>3.8720717592571789</c:v>
                </c:pt>
                <c:pt idx="13356">
                  <c:v>3.872314814811344</c:v>
                </c:pt>
                <c:pt idx="13357">
                  <c:v>3.872557870365509</c:v>
                </c:pt>
                <c:pt idx="13358">
                  <c:v>3.87280092592695</c:v>
                </c:pt>
                <c:pt idx="13359">
                  <c:v>3.8730439814811151</c:v>
                </c:pt>
                <c:pt idx="13360">
                  <c:v>3.8732870370352801</c:v>
                </c:pt>
                <c:pt idx="13361">
                  <c:v>3.8735300925894451</c:v>
                </c:pt>
                <c:pt idx="13362">
                  <c:v>3.8737731481436102</c:v>
                </c:pt>
                <c:pt idx="13363">
                  <c:v>3.8740162037050512</c:v>
                </c:pt>
                <c:pt idx="13364">
                  <c:v>3.8742592592592162</c:v>
                </c:pt>
                <c:pt idx="13365">
                  <c:v>3.8745023148133813</c:v>
                </c:pt>
                <c:pt idx="13366">
                  <c:v>3.8747453703675463</c:v>
                </c:pt>
                <c:pt idx="13367">
                  <c:v>3.8749884259217113</c:v>
                </c:pt>
                <c:pt idx="13368">
                  <c:v>3.8752314814831523</c:v>
                </c:pt>
                <c:pt idx="13369">
                  <c:v>3.8754745370373174</c:v>
                </c:pt>
                <c:pt idx="13370">
                  <c:v>3.8757175925914824</c:v>
                </c:pt>
                <c:pt idx="13371">
                  <c:v>3.8759606481456474</c:v>
                </c:pt>
                <c:pt idx="13372">
                  <c:v>3.8762037036998125</c:v>
                </c:pt>
                <c:pt idx="13373">
                  <c:v>3.8764467592612535</c:v>
                </c:pt>
                <c:pt idx="13374">
                  <c:v>3.8766898148154185</c:v>
                </c:pt>
                <c:pt idx="13375">
                  <c:v>3.8769328703695836</c:v>
                </c:pt>
                <c:pt idx="13376">
                  <c:v>3.8771759259237486</c:v>
                </c:pt>
                <c:pt idx="13377">
                  <c:v>3.8774189814779136</c:v>
                </c:pt>
                <c:pt idx="13378">
                  <c:v>3.8776620370320787</c:v>
                </c:pt>
                <c:pt idx="13379">
                  <c:v>3.8779050925935197</c:v>
                </c:pt>
                <c:pt idx="13380">
                  <c:v>3.8781481481476847</c:v>
                </c:pt>
                <c:pt idx="13381">
                  <c:v>3.8783912037018498</c:v>
                </c:pt>
                <c:pt idx="13382">
                  <c:v>3.8786342592560148</c:v>
                </c:pt>
                <c:pt idx="13383">
                  <c:v>3.8788888888869595</c:v>
                </c:pt>
                <c:pt idx="13384">
                  <c:v>3.8791319444411245</c:v>
                </c:pt>
                <c:pt idx="13385">
                  <c:v>3.8793749999952896</c:v>
                </c:pt>
                <c:pt idx="13386">
                  <c:v>3.8796180555567306</c:v>
                </c:pt>
                <c:pt idx="13387">
                  <c:v>3.8798611111108956</c:v>
                </c:pt>
                <c:pt idx="13388">
                  <c:v>3.8801041666650606</c:v>
                </c:pt>
                <c:pt idx="13389">
                  <c:v>3.8803472222192257</c:v>
                </c:pt>
                <c:pt idx="13390">
                  <c:v>3.8805902777733907</c:v>
                </c:pt>
                <c:pt idx="13391">
                  <c:v>3.8808333333348317</c:v>
                </c:pt>
                <c:pt idx="13392">
                  <c:v>3.8810763888889968</c:v>
                </c:pt>
                <c:pt idx="13393">
                  <c:v>3.8813194444431618</c:v>
                </c:pt>
                <c:pt idx="13394">
                  <c:v>3.8815624999973268</c:v>
                </c:pt>
                <c:pt idx="13395">
                  <c:v>3.8818055555514919</c:v>
                </c:pt>
                <c:pt idx="13396">
                  <c:v>3.8820486111129329</c:v>
                </c:pt>
                <c:pt idx="13397">
                  <c:v>3.8822916666670979</c:v>
                </c:pt>
                <c:pt idx="13398">
                  <c:v>3.8825347222212629</c:v>
                </c:pt>
                <c:pt idx="13399">
                  <c:v>3.882777777775428</c:v>
                </c:pt>
                <c:pt idx="13400">
                  <c:v>3.883020833329593</c:v>
                </c:pt>
                <c:pt idx="13401">
                  <c:v>3.8832638888837581</c:v>
                </c:pt>
                <c:pt idx="13402">
                  <c:v>3.8835069444451991</c:v>
                </c:pt>
                <c:pt idx="13403">
                  <c:v>3.8837499999993641</c:v>
                </c:pt>
                <c:pt idx="13404">
                  <c:v>3.8839930555535291</c:v>
                </c:pt>
                <c:pt idx="13405">
                  <c:v>3.8842361111076942</c:v>
                </c:pt>
                <c:pt idx="13406">
                  <c:v>3.8844791666618592</c:v>
                </c:pt>
                <c:pt idx="13407">
                  <c:v>3.8847222222233002</c:v>
                </c:pt>
                <c:pt idx="13408">
                  <c:v>3.8849652777774653</c:v>
                </c:pt>
                <c:pt idx="13409">
                  <c:v>3.8852083333316303</c:v>
                </c:pt>
                <c:pt idx="13410">
                  <c:v>3.8854513888857953</c:v>
                </c:pt>
                <c:pt idx="13411">
                  <c:v>3.8856944444399604</c:v>
                </c:pt>
                <c:pt idx="13412">
                  <c:v>3.8859375000014014</c:v>
                </c:pt>
                <c:pt idx="13413">
                  <c:v>3.8861805555555664</c:v>
                </c:pt>
                <c:pt idx="13414">
                  <c:v>3.8864236111097314</c:v>
                </c:pt>
                <c:pt idx="13415">
                  <c:v>3.8866666666638965</c:v>
                </c:pt>
                <c:pt idx="13416">
                  <c:v>3.8869097222180615</c:v>
                </c:pt>
                <c:pt idx="13417">
                  <c:v>3.8871527777795025</c:v>
                </c:pt>
                <c:pt idx="13418">
                  <c:v>3.8873958333336676</c:v>
                </c:pt>
                <c:pt idx="13419">
                  <c:v>3.8876388888878326</c:v>
                </c:pt>
                <c:pt idx="13420">
                  <c:v>3.8878819444419976</c:v>
                </c:pt>
                <c:pt idx="13421">
                  <c:v>3.8881249999961627</c:v>
                </c:pt>
                <c:pt idx="13422">
                  <c:v>3.8883680555576037</c:v>
                </c:pt>
                <c:pt idx="13423">
                  <c:v>3.8886111111117687</c:v>
                </c:pt>
                <c:pt idx="13424">
                  <c:v>3.8888541666659338</c:v>
                </c:pt>
                <c:pt idx="13425">
                  <c:v>3.8890972222200988</c:v>
                </c:pt>
                <c:pt idx="13426">
                  <c:v>3.8893402777742638</c:v>
                </c:pt>
                <c:pt idx="13427">
                  <c:v>3.8895833333284289</c:v>
                </c:pt>
                <c:pt idx="13428">
                  <c:v>3.8898263888898699</c:v>
                </c:pt>
                <c:pt idx="13429">
                  <c:v>3.8900694444440349</c:v>
                </c:pt>
                <c:pt idx="13430">
                  <c:v>3.8903124999981999</c:v>
                </c:pt>
                <c:pt idx="13431">
                  <c:v>3.890555555552365</c:v>
                </c:pt>
                <c:pt idx="13432">
                  <c:v>3.8908101851833097</c:v>
                </c:pt>
                <c:pt idx="13433">
                  <c:v>3.8910532407374747</c:v>
                </c:pt>
                <c:pt idx="13434">
                  <c:v>3.8912962962916398</c:v>
                </c:pt>
                <c:pt idx="13435">
                  <c:v>3.8915393518530808</c:v>
                </c:pt>
                <c:pt idx="13436">
                  <c:v>3.8917824074072458</c:v>
                </c:pt>
                <c:pt idx="13437">
                  <c:v>3.8920254629614108</c:v>
                </c:pt>
                <c:pt idx="13438">
                  <c:v>3.8922685185155759</c:v>
                </c:pt>
                <c:pt idx="13439">
                  <c:v>3.8925115740697409</c:v>
                </c:pt>
                <c:pt idx="13440">
                  <c:v>3.8927546296311819</c:v>
                </c:pt>
                <c:pt idx="13441">
                  <c:v>3.8929976851853469</c:v>
                </c:pt>
                <c:pt idx="13442">
                  <c:v>3.893240740739512</c:v>
                </c:pt>
                <c:pt idx="13443">
                  <c:v>3.893483796293677</c:v>
                </c:pt>
                <c:pt idx="13444">
                  <c:v>3.8937268518478421</c:v>
                </c:pt>
                <c:pt idx="13445">
                  <c:v>3.8939699074092831</c:v>
                </c:pt>
                <c:pt idx="13446">
                  <c:v>3.8942129629634481</c:v>
                </c:pt>
                <c:pt idx="13447">
                  <c:v>3.8944560185176131</c:v>
                </c:pt>
                <c:pt idx="13448">
                  <c:v>3.8946990740717782</c:v>
                </c:pt>
                <c:pt idx="13449">
                  <c:v>3.8949421296259432</c:v>
                </c:pt>
                <c:pt idx="13450">
                  <c:v>3.8951851851801083</c:v>
                </c:pt>
                <c:pt idx="13451">
                  <c:v>3.8954282407415493</c:v>
                </c:pt>
                <c:pt idx="13452">
                  <c:v>3.8956712962957143</c:v>
                </c:pt>
                <c:pt idx="13453">
                  <c:v>3.8959143518498793</c:v>
                </c:pt>
                <c:pt idx="13454">
                  <c:v>3.8961574074040444</c:v>
                </c:pt>
                <c:pt idx="13455">
                  <c:v>3.8964004629582094</c:v>
                </c:pt>
                <c:pt idx="13456">
                  <c:v>3.8966435185196504</c:v>
                </c:pt>
                <c:pt idx="13457">
                  <c:v>3.8968865740738154</c:v>
                </c:pt>
                <c:pt idx="13458">
                  <c:v>3.8971296296279805</c:v>
                </c:pt>
                <c:pt idx="13459">
                  <c:v>3.8973726851821455</c:v>
                </c:pt>
                <c:pt idx="13460">
                  <c:v>3.8976157407363106</c:v>
                </c:pt>
                <c:pt idx="13461">
                  <c:v>3.8978587962977516</c:v>
                </c:pt>
                <c:pt idx="13462">
                  <c:v>3.8981018518519166</c:v>
                </c:pt>
                <c:pt idx="13463">
                  <c:v>3.8983449074060816</c:v>
                </c:pt>
                <c:pt idx="13464">
                  <c:v>3.8985879629602467</c:v>
                </c:pt>
                <c:pt idx="13465">
                  <c:v>3.8988310185144117</c:v>
                </c:pt>
                <c:pt idx="13466">
                  <c:v>3.8990740740758527</c:v>
                </c:pt>
                <c:pt idx="13467">
                  <c:v>3.8993171296300178</c:v>
                </c:pt>
                <c:pt idx="13468">
                  <c:v>3.8995601851841828</c:v>
                </c:pt>
                <c:pt idx="13469">
                  <c:v>3.8998032407383478</c:v>
                </c:pt>
                <c:pt idx="13470">
                  <c:v>3.9000462962925129</c:v>
                </c:pt>
                <c:pt idx="13471">
                  <c:v>3.9002893518539539</c:v>
                </c:pt>
                <c:pt idx="13472">
                  <c:v>3.9005324074081189</c:v>
                </c:pt>
                <c:pt idx="13473">
                  <c:v>3.9007754629622839</c:v>
                </c:pt>
                <c:pt idx="13474">
                  <c:v>3.901018518516449</c:v>
                </c:pt>
                <c:pt idx="13475">
                  <c:v>3.901261574070614</c:v>
                </c:pt>
                <c:pt idx="13476">
                  <c:v>3.9015046296247791</c:v>
                </c:pt>
                <c:pt idx="13477">
                  <c:v>3.9017476851862201</c:v>
                </c:pt>
                <c:pt idx="13478">
                  <c:v>3.9019907407403851</c:v>
                </c:pt>
                <c:pt idx="13479">
                  <c:v>3.9022337962945501</c:v>
                </c:pt>
                <c:pt idx="13480">
                  <c:v>3.9024884259254948</c:v>
                </c:pt>
                <c:pt idx="13481">
                  <c:v>3.9027314814796599</c:v>
                </c:pt>
                <c:pt idx="13482">
                  <c:v>3.9029745370338249</c:v>
                </c:pt>
                <c:pt idx="13483">
                  <c:v>3.9032175925879899</c:v>
                </c:pt>
                <c:pt idx="13484">
                  <c:v>3.9034606481494309</c:v>
                </c:pt>
                <c:pt idx="13485">
                  <c:v>3.903703703703596</c:v>
                </c:pt>
                <c:pt idx="13486">
                  <c:v>3.903946759257761</c:v>
                </c:pt>
                <c:pt idx="13487">
                  <c:v>3.9041898148119261</c:v>
                </c:pt>
                <c:pt idx="13488">
                  <c:v>3.9044328703660911</c:v>
                </c:pt>
                <c:pt idx="13489">
                  <c:v>3.9046759259275321</c:v>
                </c:pt>
                <c:pt idx="13490">
                  <c:v>3.9049189814816971</c:v>
                </c:pt>
                <c:pt idx="13491">
                  <c:v>3.9051620370358622</c:v>
                </c:pt>
                <c:pt idx="13492">
                  <c:v>3.9054050925900272</c:v>
                </c:pt>
                <c:pt idx="13493">
                  <c:v>3.9056481481441923</c:v>
                </c:pt>
                <c:pt idx="13494">
                  <c:v>3.9058912037056333</c:v>
                </c:pt>
                <c:pt idx="13495">
                  <c:v>3.9061342592597983</c:v>
                </c:pt>
                <c:pt idx="13496">
                  <c:v>3.9063773148139633</c:v>
                </c:pt>
                <c:pt idx="13497">
                  <c:v>3.9066203703681284</c:v>
                </c:pt>
                <c:pt idx="13498">
                  <c:v>3.9068634259222934</c:v>
                </c:pt>
                <c:pt idx="13499">
                  <c:v>3.9071064814764584</c:v>
                </c:pt>
                <c:pt idx="13500">
                  <c:v>3.9073495370378994</c:v>
                </c:pt>
                <c:pt idx="13501">
                  <c:v>3.9075925925920645</c:v>
                </c:pt>
                <c:pt idx="13502">
                  <c:v>3.9078356481462295</c:v>
                </c:pt>
                <c:pt idx="13503">
                  <c:v>3.9080787037003946</c:v>
                </c:pt>
                <c:pt idx="13504">
                  <c:v>3.9083217592545596</c:v>
                </c:pt>
                <c:pt idx="13505">
                  <c:v>3.9085648148160006</c:v>
                </c:pt>
                <c:pt idx="13506">
                  <c:v>3.9088078703701656</c:v>
                </c:pt>
                <c:pt idx="13507">
                  <c:v>3.9090509259243307</c:v>
                </c:pt>
                <c:pt idx="13508">
                  <c:v>3.9092939814784957</c:v>
                </c:pt>
                <c:pt idx="13509">
                  <c:v>3.9095370370326608</c:v>
                </c:pt>
                <c:pt idx="13510">
                  <c:v>3.9097800925941018</c:v>
                </c:pt>
                <c:pt idx="13511">
                  <c:v>3.9100231481482668</c:v>
                </c:pt>
                <c:pt idx="13512">
                  <c:v>3.9102662037024318</c:v>
                </c:pt>
                <c:pt idx="13513">
                  <c:v>3.9105092592565969</c:v>
                </c:pt>
                <c:pt idx="13514">
                  <c:v>3.9107523148107619</c:v>
                </c:pt>
                <c:pt idx="13515">
                  <c:v>3.9109953703722029</c:v>
                </c:pt>
                <c:pt idx="13516">
                  <c:v>3.9112384259263679</c:v>
                </c:pt>
                <c:pt idx="13517">
                  <c:v>3.911481481480533</c:v>
                </c:pt>
                <c:pt idx="13518">
                  <c:v>3.911724537034698</c:v>
                </c:pt>
                <c:pt idx="13519">
                  <c:v>3.9119675925888631</c:v>
                </c:pt>
                <c:pt idx="13520">
                  <c:v>3.9122106481430281</c:v>
                </c:pt>
                <c:pt idx="13521">
                  <c:v>3.9124537037044691</c:v>
                </c:pt>
                <c:pt idx="13522">
                  <c:v>3.9126967592586341</c:v>
                </c:pt>
                <c:pt idx="13523">
                  <c:v>3.9129398148127992</c:v>
                </c:pt>
                <c:pt idx="13524">
                  <c:v>3.9131828703669642</c:v>
                </c:pt>
                <c:pt idx="13525">
                  <c:v>3.9134259259211293</c:v>
                </c:pt>
                <c:pt idx="13526">
                  <c:v>3.9136689814825703</c:v>
                </c:pt>
                <c:pt idx="13527">
                  <c:v>3.9139120370367353</c:v>
                </c:pt>
                <c:pt idx="13528">
                  <c:v>3.91416666666768</c:v>
                </c:pt>
                <c:pt idx="13529">
                  <c:v>3.914409722221845</c:v>
                </c:pt>
                <c:pt idx="13530">
                  <c:v>3.9146527777760101</c:v>
                </c:pt>
                <c:pt idx="13531">
                  <c:v>3.9148958333301751</c:v>
                </c:pt>
                <c:pt idx="13532">
                  <c:v>3.9151388888843401</c:v>
                </c:pt>
                <c:pt idx="13533">
                  <c:v>3.9153819444457811</c:v>
                </c:pt>
                <c:pt idx="13534">
                  <c:v>3.9156249999999462</c:v>
                </c:pt>
                <c:pt idx="13535">
                  <c:v>3.9158680555541112</c:v>
                </c:pt>
                <c:pt idx="13536">
                  <c:v>3.9161111111082763</c:v>
                </c:pt>
                <c:pt idx="13537">
                  <c:v>3.9163541666624413</c:v>
                </c:pt>
                <c:pt idx="13538">
                  <c:v>3.9165972222238823</c:v>
                </c:pt>
                <c:pt idx="13539">
                  <c:v>3.9168402777780473</c:v>
                </c:pt>
                <c:pt idx="13540">
                  <c:v>3.9170833333322124</c:v>
                </c:pt>
                <c:pt idx="13541">
                  <c:v>3.9173263888863774</c:v>
                </c:pt>
                <c:pt idx="13542">
                  <c:v>3.9175694444405424</c:v>
                </c:pt>
                <c:pt idx="13543">
                  <c:v>3.9178125000019834</c:v>
                </c:pt>
                <c:pt idx="13544">
                  <c:v>3.9180555555561485</c:v>
                </c:pt>
                <c:pt idx="13545">
                  <c:v>3.9182986111103135</c:v>
                </c:pt>
                <c:pt idx="13546">
                  <c:v>3.9185416666644786</c:v>
                </c:pt>
                <c:pt idx="13547">
                  <c:v>3.9187847222186436</c:v>
                </c:pt>
                <c:pt idx="13548">
                  <c:v>3.9190277777728086</c:v>
                </c:pt>
                <c:pt idx="13549">
                  <c:v>3.9192708333342496</c:v>
                </c:pt>
                <c:pt idx="13550">
                  <c:v>3.9195138888884147</c:v>
                </c:pt>
                <c:pt idx="13551">
                  <c:v>3.9197569444425797</c:v>
                </c:pt>
                <c:pt idx="13552">
                  <c:v>3.9199999999967448</c:v>
                </c:pt>
                <c:pt idx="13553">
                  <c:v>3.9202430555509098</c:v>
                </c:pt>
                <c:pt idx="13554">
                  <c:v>3.9204861111123508</c:v>
                </c:pt>
                <c:pt idx="13555">
                  <c:v>3.9207291666665158</c:v>
                </c:pt>
                <c:pt idx="13556">
                  <c:v>3.9209722222206809</c:v>
                </c:pt>
                <c:pt idx="13557">
                  <c:v>3.9212152777748459</c:v>
                </c:pt>
                <c:pt idx="13558">
                  <c:v>3.9214583333290109</c:v>
                </c:pt>
                <c:pt idx="13559">
                  <c:v>3.9217013888904519</c:v>
                </c:pt>
                <c:pt idx="13560">
                  <c:v>3.921944444444617</c:v>
                </c:pt>
                <c:pt idx="13561">
                  <c:v>3.922187499998782</c:v>
                </c:pt>
                <c:pt idx="13562">
                  <c:v>3.9224305555529471</c:v>
                </c:pt>
                <c:pt idx="13563">
                  <c:v>3.9226736111071121</c:v>
                </c:pt>
                <c:pt idx="13564">
                  <c:v>3.9229166666685531</c:v>
                </c:pt>
                <c:pt idx="13565">
                  <c:v>3.9231597222227181</c:v>
                </c:pt>
                <c:pt idx="13566">
                  <c:v>3.9234027777768832</c:v>
                </c:pt>
                <c:pt idx="13567">
                  <c:v>3.9236458333310482</c:v>
                </c:pt>
                <c:pt idx="13568">
                  <c:v>3.9238888888852133</c:v>
                </c:pt>
                <c:pt idx="13569">
                  <c:v>3.9241319444393783</c:v>
                </c:pt>
                <c:pt idx="13570">
                  <c:v>3.9243750000008193</c:v>
                </c:pt>
                <c:pt idx="13571">
                  <c:v>3.9246180555549843</c:v>
                </c:pt>
                <c:pt idx="13572">
                  <c:v>3.9248611111091494</c:v>
                </c:pt>
                <c:pt idx="13573">
                  <c:v>3.9251041666633144</c:v>
                </c:pt>
                <c:pt idx="13574">
                  <c:v>3.9253472222174794</c:v>
                </c:pt>
                <c:pt idx="13575">
                  <c:v>3.9255902777789204</c:v>
                </c:pt>
                <c:pt idx="13576">
                  <c:v>3.9258449074025892</c:v>
                </c:pt>
                <c:pt idx="13577">
                  <c:v>3.9260879629640302</c:v>
                </c:pt>
                <c:pt idx="13578">
                  <c:v>3.9263310185181952</c:v>
                </c:pt>
                <c:pt idx="13579">
                  <c:v>3.9265740740723603</c:v>
                </c:pt>
                <c:pt idx="13580">
                  <c:v>3.9268171296265253</c:v>
                </c:pt>
                <c:pt idx="13581">
                  <c:v>3.9270601851806903</c:v>
                </c:pt>
                <c:pt idx="13582">
                  <c:v>3.9273032407421313</c:v>
                </c:pt>
                <c:pt idx="13583">
                  <c:v>3.9275462962962964</c:v>
                </c:pt>
                <c:pt idx="13584">
                  <c:v>3.9277893518504614</c:v>
                </c:pt>
                <c:pt idx="13585">
                  <c:v>3.9280324074046264</c:v>
                </c:pt>
                <c:pt idx="13586">
                  <c:v>3.9282754629587915</c:v>
                </c:pt>
                <c:pt idx="13587">
                  <c:v>3.9285185185202325</c:v>
                </c:pt>
                <c:pt idx="13588">
                  <c:v>3.9287615740743975</c:v>
                </c:pt>
                <c:pt idx="13589">
                  <c:v>3.9290046296285626</c:v>
                </c:pt>
                <c:pt idx="13590">
                  <c:v>3.9292476851827276</c:v>
                </c:pt>
                <c:pt idx="13591">
                  <c:v>3.9294907407368926</c:v>
                </c:pt>
                <c:pt idx="13592">
                  <c:v>3.9297337962983336</c:v>
                </c:pt>
                <c:pt idx="13593">
                  <c:v>3.9299768518524987</c:v>
                </c:pt>
                <c:pt idx="13594">
                  <c:v>3.9302199074066637</c:v>
                </c:pt>
                <c:pt idx="13595">
                  <c:v>3.9304629629608288</c:v>
                </c:pt>
                <c:pt idx="13596">
                  <c:v>3.9307060185149938</c:v>
                </c:pt>
                <c:pt idx="13597">
                  <c:v>3.9309490740691588</c:v>
                </c:pt>
                <c:pt idx="13598">
                  <c:v>3.9311921296305998</c:v>
                </c:pt>
                <c:pt idx="13599">
                  <c:v>3.9314351851847649</c:v>
                </c:pt>
                <c:pt idx="13600">
                  <c:v>3.9316782407389299</c:v>
                </c:pt>
                <c:pt idx="13601">
                  <c:v>3.9319212962930949</c:v>
                </c:pt>
                <c:pt idx="13602">
                  <c:v>3.93216435184726</c:v>
                </c:pt>
                <c:pt idx="13603">
                  <c:v>3.932407407408701</c:v>
                </c:pt>
                <c:pt idx="13604">
                  <c:v>3.932650462962866</c:v>
                </c:pt>
                <c:pt idx="13605">
                  <c:v>3.9328935185170311</c:v>
                </c:pt>
                <c:pt idx="13606">
                  <c:v>3.9331365740711961</c:v>
                </c:pt>
                <c:pt idx="13607">
                  <c:v>3.9333796296253611</c:v>
                </c:pt>
                <c:pt idx="13608">
                  <c:v>3.9336226851868021</c:v>
                </c:pt>
                <c:pt idx="13609">
                  <c:v>3.9338657407409672</c:v>
                </c:pt>
                <c:pt idx="13610">
                  <c:v>3.9341087962951322</c:v>
                </c:pt>
                <c:pt idx="13611">
                  <c:v>3.9343518518492973</c:v>
                </c:pt>
                <c:pt idx="13612">
                  <c:v>3.9345949074034623</c:v>
                </c:pt>
                <c:pt idx="13613">
                  <c:v>3.9348379629649033</c:v>
                </c:pt>
                <c:pt idx="13614">
                  <c:v>3.9350810185190683</c:v>
                </c:pt>
                <c:pt idx="13615">
                  <c:v>3.9353240740732334</c:v>
                </c:pt>
                <c:pt idx="13616">
                  <c:v>3.9355671296273984</c:v>
                </c:pt>
                <c:pt idx="13617">
                  <c:v>3.9358101851815634</c:v>
                </c:pt>
                <c:pt idx="13618">
                  <c:v>3.9360532407357285</c:v>
                </c:pt>
                <c:pt idx="13619">
                  <c:v>3.9362962962971695</c:v>
                </c:pt>
                <c:pt idx="13620">
                  <c:v>3.9365393518513345</c:v>
                </c:pt>
                <c:pt idx="13621">
                  <c:v>3.9367824074054996</c:v>
                </c:pt>
                <c:pt idx="13622">
                  <c:v>3.9370254629596646</c:v>
                </c:pt>
                <c:pt idx="13623">
                  <c:v>3.9372685185138296</c:v>
                </c:pt>
                <c:pt idx="13624">
                  <c:v>3.9375231481447743</c:v>
                </c:pt>
                <c:pt idx="13625">
                  <c:v>3.9377662036989394</c:v>
                </c:pt>
                <c:pt idx="13626">
                  <c:v>3.9380092592603804</c:v>
                </c:pt>
                <c:pt idx="13627">
                  <c:v>3.9382523148145454</c:v>
                </c:pt>
                <c:pt idx="13628">
                  <c:v>3.9384953703687104</c:v>
                </c:pt>
                <c:pt idx="13629">
                  <c:v>3.9387384259228755</c:v>
                </c:pt>
                <c:pt idx="13630">
                  <c:v>3.9389814814770405</c:v>
                </c:pt>
                <c:pt idx="13631">
                  <c:v>3.9392245370384815</c:v>
                </c:pt>
                <c:pt idx="13632">
                  <c:v>3.9394675925926466</c:v>
                </c:pt>
                <c:pt idx="13633">
                  <c:v>3.9397106481468116</c:v>
                </c:pt>
                <c:pt idx="13634">
                  <c:v>3.9399537037009766</c:v>
                </c:pt>
                <c:pt idx="13635">
                  <c:v>3.9401967592551417</c:v>
                </c:pt>
                <c:pt idx="13636">
                  <c:v>3.9404398148165827</c:v>
                </c:pt>
                <c:pt idx="13637">
                  <c:v>3.9406828703707477</c:v>
                </c:pt>
                <c:pt idx="13638">
                  <c:v>3.9409259259249128</c:v>
                </c:pt>
                <c:pt idx="13639">
                  <c:v>3.9411689814790778</c:v>
                </c:pt>
                <c:pt idx="13640">
                  <c:v>3.9414120370332428</c:v>
                </c:pt>
                <c:pt idx="13641">
                  <c:v>3.9416550925946838</c:v>
                </c:pt>
                <c:pt idx="13642">
                  <c:v>3.9418981481488489</c:v>
                </c:pt>
                <c:pt idx="13643">
                  <c:v>3.9421412037030139</c:v>
                </c:pt>
                <c:pt idx="13644">
                  <c:v>3.9423842592571789</c:v>
                </c:pt>
                <c:pt idx="13645">
                  <c:v>3.942627314811344</c:v>
                </c:pt>
                <c:pt idx="13646">
                  <c:v>3.942870370365509</c:v>
                </c:pt>
                <c:pt idx="13647">
                  <c:v>3.94311342592695</c:v>
                </c:pt>
                <c:pt idx="13648">
                  <c:v>3.9433564814811151</c:v>
                </c:pt>
                <c:pt idx="13649">
                  <c:v>3.9435995370352801</c:v>
                </c:pt>
                <c:pt idx="13650">
                  <c:v>3.9438425925894451</c:v>
                </c:pt>
                <c:pt idx="13651">
                  <c:v>3.9440856481436102</c:v>
                </c:pt>
                <c:pt idx="13652">
                  <c:v>3.9443287037050512</c:v>
                </c:pt>
                <c:pt idx="13653">
                  <c:v>3.9445717592592162</c:v>
                </c:pt>
                <c:pt idx="13654">
                  <c:v>3.9448148148133813</c:v>
                </c:pt>
                <c:pt idx="13655">
                  <c:v>3.9450578703675463</c:v>
                </c:pt>
                <c:pt idx="13656">
                  <c:v>3.9453009259217113</c:v>
                </c:pt>
                <c:pt idx="13657">
                  <c:v>3.9455439814831523</c:v>
                </c:pt>
                <c:pt idx="13658">
                  <c:v>3.9457870370373174</c:v>
                </c:pt>
                <c:pt idx="13659">
                  <c:v>3.9460300925914824</c:v>
                </c:pt>
                <c:pt idx="13660">
                  <c:v>3.9462731481456474</c:v>
                </c:pt>
                <c:pt idx="13661">
                  <c:v>3.9465162036998125</c:v>
                </c:pt>
                <c:pt idx="13662">
                  <c:v>3.9467592592612535</c:v>
                </c:pt>
                <c:pt idx="13663">
                  <c:v>3.9470023148154185</c:v>
                </c:pt>
                <c:pt idx="13664">
                  <c:v>3.9472453703695836</c:v>
                </c:pt>
                <c:pt idx="13665">
                  <c:v>3.9474884259237486</c:v>
                </c:pt>
                <c:pt idx="13666">
                  <c:v>3.9477314814779136</c:v>
                </c:pt>
                <c:pt idx="13667">
                  <c:v>3.9479745370320787</c:v>
                </c:pt>
                <c:pt idx="13668">
                  <c:v>3.9482175925935197</c:v>
                </c:pt>
                <c:pt idx="13669">
                  <c:v>3.9484606481476847</c:v>
                </c:pt>
                <c:pt idx="13670">
                  <c:v>3.9487037037018498</c:v>
                </c:pt>
                <c:pt idx="13671">
                  <c:v>3.9489467592560148</c:v>
                </c:pt>
                <c:pt idx="13672">
                  <c:v>3.9492013888869595</c:v>
                </c:pt>
                <c:pt idx="13673">
                  <c:v>3.9494444444411245</c:v>
                </c:pt>
                <c:pt idx="13674">
                  <c:v>3.9496874999952896</c:v>
                </c:pt>
                <c:pt idx="13675">
                  <c:v>3.9499305555567306</c:v>
                </c:pt>
                <c:pt idx="13676">
                  <c:v>3.9501736111108956</c:v>
                </c:pt>
                <c:pt idx="13677">
                  <c:v>3.9504166666650606</c:v>
                </c:pt>
                <c:pt idx="13678">
                  <c:v>3.9506597222192257</c:v>
                </c:pt>
                <c:pt idx="13679">
                  <c:v>3.9509027777733907</c:v>
                </c:pt>
                <c:pt idx="13680">
                  <c:v>3.9511458333348317</c:v>
                </c:pt>
                <c:pt idx="13681">
                  <c:v>3.9513888888889968</c:v>
                </c:pt>
                <c:pt idx="13682">
                  <c:v>3.9516319444431618</c:v>
                </c:pt>
                <c:pt idx="13683">
                  <c:v>3.9518749999973268</c:v>
                </c:pt>
                <c:pt idx="13684">
                  <c:v>3.9521180555514919</c:v>
                </c:pt>
                <c:pt idx="13685">
                  <c:v>3.9523611111129329</c:v>
                </c:pt>
                <c:pt idx="13686">
                  <c:v>3.9526041666670979</c:v>
                </c:pt>
                <c:pt idx="13687">
                  <c:v>3.9528472222212629</c:v>
                </c:pt>
                <c:pt idx="13688">
                  <c:v>3.953090277775428</c:v>
                </c:pt>
                <c:pt idx="13689">
                  <c:v>3.953333333329593</c:v>
                </c:pt>
                <c:pt idx="13690">
                  <c:v>3.9535763888837581</c:v>
                </c:pt>
                <c:pt idx="13691">
                  <c:v>3.9538194444451991</c:v>
                </c:pt>
                <c:pt idx="13692">
                  <c:v>3.9540624999993641</c:v>
                </c:pt>
                <c:pt idx="13693">
                  <c:v>3.9543055555535291</c:v>
                </c:pt>
                <c:pt idx="13694">
                  <c:v>3.9545486111076942</c:v>
                </c:pt>
                <c:pt idx="13695">
                  <c:v>3.9547916666618592</c:v>
                </c:pt>
                <c:pt idx="13696">
                  <c:v>3.9550347222233002</c:v>
                </c:pt>
                <c:pt idx="13697">
                  <c:v>3.9552777777774653</c:v>
                </c:pt>
                <c:pt idx="13698">
                  <c:v>3.9555208333316303</c:v>
                </c:pt>
                <c:pt idx="13699">
                  <c:v>3.9557638888857953</c:v>
                </c:pt>
                <c:pt idx="13700">
                  <c:v>3.9560069444399604</c:v>
                </c:pt>
                <c:pt idx="13701">
                  <c:v>3.9562500000014014</c:v>
                </c:pt>
                <c:pt idx="13702">
                  <c:v>3.9564930555555664</c:v>
                </c:pt>
                <c:pt idx="13703">
                  <c:v>3.9567361111097314</c:v>
                </c:pt>
                <c:pt idx="13704">
                  <c:v>3.9569791666638965</c:v>
                </c:pt>
                <c:pt idx="13705">
                  <c:v>3.9572222222180615</c:v>
                </c:pt>
                <c:pt idx="13706">
                  <c:v>3.9574652777795025</c:v>
                </c:pt>
                <c:pt idx="13707">
                  <c:v>3.9577083333336676</c:v>
                </c:pt>
                <c:pt idx="13708">
                  <c:v>3.9579513888878326</c:v>
                </c:pt>
                <c:pt idx="13709">
                  <c:v>3.9581944444419976</c:v>
                </c:pt>
                <c:pt idx="13710">
                  <c:v>3.9584374999961627</c:v>
                </c:pt>
                <c:pt idx="13711">
                  <c:v>3.9586805555576037</c:v>
                </c:pt>
                <c:pt idx="13712">
                  <c:v>3.9589236111117687</c:v>
                </c:pt>
                <c:pt idx="13713">
                  <c:v>3.9591666666659338</c:v>
                </c:pt>
                <c:pt idx="13714">
                  <c:v>3.9594097222200988</c:v>
                </c:pt>
                <c:pt idx="13715">
                  <c:v>3.9596527777742638</c:v>
                </c:pt>
                <c:pt idx="13716">
                  <c:v>3.9598958333284289</c:v>
                </c:pt>
                <c:pt idx="13717">
                  <c:v>3.9601388888898699</c:v>
                </c:pt>
                <c:pt idx="13718">
                  <c:v>3.9603819444440349</c:v>
                </c:pt>
                <c:pt idx="13719">
                  <c:v>3.9606249999981999</c:v>
                </c:pt>
                <c:pt idx="13720">
                  <c:v>3.9608796296291446</c:v>
                </c:pt>
                <c:pt idx="13721">
                  <c:v>3.9611226851833097</c:v>
                </c:pt>
                <c:pt idx="13722">
                  <c:v>3.9613657407374747</c:v>
                </c:pt>
                <c:pt idx="13723">
                  <c:v>3.9616087962916398</c:v>
                </c:pt>
                <c:pt idx="13724">
                  <c:v>3.9618518518530808</c:v>
                </c:pt>
                <c:pt idx="13725">
                  <c:v>3.9620949074072458</c:v>
                </c:pt>
                <c:pt idx="13726">
                  <c:v>3.9623379629614108</c:v>
                </c:pt>
                <c:pt idx="13727">
                  <c:v>3.9625810185155759</c:v>
                </c:pt>
                <c:pt idx="13728">
                  <c:v>3.9628240740697409</c:v>
                </c:pt>
                <c:pt idx="13729">
                  <c:v>3.9630671296311819</c:v>
                </c:pt>
                <c:pt idx="13730">
                  <c:v>3.9633101851853469</c:v>
                </c:pt>
                <c:pt idx="13731">
                  <c:v>3.963553240739512</c:v>
                </c:pt>
                <c:pt idx="13732">
                  <c:v>3.963796296293677</c:v>
                </c:pt>
                <c:pt idx="13733">
                  <c:v>3.9640393518478421</c:v>
                </c:pt>
                <c:pt idx="13734">
                  <c:v>3.9642824074092831</c:v>
                </c:pt>
                <c:pt idx="13735">
                  <c:v>3.9645254629634481</c:v>
                </c:pt>
                <c:pt idx="13736">
                  <c:v>3.9647685185176131</c:v>
                </c:pt>
                <c:pt idx="13737">
                  <c:v>3.9650115740717782</c:v>
                </c:pt>
                <c:pt idx="13738">
                  <c:v>3.9652546296259432</c:v>
                </c:pt>
                <c:pt idx="13739">
                  <c:v>3.9654976851801083</c:v>
                </c:pt>
                <c:pt idx="13740">
                  <c:v>3.9657407407415493</c:v>
                </c:pt>
                <c:pt idx="13741">
                  <c:v>3.9659837962957143</c:v>
                </c:pt>
                <c:pt idx="13742">
                  <c:v>3.9662268518498793</c:v>
                </c:pt>
                <c:pt idx="13743">
                  <c:v>3.9664699074040444</c:v>
                </c:pt>
                <c:pt idx="13744">
                  <c:v>3.9667129629582094</c:v>
                </c:pt>
                <c:pt idx="13745">
                  <c:v>3.9669560185196504</c:v>
                </c:pt>
                <c:pt idx="13746">
                  <c:v>3.9671990740738154</c:v>
                </c:pt>
                <c:pt idx="13747">
                  <c:v>3.9674421296279805</c:v>
                </c:pt>
                <c:pt idx="13748">
                  <c:v>3.9676851851821455</c:v>
                </c:pt>
                <c:pt idx="13749">
                  <c:v>3.9679282407363106</c:v>
                </c:pt>
                <c:pt idx="13750">
                  <c:v>3.9681712962977516</c:v>
                </c:pt>
                <c:pt idx="13751">
                  <c:v>3.9684143518519166</c:v>
                </c:pt>
                <c:pt idx="13752">
                  <c:v>3.9686574074060816</c:v>
                </c:pt>
                <c:pt idx="13753">
                  <c:v>3.9689004629602467</c:v>
                </c:pt>
                <c:pt idx="13754">
                  <c:v>3.9691435185144117</c:v>
                </c:pt>
                <c:pt idx="13755">
                  <c:v>3.9693865740758527</c:v>
                </c:pt>
                <c:pt idx="13756">
                  <c:v>3.9696296296300178</c:v>
                </c:pt>
                <c:pt idx="13757">
                  <c:v>3.9698726851841828</c:v>
                </c:pt>
                <c:pt idx="13758">
                  <c:v>3.9701157407383478</c:v>
                </c:pt>
                <c:pt idx="13759">
                  <c:v>3.9703587962925129</c:v>
                </c:pt>
                <c:pt idx="13760">
                  <c:v>3.9706018518539539</c:v>
                </c:pt>
                <c:pt idx="13761">
                  <c:v>3.9708449074081189</c:v>
                </c:pt>
                <c:pt idx="13762">
                  <c:v>3.9710879629622839</c:v>
                </c:pt>
                <c:pt idx="13763">
                  <c:v>3.971331018516449</c:v>
                </c:pt>
                <c:pt idx="13764">
                  <c:v>3.971574074070614</c:v>
                </c:pt>
                <c:pt idx="13765">
                  <c:v>3.9718171296247791</c:v>
                </c:pt>
                <c:pt idx="13766">
                  <c:v>3.9720601851862201</c:v>
                </c:pt>
                <c:pt idx="13767">
                  <c:v>3.9723032407403851</c:v>
                </c:pt>
                <c:pt idx="13768">
                  <c:v>3.9725462962945501</c:v>
                </c:pt>
                <c:pt idx="13769">
                  <c:v>3.9728009259254948</c:v>
                </c:pt>
                <c:pt idx="13770">
                  <c:v>3.9730439814796599</c:v>
                </c:pt>
                <c:pt idx="13771">
                  <c:v>3.9732870370338249</c:v>
                </c:pt>
                <c:pt idx="13772">
                  <c:v>3.9735300925879899</c:v>
                </c:pt>
                <c:pt idx="13773">
                  <c:v>3.9737731481494309</c:v>
                </c:pt>
                <c:pt idx="13774">
                  <c:v>3.974016203703596</c:v>
                </c:pt>
                <c:pt idx="13775">
                  <c:v>3.974259259257761</c:v>
                </c:pt>
                <c:pt idx="13776">
                  <c:v>3.9745023148119261</c:v>
                </c:pt>
                <c:pt idx="13777">
                  <c:v>3.9747453703660911</c:v>
                </c:pt>
                <c:pt idx="13778">
                  <c:v>3.9749884259275321</c:v>
                </c:pt>
                <c:pt idx="13779">
                  <c:v>3.9752314814816971</c:v>
                </c:pt>
                <c:pt idx="13780">
                  <c:v>3.9754745370358622</c:v>
                </c:pt>
                <c:pt idx="13781">
                  <c:v>3.9757175925900272</c:v>
                </c:pt>
                <c:pt idx="13782">
                  <c:v>3.9759606481441923</c:v>
                </c:pt>
                <c:pt idx="13783">
                  <c:v>3.9762037037056333</c:v>
                </c:pt>
                <c:pt idx="13784">
                  <c:v>3.9764467592597983</c:v>
                </c:pt>
                <c:pt idx="13785">
                  <c:v>3.9766898148139633</c:v>
                </c:pt>
                <c:pt idx="13786">
                  <c:v>3.9769328703681284</c:v>
                </c:pt>
                <c:pt idx="13787">
                  <c:v>3.9771759259222934</c:v>
                </c:pt>
                <c:pt idx="13788">
                  <c:v>3.9774189814764584</c:v>
                </c:pt>
                <c:pt idx="13789">
                  <c:v>3.9776620370378994</c:v>
                </c:pt>
                <c:pt idx="13790">
                  <c:v>3.9779050925920645</c:v>
                </c:pt>
                <c:pt idx="13791">
                  <c:v>3.9781481481462295</c:v>
                </c:pt>
                <c:pt idx="13792">
                  <c:v>3.9783912037003946</c:v>
                </c:pt>
                <c:pt idx="13793">
                  <c:v>3.9786342592545596</c:v>
                </c:pt>
                <c:pt idx="13794">
                  <c:v>3.9788773148160006</c:v>
                </c:pt>
                <c:pt idx="13795">
                  <c:v>3.9791203703701656</c:v>
                </c:pt>
                <c:pt idx="13796">
                  <c:v>3.9793634259243307</c:v>
                </c:pt>
                <c:pt idx="13797">
                  <c:v>3.9796064814784957</c:v>
                </c:pt>
                <c:pt idx="13798">
                  <c:v>3.9798495370326608</c:v>
                </c:pt>
                <c:pt idx="13799">
                  <c:v>3.9800925925941018</c:v>
                </c:pt>
                <c:pt idx="13800">
                  <c:v>3.9803356481482668</c:v>
                </c:pt>
                <c:pt idx="13801">
                  <c:v>3.9805787037024318</c:v>
                </c:pt>
                <c:pt idx="13802">
                  <c:v>3.9808217592565969</c:v>
                </c:pt>
                <c:pt idx="13803">
                  <c:v>3.9810648148107619</c:v>
                </c:pt>
                <c:pt idx="13804">
                  <c:v>3.9813078703722029</c:v>
                </c:pt>
                <c:pt idx="13805">
                  <c:v>3.9815509259263679</c:v>
                </c:pt>
                <c:pt idx="13806">
                  <c:v>3.981793981480533</c:v>
                </c:pt>
                <c:pt idx="13807">
                  <c:v>3.982037037034698</c:v>
                </c:pt>
                <c:pt idx="13808">
                  <c:v>3.9822800925888631</c:v>
                </c:pt>
                <c:pt idx="13809">
                  <c:v>3.9825231481430281</c:v>
                </c:pt>
                <c:pt idx="13810">
                  <c:v>3.9827662037044691</c:v>
                </c:pt>
                <c:pt idx="13811">
                  <c:v>3.9830092592586341</c:v>
                </c:pt>
                <c:pt idx="13812">
                  <c:v>3.9832523148127992</c:v>
                </c:pt>
                <c:pt idx="13813">
                  <c:v>3.9834953703669642</c:v>
                </c:pt>
                <c:pt idx="13814">
                  <c:v>3.9837384259211293</c:v>
                </c:pt>
                <c:pt idx="13815">
                  <c:v>3.9839814814825703</c:v>
                </c:pt>
                <c:pt idx="13816">
                  <c:v>3.9842245370367353</c:v>
                </c:pt>
                <c:pt idx="13817">
                  <c:v>3.98447916666768</c:v>
                </c:pt>
                <c:pt idx="13818">
                  <c:v>3.984722222221845</c:v>
                </c:pt>
                <c:pt idx="13819">
                  <c:v>3.9849652777760101</c:v>
                </c:pt>
                <c:pt idx="13820">
                  <c:v>3.9852083333301751</c:v>
                </c:pt>
                <c:pt idx="13821">
                  <c:v>3.9854513888843401</c:v>
                </c:pt>
                <c:pt idx="13822">
                  <c:v>3.9856944444457811</c:v>
                </c:pt>
                <c:pt idx="13823">
                  <c:v>3.9859374999999462</c:v>
                </c:pt>
                <c:pt idx="13824">
                  <c:v>3.9861805555541112</c:v>
                </c:pt>
                <c:pt idx="13825">
                  <c:v>3.9864236111082763</c:v>
                </c:pt>
                <c:pt idx="13826">
                  <c:v>3.9866666666624413</c:v>
                </c:pt>
                <c:pt idx="13827">
                  <c:v>3.9869097222238823</c:v>
                </c:pt>
                <c:pt idx="13828">
                  <c:v>3.9871527777780473</c:v>
                </c:pt>
                <c:pt idx="13829">
                  <c:v>3.9873958333322124</c:v>
                </c:pt>
                <c:pt idx="13830">
                  <c:v>3.9876388888863774</c:v>
                </c:pt>
                <c:pt idx="13831">
                  <c:v>3.9878819444405424</c:v>
                </c:pt>
                <c:pt idx="13832">
                  <c:v>3.9881250000019834</c:v>
                </c:pt>
                <c:pt idx="13833">
                  <c:v>3.9883680555561485</c:v>
                </c:pt>
                <c:pt idx="13834">
                  <c:v>3.9886111111103135</c:v>
                </c:pt>
                <c:pt idx="13835">
                  <c:v>3.9888541666644786</c:v>
                </c:pt>
                <c:pt idx="13836">
                  <c:v>3.9890972222186436</c:v>
                </c:pt>
                <c:pt idx="13837">
                  <c:v>3.9893402777728086</c:v>
                </c:pt>
                <c:pt idx="13838">
                  <c:v>3.9895833333342496</c:v>
                </c:pt>
                <c:pt idx="13839">
                  <c:v>3.9898263888884147</c:v>
                </c:pt>
                <c:pt idx="13840">
                  <c:v>3.9900694444425797</c:v>
                </c:pt>
                <c:pt idx="13841">
                  <c:v>3.9903124999967448</c:v>
                </c:pt>
                <c:pt idx="13842">
                  <c:v>3.9905555555509098</c:v>
                </c:pt>
                <c:pt idx="13843">
                  <c:v>3.9907986111123508</c:v>
                </c:pt>
                <c:pt idx="13844">
                  <c:v>3.9910416666665158</c:v>
                </c:pt>
                <c:pt idx="13845">
                  <c:v>3.9912847222206809</c:v>
                </c:pt>
                <c:pt idx="13846">
                  <c:v>3.9915277777748459</c:v>
                </c:pt>
                <c:pt idx="13847">
                  <c:v>3.9917708333290109</c:v>
                </c:pt>
                <c:pt idx="13848">
                  <c:v>3.9920138888904519</c:v>
                </c:pt>
                <c:pt idx="13849">
                  <c:v>3.992256944444617</c:v>
                </c:pt>
                <c:pt idx="13850">
                  <c:v>3.992499999998782</c:v>
                </c:pt>
                <c:pt idx="13851">
                  <c:v>3.9927430555529471</c:v>
                </c:pt>
                <c:pt idx="13852">
                  <c:v>3.9929861111071121</c:v>
                </c:pt>
                <c:pt idx="13853">
                  <c:v>3.9932291666685531</c:v>
                </c:pt>
                <c:pt idx="13854">
                  <c:v>3.9934722222227181</c:v>
                </c:pt>
                <c:pt idx="13855">
                  <c:v>3.9937152777768832</c:v>
                </c:pt>
                <c:pt idx="13856">
                  <c:v>3.9939583333310482</c:v>
                </c:pt>
                <c:pt idx="13857">
                  <c:v>3.9942013888852133</c:v>
                </c:pt>
                <c:pt idx="13858">
                  <c:v>3.9944444444393783</c:v>
                </c:pt>
                <c:pt idx="13859">
                  <c:v>3.9946875000008193</c:v>
                </c:pt>
                <c:pt idx="13860">
                  <c:v>3.9949305555549843</c:v>
                </c:pt>
                <c:pt idx="13861">
                  <c:v>3.9951736111091494</c:v>
                </c:pt>
                <c:pt idx="13862">
                  <c:v>3.9954166666633144</c:v>
                </c:pt>
                <c:pt idx="13863">
                  <c:v>3.9956597222174794</c:v>
                </c:pt>
                <c:pt idx="13864">
                  <c:v>3.9959027777789204</c:v>
                </c:pt>
                <c:pt idx="13865">
                  <c:v>3.9961574074025892</c:v>
                </c:pt>
                <c:pt idx="13866">
                  <c:v>3.9964004629640302</c:v>
                </c:pt>
                <c:pt idx="13867">
                  <c:v>3.9966435185181952</c:v>
                </c:pt>
                <c:pt idx="13868">
                  <c:v>3.9968865740723603</c:v>
                </c:pt>
                <c:pt idx="13869">
                  <c:v>3.9971296296265253</c:v>
                </c:pt>
                <c:pt idx="13870">
                  <c:v>3.9973726851806903</c:v>
                </c:pt>
                <c:pt idx="13871">
                  <c:v>3.9976157407421313</c:v>
                </c:pt>
                <c:pt idx="13872">
                  <c:v>3.9978587962962964</c:v>
                </c:pt>
                <c:pt idx="13873">
                  <c:v>3.9981018518504614</c:v>
                </c:pt>
                <c:pt idx="13874">
                  <c:v>3.9983449074046264</c:v>
                </c:pt>
                <c:pt idx="13875">
                  <c:v>3.9985879629587915</c:v>
                </c:pt>
                <c:pt idx="13876">
                  <c:v>3.9988310185202325</c:v>
                </c:pt>
                <c:pt idx="13877">
                  <c:v>3.9990740740743975</c:v>
                </c:pt>
                <c:pt idx="13878">
                  <c:v>3.9993171296285626</c:v>
                </c:pt>
                <c:pt idx="13879">
                  <c:v>3.9995601851827276</c:v>
                </c:pt>
                <c:pt idx="13880">
                  <c:v>3.9998032407368926</c:v>
                </c:pt>
                <c:pt idx="13881">
                  <c:v>4.0000462962983336</c:v>
                </c:pt>
                <c:pt idx="13882">
                  <c:v>4.0002893518524987</c:v>
                </c:pt>
                <c:pt idx="13883">
                  <c:v>4.0005324074066637</c:v>
                </c:pt>
                <c:pt idx="13884">
                  <c:v>4.0007754629608288</c:v>
                </c:pt>
                <c:pt idx="13885">
                  <c:v>4.0010185185149938</c:v>
                </c:pt>
                <c:pt idx="13886">
                  <c:v>4.0012615740691588</c:v>
                </c:pt>
                <c:pt idx="13887">
                  <c:v>4.0015046296305998</c:v>
                </c:pt>
                <c:pt idx="13888">
                  <c:v>4.0017476851847649</c:v>
                </c:pt>
                <c:pt idx="13889">
                  <c:v>4.0019907407389299</c:v>
                </c:pt>
                <c:pt idx="13890">
                  <c:v>4.0022337962930949</c:v>
                </c:pt>
                <c:pt idx="13891">
                  <c:v>4.00247685184726</c:v>
                </c:pt>
                <c:pt idx="13892">
                  <c:v>4.002719907408701</c:v>
                </c:pt>
                <c:pt idx="13893">
                  <c:v>4.002962962962866</c:v>
                </c:pt>
                <c:pt idx="13894">
                  <c:v>4.0032060185170311</c:v>
                </c:pt>
                <c:pt idx="13895">
                  <c:v>4.0034490740711961</c:v>
                </c:pt>
                <c:pt idx="13896">
                  <c:v>4.0036921296253611</c:v>
                </c:pt>
                <c:pt idx="13897">
                  <c:v>4.0039351851868021</c:v>
                </c:pt>
                <c:pt idx="13898">
                  <c:v>4.0041782407409672</c:v>
                </c:pt>
                <c:pt idx="13899">
                  <c:v>4.0044212962951322</c:v>
                </c:pt>
                <c:pt idx="13900">
                  <c:v>4.0046643518492973</c:v>
                </c:pt>
                <c:pt idx="13901">
                  <c:v>4.0049074074034623</c:v>
                </c:pt>
                <c:pt idx="13902">
                  <c:v>4.0051504629649033</c:v>
                </c:pt>
                <c:pt idx="13903">
                  <c:v>4.0053935185190683</c:v>
                </c:pt>
                <c:pt idx="13904">
                  <c:v>4.0056365740732334</c:v>
                </c:pt>
                <c:pt idx="13905">
                  <c:v>4.0058796296273984</c:v>
                </c:pt>
                <c:pt idx="13906">
                  <c:v>4.0061226851815634</c:v>
                </c:pt>
                <c:pt idx="13907">
                  <c:v>4.0063657407357285</c:v>
                </c:pt>
                <c:pt idx="13908">
                  <c:v>4.0066087962971695</c:v>
                </c:pt>
                <c:pt idx="13909">
                  <c:v>4.0068518518513345</c:v>
                </c:pt>
                <c:pt idx="13910">
                  <c:v>4.0070949074054996</c:v>
                </c:pt>
                <c:pt idx="13911">
                  <c:v>4.0073379629596646</c:v>
                </c:pt>
                <c:pt idx="13912">
                  <c:v>4.0075810185138296</c:v>
                </c:pt>
                <c:pt idx="13913">
                  <c:v>4.0078356481447743</c:v>
                </c:pt>
                <c:pt idx="13914">
                  <c:v>4.0080787036989394</c:v>
                </c:pt>
                <c:pt idx="13915">
                  <c:v>4.0083217592603804</c:v>
                </c:pt>
                <c:pt idx="13916">
                  <c:v>4.0085648148145454</c:v>
                </c:pt>
                <c:pt idx="13917">
                  <c:v>4.0088078703687104</c:v>
                </c:pt>
                <c:pt idx="13918">
                  <c:v>4.0090509259228755</c:v>
                </c:pt>
                <c:pt idx="13919">
                  <c:v>4.0092939814770405</c:v>
                </c:pt>
                <c:pt idx="13920">
                  <c:v>4.0095370370384815</c:v>
                </c:pt>
                <c:pt idx="13921">
                  <c:v>4.0097800925926466</c:v>
                </c:pt>
                <c:pt idx="13922">
                  <c:v>4.0100231481468116</c:v>
                </c:pt>
                <c:pt idx="13923">
                  <c:v>4.0102662037009766</c:v>
                </c:pt>
                <c:pt idx="13924">
                  <c:v>4.0105092592551417</c:v>
                </c:pt>
                <c:pt idx="13925">
                  <c:v>4.0107523148165827</c:v>
                </c:pt>
                <c:pt idx="13926">
                  <c:v>4.0109953703707477</c:v>
                </c:pt>
                <c:pt idx="13927">
                  <c:v>4.0112384259249128</c:v>
                </c:pt>
                <c:pt idx="13928">
                  <c:v>4.0114814814790778</c:v>
                </c:pt>
                <c:pt idx="13929">
                  <c:v>4.0117245370332428</c:v>
                </c:pt>
                <c:pt idx="13930">
                  <c:v>4.0119675925946838</c:v>
                </c:pt>
                <c:pt idx="13931">
                  <c:v>4.0122106481488489</c:v>
                </c:pt>
                <c:pt idx="13932">
                  <c:v>4.0124537037030139</c:v>
                </c:pt>
                <c:pt idx="13933">
                  <c:v>4.0126967592571789</c:v>
                </c:pt>
                <c:pt idx="13934">
                  <c:v>4.012939814811344</c:v>
                </c:pt>
                <c:pt idx="13935">
                  <c:v>4.013182870365509</c:v>
                </c:pt>
                <c:pt idx="13936">
                  <c:v>4.01342592592695</c:v>
                </c:pt>
                <c:pt idx="13937">
                  <c:v>4.0136689814811151</c:v>
                </c:pt>
                <c:pt idx="13938">
                  <c:v>4.0139120370352801</c:v>
                </c:pt>
                <c:pt idx="13939">
                  <c:v>4.0141550925894451</c:v>
                </c:pt>
                <c:pt idx="13940">
                  <c:v>4.0143981481436102</c:v>
                </c:pt>
                <c:pt idx="13941">
                  <c:v>4.0146412037050512</c:v>
                </c:pt>
                <c:pt idx="13942">
                  <c:v>4.0148842592592162</c:v>
                </c:pt>
                <c:pt idx="13943">
                  <c:v>4.0151273148133813</c:v>
                </c:pt>
                <c:pt idx="13944">
                  <c:v>4.0153703703675463</c:v>
                </c:pt>
                <c:pt idx="13945">
                  <c:v>4.0156134259217113</c:v>
                </c:pt>
                <c:pt idx="13946">
                  <c:v>4.0158564814831523</c:v>
                </c:pt>
                <c:pt idx="13947">
                  <c:v>4.0160995370373174</c:v>
                </c:pt>
                <c:pt idx="13948">
                  <c:v>4.0163425925914824</c:v>
                </c:pt>
                <c:pt idx="13949">
                  <c:v>4.0165856481456474</c:v>
                </c:pt>
                <c:pt idx="13950">
                  <c:v>4.0168287036998125</c:v>
                </c:pt>
                <c:pt idx="13951">
                  <c:v>4.0170717592612535</c:v>
                </c:pt>
                <c:pt idx="13952">
                  <c:v>4.0173148148154185</c:v>
                </c:pt>
                <c:pt idx="13953">
                  <c:v>4.0175578703695836</c:v>
                </c:pt>
                <c:pt idx="13954">
                  <c:v>4.0178009259237486</c:v>
                </c:pt>
                <c:pt idx="13955">
                  <c:v>4.0180439814779136</c:v>
                </c:pt>
                <c:pt idx="13956">
                  <c:v>4.0182870370320787</c:v>
                </c:pt>
                <c:pt idx="13957">
                  <c:v>4.0185300925935197</c:v>
                </c:pt>
                <c:pt idx="13958">
                  <c:v>4.0187731481476847</c:v>
                </c:pt>
                <c:pt idx="13959">
                  <c:v>4.0190162037018498</c:v>
                </c:pt>
                <c:pt idx="13960">
                  <c:v>4.0192592592560148</c:v>
                </c:pt>
                <c:pt idx="13961">
                  <c:v>4.0195138888869595</c:v>
                </c:pt>
                <c:pt idx="13962">
                  <c:v>4.0197569444411245</c:v>
                </c:pt>
                <c:pt idx="13963">
                  <c:v>4.0199999999952896</c:v>
                </c:pt>
                <c:pt idx="13964">
                  <c:v>4.0202430555567306</c:v>
                </c:pt>
                <c:pt idx="13965">
                  <c:v>4.0204861111108956</c:v>
                </c:pt>
                <c:pt idx="13966">
                  <c:v>4.0207291666650606</c:v>
                </c:pt>
                <c:pt idx="13967">
                  <c:v>4.0209722222192257</c:v>
                </c:pt>
                <c:pt idx="13968">
                  <c:v>4.0212152777733907</c:v>
                </c:pt>
                <c:pt idx="13969">
                  <c:v>4.0214583333348317</c:v>
                </c:pt>
                <c:pt idx="13970">
                  <c:v>4.0217013888889968</c:v>
                </c:pt>
                <c:pt idx="13971">
                  <c:v>4.0219444444431618</c:v>
                </c:pt>
                <c:pt idx="13972">
                  <c:v>4.0221874999973268</c:v>
                </c:pt>
                <c:pt idx="13973">
                  <c:v>4.0224305555514919</c:v>
                </c:pt>
                <c:pt idx="13974">
                  <c:v>4.0226736111129329</c:v>
                </c:pt>
                <c:pt idx="13975">
                  <c:v>4.0229166666670979</c:v>
                </c:pt>
                <c:pt idx="13976">
                  <c:v>4.0231597222212629</c:v>
                </c:pt>
                <c:pt idx="13977">
                  <c:v>4.023402777775428</c:v>
                </c:pt>
                <c:pt idx="13978">
                  <c:v>4.023645833329593</c:v>
                </c:pt>
                <c:pt idx="13979">
                  <c:v>4.0238888888837581</c:v>
                </c:pt>
                <c:pt idx="13980">
                  <c:v>4.0241319444451991</c:v>
                </c:pt>
                <c:pt idx="13981">
                  <c:v>4.0243749999993641</c:v>
                </c:pt>
                <c:pt idx="13982">
                  <c:v>4.0246180555535291</c:v>
                </c:pt>
                <c:pt idx="13983">
                  <c:v>4.0248611111076942</c:v>
                </c:pt>
                <c:pt idx="13984">
                  <c:v>4.0251041666618592</c:v>
                </c:pt>
                <c:pt idx="13985">
                  <c:v>4.0253472222233002</c:v>
                </c:pt>
                <c:pt idx="13986">
                  <c:v>4.0255902777774653</c:v>
                </c:pt>
                <c:pt idx="13987">
                  <c:v>4.0258333333316303</c:v>
                </c:pt>
                <c:pt idx="13988">
                  <c:v>4.0260763888857953</c:v>
                </c:pt>
                <c:pt idx="13989">
                  <c:v>4.0263194444399604</c:v>
                </c:pt>
                <c:pt idx="13990">
                  <c:v>4.0265625000014014</c:v>
                </c:pt>
                <c:pt idx="13991">
                  <c:v>4.0268055555555664</c:v>
                </c:pt>
                <c:pt idx="13992">
                  <c:v>4.0270486111097314</c:v>
                </c:pt>
                <c:pt idx="13993">
                  <c:v>4.0272916666638965</c:v>
                </c:pt>
                <c:pt idx="13994">
                  <c:v>4.0275347222180615</c:v>
                </c:pt>
                <c:pt idx="13995">
                  <c:v>4.0277777777795025</c:v>
                </c:pt>
                <c:pt idx="13996">
                  <c:v>4.0280208333336676</c:v>
                </c:pt>
                <c:pt idx="13997">
                  <c:v>4.0282638888878326</c:v>
                </c:pt>
                <c:pt idx="13998">
                  <c:v>4.0285069444419976</c:v>
                </c:pt>
                <c:pt idx="13999">
                  <c:v>4.0287499999961627</c:v>
                </c:pt>
                <c:pt idx="14000">
                  <c:v>4.0289930555576037</c:v>
                </c:pt>
                <c:pt idx="14001">
                  <c:v>4.0292361111117687</c:v>
                </c:pt>
                <c:pt idx="14002">
                  <c:v>4.0294791666659338</c:v>
                </c:pt>
                <c:pt idx="14003">
                  <c:v>4.0297222222200988</c:v>
                </c:pt>
                <c:pt idx="14004">
                  <c:v>4.0299652777742638</c:v>
                </c:pt>
                <c:pt idx="14005">
                  <c:v>4.0302083333284289</c:v>
                </c:pt>
                <c:pt idx="14006">
                  <c:v>4.0304513888898699</c:v>
                </c:pt>
                <c:pt idx="14007">
                  <c:v>4.0306944444440349</c:v>
                </c:pt>
                <c:pt idx="14008">
                  <c:v>4.0309374999981999</c:v>
                </c:pt>
                <c:pt idx="14009">
                  <c:v>4.0311921296291446</c:v>
                </c:pt>
                <c:pt idx="14010">
                  <c:v>4.0314351851833097</c:v>
                </c:pt>
                <c:pt idx="14011">
                  <c:v>4.0316782407374747</c:v>
                </c:pt>
                <c:pt idx="14012">
                  <c:v>4.0319212962916398</c:v>
                </c:pt>
                <c:pt idx="14013">
                  <c:v>4.0321643518530808</c:v>
                </c:pt>
                <c:pt idx="14014">
                  <c:v>4.0324074074072458</c:v>
                </c:pt>
                <c:pt idx="14015">
                  <c:v>4.0326504629614108</c:v>
                </c:pt>
                <c:pt idx="14016">
                  <c:v>4.0328935185155759</c:v>
                </c:pt>
                <c:pt idx="14017">
                  <c:v>4.0331365740697409</c:v>
                </c:pt>
                <c:pt idx="14018">
                  <c:v>4.0333796296311819</c:v>
                </c:pt>
                <c:pt idx="14019">
                  <c:v>4.0336226851853469</c:v>
                </c:pt>
                <c:pt idx="14020">
                  <c:v>4.033865740739512</c:v>
                </c:pt>
                <c:pt idx="14021">
                  <c:v>4.034108796293677</c:v>
                </c:pt>
                <c:pt idx="14022">
                  <c:v>4.0343518518478421</c:v>
                </c:pt>
                <c:pt idx="14023">
                  <c:v>4.0345949074092831</c:v>
                </c:pt>
                <c:pt idx="14024">
                  <c:v>4.0348379629634481</c:v>
                </c:pt>
                <c:pt idx="14025">
                  <c:v>4.0350810185176131</c:v>
                </c:pt>
                <c:pt idx="14026">
                  <c:v>4.0353240740717782</c:v>
                </c:pt>
                <c:pt idx="14027">
                  <c:v>4.0355671296259432</c:v>
                </c:pt>
                <c:pt idx="14028">
                  <c:v>4.0358101851801083</c:v>
                </c:pt>
                <c:pt idx="14029">
                  <c:v>4.0360532407415493</c:v>
                </c:pt>
                <c:pt idx="14030">
                  <c:v>4.0362962962957143</c:v>
                </c:pt>
                <c:pt idx="14031">
                  <c:v>4.0365393518498793</c:v>
                </c:pt>
                <c:pt idx="14032">
                  <c:v>4.0367824074040444</c:v>
                </c:pt>
                <c:pt idx="14033">
                  <c:v>4.0370254629582094</c:v>
                </c:pt>
                <c:pt idx="14034">
                  <c:v>4.0372685185196504</c:v>
                </c:pt>
                <c:pt idx="14035">
                  <c:v>4.0375115740738154</c:v>
                </c:pt>
                <c:pt idx="14036">
                  <c:v>4.0377546296279805</c:v>
                </c:pt>
                <c:pt idx="14037">
                  <c:v>4.0379976851821455</c:v>
                </c:pt>
                <c:pt idx="14038">
                  <c:v>4.0382407407363106</c:v>
                </c:pt>
                <c:pt idx="14039">
                  <c:v>4.0384837962977516</c:v>
                </c:pt>
                <c:pt idx="14040">
                  <c:v>4.0387268518519166</c:v>
                </c:pt>
                <c:pt idx="14041">
                  <c:v>4.0389699074060816</c:v>
                </c:pt>
                <c:pt idx="14042">
                  <c:v>4.0392129629602467</c:v>
                </c:pt>
                <c:pt idx="14043">
                  <c:v>4.0394560185144117</c:v>
                </c:pt>
                <c:pt idx="14044">
                  <c:v>4.0396990740758527</c:v>
                </c:pt>
                <c:pt idx="14045">
                  <c:v>4.0399421296300178</c:v>
                </c:pt>
                <c:pt idx="14046">
                  <c:v>4.0401851851841828</c:v>
                </c:pt>
                <c:pt idx="14047">
                  <c:v>4.0404282407383478</c:v>
                </c:pt>
                <c:pt idx="14048">
                  <c:v>4.0406712962925129</c:v>
                </c:pt>
                <c:pt idx="14049">
                  <c:v>4.0409143518539539</c:v>
                </c:pt>
                <c:pt idx="14050">
                  <c:v>4.0411574074081189</c:v>
                </c:pt>
                <c:pt idx="14051">
                  <c:v>4.0414004629622839</c:v>
                </c:pt>
                <c:pt idx="14052">
                  <c:v>4.041643518516449</c:v>
                </c:pt>
                <c:pt idx="14053">
                  <c:v>4.041886574070614</c:v>
                </c:pt>
                <c:pt idx="14054">
                  <c:v>4.0421296296247791</c:v>
                </c:pt>
                <c:pt idx="14055">
                  <c:v>4.0423726851862201</c:v>
                </c:pt>
                <c:pt idx="14056">
                  <c:v>4.0426157407403851</c:v>
                </c:pt>
                <c:pt idx="14057">
                  <c:v>4.0428587962945501</c:v>
                </c:pt>
                <c:pt idx="14058">
                  <c:v>4.0431134259254948</c:v>
                </c:pt>
                <c:pt idx="14059">
                  <c:v>4.0433564814796599</c:v>
                </c:pt>
                <c:pt idx="14060">
                  <c:v>4.0435995370338249</c:v>
                </c:pt>
                <c:pt idx="14061">
                  <c:v>4.0438425925879899</c:v>
                </c:pt>
                <c:pt idx="14062">
                  <c:v>4.0440856481494309</c:v>
                </c:pt>
                <c:pt idx="14063">
                  <c:v>4.044328703703596</c:v>
                </c:pt>
                <c:pt idx="14064">
                  <c:v>4.044571759257761</c:v>
                </c:pt>
                <c:pt idx="14065">
                  <c:v>4.0448148148119261</c:v>
                </c:pt>
                <c:pt idx="14066">
                  <c:v>4.0450578703660911</c:v>
                </c:pt>
                <c:pt idx="14067">
                  <c:v>4.0453009259275321</c:v>
                </c:pt>
                <c:pt idx="14068">
                  <c:v>4.0455439814816971</c:v>
                </c:pt>
                <c:pt idx="14069">
                  <c:v>4.0457870370358622</c:v>
                </c:pt>
                <c:pt idx="14070">
                  <c:v>4.0460300925900272</c:v>
                </c:pt>
                <c:pt idx="14071">
                  <c:v>4.0462731481441923</c:v>
                </c:pt>
                <c:pt idx="14072">
                  <c:v>4.0465162037056333</c:v>
                </c:pt>
                <c:pt idx="14073">
                  <c:v>4.0467592592597983</c:v>
                </c:pt>
                <c:pt idx="14074">
                  <c:v>4.0470023148139633</c:v>
                </c:pt>
                <c:pt idx="14075">
                  <c:v>4.0472453703681284</c:v>
                </c:pt>
                <c:pt idx="14076">
                  <c:v>4.0474884259222934</c:v>
                </c:pt>
                <c:pt idx="14077">
                  <c:v>4.0477314814764584</c:v>
                </c:pt>
                <c:pt idx="14078">
                  <c:v>4.0479745370378994</c:v>
                </c:pt>
                <c:pt idx="14079">
                  <c:v>4.0482175925920645</c:v>
                </c:pt>
                <c:pt idx="14080">
                  <c:v>4.0484606481462295</c:v>
                </c:pt>
                <c:pt idx="14081">
                  <c:v>4.0487037037003946</c:v>
                </c:pt>
                <c:pt idx="14082">
                  <c:v>4.0489467592545596</c:v>
                </c:pt>
                <c:pt idx="14083">
                  <c:v>4.0491898148160006</c:v>
                </c:pt>
                <c:pt idx="14084">
                  <c:v>4.0494328703701656</c:v>
                </c:pt>
                <c:pt idx="14085">
                  <c:v>4.0496759259243307</c:v>
                </c:pt>
                <c:pt idx="14086">
                  <c:v>4.0499189814784957</c:v>
                </c:pt>
                <c:pt idx="14087">
                  <c:v>4.0501620370326608</c:v>
                </c:pt>
                <c:pt idx="14088">
                  <c:v>4.0504050925941018</c:v>
                </c:pt>
                <c:pt idx="14089">
                  <c:v>4.0506481481482668</c:v>
                </c:pt>
                <c:pt idx="14090">
                  <c:v>4.0508912037024318</c:v>
                </c:pt>
                <c:pt idx="14091">
                  <c:v>4.0511342592565969</c:v>
                </c:pt>
                <c:pt idx="14092">
                  <c:v>4.0513773148107619</c:v>
                </c:pt>
                <c:pt idx="14093">
                  <c:v>4.0516203703722029</c:v>
                </c:pt>
                <c:pt idx="14094">
                  <c:v>4.0518634259263679</c:v>
                </c:pt>
                <c:pt idx="14095">
                  <c:v>4.052106481480533</c:v>
                </c:pt>
                <c:pt idx="14096">
                  <c:v>4.052349537034698</c:v>
                </c:pt>
                <c:pt idx="14097">
                  <c:v>4.0525925925888631</c:v>
                </c:pt>
                <c:pt idx="14098">
                  <c:v>4.0528356481430281</c:v>
                </c:pt>
                <c:pt idx="14099">
                  <c:v>4.0530787037044691</c:v>
                </c:pt>
                <c:pt idx="14100">
                  <c:v>4.0533217592586341</c:v>
                </c:pt>
                <c:pt idx="14101">
                  <c:v>4.0535648148127992</c:v>
                </c:pt>
                <c:pt idx="14102">
                  <c:v>4.0538078703669642</c:v>
                </c:pt>
                <c:pt idx="14103">
                  <c:v>4.0540509259211293</c:v>
                </c:pt>
                <c:pt idx="14104">
                  <c:v>4.0542939814825703</c:v>
                </c:pt>
                <c:pt idx="14105">
                  <c:v>4.0545370370367353</c:v>
                </c:pt>
                <c:pt idx="14106">
                  <c:v>4.05479166666768</c:v>
                </c:pt>
                <c:pt idx="14107">
                  <c:v>4.055034722221845</c:v>
                </c:pt>
                <c:pt idx="14108">
                  <c:v>4.0552777777760101</c:v>
                </c:pt>
                <c:pt idx="14109">
                  <c:v>4.0555208333301751</c:v>
                </c:pt>
                <c:pt idx="14110">
                  <c:v>4.0557638888843401</c:v>
                </c:pt>
                <c:pt idx="14111">
                  <c:v>4.0560069444457811</c:v>
                </c:pt>
                <c:pt idx="14112">
                  <c:v>4.0562499999999462</c:v>
                </c:pt>
                <c:pt idx="14113">
                  <c:v>4.0564930555541112</c:v>
                </c:pt>
                <c:pt idx="14114">
                  <c:v>4.0567361111082763</c:v>
                </c:pt>
                <c:pt idx="14115">
                  <c:v>4.0569791666624413</c:v>
                </c:pt>
                <c:pt idx="14116">
                  <c:v>4.0572222222238823</c:v>
                </c:pt>
                <c:pt idx="14117">
                  <c:v>4.0574652777780473</c:v>
                </c:pt>
                <c:pt idx="14118">
                  <c:v>4.0577083333322124</c:v>
                </c:pt>
                <c:pt idx="14119">
                  <c:v>4.0579513888863774</c:v>
                </c:pt>
                <c:pt idx="14120">
                  <c:v>4.0581944444405424</c:v>
                </c:pt>
                <c:pt idx="14121">
                  <c:v>4.0584375000019834</c:v>
                </c:pt>
                <c:pt idx="14122">
                  <c:v>4.0586805555561485</c:v>
                </c:pt>
                <c:pt idx="14123">
                  <c:v>4.0589236111103135</c:v>
                </c:pt>
                <c:pt idx="14124">
                  <c:v>4.0591666666644786</c:v>
                </c:pt>
                <c:pt idx="14125">
                  <c:v>4.0594097222186436</c:v>
                </c:pt>
                <c:pt idx="14126">
                  <c:v>4.0596527777728086</c:v>
                </c:pt>
                <c:pt idx="14127">
                  <c:v>4.0598958333342496</c:v>
                </c:pt>
                <c:pt idx="14128">
                  <c:v>4.0601388888884147</c:v>
                </c:pt>
                <c:pt idx="14129">
                  <c:v>4.0603819444425797</c:v>
                </c:pt>
                <c:pt idx="14130">
                  <c:v>4.0606249999967448</c:v>
                </c:pt>
                <c:pt idx="14131">
                  <c:v>4.0608680555509098</c:v>
                </c:pt>
                <c:pt idx="14132">
                  <c:v>4.0611111111123508</c:v>
                </c:pt>
                <c:pt idx="14133">
                  <c:v>4.0613541666665158</c:v>
                </c:pt>
                <c:pt idx="14134">
                  <c:v>4.0615972222206809</c:v>
                </c:pt>
                <c:pt idx="14135">
                  <c:v>4.0618402777748459</c:v>
                </c:pt>
                <c:pt idx="14136">
                  <c:v>4.0620833333290109</c:v>
                </c:pt>
                <c:pt idx="14137">
                  <c:v>4.0623263888904519</c:v>
                </c:pt>
                <c:pt idx="14138">
                  <c:v>4.062569444444617</c:v>
                </c:pt>
                <c:pt idx="14139">
                  <c:v>4.062812499998782</c:v>
                </c:pt>
                <c:pt idx="14140">
                  <c:v>4.0630555555529471</c:v>
                </c:pt>
                <c:pt idx="14141">
                  <c:v>4.0632986111071121</c:v>
                </c:pt>
                <c:pt idx="14142">
                  <c:v>4.0635416666685531</c:v>
                </c:pt>
                <c:pt idx="14143">
                  <c:v>4.0637847222227181</c:v>
                </c:pt>
                <c:pt idx="14144">
                  <c:v>4.0640277777768832</c:v>
                </c:pt>
                <c:pt idx="14145">
                  <c:v>4.0642708333310482</c:v>
                </c:pt>
                <c:pt idx="14146">
                  <c:v>4.0645138888852133</c:v>
                </c:pt>
                <c:pt idx="14147">
                  <c:v>4.0647569444393783</c:v>
                </c:pt>
                <c:pt idx="14148">
                  <c:v>4.0650000000008193</c:v>
                </c:pt>
                <c:pt idx="14149">
                  <c:v>4.0652430555549843</c:v>
                </c:pt>
                <c:pt idx="14150">
                  <c:v>4.0654861111091494</c:v>
                </c:pt>
                <c:pt idx="14151">
                  <c:v>4.0657291666633144</c:v>
                </c:pt>
                <c:pt idx="14152">
                  <c:v>4.0659722222174794</c:v>
                </c:pt>
                <c:pt idx="14153">
                  <c:v>4.0662152777789204</c:v>
                </c:pt>
                <c:pt idx="14154">
                  <c:v>4.0664699074025892</c:v>
                </c:pt>
                <c:pt idx="14155">
                  <c:v>4.0667129629640302</c:v>
                </c:pt>
                <c:pt idx="14156">
                  <c:v>4.0669560185181952</c:v>
                </c:pt>
                <c:pt idx="14157">
                  <c:v>4.0671990740723603</c:v>
                </c:pt>
                <c:pt idx="14158">
                  <c:v>4.0674421296265253</c:v>
                </c:pt>
                <c:pt idx="14159">
                  <c:v>4.0676851851806903</c:v>
                </c:pt>
                <c:pt idx="14160">
                  <c:v>4.0679282407421313</c:v>
                </c:pt>
                <c:pt idx="14161">
                  <c:v>4.0681712962962964</c:v>
                </c:pt>
                <c:pt idx="14162">
                  <c:v>4.0684143518504614</c:v>
                </c:pt>
                <c:pt idx="14163">
                  <c:v>4.0686574074046264</c:v>
                </c:pt>
                <c:pt idx="14164">
                  <c:v>4.0689004629587915</c:v>
                </c:pt>
                <c:pt idx="14165">
                  <c:v>4.0691435185202325</c:v>
                </c:pt>
                <c:pt idx="14166">
                  <c:v>4.0693865740743975</c:v>
                </c:pt>
                <c:pt idx="14167">
                  <c:v>4.0696296296285626</c:v>
                </c:pt>
                <c:pt idx="14168">
                  <c:v>4.0698726851827276</c:v>
                </c:pt>
                <c:pt idx="14169">
                  <c:v>4.0701157407368926</c:v>
                </c:pt>
                <c:pt idx="14170">
                  <c:v>4.0703587962983336</c:v>
                </c:pt>
                <c:pt idx="14171">
                  <c:v>4.0706018518524987</c:v>
                </c:pt>
                <c:pt idx="14172">
                  <c:v>4.0708449074066637</c:v>
                </c:pt>
                <c:pt idx="14173">
                  <c:v>4.0710879629608288</c:v>
                </c:pt>
                <c:pt idx="14174">
                  <c:v>4.0713310185149938</c:v>
                </c:pt>
                <c:pt idx="14175">
                  <c:v>4.0715740740691588</c:v>
                </c:pt>
                <c:pt idx="14176">
                  <c:v>4.0718171296305998</c:v>
                </c:pt>
                <c:pt idx="14177">
                  <c:v>4.0720601851847649</c:v>
                </c:pt>
                <c:pt idx="14178">
                  <c:v>4.0723032407389299</c:v>
                </c:pt>
                <c:pt idx="14179">
                  <c:v>4.0725462962930949</c:v>
                </c:pt>
                <c:pt idx="14180">
                  <c:v>4.07278935184726</c:v>
                </c:pt>
                <c:pt idx="14181">
                  <c:v>4.073032407408701</c:v>
                </c:pt>
                <c:pt idx="14182">
                  <c:v>4.073275462962866</c:v>
                </c:pt>
                <c:pt idx="14183">
                  <c:v>4.0735185185170311</c:v>
                </c:pt>
                <c:pt idx="14184">
                  <c:v>4.0737615740711961</c:v>
                </c:pt>
                <c:pt idx="14185">
                  <c:v>4.0740046296253611</c:v>
                </c:pt>
                <c:pt idx="14186">
                  <c:v>4.0742476851868021</c:v>
                </c:pt>
                <c:pt idx="14187">
                  <c:v>4.0744907407409672</c:v>
                </c:pt>
                <c:pt idx="14188">
                  <c:v>4.0747337962951322</c:v>
                </c:pt>
                <c:pt idx="14189">
                  <c:v>4.0749768518492973</c:v>
                </c:pt>
                <c:pt idx="14190">
                  <c:v>4.0752199074034623</c:v>
                </c:pt>
                <c:pt idx="14191">
                  <c:v>4.0754629629649033</c:v>
                </c:pt>
                <c:pt idx="14192">
                  <c:v>4.0757060185190683</c:v>
                </c:pt>
                <c:pt idx="14193">
                  <c:v>4.0759490740732334</c:v>
                </c:pt>
                <c:pt idx="14194">
                  <c:v>4.0761921296273984</c:v>
                </c:pt>
                <c:pt idx="14195">
                  <c:v>4.0764351851815634</c:v>
                </c:pt>
                <c:pt idx="14196">
                  <c:v>4.0766782407357285</c:v>
                </c:pt>
                <c:pt idx="14197">
                  <c:v>4.0769212962971695</c:v>
                </c:pt>
                <c:pt idx="14198">
                  <c:v>4.0771643518513345</c:v>
                </c:pt>
                <c:pt idx="14199">
                  <c:v>4.0774074074054996</c:v>
                </c:pt>
                <c:pt idx="14200">
                  <c:v>4.0776504629596646</c:v>
                </c:pt>
                <c:pt idx="14201">
                  <c:v>4.0778935185138296</c:v>
                </c:pt>
                <c:pt idx="14202">
                  <c:v>4.0781481481447743</c:v>
                </c:pt>
                <c:pt idx="14203">
                  <c:v>4.0783912036989394</c:v>
                </c:pt>
                <c:pt idx="14204">
                  <c:v>4.0786342592603804</c:v>
                </c:pt>
                <c:pt idx="14205">
                  <c:v>4.0788773148145454</c:v>
                </c:pt>
                <c:pt idx="14206">
                  <c:v>4.0791203703687104</c:v>
                </c:pt>
                <c:pt idx="14207">
                  <c:v>4.0793634259228755</c:v>
                </c:pt>
                <c:pt idx="14208">
                  <c:v>4.0796064814770405</c:v>
                </c:pt>
                <c:pt idx="14209">
                  <c:v>4.0798495370384815</c:v>
                </c:pt>
                <c:pt idx="14210">
                  <c:v>4.0800925925926466</c:v>
                </c:pt>
                <c:pt idx="14211">
                  <c:v>4.0803356481468116</c:v>
                </c:pt>
                <c:pt idx="14212">
                  <c:v>4.0805787037009766</c:v>
                </c:pt>
                <c:pt idx="14213">
                  <c:v>4.0808217592551417</c:v>
                </c:pt>
                <c:pt idx="14214">
                  <c:v>4.0810648148165827</c:v>
                </c:pt>
                <c:pt idx="14215">
                  <c:v>4.0813078703707477</c:v>
                </c:pt>
                <c:pt idx="14216">
                  <c:v>4.0815509259249128</c:v>
                </c:pt>
                <c:pt idx="14217">
                  <c:v>4.0817939814790778</c:v>
                </c:pt>
                <c:pt idx="14218">
                  <c:v>4.0820370370332428</c:v>
                </c:pt>
                <c:pt idx="14219">
                  <c:v>4.0822800925946838</c:v>
                </c:pt>
                <c:pt idx="14220">
                  <c:v>4.0825231481488489</c:v>
                </c:pt>
                <c:pt idx="14221">
                  <c:v>4.0827662037030139</c:v>
                </c:pt>
                <c:pt idx="14222">
                  <c:v>4.0830092592571789</c:v>
                </c:pt>
                <c:pt idx="14223">
                  <c:v>4.083252314811344</c:v>
                </c:pt>
                <c:pt idx="14224">
                  <c:v>4.083495370365509</c:v>
                </c:pt>
                <c:pt idx="14225">
                  <c:v>4.08373842592695</c:v>
                </c:pt>
                <c:pt idx="14226">
                  <c:v>4.0839814814811151</c:v>
                </c:pt>
                <c:pt idx="14227">
                  <c:v>4.0842245370352801</c:v>
                </c:pt>
                <c:pt idx="14228">
                  <c:v>4.0844675925894451</c:v>
                </c:pt>
                <c:pt idx="14229">
                  <c:v>4.0847106481436102</c:v>
                </c:pt>
                <c:pt idx="14230">
                  <c:v>4.0849537037050512</c:v>
                </c:pt>
                <c:pt idx="14231">
                  <c:v>4.0851967592592162</c:v>
                </c:pt>
                <c:pt idx="14232">
                  <c:v>4.0854398148133813</c:v>
                </c:pt>
                <c:pt idx="14233">
                  <c:v>4.0856828703675463</c:v>
                </c:pt>
                <c:pt idx="14234">
                  <c:v>4.0859259259217113</c:v>
                </c:pt>
                <c:pt idx="14235">
                  <c:v>4.0861689814831523</c:v>
                </c:pt>
                <c:pt idx="14236">
                  <c:v>4.0864120370373174</c:v>
                </c:pt>
                <c:pt idx="14237">
                  <c:v>4.0866550925914824</c:v>
                </c:pt>
                <c:pt idx="14238">
                  <c:v>4.0868981481456474</c:v>
                </c:pt>
                <c:pt idx="14239">
                  <c:v>4.0871412036998125</c:v>
                </c:pt>
                <c:pt idx="14240">
                  <c:v>4.0873842592612535</c:v>
                </c:pt>
                <c:pt idx="14241">
                  <c:v>4.0876273148154185</c:v>
                </c:pt>
                <c:pt idx="14242">
                  <c:v>4.0878703703695836</c:v>
                </c:pt>
                <c:pt idx="14243">
                  <c:v>4.0881134259237486</c:v>
                </c:pt>
                <c:pt idx="14244">
                  <c:v>4.0883564814779136</c:v>
                </c:pt>
                <c:pt idx="14245">
                  <c:v>4.0885995370320787</c:v>
                </c:pt>
                <c:pt idx="14246">
                  <c:v>4.0888425925935197</c:v>
                </c:pt>
                <c:pt idx="14247">
                  <c:v>4.0890856481476847</c:v>
                </c:pt>
                <c:pt idx="14248">
                  <c:v>4.0893287037018498</c:v>
                </c:pt>
                <c:pt idx="14249">
                  <c:v>4.0895717592560148</c:v>
                </c:pt>
                <c:pt idx="14250">
                  <c:v>4.0898263888869595</c:v>
                </c:pt>
                <c:pt idx="14251">
                  <c:v>4.0900694444411245</c:v>
                </c:pt>
                <c:pt idx="14252">
                  <c:v>4.0903124999952896</c:v>
                </c:pt>
                <c:pt idx="14253">
                  <c:v>4.0905555555567306</c:v>
                </c:pt>
                <c:pt idx="14254">
                  <c:v>4.0907986111108956</c:v>
                </c:pt>
                <c:pt idx="14255">
                  <c:v>4.0910416666650606</c:v>
                </c:pt>
                <c:pt idx="14256">
                  <c:v>4.0912847222192257</c:v>
                </c:pt>
                <c:pt idx="14257">
                  <c:v>4.0915277777733907</c:v>
                </c:pt>
                <c:pt idx="14258">
                  <c:v>4.0917708333348317</c:v>
                </c:pt>
                <c:pt idx="14259">
                  <c:v>4.0920138888889968</c:v>
                </c:pt>
                <c:pt idx="14260">
                  <c:v>4.0922569444431618</c:v>
                </c:pt>
                <c:pt idx="14261">
                  <c:v>4.0924999999973268</c:v>
                </c:pt>
                <c:pt idx="14262">
                  <c:v>4.0927430555514919</c:v>
                </c:pt>
                <c:pt idx="14263">
                  <c:v>4.0929861111129329</c:v>
                </c:pt>
                <c:pt idx="14264">
                  <c:v>4.0932291666670979</c:v>
                </c:pt>
                <c:pt idx="14265">
                  <c:v>4.0934722222212629</c:v>
                </c:pt>
                <c:pt idx="14266">
                  <c:v>4.093715277775428</c:v>
                </c:pt>
                <c:pt idx="14267">
                  <c:v>4.093958333329593</c:v>
                </c:pt>
                <c:pt idx="14268">
                  <c:v>4.0942013888837581</c:v>
                </c:pt>
                <c:pt idx="14269">
                  <c:v>4.0944444444451991</c:v>
                </c:pt>
                <c:pt idx="14270">
                  <c:v>4.0946874999993641</c:v>
                </c:pt>
                <c:pt idx="14271">
                  <c:v>4.0949305555535291</c:v>
                </c:pt>
                <c:pt idx="14272">
                  <c:v>4.0951736111076942</c:v>
                </c:pt>
                <c:pt idx="14273">
                  <c:v>4.0954166666618592</c:v>
                </c:pt>
                <c:pt idx="14274">
                  <c:v>4.0956597222233002</c:v>
                </c:pt>
                <c:pt idx="14275">
                  <c:v>4.0959027777774653</c:v>
                </c:pt>
                <c:pt idx="14276">
                  <c:v>4.0961458333316303</c:v>
                </c:pt>
                <c:pt idx="14277">
                  <c:v>4.0963888888857953</c:v>
                </c:pt>
                <c:pt idx="14278">
                  <c:v>4.0966319444399604</c:v>
                </c:pt>
                <c:pt idx="14279">
                  <c:v>4.0968750000014014</c:v>
                </c:pt>
                <c:pt idx="14280">
                  <c:v>4.0971180555555664</c:v>
                </c:pt>
                <c:pt idx="14281">
                  <c:v>4.0973611111097314</c:v>
                </c:pt>
                <c:pt idx="14282">
                  <c:v>4.0976041666638965</c:v>
                </c:pt>
                <c:pt idx="14283">
                  <c:v>4.0978472222180615</c:v>
                </c:pt>
                <c:pt idx="14284">
                  <c:v>4.0980902777795025</c:v>
                </c:pt>
                <c:pt idx="14285">
                  <c:v>4.0983333333336676</c:v>
                </c:pt>
                <c:pt idx="14286">
                  <c:v>4.0985763888878326</c:v>
                </c:pt>
                <c:pt idx="14287">
                  <c:v>4.0988194444419976</c:v>
                </c:pt>
                <c:pt idx="14288">
                  <c:v>4.0990624999961627</c:v>
                </c:pt>
                <c:pt idx="14289">
                  <c:v>4.0993055555576037</c:v>
                </c:pt>
                <c:pt idx="14290">
                  <c:v>4.0995486111117687</c:v>
                </c:pt>
                <c:pt idx="14291">
                  <c:v>4.0997916666659338</c:v>
                </c:pt>
                <c:pt idx="14292">
                  <c:v>4.1000347222200988</c:v>
                </c:pt>
                <c:pt idx="14293">
                  <c:v>4.1002777777742638</c:v>
                </c:pt>
                <c:pt idx="14294">
                  <c:v>4.1005208333284289</c:v>
                </c:pt>
                <c:pt idx="14295">
                  <c:v>4.1007638888898699</c:v>
                </c:pt>
                <c:pt idx="14296">
                  <c:v>4.1010069444440349</c:v>
                </c:pt>
                <c:pt idx="14297">
                  <c:v>4.1012499999981999</c:v>
                </c:pt>
                <c:pt idx="14298">
                  <c:v>4.1015046296291446</c:v>
                </c:pt>
                <c:pt idx="14299">
                  <c:v>4.1017476851833097</c:v>
                </c:pt>
                <c:pt idx="14300">
                  <c:v>4.1019907407374747</c:v>
                </c:pt>
                <c:pt idx="14301">
                  <c:v>4.1022337962916398</c:v>
                </c:pt>
                <c:pt idx="14302">
                  <c:v>4.1024768518530808</c:v>
                </c:pt>
                <c:pt idx="14303">
                  <c:v>4.1027199074072458</c:v>
                </c:pt>
                <c:pt idx="14304">
                  <c:v>4.1029629629614108</c:v>
                </c:pt>
                <c:pt idx="14305">
                  <c:v>4.1032060185155759</c:v>
                </c:pt>
                <c:pt idx="14306">
                  <c:v>4.1034490740697409</c:v>
                </c:pt>
                <c:pt idx="14307">
                  <c:v>4.1036921296311819</c:v>
                </c:pt>
                <c:pt idx="14308">
                  <c:v>4.1039351851853469</c:v>
                </c:pt>
                <c:pt idx="14309">
                  <c:v>4.104178240739512</c:v>
                </c:pt>
                <c:pt idx="14310">
                  <c:v>4.104421296293677</c:v>
                </c:pt>
                <c:pt idx="14311">
                  <c:v>4.1046643518478421</c:v>
                </c:pt>
                <c:pt idx="14312">
                  <c:v>4.1049074074092831</c:v>
                </c:pt>
                <c:pt idx="14313">
                  <c:v>4.1051504629634481</c:v>
                </c:pt>
                <c:pt idx="14314">
                  <c:v>4.1053935185176131</c:v>
                </c:pt>
                <c:pt idx="14315">
                  <c:v>4.1056365740717782</c:v>
                </c:pt>
                <c:pt idx="14316">
                  <c:v>4.1058796296259432</c:v>
                </c:pt>
                <c:pt idx="14317">
                  <c:v>4.1061226851801083</c:v>
                </c:pt>
                <c:pt idx="14318">
                  <c:v>4.1063657407415493</c:v>
                </c:pt>
                <c:pt idx="14319">
                  <c:v>4.1066087962957143</c:v>
                </c:pt>
                <c:pt idx="14320">
                  <c:v>4.1068518518498793</c:v>
                </c:pt>
                <c:pt idx="14321">
                  <c:v>4.1070949074040444</c:v>
                </c:pt>
                <c:pt idx="14322">
                  <c:v>4.1073379629582094</c:v>
                </c:pt>
                <c:pt idx="14323">
                  <c:v>4.1075810185196504</c:v>
                </c:pt>
                <c:pt idx="14324">
                  <c:v>4.1078240740738154</c:v>
                </c:pt>
                <c:pt idx="14325">
                  <c:v>4.1080671296279805</c:v>
                </c:pt>
                <c:pt idx="14326">
                  <c:v>4.1083101851821455</c:v>
                </c:pt>
                <c:pt idx="14327">
                  <c:v>4.1085532407363106</c:v>
                </c:pt>
                <c:pt idx="14328">
                  <c:v>4.1087962962977516</c:v>
                </c:pt>
                <c:pt idx="14329">
                  <c:v>4.1090393518519166</c:v>
                </c:pt>
                <c:pt idx="14330">
                  <c:v>4.1092824074060816</c:v>
                </c:pt>
                <c:pt idx="14331">
                  <c:v>4.1095254629602467</c:v>
                </c:pt>
                <c:pt idx="14332">
                  <c:v>4.1097685185144117</c:v>
                </c:pt>
                <c:pt idx="14333">
                  <c:v>4.1100115740758527</c:v>
                </c:pt>
                <c:pt idx="14334">
                  <c:v>4.1102546296300178</c:v>
                </c:pt>
                <c:pt idx="14335">
                  <c:v>4.1104976851841828</c:v>
                </c:pt>
                <c:pt idx="14336">
                  <c:v>4.1107407407383478</c:v>
                </c:pt>
                <c:pt idx="14337">
                  <c:v>4.1109837962925129</c:v>
                </c:pt>
                <c:pt idx="14338">
                  <c:v>4.1112268518539539</c:v>
                </c:pt>
                <c:pt idx="14339">
                  <c:v>4.1114699074081189</c:v>
                </c:pt>
                <c:pt idx="14340">
                  <c:v>4.1117129629622839</c:v>
                </c:pt>
                <c:pt idx="14341">
                  <c:v>4.111956018516449</c:v>
                </c:pt>
                <c:pt idx="14342">
                  <c:v>4.112199074070614</c:v>
                </c:pt>
                <c:pt idx="14343">
                  <c:v>4.1124421296247791</c:v>
                </c:pt>
                <c:pt idx="14344">
                  <c:v>4.1126851851862201</c:v>
                </c:pt>
                <c:pt idx="14345">
                  <c:v>4.1129282407403851</c:v>
                </c:pt>
                <c:pt idx="14346">
                  <c:v>4.1131712962945501</c:v>
                </c:pt>
                <c:pt idx="14347">
                  <c:v>4.1134259259254948</c:v>
                </c:pt>
                <c:pt idx="14348">
                  <c:v>4.1136689814796599</c:v>
                </c:pt>
                <c:pt idx="14349">
                  <c:v>4.1139120370338249</c:v>
                </c:pt>
                <c:pt idx="14350">
                  <c:v>4.1141550925879899</c:v>
                </c:pt>
                <c:pt idx="14351">
                  <c:v>4.1143981481494309</c:v>
                </c:pt>
                <c:pt idx="14352">
                  <c:v>4.114641203703596</c:v>
                </c:pt>
                <c:pt idx="14353">
                  <c:v>4.114884259257761</c:v>
                </c:pt>
                <c:pt idx="14354">
                  <c:v>4.1151273148119261</c:v>
                </c:pt>
                <c:pt idx="14355">
                  <c:v>4.1153703703660911</c:v>
                </c:pt>
                <c:pt idx="14356">
                  <c:v>4.1156134259275321</c:v>
                </c:pt>
                <c:pt idx="14357">
                  <c:v>4.1158564814816971</c:v>
                </c:pt>
                <c:pt idx="14358">
                  <c:v>4.1160995370358622</c:v>
                </c:pt>
                <c:pt idx="14359">
                  <c:v>4.1163425925900272</c:v>
                </c:pt>
                <c:pt idx="14360">
                  <c:v>4.1165856481441923</c:v>
                </c:pt>
                <c:pt idx="14361">
                  <c:v>4.1168287037056333</c:v>
                </c:pt>
                <c:pt idx="14362">
                  <c:v>4.1170717592597983</c:v>
                </c:pt>
                <c:pt idx="14363">
                  <c:v>4.1173148148139633</c:v>
                </c:pt>
                <c:pt idx="14364">
                  <c:v>4.1175578703681284</c:v>
                </c:pt>
                <c:pt idx="14365">
                  <c:v>4.1178009259222934</c:v>
                </c:pt>
                <c:pt idx="14366">
                  <c:v>4.1180439814764584</c:v>
                </c:pt>
                <c:pt idx="14367">
                  <c:v>4.1182870370378994</c:v>
                </c:pt>
                <c:pt idx="14368">
                  <c:v>4.1185300925920645</c:v>
                </c:pt>
                <c:pt idx="14369">
                  <c:v>4.1187731481462295</c:v>
                </c:pt>
                <c:pt idx="14370">
                  <c:v>4.1190162037003946</c:v>
                </c:pt>
                <c:pt idx="14371">
                  <c:v>4.1192592592545596</c:v>
                </c:pt>
                <c:pt idx="14372">
                  <c:v>4.1195023148160006</c:v>
                </c:pt>
                <c:pt idx="14373">
                  <c:v>4.1197453703701656</c:v>
                </c:pt>
                <c:pt idx="14374">
                  <c:v>4.1199884259243307</c:v>
                </c:pt>
                <c:pt idx="14375">
                  <c:v>4.1202314814784957</c:v>
                </c:pt>
                <c:pt idx="14376">
                  <c:v>4.1204745370326608</c:v>
                </c:pt>
                <c:pt idx="14377">
                  <c:v>4.1207175925941018</c:v>
                </c:pt>
                <c:pt idx="14378">
                  <c:v>4.1209606481482668</c:v>
                </c:pt>
                <c:pt idx="14379">
                  <c:v>4.1212037037024318</c:v>
                </c:pt>
                <c:pt idx="14380">
                  <c:v>4.1214467592565969</c:v>
                </c:pt>
                <c:pt idx="14381">
                  <c:v>4.1216898148107619</c:v>
                </c:pt>
                <c:pt idx="14382">
                  <c:v>4.1219328703722029</c:v>
                </c:pt>
                <c:pt idx="14383">
                  <c:v>4.1221759259263679</c:v>
                </c:pt>
                <c:pt idx="14384">
                  <c:v>4.122418981480533</c:v>
                </c:pt>
                <c:pt idx="14385">
                  <c:v>4.122662037034698</c:v>
                </c:pt>
                <c:pt idx="14386">
                  <c:v>4.1229050925888631</c:v>
                </c:pt>
                <c:pt idx="14387">
                  <c:v>4.1231481481430281</c:v>
                </c:pt>
                <c:pt idx="14388">
                  <c:v>4.1233912037044691</c:v>
                </c:pt>
                <c:pt idx="14389">
                  <c:v>4.1236342592586341</c:v>
                </c:pt>
                <c:pt idx="14390">
                  <c:v>4.1238773148127992</c:v>
                </c:pt>
                <c:pt idx="14391">
                  <c:v>4.1241203703669642</c:v>
                </c:pt>
                <c:pt idx="14392">
                  <c:v>4.1243634259211293</c:v>
                </c:pt>
                <c:pt idx="14393">
                  <c:v>4.1246064814825703</c:v>
                </c:pt>
                <c:pt idx="14394">
                  <c:v>4.1248495370367353</c:v>
                </c:pt>
                <c:pt idx="14395">
                  <c:v>4.12510416666768</c:v>
                </c:pt>
                <c:pt idx="14396">
                  <c:v>4.125347222221845</c:v>
                </c:pt>
                <c:pt idx="14397">
                  <c:v>4.1255902777760101</c:v>
                </c:pt>
                <c:pt idx="14398">
                  <c:v>4.1258333333301751</c:v>
                </c:pt>
                <c:pt idx="14399">
                  <c:v>4.1260763888843401</c:v>
                </c:pt>
                <c:pt idx="14400">
                  <c:v>4.1263194444457811</c:v>
                </c:pt>
                <c:pt idx="14401">
                  <c:v>4.1265624999999462</c:v>
                </c:pt>
                <c:pt idx="14402">
                  <c:v>4.1268055555541112</c:v>
                </c:pt>
                <c:pt idx="14403">
                  <c:v>4.1270486111082763</c:v>
                </c:pt>
                <c:pt idx="14404">
                  <c:v>4.1272916666624413</c:v>
                </c:pt>
                <c:pt idx="14405">
                  <c:v>4.1275347222238823</c:v>
                </c:pt>
                <c:pt idx="14406">
                  <c:v>4.1277777777780473</c:v>
                </c:pt>
                <c:pt idx="14407">
                  <c:v>4.1280208333322124</c:v>
                </c:pt>
                <c:pt idx="14408">
                  <c:v>4.1282638888863774</c:v>
                </c:pt>
                <c:pt idx="14409">
                  <c:v>4.1285069444405424</c:v>
                </c:pt>
                <c:pt idx="14410">
                  <c:v>4.1287500000019834</c:v>
                </c:pt>
                <c:pt idx="14411">
                  <c:v>4.1289930555561485</c:v>
                </c:pt>
                <c:pt idx="14412">
                  <c:v>4.1292361111103135</c:v>
                </c:pt>
                <c:pt idx="14413">
                  <c:v>4.1294791666644786</c:v>
                </c:pt>
                <c:pt idx="14414">
                  <c:v>4.1297222222186436</c:v>
                </c:pt>
                <c:pt idx="14415">
                  <c:v>4.1299652777728086</c:v>
                </c:pt>
                <c:pt idx="14416">
                  <c:v>4.1302083333342496</c:v>
                </c:pt>
                <c:pt idx="14417">
                  <c:v>4.1304513888884147</c:v>
                </c:pt>
                <c:pt idx="14418">
                  <c:v>4.1306944444425797</c:v>
                </c:pt>
                <c:pt idx="14419">
                  <c:v>4.1309374999967448</c:v>
                </c:pt>
                <c:pt idx="14420">
                  <c:v>4.1311805555509098</c:v>
                </c:pt>
                <c:pt idx="14421">
                  <c:v>4.1314236111123508</c:v>
                </c:pt>
                <c:pt idx="14422">
                  <c:v>4.1316666666665158</c:v>
                </c:pt>
                <c:pt idx="14423">
                  <c:v>4.1319097222206809</c:v>
                </c:pt>
                <c:pt idx="14424">
                  <c:v>4.1321527777748459</c:v>
                </c:pt>
                <c:pt idx="14425">
                  <c:v>4.1323958333290109</c:v>
                </c:pt>
                <c:pt idx="14426">
                  <c:v>4.1326388888904519</c:v>
                </c:pt>
                <c:pt idx="14427">
                  <c:v>4.132881944444617</c:v>
                </c:pt>
                <c:pt idx="14428">
                  <c:v>4.133124999998782</c:v>
                </c:pt>
                <c:pt idx="14429">
                  <c:v>4.1333680555529471</c:v>
                </c:pt>
                <c:pt idx="14430">
                  <c:v>4.1336111111071121</c:v>
                </c:pt>
                <c:pt idx="14431">
                  <c:v>4.1338541666685531</c:v>
                </c:pt>
                <c:pt idx="14432">
                  <c:v>4.1340972222227181</c:v>
                </c:pt>
                <c:pt idx="14433">
                  <c:v>4.1343402777768832</c:v>
                </c:pt>
                <c:pt idx="14434">
                  <c:v>4.1345833333310482</c:v>
                </c:pt>
                <c:pt idx="14435">
                  <c:v>4.1348263888852133</c:v>
                </c:pt>
                <c:pt idx="14436">
                  <c:v>4.1350694444393783</c:v>
                </c:pt>
                <c:pt idx="14437">
                  <c:v>4.1353125000008193</c:v>
                </c:pt>
                <c:pt idx="14438">
                  <c:v>4.1355555555549843</c:v>
                </c:pt>
                <c:pt idx="14439">
                  <c:v>4.1357986111091494</c:v>
                </c:pt>
                <c:pt idx="14440">
                  <c:v>4.1360416666633144</c:v>
                </c:pt>
                <c:pt idx="14441">
                  <c:v>4.1362847222174794</c:v>
                </c:pt>
                <c:pt idx="14442">
                  <c:v>4.1365277777789204</c:v>
                </c:pt>
                <c:pt idx="14443">
                  <c:v>4.1367824074025892</c:v>
                </c:pt>
                <c:pt idx="14444">
                  <c:v>4.1370254629640302</c:v>
                </c:pt>
                <c:pt idx="14445">
                  <c:v>4.1372685185181952</c:v>
                </c:pt>
                <c:pt idx="14446">
                  <c:v>4.1375115740723603</c:v>
                </c:pt>
                <c:pt idx="14447">
                  <c:v>4.1377546296265253</c:v>
                </c:pt>
                <c:pt idx="14448">
                  <c:v>4.1379976851806903</c:v>
                </c:pt>
                <c:pt idx="14449">
                  <c:v>4.1382407407421313</c:v>
                </c:pt>
                <c:pt idx="14450">
                  <c:v>4.1384837962962964</c:v>
                </c:pt>
                <c:pt idx="14451">
                  <c:v>4.1387268518504614</c:v>
                </c:pt>
                <c:pt idx="14452">
                  <c:v>4.1389699074046264</c:v>
                </c:pt>
                <c:pt idx="14453">
                  <c:v>4.1392129629587915</c:v>
                </c:pt>
                <c:pt idx="14454">
                  <c:v>4.1394560185202325</c:v>
                </c:pt>
                <c:pt idx="14455">
                  <c:v>4.1396990740743975</c:v>
                </c:pt>
                <c:pt idx="14456">
                  <c:v>4.1399421296285626</c:v>
                </c:pt>
                <c:pt idx="14457">
                  <c:v>4.1401851851827276</c:v>
                </c:pt>
                <c:pt idx="14458">
                  <c:v>4.1404282407368926</c:v>
                </c:pt>
                <c:pt idx="14459">
                  <c:v>4.1406712962983336</c:v>
                </c:pt>
                <c:pt idx="14460">
                  <c:v>4.1409143518524987</c:v>
                </c:pt>
                <c:pt idx="14461">
                  <c:v>4.1411574074066637</c:v>
                </c:pt>
                <c:pt idx="14462">
                  <c:v>4.1414004629608288</c:v>
                </c:pt>
                <c:pt idx="14463">
                  <c:v>4.1416435185149938</c:v>
                </c:pt>
                <c:pt idx="14464">
                  <c:v>4.1418865740691588</c:v>
                </c:pt>
                <c:pt idx="14465">
                  <c:v>4.1421296296305998</c:v>
                </c:pt>
                <c:pt idx="14466">
                  <c:v>4.1423726851847649</c:v>
                </c:pt>
                <c:pt idx="14467">
                  <c:v>4.1426157407389299</c:v>
                </c:pt>
                <c:pt idx="14468">
                  <c:v>4.1428587962930949</c:v>
                </c:pt>
                <c:pt idx="14469">
                  <c:v>4.14310185184726</c:v>
                </c:pt>
                <c:pt idx="14470">
                  <c:v>4.143344907408701</c:v>
                </c:pt>
                <c:pt idx="14471">
                  <c:v>4.143587962962866</c:v>
                </c:pt>
                <c:pt idx="14472">
                  <c:v>4.1438310185170311</c:v>
                </c:pt>
                <c:pt idx="14473">
                  <c:v>4.1440740740711961</c:v>
                </c:pt>
                <c:pt idx="14474">
                  <c:v>4.1443171296253611</c:v>
                </c:pt>
                <c:pt idx="14475">
                  <c:v>4.1445601851868021</c:v>
                </c:pt>
                <c:pt idx="14476">
                  <c:v>4.1448032407409672</c:v>
                </c:pt>
                <c:pt idx="14477">
                  <c:v>4.1450462962951322</c:v>
                </c:pt>
                <c:pt idx="14478">
                  <c:v>4.1452893518492973</c:v>
                </c:pt>
                <c:pt idx="14479">
                  <c:v>4.1455324074034623</c:v>
                </c:pt>
                <c:pt idx="14480">
                  <c:v>4.1457754629649033</c:v>
                </c:pt>
                <c:pt idx="14481">
                  <c:v>4.1460185185190683</c:v>
                </c:pt>
                <c:pt idx="14482">
                  <c:v>4.1462615740732334</c:v>
                </c:pt>
                <c:pt idx="14483">
                  <c:v>4.1465046296273984</c:v>
                </c:pt>
                <c:pt idx="14484">
                  <c:v>4.1467476851815634</c:v>
                </c:pt>
                <c:pt idx="14485">
                  <c:v>4.1469907407357285</c:v>
                </c:pt>
                <c:pt idx="14486">
                  <c:v>4.1472337962971695</c:v>
                </c:pt>
                <c:pt idx="14487">
                  <c:v>4.1474768518513345</c:v>
                </c:pt>
                <c:pt idx="14488">
                  <c:v>4.1477199074054996</c:v>
                </c:pt>
                <c:pt idx="14489">
                  <c:v>4.1479629629596646</c:v>
                </c:pt>
                <c:pt idx="14490">
                  <c:v>4.1482060185138296</c:v>
                </c:pt>
                <c:pt idx="14491">
                  <c:v>4.1484606481447743</c:v>
                </c:pt>
                <c:pt idx="14492">
                  <c:v>4.1487037036989394</c:v>
                </c:pt>
                <c:pt idx="14493">
                  <c:v>4.1489467592603804</c:v>
                </c:pt>
                <c:pt idx="14494">
                  <c:v>4.1491898148145454</c:v>
                </c:pt>
                <c:pt idx="14495">
                  <c:v>4.1494328703687104</c:v>
                </c:pt>
                <c:pt idx="14496">
                  <c:v>4.1496759259228755</c:v>
                </c:pt>
                <c:pt idx="14497">
                  <c:v>4.1499189814770405</c:v>
                </c:pt>
                <c:pt idx="14498">
                  <c:v>4.1501620370384815</c:v>
                </c:pt>
                <c:pt idx="14499">
                  <c:v>4.1504050925926466</c:v>
                </c:pt>
                <c:pt idx="14500">
                  <c:v>4.1506481481468116</c:v>
                </c:pt>
                <c:pt idx="14501">
                  <c:v>4.1508912037009766</c:v>
                </c:pt>
                <c:pt idx="14502">
                  <c:v>4.1511342592551417</c:v>
                </c:pt>
                <c:pt idx="14503">
                  <c:v>4.1513773148165827</c:v>
                </c:pt>
                <c:pt idx="14504">
                  <c:v>4.1516203703707477</c:v>
                </c:pt>
                <c:pt idx="14505">
                  <c:v>4.1518634259249128</c:v>
                </c:pt>
                <c:pt idx="14506">
                  <c:v>4.1521064814790778</c:v>
                </c:pt>
                <c:pt idx="14507">
                  <c:v>4.1523495370332428</c:v>
                </c:pt>
                <c:pt idx="14508">
                  <c:v>4.1525925925946838</c:v>
                </c:pt>
                <c:pt idx="14509">
                  <c:v>4.1528356481488489</c:v>
                </c:pt>
                <c:pt idx="14510">
                  <c:v>4.1530787037030139</c:v>
                </c:pt>
                <c:pt idx="14511">
                  <c:v>4.1533217592571789</c:v>
                </c:pt>
                <c:pt idx="14512">
                  <c:v>4.153564814811344</c:v>
                </c:pt>
                <c:pt idx="14513">
                  <c:v>4.153807870365509</c:v>
                </c:pt>
                <c:pt idx="14514">
                  <c:v>4.15405092592695</c:v>
                </c:pt>
                <c:pt idx="14515">
                  <c:v>4.1542939814811151</c:v>
                </c:pt>
                <c:pt idx="14516">
                  <c:v>4.1545370370352801</c:v>
                </c:pt>
                <c:pt idx="14517">
                  <c:v>4.1547800925894451</c:v>
                </c:pt>
                <c:pt idx="14518">
                  <c:v>4.1550231481436102</c:v>
                </c:pt>
                <c:pt idx="14519">
                  <c:v>4.1552662037050512</c:v>
                </c:pt>
                <c:pt idx="14520">
                  <c:v>4.1555092592592162</c:v>
                </c:pt>
                <c:pt idx="14521">
                  <c:v>4.1557523148133813</c:v>
                </c:pt>
                <c:pt idx="14522">
                  <c:v>4.1559953703675463</c:v>
                </c:pt>
                <c:pt idx="14523">
                  <c:v>4.1562384259217113</c:v>
                </c:pt>
                <c:pt idx="14524">
                  <c:v>4.1564814814831523</c:v>
                </c:pt>
                <c:pt idx="14525">
                  <c:v>4.1567245370373174</c:v>
                </c:pt>
                <c:pt idx="14526">
                  <c:v>4.1569675925914824</c:v>
                </c:pt>
                <c:pt idx="14527">
                  <c:v>4.1572106481456474</c:v>
                </c:pt>
                <c:pt idx="14528">
                  <c:v>4.1574537036998125</c:v>
                </c:pt>
                <c:pt idx="14529">
                  <c:v>4.1576967592612535</c:v>
                </c:pt>
                <c:pt idx="14530">
                  <c:v>4.1579398148154185</c:v>
                </c:pt>
                <c:pt idx="14531">
                  <c:v>4.1581828703695836</c:v>
                </c:pt>
                <c:pt idx="14532">
                  <c:v>4.1584259259237486</c:v>
                </c:pt>
                <c:pt idx="14533">
                  <c:v>4.1586689814779136</c:v>
                </c:pt>
                <c:pt idx="14534">
                  <c:v>4.1589120370320787</c:v>
                </c:pt>
                <c:pt idx="14535">
                  <c:v>4.1591550925935197</c:v>
                </c:pt>
                <c:pt idx="14536">
                  <c:v>4.1593981481476847</c:v>
                </c:pt>
                <c:pt idx="14537">
                  <c:v>4.1596412037018498</c:v>
                </c:pt>
                <c:pt idx="14538">
                  <c:v>4.1598842592560148</c:v>
                </c:pt>
                <c:pt idx="14539">
                  <c:v>4.1601388888869595</c:v>
                </c:pt>
                <c:pt idx="14540">
                  <c:v>4.1603819444411245</c:v>
                </c:pt>
                <c:pt idx="14541">
                  <c:v>4.1606249999952896</c:v>
                </c:pt>
                <c:pt idx="14542">
                  <c:v>4.1608680555567306</c:v>
                </c:pt>
                <c:pt idx="14543">
                  <c:v>4.1611111111108956</c:v>
                </c:pt>
                <c:pt idx="14544">
                  <c:v>4.1613541666650606</c:v>
                </c:pt>
                <c:pt idx="14545">
                  <c:v>4.1615972222192257</c:v>
                </c:pt>
                <c:pt idx="14546">
                  <c:v>4.1618402777733907</c:v>
                </c:pt>
                <c:pt idx="14547">
                  <c:v>4.1620833333348317</c:v>
                </c:pt>
                <c:pt idx="14548">
                  <c:v>4.1623263888889968</c:v>
                </c:pt>
                <c:pt idx="14549">
                  <c:v>4.1625694444431618</c:v>
                </c:pt>
                <c:pt idx="14550">
                  <c:v>4.1628124999973268</c:v>
                </c:pt>
                <c:pt idx="14551">
                  <c:v>4.1630555555514919</c:v>
                </c:pt>
                <c:pt idx="14552">
                  <c:v>4.1632986111129329</c:v>
                </c:pt>
                <c:pt idx="14553">
                  <c:v>4.1635416666670979</c:v>
                </c:pt>
                <c:pt idx="14554">
                  <c:v>4.1637847222212629</c:v>
                </c:pt>
                <c:pt idx="14555">
                  <c:v>4.164027777775428</c:v>
                </c:pt>
                <c:pt idx="14556">
                  <c:v>4.164270833329593</c:v>
                </c:pt>
                <c:pt idx="14557">
                  <c:v>4.1645138888837581</c:v>
                </c:pt>
                <c:pt idx="14558">
                  <c:v>4.1647569444451991</c:v>
                </c:pt>
                <c:pt idx="14559">
                  <c:v>4.1649999999993641</c:v>
                </c:pt>
                <c:pt idx="14560">
                  <c:v>4.1652430555535291</c:v>
                </c:pt>
                <c:pt idx="14561">
                  <c:v>4.1654861111076942</c:v>
                </c:pt>
                <c:pt idx="14562">
                  <c:v>4.1657291666618592</c:v>
                </c:pt>
                <c:pt idx="14563">
                  <c:v>4.1659722222233002</c:v>
                </c:pt>
                <c:pt idx="14564">
                  <c:v>4.1662152777774653</c:v>
                </c:pt>
                <c:pt idx="14565">
                  <c:v>4.1664583333316303</c:v>
                </c:pt>
                <c:pt idx="14566">
                  <c:v>4.1667013888857953</c:v>
                </c:pt>
                <c:pt idx="14567">
                  <c:v>4.1669444444399604</c:v>
                </c:pt>
                <c:pt idx="14568">
                  <c:v>4.1671875000014014</c:v>
                </c:pt>
                <c:pt idx="14569">
                  <c:v>4.1674305555555664</c:v>
                </c:pt>
                <c:pt idx="14570">
                  <c:v>4.1676736111097314</c:v>
                </c:pt>
                <c:pt idx="14571">
                  <c:v>4.1679166666638965</c:v>
                </c:pt>
                <c:pt idx="14572">
                  <c:v>4.1681597222180615</c:v>
                </c:pt>
                <c:pt idx="14573">
                  <c:v>4.1684027777795025</c:v>
                </c:pt>
                <c:pt idx="14574">
                  <c:v>4.1686458333336676</c:v>
                </c:pt>
                <c:pt idx="14575">
                  <c:v>4.1688888888878326</c:v>
                </c:pt>
                <c:pt idx="14576">
                  <c:v>4.1691319444419976</c:v>
                </c:pt>
                <c:pt idx="14577">
                  <c:v>4.1693749999961627</c:v>
                </c:pt>
                <c:pt idx="14578">
                  <c:v>4.1696180555576037</c:v>
                </c:pt>
                <c:pt idx="14579">
                  <c:v>4.1698611111117687</c:v>
                </c:pt>
                <c:pt idx="14580">
                  <c:v>4.1701041666659338</c:v>
                </c:pt>
                <c:pt idx="14581">
                  <c:v>4.1703472222200988</c:v>
                </c:pt>
                <c:pt idx="14582">
                  <c:v>4.1705902777742638</c:v>
                </c:pt>
                <c:pt idx="14583">
                  <c:v>4.1708333333284289</c:v>
                </c:pt>
                <c:pt idx="14584">
                  <c:v>4.1710763888898699</c:v>
                </c:pt>
                <c:pt idx="14585">
                  <c:v>4.1713194444440349</c:v>
                </c:pt>
                <c:pt idx="14586">
                  <c:v>4.1715624999981999</c:v>
                </c:pt>
                <c:pt idx="14587">
                  <c:v>4.1718171296291446</c:v>
                </c:pt>
                <c:pt idx="14588">
                  <c:v>4.1720601851833097</c:v>
                </c:pt>
                <c:pt idx="14589">
                  <c:v>4.1723032407374747</c:v>
                </c:pt>
                <c:pt idx="14590">
                  <c:v>4.1725462962916398</c:v>
                </c:pt>
                <c:pt idx="14591">
                  <c:v>4.1727893518530808</c:v>
                </c:pt>
                <c:pt idx="14592">
                  <c:v>4.1730324074072458</c:v>
                </c:pt>
                <c:pt idx="14593">
                  <c:v>4.1732754629614108</c:v>
                </c:pt>
                <c:pt idx="14594">
                  <c:v>4.1735185185155759</c:v>
                </c:pt>
                <c:pt idx="14595">
                  <c:v>4.1737615740697409</c:v>
                </c:pt>
                <c:pt idx="14596">
                  <c:v>4.1740046296311819</c:v>
                </c:pt>
                <c:pt idx="14597">
                  <c:v>4.1742476851853469</c:v>
                </c:pt>
                <c:pt idx="14598">
                  <c:v>4.174490740739512</c:v>
                </c:pt>
                <c:pt idx="14599">
                  <c:v>4.174733796293677</c:v>
                </c:pt>
                <c:pt idx="14600">
                  <c:v>4.1749768518478421</c:v>
                </c:pt>
                <c:pt idx="14601">
                  <c:v>4.1752199074092831</c:v>
                </c:pt>
                <c:pt idx="14602">
                  <c:v>4.1754629629634481</c:v>
                </c:pt>
                <c:pt idx="14603">
                  <c:v>4.1757060185176131</c:v>
                </c:pt>
                <c:pt idx="14604">
                  <c:v>4.1759490740717782</c:v>
                </c:pt>
                <c:pt idx="14605">
                  <c:v>4.1761921296259432</c:v>
                </c:pt>
                <c:pt idx="14606">
                  <c:v>4.1764351851801083</c:v>
                </c:pt>
                <c:pt idx="14607">
                  <c:v>4.1766782407415493</c:v>
                </c:pt>
                <c:pt idx="14608">
                  <c:v>4.1769212962957143</c:v>
                </c:pt>
                <c:pt idx="14609">
                  <c:v>4.1771643518498793</c:v>
                </c:pt>
                <c:pt idx="14610">
                  <c:v>4.1774074074040444</c:v>
                </c:pt>
                <c:pt idx="14611">
                  <c:v>4.1776504629582094</c:v>
                </c:pt>
                <c:pt idx="14612">
                  <c:v>4.1778935185196504</c:v>
                </c:pt>
                <c:pt idx="14613">
                  <c:v>4.1781365740738154</c:v>
                </c:pt>
                <c:pt idx="14614">
                  <c:v>4.1783796296279805</c:v>
                </c:pt>
                <c:pt idx="14615">
                  <c:v>4.1786226851821455</c:v>
                </c:pt>
                <c:pt idx="14616">
                  <c:v>4.1788657407363106</c:v>
                </c:pt>
                <c:pt idx="14617">
                  <c:v>4.1791087962977516</c:v>
                </c:pt>
                <c:pt idx="14618">
                  <c:v>4.1793518518519166</c:v>
                </c:pt>
                <c:pt idx="14619">
                  <c:v>4.1795949074060816</c:v>
                </c:pt>
                <c:pt idx="14620">
                  <c:v>4.1798379629602467</c:v>
                </c:pt>
                <c:pt idx="14621">
                  <c:v>4.1800810185144117</c:v>
                </c:pt>
                <c:pt idx="14622">
                  <c:v>4.1803240740758527</c:v>
                </c:pt>
                <c:pt idx="14623">
                  <c:v>4.1805671296300178</c:v>
                </c:pt>
                <c:pt idx="14624">
                  <c:v>4.1808101851841828</c:v>
                </c:pt>
                <c:pt idx="14625">
                  <c:v>4.1810532407383478</c:v>
                </c:pt>
                <c:pt idx="14626">
                  <c:v>4.1812962962925129</c:v>
                </c:pt>
                <c:pt idx="14627">
                  <c:v>4.1815393518539539</c:v>
                </c:pt>
                <c:pt idx="14628">
                  <c:v>4.1817824074081189</c:v>
                </c:pt>
                <c:pt idx="14629">
                  <c:v>4.1820254629622839</c:v>
                </c:pt>
                <c:pt idx="14630">
                  <c:v>4.182268518516449</c:v>
                </c:pt>
                <c:pt idx="14631">
                  <c:v>4.182511574070614</c:v>
                </c:pt>
                <c:pt idx="14632">
                  <c:v>4.1827546296247791</c:v>
                </c:pt>
                <c:pt idx="14633">
                  <c:v>4.1829976851862201</c:v>
                </c:pt>
                <c:pt idx="14634">
                  <c:v>4.1832407407403851</c:v>
                </c:pt>
                <c:pt idx="14635">
                  <c:v>4.1834837962945501</c:v>
                </c:pt>
                <c:pt idx="14636">
                  <c:v>4.1837384259254948</c:v>
                </c:pt>
                <c:pt idx="14637">
                  <c:v>4.1839814814796599</c:v>
                </c:pt>
                <c:pt idx="14638">
                  <c:v>4.1842245370338249</c:v>
                </c:pt>
                <c:pt idx="14639">
                  <c:v>4.1844675925879899</c:v>
                </c:pt>
                <c:pt idx="14640">
                  <c:v>4.1847106481494309</c:v>
                </c:pt>
                <c:pt idx="14641">
                  <c:v>4.184953703703596</c:v>
                </c:pt>
                <c:pt idx="14642">
                  <c:v>4.185196759257761</c:v>
                </c:pt>
                <c:pt idx="14643">
                  <c:v>4.1854398148119261</c:v>
                </c:pt>
                <c:pt idx="14644">
                  <c:v>4.1856828703660911</c:v>
                </c:pt>
                <c:pt idx="14645">
                  <c:v>4.1859259259275321</c:v>
                </c:pt>
                <c:pt idx="14646">
                  <c:v>4.1861689814816971</c:v>
                </c:pt>
                <c:pt idx="14647">
                  <c:v>4.1864120370358622</c:v>
                </c:pt>
                <c:pt idx="14648">
                  <c:v>4.1866550925900272</c:v>
                </c:pt>
                <c:pt idx="14649">
                  <c:v>4.1868981481441923</c:v>
                </c:pt>
                <c:pt idx="14650">
                  <c:v>4.1871412037056333</c:v>
                </c:pt>
                <c:pt idx="14651">
                  <c:v>4.1873842592597983</c:v>
                </c:pt>
                <c:pt idx="14652">
                  <c:v>4.1876273148139633</c:v>
                </c:pt>
                <c:pt idx="14653">
                  <c:v>4.1878703703681284</c:v>
                </c:pt>
                <c:pt idx="14654">
                  <c:v>4.1881134259222934</c:v>
                </c:pt>
                <c:pt idx="14655">
                  <c:v>4.1883564814764584</c:v>
                </c:pt>
                <c:pt idx="14656">
                  <c:v>4.1885995370378994</c:v>
                </c:pt>
                <c:pt idx="14657">
                  <c:v>4.1888425925920645</c:v>
                </c:pt>
                <c:pt idx="14658">
                  <c:v>4.1890856481462295</c:v>
                </c:pt>
                <c:pt idx="14659">
                  <c:v>4.1893287037003946</c:v>
                </c:pt>
                <c:pt idx="14660">
                  <c:v>4.1895717592545596</c:v>
                </c:pt>
                <c:pt idx="14661">
                  <c:v>4.1898148148160006</c:v>
                </c:pt>
                <c:pt idx="14662">
                  <c:v>4.1900578703701656</c:v>
                </c:pt>
                <c:pt idx="14663">
                  <c:v>4.1903009259243307</c:v>
                </c:pt>
                <c:pt idx="14664">
                  <c:v>4.1905439814784957</c:v>
                </c:pt>
                <c:pt idx="14665">
                  <c:v>4.1907870370326608</c:v>
                </c:pt>
                <c:pt idx="14666">
                  <c:v>4.1910300925941018</c:v>
                </c:pt>
                <c:pt idx="14667">
                  <c:v>4.1912731481482668</c:v>
                </c:pt>
                <c:pt idx="14668">
                  <c:v>4.1915162037024318</c:v>
                </c:pt>
                <c:pt idx="14669">
                  <c:v>4.1917592592565969</c:v>
                </c:pt>
                <c:pt idx="14670">
                  <c:v>4.1920023148107619</c:v>
                </c:pt>
                <c:pt idx="14671">
                  <c:v>4.1922453703722029</c:v>
                </c:pt>
                <c:pt idx="14672">
                  <c:v>4.1924884259263679</c:v>
                </c:pt>
                <c:pt idx="14673">
                  <c:v>4.192731481480533</c:v>
                </c:pt>
                <c:pt idx="14674">
                  <c:v>4.192974537034698</c:v>
                </c:pt>
                <c:pt idx="14675">
                  <c:v>4.1932175925888631</c:v>
                </c:pt>
                <c:pt idx="14676">
                  <c:v>4.1934606481430281</c:v>
                </c:pt>
                <c:pt idx="14677">
                  <c:v>4.1937037037044691</c:v>
                </c:pt>
                <c:pt idx="14678">
                  <c:v>4.1939467592586341</c:v>
                </c:pt>
                <c:pt idx="14679">
                  <c:v>4.1941898148127992</c:v>
                </c:pt>
                <c:pt idx="14680">
                  <c:v>4.1944328703669642</c:v>
                </c:pt>
                <c:pt idx="14681">
                  <c:v>4.1946759259211293</c:v>
                </c:pt>
                <c:pt idx="14682">
                  <c:v>4.1949189814825703</c:v>
                </c:pt>
                <c:pt idx="14683">
                  <c:v>4.1951620370367353</c:v>
                </c:pt>
                <c:pt idx="14684">
                  <c:v>4.19541666666768</c:v>
                </c:pt>
                <c:pt idx="14685">
                  <c:v>4.195659722221845</c:v>
                </c:pt>
                <c:pt idx="14686">
                  <c:v>4.1959027777760101</c:v>
                </c:pt>
                <c:pt idx="14687">
                  <c:v>4.1961458333301751</c:v>
                </c:pt>
                <c:pt idx="14688">
                  <c:v>4.1963888888843401</c:v>
                </c:pt>
                <c:pt idx="14689">
                  <c:v>4.1966319444457811</c:v>
                </c:pt>
                <c:pt idx="14690">
                  <c:v>4.1968749999999462</c:v>
                </c:pt>
                <c:pt idx="14691">
                  <c:v>4.1971180555541112</c:v>
                </c:pt>
                <c:pt idx="14692">
                  <c:v>4.1973611111082763</c:v>
                </c:pt>
                <c:pt idx="14693">
                  <c:v>4.1976041666624413</c:v>
                </c:pt>
                <c:pt idx="14694">
                  <c:v>4.1978472222238823</c:v>
                </c:pt>
                <c:pt idx="14695">
                  <c:v>4.1980902777780473</c:v>
                </c:pt>
                <c:pt idx="14696">
                  <c:v>4.1983333333322124</c:v>
                </c:pt>
                <c:pt idx="14697">
                  <c:v>4.1985763888863774</c:v>
                </c:pt>
                <c:pt idx="14698">
                  <c:v>4.1988194444405424</c:v>
                </c:pt>
                <c:pt idx="14699">
                  <c:v>4.1990625000019834</c:v>
                </c:pt>
                <c:pt idx="14700">
                  <c:v>4.1993055555561485</c:v>
                </c:pt>
                <c:pt idx="14701">
                  <c:v>4.1995486111103135</c:v>
                </c:pt>
                <c:pt idx="14702">
                  <c:v>4.1997916666644786</c:v>
                </c:pt>
                <c:pt idx="14703">
                  <c:v>4.2000347222186436</c:v>
                </c:pt>
                <c:pt idx="14704">
                  <c:v>4.2002777777728086</c:v>
                </c:pt>
                <c:pt idx="14705">
                  <c:v>4.2005208333342496</c:v>
                </c:pt>
                <c:pt idx="14706">
                  <c:v>4.2007638888884147</c:v>
                </c:pt>
                <c:pt idx="14707">
                  <c:v>4.2010069444425797</c:v>
                </c:pt>
                <c:pt idx="14708">
                  <c:v>4.2012499999967448</c:v>
                </c:pt>
                <c:pt idx="14709">
                  <c:v>4.2014930555509098</c:v>
                </c:pt>
                <c:pt idx="14710">
                  <c:v>4.2017361111123508</c:v>
                </c:pt>
                <c:pt idx="14711">
                  <c:v>4.2019791666665158</c:v>
                </c:pt>
                <c:pt idx="14712">
                  <c:v>4.2022222222206809</c:v>
                </c:pt>
                <c:pt idx="14713">
                  <c:v>4.2024652777748459</c:v>
                </c:pt>
                <c:pt idx="14714">
                  <c:v>4.2027083333290109</c:v>
                </c:pt>
                <c:pt idx="14715">
                  <c:v>4.2029513888904519</c:v>
                </c:pt>
                <c:pt idx="14716">
                  <c:v>4.203194444444617</c:v>
                </c:pt>
                <c:pt idx="14717">
                  <c:v>4.203437499998782</c:v>
                </c:pt>
                <c:pt idx="14718">
                  <c:v>4.2036805555529471</c:v>
                </c:pt>
                <c:pt idx="14719">
                  <c:v>4.2039236111071121</c:v>
                </c:pt>
                <c:pt idx="14720">
                  <c:v>4.2041666666685531</c:v>
                </c:pt>
                <c:pt idx="14721">
                  <c:v>4.2044097222227181</c:v>
                </c:pt>
                <c:pt idx="14722">
                  <c:v>4.2046527777768832</c:v>
                </c:pt>
                <c:pt idx="14723">
                  <c:v>4.2048958333310482</c:v>
                </c:pt>
                <c:pt idx="14724">
                  <c:v>4.2051388888852133</c:v>
                </c:pt>
                <c:pt idx="14725">
                  <c:v>4.2053819444393783</c:v>
                </c:pt>
                <c:pt idx="14726">
                  <c:v>4.2056250000008193</c:v>
                </c:pt>
                <c:pt idx="14727">
                  <c:v>4.2058680555549843</c:v>
                </c:pt>
                <c:pt idx="14728">
                  <c:v>4.2061111111091494</c:v>
                </c:pt>
                <c:pt idx="14729">
                  <c:v>4.2063541666633144</c:v>
                </c:pt>
                <c:pt idx="14730">
                  <c:v>4.2065972222174794</c:v>
                </c:pt>
                <c:pt idx="14731">
                  <c:v>4.2068402777789204</c:v>
                </c:pt>
                <c:pt idx="14732">
                  <c:v>4.2070949074025892</c:v>
                </c:pt>
                <c:pt idx="14733">
                  <c:v>4.2073379629640302</c:v>
                </c:pt>
                <c:pt idx="14734">
                  <c:v>4.2075810185181952</c:v>
                </c:pt>
                <c:pt idx="14735">
                  <c:v>4.2078240740723603</c:v>
                </c:pt>
                <c:pt idx="14736">
                  <c:v>4.2080671296265253</c:v>
                </c:pt>
                <c:pt idx="14737">
                  <c:v>4.2083101851806903</c:v>
                </c:pt>
                <c:pt idx="14738">
                  <c:v>4.2085532407421313</c:v>
                </c:pt>
                <c:pt idx="14739">
                  <c:v>4.2087962962962964</c:v>
                </c:pt>
                <c:pt idx="14740">
                  <c:v>4.2090393518504614</c:v>
                </c:pt>
                <c:pt idx="14741">
                  <c:v>4.2092824074046264</c:v>
                </c:pt>
                <c:pt idx="14742">
                  <c:v>4.2095254629587915</c:v>
                </c:pt>
                <c:pt idx="14743">
                  <c:v>4.2097685185202325</c:v>
                </c:pt>
                <c:pt idx="14744">
                  <c:v>4.2100115740743975</c:v>
                </c:pt>
                <c:pt idx="14745">
                  <c:v>4.2102546296285626</c:v>
                </c:pt>
                <c:pt idx="14746">
                  <c:v>4.2104976851827276</c:v>
                </c:pt>
                <c:pt idx="14747">
                  <c:v>4.2107407407368926</c:v>
                </c:pt>
                <c:pt idx="14748">
                  <c:v>4.2109837962983336</c:v>
                </c:pt>
                <c:pt idx="14749">
                  <c:v>4.2112268518524987</c:v>
                </c:pt>
                <c:pt idx="14750">
                  <c:v>4.2114699074066637</c:v>
                </c:pt>
                <c:pt idx="14751">
                  <c:v>4.2117129629608288</c:v>
                </c:pt>
                <c:pt idx="14752">
                  <c:v>4.2119560185149938</c:v>
                </c:pt>
                <c:pt idx="14753">
                  <c:v>4.2121990740691588</c:v>
                </c:pt>
                <c:pt idx="14754">
                  <c:v>4.2124421296305998</c:v>
                </c:pt>
                <c:pt idx="14755">
                  <c:v>4.2126851851847649</c:v>
                </c:pt>
                <c:pt idx="14756">
                  <c:v>4.2129282407389299</c:v>
                </c:pt>
                <c:pt idx="14757">
                  <c:v>4.2131712962930949</c:v>
                </c:pt>
                <c:pt idx="14758">
                  <c:v>4.21341435184726</c:v>
                </c:pt>
                <c:pt idx="14759">
                  <c:v>4.213657407408701</c:v>
                </c:pt>
                <c:pt idx="14760">
                  <c:v>4.213900462962866</c:v>
                </c:pt>
                <c:pt idx="14761">
                  <c:v>4.2141435185170311</c:v>
                </c:pt>
                <c:pt idx="14762">
                  <c:v>4.2143865740711961</c:v>
                </c:pt>
                <c:pt idx="14763">
                  <c:v>4.2146296296253611</c:v>
                </c:pt>
                <c:pt idx="14764">
                  <c:v>4.2148726851868021</c:v>
                </c:pt>
                <c:pt idx="14765">
                  <c:v>4.2151157407409672</c:v>
                </c:pt>
                <c:pt idx="14766">
                  <c:v>4.2153587962951322</c:v>
                </c:pt>
                <c:pt idx="14767">
                  <c:v>4.2156018518492973</c:v>
                </c:pt>
                <c:pt idx="14768">
                  <c:v>4.2158449074034623</c:v>
                </c:pt>
                <c:pt idx="14769">
                  <c:v>4.2160879629649033</c:v>
                </c:pt>
                <c:pt idx="14770">
                  <c:v>4.2163310185190683</c:v>
                </c:pt>
                <c:pt idx="14771">
                  <c:v>4.2165740740732334</c:v>
                </c:pt>
                <c:pt idx="14772">
                  <c:v>4.2168171296273984</c:v>
                </c:pt>
                <c:pt idx="14773">
                  <c:v>4.2170601851815634</c:v>
                </c:pt>
                <c:pt idx="14774">
                  <c:v>4.2173032407357285</c:v>
                </c:pt>
                <c:pt idx="14775">
                  <c:v>4.2175462962971695</c:v>
                </c:pt>
                <c:pt idx="14776">
                  <c:v>4.2177893518513345</c:v>
                </c:pt>
                <c:pt idx="14777">
                  <c:v>4.2180324074054996</c:v>
                </c:pt>
                <c:pt idx="14778">
                  <c:v>4.2182754629596646</c:v>
                </c:pt>
                <c:pt idx="14779">
                  <c:v>4.2185185185138296</c:v>
                </c:pt>
                <c:pt idx="14780">
                  <c:v>4.2187731481447743</c:v>
                </c:pt>
                <c:pt idx="14781">
                  <c:v>4.2190162036989394</c:v>
                </c:pt>
                <c:pt idx="14782">
                  <c:v>4.2192592592603804</c:v>
                </c:pt>
                <c:pt idx="14783">
                  <c:v>4.2195023148145454</c:v>
                </c:pt>
                <c:pt idx="14784">
                  <c:v>4.2197453703687104</c:v>
                </c:pt>
                <c:pt idx="14785">
                  <c:v>4.2199884259228755</c:v>
                </c:pt>
                <c:pt idx="14786">
                  <c:v>4.2202314814770405</c:v>
                </c:pt>
                <c:pt idx="14787">
                  <c:v>4.2204745370384815</c:v>
                </c:pt>
                <c:pt idx="14788">
                  <c:v>4.2207175925926466</c:v>
                </c:pt>
                <c:pt idx="14789">
                  <c:v>4.2209606481468116</c:v>
                </c:pt>
                <c:pt idx="14790">
                  <c:v>4.2212037037009766</c:v>
                </c:pt>
                <c:pt idx="14791">
                  <c:v>4.2214467592551417</c:v>
                </c:pt>
                <c:pt idx="14792">
                  <c:v>4.2216898148165827</c:v>
                </c:pt>
                <c:pt idx="14793">
                  <c:v>4.2219328703707477</c:v>
                </c:pt>
                <c:pt idx="14794">
                  <c:v>4.2221759259249128</c:v>
                </c:pt>
                <c:pt idx="14795">
                  <c:v>4.2224189814790778</c:v>
                </c:pt>
                <c:pt idx="14796">
                  <c:v>4.2226620370332428</c:v>
                </c:pt>
                <c:pt idx="14797">
                  <c:v>4.2229050925946838</c:v>
                </c:pt>
                <c:pt idx="14798">
                  <c:v>4.2231481481488489</c:v>
                </c:pt>
                <c:pt idx="14799">
                  <c:v>4.2233912037030139</c:v>
                </c:pt>
                <c:pt idx="14800">
                  <c:v>4.2236342592571789</c:v>
                </c:pt>
                <c:pt idx="14801">
                  <c:v>4.223877314811344</c:v>
                </c:pt>
                <c:pt idx="14802">
                  <c:v>4.224120370365509</c:v>
                </c:pt>
                <c:pt idx="14803">
                  <c:v>4.22436342592695</c:v>
                </c:pt>
                <c:pt idx="14804">
                  <c:v>4.2246064814811151</c:v>
                </c:pt>
                <c:pt idx="14805">
                  <c:v>4.2248495370352801</c:v>
                </c:pt>
                <c:pt idx="14806">
                  <c:v>4.2250925925894451</c:v>
                </c:pt>
                <c:pt idx="14807">
                  <c:v>4.2253356481436102</c:v>
                </c:pt>
                <c:pt idx="14808">
                  <c:v>4.2255787037050512</c:v>
                </c:pt>
                <c:pt idx="14809">
                  <c:v>4.2258217592592162</c:v>
                </c:pt>
                <c:pt idx="14810">
                  <c:v>4.2260648148133813</c:v>
                </c:pt>
                <c:pt idx="14811">
                  <c:v>4.2263078703675463</c:v>
                </c:pt>
                <c:pt idx="14812">
                  <c:v>4.2265509259217113</c:v>
                </c:pt>
                <c:pt idx="14813">
                  <c:v>4.2267939814831523</c:v>
                </c:pt>
                <c:pt idx="14814">
                  <c:v>4.2270370370373174</c:v>
                </c:pt>
                <c:pt idx="14815">
                  <c:v>4.2272800925914824</c:v>
                </c:pt>
                <c:pt idx="14816">
                  <c:v>4.2275231481456474</c:v>
                </c:pt>
                <c:pt idx="14817">
                  <c:v>4.2277662036998125</c:v>
                </c:pt>
                <c:pt idx="14818">
                  <c:v>4.2280092592612535</c:v>
                </c:pt>
                <c:pt idx="14819">
                  <c:v>4.2282523148154185</c:v>
                </c:pt>
                <c:pt idx="14820">
                  <c:v>4.2284953703695836</c:v>
                </c:pt>
                <c:pt idx="14821">
                  <c:v>4.2287384259237486</c:v>
                </c:pt>
                <c:pt idx="14822">
                  <c:v>4.2289814814779136</c:v>
                </c:pt>
                <c:pt idx="14823">
                  <c:v>4.2292245370320787</c:v>
                </c:pt>
                <c:pt idx="14824">
                  <c:v>4.2294675925935197</c:v>
                </c:pt>
                <c:pt idx="14825">
                  <c:v>4.2297106481476847</c:v>
                </c:pt>
                <c:pt idx="14826">
                  <c:v>4.2299537037018498</c:v>
                </c:pt>
                <c:pt idx="14827">
                  <c:v>4.2301967592560148</c:v>
                </c:pt>
                <c:pt idx="14828">
                  <c:v>4.2304513888869595</c:v>
                </c:pt>
                <c:pt idx="14829">
                  <c:v>4.2306944444411245</c:v>
                </c:pt>
                <c:pt idx="14830">
                  <c:v>4.2309374999952896</c:v>
                </c:pt>
                <c:pt idx="14831">
                  <c:v>4.2311805555567306</c:v>
                </c:pt>
                <c:pt idx="14832">
                  <c:v>4.2314236111108956</c:v>
                </c:pt>
                <c:pt idx="14833">
                  <c:v>4.2316666666650606</c:v>
                </c:pt>
                <c:pt idx="14834">
                  <c:v>4.2319097222192257</c:v>
                </c:pt>
                <c:pt idx="14835">
                  <c:v>4.2321527777733907</c:v>
                </c:pt>
                <c:pt idx="14836">
                  <c:v>4.2323958333348317</c:v>
                </c:pt>
                <c:pt idx="14837">
                  <c:v>4.2326388888889968</c:v>
                </c:pt>
                <c:pt idx="14838">
                  <c:v>4.2328819444431618</c:v>
                </c:pt>
                <c:pt idx="14839">
                  <c:v>4.2331249999973268</c:v>
                </c:pt>
                <c:pt idx="14840">
                  <c:v>4.2333680555514919</c:v>
                </c:pt>
                <c:pt idx="14841">
                  <c:v>4.2336111111129329</c:v>
                </c:pt>
                <c:pt idx="14842">
                  <c:v>4.2338541666670979</c:v>
                </c:pt>
                <c:pt idx="14843">
                  <c:v>4.2340972222212629</c:v>
                </c:pt>
                <c:pt idx="14844">
                  <c:v>4.234340277775428</c:v>
                </c:pt>
                <c:pt idx="14845">
                  <c:v>4.234583333329593</c:v>
                </c:pt>
                <c:pt idx="14846">
                  <c:v>4.2348263888837581</c:v>
                </c:pt>
                <c:pt idx="14847">
                  <c:v>4.2350694444451991</c:v>
                </c:pt>
                <c:pt idx="14848">
                  <c:v>4.2353124999993641</c:v>
                </c:pt>
                <c:pt idx="14849">
                  <c:v>4.2355555555535291</c:v>
                </c:pt>
                <c:pt idx="14850">
                  <c:v>4.2357986111076942</c:v>
                </c:pt>
                <c:pt idx="14851">
                  <c:v>4.2360416666618592</c:v>
                </c:pt>
                <c:pt idx="14852">
                  <c:v>4.2362847222233002</c:v>
                </c:pt>
                <c:pt idx="14853">
                  <c:v>4.2365277777774653</c:v>
                </c:pt>
                <c:pt idx="14854">
                  <c:v>4.2367708333316303</c:v>
                </c:pt>
                <c:pt idx="14855">
                  <c:v>4.2370138888857953</c:v>
                </c:pt>
                <c:pt idx="14856">
                  <c:v>4.2372569444399604</c:v>
                </c:pt>
                <c:pt idx="14857">
                  <c:v>4.2375000000014014</c:v>
                </c:pt>
                <c:pt idx="14858">
                  <c:v>4.2377430555555664</c:v>
                </c:pt>
                <c:pt idx="14859">
                  <c:v>4.2379861111097314</c:v>
                </c:pt>
                <c:pt idx="14860">
                  <c:v>4.2382291666638965</c:v>
                </c:pt>
                <c:pt idx="14861">
                  <c:v>4.2384722222180615</c:v>
                </c:pt>
                <c:pt idx="14862">
                  <c:v>4.2387152777795025</c:v>
                </c:pt>
                <c:pt idx="14863">
                  <c:v>4.2389583333336676</c:v>
                </c:pt>
                <c:pt idx="14864">
                  <c:v>4.2392013888878326</c:v>
                </c:pt>
                <c:pt idx="14865">
                  <c:v>4.2394444444419976</c:v>
                </c:pt>
                <c:pt idx="14866">
                  <c:v>4.2396874999961627</c:v>
                </c:pt>
                <c:pt idx="14867">
                  <c:v>4.2399305555576037</c:v>
                </c:pt>
                <c:pt idx="14868">
                  <c:v>4.2401736111117687</c:v>
                </c:pt>
                <c:pt idx="14869">
                  <c:v>4.2404166666659338</c:v>
                </c:pt>
                <c:pt idx="14870">
                  <c:v>4.2406597222200988</c:v>
                </c:pt>
                <c:pt idx="14871">
                  <c:v>4.2409027777742638</c:v>
                </c:pt>
                <c:pt idx="14872">
                  <c:v>4.2411458333284289</c:v>
                </c:pt>
                <c:pt idx="14873">
                  <c:v>4.2413888888898699</c:v>
                </c:pt>
                <c:pt idx="14874">
                  <c:v>4.2416319444440349</c:v>
                </c:pt>
                <c:pt idx="14875">
                  <c:v>4.2418749999981999</c:v>
                </c:pt>
                <c:pt idx="14876">
                  <c:v>4.2421296296291446</c:v>
                </c:pt>
                <c:pt idx="14877">
                  <c:v>4.2423726851833097</c:v>
                </c:pt>
                <c:pt idx="14878">
                  <c:v>4.2426157407374747</c:v>
                </c:pt>
                <c:pt idx="14879">
                  <c:v>4.2428587962916398</c:v>
                </c:pt>
                <c:pt idx="14880">
                  <c:v>4.2431018518530808</c:v>
                </c:pt>
                <c:pt idx="14881">
                  <c:v>4.2433449074072458</c:v>
                </c:pt>
                <c:pt idx="14882">
                  <c:v>4.2435879629614108</c:v>
                </c:pt>
                <c:pt idx="14883">
                  <c:v>4.2438310185155759</c:v>
                </c:pt>
                <c:pt idx="14884">
                  <c:v>4.2440740740697409</c:v>
                </c:pt>
                <c:pt idx="14885">
                  <c:v>4.2443171296311819</c:v>
                </c:pt>
                <c:pt idx="14886">
                  <c:v>4.2445601851853469</c:v>
                </c:pt>
                <c:pt idx="14887">
                  <c:v>4.244803240739512</c:v>
                </c:pt>
                <c:pt idx="14888">
                  <c:v>4.245046296293677</c:v>
                </c:pt>
                <c:pt idx="14889">
                  <c:v>4.2452893518478421</c:v>
                </c:pt>
                <c:pt idx="14890">
                  <c:v>4.2455324074092831</c:v>
                </c:pt>
                <c:pt idx="14891">
                  <c:v>4.2457754629634481</c:v>
                </c:pt>
                <c:pt idx="14892">
                  <c:v>4.2460185185176131</c:v>
                </c:pt>
                <c:pt idx="14893">
                  <c:v>4.2462615740717782</c:v>
                </c:pt>
                <c:pt idx="14894">
                  <c:v>4.2465046296259432</c:v>
                </c:pt>
                <c:pt idx="14895">
                  <c:v>4.2467476851801083</c:v>
                </c:pt>
                <c:pt idx="14896">
                  <c:v>4.2469907407415493</c:v>
                </c:pt>
                <c:pt idx="14897">
                  <c:v>4.2472337962957143</c:v>
                </c:pt>
                <c:pt idx="14898">
                  <c:v>4.2474768518498793</c:v>
                </c:pt>
                <c:pt idx="14899">
                  <c:v>4.2477199074040444</c:v>
                </c:pt>
                <c:pt idx="14900">
                  <c:v>4.2479629629582094</c:v>
                </c:pt>
                <c:pt idx="14901">
                  <c:v>4.2482060185196504</c:v>
                </c:pt>
                <c:pt idx="14902">
                  <c:v>4.2484490740738154</c:v>
                </c:pt>
                <c:pt idx="14903">
                  <c:v>4.2486921296279805</c:v>
                </c:pt>
                <c:pt idx="14904">
                  <c:v>4.2489351851821455</c:v>
                </c:pt>
                <c:pt idx="14905">
                  <c:v>4.2491782407363106</c:v>
                </c:pt>
                <c:pt idx="14906">
                  <c:v>4.2494212962977516</c:v>
                </c:pt>
                <c:pt idx="14907">
                  <c:v>4.2496643518519166</c:v>
                </c:pt>
                <c:pt idx="14908">
                  <c:v>4.2499074074060816</c:v>
                </c:pt>
                <c:pt idx="14909">
                  <c:v>4.2501504629602467</c:v>
                </c:pt>
                <c:pt idx="14910">
                  <c:v>4.2503935185144117</c:v>
                </c:pt>
                <c:pt idx="14911">
                  <c:v>4.2506365740758527</c:v>
                </c:pt>
                <c:pt idx="14912">
                  <c:v>4.2508796296300178</c:v>
                </c:pt>
                <c:pt idx="14913">
                  <c:v>4.2511226851841828</c:v>
                </c:pt>
                <c:pt idx="14914">
                  <c:v>4.2513657407383478</c:v>
                </c:pt>
                <c:pt idx="14915">
                  <c:v>4.2516087962925129</c:v>
                </c:pt>
                <c:pt idx="14916">
                  <c:v>4.2518518518539539</c:v>
                </c:pt>
                <c:pt idx="14917">
                  <c:v>4.2520949074081189</c:v>
                </c:pt>
                <c:pt idx="14918">
                  <c:v>4.2523379629622839</c:v>
                </c:pt>
                <c:pt idx="14919">
                  <c:v>4.252581018516449</c:v>
                </c:pt>
                <c:pt idx="14920">
                  <c:v>4.252824074070614</c:v>
                </c:pt>
                <c:pt idx="14921">
                  <c:v>4.2530671296247791</c:v>
                </c:pt>
                <c:pt idx="14922">
                  <c:v>4.2533101851862201</c:v>
                </c:pt>
                <c:pt idx="14923">
                  <c:v>4.2535532407403851</c:v>
                </c:pt>
                <c:pt idx="14924">
                  <c:v>4.2538078703713298</c:v>
                </c:pt>
                <c:pt idx="14925">
                  <c:v>4.2540509259254948</c:v>
                </c:pt>
                <c:pt idx="14926">
                  <c:v>4.2542939814796599</c:v>
                </c:pt>
                <c:pt idx="14927">
                  <c:v>4.2545370370338249</c:v>
                </c:pt>
                <c:pt idx="14928">
                  <c:v>4.2547800925879899</c:v>
                </c:pt>
                <c:pt idx="14929">
                  <c:v>4.2550231481494309</c:v>
                </c:pt>
                <c:pt idx="14930">
                  <c:v>4.255266203703596</c:v>
                </c:pt>
                <c:pt idx="14931">
                  <c:v>4.255509259257761</c:v>
                </c:pt>
                <c:pt idx="14932">
                  <c:v>4.2557523148119261</c:v>
                </c:pt>
                <c:pt idx="14933">
                  <c:v>4.2559953703660911</c:v>
                </c:pt>
                <c:pt idx="14934">
                  <c:v>4.2562384259275321</c:v>
                </c:pt>
                <c:pt idx="14935">
                  <c:v>4.2564814814816971</c:v>
                </c:pt>
                <c:pt idx="14936">
                  <c:v>4.2567245370358622</c:v>
                </c:pt>
                <c:pt idx="14937">
                  <c:v>4.2569675925900272</c:v>
                </c:pt>
                <c:pt idx="14938">
                  <c:v>4.2572106481441923</c:v>
                </c:pt>
                <c:pt idx="14939">
                  <c:v>4.2574537037056333</c:v>
                </c:pt>
                <c:pt idx="14940">
                  <c:v>4.2576967592597983</c:v>
                </c:pt>
                <c:pt idx="14941">
                  <c:v>4.2579398148139633</c:v>
                </c:pt>
                <c:pt idx="14942">
                  <c:v>4.2581828703681284</c:v>
                </c:pt>
                <c:pt idx="14943">
                  <c:v>4.2584259259222934</c:v>
                </c:pt>
                <c:pt idx="14944">
                  <c:v>4.2586689814764584</c:v>
                </c:pt>
                <c:pt idx="14945">
                  <c:v>4.2589120370378994</c:v>
                </c:pt>
                <c:pt idx="14946">
                  <c:v>4.2591550925920645</c:v>
                </c:pt>
                <c:pt idx="14947">
                  <c:v>4.2593981481462295</c:v>
                </c:pt>
                <c:pt idx="14948">
                  <c:v>4.2596412037003946</c:v>
                </c:pt>
                <c:pt idx="14949">
                  <c:v>4.2598842592545596</c:v>
                </c:pt>
                <c:pt idx="14950">
                  <c:v>4.2601273148160006</c:v>
                </c:pt>
                <c:pt idx="14951">
                  <c:v>4.2603703703701656</c:v>
                </c:pt>
                <c:pt idx="14952">
                  <c:v>4.2606134259243307</c:v>
                </c:pt>
                <c:pt idx="14953">
                  <c:v>4.2608564814784957</c:v>
                </c:pt>
                <c:pt idx="14954">
                  <c:v>4.2610995370326608</c:v>
                </c:pt>
                <c:pt idx="14955">
                  <c:v>4.2613425925941018</c:v>
                </c:pt>
                <c:pt idx="14956">
                  <c:v>4.2615856481482668</c:v>
                </c:pt>
                <c:pt idx="14957">
                  <c:v>4.2618287037024318</c:v>
                </c:pt>
                <c:pt idx="14958">
                  <c:v>4.2620717592565969</c:v>
                </c:pt>
                <c:pt idx="14959">
                  <c:v>4.2623148148107619</c:v>
                </c:pt>
                <c:pt idx="14960">
                  <c:v>4.2625578703722029</c:v>
                </c:pt>
                <c:pt idx="14961">
                  <c:v>4.2628009259263679</c:v>
                </c:pt>
                <c:pt idx="14962">
                  <c:v>4.263043981480533</c:v>
                </c:pt>
                <c:pt idx="14963">
                  <c:v>4.263287037034698</c:v>
                </c:pt>
                <c:pt idx="14964">
                  <c:v>4.2635300925888631</c:v>
                </c:pt>
                <c:pt idx="14965">
                  <c:v>4.2637731481430281</c:v>
                </c:pt>
                <c:pt idx="14966">
                  <c:v>4.2640162037044691</c:v>
                </c:pt>
                <c:pt idx="14967">
                  <c:v>4.2642592592586341</c:v>
                </c:pt>
                <c:pt idx="14968">
                  <c:v>4.2645023148127992</c:v>
                </c:pt>
                <c:pt idx="14969">
                  <c:v>4.2647453703669642</c:v>
                </c:pt>
                <c:pt idx="14970">
                  <c:v>4.2649884259211293</c:v>
                </c:pt>
                <c:pt idx="14971">
                  <c:v>4.2652314814825703</c:v>
                </c:pt>
                <c:pt idx="14972">
                  <c:v>4.265486111106239</c:v>
                </c:pt>
                <c:pt idx="14973">
                  <c:v>4.26572916666768</c:v>
                </c:pt>
                <c:pt idx="14974">
                  <c:v>4.265972222221845</c:v>
                </c:pt>
                <c:pt idx="14975">
                  <c:v>4.2662152777760101</c:v>
                </c:pt>
                <c:pt idx="14976">
                  <c:v>4.2664583333301751</c:v>
                </c:pt>
                <c:pt idx="14977">
                  <c:v>4.2667013888843401</c:v>
                </c:pt>
                <c:pt idx="14978">
                  <c:v>4.2669444444457811</c:v>
                </c:pt>
                <c:pt idx="14979">
                  <c:v>4.2671874999999462</c:v>
                </c:pt>
                <c:pt idx="14980">
                  <c:v>4.2674305555541112</c:v>
                </c:pt>
                <c:pt idx="14981">
                  <c:v>4.2676736111082763</c:v>
                </c:pt>
                <c:pt idx="14982">
                  <c:v>4.2679166666624413</c:v>
                </c:pt>
                <c:pt idx="14983">
                  <c:v>4.2681597222238823</c:v>
                </c:pt>
                <c:pt idx="14984">
                  <c:v>4.2684027777780473</c:v>
                </c:pt>
                <c:pt idx="14985">
                  <c:v>4.2686458333322124</c:v>
                </c:pt>
                <c:pt idx="14986">
                  <c:v>4.2688888888863774</c:v>
                </c:pt>
                <c:pt idx="14987">
                  <c:v>4.2691319444405424</c:v>
                </c:pt>
                <c:pt idx="14988">
                  <c:v>4.2693750000019834</c:v>
                </c:pt>
                <c:pt idx="14989">
                  <c:v>4.2696180555561485</c:v>
                </c:pt>
                <c:pt idx="14990">
                  <c:v>4.2698611111103135</c:v>
                </c:pt>
                <c:pt idx="14991">
                  <c:v>4.2701041666644786</c:v>
                </c:pt>
                <c:pt idx="14992">
                  <c:v>4.2703472222186436</c:v>
                </c:pt>
                <c:pt idx="14993">
                  <c:v>4.2705902777728086</c:v>
                </c:pt>
                <c:pt idx="14994">
                  <c:v>4.2708333333342496</c:v>
                </c:pt>
                <c:pt idx="14995">
                  <c:v>4.2710763888884147</c:v>
                </c:pt>
                <c:pt idx="14996">
                  <c:v>4.2713194444425797</c:v>
                </c:pt>
                <c:pt idx="14997">
                  <c:v>4.2715624999967448</c:v>
                </c:pt>
                <c:pt idx="14998">
                  <c:v>4.2718055555509098</c:v>
                </c:pt>
                <c:pt idx="14999">
                  <c:v>4.2720486111123508</c:v>
                </c:pt>
                <c:pt idx="15000">
                  <c:v>4.2722916666665158</c:v>
                </c:pt>
                <c:pt idx="15001">
                  <c:v>4.2725347222206809</c:v>
                </c:pt>
                <c:pt idx="15002">
                  <c:v>4.2727777777748459</c:v>
                </c:pt>
                <c:pt idx="15003">
                  <c:v>4.2730208333290109</c:v>
                </c:pt>
                <c:pt idx="15004">
                  <c:v>4.2732638888904519</c:v>
                </c:pt>
                <c:pt idx="15005">
                  <c:v>4.273506944444617</c:v>
                </c:pt>
                <c:pt idx="15006">
                  <c:v>4.273749999998782</c:v>
                </c:pt>
                <c:pt idx="15007">
                  <c:v>4.2739930555529471</c:v>
                </c:pt>
                <c:pt idx="15008">
                  <c:v>4.2742361111071121</c:v>
                </c:pt>
                <c:pt idx="15009">
                  <c:v>4.2744791666685531</c:v>
                </c:pt>
                <c:pt idx="15010">
                  <c:v>4.2747222222227181</c:v>
                </c:pt>
                <c:pt idx="15011">
                  <c:v>4.2749652777768832</c:v>
                </c:pt>
                <c:pt idx="15012">
                  <c:v>4.2752083333310482</c:v>
                </c:pt>
                <c:pt idx="15013">
                  <c:v>4.2754513888852133</c:v>
                </c:pt>
                <c:pt idx="15014">
                  <c:v>4.2756944444393783</c:v>
                </c:pt>
                <c:pt idx="15015">
                  <c:v>4.2759375000008193</c:v>
                </c:pt>
                <c:pt idx="15016">
                  <c:v>4.2761805555549843</c:v>
                </c:pt>
                <c:pt idx="15017">
                  <c:v>4.2764236111091494</c:v>
                </c:pt>
                <c:pt idx="15018">
                  <c:v>4.2766666666633144</c:v>
                </c:pt>
                <c:pt idx="15019">
                  <c:v>4.2769097222174794</c:v>
                </c:pt>
                <c:pt idx="15020">
                  <c:v>4.2771643518484241</c:v>
                </c:pt>
                <c:pt idx="15021">
                  <c:v>4.2774074074025892</c:v>
                </c:pt>
                <c:pt idx="15022">
                  <c:v>4.2776504629640302</c:v>
                </c:pt>
                <c:pt idx="15023">
                  <c:v>4.2778935185181952</c:v>
                </c:pt>
                <c:pt idx="15024">
                  <c:v>4.2781365740723603</c:v>
                </c:pt>
                <c:pt idx="15025">
                  <c:v>4.2783796296265253</c:v>
                </c:pt>
                <c:pt idx="15026">
                  <c:v>4.2786226851806903</c:v>
                </c:pt>
                <c:pt idx="15027">
                  <c:v>4.2788657407421313</c:v>
                </c:pt>
                <c:pt idx="15028">
                  <c:v>4.2791087962962964</c:v>
                </c:pt>
                <c:pt idx="15029">
                  <c:v>4.2793518518504614</c:v>
                </c:pt>
                <c:pt idx="15030">
                  <c:v>4.2795949074046264</c:v>
                </c:pt>
                <c:pt idx="15031">
                  <c:v>4.2798379629587915</c:v>
                </c:pt>
                <c:pt idx="15032">
                  <c:v>4.2800810185202325</c:v>
                </c:pt>
                <c:pt idx="15033">
                  <c:v>4.2803240740743975</c:v>
                </c:pt>
                <c:pt idx="15034">
                  <c:v>4.2805671296285626</c:v>
                </c:pt>
                <c:pt idx="15035">
                  <c:v>4.2808101851827276</c:v>
                </c:pt>
                <c:pt idx="15036">
                  <c:v>4.2810532407368926</c:v>
                </c:pt>
                <c:pt idx="15037">
                  <c:v>4.2812962962983336</c:v>
                </c:pt>
                <c:pt idx="15038">
                  <c:v>4.2815393518524987</c:v>
                </c:pt>
                <c:pt idx="15039">
                  <c:v>4.2817824074066637</c:v>
                </c:pt>
                <c:pt idx="15040">
                  <c:v>4.2820254629608288</c:v>
                </c:pt>
                <c:pt idx="15041">
                  <c:v>4.2822685185149938</c:v>
                </c:pt>
                <c:pt idx="15042">
                  <c:v>4.2825115740691588</c:v>
                </c:pt>
                <c:pt idx="15043">
                  <c:v>4.2827546296305998</c:v>
                </c:pt>
                <c:pt idx="15044">
                  <c:v>4.2829976851847649</c:v>
                </c:pt>
                <c:pt idx="15045">
                  <c:v>4.2832407407389299</c:v>
                </c:pt>
                <c:pt idx="15046">
                  <c:v>4.2834837962930949</c:v>
                </c:pt>
                <c:pt idx="15047">
                  <c:v>4.28372685184726</c:v>
                </c:pt>
                <c:pt idx="15048">
                  <c:v>4.283969907408701</c:v>
                </c:pt>
                <c:pt idx="15049">
                  <c:v>4.284212962962866</c:v>
                </c:pt>
                <c:pt idx="15050">
                  <c:v>4.2844560185170311</c:v>
                </c:pt>
                <c:pt idx="15051">
                  <c:v>4.2846990740711961</c:v>
                </c:pt>
                <c:pt idx="15052">
                  <c:v>4.2849421296253611</c:v>
                </c:pt>
                <c:pt idx="15053">
                  <c:v>4.2851851851868021</c:v>
                </c:pt>
                <c:pt idx="15054">
                  <c:v>4.2854282407409672</c:v>
                </c:pt>
                <c:pt idx="15055">
                  <c:v>4.2856712962951322</c:v>
                </c:pt>
                <c:pt idx="15056">
                  <c:v>4.2859143518492973</c:v>
                </c:pt>
                <c:pt idx="15057">
                  <c:v>4.2861574074034623</c:v>
                </c:pt>
                <c:pt idx="15058">
                  <c:v>4.2864004629649033</c:v>
                </c:pt>
                <c:pt idx="15059">
                  <c:v>4.2866435185190683</c:v>
                </c:pt>
                <c:pt idx="15060">
                  <c:v>4.2868865740732334</c:v>
                </c:pt>
                <c:pt idx="15061">
                  <c:v>4.2871296296273984</c:v>
                </c:pt>
                <c:pt idx="15062">
                  <c:v>4.2873726851815634</c:v>
                </c:pt>
                <c:pt idx="15063">
                  <c:v>4.2876157407357285</c:v>
                </c:pt>
                <c:pt idx="15064">
                  <c:v>4.2878587962971695</c:v>
                </c:pt>
                <c:pt idx="15065">
                  <c:v>4.2881018518513345</c:v>
                </c:pt>
                <c:pt idx="15066">
                  <c:v>4.2883449074054996</c:v>
                </c:pt>
                <c:pt idx="15067">
                  <c:v>4.2885879629596646</c:v>
                </c:pt>
                <c:pt idx="15068">
                  <c:v>4.2888310185138296</c:v>
                </c:pt>
                <c:pt idx="15069">
                  <c:v>4.2890856481447743</c:v>
                </c:pt>
                <c:pt idx="15070">
                  <c:v>4.2893287036989394</c:v>
                </c:pt>
                <c:pt idx="15071">
                  <c:v>4.2895717592603804</c:v>
                </c:pt>
                <c:pt idx="15072">
                  <c:v>4.2898148148145454</c:v>
                </c:pt>
                <c:pt idx="15073">
                  <c:v>4.2900578703687104</c:v>
                </c:pt>
                <c:pt idx="15074">
                  <c:v>4.2903009259228755</c:v>
                </c:pt>
                <c:pt idx="15075">
                  <c:v>4.2905439814770405</c:v>
                </c:pt>
                <c:pt idx="15076">
                  <c:v>4.2907870370384815</c:v>
                </c:pt>
                <c:pt idx="15077">
                  <c:v>4.2910300925926466</c:v>
                </c:pt>
                <c:pt idx="15078">
                  <c:v>4.2912731481468116</c:v>
                </c:pt>
                <c:pt idx="15079">
                  <c:v>4.2915162037009766</c:v>
                </c:pt>
                <c:pt idx="15080">
                  <c:v>4.2917592592551417</c:v>
                </c:pt>
                <c:pt idx="15081">
                  <c:v>4.2920023148165827</c:v>
                </c:pt>
                <c:pt idx="15082">
                  <c:v>4.2922453703707477</c:v>
                </c:pt>
                <c:pt idx="15083">
                  <c:v>4.2924884259249128</c:v>
                </c:pt>
                <c:pt idx="15084">
                  <c:v>4.2927314814790778</c:v>
                </c:pt>
                <c:pt idx="15085">
                  <c:v>4.2929745370332428</c:v>
                </c:pt>
                <c:pt idx="15086">
                  <c:v>4.2932175925946838</c:v>
                </c:pt>
                <c:pt idx="15087">
                  <c:v>4.2934606481488489</c:v>
                </c:pt>
                <c:pt idx="15088">
                  <c:v>4.2937037037030139</c:v>
                </c:pt>
                <c:pt idx="15089">
                  <c:v>4.2939467592571789</c:v>
                </c:pt>
                <c:pt idx="15090">
                  <c:v>4.294189814811344</c:v>
                </c:pt>
                <c:pt idx="15091">
                  <c:v>4.294432870365509</c:v>
                </c:pt>
                <c:pt idx="15092">
                  <c:v>4.29467592592695</c:v>
                </c:pt>
                <c:pt idx="15093">
                  <c:v>4.2949189814811151</c:v>
                </c:pt>
                <c:pt idx="15094">
                  <c:v>4.2951620370352801</c:v>
                </c:pt>
                <c:pt idx="15095">
                  <c:v>4.2954050925894451</c:v>
                </c:pt>
                <c:pt idx="15096">
                  <c:v>4.2956481481436102</c:v>
                </c:pt>
                <c:pt idx="15097">
                  <c:v>4.2958912037050512</c:v>
                </c:pt>
                <c:pt idx="15098">
                  <c:v>4.2961342592592162</c:v>
                </c:pt>
                <c:pt idx="15099">
                  <c:v>4.2963773148133813</c:v>
                </c:pt>
                <c:pt idx="15100">
                  <c:v>4.2966203703675463</c:v>
                </c:pt>
                <c:pt idx="15101">
                  <c:v>4.2968634259217113</c:v>
                </c:pt>
                <c:pt idx="15102">
                  <c:v>4.2971064814831523</c:v>
                </c:pt>
                <c:pt idx="15103">
                  <c:v>4.2973495370373174</c:v>
                </c:pt>
                <c:pt idx="15104">
                  <c:v>4.2975925925914824</c:v>
                </c:pt>
                <c:pt idx="15105">
                  <c:v>4.2978356481456474</c:v>
                </c:pt>
                <c:pt idx="15106">
                  <c:v>4.2980787036998125</c:v>
                </c:pt>
                <c:pt idx="15107">
                  <c:v>4.2983217592612535</c:v>
                </c:pt>
                <c:pt idx="15108">
                  <c:v>4.2985648148154185</c:v>
                </c:pt>
                <c:pt idx="15109">
                  <c:v>4.2988078703695836</c:v>
                </c:pt>
                <c:pt idx="15110">
                  <c:v>4.2990509259237486</c:v>
                </c:pt>
                <c:pt idx="15111">
                  <c:v>4.2992939814779136</c:v>
                </c:pt>
                <c:pt idx="15112">
                  <c:v>4.2995370370320787</c:v>
                </c:pt>
                <c:pt idx="15113">
                  <c:v>4.2997800925935197</c:v>
                </c:pt>
                <c:pt idx="15114">
                  <c:v>4.3000231481476847</c:v>
                </c:pt>
                <c:pt idx="15115">
                  <c:v>4.3002662037018498</c:v>
                </c:pt>
                <c:pt idx="15116">
                  <c:v>4.3005092592560148</c:v>
                </c:pt>
                <c:pt idx="15117">
                  <c:v>4.3007638888869595</c:v>
                </c:pt>
                <c:pt idx="15118">
                  <c:v>4.3010069444411245</c:v>
                </c:pt>
                <c:pt idx="15119">
                  <c:v>4.3012499999952896</c:v>
                </c:pt>
                <c:pt idx="15120">
                  <c:v>4.3014930555567306</c:v>
                </c:pt>
                <c:pt idx="15121">
                  <c:v>4.3017361111108956</c:v>
                </c:pt>
                <c:pt idx="15122">
                  <c:v>4.3019791666650606</c:v>
                </c:pt>
                <c:pt idx="15123">
                  <c:v>4.3022222222192257</c:v>
                </c:pt>
                <c:pt idx="15124">
                  <c:v>4.3024652777733907</c:v>
                </c:pt>
                <c:pt idx="15125">
                  <c:v>4.3027083333348317</c:v>
                </c:pt>
                <c:pt idx="15126">
                  <c:v>4.3029513888889968</c:v>
                </c:pt>
                <c:pt idx="15127">
                  <c:v>4.3031944444431618</c:v>
                </c:pt>
                <c:pt idx="15128">
                  <c:v>4.3034374999973268</c:v>
                </c:pt>
                <c:pt idx="15129">
                  <c:v>4.3036805555514919</c:v>
                </c:pt>
                <c:pt idx="15130">
                  <c:v>4.3039236111129329</c:v>
                </c:pt>
                <c:pt idx="15131">
                  <c:v>4.3041666666670979</c:v>
                </c:pt>
                <c:pt idx="15132">
                  <c:v>4.3044097222212629</c:v>
                </c:pt>
                <c:pt idx="15133">
                  <c:v>4.304652777775428</c:v>
                </c:pt>
                <c:pt idx="15134">
                  <c:v>4.304895833329593</c:v>
                </c:pt>
                <c:pt idx="15135">
                  <c:v>4.3051388888837581</c:v>
                </c:pt>
                <c:pt idx="15136">
                  <c:v>4.3053819444451991</c:v>
                </c:pt>
                <c:pt idx="15137">
                  <c:v>4.3056249999993641</c:v>
                </c:pt>
                <c:pt idx="15138">
                  <c:v>4.3058680555535291</c:v>
                </c:pt>
                <c:pt idx="15139">
                  <c:v>4.3061111111076942</c:v>
                </c:pt>
                <c:pt idx="15140">
                  <c:v>4.3063541666618592</c:v>
                </c:pt>
                <c:pt idx="15141">
                  <c:v>4.3065972222233002</c:v>
                </c:pt>
                <c:pt idx="15142">
                  <c:v>4.3068402777774653</c:v>
                </c:pt>
                <c:pt idx="15143">
                  <c:v>4.3070833333316303</c:v>
                </c:pt>
                <c:pt idx="15144">
                  <c:v>4.3073263888857953</c:v>
                </c:pt>
                <c:pt idx="15145">
                  <c:v>4.3075694444399604</c:v>
                </c:pt>
                <c:pt idx="15146">
                  <c:v>4.3078125000014014</c:v>
                </c:pt>
                <c:pt idx="15147">
                  <c:v>4.3080555555555664</c:v>
                </c:pt>
                <c:pt idx="15148">
                  <c:v>4.3082986111097314</c:v>
                </c:pt>
                <c:pt idx="15149">
                  <c:v>4.3085416666638965</c:v>
                </c:pt>
                <c:pt idx="15150">
                  <c:v>4.3087847222180615</c:v>
                </c:pt>
                <c:pt idx="15151">
                  <c:v>4.3090277777795025</c:v>
                </c:pt>
                <c:pt idx="15152">
                  <c:v>4.3092708333336676</c:v>
                </c:pt>
                <c:pt idx="15153">
                  <c:v>4.3095138888878326</c:v>
                </c:pt>
                <c:pt idx="15154">
                  <c:v>4.3097569444419976</c:v>
                </c:pt>
                <c:pt idx="15155">
                  <c:v>4.3099999999961627</c:v>
                </c:pt>
                <c:pt idx="15156">
                  <c:v>4.3102430555576037</c:v>
                </c:pt>
                <c:pt idx="15157">
                  <c:v>4.3104861111117687</c:v>
                </c:pt>
                <c:pt idx="15158">
                  <c:v>4.3107291666659338</c:v>
                </c:pt>
                <c:pt idx="15159">
                  <c:v>4.3109722222200988</c:v>
                </c:pt>
                <c:pt idx="15160">
                  <c:v>4.3112152777742638</c:v>
                </c:pt>
                <c:pt idx="15161">
                  <c:v>4.3114583333284289</c:v>
                </c:pt>
                <c:pt idx="15162">
                  <c:v>4.3117013888898699</c:v>
                </c:pt>
                <c:pt idx="15163">
                  <c:v>4.3119444444440349</c:v>
                </c:pt>
                <c:pt idx="15164">
                  <c:v>4.3121874999981999</c:v>
                </c:pt>
                <c:pt idx="15165">
                  <c:v>4.3124421296291446</c:v>
                </c:pt>
                <c:pt idx="15166">
                  <c:v>4.3126851851833097</c:v>
                </c:pt>
                <c:pt idx="15167">
                  <c:v>4.3129282407374747</c:v>
                </c:pt>
                <c:pt idx="15168">
                  <c:v>4.3131712962916398</c:v>
                </c:pt>
                <c:pt idx="15169">
                  <c:v>4.3134143518530808</c:v>
                </c:pt>
                <c:pt idx="15170">
                  <c:v>4.3136574074072458</c:v>
                </c:pt>
                <c:pt idx="15171">
                  <c:v>4.3139004629614108</c:v>
                </c:pt>
                <c:pt idx="15172">
                  <c:v>4.3141435185155759</c:v>
                </c:pt>
                <c:pt idx="15173">
                  <c:v>4.3143865740697409</c:v>
                </c:pt>
                <c:pt idx="15174">
                  <c:v>4.3146296296311819</c:v>
                </c:pt>
                <c:pt idx="15175">
                  <c:v>4.3148726851853469</c:v>
                </c:pt>
                <c:pt idx="15176">
                  <c:v>4.315115740739512</c:v>
                </c:pt>
                <c:pt idx="15177">
                  <c:v>4.315358796293677</c:v>
                </c:pt>
                <c:pt idx="15178">
                  <c:v>4.3156018518478421</c:v>
                </c:pt>
                <c:pt idx="15179">
                  <c:v>4.3158449074092831</c:v>
                </c:pt>
                <c:pt idx="15180">
                  <c:v>4.3160879629634481</c:v>
                </c:pt>
                <c:pt idx="15181">
                  <c:v>4.3163310185176131</c:v>
                </c:pt>
                <c:pt idx="15182">
                  <c:v>4.3165740740717782</c:v>
                </c:pt>
                <c:pt idx="15183">
                  <c:v>4.3168171296259432</c:v>
                </c:pt>
                <c:pt idx="15184">
                  <c:v>4.3170601851801083</c:v>
                </c:pt>
                <c:pt idx="15185">
                  <c:v>4.3173032407415493</c:v>
                </c:pt>
                <c:pt idx="15186">
                  <c:v>4.3175462962957143</c:v>
                </c:pt>
                <c:pt idx="15187">
                  <c:v>4.3177893518498793</c:v>
                </c:pt>
                <c:pt idx="15188">
                  <c:v>4.3180324074040444</c:v>
                </c:pt>
                <c:pt idx="15189">
                  <c:v>4.3182754629582094</c:v>
                </c:pt>
                <c:pt idx="15190">
                  <c:v>4.3185185185196504</c:v>
                </c:pt>
                <c:pt idx="15191">
                  <c:v>4.3187615740738154</c:v>
                </c:pt>
                <c:pt idx="15192">
                  <c:v>4.3190046296279805</c:v>
                </c:pt>
                <c:pt idx="15193">
                  <c:v>4.3192476851821455</c:v>
                </c:pt>
                <c:pt idx="15194">
                  <c:v>4.3194907407363106</c:v>
                </c:pt>
                <c:pt idx="15195">
                  <c:v>4.3197337962977516</c:v>
                </c:pt>
                <c:pt idx="15196">
                  <c:v>4.3199768518519166</c:v>
                </c:pt>
                <c:pt idx="15197">
                  <c:v>4.3202199074060816</c:v>
                </c:pt>
                <c:pt idx="15198">
                  <c:v>4.3204629629602467</c:v>
                </c:pt>
                <c:pt idx="15199">
                  <c:v>4.3207060185144117</c:v>
                </c:pt>
                <c:pt idx="15200">
                  <c:v>4.3209490740758527</c:v>
                </c:pt>
                <c:pt idx="15201">
                  <c:v>4.3211921296300178</c:v>
                </c:pt>
                <c:pt idx="15202">
                  <c:v>4.3214351851841828</c:v>
                </c:pt>
                <c:pt idx="15203">
                  <c:v>4.3216782407383478</c:v>
                </c:pt>
                <c:pt idx="15204">
                  <c:v>4.3219212962925129</c:v>
                </c:pt>
                <c:pt idx="15205">
                  <c:v>4.3221643518539539</c:v>
                </c:pt>
                <c:pt idx="15206">
                  <c:v>4.3224074074081189</c:v>
                </c:pt>
                <c:pt idx="15207">
                  <c:v>4.3226504629622839</c:v>
                </c:pt>
                <c:pt idx="15208">
                  <c:v>4.322893518516449</c:v>
                </c:pt>
                <c:pt idx="15209">
                  <c:v>4.323136574070614</c:v>
                </c:pt>
                <c:pt idx="15210">
                  <c:v>4.3233796296247791</c:v>
                </c:pt>
                <c:pt idx="15211">
                  <c:v>4.3236226851862201</c:v>
                </c:pt>
                <c:pt idx="15212">
                  <c:v>4.3238657407403851</c:v>
                </c:pt>
                <c:pt idx="15213">
                  <c:v>4.3241203703713298</c:v>
                </c:pt>
                <c:pt idx="15214">
                  <c:v>4.3243634259254948</c:v>
                </c:pt>
                <c:pt idx="15215">
                  <c:v>4.3246064814796599</c:v>
                </c:pt>
                <c:pt idx="15216">
                  <c:v>4.3248495370338249</c:v>
                </c:pt>
                <c:pt idx="15217">
                  <c:v>4.3250925925879899</c:v>
                </c:pt>
                <c:pt idx="15218">
                  <c:v>4.3253356481494309</c:v>
                </c:pt>
                <c:pt idx="15219">
                  <c:v>4.325578703703596</c:v>
                </c:pt>
                <c:pt idx="15220">
                  <c:v>4.325821759257761</c:v>
                </c:pt>
                <c:pt idx="15221">
                  <c:v>4.3260648148119261</c:v>
                </c:pt>
                <c:pt idx="15222">
                  <c:v>4.3263078703660911</c:v>
                </c:pt>
                <c:pt idx="15223">
                  <c:v>4.3265509259275321</c:v>
                </c:pt>
                <c:pt idx="15224">
                  <c:v>4.3267939814816971</c:v>
                </c:pt>
                <c:pt idx="15225">
                  <c:v>4.3270370370358622</c:v>
                </c:pt>
                <c:pt idx="15226">
                  <c:v>4.3272800925900272</c:v>
                </c:pt>
                <c:pt idx="15227">
                  <c:v>4.3275231481441923</c:v>
                </c:pt>
                <c:pt idx="15228">
                  <c:v>4.3277662037056333</c:v>
                </c:pt>
                <c:pt idx="15229">
                  <c:v>4.3280092592597983</c:v>
                </c:pt>
                <c:pt idx="15230">
                  <c:v>4.3282523148139633</c:v>
                </c:pt>
                <c:pt idx="15231">
                  <c:v>4.3284953703681284</c:v>
                </c:pt>
                <c:pt idx="15232">
                  <c:v>4.3287384259222934</c:v>
                </c:pt>
                <c:pt idx="15233">
                  <c:v>4.3289814814764584</c:v>
                </c:pt>
                <c:pt idx="15234">
                  <c:v>4.3292245370378994</c:v>
                </c:pt>
                <c:pt idx="15235">
                  <c:v>4.3294675925920645</c:v>
                </c:pt>
                <c:pt idx="15236">
                  <c:v>4.3297106481462295</c:v>
                </c:pt>
                <c:pt idx="15237">
                  <c:v>4.3299537037003946</c:v>
                </c:pt>
                <c:pt idx="15238">
                  <c:v>4.3301967592545596</c:v>
                </c:pt>
                <c:pt idx="15239">
                  <c:v>4.3304398148160006</c:v>
                </c:pt>
                <c:pt idx="15240">
                  <c:v>4.3306828703701656</c:v>
                </c:pt>
                <c:pt idx="15241">
                  <c:v>4.3309259259243307</c:v>
                </c:pt>
                <c:pt idx="15242">
                  <c:v>4.3311689814784957</c:v>
                </c:pt>
                <c:pt idx="15243">
                  <c:v>4.3314120370326608</c:v>
                </c:pt>
                <c:pt idx="15244">
                  <c:v>4.3316550925941018</c:v>
                </c:pt>
                <c:pt idx="15245">
                  <c:v>4.3318981481482668</c:v>
                </c:pt>
                <c:pt idx="15246">
                  <c:v>4.3321412037024318</c:v>
                </c:pt>
                <c:pt idx="15247">
                  <c:v>4.3323842592565969</c:v>
                </c:pt>
                <c:pt idx="15248">
                  <c:v>4.3326273148107619</c:v>
                </c:pt>
                <c:pt idx="15249">
                  <c:v>4.3328703703722029</c:v>
                </c:pt>
                <c:pt idx="15250">
                  <c:v>4.3331134259263679</c:v>
                </c:pt>
                <c:pt idx="15251">
                  <c:v>4.333356481480533</c:v>
                </c:pt>
                <c:pt idx="15252">
                  <c:v>4.333599537034698</c:v>
                </c:pt>
                <c:pt idx="15253">
                  <c:v>4.3338425925888631</c:v>
                </c:pt>
                <c:pt idx="15254">
                  <c:v>4.3340856481430281</c:v>
                </c:pt>
                <c:pt idx="15255">
                  <c:v>4.3343287037044691</c:v>
                </c:pt>
                <c:pt idx="15256">
                  <c:v>4.3345717592586341</c:v>
                </c:pt>
                <c:pt idx="15257">
                  <c:v>4.3348148148127992</c:v>
                </c:pt>
                <c:pt idx="15258">
                  <c:v>4.3350578703669642</c:v>
                </c:pt>
                <c:pt idx="15259">
                  <c:v>4.3353009259211293</c:v>
                </c:pt>
                <c:pt idx="15260">
                  <c:v>4.3355439814825703</c:v>
                </c:pt>
                <c:pt idx="15261">
                  <c:v>4.335798611106239</c:v>
                </c:pt>
                <c:pt idx="15262">
                  <c:v>4.33604166666768</c:v>
                </c:pt>
                <c:pt idx="15263">
                  <c:v>4.336284722221845</c:v>
                </c:pt>
                <c:pt idx="15264">
                  <c:v>4.3365277777760101</c:v>
                </c:pt>
                <c:pt idx="15265">
                  <c:v>4.3367708333301751</c:v>
                </c:pt>
                <c:pt idx="15266">
                  <c:v>4.3370138888843401</c:v>
                </c:pt>
                <c:pt idx="15267">
                  <c:v>4.3372569444457811</c:v>
                </c:pt>
                <c:pt idx="15268">
                  <c:v>4.3374999999999462</c:v>
                </c:pt>
                <c:pt idx="15269">
                  <c:v>4.3377430555541112</c:v>
                </c:pt>
                <c:pt idx="15270">
                  <c:v>4.3379861111082763</c:v>
                </c:pt>
                <c:pt idx="15271">
                  <c:v>4.3382291666624413</c:v>
                </c:pt>
                <c:pt idx="15272">
                  <c:v>4.3384722222238823</c:v>
                </c:pt>
                <c:pt idx="15273">
                  <c:v>4.3387152777780473</c:v>
                </c:pt>
                <c:pt idx="15274">
                  <c:v>4.3389583333322124</c:v>
                </c:pt>
                <c:pt idx="15275">
                  <c:v>4.3392013888863774</c:v>
                </c:pt>
                <c:pt idx="15276">
                  <c:v>4.3394444444405424</c:v>
                </c:pt>
                <c:pt idx="15277">
                  <c:v>4.3396875000019834</c:v>
                </c:pt>
                <c:pt idx="15278">
                  <c:v>4.3399305555561485</c:v>
                </c:pt>
                <c:pt idx="15279">
                  <c:v>4.3401736111103135</c:v>
                </c:pt>
                <c:pt idx="15280">
                  <c:v>4.3404166666644786</c:v>
                </c:pt>
                <c:pt idx="15281">
                  <c:v>4.3406597222186436</c:v>
                </c:pt>
                <c:pt idx="15282">
                  <c:v>4.3409027777728086</c:v>
                </c:pt>
                <c:pt idx="15283">
                  <c:v>4.3411458333342496</c:v>
                </c:pt>
                <c:pt idx="15284">
                  <c:v>4.3413888888884147</c:v>
                </c:pt>
                <c:pt idx="15285">
                  <c:v>4.3416319444425797</c:v>
                </c:pt>
                <c:pt idx="15286">
                  <c:v>4.3418749999967448</c:v>
                </c:pt>
                <c:pt idx="15287">
                  <c:v>4.3421180555509098</c:v>
                </c:pt>
                <c:pt idx="15288">
                  <c:v>4.3423611111123508</c:v>
                </c:pt>
                <c:pt idx="15289">
                  <c:v>4.3426041666665158</c:v>
                </c:pt>
                <c:pt idx="15290">
                  <c:v>4.3428472222206809</c:v>
                </c:pt>
                <c:pt idx="15291">
                  <c:v>4.3430902777748459</c:v>
                </c:pt>
                <c:pt idx="15292">
                  <c:v>4.3433333333290109</c:v>
                </c:pt>
                <c:pt idx="15293">
                  <c:v>4.3435763888904519</c:v>
                </c:pt>
                <c:pt idx="15294">
                  <c:v>4.343819444444617</c:v>
                </c:pt>
                <c:pt idx="15295">
                  <c:v>4.344062499998782</c:v>
                </c:pt>
                <c:pt idx="15296">
                  <c:v>4.3443055555529471</c:v>
                </c:pt>
                <c:pt idx="15297">
                  <c:v>4.3445486111071121</c:v>
                </c:pt>
                <c:pt idx="15298">
                  <c:v>4.3447916666685531</c:v>
                </c:pt>
                <c:pt idx="15299">
                  <c:v>4.3450347222227181</c:v>
                </c:pt>
                <c:pt idx="15300">
                  <c:v>4.3452777777768832</c:v>
                </c:pt>
                <c:pt idx="15301">
                  <c:v>4.3455208333310482</c:v>
                </c:pt>
                <c:pt idx="15302">
                  <c:v>4.3457638888852133</c:v>
                </c:pt>
                <c:pt idx="15303">
                  <c:v>4.3460069444393783</c:v>
                </c:pt>
                <c:pt idx="15304">
                  <c:v>4.3462500000008193</c:v>
                </c:pt>
                <c:pt idx="15305">
                  <c:v>4.3464930555549843</c:v>
                </c:pt>
                <c:pt idx="15306">
                  <c:v>4.3467361111091494</c:v>
                </c:pt>
                <c:pt idx="15307">
                  <c:v>4.3469791666633144</c:v>
                </c:pt>
                <c:pt idx="15308">
                  <c:v>4.3472222222174794</c:v>
                </c:pt>
                <c:pt idx="15309">
                  <c:v>4.3474768518484241</c:v>
                </c:pt>
                <c:pt idx="15310">
                  <c:v>4.3477199074025892</c:v>
                </c:pt>
                <c:pt idx="15311">
                  <c:v>4.3479629629640302</c:v>
                </c:pt>
                <c:pt idx="15312">
                  <c:v>4.3482060185181952</c:v>
                </c:pt>
                <c:pt idx="15313">
                  <c:v>4.3484490740723603</c:v>
                </c:pt>
                <c:pt idx="15314">
                  <c:v>4.3486921296265253</c:v>
                </c:pt>
                <c:pt idx="15315">
                  <c:v>4.3489351851806903</c:v>
                </c:pt>
                <c:pt idx="15316">
                  <c:v>4.3491782407421313</c:v>
                </c:pt>
                <c:pt idx="15317">
                  <c:v>4.3494212962962964</c:v>
                </c:pt>
                <c:pt idx="15318">
                  <c:v>4.3496643518504614</c:v>
                </c:pt>
                <c:pt idx="15319">
                  <c:v>4.3499074074046264</c:v>
                </c:pt>
                <c:pt idx="15320">
                  <c:v>4.3501504629587915</c:v>
                </c:pt>
                <c:pt idx="15321">
                  <c:v>4.3503935185202325</c:v>
                </c:pt>
                <c:pt idx="15322">
                  <c:v>4.3506365740743975</c:v>
                </c:pt>
                <c:pt idx="15323">
                  <c:v>4.3508796296285626</c:v>
                </c:pt>
                <c:pt idx="15324">
                  <c:v>4.3511226851827276</c:v>
                </c:pt>
                <c:pt idx="15325">
                  <c:v>4.3513657407368926</c:v>
                </c:pt>
                <c:pt idx="15326">
                  <c:v>4.3516087962983336</c:v>
                </c:pt>
                <c:pt idx="15327">
                  <c:v>4.3518518518524987</c:v>
                </c:pt>
                <c:pt idx="15328">
                  <c:v>4.3520949074066637</c:v>
                </c:pt>
                <c:pt idx="15329">
                  <c:v>4.3523379629608288</c:v>
                </c:pt>
                <c:pt idx="15330">
                  <c:v>4.3525810185149938</c:v>
                </c:pt>
                <c:pt idx="15331">
                  <c:v>4.3528240740691588</c:v>
                </c:pt>
                <c:pt idx="15332">
                  <c:v>4.3530671296305998</c:v>
                </c:pt>
                <c:pt idx="15333">
                  <c:v>4.3533101851847649</c:v>
                </c:pt>
                <c:pt idx="15334">
                  <c:v>4.3535532407389299</c:v>
                </c:pt>
                <c:pt idx="15335">
                  <c:v>4.3537962962930949</c:v>
                </c:pt>
                <c:pt idx="15336">
                  <c:v>4.35403935184726</c:v>
                </c:pt>
                <c:pt idx="15337">
                  <c:v>4.354282407408701</c:v>
                </c:pt>
                <c:pt idx="15338">
                  <c:v>4.354525462962866</c:v>
                </c:pt>
                <c:pt idx="15339">
                  <c:v>4.3547685185170311</c:v>
                </c:pt>
                <c:pt idx="15340">
                  <c:v>4.3550115740711961</c:v>
                </c:pt>
                <c:pt idx="15341">
                  <c:v>4.3552546296253611</c:v>
                </c:pt>
                <c:pt idx="15342">
                  <c:v>4.3554976851868021</c:v>
                </c:pt>
                <c:pt idx="15343">
                  <c:v>4.3557407407409672</c:v>
                </c:pt>
                <c:pt idx="15344">
                  <c:v>4.3559837962951322</c:v>
                </c:pt>
                <c:pt idx="15345">
                  <c:v>4.3562268518492973</c:v>
                </c:pt>
                <c:pt idx="15346">
                  <c:v>4.3564699074034623</c:v>
                </c:pt>
                <c:pt idx="15347">
                  <c:v>4.3567129629649033</c:v>
                </c:pt>
                <c:pt idx="15348">
                  <c:v>4.3569560185190683</c:v>
                </c:pt>
                <c:pt idx="15349">
                  <c:v>4.3571990740732334</c:v>
                </c:pt>
                <c:pt idx="15350">
                  <c:v>4.3574421296273984</c:v>
                </c:pt>
                <c:pt idx="15351">
                  <c:v>4.3576851851815634</c:v>
                </c:pt>
                <c:pt idx="15352">
                  <c:v>4.3579282407357285</c:v>
                </c:pt>
                <c:pt idx="15353">
                  <c:v>4.3581712962971695</c:v>
                </c:pt>
                <c:pt idx="15354">
                  <c:v>4.3584143518513345</c:v>
                </c:pt>
                <c:pt idx="15355">
                  <c:v>4.3586574074054996</c:v>
                </c:pt>
                <c:pt idx="15356">
                  <c:v>4.3589004629596646</c:v>
                </c:pt>
                <c:pt idx="15357">
                  <c:v>4.3591435185138296</c:v>
                </c:pt>
                <c:pt idx="15358">
                  <c:v>4.3593981481447743</c:v>
                </c:pt>
                <c:pt idx="15359">
                  <c:v>4.3596412036989394</c:v>
                </c:pt>
                <c:pt idx="15360">
                  <c:v>4.3598842592603804</c:v>
                </c:pt>
                <c:pt idx="15361">
                  <c:v>4.3601273148145454</c:v>
                </c:pt>
                <c:pt idx="15362">
                  <c:v>4.3603703703687104</c:v>
                </c:pt>
                <c:pt idx="15363">
                  <c:v>4.3606134259228755</c:v>
                </c:pt>
                <c:pt idx="15364">
                  <c:v>4.3608564814770405</c:v>
                </c:pt>
                <c:pt idx="15365">
                  <c:v>4.3610995370384815</c:v>
                </c:pt>
                <c:pt idx="15366">
                  <c:v>4.3613425925926466</c:v>
                </c:pt>
                <c:pt idx="15367">
                  <c:v>4.3615856481468116</c:v>
                </c:pt>
                <c:pt idx="15368">
                  <c:v>4.3618287037009766</c:v>
                </c:pt>
                <c:pt idx="15369">
                  <c:v>4.3620717592551417</c:v>
                </c:pt>
                <c:pt idx="15370">
                  <c:v>4.3623148148165827</c:v>
                </c:pt>
                <c:pt idx="15371">
                  <c:v>4.3625578703707477</c:v>
                </c:pt>
                <c:pt idx="15372">
                  <c:v>4.3628009259249128</c:v>
                </c:pt>
                <c:pt idx="15373">
                  <c:v>4.3630439814790778</c:v>
                </c:pt>
                <c:pt idx="15374">
                  <c:v>4.3632870370332428</c:v>
                </c:pt>
                <c:pt idx="15375">
                  <c:v>4.3635300925946838</c:v>
                </c:pt>
                <c:pt idx="15376">
                  <c:v>4.3637731481488489</c:v>
                </c:pt>
                <c:pt idx="15377">
                  <c:v>4.3640162037030139</c:v>
                </c:pt>
                <c:pt idx="15378">
                  <c:v>4.3642592592571789</c:v>
                </c:pt>
                <c:pt idx="15379">
                  <c:v>4.364502314811344</c:v>
                </c:pt>
                <c:pt idx="15380">
                  <c:v>4.364745370365509</c:v>
                </c:pt>
                <c:pt idx="15381">
                  <c:v>4.36498842592695</c:v>
                </c:pt>
                <c:pt idx="15382">
                  <c:v>4.3652314814811151</c:v>
                </c:pt>
                <c:pt idx="15383">
                  <c:v>4.3654745370352801</c:v>
                </c:pt>
                <c:pt idx="15384">
                  <c:v>4.3657175925894451</c:v>
                </c:pt>
                <c:pt idx="15385">
                  <c:v>4.3659606481436102</c:v>
                </c:pt>
                <c:pt idx="15386">
                  <c:v>4.3662037037050512</c:v>
                </c:pt>
                <c:pt idx="15387">
                  <c:v>4.3664467592592162</c:v>
                </c:pt>
                <c:pt idx="15388">
                  <c:v>4.3666898148133813</c:v>
                </c:pt>
                <c:pt idx="15389">
                  <c:v>4.3669328703675463</c:v>
                </c:pt>
                <c:pt idx="15390">
                  <c:v>4.3671759259217113</c:v>
                </c:pt>
                <c:pt idx="15391">
                  <c:v>4.3674189814831523</c:v>
                </c:pt>
                <c:pt idx="15392">
                  <c:v>4.3676620370373174</c:v>
                </c:pt>
                <c:pt idx="15393">
                  <c:v>4.3679050925914824</c:v>
                </c:pt>
                <c:pt idx="15394">
                  <c:v>4.3681481481456474</c:v>
                </c:pt>
                <c:pt idx="15395">
                  <c:v>4.3683912036998125</c:v>
                </c:pt>
                <c:pt idx="15396">
                  <c:v>4.3686342592612535</c:v>
                </c:pt>
                <c:pt idx="15397">
                  <c:v>4.3688773148154185</c:v>
                </c:pt>
                <c:pt idx="15398">
                  <c:v>4.3691203703695836</c:v>
                </c:pt>
                <c:pt idx="15399">
                  <c:v>4.3693634259237486</c:v>
                </c:pt>
                <c:pt idx="15400">
                  <c:v>4.3696064814779136</c:v>
                </c:pt>
                <c:pt idx="15401">
                  <c:v>4.3698495370320787</c:v>
                </c:pt>
                <c:pt idx="15402">
                  <c:v>4.3700925925935197</c:v>
                </c:pt>
                <c:pt idx="15403">
                  <c:v>4.3703356481476847</c:v>
                </c:pt>
                <c:pt idx="15404">
                  <c:v>4.3705787037018498</c:v>
                </c:pt>
                <c:pt idx="15405">
                  <c:v>4.3708217592560148</c:v>
                </c:pt>
                <c:pt idx="15406">
                  <c:v>4.3710763888869595</c:v>
                </c:pt>
                <c:pt idx="15407">
                  <c:v>4.3713194444411245</c:v>
                </c:pt>
                <c:pt idx="15408">
                  <c:v>4.3715624999952896</c:v>
                </c:pt>
                <c:pt idx="15409">
                  <c:v>4.3718055555567306</c:v>
                </c:pt>
                <c:pt idx="15410">
                  <c:v>4.3720486111108956</c:v>
                </c:pt>
                <c:pt idx="15411">
                  <c:v>4.3722916666650606</c:v>
                </c:pt>
                <c:pt idx="15412">
                  <c:v>4.3725347222192257</c:v>
                </c:pt>
                <c:pt idx="15413">
                  <c:v>4.3727777777733907</c:v>
                </c:pt>
                <c:pt idx="15414">
                  <c:v>4.3730208333348317</c:v>
                </c:pt>
                <c:pt idx="15415">
                  <c:v>4.3732638888889968</c:v>
                </c:pt>
                <c:pt idx="15416">
                  <c:v>4.3735069444431618</c:v>
                </c:pt>
                <c:pt idx="15417">
                  <c:v>4.3737499999973268</c:v>
                </c:pt>
                <c:pt idx="15418">
                  <c:v>4.3739930555514919</c:v>
                </c:pt>
                <c:pt idx="15419">
                  <c:v>4.3742361111129329</c:v>
                </c:pt>
                <c:pt idx="15420">
                  <c:v>4.3744791666670979</c:v>
                </c:pt>
                <c:pt idx="15421">
                  <c:v>4.3747222222212629</c:v>
                </c:pt>
                <c:pt idx="15422">
                  <c:v>4.374965277775428</c:v>
                </c:pt>
                <c:pt idx="15423">
                  <c:v>4.375208333329593</c:v>
                </c:pt>
                <c:pt idx="15424">
                  <c:v>4.3754513888837581</c:v>
                </c:pt>
                <c:pt idx="15425">
                  <c:v>4.3756944444451991</c:v>
                </c:pt>
                <c:pt idx="15426">
                  <c:v>4.3759374999993641</c:v>
                </c:pt>
                <c:pt idx="15427">
                  <c:v>4.3761805555535291</c:v>
                </c:pt>
                <c:pt idx="15428">
                  <c:v>4.3764236111076942</c:v>
                </c:pt>
                <c:pt idx="15429">
                  <c:v>4.3766666666618592</c:v>
                </c:pt>
                <c:pt idx="15430">
                  <c:v>4.3769097222233002</c:v>
                </c:pt>
                <c:pt idx="15431">
                  <c:v>4.3771527777774653</c:v>
                </c:pt>
                <c:pt idx="15432">
                  <c:v>4.3773958333316303</c:v>
                </c:pt>
                <c:pt idx="15433">
                  <c:v>4.3776388888857953</c:v>
                </c:pt>
                <c:pt idx="15434">
                  <c:v>4.3778819444399604</c:v>
                </c:pt>
                <c:pt idx="15435">
                  <c:v>4.3781250000014014</c:v>
                </c:pt>
                <c:pt idx="15436">
                  <c:v>4.3783680555555664</c:v>
                </c:pt>
                <c:pt idx="15437">
                  <c:v>4.3786111111097314</c:v>
                </c:pt>
                <c:pt idx="15438">
                  <c:v>4.3788541666638965</c:v>
                </c:pt>
                <c:pt idx="15439">
                  <c:v>4.3790972222180615</c:v>
                </c:pt>
                <c:pt idx="15440">
                  <c:v>4.3793402777795025</c:v>
                </c:pt>
                <c:pt idx="15441">
                  <c:v>4.3795833333336676</c:v>
                </c:pt>
                <c:pt idx="15442">
                  <c:v>4.3798263888878326</c:v>
                </c:pt>
                <c:pt idx="15443">
                  <c:v>4.3800694444419976</c:v>
                </c:pt>
                <c:pt idx="15444">
                  <c:v>4.3803124999961627</c:v>
                </c:pt>
                <c:pt idx="15445">
                  <c:v>4.3805555555576037</c:v>
                </c:pt>
                <c:pt idx="15446">
                  <c:v>4.3807986111117687</c:v>
                </c:pt>
                <c:pt idx="15447">
                  <c:v>4.3810416666659338</c:v>
                </c:pt>
                <c:pt idx="15448">
                  <c:v>4.3812847222200988</c:v>
                </c:pt>
                <c:pt idx="15449">
                  <c:v>4.3815277777742638</c:v>
                </c:pt>
                <c:pt idx="15450">
                  <c:v>4.3817708333284289</c:v>
                </c:pt>
                <c:pt idx="15451">
                  <c:v>4.3820138888898699</c:v>
                </c:pt>
                <c:pt idx="15452">
                  <c:v>4.3822569444440349</c:v>
                </c:pt>
                <c:pt idx="15453">
                  <c:v>4.3825115740749796</c:v>
                </c:pt>
                <c:pt idx="15454">
                  <c:v>4.3827546296291446</c:v>
                </c:pt>
                <c:pt idx="15455">
                  <c:v>4.3829976851833097</c:v>
                </c:pt>
                <c:pt idx="15456">
                  <c:v>4.3832407407374747</c:v>
                </c:pt>
                <c:pt idx="15457">
                  <c:v>4.3834837962916398</c:v>
                </c:pt>
                <c:pt idx="15458">
                  <c:v>4.3837268518530808</c:v>
                </c:pt>
                <c:pt idx="15459">
                  <c:v>4.3839699074072458</c:v>
                </c:pt>
                <c:pt idx="15460">
                  <c:v>4.3842129629614108</c:v>
                </c:pt>
                <c:pt idx="15461">
                  <c:v>4.3844560185155759</c:v>
                </c:pt>
                <c:pt idx="15462">
                  <c:v>4.3846990740697409</c:v>
                </c:pt>
                <c:pt idx="15463">
                  <c:v>4.3849421296311819</c:v>
                </c:pt>
                <c:pt idx="15464">
                  <c:v>4.3851851851853469</c:v>
                </c:pt>
                <c:pt idx="15465">
                  <c:v>4.385428240739512</c:v>
                </c:pt>
                <c:pt idx="15466">
                  <c:v>4.385671296293677</c:v>
                </c:pt>
                <c:pt idx="15467">
                  <c:v>4.3859143518478421</c:v>
                </c:pt>
                <c:pt idx="15468">
                  <c:v>4.3861574074092831</c:v>
                </c:pt>
                <c:pt idx="15469">
                  <c:v>4.3864004629634481</c:v>
                </c:pt>
                <c:pt idx="15470">
                  <c:v>4.3866435185176131</c:v>
                </c:pt>
                <c:pt idx="15471">
                  <c:v>4.3868865740717782</c:v>
                </c:pt>
                <c:pt idx="15472">
                  <c:v>4.3871296296259432</c:v>
                </c:pt>
                <c:pt idx="15473">
                  <c:v>4.3873726851801083</c:v>
                </c:pt>
                <c:pt idx="15474">
                  <c:v>4.3876157407415493</c:v>
                </c:pt>
                <c:pt idx="15475">
                  <c:v>4.3878587962957143</c:v>
                </c:pt>
                <c:pt idx="15476">
                  <c:v>4.3881018518498793</c:v>
                </c:pt>
                <c:pt idx="15477">
                  <c:v>4.3883449074040444</c:v>
                </c:pt>
                <c:pt idx="15478">
                  <c:v>4.3885879629582094</c:v>
                </c:pt>
                <c:pt idx="15479">
                  <c:v>4.3888310185196504</c:v>
                </c:pt>
                <c:pt idx="15480">
                  <c:v>4.3890740740738154</c:v>
                </c:pt>
                <c:pt idx="15481">
                  <c:v>4.3893171296279805</c:v>
                </c:pt>
                <c:pt idx="15482">
                  <c:v>4.3895601851821455</c:v>
                </c:pt>
                <c:pt idx="15483">
                  <c:v>4.3898032407363106</c:v>
                </c:pt>
                <c:pt idx="15484">
                  <c:v>4.3900462962977516</c:v>
                </c:pt>
                <c:pt idx="15485">
                  <c:v>4.3902893518519166</c:v>
                </c:pt>
                <c:pt idx="15486">
                  <c:v>4.3905324074060816</c:v>
                </c:pt>
                <c:pt idx="15487">
                  <c:v>4.3907754629602467</c:v>
                </c:pt>
                <c:pt idx="15488">
                  <c:v>4.3910185185144117</c:v>
                </c:pt>
                <c:pt idx="15489">
                  <c:v>4.3912615740758527</c:v>
                </c:pt>
                <c:pt idx="15490">
                  <c:v>4.3915046296300178</c:v>
                </c:pt>
                <c:pt idx="15491">
                  <c:v>4.3917476851841828</c:v>
                </c:pt>
                <c:pt idx="15492">
                  <c:v>4.3919907407383478</c:v>
                </c:pt>
                <c:pt idx="15493">
                  <c:v>4.3922337962925129</c:v>
                </c:pt>
                <c:pt idx="15494">
                  <c:v>4.3924768518539539</c:v>
                </c:pt>
                <c:pt idx="15495">
                  <c:v>4.3927199074081189</c:v>
                </c:pt>
                <c:pt idx="15496">
                  <c:v>4.3929629629622839</c:v>
                </c:pt>
                <c:pt idx="15497">
                  <c:v>4.393206018516449</c:v>
                </c:pt>
                <c:pt idx="15498">
                  <c:v>4.393449074070614</c:v>
                </c:pt>
                <c:pt idx="15499">
                  <c:v>4.3936921296247791</c:v>
                </c:pt>
                <c:pt idx="15500">
                  <c:v>4.3939351851862201</c:v>
                </c:pt>
                <c:pt idx="15501">
                  <c:v>4.3941782407403851</c:v>
                </c:pt>
                <c:pt idx="15502">
                  <c:v>4.3944328703713298</c:v>
                </c:pt>
                <c:pt idx="15503">
                  <c:v>4.3946759259254948</c:v>
                </c:pt>
                <c:pt idx="15504">
                  <c:v>4.3949189814796599</c:v>
                </c:pt>
                <c:pt idx="15505">
                  <c:v>4.3951620370338249</c:v>
                </c:pt>
                <c:pt idx="15506">
                  <c:v>4.3954050925879899</c:v>
                </c:pt>
                <c:pt idx="15507">
                  <c:v>4.3956481481494309</c:v>
                </c:pt>
                <c:pt idx="15508">
                  <c:v>4.395891203703596</c:v>
                </c:pt>
                <c:pt idx="15509">
                  <c:v>4.396134259257761</c:v>
                </c:pt>
                <c:pt idx="15510">
                  <c:v>4.3963773148119261</c:v>
                </c:pt>
                <c:pt idx="15511">
                  <c:v>4.3966203703660911</c:v>
                </c:pt>
                <c:pt idx="15512">
                  <c:v>4.3968634259275321</c:v>
                </c:pt>
                <c:pt idx="15513">
                  <c:v>4.3971064814816971</c:v>
                </c:pt>
                <c:pt idx="15514">
                  <c:v>4.3973495370358622</c:v>
                </c:pt>
                <c:pt idx="15515">
                  <c:v>4.3975925925900272</c:v>
                </c:pt>
                <c:pt idx="15516">
                  <c:v>4.3978356481441923</c:v>
                </c:pt>
                <c:pt idx="15517">
                  <c:v>4.3980787037056333</c:v>
                </c:pt>
                <c:pt idx="15518">
                  <c:v>4.3983217592597983</c:v>
                </c:pt>
                <c:pt idx="15519">
                  <c:v>4.3985648148139633</c:v>
                </c:pt>
                <c:pt idx="15520">
                  <c:v>4.3988078703681284</c:v>
                </c:pt>
                <c:pt idx="15521">
                  <c:v>4.3990509259222934</c:v>
                </c:pt>
                <c:pt idx="15522">
                  <c:v>4.3992939814764584</c:v>
                </c:pt>
                <c:pt idx="15523">
                  <c:v>4.3995370370378994</c:v>
                </c:pt>
                <c:pt idx="15524">
                  <c:v>4.3997800925920645</c:v>
                </c:pt>
                <c:pt idx="15525">
                  <c:v>4.4000231481462295</c:v>
                </c:pt>
                <c:pt idx="15526">
                  <c:v>4.4002662037003946</c:v>
                </c:pt>
                <c:pt idx="15527">
                  <c:v>4.4005092592545596</c:v>
                </c:pt>
                <c:pt idx="15528">
                  <c:v>4.4007523148160006</c:v>
                </c:pt>
                <c:pt idx="15529">
                  <c:v>4.4009953703701656</c:v>
                </c:pt>
                <c:pt idx="15530">
                  <c:v>4.4012384259243307</c:v>
                </c:pt>
                <c:pt idx="15531">
                  <c:v>4.4014814814784957</c:v>
                </c:pt>
                <c:pt idx="15532">
                  <c:v>4.4017245370326608</c:v>
                </c:pt>
                <c:pt idx="15533">
                  <c:v>4.4019675925941018</c:v>
                </c:pt>
                <c:pt idx="15534">
                  <c:v>4.4022106481482668</c:v>
                </c:pt>
                <c:pt idx="15535">
                  <c:v>4.4024537037024318</c:v>
                </c:pt>
                <c:pt idx="15536">
                  <c:v>4.4026967592565969</c:v>
                </c:pt>
                <c:pt idx="15537">
                  <c:v>4.4029398148107619</c:v>
                </c:pt>
                <c:pt idx="15538">
                  <c:v>4.4031828703722029</c:v>
                </c:pt>
                <c:pt idx="15539">
                  <c:v>4.4034259259263679</c:v>
                </c:pt>
                <c:pt idx="15540">
                  <c:v>4.403668981480533</c:v>
                </c:pt>
                <c:pt idx="15541">
                  <c:v>4.403912037034698</c:v>
                </c:pt>
                <c:pt idx="15542">
                  <c:v>4.4041550925888631</c:v>
                </c:pt>
                <c:pt idx="15543">
                  <c:v>4.4043981481430281</c:v>
                </c:pt>
                <c:pt idx="15544">
                  <c:v>4.4046412037044691</c:v>
                </c:pt>
                <c:pt idx="15545">
                  <c:v>4.4048842592586341</c:v>
                </c:pt>
                <c:pt idx="15546">
                  <c:v>4.4051273148127992</c:v>
                </c:pt>
                <c:pt idx="15547">
                  <c:v>4.4053703703669642</c:v>
                </c:pt>
                <c:pt idx="15548">
                  <c:v>4.4056134259211293</c:v>
                </c:pt>
                <c:pt idx="15549">
                  <c:v>4.4058564814825703</c:v>
                </c:pt>
                <c:pt idx="15550">
                  <c:v>4.406111111106239</c:v>
                </c:pt>
                <c:pt idx="15551">
                  <c:v>4.40635416666768</c:v>
                </c:pt>
                <c:pt idx="15552">
                  <c:v>4.406597222221845</c:v>
                </c:pt>
                <c:pt idx="15553">
                  <c:v>4.4068402777760101</c:v>
                </c:pt>
                <c:pt idx="15554">
                  <c:v>4.4070833333301751</c:v>
                </c:pt>
                <c:pt idx="15555">
                  <c:v>4.4073263888843401</c:v>
                </c:pt>
                <c:pt idx="15556">
                  <c:v>4.4075694444457811</c:v>
                </c:pt>
                <c:pt idx="15557">
                  <c:v>4.4078124999999462</c:v>
                </c:pt>
                <c:pt idx="15558">
                  <c:v>4.4080555555541112</c:v>
                </c:pt>
                <c:pt idx="15559">
                  <c:v>4.4082986111082763</c:v>
                </c:pt>
                <c:pt idx="15560">
                  <c:v>4.4085416666624413</c:v>
                </c:pt>
                <c:pt idx="15561">
                  <c:v>4.4087847222238823</c:v>
                </c:pt>
                <c:pt idx="15562">
                  <c:v>4.4090277777780473</c:v>
                </c:pt>
                <c:pt idx="15563">
                  <c:v>4.4092708333322124</c:v>
                </c:pt>
                <c:pt idx="15564">
                  <c:v>4.4095138888863774</c:v>
                </c:pt>
                <c:pt idx="15565">
                  <c:v>4.4097569444405424</c:v>
                </c:pt>
                <c:pt idx="15566">
                  <c:v>4.4100000000019834</c:v>
                </c:pt>
                <c:pt idx="15567">
                  <c:v>4.4102430555561485</c:v>
                </c:pt>
                <c:pt idx="15568">
                  <c:v>4.4104861111103135</c:v>
                </c:pt>
                <c:pt idx="15569">
                  <c:v>4.4107291666644786</c:v>
                </c:pt>
                <c:pt idx="15570">
                  <c:v>4.4109722222186436</c:v>
                </c:pt>
                <c:pt idx="15571">
                  <c:v>4.4112152777728086</c:v>
                </c:pt>
                <c:pt idx="15572">
                  <c:v>4.4114583333342496</c:v>
                </c:pt>
                <c:pt idx="15573">
                  <c:v>4.4117013888884147</c:v>
                </c:pt>
                <c:pt idx="15574">
                  <c:v>4.4119444444425797</c:v>
                </c:pt>
                <c:pt idx="15575">
                  <c:v>4.4121874999967448</c:v>
                </c:pt>
                <c:pt idx="15576">
                  <c:v>4.4124305555509098</c:v>
                </c:pt>
                <c:pt idx="15577">
                  <c:v>4.4126736111123508</c:v>
                </c:pt>
                <c:pt idx="15578">
                  <c:v>4.4129166666665158</c:v>
                </c:pt>
                <c:pt idx="15579">
                  <c:v>4.4131597222206809</c:v>
                </c:pt>
                <c:pt idx="15580">
                  <c:v>4.4134027777748459</c:v>
                </c:pt>
                <c:pt idx="15581">
                  <c:v>4.4136458333290109</c:v>
                </c:pt>
                <c:pt idx="15582">
                  <c:v>4.4138888888904519</c:v>
                </c:pt>
                <c:pt idx="15583">
                  <c:v>4.414131944444617</c:v>
                </c:pt>
                <c:pt idx="15584">
                  <c:v>4.414374999998782</c:v>
                </c:pt>
                <c:pt idx="15585">
                  <c:v>4.4146180555529471</c:v>
                </c:pt>
                <c:pt idx="15586">
                  <c:v>4.4148611111071121</c:v>
                </c:pt>
                <c:pt idx="15587">
                  <c:v>4.4151041666685531</c:v>
                </c:pt>
                <c:pt idx="15588">
                  <c:v>4.4153472222227181</c:v>
                </c:pt>
                <c:pt idx="15589">
                  <c:v>4.4155902777768832</c:v>
                </c:pt>
                <c:pt idx="15590">
                  <c:v>4.4158333333310482</c:v>
                </c:pt>
                <c:pt idx="15591">
                  <c:v>4.4160763888852133</c:v>
                </c:pt>
                <c:pt idx="15592">
                  <c:v>4.4163194444393783</c:v>
                </c:pt>
                <c:pt idx="15593">
                  <c:v>4.4165625000008193</c:v>
                </c:pt>
                <c:pt idx="15594">
                  <c:v>4.4168055555549843</c:v>
                </c:pt>
                <c:pt idx="15595">
                  <c:v>4.4170486111091494</c:v>
                </c:pt>
                <c:pt idx="15596">
                  <c:v>4.4172916666633144</c:v>
                </c:pt>
                <c:pt idx="15597">
                  <c:v>4.4175347222174794</c:v>
                </c:pt>
                <c:pt idx="15598">
                  <c:v>4.4177893518484241</c:v>
                </c:pt>
                <c:pt idx="15599">
                  <c:v>4.4180324074025892</c:v>
                </c:pt>
                <c:pt idx="15600">
                  <c:v>4.4182754629640302</c:v>
                </c:pt>
                <c:pt idx="15601">
                  <c:v>4.4185185185181952</c:v>
                </c:pt>
                <c:pt idx="15602">
                  <c:v>4.4187615740723603</c:v>
                </c:pt>
                <c:pt idx="15603">
                  <c:v>4.4190046296265253</c:v>
                </c:pt>
                <c:pt idx="15604">
                  <c:v>4.4192476851806903</c:v>
                </c:pt>
                <c:pt idx="15605">
                  <c:v>4.4194907407421313</c:v>
                </c:pt>
                <c:pt idx="15606">
                  <c:v>4.4197337962962964</c:v>
                </c:pt>
                <c:pt idx="15607">
                  <c:v>4.4199768518504614</c:v>
                </c:pt>
                <c:pt idx="15608">
                  <c:v>4.4202199074046264</c:v>
                </c:pt>
                <c:pt idx="15609">
                  <c:v>4.4204629629587915</c:v>
                </c:pt>
                <c:pt idx="15610">
                  <c:v>4.4207060185202325</c:v>
                </c:pt>
                <c:pt idx="15611">
                  <c:v>4.4209490740743975</c:v>
                </c:pt>
                <c:pt idx="15612">
                  <c:v>4.4211921296285626</c:v>
                </c:pt>
                <c:pt idx="15613">
                  <c:v>4.4214351851827276</c:v>
                </c:pt>
                <c:pt idx="15614">
                  <c:v>4.4216782407368926</c:v>
                </c:pt>
                <c:pt idx="15615">
                  <c:v>4.4219212962983336</c:v>
                </c:pt>
                <c:pt idx="15616">
                  <c:v>4.4221643518524987</c:v>
                </c:pt>
                <c:pt idx="15617">
                  <c:v>4.4224074074066637</c:v>
                </c:pt>
                <c:pt idx="15618">
                  <c:v>4.4226504629608288</c:v>
                </c:pt>
                <c:pt idx="15619">
                  <c:v>4.4228935185149938</c:v>
                </c:pt>
                <c:pt idx="15620">
                  <c:v>4.4231365740691588</c:v>
                </c:pt>
                <c:pt idx="15621">
                  <c:v>4.4233796296305998</c:v>
                </c:pt>
                <c:pt idx="15622">
                  <c:v>4.4236226851847649</c:v>
                </c:pt>
                <c:pt idx="15623">
                  <c:v>4.4238657407389299</c:v>
                </c:pt>
                <c:pt idx="15624">
                  <c:v>4.4241087962930949</c:v>
                </c:pt>
                <c:pt idx="15625">
                  <c:v>4.42435185184726</c:v>
                </c:pt>
                <c:pt idx="15626">
                  <c:v>4.424594907408701</c:v>
                </c:pt>
                <c:pt idx="15627">
                  <c:v>4.424837962962866</c:v>
                </c:pt>
                <c:pt idx="15628">
                  <c:v>4.4250810185170311</c:v>
                </c:pt>
                <c:pt idx="15629">
                  <c:v>4.4253240740711961</c:v>
                </c:pt>
                <c:pt idx="15630">
                  <c:v>4.4255671296253611</c:v>
                </c:pt>
                <c:pt idx="15631">
                  <c:v>4.4258101851868021</c:v>
                </c:pt>
                <c:pt idx="15632">
                  <c:v>4.4260532407409672</c:v>
                </c:pt>
                <c:pt idx="15633">
                  <c:v>4.4262962962951322</c:v>
                </c:pt>
                <c:pt idx="15634">
                  <c:v>4.4265393518492973</c:v>
                </c:pt>
                <c:pt idx="15635">
                  <c:v>4.4267824074034623</c:v>
                </c:pt>
                <c:pt idx="15636">
                  <c:v>4.4270254629649033</c:v>
                </c:pt>
                <c:pt idx="15637">
                  <c:v>4.4272685185190683</c:v>
                </c:pt>
                <c:pt idx="15638">
                  <c:v>4.4275115740732334</c:v>
                </c:pt>
                <c:pt idx="15639">
                  <c:v>4.4277546296273984</c:v>
                </c:pt>
                <c:pt idx="15640">
                  <c:v>4.4279976851815634</c:v>
                </c:pt>
                <c:pt idx="15641">
                  <c:v>4.4282407407357285</c:v>
                </c:pt>
                <c:pt idx="15642">
                  <c:v>4.4284837962971695</c:v>
                </c:pt>
                <c:pt idx="15643">
                  <c:v>4.4287268518513345</c:v>
                </c:pt>
                <c:pt idx="15644">
                  <c:v>4.4289699074054996</c:v>
                </c:pt>
                <c:pt idx="15645">
                  <c:v>4.4292129629596646</c:v>
                </c:pt>
                <c:pt idx="15646">
                  <c:v>4.4294675925906093</c:v>
                </c:pt>
                <c:pt idx="15647">
                  <c:v>4.4297106481447743</c:v>
                </c:pt>
                <c:pt idx="15648">
                  <c:v>4.4299537036989394</c:v>
                </c:pt>
                <c:pt idx="15649">
                  <c:v>4.4301967592603804</c:v>
                </c:pt>
                <c:pt idx="15650">
                  <c:v>4.4304398148145454</c:v>
                </c:pt>
                <c:pt idx="15651">
                  <c:v>4.4306828703687104</c:v>
                </c:pt>
                <c:pt idx="15652">
                  <c:v>4.4309259259228755</c:v>
                </c:pt>
                <c:pt idx="15653">
                  <c:v>4.4311689814770405</c:v>
                </c:pt>
                <c:pt idx="15654">
                  <c:v>4.4314120370384815</c:v>
                </c:pt>
                <c:pt idx="15655">
                  <c:v>4.4316550925926466</c:v>
                </c:pt>
                <c:pt idx="15656">
                  <c:v>4.4318981481468116</c:v>
                </c:pt>
                <c:pt idx="15657">
                  <c:v>4.4321412037009766</c:v>
                </c:pt>
                <c:pt idx="15658">
                  <c:v>4.4323842592551417</c:v>
                </c:pt>
                <c:pt idx="15659">
                  <c:v>4.4326273148165827</c:v>
                </c:pt>
                <c:pt idx="15660">
                  <c:v>4.4328703703707477</c:v>
                </c:pt>
                <c:pt idx="15661">
                  <c:v>4.4331134259249128</c:v>
                </c:pt>
                <c:pt idx="15662">
                  <c:v>4.4333564814790778</c:v>
                </c:pt>
                <c:pt idx="15663">
                  <c:v>4.4335995370332428</c:v>
                </c:pt>
                <c:pt idx="15664">
                  <c:v>4.4338425925946838</c:v>
                </c:pt>
                <c:pt idx="15665">
                  <c:v>4.4340856481488489</c:v>
                </c:pt>
                <c:pt idx="15666">
                  <c:v>4.4343287037030139</c:v>
                </c:pt>
                <c:pt idx="15667">
                  <c:v>4.4345717592571789</c:v>
                </c:pt>
                <c:pt idx="15668">
                  <c:v>4.434814814811344</c:v>
                </c:pt>
                <c:pt idx="15669">
                  <c:v>4.435057870365509</c:v>
                </c:pt>
                <c:pt idx="15670">
                  <c:v>4.43530092592695</c:v>
                </c:pt>
                <c:pt idx="15671">
                  <c:v>4.4355439814811151</c:v>
                </c:pt>
                <c:pt idx="15672">
                  <c:v>4.4357870370352801</c:v>
                </c:pt>
                <c:pt idx="15673">
                  <c:v>4.4360300925894451</c:v>
                </c:pt>
                <c:pt idx="15674">
                  <c:v>4.4362731481436102</c:v>
                </c:pt>
                <c:pt idx="15675">
                  <c:v>4.4365162037050512</c:v>
                </c:pt>
                <c:pt idx="15676">
                  <c:v>4.4367592592592162</c:v>
                </c:pt>
                <c:pt idx="15677">
                  <c:v>4.4370023148133813</c:v>
                </c:pt>
                <c:pt idx="15678">
                  <c:v>4.4372453703675463</c:v>
                </c:pt>
                <c:pt idx="15679">
                  <c:v>4.4374884259217113</c:v>
                </c:pt>
                <c:pt idx="15680">
                  <c:v>4.4377314814831523</c:v>
                </c:pt>
                <c:pt idx="15681">
                  <c:v>4.4379745370373174</c:v>
                </c:pt>
                <c:pt idx="15682">
                  <c:v>4.4382175925914824</c:v>
                </c:pt>
                <c:pt idx="15683">
                  <c:v>4.4384606481456474</c:v>
                </c:pt>
                <c:pt idx="15684">
                  <c:v>4.4387037036998125</c:v>
                </c:pt>
                <c:pt idx="15685">
                  <c:v>4.4389467592612535</c:v>
                </c:pt>
                <c:pt idx="15686">
                  <c:v>4.4391898148154185</c:v>
                </c:pt>
                <c:pt idx="15687">
                  <c:v>4.4394328703695836</c:v>
                </c:pt>
                <c:pt idx="15688">
                  <c:v>4.4396759259237486</c:v>
                </c:pt>
                <c:pt idx="15689">
                  <c:v>4.4399189814779136</c:v>
                </c:pt>
                <c:pt idx="15690">
                  <c:v>4.4401620370320787</c:v>
                </c:pt>
                <c:pt idx="15691">
                  <c:v>4.4404050925935197</c:v>
                </c:pt>
                <c:pt idx="15692">
                  <c:v>4.4406481481476847</c:v>
                </c:pt>
                <c:pt idx="15693">
                  <c:v>4.4408912037018498</c:v>
                </c:pt>
                <c:pt idx="15694">
                  <c:v>4.4411458333327944</c:v>
                </c:pt>
                <c:pt idx="15695">
                  <c:v>4.4413888888869595</c:v>
                </c:pt>
                <c:pt idx="15696">
                  <c:v>4.4416319444411245</c:v>
                </c:pt>
                <c:pt idx="15697">
                  <c:v>4.4418749999952896</c:v>
                </c:pt>
                <c:pt idx="15698">
                  <c:v>4.4421180555567306</c:v>
                </c:pt>
                <c:pt idx="15699">
                  <c:v>4.4423611111108956</c:v>
                </c:pt>
                <c:pt idx="15700">
                  <c:v>4.4426041666650606</c:v>
                </c:pt>
                <c:pt idx="15701">
                  <c:v>4.4428472222192257</c:v>
                </c:pt>
                <c:pt idx="15702">
                  <c:v>4.4430902777733907</c:v>
                </c:pt>
                <c:pt idx="15703">
                  <c:v>4.4433333333348317</c:v>
                </c:pt>
                <c:pt idx="15704">
                  <c:v>4.4435763888889968</c:v>
                </c:pt>
                <c:pt idx="15705">
                  <c:v>4.4438194444431618</c:v>
                </c:pt>
                <c:pt idx="15706">
                  <c:v>4.4440624999973268</c:v>
                </c:pt>
                <c:pt idx="15707">
                  <c:v>4.4443055555514919</c:v>
                </c:pt>
                <c:pt idx="15708">
                  <c:v>4.4445486111129329</c:v>
                </c:pt>
                <c:pt idx="15709">
                  <c:v>4.4447916666670979</c:v>
                </c:pt>
                <c:pt idx="15710">
                  <c:v>4.4450347222212629</c:v>
                </c:pt>
                <c:pt idx="15711">
                  <c:v>4.445277777775428</c:v>
                </c:pt>
                <c:pt idx="15712">
                  <c:v>4.445520833329593</c:v>
                </c:pt>
                <c:pt idx="15713">
                  <c:v>4.4457638888837581</c:v>
                </c:pt>
                <c:pt idx="15714">
                  <c:v>4.4460069444451991</c:v>
                </c:pt>
                <c:pt idx="15715">
                  <c:v>4.4462499999993641</c:v>
                </c:pt>
                <c:pt idx="15716">
                  <c:v>4.4464930555535291</c:v>
                </c:pt>
                <c:pt idx="15717">
                  <c:v>4.4467361111076942</c:v>
                </c:pt>
                <c:pt idx="15718">
                  <c:v>4.4469791666618592</c:v>
                </c:pt>
                <c:pt idx="15719">
                  <c:v>4.4472222222233002</c:v>
                </c:pt>
                <c:pt idx="15720">
                  <c:v>4.4474652777774653</c:v>
                </c:pt>
                <c:pt idx="15721">
                  <c:v>4.4477083333316303</c:v>
                </c:pt>
                <c:pt idx="15722">
                  <c:v>4.4479513888857953</c:v>
                </c:pt>
                <c:pt idx="15723">
                  <c:v>4.4481944444399604</c:v>
                </c:pt>
                <c:pt idx="15724">
                  <c:v>4.4484375000014014</c:v>
                </c:pt>
                <c:pt idx="15725">
                  <c:v>4.4486805555555664</c:v>
                </c:pt>
                <c:pt idx="15726">
                  <c:v>4.4489236111097314</c:v>
                </c:pt>
                <c:pt idx="15727">
                  <c:v>4.4491666666638965</c:v>
                </c:pt>
                <c:pt idx="15728">
                  <c:v>4.4494097222180615</c:v>
                </c:pt>
                <c:pt idx="15729">
                  <c:v>4.4496527777795025</c:v>
                </c:pt>
                <c:pt idx="15730">
                  <c:v>4.4498958333336676</c:v>
                </c:pt>
                <c:pt idx="15731">
                  <c:v>4.4501388888878326</c:v>
                </c:pt>
                <c:pt idx="15732">
                  <c:v>4.4503819444419976</c:v>
                </c:pt>
                <c:pt idx="15733">
                  <c:v>4.4506249999961627</c:v>
                </c:pt>
                <c:pt idx="15734">
                  <c:v>4.4508680555576037</c:v>
                </c:pt>
                <c:pt idx="15735">
                  <c:v>4.4511111111117687</c:v>
                </c:pt>
                <c:pt idx="15736">
                  <c:v>4.4513541666659338</c:v>
                </c:pt>
                <c:pt idx="15737">
                  <c:v>4.4515972222200988</c:v>
                </c:pt>
                <c:pt idx="15738">
                  <c:v>4.4518402777742638</c:v>
                </c:pt>
                <c:pt idx="15739">
                  <c:v>4.4520833333284289</c:v>
                </c:pt>
                <c:pt idx="15740">
                  <c:v>4.4523263888898699</c:v>
                </c:pt>
                <c:pt idx="15741">
                  <c:v>4.4525694444440349</c:v>
                </c:pt>
                <c:pt idx="15742">
                  <c:v>4.4528240740749796</c:v>
                </c:pt>
                <c:pt idx="15743">
                  <c:v>4.4530671296291446</c:v>
                </c:pt>
                <c:pt idx="15744">
                  <c:v>4.4533101851833097</c:v>
                </c:pt>
                <c:pt idx="15745">
                  <c:v>4.4535532407374747</c:v>
                </c:pt>
                <c:pt idx="15746">
                  <c:v>4.4537962962916398</c:v>
                </c:pt>
                <c:pt idx="15747">
                  <c:v>4.4540393518530808</c:v>
                </c:pt>
                <c:pt idx="15748">
                  <c:v>4.4542824074072458</c:v>
                </c:pt>
                <c:pt idx="15749">
                  <c:v>4.4545254629614108</c:v>
                </c:pt>
                <c:pt idx="15750">
                  <c:v>4.4547685185155759</c:v>
                </c:pt>
                <c:pt idx="15751">
                  <c:v>4.4550115740697409</c:v>
                </c:pt>
                <c:pt idx="15752">
                  <c:v>4.4552546296311819</c:v>
                </c:pt>
                <c:pt idx="15753">
                  <c:v>4.4554976851853469</c:v>
                </c:pt>
                <c:pt idx="15754">
                  <c:v>4.455740740739512</c:v>
                </c:pt>
                <c:pt idx="15755">
                  <c:v>4.455983796293677</c:v>
                </c:pt>
                <c:pt idx="15756">
                  <c:v>4.4562268518478421</c:v>
                </c:pt>
                <c:pt idx="15757">
                  <c:v>4.4564699074092831</c:v>
                </c:pt>
                <c:pt idx="15758">
                  <c:v>4.4567129629634481</c:v>
                </c:pt>
                <c:pt idx="15759">
                  <c:v>4.4569560185176131</c:v>
                </c:pt>
                <c:pt idx="15760">
                  <c:v>4.4571990740717782</c:v>
                </c:pt>
                <c:pt idx="15761">
                  <c:v>4.4574421296259432</c:v>
                </c:pt>
                <c:pt idx="15762">
                  <c:v>4.4576851851801083</c:v>
                </c:pt>
                <c:pt idx="15763">
                  <c:v>4.4579282407415493</c:v>
                </c:pt>
                <c:pt idx="15764">
                  <c:v>4.4581712962957143</c:v>
                </c:pt>
                <c:pt idx="15765">
                  <c:v>4.4584143518498793</c:v>
                </c:pt>
                <c:pt idx="15766">
                  <c:v>4.4586574074040444</c:v>
                </c:pt>
                <c:pt idx="15767">
                  <c:v>4.4589004629582094</c:v>
                </c:pt>
                <c:pt idx="15768">
                  <c:v>4.4591435185196504</c:v>
                </c:pt>
                <c:pt idx="15769">
                  <c:v>4.4593865740738154</c:v>
                </c:pt>
                <c:pt idx="15770">
                  <c:v>4.4596296296279805</c:v>
                </c:pt>
                <c:pt idx="15771">
                  <c:v>4.4598726851821455</c:v>
                </c:pt>
                <c:pt idx="15772">
                  <c:v>4.4601157407363106</c:v>
                </c:pt>
                <c:pt idx="15773">
                  <c:v>4.4603587962977516</c:v>
                </c:pt>
                <c:pt idx="15774">
                  <c:v>4.4606018518519166</c:v>
                </c:pt>
                <c:pt idx="15775">
                  <c:v>4.4608449074060816</c:v>
                </c:pt>
                <c:pt idx="15776">
                  <c:v>4.4610879629602467</c:v>
                </c:pt>
                <c:pt idx="15777">
                  <c:v>4.4613310185144117</c:v>
                </c:pt>
                <c:pt idx="15778">
                  <c:v>4.4615740740758527</c:v>
                </c:pt>
                <c:pt idx="15779">
                  <c:v>4.4618171296300178</c:v>
                </c:pt>
                <c:pt idx="15780">
                  <c:v>4.4620601851841828</c:v>
                </c:pt>
                <c:pt idx="15781">
                  <c:v>4.4623032407383478</c:v>
                </c:pt>
                <c:pt idx="15782">
                  <c:v>4.4625462962925129</c:v>
                </c:pt>
                <c:pt idx="15783">
                  <c:v>4.4627893518539539</c:v>
                </c:pt>
                <c:pt idx="15784">
                  <c:v>4.4630324074081189</c:v>
                </c:pt>
                <c:pt idx="15785">
                  <c:v>4.4632754629622839</c:v>
                </c:pt>
                <c:pt idx="15786">
                  <c:v>4.463518518516449</c:v>
                </c:pt>
                <c:pt idx="15787">
                  <c:v>4.463761574070614</c:v>
                </c:pt>
                <c:pt idx="15788">
                  <c:v>4.4640046296247791</c:v>
                </c:pt>
                <c:pt idx="15789">
                  <c:v>4.4642476851862201</c:v>
                </c:pt>
                <c:pt idx="15790">
                  <c:v>4.4644907407403851</c:v>
                </c:pt>
                <c:pt idx="15791">
                  <c:v>4.4647453703713298</c:v>
                </c:pt>
                <c:pt idx="15792">
                  <c:v>4.4649884259254948</c:v>
                </c:pt>
                <c:pt idx="15793">
                  <c:v>4.4652314814796599</c:v>
                </c:pt>
                <c:pt idx="15794">
                  <c:v>4.4654745370338249</c:v>
                </c:pt>
                <c:pt idx="15795">
                  <c:v>4.4657175925879899</c:v>
                </c:pt>
                <c:pt idx="15796">
                  <c:v>4.4659606481494309</c:v>
                </c:pt>
                <c:pt idx="15797">
                  <c:v>4.466203703703596</c:v>
                </c:pt>
                <c:pt idx="15798">
                  <c:v>4.466446759257761</c:v>
                </c:pt>
                <c:pt idx="15799">
                  <c:v>4.4666898148119261</c:v>
                </c:pt>
                <c:pt idx="15800">
                  <c:v>4.4669328703660911</c:v>
                </c:pt>
                <c:pt idx="15801">
                  <c:v>4.4671759259275321</c:v>
                </c:pt>
                <c:pt idx="15802">
                  <c:v>4.4674189814816971</c:v>
                </c:pt>
                <c:pt idx="15803">
                  <c:v>4.4676620370358622</c:v>
                </c:pt>
                <c:pt idx="15804">
                  <c:v>4.4679050925900272</c:v>
                </c:pt>
                <c:pt idx="15805">
                  <c:v>4.4681481481441923</c:v>
                </c:pt>
                <c:pt idx="15806">
                  <c:v>4.4683912037056333</c:v>
                </c:pt>
                <c:pt idx="15807">
                  <c:v>4.4686342592597983</c:v>
                </c:pt>
                <c:pt idx="15808">
                  <c:v>4.4688773148139633</c:v>
                </c:pt>
                <c:pt idx="15809">
                  <c:v>4.4691203703681284</c:v>
                </c:pt>
                <c:pt idx="15810">
                  <c:v>4.4693634259222934</c:v>
                </c:pt>
                <c:pt idx="15811">
                  <c:v>4.4696064814764584</c:v>
                </c:pt>
                <c:pt idx="15812">
                  <c:v>4.4698495370378994</c:v>
                </c:pt>
                <c:pt idx="15813">
                  <c:v>4.4700925925920645</c:v>
                </c:pt>
                <c:pt idx="15814">
                  <c:v>4.4703356481462295</c:v>
                </c:pt>
                <c:pt idx="15815">
                  <c:v>4.4705787037003946</c:v>
                </c:pt>
                <c:pt idx="15816">
                  <c:v>4.4708217592545596</c:v>
                </c:pt>
                <c:pt idx="15817">
                  <c:v>4.4710648148160006</c:v>
                </c:pt>
                <c:pt idx="15818">
                  <c:v>4.4713078703701656</c:v>
                </c:pt>
                <c:pt idx="15819">
                  <c:v>4.4715509259243307</c:v>
                </c:pt>
                <c:pt idx="15820">
                  <c:v>4.4717939814784957</c:v>
                </c:pt>
                <c:pt idx="15821">
                  <c:v>4.4720370370326608</c:v>
                </c:pt>
                <c:pt idx="15822">
                  <c:v>4.4722800925941018</c:v>
                </c:pt>
                <c:pt idx="15823">
                  <c:v>4.4725231481482668</c:v>
                </c:pt>
                <c:pt idx="15824">
                  <c:v>4.4727662037024318</c:v>
                </c:pt>
                <c:pt idx="15825">
                  <c:v>4.4730092592565969</c:v>
                </c:pt>
                <c:pt idx="15826">
                  <c:v>4.4732523148107619</c:v>
                </c:pt>
                <c:pt idx="15827">
                  <c:v>4.4734953703722029</c:v>
                </c:pt>
                <c:pt idx="15828">
                  <c:v>4.4737384259263679</c:v>
                </c:pt>
                <c:pt idx="15829">
                  <c:v>4.473981481480533</c:v>
                </c:pt>
                <c:pt idx="15830">
                  <c:v>4.474224537034698</c:v>
                </c:pt>
                <c:pt idx="15831">
                  <c:v>4.4744675925888631</c:v>
                </c:pt>
                <c:pt idx="15832">
                  <c:v>4.4747106481430281</c:v>
                </c:pt>
                <c:pt idx="15833">
                  <c:v>4.4749537037044691</c:v>
                </c:pt>
                <c:pt idx="15834">
                  <c:v>4.4751967592586341</c:v>
                </c:pt>
                <c:pt idx="15835">
                  <c:v>4.4754398148127992</c:v>
                </c:pt>
                <c:pt idx="15836">
                  <c:v>4.4756828703669642</c:v>
                </c:pt>
                <c:pt idx="15837">
                  <c:v>4.4759259259211293</c:v>
                </c:pt>
                <c:pt idx="15838">
                  <c:v>4.4761689814825703</c:v>
                </c:pt>
                <c:pt idx="15839">
                  <c:v>4.476423611106239</c:v>
                </c:pt>
                <c:pt idx="15840">
                  <c:v>4.47666666666768</c:v>
                </c:pt>
                <c:pt idx="15841">
                  <c:v>4.476909722221845</c:v>
                </c:pt>
                <c:pt idx="15842">
                  <c:v>4.4771527777760101</c:v>
                </c:pt>
                <c:pt idx="15843">
                  <c:v>4.4773958333301751</c:v>
                </c:pt>
                <c:pt idx="15844">
                  <c:v>4.4776388888843401</c:v>
                </c:pt>
                <c:pt idx="15845">
                  <c:v>4.4778819444457811</c:v>
                </c:pt>
                <c:pt idx="15846">
                  <c:v>4.4781249999999462</c:v>
                </c:pt>
                <c:pt idx="15847">
                  <c:v>4.4783680555541112</c:v>
                </c:pt>
                <c:pt idx="15848">
                  <c:v>4.4786111111082763</c:v>
                </c:pt>
                <c:pt idx="15849">
                  <c:v>4.4788541666624413</c:v>
                </c:pt>
                <c:pt idx="15850">
                  <c:v>4.4790972222238823</c:v>
                </c:pt>
                <c:pt idx="15851">
                  <c:v>4.4793402777780473</c:v>
                </c:pt>
                <c:pt idx="15852">
                  <c:v>4.4795833333322124</c:v>
                </c:pt>
                <c:pt idx="15853">
                  <c:v>4.4798263888863774</c:v>
                </c:pt>
                <c:pt idx="15854">
                  <c:v>4.4800694444405424</c:v>
                </c:pt>
                <c:pt idx="15855">
                  <c:v>4.4803125000019834</c:v>
                </c:pt>
                <c:pt idx="15856">
                  <c:v>4.4805555555561485</c:v>
                </c:pt>
                <c:pt idx="15857">
                  <c:v>4.4807986111103135</c:v>
                </c:pt>
                <c:pt idx="15858">
                  <c:v>4.4810416666644786</c:v>
                </c:pt>
                <c:pt idx="15859">
                  <c:v>4.4812847222186436</c:v>
                </c:pt>
                <c:pt idx="15860">
                  <c:v>4.4815277777728086</c:v>
                </c:pt>
                <c:pt idx="15861">
                  <c:v>4.4817708333342496</c:v>
                </c:pt>
                <c:pt idx="15862">
                  <c:v>4.4820138888884147</c:v>
                </c:pt>
                <c:pt idx="15863">
                  <c:v>4.4822569444425797</c:v>
                </c:pt>
                <c:pt idx="15864">
                  <c:v>4.4824999999967448</c:v>
                </c:pt>
                <c:pt idx="15865">
                  <c:v>4.4827430555509098</c:v>
                </c:pt>
                <c:pt idx="15866">
                  <c:v>4.4829861111123508</c:v>
                </c:pt>
                <c:pt idx="15867">
                  <c:v>4.4832291666665158</c:v>
                </c:pt>
                <c:pt idx="15868">
                  <c:v>4.4834722222206809</c:v>
                </c:pt>
                <c:pt idx="15869">
                  <c:v>4.4837152777748459</c:v>
                </c:pt>
                <c:pt idx="15870">
                  <c:v>4.4839583333290109</c:v>
                </c:pt>
                <c:pt idx="15871">
                  <c:v>4.4842013888904519</c:v>
                </c:pt>
                <c:pt idx="15872">
                  <c:v>4.484444444444617</c:v>
                </c:pt>
                <c:pt idx="15873">
                  <c:v>4.484687499998782</c:v>
                </c:pt>
                <c:pt idx="15874">
                  <c:v>4.4849305555529471</c:v>
                </c:pt>
                <c:pt idx="15875">
                  <c:v>4.4851736111071121</c:v>
                </c:pt>
                <c:pt idx="15876">
                  <c:v>4.4854166666685531</c:v>
                </c:pt>
                <c:pt idx="15877">
                  <c:v>4.4856597222227181</c:v>
                </c:pt>
                <c:pt idx="15878">
                  <c:v>4.4859027777768832</c:v>
                </c:pt>
                <c:pt idx="15879">
                  <c:v>4.4861458333310482</c:v>
                </c:pt>
                <c:pt idx="15880">
                  <c:v>4.4863888888852133</c:v>
                </c:pt>
                <c:pt idx="15881">
                  <c:v>4.4866319444393783</c:v>
                </c:pt>
                <c:pt idx="15882">
                  <c:v>4.4868750000008193</c:v>
                </c:pt>
                <c:pt idx="15883">
                  <c:v>4.4871180555549843</c:v>
                </c:pt>
                <c:pt idx="15884">
                  <c:v>4.4873611111091494</c:v>
                </c:pt>
                <c:pt idx="15885">
                  <c:v>4.4876041666633144</c:v>
                </c:pt>
                <c:pt idx="15886">
                  <c:v>4.4878472222174794</c:v>
                </c:pt>
                <c:pt idx="15887">
                  <c:v>4.4881018518484241</c:v>
                </c:pt>
                <c:pt idx="15888">
                  <c:v>4.4883449074025892</c:v>
                </c:pt>
                <c:pt idx="15889">
                  <c:v>4.4885879629640302</c:v>
                </c:pt>
                <c:pt idx="15890">
                  <c:v>4.4888310185181952</c:v>
                </c:pt>
                <c:pt idx="15891">
                  <c:v>4.4890740740723603</c:v>
                </c:pt>
                <c:pt idx="15892">
                  <c:v>4.4893171296265253</c:v>
                </c:pt>
                <c:pt idx="15893">
                  <c:v>4.4895601851806903</c:v>
                </c:pt>
                <c:pt idx="15894">
                  <c:v>4.4898032407421313</c:v>
                </c:pt>
                <c:pt idx="15895">
                  <c:v>4.4900462962962964</c:v>
                </c:pt>
                <c:pt idx="15896">
                  <c:v>4.4902893518504614</c:v>
                </c:pt>
                <c:pt idx="15897">
                  <c:v>4.4905324074046264</c:v>
                </c:pt>
                <c:pt idx="15898">
                  <c:v>4.4907754629587915</c:v>
                </c:pt>
                <c:pt idx="15899">
                  <c:v>4.4910185185202325</c:v>
                </c:pt>
                <c:pt idx="15900">
                  <c:v>4.4912615740743975</c:v>
                </c:pt>
                <c:pt idx="15901">
                  <c:v>4.4915046296285626</c:v>
                </c:pt>
                <c:pt idx="15902">
                  <c:v>4.4917476851827276</c:v>
                </c:pt>
                <c:pt idx="15903">
                  <c:v>4.4919907407368926</c:v>
                </c:pt>
                <c:pt idx="15904">
                  <c:v>4.4922337962983336</c:v>
                </c:pt>
                <c:pt idx="15905">
                  <c:v>4.4924768518524987</c:v>
                </c:pt>
                <c:pt idx="15906">
                  <c:v>4.4927199074066637</c:v>
                </c:pt>
                <c:pt idx="15907">
                  <c:v>4.4929629629608288</c:v>
                </c:pt>
                <c:pt idx="15908">
                  <c:v>4.4932060185149938</c:v>
                </c:pt>
                <c:pt idx="15909">
                  <c:v>4.4934490740691588</c:v>
                </c:pt>
                <c:pt idx="15910">
                  <c:v>4.4936921296305998</c:v>
                </c:pt>
                <c:pt idx="15911">
                  <c:v>4.4939351851847649</c:v>
                </c:pt>
                <c:pt idx="15912">
                  <c:v>4.4941782407389299</c:v>
                </c:pt>
                <c:pt idx="15913">
                  <c:v>4.4944212962930949</c:v>
                </c:pt>
                <c:pt idx="15914">
                  <c:v>4.49466435184726</c:v>
                </c:pt>
                <c:pt idx="15915">
                  <c:v>4.494907407408701</c:v>
                </c:pt>
                <c:pt idx="15916">
                  <c:v>4.495150462962866</c:v>
                </c:pt>
                <c:pt idx="15917">
                  <c:v>4.4953935185170311</c:v>
                </c:pt>
                <c:pt idx="15918">
                  <c:v>4.4956365740711961</c:v>
                </c:pt>
                <c:pt idx="15919">
                  <c:v>4.4958796296253611</c:v>
                </c:pt>
                <c:pt idx="15920">
                  <c:v>4.4961226851868021</c:v>
                </c:pt>
                <c:pt idx="15921">
                  <c:v>4.4963657407409672</c:v>
                </c:pt>
                <c:pt idx="15922">
                  <c:v>4.4966087962951322</c:v>
                </c:pt>
                <c:pt idx="15923">
                  <c:v>4.4968518518492973</c:v>
                </c:pt>
                <c:pt idx="15924">
                  <c:v>4.4970949074034623</c:v>
                </c:pt>
                <c:pt idx="15925">
                  <c:v>4.4973379629649033</c:v>
                </c:pt>
                <c:pt idx="15926">
                  <c:v>4.4975810185190683</c:v>
                </c:pt>
                <c:pt idx="15927">
                  <c:v>4.4978240740732334</c:v>
                </c:pt>
                <c:pt idx="15928">
                  <c:v>4.4980671296273984</c:v>
                </c:pt>
                <c:pt idx="15929">
                  <c:v>4.4983101851815634</c:v>
                </c:pt>
                <c:pt idx="15930">
                  <c:v>4.4985532407357285</c:v>
                </c:pt>
                <c:pt idx="15931">
                  <c:v>4.4987962962971695</c:v>
                </c:pt>
                <c:pt idx="15932">
                  <c:v>4.4990393518513345</c:v>
                </c:pt>
                <c:pt idx="15933">
                  <c:v>4.4992824074054996</c:v>
                </c:pt>
                <c:pt idx="15934">
                  <c:v>4.4995370370364443</c:v>
                </c:pt>
                <c:pt idx="15935">
                  <c:v>4.4997800925906093</c:v>
                </c:pt>
                <c:pt idx="15936">
                  <c:v>4.5000231481447743</c:v>
                </c:pt>
                <c:pt idx="15937">
                  <c:v>4.5002662036989394</c:v>
                </c:pt>
                <c:pt idx="15938">
                  <c:v>4.5005092592603804</c:v>
                </c:pt>
                <c:pt idx="15939">
                  <c:v>4.5007523148145454</c:v>
                </c:pt>
                <c:pt idx="15940">
                  <c:v>4.5009953703687104</c:v>
                </c:pt>
                <c:pt idx="15941">
                  <c:v>4.5012384259228755</c:v>
                </c:pt>
                <c:pt idx="15942">
                  <c:v>4.5014814814770405</c:v>
                </c:pt>
                <c:pt idx="15943">
                  <c:v>4.5017245370384815</c:v>
                </c:pt>
                <c:pt idx="15944">
                  <c:v>4.5019675925926466</c:v>
                </c:pt>
                <c:pt idx="15945">
                  <c:v>4.5022106481468116</c:v>
                </c:pt>
                <c:pt idx="15946">
                  <c:v>4.5024537037009766</c:v>
                </c:pt>
                <c:pt idx="15947">
                  <c:v>4.5026967592551417</c:v>
                </c:pt>
                <c:pt idx="15948">
                  <c:v>4.5029398148165827</c:v>
                </c:pt>
                <c:pt idx="15949">
                  <c:v>4.5031828703707477</c:v>
                </c:pt>
                <c:pt idx="15950">
                  <c:v>4.5034259259249128</c:v>
                </c:pt>
                <c:pt idx="15951">
                  <c:v>4.5036689814790778</c:v>
                </c:pt>
                <c:pt idx="15952">
                  <c:v>4.5039120370332428</c:v>
                </c:pt>
                <c:pt idx="15953">
                  <c:v>4.5041550925946838</c:v>
                </c:pt>
                <c:pt idx="15954">
                  <c:v>4.5043981481488489</c:v>
                </c:pt>
                <c:pt idx="15955">
                  <c:v>4.5046412037030139</c:v>
                </c:pt>
                <c:pt idx="15956">
                  <c:v>4.5048842592571789</c:v>
                </c:pt>
                <c:pt idx="15957">
                  <c:v>4.505127314811344</c:v>
                </c:pt>
                <c:pt idx="15958">
                  <c:v>4.505370370365509</c:v>
                </c:pt>
                <c:pt idx="15959">
                  <c:v>4.50561342592695</c:v>
                </c:pt>
                <c:pt idx="15960">
                  <c:v>4.5058564814811151</c:v>
                </c:pt>
                <c:pt idx="15961">
                  <c:v>4.5060995370352801</c:v>
                </c:pt>
                <c:pt idx="15962">
                  <c:v>4.5063425925894451</c:v>
                </c:pt>
                <c:pt idx="15963">
                  <c:v>4.5065856481436102</c:v>
                </c:pt>
                <c:pt idx="15964">
                  <c:v>4.5068287037050512</c:v>
                </c:pt>
                <c:pt idx="15965">
                  <c:v>4.5070717592592162</c:v>
                </c:pt>
                <c:pt idx="15966">
                  <c:v>4.5073148148133813</c:v>
                </c:pt>
                <c:pt idx="15967">
                  <c:v>4.5075578703675463</c:v>
                </c:pt>
                <c:pt idx="15968">
                  <c:v>4.5078009259217113</c:v>
                </c:pt>
                <c:pt idx="15969">
                  <c:v>4.5080439814831523</c:v>
                </c:pt>
                <c:pt idx="15970">
                  <c:v>4.5082870370373174</c:v>
                </c:pt>
                <c:pt idx="15971">
                  <c:v>4.5085300925914824</c:v>
                </c:pt>
                <c:pt idx="15972">
                  <c:v>4.5087731481456474</c:v>
                </c:pt>
                <c:pt idx="15973">
                  <c:v>4.5090162036998125</c:v>
                </c:pt>
                <c:pt idx="15974">
                  <c:v>4.5092592592612535</c:v>
                </c:pt>
                <c:pt idx="15975">
                  <c:v>4.5095023148154185</c:v>
                </c:pt>
                <c:pt idx="15976">
                  <c:v>4.5097453703695836</c:v>
                </c:pt>
                <c:pt idx="15977">
                  <c:v>4.5099884259237486</c:v>
                </c:pt>
                <c:pt idx="15978">
                  <c:v>4.5102314814779136</c:v>
                </c:pt>
                <c:pt idx="15979">
                  <c:v>4.5104745370320787</c:v>
                </c:pt>
                <c:pt idx="15980">
                  <c:v>4.5107175925935197</c:v>
                </c:pt>
                <c:pt idx="15981">
                  <c:v>4.5109606481476847</c:v>
                </c:pt>
                <c:pt idx="15982">
                  <c:v>4.5112037037018498</c:v>
                </c:pt>
                <c:pt idx="15983">
                  <c:v>4.5114583333327944</c:v>
                </c:pt>
                <c:pt idx="15984">
                  <c:v>4.5117013888869595</c:v>
                </c:pt>
                <c:pt idx="15985">
                  <c:v>4.5119444444411245</c:v>
                </c:pt>
                <c:pt idx="15986">
                  <c:v>4.5121874999952896</c:v>
                </c:pt>
                <c:pt idx="15987">
                  <c:v>4.5124305555567306</c:v>
                </c:pt>
                <c:pt idx="15988">
                  <c:v>4.5126736111108956</c:v>
                </c:pt>
                <c:pt idx="15989">
                  <c:v>4.5129166666650606</c:v>
                </c:pt>
                <c:pt idx="15990">
                  <c:v>4.5131597222192257</c:v>
                </c:pt>
                <c:pt idx="15991">
                  <c:v>4.5134027777733907</c:v>
                </c:pt>
                <c:pt idx="15992">
                  <c:v>4.5136458333348317</c:v>
                </c:pt>
                <c:pt idx="15993">
                  <c:v>4.5138888888889968</c:v>
                </c:pt>
                <c:pt idx="15994">
                  <c:v>4.5141319444431618</c:v>
                </c:pt>
                <c:pt idx="15995">
                  <c:v>4.5143749999973268</c:v>
                </c:pt>
                <c:pt idx="15996">
                  <c:v>4.5146180555514919</c:v>
                </c:pt>
                <c:pt idx="15997">
                  <c:v>4.5148611111129329</c:v>
                </c:pt>
                <c:pt idx="15998">
                  <c:v>4.5151041666670979</c:v>
                </c:pt>
                <c:pt idx="15999">
                  <c:v>4.5153472222212629</c:v>
                </c:pt>
                <c:pt idx="16000">
                  <c:v>4.515590277775428</c:v>
                </c:pt>
                <c:pt idx="16001">
                  <c:v>4.515833333329593</c:v>
                </c:pt>
                <c:pt idx="16002">
                  <c:v>4.5160763888837581</c:v>
                </c:pt>
                <c:pt idx="16003">
                  <c:v>4.5163194444451991</c:v>
                </c:pt>
                <c:pt idx="16004">
                  <c:v>4.5165624999993641</c:v>
                </c:pt>
                <c:pt idx="16005">
                  <c:v>4.5168055555535291</c:v>
                </c:pt>
                <c:pt idx="16006">
                  <c:v>4.5170486111076942</c:v>
                </c:pt>
                <c:pt idx="16007">
                  <c:v>4.5172916666618592</c:v>
                </c:pt>
                <c:pt idx="16008">
                  <c:v>4.5175347222233002</c:v>
                </c:pt>
                <c:pt idx="16009">
                  <c:v>4.5177777777774653</c:v>
                </c:pt>
                <c:pt idx="16010">
                  <c:v>4.5180208333316303</c:v>
                </c:pt>
                <c:pt idx="16011">
                  <c:v>4.5182638888857953</c:v>
                </c:pt>
                <c:pt idx="16012">
                  <c:v>4.5185069444399604</c:v>
                </c:pt>
                <c:pt idx="16013">
                  <c:v>4.5187500000014014</c:v>
                </c:pt>
                <c:pt idx="16014">
                  <c:v>4.5189930555555664</c:v>
                </c:pt>
                <c:pt idx="16015">
                  <c:v>4.5192361111097314</c:v>
                </c:pt>
                <c:pt idx="16016">
                  <c:v>4.5194791666638965</c:v>
                </c:pt>
                <c:pt idx="16017">
                  <c:v>4.5197222222180615</c:v>
                </c:pt>
                <c:pt idx="16018">
                  <c:v>4.5199652777795025</c:v>
                </c:pt>
                <c:pt idx="16019">
                  <c:v>4.5202083333336676</c:v>
                </c:pt>
                <c:pt idx="16020">
                  <c:v>4.5204513888878326</c:v>
                </c:pt>
                <c:pt idx="16021">
                  <c:v>4.5206944444419976</c:v>
                </c:pt>
                <c:pt idx="16022">
                  <c:v>4.5209374999961627</c:v>
                </c:pt>
                <c:pt idx="16023">
                  <c:v>4.5211805555576037</c:v>
                </c:pt>
                <c:pt idx="16024">
                  <c:v>4.5214236111117687</c:v>
                </c:pt>
                <c:pt idx="16025">
                  <c:v>4.5216666666659338</c:v>
                </c:pt>
                <c:pt idx="16026">
                  <c:v>4.5219097222200988</c:v>
                </c:pt>
                <c:pt idx="16027">
                  <c:v>4.5221527777742638</c:v>
                </c:pt>
                <c:pt idx="16028">
                  <c:v>4.5223958333284289</c:v>
                </c:pt>
                <c:pt idx="16029">
                  <c:v>4.5226388888898699</c:v>
                </c:pt>
                <c:pt idx="16030">
                  <c:v>4.5228819444440349</c:v>
                </c:pt>
                <c:pt idx="16031">
                  <c:v>4.5231365740749796</c:v>
                </c:pt>
                <c:pt idx="16032">
                  <c:v>4.5233796296291446</c:v>
                </c:pt>
                <c:pt idx="16033">
                  <c:v>4.5236226851833097</c:v>
                </c:pt>
                <c:pt idx="16034">
                  <c:v>4.5238657407374747</c:v>
                </c:pt>
                <c:pt idx="16035">
                  <c:v>4.5241087962916398</c:v>
                </c:pt>
                <c:pt idx="16036">
                  <c:v>4.5243518518530808</c:v>
                </c:pt>
                <c:pt idx="16037">
                  <c:v>4.5245949074072458</c:v>
                </c:pt>
                <c:pt idx="16038">
                  <c:v>4.5248379629614108</c:v>
                </c:pt>
                <c:pt idx="16039">
                  <c:v>4.5250810185155759</c:v>
                </c:pt>
                <c:pt idx="16040">
                  <c:v>4.5253240740697409</c:v>
                </c:pt>
                <c:pt idx="16041">
                  <c:v>4.5255671296311819</c:v>
                </c:pt>
                <c:pt idx="16042">
                  <c:v>4.5258101851853469</c:v>
                </c:pt>
                <c:pt idx="16043">
                  <c:v>4.526053240739512</c:v>
                </c:pt>
                <c:pt idx="16044">
                  <c:v>4.526296296293677</c:v>
                </c:pt>
                <c:pt idx="16045">
                  <c:v>4.5265393518478421</c:v>
                </c:pt>
                <c:pt idx="16046">
                  <c:v>4.5267824074092831</c:v>
                </c:pt>
                <c:pt idx="16047">
                  <c:v>4.5270254629634481</c:v>
                </c:pt>
                <c:pt idx="16048">
                  <c:v>4.5272685185176131</c:v>
                </c:pt>
                <c:pt idx="16049">
                  <c:v>4.5275115740717782</c:v>
                </c:pt>
                <c:pt idx="16050">
                  <c:v>4.5277546296259432</c:v>
                </c:pt>
                <c:pt idx="16051">
                  <c:v>4.5279976851801083</c:v>
                </c:pt>
                <c:pt idx="16052">
                  <c:v>4.5282407407415493</c:v>
                </c:pt>
                <c:pt idx="16053">
                  <c:v>4.5284837962957143</c:v>
                </c:pt>
                <c:pt idx="16054">
                  <c:v>4.5287268518498793</c:v>
                </c:pt>
                <c:pt idx="16055">
                  <c:v>4.5289699074040444</c:v>
                </c:pt>
                <c:pt idx="16056">
                  <c:v>4.5292129629582094</c:v>
                </c:pt>
                <c:pt idx="16057">
                  <c:v>4.5294560185196504</c:v>
                </c:pt>
                <c:pt idx="16058">
                  <c:v>4.5296990740738154</c:v>
                </c:pt>
                <c:pt idx="16059">
                  <c:v>4.5299421296279805</c:v>
                </c:pt>
                <c:pt idx="16060">
                  <c:v>4.5301851851821455</c:v>
                </c:pt>
                <c:pt idx="16061">
                  <c:v>4.5304282407363106</c:v>
                </c:pt>
                <c:pt idx="16062">
                  <c:v>4.5306712962977516</c:v>
                </c:pt>
                <c:pt idx="16063">
                  <c:v>4.5309143518519166</c:v>
                </c:pt>
                <c:pt idx="16064">
                  <c:v>4.5311574074060816</c:v>
                </c:pt>
                <c:pt idx="16065">
                  <c:v>4.5314004629602467</c:v>
                </c:pt>
                <c:pt idx="16066">
                  <c:v>4.5316435185144117</c:v>
                </c:pt>
                <c:pt idx="16067">
                  <c:v>4.5318865740758527</c:v>
                </c:pt>
                <c:pt idx="16068">
                  <c:v>4.5321296296300178</c:v>
                </c:pt>
                <c:pt idx="16069">
                  <c:v>4.5323726851841828</c:v>
                </c:pt>
                <c:pt idx="16070">
                  <c:v>4.5326157407383478</c:v>
                </c:pt>
                <c:pt idx="16071">
                  <c:v>4.5328587962925129</c:v>
                </c:pt>
                <c:pt idx="16072">
                  <c:v>4.5331018518539539</c:v>
                </c:pt>
                <c:pt idx="16073">
                  <c:v>4.5333449074081189</c:v>
                </c:pt>
                <c:pt idx="16074">
                  <c:v>4.5335879629622839</c:v>
                </c:pt>
                <c:pt idx="16075">
                  <c:v>4.533831018516449</c:v>
                </c:pt>
                <c:pt idx="16076">
                  <c:v>4.534074074070614</c:v>
                </c:pt>
                <c:pt idx="16077">
                  <c:v>4.5343171296247791</c:v>
                </c:pt>
                <c:pt idx="16078">
                  <c:v>4.5345601851862201</c:v>
                </c:pt>
                <c:pt idx="16079">
                  <c:v>4.5348148148098888</c:v>
                </c:pt>
                <c:pt idx="16080">
                  <c:v>4.5350578703713298</c:v>
                </c:pt>
                <c:pt idx="16081">
                  <c:v>4.5353009259254948</c:v>
                </c:pt>
                <c:pt idx="16082">
                  <c:v>4.5355439814796599</c:v>
                </c:pt>
                <c:pt idx="16083">
                  <c:v>4.5357870370338249</c:v>
                </c:pt>
                <c:pt idx="16084">
                  <c:v>4.5360300925879899</c:v>
                </c:pt>
                <c:pt idx="16085">
                  <c:v>4.5362731481494309</c:v>
                </c:pt>
                <c:pt idx="16086">
                  <c:v>4.536516203703596</c:v>
                </c:pt>
                <c:pt idx="16087">
                  <c:v>4.536759259257761</c:v>
                </c:pt>
                <c:pt idx="16088">
                  <c:v>4.5370023148119261</c:v>
                </c:pt>
                <c:pt idx="16089">
                  <c:v>4.5372453703660911</c:v>
                </c:pt>
                <c:pt idx="16090">
                  <c:v>4.5374884259275321</c:v>
                </c:pt>
                <c:pt idx="16091">
                  <c:v>4.5377314814816971</c:v>
                </c:pt>
                <c:pt idx="16092">
                  <c:v>4.5379745370358622</c:v>
                </c:pt>
                <c:pt idx="16093">
                  <c:v>4.5382175925900272</c:v>
                </c:pt>
                <c:pt idx="16094">
                  <c:v>4.5384606481441923</c:v>
                </c:pt>
                <c:pt idx="16095">
                  <c:v>4.5387037037056333</c:v>
                </c:pt>
                <c:pt idx="16096">
                  <c:v>4.5389467592597983</c:v>
                </c:pt>
                <c:pt idx="16097">
                  <c:v>4.5391898148139633</c:v>
                </c:pt>
                <c:pt idx="16098">
                  <c:v>4.5394328703681284</c:v>
                </c:pt>
                <c:pt idx="16099">
                  <c:v>4.5396759259222934</c:v>
                </c:pt>
                <c:pt idx="16100">
                  <c:v>4.5399189814764584</c:v>
                </c:pt>
                <c:pt idx="16101">
                  <c:v>4.5401620370378994</c:v>
                </c:pt>
                <c:pt idx="16102">
                  <c:v>4.5404050925920645</c:v>
                </c:pt>
                <c:pt idx="16103">
                  <c:v>4.5406481481462295</c:v>
                </c:pt>
                <c:pt idx="16104">
                  <c:v>4.5408912037003946</c:v>
                </c:pt>
                <c:pt idx="16105">
                  <c:v>4.5411342592545596</c:v>
                </c:pt>
                <c:pt idx="16106">
                  <c:v>4.5413773148160006</c:v>
                </c:pt>
                <c:pt idx="16107">
                  <c:v>4.5416203703701656</c:v>
                </c:pt>
                <c:pt idx="16108">
                  <c:v>4.5418634259243307</c:v>
                </c:pt>
                <c:pt idx="16109">
                  <c:v>4.5421064814784957</c:v>
                </c:pt>
                <c:pt idx="16110">
                  <c:v>4.5423495370326608</c:v>
                </c:pt>
                <c:pt idx="16111">
                  <c:v>4.5425925925941018</c:v>
                </c:pt>
                <c:pt idx="16112">
                  <c:v>4.5428356481482668</c:v>
                </c:pt>
                <c:pt idx="16113">
                  <c:v>4.5430787037024318</c:v>
                </c:pt>
                <c:pt idx="16114">
                  <c:v>4.5433217592565969</c:v>
                </c:pt>
                <c:pt idx="16115">
                  <c:v>4.5435648148107619</c:v>
                </c:pt>
                <c:pt idx="16116">
                  <c:v>4.5438078703722029</c:v>
                </c:pt>
                <c:pt idx="16117">
                  <c:v>4.5440509259263679</c:v>
                </c:pt>
                <c:pt idx="16118">
                  <c:v>4.544293981480533</c:v>
                </c:pt>
                <c:pt idx="16119">
                  <c:v>4.544537037034698</c:v>
                </c:pt>
                <c:pt idx="16120">
                  <c:v>4.5447800925888631</c:v>
                </c:pt>
                <c:pt idx="16121">
                  <c:v>4.5450231481430281</c:v>
                </c:pt>
                <c:pt idx="16122">
                  <c:v>4.5452662037044691</c:v>
                </c:pt>
                <c:pt idx="16123">
                  <c:v>4.5455092592586341</c:v>
                </c:pt>
                <c:pt idx="16124">
                  <c:v>4.5457523148127992</c:v>
                </c:pt>
                <c:pt idx="16125">
                  <c:v>4.5459953703669642</c:v>
                </c:pt>
                <c:pt idx="16126">
                  <c:v>4.5462384259211293</c:v>
                </c:pt>
                <c:pt idx="16127">
                  <c:v>4.5464930555520739</c:v>
                </c:pt>
                <c:pt idx="16128">
                  <c:v>4.546736111106239</c:v>
                </c:pt>
                <c:pt idx="16129">
                  <c:v>4.54697916666768</c:v>
                </c:pt>
                <c:pt idx="16130">
                  <c:v>4.547222222221845</c:v>
                </c:pt>
                <c:pt idx="16131">
                  <c:v>4.5474652777760101</c:v>
                </c:pt>
                <c:pt idx="16132">
                  <c:v>4.5477083333301751</c:v>
                </c:pt>
                <c:pt idx="16133">
                  <c:v>4.5479513888843401</c:v>
                </c:pt>
                <c:pt idx="16134">
                  <c:v>4.5481944444457811</c:v>
                </c:pt>
                <c:pt idx="16135">
                  <c:v>4.5484374999999462</c:v>
                </c:pt>
                <c:pt idx="16136">
                  <c:v>4.5486805555541112</c:v>
                </c:pt>
                <c:pt idx="16137">
                  <c:v>4.5489236111082763</c:v>
                </c:pt>
                <c:pt idx="16138">
                  <c:v>4.5491666666624413</c:v>
                </c:pt>
                <c:pt idx="16139">
                  <c:v>4.5494097222238823</c:v>
                </c:pt>
                <c:pt idx="16140">
                  <c:v>4.5496527777780473</c:v>
                </c:pt>
                <c:pt idx="16141">
                  <c:v>4.5498958333322124</c:v>
                </c:pt>
                <c:pt idx="16142">
                  <c:v>4.5501388888863774</c:v>
                </c:pt>
                <c:pt idx="16143">
                  <c:v>4.5503819444405424</c:v>
                </c:pt>
                <c:pt idx="16144">
                  <c:v>4.5506250000019834</c:v>
                </c:pt>
                <c:pt idx="16145">
                  <c:v>4.5508680555561485</c:v>
                </c:pt>
                <c:pt idx="16146">
                  <c:v>4.5511111111103135</c:v>
                </c:pt>
                <c:pt idx="16147">
                  <c:v>4.5513541666644786</c:v>
                </c:pt>
                <c:pt idx="16148">
                  <c:v>4.5515972222186436</c:v>
                </c:pt>
                <c:pt idx="16149">
                  <c:v>4.5518402777728086</c:v>
                </c:pt>
                <c:pt idx="16150">
                  <c:v>4.5520833333342496</c:v>
                </c:pt>
                <c:pt idx="16151">
                  <c:v>4.5523263888884147</c:v>
                </c:pt>
                <c:pt idx="16152">
                  <c:v>4.5525694444425797</c:v>
                </c:pt>
                <c:pt idx="16153">
                  <c:v>4.5528124999967448</c:v>
                </c:pt>
                <c:pt idx="16154">
                  <c:v>4.5530555555509098</c:v>
                </c:pt>
                <c:pt idx="16155">
                  <c:v>4.5532986111123508</c:v>
                </c:pt>
                <c:pt idx="16156">
                  <c:v>4.5535416666665158</c:v>
                </c:pt>
                <c:pt idx="16157">
                  <c:v>4.5537847222206809</c:v>
                </c:pt>
                <c:pt idx="16158">
                  <c:v>4.5540277777748459</c:v>
                </c:pt>
                <c:pt idx="16159">
                  <c:v>4.5542708333290109</c:v>
                </c:pt>
                <c:pt idx="16160">
                  <c:v>4.5545138888904519</c:v>
                </c:pt>
                <c:pt idx="16161">
                  <c:v>4.554756944444617</c:v>
                </c:pt>
                <c:pt idx="16162">
                  <c:v>4.554999999998782</c:v>
                </c:pt>
                <c:pt idx="16163">
                  <c:v>4.5552430555529471</c:v>
                </c:pt>
                <c:pt idx="16164">
                  <c:v>4.5554861111071121</c:v>
                </c:pt>
                <c:pt idx="16165">
                  <c:v>4.5557291666685531</c:v>
                </c:pt>
                <c:pt idx="16166">
                  <c:v>4.5559722222227181</c:v>
                </c:pt>
                <c:pt idx="16167">
                  <c:v>4.5562152777768832</c:v>
                </c:pt>
                <c:pt idx="16168">
                  <c:v>4.5564583333310482</c:v>
                </c:pt>
                <c:pt idx="16169">
                  <c:v>4.5567013888852133</c:v>
                </c:pt>
                <c:pt idx="16170">
                  <c:v>4.5569444444393783</c:v>
                </c:pt>
                <c:pt idx="16171">
                  <c:v>4.5571875000008193</c:v>
                </c:pt>
                <c:pt idx="16172">
                  <c:v>4.5574305555549843</c:v>
                </c:pt>
                <c:pt idx="16173">
                  <c:v>4.5576736111091494</c:v>
                </c:pt>
                <c:pt idx="16174">
                  <c:v>4.5579166666633144</c:v>
                </c:pt>
                <c:pt idx="16175">
                  <c:v>4.5581712962942591</c:v>
                </c:pt>
                <c:pt idx="16176">
                  <c:v>4.5584143518484241</c:v>
                </c:pt>
                <c:pt idx="16177">
                  <c:v>4.5586574074025892</c:v>
                </c:pt>
                <c:pt idx="16178">
                  <c:v>4.5589004629640302</c:v>
                </c:pt>
                <c:pt idx="16179">
                  <c:v>4.5591435185181952</c:v>
                </c:pt>
                <c:pt idx="16180">
                  <c:v>4.5593865740723603</c:v>
                </c:pt>
                <c:pt idx="16181">
                  <c:v>4.5596296296265253</c:v>
                </c:pt>
                <c:pt idx="16182">
                  <c:v>4.5598726851806903</c:v>
                </c:pt>
                <c:pt idx="16183">
                  <c:v>4.5601157407421313</c:v>
                </c:pt>
                <c:pt idx="16184">
                  <c:v>4.5603587962962964</c:v>
                </c:pt>
                <c:pt idx="16185">
                  <c:v>4.5606018518504614</c:v>
                </c:pt>
                <c:pt idx="16186">
                  <c:v>4.5608449074046264</c:v>
                </c:pt>
                <c:pt idx="16187">
                  <c:v>4.5610879629587915</c:v>
                </c:pt>
                <c:pt idx="16188">
                  <c:v>4.5613310185202325</c:v>
                </c:pt>
                <c:pt idx="16189">
                  <c:v>4.5615740740743975</c:v>
                </c:pt>
                <c:pt idx="16190">
                  <c:v>4.5618171296285626</c:v>
                </c:pt>
                <c:pt idx="16191">
                  <c:v>4.5620601851827276</c:v>
                </c:pt>
                <c:pt idx="16192">
                  <c:v>4.5623032407368926</c:v>
                </c:pt>
                <c:pt idx="16193">
                  <c:v>4.5625462962983336</c:v>
                </c:pt>
                <c:pt idx="16194">
                  <c:v>4.5627893518524987</c:v>
                </c:pt>
                <c:pt idx="16195">
                  <c:v>4.5630324074066637</c:v>
                </c:pt>
                <c:pt idx="16196">
                  <c:v>4.5632754629608288</c:v>
                </c:pt>
                <c:pt idx="16197">
                  <c:v>4.5635185185149938</c:v>
                </c:pt>
                <c:pt idx="16198">
                  <c:v>4.5637615740691588</c:v>
                </c:pt>
                <c:pt idx="16199">
                  <c:v>4.5640046296305998</c:v>
                </c:pt>
                <c:pt idx="16200">
                  <c:v>4.5642476851847649</c:v>
                </c:pt>
                <c:pt idx="16201">
                  <c:v>4.5644907407389299</c:v>
                </c:pt>
                <c:pt idx="16202">
                  <c:v>4.5647337962930949</c:v>
                </c:pt>
                <c:pt idx="16203">
                  <c:v>4.56497685184726</c:v>
                </c:pt>
                <c:pt idx="16204">
                  <c:v>4.565219907408701</c:v>
                </c:pt>
                <c:pt idx="16205">
                  <c:v>4.565462962962866</c:v>
                </c:pt>
                <c:pt idx="16206">
                  <c:v>4.5657060185170311</c:v>
                </c:pt>
                <c:pt idx="16207">
                  <c:v>4.5659490740711961</c:v>
                </c:pt>
                <c:pt idx="16208">
                  <c:v>4.5661921296253611</c:v>
                </c:pt>
                <c:pt idx="16209">
                  <c:v>4.5664351851868021</c:v>
                </c:pt>
                <c:pt idx="16210">
                  <c:v>4.5666782407409672</c:v>
                </c:pt>
                <c:pt idx="16211">
                  <c:v>4.5669212962951322</c:v>
                </c:pt>
                <c:pt idx="16212">
                  <c:v>4.5671643518492973</c:v>
                </c:pt>
                <c:pt idx="16213">
                  <c:v>4.5674074074034623</c:v>
                </c:pt>
                <c:pt idx="16214">
                  <c:v>4.5676504629649033</c:v>
                </c:pt>
                <c:pt idx="16215">
                  <c:v>4.5678935185190683</c:v>
                </c:pt>
                <c:pt idx="16216">
                  <c:v>4.5681365740732334</c:v>
                </c:pt>
                <c:pt idx="16217">
                  <c:v>4.5683796296273984</c:v>
                </c:pt>
                <c:pt idx="16218">
                  <c:v>4.5686226851815634</c:v>
                </c:pt>
                <c:pt idx="16219">
                  <c:v>4.5688657407357285</c:v>
                </c:pt>
                <c:pt idx="16220">
                  <c:v>4.5691087962971695</c:v>
                </c:pt>
                <c:pt idx="16221">
                  <c:v>4.5693518518513345</c:v>
                </c:pt>
                <c:pt idx="16222">
                  <c:v>4.5695949074054996</c:v>
                </c:pt>
                <c:pt idx="16223">
                  <c:v>4.5698379629596646</c:v>
                </c:pt>
                <c:pt idx="16224">
                  <c:v>4.5700925925906093</c:v>
                </c:pt>
                <c:pt idx="16225">
                  <c:v>4.5703356481447743</c:v>
                </c:pt>
                <c:pt idx="16226">
                  <c:v>4.5705787036989394</c:v>
                </c:pt>
                <c:pt idx="16227">
                  <c:v>4.5708217592603804</c:v>
                </c:pt>
                <c:pt idx="16228">
                  <c:v>4.5710648148145454</c:v>
                </c:pt>
                <c:pt idx="16229">
                  <c:v>4.5713078703687104</c:v>
                </c:pt>
                <c:pt idx="16230">
                  <c:v>4.5715509259228755</c:v>
                </c:pt>
                <c:pt idx="16231">
                  <c:v>4.5717939814770405</c:v>
                </c:pt>
                <c:pt idx="16232">
                  <c:v>4.5720370370384815</c:v>
                </c:pt>
                <c:pt idx="16233">
                  <c:v>4.5722800925926466</c:v>
                </c:pt>
                <c:pt idx="16234">
                  <c:v>4.5725231481468116</c:v>
                </c:pt>
                <c:pt idx="16235">
                  <c:v>4.5727662037009766</c:v>
                </c:pt>
                <c:pt idx="16236">
                  <c:v>4.5730092592551417</c:v>
                </c:pt>
                <c:pt idx="16237">
                  <c:v>4.5732523148165827</c:v>
                </c:pt>
                <c:pt idx="16238">
                  <c:v>4.5734953703707477</c:v>
                </c:pt>
                <c:pt idx="16239">
                  <c:v>4.5737384259249128</c:v>
                </c:pt>
                <c:pt idx="16240">
                  <c:v>4.5739814814790778</c:v>
                </c:pt>
                <c:pt idx="16241">
                  <c:v>4.5742245370332428</c:v>
                </c:pt>
                <c:pt idx="16242">
                  <c:v>4.5744675925946838</c:v>
                </c:pt>
                <c:pt idx="16243">
                  <c:v>4.5747106481488489</c:v>
                </c:pt>
                <c:pt idx="16244">
                  <c:v>4.5749537037030139</c:v>
                </c:pt>
                <c:pt idx="16245">
                  <c:v>4.5751967592571789</c:v>
                </c:pt>
                <c:pt idx="16246">
                  <c:v>4.575439814811344</c:v>
                </c:pt>
                <c:pt idx="16247">
                  <c:v>4.575682870365509</c:v>
                </c:pt>
                <c:pt idx="16248">
                  <c:v>4.57592592592695</c:v>
                </c:pt>
                <c:pt idx="16249">
                  <c:v>4.5761689814811151</c:v>
                </c:pt>
                <c:pt idx="16250">
                  <c:v>4.5764120370352801</c:v>
                </c:pt>
                <c:pt idx="16251">
                  <c:v>4.5766550925894451</c:v>
                </c:pt>
                <c:pt idx="16252">
                  <c:v>4.5768981481436102</c:v>
                </c:pt>
                <c:pt idx="16253">
                  <c:v>4.5771412037050512</c:v>
                </c:pt>
                <c:pt idx="16254">
                  <c:v>4.5773842592592162</c:v>
                </c:pt>
                <c:pt idx="16255">
                  <c:v>4.5776273148133813</c:v>
                </c:pt>
                <c:pt idx="16256">
                  <c:v>4.5778703703675463</c:v>
                </c:pt>
                <c:pt idx="16257">
                  <c:v>4.5781134259217113</c:v>
                </c:pt>
                <c:pt idx="16258">
                  <c:v>4.5783564814831523</c:v>
                </c:pt>
                <c:pt idx="16259">
                  <c:v>4.5785995370373174</c:v>
                </c:pt>
                <c:pt idx="16260">
                  <c:v>4.5788425925914824</c:v>
                </c:pt>
                <c:pt idx="16261">
                  <c:v>4.5790856481456474</c:v>
                </c:pt>
                <c:pt idx="16262">
                  <c:v>4.5793287036998125</c:v>
                </c:pt>
                <c:pt idx="16263">
                  <c:v>4.5795717592612535</c:v>
                </c:pt>
                <c:pt idx="16264">
                  <c:v>4.5798148148154185</c:v>
                </c:pt>
                <c:pt idx="16265">
                  <c:v>4.5800578703695836</c:v>
                </c:pt>
                <c:pt idx="16266">
                  <c:v>4.5803009259237486</c:v>
                </c:pt>
                <c:pt idx="16267">
                  <c:v>4.5805439814779136</c:v>
                </c:pt>
                <c:pt idx="16268">
                  <c:v>4.5807870370320787</c:v>
                </c:pt>
                <c:pt idx="16269">
                  <c:v>4.5810300925935197</c:v>
                </c:pt>
                <c:pt idx="16270">
                  <c:v>4.5812731481476847</c:v>
                </c:pt>
                <c:pt idx="16271">
                  <c:v>4.5815162037018498</c:v>
                </c:pt>
                <c:pt idx="16272">
                  <c:v>4.5817708333327944</c:v>
                </c:pt>
                <c:pt idx="16273">
                  <c:v>4.5820138888869595</c:v>
                </c:pt>
                <c:pt idx="16274">
                  <c:v>4.5822569444411245</c:v>
                </c:pt>
                <c:pt idx="16275">
                  <c:v>4.5824999999952896</c:v>
                </c:pt>
                <c:pt idx="16276">
                  <c:v>4.5827430555567306</c:v>
                </c:pt>
                <c:pt idx="16277">
                  <c:v>4.5829861111108956</c:v>
                </c:pt>
                <c:pt idx="16278">
                  <c:v>4.5832291666650606</c:v>
                </c:pt>
                <c:pt idx="16279">
                  <c:v>4.5834722222192257</c:v>
                </c:pt>
                <c:pt idx="16280">
                  <c:v>4.5837152777733907</c:v>
                </c:pt>
                <c:pt idx="16281">
                  <c:v>4.5839583333348317</c:v>
                </c:pt>
                <c:pt idx="16282">
                  <c:v>4.5842013888889968</c:v>
                </c:pt>
                <c:pt idx="16283">
                  <c:v>4.5844444444431618</c:v>
                </c:pt>
                <c:pt idx="16284">
                  <c:v>4.5846874999973268</c:v>
                </c:pt>
                <c:pt idx="16285">
                  <c:v>4.5849305555514919</c:v>
                </c:pt>
                <c:pt idx="16286">
                  <c:v>4.5851736111129329</c:v>
                </c:pt>
                <c:pt idx="16287">
                  <c:v>4.5854166666670979</c:v>
                </c:pt>
                <c:pt idx="16288">
                  <c:v>4.5856597222212629</c:v>
                </c:pt>
                <c:pt idx="16289">
                  <c:v>4.585902777775428</c:v>
                </c:pt>
                <c:pt idx="16290">
                  <c:v>4.586145833329593</c:v>
                </c:pt>
                <c:pt idx="16291">
                  <c:v>4.5863888888837581</c:v>
                </c:pt>
                <c:pt idx="16292">
                  <c:v>4.5866319444451991</c:v>
                </c:pt>
                <c:pt idx="16293">
                  <c:v>4.5868749999993641</c:v>
                </c:pt>
                <c:pt idx="16294">
                  <c:v>4.5871180555535291</c:v>
                </c:pt>
                <c:pt idx="16295">
                  <c:v>4.5873611111076942</c:v>
                </c:pt>
                <c:pt idx="16296">
                  <c:v>4.5876041666618592</c:v>
                </c:pt>
                <c:pt idx="16297">
                  <c:v>4.5878472222233002</c:v>
                </c:pt>
                <c:pt idx="16298">
                  <c:v>4.5880902777774653</c:v>
                </c:pt>
                <c:pt idx="16299">
                  <c:v>4.5883333333316303</c:v>
                </c:pt>
                <c:pt idx="16300">
                  <c:v>4.5885763888857953</c:v>
                </c:pt>
                <c:pt idx="16301">
                  <c:v>4.5888194444399604</c:v>
                </c:pt>
                <c:pt idx="16302">
                  <c:v>4.5890625000014014</c:v>
                </c:pt>
                <c:pt idx="16303">
                  <c:v>4.5893055555555664</c:v>
                </c:pt>
                <c:pt idx="16304">
                  <c:v>4.5895486111097314</c:v>
                </c:pt>
                <c:pt idx="16305">
                  <c:v>4.5897916666638965</c:v>
                </c:pt>
                <c:pt idx="16306">
                  <c:v>4.5900347222180615</c:v>
                </c:pt>
                <c:pt idx="16307">
                  <c:v>4.5902777777795025</c:v>
                </c:pt>
                <c:pt idx="16308">
                  <c:v>4.5905208333336676</c:v>
                </c:pt>
                <c:pt idx="16309">
                  <c:v>4.5907638888878326</c:v>
                </c:pt>
                <c:pt idx="16310">
                  <c:v>4.5910069444419976</c:v>
                </c:pt>
                <c:pt idx="16311">
                  <c:v>4.5912499999961627</c:v>
                </c:pt>
                <c:pt idx="16312">
                  <c:v>4.5914930555576037</c:v>
                </c:pt>
                <c:pt idx="16313">
                  <c:v>4.5917361111117687</c:v>
                </c:pt>
                <c:pt idx="16314">
                  <c:v>4.5919791666659338</c:v>
                </c:pt>
                <c:pt idx="16315">
                  <c:v>4.5922222222200988</c:v>
                </c:pt>
                <c:pt idx="16316">
                  <c:v>4.5924652777742638</c:v>
                </c:pt>
                <c:pt idx="16317">
                  <c:v>4.5927083333284289</c:v>
                </c:pt>
                <c:pt idx="16318">
                  <c:v>4.5929513888898699</c:v>
                </c:pt>
                <c:pt idx="16319">
                  <c:v>4.5931944444440349</c:v>
                </c:pt>
                <c:pt idx="16320">
                  <c:v>4.5934490740749796</c:v>
                </c:pt>
                <c:pt idx="16321">
                  <c:v>4.5936921296291446</c:v>
                </c:pt>
                <c:pt idx="16322">
                  <c:v>4.5939351851833097</c:v>
                </c:pt>
                <c:pt idx="16323">
                  <c:v>4.5941782407374747</c:v>
                </c:pt>
                <c:pt idx="16324">
                  <c:v>4.5944212962916398</c:v>
                </c:pt>
                <c:pt idx="16325">
                  <c:v>4.5946643518530808</c:v>
                </c:pt>
                <c:pt idx="16326">
                  <c:v>4.5949074074072458</c:v>
                </c:pt>
                <c:pt idx="16327">
                  <c:v>4.5951504629614108</c:v>
                </c:pt>
                <c:pt idx="16328">
                  <c:v>4.5953935185155759</c:v>
                </c:pt>
                <c:pt idx="16329">
                  <c:v>4.5956365740697409</c:v>
                </c:pt>
                <c:pt idx="16330">
                  <c:v>4.5958796296311819</c:v>
                </c:pt>
                <c:pt idx="16331">
                  <c:v>4.5961226851853469</c:v>
                </c:pt>
                <c:pt idx="16332">
                  <c:v>4.596365740739512</c:v>
                </c:pt>
                <c:pt idx="16333">
                  <c:v>4.596608796293677</c:v>
                </c:pt>
                <c:pt idx="16334">
                  <c:v>4.5968518518478421</c:v>
                </c:pt>
                <c:pt idx="16335">
                  <c:v>4.5970949074092831</c:v>
                </c:pt>
                <c:pt idx="16336">
                  <c:v>4.5973379629634481</c:v>
                </c:pt>
                <c:pt idx="16337">
                  <c:v>4.5975810185176131</c:v>
                </c:pt>
                <c:pt idx="16338">
                  <c:v>4.5978240740717782</c:v>
                </c:pt>
                <c:pt idx="16339">
                  <c:v>4.5980671296259432</c:v>
                </c:pt>
                <c:pt idx="16340">
                  <c:v>4.5983101851801083</c:v>
                </c:pt>
                <c:pt idx="16341">
                  <c:v>4.5985532407415493</c:v>
                </c:pt>
                <c:pt idx="16342">
                  <c:v>4.5987962962957143</c:v>
                </c:pt>
                <c:pt idx="16343">
                  <c:v>4.5990393518498793</c:v>
                </c:pt>
                <c:pt idx="16344">
                  <c:v>4.5992824074040444</c:v>
                </c:pt>
                <c:pt idx="16345">
                  <c:v>4.5995254629582094</c:v>
                </c:pt>
                <c:pt idx="16346">
                  <c:v>4.5997685185196504</c:v>
                </c:pt>
                <c:pt idx="16347">
                  <c:v>4.6000115740738154</c:v>
                </c:pt>
                <c:pt idx="16348">
                  <c:v>4.6002546296279805</c:v>
                </c:pt>
                <c:pt idx="16349">
                  <c:v>4.6004976851821455</c:v>
                </c:pt>
                <c:pt idx="16350">
                  <c:v>4.6007407407363106</c:v>
                </c:pt>
                <c:pt idx="16351">
                  <c:v>4.6009837962977516</c:v>
                </c:pt>
                <c:pt idx="16352">
                  <c:v>4.6012268518519166</c:v>
                </c:pt>
                <c:pt idx="16353">
                  <c:v>4.6014699074060816</c:v>
                </c:pt>
                <c:pt idx="16354">
                  <c:v>4.6017129629602467</c:v>
                </c:pt>
                <c:pt idx="16355">
                  <c:v>4.6019560185144117</c:v>
                </c:pt>
                <c:pt idx="16356">
                  <c:v>4.6021990740758527</c:v>
                </c:pt>
                <c:pt idx="16357">
                  <c:v>4.6024421296300178</c:v>
                </c:pt>
                <c:pt idx="16358">
                  <c:v>4.6026851851841828</c:v>
                </c:pt>
                <c:pt idx="16359">
                  <c:v>4.6029282407383478</c:v>
                </c:pt>
                <c:pt idx="16360">
                  <c:v>4.6031712962925129</c:v>
                </c:pt>
                <c:pt idx="16361">
                  <c:v>4.6034143518539539</c:v>
                </c:pt>
                <c:pt idx="16362">
                  <c:v>4.6036574074081189</c:v>
                </c:pt>
                <c:pt idx="16363">
                  <c:v>4.6039004629622839</c:v>
                </c:pt>
                <c:pt idx="16364">
                  <c:v>4.604143518516449</c:v>
                </c:pt>
                <c:pt idx="16365">
                  <c:v>4.604386574070614</c:v>
                </c:pt>
                <c:pt idx="16366">
                  <c:v>4.6046296296247791</c:v>
                </c:pt>
                <c:pt idx="16367">
                  <c:v>4.6048726851862201</c:v>
                </c:pt>
                <c:pt idx="16368">
                  <c:v>4.6051273148098888</c:v>
                </c:pt>
                <c:pt idx="16369">
                  <c:v>4.6053703703713298</c:v>
                </c:pt>
                <c:pt idx="16370">
                  <c:v>4.6056134259254948</c:v>
                </c:pt>
                <c:pt idx="16371">
                  <c:v>4.6058564814796599</c:v>
                </c:pt>
                <c:pt idx="16372">
                  <c:v>4.6060995370338249</c:v>
                </c:pt>
                <c:pt idx="16373">
                  <c:v>4.6063425925879899</c:v>
                </c:pt>
                <c:pt idx="16374">
                  <c:v>4.6065856481494309</c:v>
                </c:pt>
                <c:pt idx="16375">
                  <c:v>4.606828703703596</c:v>
                </c:pt>
                <c:pt idx="16376">
                  <c:v>4.607071759257761</c:v>
                </c:pt>
                <c:pt idx="16377">
                  <c:v>4.6073148148119261</c:v>
                </c:pt>
                <c:pt idx="16378">
                  <c:v>4.6075578703660911</c:v>
                </c:pt>
                <c:pt idx="16379">
                  <c:v>4.6078009259275321</c:v>
                </c:pt>
                <c:pt idx="16380">
                  <c:v>4.6080439814816971</c:v>
                </c:pt>
                <c:pt idx="16381">
                  <c:v>4.6082870370358622</c:v>
                </c:pt>
                <c:pt idx="16382">
                  <c:v>4.6085300925900272</c:v>
                </c:pt>
                <c:pt idx="16383">
                  <c:v>4.6087731481441923</c:v>
                </c:pt>
                <c:pt idx="16384">
                  <c:v>4.6090162037056333</c:v>
                </c:pt>
                <c:pt idx="16385">
                  <c:v>4.6092592592597983</c:v>
                </c:pt>
                <c:pt idx="16386">
                  <c:v>4.6095023148139633</c:v>
                </c:pt>
                <c:pt idx="16387">
                  <c:v>4.6097453703681284</c:v>
                </c:pt>
                <c:pt idx="16388">
                  <c:v>4.6099884259222934</c:v>
                </c:pt>
                <c:pt idx="16389">
                  <c:v>4.6102314814764584</c:v>
                </c:pt>
                <c:pt idx="16390">
                  <c:v>4.6104745370378994</c:v>
                </c:pt>
                <c:pt idx="16391">
                  <c:v>4.6107175925920645</c:v>
                </c:pt>
                <c:pt idx="16392">
                  <c:v>4.6109606481462295</c:v>
                </c:pt>
                <c:pt idx="16393">
                  <c:v>4.6112037037003946</c:v>
                </c:pt>
                <c:pt idx="16394">
                  <c:v>4.6114467592545596</c:v>
                </c:pt>
                <c:pt idx="16395">
                  <c:v>4.6116898148160006</c:v>
                </c:pt>
                <c:pt idx="16396">
                  <c:v>4.6119328703701656</c:v>
                </c:pt>
                <c:pt idx="16397">
                  <c:v>4.6121759259243307</c:v>
                </c:pt>
                <c:pt idx="16398">
                  <c:v>4.6124189814784957</c:v>
                </c:pt>
                <c:pt idx="16399">
                  <c:v>4.6126620370326608</c:v>
                </c:pt>
                <c:pt idx="16400">
                  <c:v>4.6129050925941018</c:v>
                </c:pt>
                <c:pt idx="16401">
                  <c:v>4.6131481481482668</c:v>
                </c:pt>
                <c:pt idx="16402">
                  <c:v>4.6133912037024318</c:v>
                </c:pt>
                <c:pt idx="16403">
                  <c:v>4.6136342592565969</c:v>
                </c:pt>
                <c:pt idx="16404">
                  <c:v>4.6138773148107619</c:v>
                </c:pt>
                <c:pt idx="16405">
                  <c:v>4.6141203703722029</c:v>
                </c:pt>
                <c:pt idx="16406">
                  <c:v>4.6143634259263679</c:v>
                </c:pt>
                <c:pt idx="16407">
                  <c:v>4.614606481480533</c:v>
                </c:pt>
                <c:pt idx="16408">
                  <c:v>4.614849537034698</c:v>
                </c:pt>
                <c:pt idx="16409">
                  <c:v>4.6150925925888631</c:v>
                </c:pt>
                <c:pt idx="16410">
                  <c:v>4.6153356481430281</c:v>
                </c:pt>
                <c:pt idx="16411">
                  <c:v>4.6155787037044691</c:v>
                </c:pt>
                <c:pt idx="16412">
                  <c:v>4.6158217592586341</c:v>
                </c:pt>
                <c:pt idx="16413">
                  <c:v>4.6160648148127992</c:v>
                </c:pt>
                <c:pt idx="16414">
                  <c:v>4.6163078703669642</c:v>
                </c:pt>
                <c:pt idx="16415">
                  <c:v>4.6165509259211293</c:v>
                </c:pt>
                <c:pt idx="16416">
                  <c:v>4.6168055555520739</c:v>
                </c:pt>
                <c:pt idx="16417">
                  <c:v>4.617048611106239</c:v>
                </c:pt>
                <c:pt idx="16418">
                  <c:v>4.61729166666768</c:v>
                </c:pt>
                <c:pt idx="16419">
                  <c:v>4.617534722221845</c:v>
                </c:pt>
                <c:pt idx="16420">
                  <c:v>4.6177777777760101</c:v>
                </c:pt>
                <c:pt idx="16421">
                  <c:v>4.6180208333301751</c:v>
                </c:pt>
                <c:pt idx="16422">
                  <c:v>4.6182638888843401</c:v>
                </c:pt>
                <c:pt idx="16423">
                  <c:v>4.6185069444457811</c:v>
                </c:pt>
                <c:pt idx="16424">
                  <c:v>4.6187499999999462</c:v>
                </c:pt>
                <c:pt idx="16425">
                  <c:v>4.6189930555541112</c:v>
                </c:pt>
                <c:pt idx="16426">
                  <c:v>4.6192361111082763</c:v>
                </c:pt>
                <c:pt idx="16427">
                  <c:v>4.6194791666624413</c:v>
                </c:pt>
                <c:pt idx="16428">
                  <c:v>4.6197222222238823</c:v>
                </c:pt>
                <c:pt idx="16429">
                  <c:v>4.6199652777780473</c:v>
                </c:pt>
                <c:pt idx="16430">
                  <c:v>4.6202083333322124</c:v>
                </c:pt>
                <c:pt idx="16431">
                  <c:v>4.6204513888863774</c:v>
                </c:pt>
                <c:pt idx="16432">
                  <c:v>4.6206944444405424</c:v>
                </c:pt>
                <c:pt idx="16433">
                  <c:v>4.6209375000019834</c:v>
                </c:pt>
                <c:pt idx="16434">
                  <c:v>4.6211805555561485</c:v>
                </c:pt>
                <c:pt idx="16435">
                  <c:v>4.6214236111103135</c:v>
                </c:pt>
                <c:pt idx="16436">
                  <c:v>4.6216666666644786</c:v>
                </c:pt>
                <c:pt idx="16437">
                  <c:v>4.6219097222186436</c:v>
                </c:pt>
                <c:pt idx="16438">
                  <c:v>4.6221527777728086</c:v>
                </c:pt>
                <c:pt idx="16439">
                  <c:v>4.6223958333342496</c:v>
                </c:pt>
                <c:pt idx="16440">
                  <c:v>4.6226388888884147</c:v>
                </c:pt>
                <c:pt idx="16441">
                  <c:v>4.6228819444425797</c:v>
                </c:pt>
                <c:pt idx="16442">
                  <c:v>4.6231249999967448</c:v>
                </c:pt>
                <c:pt idx="16443">
                  <c:v>4.6233680555509098</c:v>
                </c:pt>
                <c:pt idx="16444">
                  <c:v>4.6236111111123508</c:v>
                </c:pt>
                <c:pt idx="16445">
                  <c:v>4.6238541666665158</c:v>
                </c:pt>
                <c:pt idx="16446">
                  <c:v>4.6240972222206809</c:v>
                </c:pt>
                <c:pt idx="16447">
                  <c:v>4.6243402777748459</c:v>
                </c:pt>
                <c:pt idx="16448">
                  <c:v>4.6245833333290109</c:v>
                </c:pt>
                <c:pt idx="16449">
                  <c:v>4.6248263888904519</c:v>
                </c:pt>
                <c:pt idx="16450">
                  <c:v>4.625069444444617</c:v>
                </c:pt>
                <c:pt idx="16451">
                  <c:v>4.625312499998782</c:v>
                </c:pt>
                <c:pt idx="16452">
                  <c:v>4.6255555555529471</c:v>
                </c:pt>
                <c:pt idx="16453">
                  <c:v>4.6257986111071121</c:v>
                </c:pt>
                <c:pt idx="16454">
                  <c:v>4.6260416666685531</c:v>
                </c:pt>
                <c:pt idx="16455">
                  <c:v>4.6262847222227181</c:v>
                </c:pt>
                <c:pt idx="16456">
                  <c:v>4.6265277777768832</c:v>
                </c:pt>
                <c:pt idx="16457">
                  <c:v>4.6267708333310482</c:v>
                </c:pt>
                <c:pt idx="16458">
                  <c:v>4.6270138888852133</c:v>
                </c:pt>
                <c:pt idx="16459">
                  <c:v>4.6272569444393783</c:v>
                </c:pt>
                <c:pt idx="16460">
                  <c:v>4.6275000000008193</c:v>
                </c:pt>
                <c:pt idx="16461">
                  <c:v>4.6277430555549843</c:v>
                </c:pt>
                <c:pt idx="16462">
                  <c:v>4.6279861111091494</c:v>
                </c:pt>
                <c:pt idx="16463">
                  <c:v>4.6282291666633144</c:v>
                </c:pt>
                <c:pt idx="16464">
                  <c:v>4.6284722222174794</c:v>
                </c:pt>
                <c:pt idx="16465">
                  <c:v>4.6287268518484241</c:v>
                </c:pt>
                <c:pt idx="16466">
                  <c:v>4.6289699074025892</c:v>
                </c:pt>
                <c:pt idx="16467">
                  <c:v>4.6292129629640302</c:v>
                </c:pt>
                <c:pt idx="16468">
                  <c:v>4.6294560185181952</c:v>
                </c:pt>
                <c:pt idx="16469">
                  <c:v>4.6296990740723603</c:v>
                </c:pt>
                <c:pt idx="16470">
                  <c:v>4.6299421296265253</c:v>
                </c:pt>
                <c:pt idx="16471">
                  <c:v>4.6301851851806903</c:v>
                </c:pt>
                <c:pt idx="16472">
                  <c:v>4.6304282407421313</c:v>
                </c:pt>
                <c:pt idx="16473">
                  <c:v>4.6306712962962964</c:v>
                </c:pt>
                <c:pt idx="16474">
                  <c:v>4.6309143518504614</c:v>
                </c:pt>
                <c:pt idx="16475">
                  <c:v>4.6311574074046264</c:v>
                </c:pt>
                <c:pt idx="16476">
                  <c:v>4.6314004629587915</c:v>
                </c:pt>
                <c:pt idx="16477">
                  <c:v>4.6316435185202325</c:v>
                </c:pt>
                <c:pt idx="16478">
                  <c:v>4.6318865740743975</c:v>
                </c:pt>
                <c:pt idx="16479">
                  <c:v>4.6321296296285626</c:v>
                </c:pt>
                <c:pt idx="16480">
                  <c:v>4.6323726851827276</c:v>
                </c:pt>
                <c:pt idx="16481">
                  <c:v>4.6326157407368926</c:v>
                </c:pt>
                <c:pt idx="16482">
                  <c:v>4.6328587962983336</c:v>
                </c:pt>
                <c:pt idx="16483">
                  <c:v>4.6331018518524987</c:v>
                </c:pt>
                <c:pt idx="16484">
                  <c:v>4.6333449074066637</c:v>
                </c:pt>
                <c:pt idx="16485">
                  <c:v>4.6335879629608288</c:v>
                </c:pt>
                <c:pt idx="16486">
                  <c:v>4.6338310185149938</c:v>
                </c:pt>
                <c:pt idx="16487">
                  <c:v>4.6340740740691588</c:v>
                </c:pt>
                <c:pt idx="16488">
                  <c:v>4.6343171296305998</c:v>
                </c:pt>
                <c:pt idx="16489">
                  <c:v>4.6345601851847649</c:v>
                </c:pt>
                <c:pt idx="16490">
                  <c:v>4.6348032407389299</c:v>
                </c:pt>
                <c:pt idx="16491">
                  <c:v>4.6350462962930949</c:v>
                </c:pt>
                <c:pt idx="16492">
                  <c:v>4.63528935184726</c:v>
                </c:pt>
                <c:pt idx="16493">
                  <c:v>4.635532407408701</c:v>
                </c:pt>
                <c:pt idx="16494">
                  <c:v>4.635775462962866</c:v>
                </c:pt>
                <c:pt idx="16495">
                  <c:v>4.6360185185170311</c:v>
                </c:pt>
                <c:pt idx="16496">
                  <c:v>4.6362615740711961</c:v>
                </c:pt>
                <c:pt idx="16497">
                  <c:v>4.6365046296253611</c:v>
                </c:pt>
                <c:pt idx="16498">
                  <c:v>4.6367476851868021</c:v>
                </c:pt>
                <c:pt idx="16499">
                  <c:v>4.6369907407409672</c:v>
                </c:pt>
                <c:pt idx="16500">
                  <c:v>4.6372337962951322</c:v>
                </c:pt>
                <c:pt idx="16501">
                  <c:v>4.6374768518492973</c:v>
                </c:pt>
                <c:pt idx="16502">
                  <c:v>4.6377199074034623</c:v>
                </c:pt>
                <c:pt idx="16503">
                  <c:v>4.6379629629649033</c:v>
                </c:pt>
                <c:pt idx="16504">
                  <c:v>4.6382060185190683</c:v>
                </c:pt>
                <c:pt idx="16505">
                  <c:v>4.6384490740732334</c:v>
                </c:pt>
                <c:pt idx="16506">
                  <c:v>4.6386921296273984</c:v>
                </c:pt>
                <c:pt idx="16507">
                  <c:v>4.6389351851815634</c:v>
                </c:pt>
                <c:pt idx="16508">
                  <c:v>4.6391782407357285</c:v>
                </c:pt>
                <c:pt idx="16509">
                  <c:v>4.6394212962971695</c:v>
                </c:pt>
                <c:pt idx="16510">
                  <c:v>4.6396643518513345</c:v>
                </c:pt>
                <c:pt idx="16511">
                  <c:v>4.6399074074054996</c:v>
                </c:pt>
                <c:pt idx="16512">
                  <c:v>4.6401504629596646</c:v>
                </c:pt>
                <c:pt idx="16513">
                  <c:v>4.6404050925906093</c:v>
                </c:pt>
                <c:pt idx="16514">
                  <c:v>4.6406481481447743</c:v>
                </c:pt>
                <c:pt idx="16515">
                  <c:v>4.6408912036989394</c:v>
                </c:pt>
                <c:pt idx="16516">
                  <c:v>4.6411342592603804</c:v>
                </c:pt>
                <c:pt idx="16517">
                  <c:v>4.6413773148145454</c:v>
                </c:pt>
                <c:pt idx="16518">
                  <c:v>4.6416203703687104</c:v>
                </c:pt>
                <c:pt idx="16519">
                  <c:v>4.6418634259228755</c:v>
                </c:pt>
                <c:pt idx="16520">
                  <c:v>4.6421064814770405</c:v>
                </c:pt>
                <c:pt idx="16521">
                  <c:v>4.6423495370384815</c:v>
                </c:pt>
                <c:pt idx="16522">
                  <c:v>4.6425925925926466</c:v>
                </c:pt>
                <c:pt idx="16523">
                  <c:v>4.6428356481468116</c:v>
                </c:pt>
                <c:pt idx="16524">
                  <c:v>4.6430787037009766</c:v>
                </c:pt>
                <c:pt idx="16525">
                  <c:v>4.6433217592551417</c:v>
                </c:pt>
                <c:pt idx="16526">
                  <c:v>4.6435648148165827</c:v>
                </c:pt>
                <c:pt idx="16527">
                  <c:v>4.6438078703707477</c:v>
                </c:pt>
                <c:pt idx="16528">
                  <c:v>4.6440509259249128</c:v>
                </c:pt>
                <c:pt idx="16529">
                  <c:v>4.6442939814790778</c:v>
                </c:pt>
                <c:pt idx="16530">
                  <c:v>4.6445370370332428</c:v>
                </c:pt>
                <c:pt idx="16531">
                  <c:v>4.6447800925946838</c:v>
                </c:pt>
                <c:pt idx="16532">
                  <c:v>4.6450231481488489</c:v>
                </c:pt>
                <c:pt idx="16533">
                  <c:v>4.6452662037030139</c:v>
                </c:pt>
                <c:pt idx="16534">
                  <c:v>4.6455092592571789</c:v>
                </c:pt>
                <c:pt idx="16535">
                  <c:v>4.645752314811344</c:v>
                </c:pt>
                <c:pt idx="16536">
                  <c:v>4.645995370365509</c:v>
                </c:pt>
                <c:pt idx="16537">
                  <c:v>4.64623842592695</c:v>
                </c:pt>
                <c:pt idx="16538">
                  <c:v>4.6464814814811151</c:v>
                </c:pt>
                <c:pt idx="16539">
                  <c:v>4.6467245370352801</c:v>
                </c:pt>
                <c:pt idx="16540">
                  <c:v>4.6469675925894451</c:v>
                </c:pt>
                <c:pt idx="16541">
                  <c:v>4.6472106481436102</c:v>
                </c:pt>
                <c:pt idx="16542">
                  <c:v>4.6474537037050512</c:v>
                </c:pt>
                <c:pt idx="16543">
                  <c:v>4.6476967592592162</c:v>
                </c:pt>
                <c:pt idx="16544">
                  <c:v>4.6479398148133813</c:v>
                </c:pt>
                <c:pt idx="16545">
                  <c:v>4.6481828703675463</c:v>
                </c:pt>
                <c:pt idx="16546">
                  <c:v>4.6484259259217113</c:v>
                </c:pt>
                <c:pt idx="16547">
                  <c:v>4.6486689814831523</c:v>
                </c:pt>
                <c:pt idx="16548">
                  <c:v>4.6489120370373174</c:v>
                </c:pt>
                <c:pt idx="16549">
                  <c:v>4.6491550925914824</c:v>
                </c:pt>
                <c:pt idx="16550">
                  <c:v>4.6493981481456474</c:v>
                </c:pt>
                <c:pt idx="16551">
                  <c:v>4.6496412036998125</c:v>
                </c:pt>
                <c:pt idx="16552">
                  <c:v>4.6498842592612535</c:v>
                </c:pt>
                <c:pt idx="16553">
                  <c:v>4.6501273148154185</c:v>
                </c:pt>
                <c:pt idx="16554">
                  <c:v>4.6503703703695836</c:v>
                </c:pt>
                <c:pt idx="16555">
                  <c:v>4.6506134259237486</c:v>
                </c:pt>
                <c:pt idx="16556">
                  <c:v>4.6508564814779136</c:v>
                </c:pt>
                <c:pt idx="16557">
                  <c:v>4.6510995370320787</c:v>
                </c:pt>
                <c:pt idx="16558">
                  <c:v>4.6513425925935197</c:v>
                </c:pt>
                <c:pt idx="16559">
                  <c:v>4.6515856481476847</c:v>
                </c:pt>
                <c:pt idx="16560">
                  <c:v>4.6518287037018498</c:v>
                </c:pt>
                <c:pt idx="16561">
                  <c:v>4.6520833333327944</c:v>
                </c:pt>
                <c:pt idx="16562">
                  <c:v>4.6523263888869595</c:v>
                </c:pt>
                <c:pt idx="16563">
                  <c:v>4.6525694444411245</c:v>
                </c:pt>
                <c:pt idx="16564">
                  <c:v>4.6528124999952896</c:v>
                </c:pt>
                <c:pt idx="16565">
                  <c:v>4.6530555555567306</c:v>
                </c:pt>
                <c:pt idx="16566">
                  <c:v>4.6532986111108956</c:v>
                </c:pt>
                <c:pt idx="16567">
                  <c:v>4.6535416666650606</c:v>
                </c:pt>
                <c:pt idx="16568">
                  <c:v>4.6537847222192257</c:v>
                </c:pt>
                <c:pt idx="16569">
                  <c:v>4.6540277777733907</c:v>
                </c:pt>
                <c:pt idx="16570">
                  <c:v>4.6542708333348317</c:v>
                </c:pt>
                <c:pt idx="16571">
                  <c:v>4.6545138888889968</c:v>
                </c:pt>
                <c:pt idx="16572">
                  <c:v>4.6547569444431618</c:v>
                </c:pt>
                <c:pt idx="16573">
                  <c:v>4.6549999999973268</c:v>
                </c:pt>
                <c:pt idx="16574">
                  <c:v>4.6552430555514919</c:v>
                </c:pt>
                <c:pt idx="16575">
                  <c:v>4.6554861111129329</c:v>
                </c:pt>
                <c:pt idx="16576">
                  <c:v>4.6557291666670979</c:v>
                </c:pt>
                <c:pt idx="16577">
                  <c:v>4.6559722222212629</c:v>
                </c:pt>
                <c:pt idx="16578">
                  <c:v>4.656215277775428</c:v>
                </c:pt>
                <c:pt idx="16579">
                  <c:v>4.656458333329593</c:v>
                </c:pt>
                <c:pt idx="16580">
                  <c:v>4.6567013888837581</c:v>
                </c:pt>
                <c:pt idx="16581">
                  <c:v>4.6569444444451991</c:v>
                </c:pt>
                <c:pt idx="16582">
                  <c:v>4.6571874999993641</c:v>
                </c:pt>
                <c:pt idx="16583">
                  <c:v>4.6574305555535291</c:v>
                </c:pt>
                <c:pt idx="16584">
                  <c:v>4.6576736111076942</c:v>
                </c:pt>
                <c:pt idx="16585">
                  <c:v>4.6579166666618592</c:v>
                </c:pt>
                <c:pt idx="16586">
                  <c:v>4.6581597222233002</c:v>
                </c:pt>
                <c:pt idx="16587">
                  <c:v>4.6584027777774653</c:v>
                </c:pt>
                <c:pt idx="16588">
                  <c:v>4.6586458333316303</c:v>
                </c:pt>
                <c:pt idx="16589">
                  <c:v>4.6588888888857953</c:v>
                </c:pt>
                <c:pt idx="16590">
                  <c:v>4.6591319444399604</c:v>
                </c:pt>
                <c:pt idx="16591">
                  <c:v>4.6593750000014014</c:v>
                </c:pt>
                <c:pt idx="16592">
                  <c:v>4.6596180555555664</c:v>
                </c:pt>
                <c:pt idx="16593">
                  <c:v>4.6598611111097314</c:v>
                </c:pt>
                <c:pt idx="16594">
                  <c:v>4.6601041666638965</c:v>
                </c:pt>
                <c:pt idx="16595">
                  <c:v>4.6603472222180615</c:v>
                </c:pt>
                <c:pt idx="16596">
                  <c:v>4.6605902777795025</c:v>
                </c:pt>
                <c:pt idx="16597">
                  <c:v>4.6608333333336676</c:v>
                </c:pt>
                <c:pt idx="16598">
                  <c:v>4.6610763888878326</c:v>
                </c:pt>
                <c:pt idx="16599">
                  <c:v>4.6613194444419976</c:v>
                </c:pt>
                <c:pt idx="16600">
                  <c:v>4.6615624999961627</c:v>
                </c:pt>
                <c:pt idx="16601">
                  <c:v>4.6618055555576037</c:v>
                </c:pt>
                <c:pt idx="16602">
                  <c:v>4.6620486111117687</c:v>
                </c:pt>
                <c:pt idx="16603">
                  <c:v>4.6622916666659338</c:v>
                </c:pt>
                <c:pt idx="16604">
                  <c:v>4.6625347222200988</c:v>
                </c:pt>
                <c:pt idx="16605">
                  <c:v>4.6627777777742638</c:v>
                </c:pt>
                <c:pt idx="16606">
                  <c:v>4.6630208333284289</c:v>
                </c:pt>
                <c:pt idx="16607">
                  <c:v>4.6632638888898699</c:v>
                </c:pt>
                <c:pt idx="16608">
                  <c:v>4.6635069444440349</c:v>
                </c:pt>
                <c:pt idx="16609">
                  <c:v>4.6637615740749796</c:v>
                </c:pt>
                <c:pt idx="16610">
                  <c:v>4.6640046296291446</c:v>
                </c:pt>
                <c:pt idx="16611">
                  <c:v>4.6642476851833097</c:v>
                </c:pt>
                <c:pt idx="16612">
                  <c:v>4.6644907407374747</c:v>
                </c:pt>
                <c:pt idx="16613">
                  <c:v>4.6647337962916398</c:v>
                </c:pt>
                <c:pt idx="16614">
                  <c:v>4.6649768518530808</c:v>
                </c:pt>
                <c:pt idx="16615">
                  <c:v>4.6652199074072458</c:v>
                </c:pt>
                <c:pt idx="16616">
                  <c:v>4.6654629629614108</c:v>
                </c:pt>
                <c:pt idx="16617">
                  <c:v>4.6657060185155759</c:v>
                </c:pt>
                <c:pt idx="16618">
                  <c:v>4.6659490740697409</c:v>
                </c:pt>
                <c:pt idx="16619">
                  <c:v>4.6661921296311819</c:v>
                </c:pt>
                <c:pt idx="16620">
                  <c:v>4.6664351851853469</c:v>
                </c:pt>
                <c:pt idx="16621">
                  <c:v>4.666678240739512</c:v>
                </c:pt>
                <c:pt idx="16622">
                  <c:v>4.666921296293677</c:v>
                </c:pt>
                <c:pt idx="16623">
                  <c:v>4.6671643518478421</c:v>
                </c:pt>
                <c:pt idx="16624">
                  <c:v>4.6674074074092831</c:v>
                </c:pt>
                <c:pt idx="16625">
                  <c:v>4.6676504629634481</c:v>
                </c:pt>
                <c:pt idx="16626">
                  <c:v>4.6678935185176131</c:v>
                </c:pt>
                <c:pt idx="16627">
                  <c:v>4.6681365740717782</c:v>
                </c:pt>
                <c:pt idx="16628">
                  <c:v>4.6683796296259432</c:v>
                </c:pt>
                <c:pt idx="16629">
                  <c:v>4.6686226851801083</c:v>
                </c:pt>
                <c:pt idx="16630">
                  <c:v>4.6688657407415493</c:v>
                </c:pt>
                <c:pt idx="16631">
                  <c:v>4.6691087962957143</c:v>
                </c:pt>
                <c:pt idx="16632">
                  <c:v>4.6693518518498793</c:v>
                </c:pt>
                <c:pt idx="16633">
                  <c:v>4.6695949074040444</c:v>
                </c:pt>
                <c:pt idx="16634">
                  <c:v>4.6698379629582094</c:v>
                </c:pt>
                <c:pt idx="16635">
                  <c:v>4.6700810185196504</c:v>
                </c:pt>
                <c:pt idx="16636">
                  <c:v>4.6703240740738154</c:v>
                </c:pt>
                <c:pt idx="16637">
                  <c:v>4.6705671296279805</c:v>
                </c:pt>
                <c:pt idx="16638">
                  <c:v>4.6708101851821455</c:v>
                </c:pt>
                <c:pt idx="16639">
                  <c:v>4.6710532407363106</c:v>
                </c:pt>
                <c:pt idx="16640">
                  <c:v>4.6712962962977516</c:v>
                </c:pt>
                <c:pt idx="16641">
                  <c:v>4.6715393518519166</c:v>
                </c:pt>
                <c:pt idx="16642">
                  <c:v>4.6717824074060816</c:v>
                </c:pt>
                <c:pt idx="16643">
                  <c:v>4.6720254629602467</c:v>
                </c:pt>
                <c:pt idx="16644">
                  <c:v>4.6722685185144117</c:v>
                </c:pt>
                <c:pt idx="16645">
                  <c:v>4.6725115740758527</c:v>
                </c:pt>
                <c:pt idx="16646">
                  <c:v>4.6727546296300178</c:v>
                </c:pt>
                <c:pt idx="16647">
                  <c:v>4.6729976851841828</c:v>
                </c:pt>
                <c:pt idx="16648">
                  <c:v>4.6732407407383478</c:v>
                </c:pt>
                <c:pt idx="16649">
                  <c:v>4.6734837962925129</c:v>
                </c:pt>
                <c:pt idx="16650">
                  <c:v>4.6737268518539539</c:v>
                </c:pt>
                <c:pt idx="16651">
                  <c:v>4.6739699074081189</c:v>
                </c:pt>
                <c:pt idx="16652">
                  <c:v>4.6742129629622839</c:v>
                </c:pt>
                <c:pt idx="16653">
                  <c:v>4.674456018516449</c:v>
                </c:pt>
                <c:pt idx="16654">
                  <c:v>4.674699074070614</c:v>
                </c:pt>
                <c:pt idx="16655">
                  <c:v>4.6749421296247791</c:v>
                </c:pt>
                <c:pt idx="16656">
                  <c:v>4.6751851851862201</c:v>
                </c:pt>
                <c:pt idx="16657">
                  <c:v>4.6754398148098888</c:v>
                </c:pt>
                <c:pt idx="16658">
                  <c:v>4.6756828703713298</c:v>
                </c:pt>
                <c:pt idx="16659">
                  <c:v>4.6759259259254948</c:v>
                </c:pt>
                <c:pt idx="16660">
                  <c:v>4.6761689814796599</c:v>
                </c:pt>
                <c:pt idx="16661">
                  <c:v>4.6764120370338249</c:v>
                </c:pt>
                <c:pt idx="16662">
                  <c:v>4.6766550925879899</c:v>
                </c:pt>
                <c:pt idx="16663">
                  <c:v>4.6768981481494309</c:v>
                </c:pt>
                <c:pt idx="16664">
                  <c:v>4.677141203703596</c:v>
                </c:pt>
                <c:pt idx="16665">
                  <c:v>4.677384259257761</c:v>
                </c:pt>
                <c:pt idx="16666">
                  <c:v>4.6776273148119261</c:v>
                </c:pt>
                <c:pt idx="16667">
                  <c:v>4.6778703703660911</c:v>
                </c:pt>
                <c:pt idx="16668">
                  <c:v>4.6781134259275321</c:v>
                </c:pt>
                <c:pt idx="16669">
                  <c:v>4.6783564814816971</c:v>
                </c:pt>
                <c:pt idx="16670">
                  <c:v>4.6785995370358622</c:v>
                </c:pt>
                <c:pt idx="16671">
                  <c:v>4.6788425925900272</c:v>
                </c:pt>
                <c:pt idx="16672">
                  <c:v>4.6790856481441923</c:v>
                </c:pt>
                <c:pt idx="16673">
                  <c:v>4.6793287037056333</c:v>
                </c:pt>
                <c:pt idx="16674">
                  <c:v>4.6795717592597983</c:v>
                </c:pt>
                <c:pt idx="16675">
                  <c:v>4.6798148148139633</c:v>
                </c:pt>
                <c:pt idx="16676">
                  <c:v>4.6800578703681284</c:v>
                </c:pt>
                <c:pt idx="16677">
                  <c:v>4.6803009259222934</c:v>
                </c:pt>
                <c:pt idx="16678">
                  <c:v>4.6805439814764584</c:v>
                </c:pt>
                <c:pt idx="16679">
                  <c:v>4.6807870370378994</c:v>
                </c:pt>
                <c:pt idx="16680">
                  <c:v>4.6810300925920645</c:v>
                </c:pt>
                <c:pt idx="16681">
                  <c:v>4.6812731481462295</c:v>
                </c:pt>
                <c:pt idx="16682">
                  <c:v>4.6815162037003946</c:v>
                </c:pt>
                <c:pt idx="16683">
                  <c:v>4.6817592592545596</c:v>
                </c:pt>
                <c:pt idx="16684">
                  <c:v>4.6820023148160006</c:v>
                </c:pt>
                <c:pt idx="16685">
                  <c:v>4.6822453703701656</c:v>
                </c:pt>
                <c:pt idx="16686">
                  <c:v>4.6824884259243307</c:v>
                </c:pt>
                <c:pt idx="16687">
                  <c:v>4.6827314814784957</c:v>
                </c:pt>
                <c:pt idx="16688">
                  <c:v>4.6829745370326608</c:v>
                </c:pt>
                <c:pt idx="16689">
                  <c:v>4.6832175925941018</c:v>
                </c:pt>
                <c:pt idx="16690">
                  <c:v>4.6834606481482668</c:v>
                </c:pt>
                <c:pt idx="16691">
                  <c:v>4.6837037037024318</c:v>
                </c:pt>
                <c:pt idx="16692">
                  <c:v>4.6839467592565969</c:v>
                </c:pt>
                <c:pt idx="16693">
                  <c:v>4.6841898148107619</c:v>
                </c:pt>
                <c:pt idx="16694">
                  <c:v>4.6844328703722029</c:v>
                </c:pt>
                <c:pt idx="16695">
                  <c:v>4.6846759259263679</c:v>
                </c:pt>
                <c:pt idx="16696">
                  <c:v>4.684918981480533</c:v>
                </c:pt>
                <c:pt idx="16697">
                  <c:v>4.685162037034698</c:v>
                </c:pt>
                <c:pt idx="16698">
                  <c:v>4.6854050925888631</c:v>
                </c:pt>
                <c:pt idx="16699">
                  <c:v>4.6856481481430281</c:v>
                </c:pt>
                <c:pt idx="16700">
                  <c:v>4.6858912037044691</c:v>
                </c:pt>
                <c:pt idx="16701">
                  <c:v>4.6861342592586341</c:v>
                </c:pt>
                <c:pt idx="16702">
                  <c:v>4.6863773148127992</c:v>
                </c:pt>
                <c:pt idx="16703">
                  <c:v>4.6866203703669642</c:v>
                </c:pt>
                <c:pt idx="16704">
                  <c:v>4.6868634259211293</c:v>
                </c:pt>
                <c:pt idx="16705">
                  <c:v>4.6871064814825703</c:v>
                </c:pt>
                <c:pt idx="16706">
                  <c:v>4.687361111106239</c:v>
                </c:pt>
                <c:pt idx="16707">
                  <c:v>4.68760416666768</c:v>
                </c:pt>
                <c:pt idx="16708">
                  <c:v>4.687847222221845</c:v>
                </c:pt>
                <c:pt idx="16709">
                  <c:v>4.6880902777760101</c:v>
                </c:pt>
                <c:pt idx="16710">
                  <c:v>4.6883333333301751</c:v>
                </c:pt>
                <c:pt idx="16711">
                  <c:v>4.6885763888843401</c:v>
                </c:pt>
                <c:pt idx="16712">
                  <c:v>4.6888194444457811</c:v>
                </c:pt>
                <c:pt idx="16713">
                  <c:v>4.6890624999999462</c:v>
                </c:pt>
                <c:pt idx="16714">
                  <c:v>4.6893055555541112</c:v>
                </c:pt>
                <c:pt idx="16715">
                  <c:v>4.6895486111082763</c:v>
                </c:pt>
                <c:pt idx="16716">
                  <c:v>4.6897916666624413</c:v>
                </c:pt>
                <c:pt idx="16717">
                  <c:v>4.6900347222238823</c:v>
                </c:pt>
                <c:pt idx="16718">
                  <c:v>4.6902777777780473</c:v>
                </c:pt>
                <c:pt idx="16719">
                  <c:v>4.6905208333322124</c:v>
                </c:pt>
                <c:pt idx="16720">
                  <c:v>4.6907638888863774</c:v>
                </c:pt>
                <c:pt idx="16721">
                  <c:v>4.6910069444405424</c:v>
                </c:pt>
                <c:pt idx="16722">
                  <c:v>4.6912500000019834</c:v>
                </c:pt>
                <c:pt idx="16723">
                  <c:v>4.6914930555561485</c:v>
                </c:pt>
                <c:pt idx="16724">
                  <c:v>4.6917361111103135</c:v>
                </c:pt>
                <c:pt idx="16725">
                  <c:v>4.6919791666644786</c:v>
                </c:pt>
                <c:pt idx="16726">
                  <c:v>4.6922222222186436</c:v>
                </c:pt>
                <c:pt idx="16727">
                  <c:v>4.6924652777728086</c:v>
                </c:pt>
                <c:pt idx="16728">
                  <c:v>4.6927083333342496</c:v>
                </c:pt>
                <c:pt idx="16729">
                  <c:v>4.6929513888884147</c:v>
                </c:pt>
                <c:pt idx="16730">
                  <c:v>4.6931944444425797</c:v>
                </c:pt>
                <c:pt idx="16731">
                  <c:v>4.6934374999967448</c:v>
                </c:pt>
                <c:pt idx="16732">
                  <c:v>4.6936805555509098</c:v>
                </c:pt>
                <c:pt idx="16733">
                  <c:v>4.6939236111123508</c:v>
                </c:pt>
                <c:pt idx="16734">
                  <c:v>4.6941666666665158</c:v>
                </c:pt>
                <c:pt idx="16735">
                  <c:v>4.6944097222206809</c:v>
                </c:pt>
                <c:pt idx="16736">
                  <c:v>4.6946527777748459</c:v>
                </c:pt>
                <c:pt idx="16737">
                  <c:v>4.6948958333290109</c:v>
                </c:pt>
                <c:pt idx="16738">
                  <c:v>4.6951388888904519</c:v>
                </c:pt>
                <c:pt idx="16739">
                  <c:v>4.695381944444617</c:v>
                </c:pt>
                <c:pt idx="16740">
                  <c:v>4.695624999998782</c:v>
                </c:pt>
                <c:pt idx="16741">
                  <c:v>4.6958680555529471</c:v>
                </c:pt>
                <c:pt idx="16742">
                  <c:v>4.6961111111071121</c:v>
                </c:pt>
                <c:pt idx="16743">
                  <c:v>4.6963541666685531</c:v>
                </c:pt>
                <c:pt idx="16744">
                  <c:v>4.6965972222227181</c:v>
                </c:pt>
                <c:pt idx="16745">
                  <c:v>4.6968402777768832</c:v>
                </c:pt>
                <c:pt idx="16746">
                  <c:v>4.6970833333310482</c:v>
                </c:pt>
                <c:pt idx="16747">
                  <c:v>4.6973263888852133</c:v>
                </c:pt>
                <c:pt idx="16748">
                  <c:v>4.6975694444393783</c:v>
                </c:pt>
                <c:pt idx="16749">
                  <c:v>4.6978125000008193</c:v>
                </c:pt>
                <c:pt idx="16750">
                  <c:v>4.6980555555549843</c:v>
                </c:pt>
                <c:pt idx="16751">
                  <c:v>4.6982986111091494</c:v>
                </c:pt>
                <c:pt idx="16752">
                  <c:v>4.6985416666633144</c:v>
                </c:pt>
                <c:pt idx="16753">
                  <c:v>4.6987847222174794</c:v>
                </c:pt>
                <c:pt idx="16754">
                  <c:v>4.6990393518484241</c:v>
                </c:pt>
                <c:pt idx="16755">
                  <c:v>4.6992824074025892</c:v>
                </c:pt>
                <c:pt idx="16756">
                  <c:v>4.6995254629640302</c:v>
                </c:pt>
                <c:pt idx="16757">
                  <c:v>4.6997685185181952</c:v>
                </c:pt>
                <c:pt idx="16758">
                  <c:v>4.7000115740723603</c:v>
                </c:pt>
                <c:pt idx="16759">
                  <c:v>4.7002546296265253</c:v>
                </c:pt>
                <c:pt idx="16760">
                  <c:v>4.7004976851806903</c:v>
                </c:pt>
                <c:pt idx="16761">
                  <c:v>4.7007407407421313</c:v>
                </c:pt>
                <c:pt idx="16762">
                  <c:v>4.7009837962962964</c:v>
                </c:pt>
                <c:pt idx="16763">
                  <c:v>4.7012268518504614</c:v>
                </c:pt>
                <c:pt idx="16764">
                  <c:v>4.7014699074046264</c:v>
                </c:pt>
                <c:pt idx="16765">
                  <c:v>4.7017129629587915</c:v>
                </c:pt>
                <c:pt idx="16766">
                  <c:v>4.7019560185202325</c:v>
                </c:pt>
                <c:pt idx="16767">
                  <c:v>4.7021990740743975</c:v>
                </c:pt>
                <c:pt idx="16768">
                  <c:v>4.7024421296285626</c:v>
                </c:pt>
                <c:pt idx="16769">
                  <c:v>4.7026851851827276</c:v>
                </c:pt>
                <c:pt idx="16770">
                  <c:v>4.7029282407368926</c:v>
                </c:pt>
                <c:pt idx="16771">
                  <c:v>4.7031712962983336</c:v>
                </c:pt>
                <c:pt idx="16772">
                  <c:v>4.7034143518524987</c:v>
                </c:pt>
                <c:pt idx="16773">
                  <c:v>4.7036574074066637</c:v>
                </c:pt>
                <c:pt idx="16774">
                  <c:v>4.7039004629608288</c:v>
                </c:pt>
                <c:pt idx="16775">
                  <c:v>4.7041435185149938</c:v>
                </c:pt>
                <c:pt idx="16776">
                  <c:v>4.7043865740691588</c:v>
                </c:pt>
                <c:pt idx="16777">
                  <c:v>4.7046296296305998</c:v>
                </c:pt>
                <c:pt idx="16778">
                  <c:v>4.7048726851847649</c:v>
                </c:pt>
                <c:pt idx="16779">
                  <c:v>4.7051157407389299</c:v>
                </c:pt>
                <c:pt idx="16780">
                  <c:v>4.7053587962930949</c:v>
                </c:pt>
                <c:pt idx="16781">
                  <c:v>4.70560185184726</c:v>
                </c:pt>
                <c:pt idx="16782">
                  <c:v>4.705844907408701</c:v>
                </c:pt>
                <c:pt idx="16783">
                  <c:v>4.706087962962866</c:v>
                </c:pt>
                <c:pt idx="16784">
                  <c:v>4.7063310185170311</c:v>
                </c:pt>
                <c:pt idx="16785">
                  <c:v>4.7065740740711961</c:v>
                </c:pt>
                <c:pt idx="16786">
                  <c:v>4.7068171296253611</c:v>
                </c:pt>
                <c:pt idx="16787">
                  <c:v>4.7070601851868021</c:v>
                </c:pt>
                <c:pt idx="16788">
                  <c:v>4.7073032407409672</c:v>
                </c:pt>
                <c:pt idx="16789">
                  <c:v>4.7075462962951322</c:v>
                </c:pt>
                <c:pt idx="16790">
                  <c:v>4.7077893518492973</c:v>
                </c:pt>
                <c:pt idx="16791">
                  <c:v>4.7080324074034623</c:v>
                </c:pt>
                <c:pt idx="16792">
                  <c:v>4.7082754629649033</c:v>
                </c:pt>
                <c:pt idx="16793">
                  <c:v>4.7085185185190683</c:v>
                </c:pt>
                <c:pt idx="16794">
                  <c:v>4.7087615740732334</c:v>
                </c:pt>
                <c:pt idx="16795">
                  <c:v>4.7090046296273984</c:v>
                </c:pt>
                <c:pt idx="16796">
                  <c:v>4.7092476851815634</c:v>
                </c:pt>
                <c:pt idx="16797">
                  <c:v>4.7094907407357285</c:v>
                </c:pt>
                <c:pt idx="16798">
                  <c:v>4.7097337962971695</c:v>
                </c:pt>
                <c:pt idx="16799">
                  <c:v>4.7099768518513345</c:v>
                </c:pt>
                <c:pt idx="16800">
                  <c:v>4.7102199074054996</c:v>
                </c:pt>
                <c:pt idx="16801">
                  <c:v>4.7104629629596646</c:v>
                </c:pt>
                <c:pt idx="16802">
                  <c:v>4.7107175925906093</c:v>
                </c:pt>
                <c:pt idx="16803">
                  <c:v>4.7109606481447743</c:v>
                </c:pt>
                <c:pt idx="16804">
                  <c:v>4.7112037036989394</c:v>
                </c:pt>
                <c:pt idx="16805">
                  <c:v>4.7114467592603804</c:v>
                </c:pt>
                <c:pt idx="16806">
                  <c:v>4.7116898148145454</c:v>
                </c:pt>
                <c:pt idx="16807">
                  <c:v>4.7119328703687104</c:v>
                </c:pt>
                <c:pt idx="16808">
                  <c:v>4.7121759259228755</c:v>
                </c:pt>
                <c:pt idx="16809">
                  <c:v>4.7124189814770405</c:v>
                </c:pt>
                <c:pt idx="16810">
                  <c:v>4.7126620370384815</c:v>
                </c:pt>
                <c:pt idx="16811">
                  <c:v>4.7129050925926466</c:v>
                </c:pt>
                <c:pt idx="16812">
                  <c:v>4.7131481481468116</c:v>
                </c:pt>
                <c:pt idx="16813">
                  <c:v>4.7133912037009766</c:v>
                </c:pt>
                <c:pt idx="16814">
                  <c:v>4.7136342592551417</c:v>
                </c:pt>
                <c:pt idx="16815">
                  <c:v>4.7138773148165827</c:v>
                </c:pt>
                <c:pt idx="16816">
                  <c:v>4.7141203703707477</c:v>
                </c:pt>
                <c:pt idx="16817">
                  <c:v>4.7143634259249128</c:v>
                </c:pt>
                <c:pt idx="16818">
                  <c:v>4.7146064814790778</c:v>
                </c:pt>
                <c:pt idx="16819">
                  <c:v>4.7148495370332428</c:v>
                </c:pt>
                <c:pt idx="16820">
                  <c:v>4.7150925925946838</c:v>
                </c:pt>
                <c:pt idx="16821">
                  <c:v>4.7153356481488489</c:v>
                </c:pt>
                <c:pt idx="16822">
                  <c:v>4.7155787037030139</c:v>
                </c:pt>
                <c:pt idx="16823">
                  <c:v>4.7158217592571789</c:v>
                </c:pt>
                <c:pt idx="16824">
                  <c:v>4.716064814811344</c:v>
                </c:pt>
                <c:pt idx="16825">
                  <c:v>4.716307870365509</c:v>
                </c:pt>
                <c:pt idx="16826">
                  <c:v>4.71655092592695</c:v>
                </c:pt>
                <c:pt idx="16827">
                  <c:v>4.7167939814811151</c:v>
                </c:pt>
                <c:pt idx="16828">
                  <c:v>4.7170370370352801</c:v>
                </c:pt>
                <c:pt idx="16829">
                  <c:v>4.7172800925894451</c:v>
                </c:pt>
                <c:pt idx="16830">
                  <c:v>4.7175231481436102</c:v>
                </c:pt>
                <c:pt idx="16831">
                  <c:v>4.7177662037050512</c:v>
                </c:pt>
                <c:pt idx="16832">
                  <c:v>4.7180092592592162</c:v>
                </c:pt>
                <c:pt idx="16833">
                  <c:v>4.7182523148133813</c:v>
                </c:pt>
                <c:pt idx="16834">
                  <c:v>4.7184953703675463</c:v>
                </c:pt>
                <c:pt idx="16835">
                  <c:v>4.7187384259217113</c:v>
                </c:pt>
                <c:pt idx="16836">
                  <c:v>4.7189814814831523</c:v>
                </c:pt>
                <c:pt idx="16837">
                  <c:v>4.7192245370373174</c:v>
                </c:pt>
                <c:pt idx="16838">
                  <c:v>4.7194675925914824</c:v>
                </c:pt>
                <c:pt idx="16839">
                  <c:v>4.7197106481456474</c:v>
                </c:pt>
                <c:pt idx="16840">
                  <c:v>4.7199537036998125</c:v>
                </c:pt>
                <c:pt idx="16841">
                  <c:v>4.7201967592612535</c:v>
                </c:pt>
                <c:pt idx="16842">
                  <c:v>4.7204398148154185</c:v>
                </c:pt>
                <c:pt idx="16843">
                  <c:v>4.7206828703695836</c:v>
                </c:pt>
                <c:pt idx="16844">
                  <c:v>4.7209259259237486</c:v>
                </c:pt>
                <c:pt idx="16845">
                  <c:v>4.7211689814779136</c:v>
                </c:pt>
                <c:pt idx="16846">
                  <c:v>4.7214120370320787</c:v>
                </c:pt>
                <c:pt idx="16847">
                  <c:v>4.7216550925935197</c:v>
                </c:pt>
                <c:pt idx="16848">
                  <c:v>4.7218981481476847</c:v>
                </c:pt>
                <c:pt idx="16849">
                  <c:v>4.7221412037018498</c:v>
                </c:pt>
                <c:pt idx="16850">
                  <c:v>4.7223958333327944</c:v>
                </c:pt>
                <c:pt idx="16851">
                  <c:v>4.7226388888869595</c:v>
                </c:pt>
                <c:pt idx="16852">
                  <c:v>4.7228819444411245</c:v>
                </c:pt>
                <c:pt idx="16853">
                  <c:v>4.7231249999952896</c:v>
                </c:pt>
                <c:pt idx="16854">
                  <c:v>4.7233680555567306</c:v>
                </c:pt>
                <c:pt idx="16855">
                  <c:v>4.7236111111108956</c:v>
                </c:pt>
                <c:pt idx="16856">
                  <c:v>4.7238541666650606</c:v>
                </c:pt>
                <c:pt idx="16857">
                  <c:v>4.7240972222192257</c:v>
                </c:pt>
                <c:pt idx="16858">
                  <c:v>4.7243402777733907</c:v>
                </c:pt>
                <c:pt idx="16859">
                  <c:v>4.7245833333348317</c:v>
                </c:pt>
                <c:pt idx="16860">
                  <c:v>4.7248263888889968</c:v>
                </c:pt>
                <c:pt idx="16861">
                  <c:v>4.7250694444431618</c:v>
                </c:pt>
                <c:pt idx="16862">
                  <c:v>4.7253124999973268</c:v>
                </c:pt>
                <c:pt idx="16863">
                  <c:v>4.7255555555514919</c:v>
                </c:pt>
                <c:pt idx="16864">
                  <c:v>4.7257986111129329</c:v>
                </c:pt>
                <c:pt idx="16865">
                  <c:v>4.7260416666670979</c:v>
                </c:pt>
                <c:pt idx="16866">
                  <c:v>4.7262847222212629</c:v>
                </c:pt>
                <c:pt idx="16867">
                  <c:v>4.726527777775428</c:v>
                </c:pt>
                <c:pt idx="16868">
                  <c:v>4.726770833329593</c:v>
                </c:pt>
                <c:pt idx="16869">
                  <c:v>4.7270138888837581</c:v>
                </c:pt>
                <c:pt idx="16870">
                  <c:v>4.7272569444451991</c:v>
                </c:pt>
                <c:pt idx="16871">
                  <c:v>4.7274999999993641</c:v>
                </c:pt>
                <c:pt idx="16872">
                  <c:v>4.7277430555535291</c:v>
                </c:pt>
                <c:pt idx="16873">
                  <c:v>4.7279861111076942</c:v>
                </c:pt>
                <c:pt idx="16874">
                  <c:v>4.7282291666618592</c:v>
                </c:pt>
                <c:pt idx="16875">
                  <c:v>4.7284722222233002</c:v>
                </c:pt>
                <c:pt idx="16876">
                  <c:v>4.7287152777774653</c:v>
                </c:pt>
                <c:pt idx="16877">
                  <c:v>4.7289583333316303</c:v>
                </c:pt>
                <c:pt idx="16878">
                  <c:v>4.7292013888857953</c:v>
                </c:pt>
                <c:pt idx="16879">
                  <c:v>4.7294444444399604</c:v>
                </c:pt>
                <c:pt idx="16880">
                  <c:v>4.7296875000014014</c:v>
                </c:pt>
                <c:pt idx="16881">
                  <c:v>4.7299305555555664</c:v>
                </c:pt>
                <c:pt idx="16882">
                  <c:v>4.7301736111097314</c:v>
                </c:pt>
                <c:pt idx="16883">
                  <c:v>4.7304166666638965</c:v>
                </c:pt>
                <c:pt idx="16884">
                  <c:v>4.7306597222180615</c:v>
                </c:pt>
                <c:pt idx="16885">
                  <c:v>4.7309027777795025</c:v>
                </c:pt>
                <c:pt idx="16886">
                  <c:v>4.7311458333336676</c:v>
                </c:pt>
                <c:pt idx="16887">
                  <c:v>4.7313888888878326</c:v>
                </c:pt>
                <c:pt idx="16888">
                  <c:v>4.7316319444419976</c:v>
                </c:pt>
                <c:pt idx="16889">
                  <c:v>4.7318749999961627</c:v>
                </c:pt>
                <c:pt idx="16890">
                  <c:v>4.7321180555576037</c:v>
                </c:pt>
                <c:pt idx="16891">
                  <c:v>4.7323611111117687</c:v>
                </c:pt>
                <c:pt idx="16892">
                  <c:v>4.7326041666659338</c:v>
                </c:pt>
                <c:pt idx="16893">
                  <c:v>4.7328472222200988</c:v>
                </c:pt>
                <c:pt idx="16894">
                  <c:v>4.7330902777742638</c:v>
                </c:pt>
                <c:pt idx="16895">
                  <c:v>4.7333333333284289</c:v>
                </c:pt>
                <c:pt idx="16896">
                  <c:v>4.7335763888898699</c:v>
                </c:pt>
                <c:pt idx="16897">
                  <c:v>4.7338194444440349</c:v>
                </c:pt>
                <c:pt idx="16898">
                  <c:v>4.7340740740749796</c:v>
                </c:pt>
                <c:pt idx="16899">
                  <c:v>4.7343171296291446</c:v>
                </c:pt>
                <c:pt idx="16900">
                  <c:v>4.7345601851833097</c:v>
                </c:pt>
                <c:pt idx="16901">
                  <c:v>4.7348032407374747</c:v>
                </c:pt>
                <c:pt idx="16902">
                  <c:v>4.7350462962916398</c:v>
                </c:pt>
                <c:pt idx="16903">
                  <c:v>4.7352893518530808</c:v>
                </c:pt>
                <c:pt idx="16904">
                  <c:v>4.7355324074072458</c:v>
                </c:pt>
                <c:pt idx="16905">
                  <c:v>4.7357754629614108</c:v>
                </c:pt>
                <c:pt idx="16906">
                  <c:v>4.7360185185155759</c:v>
                </c:pt>
                <c:pt idx="16907">
                  <c:v>4.7362615740697409</c:v>
                </c:pt>
                <c:pt idx="16908">
                  <c:v>4.7365046296311819</c:v>
                </c:pt>
                <c:pt idx="16909">
                  <c:v>4.7367476851853469</c:v>
                </c:pt>
                <c:pt idx="16910">
                  <c:v>4.736990740739512</c:v>
                </c:pt>
                <c:pt idx="16911">
                  <c:v>4.737233796293677</c:v>
                </c:pt>
                <c:pt idx="16912">
                  <c:v>4.7374768518478421</c:v>
                </c:pt>
                <c:pt idx="16913">
                  <c:v>4.7377199074092831</c:v>
                </c:pt>
                <c:pt idx="16914">
                  <c:v>4.7379629629634481</c:v>
                </c:pt>
                <c:pt idx="16915">
                  <c:v>4.7382060185176131</c:v>
                </c:pt>
                <c:pt idx="16916">
                  <c:v>4.7384490740717782</c:v>
                </c:pt>
                <c:pt idx="16917">
                  <c:v>4.7386921296259432</c:v>
                </c:pt>
                <c:pt idx="16918">
                  <c:v>4.7389351851801083</c:v>
                </c:pt>
                <c:pt idx="16919">
                  <c:v>4.7391782407415493</c:v>
                </c:pt>
                <c:pt idx="16920">
                  <c:v>4.7394212962957143</c:v>
                </c:pt>
                <c:pt idx="16921">
                  <c:v>4.7396643518498793</c:v>
                </c:pt>
                <c:pt idx="16922">
                  <c:v>4.7399074074040444</c:v>
                </c:pt>
                <c:pt idx="16923">
                  <c:v>4.7401504629582094</c:v>
                </c:pt>
                <c:pt idx="16924">
                  <c:v>4.7403935185196504</c:v>
                </c:pt>
                <c:pt idx="16925">
                  <c:v>4.7406365740738154</c:v>
                </c:pt>
                <c:pt idx="16926">
                  <c:v>4.7408796296279805</c:v>
                </c:pt>
                <c:pt idx="16927">
                  <c:v>4.7411226851821455</c:v>
                </c:pt>
                <c:pt idx="16928">
                  <c:v>4.7413657407363106</c:v>
                </c:pt>
                <c:pt idx="16929">
                  <c:v>4.7416087962977516</c:v>
                </c:pt>
                <c:pt idx="16930">
                  <c:v>4.7418518518519166</c:v>
                </c:pt>
                <c:pt idx="16931">
                  <c:v>4.7420949074060816</c:v>
                </c:pt>
                <c:pt idx="16932">
                  <c:v>4.7423379629602467</c:v>
                </c:pt>
                <c:pt idx="16933">
                  <c:v>4.7425810185144117</c:v>
                </c:pt>
                <c:pt idx="16934">
                  <c:v>4.7428240740758527</c:v>
                </c:pt>
                <c:pt idx="16935">
                  <c:v>4.7430671296300178</c:v>
                </c:pt>
                <c:pt idx="16936">
                  <c:v>4.7433101851841828</c:v>
                </c:pt>
                <c:pt idx="16937">
                  <c:v>4.7435532407383478</c:v>
                </c:pt>
                <c:pt idx="16938">
                  <c:v>4.7437962962925129</c:v>
                </c:pt>
                <c:pt idx="16939">
                  <c:v>4.7440393518539539</c:v>
                </c:pt>
                <c:pt idx="16940">
                  <c:v>4.7442824074081189</c:v>
                </c:pt>
                <c:pt idx="16941">
                  <c:v>4.7445254629622839</c:v>
                </c:pt>
                <c:pt idx="16942">
                  <c:v>4.744768518516449</c:v>
                </c:pt>
                <c:pt idx="16943">
                  <c:v>4.745011574070614</c:v>
                </c:pt>
                <c:pt idx="16944">
                  <c:v>4.7452546296247791</c:v>
                </c:pt>
                <c:pt idx="16945">
                  <c:v>4.7454976851862201</c:v>
                </c:pt>
                <c:pt idx="16946">
                  <c:v>4.7457407407403851</c:v>
                </c:pt>
                <c:pt idx="16947">
                  <c:v>4.7459953703713298</c:v>
                </c:pt>
                <c:pt idx="16948">
                  <c:v>4.7462384259254948</c:v>
                </c:pt>
                <c:pt idx="16949">
                  <c:v>4.7464814814796599</c:v>
                </c:pt>
                <c:pt idx="16950">
                  <c:v>4.7467245370338249</c:v>
                </c:pt>
                <c:pt idx="16951">
                  <c:v>4.7469675925879899</c:v>
                </c:pt>
                <c:pt idx="16952">
                  <c:v>4.7472106481494309</c:v>
                </c:pt>
                <c:pt idx="16953">
                  <c:v>4.747453703703596</c:v>
                </c:pt>
                <c:pt idx="16954">
                  <c:v>4.747696759257761</c:v>
                </c:pt>
                <c:pt idx="16955">
                  <c:v>4.7479398148119261</c:v>
                </c:pt>
                <c:pt idx="16956">
                  <c:v>4.7481828703660911</c:v>
                </c:pt>
                <c:pt idx="16957">
                  <c:v>4.7484259259275321</c:v>
                </c:pt>
                <c:pt idx="16958">
                  <c:v>4.7486689814816971</c:v>
                </c:pt>
                <c:pt idx="16959">
                  <c:v>4.7489120370358622</c:v>
                </c:pt>
                <c:pt idx="16960">
                  <c:v>4.7491550925900272</c:v>
                </c:pt>
                <c:pt idx="16961">
                  <c:v>4.7493981481441923</c:v>
                </c:pt>
                <c:pt idx="16962">
                  <c:v>4.7496412037056333</c:v>
                </c:pt>
                <c:pt idx="16963">
                  <c:v>4.7498842592597983</c:v>
                </c:pt>
                <c:pt idx="16964">
                  <c:v>4.7501273148139633</c:v>
                </c:pt>
                <c:pt idx="16965">
                  <c:v>4.7503703703681284</c:v>
                </c:pt>
                <c:pt idx="16966">
                  <c:v>4.7506134259222934</c:v>
                </c:pt>
                <c:pt idx="16967">
                  <c:v>4.7508564814764584</c:v>
                </c:pt>
                <c:pt idx="16968">
                  <c:v>4.7510995370378994</c:v>
                </c:pt>
                <c:pt idx="16969">
                  <c:v>4.7513425925920645</c:v>
                </c:pt>
                <c:pt idx="16970">
                  <c:v>4.7515856481462295</c:v>
                </c:pt>
                <c:pt idx="16971">
                  <c:v>4.7518287037003946</c:v>
                </c:pt>
                <c:pt idx="16972">
                  <c:v>4.7520717592545596</c:v>
                </c:pt>
                <c:pt idx="16973">
                  <c:v>4.7523148148160006</c:v>
                </c:pt>
                <c:pt idx="16974">
                  <c:v>4.7525578703701656</c:v>
                </c:pt>
                <c:pt idx="16975">
                  <c:v>4.7528009259243307</c:v>
                </c:pt>
                <c:pt idx="16976">
                  <c:v>4.7530439814784957</c:v>
                </c:pt>
                <c:pt idx="16977">
                  <c:v>4.7532870370326608</c:v>
                </c:pt>
                <c:pt idx="16978">
                  <c:v>4.7535300925941018</c:v>
                </c:pt>
                <c:pt idx="16979">
                  <c:v>4.7537731481482668</c:v>
                </c:pt>
                <c:pt idx="16980">
                  <c:v>4.7540162037024318</c:v>
                </c:pt>
                <c:pt idx="16981">
                  <c:v>4.7542592592565969</c:v>
                </c:pt>
                <c:pt idx="16982">
                  <c:v>4.7545023148107619</c:v>
                </c:pt>
                <c:pt idx="16983">
                  <c:v>4.7547453703722029</c:v>
                </c:pt>
                <c:pt idx="16984">
                  <c:v>4.7549884259263679</c:v>
                </c:pt>
                <c:pt idx="16985">
                  <c:v>4.755231481480533</c:v>
                </c:pt>
                <c:pt idx="16986">
                  <c:v>4.755474537034698</c:v>
                </c:pt>
                <c:pt idx="16987">
                  <c:v>4.7557175925888631</c:v>
                </c:pt>
                <c:pt idx="16988">
                  <c:v>4.7559606481430281</c:v>
                </c:pt>
                <c:pt idx="16989">
                  <c:v>4.7562037037044691</c:v>
                </c:pt>
                <c:pt idx="16990">
                  <c:v>4.7564467592586341</c:v>
                </c:pt>
                <c:pt idx="16991">
                  <c:v>4.7566898148127992</c:v>
                </c:pt>
                <c:pt idx="16992">
                  <c:v>4.7569328703669642</c:v>
                </c:pt>
                <c:pt idx="16993">
                  <c:v>4.7571759259211293</c:v>
                </c:pt>
                <c:pt idx="16994">
                  <c:v>4.7574189814825703</c:v>
                </c:pt>
                <c:pt idx="16995">
                  <c:v>4.757673611106239</c:v>
                </c:pt>
                <c:pt idx="16996">
                  <c:v>4.75791666666768</c:v>
                </c:pt>
                <c:pt idx="16997">
                  <c:v>4.758159722221845</c:v>
                </c:pt>
                <c:pt idx="16998">
                  <c:v>4.7584027777760101</c:v>
                </c:pt>
                <c:pt idx="16999">
                  <c:v>4.7586458333301751</c:v>
                </c:pt>
                <c:pt idx="17000">
                  <c:v>4.7588888888843401</c:v>
                </c:pt>
                <c:pt idx="17001">
                  <c:v>4.7591319444457811</c:v>
                </c:pt>
                <c:pt idx="17002">
                  <c:v>4.7593749999999462</c:v>
                </c:pt>
                <c:pt idx="17003">
                  <c:v>4.7596180555541112</c:v>
                </c:pt>
                <c:pt idx="17004">
                  <c:v>4.7598611111082763</c:v>
                </c:pt>
                <c:pt idx="17005">
                  <c:v>4.7601041666624413</c:v>
                </c:pt>
                <c:pt idx="17006">
                  <c:v>4.7603472222238823</c:v>
                </c:pt>
                <c:pt idx="17007">
                  <c:v>4.7605902777780473</c:v>
                </c:pt>
                <c:pt idx="17008">
                  <c:v>4.7608333333322124</c:v>
                </c:pt>
                <c:pt idx="17009">
                  <c:v>4.7610763888863774</c:v>
                </c:pt>
                <c:pt idx="17010">
                  <c:v>4.7613194444405424</c:v>
                </c:pt>
                <c:pt idx="17011">
                  <c:v>4.7615625000019834</c:v>
                </c:pt>
                <c:pt idx="17012">
                  <c:v>4.7618055555561485</c:v>
                </c:pt>
                <c:pt idx="17013">
                  <c:v>4.7620486111103135</c:v>
                </c:pt>
                <c:pt idx="17014">
                  <c:v>4.7622916666644786</c:v>
                </c:pt>
                <c:pt idx="17015">
                  <c:v>4.7625347222186436</c:v>
                </c:pt>
                <c:pt idx="17016">
                  <c:v>4.7627777777728086</c:v>
                </c:pt>
                <c:pt idx="17017">
                  <c:v>4.7630208333342496</c:v>
                </c:pt>
                <c:pt idx="17018">
                  <c:v>4.7632638888884147</c:v>
                </c:pt>
                <c:pt idx="17019">
                  <c:v>4.7635069444425797</c:v>
                </c:pt>
                <c:pt idx="17020">
                  <c:v>4.7637499999967448</c:v>
                </c:pt>
                <c:pt idx="17021">
                  <c:v>4.7639930555509098</c:v>
                </c:pt>
                <c:pt idx="17022">
                  <c:v>4.7642361111123508</c:v>
                </c:pt>
                <c:pt idx="17023">
                  <c:v>4.7644791666665158</c:v>
                </c:pt>
                <c:pt idx="17024">
                  <c:v>4.7647222222206809</c:v>
                </c:pt>
                <c:pt idx="17025">
                  <c:v>4.7649652777748459</c:v>
                </c:pt>
                <c:pt idx="17026">
                  <c:v>4.7652083333290109</c:v>
                </c:pt>
                <c:pt idx="17027">
                  <c:v>4.7654513888904519</c:v>
                </c:pt>
                <c:pt idx="17028">
                  <c:v>4.765694444444617</c:v>
                </c:pt>
                <c:pt idx="17029">
                  <c:v>4.765937499998782</c:v>
                </c:pt>
                <c:pt idx="17030">
                  <c:v>4.7661805555529471</c:v>
                </c:pt>
                <c:pt idx="17031">
                  <c:v>4.7664236111071121</c:v>
                </c:pt>
                <c:pt idx="17032">
                  <c:v>4.7666666666685531</c:v>
                </c:pt>
                <c:pt idx="17033">
                  <c:v>4.7669097222227181</c:v>
                </c:pt>
                <c:pt idx="17034">
                  <c:v>4.7671527777768832</c:v>
                </c:pt>
                <c:pt idx="17035">
                  <c:v>4.7673958333310482</c:v>
                </c:pt>
                <c:pt idx="17036">
                  <c:v>4.7676388888852133</c:v>
                </c:pt>
                <c:pt idx="17037">
                  <c:v>4.7678819444393783</c:v>
                </c:pt>
                <c:pt idx="17038">
                  <c:v>4.7681250000008193</c:v>
                </c:pt>
                <c:pt idx="17039">
                  <c:v>4.7683680555549843</c:v>
                </c:pt>
                <c:pt idx="17040">
                  <c:v>4.7686111111091494</c:v>
                </c:pt>
                <c:pt idx="17041">
                  <c:v>4.7688541666633144</c:v>
                </c:pt>
                <c:pt idx="17042">
                  <c:v>4.7690972222174794</c:v>
                </c:pt>
                <c:pt idx="17043">
                  <c:v>4.7693518518484241</c:v>
                </c:pt>
                <c:pt idx="17044">
                  <c:v>4.7695949074025892</c:v>
                </c:pt>
                <c:pt idx="17045">
                  <c:v>4.7698379629640302</c:v>
                </c:pt>
                <c:pt idx="17046">
                  <c:v>4.7700810185181952</c:v>
                </c:pt>
                <c:pt idx="17047">
                  <c:v>4.7703240740723603</c:v>
                </c:pt>
                <c:pt idx="17048">
                  <c:v>4.7705671296265253</c:v>
                </c:pt>
                <c:pt idx="17049">
                  <c:v>4.7708101851806903</c:v>
                </c:pt>
                <c:pt idx="17050">
                  <c:v>4.7710532407421313</c:v>
                </c:pt>
                <c:pt idx="17051">
                  <c:v>4.7712962962962964</c:v>
                </c:pt>
                <c:pt idx="17052">
                  <c:v>4.7715393518504614</c:v>
                </c:pt>
                <c:pt idx="17053">
                  <c:v>4.7717824074046264</c:v>
                </c:pt>
                <c:pt idx="17054">
                  <c:v>4.7720254629587915</c:v>
                </c:pt>
                <c:pt idx="17055">
                  <c:v>4.7722685185202325</c:v>
                </c:pt>
                <c:pt idx="17056">
                  <c:v>4.7725115740743975</c:v>
                </c:pt>
                <c:pt idx="17057">
                  <c:v>4.7727546296285626</c:v>
                </c:pt>
                <c:pt idx="17058">
                  <c:v>4.7729976851827276</c:v>
                </c:pt>
                <c:pt idx="17059">
                  <c:v>4.7732407407368926</c:v>
                </c:pt>
                <c:pt idx="17060">
                  <c:v>4.7734837962983336</c:v>
                </c:pt>
                <c:pt idx="17061">
                  <c:v>4.7737268518524987</c:v>
                </c:pt>
                <c:pt idx="17062">
                  <c:v>4.7739699074066637</c:v>
                </c:pt>
                <c:pt idx="17063">
                  <c:v>4.7742129629608288</c:v>
                </c:pt>
                <c:pt idx="17064">
                  <c:v>4.7744560185149938</c:v>
                </c:pt>
                <c:pt idx="17065">
                  <c:v>4.7746990740691588</c:v>
                </c:pt>
                <c:pt idx="17066">
                  <c:v>4.7749421296305998</c:v>
                </c:pt>
                <c:pt idx="17067">
                  <c:v>4.7751851851847649</c:v>
                </c:pt>
                <c:pt idx="17068">
                  <c:v>4.7754282407389299</c:v>
                </c:pt>
                <c:pt idx="17069">
                  <c:v>4.7756712962930949</c:v>
                </c:pt>
                <c:pt idx="17070">
                  <c:v>4.77591435184726</c:v>
                </c:pt>
                <c:pt idx="17071">
                  <c:v>4.776157407408701</c:v>
                </c:pt>
                <c:pt idx="17072">
                  <c:v>4.776400462962866</c:v>
                </c:pt>
                <c:pt idx="17073">
                  <c:v>4.7766435185170311</c:v>
                </c:pt>
                <c:pt idx="17074">
                  <c:v>4.7768865740711961</c:v>
                </c:pt>
                <c:pt idx="17075">
                  <c:v>4.7771296296253611</c:v>
                </c:pt>
                <c:pt idx="17076">
                  <c:v>4.7773726851868021</c:v>
                </c:pt>
                <c:pt idx="17077">
                  <c:v>4.7776157407409672</c:v>
                </c:pt>
                <c:pt idx="17078">
                  <c:v>4.7778587962951322</c:v>
                </c:pt>
                <c:pt idx="17079">
                  <c:v>4.7781018518492973</c:v>
                </c:pt>
                <c:pt idx="17080">
                  <c:v>4.7783449074034623</c:v>
                </c:pt>
                <c:pt idx="17081">
                  <c:v>4.7785879629649033</c:v>
                </c:pt>
                <c:pt idx="17082">
                  <c:v>4.7788310185190683</c:v>
                </c:pt>
                <c:pt idx="17083">
                  <c:v>4.7790740740732334</c:v>
                </c:pt>
                <c:pt idx="17084">
                  <c:v>4.7793171296273984</c:v>
                </c:pt>
                <c:pt idx="17085">
                  <c:v>4.7795601851815634</c:v>
                </c:pt>
                <c:pt idx="17086">
                  <c:v>4.7798032407357285</c:v>
                </c:pt>
                <c:pt idx="17087">
                  <c:v>4.7800462962971695</c:v>
                </c:pt>
                <c:pt idx="17088">
                  <c:v>4.7802893518513345</c:v>
                </c:pt>
                <c:pt idx="17089">
                  <c:v>4.7805324074054996</c:v>
                </c:pt>
                <c:pt idx="17090">
                  <c:v>4.7807754629596646</c:v>
                </c:pt>
                <c:pt idx="17091">
                  <c:v>4.7810300925906093</c:v>
                </c:pt>
                <c:pt idx="17092">
                  <c:v>4.7812731481447743</c:v>
                </c:pt>
                <c:pt idx="17093">
                  <c:v>4.7815162036989394</c:v>
                </c:pt>
                <c:pt idx="17094">
                  <c:v>4.7817592592603804</c:v>
                </c:pt>
                <c:pt idx="17095">
                  <c:v>4.7820023148145454</c:v>
                </c:pt>
                <c:pt idx="17096">
                  <c:v>4.7822453703687104</c:v>
                </c:pt>
                <c:pt idx="17097">
                  <c:v>4.7824884259228755</c:v>
                </c:pt>
                <c:pt idx="17098">
                  <c:v>4.7827314814770405</c:v>
                </c:pt>
                <c:pt idx="17099">
                  <c:v>4.7829745370384815</c:v>
                </c:pt>
                <c:pt idx="17100">
                  <c:v>4.7832175925926466</c:v>
                </c:pt>
                <c:pt idx="17101">
                  <c:v>4.7834606481468116</c:v>
                </c:pt>
                <c:pt idx="17102">
                  <c:v>4.7837037037009766</c:v>
                </c:pt>
                <c:pt idx="17103">
                  <c:v>4.7839467592551417</c:v>
                </c:pt>
                <c:pt idx="17104">
                  <c:v>4.7841898148165827</c:v>
                </c:pt>
                <c:pt idx="17105">
                  <c:v>4.7844328703707477</c:v>
                </c:pt>
                <c:pt idx="17106">
                  <c:v>4.7846759259249128</c:v>
                </c:pt>
                <c:pt idx="17107">
                  <c:v>4.7849189814790778</c:v>
                </c:pt>
                <c:pt idx="17108">
                  <c:v>4.7851620370332428</c:v>
                </c:pt>
                <c:pt idx="17109">
                  <c:v>4.7854050925946838</c:v>
                </c:pt>
                <c:pt idx="17110">
                  <c:v>4.7856481481488489</c:v>
                </c:pt>
                <c:pt idx="17111">
                  <c:v>4.7858912037030139</c:v>
                </c:pt>
                <c:pt idx="17112">
                  <c:v>4.7861342592571789</c:v>
                </c:pt>
                <c:pt idx="17113">
                  <c:v>4.786377314811344</c:v>
                </c:pt>
                <c:pt idx="17114">
                  <c:v>4.786620370365509</c:v>
                </c:pt>
                <c:pt idx="17115">
                  <c:v>4.78686342592695</c:v>
                </c:pt>
                <c:pt idx="17116">
                  <c:v>4.7871064814811151</c:v>
                </c:pt>
                <c:pt idx="17117">
                  <c:v>4.7873495370352801</c:v>
                </c:pt>
                <c:pt idx="17118">
                  <c:v>4.7875925925894451</c:v>
                </c:pt>
                <c:pt idx="17119">
                  <c:v>4.7878356481436102</c:v>
                </c:pt>
                <c:pt idx="17120">
                  <c:v>4.7880787037050512</c:v>
                </c:pt>
                <c:pt idx="17121">
                  <c:v>4.7883217592592162</c:v>
                </c:pt>
                <c:pt idx="17122">
                  <c:v>4.7885648148133813</c:v>
                </c:pt>
                <c:pt idx="17123">
                  <c:v>4.7888078703675463</c:v>
                </c:pt>
                <c:pt idx="17124">
                  <c:v>4.7890509259217113</c:v>
                </c:pt>
                <c:pt idx="17125">
                  <c:v>4.7892939814831523</c:v>
                </c:pt>
                <c:pt idx="17126">
                  <c:v>4.7895370370373174</c:v>
                </c:pt>
                <c:pt idx="17127">
                  <c:v>4.7897800925914824</c:v>
                </c:pt>
                <c:pt idx="17128">
                  <c:v>4.7900231481456474</c:v>
                </c:pt>
                <c:pt idx="17129">
                  <c:v>4.7902662036998125</c:v>
                </c:pt>
                <c:pt idx="17130">
                  <c:v>4.7905092592612535</c:v>
                </c:pt>
                <c:pt idx="17131">
                  <c:v>4.7907523148154185</c:v>
                </c:pt>
                <c:pt idx="17132">
                  <c:v>4.7909953703695836</c:v>
                </c:pt>
                <c:pt idx="17133">
                  <c:v>4.7912384259237486</c:v>
                </c:pt>
                <c:pt idx="17134">
                  <c:v>4.7914814814779136</c:v>
                </c:pt>
                <c:pt idx="17135">
                  <c:v>4.7917245370320787</c:v>
                </c:pt>
                <c:pt idx="17136">
                  <c:v>4.7919675925935197</c:v>
                </c:pt>
                <c:pt idx="17137">
                  <c:v>4.7922106481476847</c:v>
                </c:pt>
                <c:pt idx="17138">
                  <c:v>4.7924537037018498</c:v>
                </c:pt>
                <c:pt idx="17139">
                  <c:v>4.7927083333327944</c:v>
                </c:pt>
                <c:pt idx="17140">
                  <c:v>4.7929513888869595</c:v>
                </c:pt>
                <c:pt idx="17141">
                  <c:v>4.7931944444411245</c:v>
                </c:pt>
                <c:pt idx="17142">
                  <c:v>4.7934374999952896</c:v>
                </c:pt>
                <c:pt idx="17143">
                  <c:v>4.7936805555567306</c:v>
                </c:pt>
                <c:pt idx="17144">
                  <c:v>4.7939236111108956</c:v>
                </c:pt>
                <c:pt idx="17145">
                  <c:v>4.7941666666650606</c:v>
                </c:pt>
                <c:pt idx="17146">
                  <c:v>4.7944097222192257</c:v>
                </c:pt>
                <c:pt idx="17147">
                  <c:v>4.7946527777733907</c:v>
                </c:pt>
                <c:pt idx="17148">
                  <c:v>4.7948958333348317</c:v>
                </c:pt>
                <c:pt idx="17149">
                  <c:v>4.7951388888889968</c:v>
                </c:pt>
                <c:pt idx="17150">
                  <c:v>4.7953819444431618</c:v>
                </c:pt>
                <c:pt idx="17151">
                  <c:v>4.7956249999973268</c:v>
                </c:pt>
                <c:pt idx="17152">
                  <c:v>4.7958680555514919</c:v>
                </c:pt>
                <c:pt idx="17153">
                  <c:v>4.7961111111129329</c:v>
                </c:pt>
                <c:pt idx="17154">
                  <c:v>4.7963541666670979</c:v>
                </c:pt>
                <c:pt idx="17155">
                  <c:v>4.7965972222212629</c:v>
                </c:pt>
                <c:pt idx="17156">
                  <c:v>4.796840277775428</c:v>
                </c:pt>
                <c:pt idx="17157">
                  <c:v>4.797083333329593</c:v>
                </c:pt>
                <c:pt idx="17158">
                  <c:v>4.7973263888837581</c:v>
                </c:pt>
                <c:pt idx="17159">
                  <c:v>4.7975694444451991</c:v>
                </c:pt>
                <c:pt idx="17160">
                  <c:v>4.7978124999993641</c:v>
                </c:pt>
                <c:pt idx="17161">
                  <c:v>4.7980555555535291</c:v>
                </c:pt>
                <c:pt idx="17162">
                  <c:v>4.7982986111076942</c:v>
                </c:pt>
                <c:pt idx="17163">
                  <c:v>4.7985416666618592</c:v>
                </c:pt>
                <c:pt idx="17164">
                  <c:v>4.7987847222233002</c:v>
                </c:pt>
                <c:pt idx="17165">
                  <c:v>4.7990277777774653</c:v>
                </c:pt>
                <c:pt idx="17166">
                  <c:v>4.7992708333316303</c:v>
                </c:pt>
                <c:pt idx="17167">
                  <c:v>4.7995138888857953</c:v>
                </c:pt>
                <c:pt idx="17168">
                  <c:v>4.7997569444399604</c:v>
                </c:pt>
                <c:pt idx="17169">
                  <c:v>4.8000000000014014</c:v>
                </c:pt>
                <c:pt idx="17170">
                  <c:v>4.8002430555555664</c:v>
                </c:pt>
                <c:pt idx="17171">
                  <c:v>4.8004861111097314</c:v>
                </c:pt>
                <c:pt idx="17172">
                  <c:v>4.8007291666638965</c:v>
                </c:pt>
                <c:pt idx="17173">
                  <c:v>4.8009722222180615</c:v>
                </c:pt>
                <c:pt idx="17174">
                  <c:v>4.8012152777795025</c:v>
                </c:pt>
                <c:pt idx="17175">
                  <c:v>4.8014583333336676</c:v>
                </c:pt>
                <c:pt idx="17176">
                  <c:v>4.8017013888878326</c:v>
                </c:pt>
                <c:pt idx="17177">
                  <c:v>4.8019444444419976</c:v>
                </c:pt>
                <c:pt idx="17178">
                  <c:v>4.8021874999961627</c:v>
                </c:pt>
                <c:pt idx="17179">
                  <c:v>4.8024305555576037</c:v>
                </c:pt>
                <c:pt idx="17180">
                  <c:v>4.8026736111117687</c:v>
                </c:pt>
                <c:pt idx="17181">
                  <c:v>4.8029166666659338</c:v>
                </c:pt>
                <c:pt idx="17182">
                  <c:v>4.8031597222200988</c:v>
                </c:pt>
                <c:pt idx="17183">
                  <c:v>4.8034027777742638</c:v>
                </c:pt>
                <c:pt idx="17184">
                  <c:v>4.8036458333284289</c:v>
                </c:pt>
                <c:pt idx="17185">
                  <c:v>4.8038888888898699</c:v>
                </c:pt>
                <c:pt idx="17186">
                  <c:v>4.8041319444440349</c:v>
                </c:pt>
                <c:pt idx="17187">
                  <c:v>4.8043749999981999</c:v>
                </c:pt>
                <c:pt idx="17188">
                  <c:v>4.8046296296291446</c:v>
                </c:pt>
                <c:pt idx="17189">
                  <c:v>4.8048726851833097</c:v>
                </c:pt>
                <c:pt idx="17190">
                  <c:v>4.8051157407374747</c:v>
                </c:pt>
                <c:pt idx="17191">
                  <c:v>4.8053587962916398</c:v>
                </c:pt>
                <c:pt idx="17192">
                  <c:v>4.8056018518530808</c:v>
                </c:pt>
                <c:pt idx="17193">
                  <c:v>4.8058449074072458</c:v>
                </c:pt>
                <c:pt idx="17194">
                  <c:v>4.8060879629614108</c:v>
                </c:pt>
                <c:pt idx="17195">
                  <c:v>4.8063310185155759</c:v>
                </c:pt>
                <c:pt idx="17196">
                  <c:v>4.8065740740697409</c:v>
                </c:pt>
                <c:pt idx="17197">
                  <c:v>4.8068171296311819</c:v>
                </c:pt>
                <c:pt idx="17198">
                  <c:v>4.8070601851853469</c:v>
                </c:pt>
                <c:pt idx="17199">
                  <c:v>4.807303240739512</c:v>
                </c:pt>
                <c:pt idx="17200">
                  <c:v>4.807546296293677</c:v>
                </c:pt>
                <c:pt idx="17201">
                  <c:v>4.8077893518478421</c:v>
                </c:pt>
                <c:pt idx="17202">
                  <c:v>4.8080324074092831</c:v>
                </c:pt>
                <c:pt idx="17203">
                  <c:v>4.8082754629634481</c:v>
                </c:pt>
                <c:pt idx="17204">
                  <c:v>4.8085185185176131</c:v>
                </c:pt>
                <c:pt idx="17205">
                  <c:v>4.8087615740717782</c:v>
                </c:pt>
                <c:pt idx="17206">
                  <c:v>4.8090046296259432</c:v>
                </c:pt>
                <c:pt idx="17207">
                  <c:v>4.8092476851801083</c:v>
                </c:pt>
                <c:pt idx="17208">
                  <c:v>4.8094907407415493</c:v>
                </c:pt>
                <c:pt idx="17209">
                  <c:v>4.8097337962957143</c:v>
                </c:pt>
                <c:pt idx="17210">
                  <c:v>4.8099768518498793</c:v>
                </c:pt>
                <c:pt idx="17211">
                  <c:v>4.8102199074040444</c:v>
                </c:pt>
                <c:pt idx="17212">
                  <c:v>4.8104629629582094</c:v>
                </c:pt>
                <c:pt idx="17213">
                  <c:v>4.8107060185196504</c:v>
                </c:pt>
                <c:pt idx="17214">
                  <c:v>4.8109490740738154</c:v>
                </c:pt>
                <c:pt idx="17215">
                  <c:v>4.8111921296279805</c:v>
                </c:pt>
                <c:pt idx="17216">
                  <c:v>4.8114351851821455</c:v>
                </c:pt>
                <c:pt idx="17217">
                  <c:v>4.8116782407363106</c:v>
                </c:pt>
                <c:pt idx="17218">
                  <c:v>4.8119212962977516</c:v>
                </c:pt>
                <c:pt idx="17219">
                  <c:v>4.8121643518519166</c:v>
                </c:pt>
                <c:pt idx="17220">
                  <c:v>4.8124074074060816</c:v>
                </c:pt>
                <c:pt idx="17221">
                  <c:v>4.8126504629602467</c:v>
                </c:pt>
                <c:pt idx="17222">
                  <c:v>4.8128935185144117</c:v>
                </c:pt>
                <c:pt idx="17223">
                  <c:v>4.8131365740758527</c:v>
                </c:pt>
                <c:pt idx="17224">
                  <c:v>4.8133796296300178</c:v>
                </c:pt>
                <c:pt idx="17225">
                  <c:v>4.8136226851841828</c:v>
                </c:pt>
                <c:pt idx="17226">
                  <c:v>4.8138657407383478</c:v>
                </c:pt>
                <c:pt idx="17227">
                  <c:v>4.8141087962925129</c:v>
                </c:pt>
                <c:pt idx="17228">
                  <c:v>4.8143518518539539</c:v>
                </c:pt>
                <c:pt idx="17229">
                  <c:v>4.8145949074081189</c:v>
                </c:pt>
                <c:pt idx="17230">
                  <c:v>4.8148379629622839</c:v>
                </c:pt>
                <c:pt idx="17231">
                  <c:v>4.815081018516449</c:v>
                </c:pt>
                <c:pt idx="17232">
                  <c:v>4.815324074070614</c:v>
                </c:pt>
                <c:pt idx="17233">
                  <c:v>4.8155671296247791</c:v>
                </c:pt>
                <c:pt idx="17234">
                  <c:v>4.8158101851862201</c:v>
                </c:pt>
                <c:pt idx="17235">
                  <c:v>4.8160532407403851</c:v>
                </c:pt>
                <c:pt idx="17236">
                  <c:v>4.8163078703713298</c:v>
                </c:pt>
                <c:pt idx="17237">
                  <c:v>4.8165509259254948</c:v>
                </c:pt>
                <c:pt idx="17238">
                  <c:v>4.8167939814796599</c:v>
                </c:pt>
                <c:pt idx="17239">
                  <c:v>4.8170370370338249</c:v>
                </c:pt>
                <c:pt idx="17240">
                  <c:v>4.8172800925879899</c:v>
                </c:pt>
                <c:pt idx="17241">
                  <c:v>4.8175231481494309</c:v>
                </c:pt>
                <c:pt idx="17242">
                  <c:v>4.817766203703596</c:v>
                </c:pt>
                <c:pt idx="17243">
                  <c:v>4.818009259257761</c:v>
                </c:pt>
                <c:pt idx="17244">
                  <c:v>4.8182523148119261</c:v>
                </c:pt>
                <c:pt idx="17245">
                  <c:v>4.8184953703660911</c:v>
                </c:pt>
                <c:pt idx="17246">
                  <c:v>4.8187384259275321</c:v>
                </c:pt>
                <c:pt idx="17247">
                  <c:v>4.8189814814816971</c:v>
                </c:pt>
                <c:pt idx="17248">
                  <c:v>4.8192245370358622</c:v>
                </c:pt>
                <c:pt idx="17249">
                  <c:v>4.8194675925900272</c:v>
                </c:pt>
                <c:pt idx="17250">
                  <c:v>4.8197106481441923</c:v>
                </c:pt>
                <c:pt idx="17251">
                  <c:v>4.8199537037056333</c:v>
                </c:pt>
                <c:pt idx="17252">
                  <c:v>4.8201967592597983</c:v>
                </c:pt>
                <c:pt idx="17253">
                  <c:v>4.8204398148139633</c:v>
                </c:pt>
                <c:pt idx="17254">
                  <c:v>4.8206828703681284</c:v>
                </c:pt>
                <c:pt idx="17255">
                  <c:v>4.8209259259222934</c:v>
                </c:pt>
                <c:pt idx="17256">
                  <c:v>4.8211689814764584</c:v>
                </c:pt>
                <c:pt idx="17257">
                  <c:v>4.8214120370378994</c:v>
                </c:pt>
                <c:pt idx="17258">
                  <c:v>4.8216550925920645</c:v>
                </c:pt>
                <c:pt idx="17259">
                  <c:v>4.8218981481462295</c:v>
                </c:pt>
                <c:pt idx="17260">
                  <c:v>4.8221412037003946</c:v>
                </c:pt>
                <c:pt idx="17261">
                  <c:v>4.8223842592545596</c:v>
                </c:pt>
                <c:pt idx="17262">
                  <c:v>4.8226273148160006</c:v>
                </c:pt>
                <c:pt idx="17263">
                  <c:v>4.8228703703701656</c:v>
                </c:pt>
                <c:pt idx="17264">
                  <c:v>4.8231134259243307</c:v>
                </c:pt>
                <c:pt idx="17265">
                  <c:v>4.8233564814784957</c:v>
                </c:pt>
                <c:pt idx="17266">
                  <c:v>4.8235995370326608</c:v>
                </c:pt>
                <c:pt idx="17267">
                  <c:v>4.8238425925941018</c:v>
                </c:pt>
                <c:pt idx="17268">
                  <c:v>4.8240856481482668</c:v>
                </c:pt>
                <c:pt idx="17269">
                  <c:v>4.8243287037024318</c:v>
                </c:pt>
                <c:pt idx="17270">
                  <c:v>4.8245717592565969</c:v>
                </c:pt>
                <c:pt idx="17271">
                  <c:v>4.8248148148107619</c:v>
                </c:pt>
                <c:pt idx="17272">
                  <c:v>4.8250578703722029</c:v>
                </c:pt>
                <c:pt idx="17273">
                  <c:v>4.8253009259263679</c:v>
                </c:pt>
                <c:pt idx="17274">
                  <c:v>4.825543981480533</c:v>
                </c:pt>
                <c:pt idx="17275">
                  <c:v>4.825787037034698</c:v>
                </c:pt>
                <c:pt idx="17276">
                  <c:v>4.8260300925888631</c:v>
                </c:pt>
                <c:pt idx="17277">
                  <c:v>4.8262731481430281</c:v>
                </c:pt>
                <c:pt idx="17278">
                  <c:v>4.8265162037044691</c:v>
                </c:pt>
                <c:pt idx="17279">
                  <c:v>4.8267592592586341</c:v>
                </c:pt>
                <c:pt idx="17280">
                  <c:v>4.8270023148127992</c:v>
                </c:pt>
                <c:pt idx="17281">
                  <c:v>4.8272453703669642</c:v>
                </c:pt>
                <c:pt idx="17282">
                  <c:v>4.8274884259211293</c:v>
                </c:pt>
                <c:pt idx="17283">
                  <c:v>4.8277314814825703</c:v>
                </c:pt>
                <c:pt idx="17284">
                  <c:v>4.827986111106239</c:v>
                </c:pt>
                <c:pt idx="17285">
                  <c:v>4.82822916666768</c:v>
                </c:pt>
                <c:pt idx="17286">
                  <c:v>4.828472222221845</c:v>
                </c:pt>
                <c:pt idx="17287">
                  <c:v>4.8287152777760101</c:v>
                </c:pt>
                <c:pt idx="17288">
                  <c:v>4.8289583333301751</c:v>
                </c:pt>
                <c:pt idx="17289">
                  <c:v>4.8292013888843401</c:v>
                </c:pt>
                <c:pt idx="17290">
                  <c:v>4.8294444444457811</c:v>
                </c:pt>
                <c:pt idx="17291">
                  <c:v>4.8296874999999462</c:v>
                </c:pt>
                <c:pt idx="17292">
                  <c:v>4.8299305555541112</c:v>
                </c:pt>
                <c:pt idx="17293">
                  <c:v>4.8301736111082763</c:v>
                </c:pt>
                <c:pt idx="17294">
                  <c:v>4.8304166666624413</c:v>
                </c:pt>
                <c:pt idx="17295">
                  <c:v>4.8306597222238823</c:v>
                </c:pt>
                <c:pt idx="17296">
                  <c:v>4.8309027777780473</c:v>
                </c:pt>
                <c:pt idx="17297">
                  <c:v>4.8311458333322124</c:v>
                </c:pt>
                <c:pt idx="17298">
                  <c:v>4.8313888888863774</c:v>
                </c:pt>
                <c:pt idx="17299">
                  <c:v>4.8316319444405424</c:v>
                </c:pt>
                <c:pt idx="17300">
                  <c:v>4.8318750000019834</c:v>
                </c:pt>
                <c:pt idx="17301">
                  <c:v>4.8321180555561485</c:v>
                </c:pt>
                <c:pt idx="17302">
                  <c:v>4.8323611111103135</c:v>
                </c:pt>
                <c:pt idx="17303">
                  <c:v>4.8326041666644786</c:v>
                </c:pt>
                <c:pt idx="17304">
                  <c:v>4.8328472222186436</c:v>
                </c:pt>
                <c:pt idx="17305">
                  <c:v>4.8330902777728086</c:v>
                </c:pt>
                <c:pt idx="17306">
                  <c:v>4.8333333333342496</c:v>
                </c:pt>
                <c:pt idx="17307">
                  <c:v>4.8335763888884147</c:v>
                </c:pt>
                <c:pt idx="17308">
                  <c:v>4.8338194444425797</c:v>
                </c:pt>
                <c:pt idx="17309">
                  <c:v>4.8340624999967448</c:v>
                </c:pt>
                <c:pt idx="17310">
                  <c:v>4.8343055555509098</c:v>
                </c:pt>
                <c:pt idx="17311">
                  <c:v>4.8345486111123508</c:v>
                </c:pt>
                <c:pt idx="17312">
                  <c:v>4.8347916666665158</c:v>
                </c:pt>
                <c:pt idx="17313">
                  <c:v>4.8350347222206809</c:v>
                </c:pt>
                <c:pt idx="17314">
                  <c:v>4.8352777777748459</c:v>
                </c:pt>
                <c:pt idx="17315">
                  <c:v>4.8355208333290109</c:v>
                </c:pt>
                <c:pt idx="17316">
                  <c:v>4.8357638888904519</c:v>
                </c:pt>
                <c:pt idx="17317">
                  <c:v>4.836006944444617</c:v>
                </c:pt>
                <c:pt idx="17318">
                  <c:v>4.836249999998782</c:v>
                </c:pt>
                <c:pt idx="17319">
                  <c:v>4.8364930555529471</c:v>
                </c:pt>
                <c:pt idx="17320">
                  <c:v>4.8367361111071121</c:v>
                </c:pt>
                <c:pt idx="17321">
                  <c:v>4.8369791666685531</c:v>
                </c:pt>
                <c:pt idx="17322">
                  <c:v>4.8372222222227181</c:v>
                </c:pt>
                <c:pt idx="17323">
                  <c:v>4.8374652777768832</c:v>
                </c:pt>
                <c:pt idx="17324">
                  <c:v>4.8377083333310482</c:v>
                </c:pt>
                <c:pt idx="17325">
                  <c:v>4.8379513888852133</c:v>
                </c:pt>
                <c:pt idx="17326">
                  <c:v>4.8381944444393783</c:v>
                </c:pt>
                <c:pt idx="17327">
                  <c:v>4.8384375000008193</c:v>
                </c:pt>
                <c:pt idx="17328">
                  <c:v>4.8386805555549843</c:v>
                </c:pt>
                <c:pt idx="17329">
                  <c:v>4.8389236111091494</c:v>
                </c:pt>
                <c:pt idx="17330">
                  <c:v>4.8391666666633144</c:v>
                </c:pt>
                <c:pt idx="17331">
                  <c:v>4.8394097222174794</c:v>
                </c:pt>
                <c:pt idx="17332">
                  <c:v>4.8396643518484241</c:v>
                </c:pt>
                <c:pt idx="17333">
                  <c:v>4.8399074074025892</c:v>
                </c:pt>
                <c:pt idx="17334">
                  <c:v>4.8401504629640302</c:v>
                </c:pt>
                <c:pt idx="17335">
                  <c:v>4.8403935185181952</c:v>
                </c:pt>
                <c:pt idx="17336">
                  <c:v>4.8406365740723603</c:v>
                </c:pt>
                <c:pt idx="17337">
                  <c:v>4.8408796296265253</c:v>
                </c:pt>
                <c:pt idx="17338">
                  <c:v>4.8411226851806903</c:v>
                </c:pt>
                <c:pt idx="17339">
                  <c:v>4.8413657407421313</c:v>
                </c:pt>
                <c:pt idx="17340">
                  <c:v>4.8416087962962964</c:v>
                </c:pt>
                <c:pt idx="17341">
                  <c:v>4.8418518518504614</c:v>
                </c:pt>
                <c:pt idx="17342">
                  <c:v>4.8420949074046264</c:v>
                </c:pt>
                <c:pt idx="17343">
                  <c:v>4.8423379629587915</c:v>
                </c:pt>
                <c:pt idx="17344">
                  <c:v>4.8425810185202325</c:v>
                </c:pt>
                <c:pt idx="17345">
                  <c:v>4.8428240740743975</c:v>
                </c:pt>
                <c:pt idx="17346">
                  <c:v>4.8430671296285626</c:v>
                </c:pt>
                <c:pt idx="17347">
                  <c:v>4.8433101851827276</c:v>
                </c:pt>
                <c:pt idx="17348">
                  <c:v>4.8435532407368926</c:v>
                </c:pt>
                <c:pt idx="17349">
                  <c:v>4.8437962962983336</c:v>
                </c:pt>
                <c:pt idx="17350">
                  <c:v>4.8440393518524987</c:v>
                </c:pt>
                <c:pt idx="17351">
                  <c:v>4.8442824074066637</c:v>
                </c:pt>
                <c:pt idx="17352">
                  <c:v>4.8445254629608288</c:v>
                </c:pt>
                <c:pt idx="17353">
                  <c:v>4.8447685185149938</c:v>
                </c:pt>
                <c:pt idx="17354">
                  <c:v>4.8450115740691588</c:v>
                </c:pt>
                <c:pt idx="17355">
                  <c:v>4.8452546296305998</c:v>
                </c:pt>
                <c:pt idx="17356">
                  <c:v>4.8454976851847649</c:v>
                </c:pt>
                <c:pt idx="17357">
                  <c:v>4.8457407407389299</c:v>
                </c:pt>
                <c:pt idx="17358">
                  <c:v>4.8459837962930949</c:v>
                </c:pt>
                <c:pt idx="17359">
                  <c:v>4.84622685184726</c:v>
                </c:pt>
                <c:pt idx="17360">
                  <c:v>4.846469907408701</c:v>
                </c:pt>
                <c:pt idx="17361">
                  <c:v>4.846712962962866</c:v>
                </c:pt>
                <c:pt idx="17362">
                  <c:v>4.8469560185170311</c:v>
                </c:pt>
                <c:pt idx="17363">
                  <c:v>4.8471990740711961</c:v>
                </c:pt>
                <c:pt idx="17364">
                  <c:v>4.8474421296253611</c:v>
                </c:pt>
                <c:pt idx="17365">
                  <c:v>4.8476851851868021</c:v>
                </c:pt>
                <c:pt idx="17366">
                  <c:v>4.8479282407409672</c:v>
                </c:pt>
                <c:pt idx="17367">
                  <c:v>4.8481712962951322</c:v>
                </c:pt>
                <c:pt idx="17368">
                  <c:v>4.8484143518492973</c:v>
                </c:pt>
                <c:pt idx="17369">
                  <c:v>4.8486574074034623</c:v>
                </c:pt>
                <c:pt idx="17370">
                  <c:v>4.8489004629649033</c:v>
                </c:pt>
                <c:pt idx="17371">
                  <c:v>4.8491435185190683</c:v>
                </c:pt>
                <c:pt idx="17372">
                  <c:v>4.8493865740732334</c:v>
                </c:pt>
                <c:pt idx="17373">
                  <c:v>4.8496296296273984</c:v>
                </c:pt>
                <c:pt idx="17374">
                  <c:v>4.8498726851815634</c:v>
                </c:pt>
                <c:pt idx="17375">
                  <c:v>4.8501157407357285</c:v>
                </c:pt>
                <c:pt idx="17376">
                  <c:v>4.8503587962971695</c:v>
                </c:pt>
                <c:pt idx="17377">
                  <c:v>4.8506018518513345</c:v>
                </c:pt>
                <c:pt idx="17378">
                  <c:v>4.8508449074054996</c:v>
                </c:pt>
                <c:pt idx="17379">
                  <c:v>4.8510879629596646</c:v>
                </c:pt>
                <c:pt idx="17380">
                  <c:v>4.8513425925906093</c:v>
                </c:pt>
                <c:pt idx="17381">
                  <c:v>4.8515856481447743</c:v>
                </c:pt>
                <c:pt idx="17382">
                  <c:v>4.8518287036989394</c:v>
                </c:pt>
                <c:pt idx="17383">
                  <c:v>4.8520717592603804</c:v>
                </c:pt>
                <c:pt idx="17384">
                  <c:v>4.8523148148145454</c:v>
                </c:pt>
                <c:pt idx="17385">
                  <c:v>4.8525578703687104</c:v>
                </c:pt>
                <c:pt idx="17386">
                  <c:v>4.8528009259228755</c:v>
                </c:pt>
                <c:pt idx="17387">
                  <c:v>4.8530439814770405</c:v>
                </c:pt>
                <c:pt idx="17388">
                  <c:v>4.8532870370384815</c:v>
                </c:pt>
                <c:pt idx="17389">
                  <c:v>4.8535300925926466</c:v>
                </c:pt>
                <c:pt idx="17390">
                  <c:v>4.8537731481468116</c:v>
                </c:pt>
                <c:pt idx="17391">
                  <c:v>4.8540162037009766</c:v>
                </c:pt>
                <c:pt idx="17392">
                  <c:v>4.8542592592551417</c:v>
                </c:pt>
                <c:pt idx="17393">
                  <c:v>4.8545023148165827</c:v>
                </c:pt>
                <c:pt idx="17394">
                  <c:v>4.8547453703707477</c:v>
                </c:pt>
                <c:pt idx="17395">
                  <c:v>4.8549884259249128</c:v>
                </c:pt>
                <c:pt idx="17396">
                  <c:v>4.8552314814790778</c:v>
                </c:pt>
                <c:pt idx="17397">
                  <c:v>4.8554745370332428</c:v>
                </c:pt>
                <c:pt idx="17398">
                  <c:v>4.8557175925946838</c:v>
                </c:pt>
                <c:pt idx="17399">
                  <c:v>4.8559606481488489</c:v>
                </c:pt>
                <c:pt idx="17400">
                  <c:v>4.8562037037030139</c:v>
                </c:pt>
                <c:pt idx="17401">
                  <c:v>4.8564467592571789</c:v>
                </c:pt>
                <c:pt idx="17402">
                  <c:v>4.856689814811344</c:v>
                </c:pt>
                <c:pt idx="17403">
                  <c:v>4.856932870365509</c:v>
                </c:pt>
                <c:pt idx="17404">
                  <c:v>4.85717592592695</c:v>
                </c:pt>
                <c:pt idx="17405">
                  <c:v>4.8574189814811151</c:v>
                </c:pt>
                <c:pt idx="17406">
                  <c:v>4.8576620370352801</c:v>
                </c:pt>
                <c:pt idx="17407">
                  <c:v>4.8579050925894451</c:v>
                </c:pt>
                <c:pt idx="17408">
                  <c:v>4.8581481481436102</c:v>
                </c:pt>
                <c:pt idx="17409">
                  <c:v>4.8583912037050512</c:v>
                </c:pt>
                <c:pt idx="17410">
                  <c:v>4.8586342592592162</c:v>
                </c:pt>
                <c:pt idx="17411">
                  <c:v>4.8588773148133813</c:v>
                </c:pt>
                <c:pt idx="17412">
                  <c:v>4.8591203703675463</c:v>
                </c:pt>
                <c:pt idx="17413">
                  <c:v>4.8593634259217113</c:v>
                </c:pt>
                <c:pt idx="17414">
                  <c:v>4.8596064814831523</c:v>
                </c:pt>
                <c:pt idx="17415">
                  <c:v>4.8598495370373174</c:v>
                </c:pt>
                <c:pt idx="17416">
                  <c:v>4.8600925925914824</c:v>
                </c:pt>
                <c:pt idx="17417">
                  <c:v>4.8603356481456474</c:v>
                </c:pt>
                <c:pt idx="17418">
                  <c:v>4.8605787036998125</c:v>
                </c:pt>
                <c:pt idx="17419">
                  <c:v>4.8608217592612535</c:v>
                </c:pt>
                <c:pt idx="17420">
                  <c:v>4.8610648148154185</c:v>
                </c:pt>
                <c:pt idx="17421">
                  <c:v>4.8613078703695836</c:v>
                </c:pt>
                <c:pt idx="17422">
                  <c:v>4.8615509259237486</c:v>
                </c:pt>
                <c:pt idx="17423">
                  <c:v>4.8617939814779136</c:v>
                </c:pt>
                <c:pt idx="17424">
                  <c:v>4.8620370370320787</c:v>
                </c:pt>
                <c:pt idx="17425">
                  <c:v>4.8622800925935197</c:v>
                </c:pt>
                <c:pt idx="17426">
                  <c:v>4.8625231481476847</c:v>
                </c:pt>
                <c:pt idx="17427">
                  <c:v>4.8627662037018498</c:v>
                </c:pt>
                <c:pt idx="17428">
                  <c:v>4.8630208333327944</c:v>
                </c:pt>
                <c:pt idx="17429">
                  <c:v>4.8632638888869595</c:v>
                </c:pt>
                <c:pt idx="17430">
                  <c:v>4.8635069444411245</c:v>
                </c:pt>
                <c:pt idx="17431">
                  <c:v>4.8637499999952896</c:v>
                </c:pt>
                <c:pt idx="17432">
                  <c:v>4.8639930555567306</c:v>
                </c:pt>
                <c:pt idx="17433">
                  <c:v>4.8642361111108956</c:v>
                </c:pt>
                <c:pt idx="17434">
                  <c:v>4.8644791666650606</c:v>
                </c:pt>
                <c:pt idx="17435">
                  <c:v>4.8647222222192257</c:v>
                </c:pt>
                <c:pt idx="17436">
                  <c:v>4.8649652777733907</c:v>
                </c:pt>
                <c:pt idx="17437">
                  <c:v>4.8652083333348317</c:v>
                </c:pt>
                <c:pt idx="17438">
                  <c:v>4.8654513888889968</c:v>
                </c:pt>
                <c:pt idx="17439">
                  <c:v>4.8656944444431618</c:v>
                </c:pt>
                <c:pt idx="17440">
                  <c:v>4.8659374999973268</c:v>
                </c:pt>
                <c:pt idx="17441">
                  <c:v>4.8661805555514919</c:v>
                </c:pt>
                <c:pt idx="17442">
                  <c:v>4.8664236111129329</c:v>
                </c:pt>
                <c:pt idx="17443">
                  <c:v>4.8666666666670979</c:v>
                </c:pt>
                <c:pt idx="17444">
                  <c:v>4.8669097222212629</c:v>
                </c:pt>
                <c:pt idx="17445">
                  <c:v>4.867152777775428</c:v>
                </c:pt>
                <c:pt idx="17446">
                  <c:v>4.867395833329593</c:v>
                </c:pt>
                <c:pt idx="17447">
                  <c:v>4.8676388888837581</c:v>
                </c:pt>
                <c:pt idx="17448">
                  <c:v>4.8678819444451991</c:v>
                </c:pt>
                <c:pt idx="17449">
                  <c:v>4.8681249999993641</c:v>
                </c:pt>
                <c:pt idx="17450">
                  <c:v>4.8683680555535291</c:v>
                </c:pt>
                <c:pt idx="17451">
                  <c:v>4.8686111111076942</c:v>
                </c:pt>
                <c:pt idx="17452">
                  <c:v>4.8688541666618592</c:v>
                </c:pt>
                <c:pt idx="17453">
                  <c:v>4.8690972222233002</c:v>
                </c:pt>
                <c:pt idx="17454">
                  <c:v>4.8693402777774653</c:v>
                </c:pt>
                <c:pt idx="17455">
                  <c:v>4.8695833333316303</c:v>
                </c:pt>
                <c:pt idx="17456">
                  <c:v>4.8698263888857953</c:v>
                </c:pt>
                <c:pt idx="17457">
                  <c:v>4.8700694444399604</c:v>
                </c:pt>
                <c:pt idx="17458">
                  <c:v>4.8703125000014014</c:v>
                </c:pt>
                <c:pt idx="17459">
                  <c:v>4.8705555555555664</c:v>
                </c:pt>
                <c:pt idx="17460">
                  <c:v>4.8707986111097314</c:v>
                </c:pt>
                <c:pt idx="17461">
                  <c:v>4.8710416666638965</c:v>
                </c:pt>
                <c:pt idx="17462">
                  <c:v>4.8712847222180615</c:v>
                </c:pt>
                <c:pt idx="17463">
                  <c:v>4.8715277777795025</c:v>
                </c:pt>
                <c:pt idx="17464">
                  <c:v>4.8717708333336676</c:v>
                </c:pt>
                <c:pt idx="17465">
                  <c:v>4.8720138888878326</c:v>
                </c:pt>
                <c:pt idx="17466">
                  <c:v>4.8722569444419976</c:v>
                </c:pt>
                <c:pt idx="17467">
                  <c:v>4.8724999999961627</c:v>
                </c:pt>
                <c:pt idx="17468">
                  <c:v>4.8727430555576037</c:v>
                </c:pt>
                <c:pt idx="17469">
                  <c:v>4.8729861111117687</c:v>
                </c:pt>
                <c:pt idx="17470">
                  <c:v>4.8732291666659338</c:v>
                </c:pt>
                <c:pt idx="17471">
                  <c:v>4.8734722222200988</c:v>
                </c:pt>
                <c:pt idx="17472">
                  <c:v>4.8737152777742638</c:v>
                </c:pt>
                <c:pt idx="17473">
                  <c:v>4.8739583333284289</c:v>
                </c:pt>
                <c:pt idx="17474">
                  <c:v>4.8742013888898699</c:v>
                </c:pt>
                <c:pt idx="17475">
                  <c:v>4.8744444444440349</c:v>
                </c:pt>
                <c:pt idx="17476">
                  <c:v>4.8746990740749796</c:v>
                </c:pt>
                <c:pt idx="17477">
                  <c:v>4.8749421296291446</c:v>
                </c:pt>
                <c:pt idx="17478">
                  <c:v>4.8751851851833097</c:v>
                </c:pt>
                <c:pt idx="17479">
                  <c:v>4.8754282407374747</c:v>
                </c:pt>
                <c:pt idx="17480">
                  <c:v>4.8756712962916398</c:v>
                </c:pt>
                <c:pt idx="17481">
                  <c:v>4.8759143518530808</c:v>
                </c:pt>
                <c:pt idx="17482">
                  <c:v>4.8761574074072458</c:v>
                </c:pt>
                <c:pt idx="17483">
                  <c:v>4.8764004629614108</c:v>
                </c:pt>
                <c:pt idx="17484">
                  <c:v>4.8766435185155759</c:v>
                </c:pt>
                <c:pt idx="17485">
                  <c:v>4.8768865740697409</c:v>
                </c:pt>
                <c:pt idx="17486">
                  <c:v>4.8771296296311819</c:v>
                </c:pt>
                <c:pt idx="17487">
                  <c:v>4.8773726851853469</c:v>
                </c:pt>
                <c:pt idx="17488">
                  <c:v>4.877615740739512</c:v>
                </c:pt>
                <c:pt idx="17489">
                  <c:v>4.877858796293677</c:v>
                </c:pt>
                <c:pt idx="17490">
                  <c:v>4.8781018518478421</c:v>
                </c:pt>
                <c:pt idx="17491">
                  <c:v>4.8783449074092831</c:v>
                </c:pt>
                <c:pt idx="17492">
                  <c:v>4.8785879629634481</c:v>
                </c:pt>
                <c:pt idx="17493">
                  <c:v>4.8788310185176131</c:v>
                </c:pt>
                <c:pt idx="17494">
                  <c:v>4.8790740740717782</c:v>
                </c:pt>
                <c:pt idx="17495">
                  <c:v>4.8793171296259432</c:v>
                </c:pt>
                <c:pt idx="17496">
                  <c:v>4.8795601851801083</c:v>
                </c:pt>
                <c:pt idx="17497">
                  <c:v>4.8798032407415493</c:v>
                </c:pt>
                <c:pt idx="17498">
                  <c:v>4.8800462962957143</c:v>
                </c:pt>
                <c:pt idx="17499">
                  <c:v>4.8802893518498793</c:v>
                </c:pt>
                <c:pt idx="17500">
                  <c:v>4.8805324074040444</c:v>
                </c:pt>
                <c:pt idx="17501">
                  <c:v>4.8807754629582094</c:v>
                </c:pt>
                <c:pt idx="17502">
                  <c:v>4.8810185185196504</c:v>
                </c:pt>
                <c:pt idx="17503">
                  <c:v>4.8812615740738154</c:v>
                </c:pt>
                <c:pt idx="17504">
                  <c:v>4.8815046296279805</c:v>
                </c:pt>
                <c:pt idx="17505">
                  <c:v>4.8817476851821455</c:v>
                </c:pt>
                <c:pt idx="17506">
                  <c:v>4.8819907407363106</c:v>
                </c:pt>
                <c:pt idx="17507">
                  <c:v>4.8822337962977516</c:v>
                </c:pt>
                <c:pt idx="17508">
                  <c:v>4.8824768518519166</c:v>
                </c:pt>
                <c:pt idx="17509">
                  <c:v>4.8827199074060816</c:v>
                </c:pt>
                <c:pt idx="17510">
                  <c:v>4.8829629629602467</c:v>
                </c:pt>
                <c:pt idx="17511">
                  <c:v>4.8832060185144117</c:v>
                </c:pt>
                <c:pt idx="17512">
                  <c:v>4.8834490740758527</c:v>
                </c:pt>
                <c:pt idx="17513">
                  <c:v>4.8836921296300178</c:v>
                </c:pt>
                <c:pt idx="17514">
                  <c:v>4.8839351851841828</c:v>
                </c:pt>
                <c:pt idx="17515">
                  <c:v>4.8841782407383478</c:v>
                </c:pt>
                <c:pt idx="17516">
                  <c:v>4.8844212962925129</c:v>
                </c:pt>
                <c:pt idx="17517">
                  <c:v>4.8846643518539539</c:v>
                </c:pt>
                <c:pt idx="17518">
                  <c:v>4.8849074074081189</c:v>
                </c:pt>
                <c:pt idx="17519">
                  <c:v>4.8851504629622839</c:v>
                </c:pt>
                <c:pt idx="17520">
                  <c:v>4.885393518516449</c:v>
                </c:pt>
                <c:pt idx="17521">
                  <c:v>4.885636574070614</c:v>
                </c:pt>
                <c:pt idx="17522">
                  <c:v>4.8858796296247791</c:v>
                </c:pt>
                <c:pt idx="17523">
                  <c:v>4.8861226851862201</c:v>
                </c:pt>
                <c:pt idx="17524">
                  <c:v>4.8863657407403851</c:v>
                </c:pt>
                <c:pt idx="17525">
                  <c:v>4.8866203703713298</c:v>
                </c:pt>
                <c:pt idx="17526">
                  <c:v>4.8868634259254948</c:v>
                </c:pt>
                <c:pt idx="17527">
                  <c:v>4.8871064814796599</c:v>
                </c:pt>
                <c:pt idx="17528">
                  <c:v>4.8873495370338249</c:v>
                </c:pt>
                <c:pt idx="17529">
                  <c:v>4.8875925925879899</c:v>
                </c:pt>
                <c:pt idx="17530">
                  <c:v>4.8878356481494309</c:v>
                </c:pt>
                <c:pt idx="17531">
                  <c:v>4.888078703703596</c:v>
                </c:pt>
                <c:pt idx="17532">
                  <c:v>4.888321759257761</c:v>
                </c:pt>
                <c:pt idx="17533">
                  <c:v>4.8885648148119261</c:v>
                </c:pt>
                <c:pt idx="17534">
                  <c:v>4.8888078703660911</c:v>
                </c:pt>
                <c:pt idx="17535">
                  <c:v>4.8890509259275321</c:v>
                </c:pt>
                <c:pt idx="17536">
                  <c:v>4.8892939814816971</c:v>
                </c:pt>
                <c:pt idx="17537">
                  <c:v>4.8895370370358622</c:v>
                </c:pt>
                <c:pt idx="17538">
                  <c:v>4.8897800925900272</c:v>
                </c:pt>
                <c:pt idx="17539">
                  <c:v>4.8900231481441923</c:v>
                </c:pt>
                <c:pt idx="17540">
                  <c:v>4.8902662037056333</c:v>
                </c:pt>
                <c:pt idx="17541">
                  <c:v>4.8905092592597983</c:v>
                </c:pt>
                <c:pt idx="17542">
                  <c:v>4.8907523148139633</c:v>
                </c:pt>
                <c:pt idx="17543">
                  <c:v>4.8909953703681284</c:v>
                </c:pt>
                <c:pt idx="17544">
                  <c:v>4.8912384259222934</c:v>
                </c:pt>
                <c:pt idx="17545">
                  <c:v>4.8914814814764584</c:v>
                </c:pt>
                <c:pt idx="17546">
                  <c:v>4.8917245370378994</c:v>
                </c:pt>
                <c:pt idx="17547">
                  <c:v>4.8919675925920645</c:v>
                </c:pt>
                <c:pt idx="17548">
                  <c:v>4.8922106481462295</c:v>
                </c:pt>
                <c:pt idx="17549">
                  <c:v>4.8924537037003946</c:v>
                </c:pt>
                <c:pt idx="17550">
                  <c:v>4.8926967592545596</c:v>
                </c:pt>
                <c:pt idx="17551">
                  <c:v>4.8929398148160006</c:v>
                </c:pt>
                <c:pt idx="17552">
                  <c:v>4.8931828703701656</c:v>
                </c:pt>
                <c:pt idx="17553">
                  <c:v>4.8934259259243307</c:v>
                </c:pt>
                <c:pt idx="17554">
                  <c:v>4.8936689814784957</c:v>
                </c:pt>
                <c:pt idx="17555">
                  <c:v>4.8939120370326608</c:v>
                </c:pt>
                <c:pt idx="17556">
                  <c:v>4.8941550925941018</c:v>
                </c:pt>
                <c:pt idx="17557">
                  <c:v>4.8943981481482668</c:v>
                </c:pt>
                <c:pt idx="17558">
                  <c:v>4.8946412037024318</c:v>
                </c:pt>
                <c:pt idx="17559">
                  <c:v>4.8948842592565969</c:v>
                </c:pt>
                <c:pt idx="17560">
                  <c:v>4.8951273148107619</c:v>
                </c:pt>
                <c:pt idx="17561">
                  <c:v>4.8953703703722029</c:v>
                </c:pt>
                <c:pt idx="17562">
                  <c:v>4.8956134259263679</c:v>
                </c:pt>
                <c:pt idx="17563">
                  <c:v>4.895856481480533</c:v>
                </c:pt>
                <c:pt idx="17564">
                  <c:v>4.896099537034698</c:v>
                </c:pt>
                <c:pt idx="17565">
                  <c:v>4.8963425925888631</c:v>
                </c:pt>
                <c:pt idx="17566">
                  <c:v>4.8965856481430281</c:v>
                </c:pt>
                <c:pt idx="17567">
                  <c:v>4.8968287037044691</c:v>
                </c:pt>
                <c:pt idx="17568">
                  <c:v>4.8970717592586341</c:v>
                </c:pt>
                <c:pt idx="17569">
                  <c:v>4.8973148148127992</c:v>
                </c:pt>
                <c:pt idx="17570">
                  <c:v>4.8975578703669642</c:v>
                </c:pt>
                <c:pt idx="17571">
                  <c:v>4.8978009259211293</c:v>
                </c:pt>
                <c:pt idx="17572">
                  <c:v>4.8980439814825703</c:v>
                </c:pt>
                <c:pt idx="17573">
                  <c:v>4.898298611106239</c:v>
                </c:pt>
                <c:pt idx="17574">
                  <c:v>4.89854166666768</c:v>
                </c:pt>
                <c:pt idx="17575">
                  <c:v>4.898784722221845</c:v>
                </c:pt>
                <c:pt idx="17576">
                  <c:v>4.8990277777760101</c:v>
                </c:pt>
                <c:pt idx="17577">
                  <c:v>4.8992708333301751</c:v>
                </c:pt>
                <c:pt idx="17578">
                  <c:v>4.8995138888843401</c:v>
                </c:pt>
                <c:pt idx="17579">
                  <c:v>4.8997569444457811</c:v>
                </c:pt>
                <c:pt idx="17580">
                  <c:v>4.8999999999999462</c:v>
                </c:pt>
                <c:pt idx="17581">
                  <c:v>4.9002430555541112</c:v>
                </c:pt>
                <c:pt idx="17582">
                  <c:v>4.9004861111082763</c:v>
                </c:pt>
                <c:pt idx="17583">
                  <c:v>4.9007291666624413</c:v>
                </c:pt>
                <c:pt idx="17584">
                  <c:v>4.9009722222238823</c:v>
                </c:pt>
                <c:pt idx="17585">
                  <c:v>4.9012152777780473</c:v>
                </c:pt>
                <c:pt idx="17586">
                  <c:v>4.9014583333322124</c:v>
                </c:pt>
                <c:pt idx="17587">
                  <c:v>4.9017013888863774</c:v>
                </c:pt>
                <c:pt idx="17588">
                  <c:v>4.9019444444405424</c:v>
                </c:pt>
                <c:pt idx="17589">
                  <c:v>4.9021875000019834</c:v>
                </c:pt>
                <c:pt idx="17590">
                  <c:v>4.9024305555561485</c:v>
                </c:pt>
                <c:pt idx="17591">
                  <c:v>4.9026736111103135</c:v>
                </c:pt>
                <c:pt idx="17592">
                  <c:v>4.9029166666644786</c:v>
                </c:pt>
                <c:pt idx="17593">
                  <c:v>4.9031597222186436</c:v>
                </c:pt>
                <c:pt idx="17594">
                  <c:v>4.9034027777728086</c:v>
                </c:pt>
                <c:pt idx="17595">
                  <c:v>4.9036458333342496</c:v>
                </c:pt>
                <c:pt idx="17596">
                  <c:v>4.9038888888884147</c:v>
                </c:pt>
                <c:pt idx="17597">
                  <c:v>4.9041319444425797</c:v>
                </c:pt>
                <c:pt idx="17598">
                  <c:v>4.9043749999967448</c:v>
                </c:pt>
                <c:pt idx="17599">
                  <c:v>4.9046180555509098</c:v>
                </c:pt>
                <c:pt idx="17600">
                  <c:v>4.9048611111123508</c:v>
                </c:pt>
                <c:pt idx="17601">
                  <c:v>4.9051041666665158</c:v>
                </c:pt>
                <c:pt idx="17602">
                  <c:v>4.9053472222206809</c:v>
                </c:pt>
                <c:pt idx="17603">
                  <c:v>4.9055902777748459</c:v>
                </c:pt>
                <c:pt idx="17604">
                  <c:v>4.9058333333290109</c:v>
                </c:pt>
                <c:pt idx="17605">
                  <c:v>4.9060763888904519</c:v>
                </c:pt>
                <c:pt idx="17606">
                  <c:v>4.906319444444617</c:v>
                </c:pt>
                <c:pt idx="17607">
                  <c:v>4.906562499998782</c:v>
                </c:pt>
                <c:pt idx="17608">
                  <c:v>4.9068055555529471</c:v>
                </c:pt>
                <c:pt idx="17609">
                  <c:v>4.9070486111071121</c:v>
                </c:pt>
                <c:pt idx="17610">
                  <c:v>4.9072916666685531</c:v>
                </c:pt>
                <c:pt idx="17611">
                  <c:v>4.9075347222227181</c:v>
                </c:pt>
                <c:pt idx="17612">
                  <c:v>4.9077777777768832</c:v>
                </c:pt>
                <c:pt idx="17613">
                  <c:v>4.9080208333310482</c:v>
                </c:pt>
                <c:pt idx="17614">
                  <c:v>4.9082638888852133</c:v>
                </c:pt>
                <c:pt idx="17615">
                  <c:v>4.9085069444393783</c:v>
                </c:pt>
                <c:pt idx="17616">
                  <c:v>4.9087500000008193</c:v>
                </c:pt>
                <c:pt idx="17617">
                  <c:v>4.9089930555549843</c:v>
                </c:pt>
                <c:pt idx="17618">
                  <c:v>4.9092361111091494</c:v>
                </c:pt>
                <c:pt idx="17619">
                  <c:v>4.9094791666633144</c:v>
                </c:pt>
                <c:pt idx="17620">
                  <c:v>4.9097222222174794</c:v>
                </c:pt>
                <c:pt idx="17621">
                  <c:v>4.9099768518484241</c:v>
                </c:pt>
                <c:pt idx="17622">
                  <c:v>4.9102199074025892</c:v>
                </c:pt>
                <c:pt idx="17623">
                  <c:v>4.9104629629640302</c:v>
                </c:pt>
                <c:pt idx="17624">
                  <c:v>4.9107060185181952</c:v>
                </c:pt>
                <c:pt idx="17625">
                  <c:v>4.9109490740723603</c:v>
                </c:pt>
                <c:pt idx="17626">
                  <c:v>4.9111921296265253</c:v>
                </c:pt>
                <c:pt idx="17627">
                  <c:v>4.9114351851806903</c:v>
                </c:pt>
                <c:pt idx="17628">
                  <c:v>4.9116782407421313</c:v>
                </c:pt>
                <c:pt idx="17629">
                  <c:v>4.9119212962962964</c:v>
                </c:pt>
                <c:pt idx="17630">
                  <c:v>4.9121643518504614</c:v>
                </c:pt>
                <c:pt idx="17631">
                  <c:v>4.9124074074046264</c:v>
                </c:pt>
                <c:pt idx="17632">
                  <c:v>4.9126504629587915</c:v>
                </c:pt>
                <c:pt idx="17633">
                  <c:v>4.9128935185202325</c:v>
                </c:pt>
                <c:pt idx="17634">
                  <c:v>4.9131365740743975</c:v>
                </c:pt>
                <c:pt idx="17635">
                  <c:v>4.9133796296285626</c:v>
                </c:pt>
                <c:pt idx="17636">
                  <c:v>4.9136226851827276</c:v>
                </c:pt>
                <c:pt idx="17637">
                  <c:v>4.9138657407368926</c:v>
                </c:pt>
                <c:pt idx="17638">
                  <c:v>4.9141087962983336</c:v>
                </c:pt>
                <c:pt idx="17639">
                  <c:v>4.9143518518524987</c:v>
                </c:pt>
                <c:pt idx="17640">
                  <c:v>4.9145949074066637</c:v>
                </c:pt>
                <c:pt idx="17641">
                  <c:v>4.9148379629608288</c:v>
                </c:pt>
                <c:pt idx="17642">
                  <c:v>4.9150810185149938</c:v>
                </c:pt>
                <c:pt idx="17643">
                  <c:v>4.9153240740691588</c:v>
                </c:pt>
                <c:pt idx="17644">
                  <c:v>4.9155671296305998</c:v>
                </c:pt>
                <c:pt idx="17645">
                  <c:v>4.9158101851847649</c:v>
                </c:pt>
                <c:pt idx="17646">
                  <c:v>4.9160532407389299</c:v>
                </c:pt>
                <c:pt idx="17647">
                  <c:v>4.9162962962930949</c:v>
                </c:pt>
                <c:pt idx="17648">
                  <c:v>4.91653935184726</c:v>
                </c:pt>
                <c:pt idx="17649">
                  <c:v>4.916782407408701</c:v>
                </c:pt>
                <c:pt idx="17650">
                  <c:v>4.917025462962866</c:v>
                </c:pt>
                <c:pt idx="17651">
                  <c:v>4.9172685185170311</c:v>
                </c:pt>
                <c:pt idx="17652">
                  <c:v>4.9175115740711961</c:v>
                </c:pt>
                <c:pt idx="17653">
                  <c:v>4.9177546296253611</c:v>
                </c:pt>
                <c:pt idx="17654">
                  <c:v>4.9179976851868021</c:v>
                </c:pt>
                <c:pt idx="17655">
                  <c:v>4.9182407407409672</c:v>
                </c:pt>
                <c:pt idx="17656">
                  <c:v>4.9184837962951322</c:v>
                </c:pt>
                <c:pt idx="17657">
                  <c:v>4.9187268518492973</c:v>
                </c:pt>
                <c:pt idx="17658">
                  <c:v>4.9189699074034623</c:v>
                </c:pt>
                <c:pt idx="17659">
                  <c:v>4.9192129629649033</c:v>
                </c:pt>
                <c:pt idx="17660">
                  <c:v>4.9194560185190683</c:v>
                </c:pt>
                <c:pt idx="17661">
                  <c:v>4.9196990740732334</c:v>
                </c:pt>
                <c:pt idx="17662">
                  <c:v>4.9199421296273984</c:v>
                </c:pt>
                <c:pt idx="17663">
                  <c:v>4.9201851851815634</c:v>
                </c:pt>
                <c:pt idx="17664">
                  <c:v>4.9204282407357285</c:v>
                </c:pt>
                <c:pt idx="17665">
                  <c:v>4.9206712962971695</c:v>
                </c:pt>
                <c:pt idx="17666">
                  <c:v>4.9209143518513345</c:v>
                </c:pt>
                <c:pt idx="17667">
                  <c:v>4.9211574074054996</c:v>
                </c:pt>
                <c:pt idx="17668">
                  <c:v>4.9214004629596646</c:v>
                </c:pt>
                <c:pt idx="17669">
                  <c:v>4.9216550925906093</c:v>
                </c:pt>
                <c:pt idx="17670">
                  <c:v>4.9218981481447743</c:v>
                </c:pt>
                <c:pt idx="17671">
                  <c:v>4.9221412036989394</c:v>
                </c:pt>
                <c:pt idx="17672">
                  <c:v>4.9223842592603804</c:v>
                </c:pt>
                <c:pt idx="17673">
                  <c:v>4.9226273148145454</c:v>
                </c:pt>
                <c:pt idx="17674">
                  <c:v>4.9228703703687104</c:v>
                </c:pt>
                <c:pt idx="17675">
                  <c:v>4.9231134259228755</c:v>
                </c:pt>
                <c:pt idx="17676">
                  <c:v>4.9233564814770405</c:v>
                </c:pt>
                <c:pt idx="17677">
                  <c:v>4.9235995370384815</c:v>
                </c:pt>
                <c:pt idx="17678">
                  <c:v>4.9238425925926466</c:v>
                </c:pt>
                <c:pt idx="17679">
                  <c:v>4.9240856481468116</c:v>
                </c:pt>
                <c:pt idx="17680">
                  <c:v>4.9243287037009766</c:v>
                </c:pt>
                <c:pt idx="17681">
                  <c:v>4.9245717592551417</c:v>
                </c:pt>
                <c:pt idx="17682">
                  <c:v>4.9248148148165827</c:v>
                </c:pt>
                <c:pt idx="17683">
                  <c:v>4.9250578703707477</c:v>
                </c:pt>
                <c:pt idx="17684">
                  <c:v>4.9253009259249128</c:v>
                </c:pt>
                <c:pt idx="17685">
                  <c:v>4.9255439814790778</c:v>
                </c:pt>
                <c:pt idx="17686">
                  <c:v>4.9257870370332428</c:v>
                </c:pt>
                <c:pt idx="17687">
                  <c:v>4.9260300925946838</c:v>
                </c:pt>
                <c:pt idx="17688">
                  <c:v>4.9262731481488489</c:v>
                </c:pt>
                <c:pt idx="17689">
                  <c:v>4.9265162037030139</c:v>
                </c:pt>
                <c:pt idx="17690">
                  <c:v>4.9267592592571789</c:v>
                </c:pt>
                <c:pt idx="17691">
                  <c:v>4.927002314811344</c:v>
                </c:pt>
                <c:pt idx="17692">
                  <c:v>4.927245370365509</c:v>
                </c:pt>
                <c:pt idx="17693">
                  <c:v>4.92748842592695</c:v>
                </c:pt>
                <c:pt idx="17694">
                  <c:v>4.9277314814811151</c:v>
                </c:pt>
                <c:pt idx="17695">
                  <c:v>4.9279745370352801</c:v>
                </c:pt>
                <c:pt idx="17696">
                  <c:v>4.9282175925894451</c:v>
                </c:pt>
                <c:pt idx="17697">
                  <c:v>4.9284606481436102</c:v>
                </c:pt>
                <c:pt idx="17698">
                  <c:v>4.9287037037050512</c:v>
                </c:pt>
                <c:pt idx="17699">
                  <c:v>4.9289467592592162</c:v>
                </c:pt>
                <c:pt idx="17700">
                  <c:v>4.9291898148133813</c:v>
                </c:pt>
                <c:pt idx="17701">
                  <c:v>4.9294328703675463</c:v>
                </c:pt>
                <c:pt idx="17702">
                  <c:v>4.9296759259217113</c:v>
                </c:pt>
                <c:pt idx="17703">
                  <c:v>4.9299189814831523</c:v>
                </c:pt>
                <c:pt idx="17704">
                  <c:v>4.9301620370373174</c:v>
                </c:pt>
                <c:pt idx="17705">
                  <c:v>4.9304050925914824</c:v>
                </c:pt>
                <c:pt idx="17706">
                  <c:v>4.9306481481456474</c:v>
                </c:pt>
                <c:pt idx="17707">
                  <c:v>4.9308912036998125</c:v>
                </c:pt>
                <c:pt idx="17708">
                  <c:v>4.9311342592612535</c:v>
                </c:pt>
                <c:pt idx="17709">
                  <c:v>4.9313773148154185</c:v>
                </c:pt>
                <c:pt idx="17710">
                  <c:v>4.9316203703695836</c:v>
                </c:pt>
                <c:pt idx="17711">
                  <c:v>4.9318634259237486</c:v>
                </c:pt>
                <c:pt idx="17712">
                  <c:v>4.9321064814779136</c:v>
                </c:pt>
                <c:pt idx="17713">
                  <c:v>4.9323495370320787</c:v>
                </c:pt>
                <c:pt idx="17714">
                  <c:v>4.9325925925935197</c:v>
                </c:pt>
                <c:pt idx="17715">
                  <c:v>4.9328356481476847</c:v>
                </c:pt>
                <c:pt idx="17716">
                  <c:v>4.9330787037018498</c:v>
                </c:pt>
                <c:pt idx="17717">
                  <c:v>4.9333333333327944</c:v>
                </c:pt>
                <c:pt idx="17718">
                  <c:v>4.9335763888869595</c:v>
                </c:pt>
                <c:pt idx="17719">
                  <c:v>4.9338194444411245</c:v>
                </c:pt>
                <c:pt idx="17720">
                  <c:v>4.9340624999952896</c:v>
                </c:pt>
                <c:pt idx="17721">
                  <c:v>4.9343055555567306</c:v>
                </c:pt>
                <c:pt idx="17722">
                  <c:v>4.9345486111108956</c:v>
                </c:pt>
                <c:pt idx="17723">
                  <c:v>4.9347916666650606</c:v>
                </c:pt>
                <c:pt idx="17724">
                  <c:v>4.9350347222192257</c:v>
                </c:pt>
                <c:pt idx="17725">
                  <c:v>4.9352777777733907</c:v>
                </c:pt>
                <c:pt idx="17726">
                  <c:v>4.9355208333348317</c:v>
                </c:pt>
                <c:pt idx="17727">
                  <c:v>4.9357638888889968</c:v>
                </c:pt>
                <c:pt idx="17728">
                  <c:v>4.9360069444431618</c:v>
                </c:pt>
                <c:pt idx="17729">
                  <c:v>4.9362499999973268</c:v>
                </c:pt>
                <c:pt idx="17730">
                  <c:v>4.9364930555514919</c:v>
                </c:pt>
                <c:pt idx="17731">
                  <c:v>4.9367361111129329</c:v>
                </c:pt>
                <c:pt idx="17732">
                  <c:v>4.9369791666670979</c:v>
                </c:pt>
                <c:pt idx="17733">
                  <c:v>4.9372222222212629</c:v>
                </c:pt>
                <c:pt idx="17734">
                  <c:v>4.937465277775428</c:v>
                </c:pt>
                <c:pt idx="17735">
                  <c:v>4.937708333329593</c:v>
                </c:pt>
                <c:pt idx="17736">
                  <c:v>4.9379513888837581</c:v>
                </c:pt>
                <c:pt idx="17737">
                  <c:v>4.9381944444451991</c:v>
                </c:pt>
                <c:pt idx="17738">
                  <c:v>4.9384374999993641</c:v>
                </c:pt>
                <c:pt idx="17739">
                  <c:v>4.9386805555535291</c:v>
                </c:pt>
                <c:pt idx="17740">
                  <c:v>4.9389236111076942</c:v>
                </c:pt>
                <c:pt idx="17741">
                  <c:v>4.9391666666618592</c:v>
                </c:pt>
                <c:pt idx="17742">
                  <c:v>4.9394097222233002</c:v>
                </c:pt>
                <c:pt idx="17743">
                  <c:v>4.9396527777774653</c:v>
                </c:pt>
                <c:pt idx="17744">
                  <c:v>4.9398958333316303</c:v>
                </c:pt>
                <c:pt idx="17745">
                  <c:v>4.9401388888857953</c:v>
                </c:pt>
                <c:pt idx="17746">
                  <c:v>4.9403819444399604</c:v>
                </c:pt>
                <c:pt idx="17747">
                  <c:v>4.9406250000014014</c:v>
                </c:pt>
                <c:pt idx="17748">
                  <c:v>4.9408680555555664</c:v>
                </c:pt>
                <c:pt idx="17749">
                  <c:v>4.9411111111097314</c:v>
                </c:pt>
                <c:pt idx="17750">
                  <c:v>4.9413541666638965</c:v>
                </c:pt>
                <c:pt idx="17751">
                  <c:v>4.9415972222180615</c:v>
                </c:pt>
                <c:pt idx="17752">
                  <c:v>4.9418402777795025</c:v>
                </c:pt>
                <c:pt idx="17753">
                  <c:v>4.9420833333336676</c:v>
                </c:pt>
                <c:pt idx="17754">
                  <c:v>4.9423263888878326</c:v>
                </c:pt>
                <c:pt idx="17755">
                  <c:v>4.9425694444419976</c:v>
                </c:pt>
                <c:pt idx="17756">
                  <c:v>4.9428124999961627</c:v>
                </c:pt>
                <c:pt idx="17757">
                  <c:v>4.9430555555576037</c:v>
                </c:pt>
                <c:pt idx="17758">
                  <c:v>4.9432986111117687</c:v>
                </c:pt>
                <c:pt idx="17759">
                  <c:v>4.9435416666659338</c:v>
                </c:pt>
                <c:pt idx="17760">
                  <c:v>4.9437847222200988</c:v>
                </c:pt>
                <c:pt idx="17761">
                  <c:v>4.9440277777742638</c:v>
                </c:pt>
                <c:pt idx="17762">
                  <c:v>4.9442708333284289</c:v>
                </c:pt>
                <c:pt idx="17763">
                  <c:v>4.9445138888898699</c:v>
                </c:pt>
                <c:pt idx="17764">
                  <c:v>4.9447569444440349</c:v>
                </c:pt>
                <c:pt idx="17765">
                  <c:v>4.9449999999981999</c:v>
                </c:pt>
                <c:pt idx="17766">
                  <c:v>4.9452546296291446</c:v>
                </c:pt>
                <c:pt idx="17767">
                  <c:v>4.9454976851833097</c:v>
                </c:pt>
                <c:pt idx="17768">
                  <c:v>4.9457407407374747</c:v>
                </c:pt>
                <c:pt idx="17769">
                  <c:v>4.9459837962916398</c:v>
                </c:pt>
                <c:pt idx="17770">
                  <c:v>4.9462268518530808</c:v>
                </c:pt>
                <c:pt idx="17771">
                  <c:v>4.9464699074072458</c:v>
                </c:pt>
                <c:pt idx="17772">
                  <c:v>4.9467129629614108</c:v>
                </c:pt>
                <c:pt idx="17773">
                  <c:v>4.9469560185155759</c:v>
                </c:pt>
                <c:pt idx="17774">
                  <c:v>4.9471990740697409</c:v>
                </c:pt>
                <c:pt idx="17775">
                  <c:v>4.9474421296311819</c:v>
                </c:pt>
                <c:pt idx="17776">
                  <c:v>4.9476851851853469</c:v>
                </c:pt>
                <c:pt idx="17777">
                  <c:v>4.947928240739512</c:v>
                </c:pt>
                <c:pt idx="17778">
                  <c:v>4.948171296293677</c:v>
                </c:pt>
                <c:pt idx="17779">
                  <c:v>4.9484143518478421</c:v>
                </c:pt>
                <c:pt idx="17780">
                  <c:v>4.9486574074092831</c:v>
                </c:pt>
                <c:pt idx="17781">
                  <c:v>4.9489004629634481</c:v>
                </c:pt>
                <c:pt idx="17782">
                  <c:v>4.9491435185176131</c:v>
                </c:pt>
                <c:pt idx="17783">
                  <c:v>4.9493865740717782</c:v>
                </c:pt>
                <c:pt idx="17784">
                  <c:v>4.9496296296259432</c:v>
                </c:pt>
                <c:pt idx="17785">
                  <c:v>4.9498726851801083</c:v>
                </c:pt>
                <c:pt idx="17786">
                  <c:v>4.9501157407415493</c:v>
                </c:pt>
                <c:pt idx="17787">
                  <c:v>4.9503587962957143</c:v>
                </c:pt>
                <c:pt idx="17788">
                  <c:v>4.9506018518498793</c:v>
                </c:pt>
                <c:pt idx="17789">
                  <c:v>4.9508449074040444</c:v>
                </c:pt>
                <c:pt idx="17790">
                  <c:v>4.9510879629582094</c:v>
                </c:pt>
                <c:pt idx="17791">
                  <c:v>4.9513310185196504</c:v>
                </c:pt>
                <c:pt idx="17792">
                  <c:v>4.9515740740738154</c:v>
                </c:pt>
                <c:pt idx="17793">
                  <c:v>4.9518171296279805</c:v>
                </c:pt>
                <c:pt idx="17794">
                  <c:v>4.9520601851821455</c:v>
                </c:pt>
                <c:pt idx="17795">
                  <c:v>4.9523032407363106</c:v>
                </c:pt>
                <c:pt idx="17796">
                  <c:v>4.9525462962977516</c:v>
                </c:pt>
                <c:pt idx="17797">
                  <c:v>4.9527893518519166</c:v>
                </c:pt>
                <c:pt idx="17798">
                  <c:v>4.9530324074060816</c:v>
                </c:pt>
                <c:pt idx="17799">
                  <c:v>4.9532754629602467</c:v>
                </c:pt>
                <c:pt idx="17800">
                  <c:v>4.9535185185144117</c:v>
                </c:pt>
                <c:pt idx="17801">
                  <c:v>4.9537615740758527</c:v>
                </c:pt>
                <c:pt idx="17802">
                  <c:v>4.9540046296300178</c:v>
                </c:pt>
                <c:pt idx="17803">
                  <c:v>4.9542476851841828</c:v>
                </c:pt>
                <c:pt idx="17804">
                  <c:v>4.9544907407383478</c:v>
                </c:pt>
                <c:pt idx="17805">
                  <c:v>4.9547337962925129</c:v>
                </c:pt>
                <c:pt idx="17806">
                  <c:v>4.9549768518539539</c:v>
                </c:pt>
                <c:pt idx="17807">
                  <c:v>4.9552199074081189</c:v>
                </c:pt>
                <c:pt idx="17808">
                  <c:v>4.9554629629622839</c:v>
                </c:pt>
                <c:pt idx="17809">
                  <c:v>4.955706018516449</c:v>
                </c:pt>
                <c:pt idx="17810">
                  <c:v>4.955949074070614</c:v>
                </c:pt>
                <c:pt idx="17811">
                  <c:v>4.9561921296247791</c:v>
                </c:pt>
                <c:pt idx="17812">
                  <c:v>4.9564351851862201</c:v>
                </c:pt>
                <c:pt idx="17813">
                  <c:v>4.9566782407403851</c:v>
                </c:pt>
                <c:pt idx="17814">
                  <c:v>4.9569328703713298</c:v>
                </c:pt>
                <c:pt idx="17815">
                  <c:v>4.9571759259254948</c:v>
                </c:pt>
                <c:pt idx="17816">
                  <c:v>4.9574189814796599</c:v>
                </c:pt>
                <c:pt idx="17817">
                  <c:v>4.9576620370338249</c:v>
                </c:pt>
                <c:pt idx="17818">
                  <c:v>4.9579050925879899</c:v>
                </c:pt>
                <c:pt idx="17819">
                  <c:v>4.9581481481494309</c:v>
                </c:pt>
                <c:pt idx="17820">
                  <c:v>4.958391203703596</c:v>
                </c:pt>
                <c:pt idx="17821">
                  <c:v>4.958634259257761</c:v>
                </c:pt>
                <c:pt idx="17822">
                  <c:v>4.9588773148119261</c:v>
                </c:pt>
                <c:pt idx="17823">
                  <c:v>4.9591203703660911</c:v>
                </c:pt>
                <c:pt idx="17824">
                  <c:v>4.9593634259275321</c:v>
                </c:pt>
                <c:pt idx="17825">
                  <c:v>4.9596064814816971</c:v>
                </c:pt>
                <c:pt idx="17826">
                  <c:v>4.9598495370358622</c:v>
                </c:pt>
                <c:pt idx="17827">
                  <c:v>4.9600925925900272</c:v>
                </c:pt>
                <c:pt idx="17828">
                  <c:v>4.9603356481441923</c:v>
                </c:pt>
                <c:pt idx="17829">
                  <c:v>4.9605787037056333</c:v>
                </c:pt>
                <c:pt idx="17830">
                  <c:v>4.9608217592597983</c:v>
                </c:pt>
                <c:pt idx="17831">
                  <c:v>4.9610648148139633</c:v>
                </c:pt>
                <c:pt idx="17832">
                  <c:v>4.9613078703681284</c:v>
                </c:pt>
                <c:pt idx="17833">
                  <c:v>4.9615509259222934</c:v>
                </c:pt>
                <c:pt idx="17834">
                  <c:v>4.9617939814764584</c:v>
                </c:pt>
                <c:pt idx="17835">
                  <c:v>4.9620370370378994</c:v>
                </c:pt>
                <c:pt idx="17836">
                  <c:v>4.9622800925920645</c:v>
                </c:pt>
                <c:pt idx="17837">
                  <c:v>4.9625231481462295</c:v>
                </c:pt>
                <c:pt idx="17838">
                  <c:v>4.9627662037003946</c:v>
                </c:pt>
                <c:pt idx="17839">
                  <c:v>4.9630092592545596</c:v>
                </c:pt>
                <c:pt idx="17840">
                  <c:v>4.9632523148160006</c:v>
                </c:pt>
                <c:pt idx="17841">
                  <c:v>4.9634953703701656</c:v>
                </c:pt>
                <c:pt idx="17842">
                  <c:v>4.9637384259243307</c:v>
                </c:pt>
                <c:pt idx="17843">
                  <c:v>4.9639814814784957</c:v>
                </c:pt>
                <c:pt idx="17844">
                  <c:v>4.9642245370326608</c:v>
                </c:pt>
                <c:pt idx="17845">
                  <c:v>4.9644675925941018</c:v>
                </c:pt>
                <c:pt idx="17846">
                  <c:v>4.9647106481482668</c:v>
                </c:pt>
                <c:pt idx="17847">
                  <c:v>4.9649537037024318</c:v>
                </c:pt>
                <c:pt idx="17848">
                  <c:v>4.9651967592565969</c:v>
                </c:pt>
                <c:pt idx="17849">
                  <c:v>4.9654398148107619</c:v>
                </c:pt>
                <c:pt idx="17850">
                  <c:v>4.9656828703722029</c:v>
                </c:pt>
                <c:pt idx="17851">
                  <c:v>4.9659259259263679</c:v>
                </c:pt>
                <c:pt idx="17852">
                  <c:v>4.966168981480533</c:v>
                </c:pt>
                <c:pt idx="17853">
                  <c:v>4.966412037034698</c:v>
                </c:pt>
                <c:pt idx="17854">
                  <c:v>4.9666550925888631</c:v>
                </c:pt>
                <c:pt idx="17855">
                  <c:v>4.9668981481430281</c:v>
                </c:pt>
                <c:pt idx="17856">
                  <c:v>4.9671412037044691</c:v>
                </c:pt>
                <c:pt idx="17857">
                  <c:v>4.9673842592586341</c:v>
                </c:pt>
                <c:pt idx="17858">
                  <c:v>4.9676273148127992</c:v>
                </c:pt>
                <c:pt idx="17859">
                  <c:v>4.9678703703669642</c:v>
                </c:pt>
                <c:pt idx="17860">
                  <c:v>4.9681134259211293</c:v>
                </c:pt>
                <c:pt idx="17861">
                  <c:v>4.9683564814825703</c:v>
                </c:pt>
                <c:pt idx="17862">
                  <c:v>4.968611111106239</c:v>
                </c:pt>
                <c:pt idx="17863">
                  <c:v>4.96885416666768</c:v>
                </c:pt>
                <c:pt idx="17864">
                  <c:v>4.969097222221845</c:v>
                </c:pt>
                <c:pt idx="17865">
                  <c:v>4.9693402777760101</c:v>
                </c:pt>
                <c:pt idx="17866">
                  <c:v>4.9695833333301751</c:v>
                </c:pt>
                <c:pt idx="17867">
                  <c:v>4.9698263888843401</c:v>
                </c:pt>
                <c:pt idx="17868">
                  <c:v>4.9700694444457811</c:v>
                </c:pt>
                <c:pt idx="17869">
                  <c:v>4.9703124999999462</c:v>
                </c:pt>
                <c:pt idx="17870">
                  <c:v>4.9705555555541112</c:v>
                </c:pt>
                <c:pt idx="17871">
                  <c:v>4.9707986111082763</c:v>
                </c:pt>
                <c:pt idx="17872">
                  <c:v>4.9710416666624413</c:v>
                </c:pt>
                <c:pt idx="17873">
                  <c:v>4.9712847222238823</c:v>
                </c:pt>
                <c:pt idx="17874">
                  <c:v>4.9715277777780473</c:v>
                </c:pt>
                <c:pt idx="17875">
                  <c:v>4.9717708333322124</c:v>
                </c:pt>
                <c:pt idx="17876">
                  <c:v>4.9720138888863774</c:v>
                </c:pt>
                <c:pt idx="17877">
                  <c:v>4.9722569444405424</c:v>
                </c:pt>
                <c:pt idx="17878">
                  <c:v>4.9725000000019834</c:v>
                </c:pt>
                <c:pt idx="17879">
                  <c:v>4.9727430555561485</c:v>
                </c:pt>
                <c:pt idx="17880">
                  <c:v>4.9729861111103135</c:v>
                </c:pt>
                <c:pt idx="17881">
                  <c:v>4.9732291666644786</c:v>
                </c:pt>
                <c:pt idx="17882">
                  <c:v>4.9734722222186436</c:v>
                </c:pt>
                <c:pt idx="17883">
                  <c:v>4.9737152777728086</c:v>
                </c:pt>
                <c:pt idx="17884">
                  <c:v>4.9739583333342496</c:v>
                </c:pt>
                <c:pt idx="17885">
                  <c:v>4.9742013888884147</c:v>
                </c:pt>
                <c:pt idx="17886">
                  <c:v>4.9744444444425797</c:v>
                </c:pt>
                <c:pt idx="17887">
                  <c:v>4.9746874999967448</c:v>
                </c:pt>
                <c:pt idx="17888">
                  <c:v>4.9749305555509098</c:v>
                </c:pt>
                <c:pt idx="17889">
                  <c:v>4.9751736111123508</c:v>
                </c:pt>
                <c:pt idx="17890">
                  <c:v>4.9754166666665158</c:v>
                </c:pt>
                <c:pt idx="17891">
                  <c:v>4.9756597222206809</c:v>
                </c:pt>
                <c:pt idx="17892">
                  <c:v>4.9759027777748459</c:v>
                </c:pt>
                <c:pt idx="17893">
                  <c:v>4.9761458333290109</c:v>
                </c:pt>
                <c:pt idx="17894">
                  <c:v>4.9763888888904519</c:v>
                </c:pt>
                <c:pt idx="17895">
                  <c:v>4.976631944444617</c:v>
                </c:pt>
                <c:pt idx="17896">
                  <c:v>4.976874999998782</c:v>
                </c:pt>
                <c:pt idx="17897">
                  <c:v>4.9771180555529471</c:v>
                </c:pt>
                <c:pt idx="17898">
                  <c:v>4.9773611111071121</c:v>
                </c:pt>
                <c:pt idx="17899">
                  <c:v>4.9776041666685531</c:v>
                </c:pt>
                <c:pt idx="17900">
                  <c:v>4.9778472222227181</c:v>
                </c:pt>
                <c:pt idx="17901">
                  <c:v>4.9780902777768832</c:v>
                </c:pt>
                <c:pt idx="17902">
                  <c:v>4.9783333333310482</c:v>
                </c:pt>
                <c:pt idx="17903">
                  <c:v>4.9785763888852133</c:v>
                </c:pt>
                <c:pt idx="17904">
                  <c:v>4.9788194444393783</c:v>
                </c:pt>
                <c:pt idx="17905">
                  <c:v>4.9790625000008193</c:v>
                </c:pt>
                <c:pt idx="17906">
                  <c:v>4.9793055555549843</c:v>
                </c:pt>
                <c:pt idx="17907">
                  <c:v>4.9795486111091494</c:v>
                </c:pt>
                <c:pt idx="17908">
                  <c:v>4.9797916666633144</c:v>
                </c:pt>
                <c:pt idx="17909">
                  <c:v>4.9800347222174794</c:v>
                </c:pt>
                <c:pt idx="17910">
                  <c:v>4.9802893518484241</c:v>
                </c:pt>
                <c:pt idx="17911">
                  <c:v>4.9805324074025892</c:v>
                </c:pt>
                <c:pt idx="17912">
                  <c:v>4.9807754629640302</c:v>
                </c:pt>
                <c:pt idx="17913">
                  <c:v>4.9810185185181952</c:v>
                </c:pt>
                <c:pt idx="17914">
                  <c:v>4.9812615740723603</c:v>
                </c:pt>
                <c:pt idx="17915">
                  <c:v>4.9815046296265253</c:v>
                </c:pt>
                <c:pt idx="17916">
                  <c:v>4.9817476851806903</c:v>
                </c:pt>
                <c:pt idx="17917">
                  <c:v>4.9819907407421313</c:v>
                </c:pt>
                <c:pt idx="17918">
                  <c:v>4.9822337962962964</c:v>
                </c:pt>
                <c:pt idx="17919">
                  <c:v>4.9824768518504614</c:v>
                </c:pt>
                <c:pt idx="17920">
                  <c:v>4.9827199074046264</c:v>
                </c:pt>
                <c:pt idx="17921">
                  <c:v>4.9829629629587915</c:v>
                </c:pt>
                <c:pt idx="17922">
                  <c:v>4.9832060185202325</c:v>
                </c:pt>
                <c:pt idx="17923">
                  <c:v>4.9834490740743975</c:v>
                </c:pt>
                <c:pt idx="17924">
                  <c:v>4.9836921296285626</c:v>
                </c:pt>
                <c:pt idx="17925">
                  <c:v>4.9839351851827276</c:v>
                </c:pt>
                <c:pt idx="17926">
                  <c:v>4.9841782407368926</c:v>
                </c:pt>
                <c:pt idx="17927">
                  <c:v>4.9844212962983336</c:v>
                </c:pt>
                <c:pt idx="17928">
                  <c:v>4.9846643518524987</c:v>
                </c:pt>
                <c:pt idx="17929">
                  <c:v>4.9849074074066637</c:v>
                </c:pt>
                <c:pt idx="17930">
                  <c:v>4.9851504629608288</c:v>
                </c:pt>
                <c:pt idx="17931">
                  <c:v>4.9853935185149938</c:v>
                </c:pt>
                <c:pt idx="17932">
                  <c:v>4.9856365740691588</c:v>
                </c:pt>
                <c:pt idx="17933">
                  <c:v>4.9858796296305998</c:v>
                </c:pt>
                <c:pt idx="17934">
                  <c:v>4.9861226851847649</c:v>
                </c:pt>
                <c:pt idx="17935">
                  <c:v>4.9863657407389299</c:v>
                </c:pt>
                <c:pt idx="17936">
                  <c:v>4.9866087962930949</c:v>
                </c:pt>
                <c:pt idx="17937">
                  <c:v>4.98685185184726</c:v>
                </c:pt>
                <c:pt idx="17938">
                  <c:v>4.987094907408701</c:v>
                </c:pt>
                <c:pt idx="17939">
                  <c:v>4.987337962962866</c:v>
                </c:pt>
                <c:pt idx="17940">
                  <c:v>4.9875810185170311</c:v>
                </c:pt>
                <c:pt idx="17941">
                  <c:v>4.9878240740711961</c:v>
                </c:pt>
                <c:pt idx="17942">
                  <c:v>4.9880671296253611</c:v>
                </c:pt>
                <c:pt idx="17943">
                  <c:v>4.9883101851868021</c:v>
                </c:pt>
                <c:pt idx="17944">
                  <c:v>4.9885532407409672</c:v>
                </c:pt>
                <c:pt idx="17945">
                  <c:v>4.9887962962951322</c:v>
                </c:pt>
                <c:pt idx="17946">
                  <c:v>4.9890393518492973</c:v>
                </c:pt>
                <c:pt idx="17947">
                  <c:v>4.9892824074034623</c:v>
                </c:pt>
                <c:pt idx="17948">
                  <c:v>4.9895254629649033</c:v>
                </c:pt>
                <c:pt idx="17949">
                  <c:v>4.9897685185190683</c:v>
                </c:pt>
                <c:pt idx="17950">
                  <c:v>4.9900115740732334</c:v>
                </c:pt>
                <c:pt idx="17951">
                  <c:v>4.9902546296273984</c:v>
                </c:pt>
                <c:pt idx="17952">
                  <c:v>4.9904976851815634</c:v>
                </c:pt>
                <c:pt idx="17953">
                  <c:v>4.9907407407357285</c:v>
                </c:pt>
                <c:pt idx="17954">
                  <c:v>4.9909837962971695</c:v>
                </c:pt>
                <c:pt idx="17955">
                  <c:v>4.9912268518513345</c:v>
                </c:pt>
                <c:pt idx="17956">
                  <c:v>4.9914699074054996</c:v>
                </c:pt>
                <c:pt idx="17957">
                  <c:v>4.9917129629596646</c:v>
                </c:pt>
                <c:pt idx="17958">
                  <c:v>4.9919675925906093</c:v>
                </c:pt>
                <c:pt idx="17959">
                  <c:v>4.9922106481447743</c:v>
                </c:pt>
                <c:pt idx="17960">
                  <c:v>4.9924537036989394</c:v>
                </c:pt>
                <c:pt idx="17961">
                  <c:v>4.9926967592603804</c:v>
                </c:pt>
                <c:pt idx="17962">
                  <c:v>4.9929398148145454</c:v>
                </c:pt>
                <c:pt idx="17963">
                  <c:v>4.9931828703687104</c:v>
                </c:pt>
                <c:pt idx="17964">
                  <c:v>4.9934259259228755</c:v>
                </c:pt>
                <c:pt idx="17965">
                  <c:v>4.9936689814770405</c:v>
                </c:pt>
                <c:pt idx="17966">
                  <c:v>4.9939120370384815</c:v>
                </c:pt>
                <c:pt idx="17967">
                  <c:v>4.9941550925926466</c:v>
                </c:pt>
                <c:pt idx="17968">
                  <c:v>4.9943981481468116</c:v>
                </c:pt>
                <c:pt idx="17969">
                  <c:v>4.9946412037009766</c:v>
                </c:pt>
                <c:pt idx="17970">
                  <c:v>4.9948842592551417</c:v>
                </c:pt>
                <c:pt idx="17971">
                  <c:v>4.9951273148165827</c:v>
                </c:pt>
                <c:pt idx="17972">
                  <c:v>4.9953703703707477</c:v>
                </c:pt>
                <c:pt idx="17973">
                  <c:v>4.9956134259249128</c:v>
                </c:pt>
                <c:pt idx="17974">
                  <c:v>4.9958564814790778</c:v>
                </c:pt>
                <c:pt idx="17975">
                  <c:v>4.9960995370332428</c:v>
                </c:pt>
                <c:pt idx="17976">
                  <c:v>4.9963425925946838</c:v>
                </c:pt>
                <c:pt idx="17977">
                  <c:v>4.9965856481488489</c:v>
                </c:pt>
                <c:pt idx="17978">
                  <c:v>4.9968287037030139</c:v>
                </c:pt>
                <c:pt idx="17979">
                  <c:v>4.9970717592571789</c:v>
                </c:pt>
                <c:pt idx="17980">
                  <c:v>4.997314814811344</c:v>
                </c:pt>
                <c:pt idx="17981">
                  <c:v>4.997557870365509</c:v>
                </c:pt>
                <c:pt idx="17982">
                  <c:v>4.99780092592695</c:v>
                </c:pt>
                <c:pt idx="17983">
                  <c:v>4.9980439814811151</c:v>
                </c:pt>
                <c:pt idx="17984">
                  <c:v>4.9982870370352801</c:v>
                </c:pt>
                <c:pt idx="17985">
                  <c:v>4.9985300925894451</c:v>
                </c:pt>
                <c:pt idx="17986">
                  <c:v>4.9987731481436102</c:v>
                </c:pt>
                <c:pt idx="17987">
                  <c:v>4.9990162037050512</c:v>
                </c:pt>
                <c:pt idx="17988">
                  <c:v>4.9992592592592162</c:v>
                </c:pt>
                <c:pt idx="17989">
                  <c:v>4.9995023148133813</c:v>
                </c:pt>
                <c:pt idx="17990">
                  <c:v>4.9997453703675463</c:v>
                </c:pt>
                <c:pt idx="17991">
                  <c:v>4.9999884259217113</c:v>
                </c:pt>
                <c:pt idx="17992">
                  <c:v>5.0002314814831523</c:v>
                </c:pt>
                <c:pt idx="17993">
                  <c:v>5.0004745370373174</c:v>
                </c:pt>
                <c:pt idx="17994">
                  <c:v>5.0007175925914824</c:v>
                </c:pt>
                <c:pt idx="17995">
                  <c:v>5.0009606481456474</c:v>
                </c:pt>
                <c:pt idx="17996">
                  <c:v>5.0012037036998125</c:v>
                </c:pt>
                <c:pt idx="17997">
                  <c:v>5.0014467592612535</c:v>
                </c:pt>
                <c:pt idx="17998">
                  <c:v>5.0016898148154185</c:v>
                </c:pt>
                <c:pt idx="17999">
                  <c:v>5.0019328703695836</c:v>
                </c:pt>
                <c:pt idx="18000">
                  <c:v>5.0021759259237486</c:v>
                </c:pt>
                <c:pt idx="18001">
                  <c:v>5.0024189814779136</c:v>
                </c:pt>
                <c:pt idx="18002">
                  <c:v>5.0026620370320787</c:v>
                </c:pt>
                <c:pt idx="18003">
                  <c:v>5.0029050925935197</c:v>
                </c:pt>
                <c:pt idx="18004">
                  <c:v>5.0031481481476847</c:v>
                </c:pt>
                <c:pt idx="18005">
                  <c:v>5.0033912037018498</c:v>
                </c:pt>
                <c:pt idx="18006">
                  <c:v>5.0036342592560148</c:v>
                </c:pt>
                <c:pt idx="18007">
                  <c:v>5.0038888888869595</c:v>
                </c:pt>
                <c:pt idx="18008">
                  <c:v>5.0041319444411245</c:v>
                </c:pt>
                <c:pt idx="18009">
                  <c:v>5.0043749999952896</c:v>
                </c:pt>
                <c:pt idx="18010">
                  <c:v>5.0046180555567306</c:v>
                </c:pt>
                <c:pt idx="18011">
                  <c:v>5.0048611111108956</c:v>
                </c:pt>
                <c:pt idx="18012">
                  <c:v>5.0051041666650606</c:v>
                </c:pt>
                <c:pt idx="18013">
                  <c:v>5.0053472222192257</c:v>
                </c:pt>
                <c:pt idx="18014">
                  <c:v>5.0055902777733907</c:v>
                </c:pt>
                <c:pt idx="18015">
                  <c:v>5.0058333333348317</c:v>
                </c:pt>
                <c:pt idx="18016">
                  <c:v>5.0060763888889968</c:v>
                </c:pt>
                <c:pt idx="18017">
                  <c:v>5.0063194444431618</c:v>
                </c:pt>
                <c:pt idx="18018">
                  <c:v>5.0065624999973268</c:v>
                </c:pt>
                <c:pt idx="18019">
                  <c:v>5.0068055555514919</c:v>
                </c:pt>
                <c:pt idx="18020">
                  <c:v>5.0070486111129329</c:v>
                </c:pt>
                <c:pt idx="18021">
                  <c:v>5.0072916666670979</c:v>
                </c:pt>
                <c:pt idx="18022">
                  <c:v>5.0075347222212629</c:v>
                </c:pt>
                <c:pt idx="18023">
                  <c:v>5.007777777775428</c:v>
                </c:pt>
                <c:pt idx="18024">
                  <c:v>5.008020833329593</c:v>
                </c:pt>
                <c:pt idx="18025">
                  <c:v>5.0082638888837581</c:v>
                </c:pt>
                <c:pt idx="18026">
                  <c:v>5.0085069444451991</c:v>
                </c:pt>
                <c:pt idx="18027">
                  <c:v>5.0087499999993641</c:v>
                </c:pt>
                <c:pt idx="18028">
                  <c:v>5.0089930555535291</c:v>
                </c:pt>
                <c:pt idx="18029">
                  <c:v>5.0092361111076942</c:v>
                </c:pt>
                <c:pt idx="18030">
                  <c:v>5.0094791666618592</c:v>
                </c:pt>
                <c:pt idx="18031">
                  <c:v>5.0097222222233002</c:v>
                </c:pt>
                <c:pt idx="18032">
                  <c:v>5.0099652777774653</c:v>
                </c:pt>
                <c:pt idx="18033">
                  <c:v>5.0102083333316303</c:v>
                </c:pt>
                <c:pt idx="18034">
                  <c:v>5.0104513888857953</c:v>
                </c:pt>
                <c:pt idx="18035">
                  <c:v>5.0106944444399604</c:v>
                </c:pt>
                <c:pt idx="18036">
                  <c:v>5.0109375000014014</c:v>
                </c:pt>
                <c:pt idx="18037">
                  <c:v>5.0111805555555664</c:v>
                </c:pt>
                <c:pt idx="18038">
                  <c:v>5.0114236111097314</c:v>
                </c:pt>
                <c:pt idx="18039">
                  <c:v>5.0116666666638965</c:v>
                </c:pt>
                <c:pt idx="18040">
                  <c:v>5.0119097222180615</c:v>
                </c:pt>
                <c:pt idx="18041">
                  <c:v>5.0121527777795025</c:v>
                </c:pt>
                <c:pt idx="18042">
                  <c:v>5.0123958333336676</c:v>
                </c:pt>
                <c:pt idx="18043">
                  <c:v>5.0126388888878326</c:v>
                </c:pt>
                <c:pt idx="18044">
                  <c:v>5.0128819444419976</c:v>
                </c:pt>
                <c:pt idx="18045">
                  <c:v>5.0131249999961627</c:v>
                </c:pt>
                <c:pt idx="18046">
                  <c:v>5.0133680555576037</c:v>
                </c:pt>
                <c:pt idx="18047">
                  <c:v>5.0136111111117687</c:v>
                </c:pt>
                <c:pt idx="18048">
                  <c:v>5.0138541666659338</c:v>
                </c:pt>
                <c:pt idx="18049">
                  <c:v>5.0140972222200988</c:v>
                </c:pt>
                <c:pt idx="18050">
                  <c:v>5.0143402777742638</c:v>
                </c:pt>
                <c:pt idx="18051">
                  <c:v>5.0145833333284289</c:v>
                </c:pt>
                <c:pt idx="18052">
                  <c:v>5.0148263888898699</c:v>
                </c:pt>
                <c:pt idx="18053">
                  <c:v>5.0150694444440349</c:v>
                </c:pt>
                <c:pt idx="18054">
                  <c:v>5.0153124999981999</c:v>
                </c:pt>
                <c:pt idx="18055">
                  <c:v>5.0155671296291446</c:v>
                </c:pt>
                <c:pt idx="18056">
                  <c:v>5.0158101851833097</c:v>
                </c:pt>
                <c:pt idx="18057">
                  <c:v>5.0160532407374747</c:v>
                </c:pt>
                <c:pt idx="18058">
                  <c:v>5.0162962962916398</c:v>
                </c:pt>
                <c:pt idx="18059">
                  <c:v>5.0165393518530808</c:v>
                </c:pt>
                <c:pt idx="18060">
                  <c:v>5.0167824074072458</c:v>
                </c:pt>
                <c:pt idx="18061">
                  <c:v>5.0170254629614108</c:v>
                </c:pt>
                <c:pt idx="18062">
                  <c:v>5.0172685185155759</c:v>
                </c:pt>
                <c:pt idx="18063">
                  <c:v>5.0175115740697409</c:v>
                </c:pt>
                <c:pt idx="18064">
                  <c:v>5.0177546296311819</c:v>
                </c:pt>
                <c:pt idx="18065">
                  <c:v>5.0179976851853469</c:v>
                </c:pt>
                <c:pt idx="18066">
                  <c:v>5.018240740739512</c:v>
                </c:pt>
                <c:pt idx="18067">
                  <c:v>5.018483796293677</c:v>
                </c:pt>
                <c:pt idx="18068">
                  <c:v>5.0187268518478421</c:v>
                </c:pt>
                <c:pt idx="18069">
                  <c:v>5.0189699074092831</c:v>
                </c:pt>
                <c:pt idx="18070">
                  <c:v>5.0192129629634481</c:v>
                </c:pt>
                <c:pt idx="18071">
                  <c:v>5.0194560185176131</c:v>
                </c:pt>
                <c:pt idx="18072">
                  <c:v>5.0196990740717782</c:v>
                </c:pt>
                <c:pt idx="18073">
                  <c:v>5.0199421296259432</c:v>
                </c:pt>
                <c:pt idx="18074">
                  <c:v>5.0201851851801083</c:v>
                </c:pt>
                <c:pt idx="18075">
                  <c:v>5.0204282407415493</c:v>
                </c:pt>
                <c:pt idx="18076">
                  <c:v>5.0206712962957143</c:v>
                </c:pt>
                <c:pt idx="18077">
                  <c:v>5.0209143518498793</c:v>
                </c:pt>
                <c:pt idx="18078">
                  <c:v>5.0211574074040444</c:v>
                </c:pt>
                <c:pt idx="18079">
                  <c:v>5.0214004629582094</c:v>
                </c:pt>
                <c:pt idx="18080">
                  <c:v>5.0216435185196504</c:v>
                </c:pt>
                <c:pt idx="18081">
                  <c:v>5.0218865740738154</c:v>
                </c:pt>
                <c:pt idx="18082">
                  <c:v>5.0221296296279805</c:v>
                </c:pt>
                <c:pt idx="18083">
                  <c:v>5.0223726851821455</c:v>
                </c:pt>
                <c:pt idx="18084">
                  <c:v>5.0226157407363106</c:v>
                </c:pt>
                <c:pt idx="18085">
                  <c:v>5.0228587962977516</c:v>
                </c:pt>
                <c:pt idx="18086">
                  <c:v>5.0231018518519166</c:v>
                </c:pt>
                <c:pt idx="18087">
                  <c:v>5.0233449074060816</c:v>
                </c:pt>
                <c:pt idx="18088">
                  <c:v>5.0235879629602467</c:v>
                </c:pt>
                <c:pt idx="18089">
                  <c:v>5.0238310185144117</c:v>
                </c:pt>
                <c:pt idx="18090">
                  <c:v>5.0240740740758527</c:v>
                </c:pt>
                <c:pt idx="18091">
                  <c:v>5.0243171296300178</c:v>
                </c:pt>
                <c:pt idx="18092">
                  <c:v>5.0245601851841828</c:v>
                </c:pt>
                <c:pt idx="18093">
                  <c:v>5.0248032407383478</c:v>
                </c:pt>
                <c:pt idx="18094">
                  <c:v>5.0250462962925129</c:v>
                </c:pt>
                <c:pt idx="18095">
                  <c:v>5.0252893518539539</c:v>
                </c:pt>
                <c:pt idx="18096">
                  <c:v>5.0255324074081189</c:v>
                </c:pt>
                <c:pt idx="18097">
                  <c:v>5.0257754629622839</c:v>
                </c:pt>
                <c:pt idx="18098">
                  <c:v>5.026018518516449</c:v>
                </c:pt>
                <c:pt idx="18099">
                  <c:v>5.026261574070614</c:v>
                </c:pt>
                <c:pt idx="18100">
                  <c:v>5.0265046296247791</c:v>
                </c:pt>
                <c:pt idx="18101">
                  <c:v>5.0267476851862201</c:v>
                </c:pt>
                <c:pt idx="18102">
                  <c:v>5.0269907407403851</c:v>
                </c:pt>
                <c:pt idx="18103">
                  <c:v>5.0272453703713298</c:v>
                </c:pt>
                <c:pt idx="18104">
                  <c:v>5.0274884259254948</c:v>
                </c:pt>
                <c:pt idx="18105">
                  <c:v>5.0277314814796599</c:v>
                </c:pt>
                <c:pt idx="18106">
                  <c:v>5.0279745370338249</c:v>
                </c:pt>
                <c:pt idx="18107">
                  <c:v>5.0282175925879899</c:v>
                </c:pt>
                <c:pt idx="18108">
                  <c:v>5.0284606481494309</c:v>
                </c:pt>
                <c:pt idx="18109">
                  <c:v>5.028703703703596</c:v>
                </c:pt>
                <c:pt idx="18110">
                  <c:v>5.028946759257761</c:v>
                </c:pt>
                <c:pt idx="18111">
                  <c:v>5.0291898148119261</c:v>
                </c:pt>
                <c:pt idx="18112">
                  <c:v>5.0294328703660911</c:v>
                </c:pt>
                <c:pt idx="18113">
                  <c:v>5.0296759259275321</c:v>
                </c:pt>
                <c:pt idx="18114">
                  <c:v>5.0299189814816971</c:v>
                </c:pt>
                <c:pt idx="18115">
                  <c:v>5.0301620370358622</c:v>
                </c:pt>
                <c:pt idx="18116">
                  <c:v>5.0304050925900272</c:v>
                </c:pt>
                <c:pt idx="18117">
                  <c:v>5.0306481481441923</c:v>
                </c:pt>
                <c:pt idx="18118">
                  <c:v>5.0308912037056333</c:v>
                </c:pt>
                <c:pt idx="18119">
                  <c:v>5.0311342592597983</c:v>
                </c:pt>
                <c:pt idx="18120">
                  <c:v>5.0313773148139633</c:v>
                </c:pt>
                <c:pt idx="18121">
                  <c:v>5.0316203703681284</c:v>
                </c:pt>
                <c:pt idx="18122">
                  <c:v>5.0318634259222934</c:v>
                </c:pt>
                <c:pt idx="18123">
                  <c:v>5.0321064814764584</c:v>
                </c:pt>
                <c:pt idx="18124">
                  <c:v>5.0323495370378994</c:v>
                </c:pt>
                <c:pt idx="18125">
                  <c:v>5.0325925925920645</c:v>
                </c:pt>
                <c:pt idx="18126">
                  <c:v>5.0328356481462295</c:v>
                </c:pt>
                <c:pt idx="18127">
                  <c:v>5.0330787037003946</c:v>
                </c:pt>
                <c:pt idx="18128">
                  <c:v>5.0333217592545596</c:v>
                </c:pt>
                <c:pt idx="18129">
                  <c:v>5.0335648148160006</c:v>
                </c:pt>
                <c:pt idx="18130">
                  <c:v>5.0338078703701656</c:v>
                </c:pt>
                <c:pt idx="18131">
                  <c:v>5.0340509259243307</c:v>
                </c:pt>
                <c:pt idx="18132">
                  <c:v>5.0342939814784957</c:v>
                </c:pt>
                <c:pt idx="18133">
                  <c:v>5.0345370370326608</c:v>
                </c:pt>
                <c:pt idx="18134">
                  <c:v>5.0347800925941018</c:v>
                </c:pt>
                <c:pt idx="18135">
                  <c:v>5.0350231481482668</c:v>
                </c:pt>
                <c:pt idx="18136">
                  <c:v>5.0352662037024318</c:v>
                </c:pt>
                <c:pt idx="18137">
                  <c:v>5.0355092592565969</c:v>
                </c:pt>
                <c:pt idx="18138">
                  <c:v>5.0357523148107619</c:v>
                </c:pt>
                <c:pt idx="18139">
                  <c:v>5.0359953703722029</c:v>
                </c:pt>
                <c:pt idx="18140">
                  <c:v>5.0362384259263679</c:v>
                </c:pt>
                <c:pt idx="18141">
                  <c:v>5.036481481480533</c:v>
                </c:pt>
                <c:pt idx="18142">
                  <c:v>5.036724537034698</c:v>
                </c:pt>
                <c:pt idx="18143">
                  <c:v>5.0369675925888631</c:v>
                </c:pt>
                <c:pt idx="18144">
                  <c:v>5.0372106481430281</c:v>
                </c:pt>
                <c:pt idx="18145">
                  <c:v>5.0374537037044691</c:v>
                </c:pt>
                <c:pt idx="18146">
                  <c:v>5.0376967592586341</c:v>
                </c:pt>
                <c:pt idx="18147">
                  <c:v>5.0379398148127992</c:v>
                </c:pt>
                <c:pt idx="18148">
                  <c:v>5.0381828703669642</c:v>
                </c:pt>
                <c:pt idx="18149">
                  <c:v>5.0384259259211293</c:v>
                </c:pt>
                <c:pt idx="18150">
                  <c:v>5.0386689814825703</c:v>
                </c:pt>
                <c:pt idx="18151">
                  <c:v>5.038923611106239</c:v>
                </c:pt>
                <c:pt idx="18152">
                  <c:v>5.03916666666768</c:v>
                </c:pt>
                <c:pt idx="18153">
                  <c:v>5.039409722221845</c:v>
                </c:pt>
                <c:pt idx="18154">
                  <c:v>5.0396527777760101</c:v>
                </c:pt>
                <c:pt idx="18155">
                  <c:v>5.0398958333301751</c:v>
                </c:pt>
                <c:pt idx="18156">
                  <c:v>5.0401388888843401</c:v>
                </c:pt>
                <c:pt idx="18157">
                  <c:v>5.0403819444457811</c:v>
                </c:pt>
                <c:pt idx="18158">
                  <c:v>5.0406249999999462</c:v>
                </c:pt>
                <c:pt idx="18159">
                  <c:v>5.0408680555541112</c:v>
                </c:pt>
                <c:pt idx="18160">
                  <c:v>5.0411111111082763</c:v>
                </c:pt>
                <c:pt idx="18161">
                  <c:v>5.0413541666624413</c:v>
                </c:pt>
                <c:pt idx="18162">
                  <c:v>5.0415972222238823</c:v>
                </c:pt>
                <c:pt idx="18163">
                  <c:v>5.0418402777780473</c:v>
                </c:pt>
                <c:pt idx="18164">
                  <c:v>5.0420833333322124</c:v>
                </c:pt>
                <c:pt idx="18165">
                  <c:v>5.0423263888863774</c:v>
                </c:pt>
                <c:pt idx="18166">
                  <c:v>5.0425694444405424</c:v>
                </c:pt>
                <c:pt idx="18167">
                  <c:v>5.0428125000019834</c:v>
                </c:pt>
                <c:pt idx="18168">
                  <c:v>5.0430555555561485</c:v>
                </c:pt>
                <c:pt idx="18169">
                  <c:v>5.0432986111103135</c:v>
                </c:pt>
                <c:pt idx="18170">
                  <c:v>5.0435416666644786</c:v>
                </c:pt>
                <c:pt idx="18171">
                  <c:v>5.0437847222186436</c:v>
                </c:pt>
                <c:pt idx="18172">
                  <c:v>5.0440277777728086</c:v>
                </c:pt>
                <c:pt idx="18173">
                  <c:v>5.0442708333342496</c:v>
                </c:pt>
                <c:pt idx="18174">
                  <c:v>5.0445138888884147</c:v>
                </c:pt>
                <c:pt idx="18175">
                  <c:v>5.0447569444425797</c:v>
                </c:pt>
                <c:pt idx="18176">
                  <c:v>5.0449999999967448</c:v>
                </c:pt>
                <c:pt idx="18177">
                  <c:v>5.0452430555509098</c:v>
                </c:pt>
                <c:pt idx="18178">
                  <c:v>5.0454861111123508</c:v>
                </c:pt>
                <c:pt idx="18179">
                  <c:v>5.0457291666665158</c:v>
                </c:pt>
                <c:pt idx="18180">
                  <c:v>5.0459722222206809</c:v>
                </c:pt>
                <c:pt idx="18181">
                  <c:v>5.0462152777748459</c:v>
                </c:pt>
                <c:pt idx="18182">
                  <c:v>5.0464583333290109</c:v>
                </c:pt>
                <c:pt idx="18183">
                  <c:v>5.0467013888904519</c:v>
                </c:pt>
                <c:pt idx="18184">
                  <c:v>5.046944444444617</c:v>
                </c:pt>
                <c:pt idx="18185">
                  <c:v>5.047187499998782</c:v>
                </c:pt>
                <c:pt idx="18186">
                  <c:v>5.0474305555529471</c:v>
                </c:pt>
                <c:pt idx="18187">
                  <c:v>5.0476736111071121</c:v>
                </c:pt>
                <c:pt idx="18188">
                  <c:v>5.0479166666685531</c:v>
                </c:pt>
                <c:pt idx="18189">
                  <c:v>5.0481597222227181</c:v>
                </c:pt>
                <c:pt idx="18190">
                  <c:v>5.0484027777768832</c:v>
                </c:pt>
                <c:pt idx="18191">
                  <c:v>5.0486458333310482</c:v>
                </c:pt>
                <c:pt idx="18192">
                  <c:v>5.0488888888852133</c:v>
                </c:pt>
                <c:pt idx="18193">
                  <c:v>5.0491319444393783</c:v>
                </c:pt>
                <c:pt idx="18194">
                  <c:v>5.0493750000008193</c:v>
                </c:pt>
                <c:pt idx="18195">
                  <c:v>5.0496180555549843</c:v>
                </c:pt>
                <c:pt idx="18196">
                  <c:v>5.0498611111091494</c:v>
                </c:pt>
                <c:pt idx="18197">
                  <c:v>5.0501041666633144</c:v>
                </c:pt>
                <c:pt idx="18198">
                  <c:v>5.0503472222174794</c:v>
                </c:pt>
                <c:pt idx="18199">
                  <c:v>5.0506018518484241</c:v>
                </c:pt>
                <c:pt idx="18200">
                  <c:v>5.0508449074025892</c:v>
                </c:pt>
                <c:pt idx="18201">
                  <c:v>5.0510879629640302</c:v>
                </c:pt>
                <c:pt idx="18202">
                  <c:v>5.0513310185181952</c:v>
                </c:pt>
                <c:pt idx="18203">
                  <c:v>5.0515740740723603</c:v>
                </c:pt>
                <c:pt idx="18204">
                  <c:v>5.0518171296265253</c:v>
                </c:pt>
                <c:pt idx="18205">
                  <c:v>5.0520601851806903</c:v>
                </c:pt>
                <c:pt idx="18206">
                  <c:v>5.0523032407421313</c:v>
                </c:pt>
                <c:pt idx="18207">
                  <c:v>5.0525462962962964</c:v>
                </c:pt>
                <c:pt idx="18208">
                  <c:v>5.0527893518504614</c:v>
                </c:pt>
                <c:pt idx="18209">
                  <c:v>5.0530324074046264</c:v>
                </c:pt>
                <c:pt idx="18210">
                  <c:v>5.0532754629587915</c:v>
                </c:pt>
                <c:pt idx="18211">
                  <c:v>5.0535185185202325</c:v>
                </c:pt>
                <c:pt idx="18212">
                  <c:v>5.0537615740743975</c:v>
                </c:pt>
                <c:pt idx="18213">
                  <c:v>5.0540046296285626</c:v>
                </c:pt>
                <c:pt idx="18214">
                  <c:v>5.0542476851827276</c:v>
                </c:pt>
                <c:pt idx="18215">
                  <c:v>5.0544907407368926</c:v>
                </c:pt>
                <c:pt idx="18216">
                  <c:v>5.0547337962983336</c:v>
                </c:pt>
                <c:pt idx="18217">
                  <c:v>5.0549768518524987</c:v>
                </c:pt>
                <c:pt idx="18218">
                  <c:v>5.0552199074066637</c:v>
                </c:pt>
                <c:pt idx="18219">
                  <c:v>5.0554629629608288</c:v>
                </c:pt>
                <c:pt idx="18220">
                  <c:v>5.0557060185149938</c:v>
                </c:pt>
                <c:pt idx="18221">
                  <c:v>5.0559490740691588</c:v>
                </c:pt>
                <c:pt idx="18222">
                  <c:v>5.0561921296305998</c:v>
                </c:pt>
                <c:pt idx="18223">
                  <c:v>5.0564351851847649</c:v>
                </c:pt>
                <c:pt idx="18224">
                  <c:v>5.0566782407389299</c:v>
                </c:pt>
                <c:pt idx="18225">
                  <c:v>5.0569212962930949</c:v>
                </c:pt>
                <c:pt idx="18226">
                  <c:v>5.05716435184726</c:v>
                </c:pt>
                <c:pt idx="18227">
                  <c:v>5.057407407408701</c:v>
                </c:pt>
                <c:pt idx="18228">
                  <c:v>5.057650462962866</c:v>
                </c:pt>
                <c:pt idx="18229">
                  <c:v>5.0578935185170311</c:v>
                </c:pt>
                <c:pt idx="18230">
                  <c:v>5.0581365740711961</c:v>
                </c:pt>
                <c:pt idx="18231">
                  <c:v>5.0583796296253611</c:v>
                </c:pt>
                <c:pt idx="18232">
                  <c:v>5.0586226851868021</c:v>
                </c:pt>
                <c:pt idx="18233">
                  <c:v>5.0588657407409672</c:v>
                </c:pt>
                <c:pt idx="18234">
                  <c:v>5.0591087962951322</c:v>
                </c:pt>
                <c:pt idx="18235">
                  <c:v>5.0593518518492973</c:v>
                </c:pt>
                <c:pt idx="18236">
                  <c:v>5.0595949074034623</c:v>
                </c:pt>
                <c:pt idx="18237">
                  <c:v>5.0598379629649033</c:v>
                </c:pt>
                <c:pt idx="18238">
                  <c:v>5.0600810185190683</c:v>
                </c:pt>
                <c:pt idx="18239">
                  <c:v>5.0603240740732334</c:v>
                </c:pt>
                <c:pt idx="18240">
                  <c:v>5.0605671296273984</c:v>
                </c:pt>
                <c:pt idx="18241">
                  <c:v>5.0608101851815634</c:v>
                </c:pt>
                <c:pt idx="18242">
                  <c:v>5.0610532407357285</c:v>
                </c:pt>
                <c:pt idx="18243">
                  <c:v>5.0612962962971695</c:v>
                </c:pt>
                <c:pt idx="18244">
                  <c:v>5.0615393518513345</c:v>
                </c:pt>
                <c:pt idx="18245">
                  <c:v>5.0617824074054996</c:v>
                </c:pt>
                <c:pt idx="18246">
                  <c:v>5.0620254629596646</c:v>
                </c:pt>
                <c:pt idx="18247">
                  <c:v>5.0622685185138296</c:v>
                </c:pt>
                <c:pt idx="18248">
                  <c:v>5.0625231481447743</c:v>
                </c:pt>
                <c:pt idx="18249">
                  <c:v>5.0627662036989394</c:v>
                </c:pt>
                <c:pt idx="18250">
                  <c:v>5.0630092592603804</c:v>
                </c:pt>
                <c:pt idx="18251">
                  <c:v>5.0632523148145454</c:v>
                </c:pt>
                <c:pt idx="18252">
                  <c:v>5.0634953703687104</c:v>
                </c:pt>
                <c:pt idx="18253">
                  <c:v>5.0637384259228755</c:v>
                </c:pt>
                <c:pt idx="18254">
                  <c:v>5.0639814814770405</c:v>
                </c:pt>
                <c:pt idx="18255">
                  <c:v>5.0642245370384815</c:v>
                </c:pt>
                <c:pt idx="18256">
                  <c:v>5.0644675925926466</c:v>
                </c:pt>
                <c:pt idx="18257">
                  <c:v>5.0647106481468116</c:v>
                </c:pt>
                <c:pt idx="18258">
                  <c:v>5.0649537037009766</c:v>
                </c:pt>
                <c:pt idx="18259">
                  <c:v>5.0651967592551417</c:v>
                </c:pt>
                <c:pt idx="18260">
                  <c:v>5.0654398148165827</c:v>
                </c:pt>
                <c:pt idx="18261">
                  <c:v>5.0656828703707477</c:v>
                </c:pt>
                <c:pt idx="18262">
                  <c:v>5.0659259259249128</c:v>
                </c:pt>
                <c:pt idx="18263">
                  <c:v>5.0661689814790778</c:v>
                </c:pt>
                <c:pt idx="18264">
                  <c:v>5.0664120370332428</c:v>
                </c:pt>
                <c:pt idx="18265">
                  <c:v>5.0666550925946838</c:v>
                </c:pt>
                <c:pt idx="18266">
                  <c:v>5.0668981481488489</c:v>
                </c:pt>
                <c:pt idx="18267">
                  <c:v>5.0671412037030139</c:v>
                </c:pt>
                <c:pt idx="18268">
                  <c:v>5.0673842592571789</c:v>
                </c:pt>
                <c:pt idx="18269">
                  <c:v>5.067627314811344</c:v>
                </c:pt>
                <c:pt idx="18270">
                  <c:v>5.067870370365509</c:v>
                </c:pt>
                <c:pt idx="18271">
                  <c:v>5.06811342592695</c:v>
                </c:pt>
                <c:pt idx="18272">
                  <c:v>5.0683564814811151</c:v>
                </c:pt>
                <c:pt idx="18273">
                  <c:v>5.0685995370352801</c:v>
                </c:pt>
                <c:pt idx="18274">
                  <c:v>5.0688425925894451</c:v>
                </c:pt>
                <c:pt idx="18275">
                  <c:v>5.0690856481436102</c:v>
                </c:pt>
                <c:pt idx="18276">
                  <c:v>5.0693287037050512</c:v>
                </c:pt>
                <c:pt idx="18277">
                  <c:v>5.0695717592592162</c:v>
                </c:pt>
                <c:pt idx="18278">
                  <c:v>5.0698148148133813</c:v>
                </c:pt>
                <c:pt idx="18279">
                  <c:v>5.0700578703675463</c:v>
                </c:pt>
                <c:pt idx="18280">
                  <c:v>5.0703009259217113</c:v>
                </c:pt>
                <c:pt idx="18281">
                  <c:v>5.0705439814831523</c:v>
                </c:pt>
                <c:pt idx="18282">
                  <c:v>5.0707870370373174</c:v>
                </c:pt>
                <c:pt idx="18283">
                  <c:v>5.0710300925914824</c:v>
                </c:pt>
                <c:pt idx="18284">
                  <c:v>5.0712731481456474</c:v>
                </c:pt>
                <c:pt idx="18285">
                  <c:v>5.0715162036998125</c:v>
                </c:pt>
                <c:pt idx="18286">
                  <c:v>5.0717592592612535</c:v>
                </c:pt>
                <c:pt idx="18287">
                  <c:v>5.0720023148154185</c:v>
                </c:pt>
                <c:pt idx="18288">
                  <c:v>5.0722453703695836</c:v>
                </c:pt>
                <c:pt idx="18289">
                  <c:v>5.0724884259237486</c:v>
                </c:pt>
                <c:pt idx="18290">
                  <c:v>5.0727314814779136</c:v>
                </c:pt>
                <c:pt idx="18291">
                  <c:v>5.0729745370320787</c:v>
                </c:pt>
                <c:pt idx="18292">
                  <c:v>5.0732175925935197</c:v>
                </c:pt>
                <c:pt idx="18293">
                  <c:v>5.0734606481476847</c:v>
                </c:pt>
                <c:pt idx="18294">
                  <c:v>5.0737037037018498</c:v>
                </c:pt>
                <c:pt idx="18295">
                  <c:v>5.0739467592560148</c:v>
                </c:pt>
                <c:pt idx="18296">
                  <c:v>5.0742013888869595</c:v>
                </c:pt>
                <c:pt idx="18297">
                  <c:v>5.0744444444411245</c:v>
                </c:pt>
                <c:pt idx="18298">
                  <c:v>5.0746874999952896</c:v>
                </c:pt>
                <c:pt idx="18299">
                  <c:v>5.0749305555567306</c:v>
                </c:pt>
                <c:pt idx="18300">
                  <c:v>5.0751736111108956</c:v>
                </c:pt>
                <c:pt idx="18301">
                  <c:v>5.0754166666650606</c:v>
                </c:pt>
                <c:pt idx="18302">
                  <c:v>5.0756597222192257</c:v>
                </c:pt>
                <c:pt idx="18303">
                  <c:v>5.0759027777733907</c:v>
                </c:pt>
                <c:pt idx="18304">
                  <c:v>5.0761458333348317</c:v>
                </c:pt>
                <c:pt idx="18305">
                  <c:v>5.0763888888889968</c:v>
                </c:pt>
                <c:pt idx="18306">
                  <c:v>5.0766319444431618</c:v>
                </c:pt>
                <c:pt idx="18307">
                  <c:v>5.0768749999973268</c:v>
                </c:pt>
                <c:pt idx="18308">
                  <c:v>5.0771180555514919</c:v>
                </c:pt>
                <c:pt idx="18309">
                  <c:v>5.0773611111129329</c:v>
                </c:pt>
                <c:pt idx="18310">
                  <c:v>5.0776041666670979</c:v>
                </c:pt>
                <c:pt idx="18311">
                  <c:v>5.0778472222212629</c:v>
                </c:pt>
                <c:pt idx="18312">
                  <c:v>5.078090277775428</c:v>
                </c:pt>
                <c:pt idx="18313">
                  <c:v>5.078333333329593</c:v>
                </c:pt>
                <c:pt idx="18314">
                  <c:v>5.0785763888837581</c:v>
                </c:pt>
                <c:pt idx="18315">
                  <c:v>5.0788194444451991</c:v>
                </c:pt>
                <c:pt idx="18316">
                  <c:v>5.0790624999993641</c:v>
                </c:pt>
                <c:pt idx="18317">
                  <c:v>5.0793055555535291</c:v>
                </c:pt>
                <c:pt idx="18318">
                  <c:v>5.0795486111076942</c:v>
                </c:pt>
                <c:pt idx="18319">
                  <c:v>5.0797916666618592</c:v>
                </c:pt>
                <c:pt idx="18320">
                  <c:v>5.0800347222233002</c:v>
                </c:pt>
                <c:pt idx="18321">
                  <c:v>5.0802777777774653</c:v>
                </c:pt>
                <c:pt idx="18322">
                  <c:v>5.0805208333316303</c:v>
                </c:pt>
                <c:pt idx="18323">
                  <c:v>5.0807638888857953</c:v>
                </c:pt>
                <c:pt idx="18324">
                  <c:v>5.0810069444399604</c:v>
                </c:pt>
                <c:pt idx="18325">
                  <c:v>5.0812500000014014</c:v>
                </c:pt>
                <c:pt idx="18326">
                  <c:v>5.0814930555555664</c:v>
                </c:pt>
                <c:pt idx="18327">
                  <c:v>5.0817361111097314</c:v>
                </c:pt>
                <c:pt idx="18328">
                  <c:v>5.0819791666638965</c:v>
                </c:pt>
                <c:pt idx="18329">
                  <c:v>5.0822222222180615</c:v>
                </c:pt>
                <c:pt idx="18330">
                  <c:v>5.0824652777795025</c:v>
                </c:pt>
                <c:pt idx="18331">
                  <c:v>5.0827083333336676</c:v>
                </c:pt>
                <c:pt idx="18332">
                  <c:v>5.0829513888878326</c:v>
                </c:pt>
                <c:pt idx="18333">
                  <c:v>5.0831944444419976</c:v>
                </c:pt>
                <c:pt idx="18334">
                  <c:v>5.0834374999961627</c:v>
                </c:pt>
                <c:pt idx="18335">
                  <c:v>5.0836805555576037</c:v>
                </c:pt>
                <c:pt idx="18336">
                  <c:v>5.0839236111117687</c:v>
                </c:pt>
                <c:pt idx="18337">
                  <c:v>5.0841666666659338</c:v>
                </c:pt>
                <c:pt idx="18338">
                  <c:v>5.0844097222200988</c:v>
                </c:pt>
                <c:pt idx="18339">
                  <c:v>5.0846527777742638</c:v>
                </c:pt>
                <c:pt idx="18340">
                  <c:v>5.0848958333284289</c:v>
                </c:pt>
                <c:pt idx="18341">
                  <c:v>5.0851388888898699</c:v>
                </c:pt>
                <c:pt idx="18342">
                  <c:v>5.0853819444440349</c:v>
                </c:pt>
                <c:pt idx="18343">
                  <c:v>5.0856249999981999</c:v>
                </c:pt>
                <c:pt idx="18344">
                  <c:v>5.0858796296291446</c:v>
                </c:pt>
                <c:pt idx="18345">
                  <c:v>5.0861226851833097</c:v>
                </c:pt>
                <c:pt idx="18346">
                  <c:v>5.0863657407374747</c:v>
                </c:pt>
                <c:pt idx="18347">
                  <c:v>5.0866087962916398</c:v>
                </c:pt>
                <c:pt idx="18348">
                  <c:v>5.0868518518530808</c:v>
                </c:pt>
                <c:pt idx="18349">
                  <c:v>5.0870949074072458</c:v>
                </c:pt>
                <c:pt idx="18350">
                  <c:v>5.0873379629614108</c:v>
                </c:pt>
                <c:pt idx="18351">
                  <c:v>5.0875810185155759</c:v>
                </c:pt>
                <c:pt idx="18352">
                  <c:v>5.0878240740697409</c:v>
                </c:pt>
                <c:pt idx="18353">
                  <c:v>5.0880671296311819</c:v>
                </c:pt>
                <c:pt idx="18354">
                  <c:v>5.0883101851853469</c:v>
                </c:pt>
                <c:pt idx="18355">
                  <c:v>5.088553240739512</c:v>
                </c:pt>
                <c:pt idx="18356">
                  <c:v>5.088796296293677</c:v>
                </c:pt>
                <c:pt idx="18357">
                  <c:v>5.0890393518478421</c:v>
                </c:pt>
                <c:pt idx="18358">
                  <c:v>5.0892824074092831</c:v>
                </c:pt>
                <c:pt idx="18359">
                  <c:v>5.0895254629634481</c:v>
                </c:pt>
                <c:pt idx="18360">
                  <c:v>5.0897685185176131</c:v>
                </c:pt>
                <c:pt idx="18361">
                  <c:v>5.0900115740717782</c:v>
                </c:pt>
                <c:pt idx="18362">
                  <c:v>5.0902546296259432</c:v>
                </c:pt>
                <c:pt idx="18363">
                  <c:v>5.0904976851801083</c:v>
                </c:pt>
                <c:pt idx="18364">
                  <c:v>5.0907407407415493</c:v>
                </c:pt>
                <c:pt idx="18365">
                  <c:v>5.0909837962957143</c:v>
                </c:pt>
                <c:pt idx="18366">
                  <c:v>5.0912268518498793</c:v>
                </c:pt>
                <c:pt idx="18367">
                  <c:v>5.0914699074040444</c:v>
                </c:pt>
                <c:pt idx="18368">
                  <c:v>5.0917129629582094</c:v>
                </c:pt>
                <c:pt idx="18369">
                  <c:v>5.0919560185196504</c:v>
                </c:pt>
                <c:pt idx="18370">
                  <c:v>5.0921990740738154</c:v>
                </c:pt>
                <c:pt idx="18371">
                  <c:v>5.0924421296279805</c:v>
                </c:pt>
                <c:pt idx="18372">
                  <c:v>5.0926851851821455</c:v>
                </c:pt>
                <c:pt idx="18373">
                  <c:v>5.0929282407363106</c:v>
                </c:pt>
                <c:pt idx="18374">
                  <c:v>5.0931712962977516</c:v>
                </c:pt>
                <c:pt idx="18375">
                  <c:v>5.0934143518519166</c:v>
                </c:pt>
                <c:pt idx="18376">
                  <c:v>5.0936574074060816</c:v>
                </c:pt>
                <c:pt idx="18377">
                  <c:v>5.0939004629602467</c:v>
                </c:pt>
                <c:pt idx="18378">
                  <c:v>5.0941435185144117</c:v>
                </c:pt>
                <c:pt idx="18379">
                  <c:v>5.0943865740758527</c:v>
                </c:pt>
                <c:pt idx="18380">
                  <c:v>5.0946296296300178</c:v>
                </c:pt>
                <c:pt idx="18381">
                  <c:v>5.0948726851841828</c:v>
                </c:pt>
                <c:pt idx="18382">
                  <c:v>5.0951157407383478</c:v>
                </c:pt>
                <c:pt idx="18383">
                  <c:v>5.0953587962925129</c:v>
                </c:pt>
                <c:pt idx="18384">
                  <c:v>5.0956018518539539</c:v>
                </c:pt>
                <c:pt idx="18385">
                  <c:v>5.0958449074081189</c:v>
                </c:pt>
                <c:pt idx="18386">
                  <c:v>5.0960879629622839</c:v>
                </c:pt>
                <c:pt idx="18387">
                  <c:v>5.096331018516449</c:v>
                </c:pt>
                <c:pt idx="18388">
                  <c:v>5.096574074070614</c:v>
                </c:pt>
                <c:pt idx="18389">
                  <c:v>5.0968171296247791</c:v>
                </c:pt>
                <c:pt idx="18390">
                  <c:v>5.0970601851862201</c:v>
                </c:pt>
                <c:pt idx="18391">
                  <c:v>5.0973032407403851</c:v>
                </c:pt>
                <c:pt idx="18392">
                  <c:v>5.0975578703713298</c:v>
                </c:pt>
                <c:pt idx="18393">
                  <c:v>5.0978009259254948</c:v>
                </c:pt>
                <c:pt idx="18394">
                  <c:v>5.0980439814796599</c:v>
                </c:pt>
                <c:pt idx="18395">
                  <c:v>5.0982870370338249</c:v>
                </c:pt>
                <c:pt idx="18396">
                  <c:v>5.0985300925879899</c:v>
                </c:pt>
                <c:pt idx="18397">
                  <c:v>5.0987731481494309</c:v>
                </c:pt>
                <c:pt idx="18398">
                  <c:v>5.099016203703596</c:v>
                </c:pt>
                <c:pt idx="18399">
                  <c:v>5.099259259257761</c:v>
                </c:pt>
                <c:pt idx="18400">
                  <c:v>5.0995023148119261</c:v>
                </c:pt>
                <c:pt idx="18401">
                  <c:v>5.0997453703660911</c:v>
                </c:pt>
                <c:pt idx="18402">
                  <c:v>5.0999884259275321</c:v>
                </c:pt>
                <c:pt idx="18403">
                  <c:v>5.1002314814816971</c:v>
                </c:pt>
                <c:pt idx="18404">
                  <c:v>5.1004745370358622</c:v>
                </c:pt>
                <c:pt idx="18405">
                  <c:v>5.1007175925900272</c:v>
                </c:pt>
                <c:pt idx="18406">
                  <c:v>5.1009606481441923</c:v>
                </c:pt>
                <c:pt idx="18407">
                  <c:v>5.1012037037056333</c:v>
                </c:pt>
                <c:pt idx="18408">
                  <c:v>5.1014467592597983</c:v>
                </c:pt>
                <c:pt idx="18409">
                  <c:v>5.1016898148139633</c:v>
                </c:pt>
                <c:pt idx="18410">
                  <c:v>5.1019328703681284</c:v>
                </c:pt>
                <c:pt idx="18411">
                  <c:v>5.1021759259222934</c:v>
                </c:pt>
                <c:pt idx="18412">
                  <c:v>5.1024189814764584</c:v>
                </c:pt>
                <c:pt idx="18413">
                  <c:v>5.1026620370378994</c:v>
                </c:pt>
                <c:pt idx="18414">
                  <c:v>5.1029050925920645</c:v>
                </c:pt>
                <c:pt idx="18415">
                  <c:v>5.1031481481462295</c:v>
                </c:pt>
                <c:pt idx="18416">
                  <c:v>5.1033912037003946</c:v>
                </c:pt>
                <c:pt idx="18417">
                  <c:v>5.1036342592545596</c:v>
                </c:pt>
                <c:pt idx="18418">
                  <c:v>5.1038773148160006</c:v>
                </c:pt>
                <c:pt idx="18419">
                  <c:v>5.1041203703701656</c:v>
                </c:pt>
                <c:pt idx="18420">
                  <c:v>5.1043634259243307</c:v>
                </c:pt>
                <c:pt idx="18421">
                  <c:v>5.1046064814784957</c:v>
                </c:pt>
                <c:pt idx="18422">
                  <c:v>5.1048495370326608</c:v>
                </c:pt>
                <c:pt idx="18423">
                  <c:v>5.1050925925941018</c:v>
                </c:pt>
                <c:pt idx="18424">
                  <c:v>5.1053356481482668</c:v>
                </c:pt>
                <c:pt idx="18425">
                  <c:v>5.1055787037024318</c:v>
                </c:pt>
                <c:pt idx="18426">
                  <c:v>5.1058217592565969</c:v>
                </c:pt>
                <c:pt idx="18427">
                  <c:v>5.1060648148107619</c:v>
                </c:pt>
                <c:pt idx="18428">
                  <c:v>5.1063078703722029</c:v>
                </c:pt>
                <c:pt idx="18429">
                  <c:v>5.1065509259263679</c:v>
                </c:pt>
                <c:pt idx="18430">
                  <c:v>5.106793981480533</c:v>
                </c:pt>
                <c:pt idx="18431">
                  <c:v>5.107037037034698</c:v>
                </c:pt>
                <c:pt idx="18432">
                  <c:v>5.1072800925888631</c:v>
                </c:pt>
                <c:pt idx="18433">
                  <c:v>5.1075231481430281</c:v>
                </c:pt>
                <c:pt idx="18434">
                  <c:v>5.1077662037044691</c:v>
                </c:pt>
                <c:pt idx="18435">
                  <c:v>5.1080092592586341</c:v>
                </c:pt>
                <c:pt idx="18436">
                  <c:v>5.1082523148127992</c:v>
                </c:pt>
                <c:pt idx="18437">
                  <c:v>5.1084953703669642</c:v>
                </c:pt>
                <c:pt idx="18438">
                  <c:v>5.1087384259211293</c:v>
                </c:pt>
                <c:pt idx="18439">
                  <c:v>5.1089814814825703</c:v>
                </c:pt>
                <c:pt idx="18440">
                  <c:v>5.109236111106239</c:v>
                </c:pt>
                <c:pt idx="18441">
                  <c:v>5.10947916666768</c:v>
                </c:pt>
                <c:pt idx="18442">
                  <c:v>5.109722222221845</c:v>
                </c:pt>
                <c:pt idx="18443">
                  <c:v>5.1099652777760101</c:v>
                </c:pt>
                <c:pt idx="18444">
                  <c:v>5.1102083333301751</c:v>
                </c:pt>
                <c:pt idx="18445">
                  <c:v>5.1104513888843401</c:v>
                </c:pt>
                <c:pt idx="18446">
                  <c:v>5.1106944444457811</c:v>
                </c:pt>
                <c:pt idx="18447">
                  <c:v>5.1109374999999462</c:v>
                </c:pt>
                <c:pt idx="18448">
                  <c:v>5.1111805555541112</c:v>
                </c:pt>
                <c:pt idx="18449">
                  <c:v>5.1114236111082763</c:v>
                </c:pt>
                <c:pt idx="18450">
                  <c:v>5.1116666666624413</c:v>
                </c:pt>
                <c:pt idx="18451">
                  <c:v>5.1119097222238823</c:v>
                </c:pt>
                <c:pt idx="18452">
                  <c:v>5.1121527777780473</c:v>
                </c:pt>
                <c:pt idx="18453">
                  <c:v>5.1123958333322124</c:v>
                </c:pt>
                <c:pt idx="18454">
                  <c:v>5.1126388888863774</c:v>
                </c:pt>
                <c:pt idx="18455">
                  <c:v>5.1128819444405424</c:v>
                </c:pt>
                <c:pt idx="18456">
                  <c:v>5.1131250000019834</c:v>
                </c:pt>
                <c:pt idx="18457">
                  <c:v>5.1133680555561485</c:v>
                </c:pt>
                <c:pt idx="18458">
                  <c:v>5.1136111111103135</c:v>
                </c:pt>
                <c:pt idx="18459">
                  <c:v>5.1138541666644786</c:v>
                </c:pt>
                <c:pt idx="18460">
                  <c:v>5.1140972222186436</c:v>
                </c:pt>
                <c:pt idx="18461">
                  <c:v>5.1143402777728086</c:v>
                </c:pt>
                <c:pt idx="18462">
                  <c:v>5.1145833333342496</c:v>
                </c:pt>
                <c:pt idx="18463">
                  <c:v>5.1148263888884147</c:v>
                </c:pt>
                <c:pt idx="18464">
                  <c:v>5.1150694444425797</c:v>
                </c:pt>
                <c:pt idx="18465">
                  <c:v>5.1153124999967448</c:v>
                </c:pt>
                <c:pt idx="18466">
                  <c:v>5.1155555555509098</c:v>
                </c:pt>
                <c:pt idx="18467">
                  <c:v>5.1157986111123508</c:v>
                </c:pt>
                <c:pt idx="18468">
                  <c:v>5.1160416666665158</c:v>
                </c:pt>
                <c:pt idx="18469">
                  <c:v>5.1162847222206809</c:v>
                </c:pt>
                <c:pt idx="18470">
                  <c:v>5.1165277777748459</c:v>
                </c:pt>
                <c:pt idx="18471">
                  <c:v>5.1167708333290109</c:v>
                </c:pt>
                <c:pt idx="18472">
                  <c:v>5.1170138888904519</c:v>
                </c:pt>
                <c:pt idx="18473">
                  <c:v>5.117256944444617</c:v>
                </c:pt>
                <c:pt idx="18474">
                  <c:v>5.117499999998782</c:v>
                </c:pt>
                <c:pt idx="18475">
                  <c:v>5.1177430555529471</c:v>
                </c:pt>
                <c:pt idx="18476">
                  <c:v>5.1179861111071121</c:v>
                </c:pt>
                <c:pt idx="18477">
                  <c:v>5.1182291666685531</c:v>
                </c:pt>
                <c:pt idx="18478">
                  <c:v>5.1184722222227181</c:v>
                </c:pt>
                <c:pt idx="18479">
                  <c:v>5.1187152777768832</c:v>
                </c:pt>
                <c:pt idx="18480">
                  <c:v>5.1189583333310482</c:v>
                </c:pt>
                <c:pt idx="18481">
                  <c:v>5.1192013888852133</c:v>
                </c:pt>
                <c:pt idx="18482">
                  <c:v>5.1194444444393783</c:v>
                </c:pt>
                <c:pt idx="18483">
                  <c:v>5.1196875000008193</c:v>
                </c:pt>
                <c:pt idx="18484">
                  <c:v>5.1199305555549843</c:v>
                </c:pt>
                <c:pt idx="18485">
                  <c:v>5.1201736111091494</c:v>
                </c:pt>
                <c:pt idx="18486">
                  <c:v>5.1204166666633144</c:v>
                </c:pt>
                <c:pt idx="18487">
                  <c:v>5.1206597222174794</c:v>
                </c:pt>
                <c:pt idx="18488">
                  <c:v>5.1209143518484241</c:v>
                </c:pt>
                <c:pt idx="18489">
                  <c:v>5.1211574074025892</c:v>
                </c:pt>
                <c:pt idx="18490">
                  <c:v>5.1214004629640302</c:v>
                </c:pt>
                <c:pt idx="18491">
                  <c:v>5.1216435185181952</c:v>
                </c:pt>
                <c:pt idx="18492">
                  <c:v>5.1218865740723603</c:v>
                </c:pt>
                <c:pt idx="18493">
                  <c:v>5.1221296296265253</c:v>
                </c:pt>
                <c:pt idx="18494">
                  <c:v>5.1223726851806903</c:v>
                </c:pt>
                <c:pt idx="18495">
                  <c:v>5.1226157407421313</c:v>
                </c:pt>
                <c:pt idx="18496">
                  <c:v>5.1228587962962964</c:v>
                </c:pt>
                <c:pt idx="18497">
                  <c:v>5.1231018518504614</c:v>
                </c:pt>
                <c:pt idx="18498">
                  <c:v>5.1233449074046264</c:v>
                </c:pt>
                <c:pt idx="18499">
                  <c:v>5.1235879629587915</c:v>
                </c:pt>
                <c:pt idx="18500">
                  <c:v>5.1238310185202325</c:v>
                </c:pt>
                <c:pt idx="18501">
                  <c:v>5.1240740740743975</c:v>
                </c:pt>
                <c:pt idx="18502">
                  <c:v>5.1243171296285626</c:v>
                </c:pt>
                <c:pt idx="18503">
                  <c:v>5.1245601851827276</c:v>
                </c:pt>
                <c:pt idx="18504">
                  <c:v>5.1248032407368926</c:v>
                </c:pt>
                <c:pt idx="18505">
                  <c:v>5.1250462962983336</c:v>
                </c:pt>
                <c:pt idx="18506">
                  <c:v>5.1252893518524987</c:v>
                </c:pt>
                <c:pt idx="18507">
                  <c:v>5.1255324074066637</c:v>
                </c:pt>
                <c:pt idx="18508">
                  <c:v>5.1257754629608288</c:v>
                </c:pt>
                <c:pt idx="18509">
                  <c:v>5.1260185185149938</c:v>
                </c:pt>
                <c:pt idx="18510">
                  <c:v>5.1262615740691588</c:v>
                </c:pt>
                <c:pt idx="18511">
                  <c:v>5.1265046296305998</c:v>
                </c:pt>
                <c:pt idx="18512">
                  <c:v>5.1267476851847649</c:v>
                </c:pt>
                <c:pt idx="18513">
                  <c:v>5.1269907407389299</c:v>
                </c:pt>
                <c:pt idx="18514">
                  <c:v>5.1272337962930949</c:v>
                </c:pt>
                <c:pt idx="18515">
                  <c:v>5.12747685184726</c:v>
                </c:pt>
                <c:pt idx="18516">
                  <c:v>5.127719907408701</c:v>
                </c:pt>
                <c:pt idx="18517">
                  <c:v>5.127962962962866</c:v>
                </c:pt>
                <c:pt idx="18518">
                  <c:v>5.1282060185170311</c:v>
                </c:pt>
                <c:pt idx="18519">
                  <c:v>5.1284490740711961</c:v>
                </c:pt>
                <c:pt idx="18520">
                  <c:v>5.1286921296253611</c:v>
                </c:pt>
                <c:pt idx="18521">
                  <c:v>5.1289351851868021</c:v>
                </c:pt>
                <c:pt idx="18522">
                  <c:v>5.1291782407409672</c:v>
                </c:pt>
                <c:pt idx="18523">
                  <c:v>5.1294212962951322</c:v>
                </c:pt>
                <c:pt idx="18524">
                  <c:v>5.1296643518492973</c:v>
                </c:pt>
                <c:pt idx="18525">
                  <c:v>5.1299074074034623</c:v>
                </c:pt>
                <c:pt idx="18526">
                  <c:v>5.1301504629649033</c:v>
                </c:pt>
                <c:pt idx="18527">
                  <c:v>5.1303935185190683</c:v>
                </c:pt>
                <c:pt idx="18528">
                  <c:v>5.1306365740732334</c:v>
                </c:pt>
                <c:pt idx="18529">
                  <c:v>5.1308796296273984</c:v>
                </c:pt>
                <c:pt idx="18530">
                  <c:v>5.1311226851815634</c:v>
                </c:pt>
                <c:pt idx="18531">
                  <c:v>5.1313657407357285</c:v>
                </c:pt>
                <c:pt idx="18532">
                  <c:v>5.1316087962971695</c:v>
                </c:pt>
                <c:pt idx="18533">
                  <c:v>5.1318518518513345</c:v>
                </c:pt>
                <c:pt idx="18534">
                  <c:v>5.1320949074054996</c:v>
                </c:pt>
                <c:pt idx="18535">
                  <c:v>5.1323379629596646</c:v>
                </c:pt>
                <c:pt idx="18536">
                  <c:v>5.1325925925906093</c:v>
                </c:pt>
                <c:pt idx="18537">
                  <c:v>5.1328356481447743</c:v>
                </c:pt>
                <c:pt idx="18538">
                  <c:v>5.1330787036989394</c:v>
                </c:pt>
                <c:pt idx="18539">
                  <c:v>5.1333217592603804</c:v>
                </c:pt>
                <c:pt idx="18540">
                  <c:v>5.1335648148145454</c:v>
                </c:pt>
                <c:pt idx="18541">
                  <c:v>5.1338078703687104</c:v>
                </c:pt>
                <c:pt idx="18542">
                  <c:v>5.1340509259228755</c:v>
                </c:pt>
                <c:pt idx="18543">
                  <c:v>5.1342939814770405</c:v>
                </c:pt>
                <c:pt idx="18544">
                  <c:v>5.1345370370384815</c:v>
                </c:pt>
                <c:pt idx="18545">
                  <c:v>5.1347800925926466</c:v>
                </c:pt>
                <c:pt idx="18546">
                  <c:v>5.1350231481468116</c:v>
                </c:pt>
                <c:pt idx="18547">
                  <c:v>5.1352662037009766</c:v>
                </c:pt>
                <c:pt idx="18548">
                  <c:v>5.1355092592551417</c:v>
                </c:pt>
                <c:pt idx="18549">
                  <c:v>5.1357523148165827</c:v>
                </c:pt>
                <c:pt idx="18550">
                  <c:v>5.1359953703707477</c:v>
                </c:pt>
                <c:pt idx="18551">
                  <c:v>5.1362384259249128</c:v>
                </c:pt>
                <c:pt idx="18552">
                  <c:v>5.1364814814790778</c:v>
                </c:pt>
                <c:pt idx="18553">
                  <c:v>5.1367245370332428</c:v>
                </c:pt>
                <c:pt idx="18554">
                  <c:v>5.1369675925946838</c:v>
                </c:pt>
                <c:pt idx="18555">
                  <c:v>5.1372106481488489</c:v>
                </c:pt>
                <c:pt idx="18556">
                  <c:v>5.1374537037030139</c:v>
                </c:pt>
                <c:pt idx="18557">
                  <c:v>5.1376967592571789</c:v>
                </c:pt>
                <c:pt idx="18558">
                  <c:v>5.137939814811344</c:v>
                </c:pt>
                <c:pt idx="18559">
                  <c:v>5.138182870365509</c:v>
                </c:pt>
                <c:pt idx="18560">
                  <c:v>5.13842592592695</c:v>
                </c:pt>
                <c:pt idx="18561">
                  <c:v>5.1386689814811151</c:v>
                </c:pt>
                <c:pt idx="18562">
                  <c:v>5.1389120370352801</c:v>
                </c:pt>
                <c:pt idx="18563">
                  <c:v>5.1391550925894451</c:v>
                </c:pt>
                <c:pt idx="18564">
                  <c:v>5.1393981481436102</c:v>
                </c:pt>
                <c:pt idx="18565">
                  <c:v>5.1396412037050512</c:v>
                </c:pt>
                <c:pt idx="18566">
                  <c:v>5.1398842592592162</c:v>
                </c:pt>
                <c:pt idx="18567">
                  <c:v>5.1401273148133813</c:v>
                </c:pt>
                <c:pt idx="18568">
                  <c:v>5.1403703703675463</c:v>
                </c:pt>
                <c:pt idx="18569">
                  <c:v>5.1406134259217113</c:v>
                </c:pt>
                <c:pt idx="18570">
                  <c:v>5.1408564814831523</c:v>
                </c:pt>
                <c:pt idx="18571">
                  <c:v>5.1410995370373174</c:v>
                </c:pt>
                <c:pt idx="18572">
                  <c:v>5.1413425925914824</c:v>
                </c:pt>
                <c:pt idx="18573">
                  <c:v>5.1415856481456474</c:v>
                </c:pt>
                <c:pt idx="18574">
                  <c:v>5.1418287036998125</c:v>
                </c:pt>
                <c:pt idx="18575">
                  <c:v>5.1420717592612535</c:v>
                </c:pt>
                <c:pt idx="18576">
                  <c:v>5.1423148148154185</c:v>
                </c:pt>
                <c:pt idx="18577">
                  <c:v>5.1425578703695836</c:v>
                </c:pt>
                <c:pt idx="18578">
                  <c:v>5.1428009259237486</c:v>
                </c:pt>
                <c:pt idx="18579">
                  <c:v>5.1430439814779136</c:v>
                </c:pt>
                <c:pt idx="18580">
                  <c:v>5.1432870370320787</c:v>
                </c:pt>
                <c:pt idx="18581">
                  <c:v>5.1435300925935197</c:v>
                </c:pt>
                <c:pt idx="18582">
                  <c:v>5.1437731481476847</c:v>
                </c:pt>
                <c:pt idx="18583">
                  <c:v>5.1440162037018498</c:v>
                </c:pt>
                <c:pt idx="18584">
                  <c:v>5.1442708333327944</c:v>
                </c:pt>
                <c:pt idx="18585">
                  <c:v>5.1445138888869595</c:v>
                </c:pt>
                <c:pt idx="18586">
                  <c:v>5.1447569444411245</c:v>
                </c:pt>
                <c:pt idx="18587">
                  <c:v>5.1449999999952896</c:v>
                </c:pt>
                <c:pt idx="18588">
                  <c:v>5.1452430555567306</c:v>
                </c:pt>
                <c:pt idx="18589">
                  <c:v>5.1454861111108956</c:v>
                </c:pt>
                <c:pt idx="18590">
                  <c:v>5.1457291666650606</c:v>
                </c:pt>
                <c:pt idx="18591">
                  <c:v>5.1459722222192257</c:v>
                </c:pt>
                <c:pt idx="18592">
                  <c:v>5.1462152777733907</c:v>
                </c:pt>
                <c:pt idx="18593">
                  <c:v>5.1464583333348317</c:v>
                </c:pt>
                <c:pt idx="18594">
                  <c:v>5.1467013888889968</c:v>
                </c:pt>
                <c:pt idx="18595">
                  <c:v>5.1469444444431618</c:v>
                </c:pt>
                <c:pt idx="18596">
                  <c:v>5.1471874999973268</c:v>
                </c:pt>
                <c:pt idx="18597">
                  <c:v>5.1474305555514919</c:v>
                </c:pt>
                <c:pt idx="18598">
                  <c:v>5.1476736111129329</c:v>
                </c:pt>
                <c:pt idx="18599">
                  <c:v>5.1479166666670979</c:v>
                </c:pt>
                <c:pt idx="18600">
                  <c:v>5.1481597222212629</c:v>
                </c:pt>
                <c:pt idx="18601">
                  <c:v>5.148402777775428</c:v>
                </c:pt>
                <c:pt idx="18602">
                  <c:v>5.148645833329593</c:v>
                </c:pt>
                <c:pt idx="18603">
                  <c:v>5.1488888888837581</c:v>
                </c:pt>
                <c:pt idx="18604">
                  <c:v>5.1491319444451991</c:v>
                </c:pt>
                <c:pt idx="18605">
                  <c:v>5.1493749999993641</c:v>
                </c:pt>
                <c:pt idx="18606">
                  <c:v>5.1496180555535291</c:v>
                </c:pt>
                <c:pt idx="18607">
                  <c:v>5.1498611111076942</c:v>
                </c:pt>
                <c:pt idx="18608">
                  <c:v>5.1501041666618592</c:v>
                </c:pt>
                <c:pt idx="18609">
                  <c:v>5.1503472222233002</c:v>
                </c:pt>
                <c:pt idx="18610">
                  <c:v>5.1505902777774653</c:v>
                </c:pt>
                <c:pt idx="18611">
                  <c:v>5.1508333333316303</c:v>
                </c:pt>
                <c:pt idx="18612">
                  <c:v>5.1510763888857953</c:v>
                </c:pt>
                <c:pt idx="18613">
                  <c:v>5.1513194444399604</c:v>
                </c:pt>
                <c:pt idx="18614">
                  <c:v>5.1515625000014014</c:v>
                </c:pt>
                <c:pt idx="18615">
                  <c:v>5.1518055555555664</c:v>
                </c:pt>
                <c:pt idx="18616">
                  <c:v>5.1520486111097314</c:v>
                </c:pt>
                <c:pt idx="18617">
                  <c:v>5.1522916666638965</c:v>
                </c:pt>
                <c:pt idx="18618">
                  <c:v>5.1525347222180615</c:v>
                </c:pt>
                <c:pt idx="18619">
                  <c:v>5.1527777777795025</c:v>
                </c:pt>
                <c:pt idx="18620">
                  <c:v>5.1530208333336676</c:v>
                </c:pt>
                <c:pt idx="18621">
                  <c:v>5.1532638888878326</c:v>
                </c:pt>
                <c:pt idx="18622">
                  <c:v>5.1535069444419976</c:v>
                </c:pt>
                <c:pt idx="18623">
                  <c:v>5.1537499999961627</c:v>
                </c:pt>
                <c:pt idx="18624">
                  <c:v>5.1539930555576037</c:v>
                </c:pt>
                <c:pt idx="18625">
                  <c:v>5.1542361111117687</c:v>
                </c:pt>
                <c:pt idx="18626">
                  <c:v>5.1544791666659338</c:v>
                </c:pt>
                <c:pt idx="18627">
                  <c:v>5.1547222222200988</c:v>
                </c:pt>
                <c:pt idx="18628">
                  <c:v>5.1549652777742638</c:v>
                </c:pt>
                <c:pt idx="18629">
                  <c:v>5.1552083333284289</c:v>
                </c:pt>
                <c:pt idx="18630">
                  <c:v>5.1554513888898699</c:v>
                </c:pt>
                <c:pt idx="18631">
                  <c:v>5.1556944444440349</c:v>
                </c:pt>
                <c:pt idx="18632">
                  <c:v>5.1559490740749796</c:v>
                </c:pt>
                <c:pt idx="18633">
                  <c:v>5.1561921296291446</c:v>
                </c:pt>
                <c:pt idx="18634">
                  <c:v>5.1564351851833097</c:v>
                </c:pt>
                <c:pt idx="18635">
                  <c:v>5.1566782407374747</c:v>
                </c:pt>
                <c:pt idx="18636">
                  <c:v>5.1569212962916398</c:v>
                </c:pt>
                <c:pt idx="18637">
                  <c:v>5.1571643518530808</c:v>
                </c:pt>
                <c:pt idx="18638">
                  <c:v>5.1574074074072458</c:v>
                </c:pt>
                <c:pt idx="18639">
                  <c:v>5.1576504629614108</c:v>
                </c:pt>
                <c:pt idx="18640">
                  <c:v>5.1578935185155759</c:v>
                </c:pt>
                <c:pt idx="18641">
                  <c:v>5.1581365740697409</c:v>
                </c:pt>
                <c:pt idx="18642">
                  <c:v>5.1583796296311819</c:v>
                </c:pt>
                <c:pt idx="18643">
                  <c:v>5.1586226851853469</c:v>
                </c:pt>
                <c:pt idx="18644">
                  <c:v>5.158865740739512</c:v>
                </c:pt>
                <c:pt idx="18645">
                  <c:v>5.159108796293677</c:v>
                </c:pt>
                <c:pt idx="18646">
                  <c:v>5.1593518518478421</c:v>
                </c:pt>
                <c:pt idx="18647">
                  <c:v>5.1595949074092831</c:v>
                </c:pt>
                <c:pt idx="18648">
                  <c:v>5.1598379629634481</c:v>
                </c:pt>
                <c:pt idx="18649">
                  <c:v>5.1600810185176131</c:v>
                </c:pt>
                <c:pt idx="18650">
                  <c:v>5.1603240740717782</c:v>
                </c:pt>
                <c:pt idx="18651">
                  <c:v>5.1605671296259432</c:v>
                </c:pt>
                <c:pt idx="18652">
                  <c:v>5.1608101851801083</c:v>
                </c:pt>
                <c:pt idx="18653">
                  <c:v>5.1610532407415493</c:v>
                </c:pt>
                <c:pt idx="18654">
                  <c:v>5.1612962962957143</c:v>
                </c:pt>
                <c:pt idx="18655">
                  <c:v>5.1615393518498793</c:v>
                </c:pt>
                <c:pt idx="18656">
                  <c:v>5.1617824074040444</c:v>
                </c:pt>
                <c:pt idx="18657">
                  <c:v>5.1620254629582094</c:v>
                </c:pt>
                <c:pt idx="18658">
                  <c:v>5.1622685185196504</c:v>
                </c:pt>
                <c:pt idx="18659">
                  <c:v>5.1625115740738154</c:v>
                </c:pt>
                <c:pt idx="18660">
                  <c:v>5.1627546296279805</c:v>
                </c:pt>
                <c:pt idx="18661">
                  <c:v>5.1629976851821455</c:v>
                </c:pt>
                <c:pt idx="18662">
                  <c:v>5.1632407407363106</c:v>
                </c:pt>
                <c:pt idx="18663">
                  <c:v>5.1634837962977516</c:v>
                </c:pt>
                <c:pt idx="18664">
                  <c:v>5.1637268518519166</c:v>
                </c:pt>
                <c:pt idx="18665">
                  <c:v>5.1639699074060816</c:v>
                </c:pt>
                <c:pt idx="18666">
                  <c:v>5.1642129629602467</c:v>
                </c:pt>
                <c:pt idx="18667">
                  <c:v>5.1644560185144117</c:v>
                </c:pt>
                <c:pt idx="18668">
                  <c:v>5.1646990740758527</c:v>
                </c:pt>
                <c:pt idx="18669">
                  <c:v>5.1649421296300178</c:v>
                </c:pt>
                <c:pt idx="18670">
                  <c:v>5.1651851851841828</c:v>
                </c:pt>
                <c:pt idx="18671">
                  <c:v>5.1654282407383478</c:v>
                </c:pt>
                <c:pt idx="18672">
                  <c:v>5.1656712962925129</c:v>
                </c:pt>
                <c:pt idx="18673">
                  <c:v>5.1659143518539539</c:v>
                </c:pt>
                <c:pt idx="18674">
                  <c:v>5.1661574074081189</c:v>
                </c:pt>
                <c:pt idx="18675">
                  <c:v>5.1664004629622839</c:v>
                </c:pt>
                <c:pt idx="18676">
                  <c:v>5.166643518516449</c:v>
                </c:pt>
                <c:pt idx="18677">
                  <c:v>5.166886574070614</c:v>
                </c:pt>
                <c:pt idx="18678">
                  <c:v>5.1671296296247791</c:v>
                </c:pt>
                <c:pt idx="18679">
                  <c:v>5.1673726851862201</c:v>
                </c:pt>
                <c:pt idx="18680">
                  <c:v>5.1676273148098888</c:v>
                </c:pt>
                <c:pt idx="18681">
                  <c:v>5.1678703703713298</c:v>
                </c:pt>
                <c:pt idx="18682">
                  <c:v>5.1681134259254948</c:v>
                </c:pt>
                <c:pt idx="18683">
                  <c:v>5.1683564814796599</c:v>
                </c:pt>
                <c:pt idx="18684">
                  <c:v>5.1685995370338249</c:v>
                </c:pt>
                <c:pt idx="18685">
                  <c:v>5.1688425925879899</c:v>
                </c:pt>
                <c:pt idx="18686">
                  <c:v>5.1690856481494309</c:v>
                </c:pt>
                <c:pt idx="18687">
                  <c:v>5.169328703703596</c:v>
                </c:pt>
                <c:pt idx="18688">
                  <c:v>5.169571759257761</c:v>
                </c:pt>
                <c:pt idx="18689">
                  <c:v>5.1698148148119261</c:v>
                </c:pt>
                <c:pt idx="18690">
                  <c:v>5.1700578703660911</c:v>
                </c:pt>
                <c:pt idx="18691">
                  <c:v>5.1703009259275321</c:v>
                </c:pt>
                <c:pt idx="18692">
                  <c:v>5.1705439814816971</c:v>
                </c:pt>
                <c:pt idx="18693">
                  <c:v>5.1707870370358622</c:v>
                </c:pt>
                <c:pt idx="18694">
                  <c:v>5.1710300925900272</c:v>
                </c:pt>
                <c:pt idx="18695">
                  <c:v>5.1712731481441923</c:v>
                </c:pt>
                <c:pt idx="18696">
                  <c:v>5.1715162037056333</c:v>
                </c:pt>
                <c:pt idx="18697">
                  <c:v>5.1717592592597983</c:v>
                </c:pt>
                <c:pt idx="18698">
                  <c:v>5.1720023148139633</c:v>
                </c:pt>
                <c:pt idx="18699">
                  <c:v>5.1722453703681284</c:v>
                </c:pt>
                <c:pt idx="18700">
                  <c:v>5.1724884259222934</c:v>
                </c:pt>
                <c:pt idx="18701">
                  <c:v>5.1727314814764584</c:v>
                </c:pt>
                <c:pt idx="18702">
                  <c:v>5.1729745370378994</c:v>
                </c:pt>
                <c:pt idx="18703">
                  <c:v>5.1732175925920645</c:v>
                </c:pt>
                <c:pt idx="18704">
                  <c:v>5.1734606481462295</c:v>
                </c:pt>
                <c:pt idx="18705">
                  <c:v>5.1737037037003946</c:v>
                </c:pt>
                <c:pt idx="18706">
                  <c:v>5.1739467592545596</c:v>
                </c:pt>
                <c:pt idx="18707">
                  <c:v>5.1741898148160006</c:v>
                </c:pt>
                <c:pt idx="18708">
                  <c:v>5.1744328703701656</c:v>
                </c:pt>
                <c:pt idx="18709">
                  <c:v>5.1746759259243307</c:v>
                </c:pt>
                <c:pt idx="18710">
                  <c:v>5.1749189814784957</c:v>
                </c:pt>
                <c:pt idx="18711">
                  <c:v>5.1751620370326608</c:v>
                </c:pt>
                <c:pt idx="18712">
                  <c:v>5.1754050925941018</c:v>
                </c:pt>
                <c:pt idx="18713">
                  <c:v>5.1756481481482668</c:v>
                </c:pt>
                <c:pt idx="18714">
                  <c:v>5.1758912037024318</c:v>
                </c:pt>
                <c:pt idx="18715">
                  <c:v>5.1761342592565969</c:v>
                </c:pt>
                <c:pt idx="18716">
                  <c:v>5.1763773148107619</c:v>
                </c:pt>
                <c:pt idx="18717">
                  <c:v>5.1766203703722029</c:v>
                </c:pt>
                <c:pt idx="18718">
                  <c:v>5.1768634259263679</c:v>
                </c:pt>
                <c:pt idx="18719">
                  <c:v>5.177106481480533</c:v>
                </c:pt>
                <c:pt idx="18720">
                  <c:v>5.177349537034698</c:v>
                </c:pt>
                <c:pt idx="18721">
                  <c:v>5.1775925925888631</c:v>
                </c:pt>
                <c:pt idx="18722">
                  <c:v>5.1778356481430281</c:v>
                </c:pt>
                <c:pt idx="18723">
                  <c:v>5.1780787037044691</c:v>
                </c:pt>
                <c:pt idx="18724">
                  <c:v>5.1783217592586341</c:v>
                </c:pt>
                <c:pt idx="18725">
                  <c:v>5.1785648148127992</c:v>
                </c:pt>
                <c:pt idx="18726">
                  <c:v>5.1788078703669642</c:v>
                </c:pt>
                <c:pt idx="18727">
                  <c:v>5.1790509259211293</c:v>
                </c:pt>
                <c:pt idx="18728">
                  <c:v>5.1792939814825703</c:v>
                </c:pt>
                <c:pt idx="18729">
                  <c:v>5.179548611106239</c:v>
                </c:pt>
                <c:pt idx="18730">
                  <c:v>5.17979166666768</c:v>
                </c:pt>
                <c:pt idx="18731">
                  <c:v>5.180034722221845</c:v>
                </c:pt>
                <c:pt idx="18732">
                  <c:v>5.1802777777760101</c:v>
                </c:pt>
                <c:pt idx="18733">
                  <c:v>5.1805208333301751</c:v>
                </c:pt>
                <c:pt idx="18734">
                  <c:v>5.1807638888843401</c:v>
                </c:pt>
                <c:pt idx="18735">
                  <c:v>5.1810069444457811</c:v>
                </c:pt>
                <c:pt idx="18736">
                  <c:v>5.1812499999999462</c:v>
                </c:pt>
                <c:pt idx="18737">
                  <c:v>5.1814930555541112</c:v>
                </c:pt>
                <c:pt idx="18738">
                  <c:v>5.1817361111082763</c:v>
                </c:pt>
                <c:pt idx="18739">
                  <c:v>5.1819791666624413</c:v>
                </c:pt>
                <c:pt idx="18740">
                  <c:v>5.1822222222238823</c:v>
                </c:pt>
                <c:pt idx="18741">
                  <c:v>5.1824652777780473</c:v>
                </c:pt>
                <c:pt idx="18742">
                  <c:v>5.1827083333322124</c:v>
                </c:pt>
                <c:pt idx="18743">
                  <c:v>5.1829513888863774</c:v>
                </c:pt>
                <c:pt idx="18744">
                  <c:v>5.1831944444405424</c:v>
                </c:pt>
                <c:pt idx="18745">
                  <c:v>5.1834375000019834</c:v>
                </c:pt>
                <c:pt idx="18746">
                  <c:v>5.1836805555561485</c:v>
                </c:pt>
                <c:pt idx="18747">
                  <c:v>5.1839236111103135</c:v>
                </c:pt>
                <c:pt idx="18748">
                  <c:v>5.1841666666644786</c:v>
                </c:pt>
                <c:pt idx="18749">
                  <c:v>5.1844097222186436</c:v>
                </c:pt>
                <c:pt idx="18750">
                  <c:v>5.1846527777728086</c:v>
                </c:pt>
                <c:pt idx="18751">
                  <c:v>5.1848958333342496</c:v>
                </c:pt>
                <c:pt idx="18752">
                  <c:v>5.1851388888884147</c:v>
                </c:pt>
                <c:pt idx="18753">
                  <c:v>5.1853819444425797</c:v>
                </c:pt>
                <c:pt idx="18754">
                  <c:v>5.1856249999967448</c:v>
                </c:pt>
                <c:pt idx="18755">
                  <c:v>5.1858680555509098</c:v>
                </c:pt>
                <c:pt idx="18756">
                  <c:v>5.1861111111123508</c:v>
                </c:pt>
                <c:pt idx="18757">
                  <c:v>5.1863541666665158</c:v>
                </c:pt>
                <c:pt idx="18758">
                  <c:v>5.1865972222206809</c:v>
                </c:pt>
                <c:pt idx="18759">
                  <c:v>5.1868402777748459</c:v>
                </c:pt>
                <c:pt idx="18760">
                  <c:v>5.1870833333290109</c:v>
                </c:pt>
                <c:pt idx="18761">
                  <c:v>5.1873263888904519</c:v>
                </c:pt>
                <c:pt idx="18762">
                  <c:v>5.187569444444617</c:v>
                </c:pt>
                <c:pt idx="18763">
                  <c:v>5.187812499998782</c:v>
                </c:pt>
                <c:pt idx="18764">
                  <c:v>5.1880555555529471</c:v>
                </c:pt>
                <c:pt idx="18765">
                  <c:v>5.1882986111071121</c:v>
                </c:pt>
                <c:pt idx="18766">
                  <c:v>5.1885416666685531</c:v>
                </c:pt>
                <c:pt idx="18767">
                  <c:v>5.1887847222227181</c:v>
                </c:pt>
                <c:pt idx="18768">
                  <c:v>5.1890277777768832</c:v>
                </c:pt>
                <c:pt idx="18769">
                  <c:v>5.1892708333310482</c:v>
                </c:pt>
                <c:pt idx="18770">
                  <c:v>5.1895138888852133</c:v>
                </c:pt>
                <c:pt idx="18771">
                  <c:v>5.1897569444393783</c:v>
                </c:pt>
                <c:pt idx="18772">
                  <c:v>5.1900000000008193</c:v>
                </c:pt>
                <c:pt idx="18773">
                  <c:v>5.1902430555549843</c:v>
                </c:pt>
                <c:pt idx="18774">
                  <c:v>5.1904861111091494</c:v>
                </c:pt>
                <c:pt idx="18775">
                  <c:v>5.1907291666633144</c:v>
                </c:pt>
                <c:pt idx="18776">
                  <c:v>5.1909722222174794</c:v>
                </c:pt>
                <c:pt idx="18777">
                  <c:v>5.1912268518484241</c:v>
                </c:pt>
                <c:pt idx="18778">
                  <c:v>5.1914699074025892</c:v>
                </c:pt>
                <c:pt idx="18779">
                  <c:v>5.1917129629640302</c:v>
                </c:pt>
                <c:pt idx="18780">
                  <c:v>5.1919560185181952</c:v>
                </c:pt>
                <c:pt idx="18781">
                  <c:v>5.1921990740723603</c:v>
                </c:pt>
                <c:pt idx="18782">
                  <c:v>5.1924421296265253</c:v>
                </c:pt>
                <c:pt idx="18783">
                  <c:v>5.1926851851806903</c:v>
                </c:pt>
                <c:pt idx="18784">
                  <c:v>5.1929282407421313</c:v>
                </c:pt>
                <c:pt idx="18785">
                  <c:v>5.1931712962962964</c:v>
                </c:pt>
                <c:pt idx="18786">
                  <c:v>5.1934143518504614</c:v>
                </c:pt>
                <c:pt idx="18787">
                  <c:v>5.1936574074046264</c:v>
                </c:pt>
                <c:pt idx="18788">
                  <c:v>5.1939004629587915</c:v>
                </c:pt>
                <c:pt idx="18789">
                  <c:v>5.1941435185202325</c:v>
                </c:pt>
                <c:pt idx="18790">
                  <c:v>5.1943865740743975</c:v>
                </c:pt>
                <c:pt idx="18791">
                  <c:v>5.1946296296285626</c:v>
                </c:pt>
                <c:pt idx="18792">
                  <c:v>5.1948726851827276</c:v>
                </c:pt>
                <c:pt idx="18793">
                  <c:v>5.1951157407368926</c:v>
                </c:pt>
                <c:pt idx="18794">
                  <c:v>5.1953587962983336</c:v>
                </c:pt>
                <c:pt idx="18795">
                  <c:v>5.1956018518524987</c:v>
                </c:pt>
                <c:pt idx="18796">
                  <c:v>5.1958449074066637</c:v>
                </c:pt>
                <c:pt idx="18797">
                  <c:v>5.1960879629608288</c:v>
                </c:pt>
                <c:pt idx="18798">
                  <c:v>5.1963310185149938</c:v>
                </c:pt>
                <c:pt idx="18799">
                  <c:v>5.1965740740691588</c:v>
                </c:pt>
                <c:pt idx="18800">
                  <c:v>5.1968171296305998</c:v>
                </c:pt>
                <c:pt idx="18801">
                  <c:v>5.1970601851847649</c:v>
                </c:pt>
                <c:pt idx="18802">
                  <c:v>5.1973032407389299</c:v>
                </c:pt>
                <c:pt idx="18803">
                  <c:v>5.1975462962930949</c:v>
                </c:pt>
                <c:pt idx="18804">
                  <c:v>5.19778935184726</c:v>
                </c:pt>
                <c:pt idx="18805">
                  <c:v>5.198032407408701</c:v>
                </c:pt>
                <c:pt idx="18806">
                  <c:v>5.198275462962866</c:v>
                </c:pt>
                <c:pt idx="18807">
                  <c:v>5.1985185185170311</c:v>
                </c:pt>
                <c:pt idx="18808">
                  <c:v>5.1987615740711961</c:v>
                </c:pt>
                <c:pt idx="18809">
                  <c:v>5.1990046296253611</c:v>
                </c:pt>
                <c:pt idx="18810">
                  <c:v>5.1992476851868021</c:v>
                </c:pt>
                <c:pt idx="18811">
                  <c:v>5.1994907407409672</c:v>
                </c:pt>
                <c:pt idx="18812">
                  <c:v>5.1997337962951322</c:v>
                </c:pt>
                <c:pt idx="18813">
                  <c:v>5.1999768518492973</c:v>
                </c:pt>
                <c:pt idx="18814">
                  <c:v>5.2002199074034623</c:v>
                </c:pt>
                <c:pt idx="18815">
                  <c:v>5.2004629629649033</c:v>
                </c:pt>
                <c:pt idx="18816">
                  <c:v>5.2007060185190683</c:v>
                </c:pt>
                <c:pt idx="18817">
                  <c:v>5.2009490740732334</c:v>
                </c:pt>
                <c:pt idx="18818">
                  <c:v>5.2011921296273984</c:v>
                </c:pt>
                <c:pt idx="18819">
                  <c:v>5.2014351851815634</c:v>
                </c:pt>
                <c:pt idx="18820">
                  <c:v>5.2016782407357285</c:v>
                </c:pt>
                <c:pt idx="18821">
                  <c:v>5.2019212962971695</c:v>
                </c:pt>
                <c:pt idx="18822">
                  <c:v>5.2021643518513345</c:v>
                </c:pt>
                <c:pt idx="18823">
                  <c:v>5.2024074074054996</c:v>
                </c:pt>
                <c:pt idx="18824">
                  <c:v>5.2026504629596646</c:v>
                </c:pt>
                <c:pt idx="18825">
                  <c:v>5.2029050925906093</c:v>
                </c:pt>
                <c:pt idx="18826">
                  <c:v>5.2031481481447743</c:v>
                </c:pt>
                <c:pt idx="18827">
                  <c:v>5.2033912036989394</c:v>
                </c:pt>
                <c:pt idx="18828">
                  <c:v>5.2036342592603804</c:v>
                </c:pt>
                <c:pt idx="18829">
                  <c:v>5.2038773148145454</c:v>
                </c:pt>
                <c:pt idx="18830">
                  <c:v>5.2041203703687104</c:v>
                </c:pt>
                <c:pt idx="18831">
                  <c:v>5.2043634259228755</c:v>
                </c:pt>
                <c:pt idx="18832">
                  <c:v>5.2046064814770405</c:v>
                </c:pt>
                <c:pt idx="18833">
                  <c:v>5.2048495370384815</c:v>
                </c:pt>
                <c:pt idx="18834">
                  <c:v>5.2050925925926466</c:v>
                </c:pt>
                <c:pt idx="18835">
                  <c:v>5.2053356481468116</c:v>
                </c:pt>
                <c:pt idx="18836">
                  <c:v>5.2055787037009766</c:v>
                </c:pt>
                <c:pt idx="18837">
                  <c:v>5.2058217592551417</c:v>
                </c:pt>
                <c:pt idx="18838">
                  <c:v>5.2060648148165827</c:v>
                </c:pt>
                <c:pt idx="18839">
                  <c:v>5.2063078703707477</c:v>
                </c:pt>
                <c:pt idx="18840">
                  <c:v>5.2065509259249128</c:v>
                </c:pt>
                <c:pt idx="18841">
                  <c:v>5.2067939814790778</c:v>
                </c:pt>
                <c:pt idx="18842">
                  <c:v>5.2070370370332428</c:v>
                </c:pt>
                <c:pt idx="18843">
                  <c:v>5.2072800925946838</c:v>
                </c:pt>
                <c:pt idx="18844">
                  <c:v>5.2075231481488489</c:v>
                </c:pt>
                <c:pt idx="18845">
                  <c:v>5.2077662037030139</c:v>
                </c:pt>
                <c:pt idx="18846">
                  <c:v>5.2080092592571789</c:v>
                </c:pt>
                <c:pt idx="18847">
                  <c:v>5.208252314811344</c:v>
                </c:pt>
                <c:pt idx="18848">
                  <c:v>5.208495370365509</c:v>
                </c:pt>
                <c:pt idx="18849">
                  <c:v>5.20873842592695</c:v>
                </c:pt>
                <c:pt idx="18850">
                  <c:v>5.2089814814811151</c:v>
                </c:pt>
                <c:pt idx="18851">
                  <c:v>5.2092245370352801</c:v>
                </c:pt>
                <c:pt idx="18852">
                  <c:v>5.2094675925894451</c:v>
                </c:pt>
                <c:pt idx="18853">
                  <c:v>5.2097106481436102</c:v>
                </c:pt>
                <c:pt idx="18854">
                  <c:v>5.2099537037050512</c:v>
                </c:pt>
                <c:pt idx="18855">
                  <c:v>5.2101967592592162</c:v>
                </c:pt>
                <c:pt idx="18856">
                  <c:v>5.2104398148133813</c:v>
                </c:pt>
                <c:pt idx="18857">
                  <c:v>5.2106828703675463</c:v>
                </c:pt>
                <c:pt idx="18858">
                  <c:v>5.2109259259217113</c:v>
                </c:pt>
                <c:pt idx="18859">
                  <c:v>5.2111689814831523</c:v>
                </c:pt>
                <c:pt idx="18860">
                  <c:v>5.2114120370373174</c:v>
                </c:pt>
                <c:pt idx="18861">
                  <c:v>5.2116550925914824</c:v>
                </c:pt>
                <c:pt idx="18862">
                  <c:v>5.2118981481456474</c:v>
                </c:pt>
                <c:pt idx="18863">
                  <c:v>5.2121412036998125</c:v>
                </c:pt>
                <c:pt idx="18864">
                  <c:v>5.2123842592612535</c:v>
                </c:pt>
                <c:pt idx="18865">
                  <c:v>5.2126273148154185</c:v>
                </c:pt>
                <c:pt idx="18866">
                  <c:v>5.2128703703695836</c:v>
                </c:pt>
                <c:pt idx="18867">
                  <c:v>5.2131134259237486</c:v>
                </c:pt>
                <c:pt idx="18868">
                  <c:v>5.2133564814779136</c:v>
                </c:pt>
                <c:pt idx="18869">
                  <c:v>5.2135995370320787</c:v>
                </c:pt>
                <c:pt idx="18870">
                  <c:v>5.2138425925935197</c:v>
                </c:pt>
                <c:pt idx="18871">
                  <c:v>5.2140856481476847</c:v>
                </c:pt>
                <c:pt idx="18872">
                  <c:v>5.2143287037018498</c:v>
                </c:pt>
                <c:pt idx="18873">
                  <c:v>5.2145833333327944</c:v>
                </c:pt>
                <c:pt idx="18874">
                  <c:v>5.2148263888869595</c:v>
                </c:pt>
                <c:pt idx="18875">
                  <c:v>5.2150694444411245</c:v>
                </c:pt>
                <c:pt idx="18876">
                  <c:v>5.2153124999952896</c:v>
                </c:pt>
                <c:pt idx="18877">
                  <c:v>5.2155555555567306</c:v>
                </c:pt>
                <c:pt idx="18878">
                  <c:v>5.2157986111108956</c:v>
                </c:pt>
                <c:pt idx="18879">
                  <c:v>5.2160416666650606</c:v>
                </c:pt>
                <c:pt idx="18880">
                  <c:v>5.2162847222192257</c:v>
                </c:pt>
                <c:pt idx="18881">
                  <c:v>5.2165277777733907</c:v>
                </c:pt>
                <c:pt idx="18882">
                  <c:v>5.2167708333348317</c:v>
                </c:pt>
                <c:pt idx="18883">
                  <c:v>5.2170138888889968</c:v>
                </c:pt>
                <c:pt idx="18884">
                  <c:v>5.2172569444431618</c:v>
                </c:pt>
                <c:pt idx="18885">
                  <c:v>5.2174999999973268</c:v>
                </c:pt>
                <c:pt idx="18886">
                  <c:v>5.2177430555514919</c:v>
                </c:pt>
                <c:pt idx="18887">
                  <c:v>5.2179861111129329</c:v>
                </c:pt>
                <c:pt idx="18888">
                  <c:v>5.2182291666670979</c:v>
                </c:pt>
                <c:pt idx="18889">
                  <c:v>5.2184722222212629</c:v>
                </c:pt>
                <c:pt idx="18890">
                  <c:v>5.218715277775428</c:v>
                </c:pt>
                <c:pt idx="18891">
                  <c:v>5.218958333329593</c:v>
                </c:pt>
                <c:pt idx="18892">
                  <c:v>5.2192013888837581</c:v>
                </c:pt>
                <c:pt idx="18893">
                  <c:v>5.2194444444451991</c:v>
                </c:pt>
                <c:pt idx="18894">
                  <c:v>5.2196874999993641</c:v>
                </c:pt>
                <c:pt idx="18895">
                  <c:v>5.2199305555535291</c:v>
                </c:pt>
                <c:pt idx="18896">
                  <c:v>5.2201736111076942</c:v>
                </c:pt>
                <c:pt idx="18897">
                  <c:v>5.2204166666618592</c:v>
                </c:pt>
                <c:pt idx="18898">
                  <c:v>5.2206597222233002</c:v>
                </c:pt>
                <c:pt idx="18899">
                  <c:v>5.2209027777774653</c:v>
                </c:pt>
                <c:pt idx="18900">
                  <c:v>5.2211458333316303</c:v>
                </c:pt>
                <c:pt idx="18901">
                  <c:v>5.2213888888857953</c:v>
                </c:pt>
                <c:pt idx="18902">
                  <c:v>5.2216319444399604</c:v>
                </c:pt>
                <c:pt idx="18903">
                  <c:v>5.2218750000014014</c:v>
                </c:pt>
                <c:pt idx="18904">
                  <c:v>5.2221180555555664</c:v>
                </c:pt>
                <c:pt idx="18905">
                  <c:v>5.2223611111097314</c:v>
                </c:pt>
                <c:pt idx="18906">
                  <c:v>5.2226041666638965</c:v>
                </c:pt>
                <c:pt idx="18907">
                  <c:v>5.2228472222180615</c:v>
                </c:pt>
                <c:pt idx="18908">
                  <c:v>5.2230902777795025</c:v>
                </c:pt>
                <c:pt idx="18909">
                  <c:v>5.2233333333336676</c:v>
                </c:pt>
                <c:pt idx="18910">
                  <c:v>5.2235763888878326</c:v>
                </c:pt>
                <c:pt idx="18911">
                  <c:v>5.2238194444419976</c:v>
                </c:pt>
                <c:pt idx="18912">
                  <c:v>5.2240624999961627</c:v>
                </c:pt>
                <c:pt idx="18913">
                  <c:v>5.2243055555576037</c:v>
                </c:pt>
                <c:pt idx="18914">
                  <c:v>5.2245486111117687</c:v>
                </c:pt>
                <c:pt idx="18915">
                  <c:v>5.2247916666659338</c:v>
                </c:pt>
                <c:pt idx="18916">
                  <c:v>5.2250347222200988</c:v>
                </c:pt>
                <c:pt idx="18917">
                  <c:v>5.2252777777742638</c:v>
                </c:pt>
                <c:pt idx="18918">
                  <c:v>5.2255208333284289</c:v>
                </c:pt>
                <c:pt idx="18919">
                  <c:v>5.2257638888898699</c:v>
                </c:pt>
                <c:pt idx="18920">
                  <c:v>5.2260069444440349</c:v>
                </c:pt>
                <c:pt idx="18921">
                  <c:v>5.2262615740749796</c:v>
                </c:pt>
                <c:pt idx="18922">
                  <c:v>5.2265046296291446</c:v>
                </c:pt>
                <c:pt idx="18923">
                  <c:v>5.2267476851833097</c:v>
                </c:pt>
                <c:pt idx="18924">
                  <c:v>5.2269907407374747</c:v>
                </c:pt>
                <c:pt idx="18925">
                  <c:v>5.2272337962916398</c:v>
                </c:pt>
                <c:pt idx="18926">
                  <c:v>5.2274768518530808</c:v>
                </c:pt>
                <c:pt idx="18927">
                  <c:v>5.2277199074072458</c:v>
                </c:pt>
                <c:pt idx="18928">
                  <c:v>5.2279629629614108</c:v>
                </c:pt>
                <c:pt idx="18929">
                  <c:v>5.2282060185155759</c:v>
                </c:pt>
                <c:pt idx="18930">
                  <c:v>5.2284490740697409</c:v>
                </c:pt>
                <c:pt idx="18931">
                  <c:v>5.2286921296311819</c:v>
                </c:pt>
                <c:pt idx="18932">
                  <c:v>5.2289351851853469</c:v>
                </c:pt>
                <c:pt idx="18933">
                  <c:v>5.229178240739512</c:v>
                </c:pt>
                <c:pt idx="18934">
                  <c:v>5.229421296293677</c:v>
                </c:pt>
                <c:pt idx="18935">
                  <c:v>5.2296643518478421</c:v>
                </c:pt>
                <c:pt idx="18936">
                  <c:v>5.2299074074092831</c:v>
                </c:pt>
                <c:pt idx="18937">
                  <c:v>5.2301504629634481</c:v>
                </c:pt>
                <c:pt idx="18938">
                  <c:v>5.2303935185176131</c:v>
                </c:pt>
                <c:pt idx="18939">
                  <c:v>5.2306365740717782</c:v>
                </c:pt>
                <c:pt idx="18940">
                  <c:v>5.2308796296259432</c:v>
                </c:pt>
                <c:pt idx="18941">
                  <c:v>5.2311226851801083</c:v>
                </c:pt>
                <c:pt idx="18942">
                  <c:v>5.2313657407415493</c:v>
                </c:pt>
                <c:pt idx="18943">
                  <c:v>5.2316087962957143</c:v>
                </c:pt>
                <c:pt idx="18944">
                  <c:v>5.2318518518498793</c:v>
                </c:pt>
                <c:pt idx="18945">
                  <c:v>5.2320949074040444</c:v>
                </c:pt>
                <c:pt idx="18946">
                  <c:v>5.2323379629582094</c:v>
                </c:pt>
                <c:pt idx="18947">
                  <c:v>5.2325810185196504</c:v>
                </c:pt>
                <c:pt idx="18948">
                  <c:v>5.2328240740738154</c:v>
                </c:pt>
                <c:pt idx="18949">
                  <c:v>5.2330671296279805</c:v>
                </c:pt>
                <c:pt idx="18950">
                  <c:v>5.2333101851821455</c:v>
                </c:pt>
                <c:pt idx="18951">
                  <c:v>5.2335532407363106</c:v>
                </c:pt>
                <c:pt idx="18952">
                  <c:v>5.2337962962977516</c:v>
                </c:pt>
                <c:pt idx="18953">
                  <c:v>5.2340393518519166</c:v>
                </c:pt>
                <c:pt idx="18954">
                  <c:v>5.2342824074060816</c:v>
                </c:pt>
                <c:pt idx="18955">
                  <c:v>5.2345254629602467</c:v>
                </c:pt>
                <c:pt idx="18956">
                  <c:v>5.2347685185144117</c:v>
                </c:pt>
                <c:pt idx="18957">
                  <c:v>5.2350115740758527</c:v>
                </c:pt>
                <c:pt idx="18958">
                  <c:v>5.2352546296300178</c:v>
                </c:pt>
                <c:pt idx="18959">
                  <c:v>5.2354976851841828</c:v>
                </c:pt>
                <c:pt idx="18960">
                  <c:v>5.2357407407383478</c:v>
                </c:pt>
                <c:pt idx="18961">
                  <c:v>5.2359837962925129</c:v>
                </c:pt>
                <c:pt idx="18962">
                  <c:v>5.2362268518539539</c:v>
                </c:pt>
                <c:pt idx="18963">
                  <c:v>5.2364699074081189</c:v>
                </c:pt>
                <c:pt idx="18964">
                  <c:v>5.2367129629622839</c:v>
                </c:pt>
                <c:pt idx="18965">
                  <c:v>5.236956018516449</c:v>
                </c:pt>
                <c:pt idx="18966">
                  <c:v>5.237199074070614</c:v>
                </c:pt>
                <c:pt idx="18967">
                  <c:v>5.2374421296247791</c:v>
                </c:pt>
                <c:pt idx="18968">
                  <c:v>5.2376851851862201</c:v>
                </c:pt>
                <c:pt idx="18969">
                  <c:v>5.2379398148098888</c:v>
                </c:pt>
                <c:pt idx="18970">
                  <c:v>5.2381828703713298</c:v>
                </c:pt>
                <c:pt idx="18971">
                  <c:v>5.2384259259254948</c:v>
                </c:pt>
                <c:pt idx="18972">
                  <c:v>5.2386689814796599</c:v>
                </c:pt>
                <c:pt idx="18973">
                  <c:v>5.2389120370338249</c:v>
                </c:pt>
                <c:pt idx="18974">
                  <c:v>5.2391550925879899</c:v>
                </c:pt>
                <c:pt idx="18975">
                  <c:v>5.2393981481494309</c:v>
                </c:pt>
                <c:pt idx="18976">
                  <c:v>5.239641203703596</c:v>
                </c:pt>
                <c:pt idx="18977">
                  <c:v>5.239884259257761</c:v>
                </c:pt>
                <c:pt idx="18978">
                  <c:v>5.2401273148119261</c:v>
                </c:pt>
                <c:pt idx="18979">
                  <c:v>5.2403703703660911</c:v>
                </c:pt>
                <c:pt idx="18980">
                  <c:v>5.2406134259275321</c:v>
                </c:pt>
                <c:pt idx="18981">
                  <c:v>5.2408564814816971</c:v>
                </c:pt>
                <c:pt idx="18982">
                  <c:v>5.2410995370358622</c:v>
                </c:pt>
                <c:pt idx="18983">
                  <c:v>5.2413425925900272</c:v>
                </c:pt>
                <c:pt idx="18984">
                  <c:v>5.2415856481441923</c:v>
                </c:pt>
                <c:pt idx="18985">
                  <c:v>5.2418287037056333</c:v>
                </c:pt>
                <c:pt idx="18986">
                  <c:v>5.2420717592597983</c:v>
                </c:pt>
                <c:pt idx="18987">
                  <c:v>5.2423148148139633</c:v>
                </c:pt>
                <c:pt idx="18988">
                  <c:v>5.2425578703681284</c:v>
                </c:pt>
                <c:pt idx="18989">
                  <c:v>5.2428009259222934</c:v>
                </c:pt>
                <c:pt idx="18990">
                  <c:v>5.2430439814764584</c:v>
                </c:pt>
                <c:pt idx="18991">
                  <c:v>5.2432870370378994</c:v>
                </c:pt>
                <c:pt idx="18992">
                  <c:v>5.2435300925920645</c:v>
                </c:pt>
                <c:pt idx="18993">
                  <c:v>5.2437731481462295</c:v>
                </c:pt>
                <c:pt idx="18994">
                  <c:v>5.2440162037003946</c:v>
                </c:pt>
                <c:pt idx="18995">
                  <c:v>5.2442592592545596</c:v>
                </c:pt>
                <c:pt idx="18996">
                  <c:v>5.2445023148160006</c:v>
                </c:pt>
                <c:pt idx="18997">
                  <c:v>5.2447453703701656</c:v>
                </c:pt>
                <c:pt idx="18998">
                  <c:v>5.2449884259243307</c:v>
                </c:pt>
                <c:pt idx="18999">
                  <c:v>5.2452314814784957</c:v>
                </c:pt>
                <c:pt idx="19000">
                  <c:v>5.2454745370326608</c:v>
                </c:pt>
                <c:pt idx="19001">
                  <c:v>5.2457175925941018</c:v>
                </c:pt>
                <c:pt idx="19002">
                  <c:v>5.2459606481482668</c:v>
                </c:pt>
                <c:pt idx="19003">
                  <c:v>5.2462037037024318</c:v>
                </c:pt>
                <c:pt idx="19004">
                  <c:v>5.2464467592565969</c:v>
                </c:pt>
                <c:pt idx="19005">
                  <c:v>5.2466898148107619</c:v>
                </c:pt>
                <c:pt idx="19006">
                  <c:v>5.2469328703722029</c:v>
                </c:pt>
                <c:pt idx="19007">
                  <c:v>5.2471759259263679</c:v>
                </c:pt>
                <c:pt idx="19008">
                  <c:v>5.247418981480533</c:v>
                </c:pt>
                <c:pt idx="19009">
                  <c:v>5.247662037034698</c:v>
                </c:pt>
                <c:pt idx="19010">
                  <c:v>5.2479050925888631</c:v>
                </c:pt>
                <c:pt idx="19011">
                  <c:v>5.2481481481430281</c:v>
                </c:pt>
                <c:pt idx="19012">
                  <c:v>5.2483912037044691</c:v>
                </c:pt>
                <c:pt idx="19013">
                  <c:v>5.2486342592586341</c:v>
                </c:pt>
                <c:pt idx="19014">
                  <c:v>5.2488773148127992</c:v>
                </c:pt>
                <c:pt idx="19015">
                  <c:v>5.2491203703669642</c:v>
                </c:pt>
                <c:pt idx="19016">
                  <c:v>5.2493634259211293</c:v>
                </c:pt>
                <c:pt idx="19017">
                  <c:v>5.2496180555520739</c:v>
                </c:pt>
                <c:pt idx="19018">
                  <c:v>5.249861111106239</c:v>
                </c:pt>
                <c:pt idx="19019">
                  <c:v>5.25010416666768</c:v>
                </c:pt>
                <c:pt idx="19020">
                  <c:v>5.250347222221845</c:v>
                </c:pt>
                <c:pt idx="19021">
                  <c:v>5.2505902777760101</c:v>
                </c:pt>
                <c:pt idx="19022">
                  <c:v>5.2508333333301751</c:v>
                </c:pt>
                <c:pt idx="19023">
                  <c:v>5.2510763888843401</c:v>
                </c:pt>
                <c:pt idx="19024">
                  <c:v>5.2513194444457811</c:v>
                </c:pt>
                <c:pt idx="19025">
                  <c:v>5.2515624999999462</c:v>
                </c:pt>
                <c:pt idx="19026">
                  <c:v>5.2518055555541112</c:v>
                </c:pt>
                <c:pt idx="19027">
                  <c:v>5.2520486111082763</c:v>
                </c:pt>
                <c:pt idx="19028">
                  <c:v>5.2522916666624413</c:v>
                </c:pt>
                <c:pt idx="19029">
                  <c:v>5.2525347222238823</c:v>
                </c:pt>
                <c:pt idx="19030">
                  <c:v>5.2527777777780473</c:v>
                </c:pt>
                <c:pt idx="19031">
                  <c:v>5.2530208333322124</c:v>
                </c:pt>
                <c:pt idx="19032">
                  <c:v>5.2532638888863774</c:v>
                </c:pt>
                <c:pt idx="19033">
                  <c:v>5.2535069444405424</c:v>
                </c:pt>
                <c:pt idx="19034">
                  <c:v>5.2537500000019834</c:v>
                </c:pt>
                <c:pt idx="19035">
                  <c:v>5.2539930555561485</c:v>
                </c:pt>
                <c:pt idx="19036">
                  <c:v>5.2542361111103135</c:v>
                </c:pt>
                <c:pt idx="19037">
                  <c:v>5.2544791666644786</c:v>
                </c:pt>
                <c:pt idx="19038">
                  <c:v>5.2547222222186436</c:v>
                </c:pt>
                <c:pt idx="19039">
                  <c:v>5.2549652777728086</c:v>
                </c:pt>
                <c:pt idx="19040">
                  <c:v>5.2552083333342496</c:v>
                </c:pt>
                <c:pt idx="19041">
                  <c:v>5.2554513888884147</c:v>
                </c:pt>
                <c:pt idx="19042">
                  <c:v>5.2556944444425797</c:v>
                </c:pt>
                <c:pt idx="19043">
                  <c:v>5.2559374999967448</c:v>
                </c:pt>
                <c:pt idx="19044">
                  <c:v>5.2561805555509098</c:v>
                </c:pt>
                <c:pt idx="19045">
                  <c:v>5.2564236111123508</c:v>
                </c:pt>
                <c:pt idx="19046">
                  <c:v>5.2566666666665158</c:v>
                </c:pt>
                <c:pt idx="19047">
                  <c:v>5.2569097222206809</c:v>
                </c:pt>
                <c:pt idx="19048">
                  <c:v>5.2571527777748459</c:v>
                </c:pt>
                <c:pt idx="19049">
                  <c:v>5.2573958333290109</c:v>
                </c:pt>
                <c:pt idx="19050">
                  <c:v>5.2576388888904519</c:v>
                </c:pt>
                <c:pt idx="19051">
                  <c:v>5.257881944444617</c:v>
                </c:pt>
                <c:pt idx="19052">
                  <c:v>5.258124999998782</c:v>
                </c:pt>
                <c:pt idx="19053">
                  <c:v>5.2583680555529471</c:v>
                </c:pt>
                <c:pt idx="19054">
                  <c:v>5.2586111111071121</c:v>
                </c:pt>
                <c:pt idx="19055">
                  <c:v>5.2588541666685531</c:v>
                </c:pt>
                <c:pt idx="19056">
                  <c:v>5.2590972222227181</c:v>
                </c:pt>
                <c:pt idx="19057">
                  <c:v>5.2593402777768832</c:v>
                </c:pt>
                <c:pt idx="19058">
                  <c:v>5.2595833333310482</c:v>
                </c:pt>
                <c:pt idx="19059">
                  <c:v>5.2598263888852133</c:v>
                </c:pt>
                <c:pt idx="19060">
                  <c:v>5.2600694444393783</c:v>
                </c:pt>
                <c:pt idx="19061">
                  <c:v>5.2603125000008193</c:v>
                </c:pt>
                <c:pt idx="19062">
                  <c:v>5.2605555555549843</c:v>
                </c:pt>
                <c:pt idx="19063">
                  <c:v>5.2607986111091494</c:v>
                </c:pt>
                <c:pt idx="19064">
                  <c:v>5.2610416666633144</c:v>
                </c:pt>
                <c:pt idx="19065">
                  <c:v>5.2612962962942591</c:v>
                </c:pt>
                <c:pt idx="19066">
                  <c:v>5.2615393518484241</c:v>
                </c:pt>
                <c:pt idx="19067">
                  <c:v>5.2617824074025892</c:v>
                </c:pt>
                <c:pt idx="19068">
                  <c:v>5.2620254629640302</c:v>
                </c:pt>
                <c:pt idx="19069">
                  <c:v>5.2622685185181952</c:v>
                </c:pt>
                <c:pt idx="19070">
                  <c:v>5.2625115740723603</c:v>
                </c:pt>
                <c:pt idx="19071">
                  <c:v>5.2627546296265253</c:v>
                </c:pt>
                <c:pt idx="19072">
                  <c:v>5.2629976851806903</c:v>
                </c:pt>
                <c:pt idx="19073">
                  <c:v>5.2632407407421313</c:v>
                </c:pt>
                <c:pt idx="19074">
                  <c:v>5.2634837962962964</c:v>
                </c:pt>
                <c:pt idx="19075">
                  <c:v>5.2637268518504614</c:v>
                </c:pt>
                <c:pt idx="19076">
                  <c:v>5.2639699074046264</c:v>
                </c:pt>
                <c:pt idx="19077">
                  <c:v>5.2642129629587915</c:v>
                </c:pt>
                <c:pt idx="19078">
                  <c:v>5.2644560185202325</c:v>
                </c:pt>
                <c:pt idx="19079">
                  <c:v>5.2646990740743975</c:v>
                </c:pt>
                <c:pt idx="19080">
                  <c:v>5.2649421296285626</c:v>
                </c:pt>
                <c:pt idx="19081">
                  <c:v>5.2651851851827276</c:v>
                </c:pt>
                <c:pt idx="19082">
                  <c:v>5.2654282407368926</c:v>
                </c:pt>
                <c:pt idx="19083">
                  <c:v>5.2656712962983336</c:v>
                </c:pt>
                <c:pt idx="19084">
                  <c:v>5.2659143518524987</c:v>
                </c:pt>
                <c:pt idx="19085">
                  <c:v>5.2661574074066637</c:v>
                </c:pt>
                <c:pt idx="19086">
                  <c:v>5.2664004629608288</c:v>
                </c:pt>
                <c:pt idx="19087">
                  <c:v>5.2666435185149938</c:v>
                </c:pt>
                <c:pt idx="19088">
                  <c:v>5.2668865740691588</c:v>
                </c:pt>
                <c:pt idx="19089">
                  <c:v>5.2671296296305998</c:v>
                </c:pt>
                <c:pt idx="19090">
                  <c:v>5.2673726851847649</c:v>
                </c:pt>
                <c:pt idx="19091">
                  <c:v>5.2676157407389299</c:v>
                </c:pt>
                <c:pt idx="19092">
                  <c:v>5.2678587962930949</c:v>
                </c:pt>
                <c:pt idx="19093">
                  <c:v>5.26810185184726</c:v>
                </c:pt>
                <c:pt idx="19094">
                  <c:v>5.268344907408701</c:v>
                </c:pt>
                <c:pt idx="19095">
                  <c:v>5.268587962962866</c:v>
                </c:pt>
                <c:pt idx="19096">
                  <c:v>5.2688310185170311</c:v>
                </c:pt>
                <c:pt idx="19097">
                  <c:v>5.2690740740711961</c:v>
                </c:pt>
                <c:pt idx="19098">
                  <c:v>5.2693171296253611</c:v>
                </c:pt>
                <c:pt idx="19099">
                  <c:v>5.2695601851868021</c:v>
                </c:pt>
                <c:pt idx="19100">
                  <c:v>5.2698032407409672</c:v>
                </c:pt>
                <c:pt idx="19101">
                  <c:v>5.2700462962951322</c:v>
                </c:pt>
                <c:pt idx="19102">
                  <c:v>5.2702893518492973</c:v>
                </c:pt>
                <c:pt idx="19103">
                  <c:v>5.2705324074034623</c:v>
                </c:pt>
                <c:pt idx="19104">
                  <c:v>5.2707754629649033</c:v>
                </c:pt>
                <c:pt idx="19105">
                  <c:v>5.2710185185190683</c:v>
                </c:pt>
                <c:pt idx="19106">
                  <c:v>5.2712615740732334</c:v>
                </c:pt>
                <c:pt idx="19107">
                  <c:v>5.2715046296273984</c:v>
                </c:pt>
                <c:pt idx="19108">
                  <c:v>5.2717476851815634</c:v>
                </c:pt>
                <c:pt idx="19109">
                  <c:v>5.2719907407357285</c:v>
                </c:pt>
                <c:pt idx="19110">
                  <c:v>5.2722337962971695</c:v>
                </c:pt>
                <c:pt idx="19111">
                  <c:v>5.2724768518513345</c:v>
                </c:pt>
                <c:pt idx="19112">
                  <c:v>5.2727199074054996</c:v>
                </c:pt>
                <c:pt idx="19113">
                  <c:v>5.2729629629596646</c:v>
                </c:pt>
                <c:pt idx="19114">
                  <c:v>5.2732175925906093</c:v>
                </c:pt>
                <c:pt idx="19115">
                  <c:v>5.2734606481447743</c:v>
                </c:pt>
                <c:pt idx="19116">
                  <c:v>5.2737037036989394</c:v>
                </c:pt>
                <c:pt idx="19117">
                  <c:v>5.2739467592603804</c:v>
                </c:pt>
                <c:pt idx="19118">
                  <c:v>5.2741898148145454</c:v>
                </c:pt>
                <c:pt idx="19119">
                  <c:v>5.2744328703687104</c:v>
                </c:pt>
                <c:pt idx="19120">
                  <c:v>5.2746759259228755</c:v>
                </c:pt>
                <c:pt idx="19121">
                  <c:v>5.2749189814770405</c:v>
                </c:pt>
                <c:pt idx="19122">
                  <c:v>5.2751620370384815</c:v>
                </c:pt>
                <c:pt idx="19123">
                  <c:v>5.2754050925926466</c:v>
                </c:pt>
                <c:pt idx="19124">
                  <c:v>5.2756481481468116</c:v>
                </c:pt>
                <c:pt idx="19125">
                  <c:v>5.2758912037009766</c:v>
                </c:pt>
                <c:pt idx="19126">
                  <c:v>5.2761342592551417</c:v>
                </c:pt>
                <c:pt idx="19127">
                  <c:v>5.2763773148165827</c:v>
                </c:pt>
                <c:pt idx="19128">
                  <c:v>5.2766203703707477</c:v>
                </c:pt>
                <c:pt idx="19129">
                  <c:v>5.2768634259249128</c:v>
                </c:pt>
                <c:pt idx="19130">
                  <c:v>5.2771064814790778</c:v>
                </c:pt>
                <c:pt idx="19131">
                  <c:v>5.2773495370332428</c:v>
                </c:pt>
                <c:pt idx="19132">
                  <c:v>5.2775925925946838</c:v>
                </c:pt>
                <c:pt idx="19133">
                  <c:v>5.2778356481488489</c:v>
                </c:pt>
                <c:pt idx="19134">
                  <c:v>5.2780787037030139</c:v>
                </c:pt>
                <c:pt idx="19135">
                  <c:v>5.2783217592571789</c:v>
                </c:pt>
                <c:pt idx="19136">
                  <c:v>5.278564814811344</c:v>
                </c:pt>
                <c:pt idx="19137">
                  <c:v>5.278807870365509</c:v>
                </c:pt>
                <c:pt idx="19138">
                  <c:v>5.27905092592695</c:v>
                </c:pt>
                <c:pt idx="19139">
                  <c:v>5.2792939814811151</c:v>
                </c:pt>
                <c:pt idx="19140">
                  <c:v>5.2795370370352801</c:v>
                </c:pt>
                <c:pt idx="19141">
                  <c:v>5.2797800925894451</c:v>
                </c:pt>
                <c:pt idx="19142">
                  <c:v>5.2800231481436102</c:v>
                </c:pt>
                <c:pt idx="19143">
                  <c:v>5.2802662037050512</c:v>
                </c:pt>
                <c:pt idx="19144">
                  <c:v>5.2805092592592162</c:v>
                </c:pt>
                <c:pt idx="19145">
                  <c:v>5.2807523148133813</c:v>
                </c:pt>
                <c:pt idx="19146">
                  <c:v>5.2809953703675463</c:v>
                </c:pt>
                <c:pt idx="19147">
                  <c:v>5.2812384259217113</c:v>
                </c:pt>
                <c:pt idx="19148">
                  <c:v>5.2814814814831523</c:v>
                </c:pt>
                <c:pt idx="19149">
                  <c:v>5.2817245370373174</c:v>
                </c:pt>
                <c:pt idx="19150">
                  <c:v>5.2819675925914824</c:v>
                </c:pt>
                <c:pt idx="19151">
                  <c:v>5.2822106481456474</c:v>
                </c:pt>
                <c:pt idx="19152">
                  <c:v>5.2824537036998125</c:v>
                </c:pt>
                <c:pt idx="19153">
                  <c:v>5.2826967592612535</c:v>
                </c:pt>
                <c:pt idx="19154">
                  <c:v>5.2829398148154185</c:v>
                </c:pt>
                <c:pt idx="19155">
                  <c:v>5.2831828703695836</c:v>
                </c:pt>
                <c:pt idx="19156">
                  <c:v>5.2834259259237486</c:v>
                </c:pt>
                <c:pt idx="19157">
                  <c:v>5.2836689814779136</c:v>
                </c:pt>
                <c:pt idx="19158">
                  <c:v>5.2839120370320787</c:v>
                </c:pt>
                <c:pt idx="19159">
                  <c:v>5.2841550925935197</c:v>
                </c:pt>
                <c:pt idx="19160">
                  <c:v>5.2843981481476847</c:v>
                </c:pt>
                <c:pt idx="19161">
                  <c:v>5.2846527777786294</c:v>
                </c:pt>
                <c:pt idx="19162">
                  <c:v>5.2848958333327944</c:v>
                </c:pt>
                <c:pt idx="19163">
                  <c:v>5.2851388888869595</c:v>
                </c:pt>
                <c:pt idx="19164">
                  <c:v>5.2853819444411245</c:v>
                </c:pt>
                <c:pt idx="19165">
                  <c:v>5.2856249999952896</c:v>
                </c:pt>
                <c:pt idx="19166">
                  <c:v>5.2858680555567306</c:v>
                </c:pt>
                <c:pt idx="19167">
                  <c:v>5.2861111111108956</c:v>
                </c:pt>
                <c:pt idx="19168">
                  <c:v>5.2863541666650606</c:v>
                </c:pt>
                <c:pt idx="19169">
                  <c:v>5.2865972222192257</c:v>
                </c:pt>
                <c:pt idx="19170">
                  <c:v>5.2868402777733907</c:v>
                </c:pt>
                <c:pt idx="19171">
                  <c:v>5.2870833333348317</c:v>
                </c:pt>
                <c:pt idx="19172">
                  <c:v>5.2873263888889968</c:v>
                </c:pt>
                <c:pt idx="19173">
                  <c:v>5.2875694444431618</c:v>
                </c:pt>
                <c:pt idx="19174">
                  <c:v>5.2878124999973268</c:v>
                </c:pt>
                <c:pt idx="19175">
                  <c:v>5.2880555555514919</c:v>
                </c:pt>
                <c:pt idx="19176">
                  <c:v>5.2882986111129329</c:v>
                </c:pt>
                <c:pt idx="19177">
                  <c:v>5.2885416666670979</c:v>
                </c:pt>
                <c:pt idx="19178">
                  <c:v>5.2887847222212629</c:v>
                </c:pt>
                <c:pt idx="19179">
                  <c:v>5.289027777775428</c:v>
                </c:pt>
                <c:pt idx="19180">
                  <c:v>5.289270833329593</c:v>
                </c:pt>
                <c:pt idx="19181">
                  <c:v>5.2895138888837581</c:v>
                </c:pt>
                <c:pt idx="19182">
                  <c:v>5.2897569444451991</c:v>
                </c:pt>
                <c:pt idx="19183">
                  <c:v>5.2899999999993641</c:v>
                </c:pt>
                <c:pt idx="19184">
                  <c:v>5.2902430555535291</c:v>
                </c:pt>
                <c:pt idx="19185">
                  <c:v>5.2904861111076942</c:v>
                </c:pt>
                <c:pt idx="19186">
                  <c:v>5.2907291666618592</c:v>
                </c:pt>
                <c:pt idx="19187">
                  <c:v>5.2909722222233002</c:v>
                </c:pt>
                <c:pt idx="19188">
                  <c:v>5.2912152777774653</c:v>
                </c:pt>
                <c:pt idx="19189">
                  <c:v>5.2914583333316303</c:v>
                </c:pt>
                <c:pt idx="19190">
                  <c:v>5.2917013888857953</c:v>
                </c:pt>
                <c:pt idx="19191">
                  <c:v>5.2919444444399604</c:v>
                </c:pt>
                <c:pt idx="19192">
                  <c:v>5.2921875000014014</c:v>
                </c:pt>
                <c:pt idx="19193">
                  <c:v>5.2924305555555664</c:v>
                </c:pt>
                <c:pt idx="19194">
                  <c:v>5.2926736111097314</c:v>
                </c:pt>
                <c:pt idx="19195">
                  <c:v>5.2929166666638965</c:v>
                </c:pt>
                <c:pt idx="19196">
                  <c:v>5.2931597222180615</c:v>
                </c:pt>
                <c:pt idx="19197">
                  <c:v>5.2934027777795025</c:v>
                </c:pt>
                <c:pt idx="19198">
                  <c:v>5.2936458333336676</c:v>
                </c:pt>
                <c:pt idx="19199">
                  <c:v>5.2938888888878326</c:v>
                </c:pt>
                <c:pt idx="19200">
                  <c:v>5.2941319444419976</c:v>
                </c:pt>
                <c:pt idx="19201">
                  <c:v>5.2943749999961627</c:v>
                </c:pt>
                <c:pt idx="19202">
                  <c:v>5.2946180555576037</c:v>
                </c:pt>
                <c:pt idx="19203">
                  <c:v>5.2948611111117687</c:v>
                </c:pt>
                <c:pt idx="19204">
                  <c:v>5.2951041666659338</c:v>
                </c:pt>
                <c:pt idx="19205">
                  <c:v>5.2953472222200988</c:v>
                </c:pt>
                <c:pt idx="19206">
                  <c:v>5.2955902777742638</c:v>
                </c:pt>
                <c:pt idx="19207">
                  <c:v>5.2958333333284289</c:v>
                </c:pt>
                <c:pt idx="19208">
                  <c:v>5.2960763888898699</c:v>
                </c:pt>
                <c:pt idx="19209">
                  <c:v>5.2963194444440349</c:v>
                </c:pt>
                <c:pt idx="19210">
                  <c:v>5.2965740740749796</c:v>
                </c:pt>
                <c:pt idx="19211">
                  <c:v>5.2968171296291446</c:v>
                </c:pt>
                <c:pt idx="19212">
                  <c:v>5.2970601851833097</c:v>
                </c:pt>
                <c:pt idx="19213">
                  <c:v>5.2973032407374747</c:v>
                </c:pt>
                <c:pt idx="19214">
                  <c:v>5.2975462962916398</c:v>
                </c:pt>
                <c:pt idx="19215">
                  <c:v>5.2977893518530808</c:v>
                </c:pt>
                <c:pt idx="19216">
                  <c:v>5.2980324074072458</c:v>
                </c:pt>
                <c:pt idx="19217">
                  <c:v>5.2982754629614108</c:v>
                </c:pt>
                <c:pt idx="19218">
                  <c:v>5.2985185185155759</c:v>
                </c:pt>
                <c:pt idx="19219">
                  <c:v>5.2987615740697409</c:v>
                </c:pt>
                <c:pt idx="19220">
                  <c:v>5.2990046296311819</c:v>
                </c:pt>
                <c:pt idx="19221">
                  <c:v>5.2992476851853469</c:v>
                </c:pt>
                <c:pt idx="19222">
                  <c:v>5.299490740739512</c:v>
                </c:pt>
                <c:pt idx="19223">
                  <c:v>5.299733796293677</c:v>
                </c:pt>
                <c:pt idx="19224">
                  <c:v>5.2999768518478421</c:v>
                </c:pt>
                <c:pt idx="19225">
                  <c:v>5.3002199074092831</c:v>
                </c:pt>
                <c:pt idx="19226">
                  <c:v>5.3004629629634481</c:v>
                </c:pt>
                <c:pt idx="19227">
                  <c:v>5.3007060185176131</c:v>
                </c:pt>
                <c:pt idx="19228">
                  <c:v>5.3009490740717782</c:v>
                </c:pt>
                <c:pt idx="19229">
                  <c:v>5.3011921296259432</c:v>
                </c:pt>
                <c:pt idx="19230">
                  <c:v>5.3014351851801083</c:v>
                </c:pt>
                <c:pt idx="19231">
                  <c:v>5.3016782407415493</c:v>
                </c:pt>
                <c:pt idx="19232">
                  <c:v>5.3019212962957143</c:v>
                </c:pt>
                <c:pt idx="19233">
                  <c:v>5.3021643518498793</c:v>
                </c:pt>
                <c:pt idx="19234">
                  <c:v>5.3024074074040444</c:v>
                </c:pt>
                <c:pt idx="19235">
                  <c:v>5.3026504629582094</c:v>
                </c:pt>
                <c:pt idx="19236">
                  <c:v>5.3028935185196504</c:v>
                </c:pt>
                <c:pt idx="19237">
                  <c:v>5.3031365740738154</c:v>
                </c:pt>
                <c:pt idx="19238">
                  <c:v>5.3033796296279805</c:v>
                </c:pt>
                <c:pt idx="19239">
                  <c:v>5.3036226851821455</c:v>
                </c:pt>
                <c:pt idx="19240">
                  <c:v>5.3038657407363106</c:v>
                </c:pt>
                <c:pt idx="19241">
                  <c:v>5.3041087962977516</c:v>
                </c:pt>
                <c:pt idx="19242">
                  <c:v>5.3043518518519166</c:v>
                </c:pt>
                <c:pt idx="19243">
                  <c:v>5.3045949074060816</c:v>
                </c:pt>
                <c:pt idx="19244">
                  <c:v>5.3048379629602467</c:v>
                </c:pt>
                <c:pt idx="19245">
                  <c:v>5.3050810185144117</c:v>
                </c:pt>
                <c:pt idx="19246">
                  <c:v>5.3053240740758527</c:v>
                </c:pt>
                <c:pt idx="19247">
                  <c:v>5.3055671296300178</c:v>
                </c:pt>
                <c:pt idx="19248">
                  <c:v>5.3058101851841828</c:v>
                </c:pt>
                <c:pt idx="19249">
                  <c:v>5.3060532407383478</c:v>
                </c:pt>
                <c:pt idx="19250">
                  <c:v>5.3062962962925129</c:v>
                </c:pt>
                <c:pt idx="19251">
                  <c:v>5.3065393518539539</c:v>
                </c:pt>
                <c:pt idx="19252">
                  <c:v>5.3067824074081189</c:v>
                </c:pt>
                <c:pt idx="19253">
                  <c:v>5.3070254629622839</c:v>
                </c:pt>
                <c:pt idx="19254">
                  <c:v>5.307268518516449</c:v>
                </c:pt>
                <c:pt idx="19255">
                  <c:v>5.307511574070614</c:v>
                </c:pt>
                <c:pt idx="19256">
                  <c:v>5.3077546296247791</c:v>
                </c:pt>
                <c:pt idx="19257">
                  <c:v>5.3079976851862201</c:v>
                </c:pt>
                <c:pt idx="19258">
                  <c:v>5.3082523148098888</c:v>
                </c:pt>
                <c:pt idx="19259">
                  <c:v>5.3084953703713298</c:v>
                </c:pt>
                <c:pt idx="19260">
                  <c:v>5.3087384259254948</c:v>
                </c:pt>
                <c:pt idx="19261">
                  <c:v>5.3089814814796599</c:v>
                </c:pt>
                <c:pt idx="19262">
                  <c:v>5.3092245370338249</c:v>
                </c:pt>
                <c:pt idx="19263">
                  <c:v>5.3094675925879899</c:v>
                </c:pt>
                <c:pt idx="19264">
                  <c:v>5.3097106481494309</c:v>
                </c:pt>
                <c:pt idx="19265">
                  <c:v>5.309953703703596</c:v>
                </c:pt>
                <c:pt idx="19266">
                  <c:v>5.310196759257761</c:v>
                </c:pt>
                <c:pt idx="19267">
                  <c:v>5.3104398148119261</c:v>
                </c:pt>
                <c:pt idx="19268">
                  <c:v>5.3106828703660911</c:v>
                </c:pt>
                <c:pt idx="19269">
                  <c:v>5.3109259259275321</c:v>
                </c:pt>
                <c:pt idx="19270">
                  <c:v>5.3111689814816971</c:v>
                </c:pt>
                <c:pt idx="19271">
                  <c:v>5.3114120370358622</c:v>
                </c:pt>
                <c:pt idx="19272">
                  <c:v>5.3116550925900272</c:v>
                </c:pt>
                <c:pt idx="19273">
                  <c:v>5.3118981481441923</c:v>
                </c:pt>
                <c:pt idx="19274">
                  <c:v>5.3121412037056333</c:v>
                </c:pt>
                <c:pt idx="19275">
                  <c:v>5.3123842592597983</c:v>
                </c:pt>
                <c:pt idx="19276">
                  <c:v>5.3126273148139633</c:v>
                </c:pt>
                <c:pt idx="19277">
                  <c:v>5.3128703703681284</c:v>
                </c:pt>
                <c:pt idx="19278">
                  <c:v>5.3131134259222934</c:v>
                </c:pt>
                <c:pt idx="19279">
                  <c:v>5.3133564814764584</c:v>
                </c:pt>
                <c:pt idx="19280">
                  <c:v>5.3135995370378994</c:v>
                </c:pt>
                <c:pt idx="19281">
                  <c:v>5.3138425925920645</c:v>
                </c:pt>
                <c:pt idx="19282">
                  <c:v>5.3140856481462295</c:v>
                </c:pt>
                <c:pt idx="19283">
                  <c:v>5.3143287037003946</c:v>
                </c:pt>
                <c:pt idx="19284">
                  <c:v>5.3145717592545596</c:v>
                </c:pt>
                <c:pt idx="19285">
                  <c:v>5.3148148148160006</c:v>
                </c:pt>
                <c:pt idx="19286">
                  <c:v>5.3150578703701656</c:v>
                </c:pt>
                <c:pt idx="19287">
                  <c:v>5.3153009259243307</c:v>
                </c:pt>
                <c:pt idx="19288">
                  <c:v>5.3155439814784957</c:v>
                </c:pt>
                <c:pt idx="19289">
                  <c:v>5.3157870370326608</c:v>
                </c:pt>
                <c:pt idx="19290">
                  <c:v>5.3160300925941018</c:v>
                </c:pt>
                <c:pt idx="19291">
                  <c:v>5.3162731481482668</c:v>
                </c:pt>
                <c:pt idx="19292">
                  <c:v>5.3165162037024318</c:v>
                </c:pt>
                <c:pt idx="19293">
                  <c:v>5.3167592592565969</c:v>
                </c:pt>
                <c:pt idx="19294">
                  <c:v>5.3170023148107619</c:v>
                </c:pt>
                <c:pt idx="19295">
                  <c:v>5.3172453703722029</c:v>
                </c:pt>
                <c:pt idx="19296">
                  <c:v>5.3174884259263679</c:v>
                </c:pt>
                <c:pt idx="19297">
                  <c:v>5.317731481480533</c:v>
                </c:pt>
                <c:pt idx="19298">
                  <c:v>5.317974537034698</c:v>
                </c:pt>
                <c:pt idx="19299">
                  <c:v>5.3182175925888631</c:v>
                </c:pt>
                <c:pt idx="19300">
                  <c:v>5.3184606481430281</c:v>
                </c:pt>
                <c:pt idx="19301">
                  <c:v>5.3187037037044691</c:v>
                </c:pt>
                <c:pt idx="19302">
                  <c:v>5.3189467592586341</c:v>
                </c:pt>
                <c:pt idx="19303">
                  <c:v>5.3191898148127992</c:v>
                </c:pt>
                <c:pt idx="19304">
                  <c:v>5.3194328703669642</c:v>
                </c:pt>
                <c:pt idx="19305">
                  <c:v>5.3196759259211293</c:v>
                </c:pt>
                <c:pt idx="19306">
                  <c:v>5.3199305555520739</c:v>
                </c:pt>
                <c:pt idx="19307">
                  <c:v>5.320173611106239</c:v>
                </c:pt>
                <c:pt idx="19308">
                  <c:v>5.32041666666768</c:v>
                </c:pt>
                <c:pt idx="19309">
                  <c:v>5.320659722221845</c:v>
                </c:pt>
                <c:pt idx="19310">
                  <c:v>5.3209027777760101</c:v>
                </c:pt>
                <c:pt idx="19311">
                  <c:v>5.3211458333301751</c:v>
                </c:pt>
                <c:pt idx="19312">
                  <c:v>5.3213888888843401</c:v>
                </c:pt>
                <c:pt idx="19313">
                  <c:v>5.3216319444457811</c:v>
                </c:pt>
                <c:pt idx="19314">
                  <c:v>5.3218749999999462</c:v>
                </c:pt>
                <c:pt idx="19315">
                  <c:v>5.3221180555541112</c:v>
                </c:pt>
                <c:pt idx="19316">
                  <c:v>5.3223611111082763</c:v>
                </c:pt>
                <c:pt idx="19317">
                  <c:v>5.3226041666624413</c:v>
                </c:pt>
                <c:pt idx="19318">
                  <c:v>5.3228472222238823</c:v>
                </c:pt>
                <c:pt idx="19319">
                  <c:v>5.3230902777780473</c:v>
                </c:pt>
                <c:pt idx="19320">
                  <c:v>5.3233333333322124</c:v>
                </c:pt>
                <c:pt idx="19321">
                  <c:v>5.3235763888863774</c:v>
                </c:pt>
                <c:pt idx="19322">
                  <c:v>5.3238194444405424</c:v>
                </c:pt>
                <c:pt idx="19323">
                  <c:v>5.3240625000019834</c:v>
                </c:pt>
                <c:pt idx="19324">
                  <c:v>5.3243055555561485</c:v>
                </c:pt>
                <c:pt idx="19325">
                  <c:v>5.3245486111103135</c:v>
                </c:pt>
                <c:pt idx="19326">
                  <c:v>5.3247916666644786</c:v>
                </c:pt>
                <c:pt idx="19327">
                  <c:v>5.3250347222186436</c:v>
                </c:pt>
                <c:pt idx="19328">
                  <c:v>5.3252777777728086</c:v>
                </c:pt>
                <c:pt idx="19329">
                  <c:v>5.3255208333342496</c:v>
                </c:pt>
                <c:pt idx="19330">
                  <c:v>5.3257638888884147</c:v>
                </c:pt>
                <c:pt idx="19331">
                  <c:v>5.3260069444425797</c:v>
                </c:pt>
                <c:pt idx="19332">
                  <c:v>5.3262499999967448</c:v>
                </c:pt>
                <c:pt idx="19333">
                  <c:v>5.3264930555509098</c:v>
                </c:pt>
                <c:pt idx="19334">
                  <c:v>5.3267361111123508</c:v>
                </c:pt>
                <c:pt idx="19335">
                  <c:v>5.3269791666665158</c:v>
                </c:pt>
                <c:pt idx="19336">
                  <c:v>5.3272222222206809</c:v>
                </c:pt>
                <c:pt idx="19337">
                  <c:v>5.3274652777748459</c:v>
                </c:pt>
                <c:pt idx="19338">
                  <c:v>5.3277083333290109</c:v>
                </c:pt>
                <c:pt idx="19339">
                  <c:v>5.3279513888904519</c:v>
                </c:pt>
                <c:pt idx="19340">
                  <c:v>5.328194444444617</c:v>
                </c:pt>
                <c:pt idx="19341">
                  <c:v>5.328437499998782</c:v>
                </c:pt>
                <c:pt idx="19342">
                  <c:v>5.3286805555529471</c:v>
                </c:pt>
                <c:pt idx="19343">
                  <c:v>5.3289236111071121</c:v>
                </c:pt>
                <c:pt idx="19344">
                  <c:v>5.3291666666685531</c:v>
                </c:pt>
                <c:pt idx="19345">
                  <c:v>5.3294097222227181</c:v>
                </c:pt>
                <c:pt idx="19346">
                  <c:v>5.3296527777768832</c:v>
                </c:pt>
                <c:pt idx="19347">
                  <c:v>5.3298958333310482</c:v>
                </c:pt>
                <c:pt idx="19348">
                  <c:v>5.3301388888852133</c:v>
                </c:pt>
                <c:pt idx="19349">
                  <c:v>5.3303819444393783</c:v>
                </c:pt>
                <c:pt idx="19350">
                  <c:v>5.3306250000008193</c:v>
                </c:pt>
                <c:pt idx="19351">
                  <c:v>5.3308680555549843</c:v>
                </c:pt>
                <c:pt idx="19352">
                  <c:v>5.3311111111091494</c:v>
                </c:pt>
                <c:pt idx="19353">
                  <c:v>5.3313541666633144</c:v>
                </c:pt>
                <c:pt idx="19354">
                  <c:v>5.3316087962942591</c:v>
                </c:pt>
                <c:pt idx="19355">
                  <c:v>5.3318518518484241</c:v>
                </c:pt>
                <c:pt idx="19356">
                  <c:v>5.3320949074025892</c:v>
                </c:pt>
                <c:pt idx="19357">
                  <c:v>5.3323379629640302</c:v>
                </c:pt>
                <c:pt idx="19358">
                  <c:v>5.3325810185181952</c:v>
                </c:pt>
                <c:pt idx="19359">
                  <c:v>5.3328240740723603</c:v>
                </c:pt>
                <c:pt idx="19360">
                  <c:v>5.3330671296265253</c:v>
                </c:pt>
                <c:pt idx="19361">
                  <c:v>5.3333101851806903</c:v>
                </c:pt>
                <c:pt idx="19362">
                  <c:v>5.3335532407421313</c:v>
                </c:pt>
                <c:pt idx="19363">
                  <c:v>5.3337962962962964</c:v>
                </c:pt>
                <c:pt idx="19364">
                  <c:v>5.3340393518504614</c:v>
                </c:pt>
                <c:pt idx="19365">
                  <c:v>5.3342824074046264</c:v>
                </c:pt>
                <c:pt idx="19366">
                  <c:v>5.3345254629587915</c:v>
                </c:pt>
                <c:pt idx="19367">
                  <c:v>5.3347685185202325</c:v>
                </c:pt>
                <c:pt idx="19368">
                  <c:v>5.3350115740743975</c:v>
                </c:pt>
                <c:pt idx="19369">
                  <c:v>5.3352546296285626</c:v>
                </c:pt>
                <c:pt idx="19370">
                  <c:v>5.3354976851827276</c:v>
                </c:pt>
                <c:pt idx="19371">
                  <c:v>5.3357407407368926</c:v>
                </c:pt>
                <c:pt idx="19372">
                  <c:v>5.3359837962983336</c:v>
                </c:pt>
                <c:pt idx="19373">
                  <c:v>5.3362268518524987</c:v>
                </c:pt>
                <c:pt idx="19374">
                  <c:v>5.3364699074066637</c:v>
                </c:pt>
                <c:pt idx="19375">
                  <c:v>5.3367129629608288</c:v>
                </c:pt>
                <c:pt idx="19376">
                  <c:v>5.3369560185149938</c:v>
                </c:pt>
                <c:pt idx="19377">
                  <c:v>5.3371990740691588</c:v>
                </c:pt>
                <c:pt idx="19378">
                  <c:v>5.3374421296305998</c:v>
                </c:pt>
                <c:pt idx="19379">
                  <c:v>5.3376851851847649</c:v>
                </c:pt>
                <c:pt idx="19380">
                  <c:v>5.3379282407389299</c:v>
                </c:pt>
                <c:pt idx="19381">
                  <c:v>5.3381712962930949</c:v>
                </c:pt>
                <c:pt idx="19382">
                  <c:v>5.33841435184726</c:v>
                </c:pt>
                <c:pt idx="19383">
                  <c:v>5.338657407408701</c:v>
                </c:pt>
                <c:pt idx="19384">
                  <c:v>5.338900462962866</c:v>
                </c:pt>
                <c:pt idx="19385">
                  <c:v>5.3391435185170311</c:v>
                </c:pt>
                <c:pt idx="19386">
                  <c:v>5.3393865740711961</c:v>
                </c:pt>
                <c:pt idx="19387">
                  <c:v>5.3396296296253611</c:v>
                </c:pt>
                <c:pt idx="19388">
                  <c:v>5.3398726851868021</c:v>
                </c:pt>
                <c:pt idx="19389">
                  <c:v>5.3401157407409672</c:v>
                </c:pt>
                <c:pt idx="19390">
                  <c:v>5.3403587962951322</c:v>
                </c:pt>
                <c:pt idx="19391">
                  <c:v>5.3406018518492973</c:v>
                </c:pt>
                <c:pt idx="19392">
                  <c:v>5.3408449074034623</c:v>
                </c:pt>
                <c:pt idx="19393">
                  <c:v>5.3410879629649033</c:v>
                </c:pt>
                <c:pt idx="19394">
                  <c:v>5.3413310185190683</c:v>
                </c:pt>
                <c:pt idx="19395">
                  <c:v>5.3415740740732334</c:v>
                </c:pt>
                <c:pt idx="19396">
                  <c:v>5.3418171296273984</c:v>
                </c:pt>
                <c:pt idx="19397">
                  <c:v>5.3420601851815634</c:v>
                </c:pt>
                <c:pt idx="19398">
                  <c:v>5.3423032407357285</c:v>
                </c:pt>
                <c:pt idx="19399">
                  <c:v>5.3425462962971695</c:v>
                </c:pt>
                <c:pt idx="19400">
                  <c:v>5.3427893518513345</c:v>
                </c:pt>
                <c:pt idx="19401">
                  <c:v>5.3430324074054996</c:v>
                </c:pt>
                <c:pt idx="19402">
                  <c:v>5.3432870370364443</c:v>
                </c:pt>
                <c:pt idx="19403">
                  <c:v>5.3435300925906093</c:v>
                </c:pt>
                <c:pt idx="19404">
                  <c:v>5.3437731481447743</c:v>
                </c:pt>
                <c:pt idx="19405">
                  <c:v>5.3440162036989394</c:v>
                </c:pt>
                <c:pt idx="19406">
                  <c:v>5.3442592592603804</c:v>
                </c:pt>
                <c:pt idx="19407">
                  <c:v>5.3445023148145454</c:v>
                </c:pt>
                <c:pt idx="19408">
                  <c:v>5.3447453703687104</c:v>
                </c:pt>
                <c:pt idx="19409">
                  <c:v>5.3449884259228755</c:v>
                </c:pt>
                <c:pt idx="19410">
                  <c:v>5.3452314814770405</c:v>
                </c:pt>
                <c:pt idx="19411">
                  <c:v>5.3454745370384815</c:v>
                </c:pt>
                <c:pt idx="19412">
                  <c:v>5.3457175925926466</c:v>
                </c:pt>
                <c:pt idx="19413">
                  <c:v>5.3459606481468116</c:v>
                </c:pt>
                <c:pt idx="19414">
                  <c:v>5.3462037037009766</c:v>
                </c:pt>
                <c:pt idx="19415">
                  <c:v>5.3464467592551417</c:v>
                </c:pt>
                <c:pt idx="19416">
                  <c:v>5.3466898148165827</c:v>
                </c:pt>
                <c:pt idx="19417">
                  <c:v>5.3469328703707477</c:v>
                </c:pt>
                <c:pt idx="19418">
                  <c:v>5.3471759259249128</c:v>
                </c:pt>
                <c:pt idx="19419">
                  <c:v>5.3474189814790778</c:v>
                </c:pt>
                <c:pt idx="19420">
                  <c:v>5.3476620370332428</c:v>
                </c:pt>
                <c:pt idx="19421">
                  <c:v>5.3479050925946838</c:v>
                </c:pt>
                <c:pt idx="19422">
                  <c:v>5.3481481481488489</c:v>
                </c:pt>
                <c:pt idx="19423">
                  <c:v>5.3483912037030139</c:v>
                </c:pt>
                <c:pt idx="19424">
                  <c:v>5.3486342592571789</c:v>
                </c:pt>
                <c:pt idx="19425">
                  <c:v>5.348877314811344</c:v>
                </c:pt>
                <c:pt idx="19426">
                  <c:v>5.349120370365509</c:v>
                </c:pt>
                <c:pt idx="19427">
                  <c:v>5.34936342592695</c:v>
                </c:pt>
                <c:pt idx="19428">
                  <c:v>5.3496064814811151</c:v>
                </c:pt>
                <c:pt idx="19429">
                  <c:v>5.3498495370352801</c:v>
                </c:pt>
                <c:pt idx="19430">
                  <c:v>5.3500925925894451</c:v>
                </c:pt>
                <c:pt idx="19431">
                  <c:v>5.3503356481436102</c:v>
                </c:pt>
                <c:pt idx="19432">
                  <c:v>5.3505787037050512</c:v>
                </c:pt>
                <c:pt idx="19433">
                  <c:v>5.3508217592592162</c:v>
                </c:pt>
                <c:pt idx="19434">
                  <c:v>5.3510648148133813</c:v>
                </c:pt>
                <c:pt idx="19435">
                  <c:v>5.3513078703675463</c:v>
                </c:pt>
                <c:pt idx="19436">
                  <c:v>5.3515509259217113</c:v>
                </c:pt>
                <c:pt idx="19437">
                  <c:v>5.3517939814831523</c:v>
                </c:pt>
                <c:pt idx="19438">
                  <c:v>5.3520370370373174</c:v>
                </c:pt>
                <c:pt idx="19439">
                  <c:v>5.3522800925914824</c:v>
                </c:pt>
                <c:pt idx="19440">
                  <c:v>5.3525231481456474</c:v>
                </c:pt>
                <c:pt idx="19441">
                  <c:v>5.3527662036998125</c:v>
                </c:pt>
                <c:pt idx="19442">
                  <c:v>5.3530092592612535</c:v>
                </c:pt>
                <c:pt idx="19443">
                  <c:v>5.3532523148154185</c:v>
                </c:pt>
                <c:pt idx="19444">
                  <c:v>5.3534953703695836</c:v>
                </c:pt>
                <c:pt idx="19445">
                  <c:v>5.3537384259237486</c:v>
                </c:pt>
                <c:pt idx="19446">
                  <c:v>5.3539814814779136</c:v>
                </c:pt>
                <c:pt idx="19447">
                  <c:v>5.3542245370320787</c:v>
                </c:pt>
                <c:pt idx="19448">
                  <c:v>5.3544675925935197</c:v>
                </c:pt>
                <c:pt idx="19449">
                  <c:v>5.3547106481476847</c:v>
                </c:pt>
                <c:pt idx="19450">
                  <c:v>5.3549652777786294</c:v>
                </c:pt>
                <c:pt idx="19451">
                  <c:v>5.3552083333327944</c:v>
                </c:pt>
                <c:pt idx="19452">
                  <c:v>5.3554513888869595</c:v>
                </c:pt>
                <c:pt idx="19453">
                  <c:v>5.3556944444411245</c:v>
                </c:pt>
                <c:pt idx="19454">
                  <c:v>5.3559374999952896</c:v>
                </c:pt>
                <c:pt idx="19455">
                  <c:v>5.3561805555567306</c:v>
                </c:pt>
                <c:pt idx="19456">
                  <c:v>5.3564236111108956</c:v>
                </c:pt>
                <c:pt idx="19457">
                  <c:v>5.3566666666650606</c:v>
                </c:pt>
                <c:pt idx="19458">
                  <c:v>5.3569097222192257</c:v>
                </c:pt>
                <c:pt idx="19459">
                  <c:v>5.3571527777733907</c:v>
                </c:pt>
                <c:pt idx="19460">
                  <c:v>5.3573958333348317</c:v>
                </c:pt>
                <c:pt idx="19461">
                  <c:v>5.3576388888889968</c:v>
                </c:pt>
                <c:pt idx="19462">
                  <c:v>5.3578819444431618</c:v>
                </c:pt>
                <c:pt idx="19463">
                  <c:v>5.3581249999973268</c:v>
                </c:pt>
                <c:pt idx="19464">
                  <c:v>5.3583680555514919</c:v>
                </c:pt>
                <c:pt idx="19465">
                  <c:v>5.3586111111129329</c:v>
                </c:pt>
                <c:pt idx="19466">
                  <c:v>5.3588541666670979</c:v>
                </c:pt>
                <c:pt idx="19467">
                  <c:v>5.3590972222212629</c:v>
                </c:pt>
                <c:pt idx="19468">
                  <c:v>5.359340277775428</c:v>
                </c:pt>
                <c:pt idx="19469">
                  <c:v>5.359583333329593</c:v>
                </c:pt>
                <c:pt idx="19470">
                  <c:v>5.3598263888837581</c:v>
                </c:pt>
                <c:pt idx="19471">
                  <c:v>5.3600694444451991</c:v>
                </c:pt>
                <c:pt idx="19472">
                  <c:v>5.3603124999993641</c:v>
                </c:pt>
                <c:pt idx="19473">
                  <c:v>5.3605555555535291</c:v>
                </c:pt>
                <c:pt idx="19474">
                  <c:v>5.3607986111076942</c:v>
                </c:pt>
                <c:pt idx="19475">
                  <c:v>5.3610416666618592</c:v>
                </c:pt>
                <c:pt idx="19476">
                  <c:v>5.3612847222233002</c:v>
                </c:pt>
                <c:pt idx="19477">
                  <c:v>5.3615277777774653</c:v>
                </c:pt>
                <c:pt idx="19478">
                  <c:v>5.3617708333316303</c:v>
                </c:pt>
                <c:pt idx="19479">
                  <c:v>5.3620138888857953</c:v>
                </c:pt>
                <c:pt idx="19480">
                  <c:v>5.3622569444399604</c:v>
                </c:pt>
                <c:pt idx="19481">
                  <c:v>5.3625000000014014</c:v>
                </c:pt>
                <c:pt idx="19482">
                  <c:v>5.3627430555555664</c:v>
                </c:pt>
                <c:pt idx="19483">
                  <c:v>5.3629861111097314</c:v>
                </c:pt>
                <c:pt idx="19484">
                  <c:v>5.3632291666638965</c:v>
                </c:pt>
                <c:pt idx="19485">
                  <c:v>5.3634722222180615</c:v>
                </c:pt>
                <c:pt idx="19486">
                  <c:v>5.3637152777795025</c:v>
                </c:pt>
                <c:pt idx="19487">
                  <c:v>5.3639583333336676</c:v>
                </c:pt>
                <c:pt idx="19488">
                  <c:v>5.3642013888878326</c:v>
                </c:pt>
                <c:pt idx="19489">
                  <c:v>5.3644444444419976</c:v>
                </c:pt>
                <c:pt idx="19490">
                  <c:v>5.3646874999961627</c:v>
                </c:pt>
                <c:pt idx="19491">
                  <c:v>5.3649305555576037</c:v>
                </c:pt>
                <c:pt idx="19492">
                  <c:v>5.3651736111117687</c:v>
                </c:pt>
                <c:pt idx="19493">
                  <c:v>5.3654166666659338</c:v>
                </c:pt>
                <c:pt idx="19494">
                  <c:v>5.3656597222200988</c:v>
                </c:pt>
                <c:pt idx="19495">
                  <c:v>5.3659027777742638</c:v>
                </c:pt>
                <c:pt idx="19496">
                  <c:v>5.3661458333284289</c:v>
                </c:pt>
                <c:pt idx="19497">
                  <c:v>5.3663888888898699</c:v>
                </c:pt>
                <c:pt idx="19498">
                  <c:v>5.3666435185135386</c:v>
                </c:pt>
                <c:pt idx="19499">
                  <c:v>5.3668865740749796</c:v>
                </c:pt>
                <c:pt idx="19500">
                  <c:v>5.3671296296291446</c:v>
                </c:pt>
                <c:pt idx="19501">
                  <c:v>5.3673726851833097</c:v>
                </c:pt>
                <c:pt idx="19502">
                  <c:v>5.3676157407374747</c:v>
                </c:pt>
                <c:pt idx="19503">
                  <c:v>5.3678587962916398</c:v>
                </c:pt>
                <c:pt idx="19504">
                  <c:v>5.3681018518530808</c:v>
                </c:pt>
                <c:pt idx="19505">
                  <c:v>5.3683449074072458</c:v>
                </c:pt>
                <c:pt idx="19506">
                  <c:v>5.3685879629614108</c:v>
                </c:pt>
                <c:pt idx="19507">
                  <c:v>5.3688310185155759</c:v>
                </c:pt>
                <c:pt idx="19508">
                  <c:v>5.3690740740697409</c:v>
                </c:pt>
                <c:pt idx="19509">
                  <c:v>5.3693171296311819</c:v>
                </c:pt>
                <c:pt idx="19510">
                  <c:v>5.3695601851853469</c:v>
                </c:pt>
                <c:pt idx="19511">
                  <c:v>5.369803240739512</c:v>
                </c:pt>
                <c:pt idx="19512">
                  <c:v>5.370046296293677</c:v>
                </c:pt>
                <c:pt idx="19513">
                  <c:v>5.3702893518478421</c:v>
                </c:pt>
                <c:pt idx="19514">
                  <c:v>5.3705324074092831</c:v>
                </c:pt>
                <c:pt idx="19515">
                  <c:v>5.3707754629634481</c:v>
                </c:pt>
                <c:pt idx="19516">
                  <c:v>5.3710185185176131</c:v>
                </c:pt>
                <c:pt idx="19517">
                  <c:v>5.3712615740717782</c:v>
                </c:pt>
                <c:pt idx="19518">
                  <c:v>5.3715046296259432</c:v>
                </c:pt>
                <c:pt idx="19519">
                  <c:v>5.3717476851801083</c:v>
                </c:pt>
                <c:pt idx="19520">
                  <c:v>5.3719907407415493</c:v>
                </c:pt>
                <c:pt idx="19521">
                  <c:v>5.3722337962957143</c:v>
                </c:pt>
                <c:pt idx="19522">
                  <c:v>5.3724768518498793</c:v>
                </c:pt>
                <c:pt idx="19523">
                  <c:v>5.3727199074040444</c:v>
                </c:pt>
                <c:pt idx="19524">
                  <c:v>5.3729629629582094</c:v>
                </c:pt>
                <c:pt idx="19525">
                  <c:v>5.3732060185196504</c:v>
                </c:pt>
                <c:pt idx="19526">
                  <c:v>5.3734490740738154</c:v>
                </c:pt>
                <c:pt idx="19527">
                  <c:v>5.3736921296279805</c:v>
                </c:pt>
                <c:pt idx="19528">
                  <c:v>5.3739351851821455</c:v>
                </c:pt>
                <c:pt idx="19529">
                  <c:v>5.3741782407363106</c:v>
                </c:pt>
                <c:pt idx="19530">
                  <c:v>5.3744212962977516</c:v>
                </c:pt>
                <c:pt idx="19531">
                  <c:v>5.3746643518519166</c:v>
                </c:pt>
                <c:pt idx="19532">
                  <c:v>5.3749074074060816</c:v>
                </c:pt>
                <c:pt idx="19533">
                  <c:v>5.3751504629602467</c:v>
                </c:pt>
                <c:pt idx="19534">
                  <c:v>5.3753935185144117</c:v>
                </c:pt>
                <c:pt idx="19535">
                  <c:v>5.3756365740758527</c:v>
                </c:pt>
                <c:pt idx="19536">
                  <c:v>5.3758796296300178</c:v>
                </c:pt>
                <c:pt idx="19537">
                  <c:v>5.3761226851841828</c:v>
                </c:pt>
                <c:pt idx="19538">
                  <c:v>5.3763657407383478</c:v>
                </c:pt>
                <c:pt idx="19539">
                  <c:v>5.3766087962925129</c:v>
                </c:pt>
                <c:pt idx="19540">
                  <c:v>5.3768518518539539</c:v>
                </c:pt>
                <c:pt idx="19541">
                  <c:v>5.3770949074081189</c:v>
                </c:pt>
                <c:pt idx="19542">
                  <c:v>5.3773379629622839</c:v>
                </c:pt>
                <c:pt idx="19543">
                  <c:v>5.377581018516449</c:v>
                </c:pt>
                <c:pt idx="19544">
                  <c:v>5.377824074070614</c:v>
                </c:pt>
                <c:pt idx="19545">
                  <c:v>5.3780671296247791</c:v>
                </c:pt>
                <c:pt idx="19546">
                  <c:v>5.3783217592557238</c:v>
                </c:pt>
                <c:pt idx="19547">
                  <c:v>5.3785648148098888</c:v>
                </c:pt>
                <c:pt idx="19548">
                  <c:v>5.3788078703713298</c:v>
                </c:pt>
                <c:pt idx="19549">
                  <c:v>5.3790509259254948</c:v>
                </c:pt>
                <c:pt idx="19550">
                  <c:v>5.3792939814796599</c:v>
                </c:pt>
                <c:pt idx="19551">
                  <c:v>5.3795370370338249</c:v>
                </c:pt>
                <c:pt idx="19552">
                  <c:v>5.3797800925879899</c:v>
                </c:pt>
                <c:pt idx="19553">
                  <c:v>5.3800231481494309</c:v>
                </c:pt>
                <c:pt idx="19554">
                  <c:v>5.380266203703596</c:v>
                </c:pt>
                <c:pt idx="19555">
                  <c:v>5.380509259257761</c:v>
                </c:pt>
                <c:pt idx="19556">
                  <c:v>5.3807523148119261</c:v>
                </c:pt>
                <c:pt idx="19557">
                  <c:v>5.3809953703660911</c:v>
                </c:pt>
                <c:pt idx="19558">
                  <c:v>5.3812384259275321</c:v>
                </c:pt>
                <c:pt idx="19559">
                  <c:v>5.3814814814816971</c:v>
                </c:pt>
                <c:pt idx="19560">
                  <c:v>5.3817245370358622</c:v>
                </c:pt>
                <c:pt idx="19561">
                  <c:v>5.3819675925900272</c:v>
                </c:pt>
                <c:pt idx="19562">
                  <c:v>5.3822106481441923</c:v>
                </c:pt>
                <c:pt idx="19563">
                  <c:v>5.3824537037056333</c:v>
                </c:pt>
                <c:pt idx="19564">
                  <c:v>5.3826967592597983</c:v>
                </c:pt>
                <c:pt idx="19565">
                  <c:v>5.3829398148139633</c:v>
                </c:pt>
                <c:pt idx="19566">
                  <c:v>5.3831828703681284</c:v>
                </c:pt>
                <c:pt idx="19567">
                  <c:v>5.3834259259222934</c:v>
                </c:pt>
                <c:pt idx="19568">
                  <c:v>5.3836689814764584</c:v>
                </c:pt>
                <c:pt idx="19569">
                  <c:v>5.3839120370378994</c:v>
                </c:pt>
                <c:pt idx="19570">
                  <c:v>5.3841550925920645</c:v>
                </c:pt>
                <c:pt idx="19571">
                  <c:v>5.3843981481462295</c:v>
                </c:pt>
                <c:pt idx="19572">
                  <c:v>5.3846412037003946</c:v>
                </c:pt>
                <c:pt idx="19573">
                  <c:v>5.3848842592545596</c:v>
                </c:pt>
                <c:pt idx="19574">
                  <c:v>5.3851273148160006</c:v>
                </c:pt>
                <c:pt idx="19575">
                  <c:v>5.3853703703701656</c:v>
                </c:pt>
                <c:pt idx="19576">
                  <c:v>5.3856134259243307</c:v>
                </c:pt>
                <c:pt idx="19577">
                  <c:v>5.3858564814784957</c:v>
                </c:pt>
                <c:pt idx="19578">
                  <c:v>5.3860995370326608</c:v>
                </c:pt>
                <c:pt idx="19579">
                  <c:v>5.3863425925941018</c:v>
                </c:pt>
                <c:pt idx="19580">
                  <c:v>5.3865856481482668</c:v>
                </c:pt>
                <c:pt idx="19581">
                  <c:v>5.3868287037024318</c:v>
                </c:pt>
                <c:pt idx="19582">
                  <c:v>5.3870717592565969</c:v>
                </c:pt>
                <c:pt idx="19583">
                  <c:v>5.3873148148107619</c:v>
                </c:pt>
                <c:pt idx="19584">
                  <c:v>5.3875578703722029</c:v>
                </c:pt>
                <c:pt idx="19585">
                  <c:v>5.3878009259263679</c:v>
                </c:pt>
                <c:pt idx="19586">
                  <c:v>5.388043981480533</c:v>
                </c:pt>
                <c:pt idx="19587">
                  <c:v>5.388287037034698</c:v>
                </c:pt>
                <c:pt idx="19588">
                  <c:v>5.3885300925888631</c:v>
                </c:pt>
                <c:pt idx="19589">
                  <c:v>5.3887731481430281</c:v>
                </c:pt>
                <c:pt idx="19590">
                  <c:v>5.3890162037044691</c:v>
                </c:pt>
                <c:pt idx="19591">
                  <c:v>5.3892592592586341</c:v>
                </c:pt>
                <c:pt idx="19592">
                  <c:v>5.3895023148127992</c:v>
                </c:pt>
                <c:pt idx="19593">
                  <c:v>5.3897453703669642</c:v>
                </c:pt>
                <c:pt idx="19594">
                  <c:v>5.3899884259211293</c:v>
                </c:pt>
                <c:pt idx="19595">
                  <c:v>5.3902430555520739</c:v>
                </c:pt>
                <c:pt idx="19596">
                  <c:v>5.390486111106239</c:v>
                </c:pt>
                <c:pt idx="19597">
                  <c:v>5.39072916666768</c:v>
                </c:pt>
                <c:pt idx="19598">
                  <c:v>5.390972222221845</c:v>
                </c:pt>
                <c:pt idx="19599">
                  <c:v>5.3912152777760101</c:v>
                </c:pt>
                <c:pt idx="19600">
                  <c:v>5.3914583333301751</c:v>
                </c:pt>
                <c:pt idx="19601">
                  <c:v>5.3917013888843401</c:v>
                </c:pt>
                <c:pt idx="19602">
                  <c:v>5.3919444444457811</c:v>
                </c:pt>
                <c:pt idx="19603">
                  <c:v>5.3921874999999462</c:v>
                </c:pt>
                <c:pt idx="19604">
                  <c:v>5.3924305555541112</c:v>
                </c:pt>
                <c:pt idx="19605">
                  <c:v>5.3926736111082763</c:v>
                </c:pt>
                <c:pt idx="19606">
                  <c:v>5.3929166666624413</c:v>
                </c:pt>
                <c:pt idx="19607">
                  <c:v>5.3931597222238823</c:v>
                </c:pt>
                <c:pt idx="19608">
                  <c:v>5.3934027777780473</c:v>
                </c:pt>
                <c:pt idx="19609">
                  <c:v>5.3936458333322124</c:v>
                </c:pt>
                <c:pt idx="19610">
                  <c:v>5.3938888888863774</c:v>
                </c:pt>
                <c:pt idx="19611">
                  <c:v>5.3941319444405424</c:v>
                </c:pt>
                <c:pt idx="19612">
                  <c:v>5.3943750000019834</c:v>
                </c:pt>
                <c:pt idx="19613">
                  <c:v>5.3946180555561485</c:v>
                </c:pt>
                <c:pt idx="19614">
                  <c:v>5.3948611111103135</c:v>
                </c:pt>
                <c:pt idx="19615">
                  <c:v>5.3951041666644786</c:v>
                </c:pt>
                <c:pt idx="19616">
                  <c:v>5.3953472222186436</c:v>
                </c:pt>
                <c:pt idx="19617">
                  <c:v>5.3955902777728086</c:v>
                </c:pt>
                <c:pt idx="19618">
                  <c:v>5.3958333333342496</c:v>
                </c:pt>
                <c:pt idx="19619">
                  <c:v>5.3960763888884147</c:v>
                </c:pt>
                <c:pt idx="19620">
                  <c:v>5.3963194444425797</c:v>
                </c:pt>
                <c:pt idx="19621">
                  <c:v>5.3965624999967448</c:v>
                </c:pt>
                <c:pt idx="19622">
                  <c:v>5.3968055555509098</c:v>
                </c:pt>
                <c:pt idx="19623">
                  <c:v>5.3970486111123508</c:v>
                </c:pt>
                <c:pt idx="19624">
                  <c:v>5.3972916666665158</c:v>
                </c:pt>
                <c:pt idx="19625">
                  <c:v>5.3975347222206809</c:v>
                </c:pt>
                <c:pt idx="19626">
                  <c:v>5.3977777777748459</c:v>
                </c:pt>
                <c:pt idx="19627">
                  <c:v>5.3980208333290109</c:v>
                </c:pt>
                <c:pt idx="19628">
                  <c:v>5.3982638888904519</c:v>
                </c:pt>
                <c:pt idx="19629">
                  <c:v>5.398506944444617</c:v>
                </c:pt>
                <c:pt idx="19630">
                  <c:v>5.398749999998782</c:v>
                </c:pt>
                <c:pt idx="19631">
                  <c:v>5.3989930555529471</c:v>
                </c:pt>
                <c:pt idx="19632">
                  <c:v>5.3992361111071121</c:v>
                </c:pt>
                <c:pt idx="19633">
                  <c:v>5.3994791666685531</c:v>
                </c:pt>
                <c:pt idx="19634">
                  <c:v>5.3997222222227181</c:v>
                </c:pt>
                <c:pt idx="19635">
                  <c:v>5.3999652777768832</c:v>
                </c:pt>
                <c:pt idx="19636">
                  <c:v>5.4002083333310482</c:v>
                </c:pt>
                <c:pt idx="19637">
                  <c:v>5.4004513888852133</c:v>
                </c:pt>
                <c:pt idx="19638">
                  <c:v>5.4006944444393783</c:v>
                </c:pt>
                <c:pt idx="19639">
                  <c:v>5.4009375000008193</c:v>
                </c:pt>
                <c:pt idx="19640">
                  <c:v>5.4011805555549843</c:v>
                </c:pt>
                <c:pt idx="19641">
                  <c:v>5.4014236111091494</c:v>
                </c:pt>
                <c:pt idx="19642">
                  <c:v>5.4016666666633144</c:v>
                </c:pt>
                <c:pt idx="19643">
                  <c:v>5.4019212962942591</c:v>
                </c:pt>
                <c:pt idx="19644">
                  <c:v>5.4021643518484241</c:v>
                </c:pt>
                <c:pt idx="19645">
                  <c:v>5.4024074074025892</c:v>
                </c:pt>
                <c:pt idx="19646">
                  <c:v>5.4026504629640302</c:v>
                </c:pt>
                <c:pt idx="19647">
                  <c:v>5.4028935185181952</c:v>
                </c:pt>
                <c:pt idx="19648">
                  <c:v>5.4031365740723603</c:v>
                </c:pt>
                <c:pt idx="19649">
                  <c:v>5.4033796296265253</c:v>
                </c:pt>
                <c:pt idx="19650">
                  <c:v>5.4036226851806903</c:v>
                </c:pt>
                <c:pt idx="19651">
                  <c:v>5.4038657407421313</c:v>
                </c:pt>
                <c:pt idx="19652">
                  <c:v>5.4041087962962964</c:v>
                </c:pt>
                <c:pt idx="19653">
                  <c:v>5.4043518518504614</c:v>
                </c:pt>
                <c:pt idx="19654">
                  <c:v>5.4045949074046264</c:v>
                </c:pt>
                <c:pt idx="19655">
                  <c:v>5.4048379629587915</c:v>
                </c:pt>
                <c:pt idx="19656">
                  <c:v>5.4050810185202325</c:v>
                </c:pt>
                <c:pt idx="19657">
                  <c:v>5.4053240740743975</c:v>
                </c:pt>
                <c:pt idx="19658">
                  <c:v>5.4055671296285626</c:v>
                </c:pt>
                <c:pt idx="19659">
                  <c:v>5.4058101851827276</c:v>
                </c:pt>
                <c:pt idx="19660">
                  <c:v>5.4060532407368926</c:v>
                </c:pt>
                <c:pt idx="19661">
                  <c:v>5.4062962962983336</c:v>
                </c:pt>
                <c:pt idx="19662">
                  <c:v>5.4065393518524987</c:v>
                </c:pt>
                <c:pt idx="19663">
                  <c:v>5.4067824074066637</c:v>
                </c:pt>
                <c:pt idx="19664">
                  <c:v>5.4070254629608288</c:v>
                </c:pt>
                <c:pt idx="19665">
                  <c:v>5.4072685185149938</c:v>
                </c:pt>
                <c:pt idx="19666">
                  <c:v>5.4075115740691588</c:v>
                </c:pt>
                <c:pt idx="19667">
                  <c:v>5.4077546296305998</c:v>
                </c:pt>
                <c:pt idx="19668">
                  <c:v>5.4079976851847649</c:v>
                </c:pt>
                <c:pt idx="19669">
                  <c:v>5.4082407407389299</c:v>
                </c:pt>
                <c:pt idx="19670">
                  <c:v>5.4084837962930949</c:v>
                </c:pt>
                <c:pt idx="19671">
                  <c:v>5.40872685184726</c:v>
                </c:pt>
                <c:pt idx="19672">
                  <c:v>5.408969907408701</c:v>
                </c:pt>
                <c:pt idx="19673">
                  <c:v>5.409212962962866</c:v>
                </c:pt>
                <c:pt idx="19674">
                  <c:v>5.4094560185170311</c:v>
                </c:pt>
                <c:pt idx="19675">
                  <c:v>5.4096990740711961</c:v>
                </c:pt>
                <c:pt idx="19676">
                  <c:v>5.4099421296253611</c:v>
                </c:pt>
                <c:pt idx="19677">
                  <c:v>5.4101851851868021</c:v>
                </c:pt>
                <c:pt idx="19678">
                  <c:v>5.4104282407409672</c:v>
                </c:pt>
                <c:pt idx="19679">
                  <c:v>5.4106712962951322</c:v>
                </c:pt>
                <c:pt idx="19680">
                  <c:v>5.4109143518492973</c:v>
                </c:pt>
                <c:pt idx="19681">
                  <c:v>5.4111574074034623</c:v>
                </c:pt>
                <c:pt idx="19682">
                  <c:v>5.4114004629649033</c:v>
                </c:pt>
                <c:pt idx="19683">
                  <c:v>5.4116435185190683</c:v>
                </c:pt>
                <c:pt idx="19684">
                  <c:v>5.4118865740732334</c:v>
                </c:pt>
                <c:pt idx="19685">
                  <c:v>5.4121296296273984</c:v>
                </c:pt>
                <c:pt idx="19686">
                  <c:v>5.4123726851815634</c:v>
                </c:pt>
                <c:pt idx="19687">
                  <c:v>5.4126157407357285</c:v>
                </c:pt>
                <c:pt idx="19688">
                  <c:v>5.4128587962971695</c:v>
                </c:pt>
                <c:pt idx="19689">
                  <c:v>5.4131018518513345</c:v>
                </c:pt>
                <c:pt idx="19690">
                  <c:v>5.4133449074054996</c:v>
                </c:pt>
                <c:pt idx="19691">
                  <c:v>5.4135995370364443</c:v>
                </c:pt>
                <c:pt idx="19692">
                  <c:v>5.4138425925906093</c:v>
                </c:pt>
                <c:pt idx="19693">
                  <c:v>5.4140856481447743</c:v>
                </c:pt>
                <c:pt idx="19694">
                  <c:v>5.4143287036989394</c:v>
                </c:pt>
                <c:pt idx="19695">
                  <c:v>5.4145717592603804</c:v>
                </c:pt>
                <c:pt idx="19696">
                  <c:v>5.4148148148145454</c:v>
                </c:pt>
                <c:pt idx="19697">
                  <c:v>5.4150578703687104</c:v>
                </c:pt>
                <c:pt idx="19698">
                  <c:v>5.4153009259228755</c:v>
                </c:pt>
                <c:pt idx="19699">
                  <c:v>5.4155439814770405</c:v>
                </c:pt>
                <c:pt idx="19700">
                  <c:v>5.4157870370384815</c:v>
                </c:pt>
                <c:pt idx="19701">
                  <c:v>5.4160300925926466</c:v>
                </c:pt>
                <c:pt idx="19702">
                  <c:v>5.4162731481468116</c:v>
                </c:pt>
                <c:pt idx="19703">
                  <c:v>5.4165162037009766</c:v>
                </c:pt>
                <c:pt idx="19704">
                  <c:v>5.4167592592551417</c:v>
                </c:pt>
                <c:pt idx="19705">
                  <c:v>5.4170023148165827</c:v>
                </c:pt>
                <c:pt idx="19706">
                  <c:v>5.4172453703707477</c:v>
                </c:pt>
                <c:pt idx="19707">
                  <c:v>5.4174884259249128</c:v>
                </c:pt>
                <c:pt idx="19708">
                  <c:v>5.4177314814790778</c:v>
                </c:pt>
                <c:pt idx="19709">
                  <c:v>5.4179745370332428</c:v>
                </c:pt>
                <c:pt idx="19710">
                  <c:v>5.4182175925946838</c:v>
                </c:pt>
                <c:pt idx="19711">
                  <c:v>5.4184606481488489</c:v>
                </c:pt>
                <c:pt idx="19712">
                  <c:v>5.4187037037030139</c:v>
                </c:pt>
                <c:pt idx="19713">
                  <c:v>5.4189467592571789</c:v>
                </c:pt>
                <c:pt idx="19714">
                  <c:v>5.419189814811344</c:v>
                </c:pt>
                <c:pt idx="19715">
                  <c:v>5.419432870365509</c:v>
                </c:pt>
                <c:pt idx="19716">
                  <c:v>5.41967592592695</c:v>
                </c:pt>
                <c:pt idx="19717">
                  <c:v>5.4199189814811151</c:v>
                </c:pt>
                <c:pt idx="19718">
                  <c:v>5.4201620370352801</c:v>
                </c:pt>
                <c:pt idx="19719">
                  <c:v>5.4204050925894451</c:v>
                </c:pt>
                <c:pt idx="19720">
                  <c:v>5.4206481481436102</c:v>
                </c:pt>
                <c:pt idx="19721">
                  <c:v>5.4208912037050512</c:v>
                </c:pt>
                <c:pt idx="19722">
                  <c:v>5.4211342592592162</c:v>
                </c:pt>
                <c:pt idx="19723">
                  <c:v>5.4213773148133813</c:v>
                </c:pt>
                <c:pt idx="19724">
                  <c:v>5.4216203703675463</c:v>
                </c:pt>
                <c:pt idx="19725">
                  <c:v>5.4218634259217113</c:v>
                </c:pt>
                <c:pt idx="19726">
                  <c:v>5.4221064814831523</c:v>
                </c:pt>
                <c:pt idx="19727">
                  <c:v>5.4223495370373174</c:v>
                </c:pt>
                <c:pt idx="19728">
                  <c:v>5.4225925925914824</c:v>
                </c:pt>
                <c:pt idx="19729">
                  <c:v>5.4228356481456474</c:v>
                </c:pt>
                <c:pt idx="19730">
                  <c:v>5.4230787036998125</c:v>
                </c:pt>
                <c:pt idx="19731">
                  <c:v>5.4233217592612535</c:v>
                </c:pt>
                <c:pt idx="19732">
                  <c:v>5.4235648148154185</c:v>
                </c:pt>
                <c:pt idx="19733">
                  <c:v>5.4238078703695836</c:v>
                </c:pt>
                <c:pt idx="19734">
                  <c:v>5.4240509259237486</c:v>
                </c:pt>
                <c:pt idx="19735">
                  <c:v>5.4242939814779136</c:v>
                </c:pt>
                <c:pt idx="19736">
                  <c:v>5.4245370370320787</c:v>
                </c:pt>
                <c:pt idx="19737">
                  <c:v>5.4247800925935197</c:v>
                </c:pt>
                <c:pt idx="19738">
                  <c:v>5.4250231481476847</c:v>
                </c:pt>
                <c:pt idx="19739">
                  <c:v>5.4252777777786294</c:v>
                </c:pt>
                <c:pt idx="19740">
                  <c:v>5.4255208333327944</c:v>
                </c:pt>
                <c:pt idx="19741">
                  <c:v>5.4257638888869595</c:v>
                </c:pt>
                <c:pt idx="19742">
                  <c:v>5.4260069444411245</c:v>
                </c:pt>
                <c:pt idx="19743">
                  <c:v>5.4262499999952896</c:v>
                </c:pt>
                <c:pt idx="19744">
                  <c:v>5.4264930555567306</c:v>
                </c:pt>
                <c:pt idx="19745">
                  <c:v>5.4267361111108956</c:v>
                </c:pt>
                <c:pt idx="19746">
                  <c:v>5.4269791666650606</c:v>
                </c:pt>
                <c:pt idx="19747">
                  <c:v>5.4272222222192257</c:v>
                </c:pt>
                <c:pt idx="19748">
                  <c:v>5.4274652777733907</c:v>
                </c:pt>
                <c:pt idx="19749">
                  <c:v>5.4277083333348317</c:v>
                </c:pt>
                <c:pt idx="19750">
                  <c:v>5.4279513888889968</c:v>
                </c:pt>
                <c:pt idx="19751">
                  <c:v>5.4281944444431618</c:v>
                </c:pt>
                <c:pt idx="19752">
                  <c:v>5.4284374999973268</c:v>
                </c:pt>
                <c:pt idx="19753">
                  <c:v>5.4286805555514919</c:v>
                </c:pt>
                <c:pt idx="19754">
                  <c:v>5.4289236111129329</c:v>
                </c:pt>
                <c:pt idx="19755">
                  <c:v>5.4291666666670979</c:v>
                </c:pt>
                <c:pt idx="19756">
                  <c:v>5.4294097222212629</c:v>
                </c:pt>
                <c:pt idx="19757">
                  <c:v>5.429652777775428</c:v>
                </c:pt>
                <c:pt idx="19758">
                  <c:v>5.429895833329593</c:v>
                </c:pt>
                <c:pt idx="19759">
                  <c:v>5.4301388888837581</c:v>
                </c:pt>
                <c:pt idx="19760">
                  <c:v>5.4303819444451991</c:v>
                </c:pt>
                <c:pt idx="19761">
                  <c:v>5.4306249999993641</c:v>
                </c:pt>
                <c:pt idx="19762">
                  <c:v>5.4308680555535291</c:v>
                </c:pt>
                <c:pt idx="19763">
                  <c:v>5.4311111111076942</c:v>
                </c:pt>
                <c:pt idx="19764">
                  <c:v>5.4313541666618592</c:v>
                </c:pt>
                <c:pt idx="19765">
                  <c:v>5.4315972222233002</c:v>
                </c:pt>
                <c:pt idx="19766">
                  <c:v>5.4318402777774653</c:v>
                </c:pt>
                <c:pt idx="19767">
                  <c:v>5.4320833333316303</c:v>
                </c:pt>
                <c:pt idx="19768">
                  <c:v>5.4323263888857953</c:v>
                </c:pt>
                <c:pt idx="19769">
                  <c:v>5.4325694444399604</c:v>
                </c:pt>
                <c:pt idx="19770">
                  <c:v>5.4328125000014014</c:v>
                </c:pt>
                <c:pt idx="19771">
                  <c:v>5.4330555555555664</c:v>
                </c:pt>
                <c:pt idx="19772">
                  <c:v>5.4332986111097314</c:v>
                </c:pt>
                <c:pt idx="19773">
                  <c:v>5.4335416666638965</c:v>
                </c:pt>
                <c:pt idx="19774">
                  <c:v>5.4337847222180615</c:v>
                </c:pt>
                <c:pt idx="19775">
                  <c:v>5.4340277777795025</c:v>
                </c:pt>
                <c:pt idx="19776">
                  <c:v>5.4342708333336676</c:v>
                </c:pt>
                <c:pt idx="19777">
                  <c:v>5.4345138888878326</c:v>
                </c:pt>
                <c:pt idx="19778">
                  <c:v>5.4347569444419976</c:v>
                </c:pt>
                <c:pt idx="19779">
                  <c:v>5.4349999999961627</c:v>
                </c:pt>
                <c:pt idx="19780">
                  <c:v>5.4352430555576037</c:v>
                </c:pt>
                <c:pt idx="19781">
                  <c:v>5.4354861111117687</c:v>
                </c:pt>
                <c:pt idx="19782">
                  <c:v>5.4357291666659338</c:v>
                </c:pt>
                <c:pt idx="19783">
                  <c:v>5.4359722222200988</c:v>
                </c:pt>
                <c:pt idx="19784">
                  <c:v>5.4362152777742638</c:v>
                </c:pt>
                <c:pt idx="19785">
                  <c:v>5.4364583333284289</c:v>
                </c:pt>
                <c:pt idx="19786">
                  <c:v>5.4367013888898699</c:v>
                </c:pt>
                <c:pt idx="19787">
                  <c:v>5.4369560185135386</c:v>
                </c:pt>
                <c:pt idx="19788">
                  <c:v>5.4371990740749796</c:v>
                </c:pt>
                <c:pt idx="19789">
                  <c:v>5.4374421296291446</c:v>
                </c:pt>
                <c:pt idx="19790">
                  <c:v>5.4376851851833097</c:v>
                </c:pt>
                <c:pt idx="19791">
                  <c:v>5.4379282407374747</c:v>
                </c:pt>
                <c:pt idx="19792">
                  <c:v>5.4381712962916398</c:v>
                </c:pt>
                <c:pt idx="19793">
                  <c:v>5.4384143518530808</c:v>
                </c:pt>
                <c:pt idx="19794">
                  <c:v>5.4386574074072458</c:v>
                </c:pt>
                <c:pt idx="19795">
                  <c:v>5.4389004629614108</c:v>
                </c:pt>
                <c:pt idx="19796">
                  <c:v>5.4391435185155759</c:v>
                </c:pt>
                <c:pt idx="19797">
                  <c:v>5.4393865740697409</c:v>
                </c:pt>
                <c:pt idx="19798">
                  <c:v>5.4396296296311819</c:v>
                </c:pt>
                <c:pt idx="19799">
                  <c:v>5.4398726851853469</c:v>
                </c:pt>
                <c:pt idx="19800">
                  <c:v>5.440115740739512</c:v>
                </c:pt>
                <c:pt idx="19801">
                  <c:v>5.440358796293677</c:v>
                </c:pt>
                <c:pt idx="19802">
                  <c:v>5.4406018518478421</c:v>
                </c:pt>
                <c:pt idx="19803">
                  <c:v>5.4408449074092831</c:v>
                </c:pt>
                <c:pt idx="19804">
                  <c:v>5.4410879629634481</c:v>
                </c:pt>
                <c:pt idx="19805">
                  <c:v>5.4413310185176131</c:v>
                </c:pt>
                <c:pt idx="19806">
                  <c:v>5.4415740740717782</c:v>
                </c:pt>
                <c:pt idx="19807">
                  <c:v>5.4418171296259432</c:v>
                </c:pt>
                <c:pt idx="19808">
                  <c:v>5.4420601851801083</c:v>
                </c:pt>
                <c:pt idx="19809">
                  <c:v>5.4423032407415493</c:v>
                </c:pt>
                <c:pt idx="19810">
                  <c:v>5.4425462962957143</c:v>
                </c:pt>
                <c:pt idx="19811">
                  <c:v>5.4427893518498793</c:v>
                </c:pt>
                <c:pt idx="19812">
                  <c:v>5.4430324074040444</c:v>
                </c:pt>
                <c:pt idx="19813">
                  <c:v>5.4432754629582094</c:v>
                </c:pt>
                <c:pt idx="19814">
                  <c:v>5.4435185185196504</c:v>
                </c:pt>
                <c:pt idx="19815">
                  <c:v>5.4437615740738154</c:v>
                </c:pt>
                <c:pt idx="19816">
                  <c:v>5.4440046296279805</c:v>
                </c:pt>
                <c:pt idx="19817">
                  <c:v>5.4442476851821455</c:v>
                </c:pt>
                <c:pt idx="19818">
                  <c:v>5.4444907407363106</c:v>
                </c:pt>
                <c:pt idx="19819">
                  <c:v>5.4447337962977516</c:v>
                </c:pt>
                <c:pt idx="19820">
                  <c:v>5.4449768518519166</c:v>
                </c:pt>
                <c:pt idx="19821">
                  <c:v>5.4452199074060816</c:v>
                </c:pt>
                <c:pt idx="19822">
                  <c:v>5.4454629629602467</c:v>
                </c:pt>
                <c:pt idx="19823">
                  <c:v>5.4457060185144117</c:v>
                </c:pt>
                <c:pt idx="19824">
                  <c:v>5.4459490740758527</c:v>
                </c:pt>
                <c:pt idx="19825">
                  <c:v>5.4461921296300178</c:v>
                </c:pt>
                <c:pt idx="19826">
                  <c:v>5.4464351851841828</c:v>
                </c:pt>
                <c:pt idx="19827">
                  <c:v>5.4466782407383478</c:v>
                </c:pt>
                <c:pt idx="19828">
                  <c:v>5.4469212962925129</c:v>
                </c:pt>
                <c:pt idx="19829">
                  <c:v>5.4471643518539539</c:v>
                </c:pt>
                <c:pt idx="19830">
                  <c:v>5.4474074074081189</c:v>
                </c:pt>
                <c:pt idx="19831">
                  <c:v>5.4476504629622839</c:v>
                </c:pt>
                <c:pt idx="19832">
                  <c:v>5.447893518516449</c:v>
                </c:pt>
                <c:pt idx="19833">
                  <c:v>5.448136574070614</c:v>
                </c:pt>
                <c:pt idx="19834">
                  <c:v>5.4483796296247791</c:v>
                </c:pt>
                <c:pt idx="19835">
                  <c:v>5.4486342592557238</c:v>
                </c:pt>
                <c:pt idx="19836">
                  <c:v>5.4488773148098888</c:v>
                </c:pt>
                <c:pt idx="19837">
                  <c:v>5.4491203703713298</c:v>
                </c:pt>
                <c:pt idx="19838">
                  <c:v>5.4493634259254948</c:v>
                </c:pt>
                <c:pt idx="19839">
                  <c:v>5.4496064814796599</c:v>
                </c:pt>
                <c:pt idx="19840">
                  <c:v>5.4498495370338249</c:v>
                </c:pt>
                <c:pt idx="19841">
                  <c:v>5.4500925925879899</c:v>
                </c:pt>
                <c:pt idx="19842">
                  <c:v>5.4503356481494309</c:v>
                </c:pt>
                <c:pt idx="19843">
                  <c:v>5.450578703703596</c:v>
                </c:pt>
                <c:pt idx="19844">
                  <c:v>5.450821759257761</c:v>
                </c:pt>
                <c:pt idx="19845">
                  <c:v>5.4510648148119261</c:v>
                </c:pt>
                <c:pt idx="19846">
                  <c:v>5.4513078703660911</c:v>
                </c:pt>
                <c:pt idx="19847">
                  <c:v>5.4515509259275321</c:v>
                </c:pt>
                <c:pt idx="19848">
                  <c:v>5.4517939814816971</c:v>
                </c:pt>
                <c:pt idx="19849">
                  <c:v>5.4520370370358622</c:v>
                </c:pt>
                <c:pt idx="19850">
                  <c:v>5.4522800925900272</c:v>
                </c:pt>
                <c:pt idx="19851">
                  <c:v>5.4525231481441923</c:v>
                </c:pt>
                <c:pt idx="19852">
                  <c:v>5.4527662037056333</c:v>
                </c:pt>
                <c:pt idx="19853">
                  <c:v>5.4530092592597983</c:v>
                </c:pt>
                <c:pt idx="19854">
                  <c:v>5.4532523148139633</c:v>
                </c:pt>
                <c:pt idx="19855">
                  <c:v>5.4534953703681284</c:v>
                </c:pt>
                <c:pt idx="19856">
                  <c:v>5.4537384259222934</c:v>
                </c:pt>
                <c:pt idx="19857">
                  <c:v>5.4539814814764584</c:v>
                </c:pt>
                <c:pt idx="19858">
                  <c:v>5.4542245370378994</c:v>
                </c:pt>
                <c:pt idx="19859">
                  <c:v>5.4544675925920645</c:v>
                </c:pt>
                <c:pt idx="19860">
                  <c:v>5.4547106481462295</c:v>
                </c:pt>
                <c:pt idx="19861">
                  <c:v>5.4549537037003946</c:v>
                </c:pt>
                <c:pt idx="19862">
                  <c:v>5.4551967592545596</c:v>
                </c:pt>
                <c:pt idx="19863">
                  <c:v>5.4554398148160006</c:v>
                </c:pt>
                <c:pt idx="19864">
                  <c:v>5.4556828703701656</c:v>
                </c:pt>
                <c:pt idx="19865">
                  <c:v>5.4559259259243307</c:v>
                </c:pt>
                <c:pt idx="19866">
                  <c:v>5.4561689814784957</c:v>
                </c:pt>
                <c:pt idx="19867">
                  <c:v>5.4564120370326608</c:v>
                </c:pt>
                <c:pt idx="19868">
                  <c:v>5.4566550925941018</c:v>
                </c:pt>
                <c:pt idx="19869">
                  <c:v>5.4568981481482668</c:v>
                </c:pt>
                <c:pt idx="19870">
                  <c:v>5.4571412037024318</c:v>
                </c:pt>
                <c:pt idx="19871">
                  <c:v>5.4573842592565969</c:v>
                </c:pt>
                <c:pt idx="19872">
                  <c:v>5.4576273148107619</c:v>
                </c:pt>
                <c:pt idx="19873">
                  <c:v>5.4578703703722029</c:v>
                </c:pt>
                <c:pt idx="19874">
                  <c:v>5.4581134259263679</c:v>
                </c:pt>
                <c:pt idx="19875">
                  <c:v>5.458356481480533</c:v>
                </c:pt>
                <c:pt idx="19876">
                  <c:v>5.458599537034698</c:v>
                </c:pt>
                <c:pt idx="19877">
                  <c:v>5.4588425925888631</c:v>
                </c:pt>
                <c:pt idx="19878">
                  <c:v>5.4590856481430281</c:v>
                </c:pt>
                <c:pt idx="19879">
                  <c:v>5.4593287037044691</c:v>
                </c:pt>
                <c:pt idx="19880">
                  <c:v>5.4595717592586341</c:v>
                </c:pt>
                <c:pt idx="19881">
                  <c:v>5.4598148148127992</c:v>
                </c:pt>
                <c:pt idx="19882">
                  <c:v>5.4600578703669642</c:v>
                </c:pt>
                <c:pt idx="19883">
                  <c:v>5.4603124999979089</c:v>
                </c:pt>
                <c:pt idx="19884">
                  <c:v>5.4605555555520739</c:v>
                </c:pt>
                <c:pt idx="19885">
                  <c:v>5.460798611106239</c:v>
                </c:pt>
                <c:pt idx="19886">
                  <c:v>5.46104166666768</c:v>
                </c:pt>
                <c:pt idx="19887">
                  <c:v>5.461284722221845</c:v>
                </c:pt>
                <c:pt idx="19888">
                  <c:v>5.4615277777760101</c:v>
                </c:pt>
                <c:pt idx="19889">
                  <c:v>5.4617708333301751</c:v>
                </c:pt>
                <c:pt idx="19890">
                  <c:v>5.4620138888843401</c:v>
                </c:pt>
                <c:pt idx="19891">
                  <c:v>5.4622569444457811</c:v>
                </c:pt>
                <c:pt idx="19892">
                  <c:v>5.4624999999999462</c:v>
                </c:pt>
                <c:pt idx="19893">
                  <c:v>5.4627430555541112</c:v>
                </c:pt>
                <c:pt idx="19894">
                  <c:v>5.4629861111082763</c:v>
                </c:pt>
                <c:pt idx="19895">
                  <c:v>5.4632291666624413</c:v>
                </c:pt>
                <c:pt idx="19896">
                  <c:v>5.4634722222238823</c:v>
                </c:pt>
                <c:pt idx="19897">
                  <c:v>5.4637152777780473</c:v>
                </c:pt>
                <c:pt idx="19898">
                  <c:v>5.4639583333322124</c:v>
                </c:pt>
                <c:pt idx="19899">
                  <c:v>5.4642013888863774</c:v>
                </c:pt>
                <c:pt idx="19900">
                  <c:v>5.4644444444405424</c:v>
                </c:pt>
                <c:pt idx="19901">
                  <c:v>5.4646875000019834</c:v>
                </c:pt>
                <c:pt idx="19902">
                  <c:v>5.4649305555561485</c:v>
                </c:pt>
                <c:pt idx="19903">
                  <c:v>5.4651736111103135</c:v>
                </c:pt>
                <c:pt idx="19904">
                  <c:v>5.4654166666644786</c:v>
                </c:pt>
                <c:pt idx="19905">
                  <c:v>5.4656597222186436</c:v>
                </c:pt>
                <c:pt idx="19906">
                  <c:v>5.4659027777728086</c:v>
                </c:pt>
                <c:pt idx="19907">
                  <c:v>5.4661458333342496</c:v>
                </c:pt>
                <c:pt idx="19908">
                  <c:v>5.4663888888884147</c:v>
                </c:pt>
                <c:pt idx="19909">
                  <c:v>5.4666319444425797</c:v>
                </c:pt>
                <c:pt idx="19910">
                  <c:v>5.4668749999967448</c:v>
                </c:pt>
                <c:pt idx="19911">
                  <c:v>5.4671180555509098</c:v>
                </c:pt>
                <c:pt idx="19912">
                  <c:v>5.4673611111123508</c:v>
                </c:pt>
                <c:pt idx="19913">
                  <c:v>5.4676041666665158</c:v>
                </c:pt>
                <c:pt idx="19914">
                  <c:v>5.4678472222206809</c:v>
                </c:pt>
                <c:pt idx="19915">
                  <c:v>5.4680902777748459</c:v>
                </c:pt>
                <c:pt idx="19916">
                  <c:v>5.4683333333290109</c:v>
                </c:pt>
                <c:pt idx="19917">
                  <c:v>5.4685763888904519</c:v>
                </c:pt>
                <c:pt idx="19918">
                  <c:v>5.468819444444617</c:v>
                </c:pt>
                <c:pt idx="19919">
                  <c:v>5.469062499998782</c:v>
                </c:pt>
                <c:pt idx="19920">
                  <c:v>5.4693055555529471</c:v>
                </c:pt>
                <c:pt idx="19921">
                  <c:v>5.4695486111071121</c:v>
                </c:pt>
                <c:pt idx="19922">
                  <c:v>5.4697916666685531</c:v>
                </c:pt>
                <c:pt idx="19923">
                  <c:v>5.4700347222227181</c:v>
                </c:pt>
                <c:pt idx="19924">
                  <c:v>5.4702777777768832</c:v>
                </c:pt>
                <c:pt idx="19925">
                  <c:v>5.4705208333310482</c:v>
                </c:pt>
                <c:pt idx="19926">
                  <c:v>5.4707638888852133</c:v>
                </c:pt>
                <c:pt idx="19927">
                  <c:v>5.4710069444393783</c:v>
                </c:pt>
                <c:pt idx="19928">
                  <c:v>5.4712500000008193</c:v>
                </c:pt>
                <c:pt idx="19929">
                  <c:v>5.4714930555549843</c:v>
                </c:pt>
                <c:pt idx="19930">
                  <c:v>5.4717361111091494</c:v>
                </c:pt>
                <c:pt idx="19931">
                  <c:v>5.4719791666633144</c:v>
                </c:pt>
                <c:pt idx="19932">
                  <c:v>5.4722337962942591</c:v>
                </c:pt>
                <c:pt idx="19933">
                  <c:v>5.4724768518484241</c:v>
                </c:pt>
                <c:pt idx="19934">
                  <c:v>5.4727199074025892</c:v>
                </c:pt>
                <c:pt idx="19935">
                  <c:v>5.4729629629640302</c:v>
                </c:pt>
                <c:pt idx="19936">
                  <c:v>5.4732060185181952</c:v>
                </c:pt>
                <c:pt idx="19937">
                  <c:v>5.4734490740723603</c:v>
                </c:pt>
                <c:pt idx="19938">
                  <c:v>5.4736921296265253</c:v>
                </c:pt>
                <c:pt idx="19939">
                  <c:v>5.4739351851806903</c:v>
                </c:pt>
                <c:pt idx="19940">
                  <c:v>5.4741782407421313</c:v>
                </c:pt>
                <c:pt idx="19941">
                  <c:v>5.4744212962962964</c:v>
                </c:pt>
                <c:pt idx="19942">
                  <c:v>5.4746643518504614</c:v>
                </c:pt>
                <c:pt idx="19943">
                  <c:v>5.4749074074046264</c:v>
                </c:pt>
                <c:pt idx="19944">
                  <c:v>5.4751504629587915</c:v>
                </c:pt>
                <c:pt idx="19945">
                  <c:v>5.4753935185202325</c:v>
                </c:pt>
                <c:pt idx="19946">
                  <c:v>5.4756365740743975</c:v>
                </c:pt>
                <c:pt idx="19947">
                  <c:v>5.4758796296285626</c:v>
                </c:pt>
                <c:pt idx="19948">
                  <c:v>5.4761226851827276</c:v>
                </c:pt>
                <c:pt idx="19949">
                  <c:v>5.4763657407368926</c:v>
                </c:pt>
                <c:pt idx="19950">
                  <c:v>5.4766087962983336</c:v>
                </c:pt>
                <c:pt idx="19951">
                  <c:v>5.4768518518524987</c:v>
                </c:pt>
                <c:pt idx="19952">
                  <c:v>5.4770949074066637</c:v>
                </c:pt>
                <c:pt idx="19953">
                  <c:v>5.4773379629608288</c:v>
                </c:pt>
                <c:pt idx="19954">
                  <c:v>5.4775810185149938</c:v>
                </c:pt>
                <c:pt idx="19955">
                  <c:v>5.4778240740691588</c:v>
                </c:pt>
                <c:pt idx="19956">
                  <c:v>5.4780671296305998</c:v>
                </c:pt>
                <c:pt idx="19957">
                  <c:v>5.4783101851847649</c:v>
                </c:pt>
                <c:pt idx="19958">
                  <c:v>5.4785532407389299</c:v>
                </c:pt>
                <c:pt idx="19959">
                  <c:v>5.4787962962930949</c:v>
                </c:pt>
                <c:pt idx="19960">
                  <c:v>5.47903935184726</c:v>
                </c:pt>
                <c:pt idx="19961">
                  <c:v>5.479282407408701</c:v>
                </c:pt>
                <c:pt idx="19962">
                  <c:v>5.479525462962866</c:v>
                </c:pt>
                <c:pt idx="19963">
                  <c:v>5.4797685185170311</c:v>
                </c:pt>
                <c:pt idx="19964">
                  <c:v>5.4800115740711961</c:v>
                </c:pt>
                <c:pt idx="19965">
                  <c:v>5.4802546296253611</c:v>
                </c:pt>
                <c:pt idx="19966">
                  <c:v>5.4804976851868021</c:v>
                </c:pt>
                <c:pt idx="19967">
                  <c:v>5.4807407407409672</c:v>
                </c:pt>
                <c:pt idx="19968">
                  <c:v>5.4809837962951322</c:v>
                </c:pt>
                <c:pt idx="19969">
                  <c:v>5.4812268518492973</c:v>
                </c:pt>
                <c:pt idx="19970">
                  <c:v>5.4814699074034623</c:v>
                </c:pt>
                <c:pt idx="19971">
                  <c:v>5.4817129629649033</c:v>
                </c:pt>
                <c:pt idx="19972">
                  <c:v>5.4819560185190683</c:v>
                </c:pt>
                <c:pt idx="19973">
                  <c:v>5.4821990740732334</c:v>
                </c:pt>
                <c:pt idx="19974">
                  <c:v>5.4824421296273984</c:v>
                </c:pt>
                <c:pt idx="19975">
                  <c:v>5.4826851851815634</c:v>
                </c:pt>
                <c:pt idx="19976">
                  <c:v>5.4829282407357285</c:v>
                </c:pt>
                <c:pt idx="19977">
                  <c:v>5.4831712962971695</c:v>
                </c:pt>
                <c:pt idx="19978">
                  <c:v>5.4834143518513345</c:v>
                </c:pt>
                <c:pt idx="19979">
                  <c:v>5.4836574074054996</c:v>
                </c:pt>
                <c:pt idx="19980">
                  <c:v>5.4839120370364443</c:v>
                </c:pt>
                <c:pt idx="19981">
                  <c:v>5.4841550925906093</c:v>
                </c:pt>
                <c:pt idx="19982">
                  <c:v>5.4843981481447743</c:v>
                </c:pt>
                <c:pt idx="19983">
                  <c:v>5.4846412036989394</c:v>
                </c:pt>
                <c:pt idx="19984">
                  <c:v>5.4848842592603804</c:v>
                </c:pt>
                <c:pt idx="19985">
                  <c:v>5.4851273148145454</c:v>
                </c:pt>
                <c:pt idx="19986">
                  <c:v>5.4853703703687104</c:v>
                </c:pt>
                <c:pt idx="19987">
                  <c:v>5.4856134259228755</c:v>
                </c:pt>
                <c:pt idx="19988">
                  <c:v>5.4858564814770405</c:v>
                </c:pt>
                <c:pt idx="19989">
                  <c:v>5.4860995370384815</c:v>
                </c:pt>
                <c:pt idx="19990">
                  <c:v>5.4863425925926466</c:v>
                </c:pt>
                <c:pt idx="19991">
                  <c:v>5.4865856481468116</c:v>
                </c:pt>
                <c:pt idx="19992">
                  <c:v>5.4868287037009766</c:v>
                </c:pt>
                <c:pt idx="19993">
                  <c:v>5.4870717592551417</c:v>
                </c:pt>
                <c:pt idx="19994">
                  <c:v>5.4873148148165827</c:v>
                </c:pt>
                <c:pt idx="19995">
                  <c:v>5.4875578703707477</c:v>
                </c:pt>
                <c:pt idx="19996">
                  <c:v>5.4878009259249128</c:v>
                </c:pt>
                <c:pt idx="19997">
                  <c:v>5.4880439814790778</c:v>
                </c:pt>
                <c:pt idx="19998">
                  <c:v>5.4882870370332428</c:v>
                </c:pt>
                <c:pt idx="19999">
                  <c:v>5.4885300925946838</c:v>
                </c:pt>
                <c:pt idx="20000">
                  <c:v>5.4887731481488489</c:v>
                </c:pt>
                <c:pt idx="20001">
                  <c:v>5.4890162037030139</c:v>
                </c:pt>
                <c:pt idx="20002">
                  <c:v>5.4892592592571789</c:v>
                </c:pt>
                <c:pt idx="20003">
                  <c:v>5.489502314811344</c:v>
                </c:pt>
                <c:pt idx="20004">
                  <c:v>5.489745370365509</c:v>
                </c:pt>
                <c:pt idx="20005">
                  <c:v>5.48998842592695</c:v>
                </c:pt>
                <c:pt idx="20006">
                  <c:v>5.4902314814811151</c:v>
                </c:pt>
                <c:pt idx="20007">
                  <c:v>5.4904745370352801</c:v>
                </c:pt>
                <c:pt idx="20008">
                  <c:v>5.4907175925894451</c:v>
                </c:pt>
                <c:pt idx="20009">
                  <c:v>5.4909606481436102</c:v>
                </c:pt>
                <c:pt idx="20010">
                  <c:v>5.4912037037050512</c:v>
                </c:pt>
                <c:pt idx="20011">
                  <c:v>5.4914467592592162</c:v>
                </c:pt>
                <c:pt idx="20012">
                  <c:v>5.4916898148133813</c:v>
                </c:pt>
                <c:pt idx="20013">
                  <c:v>5.4919328703675463</c:v>
                </c:pt>
                <c:pt idx="20014">
                  <c:v>5.4921759259217113</c:v>
                </c:pt>
                <c:pt idx="20015">
                  <c:v>5.4924189814831523</c:v>
                </c:pt>
                <c:pt idx="20016">
                  <c:v>5.4926620370373174</c:v>
                </c:pt>
                <c:pt idx="20017">
                  <c:v>5.4929050925914824</c:v>
                </c:pt>
                <c:pt idx="20018">
                  <c:v>5.4931481481456474</c:v>
                </c:pt>
                <c:pt idx="20019">
                  <c:v>5.4933912036998125</c:v>
                </c:pt>
                <c:pt idx="20020">
                  <c:v>5.4936342592612535</c:v>
                </c:pt>
                <c:pt idx="20021">
                  <c:v>5.4938773148154185</c:v>
                </c:pt>
                <c:pt idx="20022">
                  <c:v>5.4941203703695836</c:v>
                </c:pt>
                <c:pt idx="20023">
                  <c:v>5.4943634259237486</c:v>
                </c:pt>
                <c:pt idx="20024">
                  <c:v>5.4946064814779136</c:v>
                </c:pt>
                <c:pt idx="20025">
                  <c:v>5.4948495370320787</c:v>
                </c:pt>
                <c:pt idx="20026">
                  <c:v>5.4950925925935197</c:v>
                </c:pt>
                <c:pt idx="20027">
                  <c:v>5.4953472222171884</c:v>
                </c:pt>
                <c:pt idx="20028">
                  <c:v>5.4955902777786294</c:v>
                </c:pt>
                <c:pt idx="20029">
                  <c:v>5.4958333333327944</c:v>
                </c:pt>
                <c:pt idx="20030">
                  <c:v>5.4960763888869595</c:v>
                </c:pt>
                <c:pt idx="20031">
                  <c:v>5.4963194444411245</c:v>
                </c:pt>
                <c:pt idx="20032">
                  <c:v>5.4965624999952896</c:v>
                </c:pt>
                <c:pt idx="20033">
                  <c:v>5.4968055555567306</c:v>
                </c:pt>
                <c:pt idx="20034">
                  <c:v>5.4970486111108956</c:v>
                </c:pt>
                <c:pt idx="20035">
                  <c:v>5.4972916666650606</c:v>
                </c:pt>
                <c:pt idx="20036">
                  <c:v>5.4975347222192257</c:v>
                </c:pt>
                <c:pt idx="20037">
                  <c:v>5.4977777777733907</c:v>
                </c:pt>
                <c:pt idx="20038">
                  <c:v>5.4980208333348317</c:v>
                </c:pt>
                <c:pt idx="20039">
                  <c:v>5.4982638888889968</c:v>
                </c:pt>
                <c:pt idx="20040">
                  <c:v>5.4985069444431618</c:v>
                </c:pt>
                <c:pt idx="20041">
                  <c:v>5.4987499999973268</c:v>
                </c:pt>
                <c:pt idx="20042">
                  <c:v>5.4989930555514919</c:v>
                </c:pt>
                <c:pt idx="20043">
                  <c:v>5.4992361111129329</c:v>
                </c:pt>
                <c:pt idx="20044">
                  <c:v>5.4994791666670979</c:v>
                </c:pt>
                <c:pt idx="20045">
                  <c:v>5.4997222222212629</c:v>
                </c:pt>
                <c:pt idx="20046">
                  <c:v>5.499965277775428</c:v>
                </c:pt>
                <c:pt idx="20047">
                  <c:v>5.500208333329593</c:v>
                </c:pt>
                <c:pt idx="20048">
                  <c:v>5.5004513888837581</c:v>
                </c:pt>
                <c:pt idx="20049">
                  <c:v>5.5006944444451991</c:v>
                </c:pt>
                <c:pt idx="20050">
                  <c:v>5.5009374999993641</c:v>
                </c:pt>
                <c:pt idx="20051">
                  <c:v>5.5011805555535291</c:v>
                </c:pt>
                <c:pt idx="20052">
                  <c:v>5.5014236111076942</c:v>
                </c:pt>
                <c:pt idx="20053">
                  <c:v>5.5016666666618592</c:v>
                </c:pt>
                <c:pt idx="20054">
                  <c:v>5.5019097222233002</c:v>
                </c:pt>
                <c:pt idx="20055">
                  <c:v>5.5021527777774653</c:v>
                </c:pt>
                <c:pt idx="20056">
                  <c:v>5.5023958333316303</c:v>
                </c:pt>
                <c:pt idx="20057">
                  <c:v>5.5026388888857953</c:v>
                </c:pt>
                <c:pt idx="20058">
                  <c:v>5.5028819444399604</c:v>
                </c:pt>
                <c:pt idx="20059">
                  <c:v>5.5031250000014014</c:v>
                </c:pt>
                <c:pt idx="20060">
                  <c:v>5.5033680555555664</c:v>
                </c:pt>
                <c:pt idx="20061">
                  <c:v>5.5036111111097314</c:v>
                </c:pt>
                <c:pt idx="20062">
                  <c:v>5.5038541666638965</c:v>
                </c:pt>
                <c:pt idx="20063">
                  <c:v>5.5040972222180615</c:v>
                </c:pt>
                <c:pt idx="20064">
                  <c:v>5.5043402777795025</c:v>
                </c:pt>
                <c:pt idx="20065">
                  <c:v>5.5045833333336676</c:v>
                </c:pt>
                <c:pt idx="20066">
                  <c:v>5.5048263888878326</c:v>
                </c:pt>
                <c:pt idx="20067">
                  <c:v>5.5050694444419976</c:v>
                </c:pt>
                <c:pt idx="20068">
                  <c:v>5.5053124999961627</c:v>
                </c:pt>
                <c:pt idx="20069">
                  <c:v>5.5055555555576037</c:v>
                </c:pt>
                <c:pt idx="20070">
                  <c:v>5.5057986111117687</c:v>
                </c:pt>
                <c:pt idx="20071">
                  <c:v>5.5060416666659338</c:v>
                </c:pt>
                <c:pt idx="20072">
                  <c:v>5.5062847222200988</c:v>
                </c:pt>
                <c:pt idx="20073">
                  <c:v>5.5065277777742638</c:v>
                </c:pt>
                <c:pt idx="20074">
                  <c:v>5.5067708333284289</c:v>
                </c:pt>
                <c:pt idx="20075">
                  <c:v>5.5070138888898699</c:v>
                </c:pt>
                <c:pt idx="20076">
                  <c:v>5.5072685185135386</c:v>
                </c:pt>
                <c:pt idx="20077">
                  <c:v>5.5075115740749796</c:v>
                </c:pt>
                <c:pt idx="20078">
                  <c:v>5.5077546296291446</c:v>
                </c:pt>
                <c:pt idx="20079">
                  <c:v>5.5079976851833097</c:v>
                </c:pt>
                <c:pt idx="20080">
                  <c:v>5.5082407407374747</c:v>
                </c:pt>
                <c:pt idx="20081">
                  <c:v>5.5084837962916398</c:v>
                </c:pt>
                <c:pt idx="20082">
                  <c:v>5.5087268518530808</c:v>
                </c:pt>
                <c:pt idx="20083">
                  <c:v>5.5089699074072458</c:v>
                </c:pt>
                <c:pt idx="20084">
                  <c:v>5.5092129629614108</c:v>
                </c:pt>
                <c:pt idx="20085">
                  <c:v>5.5094560185155759</c:v>
                </c:pt>
                <c:pt idx="20086">
                  <c:v>5.5096990740697409</c:v>
                </c:pt>
                <c:pt idx="20087">
                  <c:v>5.5099421296311819</c:v>
                </c:pt>
                <c:pt idx="20088">
                  <c:v>5.5101851851853469</c:v>
                </c:pt>
                <c:pt idx="20089">
                  <c:v>5.510428240739512</c:v>
                </c:pt>
                <c:pt idx="20090">
                  <c:v>5.510671296293677</c:v>
                </c:pt>
                <c:pt idx="20091">
                  <c:v>5.5109143518478421</c:v>
                </c:pt>
                <c:pt idx="20092">
                  <c:v>5.5111574074092831</c:v>
                </c:pt>
                <c:pt idx="20093">
                  <c:v>5.5114004629634481</c:v>
                </c:pt>
                <c:pt idx="20094">
                  <c:v>5.5116435185176131</c:v>
                </c:pt>
                <c:pt idx="20095">
                  <c:v>5.5118865740717782</c:v>
                </c:pt>
                <c:pt idx="20096">
                  <c:v>5.5121296296259432</c:v>
                </c:pt>
                <c:pt idx="20097">
                  <c:v>5.5123726851801083</c:v>
                </c:pt>
                <c:pt idx="20098">
                  <c:v>5.5126157407415493</c:v>
                </c:pt>
                <c:pt idx="20099">
                  <c:v>5.5128587962957143</c:v>
                </c:pt>
                <c:pt idx="20100">
                  <c:v>5.5131018518498793</c:v>
                </c:pt>
                <c:pt idx="20101">
                  <c:v>5.5133449074040444</c:v>
                </c:pt>
                <c:pt idx="20102">
                  <c:v>5.5135879629582094</c:v>
                </c:pt>
                <c:pt idx="20103">
                  <c:v>5.5138310185196504</c:v>
                </c:pt>
                <c:pt idx="20104">
                  <c:v>5.5140740740738154</c:v>
                </c:pt>
                <c:pt idx="20105">
                  <c:v>5.5143171296279805</c:v>
                </c:pt>
                <c:pt idx="20106">
                  <c:v>5.5145601851821455</c:v>
                </c:pt>
                <c:pt idx="20107">
                  <c:v>5.5148032407363106</c:v>
                </c:pt>
                <c:pt idx="20108">
                  <c:v>5.5150462962977516</c:v>
                </c:pt>
                <c:pt idx="20109">
                  <c:v>5.5152893518519166</c:v>
                </c:pt>
                <c:pt idx="20110">
                  <c:v>5.5155324074060816</c:v>
                </c:pt>
                <c:pt idx="20111">
                  <c:v>5.5157754629602467</c:v>
                </c:pt>
                <c:pt idx="20112">
                  <c:v>5.5160185185144117</c:v>
                </c:pt>
                <c:pt idx="20113">
                  <c:v>5.5162615740758527</c:v>
                </c:pt>
                <c:pt idx="20114">
                  <c:v>5.5165046296300178</c:v>
                </c:pt>
                <c:pt idx="20115">
                  <c:v>5.5167476851841828</c:v>
                </c:pt>
                <c:pt idx="20116">
                  <c:v>5.5169907407383478</c:v>
                </c:pt>
                <c:pt idx="20117">
                  <c:v>5.5172337962925129</c:v>
                </c:pt>
                <c:pt idx="20118">
                  <c:v>5.5174768518539539</c:v>
                </c:pt>
                <c:pt idx="20119">
                  <c:v>5.5177199074081189</c:v>
                </c:pt>
                <c:pt idx="20120">
                  <c:v>5.5179629629622839</c:v>
                </c:pt>
                <c:pt idx="20121">
                  <c:v>5.518206018516449</c:v>
                </c:pt>
                <c:pt idx="20122">
                  <c:v>5.518449074070614</c:v>
                </c:pt>
                <c:pt idx="20123">
                  <c:v>5.5186921296247791</c:v>
                </c:pt>
                <c:pt idx="20124">
                  <c:v>5.5189467592557238</c:v>
                </c:pt>
                <c:pt idx="20125">
                  <c:v>5.5191898148098888</c:v>
                </c:pt>
                <c:pt idx="20126">
                  <c:v>5.5194328703713298</c:v>
                </c:pt>
                <c:pt idx="20127">
                  <c:v>5.5196759259254948</c:v>
                </c:pt>
                <c:pt idx="20128">
                  <c:v>5.5199189814796599</c:v>
                </c:pt>
                <c:pt idx="20129">
                  <c:v>5.5201620370338249</c:v>
                </c:pt>
                <c:pt idx="20130">
                  <c:v>5.5204050925879899</c:v>
                </c:pt>
                <c:pt idx="20131">
                  <c:v>5.5206481481494309</c:v>
                </c:pt>
                <c:pt idx="20132">
                  <c:v>5.520891203703596</c:v>
                </c:pt>
                <c:pt idx="20133">
                  <c:v>5.521134259257761</c:v>
                </c:pt>
                <c:pt idx="20134">
                  <c:v>5.5213773148119261</c:v>
                </c:pt>
                <c:pt idx="20135">
                  <c:v>5.5216203703660911</c:v>
                </c:pt>
                <c:pt idx="20136">
                  <c:v>5.5218634259275321</c:v>
                </c:pt>
                <c:pt idx="20137">
                  <c:v>5.5221064814816971</c:v>
                </c:pt>
                <c:pt idx="20138">
                  <c:v>5.5223495370358622</c:v>
                </c:pt>
                <c:pt idx="20139">
                  <c:v>5.5225925925900272</c:v>
                </c:pt>
                <c:pt idx="20140">
                  <c:v>5.5228356481441923</c:v>
                </c:pt>
                <c:pt idx="20141">
                  <c:v>5.5230787037056333</c:v>
                </c:pt>
                <c:pt idx="20142">
                  <c:v>5.5233217592597983</c:v>
                </c:pt>
                <c:pt idx="20143">
                  <c:v>5.5235648148139633</c:v>
                </c:pt>
                <c:pt idx="20144">
                  <c:v>5.5238078703681284</c:v>
                </c:pt>
                <c:pt idx="20145">
                  <c:v>5.5240509259222934</c:v>
                </c:pt>
                <c:pt idx="20146">
                  <c:v>5.5242939814764584</c:v>
                </c:pt>
                <c:pt idx="20147">
                  <c:v>5.5245370370378994</c:v>
                </c:pt>
                <c:pt idx="20148">
                  <c:v>5.5247800925920645</c:v>
                </c:pt>
                <c:pt idx="20149">
                  <c:v>5.5250231481462295</c:v>
                </c:pt>
                <c:pt idx="20150">
                  <c:v>5.5252662037003946</c:v>
                </c:pt>
                <c:pt idx="20151">
                  <c:v>5.5255092592545596</c:v>
                </c:pt>
                <c:pt idx="20152">
                  <c:v>5.5257523148160006</c:v>
                </c:pt>
                <c:pt idx="20153">
                  <c:v>5.5259953703701656</c:v>
                </c:pt>
                <c:pt idx="20154">
                  <c:v>5.5262384259243307</c:v>
                </c:pt>
                <c:pt idx="20155">
                  <c:v>5.5264814814784957</c:v>
                </c:pt>
                <c:pt idx="20156">
                  <c:v>5.5267245370326608</c:v>
                </c:pt>
                <c:pt idx="20157">
                  <c:v>5.5269675925941018</c:v>
                </c:pt>
                <c:pt idx="20158">
                  <c:v>5.5272106481482668</c:v>
                </c:pt>
                <c:pt idx="20159">
                  <c:v>5.5274537037024318</c:v>
                </c:pt>
                <c:pt idx="20160">
                  <c:v>5.5276967592565969</c:v>
                </c:pt>
                <c:pt idx="20161">
                  <c:v>5.5279398148107619</c:v>
                </c:pt>
                <c:pt idx="20162">
                  <c:v>5.5281828703722029</c:v>
                </c:pt>
                <c:pt idx="20163">
                  <c:v>5.5284259259263679</c:v>
                </c:pt>
                <c:pt idx="20164">
                  <c:v>5.528668981480533</c:v>
                </c:pt>
                <c:pt idx="20165">
                  <c:v>5.528912037034698</c:v>
                </c:pt>
                <c:pt idx="20166">
                  <c:v>5.5291550925888631</c:v>
                </c:pt>
                <c:pt idx="20167">
                  <c:v>5.5293981481430281</c:v>
                </c:pt>
                <c:pt idx="20168">
                  <c:v>5.5296412037044691</c:v>
                </c:pt>
                <c:pt idx="20169">
                  <c:v>5.5298842592586341</c:v>
                </c:pt>
                <c:pt idx="20170">
                  <c:v>5.5301273148127992</c:v>
                </c:pt>
                <c:pt idx="20171">
                  <c:v>5.5303703703669642</c:v>
                </c:pt>
                <c:pt idx="20172">
                  <c:v>5.5306249999979089</c:v>
                </c:pt>
                <c:pt idx="20173">
                  <c:v>5.5308680555520739</c:v>
                </c:pt>
                <c:pt idx="20174">
                  <c:v>5.531111111106239</c:v>
                </c:pt>
                <c:pt idx="20175">
                  <c:v>5.53135416666768</c:v>
                </c:pt>
                <c:pt idx="20176">
                  <c:v>5.531597222221845</c:v>
                </c:pt>
                <c:pt idx="20177">
                  <c:v>5.5318402777760101</c:v>
                </c:pt>
                <c:pt idx="20178">
                  <c:v>5.5320833333301751</c:v>
                </c:pt>
                <c:pt idx="20179">
                  <c:v>5.5323263888843401</c:v>
                </c:pt>
                <c:pt idx="20180">
                  <c:v>5.5325694444457811</c:v>
                </c:pt>
                <c:pt idx="20181">
                  <c:v>5.5328124999999462</c:v>
                </c:pt>
                <c:pt idx="20182">
                  <c:v>5.5330555555541112</c:v>
                </c:pt>
                <c:pt idx="20183">
                  <c:v>5.5332986111082763</c:v>
                </c:pt>
                <c:pt idx="20184">
                  <c:v>5.5335416666624413</c:v>
                </c:pt>
                <c:pt idx="20185">
                  <c:v>5.5337847222238823</c:v>
                </c:pt>
                <c:pt idx="20186">
                  <c:v>5.5340277777780473</c:v>
                </c:pt>
                <c:pt idx="20187">
                  <c:v>5.5342708333322124</c:v>
                </c:pt>
                <c:pt idx="20188">
                  <c:v>5.5345138888863774</c:v>
                </c:pt>
                <c:pt idx="20189">
                  <c:v>5.5347569444405424</c:v>
                </c:pt>
                <c:pt idx="20190">
                  <c:v>5.5350000000019834</c:v>
                </c:pt>
                <c:pt idx="20191">
                  <c:v>5.5352430555561485</c:v>
                </c:pt>
                <c:pt idx="20192">
                  <c:v>5.5354861111103135</c:v>
                </c:pt>
                <c:pt idx="20193">
                  <c:v>5.5357291666644786</c:v>
                </c:pt>
                <c:pt idx="20194">
                  <c:v>5.5359722222186436</c:v>
                </c:pt>
                <c:pt idx="20195">
                  <c:v>5.5362152777728086</c:v>
                </c:pt>
                <c:pt idx="20196">
                  <c:v>5.5364583333342496</c:v>
                </c:pt>
                <c:pt idx="20197">
                  <c:v>5.5367013888884147</c:v>
                </c:pt>
                <c:pt idx="20198">
                  <c:v>5.5369444444425797</c:v>
                </c:pt>
                <c:pt idx="20199">
                  <c:v>5.5371874999967448</c:v>
                </c:pt>
                <c:pt idx="20200">
                  <c:v>5.5374305555509098</c:v>
                </c:pt>
                <c:pt idx="20201">
                  <c:v>5.5376736111123508</c:v>
                </c:pt>
                <c:pt idx="20202">
                  <c:v>5.5379166666665158</c:v>
                </c:pt>
                <c:pt idx="20203">
                  <c:v>5.5381597222206809</c:v>
                </c:pt>
                <c:pt idx="20204">
                  <c:v>5.5384027777748459</c:v>
                </c:pt>
                <c:pt idx="20205">
                  <c:v>5.5386458333290109</c:v>
                </c:pt>
                <c:pt idx="20206">
                  <c:v>5.5388888888904519</c:v>
                </c:pt>
                <c:pt idx="20207">
                  <c:v>5.539131944444617</c:v>
                </c:pt>
                <c:pt idx="20208">
                  <c:v>5.539374999998782</c:v>
                </c:pt>
                <c:pt idx="20209">
                  <c:v>5.5396180555529471</c:v>
                </c:pt>
                <c:pt idx="20210">
                  <c:v>5.5398611111071121</c:v>
                </c:pt>
                <c:pt idx="20211">
                  <c:v>5.5401041666685531</c:v>
                </c:pt>
                <c:pt idx="20212">
                  <c:v>5.5403472222227181</c:v>
                </c:pt>
                <c:pt idx="20213">
                  <c:v>5.5405902777768832</c:v>
                </c:pt>
                <c:pt idx="20214">
                  <c:v>5.5408333333310482</c:v>
                </c:pt>
                <c:pt idx="20215">
                  <c:v>5.5410763888852133</c:v>
                </c:pt>
                <c:pt idx="20216">
                  <c:v>5.5413194444393783</c:v>
                </c:pt>
                <c:pt idx="20217">
                  <c:v>5.5415625000008193</c:v>
                </c:pt>
                <c:pt idx="20218">
                  <c:v>5.5418055555549843</c:v>
                </c:pt>
                <c:pt idx="20219">
                  <c:v>5.5420486111091494</c:v>
                </c:pt>
                <c:pt idx="20220">
                  <c:v>5.5423032407400941</c:v>
                </c:pt>
                <c:pt idx="20221">
                  <c:v>5.5425462962942591</c:v>
                </c:pt>
                <c:pt idx="20222">
                  <c:v>5.5427893518484241</c:v>
                </c:pt>
                <c:pt idx="20223">
                  <c:v>5.5430324074025892</c:v>
                </c:pt>
                <c:pt idx="20224">
                  <c:v>5.5432754629640302</c:v>
                </c:pt>
                <c:pt idx="20225">
                  <c:v>5.5435185185181952</c:v>
                </c:pt>
                <c:pt idx="20226">
                  <c:v>5.5437615740723603</c:v>
                </c:pt>
                <c:pt idx="20227">
                  <c:v>5.5440046296265253</c:v>
                </c:pt>
                <c:pt idx="20228">
                  <c:v>5.5442476851806903</c:v>
                </c:pt>
                <c:pt idx="20229">
                  <c:v>5.5444907407421313</c:v>
                </c:pt>
                <c:pt idx="20230">
                  <c:v>5.5447337962962964</c:v>
                </c:pt>
                <c:pt idx="20231">
                  <c:v>5.5449768518504614</c:v>
                </c:pt>
                <c:pt idx="20232">
                  <c:v>5.5452199074046264</c:v>
                </c:pt>
                <c:pt idx="20233">
                  <c:v>5.5454629629587915</c:v>
                </c:pt>
                <c:pt idx="20234">
                  <c:v>5.5457060185202325</c:v>
                </c:pt>
                <c:pt idx="20235">
                  <c:v>5.5459490740743975</c:v>
                </c:pt>
                <c:pt idx="20236">
                  <c:v>5.5461921296285626</c:v>
                </c:pt>
                <c:pt idx="20237">
                  <c:v>5.5464351851827276</c:v>
                </c:pt>
                <c:pt idx="20238">
                  <c:v>5.5466782407368926</c:v>
                </c:pt>
                <c:pt idx="20239">
                  <c:v>5.5469212962983336</c:v>
                </c:pt>
                <c:pt idx="20240">
                  <c:v>5.5471643518524987</c:v>
                </c:pt>
                <c:pt idx="20241">
                  <c:v>5.5474074074066637</c:v>
                </c:pt>
                <c:pt idx="20242">
                  <c:v>5.5476504629608288</c:v>
                </c:pt>
                <c:pt idx="20243">
                  <c:v>5.5478935185149938</c:v>
                </c:pt>
                <c:pt idx="20244">
                  <c:v>5.5481365740691588</c:v>
                </c:pt>
                <c:pt idx="20245">
                  <c:v>5.5483796296305998</c:v>
                </c:pt>
                <c:pt idx="20246">
                  <c:v>5.5486226851847649</c:v>
                </c:pt>
                <c:pt idx="20247">
                  <c:v>5.5488657407389299</c:v>
                </c:pt>
                <c:pt idx="20248">
                  <c:v>5.5491087962930949</c:v>
                </c:pt>
                <c:pt idx="20249">
                  <c:v>5.54935185184726</c:v>
                </c:pt>
                <c:pt idx="20250">
                  <c:v>5.549594907408701</c:v>
                </c:pt>
                <c:pt idx="20251">
                  <c:v>5.549837962962866</c:v>
                </c:pt>
                <c:pt idx="20252">
                  <c:v>5.5500810185170311</c:v>
                </c:pt>
                <c:pt idx="20253">
                  <c:v>5.5503240740711961</c:v>
                </c:pt>
                <c:pt idx="20254">
                  <c:v>5.5505671296253611</c:v>
                </c:pt>
                <c:pt idx="20255">
                  <c:v>5.5508101851868021</c:v>
                </c:pt>
                <c:pt idx="20256">
                  <c:v>5.5510532407409672</c:v>
                </c:pt>
                <c:pt idx="20257">
                  <c:v>5.5512962962951322</c:v>
                </c:pt>
                <c:pt idx="20258">
                  <c:v>5.5515393518492973</c:v>
                </c:pt>
                <c:pt idx="20259">
                  <c:v>5.5517824074034623</c:v>
                </c:pt>
                <c:pt idx="20260">
                  <c:v>5.5520254629649033</c:v>
                </c:pt>
                <c:pt idx="20261">
                  <c:v>5.5522685185190683</c:v>
                </c:pt>
                <c:pt idx="20262">
                  <c:v>5.5525115740732334</c:v>
                </c:pt>
                <c:pt idx="20263">
                  <c:v>5.5527546296273984</c:v>
                </c:pt>
                <c:pt idx="20264">
                  <c:v>5.5529976851815634</c:v>
                </c:pt>
                <c:pt idx="20265">
                  <c:v>5.5532407407357285</c:v>
                </c:pt>
                <c:pt idx="20266">
                  <c:v>5.5534837962971695</c:v>
                </c:pt>
                <c:pt idx="20267">
                  <c:v>5.5537268518513345</c:v>
                </c:pt>
                <c:pt idx="20268">
                  <c:v>5.5539814814822792</c:v>
                </c:pt>
                <c:pt idx="20269">
                  <c:v>5.5542245370364443</c:v>
                </c:pt>
                <c:pt idx="20270">
                  <c:v>5.5544675925906093</c:v>
                </c:pt>
                <c:pt idx="20271">
                  <c:v>5.5547106481447743</c:v>
                </c:pt>
                <c:pt idx="20272">
                  <c:v>5.5549537036989394</c:v>
                </c:pt>
                <c:pt idx="20273">
                  <c:v>5.5551967592603804</c:v>
                </c:pt>
                <c:pt idx="20274">
                  <c:v>5.5554398148145454</c:v>
                </c:pt>
                <c:pt idx="20275">
                  <c:v>5.5556828703687104</c:v>
                </c:pt>
                <c:pt idx="20276">
                  <c:v>5.5559259259228755</c:v>
                </c:pt>
                <c:pt idx="20277">
                  <c:v>5.5561689814770405</c:v>
                </c:pt>
                <c:pt idx="20278">
                  <c:v>5.5564120370384815</c:v>
                </c:pt>
                <c:pt idx="20279">
                  <c:v>5.5566550925926466</c:v>
                </c:pt>
                <c:pt idx="20280">
                  <c:v>5.5568981481468116</c:v>
                </c:pt>
                <c:pt idx="20281">
                  <c:v>5.5571412037009766</c:v>
                </c:pt>
                <c:pt idx="20282">
                  <c:v>5.5573842592551417</c:v>
                </c:pt>
                <c:pt idx="20283">
                  <c:v>5.5576273148165827</c:v>
                </c:pt>
                <c:pt idx="20284">
                  <c:v>5.5578703703707477</c:v>
                </c:pt>
                <c:pt idx="20285">
                  <c:v>5.5581134259249128</c:v>
                </c:pt>
                <c:pt idx="20286">
                  <c:v>5.5583564814790778</c:v>
                </c:pt>
                <c:pt idx="20287">
                  <c:v>5.5585995370332428</c:v>
                </c:pt>
                <c:pt idx="20288">
                  <c:v>5.5588425925946838</c:v>
                </c:pt>
                <c:pt idx="20289">
                  <c:v>5.5590856481488489</c:v>
                </c:pt>
                <c:pt idx="20290">
                  <c:v>5.5593287037030139</c:v>
                </c:pt>
                <c:pt idx="20291">
                  <c:v>5.5595717592571789</c:v>
                </c:pt>
                <c:pt idx="20292">
                  <c:v>5.559814814811344</c:v>
                </c:pt>
                <c:pt idx="20293">
                  <c:v>5.560057870365509</c:v>
                </c:pt>
                <c:pt idx="20294">
                  <c:v>5.56030092592695</c:v>
                </c:pt>
                <c:pt idx="20295">
                  <c:v>5.5605439814811151</c:v>
                </c:pt>
                <c:pt idx="20296">
                  <c:v>5.5607870370352801</c:v>
                </c:pt>
                <c:pt idx="20297">
                  <c:v>5.5610300925894451</c:v>
                </c:pt>
                <c:pt idx="20298">
                  <c:v>5.5612731481436102</c:v>
                </c:pt>
                <c:pt idx="20299">
                  <c:v>5.5615162037050512</c:v>
                </c:pt>
                <c:pt idx="20300">
                  <c:v>5.5617592592592162</c:v>
                </c:pt>
                <c:pt idx="20301">
                  <c:v>5.5620023148133813</c:v>
                </c:pt>
                <c:pt idx="20302">
                  <c:v>5.5622453703675463</c:v>
                </c:pt>
                <c:pt idx="20303">
                  <c:v>5.5624884259217113</c:v>
                </c:pt>
                <c:pt idx="20304">
                  <c:v>5.5627314814831523</c:v>
                </c:pt>
                <c:pt idx="20305">
                  <c:v>5.5629745370373174</c:v>
                </c:pt>
                <c:pt idx="20306">
                  <c:v>5.5632175925914824</c:v>
                </c:pt>
                <c:pt idx="20307">
                  <c:v>5.5634606481456474</c:v>
                </c:pt>
                <c:pt idx="20308">
                  <c:v>5.5637037036998125</c:v>
                </c:pt>
                <c:pt idx="20309">
                  <c:v>5.5639467592612535</c:v>
                </c:pt>
                <c:pt idx="20310">
                  <c:v>5.5641898148154185</c:v>
                </c:pt>
                <c:pt idx="20311">
                  <c:v>5.5644328703695836</c:v>
                </c:pt>
                <c:pt idx="20312">
                  <c:v>5.5646759259237486</c:v>
                </c:pt>
                <c:pt idx="20313">
                  <c:v>5.5649189814779136</c:v>
                </c:pt>
                <c:pt idx="20314">
                  <c:v>5.5651620370320787</c:v>
                </c:pt>
                <c:pt idx="20315">
                  <c:v>5.5654050925935197</c:v>
                </c:pt>
                <c:pt idx="20316">
                  <c:v>5.5656481481476847</c:v>
                </c:pt>
                <c:pt idx="20317">
                  <c:v>5.5659027777786294</c:v>
                </c:pt>
                <c:pt idx="20318">
                  <c:v>5.5661458333327944</c:v>
                </c:pt>
                <c:pt idx="20319">
                  <c:v>5.5663888888869595</c:v>
                </c:pt>
                <c:pt idx="20320">
                  <c:v>5.5666319444411245</c:v>
                </c:pt>
                <c:pt idx="20321">
                  <c:v>5.5668749999952896</c:v>
                </c:pt>
                <c:pt idx="20322">
                  <c:v>5.5671180555567306</c:v>
                </c:pt>
                <c:pt idx="20323">
                  <c:v>5.5673611111108956</c:v>
                </c:pt>
                <c:pt idx="20324">
                  <c:v>5.5676041666650606</c:v>
                </c:pt>
                <c:pt idx="20325">
                  <c:v>5.5678472222192257</c:v>
                </c:pt>
                <c:pt idx="20326">
                  <c:v>5.5680902777733907</c:v>
                </c:pt>
                <c:pt idx="20327">
                  <c:v>5.5683333333348317</c:v>
                </c:pt>
                <c:pt idx="20328">
                  <c:v>5.5685763888889968</c:v>
                </c:pt>
                <c:pt idx="20329">
                  <c:v>5.5688194444431618</c:v>
                </c:pt>
                <c:pt idx="20330">
                  <c:v>5.5690624999973268</c:v>
                </c:pt>
                <c:pt idx="20331">
                  <c:v>5.5693055555514919</c:v>
                </c:pt>
                <c:pt idx="20332">
                  <c:v>5.5695486111129329</c:v>
                </c:pt>
                <c:pt idx="20333">
                  <c:v>5.5697916666670979</c:v>
                </c:pt>
                <c:pt idx="20334">
                  <c:v>5.5700347222212629</c:v>
                </c:pt>
                <c:pt idx="20335">
                  <c:v>5.570277777775428</c:v>
                </c:pt>
                <c:pt idx="20336">
                  <c:v>5.570520833329593</c:v>
                </c:pt>
                <c:pt idx="20337">
                  <c:v>5.5707638888837581</c:v>
                </c:pt>
                <c:pt idx="20338">
                  <c:v>5.5710069444451991</c:v>
                </c:pt>
                <c:pt idx="20339">
                  <c:v>5.5712499999993641</c:v>
                </c:pt>
                <c:pt idx="20340">
                  <c:v>5.5714930555535291</c:v>
                </c:pt>
                <c:pt idx="20341">
                  <c:v>5.5717361111076942</c:v>
                </c:pt>
                <c:pt idx="20342">
                  <c:v>5.5719791666618592</c:v>
                </c:pt>
                <c:pt idx="20343">
                  <c:v>5.5722222222233002</c:v>
                </c:pt>
                <c:pt idx="20344">
                  <c:v>5.5724652777774653</c:v>
                </c:pt>
                <c:pt idx="20345">
                  <c:v>5.5727083333316303</c:v>
                </c:pt>
                <c:pt idx="20346">
                  <c:v>5.5729513888857953</c:v>
                </c:pt>
                <c:pt idx="20347">
                  <c:v>5.5731944444399604</c:v>
                </c:pt>
                <c:pt idx="20348">
                  <c:v>5.5734375000014014</c:v>
                </c:pt>
                <c:pt idx="20349">
                  <c:v>5.5736805555555664</c:v>
                </c:pt>
                <c:pt idx="20350">
                  <c:v>5.5739236111097314</c:v>
                </c:pt>
                <c:pt idx="20351">
                  <c:v>5.5741666666638965</c:v>
                </c:pt>
                <c:pt idx="20352">
                  <c:v>5.5744097222180615</c:v>
                </c:pt>
                <c:pt idx="20353">
                  <c:v>5.5746527777795025</c:v>
                </c:pt>
                <c:pt idx="20354">
                  <c:v>5.5748958333336676</c:v>
                </c:pt>
                <c:pt idx="20355">
                  <c:v>5.5751388888878326</c:v>
                </c:pt>
                <c:pt idx="20356">
                  <c:v>5.5753819444419976</c:v>
                </c:pt>
                <c:pt idx="20357">
                  <c:v>5.5756249999961627</c:v>
                </c:pt>
                <c:pt idx="20358">
                  <c:v>5.5758680555576037</c:v>
                </c:pt>
                <c:pt idx="20359">
                  <c:v>5.5761111111117687</c:v>
                </c:pt>
                <c:pt idx="20360">
                  <c:v>5.5763541666659338</c:v>
                </c:pt>
                <c:pt idx="20361">
                  <c:v>5.5765972222200988</c:v>
                </c:pt>
                <c:pt idx="20362">
                  <c:v>5.5768402777742638</c:v>
                </c:pt>
                <c:pt idx="20363">
                  <c:v>5.5770833333284289</c:v>
                </c:pt>
                <c:pt idx="20364">
                  <c:v>5.5773263888898699</c:v>
                </c:pt>
                <c:pt idx="20365">
                  <c:v>5.5775810185135386</c:v>
                </c:pt>
                <c:pt idx="20366">
                  <c:v>5.5778240740749796</c:v>
                </c:pt>
                <c:pt idx="20367">
                  <c:v>5.5780671296291446</c:v>
                </c:pt>
                <c:pt idx="20368">
                  <c:v>5.5783101851833097</c:v>
                </c:pt>
                <c:pt idx="20369">
                  <c:v>5.5785532407374747</c:v>
                </c:pt>
                <c:pt idx="20370">
                  <c:v>5.5787962962916398</c:v>
                </c:pt>
                <c:pt idx="20371">
                  <c:v>5.5790393518530808</c:v>
                </c:pt>
                <c:pt idx="20372">
                  <c:v>5.5792824074072458</c:v>
                </c:pt>
                <c:pt idx="20373">
                  <c:v>5.5795254629614108</c:v>
                </c:pt>
                <c:pt idx="20374">
                  <c:v>5.5797685185155759</c:v>
                </c:pt>
                <c:pt idx="20375">
                  <c:v>5.5800115740697409</c:v>
                </c:pt>
                <c:pt idx="20376">
                  <c:v>5.5802546296311819</c:v>
                </c:pt>
                <c:pt idx="20377">
                  <c:v>5.5804976851853469</c:v>
                </c:pt>
                <c:pt idx="20378">
                  <c:v>5.580740740739512</c:v>
                </c:pt>
                <c:pt idx="20379">
                  <c:v>5.580983796293677</c:v>
                </c:pt>
                <c:pt idx="20380">
                  <c:v>5.5812268518478421</c:v>
                </c:pt>
                <c:pt idx="20381">
                  <c:v>5.5814699074092831</c:v>
                </c:pt>
                <c:pt idx="20382">
                  <c:v>5.5817129629634481</c:v>
                </c:pt>
                <c:pt idx="20383">
                  <c:v>5.5819560185176131</c:v>
                </c:pt>
                <c:pt idx="20384">
                  <c:v>5.5821990740717782</c:v>
                </c:pt>
                <c:pt idx="20385">
                  <c:v>5.5824421296259432</c:v>
                </c:pt>
                <c:pt idx="20386">
                  <c:v>5.5826851851801083</c:v>
                </c:pt>
                <c:pt idx="20387">
                  <c:v>5.5829282407415493</c:v>
                </c:pt>
                <c:pt idx="20388">
                  <c:v>5.5831712962957143</c:v>
                </c:pt>
                <c:pt idx="20389">
                  <c:v>5.5834143518498793</c:v>
                </c:pt>
                <c:pt idx="20390">
                  <c:v>5.5836574074040444</c:v>
                </c:pt>
                <c:pt idx="20391">
                  <c:v>5.5839004629582094</c:v>
                </c:pt>
                <c:pt idx="20392">
                  <c:v>5.5841435185196504</c:v>
                </c:pt>
                <c:pt idx="20393">
                  <c:v>5.5843865740738154</c:v>
                </c:pt>
                <c:pt idx="20394">
                  <c:v>5.5846296296279805</c:v>
                </c:pt>
                <c:pt idx="20395">
                  <c:v>5.5848726851821455</c:v>
                </c:pt>
                <c:pt idx="20396">
                  <c:v>5.5851157407363106</c:v>
                </c:pt>
                <c:pt idx="20397">
                  <c:v>5.5853587962977516</c:v>
                </c:pt>
                <c:pt idx="20398">
                  <c:v>5.5856018518519166</c:v>
                </c:pt>
                <c:pt idx="20399">
                  <c:v>5.5858449074060816</c:v>
                </c:pt>
                <c:pt idx="20400">
                  <c:v>5.5860879629602467</c:v>
                </c:pt>
                <c:pt idx="20401">
                  <c:v>5.5863310185144117</c:v>
                </c:pt>
                <c:pt idx="20402">
                  <c:v>5.5865740740758527</c:v>
                </c:pt>
                <c:pt idx="20403">
                  <c:v>5.5868171296300178</c:v>
                </c:pt>
                <c:pt idx="20404">
                  <c:v>5.5870601851841828</c:v>
                </c:pt>
                <c:pt idx="20405">
                  <c:v>5.5873032407383478</c:v>
                </c:pt>
                <c:pt idx="20406">
                  <c:v>5.5875462962925129</c:v>
                </c:pt>
                <c:pt idx="20407">
                  <c:v>5.5877893518539539</c:v>
                </c:pt>
                <c:pt idx="20408">
                  <c:v>5.5880324074081189</c:v>
                </c:pt>
                <c:pt idx="20409">
                  <c:v>5.5882754629622839</c:v>
                </c:pt>
                <c:pt idx="20410">
                  <c:v>5.588518518516449</c:v>
                </c:pt>
                <c:pt idx="20411">
                  <c:v>5.588761574070614</c:v>
                </c:pt>
                <c:pt idx="20412">
                  <c:v>5.5890046296247791</c:v>
                </c:pt>
                <c:pt idx="20413">
                  <c:v>5.5892592592557238</c:v>
                </c:pt>
                <c:pt idx="20414">
                  <c:v>5.5895023148098888</c:v>
                </c:pt>
                <c:pt idx="20415">
                  <c:v>5.5897453703713298</c:v>
                </c:pt>
                <c:pt idx="20416">
                  <c:v>5.5899884259254948</c:v>
                </c:pt>
                <c:pt idx="20417">
                  <c:v>5.5902314814796599</c:v>
                </c:pt>
                <c:pt idx="20418">
                  <c:v>5.5904745370338249</c:v>
                </c:pt>
                <c:pt idx="20419">
                  <c:v>5.5907175925879899</c:v>
                </c:pt>
                <c:pt idx="20420">
                  <c:v>5.5909606481494309</c:v>
                </c:pt>
                <c:pt idx="20421">
                  <c:v>5.591203703703596</c:v>
                </c:pt>
                <c:pt idx="20422">
                  <c:v>5.591446759257761</c:v>
                </c:pt>
                <c:pt idx="20423">
                  <c:v>5.5916898148119261</c:v>
                </c:pt>
                <c:pt idx="20424">
                  <c:v>5.5919328703660911</c:v>
                </c:pt>
                <c:pt idx="20425">
                  <c:v>5.5921759259275321</c:v>
                </c:pt>
                <c:pt idx="20426">
                  <c:v>5.5924189814816971</c:v>
                </c:pt>
                <c:pt idx="20427">
                  <c:v>5.5926620370358622</c:v>
                </c:pt>
                <c:pt idx="20428">
                  <c:v>5.5929050925900272</c:v>
                </c:pt>
                <c:pt idx="20429">
                  <c:v>5.5931481481441923</c:v>
                </c:pt>
                <c:pt idx="20430">
                  <c:v>5.5933912037056333</c:v>
                </c:pt>
                <c:pt idx="20431">
                  <c:v>5.5936342592597983</c:v>
                </c:pt>
                <c:pt idx="20432">
                  <c:v>5.5938773148139633</c:v>
                </c:pt>
                <c:pt idx="20433">
                  <c:v>5.5941203703681284</c:v>
                </c:pt>
                <c:pt idx="20434">
                  <c:v>5.5943634259222934</c:v>
                </c:pt>
                <c:pt idx="20435">
                  <c:v>5.5946064814764584</c:v>
                </c:pt>
                <c:pt idx="20436">
                  <c:v>5.5948495370378994</c:v>
                </c:pt>
                <c:pt idx="20437">
                  <c:v>5.5950925925920645</c:v>
                </c:pt>
                <c:pt idx="20438">
                  <c:v>5.5953356481462295</c:v>
                </c:pt>
                <c:pt idx="20439">
                  <c:v>5.5955787037003946</c:v>
                </c:pt>
                <c:pt idx="20440">
                  <c:v>5.5958217592545596</c:v>
                </c:pt>
                <c:pt idx="20441">
                  <c:v>5.5960648148160006</c:v>
                </c:pt>
                <c:pt idx="20442">
                  <c:v>5.5963078703701656</c:v>
                </c:pt>
                <c:pt idx="20443">
                  <c:v>5.5965509259243307</c:v>
                </c:pt>
                <c:pt idx="20444">
                  <c:v>5.5967939814784957</c:v>
                </c:pt>
                <c:pt idx="20445">
                  <c:v>5.5970370370326608</c:v>
                </c:pt>
                <c:pt idx="20446">
                  <c:v>5.5972800925941018</c:v>
                </c:pt>
                <c:pt idx="20447">
                  <c:v>5.5975231481482668</c:v>
                </c:pt>
                <c:pt idx="20448">
                  <c:v>5.5977662037024318</c:v>
                </c:pt>
                <c:pt idx="20449">
                  <c:v>5.5980092592565969</c:v>
                </c:pt>
                <c:pt idx="20450">
                  <c:v>5.5982523148107619</c:v>
                </c:pt>
                <c:pt idx="20451">
                  <c:v>5.5984953703722029</c:v>
                </c:pt>
                <c:pt idx="20452">
                  <c:v>5.5987384259263679</c:v>
                </c:pt>
                <c:pt idx="20453">
                  <c:v>5.598981481480533</c:v>
                </c:pt>
                <c:pt idx="20454">
                  <c:v>5.599224537034698</c:v>
                </c:pt>
                <c:pt idx="20455">
                  <c:v>5.5994675925888631</c:v>
                </c:pt>
                <c:pt idx="20456">
                  <c:v>5.5997106481430281</c:v>
                </c:pt>
                <c:pt idx="20457">
                  <c:v>5.5999537037044691</c:v>
                </c:pt>
                <c:pt idx="20458">
                  <c:v>5.6001967592586341</c:v>
                </c:pt>
                <c:pt idx="20459">
                  <c:v>5.6004398148127992</c:v>
                </c:pt>
                <c:pt idx="20460">
                  <c:v>5.6006828703669642</c:v>
                </c:pt>
                <c:pt idx="20461">
                  <c:v>5.6009374999979089</c:v>
                </c:pt>
                <c:pt idx="20462">
                  <c:v>5.6011805555520739</c:v>
                </c:pt>
                <c:pt idx="20463">
                  <c:v>5.601423611106239</c:v>
                </c:pt>
                <c:pt idx="20464">
                  <c:v>5.60166666666768</c:v>
                </c:pt>
                <c:pt idx="20465">
                  <c:v>5.601909722221845</c:v>
                </c:pt>
                <c:pt idx="20466">
                  <c:v>5.6021527777760101</c:v>
                </c:pt>
                <c:pt idx="20467">
                  <c:v>5.6023958333301751</c:v>
                </c:pt>
                <c:pt idx="20468">
                  <c:v>5.6026388888843401</c:v>
                </c:pt>
                <c:pt idx="20469">
                  <c:v>5.6028819444457811</c:v>
                </c:pt>
                <c:pt idx="20470">
                  <c:v>5.6031249999999462</c:v>
                </c:pt>
                <c:pt idx="20471">
                  <c:v>5.6033680555541112</c:v>
                </c:pt>
                <c:pt idx="20472">
                  <c:v>5.6036111111082763</c:v>
                </c:pt>
                <c:pt idx="20473">
                  <c:v>5.6038541666624413</c:v>
                </c:pt>
                <c:pt idx="20474">
                  <c:v>5.6040972222238823</c:v>
                </c:pt>
                <c:pt idx="20475">
                  <c:v>5.6043402777780473</c:v>
                </c:pt>
                <c:pt idx="20476">
                  <c:v>5.6045833333322124</c:v>
                </c:pt>
                <c:pt idx="20477">
                  <c:v>5.6048263888863774</c:v>
                </c:pt>
                <c:pt idx="20478">
                  <c:v>5.6050694444405424</c:v>
                </c:pt>
                <c:pt idx="20479">
                  <c:v>5.6053125000019834</c:v>
                </c:pt>
                <c:pt idx="20480">
                  <c:v>5.6055555555561485</c:v>
                </c:pt>
                <c:pt idx="20481">
                  <c:v>5.6057986111103135</c:v>
                </c:pt>
                <c:pt idx="20482">
                  <c:v>5.6060416666644786</c:v>
                </c:pt>
                <c:pt idx="20483">
                  <c:v>5.6062847222186436</c:v>
                </c:pt>
                <c:pt idx="20484">
                  <c:v>5.6065277777728086</c:v>
                </c:pt>
                <c:pt idx="20485">
                  <c:v>5.6067708333342496</c:v>
                </c:pt>
                <c:pt idx="20486">
                  <c:v>5.6070138888884147</c:v>
                </c:pt>
                <c:pt idx="20487">
                  <c:v>5.6072569444425797</c:v>
                </c:pt>
                <c:pt idx="20488">
                  <c:v>5.6074999999967448</c:v>
                </c:pt>
                <c:pt idx="20489">
                  <c:v>5.6077430555509098</c:v>
                </c:pt>
                <c:pt idx="20490">
                  <c:v>5.6079861111123508</c:v>
                </c:pt>
                <c:pt idx="20491">
                  <c:v>5.6082291666665158</c:v>
                </c:pt>
                <c:pt idx="20492">
                  <c:v>5.6084722222206809</c:v>
                </c:pt>
                <c:pt idx="20493">
                  <c:v>5.6087152777748459</c:v>
                </c:pt>
                <c:pt idx="20494">
                  <c:v>5.6089583333290109</c:v>
                </c:pt>
                <c:pt idx="20495">
                  <c:v>5.6092013888904519</c:v>
                </c:pt>
                <c:pt idx="20496">
                  <c:v>5.609444444444617</c:v>
                </c:pt>
                <c:pt idx="20497">
                  <c:v>5.609687499998782</c:v>
                </c:pt>
                <c:pt idx="20498">
                  <c:v>5.6099305555529471</c:v>
                </c:pt>
                <c:pt idx="20499">
                  <c:v>5.6101736111071121</c:v>
                </c:pt>
                <c:pt idx="20500">
                  <c:v>5.6104166666685531</c:v>
                </c:pt>
                <c:pt idx="20501">
                  <c:v>5.6106597222227181</c:v>
                </c:pt>
                <c:pt idx="20502">
                  <c:v>5.6109027777768832</c:v>
                </c:pt>
                <c:pt idx="20503">
                  <c:v>5.6111458333310482</c:v>
                </c:pt>
                <c:pt idx="20504">
                  <c:v>5.6113888888852133</c:v>
                </c:pt>
                <c:pt idx="20505">
                  <c:v>5.6116319444393783</c:v>
                </c:pt>
                <c:pt idx="20506">
                  <c:v>5.6118750000008193</c:v>
                </c:pt>
                <c:pt idx="20507">
                  <c:v>5.6121180555549843</c:v>
                </c:pt>
                <c:pt idx="20508">
                  <c:v>5.6123611111091494</c:v>
                </c:pt>
                <c:pt idx="20509">
                  <c:v>5.6126041666633144</c:v>
                </c:pt>
                <c:pt idx="20510">
                  <c:v>5.6128587962942591</c:v>
                </c:pt>
                <c:pt idx="20511">
                  <c:v>5.6131018518484241</c:v>
                </c:pt>
                <c:pt idx="20512">
                  <c:v>5.6133449074025892</c:v>
                </c:pt>
                <c:pt idx="20513">
                  <c:v>5.6135879629640302</c:v>
                </c:pt>
                <c:pt idx="20514">
                  <c:v>5.6138310185181952</c:v>
                </c:pt>
                <c:pt idx="20515">
                  <c:v>5.6140740740723603</c:v>
                </c:pt>
                <c:pt idx="20516">
                  <c:v>5.6143171296265253</c:v>
                </c:pt>
                <c:pt idx="20517">
                  <c:v>5.6145601851806903</c:v>
                </c:pt>
                <c:pt idx="20518">
                  <c:v>5.6148032407421313</c:v>
                </c:pt>
                <c:pt idx="20519">
                  <c:v>5.6150462962962964</c:v>
                </c:pt>
                <c:pt idx="20520">
                  <c:v>5.6152893518504614</c:v>
                </c:pt>
                <c:pt idx="20521">
                  <c:v>5.6155324074046264</c:v>
                </c:pt>
                <c:pt idx="20522">
                  <c:v>5.6157754629587915</c:v>
                </c:pt>
                <c:pt idx="20523">
                  <c:v>5.6160185185202325</c:v>
                </c:pt>
                <c:pt idx="20524">
                  <c:v>5.6162615740743975</c:v>
                </c:pt>
                <c:pt idx="20525">
                  <c:v>5.6165046296285626</c:v>
                </c:pt>
                <c:pt idx="20526">
                  <c:v>5.6167476851827276</c:v>
                </c:pt>
                <c:pt idx="20527">
                  <c:v>5.6169907407368926</c:v>
                </c:pt>
                <c:pt idx="20528">
                  <c:v>5.6172337962983336</c:v>
                </c:pt>
                <c:pt idx="20529">
                  <c:v>5.6174768518524987</c:v>
                </c:pt>
                <c:pt idx="20530">
                  <c:v>5.6177199074066637</c:v>
                </c:pt>
                <c:pt idx="20531">
                  <c:v>5.6179629629608288</c:v>
                </c:pt>
                <c:pt idx="20532">
                  <c:v>5.6182060185149938</c:v>
                </c:pt>
                <c:pt idx="20533">
                  <c:v>5.6184490740691588</c:v>
                </c:pt>
                <c:pt idx="20534">
                  <c:v>5.6186921296305998</c:v>
                </c:pt>
                <c:pt idx="20535">
                  <c:v>5.6189351851847649</c:v>
                </c:pt>
                <c:pt idx="20536">
                  <c:v>5.6191782407389299</c:v>
                </c:pt>
                <c:pt idx="20537">
                  <c:v>5.6194212962930949</c:v>
                </c:pt>
                <c:pt idx="20538">
                  <c:v>5.61966435184726</c:v>
                </c:pt>
                <c:pt idx="20539">
                  <c:v>5.619907407408701</c:v>
                </c:pt>
                <c:pt idx="20540">
                  <c:v>5.620150462962866</c:v>
                </c:pt>
                <c:pt idx="20541">
                  <c:v>5.6203935185170311</c:v>
                </c:pt>
                <c:pt idx="20542">
                  <c:v>5.6206365740711961</c:v>
                </c:pt>
                <c:pt idx="20543">
                  <c:v>5.6208796296253611</c:v>
                </c:pt>
                <c:pt idx="20544">
                  <c:v>5.6211226851868021</c:v>
                </c:pt>
                <c:pt idx="20545">
                  <c:v>5.6213657407409672</c:v>
                </c:pt>
                <c:pt idx="20546">
                  <c:v>5.6216087962951322</c:v>
                </c:pt>
                <c:pt idx="20547">
                  <c:v>5.6218518518492973</c:v>
                </c:pt>
                <c:pt idx="20548">
                  <c:v>5.6220949074034623</c:v>
                </c:pt>
                <c:pt idx="20549">
                  <c:v>5.6223379629649033</c:v>
                </c:pt>
                <c:pt idx="20550">
                  <c:v>5.6225810185190683</c:v>
                </c:pt>
                <c:pt idx="20551">
                  <c:v>5.6228240740732334</c:v>
                </c:pt>
                <c:pt idx="20552">
                  <c:v>5.6230671296273984</c:v>
                </c:pt>
                <c:pt idx="20553">
                  <c:v>5.6233101851815634</c:v>
                </c:pt>
                <c:pt idx="20554">
                  <c:v>5.6235532407357285</c:v>
                </c:pt>
                <c:pt idx="20555">
                  <c:v>5.6237962962971695</c:v>
                </c:pt>
                <c:pt idx="20556">
                  <c:v>5.6240393518513345</c:v>
                </c:pt>
                <c:pt idx="20557">
                  <c:v>5.6242824074054996</c:v>
                </c:pt>
                <c:pt idx="20558">
                  <c:v>5.6245370370364443</c:v>
                </c:pt>
                <c:pt idx="20559">
                  <c:v>5.6247800925906093</c:v>
                </c:pt>
                <c:pt idx="20560">
                  <c:v>5.6250231481447743</c:v>
                </c:pt>
                <c:pt idx="20561">
                  <c:v>5.6252662036989394</c:v>
                </c:pt>
                <c:pt idx="20562">
                  <c:v>5.6255092592603804</c:v>
                </c:pt>
                <c:pt idx="20563">
                  <c:v>5.6257523148145454</c:v>
                </c:pt>
                <c:pt idx="20564">
                  <c:v>5.6259953703687104</c:v>
                </c:pt>
                <c:pt idx="20565">
                  <c:v>5.6262384259228755</c:v>
                </c:pt>
                <c:pt idx="20566">
                  <c:v>5.6264814814770405</c:v>
                </c:pt>
                <c:pt idx="20567">
                  <c:v>5.6267245370384815</c:v>
                </c:pt>
                <c:pt idx="20568">
                  <c:v>5.6269675925926466</c:v>
                </c:pt>
                <c:pt idx="20569">
                  <c:v>5.6272106481468116</c:v>
                </c:pt>
                <c:pt idx="20570">
                  <c:v>5.6274537037009766</c:v>
                </c:pt>
                <c:pt idx="20571">
                  <c:v>5.6276967592551417</c:v>
                </c:pt>
                <c:pt idx="20572">
                  <c:v>5.6279398148165827</c:v>
                </c:pt>
                <c:pt idx="20573">
                  <c:v>5.6281828703707477</c:v>
                </c:pt>
                <c:pt idx="20574">
                  <c:v>5.6284259259249128</c:v>
                </c:pt>
                <c:pt idx="20575">
                  <c:v>5.6286689814790778</c:v>
                </c:pt>
                <c:pt idx="20576">
                  <c:v>5.6289120370332428</c:v>
                </c:pt>
                <c:pt idx="20577">
                  <c:v>5.6291550925946838</c:v>
                </c:pt>
                <c:pt idx="20578">
                  <c:v>5.6293981481488489</c:v>
                </c:pt>
                <c:pt idx="20579">
                  <c:v>5.6296412037030139</c:v>
                </c:pt>
                <c:pt idx="20580">
                  <c:v>5.6298842592571789</c:v>
                </c:pt>
                <c:pt idx="20581">
                  <c:v>5.630127314811344</c:v>
                </c:pt>
                <c:pt idx="20582">
                  <c:v>5.630370370365509</c:v>
                </c:pt>
                <c:pt idx="20583">
                  <c:v>5.63061342592695</c:v>
                </c:pt>
                <c:pt idx="20584">
                  <c:v>5.6308564814811151</c:v>
                </c:pt>
                <c:pt idx="20585">
                  <c:v>5.6310995370352801</c:v>
                </c:pt>
                <c:pt idx="20586">
                  <c:v>5.6313425925894451</c:v>
                </c:pt>
                <c:pt idx="20587">
                  <c:v>5.6315856481436102</c:v>
                </c:pt>
                <c:pt idx="20588">
                  <c:v>5.6318287037050512</c:v>
                </c:pt>
                <c:pt idx="20589">
                  <c:v>5.6320717592592162</c:v>
                </c:pt>
                <c:pt idx="20590">
                  <c:v>5.6323148148133813</c:v>
                </c:pt>
                <c:pt idx="20591">
                  <c:v>5.6325578703675463</c:v>
                </c:pt>
                <c:pt idx="20592">
                  <c:v>5.6328009259217113</c:v>
                </c:pt>
                <c:pt idx="20593">
                  <c:v>5.6330439814831523</c:v>
                </c:pt>
                <c:pt idx="20594">
                  <c:v>5.6332870370373174</c:v>
                </c:pt>
                <c:pt idx="20595">
                  <c:v>5.6335300925914824</c:v>
                </c:pt>
                <c:pt idx="20596">
                  <c:v>5.6337731481456474</c:v>
                </c:pt>
                <c:pt idx="20597">
                  <c:v>5.6340162036998125</c:v>
                </c:pt>
                <c:pt idx="20598">
                  <c:v>5.6342592592612535</c:v>
                </c:pt>
                <c:pt idx="20599">
                  <c:v>5.6345023148154185</c:v>
                </c:pt>
                <c:pt idx="20600">
                  <c:v>5.6347453703695836</c:v>
                </c:pt>
                <c:pt idx="20601">
                  <c:v>5.6349884259237486</c:v>
                </c:pt>
                <c:pt idx="20602">
                  <c:v>5.6352314814779136</c:v>
                </c:pt>
                <c:pt idx="20603">
                  <c:v>5.6354745370320787</c:v>
                </c:pt>
                <c:pt idx="20604">
                  <c:v>5.6357175925935197</c:v>
                </c:pt>
                <c:pt idx="20605">
                  <c:v>5.6359606481476847</c:v>
                </c:pt>
                <c:pt idx="20606">
                  <c:v>5.6362152777786294</c:v>
                </c:pt>
                <c:pt idx="20607">
                  <c:v>5.6364583333327944</c:v>
                </c:pt>
                <c:pt idx="20608">
                  <c:v>5.6367013888869595</c:v>
                </c:pt>
                <c:pt idx="20609">
                  <c:v>5.6369444444411245</c:v>
                </c:pt>
                <c:pt idx="20610">
                  <c:v>5.6371874999952896</c:v>
                </c:pt>
                <c:pt idx="20611">
                  <c:v>5.6374305555567306</c:v>
                </c:pt>
                <c:pt idx="20612">
                  <c:v>5.6376736111108956</c:v>
                </c:pt>
                <c:pt idx="20613">
                  <c:v>5.6379166666650606</c:v>
                </c:pt>
                <c:pt idx="20614">
                  <c:v>5.6381597222192257</c:v>
                </c:pt>
                <c:pt idx="20615">
                  <c:v>5.6384027777733907</c:v>
                </c:pt>
                <c:pt idx="20616">
                  <c:v>5.6386458333348317</c:v>
                </c:pt>
                <c:pt idx="20617">
                  <c:v>5.6388888888889968</c:v>
                </c:pt>
                <c:pt idx="20618">
                  <c:v>5.6391319444431618</c:v>
                </c:pt>
                <c:pt idx="20619">
                  <c:v>5.6393749999973268</c:v>
                </c:pt>
                <c:pt idx="20620">
                  <c:v>5.6396180555514919</c:v>
                </c:pt>
                <c:pt idx="20621">
                  <c:v>5.6398611111129329</c:v>
                </c:pt>
                <c:pt idx="20622">
                  <c:v>5.6401041666670979</c:v>
                </c:pt>
                <c:pt idx="20623">
                  <c:v>5.6403472222212629</c:v>
                </c:pt>
                <c:pt idx="20624">
                  <c:v>5.640590277775428</c:v>
                </c:pt>
                <c:pt idx="20625">
                  <c:v>5.640833333329593</c:v>
                </c:pt>
                <c:pt idx="20626">
                  <c:v>5.6410763888837581</c:v>
                </c:pt>
                <c:pt idx="20627">
                  <c:v>5.6413194444451991</c:v>
                </c:pt>
                <c:pt idx="20628">
                  <c:v>5.6415624999993641</c:v>
                </c:pt>
                <c:pt idx="20629">
                  <c:v>5.6418055555535291</c:v>
                </c:pt>
                <c:pt idx="20630">
                  <c:v>5.6420486111076942</c:v>
                </c:pt>
                <c:pt idx="20631">
                  <c:v>5.6422916666618592</c:v>
                </c:pt>
                <c:pt idx="20632">
                  <c:v>5.6425347222233002</c:v>
                </c:pt>
                <c:pt idx="20633">
                  <c:v>5.6427777777774653</c:v>
                </c:pt>
                <c:pt idx="20634">
                  <c:v>5.6430208333316303</c:v>
                </c:pt>
                <c:pt idx="20635">
                  <c:v>5.6432638888857953</c:v>
                </c:pt>
                <c:pt idx="20636">
                  <c:v>5.6435069444399604</c:v>
                </c:pt>
                <c:pt idx="20637">
                  <c:v>5.6437500000014014</c:v>
                </c:pt>
                <c:pt idx="20638">
                  <c:v>5.6439930555555664</c:v>
                </c:pt>
                <c:pt idx="20639">
                  <c:v>5.6442361111097314</c:v>
                </c:pt>
                <c:pt idx="20640">
                  <c:v>5.6444791666638965</c:v>
                </c:pt>
                <c:pt idx="20641">
                  <c:v>5.6447222222180615</c:v>
                </c:pt>
                <c:pt idx="20642">
                  <c:v>5.6449652777795025</c:v>
                </c:pt>
                <c:pt idx="20643">
                  <c:v>5.6452083333336676</c:v>
                </c:pt>
                <c:pt idx="20644">
                  <c:v>5.6454513888878326</c:v>
                </c:pt>
                <c:pt idx="20645">
                  <c:v>5.6456944444419976</c:v>
                </c:pt>
                <c:pt idx="20646">
                  <c:v>5.6459374999961627</c:v>
                </c:pt>
                <c:pt idx="20647">
                  <c:v>5.6461805555576037</c:v>
                </c:pt>
                <c:pt idx="20648">
                  <c:v>5.6464236111117687</c:v>
                </c:pt>
                <c:pt idx="20649">
                  <c:v>5.6466666666659338</c:v>
                </c:pt>
                <c:pt idx="20650">
                  <c:v>5.6469097222200988</c:v>
                </c:pt>
                <c:pt idx="20651">
                  <c:v>5.6471527777742638</c:v>
                </c:pt>
                <c:pt idx="20652">
                  <c:v>5.6473958333284289</c:v>
                </c:pt>
                <c:pt idx="20653">
                  <c:v>5.6476388888898699</c:v>
                </c:pt>
                <c:pt idx="20654">
                  <c:v>5.6478819444440349</c:v>
                </c:pt>
                <c:pt idx="20655">
                  <c:v>5.6481365740749796</c:v>
                </c:pt>
                <c:pt idx="20656">
                  <c:v>5.6483796296291446</c:v>
                </c:pt>
                <c:pt idx="20657">
                  <c:v>5.6486226851833097</c:v>
                </c:pt>
                <c:pt idx="20658">
                  <c:v>5.6488657407374747</c:v>
                </c:pt>
                <c:pt idx="20659">
                  <c:v>5.6491087962916398</c:v>
                </c:pt>
                <c:pt idx="20660">
                  <c:v>5.6493518518530808</c:v>
                </c:pt>
                <c:pt idx="20661">
                  <c:v>5.6495949074072458</c:v>
                </c:pt>
                <c:pt idx="20662">
                  <c:v>5.6498379629614108</c:v>
                </c:pt>
                <c:pt idx="20663">
                  <c:v>5.6500810185155759</c:v>
                </c:pt>
                <c:pt idx="20664">
                  <c:v>5.6503240740697409</c:v>
                </c:pt>
                <c:pt idx="20665">
                  <c:v>5.6505671296311819</c:v>
                </c:pt>
                <c:pt idx="20666">
                  <c:v>5.6508101851853469</c:v>
                </c:pt>
                <c:pt idx="20667">
                  <c:v>5.651053240739512</c:v>
                </c:pt>
                <c:pt idx="20668">
                  <c:v>5.651296296293677</c:v>
                </c:pt>
                <c:pt idx="20669">
                  <c:v>5.6515393518478421</c:v>
                </c:pt>
                <c:pt idx="20670">
                  <c:v>5.6517824074092831</c:v>
                </c:pt>
                <c:pt idx="20671">
                  <c:v>5.6520254629634481</c:v>
                </c:pt>
                <c:pt idx="20672">
                  <c:v>5.6522685185176131</c:v>
                </c:pt>
                <c:pt idx="20673">
                  <c:v>5.6525115740717782</c:v>
                </c:pt>
                <c:pt idx="20674">
                  <c:v>5.6527546296259432</c:v>
                </c:pt>
                <c:pt idx="20675">
                  <c:v>5.6529976851801083</c:v>
                </c:pt>
                <c:pt idx="20676">
                  <c:v>5.6532407407415493</c:v>
                </c:pt>
                <c:pt idx="20677">
                  <c:v>5.6534837962957143</c:v>
                </c:pt>
                <c:pt idx="20678">
                  <c:v>5.6537268518498793</c:v>
                </c:pt>
                <c:pt idx="20679">
                  <c:v>5.6539699074040444</c:v>
                </c:pt>
                <c:pt idx="20680">
                  <c:v>5.6542129629582094</c:v>
                </c:pt>
                <c:pt idx="20681">
                  <c:v>5.6544560185196504</c:v>
                </c:pt>
                <c:pt idx="20682">
                  <c:v>5.6546990740738154</c:v>
                </c:pt>
                <c:pt idx="20683">
                  <c:v>5.6549421296279805</c:v>
                </c:pt>
                <c:pt idx="20684">
                  <c:v>5.6551851851821455</c:v>
                </c:pt>
                <c:pt idx="20685">
                  <c:v>5.6554282407363106</c:v>
                </c:pt>
                <c:pt idx="20686">
                  <c:v>5.6556712962977516</c:v>
                </c:pt>
                <c:pt idx="20687">
                  <c:v>5.6559143518519166</c:v>
                </c:pt>
                <c:pt idx="20688">
                  <c:v>5.6561574074060816</c:v>
                </c:pt>
                <c:pt idx="20689">
                  <c:v>5.6564004629602467</c:v>
                </c:pt>
                <c:pt idx="20690">
                  <c:v>5.6566435185144117</c:v>
                </c:pt>
                <c:pt idx="20691">
                  <c:v>5.6568865740758527</c:v>
                </c:pt>
                <c:pt idx="20692">
                  <c:v>5.6571296296300178</c:v>
                </c:pt>
                <c:pt idx="20693">
                  <c:v>5.6573726851841828</c:v>
                </c:pt>
                <c:pt idx="20694">
                  <c:v>5.6576157407383478</c:v>
                </c:pt>
                <c:pt idx="20695">
                  <c:v>5.6578587962925129</c:v>
                </c:pt>
                <c:pt idx="20696">
                  <c:v>5.6581018518539539</c:v>
                </c:pt>
                <c:pt idx="20697">
                  <c:v>5.6583449074081189</c:v>
                </c:pt>
                <c:pt idx="20698">
                  <c:v>5.6585879629622839</c:v>
                </c:pt>
                <c:pt idx="20699">
                  <c:v>5.658831018516449</c:v>
                </c:pt>
                <c:pt idx="20700">
                  <c:v>5.659074074070614</c:v>
                </c:pt>
                <c:pt idx="20701">
                  <c:v>5.6593171296247791</c:v>
                </c:pt>
                <c:pt idx="20702">
                  <c:v>5.6595601851862201</c:v>
                </c:pt>
                <c:pt idx="20703">
                  <c:v>5.6598148148098888</c:v>
                </c:pt>
                <c:pt idx="20704">
                  <c:v>5.6600578703713298</c:v>
                </c:pt>
                <c:pt idx="20705">
                  <c:v>5.6603009259254948</c:v>
                </c:pt>
                <c:pt idx="20706">
                  <c:v>5.6605439814796599</c:v>
                </c:pt>
                <c:pt idx="20707">
                  <c:v>5.6607870370338249</c:v>
                </c:pt>
                <c:pt idx="20708">
                  <c:v>5.6610300925879899</c:v>
                </c:pt>
                <c:pt idx="20709">
                  <c:v>5.6612731481494309</c:v>
                </c:pt>
                <c:pt idx="20710">
                  <c:v>5.661516203703596</c:v>
                </c:pt>
                <c:pt idx="20711">
                  <c:v>5.661759259257761</c:v>
                </c:pt>
                <c:pt idx="20712">
                  <c:v>5.6620023148119261</c:v>
                </c:pt>
                <c:pt idx="20713">
                  <c:v>5.6622453703660911</c:v>
                </c:pt>
                <c:pt idx="20714">
                  <c:v>5.6624884259275321</c:v>
                </c:pt>
                <c:pt idx="20715">
                  <c:v>5.6627314814816971</c:v>
                </c:pt>
                <c:pt idx="20716">
                  <c:v>5.6629745370358622</c:v>
                </c:pt>
                <c:pt idx="20717">
                  <c:v>5.6632175925900272</c:v>
                </c:pt>
                <c:pt idx="20718">
                  <c:v>5.6634606481441923</c:v>
                </c:pt>
                <c:pt idx="20719">
                  <c:v>5.6637037037056333</c:v>
                </c:pt>
                <c:pt idx="20720">
                  <c:v>5.6639467592597983</c:v>
                </c:pt>
                <c:pt idx="20721">
                  <c:v>5.6641898148139633</c:v>
                </c:pt>
                <c:pt idx="20722">
                  <c:v>5.6644328703681284</c:v>
                </c:pt>
                <c:pt idx="20723">
                  <c:v>5.6646759259222934</c:v>
                </c:pt>
                <c:pt idx="20724">
                  <c:v>5.6649189814764584</c:v>
                </c:pt>
                <c:pt idx="20725">
                  <c:v>5.6651620370378994</c:v>
                </c:pt>
                <c:pt idx="20726">
                  <c:v>5.6654050925920645</c:v>
                </c:pt>
                <c:pt idx="20727">
                  <c:v>5.6656481481462295</c:v>
                </c:pt>
                <c:pt idx="20728">
                  <c:v>5.6658912037003946</c:v>
                </c:pt>
                <c:pt idx="20729">
                  <c:v>5.6661342592545596</c:v>
                </c:pt>
                <c:pt idx="20730">
                  <c:v>5.6663773148160006</c:v>
                </c:pt>
                <c:pt idx="20731">
                  <c:v>5.6666203703701656</c:v>
                </c:pt>
                <c:pt idx="20732">
                  <c:v>5.6668634259243307</c:v>
                </c:pt>
                <c:pt idx="20733">
                  <c:v>5.6671064814784957</c:v>
                </c:pt>
                <c:pt idx="20734">
                  <c:v>5.6673495370326608</c:v>
                </c:pt>
                <c:pt idx="20735">
                  <c:v>5.6675925925941018</c:v>
                </c:pt>
                <c:pt idx="20736">
                  <c:v>5.6678356481482668</c:v>
                </c:pt>
                <c:pt idx="20737">
                  <c:v>5.6680787037024318</c:v>
                </c:pt>
                <c:pt idx="20738">
                  <c:v>5.6683217592565969</c:v>
                </c:pt>
                <c:pt idx="20739">
                  <c:v>5.6685648148107619</c:v>
                </c:pt>
                <c:pt idx="20740">
                  <c:v>5.6688078703722029</c:v>
                </c:pt>
                <c:pt idx="20741">
                  <c:v>5.6690509259263679</c:v>
                </c:pt>
                <c:pt idx="20742">
                  <c:v>5.669293981480533</c:v>
                </c:pt>
                <c:pt idx="20743">
                  <c:v>5.669537037034698</c:v>
                </c:pt>
                <c:pt idx="20744">
                  <c:v>5.6697800925888631</c:v>
                </c:pt>
                <c:pt idx="20745">
                  <c:v>5.6700231481430281</c:v>
                </c:pt>
                <c:pt idx="20746">
                  <c:v>5.6702662037044691</c:v>
                </c:pt>
                <c:pt idx="20747">
                  <c:v>5.6705092592586341</c:v>
                </c:pt>
                <c:pt idx="20748">
                  <c:v>5.6707523148127992</c:v>
                </c:pt>
                <c:pt idx="20749">
                  <c:v>5.6709953703669642</c:v>
                </c:pt>
                <c:pt idx="20750">
                  <c:v>5.6712384259211293</c:v>
                </c:pt>
                <c:pt idx="20751">
                  <c:v>5.6714930555520739</c:v>
                </c:pt>
                <c:pt idx="20752">
                  <c:v>5.671736111106239</c:v>
                </c:pt>
                <c:pt idx="20753">
                  <c:v>5.67197916666768</c:v>
                </c:pt>
                <c:pt idx="20754">
                  <c:v>5.672222222221845</c:v>
                </c:pt>
                <c:pt idx="20755">
                  <c:v>5.6724652777760101</c:v>
                </c:pt>
                <c:pt idx="20756">
                  <c:v>5.6727083333301751</c:v>
                </c:pt>
                <c:pt idx="20757">
                  <c:v>5.6729513888843401</c:v>
                </c:pt>
                <c:pt idx="20758">
                  <c:v>5.6731944444457811</c:v>
                </c:pt>
                <c:pt idx="20759">
                  <c:v>5.6734374999999462</c:v>
                </c:pt>
                <c:pt idx="20760">
                  <c:v>5.6736805555541112</c:v>
                </c:pt>
                <c:pt idx="20761">
                  <c:v>5.6739236111082763</c:v>
                </c:pt>
                <c:pt idx="20762">
                  <c:v>5.6741666666624413</c:v>
                </c:pt>
                <c:pt idx="20763">
                  <c:v>5.6744097222238823</c:v>
                </c:pt>
                <c:pt idx="20764">
                  <c:v>5.6746527777780473</c:v>
                </c:pt>
                <c:pt idx="20765">
                  <c:v>5.6748958333322124</c:v>
                </c:pt>
                <c:pt idx="20766">
                  <c:v>5.6751388888863774</c:v>
                </c:pt>
                <c:pt idx="20767">
                  <c:v>5.6753819444405424</c:v>
                </c:pt>
                <c:pt idx="20768">
                  <c:v>5.6756250000019834</c:v>
                </c:pt>
                <c:pt idx="20769">
                  <c:v>5.6758680555561485</c:v>
                </c:pt>
                <c:pt idx="20770">
                  <c:v>5.6761111111103135</c:v>
                </c:pt>
                <c:pt idx="20771">
                  <c:v>5.6763541666644786</c:v>
                </c:pt>
                <c:pt idx="20772">
                  <c:v>5.6765972222186436</c:v>
                </c:pt>
                <c:pt idx="20773">
                  <c:v>5.6768402777728086</c:v>
                </c:pt>
                <c:pt idx="20774">
                  <c:v>5.6770833333342496</c:v>
                </c:pt>
                <c:pt idx="20775">
                  <c:v>5.6773263888884147</c:v>
                </c:pt>
                <c:pt idx="20776">
                  <c:v>5.6775694444425797</c:v>
                </c:pt>
                <c:pt idx="20777">
                  <c:v>5.6778124999967448</c:v>
                </c:pt>
                <c:pt idx="20778">
                  <c:v>5.6780555555509098</c:v>
                </c:pt>
                <c:pt idx="20779">
                  <c:v>5.6782986111123508</c:v>
                </c:pt>
                <c:pt idx="20780">
                  <c:v>5.6785416666665158</c:v>
                </c:pt>
                <c:pt idx="20781">
                  <c:v>5.6787847222206809</c:v>
                </c:pt>
                <c:pt idx="20782">
                  <c:v>5.6790277777748459</c:v>
                </c:pt>
                <c:pt idx="20783">
                  <c:v>5.6792708333290109</c:v>
                </c:pt>
                <c:pt idx="20784">
                  <c:v>5.6795138888904519</c:v>
                </c:pt>
                <c:pt idx="20785">
                  <c:v>5.679756944444617</c:v>
                </c:pt>
                <c:pt idx="20786">
                  <c:v>5.679999999998782</c:v>
                </c:pt>
                <c:pt idx="20787">
                  <c:v>5.6802430555529471</c:v>
                </c:pt>
                <c:pt idx="20788">
                  <c:v>5.6804861111071121</c:v>
                </c:pt>
                <c:pt idx="20789">
                  <c:v>5.6807291666685531</c:v>
                </c:pt>
                <c:pt idx="20790">
                  <c:v>5.6809722222227181</c:v>
                </c:pt>
                <c:pt idx="20791">
                  <c:v>5.6812152777768832</c:v>
                </c:pt>
                <c:pt idx="20792">
                  <c:v>5.6814583333310482</c:v>
                </c:pt>
                <c:pt idx="20793">
                  <c:v>5.6817013888852133</c:v>
                </c:pt>
                <c:pt idx="20794">
                  <c:v>5.6819444444393783</c:v>
                </c:pt>
                <c:pt idx="20795">
                  <c:v>5.6821875000008193</c:v>
                </c:pt>
                <c:pt idx="20796">
                  <c:v>5.6824305555549843</c:v>
                </c:pt>
                <c:pt idx="20797">
                  <c:v>5.6826736111091494</c:v>
                </c:pt>
                <c:pt idx="20798">
                  <c:v>5.6829166666633144</c:v>
                </c:pt>
                <c:pt idx="20799">
                  <c:v>5.6831712962942591</c:v>
                </c:pt>
                <c:pt idx="20800">
                  <c:v>5.6834143518484241</c:v>
                </c:pt>
                <c:pt idx="20801">
                  <c:v>5.6836574074025892</c:v>
                </c:pt>
                <c:pt idx="20802">
                  <c:v>5.6839004629640302</c:v>
                </c:pt>
                <c:pt idx="20803">
                  <c:v>5.6841435185181952</c:v>
                </c:pt>
                <c:pt idx="20804">
                  <c:v>5.6843865740723603</c:v>
                </c:pt>
                <c:pt idx="20805">
                  <c:v>5.6846296296265253</c:v>
                </c:pt>
                <c:pt idx="20806">
                  <c:v>5.6848726851806903</c:v>
                </c:pt>
                <c:pt idx="20807">
                  <c:v>5.6851157407421313</c:v>
                </c:pt>
                <c:pt idx="20808">
                  <c:v>5.6853587962962964</c:v>
                </c:pt>
                <c:pt idx="20809">
                  <c:v>5.6856018518504614</c:v>
                </c:pt>
                <c:pt idx="20810">
                  <c:v>5.6858449074046264</c:v>
                </c:pt>
                <c:pt idx="20811">
                  <c:v>5.6860879629587915</c:v>
                </c:pt>
                <c:pt idx="20812">
                  <c:v>5.6863310185202325</c:v>
                </c:pt>
                <c:pt idx="20813">
                  <c:v>5.6865740740743975</c:v>
                </c:pt>
                <c:pt idx="20814">
                  <c:v>5.6868171296285626</c:v>
                </c:pt>
                <c:pt idx="20815">
                  <c:v>5.6870601851827276</c:v>
                </c:pt>
                <c:pt idx="20816">
                  <c:v>5.6873032407368926</c:v>
                </c:pt>
                <c:pt idx="20817">
                  <c:v>5.6875462962983336</c:v>
                </c:pt>
                <c:pt idx="20818">
                  <c:v>5.6877893518524987</c:v>
                </c:pt>
                <c:pt idx="20819">
                  <c:v>5.6880324074066637</c:v>
                </c:pt>
                <c:pt idx="20820">
                  <c:v>5.6882754629608288</c:v>
                </c:pt>
                <c:pt idx="20821">
                  <c:v>5.6885185185149938</c:v>
                </c:pt>
                <c:pt idx="20822">
                  <c:v>5.6887615740691588</c:v>
                </c:pt>
                <c:pt idx="20823">
                  <c:v>5.6890046296305998</c:v>
                </c:pt>
                <c:pt idx="20824">
                  <c:v>5.6892476851847649</c:v>
                </c:pt>
                <c:pt idx="20825">
                  <c:v>5.6894907407389299</c:v>
                </c:pt>
                <c:pt idx="20826">
                  <c:v>5.6897337962930949</c:v>
                </c:pt>
                <c:pt idx="20827">
                  <c:v>5.68997685184726</c:v>
                </c:pt>
                <c:pt idx="20828">
                  <c:v>5.690219907408701</c:v>
                </c:pt>
                <c:pt idx="20829">
                  <c:v>5.690462962962866</c:v>
                </c:pt>
                <c:pt idx="20830">
                  <c:v>5.6907060185170311</c:v>
                </c:pt>
                <c:pt idx="20831">
                  <c:v>5.6909490740711961</c:v>
                </c:pt>
                <c:pt idx="20832">
                  <c:v>5.6911921296253611</c:v>
                </c:pt>
                <c:pt idx="20833">
                  <c:v>5.6914351851868021</c:v>
                </c:pt>
                <c:pt idx="20834">
                  <c:v>5.6916782407409672</c:v>
                </c:pt>
                <c:pt idx="20835">
                  <c:v>5.6919212962951322</c:v>
                </c:pt>
                <c:pt idx="20836">
                  <c:v>5.6921643518492973</c:v>
                </c:pt>
                <c:pt idx="20837">
                  <c:v>5.6924074074034623</c:v>
                </c:pt>
                <c:pt idx="20838">
                  <c:v>5.6926504629649033</c:v>
                </c:pt>
                <c:pt idx="20839">
                  <c:v>5.6928935185190683</c:v>
                </c:pt>
                <c:pt idx="20840">
                  <c:v>5.6931365740732334</c:v>
                </c:pt>
                <c:pt idx="20841">
                  <c:v>5.6933796296273984</c:v>
                </c:pt>
                <c:pt idx="20842">
                  <c:v>5.6936226851815634</c:v>
                </c:pt>
                <c:pt idx="20843">
                  <c:v>5.6938657407357285</c:v>
                </c:pt>
                <c:pt idx="20844">
                  <c:v>5.6941087962971695</c:v>
                </c:pt>
                <c:pt idx="20845">
                  <c:v>5.6943518518513345</c:v>
                </c:pt>
                <c:pt idx="20846">
                  <c:v>5.6945949074054996</c:v>
                </c:pt>
                <c:pt idx="20847">
                  <c:v>5.6948495370364443</c:v>
                </c:pt>
                <c:pt idx="20848">
                  <c:v>5.6950925925906093</c:v>
                </c:pt>
                <c:pt idx="20849">
                  <c:v>5.6953356481447743</c:v>
                </c:pt>
                <c:pt idx="20850">
                  <c:v>5.6955787036989394</c:v>
                </c:pt>
                <c:pt idx="20851">
                  <c:v>5.6958217592603804</c:v>
                </c:pt>
                <c:pt idx="20852">
                  <c:v>5.6960648148145454</c:v>
                </c:pt>
                <c:pt idx="20853">
                  <c:v>5.6963078703687104</c:v>
                </c:pt>
                <c:pt idx="20854">
                  <c:v>5.6965509259228755</c:v>
                </c:pt>
                <c:pt idx="20855">
                  <c:v>5.6967939814770405</c:v>
                </c:pt>
                <c:pt idx="20856">
                  <c:v>5.6970370370384815</c:v>
                </c:pt>
                <c:pt idx="20857">
                  <c:v>5.6972800925926466</c:v>
                </c:pt>
                <c:pt idx="20858">
                  <c:v>5.6975231481468116</c:v>
                </c:pt>
                <c:pt idx="20859">
                  <c:v>5.6977662037009766</c:v>
                </c:pt>
                <c:pt idx="20860">
                  <c:v>5.6980092592551417</c:v>
                </c:pt>
                <c:pt idx="20861">
                  <c:v>5.6982523148165827</c:v>
                </c:pt>
                <c:pt idx="20862">
                  <c:v>5.6984953703707477</c:v>
                </c:pt>
                <c:pt idx="20863">
                  <c:v>5.6987384259249128</c:v>
                </c:pt>
                <c:pt idx="20864">
                  <c:v>5.6989814814790778</c:v>
                </c:pt>
                <c:pt idx="20865">
                  <c:v>5.6992245370332428</c:v>
                </c:pt>
                <c:pt idx="20866">
                  <c:v>5.6994675925946838</c:v>
                </c:pt>
                <c:pt idx="20867">
                  <c:v>5.6997106481488489</c:v>
                </c:pt>
                <c:pt idx="20868">
                  <c:v>5.6999537037030139</c:v>
                </c:pt>
                <c:pt idx="20869">
                  <c:v>5.7001967592571789</c:v>
                </c:pt>
                <c:pt idx="20870">
                  <c:v>5.700439814811344</c:v>
                </c:pt>
                <c:pt idx="20871">
                  <c:v>5.700682870365509</c:v>
                </c:pt>
                <c:pt idx="20872">
                  <c:v>5.70092592592695</c:v>
                </c:pt>
                <c:pt idx="20873">
                  <c:v>5.7011689814811151</c:v>
                </c:pt>
                <c:pt idx="20874">
                  <c:v>5.7014120370352801</c:v>
                </c:pt>
                <c:pt idx="20875">
                  <c:v>5.7016550925894451</c:v>
                </c:pt>
                <c:pt idx="20876">
                  <c:v>5.7018981481436102</c:v>
                </c:pt>
                <c:pt idx="20877">
                  <c:v>5.7021412037050512</c:v>
                </c:pt>
                <c:pt idx="20878">
                  <c:v>5.7023842592592162</c:v>
                </c:pt>
                <c:pt idx="20879">
                  <c:v>5.7026273148133813</c:v>
                </c:pt>
                <c:pt idx="20880">
                  <c:v>5.7028703703675463</c:v>
                </c:pt>
                <c:pt idx="20881">
                  <c:v>5.7031134259217113</c:v>
                </c:pt>
                <c:pt idx="20882">
                  <c:v>5.7033564814831523</c:v>
                </c:pt>
                <c:pt idx="20883">
                  <c:v>5.7035995370373174</c:v>
                </c:pt>
                <c:pt idx="20884">
                  <c:v>5.7038425925914824</c:v>
                </c:pt>
                <c:pt idx="20885">
                  <c:v>5.7040856481456474</c:v>
                </c:pt>
                <c:pt idx="20886">
                  <c:v>5.7043287036998125</c:v>
                </c:pt>
                <c:pt idx="20887">
                  <c:v>5.7045717592612535</c:v>
                </c:pt>
                <c:pt idx="20888">
                  <c:v>5.7048148148154185</c:v>
                </c:pt>
                <c:pt idx="20889">
                  <c:v>5.7050578703695836</c:v>
                </c:pt>
                <c:pt idx="20890">
                  <c:v>5.7053009259237486</c:v>
                </c:pt>
                <c:pt idx="20891">
                  <c:v>5.7055439814779136</c:v>
                </c:pt>
                <c:pt idx="20892">
                  <c:v>5.7057870370320787</c:v>
                </c:pt>
                <c:pt idx="20893">
                  <c:v>5.7060300925935197</c:v>
                </c:pt>
                <c:pt idx="20894">
                  <c:v>5.7062731481476847</c:v>
                </c:pt>
                <c:pt idx="20895">
                  <c:v>5.7065162037018498</c:v>
                </c:pt>
                <c:pt idx="20896">
                  <c:v>5.7067708333327944</c:v>
                </c:pt>
                <c:pt idx="20897">
                  <c:v>5.7070138888869595</c:v>
                </c:pt>
                <c:pt idx="20898">
                  <c:v>5.7072569444411245</c:v>
                </c:pt>
                <c:pt idx="20899">
                  <c:v>5.7074999999952896</c:v>
                </c:pt>
                <c:pt idx="20900">
                  <c:v>5.7077430555567306</c:v>
                </c:pt>
                <c:pt idx="20901">
                  <c:v>5.7079861111108956</c:v>
                </c:pt>
                <c:pt idx="20902">
                  <c:v>5.7082291666650606</c:v>
                </c:pt>
                <c:pt idx="20903">
                  <c:v>5.7084722222192257</c:v>
                </c:pt>
                <c:pt idx="20904">
                  <c:v>5.7087152777733907</c:v>
                </c:pt>
                <c:pt idx="20905">
                  <c:v>5.7089583333348317</c:v>
                </c:pt>
                <c:pt idx="20906">
                  <c:v>5.7092013888889968</c:v>
                </c:pt>
                <c:pt idx="20907">
                  <c:v>5.7094444444431618</c:v>
                </c:pt>
                <c:pt idx="20908">
                  <c:v>5.7096874999973268</c:v>
                </c:pt>
                <c:pt idx="20909">
                  <c:v>5.7099305555514919</c:v>
                </c:pt>
                <c:pt idx="20910">
                  <c:v>5.7101736111129329</c:v>
                </c:pt>
                <c:pt idx="20911">
                  <c:v>5.7104166666670979</c:v>
                </c:pt>
                <c:pt idx="20912">
                  <c:v>5.7106597222212629</c:v>
                </c:pt>
                <c:pt idx="20913">
                  <c:v>5.710902777775428</c:v>
                </c:pt>
                <c:pt idx="20914">
                  <c:v>5.711145833329593</c:v>
                </c:pt>
                <c:pt idx="20915">
                  <c:v>5.7113888888837581</c:v>
                </c:pt>
                <c:pt idx="20916">
                  <c:v>5.7116319444451991</c:v>
                </c:pt>
                <c:pt idx="20917">
                  <c:v>5.7118749999993641</c:v>
                </c:pt>
                <c:pt idx="20918">
                  <c:v>5.7121180555535291</c:v>
                </c:pt>
                <c:pt idx="20919">
                  <c:v>5.7123611111076942</c:v>
                </c:pt>
                <c:pt idx="20920">
                  <c:v>5.7126041666618592</c:v>
                </c:pt>
                <c:pt idx="20921">
                  <c:v>5.7128472222233002</c:v>
                </c:pt>
                <c:pt idx="20922">
                  <c:v>5.7130902777774653</c:v>
                </c:pt>
                <c:pt idx="20923">
                  <c:v>5.7133333333316303</c:v>
                </c:pt>
                <c:pt idx="20924">
                  <c:v>5.7135763888857953</c:v>
                </c:pt>
                <c:pt idx="20925">
                  <c:v>5.7138194444399604</c:v>
                </c:pt>
                <c:pt idx="20926">
                  <c:v>5.7140625000014014</c:v>
                </c:pt>
                <c:pt idx="20927">
                  <c:v>5.7143055555555664</c:v>
                </c:pt>
                <c:pt idx="20928">
                  <c:v>5.7145486111097314</c:v>
                </c:pt>
                <c:pt idx="20929">
                  <c:v>5.7147916666638965</c:v>
                </c:pt>
                <c:pt idx="20930">
                  <c:v>5.7150347222180615</c:v>
                </c:pt>
                <c:pt idx="20931">
                  <c:v>5.7152777777795025</c:v>
                </c:pt>
                <c:pt idx="20932">
                  <c:v>5.7155208333336676</c:v>
                </c:pt>
                <c:pt idx="20933">
                  <c:v>5.7157638888878326</c:v>
                </c:pt>
                <c:pt idx="20934">
                  <c:v>5.7160069444419976</c:v>
                </c:pt>
                <c:pt idx="20935">
                  <c:v>5.7162499999961627</c:v>
                </c:pt>
                <c:pt idx="20936">
                  <c:v>5.7164930555576037</c:v>
                </c:pt>
                <c:pt idx="20937">
                  <c:v>5.7167361111117687</c:v>
                </c:pt>
                <c:pt idx="20938">
                  <c:v>5.7169791666659338</c:v>
                </c:pt>
                <c:pt idx="20939">
                  <c:v>5.7172222222200988</c:v>
                </c:pt>
                <c:pt idx="20940">
                  <c:v>5.7174652777742638</c:v>
                </c:pt>
                <c:pt idx="20941">
                  <c:v>5.7177083333284289</c:v>
                </c:pt>
                <c:pt idx="20942">
                  <c:v>5.7179513888898699</c:v>
                </c:pt>
                <c:pt idx="20943">
                  <c:v>5.7181944444440349</c:v>
                </c:pt>
                <c:pt idx="20944">
                  <c:v>5.7184490740749796</c:v>
                </c:pt>
                <c:pt idx="20945">
                  <c:v>5.7186921296291446</c:v>
                </c:pt>
                <c:pt idx="20946">
                  <c:v>5.7189351851833097</c:v>
                </c:pt>
                <c:pt idx="20947">
                  <c:v>5.7191782407374747</c:v>
                </c:pt>
                <c:pt idx="20948">
                  <c:v>5.7194212962916398</c:v>
                </c:pt>
                <c:pt idx="20949">
                  <c:v>5.7196643518530808</c:v>
                </c:pt>
                <c:pt idx="20950">
                  <c:v>5.7199074074072458</c:v>
                </c:pt>
                <c:pt idx="20951">
                  <c:v>5.7201504629614108</c:v>
                </c:pt>
                <c:pt idx="20952">
                  <c:v>5.7203935185155759</c:v>
                </c:pt>
                <c:pt idx="20953">
                  <c:v>5.7206365740697409</c:v>
                </c:pt>
                <c:pt idx="20954">
                  <c:v>5.7208796296311819</c:v>
                </c:pt>
                <c:pt idx="20955">
                  <c:v>5.7211226851853469</c:v>
                </c:pt>
                <c:pt idx="20956">
                  <c:v>5.721365740739512</c:v>
                </c:pt>
                <c:pt idx="20957">
                  <c:v>5.721608796293677</c:v>
                </c:pt>
                <c:pt idx="20958">
                  <c:v>5.7218518518478421</c:v>
                </c:pt>
                <c:pt idx="20959">
                  <c:v>5.7220949074092831</c:v>
                </c:pt>
                <c:pt idx="20960">
                  <c:v>5.7223379629634481</c:v>
                </c:pt>
                <c:pt idx="20961">
                  <c:v>5.7225810185176131</c:v>
                </c:pt>
                <c:pt idx="20962">
                  <c:v>5.7228240740717782</c:v>
                </c:pt>
                <c:pt idx="20963">
                  <c:v>5.7230671296259432</c:v>
                </c:pt>
                <c:pt idx="20964">
                  <c:v>5.7233101851801083</c:v>
                </c:pt>
                <c:pt idx="20965">
                  <c:v>5.7235532407415493</c:v>
                </c:pt>
                <c:pt idx="20966">
                  <c:v>5.7237962962957143</c:v>
                </c:pt>
                <c:pt idx="20967">
                  <c:v>5.7240393518498793</c:v>
                </c:pt>
                <c:pt idx="20968">
                  <c:v>5.7242824074040444</c:v>
                </c:pt>
                <c:pt idx="20969">
                  <c:v>5.7245254629582094</c:v>
                </c:pt>
                <c:pt idx="20970">
                  <c:v>5.7247685185196504</c:v>
                </c:pt>
                <c:pt idx="20971">
                  <c:v>5.7250115740738154</c:v>
                </c:pt>
                <c:pt idx="20972">
                  <c:v>5.7252546296279805</c:v>
                </c:pt>
                <c:pt idx="20973">
                  <c:v>5.7254976851821455</c:v>
                </c:pt>
                <c:pt idx="20974">
                  <c:v>5.7257407407363106</c:v>
                </c:pt>
                <c:pt idx="20975">
                  <c:v>5.7259837962977516</c:v>
                </c:pt>
                <c:pt idx="20976">
                  <c:v>5.7262268518519166</c:v>
                </c:pt>
                <c:pt idx="20977">
                  <c:v>5.7264699074060816</c:v>
                </c:pt>
                <c:pt idx="20978">
                  <c:v>5.7267129629602467</c:v>
                </c:pt>
                <c:pt idx="20979">
                  <c:v>5.7269560185144117</c:v>
                </c:pt>
                <c:pt idx="20980">
                  <c:v>5.7271990740758527</c:v>
                </c:pt>
                <c:pt idx="20981">
                  <c:v>5.7274421296300178</c:v>
                </c:pt>
                <c:pt idx="20982">
                  <c:v>5.7276851851841828</c:v>
                </c:pt>
                <c:pt idx="20983">
                  <c:v>5.7279282407383478</c:v>
                </c:pt>
                <c:pt idx="20984">
                  <c:v>5.7281712962925129</c:v>
                </c:pt>
                <c:pt idx="20985">
                  <c:v>5.7284143518539539</c:v>
                </c:pt>
                <c:pt idx="20986">
                  <c:v>5.7286574074081189</c:v>
                </c:pt>
                <c:pt idx="20987">
                  <c:v>5.7289004629622839</c:v>
                </c:pt>
                <c:pt idx="20988">
                  <c:v>5.729143518516449</c:v>
                </c:pt>
                <c:pt idx="20989">
                  <c:v>5.729386574070614</c:v>
                </c:pt>
                <c:pt idx="20990">
                  <c:v>5.7296296296247791</c:v>
                </c:pt>
                <c:pt idx="20991">
                  <c:v>5.7298726851862201</c:v>
                </c:pt>
                <c:pt idx="20992">
                  <c:v>5.7301273148098888</c:v>
                </c:pt>
                <c:pt idx="20993">
                  <c:v>5.7303703703713298</c:v>
                </c:pt>
                <c:pt idx="20994">
                  <c:v>5.7306134259254948</c:v>
                </c:pt>
                <c:pt idx="20995">
                  <c:v>5.7308564814796599</c:v>
                </c:pt>
                <c:pt idx="20996">
                  <c:v>5.7310995370338249</c:v>
                </c:pt>
                <c:pt idx="20997">
                  <c:v>5.7313425925879899</c:v>
                </c:pt>
                <c:pt idx="20998">
                  <c:v>5.7315856481494309</c:v>
                </c:pt>
                <c:pt idx="20999">
                  <c:v>5.731828703703596</c:v>
                </c:pt>
                <c:pt idx="21000">
                  <c:v>5.732071759257761</c:v>
                </c:pt>
                <c:pt idx="21001">
                  <c:v>5.7323148148119261</c:v>
                </c:pt>
                <c:pt idx="21002">
                  <c:v>5.7325578703660911</c:v>
                </c:pt>
                <c:pt idx="21003">
                  <c:v>5.7328009259275321</c:v>
                </c:pt>
                <c:pt idx="21004">
                  <c:v>5.7330439814816971</c:v>
                </c:pt>
                <c:pt idx="21005">
                  <c:v>5.7332870370358622</c:v>
                </c:pt>
                <c:pt idx="21006">
                  <c:v>5.7335300925900272</c:v>
                </c:pt>
                <c:pt idx="21007">
                  <c:v>5.7337731481441923</c:v>
                </c:pt>
                <c:pt idx="21008">
                  <c:v>5.7340162037056333</c:v>
                </c:pt>
                <c:pt idx="21009">
                  <c:v>5.7342592592597983</c:v>
                </c:pt>
                <c:pt idx="21010">
                  <c:v>5.7345023148139633</c:v>
                </c:pt>
                <c:pt idx="21011">
                  <c:v>5.7347453703681284</c:v>
                </c:pt>
                <c:pt idx="21012">
                  <c:v>5.7349884259222934</c:v>
                </c:pt>
                <c:pt idx="21013">
                  <c:v>5.7352314814764584</c:v>
                </c:pt>
                <c:pt idx="21014">
                  <c:v>5.7354745370378994</c:v>
                </c:pt>
                <c:pt idx="21015">
                  <c:v>5.7357175925920645</c:v>
                </c:pt>
                <c:pt idx="21016">
                  <c:v>5.7359606481462295</c:v>
                </c:pt>
                <c:pt idx="21017">
                  <c:v>5.7362037037003946</c:v>
                </c:pt>
                <c:pt idx="21018">
                  <c:v>5.7364467592545596</c:v>
                </c:pt>
                <c:pt idx="21019">
                  <c:v>5.7366898148160006</c:v>
                </c:pt>
                <c:pt idx="21020">
                  <c:v>5.7369328703701656</c:v>
                </c:pt>
                <c:pt idx="21021">
                  <c:v>5.7371759259243307</c:v>
                </c:pt>
                <c:pt idx="21022">
                  <c:v>5.7374189814784957</c:v>
                </c:pt>
                <c:pt idx="21023">
                  <c:v>5.7376620370326608</c:v>
                </c:pt>
                <c:pt idx="21024">
                  <c:v>5.7379050925941018</c:v>
                </c:pt>
                <c:pt idx="21025">
                  <c:v>5.7381481481482668</c:v>
                </c:pt>
                <c:pt idx="21026">
                  <c:v>5.7383912037024318</c:v>
                </c:pt>
                <c:pt idx="21027">
                  <c:v>5.7386342592565969</c:v>
                </c:pt>
                <c:pt idx="21028">
                  <c:v>5.7388773148107619</c:v>
                </c:pt>
                <c:pt idx="21029">
                  <c:v>5.7391203703722029</c:v>
                </c:pt>
                <c:pt idx="21030">
                  <c:v>5.7393634259263679</c:v>
                </c:pt>
                <c:pt idx="21031">
                  <c:v>5.739606481480533</c:v>
                </c:pt>
                <c:pt idx="21032">
                  <c:v>5.739849537034698</c:v>
                </c:pt>
                <c:pt idx="21033">
                  <c:v>5.7400925925888631</c:v>
                </c:pt>
                <c:pt idx="21034">
                  <c:v>5.7403356481430281</c:v>
                </c:pt>
                <c:pt idx="21035">
                  <c:v>5.7405787037044691</c:v>
                </c:pt>
                <c:pt idx="21036">
                  <c:v>5.7408217592586341</c:v>
                </c:pt>
                <c:pt idx="21037">
                  <c:v>5.7410648148127992</c:v>
                </c:pt>
                <c:pt idx="21038">
                  <c:v>5.7413078703669642</c:v>
                </c:pt>
                <c:pt idx="21039">
                  <c:v>5.7415509259211293</c:v>
                </c:pt>
                <c:pt idx="21040">
                  <c:v>5.7417939814825703</c:v>
                </c:pt>
                <c:pt idx="21041">
                  <c:v>5.742048611106239</c:v>
                </c:pt>
                <c:pt idx="21042">
                  <c:v>5.74229166666768</c:v>
                </c:pt>
                <c:pt idx="21043">
                  <c:v>5.742534722221845</c:v>
                </c:pt>
                <c:pt idx="21044">
                  <c:v>5.7427777777760101</c:v>
                </c:pt>
                <c:pt idx="21045">
                  <c:v>5.7430208333301751</c:v>
                </c:pt>
                <c:pt idx="21046">
                  <c:v>5.7432638888843401</c:v>
                </c:pt>
                <c:pt idx="21047">
                  <c:v>5.7435069444457811</c:v>
                </c:pt>
                <c:pt idx="21048">
                  <c:v>5.7437499999999462</c:v>
                </c:pt>
                <c:pt idx="21049">
                  <c:v>5.7439930555541112</c:v>
                </c:pt>
                <c:pt idx="21050">
                  <c:v>5.7442361111082763</c:v>
                </c:pt>
                <c:pt idx="21051">
                  <c:v>5.7444791666624413</c:v>
                </c:pt>
                <c:pt idx="21052">
                  <c:v>5.7447222222238823</c:v>
                </c:pt>
                <c:pt idx="21053">
                  <c:v>5.7449652777780473</c:v>
                </c:pt>
                <c:pt idx="21054">
                  <c:v>5.7452083333322124</c:v>
                </c:pt>
                <c:pt idx="21055">
                  <c:v>5.7454513888863774</c:v>
                </c:pt>
                <c:pt idx="21056">
                  <c:v>5.7456944444405424</c:v>
                </c:pt>
                <c:pt idx="21057">
                  <c:v>5.7459375000019834</c:v>
                </c:pt>
                <c:pt idx="21058">
                  <c:v>5.7461805555561485</c:v>
                </c:pt>
                <c:pt idx="21059">
                  <c:v>5.7464236111103135</c:v>
                </c:pt>
                <c:pt idx="21060">
                  <c:v>5.7466666666644786</c:v>
                </c:pt>
                <c:pt idx="21061">
                  <c:v>5.7469097222186436</c:v>
                </c:pt>
                <c:pt idx="21062">
                  <c:v>5.7471527777728086</c:v>
                </c:pt>
                <c:pt idx="21063">
                  <c:v>5.7473958333342496</c:v>
                </c:pt>
                <c:pt idx="21064">
                  <c:v>5.7476388888884147</c:v>
                </c:pt>
                <c:pt idx="21065">
                  <c:v>5.7478819444425797</c:v>
                </c:pt>
                <c:pt idx="21066">
                  <c:v>5.7481249999967448</c:v>
                </c:pt>
                <c:pt idx="21067">
                  <c:v>5.7483680555509098</c:v>
                </c:pt>
                <c:pt idx="21068">
                  <c:v>5.7486111111123508</c:v>
                </c:pt>
                <c:pt idx="21069">
                  <c:v>5.7488541666665158</c:v>
                </c:pt>
                <c:pt idx="21070">
                  <c:v>5.7490972222206809</c:v>
                </c:pt>
                <c:pt idx="21071">
                  <c:v>5.7493402777748459</c:v>
                </c:pt>
                <c:pt idx="21072">
                  <c:v>5.7495833333290109</c:v>
                </c:pt>
                <c:pt idx="21073">
                  <c:v>5.7498263888904519</c:v>
                </c:pt>
                <c:pt idx="21074">
                  <c:v>5.750069444444617</c:v>
                </c:pt>
                <c:pt idx="21075">
                  <c:v>5.750312499998782</c:v>
                </c:pt>
                <c:pt idx="21076">
                  <c:v>5.7505555555529471</c:v>
                </c:pt>
                <c:pt idx="21077">
                  <c:v>5.7507986111071121</c:v>
                </c:pt>
                <c:pt idx="21078">
                  <c:v>5.7510416666685531</c:v>
                </c:pt>
                <c:pt idx="21079">
                  <c:v>5.7512847222227181</c:v>
                </c:pt>
                <c:pt idx="21080">
                  <c:v>5.7515277777768832</c:v>
                </c:pt>
                <c:pt idx="21081">
                  <c:v>5.7517708333310482</c:v>
                </c:pt>
                <c:pt idx="21082">
                  <c:v>5.7520138888852133</c:v>
                </c:pt>
                <c:pt idx="21083">
                  <c:v>5.7522569444393783</c:v>
                </c:pt>
                <c:pt idx="21084">
                  <c:v>5.7525000000008193</c:v>
                </c:pt>
                <c:pt idx="21085">
                  <c:v>5.7527430555549843</c:v>
                </c:pt>
                <c:pt idx="21086">
                  <c:v>5.7529861111091494</c:v>
                </c:pt>
                <c:pt idx="21087">
                  <c:v>5.7532291666633144</c:v>
                </c:pt>
                <c:pt idx="21088">
                  <c:v>5.7534722222174794</c:v>
                </c:pt>
                <c:pt idx="21089">
                  <c:v>5.7537268518484241</c:v>
                </c:pt>
                <c:pt idx="21090">
                  <c:v>5.7539699074025892</c:v>
                </c:pt>
                <c:pt idx="21091">
                  <c:v>5.7542129629640302</c:v>
                </c:pt>
                <c:pt idx="21092">
                  <c:v>5.7544560185181952</c:v>
                </c:pt>
                <c:pt idx="21093">
                  <c:v>5.7546990740723603</c:v>
                </c:pt>
                <c:pt idx="21094">
                  <c:v>5.7549421296265253</c:v>
                </c:pt>
                <c:pt idx="21095">
                  <c:v>5.7551851851806903</c:v>
                </c:pt>
                <c:pt idx="21096">
                  <c:v>5.7554282407421313</c:v>
                </c:pt>
                <c:pt idx="21097">
                  <c:v>5.7556712962962964</c:v>
                </c:pt>
                <c:pt idx="21098">
                  <c:v>5.7559143518504614</c:v>
                </c:pt>
                <c:pt idx="21099">
                  <c:v>5.7561574074046264</c:v>
                </c:pt>
                <c:pt idx="21100">
                  <c:v>5.7564004629587915</c:v>
                </c:pt>
                <c:pt idx="21101">
                  <c:v>5.7566435185202325</c:v>
                </c:pt>
                <c:pt idx="21102">
                  <c:v>5.7568865740743975</c:v>
                </c:pt>
                <c:pt idx="21103">
                  <c:v>5.7571296296285626</c:v>
                </c:pt>
                <c:pt idx="21104">
                  <c:v>5.7573726851827276</c:v>
                </c:pt>
                <c:pt idx="21105">
                  <c:v>5.7576157407368926</c:v>
                </c:pt>
                <c:pt idx="21106">
                  <c:v>5.7578587962983336</c:v>
                </c:pt>
                <c:pt idx="21107">
                  <c:v>5.7581018518524987</c:v>
                </c:pt>
                <c:pt idx="21108">
                  <c:v>5.7583449074066637</c:v>
                </c:pt>
                <c:pt idx="21109">
                  <c:v>5.7585879629608288</c:v>
                </c:pt>
                <c:pt idx="21110">
                  <c:v>5.7588310185149938</c:v>
                </c:pt>
                <c:pt idx="21111">
                  <c:v>5.7590740740691588</c:v>
                </c:pt>
                <c:pt idx="21112">
                  <c:v>5.7593171296305998</c:v>
                </c:pt>
                <c:pt idx="21113">
                  <c:v>5.7595601851847649</c:v>
                </c:pt>
                <c:pt idx="21114">
                  <c:v>5.7598032407389299</c:v>
                </c:pt>
                <c:pt idx="21115">
                  <c:v>5.7600462962930949</c:v>
                </c:pt>
                <c:pt idx="21116">
                  <c:v>5.76028935184726</c:v>
                </c:pt>
                <c:pt idx="21117">
                  <c:v>5.760532407408701</c:v>
                </c:pt>
                <c:pt idx="21118">
                  <c:v>5.760775462962866</c:v>
                </c:pt>
                <c:pt idx="21119">
                  <c:v>5.7610185185170311</c:v>
                </c:pt>
                <c:pt idx="21120">
                  <c:v>5.7612615740711961</c:v>
                </c:pt>
                <c:pt idx="21121">
                  <c:v>5.7615046296253611</c:v>
                </c:pt>
                <c:pt idx="21122">
                  <c:v>5.7617476851868021</c:v>
                </c:pt>
                <c:pt idx="21123">
                  <c:v>5.7619907407409672</c:v>
                </c:pt>
                <c:pt idx="21124">
                  <c:v>5.7622337962951322</c:v>
                </c:pt>
                <c:pt idx="21125">
                  <c:v>5.7624768518492973</c:v>
                </c:pt>
                <c:pt idx="21126">
                  <c:v>5.7627199074034623</c:v>
                </c:pt>
                <c:pt idx="21127">
                  <c:v>5.7629629629649033</c:v>
                </c:pt>
                <c:pt idx="21128">
                  <c:v>5.7632060185190683</c:v>
                </c:pt>
                <c:pt idx="21129">
                  <c:v>5.7634490740732334</c:v>
                </c:pt>
                <c:pt idx="21130">
                  <c:v>5.7636921296273984</c:v>
                </c:pt>
                <c:pt idx="21131">
                  <c:v>5.7639351851815634</c:v>
                </c:pt>
                <c:pt idx="21132">
                  <c:v>5.7641782407357285</c:v>
                </c:pt>
                <c:pt idx="21133">
                  <c:v>5.7644212962971695</c:v>
                </c:pt>
                <c:pt idx="21134">
                  <c:v>5.7646643518513345</c:v>
                </c:pt>
                <c:pt idx="21135">
                  <c:v>5.7649074074054996</c:v>
                </c:pt>
                <c:pt idx="21136">
                  <c:v>5.7651504629596646</c:v>
                </c:pt>
                <c:pt idx="21137">
                  <c:v>5.7654050925906093</c:v>
                </c:pt>
                <c:pt idx="21138">
                  <c:v>5.7656481481447743</c:v>
                </c:pt>
                <c:pt idx="21139">
                  <c:v>5.7658912036989394</c:v>
                </c:pt>
                <c:pt idx="21140">
                  <c:v>5.7661342592603804</c:v>
                </c:pt>
                <c:pt idx="21141">
                  <c:v>5.7663773148145454</c:v>
                </c:pt>
                <c:pt idx="21142">
                  <c:v>5.7666203703687104</c:v>
                </c:pt>
                <c:pt idx="21143">
                  <c:v>5.7668634259228755</c:v>
                </c:pt>
                <c:pt idx="21144">
                  <c:v>5.7671064814770405</c:v>
                </c:pt>
                <c:pt idx="21145">
                  <c:v>5.7673495370384815</c:v>
                </c:pt>
                <c:pt idx="21146">
                  <c:v>5.7675925925926466</c:v>
                </c:pt>
                <c:pt idx="21147">
                  <c:v>5.7678356481468116</c:v>
                </c:pt>
                <c:pt idx="21148">
                  <c:v>5.7680787037009766</c:v>
                </c:pt>
                <c:pt idx="21149">
                  <c:v>5.7683217592551417</c:v>
                </c:pt>
                <c:pt idx="21150">
                  <c:v>5.7685648148165827</c:v>
                </c:pt>
                <c:pt idx="21151">
                  <c:v>5.7688078703707477</c:v>
                </c:pt>
                <c:pt idx="21152">
                  <c:v>5.7690509259249128</c:v>
                </c:pt>
                <c:pt idx="21153">
                  <c:v>5.7692939814790778</c:v>
                </c:pt>
                <c:pt idx="21154">
                  <c:v>5.7695370370332428</c:v>
                </c:pt>
                <c:pt idx="21155">
                  <c:v>5.7697800925946838</c:v>
                </c:pt>
                <c:pt idx="21156">
                  <c:v>5.7700231481488489</c:v>
                </c:pt>
                <c:pt idx="21157">
                  <c:v>5.7702662037030139</c:v>
                </c:pt>
                <c:pt idx="21158">
                  <c:v>5.7705092592571789</c:v>
                </c:pt>
                <c:pt idx="21159">
                  <c:v>5.770752314811344</c:v>
                </c:pt>
                <c:pt idx="21160">
                  <c:v>5.770995370365509</c:v>
                </c:pt>
                <c:pt idx="21161">
                  <c:v>5.77123842592695</c:v>
                </c:pt>
                <c:pt idx="21162">
                  <c:v>5.7714814814811151</c:v>
                </c:pt>
                <c:pt idx="21163">
                  <c:v>5.7717245370352801</c:v>
                </c:pt>
                <c:pt idx="21164">
                  <c:v>5.7719675925894451</c:v>
                </c:pt>
                <c:pt idx="21165">
                  <c:v>5.7722106481436102</c:v>
                </c:pt>
                <c:pt idx="21166">
                  <c:v>5.7724537037050512</c:v>
                </c:pt>
                <c:pt idx="21167">
                  <c:v>5.7726967592592162</c:v>
                </c:pt>
                <c:pt idx="21168">
                  <c:v>5.7729398148133813</c:v>
                </c:pt>
                <c:pt idx="21169">
                  <c:v>5.7731828703675463</c:v>
                </c:pt>
                <c:pt idx="21170">
                  <c:v>5.7734259259217113</c:v>
                </c:pt>
                <c:pt idx="21171">
                  <c:v>5.7736689814831523</c:v>
                </c:pt>
                <c:pt idx="21172">
                  <c:v>5.7739120370373174</c:v>
                </c:pt>
                <c:pt idx="21173">
                  <c:v>5.7741550925914824</c:v>
                </c:pt>
                <c:pt idx="21174">
                  <c:v>5.7743981481456474</c:v>
                </c:pt>
                <c:pt idx="21175">
                  <c:v>5.7746412036998125</c:v>
                </c:pt>
                <c:pt idx="21176">
                  <c:v>5.7748842592612535</c:v>
                </c:pt>
                <c:pt idx="21177">
                  <c:v>5.7751273148154185</c:v>
                </c:pt>
                <c:pt idx="21178">
                  <c:v>5.7753703703695836</c:v>
                </c:pt>
                <c:pt idx="21179">
                  <c:v>5.7756134259237486</c:v>
                </c:pt>
                <c:pt idx="21180">
                  <c:v>5.7758564814779136</c:v>
                </c:pt>
                <c:pt idx="21181">
                  <c:v>5.7760995370320787</c:v>
                </c:pt>
                <c:pt idx="21182">
                  <c:v>5.7763425925935197</c:v>
                </c:pt>
                <c:pt idx="21183">
                  <c:v>5.7765856481476847</c:v>
                </c:pt>
                <c:pt idx="21184">
                  <c:v>5.7768287037018498</c:v>
                </c:pt>
                <c:pt idx="21185">
                  <c:v>5.7770717592560148</c:v>
                </c:pt>
                <c:pt idx="21186">
                  <c:v>5.7773263888869595</c:v>
                </c:pt>
                <c:pt idx="21187">
                  <c:v>5.7775694444411245</c:v>
                </c:pt>
                <c:pt idx="21188">
                  <c:v>5.7778124999952896</c:v>
                </c:pt>
                <c:pt idx="21189">
                  <c:v>5.7780555555567306</c:v>
                </c:pt>
                <c:pt idx="21190">
                  <c:v>5.7782986111108956</c:v>
                </c:pt>
                <c:pt idx="21191">
                  <c:v>5.7785416666650606</c:v>
                </c:pt>
                <c:pt idx="21192">
                  <c:v>5.7787847222192257</c:v>
                </c:pt>
                <c:pt idx="21193">
                  <c:v>5.7790277777733907</c:v>
                </c:pt>
                <c:pt idx="21194">
                  <c:v>5.7792708333348317</c:v>
                </c:pt>
                <c:pt idx="21195">
                  <c:v>5.7795138888889968</c:v>
                </c:pt>
                <c:pt idx="21196">
                  <c:v>5.7797569444431618</c:v>
                </c:pt>
                <c:pt idx="21197">
                  <c:v>5.7799999999973268</c:v>
                </c:pt>
                <c:pt idx="21198">
                  <c:v>5.7802430555514919</c:v>
                </c:pt>
                <c:pt idx="21199">
                  <c:v>5.7804861111129329</c:v>
                </c:pt>
                <c:pt idx="21200">
                  <c:v>5.7807291666670979</c:v>
                </c:pt>
                <c:pt idx="21201">
                  <c:v>5.7809722222212629</c:v>
                </c:pt>
                <c:pt idx="21202">
                  <c:v>5.781215277775428</c:v>
                </c:pt>
                <c:pt idx="21203">
                  <c:v>5.781458333329593</c:v>
                </c:pt>
                <c:pt idx="21204">
                  <c:v>5.7817013888837581</c:v>
                </c:pt>
                <c:pt idx="21205">
                  <c:v>5.7819444444451991</c:v>
                </c:pt>
                <c:pt idx="21206">
                  <c:v>5.7821874999993641</c:v>
                </c:pt>
                <c:pt idx="21207">
                  <c:v>5.7824305555535291</c:v>
                </c:pt>
                <c:pt idx="21208">
                  <c:v>5.7826736111076942</c:v>
                </c:pt>
                <c:pt idx="21209">
                  <c:v>5.7829166666618592</c:v>
                </c:pt>
                <c:pt idx="21210">
                  <c:v>5.7831597222233002</c:v>
                </c:pt>
                <c:pt idx="21211">
                  <c:v>5.7834027777774653</c:v>
                </c:pt>
                <c:pt idx="21212">
                  <c:v>5.7836458333316303</c:v>
                </c:pt>
                <c:pt idx="21213">
                  <c:v>5.7838888888857953</c:v>
                </c:pt>
                <c:pt idx="21214">
                  <c:v>5.7841319444399604</c:v>
                </c:pt>
                <c:pt idx="21215">
                  <c:v>5.7843750000014014</c:v>
                </c:pt>
                <c:pt idx="21216">
                  <c:v>5.7846180555555664</c:v>
                </c:pt>
                <c:pt idx="21217">
                  <c:v>5.7848611111097314</c:v>
                </c:pt>
                <c:pt idx="21218">
                  <c:v>5.7851041666638965</c:v>
                </c:pt>
                <c:pt idx="21219">
                  <c:v>5.7853472222180615</c:v>
                </c:pt>
                <c:pt idx="21220">
                  <c:v>5.7855902777795025</c:v>
                </c:pt>
                <c:pt idx="21221">
                  <c:v>5.7858333333336676</c:v>
                </c:pt>
                <c:pt idx="21222">
                  <c:v>5.7860763888878326</c:v>
                </c:pt>
                <c:pt idx="21223">
                  <c:v>5.7863194444419976</c:v>
                </c:pt>
                <c:pt idx="21224">
                  <c:v>5.7865624999961627</c:v>
                </c:pt>
                <c:pt idx="21225">
                  <c:v>5.7868055555576037</c:v>
                </c:pt>
                <c:pt idx="21226">
                  <c:v>5.7870486111117687</c:v>
                </c:pt>
                <c:pt idx="21227">
                  <c:v>5.7872916666659338</c:v>
                </c:pt>
                <c:pt idx="21228">
                  <c:v>5.7875347222200988</c:v>
                </c:pt>
                <c:pt idx="21229">
                  <c:v>5.7877777777742638</c:v>
                </c:pt>
                <c:pt idx="21230">
                  <c:v>5.7880208333284289</c:v>
                </c:pt>
                <c:pt idx="21231">
                  <c:v>5.7882638888898699</c:v>
                </c:pt>
                <c:pt idx="21232">
                  <c:v>5.7885069444440349</c:v>
                </c:pt>
                <c:pt idx="21233">
                  <c:v>5.7887499999981999</c:v>
                </c:pt>
                <c:pt idx="21234">
                  <c:v>5.7890046296291446</c:v>
                </c:pt>
                <c:pt idx="21235">
                  <c:v>5.7892476851833097</c:v>
                </c:pt>
                <c:pt idx="21236">
                  <c:v>5.7894907407374747</c:v>
                </c:pt>
                <c:pt idx="21237">
                  <c:v>5.7897337962916398</c:v>
                </c:pt>
                <c:pt idx="21238">
                  <c:v>5.7899768518530808</c:v>
                </c:pt>
                <c:pt idx="21239">
                  <c:v>5.7902199074072458</c:v>
                </c:pt>
                <c:pt idx="21240">
                  <c:v>5.7904629629614108</c:v>
                </c:pt>
                <c:pt idx="21241">
                  <c:v>5.7907060185155759</c:v>
                </c:pt>
                <c:pt idx="21242">
                  <c:v>5.7909490740697409</c:v>
                </c:pt>
                <c:pt idx="21243">
                  <c:v>5.7911921296311819</c:v>
                </c:pt>
                <c:pt idx="21244">
                  <c:v>5.7914351851853469</c:v>
                </c:pt>
                <c:pt idx="21245">
                  <c:v>5.791678240739512</c:v>
                </c:pt>
                <c:pt idx="21246">
                  <c:v>5.791921296293677</c:v>
                </c:pt>
                <c:pt idx="21247">
                  <c:v>5.7921643518478421</c:v>
                </c:pt>
                <c:pt idx="21248">
                  <c:v>5.7924074074092831</c:v>
                </c:pt>
                <c:pt idx="21249">
                  <c:v>5.7926504629634481</c:v>
                </c:pt>
                <c:pt idx="21250">
                  <c:v>5.7928935185176131</c:v>
                </c:pt>
                <c:pt idx="21251">
                  <c:v>5.7931365740717782</c:v>
                </c:pt>
                <c:pt idx="21252">
                  <c:v>5.7933796296259432</c:v>
                </c:pt>
                <c:pt idx="21253">
                  <c:v>5.7936226851801083</c:v>
                </c:pt>
                <c:pt idx="21254">
                  <c:v>5.7938657407415493</c:v>
                </c:pt>
                <c:pt idx="21255">
                  <c:v>5.7941087962957143</c:v>
                </c:pt>
                <c:pt idx="21256">
                  <c:v>5.7943518518498793</c:v>
                </c:pt>
                <c:pt idx="21257">
                  <c:v>5.7945949074040444</c:v>
                </c:pt>
                <c:pt idx="21258">
                  <c:v>5.7948379629582094</c:v>
                </c:pt>
                <c:pt idx="21259">
                  <c:v>5.7950810185196504</c:v>
                </c:pt>
                <c:pt idx="21260">
                  <c:v>5.7953240740738154</c:v>
                </c:pt>
                <c:pt idx="21261">
                  <c:v>5.7955671296279805</c:v>
                </c:pt>
                <c:pt idx="21262">
                  <c:v>5.7958101851821455</c:v>
                </c:pt>
                <c:pt idx="21263">
                  <c:v>5.7960532407363106</c:v>
                </c:pt>
                <c:pt idx="21264">
                  <c:v>5.7962962962977516</c:v>
                </c:pt>
                <c:pt idx="21265">
                  <c:v>5.7965393518519166</c:v>
                </c:pt>
                <c:pt idx="21266">
                  <c:v>5.7967824074060816</c:v>
                </c:pt>
                <c:pt idx="21267">
                  <c:v>5.7970254629602467</c:v>
                </c:pt>
                <c:pt idx="21268">
                  <c:v>5.7972685185144117</c:v>
                </c:pt>
                <c:pt idx="21269">
                  <c:v>5.7975115740758527</c:v>
                </c:pt>
                <c:pt idx="21270">
                  <c:v>5.7977546296300178</c:v>
                </c:pt>
                <c:pt idx="21271">
                  <c:v>5.7979976851841828</c:v>
                </c:pt>
                <c:pt idx="21272">
                  <c:v>5.7982407407383478</c:v>
                </c:pt>
                <c:pt idx="21273">
                  <c:v>5.7984837962925129</c:v>
                </c:pt>
                <c:pt idx="21274">
                  <c:v>5.7987268518539539</c:v>
                </c:pt>
                <c:pt idx="21275">
                  <c:v>5.7989699074081189</c:v>
                </c:pt>
                <c:pt idx="21276">
                  <c:v>5.7992129629622839</c:v>
                </c:pt>
                <c:pt idx="21277">
                  <c:v>5.799456018516449</c:v>
                </c:pt>
                <c:pt idx="21278">
                  <c:v>5.799699074070614</c:v>
                </c:pt>
                <c:pt idx="21279">
                  <c:v>5.7999421296247791</c:v>
                </c:pt>
                <c:pt idx="21280">
                  <c:v>5.8001851851862201</c:v>
                </c:pt>
                <c:pt idx="21281">
                  <c:v>5.8004282407403851</c:v>
                </c:pt>
                <c:pt idx="21282">
                  <c:v>5.8006828703713298</c:v>
                </c:pt>
                <c:pt idx="21283">
                  <c:v>5.8009259259254948</c:v>
                </c:pt>
                <c:pt idx="21284">
                  <c:v>5.8011689814796599</c:v>
                </c:pt>
                <c:pt idx="21285">
                  <c:v>5.8014120370338249</c:v>
                </c:pt>
                <c:pt idx="21286">
                  <c:v>5.8016550925879899</c:v>
                </c:pt>
                <c:pt idx="21287">
                  <c:v>5.8018981481494309</c:v>
                </c:pt>
                <c:pt idx="21288">
                  <c:v>5.802141203703596</c:v>
                </c:pt>
                <c:pt idx="21289">
                  <c:v>5.802384259257761</c:v>
                </c:pt>
                <c:pt idx="21290">
                  <c:v>5.8026273148119261</c:v>
                </c:pt>
                <c:pt idx="21291">
                  <c:v>5.8028703703660911</c:v>
                </c:pt>
                <c:pt idx="21292">
                  <c:v>5.8031134259275321</c:v>
                </c:pt>
                <c:pt idx="21293">
                  <c:v>5.8033564814816971</c:v>
                </c:pt>
                <c:pt idx="21294">
                  <c:v>5.8035995370358622</c:v>
                </c:pt>
                <c:pt idx="21295">
                  <c:v>5.8038425925900272</c:v>
                </c:pt>
                <c:pt idx="21296">
                  <c:v>5.8040856481441923</c:v>
                </c:pt>
                <c:pt idx="21297">
                  <c:v>5.8043287037056333</c:v>
                </c:pt>
                <c:pt idx="21298">
                  <c:v>5.8045717592597983</c:v>
                </c:pt>
                <c:pt idx="21299">
                  <c:v>5.8048148148139633</c:v>
                </c:pt>
                <c:pt idx="21300">
                  <c:v>5.8050578703681284</c:v>
                </c:pt>
                <c:pt idx="21301">
                  <c:v>5.8053009259222934</c:v>
                </c:pt>
                <c:pt idx="21302">
                  <c:v>5.8055439814764584</c:v>
                </c:pt>
                <c:pt idx="21303">
                  <c:v>5.8057870370378994</c:v>
                </c:pt>
                <c:pt idx="21304">
                  <c:v>5.8060300925920645</c:v>
                </c:pt>
                <c:pt idx="21305">
                  <c:v>5.8062731481462295</c:v>
                </c:pt>
                <c:pt idx="21306">
                  <c:v>5.8065162037003946</c:v>
                </c:pt>
                <c:pt idx="21307">
                  <c:v>5.8067592592545596</c:v>
                </c:pt>
                <c:pt idx="21308">
                  <c:v>5.8070023148160006</c:v>
                </c:pt>
                <c:pt idx="21309">
                  <c:v>5.8072453703701656</c:v>
                </c:pt>
                <c:pt idx="21310">
                  <c:v>5.8074884259243307</c:v>
                </c:pt>
                <c:pt idx="21311">
                  <c:v>5.8077314814784957</c:v>
                </c:pt>
                <c:pt idx="21312">
                  <c:v>5.8079745370326608</c:v>
                </c:pt>
                <c:pt idx="21313">
                  <c:v>5.8082175925941018</c:v>
                </c:pt>
                <c:pt idx="21314">
                  <c:v>5.8084606481482668</c:v>
                </c:pt>
                <c:pt idx="21315">
                  <c:v>5.8087037037024318</c:v>
                </c:pt>
                <c:pt idx="21316">
                  <c:v>5.8089467592565969</c:v>
                </c:pt>
                <c:pt idx="21317">
                  <c:v>5.8091898148107619</c:v>
                </c:pt>
                <c:pt idx="21318">
                  <c:v>5.8094328703722029</c:v>
                </c:pt>
                <c:pt idx="21319">
                  <c:v>5.8096759259263679</c:v>
                </c:pt>
                <c:pt idx="21320">
                  <c:v>5.809918981480533</c:v>
                </c:pt>
                <c:pt idx="21321">
                  <c:v>5.810162037034698</c:v>
                </c:pt>
                <c:pt idx="21322">
                  <c:v>5.8104050925888631</c:v>
                </c:pt>
                <c:pt idx="21323">
                  <c:v>5.8106481481430281</c:v>
                </c:pt>
                <c:pt idx="21324">
                  <c:v>5.8108912037044691</c:v>
                </c:pt>
                <c:pt idx="21325">
                  <c:v>5.8111342592586341</c:v>
                </c:pt>
                <c:pt idx="21326">
                  <c:v>5.8113773148127992</c:v>
                </c:pt>
                <c:pt idx="21327">
                  <c:v>5.8116203703669642</c:v>
                </c:pt>
                <c:pt idx="21328">
                  <c:v>5.8118634259211293</c:v>
                </c:pt>
                <c:pt idx="21329">
                  <c:v>5.8121064814825703</c:v>
                </c:pt>
                <c:pt idx="21330">
                  <c:v>5.812361111106239</c:v>
                </c:pt>
                <c:pt idx="21331">
                  <c:v>5.81260416666768</c:v>
                </c:pt>
                <c:pt idx="21332">
                  <c:v>5.812847222221845</c:v>
                </c:pt>
                <c:pt idx="21333">
                  <c:v>5.8130902777760101</c:v>
                </c:pt>
                <c:pt idx="21334">
                  <c:v>5.8133333333301751</c:v>
                </c:pt>
                <c:pt idx="21335">
                  <c:v>5.8135763888843401</c:v>
                </c:pt>
                <c:pt idx="21336">
                  <c:v>5.8138194444457811</c:v>
                </c:pt>
                <c:pt idx="21337">
                  <c:v>5.8140624999999462</c:v>
                </c:pt>
                <c:pt idx="21338">
                  <c:v>5.8143055555541112</c:v>
                </c:pt>
                <c:pt idx="21339">
                  <c:v>5.8145486111082763</c:v>
                </c:pt>
                <c:pt idx="21340">
                  <c:v>5.8147916666624413</c:v>
                </c:pt>
                <c:pt idx="21341">
                  <c:v>5.8150347222238823</c:v>
                </c:pt>
                <c:pt idx="21342">
                  <c:v>5.8152777777780473</c:v>
                </c:pt>
                <c:pt idx="21343">
                  <c:v>5.8155208333322124</c:v>
                </c:pt>
                <c:pt idx="21344">
                  <c:v>5.8157638888863774</c:v>
                </c:pt>
                <c:pt idx="21345">
                  <c:v>5.8160069444405424</c:v>
                </c:pt>
                <c:pt idx="21346">
                  <c:v>5.8162500000019834</c:v>
                </c:pt>
                <c:pt idx="21347">
                  <c:v>5.8164930555561485</c:v>
                </c:pt>
                <c:pt idx="21348">
                  <c:v>5.8167361111103135</c:v>
                </c:pt>
                <c:pt idx="21349">
                  <c:v>5.8169791666644786</c:v>
                </c:pt>
                <c:pt idx="21350">
                  <c:v>5.8172222222186436</c:v>
                </c:pt>
                <c:pt idx="21351">
                  <c:v>5.8174652777728086</c:v>
                </c:pt>
                <c:pt idx="21352">
                  <c:v>5.8177083333342496</c:v>
                </c:pt>
                <c:pt idx="21353">
                  <c:v>5.8179513888884147</c:v>
                </c:pt>
                <c:pt idx="21354">
                  <c:v>5.8181944444425797</c:v>
                </c:pt>
                <c:pt idx="21355">
                  <c:v>5.8184374999967448</c:v>
                </c:pt>
                <c:pt idx="21356">
                  <c:v>5.8186805555509098</c:v>
                </c:pt>
                <c:pt idx="21357">
                  <c:v>5.8189236111123508</c:v>
                </c:pt>
                <c:pt idx="21358">
                  <c:v>5.8191666666665158</c:v>
                </c:pt>
                <c:pt idx="21359">
                  <c:v>5.8194097222206809</c:v>
                </c:pt>
                <c:pt idx="21360">
                  <c:v>5.8196527777748459</c:v>
                </c:pt>
                <c:pt idx="21361">
                  <c:v>5.8198958333290109</c:v>
                </c:pt>
                <c:pt idx="21362">
                  <c:v>5.8201388888904519</c:v>
                </c:pt>
                <c:pt idx="21363">
                  <c:v>5.820381944444617</c:v>
                </c:pt>
                <c:pt idx="21364">
                  <c:v>5.820624999998782</c:v>
                </c:pt>
                <c:pt idx="21365">
                  <c:v>5.8208680555529471</c:v>
                </c:pt>
                <c:pt idx="21366">
                  <c:v>5.8211111111071121</c:v>
                </c:pt>
                <c:pt idx="21367">
                  <c:v>5.8213541666685531</c:v>
                </c:pt>
                <c:pt idx="21368">
                  <c:v>5.8215972222227181</c:v>
                </c:pt>
                <c:pt idx="21369">
                  <c:v>5.8218402777768832</c:v>
                </c:pt>
                <c:pt idx="21370">
                  <c:v>5.8220833333310482</c:v>
                </c:pt>
                <c:pt idx="21371">
                  <c:v>5.8223263888852133</c:v>
                </c:pt>
                <c:pt idx="21372">
                  <c:v>5.8225694444393783</c:v>
                </c:pt>
                <c:pt idx="21373">
                  <c:v>5.8228125000008193</c:v>
                </c:pt>
                <c:pt idx="21374">
                  <c:v>5.8230555555549843</c:v>
                </c:pt>
                <c:pt idx="21375">
                  <c:v>5.8232986111091494</c:v>
                </c:pt>
                <c:pt idx="21376">
                  <c:v>5.8235416666633144</c:v>
                </c:pt>
                <c:pt idx="21377">
                  <c:v>5.8237847222174794</c:v>
                </c:pt>
                <c:pt idx="21378">
                  <c:v>5.8240393518484241</c:v>
                </c:pt>
                <c:pt idx="21379">
                  <c:v>5.8242824074025892</c:v>
                </c:pt>
                <c:pt idx="21380">
                  <c:v>5.8245254629640302</c:v>
                </c:pt>
                <c:pt idx="21381">
                  <c:v>5.8247685185181952</c:v>
                </c:pt>
                <c:pt idx="21382">
                  <c:v>5.8250115740723603</c:v>
                </c:pt>
                <c:pt idx="21383">
                  <c:v>5.8252546296265253</c:v>
                </c:pt>
                <c:pt idx="21384">
                  <c:v>5.8254976851806903</c:v>
                </c:pt>
                <c:pt idx="21385">
                  <c:v>5.8257407407421313</c:v>
                </c:pt>
                <c:pt idx="21386">
                  <c:v>5.8259837962962964</c:v>
                </c:pt>
                <c:pt idx="21387">
                  <c:v>5.8262268518504614</c:v>
                </c:pt>
                <c:pt idx="21388">
                  <c:v>5.8264699074046264</c:v>
                </c:pt>
                <c:pt idx="21389">
                  <c:v>5.8267129629587915</c:v>
                </c:pt>
                <c:pt idx="21390">
                  <c:v>5.8269560185202325</c:v>
                </c:pt>
                <c:pt idx="21391">
                  <c:v>5.8271990740743975</c:v>
                </c:pt>
                <c:pt idx="21392">
                  <c:v>5.8274421296285626</c:v>
                </c:pt>
                <c:pt idx="21393">
                  <c:v>5.8276851851827276</c:v>
                </c:pt>
                <c:pt idx="21394">
                  <c:v>5.8279282407368926</c:v>
                </c:pt>
                <c:pt idx="21395">
                  <c:v>5.8281712962983336</c:v>
                </c:pt>
                <c:pt idx="21396">
                  <c:v>5.8284143518524987</c:v>
                </c:pt>
                <c:pt idx="21397">
                  <c:v>5.8286574074066637</c:v>
                </c:pt>
                <c:pt idx="21398">
                  <c:v>5.8289004629608288</c:v>
                </c:pt>
                <c:pt idx="21399">
                  <c:v>5.8291435185149938</c:v>
                </c:pt>
                <c:pt idx="21400">
                  <c:v>5.8293865740691588</c:v>
                </c:pt>
                <c:pt idx="21401">
                  <c:v>5.8296296296305998</c:v>
                </c:pt>
                <c:pt idx="21402">
                  <c:v>5.8298726851847649</c:v>
                </c:pt>
                <c:pt idx="21403">
                  <c:v>5.8301157407389299</c:v>
                </c:pt>
                <c:pt idx="21404">
                  <c:v>5.8303587962930949</c:v>
                </c:pt>
                <c:pt idx="21405">
                  <c:v>5.83060185184726</c:v>
                </c:pt>
                <c:pt idx="21406">
                  <c:v>5.830844907408701</c:v>
                </c:pt>
                <c:pt idx="21407">
                  <c:v>5.831087962962866</c:v>
                </c:pt>
                <c:pt idx="21408">
                  <c:v>5.8313310185170311</c:v>
                </c:pt>
                <c:pt idx="21409">
                  <c:v>5.8315740740711961</c:v>
                </c:pt>
                <c:pt idx="21410">
                  <c:v>5.8318171296253611</c:v>
                </c:pt>
                <c:pt idx="21411">
                  <c:v>5.8320601851868021</c:v>
                </c:pt>
                <c:pt idx="21412">
                  <c:v>5.8323032407409672</c:v>
                </c:pt>
                <c:pt idx="21413">
                  <c:v>5.8325462962951322</c:v>
                </c:pt>
                <c:pt idx="21414">
                  <c:v>5.8327893518492973</c:v>
                </c:pt>
                <c:pt idx="21415">
                  <c:v>5.8330324074034623</c:v>
                </c:pt>
                <c:pt idx="21416">
                  <c:v>5.8332754629649033</c:v>
                </c:pt>
                <c:pt idx="21417">
                  <c:v>5.8335185185190683</c:v>
                </c:pt>
                <c:pt idx="21418">
                  <c:v>5.8337615740732334</c:v>
                </c:pt>
                <c:pt idx="21419">
                  <c:v>5.8340046296273984</c:v>
                </c:pt>
                <c:pt idx="21420">
                  <c:v>5.8342476851815634</c:v>
                </c:pt>
                <c:pt idx="21421">
                  <c:v>5.8344907407357285</c:v>
                </c:pt>
                <c:pt idx="21422">
                  <c:v>5.8347337962971695</c:v>
                </c:pt>
                <c:pt idx="21423">
                  <c:v>5.8349768518513345</c:v>
                </c:pt>
                <c:pt idx="21424">
                  <c:v>5.8352199074054996</c:v>
                </c:pt>
                <c:pt idx="21425">
                  <c:v>5.8354629629596646</c:v>
                </c:pt>
                <c:pt idx="21426">
                  <c:v>5.8357060185138296</c:v>
                </c:pt>
                <c:pt idx="21427">
                  <c:v>5.8359606481447743</c:v>
                </c:pt>
                <c:pt idx="21428">
                  <c:v>5.8362037036989394</c:v>
                </c:pt>
                <c:pt idx="21429">
                  <c:v>5.8364467592603804</c:v>
                </c:pt>
                <c:pt idx="21430">
                  <c:v>5.8366898148145454</c:v>
                </c:pt>
                <c:pt idx="21431">
                  <c:v>5.8369328703687104</c:v>
                </c:pt>
                <c:pt idx="21432">
                  <c:v>5.8371759259228755</c:v>
                </c:pt>
                <c:pt idx="21433">
                  <c:v>5.8374189814770405</c:v>
                </c:pt>
                <c:pt idx="21434">
                  <c:v>5.8376620370384815</c:v>
                </c:pt>
                <c:pt idx="21435">
                  <c:v>5.8379050925926466</c:v>
                </c:pt>
                <c:pt idx="21436">
                  <c:v>5.8381481481468116</c:v>
                </c:pt>
                <c:pt idx="21437">
                  <c:v>5.8383912037009766</c:v>
                </c:pt>
                <c:pt idx="21438">
                  <c:v>5.8386342592551417</c:v>
                </c:pt>
                <c:pt idx="21439">
                  <c:v>5.8388773148165827</c:v>
                </c:pt>
                <c:pt idx="21440">
                  <c:v>5.8391203703707477</c:v>
                </c:pt>
                <c:pt idx="21441">
                  <c:v>5.8393634259249128</c:v>
                </c:pt>
                <c:pt idx="21442">
                  <c:v>5.8396064814790778</c:v>
                </c:pt>
                <c:pt idx="21443">
                  <c:v>5.8398495370332428</c:v>
                </c:pt>
                <c:pt idx="21444">
                  <c:v>5.8400925925946838</c:v>
                </c:pt>
                <c:pt idx="21445">
                  <c:v>5.8403356481488489</c:v>
                </c:pt>
                <c:pt idx="21446">
                  <c:v>5.8405787037030139</c:v>
                </c:pt>
                <c:pt idx="21447">
                  <c:v>5.8408217592571789</c:v>
                </c:pt>
                <c:pt idx="21448">
                  <c:v>5.841064814811344</c:v>
                </c:pt>
                <c:pt idx="21449">
                  <c:v>5.841307870365509</c:v>
                </c:pt>
                <c:pt idx="21450">
                  <c:v>5.84155092592695</c:v>
                </c:pt>
                <c:pt idx="21451">
                  <c:v>5.8417939814811151</c:v>
                </c:pt>
                <c:pt idx="21452">
                  <c:v>5.8420370370352801</c:v>
                </c:pt>
                <c:pt idx="21453">
                  <c:v>5.8422800925894451</c:v>
                </c:pt>
                <c:pt idx="21454">
                  <c:v>5.8425231481436102</c:v>
                </c:pt>
                <c:pt idx="21455">
                  <c:v>5.8427662037050512</c:v>
                </c:pt>
                <c:pt idx="21456">
                  <c:v>5.8430092592592162</c:v>
                </c:pt>
                <c:pt idx="21457">
                  <c:v>5.8432523148133813</c:v>
                </c:pt>
                <c:pt idx="21458">
                  <c:v>5.8434953703675463</c:v>
                </c:pt>
                <c:pt idx="21459">
                  <c:v>5.8437384259217113</c:v>
                </c:pt>
                <c:pt idx="21460">
                  <c:v>5.8439814814831523</c:v>
                </c:pt>
                <c:pt idx="21461">
                  <c:v>5.8442245370373174</c:v>
                </c:pt>
                <c:pt idx="21462">
                  <c:v>5.8444675925914824</c:v>
                </c:pt>
                <c:pt idx="21463">
                  <c:v>5.8447106481456474</c:v>
                </c:pt>
                <c:pt idx="21464">
                  <c:v>5.8449537036998125</c:v>
                </c:pt>
                <c:pt idx="21465">
                  <c:v>5.8451967592612535</c:v>
                </c:pt>
                <c:pt idx="21466">
                  <c:v>5.8454398148154185</c:v>
                </c:pt>
                <c:pt idx="21467">
                  <c:v>5.8456828703695836</c:v>
                </c:pt>
                <c:pt idx="21468">
                  <c:v>5.8459259259237486</c:v>
                </c:pt>
                <c:pt idx="21469">
                  <c:v>5.8461689814779136</c:v>
                </c:pt>
                <c:pt idx="21470">
                  <c:v>5.8464120370320787</c:v>
                </c:pt>
                <c:pt idx="21471">
                  <c:v>5.8466550925935197</c:v>
                </c:pt>
                <c:pt idx="21472">
                  <c:v>5.8468981481476847</c:v>
                </c:pt>
                <c:pt idx="21473">
                  <c:v>5.8471412037018498</c:v>
                </c:pt>
                <c:pt idx="21474">
                  <c:v>5.8473842592560148</c:v>
                </c:pt>
                <c:pt idx="21475">
                  <c:v>5.8476388888869595</c:v>
                </c:pt>
                <c:pt idx="21476">
                  <c:v>5.8478819444411245</c:v>
                </c:pt>
                <c:pt idx="21477">
                  <c:v>5.8481249999952896</c:v>
                </c:pt>
                <c:pt idx="21478">
                  <c:v>5.8483680555567306</c:v>
                </c:pt>
                <c:pt idx="21479">
                  <c:v>5.8486111111108956</c:v>
                </c:pt>
                <c:pt idx="21480">
                  <c:v>5.8488541666650606</c:v>
                </c:pt>
                <c:pt idx="21481">
                  <c:v>5.8490972222192257</c:v>
                </c:pt>
                <c:pt idx="21482">
                  <c:v>5.8493402777733907</c:v>
                </c:pt>
                <c:pt idx="21483">
                  <c:v>5.8495833333348317</c:v>
                </c:pt>
                <c:pt idx="21484">
                  <c:v>5.8498263888889968</c:v>
                </c:pt>
                <c:pt idx="21485">
                  <c:v>5.8500694444431618</c:v>
                </c:pt>
                <c:pt idx="21486">
                  <c:v>5.8503124999973268</c:v>
                </c:pt>
                <c:pt idx="21487">
                  <c:v>5.8505555555514919</c:v>
                </c:pt>
                <c:pt idx="21488">
                  <c:v>5.8507986111129329</c:v>
                </c:pt>
                <c:pt idx="21489">
                  <c:v>5.8510416666670979</c:v>
                </c:pt>
                <c:pt idx="21490">
                  <c:v>5.8512847222212629</c:v>
                </c:pt>
                <c:pt idx="21491">
                  <c:v>5.851527777775428</c:v>
                </c:pt>
                <c:pt idx="21492">
                  <c:v>5.851770833329593</c:v>
                </c:pt>
                <c:pt idx="21493">
                  <c:v>5.8520138888837581</c:v>
                </c:pt>
                <c:pt idx="21494">
                  <c:v>5.8522569444451991</c:v>
                </c:pt>
                <c:pt idx="21495">
                  <c:v>5.8524999999993641</c:v>
                </c:pt>
                <c:pt idx="21496">
                  <c:v>5.8527430555535291</c:v>
                </c:pt>
                <c:pt idx="21497">
                  <c:v>5.8529861111076942</c:v>
                </c:pt>
                <c:pt idx="21498">
                  <c:v>5.8532291666618592</c:v>
                </c:pt>
                <c:pt idx="21499">
                  <c:v>5.8534722222233002</c:v>
                </c:pt>
                <c:pt idx="21500">
                  <c:v>5.8537152777774653</c:v>
                </c:pt>
                <c:pt idx="21501">
                  <c:v>5.8539583333316303</c:v>
                </c:pt>
                <c:pt idx="21502">
                  <c:v>5.8542013888857953</c:v>
                </c:pt>
                <c:pt idx="21503">
                  <c:v>5.8544444444399604</c:v>
                </c:pt>
                <c:pt idx="21504">
                  <c:v>5.8546875000014014</c:v>
                </c:pt>
                <c:pt idx="21505">
                  <c:v>5.8549305555555664</c:v>
                </c:pt>
                <c:pt idx="21506">
                  <c:v>5.8551736111097314</c:v>
                </c:pt>
                <c:pt idx="21507">
                  <c:v>5.8554166666638965</c:v>
                </c:pt>
                <c:pt idx="21508">
                  <c:v>5.8556597222180615</c:v>
                </c:pt>
                <c:pt idx="21509">
                  <c:v>5.8559027777795025</c:v>
                </c:pt>
                <c:pt idx="21510">
                  <c:v>5.8561458333336676</c:v>
                </c:pt>
                <c:pt idx="21511">
                  <c:v>5.8563888888878326</c:v>
                </c:pt>
                <c:pt idx="21512">
                  <c:v>5.8566319444419976</c:v>
                </c:pt>
                <c:pt idx="21513">
                  <c:v>5.8568749999961627</c:v>
                </c:pt>
                <c:pt idx="21514">
                  <c:v>5.8571180555576037</c:v>
                </c:pt>
                <c:pt idx="21515">
                  <c:v>5.8573611111117687</c:v>
                </c:pt>
                <c:pt idx="21516">
                  <c:v>5.8576041666659338</c:v>
                </c:pt>
                <c:pt idx="21517">
                  <c:v>5.8578472222200988</c:v>
                </c:pt>
                <c:pt idx="21518">
                  <c:v>5.8580902777742638</c:v>
                </c:pt>
                <c:pt idx="21519">
                  <c:v>5.8583333333284289</c:v>
                </c:pt>
                <c:pt idx="21520">
                  <c:v>5.8585763888898699</c:v>
                </c:pt>
                <c:pt idx="21521">
                  <c:v>5.8588194444440349</c:v>
                </c:pt>
                <c:pt idx="21522">
                  <c:v>5.8590624999981999</c:v>
                </c:pt>
                <c:pt idx="21523">
                  <c:v>5.8593171296291446</c:v>
                </c:pt>
                <c:pt idx="21524">
                  <c:v>5.8595601851833097</c:v>
                </c:pt>
                <c:pt idx="21525">
                  <c:v>5.8598032407374747</c:v>
                </c:pt>
                <c:pt idx="21526">
                  <c:v>5.8600462962916398</c:v>
                </c:pt>
                <c:pt idx="21527">
                  <c:v>5.8602893518530808</c:v>
                </c:pt>
                <c:pt idx="21528">
                  <c:v>5.8605324074072458</c:v>
                </c:pt>
                <c:pt idx="21529">
                  <c:v>5.8607754629614108</c:v>
                </c:pt>
                <c:pt idx="21530">
                  <c:v>5.8610185185155759</c:v>
                </c:pt>
                <c:pt idx="21531">
                  <c:v>5.8612615740697409</c:v>
                </c:pt>
                <c:pt idx="21532">
                  <c:v>5.8615046296311819</c:v>
                </c:pt>
                <c:pt idx="21533">
                  <c:v>5.8617476851853469</c:v>
                </c:pt>
                <c:pt idx="21534">
                  <c:v>5.861990740739512</c:v>
                </c:pt>
                <c:pt idx="21535">
                  <c:v>5.862233796293677</c:v>
                </c:pt>
                <c:pt idx="21536">
                  <c:v>5.8624768518478421</c:v>
                </c:pt>
                <c:pt idx="21537">
                  <c:v>5.8627199074092831</c:v>
                </c:pt>
                <c:pt idx="21538">
                  <c:v>5.8629629629634481</c:v>
                </c:pt>
                <c:pt idx="21539">
                  <c:v>5.8632060185176131</c:v>
                </c:pt>
                <c:pt idx="21540">
                  <c:v>5.8634490740717782</c:v>
                </c:pt>
                <c:pt idx="21541">
                  <c:v>5.8636921296259432</c:v>
                </c:pt>
                <c:pt idx="21542">
                  <c:v>5.8639351851801083</c:v>
                </c:pt>
                <c:pt idx="21543">
                  <c:v>5.8641782407415493</c:v>
                </c:pt>
                <c:pt idx="21544">
                  <c:v>5.8644212962957143</c:v>
                </c:pt>
                <c:pt idx="21545">
                  <c:v>5.8646643518498793</c:v>
                </c:pt>
                <c:pt idx="21546">
                  <c:v>5.8649074074040444</c:v>
                </c:pt>
                <c:pt idx="21547">
                  <c:v>5.8651504629582094</c:v>
                </c:pt>
                <c:pt idx="21548">
                  <c:v>5.8653935185196504</c:v>
                </c:pt>
                <c:pt idx="21549">
                  <c:v>5.8656365740738154</c:v>
                </c:pt>
                <c:pt idx="21550">
                  <c:v>5.8658796296279805</c:v>
                </c:pt>
                <c:pt idx="21551">
                  <c:v>5.8661226851821455</c:v>
                </c:pt>
                <c:pt idx="21552">
                  <c:v>5.8663657407363106</c:v>
                </c:pt>
                <c:pt idx="21553">
                  <c:v>5.8666087962977516</c:v>
                </c:pt>
                <c:pt idx="21554">
                  <c:v>5.8668518518519166</c:v>
                </c:pt>
                <c:pt idx="21555">
                  <c:v>5.8670949074060816</c:v>
                </c:pt>
                <c:pt idx="21556">
                  <c:v>5.8673379629602467</c:v>
                </c:pt>
                <c:pt idx="21557">
                  <c:v>5.8675810185144117</c:v>
                </c:pt>
                <c:pt idx="21558">
                  <c:v>5.8678240740758527</c:v>
                </c:pt>
                <c:pt idx="21559">
                  <c:v>5.8680671296300178</c:v>
                </c:pt>
                <c:pt idx="21560">
                  <c:v>5.8683101851841828</c:v>
                </c:pt>
                <c:pt idx="21561">
                  <c:v>5.8685532407383478</c:v>
                </c:pt>
                <c:pt idx="21562">
                  <c:v>5.8687962962925129</c:v>
                </c:pt>
                <c:pt idx="21563">
                  <c:v>5.8690393518539539</c:v>
                </c:pt>
                <c:pt idx="21564">
                  <c:v>5.8692824074081189</c:v>
                </c:pt>
                <c:pt idx="21565">
                  <c:v>5.8695254629622839</c:v>
                </c:pt>
                <c:pt idx="21566">
                  <c:v>5.869768518516449</c:v>
                </c:pt>
                <c:pt idx="21567">
                  <c:v>5.870011574070614</c:v>
                </c:pt>
                <c:pt idx="21568">
                  <c:v>5.8702546296247791</c:v>
                </c:pt>
                <c:pt idx="21569">
                  <c:v>5.8704976851862201</c:v>
                </c:pt>
                <c:pt idx="21570">
                  <c:v>5.8707407407403851</c:v>
                </c:pt>
                <c:pt idx="21571">
                  <c:v>5.8709953703713298</c:v>
                </c:pt>
                <c:pt idx="21572">
                  <c:v>5.8712384259254948</c:v>
                </c:pt>
                <c:pt idx="21573">
                  <c:v>5.8714814814796599</c:v>
                </c:pt>
                <c:pt idx="21574">
                  <c:v>5.8717245370338249</c:v>
                </c:pt>
                <c:pt idx="21575">
                  <c:v>5.8719675925879899</c:v>
                </c:pt>
                <c:pt idx="21576">
                  <c:v>5.8722106481494309</c:v>
                </c:pt>
                <c:pt idx="21577">
                  <c:v>5.872453703703596</c:v>
                </c:pt>
                <c:pt idx="21578">
                  <c:v>5.872696759257761</c:v>
                </c:pt>
                <c:pt idx="21579">
                  <c:v>5.8729398148119261</c:v>
                </c:pt>
                <c:pt idx="21580">
                  <c:v>5.8731828703660911</c:v>
                </c:pt>
                <c:pt idx="21581">
                  <c:v>5.8734259259275321</c:v>
                </c:pt>
                <c:pt idx="21582">
                  <c:v>5.8736689814816971</c:v>
                </c:pt>
                <c:pt idx="21583">
                  <c:v>5.8739120370358622</c:v>
                </c:pt>
                <c:pt idx="21584">
                  <c:v>5.8741550925900272</c:v>
                </c:pt>
                <c:pt idx="21585">
                  <c:v>5.8743981481441923</c:v>
                </c:pt>
                <c:pt idx="21586">
                  <c:v>5.8746412037056333</c:v>
                </c:pt>
                <c:pt idx="21587">
                  <c:v>5.8748842592597983</c:v>
                </c:pt>
                <c:pt idx="21588">
                  <c:v>5.8751273148139633</c:v>
                </c:pt>
                <c:pt idx="21589">
                  <c:v>5.8753703703681284</c:v>
                </c:pt>
                <c:pt idx="21590">
                  <c:v>5.8756134259222934</c:v>
                </c:pt>
                <c:pt idx="21591">
                  <c:v>5.8758564814764584</c:v>
                </c:pt>
                <c:pt idx="21592">
                  <c:v>5.8760995370378994</c:v>
                </c:pt>
                <c:pt idx="21593">
                  <c:v>5.8763425925920645</c:v>
                </c:pt>
                <c:pt idx="21594">
                  <c:v>5.8765856481462295</c:v>
                </c:pt>
                <c:pt idx="21595">
                  <c:v>5.8768287037003946</c:v>
                </c:pt>
                <c:pt idx="21596">
                  <c:v>5.8770717592545596</c:v>
                </c:pt>
                <c:pt idx="21597">
                  <c:v>5.8773148148160006</c:v>
                </c:pt>
                <c:pt idx="21598">
                  <c:v>5.8775578703701656</c:v>
                </c:pt>
                <c:pt idx="21599">
                  <c:v>5.8778009259243307</c:v>
                </c:pt>
                <c:pt idx="21600">
                  <c:v>5.8780439814784957</c:v>
                </c:pt>
                <c:pt idx="21601">
                  <c:v>5.8782870370326608</c:v>
                </c:pt>
                <c:pt idx="21602">
                  <c:v>5.8785300925941018</c:v>
                </c:pt>
                <c:pt idx="21603">
                  <c:v>5.8787731481482668</c:v>
                </c:pt>
                <c:pt idx="21604">
                  <c:v>5.8790162037024318</c:v>
                </c:pt>
                <c:pt idx="21605">
                  <c:v>5.8792592592565969</c:v>
                </c:pt>
                <c:pt idx="21606">
                  <c:v>5.8795023148107619</c:v>
                </c:pt>
                <c:pt idx="21607">
                  <c:v>5.8797453703722029</c:v>
                </c:pt>
                <c:pt idx="21608">
                  <c:v>5.8799884259263679</c:v>
                </c:pt>
                <c:pt idx="21609">
                  <c:v>5.880231481480533</c:v>
                </c:pt>
                <c:pt idx="21610">
                  <c:v>5.880474537034698</c:v>
                </c:pt>
                <c:pt idx="21611">
                  <c:v>5.8807175925888631</c:v>
                </c:pt>
                <c:pt idx="21612">
                  <c:v>5.8809606481430281</c:v>
                </c:pt>
                <c:pt idx="21613">
                  <c:v>5.8812037037044691</c:v>
                </c:pt>
                <c:pt idx="21614">
                  <c:v>5.8814467592586341</c:v>
                </c:pt>
                <c:pt idx="21615">
                  <c:v>5.8816898148127992</c:v>
                </c:pt>
                <c:pt idx="21616">
                  <c:v>5.8819328703669642</c:v>
                </c:pt>
                <c:pt idx="21617">
                  <c:v>5.8821759259211293</c:v>
                </c:pt>
                <c:pt idx="21618">
                  <c:v>5.8824189814825703</c:v>
                </c:pt>
                <c:pt idx="21619">
                  <c:v>5.8826620370367353</c:v>
                </c:pt>
                <c:pt idx="21620">
                  <c:v>5.88291666666768</c:v>
                </c:pt>
                <c:pt idx="21621">
                  <c:v>5.883159722221845</c:v>
                </c:pt>
                <c:pt idx="21622">
                  <c:v>5.8834027777760101</c:v>
                </c:pt>
                <c:pt idx="21623">
                  <c:v>5.8836458333301751</c:v>
                </c:pt>
                <c:pt idx="21624">
                  <c:v>5.8838888888843401</c:v>
                </c:pt>
                <c:pt idx="21625">
                  <c:v>5.8841319444457811</c:v>
                </c:pt>
                <c:pt idx="21626">
                  <c:v>5.8843749999999462</c:v>
                </c:pt>
                <c:pt idx="21627">
                  <c:v>5.8846180555541112</c:v>
                </c:pt>
                <c:pt idx="21628">
                  <c:v>5.8848611111082763</c:v>
                </c:pt>
                <c:pt idx="21629">
                  <c:v>5.8851041666624413</c:v>
                </c:pt>
                <c:pt idx="21630">
                  <c:v>5.8853472222238823</c:v>
                </c:pt>
                <c:pt idx="21631">
                  <c:v>5.8855902777780473</c:v>
                </c:pt>
                <c:pt idx="21632">
                  <c:v>5.8858333333322124</c:v>
                </c:pt>
                <c:pt idx="21633">
                  <c:v>5.8860763888863774</c:v>
                </c:pt>
                <c:pt idx="21634">
                  <c:v>5.8863194444405424</c:v>
                </c:pt>
                <c:pt idx="21635">
                  <c:v>5.8865625000019834</c:v>
                </c:pt>
                <c:pt idx="21636">
                  <c:v>5.8868055555561485</c:v>
                </c:pt>
                <c:pt idx="21637">
                  <c:v>5.8870486111103135</c:v>
                </c:pt>
                <c:pt idx="21638">
                  <c:v>5.8872916666644786</c:v>
                </c:pt>
                <c:pt idx="21639">
                  <c:v>5.8875347222186436</c:v>
                </c:pt>
                <c:pt idx="21640">
                  <c:v>5.8877777777728086</c:v>
                </c:pt>
                <c:pt idx="21641">
                  <c:v>5.8880208333342496</c:v>
                </c:pt>
                <c:pt idx="21642">
                  <c:v>5.8882638888884147</c:v>
                </c:pt>
                <c:pt idx="21643">
                  <c:v>5.8885069444425797</c:v>
                </c:pt>
                <c:pt idx="21644">
                  <c:v>5.8887499999967448</c:v>
                </c:pt>
                <c:pt idx="21645">
                  <c:v>5.8889930555509098</c:v>
                </c:pt>
                <c:pt idx="21646">
                  <c:v>5.8892361111123508</c:v>
                </c:pt>
                <c:pt idx="21647">
                  <c:v>5.8894791666665158</c:v>
                </c:pt>
                <c:pt idx="21648">
                  <c:v>5.8897222222206809</c:v>
                </c:pt>
                <c:pt idx="21649">
                  <c:v>5.8899652777748459</c:v>
                </c:pt>
                <c:pt idx="21650">
                  <c:v>5.8902083333290109</c:v>
                </c:pt>
                <c:pt idx="21651">
                  <c:v>5.8904513888904519</c:v>
                </c:pt>
                <c:pt idx="21652">
                  <c:v>5.890694444444617</c:v>
                </c:pt>
                <c:pt idx="21653">
                  <c:v>5.890937499998782</c:v>
                </c:pt>
                <c:pt idx="21654">
                  <c:v>5.8911805555529471</c:v>
                </c:pt>
                <c:pt idx="21655">
                  <c:v>5.8914236111071121</c:v>
                </c:pt>
                <c:pt idx="21656">
                  <c:v>5.8916666666685531</c:v>
                </c:pt>
                <c:pt idx="21657">
                  <c:v>5.8919097222227181</c:v>
                </c:pt>
                <c:pt idx="21658">
                  <c:v>5.8921527777768832</c:v>
                </c:pt>
                <c:pt idx="21659">
                  <c:v>5.8923958333310482</c:v>
                </c:pt>
                <c:pt idx="21660">
                  <c:v>5.8926388888852133</c:v>
                </c:pt>
                <c:pt idx="21661">
                  <c:v>5.8928819444393783</c:v>
                </c:pt>
                <c:pt idx="21662">
                  <c:v>5.8931250000008193</c:v>
                </c:pt>
                <c:pt idx="21663">
                  <c:v>5.8933680555549843</c:v>
                </c:pt>
                <c:pt idx="21664">
                  <c:v>5.8936111111091494</c:v>
                </c:pt>
                <c:pt idx="21665">
                  <c:v>5.8938541666633144</c:v>
                </c:pt>
                <c:pt idx="21666">
                  <c:v>5.8940972222174794</c:v>
                </c:pt>
                <c:pt idx="21667">
                  <c:v>5.8943402777789204</c:v>
                </c:pt>
                <c:pt idx="21668">
                  <c:v>5.8945949074025892</c:v>
                </c:pt>
                <c:pt idx="21669">
                  <c:v>5.8948379629640302</c:v>
                </c:pt>
                <c:pt idx="21670">
                  <c:v>5.8950810185181952</c:v>
                </c:pt>
                <c:pt idx="21671">
                  <c:v>5.8953240740723603</c:v>
                </c:pt>
                <c:pt idx="21672">
                  <c:v>5.8955671296265253</c:v>
                </c:pt>
                <c:pt idx="21673">
                  <c:v>5.8958101851806903</c:v>
                </c:pt>
                <c:pt idx="21674">
                  <c:v>5.8960532407421313</c:v>
                </c:pt>
                <c:pt idx="21675">
                  <c:v>5.8962962962962964</c:v>
                </c:pt>
                <c:pt idx="21676">
                  <c:v>5.8965393518504614</c:v>
                </c:pt>
                <c:pt idx="21677">
                  <c:v>5.8967824074046264</c:v>
                </c:pt>
                <c:pt idx="21678">
                  <c:v>5.8970254629587915</c:v>
                </c:pt>
                <c:pt idx="21679">
                  <c:v>5.8972685185202325</c:v>
                </c:pt>
                <c:pt idx="21680">
                  <c:v>5.8975115740743975</c:v>
                </c:pt>
                <c:pt idx="21681">
                  <c:v>5.8977546296285626</c:v>
                </c:pt>
                <c:pt idx="21682">
                  <c:v>5.8979976851827276</c:v>
                </c:pt>
                <c:pt idx="21683">
                  <c:v>5.8982407407368926</c:v>
                </c:pt>
                <c:pt idx="21684">
                  <c:v>5.8984837962983336</c:v>
                </c:pt>
                <c:pt idx="21685">
                  <c:v>5.8987268518524987</c:v>
                </c:pt>
                <c:pt idx="21686">
                  <c:v>5.8989699074066637</c:v>
                </c:pt>
                <c:pt idx="21687">
                  <c:v>5.8992129629608288</c:v>
                </c:pt>
                <c:pt idx="21688">
                  <c:v>5.8994560185149938</c:v>
                </c:pt>
                <c:pt idx="21689">
                  <c:v>5.8996990740691588</c:v>
                </c:pt>
                <c:pt idx="21690">
                  <c:v>5.8999421296305998</c:v>
                </c:pt>
                <c:pt idx="21691">
                  <c:v>5.9001851851847649</c:v>
                </c:pt>
                <c:pt idx="21692">
                  <c:v>5.9004282407389299</c:v>
                </c:pt>
                <c:pt idx="21693">
                  <c:v>5.9006712962930949</c:v>
                </c:pt>
                <c:pt idx="21694">
                  <c:v>5.90091435184726</c:v>
                </c:pt>
                <c:pt idx="21695">
                  <c:v>5.901157407408701</c:v>
                </c:pt>
                <c:pt idx="21696">
                  <c:v>5.901400462962866</c:v>
                </c:pt>
                <c:pt idx="21697">
                  <c:v>5.9016435185170311</c:v>
                </c:pt>
                <c:pt idx="21698">
                  <c:v>5.9018865740711961</c:v>
                </c:pt>
                <c:pt idx="21699">
                  <c:v>5.9021296296253611</c:v>
                </c:pt>
                <c:pt idx="21700">
                  <c:v>5.9023726851868021</c:v>
                </c:pt>
                <c:pt idx="21701">
                  <c:v>5.9026157407409672</c:v>
                </c:pt>
                <c:pt idx="21702">
                  <c:v>5.9028587962951322</c:v>
                </c:pt>
                <c:pt idx="21703">
                  <c:v>5.9031018518492973</c:v>
                </c:pt>
                <c:pt idx="21704">
                  <c:v>5.9033449074034623</c:v>
                </c:pt>
                <c:pt idx="21705">
                  <c:v>5.9035879629649033</c:v>
                </c:pt>
                <c:pt idx="21706">
                  <c:v>5.9038310185190683</c:v>
                </c:pt>
                <c:pt idx="21707">
                  <c:v>5.9040740740732334</c:v>
                </c:pt>
                <c:pt idx="21708">
                  <c:v>5.9043171296273984</c:v>
                </c:pt>
                <c:pt idx="21709">
                  <c:v>5.9045601851815634</c:v>
                </c:pt>
                <c:pt idx="21710">
                  <c:v>5.9048032407357285</c:v>
                </c:pt>
                <c:pt idx="21711">
                  <c:v>5.9050462962971695</c:v>
                </c:pt>
                <c:pt idx="21712">
                  <c:v>5.9052893518513345</c:v>
                </c:pt>
                <c:pt idx="21713">
                  <c:v>5.9055324074054996</c:v>
                </c:pt>
                <c:pt idx="21714">
                  <c:v>5.9057754629596646</c:v>
                </c:pt>
                <c:pt idx="21715">
                  <c:v>5.9060185185138296</c:v>
                </c:pt>
                <c:pt idx="21716">
                  <c:v>5.9062731481447743</c:v>
                </c:pt>
                <c:pt idx="21717">
                  <c:v>5.9065162036989394</c:v>
                </c:pt>
                <c:pt idx="21718">
                  <c:v>5.9067592592603804</c:v>
                </c:pt>
                <c:pt idx="21719">
                  <c:v>5.9070023148145454</c:v>
                </c:pt>
                <c:pt idx="21720">
                  <c:v>5.9072453703687104</c:v>
                </c:pt>
                <c:pt idx="21721">
                  <c:v>5.9074884259228755</c:v>
                </c:pt>
                <c:pt idx="21722">
                  <c:v>5.9077314814770405</c:v>
                </c:pt>
                <c:pt idx="21723">
                  <c:v>5.9079745370384815</c:v>
                </c:pt>
                <c:pt idx="21724">
                  <c:v>5.9082175925926466</c:v>
                </c:pt>
                <c:pt idx="21725">
                  <c:v>5.9084606481468116</c:v>
                </c:pt>
                <c:pt idx="21726">
                  <c:v>5.9087037037009766</c:v>
                </c:pt>
                <c:pt idx="21727">
                  <c:v>5.9089467592551417</c:v>
                </c:pt>
                <c:pt idx="21728">
                  <c:v>5.9091898148165827</c:v>
                </c:pt>
                <c:pt idx="21729">
                  <c:v>5.9094328703707477</c:v>
                </c:pt>
                <c:pt idx="21730">
                  <c:v>5.9096759259249128</c:v>
                </c:pt>
                <c:pt idx="21731">
                  <c:v>5.9099189814790778</c:v>
                </c:pt>
                <c:pt idx="21732">
                  <c:v>5.9101620370332428</c:v>
                </c:pt>
                <c:pt idx="21733">
                  <c:v>5.9104050925946838</c:v>
                </c:pt>
                <c:pt idx="21734">
                  <c:v>5.9106481481488489</c:v>
                </c:pt>
                <c:pt idx="21735">
                  <c:v>5.9108912037030139</c:v>
                </c:pt>
                <c:pt idx="21736">
                  <c:v>5.9111342592571789</c:v>
                </c:pt>
                <c:pt idx="21737">
                  <c:v>5.911377314811344</c:v>
                </c:pt>
                <c:pt idx="21738">
                  <c:v>5.911620370365509</c:v>
                </c:pt>
                <c:pt idx="21739">
                  <c:v>5.91186342592695</c:v>
                </c:pt>
                <c:pt idx="21740">
                  <c:v>5.9121064814811151</c:v>
                </c:pt>
                <c:pt idx="21741">
                  <c:v>5.9123495370352801</c:v>
                </c:pt>
                <c:pt idx="21742">
                  <c:v>5.9125925925894451</c:v>
                </c:pt>
                <c:pt idx="21743">
                  <c:v>5.9128356481436102</c:v>
                </c:pt>
                <c:pt idx="21744">
                  <c:v>5.9130787037050512</c:v>
                </c:pt>
                <c:pt idx="21745">
                  <c:v>5.9133217592592162</c:v>
                </c:pt>
                <c:pt idx="21746">
                  <c:v>5.9135648148133813</c:v>
                </c:pt>
                <c:pt idx="21747">
                  <c:v>5.9138078703675463</c:v>
                </c:pt>
                <c:pt idx="21748">
                  <c:v>5.9140509259217113</c:v>
                </c:pt>
                <c:pt idx="21749">
                  <c:v>5.9142939814831523</c:v>
                </c:pt>
                <c:pt idx="21750">
                  <c:v>5.9145370370373174</c:v>
                </c:pt>
                <c:pt idx="21751">
                  <c:v>5.9147800925914824</c:v>
                </c:pt>
                <c:pt idx="21752">
                  <c:v>5.9150231481456474</c:v>
                </c:pt>
                <c:pt idx="21753">
                  <c:v>5.9152662036998125</c:v>
                </c:pt>
                <c:pt idx="21754">
                  <c:v>5.9155092592612535</c:v>
                </c:pt>
                <c:pt idx="21755">
                  <c:v>5.9157523148154185</c:v>
                </c:pt>
                <c:pt idx="21756">
                  <c:v>5.9159953703695836</c:v>
                </c:pt>
                <c:pt idx="21757">
                  <c:v>5.9162384259237486</c:v>
                </c:pt>
                <c:pt idx="21758">
                  <c:v>5.9164814814779136</c:v>
                </c:pt>
                <c:pt idx="21759">
                  <c:v>5.9167245370320787</c:v>
                </c:pt>
                <c:pt idx="21760">
                  <c:v>5.9169675925935197</c:v>
                </c:pt>
                <c:pt idx="21761">
                  <c:v>5.9172106481476847</c:v>
                </c:pt>
                <c:pt idx="21762">
                  <c:v>5.9174537037018498</c:v>
                </c:pt>
                <c:pt idx="21763">
                  <c:v>5.9176967592560148</c:v>
                </c:pt>
                <c:pt idx="21764">
                  <c:v>5.9179398148101798</c:v>
                </c:pt>
                <c:pt idx="21765">
                  <c:v>5.9181944444411245</c:v>
                </c:pt>
                <c:pt idx="21766">
                  <c:v>5.9184374999952896</c:v>
                </c:pt>
                <c:pt idx="21767">
                  <c:v>5.9186805555567306</c:v>
                </c:pt>
                <c:pt idx="21768">
                  <c:v>5.9189236111108956</c:v>
                </c:pt>
                <c:pt idx="21769">
                  <c:v>5.9191666666650606</c:v>
                </c:pt>
                <c:pt idx="21770">
                  <c:v>5.9194097222192257</c:v>
                </c:pt>
                <c:pt idx="21771">
                  <c:v>5.9196527777733907</c:v>
                </c:pt>
                <c:pt idx="21772">
                  <c:v>5.9198958333348317</c:v>
                </c:pt>
                <c:pt idx="21773">
                  <c:v>5.9201388888889968</c:v>
                </c:pt>
                <c:pt idx="21774">
                  <c:v>5.9203819444431618</c:v>
                </c:pt>
                <c:pt idx="21775">
                  <c:v>5.9206249999973268</c:v>
                </c:pt>
                <c:pt idx="21776">
                  <c:v>5.9208680555514919</c:v>
                </c:pt>
                <c:pt idx="21777">
                  <c:v>5.9211111111129329</c:v>
                </c:pt>
                <c:pt idx="21778">
                  <c:v>5.9213541666670979</c:v>
                </c:pt>
                <c:pt idx="21779">
                  <c:v>5.9215972222212629</c:v>
                </c:pt>
                <c:pt idx="21780">
                  <c:v>5.921840277775428</c:v>
                </c:pt>
                <c:pt idx="21781">
                  <c:v>5.922083333329593</c:v>
                </c:pt>
                <c:pt idx="21782">
                  <c:v>5.9223263888837581</c:v>
                </c:pt>
                <c:pt idx="21783">
                  <c:v>5.9225694444451991</c:v>
                </c:pt>
                <c:pt idx="21784">
                  <c:v>5.9228124999993641</c:v>
                </c:pt>
                <c:pt idx="21785">
                  <c:v>5.9230555555535291</c:v>
                </c:pt>
                <c:pt idx="21786">
                  <c:v>5.9232986111076942</c:v>
                </c:pt>
                <c:pt idx="21787">
                  <c:v>5.9235416666618592</c:v>
                </c:pt>
                <c:pt idx="21788">
                  <c:v>5.9237847222233002</c:v>
                </c:pt>
                <c:pt idx="21789">
                  <c:v>5.9240277777774653</c:v>
                </c:pt>
                <c:pt idx="21790">
                  <c:v>5.9242708333316303</c:v>
                </c:pt>
                <c:pt idx="21791">
                  <c:v>5.9245138888857953</c:v>
                </c:pt>
                <c:pt idx="21792">
                  <c:v>5.9247569444399604</c:v>
                </c:pt>
                <c:pt idx="21793">
                  <c:v>5.9250000000014014</c:v>
                </c:pt>
                <c:pt idx="21794">
                  <c:v>5.9252430555555664</c:v>
                </c:pt>
                <c:pt idx="21795">
                  <c:v>5.9254861111097314</c:v>
                </c:pt>
                <c:pt idx="21796">
                  <c:v>5.9257291666638965</c:v>
                </c:pt>
                <c:pt idx="21797">
                  <c:v>5.9259722222180615</c:v>
                </c:pt>
                <c:pt idx="21798">
                  <c:v>5.9262152777795025</c:v>
                </c:pt>
                <c:pt idx="21799">
                  <c:v>5.9264583333336676</c:v>
                </c:pt>
                <c:pt idx="21800">
                  <c:v>5.9267013888878326</c:v>
                </c:pt>
                <c:pt idx="21801">
                  <c:v>5.9269444444419976</c:v>
                </c:pt>
                <c:pt idx="21802">
                  <c:v>5.9271874999961627</c:v>
                </c:pt>
                <c:pt idx="21803">
                  <c:v>5.9274305555576037</c:v>
                </c:pt>
                <c:pt idx="21804">
                  <c:v>5.9276736111117687</c:v>
                </c:pt>
                <c:pt idx="21805">
                  <c:v>5.9279166666659338</c:v>
                </c:pt>
                <c:pt idx="21806">
                  <c:v>5.9281597222200988</c:v>
                </c:pt>
                <c:pt idx="21807">
                  <c:v>5.9284027777742638</c:v>
                </c:pt>
                <c:pt idx="21808">
                  <c:v>5.9286458333284289</c:v>
                </c:pt>
                <c:pt idx="21809">
                  <c:v>5.9288888888898699</c:v>
                </c:pt>
                <c:pt idx="21810">
                  <c:v>5.9291319444440349</c:v>
                </c:pt>
                <c:pt idx="21811">
                  <c:v>5.9293749999981999</c:v>
                </c:pt>
                <c:pt idx="21812">
                  <c:v>5.929618055552365</c:v>
                </c:pt>
                <c:pt idx="21813">
                  <c:v>5.9298726851833097</c:v>
                </c:pt>
                <c:pt idx="21814">
                  <c:v>5.9301157407374747</c:v>
                </c:pt>
                <c:pt idx="21815">
                  <c:v>5.9303587962916398</c:v>
                </c:pt>
                <c:pt idx="21816">
                  <c:v>5.9306018518530808</c:v>
                </c:pt>
                <c:pt idx="21817">
                  <c:v>5.9308449074072458</c:v>
                </c:pt>
                <c:pt idx="21818">
                  <c:v>5.9310879629614108</c:v>
                </c:pt>
                <c:pt idx="21819">
                  <c:v>5.9313310185155759</c:v>
                </c:pt>
                <c:pt idx="21820">
                  <c:v>5.9315740740697409</c:v>
                </c:pt>
                <c:pt idx="21821">
                  <c:v>5.9318171296311819</c:v>
                </c:pt>
                <c:pt idx="21822">
                  <c:v>5.9320601851853469</c:v>
                </c:pt>
                <c:pt idx="21823">
                  <c:v>5.932303240739512</c:v>
                </c:pt>
                <c:pt idx="21824">
                  <c:v>5.932546296293677</c:v>
                </c:pt>
                <c:pt idx="21825">
                  <c:v>5.9327893518478421</c:v>
                </c:pt>
                <c:pt idx="21826">
                  <c:v>5.9330324074092831</c:v>
                </c:pt>
                <c:pt idx="21827">
                  <c:v>5.9332754629634481</c:v>
                </c:pt>
                <c:pt idx="21828">
                  <c:v>5.9335185185176131</c:v>
                </c:pt>
                <c:pt idx="21829">
                  <c:v>5.9337615740717782</c:v>
                </c:pt>
                <c:pt idx="21830">
                  <c:v>5.9340046296259432</c:v>
                </c:pt>
                <c:pt idx="21831">
                  <c:v>5.9342476851801083</c:v>
                </c:pt>
                <c:pt idx="21832">
                  <c:v>5.9344907407415493</c:v>
                </c:pt>
                <c:pt idx="21833">
                  <c:v>5.9347337962957143</c:v>
                </c:pt>
                <c:pt idx="21834">
                  <c:v>5.9349768518498793</c:v>
                </c:pt>
                <c:pt idx="21835">
                  <c:v>5.9352199074040444</c:v>
                </c:pt>
                <c:pt idx="21836">
                  <c:v>5.9354629629582094</c:v>
                </c:pt>
                <c:pt idx="21837">
                  <c:v>5.9357060185196504</c:v>
                </c:pt>
                <c:pt idx="21838">
                  <c:v>5.9359490740738154</c:v>
                </c:pt>
                <c:pt idx="21839">
                  <c:v>5.9361921296279805</c:v>
                </c:pt>
                <c:pt idx="21840">
                  <c:v>5.9364351851821455</c:v>
                </c:pt>
                <c:pt idx="21841">
                  <c:v>5.9366782407363106</c:v>
                </c:pt>
                <c:pt idx="21842">
                  <c:v>5.9369212962977516</c:v>
                </c:pt>
                <c:pt idx="21843">
                  <c:v>5.9371643518519166</c:v>
                </c:pt>
                <c:pt idx="21844">
                  <c:v>5.9374074074060816</c:v>
                </c:pt>
                <c:pt idx="21845">
                  <c:v>5.9376504629602467</c:v>
                </c:pt>
                <c:pt idx="21846">
                  <c:v>5.9378935185144117</c:v>
                </c:pt>
                <c:pt idx="21847">
                  <c:v>5.9381365740758527</c:v>
                </c:pt>
                <c:pt idx="21848">
                  <c:v>5.9383796296300178</c:v>
                </c:pt>
                <c:pt idx="21849">
                  <c:v>5.9386226851841828</c:v>
                </c:pt>
                <c:pt idx="21850">
                  <c:v>5.9388657407383478</c:v>
                </c:pt>
                <c:pt idx="21851">
                  <c:v>5.9391087962925129</c:v>
                </c:pt>
                <c:pt idx="21852">
                  <c:v>5.9393518518539539</c:v>
                </c:pt>
                <c:pt idx="21853">
                  <c:v>5.9395949074081189</c:v>
                </c:pt>
                <c:pt idx="21854">
                  <c:v>5.9398379629622839</c:v>
                </c:pt>
                <c:pt idx="21855">
                  <c:v>5.940081018516449</c:v>
                </c:pt>
                <c:pt idx="21856">
                  <c:v>5.940324074070614</c:v>
                </c:pt>
                <c:pt idx="21857">
                  <c:v>5.9405671296247791</c:v>
                </c:pt>
                <c:pt idx="21858">
                  <c:v>5.9408101851862201</c:v>
                </c:pt>
                <c:pt idx="21859">
                  <c:v>5.9410532407403851</c:v>
                </c:pt>
                <c:pt idx="21860">
                  <c:v>5.9412962962945501</c:v>
                </c:pt>
                <c:pt idx="21861">
                  <c:v>5.9415509259254948</c:v>
                </c:pt>
                <c:pt idx="21862">
                  <c:v>5.9417939814796599</c:v>
                </c:pt>
                <c:pt idx="21863">
                  <c:v>5.9420370370338249</c:v>
                </c:pt>
                <c:pt idx="21864">
                  <c:v>5.9422800925879899</c:v>
                </c:pt>
                <c:pt idx="21865">
                  <c:v>5.9425231481494309</c:v>
                </c:pt>
                <c:pt idx="21866">
                  <c:v>5.942766203703596</c:v>
                </c:pt>
                <c:pt idx="21867">
                  <c:v>5.943009259257761</c:v>
                </c:pt>
                <c:pt idx="21868">
                  <c:v>5.9432523148119261</c:v>
                </c:pt>
                <c:pt idx="21869">
                  <c:v>5.9434953703660911</c:v>
                </c:pt>
                <c:pt idx="21870">
                  <c:v>5.9437384259275321</c:v>
                </c:pt>
                <c:pt idx="21871">
                  <c:v>5.9439814814816971</c:v>
                </c:pt>
                <c:pt idx="21872">
                  <c:v>5.9442245370358622</c:v>
                </c:pt>
                <c:pt idx="21873">
                  <c:v>5.9444675925900272</c:v>
                </c:pt>
                <c:pt idx="21874">
                  <c:v>5.9447106481441923</c:v>
                </c:pt>
                <c:pt idx="21875">
                  <c:v>5.9449537037056333</c:v>
                </c:pt>
                <c:pt idx="21876">
                  <c:v>5.9451967592597983</c:v>
                </c:pt>
                <c:pt idx="21877">
                  <c:v>5.9454398148139633</c:v>
                </c:pt>
                <c:pt idx="21878">
                  <c:v>5.9456828703681284</c:v>
                </c:pt>
                <c:pt idx="21879">
                  <c:v>5.9459259259222934</c:v>
                </c:pt>
                <c:pt idx="21880">
                  <c:v>5.9461689814764584</c:v>
                </c:pt>
                <c:pt idx="21881">
                  <c:v>5.9464120370378994</c:v>
                </c:pt>
                <c:pt idx="21882">
                  <c:v>5.9466550925920645</c:v>
                </c:pt>
                <c:pt idx="21883">
                  <c:v>5.9468981481462295</c:v>
                </c:pt>
                <c:pt idx="21884">
                  <c:v>5.9471412037003946</c:v>
                </c:pt>
                <c:pt idx="21885">
                  <c:v>5.9473842592545596</c:v>
                </c:pt>
                <c:pt idx="21886">
                  <c:v>5.9476273148160006</c:v>
                </c:pt>
                <c:pt idx="21887">
                  <c:v>5.9478703703701656</c:v>
                </c:pt>
                <c:pt idx="21888">
                  <c:v>5.9481134259243307</c:v>
                </c:pt>
                <c:pt idx="21889">
                  <c:v>5.9483564814784957</c:v>
                </c:pt>
                <c:pt idx="21890">
                  <c:v>5.9485995370326608</c:v>
                </c:pt>
                <c:pt idx="21891">
                  <c:v>5.9488425925941018</c:v>
                </c:pt>
                <c:pt idx="21892">
                  <c:v>5.9490856481482668</c:v>
                </c:pt>
                <c:pt idx="21893">
                  <c:v>5.9493287037024318</c:v>
                </c:pt>
                <c:pt idx="21894">
                  <c:v>5.9495717592565969</c:v>
                </c:pt>
                <c:pt idx="21895">
                  <c:v>5.9498148148107619</c:v>
                </c:pt>
                <c:pt idx="21896">
                  <c:v>5.9500578703722029</c:v>
                </c:pt>
                <c:pt idx="21897">
                  <c:v>5.9503009259263679</c:v>
                </c:pt>
                <c:pt idx="21898">
                  <c:v>5.950543981480533</c:v>
                </c:pt>
                <c:pt idx="21899">
                  <c:v>5.950787037034698</c:v>
                </c:pt>
                <c:pt idx="21900">
                  <c:v>5.9510300925888631</c:v>
                </c:pt>
                <c:pt idx="21901">
                  <c:v>5.9512731481430281</c:v>
                </c:pt>
                <c:pt idx="21902">
                  <c:v>5.9515162037044691</c:v>
                </c:pt>
                <c:pt idx="21903">
                  <c:v>5.9517592592586341</c:v>
                </c:pt>
                <c:pt idx="21904">
                  <c:v>5.9520023148127992</c:v>
                </c:pt>
                <c:pt idx="21905">
                  <c:v>5.9522453703669642</c:v>
                </c:pt>
                <c:pt idx="21906">
                  <c:v>5.9524884259211293</c:v>
                </c:pt>
                <c:pt idx="21907">
                  <c:v>5.9527314814825703</c:v>
                </c:pt>
                <c:pt idx="21908">
                  <c:v>5.9529745370367353</c:v>
                </c:pt>
                <c:pt idx="21909">
                  <c:v>5.95322916666768</c:v>
                </c:pt>
                <c:pt idx="21910">
                  <c:v>5.953472222221845</c:v>
                </c:pt>
                <c:pt idx="21911">
                  <c:v>5.9537152777760101</c:v>
                </c:pt>
                <c:pt idx="21912">
                  <c:v>5.9539583333301751</c:v>
                </c:pt>
                <c:pt idx="21913">
                  <c:v>5.9542013888843401</c:v>
                </c:pt>
                <c:pt idx="21914">
                  <c:v>5.9544444444457811</c:v>
                </c:pt>
                <c:pt idx="21915">
                  <c:v>5.9546874999999462</c:v>
                </c:pt>
                <c:pt idx="21916">
                  <c:v>5.9549305555541112</c:v>
                </c:pt>
                <c:pt idx="21917">
                  <c:v>5.9551736111082763</c:v>
                </c:pt>
                <c:pt idx="21918">
                  <c:v>5.9554166666624413</c:v>
                </c:pt>
                <c:pt idx="21919">
                  <c:v>5.9556597222238823</c:v>
                </c:pt>
                <c:pt idx="21920">
                  <c:v>5.9559027777780473</c:v>
                </c:pt>
                <c:pt idx="21921">
                  <c:v>5.9561458333322124</c:v>
                </c:pt>
                <c:pt idx="21922">
                  <c:v>5.9563888888863774</c:v>
                </c:pt>
                <c:pt idx="21923">
                  <c:v>5.9566319444405424</c:v>
                </c:pt>
                <c:pt idx="21924">
                  <c:v>5.9568750000019834</c:v>
                </c:pt>
                <c:pt idx="21925">
                  <c:v>5.9571180555561485</c:v>
                </c:pt>
                <c:pt idx="21926">
                  <c:v>5.9573611111103135</c:v>
                </c:pt>
                <c:pt idx="21927">
                  <c:v>5.9576041666644786</c:v>
                </c:pt>
                <c:pt idx="21928">
                  <c:v>5.9578472222186436</c:v>
                </c:pt>
                <c:pt idx="21929">
                  <c:v>5.9580902777728086</c:v>
                </c:pt>
                <c:pt idx="21930">
                  <c:v>5.9583333333342496</c:v>
                </c:pt>
                <c:pt idx="21931">
                  <c:v>5.9585763888884147</c:v>
                </c:pt>
                <c:pt idx="21932">
                  <c:v>5.9588194444425797</c:v>
                </c:pt>
                <c:pt idx="21933">
                  <c:v>5.9590624999967448</c:v>
                </c:pt>
                <c:pt idx="21934">
                  <c:v>5.9593055555509098</c:v>
                </c:pt>
                <c:pt idx="21935">
                  <c:v>5.9595486111123508</c:v>
                </c:pt>
                <c:pt idx="21936">
                  <c:v>5.9597916666665158</c:v>
                </c:pt>
                <c:pt idx="21937">
                  <c:v>5.9600347222206809</c:v>
                </c:pt>
                <c:pt idx="21938">
                  <c:v>5.9602777777748459</c:v>
                </c:pt>
                <c:pt idx="21939">
                  <c:v>5.9605208333290109</c:v>
                </c:pt>
                <c:pt idx="21940">
                  <c:v>5.9607638888904519</c:v>
                </c:pt>
                <c:pt idx="21941">
                  <c:v>5.961006944444617</c:v>
                </c:pt>
                <c:pt idx="21942">
                  <c:v>5.961249999998782</c:v>
                </c:pt>
                <c:pt idx="21943">
                  <c:v>5.9614930555529471</c:v>
                </c:pt>
                <c:pt idx="21944">
                  <c:v>5.9617361111071121</c:v>
                </c:pt>
                <c:pt idx="21945">
                  <c:v>5.9619791666685531</c:v>
                </c:pt>
                <c:pt idx="21946">
                  <c:v>5.9622222222227181</c:v>
                </c:pt>
                <c:pt idx="21947">
                  <c:v>5.9624652777768832</c:v>
                </c:pt>
                <c:pt idx="21948">
                  <c:v>5.9627083333310482</c:v>
                </c:pt>
                <c:pt idx="21949">
                  <c:v>5.9629513888852133</c:v>
                </c:pt>
                <c:pt idx="21950">
                  <c:v>5.9631944444393783</c:v>
                </c:pt>
                <c:pt idx="21951">
                  <c:v>5.9634375000008193</c:v>
                </c:pt>
                <c:pt idx="21952">
                  <c:v>5.9636805555549843</c:v>
                </c:pt>
                <c:pt idx="21953">
                  <c:v>5.9639236111091494</c:v>
                </c:pt>
                <c:pt idx="21954">
                  <c:v>5.9641666666633144</c:v>
                </c:pt>
                <c:pt idx="21955">
                  <c:v>5.9644097222174794</c:v>
                </c:pt>
                <c:pt idx="21956">
                  <c:v>5.9646527777789204</c:v>
                </c:pt>
                <c:pt idx="21957">
                  <c:v>5.9648958333330855</c:v>
                </c:pt>
                <c:pt idx="21958">
                  <c:v>5.9651504629640302</c:v>
                </c:pt>
                <c:pt idx="21959">
                  <c:v>5.9653935185181952</c:v>
                </c:pt>
                <c:pt idx="21960">
                  <c:v>5.9656365740723603</c:v>
                </c:pt>
                <c:pt idx="21961">
                  <c:v>5.9658796296265253</c:v>
                </c:pt>
                <c:pt idx="21962">
                  <c:v>5.9661226851806903</c:v>
                </c:pt>
                <c:pt idx="21963">
                  <c:v>5.9663657407421313</c:v>
                </c:pt>
                <c:pt idx="21964">
                  <c:v>5.9666087962962964</c:v>
                </c:pt>
                <c:pt idx="21965">
                  <c:v>5.9668518518504614</c:v>
                </c:pt>
                <c:pt idx="21966">
                  <c:v>5.9670949074046264</c:v>
                </c:pt>
                <c:pt idx="21967">
                  <c:v>5.9673379629587915</c:v>
                </c:pt>
                <c:pt idx="21968">
                  <c:v>5.9675810185202325</c:v>
                </c:pt>
                <c:pt idx="21969">
                  <c:v>5.9678240740743975</c:v>
                </c:pt>
                <c:pt idx="21970">
                  <c:v>5.9680671296285626</c:v>
                </c:pt>
                <c:pt idx="21971">
                  <c:v>5.9683101851827276</c:v>
                </c:pt>
                <c:pt idx="21972">
                  <c:v>5.9685532407368926</c:v>
                </c:pt>
                <c:pt idx="21973">
                  <c:v>5.9687962962983336</c:v>
                </c:pt>
                <c:pt idx="21974">
                  <c:v>5.9690393518524987</c:v>
                </c:pt>
                <c:pt idx="21975">
                  <c:v>5.9692824074066637</c:v>
                </c:pt>
                <c:pt idx="21976">
                  <c:v>5.9695254629608288</c:v>
                </c:pt>
                <c:pt idx="21977">
                  <c:v>5.9697685185149938</c:v>
                </c:pt>
                <c:pt idx="21978">
                  <c:v>5.9700115740691588</c:v>
                </c:pt>
                <c:pt idx="21979">
                  <c:v>5.9702546296305998</c:v>
                </c:pt>
                <c:pt idx="21980">
                  <c:v>5.9704976851847649</c:v>
                </c:pt>
                <c:pt idx="21981">
                  <c:v>5.9707407407389299</c:v>
                </c:pt>
                <c:pt idx="21982">
                  <c:v>5.9709837962930949</c:v>
                </c:pt>
                <c:pt idx="21983">
                  <c:v>5.97122685184726</c:v>
                </c:pt>
                <c:pt idx="21984">
                  <c:v>5.971469907408701</c:v>
                </c:pt>
                <c:pt idx="21985">
                  <c:v>5.971712962962866</c:v>
                </c:pt>
                <c:pt idx="21986">
                  <c:v>5.9719560185170311</c:v>
                </c:pt>
                <c:pt idx="21987">
                  <c:v>5.9721990740711961</c:v>
                </c:pt>
                <c:pt idx="21988">
                  <c:v>5.9724421296253611</c:v>
                </c:pt>
                <c:pt idx="21989">
                  <c:v>5.9726851851868021</c:v>
                </c:pt>
                <c:pt idx="21990">
                  <c:v>5.9729282407409672</c:v>
                </c:pt>
                <c:pt idx="21991">
                  <c:v>5.9731712962951322</c:v>
                </c:pt>
                <c:pt idx="21992">
                  <c:v>5.9734143518492973</c:v>
                </c:pt>
                <c:pt idx="21993">
                  <c:v>5.9736574074034623</c:v>
                </c:pt>
                <c:pt idx="21994">
                  <c:v>5.9739004629649033</c:v>
                </c:pt>
                <c:pt idx="21995">
                  <c:v>5.9741435185190683</c:v>
                </c:pt>
                <c:pt idx="21996">
                  <c:v>5.9743865740732334</c:v>
                </c:pt>
                <c:pt idx="21997">
                  <c:v>5.9746296296273984</c:v>
                </c:pt>
                <c:pt idx="21998">
                  <c:v>5.9748726851815634</c:v>
                </c:pt>
                <c:pt idx="21999">
                  <c:v>5.9751157407357285</c:v>
                </c:pt>
                <c:pt idx="22000">
                  <c:v>5.9753587962971695</c:v>
                </c:pt>
                <c:pt idx="22001">
                  <c:v>5.9756018518513345</c:v>
                </c:pt>
                <c:pt idx="22002">
                  <c:v>5.9758449074054996</c:v>
                </c:pt>
                <c:pt idx="22003">
                  <c:v>5.9760879629596646</c:v>
                </c:pt>
                <c:pt idx="22004">
                  <c:v>5.9763310185138296</c:v>
                </c:pt>
                <c:pt idx="22005">
                  <c:v>5.9765740740752706</c:v>
                </c:pt>
                <c:pt idx="22006">
                  <c:v>5.9768287036989394</c:v>
                </c:pt>
                <c:pt idx="22007">
                  <c:v>5.9770717592603804</c:v>
                </c:pt>
                <c:pt idx="22008">
                  <c:v>5.9773148148145454</c:v>
                </c:pt>
                <c:pt idx="22009">
                  <c:v>5.9775578703687104</c:v>
                </c:pt>
                <c:pt idx="22010">
                  <c:v>5.9778009259228755</c:v>
                </c:pt>
                <c:pt idx="22011">
                  <c:v>5.9780439814770405</c:v>
                </c:pt>
                <c:pt idx="22012">
                  <c:v>5.9782870370384815</c:v>
                </c:pt>
                <c:pt idx="22013">
                  <c:v>5.9785300925926466</c:v>
                </c:pt>
                <c:pt idx="22014">
                  <c:v>5.9787731481468116</c:v>
                </c:pt>
                <c:pt idx="22015">
                  <c:v>5.9790162037009766</c:v>
                </c:pt>
                <c:pt idx="22016">
                  <c:v>5.9792592592551417</c:v>
                </c:pt>
                <c:pt idx="22017">
                  <c:v>5.9795023148165827</c:v>
                </c:pt>
                <c:pt idx="22018">
                  <c:v>5.9797453703707477</c:v>
                </c:pt>
                <c:pt idx="22019">
                  <c:v>5.9799884259249128</c:v>
                </c:pt>
                <c:pt idx="22020">
                  <c:v>5.9802314814790778</c:v>
                </c:pt>
                <c:pt idx="22021">
                  <c:v>5.9804745370332428</c:v>
                </c:pt>
                <c:pt idx="22022">
                  <c:v>5.9807175925946838</c:v>
                </c:pt>
                <c:pt idx="22023">
                  <c:v>5.9809606481488489</c:v>
                </c:pt>
                <c:pt idx="22024">
                  <c:v>5.9812037037030139</c:v>
                </c:pt>
                <c:pt idx="22025">
                  <c:v>5.9814467592571789</c:v>
                </c:pt>
                <c:pt idx="22026">
                  <c:v>5.981689814811344</c:v>
                </c:pt>
                <c:pt idx="22027">
                  <c:v>5.981932870365509</c:v>
                </c:pt>
                <c:pt idx="22028">
                  <c:v>5.98217592592695</c:v>
                </c:pt>
                <c:pt idx="22029">
                  <c:v>5.9824189814811151</c:v>
                </c:pt>
                <c:pt idx="22030">
                  <c:v>5.9826620370352801</c:v>
                </c:pt>
                <c:pt idx="22031">
                  <c:v>5.9829050925894451</c:v>
                </c:pt>
                <c:pt idx="22032">
                  <c:v>5.9831481481436102</c:v>
                </c:pt>
                <c:pt idx="22033">
                  <c:v>5.9833912037050512</c:v>
                </c:pt>
                <c:pt idx="22034">
                  <c:v>5.9836342592592162</c:v>
                </c:pt>
                <c:pt idx="22035">
                  <c:v>5.9838773148133813</c:v>
                </c:pt>
                <c:pt idx="22036">
                  <c:v>5.9841203703675463</c:v>
                </c:pt>
                <c:pt idx="22037">
                  <c:v>5.9843634259217113</c:v>
                </c:pt>
                <c:pt idx="22038">
                  <c:v>5.9846064814831523</c:v>
                </c:pt>
                <c:pt idx="22039">
                  <c:v>5.9848495370373174</c:v>
                </c:pt>
                <c:pt idx="22040">
                  <c:v>5.9850925925914824</c:v>
                </c:pt>
                <c:pt idx="22041">
                  <c:v>5.9853356481456474</c:v>
                </c:pt>
                <c:pt idx="22042">
                  <c:v>5.9855787036998125</c:v>
                </c:pt>
                <c:pt idx="22043">
                  <c:v>5.9858217592612535</c:v>
                </c:pt>
                <c:pt idx="22044">
                  <c:v>5.9860648148154185</c:v>
                </c:pt>
                <c:pt idx="22045">
                  <c:v>5.9863078703695836</c:v>
                </c:pt>
                <c:pt idx="22046">
                  <c:v>5.9865509259237486</c:v>
                </c:pt>
                <c:pt idx="22047">
                  <c:v>5.9867939814779136</c:v>
                </c:pt>
                <c:pt idx="22048">
                  <c:v>5.9870370370320787</c:v>
                </c:pt>
                <c:pt idx="22049">
                  <c:v>5.9872800925935197</c:v>
                </c:pt>
                <c:pt idx="22050">
                  <c:v>5.9875231481476847</c:v>
                </c:pt>
                <c:pt idx="22051">
                  <c:v>5.9877662037018498</c:v>
                </c:pt>
                <c:pt idx="22052">
                  <c:v>5.9880092592560148</c:v>
                </c:pt>
                <c:pt idx="22053">
                  <c:v>5.9882523148101798</c:v>
                </c:pt>
                <c:pt idx="22054">
                  <c:v>5.9885069444411245</c:v>
                </c:pt>
                <c:pt idx="22055">
                  <c:v>5.9887499999952896</c:v>
                </c:pt>
                <c:pt idx="22056">
                  <c:v>5.9889930555567306</c:v>
                </c:pt>
                <c:pt idx="22057">
                  <c:v>5.9892361111108956</c:v>
                </c:pt>
                <c:pt idx="22058">
                  <c:v>5.9894791666650606</c:v>
                </c:pt>
                <c:pt idx="22059">
                  <c:v>5.9897222222192257</c:v>
                </c:pt>
                <c:pt idx="22060">
                  <c:v>5.9899652777733907</c:v>
                </c:pt>
                <c:pt idx="22061">
                  <c:v>5.9902083333348317</c:v>
                </c:pt>
                <c:pt idx="22062">
                  <c:v>5.9904513888889968</c:v>
                </c:pt>
                <c:pt idx="22063">
                  <c:v>5.9906944444431618</c:v>
                </c:pt>
                <c:pt idx="22064">
                  <c:v>5.9909374999973268</c:v>
                </c:pt>
                <c:pt idx="22065">
                  <c:v>5.9911805555514919</c:v>
                </c:pt>
                <c:pt idx="22066">
                  <c:v>5.9914236111129329</c:v>
                </c:pt>
                <c:pt idx="22067">
                  <c:v>5.9916666666670979</c:v>
                </c:pt>
                <c:pt idx="22068">
                  <c:v>5.9919097222212629</c:v>
                </c:pt>
                <c:pt idx="22069">
                  <c:v>5.992152777775428</c:v>
                </c:pt>
                <c:pt idx="22070">
                  <c:v>5.992395833329593</c:v>
                </c:pt>
                <c:pt idx="22071">
                  <c:v>5.9926388888837581</c:v>
                </c:pt>
                <c:pt idx="22072">
                  <c:v>5.9928819444451991</c:v>
                </c:pt>
                <c:pt idx="22073">
                  <c:v>5.9931249999993641</c:v>
                </c:pt>
                <c:pt idx="22074">
                  <c:v>5.9933680555535291</c:v>
                </c:pt>
                <c:pt idx="22075">
                  <c:v>5.9936111111076942</c:v>
                </c:pt>
                <c:pt idx="22076">
                  <c:v>5.9938541666618592</c:v>
                </c:pt>
                <c:pt idx="22077">
                  <c:v>5.9940972222233002</c:v>
                </c:pt>
                <c:pt idx="22078">
                  <c:v>5.9943402777774653</c:v>
                </c:pt>
                <c:pt idx="22079">
                  <c:v>5.9945833333316303</c:v>
                </c:pt>
                <c:pt idx="22080">
                  <c:v>5.9948263888857953</c:v>
                </c:pt>
                <c:pt idx="22081">
                  <c:v>5.9950694444399604</c:v>
                </c:pt>
                <c:pt idx="22082">
                  <c:v>5.9953125000014014</c:v>
                </c:pt>
                <c:pt idx="22083">
                  <c:v>5.9955555555555664</c:v>
                </c:pt>
                <c:pt idx="22084">
                  <c:v>5.9957986111097314</c:v>
                </c:pt>
                <c:pt idx="22085">
                  <c:v>5.9960416666638965</c:v>
                </c:pt>
                <c:pt idx="22086">
                  <c:v>5.9962847222180615</c:v>
                </c:pt>
                <c:pt idx="22087">
                  <c:v>5.9965277777795025</c:v>
                </c:pt>
                <c:pt idx="22088">
                  <c:v>5.9967708333336676</c:v>
                </c:pt>
                <c:pt idx="22089">
                  <c:v>5.9970138888878326</c:v>
                </c:pt>
                <c:pt idx="22090">
                  <c:v>5.9972569444419976</c:v>
                </c:pt>
                <c:pt idx="22091">
                  <c:v>5.9974999999961627</c:v>
                </c:pt>
                <c:pt idx="22092">
                  <c:v>5.9977430555576037</c:v>
                </c:pt>
                <c:pt idx="22093">
                  <c:v>5.9979861111117687</c:v>
                </c:pt>
                <c:pt idx="22094">
                  <c:v>5.9982291666659338</c:v>
                </c:pt>
                <c:pt idx="22095">
                  <c:v>5.9984722222200988</c:v>
                </c:pt>
                <c:pt idx="22096">
                  <c:v>5.9987152777742638</c:v>
                </c:pt>
                <c:pt idx="22097">
                  <c:v>5.9989583333284289</c:v>
                </c:pt>
                <c:pt idx="22098">
                  <c:v>5.9992013888898699</c:v>
                </c:pt>
                <c:pt idx="22099">
                  <c:v>5.9994444444440349</c:v>
                </c:pt>
                <c:pt idx="22100">
                  <c:v>5.9996874999981999</c:v>
                </c:pt>
                <c:pt idx="22101">
                  <c:v>5.999930555552365</c:v>
                </c:pt>
                <c:pt idx="22102">
                  <c:v>6.0001851851833097</c:v>
                </c:pt>
                <c:pt idx="22103">
                  <c:v>6.0004282407374747</c:v>
                </c:pt>
                <c:pt idx="22104">
                  <c:v>6.0006712962916398</c:v>
                </c:pt>
                <c:pt idx="22105">
                  <c:v>6.0009143518530808</c:v>
                </c:pt>
                <c:pt idx="22106">
                  <c:v>6.0011574074072458</c:v>
                </c:pt>
                <c:pt idx="22107">
                  <c:v>6.0014004629614108</c:v>
                </c:pt>
                <c:pt idx="22108">
                  <c:v>6.0016435185155759</c:v>
                </c:pt>
                <c:pt idx="22109">
                  <c:v>6.0018865740697409</c:v>
                </c:pt>
                <c:pt idx="22110">
                  <c:v>6.0021296296311819</c:v>
                </c:pt>
                <c:pt idx="22111">
                  <c:v>6.0023726851853469</c:v>
                </c:pt>
                <c:pt idx="22112">
                  <c:v>6.002615740739512</c:v>
                </c:pt>
                <c:pt idx="22113">
                  <c:v>6.002858796293677</c:v>
                </c:pt>
                <c:pt idx="22114">
                  <c:v>6.0031018518478421</c:v>
                </c:pt>
                <c:pt idx="22115">
                  <c:v>6.0033449074092831</c:v>
                </c:pt>
                <c:pt idx="22116">
                  <c:v>6.0035879629634481</c:v>
                </c:pt>
                <c:pt idx="22117">
                  <c:v>6.0038310185176131</c:v>
                </c:pt>
                <c:pt idx="22118">
                  <c:v>6.0040740740717782</c:v>
                </c:pt>
                <c:pt idx="22119">
                  <c:v>6.0043171296259432</c:v>
                </c:pt>
                <c:pt idx="22120">
                  <c:v>6.0045601851801083</c:v>
                </c:pt>
                <c:pt idx="22121">
                  <c:v>6.0048032407415493</c:v>
                </c:pt>
                <c:pt idx="22122">
                  <c:v>6.0050462962957143</c:v>
                </c:pt>
                <c:pt idx="22123">
                  <c:v>6.0052893518498793</c:v>
                </c:pt>
                <c:pt idx="22124">
                  <c:v>6.0055324074040444</c:v>
                </c:pt>
                <c:pt idx="22125">
                  <c:v>6.0057754629582094</c:v>
                </c:pt>
                <c:pt idx="22126">
                  <c:v>6.0060185185196504</c:v>
                </c:pt>
                <c:pt idx="22127">
                  <c:v>6.0062615740738154</c:v>
                </c:pt>
                <c:pt idx="22128">
                  <c:v>6.0065046296279805</c:v>
                </c:pt>
                <c:pt idx="22129">
                  <c:v>6.0067476851821455</c:v>
                </c:pt>
                <c:pt idx="22130">
                  <c:v>6.0069907407363106</c:v>
                </c:pt>
                <c:pt idx="22131">
                  <c:v>6.0072337962977516</c:v>
                </c:pt>
                <c:pt idx="22132">
                  <c:v>6.0074768518519166</c:v>
                </c:pt>
                <c:pt idx="22133">
                  <c:v>6.0077199074060816</c:v>
                </c:pt>
                <c:pt idx="22134">
                  <c:v>6.0079629629602467</c:v>
                </c:pt>
                <c:pt idx="22135">
                  <c:v>6.0082060185144117</c:v>
                </c:pt>
                <c:pt idx="22136">
                  <c:v>6.0084490740758527</c:v>
                </c:pt>
                <c:pt idx="22137">
                  <c:v>6.0086921296300178</c:v>
                </c:pt>
                <c:pt idx="22138">
                  <c:v>6.0089351851841828</c:v>
                </c:pt>
                <c:pt idx="22139">
                  <c:v>6.0091782407383478</c:v>
                </c:pt>
                <c:pt idx="22140">
                  <c:v>6.0094212962925129</c:v>
                </c:pt>
                <c:pt idx="22141">
                  <c:v>6.0096643518539539</c:v>
                </c:pt>
                <c:pt idx="22142">
                  <c:v>6.0099074074081189</c:v>
                </c:pt>
                <c:pt idx="22143">
                  <c:v>6.0101504629622839</c:v>
                </c:pt>
                <c:pt idx="22144">
                  <c:v>6.010393518516449</c:v>
                </c:pt>
                <c:pt idx="22145">
                  <c:v>6.010636574070614</c:v>
                </c:pt>
                <c:pt idx="22146">
                  <c:v>6.0108796296247791</c:v>
                </c:pt>
                <c:pt idx="22147">
                  <c:v>6.0111226851862201</c:v>
                </c:pt>
                <c:pt idx="22148">
                  <c:v>6.0113657407403851</c:v>
                </c:pt>
                <c:pt idx="22149">
                  <c:v>6.0116087962945501</c:v>
                </c:pt>
                <c:pt idx="22150">
                  <c:v>6.0118634259254948</c:v>
                </c:pt>
                <c:pt idx="22151">
                  <c:v>6.0121064814796599</c:v>
                </c:pt>
                <c:pt idx="22152">
                  <c:v>6.0123495370338249</c:v>
                </c:pt>
                <c:pt idx="22153">
                  <c:v>6.0125925925879899</c:v>
                </c:pt>
                <c:pt idx="22154">
                  <c:v>6.0128356481494309</c:v>
                </c:pt>
                <c:pt idx="22155">
                  <c:v>6.013078703703596</c:v>
                </c:pt>
                <c:pt idx="22156">
                  <c:v>6.013321759257761</c:v>
                </c:pt>
                <c:pt idx="22157">
                  <c:v>6.0135648148119261</c:v>
                </c:pt>
                <c:pt idx="22158">
                  <c:v>6.0138078703660911</c:v>
                </c:pt>
                <c:pt idx="22159">
                  <c:v>6.0140509259275321</c:v>
                </c:pt>
                <c:pt idx="22160">
                  <c:v>6.0142939814816971</c:v>
                </c:pt>
                <c:pt idx="22161">
                  <c:v>6.0145370370358622</c:v>
                </c:pt>
                <c:pt idx="22162">
                  <c:v>6.0147800925900272</c:v>
                </c:pt>
                <c:pt idx="22163">
                  <c:v>6.0150231481441923</c:v>
                </c:pt>
                <c:pt idx="22164">
                  <c:v>6.0152662037056333</c:v>
                </c:pt>
                <c:pt idx="22165">
                  <c:v>6.0155092592597983</c:v>
                </c:pt>
                <c:pt idx="22166">
                  <c:v>6.0157523148139633</c:v>
                </c:pt>
                <c:pt idx="22167">
                  <c:v>6.0159953703681284</c:v>
                </c:pt>
                <c:pt idx="22168">
                  <c:v>6.0162384259222934</c:v>
                </c:pt>
                <c:pt idx="22169">
                  <c:v>6.0164814814764584</c:v>
                </c:pt>
                <c:pt idx="22170">
                  <c:v>6.0167245370378994</c:v>
                </c:pt>
                <c:pt idx="22171">
                  <c:v>6.0169675925920645</c:v>
                </c:pt>
                <c:pt idx="22172">
                  <c:v>6.0172106481462295</c:v>
                </c:pt>
                <c:pt idx="22173">
                  <c:v>6.0174537037003946</c:v>
                </c:pt>
                <c:pt idx="22174">
                  <c:v>6.0176967592545596</c:v>
                </c:pt>
                <c:pt idx="22175">
                  <c:v>6.0179398148160006</c:v>
                </c:pt>
                <c:pt idx="22176">
                  <c:v>6.0181828703701656</c:v>
                </c:pt>
                <c:pt idx="22177">
                  <c:v>6.0184259259243307</c:v>
                </c:pt>
                <c:pt idx="22178">
                  <c:v>6.0186689814784957</c:v>
                </c:pt>
                <c:pt idx="22179">
                  <c:v>6.0189120370326608</c:v>
                </c:pt>
                <c:pt idx="22180">
                  <c:v>6.0191550925941018</c:v>
                </c:pt>
                <c:pt idx="22181">
                  <c:v>6.0193981481482668</c:v>
                </c:pt>
                <c:pt idx="22182">
                  <c:v>6.0196412037024318</c:v>
                </c:pt>
                <c:pt idx="22183">
                  <c:v>6.0198842592565969</c:v>
                </c:pt>
                <c:pt idx="22184">
                  <c:v>6.0201273148107619</c:v>
                </c:pt>
                <c:pt idx="22185">
                  <c:v>6.0203703703722029</c:v>
                </c:pt>
                <c:pt idx="22186">
                  <c:v>6.0206134259263679</c:v>
                </c:pt>
                <c:pt idx="22187">
                  <c:v>6.020856481480533</c:v>
                </c:pt>
                <c:pt idx="22188">
                  <c:v>6.021099537034698</c:v>
                </c:pt>
                <c:pt idx="22189">
                  <c:v>6.0213425925888631</c:v>
                </c:pt>
                <c:pt idx="22190">
                  <c:v>6.0215856481430281</c:v>
                </c:pt>
                <c:pt idx="22191">
                  <c:v>6.0218287037044691</c:v>
                </c:pt>
                <c:pt idx="22192">
                  <c:v>6.0220717592586341</c:v>
                </c:pt>
                <c:pt idx="22193">
                  <c:v>6.0223148148127992</c:v>
                </c:pt>
                <c:pt idx="22194">
                  <c:v>6.0225578703669642</c:v>
                </c:pt>
                <c:pt idx="22195">
                  <c:v>6.0228009259211293</c:v>
                </c:pt>
                <c:pt idx="22196">
                  <c:v>6.0230439814825703</c:v>
                </c:pt>
                <c:pt idx="22197">
                  <c:v>6.0232870370367353</c:v>
                </c:pt>
                <c:pt idx="22198">
                  <c:v>6.0235300925909003</c:v>
                </c:pt>
                <c:pt idx="22199">
                  <c:v>6.023784722221845</c:v>
                </c:pt>
                <c:pt idx="22200">
                  <c:v>6.0240277777760101</c:v>
                </c:pt>
                <c:pt idx="22201">
                  <c:v>6.0242708333301751</c:v>
                </c:pt>
                <c:pt idx="22202">
                  <c:v>6.0245138888843401</c:v>
                </c:pt>
                <c:pt idx="22203">
                  <c:v>6.0247569444457811</c:v>
                </c:pt>
                <c:pt idx="22204">
                  <c:v>6.0249999999999462</c:v>
                </c:pt>
                <c:pt idx="22205">
                  <c:v>6.0252430555541112</c:v>
                </c:pt>
                <c:pt idx="22206">
                  <c:v>6.0254861111082763</c:v>
                </c:pt>
                <c:pt idx="22207">
                  <c:v>6.0257291666624413</c:v>
                </c:pt>
                <c:pt idx="22208">
                  <c:v>6.0259722222238823</c:v>
                </c:pt>
                <c:pt idx="22209">
                  <c:v>6.0262152777780473</c:v>
                </c:pt>
                <c:pt idx="22210">
                  <c:v>6.0264583333322124</c:v>
                </c:pt>
                <c:pt idx="22211">
                  <c:v>6.0267013888863774</c:v>
                </c:pt>
                <c:pt idx="22212">
                  <c:v>6.0269444444405424</c:v>
                </c:pt>
                <c:pt idx="22213">
                  <c:v>6.0271875000019834</c:v>
                </c:pt>
                <c:pt idx="22214">
                  <c:v>6.0274305555561485</c:v>
                </c:pt>
                <c:pt idx="22215">
                  <c:v>6.0276736111103135</c:v>
                </c:pt>
                <c:pt idx="22216">
                  <c:v>6.0279166666644786</c:v>
                </c:pt>
                <c:pt idx="22217">
                  <c:v>6.0281597222186436</c:v>
                </c:pt>
                <c:pt idx="22218">
                  <c:v>6.0284027777728086</c:v>
                </c:pt>
                <c:pt idx="22219">
                  <c:v>6.0286458333342496</c:v>
                </c:pt>
                <c:pt idx="22220">
                  <c:v>6.0288888888884147</c:v>
                </c:pt>
                <c:pt idx="22221">
                  <c:v>6.0291319444425797</c:v>
                </c:pt>
                <c:pt idx="22222">
                  <c:v>6.0293749999967448</c:v>
                </c:pt>
                <c:pt idx="22223">
                  <c:v>6.0296180555509098</c:v>
                </c:pt>
                <c:pt idx="22224">
                  <c:v>6.0298611111123508</c:v>
                </c:pt>
                <c:pt idx="22225">
                  <c:v>6.0301041666665158</c:v>
                </c:pt>
                <c:pt idx="22226">
                  <c:v>6.0303472222206809</c:v>
                </c:pt>
                <c:pt idx="22227">
                  <c:v>6.0305902777748459</c:v>
                </c:pt>
                <c:pt idx="22228">
                  <c:v>6.0308333333290109</c:v>
                </c:pt>
                <c:pt idx="22229">
                  <c:v>6.0310763888904519</c:v>
                </c:pt>
                <c:pt idx="22230">
                  <c:v>6.031319444444617</c:v>
                </c:pt>
                <c:pt idx="22231">
                  <c:v>6.031562499998782</c:v>
                </c:pt>
                <c:pt idx="22232">
                  <c:v>6.0318055555529471</c:v>
                </c:pt>
                <c:pt idx="22233">
                  <c:v>6.0320486111071121</c:v>
                </c:pt>
                <c:pt idx="22234">
                  <c:v>6.0322916666685531</c:v>
                </c:pt>
                <c:pt idx="22235">
                  <c:v>6.0325347222227181</c:v>
                </c:pt>
                <c:pt idx="22236">
                  <c:v>6.0327777777768832</c:v>
                </c:pt>
                <c:pt idx="22237">
                  <c:v>6.0330208333310482</c:v>
                </c:pt>
                <c:pt idx="22238">
                  <c:v>6.0332638888852133</c:v>
                </c:pt>
                <c:pt idx="22239">
                  <c:v>6.0335069444393783</c:v>
                </c:pt>
                <c:pt idx="22240">
                  <c:v>6.0337500000008193</c:v>
                </c:pt>
                <c:pt idx="22241">
                  <c:v>6.0339930555549843</c:v>
                </c:pt>
                <c:pt idx="22242">
                  <c:v>6.0342361111091494</c:v>
                </c:pt>
                <c:pt idx="22243">
                  <c:v>6.0344791666633144</c:v>
                </c:pt>
                <c:pt idx="22244">
                  <c:v>6.0347222222174794</c:v>
                </c:pt>
                <c:pt idx="22245">
                  <c:v>6.0349652777789204</c:v>
                </c:pt>
                <c:pt idx="22246">
                  <c:v>6.0352083333330855</c:v>
                </c:pt>
                <c:pt idx="22247">
                  <c:v>6.0354629629640302</c:v>
                </c:pt>
                <c:pt idx="22248">
                  <c:v>6.0357060185181952</c:v>
                </c:pt>
                <c:pt idx="22249">
                  <c:v>6.0359490740723603</c:v>
                </c:pt>
                <c:pt idx="22250">
                  <c:v>6.0361921296265253</c:v>
                </c:pt>
                <c:pt idx="22251">
                  <c:v>6.0364351851806903</c:v>
                </c:pt>
                <c:pt idx="22252">
                  <c:v>6.0366782407421313</c:v>
                </c:pt>
                <c:pt idx="22253">
                  <c:v>6.0369212962962964</c:v>
                </c:pt>
                <c:pt idx="22254">
                  <c:v>6.0371643518504614</c:v>
                </c:pt>
                <c:pt idx="22255">
                  <c:v>6.0374074074046264</c:v>
                </c:pt>
                <c:pt idx="22256">
                  <c:v>6.0376504629587915</c:v>
                </c:pt>
                <c:pt idx="22257">
                  <c:v>6.0378935185202325</c:v>
                </c:pt>
                <c:pt idx="22258">
                  <c:v>6.0381365740743975</c:v>
                </c:pt>
                <c:pt idx="22259">
                  <c:v>6.0383796296285626</c:v>
                </c:pt>
                <c:pt idx="22260">
                  <c:v>6.0386226851827276</c:v>
                </c:pt>
                <c:pt idx="22261">
                  <c:v>6.0388657407368926</c:v>
                </c:pt>
                <c:pt idx="22262">
                  <c:v>6.0391087962983336</c:v>
                </c:pt>
                <c:pt idx="22263">
                  <c:v>6.0393518518524987</c:v>
                </c:pt>
                <c:pt idx="22264">
                  <c:v>6.0395949074066637</c:v>
                </c:pt>
                <c:pt idx="22265">
                  <c:v>6.0398379629608288</c:v>
                </c:pt>
                <c:pt idx="22266">
                  <c:v>6.0400810185149938</c:v>
                </c:pt>
                <c:pt idx="22267">
                  <c:v>6.0403240740691588</c:v>
                </c:pt>
                <c:pt idx="22268">
                  <c:v>6.0405671296305998</c:v>
                </c:pt>
                <c:pt idx="22269">
                  <c:v>6.0408101851847649</c:v>
                </c:pt>
                <c:pt idx="22270">
                  <c:v>6.0410532407389299</c:v>
                </c:pt>
                <c:pt idx="22271">
                  <c:v>6.0412962962930949</c:v>
                </c:pt>
                <c:pt idx="22272">
                  <c:v>6.04153935184726</c:v>
                </c:pt>
                <c:pt idx="22273">
                  <c:v>6.041782407408701</c:v>
                </c:pt>
                <c:pt idx="22274">
                  <c:v>6.042025462962866</c:v>
                </c:pt>
                <c:pt idx="22275">
                  <c:v>6.0422685185170311</c:v>
                </c:pt>
                <c:pt idx="22276">
                  <c:v>6.0425115740711961</c:v>
                </c:pt>
                <c:pt idx="22277">
                  <c:v>6.0427546296253611</c:v>
                </c:pt>
                <c:pt idx="22278">
                  <c:v>6.0429976851868021</c:v>
                </c:pt>
                <c:pt idx="22279">
                  <c:v>6.0432407407409672</c:v>
                </c:pt>
                <c:pt idx="22280">
                  <c:v>6.0434837962951322</c:v>
                </c:pt>
                <c:pt idx="22281">
                  <c:v>6.0437268518492973</c:v>
                </c:pt>
                <c:pt idx="22282">
                  <c:v>6.0439699074034623</c:v>
                </c:pt>
                <c:pt idx="22283">
                  <c:v>6.0442129629649033</c:v>
                </c:pt>
                <c:pt idx="22284">
                  <c:v>6.0444560185190683</c:v>
                </c:pt>
                <c:pt idx="22285">
                  <c:v>6.0446990740732334</c:v>
                </c:pt>
                <c:pt idx="22286">
                  <c:v>6.0449421296273984</c:v>
                </c:pt>
                <c:pt idx="22287">
                  <c:v>6.0451851851815634</c:v>
                </c:pt>
                <c:pt idx="22288">
                  <c:v>6.0454282407357285</c:v>
                </c:pt>
                <c:pt idx="22289">
                  <c:v>6.0456712962971695</c:v>
                </c:pt>
                <c:pt idx="22290">
                  <c:v>6.0459143518513345</c:v>
                </c:pt>
                <c:pt idx="22291">
                  <c:v>6.0461574074054996</c:v>
                </c:pt>
                <c:pt idx="22292">
                  <c:v>6.0464004629596646</c:v>
                </c:pt>
                <c:pt idx="22293">
                  <c:v>6.0466435185138296</c:v>
                </c:pt>
                <c:pt idx="22294">
                  <c:v>6.0468865740752706</c:v>
                </c:pt>
                <c:pt idx="22295">
                  <c:v>6.0471412036989394</c:v>
                </c:pt>
                <c:pt idx="22296">
                  <c:v>6.0473842592603804</c:v>
                </c:pt>
                <c:pt idx="22297">
                  <c:v>6.0476273148145454</c:v>
                </c:pt>
                <c:pt idx="22298">
                  <c:v>6.0478703703687104</c:v>
                </c:pt>
                <c:pt idx="22299">
                  <c:v>6.0481134259228755</c:v>
                </c:pt>
                <c:pt idx="22300">
                  <c:v>6.0483564814770405</c:v>
                </c:pt>
                <c:pt idx="22301">
                  <c:v>6.0485995370384815</c:v>
                </c:pt>
                <c:pt idx="22302">
                  <c:v>6.0488425925926466</c:v>
                </c:pt>
                <c:pt idx="22303">
                  <c:v>6.0490856481468116</c:v>
                </c:pt>
                <c:pt idx="22304">
                  <c:v>6.0493287037009766</c:v>
                </c:pt>
                <c:pt idx="22305">
                  <c:v>6.0495717592551417</c:v>
                </c:pt>
                <c:pt idx="22306">
                  <c:v>6.0498148148165827</c:v>
                </c:pt>
                <c:pt idx="22307">
                  <c:v>6.0500578703707477</c:v>
                </c:pt>
                <c:pt idx="22308">
                  <c:v>6.0503009259249128</c:v>
                </c:pt>
                <c:pt idx="22309">
                  <c:v>6.0505439814790778</c:v>
                </c:pt>
                <c:pt idx="22310">
                  <c:v>6.0507870370332428</c:v>
                </c:pt>
                <c:pt idx="22311">
                  <c:v>6.0510300925946838</c:v>
                </c:pt>
                <c:pt idx="22312">
                  <c:v>6.0512731481488489</c:v>
                </c:pt>
                <c:pt idx="22313">
                  <c:v>6.0515162037030139</c:v>
                </c:pt>
                <c:pt idx="22314">
                  <c:v>6.0517592592571789</c:v>
                </c:pt>
                <c:pt idx="22315">
                  <c:v>6.052002314811344</c:v>
                </c:pt>
                <c:pt idx="22316">
                  <c:v>6.052245370365509</c:v>
                </c:pt>
                <c:pt idx="22317">
                  <c:v>6.05248842592695</c:v>
                </c:pt>
                <c:pt idx="22318">
                  <c:v>6.0527314814811151</c:v>
                </c:pt>
                <c:pt idx="22319">
                  <c:v>6.0529745370352801</c:v>
                </c:pt>
                <c:pt idx="22320">
                  <c:v>6.0532175925894451</c:v>
                </c:pt>
                <c:pt idx="22321">
                  <c:v>6.0534606481436102</c:v>
                </c:pt>
                <c:pt idx="22322">
                  <c:v>6.0537037037050512</c:v>
                </c:pt>
                <c:pt idx="22323">
                  <c:v>6.0539467592592162</c:v>
                </c:pt>
                <c:pt idx="22324">
                  <c:v>6.0541898148133813</c:v>
                </c:pt>
                <c:pt idx="22325">
                  <c:v>6.0544328703675463</c:v>
                </c:pt>
                <c:pt idx="22326">
                  <c:v>6.0546759259217113</c:v>
                </c:pt>
                <c:pt idx="22327">
                  <c:v>6.0549189814831523</c:v>
                </c:pt>
                <c:pt idx="22328">
                  <c:v>6.0551620370373174</c:v>
                </c:pt>
                <c:pt idx="22329">
                  <c:v>6.0554050925914824</c:v>
                </c:pt>
                <c:pt idx="22330">
                  <c:v>6.0556481481456474</c:v>
                </c:pt>
                <c:pt idx="22331">
                  <c:v>6.0558912036998125</c:v>
                </c:pt>
                <c:pt idx="22332">
                  <c:v>6.0561342592612535</c:v>
                </c:pt>
                <c:pt idx="22333">
                  <c:v>6.0563773148154185</c:v>
                </c:pt>
                <c:pt idx="22334">
                  <c:v>6.0566203703695836</c:v>
                </c:pt>
                <c:pt idx="22335">
                  <c:v>6.0568634259237486</c:v>
                </c:pt>
                <c:pt idx="22336">
                  <c:v>6.0571064814779136</c:v>
                </c:pt>
                <c:pt idx="22337">
                  <c:v>6.0573495370320787</c:v>
                </c:pt>
                <c:pt idx="22338">
                  <c:v>6.0575925925935197</c:v>
                </c:pt>
                <c:pt idx="22339">
                  <c:v>6.0578356481476847</c:v>
                </c:pt>
                <c:pt idx="22340">
                  <c:v>6.0580787037018498</c:v>
                </c:pt>
                <c:pt idx="22341">
                  <c:v>6.0583217592560148</c:v>
                </c:pt>
                <c:pt idx="22342">
                  <c:v>6.0585648148101798</c:v>
                </c:pt>
                <c:pt idx="22343">
                  <c:v>6.0588194444411245</c:v>
                </c:pt>
                <c:pt idx="22344">
                  <c:v>6.0590624999952896</c:v>
                </c:pt>
                <c:pt idx="22345">
                  <c:v>6.0593055555567306</c:v>
                </c:pt>
                <c:pt idx="22346">
                  <c:v>6.0595486111108956</c:v>
                </c:pt>
                <c:pt idx="22347">
                  <c:v>6.0597916666650606</c:v>
                </c:pt>
                <c:pt idx="22348">
                  <c:v>6.0600347222192257</c:v>
                </c:pt>
                <c:pt idx="22349">
                  <c:v>6.0602777777733907</c:v>
                </c:pt>
                <c:pt idx="22350">
                  <c:v>6.0605208333348317</c:v>
                </c:pt>
                <c:pt idx="22351">
                  <c:v>6.0607638888889968</c:v>
                </c:pt>
                <c:pt idx="22352">
                  <c:v>6.0610069444431618</c:v>
                </c:pt>
                <c:pt idx="22353">
                  <c:v>6.0612499999973268</c:v>
                </c:pt>
                <c:pt idx="22354">
                  <c:v>6.0614930555514919</c:v>
                </c:pt>
                <c:pt idx="22355">
                  <c:v>6.0617361111129329</c:v>
                </c:pt>
                <c:pt idx="22356">
                  <c:v>6.0619791666670979</c:v>
                </c:pt>
                <c:pt idx="22357">
                  <c:v>6.0622222222212629</c:v>
                </c:pt>
                <c:pt idx="22358">
                  <c:v>6.062465277775428</c:v>
                </c:pt>
                <c:pt idx="22359">
                  <c:v>6.062708333329593</c:v>
                </c:pt>
                <c:pt idx="22360">
                  <c:v>6.0629513888837581</c:v>
                </c:pt>
                <c:pt idx="22361">
                  <c:v>6.0631944444451991</c:v>
                </c:pt>
                <c:pt idx="22362">
                  <c:v>6.0634374999993641</c:v>
                </c:pt>
                <c:pt idx="22363">
                  <c:v>6.0636805555535291</c:v>
                </c:pt>
                <c:pt idx="22364">
                  <c:v>6.0639236111076942</c:v>
                </c:pt>
                <c:pt idx="22365">
                  <c:v>6.0641666666618592</c:v>
                </c:pt>
                <c:pt idx="22366">
                  <c:v>6.0644097222233002</c:v>
                </c:pt>
                <c:pt idx="22367">
                  <c:v>6.0646527777774653</c:v>
                </c:pt>
                <c:pt idx="22368">
                  <c:v>6.0648958333316303</c:v>
                </c:pt>
                <c:pt idx="22369">
                  <c:v>6.0651388888857953</c:v>
                </c:pt>
                <c:pt idx="22370">
                  <c:v>6.0653819444399604</c:v>
                </c:pt>
                <c:pt idx="22371">
                  <c:v>6.0656250000014014</c:v>
                </c:pt>
                <c:pt idx="22372">
                  <c:v>6.0658680555555664</c:v>
                </c:pt>
                <c:pt idx="22373">
                  <c:v>6.0661111111097314</c:v>
                </c:pt>
                <c:pt idx="22374">
                  <c:v>6.0663541666638965</c:v>
                </c:pt>
                <c:pt idx="22375">
                  <c:v>6.0665972222180615</c:v>
                </c:pt>
                <c:pt idx="22376">
                  <c:v>6.0668402777795025</c:v>
                </c:pt>
                <c:pt idx="22377">
                  <c:v>6.0670833333336676</c:v>
                </c:pt>
                <c:pt idx="22378">
                  <c:v>6.0673263888878326</c:v>
                </c:pt>
                <c:pt idx="22379">
                  <c:v>6.0675694444419976</c:v>
                </c:pt>
                <c:pt idx="22380">
                  <c:v>6.0678124999961627</c:v>
                </c:pt>
                <c:pt idx="22381">
                  <c:v>6.0680555555576037</c:v>
                </c:pt>
                <c:pt idx="22382">
                  <c:v>6.0682986111117687</c:v>
                </c:pt>
                <c:pt idx="22383">
                  <c:v>6.0685416666659338</c:v>
                </c:pt>
                <c:pt idx="22384">
                  <c:v>6.0687847222200988</c:v>
                </c:pt>
                <c:pt idx="22385">
                  <c:v>6.0690277777742638</c:v>
                </c:pt>
                <c:pt idx="22386">
                  <c:v>6.0692708333284289</c:v>
                </c:pt>
                <c:pt idx="22387">
                  <c:v>6.0695138888898699</c:v>
                </c:pt>
                <c:pt idx="22388">
                  <c:v>6.0697569444440349</c:v>
                </c:pt>
                <c:pt idx="22389">
                  <c:v>6.0699999999981999</c:v>
                </c:pt>
                <c:pt idx="22390">
                  <c:v>6.070243055552365</c:v>
                </c:pt>
                <c:pt idx="22391">
                  <c:v>6.0704976851833097</c:v>
                </c:pt>
                <c:pt idx="22392">
                  <c:v>6.0707407407374747</c:v>
                </c:pt>
                <c:pt idx="22393">
                  <c:v>6.0709837962916398</c:v>
                </c:pt>
                <c:pt idx="22394">
                  <c:v>6.0712268518530808</c:v>
                </c:pt>
                <c:pt idx="22395">
                  <c:v>6.0714699074072458</c:v>
                </c:pt>
                <c:pt idx="22396">
                  <c:v>6.0717129629614108</c:v>
                </c:pt>
                <c:pt idx="22397">
                  <c:v>6.0719560185155759</c:v>
                </c:pt>
                <c:pt idx="22398">
                  <c:v>6.0721990740697409</c:v>
                </c:pt>
                <c:pt idx="22399">
                  <c:v>6.0724421296311819</c:v>
                </c:pt>
                <c:pt idx="22400">
                  <c:v>6.0726851851853469</c:v>
                </c:pt>
                <c:pt idx="22401">
                  <c:v>6.072928240739512</c:v>
                </c:pt>
                <c:pt idx="22402">
                  <c:v>6.073171296293677</c:v>
                </c:pt>
                <c:pt idx="22403">
                  <c:v>6.0734143518478421</c:v>
                </c:pt>
                <c:pt idx="22404">
                  <c:v>6.0736574074092831</c:v>
                </c:pt>
                <c:pt idx="22405">
                  <c:v>6.0739004629634481</c:v>
                </c:pt>
                <c:pt idx="22406">
                  <c:v>6.0741435185176131</c:v>
                </c:pt>
                <c:pt idx="22407">
                  <c:v>6.0743865740717782</c:v>
                </c:pt>
                <c:pt idx="22408">
                  <c:v>6.0746296296259432</c:v>
                </c:pt>
                <c:pt idx="22409">
                  <c:v>6.0748726851801083</c:v>
                </c:pt>
                <c:pt idx="22410">
                  <c:v>6.0751157407415493</c:v>
                </c:pt>
                <c:pt idx="22411">
                  <c:v>6.0753587962957143</c:v>
                </c:pt>
                <c:pt idx="22412">
                  <c:v>6.0756018518498793</c:v>
                </c:pt>
                <c:pt idx="22413">
                  <c:v>6.0758449074040444</c:v>
                </c:pt>
                <c:pt idx="22414">
                  <c:v>6.0760879629582094</c:v>
                </c:pt>
                <c:pt idx="22415">
                  <c:v>6.0763310185196504</c:v>
                </c:pt>
                <c:pt idx="22416">
                  <c:v>6.0765740740738154</c:v>
                </c:pt>
                <c:pt idx="22417">
                  <c:v>6.0768171296279805</c:v>
                </c:pt>
                <c:pt idx="22418">
                  <c:v>6.0770601851821455</c:v>
                </c:pt>
                <c:pt idx="22419">
                  <c:v>6.0773032407363106</c:v>
                </c:pt>
                <c:pt idx="22420">
                  <c:v>6.0775462962977516</c:v>
                </c:pt>
                <c:pt idx="22421">
                  <c:v>6.0777893518519166</c:v>
                </c:pt>
                <c:pt idx="22422">
                  <c:v>6.0780324074060816</c:v>
                </c:pt>
                <c:pt idx="22423">
                  <c:v>6.0782754629602467</c:v>
                </c:pt>
                <c:pt idx="22424">
                  <c:v>6.0785185185144117</c:v>
                </c:pt>
                <c:pt idx="22425">
                  <c:v>6.0787615740758527</c:v>
                </c:pt>
                <c:pt idx="22426">
                  <c:v>6.0790046296300178</c:v>
                </c:pt>
                <c:pt idx="22427">
                  <c:v>6.0792476851841828</c:v>
                </c:pt>
                <c:pt idx="22428">
                  <c:v>6.0794907407383478</c:v>
                </c:pt>
                <c:pt idx="22429">
                  <c:v>6.0797337962925129</c:v>
                </c:pt>
                <c:pt idx="22430">
                  <c:v>6.0799768518539539</c:v>
                </c:pt>
                <c:pt idx="22431">
                  <c:v>6.0802199074081189</c:v>
                </c:pt>
                <c:pt idx="22432">
                  <c:v>6.0804629629622839</c:v>
                </c:pt>
                <c:pt idx="22433">
                  <c:v>6.080706018516449</c:v>
                </c:pt>
                <c:pt idx="22434">
                  <c:v>6.080949074070614</c:v>
                </c:pt>
                <c:pt idx="22435">
                  <c:v>6.0811921296247791</c:v>
                </c:pt>
                <c:pt idx="22436">
                  <c:v>6.0814351851862201</c:v>
                </c:pt>
                <c:pt idx="22437">
                  <c:v>6.0816782407403851</c:v>
                </c:pt>
                <c:pt idx="22438">
                  <c:v>6.0819212962945501</c:v>
                </c:pt>
                <c:pt idx="22439">
                  <c:v>6.0821643518487152</c:v>
                </c:pt>
                <c:pt idx="22440">
                  <c:v>6.0824189814796599</c:v>
                </c:pt>
                <c:pt idx="22441">
                  <c:v>6.0826620370338249</c:v>
                </c:pt>
                <c:pt idx="22442">
                  <c:v>6.0829050925879899</c:v>
                </c:pt>
                <c:pt idx="22443">
                  <c:v>6.0831481481494309</c:v>
                </c:pt>
                <c:pt idx="22444">
                  <c:v>6.083391203703596</c:v>
                </c:pt>
                <c:pt idx="22445">
                  <c:v>6.083634259257761</c:v>
                </c:pt>
                <c:pt idx="22446">
                  <c:v>6.0838773148119261</c:v>
                </c:pt>
                <c:pt idx="22447">
                  <c:v>6.0841203703660911</c:v>
                </c:pt>
                <c:pt idx="22448">
                  <c:v>6.0843634259275321</c:v>
                </c:pt>
                <c:pt idx="22449">
                  <c:v>6.0846064814816971</c:v>
                </c:pt>
                <c:pt idx="22450">
                  <c:v>6.0848495370358622</c:v>
                </c:pt>
                <c:pt idx="22451">
                  <c:v>6.0850925925900272</c:v>
                </c:pt>
                <c:pt idx="22452">
                  <c:v>6.0853356481441923</c:v>
                </c:pt>
                <c:pt idx="22453">
                  <c:v>6.0855787037056333</c:v>
                </c:pt>
                <c:pt idx="22454">
                  <c:v>6.0858217592597983</c:v>
                </c:pt>
                <c:pt idx="22455">
                  <c:v>6.0860648148139633</c:v>
                </c:pt>
                <c:pt idx="22456">
                  <c:v>6.0863078703681284</c:v>
                </c:pt>
                <c:pt idx="22457">
                  <c:v>6.0865509259222934</c:v>
                </c:pt>
                <c:pt idx="22458">
                  <c:v>6.0867939814764584</c:v>
                </c:pt>
                <c:pt idx="22459">
                  <c:v>6.0870370370378994</c:v>
                </c:pt>
                <c:pt idx="22460">
                  <c:v>6.0872800925920645</c:v>
                </c:pt>
                <c:pt idx="22461">
                  <c:v>6.0875231481462295</c:v>
                </c:pt>
                <c:pt idx="22462">
                  <c:v>6.0877662037003946</c:v>
                </c:pt>
                <c:pt idx="22463">
                  <c:v>6.0880092592545596</c:v>
                </c:pt>
                <c:pt idx="22464">
                  <c:v>6.0882523148160006</c:v>
                </c:pt>
                <c:pt idx="22465">
                  <c:v>6.0884953703701656</c:v>
                </c:pt>
                <c:pt idx="22466">
                  <c:v>6.0887384259243307</c:v>
                </c:pt>
                <c:pt idx="22467">
                  <c:v>6.0889814814784957</c:v>
                </c:pt>
                <c:pt idx="22468">
                  <c:v>6.0892245370326608</c:v>
                </c:pt>
                <c:pt idx="22469">
                  <c:v>6.0894675925941018</c:v>
                </c:pt>
                <c:pt idx="22470">
                  <c:v>6.0897106481482668</c:v>
                </c:pt>
                <c:pt idx="22471">
                  <c:v>6.0899537037024318</c:v>
                </c:pt>
                <c:pt idx="22472">
                  <c:v>6.0901967592565969</c:v>
                </c:pt>
                <c:pt idx="22473">
                  <c:v>6.0904398148107619</c:v>
                </c:pt>
                <c:pt idx="22474">
                  <c:v>6.0906828703722029</c:v>
                </c:pt>
                <c:pt idx="22475">
                  <c:v>6.0909259259263679</c:v>
                </c:pt>
                <c:pt idx="22476">
                  <c:v>6.091168981480533</c:v>
                </c:pt>
                <c:pt idx="22477">
                  <c:v>6.091412037034698</c:v>
                </c:pt>
                <c:pt idx="22478">
                  <c:v>6.0916550925888631</c:v>
                </c:pt>
                <c:pt idx="22479">
                  <c:v>6.0918981481430281</c:v>
                </c:pt>
                <c:pt idx="22480">
                  <c:v>6.0921412037044691</c:v>
                </c:pt>
                <c:pt idx="22481">
                  <c:v>6.0923842592586341</c:v>
                </c:pt>
                <c:pt idx="22482">
                  <c:v>6.0926273148127992</c:v>
                </c:pt>
                <c:pt idx="22483">
                  <c:v>6.0928703703669642</c:v>
                </c:pt>
                <c:pt idx="22484">
                  <c:v>6.0931134259211293</c:v>
                </c:pt>
                <c:pt idx="22485">
                  <c:v>6.0933564814825703</c:v>
                </c:pt>
                <c:pt idx="22486">
                  <c:v>6.0935995370367353</c:v>
                </c:pt>
                <c:pt idx="22487">
                  <c:v>6.0938425925909003</c:v>
                </c:pt>
                <c:pt idx="22488">
                  <c:v>6.094097222221845</c:v>
                </c:pt>
                <c:pt idx="22489">
                  <c:v>6.0943402777760101</c:v>
                </c:pt>
                <c:pt idx="22490">
                  <c:v>6.0945833333301751</c:v>
                </c:pt>
                <c:pt idx="22491">
                  <c:v>6.0948263888843401</c:v>
                </c:pt>
                <c:pt idx="22492">
                  <c:v>6.0950694444457811</c:v>
                </c:pt>
                <c:pt idx="22493">
                  <c:v>6.0953124999999462</c:v>
                </c:pt>
                <c:pt idx="22494">
                  <c:v>6.0955555555541112</c:v>
                </c:pt>
                <c:pt idx="22495">
                  <c:v>6.0957986111082763</c:v>
                </c:pt>
                <c:pt idx="22496">
                  <c:v>6.0960416666624413</c:v>
                </c:pt>
                <c:pt idx="22497">
                  <c:v>6.0962847222238823</c:v>
                </c:pt>
                <c:pt idx="22498">
                  <c:v>6.0965277777780473</c:v>
                </c:pt>
                <c:pt idx="22499">
                  <c:v>6.0967708333322124</c:v>
                </c:pt>
                <c:pt idx="22500">
                  <c:v>6.0970138888863774</c:v>
                </c:pt>
                <c:pt idx="22501">
                  <c:v>6.0972569444405424</c:v>
                </c:pt>
                <c:pt idx="22502">
                  <c:v>6.0975000000019834</c:v>
                </c:pt>
                <c:pt idx="22503">
                  <c:v>6.0977430555561485</c:v>
                </c:pt>
                <c:pt idx="22504">
                  <c:v>6.0979861111103135</c:v>
                </c:pt>
                <c:pt idx="22505">
                  <c:v>6.0982291666644786</c:v>
                </c:pt>
                <c:pt idx="22506">
                  <c:v>6.0984722222186436</c:v>
                </c:pt>
                <c:pt idx="22507">
                  <c:v>6.0987152777728086</c:v>
                </c:pt>
                <c:pt idx="22508">
                  <c:v>6.0989583333342496</c:v>
                </c:pt>
                <c:pt idx="22509">
                  <c:v>6.0992013888884147</c:v>
                </c:pt>
                <c:pt idx="22510">
                  <c:v>6.0994444444425797</c:v>
                </c:pt>
                <c:pt idx="22511">
                  <c:v>6.0996874999967448</c:v>
                </c:pt>
                <c:pt idx="22512">
                  <c:v>6.0999305555509098</c:v>
                </c:pt>
                <c:pt idx="22513">
                  <c:v>6.1001736111123508</c:v>
                </c:pt>
                <c:pt idx="22514">
                  <c:v>6.1004166666665158</c:v>
                </c:pt>
                <c:pt idx="22515">
                  <c:v>6.1006597222206809</c:v>
                </c:pt>
                <c:pt idx="22516">
                  <c:v>6.1009027777748459</c:v>
                </c:pt>
                <c:pt idx="22517">
                  <c:v>6.1011458333290109</c:v>
                </c:pt>
                <c:pt idx="22518">
                  <c:v>6.1013888888904519</c:v>
                </c:pt>
                <c:pt idx="22519">
                  <c:v>6.101631944444617</c:v>
                </c:pt>
                <c:pt idx="22520">
                  <c:v>6.101874999998782</c:v>
                </c:pt>
                <c:pt idx="22521">
                  <c:v>6.1021180555529471</c:v>
                </c:pt>
                <c:pt idx="22522">
                  <c:v>6.1023611111071121</c:v>
                </c:pt>
                <c:pt idx="22523">
                  <c:v>6.1026041666685531</c:v>
                </c:pt>
                <c:pt idx="22524">
                  <c:v>6.1028472222227181</c:v>
                </c:pt>
                <c:pt idx="22525">
                  <c:v>6.1030902777768832</c:v>
                </c:pt>
                <c:pt idx="22526">
                  <c:v>6.1033333333310482</c:v>
                </c:pt>
                <c:pt idx="22527">
                  <c:v>6.1035763888852133</c:v>
                </c:pt>
                <c:pt idx="22528">
                  <c:v>6.1038194444393783</c:v>
                </c:pt>
                <c:pt idx="22529">
                  <c:v>6.1040625000008193</c:v>
                </c:pt>
                <c:pt idx="22530">
                  <c:v>6.1043055555549843</c:v>
                </c:pt>
                <c:pt idx="22531">
                  <c:v>6.1045486111091494</c:v>
                </c:pt>
                <c:pt idx="22532">
                  <c:v>6.1047916666633144</c:v>
                </c:pt>
                <c:pt idx="22533">
                  <c:v>6.1050347222174794</c:v>
                </c:pt>
                <c:pt idx="22534">
                  <c:v>6.1052777777789204</c:v>
                </c:pt>
                <c:pt idx="22535">
                  <c:v>6.1055324074025892</c:v>
                </c:pt>
                <c:pt idx="22536">
                  <c:v>6.1057754629640302</c:v>
                </c:pt>
                <c:pt idx="22537">
                  <c:v>6.1060185185181952</c:v>
                </c:pt>
                <c:pt idx="22538">
                  <c:v>6.1062615740723603</c:v>
                </c:pt>
                <c:pt idx="22539">
                  <c:v>6.1065046296265253</c:v>
                </c:pt>
                <c:pt idx="22540">
                  <c:v>6.1067476851806903</c:v>
                </c:pt>
                <c:pt idx="22541">
                  <c:v>6.1069907407421313</c:v>
                </c:pt>
                <c:pt idx="22542">
                  <c:v>6.1072337962962964</c:v>
                </c:pt>
                <c:pt idx="22543">
                  <c:v>6.1074768518504614</c:v>
                </c:pt>
                <c:pt idx="22544">
                  <c:v>6.1077199074046264</c:v>
                </c:pt>
                <c:pt idx="22545">
                  <c:v>6.1079629629587915</c:v>
                </c:pt>
                <c:pt idx="22546">
                  <c:v>6.1082060185202325</c:v>
                </c:pt>
                <c:pt idx="22547">
                  <c:v>6.1084490740743975</c:v>
                </c:pt>
                <c:pt idx="22548">
                  <c:v>6.1086921296285626</c:v>
                </c:pt>
                <c:pt idx="22549">
                  <c:v>6.1089351851827276</c:v>
                </c:pt>
                <c:pt idx="22550">
                  <c:v>6.1091782407368926</c:v>
                </c:pt>
                <c:pt idx="22551">
                  <c:v>6.1094212962983336</c:v>
                </c:pt>
                <c:pt idx="22552">
                  <c:v>6.1096643518524987</c:v>
                </c:pt>
                <c:pt idx="22553">
                  <c:v>6.1099074074066637</c:v>
                </c:pt>
                <c:pt idx="22554">
                  <c:v>6.1101504629608288</c:v>
                </c:pt>
                <c:pt idx="22555">
                  <c:v>6.1103935185149938</c:v>
                </c:pt>
                <c:pt idx="22556">
                  <c:v>6.1106365740691588</c:v>
                </c:pt>
                <c:pt idx="22557">
                  <c:v>6.1108796296305998</c:v>
                </c:pt>
                <c:pt idx="22558">
                  <c:v>6.1111226851847649</c:v>
                </c:pt>
                <c:pt idx="22559">
                  <c:v>6.1113657407389299</c:v>
                </c:pt>
                <c:pt idx="22560">
                  <c:v>6.1116087962930949</c:v>
                </c:pt>
                <c:pt idx="22561">
                  <c:v>6.11185185184726</c:v>
                </c:pt>
                <c:pt idx="22562">
                  <c:v>6.112094907408701</c:v>
                </c:pt>
                <c:pt idx="22563">
                  <c:v>6.112337962962866</c:v>
                </c:pt>
                <c:pt idx="22564">
                  <c:v>6.1125810185170311</c:v>
                </c:pt>
                <c:pt idx="22565">
                  <c:v>6.1128240740711961</c:v>
                </c:pt>
                <c:pt idx="22566">
                  <c:v>6.1130671296253611</c:v>
                </c:pt>
                <c:pt idx="22567">
                  <c:v>6.1133101851868021</c:v>
                </c:pt>
                <c:pt idx="22568">
                  <c:v>6.1135532407409672</c:v>
                </c:pt>
                <c:pt idx="22569">
                  <c:v>6.1137962962951322</c:v>
                </c:pt>
                <c:pt idx="22570">
                  <c:v>6.1140393518492973</c:v>
                </c:pt>
                <c:pt idx="22571">
                  <c:v>6.1142824074034623</c:v>
                </c:pt>
                <c:pt idx="22572">
                  <c:v>6.1145254629649033</c:v>
                </c:pt>
                <c:pt idx="22573">
                  <c:v>6.1147685185190683</c:v>
                </c:pt>
                <c:pt idx="22574">
                  <c:v>6.1150115740732334</c:v>
                </c:pt>
                <c:pt idx="22575">
                  <c:v>6.1152546296273984</c:v>
                </c:pt>
                <c:pt idx="22576">
                  <c:v>6.1154976851815634</c:v>
                </c:pt>
                <c:pt idx="22577">
                  <c:v>6.1157407407357285</c:v>
                </c:pt>
                <c:pt idx="22578">
                  <c:v>6.1159837962971695</c:v>
                </c:pt>
                <c:pt idx="22579">
                  <c:v>6.1162268518513345</c:v>
                </c:pt>
                <c:pt idx="22580">
                  <c:v>6.1164699074054996</c:v>
                </c:pt>
                <c:pt idx="22581">
                  <c:v>6.1167129629596646</c:v>
                </c:pt>
                <c:pt idx="22582">
                  <c:v>6.1169560185138296</c:v>
                </c:pt>
                <c:pt idx="22583">
                  <c:v>6.1171990740752706</c:v>
                </c:pt>
                <c:pt idx="22584">
                  <c:v>6.1174537036989394</c:v>
                </c:pt>
                <c:pt idx="22585">
                  <c:v>6.1176967592603804</c:v>
                </c:pt>
                <c:pt idx="22586">
                  <c:v>6.1179398148145454</c:v>
                </c:pt>
                <c:pt idx="22587">
                  <c:v>6.1181828703687104</c:v>
                </c:pt>
                <c:pt idx="22588">
                  <c:v>6.1184259259228755</c:v>
                </c:pt>
                <c:pt idx="22589">
                  <c:v>6.1186689814770405</c:v>
                </c:pt>
                <c:pt idx="22590">
                  <c:v>6.1189120370384815</c:v>
                </c:pt>
                <c:pt idx="22591">
                  <c:v>6.1191550925926466</c:v>
                </c:pt>
                <c:pt idx="22592">
                  <c:v>6.1193981481468116</c:v>
                </c:pt>
                <c:pt idx="22593">
                  <c:v>6.1196412037009766</c:v>
                </c:pt>
                <c:pt idx="22594">
                  <c:v>6.1198842592551417</c:v>
                </c:pt>
                <c:pt idx="22595">
                  <c:v>6.1201273148165827</c:v>
                </c:pt>
                <c:pt idx="22596">
                  <c:v>6.1203703703707477</c:v>
                </c:pt>
                <c:pt idx="22597">
                  <c:v>6.1206134259249128</c:v>
                </c:pt>
                <c:pt idx="22598">
                  <c:v>6.1208564814790778</c:v>
                </c:pt>
                <c:pt idx="22599">
                  <c:v>6.1210995370332428</c:v>
                </c:pt>
                <c:pt idx="22600">
                  <c:v>6.1213425925946838</c:v>
                </c:pt>
                <c:pt idx="22601">
                  <c:v>6.1215856481488489</c:v>
                </c:pt>
                <c:pt idx="22602">
                  <c:v>6.1218287037030139</c:v>
                </c:pt>
                <c:pt idx="22603">
                  <c:v>6.1220717592571789</c:v>
                </c:pt>
                <c:pt idx="22604">
                  <c:v>6.122314814811344</c:v>
                </c:pt>
                <c:pt idx="22605">
                  <c:v>6.122557870365509</c:v>
                </c:pt>
                <c:pt idx="22606">
                  <c:v>6.12280092592695</c:v>
                </c:pt>
                <c:pt idx="22607">
                  <c:v>6.1230439814811151</c:v>
                </c:pt>
                <c:pt idx="22608">
                  <c:v>6.1232870370352801</c:v>
                </c:pt>
                <c:pt idx="22609">
                  <c:v>6.1235300925894451</c:v>
                </c:pt>
                <c:pt idx="22610">
                  <c:v>6.1237731481436102</c:v>
                </c:pt>
                <c:pt idx="22611">
                  <c:v>6.1240162037050512</c:v>
                </c:pt>
                <c:pt idx="22612">
                  <c:v>6.1242592592592162</c:v>
                </c:pt>
                <c:pt idx="22613">
                  <c:v>6.1245023148133813</c:v>
                </c:pt>
                <c:pt idx="22614">
                  <c:v>6.1247453703675463</c:v>
                </c:pt>
                <c:pt idx="22615">
                  <c:v>6.1249884259217113</c:v>
                </c:pt>
                <c:pt idx="22616">
                  <c:v>6.1252314814831523</c:v>
                </c:pt>
                <c:pt idx="22617">
                  <c:v>6.1254745370373174</c:v>
                </c:pt>
                <c:pt idx="22618">
                  <c:v>6.1257175925914824</c:v>
                </c:pt>
                <c:pt idx="22619">
                  <c:v>6.1259606481456474</c:v>
                </c:pt>
                <c:pt idx="22620">
                  <c:v>6.1262037036998125</c:v>
                </c:pt>
                <c:pt idx="22621">
                  <c:v>6.1264467592612535</c:v>
                </c:pt>
                <c:pt idx="22622">
                  <c:v>6.1266898148154185</c:v>
                </c:pt>
                <c:pt idx="22623">
                  <c:v>6.1269328703695836</c:v>
                </c:pt>
                <c:pt idx="22624">
                  <c:v>6.1271759259237486</c:v>
                </c:pt>
                <c:pt idx="22625">
                  <c:v>6.1274189814779136</c:v>
                </c:pt>
                <c:pt idx="22626">
                  <c:v>6.1276620370320787</c:v>
                </c:pt>
                <c:pt idx="22627">
                  <c:v>6.1279050925935197</c:v>
                </c:pt>
                <c:pt idx="22628">
                  <c:v>6.1281481481476847</c:v>
                </c:pt>
                <c:pt idx="22629">
                  <c:v>6.1283912037018498</c:v>
                </c:pt>
                <c:pt idx="22630">
                  <c:v>6.1286342592560148</c:v>
                </c:pt>
                <c:pt idx="22631">
                  <c:v>6.1288773148101798</c:v>
                </c:pt>
                <c:pt idx="22632">
                  <c:v>6.1291319444411245</c:v>
                </c:pt>
                <c:pt idx="22633">
                  <c:v>6.1293749999952896</c:v>
                </c:pt>
                <c:pt idx="22634">
                  <c:v>6.1296180555567306</c:v>
                </c:pt>
                <c:pt idx="22635">
                  <c:v>6.1298611111108956</c:v>
                </c:pt>
                <c:pt idx="22636">
                  <c:v>6.1301041666650606</c:v>
                </c:pt>
                <c:pt idx="22637">
                  <c:v>6.1303472222192257</c:v>
                </c:pt>
                <c:pt idx="22638">
                  <c:v>6.1305902777733907</c:v>
                </c:pt>
                <c:pt idx="22639">
                  <c:v>6.1308333333348317</c:v>
                </c:pt>
                <c:pt idx="22640">
                  <c:v>6.1310763888889968</c:v>
                </c:pt>
                <c:pt idx="22641">
                  <c:v>6.1313194444431618</c:v>
                </c:pt>
                <c:pt idx="22642">
                  <c:v>6.1315624999973268</c:v>
                </c:pt>
                <c:pt idx="22643">
                  <c:v>6.1318055555514919</c:v>
                </c:pt>
                <c:pt idx="22644">
                  <c:v>6.1320486111129329</c:v>
                </c:pt>
                <c:pt idx="22645">
                  <c:v>6.1322916666670979</c:v>
                </c:pt>
                <c:pt idx="22646">
                  <c:v>6.1325347222212629</c:v>
                </c:pt>
                <c:pt idx="22647">
                  <c:v>6.132777777775428</c:v>
                </c:pt>
                <c:pt idx="22648">
                  <c:v>6.133020833329593</c:v>
                </c:pt>
                <c:pt idx="22649">
                  <c:v>6.1332638888837581</c:v>
                </c:pt>
                <c:pt idx="22650">
                  <c:v>6.1335069444451991</c:v>
                </c:pt>
                <c:pt idx="22651">
                  <c:v>6.1337499999993641</c:v>
                </c:pt>
                <c:pt idx="22652">
                  <c:v>6.1339930555535291</c:v>
                </c:pt>
                <c:pt idx="22653">
                  <c:v>6.1342361111076942</c:v>
                </c:pt>
                <c:pt idx="22654">
                  <c:v>6.1344791666618592</c:v>
                </c:pt>
                <c:pt idx="22655">
                  <c:v>6.1347222222233002</c:v>
                </c:pt>
                <c:pt idx="22656">
                  <c:v>6.1349652777774653</c:v>
                </c:pt>
                <c:pt idx="22657">
                  <c:v>6.1352083333316303</c:v>
                </c:pt>
                <c:pt idx="22658">
                  <c:v>6.1354513888857953</c:v>
                </c:pt>
                <c:pt idx="22659">
                  <c:v>6.1356944444399604</c:v>
                </c:pt>
                <c:pt idx="22660">
                  <c:v>6.1359375000014014</c:v>
                </c:pt>
                <c:pt idx="22661">
                  <c:v>6.1361805555555664</c:v>
                </c:pt>
                <c:pt idx="22662">
                  <c:v>6.1364236111097314</c:v>
                </c:pt>
                <c:pt idx="22663">
                  <c:v>6.1366666666638965</c:v>
                </c:pt>
                <c:pt idx="22664">
                  <c:v>6.1369097222180615</c:v>
                </c:pt>
                <c:pt idx="22665">
                  <c:v>6.1371527777795025</c:v>
                </c:pt>
                <c:pt idx="22666">
                  <c:v>6.1373958333336676</c:v>
                </c:pt>
                <c:pt idx="22667">
                  <c:v>6.1376388888878326</c:v>
                </c:pt>
                <c:pt idx="22668">
                  <c:v>6.1378819444419976</c:v>
                </c:pt>
                <c:pt idx="22669">
                  <c:v>6.1381249999961627</c:v>
                </c:pt>
                <c:pt idx="22670">
                  <c:v>6.1383680555576037</c:v>
                </c:pt>
                <c:pt idx="22671">
                  <c:v>6.1386111111117687</c:v>
                </c:pt>
                <c:pt idx="22672">
                  <c:v>6.1388541666659338</c:v>
                </c:pt>
                <c:pt idx="22673">
                  <c:v>6.1390972222200988</c:v>
                </c:pt>
                <c:pt idx="22674">
                  <c:v>6.1393402777742638</c:v>
                </c:pt>
                <c:pt idx="22675">
                  <c:v>6.1395833333284289</c:v>
                </c:pt>
                <c:pt idx="22676">
                  <c:v>6.1398263888898699</c:v>
                </c:pt>
                <c:pt idx="22677">
                  <c:v>6.1400694444440349</c:v>
                </c:pt>
                <c:pt idx="22678">
                  <c:v>6.1403124999981999</c:v>
                </c:pt>
                <c:pt idx="22679">
                  <c:v>6.140555555552365</c:v>
                </c:pt>
                <c:pt idx="22680">
                  <c:v>6.1408101851833097</c:v>
                </c:pt>
                <c:pt idx="22681">
                  <c:v>6.1410532407374747</c:v>
                </c:pt>
                <c:pt idx="22682">
                  <c:v>6.1412962962916398</c:v>
                </c:pt>
                <c:pt idx="22683">
                  <c:v>6.1415393518530808</c:v>
                </c:pt>
                <c:pt idx="22684">
                  <c:v>6.1417824074072458</c:v>
                </c:pt>
                <c:pt idx="22685">
                  <c:v>6.1420254629614108</c:v>
                </c:pt>
                <c:pt idx="22686">
                  <c:v>6.1422685185155759</c:v>
                </c:pt>
                <c:pt idx="22687">
                  <c:v>6.1425115740697409</c:v>
                </c:pt>
                <c:pt idx="22688">
                  <c:v>6.1427546296311819</c:v>
                </c:pt>
                <c:pt idx="22689">
                  <c:v>6.1429976851853469</c:v>
                </c:pt>
                <c:pt idx="22690">
                  <c:v>6.143240740739512</c:v>
                </c:pt>
                <c:pt idx="22691">
                  <c:v>6.143483796293677</c:v>
                </c:pt>
                <c:pt idx="22692">
                  <c:v>6.1437268518478421</c:v>
                </c:pt>
                <c:pt idx="22693">
                  <c:v>6.1439699074092831</c:v>
                </c:pt>
                <c:pt idx="22694">
                  <c:v>6.1442129629634481</c:v>
                </c:pt>
                <c:pt idx="22695">
                  <c:v>6.1444560185176131</c:v>
                </c:pt>
                <c:pt idx="22696">
                  <c:v>6.1446990740717782</c:v>
                </c:pt>
                <c:pt idx="22697">
                  <c:v>6.1449421296259432</c:v>
                </c:pt>
                <c:pt idx="22698">
                  <c:v>6.1451851851801083</c:v>
                </c:pt>
                <c:pt idx="22699">
                  <c:v>6.1454282407415493</c:v>
                </c:pt>
                <c:pt idx="22700">
                  <c:v>6.1456712962957143</c:v>
                </c:pt>
                <c:pt idx="22701">
                  <c:v>6.1459143518498793</c:v>
                </c:pt>
                <c:pt idx="22702">
                  <c:v>6.1461574074040444</c:v>
                </c:pt>
                <c:pt idx="22703">
                  <c:v>6.1464004629582094</c:v>
                </c:pt>
                <c:pt idx="22704">
                  <c:v>6.1466435185196504</c:v>
                </c:pt>
                <c:pt idx="22705">
                  <c:v>6.1468865740738154</c:v>
                </c:pt>
                <c:pt idx="22706">
                  <c:v>6.1471296296279805</c:v>
                </c:pt>
                <c:pt idx="22707">
                  <c:v>6.1473726851821455</c:v>
                </c:pt>
                <c:pt idx="22708">
                  <c:v>6.1476157407363106</c:v>
                </c:pt>
                <c:pt idx="22709">
                  <c:v>6.1478587962977516</c:v>
                </c:pt>
                <c:pt idx="22710">
                  <c:v>6.1481018518519166</c:v>
                </c:pt>
                <c:pt idx="22711">
                  <c:v>6.1483449074060816</c:v>
                </c:pt>
                <c:pt idx="22712">
                  <c:v>6.1485879629602467</c:v>
                </c:pt>
                <c:pt idx="22713">
                  <c:v>6.1488310185144117</c:v>
                </c:pt>
                <c:pt idx="22714">
                  <c:v>6.1490740740758527</c:v>
                </c:pt>
                <c:pt idx="22715">
                  <c:v>6.1493171296300178</c:v>
                </c:pt>
                <c:pt idx="22716">
                  <c:v>6.1495601851841828</c:v>
                </c:pt>
                <c:pt idx="22717">
                  <c:v>6.1498032407383478</c:v>
                </c:pt>
                <c:pt idx="22718">
                  <c:v>6.1500462962925129</c:v>
                </c:pt>
                <c:pt idx="22719">
                  <c:v>6.1502893518539539</c:v>
                </c:pt>
                <c:pt idx="22720">
                  <c:v>6.1505324074081189</c:v>
                </c:pt>
                <c:pt idx="22721">
                  <c:v>6.1507754629622839</c:v>
                </c:pt>
                <c:pt idx="22722">
                  <c:v>6.151018518516449</c:v>
                </c:pt>
                <c:pt idx="22723">
                  <c:v>6.151261574070614</c:v>
                </c:pt>
                <c:pt idx="22724">
                  <c:v>6.1515046296247791</c:v>
                </c:pt>
                <c:pt idx="22725">
                  <c:v>6.1517476851862201</c:v>
                </c:pt>
                <c:pt idx="22726">
                  <c:v>6.1519907407403851</c:v>
                </c:pt>
                <c:pt idx="22727">
                  <c:v>6.1522337962945501</c:v>
                </c:pt>
                <c:pt idx="22728">
                  <c:v>6.1524884259254948</c:v>
                </c:pt>
                <c:pt idx="22729">
                  <c:v>6.1527314814796599</c:v>
                </c:pt>
                <c:pt idx="22730">
                  <c:v>6.1529745370338249</c:v>
                </c:pt>
                <c:pt idx="22731">
                  <c:v>6.1532175925879899</c:v>
                </c:pt>
                <c:pt idx="22732">
                  <c:v>6.1534606481494309</c:v>
                </c:pt>
                <c:pt idx="22733">
                  <c:v>6.153703703703596</c:v>
                </c:pt>
                <c:pt idx="22734">
                  <c:v>6.153946759257761</c:v>
                </c:pt>
                <c:pt idx="22735">
                  <c:v>6.1541898148119261</c:v>
                </c:pt>
                <c:pt idx="22736">
                  <c:v>6.1544328703660911</c:v>
                </c:pt>
                <c:pt idx="22737">
                  <c:v>6.1546759259275321</c:v>
                </c:pt>
                <c:pt idx="22738">
                  <c:v>6.1549189814816971</c:v>
                </c:pt>
                <c:pt idx="22739">
                  <c:v>6.1551620370358622</c:v>
                </c:pt>
                <c:pt idx="22740">
                  <c:v>6.1554050925900272</c:v>
                </c:pt>
                <c:pt idx="22741">
                  <c:v>6.1556481481441923</c:v>
                </c:pt>
                <c:pt idx="22742">
                  <c:v>6.1558912037056333</c:v>
                </c:pt>
                <c:pt idx="22743">
                  <c:v>6.1561342592597983</c:v>
                </c:pt>
                <c:pt idx="22744">
                  <c:v>6.1563773148139633</c:v>
                </c:pt>
                <c:pt idx="22745">
                  <c:v>6.1566203703681284</c:v>
                </c:pt>
                <c:pt idx="22746">
                  <c:v>6.1568634259222934</c:v>
                </c:pt>
                <c:pt idx="22747">
                  <c:v>6.1571064814764584</c:v>
                </c:pt>
                <c:pt idx="22748">
                  <c:v>6.1573495370378994</c:v>
                </c:pt>
                <c:pt idx="22749">
                  <c:v>6.1575925925920645</c:v>
                </c:pt>
                <c:pt idx="22750">
                  <c:v>6.1578356481462295</c:v>
                </c:pt>
                <c:pt idx="22751">
                  <c:v>6.1580787037003946</c:v>
                </c:pt>
                <c:pt idx="22752">
                  <c:v>6.1583217592545596</c:v>
                </c:pt>
                <c:pt idx="22753">
                  <c:v>6.1585648148160006</c:v>
                </c:pt>
                <c:pt idx="22754">
                  <c:v>6.1588078703701656</c:v>
                </c:pt>
                <c:pt idx="22755">
                  <c:v>6.1590509259243307</c:v>
                </c:pt>
                <c:pt idx="22756">
                  <c:v>6.1592939814784957</c:v>
                </c:pt>
                <c:pt idx="22757">
                  <c:v>6.1595370370326608</c:v>
                </c:pt>
                <c:pt idx="22758">
                  <c:v>6.1597800925941018</c:v>
                </c:pt>
                <c:pt idx="22759">
                  <c:v>6.1600231481482668</c:v>
                </c:pt>
                <c:pt idx="22760">
                  <c:v>6.1602662037024318</c:v>
                </c:pt>
                <c:pt idx="22761">
                  <c:v>6.1605092592565969</c:v>
                </c:pt>
                <c:pt idx="22762">
                  <c:v>6.1607523148107619</c:v>
                </c:pt>
                <c:pt idx="22763">
                  <c:v>6.1609953703722029</c:v>
                </c:pt>
                <c:pt idx="22764">
                  <c:v>6.1612384259263679</c:v>
                </c:pt>
                <c:pt idx="22765">
                  <c:v>6.161481481480533</c:v>
                </c:pt>
                <c:pt idx="22766">
                  <c:v>6.161724537034698</c:v>
                </c:pt>
                <c:pt idx="22767">
                  <c:v>6.1619675925888631</c:v>
                </c:pt>
                <c:pt idx="22768">
                  <c:v>6.1622106481430281</c:v>
                </c:pt>
                <c:pt idx="22769">
                  <c:v>6.1624537037044691</c:v>
                </c:pt>
                <c:pt idx="22770">
                  <c:v>6.1626967592586341</c:v>
                </c:pt>
                <c:pt idx="22771">
                  <c:v>6.1629398148127992</c:v>
                </c:pt>
                <c:pt idx="22772">
                  <c:v>6.1631828703669642</c:v>
                </c:pt>
                <c:pt idx="22773">
                  <c:v>6.1634259259211293</c:v>
                </c:pt>
                <c:pt idx="22774">
                  <c:v>6.1636689814825703</c:v>
                </c:pt>
                <c:pt idx="22775">
                  <c:v>6.1639120370367353</c:v>
                </c:pt>
                <c:pt idx="22776">
                  <c:v>6.16416666666768</c:v>
                </c:pt>
                <c:pt idx="22777">
                  <c:v>6.164409722221845</c:v>
                </c:pt>
                <c:pt idx="22778">
                  <c:v>6.1646527777760101</c:v>
                </c:pt>
                <c:pt idx="22779">
                  <c:v>6.1648958333301751</c:v>
                </c:pt>
                <c:pt idx="22780">
                  <c:v>6.1651388888843401</c:v>
                </c:pt>
                <c:pt idx="22781">
                  <c:v>6.1653819444457811</c:v>
                </c:pt>
                <c:pt idx="22782">
                  <c:v>6.1656249999999462</c:v>
                </c:pt>
                <c:pt idx="22783">
                  <c:v>6.1658680555541112</c:v>
                </c:pt>
                <c:pt idx="22784">
                  <c:v>6.1661111111082763</c:v>
                </c:pt>
                <c:pt idx="22785">
                  <c:v>6.1663541666624413</c:v>
                </c:pt>
                <c:pt idx="22786">
                  <c:v>6.1665972222238823</c:v>
                </c:pt>
                <c:pt idx="22787">
                  <c:v>6.1668402777780473</c:v>
                </c:pt>
                <c:pt idx="22788">
                  <c:v>6.1670833333322124</c:v>
                </c:pt>
                <c:pt idx="22789">
                  <c:v>6.1673263888863774</c:v>
                </c:pt>
                <c:pt idx="22790">
                  <c:v>6.1675694444405424</c:v>
                </c:pt>
                <c:pt idx="22791">
                  <c:v>6.1678125000019834</c:v>
                </c:pt>
                <c:pt idx="22792">
                  <c:v>6.1680555555561485</c:v>
                </c:pt>
                <c:pt idx="22793">
                  <c:v>6.1682986111103135</c:v>
                </c:pt>
                <c:pt idx="22794">
                  <c:v>6.1685416666644786</c:v>
                </c:pt>
                <c:pt idx="22795">
                  <c:v>6.1687847222186436</c:v>
                </c:pt>
                <c:pt idx="22796">
                  <c:v>6.1690277777728086</c:v>
                </c:pt>
                <c:pt idx="22797">
                  <c:v>6.1692708333342496</c:v>
                </c:pt>
                <c:pt idx="22798">
                  <c:v>6.1695138888884147</c:v>
                </c:pt>
                <c:pt idx="22799">
                  <c:v>6.1697569444425797</c:v>
                </c:pt>
                <c:pt idx="22800">
                  <c:v>6.1699999999967448</c:v>
                </c:pt>
                <c:pt idx="22801">
                  <c:v>6.1702430555509098</c:v>
                </c:pt>
                <c:pt idx="22802">
                  <c:v>6.1704861111123508</c:v>
                </c:pt>
                <c:pt idx="22803">
                  <c:v>6.1707291666665158</c:v>
                </c:pt>
                <c:pt idx="22804">
                  <c:v>6.1709722222206809</c:v>
                </c:pt>
                <c:pt idx="22805">
                  <c:v>6.1712152777748459</c:v>
                </c:pt>
                <c:pt idx="22806">
                  <c:v>6.1714583333290109</c:v>
                </c:pt>
                <c:pt idx="22807">
                  <c:v>6.1717013888904519</c:v>
                </c:pt>
                <c:pt idx="22808">
                  <c:v>6.171944444444617</c:v>
                </c:pt>
                <c:pt idx="22809">
                  <c:v>6.172187499998782</c:v>
                </c:pt>
                <c:pt idx="22810">
                  <c:v>6.1724305555529471</c:v>
                </c:pt>
                <c:pt idx="22811">
                  <c:v>6.1726736111071121</c:v>
                </c:pt>
                <c:pt idx="22812">
                  <c:v>6.1729166666685531</c:v>
                </c:pt>
                <c:pt idx="22813">
                  <c:v>6.1731597222227181</c:v>
                </c:pt>
                <c:pt idx="22814">
                  <c:v>6.1734027777768832</c:v>
                </c:pt>
                <c:pt idx="22815">
                  <c:v>6.1736458333310482</c:v>
                </c:pt>
                <c:pt idx="22816">
                  <c:v>6.1738888888852133</c:v>
                </c:pt>
                <c:pt idx="22817">
                  <c:v>6.1741319444393783</c:v>
                </c:pt>
                <c:pt idx="22818">
                  <c:v>6.1743750000008193</c:v>
                </c:pt>
                <c:pt idx="22819">
                  <c:v>6.1746180555549843</c:v>
                </c:pt>
                <c:pt idx="22820">
                  <c:v>6.1748611111091494</c:v>
                </c:pt>
                <c:pt idx="22821">
                  <c:v>6.1751041666633144</c:v>
                </c:pt>
                <c:pt idx="22822">
                  <c:v>6.1753472222174794</c:v>
                </c:pt>
                <c:pt idx="22823">
                  <c:v>6.1755902777789204</c:v>
                </c:pt>
                <c:pt idx="22824">
                  <c:v>6.1758333333330855</c:v>
                </c:pt>
                <c:pt idx="22825">
                  <c:v>6.1760879629640302</c:v>
                </c:pt>
                <c:pt idx="22826">
                  <c:v>6.1763310185181952</c:v>
                </c:pt>
                <c:pt idx="22827">
                  <c:v>6.1765740740723603</c:v>
                </c:pt>
                <c:pt idx="22828">
                  <c:v>6.1768171296265253</c:v>
                </c:pt>
                <c:pt idx="22829">
                  <c:v>6.1770601851806903</c:v>
                </c:pt>
                <c:pt idx="22830">
                  <c:v>6.1773032407421313</c:v>
                </c:pt>
                <c:pt idx="22831">
                  <c:v>6.1775462962962964</c:v>
                </c:pt>
                <c:pt idx="22832">
                  <c:v>6.1777893518504614</c:v>
                </c:pt>
                <c:pt idx="22833">
                  <c:v>6.1780324074046264</c:v>
                </c:pt>
                <c:pt idx="22834">
                  <c:v>6.1782754629587915</c:v>
                </c:pt>
                <c:pt idx="22835">
                  <c:v>6.1785185185202325</c:v>
                </c:pt>
                <c:pt idx="22836">
                  <c:v>6.1787615740743975</c:v>
                </c:pt>
                <c:pt idx="22837">
                  <c:v>6.1790046296285626</c:v>
                </c:pt>
                <c:pt idx="22838">
                  <c:v>6.1792476851827276</c:v>
                </c:pt>
                <c:pt idx="22839">
                  <c:v>6.1794907407368926</c:v>
                </c:pt>
                <c:pt idx="22840">
                  <c:v>6.1797337962983336</c:v>
                </c:pt>
                <c:pt idx="22841">
                  <c:v>6.1799768518524987</c:v>
                </c:pt>
                <c:pt idx="22842">
                  <c:v>6.1802199074066637</c:v>
                </c:pt>
                <c:pt idx="22843">
                  <c:v>6.1804629629608288</c:v>
                </c:pt>
                <c:pt idx="22844">
                  <c:v>6.1807060185149938</c:v>
                </c:pt>
                <c:pt idx="22845">
                  <c:v>6.1809490740691588</c:v>
                </c:pt>
                <c:pt idx="22846">
                  <c:v>6.1811921296305998</c:v>
                </c:pt>
                <c:pt idx="22847">
                  <c:v>6.1814351851847649</c:v>
                </c:pt>
                <c:pt idx="22848">
                  <c:v>6.1816782407389299</c:v>
                </c:pt>
                <c:pt idx="22849">
                  <c:v>6.1819212962930949</c:v>
                </c:pt>
                <c:pt idx="22850">
                  <c:v>6.18216435184726</c:v>
                </c:pt>
                <c:pt idx="22851">
                  <c:v>6.182407407408701</c:v>
                </c:pt>
                <c:pt idx="22852">
                  <c:v>6.182650462962866</c:v>
                </c:pt>
                <c:pt idx="22853">
                  <c:v>6.1828935185170311</c:v>
                </c:pt>
                <c:pt idx="22854">
                  <c:v>6.1831365740711961</c:v>
                </c:pt>
                <c:pt idx="22855">
                  <c:v>6.1833796296253611</c:v>
                </c:pt>
                <c:pt idx="22856">
                  <c:v>6.1836226851868021</c:v>
                </c:pt>
                <c:pt idx="22857">
                  <c:v>6.1838657407409672</c:v>
                </c:pt>
                <c:pt idx="22858">
                  <c:v>6.1841087962951322</c:v>
                </c:pt>
                <c:pt idx="22859">
                  <c:v>6.1843518518492973</c:v>
                </c:pt>
                <c:pt idx="22860">
                  <c:v>6.1845949074034623</c:v>
                </c:pt>
                <c:pt idx="22861">
                  <c:v>6.1848379629649033</c:v>
                </c:pt>
                <c:pt idx="22862">
                  <c:v>6.1850810185190683</c:v>
                </c:pt>
                <c:pt idx="22863">
                  <c:v>6.1853240740732334</c:v>
                </c:pt>
                <c:pt idx="22864">
                  <c:v>6.1855671296273984</c:v>
                </c:pt>
                <c:pt idx="22865">
                  <c:v>6.1858101851815634</c:v>
                </c:pt>
                <c:pt idx="22866">
                  <c:v>6.1860532407357285</c:v>
                </c:pt>
                <c:pt idx="22867">
                  <c:v>6.1862962962971695</c:v>
                </c:pt>
                <c:pt idx="22868">
                  <c:v>6.1865393518513345</c:v>
                </c:pt>
                <c:pt idx="22869">
                  <c:v>6.1867824074054996</c:v>
                </c:pt>
                <c:pt idx="22870">
                  <c:v>6.1870254629596646</c:v>
                </c:pt>
                <c:pt idx="22871">
                  <c:v>6.1872685185138296</c:v>
                </c:pt>
                <c:pt idx="22872">
                  <c:v>6.1875115740752706</c:v>
                </c:pt>
                <c:pt idx="22873">
                  <c:v>6.1877662036989394</c:v>
                </c:pt>
                <c:pt idx="22874">
                  <c:v>6.1880092592603804</c:v>
                </c:pt>
                <c:pt idx="22875">
                  <c:v>6.1882523148145454</c:v>
                </c:pt>
                <c:pt idx="22876">
                  <c:v>6.1884953703687104</c:v>
                </c:pt>
                <c:pt idx="22877">
                  <c:v>6.1887384259228755</c:v>
                </c:pt>
                <c:pt idx="22878">
                  <c:v>6.1889814814770405</c:v>
                </c:pt>
                <c:pt idx="22879">
                  <c:v>6.1892245370384815</c:v>
                </c:pt>
                <c:pt idx="22880">
                  <c:v>6.1894675925926466</c:v>
                </c:pt>
                <c:pt idx="22881">
                  <c:v>6.1897106481468116</c:v>
                </c:pt>
                <c:pt idx="22882">
                  <c:v>6.1899537037009766</c:v>
                </c:pt>
                <c:pt idx="22883">
                  <c:v>6.1901967592551417</c:v>
                </c:pt>
                <c:pt idx="22884">
                  <c:v>6.1904398148165827</c:v>
                </c:pt>
                <c:pt idx="22885">
                  <c:v>6.1906828703707477</c:v>
                </c:pt>
                <c:pt idx="22886">
                  <c:v>6.1909259259249128</c:v>
                </c:pt>
                <c:pt idx="22887">
                  <c:v>6.1911689814790778</c:v>
                </c:pt>
                <c:pt idx="22888">
                  <c:v>6.1914120370332428</c:v>
                </c:pt>
                <c:pt idx="22889">
                  <c:v>6.1916550925946838</c:v>
                </c:pt>
                <c:pt idx="22890">
                  <c:v>6.1918981481488489</c:v>
                </c:pt>
                <c:pt idx="22891">
                  <c:v>6.1921412037030139</c:v>
                </c:pt>
                <c:pt idx="22892">
                  <c:v>6.1923842592571789</c:v>
                </c:pt>
                <c:pt idx="22893">
                  <c:v>6.192627314811344</c:v>
                </c:pt>
                <c:pt idx="22894">
                  <c:v>6.192870370365509</c:v>
                </c:pt>
                <c:pt idx="22895">
                  <c:v>6.19311342592695</c:v>
                </c:pt>
                <c:pt idx="22896">
                  <c:v>6.1933564814811151</c:v>
                </c:pt>
                <c:pt idx="22897">
                  <c:v>6.1935995370352801</c:v>
                </c:pt>
                <c:pt idx="22898">
                  <c:v>6.1938425925894451</c:v>
                </c:pt>
                <c:pt idx="22899">
                  <c:v>6.1940856481436102</c:v>
                </c:pt>
                <c:pt idx="22900">
                  <c:v>6.1943287037050512</c:v>
                </c:pt>
                <c:pt idx="22901">
                  <c:v>6.1945717592592162</c:v>
                </c:pt>
                <c:pt idx="22902">
                  <c:v>6.1948148148133813</c:v>
                </c:pt>
                <c:pt idx="22903">
                  <c:v>6.1950578703675463</c:v>
                </c:pt>
                <c:pt idx="22904">
                  <c:v>6.1953009259217113</c:v>
                </c:pt>
                <c:pt idx="22905">
                  <c:v>6.1955439814831523</c:v>
                </c:pt>
                <c:pt idx="22906">
                  <c:v>6.1957870370373174</c:v>
                </c:pt>
                <c:pt idx="22907">
                  <c:v>6.1960300925914824</c:v>
                </c:pt>
                <c:pt idx="22908">
                  <c:v>6.1962731481456474</c:v>
                </c:pt>
                <c:pt idx="22909">
                  <c:v>6.1965162036998125</c:v>
                </c:pt>
                <c:pt idx="22910">
                  <c:v>6.1967592592612535</c:v>
                </c:pt>
                <c:pt idx="22911">
                  <c:v>6.1970023148154185</c:v>
                </c:pt>
                <c:pt idx="22912">
                  <c:v>6.1972453703695836</c:v>
                </c:pt>
                <c:pt idx="22913">
                  <c:v>6.1974884259237486</c:v>
                </c:pt>
                <c:pt idx="22914">
                  <c:v>6.1977314814779136</c:v>
                </c:pt>
                <c:pt idx="22915">
                  <c:v>6.1979745370320787</c:v>
                </c:pt>
                <c:pt idx="22916">
                  <c:v>6.1982175925935197</c:v>
                </c:pt>
                <c:pt idx="22917">
                  <c:v>6.1984606481476847</c:v>
                </c:pt>
                <c:pt idx="22918">
                  <c:v>6.1987037037018498</c:v>
                </c:pt>
                <c:pt idx="22919">
                  <c:v>6.1989467592560148</c:v>
                </c:pt>
                <c:pt idx="22920">
                  <c:v>6.1991898148101798</c:v>
                </c:pt>
                <c:pt idx="22921">
                  <c:v>6.1994444444411245</c:v>
                </c:pt>
                <c:pt idx="22922">
                  <c:v>6.1996874999952896</c:v>
                </c:pt>
                <c:pt idx="22923">
                  <c:v>6.1999305555567306</c:v>
                </c:pt>
                <c:pt idx="22924">
                  <c:v>6.2001736111108956</c:v>
                </c:pt>
                <c:pt idx="22925">
                  <c:v>6.2004166666650606</c:v>
                </c:pt>
                <c:pt idx="22926">
                  <c:v>6.2006597222192257</c:v>
                </c:pt>
                <c:pt idx="22927">
                  <c:v>6.2009027777733907</c:v>
                </c:pt>
                <c:pt idx="22928">
                  <c:v>6.2011458333348317</c:v>
                </c:pt>
                <c:pt idx="22929">
                  <c:v>6.2013888888889968</c:v>
                </c:pt>
                <c:pt idx="22930">
                  <c:v>6.2016319444431618</c:v>
                </c:pt>
                <c:pt idx="22931">
                  <c:v>6.2018749999973268</c:v>
                </c:pt>
                <c:pt idx="22932">
                  <c:v>6.2021180555514919</c:v>
                </c:pt>
                <c:pt idx="22933">
                  <c:v>6.2023611111129329</c:v>
                </c:pt>
                <c:pt idx="22934">
                  <c:v>6.2026041666670979</c:v>
                </c:pt>
                <c:pt idx="22935">
                  <c:v>6.2028472222212629</c:v>
                </c:pt>
                <c:pt idx="22936">
                  <c:v>6.203090277775428</c:v>
                </c:pt>
                <c:pt idx="22937">
                  <c:v>6.203333333329593</c:v>
                </c:pt>
                <c:pt idx="22938">
                  <c:v>6.2035763888837581</c:v>
                </c:pt>
                <c:pt idx="22939">
                  <c:v>6.2038194444451991</c:v>
                </c:pt>
                <c:pt idx="22940">
                  <c:v>6.2040624999993641</c:v>
                </c:pt>
                <c:pt idx="22941">
                  <c:v>6.2043055555535291</c:v>
                </c:pt>
                <c:pt idx="22942">
                  <c:v>6.2045486111076942</c:v>
                </c:pt>
                <c:pt idx="22943">
                  <c:v>6.2047916666618592</c:v>
                </c:pt>
                <c:pt idx="22944">
                  <c:v>6.2050347222233002</c:v>
                </c:pt>
                <c:pt idx="22945">
                  <c:v>6.2052777777774653</c:v>
                </c:pt>
                <c:pt idx="22946">
                  <c:v>6.2055208333316303</c:v>
                </c:pt>
                <c:pt idx="22947">
                  <c:v>6.2057638888857953</c:v>
                </c:pt>
                <c:pt idx="22948">
                  <c:v>6.2060069444399604</c:v>
                </c:pt>
                <c:pt idx="22949">
                  <c:v>6.2062500000014014</c:v>
                </c:pt>
                <c:pt idx="22950">
                  <c:v>6.2064930555555664</c:v>
                </c:pt>
                <c:pt idx="22951">
                  <c:v>6.2067361111097314</c:v>
                </c:pt>
                <c:pt idx="22952">
                  <c:v>6.2069791666638965</c:v>
                </c:pt>
                <c:pt idx="22953">
                  <c:v>6.2072222222180615</c:v>
                </c:pt>
                <c:pt idx="22954">
                  <c:v>6.2074652777795025</c:v>
                </c:pt>
                <c:pt idx="22955">
                  <c:v>6.2077083333336676</c:v>
                </c:pt>
                <c:pt idx="22956">
                  <c:v>6.2079513888878326</c:v>
                </c:pt>
                <c:pt idx="22957">
                  <c:v>6.2081944444419976</c:v>
                </c:pt>
                <c:pt idx="22958">
                  <c:v>6.2084374999961627</c:v>
                </c:pt>
                <c:pt idx="22959">
                  <c:v>6.2086805555576037</c:v>
                </c:pt>
                <c:pt idx="22960">
                  <c:v>6.2089236111117687</c:v>
                </c:pt>
                <c:pt idx="22961">
                  <c:v>6.2091666666659338</c:v>
                </c:pt>
                <c:pt idx="22962">
                  <c:v>6.2094097222200988</c:v>
                </c:pt>
                <c:pt idx="22963">
                  <c:v>6.2096527777742638</c:v>
                </c:pt>
                <c:pt idx="22964">
                  <c:v>6.2098958333284289</c:v>
                </c:pt>
                <c:pt idx="22965">
                  <c:v>6.2101388888898699</c:v>
                </c:pt>
                <c:pt idx="22966">
                  <c:v>6.2103819444440349</c:v>
                </c:pt>
                <c:pt idx="22967">
                  <c:v>6.2106249999981999</c:v>
                </c:pt>
                <c:pt idx="22968">
                  <c:v>6.210868055552365</c:v>
                </c:pt>
                <c:pt idx="22969">
                  <c:v>6.2111226851833097</c:v>
                </c:pt>
                <c:pt idx="22970">
                  <c:v>6.2113657407374747</c:v>
                </c:pt>
                <c:pt idx="22971">
                  <c:v>6.2116087962916398</c:v>
                </c:pt>
                <c:pt idx="22972">
                  <c:v>6.2118518518530808</c:v>
                </c:pt>
                <c:pt idx="22973">
                  <c:v>6.2120949074072458</c:v>
                </c:pt>
                <c:pt idx="22974">
                  <c:v>6.2123379629614108</c:v>
                </c:pt>
                <c:pt idx="22975">
                  <c:v>6.2125810185155759</c:v>
                </c:pt>
                <c:pt idx="22976">
                  <c:v>6.2128240740697409</c:v>
                </c:pt>
                <c:pt idx="22977">
                  <c:v>6.2130671296311819</c:v>
                </c:pt>
                <c:pt idx="22978">
                  <c:v>6.2133101851853469</c:v>
                </c:pt>
                <c:pt idx="22979">
                  <c:v>6.213553240739512</c:v>
                </c:pt>
                <c:pt idx="22980">
                  <c:v>6.213796296293677</c:v>
                </c:pt>
                <c:pt idx="22981">
                  <c:v>6.2140393518478421</c:v>
                </c:pt>
                <c:pt idx="22982">
                  <c:v>6.2142824074092831</c:v>
                </c:pt>
                <c:pt idx="22983">
                  <c:v>6.2145254629634481</c:v>
                </c:pt>
                <c:pt idx="22984">
                  <c:v>6.2147685185176131</c:v>
                </c:pt>
                <c:pt idx="22985">
                  <c:v>6.2150115740717782</c:v>
                </c:pt>
                <c:pt idx="22986">
                  <c:v>6.2152546296259432</c:v>
                </c:pt>
                <c:pt idx="22987">
                  <c:v>6.2154976851801083</c:v>
                </c:pt>
                <c:pt idx="22988">
                  <c:v>6.2157407407415493</c:v>
                </c:pt>
                <c:pt idx="22989">
                  <c:v>6.2159837962957143</c:v>
                </c:pt>
                <c:pt idx="22990">
                  <c:v>6.2162268518498793</c:v>
                </c:pt>
                <c:pt idx="22991">
                  <c:v>6.2164699074040444</c:v>
                </c:pt>
                <c:pt idx="22992">
                  <c:v>6.2167129629582094</c:v>
                </c:pt>
                <c:pt idx="22993">
                  <c:v>6.2169560185196504</c:v>
                </c:pt>
                <c:pt idx="22994">
                  <c:v>6.2171990740738154</c:v>
                </c:pt>
                <c:pt idx="22995">
                  <c:v>6.2174421296279805</c:v>
                </c:pt>
                <c:pt idx="22996">
                  <c:v>6.2176851851821455</c:v>
                </c:pt>
                <c:pt idx="22997">
                  <c:v>6.2179282407363106</c:v>
                </c:pt>
                <c:pt idx="22998">
                  <c:v>6.2181712962977516</c:v>
                </c:pt>
                <c:pt idx="22999">
                  <c:v>6.2184143518519166</c:v>
                </c:pt>
                <c:pt idx="23000">
                  <c:v>6.2186574074060816</c:v>
                </c:pt>
                <c:pt idx="23001">
                  <c:v>6.2189004629602467</c:v>
                </c:pt>
                <c:pt idx="23002">
                  <c:v>6.2191435185144117</c:v>
                </c:pt>
                <c:pt idx="23003">
                  <c:v>6.2193865740758527</c:v>
                </c:pt>
                <c:pt idx="23004">
                  <c:v>6.2196296296300178</c:v>
                </c:pt>
                <c:pt idx="23005">
                  <c:v>6.2198726851841828</c:v>
                </c:pt>
                <c:pt idx="23006">
                  <c:v>6.2201157407383478</c:v>
                </c:pt>
                <c:pt idx="23007">
                  <c:v>6.2203587962925129</c:v>
                </c:pt>
                <c:pt idx="23008">
                  <c:v>6.2206018518539539</c:v>
                </c:pt>
                <c:pt idx="23009">
                  <c:v>6.2208449074081189</c:v>
                </c:pt>
                <c:pt idx="23010">
                  <c:v>6.2210879629622839</c:v>
                </c:pt>
                <c:pt idx="23011">
                  <c:v>6.221331018516449</c:v>
                </c:pt>
                <c:pt idx="23012">
                  <c:v>6.221574074070614</c:v>
                </c:pt>
                <c:pt idx="23013">
                  <c:v>6.2218171296247791</c:v>
                </c:pt>
                <c:pt idx="23014">
                  <c:v>6.2220601851862201</c:v>
                </c:pt>
                <c:pt idx="23015">
                  <c:v>6.2223032407403851</c:v>
                </c:pt>
                <c:pt idx="23016">
                  <c:v>6.2225462962945501</c:v>
                </c:pt>
                <c:pt idx="23017">
                  <c:v>6.2228009259254948</c:v>
                </c:pt>
                <c:pt idx="23018">
                  <c:v>6.2230439814796599</c:v>
                </c:pt>
                <c:pt idx="23019">
                  <c:v>6.2232870370338249</c:v>
                </c:pt>
                <c:pt idx="23020">
                  <c:v>6.2235300925879899</c:v>
                </c:pt>
                <c:pt idx="23021">
                  <c:v>6.2237731481494309</c:v>
                </c:pt>
                <c:pt idx="23022">
                  <c:v>6.224016203703596</c:v>
                </c:pt>
                <c:pt idx="23023">
                  <c:v>6.224259259257761</c:v>
                </c:pt>
                <c:pt idx="23024">
                  <c:v>6.2245023148119261</c:v>
                </c:pt>
                <c:pt idx="23025">
                  <c:v>6.2247453703660911</c:v>
                </c:pt>
                <c:pt idx="23026">
                  <c:v>6.2249884259275321</c:v>
                </c:pt>
                <c:pt idx="23027">
                  <c:v>6.2252314814816971</c:v>
                </c:pt>
                <c:pt idx="23028">
                  <c:v>6.2254745370358622</c:v>
                </c:pt>
                <c:pt idx="23029">
                  <c:v>6.2257175925900272</c:v>
                </c:pt>
                <c:pt idx="23030">
                  <c:v>6.2259606481441923</c:v>
                </c:pt>
                <c:pt idx="23031">
                  <c:v>6.2262037037056333</c:v>
                </c:pt>
                <c:pt idx="23032">
                  <c:v>6.2264467592597983</c:v>
                </c:pt>
                <c:pt idx="23033">
                  <c:v>6.2266898148139633</c:v>
                </c:pt>
                <c:pt idx="23034">
                  <c:v>6.2269328703681284</c:v>
                </c:pt>
                <c:pt idx="23035">
                  <c:v>6.2271759259222934</c:v>
                </c:pt>
                <c:pt idx="23036">
                  <c:v>6.2274189814764584</c:v>
                </c:pt>
                <c:pt idx="23037">
                  <c:v>6.2276620370378994</c:v>
                </c:pt>
                <c:pt idx="23038">
                  <c:v>6.2279050925920645</c:v>
                </c:pt>
                <c:pt idx="23039">
                  <c:v>6.2281481481462295</c:v>
                </c:pt>
                <c:pt idx="23040">
                  <c:v>6.2283912037003946</c:v>
                </c:pt>
                <c:pt idx="23041">
                  <c:v>6.2286342592545596</c:v>
                </c:pt>
                <c:pt idx="23042">
                  <c:v>6.2288773148160006</c:v>
                </c:pt>
                <c:pt idx="23043">
                  <c:v>6.2291203703701656</c:v>
                </c:pt>
                <c:pt idx="23044">
                  <c:v>6.2293634259243307</c:v>
                </c:pt>
                <c:pt idx="23045">
                  <c:v>6.2296064814784957</c:v>
                </c:pt>
                <c:pt idx="23046">
                  <c:v>6.2298495370326608</c:v>
                </c:pt>
                <c:pt idx="23047">
                  <c:v>6.2300925925941018</c:v>
                </c:pt>
                <c:pt idx="23048">
                  <c:v>6.2303356481482668</c:v>
                </c:pt>
                <c:pt idx="23049">
                  <c:v>6.2305787037024318</c:v>
                </c:pt>
                <c:pt idx="23050">
                  <c:v>6.2308217592565969</c:v>
                </c:pt>
                <c:pt idx="23051">
                  <c:v>6.2310648148107619</c:v>
                </c:pt>
                <c:pt idx="23052">
                  <c:v>6.2313078703722029</c:v>
                </c:pt>
                <c:pt idx="23053">
                  <c:v>6.2315509259263679</c:v>
                </c:pt>
                <c:pt idx="23054">
                  <c:v>6.231793981480533</c:v>
                </c:pt>
                <c:pt idx="23055">
                  <c:v>6.232037037034698</c:v>
                </c:pt>
                <c:pt idx="23056">
                  <c:v>6.2322800925888631</c:v>
                </c:pt>
                <c:pt idx="23057">
                  <c:v>6.2325231481430281</c:v>
                </c:pt>
                <c:pt idx="23058">
                  <c:v>6.2327662037044691</c:v>
                </c:pt>
                <c:pt idx="23059">
                  <c:v>6.2330092592586341</c:v>
                </c:pt>
                <c:pt idx="23060">
                  <c:v>6.2332523148127992</c:v>
                </c:pt>
                <c:pt idx="23061">
                  <c:v>6.2334953703669642</c:v>
                </c:pt>
                <c:pt idx="23062">
                  <c:v>6.2337384259211293</c:v>
                </c:pt>
                <c:pt idx="23063">
                  <c:v>6.2339814814825703</c:v>
                </c:pt>
                <c:pt idx="23064">
                  <c:v>6.2342245370367353</c:v>
                </c:pt>
                <c:pt idx="23065">
                  <c:v>6.23447916666768</c:v>
                </c:pt>
                <c:pt idx="23066">
                  <c:v>6.234722222221845</c:v>
                </c:pt>
                <c:pt idx="23067">
                  <c:v>6.2349652777760101</c:v>
                </c:pt>
                <c:pt idx="23068">
                  <c:v>6.2352083333301751</c:v>
                </c:pt>
                <c:pt idx="23069">
                  <c:v>6.2354513888843401</c:v>
                </c:pt>
                <c:pt idx="23070">
                  <c:v>6.2356944444457811</c:v>
                </c:pt>
                <c:pt idx="23071">
                  <c:v>6.2359374999999462</c:v>
                </c:pt>
                <c:pt idx="23072">
                  <c:v>6.2361805555541112</c:v>
                </c:pt>
                <c:pt idx="23073">
                  <c:v>6.2364236111082763</c:v>
                </c:pt>
                <c:pt idx="23074">
                  <c:v>6.2366666666624413</c:v>
                </c:pt>
                <c:pt idx="23075">
                  <c:v>6.2369097222238823</c:v>
                </c:pt>
                <c:pt idx="23076">
                  <c:v>6.2371527777780473</c:v>
                </c:pt>
                <c:pt idx="23077">
                  <c:v>6.2373958333322124</c:v>
                </c:pt>
                <c:pt idx="23078">
                  <c:v>6.2376388888863774</c:v>
                </c:pt>
                <c:pt idx="23079">
                  <c:v>6.2378819444405424</c:v>
                </c:pt>
                <c:pt idx="23080">
                  <c:v>6.2381250000019834</c:v>
                </c:pt>
                <c:pt idx="23081">
                  <c:v>6.2383680555561485</c:v>
                </c:pt>
                <c:pt idx="23082">
                  <c:v>6.2386111111103135</c:v>
                </c:pt>
                <c:pt idx="23083">
                  <c:v>6.2388541666644786</c:v>
                </c:pt>
                <c:pt idx="23084">
                  <c:v>6.2390972222186436</c:v>
                </c:pt>
                <c:pt idx="23085">
                  <c:v>6.2393402777728086</c:v>
                </c:pt>
                <c:pt idx="23086">
                  <c:v>6.2395833333342496</c:v>
                </c:pt>
                <c:pt idx="23087">
                  <c:v>6.2398263888884147</c:v>
                </c:pt>
                <c:pt idx="23088">
                  <c:v>6.2400694444425797</c:v>
                </c:pt>
                <c:pt idx="23089">
                  <c:v>6.2403124999967448</c:v>
                </c:pt>
                <c:pt idx="23090">
                  <c:v>6.2405555555509098</c:v>
                </c:pt>
                <c:pt idx="23091">
                  <c:v>6.2407986111123508</c:v>
                </c:pt>
                <c:pt idx="23092">
                  <c:v>6.2410416666665158</c:v>
                </c:pt>
                <c:pt idx="23093">
                  <c:v>6.2412847222206809</c:v>
                </c:pt>
                <c:pt idx="23094">
                  <c:v>6.2415277777748459</c:v>
                </c:pt>
                <c:pt idx="23095">
                  <c:v>6.2417708333290109</c:v>
                </c:pt>
                <c:pt idx="23096">
                  <c:v>6.2420138888904519</c:v>
                </c:pt>
                <c:pt idx="23097">
                  <c:v>6.242256944444617</c:v>
                </c:pt>
                <c:pt idx="23098">
                  <c:v>6.242499999998782</c:v>
                </c:pt>
                <c:pt idx="23099">
                  <c:v>6.2427430555529471</c:v>
                </c:pt>
                <c:pt idx="23100">
                  <c:v>6.2429861111071121</c:v>
                </c:pt>
                <c:pt idx="23101">
                  <c:v>6.2432291666685531</c:v>
                </c:pt>
                <c:pt idx="23102">
                  <c:v>6.2434722222227181</c:v>
                </c:pt>
                <c:pt idx="23103">
                  <c:v>6.2437152777768832</c:v>
                </c:pt>
                <c:pt idx="23104">
                  <c:v>6.2439583333310482</c:v>
                </c:pt>
                <c:pt idx="23105">
                  <c:v>6.2442013888852133</c:v>
                </c:pt>
                <c:pt idx="23106">
                  <c:v>6.2444444444393783</c:v>
                </c:pt>
                <c:pt idx="23107">
                  <c:v>6.2446875000008193</c:v>
                </c:pt>
                <c:pt idx="23108">
                  <c:v>6.2449305555549843</c:v>
                </c:pt>
                <c:pt idx="23109">
                  <c:v>6.2451736111091494</c:v>
                </c:pt>
                <c:pt idx="23110">
                  <c:v>6.2454166666633144</c:v>
                </c:pt>
                <c:pt idx="23111">
                  <c:v>6.2456597222174794</c:v>
                </c:pt>
                <c:pt idx="23112">
                  <c:v>6.2459027777789204</c:v>
                </c:pt>
                <c:pt idx="23113">
                  <c:v>6.2461574074025892</c:v>
                </c:pt>
                <c:pt idx="23114">
                  <c:v>6.2464004629640302</c:v>
                </c:pt>
                <c:pt idx="23115">
                  <c:v>6.2466435185181952</c:v>
                </c:pt>
                <c:pt idx="23116">
                  <c:v>6.2468865740723603</c:v>
                </c:pt>
                <c:pt idx="23117">
                  <c:v>6.2471296296265253</c:v>
                </c:pt>
                <c:pt idx="23118">
                  <c:v>6.2473726851806903</c:v>
                </c:pt>
                <c:pt idx="23119">
                  <c:v>6.2476157407421313</c:v>
                </c:pt>
                <c:pt idx="23120">
                  <c:v>6.2478587962962964</c:v>
                </c:pt>
                <c:pt idx="23121">
                  <c:v>6.2481018518504614</c:v>
                </c:pt>
                <c:pt idx="23122">
                  <c:v>6.2483449074046264</c:v>
                </c:pt>
                <c:pt idx="23123">
                  <c:v>6.2485879629587915</c:v>
                </c:pt>
                <c:pt idx="23124">
                  <c:v>6.2488310185202325</c:v>
                </c:pt>
                <c:pt idx="23125">
                  <c:v>6.2490740740743975</c:v>
                </c:pt>
                <c:pt idx="23126">
                  <c:v>6.2493171296285626</c:v>
                </c:pt>
                <c:pt idx="23127">
                  <c:v>6.2495601851827276</c:v>
                </c:pt>
                <c:pt idx="23128">
                  <c:v>6.2498032407368926</c:v>
                </c:pt>
                <c:pt idx="23129">
                  <c:v>6.2500462962983336</c:v>
                </c:pt>
                <c:pt idx="23130">
                  <c:v>6.2502893518524987</c:v>
                </c:pt>
                <c:pt idx="23131">
                  <c:v>6.2505324074066637</c:v>
                </c:pt>
                <c:pt idx="23132">
                  <c:v>6.2507754629608288</c:v>
                </c:pt>
                <c:pt idx="23133">
                  <c:v>6.2510185185149938</c:v>
                </c:pt>
                <c:pt idx="23134">
                  <c:v>6.2512615740691588</c:v>
                </c:pt>
                <c:pt idx="23135">
                  <c:v>6.2515046296305998</c:v>
                </c:pt>
                <c:pt idx="23136">
                  <c:v>6.2517476851847649</c:v>
                </c:pt>
                <c:pt idx="23137">
                  <c:v>6.2519907407389299</c:v>
                </c:pt>
                <c:pt idx="23138">
                  <c:v>6.2522337962930949</c:v>
                </c:pt>
                <c:pt idx="23139">
                  <c:v>6.25247685184726</c:v>
                </c:pt>
                <c:pt idx="23140">
                  <c:v>6.252719907408701</c:v>
                </c:pt>
                <c:pt idx="23141">
                  <c:v>6.252962962962866</c:v>
                </c:pt>
                <c:pt idx="23142">
                  <c:v>6.2532060185170311</c:v>
                </c:pt>
                <c:pt idx="23143">
                  <c:v>6.2534490740711961</c:v>
                </c:pt>
                <c:pt idx="23144">
                  <c:v>6.2536921296253611</c:v>
                </c:pt>
                <c:pt idx="23145">
                  <c:v>6.2539351851868021</c:v>
                </c:pt>
                <c:pt idx="23146">
                  <c:v>6.2541782407409672</c:v>
                </c:pt>
                <c:pt idx="23147">
                  <c:v>6.2544212962951322</c:v>
                </c:pt>
                <c:pt idx="23148">
                  <c:v>6.2546643518492973</c:v>
                </c:pt>
                <c:pt idx="23149">
                  <c:v>6.2549074074034623</c:v>
                </c:pt>
                <c:pt idx="23150">
                  <c:v>6.2551504629649033</c:v>
                </c:pt>
                <c:pt idx="23151">
                  <c:v>6.2553935185190683</c:v>
                </c:pt>
                <c:pt idx="23152">
                  <c:v>6.2556365740732334</c:v>
                </c:pt>
                <c:pt idx="23153">
                  <c:v>6.2558796296273984</c:v>
                </c:pt>
                <c:pt idx="23154">
                  <c:v>6.2561226851815634</c:v>
                </c:pt>
                <c:pt idx="23155">
                  <c:v>6.2563657407357285</c:v>
                </c:pt>
                <c:pt idx="23156">
                  <c:v>6.2566087962971695</c:v>
                </c:pt>
                <c:pt idx="23157">
                  <c:v>6.2568518518513345</c:v>
                </c:pt>
                <c:pt idx="23158">
                  <c:v>6.2570949074054996</c:v>
                </c:pt>
                <c:pt idx="23159">
                  <c:v>6.2573379629596646</c:v>
                </c:pt>
                <c:pt idx="23160">
                  <c:v>6.2575810185138296</c:v>
                </c:pt>
                <c:pt idx="23161">
                  <c:v>6.2578240740752706</c:v>
                </c:pt>
                <c:pt idx="23162">
                  <c:v>6.2580787036989394</c:v>
                </c:pt>
                <c:pt idx="23163">
                  <c:v>6.2583217592603804</c:v>
                </c:pt>
                <c:pt idx="23164">
                  <c:v>6.2585648148145454</c:v>
                </c:pt>
                <c:pt idx="23165">
                  <c:v>6.2588078703687104</c:v>
                </c:pt>
                <c:pt idx="23166">
                  <c:v>6.2590509259228755</c:v>
                </c:pt>
                <c:pt idx="23167">
                  <c:v>6.2592939814770405</c:v>
                </c:pt>
                <c:pt idx="23168">
                  <c:v>6.2595370370384815</c:v>
                </c:pt>
                <c:pt idx="23169">
                  <c:v>6.2597800925926466</c:v>
                </c:pt>
                <c:pt idx="23170">
                  <c:v>6.2600231481468116</c:v>
                </c:pt>
                <c:pt idx="23171">
                  <c:v>6.2602662037009766</c:v>
                </c:pt>
                <c:pt idx="23172">
                  <c:v>6.2605092592551417</c:v>
                </c:pt>
                <c:pt idx="23173">
                  <c:v>6.2607523148165827</c:v>
                </c:pt>
                <c:pt idx="23174">
                  <c:v>6.2609953703707477</c:v>
                </c:pt>
                <c:pt idx="23175">
                  <c:v>6.2612384259249128</c:v>
                </c:pt>
                <c:pt idx="23176">
                  <c:v>6.2614814814790778</c:v>
                </c:pt>
                <c:pt idx="23177">
                  <c:v>6.2617245370332428</c:v>
                </c:pt>
                <c:pt idx="23178">
                  <c:v>6.2619675925946838</c:v>
                </c:pt>
                <c:pt idx="23179">
                  <c:v>6.2622106481488489</c:v>
                </c:pt>
                <c:pt idx="23180">
                  <c:v>6.2624537037030139</c:v>
                </c:pt>
                <c:pt idx="23181">
                  <c:v>6.2626967592571789</c:v>
                </c:pt>
                <c:pt idx="23182">
                  <c:v>6.262939814811344</c:v>
                </c:pt>
                <c:pt idx="23183">
                  <c:v>6.263182870365509</c:v>
                </c:pt>
                <c:pt idx="23184">
                  <c:v>6.26342592592695</c:v>
                </c:pt>
                <c:pt idx="23185">
                  <c:v>6.2636689814811151</c:v>
                </c:pt>
                <c:pt idx="23186">
                  <c:v>6.2639120370352801</c:v>
                </c:pt>
                <c:pt idx="23187">
                  <c:v>6.2641550925894451</c:v>
                </c:pt>
                <c:pt idx="23188">
                  <c:v>6.2643981481436102</c:v>
                </c:pt>
                <c:pt idx="23189">
                  <c:v>6.2646412037050512</c:v>
                </c:pt>
                <c:pt idx="23190">
                  <c:v>6.2648842592592162</c:v>
                </c:pt>
                <c:pt idx="23191">
                  <c:v>6.2651273148133813</c:v>
                </c:pt>
                <c:pt idx="23192">
                  <c:v>6.2653703703675463</c:v>
                </c:pt>
                <c:pt idx="23193">
                  <c:v>6.2656134259217113</c:v>
                </c:pt>
                <c:pt idx="23194">
                  <c:v>6.2658564814831523</c:v>
                </c:pt>
                <c:pt idx="23195">
                  <c:v>6.2660995370373174</c:v>
                </c:pt>
                <c:pt idx="23196">
                  <c:v>6.2663425925914824</c:v>
                </c:pt>
                <c:pt idx="23197">
                  <c:v>6.2665856481456474</c:v>
                </c:pt>
                <c:pt idx="23198">
                  <c:v>6.2668287036998125</c:v>
                </c:pt>
                <c:pt idx="23199">
                  <c:v>6.2670717592612535</c:v>
                </c:pt>
                <c:pt idx="23200">
                  <c:v>6.2673148148154185</c:v>
                </c:pt>
                <c:pt idx="23201">
                  <c:v>6.2675578703695836</c:v>
                </c:pt>
                <c:pt idx="23202">
                  <c:v>6.2678009259237486</c:v>
                </c:pt>
                <c:pt idx="23203">
                  <c:v>6.2680439814779136</c:v>
                </c:pt>
                <c:pt idx="23204">
                  <c:v>6.2682870370320787</c:v>
                </c:pt>
                <c:pt idx="23205">
                  <c:v>6.2685300925935197</c:v>
                </c:pt>
                <c:pt idx="23206">
                  <c:v>6.2687731481476847</c:v>
                </c:pt>
                <c:pt idx="23207">
                  <c:v>6.2690162037018498</c:v>
                </c:pt>
                <c:pt idx="23208">
                  <c:v>6.2692592592560148</c:v>
                </c:pt>
                <c:pt idx="23209">
                  <c:v>6.2695023148101798</c:v>
                </c:pt>
                <c:pt idx="23210">
                  <c:v>6.2697569444411245</c:v>
                </c:pt>
                <c:pt idx="23211">
                  <c:v>6.2699999999952896</c:v>
                </c:pt>
                <c:pt idx="23212">
                  <c:v>6.2702430555567306</c:v>
                </c:pt>
                <c:pt idx="23213">
                  <c:v>6.2704861111108956</c:v>
                </c:pt>
                <c:pt idx="23214">
                  <c:v>6.2707291666650606</c:v>
                </c:pt>
                <c:pt idx="23215">
                  <c:v>6.2709722222192257</c:v>
                </c:pt>
                <c:pt idx="23216">
                  <c:v>6.2712152777733907</c:v>
                </c:pt>
                <c:pt idx="23217">
                  <c:v>6.2714583333348317</c:v>
                </c:pt>
                <c:pt idx="23218">
                  <c:v>6.2717013888889968</c:v>
                </c:pt>
                <c:pt idx="23219">
                  <c:v>6.2719444444431618</c:v>
                </c:pt>
                <c:pt idx="23220">
                  <c:v>6.2721874999973268</c:v>
                </c:pt>
                <c:pt idx="23221">
                  <c:v>6.2724305555514919</c:v>
                </c:pt>
                <c:pt idx="23222">
                  <c:v>6.2726736111129329</c:v>
                </c:pt>
                <c:pt idx="23223">
                  <c:v>6.2729166666670979</c:v>
                </c:pt>
                <c:pt idx="23224">
                  <c:v>6.2731597222212629</c:v>
                </c:pt>
                <c:pt idx="23225">
                  <c:v>6.273402777775428</c:v>
                </c:pt>
                <c:pt idx="23226">
                  <c:v>6.273645833329593</c:v>
                </c:pt>
                <c:pt idx="23227">
                  <c:v>6.2738888888837581</c:v>
                </c:pt>
                <c:pt idx="23228">
                  <c:v>6.2741319444451991</c:v>
                </c:pt>
                <c:pt idx="23229">
                  <c:v>6.2743749999993641</c:v>
                </c:pt>
                <c:pt idx="23230">
                  <c:v>6.2746180555535291</c:v>
                </c:pt>
                <c:pt idx="23231">
                  <c:v>6.2748611111076942</c:v>
                </c:pt>
                <c:pt idx="23232">
                  <c:v>6.2751041666618592</c:v>
                </c:pt>
                <c:pt idx="23233">
                  <c:v>6.2753472222233002</c:v>
                </c:pt>
                <c:pt idx="23234">
                  <c:v>6.2755902777774653</c:v>
                </c:pt>
                <c:pt idx="23235">
                  <c:v>6.2758333333316303</c:v>
                </c:pt>
                <c:pt idx="23236">
                  <c:v>6.2760763888857953</c:v>
                </c:pt>
                <c:pt idx="23237">
                  <c:v>6.2763194444399604</c:v>
                </c:pt>
                <c:pt idx="23238">
                  <c:v>6.2765625000014014</c:v>
                </c:pt>
                <c:pt idx="23239">
                  <c:v>6.2768055555555664</c:v>
                </c:pt>
                <c:pt idx="23240">
                  <c:v>6.2770486111097314</c:v>
                </c:pt>
                <c:pt idx="23241">
                  <c:v>6.2772916666638965</c:v>
                </c:pt>
                <c:pt idx="23242">
                  <c:v>6.2775347222180615</c:v>
                </c:pt>
                <c:pt idx="23243">
                  <c:v>6.2777777777795025</c:v>
                </c:pt>
                <c:pt idx="23244">
                  <c:v>6.2780208333336676</c:v>
                </c:pt>
                <c:pt idx="23245">
                  <c:v>6.2782638888878326</c:v>
                </c:pt>
                <c:pt idx="23246">
                  <c:v>6.2785069444419976</c:v>
                </c:pt>
                <c:pt idx="23247">
                  <c:v>6.2787499999961627</c:v>
                </c:pt>
                <c:pt idx="23248">
                  <c:v>6.2789930555576037</c:v>
                </c:pt>
                <c:pt idx="23249">
                  <c:v>6.2792361111117687</c:v>
                </c:pt>
                <c:pt idx="23250">
                  <c:v>6.2794791666659338</c:v>
                </c:pt>
                <c:pt idx="23251">
                  <c:v>6.2797222222200988</c:v>
                </c:pt>
                <c:pt idx="23252">
                  <c:v>6.2799652777742638</c:v>
                </c:pt>
                <c:pt idx="23253">
                  <c:v>6.2802083333284289</c:v>
                </c:pt>
                <c:pt idx="23254">
                  <c:v>6.2804513888898699</c:v>
                </c:pt>
                <c:pt idx="23255">
                  <c:v>6.2806944444440349</c:v>
                </c:pt>
                <c:pt idx="23256">
                  <c:v>6.2809374999981999</c:v>
                </c:pt>
                <c:pt idx="23257">
                  <c:v>6.281180555552365</c:v>
                </c:pt>
                <c:pt idx="23258">
                  <c:v>6.2814351851833097</c:v>
                </c:pt>
                <c:pt idx="23259">
                  <c:v>6.2816782407374747</c:v>
                </c:pt>
                <c:pt idx="23260">
                  <c:v>6.2819212962916398</c:v>
                </c:pt>
                <c:pt idx="23261">
                  <c:v>6.2821643518530808</c:v>
                </c:pt>
                <c:pt idx="23262">
                  <c:v>6.2824074074072458</c:v>
                </c:pt>
                <c:pt idx="23263">
                  <c:v>6.2826504629614108</c:v>
                </c:pt>
                <c:pt idx="23264">
                  <c:v>6.2828935185155759</c:v>
                </c:pt>
                <c:pt idx="23265">
                  <c:v>6.2831365740697409</c:v>
                </c:pt>
                <c:pt idx="23266">
                  <c:v>6.2833796296311819</c:v>
                </c:pt>
                <c:pt idx="23267">
                  <c:v>6.2836226851853469</c:v>
                </c:pt>
                <c:pt idx="23268">
                  <c:v>6.283865740739512</c:v>
                </c:pt>
                <c:pt idx="23269">
                  <c:v>6.284108796293677</c:v>
                </c:pt>
                <c:pt idx="23270">
                  <c:v>6.2843518518478421</c:v>
                </c:pt>
                <c:pt idx="23271">
                  <c:v>6.2845949074092831</c:v>
                </c:pt>
                <c:pt idx="23272">
                  <c:v>6.2848379629634481</c:v>
                </c:pt>
                <c:pt idx="23273">
                  <c:v>6.2850810185176131</c:v>
                </c:pt>
                <c:pt idx="23274">
                  <c:v>6.2853240740717782</c:v>
                </c:pt>
                <c:pt idx="23275">
                  <c:v>6.2855671296259432</c:v>
                </c:pt>
                <c:pt idx="23276">
                  <c:v>6.2858101851801083</c:v>
                </c:pt>
                <c:pt idx="23277">
                  <c:v>6.2860532407415493</c:v>
                </c:pt>
                <c:pt idx="23278">
                  <c:v>6.2862962962957143</c:v>
                </c:pt>
                <c:pt idx="23279">
                  <c:v>6.2865393518498793</c:v>
                </c:pt>
                <c:pt idx="23280">
                  <c:v>6.2867824074040444</c:v>
                </c:pt>
                <c:pt idx="23281">
                  <c:v>6.2870254629582094</c:v>
                </c:pt>
                <c:pt idx="23282">
                  <c:v>6.2872685185196504</c:v>
                </c:pt>
                <c:pt idx="23283">
                  <c:v>6.2875115740738154</c:v>
                </c:pt>
                <c:pt idx="23284">
                  <c:v>6.2877546296279805</c:v>
                </c:pt>
                <c:pt idx="23285">
                  <c:v>6.2879976851821455</c:v>
                </c:pt>
                <c:pt idx="23286">
                  <c:v>6.2882407407363106</c:v>
                </c:pt>
                <c:pt idx="23287">
                  <c:v>6.2884837962977516</c:v>
                </c:pt>
                <c:pt idx="23288">
                  <c:v>6.2887268518519166</c:v>
                </c:pt>
                <c:pt idx="23289">
                  <c:v>6.2889699074060816</c:v>
                </c:pt>
                <c:pt idx="23290">
                  <c:v>6.2892129629602467</c:v>
                </c:pt>
                <c:pt idx="23291">
                  <c:v>6.2894560185144117</c:v>
                </c:pt>
                <c:pt idx="23292">
                  <c:v>6.2896990740758527</c:v>
                </c:pt>
                <c:pt idx="23293">
                  <c:v>6.2899421296300178</c:v>
                </c:pt>
                <c:pt idx="23294">
                  <c:v>6.2901851851841828</c:v>
                </c:pt>
                <c:pt idx="23295">
                  <c:v>6.2904282407383478</c:v>
                </c:pt>
                <c:pt idx="23296">
                  <c:v>6.2906712962925129</c:v>
                </c:pt>
                <c:pt idx="23297">
                  <c:v>6.2909143518539539</c:v>
                </c:pt>
                <c:pt idx="23298">
                  <c:v>6.2911574074081189</c:v>
                </c:pt>
                <c:pt idx="23299">
                  <c:v>6.2914004629622839</c:v>
                </c:pt>
                <c:pt idx="23300">
                  <c:v>6.291643518516449</c:v>
                </c:pt>
                <c:pt idx="23301">
                  <c:v>6.291886574070614</c:v>
                </c:pt>
                <c:pt idx="23302">
                  <c:v>6.2921296296247791</c:v>
                </c:pt>
                <c:pt idx="23303">
                  <c:v>6.2923726851862201</c:v>
                </c:pt>
                <c:pt idx="23304">
                  <c:v>6.2926157407403851</c:v>
                </c:pt>
                <c:pt idx="23305">
                  <c:v>6.2928587962945501</c:v>
                </c:pt>
                <c:pt idx="23306">
                  <c:v>6.2931134259254948</c:v>
                </c:pt>
                <c:pt idx="23307">
                  <c:v>6.2933564814796599</c:v>
                </c:pt>
                <c:pt idx="23308">
                  <c:v>6.2935995370338249</c:v>
                </c:pt>
                <c:pt idx="23309">
                  <c:v>6.2938425925879899</c:v>
                </c:pt>
                <c:pt idx="23310">
                  <c:v>6.2940856481494309</c:v>
                </c:pt>
                <c:pt idx="23311">
                  <c:v>6.294328703703596</c:v>
                </c:pt>
                <c:pt idx="23312">
                  <c:v>6.294571759257761</c:v>
                </c:pt>
                <c:pt idx="23313">
                  <c:v>6.2948148148119261</c:v>
                </c:pt>
                <c:pt idx="23314">
                  <c:v>6.2950578703660911</c:v>
                </c:pt>
                <c:pt idx="23315">
                  <c:v>6.2953009259275321</c:v>
                </c:pt>
                <c:pt idx="23316">
                  <c:v>6.2955439814816971</c:v>
                </c:pt>
                <c:pt idx="23317">
                  <c:v>6.2957870370358622</c:v>
                </c:pt>
                <c:pt idx="23318">
                  <c:v>6.2960300925900272</c:v>
                </c:pt>
                <c:pt idx="23319">
                  <c:v>6.2962731481441923</c:v>
                </c:pt>
                <c:pt idx="23320">
                  <c:v>6.2965162037056333</c:v>
                </c:pt>
                <c:pt idx="23321">
                  <c:v>6.2967592592597983</c:v>
                </c:pt>
                <c:pt idx="23322">
                  <c:v>6.2970023148139633</c:v>
                </c:pt>
                <c:pt idx="23323">
                  <c:v>6.2972453703681284</c:v>
                </c:pt>
                <c:pt idx="23324">
                  <c:v>6.2974884259222934</c:v>
                </c:pt>
                <c:pt idx="23325">
                  <c:v>6.2977314814764584</c:v>
                </c:pt>
                <c:pt idx="23326">
                  <c:v>6.2979745370378994</c:v>
                </c:pt>
                <c:pt idx="23327">
                  <c:v>6.2982175925920645</c:v>
                </c:pt>
                <c:pt idx="23328">
                  <c:v>6.2984606481462295</c:v>
                </c:pt>
                <c:pt idx="23329">
                  <c:v>6.2987037037003946</c:v>
                </c:pt>
                <c:pt idx="23330">
                  <c:v>6.2989467592545596</c:v>
                </c:pt>
                <c:pt idx="23331">
                  <c:v>6.2991898148160006</c:v>
                </c:pt>
                <c:pt idx="23332">
                  <c:v>6.2994328703701656</c:v>
                </c:pt>
                <c:pt idx="23333">
                  <c:v>6.2996759259243307</c:v>
                </c:pt>
                <c:pt idx="23334">
                  <c:v>6.2999189814784957</c:v>
                </c:pt>
                <c:pt idx="23335">
                  <c:v>6.3001620370326608</c:v>
                </c:pt>
                <c:pt idx="23336">
                  <c:v>6.3004050925941018</c:v>
                </c:pt>
                <c:pt idx="23337">
                  <c:v>6.3006481481482668</c:v>
                </c:pt>
                <c:pt idx="23338">
                  <c:v>6.3008912037024318</c:v>
                </c:pt>
                <c:pt idx="23339">
                  <c:v>6.3011342592565969</c:v>
                </c:pt>
                <c:pt idx="23340">
                  <c:v>6.3013773148107619</c:v>
                </c:pt>
                <c:pt idx="23341">
                  <c:v>6.3016203703722029</c:v>
                </c:pt>
                <c:pt idx="23342">
                  <c:v>6.3018634259263679</c:v>
                </c:pt>
                <c:pt idx="23343">
                  <c:v>6.302106481480533</c:v>
                </c:pt>
                <c:pt idx="23344">
                  <c:v>6.302349537034698</c:v>
                </c:pt>
                <c:pt idx="23345">
                  <c:v>6.3025925925888631</c:v>
                </c:pt>
                <c:pt idx="23346">
                  <c:v>6.3028356481430281</c:v>
                </c:pt>
                <c:pt idx="23347">
                  <c:v>6.3030787037044691</c:v>
                </c:pt>
                <c:pt idx="23348">
                  <c:v>6.3033217592586341</c:v>
                </c:pt>
                <c:pt idx="23349">
                  <c:v>6.3035648148127992</c:v>
                </c:pt>
                <c:pt idx="23350">
                  <c:v>6.3038078703669642</c:v>
                </c:pt>
                <c:pt idx="23351">
                  <c:v>6.3040509259211293</c:v>
                </c:pt>
                <c:pt idx="23352">
                  <c:v>6.3042939814825703</c:v>
                </c:pt>
                <c:pt idx="23353">
                  <c:v>6.3045370370367353</c:v>
                </c:pt>
                <c:pt idx="23354">
                  <c:v>6.30479166666768</c:v>
                </c:pt>
                <c:pt idx="23355">
                  <c:v>6.305034722221845</c:v>
                </c:pt>
                <c:pt idx="23356">
                  <c:v>6.3052777777760101</c:v>
                </c:pt>
                <c:pt idx="23357">
                  <c:v>6.3055208333301751</c:v>
                </c:pt>
                <c:pt idx="23358">
                  <c:v>6.3057638888843401</c:v>
                </c:pt>
                <c:pt idx="23359">
                  <c:v>6.3060069444457811</c:v>
                </c:pt>
                <c:pt idx="23360">
                  <c:v>6.3062499999999462</c:v>
                </c:pt>
                <c:pt idx="23361">
                  <c:v>6.3064930555541112</c:v>
                </c:pt>
                <c:pt idx="23362">
                  <c:v>6.3067361111082763</c:v>
                </c:pt>
                <c:pt idx="23363">
                  <c:v>6.3069791666624413</c:v>
                </c:pt>
                <c:pt idx="23364">
                  <c:v>6.3072222222238823</c:v>
                </c:pt>
                <c:pt idx="23365">
                  <c:v>6.3074652777780473</c:v>
                </c:pt>
                <c:pt idx="23366">
                  <c:v>6.3077083333322124</c:v>
                </c:pt>
                <c:pt idx="23367">
                  <c:v>6.3079513888863774</c:v>
                </c:pt>
                <c:pt idx="23368">
                  <c:v>6.3081944444405424</c:v>
                </c:pt>
                <c:pt idx="23369">
                  <c:v>6.3084375000019834</c:v>
                </c:pt>
                <c:pt idx="23370">
                  <c:v>6.3086805555561485</c:v>
                </c:pt>
                <c:pt idx="23371">
                  <c:v>6.3089236111103135</c:v>
                </c:pt>
                <c:pt idx="23372">
                  <c:v>6.3091666666644786</c:v>
                </c:pt>
                <c:pt idx="23373">
                  <c:v>6.3094097222186436</c:v>
                </c:pt>
                <c:pt idx="23374">
                  <c:v>6.3096527777728086</c:v>
                </c:pt>
                <c:pt idx="23375">
                  <c:v>6.3098958333342496</c:v>
                </c:pt>
                <c:pt idx="23376">
                  <c:v>6.3101388888884147</c:v>
                </c:pt>
                <c:pt idx="23377">
                  <c:v>6.3103819444425797</c:v>
                </c:pt>
                <c:pt idx="23378">
                  <c:v>6.3106249999967448</c:v>
                </c:pt>
                <c:pt idx="23379">
                  <c:v>6.3108680555509098</c:v>
                </c:pt>
                <c:pt idx="23380">
                  <c:v>6.3111111111123508</c:v>
                </c:pt>
                <c:pt idx="23381">
                  <c:v>6.3113541666665158</c:v>
                </c:pt>
                <c:pt idx="23382">
                  <c:v>6.3115972222206809</c:v>
                </c:pt>
                <c:pt idx="23383">
                  <c:v>6.3118402777748459</c:v>
                </c:pt>
                <c:pt idx="23384">
                  <c:v>6.3120833333290109</c:v>
                </c:pt>
                <c:pt idx="23385">
                  <c:v>6.3123263888904519</c:v>
                </c:pt>
                <c:pt idx="23386">
                  <c:v>6.312569444444617</c:v>
                </c:pt>
                <c:pt idx="23387">
                  <c:v>6.312812499998782</c:v>
                </c:pt>
                <c:pt idx="23388">
                  <c:v>6.3130555555529471</c:v>
                </c:pt>
                <c:pt idx="23389">
                  <c:v>6.3132986111071121</c:v>
                </c:pt>
                <c:pt idx="23390">
                  <c:v>6.3135416666685531</c:v>
                </c:pt>
                <c:pt idx="23391">
                  <c:v>6.3137847222227181</c:v>
                </c:pt>
                <c:pt idx="23392">
                  <c:v>6.3140277777768832</c:v>
                </c:pt>
                <c:pt idx="23393">
                  <c:v>6.3142708333310482</c:v>
                </c:pt>
                <c:pt idx="23394">
                  <c:v>6.3145138888852133</c:v>
                </c:pt>
                <c:pt idx="23395">
                  <c:v>6.3147569444393783</c:v>
                </c:pt>
                <c:pt idx="23396">
                  <c:v>6.3150000000008193</c:v>
                </c:pt>
                <c:pt idx="23397">
                  <c:v>6.3152430555549843</c:v>
                </c:pt>
                <c:pt idx="23398">
                  <c:v>6.3154861111091494</c:v>
                </c:pt>
                <c:pt idx="23399">
                  <c:v>6.3157291666633144</c:v>
                </c:pt>
                <c:pt idx="23400">
                  <c:v>6.3159722222174794</c:v>
                </c:pt>
                <c:pt idx="23401">
                  <c:v>6.3162152777789204</c:v>
                </c:pt>
                <c:pt idx="23402">
                  <c:v>6.3164699074025892</c:v>
                </c:pt>
                <c:pt idx="23403">
                  <c:v>6.3167129629640302</c:v>
                </c:pt>
                <c:pt idx="23404">
                  <c:v>6.3169560185181952</c:v>
                </c:pt>
                <c:pt idx="23405">
                  <c:v>6.3171990740723603</c:v>
                </c:pt>
                <c:pt idx="23406">
                  <c:v>6.3174421296265253</c:v>
                </c:pt>
                <c:pt idx="23407">
                  <c:v>6.3176851851806903</c:v>
                </c:pt>
                <c:pt idx="23408">
                  <c:v>6.3179282407421313</c:v>
                </c:pt>
                <c:pt idx="23409">
                  <c:v>6.3181712962962964</c:v>
                </c:pt>
                <c:pt idx="23410">
                  <c:v>6.3184143518504614</c:v>
                </c:pt>
                <c:pt idx="23411">
                  <c:v>6.3186574074046264</c:v>
                </c:pt>
                <c:pt idx="23412">
                  <c:v>6.3189004629587915</c:v>
                </c:pt>
                <c:pt idx="23413">
                  <c:v>6.3191435185202325</c:v>
                </c:pt>
                <c:pt idx="23414">
                  <c:v>6.3193865740743975</c:v>
                </c:pt>
                <c:pt idx="23415">
                  <c:v>6.3196296296285626</c:v>
                </c:pt>
                <c:pt idx="23416">
                  <c:v>6.3198726851827276</c:v>
                </c:pt>
                <c:pt idx="23417">
                  <c:v>6.3201157407368926</c:v>
                </c:pt>
                <c:pt idx="23418">
                  <c:v>6.3203587962983336</c:v>
                </c:pt>
                <c:pt idx="23419">
                  <c:v>6.3206018518524987</c:v>
                </c:pt>
                <c:pt idx="23420">
                  <c:v>6.3208449074066637</c:v>
                </c:pt>
                <c:pt idx="23421">
                  <c:v>6.3210879629608288</c:v>
                </c:pt>
                <c:pt idx="23422">
                  <c:v>6.3213310185149938</c:v>
                </c:pt>
                <c:pt idx="23423">
                  <c:v>6.3215740740691588</c:v>
                </c:pt>
                <c:pt idx="23424">
                  <c:v>6.3218171296305998</c:v>
                </c:pt>
                <c:pt idx="23425">
                  <c:v>6.3220601851847649</c:v>
                </c:pt>
                <c:pt idx="23426">
                  <c:v>6.3223032407389299</c:v>
                </c:pt>
                <c:pt idx="23427">
                  <c:v>6.3225462962930949</c:v>
                </c:pt>
                <c:pt idx="23428">
                  <c:v>6.32278935184726</c:v>
                </c:pt>
                <c:pt idx="23429">
                  <c:v>6.323032407408701</c:v>
                </c:pt>
                <c:pt idx="23430">
                  <c:v>6.323275462962866</c:v>
                </c:pt>
                <c:pt idx="23431">
                  <c:v>6.3235185185170311</c:v>
                </c:pt>
                <c:pt idx="23432">
                  <c:v>6.3237615740711961</c:v>
                </c:pt>
                <c:pt idx="23433">
                  <c:v>6.3240046296253611</c:v>
                </c:pt>
                <c:pt idx="23434">
                  <c:v>6.3242476851868021</c:v>
                </c:pt>
                <c:pt idx="23435">
                  <c:v>6.3244907407409672</c:v>
                </c:pt>
                <c:pt idx="23436">
                  <c:v>6.3247337962951322</c:v>
                </c:pt>
                <c:pt idx="23437">
                  <c:v>6.3249768518492973</c:v>
                </c:pt>
                <c:pt idx="23438">
                  <c:v>6.3252199074034623</c:v>
                </c:pt>
                <c:pt idx="23439">
                  <c:v>6.3254629629649033</c:v>
                </c:pt>
                <c:pt idx="23440">
                  <c:v>6.3257060185190683</c:v>
                </c:pt>
                <c:pt idx="23441">
                  <c:v>6.3259490740732334</c:v>
                </c:pt>
                <c:pt idx="23442">
                  <c:v>6.3261921296273984</c:v>
                </c:pt>
                <c:pt idx="23443">
                  <c:v>6.3264351851815634</c:v>
                </c:pt>
                <c:pt idx="23444">
                  <c:v>6.3266782407357285</c:v>
                </c:pt>
                <c:pt idx="23445">
                  <c:v>6.3269212962971695</c:v>
                </c:pt>
                <c:pt idx="23446">
                  <c:v>6.3271643518513345</c:v>
                </c:pt>
                <c:pt idx="23447">
                  <c:v>6.3274074074054996</c:v>
                </c:pt>
                <c:pt idx="23448">
                  <c:v>6.3276504629596646</c:v>
                </c:pt>
                <c:pt idx="23449">
                  <c:v>6.3278935185138296</c:v>
                </c:pt>
                <c:pt idx="23450">
                  <c:v>6.3281481481447743</c:v>
                </c:pt>
                <c:pt idx="23451">
                  <c:v>6.3283912036989394</c:v>
                </c:pt>
                <c:pt idx="23452">
                  <c:v>6.3286342592603804</c:v>
                </c:pt>
                <c:pt idx="23453">
                  <c:v>6.3288773148145454</c:v>
                </c:pt>
                <c:pt idx="23454">
                  <c:v>6.3291203703687104</c:v>
                </c:pt>
                <c:pt idx="23455">
                  <c:v>6.3293634259228755</c:v>
                </c:pt>
                <c:pt idx="23456">
                  <c:v>6.3296064814770405</c:v>
                </c:pt>
                <c:pt idx="23457">
                  <c:v>6.3298495370384815</c:v>
                </c:pt>
                <c:pt idx="23458">
                  <c:v>6.3300925925926466</c:v>
                </c:pt>
                <c:pt idx="23459">
                  <c:v>6.3303356481468116</c:v>
                </c:pt>
                <c:pt idx="23460">
                  <c:v>6.3305787037009766</c:v>
                </c:pt>
                <c:pt idx="23461">
                  <c:v>6.3308217592551417</c:v>
                </c:pt>
                <c:pt idx="23462">
                  <c:v>6.3310648148165827</c:v>
                </c:pt>
                <c:pt idx="23463">
                  <c:v>6.3313078703707477</c:v>
                </c:pt>
                <c:pt idx="23464">
                  <c:v>6.3315509259249128</c:v>
                </c:pt>
                <c:pt idx="23465">
                  <c:v>6.3317939814790778</c:v>
                </c:pt>
                <c:pt idx="23466">
                  <c:v>6.3320370370332428</c:v>
                </c:pt>
                <c:pt idx="23467">
                  <c:v>6.3322800925946838</c:v>
                </c:pt>
                <c:pt idx="23468">
                  <c:v>6.3325231481488489</c:v>
                </c:pt>
                <c:pt idx="23469">
                  <c:v>6.3327662037030139</c:v>
                </c:pt>
                <c:pt idx="23470">
                  <c:v>6.3330092592571789</c:v>
                </c:pt>
                <c:pt idx="23471">
                  <c:v>6.333252314811344</c:v>
                </c:pt>
                <c:pt idx="23472">
                  <c:v>6.333495370365509</c:v>
                </c:pt>
                <c:pt idx="23473">
                  <c:v>6.33373842592695</c:v>
                </c:pt>
                <c:pt idx="23474">
                  <c:v>6.3339814814811151</c:v>
                </c:pt>
                <c:pt idx="23475">
                  <c:v>6.3342245370352801</c:v>
                </c:pt>
                <c:pt idx="23476">
                  <c:v>6.3344675925894451</c:v>
                </c:pt>
                <c:pt idx="23477">
                  <c:v>6.3347106481436102</c:v>
                </c:pt>
                <c:pt idx="23478">
                  <c:v>6.3349537037050512</c:v>
                </c:pt>
                <c:pt idx="23479">
                  <c:v>6.3351967592592162</c:v>
                </c:pt>
                <c:pt idx="23480">
                  <c:v>6.3354398148133813</c:v>
                </c:pt>
                <c:pt idx="23481">
                  <c:v>6.3356828703675463</c:v>
                </c:pt>
                <c:pt idx="23482">
                  <c:v>6.3359259259217113</c:v>
                </c:pt>
                <c:pt idx="23483">
                  <c:v>6.3361689814831523</c:v>
                </c:pt>
                <c:pt idx="23484">
                  <c:v>6.3364120370373174</c:v>
                </c:pt>
                <c:pt idx="23485">
                  <c:v>6.3366550925914824</c:v>
                </c:pt>
                <c:pt idx="23486">
                  <c:v>6.3368981481456474</c:v>
                </c:pt>
                <c:pt idx="23487">
                  <c:v>6.3371412036998125</c:v>
                </c:pt>
                <c:pt idx="23488">
                  <c:v>6.3373842592612535</c:v>
                </c:pt>
                <c:pt idx="23489">
                  <c:v>6.3376273148154185</c:v>
                </c:pt>
                <c:pt idx="23490">
                  <c:v>6.3378703703695836</c:v>
                </c:pt>
                <c:pt idx="23491">
                  <c:v>6.3381134259237486</c:v>
                </c:pt>
                <c:pt idx="23492">
                  <c:v>6.3383564814779136</c:v>
                </c:pt>
                <c:pt idx="23493">
                  <c:v>6.3385995370320787</c:v>
                </c:pt>
                <c:pt idx="23494">
                  <c:v>6.3388425925935197</c:v>
                </c:pt>
                <c:pt idx="23495">
                  <c:v>6.3390856481476847</c:v>
                </c:pt>
                <c:pt idx="23496">
                  <c:v>6.3393287037018498</c:v>
                </c:pt>
                <c:pt idx="23497">
                  <c:v>6.3395717592560148</c:v>
                </c:pt>
                <c:pt idx="23498">
                  <c:v>6.3398263888869595</c:v>
                </c:pt>
                <c:pt idx="23499">
                  <c:v>6.3400694444411245</c:v>
                </c:pt>
                <c:pt idx="23500">
                  <c:v>6.3403124999952896</c:v>
                </c:pt>
                <c:pt idx="23501">
                  <c:v>6.3405555555567306</c:v>
                </c:pt>
                <c:pt idx="23502">
                  <c:v>6.3407986111108956</c:v>
                </c:pt>
                <c:pt idx="23503">
                  <c:v>6.3410416666650606</c:v>
                </c:pt>
                <c:pt idx="23504">
                  <c:v>6.3412847222192257</c:v>
                </c:pt>
                <c:pt idx="23505">
                  <c:v>6.3415277777733907</c:v>
                </c:pt>
                <c:pt idx="23506">
                  <c:v>6.3417708333348317</c:v>
                </c:pt>
                <c:pt idx="23507">
                  <c:v>6.3420138888889968</c:v>
                </c:pt>
                <c:pt idx="23508">
                  <c:v>6.3422569444431618</c:v>
                </c:pt>
                <c:pt idx="23509">
                  <c:v>6.3424999999973268</c:v>
                </c:pt>
                <c:pt idx="23510">
                  <c:v>6.3427430555514919</c:v>
                </c:pt>
                <c:pt idx="23511">
                  <c:v>6.3429861111129329</c:v>
                </c:pt>
                <c:pt idx="23512">
                  <c:v>6.3432291666670979</c:v>
                </c:pt>
                <c:pt idx="23513">
                  <c:v>6.3434722222212629</c:v>
                </c:pt>
                <c:pt idx="23514">
                  <c:v>6.343715277775428</c:v>
                </c:pt>
                <c:pt idx="23515">
                  <c:v>6.343958333329593</c:v>
                </c:pt>
                <c:pt idx="23516">
                  <c:v>6.3442013888837581</c:v>
                </c:pt>
                <c:pt idx="23517">
                  <c:v>6.3444444444451991</c:v>
                </c:pt>
                <c:pt idx="23518">
                  <c:v>6.3446874999993641</c:v>
                </c:pt>
                <c:pt idx="23519">
                  <c:v>6.3449305555535291</c:v>
                </c:pt>
                <c:pt idx="23520">
                  <c:v>6.3451736111076942</c:v>
                </c:pt>
                <c:pt idx="23521">
                  <c:v>6.3454166666618592</c:v>
                </c:pt>
                <c:pt idx="23522">
                  <c:v>6.3456597222233002</c:v>
                </c:pt>
                <c:pt idx="23523">
                  <c:v>6.3459027777774653</c:v>
                </c:pt>
                <c:pt idx="23524">
                  <c:v>6.3461458333316303</c:v>
                </c:pt>
                <c:pt idx="23525">
                  <c:v>6.3463888888857953</c:v>
                </c:pt>
                <c:pt idx="23526">
                  <c:v>6.3466319444399604</c:v>
                </c:pt>
                <c:pt idx="23527">
                  <c:v>6.3468750000014014</c:v>
                </c:pt>
                <c:pt idx="23528">
                  <c:v>6.3471180555555664</c:v>
                </c:pt>
                <c:pt idx="23529">
                  <c:v>6.3473611111097314</c:v>
                </c:pt>
                <c:pt idx="23530">
                  <c:v>6.3476041666638965</c:v>
                </c:pt>
                <c:pt idx="23531">
                  <c:v>6.3478472222180615</c:v>
                </c:pt>
                <c:pt idx="23532">
                  <c:v>6.3480902777795025</c:v>
                </c:pt>
                <c:pt idx="23533">
                  <c:v>6.3483333333336676</c:v>
                </c:pt>
                <c:pt idx="23534">
                  <c:v>6.3485763888878326</c:v>
                </c:pt>
                <c:pt idx="23535">
                  <c:v>6.3488194444419976</c:v>
                </c:pt>
                <c:pt idx="23536">
                  <c:v>6.3490624999961627</c:v>
                </c:pt>
                <c:pt idx="23537">
                  <c:v>6.3493055555576037</c:v>
                </c:pt>
                <c:pt idx="23538">
                  <c:v>6.3495486111117687</c:v>
                </c:pt>
                <c:pt idx="23539">
                  <c:v>6.3497916666659338</c:v>
                </c:pt>
                <c:pt idx="23540">
                  <c:v>6.3500347222200988</c:v>
                </c:pt>
                <c:pt idx="23541">
                  <c:v>6.3502777777742638</c:v>
                </c:pt>
                <c:pt idx="23542">
                  <c:v>6.3505208333284289</c:v>
                </c:pt>
                <c:pt idx="23543">
                  <c:v>6.3507638888898699</c:v>
                </c:pt>
                <c:pt idx="23544">
                  <c:v>6.3510069444440349</c:v>
                </c:pt>
                <c:pt idx="23545">
                  <c:v>6.3512499999981999</c:v>
                </c:pt>
                <c:pt idx="23546">
                  <c:v>6.351493055552365</c:v>
                </c:pt>
                <c:pt idx="23547">
                  <c:v>6.35173611110653</c:v>
                </c:pt>
                <c:pt idx="23548">
                  <c:v>6.3519907407374747</c:v>
                </c:pt>
                <c:pt idx="23549">
                  <c:v>6.3522337962916398</c:v>
                </c:pt>
                <c:pt idx="23550">
                  <c:v>6.3524768518530808</c:v>
                </c:pt>
                <c:pt idx="23551">
                  <c:v>6.3527199074072458</c:v>
                </c:pt>
                <c:pt idx="23552">
                  <c:v>6.3529629629614108</c:v>
                </c:pt>
                <c:pt idx="23553">
                  <c:v>6.3532060185155759</c:v>
                </c:pt>
                <c:pt idx="23554">
                  <c:v>6.3534490740697409</c:v>
                </c:pt>
                <c:pt idx="23555">
                  <c:v>6.3536921296311819</c:v>
                </c:pt>
                <c:pt idx="23556">
                  <c:v>6.3539351851853469</c:v>
                </c:pt>
                <c:pt idx="23557">
                  <c:v>6.354178240739512</c:v>
                </c:pt>
                <c:pt idx="23558">
                  <c:v>6.354421296293677</c:v>
                </c:pt>
                <c:pt idx="23559">
                  <c:v>6.3546643518478421</c:v>
                </c:pt>
                <c:pt idx="23560">
                  <c:v>6.3549074074092831</c:v>
                </c:pt>
                <c:pt idx="23561">
                  <c:v>6.3551504629634481</c:v>
                </c:pt>
                <c:pt idx="23562">
                  <c:v>6.3553935185176131</c:v>
                </c:pt>
                <c:pt idx="23563">
                  <c:v>6.3556365740717782</c:v>
                </c:pt>
                <c:pt idx="23564">
                  <c:v>6.3558796296259432</c:v>
                </c:pt>
                <c:pt idx="23565">
                  <c:v>6.3561226851801083</c:v>
                </c:pt>
                <c:pt idx="23566">
                  <c:v>6.3563657407415493</c:v>
                </c:pt>
                <c:pt idx="23567">
                  <c:v>6.3566087962957143</c:v>
                </c:pt>
                <c:pt idx="23568">
                  <c:v>6.3568518518498793</c:v>
                </c:pt>
                <c:pt idx="23569">
                  <c:v>6.3570949074040444</c:v>
                </c:pt>
                <c:pt idx="23570">
                  <c:v>6.3573379629582094</c:v>
                </c:pt>
                <c:pt idx="23571">
                  <c:v>6.3575810185196504</c:v>
                </c:pt>
                <c:pt idx="23572">
                  <c:v>6.3578240740738154</c:v>
                </c:pt>
                <c:pt idx="23573">
                  <c:v>6.3580671296279805</c:v>
                </c:pt>
                <c:pt idx="23574">
                  <c:v>6.3583101851821455</c:v>
                </c:pt>
                <c:pt idx="23575">
                  <c:v>6.3585532407363106</c:v>
                </c:pt>
                <c:pt idx="23576">
                  <c:v>6.3587962962977516</c:v>
                </c:pt>
                <c:pt idx="23577">
                  <c:v>6.3590393518519166</c:v>
                </c:pt>
                <c:pt idx="23578">
                  <c:v>6.3592824074060816</c:v>
                </c:pt>
                <c:pt idx="23579">
                  <c:v>6.3595254629602467</c:v>
                </c:pt>
                <c:pt idx="23580">
                  <c:v>6.3597685185144117</c:v>
                </c:pt>
                <c:pt idx="23581">
                  <c:v>6.3600115740758527</c:v>
                </c:pt>
                <c:pt idx="23582">
                  <c:v>6.3602546296300178</c:v>
                </c:pt>
                <c:pt idx="23583">
                  <c:v>6.3604976851841828</c:v>
                </c:pt>
                <c:pt idx="23584">
                  <c:v>6.3607407407383478</c:v>
                </c:pt>
                <c:pt idx="23585">
                  <c:v>6.3609837962925129</c:v>
                </c:pt>
                <c:pt idx="23586">
                  <c:v>6.3612268518539539</c:v>
                </c:pt>
                <c:pt idx="23587">
                  <c:v>6.3614699074081189</c:v>
                </c:pt>
                <c:pt idx="23588">
                  <c:v>6.3617129629622839</c:v>
                </c:pt>
                <c:pt idx="23589">
                  <c:v>6.361956018516449</c:v>
                </c:pt>
                <c:pt idx="23590">
                  <c:v>6.362199074070614</c:v>
                </c:pt>
                <c:pt idx="23591">
                  <c:v>6.3624421296247791</c:v>
                </c:pt>
                <c:pt idx="23592">
                  <c:v>6.3626851851862201</c:v>
                </c:pt>
                <c:pt idx="23593">
                  <c:v>6.3629282407403851</c:v>
                </c:pt>
                <c:pt idx="23594">
                  <c:v>6.3631712962945501</c:v>
                </c:pt>
                <c:pt idx="23595">
                  <c:v>6.3634143518487152</c:v>
                </c:pt>
                <c:pt idx="23596">
                  <c:v>6.3636689814796599</c:v>
                </c:pt>
                <c:pt idx="23597">
                  <c:v>6.3639120370338249</c:v>
                </c:pt>
                <c:pt idx="23598">
                  <c:v>6.3641550925879899</c:v>
                </c:pt>
                <c:pt idx="23599">
                  <c:v>6.3643981481494309</c:v>
                </c:pt>
                <c:pt idx="23600">
                  <c:v>6.364641203703596</c:v>
                </c:pt>
                <c:pt idx="23601">
                  <c:v>6.364884259257761</c:v>
                </c:pt>
                <c:pt idx="23602">
                  <c:v>6.3651273148119261</c:v>
                </c:pt>
                <c:pt idx="23603">
                  <c:v>6.3653703703660911</c:v>
                </c:pt>
                <c:pt idx="23604">
                  <c:v>6.3656134259275321</c:v>
                </c:pt>
                <c:pt idx="23605">
                  <c:v>6.3658564814816971</c:v>
                </c:pt>
                <c:pt idx="23606">
                  <c:v>6.3660995370358622</c:v>
                </c:pt>
                <c:pt idx="23607">
                  <c:v>6.3663425925900272</c:v>
                </c:pt>
                <c:pt idx="23608">
                  <c:v>6.3665856481441923</c:v>
                </c:pt>
                <c:pt idx="23609">
                  <c:v>6.3668287037056333</c:v>
                </c:pt>
                <c:pt idx="23610">
                  <c:v>6.3670717592597983</c:v>
                </c:pt>
                <c:pt idx="23611">
                  <c:v>6.3673148148139633</c:v>
                </c:pt>
                <c:pt idx="23612">
                  <c:v>6.3675578703681284</c:v>
                </c:pt>
                <c:pt idx="23613">
                  <c:v>6.3678009259222934</c:v>
                </c:pt>
                <c:pt idx="23614">
                  <c:v>6.3680439814764584</c:v>
                </c:pt>
                <c:pt idx="23615">
                  <c:v>6.3682870370378994</c:v>
                </c:pt>
                <c:pt idx="23616">
                  <c:v>6.3685300925920645</c:v>
                </c:pt>
                <c:pt idx="23617">
                  <c:v>6.3687731481462295</c:v>
                </c:pt>
                <c:pt idx="23618">
                  <c:v>6.3690162037003946</c:v>
                </c:pt>
                <c:pt idx="23619">
                  <c:v>6.3692592592545596</c:v>
                </c:pt>
                <c:pt idx="23620">
                  <c:v>6.3695023148160006</c:v>
                </c:pt>
                <c:pt idx="23621">
                  <c:v>6.3697453703701656</c:v>
                </c:pt>
                <c:pt idx="23622">
                  <c:v>6.3699884259243307</c:v>
                </c:pt>
                <c:pt idx="23623">
                  <c:v>6.3702314814784957</c:v>
                </c:pt>
                <c:pt idx="23624">
                  <c:v>6.3704745370326608</c:v>
                </c:pt>
                <c:pt idx="23625">
                  <c:v>6.3707175925941018</c:v>
                </c:pt>
                <c:pt idx="23626">
                  <c:v>6.3709606481482668</c:v>
                </c:pt>
                <c:pt idx="23627">
                  <c:v>6.3712037037024318</c:v>
                </c:pt>
                <c:pt idx="23628">
                  <c:v>6.3714467592565969</c:v>
                </c:pt>
                <c:pt idx="23629">
                  <c:v>6.3716898148107619</c:v>
                </c:pt>
                <c:pt idx="23630">
                  <c:v>6.3719328703722029</c:v>
                </c:pt>
                <c:pt idx="23631">
                  <c:v>6.3721759259263679</c:v>
                </c:pt>
                <c:pt idx="23632">
                  <c:v>6.372418981480533</c:v>
                </c:pt>
                <c:pt idx="23633">
                  <c:v>6.372662037034698</c:v>
                </c:pt>
                <c:pt idx="23634">
                  <c:v>6.3729050925888631</c:v>
                </c:pt>
                <c:pt idx="23635">
                  <c:v>6.3731481481430281</c:v>
                </c:pt>
                <c:pt idx="23636">
                  <c:v>6.3733912037044691</c:v>
                </c:pt>
                <c:pt idx="23637">
                  <c:v>6.3736342592586341</c:v>
                </c:pt>
                <c:pt idx="23638">
                  <c:v>6.3738773148127992</c:v>
                </c:pt>
                <c:pt idx="23639">
                  <c:v>6.3741203703669642</c:v>
                </c:pt>
                <c:pt idx="23640">
                  <c:v>6.3743634259211293</c:v>
                </c:pt>
                <c:pt idx="23641">
                  <c:v>6.3746064814825703</c:v>
                </c:pt>
                <c:pt idx="23642">
                  <c:v>6.3748495370367353</c:v>
                </c:pt>
                <c:pt idx="23643">
                  <c:v>6.3750925925909003</c:v>
                </c:pt>
                <c:pt idx="23644">
                  <c:v>6.3753356481450654</c:v>
                </c:pt>
                <c:pt idx="23645">
                  <c:v>6.3755902777760101</c:v>
                </c:pt>
                <c:pt idx="23646">
                  <c:v>6.3758333333301751</c:v>
                </c:pt>
                <c:pt idx="23647">
                  <c:v>6.3760763888843401</c:v>
                </c:pt>
                <c:pt idx="23648">
                  <c:v>6.3763194444457811</c:v>
                </c:pt>
                <c:pt idx="23649">
                  <c:v>6.3765624999999462</c:v>
                </c:pt>
                <c:pt idx="23650">
                  <c:v>6.3768055555541112</c:v>
                </c:pt>
                <c:pt idx="23651">
                  <c:v>6.3770486111082763</c:v>
                </c:pt>
                <c:pt idx="23652">
                  <c:v>6.3772916666624413</c:v>
                </c:pt>
                <c:pt idx="23653">
                  <c:v>6.3775347222238823</c:v>
                </c:pt>
                <c:pt idx="23654">
                  <c:v>6.3777777777780473</c:v>
                </c:pt>
                <c:pt idx="23655">
                  <c:v>6.3780208333322124</c:v>
                </c:pt>
                <c:pt idx="23656">
                  <c:v>6.3782638888863774</c:v>
                </c:pt>
                <c:pt idx="23657">
                  <c:v>6.3785069444405424</c:v>
                </c:pt>
                <c:pt idx="23658">
                  <c:v>6.3787500000019834</c:v>
                </c:pt>
                <c:pt idx="23659">
                  <c:v>6.3789930555561485</c:v>
                </c:pt>
                <c:pt idx="23660">
                  <c:v>6.3792361111103135</c:v>
                </c:pt>
                <c:pt idx="23661">
                  <c:v>6.3794791666644786</c:v>
                </c:pt>
                <c:pt idx="23662">
                  <c:v>6.3797222222186436</c:v>
                </c:pt>
                <c:pt idx="23663">
                  <c:v>6.3799652777728086</c:v>
                </c:pt>
                <c:pt idx="23664">
                  <c:v>6.3802083333342496</c:v>
                </c:pt>
                <c:pt idx="23665">
                  <c:v>6.3804513888884147</c:v>
                </c:pt>
                <c:pt idx="23666">
                  <c:v>6.3806944444425797</c:v>
                </c:pt>
                <c:pt idx="23667">
                  <c:v>6.3809374999967448</c:v>
                </c:pt>
                <c:pt idx="23668">
                  <c:v>6.3811805555509098</c:v>
                </c:pt>
                <c:pt idx="23669">
                  <c:v>6.3814236111123508</c:v>
                </c:pt>
                <c:pt idx="23670">
                  <c:v>6.3816666666665158</c:v>
                </c:pt>
                <c:pt idx="23671">
                  <c:v>6.3819097222206809</c:v>
                </c:pt>
                <c:pt idx="23672">
                  <c:v>6.3821527777748459</c:v>
                </c:pt>
                <c:pt idx="23673">
                  <c:v>6.3823958333290109</c:v>
                </c:pt>
                <c:pt idx="23674">
                  <c:v>6.3826388888904519</c:v>
                </c:pt>
                <c:pt idx="23675">
                  <c:v>6.382881944444617</c:v>
                </c:pt>
                <c:pt idx="23676">
                  <c:v>6.383124999998782</c:v>
                </c:pt>
                <c:pt idx="23677">
                  <c:v>6.3833680555529471</c:v>
                </c:pt>
                <c:pt idx="23678">
                  <c:v>6.3836111111071121</c:v>
                </c:pt>
                <c:pt idx="23679">
                  <c:v>6.3838541666685531</c:v>
                </c:pt>
                <c:pt idx="23680">
                  <c:v>6.3840972222227181</c:v>
                </c:pt>
                <c:pt idx="23681">
                  <c:v>6.3843402777768832</c:v>
                </c:pt>
                <c:pt idx="23682">
                  <c:v>6.3845833333310482</c:v>
                </c:pt>
                <c:pt idx="23683">
                  <c:v>6.3848263888852133</c:v>
                </c:pt>
                <c:pt idx="23684">
                  <c:v>6.3850694444393783</c:v>
                </c:pt>
                <c:pt idx="23685">
                  <c:v>6.3853125000008193</c:v>
                </c:pt>
                <c:pt idx="23686">
                  <c:v>6.3855555555549843</c:v>
                </c:pt>
                <c:pt idx="23687">
                  <c:v>6.3857986111091494</c:v>
                </c:pt>
                <c:pt idx="23688">
                  <c:v>6.3860416666633144</c:v>
                </c:pt>
                <c:pt idx="23689">
                  <c:v>6.3862847222174794</c:v>
                </c:pt>
                <c:pt idx="23690">
                  <c:v>6.3865277777789204</c:v>
                </c:pt>
                <c:pt idx="23691">
                  <c:v>6.3867824074025892</c:v>
                </c:pt>
                <c:pt idx="23692">
                  <c:v>6.3870254629640302</c:v>
                </c:pt>
                <c:pt idx="23693">
                  <c:v>6.3872685185181952</c:v>
                </c:pt>
                <c:pt idx="23694">
                  <c:v>6.3875115740723603</c:v>
                </c:pt>
                <c:pt idx="23695">
                  <c:v>6.3877546296265253</c:v>
                </c:pt>
                <c:pt idx="23696">
                  <c:v>6.3879976851806903</c:v>
                </c:pt>
                <c:pt idx="23697">
                  <c:v>6.3882407407421313</c:v>
                </c:pt>
                <c:pt idx="23698">
                  <c:v>6.3884837962962964</c:v>
                </c:pt>
                <c:pt idx="23699">
                  <c:v>6.3887268518504614</c:v>
                </c:pt>
                <c:pt idx="23700">
                  <c:v>6.3889699074046264</c:v>
                </c:pt>
                <c:pt idx="23701">
                  <c:v>6.3892129629587915</c:v>
                </c:pt>
                <c:pt idx="23702">
                  <c:v>6.3894560185202325</c:v>
                </c:pt>
                <c:pt idx="23703">
                  <c:v>6.3896990740743975</c:v>
                </c:pt>
                <c:pt idx="23704">
                  <c:v>6.3899421296285626</c:v>
                </c:pt>
                <c:pt idx="23705">
                  <c:v>6.3901851851827276</c:v>
                </c:pt>
                <c:pt idx="23706">
                  <c:v>6.3904282407368926</c:v>
                </c:pt>
                <c:pt idx="23707">
                  <c:v>6.3906712962983336</c:v>
                </c:pt>
                <c:pt idx="23708">
                  <c:v>6.3909143518524987</c:v>
                </c:pt>
                <c:pt idx="23709">
                  <c:v>6.3911574074066637</c:v>
                </c:pt>
                <c:pt idx="23710">
                  <c:v>6.3914004629608288</c:v>
                </c:pt>
                <c:pt idx="23711">
                  <c:v>6.3916435185149938</c:v>
                </c:pt>
                <c:pt idx="23712">
                  <c:v>6.3918865740691588</c:v>
                </c:pt>
                <c:pt idx="23713">
                  <c:v>6.3921296296305998</c:v>
                </c:pt>
                <c:pt idx="23714">
                  <c:v>6.3923726851847649</c:v>
                </c:pt>
                <c:pt idx="23715">
                  <c:v>6.3926157407389299</c:v>
                </c:pt>
                <c:pt idx="23716">
                  <c:v>6.3928587962930949</c:v>
                </c:pt>
                <c:pt idx="23717">
                  <c:v>6.39310185184726</c:v>
                </c:pt>
                <c:pt idx="23718">
                  <c:v>6.393344907408701</c:v>
                </c:pt>
                <c:pt idx="23719">
                  <c:v>6.393587962962866</c:v>
                </c:pt>
                <c:pt idx="23720">
                  <c:v>6.3938310185170311</c:v>
                </c:pt>
                <c:pt idx="23721">
                  <c:v>6.3940740740711961</c:v>
                </c:pt>
                <c:pt idx="23722">
                  <c:v>6.3943171296253611</c:v>
                </c:pt>
                <c:pt idx="23723">
                  <c:v>6.3945601851868021</c:v>
                </c:pt>
                <c:pt idx="23724">
                  <c:v>6.3948032407409672</c:v>
                </c:pt>
                <c:pt idx="23725">
                  <c:v>6.3950462962951322</c:v>
                </c:pt>
                <c:pt idx="23726">
                  <c:v>6.3952893518492973</c:v>
                </c:pt>
                <c:pt idx="23727">
                  <c:v>6.3955324074034623</c:v>
                </c:pt>
                <c:pt idx="23728">
                  <c:v>6.3957754629649033</c:v>
                </c:pt>
                <c:pt idx="23729">
                  <c:v>6.3960185185190683</c:v>
                </c:pt>
                <c:pt idx="23730">
                  <c:v>6.3962615740732334</c:v>
                </c:pt>
                <c:pt idx="23731">
                  <c:v>6.3965046296273984</c:v>
                </c:pt>
                <c:pt idx="23732">
                  <c:v>6.3967476851815634</c:v>
                </c:pt>
                <c:pt idx="23733">
                  <c:v>6.3969907407357285</c:v>
                </c:pt>
                <c:pt idx="23734">
                  <c:v>6.3972337962971695</c:v>
                </c:pt>
                <c:pt idx="23735">
                  <c:v>6.3974768518513345</c:v>
                </c:pt>
                <c:pt idx="23736">
                  <c:v>6.3977199074054996</c:v>
                </c:pt>
                <c:pt idx="23737">
                  <c:v>6.3979629629596646</c:v>
                </c:pt>
                <c:pt idx="23738">
                  <c:v>6.3982060185138296</c:v>
                </c:pt>
                <c:pt idx="23739">
                  <c:v>6.3984606481447743</c:v>
                </c:pt>
                <c:pt idx="23740">
                  <c:v>6.3987037036989394</c:v>
                </c:pt>
                <c:pt idx="23741">
                  <c:v>6.3989467592603804</c:v>
                </c:pt>
                <c:pt idx="23742">
                  <c:v>6.3991898148145454</c:v>
                </c:pt>
                <c:pt idx="23743">
                  <c:v>6.3994328703687104</c:v>
                </c:pt>
                <c:pt idx="23744">
                  <c:v>6.3996759259228755</c:v>
                </c:pt>
                <c:pt idx="23745">
                  <c:v>6.3999189814770405</c:v>
                </c:pt>
                <c:pt idx="23746">
                  <c:v>6.4001620370384815</c:v>
                </c:pt>
                <c:pt idx="23747">
                  <c:v>6.4004050925926466</c:v>
                </c:pt>
                <c:pt idx="23748">
                  <c:v>6.4006481481468116</c:v>
                </c:pt>
                <c:pt idx="23749">
                  <c:v>6.4008912037009766</c:v>
                </c:pt>
                <c:pt idx="23750">
                  <c:v>6.4011342592551417</c:v>
                </c:pt>
                <c:pt idx="23751">
                  <c:v>6.4013773148165827</c:v>
                </c:pt>
                <c:pt idx="23752">
                  <c:v>6.4016203703707477</c:v>
                </c:pt>
                <c:pt idx="23753">
                  <c:v>6.4018634259249128</c:v>
                </c:pt>
                <c:pt idx="23754">
                  <c:v>6.4021064814790778</c:v>
                </c:pt>
                <c:pt idx="23755">
                  <c:v>6.4023495370332428</c:v>
                </c:pt>
                <c:pt idx="23756">
                  <c:v>6.4025925925946838</c:v>
                </c:pt>
                <c:pt idx="23757">
                  <c:v>6.4028356481488489</c:v>
                </c:pt>
                <c:pt idx="23758">
                  <c:v>6.4030787037030139</c:v>
                </c:pt>
                <c:pt idx="23759">
                  <c:v>6.4033217592571789</c:v>
                </c:pt>
                <c:pt idx="23760">
                  <c:v>6.403564814811344</c:v>
                </c:pt>
                <c:pt idx="23761">
                  <c:v>6.403807870365509</c:v>
                </c:pt>
                <c:pt idx="23762">
                  <c:v>6.40405092592695</c:v>
                </c:pt>
                <c:pt idx="23763">
                  <c:v>6.4042939814811151</c:v>
                </c:pt>
                <c:pt idx="23764">
                  <c:v>6.4045370370352801</c:v>
                </c:pt>
                <c:pt idx="23765">
                  <c:v>6.4047800925894451</c:v>
                </c:pt>
                <c:pt idx="23766">
                  <c:v>6.4050231481436102</c:v>
                </c:pt>
                <c:pt idx="23767">
                  <c:v>6.4052662037050512</c:v>
                </c:pt>
                <c:pt idx="23768">
                  <c:v>6.4055092592592162</c:v>
                </c:pt>
                <c:pt idx="23769">
                  <c:v>6.4057523148133813</c:v>
                </c:pt>
                <c:pt idx="23770">
                  <c:v>6.4059953703675463</c:v>
                </c:pt>
                <c:pt idx="23771">
                  <c:v>6.4062384259217113</c:v>
                </c:pt>
                <c:pt idx="23772">
                  <c:v>6.4064814814831523</c:v>
                </c:pt>
                <c:pt idx="23773">
                  <c:v>6.4067245370373174</c:v>
                </c:pt>
                <c:pt idx="23774">
                  <c:v>6.4069675925914824</c:v>
                </c:pt>
                <c:pt idx="23775">
                  <c:v>6.4072106481456474</c:v>
                </c:pt>
                <c:pt idx="23776">
                  <c:v>6.4074537036998125</c:v>
                </c:pt>
                <c:pt idx="23777">
                  <c:v>6.4076967592612535</c:v>
                </c:pt>
                <c:pt idx="23778">
                  <c:v>6.4079398148154185</c:v>
                </c:pt>
                <c:pt idx="23779">
                  <c:v>6.4081828703695836</c:v>
                </c:pt>
                <c:pt idx="23780">
                  <c:v>6.4084259259237486</c:v>
                </c:pt>
                <c:pt idx="23781">
                  <c:v>6.4086689814779136</c:v>
                </c:pt>
                <c:pt idx="23782">
                  <c:v>6.4089120370320787</c:v>
                </c:pt>
                <c:pt idx="23783">
                  <c:v>6.4091550925935197</c:v>
                </c:pt>
                <c:pt idx="23784">
                  <c:v>6.4093981481476847</c:v>
                </c:pt>
                <c:pt idx="23785">
                  <c:v>6.4096412037018498</c:v>
                </c:pt>
                <c:pt idx="23786">
                  <c:v>6.4098842592560148</c:v>
                </c:pt>
                <c:pt idx="23787">
                  <c:v>6.4101388888869595</c:v>
                </c:pt>
                <c:pt idx="23788">
                  <c:v>6.4103819444411245</c:v>
                </c:pt>
                <c:pt idx="23789">
                  <c:v>6.4106249999952896</c:v>
                </c:pt>
                <c:pt idx="23790">
                  <c:v>6.4108680555567306</c:v>
                </c:pt>
                <c:pt idx="23791">
                  <c:v>6.4111111111108956</c:v>
                </c:pt>
                <c:pt idx="23792">
                  <c:v>6.4113541666650606</c:v>
                </c:pt>
                <c:pt idx="23793">
                  <c:v>6.4115972222192257</c:v>
                </c:pt>
                <c:pt idx="23794">
                  <c:v>6.4118402777733907</c:v>
                </c:pt>
                <c:pt idx="23795">
                  <c:v>6.4120833333348317</c:v>
                </c:pt>
                <c:pt idx="23796">
                  <c:v>6.4123263888889968</c:v>
                </c:pt>
                <c:pt idx="23797">
                  <c:v>6.4125694444431618</c:v>
                </c:pt>
                <c:pt idx="23798">
                  <c:v>6.4128124999973268</c:v>
                </c:pt>
                <c:pt idx="23799">
                  <c:v>6.4130555555514919</c:v>
                </c:pt>
                <c:pt idx="23800">
                  <c:v>6.4132986111129329</c:v>
                </c:pt>
                <c:pt idx="23801">
                  <c:v>6.4135416666670979</c:v>
                </c:pt>
                <c:pt idx="23802">
                  <c:v>6.4137847222212629</c:v>
                </c:pt>
                <c:pt idx="23803">
                  <c:v>6.414027777775428</c:v>
                </c:pt>
                <c:pt idx="23804">
                  <c:v>6.414270833329593</c:v>
                </c:pt>
                <c:pt idx="23805">
                  <c:v>6.4145138888837581</c:v>
                </c:pt>
                <c:pt idx="23806">
                  <c:v>6.4147569444451991</c:v>
                </c:pt>
                <c:pt idx="23807">
                  <c:v>6.4149999999993641</c:v>
                </c:pt>
                <c:pt idx="23808">
                  <c:v>6.4152430555535291</c:v>
                </c:pt>
                <c:pt idx="23809">
                  <c:v>6.4154861111076942</c:v>
                </c:pt>
                <c:pt idx="23810">
                  <c:v>6.4157291666618592</c:v>
                </c:pt>
                <c:pt idx="23811">
                  <c:v>6.4159722222233002</c:v>
                </c:pt>
                <c:pt idx="23812">
                  <c:v>6.4162152777774653</c:v>
                </c:pt>
                <c:pt idx="23813">
                  <c:v>6.4164583333316303</c:v>
                </c:pt>
                <c:pt idx="23814">
                  <c:v>6.4167013888857953</c:v>
                </c:pt>
                <c:pt idx="23815">
                  <c:v>6.4169444444399604</c:v>
                </c:pt>
                <c:pt idx="23816">
                  <c:v>6.4171875000014014</c:v>
                </c:pt>
                <c:pt idx="23817">
                  <c:v>6.4174305555555664</c:v>
                </c:pt>
                <c:pt idx="23818">
                  <c:v>6.4176736111097314</c:v>
                </c:pt>
                <c:pt idx="23819">
                  <c:v>6.4179166666638965</c:v>
                </c:pt>
                <c:pt idx="23820">
                  <c:v>6.4181597222180615</c:v>
                </c:pt>
                <c:pt idx="23821">
                  <c:v>6.4184027777795025</c:v>
                </c:pt>
                <c:pt idx="23822">
                  <c:v>6.4186458333336676</c:v>
                </c:pt>
                <c:pt idx="23823">
                  <c:v>6.4188888888878326</c:v>
                </c:pt>
                <c:pt idx="23824">
                  <c:v>6.4191319444419976</c:v>
                </c:pt>
                <c:pt idx="23825">
                  <c:v>6.4193749999961627</c:v>
                </c:pt>
                <c:pt idx="23826">
                  <c:v>6.4196180555576037</c:v>
                </c:pt>
                <c:pt idx="23827">
                  <c:v>6.4198611111117687</c:v>
                </c:pt>
                <c:pt idx="23828">
                  <c:v>6.4201041666659338</c:v>
                </c:pt>
                <c:pt idx="23829">
                  <c:v>6.4203472222200988</c:v>
                </c:pt>
                <c:pt idx="23830">
                  <c:v>6.4205902777742638</c:v>
                </c:pt>
                <c:pt idx="23831">
                  <c:v>6.4208333333284289</c:v>
                </c:pt>
                <c:pt idx="23832">
                  <c:v>6.4210763888898699</c:v>
                </c:pt>
                <c:pt idx="23833">
                  <c:v>6.4213194444440349</c:v>
                </c:pt>
                <c:pt idx="23834">
                  <c:v>6.4215624999981999</c:v>
                </c:pt>
                <c:pt idx="23835">
                  <c:v>6.4218171296291446</c:v>
                </c:pt>
                <c:pt idx="23836">
                  <c:v>6.4220601851833097</c:v>
                </c:pt>
                <c:pt idx="23837">
                  <c:v>6.4223032407374747</c:v>
                </c:pt>
                <c:pt idx="23838">
                  <c:v>6.4225462962916398</c:v>
                </c:pt>
                <c:pt idx="23839">
                  <c:v>6.4227893518530808</c:v>
                </c:pt>
                <c:pt idx="23840">
                  <c:v>6.4230324074072458</c:v>
                </c:pt>
                <c:pt idx="23841">
                  <c:v>6.4232754629614108</c:v>
                </c:pt>
                <c:pt idx="23842">
                  <c:v>6.4235185185155759</c:v>
                </c:pt>
                <c:pt idx="23843">
                  <c:v>6.4237615740697409</c:v>
                </c:pt>
                <c:pt idx="23844">
                  <c:v>6.4240046296311819</c:v>
                </c:pt>
                <c:pt idx="23845">
                  <c:v>6.4242476851853469</c:v>
                </c:pt>
                <c:pt idx="23846">
                  <c:v>6.424490740739512</c:v>
                </c:pt>
                <c:pt idx="23847">
                  <c:v>6.424733796293677</c:v>
                </c:pt>
                <c:pt idx="23848">
                  <c:v>6.4249768518478421</c:v>
                </c:pt>
                <c:pt idx="23849">
                  <c:v>6.4252199074092831</c:v>
                </c:pt>
                <c:pt idx="23850">
                  <c:v>6.4254629629634481</c:v>
                </c:pt>
                <c:pt idx="23851">
                  <c:v>6.4257060185176131</c:v>
                </c:pt>
                <c:pt idx="23852">
                  <c:v>6.4259490740717782</c:v>
                </c:pt>
                <c:pt idx="23853">
                  <c:v>6.4261921296259432</c:v>
                </c:pt>
                <c:pt idx="23854">
                  <c:v>6.4264351851801083</c:v>
                </c:pt>
                <c:pt idx="23855">
                  <c:v>6.4266782407415493</c:v>
                </c:pt>
                <c:pt idx="23856">
                  <c:v>6.4269212962957143</c:v>
                </c:pt>
                <c:pt idx="23857">
                  <c:v>6.4271643518498793</c:v>
                </c:pt>
                <c:pt idx="23858">
                  <c:v>6.4274074074040444</c:v>
                </c:pt>
                <c:pt idx="23859">
                  <c:v>6.4276504629582094</c:v>
                </c:pt>
                <c:pt idx="23860">
                  <c:v>6.4278935185196504</c:v>
                </c:pt>
                <c:pt idx="23861">
                  <c:v>6.4281365740738154</c:v>
                </c:pt>
                <c:pt idx="23862">
                  <c:v>6.4283796296279805</c:v>
                </c:pt>
                <c:pt idx="23863">
                  <c:v>6.4286226851821455</c:v>
                </c:pt>
                <c:pt idx="23864">
                  <c:v>6.4288657407363106</c:v>
                </c:pt>
                <c:pt idx="23865">
                  <c:v>6.4291087962977516</c:v>
                </c:pt>
                <c:pt idx="23866">
                  <c:v>6.4293518518519166</c:v>
                </c:pt>
                <c:pt idx="23867">
                  <c:v>6.4295949074060816</c:v>
                </c:pt>
                <c:pt idx="23868">
                  <c:v>6.4298379629602467</c:v>
                </c:pt>
                <c:pt idx="23869">
                  <c:v>6.4300810185144117</c:v>
                </c:pt>
                <c:pt idx="23870">
                  <c:v>6.4303240740758527</c:v>
                </c:pt>
                <c:pt idx="23871">
                  <c:v>6.4305671296300178</c:v>
                </c:pt>
                <c:pt idx="23872">
                  <c:v>6.4308101851841828</c:v>
                </c:pt>
                <c:pt idx="23873">
                  <c:v>6.4310532407383478</c:v>
                </c:pt>
                <c:pt idx="23874">
                  <c:v>6.4312962962925129</c:v>
                </c:pt>
                <c:pt idx="23875">
                  <c:v>6.4315393518539539</c:v>
                </c:pt>
                <c:pt idx="23876">
                  <c:v>6.4317824074081189</c:v>
                </c:pt>
                <c:pt idx="23877">
                  <c:v>6.4320254629622839</c:v>
                </c:pt>
                <c:pt idx="23878">
                  <c:v>6.432268518516449</c:v>
                </c:pt>
                <c:pt idx="23879">
                  <c:v>6.432511574070614</c:v>
                </c:pt>
                <c:pt idx="23880">
                  <c:v>6.4327546296247791</c:v>
                </c:pt>
                <c:pt idx="23881">
                  <c:v>6.4329976851862201</c:v>
                </c:pt>
                <c:pt idx="23882">
                  <c:v>6.4332407407403851</c:v>
                </c:pt>
                <c:pt idx="23883">
                  <c:v>6.4334837962945501</c:v>
                </c:pt>
                <c:pt idx="23884">
                  <c:v>6.4337384259254948</c:v>
                </c:pt>
                <c:pt idx="23885">
                  <c:v>6.4339814814796599</c:v>
                </c:pt>
                <c:pt idx="23886">
                  <c:v>6.4342245370338249</c:v>
                </c:pt>
                <c:pt idx="23887">
                  <c:v>6.4344675925879899</c:v>
                </c:pt>
                <c:pt idx="23888">
                  <c:v>6.4347106481494309</c:v>
                </c:pt>
                <c:pt idx="23889">
                  <c:v>6.434953703703596</c:v>
                </c:pt>
                <c:pt idx="23890">
                  <c:v>6.435196759257761</c:v>
                </c:pt>
                <c:pt idx="23891">
                  <c:v>6.4354398148119261</c:v>
                </c:pt>
                <c:pt idx="23892">
                  <c:v>6.4356828703660911</c:v>
                </c:pt>
                <c:pt idx="23893">
                  <c:v>6.4359259259275321</c:v>
                </c:pt>
                <c:pt idx="23894">
                  <c:v>6.4361689814816971</c:v>
                </c:pt>
                <c:pt idx="23895">
                  <c:v>6.4364120370358622</c:v>
                </c:pt>
                <c:pt idx="23896">
                  <c:v>6.4366550925900272</c:v>
                </c:pt>
                <c:pt idx="23897">
                  <c:v>6.4368981481441923</c:v>
                </c:pt>
                <c:pt idx="23898">
                  <c:v>6.4371412037056333</c:v>
                </c:pt>
                <c:pt idx="23899">
                  <c:v>6.4373842592597983</c:v>
                </c:pt>
                <c:pt idx="23900">
                  <c:v>6.4376273148139633</c:v>
                </c:pt>
                <c:pt idx="23901">
                  <c:v>6.4378703703681284</c:v>
                </c:pt>
                <c:pt idx="23902">
                  <c:v>6.4381134259222934</c:v>
                </c:pt>
                <c:pt idx="23903">
                  <c:v>6.4383564814764584</c:v>
                </c:pt>
                <c:pt idx="23904">
                  <c:v>6.4385995370378994</c:v>
                </c:pt>
                <c:pt idx="23905">
                  <c:v>6.4388425925920645</c:v>
                </c:pt>
                <c:pt idx="23906">
                  <c:v>6.4390856481462295</c:v>
                </c:pt>
                <c:pt idx="23907">
                  <c:v>6.4393287037003946</c:v>
                </c:pt>
                <c:pt idx="23908">
                  <c:v>6.4395717592545596</c:v>
                </c:pt>
                <c:pt idx="23909">
                  <c:v>6.4398148148160006</c:v>
                </c:pt>
                <c:pt idx="23910">
                  <c:v>6.4400578703701656</c:v>
                </c:pt>
                <c:pt idx="23911">
                  <c:v>6.4403009259243307</c:v>
                </c:pt>
                <c:pt idx="23912">
                  <c:v>6.4405439814784957</c:v>
                </c:pt>
                <c:pt idx="23913">
                  <c:v>6.4407870370326608</c:v>
                </c:pt>
                <c:pt idx="23914">
                  <c:v>6.4410300925941018</c:v>
                </c:pt>
                <c:pt idx="23915">
                  <c:v>6.4412731481482668</c:v>
                </c:pt>
                <c:pt idx="23916">
                  <c:v>6.4415162037024318</c:v>
                </c:pt>
                <c:pt idx="23917">
                  <c:v>6.4417592592565969</c:v>
                </c:pt>
                <c:pt idx="23918">
                  <c:v>6.4420023148107619</c:v>
                </c:pt>
                <c:pt idx="23919">
                  <c:v>6.4422453703722029</c:v>
                </c:pt>
                <c:pt idx="23920">
                  <c:v>6.4424884259263679</c:v>
                </c:pt>
                <c:pt idx="23921">
                  <c:v>6.442731481480533</c:v>
                </c:pt>
                <c:pt idx="23922">
                  <c:v>6.442974537034698</c:v>
                </c:pt>
                <c:pt idx="23923">
                  <c:v>6.4432175925888631</c:v>
                </c:pt>
                <c:pt idx="23924">
                  <c:v>6.4434606481430281</c:v>
                </c:pt>
                <c:pt idx="23925">
                  <c:v>6.4437037037044691</c:v>
                </c:pt>
                <c:pt idx="23926">
                  <c:v>6.4439467592586341</c:v>
                </c:pt>
                <c:pt idx="23927">
                  <c:v>6.4441898148127992</c:v>
                </c:pt>
                <c:pt idx="23928">
                  <c:v>6.4444328703669642</c:v>
                </c:pt>
                <c:pt idx="23929">
                  <c:v>6.4446759259211293</c:v>
                </c:pt>
                <c:pt idx="23930">
                  <c:v>6.4449189814825703</c:v>
                </c:pt>
                <c:pt idx="23931">
                  <c:v>6.4451620370367353</c:v>
                </c:pt>
                <c:pt idx="23932">
                  <c:v>6.44541666666768</c:v>
                </c:pt>
                <c:pt idx="23933">
                  <c:v>6.445659722221845</c:v>
                </c:pt>
                <c:pt idx="23934">
                  <c:v>6.4459027777760101</c:v>
                </c:pt>
                <c:pt idx="23935">
                  <c:v>6.4461458333301751</c:v>
                </c:pt>
                <c:pt idx="23936">
                  <c:v>6.4463888888843401</c:v>
                </c:pt>
                <c:pt idx="23937">
                  <c:v>6.4466319444457811</c:v>
                </c:pt>
                <c:pt idx="23938">
                  <c:v>6.4468749999999462</c:v>
                </c:pt>
                <c:pt idx="23939">
                  <c:v>6.4471180555541112</c:v>
                </c:pt>
                <c:pt idx="23940">
                  <c:v>6.4473611111082763</c:v>
                </c:pt>
                <c:pt idx="23941">
                  <c:v>6.4476041666624413</c:v>
                </c:pt>
                <c:pt idx="23942">
                  <c:v>6.4478472222238823</c:v>
                </c:pt>
                <c:pt idx="23943">
                  <c:v>6.4480902777780473</c:v>
                </c:pt>
                <c:pt idx="23944">
                  <c:v>6.4483333333322124</c:v>
                </c:pt>
                <c:pt idx="23945">
                  <c:v>6.4485763888863774</c:v>
                </c:pt>
                <c:pt idx="23946">
                  <c:v>6.4488194444405424</c:v>
                </c:pt>
                <c:pt idx="23947">
                  <c:v>6.4490625000019834</c:v>
                </c:pt>
                <c:pt idx="23948">
                  <c:v>6.4493055555561485</c:v>
                </c:pt>
                <c:pt idx="23949">
                  <c:v>6.4495486111103135</c:v>
                </c:pt>
                <c:pt idx="23950">
                  <c:v>6.4497916666644786</c:v>
                </c:pt>
                <c:pt idx="23951">
                  <c:v>6.4500347222186436</c:v>
                </c:pt>
                <c:pt idx="23952">
                  <c:v>6.4502777777728086</c:v>
                </c:pt>
                <c:pt idx="23953">
                  <c:v>6.4505208333342496</c:v>
                </c:pt>
                <c:pt idx="23954">
                  <c:v>6.4507638888884147</c:v>
                </c:pt>
                <c:pt idx="23955">
                  <c:v>6.4510069444425797</c:v>
                </c:pt>
                <c:pt idx="23956">
                  <c:v>6.4512499999967448</c:v>
                </c:pt>
                <c:pt idx="23957">
                  <c:v>6.4514930555509098</c:v>
                </c:pt>
                <c:pt idx="23958">
                  <c:v>6.4517361111123508</c:v>
                </c:pt>
                <c:pt idx="23959">
                  <c:v>6.4519791666665158</c:v>
                </c:pt>
                <c:pt idx="23960">
                  <c:v>6.4522222222206809</c:v>
                </c:pt>
                <c:pt idx="23961">
                  <c:v>6.4524652777748459</c:v>
                </c:pt>
                <c:pt idx="23962">
                  <c:v>6.4527083333290109</c:v>
                </c:pt>
                <c:pt idx="23963">
                  <c:v>6.4529513888904519</c:v>
                </c:pt>
                <c:pt idx="23964">
                  <c:v>6.453194444444617</c:v>
                </c:pt>
                <c:pt idx="23965">
                  <c:v>6.453437499998782</c:v>
                </c:pt>
                <c:pt idx="23966">
                  <c:v>6.4536805555529471</c:v>
                </c:pt>
                <c:pt idx="23967">
                  <c:v>6.4539236111071121</c:v>
                </c:pt>
                <c:pt idx="23968">
                  <c:v>6.4541666666685531</c:v>
                </c:pt>
                <c:pt idx="23969">
                  <c:v>6.4544097222227181</c:v>
                </c:pt>
                <c:pt idx="23970">
                  <c:v>6.4546527777768832</c:v>
                </c:pt>
                <c:pt idx="23971">
                  <c:v>6.4548958333310482</c:v>
                </c:pt>
                <c:pt idx="23972">
                  <c:v>6.4551388888852133</c:v>
                </c:pt>
                <c:pt idx="23973">
                  <c:v>6.4553819444393783</c:v>
                </c:pt>
                <c:pt idx="23974">
                  <c:v>6.4556250000008193</c:v>
                </c:pt>
                <c:pt idx="23975">
                  <c:v>6.4558680555549843</c:v>
                </c:pt>
                <c:pt idx="23976">
                  <c:v>6.4561111111091494</c:v>
                </c:pt>
                <c:pt idx="23977">
                  <c:v>6.4563541666633144</c:v>
                </c:pt>
                <c:pt idx="23978">
                  <c:v>6.4565972222174794</c:v>
                </c:pt>
                <c:pt idx="23979">
                  <c:v>6.4568402777789204</c:v>
                </c:pt>
                <c:pt idx="23980">
                  <c:v>6.4570949074025892</c:v>
                </c:pt>
                <c:pt idx="23981">
                  <c:v>6.4573379629640302</c:v>
                </c:pt>
                <c:pt idx="23982">
                  <c:v>6.4575810185181952</c:v>
                </c:pt>
                <c:pt idx="23983">
                  <c:v>6.4578240740723603</c:v>
                </c:pt>
                <c:pt idx="23984">
                  <c:v>6.4580671296265253</c:v>
                </c:pt>
                <c:pt idx="23985">
                  <c:v>6.4583101851806903</c:v>
                </c:pt>
                <c:pt idx="23986">
                  <c:v>6.4585532407421313</c:v>
                </c:pt>
                <c:pt idx="23987">
                  <c:v>6.4587962962962964</c:v>
                </c:pt>
                <c:pt idx="23988">
                  <c:v>6.4590393518504614</c:v>
                </c:pt>
                <c:pt idx="23989">
                  <c:v>6.4592824074046264</c:v>
                </c:pt>
                <c:pt idx="23990">
                  <c:v>6.4595254629587915</c:v>
                </c:pt>
                <c:pt idx="23991">
                  <c:v>6.4597685185202325</c:v>
                </c:pt>
                <c:pt idx="23992">
                  <c:v>6.4600115740743975</c:v>
                </c:pt>
                <c:pt idx="23993">
                  <c:v>6.4602546296285626</c:v>
                </c:pt>
                <c:pt idx="23994">
                  <c:v>6.4604976851827276</c:v>
                </c:pt>
                <c:pt idx="23995">
                  <c:v>6.4607407407368926</c:v>
                </c:pt>
                <c:pt idx="23996">
                  <c:v>6.4609837962983336</c:v>
                </c:pt>
                <c:pt idx="23997">
                  <c:v>6.4612268518524987</c:v>
                </c:pt>
                <c:pt idx="23998">
                  <c:v>6.4614699074066637</c:v>
                </c:pt>
                <c:pt idx="23999">
                  <c:v>6.4617129629608288</c:v>
                </c:pt>
                <c:pt idx="24000">
                  <c:v>6.4619560185149938</c:v>
                </c:pt>
                <c:pt idx="24001">
                  <c:v>6.4621990740691588</c:v>
                </c:pt>
                <c:pt idx="24002">
                  <c:v>6.4624421296305998</c:v>
                </c:pt>
                <c:pt idx="24003">
                  <c:v>6.4626851851847649</c:v>
                </c:pt>
                <c:pt idx="24004">
                  <c:v>6.4629282407389299</c:v>
                </c:pt>
                <c:pt idx="24005">
                  <c:v>6.4631712962930949</c:v>
                </c:pt>
                <c:pt idx="24006">
                  <c:v>6.46341435184726</c:v>
                </c:pt>
                <c:pt idx="24007">
                  <c:v>6.463657407408701</c:v>
                </c:pt>
                <c:pt idx="24008">
                  <c:v>6.463900462962866</c:v>
                </c:pt>
                <c:pt idx="24009">
                  <c:v>6.4641435185170311</c:v>
                </c:pt>
                <c:pt idx="24010">
                  <c:v>6.4643865740711961</c:v>
                </c:pt>
                <c:pt idx="24011">
                  <c:v>6.4646296296253611</c:v>
                </c:pt>
                <c:pt idx="24012">
                  <c:v>6.4648726851868021</c:v>
                </c:pt>
                <c:pt idx="24013">
                  <c:v>6.4651157407409672</c:v>
                </c:pt>
                <c:pt idx="24014">
                  <c:v>6.4653587962951322</c:v>
                </c:pt>
                <c:pt idx="24015">
                  <c:v>6.4656018518492973</c:v>
                </c:pt>
                <c:pt idx="24016">
                  <c:v>6.4658449074034623</c:v>
                </c:pt>
                <c:pt idx="24017">
                  <c:v>6.4660879629649033</c:v>
                </c:pt>
                <c:pt idx="24018">
                  <c:v>6.4663310185190683</c:v>
                </c:pt>
                <c:pt idx="24019">
                  <c:v>6.4665740740732334</c:v>
                </c:pt>
                <c:pt idx="24020">
                  <c:v>6.4668171296273984</c:v>
                </c:pt>
                <c:pt idx="24021">
                  <c:v>6.4670601851815634</c:v>
                </c:pt>
                <c:pt idx="24022">
                  <c:v>6.4673032407357285</c:v>
                </c:pt>
                <c:pt idx="24023">
                  <c:v>6.4675462962971695</c:v>
                </c:pt>
                <c:pt idx="24024">
                  <c:v>6.4677893518513345</c:v>
                </c:pt>
                <c:pt idx="24025">
                  <c:v>6.4680324074054996</c:v>
                </c:pt>
                <c:pt idx="24026">
                  <c:v>6.4682754629596646</c:v>
                </c:pt>
                <c:pt idx="24027">
                  <c:v>6.4685185185138296</c:v>
                </c:pt>
                <c:pt idx="24028">
                  <c:v>6.4687731481447743</c:v>
                </c:pt>
                <c:pt idx="24029">
                  <c:v>6.4690162036989394</c:v>
                </c:pt>
                <c:pt idx="24030">
                  <c:v>6.4692592592603804</c:v>
                </c:pt>
                <c:pt idx="24031">
                  <c:v>6.4695023148145454</c:v>
                </c:pt>
                <c:pt idx="24032">
                  <c:v>6.4697453703687104</c:v>
                </c:pt>
                <c:pt idx="24033">
                  <c:v>6.4699884259228755</c:v>
                </c:pt>
                <c:pt idx="24034">
                  <c:v>6.4702314814770405</c:v>
                </c:pt>
                <c:pt idx="24035">
                  <c:v>6.4704745370384815</c:v>
                </c:pt>
                <c:pt idx="24036">
                  <c:v>6.4707175925926466</c:v>
                </c:pt>
                <c:pt idx="24037">
                  <c:v>6.4709606481468116</c:v>
                </c:pt>
                <c:pt idx="24038">
                  <c:v>6.4712037037009766</c:v>
                </c:pt>
                <c:pt idx="24039">
                  <c:v>6.4714467592551417</c:v>
                </c:pt>
                <c:pt idx="24040">
                  <c:v>6.4716898148165827</c:v>
                </c:pt>
                <c:pt idx="24041">
                  <c:v>6.4719328703707477</c:v>
                </c:pt>
                <c:pt idx="24042">
                  <c:v>6.4721759259249128</c:v>
                </c:pt>
                <c:pt idx="24043">
                  <c:v>6.4724189814790778</c:v>
                </c:pt>
                <c:pt idx="24044">
                  <c:v>6.4726620370332428</c:v>
                </c:pt>
                <c:pt idx="24045">
                  <c:v>6.4729050925946838</c:v>
                </c:pt>
                <c:pt idx="24046">
                  <c:v>6.4731481481488489</c:v>
                </c:pt>
                <c:pt idx="24047">
                  <c:v>6.4733912037030139</c:v>
                </c:pt>
                <c:pt idx="24048">
                  <c:v>6.4736342592571789</c:v>
                </c:pt>
                <c:pt idx="24049">
                  <c:v>6.473877314811344</c:v>
                </c:pt>
                <c:pt idx="24050">
                  <c:v>6.474120370365509</c:v>
                </c:pt>
                <c:pt idx="24051">
                  <c:v>6.47436342592695</c:v>
                </c:pt>
                <c:pt idx="24052">
                  <c:v>6.4746064814811151</c:v>
                </c:pt>
                <c:pt idx="24053">
                  <c:v>6.4748495370352801</c:v>
                </c:pt>
                <c:pt idx="24054">
                  <c:v>6.4750925925894451</c:v>
                </c:pt>
                <c:pt idx="24055">
                  <c:v>6.4753356481436102</c:v>
                </c:pt>
                <c:pt idx="24056">
                  <c:v>6.4755787037050512</c:v>
                </c:pt>
                <c:pt idx="24057">
                  <c:v>6.4758217592592162</c:v>
                </c:pt>
                <c:pt idx="24058">
                  <c:v>6.4760648148133813</c:v>
                </c:pt>
                <c:pt idx="24059">
                  <c:v>6.4763078703675463</c:v>
                </c:pt>
                <c:pt idx="24060">
                  <c:v>6.4765509259217113</c:v>
                </c:pt>
                <c:pt idx="24061">
                  <c:v>6.4767939814831523</c:v>
                </c:pt>
                <c:pt idx="24062">
                  <c:v>6.4770370370373174</c:v>
                </c:pt>
                <c:pt idx="24063">
                  <c:v>6.4772800925914824</c:v>
                </c:pt>
                <c:pt idx="24064">
                  <c:v>6.4775231481456474</c:v>
                </c:pt>
                <c:pt idx="24065">
                  <c:v>6.4777662036998125</c:v>
                </c:pt>
                <c:pt idx="24066">
                  <c:v>6.4780092592612535</c:v>
                </c:pt>
                <c:pt idx="24067">
                  <c:v>6.4782523148154185</c:v>
                </c:pt>
                <c:pt idx="24068">
                  <c:v>6.4784953703695836</c:v>
                </c:pt>
                <c:pt idx="24069">
                  <c:v>6.4787384259237486</c:v>
                </c:pt>
                <c:pt idx="24070">
                  <c:v>6.4789814814779136</c:v>
                </c:pt>
                <c:pt idx="24071">
                  <c:v>6.4792245370320787</c:v>
                </c:pt>
                <c:pt idx="24072">
                  <c:v>6.4794675925935197</c:v>
                </c:pt>
                <c:pt idx="24073">
                  <c:v>6.4797106481476847</c:v>
                </c:pt>
                <c:pt idx="24074">
                  <c:v>6.4799537037018498</c:v>
                </c:pt>
                <c:pt idx="24075">
                  <c:v>6.4801967592560148</c:v>
                </c:pt>
                <c:pt idx="24076">
                  <c:v>6.4804513888869595</c:v>
                </c:pt>
                <c:pt idx="24077">
                  <c:v>6.4806944444411245</c:v>
                </c:pt>
                <c:pt idx="24078">
                  <c:v>6.4809374999952896</c:v>
                </c:pt>
                <c:pt idx="24079">
                  <c:v>6.4811805555567306</c:v>
                </c:pt>
                <c:pt idx="24080">
                  <c:v>6.4814236111108956</c:v>
                </c:pt>
                <c:pt idx="24081">
                  <c:v>6.4816666666650606</c:v>
                </c:pt>
                <c:pt idx="24082">
                  <c:v>6.4819097222192257</c:v>
                </c:pt>
                <c:pt idx="24083">
                  <c:v>6.4821527777733907</c:v>
                </c:pt>
                <c:pt idx="24084">
                  <c:v>6.4823958333348317</c:v>
                </c:pt>
                <c:pt idx="24085">
                  <c:v>6.4826388888889968</c:v>
                </c:pt>
                <c:pt idx="24086">
                  <c:v>6.4828819444431618</c:v>
                </c:pt>
                <c:pt idx="24087">
                  <c:v>6.4831249999973268</c:v>
                </c:pt>
                <c:pt idx="24088">
                  <c:v>6.4833680555514919</c:v>
                </c:pt>
                <c:pt idx="24089">
                  <c:v>6.4836111111129329</c:v>
                </c:pt>
                <c:pt idx="24090">
                  <c:v>6.4838541666670979</c:v>
                </c:pt>
                <c:pt idx="24091">
                  <c:v>6.4840972222212629</c:v>
                </c:pt>
                <c:pt idx="24092">
                  <c:v>6.484340277775428</c:v>
                </c:pt>
                <c:pt idx="24093">
                  <c:v>6.484583333329593</c:v>
                </c:pt>
                <c:pt idx="24094">
                  <c:v>6.4848263888837581</c:v>
                </c:pt>
                <c:pt idx="24095">
                  <c:v>6.4850694444451991</c:v>
                </c:pt>
                <c:pt idx="24096">
                  <c:v>6.4853124999993641</c:v>
                </c:pt>
                <c:pt idx="24097">
                  <c:v>6.4855555555535291</c:v>
                </c:pt>
                <c:pt idx="24098">
                  <c:v>6.4857986111076942</c:v>
                </c:pt>
                <c:pt idx="24099">
                  <c:v>6.4860416666618592</c:v>
                </c:pt>
                <c:pt idx="24100">
                  <c:v>6.4862847222233002</c:v>
                </c:pt>
                <c:pt idx="24101">
                  <c:v>6.4865277777774653</c:v>
                </c:pt>
                <c:pt idx="24102">
                  <c:v>6.4867708333316303</c:v>
                </c:pt>
                <c:pt idx="24103">
                  <c:v>6.4870138888857953</c:v>
                </c:pt>
                <c:pt idx="24104">
                  <c:v>6.4872569444399604</c:v>
                </c:pt>
                <c:pt idx="24105">
                  <c:v>6.4875000000014014</c:v>
                </c:pt>
                <c:pt idx="24106">
                  <c:v>6.4877430555555664</c:v>
                </c:pt>
                <c:pt idx="24107">
                  <c:v>6.4879861111097314</c:v>
                </c:pt>
                <c:pt idx="24108">
                  <c:v>6.4882291666638965</c:v>
                </c:pt>
                <c:pt idx="24109">
                  <c:v>6.4884722222180615</c:v>
                </c:pt>
                <c:pt idx="24110">
                  <c:v>6.4887152777795025</c:v>
                </c:pt>
                <c:pt idx="24111">
                  <c:v>6.4889583333336676</c:v>
                </c:pt>
                <c:pt idx="24112">
                  <c:v>6.4892013888878326</c:v>
                </c:pt>
                <c:pt idx="24113">
                  <c:v>6.4894444444419976</c:v>
                </c:pt>
                <c:pt idx="24114">
                  <c:v>6.4896874999961627</c:v>
                </c:pt>
                <c:pt idx="24115">
                  <c:v>6.4899305555576037</c:v>
                </c:pt>
                <c:pt idx="24116">
                  <c:v>6.4901736111117687</c:v>
                </c:pt>
                <c:pt idx="24117">
                  <c:v>6.4904166666659338</c:v>
                </c:pt>
                <c:pt idx="24118">
                  <c:v>6.4906597222200988</c:v>
                </c:pt>
                <c:pt idx="24119">
                  <c:v>6.4909027777742638</c:v>
                </c:pt>
                <c:pt idx="24120">
                  <c:v>6.4911458333284289</c:v>
                </c:pt>
                <c:pt idx="24121">
                  <c:v>6.4913888888898699</c:v>
                </c:pt>
                <c:pt idx="24122">
                  <c:v>6.4916319444440349</c:v>
                </c:pt>
                <c:pt idx="24123">
                  <c:v>6.4918749999981999</c:v>
                </c:pt>
                <c:pt idx="24124">
                  <c:v>6.492118055552365</c:v>
                </c:pt>
                <c:pt idx="24125">
                  <c:v>6.4923726851833097</c:v>
                </c:pt>
                <c:pt idx="24126">
                  <c:v>6.4926157407374747</c:v>
                </c:pt>
                <c:pt idx="24127">
                  <c:v>6.4928587962916398</c:v>
                </c:pt>
                <c:pt idx="24128">
                  <c:v>6.4931018518530808</c:v>
                </c:pt>
                <c:pt idx="24129">
                  <c:v>6.4933449074072458</c:v>
                </c:pt>
                <c:pt idx="24130">
                  <c:v>6.4935879629614108</c:v>
                </c:pt>
                <c:pt idx="24131">
                  <c:v>6.4938310185155759</c:v>
                </c:pt>
                <c:pt idx="24132">
                  <c:v>6.4940740740697409</c:v>
                </c:pt>
                <c:pt idx="24133">
                  <c:v>6.4943171296311819</c:v>
                </c:pt>
                <c:pt idx="24134">
                  <c:v>6.4945601851853469</c:v>
                </c:pt>
                <c:pt idx="24135">
                  <c:v>6.494803240739512</c:v>
                </c:pt>
                <c:pt idx="24136">
                  <c:v>6.495046296293677</c:v>
                </c:pt>
                <c:pt idx="24137">
                  <c:v>6.4952893518478421</c:v>
                </c:pt>
                <c:pt idx="24138">
                  <c:v>6.4955324074092831</c:v>
                </c:pt>
                <c:pt idx="24139">
                  <c:v>6.4957754629634481</c:v>
                </c:pt>
                <c:pt idx="24140">
                  <c:v>6.4960185185176131</c:v>
                </c:pt>
                <c:pt idx="24141">
                  <c:v>6.4962615740717782</c:v>
                </c:pt>
                <c:pt idx="24142">
                  <c:v>6.4965046296259432</c:v>
                </c:pt>
                <c:pt idx="24143">
                  <c:v>6.4967476851801083</c:v>
                </c:pt>
                <c:pt idx="24144">
                  <c:v>6.4969907407415493</c:v>
                </c:pt>
                <c:pt idx="24145">
                  <c:v>6.4972337962957143</c:v>
                </c:pt>
                <c:pt idx="24146">
                  <c:v>6.4974768518498793</c:v>
                </c:pt>
                <c:pt idx="24147">
                  <c:v>6.4977199074040444</c:v>
                </c:pt>
                <c:pt idx="24148">
                  <c:v>6.4979629629582094</c:v>
                </c:pt>
                <c:pt idx="24149">
                  <c:v>6.4982060185196504</c:v>
                </c:pt>
                <c:pt idx="24150">
                  <c:v>6.4984490740738154</c:v>
                </c:pt>
                <c:pt idx="24151">
                  <c:v>6.4986921296279805</c:v>
                </c:pt>
                <c:pt idx="24152">
                  <c:v>6.4989351851821455</c:v>
                </c:pt>
                <c:pt idx="24153">
                  <c:v>6.4991782407363106</c:v>
                </c:pt>
                <c:pt idx="24154">
                  <c:v>6.4994212962977516</c:v>
                </c:pt>
                <c:pt idx="24155">
                  <c:v>6.4996643518519166</c:v>
                </c:pt>
                <c:pt idx="24156">
                  <c:v>6.4999074074060816</c:v>
                </c:pt>
                <c:pt idx="24157">
                  <c:v>6.5001504629602467</c:v>
                </c:pt>
                <c:pt idx="24158">
                  <c:v>6.5003935185144117</c:v>
                </c:pt>
                <c:pt idx="24159">
                  <c:v>6.5006365740758527</c:v>
                </c:pt>
                <c:pt idx="24160">
                  <c:v>6.5008796296300178</c:v>
                </c:pt>
                <c:pt idx="24161">
                  <c:v>6.5011226851841828</c:v>
                </c:pt>
                <c:pt idx="24162">
                  <c:v>6.5013657407383478</c:v>
                </c:pt>
                <c:pt idx="24163">
                  <c:v>6.5016087962925129</c:v>
                </c:pt>
                <c:pt idx="24164">
                  <c:v>6.5018518518539539</c:v>
                </c:pt>
                <c:pt idx="24165">
                  <c:v>6.5020949074081189</c:v>
                </c:pt>
                <c:pt idx="24166">
                  <c:v>6.5023379629622839</c:v>
                </c:pt>
                <c:pt idx="24167">
                  <c:v>6.502581018516449</c:v>
                </c:pt>
                <c:pt idx="24168">
                  <c:v>6.502824074070614</c:v>
                </c:pt>
                <c:pt idx="24169">
                  <c:v>6.5030671296247791</c:v>
                </c:pt>
                <c:pt idx="24170">
                  <c:v>6.5033101851862201</c:v>
                </c:pt>
                <c:pt idx="24171">
                  <c:v>6.5035532407403851</c:v>
                </c:pt>
                <c:pt idx="24172">
                  <c:v>6.5037962962945501</c:v>
                </c:pt>
                <c:pt idx="24173">
                  <c:v>6.5040509259254948</c:v>
                </c:pt>
                <c:pt idx="24174">
                  <c:v>6.5042939814796599</c:v>
                </c:pt>
                <c:pt idx="24175">
                  <c:v>6.5045370370338249</c:v>
                </c:pt>
                <c:pt idx="24176">
                  <c:v>6.5047800925879899</c:v>
                </c:pt>
                <c:pt idx="24177">
                  <c:v>6.5050231481494309</c:v>
                </c:pt>
                <c:pt idx="24178">
                  <c:v>6.505266203703596</c:v>
                </c:pt>
                <c:pt idx="24179">
                  <c:v>6.505509259257761</c:v>
                </c:pt>
                <c:pt idx="24180">
                  <c:v>6.5057523148119261</c:v>
                </c:pt>
                <c:pt idx="24181">
                  <c:v>6.5059953703660911</c:v>
                </c:pt>
                <c:pt idx="24182">
                  <c:v>6.5062384259275321</c:v>
                </c:pt>
                <c:pt idx="24183">
                  <c:v>6.5064814814816971</c:v>
                </c:pt>
                <c:pt idx="24184">
                  <c:v>6.5067245370358622</c:v>
                </c:pt>
                <c:pt idx="24185">
                  <c:v>6.5069675925900272</c:v>
                </c:pt>
                <c:pt idx="24186">
                  <c:v>6.5072106481441923</c:v>
                </c:pt>
                <c:pt idx="24187">
                  <c:v>6.5074537037056333</c:v>
                </c:pt>
                <c:pt idx="24188">
                  <c:v>6.5076967592597983</c:v>
                </c:pt>
                <c:pt idx="24189">
                  <c:v>6.5079398148139633</c:v>
                </c:pt>
                <c:pt idx="24190">
                  <c:v>6.5081828703681284</c:v>
                </c:pt>
                <c:pt idx="24191">
                  <c:v>6.5084259259222934</c:v>
                </c:pt>
                <c:pt idx="24192">
                  <c:v>6.5086689814764584</c:v>
                </c:pt>
                <c:pt idx="24193">
                  <c:v>6.5089120370378994</c:v>
                </c:pt>
                <c:pt idx="24194">
                  <c:v>6.5091550925920645</c:v>
                </c:pt>
                <c:pt idx="24195">
                  <c:v>6.5093981481462295</c:v>
                </c:pt>
                <c:pt idx="24196">
                  <c:v>6.5096412037003946</c:v>
                </c:pt>
                <c:pt idx="24197">
                  <c:v>6.5098842592545596</c:v>
                </c:pt>
                <c:pt idx="24198">
                  <c:v>6.5101273148160006</c:v>
                </c:pt>
                <c:pt idx="24199">
                  <c:v>6.5103703703701656</c:v>
                </c:pt>
                <c:pt idx="24200">
                  <c:v>6.5106134259243307</c:v>
                </c:pt>
                <c:pt idx="24201">
                  <c:v>6.5108564814784957</c:v>
                </c:pt>
                <c:pt idx="24202">
                  <c:v>6.5110995370326608</c:v>
                </c:pt>
                <c:pt idx="24203">
                  <c:v>6.5113425925941018</c:v>
                </c:pt>
                <c:pt idx="24204">
                  <c:v>6.5115856481482668</c:v>
                </c:pt>
                <c:pt idx="24205">
                  <c:v>6.5118287037024318</c:v>
                </c:pt>
                <c:pt idx="24206">
                  <c:v>6.5120717592565969</c:v>
                </c:pt>
                <c:pt idx="24207">
                  <c:v>6.5123148148107619</c:v>
                </c:pt>
                <c:pt idx="24208">
                  <c:v>6.5125578703722029</c:v>
                </c:pt>
                <c:pt idx="24209">
                  <c:v>6.5128009259263679</c:v>
                </c:pt>
                <c:pt idx="24210">
                  <c:v>6.513043981480533</c:v>
                </c:pt>
                <c:pt idx="24211">
                  <c:v>6.513287037034698</c:v>
                </c:pt>
                <c:pt idx="24212">
                  <c:v>6.5135300925888631</c:v>
                </c:pt>
                <c:pt idx="24213">
                  <c:v>6.5137731481430281</c:v>
                </c:pt>
                <c:pt idx="24214">
                  <c:v>6.5140162037044691</c:v>
                </c:pt>
                <c:pt idx="24215">
                  <c:v>6.5142592592586341</c:v>
                </c:pt>
                <c:pt idx="24216">
                  <c:v>6.5145023148127992</c:v>
                </c:pt>
                <c:pt idx="24217">
                  <c:v>6.5147453703669642</c:v>
                </c:pt>
                <c:pt idx="24218">
                  <c:v>6.5149884259211293</c:v>
                </c:pt>
                <c:pt idx="24219">
                  <c:v>6.5152314814825703</c:v>
                </c:pt>
                <c:pt idx="24220">
                  <c:v>6.5154745370367353</c:v>
                </c:pt>
                <c:pt idx="24221">
                  <c:v>6.51572916666768</c:v>
                </c:pt>
                <c:pt idx="24222">
                  <c:v>6.515972222221845</c:v>
                </c:pt>
                <c:pt idx="24223">
                  <c:v>6.5162152777760101</c:v>
                </c:pt>
                <c:pt idx="24224">
                  <c:v>6.5164583333301751</c:v>
                </c:pt>
                <c:pt idx="24225">
                  <c:v>6.5167013888843401</c:v>
                </c:pt>
                <c:pt idx="24226">
                  <c:v>6.5169444444457811</c:v>
                </c:pt>
                <c:pt idx="24227">
                  <c:v>6.5171874999999462</c:v>
                </c:pt>
                <c:pt idx="24228">
                  <c:v>6.5174305555541112</c:v>
                </c:pt>
                <c:pt idx="24229">
                  <c:v>6.5176736111082763</c:v>
                </c:pt>
                <c:pt idx="24230">
                  <c:v>6.5179166666624413</c:v>
                </c:pt>
                <c:pt idx="24231">
                  <c:v>6.5181597222238823</c:v>
                </c:pt>
                <c:pt idx="24232">
                  <c:v>6.5184027777780473</c:v>
                </c:pt>
                <c:pt idx="24233">
                  <c:v>6.5186458333322124</c:v>
                </c:pt>
                <c:pt idx="24234">
                  <c:v>6.5188888888863774</c:v>
                </c:pt>
                <c:pt idx="24235">
                  <c:v>6.5191319444405424</c:v>
                </c:pt>
                <c:pt idx="24236">
                  <c:v>6.5193750000019834</c:v>
                </c:pt>
                <c:pt idx="24237">
                  <c:v>6.5196180555561485</c:v>
                </c:pt>
                <c:pt idx="24238">
                  <c:v>6.5198611111103135</c:v>
                </c:pt>
                <c:pt idx="24239">
                  <c:v>6.5201041666644786</c:v>
                </c:pt>
                <c:pt idx="24240">
                  <c:v>6.5203472222186436</c:v>
                </c:pt>
                <c:pt idx="24241">
                  <c:v>6.5205902777728086</c:v>
                </c:pt>
                <c:pt idx="24242">
                  <c:v>6.5208333333342496</c:v>
                </c:pt>
                <c:pt idx="24243">
                  <c:v>6.5210763888884147</c:v>
                </c:pt>
                <c:pt idx="24244">
                  <c:v>6.5213194444425797</c:v>
                </c:pt>
                <c:pt idx="24245">
                  <c:v>6.5215624999967448</c:v>
                </c:pt>
                <c:pt idx="24246">
                  <c:v>6.5218055555509098</c:v>
                </c:pt>
                <c:pt idx="24247">
                  <c:v>6.5220486111123508</c:v>
                </c:pt>
                <c:pt idx="24248">
                  <c:v>6.5222916666665158</c:v>
                </c:pt>
                <c:pt idx="24249">
                  <c:v>6.5225347222206809</c:v>
                </c:pt>
                <c:pt idx="24250">
                  <c:v>6.5227777777748459</c:v>
                </c:pt>
                <c:pt idx="24251">
                  <c:v>6.5230208333290109</c:v>
                </c:pt>
                <c:pt idx="24252">
                  <c:v>6.5232638888904519</c:v>
                </c:pt>
                <c:pt idx="24253">
                  <c:v>6.523506944444617</c:v>
                </c:pt>
                <c:pt idx="24254">
                  <c:v>6.523749999998782</c:v>
                </c:pt>
                <c:pt idx="24255">
                  <c:v>6.5239930555529471</c:v>
                </c:pt>
                <c:pt idx="24256">
                  <c:v>6.5242361111071121</c:v>
                </c:pt>
                <c:pt idx="24257">
                  <c:v>6.5244791666685531</c:v>
                </c:pt>
                <c:pt idx="24258">
                  <c:v>6.5247222222227181</c:v>
                </c:pt>
                <c:pt idx="24259">
                  <c:v>6.5249652777768832</c:v>
                </c:pt>
                <c:pt idx="24260">
                  <c:v>6.5252083333310482</c:v>
                </c:pt>
                <c:pt idx="24261">
                  <c:v>6.5254513888852133</c:v>
                </c:pt>
                <c:pt idx="24262">
                  <c:v>6.5256944444393783</c:v>
                </c:pt>
                <c:pt idx="24263">
                  <c:v>6.5259375000008193</c:v>
                </c:pt>
                <c:pt idx="24264">
                  <c:v>6.5261805555549843</c:v>
                </c:pt>
                <c:pt idx="24265">
                  <c:v>6.5264236111091494</c:v>
                </c:pt>
                <c:pt idx="24266">
                  <c:v>6.5266666666633144</c:v>
                </c:pt>
                <c:pt idx="24267">
                  <c:v>6.5269097222174794</c:v>
                </c:pt>
                <c:pt idx="24268">
                  <c:v>6.5271527777789204</c:v>
                </c:pt>
                <c:pt idx="24269">
                  <c:v>6.5273958333330855</c:v>
                </c:pt>
                <c:pt idx="24270">
                  <c:v>6.5276504629640302</c:v>
                </c:pt>
                <c:pt idx="24271">
                  <c:v>6.5278935185181952</c:v>
                </c:pt>
                <c:pt idx="24272">
                  <c:v>6.5281365740723603</c:v>
                </c:pt>
                <c:pt idx="24273">
                  <c:v>6.5283796296265253</c:v>
                </c:pt>
                <c:pt idx="24274">
                  <c:v>6.5286226851806903</c:v>
                </c:pt>
                <c:pt idx="24275">
                  <c:v>6.5288657407421313</c:v>
                </c:pt>
                <c:pt idx="24276">
                  <c:v>6.5291087962962964</c:v>
                </c:pt>
                <c:pt idx="24277">
                  <c:v>6.5293518518504614</c:v>
                </c:pt>
                <c:pt idx="24278">
                  <c:v>6.5295949074046264</c:v>
                </c:pt>
                <c:pt idx="24279">
                  <c:v>6.5298379629587915</c:v>
                </c:pt>
                <c:pt idx="24280">
                  <c:v>6.5300810185202325</c:v>
                </c:pt>
                <c:pt idx="24281">
                  <c:v>6.5303240740743975</c:v>
                </c:pt>
                <c:pt idx="24282">
                  <c:v>6.5305671296285626</c:v>
                </c:pt>
                <c:pt idx="24283">
                  <c:v>6.5308101851827276</c:v>
                </c:pt>
                <c:pt idx="24284">
                  <c:v>6.5310532407368926</c:v>
                </c:pt>
                <c:pt idx="24285">
                  <c:v>6.5312962962983336</c:v>
                </c:pt>
                <c:pt idx="24286">
                  <c:v>6.5315393518524987</c:v>
                </c:pt>
                <c:pt idx="24287">
                  <c:v>6.5317824074066637</c:v>
                </c:pt>
                <c:pt idx="24288">
                  <c:v>6.5320254629608288</c:v>
                </c:pt>
                <c:pt idx="24289">
                  <c:v>6.5322685185149938</c:v>
                </c:pt>
                <c:pt idx="24290">
                  <c:v>6.5325115740691588</c:v>
                </c:pt>
                <c:pt idx="24291">
                  <c:v>6.5327546296305998</c:v>
                </c:pt>
                <c:pt idx="24292">
                  <c:v>6.5329976851847649</c:v>
                </c:pt>
                <c:pt idx="24293">
                  <c:v>6.5332407407389299</c:v>
                </c:pt>
                <c:pt idx="24294">
                  <c:v>6.5334837962930949</c:v>
                </c:pt>
                <c:pt idx="24295">
                  <c:v>6.53372685184726</c:v>
                </c:pt>
                <c:pt idx="24296">
                  <c:v>6.533969907408701</c:v>
                </c:pt>
                <c:pt idx="24297">
                  <c:v>6.534212962962866</c:v>
                </c:pt>
                <c:pt idx="24298">
                  <c:v>6.5344560185170311</c:v>
                </c:pt>
                <c:pt idx="24299">
                  <c:v>6.5346990740711961</c:v>
                </c:pt>
                <c:pt idx="24300">
                  <c:v>6.5349421296253611</c:v>
                </c:pt>
                <c:pt idx="24301">
                  <c:v>6.5351851851868021</c:v>
                </c:pt>
                <c:pt idx="24302">
                  <c:v>6.5354282407409672</c:v>
                </c:pt>
                <c:pt idx="24303">
                  <c:v>6.5356712962951322</c:v>
                </c:pt>
                <c:pt idx="24304">
                  <c:v>6.5359143518492973</c:v>
                </c:pt>
                <c:pt idx="24305">
                  <c:v>6.5361574074034623</c:v>
                </c:pt>
                <c:pt idx="24306">
                  <c:v>6.5364004629649033</c:v>
                </c:pt>
                <c:pt idx="24307">
                  <c:v>6.5366435185190683</c:v>
                </c:pt>
                <c:pt idx="24308">
                  <c:v>6.5368865740732334</c:v>
                </c:pt>
                <c:pt idx="24309">
                  <c:v>6.5371296296273984</c:v>
                </c:pt>
                <c:pt idx="24310">
                  <c:v>6.5373726851815634</c:v>
                </c:pt>
                <c:pt idx="24311">
                  <c:v>6.5376157407357285</c:v>
                </c:pt>
                <c:pt idx="24312">
                  <c:v>6.5378587962971695</c:v>
                </c:pt>
                <c:pt idx="24313">
                  <c:v>6.5381018518513345</c:v>
                </c:pt>
                <c:pt idx="24314">
                  <c:v>6.5383449074054996</c:v>
                </c:pt>
                <c:pt idx="24315">
                  <c:v>6.5385879629596646</c:v>
                </c:pt>
                <c:pt idx="24316">
                  <c:v>6.5388310185138296</c:v>
                </c:pt>
                <c:pt idx="24317">
                  <c:v>6.5390740740752706</c:v>
                </c:pt>
                <c:pt idx="24318">
                  <c:v>6.5393287036989394</c:v>
                </c:pt>
                <c:pt idx="24319">
                  <c:v>6.5395717592603804</c:v>
                </c:pt>
                <c:pt idx="24320">
                  <c:v>6.5398148148145454</c:v>
                </c:pt>
                <c:pt idx="24321">
                  <c:v>6.5400578703687104</c:v>
                </c:pt>
                <c:pt idx="24322">
                  <c:v>6.5403009259228755</c:v>
                </c:pt>
                <c:pt idx="24323">
                  <c:v>6.5405439814770405</c:v>
                </c:pt>
                <c:pt idx="24324">
                  <c:v>6.5407870370384815</c:v>
                </c:pt>
                <c:pt idx="24325">
                  <c:v>6.5410300925926466</c:v>
                </c:pt>
                <c:pt idx="24326">
                  <c:v>6.5412731481468116</c:v>
                </c:pt>
                <c:pt idx="24327">
                  <c:v>6.5415162037009766</c:v>
                </c:pt>
                <c:pt idx="24328">
                  <c:v>6.5417592592551417</c:v>
                </c:pt>
                <c:pt idx="24329">
                  <c:v>6.5420023148165827</c:v>
                </c:pt>
                <c:pt idx="24330">
                  <c:v>6.5422453703707477</c:v>
                </c:pt>
                <c:pt idx="24331">
                  <c:v>6.5424884259249128</c:v>
                </c:pt>
                <c:pt idx="24332">
                  <c:v>6.5427314814790778</c:v>
                </c:pt>
                <c:pt idx="24333">
                  <c:v>6.5429745370332428</c:v>
                </c:pt>
                <c:pt idx="24334">
                  <c:v>6.5432175925946838</c:v>
                </c:pt>
                <c:pt idx="24335">
                  <c:v>6.5434606481488489</c:v>
                </c:pt>
                <c:pt idx="24336">
                  <c:v>6.5437037037030139</c:v>
                </c:pt>
                <c:pt idx="24337">
                  <c:v>6.5439467592571789</c:v>
                </c:pt>
                <c:pt idx="24338">
                  <c:v>6.544189814811344</c:v>
                </c:pt>
                <c:pt idx="24339">
                  <c:v>6.544432870365509</c:v>
                </c:pt>
                <c:pt idx="24340">
                  <c:v>6.54467592592695</c:v>
                </c:pt>
                <c:pt idx="24341">
                  <c:v>6.5449189814811151</c:v>
                </c:pt>
                <c:pt idx="24342">
                  <c:v>6.5451620370352801</c:v>
                </c:pt>
                <c:pt idx="24343">
                  <c:v>6.5454050925894451</c:v>
                </c:pt>
                <c:pt idx="24344">
                  <c:v>6.5456481481436102</c:v>
                </c:pt>
                <c:pt idx="24345">
                  <c:v>6.5458912037050512</c:v>
                </c:pt>
                <c:pt idx="24346">
                  <c:v>6.5461342592592162</c:v>
                </c:pt>
                <c:pt idx="24347">
                  <c:v>6.5463773148133813</c:v>
                </c:pt>
                <c:pt idx="24348">
                  <c:v>6.5466203703675463</c:v>
                </c:pt>
                <c:pt idx="24349">
                  <c:v>6.5468634259217113</c:v>
                </c:pt>
                <c:pt idx="24350">
                  <c:v>6.5471064814831523</c:v>
                </c:pt>
                <c:pt idx="24351">
                  <c:v>6.5473495370373174</c:v>
                </c:pt>
                <c:pt idx="24352">
                  <c:v>6.5475925925914824</c:v>
                </c:pt>
                <c:pt idx="24353">
                  <c:v>6.5478356481456474</c:v>
                </c:pt>
                <c:pt idx="24354">
                  <c:v>6.5480787036998125</c:v>
                </c:pt>
                <c:pt idx="24355">
                  <c:v>6.5483217592612535</c:v>
                </c:pt>
                <c:pt idx="24356">
                  <c:v>6.5485648148154185</c:v>
                </c:pt>
                <c:pt idx="24357">
                  <c:v>6.5488078703695836</c:v>
                </c:pt>
                <c:pt idx="24358">
                  <c:v>6.5490509259237486</c:v>
                </c:pt>
                <c:pt idx="24359">
                  <c:v>6.5492939814779136</c:v>
                </c:pt>
                <c:pt idx="24360">
                  <c:v>6.5495370370320787</c:v>
                </c:pt>
                <c:pt idx="24361">
                  <c:v>6.5497800925935197</c:v>
                </c:pt>
                <c:pt idx="24362">
                  <c:v>6.5500231481476847</c:v>
                </c:pt>
                <c:pt idx="24363">
                  <c:v>6.5502662037018498</c:v>
                </c:pt>
                <c:pt idx="24364">
                  <c:v>6.5505092592560148</c:v>
                </c:pt>
                <c:pt idx="24365">
                  <c:v>6.5507523148101798</c:v>
                </c:pt>
                <c:pt idx="24366">
                  <c:v>6.5510069444411245</c:v>
                </c:pt>
                <c:pt idx="24367">
                  <c:v>6.5512499999952896</c:v>
                </c:pt>
                <c:pt idx="24368">
                  <c:v>6.5514930555567306</c:v>
                </c:pt>
                <c:pt idx="24369">
                  <c:v>6.5517361111108956</c:v>
                </c:pt>
                <c:pt idx="24370">
                  <c:v>6.5519791666650606</c:v>
                </c:pt>
                <c:pt idx="24371">
                  <c:v>6.5522222222192257</c:v>
                </c:pt>
                <c:pt idx="24372">
                  <c:v>6.5524652777733907</c:v>
                </c:pt>
                <c:pt idx="24373">
                  <c:v>6.5527083333348317</c:v>
                </c:pt>
                <c:pt idx="24374">
                  <c:v>6.5529513888889968</c:v>
                </c:pt>
                <c:pt idx="24375">
                  <c:v>6.5531944444431618</c:v>
                </c:pt>
                <c:pt idx="24376">
                  <c:v>6.5534374999973268</c:v>
                </c:pt>
                <c:pt idx="24377">
                  <c:v>6.5536805555514919</c:v>
                </c:pt>
                <c:pt idx="24378">
                  <c:v>6.5539236111129329</c:v>
                </c:pt>
                <c:pt idx="24379">
                  <c:v>6.5541666666670979</c:v>
                </c:pt>
                <c:pt idx="24380">
                  <c:v>6.5544097222212629</c:v>
                </c:pt>
                <c:pt idx="24381">
                  <c:v>6.554652777775428</c:v>
                </c:pt>
                <c:pt idx="24382">
                  <c:v>6.554895833329593</c:v>
                </c:pt>
                <c:pt idx="24383">
                  <c:v>6.5551388888837581</c:v>
                </c:pt>
                <c:pt idx="24384">
                  <c:v>6.5553819444451991</c:v>
                </c:pt>
                <c:pt idx="24385">
                  <c:v>6.5556249999993641</c:v>
                </c:pt>
                <c:pt idx="24386">
                  <c:v>6.5558680555535291</c:v>
                </c:pt>
                <c:pt idx="24387">
                  <c:v>6.5561111111076942</c:v>
                </c:pt>
                <c:pt idx="24388">
                  <c:v>6.5563541666618592</c:v>
                </c:pt>
                <c:pt idx="24389">
                  <c:v>6.5565972222233002</c:v>
                </c:pt>
                <c:pt idx="24390">
                  <c:v>6.5568402777774653</c:v>
                </c:pt>
                <c:pt idx="24391">
                  <c:v>6.5570833333316303</c:v>
                </c:pt>
                <c:pt idx="24392">
                  <c:v>6.5573263888857953</c:v>
                </c:pt>
                <c:pt idx="24393">
                  <c:v>6.5575694444399604</c:v>
                </c:pt>
                <c:pt idx="24394">
                  <c:v>6.5578125000014014</c:v>
                </c:pt>
                <c:pt idx="24395">
                  <c:v>6.5580555555555664</c:v>
                </c:pt>
                <c:pt idx="24396">
                  <c:v>6.5582986111097314</c:v>
                </c:pt>
                <c:pt idx="24397">
                  <c:v>6.5585416666638965</c:v>
                </c:pt>
                <c:pt idx="24398">
                  <c:v>6.5587847222180615</c:v>
                </c:pt>
                <c:pt idx="24399">
                  <c:v>6.5590277777795025</c:v>
                </c:pt>
                <c:pt idx="24400">
                  <c:v>6.5592708333336676</c:v>
                </c:pt>
                <c:pt idx="24401">
                  <c:v>6.5595138888878326</c:v>
                </c:pt>
                <c:pt idx="24402">
                  <c:v>6.5597569444419976</c:v>
                </c:pt>
                <c:pt idx="24403">
                  <c:v>6.5599999999961627</c:v>
                </c:pt>
                <c:pt idx="24404">
                  <c:v>6.5602430555576037</c:v>
                </c:pt>
                <c:pt idx="24405">
                  <c:v>6.5604861111117687</c:v>
                </c:pt>
                <c:pt idx="24406">
                  <c:v>6.5607291666659338</c:v>
                </c:pt>
                <c:pt idx="24407">
                  <c:v>6.5609722222200988</c:v>
                </c:pt>
                <c:pt idx="24408">
                  <c:v>6.5612152777742638</c:v>
                </c:pt>
                <c:pt idx="24409">
                  <c:v>6.5614583333284289</c:v>
                </c:pt>
                <c:pt idx="24410">
                  <c:v>6.5617013888898699</c:v>
                </c:pt>
                <c:pt idx="24411">
                  <c:v>6.5619444444440349</c:v>
                </c:pt>
                <c:pt idx="24412">
                  <c:v>6.5621874999981999</c:v>
                </c:pt>
                <c:pt idx="24413">
                  <c:v>6.562430555552365</c:v>
                </c:pt>
                <c:pt idx="24414">
                  <c:v>6.56267361110653</c:v>
                </c:pt>
                <c:pt idx="24415">
                  <c:v>6.5629282407374747</c:v>
                </c:pt>
                <c:pt idx="24416">
                  <c:v>6.5631712962916398</c:v>
                </c:pt>
                <c:pt idx="24417">
                  <c:v>6.5634143518530808</c:v>
                </c:pt>
                <c:pt idx="24418">
                  <c:v>6.5636574074072458</c:v>
                </c:pt>
                <c:pt idx="24419">
                  <c:v>6.5639004629614108</c:v>
                </c:pt>
                <c:pt idx="24420">
                  <c:v>6.5641435185155759</c:v>
                </c:pt>
                <c:pt idx="24421">
                  <c:v>6.5643865740697409</c:v>
                </c:pt>
                <c:pt idx="24422">
                  <c:v>6.5646296296311819</c:v>
                </c:pt>
                <c:pt idx="24423">
                  <c:v>6.5648726851853469</c:v>
                </c:pt>
                <c:pt idx="24424">
                  <c:v>6.565115740739512</c:v>
                </c:pt>
                <c:pt idx="24425">
                  <c:v>6.565358796293677</c:v>
                </c:pt>
                <c:pt idx="24426">
                  <c:v>6.5656018518478421</c:v>
                </c:pt>
                <c:pt idx="24427">
                  <c:v>6.5658449074092831</c:v>
                </c:pt>
                <c:pt idx="24428">
                  <c:v>6.5660879629634481</c:v>
                </c:pt>
                <c:pt idx="24429">
                  <c:v>6.5663310185176131</c:v>
                </c:pt>
                <c:pt idx="24430">
                  <c:v>6.5665740740717782</c:v>
                </c:pt>
                <c:pt idx="24431">
                  <c:v>6.5668171296259432</c:v>
                </c:pt>
                <c:pt idx="24432">
                  <c:v>6.5670601851801083</c:v>
                </c:pt>
                <c:pt idx="24433">
                  <c:v>6.5673032407415493</c:v>
                </c:pt>
                <c:pt idx="24434">
                  <c:v>6.5675462962957143</c:v>
                </c:pt>
                <c:pt idx="24435">
                  <c:v>6.5677893518498793</c:v>
                </c:pt>
                <c:pt idx="24436">
                  <c:v>6.5680324074040444</c:v>
                </c:pt>
                <c:pt idx="24437">
                  <c:v>6.5682754629582094</c:v>
                </c:pt>
                <c:pt idx="24438">
                  <c:v>6.5685185185196504</c:v>
                </c:pt>
                <c:pt idx="24439">
                  <c:v>6.5687615740738154</c:v>
                </c:pt>
                <c:pt idx="24440">
                  <c:v>6.5690046296279805</c:v>
                </c:pt>
                <c:pt idx="24441">
                  <c:v>6.5692476851821455</c:v>
                </c:pt>
                <c:pt idx="24442">
                  <c:v>6.5694907407363106</c:v>
                </c:pt>
                <c:pt idx="24443">
                  <c:v>6.5697337962977516</c:v>
                </c:pt>
                <c:pt idx="24444">
                  <c:v>6.5699768518519166</c:v>
                </c:pt>
                <c:pt idx="24445">
                  <c:v>6.5702199074060816</c:v>
                </c:pt>
                <c:pt idx="24446">
                  <c:v>6.5704629629602467</c:v>
                </c:pt>
                <c:pt idx="24447">
                  <c:v>6.5707060185144117</c:v>
                </c:pt>
                <c:pt idx="24448">
                  <c:v>6.5709490740758527</c:v>
                </c:pt>
                <c:pt idx="24449">
                  <c:v>6.5711921296300178</c:v>
                </c:pt>
                <c:pt idx="24450">
                  <c:v>6.5714351851841828</c:v>
                </c:pt>
                <c:pt idx="24451">
                  <c:v>6.5716782407383478</c:v>
                </c:pt>
                <c:pt idx="24452">
                  <c:v>6.5719212962925129</c:v>
                </c:pt>
                <c:pt idx="24453">
                  <c:v>6.5721643518539539</c:v>
                </c:pt>
                <c:pt idx="24454">
                  <c:v>6.5724074074081189</c:v>
                </c:pt>
                <c:pt idx="24455">
                  <c:v>6.5726504629622839</c:v>
                </c:pt>
                <c:pt idx="24456">
                  <c:v>6.572893518516449</c:v>
                </c:pt>
                <c:pt idx="24457">
                  <c:v>6.573136574070614</c:v>
                </c:pt>
                <c:pt idx="24458">
                  <c:v>6.5733796296247791</c:v>
                </c:pt>
                <c:pt idx="24459">
                  <c:v>6.5736226851862201</c:v>
                </c:pt>
                <c:pt idx="24460">
                  <c:v>6.5738657407403851</c:v>
                </c:pt>
                <c:pt idx="24461">
                  <c:v>6.5741087962945501</c:v>
                </c:pt>
                <c:pt idx="24462">
                  <c:v>6.5743634259254948</c:v>
                </c:pt>
                <c:pt idx="24463">
                  <c:v>6.5746064814796599</c:v>
                </c:pt>
                <c:pt idx="24464">
                  <c:v>6.5748495370338249</c:v>
                </c:pt>
                <c:pt idx="24465">
                  <c:v>6.5750925925879899</c:v>
                </c:pt>
                <c:pt idx="24466">
                  <c:v>6.5753356481494309</c:v>
                </c:pt>
                <c:pt idx="24467">
                  <c:v>6.575578703703596</c:v>
                </c:pt>
                <c:pt idx="24468">
                  <c:v>6.575821759257761</c:v>
                </c:pt>
                <c:pt idx="24469">
                  <c:v>6.5760648148119261</c:v>
                </c:pt>
                <c:pt idx="24470">
                  <c:v>6.5763078703660911</c:v>
                </c:pt>
                <c:pt idx="24471">
                  <c:v>6.5765509259275321</c:v>
                </c:pt>
                <c:pt idx="24472">
                  <c:v>6.5767939814816971</c:v>
                </c:pt>
                <c:pt idx="24473">
                  <c:v>6.5770370370358622</c:v>
                </c:pt>
                <c:pt idx="24474">
                  <c:v>6.5772800925900272</c:v>
                </c:pt>
                <c:pt idx="24475">
                  <c:v>6.5775231481441923</c:v>
                </c:pt>
                <c:pt idx="24476">
                  <c:v>6.5777662037056333</c:v>
                </c:pt>
                <c:pt idx="24477">
                  <c:v>6.5780092592597983</c:v>
                </c:pt>
                <c:pt idx="24478">
                  <c:v>6.5782523148139633</c:v>
                </c:pt>
                <c:pt idx="24479">
                  <c:v>6.5784953703681284</c:v>
                </c:pt>
                <c:pt idx="24480">
                  <c:v>6.5787384259222934</c:v>
                </c:pt>
                <c:pt idx="24481">
                  <c:v>6.5789814814764584</c:v>
                </c:pt>
                <c:pt idx="24482">
                  <c:v>6.5792245370378994</c:v>
                </c:pt>
                <c:pt idx="24483">
                  <c:v>6.5794675925920645</c:v>
                </c:pt>
                <c:pt idx="24484">
                  <c:v>6.5797106481462295</c:v>
                </c:pt>
                <c:pt idx="24485">
                  <c:v>6.5799537037003946</c:v>
                </c:pt>
                <c:pt idx="24486">
                  <c:v>6.5801967592545596</c:v>
                </c:pt>
                <c:pt idx="24487">
                  <c:v>6.5804398148160006</c:v>
                </c:pt>
                <c:pt idx="24488">
                  <c:v>6.5806828703701656</c:v>
                </c:pt>
                <c:pt idx="24489">
                  <c:v>6.5809259259243307</c:v>
                </c:pt>
                <c:pt idx="24490">
                  <c:v>6.5811689814784957</c:v>
                </c:pt>
                <c:pt idx="24491">
                  <c:v>6.5814120370326608</c:v>
                </c:pt>
                <c:pt idx="24492">
                  <c:v>6.5816550925941018</c:v>
                </c:pt>
                <c:pt idx="24493">
                  <c:v>6.5818981481482668</c:v>
                </c:pt>
                <c:pt idx="24494">
                  <c:v>6.5821412037024318</c:v>
                </c:pt>
                <c:pt idx="24495">
                  <c:v>6.5823842592565969</c:v>
                </c:pt>
                <c:pt idx="24496">
                  <c:v>6.5826273148107619</c:v>
                </c:pt>
                <c:pt idx="24497">
                  <c:v>6.5828703703722029</c:v>
                </c:pt>
                <c:pt idx="24498">
                  <c:v>6.5831134259263679</c:v>
                </c:pt>
                <c:pt idx="24499">
                  <c:v>6.583356481480533</c:v>
                </c:pt>
                <c:pt idx="24500">
                  <c:v>6.583599537034698</c:v>
                </c:pt>
                <c:pt idx="24501">
                  <c:v>6.5838425925888631</c:v>
                </c:pt>
                <c:pt idx="24502">
                  <c:v>6.5840856481430281</c:v>
                </c:pt>
                <c:pt idx="24503">
                  <c:v>6.5843287037044691</c:v>
                </c:pt>
                <c:pt idx="24504">
                  <c:v>6.5845717592586341</c:v>
                </c:pt>
                <c:pt idx="24505">
                  <c:v>6.5848148148127992</c:v>
                </c:pt>
                <c:pt idx="24506">
                  <c:v>6.5850578703669642</c:v>
                </c:pt>
                <c:pt idx="24507">
                  <c:v>6.5853009259211293</c:v>
                </c:pt>
                <c:pt idx="24508">
                  <c:v>6.5855439814825703</c:v>
                </c:pt>
                <c:pt idx="24509">
                  <c:v>6.5857870370367353</c:v>
                </c:pt>
                <c:pt idx="24510">
                  <c:v>6.5860300925909003</c:v>
                </c:pt>
                <c:pt idx="24511">
                  <c:v>6.586284722221845</c:v>
                </c:pt>
                <c:pt idx="24512">
                  <c:v>6.5865277777760101</c:v>
                </c:pt>
                <c:pt idx="24513">
                  <c:v>6.5867708333301751</c:v>
                </c:pt>
                <c:pt idx="24514">
                  <c:v>6.5870138888843401</c:v>
                </c:pt>
                <c:pt idx="24515">
                  <c:v>6.5872569444457811</c:v>
                </c:pt>
                <c:pt idx="24516">
                  <c:v>6.5874999999999462</c:v>
                </c:pt>
                <c:pt idx="24517">
                  <c:v>6.5877430555541112</c:v>
                </c:pt>
                <c:pt idx="24518">
                  <c:v>6.5879861111082763</c:v>
                </c:pt>
                <c:pt idx="24519">
                  <c:v>6.5882291666624413</c:v>
                </c:pt>
                <c:pt idx="24520">
                  <c:v>6.5884722222238823</c:v>
                </c:pt>
                <c:pt idx="24521">
                  <c:v>6.5887152777780473</c:v>
                </c:pt>
                <c:pt idx="24522">
                  <c:v>6.5889583333322124</c:v>
                </c:pt>
                <c:pt idx="24523">
                  <c:v>6.5892013888863774</c:v>
                </c:pt>
                <c:pt idx="24524">
                  <c:v>6.5894444444405424</c:v>
                </c:pt>
                <c:pt idx="24525">
                  <c:v>6.5896875000019834</c:v>
                </c:pt>
                <c:pt idx="24526">
                  <c:v>6.5899305555561485</c:v>
                </c:pt>
                <c:pt idx="24527">
                  <c:v>6.5901736111103135</c:v>
                </c:pt>
                <c:pt idx="24528">
                  <c:v>6.5904166666644786</c:v>
                </c:pt>
                <c:pt idx="24529">
                  <c:v>6.5906597222186436</c:v>
                </c:pt>
                <c:pt idx="24530">
                  <c:v>6.5909027777728086</c:v>
                </c:pt>
                <c:pt idx="24531">
                  <c:v>6.5911458333342496</c:v>
                </c:pt>
                <c:pt idx="24532">
                  <c:v>6.5913888888884147</c:v>
                </c:pt>
                <c:pt idx="24533">
                  <c:v>6.5916319444425797</c:v>
                </c:pt>
                <c:pt idx="24534">
                  <c:v>6.5918749999967448</c:v>
                </c:pt>
                <c:pt idx="24535">
                  <c:v>6.5921180555509098</c:v>
                </c:pt>
                <c:pt idx="24536">
                  <c:v>6.5923611111123508</c:v>
                </c:pt>
                <c:pt idx="24537">
                  <c:v>6.5926041666665158</c:v>
                </c:pt>
                <c:pt idx="24538">
                  <c:v>6.5928472222206809</c:v>
                </c:pt>
                <c:pt idx="24539">
                  <c:v>6.5930902777748459</c:v>
                </c:pt>
                <c:pt idx="24540">
                  <c:v>6.5933333333290109</c:v>
                </c:pt>
                <c:pt idx="24541">
                  <c:v>6.5935763888904519</c:v>
                </c:pt>
                <c:pt idx="24542">
                  <c:v>6.593819444444617</c:v>
                </c:pt>
                <c:pt idx="24543">
                  <c:v>6.594062499998782</c:v>
                </c:pt>
                <c:pt idx="24544">
                  <c:v>6.5943055555529471</c:v>
                </c:pt>
                <c:pt idx="24545">
                  <c:v>6.5945486111071121</c:v>
                </c:pt>
                <c:pt idx="24546">
                  <c:v>6.5947916666685531</c:v>
                </c:pt>
                <c:pt idx="24547">
                  <c:v>6.5950347222227181</c:v>
                </c:pt>
                <c:pt idx="24548">
                  <c:v>6.5952777777768832</c:v>
                </c:pt>
                <c:pt idx="24549">
                  <c:v>6.5955208333310482</c:v>
                </c:pt>
                <c:pt idx="24550">
                  <c:v>6.5957638888852133</c:v>
                </c:pt>
                <c:pt idx="24551">
                  <c:v>6.5960069444393783</c:v>
                </c:pt>
                <c:pt idx="24552">
                  <c:v>6.5962500000008193</c:v>
                </c:pt>
                <c:pt idx="24553">
                  <c:v>6.5964930555549843</c:v>
                </c:pt>
                <c:pt idx="24554">
                  <c:v>6.5967361111091494</c:v>
                </c:pt>
                <c:pt idx="24555">
                  <c:v>6.5969791666633144</c:v>
                </c:pt>
                <c:pt idx="24556">
                  <c:v>6.5972222222174794</c:v>
                </c:pt>
                <c:pt idx="24557">
                  <c:v>6.5974652777789204</c:v>
                </c:pt>
                <c:pt idx="24558">
                  <c:v>6.5977083333330855</c:v>
                </c:pt>
                <c:pt idx="24559">
                  <c:v>6.5979629629640302</c:v>
                </c:pt>
                <c:pt idx="24560">
                  <c:v>6.5982060185181952</c:v>
                </c:pt>
                <c:pt idx="24561">
                  <c:v>6.5984490740723603</c:v>
                </c:pt>
                <c:pt idx="24562">
                  <c:v>6.5986921296265253</c:v>
                </c:pt>
                <c:pt idx="24563">
                  <c:v>6.5989351851806903</c:v>
                </c:pt>
                <c:pt idx="24564">
                  <c:v>6.5991782407421313</c:v>
                </c:pt>
                <c:pt idx="24565">
                  <c:v>6.5994212962962964</c:v>
                </c:pt>
                <c:pt idx="24566">
                  <c:v>6.5996643518504614</c:v>
                </c:pt>
                <c:pt idx="24567">
                  <c:v>6.5999074074046264</c:v>
                </c:pt>
                <c:pt idx="24568">
                  <c:v>6.6001504629587915</c:v>
                </c:pt>
                <c:pt idx="24569">
                  <c:v>6.6003935185202325</c:v>
                </c:pt>
                <c:pt idx="24570">
                  <c:v>6.6006365740743975</c:v>
                </c:pt>
                <c:pt idx="24571">
                  <c:v>6.6008796296285626</c:v>
                </c:pt>
                <c:pt idx="24572">
                  <c:v>6.6011226851827276</c:v>
                </c:pt>
                <c:pt idx="24573">
                  <c:v>6.6013657407368926</c:v>
                </c:pt>
                <c:pt idx="24574">
                  <c:v>6.6016087962983336</c:v>
                </c:pt>
                <c:pt idx="24575">
                  <c:v>6.6018518518524987</c:v>
                </c:pt>
                <c:pt idx="24576">
                  <c:v>6.6020949074066637</c:v>
                </c:pt>
                <c:pt idx="24577">
                  <c:v>6.6023379629608288</c:v>
                </c:pt>
                <c:pt idx="24578">
                  <c:v>6.6025810185149938</c:v>
                </c:pt>
                <c:pt idx="24579">
                  <c:v>6.6028240740691588</c:v>
                </c:pt>
                <c:pt idx="24580">
                  <c:v>6.6030671296305998</c:v>
                </c:pt>
                <c:pt idx="24581">
                  <c:v>6.6033101851847649</c:v>
                </c:pt>
                <c:pt idx="24582">
                  <c:v>6.6035532407389299</c:v>
                </c:pt>
                <c:pt idx="24583">
                  <c:v>6.6037962962930949</c:v>
                </c:pt>
                <c:pt idx="24584">
                  <c:v>6.60403935184726</c:v>
                </c:pt>
                <c:pt idx="24585">
                  <c:v>6.604282407408701</c:v>
                </c:pt>
                <c:pt idx="24586">
                  <c:v>6.604525462962866</c:v>
                </c:pt>
                <c:pt idx="24587">
                  <c:v>6.6047685185170311</c:v>
                </c:pt>
                <c:pt idx="24588">
                  <c:v>6.6050115740711961</c:v>
                </c:pt>
                <c:pt idx="24589">
                  <c:v>6.6052546296253611</c:v>
                </c:pt>
                <c:pt idx="24590">
                  <c:v>6.6054976851868021</c:v>
                </c:pt>
                <c:pt idx="24591">
                  <c:v>6.6057407407409672</c:v>
                </c:pt>
                <c:pt idx="24592">
                  <c:v>6.6059837962951322</c:v>
                </c:pt>
                <c:pt idx="24593">
                  <c:v>6.6062268518492973</c:v>
                </c:pt>
                <c:pt idx="24594">
                  <c:v>6.6064699074034623</c:v>
                </c:pt>
                <c:pt idx="24595">
                  <c:v>6.6067129629649033</c:v>
                </c:pt>
                <c:pt idx="24596">
                  <c:v>6.6069560185190683</c:v>
                </c:pt>
                <c:pt idx="24597">
                  <c:v>6.6071990740732334</c:v>
                </c:pt>
                <c:pt idx="24598">
                  <c:v>6.6074421296273984</c:v>
                </c:pt>
                <c:pt idx="24599">
                  <c:v>6.6076851851815634</c:v>
                </c:pt>
                <c:pt idx="24600">
                  <c:v>6.6079282407357285</c:v>
                </c:pt>
                <c:pt idx="24601">
                  <c:v>6.6081712962971695</c:v>
                </c:pt>
                <c:pt idx="24602">
                  <c:v>6.6084143518513345</c:v>
                </c:pt>
                <c:pt idx="24603">
                  <c:v>6.6086574074054996</c:v>
                </c:pt>
                <c:pt idx="24604">
                  <c:v>6.6089004629596646</c:v>
                </c:pt>
                <c:pt idx="24605">
                  <c:v>6.6091435185138296</c:v>
                </c:pt>
                <c:pt idx="24606">
                  <c:v>6.6093865740752706</c:v>
                </c:pt>
                <c:pt idx="24607">
                  <c:v>6.6096296296294357</c:v>
                </c:pt>
                <c:pt idx="24608">
                  <c:v>6.6098842592603804</c:v>
                </c:pt>
                <c:pt idx="24609">
                  <c:v>6.6101273148145454</c:v>
                </c:pt>
                <c:pt idx="24610">
                  <c:v>6.6103703703687104</c:v>
                </c:pt>
                <c:pt idx="24611">
                  <c:v>6.6106134259228755</c:v>
                </c:pt>
                <c:pt idx="24612">
                  <c:v>6.6108564814770405</c:v>
                </c:pt>
                <c:pt idx="24613">
                  <c:v>6.6110995370384815</c:v>
                </c:pt>
                <c:pt idx="24614">
                  <c:v>6.6113425925926466</c:v>
                </c:pt>
                <c:pt idx="24615">
                  <c:v>6.6115856481468116</c:v>
                </c:pt>
                <c:pt idx="24616">
                  <c:v>6.6118287037009766</c:v>
                </c:pt>
                <c:pt idx="24617">
                  <c:v>6.6120717592551417</c:v>
                </c:pt>
                <c:pt idx="24618">
                  <c:v>6.6123148148165827</c:v>
                </c:pt>
                <c:pt idx="24619">
                  <c:v>6.6125578703707477</c:v>
                </c:pt>
                <c:pt idx="24620">
                  <c:v>6.6128009259249128</c:v>
                </c:pt>
                <c:pt idx="24621">
                  <c:v>6.6130439814790778</c:v>
                </c:pt>
                <c:pt idx="24622">
                  <c:v>6.6132870370332428</c:v>
                </c:pt>
                <c:pt idx="24623">
                  <c:v>6.6135300925946838</c:v>
                </c:pt>
                <c:pt idx="24624">
                  <c:v>6.6137731481488489</c:v>
                </c:pt>
                <c:pt idx="24625">
                  <c:v>6.6140162037030139</c:v>
                </c:pt>
                <c:pt idx="24626">
                  <c:v>6.6142592592571789</c:v>
                </c:pt>
                <c:pt idx="24627">
                  <c:v>6.614502314811344</c:v>
                </c:pt>
                <c:pt idx="24628">
                  <c:v>6.614745370365509</c:v>
                </c:pt>
                <c:pt idx="24629">
                  <c:v>6.61498842592695</c:v>
                </c:pt>
                <c:pt idx="24630">
                  <c:v>6.6152314814811151</c:v>
                </c:pt>
                <c:pt idx="24631">
                  <c:v>6.6154745370352801</c:v>
                </c:pt>
                <c:pt idx="24632">
                  <c:v>6.6157175925894451</c:v>
                </c:pt>
                <c:pt idx="24633">
                  <c:v>6.6159606481436102</c:v>
                </c:pt>
                <c:pt idx="24634">
                  <c:v>6.6162037037050512</c:v>
                </c:pt>
                <c:pt idx="24635">
                  <c:v>6.6164467592592162</c:v>
                </c:pt>
                <c:pt idx="24636">
                  <c:v>6.6166898148133813</c:v>
                </c:pt>
                <c:pt idx="24637">
                  <c:v>6.6169328703675463</c:v>
                </c:pt>
                <c:pt idx="24638">
                  <c:v>6.6171759259217113</c:v>
                </c:pt>
                <c:pt idx="24639">
                  <c:v>6.6174189814831523</c:v>
                </c:pt>
                <c:pt idx="24640">
                  <c:v>6.6176620370373174</c:v>
                </c:pt>
                <c:pt idx="24641">
                  <c:v>6.6179050925914824</c:v>
                </c:pt>
                <c:pt idx="24642">
                  <c:v>6.6181481481456474</c:v>
                </c:pt>
                <c:pt idx="24643">
                  <c:v>6.6183912036998125</c:v>
                </c:pt>
                <c:pt idx="24644">
                  <c:v>6.6186342592612535</c:v>
                </c:pt>
                <c:pt idx="24645">
                  <c:v>6.6188773148154185</c:v>
                </c:pt>
                <c:pt idx="24646">
                  <c:v>6.6191203703695836</c:v>
                </c:pt>
                <c:pt idx="24647">
                  <c:v>6.6193634259237486</c:v>
                </c:pt>
                <c:pt idx="24648">
                  <c:v>6.6196064814779136</c:v>
                </c:pt>
                <c:pt idx="24649">
                  <c:v>6.6198495370320787</c:v>
                </c:pt>
                <c:pt idx="24650">
                  <c:v>6.6200925925935197</c:v>
                </c:pt>
                <c:pt idx="24651">
                  <c:v>6.6203356481476847</c:v>
                </c:pt>
                <c:pt idx="24652">
                  <c:v>6.6205787037018498</c:v>
                </c:pt>
                <c:pt idx="24653">
                  <c:v>6.6208217592560148</c:v>
                </c:pt>
                <c:pt idx="24654">
                  <c:v>6.6210648148101798</c:v>
                </c:pt>
                <c:pt idx="24655">
                  <c:v>6.6213078703716208</c:v>
                </c:pt>
                <c:pt idx="24656">
                  <c:v>6.6215624999952896</c:v>
                </c:pt>
                <c:pt idx="24657">
                  <c:v>6.6218055555567306</c:v>
                </c:pt>
                <c:pt idx="24658">
                  <c:v>6.6220486111108956</c:v>
                </c:pt>
                <c:pt idx="24659">
                  <c:v>6.6222916666650606</c:v>
                </c:pt>
                <c:pt idx="24660">
                  <c:v>6.6225347222192257</c:v>
                </c:pt>
                <c:pt idx="24661">
                  <c:v>6.6227777777733907</c:v>
                </c:pt>
                <c:pt idx="24662">
                  <c:v>6.6230208333348317</c:v>
                </c:pt>
                <c:pt idx="24663">
                  <c:v>6.6232638888889968</c:v>
                </c:pt>
                <c:pt idx="24664">
                  <c:v>6.6235069444431618</c:v>
                </c:pt>
                <c:pt idx="24665">
                  <c:v>6.6237499999973268</c:v>
                </c:pt>
                <c:pt idx="24666">
                  <c:v>6.6239930555514919</c:v>
                </c:pt>
                <c:pt idx="24667">
                  <c:v>6.6242361111129329</c:v>
                </c:pt>
                <c:pt idx="24668">
                  <c:v>6.6244791666670979</c:v>
                </c:pt>
                <c:pt idx="24669">
                  <c:v>6.6247222222212629</c:v>
                </c:pt>
                <c:pt idx="24670">
                  <c:v>6.624965277775428</c:v>
                </c:pt>
                <c:pt idx="24671">
                  <c:v>6.625208333329593</c:v>
                </c:pt>
                <c:pt idx="24672">
                  <c:v>6.6254513888837581</c:v>
                </c:pt>
                <c:pt idx="24673">
                  <c:v>6.6256944444451991</c:v>
                </c:pt>
                <c:pt idx="24674">
                  <c:v>6.6259374999993641</c:v>
                </c:pt>
                <c:pt idx="24675">
                  <c:v>6.6261805555535291</c:v>
                </c:pt>
                <c:pt idx="24676">
                  <c:v>6.6264236111076942</c:v>
                </c:pt>
                <c:pt idx="24677">
                  <c:v>6.6266666666618592</c:v>
                </c:pt>
                <c:pt idx="24678">
                  <c:v>6.6269097222233002</c:v>
                </c:pt>
                <c:pt idx="24679">
                  <c:v>6.6271527777774653</c:v>
                </c:pt>
                <c:pt idx="24680">
                  <c:v>6.6273958333316303</c:v>
                </c:pt>
                <c:pt idx="24681">
                  <c:v>6.6276388888857953</c:v>
                </c:pt>
                <c:pt idx="24682">
                  <c:v>6.6278819444399604</c:v>
                </c:pt>
                <c:pt idx="24683">
                  <c:v>6.6281250000014014</c:v>
                </c:pt>
                <c:pt idx="24684">
                  <c:v>6.6283680555555664</c:v>
                </c:pt>
                <c:pt idx="24685">
                  <c:v>6.6286111111097314</c:v>
                </c:pt>
                <c:pt idx="24686">
                  <c:v>6.6288541666638965</c:v>
                </c:pt>
                <c:pt idx="24687">
                  <c:v>6.6290972222180615</c:v>
                </c:pt>
                <c:pt idx="24688">
                  <c:v>6.6293402777795025</c:v>
                </c:pt>
                <c:pt idx="24689">
                  <c:v>6.6295833333336676</c:v>
                </c:pt>
                <c:pt idx="24690">
                  <c:v>6.6298263888878326</c:v>
                </c:pt>
                <c:pt idx="24691">
                  <c:v>6.6300694444419976</c:v>
                </c:pt>
                <c:pt idx="24692">
                  <c:v>6.6303124999961627</c:v>
                </c:pt>
                <c:pt idx="24693">
                  <c:v>6.6305555555576037</c:v>
                </c:pt>
                <c:pt idx="24694">
                  <c:v>6.6307986111117687</c:v>
                </c:pt>
                <c:pt idx="24695">
                  <c:v>6.6310416666659338</c:v>
                </c:pt>
                <c:pt idx="24696">
                  <c:v>6.6312847222200988</c:v>
                </c:pt>
                <c:pt idx="24697">
                  <c:v>6.6315277777742638</c:v>
                </c:pt>
                <c:pt idx="24698">
                  <c:v>6.6317708333284289</c:v>
                </c:pt>
                <c:pt idx="24699">
                  <c:v>6.6320138888898699</c:v>
                </c:pt>
                <c:pt idx="24700">
                  <c:v>6.6322569444440349</c:v>
                </c:pt>
                <c:pt idx="24701">
                  <c:v>6.6324999999981999</c:v>
                </c:pt>
                <c:pt idx="24702">
                  <c:v>6.632743055552365</c:v>
                </c:pt>
                <c:pt idx="24703">
                  <c:v>6.63298611110653</c:v>
                </c:pt>
                <c:pt idx="24704">
                  <c:v>6.6332407407374747</c:v>
                </c:pt>
                <c:pt idx="24705">
                  <c:v>6.6334837962916398</c:v>
                </c:pt>
                <c:pt idx="24706">
                  <c:v>6.6337268518530808</c:v>
                </c:pt>
                <c:pt idx="24707">
                  <c:v>6.6339699074072458</c:v>
                </c:pt>
                <c:pt idx="24708">
                  <c:v>6.6342129629614108</c:v>
                </c:pt>
                <c:pt idx="24709">
                  <c:v>6.6344560185155759</c:v>
                </c:pt>
                <c:pt idx="24710">
                  <c:v>6.6346990740697409</c:v>
                </c:pt>
                <c:pt idx="24711">
                  <c:v>6.6349421296311819</c:v>
                </c:pt>
                <c:pt idx="24712">
                  <c:v>6.6351851851853469</c:v>
                </c:pt>
                <c:pt idx="24713">
                  <c:v>6.635428240739512</c:v>
                </c:pt>
                <c:pt idx="24714">
                  <c:v>6.635671296293677</c:v>
                </c:pt>
                <c:pt idx="24715">
                  <c:v>6.6359143518478421</c:v>
                </c:pt>
                <c:pt idx="24716">
                  <c:v>6.6361574074092831</c:v>
                </c:pt>
                <c:pt idx="24717">
                  <c:v>6.6364004629634481</c:v>
                </c:pt>
                <c:pt idx="24718">
                  <c:v>6.6366435185176131</c:v>
                </c:pt>
                <c:pt idx="24719">
                  <c:v>6.6368865740717782</c:v>
                </c:pt>
                <c:pt idx="24720">
                  <c:v>6.6371296296259432</c:v>
                </c:pt>
                <c:pt idx="24721">
                  <c:v>6.6373726851801083</c:v>
                </c:pt>
                <c:pt idx="24722">
                  <c:v>6.6376157407415493</c:v>
                </c:pt>
                <c:pt idx="24723">
                  <c:v>6.6378587962957143</c:v>
                </c:pt>
                <c:pt idx="24724">
                  <c:v>6.6381018518498793</c:v>
                </c:pt>
                <c:pt idx="24725">
                  <c:v>6.6383449074040444</c:v>
                </c:pt>
                <c:pt idx="24726">
                  <c:v>6.6385879629582094</c:v>
                </c:pt>
                <c:pt idx="24727">
                  <c:v>6.6388310185196504</c:v>
                </c:pt>
                <c:pt idx="24728">
                  <c:v>6.6390740740738154</c:v>
                </c:pt>
                <c:pt idx="24729">
                  <c:v>6.6393171296279805</c:v>
                </c:pt>
                <c:pt idx="24730">
                  <c:v>6.6395601851821455</c:v>
                </c:pt>
                <c:pt idx="24731">
                  <c:v>6.6398032407363106</c:v>
                </c:pt>
                <c:pt idx="24732">
                  <c:v>6.6400462962977516</c:v>
                </c:pt>
                <c:pt idx="24733">
                  <c:v>6.6402893518519166</c:v>
                </c:pt>
                <c:pt idx="24734">
                  <c:v>6.6405324074060816</c:v>
                </c:pt>
                <c:pt idx="24735">
                  <c:v>6.6407754629602467</c:v>
                </c:pt>
                <c:pt idx="24736">
                  <c:v>6.6410185185144117</c:v>
                </c:pt>
                <c:pt idx="24737">
                  <c:v>6.6412615740758527</c:v>
                </c:pt>
                <c:pt idx="24738">
                  <c:v>6.6415046296300178</c:v>
                </c:pt>
                <c:pt idx="24739">
                  <c:v>6.6417476851841828</c:v>
                </c:pt>
                <c:pt idx="24740">
                  <c:v>6.6419907407383478</c:v>
                </c:pt>
                <c:pt idx="24741">
                  <c:v>6.6422337962925129</c:v>
                </c:pt>
                <c:pt idx="24742">
                  <c:v>6.6424768518539539</c:v>
                </c:pt>
                <c:pt idx="24743">
                  <c:v>6.6427199074081189</c:v>
                </c:pt>
                <c:pt idx="24744">
                  <c:v>6.6429629629622839</c:v>
                </c:pt>
                <c:pt idx="24745">
                  <c:v>6.643206018516449</c:v>
                </c:pt>
                <c:pt idx="24746">
                  <c:v>6.643449074070614</c:v>
                </c:pt>
                <c:pt idx="24747">
                  <c:v>6.6436921296247791</c:v>
                </c:pt>
                <c:pt idx="24748">
                  <c:v>6.6439351851862201</c:v>
                </c:pt>
                <c:pt idx="24749">
                  <c:v>6.6441782407403851</c:v>
                </c:pt>
                <c:pt idx="24750">
                  <c:v>6.6444212962945501</c:v>
                </c:pt>
                <c:pt idx="24751">
                  <c:v>6.6446643518487152</c:v>
                </c:pt>
                <c:pt idx="24752">
                  <c:v>6.6449074074028802</c:v>
                </c:pt>
                <c:pt idx="24753">
                  <c:v>6.6451620370338249</c:v>
                </c:pt>
                <c:pt idx="24754">
                  <c:v>6.6454050925879899</c:v>
                </c:pt>
                <c:pt idx="24755">
                  <c:v>6.6456481481494309</c:v>
                </c:pt>
                <c:pt idx="24756">
                  <c:v>6.645891203703596</c:v>
                </c:pt>
                <c:pt idx="24757">
                  <c:v>6.646134259257761</c:v>
                </c:pt>
                <c:pt idx="24758">
                  <c:v>6.6463773148119261</c:v>
                </c:pt>
                <c:pt idx="24759">
                  <c:v>6.6466203703660911</c:v>
                </c:pt>
                <c:pt idx="24760">
                  <c:v>6.6468634259275321</c:v>
                </c:pt>
                <c:pt idx="24761">
                  <c:v>6.6471064814816971</c:v>
                </c:pt>
                <c:pt idx="24762">
                  <c:v>6.6473495370358622</c:v>
                </c:pt>
                <c:pt idx="24763">
                  <c:v>6.6475925925900272</c:v>
                </c:pt>
                <c:pt idx="24764">
                  <c:v>6.6478356481441923</c:v>
                </c:pt>
                <c:pt idx="24765">
                  <c:v>6.6480787037056333</c:v>
                </c:pt>
                <c:pt idx="24766">
                  <c:v>6.6483217592597983</c:v>
                </c:pt>
                <c:pt idx="24767">
                  <c:v>6.6485648148139633</c:v>
                </c:pt>
                <c:pt idx="24768">
                  <c:v>6.6488078703681284</c:v>
                </c:pt>
                <c:pt idx="24769">
                  <c:v>6.6490509259222934</c:v>
                </c:pt>
                <c:pt idx="24770">
                  <c:v>6.6492939814764584</c:v>
                </c:pt>
                <c:pt idx="24771">
                  <c:v>6.6495370370378994</c:v>
                </c:pt>
                <c:pt idx="24772">
                  <c:v>6.6497800925920645</c:v>
                </c:pt>
                <c:pt idx="24773">
                  <c:v>6.6500231481462295</c:v>
                </c:pt>
                <c:pt idx="24774">
                  <c:v>6.6502662037003946</c:v>
                </c:pt>
                <c:pt idx="24775">
                  <c:v>6.6505092592545596</c:v>
                </c:pt>
                <c:pt idx="24776">
                  <c:v>6.6507523148160006</c:v>
                </c:pt>
                <c:pt idx="24777">
                  <c:v>6.6509953703701656</c:v>
                </c:pt>
                <c:pt idx="24778">
                  <c:v>6.6512384259243307</c:v>
                </c:pt>
                <c:pt idx="24779">
                  <c:v>6.6514814814784957</c:v>
                </c:pt>
                <c:pt idx="24780">
                  <c:v>6.6517245370326608</c:v>
                </c:pt>
                <c:pt idx="24781">
                  <c:v>6.6519675925941018</c:v>
                </c:pt>
                <c:pt idx="24782">
                  <c:v>6.6522106481482668</c:v>
                </c:pt>
                <c:pt idx="24783">
                  <c:v>6.6524537037024318</c:v>
                </c:pt>
                <c:pt idx="24784">
                  <c:v>6.6526967592565969</c:v>
                </c:pt>
                <c:pt idx="24785">
                  <c:v>6.6529398148107619</c:v>
                </c:pt>
                <c:pt idx="24786">
                  <c:v>6.6531828703722029</c:v>
                </c:pt>
                <c:pt idx="24787">
                  <c:v>6.6534259259263679</c:v>
                </c:pt>
                <c:pt idx="24788">
                  <c:v>6.653668981480533</c:v>
                </c:pt>
                <c:pt idx="24789">
                  <c:v>6.653912037034698</c:v>
                </c:pt>
                <c:pt idx="24790">
                  <c:v>6.6541550925888631</c:v>
                </c:pt>
                <c:pt idx="24791">
                  <c:v>6.6543981481430281</c:v>
                </c:pt>
                <c:pt idx="24792">
                  <c:v>6.6546412037044691</c:v>
                </c:pt>
                <c:pt idx="24793">
                  <c:v>6.6548842592586341</c:v>
                </c:pt>
                <c:pt idx="24794">
                  <c:v>6.6551273148127992</c:v>
                </c:pt>
                <c:pt idx="24795">
                  <c:v>6.6553703703669642</c:v>
                </c:pt>
                <c:pt idx="24796">
                  <c:v>6.6556134259211293</c:v>
                </c:pt>
                <c:pt idx="24797">
                  <c:v>6.6558564814825703</c:v>
                </c:pt>
                <c:pt idx="24798">
                  <c:v>6.6560995370367353</c:v>
                </c:pt>
                <c:pt idx="24799">
                  <c:v>6.6563425925909003</c:v>
                </c:pt>
                <c:pt idx="24800">
                  <c:v>6.6565856481450654</c:v>
                </c:pt>
                <c:pt idx="24801">
                  <c:v>6.6568402777760101</c:v>
                </c:pt>
                <c:pt idx="24802">
                  <c:v>6.6570833333301751</c:v>
                </c:pt>
                <c:pt idx="24803">
                  <c:v>6.6573263888843401</c:v>
                </c:pt>
                <c:pt idx="24804">
                  <c:v>6.6575694444457811</c:v>
                </c:pt>
                <c:pt idx="24805">
                  <c:v>6.6578124999999462</c:v>
                </c:pt>
                <c:pt idx="24806">
                  <c:v>6.6580555555541112</c:v>
                </c:pt>
                <c:pt idx="24807">
                  <c:v>6.6582986111082763</c:v>
                </c:pt>
                <c:pt idx="24808">
                  <c:v>6.6585416666624413</c:v>
                </c:pt>
                <c:pt idx="24809">
                  <c:v>6.6587847222238823</c:v>
                </c:pt>
                <c:pt idx="24810">
                  <c:v>6.6590277777780473</c:v>
                </c:pt>
                <c:pt idx="24811">
                  <c:v>6.6592708333322124</c:v>
                </c:pt>
                <c:pt idx="24812">
                  <c:v>6.6595138888863774</c:v>
                </c:pt>
                <c:pt idx="24813">
                  <c:v>6.6597569444405424</c:v>
                </c:pt>
                <c:pt idx="24814">
                  <c:v>6.6600000000019834</c:v>
                </c:pt>
                <c:pt idx="24815">
                  <c:v>6.6602430555561485</c:v>
                </c:pt>
                <c:pt idx="24816">
                  <c:v>6.6604861111103135</c:v>
                </c:pt>
                <c:pt idx="24817">
                  <c:v>6.6607291666644786</c:v>
                </c:pt>
                <c:pt idx="24818">
                  <c:v>6.6609722222186436</c:v>
                </c:pt>
                <c:pt idx="24819">
                  <c:v>6.6612152777728086</c:v>
                </c:pt>
                <c:pt idx="24820">
                  <c:v>6.6614583333342496</c:v>
                </c:pt>
                <c:pt idx="24821">
                  <c:v>6.6617013888884147</c:v>
                </c:pt>
                <c:pt idx="24822">
                  <c:v>6.6619444444425797</c:v>
                </c:pt>
                <c:pt idx="24823">
                  <c:v>6.6621874999967448</c:v>
                </c:pt>
                <c:pt idx="24824">
                  <c:v>6.6624305555509098</c:v>
                </c:pt>
                <c:pt idx="24825">
                  <c:v>6.6626736111123508</c:v>
                </c:pt>
                <c:pt idx="24826">
                  <c:v>6.6629166666665158</c:v>
                </c:pt>
                <c:pt idx="24827">
                  <c:v>6.6631597222206809</c:v>
                </c:pt>
                <c:pt idx="24828">
                  <c:v>6.6634027777748459</c:v>
                </c:pt>
                <c:pt idx="24829">
                  <c:v>6.6636458333290109</c:v>
                </c:pt>
                <c:pt idx="24830">
                  <c:v>6.6638888888904519</c:v>
                </c:pt>
                <c:pt idx="24831">
                  <c:v>6.664131944444617</c:v>
                </c:pt>
                <c:pt idx="24832">
                  <c:v>6.664374999998782</c:v>
                </c:pt>
                <c:pt idx="24833">
                  <c:v>6.6646180555529471</c:v>
                </c:pt>
                <c:pt idx="24834">
                  <c:v>6.6648611111071121</c:v>
                </c:pt>
                <c:pt idx="24835">
                  <c:v>6.6651041666685531</c:v>
                </c:pt>
                <c:pt idx="24836">
                  <c:v>6.6653472222227181</c:v>
                </c:pt>
                <c:pt idx="24837">
                  <c:v>6.6655902777768832</c:v>
                </c:pt>
                <c:pt idx="24838">
                  <c:v>6.6658333333310482</c:v>
                </c:pt>
                <c:pt idx="24839">
                  <c:v>6.6660763888852133</c:v>
                </c:pt>
                <c:pt idx="24840">
                  <c:v>6.6663194444393783</c:v>
                </c:pt>
                <c:pt idx="24841">
                  <c:v>6.6665625000008193</c:v>
                </c:pt>
                <c:pt idx="24842">
                  <c:v>6.6668055555549843</c:v>
                </c:pt>
                <c:pt idx="24843">
                  <c:v>6.6670486111091494</c:v>
                </c:pt>
                <c:pt idx="24844">
                  <c:v>6.6672916666633144</c:v>
                </c:pt>
                <c:pt idx="24845">
                  <c:v>6.6675347222174794</c:v>
                </c:pt>
                <c:pt idx="24846">
                  <c:v>6.6677777777789204</c:v>
                </c:pt>
                <c:pt idx="24847">
                  <c:v>6.6680208333330855</c:v>
                </c:pt>
                <c:pt idx="24848">
                  <c:v>6.6682638888872505</c:v>
                </c:pt>
                <c:pt idx="24849">
                  <c:v>6.6685185185181952</c:v>
                </c:pt>
                <c:pt idx="24850">
                  <c:v>6.6687615740723603</c:v>
                </c:pt>
                <c:pt idx="24851">
                  <c:v>6.6690046296265253</c:v>
                </c:pt>
                <c:pt idx="24852">
                  <c:v>6.6692476851806903</c:v>
                </c:pt>
                <c:pt idx="24853">
                  <c:v>6.6694907407421313</c:v>
                </c:pt>
                <c:pt idx="24854">
                  <c:v>6.6697337962962964</c:v>
                </c:pt>
                <c:pt idx="24855">
                  <c:v>6.6699768518504614</c:v>
                </c:pt>
                <c:pt idx="24856">
                  <c:v>6.6702199074046264</c:v>
                </c:pt>
                <c:pt idx="24857">
                  <c:v>6.6704629629587915</c:v>
                </c:pt>
                <c:pt idx="24858">
                  <c:v>6.6707060185202325</c:v>
                </c:pt>
                <c:pt idx="24859">
                  <c:v>6.6709490740743975</c:v>
                </c:pt>
                <c:pt idx="24860">
                  <c:v>6.6711921296285626</c:v>
                </c:pt>
                <c:pt idx="24861">
                  <c:v>6.6714351851827276</c:v>
                </c:pt>
                <c:pt idx="24862">
                  <c:v>6.6716782407368926</c:v>
                </c:pt>
                <c:pt idx="24863">
                  <c:v>6.6719212962983336</c:v>
                </c:pt>
                <c:pt idx="24864">
                  <c:v>6.6721643518524987</c:v>
                </c:pt>
                <c:pt idx="24865">
                  <c:v>6.6724074074066637</c:v>
                </c:pt>
                <c:pt idx="24866">
                  <c:v>6.6726504629608288</c:v>
                </c:pt>
                <c:pt idx="24867">
                  <c:v>6.6728935185149938</c:v>
                </c:pt>
                <c:pt idx="24868">
                  <c:v>6.6731365740691588</c:v>
                </c:pt>
                <c:pt idx="24869">
                  <c:v>6.6733796296305998</c:v>
                </c:pt>
                <c:pt idx="24870">
                  <c:v>6.6736226851847649</c:v>
                </c:pt>
                <c:pt idx="24871">
                  <c:v>6.6738657407389299</c:v>
                </c:pt>
                <c:pt idx="24872">
                  <c:v>6.6741087962930949</c:v>
                </c:pt>
                <c:pt idx="24873">
                  <c:v>6.67435185184726</c:v>
                </c:pt>
                <c:pt idx="24874">
                  <c:v>6.674594907408701</c:v>
                </c:pt>
                <c:pt idx="24875">
                  <c:v>6.674837962962866</c:v>
                </c:pt>
                <c:pt idx="24876">
                  <c:v>6.6750810185170311</c:v>
                </c:pt>
                <c:pt idx="24877">
                  <c:v>6.6753240740711961</c:v>
                </c:pt>
                <c:pt idx="24878">
                  <c:v>6.6755671296253611</c:v>
                </c:pt>
                <c:pt idx="24879">
                  <c:v>6.6758101851868021</c:v>
                </c:pt>
                <c:pt idx="24880">
                  <c:v>6.6760532407409672</c:v>
                </c:pt>
                <c:pt idx="24881">
                  <c:v>6.6762962962951322</c:v>
                </c:pt>
                <c:pt idx="24882">
                  <c:v>6.6765393518492973</c:v>
                </c:pt>
                <c:pt idx="24883">
                  <c:v>6.6767824074034623</c:v>
                </c:pt>
                <c:pt idx="24884">
                  <c:v>6.6770254629649033</c:v>
                </c:pt>
                <c:pt idx="24885">
                  <c:v>6.6772685185190683</c:v>
                </c:pt>
                <c:pt idx="24886">
                  <c:v>6.6775115740732334</c:v>
                </c:pt>
                <c:pt idx="24887">
                  <c:v>6.6777546296273984</c:v>
                </c:pt>
                <c:pt idx="24888">
                  <c:v>6.6779976851815634</c:v>
                </c:pt>
                <c:pt idx="24889">
                  <c:v>6.6782407407357285</c:v>
                </c:pt>
                <c:pt idx="24890">
                  <c:v>6.6784837962971695</c:v>
                </c:pt>
                <c:pt idx="24891">
                  <c:v>6.6787268518513345</c:v>
                </c:pt>
                <c:pt idx="24892">
                  <c:v>6.6789699074054996</c:v>
                </c:pt>
                <c:pt idx="24893">
                  <c:v>6.6792129629596646</c:v>
                </c:pt>
                <c:pt idx="24894">
                  <c:v>6.6794560185138296</c:v>
                </c:pt>
                <c:pt idx="24895">
                  <c:v>6.6796990740752706</c:v>
                </c:pt>
                <c:pt idx="24896">
                  <c:v>6.6799421296294357</c:v>
                </c:pt>
                <c:pt idx="24897">
                  <c:v>6.6801851851836007</c:v>
                </c:pt>
                <c:pt idx="24898">
                  <c:v>6.6804398148145454</c:v>
                </c:pt>
                <c:pt idx="24899">
                  <c:v>6.6806828703687104</c:v>
                </c:pt>
                <c:pt idx="24900">
                  <c:v>6.6809259259228755</c:v>
                </c:pt>
                <c:pt idx="24901">
                  <c:v>6.6811689814770405</c:v>
                </c:pt>
                <c:pt idx="24902">
                  <c:v>6.6814120370384815</c:v>
                </c:pt>
                <c:pt idx="24903">
                  <c:v>6.6816550925926466</c:v>
                </c:pt>
                <c:pt idx="24904">
                  <c:v>6.6818981481468116</c:v>
                </c:pt>
                <c:pt idx="24905">
                  <c:v>6.6821412037009766</c:v>
                </c:pt>
                <c:pt idx="24906">
                  <c:v>6.6823842592551417</c:v>
                </c:pt>
                <c:pt idx="24907">
                  <c:v>6.6826273148165827</c:v>
                </c:pt>
                <c:pt idx="24908">
                  <c:v>6.6828703703707477</c:v>
                </c:pt>
                <c:pt idx="24909">
                  <c:v>6.6831134259249128</c:v>
                </c:pt>
                <c:pt idx="24910">
                  <c:v>6.6833564814790778</c:v>
                </c:pt>
                <c:pt idx="24911">
                  <c:v>6.6835995370332428</c:v>
                </c:pt>
                <c:pt idx="24912">
                  <c:v>6.6838425925946838</c:v>
                </c:pt>
                <c:pt idx="24913">
                  <c:v>6.6840856481488489</c:v>
                </c:pt>
                <c:pt idx="24914">
                  <c:v>6.6843287037030139</c:v>
                </c:pt>
                <c:pt idx="24915">
                  <c:v>6.6845717592571789</c:v>
                </c:pt>
                <c:pt idx="24916">
                  <c:v>6.684814814811344</c:v>
                </c:pt>
                <c:pt idx="24917">
                  <c:v>6.685057870365509</c:v>
                </c:pt>
                <c:pt idx="24918">
                  <c:v>6.68530092592695</c:v>
                </c:pt>
                <c:pt idx="24919">
                  <c:v>6.6855439814811151</c:v>
                </c:pt>
                <c:pt idx="24920">
                  <c:v>6.6857870370352801</c:v>
                </c:pt>
                <c:pt idx="24921">
                  <c:v>6.6860300925894451</c:v>
                </c:pt>
                <c:pt idx="24922">
                  <c:v>6.6862731481436102</c:v>
                </c:pt>
                <c:pt idx="24923">
                  <c:v>6.6865162037050512</c:v>
                </c:pt>
                <c:pt idx="24924">
                  <c:v>6.6867592592592162</c:v>
                </c:pt>
                <c:pt idx="24925">
                  <c:v>6.6870023148133813</c:v>
                </c:pt>
                <c:pt idx="24926">
                  <c:v>6.6872453703675463</c:v>
                </c:pt>
                <c:pt idx="24927">
                  <c:v>6.6874884259217113</c:v>
                </c:pt>
                <c:pt idx="24928">
                  <c:v>6.6877314814831523</c:v>
                </c:pt>
                <c:pt idx="24929">
                  <c:v>6.6879745370373174</c:v>
                </c:pt>
                <c:pt idx="24930">
                  <c:v>6.6882175925914824</c:v>
                </c:pt>
                <c:pt idx="24931">
                  <c:v>6.6884606481456474</c:v>
                </c:pt>
                <c:pt idx="24932">
                  <c:v>6.6887037036998125</c:v>
                </c:pt>
                <c:pt idx="24933">
                  <c:v>6.6889467592612535</c:v>
                </c:pt>
                <c:pt idx="24934">
                  <c:v>6.6891898148154185</c:v>
                </c:pt>
                <c:pt idx="24935">
                  <c:v>6.6894328703695836</c:v>
                </c:pt>
                <c:pt idx="24936">
                  <c:v>6.6896759259237486</c:v>
                </c:pt>
                <c:pt idx="24937">
                  <c:v>6.6899189814779136</c:v>
                </c:pt>
                <c:pt idx="24938">
                  <c:v>6.6901620370320787</c:v>
                </c:pt>
                <c:pt idx="24939">
                  <c:v>6.6904050925935197</c:v>
                </c:pt>
                <c:pt idx="24940">
                  <c:v>6.6906481481476847</c:v>
                </c:pt>
                <c:pt idx="24941">
                  <c:v>6.6908912037018498</c:v>
                </c:pt>
                <c:pt idx="24942">
                  <c:v>6.6911342592560148</c:v>
                </c:pt>
                <c:pt idx="24943">
                  <c:v>6.6913773148101798</c:v>
                </c:pt>
                <c:pt idx="24944">
                  <c:v>6.6916203703716208</c:v>
                </c:pt>
                <c:pt idx="24945">
                  <c:v>6.6918634259257859</c:v>
                </c:pt>
                <c:pt idx="24946">
                  <c:v>6.6921180555567306</c:v>
                </c:pt>
                <c:pt idx="24947">
                  <c:v>6.6923611111108956</c:v>
                </c:pt>
                <c:pt idx="24948">
                  <c:v>6.6926041666650606</c:v>
                </c:pt>
                <c:pt idx="24949">
                  <c:v>6.6928472222192257</c:v>
                </c:pt>
                <c:pt idx="24950">
                  <c:v>6.6930902777733907</c:v>
                </c:pt>
                <c:pt idx="24951">
                  <c:v>6.6933333333348317</c:v>
                </c:pt>
                <c:pt idx="24952">
                  <c:v>6.6935763888889968</c:v>
                </c:pt>
                <c:pt idx="24953">
                  <c:v>6.6938194444431618</c:v>
                </c:pt>
                <c:pt idx="24954">
                  <c:v>6.6940624999973268</c:v>
                </c:pt>
                <c:pt idx="24955">
                  <c:v>6.6943055555514919</c:v>
                </c:pt>
                <c:pt idx="24956">
                  <c:v>6.6945486111129329</c:v>
                </c:pt>
                <c:pt idx="24957">
                  <c:v>6.6947916666670979</c:v>
                </c:pt>
                <c:pt idx="24958">
                  <c:v>6.6950347222212629</c:v>
                </c:pt>
                <c:pt idx="24959">
                  <c:v>6.695277777775428</c:v>
                </c:pt>
                <c:pt idx="24960">
                  <c:v>6.695520833329593</c:v>
                </c:pt>
                <c:pt idx="24961">
                  <c:v>6.6957638888837581</c:v>
                </c:pt>
                <c:pt idx="24962">
                  <c:v>6.6960069444451991</c:v>
                </c:pt>
                <c:pt idx="24963">
                  <c:v>6.6962499999993641</c:v>
                </c:pt>
                <c:pt idx="24964">
                  <c:v>6.6964930555535291</c:v>
                </c:pt>
                <c:pt idx="24965">
                  <c:v>6.6967361111076942</c:v>
                </c:pt>
                <c:pt idx="24966">
                  <c:v>6.6969791666618592</c:v>
                </c:pt>
                <c:pt idx="24967">
                  <c:v>6.6972222222233002</c:v>
                </c:pt>
                <c:pt idx="24968">
                  <c:v>6.6974652777774653</c:v>
                </c:pt>
                <c:pt idx="24969">
                  <c:v>6.6977083333316303</c:v>
                </c:pt>
                <c:pt idx="24970">
                  <c:v>6.6979513888857953</c:v>
                </c:pt>
                <c:pt idx="24971">
                  <c:v>6.6981944444399604</c:v>
                </c:pt>
                <c:pt idx="24972">
                  <c:v>6.6984375000014014</c:v>
                </c:pt>
                <c:pt idx="24973">
                  <c:v>6.6986805555555664</c:v>
                </c:pt>
                <c:pt idx="24974">
                  <c:v>6.6989236111097314</c:v>
                </c:pt>
                <c:pt idx="24975">
                  <c:v>6.6991666666638965</c:v>
                </c:pt>
                <c:pt idx="24976">
                  <c:v>6.6994097222180615</c:v>
                </c:pt>
                <c:pt idx="24977">
                  <c:v>6.6996527777795025</c:v>
                </c:pt>
                <c:pt idx="24978">
                  <c:v>6.6998958333336676</c:v>
                </c:pt>
                <c:pt idx="24979">
                  <c:v>6.7001388888878326</c:v>
                </c:pt>
                <c:pt idx="24980">
                  <c:v>6.7003819444419976</c:v>
                </c:pt>
                <c:pt idx="24981">
                  <c:v>6.7006249999961627</c:v>
                </c:pt>
                <c:pt idx="24982">
                  <c:v>6.7008680555576037</c:v>
                </c:pt>
                <c:pt idx="24983">
                  <c:v>6.7011111111117687</c:v>
                </c:pt>
                <c:pt idx="24984">
                  <c:v>6.7013541666659338</c:v>
                </c:pt>
                <c:pt idx="24985">
                  <c:v>6.7015972222200988</c:v>
                </c:pt>
                <c:pt idx="24986">
                  <c:v>6.7018402777742638</c:v>
                </c:pt>
                <c:pt idx="24987">
                  <c:v>6.7020833333284289</c:v>
                </c:pt>
                <c:pt idx="24988">
                  <c:v>6.7023263888898699</c:v>
                </c:pt>
                <c:pt idx="24989">
                  <c:v>6.7025694444440349</c:v>
                </c:pt>
                <c:pt idx="24990">
                  <c:v>6.7028124999981999</c:v>
                </c:pt>
                <c:pt idx="24991">
                  <c:v>6.703055555552365</c:v>
                </c:pt>
                <c:pt idx="24992">
                  <c:v>6.70329861110653</c:v>
                </c:pt>
                <c:pt idx="24993">
                  <c:v>6.703541666667971</c:v>
                </c:pt>
                <c:pt idx="24994">
                  <c:v>6.7037962962916398</c:v>
                </c:pt>
                <c:pt idx="24995">
                  <c:v>6.7040393518530808</c:v>
                </c:pt>
                <c:pt idx="24996">
                  <c:v>6.7042824074072458</c:v>
                </c:pt>
                <c:pt idx="24997">
                  <c:v>6.7045254629614108</c:v>
                </c:pt>
                <c:pt idx="24998">
                  <c:v>6.7047685185155759</c:v>
                </c:pt>
                <c:pt idx="24999">
                  <c:v>6.7050115740697409</c:v>
                </c:pt>
                <c:pt idx="25000">
                  <c:v>6.7052546296311819</c:v>
                </c:pt>
                <c:pt idx="25001">
                  <c:v>6.7054976851853469</c:v>
                </c:pt>
                <c:pt idx="25002">
                  <c:v>6.705740740739512</c:v>
                </c:pt>
                <c:pt idx="25003">
                  <c:v>6.705983796293677</c:v>
                </c:pt>
                <c:pt idx="25004">
                  <c:v>6.7062268518478421</c:v>
                </c:pt>
                <c:pt idx="25005">
                  <c:v>6.7064699074092831</c:v>
                </c:pt>
                <c:pt idx="25006">
                  <c:v>6.7067129629634481</c:v>
                </c:pt>
                <c:pt idx="25007">
                  <c:v>6.7069560185176131</c:v>
                </c:pt>
                <c:pt idx="25008">
                  <c:v>6.7071990740717782</c:v>
                </c:pt>
                <c:pt idx="25009">
                  <c:v>6.7074421296259432</c:v>
                </c:pt>
                <c:pt idx="25010">
                  <c:v>6.7076851851801083</c:v>
                </c:pt>
                <c:pt idx="25011">
                  <c:v>6.7079282407415493</c:v>
                </c:pt>
                <c:pt idx="25012">
                  <c:v>6.7081712962957143</c:v>
                </c:pt>
                <c:pt idx="25013">
                  <c:v>6.7084143518498793</c:v>
                </c:pt>
                <c:pt idx="25014">
                  <c:v>6.7086574074040444</c:v>
                </c:pt>
                <c:pt idx="25015">
                  <c:v>6.7089004629582094</c:v>
                </c:pt>
                <c:pt idx="25016">
                  <c:v>6.7091435185196504</c:v>
                </c:pt>
                <c:pt idx="25017">
                  <c:v>6.7093865740738154</c:v>
                </c:pt>
                <c:pt idx="25018">
                  <c:v>6.7096296296279805</c:v>
                </c:pt>
                <c:pt idx="25019">
                  <c:v>6.7098726851821455</c:v>
                </c:pt>
                <c:pt idx="25020">
                  <c:v>6.7101157407363106</c:v>
                </c:pt>
                <c:pt idx="25021">
                  <c:v>6.7103587962977516</c:v>
                </c:pt>
                <c:pt idx="25022">
                  <c:v>6.7106018518519166</c:v>
                </c:pt>
                <c:pt idx="25023">
                  <c:v>6.7108449074060816</c:v>
                </c:pt>
                <c:pt idx="25024">
                  <c:v>6.7110879629602467</c:v>
                </c:pt>
                <c:pt idx="25025">
                  <c:v>6.7113310185144117</c:v>
                </c:pt>
                <c:pt idx="25026">
                  <c:v>6.7115740740758527</c:v>
                </c:pt>
                <c:pt idx="25027">
                  <c:v>6.7118171296300178</c:v>
                </c:pt>
                <c:pt idx="25028">
                  <c:v>6.7120601851841828</c:v>
                </c:pt>
                <c:pt idx="25029">
                  <c:v>6.7123032407383478</c:v>
                </c:pt>
                <c:pt idx="25030">
                  <c:v>6.7125462962925129</c:v>
                </c:pt>
                <c:pt idx="25031">
                  <c:v>6.7127893518539539</c:v>
                </c:pt>
                <c:pt idx="25032">
                  <c:v>6.7130324074081189</c:v>
                </c:pt>
                <c:pt idx="25033">
                  <c:v>6.7132754629622839</c:v>
                </c:pt>
                <c:pt idx="25034">
                  <c:v>6.713518518516449</c:v>
                </c:pt>
                <c:pt idx="25035">
                  <c:v>6.713761574070614</c:v>
                </c:pt>
                <c:pt idx="25036">
                  <c:v>6.7140046296247791</c:v>
                </c:pt>
                <c:pt idx="25037">
                  <c:v>6.7142476851862201</c:v>
                </c:pt>
                <c:pt idx="25038">
                  <c:v>6.7144907407403851</c:v>
                </c:pt>
                <c:pt idx="25039">
                  <c:v>6.7147337962945501</c:v>
                </c:pt>
                <c:pt idx="25040">
                  <c:v>6.7149768518487152</c:v>
                </c:pt>
                <c:pt idx="25041">
                  <c:v>6.7152199074028802</c:v>
                </c:pt>
                <c:pt idx="25042">
                  <c:v>6.7154629629643212</c:v>
                </c:pt>
                <c:pt idx="25043">
                  <c:v>6.7157175925879899</c:v>
                </c:pt>
                <c:pt idx="25044">
                  <c:v>6.7159606481494309</c:v>
                </c:pt>
                <c:pt idx="25045">
                  <c:v>6.716203703703596</c:v>
                </c:pt>
                <c:pt idx="25046">
                  <c:v>6.716446759257761</c:v>
                </c:pt>
                <c:pt idx="25047">
                  <c:v>6.7166898148119261</c:v>
                </c:pt>
                <c:pt idx="25048">
                  <c:v>6.7169328703660911</c:v>
                </c:pt>
                <c:pt idx="25049">
                  <c:v>6.7171759259275321</c:v>
                </c:pt>
                <c:pt idx="25050">
                  <c:v>6.7174189814816971</c:v>
                </c:pt>
                <c:pt idx="25051">
                  <c:v>6.7176620370358622</c:v>
                </c:pt>
                <c:pt idx="25052">
                  <c:v>6.7179050925900272</c:v>
                </c:pt>
                <c:pt idx="25053">
                  <c:v>6.7181481481441923</c:v>
                </c:pt>
                <c:pt idx="25054">
                  <c:v>6.7183912037056333</c:v>
                </c:pt>
                <c:pt idx="25055">
                  <c:v>6.7186342592597983</c:v>
                </c:pt>
                <c:pt idx="25056">
                  <c:v>6.7188773148139633</c:v>
                </c:pt>
                <c:pt idx="25057">
                  <c:v>6.7191203703681284</c:v>
                </c:pt>
                <c:pt idx="25058">
                  <c:v>6.7193634259222934</c:v>
                </c:pt>
                <c:pt idx="25059">
                  <c:v>6.7196064814764584</c:v>
                </c:pt>
                <c:pt idx="25060">
                  <c:v>6.7198495370378994</c:v>
                </c:pt>
                <c:pt idx="25061">
                  <c:v>6.7200925925920645</c:v>
                </c:pt>
                <c:pt idx="25062">
                  <c:v>6.7203356481462295</c:v>
                </c:pt>
                <c:pt idx="25063">
                  <c:v>6.7205787037003946</c:v>
                </c:pt>
                <c:pt idx="25064">
                  <c:v>6.7208217592545596</c:v>
                </c:pt>
                <c:pt idx="25065">
                  <c:v>6.7210648148160006</c:v>
                </c:pt>
                <c:pt idx="25066">
                  <c:v>6.7213078703701656</c:v>
                </c:pt>
                <c:pt idx="25067">
                  <c:v>6.7215509259243307</c:v>
                </c:pt>
                <c:pt idx="25068">
                  <c:v>6.7217939814784957</c:v>
                </c:pt>
                <c:pt idx="25069">
                  <c:v>6.7220370370326608</c:v>
                </c:pt>
                <c:pt idx="25070">
                  <c:v>6.7222800925941018</c:v>
                </c:pt>
                <c:pt idx="25071">
                  <c:v>6.7225231481482668</c:v>
                </c:pt>
                <c:pt idx="25072">
                  <c:v>6.7227662037024318</c:v>
                </c:pt>
                <c:pt idx="25073">
                  <c:v>6.7230092592565969</c:v>
                </c:pt>
                <c:pt idx="25074">
                  <c:v>6.7232523148107619</c:v>
                </c:pt>
                <c:pt idx="25075">
                  <c:v>6.7234953703722029</c:v>
                </c:pt>
                <c:pt idx="25076">
                  <c:v>6.7237384259263679</c:v>
                </c:pt>
                <c:pt idx="25077">
                  <c:v>6.723981481480533</c:v>
                </c:pt>
                <c:pt idx="25078">
                  <c:v>6.724224537034698</c:v>
                </c:pt>
                <c:pt idx="25079">
                  <c:v>6.7244675925888631</c:v>
                </c:pt>
                <c:pt idx="25080">
                  <c:v>6.7247106481430281</c:v>
                </c:pt>
                <c:pt idx="25081">
                  <c:v>6.7249537037044691</c:v>
                </c:pt>
                <c:pt idx="25082">
                  <c:v>6.7251967592586341</c:v>
                </c:pt>
                <c:pt idx="25083">
                  <c:v>6.7254398148127992</c:v>
                </c:pt>
                <c:pt idx="25084">
                  <c:v>6.7256828703669642</c:v>
                </c:pt>
                <c:pt idx="25085">
                  <c:v>6.7259259259211293</c:v>
                </c:pt>
                <c:pt idx="25086">
                  <c:v>6.7261689814825703</c:v>
                </c:pt>
                <c:pt idx="25087">
                  <c:v>6.7264120370367353</c:v>
                </c:pt>
                <c:pt idx="25088">
                  <c:v>6.7266550925909003</c:v>
                </c:pt>
                <c:pt idx="25089">
                  <c:v>6.7268981481450654</c:v>
                </c:pt>
                <c:pt idx="25090">
                  <c:v>6.7271412036992304</c:v>
                </c:pt>
                <c:pt idx="25091">
                  <c:v>6.7273958333301751</c:v>
                </c:pt>
                <c:pt idx="25092">
                  <c:v>6.7276388888843401</c:v>
                </c:pt>
                <c:pt idx="25093">
                  <c:v>6.7278819444457811</c:v>
                </c:pt>
                <c:pt idx="25094">
                  <c:v>6.7281249999999462</c:v>
                </c:pt>
                <c:pt idx="25095">
                  <c:v>6.7283680555541112</c:v>
                </c:pt>
                <c:pt idx="25096">
                  <c:v>6.7286111111082763</c:v>
                </c:pt>
                <c:pt idx="25097">
                  <c:v>6.7288541666624413</c:v>
                </c:pt>
                <c:pt idx="25098">
                  <c:v>6.7290972222238823</c:v>
                </c:pt>
                <c:pt idx="25099">
                  <c:v>6.7293402777780473</c:v>
                </c:pt>
                <c:pt idx="25100">
                  <c:v>6.7295833333322124</c:v>
                </c:pt>
                <c:pt idx="25101">
                  <c:v>6.7298263888863774</c:v>
                </c:pt>
                <c:pt idx="25102">
                  <c:v>6.7300694444405424</c:v>
                </c:pt>
                <c:pt idx="25103">
                  <c:v>6.7303125000019834</c:v>
                </c:pt>
                <c:pt idx="25104">
                  <c:v>6.7305555555561485</c:v>
                </c:pt>
                <c:pt idx="25105">
                  <c:v>6.7307986111103135</c:v>
                </c:pt>
                <c:pt idx="25106">
                  <c:v>6.7310416666644786</c:v>
                </c:pt>
                <c:pt idx="25107">
                  <c:v>6.7312847222186436</c:v>
                </c:pt>
                <c:pt idx="25108">
                  <c:v>6.7315277777728086</c:v>
                </c:pt>
                <c:pt idx="25109">
                  <c:v>6.7317708333342496</c:v>
                </c:pt>
                <c:pt idx="25110">
                  <c:v>6.7320138888884147</c:v>
                </c:pt>
                <c:pt idx="25111">
                  <c:v>6.7322569444425797</c:v>
                </c:pt>
                <c:pt idx="25112">
                  <c:v>6.7324999999967448</c:v>
                </c:pt>
                <c:pt idx="25113">
                  <c:v>6.7327430555509098</c:v>
                </c:pt>
                <c:pt idx="25114">
                  <c:v>6.7329861111123508</c:v>
                </c:pt>
                <c:pt idx="25115">
                  <c:v>6.7332291666665158</c:v>
                </c:pt>
                <c:pt idx="25116">
                  <c:v>6.7334722222206809</c:v>
                </c:pt>
                <c:pt idx="25117">
                  <c:v>6.7337152777748459</c:v>
                </c:pt>
                <c:pt idx="25118">
                  <c:v>6.7339583333290109</c:v>
                </c:pt>
                <c:pt idx="25119">
                  <c:v>6.7342013888904519</c:v>
                </c:pt>
                <c:pt idx="25120">
                  <c:v>6.734444444444617</c:v>
                </c:pt>
                <c:pt idx="25121">
                  <c:v>6.734687499998782</c:v>
                </c:pt>
                <c:pt idx="25122">
                  <c:v>6.7349305555529471</c:v>
                </c:pt>
                <c:pt idx="25123">
                  <c:v>6.7351736111071121</c:v>
                </c:pt>
                <c:pt idx="25124">
                  <c:v>6.7354166666685531</c:v>
                </c:pt>
                <c:pt idx="25125">
                  <c:v>6.7356597222227181</c:v>
                </c:pt>
                <c:pt idx="25126">
                  <c:v>6.7359027777768832</c:v>
                </c:pt>
                <c:pt idx="25127">
                  <c:v>6.7361458333310482</c:v>
                </c:pt>
                <c:pt idx="25128">
                  <c:v>6.7363888888852133</c:v>
                </c:pt>
                <c:pt idx="25129">
                  <c:v>6.7366319444393783</c:v>
                </c:pt>
                <c:pt idx="25130">
                  <c:v>6.7368750000008193</c:v>
                </c:pt>
                <c:pt idx="25131">
                  <c:v>6.7371180555549843</c:v>
                </c:pt>
                <c:pt idx="25132">
                  <c:v>6.7373611111091494</c:v>
                </c:pt>
                <c:pt idx="25133">
                  <c:v>6.7376041666633144</c:v>
                </c:pt>
                <c:pt idx="25134">
                  <c:v>6.7378472222174794</c:v>
                </c:pt>
                <c:pt idx="25135">
                  <c:v>6.7380902777789204</c:v>
                </c:pt>
                <c:pt idx="25136">
                  <c:v>6.7383333333330855</c:v>
                </c:pt>
                <c:pt idx="25137">
                  <c:v>6.7385763888872505</c:v>
                </c:pt>
                <c:pt idx="25138">
                  <c:v>6.7388194444414156</c:v>
                </c:pt>
                <c:pt idx="25139">
                  <c:v>6.7390740740723603</c:v>
                </c:pt>
                <c:pt idx="25140">
                  <c:v>6.7393171296265253</c:v>
                </c:pt>
                <c:pt idx="25141">
                  <c:v>6.7395601851806903</c:v>
                </c:pt>
                <c:pt idx="25142">
                  <c:v>6.7398032407421313</c:v>
                </c:pt>
                <c:pt idx="25143">
                  <c:v>6.7400462962962964</c:v>
                </c:pt>
                <c:pt idx="25144">
                  <c:v>6.7402893518504614</c:v>
                </c:pt>
                <c:pt idx="25145">
                  <c:v>6.7405324074046264</c:v>
                </c:pt>
                <c:pt idx="25146">
                  <c:v>6.7407754629587915</c:v>
                </c:pt>
                <c:pt idx="25147">
                  <c:v>6.7410185185202325</c:v>
                </c:pt>
                <c:pt idx="25148">
                  <c:v>6.7412615740743975</c:v>
                </c:pt>
                <c:pt idx="25149">
                  <c:v>6.7415046296285626</c:v>
                </c:pt>
                <c:pt idx="25150">
                  <c:v>6.7417476851827276</c:v>
                </c:pt>
                <c:pt idx="25151">
                  <c:v>6.7419907407368926</c:v>
                </c:pt>
                <c:pt idx="25152">
                  <c:v>6.7422337962983336</c:v>
                </c:pt>
                <c:pt idx="25153">
                  <c:v>6.7424768518524987</c:v>
                </c:pt>
                <c:pt idx="25154">
                  <c:v>6.7427199074066637</c:v>
                </c:pt>
                <c:pt idx="25155">
                  <c:v>6.7429629629608288</c:v>
                </c:pt>
                <c:pt idx="25156">
                  <c:v>6.7432060185149938</c:v>
                </c:pt>
                <c:pt idx="25157">
                  <c:v>6.7434490740691588</c:v>
                </c:pt>
                <c:pt idx="25158">
                  <c:v>6.7436921296305998</c:v>
                </c:pt>
                <c:pt idx="25159">
                  <c:v>6.7439351851847649</c:v>
                </c:pt>
                <c:pt idx="25160">
                  <c:v>6.7441782407389299</c:v>
                </c:pt>
                <c:pt idx="25161">
                  <c:v>6.7444212962930949</c:v>
                </c:pt>
                <c:pt idx="25162">
                  <c:v>6.74466435184726</c:v>
                </c:pt>
                <c:pt idx="25163">
                  <c:v>6.744907407408701</c:v>
                </c:pt>
                <c:pt idx="25164">
                  <c:v>6.745150462962866</c:v>
                </c:pt>
                <c:pt idx="25165">
                  <c:v>6.7453935185170311</c:v>
                </c:pt>
                <c:pt idx="25166">
                  <c:v>6.7456365740711961</c:v>
                </c:pt>
                <c:pt idx="25167">
                  <c:v>6.7458796296253611</c:v>
                </c:pt>
                <c:pt idx="25168">
                  <c:v>6.7461226851868021</c:v>
                </c:pt>
                <c:pt idx="25169">
                  <c:v>6.7463657407409672</c:v>
                </c:pt>
                <c:pt idx="25170">
                  <c:v>6.7466087962951322</c:v>
                </c:pt>
                <c:pt idx="25171">
                  <c:v>6.7468518518492973</c:v>
                </c:pt>
                <c:pt idx="25172">
                  <c:v>6.7470949074034623</c:v>
                </c:pt>
                <c:pt idx="25173">
                  <c:v>6.7473379629649033</c:v>
                </c:pt>
                <c:pt idx="25174">
                  <c:v>6.7475810185190683</c:v>
                </c:pt>
                <c:pt idx="25175">
                  <c:v>6.7478240740732334</c:v>
                </c:pt>
                <c:pt idx="25176">
                  <c:v>6.7480671296273984</c:v>
                </c:pt>
                <c:pt idx="25177">
                  <c:v>6.7483101851815634</c:v>
                </c:pt>
                <c:pt idx="25178">
                  <c:v>6.7485532407357285</c:v>
                </c:pt>
                <c:pt idx="25179">
                  <c:v>6.7487962962971695</c:v>
                </c:pt>
                <c:pt idx="25180">
                  <c:v>6.7490393518513345</c:v>
                </c:pt>
                <c:pt idx="25181">
                  <c:v>6.7492824074054996</c:v>
                </c:pt>
                <c:pt idx="25182">
                  <c:v>6.7495254629596646</c:v>
                </c:pt>
                <c:pt idx="25183">
                  <c:v>6.7497685185138296</c:v>
                </c:pt>
                <c:pt idx="25184">
                  <c:v>6.7500115740752706</c:v>
                </c:pt>
                <c:pt idx="25185">
                  <c:v>6.7502546296294357</c:v>
                </c:pt>
                <c:pt idx="25186">
                  <c:v>6.7504976851836007</c:v>
                </c:pt>
                <c:pt idx="25187">
                  <c:v>6.7507407407377658</c:v>
                </c:pt>
                <c:pt idx="25188">
                  <c:v>6.7509953703687104</c:v>
                </c:pt>
                <c:pt idx="25189">
                  <c:v>6.7512384259228755</c:v>
                </c:pt>
                <c:pt idx="25190">
                  <c:v>6.7514814814770405</c:v>
                </c:pt>
                <c:pt idx="25191">
                  <c:v>6.7517245370384815</c:v>
                </c:pt>
                <c:pt idx="25192">
                  <c:v>6.7519675925926466</c:v>
                </c:pt>
                <c:pt idx="25193">
                  <c:v>6.7522106481468116</c:v>
                </c:pt>
                <c:pt idx="25194">
                  <c:v>6.7524537037009766</c:v>
                </c:pt>
                <c:pt idx="25195">
                  <c:v>6.7526967592551417</c:v>
                </c:pt>
                <c:pt idx="25196">
                  <c:v>6.7529398148165827</c:v>
                </c:pt>
                <c:pt idx="25197">
                  <c:v>6.7531828703707477</c:v>
                </c:pt>
                <c:pt idx="25198">
                  <c:v>6.7534259259249128</c:v>
                </c:pt>
                <c:pt idx="25199">
                  <c:v>6.7536689814790778</c:v>
                </c:pt>
                <c:pt idx="25200">
                  <c:v>6.7539120370332428</c:v>
                </c:pt>
                <c:pt idx="25201">
                  <c:v>6.7541550925946838</c:v>
                </c:pt>
                <c:pt idx="25202">
                  <c:v>6.7543981481488489</c:v>
                </c:pt>
                <c:pt idx="25203">
                  <c:v>6.7546412037030139</c:v>
                </c:pt>
                <c:pt idx="25204">
                  <c:v>6.7548842592571789</c:v>
                </c:pt>
                <c:pt idx="25205">
                  <c:v>6.755127314811344</c:v>
                </c:pt>
                <c:pt idx="25206">
                  <c:v>6.755370370365509</c:v>
                </c:pt>
                <c:pt idx="25207">
                  <c:v>6.75561342592695</c:v>
                </c:pt>
                <c:pt idx="25208">
                  <c:v>6.7558564814811151</c:v>
                </c:pt>
                <c:pt idx="25209">
                  <c:v>6.7560995370352801</c:v>
                </c:pt>
                <c:pt idx="25210">
                  <c:v>6.7563425925894451</c:v>
                </c:pt>
                <c:pt idx="25211">
                  <c:v>6.7565856481436102</c:v>
                </c:pt>
                <c:pt idx="25212">
                  <c:v>6.7568287037050512</c:v>
                </c:pt>
                <c:pt idx="25213">
                  <c:v>6.7570717592592162</c:v>
                </c:pt>
                <c:pt idx="25214">
                  <c:v>6.7573148148133813</c:v>
                </c:pt>
                <c:pt idx="25215">
                  <c:v>6.7575578703675463</c:v>
                </c:pt>
                <c:pt idx="25216">
                  <c:v>6.7578009259217113</c:v>
                </c:pt>
                <c:pt idx="25217">
                  <c:v>6.7580439814831523</c:v>
                </c:pt>
                <c:pt idx="25218">
                  <c:v>6.7582870370373174</c:v>
                </c:pt>
                <c:pt idx="25219">
                  <c:v>6.7585300925914824</c:v>
                </c:pt>
                <c:pt idx="25220">
                  <c:v>6.7587731481456474</c:v>
                </c:pt>
                <c:pt idx="25221">
                  <c:v>6.7590162036998125</c:v>
                </c:pt>
                <c:pt idx="25222">
                  <c:v>6.7592592592612535</c:v>
                </c:pt>
                <c:pt idx="25223">
                  <c:v>6.7595023148154185</c:v>
                </c:pt>
                <c:pt idx="25224">
                  <c:v>6.7597453703695836</c:v>
                </c:pt>
                <c:pt idx="25225">
                  <c:v>6.7599884259237486</c:v>
                </c:pt>
                <c:pt idx="25226">
                  <c:v>6.7602314814779136</c:v>
                </c:pt>
                <c:pt idx="25227">
                  <c:v>6.7604745370320787</c:v>
                </c:pt>
                <c:pt idx="25228">
                  <c:v>6.7607175925935197</c:v>
                </c:pt>
                <c:pt idx="25229">
                  <c:v>6.7609606481476847</c:v>
                </c:pt>
                <c:pt idx="25230">
                  <c:v>6.7612037037018498</c:v>
                </c:pt>
                <c:pt idx="25231">
                  <c:v>6.7614467592560148</c:v>
                </c:pt>
                <c:pt idx="25232">
                  <c:v>6.7616898148101798</c:v>
                </c:pt>
                <c:pt idx="25233">
                  <c:v>6.7619328703716208</c:v>
                </c:pt>
                <c:pt idx="25234">
                  <c:v>6.7621759259257859</c:v>
                </c:pt>
                <c:pt idx="25235">
                  <c:v>6.7624189814799509</c:v>
                </c:pt>
                <c:pt idx="25236">
                  <c:v>6.7626736111108956</c:v>
                </c:pt>
                <c:pt idx="25237">
                  <c:v>6.7629166666650606</c:v>
                </c:pt>
                <c:pt idx="25238">
                  <c:v>6.7631597222192257</c:v>
                </c:pt>
                <c:pt idx="25239">
                  <c:v>6.7634027777733907</c:v>
                </c:pt>
                <c:pt idx="25240">
                  <c:v>6.7636458333348317</c:v>
                </c:pt>
                <c:pt idx="25241">
                  <c:v>6.7638888888889968</c:v>
                </c:pt>
                <c:pt idx="25242">
                  <c:v>6.7641319444431618</c:v>
                </c:pt>
                <c:pt idx="25243">
                  <c:v>6.7643749999973268</c:v>
                </c:pt>
                <c:pt idx="25244">
                  <c:v>6.7646180555514919</c:v>
                </c:pt>
                <c:pt idx="25245">
                  <c:v>6.7648611111129329</c:v>
                </c:pt>
                <c:pt idx="25246">
                  <c:v>6.7651041666670979</c:v>
                </c:pt>
                <c:pt idx="25247">
                  <c:v>6.7653472222212629</c:v>
                </c:pt>
                <c:pt idx="25248">
                  <c:v>6.765590277775428</c:v>
                </c:pt>
                <c:pt idx="25249">
                  <c:v>6.765833333329593</c:v>
                </c:pt>
                <c:pt idx="25250">
                  <c:v>6.7660763888837581</c:v>
                </c:pt>
                <c:pt idx="25251">
                  <c:v>6.7663194444451991</c:v>
                </c:pt>
                <c:pt idx="25252">
                  <c:v>6.7665624999993641</c:v>
                </c:pt>
                <c:pt idx="25253">
                  <c:v>6.7668055555535291</c:v>
                </c:pt>
                <c:pt idx="25254">
                  <c:v>6.7670486111076942</c:v>
                </c:pt>
                <c:pt idx="25255">
                  <c:v>6.7672916666618592</c:v>
                </c:pt>
                <c:pt idx="25256">
                  <c:v>6.7675347222233002</c:v>
                </c:pt>
                <c:pt idx="25257">
                  <c:v>6.7677777777774653</c:v>
                </c:pt>
                <c:pt idx="25258">
                  <c:v>6.7680208333316303</c:v>
                </c:pt>
                <c:pt idx="25259">
                  <c:v>6.7682638888857953</c:v>
                </c:pt>
                <c:pt idx="25260">
                  <c:v>6.7685069444399604</c:v>
                </c:pt>
                <c:pt idx="25261">
                  <c:v>6.7687500000014014</c:v>
                </c:pt>
                <c:pt idx="25262">
                  <c:v>6.7689930555555664</c:v>
                </c:pt>
                <c:pt idx="25263">
                  <c:v>6.7692361111097314</c:v>
                </c:pt>
                <c:pt idx="25264">
                  <c:v>6.7694791666638965</c:v>
                </c:pt>
                <c:pt idx="25265">
                  <c:v>6.7697222222180615</c:v>
                </c:pt>
                <c:pt idx="25266">
                  <c:v>6.7699652777795025</c:v>
                </c:pt>
                <c:pt idx="25267">
                  <c:v>6.7702083333336676</c:v>
                </c:pt>
                <c:pt idx="25268">
                  <c:v>6.7704513888878326</c:v>
                </c:pt>
                <c:pt idx="25269">
                  <c:v>6.7706944444419976</c:v>
                </c:pt>
                <c:pt idx="25270">
                  <c:v>6.7709374999961627</c:v>
                </c:pt>
                <c:pt idx="25271">
                  <c:v>6.7711805555576037</c:v>
                </c:pt>
                <c:pt idx="25272">
                  <c:v>6.7714236111117687</c:v>
                </c:pt>
                <c:pt idx="25273">
                  <c:v>6.7716666666659338</c:v>
                </c:pt>
                <c:pt idx="25274">
                  <c:v>6.7719097222200988</c:v>
                </c:pt>
                <c:pt idx="25275">
                  <c:v>6.7721527777742638</c:v>
                </c:pt>
                <c:pt idx="25276">
                  <c:v>6.7723958333284289</c:v>
                </c:pt>
                <c:pt idx="25277">
                  <c:v>6.7726388888898699</c:v>
                </c:pt>
                <c:pt idx="25278">
                  <c:v>6.7728819444440349</c:v>
                </c:pt>
                <c:pt idx="25279">
                  <c:v>6.7731249999981999</c:v>
                </c:pt>
                <c:pt idx="25280">
                  <c:v>6.773368055552365</c:v>
                </c:pt>
                <c:pt idx="25281">
                  <c:v>6.77361111110653</c:v>
                </c:pt>
                <c:pt idx="25282">
                  <c:v>6.773854166667971</c:v>
                </c:pt>
                <c:pt idx="25283">
                  <c:v>6.7740972222221361</c:v>
                </c:pt>
                <c:pt idx="25284">
                  <c:v>6.7743518518530808</c:v>
                </c:pt>
                <c:pt idx="25285">
                  <c:v>6.7745949074072458</c:v>
                </c:pt>
                <c:pt idx="25286">
                  <c:v>6.7748379629614108</c:v>
                </c:pt>
                <c:pt idx="25287">
                  <c:v>6.7750810185155759</c:v>
                </c:pt>
                <c:pt idx="25288">
                  <c:v>6.7753240740697409</c:v>
                </c:pt>
                <c:pt idx="25289">
                  <c:v>6.7755671296311819</c:v>
                </c:pt>
                <c:pt idx="25290">
                  <c:v>6.7758101851853469</c:v>
                </c:pt>
                <c:pt idx="25291">
                  <c:v>6.776053240739512</c:v>
                </c:pt>
                <c:pt idx="25292">
                  <c:v>6.776296296293677</c:v>
                </c:pt>
                <c:pt idx="25293">
                  <c:v>6.7765393518478421</c:v>
                </c:pt>
                <c:pt idx="25294">
                  <c:v>6.7767824074092831</c:v>
                </c:pt>
                <c:pt idx="25295">
                  <c:v>6.7770254629634481</c:v>
                </c:pt>
                <c:pt idx="25296">
                  <c:v>6.7772685185176131</c:v>
                </c:pt>
                <c:pt idx="25297">
                  <c:v>6.7775115740717782</c:v>
                </c:pt>
                <c:pt idx="25298">
                  <c:v>6.7777546296259432</c:v>
                </c:pt>
                <c:pt idx="25299">
                  <c:v>6.7779976851801083</c:v>
                </c:pt>
                <c:pt idx="25300">
                  <c:v>6.7782407407415493</c:v>
                </c:pt>
                <c:pt idx="25301">
                  <c:v>6.7784837962957143</c:v>
                </c:pt>
                <c:pt idx="25302">
                  <c:v>6.7787268518498793</c:v>
                </c:pt>
                <c:pt idx="25303">
                  <c:v>6.7789699074040444</c:v>
                </c:pt>
                <c:pt idx="25304">
                  <c:v>6.7792129629582094</c:v>
                </c:pt>
                <c:pt idx="25305">
                  <c:v>6.7794560185196504</c:v>
                </c:pt>
                <c:pt idx="25306">
                  <c:v>6.7796990740738154</c:v>
                </c:pt>
                <c:pt idx="25307">
                  <c:v>6.7799421296279805</c:v>
                </c:pt>
                <c:pt idx="25308">
                  <c:v>6.7801851851821455</c:v>
                </c:pt>
                <c:pt idx="25309">
                  <c:v>6.7804282407363106</c:v>
                </c:pt>
                <c:pt idx="25310">
                  <c:v>6.7806712962977516</c:v>
                </c:pt>
                <c:pt idx="25311">
                  <c:v>6.7809143518519166</c:v>
                </c:pt>
                <c:pt idx="25312">
                  <c:v>6.7811574074060816</c:v>
                </c:pt>
                <c:pt idx="25313">
                  <c:v>6.7814004629602467</c:v>
                </c:pt>
                <c:pt idx="25314">
                  <c:v>6.7816435185144117</c:v>
                </c:pt>
                <c:pt idx="25315">
                  <c:v>6.7818865740758527</c:v>
                </c:pt>
                <c:pt idx="25316">
                  <c:v>6.7821296296300178</c:v>
                </c:pt>
                <c:pt idx="25317">
                  <c:v>6.7823726851841828</c:v>
                </c:pt>
                <c:pt idx="25318">
                  <c:v>6.7826157407383478</c:v>
                </c:pt>
                <c:pt idx="25319">
                  <c:v>6.7828587962925129</c:v>
                </c:pt>
                <c:pt idx="25320">
                  <c:v>6.7831018518539539</c:v>
                </c:pt>
                <c:pt idx="25321">
                  <c:v>6.7833449074081189</c:v>
                </c:pt>
                <c:pt idx="25322">
                  <c:v>6.7835879629622839</c:v>
                </c:pt>
                <c:pt idx="25323">
                  <c:v>6.783831018516449</c:v>
                </c:pt>
                <c:pt idx="25324">
                  <c:v>6.784074074070614</c:v>
                </c:pt>
                <c:pt idx="25325">
                  <c:v>6.7843171296247791</c:v>
                </c:pt>
                <c:pt idx="25326">
                  <c:v>6.7845601851862201</c:v>
                </c:pt>
                <c:pt idx="25327">
                  <c:v>6.7848032407403851</c:v>
                </c:pt>
                <c:pt idx="25328">
                  <c:v>6.7850462962945501</c:v>
                </c:pt>
                <c:pt idx="25329">
                  <c:v>6.7852893518487152</c:v>
                </c:pt>
                <c:pt idx="25330">
                  <c:v>6.7855324074028802</c:v>
                </c:pt>
                <c:pt idx="25331">
                  <c:v>6.7857754629643212</c:v>
                </c:pt>
                <c:pt idx="25332">
                  <c:v>6.7860185185184863</c:v>
                </c:pt>
                <c:pt idx="25333">
                  <c:v>6.7862731481494309</c:v>
                </c:pt>
                <c:pt idx="25334">
                  <c:v>6.786516203703596</c:v>
                </c:pt>
                <c:pt idx="25335">
                  <c:v>6.786759259257761</c:v>
                </c:pt>
                <c:pt idx="25336">
                  <c:v>6.7870023148119261</c:v>
                </c:pt>
                <c:pt idx="25337">
                  <c:v>6.7872453703660911</c:v>
                </c:pt>
                <c:pt idx="25338">
                  <c:v>6.7874884259275321</c:v>
                </c:pt>
                <c:pt idx="25339">
                  <c:v>6.7877314814816971</c:v>
                </c:pt>
                <c:pt idx="25340">
                  <c:v>6.7879745370358622</c:v>
                </c:pt>
                <c:pt idx="25341">
                  <c:v>6.7882175925900272</c:v>
                </c:pt>
                <c:pt idx="25342">
                  <c:v>6.7884606481441923</c:v>
                </c:pt>
                <c:pt idx="25343">
                  <c:v>6.7887037037056333</c:v>
                </c:pt>
                <c:pt idx="25344">
                  <c:v>6.7889467592597983</c:v>
                </c:pt>
                <c:pt idx="25345">
                  <c:v>6.7891898148139633</c:v>
                </c:pt>
                <c:pt idx="25346">
                  <c:v>6.7894328703681284</c:v>
                </c:pt>
                <c:pt idx="25347">
                  <c:v>6.7896759259222934</c:v>
                </c:pt>
                <c:pt idx="25348">
                  <c:v>6.7899189814764584</c:v>
                </c:pt>
                <c:pt idx="25349">
                  <c:v>6.7901620370378994</c:v>
                </c:pt>
                <c:pt idx="25350">
                  <c:v>6.7904050925920645</c:v>
                </c:pt>
                <c:pt idx="25351">
                  <c:v>6.7906481481462295</c:v>
                </c:pt>
                <c:pt idx="25352">
                  <c:v>6.7908912037003946</c:v>
                </c:pt>
                <c:pt idx="25353">
                  <c:v>6.7911342592545596</c:v>
                </c:pt>
                <c:pt idx="25354">
                  <c:v>6.7913773148160006</c:v>
                </c:pt>
                <c:pt idx="25355">
                  <c:v>6.7916203703701656</c:v>
                </c:pt>
                <c:pt idx="25356">
                  <c:v>6.7918634259243307</c:v>
                </c:pt>
                <c:pt idx="25357">
                  <c:v>6.7921064814784957</c:v>
                </c:pt>
                <c:pt idx="25358">
                  <c:v>6.7923495370326608</c:v>
                </c:pt>
                <c:pt idx="25359">
                  <c:v>6.7925925925941018</c:v>
                </c:pt>
                <c:pt idx="25360">
                  <c:v>6.7928356481482668</c:v>
                </c:pt>
                <c:pt idx="25361">
                  <c:v>6.7930787037024318</c:v>
                </c:pt>
                <c:pt idx="25362">
                  <c:v>6.7933217592565969</c:v>
                </c:pt>
                <c:pt idx="25363">
                  <c:v>6.7935648148107619</c:v>
                </c:pt>
                <c:pt idx="25364">
                  <c:v>6.7938078703722029</c:v>
                </c:pt>
                <c:pt idx="25365">
                  <c:v>6.7940509259263679</c:v>
                </c:pt>
                <c:pt idx="25366">
                  <c:v>6.794293981480533</c:v>
                </c:pt>
                <c:pt idx="25367">
                  <c:v>6.794537037034698</c:v>
                </c:pt>
                <c:pt idx="25368">
                  <c:v>6.7947800925888631</c:v>
                </c:pt>
                <c:pt idx="25369">
                  <c:v>6.7950231481430281</c:v>
                </c:pt>
                <c:pt idx="25370">
                  <c:v>6.7952662037044691</c:v>
                </c:pt>
                <c:pt idx="25371">
                  <c:v>6.7955092592586341</c:v>
                </c:pt>
                <c:pt idx="25372">
                  <c:v>6.7957523148127992</c:v>
                </c:pt>
                <c:pt idx="25373">
                  <c:v>6.7959953703669642</c:v>
                </c:pt>
                <c:pt idx="25374">
                  <c:v>6.7962384259211293</c:v>
                </c:pt>
                <c:pt idx="25375">
                  <c:v>6.7964814814825703</c:v>
                </c:pt>
                <c:pt idx="25376">
                  <c:v>6.7967245370367353</c:v>
                </c:pt>
                <c:pt idx="25377">
                  <c:v>6.7969675925909003</c:v>
                </c:pt>
                <c:pt idx="25378">
                  <c:v>6.7972106481450654</c:v>
                </c:pt>
                <c:pt idx="25379">
                  <c:v>6.7974537036992304</c:v>
                </c:pt>
                <c:pt idx="25380">
                  <c:v>6.7976967592606714</c:v>
                </c:pt>
                <c:pt idx="25381">
                  <c:v>6.7979513888843401</c:v>
                </c:pt>
                <c:pt idx="25382">
                  <c:v>6.7981944444457811</c:v>
                </c:pt>
                <c:pt idx="25383">
                  <c:v>6.7984374999999462</c:v>
                </c:pt>
                <c:pt idx="25384">
                  <c:v>6.7986805555541112</c:v>
                </c:pt>
                <c:pt idx="25385">
                  <c:v>6.7989236111082763</c:v>
                </c:pt>
                <c:pt idx="25386">
                  <c:v>6.7991666666624413</c:v>
                </c:pt>
                <c:pt idx="25387">
                  <c:v>6.7994097222238823</c:v>
                </c:pt>
                <c:pt idx="25388">
                  <c:v>6.7996527777780473</c:v>
                </c:pt>
                <c:pt idx="25389">
                  <c:v>6.7998958333322124</c:v>
                </c:pt>
                <c:pt idx="25390">
                  <c:v>6.8001388888863774</c:v>
                </c:pt>
                <c:pt idx="25391">
                  <c:v>6.8003819444405424</c:v>
                </c:pt>
                <c:pt idx="25392">
                  <c:v>6.8006250000019834</c:v>
                </c:pt>
                <c:pt idx="25393">
                  <c:v>6.8008680555561485</c:v>
                </c:pt>
                <c:pt idx="25394">
                  <c:v>6.8011111111103135</c:v>
                </c:pt>
                <c:pt idx="25395">
                  <c:v>6.8013541666644786</c:v>
                </c:pt>
                <c:pt idx="25396">
                  <c:v>6.8015972222186436</c:v>
                </c:pt>
                <c:pt idx="25397">
                  <c:v>6.8018402777728086</c:v>
                </c:pt>
                <c:pt idx="25398">
                  <c:v>6.8020833333342496</c:v>
                </c:pt>
                <c:pt idx="25399">
                  <c:v>6.8023263888884147</c:v>
                </c:pt>
                <c:pt idx="25400">
                  <c:v>6.8025694444425797</c:v>
                </c:pt>
                <c:pt idx="25401">
                  <c:v>6.8028124999967448</c:v>
                </c:pt>
                <c:pt idx="25402">
                  <c:v>6.8030555555509098</c:v>
                </c:pt>
                <c:pt idx="25403">
                  <c:v>6.8032986111123508</c:v>
                </c:pt>
                <c:pt idx="25404">
                  <c:v>6.8035416666665158</c:v>
                </c:pt>
                <c:pt idx="25405">
                  <c:v>6.8037847222206809</c:v>
                </c:pt>
                <c:pt idx="25406">
                  <c:v>6.8040277777748459</c:v>
                </c:pt>
                <c:pt idx="25407">
                  <c:v>6.8042708333290109</c:v>
                </c:pt>
                <c:pt idx="25408">
                  <c:v>6.8045138888904519</c:v>
                </c:pt>
                <c:pt idx="25409">
                  <c:v>6.804756944444617</c:v>
                </c:pt>
                <c:pt idx="25410">
                  <c:v>6.804999999998782</c:v>
                </c:pt>
                <c:pt idx="25411">
                  <c:v>6.8052430555529471</c:v>
                </c:pt>
                <c:pt idx="25412">
                  <c:v>6.8054861111071121</c:v>
                </c:pt>
                <c:pt idx="25413">
                  <c:v>6.8057291666685531</c:v>
                </c:pt>
                <c:pt idx="25414">
                  <c:v>6.8059722222227181</c:v>
                </c:pt>
                <c:pt idx="25415">
                  <c:v>6.8062152777768832</c:v>
                </c:pt>
                <c:pt idx="25416">
                  <c:v>6.8064583333310482</c:v>
                </c:pt>
                <c:pt idx="25417">
                  <c:v>6.8067013888852133</c:v>
                </c:pt>
                <c:pt idx="25418">
                  <c:v>6.8069444444393783</c:v>
                </c:pt>
                <c:pt idx="25419">
                  <c:v>6.8071875000008193</c:v>
                </c:pt>
                <c:pt idx="25420">
                  <c:v>6.8074305555549843</c:v>
                </c:pt>
                <c:pt idx="25421">
                  <c:v>6.8076736111091494</c:v>
                </c:pt>
                <c:pt idx="25422">
                  <c:v>6.8079166666633144</c:v>
                </c:pt>
                <c:pt idx="25423">
                  <c:v>6.8081597222174794</c:v>
                </c:pt>
                <c:pt idx="25424">
                  <c:v>6.8084027777789204</c:v>
                </c:pt>
                <c:pt idx="25425">
                  <c:v>6.8086458333330855</c:v>
                </c:pt>
                <c:pt idx="25426">
                  <c:v>6.8088888888872505</c:v>
                </c:pt>
                <c:pt idx="25427">
                  <c:v>6.8091319444414156</c:v>
                </c:pt>
                <c:pt idx="25428">
                  <c:v>6.8093749999955806</c:v>
                </c:pt>
                <c:pt idx="25429">
                  <c:v>6.8096180555570216</c:v>
                </c:pt>
                <c:pt idx="25430">
                  <c:v>6.8098726851806903</c:v>
                </c:pt>
                <c:pt idx="25431">
                  <c:v>6.8101157407421313</c:v>
                </c:pt>
                <c:pt idx="25432">
                  <c:v>6.8103587962962964</c:v>
                </c:pt>
                <c:pt idx="25433">
                  <c:v>6.8106018518504614</c:v>
                </c:pt>
                <c:pt idx="25434">
                  <c:v>6.8108449074046264</c:v>
                </c:pt>
                <c:pt idx="25435">
                  <c:v>6.8110879629587915</c:v>
                </c:pt>
                <c:pt idx="25436">
                  <c:v>6.8113310185202325</c:v>
                </c:pt>
                <c:pt idx="25437">
                  <c:v>6.8115740740743975</c:v>
                </c:pt>
                <c:pt idx="25438">
                  <c:v>6.8118171296285626</c:v>
                </c:pt>
                <c:pt idx="25439">
                  <c:v>6.8120601851827276</c:v>
                </c:pt>
                <c:pt idx="25440">
                  <c:v>6.8123032407368926</c:v>
                </c:pt>
                <c:pt idx="25441">
                  <c:v>6.8125462962983336</c:v>
                </c:pt>
                <c:pt idx="25442">
                  <c:v>6.8127893518524987</c:v>
                </c:pt>
                <c:pt idx="25443">
                  <c:v>6.8130324074066637</c:v>
                </c:pt>
                <c:pt idx="25444">
                  <c:v>6.8132754629608288</c:v>
                </c:pt>
                <c:pt idx="25445">
                  <c:v>6.8135185185149938</c:v>
                </c:pt>
                <c:pt idx="25446">
                  <c:v>6.8137615740691588</c:v>
                </c:pt>
                <c:pt idx="25447">
                  <c:v>6.8140046296305998</c:v>
                </c:pt>
                <c:pt idx="25448">
                  <c:v>6.8142476851847649</c:v>
                </c:pt>
                <c:pt idx="25449">
                  <c:v>6.8144907407389299</c:v>
                </c:pt>
                <c:pt idx="25450">
                  <c:v>6.8147337962930949</c:v>
                </c:pt>
                <c:pt idx="25451">
                  <c:v>6.81497685184726</c:v>
                </c:pt>
                <c:pt idx="25452">
                  <c:v>6.815219907408701</c:v>
                </c:pt>
                <c:pt idx="25453">
                  <c:v>6.815462962962866</c:v>
                </c:pt>
                <c:pt idx="25454">
                  <c:v>6.8157060185170311</c:v>
                </c:pt>
                <c:pt idx="25455">
                  <c:v>6.8159490740711961</c:v>
                </c:pt>
                <c:pt idx="25456">
                  <c:v>6.8161921296253611</c:v>
                </c:pt>
                <c:pt idx="25457">
                  <c:v>6.8164351851868021</c:v>
                </c:pt>
                <c:pt idx="25458">
                  <c:v>6.8166782407409672</c:v>
                </c:pt>
                <c:pt idx="25459">
                  <c:v>6.8169212962951322</c:v>
                </c:pt>
                <c:pt idx="25460">
                  <c:v>6.8171643518492973</c:v>
                </c:pt>
                <c:pt idx="25461">
                  <c:v>6.8174074074034623</c:v>
                </c:pt>
                <c:pt idx="25462">
                  <c:v>6.8176504629649033</c:v>
                </c:pt>
                <c:pt idx="25463">
                  <c:v>6.8178935185190683</c:v>
                </c:pt>
                <c:pt idx="25464">
                  <c:v>6.8181365740732334</c:v>
                </c:pt>
                <c:pt idx="25465">
                  <c:v>6.8183796296273984</c:v>
                </c:pt>
                <c:pt idx="25466">
                  <c:v>6.8186226851815634</c:v>
                </c:pt>
                <c:pt idx="25467">
                  <c:v>6.8188657407357285</c:v>
                </c:pt>
                <c:pt idx="25468">
                  <c:v>6.8191087962971695</c:v>
                </c:pt>
                <c:pt idx="25469">
                  <c:v>6.8193518518513345</c:v>
                </c:pt>
                <c:pt idx="25470">
                  <c:v>6.8195949074054996</c:v>
                </c:pt>
                <c:pt idx="25471">
                  <c:v>6.8198379629596646</c:v>
                </c:pt>
                <c:pt idx="25472">
                  <c:v>6.8200810185138296</c:v>
                </c:pt>
                <c:pt idx="25473">
                  <c:v>6.8203240740752706</c:v>
                </c:pt>
                <c:pt idx="25474">
                  <c:v>6.8205671296294357</c:v>
                </c:pt>
                <c:pt idx="25475">
                  <c:v>6.8208101851836007</c:v>
                </c:pt>
                <c:pt idx="25476">
                  <c:v>6.8210532407377658</c:v>
                </c:pt>
                <c:pt idx="25477">
                  <c:v>6.8212962962919308</c:v>
                </c:pt>
                <c:pt idx="25478">
                  <c:v>6.8215509259228755</c:v>
                </c:pt>
                <c:pt idx="25479">
                  <c:v>6.8217939814770405</c:v>
                </c:pt>
                <c:pt idx="25480">
                  <c:v>6.8220370370384815</c:v>
                </c:pt>
                <c:pt idx="25481">
                  <c:v>6.8222800925926466</c:v>
                </c:pt>
                <c:pt idx="25482">
                  <c:v>6.8225231481468116</c:v>
                </c:pt>
                <c:pt idx="25483">
                  <c:v>6.8227662037009766</c:v>
                </c:pt>
                <c:pt idx="25484">
                  <c:v>6.8230092592551417</c:v>
                </c:pt>
                <c:pt idx="25485">
                  <c:v>6.8232523148165827</c:v>
                </c:pt>
                <c:pt idx="25486">
                  <c:v>6.8234953703707477</c:v>
                </c:pt>
                <c:pt idx="25487">
                  <c:v>6.8237384259249128</c:v>
                </c:pt>
                <c:pt idx="25488">
                  <c:v>6.8239814814790778</c:v>
                </c:pt>
                <c:pt idx="25489">
                  <c:v>6.8242245370332428</c:v>
                </c:pt>
                <c:pt idx="25490">
                  <c:v>6.8244675925946838</c:v>
                </c:pt>
                <c:pt idx="25491">
                  <c:v>6.8247106481488489</c:v>
                </c:pt>
                <c:pt idx="25492">
                  <c:v>6.8249537037030139</c:v>
                </c:pt>
                <c:pt idx="25493">
                  <c:v>6.8251967592571789</c:v>
                </c:pt>
                <c:pt idx="25494">
                  <c:v>6.825439814811344</c:v>
                </c:pt>
                <c:pt idx="25495">
                  <c:v>6.825682870365509</c:v>
                </c:pt>
                <c:pt idx="25496">
                  <c:v>6.82592592592695</c:v>
                </c:pt>
                <c:pt idx="25497">
                  <c:v>6.8261689814811151</c:v>
                </c:pt>
                <c:pt idx="25498">
                  <c:v>6.8264120370352801</c:v>
                </c:pt>
                <c:pt idx="25499">
                  <c:v>6.8266550925894451</c:v>
                </c:pt>
                <c:pt idx="25500">
                  <c:v>6.8268981481436102</c:v>
                </c:pt>
                <c:pt idx="25501">
                  <c:v>6.8271412037050512</c:v>
                </c:pt>
                <c:pt idx="25502">
                  <c:v>6.8273842592592162</c:v>
                </c:pt>
                <c:pt idx="25503">
                  <c:v>6.8276273148133813</c:v>
                </c:pt>
                <c:pt idx="25504">
                  <c:v>6.8278703703675463</c:v>
                </c:pt>
                <c:pt idx="25505">
                  <c:v>6.8281134259217113</c:v>
                </c:pt>
                <c:pt idx="25506">
                  <c:v>6.8283564814831523</c:v>
                </c:pt>
                <c:pt idx="25507">
                  <c:v>6.8285995370373174</c:v>
                </c:pt>
                <c:pt idx="25508">
                  <c:v>6.8288425925914824</c:v>
                </c:pt>
                <c:pt idx="25509">
                  <c:v>6.8290856481456474</c:v>
                </c:pt>
                <c:pt idx="25510">
                  <c:v>6.8293287036998125</c:v>
                </c:pt>
                <c:pt idx="25511">
                  <c:v>6.8295717592612535</c:v>
                </c:pt>
                <c:pt idx="25512">
                  <c:v>6.8298148148154185</c:v>
                </c:pt>
                <c:pt idx="25513">
                  <c:v>6.8300578703695836</c:v>
                </c:pt>
                <c:pt idx="25514">
                  <c:v>6.8303009259237486</c:v>
                </c:pt>
                <c:pt idx="25515">
                  <c:v>6.8305439814779136</c:v>
                </c:pt>
                <c:pt idx="25516">
                  <c:v>6.8307870370320787</c:v>
                </c:pt>
                <c:pt idx="25517">
                  <c:v>6.8310300925935197</c:v>
                </c:pt>
                <c:pt idx="25518">
                  <c:v>6.8312731481476847</c:v>
                </c:pt>
                <c:pt idx="25519">
                  <c:v>6.8315162037018498</c:v>
                </c:pt>
                <c:pt idx="25520">
                  <c:v>6.8317592592560148</c:v>
                </c:pt>
                <c:pt idx="25521">
                  <c:v>6.8320023148101798</c:v>
                </c:pt>
                <c:pt idx="25522">
                  <c:v>6.8322453703716208</c:v>
                </c:pt>
                <c:pt idx="25523">
                  <c:v>6.8324884259257859</c:v>
                </c:pt>
                <c:pt idx="25524">
                  <c:v>6.8327314814799509</c:v>
                </c:pt>
                <c:pt idx="25525">
                  <c:v>6.8329745370341159</c:v>
                </c:pt>
                <c:pt idx="25526">
                  <c:v>6.8332291666650606</c:v>
                </c:pt>
                <c:pt idx="25527">
                  <c:v>6.8334722222192257</c:v>
                </c:pt>
                <c:pt idx="25528">
                  <c:v>6.8337152777733907</c:v>
                </c:pt>
                <c:pt idx="25529">
                  <c:v>6.8339583333348317</c:v>
                </c:pt>
                <c:pt idx="25530">
                  <c:v>6.8342013888889968</c:v>
                </c:pt>
                <c:pt idx="25531">
                  <c:v>6.8344444444431618</c:v>
                </c:pt>
                <c:pt idx="25532">
                  <c:v>6.8346874999973268</c:v>
                </c:pt>
                <c:pt idx="25533">
                  <c:v>6.8349305555514919</c:v>
                </c:pt>
                <c:pt idx="25534">
                  <c:v>6.8351736111129329</c:v>
                </c:pt>
                <c:pt idx="25535">
                  <c:v>6.8354166666670979</c:v>
                </c:pt>
                <c:pt idx="25536">
                  <c:v>6.8356597222212629</c:v>
                </c:pt>
                <c:pt idx="25537">
                  <c:v>6.835902777775428</c:v>
                </c:pt>
                <c:pt idx="25538">
                  <c:v>6.836145833329593</c:v>
                </c:pt>
                <c:pt idx="25539">
                  <c:v>6.8363888888837581</c:v>
                </c:pt>
                <c:pt idx="25540">
                  <c:v>6.8366319444451991</c:v>
                </c:pt>
                <c:pt idx="25541">
                  <c:v>6.8368749999993641</c:v>
                </c:pt>
                <c:pt idx="25542">
                  <c:v>6.8371180555535291</c:v>
                </c:pt>
                <c:pt idx="25543">
                  <c:v>6.8373611111076942</c:v>
                </c:pt>
                <c:pt idx="25544">
                  <c:v>6.8376041666618592</c:v>
                </c:pt>
                <c:pt idx="25545">
                  <c:v>6.8378472222233002</c:v>
                </c:pt>
                <c:pt idx="25546">
                  <c:v>6.8380902777774653</c:v>
                </c:pt>
                <c:pt idx="25547">
                  <c:v>6.8383333333316303</c:v>
                </c:pt>
                <c:pt idx="25548">
                  <c:v>6.8385763888857953</c:v>
                </c:pt>
                <c:pt idx="25549">
                  <c:v>6.8388194444399604</c:v>
                </c:pt>
                <c:pt idx="25550">
                  <c:v>6.8390625000014014</c:v>
                </c:pt>
                <c:pt idx="25551">
                  <c:v>6.8393055555555664</c:v>
                </c:pt>
                <c:pt idx="25552">
                  <c:v>6.8395486111097314</c:v>
                </c:pt>
                <c:pt idx="25553">
                  <c:v>6.8397916666638965</c:v>
                </c:pt>
                <c:pt idx="25554">
                  <c:v>6.8400347222180615</c:v>
                </c:pt>
                <c:pt idx="25555">
                  <c:v>6.8402777777795025</c:v>
                </c:pt>
                <c:pt idx="25556">
                  <c:v>6.8405208333336676</c:v>
                </c:pt>
                <c:pt idx="25557">
                  <c:v>6.8407638888878326</c:v>
                </c:pt>
                <c:pt idx="25558">
                  <c:v>6.8410069444419976</c:v>
                </c:pt>
                <c:pt idx="25559">
                  <c:v>6.8412499999961627</c:v>
                </c:pt>
                <c:pt idx="25560">
                  <c:v>6.8414930555576037</c:v>
                </c:pt>
                <c:pt idx="25561">
                  <c:v>6.8417361111117687</c:v>
                </c:pt>
                <c:pt idx="25562">
                  <c:v>6.8419791666659338</c:v>
                </c:pt>
                <c:pt idx="25563">
                  <c:v>6.8422222222200988</c:v>
                </c:pt>
                <c:pt idx="25564">
                  <c:v>6.8424652777742638</c:v>
                </c:pt>
                <c:pt idx="25565">
                  <c:v>6.8427083333284289</c:v>
                </c:pt>
                <c:pt idx="25566">
                  <c:v>6.8429513888898699</c:v>
                </c:pt>
                <c:pt idx="25567">
                  <c:v>6.8431944444440349</c:v>
                </c:pt>
                <c:pt idx="25568">
                  <c:v>6.8434374999981999</c:v>
                </c:pt>
                <c:pt idx="25569">
                  <c:v>6.843680555552365</c:v>
                </c:pt>
                <c:pt idx="25570">
                  <c:v>6.84392361110653</c:v>
                </c:pt>
                <c:pt idx="25571">
                  <c:v>6.844166666667971</c:v>
                </c:pt>
                <c:pt idx="25572">
                  <c:v>6.8444097222221361</c:v>
                </c:pt>
                <c:pt idx="25573">
                  <c:v>6.8446527777763011</c:v>
                </c:pt>
                <c:pt idx="25574">
                  <c:v>6.8448958333304661</c:v>
                </c:pt>
                <c:pt idx="25575">
                  <c:v>6.8451504629614108</c:v>
                </c:pt>
                <c:pt idx="25576">
                  <c:v>6.8453935185155759</c:v>
                </c:pt>
                <c:pt idx="25577">
                  <c:v>6.8456365740697409</c:v>
                </c:pt>
                <c:pt idx="25578">
                  <c:v>6.8458796296311819</c:v>
                </c:pt>
                <c:pt idx="25579">
                  <c:v>6.8461226851853469</c:v>
                </c:pt>
                <c:pt idx="25580">
                  <c:v>6.846365740739512</c:v>
                </c:pt>
                <c:pt idx="25581">
                  <c:v>6.846608796293677</c:v>
                </c:pt>
                <c:pt idx="25582">
                  <c:v>6.8468518518478421</c:v>
                </c:pt>
                <c:pt idx="25583">
                  <c:v>6.8470949074092831</c:v>
                </c:pt>
                <c:pt idx="25584">
                  <c:v>6.8473379629634481</c:v>
                </c:pt>
                <c:pt idx="25585">
                  <c:v>6.8475810185176131</c:v>
                </c:pt>
                <c:pt idx="25586">
                  <c:v>6.8478240740717782</c:v>
                </c:pt>
                <c:pt idx="25587">
                  <c:v>6.8480671296259432</c:v>
                </c:pt>
                <c:pt idx="25588">
                  <c:v>6.8483101851801083</c:v>
                </c:pt>
                <c:pt idx="25589">
                  <c:v>6.8485532407415493</c:v>
                </c:pt>
                <c:pt idx="25590">
                  <c:v>6.8487962962957143</c:v>
                </c:pt>
                <c:pt idx="25591">
                  <c:v>6.8490393518498793</c:v>
                </c:pt>
                <c:pt idx="25592">
                  <c:v>6.8492824074040444</c:v>
                </c:pt>
                <c:pt idx="25593">
                  <c:v>6.8495254629582094</c:v>
                </c:pt>
                <c:pt idx="25594">
                  <c:v>6.8497685185196504</c:v>
                </c:pt>
                <c:pt idx="25595">
                  <c:v>6.8500115740738154</c:v>
                </c:pt>
                <c:pt idx="25596">
                  <c:v>6.8502546296279805</c:v>
                </c:pt>
                <c:pt idx="25597">
                  <c:v>6.8504976851821455</c:v>
                </c:pt>
                <c:pt idx="25598">
                  <c:v>6.8507407407363106</c:v>
                </c:pt>
                <c:pt idx="25599">
                  <c:v>6.8509837962977516</c:v>
                </c:pt>
                <c:pt idx="25600">
                  <c:v>6.8512268518519166</c:v>
                </c:pt>
                <c:pt idx="25601">
                  <c:v>6.8514699074060816</c:v>
                </c:pt>
                <c:pt idx="25602">
                  <c:v>6.8517129629602467</c:v>
                </c:pt>
                <c:pt idx="25603">
                  <c:v>6.8519560185144117</c:v>
                </c:pt>
                <c:pt idx="25604">
                  <c:v>6.8521990740758527</c:v>
                </c:pt>
                <c:pt idx="25605">
                  <c:v>6.8524421296300178</c:v>
                </c:pt>
                <c:pt idx="25606">
                  <c:v>6.8526851851841828</c:v>
                </c:pt>
                <c:pt idx="25607">
                  <c:v>6.8529282407383478</c:v>
                </c:pt>
                <c:pt idx="25608">
                  <c:v>6.8531712962925129</c:v>
                </c:pt>
                <c:pt idx="25609">
                  <c:v>6.8534143518539539</c:v>
                </c:pt>
                <c:pt idx="25610">
                  <c:v>6.8536574074081189</c:v>
                </c:pt>
                <c:pt idx="25611">
                  <c:v>6.8539004629622839</c:v>
                </c:pt>
                <c:pt idx="25612">
                  <c:v>6.854143518516449</c:v>
                </c:pt>
                <c:pt idx="25613">
                  <c:v>6.854386574070614</c:v>
                </c:pt>
                <c:pt idx="25614">
                  <c:v>6.8546296296247791</c:v>
                </c:pt>
                <c:pt idx="25615">
                  <c:v>6.8548726851862201</c:v>
                </c:pt>
                <c:pt idx="25616">
                  <c:v>6.8551157407403851</c:v>
                </c:pt>
                <c:pt idx="25617">
                  <c:v>6.8553587962945501</c:v>
                </c:pt>
                <c:pt idx="25618">
                  <c:v>6.8556018518487152</c:v>
                </c:pt>
                <c:pt idx="25619">
                  <c:v>6.8558449074028802</c:v>
                </c:pt>
                <c:pt idx="25620">
                  <c:v>6.8560879629643212</c:v>
                </c:pt>
                <c:pt idx="25621">
                  <c:v>6.8563310185184863</c:v>
                </c:pt>
                <c:pt idx="25622">
                  <c:v>6.8565740740726513</c:v>
                </c:pt>
                <c:pt idx="25623">
                  <c:v>6.856828703703596</c:v>
                </c:pt>
                <c:pt idx="25624">
                  <c:v>6.857071759257761</c:v>
                </c:pt>
                <c:pt idx="25625">
                  <c:v>6.8573148148119261</c:v>
                </c:pt>
                <c:pt idx="25626">
                  <c:v>6.8575578703660911</c:v>
                </c:pt>
                <c:pt idx="25627">
                  <c:v>6.8578009259275321</c:v>
                </c:pt>
                <c:pt idx="25628">
                  <c:v>6.8580439814816971</c:v>
                </c:pt>
                <c:pt idx="25629">
                  <c:v>6.8582870370358622</c:v>
                </c:pt>
                <c:pt idx="25630">
                  <c:v>6.8585300925900272</c:v>
                </c:pt>
                <c:pt idx="25631">
                  <c:v>6.8587731481441923</c:v>
                </c:pt>
                <c:pt idx="25632">
                  <c:v>6.8590162037056333</c:v>
                </c:pt>
                <c:pt idx="25633">
                  <c:v>6.8592592592597983</c:v>
                </c:pt>
                <c:pt idx="25634">
                  <c:v>6.8595023148139633</c:v>
                </c:pt>
                <c:pt idx="25635">
                  <c:v>6.8597453703681284</c:v>
                </c:pt>
                <c:pt idx="25636">
                  <c:v>6.8599884259222934</c:v>
                </c:pt>
                <c:pt idx="25637">
                  <c:v>6.8602314814764584</c:v>
                </c:pt>
                <c:pt idx="25638">
                  <c:v>6.8604745370378994</c:v>
                </c:pt>
                <c:pt idx="25639">
                  <c:v>6.8607175925920645</c:v>
                </c:pt>
                <c:pt idx="25640">
                  <c:v>6.8609606481462295</c:v>
                </c:pt>
                <c:pt idx="25641">
                  <c:v>6.8612037037003946</c:v>
                </c:pt>
                <c:pt idx="25642">
                  <c:v>6.8614467592545596</c:v>
                </c:pt>
                <c:pt idx="25643">
                  <c:v>6.8616898148160006</c:v>
                </c:pt>
                <c:pt idx="25644">
                  <c:v>6.8619328703701656</c:v>
                </c:pt>
                <c:pt idx="25645">
                  <c:v>6.8621759259243307</c:v>
                </c:pt>
                <c:pt idx="25646">
                  <c:v>6.8624189814784957</c:v>
                </c:pt>
                <c:pt idx="25647">
                  <c:v>6.8626620370326608</c:v>
                </c:pt>
                <c:pt idx="25648">
                  <c:v>6.8629050925941018</c:v>
                </c:pt>
                <c:pt idx="25649">
                  <c:v>6.8631481481482668</c:v>
                </c:pt>
                <c:pt idx="25650">
                  <c:v>6.8633912037024318</c:v>
                </c:pt>
                <c:pt idx="25651">
                  <c:v>6.8636342592565969</c:v>
                </c:pt>
                <c:pt idx="25652">
                  <c:v>6.8638773148107619</c:v>
                </c:pt>
                <c:pt idx="25653">
                  <c:v>6.8641203703722029</c:v>
                </c:pt>
                <c:pt idx="25654">
                  <c:v>6.8643634259263679</c:v>
                </c:pt>
                <c:pt idx="25655">
                  <c:v>6.864606481480533</c:v>
                </c:pt>
                <c:pt idx="25656">
                  <c:v>6.864849537034698</c:v>
                </c:pt>
                <c:pt idx="25657">
                  <c:v>6.8650925925888631</c:v>
                </c:pt>
                <c:pt idx="25658">
                  <c:v>6.8653356481430281</c:v>
                </c:pt>
                <c:pt idx="25659">
                  <c:v>6.8655787037044691</c:v>
                </c:pt>
                <c:pt idx="25660">
                  <c:v>6.8658217592586341</c:v>
                </c:pt>
                <c:pt idx="25661">
                  <c:v>6.8660648148127992</c:v>
                </c:pt>
                <c:pt idx="25662">
                  <c:v>6.8663078703669642</c:v>
                </c:pt>
                <c:pt idx="25663">
                  <c:v>6.8665509259211293</c:v>
                </c:pt>
                <c:pt idx="25664">
                  <c:v>6.8667939814825703</c:v>
                </c:pt>
                <c:pt idx="25665">
                  <c:v>6.8670370370367353</c:v>
                </c:pt>
                <c:pt idx="25666">
                  <c:v>6.8672800925909003</c:v>
                </c:pt>
                <c:pt idx="25667">
                  <c:v>6.8675231481450654</c:v>
                </c:pt>
                <c:pt idx="25668">
                  <c:v>6.8677662036992304</c:v>
                </c:pt>
                <c:pt idx="25669">
                  <c:v>6.8680092592606714</c:v>
                </c:pt>
                <c:pt idx="25670">
                  <c:v>6.8682523148148364</c:v>
                </c:pt>
                <c:pt idx="25671">
                  <c:v>6.8684953703690015</c:v>
                </c:pt>
                <c:pt idx="25672">
                  <c:v>6.8687499999999462</c:v>
                </c:pt>
                <c:pt idx="25673">
                  <c:v>6.8689930555541112</c:v>
                </c:pt>
                <c:pt idx="25674">
                  <c:v>6.8692361111082763</c:v>
                </c:pt>
                <c:pt idx="25675">
                  <c:v>6.8694791666624413</c:v>
                </c:pt>
                <c:pt idx="25676">
                  <c:v>6.8697222222238823</c:v>
                </c:pt>
                <c:pt idx="25677">
                  <c:v>6.8699652777780473</c:v>
                </c:pt>
                <c:pt idx="25678">
                  <c:v>6.8702083333322124</c:v>
                </c:pt>
                <c:pt idx="25679">
                  <c:v>6.8704513888863774</c:v>
                </c:pt>
                <c:pt idx="25680">
                  <c:v>6.8706944444405424</c:v>
                </c:pt>
                <c:pt idx="25681">
                  <c:v>6.8709375000019834</c:v>
                </c:pt>
                <c:pt idx="25682">
                  <c:v>6.8711805555561485</c:v>
                </c:pt>
                <c:pt idx="25683">
                  <c:v>6.8714236111103135</c:v>
                </c:pt>
                <c:pt idx="25684">
                  <c:v>6.8716666666644786</c:v>
                </c:pt>
                <c:pt idx="25685">
                  <c:v>6.8719097222186436</c:v>
                </c:pt>
                <c:pt idx="25686">
                  <c:v>6.8721527777728086</c:v>
                </c:pt>
                <c:pt idx="25687">
                  <c:v>6.8723958333342496</c:v>
                </c:pt>
                <c:pt idx="25688">
                  <c:v>6.8726388888884147</c:v>
                </c:pt>
                <c:pt idx="25689">
                  <c:v>6.8728819444425797</c:v>
                </c:pt>
                <c:pt idx="25690">
                  <c:v>6.8731249999967448</c:v>
                </c:pt>
                <c:pt idx="25691">
                  <c:v>6.8733680555509098</c:v>
                </c:pt>
                <c:pt idx="25692">
                  <c:v>6.8736111111123508</c:v>
                </c:pt>
                <c:pt idx="25693">
                  <c:v>6.8738541666665158</c:v>
                </c:pt>
                <c:pt idx="25694">
                  <c:v>6.8740972222206809</c:v>
                </c:pt>
                <c:pt idx="25695">
                  <c:v>6.8743402777748459</c:v>
                </c:pt>
                <c:pt idx="25696">
                  <c:v>6.8745833333290109</c:v>
                </c:pt>
                <c:pt idx="25697">
                  <c:v>6.8748263888904519</c:v>
                </c:pt>
                <c:pt idx="25698">
                  <c:v>6.875069444444617</c:v>
                </c:pt>
                <c:pt idx="25699">
                  <c:v>6.875312499998782</c:v>
                </c:pt>
                <c:pt idx="25700">
                  <c:v>6.8755555555529471</c:v>
                </c:pt>
                <c:pt idx="25701">
                  <c:v>6.8757986111071121</c:v>
                </c:pt>
                <c:pt idx="25702">
                  <c:v>6.8760416666685531</c:v>
                </c:pt>
                <c:pt idx="25703">
                  <c:v>6.8762847222227181</c:v>
                </c:pt>
                <c:pt idx="25704">
                  <c:v>6.8765277777768832</c:v>
                </c:pt>
                <c:pt idx="25705">
                  <c:v>6.8767708333310482</c:v>
                </c:pt>
                <c:pt idx="25706">
                  <c:v>6.8770138888852133</c:v>
                </c:pt>
                <c:pt idx="25707">
                  <c:v>6.8772569444393783</c:v>
                </c:pt>
                <c:pt idx="25708">
                  <c:v>6.8775000000008193</c:v>
                </c:pt>
                <c:pt idx="25709">
                  <c:v>6.8777430555549843</c:v>
                </c:pt>
                <c:pt idx="25710">
                  <c:v>6.8779861111091494</c:v>
                </c:pt>
                <c:pt idx="25711">
                  <c:v>6.8782291666633144</c:v>
                </c:pt>
                <c:pt idx="25712">
                  <c:v>6.8784722222174794</c:v>
                </c:pt>
                <c:pt idx="25713">
                  <c:v>6.8787152777789204</c:v>
                </c:pt>
                <c:pt idx="25714">
                  <c:v>6.8789583333330855</c:v>
                </c:pt>
                <c:pt idx="25715">
                  <c:v>6.8792013888872505</c:v>
                </c:pt>
                <c:pt idx="25716">
                  <c:v>6.8794444444414156</c:v>
                </c:pt>
                <c:pt idx="25717">
                  <c:v>6.8796874999955806</c:v>
                </c:pt>
                <c:pt idx="25718">
                  <c:v>6.8799305555570216</c:v>
                </c:pt>
                <c:pt idx="25719">
                  <c:v>6.8801736111111866</c:v>
                </c:pt>
                <c:pt idx="25720">
                  <c:v>6.8804282407421313</c:v>
                </c:pt>
                <c:pt idx="25721">
                  <c:v>6.8806712962962964</c:v>
                </c:pt>
                <c:pt idx="25722">
                  <c:v>6.8809143518504614</c:v>
                </c:pt>
                <c:pt idx="25723">
                  <c:v>6.8811574074046264</c:v>
                </c:pt>
                <c:pt idx="25724">
                  <c:v>6.8814004629587915</c:v>
                </c:pt>
                <c:pt idx="25725">
                  <c:v>6.8816435185202325</c:v>
                </c:pt>
                <c:pt idx="25726">
                  <c:v>6.8818865740743975</c:v>
                </c:pt>
                <c:pt idx="25727">
                  <c:v>6.8821296296285626</c:v>
                </c:pt>
                <c:pt idx="25728">
                  <c:v>6.8823726851827276</c:v>
                </c:pt>
                <c:pt idx="25729">
                  <c:v>6.8826157407368926</c:v>
                </c:pt>
                <c:pt idx="25730">
                  <c:v>6.8828587962983336</c:v>
                </c:pt>
                <c:pt idx="25731">
                  <c:v>6.8831018518524987</c:v>
                </c:pt>
                <c:pt idx="25732">
                  <c:v>6.8833449074066637</c:v>
                </c:pt>
                <c:pt idx="25733">
                  <c:v>6.8835879629608288</c:v>
                </c:pt>
                <c:pt idx="25734">
                  <c:v>6.8838310185149938</c:v>
                </c:pt>
                <c:pt idx="25735">
                  <c:v>6.8840740740691588</c:v>
                </c:pt>
                <c:pt idx="25736">
                  <c:v>6.8843171296305998</c:v>
                </c:pt>
                <c:pt idx="25737">
                  <c:v>6.8845601851847649</c:v>
                </c:pt>
                <c:pt idx="25738">
                  <c:v>6.8848032407389299</c:v>
                </c:pt>
                <c:pt idx="25739">
                  <c:v>6.8850462962930949</c:v>
                </c:pt>
                <c:pt idx="25740">
                  <c:v>6.88528935184726</c:v>
                </c:pt>
                <c:pt idx="25741">
                  <c:v>6.885532407408701</c:v>
                </c:pt>
                <c:pt idx="25742">
                  <c:v>6.885775462962866</c:v>
                </c:pt>
                <c:pt idx="25743">
                  <c:v>6.8860185185170311</c:v>
                </c:pt>
                <c:pt idx="25744">
                  <c:v>6.8862615740711961</c:v>
                </c:pt>
                <c:pt idx="25745">
                  <c:v>6.8865046296253611</c:v>
                </c:pt>
                <c:pt idx="25746">
                  <c:v>6.8867476851868021</c:v>
                </c:pt>
                <c:pt idx="25747">
                  <c:v>6.8869907407409672</c:v>
                </c:pt>
                <c:pt idx="25748">
                  <c:v>6.8872337962951322</c:v>
                </c:pt>
                <c:pt idx="25749">
                  <c:v>6.8874768518492973</c:v>
                </c:pt>
                <c:pt idx="25750">
                  <c:v>6.8877199074034623</c:v>
                </c:pt>
                <c:pt idx="25751">
                  <c:v>6.8879629629649033</c:v>
                </c:pt>
                <c:pt idx="25752">
                  <c:v>6.8882060185190683</c:v>
                </c:pt>
                <c:pt idx="25753">
                  <c:v>6.8884490740732334</c:v>
                </c:pt>
                <c:pt idx="25754">
                  <c:v>6.8886921296273984</c:v>
                </c:pt>
                <c:pt idx="25755">
                  <c:v>6.8889351851815634</c:v>
                </c:pt>
                <c:pt idx="25756">
                  <c:v>6.8891782407357285</c:v>
                </c:pt>
                <c:pt idx="25757">
                  <c:v>6.8894212962971695</c:v>
                </c:pt>
                <c:pt idx="25758">
                  <c:v>6.8896643518513345</c:v>
                </c:pt>
                <c:pt idx="25759">
                  <c:v>6.8899074074054996</c:v>
                </c:pt>
                <c:pt idx="25760">
                  <c:v>6.8901504629596646</c:v>
                </c:pt>
                <c:pt idx="25761">
                  <c:v>6.8903935185138296</c:v>
                </c:pt>
                <c:pt idx="25762">
                  <c:v>6.8906365740752706</c:v>
                </c:pt>
                <c:pt idx="25763">
                  <c:v>6.8908796296294357</c:v>
                </c:pt>
                <c:pt idx="25764">
                  <c:v>6.8911226851836007</c:v>
                </c:pt>
                <c:pt idx="25765">
                  <c:v>6.8913657407377658</c:v>
                </c:pt>
                <c:pt idx="25766">
                  <c:v>6.8916087962919308</c:v>
                </c:pt>
                <c:pt idx="25767">
                  <c:v>6.8918518518533718</c:v>
                </c:pt>
                <c:pt idx="25768">
                  <c:v>6.8921064814770405</c:v>
                </c:pt>
                <c:pt idx="25769">
                  <c:v>6.8923495370384815</c:v>
                </c:pt>
                <c:pt idx="25770">
                  <c:v>6.8925925925926466</c:v>
                </c:pt>
                <c:pt idx="25771">
                  <c:v>6.8928356481468116</c:v>
                </c:pt>
                <c:pt idx="25772">
                  <c:v>6.8930787037009766</c:v>
                </c:pt>
                <c:pt idx="25773">
                  <c:v>6.8933217592551417</c:v>
                </c:pt>
                <c:pt idx="25774">
                  <c:v>6.8935648148165827</c:v>
                </c:pt>
                <c:pt idx="25775">
                  <c:v>6.8938078703707477</c:v>
                </c:pt>
                <c:pt idx="25776">
                  <c:v>6.8940509259249128</c:v>
                </c:pt>
                <c:pt idx="25777">
                  <c:v>6.8942939814790778</c:v>
                </c:pt>
                <c:pt idx="25778">
                  <c:v>6.8945370370332428</c:v>
                </c:pt>
                <c:pt idx="25779">
                  <c:v>6.8947800925946838</c:v>
                </c:pt>
                <c:pt idx="25780">
                  <c:v>6.8950231481488489</c:v>
                </c:pt>
                <c:pt idx="25781">
                  <c:v>6.8952662037030139</c:v>
                </c:pt>
                <c:pt idx="25782">
                  <c:v>6.8955092592571789</c:v>
                </c:pt>
                <c:pt idx="25783">
                  <c:v>6.895752314811344</c:v>
                </c:pt>
                <c:pt idx="25784">
                  <c:v>6.895995370365509</c:v>
                </c:pt>
                <c:pt idx="25785">
                  <c:v>6.89623842592695</c:v>
                </c:pt>
                <c:pt idx="25786">
                  <c:v>6.8964814814811151</c:v>
                </c:pt>
                <c:pt idx="25787">
                  <c:v>6.8967245370352801</c:v>
                </c:pt>
                <c:pt idx="25788">
                  <c:v>6.8969675925894451</c:v>
                </c:pt>
                <c:pt idx="25789">
                  <c:v>6.8972106481436102</c:v>
                </c:pt>
                <c:pt idx="25790">
                  <c:v>6.8974537037050512</c:v>
                </c:pt>
                <c:pt idx="25791">
                  <c:v>6.8976967592592162</c:v>
                </c:pt>
                <c:pt idx="25792">
                  <c:v>6.8979398148133813</c:v>
                </c:pt>
                <c:pt idx="25793">
                  <c:v>6.8981828703675463</c:v>
                </c:pt>
                <c:pt idx="25794">
                  <c:v>6.8984259259217113</c:v>
                </c:pt>
                <c:pt idx="25795">
                  <c:v>6.8986689814831523</c:v>
                </c:pt>
                <c:pt idx="25796">
                  <c:v>6.8989120370373174</c:v>
                </c:pt>
                <c:pt idx="25797">
                  <c:v>6.8991550925914824</c:v>
                </c:pt>
                <c:pt idx="25798">
                  <c:v>6.8993981481456474</c:v>
                </c:pt>
                <c:pt idx="25799">
                  <c:v>6.8996412036998125</c:v>
                </c:pt>
                <c:pt idx="25800">
                  <c:v>6.8998842592612535</c:v>
                </c:pt>
                <c:pt idx="25801">
                  <c:v>6.9001273148154185</c:v>
                </c:pt>
                <c:pt idx="25802">
                  <c:v>6.9003703703695836</c:v>
                </c:pt>
                <c:pt idx="25803">
                  <c:v>6.9006134259237486</c:v>
                </c:pt>
                <c:pt idx="25804">
                  <c:v>6.9008564814779136</c:v>
                </c:pt>
                <c:pt idx="25805">
                  <c:v>6.9010995370320787</c:v>
                </c:pt>
                <c:pt idx="25806">
                  <c:v>6.9013425925935197</c:v>
                </c:pt>
                <c:pt idx="25807">
                  <c:v>6.9015856481476847</c:v>
                </c:pt>
                <c:pt idx="25808">
                  <c:v>6.9018287037018498</c:v>
                </c:pt>
                <c:pt idx="25809">
                  <c:v>6.9020717592560148</c:v>
                </c:pt>
                <c:pt idx="25810">
                  <c:v>6.9023148148101798</c:v>
                </c:pt>
                <c:pt idx="25811">
                  <c:v>6.9025578703716208</c:v>
                </c:pt>
                <c:pt idx="25812">
                  <c:v>6.9028009259257859</c:v>
                </c:pt>
                <c:pt idx="25813">
                  <c:v>6.9030439814799509</c:v>
                </c:pt>
                <c:pt idx="25814">
                  <c:v>6.9032870370341159</c:v>
                </c:pt>
                <c:pt idx="25815">
                  <c:v>6.903530092588281</c:v>
                </c:pt>
                <c:pt idx="25816">
                  <c:v>6.903773148149722</c:v>
                </c:pt>
                <c:pt idx="25817">
                  <c:v>6.9040277777733907</c:v>
                </c:pt>
                <c:pt idx="25818">
                  <c:v>6.9042708333348317</c:v>
                </c:pt>
                <c:pt idx="25819">
                  <c:v>6.9045138888889968</c:v>
                </c:pt>
                <c:pt idx="25820">
                  <c:v>6.9047569444431618</c:v>
                </c:pt>
                <c:pt idx="25821">
                  <c:v>6.9049999999973268</c:v>
                </c:pt>
                <c:pt idx="25822">
                  <c:v>6.9052430555514919</c:v>
                </c:pt>
                <c:pt idx="25823">
                  <c:v>6.9054861111129329</c:v>
                </c:pt>
                <c:pt idx="25824">
                  <c:v>6.9057291666670979</c:v>
                </c:pt>
                <c:pt idx="25825">
                  <c:v>6.9059722222212629</c:v>
                </c:pt>
                <c:pt idx="25826">
                  <c:v>6.906215277775428</c:v>
                </c:pt>
                <c:pt idx="25827">
                  <c:v>6.906458333329593</c:v>
                </c:pt>
                <c:pt idx="25828">
                  <c:v>6.9067013888837581</c:v>
                </c:pt>
                <c:pt idx="25829">
                  <c:v>6.9069444444451991</c:v>
                </c:pt>
                <c:pt idx="25830">
                  <c:v>6.9071874999993641</c:v>
                </c:pt>
                <c:pt idx="25831">
                  <c:v>6.9074305555535291</c:v>
                </c:pt>
                <c:pt idx="25832">
                  <c:v>6.9076736111076942</c:v>
                </c:pt>
                <c:pt idx="25833">
                  <c:v>6.9079166666618592</c:v>
                </c:pt>
                <c:pt idx="25834">
                  <c:v>6.9081597222233002</c:v>
                </c:pt>
                <c:pt idx="25835">
                  <c:v>6.9084027777774653</c:v>
                </c:pt>
                <c:pt idx="25836">
                  <c:v>6.9086458333316303</c:v>
                </c:pt>
                <c:pt idx="25837">
                  <c:v>6.9088888888857953</c:v>
                </c:pt>
                <c:pt idx="25838">
                  <c:v>6.9091319444399604</c:v>
                </c:pt>
                <c:pt idx="25839">
                  <c:v>6.9093750000014014</c:v>
                </c:pt>
                <c:pt idx="25840">
                  <c:v>6.9096180555555664</c:v>
                </c:pt>
                <c:pt idx="25841">
                  <c:v>6.9098611111097314</c:v>
                </c:pt>
                <c:pt idx="25842">
                  <c:v>6.9101041666638965</c:v>
                </c:pt>
                <c:pt idx="25843">
                  <c:v>6.9103472222180615</c:v>
                </c:pt>
                <c:pt idx="25844">
                  <c:v>6.9105902777795025</c:v>
                </c:pt>
                <c:pt idx="25845">
                  <c:v>6.9108333333336676</c:v>
                </c:pt>
                <c:pt idx="25846">
                  <c:v>6.9110763888878326</c:v>
                </c:pt>
                <c:pt idx="25847">
                  <c:v>6.9113194444419976</c:v>
                </c:pt>
                <c:pt idx="25848">
                  <c:v>6.9115624999961627</c:v>
                </c:pt>
                <c:pt idx="25849">
                  <c:v>6.9118055555576037</c:v>
                </c:pt>
                <c:pt idx="25850">
                  <c:v>6.9120486111117687</c:v>
                </c:pt>
                <c:pt idx="25851">
                  <c:v>6.9122916666659338</c:v>
                </c:pt>
                <c:pt idx="25852">
                  <c:v>6.9125347222200988</c:v>
                </c:pt>
                <c:pt idx="25853">
                  <c:v>6.9127777777742638</c:v>
                </c:pt>
                <c:pt idx="25854">
                  <c:v>6.9130208333284289</c:v>
                </c:pt>
                <c:pt idx="25855">
                  <c:v>6.9132638888898699</c:v>
                </c:pt>
                <c:pt idx="25856">
                  <c:v>6.9135069444440349</c:v>
                </c:pt>
                <c:pt idx="25857">
                  <c:v>6.9137499999981999</c:v>
                </c:pt>
                <c:pt idx="25858">
                  <c:v>6.913993055552365</c:v>
                </c:pt>
                <c:pt idx="25859">
                  <c:v>6.91423611110653</c:v>
                </c:pt>
                <c:pt idx="25860">
                  <c:v>6.914479166667971</c:v>
                </c:pt>
                <c:pt idx="25861">
                  <c:v>6.9147222222221361</c:v>
                </c:pt>
                <c:pt idx="25862">
                  <c:v>6.9149652777763011</c:v>
                </c:pt>
                <c:pt idx="25863">
                  <c:v>6.9152083333304661</c:v>
                </c:pt>
                <c:pt idx="25864">
                  <c:v>6.9154513888846312</c:v>
                </c:pt>
                <c:pt idx="25865">
                  <c:v>6.9157060185155759</c:v>
                </c:pt>
                <c:pt idx="25866">
                  <c:v>6.9159490740697409</c:v>
                </c:pt>
                <c:pt idx="25867">
                  <c:v>6.9161921296311819</c:v>
                </c:pt>
                <c:pt idx="25868">
                  <c:v>6.9164351851853469</c:v>
                </c:pt>
                <c:pt idx="25869">
                  <c:v>6.916678240739512</c:v>
                </c:pt>
                <c:pt idx="25870">
                  <c:v>6.916921296293677</c:v>
                </c:pt>
                <c:pt idx="25871">
                  <c:v>6.9171643518478421</c:v>
                </c:pt>
                <c:pt idx="25872">
                  <c:v>6.9174074074092831</c:v>
                </c:pt>
                <c:pt idx="25873">
                  <c:v>6.9176504629634481</c:v>
                </c:pt>
                <c:pt idx="25874">
                  <c:v>6.9178935185176131</c:v>
                </c:pt>
                <c:pt idx="25875">
                  <c:v>6.9181365740717782</c:v>
                </c:pt>
                <c:pt idx="25876">
                  <c:v>6.9183796296259432</c:v>
                </c:pt>
                <c:pt idx="25877">
                  <c:v>6.9186226851801083</c:v>
                </c:pt>
                <c:pt idx="25878">
                  <c:v>6.9188657407415493</c:v>
                </c:pt>
                <c:pt idx="25879">
                  <c:v>6.9191087962957143</c:v>
                </c:pt>
                <c:pt idx="25880">
                  <c:v>6.9193518518498793</c:v>
                </c:pt>
                <c:pt idx="25881">
                  <c:v>6.9195949074040444</c:v>
                </c:pt>
                <c:pt idx="25882">
                  <c:v>6.9198379629582094</c:v>
                </c:pt>
                <c:pt idx="25883">
                  <c:v>6.9200810185196504</c:v>
                </c:pt>
                <c:pt idx="25884">
                  <c:v>6.9203240740738154</c:v>
                </c:pt>
                <c:pt idx="25885">
                  <c:v>6.9205671296279805</c:v>
                </c:pt>
                <c:pt idx="25886">
                  <c:v>6.9208101851821455</c:v>
                </c:pt>
                <c:pt idx="25887">
                  <c:v>6.9210532407363106</c:v>
                </c:pt>
                <c:pt idx="25888">
                  <c:v>6.9212962962977516</c:v>
                </c:pt>
                <c:pt idx="25889">
                  <c:v>6.9215393518519166</c:v>
                </c:pt>
                <c:pt idx="25890">
                  <c:v>6.9217824074060816</c:v>
                </c:pt>
                <c:pt idx="25891">
                  <c:v>6.9220254629602467</c:v>
                </c:pt>
                <c:pt idx="25892">
                  <c:v>6.9222685185144117</c:v>
                </c:pt>
                <c:pt idx="25893">
                  <c:v>6.9225115740758527</c:v>
                </c:pt>
                <c:pt idx="25894">
                  <c:v>6.9227546296300178</c:v>
                </c:pt>
                <c:pt idx="25895">
                  <c:v>6.9229976851841828</c:v>
                </c:pt>
                <c:pt idx="25896">
                  <c:v>6.9232407407383478</c:v>
                </c:pt>
                <c:pt idx="25897">
                  <c:v>6.9234837962925129</c:v>
                </c:pt>
                <c:pt idx="25898">
                  <c:v>6.9237268518539539</c:v>
                </c:pt>
                <c:pt idx="25899">
                  <c:v>6.9239699074081189</c:v>
                </c:pt>
                <c:pt idx="25900">
                  <c:v>6.9242129629622839</c:v>
                </c:pt>
                <c:pt idx="25901">
                  <c:v>6.924456018516449</c:v>
                </c:pt>
                <c:pt idx="25902">
                  <c:v>6.924699074070614</c:v>
                </c:pt>
                <c:pt idx="25903">
                  <c:v>6.9249421296247791</c:v>
                </c:pt>
                <c:pt idx="25904">
                  <c:v>6.9251851851862201</c:v>
                </c:pt>
                <c:pt idx="25905">
                  <c:v>6.9254282407403851</c:v>
                </c:pt>
                <c:pt idx="25906">
                  <c:v>6.9256712962945501</c:v>
                </c:pt>
                <c:pt idx="25907">
                  <c:v>6.9259143518487152</c:v>
                </c:pt>
                <c:pt idx="25908">
                  <c:v>6.9261574074028802</c:v>
                </c:pt>
                <c:pt idx="25909">
                  <c:v>6.9264004629643212</c:v>
                </c:pt>
                <c:pt idx="25910">
                  <c:v>6.9266435185184863</c:v>
                </c:pt>
                <c:pt idx="25911">
                  <c:v>6.9268865740726513</c:v>
                </c:pt>
                <c:pt idx="25912">
                  <c:v>6.9271296296268163</c:v>
                </c:pt>
                <c:pt idx="25913">
                  <c:v>6.927384259257761</c:v>
                </c:pt>
                <c:pt idx="25914">
                  <c:v>6.9276273148119261</c:v>
                </c:pt>
                <c:pt idx="25915">
                  <c:v>6.9278703703660911</c:v>
                </c:pt>
                <c:pt idx="25916">
                  <c:v>6.9281134259275321</c:v>
                </c:pt>
                <c:pt idx="25917">
                  <c:v>6.9283564814816971</c:v>
                </c:pt>
                <c:pt idx="25918">
                  <c:v>6.9285995370358622</c:v>
                </c:pt>
                <c:pt idx="25919">
                  <c:v>6.9288425925900272</c:v>
                </c:pt>
                <c:pt idx="25920">
                  <c:v>6.9290856481441923</c:v>
                </c:pt>
                <c:pt idx="25921">
                  <c:v>6.9293287037056333</c:v>
                </c:pt>
                <c:pt idx="25922">
                  <c:v>6.9295717592597983</c:v>
                </c:pt>
                <c:pt idx="25923">
                  <c:v>6.9298148148139633</c:v>
                </c:pt>
                <c:pt idx="25924">
                  <c:v>6.9300578703681284</c:v>
                </c:pt>
                <c:pt idx="25925">
                  <c:v>6.9303009259222934</c:v>
                </c:pt>
                <c:pt idx="25926">
                  <c:v>6.9305439814764584</c:v>
                </c:pt>
                <c:pt idx="25927">
                  <c:v>6.9307870370378994</c:v>
                </c:pt>
                <c:pt idx="25928">
                  <c:v>6.9310300925920645</c:v>
                </c:pt>
                <c:pt idx="25929">
                  <c:v>6.9312731481462295</c:v>
                </c:pt>
                <c:pt idx="25930">
                  <c:v>6.9315162037003946</c:v>
                </c:pt>
                <c:pt idx="25931">
                  <c:v>6.9317592592545596</c:v>
                </c:pt>
                <c:pt idx="25932">
                  <c:v>6.9320023148160006</c:v>
                </c:pt>
                <c:pt idx="25933">
                  <c:v>6.9322453703701656</c:v>
                </c:pt>
                <c:pt idx="25934">
                  <c:v>6.9324884259243307</c:v>
                </c:pt>
                <c:pt idx="25935">
                  <c:v>6.9327314814784957</c:v>
                </c:pt>
                <c:pt idx="25936">
                  <c:v>6.9329745370326608</c:v>
                </c:pt>
                <c:pt idx="25937">
                  <c:v>6.9332175925941018</c:v>
                </c:pt>
                <c:pt idx="25938">
                  <c:v>6.9334606481482668</c:v>
                </c:pt>
                <c:pt idx="25939">
                  <c:v>6.9337037037024318</c:v>
                </c:pt>
                <c:pt idx="25940">
                  <c:v>6.9339467592565969</c:v>
                </c:pt>
                <c:pt idx="25941">
                  <c:v>6.9341898148107619</c:v>
                </c:pt>
                <c:pt idx="25942">
                  <c:v>6.9344328703722029</c:v>
                </c:pt>
                <c:pt idx="25943">
                  <c:v>6.9346759259263679</c:v>
                </c:pt>
                <c:pt idx="25944">
                  <c:v>6.934918981480533</c:v>
                </c:pt>
                <c:pt idx="25945">
                  <c:v>6.935162037034698</c:v>
                </c:pt>
                <c:pt idx="25946">
                  <c:v>6.9354050925888631</c:v>
                </c:pt>
                <c:pt idx="25947">
                  <c:v>6.9356481481430281</c:v>
                </c:pt>
                <c:pt idx="25948">
                  <c:v>6.9358912037044691</c:v>
                </c:pt>
                <c:pt idx="25949">
                  <c:v>6.9361342592586341</c:v>
                </c:pt>
                <c:pt idx="25950">
                  <c:v>6.9363773148127992</c:v>
                </c:pt>
                <c:pt idx="25951">
                  <c:v>6.9366203703669642</c:v>
                </c:pt>
                <c:pt idx="25952">
                  <c:v>6.9368634259211293</c:v>
                </c:pt>
                <c:pt idx="25953">
                  <c:v>6.9371064814825703</c:v>
                </c:pt>
                <c:pt idx="25954">
                  <c:v>6.9373495370367353</c:v>
                </c:pt>
                <c:pt idx="25955">
                  <c:v>6.9375925925909003</c:v>
                </c:pt>
                <c:pt idx="25956">
                  <c:v>6.9378356481450654</c:v>
                </c:pt>
                <c:pt idx="25957">
                  <c:v>6.9380787036992304</c:v>
                </c:pt>
                <c:pt idx="25958">
                  <c:v>6.9383217592606714</c:v>
                </c:pt>
                <c:pt idx="25959">
                  <c:v>6.9385648148148364</c:v>
                </c:pt>
                <c:pt idx="25960">
                  <c:v>6.9388078703690015</c:v>
                </c:pt>
                <c:pt idx="25961">
                  <c:v>6.9390509259231665</c:v>
                </c:pt>
                <c:pt idx="25962">
                  <c:v>6.9393055555541112</c:v>
                </c:pt>
                <c:pt idx="25963">
                  <c:v>6.9395486111082763</c:v>
                </c:pt>
                <c:pt idx="25964">
                  <c:v>6.9397916666624413</c:v>
                </c:pt>
                <c:pt idx="25965">
                  <c:v>6.9400347222238823</c:v>
                </c:pt>
                <c:pt idx="25966">
                  <c:v>6.9402777777780473</c:v>
                </c:pt>
                <c:pt idx="25967">
                  <c:v>6.9405208333322124</c:v>
                </c:pt>
                <c:pt idx="25968">
                  <c:v>6.9407638888863774</c:v>
                </c:pt>
                <c:pt idx="25969">
                  <c:v>6.9410069444405424</c:v>
                </c:pt>
                <c:pt idx="25970">
                  <c:v>6.9412500000019834</c:v>
                </c:pt>
                <c:pt idx="25971">
                  <c:v>6.9414930555561485</c:v>
                </c:pt>
                <c:pt idx="25972">
                  <c:v>6.9417361111103135</c:v>
                </c:pt>
                <c:pt idx="25973">
                  <c:v>6.9419791666644786</c:v>
                </c:pt>
                <c:pt idx="25974">
                  <c:v>6.9422222222186436</c:v>
                </c:pt>
                <c:pt idx="25975">
                  <c:v>6.9424652777728086</c:v>
                </c:pt>
                <c:pt idx="25976">
                  <c:v>6.9427083333342496</c:v>
                </c:pt>
                <c:pt idx="25977">
                  <c:v>6.9429513888884147</c:v>
                </c:pt>
                <c:pt idx="25978">
                  <c:v>6.9431944444425797</c:v>
                </c:pt>
                <c:pt idx="25979">
                  <c:v>6.9434374999967448</c:v>
                </c:pt>
                <c:pt idx="25980">
                  <c:v>6.9436805555509098</c:v>
                </c:pt>
                <c:pt idx="25981">
                  <c:v>6.9439236111123508</c:v>
                </c:pt>
                <c:pt idx="25982">
                  <c:v>6.9441666666665158</c:v>
                </c:pt>
                <c:pt idx="25983">
                  <c:v>6.9444097222206809</c:v>
                </c:pt>
                <c:pt idx="25984">
                  <c:v>6.9446527777748459</c:v>
                </c:pt>
                <c:pt idx="25985">
                  <c:v>6.9448958333290109</c:v>
                </c:pt>
                <c:pt idx="25986">
                  <c:v>6.9451388888904519</c:v>
                </c:pt>
                <c:pt idx="25987">
                  <c:v>6.945381944444617</c:v>
                </c:pt>
                <c:pt idx="25988">
                  <c:v>6.945624999998782</c:v>
                </c:pt>
                <c:pt idx="25989">
                  <c:v>6.9458680555529471</c:v>
                </c:pt>
                <c:pt idx="25990">
                  <c:v>6.9461111111071121</c:v>
                </c:pt>
                <c:pt idx="25991">
                  <c:v>6.9463541666685531</c:v>
                </c:pt>
                <c:pt idx="25992">
                  <c:v>6.9465972222227181</c:v>
                </c:pt>
                <c:pt idx="25993">
                  <c:v>6.9468402777768832</c:v>
                </c:pt>
                <c:pt idx="25994">
                  <c:v>6.9470833333310482</c:v>
                </c:pt>
                <c:pt idx="25995">
                  <c:v>6.9473263888852133</c:v>
                </c:pt>
                <c:pt idx="25996">
                  <c:v>6.9475694444393783</c:v>
                </c:pt>
                <c:pt idx="25997">
                  <c:v>6.9478125000008193</c:v>
                </c:pt>
                <c:pt idx="25998">
                  <c:v>6.9480555555549843</c:v>
                </c:pt>
                <c:pt idx="25999">
                  <c:v>6.9482986111091494</c:v>
                </c:pt>
                <c:pt idx="26000">
                  <c:v>6.9485416666633144</c:v>
                </c:pt>
                <c:pt idx="26001">
                  <c:v>6.9487847222174794</c:v>
                </c:pt>
                <c:pt idx="26002">
                  <c:v>6.9490277777789204</c:v>
                </c:pt>
                <c:pt idx="26003">
                  <c:v>6.9492708333330855</c:v>
                </c:pt>
                <c:pt idx="26004">
                  <c:v>6.9495138888872505</c:v>
                </c:pt>
                <c:pt idx="26005">
                  <c:v>6.9497569444414156</c:v>
                </c:pt>
                <c:pt idx="26006">
                  <c:v>6.9499999999955806</c:v>
                </c:pt>
                <c:pt idx="26007">
                  <c:v>6.9502430555570216</c:v>
                </c:pt>
                <c:pt idx="26008">
                  <c:v>6.9504861111111866</c:v>
                </c:pt>
                <c:pt idx="26009">
                  <c:v>6.9507291666653517</c:v>
                </c:pt>
                <c:pt idx="26010">
                  <c:v>6.9509837962962964</c:v>
                </c:pt>
                <c:pt idx="26011">
                  <c:v>6.9512268518504614</c:v>
                </c:pt>
                <c:pt idx="26012">
                  <c:v>6.9514699074046264</c:v>
                </c:pt>
                <c:pt idx="26013">
                  <c:v>6.9517129629587915</c:v>
                </c:pt>
                <c:pt idx="26014">
                  <c:v>6.9519560185202325</c:v>
                </c:pt>
                <c:pt idx="26015">
                  <c:v>6.9521990740743975</c:v>
                </c:pt>
                <c:pt idx="26016">
                  <c:v>6.9524421296285626</c:v>
                </c:pt>
                <c:pt idx="26017">
                  <c:v>6.9526851851827276</c:v>
                </c:pt>
                <c:pt idx="26018">
                  <c:v>6.9529282407368926</c:v>
                </c:pt>
                <c:pt idx="26019">
                  <c:v>6.9531712962983336</c:v>
                </c:pt>
                <c:pt idx="26020">
                  <c:v>6.9534143518524987</c:v>
                </c:pt>
                <c:pt idx="26021">
                  <c:v>6.9536574074066637</c:v>
                </c:pt>
                <c:pt idx="26022">
                  <c:v>6.9539004629608288</c:v>
                </c:pt>
                <c:pt idx="26023">
                  <c:v>6.9541435185149938</c:v>
                </c:pt>
                <c:pt idx="26024">
                  <c:v>6.9543865740691588</c:v>
                </c:pt>
                <c:pt idx="26025">
                  <c:v>6.9546296296305998</c:v>
                </c:pt>
                <c:pt idx="26026">
                  <c:v>6.9548726851847649</c:v>
                </c:pt>
                <c:pt idx="26027">
                  <c:v>6.9551157407389299</c:v>
                </c:pt>
                <c:pt idx="26028">
                  <c:v>6.9553587962930949</c:v>
                </c:pt>
                <c:pt idx="26029">
                  <c:v>6.95560185184726</c:v>
                </c:pt>
                <c:pt idx="26030">
                  <c:v>6.955844907408701</c:v>
                </c:pt>
                <c:pt idx="26031">
                  <c:v>6.956087962962866</c:v>
                </c:pt>
                <c:pt idx="26032">
                  <c:v>6.9563310185170311</c:v>
                </c:pt>
                <c:pt idx="26033">
                  <c:v>6.9565740740711961</c:v>
                </c:pt>
                <c:pt idx="26034">
                  <c:v>6.9568171296253611</c:v>
                </c:pt>
                <c:pt idx="26035">
                  <c:v>6.9570601851868021</c:v>
                </c:pt>
                <c:pt idx="26036">
                  <c:v>6.9573032407409672</c:v>
                </c:pt>
                <c:pt idx="26037">
                  <c:v>6.9575462962951322</c:v>
                </c:pt>
                <c:pt idx="26038">
                  <c:v>6.9577893518492973</c:v>
                </c:pt>
                <c:pt idx="26039">
                  <c:v>6.9580324074034623</c:v>
                </c:pt>
                <c:pt idx="26040">
                  <c:v>6.9582754629649033</c:v>
                </c:pt>
                <c:pt idx="26041">
                  <c:v>6.9585185185190683</c:v>
                </c:pt>
                <c:pt idx="26042">
                  <c:v>6.9587615740732334</c:v>
                </c:pt>
                <c:pt idx="26043">
                  <c:v>6.9590046296273984</c:v>
                </c:pt>
                <c:pt idx="26044">
                  <c:v>6.9592476851815634</c:v>
                </c:pt>
                <c:pt idx="26045">
                  <c:v>6.9594907407357285</c:v>
                </c:pt>
                <c:pt idx="26046">
                  <c:v>6.9597337962971695</c:v>
                </c:pt>
                <c:pt idx="26047">
                  <c:v>6.9599768518513345</c:v>
                </c:pt>
                <c:pt idx="26048">
                  <c:v>6.9602199074054996</c:v>
                </c:pt>
                <c:pt idx="26049">
                  <c:v>6.9604629629596646</c:v>
                </c:pt>
                <c:pt idx="26050">
                  <c:v>6.9607060185138296</c:v>
                </c:pt>
                <c:pt idx="26051">
                  <c:v>6.9609490740752706</c:v>
                </c:pt>
                <c:pt idx="26052">
                  <c:v>6.9611921296294357</c:v>
                </c:pt>
                <c:pt idx="26053">
                  <c:v>6.9614351851836007</c:v>
                </c:pt>
                <c:pt idx="26054">
                  <c:v>6.9616782407377658</c:v>
                </c:pt>
                <c:pt idx="26055">
                  <c:v>6.9619212962919308</c:v>
                </c:pt>
                <c:pt idx="26056">
                  <c:v>6.9621643518533718</c:v>
                </c:pt>
                <c:pt idx="26057">
                  <c:v>6.9624074074075368</c:v>
                </c:pt>
                <c:pt idx="26058">
                  <c:v>6.9626620370384815</c:v>
                </c:pt>
                <c:pt idx="26059">
                  <c:v>6.9629050925926466</c:v>
                </c:pt>
                <c:pt idx="26060">
                  <c:v>6.9631481481468116</c:v>
                </c:pt>
                <c:pt idx="26061">
                  <c:v>6.9633912037009766</c:v>
                </c:pt>
                <c:pt idx="26062">
                  <c:v>6.9636342592551417</c:v>
                </c:pt>
                <c:pt idx="26063">
                  <c:v>6.9638773148165827</c:v>
                </c:pt>
                <c:pt idx="26064">
                  <c:v>6.9641203703707477</c:v>
                </c:pt>
                <c:pt idx="26065">
                  <c:v>6.9643634259249128</c:v>
                </c:pt>
                <c:pt idx="26066">
                  <c:v>6.9646064814790778</c:v>
                </c:pt>
                <c:pt idx="26067">
                  <c:v>6.9648495370332428</c:v>
                </c:pt>
                <c:pt idx="26068">
                  <c:v>6.9650925925946838</c:v>
                </c:pt>
                <c:pt idx="26069">
                  <c:v>6.9653356481488489</c:v>
                </c:pt>
                <c:pt idx="26070">
                  <c:v>6.9655787037030139</c:v>
                </c:pt>
                <c:pt idx="26071">
                  <c:v>6.9658217592571789</c:v>
                </c:pt>
                <c:pt idx="26072">
                  <c:v>6.966064814811344</c:v>
                </c:pt>
                <c:pt idx="26073">
                  <c:v>6.966307870365509</c:v>
                </c:pt>
                <c:pt idx="26074">
                  <c:v>6.96655092592695</c:v>
                </c:pt>
                <c:pt idx="26075">
                  <c:v>6.9667939814811151</c:v>
                </c:pt>
                <c:pt idx="26076">
                  <c:v>6.9670370370352801</c:v>
                </c:pt>
                <c:pt idx="26077">
                  <c:v>6.9672800925894451</c:v>
                </c:pt>
                <c:pt idx="26078">
                  <c:v>6.9675231481436102</c:v>
                </c:pt>
                <c:pt idx="26079">
                  <c:v>6.9677662037050512</c:v>
                </c:pt>
                <c:pt idx="26080">
                  <c:v>6.9680092592592162</c:v>
                </c:pt>
                <c:pt idx="26081">
                  <c:v>6.9682523148133813</c:v>
                </c:pt>
                <c:pt idx="26082">
                  <c:v>6.9684953703675463</c:v>
                </c:pt>
                <c:pt idx="26083">
                  <c:v>6.9687384259217113</c:v>
                </c:pt>
                <c:pt idx="26084">
                  <c:v>6.9689814814831523</c:v>
                </c:pt>
                <c:pt idx="26085">
                  <c:v>6.9692245370373174</c:v>
                </c:pt>
                <c:pt idx="26086">
                  <c:v>6.9694675925914824</c:v>
                </c:pt>
                <c:pt idx="26087">
                  <c:v>6.9697106481456474</c:v>
                </c:pt>
                <c:pt idx="26088">
                  <c:v>6.9699537036998125</c:v>
                </c:pt>
                <c:pt idx="26089">
                  <c:v>6.9701967592612535</c:v>
                </c:pt>
                <c:pt idx="26090">
                  <c:v>6.9704398148154185</c:v>
                </c:pt>
                <c:pt idx="26091">
                  <c:v>6.9706828703695836</c:v>
                </c:pt>
                <c:pt idx="26092">
                  <c:v>6.9709259259237486</c:v>
                </c:pt>
                <c:pt idx="26093">
                  <c:v>6.9711689814779136</c:v>
                </c:pt>
                <c:pt idx="26094">
                  <c:v>6.9714120370320787</c:v>
                </c:pt>
                <c:pt idx="26095">
                  <c:v>6.9716550925935197</c:v>
                </c:pt>
                <c:pt idx="26096">
                  <c:v>6.9718981481476847</c:v>
                </c:pt>
                <c:pt idx="26097">
                  <c:v>6.9721412037018498</c:v>
                </c:pt>
                <c:pt idx="26098">
                  <c:v>6.9723842592560148</c:v>
                </c:pt>
                <c:pt idx="26099">
                  <c:v>6.9726273148101798</c:v>
                </c:pt>
                <c:pt idx="26100">
                  <c:v>6.9728703703716208</c:v>
                </c:pt>
                <c:pt idx="26101">
                  <c:v>6.9731134259257859</c:v>
                </c:pt>
                <c:pt idx="26102">
                  <c:v>6.9733564814799509</c:v>
                </c:pt>
                <c:pt idx="26103">
                  <c:v>6.9735995370341159</c:v>
                </c:pt>
                <c:pt idx="26104">
                  <c:v>6.973842592588281</c:v>
                </c:pt>
                <c:pt idx="26105">
                  <c:v>6.974085648149722</c:v>
                </c:pt>
                <c:pt idx="26106">
                  <c:v>6.9743402777733907</c:v>
                </c:pt>
                <c:pt idx="26107">
                  <c:v>6.9745833333348317</c:v>
                </c:pt>
                <c:pt idx="26108">
                  <c:v>6.9748263888889968</c:v>
                </c:pt>
                <c:pt idx="26109">
                  <c:v>6.9750694444431618</c:v>
                </c:pt>
                <c:pt idx="26110">
                  <c:v>6.9753124999973268</c:v>
                </c:pt>
                <c:pt idx="26111">
                  <c:v>6.9755555555514919</c:v>
                </c:pt>
                <c:pt idx="26112">
                  <c:v>6.9757986111129329</c:v>
                </c:pt>
                <c:pt idx="26113">
                  <c:v>6.9760416666670979</c:v>
                </c:pt>
                <c:pt idx="26114">
                  <c:v>6.9762847222212629</c:v>
                </c:pt>
                <c:pt idx="26115">
                  <c:v>6.976527777775428</c:v>
                </c:pt>
                <c:pt idx="26116">
                  <c:v>6.976770833329593</c:v>
                </c:pt>
                <c:pt idx="26117">
                  <c:v>6.9770138888837581</c:v>
                </c:pt>
                <c:pt idx="26118">
                  <c:v>6.9772569444451991</c:v>
                </c:pt>
                <c:pt idx="26119">
                  <c:v>6.9774999999993641</c:v>
                </c:pt>
                <c:pt idx="26120">
                  <c:v>6.9777430555535291</c:v>
                </c:pt>
                <c:pt idx="26121">
                  <c:v>6.9779861111076942</c:v>
                </c:pt>
                <c:pt idx="26122">
                  <c:v>6.9782291666618592</c:v>
                </c:pt>
                <c:pt idx="26123">
                  <c:v>6.9784722222233002</c:v>
                </c:pt>
                <c:pt idx="26124">
                  <c:v>6.9787152777774653</c:v>
                </c:pt>
                <c:pt idx="26125">
                  <c:v>6.9789583333316303</c:v>
                </c:pt>
                <c:pt idx="26126">
                  <c:v>6.9792013888857953</c:v>
                </c:pt>
                <c:pt idx="26127">
                  <c:v>6.9794444444399604</c:v>
                </c:pt>
                <c:pt idx="26128">
                  <c:v>6.9796875000014014</c:v>
                </c:pt>
                <c:pt idx="26129">
                  <c:v>6.9799305555555664</c:v>
                </c:pt>
                <c:pt idx="26130">
                  <c:v>6.9801736111097314</c:v>
                </c:pt>
                <c:pt idx="26131">
                  <c:v>6.9804166666638965</c:v>
                </c:pt>
                <c:pt idx="26132">
                  <c:v>6.9806597222180615</c:v>
                </c:pt>
                <c:pt idx="26133">
                  <c:v>6.9809027777795025</c:v>
                </c:pt>
                <c:pt idx="26134">
                  <c:v>6.9811458333336676</c:v>
                </c:pt>
                <c:pt idx="26135">
                  <c:v>6.9813888888878326</c:v>
                </c:pt>
                <c:pt idx="26136">
                  <c:v>6.9816319444419976</c:v>
                </c:pt>
                <c:pt idx="26137">
                  <c:v>6.9818749999961627</c:v>
                </c:pt>
                <c:pt idx="26138">
                  <c:v>6.9821180555576037</c:v>
                </c:pt>
                <c:pt idx="26139">
                  <c:v>6.9823611111117687</c:v>
                </c:pt>
                <c:pt idx="26140">
                  <c:v>6.9826041666659338</c:v>
                </c:pt>
                <c:pt idx="26141">
                  <c:v>6.9828472222200988</c:v>
                </c:pt>
                <c:pt idx="26142">
                  <c:v>6.9830902777742638</c:v>
                </c:pt>
                <c:pt idx="26143">
                  <c:v>6.9833333333284289</c:v>
                </c:pt>
                <c:pt idx="26144">
                  <c:v>6.9835763888898699</c:v>
                </c:pt>
                <c:pt idx="26145">
                  <c:v>6.9838194444440349</c:v>
                </c:pt>
                <c:pt idx="26146">
                  <c:v>6.9840624999981999</c:v>
                </c:pt>
                <c:pt idx="26147">
                  <c:v>6.984305555552365</c:v>
                </c:pt>
                <c:pt idx="26148">
                  <c:v>6.98454861110653</c:v>
                </c:pt>
                <c:pt idx="26149">
                  <c:v>6.984791666667971</c:v>
                </c:pt>
                <c:pt idx="26150">
                  <c:v>6.9850347222221361</c:v>
                </c:pt>
                <c:pt idx="26151">
                  <c:v>6.9852777777763011</c:v>
                </c:pt>
                <c:pt idx="26152">
                  <c:v>6.9855208333304661</c:v>
                </c:pt>
                <c:pt idx="26153">
                  <c:v>6.9857638888846312</c:v>
                </c:pt>
                <c:pt idx="26154">
                  <c:v>6.9860069444460722</c:v>
                </c:pt>
                <c:pt idx="26155">
                  <c:v>6.9862615740697409</c:v>
                </c:pt>
                <c:pt idx="26156">
                  <c:v>6.9865046296311819</c:v>
                </c:pt>
                <c:pt idx="26157">
                  <c:v>6.9867476851853469</c:v>
                </c:pt>
                <c:pt idx="26158">
                  <c:v>6.986990740739512</c:v>
                </c:pt>
                <c:pt idx="26159">
                  <c:v>6.987233796293677</c:v>
                </c:pt>
                <c:pt idx="26160">
                  <c:v>6.9874768518478421</c:v>
                </c:pt>
                <c:pt idx="26161">
                  <c:v>6.9877199074092831</c:v>
                </c:pt>
                <c:pt idx="26162">
                  <c:v>6.9879629629634481</c:v>
                </c:pt>
                <c:pt idx="26163">
                  <c:v>6.9882060185176131</c:v>
                </c:pt>
                <c:pt idx="26164">
                  <c:v>6.9884490740717782</c:v>
                </c:pt>
                <c:pt idx="26165">
                  <c:v>6.9886921296259432</c:v>
                </c:pt>
                <c:pt idx="26166">
                  <c:v>6.9889351851801083</c:v>
                </c:pt>
                <c:pt idx="26167">
                  <c:v>6.9891782407415493</c:v>
                </c:pt>
                <c:pt idx="26168">
                  <c:v>6.9894212962957143</c:v>
                </c:pt>
                <c:pt idx="26169">
                  <c:v>6.9896643518498793</c:v>
                </c:pt>
                <c:pt idx="26170">
                  <c:v>6.9899074074040444</c:v>
                </c:pt>
                <c:pt idx="26171">
                  <c:v>6.9901504629582094</c:v>
                </c:pt>
                <c:pt idx="26172">
                  <c:v>6.9903935185196504</c:v>
                </c:pt>
                <c:pt idx="26173">
                  <c:v>6.9906365740738154</c:v>
                </c:pt>
                <c:pt idx="26174">
                  <c:v>6.9908796296279805</c:v>
                </c:pt>
                <c:pt idx="26175">
                  <c:v>6.9911226851821455</c:v>
                </c:pt>
                <c:pt idx="26176">
                  <c:v>6.9913657407363106</c:v>
                </c:pt>
                <c:pt idx="26177">
                  <c:v>6.9916087962977516</c:v>
                </c:pt>
                <c:pt idx="26178">
                  <c:v>6.9918518518519166</c:v>
                </c:pt>
                <c:pt idx="26179">
                  <c:v>6.9920949074060816</c:v>
                </c:pt>
                <c:pt idx="26180">
                  <c:v>6.9923379629602467</c:v>
                </c:pt>
                <c:pt idx="26181">
                  <c:v>6.9925810185144117</c:v>
                </c:pt>
                <c:pt idx="26182">
                  <c:v>6.9928240740758527</c:v>
                </c:pt>
                <c:pt idx="26183">
                  <c:v>6.9930671296300178</c:v>
                </c:pt>
                <c:pt idx="26184">
                  <c:v>6.9933101851841828</c:v>
                </c:pt>
                <c:pt idx="26185">
                  <c:v>6.9935532407383478</c:v>
                </c:pt>
                <c:pt idx="26186">
                  <c:v>6.9937962962925129</c:v>
                </c:pt>
                <c:pt idx="26187">
                  <c:v>6.9940393518539539</c:v>
                </c:pt>
                <c:pt idx="26188">
                  <c:v>6.9942824074081189</c:v>
                </c:pt>
                <c:pt idx="26189">
                  <c:v>6.9945254629622839</c:v>
                </c:pt>
                <c:pt idx="26190">
                  <c:v>6.994768518516449</c:v>
                </c:pt>
                <c:pt idx="26191">
                  <c:v>6.995011574070614</c:v>
                </c:pt>
                <c:pt idx="26192">
                  <c:v>6.9952546296247791</c:v>
                </c:pt>
                <c:pt idx="26193">
                  <c:v>6.9954976851862201</c:v>
                </c:pt>
                <c:pt idx="26194">
                  <c:v>6.9957407407403851</c:v>
                </c:pt>
                <c:pt idx="26195">
                  <c:v>6.9959837962945501</c:v>
                </c:pt>
                <c:pt idx="26196">
                  <c:v>6.9962268518487152</c:v>
                </c:pt>
                <c:pt idx="26197">
                  <c:v>6.9964699074028802</c:v>
                </c:pt>
                <c:pt idx="26198">
                  <c:v>6.9967129629643212</c:v>
                </c:pt>
                <c:pt idx="26199">
                  <c:v>6.9969560185184863</c:v>
                </c:pt>
                <c:pt idx="26200">
                  <c:v>6.9971990740726513</c:v>
                </c:pt>
                <c:pt idx="26201">
                  <c:v>6.9974421296268163</c:v>
                </c:pt>
                <c:pt idx="26202">
                  <c:v>6.9976851851809814</c:v>
                </c:pt>
                <c:pt idx="26203">
                  <c:v>6.9979398148119261</c:v>
                </c:pt>
                <c:pt idx="26204">
                  <c:v>6.9981828703660911</c:v>
                </c:pt>
                <c:pt idx="26205">
                  <c:v>6.9984259259275321</c:v>
                </c:pt>
                <c:pt idx="26206">
                  <c:v>6.9986689814816971</c:v>
                </c:pt>
                <c:pt idx="26207">
                  <c:v>6.9989120370358622</c:v>
                </c:pt>
                <c:pt idx="26208">
                  <c:v>6.9991550925900272</c:v>
                </c:pt>
                <c:pt idx="26209">
                  <c:v>6.9993981481441923</c:v>
                </c:pt>
                <c:pt idx="26210">
                  <c:v>6.9996412037056333</c:v>
                </c:pt>
                <c:pt idx="26211">
                  <c:v>6.9998842592597983</c:v>
                </c:pt>
                <c:pt idx="26212">
                  <c:v>7.0001273148139633</c:v>
                </c:pt>
                <c:pt idx="26213">
                  <c:v>7.0003703703681284</c:v>
                </c:pt>
                <c:pt idx="26214">
                  <c:v>7.0006134259222934</c:v>
                </c:pt>
                <c:pt idx="26215">
                  <c:v>7.0008564814764584</c:v>
                </c:pt>
                <c:pt idx="26216">
                  <c:v>7.0010995370378994</c:v>
                </c:pt>
                <c:pt idx="26217">
                  <c:v>7.0013425925920645</c:v>
                </c:pt>
                <c:pt idx="26218">
                  <c:v>7.0015856481462295</c:v>
                </c:pt>
                <c:pt idx="26219">
                  <c:v>7.0018287037003946</c:v>
                </c:pt>
                <c:pt idx="26220">
                  <c:v>7.0020717592545596</c:v>
                </c:pt>
                <c:pt idx="26221">
                  <c:v>7.0023148148160006</c:v>
                </c:pt>
                <c:pt idx="26222">
                  <c:v>7.0025578703701656</c:v>
                </c:pt>
                <c:pt idx="26223">
                  <c:v>7.0028009259243307</c:v>
                </c:pt>
                <c:pt idx="26224">
                  <c:v>7.0030439814784957</c:v>
                </c:pt>
                <c:pt idx="26225">
                  <c:v>7.0032870370326608</c:v>
                </c:pt>
                <c:pt idx="26226">
                  <c:v>7.0035300925941018</c:v>
                </c:pt>
                <c:pt idx="26227">
                  <c:v>7.0037731481482668</c:v>
                </c:pt>
                <c:pt idx="26228">
                  <c:v>7.0040162037024318</c:v>
                </c:pt>
                <c:pt idx="26229">
                  <c:v>7.0042592592565969</c:v>
                </c:pt>
                <c:pt idx="26230">
                  <c:v>7.0045023148107619</c:v>
                </c:pt>
                <c:pt idx="26231">
                  <c:v>7.0047453703722029</c:v>
                </c:pt>
                <c:pt idx="26232">
                  <c:v>7.0049884259263679</c:v>
                </c:pt>
                <c:pt idx="26233">
                  <c:v>7.005231481480533</c:v>
                </c:pt>
                <c:pt idx="26234">
                  <c:v>7.005474537034698</c:v>
                </c:pt>
                <c:pt idx="26235">
                  <c:v>7.0057175925888631</c:v>
                </c:pt>
                <c:pt idx="26236">
                  <c:v>7.0059606481430281</c:v>
                </c:pt>
                <c:pt idx="26237">
                  <c:v>7.0062037037044691</c:v>
                </c:pt>
                <c:pt idx="26238">
                  <c:v>7.0064467592586341</c:v>
                </c:pt>
                <c:pt idx="26239">
                  <c:v>7.0066898148127992</c:v>
                </c:pt>
                <c:pt idx="26240">
                  <c:v>7.0069328703669642</c:v>
                </c:pt>
                <c:pt idx="26241">
                  <c:v>7.0071759259211293</c:v>
                </c:pt>
                <c:pt idx="26242">
                  <c:v>7.0074189814825703</c:v>
                </c:pt>
                <c:pt idx="26243">
                  <c:v>7.0076620370367353</c:v>
                </c:pt>
                <c:pt idx="26244">
                  <c:v>7.0079050925909003</c:v>
                </c:pt>
                <c:pt idx="26245">
                  <c:v>7.0081481481450654</c:v>
                </c:pt>
                <c:pt idx="26246">
                  <c:v>7.0083912036992304</c:v>
                </c:pt>
                <c:pt idx="26247">
                  <c:v>7.0086342592606714</c:v>
                </c:pt>
                <c:pt idx="26248">
                  <c:v>7.0088773148148364</c:v>
                </c:pt>
                <c:pt idx="26249">
                  <c:v>7.0091203703690015</c:v>
                </c:pt>
                <c:pt idx="26250">
                  <c:v>7.0093634259231665</c:v>
                </c:pt>
                <c:pt idx="26251">
                  <c:v>7.0096064814773316</c:v>
                </c:pt>
                <c:pt idx="26252">
                  <c:v>7.0098611111082763</c:v>
                </c:pt>
                <c:pt idx="26253">
                  <c:v>7.0101041666624413</c:v>
                </c:pt>
                <c:pt idx="26254">
                  <c:v>7.0103472222238823</c:v>
                </c:pt>
                <c:pt idx="26255">
                  <c:v>7.0105902777780473</c:v>
                </c:pt>
                <c:pt idx="26256">
                  <c:v>7.0108333333322124</c:v>
                </c:pt>
                <c:pt idx="26257">
                  <c:v>7.0110763888863774</c:v>
                </c:pt>
                <c:pt idx="26258">
                  <c:v>7.0113194444405424</c:v>
                </c:pt>
                <c:pt idx="26259">
                  <c:v>7.0115625000019834</c:v>
                </c:pt>
                <c:pt idx="26260">
                  <c:v>7.0118055555561485</c:v>
                </c:pt>
                <c:pt idx="26261">
                  <c:v>7.0120486111103135</c:v>
                </c:pt>
                <c:pt idx="26262">
                  <c:v>7.0122916666644786</c:v>
                </c:pt>
                <c:pt idx="26263">
                  <c:v>7.0125347222186436</c:v>
                </c:pt>
                <c:pt idx="26264">
                  <c:v>7.0127777777728086</c:v>
                </c:pt>
                <c:pt idx="26265">
                  <c:v>7.0130208333342496</c:v>
                </c:pt>
                <c:pt idx="26266">
                  <c:v>7.0132638888884147</c:v>
                </c:pt>
                <c:pt idx="26267">
                  <c:v>7.0135069444425797</c:v>
                </c:pt>
                <c:pt idx="26268">
                  <c:v>7.0137499999967448</c:v>
                </c:pt>
                <c:pt idx="26269">
                  <c:v>7.0139930555509098</c:v>
                </c:pt>
                <c:pt idx="26270">
                  <c:v>7.0142361111123508</c:v>
                </c:pt>
                <c:pt idx="26271">
                  <c:v>7.0144791666665158</c:v>
                </c:pt>
                <c:pt idx="26272">
                  <c:v>7.0147222222206809</c:v>
                </c:pt>
                <c:pt idx="26273">
                  <c:v>7.0149652777748459</c:v>
                </c:pt>
                <c:pt idx="26274">
                  <c:v>7.0152083333290109</c:v>
                </c:pt>
                <c:pt idx="26275">
                  <c:v>7.0154513888904519</c:v>
                </c:pt>
                <c:pt idx="26276">
                  <c:v>7.015694444444617</c:v>
                </c:pt>
                <c:pt idx="26277">
                  <c:v>7.015937499998782</c:v>
                </c:pt>
                <c:pt idx="26278">
                  <c:v>7.0161805555529471</c:v>
                </c:pt>
                <c:pt idx="26279">
                  <c:v>7.0164236111071121</c:v>
                </c:pt>
                <c:pt idx="26280">
                  <c:v>7.0166666666685531</c:v>
                </c:pt>
                <c:pt idx="26281">
                  <c:v>7.0169097222227181</c:v>
                </c:pt>
                <c:pt idx="26282">
                  <c:v>7.0171527777768832</c:v>
                </c:pt>
                <c:pt idx="26283">
                  <c:v>7.0173958333310482</c:v>
                </c:pt>
                <c:pt idx="26284">
                  <c:v>7.0176388888852133</c:v>
                </c:pt>
                <c:pt idx="26285">
                  <c:v>7.0178819444393783</c:v>
                </c:pt>
                <c:pt idx="26286">
                  <c:v>7.0181250000008193</c:v>
                </c:pt>
                <c:pt idx="26287">
                  <c:v>7.0183680555549843</c:v>
                </c:pt>
                <c:pt idx="26288">
                  <c:v>7.0186111111091494</c:v>
                </c:pt>
                <c:pt idx="26289">
                  <c:v>7.0188541666633144</c:v>
                </c:pt>
                <c:pt idx="26290">
                  <c:v>7.0190972222174794</c:v>
                </c:pt>
                <c:pt idx="26291">
                  <c:v>7.0193402777789204</c:v>
                </c:pt>
                <c:pt idx="26292">
                  <c:v>7.0195833333330855</c:v>
                </c:pt>
                <c:pt idx="26293">
                  <c:v>7.0198263888872505</c:v>
                </c:pt>
                <c:pt idx="26294">
                  <c:v>7.0200694444414156</c:v>
                </c:pt>
                <c:pt idx="26295">
                  <c:v>7.0203124999955806</c:v>
                </c:pt>
                <c:pt idx="26296">
                  <c:v>7.0205555555570216</c:v>
                </c:pt>
                <c:pt idx="26297">
                  <c:v>7.0207986111111866</c:v>
                </c:pt>
                <c:pt idx="26298">
                  <c:v>7.0210416666653517</c:v>
                </c:pt>
                <c:pt idx="26299">
                  <c:v>7.0212847222195167</c:v>
                </c:pt>
                <c:pt idx="26300">
                  <c:v>7.0215393518504614</c:v>
                </c:pt>
                <c:pt idx="26301">
                  <c:v>7.0217824074046264</c:v>
                </c:pt>
                <c:pt idx="26302">
                  <c:v>7.0220254629587915</c:v>
                </c:pt>
                <c:pt idx="26303">
                  <c:v>7.0222685185202325</c:v>
                </c:pt>
                <c:pt idx="26304">
                  <c:v>7.0225115740743975</c:v>
                </c:pt>
                <c:pt idx="26305">
                  <c:v>7.0227546296285626</c:v>
                </c:pt>
                <c:pt idx="26306">
                  <c:v>7.0229976851827276</c:v>
                </c:pt>
                <c:pt idx="26307">
                  <c:v>7.0232407407368926</c:v>
                </c:pt>
                <c:pt idx="26308">
                  <c:v>7.0234837962983336</c:v>
                </c:pt>
                <c:pt idx="26309">
                  <c:v>7.0237268518524987</c:v>
                </c:pt>
                <c:pt idx="26310">
                  <c:v>7.0239699074066637</c:v>
                </c:pt>
                <c:pt idx="26311">
                  <c:v>7.0242129629608288</c:v>
                </c:pt>
                <c:pt idx="26312">
                  <c:v>7.0244560185149938</c:v>
                </c:pt>
                <c:pt idx="26313">
                  <c:v>7.0246990740691588</c:v>
                </c:pt>
                <c:pt idx="26314">
                  <c:v>7.0249421296305998</c:v>
                </c:pt>
                <c:pt idx="26315">
                  <c:v>7.0251851851847649</c:v>
                </c:pt>
                <c:pt idx="26316">
                  <c:v>7.0254282407389299</c:v>
                </c:pt>
                <c:pt idx="26317">
                  <c:v>7.0256712962930949</c:v>
                </c:pt>
                <c:pt idx="26318">
                  <c:v>7.02591435184726</c:v>
                </c:pt>
                <c:pt idx="26319">
                  <c:v>7.026157407408701</c:v>
                </c:pt>
                <c:pt idx="26320">
                  <c:v>7.026400462962866</c:v>
                </c:pt>
                <c:pt idx="26321">
                  <c:v>7.0266435185170311</c:v>
                </c:pt>
                <c:pt idx="26322">
                  <c:v>7.0268865740711961</c:v>
                </c:pt>
                <c:pt idx="26323">
                  <c:v>7.0271296296253611</c:v>
                </c:pt>
                <c:pt idx="26324">
                  <c:v>7.0273726851868021</c:v>
                </c:pt>
                <c:pt idx="26325">
                  <c:v>7.0276157407409672</c:v>
                </c:pt>
                <c:pt idx="26326">
                  <c:v>7.0278587962951322</c:v>
                </c:pt>
                <c:pt idx="26327">
                  <c:v>7.0281018518492973</c:v>
                </c:pt>
                <c:pt idx="26328">
                  <c:v>7.0283449074034623</c:v>
                </c:pt>
                <c:pt idx="26329">
                  <c:v>7.0285879629649033</c:v>
                </c:pt>
                <c:pt idx="26330">
                  <c:v>7.0288310185190683</c:v>
                </c:pt>
                <c:pt idx="26331">
                  <c:v>7.0290740740732334</c:v>
                </c:pt>
                <c:pt idx="26332">
                  <c:v>7.0293171296273984</c:v>
                </c:pt>
                <c:pt idx="26333">
                  <c:v>7.0295601851815634</c:v>
                </c:pt>
                <c:pt idx="26334">
                  <c:v>7.0298032407357285</c:v>
                </c:pt>
                <c:pt idx="26335">
                  <c:v>7.0300462962971695</c:v>
                </c:pt>
                <c:pt idx="26336">
                  <c:v>7.0302893518513345</c:v>
                </c:pt>
                <c:pt idx="26337">
                  <c:v>7.0305324074054996</c:v>
                </c:pt>
                <c:pt idx="26338">
                  <c:v>7.0307754629596646</c:v>
                </c:pt>
                <c:pt idx="26339">
                  <c:v>7.0310185185138296</c:v>
                </c:pt>
                <c:pt idx="26340">
                  <c:v>7.0312615740752706</c:v>
                </c:pt>
                <c:pt idx="26341">
                  <c:v>7.0315046296294357</c:v>
                </c:pt>
                <c:pt idx="26342">
                  <c:v>7.0317476851836007</c:v>
                </c:pt>
                <c:pt idx="26343">
                  <c:v>7.0319907407377658</c:v>
                </c:pt>
                <c:pt idx="26344">
                  <c:v>7.0322337962919308</c:v>
                </c:pt>
                <c:pt idx="26345">
                  <c:v>7.0324768518533718</c:v>
                </c:pt>
                <c:pt idx="26346">
                  <c:v>7.0327199074075368</c:v>
                </c:pt>
                <c:pt idx="26347">
                  <c:v>7.0329629629617019</c:v>
                </c:pt>
                <c:pt idx="26348">
                  <c:v>7.0332175925926466</c:v>
                </c:pt>
                <c:pt idx="26349">
                  <c:v>7.0334606481468116</c:v>
                </c:pt>
                <c:pt idx="26350">
                  <c:v>7.0337037037009766</c:v>
                </c:pt>
                <c:pt idx="26351">
                  <c:v>7.0339467592551417</c:v>
                </c:pt>
                <c:pt idx="26352">
                  <c:v>7.0341898148165827</c:v>
                </c:pt>
                <c:pt idx="26353">
                  <c:v>7.0344328703707477</c:v>
                </c:pt>
                <c:pt idx="26354">
                  <c:v>7.0346759259249128</c:v>
                </c:pt>
                <c:pt idx="26355">
                  <c:v>7.0349189814790778</c:v>
                </c:pt>
                <c:pt idx="26356">
                  <c:v>7.0351620370332428</c:v>
                </c:pt>
                <c:pt idx="26357">
                  <c:v>7.0354050925946838</c:v>
                </c:pt>
                <c:pt idx="26358">
                  <c:v>7.0356481481488489</c:v>
                </c:pt>
                <c:pt idx="26359">
                  <c:v>7.0358912037030139</c:v>
                </c:pt>
                <c:pt idx="26360">
                  <c:v>7.0361342592571789</c:v>
                </c:pt>
                <c:pt idx="26361">
                  <c:v>7.036377314811344</c:v>
                </c:pt>
                <c:pt idx="26362">
                  <c:v>7.036620370365509</c:v>
                </c:pt>
                <c:pt idx="26363">
                  <c:v>7.03686342592695</c:v>
                </c:pt>
                <c:pt idx="26364">
                  <c:v>7.0371064814811151</c:v>
                </c:pt>
                <c:pt idx="26365">
                  <c:v>7.0373495370352801</c:v>
                </c:pt>
                <c:pt idx="26366">
                  <c:v>7.0375925925894451</c:v>
                </c:pt>
                <c:pt idx="26367">
                  <c:v>7.0378356481436102</c:v>
                </c:pt>
                <c:pt idx="26368">
                  <c:v>7.0380787037050512</c:v>
                </c:pt>
                <c:pt idx="26369">
                  <c:v>7.0383217592592162</c:v>
                </c:pt>
                <c:pt idx="26370">
                  <c:v>7.0385648148133813</c:v>
                </c:pt>
                <c:pt idx="26371">
                  <c:v>7.0388078703675463</c:v>
                </c:pt>
                <c:pt idx="26372">
                  <c:v>7.0390509259217113</c:v>
                </c:pt>
                <c:pt idx="26373">
                  <c:v>7.0392939814831523</c:v>
                </c:pt>
                <c:pt idx="26374">
                  <c:v>7.0395370370373174</c:v>
                </c:pt>
                <c:pt idx="26375">
                  <c:v>7.0397800925914824</c:v>
                </c:pt>
                <c:pt idx="26376">
                  <c:v>7.0400231481456474</c:v>
                </c:pt>
                <c:pt idx="26377">
                  <c:v>7.0402662036998125</c:v>
                </c:pt>
                <c:pt idx="26378">
                  <c:v>7.0405092592612535</c:v>
                </c:pt>
                <c:pt idx="26379">
                  <c:v>7.0407523148154185</c:v>
                </c:pt>
                <c:pt idx="26380">
                  <c:v>7.0409953703695836</c:v>
                </c:pt>
                <c:pt idx="26381">
                  <c:v>7.0412384259237486</c:v>
                </c:pt>
                <c:pt idx="26382">
                  <c:v>7.0414814814779136</c:v>
                </c:pt>
                <c:pt idx="26383">
                  <c:v>7.0417245370320787</c:v>
                </c:pt>
                <c:pt idx="26384">
                  <c:v>7.0419675925935197</c:v>
                </c:pt>
                <c:pt idx="26385">
                  <c:v>7.0422106481476847</c:v>
                </c:pt>
                <c:pt idx="26386">
                  <c:v>7.0424537037018498</c:v>
                </c:pt>
                <c:pt idx="26387">
                  <c:v>7.0426967592560148</c:v>
                </c:pt>
                <c:pt idx="26388">
                  <c:v>7.0429398148101798</c:v>
                </c:pt>
                <c:pt idx="26389">
                  <c:v>7.0431828703716208</c:v>
                </c:pt>
                <c:pt idx="26390">
                  <c:v>7.0434259259257859</c:v>
                </c:pt>
                <c:pt idx="26391">
                  <c:v>7.0436689814799509</c:v>
                </c:pt>
                <c:pt idx="26392">
                  <c:v>7.0439120370341159</c:v>
                </c:pt>
                <c:pt idx="26393">
                  <c:v>7.044155092588281</c:v>
                </c:pt>
                <c:pt idx="26394">
                  <c:v>7.044398148149722</c:v>
                </c:pt>
                <c:pt idx="26395">
                  <c:v>7.044641203703887</c:v>
                </c:pt>
                <c:pt idx="26396">
                  <c:v>7.0448958333348317</c:v>
                </c:pt>
                <c:pt idx="26397">
                  <c:v>7.0451388888889968</c:v>
                </c:pt>
                <c:pt idx="26398">
                  <c:v>7.0453819444431618</c:v>
                </c:pt>
                <c:pt idx="26399">
                  <c:v>7.0456249999973268</c:v>
                </c:pt>
                <c:pt idx="26400">
                  <c:v>7.0458680555514919</c:v>
                </c:pt>
                <c:pt idx="26401">
                  <c:v>7.0461111111129329</c:v>
                </c:pt>
                <c:pt idx="26402">
                  <c:v>7.0463541666670979</c:v>
                </c:pt>
                <c:pt idx="26403">
                  <c:v>7.0465972222212629</c:v>
                </c:pt>
                <c:pt idx="26404">
                  <c:v>7.046840277775428</c:v>
                </c:pt>
                <c:pt idx="26405">
                  <c:v>7.047083333329593</c:v>
                </c:pt>
                <c:pt idx="26406">
                  <c:v>7.0473263888837581</c:v>
                </c:pt>
                <c:pt idx="26407">
                  <c:v>7.0475694444451991</c:v>
                </c:pt>
                <c:pt idx="26408">
                  <c:v>7.0478124999993641</c:v>
                </c:pt>
                <c:pt idx="26409">
                  <c:v>7.0480555555535291</c:v>
                </c:pt>
                <c:pt idx="26410">
                  <c:v>7.0482986111076942</c:v>
                </c:pt>
                <c:pt idx="26411">
                  <c:v>7.0485416666618592</c:v>
                </c:pt>
                <c:pt idx="26412">
                  <c:v>7.0487847222233002</c:v>
                </c:pt>
                <c:pt idx="26413">
                  <c:v>7.0490277777774653</c:v>
                </c:pt>
                <c:pt idx="26414">
                  <c:v>7.0492708333316303</c:v>
                </c:pt>
                <c:pt idx="26415">
                  <c:v>7.0495138888857953</c:v>
                </c:pt>
                <c:pt idx="26416">
                  <c:v>7.0497569444399604</c:v>
                </c:pt>
                <c:pt idx="26417">
                  <c:v>7.0500000000014014</c:v>
                </c:pt>
                <c:pt idx="26418">
                  <c:v>7.0502430555555664</c:v>
                </c:pt>
                <c:pt idx="26419">
                  <c:v>7.0504861111097314</c:v>
                </c:pt>
                <c:pt idx="26420">
                  <c:v>7.0507291666638965</c:v>
                </c:pt>
                <c:pt idx="26421">
                  <c:v>7.0509722222180615</c:v>
                </c:pt>
                <c:pt idx="26422">
                  <c:v>7.0512152777795025</c:v>
                </c:pt>
                <c:pt idx="26423">
                  <c:v>7.0514583333336676</c:v>
                </c:pt>
                <c:pt idx="26424">
                  <c:v>7.0517013888878326</c:v>
                </c:pt>
                <c:pt idx="26425">
                  <c:v>7.0519444444419976</c:v>
                </c:pt>
                <c:pt idx="26426">
                  <c:v>7.0521874999961627</c:v>
                </c:pt>
                <c:pt idx="26427">
                  <c:v>7.0524305555576037</c:v>
                </c:pt>
                <c:pt idx="26428">
                  <c:v>7.0526736111117687</c:v>
                </c:pt>
                <c:pt idx="26429">
                  <c:v>7.0529166666659338</c:v>
                </c:pt>
                <c:pt idx="26430">
                  <c:v>7.0531597222200988</c:v>
                </c:pt>
                <c:pt idx="26431">
                  <c:v>7.0534027777742638</c:v>
                </c:pt>
                <c:pt idx="26432">
                  <c:v>7.0536458333284289</c:v>
                </c:pt>
                <c:pt idx="26433">
                  <c:v>7.0538888888898699</c:v>
                </c:pt>
                <c:pt idx="26434">
                  <c:v>7.0541319444440349</c:v>
                </c:pt>
                <c:pt idx="26435">
                  <c:v>7.0543749999981999</c:v>
                </c:pt>
                <c:pt idx="26436">
                  <c:v>7.054618055552365</c:v>
                </c:pt>
                <c:pt idx="26437">
                  <c:v>7.05486111110653</c:v>
                </c:pt>
                <c:pt idx="26438">
                  <c:v>7.055104166667971</c:v>
                </c:pt>
                <c:pt idx="26439">
                  <c:v>7.0553472222221361</c:v>
                </c:pt>
                <c:pt idx="26440">
                  <c:v>7.0555902777763011</c:v>
                </c:pt>
                <c:pt idx="26441">
                  <c:v>7.0558333333304661</c:v>
                </c:pt>
                <c:pt idx="26442">
                  <c:v>7.0560763888846312</c:v>
                </c:pt>
                <c:pt idx="26443">
                  <c:v>7.0563194444460722</c:v>
                </c:pt>
                <c:pt idx="26444">
                  <c:v>7.0565625000002372</c:v>
                </c:pt>
                <c:pt idx="26445">
                  <c:v>7.0568171296311819</c:v>
                </c:pt>
                <c:pt idx="26446">
                  <c:v>7.0570601851853469</c:v>
                </c:pt>
                <c:pt idx="26447">
                  <c:v>7.057303240739512</c:v>
                </c:pt>
                <c:pt idx="26448">
                  <c:v>7.057546296293677</c:v>
                </c:pt>
                <c:pt idx="26449">
                  <c:v>7.0577893518478421</c:v>
                </c:pt>
                <c:pt idx="26450">
                  <c:v>7.0580324074092831</c:v>
                </c:pt>
                <c:pt idx="26451">
                  <c:v>7.0582754629634481</c:v>
                </c:pt>
                <c:pt idx="26452">
                  <c:v>7.0585185185176131</c:v>
                </c:pt>
                <c:pt idx="26453">
                  <c:v>7.0587615740717782</c:v>
                </c:pt>
                <c:pt idx="26454">
                  <c:v>7.0590046296259432</c:v>
                </c:pt>
                <c:pt idx="26455">
                  <c:v>7.0592476851801083</c:v>
                </c:pt>
                <c:pt idx="26456">
                  <c:v>7.0594907407415493</c:v>
                </c:pt>
                <c:pt idx="26457">
                  <c:v>7.0597337962957143</c:v>
                </c:pt>
                <c:pt idx="26458">
                  <c:v>7.0599768518498793</c:v>
                </c:pt>
                <c:pt idx="26459">
                  <c:v>7.0602199074040444</c:v>
                </c:pt>
                <c:pt idx="26460">
                  <c:v>7.0604629629582094</c:v>
                </c:pt>
                <c:pt idx="26461">
                  <c:v>7.0607060185196504</c:v>
                </c:pt>
                <c:pt idx="26462">
                  <c:v>7.0609490740738154</c:v>
                </c:pt>
                <c:pt idx="26463">
                  <c:v>7.0611921296279805</c:v>
                </c:pt>
                <c:pt idx="26464">
                  <c:v>7.0614351851821455</c:v>
                </c:pt>
                <c:pt idx="26465">
                  <c:v>7.0616782407363106</c:v>
                </c:pt>
                <c:pt idx="26466">
                  <c:v>7.0619212962977516</c:v>
                </c:pt>
                <c:pt idx="26467">
                  <c:v>7.0621643518519166</c:v>
                </c:pt>
                <c:pt idx="26468">
                  <c:v>7.0624074074060816</c:v>
                </c:pt>
                <c:pt idx="26469">
                  <c:v>7.0626504629602467</c:v>
                </c:pt>
                <c:pt idx="26470">
                  <c:v>7.0628935185144117</c:v>
                </c:pt>
                <c:pt idx="26471">
                  <c:v>7.0631365740758527</c:v>
                </c:pt>
                <c:pt idx="26472">
                  <c:v>7.0633796296300178</c:v>
                </c:pt>
                <c:pt idx="26473">
                  <c:v>7.0636226851841828</c:v>
                </c:pt>
                <c:pt idx="26474">
                  <c:v>7.0638657407383478</c:v>
                </c:pt>
                <c:pt idx="26475">
                  <c:v>7.0641087962925129</c:v>
                </c:pt>
                <c:pt idx="26476">
                  <c:v>7.0643518518539539</c:v>
                </c:pt>
                <c:pt idx="26477">
                  <c:v>7.0645949074081189</c:v>
                </c:pt>
                <c:pt idx="26478">
                  <c:v>7.0648379629622839</c:v>
                </c:pt>
                <c:pt idx="26479">
                  <c:v>7.065081018516449</c:v>
                </c:pt>
                <c:pt idx="26480">
                  <c:v>7.065324074070614</c:v>
                </c:pt>
                <c:pt idx="26481">
                  <c:v>7.0655671296247791</c:v>
                </c:pt>
                <c:pt idx="26482">
                  <c:v>7.0658101851862201</c:v>
                </c:pt>
                <c:pt idx="26483">
                  <c:v>7.0660532407403851</c:v>
                </c:pt>
                <c:pt idx="26484">
                  <c:v>7.0662962962945501</c:v>
                </c:pt>
                <c:pt idx="26485">
                  <c:v>7.0665393518487152</c:v>
                </c:pt>
                <c:pt idx="26486">
                  <c:v>7.0667824074028802</c:v>
                </c:pt>
                <c:pt idx="26487">
                  <c:v>7.0670254629643212</c:v>
                </c:pt>
                <c:pt idx="26488">
                  <c:v>7.0672685185184863</c:v>
                </c:pt>
                <c:pt idx="26489">
                  <c:v>7.0675115740726513</c:v>
                </c:pt>
                <c:pt idx="26490">
                  <c:v>7.0677546296268163</c:v>
                </c:pt>
                <c:pt idx="26491">
                  <c:v>7.0679976851809814</c:v>
                </c:pt>
                <c:pt idx="26492">
                  <c:v>7.0682407407424224</c:v>
                </c:pt>
                <c:pt idx="26493">
                  <c:v>7.0684953703660911</c:v>
                </c:pt>
                <c:pt idx="26494">
                  <c:v>7.0687384259275321</c:v>
                </c:pt>
                <c:pt idx="26495">
                  <c:v>7.0689814814816971</c:v>
                </c:pt>
                <c:pt idx="26496">
                  <c:v>7.0692245370358622</c:v>
                </c:pt>
                <c:pt idx="26497">
                  <c:v>7.0694675925900272</c:v>
                </c:pt>
                <c:pt idx="26498">
                  <c:v>7.0697106481441923</c:v>
                </c:pt>
                <c:pt idx="26499">
                  <c:v>7.0699537037056333</c:v>
                </c:pt>
                <c:pt idx="26500">
                  <c:v>7.0701967592597983</c:v>
                </c:pt>
                <c:pt idx="26501">
                  <c:v>7.0704398148139633</c:v>
                </c:pt>
                <c:pt idx="26502">
                  <c:v>7.0706828703681284</c:v>
                </c:pt>
                <c:pt idx="26503">
                  <c:v>7.0709259259222934</c:v>
                </c:pt>
                <c:pt idx="26504">
                  <c:v>7.0711689814764584</c:v>
                </c:pt>
                <c:pt idx="26505">
                  <c:v>7.0714120370378994</c:v>
                </c:pt>
                <c:pt idx="26506">
                  <c:v>7.0716550925920645</c:v>
                </c:pt>
                <c:pt idx="26507">
                  <c:v>7.0718981481462295</c:v>
                </c:pt>
                <c:pt idx="26508">
                  <c:v>7.0721412037003946</c:v>
                </c:pt>
                <c:pt idx="26509">
                  <c:v>7.0723842592545596</c:v>
                </c:pt>
                <c:pt idx="26510">
                  <c:v>7.0726273148160006</c:v>
                </c:pt>
                <c:pt idx="26511">
                  <c:v>7.0728703703701656</c:v>
                </c:pt>
                <c:pt idx="26512">
                  <c:v>7.0731134259243307</c:v>
                </c:pt>
                <c:pt idx="26513">
                  <c:v>7.0733564814784957</c:v>
                </c:pt>
                <c:pt idx="26514">
                  <c:v>7.0735995370326608</c:v>
                </c:pt>
                <c:pt idx="26515">
                  <c:v>7.0738425925941018</c:v>
                </c:pt>
                <c:pt idx="26516">
                  <c:v>7.0740856481482668</c:v>
                </c:pt>
                <c:pt idx="26517">
                  <c:v>7.0743287037024318</c:v>
                </c:pt>
                <c:pt idx="26518">
                  <c:v>7.0745717592565969</c:v>
                </c:pt>
                <c:pt idx="26519">
                  <c:v>7.0748148148107619</c:v>
                </c:pt>
                <c:pt idx="26520">
                  <c:v>7.0750578703722029</c:v>
                </c:pt>
                <c:pt idx="26521">
                  <c:v>7.0753009259263679</c:v>
                </c:pt>
                <c:pt idx="26522">
                  <c:v>7.075543981480533</c:v>
                </c:pt>
                <c:pt idx="26523">
                  <c:v>7.075787037034698</c:v>
                </c:pt>
                <c:pt idx="26524">
                  <c:v>7.0760300925888631</c:v>
                </c:pt>
                <c:pt idx="26525">
                  <c:v>7.0762731481430281</c:v>
                </c:pt>
                <c:pt idx="26526">
                  <c:v>7.0765162037044691</c:v>
                </c:pt>
                <c:pt idx="26527">
                  <c:v>7.0767592592586341</c:v>
                </c:pt>
                <c:pt idx="26528">
                  <c:v>7.0770023148127992</c:v>
                </c:pt>
                <c:pt idx="26529">
                  <c:v>7.0772453703669642</c:v>
                </c:pt>
                <c:pt idx="26530">
                  <c:v>7.0774884259211293</c:v>
                </c:pt>
                <c:pt idx="26531">
                  <c:v>7.0777314814825703</c:v>
                </c:pt>
                <c:pt idx="26532">
                  <c:v>7.0779745370367353</c:v>
                </c:pt>
                <c:pt idx="26533">
                  <c:v>7.0782175925909003</c:v>
                </c:pt>
                <c:pt idx="26534">
                  <c:v>7.0784606481450654</c:v>
                </c:pt>
                <c:pt idx="26535">
                  <c:v>7.0787037036992304</c:v>
                </c:pt>
                <c:pt idx="26536">
                  <c:v>7.0789467592606714</c:v>
                </c:pt>
                <c:pt idx="26537">
                  <c:v>7.0791898148148364</c:v>
                </c:pt>
                <c:pt idx="26538">
                  <c:v>7.0794328703690015</c:v>
                </c:pt>
                <c:pt idx="26539">
                  <c:v>7.0796759259231665</c:v>
                </c:pt>
                <c:pt idx="26540">
                  <c:v>7.0799189814773316</c:v>
                </c:pt>
                <c:pt idx="26541">
                  <c:v>7.0801736111082763</c:v>
                </c:pt>
                <c:pt idx="26542">
                  <c:v>7.0804166666624413</c:v>
                </c:pt>
                <c:pt idx="26543">
                  <c:v>7.0806597222238823</c:v>
                </c:pt>
                <c:pt idx="26544">
                  <c:v>7.0809027777780473</c:v>
                </c:pt>
                <c:pt idx="26545">
                  <c:v>7.0811458333322124</c:v>
                </c:pt>
                <c:pt idx="26546">
                  <c:v>7.0813888888863774</c:v>
                </c:pt>
                <c:pt idx="26547">
                  <c:v>7.0816319444405424</c:v>
                </c:pt>
                <c:pt idx="26548">
                  <c:v>7.0818750000019834</c:v>
                </c:pt>
                <c:pt idx="26549">
                  <c:v>7.0821180555561485</c:v>
                </c:pt>
                <c:pt idx="26550">
                  <c:v>7.0823611111103135</c:v>
                </c:pt>
                <c:pt idx="26551">
                  <c:v>7.0826041666644786</c:v>
                </c:pt>
                <c:pt idx="26552">
                  <c:v>7.0828472222186436</c:v>
                </c:pt>
                <c:pt idx="26553">
                  <c:v>7.0830902777728086</c:v>
                </c:pt>
                <c:pt idx="26554">
                  <c:v>7.0833333333342496</c:v>
                </c:pt>
                <c:pt idx="26555">
                  <c:v>7.0835763888884147</c:v>
                </c:pt>
                <c:pt idx="26556">
                  <c:v>7.0838194444425797</c:v>
                </c:pt>
                <c:pt idx="26557">
                  <c:v>7.0840624999967448</c:v>
                </c:pt>
                <c:pt idx="26558">
                  <c:v>7.0843055555509098</c:v>
                </c:pt>
                <c:pt idx="26559">
                  <c:v>7.0845486111123508</c:v>
                </c:pt>
                <c:pt idx="26560">
                  <c:v>7.0847916666665158</c:v>
                </c:pt>
                <c:pt idx="26561">
                  <c:v>7.0850347222206809</c:v>
                </c:pt>
                <c:pt idx="26562">
                  <c:v>7.0852777777748459</c:v>
                </c:pt>
                <c:pt idx="26563">
                  <c:v>7.0855208333290109</c:v>
                </c:pt>
                <c:pt idx="26564">
                  <c:v>7.0857638888904519</c:v>
                </c:pt>
                <c:pt idx="26565">
                  <c:v>7.086006944444617</c:v>
                </c:pt>
                <c:pt idx="26566">
                  <c:v>7.086249999998782</c:v>
                </c:pt>
                <c:pt idx="26567">
                  <c:v>7.0864930555529471</c:v>
                </c:pt>
                <c:pt idx="26568">
                  <c:v>7.0867361111071121</c:v>
                </c:pt>
                <c:pt idx="26569">
                  <c:v>7.0869791666685531</c:v>
                </c:pt>
                <c:pt idx="26570">
                  <c:v>7.0872222222227181</c:v>
                </c:pt>
                <c:pt idx="26571">
                  <c:v>7.0874652777768832</c:v>
                </c:pt>
                <c:pt idx="26572">
                  <c:v>7.0877083333310482</c:v>
                </c:pt>
                <c:pt idx="26573">
                  <c:v>7.0879513888852133</c:v>
                </c:pt>
                <c:pt idx="26574">
                  <c:v>7.0881944444393783</c:v>
                </c:pt>
                <c:pt idx="26575">
                  <c:v>7.0884375000008193</c:v>
                </c:pt>
                <c:pt idx="26576">
                  <c:v>7.0886805555549843</c:v>
                </c:pt>
                <c:pt idx="26577">
                  <c:v>7.0889236111091494</c:v>
                </c:pt>
                <c:pt idx="26578">
                  <c:v>7.0891666666633144</c:v>
                </c:pt>
                <c:pt idx="26579">
                  <c:v>7.0894097222174794</c:v>
                </c:pt>
                <c:pt idx="26580">
                  <c:v>7.0896527777789204</c:v>
                </c:pt>
                <c:pt idx="26581">
                  <c:v>7.0898958333330855</c:v>
                </c:pt>
                <c:pt idx="26582">
                  <c:v>7.0901388888872505</c:v>
                </c:pt>
                <c:pt idx="26583">
                  <c:v>7.0903819444414156</c:v>
                </c:pt>
                <c:pt idx="26584">
                  <c:v>7.0906249999955806</c:v>
                </c:pt>
                <c:pt idx="26585">
                  <c:v>7.0908680555570216</c:v>
                </c:pt>
                <c:pt idx="26586">
                  <c:v>7.0911111111111866</c:v>
                </c:pt>
                <c:pt idx="26587">
                  <c:v>7.0913541666653517</c:v>
                </c:pt>
                <c:pt idx="26588">
                  <c:v>7.0915972222195167</c:v>
                </c:pt>
                <c:pt idx="26589">
                  <c:v>7.0918518518504614</c:v>
                </c:pt>
                <c:pt idx="26590">
                  <c:v>7.0920949074046264</c:v>
                </c:pt>
                <c:pt idx="26591">
                  <c:v>7.0923379629587915</c:v>
                </c:pt>
                <c:pt idx="26592">
                  <c:v>7.0925810185202325</c:v>
                </c:pt>
                <c:pt idx="26593">
                  <c:v>7.0928240740743975</c:v>
                </c:pt>
                <c:pt idx="26594">
                  <c:v>7.0930671296285626</c:v>
                </c:pt>
                <c:pt idx="26595">
                  <c:v>7.0933101851827276</c:v>
                </c:pt>
                <c:pt idx="26596">
                  <c:v>7.0935532407368926</c:v>
                </c:pt>
                <c:pt idx="26597">
                  <c:v>7.0937962962983336</c:v>
                </c:pt>
                <c:pt idx="26598">
                  <c:v>7.0940393518524987</c:v>
                </c:pt>
                <c:pt idx="26599">
                  <c:v>7.0942824074066637</c:v>
                </c:pt>
                <c:pt idx="26600">
                  <c:v>7.0945254629608288</c:v>
                </c:pt>
                <c:pt idx="26601">
                  <c:v>7.0947685185149938</c:v>
                </c:pt>
                <c:pt idx="26602">
                  <c:v>7.0950115740691588</c:v>
                </c:pt>
                <c:pt idx="26603">
                  <c:v>7.0952546296305998</c:v>
                </c:pt>
                <c:pt idx="26604">
                  <c:v>7.0954976851847649</c:v>
                </c:pt>
                <c:pt idx="26605">
                  <c:v>7.0957407407389299</c:v>
                </c:pt>
                <c:pt idx="26606">
                  <c:v>7.0959837962930949</c:v>
                </c:pt>
                <c:pt idx="26607">
                  <c:v>7.09622685184726</c:v>
                </c:pt>
                <c:pt idx="26608">
                  <c:v>7.096469907408701</c:v>
                </c:pt>
                <c:pt idx="26609">
                  <c:v>7.096712962962866</c:v>
                </c:pt>
                <c:pt idx="26610">
                  <c:v>7.0969560185170311</c:v>
                </c:pt>
                <c:pt idx="26611">
                  <c:v>7.0971990740711961</c:v>
                </c:pt>
                <c:pt idx="26612">
                  <c:v>7.0974421296253611</c:v>
                </c:pt>
                <c:pt idx="26613">
                  <c:v>7.0976851851868021</c:v>
                </c:pt>
                <c:pt idx="26614">
                  <c:v>7.0979282407409672</c:v>
                </c:pt>
                <c:pt idx="26615">
                  <c:v>7.0981712962951322</c:v>
                </c:pt>
                <c:pt idx="26616">
                  <c:v>7.0984143518492973</c:v>
                </c:pt>
                <c:pt idx="26617">
                  <c:v>7.0986574074034623</c:v>
                </c:pt>
                <c:pt idx="26618">
                  <c:v>7.0989004629649033</c:v>
                </c:pt>
                <c:pt idx="26619">
                  <c:v>7.0991435185190683</c:v>
                </c:pt>
                <c:pt idx="26620">
                  <c:v>7.0993865740732334</c:v>
                </c:pt>
                <c:pt idx="26621">
                  <c:v>7.0996296296273984</c:v>
                </c:pt>
                <c:pt idx="26622">
                  <c:v>7.0998726851815634</c:v>
                </c:pt>
                <c:pt idx="26623">
                  <c:v>7.1001157407357285</c:v>
                </c:pt>
                <c:pt idx="26624">
                  <c:v>7.1003587962971695</c:v>
                </c:pt>
                <c:pt idx="26625">
                  <c:v>7.1006018518513345</c:v>
                </c:pt>
                <c:pt idx="26626">
                  <c:v>7.1008449074054996</c:v>
                </c:pt>
                <c:pt idx="26627">
                  <c:v>7.1010879629596646</c:v>
                </c:pt>
                <c:pt idx="26628">
                  <c:v>7.1013310185138296</c:v>
                </c:pt>
                <c:pt idx="26629">
                  <c:v>7.1015740740752706</c:v>
                </c:pt>
                <c:pt idx="26630">
                  <c:v>7.1018171296294357</c:v>
                </c:pt>
                <c:pt idx="26631">
                  <c:v>7.1020601851836007</c:v>
                </c:pt>
                <c:pt idx="26632">
                  <c:v>7.1023032407377658</c:v>
                </c:pt>
                <c:pt idx="26633">
                  <c:v>7.1025462962919308</c:v>
                </c:pt>
                <c:pt idx="26634">
                  <c:v>7.1027893518533718</c:v>
                </c:pt>
                <c:pt idx="26635">
                  <c:v>7.1030324074075368</c:v>
                </c:pt>
                <c:pt idx="26636">
                  <c:v>7.1032754629617019</c:v>
                </c:pt>
                <c:pt idx="26637">
                  <c:v>7.1035185185158669</c:v>
                </c:pt>
                <c:pt idx="26638">
                  <c:v>7.1037731481468116</c:v>
                </c:pt>
                <c:pt idx="26639">
                  <c:v>7.1040162037009766</c:v>
                </c:pt>
                <c:pt idx="26640">
                  <c:v>7.1042592592551417</c:v>
                </c:pt>
                <c:pt idx="26641">
                  <c:v>7.1045023148165827</c:v>
                </c:pt>
                <c:pt idx="26642">
                  <c:v>7.1047453703707477</c:v>
                </c:pt>
                <c:pt idx="26643">
                  <c:v>7.1049884259249128</c:v>
                </c:pt>
                <c:pt idx="26644">
                  <c:v>7.1052314814790778</c:v>
                </c:pt>
                <c:pt idx="26645">
                  <c:v>7.1054745370332428</c:v>
                </c:pt>
                <c:pt idx="26646">
                  <c:v>7.1057175925946838</c:v>
                </c:pt>
                <c:pt idx="26647">
                  <c:v>7.1059606481488489</c:v>
                </c:pt>
                <c:pt idx="26648">
                  <c:v>7.1062037037030139</c:v>
                </c:pt>
                <c:pt idx="26649">
                  <c:v>7.1064467592571789</c:v>
                </c:pt>
                <c:pt idx="26650">
                  <c:v>7.106689814811344</c:v>
                </c:pt>
                <c:pt idx="26651">
                  <c:v>7.106932870365509</c:v>
                </c:pt>
                <c:pt idx="26652">
                  <c:v>7.10717592592695</c:v>
                </c:pt>
                <c:pt idx="26653">
                  <c:v>7.1074189814811151</c:v>
                </c:pt>
                <c:pt idx="26654">
                  <c:v>7.1076620370352801</c:v>
                </c:pt>
                <c:pt idx="26655">
                  <c:v>7.1079050925894451</c:v>
                </c:pt>
                <c:pt idx="26656">
                  <c:v>7.1081481481436102</c:v>
                </c:pt>
                <c:pt idx="26657">
                  <c:v>7.1083912037050512</c:v>
                </c:pt>
                <c:pt idx="26658">
                  <c:v>7.1086342592592162</c:v>
                </c:pt>
                <c:pt idx="26659">
                  <c:v>7.1088773148133813</c:v>
                </c:pt>
                <c:pt idx="26660">
                  <c:v>7.1091203703675463</c:v>
                </c:pt>
                <c:pt idx="26661">
                  <c:v>7.1093634259217113</c:v>
                </c:pt>
                <c:pt idx="26662">
                  <c:v>7.1096064814831523</c:v>
                </c:pt>
                <c:pt idx="26663">
                  <c:v>7.1098495370373174</c:v>
                </c:pt>
                <c:pt idx="26664">
                  <c:v>7.1100925925914824</c:v>
                </c:pt>
                <c:pt idx="26665">
                  <c:v>7.1103356481456474</c:v>
                </c:pt>
                <c:pt idx="26666">
                  <c:v>7.1105787036998125</c:v>
                </c:pt>
                <c:pt idx="26667">
                  <c:v>7.1108217592612535</c:v>
                </c:pt>
                <c:pt idx="26668">
                  <c:v>7.1110648148154185</c:v>
                </c:pt>
                <c:pt idx="26669">
                  <c:v>7.1113078703695836</c:v>
                </c:pt>
                <c:pt idx="26670">
                  <c:v>7.1115509259237486</c:v>
                </c:pt>
                <c:pt idx="26671">
                  <c:v>7.1117939814779136</c:v>
                </c:pt>
                <c:pt idx="26672">
                  <c:v>7.1120370370320787</c:v>
                </c:pt>
                <c:pt idx="26673">
                  <c:v>7.1122800925935197</c:v>
                </c:pt>
                <c:pt idx="26674">
                  <c:v>7.1125231481476847</c:v>
                </c:pt>
                <c:pt idx="26675">
                  <c:v>7.1127662037018498</c:v>
                </c:pt>
                <c:pt idx="26676">
                  <c:v>7.1130092592560148</c:v>
                </c:pt>
                <c:pt idx="26677">
                  <c:v>7.1132523148101798</c:v>
                </c:pt>
                <c:pt idx="26678">
                  <c:v>7.1134953703716208</c:v>
                </c:pt>
                <c:pt idx="26679">
                  <c:v>7.1137384259257859</c:v>
                </c:pt>
                <c:pt idx="26680">
                  <c:v>7.1139814814799509</c:v>
                </c:pt>
                <c:pt idx="26681">
                  <c:v>7.1142245370341159</c:v>
                </c:pt>
                <c:pt idx="26682">
                  <c:v>7.114467592588281</c:v>
                </c:pt>
                <c:pt idx="26683">
                  <c:v>7.114710648149722</c:v>
                </c:pt>
                <c:pt idx="26684">
                  <c:v>7.114953703703887</c:v>
                </c:pt>
                <c:pt idx="26685">
                  <c:v>7.1151967592580521</c:v>
                </c:pt>
                <c:pt idx="26686">
                  <c:v>7.1154513888889968</c:v>
                </c:pt>
                <c:pt idx="26687">
                  <c:v>7.1156944444431618</c:v>
                </c:pt>
                <c:pt idx="26688">
                  <c:v>7.1159374999973268</c:v>
                </c:pt>
                <c:pt idx="26689">
                  <c:v>7.1161805555514919</c:v>
                </c:pt>
                <c:pt idx="26690">
                  <c:v>7.1164236111129329</c:v>
                </c:pt>
                <c:pt idx="26691">
                  <c:v>7.1166666666670979</c:v>
                </c:pt>
                <c:pt idx="26692">
                  <c:v>7.1169097222212629</c:v>
                </c:pt>
                <c:pt idx="26693">
                  <c:v>7.117152777775428</c:v>
                </c:pt>
                <c:pt idx="26694">
                  <c:v>7.117395833329593</c:v>
                </c:pt>
                <c:pt idx="26695">
                  <c:v>7.1176388888837581</c:v>
                </c:pt>
                <c:pt idx="26696">
                  <c:v>7.1178819444451991</c:v>
                </c:pt>
                <c:pt idx="26697">
                  <c:v>7.1181249999993641</c:v>
                </c:pt>
                <c:pt idx="26698">
                  <c:v>7.1183680555535291</c:v>
                </c:pt>
                <c:pt idx="26699">
                  <c:v>7.1186111111076942</c:v>
                </c:pt>
                <c:pt idx="26700">
                  <c:v>7.1188541666618592</c:v>
                </c:pt>
                <c:pt idx="26701">
                  <c:v>7.1190972222233002</c:v>
                </c:pt>
                <c:pt idx="26702">
                  <c:v>7.1193402777774653</c:v>
                </c:pt>
                <c:pt idx="26703">
                  <c:v>7.1195833333316303</c:v>
                </c:pt>
                <c:pt idx="26704">
                  <c:v>7.1198263888857953</c:v>
                </c:pt>
                <c:pt idx="26705">
                  <c:v>7.1200694444399604</c:v>
                </c:pt>
                <c:pt idx="26706">
                  <c:v>7.1203125000014014</c:v>
                </c:pt>
                <c:pt idx="26707">
                  <c:v>7.1205555555555664</c:v>
                </c:pt>
                <c:pt idx="26708">
                  <c:v>7.1207986111097314</c:v>
                </c:pt>
                <c:pt idx="26709">
                  <c:v>7.1210416666638965</c:v>
                </c:pt>
                <c:pt idx="26710">
                  <c:v>7.1212847222180615</c:v>
                </c:pt>
                <c:pt idx="26711">
                  <c:v>7.1215277777795025</c:v>
                </c:pt>
                <c:pt idx="26712">
                  <c:v>7.1217708333336676</c:v>
                </c:pt>
                <c:pt idx="26713">
                  <c:v>7.1220138888878326</c:v>
                </c:pt>
                <c:pt idx="26714">
                  <c:v>7.1222569444419976</c:v>
                </c:pt>
                <c:pt idx="26715">
                  <c:v>7.1224999999961627</c:v>
                </c:pt>
                <c:pt idx="26716">
                  <c:v>7.1227430555576037</c:v>
                </c:pt>
                <c:pt idx="26717">
                  <c:v>7.1229861111117687</c:v>
                </c:pt>
                <c:pt idx="26718">
                  <c:v>7.1232291666659338</c:v>
                </c:pt>
                <c:pt idx="26719">
                  <c:v>7.1234722222200988</c:v>
                </c:pt>
                <c:pt idx="26720">
                  <c:v>7.1237152777742638</c:v>
                </c:pt>
                <c:pt idx="26721">
                  <c:v>7.1239583333284289</c:v>
                </c:pt>
                <c:pt idx="26722">
                  <c:v>7.1242013888898699</c:v>
                </c:pt>
                <c:pt idx="26723">
                  <c:v>7.1244444444440349</c:v>
                </c:pt>
                <c:pt idx="26724">
                  <c:v>7.1246874999981999</c:v>
                </c:pt>
                <c:pt idx="26725">
                  <c:v>7.124930555552365</c:v>
                </c:pt>
                <c:pt idx="26726">
                  <c:v>7.12517361110653</c:v>
                </c:pt>
                <c:pt idx="26727">
                  <c:v>7.125416666667971</c:v>
                </c:pt>
                <c:pt idx="26728">
                  <c:v>7.1256597222221361</c:v>
                </c:pt>
                <c:pt idx="26729">
                  <c:v>7.1259027777763011</c:v>
                </c:pt>
                <c:pt idx="26730">
                  <c:v>7.1261458333304661</c:v>
                </c:pt>
                <c:pt idx="26731">
                  <c:v>7.1263888888846312</c:v>
                </c:pt>
                <c:pt idx="26732">
                  <c:v>7.1266319444460722</c:v>
                </c:pt>
                <c:pt idx="26733">
                  <c:v>7.1268750000002372</c:v>
                </c:pt>
                <c:pt idx="26734">
                  <c:v>7.1271296296311819</c:v>
                </c:pt>
                <c:pt idx="26735">
                  <c:v>7.1273726851853469</c:v>
                </c:pt>
                <c:pt idx="26736">
                  <c:v>7.127615740739512</c:v>
                </c:pt>
                <c:pt idx="26737">
                  <c:v>7.127858796293677</c:v>
                </c:pt>
                <c:pt idx="26738">
                  <c:v>7.1281018518478421</c:v>
                </c:pt>
                <c:pt idx="26739">
                  <c:v>7.1283449074092831</c:v>
                </c:pt>
                <c:pt idx="26740">
                  <c:v>7.1285879629634481</c:v>
                </c:pt>
                <c:pt idx="26741">
                  <c:v>7.1288310185176131</c:v>
                </c:pt>
                <c:pt idx="26742">
                  <c:v>7.1290740740717782</c:v>
                </c:pt>
                <c:pt idx="26743">
                  <c:v>7.1293171296259432</c:v>
                </c:pt>
                <c:pt idx="26744">
                  <c:v>7.1295601851801083</c:v>
                </c:pt>
                <c:pt idx="26745">
                  <c:v>7.1298032407415493</c:v>
                </c:pt>
                <c:pt idx="26746">
                  <c:v>7.1300462962957143</c:v>
                </c:pt>
                <c:pt idx="26747">
                  <c:v>7.1302893518498793</c:v>
                </c:pt>
                <c:pt idx="26748">
                  <c:v>7.1305324074040444</c:v>
                </c:pt>
                <c:pt idx="26749">
                  <c:v>7.1307754629582094</c:v>
                </c:pt>
                <c:pt idx="26750">
                  <c:v>7.1310185185196504</c:v>
                </c:pt>
                <c:pt idx="26751">
                  <c:v>7.1312615740738154</c:v>
                </c:pt>
                <c:pt idx="26752">
                  <c:v>7.1315046296279805</c:v>
                </c:pt>
                <c:pt idx="26753">
                  <c:v>7.1317476851821455</c:v>
                </c:pt>
                <c:pt idx="26754">
                  <c:v>7.1319907407363106</c:v>
                </c:pt>
                <c:pt idx="26755">
                  <c:v>7.1322337962977516</c:v>
                </c:pt>
                <c:pt idx="26756">
                  <c:v>7.1324768518519166</c:v>
                </c:pt>
                <c:pt idx="26757">
                  <c:v>7.1327199074060816</c:v>
                </c:pt>
                <c:pt idx="26758">
                  <c:v>7.1329629629602467</c:v>
                </c:pt>
                <c:pt idx="26759">
                  <c:v>7.1332060185144117</c:v>
                </c:pt>
                <c:pt idx="26760">
                  <c:v>7.1334490740758527</c:v>
                </c:pt>
                <c:pt idx="26761">
                  <c:v>7.1336921296300178</c:v>
                </c:pt>
                <c:pt idx="26762">
                  <c:v>7.1339351851841828</c:v>
                </c:pt>
                <c:pt idx="26763">
                  <c:v>7.1341782407383478</c:v>
                </c:pt>
                <c:pt idx="26764">
                  <c:v>7.1344212962925129</c:v>
                </c:pt>
                <c:pt idx="26765">
                  <c:v>7.1346643518539539</c:v>
                </c:pt>
                <c:pt idx="26766">
                  <c:v>7.1349074074081189</c:v>
                </c:pt>
                <c:pt idx="26767">
                  <c:v>7.1351504629622839</c:v>
                </c:pt>
                <c:pt idx="26768">
                  <c:v>7.135393518516449</c:v>
                </c:pt>
                <c:pt idx="26769">
                  <c:v>7.135636574070614</c:v>
                </c:pt>
                <c:pt idx="26770">
                  <c:v>7.1358796296247791</c:v>
                </c:pt>
                <c:pt idx="26771">
                  <c:v>7.1361226851862201</c:v>
                </c:pt>
                <c:pt idx="26772">
                  <c:v>7.1363657407403851</c:v>
                </c:pt>
                <c:pt idx="26773">
                  <c:v>7.1366087962945501</c:v>
                </c:pt>
                <c:pt idx="26774">
                  <c:v>7.1368518518487152</c:v>
                </c:pt>
                <c:pt idx="26775">
                  <c:v>7.1370949074028802</c:v>
                </c:pt>
                <c:pt idx="26776">
                  <c:v>7.1373379629643212</c:v>
                </c:pt>
                <c:pt idx="26777">
                  <c:v>7.1375810185184863</c:v>
                </c:pt>
                <c:pt idx="26778">
                  <c:v>7.1378240740726513</c:v>
                </c:pt>
                <c:pt idx="26779">
                  <c:v>7.1380671296268163</c:v>
                </c:pt>
                <c:pt idx="26780">
                  <c:v>7.1383101851809814</c:v>
                </c:pt>
                <c:pt idx="26781">
                  <c:v>7.1385532407424224</c:v>
                </c:pt>
                <c:pt idx="26782">
                  <c:v>7.1387962962965874</c:v>
                </c:pt>
                <c:pt idx="26783">
                  <c:v>7.1390509259275321</c:v>
                </c:pt>
                <c:pt idx="26784">
                  <c:v>7.1392939814816971</c:v>
                </c:pt>
                <c:pt idx="26785">
                  <c:v>7.1395370370358622</c:v>
                </c:pt>
                <c:pt idx="26786">
                  <c:v>7.1397800925900272</c:v>
                </c:pt>
                <c:pt idx="26787">
                  <c:v>7.1400231481441923</c:v>
                </c:pt>
                <c:pt idx="26788">
                  <c:v>7.1402662037056333</c:v>
                </c:pt>
                <c:pt idx="26789">
                  <c:v>7.1405092592597983</c:v>
                </c:pt>
                <c:pt idx="26790">
                  <c:v>7.1407523148139633</c:v>
                </c:pt>
                <c:pt idx="26791">
                  <c:v>7.1409953703681284</c:v>
                </c:pt>
                <c:pt idx="26792">
                  <c:v>7.1412384259222934</c:v>
                </c:pt>
                <c:pt idx="26793">
                  <c:v>7.1414814814764584</c:v>
                </c:pt>
                <c:pt idx="26794">
                  <c:v>7.1417245370378994</c:v>
                </c:pt>
                <c:pt idx="26795">
                  <c:v>7.1419675925920645</c:v>
                </c:pt>
                <c:pt idx="26796">
                  <c:v>7.1422106481462295</c:v>
                </c:pt>
                <c:pt idx="26797">
                  <c:v>7.1424537037003946</c:v>
                </c:pt>
                <c:pt idx="26798">
                  <c:v>7.1426967592545596</c:v>
                </c:pt>
                <c:pt idx="26799">
                  <c:v>7.1429398148160006</c:v>
                </c:pt>
                <c:pt idx="26800">
                  <c:v>7.1431828703701656</c:v>
                </c:pt>
                <c:pt idx="26801">
                  <c:v>7.1434259259243307</c:v>
                </c:pt>
                <c:pt idx="26802">
                  <c:v>7.1436689814784957</c:v>
                </c:pt>
                <c:pt idx="26803">
                  <c:v>7.1439120370326608</c:v>
                </c:pt>
                <c:pt idx="26804">
                  <c:v>7.1441550925941018</c:v>
                </c:pt>
                <c:pt idx="26805">
                  <c:v>7.1443981481482668</c:v>
                </c:pt>
                <c:pt idx="26806">
                  <c:v>7.1446412037024318</c:v>
                </c:pt>
                <c:pt idx="26807">
                  <c:v>7.1448842592565969</c:v>
                </c:pt>
                <c:pt idx="26808">
                  <c:v>7.1451273148107619</c:v>
                </c:pt>
                <c:pt idx="26809">
                  <c:v>7.1453703703722029</c:v>
                </c:pt>
                <c:pt idx="26810">
                  <c:v>7.1456134259263679</c:v>
                </c:pt>
                <c:pt idx="26811">
                  <c:v>7.145856481480533</c:v>
                </c:pt>
                <c:pt idx="26812">
                  <c:v>7.146099537034698</c:v>
                </c:pt>
                <c:pt idx="26813">
                  <c:v>7.1463425925888631</c:v>
                </c:pt>
                <c:pt idx="26814">
                  <c:v>7.1465856481430281</c:v>
                </c:pt>
                <c:pt idx="26815">
                  <c:v>7.1468287037044691</c:v>
                </c:pt>
                <c:pt idx="26816">
                  <c:v>7.1470717592586341</c:v>
                </c:pt>
                <c:pt idx="26817">
                  <c:v>7.1473148148127992</c:v>
                </c:pt>
                <c:pt idx="26818">
                  <c:v>7.1475578703669642</c:v>
                </c:pt>
                <c:pt idx="26819">
                  <c:v>7.1478009259211293</c:v>
                </c:pt>
                <c:pt idx="26820">
                  <c:v>7.1480439814825703</c:v>
                </c:pt>
                <c:pt idx="26821">
                  <c:v>7.1482870370367353</c:v>
                </c:pt>
                <c:pt idx="26822">
                  <c:v>7.1485300925909003</c:v>
                </c:pt>
                <c:pt idx="26823">
                  <c:v>7.1487731481450654</c:v>
                </c:pt>
                <c:pt idx="26824">
                  <c:v>7.1490162036992304</c:v>
                </c:pt>
                <c:pt idx="26825">
                  <c:v>7.1492592592606714</c:v>
                </c:pt>
                <c:pt idx="26826">
                  <c:v>7.1495023148148364</c:v>
                </c:pt>
                <c:pt idx="26827">
                  <c:v>7.1497453703690015</c:v>
                </c:pt>
                <c:pt idx="26828">
                  <c:v>7.1499884259231665</c:v>
                </c:pt>
                <c:pt idx="26829">
                  <c:v>7.1502314814773316</c:v>
                </c:pt>
                <c:pt idx="26830">
                  <c:v>7.1504861111082763</c:v>
                </c:pt>
                <c:pt idx="26831">
                  <c:v>7.1507291666624413</c:v>
                </c:pt>
                <c:pt idx="26832">
                  <c:v>7.1509722222238823</c:v>
                </c:pt>
                <c:pt idx="26833">
                  <c:v>7.1512152777780473</c:v>
                </c:pt>
                <c:pt idx="26834">
                  <c:v>7.1514583333322124</c:v>
                </c:pt>
                <c:pt idx="26835">
                  <c:v>7.1517013888863774</c:v>
                </c:pt>
                <c:pt idx="26836">
                  <c:v>7.1519444444405424</c:v>
                </c:pt>
                <c:pt idx="26837">
                  <c:v>7.1521875000019834</c:v>
                </c:pt>
                <c:pt idx="26838">
                  <c:v>7.1524305555561485</c:v>
                </c:pt>
                <c:pt idx="26839">
                  <c:v>7.1526736111103135</c:v>
                </c:pt>
                <c:pt idx="26840">
                  <c:v>7.1529166666644786</c:v>
                </c:pt>
                <c:pt idx="26841">
                  <c:v>7.1531597222186436</c:v>
                </c:pt>
                <c:pt idx="26842">
                  <c:v>7.1534027777728086</c:v>
                </c:pt>
                <c:pt idx="26843">
                  <c:v>7.1536458333342496</c:v>
                </c:pt>
                <c:pt idx="26844">
                  <c:v>7.1538888888884147</c:v>
                </c:pt>
                <c:pt idx="26845">
                  <c:v>7.1541319444425797</c:v>
                </c:pt>
                <c:pt idx="26846">
                  <c:v>7.1543749999967448</c:v>
                </c:pt>
                <c:pt idx="26847">
                  <c:v>7.1546180555509098</c:v>
                </c:pt>
                <c:pt idx="26848">
                  <c:v>7.1548611111123508</c:v>
                </c:pt>
                <c:pt idx="26849">
                  <c:v>7.1551041666665158</c:v>
                </c:pt>
                <c:pt idx="26850">
                  <c:v>7.1553472222206809</c:v>
                </c:pt>
                <c:pt idx="26851">
                  <c:v>7.1555902777748459</c:v>
                </c:pt>
                <c:pt idx="26852">
                  <c:v>7.1558333333290109</c:v>
                </c:pt>
                <c:pt idx="26853">
                  <c:v>7.1560763888904519</c:v>
                </c:pt>
                <c:pt idx="26854">
                  <c:v>7.156319444444617</c:v>
                </c:pt>
                <c:pt idx="26855">
                  <c:v>7.156562499998782</c:v>
                </c:pt>
                <c:pt idx="26856">
                  <c:v>7.1568055555529471</c:v>
                </c:pt>
                <c:pt idx="26857">
                  <c:v>7.1570486111071121</c:v>
                </c:pt>
                <c:pt idx="26858">
                  <c:v>7.1572916666685531</c:v>
                </c:pt>
                <c:pt idx="26859">
                  <c:v>7.1575347222227181</c:v>
                </c:pt>
                <c:pt idx="26860">
                  <c:v>7.1577777777768832</c:v>
                </c:pt>
                <c:pt idx="26861">
                  <c:v>7.1580208333310482</c:v>
                </c:pt>
                <c:pt idx="26862">
                  <c:v>7.1582638888852133</c:v>
                </c:pt>
                <c:pt idx="26863">
                  <c:v>7.1585069444393783</c:v>
                </c:pt>
                <c:pt idx="26864">
                  <c:v>7.1587500000008193</c:v>
                </c:pt>
                <c:pt idx="26865">
                  <c:v>7.1589930555549843</c:v>
                </c:pt>
                <c:pt idx="26866">
                  <c:v>7.1592361111091494</c:v>
                </c:pt>
                <c:pt idx="26867">
                  <c:v>7.1594791666633144</c:v>
                </c:pt>
                <c:pt idx="26868">
                  <c:v>7.1597222222174794</c:v>
                </c:pt>
                <c:pt idx="26869">
                  <c:v>7.1599652777789204</c:v>
                </c:pt>
                <c:pt idx="26870">
                  <c:v>7.1602083333330855</c:v>
                </c:pt>
                <c:pt idx="26871">
                  <c:v>7.1604513888872505</c:v>
                </c:pt>
                <c:pt idx="26872">
                  <c:v>7.1606944444414156</c:v>
                </c:pt>
                <c:pt idx="26873">
                  <c:v>7.1609374999955806</c:v>
                </c:pt>
                <c:pt idx="26874">
                  <c:v>7.1611805555570216</c:v>
                </c:pt>
                <c:pt idx="26875">
                  <c:v>7.1614236111111866</c:v>
                </c:pt>
                <c:pt idx="26876">
                  <c:v>7.1616666666653517</c:v>
                </c:pt>
                <c:pt idx="26877">
                  <c:v>7.1619097222195167</c:v>
                </c:pt>
                <c:pt idx="26878">
                  <c:v>7.1621527777736818</c:v>
                </c:pt>
                <c:pt idx="26879">
                  <c:v>7.1624074074046264</c:v>
                </c:pt>
                <c:pt idx="26880">
                  <c:v>7.1626504629587915</c:v>
                </c:pt>
                <c:pt idx="26881">
                  <c:v>7.1628935185202325</c:v>
                </c:pt>
                <c:pt idx="26882">
                  <c:v>7.1631365740743975</c:v>
                </c:pt>
                <c:pt idx="26883">
                  <c:v>7.1633796296285626</c:v>
                </c:pt>
                <c:pt idx="26884">
                  <c:v>7.1636226851827276</c:v>
                </c:pt>
                <c:pt idx="26885">
                  <c:v>7.1638657407368926</c:v>
                </c:pt>
                <c:pt idx="26886">
                  <c:v>7.1641087962983336</c:v>
                </c:pt>
                <c:pt idx="26887">
                  <c:v>7.1643518518524987</c:v>
                </c:pt>
                <c:pt idx="26888">
                  <c:v>7.1645949074066637</c:v>
                </c:pt>
                <c:pt idx="26889">
                  <c:v>7.1648379629608288</c:v>
                </c:pt>
                <c:pt idx="26890">
                  <c:v>7.1650810185149938</c:v>
                </c:pt>
                <c:pt idx="26891">
                  <c:v>7.1653240740691588</c:v>
                </c:pt>
                <c:pt idx="26892">
                  <c:v>7.1655671296305998</c:v>
                </c:pt>
                <c:pt idx="26893">
                  <c:v>7.1658101851847649</c:v>
                </c:pt>
                <c:pt idx="26894">
                  <c:v>7.1660532407389299</c:v>
                </c:pt>
                <c:pt idx="26895">
                  <c:v>7.1662962962930949</c:v>
                </c:pt>
                <c:pt idx="26896">
                  <c:v>7.16653935184726</c:v>
                </c:pt>
                <c:pt idx="26897">
                  <c:v>7.166782407408701</c:v>
                </c:pt>
                <c:pt idx="26898">
                  <c:v>7.167025462962866</c:v>
                </c:pt>
                <c:pt idx="26899">
                  <c:v>7.1672685185170311</c:v>
                </c:pt>
                <c:pt idx="26900">
                  <c:v>7.1675115740711961</c:v>
                </c:pt>
                <c:pt idx="26901">
                  <c:v>7.1677546296253611</c:v>
                </c:pt>
                <c:pt idx="26902">
                  <c:v>7.1679976851868021</c:v>
                </c:pt>
                <c:pt idx="26903">
                  <c:v>7.1682407407409672</c:v>
                </c:pt>
                <c:pt idx="26904">
                  <c:v>7.1684837962951322</c:v>
                </c:pt>
                <c:pt idx="26905">
                  <c:v>7.1687268518492973</c:v>
                </c:pt>
                <c:pt idx="26906">
                  <c:v>7.1689699074034623</c:v>
                </c:pt>
                <c:pt idx="26907">
                  <c:v>7.1692129629649033</c:v>
                </c:pt>
                <c:pt idx="26908">
                  <c:v>7.1694560185190683</c:v>
                </c:pt>
                <c:pt idx="26909">
                  <c:v>7.1696990740732334</c:v>
                </c:pt>
                <c:pt idx="26910">
                  <c:v>7.1699421296273984</c:v>
                </c:pt>
                <c:pt idx="26911">
                  <c:v>7.1701851851815634</c:v>
                </c:pt>
                <c:pt idx="26912">
                  <c:v>7.1704282407357285</c:v>
                </c:pt>
                <c:pt idx="26913">
                  <c:v>7.1706712962971695</c:v>
                </c:pt>
                <c:pt idx="26914">
                  <c:v>7.1709143518513345</c:v>
                </c:pt>
                <c:pt idx="26915">
                  <c:v>7.1711574074054996</c:v>
                </c:pt>
                <c:pt idx="26916">
                  <c:v>7.1714004629596646</c:v>
                </c:pt>
                <c:pt idx="26917">
                  <c:v>7.1716435185138296</c:v>
                </c:pt>
                <c:pt idx="26918">
                  <c:v>7.1718865740752706</c:v>
                </c:pt>
                <c:pt idx="26919">
                  <c:v>7.1721296296294357</c:v>
                </c:pt>
                <c:pt idx="26920">
                  <c:v>7.1723726851836007</c:v>
                </c:pt>
                <c:pt idx="26921">
                  <c:v>7.1726157407377658</c:v>
                </c:pt>
                <c:pt idx="26922">
                  <c:v>7.1728587962919308</c:v>
                </c:pt>
                <c:pt idx="26923">
                  <c:v>7.1731018518533718</c:v>
                </c:pt>
                <c:pt idx="26924">
                  <c:v>7.1733449074075368</c:v>
                </c:pt>
                <c:pt idx="26925">
                  <c:v>7.1735879629617019</c:v>
                </c:pt>
                <c:pt idx="26926">
                  <c:v>7.1738310185158669</c:v>
                </c:pt>
                <c:pt idx="26927">
                  <c:v>7.1740856481468116</c:v>
                </c:pt>
                <c:pt idx="26928">
                  <c:v>7.1743287037009766</c:v>
                </c:pt>
                <c:pt idx="26929">
                  <c:v>7.1745717592551417</c:v>
                </c:pt>
                <c:pt idx="26930">
                  <c:v>7.1748148148165827</c:v>
                </c:pt>
                <c:pt idx="26931">
                  <c:v>7.1750578703707477</c:v>
                </c:pt>
                <c:pt idx="26932">
                  <c:v>7.1753009259249128</c:v>
                </c:pt>
                <c:pt idx="26933">
                  <c:v>7.1755439814790778</c:v>
                </c:pt>
                <c:pt idx="26934">
                  <c:v>7.1757870370332428</c:v>
                </c:pt>
                <c:pt idx="26935">
                  <c:v>7.1760300925946838</c:v>
                </c:pt>
                <c:pt idx="26936">
                  <c:v>7.1762731481488489</c:v>
                </c:pt>
                <c:pt idx="26937">
                  <c:v>7.1765162037030139</c:v>
                </c:pt>
                <c:pt idx="26938">
                  <c:v>7.1767592592571789</c:v>
                </c:pt>
                <c:pt idx="26939">
                  <c:v>7.177002314811344</c:v>
                </c:pt>
                <c:pt idx="26940">
                  <c:v>7.177245370365509</c:v>
                </c:pt>
                <c:pt idx="26941">
                  <c:v>7.17748842592695</c:v>
                </c:pt>
                <c:pt idx="26942">
                  <c:v>7.1777314814811151</c:v>
                </c:pt>
                <c:pt idx="26943">
                  <c:v>7.1779745370352801</c:v>
                </c:pt>
                <c:pt idx="26944">
                  <c:v>7.1782175925894451</c:v>
                </c:pt>
                <c:pt idx="26945">
                  <c:v>7.1784606481436102</c:v>
                </c:pt>
                <c:pt idx="26946">
                  <c:v>7.1787037037050512</c:v>
                </c:pt>
                <c:pt idx="26947">
                  <c:v>7.1789467592592162</c:v>
                </c:pt>
                <c:pt idx="26948">
                  <c:v>7.1791898148133813</c:v>
                </c:pt>
                <c:pt idx="26949">
                  <c:v>7.1794328703675463</c:v>
                </c:pt>
                <c:pt idx="26950">
                  <c:v>7.1796759259217113</c:v>
                </c:pt>
                <c:pt idx="26951">
                  <c:v>7.1799189814831523</c:v>
                </c:pt>
                <c:pt idx="26952">
                  <c:v>7.1801620370373174</c:v>
                </c:pt>
                <c:pt idx="26953">
                  <c:v>7.1804050925914824</c:v>
                </c:pt>
                <c:pt idx="26954">
                  <c:v>7.1806481481456474</c:v>
                </c:pt>
                <c:pt idx="26955">
                  <c:v>7.1808912036998125</c:v>
                </c:pt>
                <c:pt idx="26956">
                  <c:v>7.1811342592612535</c:v>
                </c:pt>
                <c:pt idx="26957">
                  <c:v>7.1813773148154185</c:v>
                </c:pt>
                <c:pt idx="26958">
                  <c:v>7.1816203703695836</c:v>
                </c:pt>
                <c:pt idx="26959">
                  <c:v>7.1818634259237486</c:v>
                </c:pt>
                <c:pt idx="26960">
                  <c:v>7.1821064814779136</c:v>
                </c:pt>
                <c:pt idx="26961">
                  <c:v>7.1823495370320787</c:v>
                </c:pt>
                <c:pt idx="26962">
                  <c:v>7.1825925925935197</c:v>
                </c:pt>
                <c:pt idx="26963">
                  <c:v>7.1828356481476847</c:v>
                </c:pt>
                <c:pt idx="26964">
                  <c:v>7.1830787037018498</c:v>
                </c:pt>
                <c:pt idx="26965">
                  <c:v>7.1833217592560148</c:v>
                </c:pt>
                <c:pt idx="26966">
                  <c:v>7.1835648148101798</c:v>
                </c:pt>
                <c:pt idx="26967">
                  <c:v>7.1838078703716208</c:v>
                </c:pt>
                <c:pt idx="26968">
                  <c:v>7.1840509259257859</c:v>
                </c:pt>
                <c:pt idx="26969">
                  <c:v>7.1842939814799509</c:v>
                </c:pt>
                <c:pt idx="26970">
                  <c:v>7.1845370370341159</c:v>
                </c:pt>
                <c:pt idx="26971">
                  <c:v>7.184780092588281</c:v>
                </c:pt>
                <c:pt idx="26972">
                  <c:v>7.185023148149722</c:v>
                </c:pt>
                <c:pt idx="26973">
                  <c:v>7.185266203703887</c:v>
                </c:pt>
                <c:pt idx="26974">
                  <c:v>7.1855092592580521</c:v>
                </c:pt>
                <c:pt idx="26975">
                  <c:v>7.1857638888889968</c:v>
                </c:pt>
                <c:pt idx="26976">
                  <c:v>7.1860069444431618</c:v>
                </c:pt>
                <c:pt idx="26977">
                  <c:v>7.1862499999973268</c:v>
                </c:pt>
                <c:pt idx="26978">
                  <c:v>7.1864930555514919</c:v>
                </c:pt>
                <c:pt idx="26979">
                  <c:v>7.1867361111129329</c:v>
                </c:pt>
                <c:pt idx="26980">
                  <c:v>7.1869791666670979</c:v>
                </c:pt>
                <c:pt idx="26981">
                  <c:v>7.1872222222212629</c:v>
                </c:pt>
                <c:pt idx="26982">
                  <c:v>7.187465277775428</c:v>
                </c:pt>
                <c:pt idx="26983">
                  <c:v>7.187708333329593</c:v>
                </c:pt>
                <c:pt idx="26984">
                  <c:v>7.1879513888837581</c:v>
                </c:pt>
                <c:pt idx="26985">
                  <c:v>7.1881944444451991</c:v>
                </c:pt>
                <c:pt idx="26986">
                  <c:v>7.1884374999993641</c:v>
                </c:pt>
                <c:pt idx="26987">
                  <c:v>7.1886805555535291</c:v>
                </c:pt>
                <c:pt idx="26988">
                  <c:v>7.1889236111076942</c:v>
                </c:pt>
                <c:pt idx="26989">
                  <c:v>7.1891666666618592</c:v>
                </c:pt>
                <c:pt idx="26990">
                  <c:v>7.1894097222233002</c:v>
                </c:pt>
                <c:pt idx="26991">
                  <c:v>7.1896527777774653</c:v>
                </c:pt>
                <c:pt idx="26992">
                  <c:v>7.1898958333316303</c:v>
                </c:pt>
                <c:pt idx="26993">
                  <c:v>7.1901388888857953</c:v>
                </c:pt>
                <c:pt idx="26994">
                  <c:v>7.1903819444399604</c:v>
                </c:pt>
                <c:pt idx="26995">
                  <c:v>7.1906250000014014</c:v>
                </c:pt>
                <c:pt idx="26996">
                  <c:v>7.1908680555555664</c:v>
                </c:pt>
                <c:pt idx="26997">
                  <c:v>7.1911111111097314</c:v>
                </c:pt>
                <c:pt idx="26998">
                  <c:v>7.1913541666638965</c:v>
                </c:pt>
                <c:pt idx="26999">
                  <c:v>7.1915972222180615</c:v>
                </c:pt>
                <c:pt idx="27000">
                  <c:v>7.1918402777795025</c:v>
                </c:pt>
                <c:pt idx="27001">
                  <c:v>7.1920833333336676</c:v>
                </c:pt>
                <c:pt idx="27002">
                  <c:v>7.1923263888878326</c:v>
                </c:pt>
                <c:pt idx="27003">
                  <c:v>7.1925694444419976</c:v>
                </c:pt>
                <c:pt idx="27004">
                  <c:v>7.1928124999961627</c:v>
                </c:pt>
                <c:pt idx="27005">
                  <c:v>7.1930555555576037</c:v>
                </c:pt>
                <c:pt idx="27006">
                  <c:v>7.1932986111117687</c:v>
                </c:pt>
                <c:pt idx="27007">
                  <c:v>7.1935416666659338</c:v>
                </c:pt>
                <c:pt idx="27008">
                  <c:v>7.1937847222200988</c:v>
                </c:pt>
                <c:pt idx="27009">
                  <c:v>7.1940277777742638</c:v>
                </c:pt>
                <c:pt idx="27010">
                  <c:v>7.1942708333284289</c:v>
                </c:pt>
                <c:pt idx="27011">
                  <c:v>7.1945138888898699</c:v>
                </c:pt>
                <c:pt idx="27012">
                  <c:v>7.1947569444440349</c:v>
                </c:pt>
                <c:pt idx="27013">
                  <c:v>7.1949999999981999</c:v>
                </c:pt>
                <c:pt idx="27014">
                  <c:v>7.195243055552365</c:v>
                </c:pt>
                <c:pt idx="27015">
                  <c:v>7.19548611110653</c:v>
                </c:pt>
                <c:pt idx="27016">
                  <c:v>7.195729166667971</c:v>
                </c:pt>
                <c:pt idx="27017">
                  <c:v>7.1959722222221361</c:v>
                </c:pt>
                <c:pt idx="27018">
                  <c:v>7.1962152777763011</c:v>
                </c:pt>
                <c:pt idx="27019">
                  <c:v>7.1964583333304661</c:v>
                </c:pt>
                <c:pt idx="27020">
                  <c:v>7.1967013888846312</c:v>
                </c:pt>
                <c:pt idx="27021">
                  <c:v>7.1969444444460722</c:v>
                </c:pt>
                <c:pt idx="27022">
                  <c:v>7.1971875000002372</c:v>
                </c:pt>
                <c:pt idx="27023">
                  <c:v>7.1974305555544023</c:v>
                </c:pt>
                <c:pt idx="27024">
                  <c:v>7.1976851851853469</c:v>
                </c:pt>
                <c:pt idx="27025">
                  <c:v>7.197928240739512</c:v>
                </c:pt>
                <c:pt idx="27026">
                  <c:v>7.198171296293677</c:v>
                </c:pt>
                <c:pt idx="27027">
                  <c:v>7.1984143518478421</c:v>
                </c:pt>
                <c:pt idx="27028">
                  <c:v>7.1986574074092831</c:v>
                </c:pt>
                <c:pt idx="27029">
                  <c:v>7.1989004629634481</c:v>
                </c:pt>
                <c:pt idx="27030">
                  <c:v>7.1991435185176131</c:v>
                </c:pt>
                <c:pt idx="27031">
                  <c:v>7.1993865740717782</c:v>
                </c:pt>
                <c:pt idx="27032">
                  <c:v>7.1996296296259432</c:v>
                </c:pt>
                <c:pt idx="27033">
                  <c:v>7.1998726851801083</c:v>
                </c:pt>
                <c:pt idx="27034">
                  <c:v>7.2001157407415493</c:v>
                </c:pt>
                <c:pt idx="27035">
                  <c:v>7.2003587962957143</c:v>
                </c:pt>
                <c:pt idx="27036">
                  <c:v>7.2006018518498793</c:v>
                </c:pt>
                <c:pt idx="27037">
                  <c:v>7.2008449074040444</c:v>
                </c:pt>
                <c:pt idx="27038">
                  <c:v>7.2010879629582094</c:v>
                </c:pt>
                <c:pt idx="27039">
                  <c:v>7.2013310185196504</c:v>
                </c:pt>
                <c:pt idx="27040">
                  <c:v>7.2015740740738154</c:v>
                </c:pt>
                <c:pt idx="27041">
                  <c:v>7.2018171296279805</c:v>
                </c:pt>
                <c:pt idx="27042">
                  <c:v>7.2020601851821455</c:v>
                </c:pt>
                <c:pt idx="27043">
                  <c:v>7.2023032407363106</c:v>
                </c:pt>
                <c:pt idx="27044">
                  <c:v>7.2025462962977516</c:v>
                </c:pt>
                <c:pt idx="27045">
                  <c:v>7.2027893518519166</c:v>
                </c:pt>
                <c:pt idx="27046">
                  <c:v>7.2030324074060816</c:v>
                </c:pt>
                <c:pt idx="27047">
                  <c:v>7.2032754629602467</c:v>
                </c:pt>
                <c:pt idx="27048">
                  <c:v>7.2035185185144117</c:v>
                </c:pt>
                <c:pt idx="27049">
                  <c:v>7.2037615740758527</c:v>
                </c:pt>
                <c:pt idx="27050">
                  <c:v>7.2040046296300178</c:v>
                </c:pt>
                <c:pt idx="27051">
                  <c:v>7.2042476851841828</c:v>
                </c:pt>
                <c:pt idx="27052">
                  <c:v>7.2044907407383478</c:v>
                </c:pt>
                <c:pt idx="27053">
                  <c:v>7.2047337962925129</c:v>
                </c:pt>
                <c:pt idx="27054">
                  <c:v>7.2049768518539539</c:v>
                </c:pt>
                <c:pt idx="27055">
                  <c:v>7.2052199074081189</c:v>
                </c:pt>
                <c:pt idx="27056">
                  <c:v>7.2054629629622839</c:v>
                </c:pt>
                <c:pt idx="27057">
                  <c:v>7.205706018516449</c:v>
                </c:pt>
                <c:pt idx="27058">
                  <c:v>7.205949074070614</c:v>
                </c:pt>
                <c:pt idx="27059">
                  <c:v>7.2061921296247791</c:v>
                </c:pt>
                <c:pt idx="27060">
                  <c:v>7.2064351851862201</c:v>
                </c:pt>
                <c:pt idx="27061">
                  <c:v>7.2066782407403851</c:v>
                </c:pt>
                <c:pt idx="27062">
                  <c:v>7.2069212962945501</c:v>
                </c:pt>
                <c:pt idx="27063">
                  <c:v>7.2071643518487152</c:v>
                </c:pt>
                <c:pt idx="27064">
                  <c:v>7.2074074074028802</c:v>
                </c:pt>
                <c:pt idx="27065">
                  <c:v>7.2076504629643212</c:v>
                </c:pt>
                <c:pt idx="27066">
                  <c:v>7.2078935185184863</c:v>
                </c:pt>
                <c:pt idx="27067">
                  <c:v>7.2081365740726513</c:v>
                </c:pt>
                <c:pt idx="27068">
                  <c:v>7.2083796296268163</c:v>
                </c:pt>
                <c:pt idx="27069">
                  <c:v>7.2086226851809814</c:v>
                </c:pt>
                <c:pt idx="27070">
                  <c:v>7.2088657407424224</c:v>
                </c:pt>
                <c:pt idx="27071">
                  <c:v>7.2091087962965874</c:v>
                </c:pt>
                <c:pt idx="27072">
                  <c:v>7.2093634259275321</c:v>
                </c:pt>
                <c:pt idx="27073">
                  <c:v>7.2096064814816971</c:v>
                </c:pt>
                <c:pt idx="27074">
                  <c:v>7.2098495370358622</c:v>
                </c:pt>
                <c:pt idx="27075">
                  <c:v>7.2100925925900272</c:v>
                </c:pt>
                <c:pt idx="27076">
                  <c:v>7.2103356481441923</c:v>
                </c:pt>
                <c:pt idx="27077">
                  <c:v>7.2105787037056333</c:v>
                </c:pt>
                <c:pt idx="27078">
                  <c:v>7.2108217592597983</c:v>
                </c:pt>
                <c:pt idx="27079">
                  <c:v>7.2110648148139633</c:v>
                </c:pt>
                <c:pt idx="27080">
                  <c:v>7.2113078703681284</c:v>
                </c:pt>
                <c:pt idx="27081">
                  <c:v>7.2115509259222934</c:v>
                </c:pt>
                <c:pt idx="27082">
                  <c:v>7.2117939814764584</c:v>
                </c:pt>
                <c:pt idx="27083">
                  <c:v>7.2120370370378994</c:v>
                </c:pt>
                <c:pt idx="27084">
                  <c:v>7.2122800925920645</c:v>
                </c:pt>
                <c:pt idx="27085">
                  <c:v>7.2125231481462295</c:v>
                </c:pt>
                <c:pt idx="27086">
                  <c:v>7.2127662037003946</c:v>
                </c:pt>
                <c:pt idx="27087">
                  <c:v>7.2130092592545596</c:v>
                </c:pt>
                <c:pt idx="27088">
                  <c:v>7.2132523148160006</c:v>
                </c:pt>
                <c:pt idx="27089">
                  <c:v>7.2134953703701656</c:v>
                </c:pt>
                <c:pt idx="27090">
                  <c:v>7.2137384259243307</c:v>
                </c:pt>
                <c:pt idx="27091">
                  <c:v>7.2139814814784957</c:v>
                </c:pt>
                <c:pt idx="27092">
                  <c:v>7.2142245370326608</c:v>
                </c:pt>
                <c:pt idx="27093">
                  <c:v>7.2144675925941018</c:v>
                </c:pt>
                <c:pt idx="27094">
                  <c:v>7.2147106481482668</c:v>
                </c:pt>
                <c:pt idx="27095">
                  <c:v>7.2149537037024318</c:v>
                </c:pt>
                <c:pt idx="27096">
                  <c:v>7.2151967592565969</c:v>
                </c:pt>
                <c:pt idx="27097">
                  <c:v>7.2154398148107619</c:v>
                </c:pt>
                <c:pt idx="27098">
                  <c:v>7.2156828703722029</c:v>
                </c:pt>
                <c:pt idx="27099">
                  <c:v>7.2159259259263679</c:v>
                </c:pt>
                <c:pt idx="27100">
                  <c:v>7.216168981480533</c:v>
                </c:pt>
                <c:pt idx="27101">
                  <c:v>7.216412037034698</c:v>
                </c:pt>
                <c:pt idx="27102">
                  <c:v>7.2166550925888631</c:v>
                </c:pt>
                <c:pt idx="27103">
                  <c:v>7.2168981481430281</c:v>
                </c:pt>
                <c:pt idx="27104">
                  <c:v>7.2171412037044691</c:v>
                </c:pt>
                <c:pt idx="27105">
                  <c:v>7.2173842592586341</c:v>
                </c:pt>
                <c:pt idx="27106">
                  <c:v>7.2176273148127992</c:v>
                </c:pt>
                <c:pt idx="27107">
                  <c:v>7.2178703703669642</c:v>
                </c:pt>
                <c:pt idx="27108">
                  <c:v>7.2181134259211293</c:v>
                </c:pt>
                <c:pt idx="27109">
                  <c:v>7.2183564814825703</c:v>
                </c:pt>
                <c:pt idx="27110">
                  <c:v>7.2185995370367353</c:v>
                </c:pt>
                <c:pt idx="27111">
                  <c:v>7.2188425925909003</c:v>
                </c:pt>
                <c:pt idx="27112">
                  <c:v>7.2190856481450654</c:v>
                </c:pt>
                <c:pt idx="27113">
                  <c:v>7.2193287036992304</c:v>
                </c:pt>
                <c:pt idx="27114">
                  <c:v>7.2195717592606714</c:v>
                </c:pt>
                <c:pt idx="27115">
                  <c:v>7.2198148148148364</c:v>
                </c:pt>
                <c:pt idx="27116">
                  <c:v>7.2200578703690015</c:v>
                </c:pt>
                <c:pt idx="27117">
                  <c:v>7.2203009259231665</c:v>
                </c:pt>
                <c:pt idx="27118">
                  <c:v>7.2205439814773316</c:v>
                </c:pt>
                <c:pt idx="27119">
                  <c:v>7.2207870370387726</c:v>
                </c:pt>
                <c:pt idx="27120">
                  <c:v>7.2210416666624413</c:v>
                </c:pt>
                <c:pt idx="27121">
                  <c:v>7.2212847222238823</c:v>
                </c:pt>
                <c:pt idx="27122">
                  <c:v>7.2215277777780473</c:v>
                </c:pt>
                <c:pt idx="27123">
                  <c:v>7.2217708333322124</c:v>
                </c:pt>
                <c:pt idx="27124">
                  <c:v>7.2220138888863774</c:v>
                </c:pt>
                <c:pt idx="27125">
                  <c:v>7.2222569444405424</c:v>
                </c:pt>
                <c:pt idx="27126">
                  <c:v>7.2225000000019834</c:v>
                </c:pt>
                <c:pt idx="27127">
                  <c:v>7.2227430555561485</c:v>
                </c:pt>
                <c:pt idx="27128">
                  <c:v>7.2229861111103135</c:v>
                </c:pt>
                <c:pt idx="27129">
                  <c:v>7.2232291666644786</c:v>
                </c:pt>
                <c:pt idx="27130">
                  <c:v>7.2234722222186436</c:v>
                </c:pt>
                <c:pt idx="27131">
                  <c:v>7.2237152777728086</c:v>
                </c:pt>
                <c:pt idx="27132">
                  <c:v>7.2239583333342496</c:v>
                </c:pt>
                <c:pt idx="27133">
                  <c:v>7.2242013888884147</c:v>
                </c:pt>
                <c:pt idx="27134">
                  <c:v>7.2244444444425797</c:v>
                </c:pt>
                <c:pt idx="27135">
                  <c:v>7.2246874999967448</c:v>
                </c:pt>
                <c:pt idx="27136">
                  <c:v>7.2249305555509098</c:v>
                </c:pt>
                <c:pt idx="27137">
                  <c:v>7.2251736111123508</c:v>
                </c:pt>
                <c:pt idx="27138">
                  <c:v>7.2254166666665158</c:v>
                </c:pt>
                <c:pt idx="27139">
                  <c:v>7.2256597222206809</c:v>
                </c:pt>
                <c:pt idx="27140">
                  <c:v>7.2259027777748459</c:v>
                </c:pt>
                <c:pt idx="27141">
                  <c:v>7.2261458333290109</c:v>
                </c:pt>
                <c:pt idx="27142">
                  <c:v>7.2263888888904519</c:v>
                </c:pt>
                <c:pt idx="27143">
                  <c:v>7.226631944444617</c:v>
                </c:pt>
                <c:pt idx="27144">
                  <c:v>7.226874999998782</c:v>
                </c:pt>
                <c:pt idx="27145">
                  <c:v>7.2271180555529471</c:v>
                </c:pt>
                <c:pt idx="27146">
                  <c:v>7.2273611111071121</c:v>
                </c:pt>
                <c:pt idx="27147">
                  <c:v>7.2276041666685531</c:v>
                </c:pt>
                <c:pt idx="27148">
                  <c:v>7.2278472222227181</c:v>
                </c:pt>
                <c:pt idx="27149">
                  <c:v>7.2280902777768832</c:v>
                </c:pt>
                <c:pt idx="27150">
                  <c:v>7.2283333333310482</c:v>
                </c:pt>
                <c:pt idx="27151">
                  <c:v>7.2285763888852133</c:v>
                </c:pt>
                <c:pt idx="27152">
                  <c:v>7.2288194444393783</c:v>
                </c:pt>
                <c:pt idx="27153">
                  <c:v>7.2290625000008193</c:v>
                </c:pt>
                <c:pt idx="27154">
                  <c:v>7.2293055555549843</c:v>
                </c:pt>
                <c:pt idx="27155">
                  <c:v>7.2295486111091494</c:v>
                </c:pt>
                <c:pt idx="27156">
                  <c:v>7.2297916666633144</c:v>
                </c:pt>
                <c:pt idx="27157">
                  <c:v>7.2300347222174794</c:v>
                </c:pt>
                <c:pt idx="27158">
                  <c:v>7.2302777777789204</c:v>
                </c:pt>
                <c:pt idx="27159">
                  <c:v>7.2305208333330855</c:v>
                </c:pt>
                <c:pt idx="27160">
                  <c:v>7.2307638888872505</c:v>
                </c:pt>
                <c:pt idx="27161">
                  <c:v>7.2310069444414156</c:v>
                </c:pt>
                <c:pt idx="27162">
                  <c:v>7.2312499999955806</c:v>
                </c:pt>
                <c:pt idx="27163">
                  <c:v>7.2314930555570216</c:v>
                </c:pt>
                <c:pt idx="27164">
                  <c:v>7.2317361111111866</c:v>
                </c:pt>
                <c:pt idx="27165">
                  <c:v>7.2319791666653517</c:v>
                </c:pt>
                <c:pt idx="27166">
                  <c:v>7.2322222222195167</c:v>
                </c:pt>
                <c:pt idx="27167">
                  <c:v>7.2324652777736818</c:v>
                </c:pt>
                <c:pt idx="27168">
                  <c:v>7.2327199074046264</c:v>
                </c:pt>
                <c:pt idx="27169">
                  <c:v>7.2329629629587915</c:v>
                </c:pt>
                <c:pt idx="27170">
                  <c:v>7.2332060185202325</c:v>
                </c:pt>
                <c:pt idx="27171">
                  <c:v>7.2334490740743975</c:v>
                </c:pt>
                <c:pt idx="27172">
                  <c:v>7.2336921296285626</c:v>
                </c:pt>
                <c:pt idx="27173">
                  <c:v>7.2339351851827276</c:v>
                </c:pt>
                <c:pt idx="27174">
                  <c:v>7.2341782407368926</c:v>
                </c:pt>
                <c:pt idx="27175">
                  <c:v>7.2344212962983336</c:v>
                </c:pt>
                <c:pt idx="27176">
                  <c:v>7.2346643518524987</c:v>
                </c:pt>
                <c:pt idx="27177">
                  <c:v>7.2349074074066637</c:v>
                </c:pt>
                <c:pt idx="27178">
                  <c:v>7.2351504629608288</c:v>
                </c:pt>
                <c:pt idx="27179">
                  <c:v>7.2353935185149938</c:v>
                </c:pt>
                <c:pt idx="27180">
                  <c:v>7.2356365740691588</c:v>
                </c:pt>
                <c:pt idx="27181">
                  <c:v>7.2358796296305998</c:v>
                </c:pt>
                <c:pt idx="27182">
                  <c:v>7.2361226851847649</c:v>
                </c:pt>
                <c:pt idx="27183">
                  <c:v>7.2363657407389299</c:v>
                </c:pt>
                <c:pt idx="27184">
                  <c:v>7.2366087962930949</c:v>
                </c:pt>
                <c:pt idx="27185">
                  <c:v>7.23685185184726</c:v>
                </c:pt>
                <c:pt idx="27186">
                  <c:v>7.237094907408701</c:v>
                </c:pt>
                <c:pt idx="27187">
                  <c:v>7.237337962962866</c:v>
                </c:pt>
                <c:pt idx="27188">
                  <c:v>7.2375810185170311</c:v>
                </c:pt>
                <c:pt idx="27189">
                  <c:v>7.2378240740711961</c:v>
                </c:pt>
                <c:pt idx="27190">
                  <c:v>7.2380671296253611</c:v>
                </c:pt>
                <c:pt idx="27191">
                  <c:v>7.2383101851868021</c:v>
                </c:pt>
                <c:pt idx="27192">
                  <c:v>7.2385532407409672</c:v>
                </c:pt>
                <c:pt idx="27193">
                  <c:v>7.2387962962951322</c:v>
                </c:pt>
                <c:pt idx="27194">
                  <c:v>7.2390393518492973</c:v>
                </c:pt>
                <c:pt idx="27195">
                  <c:v>7.2392824074034623</c:v>
                </c:pt>
                <c:pt idx="27196">
                  <c:v>7.2395254629649033</c:v>
                </c:pt>
                <c:pt idx="27197">
                  <c:v>7.2397685185190683</c:v>
                </c:pt>
                <c:pt idx="27198">
                  <c:v>7.2400115740732334</c:v>
                </c:pt>
                <c:pt idx="27199">
                  <c:v>7.2402546296273984</c:v>
                </c:pt>
                <c:pt idx="27200">
                  <c:v>7.2404976851815634</c:v>
                </c:pt>
                <c:pt idx="27201">
                  <c:v>7.2407407407357285</c:v>
                </c:pt>
                <c:pt idx="27202">
                  <c:v>7.2409837962971695</c:v>
                </c:pt>
                <c:pt idx="27203">
                  <c:v>7.2412268518513345</c:v>
                </c:pt>
                <c:pt idx="27204">
                  <c:v>7.2414699074054996</c:v>
                </c:pt>
                <c:pt idx="27205">
                  <c:v>7.2417129629596646</c:v>
                </c:pt>
                <c:pt idx="27206">
                  <c:v>7.2419560185138296</c:v>
                </c:pt>
                <c:pt idx="27207">
                  <c:v>7.2421990740752706</c:v>
                </c:pt>
                <c:pt idx="27208">
                  <c:v>7.2424421296294357</c:v>
                </c:pt>
                <c:pt idx="27209">
                  <c:v>7.2426851851836007</c:v>
                </c:pt>
                <c:pt idx="27210">
                  <c:v>7.2429282407377658</c:v>
                </c:pt>
                <c:pt idx="27211">
                  <c:v>7.2431712962919308</c:v>
                </c:pt>
                <c:pt idx="27212">
                  <c:v>7.2434143518533718</c:v>
                </c:pt>
                <c:pt idx="27213">
                  <c:v>7.2436574074075368</c:v>
                </c:pt>
                <c:pt idx="27214">
                  <c:v>7.2439004629617019</c:v>
                </c:pt>
                <c:pt idx="27215">
                  <c:v>7.2441435185158669</c:v>
                </c:pt>
                <c:pt idx="27216">
                  <c:v>7.2443981481468116</c:v>
                </c:pt>
                <c:pt idx="27217">
                  <c:v>7.2446412037009766</c:v>
                </c:pt>
                <c:pt idx="27218">
                  <c:v>7.2448842592551417</c:v>
                </c:pt>
                <c:pt idx="27219">
                  <c:v>7.2451273148165827</c:v>
                </c:pt>
                <c:pt idx="27220">
                  <c:v>7.2453703703707477</c:v>
                </c:pt>
                <c:pt idx="27221">
                  <c:v>7.2456134259249128</c:v>
                </c:pt>
                <c:pt idx="27222">
                  <c:v>7.2458564814790778</c:v>
                </c:pt>
                <c:pt idx="27223">
                  <c:v>7.2460995370332428</c:v>
                </c:pt>
                <c:pt idx="27224">
                  <c:v>7.2463425925946838</c:v>
                </c:pt>
                <c:pt idx="27225">
                  <c:v>7.2465856481488489</c:v>
                </c:pt>
                <c:pt idx="27226">
                  <c:v>7.2468287037030139</c:v>
                </c:pt>
                <c:pt idx="27227">
                  <c:v>7.2470717592571789</c:v>
                </c:pt>
                <c:pt idx="27228">
                  <c:v>7.247314814811344</c:v>
                </c:pt>
                <c:pt idx="27229">
                  <c:v>7.247557870365509</c:v>
                </c:pt>
                <c:pt idx="27230">
                  <c:v>7.24780092592695</c:v>
                </c:pt>
                <c:pt idx="27231">
                  <c:v>7.2480439814811151</c:v>
                </c:pt>
                <c:pt idx="27232">
                  <c:v>7.2482870370352801</c:v>
                </c:pt>
                <c:pt idx="27233">
                  <c:v>7.2485300925894451</c:v>
                </c:pt>
                <c:pt idx="27234">
                  <c:v>7.2487731481436102</c:v>
                </c:pt>
                <c:pt idx="27235">
                  <c:v>7.2490162037050512</c:v>
                </c:pt>
                <c:pt idx="27236">
                  <c:v>7.2492592592592162</c:v>
                </c:pt>
                <c:pt idx="27237">
                  <c:v>7.2495023148133813</c:v>
                </c:pt>
                <c:pt idx="27238">
                  <c:v>7.2497453703675463</c:v>
                </c:pt>
                <c:pt idx="27239">
                  <c:v>7.2499884259217113</c:v>
                </c:pt>
                <c:pt idx="27240">
                  <c:v>7.2502314814831523</c:v>
                </c:pt>
                <c:pt idx="27241">
                  <c:v>7.2504745370373174</c:v>
                </c:pt>
                <c:pt idx="27242">
                  <c:v>7.2507175925914824</c:v>
                </c:pt>
                <c:pt idx="27243">
                  <c:v>7.2509606481456474</c:v>
                </c:pt>
                <c:pt idx="27244">
                  <c:v>7.2512037036998125</c:v>
                </c:pt>
                <c:pt idx="27245">
                  <c:v>7.2514467592612535</c:v>
                </c:pt>
                <c:pt idx="27246">
                  <c:v>7.2516898148154185</c:v>
                </c:pt>
                <c:pt idx="27247">
                  <c:v>7.2519328703695836</c:v>
                </c:pt>
                <c:pt idx="27248">
                  <c:v>7.2521759259237486</c:v>
                </c:pt>
                <c:pt idx="27249">
                  <c:v>7.2524189814779136</c:v>
                </c:pt>
                <c:pt idx="27250">
                  <c:v>7.2526620370320787</c:v>
                </c:pt>
                <c:pt idx="27251">
                  <c:v>7.2529050925935197</c:v>
                </c:pt>
                <c:pt idx="27252">
                  <c:v>7.2531481481476847</c:v>
                </c:pt>
                <c:pt idx="27253">
                  <c:v>7.2533912037018498</c:v>
                </c:pt>
                <c:pt idx="27254">
                  <c:v>7.2536342592560148</c:v>
                </c:pt>
                <c:pt idx="27255">
                  <c:v>7.2538773148101798</c:v>
                </c:pt>
                <c:pt idx="27256">
                  <c:v>7.2541203703716208</c:v>
                </c:pt>
                <c:pt idx="27257">
                  <c:v>7.2543634259257859</c:v>
                </c:pt>
                <c:pt idx="27258">
                  <c:v>7.2546064814799509</c:v>
                </c:pt>
                <c:pt idx="27259">
                  <c:v>7.2548495370341159</c:v>
                </c:pt>
                <c:pt idx="27260">
                  <c:v>7.255092592588281</c:v>
                </c:pt>
                <c:pt idx="27261">
                  <c:v>7.255335648149722</c:v>
                </c:pt>
                <c:pt idx="27262">
                  <c:v>7.255578703703887</c:v>
                </c:pt>
                <c:pt idx="27263">
                  <c:v>7.2558217592580521</c:v>
                </c:pt>
                <c:pt idx="27264">
                  <c:v>7.2560648148122171</c:v>
                </c:pt>
                <c:pt idx="27265">
                  <c:v>7.2563194444431618</c:v>
                </c:pt>
                <c:pt idx="27266">
                  <c:v>7.2565624999973268</c:v>
                </c:pt>
                <c:pt idx="27267">
                  <c:v>7.2568055555514919</c:v>
                </c:pt>
                <c:pt idx="27268">
                  <c:v>7.2570486111129329</c:v>
                </c:pt>
                <c:pt idx="27269">
                  <c:v>7.2572916666670979</c:v>
                </c:pt>
                <c:pt idx="27270">
                  <c:v>7.2575347222212629</c:v>
                </c:pt>
                <c:pt idx="27271">
                  <c:v>7.257777777775428</c:v>
                </c:pt>
                <c:pt idx="27272">
                  <c:v>7.258020833329593</c:v>
                </c:pt>
                <c:pt idx="27273">
                  <c:v>7.2582638888837581</c:v>
                </c:pt>
                <c:pt idx="27274">
                  <c:v>7.2585069444451991</c:v>
                </c:pt>
                <c:pt idx="27275">
                  <c:v>7.2587499999993641</c:v>
                </c:pt>
                <c:pt idx="27276">
                  <c:v>7.2589930555535291</c:v>
                </c:pt>
                <c:pt idx="27277">
                  <c:v>7.2592361111076942</c:v>
                </c:pt>
                <c:pt idx="27278">
                  <c:v>7.2594791666618592</c:v>
                </c:pt>
                <c:pt idx="27279">
                  <c:v>7.2597222222233002</c:v>
                </c:pt>
                <c:pt idx="27280">
                  <c:v>7.2599652777774653</c:v>
                </c:pt>
                <c:pt idx="27281">
                  <c:v>7.2602083333316303</c:v>
                </c:pt>
                <c:pt idx="27282">
                  <c:v>7.2604513888857953</c:v>
                </c:pt>
                <c:pt idx="27283">
                  <c:v>7.2606944444399604</c:v>
                </c:pt>
                <c:pt idx="27284">
                  <c:v>7.2609375000014014</c:v>
                </c:pt>
                <c:pt idx="27285">
                  <c:v>7.2611805555555664</c:v>
                </c:pt>
                <c:pt idx="27286">
                  <c:v>7.2614236111097314</c:v>
                </c:pt>
                <c:pt idx="27287">
                  <c:v>7.2616666666638965</c:v>
                </c:pt>
                <c:pt idx="27288">
                  <c:v>7.2619097222180615</c:v>
                </c:pt>
                <c:pt idx="27289">
                  <c:v>7.2621527777795025</c:v>
                </c:pt>
                <c:pt idx="27290">
                  <c:v>7.2623958333336676</c:v>
                </c:pt>
                <c:pt idx="27291">
                  <c:v>7.2626388888878326</c:v>
                </c:pt>
                <c:pt idx="27292">
                  <c:v>7.2628819444419976</c:v>
                </c:pt>
                <c:pt idx="27293">
                  <c:v>7.2631249999961627</c:v>
                </c:pt>
                <c:pt idx="27294">
                  <c:v>7.2633680555576037</c:v>
                </c:pt>
                <c:pt idx="27295">
                  <c:v>7.2636111111117687</c:v>
                </c:pt>
                <c:pt idx="27296">
                  <c:v>7.2638541666659338</c:v>
                </c:pt>
                <c:pt idx="27297">
                  <c:v>7.2640972222200988</c:v>
                </c:pt>
                <c:pt idx="27298">
                  <c:v>7.2643402777742638</c:v>
                </c:pt>
                <c:pt idx="27299">
                  <c:v>7.2645833333284289</c:v>
                </c:pt>
                <c:pt idx="27300">
                  <c:v>7.2648263888898699</c:v>
                </c:pt>
                <c:pt idx="27301">
                  <c:v>7.2650694444440349</c:v>
                </c:pt>
                <c:pt idx="27302">
                  <c:v>7.2653124999981999</c:v>
                </c:pt>
                <c:pt idx="27303">
                  <c:v>7.265555555552365</c:v>
                </c:pt>
                <c:pt idx="27304">
                  <c:v>7.26579861110653</c:v>
                </c:pt>
                <c:pt idx="27305">
                  <c:v>7.266041666667971</c:v>
                </c:pt>
                <c:pt idx="27306">
                  <c:v>7.2662847222221361</c:v>
                </c:pt>
                <c:pt idx="27307">
                  <c:v>7.2665277777763011</c:v>
                </c:pt>
                <c:pt idx="27308">
                  <c:v>7.2667708333304661</c:v>
                </c:pt>
                <c:pt idx="27309">
                  <c:v>7.2670138888846312</c:v>
                </c:pt>
                <c:pt idx="27310">
                  <c:v>7.2672569444460722</c:v>
                </c:pt>
                <c:pt idx="27311">
                  <c:v>7.2675000000002372</c:v>
                </c:pt>
                <c:pt idx="27312">
                  <c:v>7.2677430555544023</c:v>
                </c:pt>
                <c:pt idx="27313">
                  <c:v>7.2679976851853469</c:v>
                </c:pt>
                <c:pt idx="27314">
                  <c:v>7.268240740739512</c:v>
                </c:pt>
                <c:pt idx="27315">
                  <c:v>7.268483796293677</c:v>
                </c:pt>
                <c:pt idx="27316">
                  <c:v>7.2687268518478421</c:v>
                </c:pt>
                <c:pt idx="27317">
                  <c:v>7.2689699074092831</c:v>
                </c:pt>
                <c:pt idx="27318">
                  <c:v>7.2692129629634481</c:v>
                </c:pt>
                <c:pt idx="27319">
                  <c:v>7.2694560185176131</c:v>
                </c:pt>
                <c:pt idx="27320">
                  <c:v>7.2696990740717782</c:v>
                </c:pt>
                <c:pt idx="27321">
                  <c:v>7.2699421296259432</c:v>
                </c:pt>
                <c:pt idx="27322">
                  <c:v>7.2701851851801083</c:v>
                </c:pt>
                <c:pt idx="27323">
                  <c:v>7.2704282407415493</c:v>
                </c:pt>
                <c:pt idx="27324">
                  <c:v>7.2706712962957143</c:v>
                </c:pt>
                <c:pt idx="27325">
                  <c:v>7.2709143518498793</c:v>
                </c:pt>
                <c:pt idx="27326">
                  <c:v>7.2711574074040444</c:v>
                </c:pt>
                <c:pt idx="27327">
                  <c:v>7.2714004629582094</c:v>
                </c:pt>
                <c:pt idx="27328">
                  <c:v>7.2716435185196504</c:v>
                </c:pt>
                <c:pt idx="27329">
                  <c:v>7.2718865740738154</c:v>
                </c:pt>
                <c:pt idx="27330">
                  <c:v>7.2721296296279805</c:v>
                </c:pt>
                <c:pt idx="27331">
                  <c:v>7.2723726851821455</c:v>
                </c:pt>
                <c:pt idx="27332">
                  <c:v>7.2726157407363106</c:v>
                </c:pt>
                <c:pt idx="27333">
                  <c:v>7.2728587962977516</c:v>
                </c:pt>
                <c:pt idx="27334">
                  <c:v>7.2731018518519166</c:v>
                </c:pt>
                <c:pt idx="27335">
                  <c:v>7.2733449074060816</c:v>
                </c:pt>
                <c:pt idx="27336">
                  <c:v>7.2735879629602467</c:v>
                </c:pt>
                <c:pt idx="27337">
                  <c:v>7.2738310185144117</c:v>
                </c:pt>
                <c:pt idx="27338">
                  <c:v>7.2740740740758527</c:v>
                </c:pt>
                <c:pt idx="27339">
                  <c:v>7.2743171296300178</c:v>
                </c:pt>
                <c:pt idx="27340">
                  <c:v>7.2745601851841828</c:v>
                </c:pt>
                <c:pt idx="27341">
                  <c:v>7.2748032407383478</c:v>
                </c:pt>
                <c:pt idx="27342">
                  <c:v>7.2750462962925129</c:v>
                </c:pt>
                <c:pt idx="27343">
                  <c:v>7.2752893518539539</c:v>
                </c:pt>
                <c:pt idx="27344">
                  <c:v>7.2755324074081189</c:v>
                </c:pt>
                <c:pt idx="27345">
                  <c:v>7.2757754629622839</c:v>
                </c:pt>
                <c:pt idx="27346">
                  <c:v>7.276018518516449</c:v>
                </c:pt>
                <c:pt idx="27347">
                  <c:v>7.276261574070614</c:v>
                </c:pt>
                <c:pt idx="27348">
                  <c:v>7.2765046296247791</c:v>
                </c:pt>
                <c:pt idx="27349">
                  <c:v>7.2767476851862201</c:v>
                </c:pt>
                <c:pt idx="27350">
                  <c:v>7.2769907407403851</c:v>
                </c:pt>
                <c:pt idx="27351">
                  <c:v>7.2772337962945501</c:v>
                </c:pt>
                <c:pt idx="27352">
                  <c:v>7.2774768518487152</c:v>
                </c:pt>
                <c:pt idx="27353">
                  <c:v>7.2777199074028802</c:v>
                </c:pt>
                <c:pt idx="27354">
                  <c:v>7.2779629629643212</c:v>
                </c:pt>
                <c:pt idx="27355">
                  <c:v>7.2782060185184863</c:v>
                </c:pt>
                <c:pt idx="27356">
                  <c:v>7.2784490740726513</c:v>
                </c:pt>
                <c:pt idx="27357">
                  <c:v>7.2786921296268163</c:v>
                </c:pt>
                <c:pt idx="27358">
                  <c:v>7.2789351851809814</c:v>
                </c:pt>
                <c:pt idx="27359">
                  <c:v>7.2791782407424224</c:v>
                </c:pt>
                <c:pt idx="27360">
                  <c:v>7.2794212962965874</c:v>
                </c:pt>
                <c:pt idx="27361">
                  <c:v>7.2796759259275321</c:v>
                </c:pt>
                <c:pt idx="27362">
                  <c:v>7.2799189814816971</c:v>
                </c:pt>
                <c:pt idx="27363">
                  <c:v>7.2801620370358622</c:v>
                </c:pt>
                <c:pt idx="27364">
                  <c:v>7.2804050925900272</c:v>
                </c:pt>
                <c:pt idx="27365">
                  <c:v>7.2806481481441923</c:v>
                </c:pt>
                <c:pt idx="27366">
                  <c:v>7.2808912037056333</c:v>
                </c:pt>
                <c:pt idx="27367">
                  <c:v>7.2811342592597983</c:v>
                </c:pt>
                <c:pt idx="27368">
                  <c:v>7.2813773148139633</c:v>
                </c:pt>
                <c:pt idx="27369">
                  <c:v>7.2816203703681284</c:v>
                </c:pt>
                <c:pt idx="27370">
                  <c:v>7.2818634259222934</c:v>
                </c:pt>
                <c:pt idx="27371">
                  <c:v>7.2821064814764584</c:v>
                </c:pt>
                <c:pt idx="27372">
                  <c:v>7.2823495370378994</c:v>
                </c:pt>
                <c:pt idx="27373">
                  <c:v>7.2825925925920645</c:v>
                </c:pt>
                <c:pt idx="27374">
                  <c:v>7.2828356481462295</c:v>
                </c:pt>
                <c:pt idx="27375">
                  <c:v>7.2830787037003946</c:v>
                </c:pt>
                <c:pt idx="27376">
                  <c:v>7.2833217592545596</c:v>
                </c:pt>
                <c:pt idx="27377">
                  <c:v>7.2835648148160006</c:v>
                </c:pt>
                <c:pt idx="27378">
                  <c:v>7.2838078703701656</c:v>
                </c:pt>
                <c:pt idx="27379">
                  <c:v>7.2840509259243307</c:v>
                </c:pt>
                <c:pt idx="27380">
                  <c:v>7.2842939814784957</c:v>
                </c:pt>
                <c:pt idx="27381">
                  <c:v>7.2845370370326608</c:v>
                </c:pt>
                <c:pt idx="27382">
                  <c:v>7.2847800925941018</c:v>
                </c:pt>
                <c:pt idx="27383">
                  <c:v>7.2850231481482668</c:v>
                </c:pt>
                <c:pt idx="27384">
                  <c:v>7.2852662037024318</c:v>
                </c:pt>
                <c:pt idx="27385">
                  <c:v>7.2855092592565969</c:v>
                </c:pt>
                <c:pt idx="27386">
                  <c:v>7.2857523148107619</c:v>
                </c:pt>
                <c:pt idx="27387">
                  <c:v>7.2859953703722029</c:v>
                </c:pt>
                <c:pt idx="27388">
                  <c:v>7.2862384259263679</c:v>
                </c:pt>
                <c:pt idx="27389">
                  <c:v>7.286481481480533</c:v>
                </c:pt>
                <c:pt idx="27390">
                  <c:v>7.286724537034698</c:v>
                </c:pt>
                <c:pt idx="27391">
                  <c:v>7.2869675925888631</c:v>
                </c:pt>
                <c:pt idx="27392">
                  <c:v>7.2872106481430281</c:v>
                </c:pt>
                <c:pt idx="27393">
                  <c:v>7.2874537037044691</c:v>
                </c:pt>
                <c:pt idx="27394">
                  <c:v>7.2876967592586341</c:v>
                </c:pt>
                <c:pt idx="27395">
                  <c:v>7.2879398148127992</c:v>
                </c:pt>
                <c:pt idx="27396">
                  <c:v>7.2881828703669642</c:v>
                </c:pt>
                <c:pt idx="27397">
                  <c:v>7.2884259259211293</c:v>
                </c:pt>
                <c:pt idx="27398">
                  <c:v>7.2886689814825703</c:v>
                </c:pt>
                <c:pt idx="27399">
                  <c:v>7.2889120370367353</c:v>
                </c:pt>
                <c:pt idx="27400">
                  <c:v>7.2891550925909003</c:v>
                </c:pt>
                <c:pt idx="27401">
                  <c:v>7.2893981481450654</c:v>
                </c:pt>
                <c:pt idx="27402">
                  <c:v>7.2896412036992304</c:v>
                </c:pt>
                <c:pt idx="27403">
                  <c:v>7.2898842592606714</c:v>
                </c:pt>
                <c:pt idx="27404">
                  <c:v>7.2901273148148364</c:v>
                </c:pt>
                <c:pt idx="27405">
                  <c:v>7.2903703703690015</c:v>
                </c:pt>
                <c:pt idx="27406">
                  <c:v>7.2906134259231665</c:v>
                </c:pt>
                <c:pt idx="27407">
                  <c:v>7.2908564814773316</c:v>
                </c:pt>
                <c:pt idx="27408">
                  <c:v>7.2910995370387726</c:v>
                </c:pt>
                <c:pt idx="27409">
                  <c:v>7.2913541666624413</c:v>
                </c:pt>
                <c:pt idx="27410">
                  <c:v>7.2915972222238823</c:v>
                </c:pt>
                <c:pt idx="27411">
                  <c:v>7.2918402777780473</c:v>
                </c:pt>
                <c:pt idx="27412">
                  <c:v>7.2920833333322124</c:v>
                </c:pt>
                <c:pt idx="27413">
                  <c:v>7.2923263888863774</c:v>
                </c:pt>
                <c:pt idx="27414">
                  <c:v>7.2925694444405424</c:v>
                </c:pt>
                <c:pt idx="27415">
                  <c:v>7.2928125000019834</c:v>
                </c:pt>
                <c:pt idx="27416">
                  <c:v>7.2930555555561485</c:v>
                </c:pt>
                <c:pt idx="27417">
                  <c:v>7.2932986111103135</c:v>
                </c:pt>
                <c:pt idx="27418">
                  <c:v>7.2935416666644786</c:v>
                </c:pt>
                <c:pt idx="27419">
                  <c:v>7.2937847222186436</c:v>
                </c:pt>
                <c:pt idx="27420">
                  <c:v>7.2940277777728086</c:v>
                </c:pt>
                <c:pt idx="27421">
                  <c:v>7.2942708333342496</c:v>
                </c:pt>
                <c:pt idx="27422">
                  <c:v>7.2945138888884147</c:v>
                </c:pt>
                <c:pt idx="27423">
                  <c:v>7.2947569444425797</c:v>
                </c:pt>
                <c:pt idx="27424">
                  <c:v>7.2949999999967448</c:v>
                </c:pt>
                <c:pt idx="27425">
                  <c:v>7.2952430555509098</c:v>
                </c:pt>
                <c:pt idx="27426">
                  <c:v>7.2954861111123508</c:v>
                </c:pt>
                <c:pt idx="27427">
                  <c:v>7.2957291666665158</c:v>
                </c:pt>
                <c:pt idx="27428">
                  <c:v>7.2959722222206809</c:v>
                </c:pt>
                <c:pt idx="27429">
                  <c:v>7.2962152777748459</c:v>
                </c:pt>
                <c:pt idx="27430">
                  <c:v>7.2964583333290109</c:v>
                </c:pt>
                <c:pt idx="27431">
                  <c:v>7.2967013888904519</c:v>
                </c:pt>
                <c:pt idx="27432">
                  <c:v>7.296944444444617</c:v>
                </c:pt>
                <c:pt idx="27433">
                  <c:v>7.297187499998782</c:v>
                </c:pt>
                <c:pt idx="27434">
                  <c:v>7.2974305555529471</c:v>
                </c:pt>
                <c:pt idx="27435">
                  <c:v>7.2976736111071121</c:v>
                </c:pt>
                <c:pt idx="27436">
                  <c:v>7.2979166666685531</c:v>
                </c:pt>
                <c:pt idx="27437">
                  <c:v>7.2981597222227181</c:v>
                </c:pt>
                <c:pt idx="27438">
                  <c:v>7.2984027777768832</c:v>
                </c:pt>
                <c:pt idx="27439">
                  <c:v>7.2986458333310482</c:v>
                </c:pt>
                <c:pt idx="27440">
                  <c:v>7.2988888888852133</c:v>
                </c:pt>
                <c:pt idx="27441">
                  <c:v>7.2991319444393783</c:v>
                </c:pt>
                <c:pt idx="27442">
                  <c:v>7.2993750000008193</c:v>
                </c:pt>
                <c:pt idx="27443">
                  <c:v>7.2996180555549843</c:v>
                </c:pt>
                <c:pt idx="27444">
                  <c:v>7.2998611111091494</c:v>
                </c:pt>
                <c:pt idx="27445">
                  <c:v>7.3001041666633144</c:v>
                </c:pt>
                <c:pt idx="27446">
                  <c:v>7.3003472222174794</c:v>
                </c:pt>
                <c:pt idx="27447">
                  <c:v>7.3005902777789204</c:v>
                </c:pt>
                <c:pt idx="27448">
                  <c:v>7.3008333333330855</c:v>
                </c:pt>
                <c:pt idx="27449">
                  <c:v>7.3010763888872505</c:v>
                </c:pt>
                <c:pt idx="27450">
                  <c:v>7.3013194444414156</c:v>
                </c:pt>
                <c:pt idx="27451">
                  <c:v>7.3015624999955806</c:v>
                </c:pt>
                <c:pt idx="27452">
                  <c:v>7.3018055555570216</c:v>
                </c:pt>
                <c:pt idx="27453">
                  <c:v>7.3020486111111866</c:v>
                </c:pt>
                <c:pt idx="27454">
                  <c:v>7.3022916666653517</c:v>
                </c:pt>
                <c:pt idx="27455">
                  <c:v>7.3025347222195167</c:v>
                </c:pt>
                <c:pt idx="27456">
                  <c:v>7.3027777777736818</c:v>
                </c:pt>
                <c:pt idx="27457">
                  <c:v>7.3030324074046264</c:v>
                </c:pt>
                <c:pt idx="27458">
                  <c:v>7.3032754629587915</c:v>
                </c:pt>
                <c:pt idx="27459">
                  <c:v>7.3035185185202325</c:v>
                </c:pt>
                <c:pt idx="27460">
                  <c:v>7.3037615740743975</c:v>
                </c:pt>
                <c:pt idx="27461">
                  <c:v>7.3040046296285626</c:v>
                </c:pt>
                <c:pt idx="27462">
                  <c:v>7.3042476851827276</c:v>
                </c:pt>
                <c:pt idx="27463">
                  <c:v>7.3044907407368926</c:v>
                </c:pt>
                <c:pt idx="27464">
                  <c:v>7.3047337962983336</c:v>
                </c:pt>
                <c:pt idx="27465">
                  <c:v>7.3049768518524987</c:v>
                </c:pt>
                <c:pt idx="27466">
                  <c:v>7.3052199074066637</c:v>
                </c:pt>
                <c:pt idx="27467">
                  <c:v>7.3054629629608288</c:v>
                </c:pt>
                <c:pt idx="27468">
                  <c:v>7.3057060185149938</c:v>
                </c:pt>
                <c:pt idx="27469">
                  <c:v>7.3059490740691588</c:v>
                </c:pt>
                <c:pt idx="27470">
                  <c:v>7.3061921296305998</c:v>
                </c:pt>
                <c:pt idx="27471">
                  <c:v>7.3064351851847649</c:v>
                </c:pt>
                <c:pt idx="27472">
                  <c:v>7.3066782407389299</c:v>
                </c:pt>
                <c:pt idx="27473">
                  <c:v>7.3069212962930949</c:v>
                </c:pt>
                <c:pt idx="27474">
                  <c:v>7.30716435184726</c:v>
                </c:pt>
                <c:pt idx="27475">
                  <c:v>7.307407407408701</c:v>
                </c:pt>
                <c:pt idx="27476">
                  <c:v>7.307650462962866</c:v>
                </c:pt>
                <c:pt idx="27477">
                  <c:v>7.3078935185170311</c:v>
                </c:pt>
                <c:pt idx="27478">
                  <c:v>7.3081365740711961</c:v>
                </c:pt>
                <c:pt idx="27479">
                  <c:v>7.3083796296253611</c:v>
                </c:pt>
                <c:pt idx="27480">
                  <c:v>7.3086226851868021</c:v>
                </c:pt>
                <c:pt idx="27481">
                  <c:v>7.3088657407409672</c:v>
                </c:pt>
                <c:pt idx="27482">
                  <c:v>7.3091087962951322</c:v>
                </c:pt>
                <c:pt idx="27483">
                  <c:v>7.3093518518492973</c:v>
                </c:pt>
                <c:pt idx="27484">
                  <c:v>7.3095949074034623</c:v>
                </c:pt>
                <c:pt idx="27485">
                  <c:v>7.3098379629649033</c:v>
                </c:pt>
                <c:pt idx="27486">
                  <c:v>7.3100810185190683</c:v>
                </c:pt>
                <c:pt idx="27487">
                  <c:v>7.3103240740732334</c:v>
                </c:pt>
                <c:pt idx="27488">
                  <c:v>7.3105671296273984</c:v>
                </c:pt>
                <c:pt idx="27489">
                  <c:v>7.3108101851815634</c:v>
                </c:pt>
                <c:pt idx="27490">
                  <c:v>7.3110532407357285</c:v>
                </c:pt>
                <c:pt idx="27491">
                  <c:v>7.3112962962971695</c:v>
                </c:pt>
                <c:pt idx="27492">
                  <c:v>7.3115393518513345</c:v>
                </c:pt>
                <c:pt idx="27493">
                  <c:v>7.3117824074054996</c:v>
                </c:pt>
                <c:pt idx="27494">
                  <c:v>7.3120254629596646</c:v>
                </c:pt>
                <c:pt idx="27495">
                  <c:v>7.3122685185138296</c:v>
                </c:pt>
                <c:pt idx="27496">
                  <c:v>7.3125115740752706</c:v>
                </c:pt>
                <c:pt idx="27497">
                  <c:v>7.3127546296294357</c:v>
                </c:pt>
                <c:pt idx="27498">
                  <c:v>7.3129976851836007</c:v>
                </c:pt>
                <c:pt idx="27499">
                  <c:v>7.3132407407377658</c:v>
                </c:pt>
                <c:pt idx="27500">
                  <c:v>7.3134837962919308</c:v>
                </c:pt>
                <c:pt idx="27501">
                  <c:v>7.3137268518533718</c:v>
                </c:pt>
                <c:pt idx="27502">
                  <c:v>7.3139699074075368</c:v>
                </c:pt>
                <c:pt idx="27503">
                  <c:v>7.3142129629617019</c:v>
                </c:pt>
                <c:pt idx="27504">
                  <c:v>7.3144560185158669</c:v>
                </c:pt>
                <c:pt idx="27505">
                  <c:v>7.3146990740700319</c:v>
                </c:pt>
                <c:pt idx="27506">
                  <c:v>7.3149537037009766</c:v>
                </c:pt>
                <c:pt idx="27507">
                  <c:v>7.3151967592551417</c:v>
                </c:pt>
                <c:pt idx="27508">
                  <c:v>7.3154398148165827</c:v>
                </c:pt>
                <c:pt idx="27509">
                  <c:v>7.3156828703707477</c:v>
                </c:pt>
                <c:pt idx="27510">
                  <c:v>7.3159259259249128</c:v>
                </c:pt>
                <c:pt idx="27511">
                  <c:v>7.3161689814790778</c:v>
                </c:pt>
                <c:pt idx="27512">
                  <c:v>7.3164120370332428</c:v>
                </c:pt>
                <c:pt idx="27513">
                  <c:v>7.3166550925946838</c:v>
                </c:pt>
                <c:pt idx="27514">
                  <c:v>7.3168981481488489</c:v>
                </c:pt>
                <c:pt idx="27515">
                  <c:v>7.3171412037030139</c:v>
                </c:pt>
                <c:pt idx="27516">
                  <c:v>7.3173842592571789</c:v>
                </c:pt>
                <c:pt idx="27517">
                  <c:v>7.317627314811344</c:v>
                </c:pt>
                <c:pt idx="27518">
                  <c:v>7.317870370365509</c:v>
                </c:pt>
                <c:pt idx="27519">
                  <c:v>7.31811342592695</c:v>
                </c:pt>
                <c:pt idx="27520">
                  <c:v>7.3183564814811151</c:v>
                </c:pt>
                <c:pt idx="27521">
                  <c:v>7.3185995370352801</c:v>
                </c:pt>
                <c:pt idx="27522">
                  <c:v>7.3188425925894451</c:v>
                </c:pt>
                <c:pt idx="27523">
                  <c:v>7.3190856481436102</c:v>
                </c:pt>
                <c:pt idx="27524">
                  <c:v>7.3193287037050512</c:v>
                </c:pt>
                <c:pt idx="27525">
                  <c:v>7.3195717592592162</c:v>
                </c:pt>
                <c:pt idx="27526">
                  <c:v>7.3198148148133813</c:v>
                </c:pt>
                <c:pt idx="27527">
                  <c:v>7.3200578703675463</c:v>
                </c:pt>
                <c:pt idx="27528">
                  <c:v>7.3203009259217113</c:v>
                </c:pt>
                <c:pt idx="27529">
                  <c:v>7.3205439814831523</c:v>
                </c:pt>
                <c:pt idx="27530">
                  <c:v>7.3207870370373174</c:v>
                </c:pt>
                <c:pt idx="27531">
                  <c:v>7.3210300925914824</c:v>
                </c:pt>
                <c:pt idx="27532">
                  <c:v>7.3212731481456474</c:v>
                </c:pt>
                <c:pt idx="27533">
                  <c:v>7.3215162036998125</c:v>
                </c:pt>
                <c:pt idx="27534">
                  <c:v>7.3217592592612535</c:v>
                </c:pt>
                <c:pt idx="27535">
                  <c:v>7.3220023148154185</c:v>
                </c:pt>
                <c:pt idx="27536">
                  <c:v>7.3222453703695836</c:v>
                </c:pt>
                <c:pt idx="27537">
                  <c:v>7.3224884259237486</c:v>
                </c:pt>
                <c:pt idx="27538">
                  <c:v>7.3227314814779136</c:v>
                </c:pt>
                <c:pt idx="27539">
                  <c:v>7.3229745370320787</c:v>
                </c:pt>
                <c:pt idx="27540">
                  <c:v>7.3232175925935197</c:v>
                </c:pt>
                <c:pt idx="27541">
                  <c:v>7.3234606481476847</c:v>
                </c:pt>
                <c:pt idx="27542">
                  <c:v>7.3237037037018498</c:v>
                </c:pt>
                <c:pt idx="27543">
                  <c:v>7.3239467592560148</c:v>
                </c:pt>
                <c:pt idx="27544">
                  <c:v>7.3241898148101798</c:v>
                </c:pt>
                <c:pt idx="27545">
                  <c:v>7.3244328703716208</c:v>
                </c:pt>
                <c:pt idx="27546">
                  <c:v>7.3246759259257859</c:v>
                </c:pt>
                <c:pt idx="27547">
                  <c:v>7.3249189814799509</c:v>
                </c:pt>
                <c:pt idx="27548">
                  <c:v>7.3251620370341159</c:v>
                </c:pt>
                <c:pt idx="27549">
                  <c:v>7.325405092588281</c:v>
                </c:pt>
                <c:pt idx="27550">
                  <c:v>7.325648148149722</c:v>
                </c:pt>
                <c:pt idx="27551">
                  <c:v>7.325891203703887</c:v>
                </c:pt>
                <c:pt idx="27552">
                  <c:v>7.3261342592580521</c:v>
                </c:pt>
                <c:pt idx="27553">
                  <c:v>7.3263773148122171</c:v>
                </c:pt>
                <c:pt idx="27554">
                  <c:v>7.3266319444431618</c:v>
                </c:pt>
                <c:pt idx="27555">
                  <c:v>7.3268749999973268</c:v>
                </c:pt>
                <c:pt idx="27556">
                  <c:v>7.3271180555514919</c:v>
                </c:pt>
                <c:pt idx="27557">
                  <c:v>7.3273611111129329</c:v>
                </c:pt>
                <c:pt idx="27558">
                  <c:v>7.3276041666670979</c:v>
                </c:pt>
                <c:pt idx="27559">
                  <c:v>7.3278472222212629</c:v>
                </c:pt>
                <c:pt idx="27560">
                  <c:v>7.328090277775428</c:v>
                </c:pt>
                <c:pt idx="27561">
                  <c:v>7.328333333329593</c:v>
                </c:pt>
                <c:pt idx="27562">
                  <c:v>7.3285763888837581</c:v>
                </c:pt>
                <c:pt idx="27563">
                  <c:v>7.3288194444451991</c:v>
                </c:pt>
                <c:pt idx="27564">
                  <c:v>7.3290624999993641</c:v>
                </c:pt>
                <c:pt idx="27565">
                  <c:v>7.3293055555535291</c:v>
                </c:pt>
                <c:pt idx="27566">
                  <c:v>7.3295486111076942</c:v>
                </c:pt>
                <c:pt idx="27567">
                  <c:v>7.3297916666618592</c:v>
                </c:pt>
                <c:pt idx="27568">
                  <c:v>7.3300347222233002</c:v>
                </c:pt>
                <c:pt idx="27569">
                  <c:v>7.3302777777774653</c:v>
                </c:pt>
                <c:pt idx="27570">
                  <c:v>7.3305208333316303</c:v>
                </c:pt>
                <c:pt idx="27571">
                  <c:v>7.3307638888857953</c:v>
                </c:pt>
                <c:pt idx="27572">
                  <c:v>7.3310069444399604</c:v>
                </c:pt>
                <c:pt idx="27573">
                  <c:v>7.3312500000014014</c:v>
                </c:pt>
                <c:pt idx="27574">
                  <c:v>7.3314930555555664</c:v>
                </c:pt>
                <c:pt idx="27575">
                  <c:v>7.3317361111097314</c:v>
                </c:pt>
                <c:pt idx="27576">
                  <c:v>7.3319791666638965</c:v>
                </c:pt>
                <c:pt idx="27577">
                  <c:v>7.3322222222180615</c:v>
                </c:pt>
                <c:pt idx="27578">
                  <c:v>7.3324652777795025</c:v>
                </c:pt>
                <c:pt idx="27579">
                  <c:v>7.3327083333336676</c:v>
                </c:pt>
                <c:pt idx="27580">
                  <c:v>7.3329513888878326</c:v>
                </c:pt>
                <c:pt idx="27581">
                  <c:v>7.3331944444419976</c:v>
                </c:pt>
                <c:pt idx="27582">
                  <c:v>7.3334374999961627</c:v>
                </c:pt>
                <c:pt idx="27583">
                  <c:v>7.3336805555576037</c:v>
                </c:pt>
                <c:pt idx="27584">
                  <c:v>7.3339236111117687</c:v>
                </c:pt>
                <c:pt idx="27585">
                  <c:v>7.3341666666659338</c:v>
                </c:pt>
                <c:pt idx="27586">
                  <c:v>7.3344097222200988</c:v>
                </c:pt>
                <c:pt idx="27587">
                  <c:v>7.3346527777742638</c:v>
                </c:pt>
                <c:pt idx="27588">
                  <c:v>7.3348958333284289</c:v>
                </c:pt>
                <c:pt idx="27589">
                  <c:v>7.3351388888898699</c:v>
                </c:pt>
                <c:pt idx="27590">
                  <c:v>7.3353819444440349</c:v>
                </c:pt>
                <c:pt idx="27591">
                  <c:v>7.3356249999981999</c:v>
                </c:pt>
                <c:pt idx="27592">
                  <c:v>7.335868055552365</c:v>
                </c:pt>
                <c:pt idx="27593">
                  <c:v>7.33611111110653</c:v>
                </c:pt>
                <c:pt idx="27594">
                  <c:v>7.336354166667971</c:v>
                </c:pt>
                <c:pt idx="27595">
                  <c:v>7.3365972222221361</c:v>
                </c:pt>
                <c:pt idx="27596">
                  <c:v>7.3368402777763011</c:v>
                </c:pt>
                <c:pt idx="27597">
                  <c:v>7.3370833333304661</c:v>
                </c:pt>
                <c:pt idx="27598">
                  <c:v>7.3373263888846312</c:v>
                </c:pt>
                <c:pt idx="27599">
                  <c:v>7.3375694444460722</c:v>
                </c:pt>
                <c:pt idx="27600">
                  <c:v>7.3378125000002372</c:v>
                </c:pt>
                <c:pt idx="27601">
                  <c:v>7.3380555555544023</c:v>
                </c:pt>
                <c:pt idx="27602">
                  <c:v>7.3383101851853469</c:v>
                </c:pt>
                <c:pt idx="27603">
                  <c:v>7.338553240739512</c:v>
                </c:pt>
                <c:pt idx="27604">
                  <c:v>7.338796296293677</c:v>
                </c:pt>
                <c:pt idx="27605">
                  <c:v>7.3390393518478421</c:v>
                </c:pt>
                <c:pt idx="27606">
                  <c:v>7.3392824074092831</c:v>
                </c:pt>
                <c:pt idx="27607">
                  <c:v>7.3395254629634481</c:v>
                </c:pt>
                <c:pt idx="27608">
                  <c:v>7.3397685185176131</c:v>
                </c:pt>
                <c:pt idx="27609">
                  <c:v>7.3400115740717782</c:v>
                </c:pt>
                <c:pt idx="27610">
                  <c:v>7.3402546296259432</c:v>
                </c:pt>
                <c:pt idx="27611">
                  <c:v>7.3404976851801083</c:v>
                </c:pt>
                <c:pt idx="27612">
                  <c:v>7.3407407407415493</c:v>
                </c:pt>
                <c:pt idx="27613">
                  <c:v>7.3409837962957143</c:v>
                </c:pt>
                <c:pt idx="27614">
                  <c:v>7.3412268518498793</c:v>
                </c:pt>
                <c:pt idx="27615">
                  <c:v>7.3414699074040444</c:v>
                </c:pt>
                <c:pt idx="27616">
                  <c:v>7.3417129629582094</c:v>
                </c:pt>
                <c:pt idx="27617">
                  <c:v>7.3419560185196504</c:v>
                </c:pt>
                <c:pt idx="27618">
                  <c:v>7.3421990740738154</c:v>
                </c:pt>
                <c:pt idx="27619">
                  <c:v>7.3424421296279805</c:v>
                </c:pt>
                <c:pt idx="27620">
                  <c:v>7.3426851851821455</c:v>
                </c:pt>
                <c:pt idx="27621">
                  <c:v>7.3429282407363106</c:v>
                </c:pt>
                <c:pt idx="27622">
                  <c:v>7.3431712962977516</c:v>
                </c:pt>
                <c:pt idx="27623">
                  <c:v>7.3434143518519166</c:v>
                </c:pt>
                <c:pt idx="27624">
                  <c:v>7.3436574074060816</c:v>
                </c:pt>
                <c:pt idx="27625">
                  <c:v>7.3439004629602467</c:v>
                </c:pt>
                <c:pt idx="27626">
                  <c:v>7.3441435185144117</c:v>
                </c:pt>
                <c:pt idx="27627">
                  <c:v>7.3443865740758527</c:v>
                </c:pt>
                <c:pt idx="27628">
                  <c:v>7.3446296296300178</c:v>
                </c:pt>
                <c:pt idx="27629">
                  <c:v>7.3448726851841828</c:v>
                </c:pt>
                <c:pt idx="27630">
                  <c:v>7.3451157407383478</c:v>
                </c:pt>
                <c:pt idx="27631">
                  <c:v>7.3453587962925129</c:v>
                </c:pt>
                <c:pt idx="27632">
                  <c:v>7.3456018518539539</c:v>
                </c:pt>
                <c:pt idx="27633">
                  <c:v>7.3458449074081189</c:v>
                </c:pt>
                <c:pt idx="27634">
                  <c:v>7.3460879629622839</c:v>
                </c:pt>
                <c:pt idx="27635">
                  <c:v>7.346331018516449</c:v>
                </c:pt>
                <c:pt idx="27636">
                  <c:v>7.346574074070614</c:v>
                </c:pt>
                <c:pt idx="27637">
                  <c:v>7.3468171296247791</c:v>
                </c:pt>
                <c:pt idx="27638">
                  <c:v>7.3470601851862201</c:v>
                </c:pt>
                <c:pt idx="27639">
                  <c:v>7.3473032407403851</c:v>
                </c:pt>
                <c:pt idx="27640">
                  <c:v>7.3475462962945501</c:v>
                </c:pt>
                <c:pt idx="27641">
                  <c:v>7.3477893518487152</c:v>
                </c:pt>
                <c:pt idx="27642">
                  <c:v>7.3480324074028802</c:v>
                </c:pt>
                <c:pt idx="27643">
                  <c:v>7.3482754629643212</c:v>
                </c:pt>
                <c:pt idx="27644">
                  <c:v>7.3485185185184863</c:v>
                </c:pt>
                <c:pt idx="27645">
                  <c:v>7.3487615740726513</c:v>
                </c:pt>
                <c:pt idx="27646">
                  <c:v>7.3490046296268163</c:v>
                </c:pt>
                <c:pt idx="27647">
                  <c:v>7.3492476851809814</c:v>
                </c:pt>
                <c:pt idx="27648">
                  <c:v>7.3494907407424224</c:v>
                </c:pt>
                <c:pt idx="27649">
                  <c:v>7.3497337962965874</c:v>
                </c:pt>
                <c:pt idx="27650">
                  <c:v>7.3499884259275321</c:v>
                </c:pt>
                <c:pt idx="27651">
                  <c:v>7.3502314814816971</c:v>
                </c:pt>
                <c:pt idx="27652">
                  <c:v>7.3504745370358622</c:v>
                </c:pt>
                <c:pt idx="27653">
                  <c:v>7.3507175925900272</c:v>
                </c:pt>
                <c:pt idx="27654">
                  <c:v>7.3509606481441923</c:v>
                </c:pt>
                <c:pt idx="27655">
                  <c:v>7.3512037037056333</c:v>
                </c:pt>
                <c:pt idx="27656">
                  <c:v>7.3514467592597983</c:v>
                </c:pt>
                <c:pt idx="27657">
                  <c:v>7.3516898148139633</c:v>
                </c:pt>
                <c:pt idx="27658">
                  <c:v>7.3519328703681284</c:v>
                </c:pt>
                <c:pt idx="27659">
                  <c:v>7.3521759259222934</c:v>
                </c:pt>
                <c:pt idx="27660">
                  <c:v>7.3524189814764584</c:v>
                </c:pt>
                <c:pt idx="27661">
                  <c:v>7.3526620370378994</c:v>
                </c:pt>
                <c:pt idx="27662">
                  <c:v>7.3529050925920645</c:v>
                </c:pt>
                <c:pt idx="27663">
                  <c:v>7.3531481481462295</c:v>
                </c:pt>
                <c:pt idx="27664">
                  <c:v>7.3533912037003946</c:v>
                </c:pt>
                <c:pt idx="27665">
                  <c:v>7.3536342592545596</c:v>
                </c:pt>
                <c:pt idx="27666">
                  <c:v>7.3538773148160006</c:v>
                </c:pt>
                <c:pt idx="27667">
                  <c:v>7.3541203703701656</c:v>
                </c:pt>
                <c:pt idx="27668">
                  <c:v>7.3543634259243307</c:v>
                </c:pt>
                <c:pt idx="27669">
                  <c:v>7.3546064814784957</c:v>
                </c:pt>
                <c:pt idx="27670">
                  <c:v>7.3548495370326608</c:v>
                </c:pt>
                <c:pt idx="27671">
                  <c:v>7.3550925925941018</c:v>
                </c:pt>
                <c:pt idx="27672">
                  <c:v>7.3553356481482668</c:v>
                </c:pt>
                <c:pt idx="27673">
                  <c:v>7.3555787037024318</c:v>
                </c:pt>
                <c:pt idx="27674">
                  <c:v>7.3558217592565969</c:v>
                </c:pt>
                <c:pt idx="27675">
                  <c:v>7.3560648148107619</c:v>
                </c:pt>
                <c:pt idx="27676">
                  <c:v>7.3563078703722029</c:v>
                </c:pt>
                <c:pt idx="27677">
                  <c:v>7.3565509259263679</c:v>
                </c:pt>
                <c:pt idx="27678">
                  <c:v>7.356793981480533</c:v>
                </c:pt>
                <c:pt idx="27679">
                  <c:v>7.357037037034698</c:v>
                </c:pt>
                <c:pt idx="27680">
                  <c:v>7.3572800925888631</c:v>
                </c:pt>
                <c:pt idx="27681">
                  <c:v>7.3575231481430281</c:v>
                </c:pt>
                <c:pt idx="27682">
                  <c:v>7.3577662037044691</c:v>
                </c:pt>
                <c:pt idx="27683">
                  <c:v>7.3580092592586341</c:v>
                </c:pt>
                <c:pt idx="27684">
                  <c:v>7.3582523148127992</c:v>
                </c:pt>
                <c:pt idx="27685">
                  <c:v>7.3584953703669642</c:v>
                </c:pt>
                <c:pt idx="27686">
                  <c:v>7.3587384259211293</c:v>
                </c:pt>
                <c:pt idx="27687">
                  <c:v>7.3589814814825703</c:v>
                </c:pt>
                <c:pt idx="27688">
                  <c:v>7.3592245370367353</c:v>
                </c:pt>
                <c:pt idx="27689">
                  <c:v>7.3594675925909003</c:v>
                </c:pt>
                <c:pt idx="27690">
                  <c:v>7.3597106481450654</c:v>
                </c:pt>
                <c:pt idx="27691">
                  <c:v>7.3599537036992304</c:v>
                </c:pt>
                <c:pt idx="27692">
                  <c:v>7.3601967592606714</c:v>
                </c:pt>
                <c:pt idx="27693">
                  <c:v>7.3604398148148364</c:v>
                </c:pt>
                <c:pt idx="27694">
                  <c:v>7.3606828703690015</c:v>
                </c:pt>
                <c:pt idx="27695">
                  <c:v>7.3609259259231665</c:v>
                </c:pt>
                <c:pt idx="27696">
                  <c:v>7.3611689814773316</c:v>
                </c:pt>
                <c:pt idx="27697">
                  <c:v>7.3614120370387726</c:v>
                </c:pt>
                <c:pt idx="27698">
                  <c:v>7.3616666666624413</c:v>
                </c:pt>
                <c:pt idx="27699">
                  <c:v>7.3619097222238823</c:v>
                </c:pt>
                <c:pt idx="27700">
                  <c:v>7.3621527777780473</c:v>
                </c:pt>
                <c:pt idx="27701">
                  <c:v>7.3623958333322124</c:v>
                </c:pt>
                <c:pt idx="27702">
                  <c:v>7.3626388888863774</c:v>
                </c:pt>
                <c:pt idx="27703">
                  <c:v>7.3628819444405424</c:v>
                </c:pt>
                <c:pt idx="27704">
                  <c:v>7.3631250000019834</c:v>
                </c:pt>
                <c:pt idx="27705">
                  <c:v>7.3633680555561485</c:v>
                </c:pt>
                <c:pt idx="27706">
                  <c:v>7.3636111111103135</c:v>
                </c:pt>
                <c:pt idx="27707">
                  <c:v>7.3638541666644786</c:v>
                </c:pt>
                <c:pt idx="27708">
                  <c:v>7.3640972222186436</c:v>
                </c:pt>
                <c:pt idx="27709">
                  <c:v>7.3643402777728086</c:v>
                </c:pt>
                <c:pt idx="27710">
                  <c:v>7.3645833333342496</c:v>
                </c:pt>
                <c:pt idx="27711">
                  <c:v>7.3648263888884147</c:v>
                </c:pt>
                <c:pt idx="27712">
                  <c:v>7.3650694444425797</c:v>
                </c:pt>
                <c:pt idx="27713">
                  <c:v>7.3653124999967448</c:v>
                </c:pt>
                <c:pt idx="27714">
                  <c:v>7.3655555555509098</c:v>
                </c:pt>
                <c:pt idx="27715">
                  <c:v>7.3657986111123508</c:v>
                </c:pt>
                <c:pt idx="27716">
                  <c:v>7.3660416666665158</c:v>
                </c:pt>
                <c:pt idx="27717">
                  <c:v>7.3662847222206809</c:v>
                </c:pt>
                <c:pt idx="27718">
                  <c:v>7.3665277777748459</c:v>
                </c:pt>
                <c:pt idx="27719">
                  <c:v>7.3667708333290109</c:v>
                </c:pt>
                <c:pt idx="27720">
                  <c:v>7.3670138888904519</c:v>
                </c:pt>
                <c:pt idx="27721">
                  <c:v>7.367256944444617</c:v>
                </c:pt>
                <c:pt idx="27722">
                  <c:v>7.367499999998782</c:v>
                </c:pt>
                <c:pt idx="27723">
                  <c:v>7.3677430555529471</c:v>
                </c:pt>
                <c:pt idx="27724">
                  <c:v>7.3679861111071121</c:v>
                </c:pt>
                <c:pt idx="27725">
                  <c:v>7.3682291666685531</c:v>
                </c:pt>
                <c:pt idx="27726">
                  <c:v>7.3684722222227181</c:v>
                </c:pt>
                <c:pt idx="27727">
                  <c:v>7.3687152777768832</c:v>
                </c:pt>
                <c:pt idx="27728">
                  <c:v>7.3689583333310482</c:v>
                </c:pt>
                <c:pt idx="27729">
                  <c:v>7.3692013888852133</c:v>
                </c:pt>
                <c:pt idx="27730">
                  <c:v>7.3694444444393783</c:v>
                </c:pt>
                <c:pt idx="27731">
                  <c:v>7.3696875000008193</c:v>
                </c:pt>
                <c:pt idx="27732">
                  <c:v>7.3699305555549843</c:v>
                </c:pt>
                <c:pt idx="27733">
                  <c:v>7.3701736111091494</c:v>
                </c:pt>
                <c:pt idx="27734">
                  <c:v>7.3704166666633144</c:v>
                </c:pt>
                <c:pt idx="27735">
                  <c:v>7.3706597222174794</c:v>
                </c:pt>
                <c:pt idx="27736">
                  <c:v>7.3709027777789204</c:v>
                </c:pt>
                <c:pt idx="27737">
                  <c:v>7.3711458333330855</c:v>
                </c:pt>
                <c:pt idx="27738">
                  <c:v>7.3713888888872505</c:v>
                </c:pt>
                <c:pt idx="27739">
                  <c:v>7.3716319444414156</c:v>
                </c:pt>
                <c:pt idx="27740">
                  <c:v>7.3718749999955806</c:v>
                </c:pt>
                <c:pt idx="27741">
                  <c:v>7.3721180555570216</c:v>
                </c:pt>
                <c:pt idx="27742">
                  <c:v>7.3723611111111866</c:v>
                </c:pt>
                <c:pt idx="27743">
                  <c:v>7.3726041666653517</c:v>
                </c:pt>
                <c:pt idx="27744">
                  <c:v>7.3728472222195167</c:v>
                </c:pt>
                <c:pt idx="27745">
                  <c:v>7.3730902777736818</c:v>
                </c:pt>
                <c:pt idx="27746">
                  <c:v>7.3733333333351228</c:v>
                </c:pt>
                <c:pt idx="27747">
                  <c:v>7.3735879629587915</c:v>
                </c:pt>
                <c:pt idx="27748">
                  <c:v>7.3738310185202325</c:v>
                </c:pt>
                <c:pt idx="27749">
                  <c:v>7.3740740740743975</c:v>
                </c:pt>
                <c:pt idx="27750">
                  <c:v>7.3743171296285626</c:v>
                </c:pt>
                <c:pt idx="27751">
                  <c:v>7.3745601851827276</c:v>
                </c:pt>
                <c:pt idx="27752">
                  <c:v>7.3748032407368926</c:v>
                </c:pt>
                <c:pt idx="27753">
                  <c:v>7.3750462962983336</c:v>
                </c:pt>
                <c:pt idx="27754">
                  <c:v>7.3752893518524987</c:v>
                </c:pt>
                <c:pt idx="27755">
                  <c:v>7.3755324074066637</c:v>
                </c:pt>
                <c:pt idx="27756">
                  <c:v>7.3757754629608288</c:v>
                </c:pt>
                <c:pt idx="27757">
                  <c:v>7.3760185185149938</c:v>
                </c:pt>
                <c:pt idx="27758">
                  <c:v>7.3762615740691588</c:v>
                </c:pt>
                <c:pt idx="27759">
                  <c:v>7.3765046296305998</c:v>
                </c:pt>
                <c:pt idx="27760">
                  <c:v>7.3767476851847649</c:v>
                </c:pt>
                <c:pt idx="27761">
                  <c:v>7.3769907407389299</c:v>
                </c:pt>
                <c:pt idx="27762">
                  <c:v>7.3772337962930949</c:v>
                </c:pt>
                <c:pt idx="27763">
                  <c:v>7.37747685184726</c:v>
                </c:pt>
                <c:pt idx="27764">
                  <c:v>7.377719907408701</c:v>
                </c:pt>
                <c:pt idx="27765">
                  <c:v>7.377962962962866</c:v>
                </c:pt>
                <c:pt idx="27766">
                  <c:v>7.3782060185170311</c:v>
                </c:pt>
                <c:pt idx="27767">
                  <c:v>7.3784490740711961</c:v>
                </c:pt>
                <c:pt idx="27768">
                  <c:v>7.3786921296253611</c:v>
                </c:pt>
                <c:pt idx="27769">
                  <c:v>7.3789351851868021</c:v>
                </c:pt>
                <c:pt idx="27770">
                  <c:v>7.3791782407409672</c:v>
                </c:pt>
                <c:pt idx="27771">
                  <c:v>7.3794212962951322</c:v>
                </c:pt>
                <c:pt idx="27772">
                  <c:v>7.3796643518492973</c:v>
                </c:pt>
                <c:pt idx="27773">
                  <c:v>7.3799074074034623</c:v>
                </c:pt>
                <c:pt idx="27774">
                  <c:v>7.3801504629649033</c:v>
                </c:pt>
                <c:pt idx="27775">
                  <c:v>7.3803935185190683</c:v>
                </c:pt>
                <c:pt idx="27776">
                  <c:v>7.3806365740732334</c:v>
                </c:pt>
                <c:pt idx="27777">
                  <c:v>7.3808796296273984</c:v>
                </c:pt>
                <c:pt idx="27778">
                  <c:v>7.3811226851815634</c:v>
                </c:pt>
                <c:pt idx="27779">
                  <c:v>7.3813657407357285</c:v>
                </c:pt>
                <c:pt idx="27780">
                  <c:v>7.3816087962971695</c:v>
                </c:pt>
                <c:pt idx="27781">
                  <c:v>7.3818518518513345</c:v>
                </c:pt>
                <c:pt idx="27782">
                  <c:v>7.3820949074054996</c:v>
                </c:pt>
                <c:pt idx="27783">
                  <c:v>7.3823379629596646</c:v>
                </c:pt>
                <c:pt idx="27784">
                  <c:v>7.3825810185138296</c:v>
                </c:pt>
                <c:pt idx="27785">
                  <c:v>7.3828240740752706</c:v>
                </c:pt>
                <c:pt idx="27786">
                  <c:v>7.3830671296294357</c:v>
                </c:pt>
                <c:pt idx="27787">
                  <c:v>7.3833101851836007</c:v>
                </c:pt>
                <c:pt idx="27788">
                  <c:v>7.3835532407377658</c:v>
                </c:pt>
                <c:pt idx="27789">
                  <c:v>7.3837962962919308</c:v>
                </c:pt>
                <c:pt idx="27790">
                  <c:v>7.3840393518533718</c:v>
                </c:pt>
                <c:pt idx="27791">
                  <c:v>7.3842824074075368</c:v>
                </c:pt>
                <c:pt idx="27792">
                  <c:v>7.3845254629617019</c:v>
                </c:pt>
                <c:pt idx="27793">
                  <c:v>7.3847685185158669</c:v>
                </c:pt>
                <c:pt idx="27794">
                  <c:v>7.3850115740700319</c:v>
                </c:pt>
                <c:pt idx="27795">
                  <c:v>7.3852662037009766</c:v>
                </c:pt>
                <c:pt idx="27796">
                  <c:v>7.3855092592551417</c:v>
                </c:pt>
                <c:pt idx="27797">
                  <c:v>7.3857523148165827</c:v>
                </c:pt>
                <c:pt idx="27798">
                  <c:v>7.3859953703707477</c:v>
                </c:pt>
                <c:pt idx="27799">
                  <c:v>7.3862384259249128</c:v>
                </c:pt>
                <c:pt idx="27800">
                  <c:v>7.3864814814790778</c:v>
                </c:pt>
                <c:pt idx="27801">
                  <c:v>7.3867245370332428</c:v>
                </c:pt>
                <c:pt idx="27802">
                  <c:v>7.3869675925946838</c:v>
                </c:pt>
                <c:pt idx="27803">
                  <c:v>7.3872106481488489</c:v>
                </c:pt>
                <c:pt idx="27804">
                  <c:v>7.3874537037030139</c:v>
                </c:pt>
                <c:pt idx="27805">
                  <c:v>7.3876967592571789</c:v>
                </c:pt>
                <c:pt idx="27806">
                  <c:v>7.387939814811344</c:v>
                </c:pt>
                <c:pt idx="27807">
                  <c:v>7.388182870365509</c:v>
                </c:pt>
                <c:pt idx="27808">
                  <c:v>7.38842592592695</c:v>
                </c:pt>
                <c:pt idx="27809">
                  <c:v>7.3886689814811151</c:v>
                </c:pt>
                <c:pt idx="27810">
                  <c:v>7.3889120370352801</c:v>
                </c:pt>
                <c:pt idx="27811">
                  <c:v>7.3891550925894451</c:v>
                </c:pt>
                <c:pt idx="27812">
                  <c:v>7.3893981481436102</c:v>
                </c:pt>
                <c:pt idx="27813">
                  <c:v>7.3896412037050512</c:v>
                </c:pt>
                <c:pt idx="27814">
                  <c:v>7.3898842592592162</c:v>
                </c:pt>
                <c:pt idx="27815">
                  <c:v>7.3901273148133813</c:v>
                </c:pt>
                <c:pt idx="27816">
                  <c:v>7.3903703703675463</c:v>
                </c:pt>
                <c:pt idx="27817">
                  <c:v>7.3906134259217113</c:v>
                </c:pt>
                <c:pt idx="27818">
                  <c:v>7.3908564814831523</c:v>
                </c:pt>
                <c:pt idx="27819">
                  <c:v>7.3910995370373174</c:v>
                </c:pt>
                <c:pt idx="27820">
                  <c:v>7.3913425925914824</c:v>
                </c:pt>
                <c:pt idx="27821">
                  <c:v>7.3915856481456474</c:v>
                </c:pt>
                <c:pt idx="27822">
                  <c:v>7.3918287036998125</c:v>
                </c:pt>
                <c:pt idx="27823">
                  <c:v>7.3920717592612535</c:v>
                </c:pt>
                <c:pt idx="27824">
                  <c:v>7.3923148148154185</c:v>
                </c:pt>
                <c:pt idx="27825">
                  <c:v>7.3925578703695836</c:v>
                </c:pt>
                <c:pt idx="27826">
                  <c:v>7.3928009259237486</c:v>
                </c:pt>
                <c:pt idx="27827">
                  <c:v>7.3930439814779136</c:v>
                </c:pt>
                <c:pt idx="27828">
                  <c:v>7.3932870370320787</c:v>
                </c:pt>
                <c:pt idx="27829">
                  <c:v>7.3935300925935197</c:v>
                </c:pt>
                <c:pt idx="27830">
                  <c:v>7.3937731481476847</c:v>
                </c:pt>
                <c:pt idx="27831">
                  <c:v>7.3940162037018498</c:v>
                </c:pt>
                <c:pt idx="27832">
                  <c:v>7.3942592592560148</c:v>
                </c:pt>
                <c:pt idx="27833">
                  <c:v>7.3945023148101798</c:v>
                </c:pt>
                <c:pt idx="27834">
                  <c:v>7.3947453703716208</c:v>
                </c:pt>
                <c:pt idx="27835">
                  <c:v>7.3949884259257859</c:v>
                </c:pt>
                <c:pt idx="27836">
                  <c:v>7.3952314814799509</c:v>
                </c:pt>
                <c:pt idx="27837">
                  <c:v>7.3954745370341159</c:v>
                </c:pt>
                <c:pt idx="27838">
                  <c:v>7.395717592588281</c:v>
                </c:pt>
                <c:pt idx="27839">
                  <c:v>7.395960648149722</c:v>
                </c:pt>
                <c:pt idx="27840">
                  <c:v>7.396203703703887</c:v>
                </c:pt>
                <c:pt idx="27841">
                  <c:v>7.3964467592580521</c:v>
                </c:pt>
                <c:pt idx="27842">
                  <c:v>7.3966898148122171</c:v>
                </c:pt>
                <c:pt idx="27843">
                  <c:v>7.3969444444431618</c:v>
                </c:pt>
                <c:pt idx="27844">
                  <c:v>7.3971874999973268</c:v>
                </c:pt>
                <c:pt idx="27845">
                  <c:v>7.3974305555514919</c:v>
                </c:pt>
                <c:pt idx="27846">
                  <c:v>7.3976736111129329</c:v>
                </c:pt>
                <c:pt idx="27847">
                  <c:v>7.3979166666670979</c:v>
                </c:pt>
                <c:pt idx="27848">
                  <c:v>7.3981597222212629</c:v>
                </c:pt>
                <c:pt idx="27849">
                  <c:v>7.398402777775428</c:v>
                </c:pt>
                <c:pt idx="27850">
                  <c:v>7.398645833329593</c:v>
                </c:pt>
                <c:pt idx="27851">
                  <c:v>7.3988888888837581</c:v>
                </c:pt>
                <c:pt idx="27852">
                  <c:v>7.3991319444451991</c:v>
                </c:pt>
                <c:pt idx="27853">
                  <c:v>7.3993749999993641</c:v>
                </c:pt>
                <c:pt idx="27854">
                  <c:v>7.3996180555535291</c:v>
                </c:pt>
                <c:pt idx="27855">
                  <c:v>7.3998611111076942</c:v>
                </c:pt>
                <c:pt idx="27856">
                  <c:v>7.4001041666618592</c:v>
                </c:pt>
                <c:pt idx="27857">
                  <c:v>7.4003472222233002</c:v>
                </c:pt>
                <c:pt idx="27858">
                  <c:v>7.4005902777774653</c:v>
                </c:pt>
                <c:pt idx="27859">
                  <c:v>7.4008333333316303</c:v>
                </c:pt>
                <c:pt idx="27860">
                  <c:v>7.4010763888857953</c:v>
                </c:pt>
                <c:pt idx="27861">
                  <c:v>7.4013194444399604</c:v>
                </c:pt>
                <c:pt idx="27862">
                  <c:v>7.4015625000014014</c:v>
                </c:pt>
                <c:pt idx="27863">
                  <c:v>7.4018055555555664</c:v>
                </c:pt>
                <c:pt idx="27864">
                  <c:v>7.4020486111097314</c:v>
                </c:pt>
                <c:pt idx="27865">
                  <c:v>7.4022916666638965</c:v>
                </c:pt>
                <c:pt idx="27866">
                  <c:v>7.4025347222180615</c:v>
                </c:pt>
                <c:pt idx="27867">
                  <c:v>7.4027777777795025</c:v>
                </c:pt>
                <c:pt idx="27868">
                  <c:v>7.4030208333336676</c:v>
                </c:pt>
                <c:pt idx="27869">
                  <c:v>7.4032638888878326</c:v>
                </c:pt>
                <c:pt idx="27870">
                  <c:v>7.4035069444419976</c:v>
                </c:pt>
                <c:pt idx="27871">
                  <c:v>7.4037499999961627</c:v>
                </c:pt>
                <c:pt idx="27872">
                  <c:v>7.4039930555576037</c:v>
                </c:pt>
                <c:pt idx="27873">
                  <c:v>7.4042361111117687</c:v>
                </c:pt>
                <c:pt idx="27874">
                  <c:v>7.4044791666659338</c:v>
                </c:pt>
                <c:pt idx="27875">
                  <c:v>7.4047222222200988</c:v>
                </c:pt>
                <c:pt idx="27876">
                  <c:v>7.4049652777742638</c:v>
                </c:pt>
                <c:pt idx="27877">
                  <c:v>7.4052083333284289</c:v>
                </c:pt>
                <c:pt idx="27878">
                  <c:v>7.4054513888898699</c:v>
                </c:pt>
                <c:pt idx="27879">
                  <c:v>7.4056944444440349</c:v>
                </c:pt>
                <c:pt idx="27880">
                  <c:v>7.4059374999981999</c:v>
                </c:pt>
                <c:pt idx="27881">
                  <c:v>7.406180555552365</c:v>
                </c:pt>
                <c:pt idx="27882">
                  <c:v>7.40642361110653</c:v>
                </c:pt>
                <c:pt idx="27883">
                  <c:v>7.406666666667971</c:v>
                </c:pt>
                <c:pt idx="27884">
                  <c:v>7.4069097222221361</c:v>
                </c:pt>
                <c:pt idx="27885">
                  <c:v>7.4071527777763011</c:v>
                </c:pt>
                <c:pt idx="27886">
                  <c:v>7.4073958333304661</c:v>
                </c:pt>
                <c:pt idx="27887">
                  <c:v>7.4076388888846312</c:v>
                </c:pt>
                <c:pt idx="27888">
                  <c:v>7.4078819444460722</c:v>
                </c:pt>
                <c:pt idx="27889">
                  <c:v>7.4081250000002372</c:v>
                </c:pt>
                <c:pt idx="27890">
                  <c:v>7.4083680555544023</c:v>
                </c:pt>
                <c:pt idx="27891">
                  <c:v>7.4086226851853469</c:v>
                </c:pt>
                <c:pt idx="27892">
                  <c:v>7.408865740739512</c:v>
                </c:pt>
                <c:pt idx="27893">
                  <c:v>7.409108796293677</c:v>
                </c:pt>
                <c:pt idx="27894">
                  <c:v>7.4093518518478421</c:v>
                </c:pt>
                <c:pt idx="27895">
                  <c:v>7.4095949074092831</c:v>
                </c:pt>
                <c:pt idx="27896">
                  <c:v>7.4098379629634481</c:v>
                </c:pt>
                <c:pt idx="27897">
                  <c:v>7.4100810185176131</c:v>
                </c:pt>
                <c:pt idx="27898">
                  <c:v>7.4103240740717782</c:v>
                </c:pt>
                <c:pt idx="27899">
                  <c:v>7.4105671296259432</c:v>
                </c:pt>
                <c:pt idx="27900">
                  <c:v>7.4108101851801083</c:v>
                </c:pt>
                <c:pt idx="27901">
                  <c:v>7.4110532407415493</c:v>
                </c:pt>
                <c:pt idx="27902">
                  <c:v>7.4112962962957143</c:v>
                </c:pt>
                <c:pt idx="27903">
                  <c:v>7.4115393518498793</c:v>
                </c:pt>
                <c:pt idx="27904">
                  <c:v>7.4117824074040444</c:v>
                </c:pt>
                <c:pt idx="27905">
                  <c:v>7.4120254629582094</c:v>
                </c:pt>
                <c:pt idx="27906">
                  <c:v>7.4122685185196504</c:v>
                </c:pt>
                <c:pt idx="27907">
                  <c:v>7.4125115740738154</c:v>
                </c:pt>
                <c:pt idx="27908">
                  <c:v>7.4127546296279805</c:v>
                </c:pt>
                <c:pt idx="27909">
                  <c:v>7.4129976851821455</c:v>
                </c:pt>
                <c:pt idx="27910">
                  <c:v>7.4132407407363106</c:v>
                </c:pt>
                <c:pt idx="27911">
                  <c:v>7.4134837962977516</c:v>
                </c:pt>
                <c:pt idx="27912">
                  <c:v>7.4137268518519166</c:v>
                </c:pt>
                <c:pt idx="27913">
                  <c:v>7.4139699074060816</c:v>
                </c:pt>
                <c:pt idx="27914">
                  <c:v>7.4142129629602467</c:v>
                </c:pt>
                <c:pt idx="27915">
                  <c:v>7.4144560185144117</c:v>
                </c:pt>
                <c:pt idx="27916">
                  <c:v>7.4146990740758527</c:v>
                </c:pt>
                <c:pt idx="27917">
                  <c:v>7.4149421296300178</c:v>
                </c:pt>
                <c:pt idx="27918">
                  <c:v>7.4151851851841828</c:v>
                </c:pt>
                <c:pt idx="27919">
                  <c:v>7.4154282407383478</c:v>
                </c:pt>
                <c:pt idx="27920">
                  <c:v>7.4156712962925129</c:v>
                </c:pt>
                <c:pt idx="27921">
                  <c:v>7.4159143518539539</c:v>
                </c:pt>
                <c:pt idx="27922">
                  <c:v>7.4161574074081189</c:v>
                </c:pt>
                <c:pt idx="27923">
                  <c:v>7.4164004629622839</c:v>
                </c:pt>
                <c:pt idx="27924">
                  <c:v>7.416643518516449</c:v>
                </c:pt>
                <c:pt idx="27925">
                  <c:v>7.416886574070614</c:v>
                </c:pt>
                <c:pt idx="27926">
                  <c:v>7.4171296296247791</c:v>
                </c:pt>
                <c:pt idx="27927">
                  <c:v>7.4173726851862201</c:v>
                </c:pt>
                <c:pt idx="27928">
                  <c:v>7.4176157407403851</c:v>
                </c:pt>
                <c:pt idx="27929">
                  <c:v>7.4178587962945501</c:v>
                </c:pt>
                <c:pt idx="27930">
                  <c:v>7.4181018518487152</c:v>
                </c:pt>
                <c:pt idx="27931">
                  <c:v>7.4183449074028802</c:v>
                </c:pt>
                <c:pt idx="27932">
                  <c:v>7.4185879629643212</c:v>
                </c:pt>
                <c:pt idx="27933">
                  <c:v>7.4188310185184863</c:v>
                </c:pt>
                <c:pt idx="27934">
                  <c:v>7.4190740740726513</c:v>
                </c:pt>
                <c:pt idx="27935">
                  <c:v>7.4193171296268163</c:v>
                </c:pt>
                <c:pt idx="27936">
                  <c:v>7.4195601851809814</c:v>
                </c:pt>
                <c:pt idx="27937">
                  <c:v>7.4198032407424224</c:v>
                </c:pt>
                <c:pt idx="27938">
                  <c:v>7.4200462962965874</c:v>
                </c:pt>
                <c:pt idx="27939">
                  <c:v>7.4203009259275321</c:v>
                </c:pt>
                <c:pt idx="27940">
                  <c:v>7.4205439814816971</c:v>
                </c:pt>
                <c:pt idx="27941">
                  <c:v>7.4207870370358622</c:v>
                </c:pt>
                <c:pt idx="27942">
                  <c:v>7.4210300925900272</c:v>
                </c:pt>
                <c:pt idx="27943">
                  <c:v>7.4212731481441923</c:v>
                </c:pt>
                <c:pt idx="27944">
                  <c:v>7.4215162037056333</c:v>
                </c:pt>
                <c:pt idx="27945">
                  <c:v>7.4217592592597983</c:v>
                </c:pt>
                <c:pt idx="27946">
                  <c:v>7.4220023148139633</c:v>
                </c:pt>
                <c:pt idx="27947">
                  <c:v>7.4222453703681284</c:v>
                </c:pt>
                <c:pt idx="27948">
                  <c:v>7.4224884259222934</c:v>
                </c:pt>
                <c:pt idx="27949">
                  <c:v>7.4227314814764584</c:v>
                </c:pt>
                <c:pt idx="27950">
                  <c:v>7.4229745370378994</c:v>
                </c:pt>
                <c:pt idx="27951">
                  <c:v>7.4232175925920645</c:v>
                </c:pt>
                <c:pt idx="27952">
                  <c:v>7.4234606481462295</c:v>
                </c:pt>
                <c:pt idx="27953">
                  <c:v>7.4237037037003946</c:v>
                </c:pt>
                <c:pt idx="27954">
                  <c:v>7.4239467592545596</c:v>
                </c:pt>
                <c:pt idx="27955">
                  <c:v>7.4241898148160006</c:v>
                </c:pt>
                <c:pt idx="27956">
                  <c:v>7.4244328703701656</c:v>
                </c:pt>
                <c:pt idx="27957">
                  <c:v>7.4246759259243307</c:v>
                </c:pt>
                <c:pt idx="27958">
                  <c:v>7.4249189814784957</c:v>
                </c:pt>
                <c:pt idx="27959">
                  <c:v>7.4251620370326608</c:v>
                </c:pt>
                <c:pt idx="27960">
                  <c:v>7.4254050925941018</c:v>
                </c:pt>
                <c:pt idx="27961">
                  <c:v>7.4256481481482668</c:v>
                </c:pt>
                <c:pt idx="27962">
                  <c:v>7.4258912037024318</c:v>
                </c:pt>
                <c:pt idx="27963">
                  <c:v>7.4261342592565969</c:v>
                </c:pt>
                <c:pt idx="27964">
                  <c:v>7.4263773148107619</c:v>
                </c:pt>
                <c:pt idx="27965">
                  <c:v>7.4266203703722029</c:v>
                </c:pt>
                <c:pt idx="27966">
                  <c:v>7.4268634259263679</c:v>
                </c:pt>
                <c:pt idx="27967">
                  <c:v>7.427106481480533</c:v>
                </c:pt>
                <c:pt idx="27968">
                  <c:v>7.427349537034698</c:v>
                </c:pt>
                <c:pt idx="27969">
                  <c:v>7.4275925925888631</c:v>
                </c:pt>
                <c:pt idx="27970">
                  <c:v>7.4278356481430281</c:v>
                </c:pt>
                <c:pt idx="27971">
                  <c:v>7.4280787037044691</c:v>
                </c:pt>
                <c:pt idx="27972">
                  <c:v>7.4283217592586341</c:v>
                </c:pt>
                <c:pt idx="27973">
                  <c:v>7.4285648148127992</c:v>
                </c:pt>
                <c:pt idx="27974">
                  <c:v>7.4288078703669642</c:v>
                </c:pt>
                <c:pt idx="27975">
                  <c:v>7.4290509259211293</c:v>
                </c:pt>
                <c:pt idx="27976">
                  <c:v>7.4292939814825703</c:v>
                </c:pt>
                <c:pt idx="27977">
                  <c:v>7.4295370370367353</c:v>
                </c:pt>
                <c:pt idx="27978">
                  <c:v>7.4297800925909003</c:v>
                </c:pt>
                <c:pt idx="27979">
                  <c:v>7.4300231481450654</c:v>
                </c:pt>
                <c:pt idx="27980">
                  <c:v>7.4302662036992304</c:v>
                </c:pt>
                <c:pt idx="27981">
                  <c:v>7.4305092592606714</c:v>
                </c:pt>
                <c:pt idx="27982">
                  <c:v>7.4307523148148364</c:v>
                </c:pt>
                <c:pt idx="27983">
                  <c:v>7.4309953703690015</c:v>
                </c:pt>
                <c:pt idx="27984">
                  <c:v>7.4312384259231665</c:v>
                </c:pt>
                <c:pt idx="27985">
                  <c:v>7.4314814814773316</c:v>
                </c:pt>
                <c:pt idx="27986">
                  <c:v>7.4317245370387726</c:v>
                </c:pt>
                <c:pt idx="27987">
                  <c:v>7.4319675925929376</c:v>
                </c:pt>
                <c:pt idx="27988">
                  <c:v>7.4322222222238823</c:v>
                </c:pt>
                <c:pt idx="27989">
                  <c:v>7.4324652777780473</c:v>
                </c:pt>
                <c:pt idx="27990">
                  <c:v>7.4327083333322124</c:v>
                </c:pt>
                <c:pt idx="27991">
                  <c:v>7.4329513888863774</c:v>
                </c:pt>
                <c:pt idx="27992">
                  <c:v>7.4331944444405424</c:v>
                </c:pt>
                <c:pt idx="27993">
                  <c:v>7.4334375000019834</c:v>
                </c:pt>
                <c:pt idx="27994">
                  <c:v>7.4336805555561485</c:v>
                </c:pt>
                <c:pt idx="27995">
                  <c:v>7.4339236111103135</c:v>
                </c:pt>
                <c:pt idx="27996">
                  <c:v>7.4341666666644786</c:v>
                </c:pt>
                <c:pt idx="27997">
                  <c:v>7.4344097222186436</c:v>
                </c:pt>
                <c:pt idx="27998">
                  <c:v>7.4346527777728086</c:v>
                </c:pt>
                <c:pt idx="27999">
                  <c:v>7.4348958333342496</c:v>
                </c:pt>
                <c:pt idx="28000">
                  <c:v>7.4351388888884147</c:v>
                </c:pt>
                <c:pt idx="28001">
                  <c:v>7.4353819444425797</c:v>
                </c:pt>
                <c:pt idx="28002">
                  <c:v>7.4356249999967448</c:v>
                </c:pt>
                <c:pt idx="28003">
                  <c:v>7.4358680555509098</c:v>
                </c:pt>
                <c:pt idx="28004">
                  <c:v>7.4361111111123508</c:v>
                </c:pt>
                <c:pt idx="28005">
                  <c:v>7.4363541666665158</c:v>
                </c:pt>
                <c:pt idx="28006">
                  <c:v>7.4365972222206809</c:v>
                </c:pt>
                <c:pt idx="28007">
                  <c:v>7.4368402777748459</c:v>
                </c:pt>
                <c:pt idx="28008">
                  <c:v>7.4370833333290109</c:v>
                </c:pt>
                <c:pt idx="28009">
                  <c:v>7.4373263888904519</c:v>
                </c:pt>
                <c:pt idx="28010">
                  <c:v>7.437569444444617</c:v>
                </c:pt>
                <c:pt idx="28011">
                  <c:v>7.437812499998782</c:v>
                </c:pt>
                <c:pt idx="28012">
                  <c:v>7.4380555555529471</c:v>
                </c:pt>
                <c:pt idx="28013">
                  <c:v>7.4382986111071121</c:v>
                </c:pt>
                <c:pt idx="28014">
                  <c:v>7.4385416666685531</c:v>
                </c:pt>
                <c:pt idx="28015">
                  <c:v>7.4387847222227181</c:v>
                </c:pt>
                <c:pt idx="28016">
                  <c:v>7.4390277777768832</c:v>
                </c:pt>
                <c:pt idx="28017">
                  <c:v>7.4392708333310482</c:v>
                </c:pt>
                <c:pt idx="28018">
                  <c:v>7.4395138888852133</c:v>
                </c:pt>
                <c:pt idx="28019">
                  <c:v>7.4397569444393783</c:v>
                </c:pt>
                <c:pt idx="28020">
                  <c:v>7.4400000000008193</c:v>
                </c:pt>
                <c:pt idx="28021">
                  <c:v>7.4402430555549843</c:v>
                </c:pt>
                <c:pt idx="28022">
                  <c:v>7.4404861111091494</c:v>
                </c:pt>
                <c:pt idx="28023">
                  <c:v>7.4407291666633144</c:v>
                </c:pt>
                <c:pt idx="28024">
                  <c:v>7.4409722222174794</c:v>
                </c:pt>
                <c:pt idx="28025">
                  <c:v>7.4412152777789204</c:v>
                </c:pt>
                <c:pt idx="28026">
                  <c:v>7.4414583333330855</c:v>
                </c:pt>
                <c:pt idx="28027">
                  <c:v>7.4417013888872505</c:v>
                </c:pt>
                <c:pt idx="28028">
                  <c:v>7.4419444444414156</c:v>
                </c:pt>
                <c:pt idx="28029">
                  <c:v>7.4421874999955806</c:v>
                </c:pt>
                <c:pt idx="28030">
                  <c:v>7.4424305555570216</c:v>
                </c:pt>
                <c:pt idx="28031">
                  <c:v>7.4426736111111866</c:v>
                </c:pt>
                <c:pt idx="28032">
                  <c:v>7.4429166666653517</c:v>
                </c:pt>
                <c:pt idx="28033">
                  <c:v>7.4431597222195167</c:v>
                </c:pt>
                <c:pt idx="28034">
                  <c:v>7.4434027777736818</c:v>
                </c:pt>
                <c:pt idx="28035">
                  <c:v>7.4436458333351228</c:v>
                </c:pt>
                <c:pt idx="28036">
                  <c:v>7.4439004629587915</c:v>
                </c:pt>
                <c:pt idx="28037">
                  <c:v>7.4441435185202325</c:v>
                </c:pt>
                <c:pt idx="28038">
                  <c:v>7.4443865740743975</c:v>
                </c:pt>
                <c:pt idx="28039">
                  <c:v>7.4446296296285626</c:v>
                </c:pt>
                <c:pt idx="28040">
                  <c:v>7.4448726851827276</c:v>
                </c:pt>
                <c:pt idx="28041">
                  <c:v>7.4451157407368926</c:v>
                </c:pt>
                <c:pt idx="28042">
                  <c:v>7.4453587962983336</c:v>
                </c:pt>
                <c:pt idx="28043">
                  <c:v>7.4456018518524987</c:v>
                </c:pt>
                <c:pt idx="28044">
                  <c:v>7.4458449074066637</c:v>
                </c:pt>
                <c:pt idx="28045">
                  <c:v>7.4460879629608288</c:v>
                </c:pt>
                <c:pt idx="28046">
                  <c:v>7.4463310185149938</c:v>
                </c:pt>
                <c:pt idx="28047">
                  <c:v>7.4465740740691588</c:v>
                </c:pt>
                <c:pt idx="28048">
                  <c:v>7.4468171296305998</c:v>
                </c:pt>
                <c:pt idx="28049">
                  <c:v>7.4470601851847649</c:v>
                </c:pt>
                <c:pt idx="28050">
                  <c:v>7.4473032407389299</c:v>
                </c:pt>
                <c:pt idx="28051">
                  <c:v>7.4475462962930949</c:v>
                </c:pt>
                <c:pt idx="28052">
                  <c:v>7.44778935184726</c:v>
                </c:pt>
                <c:pt idx="28053">
                  <c:v>7.448032407408701</c:v>
                </c:pt>
                <c:pt idx="28054">
                  <c:v>7.448275462962866</c:v>
                </c:pt>
                <c:pt idx="28055">
                  <c:v>7.4485185185170311</c:v>
                </c:pt>
                <c:pt idx="28056">
                  <c:v>7.4487615740711961</c:v>
                </c:pt>
                <c:pt idx="28057">
                  <c:v>7.4490046296253611</c:v>
                </c:pt>
                <c:pt idx="28058">
                  <c:v>7.4492476851868021</c:v>
                </c:pt>
                <c:pt idx="28059">
                  <c:v>7.4494907407409672</c:v>
                </c:pt>
                <c:pt idx="28060">
                  <c:v>7.4497337962951322</c:v>
                </c:pt>
                <c:pt idx="28061">
                  <c:v>7.4499768518492973</c:v>
                </c:pt>
                <c:pt idx="28062">
                  <c:v>7.4502199074034623</c:v>
                </c:pt>
                <c:pt idx="28063">
                  <c:v>7.4504629629649033</c:v>
                </c:pt>
                <c:pt idx="28064">
                  <c:v>7.4507060185190683</c:v>
                </c:pt>
                <c:pt idx="28065">
                  <c:v>7.4509490740732334</c:v>
                </c:pt>
                <c:pt idx="28066">
                  <c:v>7.4511921296273984</c:v>
                </c:pt>
                <c:pt idx="28067">
                  <c:v>7.4514351851815634</c:v>
                </c:pt>
                <c:pt idx="28068">
                  <c:v>7.4516782407357285</c:v>
                </c:pt>
                <c:pt idx="28069">
                  <c:v>7.4519212962971695</c:v>
                </c:pt>
                <c:pt idx="28070">
                  <c:v>7.4521643518513345</c:v>
                </c:pt>
                <c:pt idx="28071">
                  <c:v>7.4524074074054996</c:v>
                </c:pt>
                <c:pt idx="28072">
                  <c:v>7.4526504629596646</c:v>
                </c:pt>
                <c:pt idx="28073">
                  <c:v>7.4528935185138296</c:v>
                </c:pt>
                <c:pt idx="28074">
                  <c:v>7.4531365740752706</c:v>
                </c:pt>
                <c:pt idx="28075">
                  <c:v>7.4533796296294357</c:v>
                </c:pt>
                <c:pt idx="28076">
                  <c:v>7.4536226851836007</c:v>
                </c:pt>
                <c:pt idx="28077">
                  <c:v>7.4538657407377658</c:v>
                </c:pt>
                <c:pt idx="28078">
                  <c:v>7.4541087962919308</c:v>
                </c:pt>
                <c:pt idx="28079">
                  <c:v>7.4543518518533718</c:v>
                </c:pt>
                <c:pt idx="28080">
                  <c:v>7.4545949074075368</c:v>
                </c:pt>
                <c:pt idx="28081">
                  <c:v>7.4548379629617019</c:v>
                </c:pt>
                <c:pt idx="28082">
                  <c:v>7.4550810185158669</c:v>
                </c:pt>
                <c:pt idx="28083">
                  <c:v>7.4553240740700319</c:v>
                </c:pt>
                <c:pt idx="28084">
                  <c:v>7.4555787037009766</c:v>
                </c:pt>
                <c:pt idx="28085">
                  <c:v>7.4558217592551417</c:v>
                </c:pt>
                <c:pt idx="28086">
                  <c:v>7.4560648148165827</c:v>
                </c:pt>
                <c:pt idx="28087">
                  <c:v>7.4563078703707477</c:v>
                </c:pt>
                <c:pt idx="28088">
                  <c:v>7.4565509259249128</c:v>
                </c:pt>
                <c:pt idx="28089">
                  <c:v>7.4567939814790778</c:v>
                </c:pt>
                <c:pt idx="28090">
                  <c:v>7.4570370370332428</c:v>
                </c:pt>
                <c:pt idx="28091">
                  <c:v>7.4572800925946838</c:v>
                </c:pt>
                <c:pt idx="28092">
                  <c:v>7.4575231481488489</c:v>
                </c:pt>
                <c:pt idx="28093">
                  <c:v>7.4577662037030139</c:v>
                </c:pt>
                <c:pt idx="28094">
                  <c:v>7.4580092592571789</c:v>
                </c:pt>
                <c:pt idx="28095">
                  <c:v>7.458252314811344</c:v>
                </c:pt>
                <c:pt idx="28096">
                  <c:v>7.458495370365509</c:v>
                </c:pt>
                <c:pt idx="28097">
                  <c:v>7.45873842592695</c:v>
                </c:pt>
                <c:pt idx="28098">
                  <c:v>7.4589814814811151</c:v>
                </c:pt>
                <c:pt idx="28099">
                  <c:v>7.4592245370352801</c:v>
                </c:pt>
                <c:pt idx="28100">
                  <c:v>7.4594675925894451</c:v>
                </c:pt>
                <c:pt idx="28101">
                  <c:v>7.4597106481436102</c:v>
                </c:pt>
                <c:pt idx="28102">
                  <c:v>7.4599537037050512</c:v>
                </c:pt>
                <c:pt idx="28103">
                  <c:v>7.4601967592592162</c:v>
                </c:pt>
                <c:pt idx="28104">
                  <c:v>7.4604398148133813</c:v>
                </c:pt>
                <c:pt idx="28105">
                  <c:v>7.4606828703675463</c:v>
                </c:pt>
                <c:pt idx="28106">
                  <c:v>7.4609259259217113</c:v>
                </c:pt>
                <c:pt idx="28107">
                  <c:v>7.4611689814831523</c:v>
                </c:pt>
                <c:pt idx="28108">
                  <c:v>7.4614120370373174</c:v>
                </c:pt>
                <c:pt idx="28109">
                  <c:v>7.4616550925914824</c:v>
                </c:pt>
                <c:pt idx="28110">
                  <c:v>7.4618981481456474</c:v>
                </c:pt>
                <c:pt idx="28111">
                  <c:v>7.4621412036998125</c:v>
                </c:pt>
                <c:pt idx="28112">
                  <c:v>7.4623842592612535</c:v>
                </c:pt>
                <c:pt idx="28113">
                  <c:v>7.4626273148154185</c:v>
                </c:pt>
                <c:pt idx="28114">
                  <c:v>7.4628703703695836</c:v>
                </c:pt>
                <c:pt idx="28115">
                  <c:v>7.4631134259237486</c:v>
                </c:pt>
                <c:pt idx="28116">
                  <c:v>7.4633564814779136</c:v>
                </c:pt>
                <c:pt idx="28117">
                  <c:v>7.4635995370320787</c:v>
                </c:pt>
                <c:pt idx="28118">
                  <c:v>7.4638425925935197</c:v>
                </c:pt>
                <c:pt idx="28119">
                  <c:v>7.4640856481476847</c:v>
                </c:pt>
                <c:pt idx="28120">
                  <c:v>7.4643287037018498</c:v>
                </c:pt>
                <c:pt idx="28121">
                  <c:v>7.4645717592560148</c:v>
                </c:pt>
                <c:pt idx="28122">
                  <c:v>7.4648148148101798</c:v>
                </c:pt>
                <c:pt idx="28123">
                  <c:v>7.4650578703716208</c:v>
                </c:pt>
                <c:pt idx="28124">
                  <c:v>7.4653009259257859</c:v>
                </c:pt>
                <c:pt idx="28125">
                  <c:v>7.4655439814799509</c:v>
                </c:pt>
                <c:pt idx="28126">
                  <c:v>7.4657870370341159</c:v>
                </c:pt>
                <c:pt idx="28127">
                  <c:v>7.466030092588281</c:v>
                </c:pt>
                <c:pt idx="28128">
                  <c:v>7.466273148149722</c:v>
                </c:pt>
                <c:pt idx="28129">
                  <c:v>7.466516203703887</c:v>
                </c:pt>
                <c:pt idx="28130">
                  <c:v>7.4667592592580521</c:v>
                </c:pt>
                <c:pt idx="28131">
                  <c:v>7.4670023148122171</c:v>
                </c:pt>
                <c:pt idx="28132">
                  <c:v>7.4672569444431618</c:v>
                </c:pt>
                <c:pt idx="28133">
                  <c:v>7.4674999999973268</c:v>
                </c:pt>
                <c:pt idx="28134">
                  <c:v>7.4677430555514919</c:v>
                </c:pt>
                <c:pt idx="28135">
                  <c:v>7.4679861111129329</c:v>
                </c:pt>
                <c:pt idx="28136">
                  <c:v>7.4682291666670979</c:v>
                </c:pt>
                <c:pt idx="28137">
                  <c:v>7.4684722222212629</c:v>
                </c:pt>
                <c:pt idx="28138">
                  <c:v>7.468715277775428</c:v>
                </c:pt>
                <c:pt idx="28139">
                  <c:v>7.468958333329593</c:v>
                </c:pt>
                <c:pt idx="28140">
                  <c:v>7.4692013888837581</c:v>
                </c:pt>
                <c:pt idx="28141">
                  <c:v>7.4694444444451991</c:v>
                </c:pt>
                <c:pt idx="28142">
                  <c:v>7.4696874999993641</c:v>
                </c:pt>
                <c:pt idx="28143">
                  <c:v>7.4699305555535291</c:v>
                </c:pt>
                <c:pt idx="28144">
                  <c:v>7.4701736111076942</c:v>
                </c:pt>
                <c:pt idx="28145">
                  <c:v>7.4704166666618592</c:v>
                </c:pt>
                <c:pt idx="28146">
                  <c:v>7.4706597222233002</c:v>
                </c:pt>
                <c:pt idx="28147">
                  <c:v>7.4709027777774653</c:v>
                </c:pt>
                <c:pt idx="28148">
                  <c:v>7.4711458333316303</c:v>
                </c:pt>
                <c:pt idx="28149">
                  <c:v>7.4713888888857953</c:v>
                </c:pt>
                <c:pt idx="28150">
                  <c:v>7.4716319444399604</c:v>
                </c:pt>
                <c:pt idx="28151">
                  <c:v>7.4718750000014014</c:v>
                </c:pt>
                <c:pt idx="28152">
                  <c:v>7.4721180555555664</c:v>
                </c:pt>
                <c:pt idx="28153">
                  <c:v>7.4723611111097314</c:v>
                </c:pt>
                <c:pt idx="28154">
                  <c:v>7.4726041666638965</c:v>
                </c:pt>
                <c:pt idx="28155">
                  <c:v>7.4728472222180615</c:v>
                </c:pt>
                <c:pt idx="28156">
                  <c:v>7.4730902777795025</c:v>
                </c:pt>
                <c:pt idx="28157">
                  <c:v>7.4733333333336676</c:v>
                </c:pt>
                <c:pt idx="28158">
                  <c:v>7.4735763888878326</c:v>
                </c:pt>
                <c:pt idx="28159">
                  <c:v>7.4738194444419976</c:v>
                </c:pt>
                <c:pt idx="28160">
                  <c:v>7.4740624999961627</c:v>
                </c:pt>
                <c:pt idx="28161">
                  <c:v>7.4743055555576037</c:v>
                </c:pt>
                <c:pt idx="28162">
                  <c:v>7.4745486111117687</c:v>
                </c:pt>
                <c:pt idx="28163">
                  <c:v>7.4747916666659338</c:v>
                </c:pt>
                <c:pt idx="28164">
                  <c:v>7.4750347222200988</c:v>
                </c:pt>
                <c:pt idx="28165">
                  <c:v>7.4752777777742638</c:v>
                </c:pt>
                <c:pt idx="28166">
                  <c:v>7.4755208333284289</c:v>
                </c:pt>
                <c:pt idx="28167">
                  <c:v>7.4757638888898699</c:v>
                </c:pt>
                <c:pt idx="28168">
                  <c:v>7.4760069444440349</c:v>
                </c:pt>
                <c:pt idx="28169">
                  <c:v>7.4762499999981999</c:v>
                </c:pt>
                <c:pt idx="28170">
                  <c:v>7.476493055552365</c:v>
                </c:pt>
                <c:pt idx="28171">
                  <c:v>7.47673611110653</c:v>
                </c:pt>
                <c:pt idx="28172">
                  <c:v>7.476979166667971</c:v>
                </c:pt>
                <c:pt idx="28173">
                  <c:v>7.4772222222221361</c:v>
                </c:pt>
                <c:pt idx="28174">
                  <c:v>7.4774652777763011</c:v>
                </c:pt>
                <c:pt idx="28175">
                  <c:v>7.4777083333304661</c:v>
                </c:pt>
                <c:pt idx="28176">
                  <c:v>7.4779513888846312</c:v>
                </c:pt>
                <c:pt idx="28177">
                  <c:v>7.4781944444460722</c:v>
                </c:pt>
                <c:pt idx="28178">
                  <c:v>7.4784375000002372</c:v>
                </c:pt>
                <c:pt idx="28179">
                  <c:v>7.4786805555544023</c:v>
                </c:pt>
                <c:pt idx="28180">
                  <c:v>7.4789236111085673</c:v>
                </c:pt>
                <c:pt idx="28181">
                  <c:v>7.479178240739512</c:v>
                </c:pt>
                <c:pt idx="28182">
                  <c:v>7.479421296293677</c:v>
                </c:pt>
                <c:pt idx="28183">
                  <c:v>7.4796643518478421</c:v>
                </c:pt>
                <c:pt idx="28184">
                  <c:v>7.4799074074092831</c:v>
                </c:pt>
                <c:pt idx="28185">
                  <c:v>7.4801504629634481</c:v>
                </c:pt>
                <c:pt idx="28186">
                  <c:v>7.4803935185176131</c:v>
                </c:pt>
                <c:pt idx="28187">
                  <c:v>7.4806365740717782</c:v>
                </c:pt>
                <c:pt idx="28188">
                  <c:v>7.4808796296259432</c:v>
                </c:pt>
                <c:pt idx="28189">
                  <c:v>7.4811226851801083</c:v>
                </c:pt>
                <c:pt idx="28190">
                  <c:v>7.4813657407415493</c:v>
                </c:pt>
                <c:pt idx="28191">
                  <c:v>7.4816087962957143</c:v>
                </c:pt>
                <c:pt idx="28192">
                  <c:v>7.4818518518498793</c:v>
                </c:pt>
                <c:pt idx="28193">
                  <c:v>7.4820949074040444</c:v>
                </c:pt>
                <c:pt idx="28194">
                  <c:v>7.4823379629582094</c:v>
                </c:pt>
                <c:pt idx="28195">
                  <c:v>7.4825810185196504</c:v>
                </c:pt>
                <c:pt idx="28196">
                  <c:v>7.4828240740738154</c:v>
                </c:pt>
                <c:pt idx="28197">
                  <c:v>7.4830671296279805</c:v>
                </c:pt>
                <c:pt idx="28198">
                  <c:v>7.4833101851821455</c:v>
                </c:pt>
                <c:pt idx="28199">
                  <c:v>7.4835532407363106</c:v>
                </c:pt>
                <c:pt idx="28200">
                  <c:v>7.4837962962977516</c:v>
                </c:pt>
                <c:pt idx="28201">
                  <c:v>7.4840393518519166</c:v>
                </c:pt>
                <c:pt idx="28202">
                  <c:v>7.4842824074060816</c:v>
                </c:pt>
                <c:pt idx="28203">
                  <c:v>7.4845254629602467</c:v>
                </c:pt>
                <c:pt idx="28204">
                  <c:v>7.4847685185144117</c:v>
                </c:pt>
                <c:pt idx="28205">
                  <c:v>7.4850115740758527</c:v>
                </c:pt>
                <c:pt idx="28206">
                  <c:v>7.4852546296300178</c:v>
                </c:pt>
                <c:pt idx="28207">
                  <c:v>7.4854976851841828</c:v>
                </c:pt>
                <c:pt idx="28208">
                  <c:v>7.4857407407383478</c:v>
                </c:pt>
                <c:pt idx="28209">
                  <c:v>7.4859837962925129</c:v>
                </c:pt>
                <c:pt idx="28210">
                  <c:v>7.4862268518539539</c:v>
                </c:pt>
                <c:pt idx="28211">
                  <c:v>7.4864699074081189</c:v>
                </c:pt>
                <c:pt idx="28212">
                  <c:v>7.4867129629622839</c:v>
                </c:pt>
                <c:pt idx="28213">
                  <c:v>7.486956018516449</c:v>
                </c:pt>
                <c:pt idx="28214">
                  <c:v>7.487199074070614</c:v>
                </c:pt>
                <c:pt idx="28215">
                  <c:v>7.4874421296247791</c:v>
                </c:pt>
                <c:pt idx="28216">
                  <c:v>7.4876851851862201</c:v>
                </c:pt>
                <c:pt idx="28217">
                  <c:v>7.4879282407403851</c:v>
                </c:pt>
                <c:pt idx="28218">
                  <c:v>7.4881712962945501</c:v>
                </c:pt>
                <c:pt idx="28219">
                  <c:v>7.4884143518487152</c:v>
                </c:pt>
                <c:pt idx="28220">
                  <c:v>7.4886574074028802</c:v>
                </c:pt>
                <c:pt idx="28221">
                  <c:v>7.4889004629643212</c:v>
                </c:pt>
                <c:pt idx="28222">
                  <c:v>7.4891435185184863</c:v>
                </c:pt>
                <c:pt idx="28223">
                  <c:v>7.4893865740726513</c:v>
                </c:pt>
                <c:pt idx="28224">
                  <c:v>7.4896296296268163</c:v>
                </c:pt>
                <c:pt idx="28225">
                  <c:v>7.4898726851809814</c:v>
                </c:pt>
                <c:pt idx="28226">
                  <c:v>7.4901157407424224</c:v>
                </c:pt>
                <c:pt idx="28227">
                  <c:v>7.4903587962965874</c:v>
                </c:pt>
                <c:pt idx="28228">
                  <c:v>7.4906018518507524</c:v>
                </c:pt>
                <c:pt idx="28229">
                  <c:v>7.4908564814816971</c:v>
                </c:pt>
                <c:pt idx="28230">
                  <c:v>7.4910995370358622</c:v>
                </c:pt>
                <c:pt idx="28231">
                  <c:v>7.4913425925900272</c:v>
                </c:pt>
                <c:pt idx="28232">
                  <c:v>7.4915856481441923</c:v>
                </c:pt>
                <c:pt idx="28233">
                  <c:v>7.4918287037056333</c:v>
                </c:pt>
                <c:pt idx="28234">
                  <c:v>7.4920717592597983</c:v>
                </c:pt>
                <c:pt idx="28235">
                  <c:v>7.4923148148139633</c:v>
                </c:pt>
                <c:pt idx="28236">
                  <c:v>7.4925578703681284</c:v>
                </c:pt>
                <c:pt idx="28237">
                  <c:v>7.4928009259222934</c:v>
                </c:pt>
                <c:pt idx="28238">
                  <c:v>7.4930439814764584</c:v>
                </c:pt>
                <c:pt idx="28239">
                  <c:v>7.4932870370378994</c:v>
                </c:pt>
                <c:pt idx="28240">
                  <c:v>7.4935300925920645</c:v>
                </c:pt>
                <c:pt idx="28241">
                  <c:v>7.4937731481462295</c:v>
                </c:pt>
                <c:pt idx="28242">
                  <c:v>7.4940162037003946</c:v>
                </c:pt>
                <c:pt idx="28243">
                  <c:v>7.4942592592545596</c:v>
                </c:pt>
                <c:pt idx="28244">
                  <c:v>7.4945023148160006</c:v>
                </c:pt>
                <c:pt idx="28245">
                  <c:v>7.4947453703701656</c:v>
                </c:pt>
                <c:pt idx="28246">
                  <c:v>7.4949884259243307</c:v>
                </c:pt>
                <c:pt idx="28247">
                  <c:v>7.4952314814784957</c:v>
                </c:pt>
                <c:pt idx="28248">
                  <c:v>7.4954745370326608</c:v>
                </c:pt>
                <c:pt idx="28249">
                  <c:v>7.4957175925941018</c:v>
                </c:pt>
                <c:pt idx="28250">
                  <c:v>7.4959606481482668</c:v>
                </c:pt>
                <c:pt idx="28251">
                  <c:v>7.4962037037024318</c:v>
                </c:pt>
                <c:pt idx="28252">
                  <c:v>7.4964467592565969</c:v>
                </c:pt>
                <c:pt idx="28253">
                  <c:v>7.4966898148107619</c:v>
                </c:pt>
                <c:pt idx="28254">
                  <c:v>7.4969328703722029</c:v>
                </c:pt>
                <c:pt idx="28255">
                  <c:v>7.4971759259263679</c:v>
                </c:pt>
                <c:pt idx="28256">
                  <c:v>7.497418981480533</c:v>
                </c:pt>
                <c:pt idx="28257">
                  <c:v>7.497662037034698</c:v>
                </c:pt>
                <c:pt idx="28258">
                  <c:v>7.4979050925888631</c:v>
                </c:pt>
                <c:pt idx="28259">
                  <c:v>7.4981481481430281</c:v>
                </c:pt>
                <c:pt idx="28260">
                  <c:v>7.4983912037044691</c:v>
                </c:pt>
                <c:pt idx="28261">
                  <c:v>7.4986342592586341</c:v>
                </c:pt>
                <c:pt idx="28262">
                  <c:v>7.4988773148127992</c:v>
                </c:pt>
                <c:pt idx="28263">
                  <c:v>7.4991203703669642</c:v>
                </c:pt>
                <c:pt idx="28264">
                  <c:v>7.4993634259211293</c:v>
                </c:pt>
                <c:pt idx="28265">
                  <c:v>7.4996064814825703</c:v>
                </c:pt>
                <c:pt idx="28266">
                  <c:v>7.4998495370367353</c:v>
                </c:pt>
                <c:pt idx="28267">
                  <c:v>7.5000925925909003</c:v>
                </c:pt>
                <c:pt idx="28268">
                  <c:v>7.5003356481450654</c:v>
                </c:pt>
                <c:pt idx="28269">
                  <c:v>7.5005787036992304</c:v>
                </c:pt>
                <c:pt idx="28270">
                  <c:v>7.5008217592606714</c:v>
                </c:pt>
                <c:pt idx="28271">
                  <c:v>7.5010648148148364</c:v>
                </c:pt>
                <c:pt idx="28272">
                  <c:v>7.5013078703690015</c:v>
                </c:pt>
                <c:pt idx="28273">
                  <c:v>7.5015509259231665</c:v>
                </c:pt>
                <c:pt idx="28274">
                  <c:v>7.5017939814773316</c:v>
                </c:pt>
                <c:pt idx="28275">
                  <c:v>7.5020370370387726</c:v>
                </c:pt>
                <c:pt idx="28276">
                  <c:v>7.5022800925929376</c:v>
                </c:pt>
                <c:pt idx="28277">
                  <c:v>7.5025231481471026</c:v>
                </c:pt>
                <c:pt idx="28278">
                  <c:v>7.5027777777780473</c:v>
                </c:pt>
                <c:pt idx="28279">
                  <c:v>7.5030208333322124</c:v>
                </c:pt>
                <c:pt idx="28280">
                  <c:v>7.5032638888863774</c:v>
                </c:pt>
                <c:pt idx="28281">
                  <c:v>7.5035069444405424</c:v>
                </c:pt>
                <c:pt idx="28282">
                  <c:v>7.5037500000019834</c:v>
                </c:pt>
                <c:pt idx="28283">
                  <c:v>7.5039930555561485</c:v>
                </c:pt>
                <c:pt idx="28284">
                  <c:v>7.5042361111103135</c:v>
                </c:pt>
                <c:pt idx="28285">
                  <c:v>7.5044791666644786</c:v>
                </c:pt>
                <c:pt idx="28286">
                  <c:v>7.5047222222186436</c:v>
                </c:pt>
                <c:pt idx="28287">
                  <c:v>7.5049652777728086</c:v>
                </c:pt>
                <c:pt idx="28288">
                  <c:v>7.5052083333342496</c:v>
                </c:pt>
                <c:pt idx="28289">
                  <c:v>7.5054513888884147</c:v>
                </c:pt>
                <c:pt idx="28290">
                  <c:v>7.5056944444425797</c:v>
                </c:pt>
                <c:pt idx="28291">
                  <c:v>7.5059374999967448</c:v>
                </c:pt>
                <c:pt idx="28292">
                  <c:v>7.5061805555509098</c:v>
                </c:pt>
                <c:pt idx="28293">
                  <c:v>7.5064236111123508</c:v>
                </c:pt>
                <c:pt idx="28294">
                  <c:v>7.5066666666665158</c:v>
                </c:pt>
                <c:pt idx="28295">
                  <c:v>7.5069097222206809</c:v>
                </c:pt>
                <c:pt idx="28296">
                  <c:v>7.5071527777748459</c:v>
                </c:pt>
                <c:pt idx="28297">
                  <c:v>7.5073958333290109</c:v>
                </c:pt>
                <c:pt idx="28298">
                  <c:v>7.5076388888904519</c:v>
                </c:pt>
                <c:pt idx="28299">
                  <c:v>7.507881944444617</c:v>
                </c:pt>
                <c:pt idx="28300">
                  <c:v>7.508124999998782</c:v>
                </c:pt>
                <c:pt idx="28301">
                  <c:v>7.5083680555529471</c:v>
                </c:pt>
                <c:pt idx="28302">
                  <c:v>7.5086111111071121</c:v>
                </c:pt>
                <c:pt idx="28303">
                  <c:v>7.5088541666685531</c:v>
                </c:pt>
                <c:pt idx="28304">
                  <c:v>7.5090972222227181</c:v>
                </c:pt>
                <c:pt idx="28305">
                  <c:v>7.5093402777768832</c:v>
                </c:pt>
                <c:pt idx="28306">
                  <c:v>7.5095833333310482</c:v>
                </c:pt>
                <c:pt idx="28307">
                  <c:v>7.5098263888852133</c:v>
                </c:pt>
                <c:pt idx="28308">
                  <c:v>7.5100694444393783</c:v>
                </c:pt>
                <c:pt idx="28309">
                  <c:v>7.5103125000008193</c:v>
                </c:pt>
                <c:pt idx="28310">
                  <c:v>7.5105555555549843</c:v>
                </c:pt>
                <c:pt idx="28311">
                  <c:v>7.5107986111091494</c:v>
                </c:pt>
                <c:pt idx="28312">
                  <c:v>7.5110416666633144</c:v>
                </c:pt>
                <c:pt idx="28313">
                  <c:v>7.5112847222174794</c:v>
                </c:pt>
                <c:pt idx="28314">
                  <c:v>7.5115277777789204</c:v>
                </c:pt>
                <c:pt idx="28315">
                  <c:v>7.5117708333330855</c:v>
                </c:pt>
                <c:pt idx="28316">
                  <c:v>7.5120138888872505</c:v>
                </c:pt>
                <c:pt idx="28317">
                  <c:v>7.5122569444414156</c:v>
                </c:pt>
                <c:pt idx="28318">
                  <c:v>7.5124999999955806</c:v>
                </c:pt>
                <c:pt idx="28319">
                  <c:v>7.5127430555570216</c:v>
                </c:pt>
                <c:pt idx="28320">
                  <c:v>7.5129861111111866</c:v>
                </c:pt>
                <c:pt idx="28321">
                  <c:v>7.5132291666653517</c:v>
                </c:pt>
                <c:pt idx="28322">
                  <c:v>7.5134722222195167</c:v>
                </c:pt>
                <c:pt idx="28323">
                  <c:v>7.5137152777736818</c:v>
                </c:pt>
                <c:pt idx="28324">
                  <c:v>7.5139583333351228</c:v>
                </c:pt>
                <c:pt idx="28325">
                  <c:v>7.5142013888892878</c:v>
                </c:pt>
                <c:pt idx="28326">
                  <c:v>7.5144560185202325</c:v>
                </c:pt>
                <c:pt idx="28327">
                  <c:v>7.5146990740743975</c:v>
                </c:pt>
                <c:pt idx="28328">
                  <c:v>7.5149421296285626</c:v>
                </c:pt>
                <c:pt idx="28329">
                  <c:v>7.5151851851827276</c:v>
                </c:pt>
                <c:pt idx="28330">
                  <c:v>7.5154282407368926</c:v>
                </c:pt>
                <c:pt idx="28331">
                  <c:v>7.5156712962983336</c:v>
                </c:pt>
                <c:pt idx="28332">
                  <c:v>7.5159143518524987</c:v>
                </c:pt>
                <c:pt idx="28333">
                  <c:v>7.5161574074066637</c:v>
                </c:pt>
                <c:pt idx="28334">
                  <c:v>7.5164004629608288</c:v>
                </c:pt>
                <c:pt idx="28335">
                  <c:v>7.5166435185149938</c:v>
                </c:pt>
                <c:pt idx="28336">
                  <c:v>7.5168865740691588</c:v>
                </c:pt>
                <c:pt idx="28337">
                  <c:v>7.5171296296305998</c:v>
                </c:pt>
                <c:pt idx="28338">
                  <c:v>7.5173726851847649</c:v>
                </c:pt>
                <c:pt idx="28339">
                  <c:v>7.5176157407389299</c:v>
                </c:pt>
                <c:pt idx="28340">
                  <c:v>7.5178587962930949</c:v>
                </c:pt>
                <c:pt idx="28341">
                  <c:v>7.51810185184726</c:v>
                </c:pt>
                <c:pt idx="28342">
                  <c:v>7.518344907408701</c:v>
                </c:pt>
                <c:pt idx="28343">
                  <c:v>7.518587962962866</c:v>
                </c:pt>
                <c:pt idx="28344">
                  <c:v>7.5188310185170311</c:v>
                </c:pt>
                <c:pt idx="28345">
                  <c:v>7.5190740740711961</c:v>
                </c:pt>
                <c:pt idx="28346">
                  <c:v>7.5193171296253611</c:v>
                </c:pt>
                <c:pt idx="28347">
                  <c:v>7.5195601851868021</c:v>
                </c:pt>
                <c:pt idx="28348">
                  <c:v>7.5198032407409672</c:v>
                </c:pt>
                <c:pt idx="28349">
                  <c:v>7.5200462962951322</c:v>
                </c:pt>
                <c:pt idx="28350">
                  <c:v>7.5202893518492973</c:v>
                </c:pt>
                <c:pt idx="28351">
                  <c:v>7.5205324074034623</c:v>
                </c:pt>
                <c:pt idx="28352">
                  <c:v>7.5207754629649033</c:v>
                </c:pt>
                <c:pt idx="28353">
                  <c:v>7.5210185185190683</c:v>
                </c:pt>
                <c:pt idx="28354">
                  <c:v>7.5212615740732334</c:v>
                </c:pt>
                <c:pt idx="28355">
                  <c:v>7.5215046296273984</c:v>
                </c:pt>
                <c:pt idx="28356">
                  <c:v>7.5217476851815634</c:v>
                </c:pt>
              </c:numCache>
              <c:extLst xmlns:c15="http://schemas.microsoft.com/office/drawing/2012/chart"/>
            </c:numRef>
          </c:xVal>
          <c:yVal>
            <c:numRef>
              <c:f>ventilation!$F$2:$F$28358</c:f>
              <c:numCache>
                <c:formatCode>General</c:formatCode>
                <c:ptCount val="28357"/>
                <c:pt idx="0">
                  <c:v>0.2</c:v>
                </c:pt>
                <c:pt idx="1">
                  <c:v>0.4</c:v>
                </c:pt>
                <c:pt idx="2">
                  <c:v>0.1</c:v>
                </c:pt>
                <c:pt idx="3">
                  <c:v>0.8</c:v>
                </c:pt>
                <c:pt idx="4">
                  <c:v>0.3</c:v>
                </c:pt>
                <c:pt idx="5">
                  <c:v>0.7</c:v>
                </c:pt>
                <c:pt idx="6">
                  <c:v>0.6</c:v>
                </c:pt>
                <c:pt idx="7">
                  <c:v>0.5</c:v>
                </c:pt>
                <c:pt idx="8">
                  <c:v>0</c:v>
                </c:pt>
                <c:pt idx="9">
                  <c:v>0.8</c:v>
                </c:pt>
                <c:pt idx="10">
                  <c:v>0.5</c:v>
                </c:pt>
                <c:pt idx="11">
                  <c:v>0.1</c:v>
                </c:pt>
                <c:pt idx="12">
                  <c:v>0.2</c:v>
                </c:pt>
                <c:pt idx="13">
                  <c:v>0.2</c:v>
                </c:pt>
                <c:pt idx="14">
                  <c:v>0.4</c:v>
                </c:pt>
                <c:pt idx="15">
                  <c:v>0.7</c:v>
                </c:pt>
                <c:pt idx="16">
                  <c:v>0.4</c:v>
                </c:pt>
                <c:pt idx="17">
                  <c:v>0.3</c:v>
                </c:pt>
                <c:pt idx="18">
                  <c:v>0.2</c:v>
                </c:pt>
                <c:pt idx="19">
                  <c:v>0.5</c:v>
                </c:pt>
                <c:pt idx="20">
                  <c:v>0.3</c:v>
                </c:pt>
                <c:pt idx="21">
                  <c:v>0.5</c:v>
                </c:pt>
                <c:pt idx="22">
                  <c:v>0.3</c:v>
                </c:pt>
                <c:pt idx="23">
                  <c:v>0.5</c:v>
                </c:pt>
                <c:pt idx="24">
                  <c:v>0.4</c:v>
                </c:pt>
                <c:pt idx="25">
                  <c:v>0.2</c:v>
                </c:pt>
                <c:pt idx="26">
                  <c:v>0.2</c:v>
                </c:pt>
                <c:pt idx="27">
                  <c:v>0.5</c:v>
                </c:pt>
                <c:pt idx="28">
                  <c:v>0.3</c:v>
                </c:pt>
                <c:pt idx="29">
                  <c:v>0</c:v>
                </c:pt>
                <c:pt idx="30">
                  <c:v>0.5</c:v>
                </c:pt>
                <c:pt idx="31">
                  <c:v>0.3</c:v>
                </c:pt>
                <c:pt idx="32">
                  <c:v>0.1</c:v>
                </c:pt>
                <c:pt idx="33">
                  <c:v>0.2</c:v>
                </c:pt>
                <c:pt idx="34">
                  <c:v>0.1</c:v>
                </c:pt>
                <c:pt idx="35">
                  <c:v>0.3</c:v>
                </c:pt>
                <c:pt idx="36">
                  <c:v>0.4</c:v>
                </c:pt>
                <c:pt idx="37">
                  <c:v>0.2</c:v>
                </c:pt>
                <c:pt idx="38">
                  <c:v>0.3</c:v>
                </c:pt>
                <c:pt idx="39">
                  <c:v>0.2</c:v>
                </c:pt>
                <c:pt idx="40">
                  <c:v>0.2</c:v>
                </c:pt>
                <c:pt idx="41">
                  <c:v>0.4</c:v>
                </c:pt>
                <c:pt idx="42">
                  <c:v>0.2</c:v>
                </c:pt>
                <c:pt idx="43">
                  <c:v>0.1</c:v>
                </c:pt>
                <c:pt idx="44">
                  <c:v>0.2</c:v>
                </c:pt>
                <c:pt idx="45">
                  <c:v>0.2</c:v>
                </c:pt>
                <c:pt idx="46">
                  <c:v>0.2</c:v>
                </c:pt>
                <c:pt idx="47">
                  <c:v>0.1</c:v>
                </c:pt>
                <c:pt idx="48">
                  <c:v>0.2</c:v>
                </c:pt>
                <c:pt idx="49">
                  <c:v>0.1</c:v>
                </c:pt>
                <c:pt idx="50">
                  <c:v>0.3</c:v>
                </c:pt>
                <c:pt idx="51">
                  <c:v>0.2</c:v>
                </c:pt>
                <c:pt idx="52">
                  <c:v>0</c:v>
                </c:pt>
                <c:pt idx="53">
                  <c:v>0.1</c:v>
                </c:pt>
                <c:pt idx="54">
                  <c:v>0.1</c:v>
                </c:pt>
                <c:pt idx="55">
                  <c:v>0.2</c:v>
                </c:pt>
                <c:pt idx="56">
                  <c:v>0.2</c:v>
                </c:pt>
                <c:pt idx="57">
                  <c:v>0.2</c:v>
                </c:pt>
                <c:pt idx="58">
                  <c:v>0</c:v>
                </c:pt>
                <c:pt idx="59">
                  <c:v>0.3</c:v>
                </c:pt>
                <c:pt idx="60">
                  <c:v>0</c:v>
                </c:pt>
                <c:pt idx="61">
                  <c:v>0.1</c:v>
                </c:pt>
                <c:pt idx="62">
                  <c:v>0.1</c:v>
                </c:pt>
                <c:pt idx="63">
                  <c:v>0</c:v>
                </c:pt>
                <c:pt idx="64">
                  <c:v>0</c:v>
                </c:pt>
                <c:pt idx="65">
                  <c:v>0.1</c:v>
                </c:pt>
                <c:pt idx="66">
                  <c:v>0.2</c:v>
                </c:pt>
                <c:pt idx="67">
                  <c:v>0.1</c:v>
                </c:pt>
                <c:pt idx="68">
                  <c:v>0.2</c:v>
                </c:pt>
                <c:pt idx="69">
                  <c:v>0.1</c:v>
                </c:pt>
                <c:pt idx="70">
                  <c:v>0.1</c:v>
                </c:pt>
                <c:pt idx="71">
                  <c:v>0</c:v>
                </c:pt>
                <c:pt idx="72">
                  <c:v>0.1</c:v>
                </c:pt>
                <c:pt idx="73">
                  <c:v>0.1</c:v>
                </c:pt>
                <c:pt idx="74">
                  <c:v>0.1</c:v>
                </c:pt>
                <c:pt idx="75">
                  <c:v>0.1</c:v>
                </c:pt>
                <c:pt idx="76">
                  <c:v>0</c:v>
                </c:pt>
                <c:pt idx="77">
                  <c:v>0.1</c:v>
                </c:pt>
                <c:pt idx="78">
                  <c:v>0</c:v>
                </c:pt>
                <c:pt idx="79">
                  <c:v>0</c:v>
                </c:pt>
                <c:pt idx="80">
                  <c:v>0.1</c:v>
                </c:pt>
                <c:pt idx="81">
                  <c:v>0</c:v>
                </c:pt>
                <c:pt idx="82">
                  <c:v>0</c:v>
                </c:pt>
                <c:pt idx="83">
                  <c:v>0</c:v>
                </c:pt>
                <c:pt idx="84">
                  <c:v>0</c:v>
                </c:pt>
                <c:pt idx="85">
                  <c:v>0</c:v>
                </c:pt>
                <c:pt idx="86">
                  <c:v>0.1</c:v>
                </c:pt>
                <c:pt idx="87">
                  <c:v>0.1</c:v>
                </c:pt>
                <c:pt idx="88">
                  <c:v>0.2</c:v>
                </c:pt>
                <c:pt idx="89">
                  <c:v>0</c:v>
                </c:pt>
                <c:pt idx="90">
                  <c:v>0.1</c:v>
                </c:pt>
                <c:pt idx="91">
                  <c:v>0</c:v>
                </c:pt>
                <c:pt idx="92">
                  <c:v>0</c:v>
                </c:pt>
                <c:pt idx="93">
                  <c:v>0.1</c:v>
                </c:pt>
                <c:pt idx="94">
                  <c:v>0.2</c:v>
                </c:pt>
                <c:pt idx="95">
                  <c:v>0</c:v>
                </c:pt>
                <c:pt idx="96">
                  <c:v>0.2</c:v>
                </c:pt>
                <c:pt idx="97">
                  <c:v>0.1</c:v>
                </c:pt>
                <c:pt idx="98">
                  <c:v>0</c:v>
                </c:pt>
                <c:pt idx="99">
                  <c:v>0.1</c:v>
                </c:pt>
                <c:pt idx="100">
                  <c:v>0.2</c:v>
                </c:pt>
                <c:pt idx="101">
                  <c:v>0.3</c:v>
                </c:pt>
                <c:pt idx="102">
                  <c:v>0.1</c:v>
                </c:pt>
                <c:pt idx="103">
                  <c:v>0</c:v>
                </c:pt>
                <c:pt idx="104">
                  <c:v>0</c:v>
                </c:pt>
                <c:pt idx="105">
                  <c:v>0.1</c:v>
                </c:pt>
                <c:pt idx="106">
                  <c:v>0.1</c:v>
                </c:pt>
                <c:pt idx="107">
                  <c:v>0.4</c:v>
                </c:pt>
                <c:pt idx="108">
                  <c:v>0.1</c:v>
                </c:pt>
                <c:pt idx="109">
                  <c:v>0.1</c:v>
                </c:pt>
                <c:pt idx="110">
                  <c:v>0</c:v>
                </c:pt>
                <c:pt idx="111">
                  <c:v>0</c:v>
                </c:pt>
                <c:pt idx="112">
                  <c:v>0</c:v>
                </c:pt>
                <c:pt idx="113">
                  <c:v>0.3</c:v>
                </c:pt>
                <c:pt idx="114">
                  <c:v>0.1</c:v>
                </c:pt>
                <c:pt idx="115">
                  <c:v>0</c:v>
                </c:pt>
                <c:pt idx="116">
                  <c:v>0.1</c:v>
                </c:pt>
                <c:pt idx="117">
                  <c:v>0.2</c:v>
                </c:pt>
                <c:pt idx="118">
                  <c:v>0</c:v>
                </c:pt>
                <c:pt idx="119">
                  <c:v>0.1</c:v>
                </c:pt>
                <c:pt idx="120">
                  <c:v>0.2</c:v>
                </c:pt>
                <c:pt idx="121">
                  <c:v>0.1</c:v>
                </c:pt>
                <c:pt idx="122">
                  <c:v>0</c:v>
                </c:pt>
                <c:pt idx="123">
                  <c:v>0</c:v>
                </c:pt>
                <c:pt idx="124">
                  <c:v>0</c:v>
                </c:pt>
                <c:pt idx="125">
                  <c:v>0.1</c:v>
                </c:pt>
                <c:pt idx="126">
                  <c:v>0</c:v>
                </c:pt>
                <c:pt idx="127">
                  <c:v>0.1</c:v>
                </c:pt>
                <c:pt idx="128">
                  <c:v>0</c:v>
                </c:pt>
                <c:pt idx="129">
                  <c:v>0.2</c:v>
                </c:pt>
                <c:pt idx="130">
                  <c:v>0</c:v>
                </c:pt>
                <c:pt idx="131">
                  <c:v>0</c:v>
                </c:pt>
                <c:pt idx="132">
                  <c:v>0.1</c:v>
                </c:pt>
                <c:pt idx="133">
                  <c:v>0</c:v>
                </c:pt>
                <c:pt idx="134">
                  <c:v>0.1</c:v>
                </c:pt>
                <c:pt idx="135">
                  <c:v>0.2</c:v>
                </c:pt>
                <c:pt idx="136">
                  <c:v>0</c:v>
                </c:pt>
                <c:pt idx="137">
                  <c:v>0.1</c:v>
                </c:pt>
                <c:pt idx="138">
                  <c:v>0</c:v>
                </c:pt>
                <c:pt idx="139">
                  <c:v>0.1</c:v>
                </c:pt>
                <c:pt idx="140">
                  <c:v>0.1</c:v>
                </c:pt>
                <c:pt idx="141">
                  <c:v>0</c:v>
                </c:pt>
                <c:pt idx="142">
                  <c:v>0.1</c:v>
                </c:pt>
                <c:pt idx="143">
                  <c:v>0.1</c:v>
                </c:pt>
                <c:pt idx="144">
                  <c:v>0.1</c:v>
                </c:pt>
                <c:pt idx="145">
                  <c:v>0.1</c:v>
                </c:pt>
                <c:pt idx="146">
                  <c:v>0.2</c:v>
                </c:pt>
                <c:pt idx="147">
                  <c:v>0.1</c:v>
                </c:pt>
                <c:pt idx="148">
                  <c:v>0</c:v>
                </c:pt>
                <c:pt idx="149">
                  <c:v>0</c:v>
                </c:pt>
                <c:pt idx="150">
                  <c:v>0.1</c:v>
                </c:pt>
                <c:pt idx="151">
                  <c:v>0.2</c:v>
                </c:pt>
                <c:pt idx="152">
                  <c:v>0</c:v>
                </c:pt>
                <c:pt idx="153">
                  <c:v>0.1</c:v>
                </c:pt>
                <c:pt idx="154">
                  <c:v>0.1</c:v>
                </c:pt>
                <c:pt idx="155">
                  <c:v>0.1</c:v>
                </c:pt>
                <c:pt idx="156">
                  <c:v>0.1</c:v>
                </c:pt>
                <c:pt idx="157">
                  <c:v>0.1</c:v>
                </c:pt>
                <c:pt idx="158">
                  <c:v>0</c:v>
                </c:pt>
                <c:pt idx="159">
                  <c:v>0.1</c:v>
                </c:pt>
                <c:pt idx="160">
                  <c:v>0.2</c:v>
                </c:pt>
                <c:pt idx="161">
                  <c:v>0.1</c:v>
                </c:pt>
                <c:pt idx="162">
                  <c:v>0</c:v>
                </c:pt>
                <c:pt idx="163">
                  <c:v>0</c:v>
                </c:pt>
                <c:pt idx="164">
                  <c:v>0.2</c:v>
                </c:pt>
                <c:pt idx="165">
                  <c:v>0</c:v>
                </c:pt>
                <c:pt idx="166">
                  <c:v>0</c:v>
                </c:pt>
                <c:pt idx="167">
                  <c:v>0.2</c:v>
                </c:pt>
                <c:pt idx="168">
                  <c:v>0.1</c:v>
                </c:pt>
                <c:pt idx="169">
                  <c:v>0.2</c:v>
                </c:pt>
                <c:pt idx="170">
                  <c:v>0.1</c:v>
                </c:pt>
                <c:pt idx="171">
                  <c:v>0.1</c:v>
                </c:pt>
                <c:pt idx="172">
                  <c:v>0.1</c:v>
                </c:pt>
                <c:pt idx="173">
                  <c:v>0.1</c:v>
                </c:pt>
                <c:pt idx="174">
                  <c:v>0.1</c:v>
                </c:pt>
                <c:pt idx="175">
                  <c:v>0.2</c:v>
                </c:pt>
                <c:pt idx="176">
                  <c:v>0.2</c:v>
                </c:pt>
                <c:pt idx="177">
                  <c:v>0.1</c:v>
                </c:pt>
                <c:pt idx="178">
                  <c:v>0.1</c:v>
                </c:pt>
                <c:pt idx="179">
                  <c:v>0.1</c:v>
                </c:pt>
                <c:pt idx="180">
                  <c:v>0</c:v>
                </c:pt>
                <c:pt idx="181">
                  <c:v>0.2</c:v>
                </c:pt>
                <c:pt idx="182">
                  <c:v>0.1</c:v>
                </c:pt>
                <c:pt idx="183">
                  <c:v>0.1</c:v>
                </c:pt>
                <c:pt idx="184">
                  <c:v>0.1</c:v>
                </c:pt>
                <c:pt idx="185">
                  <c:v>0.1</c:v>
                </c:pt>
                <c:pt idx="186">
                  <c:v>0.2</c:v>
                </c:pt>
                <c:pt idx="187">
                  <c:v>0.2</c:v>
                </c:pt>
                <c:pt idx="188">
                  <c:v>0.3</c:v>
                </c:pt>
                <c:pt idx="189">
                  <c:v>0</c:v>
                </c:pt>
                <c:pt idx="190">
                  <c:v>0.2</c:v>
                </c:pt>
                <c:pt idx="191">
                  <c:v>0.1</c:v>
                </c:pt>
                <c:pt idx="192">
                  <c:v>0.1</c:v>
                </c:pt>
                <c:pt idx="193">
                  <c:v>0.1</c:v>
                </c:pt>
                <c:pt idx="194">
                  <c:v>0.2</c:v>
                </c:pt>
                <c:pt idx="195">
                  <c:v>0.2</c:v>
                </c:pt>
                <c:pt idx="196">
                  <c:v>0.2</c:v>
                </c:pt>
                <c:pt idx="197">
                  <c:v>0.2</c:v>
                </c:pt>
                <c:pt idx="198">
                  <c:v>0.1</c:v>
                </c:pt>
                <c:pt idx="199">
                  <c:v>0.1</c:v>
                </c:pt>
                <c:pt idx="200">
                  <c:v>0.2</c:v>
                </c:pt>
                <c:pt idx="201">
                  <c:v>0.1</c:v>
                </c:pt>
                <c:pt idx="202">
                  <c:v>0.2</c:v>
                </c:pt>
                <c:pt idx="203">
                  <c:v>0.1</c:v>
                </c:pt>
                <c:pt idx="204">
                  <c:v>0.3</c:v>
                </c:pt>
                <c:pt idx="205">
                  <c:v>0.3</c:v>
                </c:pt>
                <c:pt idx="206">
                  <c:v>0.1</c:v>
                </c:pt>
                <c:pt idx="207">
                  <c:v>0.1</c:v>
                </c:pt>
                <c:pt idx="208">
                  <c:v>0.2</c:v>
                </c:pt>
                <c:pt idx="209">
                  <c:v>0.2</c:v>
                </c:pt>
                <c:pt idx="210">
                  <c:v>0.1</c:v>
                </c:pt>
                <c:pt idx="211">
                  <c:v>0.1</c:v>
                </c:pt>
                <c:pt idx="212">
                  <c:v>0.3</c:v>
                </c:pt>
                <c:pt idx="213">
                  <c:v>0.2</c:v>
                </c:pt>
                <c:pt idx="214">
                  <c:v>0.2</c:v>
                </c:pt>
                <c:pt idx="215">
                  <c:v>0.1</c:v>
                </c:pt>
                <c:pt idx="216">
                  <c:v>0.2</c:v>
                </c:pt>
                <c:pt idx="217">
                  <c:v>0.3</c:v>
                </c:pt>
                <c:pt idx="218">
                  <c:v>0.2</c:v>
                </c:pt>
                <c:pt idx="219">
                  <c:v>0.1</c:v>
                </c:pt>
                <c:pt idx="220">
                  <c:v>0.1</c:v>
                </c:pt>
                <c:pt idx="221">
                  <c:v>0.1</c:v>
                </c:pt>
                <c:pt idx="222">
                  <c:v>0.2</c:v>
                </c:pt>
                <c:pt idx="223">
                  <c:v>0.2</c:v>
                </c:pt>
                <c:pt idx="224">
                  <c:v>0.1</c:v>
                </c:pt>
                <c:pt idx="225">
                  <c:v>0.1</c:v>
                </c:pt>
                <c:pt idx="226">
                  <c:v>0.2</c:v>
                </c:pt>
                <c:pt idx="227">
                  <c:v>0.1</c:v>
                </c:pt>
                <c:pt idx="228">
                  <c:v>0.1</c:v>
                </c:pt>
                <c:pt idx="229">
                  <c:v>0.1</c:v>
                </c:pt>
                <c:pt idx="230">
                  <c:v>0.1</c:v>
                </c:pt>
                <c:pt idx="231">
                  <c:v>0.2</c:v>
                </c:pt>
                <c:pt idx="232">
                  <c:v>0.2</c:v>
                </c:pt>
                <c:pt idx="233">
                  <c:v>0.1</c:v>
                </c:pt>
                <c:pt idx="234">
                  <c:v>0.1</c:v>
                </c:pt>
                <c:pt idx="235">
                  <c:v>0.2</c:v>
                </c:pt>
                <c:pt idx="236">
                  <c:v>0.1</c:v>
                </c:pt>
                <c:pt idx="237">
                  <c:v>0.1</c:v>
                </c:pt>
                <c:pt idx="238">
                  <c:v>0.1</c:v>
                </c:pt>
                <c:pt idx="239">
                  <c:v>0.2</c:v>
                </c:pt>
                <c:pt idx="240">
                  <c:v>0.1</c:v>
                </c:pt>
                <c:pt idx="241">
                  <c:v>0.1</c:v>
                </c:pt>
                <c:pt idx="242">
                  <c:v>0.1</c:v>
                </c:pt>
                <c:pt idx="243">
                  <c:v>0.1</c:v>
                </c:pt>
                <c:pt idx="244">
                  <c:v>0.1</c:v>
                </c:pt>
                <c:pt idx="245">
                  <c:v>0.1</c:v>
                </c:pt>
                <c:pt idx="246">
                  <c:v>0.1</c:v>
                </c:pt>
                <c:pt idx="247">
                  <c:v>0.1</c:v>
                </c:pt>
                <c:pt idx="248">
                  <c:v>0.1</c:v>
                </c:pt>
                <c:pt idx="249">
                  <c:v>0.1</c:v>
                </c:pt>
                <c:pt idx="250">
                  <c:v>0.2</c:v>
                </c:pt>
                <c:pt idx="251">
                  <c:v>0.2</c:v>
                </c:pt>
                <c:pt idx="252">
                  <c:v>0.1</c:v>
                </c:pt>
                <c:pt idx="253">
                  <c:v>0.2</c:v>
                </c:pt>
                <c:pt idx="254">
                  <c:v>0.1</c:v>
                </c:pt>
                <c:pt idx="255">
                  <c:v>0.2</c:v>
                </c:pt>
                <c:pt idx="256">
                  <c:v>0.2</c:v>
                </c:pt>
                <c:pt idx="257">
                  <c:v>0.1</c:v>
                </c:pt>
                <c:pt idx="258">
                  <c:v>0.1</c:v>
                </c:pt>
                <c:pt idx="259">
                  <c:v>0.1</c:v>
                </c:pt>
                <c:pt idx="260">
                  <c:v>0.2</c:v>
                </c:pt>
                <c:pt idx="261">
                  <c:v>0.2</c:v>
                </c:pt>
                <c:pt idx="262">
                  <c:v>0.2</c:v>
                </c:pt>
                <c:pt idx="263">
                  <c:v>0.2</c:v>
                </c:pt>
                <c:pt idx="264">
                  <c:v>0.1</c:v>
                </c:pt>
                <c:pt idx="265">
                  <c:v>0.2</c:v>
                </c:pt>
                <c:pt idx="266">
                  <c:v>0.1</c:v>
                </c:pt>
                <c:pt idx="267">
                  <c:v>0.2</c:v>
                </c:pt>
                <c:pt idx="268">
                  <c:v>0.1</c:v>
                </c:pt>
                <c:pt idx="269">
                  <c:v>0.2</c:v>
                </c:pt>
                <c:pt idx="270">
                  <c:v>0.1</c:v>
                </c:pt>
                <c:pt idx="271">
                  <c:v>0.2</c:v>
                </c:pt>
                <c:pt idx="272">
                  <c:v>0.2</c:v>
                </c:pt>
                <c:pt idx="273">
                  <c:v>0.2</c:v>
                </c:pt>
                <c:pt idx="274">
                  <c:v>0.2</c:v>
                </c:pt>
                <c:pt idx="275">
                  <c:v>0.1</c:v>
                </c:pt>
                <c:pt idx="276">
                  <c:v>0.2</c:v>
                </c:pt>
                <c:pt idx="277">
                  <c:v>0.2</c:v>
                </c:pt>
                <c:pt idx="278">
                  <c:v>0.2</c:v>
                </c:pt>
                <c:pt idx="279">
                  <c:v>0.2</c:v>
                </c:pt>
                <c:pt idx="280">
                  <c:v>0.2</c:v>
                </c:pt>
                <c:pt idx="281">
                  <c:v>0.1</c:v>
                </c:pt>
                <c:pt idx="282">
                  <c:v>0.2</c:v>
                </c:pt>
                <c:pt idx="283">
                  <c:v>0.3</c:v>
                </c:pt>
                <c:pt idx="284">
                  <c:v>0.1</c:v>
                </c:pt>
                <c:pt idx="285">
                  <c:v>0.2</c:v>
                </c:pt>
                <c:pt idx="286">
                  <c:v>0.2</c:v>
                </c:pt>
                <c:pt idx="287">
                  <c:v>0.1</c:v>
                </c:pt>
                <c:pt idx="288">
                  <c:v>0.2</c:v>
                </c:pt>
                <c:pt idx="289">
                  <c:v>0.2</c:v>
                </c:pt>
                <c:pt idx="290">
                  <c:v>0.1</c:v>
                </c:pt>
                <c:pt idx="291">
                  <c:v>0.1</c:v>
                </c:pt>
                <c:pt idx="292">
                  <c:v>0.2</c:v>
                </c:pt>
                <c:pt idx="293">
                  <c:v>0.2</c:v>
                </c:pt>
                <c:pt idx="294">
                  <c:v>0.2</c:v>
                </c:pt>
                <c:pt idx="295">
                  <c:v>0.1</c:v>
                </c:pt>
                <c:pt idx="296">
                  <c:v>0.1</c:v>
                </c:pt>
                <c:pt idx="297">
                  <c:v>0.1</c:v>
                </c:pt>
                <c:pt idx="298">
                  <c:v>0.2</c:v>
                </c:pt>
                <c:pt idx="299">
                  <c:v>0.2</c:v>
                </c:pt>
                <c:pt idx="300">
                  <c:v>0.1</c:v>
                </c:pt>
                <c:pt idx="301">
                  <c:v>0.2</c:v>
                </c:pt>
                <c:pt idx="302">
                  <c:v>0.2</c:v>
                </c:pt>
                <c:pt idx="303">
                  <c:v>0.3</c:v>
                </c:pt>
                <c:pt idx="304">
                  <c:v>0.2</c:v>
                </c:pt>
                <c:pt idx="305">
                  <c:v>0.2</c:v>
                </c:pt>
                <c:pt idx="306">
                  <c:v>0.1</c:v>
                </c:pt>
                <c:pt idx="307">
                  <c:v>0.2</c:v>
                </c:pt>
                <c:pt idx="308">
                  <c:v>0.2</c:v>
                </c:pt>
                <c:pt idx="309">
                  <c:v>0.1</c:v>
                </c:pt>
                <c:pt idx="310">
                  <c:v>0.1</c:v>
                </c:pt>
                <c:pt idx="311">
                  <c:v>0.1</c:v>
                </c:pt>
                <c:pt idx="312">
                  <c:v>0.2</c:v>
                </c:pt>
                <c:pt idx="313">
                  <c:v>0.2</c:v>
                </c:pt>
                <c:pt idx="314">
                  <c:v>0.2</c:v>
                </c:pt>
                <c:pt idx="315">
                  <c:v>0.2</c:v>
                </c:pt>
                <c:pt idx="316">
                  <c:v>0.2</c:v>
                </c:pt>
                <c:pt idx="317">
                  <c:v>0.2</c:v>
                </c:pt>
                <c:pt idx="318">
                  <c:v>0.2</c:v>
                </c:pt>
                <c:pt idx="319">
                  <c:v>0.1</c:v>
                </c:pt>
                <c:pt idx="320">
                  <c:v>0.2</c:v>
                </c:pt>
                <c:pt idx="321">
                  <c:v>0.2</c:v>
                </c:pt>
                <c:pt idx="322">
                  <c:v>0.3</c:v>
                </c:pt>
                <c:pt idx="323">
                  <c:v>0.2</c:v>
                </c:pt>
                <c:pt idx="324">
                  <c:v>0.2</c:v>
                </c:pt>
                <c:pt idx="325">
                  <c:v>0.2</c:v>
                </c:pt>
                <c:pt idx="326">
                  <c:v>0.2</c:v>
                </c:pt>
                <c:pt idx="327">
                  <c:v>0.1</c:v>
                </c:pt>
                <c:pt idx="328">
                  <c:v>0.2</c:v>
                </c:pt>
                <c:pt idx="329">
                  <c:v>0</c:v>
                </c:pt>
                <c:pt idx="330">
                  <c:v>0.2</c:v>
                </c:pt>
                <c:pt idx="331">
                  <c:v>0.1</c:v>
                </c:pt>
                <c:pt idx="332">
                  <c:v>0.2</c:v>
                </c:pt>
                <c:pt idx="333">
                  <c:v>0.2</c:v>
                </c:pt>
                <c:pt idx="334">
                  <c:v>0.1</c:v>
                </c:pt>
                <c:pt idx="335">
                  <c:v>0.2</c:v>
                </c:pt>
                <c:pt idx="336">
                  <c:v>0.3</c:v>
                </c:pt>
                <c:pt idx="337">
                  <c:v>0.1</c:v>
                </c:pt>
                <c:pt idx="338">
                  <c:v>0.1</c:v>
                </c:pt>
                <c:pt idx="339">
                  <c:v>0.1</c:v>
                </c:pt>
                <c:pt idx="340">
                  <c:v>0.2</c:v>
                </c:pt>
                <c:pt idx="341">
                  <c:v>0.2</c:v>
                </c:pt>
                <c:pt idx="342">
                  <c:v>0.2</c:v>
                </c:pt>
                <c:pt idx="343">
                  <c:v>0.1</c:v>
                </c:pt>
                <c:pt idx="344">
                  <c:v>0.2</c:v>
                </c:pt>
                <c:pt idx="345">
                  <c:v>0.1</c:v>
                </c:pt>
                <c:pt idx="346">
                  <c:v>0.2</c:v>
                </c:pt>
                <c:pt idx="347">
                  <c:v>0.1</c:v>
                </c:pt>
                <c:pt idx="348">
                  <c:v>0.1</c:v>
                </c:pt>
                <c:pt idx="349">
                  <c:v>0.1</c:v>
                </c:pt>
                <c:pt idx="350">
                  <c:v>0.2</c:v>
                </c:pt>
                <c:pt idx="351">
                  <c:v>0.1</c:v>
                </c:pt>
                <c:pt idx="352">
                  <c:v>0.2</c:v>
                </c:pt>
                <c:pt idx="353">
                  <c:v>0.2</c:v>
                </c:pt>
                <c:pt idx="354">
                  <c:v>0.1</c:v>
                </c:pt>
                <c:pt idx="355">
                  <c:v>0.2</c:v>
                </c:pt>
                <c:pt idx="356">
                  <c:v>0.2</c:v>
                </c:pt>
                <c:pt idx="357">
                  <c:v>0.2</c:v>
                </c:pt>
                <c:pt idx="358">
                  <c:v>0.1</c:v>
                </c:pt>
                <c:pt idx="359">
                  <c:v>0.2</c:v>
                </c:pt>
                <c:pt idx="360">
                  <c:v>0.1</c:v>
                </c:pt>
                <c:pt idx="361">
                  <c:v>0.1</c:v>
                </c:pt>
                <c:pt idx="362">
                  <c:v>0.2</c:v>
                </c:pt>
                <c:pt idx="363">
                  <c:v>0.2</c:v>
                </c:pt>
                <c:pt idx="364">
                  <c:v>0.1</c:v>
                </c:pt>
                <c:pt idx="365">
                  <c:v>0.1</c:v>
                </c:pt>
                <c:pt idx="366">
                  <c:v>0.1</c:v>
                </c:pt>
                <c:pt idx="367">
                  <c:v>0.2</c:v>
                </c:pt>
                <c:pt idx="368">
                  <c:v>0.2</c:v>
                </c:pt>
                <c:pt idx="369">
                  <c:v>0.1</c:v>
                </c:pt>
                <c:pt idx="370">
                  <c:v>0.2</c:v>
                </c:pt>
                <c:pt idx="371">
                  <c:v>0.1</c:v>
                </c:pt>
                <c:pt idx="372">
                  <c:v>0.2</c:v>
                </c:pt>
                <c:pt idx="373">
                  <c:v>0.2</c:v>
                </c:pt>
                <c:pt idx="374">
                  <c:v>0.2</c:v>
                </c:pt>
                <c:pt idx="375">
                  <c:v>0.2</c:v>
                </c:pt>
                <c:pt idx="376">
                  <c:v>0.1</c:v>
                </c:pt>
                <c:pt idx="377">
                  <c:v>0.2</c:v>
                </c:pt>
                <c:pt idx="378">
                  <c:v>0.2</c:v>
                </c:pt>
                <c:pt idx="379">
                  <c:v>0.1</c:v>
                </c:pt>
                <c:pt idx="380">
                  <c:v>0.2</c:v>
                </c:pt>
                <c:pt idx="381">
                  <c:v>0.1</c:v>
                </c:pt>
                <c:pt idx="382">
                  <c:v>0.1</c:v>
                </c:pt>
                <c:pt idx="383">
                  <c:v>0.2</c:v>
                </c:pt>
                <c:pt idx="384">
                  <c:v>0.1</c:v>
                </c:pt>
                <c:pt idx="385">
                  <c:v>0.1</c:v>
                </c:pt>
                <c:pt idx="386">
                  <c:v>0.1</c:v>
                </c:pt>
                <c:pt idx="387">
                  <c:v>0.2</c:v>
                </c:pt>
                <c:pt idx="388">
                  <c:v>0.1</c:v>
                </c:pt>
                <c:pt idx="389">
                  <c:v>0.2</c:v>
                </c:pt>
                <c:pt idx="390">
                  <c:v>0.1</c:v>
                </c:pt>
                <c:pt idx="391">
                  <c:v>0.1</c:v>
                </c:pt>
                <c:pt idx="392">
                  <c:v>0.2</c:v>
                </c:pt>
                <c:pt idx="393">
                  <c:v>0.3</c:v>
                </c:pt>
                <c:pt idx="394">
                  <c:v>0.2</c:v>
                </c:pt>
                <c:pt idx="395">
                  <c:v>0.1</c:v>
                </c:pt>
                <c:pt idx="396">
                  <c:v>0.1</c:v>
                </c:pt>
                <c:pt idx="397">
                  <c:v>0.1</c:v>
                </c:pt>
                <c:pt idx="398">
                  <c:v>0.2</c:v>
                </c:pt>
                <c:pt idx="399">
                  <c:v>0.2</c:v>
                </c:pt>
                <c:pt idx="400">
                  <c:v>0.2</c:v>
                </c:pt>
                <c:pt idx="401">
                  <c:v>0.1</c:v>
                </c:pt>
                <c:pt idx="402">
                  <c:v>0.2</c:v>
                </c:pt>
                <c:pt idx="403">
                  <c:v>0.2</c:v>
                </c:pt>
                <c:pt idx="404">
                  <c:v>0.3</c:v>
                </c:pt>
                <c:pt idx="405">
                  <c:v>0.2</c:v>
                </c:pt>
                <c:pt idx="406">
                  <c:v>0.3</c:v>
                </c:pt>
                <c:pt idx="407">
                  <c:v>0.2</c:v>
                </c:pt>
                <c:pt idx="408">
                  <c:v>0.2</c:v>
                </c:pt>
                <c:pt idx="409">
                  <c:v>0.2</c:v>
                </c:pt>
                <c:pt idx="410">
                  <c:v>0.1</c:v>
                </c:pt>
                <c:pt idx="411">
                  <c:v>0.2</c:v>
                </c:pt>
                <c:pt idx="412">
                  <c:v>0.2</c:v>
                </c:pt>
                <c:pt idx="413">
                  <c:v>0.3</c:v>
                </c:pt>
                <c:pt idx="414">
                  <c:v>0.2</c:v>
                </c:pt>
                <c:pt idx="415">
                  <c:v>0.1</c:v>
                </c:pt>
                <c:pt idx="416">
                  <c:v>0.2</c:v>
                </c:pt>
                <c:pt idx="417">
                  <c:v>0.2</c:v>
                </c:pt>
                <c:pt idx="418">
                  <c:v>0.2</c:v>
                </c:pt>
                <c:pt idx="419">
                  <c:v>0.2</c:v>
                </c:pt>
                <c:pt idx="420">
                  <c:v>0.2</c:v>
                </c:pt>
                <c:pt idx="421">
                  <c:v>0.2</c:v>
                </c:pt>
                <c:pt idx="422">
                  <c:v>0.3</c:v>
                </c:pt>
                <c:pt idx="423">
                  <c:v>0.2</c:v>
                </c:pt>
                <c:pt idx="424">
                  <c:v>0.2</c:v>
                </c:pt>
                <c:pt idx="425">
                  <c:v>0.1</c:v>
                </c:pt>
                <c:pt idx="426">
                  <c:v>0.2</c:v>
                </c:pt>
                <c:pt idx="427">
                  <c:v>0.2</c:v>
                </c:pt>
                <c:pt idx="428">
                  <c:v>0.2</c:v>
                </c:pt>
                <c:pt idx="429">
                  <c:v>0.2</c:v>
                </c:pt>
                <c:pt idx="430">
                  <c:v>0.2</c:v>
                </c:pt>
                <c:pt idx="431">
                  <c:v>0.1</c:v>
                </c:pt>
                <c:pt idx="432">
                  <c:v>0.1</c:v>
                </c:pt>
                <c:pt idx="433">
                  <c:v>0.2</c:v>
                </c:pt>
                <c:pt idx="434">
                  <c:v>0.2</c:v>
                </c:pt>
                <c:pt idx="435">
                  <c:v>0.1</c:v>
                </c:pt>
                <c:pt idx="436">
                  <c:v>0.1</c:v>
                </c:pt>
                <c:pt idx="437">
                  <c:v>0.2</c:v>
                </c:pt>
                <c:pt idx="438">
                  <c:v>0.3</c:v>
                </c:pt>
                <c:pt idx="439">
                  <c:v>0.2</c:v>
                </c:pt>
                <c:pt idx="440">
                  <c:v>0.2</c:v>
                </c:pt>
                <c:pt idx="441">
                  <c:v>0.3</c:v>
                </c:pt>
                <c:pt idx="442">
                  <c:v>0.2</c:v>
                </c:pt>
                <c:pt idx="443">
                  <c:v>0.2</c:v>
                </c:pt>
                <c:pt idx="444">
                  <c:v>0.2</c:v>
                </c:pt>
                <c:pt idx="445">
                  <c:v>0.2</c:v>
                </c:pt>
                <c:pt idx="446">
                  <c:v>0.1</c:v>
                </c:pt>
                <c:pt idx="447">
                  <c:v>0.2</c:v>
                </c:pt>
                <c:pt idx="448">
                  <c:v>0.2</c:v>
                </c:pt>
                <c:pt idx="449">
                  <c:v>0.2</c:v>
                </c:pt>
                <c:pt idx="450">
                  <c:v>0.2</c:v>
                </c:pt>
                <c:pt idx="451">
                  <c:v>0.2</c:v>
                </c:pt>
                <c:pt idx="452">
                  <c:v>0.2</c:v>
                </c:pt>
                <c:pt idx="453">
                  <c:v>0.2</c:v>
                </c:pt>
                <c:pt idx="454">
                  <c:v>0.2</c:v>
                </c:pt>
                <c:pt idx="455">
                  <c:v>0.2</c:v>
                </c:pt>
                <c:pt idx="456">
                  <c:v>0.2</c:v>
                </c:pt>
                <c:pt idx="457">
                  <c:v>0.2</c:v>
                </c:pt>
                <c:pt idx="458">
                  <c:v>0.2</c:v>
                </c:pt>
                <c:pt idx="459">
                  <c:v>0.2</c:v>
                </c:pt>
                <c:pt idx="460">
                  <c:v>0.2</c:v>
                </c:pt>
                <c:pt idx="461">
                  <c:v>0.1</c:v>
                </c:pt>
                <c:pt idx="462">
                  <c:v>0.2</c:v>
                </c:pt>
                <c:pt idx="463">
                  <c:v>0.1</c:v>
                </c:pt>
                <c:pt idx="464">
                  <c:v>0.2</c:v>
                </c:pt>
                <c:pt idx="465">
                  <c:v>0.2</c:v>
                </c:pt>
                <c:pt idx="466">
                  <c:v>0.2</c:v>
                </c:pt>
                <c:pt idx="467">
                  <c:v>0.2</c:v>
                </c:pt>
                <c:pt idx="468">
                  <c:v>0.2</c:v>
                </c:pt>
                <c:pt idx="469">
                  <c:v>0.2</c:v>
                </c:pt>
                <c:pt idx="470">
                  <c:v>0.2</c:v>
                </c:pt>
                <c:pt idx="471">
                  <c:v>0.1</c:v>
                </c:pt>
                <c:pt idx="472">
                  <c:v>0.2</c:v>
                </c:pt>
                <c:pt idx="473">
                  <c:v>0.1</c:v>
                </c:pt>
                <c:pt idx="474">
                  <c:v>0.2</c:v>
                </c:pt>
                <c:pt idx="475">
                  <c:v>0.1</c:v>
                </c:pt>
                <c:pt idx="476">
                  <c:v>0.1</c:v>
                </c:pt>
                <c:pt idx="477">
                  <c:v>0.2</c:v>
                </c:pt>
                <c:pt idx="478">
                  <c:v>0.2</c:v>
                </c:pt>
                <c:pt idx="479">
                  <c:v>0.1</c:v>
                </c:pt>
                <c:pt idx="480">
                  <c:v>0.1</c:v>
                </c:pt>
                <c:pt idx="481">
                  <c:v>0.2</c:v>
                </c:pt>
                <c:pt idx="482">
                  <c:v>0.2</c:v>
                </c:pt>
                <c:pt idx="483">
                  <c:v>0.2</c:v>
                </c:pt>
                <c:pt idx="484">
                  <c:v>0.2</c:v>
                </c:pt>
                <c:pt idx="485">
                  <c:v>0.2</c:v>
                </c:pt>
                <c:pt idx="486">
                  <c:v>0.1</c:v>
                </c:pt>
                <c:pt idx="487">
                  <c:v>0.1</c:v>
                </c:pt>
                <c:pt idx="488">
                  <c:v>0.1</c:v>
                </c:pt>
                <c:pt idx="489">
                  <c:v>0.2</c:v>
                </c:pt>
                <c:pt idx="490">
                  <c:v>0.1</c:v>
                </c:pt>
                <c:pt idx="491">
                  <c:v>0.2</c:v>
                </c:pt>
                <c:pt idx="492">
                  <c:v>0.2</c:v>
                </c:pt>
                <c:pt idx="493">
                  <c:v>0.3</c:v>
                </c:pt>
                <c:pt idx="494">
                  <c:v>0.2</c:v>
                </c:pt>
                <c:pt idx="495">
                  <c:v>0.1</c:v>
                </c:pt>
                <c:pt idx="496">
                  <c:v>0.1</c:v>
                </c:pt>
                <c:pt idx="497">
                  <c:v>0.1</c:v>
                </c:pt>
                <c:pt idx="498">
                  <c:v>0.3</c:v>
                </c:pt>
                <c:pt idx="499">
                  <c:v>0.1</c:v>
                </c:pt>
                <c:pt idx="500">
                  <c:v>0.2</c:v>
                </c:pt>
                <c:pt idx="501">
                  <c:v>0.1</c:v>
                </c:pt>
                <c:pt idx="502">
                  <c:v>0.2</c:v>
                </c:pt>
                <c:pt idx="503">
                  <c:v>0.1</c:v>
                </c:pt>
                <c:pt idx="504">
                  <c:v>0.2</c:v>
                </c:pt>
                <c:pt idx="505">
                  <c:v>0.1</c:v>
                </c:pt>
                <c:pt idx="506">
                  <c:v>0.1</c:v>
                </c:pt>
                <c:pt idx="507">
                  <c:v>0.1</c:v>
                </c:pt>
                <c:pt idx="508">
                  <c:v>0.1</c:v>
                </c:pt>
                <c:pt idx="509">
                  <c:v>0.2</c:v>
                </c:pt>
                <c:pt idx="510">
                  <c:v>0.2</c:v>
                </c:pt>
                <c:pt idx="511">
                  <c:v>0.2</c:v>
                </c:pt>
                <c:pt idx="512">
                  <c:v>0.2</c:v>
                </c:pt>
                <c:pt idx="513">
                  <c:v>0.3</c:v>
                </c:pt>
                <c:pt idx="514">
                  <c:v>0.2</c:v>
                </c:pt>
                <c:pt idx="515">
                  <c:v>0.2</c:v>
                </c:pt>
                <c:pt idx="516">
                  <c:v>0.3</c:v>
                </c:pt>
                <c:pt idx="517">
                  <c:v>0.3</c:v>
                </c:pt>
                <c:pt idx="518">
                  <c:v>0.2</c:v>
                </c:pt>
                <c:pt idx="519">
                  <c:v>0.2</c:v>
                </c:pt>
                <c:pt idx="520">
                  <c:v>0.2</c:v>
                </c:pt>
                <c:pt idx="521">
                  <c:v>0.3</c:v>
                </c:pt>
                <c:pt idx="522">
                  <c:v>0.2</c:v>
                </c:pt>
                <c:pt idx="523">
                  <c:v>0.1</c:v>
                </c:pt>
                <c:pt idx="524">
                  <c:v>0.2</c:v>
                </c:pt>
                <c:pt idx="525">
                  <c:v>0.1</c:v>
                </c:pt>
                <c:pt idx="526">
                  <c:v>0.2</c:v>
                </c:pt>
                <c:pt idx="527">
                  <c:v>0.3</c:v>
                </c:pt>
                <c:pt idx="528">
                  <c:v>0.2</c:v>
                </c:pt>
                <c:pt idx="529">
                  <c:v>0.1</c:v>
                </c:pt>
                <c:pt idx="530">
                  <c:v>0.1</c:v>
                </c:pt>
                <c:pt idx="531">
                  <c:v>0.1</c:v>
                </c:pt>
                <c:pt idx="532">
                  <c:v>0.2</c:v>
                </c:pt>
                <c:pt idx="533">
                  <c:v>0.2</c:v>
                </c:pt>
                <c:pt idx="534">
                  <c:v>0.1</c:v>
                </c:pt>
                <c:pt idx="535">
                  <c:v>0.3</c:v>
                </c:pt>
                <c:pt idx="536">
                  <c:v>0.2</c:v>
                </c:pt>
                <c:pt idx="537">
                  <c:v>0.2</c:v>
                </c:pt>
                <c:pt idx="538">
                  <c:v>0.2</c:v>
                </c:pt>
                <c:pt idx="539">
                  <c:v>0.2</c:v>
                </c:pt>
                <c:pt idx="540">
                  <c:v>0.1</c:v>
                </c:pt>
                <c:pt idx="541">
                  <c:v>0.2</c:v>
                </c:pt>
                <c:pt idx="542">
                  <c:v>0.2</c:v>
                </c:pt>
                <c:pt idx="543">
                  <c:v>0.2</c:v>
                </c:pt>
                <c:pt idx="544">
                  <c:v>0.2</c:v>
                </c:pt>
                <c:pt idx="545">
                  <c:v>0.1</c:v>
                </c:pt>
                <c:pt idx="546">
                  <c:v>0.1</c:v>
                </c:pt>
                <c:pt idx="547">
                  <c:v>0.2</c:v>
                </c:pt>
                <c:pt idx="548">
                  <c:v>0.1</c:v>
                </c:pt>
                <c:pt idx="549">
                  <c:v>0.2</c:v>
                </c:pt>
                <c:pt idx="550">
                  <c:v>0.2</c:v>
                </c:pt>
                <c:pt idx="551">
                  <c:v>0.2</c:v>
                </c:pt>
                <c:pt idx="552">
                  <c:v>0.2</c:v>
                </c:pt>
                <c:pt idx="553">
                  <c:v>0.2</c:v>
                </c:pt>
                <c:pt idx="554">
                  <c:v>0.2</c:v>
                </c:pt>
                <c:pt idx="555">
                  <c:v>0.2</c:v>
                </c:pt>
                <c:pt idx="556">
                  <c:v>0.2</c:v>
                </c:pt>
                <c:pt idx="557">
                  <c:v>0.1</c:v>
                </c:pt>
                <c:pt idx="558">
                  <c:v>0.2</c:v>
                </c:pt>
                <c:pt idx="559">
                  <c:v>0.2</c:v>
                </c:pt>
                <c:pt idx="560">
                  <c:v>0.2</c:v>
                </c:pt>
                <c:pt idx="561">
                  <c:v>0.3</c:v>
                </c:pt>
                <c:pt idx="562">
                  <c:v>0.2</c:v>
                </c:pt>
                <c:pt idx="563">
                  <c:v>0.2</c:v>
                </c:pt>
                <c:pt idx="564">
                  <c:v>0.2</c:v>
                </c:pt>
                <c:pt idx="565">
                  <c:v>0.2</c:v>
                </c:pt>
                <c:pt idx="566">
                  <c:v>0.1</c:v>
                </c:pt>
                <c:pt idx="567">
                  <c:v>0.2</c:v>
                </c:pt>
                <c:pt idx="568">
                  <c:v>0.3</c:v>
                </c:pt>
                <c:pt idx="569">
                  <c:v>0.1</c:v>
                </c:pt>
                <c:pt idx="570">
                  <c:v>0.2</c:v>
                </c:pt>
                <c:pt idx="571">
                  <c:v>0.2</c:v>
                </c:pt>
                <c:pt idx="572">
                  <c:v>0.1</c:v>
                </c:pt>
                <c:pt idx="573">
                  <c:v>0.3</c:v>
                </c:pt>
                <c:pt idx="574">
                  <c:v>0.2</c:v>
                </c:pt>
                <c:pt idx="575">
                  <c:v>0.2</c:v>
                </c:pt>
                <c:pt idx="576">
                  <c:v>0.2</c:v>
                </c:pt>
                <c:pt idx="577">
                  <c:v>0.2</c:v>
                </c:pt>
                <c:pt idx="578">
                  <c:v>0.1</c:v>
                </c:pt>
                <c:pt idx="579">
                  <c:v>0.1</c:v>
                </c:pt>
                <c:pt idx="580">
                  <c:v>0.2</c:v>
                </c:pt>
                <c:pt idx="581">
                  <c:v>0.2</c:v>
                </c:pt>
                <c:pt idx="582">
                  <c:v>0.2</c:v>
                </c:pt>
                <c:pt idx="583">
                  <c:v>0.1</c:v>
                </c:pt>
                <c:pt idx="584">
                  <c:v>0.2</c:v>
                </c:pt>
                <c:pt idx="585">
                  <c:v>0.2</c:v>
                </c:pt>
                <c:pt idx="586">
                  <c:v>0.2</c:v>
                </c:pt>
                <c:pt idx="587">
                  <c:v>0.3</c:v>
                </c:pt>
                <c:pt idx="588">
                  <c:v>0.2</c:v>
                </c:pt>
                <c:pt idx="589">
                  <c:v>0.2</c:v>
                </c:pt>
                <c:pt idx="590">
                  <c:v>0.3</c:v>
                </c:pt>
                <c:pt idx="591">
                  <c:v>0.3</c:v>
                </c:pt>
                <c:pt idx="592">
                  <c:v>0.2</c:v>
                </c:pt>
                <c:pt idx="593">
                  <c:v>0.2</c:v>
                </c:pt>
                <c:pt idx="594">
                  <c:v>0.2</c:v>
                </c:pt>
                <c:pt idx="595">
                  <c:v>0.3</c:v>
                </c:pt>
                <c:pt idx="596">
                  <c:v>0.3</c:v>
                </c:pt>
                <c:pt idx="597">
                  <c:v>0.2</c:v>
                </c:pt>
                <c:pt idx="598">
                  <c:v>0.2</c:v>
                </c:pt>
                <c:pt idx="599">
                  <c:v>0.2</c:v>
                </c:pt>
                <c:pt idx="600">
                  <c:v>0.2</c:v>
                </c:pt>
                <c:pt idx="601">
                  <c:v>0.1</c:v>
                </c:pt>
                <c:pt idx="602">
                  <c:v>0.2</c:v>
                </c:pt>
                <c:pt idx="603">
                  <c:v>0.3</c:v>
                </c:pt>
                <c:pt idx="604">
                  <c:v>0.2</c:v>
                </c:pt>
                <c:pt idx="605">
                  <c:v>0.2</c:v>
                </c:pt>
                <c:pt idx="606">
                  <c:v>0.2</c:v>
                </c:pt>
                <c:pt idx="607">
                  <c:v>0.2</c:v>
                </c:pt>
                <c:pt idx="608">
                  <c:v>0.3</c:v>
                </c:pt>
                <c:pt idx="609">
                  <c:v>0.2</c:v>
                </c:pt>
                <c:pt idx="610">
                  <c:v>0.3</c:v>
                </c:pt>
                <c:pt idx="611">
                  <c:v>0.1</c:v>
                </c:pt>
                <c:pt idx="612">
                  <c:v>0.2</c:v>
                </c:pt>
                <c:pt idx="613">
                  <c:v>0.1</c:v>
                </c:pt>
                <c:pt idx="614">
                  <c:v>0.3</c:v>
                </c:pt>
                <c:pt idx="615">
                  <c:v>0.2</c:v>
                </c:pt>
                <c:pt idx="616">
                  <c:v>0.3</c:v>
                </c:pt>
                <c:pt idx="617">
                  <c:v>0.1</c:v>
                </c:pt>
                <c:pt idx="618">
                  <c:v>0.1</c:v>
                </c:pt>
                <c:pt idx="619">
                  <c:v>0.2</c:v>
                </c:pt>
                <c:pt idx="620">
                  <c:v>0.2</c:v>
                </c:pt>
                <c:pt idx="621">
                  <c:v>0.3</c:v>
                </c:pt>
                <c:pt idx="622">
                  <c:v>0.2</c:v>
                </c:pt>
                <c:pt idx="623">
                  <c:v>0.2</c:v>
                </c:pt>
                <c:pt idx="624">
                  <c:v>0.2</c:v>
                </c:pt>
                <c:pt idx="625">
                  <c:v>0.4</c:v>
                </c:pt>
                <c:pt idx="626">
                  <c:v>0.2</c:v>
                </c:pt>
                <c:pt idx="627">
                  <c:v>0.2</c:v>
                </c:pt>
                <c:pt idx="628">
                  <c:v>0.2</c:v>
                </c:pt>
                <c:pt idx="629">
                  <c:v>0.2</c:v>
                </c:pt>
                <c:pt idx="630">
                  <c:v>0.2</c:v>
                </c:pt>
                <c:pt idx="631">
                  <c:v>0.1</c:v>
                </c:pt>
                <c:pt idx="632">
                  <c:v>0.2</c:v>
                </c:pt>
                <c:pt idx="633">
                  <c:v>0.2</c:v>
                </c:pt>
                <c:pt idx="634">
                  <c:v>0.2</c:v>
                </c:pt>
                <c:pt idx="635">
                  <c:v>0.1</c:v>
                </c:pt>
                <c:pt idx="636">
                  <c:v>0.2</c:v>
                </c:pt>
                <c:pt idx="637">
                  <c:v>0.1</c:v>
                </c:pt>
                <c:pt idx="638">
                  <c:v>0.2</c:v>
                </c:pt>
                <c:pt idx="639">
                  <c:v>0.3</c:v>
                </c:pt>
                <c:pt idx="640">
                  <c:v>0.2</c:v>
                </c:pt>
                <c:pt idx="641">
                  <c:v>0.2</c:v>
                </c:pt>
                <c:pt idx="642">
                  <c:v>0.2</c:v>
                </c:pt>
                <c:pt idx="643">
                  <c:v>0.3</c:v>
                </c:pt>
                <c:pt idx="644">
                  <c:v>0.2</c:v>
                </c:pt>
                <c:pt idx="645">
                  <c:v>0.2</c:v>
                </c:pt>
                <c:pt idx="646">
                  <c:v>0.2</c:v>
                </c:pt>
                <c:pt idx="647">
                  <c:v>0.1</c:v>
                </c:pt>
                <c:pt idx="648">
                  <c:v>0.1</c:v>
                </c:pt>
                <c:pt idx="649">
                  <c:v>0.3</c:v>
                </c:pt>
                <c:pt idx="650">
                  <c:v>0.2</c:v>
                </c:pt>
                <c:pt idx="651">
                  <c:v>0.2</c:v>
                </c:pt>
                <c:pt idx="652">
                  <c:v>0.1</c:v>
                </c:pt>
                <c:pt idx="653">
                  <c:v>0.2</c:v>
                </c:pt>
                <c:pt idx="654">
                  <c:v>0.2</c:v>
                </c:pt>
                <c:pt idx="655">
                  <c:v>0.2</c:v>
                </c:pt>
                <c:pt idx="656">
                  <c:v>0.3</c:v>
                </c:pt>
                <c:pt idx="657">
                  <c:v>0.2</c:v>
                </c:pt>
                <c:pt idx="658">
                  <c:v>0.1</c:v>
                </c:pt>
                <c:pt idx="659">
                  <c:v>0.2</c:v>
                </c:pt>
                <c:pt idx="660">
                  <c:v>0.2</c:v>
                </c:pt>
                <c:pt idx="661">
                  <c:v>0.1</c:v>
                </c:pt>
                <c:pt idx="662">
                  <c:v>0.3</c:v>
                </c:pt>
                <c:pt idx="663">
                  <c:v>0.3</c:v>
                </c:pt>
                <c:pt idx="664">
                  <c:v>0.3</c:v>
                </c:pt>
                <c:pt idx="665">
                  <c:v>0.2</c:v>
                </c:pt>
                <c:pt idx="666">
                  <c:v>0.2</c:v>
                </c:pt>
                <c:pt idx="667">
                  <c:v>0.2</c:v>
                </c:pt>
                <c:pt idx="668">
                  <c:v>0.1</c:v>
                </c:pt>
                <c:pt idx="669">
                  <c:v>0.2</c:v>
                </c:pt>
                <c:pt idx="670">
                  <c:v>0.2</c:v>
                </c:pt>
                <c:pt idx="671">
                  <c:v>0.2</c:v>
                </c:pt>
                <c:pt idx="672">
                  <c:v>0.2</c:v>
                </c:pt>
                <c:pt idx="673">
                  <c:v>0.2</c:v>
                </c:pt>
                <c:pt idx="674">
                  <c:v>0.2</c:v>
                </c:pt>
                <c:pt idx="675">
                  <c:v>0.2</c:v>
                </c:pt>
                <c:pt idx="676">
                  <c:v>0.2</c:v>
                </c:pt>
                <c:pt idx="677">
                  <c:v>0.3</c:v>
                </c:pt>
                <c:pt idx="678">
                  <c:v>0.3</c:v>
                </c:pt>
                <c:pt idx="679">
                  <c:v>0.2</c:v>
                </c:pt>
                <c:pt idx="680">
                  <c:v>0.1</c:v>
                </c:pt>
                <c:pt idx="681">
                  <c:v>0.3</c:v>
                </c:pt>
                <c:pt idx="682">
                  <c:v>0.2</c:v>
                </c:pt>
                <c:pt idx="683">
                  <c:v>0.2</c:v>
                </c:pt>
                <c:pt idx="684">
                  <c:v>0.2</c:v>
                </c:pt>
                <c:pt idx="685">
                  <c:v>0.2</c:v>
                </c:pt>
                <c:pt idx="686">
                  <c:v>0.2</c:v>
                </c:pt>
                <c:pt idx="687">
                  <c:v>0.3</c:v>
                </c:pt>
                <c:pt idx="688">
                  <c:v>0.3</c:v>
                </c:pt>
                <c:pt idx="689">
                  <c:v>0.3</c:v>
                </c:pt>
                <c:pt idx="690">
                  <c:v>0.3</c:v>
                </c:pt>
                <c:pt idx="691">
                  <c:v>0.2</c:v>
                </c:pt>
                <c:pt idx="692">
                  <c:v>0.4</c:v>
                </c:pt>
                <c:pt idx="693">
                  <c:v>0.3</c:v>
                </c:pt>
                <c:pt idx="694">
                  <c:v>0.2</c:v>
                </c:pt>
                <c:pt idx="695">
                  <c:v>0.1</c:v>
                </c:pt>
                <c:pt idx="696">
                  <c:v>0.1</c:v>
                </c:pt>
                <c:pt idx="697">
                  <c:v>0.3</c:v>
                </c:pt>
                <c:pt idx="698">
                  <c:v>0.3</c:v>
                </c:pt>
                <c:pt idx="699">
                  <c:v>0.2</c:v>
                </c:pt>
                <c:pt idx="700">
                  <c:v>0.3</c:v>
                </c:pt>
                <c:pt idx="701">
                  <c:v>0.2</c:v>
                </c:pt>
                <c:pt idx="702">
                  <c:v>0.3</c:v>
                </c:pt>
                <c:pt idx="703">
                  <c:v>0.2</c:v>
                </c:pt>
                <c:pt idx="704">
                  <c:v>0.2</c:v>
                </c:pt>
                <c:pt idx="705">
                  <c:v>0.2</c:v>
                </c:pt>
                <c:pt idx="706">
                  <c:v>0.2</c:v>
                </c:pt>
                <c:pt idx="707">
                  <c:v>0.2</c:v>
                </c:pt>
                <c:pt idx="708">
                  <c:v>0.2</c:v>
                </c:pt>
                <c:pt idx="709">
                  <c:v>0.2</c:v>
                </c:pt>
                <c:pt idx="710">
                  <c:v>0.2</c:v>
                </c:pt>
                <c:pt idx="711">
                  <c:v>0.2</c:v>
                </c:pt>
                <c:pt idx="712">
                  <c:v>0.2</c:v>
                </c:pt>
                <c:pt idx="713">
                  <c:v>0.2</c:v>
                </c:pt>
                <c:pt idx="714">
                  <c:v>0.2</c:v>
                </c:pt>
                <c:pt idx="715">
                  <c:v>0.3</c:v>
                </c:pt>
                <c:pt idx="716">
                  <c:v>0.3</c:v>
                </c:pt>
                <c:pt idx="717">
                  <c:v>0.3</c:v>
                </c:pt>
                <c:pt idx="718">
                  <c:v>0.3</c:v>
                </c:pt>
                <c:pt idx="719">
                  <c:v>0.2</c:v>
                </c:pt>
                <c:pt idx="720">
                  <c:v>0.2</c:v>
                </c:pt>
                <c:pt idx="721">
                  <c:v>0.5</c:v>
                </c:pt>
                <c:pt idx="722">
                  <c:v>0.2</c:v>
                </c:pt>
                <c:pt idx="723">
                  <c:v>0.1</c:v>
                </c:pt>
                <c:pt idx="724">
                  <c:v>0.2</c:v>
                </c:pt>
                <c:pt idx="725">
                  <c:v>0</c:v>
                </c:pt>
                <c:pt idx="726">
                  <c:v>0.5</c:v>
                </c:pt>
                <c:pt idx="727">
                  <c:v>0.2</c:v>
                </c:pt>
                <c:pt idx="728">
                  <c:v>0.3</c:v>
                </c:pt>
                <c:pt idx="729">
                  <c:v>0.3</c:v>
                </c:pt>
                <c:pt idx="730">
                  <c:v>0.3</c:v>
                </c:pt>
                <c:pt idx="731">
                  <c:v>0.3</c:v>
                </c:pt>
                <c:pt idx="732">
                  <c:v>0.1</c:v>
                </c:pt>
                <c:pt idx="733">
                  <c:v>0.2</c:v>
                </c:pt>
                <c:pt idx="734">
                  <c:v>0.2</c:v>
                </c:pt>
                <c:pt idx="735">
                  <c:v>0.3</c:v>
                </c:pt>
                <c:pt idx="736">
                  <c:v>0.2</c:v>
                </c:pt>
                <c:pt idx="737">
                  <c:v>0.2</c:v>
                </c:pt>
                <c:pt idx="738">
                  <c:v>0.2</c:v>
                </c:pt>
                <c:pt idx="739">
                  <c:v>0.1</c:v>
                </c:pt>
                <c:pt idx="740">
                  <c:v>0.2</c:v>
                </c:pt>
                <c:pt idx="741">
                  <c:v>0.3</c:v>
                </c:pt>
                <c:pt idx="742">
                  <c:v>0.2</c:v>
                </c:pt>
                <c:pt idx="743">
                  <c:v>0.2</c:v>
                </c:pt>
                <c:pt idx="744">
                  <c:v>0.2</c:v>
                </c:pt>
                <c:pt idx="745">
                  <c:v>0.2</c:v>
                </c:pt>
                <c:pt idx="746">
                  <c:v>0.2</c:v>
                </c:pt>
                <c:pt idx="747">
                  <c:v>0.1</c:v>
                </c:pt>
                <c:pt idx="748">
                  <c:v>0.3</c:v>
                </c:pt>
                <c:pt idx="749">
                  <c:v>0.2</c:v>
                </c:pt>
                <c:pt idx="750">
                  <c:v>0.2</c:v>
                </c:pt>
                <c:pt idx="751">
                  <c:v>0.2</c:v>
                </c:pt>
                <c:pt idx="752">
                  <c:v>0.1</c:v>
                </c:pt>
                <c:pt idx="753">
                  <c:v>0.2</c:v>
                </c:pt>
                <c:pt idx="754">
                  <c:v>0.2</c:v>
                </c:pt>
                <c:pt idx="755">
                  <c:v>0.2</c:v>
                </c:pt>
                <c:pt idx="756">
                  <c:v>0.1</c:v>
                </c:pt>
                <c:pt idx="757">
                  <c:v>0.1</c:v>
                </c:pt>
                <c:pt idx="758">
                  <c:v>0.1</c:v>
                </c:pt>
                <c:pt idx="759">
                  <c:v>0.2</c:v>
                </c:pt>
                <c:pt idx="760">
                  <c:v>0.1</c:v>
                </c:pt>
                <c:pt idx="761">
                  <c:v>0.2</c:v>
                </c:pt>
                <c:pt idx="762">
                  <c:v>0.2</c:v>
                </c:pt>
                <c:pt idx="763">
                  <c:v>0.2</c:v>
                </c:pt>
                <c:pt idx="764">
                  <c:v>0.2</c:v>
                </c:pt>
                <c:pt idx="765">
                  <c:v>0.1</c:v>
                </c:pt>
                <c:pt idx="766">
                  <c:v>0.3</c:v>
                </c:pt>
                <c:pt idx="767">
                  <c:v>0.2</c:v>
                </c:pt>
                <c:pt idx="768">
                  <c:v>0.2</c:v>
                </c:pt>
                <c:pt idx="769">
                  <c:v>0</c:v>
                </c:pt>
                <c:pt idx="770">
                  <c:v>0.2</c:v>
                </c:pt>
                <c:pt idx="771">
                  <c:v>0.1</c:v>
                </c:pt>
                <c:pt idx="772">
                  <c:v>0.1</c:v>
                </c:pt>
                <c:pt idx="773">
                  <c:v>0.1</c:v>
                </c:pt>
                <c:pt idx="774">
                  <c:v>0.2</c:v>
                </c:pt>
                <c:pt idx="775">
                  <c:v>0.2</c:v>
                </c:pt>
                <c:pt idx="776">
                  <c:v>0.1</c:v>
                </c:pt>
                <c:pt idx="777">
                  <c:v>0.1</c:v>
                </c:pt>
                <c:pt idx="778">
                  <c:v>0.1</c:v>
                </c:pt>
                <c:pt idx="779">
                  <c:v>0.2</c:v>
                </c:pt>
                <c:pt idx="780">
                  <c:v>0.3</c:v>
                </c:pt>
                <c:pt idx="781">
                  <c:v>0.2</c:v>
                </c:pt>
                <c:pt idx="782">
                  <c:v>0.3</c:v>
                </c:pt>
                <c:pt idx="783">
                  <c:v>0.2</c:v>
                </c:pt>
                <c:pt idx="784">
                  <c:v>0.3</c:v>
                </c:pt>
                <c:pt idx="785">
                  <c:v>0.2</c:v>
                </c:pt>
                <c:pt idx="786">
                  <c:v>0.2</c:v>
                </c:pt>
                <c:pt idx="787">
                  <c:v>0.2</c:v>
                </c:pt>
                <c:pt idx="788">
                  <c:v>0.2</c:v>
                </c:pt>
                <c:pt idx="789">
                  <c:v>0.2</c:v>
                </c:pt>
                <c:pt idx="790">
                  <c:v>0.2</c:v>
                </c:pt>
                <c:pt idx="791">
                  <c:v>0.3</c:v>
                </c:pt>
                <c:pt idx="792">
                  <c:v>0.2</c:v>
                </c:pt>
                <c:pt idx="793">
                  <c:v>0.1</c:v>
                </c:pt>
                <c:pt idx="794">
                  <c:v>0.3</c:v>
                </c:pt>
                <c:pt idx="795">
                  <c:v>0.2</c:v>
                </c:pt>
                <c:pt idx="796">
                  <c:v>0.2</c:v>
                </c:pt>
                <c:pt idx="797">
                  <c:v>0.3</c:v>
                </c:pt>
                <c:pt idx="798">
                  <c:v>0.2</c:v>
                </c:pt>
                <c:pt idx="799">
                  <c:v>0.2</c:v>
                </c:pt>
                <c:pt idx="800">
                  <c:v>0.2</c:v>
                </c:pt>
                <c:pt idx="801">
                  <c:v>0.2</c:v>
                </c:pt>
                <c:pt idx="802">
                  <c:v>0.3</c:v>
                </c:pt>
                <c:pt idx="803">
                  <c:v>0.3</c:v>
                </c:pt>
                <c:pt idx="804">
                  <c:v>0.3</c:v>
                </c:pt>
                <c:pt idx="805">
                  <c:v>0.2</c:v>
                </c:pt>
                <c:pt idx="806">
                  <c:v>0.3</c:v>
                </c:pt>
                <c:pt idx="807">
                  <c:v>0.2</c:v>
                </c:pt>
                <c:pt idx="808">
                  <c:v>0.2</c:v>
                </c:pt>
                <c:pt idx="809">
                  <c:v>0.2</c:v>
                </c:pt>
                <c:pt idx="810">
                  <c:v>0.3</c:v>
                </c:pt>
                <c:pt idx="811">
                  <c:v>0.3</c:v>
                </c:pt>
                <c:pt idx="812">
                  <c:v>0.2</c:v>
                </c:pt>
                <c:pt idx="813">
                  <c:v>0.3</c:v>
                </c:pt>
                <c:pt idx="814">
                  <c:v>0.2</c:v>
                </c:pt>
                <c:pt idx="815">
                  <c:v>0.3</c:v>
                </c:pt>
                <c:pt idx="816">
                  <c:v>0.2</c:v>
                </c:pt>
                <c:pt idx="817">
                  <c:v>0.3</c:v>
                </c:pt>
                <c:pt idx="818">
                  <c:v>0.3</c:v>
                </c:pt>
                <c:pt idx="819">
                  <c:v>0.2</c:v>
                </c:pt>
                <c:pt idx="820">
                  <c:v>0.2</c:v>
                </c:pt>
                <c:pt idx="821">
                  <c:v>0.3</c:v>
                </c:pt>
                <c:pt idx="822">
                  <c:v>0.2</c:v>
                </c:pt>
                <c:pt idx="823">
                  <c:v>0.2</c:v>
                </c:pt>
                <c:pt idx="824">
                  <c:v>0.3</c:v>
                </c:pt>
                <c:pt idx="825">
                  <c:v>0.3</c:v>
                </c:pt>
                <c:pt idx="826">
                  <c:v>0.4</c:v>
                </c:pt>
                <c:pt idx="827">
                  <c:v>0.3</c:v>
                </c:pt>
                <c:pt idx="828">
                  <c:v>0.3</c:v>
                </c:pt>
                <c:pt idx="829">
                  <c:v>0.2</c:v>
                </c:pt>
                <c:pt idx="830">
                  <c:v>0.3</c:v>
                </c:pt>
                <c:pt idx="831">
                  <c:v>0.3</c:v>
                </c:pt>
                <c:pt idx="832">
                  <c:v>0.4</c:v>
                </c:pt>
                <c:pt idx="833">
                  <c:v>0.4</c:v>
                </c:pt>
                <c:pt idx="834">
                  <c:v>0.3</c:v>
                </c:pt>
                <c:pt idx="835">
                  <c:v>0.3</c:v>
                </c:pt>
                <c:pt idx="836">
                  <c:v>0.6</c:v>
                </c:pt>
                <c:pt idx="837">
                  <c:v>0.2</c:v>
                </c:pt>
                <c:pt idx="838">
                  <c:v>0.3</c:v>
                </c:pt>
                <c:pt idx="839">
                  <c:v>0.2</c:v>
                </c:pt>
                <c:pt idx="840">
                  <c:v>0.3</c:v>
                </c:pt>
                <c:pt idx="841">
                  <c:v>0.3</c:v>
                </c:pt>
                <c:pt idx="842">
                  <c:v>0.3</c:v>
                </c:pt>
                <c:pt idx="843">
                  <c:v>0.3</c:v>
                </c:pt>
                <c:pt idx="844">
                  <c:v>0.3</c:v>
                </c:pt>
                <c:pt idx="845">
                  <c:v>0.2</c:v>
                </c:pt>
                <c:pt idx="846">
                  <c:v>0.3</c:v>
                </c:pt>
                <c:pt idx="847">
                  <c:v>0.3</c:v>
                </c:pt>
                <c:pt idx="848">
                  <c:v>0.3</c:v>
                </c:pt>
                <c:pt idx="849">
                  <c:v>0.3</c:v>
                </c:pt>
                <c:pt idx="850">
                  <c:v>0.1</c:v>
                </c:pt>
                <c:pt idx="851">
                  <c:v>0.6</c:v>
                </c:pt>
                <c:pt idx="852">
                  <c:v>0.4</c:v>
                </c:pt>
                <c:pt idx="853">
                  <c:v>0.3</c:v>
                </c:pt>
                <c:pt idx="854">
                  <c:v>0.4</c:v>
                </c:pt>
                <c:pt idx="855">
                  <c:v>0.3</c:v>
                </c:pt>
                <c:pt idx="856">
                  <c:v>0.3</c:v>
                </c:pt>
                <c:pt idx="857">
                  <c:v>0.4</c:v>
                </c:pt>
                <c:pt idx="858">
                  <c:v>0.3</c:v>
                </c:pt>
                <c:pt idx="859">
                  <c:v>0.3</c:v>
                </c:pt>
                <c:pt idx="860">
                  <c:v>0.3</c:v>
                </c:pt>
                <c:pt idx="861">
                  <c:v>0.3</c:v>
                </c:pt>
                <c:pt idx="862">
                  <c:v>0.2</c:v>
                </c:pt>
                <c:pt idx="863">
                  <c:v>0.3</c:v>
                </c:pt>
                <c:pt idx="864">
                  <c:v>0.3</c:v>
                </c:pt>
                <c:pt idx="865">
                  <c:v>0.3</c:v>
                </c:pt>
                <c:pt idx="866">
                  <c:v>0.2</c:v>
                </c:pt>
                <c:pt idx="867">
                  <c:v>0.2</c:v>
                </c:pt>
                <c:pt idx="868">
                  <c:v>0.3</c:v>
                </c:pt>
                <c:pt idx="869">
                  <c:v>0.2</c:v>
                </c:pt>
                <c:pt idx="870">
                  <c:v>0.3</c:v>
                </c:pt>
                <c:pt idx="871">
                  <c:v>0.4</c:v>
                </c:pt>
                <c:pt idx="872">
                  <c:v>0.2</c:v>
                </c:pt>
                <c:pt idx="873">
                  <c:v>0.2</c:v>
                </c:pt>
                <c:pt idx="874">
                  <c:v>0.3</c:v>
                </c:pt>
                <c:pt idx="875">
                  <c:v>0.3</c:v>
                </c:pt>
                <c:pt idx="876">
                  <c:v>0.3</c:v>
                </c:pt>
                <c:pt idx="877">
                  <c:v>0.1</c:v>
                </c:pt>
                <c:pt idx="878">
                  <c:v>0.2</c:v>
                </c:pt>
                <c:pt idx="879">
                  <c:v>0.2</c:v>
                </c:pt>
                <c:pt idx="880">
                  <c:v>0.3</c:v>
                </c:pt>
                <c:pt idx="881">
                  <c:v>0.3</c:v>
                </c:pt>
                <c:pt idx="882">
                  <c:v>0.2</c:v>
                </c:pt>
                <c:pt idx="883">
                  <c:v>0.2</c:v>
                </c:pt>
                <c:pt idx="884">
                  <c:v>0.2</c:v>
                </c:pt>
                <c:pt idx="885">
                  <c:v>0.3</c:v>
                </c:pt>
                <c:pt idx="886">
                  <c:v>0.3</c:v>
                </c:pt>
                <c:pt idx="887">
                  <c:v>0.3</c:v>
                </c:pt>
                <c:pt idx="888">
                  <c:v>0.2</c:v>
                </c:pt>
                <c:pt idx="889">
                  <c:v>0.3</c:v>
                </c:pt>
                <c:pt idx="890">
                  <c:v>0.3</c:v>
                </c:pt>
                <c:pt idx="891">
                  <c:v>0.3</c:v>
                </c:pt>
                <c:pt idx="892">
                  <c:v>0.2</c:v>
                </c:pt>
                <c:pt idx="893">
                  <c:v>0.3</c:v>
                </c:pt>
                <c:pt idx="894">
                  <c:v>0.3</c:v>
                </c:pt>
                <c:pt idx="895">
                  <c:v>0.3</c:v>
                </c:pt>
                <c:pt idx="896">
                  <c:v>0.3</c:v>
                </c:pt>
                <c:pt idx="897">
                  <c:v>0.2</c:v>
                </c:pt>
                <c:pt idx="898">
                  <c:v>0.3</c:v>
                </c:pt>
                <c:pt idx="899">
                  <c:v>0.3</c:v>
                </c:pt>
                <c:pt idx="900">
                  <c:v>0.2</c:v>
                </c:pt>
                <c:pt idx="901">
                  <c:v>0.3</c:v>
                </c:pt>
                <c:pt idx="902">
                  <c:v>0.3</c:v>
                </c:pt>
                <c:pt idx="903">
                  <c:v>0.3</c:v>
                </c:pt>
                <c:pt idx="904">
                  <c:v>0.2</c:v>
                </c:pt>
                <c:pt idx="905">
                  <c:v>0.3</c:v>
                </c:pt>
                <c:pt idx="906">
                  <c:v>0.2</c:v>
                </c:pt>
                <c:pt idx="907">
                  <c:v>0.3</c:v>
                </c:pt>
                <c:pt idx="908">
                  <c:v>0.3</c:v>
                </c:pt>
                <c:pt idx="909">
                  <c:v>0.3</c:v>
                </c:pt>
                <c:pt idx="910">
                  <c:v>0.2</c:v>
                </c:pt>
                <c:pt idx="911">
                  <c:v>0.2</c:v>
                </c:pt>
                <c:pt idx="912">
                  <c:v>0.3</c:v>
                </c:pt>
                <c:pt idx="913">
                  <c:v>0.3</c:v>
                </c:pt>
                <c:pt idx="914">
                  <c:v>0.3</c:v>
                </c:pt>
                <c:pt idx="915">
                  <c:v>0.3</c:v>
                </c:pt>
                <c:pt idx="916">
                  <c:v>0.3</c:v>
                </c:pt>
                <c:pt idx="917">
                  <c:v>0.3</c:v>
                </c:pt>
                <c:pt idx="918">
                  <c:v>0.2</c:v>
                </c:pt>
                <c:pt idx="919">
                  <c:v>0.3</c:v>
                </c:pt>
                <c:pt idx="920">
                  <c:v>0.3</c:v>
                </c:pt>
                <c:pt idx="921">
                  <c:v>0.3</c:v>
                </c:pt>
                <c:pt idx="922">
                  <c:v>0.3</c:v>
                </c:pt>
                <c:pt idx="923">
                  <c:v>0.3</c:v>
                </c:pt>
                <c:pt idx="924">
                  <c:v>0.3</c:v>
                </c:pt>
                <c:pt idx="925">
                  <c:v>0.3</c:v>
                </c:pt>
                <c:pt idx="926">
                  <c:v>0.3</c:v>
                </c:pt>
                <c:pt idx="927">
                  <c:v>0.3</c:v>
                </c:pt>
                <c:pt idx="928">
                  <c:v>0.2</c:v>
                </c:pt>
                <c:pt idx="929">
                  <c:v>0.3</c:v>
                </c:pt>
                <c:pt idx="930">
                  <c:v>0.2</c:v>
                </c:pt>
                <c:pt idx="931">
                  <c:v>0.2</c:v>
                </c:pt>
                <c:pt idx="932">
                  <c:v>0.3</c:v>
                </c:pt>
                <c:pt idx="933">
                  <c:v>0.2</c:v>
                </c:pt>
                <c:pt idx="934">
                  <c:v>0.3</c:v>
                </c:pt>
                <c:pt idx="935">
                  <c:v>0.3</c:v>
                </c:pt>
                <c:pt idx="936">
                  <c:v>0.3</c:v>
                </c:pt>
                <c:pt idx="937">
                  <c:v>0.3</c:v>
                </c:pt>
                <c:pt idx="938">
                  <c:v>0.2</c:v>
                </c:pt>
                <c:pt idx="939">
                  <c:v>0.3</c:v>
                </c:pt>
                <c:pt idx="940">
                  <c:v>0.3</c:v>
                </c:pt>
                <c:pt idx="941">
                  <c:v>0.2</c:v>
                </c:pt>
                <c:pt idx="942">
                  <c:v>0.3</c:v>
                </c:pt>
                <c:pt idx="943">
                  <c:v>0.2</c:v>
                </c:pt>
                <c:pt idx="944">
                  <c:v>0.3</c:v>
                </c:pt>
                <c:pt idx="945">
                  <c:v>0.3</c:v>
                </c:pt>
                <c:pt idx="946">
                  <c:v>0.2</c:v>
                </c:pt>
                <c:pt idx="947">
                  <c:v>0.2</c:v>
                </c:pt>
                <c:pt idx="948">
                  <c:v>0.3</c:v>
                </c:pt>
                <c:pt idx="949">
                  <c:v>0.3</c:v>
                </c:pt>
                <c:pt idx="950">
                  <c:v>0.3</c:v>
                </c:pt>
                <c:pt idx="951">
                  <c:v>0.3</c:v>
                </c:pt>
                <c:pt idx="952">
                  <c:v>0.2</c:v>
                </c:pt>
                <c:pt idx="953">
                  <c:v>0.2</c:v>
                </c:pt>
                <c:pt idx="954">
                  <c:v>0.3</c:v>
                </c:pt>
                <c:pt idx="955">
                  <c:v>0.3</c:v>
                </c:pt>
                <c:pt idx="956">
                  <c:v>0.3</c:v>
                </c:pt>
                <c:pt idx="957">
                  <c:v>0.3</c:v>
                </c:pt>
                <c:pt idx="958">
                  <c:v>0.3</c:v>
                </c:pt>
                <c:pt idx="959">
                  <c:v>0.2</c:v>
                </c:pt>
                <c:pt idx="960">
                  <c:v>0.3</c:v>
                </c:pt>
                <c:pt idx="961">
                  <c:v>0.3</c:v>
                </c:pt>
                <c:pt idx="962">
                  <c:v>0.3</c:v>
                </c:pt>
                <c:pt idx="963">
                  <c:v>0.3</c:v>
                </c:pt>
                <c:pt idx="964">
                  <c:v>0.3</c:v>
                </c:pt>
                <c:pt idx="965">
                  <c:v>0.2</c:v>
                </c:pt>
                <c:pt idx="966">
                  <c:v>0.2</c:v>
                </c:pt>
                <c:pt idx="967">
                  <c:v>0.3</c:v>
                </c:pt>
                <c:pt idx="968">
                  <c:v>0.3</c:v>
                </c:pt>
                <c:pt idx="969">
                  <c:v>0.4</c:v>
                </c:pt>
                <c:pt idx="970">
                  <c:v>0.3</c:v>
                </c:pt>
                <c:pt idx="971">
                  <c:v>0.3</c:v>
                </c:pt>
                <c:pt idx="972">
                  <c:v>0.3</c:v>
                </c:pt>
                <c:pt idx="973">
                  <c:v>0.3</c:v>
                </c:pt>
                <c:pt idx="974">
                  <c:v>0.3</c:v>
                </c:pt>
                <c:pt idx="975">
                  <c:v>0.3</c:v>
                </c:pt>
                <c:pt idx="976">
                  <c:v>0.3</c:v>
                </c:pt>
                <c:pt idx="977">
                  <c:v>0.3</c:v>
                </c:pt>
                <c:pt idx="978">
                  <c:v>0.3</c:v>
                </c:pt>
                <c:pt idx="979">
                  <c:v>0.3</c:v>
                </c:pt>
                <c:pt idx="980">
                  <c:v>0.3</c:v>
                </c:pt>
                <c:pt idx="981">
                  <c:v>0.3</c:v>
                </c:pt>
                <c:pt idx="982">
                  <c:v>0.3</c:v>
                </c:pt>
                <c:pt idx="983">
                  <c:v>0.3</c:v>
                </c:pt>
                <c:pt idx="984">
                  <c:v>0.3</c:v>
                </c:pt>
                <c:pt idx="985">
                  <c:v>0.4</c:v>
                </c:pt>
                <c:pt idx="986">
                  <c:v>0.3</c:v>
                </c:pt>
                <c:pt idx="987">
                  <c:v>0.3</c:v>
                </c:pt>
                <c:pt idx="988">
                  <c:v>0.3</c:v>
                </c:pt>
                <c:pt idx="989">
                  <c:v>0.2</c:v>
                </c:pt>
                <c:pt idx="990">
                  <c:v>0.3</c:v>
                </c:pt>
                <c:pt idx="991">
                  <c:v>0.2</c:v>
                </c:pt>
                <c:pt idx="992">
                  <c:v>0.3</c:v>
                </c:pt>
                <c:pt idx="993">
                  <c:v>0.4</c:v>
                </c:pt>
                <c:pt idx="994">
                  <c:v>0.3</c:v>
                </c:pt>
                <c:pt idx="995">
                  <c:v>0.3</c:v>
                </c:pt>
                <c:pt idx="996">
                  <c:v>0.3</c:v>
                </c:pt>
                <c:pt idx="997">
                  <c:v>0.3</c:v>
                </c:pt>
                <c:pt idx="998">
                  <c:v>0.3</c:v>
                </c:pt>
                <c:pt idx="999">
                  <c:v>0.3</c:v>
                </c:pt>
                <c:pt idx="1000">
                  <c:v>0.3</c:v>
                </c:pt>
                <c:pt idx="1001">
                  <c:v>0.2</c:v>
                </c:pt>
                <c:pt idx="1002">
                  <c:v>0.3</c:v>
                </c:pt>
                <c:pt idx="1003">
                  <c:v>0.3</c:v>
                </c:pt>
                <c:pt idx="1004">
                  <c:v>0.4</c:v>
                </c:pt>
                <c:pt idx="1005">
                  <c:v>0.2</c:v>
                </c:pt>
                <c:pt idx="1006">
                  <c:v>0.4</c:v>
                </c:pt>
                <c:pt idx="1007">
                  <c:v>0.3</c:v>
                </c:pt>
                <c:pt idx="1008">
                  <c:v>0.3</c:v>
                </c:pt>
                <c:pt idx="1009">
                  <c:v>0.3</c:v>
                </c:pt>
                <c:pt idx="1010">
                  <c:v>0.3</c:v>
                </c:pt>
                <c:pt idx="1011">
                  <c:v>0.2</c:v>
                </c:pt>
                <c:pt idx="1012">
                  <c:v>0.4</c:v>
                </c:pt>
                <c:pt idx="1013">
                  <c:v>0.3</c:v>
                </c:pt>
                <c:pt idx="1014">
                  <c:v>0.3</c:v>
                </c:pt>
                <c:pt idx="1015">
                  <c:v>0.3</c:v>
                </c:pt>
                <c:pt idx="1016">
                  <c:v>0.3</c:v>
                </c:pt>
                <c:pt idx="1017">
                  <c:v>0.3</c:v>
                </c:pt>
                <c:pt idx="1018">
                  <c:v>0.2</c:v>
                </c:pt>
                <c:pt idx="1019">
                  <c:v>0.3</c:v>
                </c:pt>
                <c:pt idx="1020">
                  <c:v>0.3</c:v>
                </c:pt>
                <c:pt idx="1021">
                  <c:v>0.3</c:v>
                </c:pt>
                <c:pt idx="1022">
                  <c:v>0.3</c:v>
                </c:pt>
                <c:pt idx="1023">
                  <c:v>0.4</c:v>
                </c:pt>
                <c:pt idx="1024">
                  <c:v>0.4</c:v>
                </c:pt>
                <c:pt idx="1025">
                  <c:v>0.3</c:v>
                </c:pt>
                <c:pt idx="1026">
                  <c:v>0.3</c:v>
                </c:pt>
                <c:pt idx="1027">
                  <c:v>0.3</c:v>
                </c:pt>
                <c:pt idx="1028">
                  <c:v>0.3</c:v>
                </c:pt>
                <c:pt idx="1029">
                  <c:v>0.4</c:v>
                </c:pt>
                <c:pt idx="1030">
                  <c:v>0.3</c:v>
                </c:pt>
                <c:pt idx="1031">
                  <c:v>0.3</c:v>
                </c:pt>
                <c:pt idx="1032">
                  <c:v>0.3</c:v>
                </c:pt>
                <c:pt idx="1033">
                  <c:v>0.5</c:v>
                </c:pt>
                <c:pt idx="1034">
                  <c:v>0.3</c:v>
                </c:pt>
                <c:pt idx="1035">
                  <c:v>0.3</c:v>
                </c:pt>
                <c:pt idx="1036">
                  <c:v>0.2</c:v>
                </c:pt>
                <c:pt idx="1037">
                  <c:v>0.3</c:v>
                </c:pt>
                <c:pt idx="1038">
                  <c:v>0.3</c:v>
                </c:pt>
                <c:pt idx="1039">
                  <c:v>0.3</c:v>
                </c:pt>
                <c:pt idx="1040">
                  <c:v>0.3</c:v>
                </c:pt>
                <c:pt idx="1041">
                  <c:v>0.2</c:v>
                </c:pt>
                <c:pt idx="1042">
                  <c:v>0.5</c:v>
                </c:pt>
                <c:pt idx="1043">
                  <c:v>0.2</c:v>
                </c:pt>
                <c:pt idx="1044">
                  <c:v>0.3</c:v>
                </c:pt>
                <c:pt idx="1045">
                  <c:v>0.3</c:v>
                </c:pt>
                <c:pt idx="1046">
                  <c:v>0.4</c:v>
                </c:pt>
                <c:pt idx="1047">
                  <c:v>0.3</c:v>
                </c:pt>
                <c:pt idx="1048">
                  <c:v>0.3</c:v>
                </c:pt>
                <c:pt idx="1049">
                  <c:v>0.3</c:v>
                </c:pt>
                <c:pt idx="1050">
                  <c:v>0.3</c:v>
                </c:pt>
                <c:pt idx="1051">
                  <c:v>0.2</c:v>
                </c:pt>
                <c:pt idx="1052">
                  <c:v>0.3</c:v>
                </c:pt>
                <c:pt idx="1053">
                  <c:v>0.3</c:v>
                </c:pt>
                <c:pt idx="1054">
                  <c:v>0.3</c:v>
                </c:pt>
                <c:pt idx="1055">
                  <c:v>0.3</c:v>
                </c:pt>
                <c:pt idx="1056">
                  <c:v>0.3</c:v>
                </c:pt>
                <c:pt idx="1057">
                  <c:v>0.3</c:v>
                </c:pt>
                <c:pt idx="1058">
                  <c:v>0.3</c:v>
                </c:pt>
                <c:pt idx="1059">
                  <c:v>0.2</c:v>
                </c:pt>
                <c:pt idx="1060">
                  <c:v>0.3</c:v>
                </c:pt>
                <c:pt idx="1061">
                  <c:v>0.1</c:v>
                </c:pt>
                <c:pt idx="1062">
                  <c:v>0</c:v>
                </c:pt>
                <c:pt idx="1063">
                  <c:v>0</c:v>
                </c:pt>
                <c:pt idx="1064">
                  <c:v>0.3</c:v>
                </c:pt>
                <c:pt idx="1065">
                  <c:v>0.3</c:v>
                </c:pt>
                <c:pt idx="1066">
                  <c:v>0.3</c:v>
                </c:pt>
                <c:pt idx="1067">
                  <c:v>0.2</c:v>
                </c:pt>
                <c:pt idx="1068">
                  <c:v>0.3</c:v>
                </c:pt>
                <c:pt idx="1069">
                  <c:v>0.3</c:v>
                </c:pt>
                <c:pt idx="1070">
                  <c:v>0.3</c:v>
                </c:pt>
                <c:pt idx="1071">
                  <c:v>0.3</c:v>
                </c:pt>
                <c:pt idx="1072">
                  <c:v>0.2</c:v>
                </c:pt>
                <c:pt idx="1073">
                  <c:v>0.2</c:v>
                </c:pt>
                <c:pt idx="1074">
                  <c:v>0.3</c:v>
                </c:pt>
                <c:pt idx="1075">
                  <c:v>0.3</c:v>
                </c:pt>
                <c:pt idx="1076">
                  <c:v>0.3</c:v>
                </c:pt>
                <c:pt idx="1077">
                  <c:v>0.3</c:v>
                </c:pt>
                <c:pt idx="1078">
                  <c:v>0.3</c:v>
                </c:pt>
                <c:pt idx="1079">
                  <c:v>0.3</c:v>
                </c:pt>
                <c:pt idx="1080">
                  <c:v>0.3</c:v>
                </c:pt>
                <c:pt idx="1081">
                  <c:v>0.3</c:v>
                </c:pt>
                <c:pt idx="1082">
                  <c:v>0.3</c:v>
                </c:pt>
                <c:pt idx="1083">
                  <c:v>0.3</c:v>
                </c:pt>
                <c:pt idx="1084">
                  <c:v>0.3</c:v>
                </c:pt>
                <c:pt idx="1085">
                  <c:v>0.3</c:v>
                </c:pt>
                <c:pt idx="1086">
                  <c:v>0.3</c:v>
                </c:pt>
                <c:pt idx="1087">
                  <c:v>0.3</c:v>
                </c:pt>
                <c:pt idx="1088">
                  <c:v>0.3</c:v>
                </c:pt>
                <c:pt idx="1089">
                  <c:v>0.2</c:v>
                </c:pt>
                <c:pt idx="1090">
                  <c:v>0.3</c:v>
                </c:pt>
                <c:pt idx="1091">
                  <c:v>0.3</c:v>
                </c:pt>
                <c:pt idx="1092">
                  <c:v>0.3</c:v>
                </c:pt>
                <c:pt idx="1093">
                  <c:v>0.3</c:v>
                </c:pt>
                <c:pt idx="1094">
                  <c:v>0.3</c:v>
                </c:pt>
                <c:pt idx="1095">
                  <c:v>0.3</c:v>
                </c:pt>
                <c:pt idx="1096">
                  <c:v>0.3</c:v>
                </c:pt>
                <c:pt idx="1097">
                  <c:v>0.3</c:v>
                </c:pt>
                <c:pt idx="1098">
                  <c:v>0.4</c:v>
                </c:pt>
                <c:pt idx="1099">
                  <c:v>0.3</c:v>
                </c:pt>
                <c:pt idx="1100">
                  <c:v>0.4</c:v>
                </c:pt>
                <c:pt idx="1101">
                  <c:v>0.3</c:v>
                </c:pt>
                <c:pt idx="1102">
                  <c:v>0.3</c:v>
                </c:pt>
                <c:pt idx="1103">
                  <c:v>0.3</c:v>
                </c:pt>
                <c:pt idx="1104">
                  <c:v>0.3</c:v>
                </c:pt>
                <c:pt idx="1105">
                  <c:v>0.3</c:v>
                </c:pt>
                <c:pt idx="1106">
                  <c:v>0.3</c:v>
                </c:pt>
                <c:pt idx="1107">
                  <c:v>0.4</c:v>
                </c:pt>
                <c:pt idx="1108">
                  <c:v>0.4</c:v>
                </c:pt>
                <c:pt idx="1109">
                  <c:v>0.3</c:v>
                </c:pt>
                <c:pt idx="1110">
                  <c:v>0.4</c:v>
                </c:pt>
                <c:pt idx="1111">
                  <c:v>0.3</c:v>
                </c:pt>
                <c:pt idx="1112">
                  <c:v>0.3</c:v>
                </c:pt>
                <c:pt idx="1113">
                  <c:v>0.2</c:v>
                </c:pt>
                <c:pt idx="1114">
                  <c:v>0.4</c:v>
                </c:pt>
                <c:pt idx="1115">
                  <c:v>0.3</c:v>
                </c:pt>
                <c:pt idx="1116">
                  <c:v>0.4</c:v>
                </c:pt>
                <c:pt idx="1117">
                  <c:v>0.4</c:v>
                </c:pt>
                <c:pt idx="1118">
                  <c:v>0.3</c:v>
                </c:pt>
                <c:pt idx="1119">
                  <c:v>0.3</c:v>
                </c:pt>
                <c:pt idx="1120">
                  <c:v>0.3</c:v>
                </c:pt>
                <c:pt idx="1121">
                  <c:v>0.4</c:v>
                </c:pt>
                <c:pt idx="1122">
                  <c:v>0.4</c:v>
                </c:pt>
                <c:pt idx="1123">
                  <c:v>0.4</c:v>
                </c:pt>
                <c:pt idx="1124">
                  <c:v>0.3</c:v>
                </c:pt>
                <c:pt idx="1125">
                  <c:v>0.3</c:v>
                </c:pt>
                <c:pt idx="1126">
                  <c:v>0.4</c:v>
                </c:pt>
                <c:pt idx="1127">
                  <c:v>0.3</c:v>
                </c:pt>
                <c:pt idx="1128">
                  <c:v>0.4</c:v>
                </c:pt>
                <c:pt idx="1129">
                  <c:v>0.4</c:v>
                </c:pt>
                <c:pt idx="1130">
                  <c:v>0.4</c:v>
                </c:pt>
                <c:pt idx="1131">
                  <c:v>0.2</c:v>
                </c:pt>
                <c:pt idx="1132">
                  <c:v>0.3</c:v>
                </c:pt>
                <c:pt idx="1133">
                  <c:v>0.4</c:v>
                </c:pt>
                <c:pt idx="1134">
                  <c:v>0.4</c:v>
                </c:pt>
                <c:pt idx="1135">
                  <c:v>0.4</c:v>
                </c:pt>
                <c:pt idx="1136">
                  <c:v>0.3</c:v>
                </c:pt>
                <c:pt idx="1137">
                  <c:v>0.3</c:v>
                </c:pt>
                <c:pt idx="1138">
                  <c:v>0.3</c:v>
                </c:pt>
                <c:pt idx="1139">
                  <c:v>0.2</c:v>
                </c:pt>
                <c:pt idx="1140">
                  <c:v>0.4</c:v>
                </c:pt>
                <c:pt idx="1141">
                  <c:v>0.4</c:v>
                </c:pt>
                <c:pt idx="1142">
                  <c:v>0.3</c:v>
                </c:pt>
                <c:pt idx="1143">
                  <c:v>0.3</c:v>
                </c:pt>
                <c:pt idx="1144">
                  <c:v>0.3</c:v>
                </c:pt>
                <c:pt idx="1145">
                  <c:v>0.3</c:v>
                </c:pt>
                <c:pt idx="1146">
                  <c:v>0.4</c:v>
                </c:pt>
                <c:pt idx="1147">
                  <c:v>0.4</c:v>
                </c:pt>
                <c:pt idx="1148">
                  <c:v>0.4</c:v>
                </c:pt>
                <c:pt idx="1149">
                  <c:v>0.3</c:v>
                </c:pt>
                <c:pt idx="1150">
                  <c:v>0.3</c:v>
                </c:pt>
                <c:pt idx="1151">
                  <c:v>0.3</c:v>
                </c:pt>
                <c:pt idx="1152">
                  <c:v>0.4</c:v>
                </c:pt>
                <c:pt idx="1153">
                  <c:v>0.3</c:v>
                </c:pt>
                <c:pt idx="1154">
                  <c:v>0.3</c:v>
                </c:pt>
                <c:pt idx="1155">
                  <c:v>0.4</c:v>
                </c:pt>
                <c:pt idx="1156">
                  <c:v>0.4</c:v>
                </c:pt>
                <c:pt idx="1157">
                  <c:v>0.4</c:v>
                </c:pt>
                <c:pt idx="1158">
                  <c:v>0.4</c:v>
                </c:pt>
                <c:pt idx="1159">
                  <c:v>0.4</c:v>
                </c:pt>
                <c:pt idx="1160">
                  <c:v>0.4</c:v>
                </c:pt>
                <c:pt idx="1161">
                  <c:v>0.3</c:v>
                </c:pt>
                <c:pt idx="1162">
                  <c:v>0.3</c:v>
                </c:pt>
                <c:pt idx="1163">
                  <c:v>0.4</c:v>
                </c:pt>
                <c:pt idx="1164">
                  <c:v>0.4</c:v>
                </c:pt>
                <c:pt idx="1165">
                  <c:v>0.4</c:v>
                </c:pt>
                <c:pt idx="1166">
                  <c:v>0.3</c:v>
                </c:pt>
                <c:pt idx="1167">
                  <c:v>0.3</c:v>
                </c:pt>
                <c:pt idx="1168">
                  <c:v>0.4</c:v>
                </c:pt>
                <c:pt idx="1169">
                  <c:v>0.3</c:v>
                </c:pt>
                <c:pt idx="1170">
                  <c:v>0.4</c:v>
                </c:pt>
                <c:pt idx="1171">
                  <c:v>0.4</c:v>
                </c:pt>
                <c:pt idx="1172">
                  <c:v>0.3</c:v>
                </c:pt>
                <c:pt idx="1173">
                  <c:v>0.4</c:v>
                </c:pt>
                <c:pt idx="1174">
                  <c:v>0.4</c:v>
                </c:pt>
                <c:pt idx="1175">
                  <c:v>0.3</c:v>
                </c:pt>
                <c:pt idx="1176">
                  <c:v>0.3</c:v>
                </c:pt>
                <c:pt idx="1177">
                  <c:v>0.3</c:v>
                </c:pt>
                <c:pt idx="1178">
                  <c:v>0.4</c:v>
                </c:pt>
                <c:pt idx="1179">
                  <c:v>0.4</c:v>
                </c:pt>
                <c:pt idx="1180">
                  <c:v>0.4</c:v>
                </c:pt>
                <c:pt idx="1181">
                  <c:v>0.3</c:v>
                </c:pt>
                <c:pt idx="1182">
                  <c:v>0.3</c:v>
                </c:pt>
                <c:pt idx="1183">
                  <c:v>0.3</c:v>
                </c:pt>
                <c:pt idx="1184">
                  <c:v>0.3</c:v>
                </c:pt>
                <c:pt idx="1185">
                  <c:v>0.3</c:v>
                </c:pt>
                <c:pt idx="1186">
                  <c:v>0.3</c:v>
                </c:pt>
                <c:pt idx="1187">
                  <c:v>0.3</c:v>
                </c:pt>
                <c:pt idx="1188">
                  <c:v>0.4</c:v>
                </c:pt>
                <c:pt idx="1189">
                  <c:v>0.3</c:v>
                </c:pt>
                <c:pt idx="1190">
                  <c:v>0.4</c:v>
                </c:pt>
                <c:pt idx="1191">
                  <c:v>0.4</c:v>
                </c:pt>
                <c:pt idx="1192">
                  <c:v>0.4</c:v>
                </c:pt>
                <c:pt idx="1193">
                  <c:v>0.4</c:v>
                </c:pt>
                <c:pt idx="1194">
                  <c:v>0.4</c:v>
                </c:pt>
                <c:pt idx="1195">
                  <c:v>0.4</c:v>
                </c:pt>
                <c:pt idx="1196">
                  <c:v>0.3</c:v>
                </c:pt>
                <c:pt idx="1197">
                  <c:v>0.3</c:v>
                </c:pt>
                <c:pt idx="1198">
                  <c:v>0.4</c:v>
                </c:pt>
                <c:pt idx="1199">
                  <c:v>0.4</c:v>
                </c:pt>
                <c:pt idx="1200">
                  <c:v>0.3</c:v>
                </c:pt>
                <c:pt idx="1201">
                  <c:v>0.4</c:v>
                </c:pt>
                <c:pt idx="1202">
                  <c:v>0.3</c:v>
                </c:pt>
                <c:pt idx="1203">
                  <c:v>0.3</c:v>
                </c:pt>
                <c:pt idx="1204">
                  <c:v>0.3</c:v>
                </c:pt>
                <c:pt idx="1205">
                  <c:v>0.3</c:v>
                </c:pt>
                <c:pt idx="1206">
                  <c:v>0.3</c:v>
                </c:pt>
                <c:pt idx="1207">
                  <c:v>0.4</c:v>
                </c:pt>
                <c:pt idx="1208">
                  <c:v>0.3</c:v>
                </c:pt>
                <c:pt idx="1209">
                  <c:v>0.4</c:v>
                </c:pt>
                <c:pt idx="1210">
                  <c:v>0.4</c:v>
                </c:pt>
                <c:pt idx="1211">
                  <c:v>0.3</c:v>
                </c:pt>
                <c:pt idx="1212">
                  <c:v>0.3</c:v>
                </c:pt>
                <c:pt idx="1213">
                  <c:v>0.4</c:v>
                </c:pt>
                <c:pt idx="1214">
                  <c:v>0.4</c:v>
                </c:pt>
                <c:pt idx="1215">
                  <c:v>0.3</c:v>
                </c:pt>
                <c:pt idx="1216">
                  <c:v>0.4</c:v>
                </c:pt>
                <c:pt idx="1217">
                  <c:v>0.4</c:v>
                </c:pt>
                <c:pt idx="1218">
                  <c:v>0.4</c:v>
                </c:pt>
                <c:pt idx="1219">
                  <c:v>0.4</c:v>
                </c:pt>
                <c:pt idx="1220">
                  <c:v>0.4</c:v>
                </c:pt>
                <c:pt idx="1221">
                  <c:v>0.3</c:v>
                </c:pt>
                <c:pt idx="1222">
                  <c:v>0.3</c:v>
                </c:pt>
                <c:pt idx="1223">
                  <c:v>0.4</c:v>
                </c:pt>
                <c:pt idx="1224">
                  <c:v>0.4</c:v>
                </c:pt>
                <c:pt idx="1225">
                  <c:v>0.4</c:v>
                </c:pt>
                <c:pt idx="1226">
                  <c:v>0.3</c:v>
                </c:pt>
                <c:pt idx="1227">
                  <c:v>0.3</c:v>
                </c:pt>
                <c:pt idx="1228">
                  <c:v>0.4</c:v>
                </c:pt>
                <c:pt idx="1229">
                  <c:v>0.4</c:v>
                </c:pt>
                <c:pt idx="1230">
                  <c:v>0.3</c:v>
                </c:pt>
                <c:pt idx="1231">
                  <c:v>0.3</c:v>
                </c:pt>
                <c:pt idx="1232">
                  <c:v>0.3</c:v>
                </c:pt>
                <c:pt idx="1233">
                  <c:v>0.3</c:v>
                </c:pt>
                <c:pt idx="1234">
                  <c:v>0.4</c:v>
                </c:pt>
                <c:pt idx="1235">
                  <c:v>0.3</c:v>
                </c:pt>
                <c:pt idx="1236">
                  <c:v>0.4</c:v>
                </c:pt>
                <c:pt idx="1237">
                  <c:v>0.4</c:v>
                </c:pt>
                <c:pt idx="1238">
                  <c:v>0.3</c:v>
                </c:pt>
                <c:pt idx="1239">
                  <c:v>0.3</c:v>
                </c:pt>
                <c:pt idx="1240">
                  <c:v>0.3</c:v>
                </c:pt>
                <c:pt idx="1241">
                  <c:v>0.4</c:v>
                </c:pt>
                <c:pt idx="1242">
                  <c:v>0.2</c:v>
                </c:pt>
                <c:pt idx="1243">
                  <c:v>0.4</c:v>
                </c:pt>
                <c:pt idx="1244">
                  <c:v>0.3</c:v>
                </c:pt>
                <c:pt idx="1245">
                  <c:v>0.3</c:v>
                </c:pt>
                <c:pt idx="1246">
                  <c:v>0.4</c:v>
                </c:pt>
                <c:pt idx="1247">
                  <c:v>0.2</c:v>
                </c:pt>
                <c:pt idx="1248">
                  <c:v>0.3</c:v>
                </c:pt>
                <c:pt idx="1249">
                  <c:v>0.2</c:v>
                </c:pt>
                <c:pt idx="1250">
                  <c:v>0.2</c:v>
                </c:pt>
                <c:pt idx="1251">
                  <c:v>0.4</c:v>
                </c:pt>
                <c:pt idx="1252">
                  <c:v>0.3</c:v>
                </c:pt>
                <c:pt idx="1253">
                  <c:v>0.3</c:v>
                </c:pt>
                <c:pt idx="1254">
                  <c:v>0.4</c:v>
                </c:pt>
                <c:pt idx="1255">
                  <c:v>0.3</c:v>
                </c:pt>
                <c:pt idx="1256">
                  <c:v>0.2</c:v>
                </c:pt>
                <c:pt idx="1257">
                  <c:v>0.3</c:v>
                </c:pt>
                <c:pt idx="1258">
                  <c:v>0.4</c:v>
                </c:pt>
                <c:pt idx="1259">
                  <c:v>0.4</c:v>
                </c:pt>
                <c:pt idx="1260">
                  <c:v>0.4</c:v>
                </c:pt>
                <c:pt idx="1261">
                  <c:v>0.3</c:v>
                </c:pt>
                <c:pt idx="1262">
                  <c:v>0.3</c:v>
                </c:pt>
                <c:pt idx="1263">
                  <c:v>0.3</c:v>
                </c:pt>
                <c:pt idx="1264">
                  <c:v>0.3</c:v>
                </c:pt>
                <c:pt idx="1265">
                  <c:v>0.3</c:v>
                </c:pt>
                <c:pt idx="1266">
                  <c:v>0.4</c:v>
                </c:pt>
                <c:pt idx="1267">
                  <c:v>0.4</c:v>
                </c:pt>
                <c:pt idx="1268">
                  <c:v>0.4</c:v>
                </c:pt>
                <c:pt idx="1269">
                  <c:v>0.4</c:v>
                </c:pt>
                <c:pt idx="1270">
                  <c:v>0.3</c:v>
                </c:pt>
                <c:pt idx="1271">
                  <c:v>0.4</c:v>
                </c:pt>
                <c:pt idx="1272">
                  <c:v>0.3</c:v>
                </c:pt>
                <c:pt idx="1273">
                  <c:v>0.2</c:v>
                </c:pt>
                <c:pt idx="1274">
                  <c:v>0.4</c:v>
                </c:pt>
                <c:pt idx="1275">
                  <c:v>0.3</c:v>
                </c:pt>
                <c:pt idx="1276">
                  <c:v>0.3</c:v>
                </c:pt>
                <c:pt idx="1277">
                  <c:v>0.3</c:v>
                </c:pt>
                <c:pt idx="1278">
                  <c:v>0.3</c:v>
                </c:pt>
                <c:pt idx="1279">
                  <c:v>0.4</c:v>
                </c:pt>
                <c:pt idx="1280">
                  <c:v>0.3</c:v>
                </c:pt>
                <c:pt idx="1281">
                  <c:v>0.3</c:v>
                </c:pt>
                <c:pt idx="1282">
                  <c:v>0.3</c:v>
                </c:pt>
                <c:pt idx="1283">
                  <c:v>0.4</c:v>
                </c:pt>
                <c:pt idx="1284">
                  <c:v>0.4</c:v>
                </c:pt>
                <c:pt idx="1285">
                  <c:v>0.4</c:v>
                </c:pt>
                <c:pt idx="1286">
                  <c:v>0.3</c:v>
                </c:pt>
                <c:pt idx="1287">
                  <c:v>0.3</c:v>
                </c:pt>
                <c:pt idx="1288">
                  <c:v>0.3</c:v>
                </c:pt>
                <c:pt idx="1289">
                  <c:v>0.4</c:v>
                </c:pt>
                <c:pt idx="1290">
                  <c:v>0.4</c:v>
                </c:pt>
                <c:pt idx="1291">
                  <c:v>0.3</c:v>
                </c:pt>
                <c:pt idx="1292">
                  <c:v>0.3</c:v>
                </c:pt>
                <c:pt idx="1293">
                  <c:v>0.4</c:v>
                </c:pt>
                <c:pt idx="1294">
                  <c:v>0.3</c:v>
                </c:pt>
                <c:pt idx="1295">
                  <c:v>0.4</c:v>
                </c:pt>
                <c:pt idx="1296">
                  <c:v>0.4</c:v>
                </c:pt>
                <c:pt idx="1297">
                  <c:v>0.3</c:v>
                </c:pt>
                <c:pt idx="1298">
                  <c:v>0.4</c:v>
                </c:pt>
                <c:pt idx="1299">
                  <c:v>0.4</c:v>
                </c:pt>
                <c:pt idx="1300">
                  <c:v>0.4</c:v>
                </c:pt>
                <c:pt idx="1301">
                  <c:v>0.4</c:v>
                </c:pt>
                <c:pt idx="1302">
                  <c:v>0.3</c:v>
                </c:pt>
                <c:pt idx="1303">
                  <c:v>0.3</c:v>
                </c:pt>
                <c:pt idx="1304">
                  <c:v>0.3</c:v>
                </c:pt>
                <c:pt idx="1305">
                  <c:v>0.4</c:v>
                </c:pt>
                <c:pt idx="1306">
                  <c:v>0.3</c:v>
                </c:pt>
                <c:pt idx="1307">
                  <c:v>0.5</c:v>
                </c:pt>
                <c:pt idx="1308">
                  <c:v>0.4</c:v>
                </c:pt>
                <c:pt idx="1309">
                  <c:v>0.4</c:v>
                </c:pt>
                <c:pt idx="1310">
                  <c:v>0.4</c:v>
                </c:pt>
                <c:pt idx="1311">
                  <c:v>0.3</c:v>
                </c:pt>
                <c:pt idx="1312">
                  <c:v>0.3</c:v>
                </c:pt>
                <c:pt idx="1313">
                  <c:v>0.3</c:v>
                </c:pt>
                <c:pt idx="1314">
                  <c:v>0.4</c:v>
                </c:pt>
                <c:pt idx="1315">
                  <c:v>0.4</c:v>
                </c:pt>
                <c:pt idx="1316">
                  <c:v>0.4</c:v>
                </c:pt>
                <c:pt idx="1317">
                  <c:v>0.4</c:v>
                </c:pt>
                <c:pt idx="1318">
                  <c:v>0.4</c:v>
                </c:pt>
                <c:pt idx="1319">
                  <c:v>0.4</c:v>
                </c:pt>
                <c:pt idx="1320">
                  <c:v>0.4</c:v>
                </c:pt>
                <c:pt idx="1321">
                  <c:v>0.3</c:v>
                </c:pt>
                <c:pt idx="1322">
                  <c:v>0.3</c:v>
                </c:pt>
                <c:pt idx="1323">
                  <c:v>0.4</c:v>
                </c:pt>
                <c:pt idx="1324">
                  <c:v>0.3</c:v>
                </c:pt>
                <c:pt idx="1325">
                  <c:v>0.3</c:v>
                </c:pt>
                <c:pt idx="1326">
                  <c:v>0.3</c:v>
                </c:pt>
                <c:pt idx="1327">
                  <c:v>0.3</c:v>
                </c:pt>
                <c:pt idx="1328">
                  <c:v>0.4</c:v>
                </c:pt>
                <c:pt idx="1329">
                  <c:v>0.5</c:v>
                </c:pt>
                <c:pt idx="1330">
                  <c:v>0.3</c:v>
                </c:pt>
                <c:pt idx="1331">
                  <c:v>0.4</c:v>
                </c:pt>
                <c:pt idx="1332">
                  <c:v>0.3</c:v>
                </c:pt>
                <c:pt idx="1333">
                  <c:v>0.3</c:v>
                </c:pt>
                <c:pt idx="1334">
                  <c:v>0.4</c:v>
                </c:pt>
                <c:pt idx="1335">
                  <c:v>0.4</c:v>
                </c:pt>
                <c:pt idx="1336">
                  <c:v>0.4</c:v>
                </c:pt>
                <c:pt idx="1337">
                  <c:v>0.4</c:v>
                </c:pt>
                <c:pt idx="1338">
                  <c:v>0.4</c:v>
                </c:pt>
                <c:pt idx="1339">
                  <c:v>0.4</c:v>
                </c:pt>
                <c:pt idx="1340">
                  <c:v>0.4</c:v>
                </c:pt>
                <c:pt idx="1341">
                  <c:v>0.4</c:v>
                </c:pt>
                <c:pt idx="1342">
                  <c:v>0.3</c:v>
                </c:pt>
                <c:pt idx="1343">
                  <c:v>0.4</c:v>
                </c:pt>
                <c:pt idx="1344">
                  <c:v>0.2</c:v>
                </c:pt>
                <c:pt idx="1345">
                  <c:v>0.3</c:v>
                </c:pt>
                <c:pt idx="1346">
                  <c:v>0.4</c:v>
                </c:pt>
                <c:pt idx="1347">
                  <c:v>0.4</c:v>
                </c:pt>
                <c:pt idx="1348">
                  <c:v>0.4</c:v>
                </c:pt>
                <c:pt idx="1349">
                  <c:v>0.5</c:v>
                </c:pt>
                <c:pt idx="1350">
                  <c:v>0.4</c:v>
                </c:pt>
                <c:pt idx="1351">
                  <c:v>0.4</c:v>
                </c:pt>
                <c:pt idx="1352">
                  <c:v>0.4</c:v>
                </c:pt>
                <c:pt idx="1353">
                  <c:v>0.4</c:v>
                </c:pt>
                <c:pt idx="1354">
                  <c:v>0.4</c:v>
                </c:pt>
                <c:pt idx="1355">
                  <c:v>0.4</c:v>
                </c:pt>
                <c:pt idx="1356">
                  <c:v>0.4</c:v>
                </c:pt>
                <c:pt idx="1357">
                  <c:v>0.4</c:v>
                </c:pt>
                <c:pt idx="1358">
                  <c:v>0.3</c:v>
                </c:pt>
                <c:pt idx="1359">
                  <c:v>0.5</c:v>
                </c:pt>
                <c:pt idx="1360">
                  <c:v>0.4</c:v>
                </c:pt>
                <c:pt idx="1361">
                  <c:v>0.4</c:v>
                </c:pt>
                <c:pt idx="1362">
                  <c:v>0.5</c:v>
                </c:pt>
                <c:pt idx="1363">
                  <c:v>0.3</c:v>
                </c:pt>
                <c:pt idx="1364">
                  <c:v>0.3</c:v>
                </c:pt>
                <c:pt idx="1365">
                  <c:v>0.3</c:v>
                </c:pt>
                <c:pt idx="1366">
                  <c:v>0.4</c:v>
                </c:pt>
                <c:pt idx="1367">
                  <c:v>0.4</c:v>
                </c:pt>
                <c:pt idx="1368">
                  <c:v>0.3</c:v>
                </c:pt>
                <c:pt idx="1369">
                  <c:v>0.3</c:v>
                </c:pt>
                <c:pt idx="1370">
                  <c:v>0.3</c:v>
                </c:pt>
                <c:pt idx="1371">
                  <c:v>0.3</c:v>
                </c:pt>
                <c:pt idx="1372">
                  <c:v>0.3</c:v>
                </c:pt>
                <c:pt idx="1373">
                  <c:v>0.3</c:v>
                </c:pt>
                <c:pt idx="1374">
                  <c:v>0.4</c:v>
                </c:pt>
                <c:pt idx="1375">
                  <c:v>0.4</c:v>
                </c:pt>
                <c:pt idx="1376">
                  <c:v>0.2</c:v>
                </c:pt>
                <c:pt idx="1377">
                  <c:v>0.3</c:v>
                </c:pt>
                <c:pt idx="1378">
                  <c:v>0.5</c:v>
                </c:pt>
                <c:pt idx="1379">
                  <c:v>0.3</c:v>
                </c:pt>
                <c:pt idx="1380">
                  <c:v>0.3</c:v>
                </c:pt>
                <c:pt idx="1381">
                  <c:v>0.3</c:v>
                </c:pt>
                <c:pt idx="1382">
                  <c:v>0.3</c:v>
                </c:pt>
                <c:pt idx="1383">
                  <c:v>0.4</c:v>
                </c:pt>
                <c:pt idx="1384">
                  <c:v>0.3</c:v>
                </c:pt>
                <c:pt idx="1385">
                  <c:v>0.4</c:v>
                </c:pt>
                <c:pt idx="1386">
                  <c:v>0.4</c:v>
                </c:pt>
                <c:pt idx="1387">
                  <c:v>0.3</c:v>
                </c:pt>
                <c:pt idx="1388">
                  <c:v>0.3</c:v>
                </c:pt>
                <c:pt idx="1389">
                  <c:v>0.4</c:v>
                </c:pt>
                <c:pt idx="1390">
                  <c:v>0.4</c:v>
                </c:pt>
                <c:pt idx="1391">
                  <c:v>0.3</c:v>
                </c:pt>
                <c:pt idx="1392">
                  <c:v>0.3</c:v>
                </c:pt>
                <c:pt idx="1393">
                  <c:v>0.3</c:v>
                </c:pt>
                <c:pt idx="1394">
                  <c:v>0.3</c:v>
                </c:pt>
                <c:pt idx="1395">
                  <c:v>0.3</c:v>
                </c:pt>
                <c:pt idx="1396">
                  <c:v>0.3</c:v>
                </c:pt>
                <c:pt idx="1397">
                  <c:v>0.3</c:v>
                </c:pt>
                <c:pt idx="1398">
                  <c:v>0.3</c:v>
                </c:pt>
                <c:pt idx="1399">
                  <c:v>0.3</c:v>
                </c:pt>
                <c:pt idx="1400">
                  <c:v>0.4</c:v>
                </c:pt>
                <c:pt idx="1401">
                  <c:v>0.4</c:v>
                </c:pt>
                <c:pt idx="1402">
                  <c:v>0.4</c:v>
                </c:pt>
                <c:pt idx="1403">
                  <c:v>0.4</c:v>
                </c:pt>
                <c:pt idx="1404">
                  <c:v>0.3</c:v>
                </c:pt>
                <c:pt idx="1405">
                  <c:v>0.4</c:v>
                </c:pt>
                <c:pt idx="1406">
                  <c:v>0.3</c:v>
                </c:pt>
                <c:pt idx="1407">
                  <c:v>0.3</c:v>
                </c:pt>
                <c:pt idx="1408">
                  <c:v>0.3</c:v>
                </c:pt>
                <c:pt idx="1409">
                  <c:v>0.3</c:v>
                </c:pt>
                <c:pt idx="1410">
                  <c:v>0.3</c:v>
                </c:pt>
                <c:pt idx="1411">
                  <c:v>0.2</c:v>
                </c:pt>
                <c:pt idx="1412">
                  <c:v>0.3</c:v>
                </c:pt>
                <c:pt idx="1413">
                  <c:v>0.2</c:v>
                </c:pt>
                <c:pt idx="1414">
                  <c:v>0.4</c:v>
                </c:pt>
                <c:pt idx="1415">
                  <c:v>0.3</c:v>
                </c:pt>
                <c:pt idx="1416">
                  <c:v>0.3</c:v>
                </c:pt>
                <c:pt idx="1417">
                  <c:v>0.3</c:v>
                </c:pt>
                <c:pt idx="1418">
                  <c:v>0.3</c:v>
                </c:pt>
                <c:pt idx="1419">
                  <c:v>0.3</c:v>
                </c:pt>
                <c:pt idx="1420">
                  <c:v>0.3</c:v>
                </c:pt>
                <c:pt idx="1421">
                  <c:v>0.3</c:v>
                </c:pt>
                <c:pt idx="1422">
                  <c:v>0.3</c:v>
                </c:pt>
                <c:pt idx="1423">
                  <c:v>0.3</c:v>
                </c:pt>
                <c:pt idx="1424">
                  <c:v>0.3</c:v>
                </c:pt>
                <c:pt idx="1425">
                  <c:v>0.3</c:v>
                </c:pt>
                <c:pt idx="1426">
                  <c:v>0.3</c:v>
                </c:pt>
                <c:pt idx="1427">
                  <c:v>0.4</c:v>
                </c:pt>
                <c:pt idx="1428">
                  <c:v>0.3</c:v>
                </c:pt>
                <c:pt idx="1429">
                  <c:v>0.4</c:v>
                </c:pt>
                <c:pt idx="1430">
                  <c:v>0.4</c:v>
                </c:pt>
                <c:pt idx="1431">
                  <c:v>0.5</c:v>
                </c:pt>
                <c:pt idx="1432">
                  <c:v>0.3</c:v>
                </c:pt>
                <c:pt idx="1433">
                  <c:v>0.2</c:v>
                </c:pt>
                <c:pt idx="1434">
                  <c:v>0.3</c:v>
                </c:pt>
                <c:pt idx="1435">
                  <c:v>0.4</c:v>
                </c:pt>
                <c:pt idx="1436">
                  <c:v>0.3</c:v>
                </c:pt>
                <c:pt idx="1437">
                  <c:v>0.3</c:v>
                </c:pt>
                <c:pt idx="1438">
                  <c:v>0.3</c:v>
                </c:pt>
                <c:pt idx="1439">
                  <c:v>0.3</c:v>
                </c:pt>
                <c:pt idx="1440">
                  <c:v>0.3</c:v>
                </c:pt>
                <c:pt idx="1441">
                  <c:v>0.3</c:v>
                </c:pt>
                <c:pt idx="1442">
                  <c:v>0.3</c:v>
                </c:pt>
                <c:pt idx="1443">
                  <c:v>0.3</c:v>
                </c:pt>
                <c:pt idx="1444">
                  <c:v>0.3</c:v>
                </c:pt>
                <c:pt idx="1445">
                  <c:v>0.3</c:v>
                </c:pt>
                <c:pt idx="1446">
                  <c:v>0.3</c:v>
                </c:pt>
                <c:pt idx="1447">
                  <c:v>0.3</c:v>
                </c:pt>
                <c:pt idx="1448">
                  <c:v>0.3</c:v>
                </c:pt>
                <c:pt idx="1449">
                  <c:v>0.3</c:v>
                </c:pt>
                <c:pt idx="1450">
                  <c:v>0.2</c:v>
                </c:pt>
                <c:pt idx="1451">
                  <c:v>0.3</c:v>
                </c:pt>
                <c:pt idx="1452">
                  <c:v>1.9</c:v>
                </c:pt>
                <c:pt idx="1453">
                  <c:v>0.3</c:v>
                </c:pt>
                <c:pt idx="1454">
                  <c:v>0.4</c:v>
                </c:pt>
                <c:pt idx="1455">
                  <c:v>0.4</c:v>
                </c:pt>
                <c:pt idx="1456">
                  <c:v>0.4</c:v>
                </c:pt>
                <c:pt idx="1457">
                  <c:v>0.3</c:v>
                </c:pt>
                <c:pt idx="1458">
                  <c:v>0.3</c:v>
                </c:pt>
                <c:pt idx="1459">
                  <c:v>0.2</c:v>
                </c:pt>
                <c:pt idx="1460">
                  <c:v>0.3</c:v>
                </c:pt>
                <c:pt idx="1461">
                  <c:v>0.4</c:v>
                </c:pt>
                <c:pt idx="1462">
                  <c:v>0.4</c:v>
                </c:pt>
                <c:pt idx="1463">
                  <c:v>0.3</c:v>
                </c:pt>
                <c:pt idx="1464">
                  <c:v>0.3</c:v>
                </c:pt>
                <c:pt idx="1465">
                  <c:v>0.4</c:v>
                </c:pt>
                <c:pt idx="1466">
                  <c:v>0.4</c:v>
                </c:pt>
                <c:pt idx="1467">
                  <c:v>0.3</c:v>
                </c:pt>
                <c:pt idx="1468">
                  <c:v>0.3</c:v>
                </c:pt>
                <c:pt idx="1469">
                  <c:v>0.3</c:v>
                </c:pt>
                <c:pt idx="1470">
                  <c:v>0.3</c:v>
                </c:pt>
                <c:pt idx="1471">
                  <c:v>0.3</c:v>
                </c:pt>
                <c:pt idx="1472">
                  <c:v>0.3</c:v>
                </c:pt>
                <c:pt idx="1473">
                  <c:v>0.3</c:v>
                </c:pt>
                <c:pt idx="1474">
                  <c:v>0.3</c:v>
                </c:pt>
                <c:pt idx="1475">
                  <c:v>0.3</c:v>
                </c:pt>
                <c:pt idx="1476">
                  <c:v>0.3</c:v>
                </c:pt>
                <c:pt idx="1477">
                  <c:v>0.3</c:v>
                </c:pt>
                <c:pt idx="1478">
                  <c:v>0.4</c:v>
                </c:pt>
                <c:pt idx="1479">
                  <c:v>0.4</c:v>
                </c:pt>
                <c:pt idx="1480">
                  <c:v>0.4</c:v>
                </c:pt>
                <c:pt idx="1481">
                  <c:v>0.3</c:v>
                </c:pt>
                <c:pt idx="1482">
                  <c:v>0.3</c:v>
                </c:pt>
                <c:pt idx="1483">
                  <c:v>0.4</c:v>
                </c:pt>
                <c:pt idx="1484">
                  <c:v>0.4</c:v>
                </c:pt>
                <c:pt idx="1485">
                  <c:v>0.2</c:v>
                </c:pt>
                <c:pt idx="1486">
                  <c:v>0.4</c:v>
                </c:pt>
                <c:pt idx="1487">
                  <c:v>0.4</c:v>
                </c:pt>
                <c:pt idx="1488">
                  <c:v>0.4</c:v>
                </c:pt>
                <c:pt idx="1489">
                  <c:v>0.3</c:v>
                </c:pt>
                <c:pt idx="1490">
                  <c:v>0.4</c:v>
                </c:pt>
                <c:pt idx="1491">
                  <c:v>0.3</c:v>
                </c:pt>
                <c:pt idx="1492">
                  <c:v>0.4</c:v>
                </c:pt>
                <c:pt idx="1493">
                  <c:v>0.4</c:v>
                </c:pt>
                <c:pt idx="1494">
                  <c:v>0.3</c:v>
                </c:pt>
                <c:pt idx="1495">
                  <c:v>0.4</c:v>
                </c:pt>
                <c:pt idx="1496">
                  <c:v>0.4</c:v>
                </c:pt>
                <c:pt idx="1497">
                  <c:v>0.4</c:v>
                </c:pt>
                <c:pt idx="1498">
                  <c:v>0.3</c:v>
                </c:pt>
                <c:pt idx="1499">
                  <c:v>0.3</c:v>
                </c:pt>
                <c:pt idx="1500">
                  <c:v>0.4</c:v>
                </c:pt>
                <c:pt idx="1501">
                  <c:v>0.4</c:v>
                </c:pt>
                <c:pt idx="1502">
                  <c:v>0.4</c:v>
                </c:pt>
                <c:pt idx="1503">
                  <c:v>0.3</c:v>
                </c:pt>
                <c:pt idx="1504">
                  <c:v>0.3</c:v>
                </c:pt>
                <c:pt idx="1505">
                  <c:v>0.3</c:v>
                </c:pt>
                <c:pt idx="1506">
                  <c:v>0.4</c:v>
                </c:pt>
                <c:pt idx="1507">
                  <c:v>0.3</c:v>
                </c:pt>
                <c:pt idx="1508">
                  <c:v>0.3</c:v>
                </c:pt>
                <c:pt idx="1509">
                  <c:v>0.4</c:v>
                </c:pt>
                <c:pt idx="1510">
                  <c:v>0.3</c:v>
                </c:pt>
                <c:pt idx="1511">
                  <c:v>0.3</c:v>
                </c:pt>
                <c:pt idx="1512">
                  <c:v>0.3</c:v>
                </c:pt>
                <c:pt idx="1513">
                  <c:v>0.3</c:v>
                </c:pt>
                <c:pt idx="1514">
                  <c:v>0.4</c:v>
                </c:pt>
                <c:pt idx="1515">
                  <c:v>0.3</c:v>
                </c:pt>
                <c:pt idx="1516">
                  <c:v>0.3</c:v>
                </c:pt>
                <c:pt idx="1517">
                  <c:v>0.4</c:v>
                </c:pt>
                <c:pt idx="1518">
                  <c:v>0.3</c:v>
                </c:pt>
                <c:pt idx="1519">
                  <c:v>0.3</c:v>
                </c:pt>
                <c:pt idx="1520">
                  <c:v>0.4</c:v>
                </c:pt>
                <c:pt idx="1521">
                  <c:v>0.3</c:v>
                </c:pt>
                <c:pt idx="1522">
                  <c:v>0.4</c:v>
                </c:pt>
                <c:pt idx="1523">
                  <c:v>0.4</c:v>
                </c:pt>
                <c:pt idx="1524">
                  <c:v>0.3</c:v>
                </c:pt>
                <c:pt idx="1525">
                  <c:v>0.4</c:v>
                </c:pt>
                <c:pt idx="1526">
                  <c:v>0.3</c:v>
                </c:pt>
                <c:pt idx="1527">
                  <c:v>0.3</c:v>
                </c:pt>
                <c:pt idx="1528">
                  <c:v>0.4</c:v>
                </c:pt>
                <c:pt idx="1529">
                  <c:v>0.4</c:v>
                </c:pt>
                <c:pt idx="1530">
                  <c:v>0.4</c:v>
                </c:pt>
                <c:pt idx="1531">
                  <c:v>0.3</c:v>
                </c:pt>
                <c:pt idx="1532">
                  <c:v>0.3</c:v>
                </c:pt>
                <c:pt idx="1533">
                  <c:v>0.4</c:v>
                </c:pt>
                <c:pt idx="1534">
                  <c:v>0.4</c:v>
                </c:pt>
                <c:pt idx="1535">
                  <c:v>0.4</c:v>
                </c:pt>
                <c:pt idx="1536">
                  <c:v>0.3</c:v>
                </c:pt>
                <c:pt idx="1537">
                  <c:v>0.3</c:v>
                </c:pt>
                <c:pt idx="1538">
                  <c:v>0.4</c:v>
                </c:pt>
                <c:pt idx="1539">
                  <c:v>0.4</c:v>
                </c:pt>
                <c:pt idx="1540">
                  <c:v>0.4</c:v>
                </c:pt>
                <c:pt idx="1541">
                  <c:v>0.4</c:v>
                </c:pt>
                <c:pt idx="1542">
                  <c:v>0.4</c:v>
                </c:pt>
                <c:pt idx="1543">
                  <c:v>0.4</c:v>
                </c:pt>
                <c:pt idx="1544">
                  <c:v>0.3</c:v>
                </c:pt>
                <c:pt idx="1545">
                  <c:v>0.3</c:v>
                </c:pt>
                <c:pt idx="1546">
                  <c:v>0.4</c:v>
                </c:pt>
                <c:pt idx="1547">
                  <c:v>0.4</c:v>
                </c:pt>
                <c:pt idx="1548">
                  <c:v>0.3</c:v>
                </c:pt>
                <c:pt idx="1549">
                  <c:v>0.4</c:v>
                </c:pt>
                <c:pt idx="1550">
                  <c:v>0.4</c:v>
                </c:pt>
                <c:pt idx="1551">
                  <c:v>0.4</c:v>
                </c:pt>
                <c:pt idx="1552">
                  <c:v>0.4</c:v>
                </c:pt>
                <c:pt idx="1553">
                  <c:v>0.3</c:v>
                </c:pt>
                <c:pt idx="1554">
                  <c:v>0.5</c:v>
                </c:pt>
                <c:pt idx="1555">
                  <c:v>0.5</c:v>
                </c:pt>
                <c:pt idx="1556">
                  <c:v>0.4</c:v>
                </c:pt>
                <c:pt idx="1557">
                  <c:v>0.3</c:v>
                </c:pt>
                <c:pt idx="1558">
                  <c:v>0.4</c:v>
                </c:pt>
                <c:pt idx="1559">
                  <c:v>0.3</c:v>
                </c:pt>
                <c:pt idx="1560">
                  <c:v>0.4</c:v>
                </c:pt>
                <c:pt idx="1561">
                  <c:v>0.5</c:v>
                </c:pt>
                <c:pt idx="1562">
                  <c:v>0.4</c:v>
                </c:pt>
                <c:pt idx="1563">
                  <c:v>0.4</c:v>
                </c:pt>
                <c:pt idx="1564">
                  <c:v>0.4</c:v>
                </c:pt>
                <c:pt idx="1565">
                  <c:v>0.4</c:v>
                </c:pt>
                <c:pt idx="1566">
                  <c:v>0.4</c:v>
                </c:pt>
                <c:pt idx="1567">
                  <c:v>0.4</c:v>
                </c:pt>
                <c:pt idx="1568">
                  <c:v>0.4</c:v>
                </c:pt>
                <c:pt idx="1569">
                  <c:v>0.4</c:v>
                </c:pt>
                <c:pt idx="1570">
                  <c:v>0.4</c:v>
                </c:pt>
                <c:pt idx="1571">
                  <c:v>0.4</c:v>
                </c:pt>
                <c:pt idx="1572">
                  <c:v>0.4</c:v>
                </c:pt>
                <c:pt idx="1573">
                  <c:v>0.3</c:v>
                </c:pt>
                <c:pt idx="1574">
                  <c:v>0.4</c:v>
                </c:pt>
                <c:pt idx="1575">
                  <c:v>0.4</c:v>
                </c:pt>
                <c:pt idx="1576">
                  <c:v>0.4</c:v>
                </c:pt>
                <c:pt idx="1577">
                  <c:v>0.4</c:v>
                </c:pt>
                <c:pt idx="1578">
                  <c:v>0.4</c:v>
                </c:pt>
                <c:pt idx="1579">
                  <c:v>0.4</c:v>
                </c:pt>
                <c:pt idx="1580">
                  <c:v>0.4</c:v>
                </c:pt>
                <c:pt idx="1581">
                  <c:v>0.4</c:v>
                </c:pt>
                <c:pt idx="1582">
                  <c:v>0.4</c:v>
                </c:pt>
                <c:pt idx="1583">
                  <c:v>0.4</c:v>
                </c:pt>
                <c:pt idx="1584">
                  <c:v>0.4</c:v>
                </c:pt>
                <c:pt idx="1585">
                  <c:v>0.4</c:v>
                </c:pt>
                <c:pt idx="1586">
                  <c:v>0.4</c:v>
                </c:pt>
                <c:pt idx="1587">
                  <c:v>0.4</c:v>
                </c:pt>
                <c:pt idx="1588">
                  <c:v>0.4</c:v>
                </c:pt>
                <c:pt idx="1589">
                  <c:v>0.4</c:v>
                </c:pt>
                <c:pt idx="1590">
                  <c:v>0.4</c:v>
                </c:pt>
                <c:pt idx="1591">
                  <c:v>0.4</c:v>
                </c:pt>
                <c:pt idx="1592">
                  <c:v>0.4</c:v>
                </c:pt>
                <c:pt idx="1593">
                  <c:v>0.5</c:v>
                </c:pt>
                <c:pt idx="1594">
                  <c:v>0.4</c:v>
                </c:pt>
                <c:pt idx="1595">
                  <c:v>0.4</c:v>
                </c:pt>
                <c:pt idx="1596">
                  <c:v>0.5</c:v>
                </c:pt>
                <c:pt idx="1597">
                  <c:v>0.4</c:v>
                </c:pt>
                <c:pt idx="1598">
                  <c:v>0.4</c:v>
                </c:pt>
                <c:pt idx="1599">
                  <c:v>0.5</c:v>
                </c:pt>
                <c:pt idx="1600">
                  <c:v>0.4</c:v>
                </c:pt>
                <c:pt idx="1601">
                  <c:v>0.5</c:v>
                </c:pt>
                <c:pt idx="1602">
                  <c:v>0.4</c:v>
                </c:pt>
                <c:pt idx="1603">
                  <c:v>0.5</c:v>
                </c:pt>
                <c:pt idx="1604">
                  <c:v>0.4</c:v>
                </c:pt>
                <c:pt idx="1605">
                  <c:v>0.4</c:v>
                </c:pt>
                <c:pt idx="1606">
                  <c:v>0.4</c:v>
                </c:pt>
                <c:pt idx="1607">
                  <c:v>0.5</c:v>
                </c:pt>
                <c:pt idx="1608">
                  <c:v>0.5</c:v>
                </c:pt>
                <c:pt idx="1609">
                  <c:v>0.5</c:v>
                </c:pt>
                <c:pt idx="1610">
                  <c:v>0.4</c:v>
                </c:pt>
                <c:pt idx="1611">
                  <c:v>0.5</c:v>
                </c:pt>
                <c:pt idx="1612">
                  <c:v>0.4</c:v>
                </c:pt>
                <c:pt idx="1613">
                  <c:v>0.5</c:v>
                </c:pt>
                <c:pt idx="1614">
                  <c:v>0.4</c:v>
                </c:pt>
                <c:pt idx="1615">
                  <c:v>0.4</c:v>
                </c:pt>
                <c:pt idx="1616">
                  <c:v>0.3</c:v>
                </c:pt>
                <c:pt idx="1617">
                  <c:v>0.4</c:v>
                </c:pt>
                <c:pt idx="1618">
                  <c:v>0.4</c:v>
                </c:pt>
                <c:pt idx="1619">
                  <c:v>0.4</c:v>
                </c:pt>
                <c:pt idx="1620">
                  <c:v>0.5</c:v>
                </c:pt>
                <c:pt idx="1621">
                  <c:v>0.5</c:v>
                </c:pt>
                <c:pt idx="1622">
                  <c:v>0.4</c:v>
                </c:pt>
                <c:pt idx="1623">
                  <c:v>0.4</c:v>
                </c:pt>
                <c:pt idx="1624">
                  <c:v>0.4</c:v>
                </c:pt>
                <c:pt idx="1625">
                  <c:v>0.4</c:v>
                </c:pt>
                <c:pt idx="1626">
                  <c:v>0.4</c:v>
                </c:pt>
                <c:pt idx="1627">
                  <c:v>0.4</c:v>
                </c:pt>
                <c:pt idx="1628">
                  <c:v>0.4</c:v>
                </c:pt>
                <c:pt idx="1629">
                  <c:v>0.4</c:v>
                </c:pt>
                <c:pt idx="1630">
                  <c:v>0.4</c:v>
                </c:pt>
                <c:pt idx="1631">
                  <c:v>0.4</c:v>
                </c:pt>
                <c:pt idx="1632">
                  <c:v>0.4</c:v>
                </c:pt>
                <c:pt idx="1633">
                  <c:v>0.4</c:v>
                </c:pt>
                <c:pt idx="1634">
                  <c:v>0.4</c:v>
                </c:pt>
                <c:pt idx="1635">
                  <c:v>0.4</c:v>
                </c:pt>
                <c:pt idx="1636">
                  <c:v>0.5</c:v>
                </c:pt>
                <c:pt idx="1637">
                  <c:v>0.5</c:v>
                </c:pt>
                <c:pt idx="1638">
                  <c:v>0.5</c:v>
                </c:pt>
                <c:pt idx="1639">
                  <c:v>0.4</c:v>
                </c:pt>
                <c:pt idx="1640">
                  <c:v>0.4</c:v>
                </c:pt>
                <c:pt idx="1641">
                  <c:v>0.3</c:v>
                </c:pt>
                <c:pt idx="1642">
                  <c:v>0.5</c:v>
                </c:pt>
                <c:pt idx="1643">
                  <c:v>0.4</c:v>
                </c:pt>
                <c:pt idx="1644">
                  <c:v>0.4</c:v>
                </c:pt>
                <c:pt idx="1645">
                  <c:v>0.5</c:v>
                </c:pt>
                <c:pt idx="1646">
                  <c:v>0.4</c:v>
                </c:pt>
                <c:pt idx="1647">
                  <c:v>0.4</c:v>
                </c:pt>
                <c:pt idx="1648">
                  <c:v>0.4</c:v>
                </c:pt>
                <c:pt idx="1649">
                  <c:v>0.5</c:v>
                </c:pt>
                <c:pt idx="1650">
                  <c:v>0.4</c:v>
                </c:pt>
                <c:pt idx="1651">
                  <c:v>0.4</c:v>
                </c:pt>
                <c:pt idx="1652">
                  <c:v>0.4</c:v>
                </c:pt>
                <c:pt idx="1653">
                  <c:v>0.4</c:v>
                </c:pt>
                <c:pt idx="1654">
                  <c:v>0.4</c:v>
                </c:pt>
                <c:pt idx="1655">
                  <c:v>0.4</c:v>
                </c:pt>
                <c:pt idx="1656">
                  <c:v>0.4</c:v>
                </c:pt>
                <c:pt idx="1657">
                  <c:v>0.4</c:v>
                </c:pt>
                <c:pt idx="1658">
                  <c:v>0.4</c:v>
                </c:pt>
                <c:pt idx="1659">
                  <c:v>0.4</c:v>
                </c:pt>
                <c:pt idx="1660">
                  <c:v>0.5</c:v>
                </c:pt>
                <c:pt idx="1661">
                  <c:v>0.3</c:v>
                </c:pt>
                <c:pt idx="1662">
                  <c:v>0.4</c:v>
                </c:pt>
                <c:pt idx="1663">
                  <c:v>0.4</c:v>
                </c:pt>
                <c:pt idx="1664">
                  <c:v>0.4</c:v>
                </c:pt>
                <c:pt idx="1665">
                  <c:v>0.5</c:v>
                </c:pt>
                <c:pt idx="1666">
                  <c:v>0.4</c:v>
                </c:pt>
                <c:pt idx="1667">
                  <c:v>0.4</c:v>
                </c:pt>
                <c:pt idx="1668">
                  <c:v>0.4</c:v>
                </c:pt>
                <c:pt idx="1669">
                  <c:v>0.4</c:v>
                </c:pt>
                <c:pt idx="1670">
                  <c:v>0.4</c:v>
                </c:pt>
                <c:pt idx="1671">
                  <c:v>0.4</c:v>
                </c:pt>
                <c:pt idx="1672">
                  <c:v>0.4</c:v>
                </c:pt>
                <c:pt idx="1673">
                  <c:v>0.5</c:v>
                </c:pt>
                <c:pt idx="1674">
                  <c:v>0.5</c:v>
                </c:pt>
                <c:pt idx="1675">
                  <c:v>0.5</c:v>
                </c:pt>
                <c:pt idx="1676">
                  <c:v>0.5</c:v>
                </c:pt>
                <c:pt idx="1677">
                  <c:v>0.4</c:v>
                </c:pt>
                <c:pt idx="1678">
                  <c:v>0.5</c:v>
                </c:pt>
                <c:pt idx="1679">
                  <c:v>0.3</c:v>
                </c:pt>
                <c:pt idx="1680">
                  <c:v>0.5</c:v>
                </c:pt>
                <c:pt idx="1681">
                  <c:v>0.4</c:v>
                </c:pt>
                <c:pt idx="1682">
                  <c:v>0.4</c:v>
                </c:pt>
                <c:pt idx="1683">
                  <c:v>0.4</c:v>
                </c:pt>
                <c:pt idx="1684">
                  <c:v>0.4</c:v>
                </c:pt>
                <c:pt idx="1685">
                  <c:v>0.4</c:v>
                </c:pt>
                <c:pt idx="1686">
                  <c:v>0.4</c:v>
                </c:pt>
                <c:pt idx="1687">
                  <c:v>0.5</c:v>
                </c:pt>
                <c:pt idx="1688">
                  <c:v>0.4</c:v>
                </c:pt>
                <c:pt idx="1689">
                  <c:v>0.4</c:v>
                </c:pt>
                <c:pt idx="1690">
                  <c:v>0.4</c:v>
                </c:pt>
                <c:pt idx="1691">
                  <c:v>0.4</c:v>
                </c:pt>
                <c:pt idx="1692">
                  <c:v>0.4</c:v>
                </c:pt>
                <c:pt idx="1693">
                  <c:v>0.4</c:v>
                </c:pt>
                <c:pt idx="1694">
                  <c:v>0.4</c:v>
                </c:pt>
                <c:pt idx="1695">
                  <c:v>0.4</c:v>
                </c:pt>
                <c:pt idx="1696">
                  <c:v>0.4</c:v>
                </c:pt>
                <c:pt idx="1697">
                  <c:v>0.4</c:v>
                </c:pt>
                <c:pt idx="1698">
                  <c:v>0.4</c:v>
                </c:pt>
                <c:pt idx="1699">
                  <c:v>0.4</c:v>
                </c:pt>
                <c:pt idx="1700">
                  <c:v>0.4</c:v>
                </c:pt>
                <c:pt idx="1701">
                  <c:v>0.4</c:v>
                </c:pt>
                <c:pt idx="1702">
                  <c:v>0.4</c:v>
                </c:pt>
                <c:pt idx="1703">
                  <c:v>0.4</c:v>
                </c:pt>
                <c:pt idx="1704">
                  <c:v>0.4</c:v>
                </c:pt>
                <c:pt idx="1705">
                  <c:v>0.5</c:v>
                </c:pt>
                <c:pt idx="1706">
                  <c:v>0.3</c:v>
                </c:pt>
                <c:pt idx="1707">
                  <c:v>0.3</c:v>
                </c:pt>
                <c:pt idx="1708">
                  <c:v>0.4</c:v>
                </c:pt>
                <c:pt idx="1709">
                  <c:v>0.4</c:v>
                </c:pt>
                <c:pt idx="1710">
                  <c:v>0.4</c:v>
                </c:pt>
                <c:pt idx="1711">
                  <c:v>0.4</c:v>
                </c:pt>
                <c:pt idx="1712">
                  <c:v>0.4</c:v>
                </c:pt>
                <c:pt idx="1713">
                  <c:v>0.4</c:v>
                </c:pt>
                <c:pt idx="1714">
                  <c:v>0.5</c:v>
                </c:pt>
                <c:pt idx="1715">
                  <c:v>0.5</c:v>
                </c:pt>
                <c:pt idx="1716">
                  <c:v>0.4</c:v>
                </c:pt>
                <c:pt idx="1717">
                  <c:v>0.4</c:v>
                </c:pt>
                <c:pt idx="1718">
                  <c:v>0.4</c:v>
                </c:pt>
                <c:pt idx="1719">
                  <c:v>0.4</c:v>
                </c:pt>
                <c:pt idx="1720">
                  <c:v>0.4</c:v>
                </c:pt>
                <c:pt idx="1721">
                  <c:v>0.5</c:v>
                </c:pt>
                <c:pt idx="1722">
                  <c:v>0.4</c:v>
                </c:pt>
                <c:pt idx="1723">
                  <c:v>0.3</c:v>
                </c:pt>
                <c:pt idx="1724">
                  <c:v>0.4</c:v>
                </c:pt>
                <c:pt idx="1725">
                  <c:v>0.4</c:v>
                </c:pt>
                <c:pt idx="1726">
                  <c:v>0.5</c:v>
                </c:pt>
                <c:pt idx="1727">
                  <c:v>0.5</c:v>
                </c:pt>
                <c:pt idx="1728">
                  <c:v>0.4</c:v>
                </c:pt>
                <c:pt idx="1729">
                  <c:v>0.5</c:v>
                </c:pt>
                <c:pt idx="1730">
                  <c:v>0.5</c:v>
                </c:pt>
                <c:pt idx="1731">
                  <c:v>0.4</c:v>
                </c:pt>
                <c:pt idx="1732">
                  <c:v>0.4</c:v>
                </c:pt>
                <c:pt idx="1733">
                  <c:v>0.5</c:v>
                </c:pt>
                <c:pt idx="1734">
                  <c:v>0.4</c:v>
                </c:pt>
                <c:pt idx="1735">
                  <c:v>0.5</c:v>
                </c:pt>
                <c:pt idx="1736">
                  <c:v>0.5</c:v>
                </c:pt>
                <c:pt idx="1737">
                  <c:v>0.4</c:v>
                </c:pt>
                <c:pt idx="1738">
                  <c:v>0.5</c:v>
                </c:pt>
                <c:pt idx="1739">
                  <c:v>0.5</c:v>
                </c:pt>
                <c:pt idx="1740">
                  <c:v>0.4</c:v>
                </c:pt>
                <c:pt idx="1741">
                  <c:v>0.4</c:v>
                </c:pt>
                <c:pt idx="1742">
                  <c:v>0.4</c:v>
                </c:pt>
                <c:pt idx="1743">
                  <c:v>0.4</c:v>
                </c:pt>
                <c:pt idx="1744">
                  <c:v>0.4</c:v>
                </c:pt>
                <c:pt idx="1745">
                  <c:v>0.5</c:v>
                </c:pt>
                <c:pt idx="1746">
                  <c:v>0.4</c:v>
                </c:pt>
                <c:pt idx="1747">
                  <c:v>0.4</c:v>
                </c:pt>
                <c:pt idx="1748">
                  <c:v>0.5</c:v>
                </c:pt>
                <c:pt idx="1749">
                  <c:v>0.4</c:v>
                </c:pt>
                <c:pt idx="1750">
                  <c:v>0.5</c:v>
                </c:pt>
                <c:pt idx="1751">
                  <c:v>0.4</c:v>
                </c:pt>
                <c:pt idx="1752">
                  <c:v>0.5</c:v>
                </c:pt>
                <c:pt idx="1753">
                  <c:v>0.4</c:v>
                </c:pt>
                <c:pt idx="1754">
                  <c:v>0.5</c:v>
                </c:pt>
                <c:pt idx="1755">
                  <c:v>0.5</c:v>
                </c:pt>
                <c:pt idx="1756">
                  <c:v>0.4</c:v>
                </c:pt>
                <c:pt idx="1757">
                  <c:v>0.4</c:v>
                </c:pt>
                <c:pt idx="1758">
                  <c:v>0.4</c:v>
                </c:pt>
                <c:pt idx="1759">
                  <c:v>0.5</c:v>
                </c:pt>
                <c:pt idx="1760">
                  <c:v>0.4</c:v>
                </c:pt>
                <c:pt idx="1761">
                  <c:v>0.4</c:v>
                </c:pt>
                <c:pt idx="1762">
                  <c:v>0.4</c:v>
                </c:pt>
                <c:pt idx="1763">
                  <c:v>0.5</c:v>
                </c:pt>
                <c:pt idx="1764">
                  <c:v>0.5</c:v>
                </c:pt>
                <c:pt idx="1765">
                  <c:v>0.4</c:v>
                </c:pt>
                <c:pt idx="1766">
                  <c:v>0.3</c:v>
                </c:pt>
                <c:pt idx="1767">
                  <c:v>0.4</c:v>
                </c:pt>
                <c:pt idx="1768">
                  <c:v>0.4</c:v>
                </c:pt>
                <c:pt idx="1769">
                  <c:v>0.4</c:v>
                </c:pt>
                <c:pt idx="1770">
                  <c:v>0.5</c:v>
                </c:pt>
                <c:pt idx="1771">
                  <c:v>0.5</c:v>
                </c:pt>
                <c:pt idx="1772">
                  <c:v>0.5</c:v>
                </c:pt>
                <c:pt idx="1773">
                  <c:v>0.4</c:v>
                </c:pt>
                <c:pt idx="1774">
                  <c:v>0.4</c:v>
                </c:pt>
                <c:pt idx="1775">
                  <c:v>0.4</c:v>
                </c:pt>
                <c:pt idx="1776">
                  <c:v>0.4</c:v>
                </c:pt>
                <c:pt idx="1777">
                  <c:v>0.4</c:v>
                </c:pt>
                <c:pt idx="1778">
                  <c:v>0.4</c:v>
                </c:pt>
                <c:pt idx="1779">
                  <c:v>0.4</c:v>
                </c:pt>
                <c:pt idx="1780">
                  <c:v>0.4</c:v>
                </c:pt>
                <c:pt idx="1781">
                  <c:v>0.4</c:v>
                </c:pt>
                <c:pt idx="1782">
                  <c:v>0.4</c:v>
                </c:pt>
                <c:pt idx="1783">
                  <c:v>0.4</c:v>
                </c:pt>
                <c:pt idx="1784">
                  <c:v>0.4</c:v>
                </c:pt>
                <c:pt idx="1785">
                  <c:v>0.4</c:v>
                </c:pt>
                <c:pt idx="1786">
                  <c:v>0.3</c:v>
                </c:pt>
                <c:pt idx="1787">
                  <c:v>0.3</c:v>
                </c:pt>
                <c:pt idx="1788">
                  <c:v>0.5</c:v>
                </c:pt>
                <c:pt idx="1789">
                  <c:v>0.5</c:v>
                </c:pt>
                <c:pt idx="1790">
                  <c:v>0.4</c:v>
                </c:pt>
                <c:pt idx="1791">
                  <c:v>0.4</c:v>
                </c:pt>
                <c:pt idx="1792">
                  <c:v>0.4</c:v>
                </c:pt>
                <c:pt idx="1793">
                  <c:v>0.4</c:v>
                </c:pt>
                <c:pt idx="1794">
                  <c:v>0.4</c:v>
                </c:pt>
                <c:pt idx="1795">
                  <c:v>0.4</c:v>
                </c:pt>
                <c:pt idx="1796">
                  <c:v>0.4</c:v>
                </c:pt>
                <c:pt idx="1797">
                  <c:v>0.3</c:v>
                </c:pt>
                <c:pt idx="1798">
                  <c:v>0.3</c:v>
                </c:pt>
                <c:pt idx="1799">
                  <c:v>0.3</c:v>
                </c:pt>
                <c:pt idx="1800">
                  <c:v>0.4</c:v>
                </c:pt>
                <c:pt idx="1801">
                  <c:v>0.3</c:v>
                </c:pt>
                <c:pt idx="1802">
                  <c:v>0.4</c:v>
                </c:pt>
                <c:pt idx="1803">
                  <c:v>0.5</c:v>
                </c:pt>
                <c:pt idx="1804">
                  <c:v>0.3</c:v>
                </c:pt>
                <c:pt idx="1805">
                  <c:v>0.3</c:v>
                </c:pt>
                <c:pt idx="1806">
                  <c:v>0.4</c:v>
                </c:pt>
                <c:pt idx="1807">
                  <c:v>0.4</c:v>
                </c:pt>
                <c:pt idx="1808">
                  <c:v>0.5</c:v>
                </c:pt>
                <c:pt idx="1809">
                  <c:v>0.4</c:v>
                </c:pt>
                <c:pt idx="1810">
                  <c:v>0.4</c:v>
                </c:pt>
                <c:pt idx="1811">
                  <c:v>0.4</c:v>
                </c:pt>
                <c:pt idx="1812">
                  <c:v>0.3</c:v>
                </c:pt>
                <c:pt idx="1813">
                  <c:v>0.3</c:v>
                </c:pt>
                <c:pt idx="1814">
                  <c:v>0.4</c:v>
                </c:pt>
                <c:pt idx="1815">
                  <c:v>0.3</c:v>
                </c:pt>
                <c:pt idx="1816">
                  <c:v>0.4</c:v>
                </c:pt>
                <c:pt idx="1817">
                  <c:v>0.3</c:v>
                </c:pt>
                <c:pt idx="1818">
                  <c:v>0.3</c:v>
                </c:pt>
                <c:pt idx="1819">
                  <c:v>0.3</c:v>
                </c:pt>
                <c:pt idx="1820">
                  <c:v>0.4</c:v>
                </c:pt>
                <c:pt idx="1821">
                  <c:v>0.3</c:v>
                </c:pt>
                <c:pt idx="1822">
                  <c:v>0.4</c:v>
                </c:pt>
                <c:pt idx="1823">
                  <c:v>0.4</c:v>
                </c:pt>
                <c:pt idx="1824">
                  <c:v>0.3</c:v>
                </c:pt>
                <c:pt idx="1825">
                  <c:v>0.3</c:v>
                </c:pt>
                <c:pt idx="1826">
                  <c:v>0.4</c:v>
                </c:pt>
                <c:pt idx="1827">
                  <c:v>0.3</c:v>
                </c:pt>
                <c:pt idx="1828">
                  <c:v>0.3</c:v>
                </c:pt>
                <c:pt idx="1829">
                  <c:v>0.4</c:v>
                </c:pt>
                <c:pt idx="1830">
                  <c:v>0.4</c:v>
                </c:pt>
                <c:pt idx="1831">
                  <c:v>0.4</c:v>
                </c:pt>
                <c:pt idx="1832">
                  <c:v>0.3</c:v>
                </c:pt>
                <c:pt idx="1833">
                  <c:v>0.3</c:v>
                </c:pt>
                <c:pt idx="1834">
                  <c:v>0.3</c:v>
                </c:pt>
                <c:pt idx="1835">
                  <c:v>0.3</c:v>
                </c:pt>
                <c:pt idx="1836">
                  <c:v>0.4</c:v>
                </c:pt>
                <c:pt idx="1837">
                  <c:v>0.5</c:v>
                </c:pt>
                <c:pt idx="1838">
                  <c:v>0.4</c:v>
                </c:pt>
                <c:pt idx="1839">
                  <c:v>0.4</c:v>
                </c:pt>
                <c:pt idx="1840">
                  <c:v>0.4</c:v>
                </c:pt>
                <c:pt idx="1841">
                  <c:v>0.4</c:v>
                </c:pt>
                <c:pt idx="1842">
                  <c:v>0.3</c:v>
                </c:pt>
                <c:pt idx="1843">
                  <c:v>0.4</c:v>
                </c:pt>
                <c:pt idx="1844">
                  <c:v>0.4</c:v>
                </c:pt>
                <c:pt idx="1845">
                  <c:v>0.3</c:v>
                </c:pt>
                <c:pt idx="1846">
                  <c:v>0.4</c:v>
                </c:pt>
                <c:pt idx="1847">
                  <c:v>0.3</c:v>
                </c:pt>
                <c:pt idx="1848">
                  <c:v>0.4</c:v>
                </c:pt>
                <c:pt idx="1849">
                  <c:v>0.4</c:v>
                </c:pt>
                <c:pt idx="1850">
                  <c:v>0.4</c:v>
                </c:pt>
                <c:pt idx="1851">
                  <c:v>0.3</c:v>
                </c:pt>
                <c:pt idx="1852">
                  <c:v>0.4</c:v>
                </c:pt>
                <c:pt idx="1853">
                  <c:v>0.3</c:v>
                </c:pt>
                <c:pt idx="1854">
                  <c:v>0.3</c:v>
                </c:pt>
                <c:pt idx="1855">
                  <c:v>0.4</c:v>
                </c:pt>
                <c:pt idx="1856">
                  <c:v>0.4</c:v>
                </c:pt>
                <c:pt idx="1857">
                  <c:v>0.3</c:v>
                </c:pt>
                <c:pt idx="1858">
                  <c:v>0.3</c:v>
                </c:pt>
                <c:pt idx="1859">
                  <c:v>0.4</c:v>
                </c:pt>
                <c:pt idx="1860">
                  <c:v>0.5</c:v>
                </c:pt>
                <c:pt idx="1861">
                  <c:v>0.4</c:v>
                </c:pt>
                <c:pt idx="1862">
                  <c:v>0.4</c:v>
                </c:pt>
                <c:pt idx="1863">
                  <c:v>0.4</c:v>
                </c:pt>
                <c:pt idx="1864">
                  <c:v>0.3</c:v>
                </c:pt>
                <c:pt idx="1865">
                  <c:v>0.4</c:v>
                </c:pt>
                <c:pt idx="1866">
                  <c:v>0.4</c:v>
                </c:pt>
                <c:pt idx="1867">
                  <c:v>0.4</c:v>
                </c:pt>
                <c:pt idx="1868">
                  <c:v>0.4</c:v>
                </c:pt>
                <c:pt idx="1869">
                  <c:v>0.3</c:v>
                </c:pt>
                <c:pt idx="1870">
                  <c:v>0.4</c:v>
                </c:pt>
                <c:pt idx="1871">
                  <c:v>0.4</c:v>
                </c:pt>
                <c:pt idx="1872">
                  <c:v>0.4</c:v>
                </c:pt>
                <c:pt idx="1873">
                  <c:v>0.3</c:v>
                </c:pt>
                <c:pt idx="1874">
                  <c:v>0.4</c:v>
                </c:pt>
                <c:pt idx="1875">
                  <c:v>0.3</c:v>
                </c:pt>
                <c:pt idx="1876">
                  <c:v>0.4</c:v>
                </c:pt>
                <c:pt idx="1877">
                  <c:v>0.4</c:v>
                </c:pt>
                <c:pt idx="1878">
                  <c:v>0.4</c:v>
                </c:pt>
                <c:pt idx="1879">
                  <c:v>0.4</c:v>
                </c:pt>
                <c:pt idx="1880">
                  <c:v>0.4</c:v>
                </c:pt>
                <c:pt idx="1881">
                  <c:v>0.4</c:v>
                </c:pt>
                <c:pt idx="1882">
                  <c:v>0.5</c:v>
                </c:pt>
                <c:pt idx="1883">
                  <c:v>0.3</c:v>
                </c:pt>
                <c:pt idx="1884">
                  <c:v>0.3</c:v>
                </c:pt>
                <c:pt idx="1885">
                  <c:v>0.3</c:v>
                </c:pt>
                <c:pt idx="1886">
                  <c:v>0.3</c:v>
                </c:pt>
                <c:pt idx="1887">
                  <c:v>0.4</c:v>
                </c:pt>
                <c:pt idx="1888">
                  <c:v>0.4</c:v>
                </c:pt>
                <c:pt idx="1889">
                  <c:v>0.4</c:v>
                </c:pt>
                <c:pt idx="1890">
                  <c:v>0.3</c:v>
                </c:pt>
                <c:pt idx="1891">
                  <c:v>0.5</c:v>
                </c:pt>
                <c:pt idx="1892">
                  <c:v>0.3</c:v>
                </c:pt>
                <c:pt idx="1893">
                  <c:v>0.4</c:v>
                </c:pt>
                <c:pt idx="1894">
                  <c:v>0.4</c:v>
                </c:pt>
                <c:pt idx="1895">
                  <c:v>0.3</c:v>
                </c:pt>
                <c:pt idx="1896">
                  <c:v>0.3</c:v>
                </c:pt>
                <c:pt idx="1897">
                  <c:v>0.4</c:v>
                </c:pt>
                <c:pt idx="1898">
                  <c:v>0.4</c:v>
                </c:pt>
                <c:pt idx="1899">
                  <c:v>0.3</c:v>
                </c:pt>
                <c:pt idx="1900">
                  <c:v>0.4</c:v>
                </c:pt>
                <c:pt idx="1901">
                  <c:v>0.4</c:v>
                </c:pt>
                <c:pt idx="1902">
                  <c:v>0.4</c:v>
                </c:pt>
                <c:pt idx="1903">
                  <c:v>0.4</c:v>
                </c:pt>
                <c:pt idx="1904">
                  <c:v>0.4</c:v>
                </c:pt>
                <c:pt idx="1905">
                  <c:v>0.4</c:v>
                </c:pt>
                <c:pt idx="1906">
                  <c:v>0.4</c:v>
                </c:pt>
                <c:pt idx="1907">
                  <c:v>0.4</c:v>
                </c:pt>
                <c:pt idx="1908">
                  <c:v>0.4</c:v>
                </c:pt>
                <c:pt idx="1909">
                  <c:v>0.3</c:v>
                </c:pt>
                <c:pt idx="1910">
                  <c:v>0.4</c:v>
                </c:pt>
                <c:pt idx="1911">
                  <c:v>0.3</c:v>
                </c:pt>
                <c:pt idx="1912">
                  <c:v>0.4</c:v>
                </c:pt>
                <c:pt idx="1913">
                  <c:v>0.4</c:v>
                </c:pt>
                <c:pt idx="1914">
                  <c:v>0.4</c:v>
                </c:pt>
                <c:pt idx="1915">
                  <c:v>0.4</c:v>
                </c:pt>
                <c:pt idx="1916">
                  <c:v>0.3</c:v>
                </c:pt>
                <c:pt idx="1917">
                  <c:v>0.4</c:v>
                </c:pt>
                <c:pt idx="1918">
                  <c:v>0.4</c:v>
                </c:pt>
                <c:pt idx="1919">
                  <c:v>0.3</c:v>
                </c:pt>
                <c:pt idx="1920">
                  <c:v>0.3</c:v>
                </c:pt>
                <c:pt idx="1921">
                  <c:v>0.3</c:v>
                </c:pt>
                <c:pt idx="1922">
                  <c:v>0.3</c:v>
                </c:pt>
                <c:pt idx="1923">
                  <c:v>0.4</c:v>
                </c:pt>
                <c:pt idx="1924">
                  <c:v>0.3</c:v>
                </c:pt>
                <c:pt idx="1925">
                  <c:v>0.3</c:v>
                </c:pt>
                <c:pt idx="1926">
                  <c:v>0.3</c:v>
                </c:pt>
                <c:pt idx="1927">
                  <c:v>0.2</c:v>
                </c:pt>
                <c:pt idx="1928">
                  <c:v>0.2</c:v>
                </c:pt>
                <c:pt idx="1929">
                  <c:v>0.4</c:v>
                </c:pt>
                <c:pt idx="1930">
                  <c:v>0.3</c:v>
                </c:pt>
                <c:pt idx="1931">
                  <c:v>0.2</c:v>
                </c:pt>
                <c:pt idx="1932">
                  <c:v>0.3</c:v>
                </c:pt>
                <c:pt idx="1933">
                  <c:v>0.4</c:v>
                </c:pt>
                <c:pt idx="1934">
                  <c:v>0.3</c:v>
                </c:pt>
                <c:pt idx="1935">
                  <c:v>0.3</c:v>
                </c:pt>
                <c:pt idx="1936">
                  <c:v>0.3</c:v>
                </c:pt>
                <c:pt idx="1937">
                  <c:v>0.3</c:v>
                </c:pt>
                <c:pt idx="1938">
                  <c:v>0.3</c:v>
                </c:pt>
                <c:pt idx="1939">
                  <c:v>0.4</c:v>
                </c:pt>
                <c:pt idx="1940">
                  <c:v>0.4</c:v>
                </c:pt>
                <c:pt idx="1941">
                  <c:v>0.4</c:v>
                </c:pt>
                <c:pt idx="1942">
                  <c:v>0.3</c:v>
                </c:pt>
                <c:pt idx="1943">
                  <c:v>0.3</c:v>
                </c:pt>
                <c:pt idx="1944">
                  <c:v>0.2</c:v>
                </c:pt>
                <c:pt idx="1945">
                  <c:v>0.3</c:v>
                </c:pt>
                <c:pt idx="1946">
                  <c:v>0.3</c:v>
                </c:pt>
                <c:pt idx="1947">
                  <c:v>0.2</c:v>
                </c:pt>
                <c:pt idx="1948">
                  <c:v>0.3</c:v>
                </c:pt>
                <c:pt idx="1949">
                  <c:v>0.3</c:v>
                </c:pt>
                <c:pt idx="1950">
                  <c:v>0.4</c:v>
                </c:pt>
                <c:pt idx="1951">
                  <c:v>0.2</c:v>
                </c:pt>
                <c:pt idx="1952">
                  <c:v>0.3</c:v>
                </c:pt>
                <c:pt idx="1953">
                  <c:v>0.3</c:v>
                </c:pt>
                <c:pt idx="1954">
                  <c:v>0.3</c:v>
                </c:pt>
                <c:pt idx="1955">
                  <c:v>0.2</c:v>
                </c:pt>
                <c:pt idx="1956">
                  <c:v>0.3</c:v>
                </c:pt>
                <c:pt idx="1957">
                  <c:v>0.3</c:v>
                </c:pt>
                <c:pt idx="1958">
                  <c:v>0.3</c:v>
                </c:pt>
                <c:pt idx="1959">
                  <c:v>0.4</c:v>
                </c:pt>
                <c:pt idx="1960">
                  <c:v>0.4</c:v>
                </c:pt>
                <c:pt idx="1961">
                  <c:v>0.3</c:v>
                </c:pt>
                <c:pt idx="1962">
                  <c:v>0.3</c:v>
                </c:pt>
                <c:pt idx="1963">
                  <c:v>0.3</c:v>
                </c:pt>
                <c:pt idx="1964">
                  <c:v>0.3</c:v>
                </c:pt>
                <c:pt idx="1965">
                  <c:v>0.2</c:v>
                </c:pt>
                <c:pt idx="1966">
                  <c:v>0.3</c:v>
                </c:pt>
                <c:pt idx="1967">
                  <c:v>0.2</c:v>
                </c:pt>
                <c:pt idx="1968">
                  <c:v>0.4</c:v>
                </c:pt>
                <c:pt idx="1969">
                  <c:v>0.4</c:v>
                </c:pt>
                <c:pt idx="1970">
                  <c:v>0.3</c:v>
                </c:pt>
                <c:pt idx="1971">
                  <c:v>0.3</c:v>
                </c:pt>
                <c:pt idx="1972">
                  <c:v>0.3</c:v>
                </c:pt>
                <c:pt idx="1973">
                  <c:v>0.3</c:v>
                </c:pt>
                <c:pt idx="1974">
                  <c:v>0.3</c:v>
                </c:pt>
                <c:pt idx="1975">
                  <c:v>0.3</c:v>
                </c:pt>
                <c:pt idx="1976">
                  <c:v>0.3</c:v>
                </c:pt>
                <c:pt idx="1977">
                  <c:v>0.6</c:v>
                </c:pt>
                <c:pt idx="1978">
                  <c:v>0.3</c:v>
                </c:pt>
                <c:pt idx="1979">
                  <c:v>0.4</c:v>
                </c:pt>
                <c:pt idx="1980">
                  <c:v>0.3</c:v>
                </c:pt>
                <c:pt idx="1981">
                  <c:v>0.4</c:v>
                </c:pt>
                <c:pt idx="1982">
                  <c:v>0.3</c:v>
                </c:pt>
                <c:pt idx="1983">
                  <c:v>0.2</c:v>
                </c:pt>
                <c:pt idx="1984">
                  <c:v>0.3</c:v>
                </c:pt>
                <c:pt idx="1985">
                  <c:v>0.4</c:v>
                </c:pt>
                <c:pt idx="1986">
                  <c:v>0.3</c:v>
                </c:pt>
                <c:pt idx="1987">
                  <c:v>0.3</c:v>
                </c:pt>
                <c:pt idx="1988">
                  <c:v>0.4</c:v>
                </c:pt>
                <c:pt idx="1989">
                  <c:v>0.2</c:v>
                </c:pt>
                <c:pt idx="1990">
                  <c:v>0.4</c:v>
                </c:pt>
                <c:pt idx="1991">
                  <c:v>0.4</c:v>
                </c:pt>
                <c:pt idx="1992">
                  <c:v>0.4</c:v>
                </c:pt>
                <c:pt idx="1993">
                  <c:v>0.3</c:v>
                </c:pt>
                <c:pt idx="1994">
                  <c:v>0.2</c:v>
                </c:pt>
                <c:pt idx="1995">
                  <c:v>0.4</c:v>
                </c:pt>
                <c:pt idx="1996">
                  <c:v>0.3</c:v>
                </c:pt>
                <c:pt idx="1997">
                  <c:v>0.3</c:v>
                </c:pt>
                <c:pt idx="1998">
                  <c:v>0.3</c:v>
                </c:pt>
                <c:pt idx="1999">
                  <c:v>0.3</c:v>
                </c:pt>
                <c:pt idx="2000">
                  <c:v>0.3</c:v>
                </c:pt>
                <c:pt idx="2001">
                  <c:v>0.4</c:v>
                </c:pt>
                <c:pt idx="2002">
                  <c:v>0.4</c:v>
                </c:pt>
                <c:pt idx="2003">
                  <c:v>0.4</c:v>
                </c:pt>
                <c:pt idx="2004">
                  <c:v>0.3</c:v>
                </c:pt>
                <c:pt idx="2005">
                  <c:v>0.3</c:v>
                </c:pt>
                <c:pt idx="2006">
                  <c:v>0.3</c:v>
                </c:pt>
                <c:pt idx="2007">
                  <c:v>0.4</c:v>
                </c:pt>
                <c:pt idx="2008">
                  <c:v>0.4</c:v>
                </c:pt>
                <c:pt idx="2009">
                  <c:v>0.3</c:v>
                </c:pt>
                <c:pt idx="2010">
                  <c:v>0.4</c:v>
                </c:pt>
                <c:pt idx="2011">
                  <c:v>0.4</c:v>
                </c:pt>
                <c:pt idx="2012">
                  <c:v>0.4</c:v>
                </c:pt>
                <c:pt idx="2013">
                  <c:v>0.9</c:v>
                </c:pt>
                <c:pt idx="2014">
                  <c:v>1.6</c:v>
                </c:pt>
                <c:pt idx="2015">
                  <c:v>0.2</c:v>
                </c:pt>
                <c:pt idx="2016">
                  <c:v>1.2</c:v>
                </c:pt>
                <c:pt idx="2017">
                  <c:v>0.1</c:v>
                </c:pt>
                <c:pt idx="2018">
                  <c:v>0.2</c:v>
                </c:pt>
                <c:pt idx="2019">
                  <c:v>0.5</c:v>
                </c:pt>
                <c:pt idx="2020">
                  <c:v>0.5</c:v>
                </c:pt>
                <c:pt idx="2021">
                  <c:v>0.4</c:v>
                </c:pt>
                <c:pt idx="2022">
                  <c:v>0.9</c:v>
                </c:pt>
                <c:pt idx="2023">
                  <c:v>0.7</c:v>
                </c:pt>
                <c:pt idx="2024">
                  <c:v>0.4</c:v>
                </c:pt>
                <c:pt idx="2025">
                  <c:v>1</c:v>
                </c:pt>
                <c:pt idx="2026">
                  <c:v>0</c:v>
                </c:pt>
                <c:pt idx="2027">
                  <c:v>0.1</c:v>
                </c:pt>
                <c:pt idx="2028">
                  <c:v>0</c:v>
                </c:pt>
                <c:pt idx="2029">
                  <c:v>1</c:v>
                </c:pt>
                <c:pt idx="2030">
                  <c:v>0.1</c:v>
                </c:pt>
                <c:pt idx="2031">
                  <c:v>0.9</c:v>
                </c:pt>
                <c:pt idx="2032">
                  <c:v>0.4</c:v>
                </c:pt>
                <c:pt idx="2033">
                  <c:v>0.9</c:v>
                </c:pt>
                <c:pt idx="2034">
                  <c:v>0.1</c:v>
                </c:pt>
                <c:pt idx="2035">
                  <c:v>0.5</c:v>
                </c:pt>
                <c:pt idx="2036">
                  <c:v>1.5</c:v>
                </c:pt>
                <c:pt idx="2037">
                  <c:v>0.4</c:v>
                </c:pt>
                <c:pt idx="2038">
                  <c:v>0.9</c:v>
                </c:pt>
                <c:pt idx="2039">
                  <c:v>0.1</c:v>
                </c:pt>
                <c:pt idx="2040">
                  <c:v>0.2</c:v>
                </c:pt>
                <c:pt idx="2041">
                  <c:v>0.2</c:v>
                </c:pt>
                <c:pt idx="2042">
                  <c:v>0.4</c:v>
                </c:pt>
                <c:pt idx="2043">
                  <c:v>0.4</c:v>
                </c:pt>
                <c:pt idx="2044">
                  <c:v>0.3</c:v>
                </c:pt>
                <c:pt idx="2045">
                  <c:v>0.4</c:v>
                </c:pt>
                <c:pt idx="2046">
                  <c:v>0.3</c:v>
                </c:pt>
                <c:pt idx="2047">
                  <c:v>0.2</c:v>
                </c:pt>
                <c:pt idx="2048">
                  <c:v>0.4</c:v>
                </c:pt>
                <c:pt idx="2049">
                  <c:v>0.4</c:v>
                </c:pt>
                <c:pt idx="2050">
                  <c:v>0.5</c:v>
                </c:pt>
                <c:pt idx="2051">
                  <c:v>0.6</c:v>
                </c:pt>
                <c:pt idx="2052">
                  <c:v>1.8</c:v>
                </c:pt>
                <c:pt idx="2053">
                  <c:v>0.3</c:v>
                </c:pt>
                <c:pt idx="2054">
                  <c:v>0.5</c:v>
                </c:pt>
                <c:pt idx="2055">
                  <c:v>0.7</c:v>
                </c:pt>
                <c:pt idx="2056">
                  <c:v>1</c:v>
                </c:pt>
                <c:pt idx="2057">
                  <c:v>0.7</c:v>
                </c:pt>
                <c:pt idx="2058">
                  <c:v>0.5</c:v>
                </c:pt>
                <c:pt idx="2059">
                  <c:v>0.8</c:v>
                </c:pt>
                <c:pt idx="2060">
                  <c:v>0.4</c:v>
                </c:pt>
                <c:pt idx="2061">
                  <c:v>0.8</c:v>
                </c:pt>
                <c:pt idx="2062">
                  <c:v>0.7</c:v>
                </c:pt>
                <c:pt idx="2063">
                  <c:v>1</c:v>
                </c:pt>
                <c:pt idx="2064">
                  <c:v>0.1</c:v>
                </c:pt>
                <c:pt idx="2065">
                  <c:v>0.1</c:v>
                </c:pt>
                <c:pt idx="2066">
                  <c:v>0.4</c:v>
                </c:pt>
                <c:pt idx="2067">
                  <c:v>2.5</c:v>
                </c:pt>
                <c:pt idx="2068">
                  <c:v>0.4</c:v>
                </c:pt>
                <c:pt idx="2069">
                  <c:v>0.4</c:v>
                </c:pt>
                <c:pt idx="2070">
                  <c:v>1</c:v>
                </c:pt>
                <c:pt idx="2071">
                  <c:v>0.4</c:v>
                </c:pt>
                <c:pt idx="2072">
                  <c:v>1.4</c:v>
                </c:pt>
                <c:pt idx="2073">
                  <c:v>0.5</c:v>
                </c:pt>
                <c:pt idx="2074">
                  <c:v>0.3</c:v>
                </c:pt>
                <c:pt idx="2075">
                  <c:v>0.1</c:v>
                </c:pt>
                <c:pt idx="2076">
                  <c:v>0.2</c:v>
                </c:pt>
                <c:pt idx="2077">
                  <c:v>0.4</c:v>
                </c:pt>
                <c:pt idx="2078">
                  <c:v>0.4</c:v>
                </c:pt>
                <c:pt idx="2079">
                  <c:v>0.5</c:v>
                </c:pt>
                <c:pt idx="2080">
                  <c:v>0.5</c:v>
                </c:pt>
                <c:pt idx="2081">
                  <c:v>0.5</c:v>
                </c:pt>
                <c:pt idx="2082">
                  <c:v>1.8</c:v>
                </c:pt>
                <c:pt idx="2083">
                  <c:v>0.4</c:v>
                </c:pt>
                <c:pt idx="2084">
                  <c:v>0.3</c:v>
                </c:pt>
                <c:pt idx="2085">
                  <c:v>0.2</c:v>
                </c:pt>
                <c:pt idx="2086">
                  <c:v>0.4</c:v>
                </c:pt>
                <c:pt idx="2087">
                  <c:v>0.5</c:v>
                </c:pt>
                <c:pt idx="2088">
                  <c:v>0.5</c:v>
                </c:pt>
                <c:pt idx="2089">
                  <c:v>0.4</c:v>
                </c:pt>
                <c:pt idx="2090">
                  <c:v>1.7</c:v>
                </c:pt>
                <c:pt idx="2091">
                  <c:v>1.1000000000000001</c:v>
                </c:pt>
                <c:pt idx="2092">
                  <c:v>0.2</c:v>
                </c:pt>
                <c:pt idx="2093">
                  <c:v>0.4</c:v>
                </c:pt>
                <c:pt idx="2094">
                  <c:v>0.4</c:v>
                </c:pt>
                <c:pt idx="2095">
                  <c:v>0.4</c:v>
                </c:pt>
                <c:pt idx="2096">
                  <c:v>0.3</c:v>
                </c:pt>
                <c:pt idx="2097">
                  <c:v>0.5</c:v>
                </c:pt>
                <c:pt idx="2098">
                  <c:v>0.4</c:v>
                </c:pt>
                <c:pt idx="2099">
                  <c:v>0.4</c:v>
                </c:pt>
                <c:pt idx="2100">
                  <c:v>0.5</c:v>
                </c:pt>
                <c:pt idx="2101">
                  <c:v>0.6</c:v>
                </c:pt>
                <c:pt idx="2102">
                  <c:v>0.8</c:v>
                </c:pt>
                <c:pt idx="2103">
                  <c:v>1.1000000000000001</c:v>
                </c:pt>
                <c:pt idx="2104">
                  <c:v>0.8</c:v>
                </c:pt>
                <c:pt idx="2105">
                  <c:v>0</c:v>
                </c:pt>
                <c:pt idx="2106">
                  <c:v>0.1</c:v>
                </c:pt>
                <c:pt idx="2107">
                  <c:v>0.5</c:v>
                </c:pt>
                <c:pt idx="2108">
                  <c:v>0.4</c:v>
                </c:pt>
                <c:pt idx="2109">
                  <c:v>0.4</c:v>
                </c:pt>
                <c:pt idx="2110">
                  <c:v>0.4</c:v>
                </c:pt>
                <c:pt idx="2111">
                  <c:v>0.9</c:v>
                </c:pt>
                <c:pt idx="2112">
                  <c:v>1.4</c:v>
                </c:pt>
                <c:pt idx="2113">
                  <c:v>0.4</c:v>
                </c:pt>
                <c:pt idx="2114">
                  <c:v>0.1</c:v>
                </c:pt>
                <c:pt idx="2115">
                  <c:v>1</c:v>
                </c:pt>
                <c:pt idx="2116">
                  <c:v>0.1</c:v>
                </c:pt>
                <c:pt idx="2117">
                  <c:v>0.3</c:v>
                </c:pt>
                <c:pt idx="2118">
                  <c:v>0.1</c:v>
                </c:pt>
                <c:pt idx="2119">
                  <c:v>0.5</c:v>
                </c:pt>
                <c:pt idx="2120">
                  <c:v>0.6</c:v>
                </c:pt>
                <c:pt idx="2121">
                  <c:v>0.5</c:v>
                </c:pt>
                <c:pt idx="2122">
                  <c:v>1.1000000000000001</c:v>
                </c:pt>
                <c:pt idx="2123">
                  <c:v>1.3</c:v>
                </c:pt>
                <c:pt idx="2124">
                  <c:v>2.6</c:v>
                </c:pt>
                <c:pt idx="2125">
                  <c:v>0.3</c:v>
                </c:pt>
                <c:pt idx="2126">
                  <c:v>0.4</c:v>
                </c:pt>
                <c:pt idx="2127">
                  <c:v>0.5</c:v>
                </c:pt>
                <c:pt idx="2128">
                  <c:v>0.4</c:v>
                </c:pt>
                <c:pt idx="2129">
                  <c:v>0.5</c:v>
                </c:pt>
                <c:pt idx="2130">
                  <c:v>1.9</c:v>
                </c:pt>
                <c:pt idx="2131">
                  <c:v>0.4</c:v>
                </c:pt>
                <c:pt idx="2132">
                  <c:v>0.7</c:v>
                </c:pt>
                <c:pt idx="2133">
                  <c:v>0.3</c:v>
                </c:pt>
                <c:pt idx="2134">
                  <c:v>0.4</c:v>
                </c:pt>
                <c:pt idx="2135">
                  <c:v>0.5</c:v>
                </c:pt>
                <c:pt idx="2136">
                  <c:v>0.5</c:v>
                </c:pt>
                <c:pt idx="2137">
                  <c:v>0.6</c:v>
                </c:pt>
                <c:pt idx="2138">
                  <c:v>0.7</c:v>
                </c:pt>
                <c:pt idx="2139">
                  <c:v>1.6</c:v>
                </c:pt>
                <c:pt idx="2140">
                  <c:v>0.5</c:v>
                </c:pt>
                <c:pt idx="2141">
                  <c:v>1.5</c:v>
                </c:pt>
                <c:pt idx="2142">
                  <c:v>0.5</c:v>
                </c:pt>
                <c:pt idx="2143">
                  <c:v>1.2</c:v>
                </c:pt>
                <c:pt idx="2144">
                  <c:v>0</c:v>
                </c:pt>
                <c:pt idx="2145">
                  <c:v>0.3</c:v>
                </c:pt>
                <c:pt idx="2146">
                  <c:v>0.8</c:v>
                </c:pt>
                <c:pt idx="2147">
                  <c:v>1.5</c:v>
                </c:pt>
                <c:pt idx="2148">
                  <c:v>0.2</c:v>
                </c:pt>
                <c:pt idx="2149">
                  <c:v>1.4</c:v>
                </c:pt>
                <c:pt idx="2150">
                  <c:v>0.5</c:v>
                </c:pt>
                <c:pt idx="2151">
                  <c:v>0.2</c:v>
                </c:pt>
                <c:pt idx="2152">
                  <c:v>0.5</c:v>
                </c:pt>
                <c:pt idx="2153">
                  <c:v>1.9</c:v>
                </c:pt>
                <c:pt idx="2154">
                  <c:v>2.6</c:v>
                </c:pt>
                <c:pt idx="2155">
                  <c:v>2.6</c:v>
                </c:pt>
                <c:pt idx="2156">
                  <c:v>0.4</c:v>
                </c:pt>
                <c:pt idx="2157">
                  <c:v>0.4</c:v>
                </c:pt>
                <c:pt idx="2158">
                  <c:v>0.4</c:v>
                </c:pt>
                <c:pt idx="2159">
                  <c:v>0.4</c:v>
                </c:pt>
                <c:pt idx="2160">
                  <c:v>0.4</c:v>
                </c:pt>
                <c:pt idx="2161">
                  <c:v>0.4</c:v>
                </c:pt>
                <c:pt idx="2162">
                  <c:v>0.4</c:v>
                </c:pt>
                <c:pt idx="2163">
                  <c:v>0.3</c:v>
                </c:pt>
                <c:pt idx="2164">
                  <c:v>0.4</c:v>
                </c:pt>
                <c:pt idx="2165">
                  <c:v>0.3</c:v>
                </c:pt>
                <c:pt idx="2166">
                  <c:v>0.4</c:v>
                </c:pt>
                <c:pt idx="2167">
                  <c:v>0.4</c:v>
                </c:pt>
                <c:pt idx="2168">
                  <c:v>0.4</c:v>
                </c:pt>
                <c:pt idx="2169">
                  <c:v>0.4</c:v>
                </c:pt>
                <c:pt idx="2170">
                  <c:v>0.4</c:v>
                </c:pt>
                <c:pt idx="2171">
                  <c:v>0.4</c:v>
                </c:pt>
                <c:pt idx="2172">
                  <c:v>0.5</c:v>
                </c:pt>
                <c:pt idx="2173">
                  <c:v>0.4</c:v>
                </c:pt>
                <c:pt idx="2174">
                  <c:v>0.3</c:v>
                </c:pt>
                <c:pt idx="2175">
                  <c:v>0.4</c:v>
                </c:pt>
                <c:pt idx="2176">
                  <c:v>0.4</c:v>
                </c:pt>
                <c:pt idx="2177">
                  <c:v>0.4</c:v>
                </c:pt>
                <c:pt idx="2178">
                  <c:v>0.5</c:v>
                </c:pt>
                <c:pt idx="2179">
                  <c:v>0.4</c:v>
                </c:pt>
                <c:pt idx="2180">
                  <c:v>0.4</c:v>
                </c:pt>
                <c:pt idx="2181">
                  <c:v>0.4</c:v>
                </c:pt>
                <c:pt idx="2182">
                  <c:v>0.4</c:v>
                </c:pt>
                <c:pt idx="2183">
                  <c:v>0.4</c:v>
                </c:pt>
                <c:pt idx="2184">
                  <c:v>0.4</c:v>
                </c:pt>
                <c:pt idx="2185">
                  <c:v>0.4</c:v>
                </c:pt>
                <c:pt idx="2186">
                  <c:v>0.4</c:v>
                </c:pt>
                <c:pt idx="2187">
                  <c:v>0.4</c:v>
                </c:pt>
                <c:pt idx="2188">
                  <c:v>0.4</c:v>
                </c:pt>
                <c:pt idx="2189">
                  <c:v>0.4</c:v>
                </c:pt>
                <c:pt idx="2190">
                  <c:v>0.4</c:v>
                </c:pt>
                <c:pt idx="2191">
                  <c:v>0.5</c:v>
                </c:pt>
                <c:pt idx="2192">
                  <c:v>0.3</c:v>
                </c:pt>
                <c:pt idx="2193">
                  <c:v>0.2</c:v>
                </c:pt>
                <c:pt idx="2194">
                  <c:v>0.4</c:v>
                </c:pt>
                <c:pt idx="2195">
                  <c:v>0.4</c:v>
                </c:pt>
                <c:pt idx="2196">
                  <c:v>0.4</c:v>
                </c:pt>
                <c:pt idx="2197">
                  <c:v>0.4</c:v>
                </c:pt>
                <c:pt idx="2198">
                  <c:v>0.4</c:v>
                </c:pt>
                <c:pt idx="2199">
                  <c:v>0.4</c:v>
                </c:pt>
                <c:pt idx="2200">
                  <c:v>0.4</c:v>
                </c:pt>
                <c:pt idx="2201">
                  <c:v>0.4</c:v>
                </c:pt>
                <c:pt idx="2202">
                  <c:v>0.4</c:v>
                </c:pt>
                <c:pt idx="2203">
                  <c:v>0.4</c:v>
                </c:pt>
                <c:pt idx="2204">
                  <c:v>0.5</c:v>
                </c:pt>
                <c:pt idx="2205">
                  <c:v>0.4</c:v>
                </c:pt>
                <c:pt idx="2206">
                  <c:v>0.3</c:v>
                </c:pt>
                <c:pt idx="2207">
                  <c:v>0.3</c:v>
                </c:pt>
                <c:pt idx="2208">
                  <c:v>0.4</c:v>
                </c:pt>
                <c:pt idx="2209">
                  <c:v>0.4</c:v>
                </c:pt>
                <c:pt idx="2210">
                  <c:v>0.4</c:v>
                </c:pt>
                <c:pt idx="2211">
                  <c:v>0.4</c:v>
                </c:pt>
                <c:pt idx="2212">
                  <c:v>0.4</c:v>
                </c:pt>
                <c:pt idx="2213">
                  <c:v>0.4</c:v>
                </c:pt>
                <c:pt idx="2214">
                  <c:v>0.4</c:v>
                </c:pt>
                <c:pt idx="2215">
                  <c:v>0.4</c:v>
                </c:pt>
                <c:pt idx="2216">
                  <c:v>0.3</c:v>
                </c:pt>
                <c:pt idx="2217">
                  <c:v>0.5</c:v>
                </c:pt>
                <c:pt idx="2218">
                  <c:v>0.4</c:v>
                </c:pt>
                <c:pt idx="2219">
                  <c:v>0.4</c:v>
                </c:pt>
                <c:pt idx="2220">
                  <c:v>0.5</c:v>
                </c:pt>
                <c:pt idx="2221">
                  <c:v>0.4</c:v>
                </c:pt>
                <c:pt idx="2222">
                  <c:v>0.4</c:v>
                </c:pt>
                <c:pt idx="2223">
                  <c:v>0.4</c:v>
                </c:pt>
                <c:pt idx="2224">
                  <c:v>0.3</c:v>
                </c:pt>
                <c:pt idx="2225">
                  <c:v>0.4</c:v>
                </c:pt>
                <c:pt idx="2226">
                  <c:v>0.4</c:v>
                </c:pt>
                <c:pt idx="2227">
                  <c:v>0.4</c:v>
                </c:pt>
                <c:pt idx="2228">
                  <c:v>0.4</c:v>
                </c:pt>
                <c:pt idx="2229">
                  <c:v>0.5</c:v>
                </c:pt>
                <c:pt idx="2230">
                  <c:v>0.4</c:v>
                </c:pt>
                <c:pt idx="2231">
                  <c:v>0.3</c:v>
                </c:pt>
                <c:pt idx="2232">
                  <c:v>0.4</c:v>
                </c:pt>
                <c:pt idx="2233">
                  <c:v>0.4</c:v>
                </c:pt>
                <c:pt idx="2234">
                  <c:v>0.4</c:v>
                </c:pt>
                <c:pt idx="2235">
                  <c:v>0.3</c:v>
                </c:pt>
                <c:pt idx="2236">
                  <c:v>0.5</c:v>
                </c:pt>
                <c:pt idx="2237">
                  <c:v>0.4</c:v>
                </c:pt>
                <c:pt idx="2238">
                  <c:v>0.3</c:v>
                </c:pt>
                <c:pt idx="2239">
                  <c:v>0.4</c:v>
                </c:pt>
                <c:pt idx="2240">
                  <c:v>0.4</c:v>
                </c:pt>
                <c:pt idx="2241">
                  <c:v>0.4</c:v>
                </c:pt>
                <c:pt idx="2242">
                  <c:v>0.4</c:v>
                </c:pt>
                <c:pt idx="2243">
                  <c:v>0.5</c:v>
                </c:pt>
                <c:pt idx="2244">
                  <c:v>0.5</c:v>
                </c:pt>
                <c:pt idx="2245">
                  <c:v>0.4</c:v>
                </c:pt>
                <c:pt idx="2246">
                  <c:v>0.5</c:v>
                </c:pt>
                <c:pt idx="2247">
                  <c:v>0.4</c:v>
                </c:pt>
                <c:pt idx="2248">
                  <c:v>0.4</c:v>
                </c:pt>
                <c:pt idx="2249">
                  <c:v>0.4</c:v>
                </c:pt>
                <c:pt idx="2250">
                  <c:v>0.4</c:v>
                </c:pt>
                <c:pt idx="2251">
                  <c:v>0.5</c:v>
                </c:pt>
                <c:pt idx="2252">
                  <c:v>0.4</c:v>
                </c:pt>
                <c:pt idx="2253">
                  <c:v>0.5</c:v>
                </c:pt>
                <c:pt idx="2254">
                  <c:v>0.4</c:v>
                </c:pt>
                <c:pt idx="2255">
                  <c:v>0.5</c:v>
                </c:pt>
                <c:pt idx="2256">
                  <c:v>0.5</c:v>
                </c:pt>
                <c:pt idx="2257">
                  <c:v>0.4</c:v>
                </c:pt>
                <c:pt idx="2258">
                  <c:v>0.4</c:v>
                </c:pt>
                <c:pt idx="2259">
                  <c:v>0.4</c:v>
                </c:pt>
                <c:pt idx="2260">
                  <c:v>0.4</c:v>
                </c:pt>
                <c:pt idx="2261">
                  <c:v>0.4</c:v>
                </c:pt>
                <c:pt idx="2262">
                  <c:v>0.4</c:v>
                </c:pt>
                <c:pt idx="2263">
                  <c:v>0.4</c:v>
                </c:pt>
                <c:pt idx="2264">
                  <c:v>0.4</c:v>
                </c:pt>
                <c:pt idx="2265">
                  <c:v>0.4</c:v>
                </c:pt>
                <c:pt idx="2266">
                  <c:v>0.4</c:v>
                </c:pt>
                <c:pt idx="2267">
                  <c:v>0.4</c:v>
                </c:pt>
                <c:pt idx="2268">
                  <c:v>0.4</c:v>
                </c:pt>
                <c:pt idx="2269">
                  <c:v>0.4</c:v>
                </c:pt>
                <c:pt idx="2270">
                  <c:v>0.4</c:v>
                </c:pt>
                <c:pt idx="2271">
                  <c:v>0.5</c:v>
                </c:pt>
                <c:pt idx="2272">
                  <c:v>0.4</c:v>
                </c:pt>
                <c:pt idx="2273">
                  <c:v>0.5</c:v>
                </c:pt>
                <c:pt idx="2274">
                  <c:v>0.5</c:v>
                </c:pt>
                <c:pt idx="2275">
                  <c:v>0.4</c:v>
                </c:pt>
                <c:pt idx="2276">
                  <c:v>0.3</c:v>
                </c:pt>
                <c:pt idx="2277">
                  <c:v>0.3</c:v>
                </c:pt>
                <c:pt idx="2278">
                  <c:v>0.4</c:v>
                </c:pt>
                <c:pt idx="2279">
                  <c:v>0.5</c:v>
                </c:pt>
                <c:pt idx="2280">
                  <c:v>0.4</c:v>
                </c:pt>
                <c:pt idx="2281">
                  <c:v>0.3</c:v>
                </c:pt>
                <c:pt idx="2282">
                  <c:v>0.3</c:v>
                </c:pt>
                <c:pt idx="2283">
                  <c:v>1.1000000000000001</c:v>
                </c:pt>
                <c:pt idx="2284">
                  <c:v>0.4</c:v>
                </c:pt>
                <c:pt idx="2285">
                  <c:v>0.4</c:v>
                </c:pt>
                <c:pt idx="2286">
                  <c:v>0.4</c:v>
                </c:pt>
                <c:pt idx="2287">
                  <c:v>0.4</c:v>
                </c:pt>
                <c:pt idx="2288">
                  <c:v>0.4</c:v>
                </c:pt>
                <c:pt idx="2289">
                  <c:v>0.4</c:v>
                </c:pt>
                <c:pt idx="2290">
                  <c:v>0.5</c:v>
                </c:pt>
                <c:pt idx="2291">
                  <c:v>0.4</c:v>
                </c:pt>
                <c:pt idx="2292">
                  <c:v>0.4</c:v>
                </c:pt>
                <c:pt idx="2293">
                  <c:v>0.4</c:v>
                </c:pt>
                <c:pt idx="2294">
                  <c:v>0.4</c:v>
                </c:pt>
                <c:pt idx="2295">
                  <c:v>0.5</c:v>
                </c:pt>
                <c:pt idx="2296">
                  <c:v>0.4</c:v>
                </c:pt>
                <c:pt idx="2297">
                  <c:v>0.4</c:v>
                </c:pt>
                <c:pt idx="2298">
                  <c:v>0.4</c:v>
                </c:pt>
                <c:pt idx="2299">
                  <c:v>0.4</c:v>
                </c:pt>
                <c:pt idx="2300">
                  <c:v>0.4</c:v>
                </c:pt>
                <c:pt idx="2301">
                  <c:v>0.5</c:v>
                </c:pt>
                <c:pt idx="2302">
                  <c:v>0.4</c:v>
                </c:pt>
                <c:pt idx="2303">
                  <c:v>0.4</c:v>
                </c:pt>
                <c:pt idx="2304">
                  <c:v>0.5</c:v>
                </c:pt>
                <c:pt idx="2305">
                  <c:v>0.4</c:v>
                </c:pt>
                <c:pt idx="2306">
                  <c:v>0.3</c:v>
                </c:pt>
                <c:pt idx="2307">
                  <c:v>0.4</c:v>
                </c:pt>
                <c:pt idx="2308">
                  <c:v>0.4</c:v>
                </c:pt>
                <c:pt idx="2309">
                  <c:v>0.4</c:v>
                </c:pt>
                <c:pt idx="2310">
                  <c:v>0.4</c:v>
                </c:pt>
                <c:pt idx="2311">
                  <c:v>0.5</c:v>
                </c:pt>
                <c:pt idx="2312">
                  <c:v>0.4</c:v>
                </c:pt>
                <c:pt idx="2313">
                  <c:v>0.4</c:v>
                </c:pt>
                <c:pt idx="2314">
                  <c:v>0.5</c:v>
                </c:pt>
                <c:pt idx="2315">
                  <c:v>0.5</c:v>
                </c:pt>
                <c:pt idx="2316">
                  <c:v>0.4</c:v>
                </c:pt>
                <c:pt idx="2317">
                  <c:v>0.5</c:v>
                </c:pt>
                <c:pt idx="2318">
                  <c:v>0.4</c:v>
                </c:pt>
                <c:pt idx="2319">
                  <c:v>0.4</c:v>
                </c:pt>
                <c:pt idx="2320">
                  <c:v>0.4</c:v>
                </c:pt>
                <c:pt idx="2321">
                  <c:v>0.4</c:v>
                </c:pt>
                <c:pt idx="2322">
                  <c:v>0.4</c:v>
                </c:pt>
                <c:pt idx="2323">
                  <c:v>0.4</c:v>
                </c:pt>
                <c:pt idx="2324">
                  <c:v>0.4</c:v>
                </c:pt>
                <c:pt idx="2325">
                  <c:v>0.4</c:v>
                </c:pt>
                <c:pt idx="2326">
                  <c:v>0.4</c:v>
                </c:pt>
                <c:pt idx="2327">
                  <c:v>0.4</c:v>
                </c:pt>
                <c:pt idx="2328">
                  <c:v>0.5</c:v>
                </c:pt>
                <c:pt idx="2329">
                  <c:v>0.4</c:v>
                </c:pt>
                <c:pt idx="2330">
                  <c:v>0.4</c:v>
                </c:pt>
                <c:pt idx="2331">
                  <c:v>0.4</c:v>
                </c:pt>
                <c:pt idx="2332">
                  <c:v>0.5</c:v>
                </c:pt>
                <c:pt idx="2333">
                  <c:v>0.5</c:v>
                </c:pt>
                <c:pt idx="2334">
                  <c:v>0.4</c:v>
                </c:pt>
                <c:pt idx="2335">
                  <c:v>0.3</c:v>
                </c:pt>
                <c:pt idx="2336">
                  <c:v>0.4</c:v>
                </c:pt>
                <c:pt idx="2337">
                  <c:v>0.4</c:v>
                </c:pt>
                <c:pt idx="2338">
                  <c:v>0.4</c:v>
                </c:pt>
                <c:pt idx="2339">
                  <c:v>0.4</c:v>
                </c:pt>
                <c:pt idx="2340">
                  <c:v>0.4</c:v>
                </c:pt>
                <c:pt idx="2341">
                  <c:v>0.4</c:v>
                </c:pt>
                <c:pt idx="2342">
                  <c:v>0.4</c:v>
                </c:pt>
                <c:pt idx="2343">
                  <c:v>0.4</c:v>
                </c:pt>
                <c:pt idx="2344">
                  <c:v>0.5</c:v>
                </c:pt>
                <c:pt idx="2345">
                  <c:v>0.4</c:v>
                </c:pt>
                <c:pt idx="2346">
                  <c:v>0.3</c:v>
                </c:pt>
                <c:pt idx="2347">
                  <c:v>0.4</c:v>
                </c:pt>
                <c:pt idx="2348">
                  <c:v>0.3</c:v>
                </c:pt>
                <c:pt idx="2349">
                  <c:v>0.4</c:v>
                </c:pt>
                <c:pt idx="2350">
                  <c:v>0.5</c:v>
                </c:pt>
                <c:pt idx="2351">
                  <c:v>0.3</c:v>
                </c:pt>
                <c:pt idx="2352">
                  <c:v>0.5</c:v>
                </c:pt>
                <c:pt idx="2353">
                  <c:v>0.4</c:v>
                </c:pt>
                <c:pt idx="2354">
                  <c:v>0.4</c:v>
                </c:pt>
                <c:pt idx="2355">
                  <c:v>0.3</c:v>
                </c:pt>
                <c:pt idx="2356">
                  <c:v>0.4</c:v>
                </c:pt>
                <c:pt idx="2357">
                  <c:v>0.5</c:v>
                </c:pt>
                <c:pt idx="2358">
                  <c:v>0.4</c:v>
                </c:pt>
                <c:pt idx="2359">
                  <c:v>0.4</c:v>
                </c:pt>
                <c:pt idx="2360">
                  <c:v>0.4</c:v>
                </c:pt>
                <c:pt idx="2361">
                  <c:v>0.4</c:v>
                </c:pt>
                <c:pt idx="2362">
                  <c:v>0.4</c:v>
                </c:pt>
                <c:pt idx="2363">
                  <c:v>0.5</c:v>
                </c:pt>
                <c:pt idx="2364">
                  <c:v>0.4</c:v>
                </c:pt>
                <c:pt idx="2365">
                  <c:v>0.4</c:v>
                </c:pt>
                <c:pt idx="2366">
                  <c:v>0.4</c:v>
                </c:pt>
                <c:pt idx="2367">
                  <c:v>0.5</c:v>
                </c:pt>
                <c:pt idx="2368">
                  <c:v>0.5</c:v>
                </c:pt>
                <c:pt idx="2369">
                  <c:v>0.4</c:v>
                </c:pt>
                <c:pt idx="2370">
                  <c:v>0.3</c:v>
                </c:pt>
                <c:pt idx="2371">
                  <c:v>0.4</c:v>
                </c:pt>
                <c:pt idx="2372">
                  <c:v>0.4</c:v>
                </c:pt>
                <c:pt idx="2373">
                  <c:v>0.4</c:v>
                </c:pt>
                <c:pt idx="2374">
                  <c:v>0.4</c:v>
                </c:pt>
                <c:pt idx="2375">
                  <c:v>0.4</c:v>
                </c:pt>
                <c:pt idx="2376">
                  <c:v>0.4</c:v>
                </c:pt>
                <c:pt idx="2377">
                  <c:v>0.3</c:v>
                </c:pt>
                <c:pt idx="2378">
                  <c:v>0.4</c:v>
                </c:pt>
                <c:pt idx="2379">
                  <c:v>0.4</c:v>
                </c:pt>
                <c:pt idx="2380">
                  <c:v>0.4</c:v>
                </c:pt>
                <c:pt idx="2381">
                  <c:v>0.4</c:v>
                </c:pt>
                <c:pt idx="2382">
                  <c:v>0.4</c:v>
                </c:pt>
                <c:pt idx="2383">
                  <c:v>0.4</c:v>
                </c:pt>
                <c:pt idx="2384">
                  <c:v>0.4</c:v>
                </c:pt>
                <c:pt idx="2385">
                  <c:v>0.4</c:v>
                </c:pt>
                <c:pt idx="2386">
                  <c:v>0.5</c:v>
                </c:pt>
                <c:pt idx="2387">
                  <c:v>0.4</c:v>
                </c:pt>
                <c:pt idx="2388">
                  <c:v>0.4</c:v>
                </c:pt>
                <c:pt idx="2389">
                  <c:v>0.5</c:v>
                </c:pt>
                <c:pt idx="2390">
                  <c:v>0.4</c:v>
                </c:pt>
                <c:pt idx="2391">
                  <c:v>0.5</c:v>
                </c:pt>
                <c:pt idx="2392">
                  <c:v>0.5</c:v>
                </c:pt>
                <c:pt idx="2393">
                  <c:v>0.4</c:v>
                </c:pt>
                <c:pt idx="2394">
                  <c:v>0.5</c:v>
                </c:pt>
                <c:pt idx="2395">
                  <c:v>0.4</c:v>
                </c:pt>
                <c:pt idx="2396">
                  <c:v>0.5</c:v>
                </c:pt>
                <c:pt idx="2397">
                  <c:v>0.4</c:v>
                </c:pt>
                <c:pt idx="2398">
                  <c:v>0.4</c:v>
                </c:pt>
                <c:pt idx="2399">
                  <c:v>0.5</c:v>
                </c:pt>
                <c:pt idx="2400">
                  <c:v>0.4</c:v>
                </c:pt>
                <c:pt idx="2401">
                  <c:v>0.6</c:v>
                </c:pt>
                <c:pt idx="2402">
                  <c:v>0.5</c:v>
                </c:pt>
                <c:pt idx="2403">
                  <c:v>0.4</c:v>
                </c:pt>
                <c:pt idx="2404">
                  <c:v>0.5</c:v>
                </c:pt>
                <c:pt idx="2405">
                  <c:v>0.4</c:v>
                </c:pt>
                <c:pt idx="2406">
                  <c:v>0.4</c:v>
                </c:pt>
                <c:pt idx="2407">
                  <c:v>0.4</c:v>
                </c:pt>
                <c:pt idx="2408">
                  <c:v>0.4</c:v>
                </c:pt>
                <c:pt idx="2409">
                  <c:v>0.5</c:v>
                </c:pt>
                <c:pt idx="2410">
                  <c:v>0.5</c:v>
                </c:pt>
                <c:pt idx="2411">
                  <c:v>0.5</c:v>
                </c:pt>
                <c:pt idx="2412">
                  <c:v>0.5</c:v>
                </c:pt>
                <c:pt idx="2413">
                  <c:v>0.4</c:v>
                </c:pt>
                <c:pt idx="2414">
                  <c:v>0.4</c:v>
                </c:pt>
                <c:pt idx="2415">
                  <c:v>0.5</c:v>
                </c:pt>
                <c:pt idx="2416">
                  <c:v>0.5</c:v>
                </c:pt>
                <c:pt idx="2417">
                  <c:v>0.4</c:v>
                </c:pt>
                <c:pt idx="2418">
                  <c:v>0.4</c:v>
                </c:pt>
                <c:pt idx="2419">
                  <c:v>0.4</c:v>
                </c:pt>
                <c:pt idx="2420">
                  <c:v>0.5</c:v>
                </c:pt>
                <c:pt idx="2421">
                  <c:v>0.4</c:v>
                </c:pt>
                <c:pt idx="2422">
                  <c:v>0.5</c:v>
                </c:pt>
                <c:pt idx="2423">
                  <c:v>0.5</c:v>
                </c:pt>
                <c:pt idx="2424">
                  <c:v>0.4</c:v>
                </c:pt>
                <c:pt idx="2425">
                  <c:v>0.4</c:v>
                </c:pt>
                <c:pt idx="2426">
                  <c:v>0.5</c:v>
                </c:pt>
                <c:pt idx="2427">
                  <c:v>0.4</c:v>
                </c:pt>
                <c:pt idx="2428">
                  <c:v>0.4</c:v>
                </c:pt>
                <c:pt idx="2429">
                  <c:v>0.5</c:v>
                </c:pt>
                <c:pt idx="2430">
                  <c:v>0.5</c:v>
                </c:pt>
                <c:pt idx="2431">
                  <c:v>0.5</c:v>
                </c:pt>
                <c:pt idx="2432">
                  <c:v>0.4</c:v>
                </c:pt>
                <c:pt idx="2433">
                  <c:v>0.4</c:v>
                </c:pt>
                <c:pt idx="2434">
                  <c:v>0.5</c:v>
                </c:pt>
                <c:pt idx="2435">
                  <c:v>0.4</c:v>
                </c:pt>
                <c:pt idx="2436">
                  <c:v>0.5</c:v>
                </c:pt>
                <c:pt idx="2437">
                  <c:v>0.5</c:v>
                </c:pt>
                <c:pt idx="2438">
                  <c:v>0.4</c:v>
                </c:pt>
                <c:pt idx="2439">
                  <c:v>0.4</c:v>
                </c:pt>
                <c:pt idx="2440">
                  <c:v>0.5</c:v>
                </c:pt>
                <c:pt idx="2441">
                  <c:v>0.5</c:v>
                </c:pt>
                <c:pt idx="2442">
                  <c:v>0.4</c:v>
                </c:pt>
                <c:pt idx="2443">
                  <c:v>0.4</c:v>
                </c:pt>
                <c:pt idx="2444">
                  <c:v>0.5</c:v>
                </c:pt>
                <c:pt idx="2445">
                  <c:v>0.5</c:v>
                </c:pt>
                <c:pt idx="2446">
                  <c:v>0.5</c:v>
                </c:pt>
                <c:pt idx="2447">
                  <c:v>0.5</c:v>
                </c:pt>
                <c:pt idx="2448">
                  <c:v>0.4</c:v>
                </c:pt>
                <c:pt idx="2449">
                  <c:v>0.4</c:v>
                </c:pt>
                <c:pt idx="2450">
                  <c:v>0.5</c:v>
                </c:pt>
                <c:pt idx="2451">
                  <c:v>0.4</c:v>
                </c:pt>
                <c:pt idx="2452">
                  <c:v>0.4</c:v>
                </c:pt>
                <c:pt idx="2453">
                  <c:v>0.4</c:v>
                </c:pt>
                <c:pt idx="2454">
                  <c:v>0.5</c:v>
                </c:pt>
                <c:pt idx="2455">
                  <c:v>0.4</c:v>
                </c:pt>
                <c:pt idx="2456">
                  <c:v>0.3</c:v>
                </c:pt>
                <c:pt idx="2457">
                  <c:v>0.5</c:v>
                </c:pt>
                <c:pt idx="2458">
                  <c:v>0.5</c:v>
                </c:pt>
                <c:pt idx="2459">
                  <c:v>0.4</c:v>
                </c:pt>
                <c:pt idx="2460">
                  <c:v>0.4</c:v>
                </c:pt>
                <c:pt idx="2461">
                  <c:v>0.5</c:v>
                </c:pt>
                <c:pt idx="2462">
                  <c:v>0.4</c:v>
                </c:pt>
                <c:pt idx="2463">
                  <c:v>0.4</c:v>
                </c:pt>
                <c:pt idx="2464">
                  <c:v>0.5</c:v>
                </c:pt>
                <c:pt idx="2465">
                  <c:v>0.4</c:v>
                </c:pt>
                <c:pt idx="2466">
                  <c:v>0.5</c:v>
                </c:pt>
                <c:pt idx="2467">
                  <c:v>0.4</c:v>
                </c:pt>
                <c:pt idx="2468">
                  <c:v>0.4</c:v>
                </c:pt>
                <c:pt idx="2469">
                  <c:v>0.4</c:v>
                </c:pt>
                <c:pt idx="2470">
                  <c:v>0.3</c:v>
                </c:pt>
                <c:pt idx="2471">
                  <c:v>0.4</c:v>
                </c:pt>
                <c:pt idx="2472">
                  <c:v>0.4</c:v>
                </c:pt>
                <c:pt idx="2473">
                  <c:v>0.4</c:v>
                </c:pt>
                <c:pt idx="2474">
                  <c:v>0.4</c:v>
                </c:pt>
                <c:pt idx="2475">
                  <c:v>0.4</c:v>
                </c:pt>
                <c:pt idx="2476">
                  <c:v>0.3</c:v>
                </c:pt>
                <c:pt idx="2477">
                  <c:v>0.2</c:v>
                </c:pt>
                <c:pt idx="2478">
                  <c:v>0.4</c:v>
                </c:pt>
                <c:pt idx="2479">
                  <c:v>0.5</c:v>
                </c:pt>
                <c:pt idx="2480">
                  <c:v>0.4</c:v>
                </c:pt>
                <c:pt idx="2481">
                  <c:v>0.5</c:v>
                </c:pt>
                <c:pt idx="2482">
                  <c:v>0.4</c:v>
                </c:pt>
                <c:pt idx="2483">
                  <c:v>0.4</c:v>
                </c:pt>
                <c:pt idx="2484">
                  <c:v>0.4</c:v>
                </c:pt>
                <c:pt idx="2485">
                  <c:v>0.4</c:v>
                </c:pt>
                <c:pt idx="2486">
                  <c:v>0.4</c:v>
                </c:pt>
                <c:pt idx="2487">
                  <c:v>0.3</c:v>
                </c:pt>
                <c:pt idx="2488">
                  <c:v>0.4</c:v>
                </c:pt>
                <c:pt idx="2489">
                  <c:v>0.4</c:v>
                </c:pt>
                <c:pt idx="2490">
                  <c:v>0.5</c:v>
                </c:pt>
                <c:pt idx="2491">
                  <c:v>0.4</c:v>
                </c:pt>
                <c:pt idx="2492">
                  <c:v>0.4</c:v>
                </c:pt>
                <c:pt idx="2493">
                  <c:v>0.3</c:v>
                </c:pt>
                <c:pt idx="2494">
                  <c:v>0.4</c:v>
                </c:pt>
                <c:pt idx="2495">
                  <c:v>0.4</c:v>
                </c:pt>
                <c:pt idx="2496">
                  <c:v>0.4</c:v>
                </c:pt>
                <c:pt idx="2497">
                  <c:v>0.3</c:v>
                </c:pt>
                <c:pt idx="2498">
                  <c:v>0.4</c:v>
                </c:pt>
                <c:pt idx="2499">
                  <c:v>0.4</c:v>
                </c:pt>
                <c:pt idx="2500">
                  <c:v>0.3</c:v>
                </c:pt>
                <c:pt idx="2501">
                  <c:v>0.4</c:v>
                </c:pt>
                <c:pt idx="2502">
                  <c:v>0.5</c:v>
                </c:pt>
                <c:pt idx="2503">
                  <c:v>0.4</c:v>
                </c:pt>
                <c:pt idx="2504">
                  <c:v>0.4</c:v>
                </c:pt>
                <c:pt idx="2505">
                  <c:v>0.4</c:v>
                </c:pt>
                <c:pt idx="2506">
                  <c:v>0.3</c:v>
                </c:pt>
                <c:pt idx="2507">
                  <c:v>0.4</c:v>
                </c:pt>
                <c:pt idx="2508">
                  <c:v>0.5</c:v>
                </c:pt>
                <c:pt idx="2509">
                  <c:v>0.4</c:v>
                </c:pt>
                <c:pt idx="2510">
                  <c:v>0.4</c:v>
                </c:pt>
                <c:pt idx="2511">
                  <c:v>0.4</c:v>
                </c:pt>
                <c:pt idx="2512">
                  <c:v>0.4</c:v>
                </c:pt>
                <c:pt idx="2513">
                  <c:v>0.4</c:v>
                </c:pt>
                <c:pt idx="2514">
                  <c:v>0.3</c:v>
                </c:pt>
                <c:pt idx="2515">
                  <c:v>0.4</c:v>
                </c:pt>
                <c:pt idx="2516">
                  <c:v>0.4</c:v>
                </c:pt>
                <c:pt idx="2517">
                  <c:v>0.4</c:v>
                </c:pt>
                <c:pt idx="2518">
                  <c:v>0.5</c:v>
                </c:pt>
                <c:pt idx="2519">
                  <c:v>0.4</c:v>
                </c:pt>
                <c:pt idx="2520">
                  <c:v>0.4</c:v>
                </c:pt>
                <c:pt idx="2521">
                  <c:v>0.4</c:v>
                </c:pt>
                <c:pt idx="2522">
                  <c:v>0.4</c:v>
                </c:pt>
                <c:pt idx="2523">
                  <c:v>0.4</c:v>
                </c:pt>
                <c:pt idx="2524">
                  <c:v>0.4</c:v>
                </c:pt>
                <c:pt idx="2525">
                  <c:v>0.3</c:v>
                </c:pt>
                <c:pt idx="2526">
                  <c:v>0.3</c:v>
                </c:pt>
                <c:pt idx="2527">
                  <c:v>0.4</c:v>
                </c:pt>
                <c:pt idx="2528">
                  <c:v>0.4</c:v>
                </c:pt>
                <c:pt idx="2529">
                  <c:v>0.5</c:v>
                </c:pt>
                <c:pt idx="2530">
                  <c:v>0.4</c:v>
                </c:pt>
                <c:pt idx="2531">
                  <c:v>0.4</c:v>
                </c:pt>
                <c:pt idx="2532">
                  <c:v>0.4</c:v>
                </c:pt>
                <c:pt idx="2533">
                  <c:v>0.4</c:v>
                </c:pt>
                <c:pt idx="2534">
                  <c:v>0.4</c:v>
                </c:pt>
                <c:pt idx="2535">
                  <c:v>0.4</c:v>
                </c:pt>
                <c:pt idx="2536">
                  <c:v>0.4</c:v>
                </c:pt>
                <c:pt idx="2537">
                  <c:v>0.5</c:v>
                </c:pt>
                <c:pt idx="2538">
                  <c:v>0.4</c:v>
                </c:pt>
                <c:pt idx="2539">
                  <c:v>0.4</c:v>
                </c:pt>
                <c:pt idx="2540">
                  <c:v>0.4</c:v>
                </c:pt>
                <c:pt idx="2541">
                  <c:v>0.4</c:v>
                </c:pt>
                <c:pt idx="2542">
                  <c:v>0.4</c:v>
                </c:pt>
                <c:pt idx="2543">
                  <c:v>0.5</c:v>
                </c:pt>
                <c:pt idx="2544">
                  <c:v>0.4</c:v>
                </c:pt>
                <c:pt idx="2545">
                  <c:v>0.4</c:v>
                </c:pt>
                <c:pt idx="2546">
                  <c:v>0.5</c:v>
                </c:pt>
                <c:pt idx="2547">
                  <c:v>0.4</c:v>
                </c:pt>
                <c:pt idx="2548">
                  <c:v>0.3</c:v>
                </c:pt>
                <c:pt idx="2549">
                  <c:v>0.4</c:v>
                </c:pt>
                <c:pt idx="2550">
                  <c:v>0.4</c:v>
                </c:pt>
                <c:pt idx="2551">
                  <c:v>0.4</c:v>
                </c:pt>
                <c:pt idx="2552">
                  <c:v>0.4</c:v>
                </c:pt>
                <c:pt idx="2553">
                  <c:v>0.4</c:v>
                </c:pt>
                <c:pt idx="2554">
                  <c:v>0.3</c:v>
                </c:pt>
                <c:pt idx="2555">
                  <c:v>0.4</c:v>
                </c:pt>
                <c:pt idx="2556">
                  <c:v>0.4</c:v>
                </c:pt>
                <c:pt idx="2557">
                  <c:v>0.3</c:v>
                </c:pt>
                <c:pt idx="2558">
                  <c:v>0.4</c:v>
                </c:pt>
                <c:pt idx="2559">
                  <c:v>0.5</c:v>
                </c:pt>
                <c:pt idx="2560">
                  <c:v>0.4</c:v>
                </c:pt>
                <c:pt idx="2561">
                  <c:v>0.4</c:v>
                </c:pt>
                <c:pt idx="2562">
                  <c:v>0.4</c:v>
                </c:pt>
                <c:pt idx="2563">
                  <c:v>0.3</c:v>
                </c:pt>
                <c:pt idx="2564">
                  <c:v>0.4</c:v>
                </c:pt>
                <c:pt idx="2565">
                  <c:v>0.2</c:v>
                </c:pt>
                <c:pt idx="2566">
                  <c:v>0.4</c:v>
                </c:pt>
                <c:pt idx="2567">
                  <c:v>0.4</c:v>
                </c:pt>
                <c:pt idx="2568">
                  <c:v>0.4</c:v>
                </c:pt>
                <c:pt idx="2569">
                  <c:v>0.3</c:v>
                </c:pt>
                <c:pt idx="2570">
                  <c:v>0.4</c:v>
                </c:pt>
                <c:pt idx="2571">
                  <c:v>0.4</c:v>
                </c:pt>
                <c:pt idx="2572">
                  <c:v>0.3</c:v>
                </c:pt>
                <c:pt idx="2573">
                  <c:v>0.4</c:v>
                </c:pt>
                <c:pt idx="2574">
                  <c:v>0.4</c:v>
                </c:pt>
                <c:pt idx="2575">
                  <c:v>0.4</c:v>
                </c:pt>
                <c:pt idx="2576">
                  <c:v>0.4</c:v>
                </c:pt>
                <c:pt idx="2577">
                  <c:v>0.4</c:v>
                </c:pt>
                <c:pt idx="2578">
                  <c:v>0.4</c:v>
                </c:pt>
                <c:pt idx="2579">
                  <c:v>0.3</c:v>
                </c:pt>
                <c:pt idx="2580">
                  <c:v>0.4</c:v>
                </c:pt>
                <c:pt idx="2581">
                  <c:v>0.4</c:v>
                </c:pt>
                <c:pt idx="2582">
                  <c:v>0.4</c:v>
                </c:pt>
                <c:pt idx="2583">
                  <c:v>0.4</c:v>
                </c:pt>
                <c:pt idx="2584">
                  <c:v>0.4</c:v>
                </c:pt>
                <c:pt idx="2585">
                  <c:v>0.4</c:v>
                </c:pt>
                <c:pt idx="2586">
                  <c:v>0.4</c:v>
                </c:pt>
                <c:pt idx="2587">
                  <c:v>0.4</c:v>
                </c:pt>
                <c:pt idx="2588">
                  <c:v>0.4</c:v>
                </c:pt>
                <c:pt idx="2589">
                  <c:v>0.3</c:v>
                </c:pt>
                <c:pt idx="2590">
                  <c:v>0.3</c:v>
                </c:pt>
                <c:pt idx="2591">
                  <c:v>0.4</c:v>
                </c:pt>
                <c:pt idx="2592">
                  <c:v>0.5</c:v>
                </c:pt>
                <c:pt idx="2593">
                  <c:v>0.3</c:v>
                </c:pt>
                <c:pt idx="2594">
                  <c:v>0.5</c:v>
                </c:pt>
                <c:pt idx="2595">
                  <c:v>0.4</c:v>
                </c:pt>
                <c:pt idx="2596">
                  <c:v>0.3</c:v>
                </c:pt>
                <c:pt idx="2597">
                  <c:v>0.2</c:v>
                </c:pt>
                <c:pt idx="2598">
                  <c:v>0.4</c:v>
                </c:pt>
                <c:pt idx="2599">
                  <c:v>0.4</c:v>
                </c:pt>
                <c:pt idx="2600">
                  <c:v>0.3</c:v>
                </c:pt>
                <c:pt idx="2601">
                  <c:v>0.4</c:v>
                </c:pt>
                <c:pt idx="2602">
                  <c:v>0.4</c:v>
                </c:pt>
                <c:pt idx="2603">
                  <c:v>0.4</c:v>
                </c:pt>
                <c:pt idx="2604">
                  <c:v>0.3</c:v>
                </c:pt>
                <c:pt idx="2605">
                  <c:v>0.4</c:v>
                </c:pt>
                <c:pt idx="2606">
                  <c:v>0.3</c:v>
                </c:pt>
                <c:pt idx="2607">
                  <c:v>0.3</c:v>
                </c:pt>
                <c:pt idx="2608">
                  <c:v>0.4</c:v>
                </c:pt>
                <c:pt idx="2609">
                  <c:v>0.4</c:v>
                </c:pt>
                <c:pt idx="2610">
                  <c:v>0.3</c:v>
                </c:pt>
                <c:pt idx="2611">
                  <c:v>0.4</c:v>
                </c:pt>
                <c:pt idx="2612">
                  <c:v>0.4</c:v>
                </c:pt>
                <c:pt idx="2613">
                  <c:v>0.4</c:v>
                </c:pt>
                <c:pt idx="2614">
                  <c:v>0.4</c:v>
                </c:pt>
                <c:pt idx="2615">
                  <c:v>0.4</c:v>
                </c:pt>
                <c:pt idx="2616">
                  <c:v>0.4</c:v>
                </c:pt>
                <c:pt idx="2617">
                  <c:v>0.4</c:v>
                </c:pt>
                <c:pt idx="2618">
                  <c:v>0.4</c:v>
                </c:pt>
                <c:pt idx="2619">
                  <c:v>0.4</c:v>
                </c:pt>
                <c:pt idx="2620">
                  <c:v>0.3</c:v>
                </c:pt>
                <c:pt idx="2621">
                  <c:v>0.4</c:v>
                </c:pt>
                <c:pt idx="2622">
                  <c:v>0.4</c:v>
                </c:pt>
                <c:pt idx="2623">
                  <c:v>0.4</c:v>
                </c:pt>
                <c:pt idx="2624">
                  <c:v>0.4</c:v>
                </c:pt>
                <c:pt idx="2625">
                  <c:v>0.4</c:v>
                </c:pt>
                <c:pt idx="2626">
                  <c:v>0.4</c:v>
                </c:pt>
                <c:pt idx="2627">
                  <c:v>0.4</c:v>
                </c:pt>
                <c:pt idx="2628">
                  <c:v>0.3</c:v>
                </c:pt>
                <c:pt idx="2629">
                  <c:v>0.3</c:v>
                </c:pt>
                <c:pt idx="2630">
                  <c:v>0.4</c:v>
                </c:pt>
                <c:pt idx="2631">
                  <c:v>0.2</c:v>
                </c:pt>
                <c:pt idx="2632">
                  <c:v>0.3</c:v>
                </c:pt>
                <c:pt idx="2633">
                  <c:v>0.5</c:v>
                </c:pt>
                <c:pt idx="2634">
                  <c:v>0.4</c:v>
                </c:pt>
                <c:pt idx="2635">
                  <c:v>0.4</c:v>
                </c:pt>
                <c:pt idx="2636">
                  <c:v>0.4</c:v>
                </c:pt>
                <c:pt idx="2637">
                  <c:v>0.4</c:v>
                </c:pt>
                <c:pt idx="2638">
                  <c:v>0.4</c:v>
                </c:pt>
                <c:pt idx="2639">
                  <c:v>0.5</c:v>
                </c:pt>
                <c:pt idx="2640">
                  <c:v>0.4</c:v>
                </c:pt>
                <c:pt idx="2641">
                  <c:v>0.4</c:v>
                </c:pt>
                <c:pt idx="2642">
                  <c:v>0.4</c:v>
                </c:pt>
                <c:pt idx="2643">
                  <c:v>0.4</c:v>
                </c:pt>
                <c:pt idx="2644">
                  <c:v>0.4</c:v>
                </c:pt>
                <c:pt idx="2645">
                  <c:v>0.4</c:v>
                </c:pt>
                <c:pt idx="2646">
                  <c:v>0.4</c:v>
                </c:pt>
                <c:pt idx="2647">
                  <c:v>0.5</c:v>
                </c:pt>
                <c:pt idx="2648">
                  <c:v>0.4</c:v>
                </c:pt>
                <c:pt idx="2649">
                  <c:v>0.4</c:v>
                </c:pt>
                <c:pt idx="2650">
                  <c:v>0.5</c:v>
                </c:pt>
                <c:pt idx="2651">
                  <c:v>0.4</c:v>
                </c:pt>
                <c:pt idx="2652">
                  <c:v>0.3</c:v>
                </c:pt>
                <c:pt idx="2653">
                  <c:v>0.4</c:v>
                </c:pt>
                <c:pt idx="2654">
                  <c:v>0.4</c:v>
                </c:pt>
                <c:pt idx="2655">
                  <c:v>0.3</c:v>
                </c:pt>
                <c:pt idx="2656">
                  <c:v>0.4</c:v>
                </c:pt>
                <c:pt idx="2657">
                  <c:v>0.4</c:v>
                </c:pt>
                <c:pt idx="2658">
                  <c:v>0.4</c:v>
                </c:pt>
                <c:pt idx="2659">
                  <c:v>0.3</c:v>
                </c:pt>
                <c:pt idx="2660">
                  <c:v>0.4</c:v>
                </c:pt>
                <c:pt idx="2661">
                  <c:v>0.3</c:v>
                </c:pt>
                <c:pt idx="2662">
                  <c:v>0.4</c:v>
                </c:pt>
                <c:pt idx="2663">
                  <c:v>0.4</c:v>
                </c:pt>
                <c:pt idx="2664">
                  <c:v>0.4</c:v>
                </c:pt>
                <c:pt idx="2665">
                  <c:v>0.4</c:v>
                </c:pt>
                <c:pt idx="2666">
                  <c:v>0.4</c:v>
                </c:pt>
                <c:pt idx="2667">
                  <c:v>0.4</c:v>
                </c:pt>
                <c:pt idx="2668">
                  <c:v>0.4</c:v>
                </c:pt>
                <c:pt idx="2669">
                  <c:v>0.4</c:v>
                </c:pt>
                <c:pt idx="2670">
                  <c:v>0.3</c:v>
                </c:pt>
                <c:pt idx="2671">
                  <c:v>0.4</c:v>
                </c:pt>
                <c:pt idx="2672">
                  <c:v>0.4</c:v>
                </c:pt>
                <c:pt idx="2673">
                  <c:v>0.3</c:v>
                </c:pt>
                <c:pt idx="2674">
                  <c:v>0.3</c:v>
                </c:pt>
                <c:pt idx="2675">
                  <c:v>0.4</c:v>
                </c:pt>
                <c:pt idx="2676">
                  <c:v>0.3</c:v>
                </c:pt>
                <c:pt idx="2677">
                  <c:v>0.4</c:v>
                </c:pt>
                <c:pt idx="2678">
                  <c:v>0.3</c:v>
                </c:pt>
                <c:pt idx="2679">
                  <c:v>0.3</c:v>
                </c:pt>
                <c:pt idx="2680">
                  <c:v>0.3</c:v>
                </c:pt>
                <c:pt idx="2681">
                  <c:v>0.4</c:v>
                </c:pt>
                <c:pt idx="2682">
                  <c:v>0.4</c:v>
                </c:pt>
                <c:pt idx="2683">
                  <c:v>0.4</c:v>
                </c:pt>
                <c:pt idx="2684">
                  <c:v>0.4</c:v>
                </c:pt>
                <c:pt idx="2685">
                  <c:v>0.3</c:v>
                </c:pt>
                <c:pt idx="2686">
                  <c:v>0.4</c:v>
                </c:pt>
                <c:pt idx="2687">
                  <c:v>0.4</c:v>
                </c:pt>
                <c:pt idx="2688">
                  <c:v>0.3</c:v>
                </c:pt>
                <c:pt idx="2689">
                  <c:v>0.4</c:v>
                </c:pt>
                <c:pt idx="2690">
                  <c:v>0.3</c:v>
                </c:pt>
                <c:pt idx="2691">
                  <c:v>0.4</c:v>
                </c:pt>
                <c:pt idx="2692">
                  <c:v>0.3</c:v>
                </c:pt>
                <c:pt idx="2693">
                  <c:v>0.3</c:v>
                </c:pt>
                <c:pt idx="2694">
                  <c:v>0.4</c:v>
                </c:pt>
                <c:pt idx="2695">
                  <c:v>0.3</c:v>
                </c:pt>
                <c:pt idx="2696">
                  <c:v>0.3</c:v>
                </c:pt>
                <c:pt idx="2697">
                  <c:v>0.3</c:v>
                </c:pt>
                <c:pt idx="2698">
                  <c:v>0.4</c:v>
                </c:pt>
                <c:pt idx="2699">
                  <c:v>0.4</c:v>
                </c:pt>
                <c:pt idx="2700">
                  <c:v>0.4</c:v>
                </c:pt>
                <c:pt idx="2701">
                  <c:v>0.4</c:v>
                </c:pt>
                <c:pt idx="2702">
                  <c:v>0.3</c:v>
                </c:pt>
                <c:pt idx="2703">
                  <c:v>0.4</c:v>
                </c:pt>
                <c:pt idx="2704">
                  <c:v>0.4</c:v>
                </c:pt>
                <c:pt idx="2705">
                  <c:v>0.3</c:v>
                </c:pt>
                <c:pt idx="2706">
                  <c:v>0.4</c:v>
                </c:pt>
                <c:pt idx="2707">
                  <c:v>0.3</c:v>
                </c:pt>
                <c:pt idx="2708">
                  <c:v>0.3</c:v>
                </c:pt>
                <c:pt idx="2709">
                  <c:v>0.3</c:v>
                </c:pt>
                <c:pt idx="2710">
                  <c:v>0.3</c:v>
                </c:pt>
                <c:pt idx="2711">
                  <c:v>0.3</c:v>
                </c:pt>
                <c:pt idx="2712">
                  <c:v>0.3</c:v>
                </c:pt>
                <c:pt idx="2713">
                  <c:v>0.4</c:v>
                </c:pt>
                <c:pt idx="2714">
                  <c:v>0.3</c:v>
                </c:pt>
                <c:pt idx="2715">
                  <c:v>0.3</c:v>
                </c:pt>
                <c:pt idx="2716">
                  <c:v>0.4</c:v>
                </c:pt>
                <c:pt idx="2717">
                  <c:v>0.3</c:v>
                </c:pt>
                <c:pt idx="2718">
                  <c:v>0.4</c:v>
                </c:pt>
                <c:pt idx="2719">
                  <c:v>0.4</c:v>
                </c:pt>
                <c:pt idx="2720">
                  <c:v>0.4</c:v>
                </c:pt>
                <c:pt idx="2721">
                  <c:v>0.4</c:v>
                </c:pt>
                <c:pt idx="2722">
                  <c:v>0.3</c:v>
                </c:pt>
                <c:pt idx="2723">
                  <c:v>0.3</c:v>
                </c:pt>
                <c:pt idx="2724">
                  <c:v>0.4</c:v>
                </c:pt>
                <c:pt idx="2725">
                  <c:v>0.3</c:v>
                </c:pt>
                <c:pt idx="2726">
                  <c:v>0.4</c:v>
                </c:pt>
                <c:pt idx="2727">
                  <c:v>0.4</c:v>
                </c:pt>
                <c:pt idx="2728">
                  <c:v>0.3</c:v>
                </c:pt>
                <c:pt idx="2729">
                  <c:v>0.4</c:v>
                </c:pt>
                <c:pt idx="2730">
                  <c:v>0.3</c:v>
                </c:pt>
                <c:pt idx="2731">
                  <c:v>0.4</c:v>
                </c:pt>
                <c:pt idx="2732">
                  <c:v>0.4</c:v>
                </c:pt>
                <c:pt idx="2733">
                  <c:v>0.3</c:v>
                </c:pt>
                <c:pt idx="2734">
                  <c:v>0.3</c:v>
                </c:pt>
                <c:pt idx="2735">
                  <c:v>0.3</c:v>
                </c:pt>
                <c:pt idx="2736">
                  <c:v>0.4</c:v>
                </c:pt>
                <c:pt idx="2737">
                  <c:v>0.3</c:v>
                </c:pt>
                <c:pt idx="2738">
                  <c:v>0.3</c:v>
                </c:pt>
                <c:pt idx="2739">
                  <c:v>1.6</c:v>
                </c:pt>
                <c:pt idx="2740">
                  <c:v>0.4</c:v>
                </c:pt>
                <c:pt idx="2741">
                  <c:v>0.5</c:v>
                </c:pt>
                <c:pt idx="2742">
                  <c:v>0.5</c:v>
                </c:pt>
                <c:pt idx="2743">
                  <c:v>0.4</c:v>
                </c:pt>
                <c:pt idx="2744">
                  <c:v>0.4</c:v>
                </c:pt>
                <c:pt idx="2745">
                  <c:v>0.4</c:v>
                </c:pt>
                <c:pt idx="2746">
                  <c:v>0.4</c:v>
                </c:pt>
                <c:pt idx="2747">
                  <c:v>0.4</c:v>
                </c:pt>
                <c:pt idx="2748">
                  <c:v>0.4</c:v>
                </c:pt>
                <c:pt idx="2749">
                  <c:v>0.4</c:v>
                </c:pt>
                <c:pt idx="2750">
                  <c:v>0.4</c:v>
                </c:pt>
                <c:pt idx="2751">
                  <c:v>0.4</c:v>
                </c:pt>
                <c:pt idx="2752">
                  <c:v>0.4</c:v>
                </c:pt>
                <c:pt idx="2753">
                  <c:v>0.4</c:v>
                </c:pt>
                <c:pt idx="2754">
                  <c:v>0.4</c:v>
                </c:pt>
                <c:pt idx="2755">
                  <c:v>0.4</c:v>
                </c:pt>
                <c:pt idx="2756">
                  <c:v>0.4</c:v>
                </c:pt>
                <c:pt idx="2757">
                  <c:v>0.4</c:v>
                </c:pt>
                <c:pt idx="2758">
                  <c:v>0.3</c:v>
                </c:pt>
                <c:pt idx="2759">
                  <c:v>0.4</c:v>
                </c:pt>
                <c:pt idx="2760">
                  <c:v>0.5</c:v>
                </c:pt>
                <c:pt idx="2761">
                  <c:v>0.4</c:v>
                </c:pt>
                <c:pt idx="2762">
                  <c:v>0.4</c:v>
                </c:pt>
                <c:pt idx="2763">
                  <c:v>0.4</c:v>
                </c:pt>
                <c:pt idx="2764">
                  <c:v>0.4</c:v>
                </c:pt>
                <c:pt idx="2765">
                  <c:v>0.4</c:v>
                </c:pt>
                <c:pt idx="2766">
                  <c:v>0.4</c:v>
                </c:pt>
                <c:pt idx="2767">
                  <c:v>0.4</c:v>
                </c:pt>
                <c:pt idx="2768">
                  <c:v>0.4</c:v>
                </c:pt>
                <c:pt idx="2769">
                  <c:v>0.5</c:v>
                </c:pt>
                <c:pt idx="2770">
                  <c:v>0.4</c:v>
                </c:pt>
                <c:pt idx="2771">
                  <c:v>0.4</c:v>
                </c:pt>
                <c:pt idx="2772">
                  <c:v>0.3</c:v>
                </c:pt>
                <c:pt idx="2773">
                  <c:v>0.5</c:v>
                </c:pt>
                <c:pt idx="2774">
                  <c:v>0.5</c:v>
                </c:pt>
                <c:pt idx="2775">
                  <c:v>0.4</c:v>
                </c:pt>
                <c:pt idx="2776">
                  <c:v>0.4</c:v>
                </c:pt>
                <c:pt idx="2777">
                  <c:v>0.4</c:v>
                </c:pt>
                <c:pt idx="2778">
                  <c:v>0.5</c:v>
                </c:pt>
                <c:pt idx="2779">
                  <c:v>0.4</c:v>
                </c:pt>
                <c:pt idx="2780">
                  <c:v>0.4</c:v>
                </c:pt>
                <c:pt idx="2781">
                  <c:v>0.4</c:v>
                </c:pt>
                <c:pt idx="2782">
                  <c:v>0.4</c:v>
                </c:pt>
                <c:pt idx="2783">
                  <c:v>0.4</c:v>
                </c:pt>
                <c:pt idx="2784">
                  <c:v>0.4</c:v>
                </c:pt>
                <c:pt idx="2785">
                  <c:v>0.4</c:v>
                </c:pt>
                <c:pt idx="2786">
                  <c:v>0.4</c:v>
                </c:pt>
                <c:pt idx="2787">
                  <c:v>0.4</c:v>
                </c:pt>
                <c:pt idx="2788">
                  <c:v>0.4</c:v>
                </c:pt>
                <c:pt idx="2789">
                  <c:v>0.4</c:v>
                </c:pt>
                <c:pt idx="2790">
                  <c:v>0.4</c:v>
                </c:pt>
                <c:pt idx="2791">
                  <c:v>0.4</c:v>
                </c:pt>
                <c:pt idx="2792">
                  <c:v>0.4</c:v>
                </c:pt>
                <c:pt idx="2793">
                  <c:v>0.4</c:v>
                </c:pt>
                <c:pt idx="2794">
                  <c:v>0.4</c:v>
                </c:pt>
                <c:pt idx="2795">
                  <c:v>0.4</c:v>
                </c:pt>
                <c:pt idx="2796">
                  <c:v>0.4</c:v>
                </c:pt>
                <c:pt idx="2797">
                  <c:v>0.4</c:v>
                </c:pt>
                <c:pt idx="2798">
                  <c:v>0.4</c:v>
                </c:pt>
                <c:pt idx="2799">
                  <c:v>0.4</c:v>
                </c:pt>
                <c:pt idx="2800">
                  <c:v>0.4</c:v>
                </c:pt>
                <c:pt idx="2801">
                  <c:v>0.4</c:v>
                </c:pt>
                <c:pt idx="2802">
                  <c:v>0.4</c:v>
                </c:pt>
                <c:pt idx="2803">
                  <c:v>0.5</c:v>
                </c:pt>
                <c:pt idx="2804">
                  <c:v>0.4</c:v>
                </c:pt>
                <c:pt idx="2805">
                  <c:v>0.4</c:v>
                </c:pt>
                <c:pt idx="2806">
                  <c:v>0.4</c:v>
                </c:pt>
                <c:pt idx="2807">
                  <c:v>0.4</c:v>
                </c:pt>
                <c:pt idx="2808">
                  <c:v>0.4</c:v>
                </c:pt>
                <c:pt idx="2809">
                  <c:v>0.4</c:v>
                </c:pt>
                <c:pt idx="2810">
                  <c:v>0.3</c:v>
                </c:pt>
                <c:pt idx="2811">
                  <c:v>0.5</c:v>
                </c:pt>
                <c:pt idx="2812">
                  <c:v>0.4</c:v>
                </c:pt>
                <c:pt idx="2813">
                  <c:v>0.4</c:v>
                </c:pt>
                <c:pt idx="2814">
                  <c:v>0.5</c:v>
                </c:pt>
                <c:pt idx="2815">
                  <c:v>0.5</c:v>
                </c:pt>
                <c:pt idx="2816">
                  <c:v>0.4</c:v>
                </c:pt>
                <c:pt idx="2817">
                  <c:v>0.5</c:v>
                </c:pt>
                <c:pt idx="2818">
                  <c:v>0.4</c:v>
                </c:pt>
                <c:pt idx="2819">
                  <c:v>0.4</c:v>
                </c:pt>
                <c:pt idx="2820">
                  <c:v>0.4</c:v>
                </c:pt>
                <c:pt idx="2821">
                  <c:v>0.4</c:v>
                </c:pt>
                <c:pt idx="2822">
                  <c:v>0.4</c:v>
                </c:pt>
                <c:pt idx="2823">
                  <c:v>0.4</c:v>
                </c:pt>
                <c:pt idx="2824">
                  <c:v>0.4</c:v>
                </c:pt>
                <c:pt idx="2825">
                  <c:v>0.3</c:v>
                </c:pt>
                <c:pt idx="2826">
                  <c:v>0.4</c:v>
                </c:pt>
                <c:pt idx="2827">
                  <c:v>0.4</c:v>
                </c:pt>
                <c:pt idx="2828">
                  <c:v>0.3</c:v>
                </c:pt>
                <c:pt idx="2829">
                  <c:v>0.4</c:v>
                </c:pt>
                <c:pt idx="2830">
                  <c:v>0.4</c:v>
                </c:pt>
                <c:pt idx="2831">
                  <c:v>0.4</c:v>
                </c:pt>
                <c:pt idx="2832">
                  <c:v>0.4</c:v>
                </c:pt>
                <c:pt idx="2833">
                  <c:v>0.4</c:v>
                </c:pt>
                <c:pt idx="2834">
                  <c:v>0.4</c:v>
                </c:pt>
                <c:pt idx="2835">
                  <c:v>0.3</c:v>
                </c:pt>
                <c:pt idx="2836">
                  <c:v>0.4</c:v>
                </c:pt>
                <c:pt idx="2837">
                  <c:v>0.3</c:v>
                </c:pt>
                <c:pt idx="2838">
                  <c:v>0.4</c:v>
                </c:pt>
                <c:pt idx="2839">
                  <c:v>0.5</c:v>
                </c:pt>
                <c:pt idx="2840">
                  <c:v>0.4</c:v>
                </c:pt>
                <c:pt idx="2841">
                  <c:v>0.4</c:v>
                </c:pt>
                <c:pt idx="2842">
                  <c:v>0.4</c:v>
                </c:pt>
                <c:pt idx="2843">
                  <c:v>0.3</c:v>
                </c:pt>
                <c:pt idx="2844">
                  <c:v>0.4</c:v>
                </c:pt>
                <c:pt idx="2845">
                  <c:v>0.4</c:v>
                </c:pt>
                <c:pt idx="2846">
                  <c:v>0.4</c:v>
                </c:pt>
                <c:pt idx="2847">
                  <c:v>0.3</c:v>
                </c:pt>
                <c:pt idx="2848">
                  <c:v>0.4</c:v>
                </c:pt>
                <c:pt idx="2849">
                  <c:v>0.4</c:v>
                </c:pt>
                <c:pt idx="2850">
                  <c:v>0.3</c:v>
                </c:pt>
                <c:pt idx="2851">
                  <c:v>0.3</c:v>
                </c:pt>
                <c:pt idx="2852">
                  <c:v>0.4</c:v>
                </c:pt>
                <c:pt idx="2853">
                  <c:v>0.4</c:v>
                </c:pt>
                <c:pt idx="2854">
                  <c:v>0.4</c:v>
                </c:pt>
                <c:pt idx="2855">
                  <c:v>0.4</c:v>
                </c:pt>
                <c:pt idx="2856">
                  <c:v>0.4</c:v>
                </c:pt>
                <c:pt idx="2857">
                  <c:v>0.4</c:v>
                </c:pt>
                <c:pt idx="2858">
                  <c:v>0.4</c:v>
                </c:pt>
                <c:pt idx="2859">
                  <c:v>0.5</c:v>
                </c:pt>
                <c:pt idx="2860">
                  <c:v>0.4</c:v>
                </c:pt>
                <c:pt idx="2861">
                  <c:v>0.5</c:v>
                </c:pt>
                <c:pt idx="2862">
                  <c:v>0.4</c:v>
                </c:pt>
                <c:pt idx="2863">
                  <c:v>0.4</c:v>
                </c:pt>
                <c:pt idx="2864">
                  <c:v>0.4</c:v>
                </c:pt>
                <c:pt idx="2865">
                  <c:v>0.3</c:v>
                </c:pt>
                <c:pt idx="2866">
                  <c:v>1.2</c:v>
                </c:pt>
                <c:pt idx="2867">
                  <c:v>0.5</c:v>
                </c:pt>
                <c:pt idx="2868">
                  <c:v>0.4</c:v>
                </c:pt>
                <c:pt idx="2869">
                  <c:v>0.4</c:v>
                </c:pt>
                <c:pt idx="2870">
                  <c:v>0.4</c:v>
                </c:pt>
                <c:pt idx="2871">
                  <c:v>0.4</c:v>
                </c:pt>
                <c:pt idx="2872">
                  <c:v>0.4</c:v>
                </c:pt>
                <c:pt idx="2873">
                  <c:v>0.4</c:v>
                </c:pt>
                <c:pt idx="2874">
                  <c:v>0.4</c:v>
                </c:pt>
                <c:pt idx="2875">
                  <c:v>0.3</c:v>
                </c:pt>
                <c:pt idx="2876">
                  <c:v>0.5</c:v>
                </c:pt>
                <c:pt idx="2877">
                  <c:v>0.4</c:v>
                </c:pt>
                <c:pt idx="2878">
                  <c:v>0.4</c:v>
                </c:pt>
                <c:pt idx="2879">
                  <c:v>0.3</c:v>
                </c:pt>
                <c:pt idx="2880">
                  <c:v>0.4</c:v>
                </c:pt>
                <c:pt idx="2881">
                  <c:v>0.4</c:v>
                </c:pt>
                <c:pt idx="2882">
                  <c:v>0.4</c:v>
                </c:pt>
                <c:pt idx="2883">
                  <c:v>0.3</c:v>
                </c:pt>
                <c:pt idx="2884">
                  <c:v>0.3</c:v>
                </c:pt>
                <c:pt idx="2885">
                  <c:v>0.3</c:v>
                </c:pt>
                <c:pt idx="2886">
                  <c:v>0.4</c:v>
                </c:pt>
                <c:pt idx="2887">
                  <c:v>0.4</c:v>
                </c:pt>
                <c:pt idx="2888">
                  <c:v>0.3</c:v>
                </c:pt>
                <c:pt idx="2889">
                  <c:v>0.3</c:v>
                </c:pt>
                <c:pt idx="2890">
                  <c:v>0.4</c:v>
                </c:pt>
                <c:pt idx="2891">
                  <c:v>0.4</c:v>
                </c:pt>
                <c:pt idx="2892">
                  <c:v>0.4</c:v>
                </c:pt>
                <c:pt idx="2893">
                  <c:v>0.4</c:v>
                </c:pt>
                <c:pt idx="2894">
                  <c:v>0.3</c:v>
                </c:pt>
                <c:pt idx="2895">
                  <c:v>0.4</c:v>
                </c:pt>
                <c:pt idx="2896">
                  <c:v>0.4</c:v>
                </c:pt>
                <c:pt idx="2897">
                  <c:v>0.4</c:v>
                </c:pt>
                <c:pt idx="2898">
                  <c:v>0.2</c:v>
                </c:pt>
                <c:pt idx="2899">
                  <c:v>0.4</c:v>
                </c:pt>
                <c:pt idx="2900">
                  <c:v>0.4</c:v>
                </c:pt>
                <c:pt idx="2901">
                  <c:v>0.3</c:v>
                </c:pt>
                <c:pt idx="2902">
                  <c:v>0.4</c:v>
                </c:pt>
                <c:pt idx="2903">
                  <c:v>0.3</c:v>
                </c:pt>
                <c:pt idx="2904">
                  <c:v>0.4</c:v>
                </c:pt>
                <c:pt idx="2905">
                  <c:v>0.4</c:v>
                </c:pt>
                <c:pt idx="2906">
                  <c:v>0.4</c:v>
                </c:pt>
                <c:pt idx="2907">
                  <c:v>0.4</c:v>
                </c:pt>
                <c:pt idx="2908">
                  <c:v>0.4</c:v>
                </c:pt>
                <c:pt idx="2909">
                  <c:v>0.4</c:v>
                </c:pt>
                <c:pt idx="2910">
                  <c:v>0.4</c:v>
                </c:pt>
                <c:pt idx="2911">
                  <c:v>0.4</c:v>
                </c:pt>
                <c:pt idx="2912">
                  <c:v>0.4</c:v>
                </c:pt>
                <c:pt idx="2913">
                  <c:v>0.4</c:v>
                </c:pt>
                <c:pt idx="2914">
                  <c:v>0.4</c:v>
                </c:pt>
                <c:pt idx="2915">
                  <c:v>0.4</c:v>
                </c:pt>
                <c:pt idx="2916">
                  <c:v>0.5</c:v>
                </c:pt>
                <c:pt idx="2917">
                  <c:v>0.5</c:v>
                </c:pt>
                <c:pt idx="2918">
                  <c:v>0.4</c:v>
                </c:pt>
                <c:pt idx="2919">
                  <c:v>0.4</c:v>
                </c:pt>
                <c:pt idx="2920">
                  <c:v>0.5</c:v>
                </c:pt>
                <c:pt idx="2921">
                  <c:v>0.4</c:v>
                </c:pt>
                <c:pt idx="2922">
                  <c:v>0.5</c:v>
                </c:pt>
                <c:pt idx="2923">
                  <c:v>0.5</c:v>
                </c:pt>
                <c:pt idx="2924">
                  <c:v>0.4</c:v>
                </c:pt>
                <c:pt idx="2925">
                  <c:v>0.4</c:v>
                </c:pt>
                <c:pt idx="2926">
                  <c:v>0.4</c:v>
                </c:pt>
                <c:pt idx="2927">
                  <c:v>0.4</c:v>
                </c:pt>
                <c:pt idx="2928">
                  <c:v>0.4</c:v>
                </c:pt>
                <c:pt idx="2929">
                  <c:v>0.4</c:v>
                </c:pt>
                <c:pt idx="2930">
                  <c:v>0.4</c:v>
                </c:pt>
                <c:pt idx="2931">
                  <c:v>0.4</c:v>
                </c:pt>
                <c:pt idx="2932">
                  <c:v>0.4</c:v>
                </c:pt>
                <c:pt idx="2933">
                  <c:v>0.4</c:v>
                </c:pt>
                <c:pt idx="2934">
                  <c:v>0.4</c:v>
                </c:pt>
                <c:pt idx="2935">
                  <c:v>0.4</c:v>
                </c:pt>
                <c:pt idx="2936">
                  <c:v>0.4</c:v>
                </c:pt>
                <c:pt idx="2937">
                  <c:v>0.4</c:v>
                </c:pt>
                <c:pt idx="2938">
                  <c:v>0.4</c:v>
                </c:pt>
                <c:pt idx="2939">
                  <c:v>0.4</c:v>
                </c:pt>
                <c:pt idx="2940">
                  <c:v>0.5</c:v>
                </c:pt>
                <c:pt idx="2941">
                  <c:v>0.4</c:v>
                </c:pt>
                <c:pt idx="2942">
                  <c:v>0.4</c:v>
                </c:pt>
                <c:pt idx="2943">
                  <c:v>0.4</c:v>
                </c:pt>
                <c:pt idx="2944">
                  <c:v>0.4</c:v>
                </c:pt>
                <c:pt idx="2945">
                  <c:v>0.4</c:v>
                </c:pt>
                <c:pt idx="2946">
                  <c:v>0.4</c:v>
                </c:pt>
                <c:pt idx="2947">
                  <c:v>0.4</c:v>
                </c:pt>
                <c:pt idx="2948">
                  <c:v>0.4</c:v>
                </c:pt>
                <c:pt idx="2949">
                  <c:v>0.4</c:v>
                </c:pt>
                <c:pt idx="2950">
                  <c:v>0.4</c:v>
                </c:pt>
                <c:pt idx="2951">
                  <c:v>0.4</c:v>
                </c:pt>
                <c:pt idx="2952">
                  <c:v>0.4</c:v>
                </c:pt>
                <c:pt idx="2953">
                  <c:v>0.5</c:v>
                </c:pt>
                <c:pt idx="2954">
                  <c:v>0.4</c:v>
                </c:pt>
                <c:pt idx="2955">
                  <c:v>0.4</c:v>
                </c:pt>
                <c:pt idx="2956">
                  <c:v>0.3</c:v>
                </c:pt>
                <c:pt idx="2957">
                  <c:v>0.4</c:v>
                </c:pt>
                <c:pt idx="2958">
                  <c:v>0.4</c:v>
                </c:pt>
                <c:pt idx="2959">
                  <c:v>0.4</c:v>
                </c:pt>
                <c:pt idx="2960">
                  <c:v>0.5</c:v>
                </c:pt>
                <c:pt idx="2961">
                  <c:v>0.5</c:v>
                </c:pt>
                <c:pt idx="2962">
                  <c:v>0.5</c:v>
                </c:pt>
                <c:pt idx="2963">
                  <c:v>0.5</c:v>
                </c:pt>
                <c:pt idx="2964">
                  <c:v>0.4</c:v>
                </c:pt>
                <c:pt idx="2965">
                  <c:v>0.4</c:v>
                </c:pt>
                <c:pt idx="2966">
                  <c:v>0.4</c:v>
                </c:pt>
                <c:pt idx="2967">
                  <c:v>0.4</c:v>
                </c:pt>
                <c:pt idx="2968">
                  <c:v>0.4</c:v>
                </c:pt>
                <c:pt idx="2969">
                  <c:v>0.5</c:v>
                </c:pt>
                <c:pt idx="2970">
                  <c:v>0.4</c:v>
                </c:pt>
                <c:pt idx="2971">
                  <c:v>0.5</c:v>
                </c:pt>
                <c:pt idx="2972">
                  <c:v>0.4</c:v>
                </c:pt>
                <c:pt idx="2973">
                  <c:v>0.4</c:v>
                </c:pt>
                <c:pt idx="2974">
                  <c:v>0.5</c:v>
                </c:pt>
                <c:pt idx="2975">
                  <c:v>0.5</c:v>
                </c:pt>
                <c:pt idx="2976">
                  <c:v>0.4</c:v>
                </c:pt>
                <c:pt idx="2977">
                  <c:v>0.4</c:v>
                </c:pt>
                <c:pt idx="2978">
                  <c:v>0.4</c:v>
                </c:pt>
                <c:pt idx="2979">
                  <c:v>0.4</c:v>
                </c:pt>
                <c:pt idx="2980">
                  <c:v>0.3</c:v>
                </c:pt>
                <c:pt idx="2981">
                  <c:v>0.5</c:v>
                </c:pt>
                <c:pt idx="2982">
                  <c:v>0.3</c:v>
                </c:pt>
                <c:pt idx="2983">
                  <c:v>0.4</c:v>
                </c:pt>
                <c:pt idx="2984">
                  <c:v>0.4</c:v>
                </c:pt>
                <c:pt idx="2985">
                  <c:v>0.4</c:v>
                </c:pt>
                <c:pt idx="2986">
                  <c:v>0.4</c:v>
                </c:pt>
                <c:pt idx="2987">
                  <c:v>0.4</c:v>
                </c:pt>
                <c:pt idx="2988">
                  <c:v>0.5</c:v>
                </c:pt>
                <c:pt idx="2989">
                  <c:v>0.4</c:v>
                </c:pt>
                <c:pt idx="2990">
                  <c:v>0.4</c:v>
                </c:pt>
                <c:pt idx="2991">
                  <c:v>0.4</c:v>
                </c:pt>
                <c:pt idx="2992">
                  <c:v>0.4</c:v>
                </c:pt>
                <c:pt idx="2993">
                  <c:v>0.4</c:v>
                </c:pt>
                <c:pt idx="2994">
                  <c:v>0.4</c:v>
                </c:pt>
                <c:pt idx="2995">
                  <c:v>0.3</c:v>
                </c:pt>
                <c:pt idx="2996">
                  <c:v>0.4</c:v>
                </c:pt>
                <c:pt idx="2997">
                  <c:v>0.5</c:v>
                </c:pt>
                <c:pt idx="2998">
                  <c:v>0.5</c:v>
                </c:pt>
                <c:pt idx="2999">
                  <c:v>0.4</c:v>
                </c:pt>
                <c:pt idx="3000">
                  <c:v>0.5</c:v>
                </c:pt>
                <c:pt idx="3001">
                  <c:v>0.4</c:v>
                </c:pt>
                <c:pt idx="3002">
                  <c:v>0.5</c:v>
                </c:pt>
                <c:pt idx="3003">
                  <c:v>0.5</c:v>
                </c:pt>
                <c:pt idx="3004">
                  <c:v>0.3</c:v>
                </c:pt>
                <c:pt idx="3005">
                  <c:v>0.4</c:v>
                </c:pt>
                <c:pt idx="3006">
                  <c:v>0.4</c:v>
                </c:pt>
                <c:pt idx="3007">
                  <c:v>0.4</c:v>
                </c:pt>
                <c:pt idx="3008">
                  <c:v>0.4</c:v>
                </c:pt>
                <c:pt idx="3009">
                  <c:v>0.4</c:v>
                </c:pt>
                <c:pt idx="3010">
                  <c:v>0.4</c:v>
                </c:pt>
                <c:pt idx="3011">
                  <c:v>0.4</c:v>
                </c:pt>
                <c:pt idx="3012">
                  <c:v>0.4</c:v>
                </c:pt>
                <c:pt idx="3013">
                  <c:v>0.4</c:v>
                </c:pt>
                <c:pt idx="3014">
                  <c:v>0.4</c:v>
                </c:pt>
                <c:pt idx="3015">
                  <c:v>0.4</c:v>
                </c:pt>
                <c:pt idx="3016">
                  <c:v>0.5</c:v>
                </c:pt>
                <c:pt idx="3017">
                  <c:v>0.4</c:v>
                </c:pt>
                <c:pt idx="3018">
                  <c:v>0.4</c:v>
                </c:pt>
                <c:pt idx="3019">
                  <c:v>0.4</c:v>
                </c:pt>
                <c:pt idx="3020">
                  <c:v>0.4</c:v>
                </c:pt>
                <c:pt idx="3021">
                  <c:v>0.4</c:v>
                </c:pt>
                <c:pt idx="3022">
                  <c:v>0.4</c:v>
                </c:pt>
                <c:pt idx="3023">
                  <c:v>0.3</c:v>
                </c:pt>
                <c:pt idx="3024">
                  <c:v>0.4</c:v>
                </c:pt>
                <c:pt idx="3025">
                  <c:v>0.4</c:v>
                </c:pt>
                <c:pt idx="3026">
                  <c:v>0.4</c:v>
                </c:pt>
                <c:pt idx="3027">
                  <c:v>0.4</c:v>
                </c:pt>
                <c:pt idx="3028">
                  <c:v>0.4</c:v>
                </c:pt>
                <c:pt idx="3029">
                  <c:v>0.4</c:v>
                </c:pt>
                <c:pt idx="3030">
                  <c:v>0.5</c:v>
                </c:pt>
                <c:pt idx="3031">
                  <c:v>0.4</c:v>
                </c:pt>
                <c:pt idx="3032">
                  <c:v>0.4</c:v>
                </c:pt>
                <c:pt idx="3033">
                  <c:v>0.3</c:v>
                </c:pt>
                <c:pt idx="3034">
                  <c:v>0.5</c:v>
                </c:pt>
                <c:pt idx="3035">
                  <c:v>0.4</c:v>
                </c:pt>
                <c:pt idx="3036">
                  <c:v>0.4</c:v>
                </c:pt>
                <c:pt idx="3037">
                  <c:v>0.4</c:v>
                </c:pt>
                <c:pt idx="3038">
                  <c:v>0.4</c:v>
                </c:pt>
                <c:pt idx="3039">
                  <c:v>0.4</c:v>
                </c:pt>
                <c:pt idx="3040">
                  <c:v>0.4</c:v>
                </c:pt>
                <c:pt idx="3041">
                  <c:v>0.4</c:v>
                </c:pt>
                <c:pt idx="3042">
                  <c:v>0.3</c:v>
                </c:pt>
                <c:pt idx="3043">
                  <c:v>0.5</c:v>
                </c:pt>
                <c:pt idx="3044">
                  <c:v>0.4</c:v>
                </c:pt>
                <c:pt idx="3045">
                  <c:v>0.4</c:v>
                </c:pt>
                <c:pt idx="3046">
                  <c:v>0.4</c:v>
                </c:pt>
                <c:pt idx="3047">
                  <c:v>0.4</c:v>
                </c:pt>
                <c:pt idx="3048">
                  <c:v>0.4</c:v>
                </c:pt>
                <c:pt idx="3049">
                  <c:v>0.4</c:v>
                </c:pt>
                <c:pt idx="3050">
                  <c:v>0.3</c:v>
                </c:pt>
                <c:pt idx="3051">
                  <c:v>0.4</c:v>
                </c:pt>
                <c:pt idx="3052">
                  <c:v>0.4</c:v>
                </c:pt>
                <c:pt idx="3053">
                  <c:v>0.4</c:v>
                </c:pt>
                <c:pt idx="3054">
                  <c:v>0.5</c:v>
                </c:pt>
                <c:pt idx="3055">
                  <c:v>0.4</c:v>
                </c:pt>
                <c:pt idx="3056">
                  <c:v>0.4</c:v>
                </c:pt>
                <c:pt idx="3057">
                  <c:v>0.4</c:v>
                </c:pt>
                <c:pt idx="3058">
                  <c:v>0.4</c:v>
                </c:pt>
                <c:pt idx="3059">
                  <c:v>0.3</c:v>
                </c:pt>
                <c:pt idx="3060">
                  <c:v>0.3</c:v>
                </c:pt>
                <c:pt idx="3061">
                  <c:v>0.4</c:v>
                </c:pt>
                <c:pt idx="3062">
                  <c:v>0.4</c:v>
                </c:pt>
                <c:pt idx="3063">
                  <c:v>0.4</c:v>
                </c:pt>
                <c:pt idx="3064">
                  <c:v>0.3</c:v>
                </c:pt>
                <c:pt idx="3065">
                  <c:v>0.4</c:v>
                </c:pt>
                <c:pt idx="3066">
                  <c:v>0.3</c:v>
                </c:pt>
                <c:pt idx="3067">
                  <c:v>0.4</c:v>
                </c:pt>
                <c:pt idx="3068">
                  <c:v>0.4</c:v>
                </c:pt>
                <c:pt idx="3069">
                  <c:v>0.4</c:v>
                </c:pt>
                <c:pt idx="3070">
                  <c:v>0.4</c:v>
                </c:pt>
                <c:pt idx="3071">
                  <c:v>0.3</c:v>
                </c:pt>
                <c:pt idx="3072">
                  <c:v>0.4</c:v>
                </c:pt>
                <c:pt idx="3073">
                  <c:v>0.4</c:v>
                </c:pt>
                <c:pt idx="3074">
                  <c:v>0.3</c:v>
                </c:pt>
                <c:pt idx="3075">
                  <c:v>0.4</c:v>
                </c:pt>
                <c:pt idx="3076">
                  <c:v>0.4</c:v>
                </c:pt>
                <c:pt idx="3077">
                  <c:v>0.3</c:v>
                </c:pt>
                <c:pt idx="3078">
                  <c:v>0.4</c:v>
                </c:pt>
                <c:pt idx="3079">
                  <c:v>0.4</c:v>
                </c:pt>
                <c:pt idx="3080">
                  <c:v>0.3</c:v>
                </c:pt>
                <c:pt idx="3081">
                  <c:v>0.4</c:v>
                </c:pt>
                <c:pt idx="3082">
                  <c:v>0.3</c:v>
                </c:pt>
                <c:pt idx="3083">
                  <c:v>0.4</c:v>
                </c:pt>
                <c:pt idx="3084">
                  <c:v>0.4</c:v>
                </c:pt>
                <c:pt idx="3085">
                  <c:v>0.3</c:v>
                </c:pt>
                <c:pt idx="3086">
                  <c:v>0.4</c:v>
                </c:pt>
                <c:pt idx="3087">
                  <c:v>0.3</c:v>
                </c:pt>
                <c:pt idx="3088">
                  <c:v>0.3</c:v>
                </c:pt>
                <c:pt idx="3089">
                  <c:v>0.4</c:v>
                </c:pt>
                <c:pt idx="3090">
                  <c:v>0.4</c:v>
                </c:pt>
                <c:pt idx="3091">
                  <c:v>0.4</c:v>
                </c:pt>
                <c:pt idx="3092">
                  <c:v>0.4</c:v>
                </c:pt>
                <c:pt idx="3093">
                  <c:v>0.5</c:v>
                </c:pt>
                <c:pt idx="3094">
                  <c:v>0.4</c:v>
                </c:pt>
                <c:pt idx="3095">
                  <c:v>0.3</c:v>
                </c:pt>
                <c:pt idx="3096">
                  <c:v>0.3</c:v>
                </c:pt>
                <c:pt idx="3097">
                  <c:v>0.3</c:v>
                </c:pt>
                <c:pt idx="3098">
                  <c:v>0.3</c:v>
                </c:pt>
                <c:pt idx="3099">
                  <c:v>0.4</c:v>
                </c:pt>
                <c:pt idx="3100">
                  <c:v>0.4</c:v>
                </c:pt>
                <c:pt idx="3101">
                  <c:v>0.4</c:v>
                </c:pt>
                <c:pt idx="3102">
                  <c:v>0.3</c:v>
                </c:pt>
                <c:pt idx="3103">
                  <c:v>0.3</c:v>
                </c:pt>
                <c:pt idx="3104">
                  <c:v>0.3</c:v>
                </c:pt>
                <c:pt idx="3105">
                  <c:v>0.4</c:v>
                </c:pt>
                <c:pt idx="3106">
                  <c:v>0.3</c:v>
                </c:pt>
                <c:pt idx="3107">
                  <c:v>0.3</c:v>
                </c:pt>
                <c:pt idx="3108">
                  <c:v>0.4</c:v>
                </c:pt>
                <c:pt idx="3109">
                  <c:v>0.3</c:v>
                </c:pt>
                <c:pt idx="3110">
                  <c:v>0.3</c:v>
                </c:pt>
                <c:pt idx="3111">
                  <c:v>0.3</c:v>
                </c:pt>
                <c:pt idx="3112">
                  <c:v>0.3</c:v>
                </c:pt>
                <c:pt idx="3113">
                  <c:v>0.4</c:v>
                </c:pt>
                <c:pt idx="3114">
                  <c:v>0.3</c:v>
                </c:pt>
                <c:pt idx="3115">
                  <c:v>0.3</c:v>
                </c:pt>
                <c:pt idx="3116">
                  <c:v>0.4</c:v>
                </c:pt>
                <c:pt idx="3117">
                  <c:v>0.3</c:v>
                </c:pt>
                <c:pt idx="3118">
                  <c:v>0.3</c:v>
                </c:pt>
                <c:pt idx="3119">
                  <c:v>0.3</c:v>
                </c:pt>
                <c:pt idx="3120">
                  <c:v>0.3</c:v>
                </c:pt>
                <c:pt idx="3121">
                  <c:v>0.4</c:v>
                </c:pt>
                <c:pt idx="3122">
                  <c:v>0.4</c:v>
                </c:pt>
                <c:pt idx="3123">
                  <c:v>0.3</c:v>
                </c:pt>
                <c:pt idx="3124">
                  <c:v>0.3</c:v>
                </c:pt>
                <c:pt idx="3125">
                  <c:v>0.4</c:v>
                </c:pt>
                <c:pt idx="3126">
                  <c:v>0.4</c:v>
                </c:pt>
                <c:pt idx="3127">
                  <c:v>0.3</c:v>
                </c:pt>
                <c:pt idx="3128">
                  <c:v>0.4</c:v>
                </c:pt>
                <c:pt idx="3129">
                  <c:v>0.3</c:v>
                </c:pt>
                <c:pt idx="3130">
                  <c:v>0.3</c:v>
                </c:pt>
                <c:pt idx="3131">
                  <c:v>0.3</c:v>
                </c:pt>
                <c:pt idx="3132">
                  <c:v>0.3</c:v>
                </c:pt>
                <c:pt idx="3133">
                  <c:v>0.4</c:v>
                </c:pt>
                <c:pt idx="3134">
                  <c:v>0.3</c:v>
                </c:pt>
                <c:pt idx="3135">
                  <c:v>0.4</c:v>
                </c:pt>
                <c:pt idx="3136">
                  <c:v>0.3</c:v>
                </c:pt>
                <c:pt idx="3137">
                  <c:v>0.4</c:v>
                </c:pt>
                <c:pt idx="3138">
                  <c:v>0.3</c:v>
                </c:pt>
                <c:pt idx="3139">
                  <c:v>0.3</c:v>
                </c:pt>
                <c:pt idx="3140">
                  <c:v>0.4</c:v>
                </c:pt>
                <c:pt idx="3141">
                  <c:v>0.4</c:v>
                </c:pt>
                <c:pt idx="3142">
                  <c:v>0.4</c:v>
                </c:pt>
                <c:pt idx="3143">
                  <c:v>0.4</c:v>
                </c:pt>
                <c:pt idx="3144">
                  <c:v>0.3</c:v>
                </c:pt>
                <c:pt idx="3145">
                  <c:v>0.3</c:v>
                </c:pt>
                <c:pt idx="3146">
                  <c:v>0.3</c:v>
                </c:pt>
                <c:pt idx="3147">
                  <c:v>0.4</c:v>
                </c:pt>
                <c:pt idx="3148">
                  <c:v>0.3</c:v>
                </c:pt>
                <c:pt idx="3149">
                  <c:v>0.3</c:v>
                </c:pt>
                <c:pt idx="3150">
                  <c:v>0.4</c:v>
                </c:pt>
                <c:pt idx="3151">
                  <c:v>0.3</c:v>
                </c:pt>
                <c:pt idx="3152">
                  <c:v>0.4</c:v>
                </c:pt>
                <c:pt idx="3153">
                  <c:v>0.4</c:v>
                </c:pt>
                <c:pt idx="3154">
                  <c:v>0.4</c:v>
                </c:pt>
                <c:pt idx="3155">
                  <c:v>0.3</c:v>
                </c:pt>
                <c:pt idx="3156">
                  <c:v>0.3</c:v>
                </c:pt>
                <c:pt idx="3157">
                  <c:v>0.4</c:v>
                </c:pt>
                <c:pt idx="3158">
                  <c:v>0.4</c:v>
                </c:pt>
                <c:pt idx="3159">
                  <c:v>0.3</c:v>
                </c:pt>
                <c:pt idx="3160">
                  <c:v>0.3</c:v>
                </c:pt>
                <c:pt idx="3161">
                  <c:v>0.3</c:v>
                </c:pt>
                <c:pt idx="3162">
                  <c:v>0.4</c:v>
                </c:pt>
                <c:pt idx="3163">
                  <c:v>0.3</c:v>
                </c:pt>
                <c:pt idx="3164">
                  <c:v>0.4</c:v>
                </c:pt>
                <c:pt idx="3165">
                  <c:v>0.3</c:v>
                </c:pt>
                <c:pt idx="3166">
                  <c:v>0.4</c:v>
                </c:pt>
                <c:pt idx="3167">
                  <c:v>0.4</c:v>
                </c:pt>
                <c:pt idx="3168">
                  <c:v>0.4</c:v>
                </c:pt>
                <c:pt idx="3169">
                  <c:v>0.3</c:v>
                </c:pt>
                <c:pt idx="3170">
                  <c:v>0.4</c:v>
                </c:pt>
                <c:pt idx="3171">
                  <c:v>0.4</c:v>
                </c:pt>
                <c:pt idx="3172">
                  <c:v>0.3</c:v>
                </c:pt>
                <c:pt idx="3173">
                  <c:v>0.3</c:v>
                </c:pt>
                <c:pt idx="3174">
                  <c:v>0.3</c:v>
                </c:pt>
                <c:pt idx="3175">
                  <c:v>0.3</c:v>
                </c:pt>
                <c:pt idx="3176">
                  <c:v>0.4</c:v>
                </c:pt>
                <c:pt idx="3177">
                  <c:v>0.3</c:v>
                </c:pt>
                <c:pt idx="3178">
                  <c:v>0.2</c:v>
                </c:pt>
                <c:pt idx="3179">
                  <c:v>0.3</c:v>
                </c:pt>
                <c:pt idx="3180">
                  <c:v>0.3</c:v>
                </c:pt>
                <c:pt idx="3181">
                  <c:v>0.3</c:v>
                </c:pt>
                <c:pt idx="3182">
                  <c:v>0.2</c:v>
                </c:pt>
                <c:pt idx="3183">
                  <c:v>0.3</c:v>
                </c:pt>
                <c:pt idx="3184">
                  <c:v>0.3</c:v>
                </c:pt>
                <c:pt idx="3185">
                  <c:v>0.2</c:v>
                </c:pt>
                <c:pt idx="3186">
                  <c:v>0.2</c:v>
                </c:pt>
                <c:pt idx="3187">
                  <c:v>0.3</c:v>
                </c:pt>
                <c:pt idx="3188">
                  <c:v>0.2</c:v>
                </c:pt>
                <c:pt idx="3189">
                  <c:v>0.2</c:v>
                </c:pt>
                <c:pt idx="3190">
                  <c:v>0.3</c:v>
                </c:pt>
                <c:pt idx="3191">
                  <c:v>0.3</c:v>
                </c:pt>
                <c:pt idx="3192">
                  <c:v>0.2</c:v>
                </c:pt>
                <c:pt idx="3193">
                  <c:v>0.2</c:v>
                </c:pt>
                <c:pt idx="3194">
                  <c:v>0.2</c:v>
                </c:pt>
                <c:pt idx="3195">
                  <c:v>0.2</c:v>
                </c:pt>
                <c:pt idx="3196">
                  <c:v>0.2</c:v>
                </c:pt>
                <c:pt idx="3197">
                  <c:v>0.3</c:v>
                </c:pt>
                <c:pt idx="3198">
                  <c:v>0.1</c:v>
                </c:pt>
                <c:pt idx="3199">
                  <c:v>0.2</c:v>
                </c:pt>
                <c:pt idx="3200">
                  <c:v>0.2</c:v>
                </c:pt>
                <c:pt idx="3201">
                  <c:v>0.1</c:v>
                </c:pt>
                <c:pt idx="3202">
                  <c:v>0.2</c:v>
                </c:pt>
                <c:pt idx="3203">
                  <c:v>0.2</c:v>
                </c:pt>
                <c:pt idx="3204">
                  <c:v>0.2</c:v>
                </c:pt>
                <c:pt idx="3205">
                  <c:v>0.2</c:v>
                </c:pt>
                <c:pt idx="3206">
                  <c:v>0.1</c:v>
                </c:pt>
                <c:pt idx="3207">
                  <c:v>0.2</c:v>
                </c:pt>
                <c:pt idx="3208">
                  <c:v>0.2</c:v>
                </c:pt>
                <c:pt idx="3209">
                  <c:v>0.1</c:v>
                </c:pt>
                <c:pt idx="3210">
                  <c:v>0.2</c:v>
                </c:pt>
                <c:pt idx="3211">
                  <c:v>0.1</c:v>
                </c:pt>
                <c:pt idx="3212">
                  <c:v>0.2</c:v>
                </c:pt>
                <c:pt idx="3213">
                  <c:v>0.1</c:v>
                </c:pt>
                <c:pt idx="3214">
                  <c:v>0.2</c:v>
                </c:pt>
                <c:pt idx="3215">
                  <c:v>0.1</c:v>
                </c:pt>
                <c:pt idx="3216">
                  <c:v>0.1</c:v>
                </c:pt>
                <c:pt idx="3217">
                  <c:v>0.1</c:v>
                </c:pt>
                <c:pt idx="3218">
                  <c:v>0.1</c:v>
                </c:pt>
                <c:pt idx="3219">
                  <c:v>0.1</c:v>
                </c:pt>
                <c:pt idx="3220">
                  <c:v>0.1</c:v>
                </c:pt>
                <c:pt idx="3221">
                  <c:v>0.1</c:v>
                </c:pt>
                <c:pt idx="3222">
                  <c:v>0.1</c:v>
                </c:pt>
                <c:pt idx="3223">
                  <c:v>0.3</c:v>
                </c:pt>
                <c:pt idx="3224">
                  <c:v>0.1</c:v>
                </c:pt>
                <c:pt idx="3225">
                  <c:v>0.1</c:v>
                </c:pt>
                <c:pt idx="3226">
                  <c:v>0.2</c:v>
                </c:pt>
                <c:pt idx="3227">
                  <c:v>0.1</c:v>
                </c:pt>
                <c:pt idx="3228">
                  <c:v>0.2</c:v>
                </c:pt>
                <c:pt idx="3229">
                  <c:v>0.1</c:v>
                </c:pt>
                <c:pt idx="3230">
                  <c:v>0.1</c:v>
                </c:pt>
                <c:pt idx="3231">
                  <c:v>0.1</c:v>
                </c:pt>
                <c:pt idx="3232">
                  <c:v>0.1</c:v>
                </c:pt>
                <c:pt idx="3233">
                  <c:v>0.1</c:v>
                </c:pt>
                <c:pt idx="3234">
                  <c:v>0.1</c:v>
                </c:pt>
                <c:pt idx="3235">
                  <c:v>0.1</c:v>
                </c:pt>
                <c:pt idx="3236">
                  <c:v>0.2</c:v>
                </c:pt>
                <c:pt idx="3237">
                  <c:v>0.1</c:v>
                </c:pt>
                <c:pt idx="3238">
                  <c:v>0.1</c:v>
                </c:pt>
                <c:pt idx="3239">
                  <c:v>0.1</c:v>
                </c:pt>
                <c:pt idx="3240">
                  <c:v>0.1</c:v>
                </c:pt>
                <c:pt idx="3241">
                  <c:v>0.1</c:v>
                </c:pt>
                <c:pt idx="3242">
                  <c:v>0.1</c:v>
                </c:pt>
                <c:pt idx="3243">
                  <c:v>0</c:v>
                </c:pt>
                <c:pt idx="3244">
                  <c:v>0.1</c:v>
                </c:pt>
                <c:pt idx="3245">
                  <c:v>0</c:v>
                </c:pt>
                <c:pt idx="3246">
                  <c:v>0.1</c:v>
                </c:pt>
                <c:pt idx="3247">
                  <c:v>0</c:v>
                </c:pt>
                <c:pt idx="3248">
                  <c:v>0</c:v>
                </c:pt>
                <c:pt idx="3249">
                  <c:v>0</c:v>
                </c:pt>
                <c:pt idx="3250">
                  <c:v>0</c:v>
                </c:pt>
                <c:pt idx="3251">
                  <c:v>0.1</c:v>
                </c:pt>
                <c:pt idx="3252">
                  <c:v>0.1</c:v>
                </c:pt>
                <c:pt idx="3253">
                  <c:v>0.1</c:v>
                </c:pt>
                <c:pt idx="3254">
                  <c:v>0</c:v>
                </c:pt>
                <c:pt idx="3255">
                  <c:v>0</c:v>
                </c:pt>
                <c:pt idx="3256">
                  <c:v>0.1</c:v>
                </c:pt>
                <c:pt idx="3257">
                  <c:v>0</c:v>
                </c:pt>
                <c:pt idx="3258">
                  <c:v>0.1</c:v>
                </c:pt>
                <c:pt idx="3259">
                  <c:v>0</c:v>
                </c:pt>
                <c:pt idx="3260">
                  <c:v>0</c:v>
                </c:pt>
                <c:pt idx="3261">
                  <c:v>0</c:v>
                </c:pt>
                <c:pt idx="3262">
                  <c:v>0.1</c:v>
                </c:pt>
                <c:pt idx="3263">
                  <c:v>0</c:v>
                </c:pt>
                <c:pt idx="3264">
                  <c:v>0</c:v>
                </c:pt>
                <c:pt idx="3265">
                  <c:v>0.1</c:v>
                </c:pt>
                <c:pt idx="3266">
                  <c:v>0</c:v>
                </c:pt>
                <c:pt idx="3267">
                  <c:v>0.1</c:v>
                </c:pt>
                <c:pt idx="3268">
                  <c:v>0.1</c:v>
                </c:pt>
                <c:pt idx="3269">
                  <c:v>0</c:v>
                </c:pt>
                <c:pt idx="3270">
                  <c:v>0.1</c:v>
                </c:pt>
                <c:pt idx="3271">
                  <c:v>0</c:v>
                </c:pt>
                <c:pt idx="3272">
                  <c:v>0</c:v>
                </c:pt>
                <c:pt idx="3273">
                  <c:v>0.1</c:v>
                </c:pt>
                <c:pt idx="3274">
                  <c:v>0</c:v>
                </c:pt>
                <c:pt idx="3275">
                  <c:v>0</c:v>
                </c:pt>
                <c:pt idx="3276">
                  <c:v>0.1</c:v>
                </c:pt>
                <c:pt idx="3277">
                  <c:v>0</c:v>
                </c:pt>
                <c:pt idx="3278">
                  <c:v>0.1</c:v>
                </c:pt>
                <c:pt idx="3279">
                  <c:v>0</c:v>
                </c:pt>
                <c:pt idx="3280">
                  <c:v>0</c:v>
                </c:pt>
                <c:pt idx="3281">
                  <c:v>0.1</c:v>
                </c:pt>
                <c:pt idx="3282">
                  <c:v>0</c:v>
                </c:pt>
                <c:pt idx="3283">
                  <c:v>0</c:v>
                </c:pt>
                <c:pt idx="3284">
                  <c:v>0.1</c:v>
                </c:pt>
                <c:pt idx="3285">
                  <c:v>0</c:v>
                </c:pt>
                <c:pt idx="3286">
                  <c:v>0.1</c:v>
                </c:pt>
                <c:pt idx="3287">
                  <c:v>0</c:v>
                </c:pt>
                <c:pt idx="3288">
                  <c:v>0.1</c:v>
                </c:pt>
                <c:pt idx="3289">
                  <c:v>0.1</c:v>
                </c:pt>
                <c:pt idx="3290">
                  <c:v>0.1</c:v>
                </c:pt>
                <c:pt idx="3291">
                  <c:v>0.1</c:v>
                </c:pt>
                <c:pt idx="3292">
                  <c:v>0.1</c:v>
                </c:pt>
                <c:pt idx="3293">
                  <c:v>0.1</c:v>
                </c:pt>
                <c:pt idx="3294">
                  <c:v>0.1</c:v>
                </c:pt>
                <c:pt idx="3295">
                  <c:v>0.1</c:v>
                </c:pt>
                <c:pt idx="3296">
                  <c:v>0.1</c:v>
                </c:pt>
                <c:pt idx="3297">
                  <c:v>0.1</c:v>
                </c:pt>
                <c:pt idx="3298">
                  <c:v>0.1</c:v>
                </c:pt>
                <c:pt idx="3299">
                  <c:v>0</c:v>
                </c:pt>
                <c:pt idx="3300">
                  <c:v>0.1</c:v>
                </c:pt>
                <c:pt idx="3301">
                  <c:v>0.1</c:v>
                </c:pt>
                <c:pt idx="3302">
                  <c:v>0.1</c:v>
                </c:pt>
                <c:pt idx="3303">
                  <c:v>0.1</c:v>
                </c:pt>
                <c:pt idx="3304">
                  <c:v>0.1</c:v>
                </c:pt>
                <c:pt idx="3305">
                  <c:v>0</c:v>
                </c:pt>
                <c:pt idx="3306">
                  <c:v>0.1</c:v>
                </c:pt>
                <c:pt idx="3307">
                  <c:v>0.1</c:v>
                </c:pt>
                <c:pt idx="3308">
                  <c:v>0.1</c:v>
                </c:pt>
                <c:pt idx="3309">
                  <c:v>0.1</c:v>
                </c:pt>
                <c:pt idx="3310">
                  <c:v>0.1</c:v>
                </c:pt>
                <c:pt idx="3311">
                  <c:v>0</c:v>
                </c:pt>
                <c:pt idx="3312">
                  <c:v>0.1</c:v>
                </c:pt>
                <c:pt idx="3313">
                  <c:v>0</c:v>
                </c:pt>
                <c:pt idx="3314">
                  <c:v>0.1</c:v>
                </c:pt>
                <c:pt idx="3315">
                  <c:v>0</c:v>
                </c:pt>
                <c:pt idx="3316">
                  <c:v>0.2</c:v>
                </c:pt>
                <c:pt idx="3317">
                  <c:v>0.1</c:v>
                </c:pt>
                <c:pt idx="3318">
                  <c:v>0</c:v>
                </c:pt>
                <c:pt idx="3319">
                  <c:v>0</c:v>
                </c:pt>
                <c:pt idx="3320">
                  <c:v>0.1</c:v>
                </c:pt>
                <c:pt idx="3321">
                  <c:v>0.1</c:v>
                </c:pt>
                <c:pt idx="3322">
                  <c:v>0</c:v>
                </c:pt>
                <c:pt idx="3323">
                  <c:v>0.1</c:v>
                </c:pt>
                <c:pt idx="3324">
                  <c:v>0.1</c:v>
                </c:pt>
                <c:pt idx="3325">
                  <c:v>0</c:v>
                </c:pt>
                <c:pt idx="3326">
                  <c:v>0.1</c:v>
                </c:pt>
                <c:pt idx="3327">
                  <c:v>0</c:v>
                </c:pt>
                <c:pt idx="3328">
                  <c:v>0</c:v>
                </c:pt>
                <c:pt idx="3329">
                  <c:v>0.1</c:v>
                </c:pt>
                <c:pt idx="3330">
                  <c:v>0.1</c:v>
                </c:pt>
                <c:pt idx="3331">
                  <c:v>0.1</c:v>
                </c:pt>
                <c:pt idx="3332">
                  <c:v>0.1</c:v>
                </c:pt>
                <c:pt idx="3333">
                  <c:v>0.1</c:v>
                </c:pt>
                <c:pt idx="3334">
                  <c:v>0</c:v>
                </c:pt>
                <c:pt idx="3335">
                  <c:v>0</c:v>
                </c:pt>
                <c:pt idx="3336">
                  <c:v>0</c:v>
                </c:pt>
                <c:pt idx="3337">
                  <c:v>0</c:v>
                </c:pt>
                <c:pt idx="3338">
                  <c:v>0</c:v>
                </c:pt>
                <c:pt idx="3339">
                  <c:v>0.1</c:v>
                </c:pt>
                <c:pt idx="3340">
                  <c:v>0.1</c:v>
                </c:pt>
                <c:pt idx="3341">
                  <c:v>0</c:v>
                </c:pt>
                <c:pt idx="3342">
                  <c:v>0.1</c:v>
                </c:pt>
                <c:pt idx="3343">
                  <c:v>0</c:v>
                </c:pt>
                <c:pt idx="3344">
                  <c:v>0</c:v>
                </c:pt>
                <c:pt idx="3345">
                  <c:v>0</c:v>
                </c:pt>
                <c:pt idx="3346">
                  <c:v>0</c:v>
                </c:pt>
                <c:pt idx="3347">
                  <c:v>0</c:v>
                </c:pt>
                <c:pt idx="3348">
                  <c:v>0.1</c:v>
                </c:pt>
                <c:pt idx="3349">
                  <c:v>0</c:v>
                </c:pt>
                <c:pt idx="3350">
                  <c:v>0.1</c:v>
                </c:pt>
                <c:pt idx="3351">
                  <c:v>0</c:v>
                </c:pt>
                <c:pt idx="3352">
                  <c:v>0</c:v>
                </c:pt>
                <c:pt idx="3353">
                  <c:v>0</c:v>
                </c:pt>
                <c:pt idx="3354">
                  <c:v>0</c:v>
                </c:pt>
                <c:pt idx="3355">
                  <c:v>0.1</c:v>
                </c:pt>
                <c:pt idx="3356">
                  <c:v>0.1</c:v>
                </c:pt>
                <c:pt idx="3357">
                  <c:v>0</c:v>
                </c:pt>
                <c:pt idx="3358">
                  <c:v>0</c:v>
                </c:pt>
                <c:pt idx="3359">
                  <c:v>0.1</c:v>
                </c:pt>
                <c:pt idx="3360">
                  <c:v>0.1</c:v>
                </c:pt>
                <c:pt idx="3361">
                  <c:v>0</c:v>
                </c:pt>
                <c:pt idx="3362">
                  <c:v>0</c:v>
                </c:pt>
                <c:pt idx="3363">
                  <c:v>0.1</c:v>
                </c:pt>
                <c:pt idx="3364">
                  <c:v>0.1</c:v>
                </c:pt>
                <c:pt idx="3365">
                  <c:v>0.2</c:v>
                </c:pt>
                <c:pt idx="3366">
                  <c:v>0.1</c:v>
                </c:pt>
                <c:pt idx="3367">
                  <c:v>0.1</c:v>
                </c:pt>
                <c:pt idx="3368">
                  <c:v>0.2</c:v>
                </c:pt>
                <c:pt idx="3369">
                  <c:v>0.1</c:v>
                </c:pt>
                <c:pt idx="3370">
                  <c:v>0.1</c:v>
                </c:pt>
                <c:pt idx="3371">
                  <c:v>0</c:v>
                </c:pt>
                <c:pt idx="3372">
                  <c:v>0.1</c:v>
                </c:pt>
                <c:pt idx="3373">
                  <c:v>0.1</c:v>
                </c:pt>
                <c:pt idx="3374">
                  <c:v>0.1</c:v>
                </c:pt>
                <c:pt idx="3375">
                  <c:v>0.1</c:v>
                </c:pt>
                <c:pt idx="3376">
                  <c:v>0.1</c:v>
                </c:pt>
                <c:pt idx="3377">
                  <c:v>0.1</c:v>
                </c:pt>
                <c:pt idx="3378">
                  <c:v>0.1</c:v>
                </c:pt>
                <c:pt idx="3379">
                  <c:v>0</c:v>
                </c:pt>
                <c:pt idx="3380">
                  <c:v>0.1</c:v>
                </c:pt>
                <c:pt idx="3381">
                  <c:v>0.1</c:v>
                </c:pt>
                <c:pt idx="3382">
                  <c:v>0.1</c:v>
                </c:pt>
                <c:pt idx="3383">
                  <c:v>0.1</c:v>
                </c:pt>
                <c:pt idx="3384">
                  <c:v>0</c:v>
                </c:pt>
                <c:pt idx="3385">
                  <c:v>0.1</c:v>
                </c:pt>
                <c:pt idx="3386">
                  <c:v>0.1</c:v>
                </c:pt>
                <c:pt idx="3387">
                  <c:v>0.1</c:v>
                </c:pt>
                <c:pt idx="3388">
                  <c:v>0</c:v>
                </c:pt>
                <c:pt idx="3389">
                  <c:v>0</c:v>
                </c:pt>
                <c:pt idx="3390">
                  <c:v>0.1</c:v>
                </c:pt>
                <c:pt idx="3391">
                  <c:v>0</c:v>
                </c:pt>
                <c:pt idx="3392">
                  <c:v>0</c:v>
                </c:pt>
                <c:pt idx="3393">
                  <c:v>0.1</c:v>
                </c:pt>
                <c:pt idx="3394">
                  <c:v>0.1</c:v>
                </c:pt>
                <c:pt idx="3395">
                  <c:v>0.1</c:v>
                </c:pt>
                <c:pt idx="3396">
                  <c:v>0</c:v>
                </c:pt>
                <c:pt idx="3397">
                  <c:v>0.1</c:v>
                </c:pt>
                <c:pt idx="3398">
                  <c:v>0.1</c:v>
                </c:pt>
                <c:pt idx="3399">
                  <c:v>0</c:v>
                </c:pt>
                <c:pt idx="3400">
                  <c:v>0.1</c:v>
                </c:pt>
                <c:pt idx="3401">
                  <c:v>0.1</c:v>
                </c:pt>
                <c:pt idx="3402">
                  <c:v>0.1</c:v>
                </c:pt>
                <c:pt idx="3403">
                  <c:v>0.1</c:v>
                </c:pt>
                <c:pt idx="3404">
                  <c:v>0</c:v>
                </c:pt>
                <c:pt idx="3405">
                  <c:v>0.1</c:v>
                </c:pt>
                <c:pt idx="3406">
                  <c:v>0.1</c:v>
                </c:pt>
                <c:pt idx="3407">
                  <c:v>0.1</c:v>
                </c:pt>
                <c:pt idx="3408">
                  <c:v>0.1</c:v>
                </c:pt>
                <c:pt idx="3409">
                  <c:v>0.2</c:v>
                </c:pt>
                <c:pt idx="3410">
                  <c:v>0.2</c:v>
                </c:pt>
                <c:pt idx="3411">
                  <c:v>0.1</c:v>
                </c:pt>
                <c:pt idx="3412">
                  <c:v>0</c:v>
                </c:pt>
                <c:pt idx="3413">
                  <c:v>0.1</c:v>
                </c:pt>
                <c:pt idx="3414">
                  <c:v>0.2</c:v>
                </c:pt>
                <c:pt idx="3415">
                  <c:v>0.1</c:v>
                </c:pt>
                <c:pt idx="3416">
                  <c:v>0.1</c:v>
                </c:pt>
                <c:pt idx="3417">
                  <c:v>0.1</c:v>
                </c:pt>
                <c:pt idx="3418">
                  <c:v>0.2</c:v>
                </c:pt>
                <c:pt idx="3419">
                  <c:v>0.2</c:v>
                </c:pt>
                <c:pt idx="3420">
                  <c:v>0.2</c:v>
                </c:pt>
                <c:pt idx="3421">
                  <c:v>0.2</c:v>
                </c:pt>
                <c:pt idx="3422">
                  <c:v>0.2</c:v>
                </c:pt>
                <c:pt idx="3423">
                  <c:v>0.1</c:v>
                </c:pt>
                <c:pt idx="3424">
                  <c:v>0.2</c:v>
                </c:pt>
                <c:pt idx="3425">
                  <c:v>0.1</c:v>
                </c:pt>
                <c:pt idx="3426">
                  <c:v>0.1</c:v>
                </c:pt>
                <c:pt idx="3427">
                  <c:v>0.1</c:v>
                </c:pt>
                <c:pt idx="3428">
                  <c:v>0.1</c:v>
                </c:pt>
                <c:pt idx="3429">
                  <c:v>0.1</c:v>
                </c:pt>
                <c:pt idx="3430">
                  <c:v>0.1</c:v>
                </c:pt>
                <c:pt idx="3431">
                  <c:v>0.2</c:v>
                </c:pt>
                <c:pt idx="3432">
                  <c:v>0.1</c:v>
                </c:pt>
                <c:pt idx="3433">
                  <c:v>0.1</c:v>
                </c:pt>
                <c:pt idx="3434">
                  <c:v>0.1</c:v>
                </c:pt>
                <c:pt idx="3435">
                  <c:v>0.2</c:v>
                </c:pt>
                <c:pt idx="3436">
                  <c:v>0.1</c:v>
                </c:pt>
                <c:pt idx="3437">
                  <c:v>0.1</c:v>
                </c:pt>
                <c:pt idx="3438">
                  <c:v>0.2</c:v>
                </c:pt>
                <c:pt idx="3439">
                  <c:v>0.1</c:v>
                </c:pt>
                <c:pt idx="3440">
                  <c:v>0.1</c:v>
                </c:pt>
                <c:pt idx="3441">
                  <c:v>0.1</c:v>
                </c:pt>
                <c:pt idx="3442">
                  <c:v>0.1</c:v>
                </c:pt>
                <c:pt idx="3443">
                  <c:v>0</c:v>
                </c:pt>
                <c:pt idx="3444">
                  <c:v>0</c:v>
                </c:pt>
                <c:pt idx="3445">
                  <c:v>0</c:v>
                </c:pt>
                <c:pt idx="3446">
                  <c:v>0.1</c:v>
                </c:pt>
                <c:pt idx="3447">
                  <c:v>0.1</c:v>
                </c:pt>
                <c:pt idx="3448">
                  <c:v>0.1</c:v>
                </c:pt>
                <c:pt idx="3449">
                  <c:v>0.1</c:v>
                </c:pt>
                <c:pt idx="3450">
                  <c:v>0.1</c:v>
                </c:pt>
                <c:pt idx="3451">
                  <c:v>0.1</c:v>
                </c:pt>
                <c:pt idx="3452">
                  <c:v>0.1</c:v>
                </c:pt>
                <c:pt idx="3453">
                  <c:v>0.1</c:v>
                </c:pt>
                <c:pt idx="3454">
                  <c:v>0.1</c:v>
                </c:pt>
                <c:pt idx="3455">
                  <c:v>0.1</c:v>
                </c:pt>
                <c:pt idx="3456">
                  <c:v>0.1</c:v>
                </c:pt>
                <c:pt idx="3457">
                  <c:v>0.1</c:v>
                </c:pt>
                <c:pt idx="3458">
                  <c:v>0</c:v>
                </c:pt>
                <c:pt idx="3459">
                  <c:v>0.1</c:v>
                </c:pt>
                <c:pt idx="3460">
                  <c:v>0.2</c:v>
                </c:pt>
                <c:pt idx="3461">
                  <c:v>0.2</c:v>
                </c:pt>
                <c:pt idx="3462">
                  <c:v>0.1</c:v>
                </c:pt>
                <c:pt idx="3463">
                  <c:v>0</c:v>
                </c:pt>
                <c:pt idx="3464">
                  <c:v>0.1</c:v>
                </c:pt>
                <c:pt idx="3465">
                  <c:v>0.1</c:v>
                </c:pt>
                <c:pt idx="3466">
                  <c:v>0.1</c:v>
                </c:pt>
                <c:pt idx="3467">
                  <c:v>0.1</c:v>
                </c:pt>
                <c:pt idx="3468">
                  <c:v>0.1</c:v>
                </c:pt>
                <c:pt idx="3469">
                  <c:v>0</c:v>
                </c:pt>
                <c:pt idx="3470">
                  <c:v>0.2</c:v>
                </c:pt>
                <c:pt idx="3471">
                  <c:v>0.1</c:v>
                </c:pt>
                <c:pt idx="3472">
                  <c:v>0</c:v>
                </c:pt>
                <c:pt idx="3473">
                  <c:v>0.2</c:v>
                </c:pt>
                <c:pt idx="3474">
                  <c:v>0.2</c:v>
                </c:pt>
                <c:pt idx="3475">
                  <c:v>0.1</c:v>
                </c:pt>
                <c:pt idx="3476">
                  <c:v>0.1</c:v>
                </c:pt>
                <c:pt idx="3477">
                  <c:v>0.1</c:v>
                </c:pt>
                <c:pt idx="3478">
                  <c:v>0.1</c:v>
                </c:pt>
                <c:pt idx="3479">
                  <c:v>0.1</c:v>
                </c:pt>
                <c:pt idx="3480">
                  <c:v>0.2</c:v>
                </c:pt>
                <c:pt idx="3481">
                  <c:v>0.1</c:v>
                </c:pt>
                <c:pt idx="3482">
                  <c:v>0.1</c:v>
                </c:pt>
                <c:pt idx="3483">
                  <c:v>0.1</c:v>
                </c:pt>
                <c:pt idx="3484">
                  <c:v>0.1</c:v>
                </c:pt>
                <c:pt idx="3485">
                  <c:v>0.1</c:v>
                </c:pt>
                <c:pt idx="3486">
                  <c:v>0.2</c:v>
                </c:pt>
                <c:pt idx="3487">
                  <c:v>0.1</c:v>
                </c:pt>
                <c:pt idx="3488">
                  <c:v>0.1</c:v>
                </c:pt>
                <c:pt idx="3489">
                  <c:v>0.1</c:v>
                </c:pt>
                <c:pt idx="3490">
                  <c:v>0.1</c:v>
                </c:pt>
                <c:pt idx="3491">
                  <c:v>0.1</c:v>
                </c:pt>
                <c:pt idx="3492">
                  <c:v>0.1</c:v>
                </c:pt>
                <c:pt idx="3493">
                  <c:v>0.2</c:v>
                </c:pt>
                <c:pt idx="3494">
                  <c:v>0.2</c:v>
                </c:pt>
                <c:pt idx="3495">
                  <c:v>0.1</c:v>
                </c:pt>
                <c:pt idx="3496">
                  <c:v>0.1</c:v>
                </c:pt>
                <c:pt idx="3497">
                  <c:v>0.2</c:v>
                </c:pt>
                <c:pt idx="3498">
                  <c:v>0.1</c:v>
                </c:pt>
                <c:pt idx="3499">
                  <c:v>0.1</c:v>
                </c:pt>
                <c:pt idx="3500">
                  <c:v>0.1</c:v>
                </c:pt>
                <c:pt idx="3501">
                  <c:v>0.1</c:v>
                </c:pt>
                <c:pt idx="3502">
                  <c:v>0.1</c:v>
                </c:pt>
                <c:pt idx="3503">
                  <c:v>0.1</c:v>
                </c:pt>
                <c:pt idx="3504">
                  <c:v>0.2</c:v>
                </c:pt>
                <c:pt idx="3505">
                  <c:v>0.2</c:v>
                </c:pt>
                <c:pt idx="3506">
                  <c:v>0.2</c:v>
                </c:pt>
                <c:pt idx="3507">
                  <c:v>0.2</c:v>
                </c:pt>
                <c:pt idx="3508">
                  <c:v>0.2</c:v>
                </c:pt>
                <c:pt idx="3509">
                  <c:v>0.2</c:v>
                </c:pt>
                <c:pt idx="3510">
                  <c:v>0.2</c:v>
                </c:pt>
                <c:pt idx="3511">
                  <c:v>0.1</c:v>
                </c:pt>
                <c:pt idx="3512">
                  <c:v>0.1</c:v>
                </c:pt>
                <c:pt idx="3513">
                  <c:v>0.2</c:v>
                </c:pt>
                <c:pt idx="3514">
                  <c:v>0.2</c:v>
                </c:pt>
                <c:pt idx="3515">
                  <c:v>0.1</c:v>
                </c:pt>
                <c:pt idx="3516">
                  <c:v>0.1</c:v>
                </c:pt>
                <c:pt idx="3517">
                  <c:v>0.1</c:v>
                </c:pt>
                <c:pt idx="3518">
                  <c:v>0.1</c:v>
                </c:pt>
                <c:pt idx="3519">
                  <c:v>0.1</c:v>
                </c:pt>
                <c:pt idx="3520">
                  <c:v>0.1</c:v>
                </c:pt>
                <c:pt idx="3521">
                  <c:v>0.2</c:v>
                </c:pt>
                <c:pt idx="3522">
                  <c:v>0.1</c:v>
                </c:pt>
                <c:pt idx="3523">
                  <c:v>0.1</c:v>
                </c:pt>
                <c:pt idx="3524">
                  <c:v>0.1</c:v>
                </c:pt>
                <c:pt idx="3525">
                  <c:v>0.1</c:v>
                </c:pt>
                <c:pt idx="3526">
                  <c:v>0.1</c:v>
                </c:pt>
                <c:pt idx="3527">
                  <c:v>0.1</c:v>
                </c:pt>
                <c:pt idx="3528">
                  <c:v>0.1</c:v>
                </c:pt>
                <c:pt idx="3529">
                  <c:v>0.2</c:v>
                </c:pt>
                <c:pt idx="3530">
                  <c:v>0.1</c:v>
                </c:pt>
                <c:pt idx="3531">
                  <c:v>0.1</c:v>
                </c:pt>
                <c:pt idx="3532">
                  <c:v>0.2</c:v>
                </c:pt>
                <c:pt idx="3533">
                  <c:v>0.1</c:v>
                </c:pt>
                <c:pt idx="3534">
                  <c:v>0.2</c:v>
                </c:pt>
                <c:pt idx="3535">
                  <c:v>0.1</c:v>
                </c:pt>
                <c:pt idx="3536">
                  <c:v>0.2</c:v>
                </c:pt>
                <c:pt idx="3537">
                  <c:v>0.2</c:v>
                </c:pt>
                <c:pt idx="3538">
                  <c:v>0.2</c:v>
                </c:pt>
                <c:pt idx="3539">
                  <c:v>0.2</c:v>
                </c:pt>
                <c:pt idx="3540">
                  <c:v>0.1</c:v>
                </c:pt>
                <c:pt idx="3541">
                  <c:v>0.1</c:v>
                </c:pt>
                <c:pt idx="3542">
                  <c:v>0.2</c:v>
                </c:pt>
                <c:pt idx="3543">
                  <c:v>0.1</c:v>
                </c:pt>
                <c:pt idx="3544">
                  <c:v>0.1</c:v>
                </c:pt>
                <c:pt idx="3545">
                  <c:v>0.2</c:v>
                </c:pt>
                <c:pt idx="3546">
                  <c:v>0.1</c:v>
                </c:pt>
                <c:pt idx="3547">
                  <c:v>0.2</c:v>
                </c:pt>
                <c:pt idx="3548">
                  <c:v>0.1</c:v>
                </c:pt>
                <c:pt idx="3549">
                  <c:v>0.2</c:v>
                </c:pt>
                <c:pt idx="3550">
                  <c:v>0.1</c:v>
                </c:pt>
                <c:pt idx="3551">
                  <c:v>0.1</c:v>
                </c:pt>
                <c:pt idx="3552">
                  <c:v>0.2</c:v>
                </c:pt>
                <c:pt idx="3553">
                  <c:v>0.1</c:v>
                </c:pt>
                <c:pt idx="3554">
                  <c:v>0.1</c:v>
                </c:pt>
                <c:pt idx="3555">
                  <c:v>0.2</c:v>
                </c:pt>
                <c:pt idx="3556">
                  <c:v>0.2</c:v>
                </c:pt>
                <c:pt idx="3557">
                  <c:v>0.1</c:v>
                </c:pt>
                <c:pt idx="3558">
                  <c:v>0.1</c:v>
                </c:pt>
                <c:pt idx="3559">
                  <c:v>0.1</c:v>
                </c:pt>
                <c:pt idx="3560">
                  <c:v>0.1</c:v>
                </c:pt>
                <c:pt idx="3561">
                  <c:v>0.2</c:v>
                </c:pt>
                <c:pt idx="3562">
                  <c:v>0.2</c:v>
                </c:pt>
                <c:pt idx="3563">
                  <c:v>0.2</c:v>
                </c:pt>
                <c:pt idx="3564">
                  <c:v>0.1</c:v>
                </c:pt>
                <c:pt idx="3565">
                  <c:v>0.2</c:v>
                </c:pt>
                <c:pt idx="3566">
                  <c:v>0.2</c:v>
                </c:pt>
                <c:pt idx="3567">
                  <c:v>0.2</c:v>
                </c:pt>
                <c:pt idx="3568">
                  <c:v>0.2</c:v>
                </c:pt>
                <c:pt idx="3569">
                  <c:v>0.2</c:v>
                </c:pt>
                <c:pt idx="3570">
                  <c:v>0.2</c:v>
                </c:pt>
                <c:pt idx="3571">
                  <c:v>0.2</c:v>
                </c:pt>
                <c:pt idx="3572">
                  <c:v>0.2</c:v>
                </c:pt>
                <c:pt idx="3573">
                  <c:v>0.3</c:v>
                </c:pt>
                <c:pt idx="3574">
                  <c:v>0.2</c:v>
                </c:pt>
                <c:pt idx="3575">
                  <c:v>0.2</c:v>
                </c:pt>
                <c:pt idx="3576">
                  <c:v>0.2</c:v>
                </c:pt>
                <c:pt idx="3577">
                  <c:v>0.2</c:v>
                </c:pt>
                <c:pt idx="3578">
                  <c:v>0.2</c:v>
                </c:pt>
                <c:pt idx="3579">
                  <c:v>0.2</c:v>
                </c:pt>
                <c:pt idx="3580">
                  <c:v>0.2</c:v>
                </c:pt>
                <c:pt idx="3581">
                  <c:v>0.1</c:v>
                </c:pt>
                <c:pt idx="3582">
                  <c:v>0.2</c:v>
                </c:pt>
                <c:pt idx="3583">
                  <c:v>0.2</c:v>
                </c:pt>
                <c:pt idx="3584">
                  <c:v>0.2</c:v>
                </c:pt>
                <c:pt idx="3585">
                  <c:v>0.2</c:v>
                </c:pt>
                <c:pt idx="3586">
                  <c:v>0.2</c:v>
                </c:pt>
                <c:pt idx="3587">
                  <c:v>0.2</c:v>
                </c:pt>
                <c:pt idx="3588">
                  <c:v>0.1</c:v>
                </c:pt>
                <c:pt idx="3589">
                  <c:v>0.2</c:v>
                </c:pt>
                <c:pt idx="3590">
                  <c:v>0.1</c:v>
                </c:pt>
                <c:pt idx="3591">
                  <c:v>0.2</c:v>
                </c:pt>
                <c:pt idx="3592">
                  <c:v>0.2</c:v>
                </c:pt>
                <c:pt idx="3593">
                  <c:v>0.2</c:v>
                </c:pt>
                <c:pt idx="3594">
                  <c:v>0.1</c:v>
                </c:pt>
                <c:pt idx="3595">
                  <c:v>0.1</c:v>
                </c:pt>
                <c:pt idx="3596">
                  <c:v>0.1</c:v>
                </c:pt>
                <c:pt idx="3597">
                  <c:v>0.1</c:v>
                </c:pt>
                <c:pt idx="3598">
                  <c:v>0.2</c:v>
                </c:pt>
                <c:pt idx="3599">
                  <c:v>0.2</c:v>
                </c:pt>
                <c:pt idx="3600">
                  <c:v>0.2</c:v>
                </c:pt>
                <c:pt idx="3601">
                  <c:v>0.1</c:v>
                </c:pt>
                <c:pt idx="3602">
                  <c:v>0.2</c:v>
                </c:pt>
                <c:pt idx="3603">
                  <c:v>0.2</c:v>
                </c:pt>
                <c:pt idx="3604">
                  <c:v>0.1</c:v>
                </c:pt>
                <c:pt idx="3605">
                  <c:v>0.1</c:v>
                </c:pt>
                <c:pt idx="3606">
                  <c:v>0.2</c:v>
                </c:pt>
                <c:pt idx="3607">
                  <c:v>0.2</c:v>
                </c:pt>
                <c:pt idx="3608">
                  <c:v>0.1</c:v>
                </c:pt>
                <c:pt idx="3609">
                  <c:v>0.1</c:v>
                </c:pt>
                <c:pt idx="3610">
                  <c:v>0.1</c:v>
                </c:pt>
                <c:pt idx="3611">
                  <c:v>0.1</c:v>
                </c:pt>
                <c:pt idx="3612">
                  <c:v>0.1</c:v>
                </c:pt>
                <c:pt idx="3613">
                  <c:v>0.2</c:v>
                </c:pt>
                <c:pt idx="3614">
                  <c:v>0.2</c:v>
                </c:pt>
                <c:pt idx="3615">
                  <c:v>0.2</c:v>
                </c:pt>
                <c:pt idx="3616">
                  <c:v>0.2</c:v>
                </c:pt>
                <c:pt idx="3617">
                  <c:v>0.2</c:v>
                </c:pt>
                <c:pt idx="3618">
                  <c:v>0.2</c:v>
                </c:pt>
                <c:pt idx="3619">
                  <c:v>0.2</c:v>
                </c:pt>
                <c:pt idx="3620">
                  <c:v>0.1</c:v>
                </c:pt>
                <c:pt idx="3621">
                  <c:v>0.2</c:v>
                </c:pt>
                <c:pt idx="3622">
                  <c:v>0.2</c:v>
                </c:pt>
                <c:pt idx="3623">
                  <c:v>0.2</c:v>
                </c:pt>
                <c:pt idx="3624">
                  <c:v>0.2</c:v>
                </c:pt>
                <c:pt idx="3625">
                  <c:v>0.2</c:v>
                </c:pt>
                <c:pt idx="3626">
                  <c:v>0.2</c:v>
                </c:pt>
                <c:pt idx="3627">
                  <c:v>0.1</c:v>
                </c:pt>
                <c:pt idx="3628">
                  <c:v>0.2</c:v>
                </c:pt>
                <c:pt idx="3629">
                  <c:v>0.2</c:v>
                </c:pt>
                <c:pt idx="3630">
                  <c:v>0.2</c:v>
                </c:pt>
                <c:pt idx="3631">
                  <c:v>0.3</c:v>
                </c:pt>
                <c:pt idx="3632">
                  <c:v>0.2</c:v>
                </c:pt>
                <c:pt idx="3633">
                  <c:v>0.3</c:v>
                </c:pt>
                <c:pt idx="3634">
                  <c:v>0.2</c:v>
                </c:pt>
                <c:pt idx="3635">
                  <c:v>0.1</c:v>
                </c:pt>
                <c:pt idx="3636">
                  <c:v>0.2</c:v>
                </c:pt>
                <c:pt idx="3637">
                  <c:v>0.2</c:v>
                </c:pt>
                <c:pt idx="3638">
                  <c:v>0.2</c:v>
                </c:pt>
                <c:pt idx="3639">
                  <c:v>0.2</c:v>
                </c:pt>
                <c:pt idx="3640">
                  <c:v>0.2</c:v>
                </c:pt>
                <c:pt idx="3641">
                  <c:v>0.2</c:v>
                </c:pt>
                <c:pt idx="3642">
                  <c:v>0.3</c:v>
                </c:pt>
                <c:pt idx="3643">
                  <c:v>0.2</c:v>
                </c:pt>
                <c:pt idx="3644">
                  <c:v>0.2</c:v>
                </c:pt>
                <c:pt idx="3645">
                  <c:v>0.3</c:v>
                </c:pt>
                <c:pt idx="3646">
                  <c:v>0.3</c:v>
                </c:pt>
                <c:pt idx="3647">
                  <c:v>0.3</c:v>
                </c:pt>
                <c:pt idx="3648">
                  <c:v>0.2</c:v>
                </c:pt>
                <c:pt idx="3649">
                  <c:v>0.2</c:v>
                </c:pt>
                <c:pt idx="3650">
                  <c:v>0.2</c:v>
                </c:pt>
                <c:pt idx="3651">
                  <c:v>0.3</c:v>
                </c:pt>
                <c:pt idx="3652">
                  <c:v>0.2</c:v>
                </c:pt>
                <c:pt idx="3653">
                  <c:v>0.3</c:v>
                </c:pt>
                <c:pt idx="3654">
                  <c:v>0.2</c:v>
                </c:pt>
                <c:pt idx="3655">
                  <c:v>0.2</c:v>
                </c:pt>
                <c:pt idx="3656">
                  <c:v>0.2</c:v>
                </c:pt>
                <c:pt idx="3657">
                  <c:v>0.2</c:v>
                </c:pt>
                <c:pt idx="3658">
                  <c:v>0.2</c:v>
                </c:pt>
                <c:pt idx="3659">
                  <c:v>0.3</c:v>
                </c:pt>
                <c:pt idx="3660">
                  <c:v>0.2</c:v>
                </c:pt>
                <c:pt idx="3661">
                  <c:v>0.3</c:v>
                </c:pt>
                <c:pt idx="3662">
                  <c:v>0.2</c:v>
                </c:pt>
                <c:pt idx="3663">
                  <c:v>0.3</c:v>
                </c:pt>
                <c:pt idx="3664">
                  <c:v>0.2</c:v>
                </c:pt>
                <c:pt idx="3665">
                  <c:v>0.3</c:v>
                </c:pt>
                <c:pt idx="3666">
                  <c:v>0.2</c:v>
                </c:pt>
                <c:pt idx="3667">
                  <c:v>0.3</c:v>
                </c:pt>
                <c:pt idx="3668">
                  <c:v>0.3</c:v>
                </c:pt>
                <c:pt idx="3669">
                  <c:v>0.2</c:v>
                </c:pt>
                <c:pt idx="3670">
                  <c:v>0.3</c:v>
                </c:pt>
                <c:pt idx="3671">
                  <c:v>0.3</c:v>
                </c:pt>
                <c:pt idx="3672">
                  <c:v>0.3</c:v>
                </c:pt>
                <c:pt idx="3673">
                  <c:v>0.2</c:v>
                </c:pt>
                <c:pt idx="3674">
                  <c:v>0.2</c:v>
                </c:pt>
                <c:pt idx="3675">
                  <c:v>0.2</c:v>
                </c:pt>
                <c:pt idx="3676">
                  <c:v>0.2</c:v>
                </c:pt>
                <c:pt idx="3677">
                  <c:v>0.2</c:v>
                </c:pt>
                <c:pt idx="3678">
                  <c:v>0.3</c:v>
                </c:pt>
                <c:pt idx="3679">
                  <c:v>0.2</c:v>
                </c:pt>
                <c:pt idx="3680">
                  <c:v>0.1</c:v>
                </c:pt>
                <c:pt idx="3681">
                  <c:v>0.2</c:v>
                </c:pt>
                <c:pt idx="3682">
                  <c:v>0.2</c:v>
                </c:pt>
                <c:pt idx="3683">
                  <c:v>0.3</c:v>
                </c:pt>
                <c:pt idx="3684">
                  <c:v>0.2</c:v>
                </c:pt>
                <c:pt idx="3685">
                  <c:v>0.2</c:v>
                </c:pt>
                <c:pt idx="3686">
                  <c:v>0.2</c:v>
                </c:pt>
                <c:pt idx="3687">
                  <c:v>0.3</c:v>
                </c:pt>
                <c:pt idx="3688">
                  <c:v>0.2</c:v>
                </c:pt>
                <c:pt idx="3689">
                  <c:v>0.2</c:v>
                </c:pt>
                <c:pt idx="3690">
                  <c:v>0.2</c:v>
                </c:pt>
                <c:pt idx="3691">
                  <c:v>0.2</c:v>
                </c:pt>
                <c:pt idx="3692">
                  <c:v>0.3</c:v>
                </c:pt>
                <c:pt idx="3693">
                  <c:v>0.2</c:v>
                </c:pt>
                <c:pt idx="3694">
                  <c:v>0.1</c:v>
                </c:pt>
                <c:pt idx="3695">
                  <c:v>0.2</c:v>
                </c:pt>
                <c:pt idx="3696">
                  <c:v>0.1</c:v>
                </c:pt>
                <c:pt idx="3697">
                  <c:v>0.2</c:v>
                </c:pt>
                <c:pt idx="3698">
                  <c:v>0.2</c:v>
                </c:pt>
                <c:pt idx="3699">
                  <c:v>0.3</c:v>
                </c:pt>
                <c:pt idx="3700">
                  <c:v>0.2</c:v>
                </c:pt>
                <c:pt idx="3701">
                  <c:v>0.2</c:v>
                </c:pt>
                <c:pt idx="3702">
                  <c:v>0.1</c:v>
                </c:pt>
                <c:pt idx="3703">
                  <c:v>0.2</c:v>
                </c:pt>
                <c:pt idx="3704">
                  <c:v>0.4</c:v>
                </c:pt>
                <c:pt idx="3705">
                  <c:v>0.3</c:v>
                </c:pt>
                <c:pt idx="3706">
                  <c:v>0.2</c:v>
                </c:pt>
                <c:pt idx="3707">
                  <c:v>0.3</c:v>
                </c:pt>
                <c:pt idx="3708">
                  <c:v>0.2</c:v>
                </c:pt>
                <c:pt idx="3709">
                  <c:v>0.3</c:v>
                </c:pt>
                <c:pt idx="3710">
                  <c:v>0.2</c:v>
                </c:pt>
                <c:pt idx="3711">
                  <c:v>0.2</c:v>
                </c:pt>
                <c:pt idx="3712">
                  <c:v>0.2</c:v>
                </c:pt>
                <c:pt idx="3713">
                  <c:v>0.2</c:v>
                </c:pt>
                <c:pt idx="3714">
                  <c:v>0.2</c:v>
                </c:pt>
                <c:pt idx="3715">
                  <c:v>0.3</c:v>
                </c:pt>
                <c:pt idx="3716">
                  <c:v>0.3</c:v>
                </c:pt>
                <c:pt idx="3717">
                  <c:v>0.2</c:v>
                </c:pt>
                <c:pt idx="3718">
                  <c:v>0.3</c:v>
                </c:pt>
                <c:pt idx="3719">
                  <c:v>0.3</c:v>
                </c:pt>
                <c:pt idx="3720">
                  <c:v>0.2</c:v>
                </c:pt>
                <c:pt idx="3721">
                  <c:v>0.2</c:v>
                </c:pt>
                <c:pt idx="3722">
                  <c:v>0.2</c:v>
                </c:pt>
                <c:pt idx="3723">
                  <c:v>0.2</c:v>
                </c:pt>
                <c:pt idx="3724">
                  <c:v>0.2</c:v>
                </c:pt>
                <c:pt idx="3725">
                  <c:v>0.3</c:v>
                </c:pt>
                <c:pt idx="3726">
                  <c:v>0.2</c:v>
                </c:pt>
                <c:pt idx="3727">
                  <c:v>0.2</c:v>
                </c:pt>
                <c:pt idx="3728">
                  <c:v>0.2</c:v>
                </c:pt>
                <c:pt idx="3729">
                  <c:v>0.2</c:v>
                </c:pt>
                <c:pt idx="3730">
                  <c:v>0.3</c:v>
                </c:pt>
                <c:pt idx="3731">
                  <c:v>0.2</c:v>
                </c:pt>
                <c:pt idx="3732">
                  <c:v>0.2</c:v>
                </c:pt>
                <c:pt idx="3733">
                  <c:v>0.2</c:v>
                </c:pt>
                <c:pt idx="3734">
                  <c:v>0.2</c:v>
                </c:pt>
                <c:pt idx="3735">
                  <c:v>0.2</c:v>
                </c:pt>
                <c:pt idx="3736">
                  <c:v>0.1</c:v>
                </c:pt>
                <c:pt idx="3737">
                  <c:v>0.2</c:v>
                </c:pt>
                <c:pt idx="3738">
                  <c:v>0.2</c:v>
                </c:pt>
                <c:pt idx="3739">
                  <c:v>0.2</c:v>
                </c:pt>
                <c:pt idx="3740">
                  <c:v>0.2</c:v>
                </c:pt>
                <c:pt idx="3741">
                  <c:v>0.2</c:v>
                </c:pt>
                <c:pt idx="3742">
                  <c:v>0.2</c:v>
                </c:pt>
                <c:pt idx="3743">
                  <c:v>0.1</c:v>
                </c:pt>
                <c:pt idx="3744">
                  <c:v>0.2</c:v>
                </c:pt>
                <c:pt idx="3745">
                  <c:v>0.1</c:v>
                </c:pt>
                <c:pt idx="3746">
                  <c:v>0.3</c:v>
                </c:pt>
                <c:pt idx="3747">
                  <c:v>0.2</c:v>
                </c:pt>
                <c:pt idx="3748">
                  <c:v>0.2</c:v>
                </c:pt>
                <c:pt idx="3749">
                  <c:v>0.1</c:v>
                </c:pt>
                <c:pt idx="3750">
                  <c:v>0.1</c:v>
                </c:pt>
                <c:pt idx="3751">
                  <c:v>0.2</c:v>
                </c:pt>
                <c:pt idx="3752">
                  <c:v>0.2</c:v>
                </c:pt>
                <c:pt idx="3753">
                  <c:v>0.2</c:v>
                </c:pt>
                <c:pt idx="3754">
                  <c:v>0.2</c:v>
                </c:pt>
                <c:pt idx="3755">
                  <c:v>0.1</c:v>
                </c:pt>
                <c:pt idx="3756">
                  <c:v>0.2</c:v>
                </c:pt>
                <c:pt idx="3757">
                  <c:v>0.2</c:v>
                </c:pt>
                <c:pt idx="3758">
                  <c:v>0.2</c:v>
                </c:pt>
                <c:pt idx="3759">
                  <c:v>0.2</c:v>
                </c:pt>
                <c:pt idx="3760">
                  <c:v>0.1</c:v>
                </c:pt>
                <c:pt idx="3761">
                  <c:v>0.2</c:v>
                </c:pt>
                <c:pt idx="3762">
                  <c:v>0.1</c:v>
                </c:pt>
                <c:pt idx="3763">
                  <c:v>0.2</c:v>
                </c:pt>
                <c:pt idx="3764">
                  <c:v>0.2</c:v>
                </c:pt>
                <c:pt idx="3765">
                  <c:v>0.1</c:v>
                </c:pt>
                <c:pt idx="3766">
                  <c:v>0.1</c:v>
                </c:pt>
                <c:pt idx="3767">
                  <c:v>0.1</c:v>
                </c:pt>
                <c:pt idx="3768">
                  <c:v>0.1</c:v>
                </c:pt>
                <c:pt idx="3769">
                  <c:v>0.2</c:v>
                </c:pt>
                <c:pt idx="3770">
                  <c:v>0.1</c:v>
                </c:pt>
                <c:pt idx="3771">
                  <c:v>0.1</c:v>
                </c:pt>
                <c:pt idx="3772">
                  <c:v>0.1</c:v>
                </c:pt>
                <c:pt idx="3773">
                  <c:v>0.1</c:v>
                </c:pt>
                <c:pt idx="3774">
                  <c:v>0.2</c:v>
                </c:pt>
                <c:pt idx="3775">
                  <c:v>0.1</c:v>
                </c:pt>
                <c:pt idx="3776">
                  <c:v>0.2</c:v>
                </c:pt>
                <c:pt idx="3777">
                  <c:v>0.1</c:v>
                </c:pt>
                <c:pt idx="3778">
                  <c:v>0.1</c:v>
                </c:pt>
                <c:pt idx="3779">
                  <c:v>0.2</c:v>
                </c:pt>
                <c:pt idx="3780">
                  <c:v>0.2</c:v>
                </c:pt>
                <c:pt idx="3781">
                  <c:v>0.1</c:v>
                </c:pt>
                <c:pt idx="3782">
                  <c:v>0.1</c:v>
                </c:pt>
                <c:pt idx="3783">
                  <c:v>0.1</c:v>
                </c:pt>
                <c:pt idx="3784">
                  <c:v>0.1</c:v>
                </c:pt>
                <c:pt idx="3785">
                  <c:v>0.1</c:v>
                </c:pt>
                <c:pt idx="3786">
                  <c:v>0.2</c:v>
                </c:pt>
                <c:pt idx="3787">
                  <c:v>0.1</c:v>
                </c:pt>
                <c:pt idx="3788">
                  <c:v>0.2</c:v>
                </c:pt>
                <c:pt idx="3789">
                  <c:v>0.1</c:v>
                </c:pt>
                <c:pt idx="3790">
                  <c:v>0.1</c:v>
                </c:pt>
                <c:pt idx="3791">
                  <c:v>0.1</c:v>
                </c:pt>
                <c:pt idx="3792">
                  <c:v>0.1</c:v>
                </c:pt>
                <c:pt idx="3793">
                  <c:v>0.1</c:v>
                </c:pt>
                <c:pt idx="3794">
                  <c:v>0.1</c:v>
                </c:pt>
                <c:pt idx="3795">
                  <c:v>0.2</c:v>
                </c:pt>
                <c:pt idx="3796">
                  <c:v>0.2</c:v>
                </c:pt>
                <c:pt idx="3797">
                  <c:v>0.1</c:v>
                </c:pt>
                <c:pt idx="3798">
                  <c:v>0.2</c:v>
                </c:pt>
                <c:pt idx="3799">
                  <c:v>0.1</c:v>
                </c:pt>
                <c:pt idx="3800">
                  <c:v>0.2</c:v>
                </c:pt>
                <c:pt idx="3801">
                  <c:v>0.2</c:v>
                </c:pt>
                <c:pt idx="3802">
                  <c:v>0.1</c:v>
                </c:pt>
                <c:pt idx="3803">
                  <c:v>0.1</c:v>
                </c:pt>
                <c:pt idx="3804">
                  <c:v>0.1</c:v>
                </c:pt>
                <c:pt idx="3805">
                  <c:v>0.2</c:v>
                </c:pt>
                <c:pt idx="3806">
                  <c:v>0.1</c:v>
                </c:pt>
                <c:pt idx="3807">
                  <c:v>0.1</c:v>
                </c:pt>
                <c:pt idx="3808">
                  <c:v>0.2</c:v>
                </c:pt>
                <c:pt idx="3809">
                  <c:v>0.2</c:v>
                </c:pt>
                <c:pt idx="3810">
                  <c:v>0.2</c:v>
                </c:pt>
                <c:pt idx="3811">
                  <c:v>0.1</c:v>
                </c:pt>
                <c:pt idx="3812">
                  <c:v>0.1</c:v>
                </c:pt>
                <c:pt idx="3813">
                  <c:v>0.2</c:v>
                </c:pt>
                <c:pt idx="3814">
                  <c:v>0.2</c:v>
                </c:pt>
                <c:pt idx="3815">
                  <c:v>0.1</c:v>
                </c:pt>
                <c:pt idx="3816">
                  <c:v>0.2</c:v>
                </c:pt>
                <c:pt idx="3817">
                  <c:v>0.1</c:v>
                </c:pt>
                <c:pt idx="3818">
                  <c:v>0.2</c:v>
                </c:pt>
                <c:pt idx="3819">
                  <c:v>0.2</c:v>
                </c:pt>
                <c:pt idx="3820">
                  <c:v>0.2</c:v>
                </c:pt>
                <c:pt idx="3821">
                  <c:v>0.2</c:v>
                </c:pt>
                <c:pt idx="3822">
                  <c:v>0.1</c:v>
                </c:pt>
                <c:pt idx="3823">
                  <c:v>0.1</c:v>
                </c:pt>
                <c:pt idx="3824">
                  <c:v>0.2</c:v>
                </c:pt>
                <c:pt idx="3825">
                  <c:v>0.2</c:v>
                </c:pt>
                <c:pt idx="3826">
                  <c:v>0.1</c:v>
                </c:pt>
                <c:pt idx="3827">
                  <c:v>0.1</c:v>
                </c:pt>
                <c:pt idx="3828">
                  <c:v>0.2</c:v>
                </c:pt>
                <c:pt idx="3829">
                  <c:v>0.2</c:v>
                </c:pt>
                <c:pt idx="3830">
                  <c:v>0.1</c:v>
                </c:pt>
                <c:pt idx="3831">
                  <c:v>0.2</c:v>
                </c:pt>
                <c:pt idx="3832">
                  <c:v>0.2</c:v>
                </c:pt>
                <c:pt idx="3833">
                  <c:v>0.1</c:v>
                </c:pt>
                <c:pt idx="3834">
                  <c:v>0.2</c:v>
                </c:pt>
                <c:pt idx="3835">
                  <c:v>0.2</c:v>
                </c:pt>
                <c:pt idx="3836">
                  <c:v>0.1</c:v>
                </c:pt>
                <c:pt idx="3837">
                  <c:v>0.1</c:v>
                </c:pt>
                <c:pt idx="3838">
                  <c:v>0.1</c:v>
                </c:pt>
                <c:pt idx="3839">
                  <c:v>0.1</c:v>
                </c:pt>
                <c:pt idx="3840">
                  <c:v>0.1</c:v>
                </c:pt>
                <c:pt idx="3841">
                  <c:v>0.1</c:v>
                </c:pt>
                <c:pt idx="3842">
                  <c:v>0.2</c:v>
                </c:pt>
                <c:pt idx="3843">
                  <c:v>0.1</c:v>
                </c:pt>
                <c:pt idx="3844">
                  <c:v>0.2</c:v>
                </c:pt>
                <c:pt idx="3845">
                  <c:v>0.1</c:v>
                </c:pt>
                <c:pt idx="3846">
                  <c:v>0.1</c:v>
                </c:pt>
                <c:pt idx="3847">
                  <c:v>0.1</c:v>
                </c:pt>
                <c:pt idx="3848">
                  <c:v>0.1</c:v>
                </c:pt>
                <c:pt idx="3849">
                  <c:v>0.1</c:v>
                </c:pt>
                <c:pt idx="3850">
                  <c:v>0.1</c:v>
                </c:pt>
                <c:pt idx="3851">
                  <c:v>0.1</c:v>
                </c:pt>
                <c:pt idx="3852">
                  <c:v>0.1</c:v>
                </c:pt>
                <c:pt idx="3853">
                  <c:v>0.2</c:v>
                </c:pt>
                <c:pt idx="3854">
                  <c:v>0.1</c:v>
                </c:pt>
                <c:pt idx="3855">
                  <c:v>0.1</c:v>
                </c:pt>
                <c:pt idx="3856">
                  <c:v>0.1</c:v>
                </c:pt>
                <c:pt idx="3857">
                  <c:v>0.1</c:v>
                </c:pt>
                <c:pt idx="3858">
                  <c:v>0.1</c:v>
                </c:pt>
                <c:pt idx="3859">
                  <c:v>0.1</c:v>
                </c:pt>
                <c:pt idx="3860">
                  <c:v>0.2</c:v>
                </c:pt>
                <c:pt idx="3861">
                  <c:v>0.2</c:v>
                </c:pt>
                <c:pt idx="3862">
                  <c:v>0.2</c:v>
                </c:pt>
                <c:pt idx="3863">
                  <c:v>0.1</c:v>
                </c:pt>
                <c:pt idx="3864">
                  <c:v>0.1</c:v>
                </c:pt>
                <c:pt idx="3865">
                  <c:v>0.1</c:v>
                </c:pt>
                <c:pt idx="3866">
                  <c:v>0.2</c:v>
                </c:pt>
                <c:pt idx="3867">
                  <c:v>0.1</c:v>
                </c:pt>
                <c:pt idx="3868">
                  <c:v>0.1</c:v>
                </c:pt>
                <c:pt idx="3869">
                  <c:v>0.1</c:v>
                </c:pt>
                <c:pt idx="3870">
                  <c:v>0.2</c:v>
                </c:pt>
                <c:pt idx="3871">
                  <c:v>0.2</c:v>
                </c:pt>
                <c:pt idx="3872">
                  <c:v>0.1</c:v>
                </c:pt>
                <c:pt idx="3873">
                  <c:v>0.1</c:v>
                </c:pt>
                <c:pt idx="3874">
                  <c:v>0.1</c:v>
                </c:pt>
                <c:pt idx="3875">
                  <c:v>0.1</c:v>
                </c:pt>
                <c:pt idx="3876">
                  <c:v>0.2</c:v>
                </c:pt>
                <c:pt idx="3877">
                  <c:v>0.1</c:v>
                </c:pt>
                <c:pt idx="3878">
                  <c:v>0.2</c:v>
                </c:pt>
                <c:pt idx="3879">
                  <c:v>0.1</c:v>
                </c:pt>
                <c:pt idx="3880">
                  <c:v>0.1</c:v>
                </c:pt>
                <c:pt idx="3881">
                  <c:v>0.2</c:v>
                </c:pt>
                <c:pt idx="3882">
                  <c:v>0.2</c:v>
                </c:pt>
                <c:pt idx="3883">
                  <c:v>0.2</c:v>
                </c:pt>
                <c:pt idx="3884">
                  <c:v>0.1</c:v>
                </c:pt>
                <c:pt idx="3885">
                  <c:v>0.1</c:v>
                </c:pt>
                <c:pt idx="3886">
                  <c:v>0.1</c:v>
                </c:pt>
                <c:pt idx="3887">
                  <c:v>0.1</c:v>
                </c:pt>
                <c:pt idx="3888">
                  <c:v>0.1</c:v>
                </c:pt>
                <c:pt idx="3889">
                  <c:v>0.1</c:v>
                </c:pt>
                <c:pt idx="3890">
                  <c:v>0.2</c:v>
                </c:pt>
                <c:pt idx="3891">
                  <c:v>0.1</c:v>
                </c:pt>
                <c:pt idx="3892">
                  <c:v>0.2</c:v>
                </c:pt>
                <c:pt idx="3893">
                  <c:v>0.1</c:v>
                </c:pt>
                <c:pt idx="3894">
                  <c:v>0.1</c:v>
                </c:pt>
                <c:pt idx="3895">
                  <c:v>0.1</c:v>
                </c:pt>
                <c:pt idx="3896">
                  <c:v>0.1</c:v>
                </c:pt>
                <c:pt idx="3897">
                  <c:v>0.1</c:v>
                </c:pt>
                <c:pt idx="3898">
                  <c:v>0.1</c:v>
                </c:pt>
                <c:pt idx="3899">
                  <c:v>0.2</c:v>
                </c:pt>
                <c:pt idx="3900">
                  <c:v>0.2</c:v>
                </c:pt>
                <c:pt idx="3901">
                  <c:v>0.1</c:v>
                </c:pt>
                <c:pt idx="3902">
                  <c:v>0.1</c:v>
                </c:pt>
                <c:pt idx="3903">
                  <c:v>0.2</c:v>
                </c:pt>
                <c:pt idx="3904">
                  <c:v>0.1</c:v>
                </c:pt>
                <c:pt idx="3905">
                  <c:v>0.1</c:v>
                </c:pt>
                <c:pt idx="3906">
                  <c:v>0.1</c:v>
                </c:pt>
                <c:pt idx="3907">
                  <c:v>0.1</c:v>
                </c:pt>
                <c:pt idx="3908">
                  <c:v>0.1</c:v>
                </c:pt>
                <c:pt idx="3909">
                  <c:v>0.1</c:v>
                </c:pt>
                <c:pt idx="3910">
                  <c:v>0.1</c:v>
                </c:pt>
                <c:pt idx="3911">
                  <c:v>0.2</c:v>
                </c:pt>
                <c:pt idx="3912">
                  <c:v>0.1</c:v>
                </c:pt>
                <c:pt idx="3913">
                  <c:v>0.1</c:v>
                </c:pt>
                <c:pt idx="3914">
                  <c:v>0.1</c:v>
                </c:pt>
                <c:pt idx="3915">
                  <c:v>0.1</c:v>
                </c:pt>
                <c:pt idx="3916">
                  <c:v>0.1</c:v>
                </c:pt>
                <c:pt idx="3917">
                  <c:v>0.1</c:v>
                </c:pt>
                <c:pt idx="3918">
                  <c:v>0.1</c:v>
                </c:pt>
                <c:pt idx="3919">
                  <c:v>0.1</c:v>
                </c:pt>
                <c:pt idx="3920">
                  <c:v>0.2</c:v>
                </c:pt>
                <c:pt idx="3921">
                  <c:v>0.1</c:v>
                </c:pt>
                <c:pt idx="3922">
                  <c:v>0.2</c:v>
                </c:pt>
                <c:pt idx="3923">
                  <c:v>0.1</c:v>
                </c:pt>
                <c:pt idx="3924">
                  <c:v>0.1</c:v>
                </c:pt>
                <c:pt idx="3925">
                  <c:v>0.1</c:v>
                </c:pt>
                <c:pt idx="3926">
                  <c:v>0.1</c:v>
                </c:pt>
                <c:pt idx="3927">
                  <c:v>0.1</c:v>
                </c:pt>
                <c:pt idx="3928">
                  <c:v>0.1</c:v>
                </c:pt>
                <c:pt idx="3929">
                  <c:v>0.1</c:v>
                </c:pt>
                <c:pt idx="3930">
                  <c:v>0.1</c:v>
                </c:pt>
                <c:pt idx="3931">
                  <c:v>0.2</c:v>
                </c:pt>
                <c:pt idx="3932">
                  <c:v>0.2</c:v>
                </c:pt>
                <c:pt idx="3933">
                  <c:v>0.1</c:v>
                </c:pt>
                <c:pt idx="3934">
                  <c:v>0</c:v>
                </c:pt>
                <c:pt idx="3935">
                  <c:v>0.2</c:v>
                </c:pt>
                <c:pt idx="3936">
                  <c:v>0.2</c:v>
                </c:pt>
                <c:pt idx="3937">
                  <c:v>0.2</c:v>
                </c:pt>
                <c:pt idx="3938">
                  <c:v>0.2</c:v>
                </c:pt>
                <c:pt idx="3939">
                  <c:v>0.2</c:v>
                </c:pt>
                <c:pt idx="3940">
                  <c:v>0.1</c:v>
                </c:pt>
                <c:pt idx="3941">
                  <c:v>0.2</c:v>
                </c:pt>
                <c:pt idx="3942">
                  <c:v>0.1</c:v>
                </c:pt>
                <c:pt idx="3943">
                  <c:v>0.2</c:v>
                </c:pt>
                <c:pt idx="3944">
                  <c:v>0.1</c:v>
                </c:pt>
                <c:pt idx="3945">
                  <c:v>0.1</c:v>
                </c:pt>
                <c:pt idx="3946">
                  <c:v>0.1</c:v>
                </c:pt>
                <c:pt idx="3947">
                  <c:v>0.1</c:v>
                </c:pt>
                <c:pt idx="3948">
                  <c:v>0.1</c:v>
                </c:pt>
                <c:pt idx="3949">
                  <c:v>0.1</c:v>
                </c:pt>
                <c:pt idx="3950">
                  <c:v>0.2</c:v>
                </c:pt>
                <c:pt idx="3951">
                  <c:v>0.2</c:v>
                </c:pt>
                <c:pt idx="3952">
                  <c:v>0.1</c:v>
                </c:pt>
                <c:pt idx="3953">
                  <c:v>0</c:v>
                </c:pt>
                <c:pt idx="3954">
                  <c:v>0.1</c:v>
                </c:pt>
                <c:pt idx="3955">
                  <c:v>0.1</c:v>
                </c:pt>
                <c:pt idx="3956">
                  <c:v>0.1</c:v>
                </c:pt>
                <c:pt idx="3957">
                  <c:v>0.1</c:v>
                </c:pt>
                <c:pt idx="3958">
                  <c:v>0.1</c:v>
                </c:pt>
                <c:pt idx="3959">
                  <c:v>0.1</c:v>
                </c:pt>
                <c:pt idx="3960">
                  <c:v>0.1</c:v>
                </c:pt>
                <c:pt idx="3961">
                  <c:v>0.1</c:v>
                </c:pt>
                <c:pt idx="3962">
                  <c:v>0.1</c:v>
                </c:pt>
                <c:pt idx="3963">
                  <c:v>0.1</c:v>
                </c:pt>
                <c:pt idx="3964">
                  <c:v>0.1</c:v>
                </c:pt>
                <c:pt idx="3965">
                  <c:v>0.1</c:v>
                </c:pt>
                <c:pt idx="3966">
                  <c:v>0.1</c:v>
                </c:pt>
                <c:pt idx="3967">
                  <c:v>0</c:v>
                </c:pt>
                <c:pt idx="3968">
                  <c:v>0.1</c:v>
                </c:pt>
                <c:pt idx="3969">
                  <c:v>0.1</c:v>
                </c:pt>
                <c:pt idx="3970">
                  <c:v>0</c:v>
                </c:pt>
                <c:pt idx="3971">
                  <c:v>0</c:v>
                </c:pt>
                <c:pt idx="3972">
                  <c:v>0.1</c:v>
                </c:pt>
                <c:pt idx="3973">
                  <c:v>0.1</c:v>
                </c:pt>
                <c:pt idx="3974">
                  <c:v>0.1</c:v>
                </c:pt>
                <c:pt idx="3975">
                  <c:v>0.1</c:v>
                </c:pt>
                <c:pt idx="3976">
                  <c:v>0.1</c:v>
                </c:pt>
                <c:pt idx="3977">
                  <c:v>0.1</c:v>
                </c:pt>
                <c:pt idx="3978">
                  <c:v>0.1</c:v>
                </c:pt>
                <c:pt idx="3979">
                  <c:v>0</c:v>
                </c:pt>
                <c:pt idx="3980">
                  <c:v>0.1</c:v>
                </c:pt>
                <c:pt idx="3981">
                  <c:v>0.1</c:v>
                </c:pt>
                <c:pt idx="3982">
                  <c:v>0.1</c:v>
                </c:pt>
                <c:pt idx="3983">
                  <c:v>0</c:v>
                </c:pt>
                <c:pt idx="3984">
                  <c:v>0.1</c:v>
                </c:pt>
                <c:pt idx="3985">
                  <c:v>0.1</c:v>
                </c:pt>
                <c:pt idx="3986">
                  <c:v>0.1</c:v>
                </c:pt>
                <c:pt idx="3987">
                  <c:v>0.1</c:v>
                </c:pt>
                <c:pt idx="3988">
                  <c:v>0.1</c:v>
                </c:pt>
                <c:pt idx="3989">
                  <c:v>0</c:v>
                </c:pt>
                <c:pt idx="3990">
                  <c:v>0</c:v>
                </c:pt>
                <c:pt idx="3991">
                  <c:v>0.1</c:v>
                </c:pt>
                <c:pt idx="3992">
                  <c:v>0.1</c:v>
                </c:pt>
                <c:pt idx="3993">
                  <c:v>0</c:v>
                </c:pt>
                <c:pt idx="3994">
                  <c:v>0</c:v>
                </c:pt>
                <c:pt idx="3995">
                  <c:v>0</c:v>
                </c:pt>
                <c:pt idx="3996">
                  <c:v>0.1</c:v>
                </c:pt>
                <c:pt idx="3997">
                  <c:v>0.1</c:v>
                </c:pt>
                <c:pt idx="3998">
                  <c:v>0.1</c:v>
                </c:pt>
                <c:pt idx="3999">
                  <c:v>0</c:v>
                </c:pt>
                <c:pt idx="4000">
                  <c:v>0</c:v>
                </c:pt>
                <c:pt idx="4001">
                  <c:v>0</c:v>
                </c:pt>
                <c:pt idx="4002">
                  <c:v>0.1</c:v>
                </c:pt>
                <c:pt idx="4003">
                  <c:v>0</c:v>
                </c:pt>
                <c:pt idx="4004">
                  <c:v>0</c:v>
                </c:pt>
                <c:pt idx="4005">
                  <c:v>0</c:v>
                </c:pt>
                <c:pt idx="4006">
                  <c:v>0</c:v>
                </c:pt>
                <c:pt idx="4007">
                  <c:v>0</c:v>
                </c:pt>
                <c:pt idx="4008">
                  <c:v>0.1</c:v>
                </c:pt>
                <c:pt idx="4009">
                  <c:v>0</c:v>
                </c:pt>
                <c:pt idx="4010">
                  <c:v>0</c:v>
                </c:pt>
                <c:pt idx="4011">
                  <c:v>0.1</c:v>
                </c:pt>
                <c:pt idx="4012">
                  <c:v>0</c:v>
                </c:pt>
                <c:pt idx="4013">
                  <c:v>0</c:v>
                </c:pt>
                <c:pt idx="4014">
                  <c:v>0</c:v>
                </c:pt>
                <c:pt idx="4015">
                  <c:v>0</c:v>
                </c:pt>
                <c:pt idx="4016">
                  <c:v>0</c:v>
                </c:pt>
                <c:pt idx="4017">
                  <c:v>0</c:v>
                </c:pt>
                <c:pt idx="4018">
                  <c:v>0.1</c:v>
                </c:pt>
                <c:pt idx="4019">
                  <c:v>0</c:v>
                </c:pt>
                <c:pt idx="4020">
                  <c:v>0.1</c:v>
                </c:pt>
                <c:pt idx="4021">
                  <c:v>0</c:v>
                </c:pt>
                <c:pt idx="4022">
                  <c:v>0</c:v>
                </c:pt>
                <c:pt idx="4023">
                  <c:v>0</c:v>
                </c:pt>
                <c:pt idx="4024">
                  <c:v>0.1</c:v>
                </c:pt>
                <c:pt idx="4025">
                  <c:v>0</c:v>
                </c:pt>
                <c:pt idx="4026">
                  <c:v>0</c:v>
                </c:pt>
                <c:pt idx="4027">
                  <c:v>0</c:v>
                </c:pt>
                <c:pt idx="4028">
                  <c:v>0</c:v>
                </c:pt>
                <c:pt idx="4029">
                  <c:v>0</c:v>
                </c:pt>
                <c:pt idx="4030">
                  <c:v>0</c:v>
                </c:pt>
                <c:pt idx="4031">
                  <c:v>0.1</c:v>
                </c:pt>
                <c:pt idx="4032">
                  <c:v>0.1</c:v>
                </c:pt>
                <c:pt idx="4033">
                  <c:v>0.1</c:v>
                </c:pt>
                <c:pt idx="4034">
                  <c:v>0</c:v>
                </c:pt>
                <c:pt idx="4035">
                  <c:v>0.1</c:v>
                </c:pt>
                <c:pt idx="4036">
                  <c:v>0</c:v>
                </c:pt>
                <c:pt idx="4037">
                  <c:v>0</c:v>
                </c:pt>
                <c:pt idx="4038">
                  <c:v>0</c:v>
                </c:pt>
                <c:pt idx="4039">
                  <c:v>0.1</c:v>
                </c:pt>
                <c:pt idx="4040">
                  <c:v>0</c:v>
                </c:pt>
                <c:pt idx="4041">
                  <c:v>0</c:v>
                </c:pt>
                <c:pt idx="4042">
                  <c:v>0.1</c:v>
                </c:pt>
                <c:pt idx="4043">
                  <c:v>0</c:v>
                </c:pt>
                <c:pt idx="4044">
                  <c:v>0.1</c:v>
                </c:pt>
                <c:pt idx="4045">
                  <c:v>0</c:v>
                </c:pt>
                <c:pt idx="4046">
                  <c:v>0</c:v>
                </c:pt>
                <c:pt idx="4047">
                  <c:v>0</c:v>
                </c:pt>
                <c:pt idx="4048">
                  <c:v>0</c:v>
                </c:pt>
                <c:pt idx="4049">
                  <c:v>0</c:v>
                </c:pt>
                <c:pt idx="4050">
                  <c:v>0</c:v>
                </c:pt>
                <c:pt idx="4051">
                  <c:v>0</c:v>
                </c:pt>
                <c:pt idx="4052">
                  <c:v>0.1</c:v>
                </c:pt>
                <c:pt idx="4053">
                  <c:v>0</c:v>
                </c:pt>
                <c:pt idx="4054">
                  <c:v>0.1</c:v>
                </c:pt>
                <c:pt idx="4055">
                  <c:v>0.1</c:v>
                </c:pt>
                <c:pt idx="4056">
                  <c:v>0</c:v>
                </c:pt>
                <c:pt idx="4057">
                  <c:v>0.1</c:v>
                </c:pt>
                <c:pt idx="4058">
                  <c:v>0</c:v>
                </c:pt>
                <c:pt idx="4059">
                  <c:v>0</c:v>
                </c:pt>
                <c:pt idx="4060">
                  <c:v>0</c:v>
                </c:pt>
                <c:pt idx="4061">
                  <c:v>0.1</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0.1</c:v>
                </c:pt>
                <c:pt idx="4075">
                  <c:v>0</c:v>
                </c:pt>
                <c:pt idx="4076">
                  <c:v>0.1</c:v>
                </c:pt>
                <c:pt idx="4077">
                  <c:v>0.1</c:v>
                </c:pt>
                <c:pt idx="4078">
                  <c:v>0.1</c:v>
                </c:pt>
                <c:pt idx="4079">
                  <c:v>0</c:v>
                </c:pt>
                <c:pt idx="4080">
                  <c:v>0</c:v>
                </c:pt>
                <c:pt idx="4081">
                  <c:v>0.1</c:v>
                </c:pt>
                <c:pt idx="4082">
                  <c:v>0.1</c:v>
                </c:pt>
                <c:pt idx="4083">
                  <c:v>0</c:v>
                </c:pt>
                <c:pt idx="4084">
                  <c:v>0</c:v>
                </c:pt>
                <c:pt idx="4085">
                  <c:v>0</c:v>
                </c:pt>
                <c:pt idx="4086">
                  <c:v>0</c:v>
                </c:pt>
                <c:pt idx="4087">
                  <c:v>0</c:v>
                </c:pt>
                <c:pt idx="4088">
                  <c:v>0</c:v>
                </c:pt>
                <c:pt idx="4089">
                  <c:v>0.1</c:v>
                </c:pt>
                <c:pt idx="4090">
                  <c:v>0.1</c:v>
                </c:pt>
                <c:pt idx="4091">
                  <c:v>0.1</c:v>
                </c:pt>
                <c:pt idx="4092">
                  <c:v>0</c:v>
                </c:pt>
                <c:pt idx="4093">
                  <c:v>0.1</c:v>
                </c:pt>
                <c:pt idx="4094">
                  <c:v>0</c:v>
                </c:pt>
                <c:pt idx="4095">
                  <c:v>0</c:v>
                </c:pt>
                <c:pt idx="4096">
                  <c:v>0.1</c:v>
                </c:pt>
                <c:pt idx="4097">
                  <c:v>0</c:v>
                </c:pt>
                <c:pt idx="4098">
                  <c:v>0.1</c:v>
                </c:pt>
                <c:pt idx="4099">
                  <c:v>0.1</c:v>
                </c:pt>
                <c:pt idx="4100">
                  <c:v>0</c:v>
                </c:pt>
                <c:pt idx="4101">
                  <c:v>0</c:v>
                </c:pt>
                <c:pt idx="4102">
                  <c:v>0</c:v>
                </c:pt>
                <c:pt idx="4103">
                  <c:v>0.1</c:v>
                </c:pt>
                <c:pt idx="4104">
                  <c:v>0</c:v>
                </c:pt>
                <c:pt idx="4105">
                  <c:v>0</c:v>
                </c:pt>
                <c:pt idx="4106">
                  <c:v>0</c:v>
                </c:pt>
                <c:pt idx="4107">
                  <c:v>0</c:v>
                </c:pt>
                <c:pt idx="4108">
                  <c:v>0</c:v>
                </c:pt>
                <c:pt idx="4109">
                  <c:v>0</c:v>
                </c:pt>
                <c:pt idx="4110">
                  <c:v>0</c:v>
                </c:pt>
                <c:pt idx="4111">
                  <c:v>0</c:v>
                </c:pt>
                <c:pt idx="4112">
                  <c:v>0</c:v>
                </c:pt>
                <c:pt idx="4113">
                  <c:v>0.1</c:v>
                </c:pt>
                <c:pt idx="4114">
                  <c:v>0.1</c:v>
                </c:pt>
                <c:pt idx="4115">
                  <c:v>0.1</c:v>
                </c:pt>
                <c:pt idx="4116">
                  <c:v>0</c:v>
                </c:pt>
                <c:pt idx="4117">
                  <c:v>0</c:v>
                </c:pt>
                <c:pt idx="4118">
                  <c:v>0</c:v>
                </c:pt>
                <c:pt idx="4119">
                  <c:v>0</c:v>
                </c:pt>
                <c:pt idx="4120">
                  <c:v>0</c:v>
                </c:pt>
                <c:pt idx="4121">
                  <c:v>0</c:v>
                </c:pt>
                <c:pt idx="4122">
                  <c:v>0</c:v>
                </c:pt>
                <c:pt idx="4123">
                  <c:v>0.1</c:v>
                </c:pt>
                <c:pt idx="4124">
                  <c:v>0</c:v>
                </c:pt>
                <c:pt idx="4125">
                  <c:v>0.1</c:v>
                </c:pt>
                <c:pt idx="4126">
                  <c:v>0.1</c:v>
                </c:pt>
                <c:pt idx="4127">
                  <c:v>0.1</c:v>
                </c:pt>
                <c:pt idx="4128">
                  <c:v>0</c:v>
                </c:pt>
                <c:pt idx="4129">
                  <c:v>0</c:v>
                </c:pt>
                <c:pt idx="4130">
                  <c:v>0</c:v>
                </c:pt>
                <c:pt idx="4131">
                  <c:v>0</c:v>
                </c:pt>
                <c:pt idx="4132">
                  <c:v>0</c:v>
                </c:pt>
                <c:pt idx="4133">
                  <c:v>0</c:v>
                </c:pt>
                <c:pt idx="4134">
                  <c:v>0</c:v>
                </c:pt>
                <c:pt idx="4135">
                  <c:v>0.1</c:v>
                </c:pt>
                <c:pt idx="4136">
                  <c:v>0.1</c:v>
                </c:pt>
                <c:pt idx="4137">
                  <c:v>0</c:v>
                </c:pt>
                <c:pt idx="4138">
                  <c:v>0.1</c:v>
                </c:pt>
                <c:pt idx="4139">
                  <c:v>0</c:v>
                </c:pt>
                <c:pt idx="4140">
                  <c:v>0</c:v>
                </c:pt>
                <c:pt idx="4141">
                  <c:v>0.1</c:v>
                </c:pt>
                <c:pt idx="4142">
                  <c:v>0</c:v>
                </c:pt>
                <c:pt idx="4143">
                  <c:v>0.1</c:v>
                </c:pt>
                <c:pt idx="4144">
                  <c:v>0.1</c:v>
                </c:pt>
                <c:pt idx="4145">
                  <c:v>0</c:v>
                </c:pt>
                <c:pt idx="4146">
                  <c:v>0.1</c:v>
                </c:pt>
                <c:pt idx="4147">
                  <c:v>0</c:v>
                </c:pt>
                <c:pt idx="4148">
                  <c:v>0.1</c:v>
                </c:pt>
                <c:pt idx="4149">
                  <c:v>0</c:v>
                </c:pt>
                <c:pt idx="4150">
                  <c:v>0</c:v>
                </c:pt>
                <c:pt idx="4151">
                  <c:v>0.1</c:v>
                </c:pt>
                <c:pt idx="4152">
                  <c:v>0</c:v>
                </c:pt>
                <c:pt idx="4153">
                  <c:v>0.1</c:v>
                </c:pt>
                <c:pt idx="4154">
                  <c:v>0.1</c:v>
                </c:pt>
                <c:pt idx="4155">
                  <c:v>0.1</c:v>
                </c:pt>
                <c:pt idx="4156">
                  <c:v>0.1</c:v>
                </c:pt>
                <c:pt idx="4157">
                  <c:v>0</c:v>
                </c:pt>
                <c:pt idx="4158">
                  <c:v>0</c:v>
                </c:pt>
                <c:pt idx="4159">
                  <c:v>0</c:v>
                </c:pt>
                <c:pt idx="4160">
                  <c:v>0</c:v>
                </c:pt>
                <c:pt idx="4161">
                  <c:v>0.1</c:v>
                </c:pt>
                <c:pt idx="4162">
                  <c:v>0.1</c:v>
                </c:pt>
                <c:pt idx="4163">
                  <c:v>0.1</c:v>
                </c:pt>
                <c:pt idx="4164">
                  <c:v>0</c:v>
                </c:pt>
                <c:pt idx="4165">
                  <c:v>0.1</c:v>
                </c:pt>
                <c:pt idx="4166">
                  <c:v>0.1</c:v>
                </c:pt>
                <c:pt idx="4167">
                  <c:v>0</c:v>
                </c:pt>
                <c:pt idx="4168">
                  <c:v>0.1</c:v>
                </c:pt>
                <c:pt idx="4169">
                  <c:v>0.1</c:v>
                </c:pt>
                <c:pt idx="4170">
                  <c:v>0</c:v>
                </c:pt>
                <c:pt idx="4171">
                  <c:v>0.2</c:v>
                </c:pt>
                <c:pt idx="4172">
                  <c:v>0</c:v>
                </c:pt>
                <c:pt idx="4173">
                  <c:v>0</c:v>
                </c:pt>
                <c:pt idx="4174">
                  <c:v>0.1</c:v>
                </c:pt>
                <c:pt idx="4175">
                  <c:v>0.1</c:v>
                </c:pt>
                <c:pt idx="4176">
                  <c:v>0.1</c:v>
                </c:pt>
                <c:pt idx="4177">
                  <c:v>0.1</c:v>
                </c:pt>
                <c:pt idx="4178">
                  <c:v>0.1</c:v>
                </c:pt>
                <c:pt idx="4179">
                  <c:v>0.1</c:v>
                </c:pt>
                <c:pt idx="4180">
                  <c:v>0</c:v>
                </c:pt>
                <c:pt idx="4181">
                  <c:v>0.1</c:v>
                </c:pt>
                <c:pt idx="4182">
                  <c:v>0.1</c:v>
                </c:pt>
                <c:pt idx="4183">
                  <c:v>0</c:v>
                </c:pt>
                <c:pt idx="4184">
                  <c:v>0.1</c:v>
                </c:pt>
                <c:pt idx="4185">
                  <c:v>0.1</c:v>
                </c:pt>
                <c:pt idx="4186">
                  <c:v>0.1</c:v>
                </c:pt>
                <c:pt idx="4187">
                  <c:v>0.1</c:v>
                </c:pt>
                <c:pt idx="4188">
                  <c:v>0</c:v>
                </c:pt>
                <c:pt idx="4189">
                  <c:v>0.1</c:v>
                </c:pt>
                <c:pt idx="4190">
                  <c:v>0</c:v>
                </c:pt>
                <c:pt idx="4191">
                  <c:v>0.1</c:v>
                </c:pt>
                <c:pt idx="4192">
                  <c:v>0.1</c:v>
                </c:pt>
                <c:pt idx="4193">
                  <c:v>0</c:v>
                </c:pt>
                <c:pt idx="4194">
                  <c:v>0.1</c:v>
                </c:pt>
                <c:pt idx="4195">
                  <c:v>0.1</c:v>
                </c:pt>
                <c:pt idx="4196">
                  <c:v>0.1</c:v>
                </c:pt>
                <c:pt idx="4197">
                  <c:v>0.1</c:v>
                </c:pt>
                <c:pt idx="4198">
                  <c:v>0.1</c:v>
                </c:pt>
                <c:pt idx="4199">
                  <c:v>0.1</c:v>
                </c:pt>
                <c:pt idx="4200">
                  <c:v>0.1</c:v>
                </c:pt>
                <c:pt idx="4201">
                  <c:v>0.1</c:v>
                </c:pt>
                <c:pt idx="4202">
                  <c:v>0.1</c:v>
                </c:pt>
                <c:pt idx="4203">
                  <c:v>0.1</c:v>
                </c:pt>
                <c:pt idx="4204">
                  <c:v>0.1</c:v>
                </c:pt>
                <c:pt idx="4205">
                  <c:v>0.1</c:v>
                </c:pt>
                <c:pt idx="4206">
                  <c:v>0.1</c:v>
                </c:pt>
                <c:pt idx="4207">
                  <c:v>0</c:v>
                </c:pt>
                <c:pt idx="4208">
                  <c:v>0.1</c:v>
                </c:pt>
                <c:pt idx="4209">
                  <c:v>0.1</c:v>
                </c:pt>
                <c:pt idx="4210">
                  <c:v>0</c:v>
                </c:pt>
                <c:pt idx="4211">
                  <c:v>0.1</c:v>
                </c:pt>
                <c:pt idx="4212">
                  <c:v>0.1</c:v>
                </c:pt>
                <c:pt idx="4213">
                  <c:v>0.1</c:v>
                </c:pt>
                <c:pt idx="4214">
                  <c:v>0.1</c:v>
                </c:pt>
                <c:pt idx="4215">
                  <c:v>0.1</c:v>
                </c:pt>
                <c:pt idx="4216">
                  <c:v>0.1</c:v>
                </c:pt>
                <c:pt idx="4217">
                  <c:v>0.1</c:v>
                </c:pt>
                <c:pt idx="4218">
                  <c:v>0.1</c:v>
                </c:pt>
                <c:pt idx="4219">
                  <c:v>0</c:v>
                </c:pt>
                <c:pt idx="4220">
                  <c:v>0.1</c:v>
                </c:pt>
                <c:pt idx="4221">
                  <c:v>0.2</c:v>
                </c:pt>
                <c:pt idx="4222">
                  <c:v>0.1</c:v>
                </c:pt>
                <c:pt idx="4223">
                  <c:v>0</c:v>
                </c:pt>
                <c:pt idx="4224">
                  <c:v>0.1</c:v>
                </c:pt>
                <c:pt idx="4225">
                  <c:v>0.1</c:v>
                </c:pt>
                <c:pt idx="4226">
                  <c:v>0.1</c:v>
                </c:pt>
                <c:pt idx="4227">
                  <c:v>0</c:v>
                </c:pt>
                <c:pt idx="4228">
                  <c:v>0.1</c:v>
                </c:pt>
                <c:pt idx="4229">
                  <c:v>0.1</c:v>
                </c:pt>
                <c:pt idx="4230">
                  <c:v>0.1</c:v>
                </c:pt>
                <c:pt idx="4231">
                  <c:v>0.1</c:v>
                </c:pt>
                <c:pt idx="4232">
                  <c:v>0.1</c:v>
                </c:pt>
                <c:pt idx="4233">
                  <c:v>0.1</c:v>
                </c:pt>
                <c:pt idx="4234">
                  <c:v>0.1</c:v>
                </c:pt>
                <c:pt idx="4235">
                  <c:v>0.1</c:v>
                </c:pt>
                <c:pt idx="4236">
                  <c:v>0.1</c:v>
                </c:pt>
                <c:pt idx="4237">
                  <c:v>0.1</c:v>
                </c:pt>
                <c:pt idx="4238">
                  <c:v>0.1</c:v>
                </c:pt>
                <c:pt idx="4239">
                  <c:v>0</c:v>
                </c:pt>
                <c:pt idx="4240">
                  <c:v>0.1</c:v>
                </c:pt>
                <c:pt idx="4241">
                  <c:v>0.1</c:v>
                </c:pt>
                <c:pt idx="4242">
                  <c:v>0.1</c:v>
                </c:pt>
                <c:pt idx="4243">
                  <c:v>0.1</c:v>
                </c:pt>
                <c:pt idx="4244">
                  <c:v>0.1</c:v>
                </c:pt>
                <c:pt idx="4245">
                  <c:v>0.1</c:v>
                </c:pt>
                <c:pt idx="4246">
                  <c:v>0.1</c:v>
                </c:pt>
                <c:pt idx="4247">
                  <c:v>0.1</c:v>
                </c:pt>
                <c:pt idx="4248">
                  <c:v>0</c:v>
                </c:pt>
                <c:pt idx="4249">
                  <c:v>0.1</c:v>
                </c:pt>
                <c:pt idx="4250">
                  <c:v>0.1</c:v>
                </c:pt>
                <c:pt idx="4251">
                  <c:v>0.1</c:v>
                </c:pt>
                <c:pt idx="4252">
                  <c:v>0.1</c:v>
                </c:pt>
                <c:pt idx="4253">
                  <c:v>0.1</c:v>
                </c:pt>
                <c:pt idx="4254">
                  <c:v>0.1</c:v>
                </c:pt>
                <c:pt idx="4255">
                  <c:v>0.1</c:v>
                </c:pt>
                <c:pt idx="4256">
                  <c:v>0.1</c:v>
                </c:pt>
                <c:pt idx="4257">
                  <c:v>0.1</c:v>
                </c:pt>
                <c:pt idx="4258">
                  <c:v>0.1</c:v>
                </c:pt>
                <c:pt idx="4259">
                  <c:v>0.1</c:v>
                </c:pt>
                <c:pt idx="4260">
                  <c:v>0.1</c:v>
                </c:pt>
                <c:pt idx="4261">
                  <c:v>0.2</c:v>
                </c:pt>
                <c:pt idx="4262">
                  <c:v>0.1</c:v>
                </c:pt>
                <c:pt idx="4263">
                  <c:v>0.1</c:v>
                </c:pt>
                <c:pt idx="4264">
                  <c:v>0.1</c:v>
                </c:pt>
                <c:pt idx="4265">
                  <c:v>0.1</c:v>
                </c:pt>
                <c:pt idx="4266">
                  <c:v>0.1</c:v>
                </c:pt>
                <c:pt idx="4267">
                  <c:v>0.2</c:v>
                </c:pt>
                <c:pt idx="4268">
                  <c:v>0.1</c:v>
                </c:pt>
                <c:pt idx="4269">
                  <c:v>0.1</c:v>
                </c:pt>
                <c:pt idx="4270">
                  <c:v>0.1</c:v>
                </c:pt>
                <c:pt idx="4271">
                  <c:v>0.1</c:v>
                </c:pt>
                <c:pt idx="4272">
                  <c:v>0.1</c:v>
                </c:pt>
                <c:pt idx="4273">
                  <c:v>0.1</c:v>
                </c:pt>
                <c:pt idx="4274">
                  <c:v>0</c:v>
                </c:pt>
                <c:pt idx="4275">
                  <c:v>0.1</c:v>
                </c:pt>
                <c:pt idx="4276">
                  <c:v>0.1</c:v>
                </c:pt>
                <c:pt idx="4277">
                  <c:v>0.1</c:v>
                </c:pt>
                <c:pt idx="4278">
                  <c:v>0.1</c:v>
                </c:pt>
                <c:pt idx="4279">
                  <c:v>0.1</c:v>
                </c:pt>
                <c:pt idx="4280">
                  <c:v>0.2</c:v>
                </c:pt>
                <c:pt idx="4281">
                  <c:v>0.1</c:v>
                </c:pt>
                <c:pt idx="4282">
                  <c:v>0.1</c:v>
                </c:pt>
                <c:pt idx="4283">
                  <c:v>0.1</c:v>
                </c:pt>
                <c:pt idx="4284">
                  <c:v>0.2</c:v>
                </c:pt>
                <c:pt idx="4285">
                  <c:v>0.1</c:v>
                </c:pt>
                <c:pt idx="4286">
                  <c:v>0.1</c:v>
                </c:pt>
                <c:pt idx="4287">
                  <c:v>0.1</c:v>
                </c:pt>
                <c:pt idx="4288">
                  <c:v>0.1</c:v>
                </c:pt>
                <c:pt idx="4289">
                  <c:v>0.1</c:v>
                </c:pt>
                <c:pt idx="4290">
                  <c:v>0.1</c:v>
                </c:pt>
                <c:pt idx="4291">
                  <c:v>0.1</c:v>
                </c:pt>
                <c:pt idx="4292">
                  <c:v>0.1</c:v>
                </c:pt>
                <c:pt idx="4293">
                  <c:v>0.1</c:v>
                </c:pt>
                <c:pt idx="4294">
                  <c:v>0.1</c:v>
                </c:pt>
                <c:pt idx="4295">
                  <c:v>0.1</c:v>
                </c:pt>
                <c:pt idx="4296">
                  <c:v>0.1</c:v>
                </c:pt>
                <c:pt idx="4297">
                  <c:v>0.1</c:v>
                </c:pt>
                <c:pt idx="4298">
                  <c:v>0.2</c:v>
                </c:pt>
                <c:pt idx="4299">
                  <c:v>0.1</c:v>
                </c:pt>
                <c:pt idx="4300">
                  <c:v>0.1</c:v>
                </c:pt>
                <c:pt idx="4301">
                  <c:v>0.1</c:v>
                </c:pt>
                <c:pt idx="4302">
                  <c:v>0.1</c:v>
                </c:pt>
                <c:pt idx="4303">
                  <c:v>0.2</c:v>
                </c:pt>
                <c:pt idx="4304">
                  <c:v>0.1</c:v>
                </c:pt>
                <c:pt idx="4305">
                  <c:v>0.2</c:v>
                </c:pt>
                <c:pt idx="4306">
                  <c:v>0.1</c:v>
                </c:pt>
                <c:pt idx="4307">
                  <c:v>0.1</c:v>
                </c:pt>
                <c:pt idx="4308">
                  <c:v>0.2</c:v>
                </c:pt>
                <c:pt idx="4309">
                  <c:v>0.1</c:v>
                </c:pt>
                <c:pt idx="4310">
                  <c:v>0.1</c:v>
                </c:pt>
                <c:pt idx="4311">
                  <c:v>0.2</c:v>
                </c:pt>
                <c:pt idx="4312">
                  <c:v>0.1</c:v>
                </c:pt>
                <c:pt idx="4313">
                  <c:v>0.2</c:v>
                </c:pt>
                <c:pt idx="4314">
                  <c:v>0.1</c:v>
                </c:pt>
                <c:pt idx="4315">
                  <c:v>0.1</c:v>
                </c:pt>
                <c:pt idx="4316">
                  <c:v>0.1</c:v>
                </c:pt>
                <c:pt idx="4317">
                  <c:v>0.2</c:v>
                </c:pt>
                <c:pt idx="4318">
                  <c:v>0.1</c:v>
                </c:pt>
                <c:pt idx="4319">
                  <c:v>0</c:v>
                </c:pt>
                <c:pt idx="4320">
                  <c:v>0.1</c:v>
                </c:pt>
                <c:pt idx="4321">
                  <c:v>0.1</c:v>
                </c:pt>
                <c:pt idx="4322">
                  <c:v>0.2</c:v>
                </c:pt>
                <c:pt idx="4323">
                  <c:v>0.1</c:v>
                </c:pt>
                <c:pt idx="4324">
                  <c:v>0.1</c:v>
                </c:pt>
                <c:pt idx="4325">
                  <c:v>0.2</c:v>
                </c:pt>
                <c:pt idx="4326">
                  <c:v>0.1</c:v>
                </c:pt>
                <c:pt idx="4327">
                  <c:v>0.1</c:v>
                </c:pt>
                <c:pt idx="4328">
                  <c:v>0.1</c:v>
                </c:pt>
                <c:pt idx="4329">
                  <c:v>0.2</c:v>
                </c:pt>
                <c:pt idx="4330">
                  <c:v>0.1</c:v>
                </c:pt>
                <c:pt idx="4331">
                  <c:v>0.1</c:v>
                </c:pt>
                <c:pt idx="4332">
                  <c:v>0.1</c:v>
                </c:pt>
                <c:pt idx="4333">
                  <c:v>0.1</c:v>
                </c:pt>
                <c:pt idx="4334">
                  <c:v>0.1</c:v>
                </c:pt>
                <c:pt idx="4335">
                  <c:v>0.1</c:v>
                </c:pt>
                <c:pt idx="4336">
                  <c:v>0.1</c:v>
                </c:pt>
                <c:pt idx="4337">
                  <c:v>0.1</c:v>
                </c:pt>
                <c:pt idx="4338">
                  <c:v>0.1</c:v>
                </c:pt>
                <c:pt idx="4339">
                  <c:v>0.1</c:v>
                </c:pt>
                <c:pt idx="4340">
                  <c:v>0.1</c:v>
                </c:pt>
                <c:pt idx="4341">
                  <c:v>0</c:v>
                </c:pt>
                <c:pt idx="4342">
                  <c:v>0.1</c:v>
                </c:pt>
                <c:pt idx="4343">
                  <c:v>0</c:v>
                </c:pt>
                <c:pt idx="4344">
                  <c:v>0.1</c:v>
                </c:pt>
                <c:pt idx="4345">
                  <c:v>0.1</c:v>
                </c:pt>
                <c:pt idx="4346">
                  <c:v>0.1</c:v>
                </c:pt>
                <c:pt idx="4347">
                  <c:v>0.1</c:v>
                </c:pt>
                <c:pt idx="4348">
                  <c:v>0.1</c:v>
                </c:pt>
                <c:pt idx="4349">
                  <c:v>0.2</c:v>
                </c:pt>
                <c:pt idx="4350">
                  <c:v>0.1</c:v>
                </c:pt>
                <c:pt idx="4351">
                  <c:v>0.1</c:v>
                </c:pt>
                <c:pt idx="4352">
                  <c:v>0.1</c:v>
                </c:pt>
                <c:pt idx="4353">
                  <c:v>0</c:v>
                </c:pt>
                <c:pt idx="4354">
                  <c:v>0.1</c:v>
                </c:pt>
                <c:pt idx="4355">
                  <c:v>0.1</c:v>
                </c:pt>
                <c:pt idx="4356">
                  <c:v>0</c:v>
                </c:pt>
                <c:pt idx="4357">
                  <c:v>0.1</c:v>
                </c:pt>
                <c:pt idx="4358">
                  <c:v>0.1</c:v>
                </c:pt>
                <c:pt idx="4359">
                  <c:v>0.1</c:v>
                </c:pt>
                <c:pt idx="4360">
                  <c:v>0.2</c:v>
                </c:pt>
                <c:pt idx="4361">
                  <c:v>0.1</c:v>
                </c:pt>
                <c:pt idx="4362">
                  <c:v>0.1</c:v>
                </c:pt>
                <c:pt idx="4363">
                  <c:v>0</c:v>
                </c:pt>
                <c:pt idx="4364">
                  <c:v>0.2</c:v>
                </c:pt>
                <c:pt idx="4365">
                  <c:v>0.1</c:v>
                </c:pt>
                <c:pt idx="4366">
                  <c:v>0.1</c:v>
                </c:pt>
                <c:pt idx="4367">
                  <c:v>0.1</c:v>
                </c:pt>
                <c:pt idx="4368">
                  <c:v>0.1</c:v>
                </c:pt>
                <c:pt idx="4369">
                  <c:v>0.1</c:v>
                </c:pt>
                <c:pt idx="4370">
                  <c:v>0.1</c:v>
                </c:pt>
                <c:pt idx="4371">
                  <c:v>0.1</c:v>
                </c:pt>
                <c:pt idx="4372">
                  <c:v>0.1</c:v>
                </c:pt>
                <c:pt idx="4373">
                  <c:v>0.1</c:v>
                </c:pt>
                <c:pt idx="4374">
                  <c:v>0.1</c:v>
                </c:pt>
                <c:pt idx="4375">
                  <c:v>0.1</c:v>
                </c:pt>
                <c:pt idx="4376">
                  <c:v>0</c:v>
                </c:pt>
                <c:pt idx="4377">
                  <c:v>0.1</c:v>
                </c:pt>
                <c:pt idx="4378">
                  <c:v>0.1</c:v>
                </c:pt>
                <c:pt idx="4379">
                  <c:v>0.1</c:v>
                </c:pt>
                <c:pt idx="4380">
                  <c:v>0.1</c:v>
                </c:pt>
                <c:pt idx="4381">
                  <c:v>0.1</c:v>
                </c:pt>
                <c:pt idx="4382">
                  <c:v>0.1</c:v>
                </c:pt>
                <c:pt idx="4383">
                  <c:v>0.1</c:v>
                </c:pt>
                <c:pt idx="4384">
                  <c:v>0.1</c:v>
                </c:pt>
                <c:pt idx="4385">
                  <c:v>0.1</c:v>
                </c:pt>
                <c:pt idx="4386">
                  <c:v>0.1</c:v>
                </c:pt>
                <c:pt idx="4387">
                  <c:v>0.1</c:v>
                </c:pt>
                <c:pt idx="4388">
                  <c:v>0.2</c:v>
                </c:pt>
                <c:pt idx="4389">
                  <c:v>0.1</c:v>
                </c:pt>
                <c:pt idx="4390">
                  <c:v>0.1</c:v>
                </c:pt>
                <c:pt idx="4391">
                  <c:v>0.1</c:v>
                </c:pt>
                <c:pt idx="4392">
                  <c:v>0.1</c:v>
                </c:pt>
                <c:pt idx="4393">
                  <c:v>0.1</c:v>
                </c:pt>
                <c:pt idx="4394">
                  <c:v>0.1</c:v>
                </c:pt>
                <c:pt idx="4395">
                  <c:v>0.1</c:v>
                </c:pt>
                <c:pt idx="4396">
                  <c:v>0.1</c:v>
                </c:pt>
                <c:pt idx="4397">
                  <c:v>0</c:v>
                </c:pt>
                <c:pt idx="4398">
                  <c:v>0.1</c:v>
                </c:pt>
                <c:pt idx="4399">
                  <c:v>0.1</c:v>
                </c:pt>
                <c:pt idx="4400">
                  <c:v>0.1</c:v>
                </c:pt>
                <c:pt idx="4401">
                  <c:v>0.1</c:v>
                </c:pt>
                <c:pt idx="4402">
                  <c:v>0.1</c:v>
                </c:pt>
                <c:pt idx="4403">
                  <c:v>0.1</c:v>
                </c:pt>
                <c:pt idx="4404">
                  <c:v>0.1</c:v>
                </c:pt>
                <c:pt idx="4405">
                  <c:v>0.1</c:v>
                </c:pt>
                <c:pt idx="4406">
                  <c:v>0.2</c:v>
                </c:pt>
                <c:pt idx="4407">
                  <c:v>0.1</c:v>
                </c:pt>
                <c:pt idx="4408">
                  <c:v>0.1</c:v>
                </c:pt>
                <c:pt idx="4409">
                  <c:v>0.1</c:v>
                </c:pt>
                <c:pt idx="4410">
                  <c:v>0.1</c:v>
                </c:pt>
                <c:pt idx="4411">
                  <c:v>0.1</c:v>
                </c:pt>
                <c:pt idx="4412">
                  <c:v>0.1</c:v>
                </c:pt>
                <c:pt idx="4413">
                  <c:v>0.1</c:v>
                </c:pt>
                <c:pt idx="4414">
                  <c:v>0.2</c:v>
                </c:pt>
                <c:pt idx="4415">
                  <c:v>0.1</c:v>
                </c:pt>
                <c:pt idx="4416">
                  <c:v>0.2</c:v>
                </c:pt>
                <c:pt idx="4417">
                  <c:v>0.1</c:v>
                </c:pt>
                <c:pt idx="4418">
                  <c:v>0.1</c:v>
                </c:pt>
                <c:pt idx="4419">
                  <c:v>0.2</c:v>
                </c:pt>
                <c:pt idx="4420">
                  <c:v>0.1</c:v>
                </c:pt>
                <c:pt idx="4421">
                  <c:v>0</c:v>
                </c:pt>
                <c:pt idx="4422">
                  <c:v>0.1</c:v>
                </c:pt>
                <c:pt idx="4423">
                  <c:v>0.1</c:v>
                </c:pt>
                <c:pt idx="4424">
                  <c:v>0.1</c:v>
                </c:pt>
                <c:pt idx="4425">
                  <c:v>0.1</c:v>
                </c:pt>
                <c:pt idx="4426">
                  <c:v>0.1</c:v>
                </c:pt>
                <c:pt idx="4427">
                  <c:v>0.1</c:v>
                </c:pt>
                <c:pt idx="4428">
                  <c:v>0.1</c:v>
                </c:pt>
                <c:pt idx="4429">
                  <c:v>0.1</c:v>
                </c:pt>
                <c:pt idx="4430">
                  <c:v>0.1</c:v>
                </c:pt>
                <c:pt idx="4431">
                  <c:v>0</c:v>
                </c:pt>
                <c:pt idx="4432">
                  <c:v>0.2</c:v>
                </c:pt>
                <c:pt idx="4433">
                  <c:v>0.1</c:v>
                </c:pt>
                <c:pt idx="4434">
                  <c:v>0.1</c:v>
                </c:pt>
                <c:pt idx="4435">
                  <c:v>0.1</c:v>
                </c:pt>
                <c:pt idx="4436">
                  <c:v>0.1</c:v>
                </c:pt>
                <c:pt idx="4437">
                  <c:v>0.2</c:v>
                </c:pt>
                <c:pt idx="4438">
                  <c:v>0.1</c:v>
                </c:pt>
                <c:pt idx="4439">
                  <c:v>0.2</c:v>
                </c:pt>
                <c:pt idx="4440">
                  <c:v>0.1</c:v>
                </c:pt>
                <c:pt idx="4441">
                  <c:v>0.1</c:v>
                </c:pt>
                <c:pt idx="4442">
                  <c:v>0.1</c:v>
                </c:pt>
                <c:pt idx="4443">
                  <c:v>0.1</c:v>
                </c:pt>
                <c:pt idx="4444">
                  <c:v>0.1</c:v>
                </c:pt>
                <c:pt idx="4445">
                  <c:v>0.1</c:v>
                </c:pt>
                <c:pt idx="4446">
                  <c:v>0.1</c:v>
                </c:pt>
                <c:pt idx="4447">
                  <c:v>0.1</c:v>
                </c:pt>
                <c:pt idx="4448">
                  <c:v>0.1</c:v>
                </c:pt>
                <c:pt idx="4449">
                  <c:v>0.1</c:v>
                </c:pt>
                <c:pt idx="4450">
                  <c:v>0.1</c:v>
                </c:pt>
                <c:pt idx="4451">
                  <c:v>0.2</c:v>
                </c:pt>
                <c:pt idx="4452">
                  <c:v>0.1</c:v>
                </c:pt>
                <c:pt idx="4453">
                  <c:v>0.1</c:v>
                </c:pt>
                <c:pt idx="4454">
                  <c:v>0.1</c:v>
                </c:pt>
                <c:pt idx="4455">
                  <c:v>0.1</c:v>
                </c:pt>
                <c:pt idx="4456">
                  <c:v>0.1</c:v>
                </c:pt>
                <c:pt idx="4457">
                  <c:v>0.1</c:v>
                </c:pt>
                <c:pt idx="4458">
                  <c:v>0.2</c:v>
                </c:pt>
                <c:pt idx="4459">
                  <c:v>0.1</c:v>
                </c:pt>
                <c:pt idx="4460">
                  <c:v>0.1</c:v>
                </c:pt>
                <c:pt idx="4461">
                  <c:v>0.1</c:v>
                </c:pt>
                <c:pt idx="4462">
                  <c:v>0.2</c:v>
                </c:pt>
                <c:pt idx="4463">
                  <c:v>0.1</c:v>
                </c:pt>
                <c:pt idx="4464">
                  <c:v>0.2</c:v>
                </c:pt>
                <c:pt idx="4465">
                  <c:v>0.1</c:v>
                </c:pt>
                <c:pt idx="4466">
                  <c:v>0.1</c:v>
                </c:pt>
                <c:pt idx="4467">
                  <c:v>0</c:v>
                </c:pt>
                <c:pt idx="4468">
                  <c:v>0.2</c:v>
                </c:pt>
                <c:pt idx="4469">
                  <c:v>0.1</c:v>
                </c:pt>
                <c:pt idx="4470">
                  <c:v>0.1</c:v>
                </c:pt>
                <c:pt idx="4471">
                  <c:v>0.1</c:v>
                </c:pt>
                <c:pt idx="4472">
                  <c:v>0.1</c:v>
                </c:pt>
                <c:pt idx="4473">
                  <c:v>0.1</c:v>
                </c:pt>
                <c:pt idx="4474">
                  <c:v>0.1</c:v>
                </c:pt>
                <c:pt idx="4475">
                  <c:v>0.1</c:v>
                </c:pt>
                <c:pt idx="4476">
                  <c:v>0.1</c:v>
                </c:pt>
                <c:pt idx="4477">
                  <c:v>0.1</c:v>
                </c:pt>
                <c:pt idx="4478">
                  <c:v>0</c:v>
                </c:pt>
                <c:pt idx="4479">
                  <c:v>0.1</c:v>
                </c:pt>
                <c:pt idx="4480">
                  <c:v>0.1</c:v>
                </c:pt>
                <c:pt idx="4481">
                  <c:v>0.1</c:v>
                </c:pt>
                <c:pt idx="4482">
                  <c:v>0.1</c:v>
                </c:pt>
                <c:pt idx="4483">
                  <c:v>0.1</c:v>
                </c:pt>
                <c:pt idx="4484">
                  <c:v>0.1</c:v>
                </c:pt>
                <c:pt idx="4485">
                  <c:v>0.1</c:v>
                </c:pt>
                <c:pt idx="4486">
                  <c:v>0.1</c:v>
                </c:pt>
                <c:pt idx="4487">
                  <c:v>0</c:v>
                </c:pt>
                <c:pt idx="4488">
                  <c:v>0.1</c:v>
                </c:pt>
                <c:pt idx="4489">
                  <c:v>0.1</c:v>
                </c:pt>
                <c:pt idx="4490">
                  <c:v>0.2</c:v>
                </c:pt>
                <c:pt idx="4491">
                  <c:v>0.1</c:v>
                </c:pt>
                <c:pt idx="4492">
                  <c:v>0.1</c:v>
                </c:pt>
                <c:pt idx="4493">
                  <c:v>0.1</c:v>
                </c:pt>
                <c:pt idx="4494">
                  <c:v>0.1</c:v>
                </c:pt>
                <c:pt idx="4495">
                  <c:v>0.1</c:v>
                </c:pt>
                <c:pt idx="4496">
                  <c:v>0.1</c:v>
                </c:pt>
                <c:pt idx="4497">
                  <c:v>0.1</c:v>
                </c:pt>
                <c:pt idx="4498">
                  <c:v>0</c:v>
                </c:pt>
                <c:pt idx="4499">
                  <c:v>0.1</c:v>
                </c:pt>
                <c:pt idx="4500">
                  <c:v>0</c:v>
                </c:pt>
                <c:pt idx="4501">
                  <c:v>0.1</c:v>
                </c:pt>
                <c:pt idx="4502">
                  <c:v>0.1</c:v>
                </c:pt>
                <c:pt idx="4503">
                  <c:v>0</c:v>
                </c:pt>
                <c:pt idx="4504">
                  <c:v>0</c:v>
                </c:pt>
                <c:pt idx="4505">
                  <c:v>0.1</c:v>
                </c:pt>
                <c:pt idx="4506">
                  <c:v>0.1</c:v>
                </c:pt>
                <c:pt idx="4507">
                  <c:v>0.2</c:v>
                </c:pt>
                <c:pt idx="4508">
                  <c:v>0.1</c:v>
                </c:pt>
                <c:pt idx="4509">
                  <c:v>0</c:v>
                </c:pt>
                <c:pt idx="4510">
                  <c:v>0.2</c:v>
                </c:pt>
                <c:pt idx="4511">
                  <c:v>0.1</c:v>
                </c:pt>
                <c:pt idx="4512">
                  <c:v>0.1</c:v>
                </c:pt>
                <c:pt idx="4513">
                  <c:v>0.1</c:v>
                </c:pt>
                <c:pt idx="4514">
                  <c:v>0.1</c:v>
                </c:pt>
                <c:pt idx="4515">
                  <c:v>0.1</c:v>
                </c:pt>
                <c:pt idx="4516">
                  <c:v>0.1</c:v>
                </c:pt>
                <c:pt idx="4517">
                  <c:v>0.1</c:v>
                </c:pt>
                <c:pt idx="4518">
                  <c:v>0.2</c:v>
                </c:pt>
                <c:pt idx="4519">
                  <c:v>0.1</c:v>
                </c:pt>
                <c:pt idx="4520">
                  <c:v>0.1</c:v>
                </c:pt>
                <c:pt idx="4521">
                  <c:v>0.1</c:v>
                </c:pt>
                <c:pt idx="4522">
                  <c:v>0.1</c:v>
                </c:pt>
                <c:pt idx="4523">
                  <c:v>0.1</c:v>
                </c:pt>
                <c:pt idx="4524">
                  <c:v>0</c:v>
                </c:pt>
                <c:pt idx="4525">
                  <c:v>0.1</c:v>
                </c:pt>
                <c:pt idx="4526">
                  <c:v>0.1</c:v>
                </c:pt>
                <c:pt idx="4527">
                  <c:v>0.2</c:v>
                </c:pt>
                <c:pt idx="4528">
                  <c:v>0.2</c:v>
                </c:pt>
                <c:pt idx="4529">
                  <c:v>0.2</c:v>
                </c:pt>
                <c:pt idx="4530">
                  <c:v>0.1</c:v>
                </c:pt>
                <c:pt idx="4531">
                  <c:v>0.1</c:v>
                </c:pt>
                <c:pt idx="4532">
                  <c:v>0.1</c:v>
                </c:pt>
                <c:pt idx="4533">
                  <c:v>0.1</c:v>
                </c:pt>
                <c:pt idx="4534">
                  <c:v>0.1</c:v>
                </c:pt>
                <c:pt idx="4535">
                  <c:v>0.1</c:v>
                </c:pt>
                <c:pt idx="4536">
                  <c:v>0.1</c:v>
                </c:pt>
                <c:pt idx="4537">
                  <c:v>0.1</c:v>
                </c:pt>
                <c:pt idx="4538">
                  <c:v>0.1</c:v>
                </c:pt>
                <c:pt idx="4539">
                  <c:v>0</c:v>
                </c:pt>
                <c:pt idx="4540">
                  <c:v>0.1</c:v>
                </c:pt>
                <c:pt idx="4541">
                  <c:v>0.1</c:v>
                </c:pt>
                <c:pt idx="4542">
                  <c:v>0.1</c:v>
                </c:pt>
                <c:pt idx="4543">
                  <c:v>0.1</c:v>
                </c:pt>
                <c:pt idx="4544">
                  <c:v>0.2</c:v>
                </c:pt>
                <c:pt idx="4545">
                  <c:v>0.1</c:v>
                </c:pt>
                <c:pt idx="4546">
                  <c:v>0.1</c:v>
                </c:pt>
                <c:pt idx="4547">
                  <c:v>0.1</c:v>
                </c:pt>
                <c:pt idx="4548">
                  <c:v>0.1</c:v>
                </c:pt>
                <c:pt idx="4549">
                  <c:v>0.1</c:v>
                </c:pt>
                <c:pt idx="4550">
                  <c:v>0.1</c:v>
                </c:pt>
                <c:pt idx="4551">
                  <c:v>0.1</c:v>
                </c:pt>
                <c:pt idx="4552">
                  <c:v>0.1</c:v>
                </c:pt>
                <c:pt idx="4553">
                  <c:v>0.1</c:v>
                </c:pt>
                <c:pt idx="4554">
                  <c:v>0.1</c:v>
                </c:pt>
                <c:pt idx="4555">
                  <c:v>0</c:v>
                </c:pt>
                <c:pt idx="4556">
                  <c:v>0</c:v>
                </c:pt>
                <c:pt idx="4557">
                  <c:v>0</c:v>
                </c:pt>
                <c:pt idx="4558">
                  <c:v>0.1</c:v>
                </c:pt>
                <c:pt idx="4559">
                  <c:v>0.1</c:v>
                </c:pt>
                <c:pt idx="4560">
                  <c:v>0.1</c:v>
                </c:pt>
                <c:pt idx="4561">
                  <c:v>0.1</c:v>
                </c:pt>
                <c:pt idx="4562">
                  <c:v>0.1</c:v>
                </c:pt>
                <c:pt idx="4563">
                  <c:v>0</c:v>
                </c:pt>
                <c:pt idx="4564">
                  <c:v>0.1</c:v>
                </c:pt>
                <c:pt idx="4565">
                  <c:v>0.1</c:v>
                </c:pt>
                <c:pt idx="4566">
                  <c:v>0.1</c:v>
                </c:pt>
                <c:pt idx="4567">
                  <c:v>0</c:v>
                </c:pt>
                <c:pt idx="4568">
                  <c:v>0</c:v>
                </c:pt>
                <c:pt idx="4569">
                  <c:v>0.1</c:v>
                </c:pt>
                <c:pt idx="4570">
                  <c:v>0.1</c:v>
                </c:pt>
                <c:pt idx="4571">
                  <c:v>0.1</c:v>
                </c:pt>
                <c:pt idx="4572">
                  <c:v>0.1</c:v>
                </c:pt>
                <c:pt idx="4573">
                  <c:v>0.2</c:v>
                </c:pt>
                <c:pt idx="4574">
                  <c:v>0.1</c:v>
                </c:pt>
                <c:pt idx="4575">
                  <c:v>0.1</c:v>
                </c:pt>
                <c:pt idx="4576">
                  <c:v>0.1</c:v>
                </c:pt>
                <c:pt idx="4577">
                  <c:v>0</c:v>
                </c:pt>
                <c:pt idx="4578">
                  <c:v>0.1</c:v>
                </c:pt>
                <c:pt idx="4579">
                  <c:v>0.1</c:v>
                </c:pt>
                <c:pt idx="4580">
                  <c:v>0.2</c:v>
                </c:pt>
                <c:pt idx="4581">
                  <c:v>0.2</c:v>
                </c:pt>
                <c:pt idx="4582">
                  <c:v>0.1</c:v>
                </c:pt>
                <c:pt idx="4583">
                  <c:v>0.1</c:v>
                </c:pt>
                <c:pt idx="4584">
                  <c:v>0.1</c:v>
                </c:pt>
                <c:pt idx="4585">
                  <c:v>0.1</c:v>
                </c:pt>
                <c:pt idx="4586">
                  <c:v>0.1</c:v>
                </c:pt>
                <c:pt idx="4587">
                  <c:v>0.1</c:v>
                </c:pt>
                <c:pt idx="4588">
                  <c:v>0.1</c:v>
                </c:pt>
                <c:pt idx="4589">
                  <c:v>0.1</c:v>
                </c:pt>
                <c:pt idx="4590">
                  <c:v>0.1</c:v>
                </c:pt>
                <c:pt idx="4591">
                  <c:v>0.1</c:v>
                </c:pt>
                <c:pt idx="4592">
                  <c:v>0</c:v>
                </c:pt>
                <c:pt idx="4593">
                  <c:v>0.1</c:v>
                </c:pt>
                <c:pt idx="4594">
                  <c:v>0</c:v>
                </c:pt>
                <c:pt idx="4595">
                  <c:v>0.1</c:v>
                </c:pt>
                <c:pt idx="4596">
                  <c:v>0.1</c:v>
                </c:pt>
                <c:pt idx="4597">
                  <c:v>0.1</c:v>
                </c:pt>
                <c:pt idx="4598">
                  <c:v>0</c:v>
                </c:pt>
                <c:pt idx="4599">
                  <c:v>0.1</c:v>
                </c:pt>
                <c:pt idx="4600">
                  <c:v>0.1</c:v>
                </c:pt>
                <c:pt idx="4601">
                  <c:v>0.1</c:v>
                </c:pt>
                <c:pt idx="4602">
                  <c:v>0</c:v>
                </c:pt>
                <c:pt idx="4603">
                  <c:v>0.1</c:v>
                </c:pt>
                <c:pt idx="4604">
                  <c:v>0.1</c:v>
                </c:pt>
                <c:pt idx="4605">
                  <c:v>0.2</c:v>
                </c:pt>
                <c:pt idx="4606">
                  <c:v>0.2</c:v>
                </c:pt>
                <c:pt idx="4607">
                  <c:v>0.1</c:v>
                </c:pt>
                <c:pt idx="4608">
                  <c:v>0.1</c:v>
                </c:pt>
                <c:pt idx="4609">
                  <c:v>0.1</c:v>
                </c:pt>
                <c:pt idx="4610">
                  <c:v>0</c:v>
                </c:pt>
                <c:pt idx="4611">
                  <c:v>0.1</c:v>
                </c:pt>
                <c:pt idx="4612">
                  <c:v>0.1</c:v>
                </c:pt>
                <c:pt idx="4613">
                  <c:v>0.1</c:v>
                </c:pt>
                <c:pt idx="4614">
                  <c:v>0.1</c:v>
                </c:pt>
                <c:pt idx="4615">
                  <c:v>0.1</c:v>
                </c:pt>
                <c:pt idx="4616">
                  <c:v>0</c:v>
                </c:pt>
                <c:pt idx="4617">
                  <c:v>0.1</c:v>
                </c:pt>
                <c:pt idx="4618">
                  <c:v>0.1</c:v>
                </c:pt>
                <c:pt idx="4619">
                  <c:v>0.1</c:v>
                </c:pt>
                <c:pt idx="4620">
                  <c:v>0</c:v>
                </c:pt>
                <c:pt idx="4621">
                  <c:v>0.1</c:v>
                </c:pt>
                <c:pt idx="4622">
                  <c:v>0.1</c:v>
                </c:pt>
                <c:pt idx="4623">
                  <c:v>0.1</c:v>
                </c:pt>
                <c:pt idx="4624">
                  <c:v>0.1</c:v>
                </c:pt>
                <c:pt idx="4625">
                  <c:v>0.1</c:v>
                </c:pt>
                <c:pt idx="4626">
                  <c:v>0.1</c:v>
                </c:pt>
                <c:pt idx="4627">
                  <c:v>0.1</c:v>
                </c:pt>
                <c:pt idx="4628">
                  <c:v>0.1</c:v>
                </c:pt>
                <c:pt idx="4629">
                  <c:v>0.1</c:v>
                </c:pt>
                <c:pt idx="4630">
                  <c:v>0.1</c:v>
                </c:pt>
                <c:pt idx="4631">
                  <c:v>0.1</c:v>
                </c:pt>
                <c:pt idx="4632">
                  <c:v>0.1</c:v>
                </c:pt>
                <c:pt idx="4633">
                  <c:v>0.1</c:v>
                </c:pt>
                <c:pt idx="4634">
                  <c:v>0.1</c:v>
                </c:pt>
                <c:pt idx="4635">
                  <c:v>0.1</c:v>
                </c:pt>
                <c:pt idx="4636">
                  <c:v>0.1</c:v>
                </c:pt>
                <c:pt idx="4637">
                  <c:v>0.1</c:v>
                </c:pt>
                <c:pt idx="4638">
                  <c:v>0.1</c:v>
                </c:pt>
                <c:pt idx="4639">
                  <c:v>0.1</c:v>
                </c:pt>
                <c:pt idx="4640">
                  <c:v>0</c:v>
                </c:pt>
                <c:pt idx="4641">
                  <c:v>0.1</c:v>
                </c:pt>
                <c:pt idx="4642">
                  <c:v>0.1</c:v>
                </c:pt>
                <c:pt idx="4643">
                  <c:v>0.1</c:v>
                </c:pt>
                <c:pt idx="4644">
                  <c:v>0.1</c:v>
                </c:pt>
                <c:pt idx="4645">
                  <c:v>0.1</c:v>
                </c:pt>
                <c:pt idx="4646">
                  <c:v>0</c:v>
                </c:pt>
                <c:pt idx="4647">
                  <c:v>0.1</c:v>
                </c:pt>
                <c:pt idx="4648">
                  <c:v>0.1</c:v>
                </c:pt>
                <c:pt idx="4649">
                  <c:v>0.1</c:v>
                </c:pt>
                <c:pt idx="4650">
                  <c:v>0.1</c:v>
                </c:pt>
                <c:pt idx="4651">
                  <c:v>0.1</c:v>
                </c:pt>
                <c:pt idx="4652">
                  <c:v>0</c:v>
                </c:pt>
                <c:pt idx="4653">
                  <c:v>0</c:v>
                </c:pt>
                <c:pt idx="4654">
                  <c:v>0.1</c:v>
                </c:pt>
                <c:pt idx="4655">
                  <c:v>0.1</c:v>
                </c:pt>
                <c:pt idx="4656">
                  <c:v>0</c:v>
                </c:pt>
                <c:pt idx="4657">
                  <c:v>0.1</c:v>
                </c:pt>
                <c:pt idx="4658">
                  <c:v>0.1</c:v>
                </c:pt>
                <c:pt idx="4659">
                  <c:v>0</c:v>
                </c:pt>
                <c:pt idx="4660">
                  <c:v>0</c:v>
                </c:pt>
                <c:pt idx="4661">
                  <c:v>0.1</c:v>
                </c:pt>
                <c:pt idx="4662">
                  <c:v>0.1</c:v>
                </c:pt>
                <c:pt idx="4663">
                  <c:v>0.1</c:v>
                </c:pt>
                <c:pt idx="4664">
                  <c:v>0</c:v>
                </c:pt>
                <c:pt idx="4665">
                  <c:v>0.2</c:v>
                </c:pt>
                <c:pt idx="4666">
                  <c:v>0.1</c:v>
                </c:pt>
                <c:pt idx="4667">
                  <c:v>0.1</c:v>
                </c:pt>
                <c:pt idx="4668">
                  <c:v>0</c:v>
                </c:pt>
                <c:pt idx="4669">
                  <c:v>0.1</c:v>
                </c:pt>
                <c:pt idx="4670">
                  <c:v>0.1</c:v>
                </c:pt>
                <c:pt idx="4671">
                  <c:v>0.1</c:v>
                </c:pt>
                <c:pt idx="4672">
                  <c:v>0.1</c:v>
                </c:pt>
                <c:pt idx="4673">
                  <c:v>0</c:v>
                </c:pt>
                <c:pt idx="4674">
                  <c:v>0.1</c:v>
                </c:pt>
                <c:pt idx="4675">
                  <c:v>0.2</c:v>
                </c:pt>
                <c:pt idx="4676">
                  <c:v>0.1</c:v>
                </c:pt>
                <c:pt idx="4677">
                  <c:v>0.1</c:v>
                </c:pt>
                <c:pt idx="4678">
                  <c:v>0</c:v>
                </c:pt>
                <c:pt idx="4679">
                  <c:v>0.1</c:v>
                </c:pt>
                <c:pt idx="4680">
                  <c:v>0.1</c:v>
                </c:pt>
                <c:pt idx="4681">
                  <c:v>0.1</c:v>
                </c:pt>
                <c:pt idx="4682">
                  <c:v>0.1</c:v>
                </c:pt>
                <c:pt idx="4683">
                  <c:v>0.1</c:v>
                </c:pt>
                <c:pt idx="4684">
                  <c:v>0</c:v>
                </c:pt>
                <c:pt idx="4685">
                  <c:v>0.1</c:v>
                </c:pt>
                <c:pt idx="4686">
                  <c:v>0.1</c:v>
                </c:pt>
                <c:pt idx="4687">
                  <c:v>0.1</c:v>
                </c:pt>
                <c:pt idx="4688">
                  <c:v>0.1</c:v>
                </c:pt>
                <c:pt idx="4689">
                  <c:v>0.1</c:v>
                </c:pt>
                <c:pt idx="4690">
                  <c:v>0.1</c:v>
                </c:pt>
                <c:pt idx="4691">
                  <c:v>0.1</c:v>
                </c:pt>
                <c:pt idx="4692">
                  <c:v>0.1</c:v>
                </c:pt>
                <c:pt idx="4693">
                  <c:v>0</c:v>
                </c:pt>
                <c:pt idx="4694">
                  <c:v>0.1</c:v>
                </c:pt>
                <c:pt idx="4695">
                  <c:v>0.1</c:v>
                </c:pt>
                <c:pt idx="4696">
                  <c:v>0.1</c:v>
                </c:pt>
                <c:pt idx="4697">
                  <c:v>0.2</c:v>
                </c:pt>
                <c:pt idx="4698">
                  <c:v>0.1</c:v>
                </c:pt>
                <c:pt idx="4699">
                  <c:v>0.2</c:v>
                </c:pt>
                <c:pt idx="4700">
                  <c:v>0.1</c:v>
                </c:pt>
                <c:pt idx="4701">
                  <c:v>0.1</c:v>
                </c:pt>
                <c:pt idx="4702">
                  <c:v>0.1</c:v>
                </c:pt>
                <c:pt idx="4703">
                  <c:v>0.2</c:v>
                </c:pt>
                <c:pt idx="4704">
                  <c:v>0.1</c:v>
                </c:pt>
                <c:pt idx="4705">
                  <c:v>0.1</c:v>
                </c:pt>
                <c:pt idx="4706">
                  <c:v>0.1</c:v>
                </c:pt>
                <c:pt idx="4707">
                  <c:v>0.1</c:v>
                </c:pt>
                <c:pt idx="4708">
                  <c:v>0.1</c:v>
                </c:pt>
                <c:pt idx="4709">
                  <c:v>0.2</c:v>
                </c:pt>
                <c:pt idx="4710">
                  <c:v>0.1</c:v>
                </c:pt>
                <c:pt idx="4711">
                  <c:v>0.1</c:v>
                </c:pt>
                <c:pt idx="4712">
                  <c:v>0.2</c:v>
                </c:pt>
                <c:pt idx="4713">
                  <c:v>0.1</c:v>
                </c:pt>
                <c:pt idx="4714">
                  <c:v>0.1</c:v>
                </c:pt>
                <c:pt idx="4715">
                  <c:v>0.1</c:v>
                </c:pt>
                <c:pt idx="4716">
                  <c:v>0.1</c:v>
                </c:pt>
                <c:pt idx="4717">
                  <c:v>0.1</c:v>
                </c:pt>
                <c:pt idx="4718">
                  <c:v>0.1</c:v>
                </c:pt>
                <c:pt idx="4719">
                  <c:v>0.1</c:v>
                </c:pt>
                <c:pt idx="4720">
                  <c:v>0.1</c:v>
                </c:pt>
                <c:pt idx="4721">
                  <c:v>0.1</c:v>
                </c:pt>
                <c:pt idx="4722">
                  <c:v>0.1</c:v>
                </c:pt>
                <c:pt idx="4723">
                  <c:v>0.1</c:v>
                </c:pt>
                <c:pt idx="4724">
                  <c:v>0</c:v>
                </c:pt>
                <c:pt idx="4725">
                  <c:v>0.1</c:v>
                </c:pt>
                <c:pt idx="4726">
                  <c:v>0.1</c:v>
                </c:pt>
                <c:pt idx="4727">
                  <c:v>0.1</c:v>
                </c:pt>
                <c:pt idx="4728">
                  <c:v>0.1</c:v>
                </c:pt>
                <c:pt idx="4729">
                  <c:v>0.2</c:v>
                </c:pt>
                <c:pt idx="4730">
                  <c:v>0.1</c:v>
                </c:pt>
                <c:pt idx="4731">
                  <c:v>0.1</c:v>
                </c:pt>
                <c:pt idx="4732">
                  <c:v>0.1</c:v>
                </c:pt>
                <c:pt idx="4733">
                  <c:v>0.1</c:v>
                </c:pt>
                <c:pt idx="4734">
                  <c:v>0.2</c:v>
                </c:pt>
                <c:pt idx="4735">
                  <c:v>0.1</c:v>
                </c:pt>
                <c:pt idx="4736">
                  <c:v>0.1</c:v>
                </c:pt>
                <c:pt idx="4737">
                  <c:v>0.1</c:v>
                </c:pt>
                <c:pt idx="4738">
                  <c:v>0.1</c:v>
                </c:pt>
                <c:pt idx="4739">
                  <c:v>0</c:v>
                </c:pt>
                <c:pt idx="4740">
                  <c:v>0.1</c:v>
                </c:pt>
                <c:pt idx="4741">
                  <c:v>0.1</c:v>
                </c:pt>
                <c:pt idx="4742">
                  <c:v>0</c:v>
                </c:pt>
                <c:pt idx="4743">
                  <c:v>0.1</c:v>
                </c:pt>
                <c:pt idx="4744">
                  <c:v>0.1</c:v>
                </c:pt>
                <c:pt idx="4745">
                  <c:v>0</c:v>
                </c:pt>
                <c:pt idx="4746">
                  <c:v>0</c:v>
                </c:pt>
                <c:pt idx="4747">
                  <c:v>0.1</c:v>
                </c:pt>
                <c:pt idx="4748">
                  <c:v>0.2</c:v>
                </c:pt>
                <c:pt idx="4749">
                  <c:v>0.1</c:v>
                </c:pt>
                <c:pt idx="4750">
                  <c:v>0.1</c:v>
                </c:pt>
                <c:pt idx="4751">
                  <c:v>0</c:v>
                </c:pt>
                <c:pt idx="4752">
                  <c:v>0</c:v>
                </c:pt>
                <c:pt idx="4753">
                  <c:v>0</c:v>
                </c:pt>
                <c:pt idx="4754">
                  <c:v>0.1</c:v>
                </c:pt>
                <c:pt idx="4755">
                  <c:v>0.1</c:v>
                </c:pt>
                <c:pt idx="4756">
                  <c:v>0.2</c:v>
                </c:pt>
                <c:pt idx="4757">
                  <c:v>0.1</c:v>
                </c:pt>
                <c:pt idx="4758">
                  <c:v>0.1</c:v>
                </c:pt>
                <c:pt idx="4759">
                  <c:v>0.1</c:v>
                </c:pt>
                <c:pt idx="4760">
                  <c:v>0.1</c:v>
                </c:pt>
                <c:pt idx="4761">
                  <c:v>0.1</c:v>
                </c:pt>
                <c:pt idx="4762">
                  <c:v>0.2</c:v>
                </c:pt>
                <c:pt idx="4763">
                  <c:v>0.1</c:v>
                </c:pt>
                <c:pt idx="4764">
                  <c:v>0.1</c:v>
                </c:pt>
                <c:pt idx="4765">
                  <c:v>0.1</c:v>
                </c:pt>
                <c:pt idx="4766">
                  <c:v>0.1</c:v>
                </c:pt>
                <c:pt idx="4767">
                  <c:v>0.1</c:v>
                </c:pt>
                <c:pt idx="4768">
                  <c:v>0.1</c:v>
                </c:pt>
                <c:pt idx="4769">
                  <c:v>0.2</c:v>
                </c:pt>
                <c:pt idx="4770">
                  <c:v>0.2</c:v>
                </c:pt>
                <c:pt idx="4771">
                  <c:v>0.1</c:v>
                </c:pt>
                <c:pt idx="4772">
                  <c:v>0.2</c:v>
                </c:pt>
                <c:pt idx="4773">
                  <c:v>0.1</c:v>
                </c:pt>
                <c:pt idx="4774">
                  <c:v>0.1</c:v>
                </c:pt>
                <c:pt idx="4775">
                  <c:v>0.1</c:v>
                </c:pt>
                <c:pt idx="4776">
                  <c:v>0.1</c:v>
                </c:pt>
                <c:pt idx="4777">
                  <c:v>0.1</c:v>
                </c:pt>
                <c:pt idx="4778">
                  <c:v>0.1</c:v>
                </c:pt>
                <c:pt idx="4779">
                  <c:v>0.2</c:v>
                </c:pt>
                <c:pt idx="4780">
                  <c:v>0.2</c:v>
                </c:pt>
                <c:pt idx="4781">
                  <c:v>0.2</c:v>
                </c:pt>
                <c:pt idx="4782">
                  <c:v>0.1</c:v>
                </c:pt>
                <c:pt idx="4783">
                  <c:v>0.1</c:v>
                </c:pt>
                <c:pt idx="4784">
                  <c:v>0.1</c:v>
                </c:pt>
                <c:pt idx="4785">
                  <c:v>0.2</c:v>
                </c:pt>
                <c:pt idx="4786">
                  <c:v>0.1</c:v>
                </c:pt>
                <c:pt idx="4787">
                  <c:v>0.2</c:v>
                </c:pt>
                <c:pt idx="4788">
                  <c:v>0.2</c:v>
                </c:pt>
                <c:pt idx="4789">
                  <c:v>0.2</c:v>
                </c:pt>
                <c:pt idx="4790">
                  <c:v>0.1</c:v>
                </c:pt>
                <c:pt idx="4791">
                  <c:v>0.2</c:v>
                </c:pt>
                <c:pt idx="4792">
                  <c:v>0.1</c:v>
                </c:pt>
                <c:pt idx="4793">
                  <c:v>0.2</c:v>
                </c:pt>
                <c:pt idx="4794">
                  <c:v>0.1</c:v>
                </c:pt>
                <c:pt idx="4795">
                  <c:v>0.2</c:v>
                </c:pt>
                <c:pt idx="4796">
                  <c:v>0.2</c:v>
                </c:pt>
                <c:pt idx="4797">
                  <c:v>0</c:v>
                </c:pt>
                <c:pt idx="4798">
                  <c:v>0.1</c:v>
                </c:pt>
                <c:pt idx="4799">
                  <c:v>0.2</c:v>
                </c:pt>
                <c:pt idx="4800">
                  <c:v>0.1</c:v>
                </c:pt>
                <c:pt idx="4801">
                  <c:v>0.2</c:v>
                </c:pt>
                <c:pt idx="4802">
                  <c:v>0.1</c:v>
                </c:pt>
                <c:pt idx="4803">
                  <c:v>0.2</c:v>
                </c:pt>
                <c:pt idx="4804">
                  <c:v>0.2</c:v>
                </c:pt>
                <c:pt idx="4805">
                  <c:v>0.1</c:v>
                </c:pt>
                <c:pt idx="4806">
                  <c:v>0.1</c:v>
                </c:pt>
                <c:pt idx="4807">
                  <c:v>0.1</c:v>
                </c:pt>
                <c:pt idx="4808">
                  <c:v>0.1</c:v>
                </c:pt>
                <c:pt idx="4809">
                  <c:v>0.2</c:v>
                </c:pt>
                <c:pt idx="4810">
                  <c:v>0.2</c:v>
                </c:pt>
                <c:pt idx="4811">
                  <c:v>0.1</c:v>
                </c:pt>
                <c:pt idx="4812">
                  <c:v>0.1</c:v>
                </c:pt>
                <c:pt idx="4813">
                  <c:v>0.1</c:v>
                </c:pt>
                <c:pt idx="4814">
                  <c:v>0.1</c:v>
                </c:pt>
                <c:pt idx="4815">
                  <c:v>0.2</c:v>
                </c:pt>
                <c:pt idx="4816">
                  <c:v>0.2</c:v>
                </c:pt>
                <c:pt idx="4817">
                  <c:v>0.1</c:v>
                </c:pt>
                <c:pt idx="4818">
                  <c:v>0.2</c:v>
                </c:pt>
                <c:pt idx="4819">
                  <c:v>0.2</c:v>
                </c:pt>
                <c:pt idx="4820">
                  <c:v>0.1</c:v>
                </c:pt>
                <c:pt idx="4821">
                  <c:v>0.1</c:v>
                </c:pt>
                <c:pt idx="4822">
                  <c:v>0.1</c:v>
                </c:pt>
                <c:pt idx="4823">
                  <c:v>0.2</c:v>
                </c:pt>
                <c:pt idx="4824">
                  <c:v>0.1</c:v>
                </c:pt>
                <c:pt idx="4825">
                  <c:v>0.2</c:v>
                </c:pt>
                <c:pt idx="4826">
                  <c:v>0.2</c:v>
                </c:pt>
                <c:pt idx="4827">
                  <c:v>0.2</c:v>
                </c:pt>
                <c:pt idx="4828">
                  <c:v>0.2</c:v>
                </c:pt>
                <c:pt idx="4829">
                  <c:v>0.1</c:v>
                </c:pt>
                <c:pt idx="4830">
                  <c:v>0.2</c:v>
                </c:pt>
                <c:pt idx="4831">
                  <c:v>0.2</c:v>
                </c:pt>
                <c:pt idx="4832">
                  <c:v>0.1</c:v>
                </c:pt>
                <c:pt idx="4833">
                  <c:v>0.2</c:v>
                </c:pt>
                <c:pt idx="4834">
                  <c:v>0.1</c:v>
                </c:pt>
                <c:pt idx="4835">
                  <c:v>0.2</c:v>
                </c:pt>
                <c:pt idx="4836">
                  <c:v>0.2</c:v>
                </c:pt>
                <c:pt idx="4837">
                  <c:v>0.3</c:v>
                </c:pt>
                <c:pt idx="4838">
                  <c:v>0.2</c:v>
                </c:pt>
                <c:pt idx="4839">
                  <c:v>0.2</c:v>
                </c:pt>
                <c:pt idx="4840">
                  <c:v>0.2</c:v>
                </c:pt>
                <c:pt idx="4841">
                  <c:v>0.2</c:v>
                </c:pt>
                <c:pt idx="4842">
                  <c:v>0.2</c:v>
                </c:pt>
                <c:pt idx="4843">
                  <c:v>0.1</c:v>
                </c:pt>
                <c:pt idx="4844">
                  <c:v>0.2</c:v>
                </c:pt>
                <c:pt idx="4845">
                  <c:v>0.1</c:v>
                </c:pt>
                <c:pt idx="4846">
                  <c:v>0.2</c:v>
                </c:pt>
                <c:pt idx="4847">
                  <c:v>0.2</c:v>
                </c:pt>
                <c:pt idx="4848">
                  <c:v>0.3</c:v>
                </c:pt>
                <c:pt idx="4849">
                  <c:v>0.2</c:v>
                </c:pt>
                <c:pt idx="4850">
                  <c:v>0.1</c:v>
                </c:pt>
                <c:pt idx="4851">
                  <c:v>0.1</c:v>
                </c:pt>
                <c:pt idx="4852">
                  <c:v>0.1</c:v>
                </c:pt>
                <c:pt idx="4853">
                  <c:v>0.1</c:v>
                </c:pt>
                <c:pt idx="4854">
                  <c:v>0.2</c:v>
                </c:pt>
                <c:pt idx="4855">
                  <c:v>0.1</c:v>
                </c:pt>
                <c:pt idx="4856">
                  <c:v>0</c:v>
                </c:pt>
                <c:pt idx="4857">
                  <c:v>0.2</c:v>
                </c:pt>
                <c:pt idx="4858">
                  <c:v>0.2</c:v>
                </c:pt>
                <c:pt idx="4859">
                  <c:v>0.1</c:v>
                </c:pt>
                <c:pt idx="4860">
                  <c:v>0.2</c:v>
                </c:pt>
                <c:pt idx="4861">
                  <c:v>0.2</c:v>
                </c:pt>
                <c:pt idx="4862">
                  <c:v>0.2</c:v>
                </c:pt>
                <c:pt idx="4863">
                  <c:v>0.2</c:v>
                </c:pt>
                <c:pt idx="4864">
                  <c:v>0.2</c:v>
                </c:pt>
                <c:pt idx="4865">
                  <c:v>0.1</c:v>
                </c:pt>
                <c:pt idx="4866">
                  <c:v>0.1</c:v>
                </c:pt>
                <c:pt idx="4867">
                  <c:v>0.2</c:v>
                </c:pt>
                <c:pt idx="4868">
                  <c:v>0.2</c:v>
                </c:pt>
                <c:pt idx="4869">
                  <c:v>0.1</c:v>
                </c:pt>
                <c:pt idx="4870">
                  <c:v>0.2</c:v>
                </c:pt>
                <c:pt idx="4871">
                  <c:v>0.2</c:v>
                </c:pt>
                <c:pt idx="4872">
                  <c:v>0.2</c:v>
                </c:pt>
                <c:pt idx="4873">
                  <c:v>0.2</c:v>
                </c:pt>
                <c:pt idx="4874">
                  <c:v>0.2</c:v>
                </c:pt>
                <c:pt idx="4875">
                  <c:v>0.2</c:v>
                </c:pt>
                <c:pt idx="4876">
                  <c:v>0.1</c:v>
                </c:pt>
                <c:pt idx="4877">
                  <c:v>0.2</c:v>
                </c:pt>
                <c:pt idx="4878">
                  <c:v>0.2</c:v>
                </c:pt>
                <c:pt idx="4879">
                  <c:v>0.2</c:v>
                </c:pt>
                <c:pt idx="4880">
                  <c:v>0.2</c:v>
                </c:pt>
                <c:pt idx="4881">
                  <c:v>0.1</c:v>
                </c:pt>
                <c:pt idx="4882">
                  <c:v>0.2</c:v>
                </c:pt>
                <c:pt idx="4883">
                  <c:v>0.1</c:v>
                </c:pt>
                <c:pt idx="4884">
                  <c:v>0.2</c:v>
                </c:pt>
                <c:pt idx="4885">
                  <c:v>0.2</c:v>
                </c:pt>
                <c:pt idx="4886">
                  <c:v>0.2</c:v>
                </c:pt>
                <c:pt idx="4887">
                  <c:v>0.2</c:v>
                </c:pt>
                <c:pt idx="4888">
                  <c:v>0.2</c:v>
                </c:pt>
                <c:pt idx="4889">
                  <c:v>0.2</c:v>
                </c:pt>
                <c:pt idx="4890">
                  <c:v>0.2</c:v>
                </c:pt>
                <c:pt idx="4891">
                  <c:v>0.2</c:v>
                </c:pt>
                <c:pt idx="4892">
                  <c:v>0.2</c:v>
                </c:pt>
                <c:pt idx="4893">
                  <c:v>0.2</c:v>
                </c:pt>
                <c:pt idx="4894">
                  <c:v>0.1</c:v>
                </c:pt>
                <c:pt idx="4895">
                  <c:v>0.2</c:v>
                </c:pt>
                <c:pt idx="4896">
                  <c:v>0.2</c:v>
                </c:pt>
                <c:pt idx="4897">
                  <c:v>0.1</c:v>
                </c:pt>
                <c:pt idx="4898">
                  <c:v>0.1</c:v>
                </c:pt>
                <c:pt idx="4899">
                  <c:v>0.2</c:v>
                </c:pt>
                <c:pt idx="4900">
                  <c:v>0.2</c:v>
                </c:pt>
                <c:pt idx="4901">
                  <c:v>0.3</c:v>
                </c:pt>
                <c:pt idx="4902">
                  <c:v>0.1</c:v>
                </c:pt>
                <c:pt idx="4903">
                  <c:v>0.2</c:v>
                </c:pt>
                <c:pt idx="4904">
                  <c:v>0.2</c:v>
                </c:pt>
                <c:pt idx="4905">
                  <c:v>0.2</c:v>
                </c:pt>
                <c:pt idx="4906">
                  <c:v>0.2</c:v>
                </c:pt>
                <c:pt idx="4907">
                  <c:v>0.3</c:v>
                </c:pt>
                <c:pt idx="4908">
                  <c:v>0.2</c:v>
                </c:pt>
                <c:pt idx="4909">
                  <c:v>0.2</c:v>
                </c:pt>
                <c:pt idx="4910">
                  <c:v>0.2</c:v>
                </c:pt>
                <c:pt idx="4911">
                  <c:v>0.3</c:v>
                </c:pt>
                <c:pt idx="4912">
                  <c:v>0.2</c:v>
                </c:pt>
                <c:pt idx="4913">
                  <c:v>0.2</c:v>
                </c:pt>
                <c:pt idx="4914">
                  <c:v>0.2</c:v>
                </c:pt>
                <c:pt idx="4915">
                  <c:v>0.2</c:v>
                </c:pt>
                <c:pt idx="4916">
                  <c:v>0.2</c:v>
                </c:pt>
                <c:pt idx="4917">
                  <c:v>0.2</c:v>
                </c:pt>
                <c:pt idx="4918">
                  <c:v>0.2</c:v>
                </c:pt>
                <c:pt idx="4919">
                  <c:v>0.3</c:v>
                </c:pt>
                <c:pt idx="4920">
                  <c:v>0.2</c:v>
                </c:pt>
                <c:pt idx="4921">
                  <c:v>0.2</c:v>
                </c:pt>
                <c:pt idx="4922">
                  <c:v>0.2</c:v>
                </c:pt>
                <c:pt idx="4923">
                  <c:v>0.1</c:v>
                </c:pt>
                <c:pt idx="4924">
                  <c:v>0.2</c:v>
                </c:pt>
                <c:pt idx="4925">
                  <c:v>0.2</c:v>
                </c:pt>
                <c:pt idx="4926">
                  <c:v>0.1</c:v>
                </c:pt>
                <c:pt idx="4927">
                  <c:v>0.2</c:v>
                </c:pt>
                <c:pt idx="4928">
                  <c:v>0.3</c:v>
                </c:pt>
                <c:pt idx="4929">
                  <c:v>0.2</c:v>
                </c:pt>
                <c:pt idx="4930">
                  <c:v>0.2</c:v>
                </c:pt>
                <c:pt idx="4931">
                  <c:v>0.2</c:v>
                </c:pt>
                <c:pt idx="4932">
                  <c:v>0.2</c:v>
                </c:pt>
                <c:pt idx="4933">
                  <c:v>0.2</c:v>
                </c:pt>
                <c:pt idx="4934">
                  <c:v>0.2</c:v>
                </c:pt>
                <c:pt idx="4935">
                  <c:v>0.2</c:v>
                </c:pt>
                <c:pt idx="4936">
                  <c:v>0.1</c:v>
                </c:pt>
                <c:pt idx="4937">
                  <c:v>0.3</c:v>
                </c:pt>
                <c:pt idx="4938">
                  <c:v>0.2</c:v>
                </c:pt>
                <c:pt idx="4939">
                  <c:v>0.3</c:v>
                </c:pt>
                <c:pt idx="4940">
                  <c:v>0.2</c:v>
                </c:pt>
                <c:pt idx="4941">
                  <c:v>0.2</c:v>
                </c:pt>
                <c:pt idx="4942">
                  <c:v>0.2</c:v>
                </c:pt>
                <c:pt idx="4943">
                  <c:v>0.2</c:v>
                </c:pt>
                <c:pt idx="4944">
                  <c:v>0.1</c:v>
                </c:pt>
                <c:pt idx="4945">
                  <c:v>0.2</c:v>
                </c:pt>
                <c:pt idx="4946">
                  <c:v>0.3</c:v>
                </c:pt>
                <c:pt idx="4947">
                  <c:v>0.3</c:v>
                </c:pt>
                <c:pt idx="4948">
                  <c:v>0.2</c:v>
                </c:pt>
                <c:pt idx="4949">
                  <c:v>0.2</c:v>
                </c:pt>
                <c:pt idx="4950">
                  <c:v>0.2</c:v>
                </c:pt>
                <c:pt idx="4951">
                  <c:v>0.2</c:v>
                </c:pt>
                <c:pt idx="4952">
                  <c:v>0.2</c:v>
                </c:pt>
                <c:pt idx="4953">
                  <c:v>0.2</c:v>
                </c:pt>
                <c:pt idx="4954">
                  <c:v>0.2</c:v>
                </c:pt>
                <c:pt idx="4955">
                  <c:v>0.2</c:v>
                </c:pt>
                <c:pt idx="4956">
                  <c:v>0.1</c:v>
                </c:pt>
                <c:pt idx="4957">
                  <c:v>0.2</c:v>
                </c:pt>
                <c:pt idx="4958">
                  <c:v>0.3</c:v>
                </c:pt>
                <c:pt idx="4959">
                  <c:v>0.2</c:v>
                </c:pt>
                <c:pt idx="4960">
                  <c:v>0.2</c:v>
                </c:pt>
                <c:pt idx="4961">
                  <c:v>0.3</c:v>
                </c:pt>
                <c:pt idx="4962">
                  <c:v>0.2</c:v>
                </c:pt>
                <c:pt idx="4963">
                  <c:v>0.3</c:v>
                </c:pt>
                <c:pt idx="4964">
                  <c:v>0.2</c:v>
                </c:pt>
                <c:pt idx="4965">
                  <c:v>0.2</c:v>
                </c:pt>
                <c:pt idx="4966">
                  <c:v>0.2</c:v>
                </c:pt>
                <c:pt idx="4967">
                  <c:v>0.3</c:v>
                </c:pt>
                <c:pt idx="4968">
                  <c:v>0.2</c:v>
                </c:pt>
                <c:pt idx="4969">
                  <c:v>0.2</c:v>
                </c:pt>
                <c:pt idx="4970">
                  <c:v>0.2</c:v>
                </c:pt>
                <c:pt idx="4971">
                  <c:v>0.2</c:v>
                </c:pt>
                <c:pt idx="4972">
                  <c:v>0.2</c:v>
                </c:pt>
                <c:pt idx="4973">
                  <c:v>0.2</c:v>
                </c:pt>
                <c:pt idx="4974">
                  <c:v>0.2</c:v>
                </c:pt>
                <c:pt idx="4975">
                  <c:v>0.2</c:v>
                </c:pt>
                <c:pt idx="4976">
                  <c:v>0.2</c:v>
                </c:pt>
                <c:pt idx="4977">
                  <c:v>0.2</c:v>
                </c:pt>
                <c:pt idx="4978">
                  <c:v>0.2</c:v>
                </c:pt>
                <c:pt idx="4979">
                  <c:v>0.3</c:v>
                </c:pt>
                <c:pt idx="4980">
                  <c:v>0.2</c:v>
                </c:pt>
                <c:pt idx="4981">
                  <c:v>0.3</c:v>
                </c:pt>
                <c:pt idx="4982">
                  <c:v>0.2</c:v>
                </c:pt>
                <c:pt idx="4983">
                  <c:v>0.2</c:v>
                </c:pt>
                <c:pt idx="4984">
                  <c:v>0.2</c:v>
                </c:pt>
                <c:pt idx="4985">
                  <c:v>0.2</c:v>
                </c:pt>
                <c:pt idx="4986">
                  <c:v>0.2</c:v>
                </c:pt>
                <c:pt idx="4987">
                  <c:v>0.2</c:v>
                </c:pt>
                <c:pt idx="4988">
                  <c:v>0.3</c:v>
                </c:pt>
                <c:pt idx="4989">
                  <c:v>0.3</c:v>
                </c:pt>
                <c:pt idx="4990">
                  <c:v>0.2</c:v>
                </c:pt>
                <c:pt idx="4991">
                  <c:v>0.1</c:v>
                </c:pt>
                <c:pt idx="4992">
                  <c:v>0.2</c:v>
                </c:pt>
                <c:pt idx="4993">
                  <c:v>0.2</c:v>
                </c:pt>
                <c:pt idx="4994">
                  <c:v>0.2</c:v>
                </c:pt>
                <c:pt idx="4995">
                  <c:v>0.3</c:v>
                </c:pt>
                <c:pt idx="4996">
                  <c:v>0.2</c:v>
                </c:pt>
                <c:pt idx="4997">
                  <c:v>0.2</c:v>
                </c:pt>
                <c:pt idx="4998">
                  <c:v>0.2</c:v>
                </c:pt>
                <c:pt idx="4999">
                  <c:v>0.2</c:v>
                </c:pt>
                <c:pt idx="5000">
                  <c:v>0.3</c:v>
                </c:pt>
                <c:pt idx="5001">
                  <c:v>0.2</c:v>
                </c:pt>
                <c:pt idx="5002">
                  <c:v>0.1</c:v>
                </c:pt>
                <c:pt idx="5003">
                  <c:v>0.1</c:v>
                </c:pt>
                <c:pt idx="5004">
                  <c:v>0.2</c:v>
                </c:pt>
                <c:pt idx="5005">
                  <c:v>0.2</c:v>
                </c:pt>
                <c:pt idx="5006">
                  <c:v>0.2</c:v>
                </c:pt>
                <c:pt idx="5007">
                  <c:v>0.1</c:v>
                </c:pt>
                <c:pt idx="5008">
                  <c:v>0.1</c:v>
                </c:pt>
                <c:pt idx="5009">
                  <c:v>0.2</c:v>
                </c:pt>
                <c:pt idx="5010">
                  <c:v>0.2</c:v>
                </c:pt>
                <c:pt idx="5011">
                  <c:v>0.1</c:v>
                </c:pt>
                <c:pt idx="5012">
                  <c:v>0</c:v>
                </c:pt>
                <c:pt idx="5013">
                  <c:v>0.2</c:v>
                </c:pt>
                <c:pt idx="5014">
                  <c:v>0.1</c:v>
                </c:pt>
                <c:pt idx="5015">
                  <c:v>0</c:v>
                </c:pt>
                <c:pt idx="5016">
                  <c:v>0.1</c:v>
                </c:pt>
                <c:pt idx="5017">
                  <c:v>0.1</c:v>
                </c:pt>
                <c:pt idx="5018">
                  <c:v>0.1</c:v>
                </c:pt>
                <c:pt idx="5019">
                  <c:v>0.1</c:v>
                </c:pt>
                <c:pt idx="5020">
                  <c:v>0.1</c:v>
                </c:pt>
                <c:pt idx="5021">
                  <c:v>0</c:v>
                </c:pt>
                <c:pt idx="5022">
                  <c:v>0.1</c:v>
                </c:pt>
                <c:pt idx="5023">
                  <c:v>0.2</c:v>
                </c:pt>
                <c:pt idx="5024">
                  <c:v>0</c:v>
                </c:pt>
                <c:pt idx="5025">
                  <c:v>0.1</c:v>
                </c:pt>
                <c:pt idx="5026">
                  <c:v>0.1</c:v>
                </c:pt>
                <c:pt idx="5027">
                  <c:v>0.1</c:v>
                </c:pt>
                <c:pt idx="5028">
                  <c:v>0.1</c:v>
                </c:pt>
                <c:pt idx="5029">
                  <c:v>0.1</c:v>
                </c:pt>
                <c:pt idx="5030">
                  <c:v>0</c:v>
                </c:pt>
                <c:pt idx="5031">
                  <c:v>0</c:v>
                </c:pt>
                <c:pt idx="5032">
                  <c:v>0.1</c:v>
                </c:pt>
                <c:pt idx="5033">
                  <c:v>0</c:v>
                </c:pt>
                <c:pt idx="5034">
                  <c:v>0</c:v>
                </c:pt>
                <c:pt idx="5035">
                  <c:v>0.2</c:v>
                </c:pt>
                <c:pt idx="5036">
                  <c:v>0.1</c:v>
                </c:pt>
                <c:pt idx="5037">
                  <c:v>0.1</c:v>
                </c:pt>
                <c:pt idx="5038">
                  <c:v>0.1</c:v>
                </c:pt>
                <c:pt idx="5039">
                  <c:v>0.1</c:v>
                </c:pt>
                <c:pt idx="5040">
                  <c:v>0.1</c:v>
                </c:pt>
                <c:pt idx="5041">
                  <c:v>0.2</c:v>
                </c:pt>
                <c:pt idx="5042">
                  <c:v>0.1</c:v>
                </c:pt>
                <c:pt idx="5043">
                  <c:v>0</c:v>
                </c:pt>
                <c:pt idx="5044">
                  <c:v>0.1</c:v>
                </c:pt>
                <c:pt idx="5045">
                  <c:v>0.1</c:v>
                </c:pt>
                <c:pt idx="5046">
                  <c:v>0.1</c:v>
                </c:pt>
                <c:pt idx="5047">
                  <c:v>0.1</c:v>
                </c:pt>
                <c:pt idx="5048">
                  <c:v>0.1</c:v>
                </c:pt>
                <c:pt idx="5049">
                  <c:v>0.1</c:v>
                </c:pt>
                <c:pt idx="5050">
                  <c:v>0.1</c:v>
                </c:pt>
                <c:pt idx="5051">
                  <c:v>0.1</c:v>
                </c:pt>
                <c:pt idx="5052">
                  <c:v>0.2</c:v>
                </c:pt>
                <c:pt idx="5053">
                  <c:v>0.1</c:v>
                </c:pt>
                <c:pt idx="5054">
                  <c:v>0.1</c:v>
                </c:pt>
                <c:pt idx="5055">
                  <c:v>0</c:v>
                </c:pt>
                <c:pt idx="5056">
                  <c:v>0.2</c:v>
                </c:pt>
                <c:pt idx="5057">
                  <c:v>0.2</c:v>
                </c:pt>
                <c:pt idx="5058">
                  <c:v>0.2</c:v>
                </c:pt>
                <c:pt idx="5059">
                  <c:v>0.2</c:v>
                </c:pt>
                <c:pt idx="5060">
                  <c:v>0.1</c:v>
                </c:pt>
                <c:pt idx="5061">
                  <c:v>0.2</c:v>
                </c:pt>
                <c:pt idx="5062">
                  <c:v>0.2</c:v>
                </c:pt>
                <c:pt idx="5063">
                  <c:v>0.1</c:v>
                </c:pt>
                <c:pt idx="5064">
                  <c:v>0.1</c:v>
                </c:pt>
                <c:pt idx="5065">
                  <c:v>0.1</c:v>
                </c:pt>
                <c:pt idx="5066">
                  <c:v>0.2</c:v>
                </c:pt>
                <c:pt idx="5067">
                  <c:v>0.2</c:v>
                </c:pt>
                <c:pt idx="5068">
                  <c:v>0.2</c:v>
                </c:pt>
                <c:pt idx="5069">
                  <c:v>0.2</c:v>
                </c:pt>
                <c:pt idx="5070">
                  <c:v>0.2</c:v>
                </c:pt>
                <c:pt idx="5071">
                  <c:v>0.2</c:v>
                </c:pt>
                <c:pt idx="5072">
                  <c:v>0.2</c:v>
                </c:pt>
                <c:pt idx="5073">
                  <c:v>0.2</c:v>
                </c:pt>
                <c:pt idx="5074">
                  <c:v>0.1</c:v>
                </c:pt>
                <c:pt idx="5075">
                  <c:v>0.2</c:v>
                </c:pt>
                <c:pt idx="5076">
                  <c:v>0.2</c:v>
                </c:pt>
                <c:pt idx="5077">
                  <c:v>0.2</c:v>
                </c:pt>
                <c:pt idx="5078">
                  <c:v>0.2</c:v>
                </c:pt>
                <c:pt idx="5079">
                  <c:v>0.2</c:v>
                </c:pt>
                <c:pt idx="5080">
                  <c:v>0.2</c:v>
                </c:pt>
                <c:pt idx="5081">
                  <c:v>0.2</c:v>
                </c:pt>
                <c:pt idx="5082">
                  <c:v>0.2</c:v>
                </c:pt>
                <c:pt idx="5083">
                  <c:v>0.2</c:v>
                </c:pt>
                <c:pt idx="5084">
                  <c:v>0.2</c:v>
                </c:pt>
                <c:pt idx="5085">
                  <c:v>0.1</c:v>
                </c:pt>
                <c:pt idx="5086">
                  <c:v>0.2</c:v>
                </c:pt>
                <c:pt idx="5087">
                  <c:v>0.2</c:v>
                </c:pt>
                <c:pt idx="5088">
                  <c:v>0.1</c:v>
                </c:pt>
                <c:pt idx="5089">
                  <c:v>0.1</c:v>
                </c:pt>
                <c:pt idx="5090">
                  <c:v>0.2</c:v>
                </c:pt>
                <c:pt idx="5091">
                  <c:v>0.2</c:v>
                </c:pt>
                <c:pt idx="5092">
                  <c:v>0.2</c:v>
                </c:pt>
                <c:pt idx="5093">
                  <c:v>0.2</c:v>
                </c:pt>
                <c:pt idx="5094">
                  <c:v>0.2</c:v>
                </c:pt>
                <c:pt idx="5095">
                  <c:v>0.1</c:v>
                </c:pt>
                <c:pt idx="5096">
                  <c:v>0.2</c:v>
                </c:pt>
                <c:pt idx="5097">
                  <c:v>0.2</c:v>
                </c:pt>
                <c:pt idx="5098">
                  <c:v>0.2</c:v>
                </c:pt>
                <c:pt idx="5099">
                  <c:v>0.2</c:v>
                </c:pt>
                <c:pt idx="5100">
                  <c:v>0.1</c:v>
                </c:pt>
                <c:pt idx="5101">
                  <c:v>0.2</c:v>
                </c:pt>
                <c:pt idx="5102">
                  <c:v>0.2</c:v>
                </c:pt>
                <c:pt idx="5103">
                  <c:v>0.2</c:v>
                </c:pt>
                <c:pt idx="5104">
                  <c:v>0.2</c:v>
                </c:pt>
                <c:pt idx="5105">
                  <c:v>0.2</c:v>
                </c:pt>
                <c:pt idx="5106">
                  <c:v>0.2</c:v>
                </c:pt>
                <c:pt idx="5107">
                  <c:v>0.2</c:v>
                </c:pt>
                <c:pt idx="5108">
                  <c:v>0.2</c:v>
                </c:pt>
                <c:pt idx="5109">
                  <c:v>0.2</c:v>
                </c:pt>
                <c:pt idx="5110">
                  <c:v>0.2</c:v>
                </c:pt>
                <c:pt idx="5111">
                  <c:v>0.2</c:v>
                </c:pt>
                <c:pt idx="5112">
                  <c:v>0.2</c:v>
                </c:pt>
                <c:pt idx="5113">
                  <c:v>0.2</c:v>
                </c:pt>
                <c:pt idx="5114">
                  <c:v>0.2</c:v>
                </c:pt>
                <c:pt idx="5115">
                  <c:v>0.2</c:v>
                </c:pt>
                <c:pt idx="5116">
                  <c:v>0.2</c:v>
                </c:pt>
                <c:pt idx="5117">
                  <c:v>0.2</c:v>
                </c:pt>
                <c:pt idx="5118">
                  <c:v>0.2</c:v>
                </c:pt>
                <c:pt idx="5119">
                  <c:v>0.2</c:v>
                </c:pt>
                <c:pt idx="5120">
                  <c:v>0.2</c:v>
                </c:pt>
                <c:pt idx="5121">
                  <c:v>0.2</c:v>
                </c:pt>
                <c:pt idx="5122">
                  <c:v>0.2</c:v>
                </c:pt>
                <c:pt idx="5123">
                  <c:v>0.2</c:v>
                </c:pt>
                <c:pt idx="5124">
                  <c:v>0.2</c:v>
                </c:pt>
                <c:pt idx="5125">
                  <c:v>0.1</c:v>
                </c:pt>
                <c:pt idx="5126">
                  <c:v>0.1</c:v>
                </c:pt>
                <c:pt idx="5127">
                  <c:v>0.2</c:v>
                </c:pt>
                <c:pt idx="5128">
                  <c:v>0.2</c:v>
                </c:pt>
                <c:pt idx="5129">
                  <c:v>0.2</c:v>
                </c:pt>
                <c:pt idx="5130">
                  <c:v>0.2</c:v>
                </c:pt>
                <c:pt idx="5131">
                  <c:v>0.1</c:v>
                </c:pt>
                <c:pt idx="5132">
                  <c:v>0.2</c:v>
                </c:pt>
                <c:pt idx="5133">
                  <c:v>0.2</c:v>
                </c:pt>
                <c:pt idx="5134">
                  <c:v>0.2</c:v>
                </c:pt>
                <c:pt idx="5135">
                  <c:v>0.2</c:v>
                </c:pt>
                <c:pt idx="5136">
                  <c:v>0.2</c:v>
                </c:pt>
                <c:pt idx="5137">
                  <c:v>0.2</c:v>
                </c:pt>
                <c:pt idx="5138">
                  <c:v>0.2</c:v>
                </c:pt>
                <c:pt idx="5139">
                  <c:v>0.2</c:v>
                </c:pt>
                <c:pt idx="5140">
                  <c:v>0.2</c:v>
                </c:pt>
                <c:pt idx="5141">
                  <c:v>0.2</c:v>
                </c:pt>
                <c:pt idx="5142">
                  <c:v>0.2</c:v>
                </c:pt>
                <c:pt idx="5143">
                  <c:v>0.2</c:v>
                </c:pt>
                <c:pt idx="5144">
                  <c:v>0.2</c:v>
                </c:pt>
                <c:pt idx="5145">
                  <c:v>0.2</c:v>
                </c:pt>
                <c:pt idx="5146">
                  <c:v>0.2</c:v>
                </c:pt>
                <c:pt idx="5147">
                  <c:v>0.2</c:v>
                </c:pt>
                <c:pt idx="5148">
                  <c:v>0.2</c:v>
                </c:pt>
                <c:pt idx="5149">
                  <c:v>0.2</c:v>
                </c:pt>
                <c:pt idx="5150">
                  <c:v>0.3</c:v>
                </c:pt>
                <c:pt idx="5151">
                  <c:v>0.2</c:v>
                </c:pt>
                <c:pt idx="5152">
                  <c:v>0.2</c:v>
                </c:pt>
                <c:pt idx="5153">
                  <c:v>0.2</c:v>
                </c:pt>
                <c:pt idx="5154">
                  <c:v>0.2</c:v>
                </c:pt>
                <c:pt idx="5155">
                  <c:v>0.2</c:v>
                </c:pt>
                <c:pt idx="5156">
                  <c:v>0.2</c:v>
                </c:pt>
                <c:pt idx="5157">
                  <c:v>0.2</c:v>
                </c:pt>
                <c:pt idx="5158">
                  <c:v>0.2</c:v>
                </c:pt>
                <c:pt idx="5159">
                  <c:v>0.3</c:v>
                </c:pt>
                <c:pt idx="5160">
                  <c:v>0.3</c:v>
                </c:pt>
                <c:pt idx="5161">
                  <c:v>0.2</c:v>
                </c:pt>
                <c:pt idx="5162">
                  <c:v>0.2</c:v>
                </c:pt>
                <c:pt idx="5163">
                  <c:v>0.2</c:v>
                </c:pt>
                <c:pt idx="5164">
                  <c:v>0.2</c:v>
                </c:pt>
                <c:pt idx="5165">
                  <c:v>0.3</c:v>
                </c:pt>
                <c:pt idx="5166">
                  <c:v>0.2</c:v>
                </c:pt>
                <c:pt idx="5167">
                  <c:v>0.2</c:v>
                </c:pt>
                <c:pt idx="5168">
                  <c:v>0.3</c:v>
                </c:pt>
                <c:pt idx="5169">
                  <c:v>0.3</c:v>
                </c:pt>
                <c:pt idx="5170">
                  <c:v>0.2</c:v>
                </c:pt>
                <c:pt idx="5171">
                  <c:v>0.2</c:v>
                </c:pt>
                <c:pt idx="5172">
                  <c:v>0.2</c:v>
                </c:pt>
                <c:pt idx="5173">
                  <c:v>0.2</c:v>
                </c:pt>
                <c:pt idx="5174">
                  <c:v>0.2</c:v>
                </c:pt>
                <c:pt idx="5175">
                  <c:v>0.3</c:v>
                </c:pt>
                <c:pt idx="5176">
                  <c:v>0.2</c:v>
                </c:pt>
                <c:pt idx="5177">
                  <c:v>0.2</c:v>
                </c:pt>
                <c:pt idx="5178">
                  <c:v>0.2</c:v>
                </c:pt>
                <c:pt idx="5179">
                  <c:v>0.2</c:v>
                </c:pt>
                <c:pt idx="5180">
                  <c:v>0.2</c:v>
                </c:pt>
                <c:pt idx="5181">
                  <c:v>0.3</c:v>
                </c:pt>
                <c:pt idx="5182">
                  <c:v>0.3</c:v>
                </c:pt>
                <c:pt idx="5183">
                  <c:v>0.3</c:v>
                </c:pt>
                <c:pt idx="5184">
                  <c:v>0.2</c:v>
                </c:pt>
                <c:pt idx="5185">
                  <c:v>0.2</c:v>
                </c:pt>
                <c:pt idx="5186">
                  <c:v>0.2</c:v>
                </c:pt>
                <c:pt idx="5187">
                  <c:v>0.3</c:v>
                </c:pt>
                <c:pt idx="5188">
                  <c:v>0.2</c:v>
                </c:pt>
                <c:pt idx="5189">
                  <c:v>0.2</c:v>
                </c:pt>
                <c:pt idx="5190">
                  <c:v>0.2</c:v>
                </c:pt>
                <c:pt idx="5191">
                  <c:v>0.3</c:v>
                </c:pt>
                <c:pt idx="5192">
                  <c:v>0.2</c:v>
                </c:pt>
                <c:pt idx="5193">
                  <c:v>0.2</c:v>
                </c:pt>
                <c:pt idx="5194">
                  <c:v>0.3</c:v>
                </c:pt>
                <c:pt idx="5195">
                  <c:v>0.2</c:v>
                </c:pt>
                <c:pt idx="5196">
                  <c:v>0.2</c:v>
                </c:pt>
                <c:pt idx="5197">
                  <c:v>0.2</c:v>
                </c:pt>
                <c:pt idx="5198">
                  <c:v>0.2</c:v>
                </c:pt>
                <c:pt idx="5199">
                  <c:v>0.2</c:v>
                </c:pt>
                <c:pt idx="5200">
                  <c:v>0.3</c:v>
                </c:pt>
                <c:pt idx="5201">
                  <c:v>0.2</c:v>
                </c:pt>
                <c:pt idx="5202">
                  <c:v>0.2</c:v>
                </c:pt>
                <c:pt idx="5203">
                  <c:v>0.2</c:v>
                </c:pt>
                <c:pt idx="5204">
                  <c:v>0.2</c:v>
                </c:pt>
                <c:pt idx="5205">
                  <c:v>0.2</c:v>
                </c:pt>
                <c:pt idx="5206">
                  <c:v>0.3</c:v>
                </c:pt>
                <c:pt idx="5207">
                  <c:v>0.2</c:v>
                </c:pt>
                <c:pt idx="5208">
                  <c:v>0.2</c:v>
                </c:pt>
                <c:pt idx="5209">
                  <c:v>0.2</c:v>
                </c:pt>
                <c:pt idx="5210">
                  <c:v>0.2</c:v>
                </c:pt>
                <c:pt idx="5211">
                  <c:v>0.2</c:v>
                </c:pt>
                <c:pt idx="5212">
                  <c:v>0.2</c:v>
                </c:pt>
                <c:pt idx="5213">
                  <c:v>0.2</c:v>
                </c:pt>
                <c:pt idx="5214">
                  <c:v>0.2</c:v>
                </c:pt>
                <c:pt idx="5215">
                  <c:v>0.3</c:v>
                </c:pt>
                <c:pt idx="5216">
                  <c:v>0.3</c:v>
                </c:pt>
                <c:pt idx="5217">
                  <c:v>0.2</c:v>
                </c:pt>
                <c:pt idx="5218">
                  <c:v>0.2</c:v>
                </c:pt>
                <c:pt idx="5219">
                  <c:v>0.2</c:v>
                </c:pt>
                <c:pt idx="5220">
                  <c:v>0.2</c:v>
                </c:pt>
                <c:pt idx="5221">
                  <c:v>0.2</c:v>
                </c:pt>
                <c:pt idx="5222">
                  <c:v>0.2</c:v>
                </c:pt>
                <c:pt idx="5223">
                  <c:v>0.2</c:v>
                </c:pt>
                <c:pt idx="5224">
                  <c:v>0.2</c:v>
                </c:pt>
                <c:pt idx="5225">
                  <c:v>0.2</c:v>
                </c:pt>
                <c:pt idx="5226">
                  <c:v>0.2</c:v>
                </c:pt>
                <c:pt idx="5227">
                  <c:v>0.3</c:v>
                </c:pt>
                <c:pt idx="5228">
                  <c:v>0.3</c:v>
                </c:pt>
                <c:pt idx="5229">
                  <c:v>0.2</c:v>
                </c:pt>
                <c:pt idx="5230">
                  <c:v>0.1</c:v>
                </c:pt>
                <c:pt idx="5231">
                  <c:v>0.2</c:v>
                </c:pt>
                <c:pt idx="5232">
                  <c:v>0.2</c:v>
                </c:pt>
                <c:pt idx="5233">
                  <c:v>0.2</c:v>
                </c:pt>
                <c:pt idx="5234">
                  <c:v>0.2</c:v>
                </c:pt>
                <c:pt idx="5235">
                  <c:v>0.2</c:v>
                </c:pt>
                <c:pt idx="5236">
                  <c:v>0.2</c:v>
                </c:pt>
                <c:pt idx="5237">
                  <c:v>0.1</c:v>
                </c:pt>
                <c:pt idx="5238">
                  <c:v>0.1</c:v>
                </c:pt>
                <c:pt idx="5239">
                  <c:v>0.2</c:v>
                </c:pt>
                <c:pt idx="5240">
                  <c:v>0.1</c:v>
                </c:pt>
                <c:pt idx="5241">
                  <c:v>0.1</c:v>
                </c:pt>
                <c:pt idx="5242">
                  <c:v>0.1</c:v>
                </c:pt>
                <c:pt idx="5243">
                  <c:v>0.1</c:v>
                </c:pt>
                <c:pt idx="5244">
                  <c:v>0.1</c:v>
                </c:pt>
                <c:pt idx="5245">
                  <c:v>0.2</c:v>
                </c:pt>
                <c:pt idx="5246">
                  <c:v>0.1</c:v>
                </c:pt>
                <c:pt idx="5247">
                  <c:v>0.1</c:v>
                </c:pt>
                <c:pt idx="5248">
                  <c:v>0.2</c:v>
                </c:pt>
                <c:pt idx="5249">
                  <c:v>0.2</c:v>
                </c:pt>
                <c:pt idx="5250">
                  <c:v>0.1</c:v>
                </c:pt>
                <c:pt idx="5251">
                  <c:v>0.1</c:v>
                </c:pt>
                <c:pt idx="5252">
                  <c:v>0.1</c:v>
                </c:pt>
                <c:pt idx="5253">
                  <c:v>0.2</c:v>
                </c:pt>
                <c:pt idx="5254">
                  <c:v>0.1</c:v>
                </c:pt>
                <c:pt idx="5255">
                  <c:v>0.1</c:v>
                </c:pt>
                <c:pt idx="5256">
                  <c:v>0</c:v>
                </c:pt>
                <c:pt idx="5257">
                  <c:v>0.1</c:v>
                </c:pt>
                <c:pt idx="5258">
                  <c:v>0.1</c:v>
                </c:pt>
                <c:pt idx="5259">
                  <c:v>0.1</c:v>
                </c:pt>
                <c:pt idx="5260">
                  <c:v>0.1</c:v>
                </c:pt>
                <c:pt idx="5261">
                  <c:v>0.2</c:v>
                </c:pt>
                <c:pt idx="5262">
                  <c:v>0.1</c:v>
                </c:pt>
                <c:pt idx="5263">
                  <c:v>0</c:v>
                </c:pt>
                <c:pt idx="5264">
                  <c:v>0.1</c:v>
                </c:pt>
                <c:pt idx="5265">
                  <c:v>0</c:v>
                </c:pt>
                <c:pt idx="5266">
                  <c:v>0</c:v>
                </c:pt>
                <c:pt idx="5267">
                  <c:v>0.2</c:v>
                </c:pt>
                <c:pt idx="5268">
                  <c:v>0.1</c:v>
                </c:pt>
                <c:pt idx="5269">
                  <c:v>0.1</c:v>
                </c:pt>
                <c:pt idx="5270">
                  <c:v>0.1</c:v>
                </c:pt>
                <c:pt idx="5271">
                  <c:v>0</c:v>
                </c:pt>
                <c:pt idx="5272">
                  <c:v>0</c:v>
                </c:pt>
                <c:pt idx="5273">
                  <c:v>0.1</c:v>
                </c:pt>
                <c:pt idx="5274">
                  <c:v>0</c:v>
                </c:pt>
                <c:pt idx="5275">
                  <c:v>0.1</c:v>
                </c:pt>
                <c:pt idx="5276">
                  <c:v>0.1</c:v>
                </c:pt>
                <c:pt idx="5277">
                  <c:v>0</c:v>
                </c:pt>
                <c:pt idx="5278">
                  <c:v>0.1</c:v>
                </c:pt>
                <c:pt idx="5279">
                  <c:v>0.1</c:v>
                </c:pt>
                <c:pt idx="5280">
                  <c:v>0</c:v>
                </c:pt>
                <c:pt idx="5281">
                  <c:v>0.1</c:v>
                </c:pt>
                <c:pt idx="5282">
                  <c:v>0.1</c:v>
                </c:pt>
                <c:pt idx="5283">
                  <c:v>0</c:v>
                </c:pt>
                <c:pt idx="5284">
                  <c:v>0</c:v>
                </c:pt>
                <c:pt idx="5285">
                  <c:v>0</c:v>
                </c:pt>
                <c:pt idx="5286">
                  <c:v>0</c:v>
                </c:pt>
                <c:pt idx="5287">
                  <c:v>0.1</c:v>
                </c:pt>
                <c:pt idx="5288">
                  <c:v>0</c:v>
                </c:pt>
                <c:pt idx="5289">
                  <c:v>0</c:v>
                </c:pt>
                <c:pt idx="5290">
                  <c:v>0</c:v>
                </c:pt>
                <c:pt idx="5291">
                  <c:v>0</c:v>
                </c:pt>
                <c:pt idx="5292">
                  <c:v>0</c:v>
                </c:pt>
                <c:pt idx="5293">
                  <c:v>0</c:v>
                </c:pt>
                <c:pt idx="5294">
                  <c:v>0.1</c:v>
                </c:pt>
                <c:pt idx="5295">
                  <c:v>0.1</c:v>
                </c:pt>
                <c:pt idx="5296">
                  <c:v>0</c:v>
                </c:pt>
                <c:pt idx="5297">
                  <c:v>0</c:v>
                </c:pt>
                <c:pt idx="5298">
                  <c:v>0.1</c:v>
                </c:pt>
                <c:pt idx="5299">
                  <c:v>0.1</c:v>
                </c:pt>
                <c:pt idx="5300">
                  <c:v>0.1</c:v>
                </c:pt>
                <c:pt idx="5301">
                  <c:v>0</c:v>
                </c:pt>
                <c:pt idx="5302">
                  <c:v>0</c:v>
                </c:pt>
                <c:pt idx="5303">
                  <c:v>0.1</c:v>
                </c:pt>
                <c:pt idx="5304">
                  <c:v>0</c:v>
                </c:pt>
                <c:pt idx="5305">
                  <c:v>0.1</c:v>
                </c:pt>
                <c:pt idx="5306">
                  <c:v>0.1</c:v>
                </c:pt>
                <c:pt idx="5307">
                  <c:v>0.1</c:v>
                </c:pt>
                <c:pt idx="5308">
                  <c:v>0.1</c:v>
                </c:pt>
                <c:pt idx="5309">
                  <c:v>0.1</c:v>
                </c:pt>
                <c:pt idx="5310">
                  <c:v>0</c:v>
                </c:pt>
                <c:pt idx="5311">
                  <c:v>0.1</c:v>
                </c:pt>
                <c:pt idx="5312">
                  <c:v>0.1</c:v>
                </c:pt>
                <c:pt idx="5313">
                  <c:v>0.2</c:v>
                </c:pt>
                <c:pt idx="5314">
                  <c:v>0.1</c:v>
                </c:pt>
                <c:pt idx="5315">
                  <c:v>0.1</c:v>
                </c:pt>
                <c:pt idx="5316">
                  <c:v>0.1</c:v>
                </c:pt>
                <c:pt idx="5317">
                  <c:v>0</c:v>
                </c:pt>
                <c:pt idx="5318">
                  <c:v>0.1</c:v>
                </c:pt>
                <c:pt idx="5319">
                  <c:v>0.2</c:v>
                </c:pt>
                <c:pt idx="5320">
                  <c:v>0.1</c:v>
                </c:pt>
                <c:pt idx="5321">
                  <c:v>0.1</c:v>
                </c:pt>
                <c:pt idx="5322">
                  <c:v>0</c:v>
                </c:pt>
                <c:pt idx="5323">
                  <c:v>0.2</c:v>
                </c:pt>
                <c:pt idx="5324">
                  <c:v>0.1</c:v>
                </c:pt>
                <c:pt idx="5325">
                  <c:v>0.2</c:v>
                </c:pt>
                <c:pt idx="5326">
                  <c:v>0.1</c:v>
                </c:pt>
                <c:pt idx="5327">
                  <c:v>0.1</c:v>
                </c:pt>
                <c:pt idx="5328">
                  <c:v>0.1</c:v>
                </c:pt>
                <c:pt idx="5329">
                  <c:v>0.1</c:v>
                </c:pt>
                <c:pt idx="5330">
                  <c:v>0.2</c:v>
                </c:pt>
                <c:pt idx="5331">
                  <c:v>0.1</c:v>
                </c:pt>
                <c:pt idx="5332">
                  <c:v>0.1</c:v>
                </c:pt>
                <c:pt idx="5333">
                  <c:v>0.1</c:v>
                </c:pt>
                <c:pt idx="5334">
                  <c:v>0.1</c:v>
                </c:pt>
                <c:pt idx="5335">
                  <c:v>0.2</c:v>
                </c:pt>
                <c:pt idx="5336">
                  <c:v>0.2</c:v>
                </c:pt>
                <c:pt idx="5337">
                  <c:v>0.1</c:v>
                </c:pt>
                <c:pt idx="5338">
                  <c:v>0.2</c:v>
                </c:pt>
                <c:pt idx="5339">
                  <c:v>0.1</c:v>
                </c:pt>
                <c:pt idx="5340">
                  <c:v>0.1</c:v>
                </c:pt>
                <c:pt idx="5341">
                  <c:v>0.1</c:v>
                </c:pt>
                <c:pt idx="5342">
                  <c:v>0.2</c:v>
                </c:pt>
                <c:pt idx="5343">
                  <c:v>0.2</c:v>
                </c:pt>
                <c:pt idx="5344">
                  <c:v>0.2</c:v>
                </c:pt>
                <c:pt idx="5345">
                  <c:v>0.2</c:v>
                </c:pt>
                <c:pt idx="5346">
                  <c:v>0.3</c:v>
                </c:pt>
                <c:pt idx="5347">
                  <c:v>0.3</c:v>
                </c:pt>
                <c:pt idx="5348">
                  <c:v>0.2</c:v>
                </c:pt>
                <c:pt idx="5349">
                  <c:v>0.2</c:v>
                </c:pt>
                <c:pt idx="5350">
                  <c:v>0.1</c:v>
                </c:pt>
                <c:pt idx="5351">
                  <c:v>0.2</c:v>
                </c:pt>
                <c:pt idx="5352">
                  <c:v>0.2</c:v>
                </c:pt>
                <c:pt idx="5353">
                  <c:v>0.1</c:v>
                </c:pt>
                <c:pt idx="5354">
                  <c:v>0.2</c:v>
                </c:pt>
                <c:pt idx="5355">
                  <c:v>0.2</c:v>
                </c:pt>
                <c:pt idx="5356">
                  <c:v>0.2</c:v>
                </c:pt>
                <c:pt idx="5357">
                  <c:v>0.3</c:v>
                </c:pt>
                <c:pt idx="5358">
                  <c:v>0.2</c:v>
                </c:pt>
                <c:pt idx="5359">
                  <c:v>0.3</c:v>
                </c:pt>
                <c:pt idx="5360">
                  <c:v>0.2</c:v>
                </c:pt>
                <c:pt idx="5361">
                  <c:v>0.2</c:v>
                </c:pt>
                <c:pt idx="5362">
                  <c:v>0.2</c:v>
                </c:pt>
                <c:pt idx="5363">
                  <c:v>0.2</c:v>
                </c:pt>
                <c:pt idx="5364">
                  <c:v>0.2</c:v>
                </c:pt>
                <c:pt idx="5365">
                  <c:v>0.2</c:v>
                </c:pt>
                <c:pt idx="5366">
                  <c:v>0.2</c:v>
                </c:pt>
                <c:pt idx="5367">
                  <c:v>0.3</c:v>
                </c:pt>
                <c:pt idx="5368">
                  <c:v>0.3</c:v>
                </c:pt>
                <c:pt idx="5369">
                  <c:v>0.3</c:v>
                </c:pt>
                <c:pt idx="5370">
                  <c:v>0.3</c:v>
                </c:pt>
                <c:pt idx="5371">
                  <c:v>0.2</c:v>
                </c:pt>
                <c:pt idx="5372">
                  <c:v>0.2</c:v>
                </c:pt>
                <c:pt idx="5373">
                  <c:v>0.3</c:v>
                </c:pt>
                <c:pt idx="5374">
                  <c:v>0.3</c:v>
                </c:pt>
                <c:pt idx="5375">
                  <c:v>0.4</c:v>
                </c:pt>
                <c:pt idx="5376">
                  <c:v>0.3</c:v>
                </c:pt>
                <c:pt idx="5377">
                  <c:v>0.3</c:v>
                </c:pt>
                <c:pt idx="5378">
                  <c:v>0.2</c:v>
                </c:pt>
                <c:pt idx="5379">
                  <c:v>0.3</c:v>
                </c:pt>
                <c:pt idx="5380">
                  <c:v>0.3</c:v>
                </c:pt>
                <c:pt idx="5381">
                  <c:v>0.3</c:v>
                </c:pt>
                <c:pt idx="5382">
                  <c:v>0.3</c:v>
                </c:pt>
                <c:pt idx="5383">
                  <c:v>0.3</c:v>
                </c:pt>
                <c:pt idx="5384">
                  <c:v>0.2</c:v>
                </c:pt>
                <c:pt idx="5385">
                  <c:v>0.3</c:v>
                </c:pt>
                <c:pt idx="5386">
                  <c:v>0.3</c:v>
                </c:pt>
                <c:pt idx="5387">
                  <c:v>0.4</c:v>
                </c:pt>
                <c:pt idx="5388">
                  <c:v>0.3</c:v>
                </c:pt>
                <c:pt idx="5389">
                  <c:v>0.3</c:v>
                </c:pt>
                <c:pt idx="5390">
                  <c:v>0.3</c:v>
                </c:pt>
                <c:pt idx="5391">
                  <c:v>0.3</c:v>
                </c:pt>
                <c:pt idx="5392">
                  <c:v>0.3</c:v>
                </c:pt>
                <c:pt idx="5393">
                  <c:v>0.4</c:v>
                </c:pt>
                <c:pt idx="5394">
                  <c:v>0.4</c:v>
                </c:pt>
                <c:pt idx="5395">
                  <c:v>0.3</c:v>
                </c:pt>
                <c:pt idx="5396">
                  <c:v>0.4</c:v>
                </c:pt>
                <c:pt idx="5397">
                  <c:v>0.3</c:v>
                </c:pt>
                <c:pt idx="5398">
                  <c:v>0.3</c:v>
                </c:pt>
                <c:pt idx="5399">
                  <c:v>0.4</c:v>
                </c:pt>
                <c:pt idx="5400">
                  <c:v>0.3</c:v>
                </c:pt>
                <c:pt idx="5401">
                  <c:v>0.2</c:v>
                </c:pt>
                <c:pt idx="5402">
                  <c:v>0.3</c:v>
                </c:pt>
                <c:pt idx="5403">
                  <c:v>0.4</c:v>
                </c:pt>
                <c:pt idx="5404">
                  <c:v>0.3</c:v>
                </c:pt>
                <c:pt idx="5405">
                  <c:v>0.3</c:v>
                </c:pt>
                <c:pt idx="5406">
                  <c:v>0.4</c:v>
                </c:pt>
                <c:pt idx="5407">
                  <c:v>0.4</c:v>
                </c:pt>
                <c:pt idx="5408">
                  <c:v>0.4</c:v>
                </c:pt>
                <c:pt idx="5409">
                  <c:v>0.4</c:v>
                </c:pt>
                <c:pt idx="5410">
                  <c:v>0.5</c:v>
                </c:pt>
                <c:pt idx="5411">
                  <c:v>0.3</c:v>
                </c:pt>
                <c:pt idx="5412">
                  <c:v>0.4</c:v>
                </c:pt>
                <c:pt idx="5413">
                  <c:v>0.4</c:v>
                </c:pt>
                <c:pt idx="5414">
                  <c:v>0.4</c:v>
                </c:pt>
                <c:pt idx="5415">
                  <c:v>0.4</c:v>
                </c:pt>
                <c:pt idx="5416">
                  <c:v>0.3</c:v>
                </c:pt>
                <c:pt idx="5417">
                  <c:v>0.4</c:v>
                </c:pt>
                <c:pt idx="5418">
                  <c:v>0.4</c:v>
                </c:pt>
                <c:pt idx="5419">
                  <c:v>0.4</c:v>
                </c:pt>
                <c:pt idx="5420">
                  <c:v>0.4</c:v>
                </c:pt>
                <c:pt idx="5421">
                  <c:v>0.4</c:v>
                </c:pt>
                <c:pt idx="5422">
                  <c:v>0.4</c:v>
                </c:pt>
                <c:pt idx="5423">
                  <c:v>0.3</c:v>
                </c:pt>
                <c:pt idx="5424">
                  <c:v>0.4</c:v>
                </c:pt>
                <c:pt idx="5425">
                  <c:v>0.4</c:v>
                </c:pt>
                <c:pt idx="5426">
                  <c:v>0.4</c:v>
                </c:pt>
                <c:pt idx="5427">
                  <c:v>0.4</c:v>
                </c:pt>
                <c:pt idx="5428">
                  <c:v>0.4</c:v>
                </c:pt>
                <c:pt idx="5429">
                  <c:v>0.4</c:v>
                </c:pt>
                <c:pt idx="5430">
                  <c:v>0.4</c:v>
                </c:pt>
                <c:pt idx="5431">
                  <c:v>0.3</c:v>
                </c:pt>
                <c:pt idx="5432">
                  <c:v>0.4</c:v>
                </c:pt>
                <c:pt idx="5433">
                  <c:v>0.4</c:v>
                </c:pt>
                <c:pt idx="5434">
                  <c:v>0.4</c:v>
                </c:pt>
                <c:pt idx="5435">
                  <c:v>0.5</c:v>
                </c:pt>
                <c:pt idx="5436">
                  <c:v>0.4</c:v>
                </c:pt>
                <c:pt idx="5437">
                  <c:v>0.4</c:v>
                </c:pt>
                <c:pt idx="5438">
                  <c:v>0.5</c:v>
                </c:pt>
                <c:pt idx="5439">
                  <c:v>0.5</c:v>
                </c:pt>
                <c:pt idx="5440">
                  <c:v>0.5</c:v>
                </c:pt>
                <c:pt idx="5441">
                  <c:v>0.4</c:v>
                </c:pt>
                <c:pt idx="5442">
                  <c:v>0.5</c:v>
                </c:pt>
                <c:pt idx="5443">
                  <c:v>0.5</c:v>
                </c:pt>
                <c:pt idx="5444">
                  <c:v>0.5</c:v>
                </c:pt>
                <c:pt idx="5445">
                  <c:v>0.5</c:v>
                </c:pt>
                <c:pt idx="5446">
                  <c:v>0.4</c:v>
                </c:pt>
                <c:pt idx="5447">
                  <c:v>0.5</c:v>
                </c:pt>
                <c:pt idx="5448">
                  <c:v>0.5</c:v>
                </c:pt>
                <c:pt idx="5449">
                  <c:v>0.3</c:v>
                </c:pt>
                <c:pt idx="5450">
                  <c:v>0.4</c:v>
                </c:pt>
                <c:pt idx="5451">
                  <c:v>0.5</c:v>
                </c:pt>
                <c:pt idx="5452">
                  <c:v>0.4</c:v>
                </c:pt>
                <c:pt idx="5453">
                  <c:v>0.5</c:v>
                </c:pt>
                <c:pt idx="5454">
                  <c:v>0.4</c:v>
                </c:pt>
                <c:pt idx="5455">
                  <c:v>0.5</c:v>
                </c:pt>
                <c:pt idx="5456">
                  <c:v>0.4</c:v>
                </c:pt>
                <c:pt idx="5457">
                  <c:v>0.4</c:v>
                </c:pt>
                <c:pt idx="5458">
                  <c:v>0.5</c:v>
                </c:pt>
                <c:pt idx="5459">
                  <c:v>0.4</c:v>
                </c:pt>
                <c:pt idx="5460">
                  <c:v>0.5</c:v>
                </c:pt>
                <c:pt idx="5461">
                  <c:v>0.5</c:v>
                </c:pt>
                <c:pt idx="5462">
                  <c:v>0.5</c:v>
                </c:pt>
                <c:pt idx="5463">
                  <c:v>0.4</c:v>
                </c:pt>
                <c:pt idx="5464">
                  <c:v>0.5</c:v>
                </c:pt>
                <c:pt idx="5465">
                  <c:v>0.5</c:v>
                </c:pt>
                <c:pt idx="5466">
                  <c:v>0.5</c:v>
                </c:pt>
                <c:pt idx="5467">
                  <c:v>0.5</c:v>
                </c:pt>
                <c:pt idx="5468">
                  <c:v>0.5</c:v>
                </c:pt>
                <c:pt idx="5469">
                  <c:v>0.5</c:v>
                </c:pt>
                <c:pt idx="5470">
                  <c:v>0.5</c:v>
                </c:pt>
                <c:pt idx="5471">
                  <c:v>0.5</c:v>
                </c:pt>
                <c:pt idx="5472">
                  <c:v>0.5</c:v>
                </c:pt>
                <c:pt idx="5473">
                  <c:v>0.5</c:v>
                </c:pt>
                <c:pt idx="5474">
                  <c:v>0.5</c:v>
                </c:pt>
                <c:pt idx="5475">
                  <c:v>0.6</c:v>
                </c:pt>
                <c:pt idx="5476">
                  <c:v>0.5</c:v>
                </c:pt>
                <c:pt idx="5477">
                  <c:v>0.5</c:v>
                </c:pt>
                <c:pt idx="5478">
                  <c:v>0.5</c:v>
                </c:pt>
                <c:pt idx="5479">
                  <c:v>0.5</c:v>
                </c:pt>
                <c:pt idx="5480">
                  <c:v>0.5</c:v>
                </c:pt>
                <c:pt idx="5481">
                  <c:v>0.5</c:v>
                </c:pt>
                <c:pt idx="5482">
                  <c:v>0.5</c:v>
                </c:pt>
                <c:pt idx="5483">
                  <c:v>0.5</c:v>
                </c:pt>
                <c:pt idx="5484">
                  <c:v>0.5</c:v>
                </c:pt>
                <c:pt idx="5485">
                  <c:v>0.6</c:v>
                </c:pt>
                <c:pt idx="5486">
                  <c:v>0.5</c:v>
                </c:pt>
                <c:pt idx="5487">
                  <c:v>0.5</c:v>
                </c:pt>
                <c:pt idx="5488">
                  <c:v>0.6</c:v>
                </c:pt>
                <c:pt idx="5489">
                  <c:v>0.6</c:v>
                </c:pt>
                <c:pt idx="5490">
                  <c:v>0.5</c:v>
                </c:pt>
                <c:pt idx="5491">
                  <c:v>0.5</c:v>
                </c:pt>
                <c:pt idx="5492">
                  <c:v>0.5</c:v>
                </c:pt>
                <c:pt idx="5493">
                  <c:v>0.6</c:v>
                </c:pt>
                <c:pt idx="5494">
                  <c:v>0.5</c:v>
                </c:pt>
                <c:pt idx="5495">
                  <c:v>0.5</c:v>
                </c:pt>
                <c:pt idx="5496">
                  <c:v>0.5</c:v>
                </c:pt>
                <c:pt idx="5497">
                  <c:v>0.6</c:v>
                </c:pt>
                <c:pt idx="5498">
                  <c:v>0.5</c:v>
                </c:pt>
                <c:pt idx="5499">
                  <c:v>0.6</c:v>
                </c:pt>
                <c:pt idx="5500">
                  <c:v>0.5</c:v>
                </c:pt>
                <c:pt idx="5501">
                  <c:v>0.6</c:v>
                </c:pt>
                <c:pt idx="5502">
                  <c:v>0.5</c:v>
                </c:pt>
                <c:pt idx="5503">
                  <c:v>0.5</c:v>
                </c:pt>
                <c:pt idx="5504">
                  <c:v>0.6</c:v>
                </c:pt>
                <c:pt idx="5505">
                  <c:v>0.6</c:v>
                </c:pt>
                <c:pt idx="5506">
                  <c:v>0.6</c:v>
                </c:pt>
                <c:pt idx="5507">
                  <c:v>0.5</c:v>
                </c:pt>
                <c:pt idx="5508">
                  <c:v>0.5</c:v>
                </c:pt>
                <c:pt idx="5509">
                  <c:v>0.5</c:v>
                </c:pt>
                <c:pt idx="5510">
                  <c:v>0.5</c:v>
                </c:pt>
                <c:pt idx="5511">
                  <c:v>0.6</c:v>
                </c:pt>
                <c:pt idx="5512">
                  <c:v>0.5</c:v>
                </c:pt>
                <c:pt idx="5513">
                  <c:v>0.6</c:v>
                </c:pt>
                <c:pt idx="5514">
                  <c:v>0.5</c:v>
                </c:pt>
                <c:pt idx="5515">
                  <c:v>0.5</c:v>
                </c:pt>
                <c:pt idx="5516">
                  <c:v>0.6</c:v>
                </c:pt>
                <c:pt idx="5517">
                  <c:v>0.6</c:v>
                </c:pt>
                <c:pt idx="5518">
                  <c:v>0.6</c:v>
                </c:pt>
                <c:pt idx="5519">
                  <c:v>0.6</c:v>
                </c:pt>
                <c:pt idx="5520">
                  <c:v>0.6</c:v>
                </c:pt>
                <c:pt idx="5521">
                  <c:v>0.6</c:v>
                </c:pt>
                <c:pt idx="5522">
                  <c:v>0.6</c:v>
                </c:pt>
                <c:pt idx="5523">
                  <c:v>0.6</c:v>
                </c:pt>
                <c:pt idx="5524">
                  <c:v>0.6</c:v>
                </c:pt>
                <c:pt idx="5525">
                  <c:v>0.6</c:v>
                </c:pt>
                <c:pt idx="5526">
                  <c:v>0.6</c:v>
                </c:pt>
                <c:pt idx="5527">
                  <c:v>0.5</c:v>
                </c:pt>
                <c:pt idx="5528">
                  <c:v>0.6</c:v>
                </c:pt>
                <c:pt idx="5529">
                  <c:v>0.5</c:v>
                </c:pt>
                <c:pt idx="5530">
                  <c:v>0.5</c:v>
                </c:pt>
                <c:pt idx="5531">
                  <c:v>0.6</c:v>
                </c:pt>
                <c:pt idx="5532">
                  <c:v>0.6</c:v>
                </c:pt>
                <c:pt idx="5533">
                  <c:v>0.5</c:v>
                </c:pt>
                <c:pt idx="5534">
                  <c:v>0.5</c:v>
                </c:pt>
                <c:pt idx="5535">
                  <c:v>0.5</c:v>
                </c:pt>
                <c:pt idx="5536">
                  <c:v>0.5</c:v>
                </c:pt>
                <c:pt idx="5537">
                  <c:v>0.6</c:v>
                </c:pt>
                <c:pt idx="5538">
                  <c:v>0.5</c:v>
                </c:pt>
                <c:pt idx="5539">
                  <c:v>0.5</c:v>
                </c:pt>
                <c:pt idx="5540">
                  <c:v>0.6</c:v>
                </c:pt>
                <c:pt idx="5541">
                  <c:v>0.5</c:v>
                </c:pt>
                <c:pt idx="5542">
                  <c:v>0.5</c:v>
                </c:pt>
                <c:pt idx="5543">
                  <c:v>0.6</c:v>
                </c:pt>
                <c:pt idx="5544">
                  <c:v>0.5</c:v>
                </c:pt>
                <c:pt idx="5545">
                  <c:v>0.5</c:v>
                </c:pt>
                <c:pt idx="5546">
                  <c:v>0.6</c:v>
                </c:pt>
                <c:pt idx="5547">
                  <c:v>0.5</c:v>
                </c:pt>
                <c:pt idx="5548">
                  <c:v>0.5</c:v>
                </c:pt>
                <c:pt idx="5549">
                  <c:v>0.5</c:v>
                </c:pt>
                <c:pt idx="5550">
                  <c:v>0.5</c:v>
                </c:pt>
                <c:pt idx="5551">
                  <c:v>0.5</c:v>
                </c:pt>
                <c:pt idx="5552">
                  <c:v>0.5</c:v>
                </c:pt>
                <c:pt idx="5553">
                  <c:v>0.5</c:v>
                </c:pt>
                <c:pt idx="5554">
                  <c:v>0.5</c:v>
                </c:pt>
                <c:pt idx="5555">
                  <c:v>0.5</c:v>
                </c:pt>
                <c:pt idx="5556">
                  <c:v>0.5</c:v>
                </c:pt>
                <c:pt idx="5557">
                  <c:v>0.6</c:v>
                </c:pt>
                <c:pt idx="5558">
                  <c:v>0.5</c:v>
                </c:pt>
                <c:pt idx="5559">
                  <c:v>0.5</c:v>
                </c:pt>
                <c:pt idx="5560">
                  <c:v>0.5</c:v>
                </c:pt>
                <c:pt idx="5561">
                  <c:v>0.5</c:v>
                </c:pt>
                <c:pt idx="5562">
                  <c:v>0.5</c:v>
                </c:pt>
                <c:pt idx="5563">
                  <c:v>0.5</c:v>
                </c:pt>
                <c:pt idx="5564">
                  <c:v>0.5</c:v>
                </c:pt>
                <c:pt idx="5565">
                  <c:v>0.5</c:v>
                </c:pt>
                <c:pt idx="5566">
                  <c:v>0.5</c:v>
                </c:pt>
                <c:pt idx="5567">
                  <c:v>0.5</c:v>
                </c:pt>
                <c:pt idx="5568">
                  <c:v>0.6</c:v>
                </c:pt>
                <c:pt idx="5569">
                  <c:v>0.6</c:v>
                </c:pt>
                <c:pt idx="5570">
                  <c:v>0.6</c:v>
                </c:pt>
                <c:pt idx="5571">
                  <c:v>0.5</c:v>
                </c:pt>
                <c:pt idx="5572">
                  <c:v>0.6</c:v>
                </c:pt>
                <c:pt idx="5573">
                  <c:v>0.5</c:v>
                </c:pt>
                <c:pt idx="5574">
                  <c:v>0.5</c:v>
                </c:pt>
                <c:pt idx="5575">
                  <c:v>0.5</c:v>
                </c:pt>
                <c:pt idx="5576">
                  <c:v>0.5</c:v>
                </c:pt>
                <c:pt idx="5577">
                  <c:v>0.5</c:v>
                </c:pt>
                <c:pt idx="5578">
                  <c:v>0.5</c:v>
                </c:pt>
                <c:pt idx="5579">
                  <c:v>0.4</c:v>
                </c:pt>
                <c:pt idx="5580">
                  <c:v>0.5</c:v>
                </c:pt>
                <c:pt idx="5581">
                  <c:v>0.5</c:v>
                </c:pt>
                <c:pt idx="5582">
                  <c:v>0.5</c:v>
                </c:pt>
                <c:pt idx="5583">
                  <c:v>0.5</c:v>
                </c:pt>
                <c:pt idx="5584">
                  <c:v>0.5</c:v>
                </c:pt>
                <c:pt idx="5585">
                  <c:v>0.5</c:v>
                </c:pt>
                <c:pt idx="5586">
                  <c:v>0.5</c:v>
                </c:pt>
                <c:pt idx="5587">
                  <c:v>0.5</c:v>
                </c:pt>
                <c:pt idx="5588">
                  <c:v>0.5</c:v>
                </c:pt>
                <c:pt idx="5589">
                  <c:v>0.5</c:v>
                </c:pt>
                <c:pt idx="5590">
                  <c:v>0.5</c:v>
                </c:pt>
                <c:pt idx="5591">
                  <c:v>0.6</c:v>
                </c:pt>
                <c:pt idx="5592">
                  <c:v>0.5</c:v>
                </c:pt>
                <c:pt idx="5593">
                  <c:v>0.5</c:v>
                </c:pt>
                <c:pt idx="5594">
                  <c:v>0.4</c:v>
                </c:pt>
                <c:pt idx="5595">
                  <c:v>0.4</c:v>
                </c:pt>
                <c:pt idx="5596">
                  <c:v>0.4</c:v>
                </c:pt>
                <c:pt idx="5597">
                  <c:v>0.5</c:v>
                </c:pt>
                <c:pt idx="5598">
                  <c:v>0.5</c:v>
                </c:pt>
                <c:pt idx="5599">
                  <c:v>0.5</c:v>
                </c:pt>
                <c:pt idx="5600">
                  <c:v>0.5</c:v>
                </c:pt>
                <c:pt idx="5601">
                  <c:v>0.5</c:v>
                </c:pt>
                <c:pt idx="5602">
                  <c:v>0.5</c:v>
                </c:pt>
                <c:pt idx="5603">
                  <c:v>0.4</c:v>
                </c:pt>
                <c:pt idx="5604">
                  <c:v>0.5</c:v>
                </c:pt>
                <c:pt idx="5605">
                  <c:v>0.5</c:v>
                </c:pt>
                <c:pt idx="5606">
                  <c:v>0.5</c:v>
                </c:pt>
                <c:pt idx="5607">
                  <c:v>0.5</c:v>
                </c:pt>
                <c:pt idx="5608">
                  <c:v>0.5</c:v>
                </c:pt>
                <c:pt idx="5609">
                  <c:v>0.5</c:v>
                </c:pt>
                <c:pt idx="5610">
                  <c:v>0.5</c:v>
                </c:pt>
                <c:pt idx="5611">
                  <c:v>0.4</c:v>
                </c:pt>
                <c:pt idx="5612">
                  <c:v>0.4</c:v>
                </c:pt>
                <c:pt idx="5613">
                  <c:v>0.5</c:v>
                </c:pt>
                <c:pt idx="5614">
                  <c:v>0.5</c:v>
                </c:pt>
                <c:pt idx="5615">
                  <c:v>0.5</c:v>
                </c:pt>
                <c:pt idx="5616">
                  <c:v>0.5</c:v>
                </c:pt>
                <c:pt idx="5617">
                  <c:v>0.4</c:v>
                </c:pt>
                <c:pt idx="5618">
                  <c:v>0.5</c:v>
                </c:pt>
                <c:pt idx="5619">
                  <c:v>0.5</c:v>
                </c:pt>
                <c:pt idx="5620">
                  <c:v>0.5</c:v>
                </c:pt>
                <c:pt idx="5621">
                  <c:v>0.4</c:v>
                </c:pt>
                <c:pt idx="5622">
                  <c:v>0.5</c:v>
                </c:pt>
                <c:pt idx="5623">
                  <c:v>0.5</c:v>
                </c:pt>
                <c:pt idx="5624">
                  <c:v>0.5</c:v>
                </c:pt>
                <c:pt idx="5625">
                  <c:v>0.5</c:v>
                </c:pt>
                <c:pt idx="5626">
                  <c:v>0.5</c:v>
                </c:pt>
                <c:pt idx="5627">
                  <c:v>0.4</c:v>
                </c:pt>
                <c:pt idx="5628">
                  <c:v>0.4</c:v>
                </c:pt>
                <c:pt idx="5629">
                  <c:v>0.5</c:v>
                </c:pt>
                <c:pt idx="5630">
                  <c:v>0.4</c:v>
                </c:pt>
                <c:pt idx="5631">
                  <c:v>0.4</c:v>
                </c:pt>
                <c:pt idx="5632">
                  <c:v>0.4</c:v>
                </c:pt>
                <c:pt idx="5633">
                  <c:v>0.3</c:v>
                </c:pt>
                <c:pt idx="5634">
                  <c:v>0.4</c:v>
                </c:pt>
                <c:pt idx="5635">
                  <c:v>0.4</c:v>
                </c:pt>
                <c:pt idx="5636">
                  <c:v>0.4</c:v>
                </c:pt>
                <c:pt idx="5637">
                  <c:v>0.4</c:v>
                </c:pt>
                <c:pt idx="5638">
                  <c:v>0.5</c:v>
                </c:pt>
                <c:pt idx="5639">
                  <c:v>0.4</c:v>
                </c:pt>
                <c:pt idx="5640">
                  <c:v>0.4</c:v>
                </c:pt>
                <c:pt idx="5641">
                  <c:v>0.4</c:v>
                </c:pt>
                <c:pt idx="5642">
                  <c:v>0.4</c:v>
                </c:pt>
                <c:pt idx="5643">
                  <c:v>0.3</c:v>
                </c:pt>
                <c:pt idx="5644">
                  <c:v>0.4</c:v>
                </c:pt>
                <c:pt idx="5645">
                  <c:v>0.4</c:v>
                </c:pt>
                <c:pt idx="5646">
                  <c:v>0.4</c:v>
                </c:pt>
                <c:pt idx="5647">
                  <c:v>0.4</c:v>
                </c:pt>
                <c:pt idx="5648">
                  <c:v>0.4</c:v>
                </c:pt>
                <c:pt idx="5649">
                  <c:v>0.4</c:v>
                </c:pt>
                <c:pt idx="5650">
                  <c:v>0.4</c:v>
                </c:pt>
                <c:pt idx="5651">
                  <c:v>0.4</c:v>
                </c:pt>
                <c:pt idx="5652">
                  <c:v>0.4</c:v>
                </c:pt>
                <c:pt idx="5653">
                  <c:v>0.4</c:v>
                </c:pt>
                <c:pt idx="5654">
                  <c:v>0.4</c:v>
                </c:pt>
                <c:pt idx="5655">
                  <c:v>0.4</c:v>
                </c:pt>
                <c:pt idx="5656">
                  <c:v>0.4</c:v>
                </c:pt>
                <c:pt idx="5657">
                  <c:v>0.4</c:v>
                </c:pt>
                <c:pt idx="5658">
                  <c:v>0.3</c:v>
                </c:pt>
                <c:pt idx="5659">
                  <c:v>0.4</c:v>
                </c:pt>
                <c:pt idx="5660">
                  <c:v>0.4</c:v>
                </c:pt>
                <c:pt idx="5661">
                  <c:v>0.4</c:v>
                </c:pt>
                <c:pt idx="5662">
                  <c:v>0.4</c:v>
                </c:pt>
                <c:pt idx="5663">
                  <c:v>0.4</c:v>
                </c:pt>
                <c:pt idx="5664">
                  <c:v>0.4</c:v>
                </c:pt>
                <c:pt idx="5665">
                  <c:v>0.4</c:v>
                </c:pt>
                <c:pt idx="5666">
                  <c:v>0.4</c:v>
                </c:pt>
                <c:pt idx="5667">
                  <c:v>0.3</c:v>
                </c:pt>
                <c:pt idx="5668">
                  <c:v>0.4</c:v>
                </c:pt>
                <c:pt idx="5669">
                  <c:v>0.4</c:v>
                </c:pt>
                <c:pt idx="5670">
                  <c:v>0.4</c:v>
                </c:pt>
                <c:pt idx="5671">
                  <c:v>0.4</c:v>
                </c:pt>
                <c:pt idx="5672">
                  <c:v>0.4</c:v>
                </c:pt>
                <c:pt idx="5673">
                  <c:v>0.4</c:v>
                </c:pt>
                <c:pt idx="5674">
                  <c:v>0.4</c:v>
                </c:pt>
                <c:pt idx="5675">
                  <c:v>0.3</c:v>
                </c:pt>
                <c:pt idx="5676">
                  <c:v>0.4</c:v>
                </c:pt>
                <c:pt idx="5677">
                  <c:v>0.4</c:v>
                </c:pt>
                <c:pt idx="5678">
                  <c:v>0.4</c:v>
                </c:pt>
                <c:pt idx="5679">
                  <c:v>0.4</c:v>
                </c:pt>
                <c:pt idx="5680">
                  <c:v>0.4</c:v>
                </c:pt>
                <c:pt idx="5681">
                  <c:v>0.4</c:v>
                </c:pt>
                <c:pt idx="5682">
                  <c:v>0.3</c:v>
                </c:pt>
                <c:pt idx="5683">
                  <c:v>0.4</c:v>
                </c:pt>
                <c:pt idx="5684">
                  <c:v>0.4</c:v>
                </c:pt>
                <c:pt idx="5685">
                  <c:v>0.3</c:v>
                </c:pt>
                <c:pt idx="5686">
                  <c:v>0.4</c:v>
                </c:pt>
                <c:pt idx="5687">
                  <c:v>0.4</c:v>
                </c:pt>
                <c:pt idx="5688">
                  <c:v>0.4</c:v>
                </c:pt>
                <c:pt idx="5689">
                  <c:v>0.4</c:v>
                </c:pt>
                <c:pt idx="5690">
                  <c:v>0.3</c:v>
                </c:pt>
                <c:pt idx="5691">
                  <c:v>0.4</c:v>
                </c:pt>
                <c:pt idx="5692">
                  <c:v>0.3</c:v>
                </c:pt>
                <c:pt idx="5693">
                  <c:v>0.4</c:v>
                </c:pt>
                <c:pt idx="5694">
                  <c:v>0.4</c:v>
                </c:pt>
                <c:pt idx="5695">
                  <c:v>0.4</c:v>
                </c:pt>
                <c:pt idx="5696">
                  <c:v>0.3</c:v>
                </c:pt>
                <c:pt idx="5697">
                  <c:v>0.4</c:v>
                </c:pt>
                <c:pt idx="5698">
                  <c:v>0.4</c:v>
                </c:pt>
                <c:pt idx="5699">
                  <c:v>0.4</c:v>
                </c:pt>
                <c:pt idx="5700">
                  <c:v>0.4</c:v>
                </c:pt>
                <c:pt idx="5701">
                  <c:v>0.4</c:v>
                </c:pt>
                <c:pt idx="5702">
                  <c:v>0.4</c:v>
                </c:pt>
                <c:pt idx="5703">
                  <c:v>0.4</c:v>
                </c:pt>
                <c:pt idx="5704">
                  <c:v>0.4</c:v>
                </c:pt>
                <c:pt idx="5705">
                  <c:v>0.3</c:v>
                </c:pt>
                <c:pt idx="5706">
                  <c:v>0.4</c:v>
                </c:pt>
                <c:pt idx="5707">
                  <c:v>0.4</c:v>
                </c:pt>
                <c:pt idx="5708">
                  <c:v>0.4</c:v>
                </c:pt>
                <c:pt idx="5709">
                  <c:v>0.3</c:v>
                </c:pt>
                <c:pt idx="5710">
                  <c:v>0.4</c:v>
                </c:pt>
                <c:pt idx="5711">
                  <c:v>0.4</c:v>
                </c:pt>
                <c:pt idx="5712">
                  <c:v>0.4</c:v>
                </c:pt>
                <c:pt idx="5713">
                  <c:v>0.3</c:v>
                </c:pt>
                <c:pt idx="5714">
                  <c:v>0.4</c:v>
                </c:pt>
                <c:pt idx="5715">
                  <c:v>0.4</c:v>
                </c:pt>
                <c:pt idx="5716">
                  <c:v>0.4</c:v>
                </c:pt>
                <c:pt idx="5717">
                  <c:v>0.3</c:v>
                </c:pt>
                <c:pt idx="5718">
                  <c:v>0.3</c:v>
                </c:pt>
                <c:pt idx="5719">
                  <c:v>0.3</c:v>
                </c:pt>
                <c:pt idx="5720">
                  <c:v>0.4</c:v>
                </c:pt>
                <c:pt idx="5721">
                  <c:v>0.3</c:v>
                </c:pt>
                <c:pt idx="5722">
                  <c:v>0.3</c:v>
                </c:pt>
                <c:pt idx="5723">
                  <c:v>0.3</c:v>
                </c:pt>
                <c:pt idx="5724">
                  <c:v>0.4</c:v>
                </c:pt>
                <c:pt idx="5725">
                  <c:v>0.3</c:v>
                </c:pt>
                <c:pt idx="5726">
                  <c:v>0.3</c:v>
                </c:pt>
                <c:pt idx="5727">
                  <c:v>0.3</c:v>
                </c:pt>
                <c:pt idx="5728">
                  <c:v>0.4</c:v>
                </c:pt>
                <c:pt idx="5729">
                  <c:v>0.2</c:v>
                </c:pt>
                <c:pt idx="5730">
                  <c:v>0.4</c:v>
                </c:pt>
                <c:pt idx="5731">
                  <c:v>0.3</c:v>
                </c:pt>
                <c:pt idx="5732">
                  <c:v>0.4</c:v>
                </c:pt>
                <c:pt idx="5733">
                  <c:v>0.3</c:v>
                </c:pt>
                <c:pt idx="5734">
                  <c:v>0.3</c:v>
                </c:pt>
                <c:pt idx="5735">
                  <c:v>0.3</c:v>
                </c:pt>
                <c:pt idx="5736">
                  <c:v>0.3</c:v>
                </c:pt>
                <c:pt idx="5737">
                  <c:v>0.2</c:v>
                </c:pt>
                <c:pt idx="5738">
                  <c:v>0.3</c:v>
                </c:pt>
                <c:pt idx="5739">
                  <c:v>0.3</c:v>
                </c:pt>
                <c:pt idx="5740">
                  <c:v>0.3</c:v>
                </c:pt>
                <c:pt idx="5741">
                  <c:v>0.2</c:v>
                </c:pt>
                <c:pt idx="5742">
                  <c:v>0.3</c:v>
                </c:pt>
                <c:pt idx="5743">
                  <c:v>0.3</c:v>
                </c:pt>
                <c:pt idx="5744">
                  <c:v>0.3</c:v>
                </c:pt>
                <c:pt idx="5745">
                  <c:v>0.3</c:v>
                </c:pt>
                <c:pt idx="5746">
                  <c:v>0.3</c:v>
                </c:pt>
                <c:pt idx="5747">
                  <c:v>0.3</c:v>
                </c:pt>
                <c:pt idx="5748">
                  <c:v>0.3</c:v>
                </c:pt>
                <c:pt idx="5749">
                  <c:v>0.3</c:v>
                </c:pt>
                <c:pt idx="5750">
                  <c:v>0.3</c:v>
                </c:pt>
                <c:pt idx="5751">
                  <c:v>0.3</c:v>
                </c:pt>
                <c:pt idx="5752">
                  <c:v>0.3</c:v>
                </c:pt>
                <c:pt idx="5753">
                  <c:v>0.3</c:v>
                </c:pt>
                <c:pt idx="5754">
                  <c:v>0.2</c:v>
                </c:pt>
                <c:pt idx="5755">
                  <c:v>0.3</c:v>
                </c:pt>
                <c:pt idx="5756">
                  <c:v>0.3</c:v>
                </c:pt>
                <c:pt idx="5757">
                  <c:v>0.3</c:v>
                </c:pt>
                <c:pt idx="5758">
                  <c:v>0.3</c:v>
                </c:pt>
                <c:pt idx="5759">
                  <c:v>0.2</c:v>
                </c:pt>
                <c:pt idx="5760">
                  <c:v>0.3</c:v>
                </c:pt>
                <c:pt idx="5761">
                  <c:v>0.3</c:v>
                </c:pt>
                <c:pt idx="5762">
                  <c:v>0.4</c:v>
                </c:pt>
                <c:pt idx="5763">
                  <c:v>0.3</c:v>
                </c:pt>
                <c:pt idx="5764">
                  <c:v>0.3</c:v>
                </c:pt>
                <c:pt idx="5765">
                  <c:v>0.3</c:v>
                </c:pt>
                <c:pt idx="5766">
                  <c:v>0.4</c:v>
                </c:pt>
                <c:pt idx="5767">
                  <c:v>0.3</c:v>
                </c:pt>
                <c:pt idx="5768">
                  <c:v>0.3</c:v>
                </c:pt>
                <c:pt idx="5769">
                  <c:v>0.3</c:v>
                </c:pt>
                <c:pt idx="5770">
                  <c:v>0.3</c:v>
                </c:pt>
                <c:pt idx="5771">
                  <c:v>0.3</c:v>
                </c:pt>
                <c:pt idx="5772">
                  <c:v>0.3</c:v>
                </c:pt>
                <c:pt idx="5773">
                  <c:v>0.3</c:v>
                </c:pt>
                <c:pt idx="5774">
                  <c:v>0.4</c:v>
                </c:pt>
                <c:pt idx="5775">
                  <c:v>0.4</c:v>
                </c:pt>
                <c:pt idx="5776">
                  <c:v>0.3</c:v>
                </c:pt>
                <c:pt idx="5777">
                  <c:v>0.4</c:v>
                </c:pt>
                <c:pt idx="5778">
                  <c:v>0.4</c:v>
                </c:pt>
                <c:pt idx="5779">
                  <c:v>0.3</c:v>
                </c:pt>
                <c:pt idx="5780">
                  <c:v>0.3</c:v>
                </c:pt>
                <c:pt idx="5781">
                  <c:v>0.3</c:v>
                </c:pt>
                <c:pt idx="5782">
                  <c:v>0.3</c:v>
                </c:pt>
                <c:pt idx="5783">
                  <c:v>0.3</c:v>
                </c:pt>
                <c:pt idx="5784">
                  <c:v>0.3</c:v>
                </c:pt>
                <c:pt idx="5785">
                  <c:v>0.4</c:v>
                </c:pt>
                <c:pt idx="5786">
                  <c:v>0.3</c:v>
                </c:pt>
                <c:pt idx="5787">
                  <c:v>0.3</c:v>
                </c:pt>
                <c:pt idx="5788">
                  <c:v>0.3</c:v>
                </c:pt>
                <c:pt idx="5789">
                  <c:v>0.4</c:v>
                </c:pt>
                <c:pt idx="5790">
                  <c:v>0.4</c:v>
                </c:pt>
                <c:pt idx="5791">
                  <c:v>0.3</c:v>
                </c:pt>
                <c:pt idx="5792">
                  <c:v>0.4</c:v>
                </c:pt>
                <c:pt idx="5793">
                  <c:v>0.3</c:v>
                </c:pt>
                <c:pt idx="5794">
                  <c:v>0.3</c:v>
                </c:pt>
                <c:pt idx="5795">
                  <c:v>0.3</c:v>
                </c:pt>
                <c:pt idx="5796">
                  <c:v>0.4</c:v>
                </c:pt>
                <c:pt idx="5797">
                  <c:v>0.4</c:v>
                </c:pt>
                <c:pt idx="5798">
                  <c:v>0.3</c:v>
                </c:pt>
                <c:pt idx="5799">
                  <c:v>0.3</c:v>
                </c:pt>
                <c:pt idx="5800">
                  <c:v>0.2</c:v>
                </c:pt>
                <c:pt idx="5801">
                  <c:v>0.4</c:v>
                </c:pt>
                <c:pt idx="5802">
                  <c:v>0.3</c:v>
                </c:pt>
                <c:pt idx="5803">
                  <c:v>0.3</c:v>
                </c:pt>
                <c:pt idx="5804">
                  <c:v>0.3</c:v>
                </c:pt>
                <c:pt idx="5805">
                  <c:v>0.3</c:v>
                </c:pt>
                <c:pt idx="5806">
                  <c:v>0.3</c:v>
                </c:pt>
                <c:pt idx="5807">
                  <c:v>0.3</c:v>
                </c:pt>
                <c:pt idx="5808">
                  <c:v>0.2</c:v>
                </c:pt>
                <c:pt idx="5809">
                  <c:v>0.3</c:v>
                </c:pt>
                <c:pt idx="5810">
                  <c:v>0.3</c:v>
                </c:pt>
                <c:pt idx="5811">
                  <c:v>0.3</c:v>
                </c:pt>
                <c:pt idx="5812">
                  <c:v>0.3</c:v>
                </c:pt>
                <c:pt idx="5813">
                  <c:v>0.3</c:v>
                </c:pt>
                <c:pt idx="5814">
                  <c:v>0.3</c:v>
                </c:pt>
                <c:pt idx="5815">
                  <c:v>0.3</c:v>
                </c:pt>
                <c:pt idx="5816">
                  <c:v>0.3</c:v>
                </c:pt>
                <c:pt idx="5817">
                  <c:v>0.3</c:v>
                </c:pt>
                <c:pt idx="5818">
                  <c:v>0.3</c:v>
                </c:pt>
                <c:pt idx="5819">
                  <c:v>0.3</c:v>
                </c:pt>
                <c:pt idx="5820">
                  <c:v>0.3</c:v>
                </c:pt>
                <c:pt idx="5821">
                  <c:v>0.3</c:v>
                </c:pt>
                <c:pt idx="5822">
                  <c:v>0.2</c:v>
                </c:pt>
                <c:pt idx="5823">
                  <c:v>0.3</c:v>
                </c:pt>
                <c:pt idx="5824">
                  <c:v>0.3</c:v>
                </c:pt>
                <c:pt idx="5825">
                  <c:v>0.3</c:v>
                </c:pt>
                <c:pt idx="5826">
                  <c:v>0.3</c:v>
                </c:pt>
                <c:pt idx="5827">
                  <c:v>0.3</c:v>
                </c:pt>
                <c:pt idx="5828">
                  <c:v>0.2</c:v>
                </c:pt>
                <c:pt idx="5829">
                  <c:v>0.2</c:v>
                </c:pt>
                <c:pt idx="5830">
                  <c:v>0.2</c:v>
                </c:pt>
                <c:pt idx="5831">
                  <c:v>0.3</c:v>
                </c:pt>
                <c:pt idx="5832">
                  <c:v>0.3</c:v>
                </c:pt>
                <c:pt idx="5833">
                  <c:v>0.3</c:v>
                </c:pt>
                <c:pt idx="5834">
                  <c:v>0.3</c:v>
                </c:pt>
                <c:pt idx="5835">
                  <c:v>0.3</c:v>
                </c:pt>
                <c:pt idx="5836">
                  <c:v>0.3</c:v>
                </c:pt>
                <c:pt idx="5837">
                  <c:v>0.3</c:v>
                </c:pt>
                <c:pt idx="5838">
                  <c:v>0.2</c:v>
                </c:pt>
                <c:pt idx="5839">
                  <c:v>0.2</c:v>
                </c:pt>
                <c:pt idx="5840">
                  <c:v>0.3</c:v>
                </c:pt>
                <c:pt idx="5841">
                  <c:v>0.3</c:v>
                </c:pt>
                <c:pt idx="5842">
                  <c:v>0.2</c:v>
                </c:pt>
                <c:pt idx="5843">
                  <c:v>0.2</c:v>
                </c:pt>
                <c:pt idx="5844">
                  <c:v>0.3</c:v>
                </c:pt>
                <c:pt idx="5845">
                  <c:v>0.3</c:v>
                </c:pt>
                <c:pt idx="5846">
                  <c:v>0.3</c:v>
                </c:pt>
                <c:pt idx="5847">
                  <c:v>0.2</c:v>
                </c:pt>
                <c:pt idx="5848">
                  <c:v>0.3</c:v>
                </c:pt>
                <c:pt idx="5849">
                  <c:v>0.2</c:v>
                </c:pt>
                <c:pt idx="5850">
                  <c:v>0.3</c:v>
                </c:pt>
                <c:pt idx="5851">
                  <c:v>0.3</c:v>
                </c:pt>
                <c:pt idx="5852">
                  <c:v>0.3</c:v>
                </c:pt>
                <c:pt idx="5853">
                  <c:v>0.3</c:v>
                </c:pt>
                <c:pt idx="5854">
                  <c:v>0.2</c:v>
                </c:pt>
                <c:pt idx="5855">
                  <c:v>0.2</c:v>
                </c:pt>
                <c:pt idx="5856">
                  <c:v>0.3</c:v>
                </c:pt>
                <c:pt idx="5857">
                  <c:v>0.3</c:v>
                </c:pt>
                <c:pt idx="5858">
                  <c:v>0.3</c:v>
                </c:pt>
                <c:pt idx="5859">
                  <c:v>0.2</c:v>
                </c:pt>
                <c:pt idx="5860">
                  <c:v>0.2</c:v>
                </c:pt>
                <c:pt idx="5861">
                  <c:v>0.2</c:v>
                </c:pt>
                <c:pt idx="5862">
                  <c:v>0.2</c:v>
                </c:pt>
                <c:pt idx="5863">
                  <c:v>0.3</c:v>
                </c:pt>
                <c:pt idx="5864">
                  <c:v>0.3</c:v>
                </c:pt>
                <c:pt idx="5865">
                  <c:v>0.3</c:v>
                </c:pt>
                <c:pt idx="5866">
                  <c:v>0.3</c:v>
                </c:pt>
                <c:pt idx="5867">
                  <c:v>0.3</c:v>
                </c:pt>
                <c:pt idx="5868">
                  <c:v>0.3</c:v>
                </c:pt>
                <c:pt idx="5869">
                  <c:v>0.3</c:v>
                </c:pt>
                <c:pt idx="5870">
                  <c:v>0.3</c:v>
                </c:pt>
                <c:pt idx="5871">
                  <c:v>0.3</c:v>
                </c:pt>
                <c:pt idx="5872">
                  <c:v>0.3</c:v>
                </c:pt>
                <c:pt idx="5873">
                  <c:v>0.4</c:v>
                </c:pt>
                <c:pt idx="5874">
                  <c:v>0.2</c:v>
                </c:pt>
                <c:pt idx="5875">
                  <c:v>0.3</c:v>
                </c:pt>
                <c:pt idx="5876">
                  <c:v>0.2</c:v>
                </c:pt>
                <c:pt idx="5877">
                  <c:v>0.2</c:v>
                </c:pt>
                <c:pt idx="5878">
                  <c:v>0.2</c:v>
                </c:pt>
                <c:pt idx="5879">
                  <c:v>0.3</c:v>
                </c:pt>
                <c:pt idx="5880">
                  <c:v>0.3</c:v>
                </c:pt>
                <c:pt idx="5881">
                  <c:v>0.3</c:v>
                </c:pt>
                <c:pt idx="5882">
                  <c:v>0.3</c:v>
                </c:pt>
                <c:pt idx="5883">
                  <c:v>0.3</c:v>
                </c:pt>
                <c:pt idx="5884">
                  <c:v>0.2</c:v>
                </c:pt>
                <c:pt idx="5885">
                  <c:v>0.3</c:v>
                </c:pt>
                <c:pt idx="5886">
                  <c:v>0.3</c:v>
                </c:pt>
                <c:pt idx="5887">
                  <c:v>0.3</c:v>
                </c:pt>
                <c:pt idx="5888">
                  <c:v>0.3</c:v>
                </c:pt>
                <c:pt idx="5889">
                  <c:v>0.2</c:v>
                </c:pt>
                <c:pt idx="5890">
                  <c:v>0.3</c:v>
                </c:pt>
                <c:pt idx="5891">
                  <c:v>0.2</c:v>
                </c:pt>
                <c:pt idx="5892">
                  <c:v>0.3</c:v>
                </c:pt>
                <c:pt idx="5893">
                  <c:v>0.3</c:v>
                </c:pt>
                <c:pt idx="5894">
                  <c:v>0.3</c:v>
                </c:pt>
                <c:pt idx="5895">
                  <c:v>0.3</c:v>
                </c:pt>
                <c:pt idx="5896">
                  <c:v>0.3</c:v>
                </c:pt>
                <c:pt idx="5897">
                  <c:v>0.3</c:v>
                </c:pt>
                <c:pt idx="5898">
                  <c:v>0.2</c:v>
                </c:pt>
                <c:pt idx="5899">
                  <c:v>0.3</c:v>
                </c:pt>
                <c:pt idx="5900">
                  <c:v>0.3</c:v>
                </c:pt>
                <c:pt idx="5901">
                  <c:v>0.2</c:v>
                </c:pt>
                <c:pt idx="5902">
                  <c:v>0.2</c:v>
                </c:pt>
                <c:pt idx="5903">
                  <c:v>0.3</c:v>
                </c:pt>
                <c:pt idx="5904">
                  <c:v>0.3</c:v>
                </c:pt>
                <c:pt idx="5905">
                  <c:v>0.3</c:v>
                </c:pt>
                <c:pt idx="5906">
                  <c:v>0.3</c:v>
                </c:pt>
                <c:pt idx="5907">
                  <c:v>0.3</c:v>
                </c:pt>
                <c:pt idx="5908">
                  <c:v>0.3</c:v>
                </c:pt>
                <c:pt idx="5909">
                  <c:v>0.2</c:v>
                </c:pt>
                <c:pt idx="5910">
                  <c:v>0.3</c:v>
                </c:pt>
                <c:pt idx="5911">
                  <c:v>0.3</c:v>
                </c:pt>
                <c:pt idx="5912">
                  <c:v>0.3</c:v>
                </c:pt>
                <c:pt idx="5913">
                  <c:v>0.2</c:v>
                </c:pt>
                <c:pt idx="5914">
                  <c:v>0.3</c:v>
                </c:pt>
                <c:pt idx="5915">
                  <c:v>0.2</c:v>
                </c:pt>
                <c:pt idx="5916">
                  <c:v>0.3</c:v>
                </c:pt>
                <c:pt idx="5917">
                  <c:v>0.3</c:v>
                </c:pt>
                <c:pt idx="5918">
                  <c:v>0.3</c:v>
                </c:pt>
                <c:pt idx="5919">
                  <c:v>0.2</c:v>
                </c:pt>
                <c:pt idx="5920">
                  <c:v>0.3</c:v>
                </c:pt>
                <c:pt idx="5921">
                  <c:v>0.2</c:v>
                </c:pt>
                <c:pt idx="5922">
                  <c:v>0.2</c:v>
                </c:pt>
                <c:pt idx="5923">
                  <c:v>0.2</c:v>
                </c:pt>
                <c:pt idx="5924">
                  <c:v>0.3</c:v>
                </c:pt>
                <c:pt idx="5925">
                  <c:v>0.2</c:v>
                </c:pt>
                <c:pt idx="5926">
                  <c:v>0.2</c:v>
                </c:pt>
                <c:pt idx="5927">
                  <c:v>0.3</c:v>
                </c:pt>
                <c:pt idx="5928">
                  <c:v>0.2</c:v>
                </c:pt>
                <c:pt idx="5929">
                  <c:v>0.3</c:v>
                </c:pt>
                <c:pt idx="5930">
                  <c:v>0.2</c:v>
                </c:pt>
                <c:pt idx="5931">
                  <c:v>0.2</c:v>
                </c:pt>
                <c:pt idx="5932">
                  <c:v>0.2</c:v>
                </c:pt>
                <c:pt idx="5933">
                  <c:v>0.3</c:v>
                </c:pt>
                <c:pt idx="5934">
                  <c:v>0.2</c:v>
                </c:pt>
                <c:pt idx="5935">
                  <c:v>0.3</c:v>
                </c:pt>
                <c:pt idx="5936">
                  <c:v>0.3</c:v>
                </c:pt>
                <c:pt idx="5937">
                  <c:v>0.2</c:v>
                </c:pt>
                <c:pt idx="5938">
                  <c:v>0.2</c:v>
                </c:pt>
                <c:pt idx="5939">
                  <c:v>0.3</c:v>
                </c:pt>
                <c:pt idx="5940">
                  <c:v>0.2</c:v>
                </c:pt>
                <c:pt idx="5941">
                  <c:v>0.2</c:v>
                </c:pt>
                <c:pt idx="5942">
                  <c:v>0.2</c:v>
                </c:pt>
                <c:pt idx="5943">
                  <c:v>0.2</c:v>
                </c:pt>
                <c:pt idx="5944">
                  <c:v>0.2</c:v>
                </c:pt>
                <c:pt idx="5945">
                  <c:v>0.2</c:v>
                </c:pt>
                <c:pt idx="5946">
                  <c:v>0.2</c:v>
                </c:pt>
                <c:pt idx="5947">
                  <c:v>0.2</c:v>
                </c:pt>
                <c:pt idx="5948">
                  <c:v>0.2</c:v>
                </c:pt>
                <c:pt idx="5949">
                  <c:v>0.2</c:v>
                </c:pt>
                <c:pt idx="5950">
                  <c:v>0.2</c:v>
                </c:pt>
                <c:pt idx="5951">
                  <c:v>0.2</c:v>
                </c:pt>
                <c:pt idx="5952">
                  <c:v>0.2</c:v>
                </c:pt>
                <c:pt idx="5953">
                  <c:v>0.2</c:v>
                </c:pt>
                <c:pt idx="5954">
                  <c:v>0.2</c:v>
                </c:pt>
                <c:pt idx="5955">
                  <c:v>0.2</c:v>
                </c:pt>
                <c:pt idx="5956">
                  <c:v>0.2</c:v>
                </c:pt>
                <c:pt idx="5957">
                  <c:v>0.2</c:v>
                </c:pt>
                <c:pt idx="5958">
                  <c:v>0.3</c:v>
                </c:pt>
                <c:pt idx="5959">
                  <c:v>0.2</c:v>
                </c:pt>
                <c:pt idx="5960">
                  <c:v>0.2</c:v>
                </c:pt>
                <c:pt idx="5961">
                  <c:v>0.3</c:v>
                </c:pt>
                <c:pt idx="5962">
                  <c:v>0.1</c:v>
                </c:pt>
                <c:pt idx="5963">
                  <c:v>0.1</c:v>
                </c:pt>
                <c:pt idx="5964">
                  <c:v>0.2</c:v>
                </c:pt>
                <c:pt idx="5965">
                  <c:v>0.2</c:v>
                </c:pt>
                <c:pt idx="5966">
                  <c:v>0.2</c:v>
                </c:pt>
                <c:pt idx="5967">
                  <c:v>0.2</c:v>
                </c:pt>
                <c:pt idx="5968">
                  <c:v>0.2</c:v>
                </c:pt>
                <c:pt idx="5969">
                  <c:v>0.3</c:v>
                </c:pt>
                <c:pt idx="5970">
                  <c:v>0.2</c:v>
                </c:pt>
                <c:pt idx="5971">
                  <c:v>0.2</c:v>
                </c:pt>
                <c:pt idx="5972">
                  <c:v>0.2</c:v>
                </c:pt>
                <c:pt idx="5973">
                  <c:v>0.2</c:v>
                </c:pt>
                <c:pt idx="5974">
                  <c:v>0.2</c:v>
                </c:pt>
                <c:pt idx="5975">
                  <c:v>0.2</c:v>
                </c:pt>
                <c:pt idx="5976">
                  <c:v>0.2</c:v>
                </c:pt>
                <c:pt idx="5977">
                  <c:v>0.3</c:v>
                </c:pt>
                <c:pt idx="5978">
                  <c:v>0.2</c:v>
                </c:pt>
                <c:pt idx="5979">
                  <c:v>0.2</c:v>
                </c:pt>
                <c:pt idx="5980">
                  <c:v>0.1</c:v>
                </c:pt>
                <c:pt idx="5981">
                  <c:v>0.2</c:v>
                </c:pt>
                <c:pt idx="5982">
                  <c:v>0.2</c:v>
                </c:pt>
                <c:pt idx="5983">
                  <c:v>0.2</c:v>
                </c:pt>
                <c:pt idx="5984">
                  <c:v>0.2</c:v>
                </c:pt>
                <c:pt idx="5985">
                  <c:v>0.3</c:v>
                </c:pt>
                <c:pt idx="5986">
                  <c:v>0.2</c:v>
                </c:pt>
                <c:pt idx="5987">
                  <c:v>0.2</c:v>
                </c:pt>
                <c:pt idx="5988">
                  <c:v>0.2</c:v>
                </c:pt>
                <c:pt idx="5989">
                  <c:v>0.3</c:v>
                </c:pt>
                <c:pt idx="5990">
                  <c:v>0.2</c:v>
                </c:pt>
                <c:pt idx="5991">
                  <c:v>0.2</c:v>
                </c:pt>
                <c:pt idx="5992">
                  <c:v>0.2</c:v>
                </c:pt>
                <c:pt idx="5993">
                  <c:v>0.2</c:v>
                </c:pt>
                <c:pt idx="5994">
                  <c:v>0.2</c:v>
                </c:pt>
                <c:pt idx="5995">
                  <c:v>0.1</c:v>
                </c:pt>
                <c:pt idx="5996">
                  <c:v>0.2</c:v>
                </c:pt>
                <c:pt idx="5997">
                  <c:v>0.2</c:v>
                </c:pt>
                <c:pt idx="5998">
                  <c:v>0.2</c:v>
                </c:pt>
                <c:pt idx="5999">
                  <c:v>0.2</c:v>
                </c:pt>
                <c:pt idx="6000">
                  <c:v>0.2</c:v>
                </c:pt>
                <c:pt idx="6001">
                  <c:v>0.3</c:v>
                </c:pt>
                <c:pt idx="6002">
                  <c:v>0.2</c:v>
                </c:pt>
                <c:pt idx="6003">
                  <c:v>0.2</c:v>
                </c:pt>
                <c:pt idx="6004">
                  <c:v>0.2</c:v>
                </c:pt>
                <c:pt idx="6005">
                  <c:v>0.2</c:v>
                </c:pt>
                <c:pt idx="6006">
                  <c:v>0.2</c:v>
                </c:pt>
                <c:pt idx="6007">
                  <c:v>0.2</c:v>
                </c:pt>
                <c:pt idx="6008">
                  <c:v>0.2</c:v>
                </c:pt>
                <c:pt idx="6009">
                  <c:v>0.2</c:v>
                </c:pt>
                <c:pt idx="6010">
                  <c:v>0.2</c:v>
                </c:pt>
                <c:pt idx="6011">
                  <c:v>0.2</c:v>
                </c:pt>
                <c:pt idx="6012">
                  <c:v>0.1</c:v>
                </c:pt>
                <c:pt idx="6013">
                  <c:v>0.2</c:v>
                </c:pt>
                <c:pt idx="6014">
                  <c:v>0.2</c:v>
                </c:pt>
                <c:pt idx="6015">
                  <c:v>0.1</c:v>
                </c:pt>
                <c:pt idx="6016">
                  <c:v>0.3</c:v>
                </c:pt>
                <c:pt idx="6017">
                  <c:v>0.2</c:v>
                </c:pt>
                <c:pt idx="6018">
                  <c:v>0.3</c:v>
                </c:pt>
                <c:pt idx="6019">
                  <c:v>0.1</c:v>
                </c:pt>
                <c:pt idx="6020">
                  <c:v>0.2</c:v>
                </c:pt>
                <c:pt idx="6021">
                  <c:v>0.2</c:v>
                </c:pt>
                <c:pt idx="6022">
                  <c:v>0.2</c:v>
                </c:pt>
                <c:pt idx="6023">
                  <c:v>0.2</c:v>
                </c:pt>
                <c:pt idx="6024">
                  <c:v>0.2</c:v>
                </c:pt>
                <c:pt idx="6025">
                  <c:v>0.2</c:v>
                </c:pt>
                <c:pt idx="6026">
                  <c:v>0.2</c:v>
                </c:pt>
                <c:pt idx="6027">
                  <c:v>0.2</c:v>
                </c:pt>
                <c:pt idx="6028">
                  <c:v>0.2</c:v>
                </c:pt>
                <c:pt idx="6029">
                  <c:v>0.2</c:v>
                </c:pt>
                <c:pt idx="6030">
                  <c:v>0.2</c:v>
                </c:pt>
                <c:pt idx="6031">
                  <c:v>0.2</c:v>
                </c:pt>
                <c:pt idx="6032">
                  <c:v>0.2</c:v>
                </c:pt>
                <c:pt idx="6033">
                  <c:v>0.2</c:v>
                </c:pt>
                <c:pt idx="6034">
                  <c:v>0.2</c:v>
                </c:pt>
                <c:pt idx="6035">
                  <c:v>0.2</c:v>
                </c:pt>
                <c:pt idx="6036">
                  <c:v>0.2</c:v>
                </c:pt>
                <c:pt idx="6037">
                  <c:v>0.3</c:v>
                </c:pt>
                <c:pt idx="6038">
                  <c:v>0.2</c:v>
                </c:pt>
                <c:pt idx="6039">
                  <c:v>0.2</c:v>
                </c:pt>
                <c:pt idx="6040">
                  <c:v>0.2</c:v>
                </c:pt>
                <c:pt idx="6041">
                  <c:v>0.2</c:v>
                </c:pt>
                <c:pt idx="6042">
                  <c:v>0.1</c:v>
                </c:pt>
                <c:pt idx="6043">
                  <c:v>0.2</c:v>
                </c:pt>
                <c:pt idx="6044">
                  <c:v>0.2</c:v>
                </c:pt>
                <c:pt idx="6045">
                  <c:v>0.2</c:v>
                </c:pt>
                <c:pt idx="6046">
                  <c:v>0.1</c:v>
                </c:pt>
                <c:pt idx="6047">
                  <c:v>0.2</c:v>
                </c:pt>
                <c:pt idx="6048">
                  <c:v>0.2</c:v>
                </c:pt>
                <c:pt idx="6049">
                  <c:v>0.2</c:v>
                </c:pt>
                <c:pt idx="6050">
                  <c:v>0.2</c:v>
                </c:pt>
                <c:pt idx="6051">
                  <c:v>0.2</c:v>
                </c:pt>
                <c:pt idx="6052">
                  <c:v>0.2</c:v>
                </c:pt>
                <c:pt idx="6053">
                  <c:v>0.2</c:v>
                </c:pt>
                <c:pt idx="6054">
                  <c:v>0.1</c:v>
                </c:pt>
                <c:pt idx="6055">
                  <c:v>0.2</c:v>
                </c:pt>
                <c:pt idx="6056">
                  <c:v>0.2</c:v>
                </c:pt>
                <c:pt idx="6057">
                  <c:v>0.2</c:v>
                </c:pt>
                <c:pt idx="6058">
                  <c:v>0.2</c:v>
                </c:pt>
                <c:pt idx="6059">
                  <c:v>0.2</c:v>
                </c:pt>
                <c:pt idx="6060">
                  <c:v>0.2</c:v>
                </c:pt>
                <c:pt idx="6061">
                  <c:v>0.2</c:v>
                </c:pt>
                <c:pt idx="6062">
                  <c:v>0.2</c:v>
                </c:pt>
                <c:pt idx="6063">
                  <c:v>0.1</c:v>
                </c:pt>
                <c:pt idx="6064">
                  <c:v>0.2</c:v>
                </c:pt>
                <c:pt idx="6065">
                  <c:v>0.2</c:v>
                </c:pt>
                <c:pt idx="6066">
                  <c:v>0.2</c:v>
                </c:pt>
                <c:pt idx="6067">
                  <c:v>0.2</c:v>
                </c:pt>
                <c:pt idx="6068">
                  <c:v>0.2</c:v>
                </c:pt>
                <c:pt idx="6069">
                  <c:v>0.2</c:v>
                </c:pt>
                <c:pt idx="6070">
                  <c:v>0.2</c:v>
                </c:pt>
                <c:pt idx="6071">
                  <c:v>0.1</c:v>
                </c:pt>
                <c:pt idx="6072">
                  <c:v>0.2</c:v>
                </c:pt>
                <c:pt idx="6073">
                  <c:v>0.2</c:v>
                </c:pt>
                <c:pt idx="6074">
                  <c:v>0.3</c:v>
                </c:pt>
                <c:pt idx="6075">
                  <c:v>0.1</c:v>
                </c:pt>
                <c:pt idx="6076">
                  <c:v>0.1</c:v>
                </c:pt>
                <c:pt idx="6077">
                  <c:v>0.1</c:v>
                </c:pt>
                <c:pt idx="6078">
                  <c:v>0.1</c:v>
                </c:pt>
                <c:pt idx="6079">
                  <c:v>0.2</c:v>
                </c:pt>
                <c:pt idx="6080">
                  <c:v>0.2</c:v>
                </c:pt>
                <c:pt idx="6081">
                  <c:v>0.2</c:v>
                </c:pt>
                <c:pt idx="6082">
                  <c:v>0.2</c:v>
                </c:pt>
                <c:pt idx="6083">
                  <c:v>0.2</c:v>
                </c:pt>
                <c:pt idx="6084">
                  <c:v>0.2</c:v>
                </c:pt>
                <c:pt idx="6085">
                  <c:v>0.2</c:v>
                </c:pt>
                <c:pt idx="6086">
                  <c:v>0.1</c:v>
                </c:pt>
                <c:pt idx="6087">
                  <c:v>0.2</c:v>
                </c:pt>
                <c:pt idx="6088">
                  <c:v>0.2</c:v>
                </c:pt>
                <c:pt idx="6089">
                  <c:v>0.2</c:v>
                </c:pt>
                <c:pt idx="6090">
                  <c:v>0.2</c:v>
                </c:pt>
                <c:pt idx="6091">
                  <c:v>0.1</c:v>
                </c:pt>
                <c:pt idx="6092">
                  <c:v>0.1</c:v>
                </c:pt>
                <c:pt idx="6093">
                  <c:v>0.2</c:v>
                </c:pt>
                <c:pt idx="6094">
                  <c:v>0.1</c:v>
                </c:pt>
                <c:pt idx="6095">
                  <c:v>0.2</c:v>
                </c:pt>
                <c:pt idx="6096">
                  <c:v>0.1</c:v>
                </c:pt>
                <c:pt idx="6097">
                  <c:v>0.2</c:v>
                </c:pt>
                <c:pt idx="6098">
                  <c:v>0.2</c:v>
                </c:pt>
                <c:pt idx="6099">
                  <c:v>0.1</c:v>
                </c:pt>
                <c:pt idx="6100">
                  <c:v>0.2</c:v>
                </c:pt>
                <c:pt idx="6101">
                  <c:v>0.2</c:v>
                </c:pt>
                <c:pt idx="6102">
                  <c:v>0.1</c:v>
                </c:pt>
                <c:pt idx="6103">
                  <c:v>0.2</c:v>
                </c:pt>
                <c:pt idx="6104">
                  <c:v>0.2</c:v>
                </c:pt>
                <c:pt idx="6105">
                  <c:v>0.1</c:v>
                </c:pt>
                <c:pt idx="6106">
                  <c:v>0.2</c:v>
                </c:pt>
                <c:pt idx="6107">
                  <c:v>0.1</c:v>
                </c:pt>
                <c:pt idx="6108">
                  <c:v>0.1</c:v>
                </c:pt>
                <c:pt idx="6109">
                  <c:v>0.1</c:v>
                </c:pt>
                <c:pt idx="6110">
                  <c:v>0.2</c:v>
                </c:pt>
                <c:pt idx="6111">
                  <c:v>0.2</c:v>
                </c:pt>
                <c:pt idx="6112">
                  <c:v>0.1</c:v>
                </c:pt>
                <c:pt idx="6113">
                  <c:v>0.1</c:v>
                </c:pt>
                <c:pt idx="6114">
                  <c:v>0.2</c:v>
                </c:pt>
                <c:pt idx="6115">
                  <c:v>0.2</c:v>
                </c:pt>
                <c:pt idx="6116">
                  <c:v>0.2</c:v>
                </c:pt>
                <c:pt idx="6117">
                  <c:v>0.1</c:v>
                </c:pt>
                <c:pt idx="6118">
                  <c:v>0.3</c:v>
                </c:pt>
                <c:pt idx="6119">
                  <c:v>0.2</c:v>
                </c:pt>
                <c:pt idx="6120">
                  <c:v>0.2</c:v>
                </c:pt>
                <c:pt idx="6121">
                  <c:v>0.2</c:v>
                </c:pt>
                <c:pt idx="6122">
                  <c:v>0.2</c:v>
                </c:pt>
                <c:pt idx="6123">
                  <c:v>0.2</c:v>
                </c:pt>
                <c:pt idx="6124">
                  <c:v>0.3</c:v>
                </c:pt>
                <c:pt idx="6125">
                  <c:v>0.2</c:v>
                </c:pt>
                <c:pt idx="6126">
                  <c:v>0.2</c:v>
                </c:pt>
                <c:pt idx="6127">
                  <c:v>0.2</c:v>
                </c:pt>
                <c:pt idx="6128">
                  <c:v>0.2</c:v>
                </c:pt>
                <c:pt idx="6129">
                  <c:v>0.2</c:v>
                </c:pt>
                <c:pt idx="6130">
                  <c:v>0.2</c:v>
                </c:pt>
                <c:pt idx="6131">
                  <c:v>0.2</c:v>
                </c:pt>
                <c:pt idx="6132">
                  <c:v>0.2</c:v>
                </c:pt>
                <c:pt idx="6133">
                  <c:v>0.1</c:v>
                </c:pt>
                <c:pt idx="6134">
                  <c:v>0.2</c:v>
                </c:pt>
                <c:pt idx="6135">
                  <c:v>0.3</c:v>
                </c:pt>
                <c:pt idx="6136">
                  <c:v>0.2</c:v>
                </c:pt>
                <c:pt idx="6137">
                  <c:v>0.2</c:v>
                </c:pt>
                <c:pt idx="6138">
                  <c:v>0.2</c:v>
                </c:pt>
                <c:pt idx="6139">
                  <c:v>0.2</c:v>
                </c:pt>
                <c:pt idx="6140">
                  <c:v>0.3</c:v>
                </c:pt>
                <c:pt idx="6141">
                  <c:v>0.2</c:v>
                </c:pt>
                <c:pt idx="6142">
                  <c:v>0.2</c:v>
                </c:pt>
                <c:pt idx="6143">
                  <c:v>0.1</c:v>
                </c:pt>
                <c:pt idx="6144">
                  <c:v>0.2</c:v>
                </c:pt>
                <c:pt idx="6145">
                  <c:v>0.3</c:v>
                </c:pt>
                <c:pt idx="6146">
                  <c:v>0.1</c:v>
                </c:pt>
                <c:pt idx="6147">
                  <c:v>0.2</c:v>
                </c:pt>
                <c:pt idx="6148">
                  <c:v>0.2</c:v>
                </c:pt>
                <c:pt idx="6149">
                  <c:v>0.2</c:v>
                </c:pt>
                <c:pt idx="6150">
                  <c:v>0.2</c:v>
                </c:pt>
                <c:pt idx="6151">
                  <c:v>0.3</c:v>
                </c:pt>
                <c:pt idx="6152">
                  <c:v>0.3</c:v>
                </c:pt>
                <c:pt idx="6153">
                  <c:v>0.2</c:v>
                </c:pt>
                <c:pt idx="6154">
                  <c:v>0.2</c:v>
                </c:pt>
                <c:pt idx="6155">
                  <c:v>0.2</c:v>
                </c:pt>
                <c:pt idx="6156">
                  <c:v>0.2</c:v>
                </c:pt>
                <c:pt idx="6157">
                  <c:v>0.1</c:v>
                </c:pt>
                <c:pt idx="6158">
                  <c:v>0.2</c:v>
                </c:pt>
                <c:pt idx="6159">
                  <c:v>0.2</c:v>
                </c:pt>
                <c:pt idx="6160">
                  <c:v>0.2</c:v>
                </c:pt>
                <c:pt idx="6161">
                  <c:v>0.1</c:v>
                </c:pt>
                <c:pt idx="6162">
                  <c:v>0.2</c:v>
                </c:pt>
                <c:pt idx="6163">
                  <c:v>0.2</c:v>
                </c:pt>
                <c:pt idx="6164">
                  <c:v>0.1</c:v>
                </c:pt>
                <c:pt idx="6165">
                  <c:v>0.1</c:v>
                </c:pt>
                <c:pt idx="6166">
                  <c:v>0.2</c:v>
                </c:pt>
                <c:pt idx="6167">
                  <c:v>0.2</c:v>
                </c:pt>
                <c:pt idx="6168">
                  <c:v>0.2</c:v>
                </c:pt>
                <c:pt idx="6169">
                  <c:v>0.2</c:v>
                </c:pt>
                <c:pt idx="6170">
                  <c:v>0.2</c:v>
                </c:pt>
                <c:pt idx="6171">
                  <c:v>0.1</c:v>
                </c:pt>
                <c:pt idx="6172">
                  <c:v>0.2</c:v>
                </c:pt>
                <c:pt idx="6173">
                  <c:v>0.2</c:v>
                </c:pt>
                <c:pt idx="6174">
                  <c:v>0.2</c:v>
                </c:pt>
                <c:pt idx="6175">
                  <c:v>0.1</c:v>
                </c:pt>
                <c:pt idx="6176">
                  <c:v>0.1</c:v>
                </c:pt>
                <c:pt idx="6177">
                  <c:v>0.2</c:v>
                </c:pt>
                <c:pt idx="6178">
                  <c:v>0.2</c:v>
                </c:pt>
                <c:pt idx="6179">
                  <c:v>0.2</c:v>
                </c:pt>
                <c:pt idx="6180">
                  <c:v>0.2</c:v>
                </c:pt>
                <c:pt idx="6181">
                  <c:v>0.1</c:v>
                </c:pt>
                <c:pt idx="6182">
                  <c:v>0.1</c:v>
                </c:pt>
                <c:pt idx="6183">
                  <c:v>0.2</c:v>
                </c:pt>
                <c:pt idx="6184">
                  <c:v>0.2</c:v>
                </c:pt>
                <c:pt idx="6185">
                  <c:v>0.1</c:v>
                </c:pt>
                <c:pt idx="6186">
                  <c:v>0.2</c:v>
                </c:pt>
                <c:pt idx="6187">
                  <c:v>0.1</c:v>
                </c:pt>
                <c:pt idx="6188">
                  <c:v>0.1</c:v>
                </c:pt>
                <c:pt idx="6189">
                  <c:v>0.1</c:v>
                </c:pt>
                <c:pt idx="6190">
                  <c:v>0.1</c:v>
                </c:pt>
                <c:pt idx="6191">
                  <c:v>0.1</c:v>
                </c:pt>
                <c:pt idx="6192">
                  <c:v>0.1</c:v>
                </c:pt>
                <c:pt idx="6193">
                  <c:v>0.2</c:v>
                </c:pt>
                <c:pt idx="6194">
                  <c:v>0.2</c:v>
                </c:pt>
                <c:pt idx="6195">
                  <c:v>0.1</c:v>
                </c:pt>
                <c:pt idx="6196">
                  <c:v>0.1</c:v>
                </c:pt>
                <c:pt idx="6197">
                  <c:v>0.1</c:v>
                </c:pt>
                <c:pt idx="6198">
                  <c:v>0.2</c:v>
                </c:pt>
                <c:pt idx="6199">
                  <c:v>0.1</c:v>
                </c:pt>
                <c:pt idx="6200">
                  <c:v>0.2</c:v>
                </c:pt>
                <c:pt idx="6201">
                  <c:v>0.1</c:v>
                </c:pt>
                <c:pt idx="6202">
                  <c:v>0.1</c:v>
                </c:pt>
                <c:pt idx="6203">
                  <c:v>0.1</c:v>
                </c:pt>
                <c:pt idx="6204">
                  <c:v>0.2</c:v>
                </c:pt>
                <c:pt idx="6205">
                  <c:v>0.2</c:v>
                </c:pt>
                <c:pt idx="6206">
                  <c:v>0.1</c:v>
                </c:pt>
                <c:pt idx="6207">
                  <c:v>0.1</c:v>
                </c:pt>
                <c:pt idx="6208">
                  <c:v>0.2</c:v>
                </c:pt>
                <c:pt idx="6209">
                  <c:v>0.1</c:v>
                </c:pt>
                <c:pt idx="6210">
                  <c:v>0.2</c:v>
                </c:pt>
                <c:pt idx="6211">
                  <c:v>0.2</c:v>
                </c:pt>
                <c:pt idx="6212">
                  <c:v>0.1</c:v>
                </c:pt>
                <c:pt idx="6213">
                  <c:v>0.1</c:v>
                </c:pt>
                <c:pt idx="6214">
                  <c:v>0.2</c:v>
                </c:pt>
                <c:pt idx="6215">
                  <c:v>0.1</c:v>
                </c:pt>
                <c:pt idx="6216">
                  <c:v>0.1</c:v>
                </c:pt>
                <c:pt idx="6217">
                  <c:v>0.1</c:v>
                </c:pt>
                <c:pt idx="6218">
                  <c:v>0.2</c:v>
                </c:pt>
                <c:pt idx="6219">
                  <c:v>0.1</c:v>
                </c:pt>
                <c:pt idx="6220">
                  <c:v>0.1</c:v>
                </c:pt>
                <c:pt idx="6221">
                  <c:v>0.1</c:v>
                </c:pt>
                <c:pt idx="6222">
                  <c:v>0.2</c:v>
                </c:pt>
                <c:pt idx="6223">
                  <c:v>0.2</c:v>
                </c:pt>
                <c:pt idx="6224">
                  <c:v>0.1</c:v>
                </c:pt>
                <c:pt idx="6225">
                  <c:v>0.1</c:v>
                </c:pt>
                <c:pt idx="6226">
                  <c:v>0.2</c:v>
                </c:pt>
                <c:pt idx="6227">
                  <c:v>0.1</c:v>
                </c:pt>
                <c:pt idx="6228">
                  <c:v>0.1</c:v>
                </c:pt>
                <c:pt idx="6229">
                  <c:v>0.2</c:v>
                </c:pt>
                <c:pt idx="6230">
                  <c:v>0.1</c:v>
                </c:pt>
                <c:pt idx="6231">
                  <c:v>0.1</c:v>
                </c:pt>
                <c:pt idx="6232">
                  <c:v>0.1</c:v>
                </c:pt>
                <c:pt idx="6233">
                  <c:v>0.1</c:v>
                </c:pt>
                <c:pt idx="6234">
                  <c:v>0.1</c:v>
                </c:pt>
                <c:pt idx="6235">
                  <c:v>0.1</c:v>
                </c:pt>
                <c:pt idx="6236">
                  <c:v>0.1</c:v>
                </c:pt>
                <c:pt idx="6237">
                  <c:v>0.1</c:v>
                </c:pt>
                <c:pt idx="6238">
                  <c:v>0.2</c:v>
                </c:pt>
                <c:pt idx="6239">
                  <c:v>0.1</c:v>
                </c:pt>
                <c:pt idx="6240">
                  <c:v>0.1</c:v>
                </c:pt>
                <c:pt idx="6241">
                  <c:v>0.1</c:v>
                </c:pt>
                <c:pt idx="6242">
                  <c:v>0.1</c:v>
                </c:pt>
                <c:pt idx="6243">
                  <c:v>0.1</c:v>
                </c:pt>
                <c:pt idx="6244">
                  <c:v>0.1</c:v>
                </c:pt>
                <c:pt idx="6245">
                  <c:v>0.1</c:v>
                </c:pt>
                <c:pt idx="6246">
                  <c:v>0.1</c:v>
                </c:pt>
                <c:pt idx="6247">
                  <c:v>0.1</c:v>
                </c:pt>
                <c:pt idx="6248">
                  <c:v>0.1</c:v>
                </c:pt>
                <c:pt idx="6249">
                  <c:v>0.1</c:v>
                </c:pt>
                <c:pt idx="6250">
                  <c:v>0.1</c:v>
                </c:pt>
                <c:pt idx="6251">
                  <c:v>0.1</c:v>
                </c:pt>
                <c:pt idx="6252">
                  <c:v>0.1</c:v>
                </c:pt>
                <c:pt idx="6253">
                  <c:v>0.2</c:v>
                </c:pt>
                <c:pt idx="6254">
                  <c:v>0.2</c:v>
                </c:pt>
                <c:pt idx="6255">
                  <c:v>0.1</c:v>
                </c:pt>
                <c:pt idx="6256">
                  <c:v>0.1</c:v>
                </c:pt>
                <c:pt idx="6257">
                  <c:v>0.1</c:v>
                </c:pt>
                <c:pt idx="6258">
                  <c:v>0.1</c:v>
                </c:pt>
                <c:pt idx="6259">
                  <c:v>0.1</c:v>
                </c:pt>
                <c:pt idx="6260">
                  <c:v>0.1</c:v>
                </c:pt>
                <c:pt idx="6261">
                  <c:v>0.1</c:v>
                </c:pt>
                <c:pt idx="6262">
                  <c:v>0.1</c:v>
                </c:pt>
                <c:pt idx="6263">
                  <c:v>0.1</c:v>
                </c:pt>
                <c:pt idx="6264">
                  <c:v>0.1</c:v>
                </c:pt>
                <c:pt idx="6265">
                  <c:v>0.1</c:v>
                </c:pt>
                <c:pt idx="6266">
                  <c:v>0.1</c:v>
                </c:pt>
                <c:pt idx="6267">
                  <c:v>0.1</c:v>
                </c:pt>
                <c:pt idx="6268">
                  <c:v>0</c:v>
                </c:pt>
                <c:pt idx="6269">
                  <c:v>0.1</c:v>
                </c:pt>
                <c:pt idx="6270">
                  <c:v>0.1</c:v>
                </c:pt>
                <c:pt idx="6271">
                  <c:v>0.1</c:v>
                </c:pt>
                <c:pt idx="6272">
                  <c:v>0.1</c:v>
                </c:pt>
                <c:pt idx="6273">
                  <c:v>0.1</c:v>
                </c:pt>
                <c:pt idx="6274">
                  <c:v>0.1</c:v>
                </c:pt>
                <c:pt idx="6275">
                  <c:v>0.2</c:v>
                </c:pt>
                <c:pt idx="6276">
                  <c:v>0.2</c:v>
                </c:pt>
                <c:pt idx="6277">
                  <c:v>0.1</c:v>
                </c:pt>
                <c:pt idx="6278">
                  <c:v>0.2</c:v>
                </c:pt>
                <c:pt idx="6279">
                  <c:v>0.1</c:v>
                </c:pt>
                <c:pt idx="6280">
                  <c:v>0.1</c:v>
                </c:pt>
                <c:pt idx="6281">
                  <c:v>0.1</c:v>
                </c:pt>
                <c:pt idx="6282">
                  <c:v>0.1</c:v>
                </c:pt>
                <c:pt idx="6283">
                  <c:v>0.1</c:v>
                </c:pt>
                <c:pt idx="6284">
                  <c:v>0.2</c:v>
                </c:pt>
                <c:pt idx="6285">
                  <c:v>0.2</c:v>
                </c:pt>
                <c:pt idx="6286">
                  <c:v>0</c:v>
                </c:pt>
                <c:pt idx="6287">
                  <c:v>0.1</c:v>
                </c:pt>
                <c:pt idx="6288">
                  <c:v>0.2</c:v>
                </c:pt>
                <c:pt idx="6289">
                  <c:v>0.1</c:v>
                </c:pt>
                <c:pt idx="6290">
                  <c:v>0.1</c:v>
                </c:pt>
                <c:pt idx="6291">
                  <c:v>0.1</c:v>
                </c:pt>
                <c:pt idx="6292">
                  <c:v>0.2</c:v>
                </c:pt>
                <c:pt idx="6293">
                  <c:v>0.2</c:v>
                </c:pt>
                <c:pt idx="6294">
                  <c:v>0.2</c:v>
                </c:pt>
                <c:pt idx="6295">
                  <c:v>0.2</c:v>
                </c:pt>
                <c:pt idx="6296">
                  <c:v>0.1</c:v>
                </c:pt>
                <c:pt idx="6297">
                  <c:v>0.1</c:v>
                </c:pt>
                <c:pt idx="6298">
                  <c:v>0.1</c:v>
                </c:pt>
                <c:pt idx="6299">
                  <c:v>0.2</c:v>
                </c:pt>
                <c:pt idx="6300">
                  <c:v>0.2</c:v>
                </c:pt>
                <c:pt idx="6301">
                  <c:v>0.1</c:v>
                </c:pt>
                <c:pt idx="6302">
                  <c:v>0.1</c:v>
                </c:pt>
                <c:pt idx="6303">
                  <c:v>0.2</c:v>
                </c:pt>
                <c:pt idx="6304">
                  <c:v>0.2</c:v>
                </c:pt>
                <c:pt idx="6305">
                  <c:v>0.1</c:v>
                </c:pt>
                <c:pt idx="6306">
                  <c:v>0.2</c:v>
                </c:pt>
                <c:pt idx="6307">
                  <c:v>0.1</c:v>
                </c:pt>
                <c:pt idx="6308">
                  <c:v>0.1</c:v>
                </c:pt>
                <c:pt idx="6309">
                  <c:v>0.1</c:v>
                </c:pt>
                <c:pt idx="6310">
                  <c:v>0.1</c:v>
                </c:pt>
                <c:pt idx="6311">
                  <c:v>0.2</c:v>
                </c:pt>
                <c:pt idx="6312">
                  <c:v>0.2</c:v>
                </c:pt>
                <c:pt idx="6313">
                  <c:v>0.2</c:v>
                </c:pt>
                <c:pt idx="6314">
                  <c:v>0.2</c:v>
                </c:pt>
                <c:pt idx="6315">
                  <c:v>0.2</c:v>
                </c:pt>
                <c:pt idx="6316">
                  <c:v>0.2</c:v>
                </c:pt>
                <c:pt idx="6317">
                  <c:v>0.1</c:v>
                </c:pt>
                <c:pt idx="6318">
                  <c:v>0.2</c:v>
                </c:pt>
                <c:pt idx="6319">
                  <c:v>0.2</c:v>
                </c:pt>
                <c:pt idx="6320">
                  <c:v>0.2</c:v>
                </c:pt>
                <c:pt idx="6321">
                  <c:v>0.1</c:v>
                </c:pt>
                <c:pt idx="6322">
                  <c:v>0.1</c:v>
                </c:pt>
                <c:pt idx="6323">
                  <c:v>0.2</c:v>
                </c:pt>
                <c:pt idx="6324">
                  <c:v>0.1</c:v>
                </c:pt>
                <c:pt idx="6325">
                  <c:v>0.2</c:v>
                </c:pt>
                <c:pt idx="6326">
                  <c:v>0.2</c:v>
                </c:pt>
                <c:pt idx="6327">
                  <c:v>0.1</c:v>
                </c:pt>
                <c:pt idx="6328">
                  <c:v>0.2</c:v>
                </c:pt>
                <c:pt idx="6329">
                  <c:v>0.2</c:v>
                </c:pt>
                <c:pt idx="6330">
                  <c:v>0.2</c:v>
                </c:pt>
                <c:pt idx="6331">
                  <c:v>0.2</c:v>
                </c:pt>
                <c:pt idx="6332">
                  <c:v>0.1</c:v>
                </c:pt>
                <c:pt idx="6333">
                  <c:v>0.1</c:v>
                </c:pt>
                <c:pt idx="6334">
                  <c:v>0.3</c:v>
                </c:pt>
                <c:pt idx="6335">
                  <c:v>0.2</c:v>
                </c:pt>
                <c:pt idx="6336">
                  <c:v>0.1</c:v>
                </c:pt>
                <c:pt idx="6337">
                  <c:v>0.2</c:v>
                </c:pt>
                <c:pt idx="6338">
                  <c:v>0.3</c:v>
                </c:pt>
                <c:pt idx="6339">
                  <c:v>0.2</c:v>
                </c:pt>
                <c:pt idx="6340">
                  <c:v>0.3</c:v>
                </c:pt>
                <c:pt idx="6341">
                  <c:v>0.2</c:v>
                </c:pt>
                <c:pt idx="6342">
                  <c:v>0.2</c:v>
                </c:pt>
                <c:pt idx="6343">
                  <c:v>0.2</c:v>
                </c:pt>
                <c:pt idx="6344">
                  <c:v>0.2</c:v>
                </c:pt>
                <c:pt idx="6345">
                  <c:v>0.2</c:v>
                </c:pt>
                <c:pt idx="6346">
                  <c:v>0.2</c:v>
                </c:pt>
                <c:pt idx="6347">
                  <c:v>0.3</c:v>
                </c:pt>
                <c:pt idx="6348">
                  <c:v>0.3</c:v>
                </c:pt>
                <c:pt idx="6349">
                  <c:v>0.2</c:v>
                </c:pt>
                <c:pt idx="6350">
                  <c:v>0.3</c:v>
                </c:pt>
                <c:pt idx="6351">
                  <c:v>0.2</c:v>
                </c:pt>
                <c:pt idx="6352">
                  <c:v>0.3</c:v>
                </c:pt>
                <c:pt idx="6353">
                  <c:v>0.2</c:v>
                </c:pt>
                <c:pt idx="6354">
                  <c:v>0.2</c:v>
                </c:pt>
                <c:pt idx="6355">
                  <c:v>0.2</c:v>
                </c:pt>
                <c:pt idx="6356">
                  <c:v>0.2</c:v>
                </c:pt>
                <c:pt idx="6357">
                  <c:v>0.2</c:v>
                </c:pt>
                <c:pt idx="6358">
                  <c:v>0.2</c:v>
                </c:pt>
                <c:pt idx="6359">
                  <c:v>0.2</c:v>
                </c:pt>
                <c:pt idx="6360">
                  <c:v>0.2</c:v>
                </c:pt>
                <c:pt idx="6361">
                  <c:v>0.2</c:v>
                </c:pt>
                <c:pt idx="6362">
                  <c:v>0.2</c:v>
                </c:pt>
                <c:pt idx="6363">
                  <c:v>0.3</c:v>
                </c:pt>
                <c:pt idx="6364">
                  <c:v>0.2</c:v>
                </c:pt>
                <c:pt idx="6365">
                  <c:v>0.3</c:v>
                </c:pt>
                <c:pt idx="6366">
                  <c:v>0.1</c:v>
                </c:pt>
                <c:pt idx="6367">
                  <c:v>0.2</c:v>
                </c:pt>
                <c:pt idx="6368">
                  <c:v>0.3</c:v>
                </c:pt>
                <c:pt idx="6369">
                  <c:v>0.2</c:v>
                </c:pt>
                <c:pt idx="6370">
                  <c:v>0.1</c:v>
                </c:pt>
                <c:pt idx="6371">
                  <c:v>0.2</c:v>
                </c:pt>
                <c:pt idx="6372">
                  <c:v>0.2</c:v>
                </c:pt>
                <c:pt idx="6373">
                  <c:v>0.3</c:v>
                </c:pt>
                <c:pt idx="6374">
                  <c:v>0.2</c:v>
                </c:pt>
                <c:pt idx="6375">
                  <c:v>0.2</c:v>
                </c:pt>
                <c:pt idx="6376">
                  <c:v>0.2</c:v>
                </c:pt>
                <c:pt idx="6377">
                  <c:v>0.2</c:v>
                </c:pt>
                <c:pt idx="6378">
                  <c:v>0.2</c:v>
                </c:pt>
                <c:pt idx="6379">
                  <c:v>0.3</c:v>
                </c:pt>
                <c:pt idx="6380">
                  <c:v>0.2</c:v>
                </c:pt>
                <c:pt idx="6381">
                  <c:v>0.2</c:v>
                </c:pt>
                <c:pt idx="6382">
                  <c:v>0.2</c:v>
                </c:pt>
                <c:pt idx="6383">
                  <c:v>0.2</c:v>
                </c:pt>
                <c:pt idx="6384">
                  <c:v>0.1</c:v>
                </c:pt>
                <c:pt idx="6385">
                  <c:v>0.2</c:v>
                </c:pt>
                <c:pt idx="6386">
                  <c:v>0.2</c:v>
                </c:pt>
                <c:pt idx="6387">
                  <c:v>0.2</c:v>
                </c:pt>
                <c:pt idx="6388">
                  <c:v>0.2</c:v>
                </c:pt>
                <c:pt idx="6389">
                  <c:v>0.2</c:v>
                </c:pt>
                <c:pt idx="6390">
                  <c:v>0.2</c:v>
                </c:pt>
                <c:pt idx="6391">
                  <c:v>0.1</c:v>
                </c:pt>
                <c:pt idx="6392">
                  <c:v>0.2</c:v>
                </c:pt>
                <c:pt idx="6393">
                  <c:v>0.2</c:v>
                </c:pt>
                <c:pt idx="6394">
                  <c:v>0.1</c:v>
                </c:pt>
                <c:pt idx="6395">
                  <c:v>0.2</c:v>
                </c:pt>
                <c:pt idx="6396">
                  <c:v>0.2</c:v>
                </c:pt>
                <c:pt idx="6397">
                  <c:v>0.2</c:v>
                </c:pt>
                <c:pt idx="6398">
                  <c:v>0.2</c:v>
                </c:pt>
                <c:pt idx="6399">
                  <c:v>0.2</c:v>
                </c:pt>
                <c:pt idx="6400">
                  <c:v>0.2</c:v>
                </c:pt>
                <c:pt idx="6401">
                  <c:v>0.2</c:v>
                </c:pt>
                <c:pt idx="6402">
                  <c:v>0.2</c:v>
                </c:pt>
                <c:pt idx="6403">
                  <c:v>0.1</c:v>
                </c:pt>
                <c:pt idx="6404">
                  <c:v>0.2</c:v>
                </c:pt>
                <c:pt idx="6405">
                  <c:v>0.1</c:v>
                </c:pt>
                <c:pt idx="6406">
                  <c:v>0.1</c:v>
                </c:pt>
                <c:pt idx="6407">
                  <c:v>0.2</c:v>
                </c:pt>
                <c:pt idx="6408">
                  <c:v>0.1</c:v>
                </c:pt>
                <c:pt idx="6409">
                  <c:v>0.2</c:v>
                </c:pt>
                <c:pt idx="6410">
                  <c:v>0.1</c:v>
                </c:pt>
                <c:pt idx="6411">
                  <c:v>0.2</c:v>
                </c:pt>
                <c:pt idx="6412">
                  <c:v>0.1</c:v>
                </c:pt>
                <c:pt idx="6413">
                  <c:v>0.2</c:v>
                </c:pt>
                <c:pt idx="6414">
                  <c:v>0.1</c:v>
                </c:pt>
                <c:pt idx="6415">
                  <c:v>0.2</c:v>
                </c:pt>
                <c:pt idx="6416">
                  <c:v>0.1</c:v>
                </c:pt>
                <c:pt idx="6417">
                  <c:v>0.1</c:v>
                </c:pt>
                <c:pt idx="6418">
                  <c:v>0.2</c:v>
                </c:pt>
                <c:pt idx="6419">
                  <c:v>0.1</c:v>
                </c:pt>
                <c:pt idx="6420">
                  <c:v>0.2</c:v>
                </c:pt>
                <c:pt idx="6421">
                  <c:v>0.2</c:v>
                </c:pt>
                <c:pt idx="6422">
                  <c:v>0.2</c:v>
                </c:pt>
                <c:pt idx="6423">
                  <c:v>0.2</c:v>
                </c:pt>
                <c:pt idx="6424">
                  <c:v>0.1</c:v>
                </c:pt>
                <c:pt idx="6425">
                  <c:v>0.2</c:v>
                </c:pt>
                <c:pt idx="6426">
                  <c:v>0.1</c:v>
                </c:pt>
                <c:pt idx="6427">
                  <c:v>0.2</c:v>
                </c:pt>
                <c:pt idx="6428">
                  <c:v>0.1</c:v>
                </c:pt>
                <c:pt idx="6429">
                  <c:v>0.2</c:v>
                </c:pt>
                <c:pt idx="6430">
                  <c:v>0.1</c:v>
                </c:pt>
                <c:pt idx="6431">
                  <c:v>0.1</c:v>
                </c:pt>
                <c:pt idx="6432">
                  <c:v>0.2</c:v>
                </c:pt>
                <c:pt idx="6433">
                  <c:v>0.1</c:v>
                </c:pt>
                <c:pt idx="6434">
                  <c:v>0.1</c:v>
                </c:pt>
                <c:pt idx="6435">
                  <c:v>0.2</c:v>
                </c:pt>
                <c:pt idx="6436">
                  <c:v>0.2</c:v>
                </c:pt>
                <c:pt idx="6437">
                  <c:v>0.1</c:v>
                </c:pt>
                <c:pt idx="6438">
                  <c:v>0.1</c:v>
                </c:pt>
                <c:pt idx="6439">
                  <c:v>0.1</c:v>
                </c:pt>
                <c:pt idx="6440">
                  <c:v>0.2</c:v>
                </c:pt>
                <c:pt idx="6441">
                  <c:v>0.2</c:v>
                </c:pt>
                <c:pt idx="6442">
                  <c:v>0.1</c:v>
                </c:pt>
                <c:pt idx="6443">
                  <c:v>0.2</c:v>
                </c:pt>
                <c:pt idx="6444">
                  <c:v>0.1</c:v>
                </c:pt>
                <c:pt idx="6445">
                  <c:v>0.1</c:v>
                </c:pt>
                <c:pt idx="6446">
                  <c:v>0.1</c:v>
                </c:pt>
                <c:pt idx="6447">
                  <c:v>0.2</c:v>
                </c:pt>
                <c:pt idx="6448">
                  <c:v>0.2</c:v>
                </c:pt>
                <c:pt idx="6449">
                  <c:v>0.2</c:v>
                </c:pt>
                <c:pt idx="6450">
                  <c:v>0.2</c:v>
                </c:pt>
                <c:pt idx="6451">
                  <c:v>0.1</c:v>
                </c:pt>
                <c:pt idx="6452">
                  <c:v>0.1</c:v>
                </c:pt>
                <c:pt idx="6453">
                  <c:v>0.1</c:v>
                </c:pt>
                <c:pt idx="6454">
                  <c:v>0.1</c:v>
                </c:pt>
                <c:pt idx="6455">
                  <c:v>0.1</c:v>
                </c:pt>
                <c:pt idx="6456">
                  <c:v>0.2</c:v>
                </c:pt>
                <c:pt idx="6457">
                  <c:v>0.2</c:v>
                </c:pt>
                <c:pt idx="6458">
                  <c:v>0.1</c:v>
                </c:pt>
                <c:pt idx="6459">
                  <c:v>0.1</c:v>
                </c:pt>
                <c:pt idx="6460">
                  <c:v>0.1</c:v>
                </c:pt>
                <c:pt idx="6461">
                  <c:v>0.1</c:v>
                </c:pt>
                <c:pt idx="6462">
                  <c:v>0.1</c:v>
                </c:pt>
                <c:pt idx="6463">
                  <c:v>0.1</c:v>
                </c:pt>
                <c:pt idx="6464">
                  <c:v>0.1</c:v>
                </c:pt>
                <c:pt idx="6465">
                  <c:v>0.1</c:v>
                </c:pt>
                <c:pt idx="6466">
                  <c:v>0.2</c:v>
                </c:pt>
                <c:pt idx="6467">
                  <c:v>0.1</c:v>
                </c:pt>
                <c:pt idx="6468">
                  <c:v>0.2</c:v>
                </c:pt>
                <c:pt idx="6469">
                  <c:v>0.1</c:v>
                </c:pt>
                <c:pt idx="6470">
                  <c:v>0.1</c:v>
                </c:pt>
                <c:pt idx="6471">
                  <c:v>0.1</c:v>
                </c:pt>
                <c:pt idx="6472">
                  <c:v>0.1</c:v>
                </c:pt>
                <c:pt idx="6473">
                  <c:v>0.1</c:v>
                </c:pt>
                <c:pt idx="6474">
                  <c:v>0.2</c:v>
                </c:pt>
                <c:pt idx="6475">
                  <c:v>0.1</c:v>
                </c:pt>
                <c:pt idx="6476">
                  <c:v>0.1</c:v>
                </c:pt>
                <c:pt idx="6477">
                  <c:v>0.1</c:v>
                </c:pt>
                <c:pt idx="6478">
                  <c:v>0.1</c:v>
                </c:pt>
                <c:pt idx="6479">
                  <c:v>0.1</c:v>
                </c:pt>
                <c:pt idx="6480">
                  <c:v>0.1</c:v>
                </c:pt>
                <c:pt idx="6481">
                  <c:v>0.1</c:v>
                </c:pt>
                <c:pt idx="6482">
                  <c:v>0.1</c:v>
                </c:pt>
                <c:pt idx="6483">
                  <c:v>0.1</c:v>
                </c:pt>
                <c:pt idx="6484">
                  <c:v>0.1</c:v>
                </c:pt>
                <c:pt idx="6485">
                  <c:v>0.1</c:v>
                </c:pt>
                <c:pt idx="6486">
                  <c:v>0.1</c:v>
                </c:pt>
                <c:pt idx="6487">
                  <c:v>0.1</c:v>
                </c:pt>
                <c:pt idx="6488">
                  <c:v>0.1</c:v>
                </c:pt>
                <c:pt idx="6489">
                  <c:v>0.1</c:v>
                </c:pt>
                <c:pt idx="6490">
                  <c:v>0.1</c:v>
                </c:pt>
                <c:pt idx="6491">
                  <c:v>0.1</c:v>
                </c:pt>
                <c:pt idx="6492">
                  <c:v>0.1</c:v>
                </c:pt>
                <c:pt idx="6493">
                  <c:v>0</c:v>
                </c:pt>
                <c:pt idx="6494">
                  <c:v>0.1</c:v>
                </c:pt>
                <c:pt idx="6495">
                  <c:v>0.2</c:v>
                </c:pt>
                <c:pt idx="6496">
                  <c:v>0.1</c:v>
                </c:pt>
                <c:pt idx="6497">
                  <c:v>0.1</c:v>
                </c:pt>
                <c:pt idx="6498">
                  <c:v>0.1</c:v>
                </c:pt>
                <c:pt idx="6499">
                  <c:v>0.1</c:v>
                </c:pt>
                <c:pt idx="6500">
                  <c:v>0.1</c:v>
                </c:pt>
                <c:pt idx="6501">
                  <c:v>0.1</c:v>
                </c:pt>
                <c:pt idx="6502">
                  <c:v>0.1</c:v>
                </c:pt>
                <c:pt idx="6503">
                  <c:v>0.1</c:v>
                </c:pt>
                <c:pt idx="6504">
                  <c:v>0</c:v>
                </c:pt>
                <c:pt idx="6505">
                  <c:v>0.1</c:v>
                </c:pt>
                <c:pt idx="6506">
                  <c:v>0.1</c:v>
                </c:pt>
                <c:pt idx="6507">
                  <c:v>0.1</c:v>
                </c:pt>
                <c:pt idx="6508">
                  <c:v>0</c:v>
                </c:pt>
                <c:pt idx="6509">
                  <c:v>0.1</c:v>
                </c:pt>
                <c:pt idx="6510">
                  <c:v>0.1</c:v>
                </c:pt>
                <c:pt idx="6511">
                  <c:v>0.1</c:v>
                </c:pt>
                <c:pt idx="6512">
                  <c:v>0.1</c:v>
                </c:pt>
                <c:pt idx="6513">
                  <c:v>0.1</c:v>
                </c:pt>
                <c:pt idx="6514">
                  <c:v>0.1</c:v>
                </c:pt>
                <c:pt idx="6515">
                  <c:v>0.1</c:v>
                </c:pt>
                <c:pt idx="6516">
                  <c:v>0.1</c:v>
                </c:pt>
                <c:pt idx="6517">
                  <c:v>0.1</c:v>
                </c:pt>
                <c:pt idx="6518">
                  <c:v>0.1</c:v>
                </c:pt>
                <c:pt idx="6519">
                  <c:v>0</c:v>
                </c:pt>
                <c:pt idx="6520">
                  <c:v>0.1</c:v>
                </c:pt>
                <c:pt idx="6521">
                  <c:v>0</c:v>
                </c:pt>
                <c:pt idx="6522">
                  <c:v>0.2</c:v>
                </c:pt>
                <c:pt idx="6523">
                  <c:v>0.1</c:v>
                </c:pt>
                <c:pt idx="6524">
                  <c:v>0.1</c:v>
                </c:pt>
                <c:pt idx="6525">
                  <c:v>0.1</c:v>
                </c:pt>
                <c:pt idx="6526">
                  <c:v>0.1</c:v>
                </c:pt>
                <c:pt idx="6527">
                  <c:v>0.1</c:v>
                </c:pt>
                <c:pt idx="6528">
                  <c:v>0.1</c:v>
                </c:pt>
                <c:pt idx="6529">
                  <c:v>0.1</c:v>
                </c:pt>
                <c:pt idx="6530">
                  <c:v>0.1</c:v>
                </c:pt>
                <c:pt idx="6531">
                  <c:v>0.1</c:v>
                </c:pt>
                <c:pt idx="6532">
                  <c:v>0.1</c:v>
                </c:pt>
                <c:pt idx="6533">
                  <c:v>0.1</c:v>
                </c:pt>
                <c:pt idx="6534">
                  <c:v>0</c:v>
                </c:pt>
                <c:pt idx="6535">
                  <c:v>0.1</c:v>
                </c:pt>
                <c:pt idx="6536">
                  <c:v>0.2</c:v>
                </c:pt>
                <c:pt idx="6537">
                  <c:v>0</c:v>
                </c:pt>
                <c:pt idx="6538">
                  <c:v>0.1</c:v>
                </c:pt>
                <c:pt idx="6539">
                  <c:v>0.1</c:v>
                </c:pt>
                <c:pt idx="6540">
                  <c:v>0</c:v>
                </c:pt>
                <c:pt idx="6541">
                  <c:v>0.1</c:v>
                </c:pt>
                <c:pt idx="6542">
                  <c:v>0.1</c:v>
                </c:pt>
                <c:pt idx="6543">
                  <c:v>0.1</c:v>
                </c:pt>
                <c:pt idx="6544">
                  <c:v>0.1</c:v>
                </c:pt>
                <c:pt idx="6545">
                  <c:v>0.2</c:v>
                </c:pt>
                <c:pt idx="6546">
                  <c:v>0.1</c:v>
                </c:pt>
                <c:pt idx="6547">
                  <c:v>0</c:v>
                </c:pt>
                <c:pt idx="6548">
                  <c:v>0.1</c:v>
                </c:pt>
                <c:pt idx="6549">
                  <c:v>0.1</c:v>
                </c:pt>
                <c:pt idx="6550">
                  <c:v>0</c:v>
                </c:pt>
                <c:pt idx="6551">
                  <c:v>0.1</c:v>
                </c:pt>
                <c:pt idx="6552">
                  <c:v>0.1</c:v>
                </c:pt>
                <c:pt idx="6553">
                  <c:v>0.1</c:v>
                </c:pt>
                <c:pt idx="6554">
                  <c:v>0</c:v>
                </c:pt>
                <c:pt idx="6555">
                  <c:v>0.1</c:v>
                </c:pt>
                <c:pt idx="6556">
                  <c:v>0</c:v>
                </c:pt>
                <c:pt idx="6557">
                  <c:v>0.1</c:v>
                </c:pt>
                <c:pt idx="6558">
                  <c:v>0.2</c:v>
                </c:pt>
                <c:pt idx="6559">
                  <c:v>0.1</c:v>
                </c:pt>
                <c:pt idx="6560">
                  <c:v>0.1</c:v>
                </c:pt>
                <c:pt idx="6561">
                  <c:v>0.1</c:v>
                </c:pt>
                <c:pt idx="6562">
                  <c:v>0.1</c:v>
                </c:pt>
                <c:pt idx="6563">
                  <c:v>0</c:v>
                </c:pt>
                <c:pt idx="6564">
                  <c:v>0.1</c:v>
                </c:pt>
                <c:pt idx="6565">
                  <c:v>0.1</c:v>
                </c:pt>
                <c:pt idx="6566">
                  <c:v>0.2</c:v>
                </c:pt>
                <c:pt idx="6567">
                  <c:v>0.1</c:v>
                </c:pt>
                <c:pt idx="6568">
                  <c:v>0.1</c:v>
                </c:pt>
                <c:pt idx="6569">
                  <c:v>0.1</c:v>
                </c:pt>
                <c:pt idx="6570">
                  <c:v>0.1</c:v>
                </c:pt>
                <c:pt idx="6571">
                  <c:v>0.1</c:v>
                </c:pt>
                <c:pt idx="6572">
                  <c:v>0.1</c:v>
                </c:pt>
                <c:pt idx="6573">
                  <c:v>0.2</c:v>
                </c:pt>
                <c:pt idx="6574">
                  <c:v>0.1</c:v>
                </c:pt>
                <c:pt idx="6575">
                  <c:v>0.1</c:v>
                </c:pt>
                <c:pt idx="6576">
                  <c:v>0.1</c:v>
                </c:pt>
                <c:pt idx="6577">
                  <c:v>0.1</c:v>
                </c:pt>
                <c:pt idx="6578">
                  <c:v>0.1</c:v>
                </c:pt>
                <c:pt idx="6579">
                  <c:v>0.1</c:v>
                </c:pt>
                <c:pt idx="6580">
                  <c:v>0.1</c:v>
                </c:pt>
                <c:pt idx="6581">
                  <c:v>0</c:v>
                </c:pt>
                <c:pt idx="6582">
                  <c:v>0.1</c:v>
                </c:pt>
                <c:pt idx="6583">
                  <c:v>0.1</c:v>
                </c:pt>
                <c:pt idx="6584">
                  <c:v>0.1</c:v>
                </c:pt>
                <c:pt idx="6585">
                  <c:v>0.1</c:v>
                </c:pt>
                <c:pt idx="6586">
                  <c:v>0.1</c:v>
                </c:pt>
                <c:pt idx="6587">
                  <c:v>0.1</c:v>
                </c:pt>
                <c:pt idx="6588">
                  <c:v>0.1</c:v>
                </c:pt>
                <c:pt idx="6589">
                  <c:v>0.1</c:v>
                </c:pt>
                <c:pt idx="6590">
                  <c:v>0.1</c:v>
                </c:pt>
                <c:pt idx="6591">
                  <c:v>0.1</c:v>
                </c:pt>
                <c:pt idx="6592">
                  <c:v>0.1</c:v>
                </c:pt>
                <c:pt idx="6593">
                  <c:v>0.1</c:v>
                </c:pt>
                <c:pt idx="6594">
                  <c:v>0</c:v>
                </c:pt>
                <c:pt idx="6595">
                  <c:v>0.1</c:v>
                </c:pt>
                <c:pt idx="6596">
                  <c:v>0.1</c:v>
                </c:pt>
                <c:pt idx="6597">
                  <c:v>0.1</c:v>
                </c:pt>
                <c:pt idx="6598">
                  <c:v>0.1</c:v>
                </c:pt>
                <c:pt idx="6599">
                  <c:v>0</c:v>
                </c:pt>
                <c:pt idx="6600">
                  <c:v>0.1</c:v>
                </c:pt>
                <c:pt idx="6601">
                  <c:v>0.1</c:v>
                </c:pt>
                <c:pt idx="6602">
                  <c:v>0.1</c:v>
                </c:pt>
                <c:pt idx="6603">
                  <c:v>0.1</c:v>
                </c:pt>
                <c:pt idx="6604">
                  <c:v>0</c:v>
                </c:pt>
                <c:pt idx="6605">
                  <c:v>0.1</c:v>
                </c:pt>
                <c:pt idx="6606">
                  <c:v>0.1</c:v>
                </c:pt>
                <c:pt idx="6607">
                  <c:v>0.1</c:v>
                </c:pt>
                <c:pt idx="6608">
                  <c:v>0</c:v>
                </c:pt>
                <c:pt idx="6609">
                  <c:v>0.1</c:v>
                </c:pt>
                <c:pt idx="6610">
                  <c:v>0.1</c:v>
                </c:pt>
                <c:pt idx="6611">
                  <c:v>0.1</c:v>
                </c:pt>
                <c:pt idx="6612">
                  <c:v>0.1</c:v>
                </c:pt>
                <c:pt idx="6613">
                  <c:v>0</c:v>
                </c:pt>
                <c:pt idx="6614">
                  <c:v>0</c:v>
                </c:pt>
                <c:pt idx="6615">
                  <c:v>0.1</c:v>
                </c:pt>
                <c:pt idx="6616">
                  <c:v>0</c:v>
                </c:pt>
                <c:pt idx="6617">
                  <c:v>0.1</c:v>
                </c:pt>
                <c:pt idx="6618">
                  <c:v>0</c:v>
                </c:pt>
                <c:pt idx="6619">
                  <c:v>0.1</c:v>
                </c:pt>
                <c:pt idx="6620">
                  <c:v>0.1</c:v>
                </c:pt>
                <c:pt idx="6621">
                  <c:v>0</c:v>
                </c:pt>
                <c:pt idx="6622">
                  <c:v>0</c:v>
                </c:pt>
                <c:pt idx="6623">
                  <c:v>0</c:v>
                </c:pt>
                <c:pt idx="6624">
                  <c:v>0</c:v>
                </c:pt>
                <c:pt idx="6625">
                  <c:v>0.1</c:v>
                </c:pt>
                <c:pt idx="6626">
                  <c:v>0.1</c:v>
                </c:pt>
                <c:pt idx="6627">
                  <c:v>0</c:v>
                </c:pt>
                <c:pt idx="6628">
                  <c:v>0.1</c:v>
                </c:pt>
                <c:pt idx="6629">
                  <c:v>0.1</c:v>
                </c:pt>
                <c:pt idx="6630">
                  <c:v>0.1</c:v>
                </c:pt>
                <c:pt idx="6631">
                  <c:v>0.1</c:v>
                </c:pt>
                <c:pt idx="6632">
                  <c:v>0.1</c:v>
                </c:pt>
                <c:pt idx="6633">
                  <c:v>0.1</c:v>
                </c:pt>
                <c:pt idx="6634">
                  <c:v>0</c:v>
                </c:pt>
                <c:pt idx="6635">
                  <c:v>0.1</c:v>
                </c:pt>
                <c:pt idx="6636">
                  <c:v>0.1</c:v>
                </c:pt>
                <c:pt idx="6637">
                  <c:v>0.1</c:v>
                </c:pt>
                <c:pt idx="6638">
                  <c:v>0.1</c:v>
                </c:pt>
                <c:pt idx="6639">
                  <c:v>0.1</c:v>
                </c:pt>
                <c:pt idx="6640">
                  <c:v>0.1</c:v>
                </c:pt>
                <c:pt idx="6641">
                  <c:v>0</c:v>
                </c:pt>
                <c:pt idx="6642">
                  <c:v>0.1</c:v>
                </c:pt>
                <c:pt idx="6643">
                  <c:v>0.1</c:v>
                </c:pt>
                <c:pt idx="6644">
                  <c:v>0.1</c:v>
                </c:pt>
                <c:pt idx="6645">
                  <c:v>0</c:v>
                </c:pt>
                <c:pt idx="6646">
                  <c:v>0.1</c:v>
                </c:pt>
                <c:pt idx="6647">
                  <c:v>0</c:v>
                </c:pt>
                <c:pt idx="6648">
                  <c:v>0.1</c:v>
                </c:pt>
                <c:pt idx="6649">
                  <c:v>0.1</c:v>
                </c:pt>
                <c:pt idx="6650">
                  <c:v>0.2</c:v>
                </c:pt>
                <c:pt idx="6651">
                  <c:v>0.1</c:v>
                </c:pt>
                <c:pt idx="6652">
                  <c:v>0.1</c:v>
                </c:pt>
                <c:pt idx="6653">
                  <c:v>0.1</c:v>
                </c:pt>
                <c:pt idx="6654">
                  <c:v>0.1</c:v>
                </c:pt>
                <c:pt idx="6655">
                  <c:v>0.1</c:v>
                </c:pt>
                <c:pt idx="6656">
                  <c:v>0.1</c:v>
                </c:pt>
                <c:pt idx="6657">
                  <c:v>0.1</c:v>
                </c:pt>
                <c:pt idx="6658">
                  <c:v>0.1</c:v>
                </c:pt>
                <c:pt idx="6659">
                  <c:v>0.1</c:v>
                </c:pt>
                <c:pt idx="6660">
                  <c:v>0.1</c:v>
                </c:pt>
                <c:pt idx="6661">
                  <c:v>0.1</c:v>
                </c:pt>
                <c:pt idx="6662">
                  <c:v>0</c:v>
                </c:pt>
                <c:pt idx="6663">
                  <c:v>0.1</c:v>
                </c:pt>
                <c:pt idx="6664">
                  <c:v>0.1</c:v>
                </c:pt>
                <c:pt idx="6665">
                  <c:v>0.1</c:v>
                </c:pt>
                <c:pt idx="6666">
                  <c:v>0.2</c:v>
                </c:pt>
                <c:pt idx="6667">
                  <c:v>0</c:v>
                </c:pt>
                <c:pt idx="6668">
                  <c:v>0.1</c:v>
                </c:pt>
                <c:pt idx="6669">
                  <c:v>0.1</c:v>
                </c:pt>
                <c:pt idx="6670">
                  <c:v>0.1</c:v>
                </c:pt>
                <c:pt idx="6671">
                  <c:v>0</c:v>
                </c:pt>
                <c:pt idx="6672">
                  <c:v>0</c:v>
                </c:pt>
                <c:pt idx="6673">
                  <c:v>0.1</c:v>
                </c:pt>
                <c:pt idx="6674">
                  <c:v>0.1</c:v>
                </c:pt>
                <c:pt idx="6675">
                  <c:v>0.1</c:v>
                </c:pt>
                <c:pt idx="6676">
                  <c:v>0</c:v>
                </c:pt>
                <c:pt idx="6677">
                  <c:v>0.2</c:v>
                </c:pt>
                <c:pt idx="6678">
                  <c:v>0</c:v>
                </c:pt>
                <c:pt idx="6679">
                  <c:v>0.1</c:v>
                </c:pt>
                <c:pt idx="6680">
                  <c:v>0.1</c:v>
                </c:pt>
                <c:pt idx="6681">
                  <c:v>0</c:v>
                </c:pt>
                <c:pt idx="6682">
                  <c:v>0.1</c:v>
                </c:pt>
                <c:pt idx="6683">
                  <c:v>0</c:v>
                </c:pt>
                <c:pt idx="6684">
                  <c:v>0.1</c:v>
                </c:pt>
                <c:pt idx="6685">
                  <c:v>0.1</c:v>
                </c:pt>
                <c:pt idx="6686">
                  <c:v>0.2</c:v>
                </c:pt>
                <c:pt idx="6687">
                  <c:v>0.1</c:v>
                </c:pt>
                <c:pt idx="6688">
                  <c:v>0.1</c:v>
                </c:pt>
                <c:pt idx="6689">
                  <c:v>0.1</c:v>
                </c:pt>
                <c:pt idx="6690">
                  <c:v>0</c:v>
                </c:pt>
                <c:pt idx="6691">
                  <c:v>0.1</c:v>
                </c:pt>
                <c:pt idx="6692">
                  <c:v>0.1</c:v>
                </c:pt>
                <c:pt idx="6693">
                  <c:v>0.1</c:v>
                </c:pt>
                <c:pt idx="6694">
                  <c:v>0.1</c:v>
                </c:pt>
                <c:pt idx="6695">
                  <c:v>0</c:v>
                </c:pt>
                <c:pt idx="6696">
                  <c:v>0.1</c:v>
                </c:pt>
                <c:pt idx="6697">
                  <c:v>0.1</c:v>
                </c:pt>
                <c:pt idx="6698">
                  <c:v>0.1</c:v>
                </c:pt>
                <c:pt idx="6699">
                  <c:v>0.1</c:v>
                </c:pt>
                <c:pt idx="6700">
                  <c:v>0.1</c:v>
                </c:pt>
                <c:pt idx="6701">
                  <c:v>0</c:v>
                </c:pt>
                <c:pt idx="6702">
                  <c:v>0</c:v>
                </c:pt>
                <c:pt idx="6703">
                  <c:v>0.1</c:v>
                </c:pt>
                <c:pt idx="6704">
                  <c:v>0.1</c:v>
                </c:pt>
                <c:pt idx="6705">
                  <c:v>0.1</c:v>
                </c:pt>
                <c:pt idx="6706">
                  <c:v>0.1</c:v>
                </c:pt>
                <c:pt idx="6707">
                  <c:v>0</c:v>
                </c:pt>
                <c:pt idx="6708">
                  <c:v>0.1</c:v>
                </c:pt>
                <c:pt idx="6709">
                  <c:v>0</c:v>
                </c:pt>
                <c:pt idx="6710">
                  <c:v>0.1</c:v>
                </c:pt>
                <c:pt idx="6711">
                  <c:v>0.1</c:v>
                </c:pt>
                <c:pt idx="6712">
                  <c:v>0.1</c:v>
                </c:pt>
                <c:pt idx="6713">
                  <c:v>0.1</c:v>
                </c:pt>
                <c:pt idx="6714">
                  <c:v>0.1</c:v>
                </c:pt>
                <c:pt idx="6715">
                  <c:v>0.1</c:v>
                </c:pt>
                <c:pt idx="6716">
                  <c:v>0.1</c:v>
                </c:pt>
                <c:pt idx="6717">
                  <c:v>0.1</c:v>
                </c:pt>
                <c:pt idx="6718">
                  <c:v>0</c:v>
                </c:pt>
                <c:pt idx="6719">
                  <c:v>0.1</c:v>
                </c:pt>
                <c:pt idx="6720">
                  <c:v>0.1</c:v>
                </c:pt>
                <c:pt idx="6721">
                  <c:v>0.1</c:v>
                </c:pt>
                <c:pt idx="6722">
                  <c:v>0.1</c:v>
                </c:pt>
                <c:pt idx="6723">
                  <c:v>0</c:v>
                </c:pt>
                <c:pt idx="6724">
                  <c:v>0</c:v>
                </c:pt>
                <c:pt idx="6725">
                  <c:v>0.1</c:v>
                </c:pt>
                <c:pt idx="6726">
                  <c:v>0.1</c:v>
                </c:pt>
                <c:pt idx="6727">
                  <c:v>0</c:v>
                </c:pt>
                <c:pt idx="6728">
                  <c:v>0.1</c:v>
                </c:pt>
                <c:pt idx="6729">
                  <c:v>0.1</c:v>
                </c:pt>
                <c:pt idx="6730">
                  <c:v>0.1</c:v>
                </c:pt>
                <c:pt idx="6731">
                  <c:v>0.1</c:v>
                </c:pt>
                <c:pt idx="6732">
                  <c:v>0</c:v>
                </c:pt>
                <c:pt idx="6733">
                  <c:v>0.1</c:v>
                </c:pt>
                <c:pt idx="6734">
                  <c:v>0.1</c:v>
                </c:pt>
                <c:pt idx="6735">
                  <c:v>0.1</c:v>
                </c:pt>
                <c:pt idx="6736">
                  <c:v>0.1</c:v>
                </c:pt>
                <c:pt idx="6737">
                  <c:v>0.1</c:v>
                </c:pt>
                <c:pt idx="6738">
                  <c:v>0.1</c:v>
                </c:pt>
                <c:pt idx="6739">
                  <c:v>0.1</c:v>
                </c:pt>
                <c:pt idx="6740">
                  <c:v>0.1</c:v>
                </c:pt>
                <c:pt idx="6741">
                  <c:v>0.1</c:v>
                </c:pt>
                <c:pt idx="6742">
                  <c:v>0.1</c:v>
                </c:pt>
                <c:pt idx="6743">
                  <c:v>0.1</c:v>
                </c:pt>
                <c:pt idx="6744">
                  <c:v>0.1</c:v>
                </c:pt>
                <c:pt idx="6745">
                  <c:v>0.2</c:v>
                </c:pt>
                <c:pt idx="6746">
                  <c:v>0.1</c:v>
                </c:pt>
                <c:pt idx="6747">
                  <c:v>0.1</c:v>
                </c:pt>
                <c:pt idx="6748">
                  <c:v>0.2</c:v>
                </c:pt>
                <c:pt idx="6749">
                  <c:v>0.2</c:v>
                </c:pt>
                <c:pt idx="6750">
                  <c:v>0.2</c:v>
                </c:pt>
                <c:pt idx="6751">
                  <c:v>0.1</c:v>
                </c:pt>
                <c:pt idx="6752">
                  <c:v>0.1</c:v>
                </c:pt>
                <c:pt idx="6753">
                  <c:v>0.1</c:v>
                </c:pt>
                <c:pt idx="6754">
                  <c:v>0.1</c:v>
                </c:pt>
                <c:pt idx="6755">
                  <c:v>0.1</c:v>
                </c:pt>
                <c:pt idx="6756">
                  <c:v>0.2</c:v>
                </c:pt>
                <c:pt idx="6757">
                  <c:v>0.1</c:v>
                </c:pt>
                <c:pt idx="6758">
                  <c:v>0.2</c:v>
                </c:pt>
                <c:pt idx="6759">
                  <c:v>0.3</c:v>
                </c:pt>
                <c:pt idx="6760">
                  <c:v>0.1</c:v>
                </c:pt>
                <c:pt idx="6761">
                  <c:v>0.1</c:v>
                </c:pt>
                <c:pt idx="6762">
                  <c:v>0.1</c:v>
                </c:pt>
                <c:pt idx="6763">
                  <c:v>0.1</c:v>
                </c:pt>
                <c:pt idx="6764">
                  <c:v>0.1</c:v>
                </c:pt>
                <c:pt idx="6765">
                  <c:v>0.1</c:v>
                </c:pt>
                <c:pt idx="6766">
                  <c:v>0.1</c:v>
                </c:pt>
                <c:pt idx="6767">
                  <c:v>0.1</c:v>
                </c:pt>
                <c:pt idx="6768">
                  <c:v>0.1</c:v>
                </c:pt>
                <c:pt idx="6769">
                  <c:v>0.1</c:v>
                </c:pt>
                <c:pt idx="6770">
                  <c:v>0.1</c:v>
                </c:pt>
                <c:pt idx="6771">
                  <c:v>0.2</c:v>
                </c:pt>
                <c:pt idx="6772">
                  <c:v>0.2</c:v>
                </c:pt>
                <c:pt idx="6773">
                  <c:v>0.2</c:v>
                </c:pt>
                <c:pt idx="6774">
                  <c:v>0.1</c:v>
                </c:pt>
                <c:pt idx="6775">
                  <c:v>0.1</c:v>
                </c:pt>
                <c:pt idx="6776">
                  <c:v>0.2</c:v>
                </c:pt>
                <c:pt idx="6777">
                  <c:v>0.1</c:v>
                </c:pt>
                <c:pt idx="6778">
                  <c:v>0.1</c:v>
                </c:pt>
                <c:pt idx="6779">
                  <c:v>0.1</c:v>
                </c:pt>
                <c:pt idx="6780">
                  <c:v>0.1</c:v>
                </c:pt>
                <c:pt idx="6781">
                  <c:v>0.1</c:v>
                </c:pt>
                <c:pt idx="6782">
                  <c:v>0.1</c:v>
                </c:pt>
                <c:pt idx="6783">
                  <c:v>0.1</c:v>
                </c:pt>
                <c:pt idx="6784">
                  <c:v>0.2</c:v>
                </c:pt>
                <c:pt idx="6785">
                  <c:v>0.1</c:v>
                </c:pt>
                <c:pt idx="6786">
                  <c:v>0.2</c:v>
                </c:pt>
                <c:pt idx="6787">
                  <c:v>0.2</c:v>
                </c:pt>
                <c:pt idx="6788">
                  <c:v>0.1</c:v>
                </c:pt>
                <c:pt idx="6789">
                  <c:v>0.1</c:v>
                </c:pt>
                <c:pt idx="6790">
                  <c:v>0.2</c:v>
                </c:pt>
                <c:pt idx="6791">
                  <c:v>0.3</c:v>
                </c:pt>
                <c:pt idx="6792">
                  <c:v>0.2</c:v>
                </c:pt>
                <c:pt idx="6793">
                  <c:v>0.1</c:v>
                </c:pt>
                <c:pt idx="6794">
                  <c:v>0.2</c:v>
                </c:pt>
                <c:pt idx="6795">
                  <c:v>0.2</c:v>
                </c:pt>
                <c:pt idx="6796">
                  <c:v>0.1</c:v>
                </c:pt>
                <c:pt idx="6797">
                  <c:v>0.1</c:v>
                </c:pt>
                <c:pt idx="6798">
                  <c:v>0.2</c:v>
                </c:pt>
                <c:pt idx="6799">
                  <c:v>0.2</c:v>
                </c:pt>
                <c:pt idx="6800">
                  <c:v>0.1</c:v>
                </c:pt>
                <c:pt idx="6801">
                  <c:v>0.1</c:v>
                </c:pt>
                <c:pt idx="6802">
                  <c:v>0.1</c:v>
                </c:pt>
                <c:pt idx="6803">
                  <c:v>0.1</c:v>
                </c:pt>
                <c:pt idx="6804">
                  <c:v>0.2</c:v>
                </c:pt>
                <c:pt idx="6805">
                  <c:v>0.1</c:v>
                </c:pt>
                <c:pt idx="6806">
                  <c:v>0.1</c:v>
                </c:pt>
                <c:pt idx="6807">
                  <c:v>0.1</c:v>
                </c:pt>
                <c:pt idx="6808">
                  <c:v>0.2</c:v>
                </c:pt>
                <c:pt idx="6809">
                  <c:v>0.1</c:v>
                </c:pt>
                <c:pt idx="6810">
                  <c:v>0.1</c:v>
                </c:pt>
                <c:pt idx="6811">
                  <c:v>0.1</c:v>
                </c:pt>
                <c:pt idx="6812">
                  <c:v>0.2</c:v>
                </c:pt>
                <c:pt idx="6813">
                  <c:v>0.1</c:v>
                </c:pt>
                <c:pt idx="6814">
                  <c:v>0.1</c:v>
                </c:pt>
                <c:pt idx="6815">
                  <c:v>0.1</c:v>
                </c:pt>
                <c:pt idx="6816">
                  <c:v>0.1</c:v>
                </c:pt>
                <c:pt idx="6817">
                  <c:v>0.2</c:v>
                </c:pt>
                <c:pt idx="6818">
                  <c:v>0.1</c:v>
                </c:pt>
                <c:pt idx="6819">
                  <c:v>0.2</c:v>
                </c:pt>
                <c:pt idx="6820">
                  <c:v>0.1</c:v>
                </c:pt>
                <c:pt idx="6821">
                  <c:v>0.1</c:v>
                </c:pt>
                <c:pt idx="6822">
                  <c:v>0.1</c:v>
                </c:pt>
                <c:pt idx="6823">
                  <c:v>0.1</c:v>
                </c:pt>
                <c:pt idx="6824">
                  <c:v>0.1</c:v>
                </c:pt>
                <c:pt idx="6825">
                  <c:v>0.2</c:v>
                </c:pt>
                <c:pt idx="6826">
                  <c:v>0.1</c:v>
                </c:pt>
                <c:pt idx="6827">
                  <c:v>0.1</c:v>
                </c:pt>
                <c:pt idx="6828">
                  <c:v>0.1</c:v>
                </c:pt>
                <c:pt idx="6829">
                  <c:v>0.1</c:v>
                </c:pt>
                <c:pt idx="6830">
                  <c:v>0.1</c:v>
                </c:pt>
                <c:pt idx="6831">
                  <c:v>0.1</c:v>
                </c:pt>
                <c:pt idx="6832">
                  <c:v>0.1</c:v>
                </c:pt>
                <c:pt idx="6833">
                  <c:v>0.1</c:v>
                </c:pt>
                <c:pt idx="6834">
                  <c:v>0.1</c:v>
                </c:pt>
                <c:pt idx="6835">
                  <c:v>0.1</c:v>
                </c:pt>
                <c:pt idx="6836">
                  <c:v>0.1</c:v>
                </c:pt>
                <c:pt idx="6837">
                  <c:v>0.1</c:v>
                </c:pt>
                <c:pt idx="6838">
                  <c:v>0.1</c:v>
                </c:pt>
                <c:pt idx="6839">
                  <c:v>0.1</c:v>
                </c:pt>
                <c:pt idx="6840">
                  <c:v>0.1</c:v>
                </c:pt>
                <c:pt idx="6841">
                  <c:v>0.2</c:v>
                </c:pt>
                <c:pt idx="6842">
                  <c:v>0.1</c:v>
                </c:pt>
                <c:pt idx="6843">
                  <c:v>0</c:v>
                </c:pt>
                <c:pt idx="6844">
                  <c:v>0.1</c:v>
                </c:pt>
                <c:pt idx="6845">
                  <c:v>0.1</c:v>
                </c:pt>
                <c:pt idx="6846">
                  <c:v>0.1</c:v>
                </c:pt>
                <c:pt idx="6847">
                  <c:v>0.1</c:v>
                </c:pt>
                <c:pt idx="6848">
                  <c:v>0.1</c:v>
                </c:pt>
                <c:pt idx="6849">
                  <c:v>0.1</c:v>
                </c:pt>
                <c:pt idx="6850">
                  <c:v>0.1</c:v>
                </c:pt>
                <c:pt idx="6851">
                  <c:v>0.1</c:v>
                </c:pt>
                <c:pt idx="6852">
                  <c:v>0.1</c:v>
                </c:pt>
                <c:pt idx="6853">
                  <c:v>0.1</c:v>
                </c:pt>
                <c:pt idx="6854">
                  <c:v>0.1</c:v>
                </c:pt>
                <c:pt idx="6855">
                  <c:v>0</c:v>
                </c:pt>
                <c:pt idx="6856">
                  <c:v>0</c:v>
                </c:pt>
                <c:pt idx="6857">
                  <c:v>0.1</c:v>
                </c:pt>
                <c:pt idx="6858">
                  <c:v>0.1</c:v>
                </c:pt>
                <c:pt idx="6859">
                  <c:v>0.2</c:v>
                </c:pt>
                <c:pt idx="6860">
                  <c:v>0.1</c:v>
                </c:pt>
                <c:pt idx="6861">
                  <c:v>0.1</c:v>
                </c:pt>
                <c:pt idx="6862">
                  <c:v>0.1</c:v>
                </c:pt>
                <c:pt idx="6863">
                  <c:v>0</c:v>
                </c:pt>
                <c:pt idx="6864">
                  <c:v>0.1</c:v>
                </c:pt>
                <c:pt idx="6865">
                  <c:v>0</c:v>
                </c:pt>
                <c:pt idx="6866">
                  <c:v>0</c:v>
                </c:pt>
                <c:pt idx="6867">
                  <c:v>0.1</c:v>
                </c:pt>
                <c:pt idx="6868">
                  <c:v>0.1</c:v>
                </c:pt>
                <c:pt idx="6869">
                  <c:v>0.1</c:v>
                </c:pt>
                <c:pt idx="6870">
                  <c:v>0.1</c:v>
                </c:pt>
                <c:pt idx="6871">
                  <c:v>0.1</c:v>
                </c:pt>
                <c:pt idx="6872">
                  <c:v>0.1</c:v>
                </c:pt>
                <c:pt idx="6873">
                  <c:v>0.1</c:v>
                </c:pt>
                <c:pt idx="6874">
                  <c:v>0.1</c:v>
                </c:pt>
                <c:pt idx="6875">
                  <c:v>0.1</c:v>
                </c:pt>
                <c:pt idx="6876">
                  <c:v>0.1</c:v>
                </c:pt>
                <c:pt idx="6877">
                  <c:v>0.1</c:v>
                </c:pt>
                <c:pt idx="6878">
                  <c:v>0.1</c:v>
                </c:pt>
                <c:pt idx="6879">
                  <c:v>0</c:v>
                </c:pt>
                <c:pt idx="6880">
                  <c:v>0.1</c:v>
                </c:pt>
                <c:pt idx="6881">
                  <c:v>0.1</c:v>
                </c:pt>
                <c:pt idx="6882">
                  <c:v>0</c:v>
                </c:pt>
                <c:pt idx="6883">
                  <c:v>0.1</c:v>
                </c:pt>
                <c:pt idx="6884">
                  <c:v>0.1</c:v>
                </c:pt>
                <c:pt idx="6885">
                  <c:v>0.1</c:v>
                </c:pt>
                <c:pt idx="6886">
                  <c:v>0.1</c:v>
                </c:pt>
                <c:pt idx="6887">
                  <c:v>0</c:v>
                </c:pt>
                <c:pt idx="6888">
                  <c:v>0</c:v>
                </c:pt>
                <c:pt idx="6889">
                  <c:v>0.1</c:v>
                </c:pt>
                <c:pt idx="6890">
                  <c:v>0.1</c:v>
                </c:pt>
                <c:pt idx="6891">
                  <c:v>0.1</c:v>
                </c:pt>
                <c:pt idx="6892">
                  <c:v>0.1</c:v>
                </c:pt>
                <c:pt idx="6893">
                  <c:v>0</c:v>
                </c:pt>
                <c:pt idx="6894">
                  <c:v>0.2</c:v>
                </c:pt>
                <c:pt idx="6895">
                  <c:v>0</c:v>
                </c:pt>
                <c:pt idx="6896">
                  <c:v>0.2</c:v>
                </c:pt>
                <c:pt idx="6897">
                  <c:v>0</c:v>
                </c:pt>
                <c:pt idx="6898">
                  <c:v>0.1</c:v>
                </c:pt>
                <c:pt idx="6899">
                  <c:v>0</c:v>
                </c:pt>
                <c:pt idx="6900">
                  <c:v>0.1</c:v>
                </c:pt>
                <c:pt idx="6901">
                  <c:v>0.1</c:v>
                </c:pt>
                <c:pt idx="6902">
                  <c:v>0.1</c:v>
                </c:pt>
                <c:pt idx="6903">
                  <c:v>0.1</c:v>
                </c:pt>
                <c:pt idx="6904">
                  <c:v>0</c:v>
                </c:pt>
                <c:pt idx="6905">
                  <c:v>0.1</c:v>
                </c:pt>
                <c:pt idx="6906">
                  <c:v>0.1</c:v>
                </c:pt>
                <c:pt idx="6907">
                  <c:v>0.1</c:v>
                </c:pt>
                <c:pt idx="6908">
                  <c:v>0.2</c:v>
                </c:pt>
                <c:pt idx="6909">
                  <c:v>0.1</c:v>
                </c:pt>
                <c:pt idx="6910">
                  <c:v>0.1</c:v>
                </c:pt>
                <c:pt idx="6911">
                  <c:v>0.1</c:v>
                </c:pt>
                <c:pt idx="6912">
                  <c:v>0.1</c:v>
                </c:pt>
                <c:pt idx="6913">
                  <c:v>0.1</c:v>
                </c:pt>
                <c:pt idx="6914">
                  <c:v>0.1</c:v>
                </c:pt>
                <c:pt idx="6915">
                  <c:v>0</c:v>
                </c:pt>
                <c:pt idx="6916">
                  <c:v>0</c:v>
                </c:pt>
                <c:pt idx="6917">
                  <c:v>0.1</c:v>
                </c:pt>
                <c:pt idx="6918">
                  <c:v>0.1</c:v>
                </c:pt>
                <c:pt idx="6919">
                  <c:v>0.1</c:v>
                </c:pt>
                <c:pt idx="6920">
                  <c:v>0.1</c:v>
                </c:pt>
                <c:pt idx="6921">
                  <c:v>0.1</c:v>
                </c:pt>
                <c:pt idx="6922">
                  <c:v>0.1</c:v>
                </c:pt>
                <c:pt idx="6923">
                  <c:v>0.1</c:v>
                </c:pt>
                <c:pt idx="6924">
                  <c:v>0</c:v>
                </c:pt>
                <c:pt idx="6925">
                  <c:v>0</c:v>
                </c:pt>
                <c:pt idx="6926">
                  <c:v>0.1</c:v>
                </c:pt>
                <c:pt idx="6927">
                  <c:v>0</c:v>
                </c:pt>
                <c:pt idx="6928">
                  <c:v>0.1</c:v>
                </c:pt>
                <c:pt idx="6929">
                  <c:v>0.1</c:v>
                </c:pt>
                <c:pt idx="6930">
                  <c:v>0</c:v>
                </c:pt>
                <c:pt idx="6931">
                  <c:v>0.1</c:v>
                </c:pt>
                <c:pt idx="6932">
                  <c:v>0.1</c:v>
                </c:pt>
                <c:pt idx="6933">
                  <c:v>0.1</c:v>
                </c:pt>
                <c:pt idx="6934">
                  <c:v>0</c:v>
                </c:pt>
                <c:pt idx="6935">
                  <c:v>0</c:v>
                </c:pt>
                <c:pt idx="6936">
                  <c:v>0.1</c:v>
                </c:pt>
                <c:pt idx="6937">
                  <c:v>0.1</c:v>
                </c:pt>
                <c:pt idx="6938">
                  <c:v>0.1</c:v>
                </c:pt>
                <c:pt idx="6939">
                  <c:v>0.1</c:v>
                </c:pt>
                <c:pt idx="6940">
                  <c:v>0.1</c:v>
                </c:pt>
                <c:pt idx="6941">
                  <c:v>0.1</c:v>
                </c:pt>
                <c:pt idx="6942">
                  <c:v>0.1</c:v>
                </c:pt>
                <c:pt idx="6943">
                  <c:v>0.1</c:v>
                </c:pt>
                <c:pt idx="6944">
                  <c:v>0</c:v>
                </c:pt>
                <c:pt idx="6945">
                  <c:v>0</c:v>
                </c:pt>
                <c:pt idx="6946">
                  <c:v>0.1</c:v>
                </c:pt>
                <c:pt idx="6947">
                  <c:v>0.1</c:v>
                </c:pt>
                <c:pt idx="6948">
                  <c:v>0</c:v>
                </c:pt>
                <c:pt idx="6949">
                  <c:v>0.1</c:v>
                </c:pt>
                <c:pt idx="6950">
                  <c:v>0.1</c:v>
                </c:pt>
                <c:pt idx="6951">
                  <c:v>0.1</c:v>
                </c:pt>
                <c:pt idx="6952">
                  <c:v>0.1</c:v>
                </c:pt>
                <c:pt idx="6953">
                  <c:v>0.1</c:v>
                </c:pt>
                <c:pt idx="6954">
                  <c:v>0.1</c:v>
                </c:pt>
                <c:pt idx="6955">
                  <c:v>0</c:v>
                </c:pt>
                <c:pt idx="6956">
                  <c:v>0</c:v>
                </c:pt>
                <c:pt idx="6957">
                  <c:v>0.1</c:v>
                </c:pt>
                <c:pt idx="6958">
                  <c:v>0</c:v>
                </c:pt>
                <c:pt idx="6959">
                  <c:v>0.1</c:v>
                </c:pt>
                <c:pt idx="6960">
                  <c:v>0.1</c:v>
                </c:pt>
                <c:pt idx="6961">
                  <c:v>0.1</c:v>
                </c:pt>
                <c:pt idx="6962">
                  <c:v>0</c:v>
                </c:pt>
                <c:pt idx="6963">
                  <c:v>0</c:v>
                </c:pt>
                <c:pt idx="6964">
                  <c:v>0.1</c:v>
                </c:pt>
                <c:pt idx="6965">
                  <c:v>0.1</c:v>
                </c:pt>
                <c:pt idx="6966">
                  <c:v>0.2</c:v>
                </c:pt>
                <c:pt idx="6967">
                  <c:v>0.1</c:v>
                </c:pt>
                <c:pt idx="6968">
                  <c:v>0</c:v>
                </c:pt>
                <c:pt idx="6969">
                  <c:v>0.1</c:v>
                </c:pt>
                <c:pt idx="6970">
                  <c:v>0.1</c:v>
                </c:pt>
                <c:pt idx="6971">
                  <c:v>0</c:v>
                </c:pt>
                <c:pt idx="6972">
                  <c:v>0.1</c:v>
                </c:pt>
                <c:pt idx="6973">
                  <c:v>0</c:v>
                </c:pt>
                <c:pt idx="6974">
                  <c:v>0.1</c:v>
                </c:pt>
                <c:pt idx="6975">
                  <c:v>0.1</c:v>
                </c:pt>
                <c:pt idx="6976">
                  <c:v>0.1</c:v>
                </c:pt>
                <c:pt idx="6977">
                  <c:v>0</c:v>
                </c:pt>
                <c:pt idx="6978">
                  <c:v>0</c:v>
                </c:pt>
                <c:pt idx="6979">
                  <c:v>0.1</c:v>
                </c:pt>
                <c:pt idx="6980">
                  <c:v>0.1</c:v>
                </c:pt>
                <c:pt idx="6981">
                  <c:v>0.1</c:v>
                </c:pt>
                <c:pt idx="6982">
                  <c:v>0.1</c:v>
                </c:pt>
                <c:pt idx="6983">
                  <c:v>0.1</c:v>
                </c:pt>
                <c:pt idx="6984">
                  <c:v>0.1</c:v>
                </c:pt>
                <c:pt idx="6985">
                  <c:v>0</c:v>
                </c:pt>
                <c:pt idx="6986">
                  <c:v>0.1</c:v>
                </c:pt>
                <c:pt idx="6987">
                  <c:v>0</c:v>
                </c:pt>
                <c:pt idx="6988">
                  <c:v>0.2</c:v>
                </c:pt>
                <c:pt idx="6989">
                  <c:v>0.1</c:v>
                </c:pt>
                <c:pt idx="6990">
                  <c:v>0.2</c:v>
                </c:pt>
                <c:pt idx="6991">
                  <c:v>0</c:v>
                </c:pt>
                <c:pt idx="6992">
                  <c:v>0.1</c:v>
                </c:pt>
                <c:pt idx="6993">
                  <c:v>0.1</c:v>
                </c:pt>
                <c:pt idx="6994">
                  <c:v>0.1</c:v>
                </c:pt>
                <c:pt idx="6995">
                  <c:v>0.1</c:v>
                </c:pt>
                <c:pt idx="6996">
                  <c:v>0.1</c:v>
                </c:pt>
                <c:pt idx="6997">
                  <c:v>0</c:v>
                </c:pt>
                <c:pt idx="6998">
                  <c:v>0.1</c:v>
                </c:pt>
                <c:pt idx="6999">
                  <c:v>0</c:v>
                </c:pt>
                <c:pt idx="7000">
                  <c:v>0</c:v>
                </c:pt>
                <c:pt idx="7001">
                  <c:v>0.1</c:v>
                </c:pt>
                <c:pt idx="7002">
                  <c:v>0</c:v>
                </c:pt>
                <c:pt idx="7003">
                  <c:v>0</c:v>
                </c:pt>
                <c:pt idx="7004">
                  <c:v>0.1</c:v>
                </c:pt>
                <c:pt idx="7005">
                  <c:v>0.1</c:v>
                </c:pt>
                <c:pt idx="7006">
                  <c:v>0.1</c:v>
                </c:pt>
                <c:pt idx="7007">
                  <c:v>0.1</c:v>
                </c:pt>
                <c:pt idx="7008">
                  <c:v>0</c:v>
                </c:pt>
                <c:pt idx="7009">
                  <c:v>0.1</c:v>
                </c:pt>
                <c:pt idx="7010">
                  <c:v>0</c:v>
                </c:pt>
                <c:pt idx="7011">
                  <c:v>0</c:v>
                </c:pt>
                <c:pt idx="7012">
                  <c:v>0.1</c:v>
                </c:pt>
                <c:pt idx="7013">
                  <c:v>0</c:v>
                </c:pt>
                <c:pt idx="7014">
                  <c:v>0</c:v>
                </c:pt>
                <c:pt idx="7015">
                  <c:v>0</c:v>
                </c:pt>
                <c:pt idx="7016">
                  <c:v>0.1</c:v>
                </c:pt>
                <c:pt idx="7017">
                  <c:v>0.1</c:v>
                </c:pt>
                <c:pt idx="7018">
                  <c:v>0.1</c:v>
                </c:pt>
                <c:pt idx="7019">
                  <c:v>0.1</c:v>
                </c:pt>
                <c:pt idx="7020">
                  <c:v>0.1</c:v>
                </c:pt>
                <c:pt idx="7021">
                  <c:v>0</c:v>
                </c:pt>
                <c:pt idx="7022">
                  <c:v>0</c:v>
                </c:pt>
                <c:pt idx="7023">
                  <c:v>0.1</c:v>
                </c:pt>
                <c:pt idx="7024">
                  <c:v>0.1</c:v>
                </c:pt>
                <c:pt idx="7025">
                  <c:v>0.1</c:v>
                </c:pt>
                <c:pt idx="7026">
                  <c:v>0.1</c:v>
                </c:pt>
                <c:pt idx="7027">
                  <c:v>0.1</c:v>
                </c:pt>
                <c:pt idx="7028">
                  <c:v>0.1</c:v>
                </c:pt>
                <c:pt idx="7029">
                  <c:v>0</c:v>
                </c:pt>
                <c:pt idx="7030">
                  <c:v>0.1</c:v>
                </c:pt>
                <c:pt idx="7031">
                  <c:v>0</c:v>
                </c:pt>
                <c:pt idx="7032">
                  <c:v>0.1</c:v>
                </c:pt>
                <c:pt idx="7033">
                  <c:v>0</c:v>
                </c:pt>
                <c:pt idx="7034">
                  <c:v>0</c:v>
                </c:pt>
                <c:pt idx="7035">
                  <c:v>0</c:v>
                </c:pt>
                <c:pt idx="7036">
                  <c:v>0</c:v>
                </c:pt>
                <c:pt idx="7037">
                  <c:v>0</c:v>
                </c:pt>
                <c:pt idx="7038">
                  <c:v>0</c:v>
                </c:pt>
                <c:pt idx="7039">
                  <c:v>0</c:v>
                </c:pt>
                <c:pt idx="7040">
                  <c:v>0.1</c:v>
                </c:pt>
                <c:pt idx="7041">
                  <c:v>0.1</c:v>
                </c:pt>
                <c:pt idx="7042">
                  <c:v>0.1</c:v>
                </c:pt>
                <c:pt idx="7043">
                  <c:v>0</c:v>
                </c:pt>
                <c:pt idx="7044">
                  <c:v>0</c:v>
                </c:pt>
                <c:pt idx="7045">
                  <c:v>0</c:v>
                </c:pt>
                <c:pt idx="7046">
                  <c:v>0.1</c:v>
                </c:pt>
                <c:pt idx="7047">
                  <c:v>0.1</c:v>
                </c:pt>
                <c:pt idx="7048">
                  <c:v>0.1</c:v>
                </c:pt>
                <c:pt idx="7049">
                  <c:v>0.1</c:v>
                </c:pt>
                <c:pt idx="7050">
                  <c:v>0.1</c:v>
                </c:pt>
                <c:pt idx="7051">
                  <c:v>0.1</c:v>
                </c:pt>
                <c:pt idx="7052">
                  <c:v>0</c:v>
                </c:pt>
                <c:pt idx="7053">
                  <c:v>0</c:v>
                </c:pt>
                <c:pt idx="7054">
                  <c:v>0</c:v>
                </c:pt>
                <c:pt idx="7055">
                  <c:v>0</c:v>
                </c:pt>
                <c:pt idx="7056">
                  <c:v>0.1</c:v>
                </c:pt>
                <c:pt idx="7057">
                  <c:v>0.2</c:v>
                </c:pt>
                <c:pt idx="7058">
                  <c:v>0</c:v>
                </c:pt>
                <c:pt idx="7059">
                  <c:v>0</c:v>
                </c:pt>
                <c:pt idx="7060">
                  <c:v>0.1</c:v>
                </c:pt>
                <c:pt idx="7061">
                  <c:v>0</c:v>
                </c:pt>
                <c:pt idx="7062">
                  <c:v>0.1</c:v>
                </c:pt>
                <c:pt idx="7063">
                  <c:v>0</c:v>
                </c:pt>
                <c:pt idx="7064">
                  <c:v>0.1</c:v>
                </c:pt>
                <c:pt idx="7065">
                  <c:v>0</c:v>
                </c:pt>
                <c:pt idx="7066">
                  <c:v>0</c:v>
                </c:pt>
                <c:pt idx="7067">
                  <c:v>0</c:v>
                </c:pt>
                <c:pt idx="7068">
                  <c:v>0.1</c:v>
                </c:pt>
                <c:pt idx="7069">
                  <c:v>0.1</c:v>
                </c:pt>
                <c:pt idx="7070">
                  <c:v>0</c:v>
                </c:pt>
                <c:pt idx="7071">
                  <c:v>0.1</c:v>
                </c:pt>
                <c:pt idx="7072">
                  <c:v>0</c:v>
                </c:pt>
                <c:pt idx="7073">
                  <c:v>0</c:v>
                </c:pt>
                <c:pt idx="7074">
                  <c:v>0</c:v>
                </c:pt>
                <c:pt idx="7075">
                  <c:v>0</c:v>
                </c:pt>
                <c:pt idx="7076">
                  <c:v>0.1</c:v>
                </c:pt>
                <c:pt idx="7077">
                  <c:v>0.1</c:v>
                </c:pt>
                <c:pt idx="7078">
                  <c:v>0</c:v>
                </c:pt>
                <c:pt idx="7079">
                  <c:v>0.1</c:v>
                </c:pt>
                <c:pt idx="7080">
                  <c:v>0</c:v>
                </c:pt>
                <c:pt idx="7081">
                  <c:v>0</c:v>
                </c:pt>
                <c:pt idx="7082">
                  <c:v>0.1</c:v>
                </c:pt>
                <c:pt idx="7083">
                  <c:v>0.1</c:v>
                </c:pt>
                <c:pt idx="7084">
                  <c:v>0.1</c:v>
                </c:pt>
                <c:pt idx="7085">
                  <c:v>0</c:v>
                </c:pt>
                <c:pt idx="7086">
                  <c:v>0.1</c:v>
                </c:pt>
                <c:pt idx="7087">
                  <c:v>0</c:v>
                </c:pt>
                <c:pt idx="7088">
                  <c:v>0</c:v>
                </c:pt>
                <c:pt idx="7089">
                  <c:v>0.1</c:v>
                </c:pt>
                <c:pt idx="7090">
                  <c:v>0</c:v>
                </c:pt>
                <c:pt idx="7091">
                  <c:v>0</c:v>
                </c:pt>
                <c:pt idx="7092">
                  <c:v>0</c:v>
                </c:pt>
                <c:pt idx="7093">
                  <c:v>0.1</c:v>
                </c:pt>
                <c:pt idx="7094">
                  <c:v>0.1</c:v>
                </c:pt>
                <c:pt idx="7095">
                  <c:v>0.1</c:v>
                </c:pt>
                <c:pt idx="7096">
                  <c:v>0</c:v>
                </c:pt>
                <c:pt idx="7097">
                  <c:v>0.1</c:v>
                </c:pt>
                <c:pt idx="7098">
                  <c:v>0</c:v>
                </c:pt>
                <c:pt idx="7099">
                  <c:v>0.1</c:v>
                </c:pt>
                <c:pt idx="7100">
                  <c:v>0.2</c:v>
                </c:pt>
                <c:pt idx="7101">
                  <c:v>0.1</c:v>
                </c:pt>
                <c:pt idx="7102">
                  <c:v>0</c:v>
                </c:pt>
                <c:pt idx="7103">
                  <c:v>0.1</c:v>
                </c:pt>
                <c:pt idx="7104">
                  <c:v>0</c:v>
                </c:pt>
                <c:pt idx="7105">
                  <c:v>0.1</c:v>
                </c:pt>
                <c:pt idx="7106">
                  <c:v>0</c:v>
                </c:pt>
                <c:pt idx="7107">
                  <c:v>0</c:v>
                </c:pt>
                <c:pt idx="7108">
                  <c:v>0.1</c:v>
                </c:pt>
                <c:pt idx="7109">
                  <c:v>0.1</c:v>
                </c:pt>
                <c:pt idx="7110">
                  <c:v>0</c:v>
                </c:pt>
                <c:pt idx="7111">
                  <c:v>0</c:v>
                </c:pt>
                <c:pt idx="7112">
                  <c:v>0.1</c:v>
                </c:pt>
                <c:pt idx="7113">
                  <c:v>0.1</c:v>
                </c:pt>
                <c:pt idx="7114">
                  <c:v>0.1</c:v>
                </c:pt>
                <c:pt idx="7115">
                  <c:v>0.1</c:v>
                </c:pt>
                <c:pt idx="7116">
                  <c:v>0</c:v>
                </c:pt>
                <c:pt idx="7117">
                  <c:v>0.1</c:v>
                </c:pt>
                <c:pt idx="7118">
                  <c:v>0</c:v>
                </c:pt>
                <c:pt idx="7119">
                  <c:v>0</c:v>
                </c:pt>
                <c:pt idx="7120">
                  <c:v>0.1</c:v>
                </c:pt>
                <c:pt idx="7121">
                  <c:v>0.1</c:v>
                </c:pt>
                <c:pt idx="7122">
                  <c:v>0.1</c:v>
                </c:pt>
                <c:pt idx="7123">
                  <c:v>0.1</c:v>
                </c:pt>
                <c:pt idx="7124">
                  <c:v>0.1</c:v>
                </c:pt>
                <c:pt idx="7125">
                  <c:v>0.1</c:v>
                </c:pt>
                <c:pt idx="7126">
                  <c:v>0</c:v>
                </c:pt>
                <c:pt idx="7127">
                  <c:v>0</c:v>
                </c:pt>
                <c:pt idx="7128">
                  <c:v>0</c:v>
                </c:pt>
                <c:pt idx="7129">
                  <c:v>0</c:v>
                </c:pt>
                <c:pt idx="7130">
                  <c:v>0</c:v>
                </c:pt>
                <c:pt idx="7131">
                  <c:v>0</c:v>
                </c:pt>
                <c:pt idx="7132">
                  <c:v>0</c:v>
                </c:pt>
                <c:pt idx="7133">
                  <c:v>0.1</c:v>
                </c:pt>
                <c:pt idx="7134">
                  <c:v>0.1</c:v>
                </c:pt>
                <c:pt idx="7135">
                  <c:v>0</c:v>
                </c:pt>
                <c:pt idx="7136">
                  <c:v>0.1</c:v>
                </c:pt>
                <c:pt idx="7137">
                  <c:v>0.1</c:v>
                </c:pt>
                <c:pt idx="7138">
                  <c:v>0</c:v>
                </c:pt>
                <c:pt idx="7139">
                  <c:v>0</c:v>
                </c:pt>
                <c:pt idx="7140">
                  <c:v>0</c:v>
                </c:pt>
                <c:pt idx="7141">
                  <c:v>0</c:v>
                </c:pt>
                <c:pt idx="7142">
                  <c:v>0</c:v>
                </c:pt>
                <c:pt idx="7143">
                  <c:v>0</c:v>
                </c:pt>
                <c:pt idx="7144">
                  <c:v>0.1</c:v>
                </c:pt>
                <c:pt idx="7145">
                  <c:v>0</c:v>
                </c:pt>
                <c:pt idx="7146">
                  <c:v>0.1</c:v>
                </c:pt>
                <c:pt idx="7147">
                  <c:v>0</c:v>
                </c:pt>
                <c:pt idx="7148">
                  <c:v>0</c:v>
                </c:pt>
                <c:pt idx="7149">
                  <c:v>0</c:v>
                </c:pt>
                <c:pt idx="7150">
                  <c:v>0</c:v>
                </c:pt>
                <c:pt idx="7151">
                  <c:v>0.1</c:v>
                </c:pt>
                <c:pt idx="7152">
                  <c:v>0.1</c:v>
                </c:pt>
                <c:pt idx="7153">
                  <c:v>0.1</c:v>
                </c:pt>
                <c:pt idx="7154">
                  <c:v>0</c:v>
                </c:pt>
                <c:pt idx="7155">
                  <c:v>0.1</c:v>
                </c:pt>
                <c:pt idx="7156">
                  <c:v>0.1</c:v>
                </c:pt>
                <c:pt idx="7157">
                  <c:v>0</c:v>
                </c:pt>
                <c:pt idx="7158">
                  <c:v>0.1</c:v>
                </c:pt>
                <c:pt idx="7159">
                  <c:v>0</c:v>
                </c:pt>
                <c:pt idx="7160">
                  <c:v>0</c:v>
                </c:pt>
                <c:pt idx="7161">
                  <c:v>0.1</c:v>
                </c:pt>
                <c:pt idx="7162">
                  <c:v>0</c:v>
                </c:pt>
                <c:pt idx="7163">
                  <c:v>0</c:v>
                </c:pt>
                <c:pt idx="7164">
                  <c:v>0.1</c:v>
                </c:pt>
                <c:pt idx="7165">
                  <c:v>0.1</c:v>
                </c:pt>
                <c:pt idx="7166">
                  <c:v>0</c:v>
                </c:pt>
                <c:pt idx="7167">
                  <c:v>0</c:v>
                </c:pt>
                <c:pt idx="7168">
                  <c:v>0</c:v>
                </c:pt>
                <c:pt idx="7169">
                  <c:v>0.1</c:v>
                </c:pt>
                <c:pt idx="7170">
                  <c:v>0.1</c:v>
                </c:pt>
                <c:pt idx="7171">
                  <c:v>0.1</c:v>
                </c:pt>
                <c:pt idx="7172">
                  <c:v>0.1</c:v>
                </c:pt>
                <c:pt idx="7173">
                  <c:v>0.1</c:v>
                </c:pt>
                <c:pt idx="7174">
                  <c:v>0</c:v>
                </c:pt>
                <c:pt idx="7175">
                  <c:v>0.1</c:v>
                </c:pt>
                <c:pt idx="7176">
                  <c:v>0</c:v>
                </c:pt>
                <c:pt idx="7177">
                  <c:v>0</c:v>
                </c:pt>
                <c:pt idx="7178">
                  <c:v>0.1</c:v>
                </c:pt>
                <c:pt idx="7179">
                  <c:v>0</c:v>
                </c:pt>
                <c:pt idx="7180">
                  <c:v>0</c:v>
                </c:pt>
                <c:pt idx="7181">
                  <c:v>0.1</c:v>
                </c:pt>
                <c:pt idx="7182">
                  <c:v>0.1</c:v>
                </c:pt>
                <c:pt idx="7183">
                  <c:v>0</c:v>
                </c:pt>
                <c:pt idx="7184">
                  <c:v>0</c:v>
                </c:pt>
                <c:pt idx="7185">
                  <c:v>0</c:v>
                </c:pt>
                <c:pt idx="7186">
                  <c:v>0.1</c:v>
                </c:pt>
                <c:pt idx="7187">
                  <c:v>0</c:v>
                </c:pt>
                <c:pt idx="7188">
                  <c:v>0.1</c:v>
                </c:pt>
                <c:pt idx="7189">
                  <c:v>0.1</c:v>
                </c:pt>
                <c:pt idx="7190">
                  <c:v>0</c:v>
                </c:pt>
                <c:pt idx="7191">
                  <c:v>0.1</c:v>
                </c:pt>
                <c:pt idx="7192">
                  <c:v>0.1</c:v>
                </c:pt>
                <c:pt idx="7193">
                  <c:v>0</c:v>
                </c:pt>
                <c:pt idx="7194">
                  <c:v>0.1</c:v>
                </c:pt>
                <c:pt idx="7195">
                  <c:v>0.1</c:v>
                </c:pt>
                <c:pt idx="7196">
                  <c:v>0.1</c:v>
                </c:pt>
                <c:pt idx="7197">
                  <c:v>0.1</c:v>
                </c:pt>
                <c:pt idx="7198">
                  <c:v>0</c:v>
                </c:pt>
                <c:pt idx="7199">
                  <c:v>0</c:v>
                </c:pt>
                <c:pt idx="7200">
                  <c:v>0</c:v>
                </c:pt>
                <c:pt idx="7201">
                  <c:v>0</c:v>
                </c:pt>
                <c:pt idx="7202">
                  <c:v>0</c:v>
                </c:pt>
                <c:pt idx="7203">
                  <c:v>0</c:v>
                </c:pt>
                <c:pt idx="7204">
                  <c:v>0</c:v>
                </c:pt>
                <c:pt idx="7205">
                  <c:v>0.1</c:v>
                </c:pt>
                <c:pt idx="7206">
                  <c:v>0</c:v>
                </c:pt>
                <c:pt idx="7207">
                  <c:v>0.1</c:v>
                </c:pt>
                <c:pt idx="7208">
                  <c:v>0.1</c:v>
                </c:pt>
                <c:pt idx="7209">
                  <c:v>0</c:v>
                </c:pt>
                <c:pt idx="7210">
                  <c:v>0</c:v>
                </c:pt>
                <c:pt idx="7211">
                  <c:v>0</c:v>
                </c:pt>
                <c:pt idx="7212">
                  <c:v>0.1</c:v>
                </c:pt>
                <c:pt idx="7213">
                  <c:v>0.1</c:v>
                </c:pt>
                <c:pt idx="7214">
                  <c:v>0</c:v>
                </c:pt>
                <c:pt idx="7215">
                  <c:v>0.1</c:v>
                </c:pt>
                <c:pt idx="7216">
                  <c:v>0</c:v>
                </c:pt>
                <c:pt idx="7217">
                  <c:v>0</c:v>
                </c:pt>
                <c:pt idx="7218">
                  <c:v>0</c:v>
                </c:pt>
                <c:pt idx="7219">
                  <c:v>0.1</c:v>
                </c:pt>
                <c:pt idx="7220">
                  <c:v>0</c:v>
                </c:pt>
                <c:pt idx="7221">
                  <c:v>0.1</c:v>
                </c:pt>
                <c:pt idx="7222">
                  <c:v>0.1</c:v>
                </c:pt>
                <c:pt idx="7223">
                  <c:v>0</c:v>
                </c:pt>
                <c:pt idx="7224">
                  <c:v>0.1</c:v>
                </c:pt>
                <c:pt idx="7225">
                  <c:v>0</c:v>
                </c:pt>
                <c:pt idx="7226">
                  <c:v>0</c:v>
                </c:pt>
                <c:pt idx="7227">
                  <c:v>0.1</c:v>
                </c:pt>
                <c:pt idx="7228">
                  <c:v>0.1</c:v>
                </c:pt>
                <c:pt idx="7229">
                  <c:v>0.1</c:v>
                </c:pt>
                <c:pt idx="7230">
                  <c:v>0</c:v>
                </c:pt>
                <c:pt idx="7231">
                  <c:v>0.1</c:v>
                </c:pt>
                <c:pt idx="7232">
                  <c:v>0.1</c:v>
                </c:pt>
                <c:pt idx="7233">
                  <c:v>0.1</c:v>
                </c:pt>
                <c:pt idx="7234">
                  <c:v>0.1</c:v>
                </c:pt>
                <c:pt idx="7235">
                  <c:v>0</c:v>
                </c:pt>
                <c:pt idx="7236">
                  <c:v>0.1</c:v>
                </c:pt>
                <c:pt idx="7237">
                  <c:v>0</c:v>
                </c:pt>
                <c:pt idx="7238">
                  <c:v>0</c:v>
                </c:pt>
                <c:pt idx="7239">
                  <c:v>0.1</c:v>
                </c:pt>
                <c:pt idx="7240">
                  <c:v>0</c:v>
                </c:pt>
                <c:pt idx="7241">
                  <c:v>0</c:v>
                </c:pt>
                <c:pt idx="7242">
                  <c:v>0</c:v>
                </c:pt>
                <c:pt idx="7243">
                  <c:v>0.1</c:v>
                </c:pt>
                <c:pt idx="7244">
                  <c:v>0</c:v>
                </c:pt>
                <c:pt idx="7245">
                  <c:v>0</c:v>
                </c:pt>
                <c:pt idx="7246">
                  <c:v>0.1</c:v>
                </c:pt>
                <c:pt idx="7247">
                  <c:v>0.1</c:v>
                </c:pt>
                <c:pt idx="7248">
                  <c:v>0.1</c:v>
                </c:pt>
                <c:pt idx="7249">
                  <c:v>0</c:v>
                </c:pt>
                <c:pt idx="7250">
                  <c:v>0</c:v>
                </c:pt>
                <c:pt idx="7251">
                  <c:v>0.1</c:v>
                </c:pt>
                <c:pt idx="7252">
                  <c:v>0.1</c:v>
                </c:pt>
                <c:pt idx="7253">
                  <c:v>0.1</c:v>
                </c:pt>
                <c:pt idx="7254">
                  <c:v>0.1</c:v>
                </c:pt>
                <c:pt idx="7255">
                  <c:v>0.1</c:v>
                </c:pt>
                <c:pt idx="7256">
                  <c:v>0</c:v>
                </c:pt>
                <c:pt idx="7257">
                  <c:v>0.1</c:v>
                </c:pt>
                <c:pt idx="7258">
                  <c:v>0</c:v>
                </c:pt>
                <c:pt idx="7259">
                  <c:v>0</c:v>
                </c:pt>
                <c:pt idx="7260">
                  <c:v>0.1</c:v>
                </c:pt>
                <c:pt idx="7261">
                  <c:v>0</c:v>
                </c:pt>
                <c:pt idx="7262">
                  <c:v>0.1</c:v>
                </c:pt>
                <c:pt idx="7263">
                  <c:v>0</c:v>
                </c:pt>
                <c:pt idx="7264">
                  <c:v>0</c:v>
                </c:pt>
                <c:pt idx="7265">
                  <c:v>0</c:v>
                </c:pt>
                <c:pt idx="7266">
                  <c:v>0</c:v>
                </c:pt>
                <c:pt idx="7267">
                  <c:v>0.1</c:v>
                </c:pt>
                <c:pt idx="7268">
                  <c:v>0</c:v>
                </c:pt>
                <c:pt idx="7269">
                  <c:v>0.1</c:v>
                </c:pt>
                <c:pt idx="7270">
                  <c:v>0</c:v>
                </c:pt>
                <c:pt idx="7271">
                  <c:v>0</c:v>
                </c:pt>
                <c:pt idx="7272">
                  <c:v>0.1</c:v>
                </c:pt>
                <c:pt idx="7273">
                  <c:v>0</c:v>
                </c:pt>
                <c:pt idx="7274">
                  <c:v>0.1</c:v>
                </c:pt>
                <c:pt idx="7275">
                  <c:v>0</c:v>
                </c:pt>
                <c:pt idx="7276">
                  <c:v>0.1</c:v>
                </c:pt>
                <c:pt idx="7277">
                  <c:v>0</c:v>
                </c:pt>
                <c:pt idx="7278">
                  <c:v>0.1</c:v>
                </c:pt>
                <c:pt idx="7279">
                  <c:v>0.1</c:v>
                </c:pt>
                <c:pt idx="7280">
                  <c:v>0.1</c:v>
                </c:pt>
                <c:pt idx="7281">
                  <c:v>0.1</c:v>
                </c:pt>
                <c:pt idx="7282">
                  <c:v>0.1</c:v>
                </c:pt>
                <c:pt idx="7283">
                  <c:v>0.1</c:v>
                </c:pt>
                <c:pt idx="7284">
                  <c:v>0</c:v>
                </c:pt>
                <c:pt idx="7285">
                  <c:v>0</c:v>
                </c:pt>
                <c:pt idx="7286">
                  <c:v>0</c:v>
                </c:pt>
                <c:pt idx="7287">
                  <c:v>0</c:v>
                </c:pt>
                <c:pt idx="7288">
                  <c:v>0</c:v>
                </c:pt>
                <c:pt idx="7289">
                  <c:v>0.1</c:v>
                </c:pt>
                <c:pt idx="7290">
                  <c:v>0.1</c:v>
                </c:pt>
                <c:pt idx="7291">
                  <c:v>0.1</c:v>
                </c:pt>
                <c:pt idx="7292">
                  <c:v>0.1</c:v>
                </c:pt>
                <c:pt idx="7293">
                  <c:v>0.1</c:v>
                </c:pt>
                <c:pt idx="7294">
                  <c:v>0</c:v>
                </c:pt>
                <c:pt idx="7295">
                  <c:v>0</c:v>
                </c:pt>
                <c:pt idx="7296">
                  <c:v>0</c:v>
                </c:pt>
                <c:pt idx="7297">
                  <c:v>0</c:v>
                </c:pt>
                <c:pt idx="7298">
                  <c:v>0.1</c:v>
                </c:pt>
                <c:pt idx="7299">
                  <c:v>0.1</c:v>
                </c:pt>
                <c:pt idx="7300">
                  <c:v>0</c:v>
                </c:pt>
                <c:pt idx="7301">
                  <c:v>0</c:v>
                </c:pt>
                <c:pt idx="7302">
                  <c:v>0.1</c:v>
                </c:pt>
                <c:pt idx="7303">
                  <c:v>0</c:v>
                </c:pt>
                <c:pt idx="7304">
                  <c:v>0.1</c:v>
                </c:pt>
                <c:pt idx="7305">
                  <c:v>0</c:v>
                </c:pt>
                <c:pt idx="7306">
                  <c:v>0.1</c:v>
                </c:pt>
                <c:pt idx="7307">
                  <c:v>0</c:v>
                </c:pt>
                <c:pt idx="7308">
                  <c:v>0.1</c:v>
                </c:pt>
                <c:pt idx="7309">
                  <c:v>0</c:v>
                </c:pt>
                <c:pt idx="7310">
                  <c:v>0</c:v>
                </c:pt>
                <c:pt idx="7311">
                  <c:v>0.1</c:v>
                </c:pt>
                <c:pt idx="7312">
                  <c:v>0.1</c:v>
                </c:pt>
                <c:pt idx="7313">
                  <c:v>0.1</c:v>
                </c:pt>
                <c:pt idx="7314">
                  <c:v>0.1</c:v>
                </c:pt>
                <c:pt idx="7315">
                  <c:v>0</c:v>
                </c:pt>
                <c:pt idx="7316">
                  <c:v>0</c:v>
                </c:pt>
                <c:pt idx="7317">
                  <c:v>0</c:v>
                </c:pt>
                <c:pt idx="7318">
                  <c:v>0.1</c:v>
                </c:pt>
                <c:pt idx="7319">
                  <c:v>0.1</c:v>
                </c:pt>
                <c:pt idx="7320">
                  <c:v>0.2</c:v>
                </c:pt>
                <c:pt idx="7321">
                  <c:v>0.1</c:v>
                </c:pt>
                <c:pt idx="7322">
                  <c:v>0.1</c:v>
                </c:pt>
                <c:pt idx="7323">
                  <c:v>0</c:v>
                </c:pt>
                <c:pt idx="7324">
                  <c:v>0.1</c:v>
                </c:pt>
                <c:pt idx="7325">
                  <c:v>0</c:v>
                </c:pt>
                <c:pt idx="7326">
                  <c:v>0.1</c:v>
                </c:pt>
                <c:pt idx="7327">
                  <c:v>0</c:v>
                </c:pt>
                <c:pt idx="7328">
                  <c:v>0.1</c:v>
                </c:pt>
                <c:pt idx="7329">
                  <c:v>0.1</c:v>
                </c:pt>
                <c:pt idx="7330">
                  <c:v>0.1</c:v>
                </c:pt>
                <c:pt idx="7331">
                  <c:v>0</c:v>
                </c:pt>
                <c:pt idx="7332">
                  <c:v>0</c:v>
                </c:pt>
                <c:pt idx="7333">
                  <c:v>0.1</c:v>
                </c:pt>
                <c:pt idx="7334">
                  <c:v>0</c:v>
                </c:pt>
                <c:pt idx="7335">
                  <c:v>0.1</c:v>
                </c:pt>
                <c:pt idx="7336">
                  <c:v>0</c:v>
                </c:pt>
                <c:pt idx="7337">
                  <c:v>0.1</c:v>
                </c:pt>
                <c:pt idx="7338">
                  <c:v>0.1</c:v>
                </c:pt>
                <c:pt idx="7339">
                  <c:v>0</c:v>
                </c:pt>
                <c:pt idx="7340">
                  <c:v>0.1</c:v>
                </c:pt>
                <c:pt idx="7341">
                  <c:v>0</c:v>
                </c:pt>
                <c:pt idx="7342">
                  <c:v>0.1</c:v>
                </c:pt>
                <c:pt idx="7343">
                  <c:v>0</c:v>
                </c:pt>
                <c:pt idx="7344">
                  <c:v>0</c:v>
                </c:pt>
                <c:pt idx="7345">
                  <c:v>0.1</c:v>
                </c:pt>
                <c:pt idx="7346">
                  <c:v>0</c:v>
                </c:pt>
                <c:pt idx="7347">
                  <c:v>0.1</c:v>
                </c:pt>
                <c:pt idx="7348">
                  <c:v>0.1</c:v>
                </c:pt>
                <c:pt idx="7349">
                  <c:v>0</c:v>
                </c:pt>
                <c:pt idx="7350">
                  <c:v>0.1</c:v>
                </c:pt>
                <c:pt idx="7351">
                  <c:v>0.1</c:v>
                </c:pt>
                <c:pt idx="7352">
                  <c:v>0</c:v>
                </c:pt>
                <c:pt idx="7353">
                  <c:v>0.1</c:v>
                </c:pt>
                <c:pt idx="7354">
                  <c:v>0</c:v>
                </c:pt>
                <c:pt idx="7355">
                  <c:v>0.1</c:v>
                </c:pt>
                <c:pt idx="7356">
                  <c:v>0.1</c:v>
                </c:pt>
                <c:pt idx="7357">
                  <c:v>0.1</c:v>
                </c:pt>
                <c:pt idx="7358">
                  <c:v>0</c:v>
                </c:pt>
                <c:pt idx="7359">
                  <c:v>0.1</c:v>
                </c:pt>
                <c:pt idx="7360">
                  <c:v>0.1</c:v>
                </c:pt>
                <c:pt idx="7361">
                  <c:v>0</c:v>
                </c:pt>
                <c:pt idx="7362">
                  <c:v>0.1</c:v>
                </c:pt>
                <c:pt idx="7363">
                  <c:v>0.1</c:v>
                </c:pt>
                <c:pt idx="7364">
                  <c:v>0</c:v>
                </c:pt>
                <c:pt idx="7365">
                  <c:v>0.1</c:v>
                </c:pt>
                <c:pt idx="7366">
                  <c:v>0</c:v>
                </c:pt>
                <c:pt idx="7367">
                  <c:v>0.1</c:v>
                </c:pt>
                <c:pt idx="7368">
                  <c:v>0.1</c:v>
                </c:pt>
                <c:pt idx="7369">
                  <c:v>0.1</c:v>
                </c:pt>
                <c:pt idx="7370">
                  <c:v>0</c:v>
                </c:pt>
                <c:pt idx="7371">
                  <c:v>0.1</c:v>
                </c:pt>
                <c:pt idx="7372">
                  <c:v>0.1</c:v>
                </c:pt>
                <c:pt idx="7373">
                  <c:v>0.1</c:v>
                </c:pt>
                <c:pt idx="7374">
                  <c:v>0</c:v>
                </c:pt>
                <c:pt idx="7375">
                  <c:v>0.1</c:v>
                </c:pt>
                <c:pt idx="7376">
                  <c:v>0.1</c:v>
                </c:pt>
                <c:pt idx="7377">
                  <c:v>0.1</c:v>
                </c:pt>
                <c:pt idx="7378">
                  <c:v>0.2</c:v>
                </c:pt>
                <c:pt idx="7379">
                  <c:v>0.1</c:v>
                </c:pt>
                <c:pt idx="7380">
                  <c:v>0.1</c:v>
                </c:pt>
                <c:pt idx="7381">
                  <c:v>0.1</c:v>
                </c:pt>
                <c:pt idx="7382">
                  <c:v>0.1</c:v>
                </c:pt>
                <c:pt idx="7383">
                  <c:v>0.2</c:v>
                </c:pt>
                <c:pt idx="7384">
                  <c:v>0.1</c:v>
                </c:pt>
                <c:pt idx="7385">
                  <c:v>0.1</c:v>
                </c:pt>
                <c:pt idx="7386">
                  <c:v>0.1</c:v>
                </c:pt>
                <c:pt idx="7387">
                  <c:v>0.1</c:v>
                </c:pt>
                <c:pt idx="7388">
                  <c:v>0.1</c:v>
                </c:pt>
                <c:pt idx="7389">
                  <c:v>0.1</c:v>
                </c:pt>
                <c:pt idx="7390">
                  <c:v>0.1</c:v>
                </c:pt>
                <c:pt idx="7391">
                  <c:v>0.1</c:v>
                </c:pt>
                <c:pt idx="7392">
                  <c:v>0.1</c:v>
                </c:pt>
                <c:pt idx="7393">
                  <c:v>0</c:v>
                </c:pt>
                <c:pt idx="7394">
                  <c:v>0.1</c:v>
                </c:pt>
                <c:pt idx="7395">
                  <c:v>0.1</c:v>
                </c:pt>
                <c:pt idx="7396">
                  <c:v>0.1</c:v>
                </c:pt>
                <c:pt idx="7397">
                  <c:v>0.2</c:v>
                </c:pt>
                <c:pt idx="7398">
                  <c:v>0.1</c:v>
                </c:pt>
                <c:pt idx="7399">
                  <c:v>0</c:v>
                </c:pt>
                <c:pt idx="7400">
                  <c:v>0</c:v>
                </c:pt>
                <c:pt idx="7401">
                  <c:v>0</c:v>
                </c:pt>
                <c:pt idx="7402">
                  <c:v>0.1</c:v>
                </c:pt>
                <c:pt idx="7403">
                  <c:v>0.1</c:v>
                </c:pt>
                <c:pt idx="7404">
                  <c:v>0.2</c:v>
                </c:pt>
                <c:pt idx="7405">
                  <c:v>0.1</c:v>
                </c:pt>
                <c:pt idx="7406">
                  <c:v>0.1</c:v>
                </c:pt>
                <c:pt idx="7407">
                  <c:v>0</c:v>
                </c:pt>
                <c:pt idx="7408">
                  <c:v>0</c:v>
                </c:pt>
                <c:pt idx="7409">
                  <c:v>0.1</c:v>
                </c:pt>
                <c:pt idx="7410">
                  <c:v>0.1</c:v>
                </c:pt>
                <c:pt idx="7411">
                  <c:v>0.1</c:v>
                </c:pt>
                <c:pt idx="7412">
                  <c:v>0</c:v>
                </c:pt>
                <c:pt idx="7413">
                  <c:v>0.1</c:v>
                </c:pt>
                <c:pt idx="7414">
                  <c:v>0</c:v>
                </c:pt>
                <c:pt idx="7415">
                  <c:v>0.1</c:v>
                </c:pt>
                <c:pt idx="7416">
                  <c:v>0</c:v>
                </c:pt>
                <c:pt idx="7417">
                  <c:v>0</c:v>
                </c:pt>
                <c:pt idx="7418">
                  <c:v>0</c:v>
                </c:pt>
                <c:pt idx="7419">
                  <c:v>0</c:v>
                </c:pt>
                <c:pt idx="7420">
                  <c:v>0.1</c:v>
                </c:pt>
                <c:pt idx="7421">
                  <c:v>0.1</c:v>
                </c:pt>
                <c:pt idx="7422">
                  <c:v>0.1</c:v>
                </c:pt>
                <c:pt idx="7423">
                  <c:v>0.1</c:v>
                </c:pt>
                <c:pt idx="7424">
                  <c:v>0</c:v>
                </c:pt>
                <c:pt idx="7425">
                  <c:v>0.1</c:v>
                </c:pt>
                <c:pt idx="7426">
                  <c:v>0</c:v>
                </c:pt>
                <c:pt idx="7427">
                  <c:v>0.1</c:v>
                </c:pt>
                <c:pt idx="7428">
                  <c:v>0</c:v>
                </c:pt>
                <c:pt idx="7429">
                  <c:v>0</c:v>
                </c:pt>
                <c:pt idx="7430">
                  <c:v>0</c:v>
                </c:pt>
                <c:pt idx="7431">
                  <c:v>0.1</c:v>
                </c:pt>
                <c:pt idx="7432">
                  <c:v>0</c:v>
                </c:pt>
                <c:pt idx="7433">
                  <c:v>0</c:v>
                </c:pt>
                <c:pt idx="7434">
                  <c:v>0.1</c:v>
                </c:pt>
                <c:pt idx="7435">
                  <c:v>0</c:v>
                </c:pt>
                <c:pt idx="7436">
                  <c:v>0</c:v>
                </c:pt>
                <c:pt idx="7437">
                  <c:v>0</c:v>
                </c:pt>
                <c:pt idx="7438">
                  <c:v>0</c:v>
                </c:pt>
                <c:pt idx="7439">
                  <c:v>0.1</c:v>
                </c:pt>
                <c:pt idx="7440">
                  <c:v>0</c:v>
                </c:pt>
                <c:pt idx="7441">
                  <c:v>0</c:v>
                </c:pt>
                <c:pt idx="7442">
                  <c:v>0.1</c:v>
                </c:pt>
                <c:pt idx="7443">
                  <c:v>0</c:v>
                </c:pt>
                <c:pt idx="7444">
                  <c:v>0.1</c:v>
                </c:pt>
                <c:pt idx="7445">
                  <c:v>0</c:v>
                </c:pt>
                <c:pt idx="7446">
                  <c:v>0</c:v>
                </c:pt>
                <c:pt idx="7447">
                  <c:v>0</c:v>
                </c:pt>
                <c:pt idx="7448">
                  <c:v>0</c:v>
                </c:pt>
                <c:pt idx="7449">
                  <c:v>0</c:v>
                </c:pt>
                <c:pt idx="7450">
                  <c:v>0</c:v>
                </c:pt>
                <c:pt idx="7451">
                  <c:v>0.1</c:v>
                </c:pt>
                <c:pt idx="7452">
                  <c:v>0</c:v>
                </c:pt>
                <c:pt idx="7453">
                  <c:v>0</c:v>
                </c:pt>
                <c:pt idx="7454">
                  <c:v>0</c:v>
                </c:pt>
                <c:pt idx="7455">
                  <c:v>0</c:v>
                </c:pt>
                <c:pt idx="7456">
                  <c:v>0</c:v>
                </c:pt>
                <c:pt idx="7457">
                  <c:v>0.1</c:v>
                </c:pt>
                <c:pt idx="7458">
                  <c:v>0</c:v>
                </c:pt>
                <c:pt idx="7459">
                  <c:v>0.1</c:v>
                </c:pt>
                <c:pt idx="7460">
                  <c:v>0.1</c:v>
                </c:pt>
                <c:pt idx="7461">
                  <c:v>0</c:v>
                </c:pt>
                <c:pt idx="7462">
                  <c:v>0</c:v>
                </c:pt>
                <c:pt idx="7463">
                  <c:v>0</c:v>
                </c:pt>
                <c:pt idx="7464">
                  <c:v>0</c:v>
                </c:pt>
                <c:pt idx="7465">
                  <c:v>0</c:v>
                </c:pt>
                <c:pt idx="7466">
                  <c:v>0</c:v>
                </c:pt>
                <c:pt idx="7467">
                  <c:v>0</c:v>
                </c:pt>
                <c:pt idx="7468">
                  <c:v>0</c:v>
                </c:pt>
                <c:pt idx="7469">
                  <c:v>0.1</c:v>
                </c:pt>
                <c:pt idx="7470">
                  <c:v>0</c:v>
                </c:pt>
                <c:pt idx="7471">
                  <c:v>0.1</c:v>
                </c:pt>
                <c:pt idx="7472">
                  <c:v>0</c:v>
                </c:pt>
                <c:pt idx="7473">
                  <c:v>0</c:v>
                </c:pt>
                <c:pt idx="7474">
                  <c:v>0</c:v>
                </c:pt>
                <c:pt idx="7475">
                  <c:v>0</c:v>
                </c:pt>
                <c:pt idx="7476">
                  <c:v>0.1</c:v>
                </c:pt>
                <c:pt idx="7477">
                  <c:v>0</c:v>
                </c:pt>
                <c:pt idx="7478">
                  <c:v>0</c:v>
                </c:pt>
                <c:pt idx="7479">
                  <c:v>0.1</c:v>
                </c:pt>
                <c:pt idx="7480">
                  <c:v>0</c:v>
                </c:pt>
                <c:pt idx="7481">
                  <c:v>0.1</c:v>
                </c:pt>
                <c:pt idx="7482">
                  <c:v>0</c:v>
                </c:pt>
                <c:pt idx="7483">
                  <c:v>0</c:v>
                </c:pt>
                <c:pt idx="7484">
                  <c:v>0</c:v>
                </c:pt>
                <c:pt idx="7485">
                  <c:v>0</c:v>
                </c:pt>
                <c:pt idx="7486">
                  <c:v>0.1</c:v>
                </c:pt>
                <c:pt idx="7487">
                  <c:v>0.1</c:v>
                </c:pt>
                <c:pt idx="7488">
                  <c:v>0.2</c:v>
                </c:pt>
                <c:pt idx="7489">
                  <c:v>0.1</c:v>
                </c:pt>
                <c:pt idx="7490">
                  <c:v>0</c:v>
                </c:pt>
                <c:pt idx="7491">
                  <c:v>0.1</c:v>
                </c:pt>
                <c:pt idx="7492">
                  <c:v>0.1</c:v>
                </c:pt>
                <c:pt idx="7493">
                  <c:v>0</c:v>
                </c:pt>
                <c:pt idx="7494">
                  <c:v>0</c:v>
                </c:pt>
                <c:pt idx="7495">
                  <c:v>0</c:v>
                </c:pt>
                <c:pt idx="7496">
                  <c:v>0.1</c:v>
                </c:pt>
                <c:pt idx="7497">
                  <c:v>0</c:v>
                </c:pt>
                <c:pt idx="7498">
                  <c:v>0</c:v>
                </c:pt>
                <c:pt idx="7499">
                  <c:v>0.1</c:v>
                </c:pt>
                <c:pt idx="7500">
                  <c:v>0</c:v>
                </c:pt>
                <c:pt idx="7501">
                  <c:v>0</c:v>
                </c:pt>
                <c:pt idx="7502">
                  <c:v>0</c:v>
                </c:pt>
                <c:pt idx="7503">
                  <c:v>0.1</c:v>
                </c:pt>
                <c:pt idx="7504">
                  <c:v>0.1</c:v>
                </c:pt>
                <c:pt idx="7505">
                  <c:v>0.1</c:v>
                </c:pt>
                <c:pt idx="7506">
                  <c:v>0.1</c:v>
                </c:pt>
                <c:pt idx="7507">
                  <c:v>0.1</c:v>
                </c:pt>
                <c:pt idx="7508">
                  <c:v>0</c:v>
                </c:pt>
                <c:pt idx="7509">
                  <c:v>0.1</c:v>
                </c:pt>
                <c:pt idx="7510">
                  <c:v>0</c:v>
                </c:pt>
                <c:pt idx="7511">
                  <c:v>0.1</c:v>
                </c:pt>
                <c:pt idx="7512">
                  <c:v>0</c:v>
                </c:pt>
                <c:pt idx="7513">
                  <c:v>0</c:v>
                </c:pt>
                <c:pt idx="7514">
                  <c:v>0.1</c:v>
                </c:pt>
                <c:pt idx="7515">
                  <c:v>0.2</c:v>
                </c:pt>
                <c:pt idx="7516">
                  <c:v>0</c:v>
                </c:pt>
                <c:pt idx="7517">
                  <c:v>0</c:v>
                </c:pt>
                <c:pt idx="7518">
                  <c:v>0.1</c:v>
                </c:pt>
                <c:pt idx="7519">
                  <c:v>0.1</c:v>
                </c:pt>
                <c:pt idx="7520">
                  <c:v>0</c:v>
                </c:pt>
                <c:pt idx="7521">
                  <c:v>0.1</c:v>
                </c:pt>
                <c:pt idx="7522">
                  <c:v>0</c:v>
                </c:pt>
                <c:pt idx="7523">
                  <c:v>0</c:v>
                </c:pt>
                <c:pt idx="7524">
                  <c:v>0</c:v>
                </c:pt>
                <c:pt idx="7525">
                  <c:v>0.1</c:v>
                </c:pt>
                <c:pt idx="7526">
                  <c:v>0</c:v>
                </c:pt>
                <c:pt idx="7527">
                  <c:v>0.1</c:v>
                </c:pt>
                <c:pt idx="7528">
                  <c:v>0.1</c:v>
                </c:pt>
                <c:pt idx="7529">
                  <c:v>0</c:v>
                </c:pt>
                <c:pt idx="7530">
                  <c:v>0</c:v>
                </c:pt>
                <c:pt idx="7531">
                  <c:v>0.1</c:v>
                </c:pt>
                <c:pt idx="7532">
                  <c:v>0.1</c:v>
                </c:pt>
                <c:pt idx="7533">
                  <c:v>0</c:v>
                </c:pt>
                <c:pt idx="7534">
                  <c:v>0</c:v>
                </c:pt>
                <c:pt idx="7535">
                  <c:v>0.1</c:v>
                </c:pt>
                <c:pt idx="7536">
                  <c:v>0</c:v>
                </c:pt>
                <c:pt idx="7537">
                  <c:v>0.1</c:v>
                </c:pt>
                <c:pt idx="7538">
                  <c:v>0</c:v>
                </c:pt>
                <c:pt idx="7539">
                  <c:v>0.1</c:v>
                </c:pt>
                <c:pt idx="7540">
                  <c:v>0</c:v>
                </c:pt>
                <c:pt idx="7541">
                  <c:v>0</c:v>
                </c:pt>
                <c:pt idx="7542">
                  <c:v>0.1</c:v>
                </c:pt>
                <c:pt idx="7543">
                  <c:v>0.1</c:v>
                </c:pt>
                <c:pt idx="7544">
                  <c:v>0.1</c:v>
                </c:pt>
                <c:pt idx="7545">
                  <c:v>0</c:v>
                </c:pt>
                <c:pt idx="7546">
                  <c:v>0</c:v>
                </c:pt>
                <c:pt idx="7547">
                  <c:v>0.1</c:v>
                </c:pt>
                <c:pt idx="7548">
                  <c:v>0.1</c:v>
                </c:pt>
                <c:pt idx="7549">
                  <c:v>0.1</c:v>
                </c:pt>
                <c:pt idx="7550">
                  <c:v>0</c:v>
                </c:pt>
                <c:pt idx="7551">
                  <c:v>0</c:v>
                </c:pt>
                <c:pt idx="7552">
                  <c:v>0</c:v>
                </c:pt>
                <c:pt idx="7553">
                  <c:v>0.1</c:v>
                </c:pt>
                <c:pt idx="7554">
                  <c:v>0</c:v>
                </c:pt>
                <c:pt idx="7555">
                  <c:v>0</c:v>
                </c:pt>
                <c:pt idx="7556">
                  <c:v>0.1</c:v>
                </c:pt>
                <c:pt idx="7557">
                  <c:v>0.1</c:v>
                </c:pt>
                <c:pt idx="7558">
                  <c:v>0</c:v>
                </c:pt>
                <c:pt idx="7559">
                  <c:v>0.1</c:v>
                </c:pt>
                <c:pt idx="7560">
                  <c:v>0</c:v>
                </c:pt>
                <c:pt idx="7561">
                  <c:v>0</c:v>
                </c:pt>
                <c:pt idx="7562">
                  <c:v>0.1</c:v>
                </c:pt>
                <c:pt idx="7563">
                  <c:v>0</c:v>
                </c:pt>
                <c:pt idx="7564">
                  <c:v>0.1</c:v>
                </c:pt>
                <c:pt idx="7565">
                  <c:v>0</c:v>
                </c:pt>
                <c:pt idx="7566">
                  <c:v>0.1</c:v>
                </c:pt>
                <c:pt idx="7567">
                  <c:v>0.1</c:v>
                </c:pt>
                <c:pt idx="7568">
                  <c:v>0.1</c:v>
                </c:pt>
                <c:pt idx="7569">
                  <c:v>0.1</c:v>
                </c:pt>
                <c:pt idx="7570">
                  <c:v>0.2</c:v>
                </c:pt>
                <c:pt idx="7571">
                  <c:v>0</c:v>
                </c:pt>
                <c:pt idx="7572">
                  <c:v>0</c:v>
                </c:pt>
                <c:pt idx="7573">
                  <c:v>0</c:v>
                </c:pt>
                <c:pt idx="7574">
                  <c:v>0.1</c:v>
                </c:pt>
                <c:pt idx="7575">
                  <c:v>0.1</c:v>
                </c:pt>
                <c:pt idx="7576">
                  <c:v>0</c:v>
                </c:pt>
                <c:pt idx="7577">
                  <c:v>0</c:v>
                </c:pt>
                <c:pt idx="7578">
                  <c:v>0</c:v>
                </c:pt>
                <c:pt idx="7579">
                  <c:v>0.1</c:v>
                </c:pt>
                <c:pt idx="7580">
                  <c:v>0</c:v>
                </c:pt>
                <c:pt idx="7581">
                  <c:v>0</c:v>
                </c:pt>
                <c:pt idx="7582">
                  <c:v>0.1</c:v>
                </c:pt>
                <c:pt idx="7583">
                  <c:v>0</c:v>
                </c:pt>
                <c:pt idx="7584">
                  <c:v>0</c:v>
                </c:pt>
                <c:pt idx="7585">
                  <c:v>0</c:v>
                </c:pt>
                <c:pt idx="7586">
                  <c:v>0</c:v>
                </c:pt>
                <c:pt idx="7587">
                  <c:v>0</c:v>
                </c:pt>
                <c:pt idx="7588">
                  <c:v>0</c:v>
                </c:pt>
                <c:pt idx="7589">
                  <c:v>0.1</c:v>
                </c:pt>
                <c:pt idx="7590">
                  <c:v>0.1</c:v>
                </c:pt>
                <c:pt idx="7591">
                  <c:v>0.1</c:v>
                </c:pt>
                <c:pt idx="7592">
                  <c:v>0.1</c:v>
                </c:pt>
                <c:pt idx="7593">
                  <c:v>0</c:v>
                </c:pt>
                <c:pt idx="7594">
                  <c:v>0.1</c:v>
                </c:pt>
                <c:pt idx="7595">
                  <c:v>0</c:v>
                </c:pt>
                <c:pt idx="7596">
                  <c:v>0</c:v>
                </c:pt>
                <c:pt idx="7597">
                  <c:v>0.1</c:v>
                </c:pt>
                <c:pt idx="7598">
                  <c:v>0</c:v>
                </c:pt>
                <c:pt idx="7599">
                  <c:v>0</c:v>
                </c:pt>
                <c:pt idx="7600">
                  <c:v>0</c:v>
                </c:pt>
                <c:pt idx="7601">
                  <c:v>0</c:v>
                </c:pt>
                <c:pt idx="7602">
                  <c:v>0</c:v>
                </c:pt>
                <c:pt idx="7603">
                  <c:v>0</c:v>
                </c:pt>
                <c:pt idx="7604">
                  <c:v>0</c:v>
                </c:pt>
                <c:pt idx="7605">
                  <c:v>0.1</c:v>
                </c:pt>
                <c:pt idx="7606">
                  <c:v>0</c:v>
                </c:pt>
                <c:pt idx="7607">
                  <c:v>0</c:v>
                </c:pt>
                <c:pt idx="7608">
                  <c:v>0</c:v>
                </c:pt>
                <c:pt idx="7609">
                  <c:v>0</c:v>
                </c:pt>
                <c:pt idx="7610">
                  <c:v>0</c:v>
                </c:pt>
                <c:pt idx="7611">
                  <c:v>0</c:v>
                </c:pt>
                <c:pt idx="7612">
                  <c:v>0.1</c:v>
                </c:pt>
                <c:pt idx="7613">
                  <c:v>0.1</c:v>
                </c:pt>
                <c:pt idx="7614">
                  <c:v>0</c:v>
                </c:pt>
                <c:pt idx="7615">
                  <c:v>0.1</c:v>
                </c:pt>
                <c:pt idx="7616">
                  <c:v>0</c:v>
                </c:pt>
                <c:pt idx="7617">
                  <c:v>0</c:v>
                </c:pt>
                <c:pt idx="7618">
                  <c:v>0</c:v>
                </c:pt>
                <c:pt idx="7619">
                  <c:v>0</c:v>
                </c:pt>
                <c:pt idx="7620">
                  <c:v>0</c:v>
                </c:pt>
                <c:pt idx="7621">
                  <c:v>0</c:v>
                </c:pt>
                <c:pt idx="7622">
                  <c:v>0.1</c:v>
                </c:pt>
                <c:pt idx="7623">
                  <c:v>0</c:v>
                </c:pt>
                <c:pt idx="7624">
                  <c:v>0.1</c:v>
                </c:pt>
                <c:pt idx="7625">
                  <c:v>0.1</c:v>
                </c:pt>
                <c:pt idx="7626">
                  <c:v>0</c:v>
                </c:pt>
                <c:pt idx="7627">
                  <c:v>0.1</c:v>
                </c:pt>
                <c:pt idx="7628">
                  <c:v>0.1</c:v>
                </c:pt>
                <c:pt idx="7629">
                  <c:v>0</c:v>
                </c:pt>
                <c:pt idx="7630">
                  <c:v>0.2</c:v>
                </c:pt>
                <c:pt idx="7631">
                  <c:v>0.1</c:v>
                </c:pt>
                <c:pt idx="7632">
                  <c:v>0.1</c:v>
                </c:pt>
                <c:pt idx="7633">
                  <c:v>0.2</c:v>
                </c:pt>
                <c:pt idx="7634">
                  <c:v>0.1</c:v>
                </c:pt>
                <c:pt idx="7635">
                  <c:v>0</c:v>
                </c:pt>
                <c:pt idx="7636">
                  <c:v>0.1</c:v>
                </c:pt>
                <c:pt idx="7637">
                  <c:v>0.1</c:v>
                </c:pt>
                <c:pt idx="7638">
                  <c:v>0.1</c:v>
                </c:pt>
                <c:pt idx="7639">
                  <c:v>0.1</c:v>
                </c:pt>
                <c:pt idx="7640">
                  <c:v>0.1</c:v>
                </c:pt>
                <c:pt idx="7641">
                  <c:v>0</c:v>
                </c:pt>
                <c:pt idx="7642">
                  <c:v>0.1</c:v>
                </c:pt>
                <c:pt idx="7643">
                  <c:v>0.1</c:v>
                </c:pt>
                <c:pt idx="7644">
                  <c:v>0</c:v>
                </c:pt>
                <c:pt idx="7645">
                  <c:v>0</c:v>
                </c:pt>
                <c:pt idx="7646">
                  <c:v>0</c:v>
                </c:pt>
                <c:pt idx="7647">
                  <c:v>0.1</c:v>
                </c:pt>
                <c:pt idx="7648">
                  <c:v>0.1</c:v>
                </c:pt>
                <c:pt idx="7649">
                  <c:v>0</c:v>
                </c:pt>
                <c:pt idx="7650">
                  <c:v>0.1</c:v>
                </c:pt>
                <c:pt idx="7651">
                  <c:v>0</c:v>
                </c:pt>
                <c:pt idx="7652">
                  <c:v>0.1</c:v>
                </c:pt>
                <c:pt idx="7653">
                  <c:v>0.2</c:v>
                </c:pt>
                <c:pt idx="7654">
                  <c:v>0</c:v>
                </c:pt>
                <c:pt idx="7655">
                  <c:v>0.1</c:v>
                </c:pt>
                <c:pt idx="7656">
                  <c:v>0.1</c:v>
                </c:pt>
                <c:pt idx="7657">
                  <c:v>0.1</c:v>
                </c:pt>
                <c:pt idx="7658">
                  <c:v>0.1</c:v>
                </c:pt>
                <c:pt idx="7659">
                  <c:v>0.1</c:v>
                </c:pt>
                <c:pt idx="7660">
                  <c:v>0.1</c:v>
                </c:pt>
                <c:pt idx="7661">
                  <c:v>0.1</c:v>
                </c:pt>
                <c:pt idx="7662">
                  <c:v>0.1</c:v>
                </c:pt>
                <c:pt idx="7663">
                  <c:v>0.1</c:v>
                </c:pt>
                <c:pt idx="7664">
                  <c:v>0</c:v>
                </c:pt>
                <c:pt idx="7665">
                  <c:v>0.1</c:v>
                </c:pt>
                <c:pt idx="7666">
                  <c:v>0</c:v>
                </c:pt>
                <c:pt idx="7667">
                  <c:v>0</c:v>
                </c:pt>
                <c:pt idx="7668">
                  <c:v>0</c:v>
                </c:pt>
                <c:pt idx="7669">
                  <c:v>0</c:v>
                </c:pt>
                <c:pt idx="7670">
                  <c:v>0.1</c:v>
                </c:pt>
                <c:pt idx="7671">
                  <c:v>0.1</c:v>
                </c:pt>
                <c:pt idx="7672">
                  <c:v>0</c:v>
                </c:pt>
                <c:pt idx="7673">
                  <c:v>0</c:v>
                </c:pt>
                <c:pt idx="7674">
                  <c:v>0</c:v>
                </c:pt>
                <c:pt idx="7675">
                  <c:v>0</c:v>
                </c:pt>
                <c:pt idx="7676">
                  <c:v>0.1</c:v>
                </c:pt>
                <c:pt idx="7677">
                  <c:v>0.4</c:v>
                </c:pt>
                <c:pt idx="7678">
                  <c:v>0.4</c:v>
                </c:pt>
                <c:pt idx="7679">
                  <c:v>0.2</c:v>
                </c:pt>
                <c:pt idx="7680">
                  <c:v>0</c:v>
                </c:pt>
                <c:pt idx="7681">
                  <c:v>0</c:v>
                </c:pt>
                <c:pt idx="7682">
                  <c:v>0.3</c:v>
                </c:pt>
                <c:pt idx="7683">
                  <c:v>0</c:v>
                </c:pt>
                <c:pt idx="7684">
                  <c:v>0.4</c:v>
                </c:pt>
                <c:pt idx="7685">
                  <c:v>0</c:v>
                </c:pt>
                <c:pt idx="7686">
                  <c:v>0</c:v>
                </c:pt>
                <c:pt idx="7687">
                  <c:v>0</c:v>
                </c:pt>
                <c:pt idx="7688">
                  <c:v>0</c:v>
                </c:pt>
                <c:pt idx="7689">
                  <c:v>0</c:v>
                </c:pt>
                <c:pt idx="7690">
                  <c:v>0</c:v>
                </c:pt>
                <c:pt idx="7691">
                  <c:v>0</c:v>
                </c:pt>
                <c:pt idx="7692">
                  <c:v>0</c:v>
                </c:pt>
                <c:pt idx="7693">
                  <c:v>0</c:v>
                </c:pt>
                <c:pt idx="7694">
                  <c:v>0</c:v>
                </c:pt>
                <c:pt idx="7695">
                  <c:v>0</c:v>
                </c:pt>
                <c:pt idx="7696">
                  <c:v>0.1</c:v>
                </c:pt>
                <c:pt idx="7697">
                  <c:v>0.1</c:v>
                </c:pt>
                <c:pt idx="7698">
                  <c:v>0</c:v>
                </c:pt>
                <c:pt idx="7699">
                  <c:v>0</c:v>
                </c:pt>
                <c:pt idx="7700">
                  <c:v>0</c:v>
                </c:pt>
                <c:pt idx="7701">
                  <c:v>0</c:v>
                </c:pt>
                <c:pt idx="7702">
                  <c:v>0</c:v>
                </c:pt>
                <c:pt idx="7703">
                  <c:v>0</c:v>
                </c:pt>
                <c:pt idx="7704">
                  <c:v>0</c:v>
                </c:pt>
                <c:pt idx="7705">
                  <c:v>0</c:v>
                </c:pt>
                <c:pt idx="7706">
                  <c:v>0</c:v>
                </c:pt>
                <c:pt idx="7707">
                  <c:v>0</c:v>
                </c:pt>
                <c:pt idx="7708">
                  <c:v>0.1</c:v>
                </c:pt>
                <c:pt idx="7709">
                  <c:v>0.1</c:v>
                </c:pt>
                <c:pt idx="7710">
                  <c:v>0</c:v>
                </c:pt>
                <c:pt idx="7711">
                  <c:v>0.1</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0.1</c:v>
                </c:pt>
                <c:pt idx="7740">
                  <c:v>0</c:v>
                </c:pt>
                <c:pt idx="7741">
                  <c:v>0</c:v>
                </c:pt>
                <c:pt idx="7742">
                  <c:v>0</c:v>
                </c:pt>
                <c:pt idx="7743">
                  <c:v>0.1</c:v>
                </c:pt>
                <c:pt idx="7744">
                  <c:v>0</c:v>
                </c:pt>
                <c:pt idx="7745">
                  <c:v>0.1</c:v>
                </c:pt>
                <c:pt idx="7746">
                  <c:v>0</c:v>
                </c:pt>
                <c:pt idx="7747">
                  <c:v>0.1</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0.1</c:v>
                </c:pt>
                <c:pt idx="7764">
                  <c:v>0.1</c:v>
                </c:pt>
                <c:pt idx="7765">
                  <c:v>0.1</c:v>
                </c:pt>
                <c:pt idx="7766">
                  <c:v>0</c:v>
                </c:pt>
                <c:pt idx="7767">
                  <c:v>0</c:v>
                </c:pt>
                <c:pt idx="7768">
                  <c:v>0.1</c:v>
                </c:pt>
                <c:pt idx="7769">
                  <c:v>0.1</c:v>
                </c:pt>
                <c:pt idx="7770">
                  <c:v>0</c:v>
                </c:pt>
                <c:pt idx="7771">
                  <c:v>0</c:v>
                </c:pt>
                <c:pt idx="7772">
                  <c:v>0</c:v>
                </c:pt>
                <c:pt idx="7773">
                  <c:v>0</c:v>
                </c:pt>
                <c:pt idx="7774">
                  <c:v>0.1</c:v>
                </c:pt>
                <c:pt idx="7775">
                  <c:v>0.1</c:v>
                </c:pt>
                <c:pt idx="7776">
                  <c:v>0.1</c:v>
                </c:pt>
                <c:pt idx="7777">
                  <c:v>0.1</c:v>
                </c:pt>
                <c:pt idx="7778">
                  <c:v>0.1</c:v>
                </c:pt>
                <c:pt idx="7779">
                  <c:v>0</c:v>
                </c:pt>
                <c:pt idx="7780">
                  <c:v>0.1</c:v>
                </c:pt>
                <c:pt idx="7781">
                  <c:v>0.1</c:v>
                </c:pt>
                <c:pt idx="7782">
                  <c:v>0</c:v>
                </c:pt>
                <c:pt idx="7783">
                  <c:v>0.1</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0.1</c:v>
                </c:pt>
                <c:pt idx="7799">
                  <c:v>0.1</c:v>
                </c:pt>
                <c:pt idx="7800">
                  <c:v>0</c:v>
                </c:pt>
                <c:pt idx="7801">
                  <c:v>0</c:v>
                </c:pt>
                <c:pt idx="7802">
                  <c:v>0</c:v>
                </c:pt>
                <c:pt idx="7803">
                  <c:v>0</c:v>
                </c:pt>
                <c:pt idx="7804">
                  <c:v>0.1</c:v>
                </c:pt>
                <c:pt idx="7805">
                  <c:v>0</c:v>
                </c:pt>
                <c:pt idx="7806">
                  <c:v>0.1</c:v>
                </c:pt>
                <c:pt idx="7807">
                  <c:v>0</c:v>
                </c:pt>
                <c:pt idx="7808">
                  <c:v>0</c:v>
                </c:pt>
                <c:pt idx="7809">
                  <c:v>0.1</c:v>
                </c:pt>
                <c:pt idx="7810">
                  <c:v>0</c:v>
                </c:pt>
                <c:pt idx="7811">
                  <c:v>0</c:v>
                </c:pt>
                <c:pt idx="7812">
                  <c:v>0</c:v>
                </c:pt>
                <c:pt idx="7813">
                  <c:v>0.1</c:v>
                </c:pt>
                <c:pt idx="7814">
                  <c:v>0</c:v>
                </c:pt>
                <c:pt idx="7815">
                  <c:v>0.1</c:v>
                </c:pt>
                <c:pt idx="7816">
                  <c:v>0</c:v>
                </c:pt>
                <c:pt idx="7817">
                  <c:v>0</c:v>
                </c:pt>
                <c:pt idx="7818">
                  <c:v>0</c:v>
                </c:pt>
                <c:pt idx="7819">
                  <c:v>0.1</c:v>
                </c:pt>
                <c:pt idx="7820">
                  <c:v>0</c:v>
                </c:pt>
                <c:pt idx="7821">
                  <c:v>0</c:v>
                </c:pt>
                <c:pt idx="7822">
                  <c:v>0</c:v>
                </c:pt>
                <c:pt idx="7823">
                  <c:v>0.1</c:v>
                </c:pt>
                <c:pt idx="7824">
                  <c:v>0</c:v>
                </c:pt>
                <c:pt idx="7825">
                  <c:v>0</c:v>
                </c:pt>
                <c:pt idx="7826">
                  <c:v>0</c:v>
                </c:pt>
                <c:pt idx="7827">
                  <c:v>0.8</c:v>
                </c:pt>
                <c:pt idx="7828">
                  <c:v>0.6</c:v>
                </c:pt>
                <c:pt idx="7829">
                  <c:v>0</c:v>
                </c:pt>
                <c:pt idx="7830">
                  <c:v>0.1</c:v>
                </c:pt>
                <c:pt idx="7831">
                  <c:v>0.2</c:v>
                </c:pt>
                <c:pt idx="7832">
                  <c:v>0</c:v>
                </c:pt>
                <c:pt idx="7833">
                  <c:v>0</c:v>
                </c:pt>
                <c:pt idx="7834">
                  <c:v>0</c:v>
                </c:pt>
                <c:pt idx="7835">
                  <c:v>0.1</c:v>
                </c:pt>
                <c:pt idx="7836">
                  <c:v>0.1</c:v>
                </c:pt>
                <c:pt idx="7837">
                  <c:v>0.2</c:v>
                </c:pt>
                <c:pt idx="7838">
                  <c:v>0</c:v>
                </c:pt>
                <c:pt idx="7839">
                  <c:v>0</c:v>
                </c:pt>
                <c:pt idx="7840">
                  <c:v>0</c:v>
                </c:pt>
                <c:pt idx="7841">
                  <c:v>0</c:v>
                </c:pt>
                <c:pt idx="7842">
                  <c:v>0</c:v>
                </c:pt>
                <c:pt idx="7843">
                  <c:v>0</c:v>
                </c:pt>
                <c:pt idx="7844">
                  <c:v>0</c:v>
                </c:pt>
                <c:pt idx="7845">
                  <c:v>0</c:v>
                </c:pt>
                <c:pt idx="7846">
                  <c:v>0.1</c:v>
                </c:pt>
                <c:pt idx="7847">
                  <c:v>0.1</c:v>
                </c:pt>
                <c:pt idx="7848">
                  <c:v>0</c:v>
                </c:pt>
                <c:pt idx="7849">
                  <c:v>0</c:v>
                </c:pt>
                <c:pt idx="7850">
                  <c:v>0.1</c:v>
                </c:pt>
                <c:pt idx="7851">
                  <c:v>0</c:v>
                </c:pt>
                <c:pt idx="7852">
                  <c:v>0</c:v>
                </c:pt>
                <c:pt idx="7853">
                  <c:v>0</c:v>
                </c:pt>
                <c:pt idx="7854">
                  <c:v>0</c:v>
                </c:pt>
                <c:pt idx="7855">
                  <c:v>0</c:v>
                </c:pt>
                <c:pt idx="7856">
                  <c:v>0.1</c:v>
                </c:pt>
                <c:pt idx="7857">
                  <c:v>0.1</c:v>
                </c:pt>
                <c:pt idx="7858">
                  <c:v>0.1</c:v>
                </c:pt>
                <c:pt idx="7859">
                  <c:v>0</c:v>
                </c:pt>
                <c:pt idx="7860">
                  <c:v>0</c:v>
                </c:pt>
                <c:pt idx="7861">
                  <c:v>0.1</c:v>
                </c:pt>
                <c:pt idx="7862">
                  <c:v>0</c:v>
                </c:pt>
                <c:pt idx="7863">
                  <c:v>0</c:v>
                </c:pt>
                <c:pt idx="7864">
                  <c:v>0</c:v>
                </c:pt>
                <c:pt idx="7865">
                  <c:v>0</c:v>
                </c:pt>
                <c:pt idx="7866">
                  <c:v>0</c:v>
                </c:pt>
                <c:pt idx="7867">
                  <c:v>0.1</c:v>
                </c:pt>
                <c:pt idx="7868">
                  <c:v>0</c:v>
                </c:pt>
                <c:pt idx="7869">
                  <c:v>0</c:v>
                </c:pt>
                <c:pt idx="7870">
                  <c:v>0</c:v>
                </c:pt>
                <c:pt idx="7871">
                  <c:v>0</c:v>
                </c:pt>
                <c:pt idx="7872">
                  <c:v>0.1</c:v>
                </c:pt>
                <c:pt idx="7873">
                  <c:v>0</c:v>
                </c:pt>
                <c:pt idx="7874">
                  <c:v>0</c:v>
                </c:pt>
                <c:pt idx="7875">
                  <c:v>0</c:v>
                </c:pt>
                <c:pt idx="7876">
                  <c:v>0.1</c:v>
                </c:pt>
                <c:pt idx="7877">
                  <c:v>0</c:v>
                </c:pt>
                <c:pt idx="7878">
                  <c:v>0</c:v>
                </c:pt>
                <c:pt idx="7879">
                  <c:v>0</c:v>
                </c:pt>
                <c:pt idx="7880">
                  <c:v>0</c:v>
                </c:pt>
                <c:pt idx="7881">
                  <c:v>0</c:v>
                </c:pt>
                <c:pt idx="7882">
                  <c:v>0</c:v>
                </c:pt>
                <c:pt idx="7883">
                  <c:v>0</c:v>
                </c:pt>
                <c:pt idx="7884">
                  <c:v>0.1</c:v>
                </c:pt>
                <c:pt idx="7885">
                  <c:v>0</c:v>
                </c:pt>
                <c:pt idx="7886">
                  <c:v>0</c:v>
                </c:pt>
                <c:pt idx="7887">
                  <c:v>0.1</c:v>
                </c:pt>
                <c:pt idx="7888">
                  <c:v>0</c:v>
                </c:pt>
                <c:pt idx="7889">
                  <c:v>0</c:v>
                </c:pt>
                <c:pt idx="7890">
                  <c:v>0.1</c:v>
                </c:pt>
                <c:pt idx="7891">
                  <c:v>0</c:v>
                </c:pt>
                <c:pt idx="7892">
                  <c:v>0</c:v>
                </c:pt>
                <c:pt idx="7893">
                  <c:v>0</c:v>
                </c:pt>
                <c:pt idx="7894">
                  <c:v>0</c:v>
                </c:pt>
                <c:pt idx="7895">
                  <c:v>0</c:v>
                </c:pt>
                <c:pt idx="7896">
                  <c:v>0</c:v>
                </c:pt>
                <c:pt idx="7897">
                  <c:v>0</c:v>
                </c:pt>
                <c:pt idx="7898">
                  <c:v>0</c:v>
                </c:pt>
                <c:pt idx="7899">
                  <c:v>0.1</c:v>
                </c:pt>
                <c:pt idx="7900">
                  <c:v>0.1</c:v>
                </c:pt>
                <c:pt idx="7901">
                  <c:v>0</c:v>
                </c:pt>
                <c:pt idx="7902">
                  <c:v>0</c:v>
                </c:pt>
                <c:pt idx="7903">
                  <c:v>0.1</c:v>
                </c:pt>
                <c:pt idx="7904">
                  <c:v>0.1</c:v>
                </c:pt>
                <c:pt idx="7905">
                  <c:v>0.1</c:v>
                </c:pt>
                <c:pt idx="7906">
                  <c:v>0</c:v>
                </c:pt>
                <c:pt idx="7907">
                  <c:v>0.1</c:v>
                </c:pt>
                <c:pt idx="7908">
                  <c:v>0</c:v>
                </c:pt>
                <c:pt idx="7909">
                  <c:v>0</c:v>
                </c:pt>
                <c:pt idx="7910">
                  <c:v>0</c:v>
                </c:pt>
                <c:pt idx="7911">
                  <c:v>0</c:v>
                </c:pt>
                <c:pt idx="7912">
                  <c:v>0</c:v>
                </c:pt>
                <c:pt idx="7913">
                  <c:v>0</c:v>
                </c:pt>
                <c:pt idx="7914">
                  <c:v>0</c:v>
                </c:pt>
                <c:pt idx="7915">
                  <c:v>0</c:v>
                </c:pt>
                <c:pt idx="7916">
                  <c:v>0</c:v>
                </c:pt>
                <c:pt idx="7917">
                  <c:v>0</c:v>
                </c:pt>
                <c:pt idx="7918">
                  <c:v>0</c:v>
                </c:pt>
                <c:pt idx="7919">
                  <c:v>0.1</c:v>
                </c:pt>
                <c:pt idx="7920">
                  <c:v>0</c:v>
                </c:pt>
                <c:pt idx="7921">
                  <c:v>0</c:v>
                </c:pt>
                <c:pt idx="7922">
                  <c:v>0</c:v>
                </c:pt>
                <c:pt idx="7923">
                  <c:v>0</c:v>
                </c:pt>
                <c:pt idx="7924">
                  <c:v>0.1</c:v>
                </c:pt>
                <c:pt idx="7925">
                  <c:v>0</c:v>
                </c:pt>
                <c:pt idx="7926">
                  <c:v>0</c:v>
                </c:pt>
                <c:pt idx="7927">
                  <c:v>0.1</c:v>
                </c:pt>
                <c:pt idx="7928">
                  <c:v>0</c:v>
                </c:pt>
                <c:pt idx="7929">
                  <c:v>0</c:v>
                </c:pt>
                <c:pt idx="7930">
                  <c:v>0.1</c:v>
                </c:pt>
                <c:pt idx="7931">
                  <c:v>0.1</c:v>
                </c:pt>
                <c:pt idx="7932">
                  <c:v>0</c:v>
                </c:pt>
                <c:pt idx="7933">
                  <c:v>0</c:v>
                </c:pt>
                <c:pt idx="7934">
                  <c:v>0.1</c:v>
                </c:pt>
                <c:pt idx="7935">
                  <c:v>0.1</c:v>
                </c:pt>
                <c:pt idx="7936">
                  <c:v>0</c:v>
                </c:pt>
                <c:pt idx="7937">
                  <c:v>0.1</c:v>
                </c:pt>
                <c:pt idx="7938">
                  <c:v>0</c:v>
                </c:pt>
                <c:pt idx="7939">
                  <c:v>0.1</c:v>
                </c:pt>
                <c:pt idx="7940">
                  <c:v>0</c:v>
                </c:pt>
                <c:pt idx="7941">
                  <c:v>0.1</c:v>
                </c:pt>
                <c:pt idx="7942">
                  <c:v>0.1</c:v>
                </c:pt>
                <c:pt idx="7943">
                  <c:v>0.1</c:v>
                </c:pt>
                <c:pt idx="7944">
                  <c:v>0</c:v>
                </c:pt>
                <c:pt idx="7945">
                  <c:v>0.1</c:v>
                </c:pt>
                <c:pt idx="7946">
                  <c:v>0.1</c:v>
                </c:pt>
                <c:pt idx="7947">
                  <c:v>0</c:v>
                </c:pt>
                <c:pt idx="7948">
                  <c:v>0</c:v>
                </c:pt>
                <c:pt idx="7949">
                  <c:v>0.1</c:v>
                </c:pt>
                <c:pt idx="7950">
                  <c:v>0.1</c:v>
                </c:pt>
                <c:pt idx="7951">
                  <c:v>0.1</c:v>
                </c:pt>
                <c:pt idx="7952">
                  <c:v>0</c:v>
                </c:pt>
                <c:pt idx="7953">
                  <c:v>0.1</c:v>
                </c:pt>
                <c:pt idx="7954">
                  <c:v>0.1</c:v>
                </c:pt>
                <c:pt idx="7955">
                  <c:v>0.1</c:v>
                </c:pt>
                <c:pt idx="7956">
                  <c:v>0.1</c:v>
                </c:pt>
                <c:pt idx="7957">
                  <c:v>0</c:v>
                </c:pt>
                <c:pt idx="7958">
                  <c:v>0</c:v>
                </c:pt>
                <c:pt idx="7959">
                  <c:v>0.1</c:v>
                </c:pt>
                <c:pt idx="7960">
                  <c:v>0.1</c:v>
                </c:pt>
                <c:pt idx="7961">
                  <c:v>0</c:v>
                </c:pt>
                <c:pt idx="7962">
                  <c:v>0</c:v>
                </c:pt>
                <c:pt idx="7963">
                  <c:v>0.1</c:v>
                </c:pt>
                <c:pt idx="7964">
                  <c:v>0.1</c:v>
                </c:pt>
                <c:pt idx="7965">
                  <c:v>0</c:v>
                </c:pt>
                <c:pt idx="7966">
                  <c:v>0</c:v>
                </c:pt>
                <c:pt idx="7967">
                  <c:v>0.1</c:v>
                </c:pt>
                <c:pt idx="7968">
                  <c:v>0</c:v>
                </c:pt>
                <c:pt idx="7969">
                  <c:v>0</c:v>
                </c:pt>
                <c:pt idx="7970">
                  <c:v>0</c:v>
                </c:pt>
                <c:pt idx="7971">
                  <c:v>0</c:v>
                </c:pt>
                <c:pt idx="7972">
                  <c:v>0</c:v>
                </c:pt>
                <c:pt idx="7973">
                  <c:v>0</c:v>
                </c:pt>
                <c:pt idx="7974">
                  <c:v>0</c:v>
                </c:pt>
                <c:pt idx="7975">
                  <c:v>0</c:v>
                </c:pt>
                <c:pt idx="7976">
                  <c:v>0</c:v>
                </c:pt>
                <c:pt idx="7977">
                  <c:v>0</c:v>
                </c:pt>
                <c:pt idx="7978">
                  <c:v>0</c:v>
                </c:pt>
                <c:pt idx="7979">
                  <c:v>0.1</c:v>
                </c:pt>
                <c:pt idx="7980">
                  <c:v>0</c:v>
                </c:pt>
                <c:pt idx="7981">
                  <c:v>0</c:v>
                </c:pt>
                <c:pt idx="7982">
                  <c:v>0</c:v>
                </c:pt>
                <c:pt idx="7983">
                  <c:v>0</c:v>
                </c:pt>
                <c:pt idx="7984">
                  <c:v>0.1</c:v>
                </c:pt>
                <c:pt idx="7985">
                  <c:v>0</c:v>
                </c:pt>
                <c:pt idx="7986">
                  <c:v>0</c:v>
                </c:pt>
                <c:pt idx="7987">
                  <c:v>0</c:v>
                </c:pt>
                <c:pt idx="7988">
                  <c:v>0.1</c:v>
                </c:pt>
                <c:pt idx="7989">
                  <c:v>0</c:v>
                </c:pt>
                <c:pt idx="7990">
                  <c:v>0</c:v>
                </c:pt>
                <c:pt idx="7991">
                  <c:v>0.1</c:v>
                </c:pt>
                <c:pt idx="7992">
                  <c:v>0</c:v>
                </c:pt>
                <c:pt idx="7993">
                  <c:v>0</c:v>
                </c:pt>
                <c:pt idx="7994">
                  <c:v>0.1</c:v>
                </c:pt>
                <c:pt idx="7995">
                  <c:v>0</c:v>
                </c:pt>
                <c:pt idx="7996">
                  <c:v>0</c:v>
                </c:pt>
                <c:pt idx="7997">
                  <c:v>0</c:v>
                </c:pt>
                <c:pt idx="7998">
                  <c:v>0.1</c:v>
                </c:pt>
                <c:pt idx="7999">
                  <c:v>0</c:v>
                </c:pt>
                <c:pt idx="8000">
                  <c:v>0</c:v>
                </c:pt>
                <c:pt idx="8001">
                  <c:v>0.1</c:v>
                </c:pt>
                <c:pt idx="8002">
                  <c:v>0</c:v>
                </c:pt>
                <c:pt idx="8003">
                  <c:v>0.1</c:v>
                </c:pt>
                <c:pt idx="8004">
                  <c:v>0.1</c:v>
                </c:pt>
                <c:pt idx="8005">
                  <c:v>0.1</c:v>
                </c:pt>
                <c:pt idx="8006">
                  <c:v>0</c:v>
                </c:pt>
                <c:pt idx="8007">
                  <c:v>0</c:v>
                </c:pt>
                <c:pt idx="8008">
                  <c:v>0.1</c:v>
                </c:pt>
                <c:pt idx="8009">
                  <c:v>0</c:v>
                </c:pt>
                <c:pt idx="8010">
                  <c:v>0</c:v>
                </c:pt>
                <c:pt idx="8011">
                  <c:v>0.1</c:v>
                </c:pt>
                <c:pt idx="8012">
                  <c:v>0.1</c:v>
                </c:pt>
                <c:pt idx="8013">
                  <c:v>0</c:v>
                </c:pt>
                <c:pt idx="8014">
                  <c:v>0</c:v>
                </c:pt>
                <c:pt idx="8015">
                  <c:v>0</c:v>
                </c:pt>
                <c:pt idx="8016">
                  <c:v>0</c:v>
                </c:pt>
                <c:pt idx="8017">
                  <c:v>0</c:v>
                </c:pt>
                <c:pt idx="8018">
                  <c:v>0</c:v>
                </c:pt>
                <c:pt idx="8019">
                  <c:v>0.1</c:v>
                </c:pt>
                <c:pt idx="8020">
                  <c:v>0</c:v>
                </c:pt>
                <c:pt idx="8021">
                  <c:v>0.1</c:v>
                </c:pt>
                <c:pt idx="8022">
                  <c:v>0</c:v>
                </c:pt>
                <c:pt idx="8023">
                  <c:v>0</c:v>
                </c:pt>
                <c:pt idx="8024">
                  <c:v>0.1</c:v>
                </c:pt>
                <c:pt idx="8025">
                  <c:v>0</c:v>
                </c:pt>
                <c:pt idx="8026">
                  <c:v>0.1</c:v>
                </c:pt>
                <c:pt idx="8027">
                  <c:v>0.1</c:v>
                </c:pt>
                <c:pt idx="8028">
                  <c:v>0</c:v>
                </c:pt>
                <c:pt idx="8029">
                  <c:v>0</c:v>
                </c:pt>
                <c:pt idx="8030">
                  <c:v>0.1</c:v>
                </c:pt>
                <c:pt idx="8031">
                  <c:v>0</c:v>
                </c:pt>
                <c:pt idx="8032">
                  <c:v>0</c:v>
                </c:pt>
                <c:pt idx="8033">
                  <c:v>0.1</c:v>
                </c:pt>
                <c:pt idx="8034">
                  <c:v>0</c:v>
                </c:pt>
                <c:pt idx="8035">
                  <c:v>0</c:v>
                </c:pt>
                <c:pt idx="8036">
                  <c:v>0</c:v>
                </c:pt>
                <c:pt idx="8037">
                  <c:v>0</c:v>
                </c:pt>
                <c:pt idx="8038">
                  <c:v>0.1</c:v>
                </c:pt>
                <c:pt idx="8039">
                  <c:v>0</c:v>
                </c:pt>
                <c:pt idx="8040">
                  <c:v>0</c:v>
                </c:pt>
                <c:pt idx="8041">
                  <c:v>0.1</c:v>
                </c:pt>
                <c:pt idx="8042">
                  <c:v>0</c:v>
                </c:pt>
                <c:pt idx="8043">
                  <c:v>0</c:v>
                </c:pt>
                <c:pt idx="8044">
                  <c:v>0</c:v>
                </c:pt>
                <c:pt idx="8045">
                  <c:v>0</c:v>
                </c:pt>
                <c:pt idx="8046">
                  <c:v>0</c:v>
                </c:pt>
                <c:pt idx="8047">
                  <c:v>0</c:v>
                </c:pt>
                <c:pt idx="8048">
                  <c:v>0</c:v>
                </c:pt>
                <c:pt idx="8049">
                  <c:v>0.1</c:v>
                </c:pt>
                <c:pt idx="8050">
                  <c:v>0</c:v>
                </c:pt>
                <c:pt idx="8051">
                  <c:v>0.1</c:v>
                </c:pt>
                <c:pt idx="8052">
                  <c:v>0.1</c:v>
                </c:pt>
                <c:pt idx="8053">
                  <c:v>0</c:v>
                </c:pt>
                <c:pt idx="8054">
                  <c:v>0.1</c:v>
                </c:pt>
                <c:pt idx="8055">
                  <c:v>0.1</c:v>
                </c:pt>
                <c:pt idx="8056">
                  <c:v>0.1</c:v>
                </c:pt>
                <c:pt idx="8057">
                  <c:v>0.1</c:v>
                </c:pt>
                <c:pt idx="8058">
                  <c:v>0.1</c:v>
                </c:pt>
                <c:pt idx="8059">
                  <c:v>0</c:v>
                </c:pt>
                <c:pt idx="8060">
                  <c:v>0.1</c:v>
                </c:pt>
                <c:pt idx="8061">
                  <c:v>0</c:v>
                </c:pt>
                <c:pt idx="8062">
                  <c:v>0</c:v>
                </c:pt>
                <c:pt idx="8063">
                  <c:v>0.1</c:v>
                </c:pt>
                <c:pt idx="8064">
                  <c:v>0</c:v>
                </c:pt>
                <c:pt idx="8065">
                  <c:v>0</c:v>
                </c:pt>
                <c:pt idx="8066">
                  <c:v>0</c:v>
                </c:pt>
                <c:pt idx="8067">
                  <c:v>0</c:v>
                </c:pt>
                <c:pt idx="8068">
                  <c:v>0</c:v>
                </c:pt>
                <c:pt idx="8069">
                  <c:v>0</c:v>
                </c:pt>
                <c:pt idx="8070">
                  <c:v>0.1</c:v>
                </c:pt>
                <c:pt idx="8071">
                  <c:v>0</c:v>
                </c:pt>
                <c:pt idx="8072">
                  <c:v>0.1</c:v>
                </c:pt>
                <c:pt idx="8073">
                  <c:v>0</c:v>
                </c:pt>
                <c:pt idx="8074">
                  <c:v>0</c:v>
                </c:pt>
                <c:pt idx="8075">
                  <c:v>0.1</c:v>
                </c:pt>
                <c:pt idx="8076">
                  <c:v>0</c:v>
                </c:pt>
                <c:pt idx="8077">
                  <c:v>0</c:v>
                </c:pt>
                <c:pt idx="8078">
                  <c:v>0</c:v>
                </c:pt>
                <c:pt idx="8079">
                  <c:v>0.1</c:v>
                </c:pt>
                <c:pt idx="8080">
                  <c:v>0</c:v>
                </c:pt>
                <c:pt idx="8081">
                  <c:v>0.1</c:v>
                </c:pt>
                <c:pt idx="8082">
                  <c:v>0.1</c:v>
                </c:pt>
                <c:pt idx="8083">
                  <c:v>0.1</c:v>
                </c:pt>
                <c:pt idx="8084">
                  <c:v>0</c:v>
                </c:pt>
                <c:pt idx="8085">
                  <c:v>0.1</c:v>
                </c:pt>
                <c:pt idx="8086">
                  <c:v>0</c:v>
                </c:pt>
                <c:pt idx="8087">
                  <c:v>0.1</c:v>
                </c:pt>
                <c:pt idx="8088">
                  <c:v>0</c:v>
                </c:pt>
                <c:pt idx="8089">
                  <c:v>0</c:v>
                </c:pt>
                <c:pt idx="8090">
                  <c:v>0.1</c:v>
                </c:pt>
                <c:pt idx="8091">
                  <c:v>0.1</c:v>
                </c:pt>
                <c:pt idx="8092">
                  <c:v>0</c:v>
                </c:pt>
                <c:pt idx="8093">
                  <c:v>0</c:v>
                </c:pt>
                <c:pt idx="8094">
                  <c:v>0.1</c:v>
                </c:pt>
                <c:pt idx="8095">
                  <c:v>0.1</c:v>
                </c:pt>
                <c:pt idx="8096">
                  <c:v>0.1</c:v>
                </c:pt>
                <c:pt idx="8097">
                  <c:v>0.1</c:v>
                </c:pt>
                <c:pt idx="8098">
                  <c:v>0.1</c:v>
                </c:pt>
                <c:pt idx="8099">
                  <c:v>0.1</c:v>
                </c:pt>
                <c:pt idx="8100">
                  <c:v>0</c:v>
                </c:pt>
                <c:pt idx="8101">
                  <c:v>0</c:v>
                </c:pt>
                <c:pt idx="8102">
                  <c:v>0</c:v>
                </c:pt>
                <c:pt idx="8103">
                  <c:v>0.1</c:v>
                </c:pt>
                <c:pt idx="8104">
                  <c:v>0.1</c:v>
                </c:pt>
                <c:pt idx="8105">
                  <c:v>0</c:v>
                </c:pt>
                <c:pt idx="8106">
                  <c:v>0</c:v>
                </c:pt>
                <c:pt idx="8107">
                  <c:v>0.1</c:v>
                </c:pt>
                <c:pt idx="8108">
                  <c:v>0.1</c:v>
                </c:pt>
                <c:pt idx="8109">
                  <c:v>0.1</c:v>
                </c:pt>
                <c:pt idx="8110">
                  <c:v>0.1</c:v>
                </c:pt>
                <c:pt idx="8111">
                  <c:v>0</c:v>
                </c:pt>
                <c:pt idx="8112">
                  <c:v>0</c:v>
                </c:pt>
                <c:pt idx="8113">
                  <c:v>0.1</c:v>
                </c:pt>
                <c:pt idx="8114">
                  <c:v>0</c:v>
                </c:pt>
                <c:pt idx="8115">
                  <c:v>0</c:v>
                </c:pt>
                <c:pt idx="8116">
                  <c:v>0</c:v>
                </c:pt>
                <c:pt idx="8117">
                  <c:v>0.1</c:v>
                </c:pt>
                <c:pt idx="8118">
                  <c:v>0</c:v>
                </c:pt>
                <c:pt idx="8119">
                  <c:v>0</c:v>
                </c:pt>
                <c:pt idx="8120">
                  <c:v>0.1</c:v>
                </c:pt>
                <c:pt idx="8121">
                  <c:v>0</c:v>
                </c:pt>
                <c:pt idx="8122">
                  <c:v>0.1</c:v>
                </c:pt>
                <c:pt idx="8123">
                  <c:v>0.1</c:v>
                </c:pt>
                <c:pt idx="8124">
                  <c:v>0.1</c:v>
                </c:pt>
                <c:pt idx="8125">
                  <c:v>0</c:v>
                </c:pt>
                <c:pt idx="8126">
                  <c:v>0</c:v>
                </c:pt>
                <c:pt idx="8127">
                  <c:v>0</c:v>
                </c:pt>
                <c:pt idx="8128">
                  <c:v>0</c:v>
                </c:pt>
                <c:pt idx="8129">
                  <c:v>0</c:v>
                </c:pt>
                <c:pt idx="8130">
                  <c:v>0.1</c:v>
                </c:pt>
                <c:pt idx="8131">
                  <c:v>0.1</c:v>
                </c:pt>
                <c:pt idx="8132">
                  <c:v>0</c:v>
                </c:pt>
                <c:pt idx="8133">
                  <c:v>0</c:v>
                </c:pt>
                <c:pt idx="8134">
                  <c:v>0</c:v>
                </c:pt>
                <c:pt idx="8135">
                  <c:v>0.1</c:v>
                </c:pt>
                <c:pt idx="8136">
                  <c:v>0</c:v>
                </c:pt>
                <c:pt idx="8137">
                  <c:v>0</c:v>
                </c:pt>
                <c:pt idx="8138">
                  <c:v>0</c:v>
                </c:pt>
                <c:pt idx="8139">
                  <c:v>0</c:v>
                </c:pt>
                <c:pt idx="8140">
                  <c:v>0.1</c:v>
                </c:pt>
                <c:pt idx="8141">
                  <c:v>0</c:v>
                </c:pt>
                <c:pt idx="8142">
                  <c:v>0</c:v>
                </c:pt>
                <c:pt idx="8143">
                  <c:v>0.1</c:v>
                </c:pt>
                <c:pt idx="8144">
                  <c:v>0.1</c:v>
                </c:pt>
                <c:pt idx="8145">
                  <c:v>0.1</c:v>
                </c:pt>
                <c:pt idx="8146">
                  <c:v>0.1</c:v>
                </c:pt>
                <c:pt idx="8147">
                  <c:v>0.1</c:v>
                </c:pt>
                <c:pt idx="8148">
                  <c:v>0</c:v>
                </c:pt>
                <c:pt idx="8149">
                  <c:v>0</c:v>
                </c:pt>
                <c:pt idx="8150">
                  <c:v>0</c:v>
                </c:pt>
                <c:pt idx="8151">
                  <c:v>0.1</c:v>
                </c:pt>
                <c:pt idx="8152">
                  <c:v>0</c:v>
                </c:pt>
                <c:pt idx="8153">
                  <c:v>0</c:v>
                </c:pt>
                <c:pt idx="8154">
                  <c:v>0</c:v>
                </c:pt>
                <c:pt idx="8155">
                  <c:v>0</c:v>
                </c:pt>
                <c:pt idx="8156">
                  <c:v>0.1</c:v>
                </c:pt>
                <c:pt idx="8157">
                  <c:v>0</c:v>
                </c:pt>
                <c:pt idx="8158">
                  <c:v>0.1</c:v>
                </c:pt>
                <c:pt idx="8159">
                  <c:v>0</c:v>
                </c:pt>
                <c:pt idx="8160">
                  <c:v>0.1</c:v>
                </c:pt>
                <c:pt idx="8161">
                  <c:v>0.1</c:v>
                </c:pt>
                <c:pt idx="8162">
                  <c:v>0</c:v>
                </c:pt>
                <c:pt idx="8163">
                  <c:v>0.1</c:v>
                </c:pt>
                <c:pt idx="8164">
                  <c:v>0.1</c:v>
                </c:pt>
                <c:pt idx="8165">
                  <c:v>0.1</c:v>
                </c:pt>
                <c:pt idx="8166">
                  <c:v>0.1</c:v>
                </c:pt>
                <c:pt idx="8167">
                  <c:v>0</c:v>
                </c:pt>
                <c:pt idx="8168">
                  <c:v>0.1</c:v>
                </c:pt>
                <c:pt idx="8169">
                  <c:v>0.1</c:v>
                </c:pt>
                <c:pt idx="8170">
                  <c:v>0.1</c:v>
                </c:pt>
                <c:pt idx="8171">
                  <c:v>0.1</c:v>
                </c:pt>
                <c:pt idx="8172">
                  <c:v>0</c:v>
                </c:pt>
                <c:pt idx="8173">
                  <c:v>0.1</c:v>
                </c:pt>
                <c:pt idx="8174">
                  <c:v>0</c:v>
                </c:pt>
                <c:pt idx="8175">
                  <c:v>0.1</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0.1</c:v>
                </c:pt>
                <c:pt idx="8195">
                  <c:v>0</c:v>
                </c:pt>
                <c:pt idx="8196">
                  <c:v>0.1</c:v>
                </c:pt>
                <c:pt idx="8197">
                  <c:v>0.1</c:v>
                </c:pt>
                <c:pt idx="8198">
                  <c:v>0</c:v>
                </c:pt>
                <c:pt idx="8199">
                  <c:v>0</c:v>
                </c:pt>
                <c:pt idx="8200">
                  <c:v>0.1</c:v>
                </c:pt>
                <c:pt idx="8201">
                  <c:v>0.1</c:v>
                </c:pt>
                <c:pt idx="8202">
                  <c:v>0</c:v>
                </c:pt>
                <c:pt idx="8203">
                  <c:v>0</c:v>
                </c:pt>
                <c:pt idx="8204">
                  <c:v>0</c:v>
                </c:pt>
                <c:pt idx="8205">
                  <c:v>0.1</c:v>
                </c:pt>
                <c:pt idx="8206">
                  <c:v>0</c:v>
                </c:pt>
                <c:pt idx="8207">
                  <c:v>0.1</c:v>
                </c:pt>
                <c:pt idx="8208">
                  <c:v>0</c:v>
                </c:pt>
                <c:pt idx="8209">
                  <c:v>0</c:v>
                </c:pt>
                <c:pt idx="8210">
                  <c:v>0</c:v>
                </c:pt>
                <c:pt idx="8211">
                  <c:v>0.1</c:v>
                </c:pt>
                <c:pt idx="8212">
                  <c:v>0</c:v>
                </c:pt>
                <c:pt idx="8213">
                  <c:v>0</c:v>
                </c:pt>
                <c:pt idx="8214">
                  <c:v>0.1</c:v>
                </c:pt>
                <c:pt idx="8215">
                  <c:v>0</c:v>
                </c:pt>
                <c:pt idx="8216">
                  <c:v>0</c:v>
                </c:pt>
                <c:pt idx="8217">
                  <c:v>0</c:v>
                </c:pt>
                <c:pt idx="8218">
                  <c:v>0.1</c:v>
                </c:pt>
                <c:pt idx="8219">
                  <c:v>0.1</c:v>
                </c:pt>
                <c:pt idx="8220">
                  <c:v>0.1</c:v>
                </c:pt>
                <c:pt idx="8221">
                  <c:v>0</c:v>
                </c:pt>
                <c:pt idx="8222">
                  <c:v>0</c:v>
                </c:pt>
                <c:pt idx="8223">
                  <c:v>0</c:v>
                </c:pt>
                <c:pt idx="8224">
                  <c:v>0</c:v>
                </c:pt>
                <c:pt idx="8225">
                  <c:v>0</c:v>
                </c:pt>
                <c:pt idx="8226">
                  <c:v>0</c:v>
                </c:pt>
                <c:pt idx="8227">
                  <c:v>0.1</c:v>
                </c:pt>
                <c:pt idx="8228">
                  <c:v>0</c:v>
                </c:pt>
                <c:pt idx="8229">
                  <c:v>0</c:v>
                </c:pt>
                <c:pt idx="8230">
                  <c:v>0.1</c:v>
                </c:pt>
                <c:pt idx="8231">
                  <c:v>0</c:v>
                </c:pt>
                <c:pt idx="8232">
                  <c:v>0</c:v>
                </c:pt>
                <c:pt idx="8233">
                  <c:v>0.1</c:v>
                </c:pt>
                <c:pt idx="8234">
                  <c:v>0</c:v>
                </c:pt>
                <c:pt idx="8235">
                  <c:v>0.1</c:v>
                </c:pt>
                <c:pt idx="8236">
                  <c:v>0</c:v>
                </c:pt>
                <c:pt idx="8237">
                  <c:v>0</c:v>
                </c:pt>
                <c:pt idx="8238">
                  <c:v>0</c:v>
                </c:pt>
                <c:pt idx="8239">
                  <c:v>0.1</c:v>
                </c:pt>
                <c:pt idx="8240">
                  <c:v>0.1</c:v>
                </c:pt>
                <c:pt idx="8241">
                  <c:v>0</c:v>
                </c:pt>
                <c:pt idx="8242">
                  <c:v>0.1</c:v>
                </c:pt>
                <c:pt idx="8243">
                  <c:v>0</c:v>
                </c:pt>
                <c:pt idx="8244">
                  <c:v>0.1</c:v>
                </c:pt>
                <c:pt idx="8245">
                  <c:v>0</c:v>
                </c:pt>
                <c:pt idx="8246">
                  <c:v>0</c:v>
                </c:pt>
                <c:pt idx="8247">
                  <c:v>0.1</c:v>
                </c:pt>
                <c:pt idx="8248">
                  <c:v>0.1</c:v>
                </c:pt>
                <c:pt idx="8249">
                  <c:v>0.1</c:v>
                </c:pt>
                <c:pt idx="8250">
                  <c:v>0</c:v>
                </c:pt>
                <c:pt idx="8251">
                  <c:v>0</c:v>
                </c:pt>
                <c:pt idx="8252">
                  <c:v>0</c:v>
                </c:pt>
                <c:pt idx="8253">
                  <c:v>0</c:v>
                </c:pt>
                <c:pt idx="8254">
                  <c:v>0</c:v>
                </c:pt>
                <c:pt idx="8255">
                  <c:v>0.1</c:v>
                </c:pt>
                <c:pt idx="8256">
                  <c:v>0</c:v>
                </c:pt>
                <c:pt idx="8257">
                  <c:v>0</c:v>
                </c:pt>
                <c:pt idx="8258">
                  <c:v>0</c:v>
                </c:pt>
                <c:pt idx="8259">
                  <c:v>0</c:v>
                </c:pt>
                <c:pt idx="8260">
                  <c:v>0.1</c:v>
                </c:pt>
                <c:pt idx="8261">
                  <c:v>0</c:v>
                </c:pt>
                <c:pt idx="8262">
                  <c:v>0</c:v>
                </c:pt>
                <c:pt idx="8263">
                  <c:v>0</c:v>
                </c:pt>
                <c:pt idx="8264">
                  <c:v>0</c:v>
                </c:pt>
                <c:pt idx="8265">
                  <c:v>0</c:v>
                </c:pt>
                <c:pt idx="8266">
                  <c:v>0</c:v>
                </c:pt>
                <c:pt idx="8267">
                  <c:v>0.1</c:v>
                </c:pt>
                <c:pt idx="8268">
                  <c:v>0.1</c:v>
                </c:pt>
                <c:pt idx="8269">
                  <c:v>0</c:v>
                </c:pt>
                <c:pt idx="8270">
                  <c:v>0</c:v>
                </c:pt>
                <c:pt idx="8271">
                  <c:v>0</c:v>
                </c:pt>
                <c:pt idx="8272">
                  <c:v>0</c:v>
                </c:pt>
                <c:pt idx="8273">
                  <c:v>0.1</c:v>
                </c:pt>
                <c:pt idx="8274">
                  <c:v>0</c:v>
                </c:pt>
                <c:pt idx="8275">
                  <c:v>0</c:v>
                </c:pt>
                <c:pt idx="8276">
                  <c:v>0.1</c:v>
                </c:pt>
                <c:pt idx="8277">
                  <c:v>0</c:v>
                </c:pt>
                <c:pt idx="8278">
                  <c:v>0</c:v>
                </c:pt>
                <c:pt idx="8279">
                  <c:v>0</c:v>
                </c:pt>
                <c:pt idx="8280">
                  <c:v>0</c:v>
                </c:pt>
                <c:pt idx="8281">
                  <c:v>0</c:v>
                </c:pt>
                <c:pt idx="8282">
                  <c:v>0</c:v>
                </c:pt>
                <c:pt idx="8283">
                  <c:v>0.1</c:v>
                </c:pt>
                <c:pt idx="8284">
                  <c:v>0.1</c:v>
                </c:pt>
                <c:pt idx="8285">
                  <c:v>0</c:v>
                </c:pt>
                <c:pt idx="8286">
                  <c:v>0</c:v>
                </c:pt>
                <c:pt idx="8287">
                  <c:v>0</c:v>
                </c:pt>
                <c:pt idx="8288">
                  <c:v>0.1</c:v>
                </c:pt>
                <c:pt idx="8289">
                  <c:v>0</c:v>
                </c:pt>
                <c:pt idx="8290">
                  <c:v>0</c:v>
                </c:pt>
                <c:pt idx="8291">
                  <c:v>0.1</c:v>
                </c:pt>
                <c:pt idx="8292">
                  <c:v>0</c:v>
                </c:pt>
                <c:pt idx="8293">
                  <c:v>0.1</c:v>
                </c:pt>
                <c:pt idx="8294">
                  <c:v>0</c:v>
                </c:pt>
                <c:pt idx="8295">
                  <c:v>0.1</c:v>
                </c:pt>
                <c:pt idx="8296">
                  <c:v>0</c:v>
                </c:pt>
                <c:pt idx="8297">
                  <c:v>0.1</c:v>
                </c:pt>
                <c:pt idx="8298">
                  <c:v>0</c:v>
                </c:pt>
                <c:pt idx="8299">
                  <c:v>0</c:v>
                </c:pt>
                <c:pt idx="8300">
                  <c:v>0</c:v>
                </c:pt>
                <c:pt idx="8301">
                  <c:v>0.1</c:v>
                </c:pt>
                <c:pt idx="8302">
                  <c:v>0.1</c:v>
                </c:pt>
                <c:pt idx="8303">
                  <c:v>0.1</c:v>
                </c:pt>
                <c:pt idx="8304">
                  <c:v>0.1</c:v>
                </c:pt>
                <c:pt idx="8305">
                  <c:v>0.1</c:v>
                </c:pt>
                <c:pt idx="8306">
                  <c:v>0.1</c:v>
                </c:pt>
                <c:pt idx="8307">
                  <c:v>0.1</c:v>
                </c:pt>
                <c:pt idx="8308">
                  <c:v>0</c:v>
                </c:pt>
                <c:pt idx="8309">
                  <c:v>0.1</c:v>
                </c:pt>
                <c:pt idx="8310">
                  <c:v>0</c:v>
                </c:pt>
                <c:pt idx="8311">
                  <c:v>0</c:v>
                </c:pt>
                <c:pt idx="8312">
                  <c:v>0.1</c:v>
                </c:pt>
                <c:pt idx="8313">
                  <c:v>0</c:v>
                </c:pt>
                <c:pt idx="8314">
                  <c:v>0</c:v>
                </c:pt>
                <c:pt idx="8315">
                  <c:v>0</c:v>
                </c:pt>
                <c:pt idx="8316">
                  <c:v>0</c:v>
                </c:pt>
                <c:pt idx="8317">
                  <c:v>0.1</c:v>
                </c:pt>
                <c:pt idx="8318">
                  <c:v>0</c:v>
                </c:pt>
                <c:pt idx="8319">
                  <c:v>0</c:v>
                </c:pt>
                <c:pt idx="8320">
                  <c:v>0.1</c:v>
                </c:pt>
                <c:pt idx="8321">
                  <c:v>0</c:v>
                </c:pt>
                <c:pt idx="8322">
                  <c:v>0</c:v>
                </c:pt>
                <c:pt idx="8323">
                  <c:v>0.1</c:v>
                </c:pt>
                <c:pt idx="8324">
                  <c:v>0</c:v>
                </c:pt>
                <c:pt idx="8325">
                  <c:v>0</c:v>
                </c:pt>
                <c:pt idx="8326">
                  <c:v>0.1</c:v>
                </c:pt>
                <c:pt idx="8327">
                  <c:v>0.1</c:v>
                </c:pt>
                <c:pt idx="8328">
                  <c:v>0</c:v>
                </c:pt>
                <c:pt idx="8329">
                  <c:v>0</c:v>
                </c:pt>
                <c:pt idx="8330">
                  <c:v>0</c:v>
                </c:pt>
                <c:pt idx="8331">
                  <c:v>0.1</c:v>
                </c:pt>
                <c:pt idx="8332">
                  <c:v>0</c:v>
                </c:pt>
                <c:pt idx="8333">
                  <c:v>0</c:v>
                </c:pt>
                <c:pt idx="8334">
                  <c:v>0.1</c:v>
                </c:pt>
                <c:pt idx="8335">
                  <c:v>0</c:v>
                </c:pt>
                <c:pt idx="8336">
                  <c:v>0.1</c:v>
                </c:pt>
                <c:pt idx="8337">
                  <c:v>0</c:v>
                </c:pt>
                <c:pt idx="8338">
                  <c:v>0.1</c:v>
                </c:pt>
                <c:pt idx="8339">
                  <c:v>0</c:v>
                </c:pt>
                <c:pt idx="8340">
                  <c:v>0.1</c:v>
                </c:pt>
                <c:pt idx="8341">
                  <c:v>0.1</c:v>
                </c:pt>
                <c:pt idx="8342">
                  <c:v>0.1</c:v>
                </c:pt>
                <c:pt idx="8343">
                  <c:v>0.1</c:v>
                </c:pt>
                <c:pt idx="8344">
                  <c:v>0</c:v>
                </c:pt>
                <c:pt idx="8345">
                  <c:v>0.1</c:v>
                </c:pt>
                <c:pt idx="8346">
                  <c:v>0.1</c:v>
                </c:pt>
                <c:pt idx="8347">
                  <c:v>0</c:v>
                </c:pt>
                <c:pt idx="8348">
                  <c:v>0.1</c:v>
                </c:pt>
                <c:pt idx="8349">
                  <c:v>0</c:v>
                </c:pt>
                <c:pt idx="8350">
                  <c:v>0</c:v>
                </c:pt>
                <c:pt idx="8351">
                  <c:v>0.1</c:v>
                </c:pt>
                <c:pt idx="8352">
                  <c:v>0</c:v>
                </c:pt>
                <c:pt idx="8353">
                  <c:v>0</c:v>
                </c:pt>
                <c:pt idx="8354">
                  <c:v>0</c:v>
                </c:pt>
                <c:pt idx="8355">
                  <c:v>0.1</c:v>
                </c:pt>
                <c:pt idx="8356">
                  <c:v>0</c:v>
                </c:pt>
                <c:pt idx="8357">
                  <c:v>0</c:v>
                </c:pt>
                <c:pt idx="8358">
                  <c:v>0</c:v>
                </c:pt>
                <c:pt idx="8359">
                  <c:v>0</c:v>
                </c:pt>
                <c:pt idx="8360">
                  <c:v>0</c:v>
                </c:pt>
                <c:pt idx="8361">
                  <c:v>0.1</c:v>
                </c:pt>
                <c:pt idx="8362">
                  <c:v>0</c:v>
                </c:pt>
                <c:pt idx="8363">
                  <c:v>0.1</c:v>
                </c:pt>
                <c:pt idx="8364">
                  <c:v>0.1</c:v>
                </c:pt>
                <c:pt idx="8365">
                  <c:v>0.1</c:v>
                </c:pt>
                <c:pt idx="8366">
                  <c:v>0.1</c:v>
                </c:pt>
                <c:pt idx="8367">
                  <c:v>0.1</c:v>
                </c:pt>
                <c:pt idx="8368">
                  <c:v>0</c:v>
                </c:pt>
                <c:pt idx="8369">
                  <c:v>0</c:v>
                </c:pt>
                <c:pt idx="8370">
                  <c:v>0.1</c:v>
                </c:pt>
                <c:pt idx="8371">
                  <c:v>0.1</c:v>
                </c:pt>
                <c:pt idx="8372">
                  <c:v>0.1</c:v>
                </c:pt>
                <c:pt idx="8373">
                  <c:v>0.1</c:v>
                </c:pt>
                <c:pt idx="8374">
                  <c:v>0</c:v>
                </c:pt>
                <c:pt idx="8375">
                  <c:v>0.1</c:v>
                </c:pt>
                <c:pt idx="8376">
                  <c:v>0.1</c:v>
                </c:pt>
                <c:pt idx="8377">
                  <c:v>0</c:v>
                </c:pt>
                <c:pt idx="8378">
                  <c:v>0</c:v>
                </c:pt>
                <c:pt idx="8379">
                  <c:v>0.1</c:v>
                </c:pt>
                <c:pt idx="8380">
                  <c:v>0.1</c:v>
                </c:pt>
                <c:pt idx="8381">
                  <c:v>0.1</c:v>
                </c:pt>
                <c:pt idx="8382">
                  <c:v>0.1</c:v>
                </c:pt>
                <c:pt idx="8383">
                  <c:v>0</c:v>
                </c:pt>
                <c:pt idx="8384">
                  <c:v>0.1</c:v>
                </c:pt>
                <c:pt idx="8385">
                  <c:v>0</c:v>
                </c:pt>
                <c:pt idx="8386">
                  <c:v>0</c:v>
                </c:pt>
                <c:pt idx="8387">
                  <c:v>0.1</c:v>
                </c:pt>
                <c:pt idx="8388">
                  <c:v>0.1</c:v>
                </c:pt>
                <c:pt idx="8389">
                  <c:v>0</c:v>
                </c:pt>
                <c:pt idx="8390">
                  <c:v>0</c:v>
                </c:pt>
                <c:pt idx="8391">
                  <c:v>0.1</c:v>
                </c:pt>
                <c:pt idx="8392">
                  <c:v>0</c:v>
                </c:pt>
                <c:pt idx="8393">
                  <c:v>0.1</c:v>
                </c:pt>
                <c:pt idx="8394">
                  <c:v>0.1</c:v>
                </c:pt>
                <c:pt idx="8395">
                  <c:v>0.2</c:v>
                </c:pt>
                <c:pt idx="8396">
                  <c:v>0.6</c:v>
                </c:pt>
                <c:pt idx="8397">
                  <c:v>0.1</c:v>
                </c:pt>
                <c:pt idx="8398">
                  <c:v>0</c:v>
                </c:pt>
                <c:pt idx="8399">
                  <c:v>0.8</c:v>
                </c:pt>
                <c:pt idx="8400">
                  <c:v>0</c:v>
                </c:pt>
                <c:pt idx="8401">
                  <c:v>0.2</c:v>
                </c:pt>
                <c:pt idx="8402">
                  <c:v>0</c:v>
                </c:pt>
                <c:pt idx="8403">
                  <c:v>0.1</c:v>
                </c:pt>
                <c:pt idx="8404">
                  <c:v>0.1</c:v>
                </c:pt>
                <c:pt idx="8405">
                  <c:v>0</c:v>
                </c:pt>
                <c:pt idx="8406">
                  <c:v>0.1</c:v>
                </c:pt>
                <c:pt idx="8407">
                  <c:v>0.7</c:v>
                </c:pt>
                <c:pt idx="8408">
                  <c:v>0</c:v>
                </c:pt>
                <c:pt idx="8409">
                  <c:v>0</c:v>
                </c:pt>
                <c:pt idx="8410">
                  <c:v>0</c:v>
                </c:pt>
                <c:pt idx="8411">
                  <c:v>0.1</c:v>
                </c:pt>
                <c:pt idx="8412">
                  <c:v>0.1</c:v>
                </c:pt>
                <c:pt idx="8413">
                  <c:v>0</c:v>
                </c:pt>
                <c:pt idx="8414">
                  <c:v>0</c:v>
                </c:pt>
                <c:pt idx="8415">
                  <c:v>0.1</c:v>
                </c:pt>
                <c:pt idx="8416">
                  <c:v>0</c:v>
                </c:pt>
                <c:pt idx="8417">
                  <c:v>0.1</c:v>
                </c:pt>
                <c:pt idx="8418">
                  <c:v>0</c:v>
                </c:pt>
                <c:pt idx="8419">
                  <c:v>0</c:v>
                </c:pt>
                <c:pt idx="8420">
                  <c:v>0</c:v>
                </c:pt>
                <c:pt idx="8421">
                  <c:v>0.1</c:v>
                </c:pt>
                <c:pt idx="8422">
                  <c:v>0</c:v>
                </c:pt>
                <c:pt idx="8423">
                  <c:v>0.1</c:v>
                </c:pt>
                <c:pt idx="8424">
                  <c:v>0</c:v>
                </c:pt>
                <c:pt idx="8425">
                  <c:v>0.1</c:v>
                </c:pt>
                <c:pt idx="8426">
                  <c:v>0</c:v>
                </c:pt>
                <c:pt idx="8427">
                  <c:v>0</c:v>
                </c:pt>
                <c:pt idx="8428">
                  <c:v>0</c:v>
                </c:pt>
                <c:pt idx="8429">
                  <c:v>0</c:v>
                </c:pt>
                <c:pt idx="8430">
                  <c:v>0.1</c:v>
                </c:pt>
                <c:pt idx="8431">
                  <c:v>0.6</c:v>
                </c:pt>
                <c:pt idx="8432">
                  <c:v>0</c:v>
                </c:pt>
                <c:pt idx="8433">
                  <c:v>0</c:v>
                </c:pt>
                <c:pt idx="8434">
                  <c:v>0.1</c:v>
                </c:pt>
                <c:pt idx="8435">
                  <c:v>0</c:v>
                </c:pt>
                <c:pt idx="8436">
                  <c:v>0</c:v>
                </c:pt>
                <c:pt idx="8437">
                  <c:v>0</c:v>
                </c:pt>
                <c:pt idx="8438">
                  <c:v>0</c:v>
                </c:pt>
                <c:pt idx="8439">
                  <c:v>0.2</c:v>
                </c:pt>
                <c:pt idx="8440">
                  <c:v>0.1</c:v>
                </c:pt>
                <c:pt idx="8441">
                  <c:v>0.1</c:v>
                </c:pt>
                <c:pt idx="8442">
                  <c:v>0</c:v>
                </c:pt>
                <c:pt idx="8443">
                  <c:v>0.1</c:v>
                </c:pt>
                <c:pt idx="8444">
                  <c:v>0</c:v>
                </c:pt>
                <c:pt idx="8445">
                  <c:v>0</c:v>
                </c:pt>
                <c:pt idx="8446">
                  <c:v>0</c:v>
                </c:pt>
                <c:pt idx="8447">
                  <c:v>0</c:v>
                </c:pt>
                <c:pt idx="8448">
                  <c:v>0.1</c:v>
                </c:pt>
                <c:pt idx="8449">
                  <c:v>0.1</c:v>
                </c:pt>
                <c:pt idx="8450">
                  <c:v>0</c:v>
                </c:pt>
                <c:pt idx="8451">
                  <c:v>0</c:v>
                </c:pt>
                <c:pt idx="8452">
                  <c:v>0.1</c:v>
                </c:pt>
                <c:pt idx="8453">
                  <c:v>0</c:v>
                </c:pt>
                <c:pt idx="8454">
                  <c:v>0</c:v>
                </c:pt>
                <c:pt idx="8455">
                  <c:v>0</c:v>
                </c:pt>
                <c:pt idx="8456">
                  <c:v>0</c:v>
                </c:pt>
                <c:pt idx="8457">
                  <c:v>0</c:v>
                </c:pt>
                <c:pt idx="8458">
                  <c:v>0</c:v>
                </c:pt>
                <c:pt idx="8459">
                  <c:v>0</c:v>
                </c:pt>
                <c:pt idx="8460">
                  <c:v>0.1</c:v>
                </c:pt>
                <c:pt idx="8461">
                  <c:v>0.1</c:v>
                </c:pt>
                <c:pt idx="8462">
                  <c:v>0.1</c:v>
                </c:pt>
                <c:pt idx="8463">
                  <c:v>0.1</c:v>
                </c:pt>
                <c:pt idx="8464">
                  <c:v>0.2</c:v>
                </c:pt>
                <c:pt idx="8465">
                  <c:v>0</c:v>
                </c:pt>
                <c:pt idx="8466">
                  <c:v>0</c:v>
                </c:pt>
                <c:pt idx="8467">
                  <c:v>0</c:v>
                </c:pt>
                <c:pt idx="8468">
                  <c:v>0.1</c:v>
                </c:pt>
                <c:pt idx="8469">
                  <c:v>0</c:v>
                </c:pt>
                <c:pt idx="8470">
                  <c:v>0</c:v>
                </c:pt>
                <c:pt idx="8471">
                  <c:v>0.1</c:v>
                </c:pt>
                <c:pt idx="8472">
                  <c:v>0.1</c:v>
                </c:pt>
                <c:pt idx="8473">
                  <c:v>0</c:v>
                </c:pt>
                <c:pt idx="8474">
                  <c:v>0</c:v>
                </c:pt>
                <c:pt idx="8475">
                  <c:v>0</c:v>
                </c:pt>
                <c:pt idx="8476">
                  <c:v>0.1</c:v>
                </c:pt>
                <c:pt idx="8477">
                  <c:v>0.1</c:v>
                </c:pt>
                <c:pt idx="8478">
                  <c:v>0.1</c:v>
                </c:pt>
                <c:pt idx="8479">
                  <c:v>0.1</c:v>
                </c:pt>
                <c:pt idx="8480">
                  <c:v>0</c:v>
                </c:pt>
                <c:pt idx="8481">
                  <c:v>0.1</c:v>
                </c:pt>
                <c:pt idx="8482">
                  <c:v>0.1</c:v>
                </c:pt>
                <c:pt idx="8483">
                  <c:v>0.1</c:v>
                </c:pt>
                <c:pt idx="8484">
                  <c:v>0.1</c:v>
                </c:pt>
                <c:pt idx="8485">
                  <c:v>0</c:v>
                </c:pt>
                <c:pt idx="8486">
                  <c:v>0</c:v>
                </c:pt>
                <c:pt idx="8487">
                  <c:v>0</c:v>
                </c:pt>
                <c:pt idx="8488">
                  <c:v>0</c:v>
                </c:pt>
                <c:pt idx="8489">
                  <c:v>0</c:v>
                </c:pt>
                <c:pt idx="8490">
                  <c:v>0</c:v>
                </c:pt>
                <c:pt idx="8491">
                  <c:v>0.1</c:v>
                </c:pt>
                <c:pt idx="8492">
                  <c:v>0.1</c:v>
                </c:pt>
                <c:pt idx="8493">
                  <c:v>0</c:v>
                </c:pt>
                <c:pt idx="8494">
                  <c:v>0</c:v>
                </c:pt>
                <c:pt idx="8495">
                  <c:v>0.1</c:v>
                </c:pt>
                <c:pt idx="8496">
                  <c:v>0</c:v>
                </c:pt>
                <c:pt idx="8497">
                  <c:v>0</c:v>
                </c:pt>
                <c:pt idx="8498">
                  <c:v>0.1</c:v>
                </c:pt>
                <c:pt idx="8499">
                  <c:v>0</c:v>
                </c:pt>
                <c:pt idx="8500">
                  <c:v>0.1</c:v>
                </c:pt>
                <c:pt idx="8501">
                  <c:v>0</c:v>
                </c:pt>
                <c:pt idx="8502">
                  <c:v>0</c:v>
                </c:pt>
                <c:pt idx="8503">
                  <c:v>0</c:v>
                </c:pt>
                <c:pt idx="8504">
                  <c:v>0</c:v>
                </c:pt>
                <c:pt idx="8505">
                  <c:v>0</c:v>
                </c:pt>
                <c:pt idx="8506">
                  <c:v>0.1</c:v>
                </c:pt>
                <c:pt idx="8507">
                  <c:v>0</c:v>
                </c:pt>
                <c:pt idx="8508">
                  <c:v>0.1</c:v>
                </c:pt>
                <c:pt idx="8509">
                  <c:v>0.1</c:v>
                </c:pt>
                <c:pt idx="8510">
                  <c:v>0</c:v>
                </c:pt>
                <c:pt idx="8511">
                  <c:v>0</c:v>
                </c:pt>
                <c:pt idx="8512">
                  <c:v>0</c:v>
                </c:pt>
                <c:pt idx="8513">
                  <c:v>0.1</c:v>
                </c:pt>
                <c:pt idx="8514">
                  <c:v>0</c:v>
                </c:pt>
                <c:pt idx="8515">
                  <c:v>0.1</c:v>
                </c:pt>
                <c:pt idx="8516">
                  <c:v>0</c:v>
                </c:pt>
                <c:pt idx="8517">
                  <c:v>0</c:v>
                </c:pt>
                <c:pt idx="8518">
                  <c:v>0</c:v>
                </c:pt>
                <c:pt idx="8519">
                  <c:v>0</c:v>
                </c:pt>
                <c:pt idx="8520">
                  <c:v>0.1</c:v>
                </c:pt>
                <c:pt idx="8521">
                  <c:v>0.1</c:v>
                </c:pt>
                <c:pt idx="8522">
                  <c:v>0</c:v>
                </c:pt>
                <c:pt idx="8523">
                  <c:v>0</c:v>
                </c:pt>
                <c:pt idx="8524">
                  <c:v>0</c:v>
                </c:pt>
                <c:pt idx="8525">
                  <c:v>0</c:v>
                </c:pt>
                <c:pt idx="8526">
                  <c:v>0</c:v>
                </c:pt>
                <c:pt idx="8527">
                  <c:v>0</c:v>
                </c:pt>
                <c:pt idx="8528">
                  <c:v>0</c:v>
                </c:pt>
                <c:pt idx="8529">
                  <c:v>0.1</c:v>
                </c:pt>
                <c:pt idx="8530">
                  <c:v>0.1</c:v>
                </c:pt>
                <c:pt idx="8531">
                  <c:v>0</c:v>
                </c:pt>
                <c:pt idx="8532">
                  <c:v>0</c:v>
                </c:pt>
                <c:pt idx="8533">
                  <c:v>0</c:v>
                </c:pt>
                <c:pt idx="8534">
                  <c:v>0.1</c:v>
                </c:pt>
                <c:pt idx="8535">
                  <c:v>0</c:v>
                </c:pt>
                <c:pt idx="8536">
                  <c:v>0</c:v>
                </c:pt>
                <c:pt idx="8537">
                  <c:v>0</c:v>
                </c:pt>
                <c:pt idx="8538">
                  <c:v>0</c:v>
                </c:pt>
                <c:pt idx="8539">
                  <c:v>0</c:v>
                </c:pt>
                <c:pt idx="8540">
                  <c:v>0</c:v>
                </c:pt>
                <c:pt idx="8541">
                  <c:v>0</c:v>
                </c:pt>
                <c:pt idx="8542">
                  <c:v>0.1</c:v>
                </c:pt>
                <c:pt idx="8543">
                  <c:v>0</c:v>
                </c:pt>
                <c:pt idx="8544">
                  <c:v>0.1</c:v>
                </c:pt>
                <c:pt idx="8545">
                  <c:v>0</c:v>
                </c:pt>
                <c:pt idx="8546">
                  <c:v>0</c:v>
                </c:pt>
                <c:pt idx="8547">
                  <c:v>0.1</c:v>
                </c:pt>
                <c:pt idx="8548">
                  <c:v>0.1</c:v>
                </c:pt>
                <c:pt idx="8549">
                  <c:v>0</c:v>
                </c:pt>
                <c:pt idx="8550">
                  <c:v>0.1</c:v>
                </c:pt>
                <c:pt idx="8551">
                  <c:v>0.1</c:v>
                </c:pt>
                <c:pt idx="8552">
                  <c:v>0.1</c:v>
                </c:pt>
                <c:pt idx="8553">
                  <c:v>0</c:v>
                </c:pt>
                <c:pt idx="8554">
                  <c:v>0.1</c:v>
                </c:pt>
                <c:pt idx="8555">
                  <c:v>0</c:v>
                </c:pt>
                <c:pt idx="8556">
                  <c:v>0.1</c:v>
                </c:pt>
                <c:pt idx="8557">
                  <c:v>0.1</c:v>
                </c:pt>
                <c:pt idx="8558">
                  <c:v>0.1</c:v>
                </c:pt>
                <c:pt idx="8559">
                  <c:v>0</c:v>
                </c:pt>
                <c:pt idx="8560">
                  <c:v>0.1</c:v>
                </c:pt>
                <c:pt idx="8561">
                  <c:v>0.1</c:v>
                </c:pt>
                <c:pt idx="8562">
                  <c:v>0</c:v>
                </c:pt>
                <c:pt idx="8563">
                  <c:v>0.1</c:v>
                </c:pt>
                <c:pt idx="8564">
                  <c:v>0</c:v>
                </c:pt>
                <c:pt idx="8565">
                  <c:v>0</c:v>
                </c:pt>
                <c:pt idx="8566">
                  <c:v>0</c:v>
                </c:pt>
                <c:pt idx="8567">
                  <c:v>0</c:v>
                </c:pt>
                <c:pt idx="8568">
                  <c:v>0</c:v>
                </c:pt>
                <c:pt idx="8569">
                  <c:v>0.1</c:v>
                </c:pt>
                <c:pt idx="8570">
                  <c:v>0</c:v>
                </c:pt>
                <c:pt idx="8571">
                  <c:v>0.1</c:v>
                </c:pt>
                <c:pt idx="8572">
                  <c:v>0</c:v>
                </c:pt>
                <c:pt idx="8573">
                  <c:v>0</c:v>
                </c:pt>
                <c:pt idx="8574">
                  <c:v>0</c:v>
                </c:pt>
                <c:pt idx="8575">
                  <c:v>0.1</c:v>
                </c:pt>
                <c:pt idx="8576">
                  <c:v>0</c:v>
                </c:pt>
                <c:pt idx="8577">
                  <c:v>0.1</c:v>
                </c:pt>
                <c:pt idx="8578">
                  <c:v>0.1</c:v>
                </c:pt>
                <c:pt idx="8579">
                  <c:v>0</c:v>
                </c:pt>
                <c:pt idx="8580">
                  <c:v>0.1</c:v>
                </c:pt>
                <c:pt idx="8581">
                  <c:v>0</c:v>
                </c:pt>
                <c:pt idx="8582">
                  <c:v>0.1</c:v>
                </c:pt>
                <c:pt idx="8583">
                  <c:v>0</c:v>
                </c:pt>
                <c:pt idx="8584">
                  <c:v>0</c:v>
                </c:pt>
                <c:pt idx="8585">
                  <c:v>0</c:v>
                </c:pt>
                <c:pt idx="8586">
                  <c:v>0</c:v>
                </c:pt>
                <c:pt idx="8587">
                  <c:v>0.1</c:v>
                </c:pt>
                <c:pt idx="8588">
                  <c:v>0</c:v>
                </c:pt>
                <c:pt idx="8589">
                  <c:v>0.1</c:v>
                </c:pt>
                <c:pt idx="8590">
                  <c:v>0</c:v>
                </c:pt>
                <c:pt idx="8591">
                  <c:v>0</c:v>
                </c:pt>
                <c:pt idx="8592">
                  <c:v>0</c:v>
                </c:pt>
                <c:pt idx="8593">
                  <c:v>0</c:v>
                </c:pt>
                <c:pt idx="8594">
                  <c:v>0</c:v>
                </c:pt>
                <c:pt idx="8595">
                  <c:v>0.1</c:v>
                </c:pt>
                <c:pt idx="8596">
                  <c:v>0.1</c:v>
                </c:pt>
                <c:pt idx="8597">
                  <c:v>0.1</c:v>
                </c:pt>
                <c:pt idx="8598">
                  <c:v>0.1</c:v>
                </c:pt>
                <c:pt idx="8599">
                  <c:v>0</c:v>
                </c:pt>
                <c:pt idx="8600">
                  <c:v>0.1</c:v>
                </c:pt>
                <c:pt idx="8601">
                  <c:v>0</c:v>
                </c:pt>
                <c:pt idx="8602">
                  <c:v>0.1</c:v>
                </c:pt>
                <c:pt idx="8603">
                  <c:v>0.1</c:v>
                </c:pt>
                <c:pt idx="8604">
                  <c:v>0</c:v>
                </c:pt>
                <c:pt idx="8605">
                  <c:v>0.1</c:v>
                </c:pt>
                <c:pt idx="8606">
                  <c:v>0</c:v>
                </c:pt>
                <c:pt idx="8607">
                  <c:v>0</c:v>
                </c:pt>
                <c:pt idx="8608">
                  <c:v>0</c:v>
                </c:pt>
                <c:pt idx="8609">
                  <c:v>0</c:v>
                </c:pt>
                <c:pt idx="8610">
                  <c:v>0</c:v>
                </c:pt>
                <c:pt idx="8611">
                  <c:v>0</c:v>
                </c:pt>
                <c:pt idx="8612">
                  <c:v>0.1</c:v>
                </c:pt>
                <c:pt idx="8613">
                  <c:v>0.1</c:v>
                </c:pt>
                <c:pt idx="8614">
                  <c:v>0.1</c:v>
                </c:pt>
                <c:pt idx="8615">
                  <c:v>0</c:v>
                </c:pt>
                <c:pt idx="8616">
                  <c:v>0.1</c:v>
                </c:pt>
                <c:pt idx="8617">
                  <c:v>0</c:v>
                </c:pt>
                <c:pt idx="8618">
                  <c:v>0.1</c:v>
                </c:pt>
                <c:pt idx="8619">
                  <c:v>0.1</c:v>
                </c:pt>
                <c:pt idx="8620">
                  <c:v>0.1</c:v>
                </c:pt>
                <c:pt idx="8621">
                  <c:v>0</c:v>
                </c:pt>
                <c:pt idx="8622">
                  <c:v>0.1</c:v>
                </c:pt>
                <c:pt idx="8623">
                  <c:v>0.1</c:v>
                </c:pt>
                <c:pt idx="8624">
                  <c:v>0.1</c:v>
                </c:pt>
                <c:pt idx="8625">
                  <c:v>0</c:v>
                </c:pt>
                <c:pt idx="8626">
                  <c:v>0</c:v>
                </c:pt>
                <c:pt idx="8627">
                  <c:v>0</c:v>
                </c:pt>
                <c:pt idx="8628">
                  <c:v>0</c:v>
                </c:pt>
                <c:pt idx="8629">
                  <c:v>0.1</c:v>
                </c:pt>
                <c:pt idx="8630">
                  <c:v>0</c:v>
                </c:pt>
                <c:pt idx="8631">
                  <c:v>0.1</c:v>
                </c:pt>
                <c:pt idx="8632">
                  <c:v>0.1</c:v>
                </c:pt>
                <c:pt idx="8633">
                  <c:v>0.1</c:v>
                </c:pt>
                <c:pt idx="8634">
                  <c:v>0.1</c:v>
                </c:pt>
                <c:pt idx="8635">
                  <c:v>0.1</c:v>
                </c:pt>
                <c:pt idx="8636">
                  <c:v>0.1</c:v>
                </c:pt>
                <c:pt idx="8637">
                  <c:v>0</c:v>
                </c:pt>
                <c:pt idx="8638">
                  <c:v>0</c:v>
                </c:pt>
                <c:pt idx="8639">
                  <c:v>0.1</c:v>
                </c:pt>
                <c:pt idx="8640">
                  <c:v>0.1</c:v>
                </c:pt>
                <c:pt idx="8641">
                  <c:v>0.1</c:v>
                </c:pt>
                <c:pt idx="8642">
                  <c:v>0</c:v>
                </c:pt>
                <c:pt idx="8643">
                  <c:v>0</c:v>
                </c:pt>
                <c:pt idx="8644">
                  <c:v>0</c:v>
                </c:pt>
                <c:pt idx="8645">
                  <c:v>0</c:v>
                </c:pt>
                <c:pt idx="8646">
                  <c:v>0.1</c:v>
                </c:pt>
                <c:pt idx="8647">
                  <c:v>0</c:v>
                </c:pt>
                <c:pt idx="8648">
                  <c:v>0.1</c:v>
                </c:pt>
                <c:pt idx="8649">
                  <c:v>0.1</c:v>
                </c:pt>
                <c:pt idx="8650">
                  <c:v>0</c:v>
                </c:pt>
                <c:pt idx="8651">
                  <c:v>0</c:v>
                </c:pt>
                <c:pt idx="8652">
                  <c:v>0</c:v>
                </c:pt>
                <c:pt idx="8653">
                  <c:v>0</c:v>
                </c:pt>
                <c:pt idx="8654">
                  <c:v>0.1</c:v>
                </c:pt>
                <c:pt idx="8655">
                  <c:v>0</c:v>
                </c:pt>
                <c:pt idx="8656">
                  <c:v>0.1</c:v>
                </c:pt>
                <c:pt idx="8657">
                  <c:v>0</c:v>
                </c:pt>
                <c:pt idx="8658">
                  <c:v>0</c:v>
                </c:pt>
                <c:pt idx="8659">
                  <c:v>0</c:v>
                </c:pt>
                <c:pt idx="8660">
                  <c:v>0.1</c:v>
                </c:pt>
                <c:pt idx="8661">
                  <c:v>0</c:v>
                </c:pt>
                <c:pt idx="8662">
                  <c:v>0</c:v>
                </c:pt>
                <c:pt idx="8663">
                  <c:v>0.1</c:v>
                </c:pt>
                <c:pt idx="8664">
                  <c:v>0.1</c:v>
                </c:pt>
                <c:pt idx="8665">
                  <c:v>0.1</c:v>
                </c:pt>
                <c:pt idx="8666">
                  <c:v>0</c:v>
                </c:pt>
                <c:pt idx="8667">
                  <c:v>0</c:v>
                </c:pt>
                <c:pt idx="8668">
                  <c:v>0.1</c:v>
                </c:pt>
                <c:pt idx="8669">
                  <c:v>0.1</c:v>
                </c:pt>
                <c:pt idx="8670">
                  <c:v>0</c:v>
                </c:pt>
                <c:pt idx="8671">
                  <c:v>0</c:v>
                </c:pt>
                <c:pt idx="8672">
                  <c:v>0</c:v>
                </c:pt>
                <c:pt idx="8673">
                  <c:v>0</c:v>
                </c:pt>
                <c:pt idx="8674">
                  <c:v>0</c:v>
                </c:pt>
                <c:pt idx="8675">
                  <c:v>0</c:v>
                </c:pt>
                <c:pt idx="8676">
                  <c:v>0</c:v>
                </c:pt>
                <c:pt idx="8677">
                  <c:v>0.1</c:v>
                </c:pt>
                <c:pt idx="8678">
                  <c:v>0</c:v>
                </c:pt>
                <c:pt idx="8679">
                  <c:v>0</c:v>
                </c:pt>
                <c:pt idx="8680">
                  <c:v>0</c:v>
                </c:pt>
                <c:pt idx="8681">
                  <c:v>0.1</c:v>
                </c:pt>
                <c:pt idx="8682">
                  <c:v>0.1</c:v>
                </c:pt>
                <c:pt idx="8683">
                  <c:v>0</c:v>
                </c:pt>
                <c:pt idx="8684">
                  <c:v>0</c:v>
                </c:pt>
                <c:pt idx="8685">
                  <c:v>0</c:v>
                </c:pt>
                <c:pt idx="8686">
                  <c:v>0</c:v>
                </c:pt>
                <c:pt idx="8687">
                  <c:v>0.1</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0.1</c:v>
                </c:pt>
                <c:pt idx="8704">
                  <c:v>0</c:v>
                </c:pt>
                <c:pt idx="8705">
                  <c:v>0</c:v>
                </c:pt>
                <c:pt idx="8706">
                  <c:v>0</c:v>
                </c:pt>
                <c:pt idx="8707">
                  <c:v>0.1</c:v>
                </c:pt>
                <c:pt idx="8708">
                  <c:v>0</c:v>
                </c:pt>
                <c:pt idx="8709">
                  <c:v>0</c:v>
                </c:pt>
                <c:pt idx="8710">
                  <c:v>0</c:v>
                </c:pt>
                <c:pt idx="8711">
                  <c:v>0.1</c:v>
                </c:pt>
                <c:pt idx="8712">
                  <c:v>0.1</c:v>
                </c:pt>
                <c:pt idx="8713">
                  <c:v>0</c:v>
                </c:pt>
                <c:pt idx="8714">
                  <c:v>0.1</c:v>
                </c:pt>
                <c:pt idx="8715">
                  <c:v>0.1</c:v>
                </c:pt>
                <c:pt idx="8716">
                  <c:v>0.1</c:v>
                </c:pt>
                <c:pt idx="8717">
                  <c:v>0.1</c:v>
                </c:pt>
                <c:pt idx="8718">
                  <c:v>0</c:v>
                </c:pt>
                <c:pt idx="8719">
                  <c:v>0.1</c:v>
                </c:pt>
                <c:pt idx="8720">
                  <c:v>0.1</c:v>
                </c:pt>
                <c:pt idx="8721">
                  <c:v>0.1</c:v>
                </c:pt>
                <c:pt idx="8722">
                  <c:v>0.1</c:v>
                </c:pt>
                <c:pt idx="8723">
                  <c:v>0.1</c:v>
                </c:pt>
                <c:pt idx="8724">
                  <c:v>0.1</c:v>
                </c:pt>
                <c:pt idx="8725">
                  <c:v>0</c:v>
                </c:pt>
                <c:pt idx="8726">
                  <c:v>0</c:v>
                </c:pt>
                <c:pt idx="8727">
                  <c:v>0.1</c:v>
                </c:pt>
                <c:pt idx="8728">
                  <c:v>0.1</c:v>
                </c:pt>
                <c:pt idx="8729">
                  <c:v>0</c:v>
                </c:pt>
                <c:pt idx="8730">
                  <c:v>0</c:v>
                </c:pt>
                <c:pt idx="8731">
                  <c:v>0</c:v>
                </c:pt>
                <c:pt idx="8732">
                  <c:v>0</c:v>
                </c:pt>
                <c:pt idx="8733">
                  <c:v>0</c:v>
                </c:pt>
                <c:pt idx="8734">
                  <c:v>0</c:v>
                </c:pt>
                <c:pt idx="8735">
                  <c:v>0.1</c:v>
                </c:pt>
                <c:pt idx="8736">
                  <c:v>0.1</c:v>
                </c:pt>
                <c:pt idx="8737">
                  <c:v>0.1</c:v>
                </c:pt>
                <c:pt idx="8738">
                  <c:v>0.1</c:v>
                </c:pt>
                <c:pt idx="8739">
                  <c:v>0.1</c:v>
                </c:pt>
                <c:pt idx="8740">
                  <c:v>0.1</c:v>
                </c:pt>
                <c:pt idx="8741">
                  <c:v>0.1</c:v>
                </c:pt>
                <c:pt idx="8742">
                  <c:v>0.1</c:v>
                </c:pt>
                <c:pt idx="8743">
                  <c:v>0.1</c:v>
                </c:pt>
                <c:pt idx="8744">
                  <c:v>0.1</c:v>
                </c:pt>
                <c:pt idx="8745">
                  <c:v>0</c:v>
                </c:pt>
                <c:pt idx="8746">
                  <c:v>0.1</c:v>
                </c:pt>
                <c:pt idx="8747">
                  <c:v>0.1</c:v>
                </c:pt>
                <c:pt idx="8748">
                  <c:v>0.1</c:v>
                </c:pt>
                <c:pt idx="8749">
                  <c:v>0.1</c:v>
                </c:pt>
                <c:pt idx="8750">
                  <c:v>0.1</c:v>
                </c:pt>
                <c:pt idx="8751">
                  <c:v>0.1</c:v>
                </c:pt>
                <c:pt idx="8752">
                  <c:v>0.1</c:v>
                </c:pt>
                <c:pt idx="8753">
                  <c:v>0.1</c:v>
                </c:pt>
                <c:pt idx="8754">
                  <c:v>0.1</c:v>
                </c:pt>
                <c:pt idx="8755">
                  <c:v>0</c:v>
                </c:pt>
                <c:pt idx="8756">
                  <c:v>0</c:v>
                </c:pt>
                <c:pt idx="8757">
                  <c:v>0</c:v>
                </c:pt>
                <c:pt idx="8758">
                  <c:v>0.1</c:v>
                </c:pt>
                <c:pt idx="8759">
                  <c:v>0</c:v>
                </c:pt>
                <c:pt idx="8760">
                  <c:v>0.1</c:v>
                </c:pt>
                <c:pt idx="8761">
                  <c:v>0.1</c:v>
                </c:pt>
                <c:pt idx="8762">
                  <c:v>0.1</c:v>
                </c:pt>
                <c:pt idx="8763">
                  <c:v>0</c:v>
                </c:pt>
                <c:pt idx="8764">
                  <c:v>0</c:v>
                </c:pt>
                <c:pt idx="8765">
                  <c:v>0</c:v>
                </c:pt>
                <c:pt idx="8766">
                  <c:v>0.1</c:v>
                </c:pt>
                <c:pt idx="8767">
                  <c:v>0.1</c:v>
                </c:pt>
                <c:pt idx="8768">
                  <c:v>0</c:v>
                </c:pt>
                <c:pt idx="8769">
                  <c:v>0</c:v>
                </c:pt>
                <c:pt idx="8770">
                  <c:v>0</c:v>
                </c:pt>
                <c:pt idx="8771">
                  <c:v>0</c:v>
                </c:pt>
                <c:pt idx="8772">
                  <c:v>0.1</c:v>
                </c:pt>
                <c:pt idx="8773">
                  <c:v>0.1</c:v>
                </c:pt>
                <c:pt idx="8774">
                  <c:v>0</c:v>
                </c:pt>
                <c:pt idx="8775">
                  <c:v>0</c:v>
                </c:pt>
                <c:pt idx="8776">
                  <c:v>0.1</c:v>
                </c:pt>
                <c:pt idx="8777">
                  <c:v>0.1</c:v>
                </c:pt>
                <c:pt idx="8778">
                  <c:v>0</c:v>
                </c:pt>
                <c:pt idx="8779">
                  <c:v>0</c:v>
                </c:pt>
                <c:pt idx="8780">
                  <c:v>0.1</c:v>
                </c:pt>
                <c:pt idx="8781">
                  <c:v>0</c:v>
                </c:pt>
                <c:pt idx="8782">
                  <c:v>0.1</c:v>
                </c:pt>
                <c:pt idx="8783">
                  <c:v>0</c:v>
                </c:pt>
                <c:pt idx="8784">
                  <c:v>0</c:v>
                </c:pt>
                <c:pt idx="8785">
                  <c:v>0</c:v>
                </c:pt>
                <c:pt idx="8786">
                  <c:v>0</c:v>
                </c:pt>
                <c:pt idx="8787">
                  <c:v>0</c:v>
                </c:pt>
                <c:pt idx="8788">
                  <c:v>0</c:v>
                </c:pt>
                <c:pt idx="8789">
                  <c:v>0.1</c:v>
                </c:pt>
                <c:pt idx="8790">
                  <c:v>0</c:v>
                </c:pt>
                <c:pt idx="8791">
                  <c:v>0</c:v>
                </c:pt>
                <c:pt idx="8792">
                  <c:v>0.1</c:v>
                </c:pt>
                <c:pt idx="8793">
                  <c:v>0</c:v>
                </c:pt>
                <c:pt idx="8794">
                  <c:v>0.1</c:v>
                </c:pt>
                <c:pt idx="8795">
                  <c:v>0</c:v>
                </c:pt>
                <c:pt idx="8796">
                  <c:v>0</c:v>
                </c:pt>
                <c:pt idx="8797">
                  <c:v>0.1</c:v>
                </c:pt>
                <c:pt idx="8798">
                  <c:v>0</c:v>
                </c:pt>
                <c:pt idx="8799">
                  <c:v>0.1</c:v>
                </c:pt>
                <c:pt idx="8800">
                  <c:v>0</c:v>
                </c:pt>
                <c:pt idx="8801">
                  <c:v>0</c:v>
                </c:pt>
                <c:pt idx="8802">
                  <c:v>0.1</c:v>
                </c:pt>
                <c:pt idx="8803">
                  <c:v>0</c:v>
                </c:pt>
                <c:pt idx="8804">
                  <c:v>0</c:v>
                </c:pt>
                <c:pt idx="8805">
                  <c:v>0</c:v>
                </c:pt>
                <c:pt idx="8806">
                  <c:v>0</c:v>
                </c:pt>
                <c:pt idx="8807">
                  <c:v>0</c:v>
                </c:pt>
                <c:pt idx="8808">
                  <c:v>0</c:v>
                </c:pt>
                <c:pt idx="8809">
                  <c:v>0</c:v>
                </c:pt>
                <c:pt idx="8810">
                  <c:v>0</c:v>
                </c:pt>
                <c:pt idx="8811">
                  <c:v>0</c:v>
                </c:pt>
                <c:pt idx="8812">
                  <c:v>0.1</c:v>
                </c:pt>
                <c:pt idx="8813">
                  <c:v>0.1</c:v>
                </c:pt>
                <c:pt idx="8814">
                  <c:v>0.1</c:v>
                </c:pt>
                <c:pt idx="8815">
                  <c:v>0</c:v>
                </c:pt>
                <c:pt idx="8816">
                  <c:v>0.1</c:v>
                </c:pt>
                <c:pt idx="8817">
                  <c:v>0</c:v>
                </c:pt>
                <c:pt idx="8818">
                  <c:v>0.1</c:v>
                </c:pt>
                <c:pt idx="8819">
                  <c:v>0.1</c:v>
                </c:pt>
                <c:pt idx="8820">
                  <c:v>0.1</c:v>
                </c:pt>
                <c:pt idx="8821">
                  <c:v>0</c:v>
                </c:pt>
                <c:pt idx="8822">
                  <c:v>0.1</c:v>
                </c:pt>
                <c:pt idx="8823">
                  <c:v>0.1</c:v>
                </c:pt>
                <c:pt idx="8824">
                  <c:v>0.1</c:v>
                </c:pt>
                <c:pt idx="8825">
                  <c:v>0</c:v>
                </c:pt>
                <c:pt idx="8826">
                  <c:v>0</c:v>
                </c:pt>
                <c:pt idx="8827">
                  <c:v>0.1</c:v>
                </c:pt>
                <c:pt idx="8828">
                  <c:v>0</c:v>
                </c:pt>
                <c:pt idx="8829">
                  <c:v>0.1</c:v>
                </c:pt>
                <c:pt idx="8830">
                  <c:v>0</c:v>
                </c:pt>
                <c:pt idx="8831">
                  <c:v>0</c:v>
                </c:pt>
                <c:pt idx="8832">
                  <c:v>0</c:v>
                </c:pt>
                <c:pt idx="8833">
                  <c:v>0.1</c:v>
                </c:pt>
                <c:pt idx="8834">
                  <c:v>0</c:v>
                </c:pt>
                <c:pt idx="8835">
                  <c:v>0.1</c:v>
                </c:pt>
                <c:pt idx="8836">
                  <c:v>0.1</c:v>
                </c:pt>
                <c:pt idx="8837">
                  <c:v>0</c:v>
                </c:pt>
                <c:pt idx="8838">
                  <c:v>0</c:v>
                </c:pt>
                <c:pt idx="8839">
                  <c:v>0</c:v>
                </c:pt>
                <c:pt idx="8840">
                  <c:v>0.1</c:v>
                </c:pt>
                <c:pt idx="8841">
                  <c:v>0</c:v>
                </c:pt>
                <c:pt idx="8842">
                  <c:v>0</c:v>
                </c:pt>
                <c:pt idx="8843">
                  <c:v>0</c:v>
                </c:pt>
                <c:pt idx="8844">
                  <c:v>0.1</c:v>
                </c:pt>
                <c:pt idx="8845">
                  <c:v>0.1</c:v>
                </c:pt>
                <c:pt idx="8846">
                  <c:v>0.1</c:v>
                </c:pt>
                <c:pt idx="8847">
                  <c:v>0</c:v>
                </c:pt>
                <c:pt idx="8848">
                  <c:v>0</c:v>
                </c:pt>
                <c:pt idx="8849">
                  <c:v>0</c:v>
                </c:pt>
                <c:pt idx="8850">
                  <c:v>0</c:v>
                </c:pt>
                <c:pt idx="8851">
                  <c:v>0</c:v>
                </c:pt>
                <c:pt idx="8852">
                  <c:v>0.1</c:v>
                </c:pt>
                <c:pt idx="8853">
                  <c:v>0</c:v>
                </c:pt>
                <c:pt idx="8854">
                  <c:v>0.1</c:v>
                </c:pt>
                <c:pt idx="8855">
                  <c:v>0</c:v>
                </c:pt>
                <c:pt idx="8856">
                  <c:v>0</c:v>
                </c:pt>
                <c:pt idx="8857">
                  <c:v>0.1</c:v>
                </c:pt>
                <c:pt idx="8858">
                  <c:v>0</c:v>
                </c:pt>
                <c:pt idx="8859">
                  <c:v>0</c:v>
                </c:pt>
                <c:pt idx="8860">
                  <c:v>0</c:v>
                </c:pt>
                <c:pt idx="8861">
                  <c:v>0.1</c:v>
                </c:pt>
                <c:pt idx="8862">
                  <c:v>0</c:v>
                </c:pt>
                <c:pt idx="8863">
                  <c:v>0.1</c:v>
                </c:pt>
                <c:pt idx="8864">
                  <c:v>0</c:v>
                </c:pt>
                <c:pt idx="8865">
                  <c:v>0</c:v>
                </c:pt>
                <c:pt idx="8866">
                  <c:v>0</c:v>
                </c:pt>
                <c:pt idx="8867">
                  <c:v>0.1</c:v>
                </c:pt>
                <c:pt idx="8868">
                  <c:v>0</c:v>
                </c:pt>
                <c:pt idx="8869">
                  <c:v>0</c:v>
                </c:pt>
                <c:pt idx="8870">
                  <c:v>0</c:v>
                </c:pt>
                <c:pt idx="8871">
                  <c:v>0</c:v>
                </c:pt>
                <c:pt idx="8872">
                  <c:v>0.1</c:v>
                </c:pt>
                <c:pt idx="8873">
                  <c:v>0</c:v>
                </c:pt>
                <c:pt idx="8874">
                  <c:v>0</c:v>
                </c:pt>
                <c:pt idx="8875">
                  <c:v>0.1</c:v>
                </c:pt>
                <c:pt idx="8876">
                  <c:v>0.1</c:v>
                </c:pt>
                <c:pt idx="8877">
                  <c:v>0</c:v>
                </c:pt>
                <c:pt idx="8878">
                  <c:v>0</c:v>
                </c:pt>
                <c:pt idx="8879">
                  <c:v>0.1</c:v>
                </c:pt>
                <c:pt idx="8880">
                  <c:v>0</c:v>
                </c:pt>
                <c:pt idx="8881">
                  <c:v>0</c:v>
                </c:pt>
                <c:pt idx="8882">
                  <c:v>0.1</c:v>
                </c:pt>
                <c:pt idx="8883">
                  <c:v>0.1</c:v>
                </c:pt>
                <c:pt idx="8884">
                  <c:v>0</c:v>
                </c:pt>
                <c:pt idx="8885">
                  <c:v>0</c:v>
                </c:pt>
                <c:pt idx="8886">
                  <c:v>0.1</c:v>
                </c:pt>
                <c:pt idx="8887">
                  <c:v>0.1</c:v>
                </c:pt>
                <c:pt idx="8888">
                  <c:v>0.1</c:v>
                </c:pt>
                <c:pt idx="8889">
                  <c:v>0.1</c:v>
                </c:pt>
                <c:pt idx="8890">
                  <c:v>0.1</c:v>
                </c:pt>
                <c:pt idx="8891">
                  <c:v>0.1</c:v>
                </c:pt>
                <c:pt idx="8892">
                  <c:v>0</c:v>
                </c:pt>
                <c:pt idx="8893">
                  <c:v>0</c:v>
                </c:pt>
                <c:pt idx="8894">
                  <c:v>0</c:v>
                </c:pt>
                <c:pt idx="8895">
                  <c:v>0.1</c:v>
                </c:pt>
                <c:pt idx="8896">
                  <c:v>0.1</c:v>
                </c:pt>
                <c:pt idx="8897">
                  <c:v>0.1</c:v>
                </c:pt>
                <c:pt idx="8898">
                  <c:v>0.1</c:v>
                </c:pt>
                <c:pt idx="8899">
                  <c:v>0</c:v>
                </c:pt>
                <c:pt idx="8900">
                  <c:v>0</c:v>
                </c:pt>
                <c:pt idx="8901">
                  <c:v>0</c:v>
                </c:pt>
                <c:pt idx="8902">
                  <c:v>0.1</c:v>
                </c:pt>
                <c:pt idx="8903">
                  <c:v>0.1</c:v>
                </c:pt>
                <c:pt idx="8904">
                  <c:v>0</c:v>
                </c:pt>
                <c:pt idx="8905">
                  <c:v>0</c:v>
                </c:pt>
                <c:pt idx="8906">
                  <c:v>0</c:v>
                </c:pt>
                <c:pt idx="8907">
                  <c:v>0.1</c:v>
                </c:pt>
                <c:pt idx="8908">
                  <c:v>0</c:v>
                </c:pt>
                <c:pt idx="8909">
                  <c:v>0</c:v>
                </c:pt>
                <c:pt idx="8910">
                  <c:v>0</c:v>
                </c:pt>
                <c:pt idx="8911">
                  <c:v>0.1</c:v>
                </c:pt>
                <c:pt idx="8912">
                  <c:v>0</c:v>
                </c:pt>
                <c:pt idx="8913">
                  <c:v>0</c:v>
                </c:pt>
                <c:pt idx="8914">
                  <c:v>0.1</c:v>
                </c:pt>
                <c:pt idx="8915">
                  <c:v>0.1</c:v>
                </c:pt>
                <c:pt idx="8916">
                  <c:v>0.1</c:v>
                </c:pt>
                <c:pt idx="8917">
                  <c:v>0</c:v>
                </c:pt>
                <c:pt idx="8918">
                  <c:v>0</c:v>
                </c:pt>
                <c:pt idx="8919">
                  <c:v>0.1</c:v>
                </c:pt>
                <c:pt idx="8920">
                  <c:v>0.1</c:v>
                </c:pt>
                <c:pt idx="8921">
                  <c:v>0</c:v>
                </c:pt>
                <c:pt idx="8922">
                  <c:v>0</c:v>
                </c:pt>
                <c:pt idx="8923">
                  <c:v>0.1</c:v>
                </c:pt>
                <c:pt idx="8924">
                  <c:v>0.1</c:v>
                </c:pt>
                <c:pt idx="8925">
                  <c:v>0.1</c:v>
                </c:pt>
                <c:pt idx="8926">
                  <c:v>0.1</c:v>
                </c:pt>
                <c:pt idx="8927">
                  <c:v>0</c:v>
                </c:pt>
                <c:pt idx="8928">
                  <c:v>0</c:v>
                </c:pt>
                <c:pt idx="8929">
                  <c:v>0.1</c:v>
                </c:pt>
                <c:pt idx="8930">
                  <c:v>0</c:v>
                </c:pt>
                <c:pt idx="8931">
                  <c:v>0.1</c:v>
                </c:pt>
                <c:pt idx="8932">
                  <c:v>0.1</c:v>
                </c:pt>
                <c:pt idx="8933">
                  <c:v>0.1</c:v>
                </c:pt>
                <c:pt idx="8934">
                  <c:v>0.1</c:v>
                </c:pt>
                <c:pt idx="8935">
                  <c:v>0.1</c:v>
                </c:pt>
                <c:pt idx="8936">
                  <c:v>0.1</c:v>
                </c:pt>
                <c:pt idx="8937">
                  <c:v>0.1</c:v>
                </c:pt>
                <c:pt idx="8938">
                  <c:v>0.1</c:v>
                </c:pt>
                <c:pt idx="8939">
                  <c:v>0.1</c:v>
                </c:pt>
                <c:pt idx="8940">
                  <c:v>0.1</c:v>
                </c:pt>
                <c:pt idx="8941">
                  <c:v>0.1</c:v>
                </c:pt>
                <c:pt idx="8942">
                  <c:v>0.1</c:v>
                </c:pt>
                <c:pt idx="8943">
                  <c:v>0.1</c:v>
                </c:pt>
                <c:pt idx="8944">
                  <c:v>0.1</c:v>
                </c:pt>
                <c:pt idx="8945">
                  <c:v>0.1</c:v>
                </c:pt>
                <c:pt idx="8946">
                  <c:v>0</c:v>
                </c:pt>
                <c:pt idx="8947">
                  <c:v>0</c:v>
                </c:pt>
                <c:pt idx="8948">
                  <c:v>0.1</c:v>
                </c:pt>
                <c:pt idx="8949">
                  <c:v>0</c:v>
                </c:pt>
                <c:pt idx="8950">
                  <c:v>0.1</c:v>
                </c:pt>
                <c:pt idx="8951">
                  <c:v>0</c:v>
                </c:pt>
                <c:pt idx="8952">
                  <c:v>0.1</c:v>
                </c:pt>
                <c:pt idx="8953">
                  <c:v>0</c:v>
                </c:pt>
                <c:pt idx="8954">
                  <c:v>0.1</c:v>
                </c:pt>
                <c:pt idx="8955">
                  <c:v>0.1</c:v>
                </c:pt>
                <c:pt idx="8956">
                  <c:v>0.1</c:v>
                </c:pt>
                <c:pt idx="8957">
                  <c:v>0.1</c:v>
                </c:pt>
                <c:pt idx="8958">
                  <c:v>0</c:v>
                </c:pt>
                <c:pt idx="8959">
                  <c:v>0.1</c:v>
                </c:pt>
                <c:pt idx="8960">
                  <c:v>0.1</c:v>
                </c:pt>
                <c:pt idx="8961">
                  <c:v>0.1</c:v>
                </c:pt>
                <c:pt idx="8962">
                  <c:v>0.1</c:v>
                </c:pt>
                <c:pt idx="8963">
                  <c:v>0.1</c:v>
                </c:pt>
                <c:pt idx="8964">
                  <c:v>0.1</c:v>
                </c:pt>
                <c:pt idx="8965">
                  <c:v>0.1</c:v>
                </c:pt>
                <c:pt idx="8966">
                  <c:v>0.1</c:v>
                </c:pt>
                <c:pt idx="8967">
                  <c:v>0.1</c:v>
                </c:pt>
                <c:pt idx="8968">
                  <c:v>0.1</c:v>
                </c:pt>
                <c:pt idx="8969">
                  <c:v>0</c:v>
                </c:pt>
                <c:pt idx="8970">
                  <c:v>0.1</c:v>
                </c:pt>
                <c:pt idx="8971">
                  <c:v>0.2</c:v>
                </c:pt>
                <c:pt idx="8972">
                  <c:v>0.2</c:v>
                </c:pt>
                <c:pt idx="8973">
                  <c:v>0</c:v>
                </c:pt>
                <c:pt idx="8974">
                  <c:v>0.1</c:v>
                </c:pt>
                <c:pt idx="8975">
                  <c:v>0</c:v>
                </c:pt>
                <c:pt idx="8976">
                  <c:v>0.1</c:v>
                </c:pt>
                <c:pt idx="8977">
                  <c:v>0.1</c:v>
                </c:pt>
                <c:pt idx="8978">
                  <c:v>0.1</c:v>
                </c:pt>
                <c:pt idx="8979">
                  <c:v>0.1</c:v>
                </c:pt>
                <c:pt idx="8980">
                  <c:v>0.1</c:v>
                </c:pt>
                <c:pt idx="8981">
                  <c:v>0.1</c:v>
                </c:pt>
                <c:pt idx="8982">
                  <c:v>0</c:v>
                </c:pt>
                <c:pt idx="8983">
                  <c:v>0</c:v>
                </c:pt>
                <c:pt idx="8984">
                  <c:v>0</c:v>
                </c:pt>
                <c:pt idx="8985">
                  <c:v>0.1</c:v>
                </c:pt>
                <c:pt idx="8986">
                  <c:v>0</c:v>
                </c:pt>
                <c:pt idx="8987">
                  <c:v>0.1</c:v>
                </c:pt>
                <c:pt idx="8988">
                  <c:v>0.2</c:v>
                </c:pt>
                <c:pt idx="8989">
                  <c:v>0.1</c:v>
                </c:pt>
                <c:pt idx="8990">
                  <c:v>0</c:v>
                </c:pt>
                <c:pt idx="8991">
                  <c:v>0.1</c:v>
                </c:pt>
                <c:pt idx="8992">
                  <c:v>0</c:v>
                </c:pt>
                <c:pt idx="8993">
                  <c:v>0</c:v>
                </c:pt>
                <c:pt idx="8994">
                  <c:v>0.1</c:v>
                </c:pt>
                <c:pt idx="8995">
                  <c:v>0</c:v>
                </c:pt>
                <c:pt idx="8996">
                  <c:v>0</c:v>
                </c:pt>
                <c:pt idx="8997">
                  <c:v>0</c:v>
                </c:pt>
                <c:pt idx="8998">
                  <c:v>0.1</c:v>
                </c:pt>
                <c:pt idx="8999">
                  <c:v>0.1</c:v>
                </c:pt>
                <c:pt idx="9000">
                  <c:v>0</c:v>
                </c:pt>
                <c:pt idx="9001">
                  <c:v>0.1</c:v>
                </c:pt>
                <c:pt idx="9002">
                  <c:v>0.1</c:v>
                </c:pt>
                <c:pt idx="9003">
                  <c:v>0</c:v>
                </c:pt>
                <c:pt idx="9004">
                  <c:v>0.1</c:v>
                </c:pt>
                <c:pt idx="9005">
                  <c:v>0</c:v>
                </c:pt>
                <c:pt idx="9006">
                  <c:v>0.1</c:v>
                </c:pt>
                <c:pt idx="9007">
                  <c:v>0.1</c:v>
                </c:pt>
                <c:pt idx="9008">
                  <c:v>0.1</c:v>
                </c:pt>
                <c:pt idx="9009">
                  <c:v>0.1</c:v>
                </c:pt>
                <c:pt idx="9010">
                  <c:v>0.1</c:v>
                </c:pt>
                <c:pt idx="9011">
                  <c:v>0.1</c:v>
                </c:pt>
                <c:pt idx="9012">
                  <c:v>0</c:v>
                </c:pt>
                <c:pt idx="9013">
                  <c:v>0.1</c:v>
                </c:pt>
                <c:pt idx="9014">
                  <c:v>0</c:v>
                </c:pt>
                <c:pt idx="9015">
                  <c:v>0.1</c:v>
                </c:pt>
                <c:pt idx="9016">
                  <c:v>0.1</c:v>
                </c:pt>
                <c:pt idx="9017">
                  <c:v>0.1</c:v>
                </c:pt>
                <c:pt idx="9018">
                  <c:v>0.2</c:v>
                </c:pt>
                <c:pt idx="9019">
                  <c:v>0</c:v>
                </c:pt>
                <c:pt idx="9020">
                  <c:v>0</c:v>
                </c:pt>
                <c:pt idx="9021">
                  <c:v>0.1</c:v>
                </c:pt>
                <c:pt idx="9022">
                  <c:v>0.1</c:v>
                </c:pt>
                <c:pt idx="9023">
                  <c:v>0.1</c:v>
                </c:pt>
                <c:pt idx="9024">
                  <c:v>0.1</c:v>
                </c:pt>
                <c:pt idx="9025">
                  <c:v>0</c:v>
                </c:pt>
                <c:pt idx="9026">
                  <c:v>0.2</c:v>
                </c:pt>
                <c:pt idx="9027">
                  <c:v>0.1</c:v>
                </c:pt>
                <c:pt idx="9028">
                  <c:v>0.1</c:v>
                </c:pt>
                <c:pt idx="9029">
                  <c:v>0.1</c:v>
                </c:pt>
                <c:pt idx="9030">
                  <c:v>0.1</c:v>
                </c:pt>
                <c:pt idx="9031">
                  <c:v>0.1</c:v>
                </c:pt>
                <c:pt idx="9032">
                  <c:v>0.1</c:v>
                </c:pt>
                <c:pt idx="9033">
                  <c:v>0.2</c:v>
                </c:pt>
                <c:pt idx="9034">
                  <c:v>0.1</c:v>
                </c:pt>
                <c:pt idx="9035">
                  <c:v>0.2</c:v>
                </c:pt>
                <c:pt idx="9036">
                  <c:v>0.1</c:v>
                </c:pt>
                <c:pt idx="9037">
                  <c:v>0.1</c:v>
                </c:pt>
                <c:pt idx="9038">
                  <c:v>0.1</c:v>
                </c:pt>
                <c:pt idx="9039">
                  <c:v>0.2</c:v>
                </c:pt>
                <c:pt idx="9040">
                  <c:v>0.1</c:v>
                </c:pt>
                <c:pt idx="9041">
                  <c:v>0.1</c:v>
                </c:pt>
                <c:pt idx="9042">
                  <c:v>0.1</c:v>
                </c:pt>
                <c:pt idx="9043">
                  <c:v>0.2</c:v>
                </c:pt>
                <c:pt idx="9044">
                  <c:v>0.2</c:v>
                </c:pt>
                <c:pt idx="9045">
                  <c:v>0.1</c:v>
                </c:pt>
                <c:pt idx="9046">
                  <c:v>0.2</c:v>
                </c:pt>
                <c:pt idx="9047">
                  <c:v>0.1</c:v>
                </c:pt>
                <c:pt idx="9048">
                  <c:v>0.1</c:v>
                </c:pt>
                <c:pt idx="9049">
                  <c:v>0.1</c:v>
                </c:pt>
                <c:pt idx="9050">
                  <c:v>0.2</c:v>
                </c:pt>
                <c:pt idx="9051">
                  <c:v>0.1</c:v>
                </c:pt>
                <c:pt idx="9052">
                  <c:v>0.1</c:v>
                </c:pt>
                <c:pt idx="9053">
                  <c:v>0.1</c:v>
                </c:pt>
                <c:pt idx="9054">
                  <c:v>0.1</c:v>
                </c:pt>
                <c:pt idx="9055">
                  <c:v>0.1</c:v>
                </c:pt>
                <c:pt idx="9056">
                  <c:v>0.1</c:v>
                </c:pt>
                <c:pt idx="9057">
                  <c:v>0.2</c:v>
                </c:pt>
                <c:pt idx="9058">
                  <c:v>0.1</c:v>
                </c:pt>
                <c:pt idx="9059">
                  <c:v>0.1</c:v>
                </c:pt>
                <c:pt idx="9060">
                  <c:v>0.2</c:v>
                </c:pt>
                <c:pt idx="9061">
                  <c:v>0.1</c:v>
                </c:pt>
                <c:pt idx="9062">
                  <c:v>0.1</c:v>
                </c:pt>
                <c:pt idx="9063">
                  <c:v>0.1</c:v>
                </c:pt>
                <c:pt idx="9064">
                  <c:v>0.1</c:v>
                </c:pt>
                <c:pt idx="9065">
                  <c:v>0.1</c:v>
                </c:pt>
                <c:pt idx="9066">
                  <c:v>0.1</c:v>
                </c:pt>
                <c:pt idx="9067">
                  <c:v>0.1</c:v>
                </c:pt>
                <c:pt idx="9068">
                  <c:v>0.1</c:v>
                </c:pt>
                <c:pt idx="9069">
                  <c:v>0.1</c:v>
                </c:pt>
                <c:pt idx="9070">
                  <c:v>0.2</c:v>
                </c:pt>
                <c:pt idx="9071">
                  <c:v>0.1</c:v>
                </c:pt>
                <c:pt idx="9072">
                  <c:v>0</c:v>
                </c:pt>
                <c:pt idx="9073">
                  <c:v>0.1</c:v>
                </c:pt>
                <c:pt idx="9074">
                  <c:v>0.1</c:v>
                </c:pt>
                <c:pt idx="9075">
                  <c:v>0.1</c:v>
                </c:pt>
                <c:pt idx="9076">
                  <c:v>0.1</c:v>
                </c:pt>
                <c:pt idx="9077">
                  <c:v>0.1</c:v>
                </c:pt>
                <c:pt idx="9078">
                  <c:v>0.1</c:v>
                </c:pt>
                <c:pt idx="9079">
                  <c:v>0</c:v>
                </c:pt>
                <c:pt idx="9080">
                  <c:v>0.1</c:v>
                </c:pt>
                <c:pt idx="9081">
                  <c:v>0.1</c:v>
                </c:pt>
                <c:pt idx="9082">
                  <c:v>0.1</c:v>
                </c:pt>
                <c:pt idx="9083">
                  <c:v>0.1</c:v>
                </c:pt>
                <c:pt idx="9084">
                  <c:v>0.1</c:v>
                </c:pt>
                <c:pt idx="9085">
                  <c:v>0.1</c:v>
                </c:pt>
                <c:pt idx="9086">
                  <c:v>0.1</c:v>
                </c:pt>
                <c:pt idx="9087">
                  <c:v>0.1</c:v>
                </c:pt>
                <c:pt idx="9088">
                  <c:v>0</c:v>
                </c:pt>
                <c:pt idx="9089">
                  <c:v>0.1</c:v>
                </c:pt>
                <c:pt idx="9090">
                  <c:v>0.1</c:v>
                </c:pt>
                <c:pt idx="9091">
                  <c:v>0.1</c:v>
                </c:pt>
                <c:pt idx="9092">
                  <c:v>0.1</c:v>
                </c:pt>
                <c:pt idx="9093">
                  <c:v>0.1</c:v>
                </c:pt>
                <c:pt idx="9094">
                  <c:v>0.1</c:v>
                </c:pt>
                <c:pt idx="9095">
                  <c:v>0</c:v>
                </c:pt>
                <c:pt idx="9096">
                  <c:v>0</c:v>
                </c:pt>
                <c:pt idx="9097">
                  <c:v>0.1</c:v>
                </c:pt>
                <c:pt idx="9098">
                  <c:v>0.1</c:v>
                </c:pt>
                <c:pt idx="9099">
                  <c:v>0</c:v>
                </c:pt>
                <c:pt idx="9100">
                  <c:v>0</c:v>
                </c:pt>
                <c:pt idx="9101">
                  <c:v>0</c:v>
                </c:pt>
                <c:pt idx="9102">
                  <c:v>0.1</c:v>
                </c:pt>
                <c:pt idx="9103">
                  <c:v>0.1</c:v>
                </c:pt>
                <c:pt idx="9104">
                  <c:v>0.1</c:v>
                </c:pt>
                <c:pt idx="9105">
                  <c:v>0.1</c:v>
                </c:pt>
                <c:pt idx="9106">
                  <c:v>0</c:v>
                </c:pt>
                <c:pt idx="9107">
                  <c:v>0</c:v>
                </c:pt>
                <c:pt idx="9108">
                  <c:v>0.1</c:v>
                </c:pt>
                <c:pt idx="9109">
                  <c:v>0.1</c:v>
                </c:pt>
                <c:pt idx="9110">
                  <c:v>0</c:v>
                </c:pt>
                <c:pt idx="9111">
                  <c:v>0.1</c:v>
                </c:pt>
                <c:pt idx="9112">
                  <c:v>0.1</c:v>
                </c:pt>
                <c:pt idx="9113">
                  <c:v>0</c:v>
                </c:pt>
                <c:pt idx="9114">
                  <c:v>0</c:v>
                </c:pt>
                <c:pt idx="9115">
                  <c:v>0.1</c:v>
                </c:pt>
                <c:pt idx="9116">
                  <c:v>0</c:v>
                </c:pt>
                <c:pt idx="9117">
                  <c:v>0</c:v>
                </c:pt>
                <c:pt idx="9118">
                  <c:v>0.1</c:v>
                </c:pt>
                <c:pt idx="9119">
                  <c:v>0.1</c:v>
                </c:pt>
                <c:pt idx="9120">
                  <c:v>0</c:v>
                </c:pt>
                <c:pt idx="9121">
                  <c:v>0.1</c:v>
                </c:pt>
                <c:pt idx="9122">
                  <c:v>0.1</c:v>
                </c:pt>
                <c:pt idx="9123">
                  <c:v>0</c:v>
                </c:pt>
                <c:pt idx="9124">
                  <c:v>0</c:v>
                </c:pt>
                <c:pt idx="9125">
                  <c:v>0</c:v>
                </c:pt>
                <c:pt idx="9126">
                  <c:v>0.1</c:v>
                </c:pt>
                <c:pt idx="9127">
                  <c:v>0.1</c:v>
                </c:pt>
                <c:pt idx="9128">
                  <c:v>0.1</c:v>
                </c:pt>
                <c:pt idx="9129">
                  <c:v>0</c:v>
                </c:pt>
                <c:pt idx="9130">
                  <c:v>0</c:v>
                </c:pt>
                <c:pt idx="9131">
                  <c:v>0.1</c:v>
                </c:pt>
                <c:pt idx="9132">
                  <c:v>0.1</c:v>
                </c:pt>
                <c:pt idx="9133">
                  <c:v>0.1</c:v>
                </c:pt>
                <c:pt idx="9134">
                  <c:v>0.1</c:v>
                </c:pt>
                <c:pt idx="9135">
                  <c:v>0.1</c:v>
                </c:pt>
                <c:pt idx="9136">
                  <c:v>0</c:v>
                </c:pt>
                <c:pt idx="9137">
                  <c:v>0.1</c:v>
                </c:pt>
                <c:pt idx="9138">
                  <c:v>0.1</c:v>
                </c:pt>
                <c:pt idx="9139">
                  <c:v>0</c:v>
                </c:pt>
                <c:pt idx="9140">
                  <c:v>0.1</c:v>
                </c:pt>
                <c:pt idx="9141">
                  <c:v>0</c:v>
                </c:pt>
                <c:pt idx="9142">
                  <c:v>0.1</c:v>
                </c:pt>
                <c:pt idx="9143">
                  <c:v>0.1</c:v>
                </c:pt>
                <c:pt idx="9144">
                  <c:v>0</c:v>
                </c:pt>
                <c:pt idx="9145">
                  <c:v>0.1</c:v>
                </c:pt>
                <c:pt idx="9146">
                  <c:v>0.1</c:v>
                </c:pt>
                <c:pt idx="9147">
                  <c:v>0.1</c:v>
                </c:pt>
                <c:pt idx="9148">
                  <c:v>0.1</c:v>
                </c:pt>
                <c:pt idx="9149">
                  <c:v>0.1</c:v>
                </c:pt>
                <c:pt idx="9150">
                  <c:v>0.1</c:v>
                </c:pt>
                <c:pt idx="9151">
                  <c:v>0.1</c:v>
                </c:pt>
                <c:pt idx="9152">
                  <c:v>0</c:v>
                </c:pt>
                <c:pt idx="9153">
                  <c:v>0.1</c:v>
                </c:pt>
                <c:pt idx="9154">
                  <c:v>0.1</c:v>
                </c:pt>
                <c:pt idx="9155">
                  <c:v>0.1</c:v>
                </c:pt>
                <c:pt idx="9156">
                  <c:v>0.1</c:v>
                </c:pt>
                <c:pt idx="9157">
                  <c:v>0.1</c:v>
                </c:pt>
                <c:pt idx="9158">
                  <c:v>0.1</c:v>
                </c:pt>
                <c:pt idx="9159">
                  <c:v>0.1</c:v>
                </c:pt>
                <c:pt idx="9160">
                  <c:v>0.1</c:v>
                </c:pt>
                <c:pt idx="9161">
                  <c:v>0.1</c:v>
                </c:pt>
                <c:pt idx="9162">
                  <c:v>0.1</c:v>
                </c:pt>
                <c:pt idx="9163">
                  <c:v>0.1</c:v>
                </c:pt>
                <c:pt idx="9164">
                  <c:v>0.1</c:v>
                </c:pt>
                <c:pt idx="9165">
                  <c:v>0.1</c:v>
                </c:pt>
                <c:pt idx="9166">
                  <c:v>0</c:v>
                </c:pt>
                <c:pt idx="9167">
                  <c:v>0.1</c:v>
                </c:pt>
                <c:pt idx="9168">
                  <c:v>0.2</c:v>
                </c:pt>
                <c:pt idx="9169">
                  <c:v>0.1</c:v>
                </c:pt>
                <c:pt idx="9170">
                  <c:v>0.1</c:v>
                </c:pt>
                <c:pt idx="9171">
                  <c:v>0.1</c:v>
                </c:pt>
                <c:pt idx="9172">
                  <c:v>0.1</c:v>
                </c:pt>
                <c:pt idx="9173">
                  <c:v>0.1</c:v>
                </c:pt>
                <c:pt idx="9174">
                  <c:v>0.1</c:v>
                </c:pt>
                <c:pt idx="9175">
                  <c:v>0.1</c:v>
                </c:pt>
                <c:pt idx="9176">
                  <c:v>0.1</c:v>
                </c:pt>
                <c:pt idx="9177">
                  <c:v>0</c:v>
                </c:pt>
                <c:pt idx="9178">
                  <c:v>0.1</c:v>
                </c:pt>
                <c:pt idx="9179">
                  <c:v>0.1</c:v>
                </c:pt>
                <c:pt idx="9180">
                  <c:v>0.1</c:v>
                </c:pt>
                <c:pt idx="9181">
                  <c:v>0.1</c:v>
                </c:pt>
                <c:pt idx="9182">
                  <c:v>0</c:v>
                </c:pt>
                <c:pt idx="9183">
                  <c:v>0.1</c:v>
                </c:pt>
                <c:pt idx="9184">
                  <c:v>0.1</c:v>
                </c:pt>
                <c:pt idx="9185">
                  <c:v>0.1</c:v>
                </c:pt>
                <c:pt idx="9186">
                  <c:v>0.1</c:v>
                </c:pt>
                <c:pt idx="9187">
                  <c:v>0.1</c:v>
                </c:pt>
                <c:pt idx="9188">
                  <c:v>0.1</c:v>
                </c:pt>
                <c:pt idx="9189">
                  <c:v>0.1</c:v>
                </c:pt>
                <c:pt idx="9190">
                  <c:v>0.1</c:v>
                </c:pt>
                <c:pt idx="9191">
                  <c:v>0.1</c:v>
                </c:pt>
                <c:pt idx="9192">
                  <c:v>0.1</c:v>
                </c:pt>
                <c:pt idx="9193">
                  <c:v>0.1</c:v>
                </c:pt>
                <c:pt idx="9194">
                  <c:v>0.1</c:v>
                </c:pt>
                <c:pt idx="9195">
                  <c:v>0.2</c:v>
                </c:pt>
                <c:pt idx="9196">
                  <c:v>0</c:v>
                </c:pt>
                <c:pt idx="9197">
                  <c:v>0.1</c:v>
                </c:pt>
                <c:pt idx="9198">
                  <c:v>0.1</c:v>
                </c:pt>
                <c:pt idx="9199">
                  <c:v>0.1</c:v>
                </c:pt>
                <c:pt idx="9200">
                  <c:v>0.1</c:v>
                </c:pt>
                <c:pt idx="9201">
                  <c:v>0.1</c:v>
                </c:pt>
                <c:pt idx="9202">
                  <c:v>0</c:v>
                </c:pt>
                <c:pt idx="9203">
                  <c:v>0.1</c:v>
                </c:pt>
                <c:pt idx="9204">
                  <c:v>0.1</c:v>
                </c:pt>
                <c:pt idx="9205">
                  <c:v>0</c:v>
                </c:pt>
                <c:pt idx="9206">
                  <c:v>0.1</c:v>
                </c:pt>
                <c:pt idx="9207">
                  <c:v>0</c:v>
                </c:pt>
                <c:pt idx="9208">
                  <c:v>0.1</c:v>
                </c:pt>
                <c:pt idx="9209">
                  <c:v>0.1</c:v>
                </c:pt>
                <c:pt idx="9210">
                  <c:v>0</c:v>
                </c:pt>
                <c:pt idx="9211">
                  <c:v>0.1</c:v>
                </c:pt>
                <c:pt idx="9212">
                  <c:v>0.1</c:v>
                </c:pt>
                <c:pt idx="9213">
                  <c:v>0</c:v>
                </c:pt>
                <c:pt idx="9214">
                  <c:v>0</c:v>
                </c:pt>
                <c:pt idx="9215">
                  <c:v>0.1</c:v>
                </c:pt>
                <c:pt idx="9216">
                  <c:v>0.1</c:v>
                </c:pt>
                <c:pt idx="9217">
                  <c:v>0</c:v>
                </c:pt>
                <c:pt idx="9218">
                  <c:v>0.1</c:v>
                </c:pt>
                <c:pt idx="9219">
                  <c:v>0.1</c:v>
                </c:pt>
                <c:pt idx="9220">
                  <c:v>0.1</c:v>
                </c:pt>
                <c:pt idx="9221">
                  <c:v>0.1</c:v>
                </c:pt>
                <c:pt idx="9222">
                  <c:v>0.1</c:v>
                </c:pt>
                <c:pt idx="9223">
                  <c:v>0.1</c:v>
                </c:pt>
                <c:pt idx="9224">
                  <c:v>0.1</c:v>
                </c:pt>
                <c:pt idx="9225">
                  <c:v>0.1</c:v>
                </c:pt>
                <c:pt idx="9226">
                  <c:v>0.1</c:v>
                </c:pt>
                <c:pt idx="9227">
                  <c:v>0.2</c:v>
                </c:pt>
                <c:pt idx="9228">
                  <c:v>0.1</c:v>
                </c:pt>
                <c:pt idx="9229">
                  <c:v>0</c:v>
                </c:pt>
                <c:pt idx="9230">
                  <c:v>0.1</c:v>
                </c:pt>
                <c:pt idx="9231">
                  <c:v>0.1</c:v>
                </c:pt>
                <c:pt idx="9232">
                  <c:v>0.1</c:v>
                </c:pt>
                <c:pt idx="9233">
                  <c:v>0.1</c:v>
                </c:pt>
                <c:pt idx="9234">
                  <c:v>0.1</c:v>
                </c:pt>
                <c:pt idx="9235">
                  <c:v>0.1</c:v>
                </c:pt>
                <c:pt idx="9236">
                  <c:v>0.1</c:v>
                </c:pt>
                <c:pt idx="9237">
                  <c:v>0.1</c:v>
                </c:pt>
                <c:pt idx="9238">
                  <c:v>0.1</c:v>
                </c:pt>
                <c:pt idx="9239">
                  <c:v>0.1</c:v>
                </c:pt>
                <c:pt idx="9240">
                  <c:v>0.1</c:v>
                </c:pt>
                <c:pt idx="9241">
                  <c:v>0.1</c:v>
                </c:pt>
                <c:pt idx="9242">
                  <c:v>0</c:v>
                </c:pt>
                <c:pt idx="9243">
                  <c:v>0.2</c:v>
                </c:pt>
                <c:pt idx="9244">
                  <c:v>0.1</c:v>
                </c:pt>
                <c:pt idx="9245">
                  <c:v>0.2</c:v>
                </c:pt>
                <c:pt idx="9246">
                  <c:v>0.1</c:v>
                </c:pt>
                <c:pt idx="9247">
                  <c:v>0.1</c:v>
                </c:pt>
                <c:pt idx="9248">
                  <c:v>0.1</c:v>
                </c:pt>
                <c:pt idx="9249">
                  <c:v>0</c:v>
                </c:pt>
                <c:pt idx="9250">
                  <c:v>0.2</c:v>
                </c:pt>
                <c:pt idx="9251">
                  <c:v>0.2</c:v>
                </c:pt>
                <c:pt idx="9252">
                  <c:v>0.2</c:v>
                </c:pt>
                <c:pt idx="9253">
                  <c:v>0.1</c:v>
                </c:pt>
                <c:pt idx="9254">
                  <c:v>0.1</c:v>
                </c:pt>
                <c:pt idx="9255">
                  <c:v>0.1</c:v>
                </c:pt>
                <c:pt idx="9256">
                  <c:v>0</c:v>
                </c:pt>
                <c:pt idx="9257">
                  <c:v>0</c:v>
                </c:pt>
                <c:pt idx="9258">
                  <c:v>0.1</c:v>
                </c:pt>
                <c:pt idx="9259">
                  <c:v>0.1</c:v>
                </c:pt>
                <c:pt idx="9260">
                  <c:v>0.2</c:v>
                </c:pt>
                <c:pt idx="9261">
                  <c:v>0.1</c:v>
                </c:pt>
                <c:pt idx="9262">
                  <c:v>0.1</c:v>
                </c:pt>
                <c:pt idx="9263">
                  <c:v>0.1</c:v>
                </c:pt>
                <c:pt idx="9264">
                  <c:v>0.1</c:v>
                </c:pt>
                <c:pt idx="9265">
                  <c:v>0.1</c:v>
                </c:pt>
                <c:pt idx="9266">
                  <c:v>0.1</c:v>
                </c:pt>
                <c:pt idx="9267">
                  <c:v>0.1</c:v>
                </c:pt>
                <c:pt idx="9268">
                  <c:v>0.1</c:v>
                </c:pt>
                <c:pt idx="9269">
                  <c:v>0</c:v>
                </c:pt>
                <c:pt idx="9270">
                  <c:v>0.2</c:v>
                </c:pt>
                <c:pt idx="9271">
                  <c:v>0</c:v>
                </c:pt>
                <c:pt idx="9272">
                  <c:v>0.1</c:v>
                </c:pt>
                <c:pt idx="9273">
                  <c:v>0</c:v>
                </c:pt>
                <c:pt idx="9274">
                  <c:v>0.1</c:v>
                </c:pt>
                <c:pt idx="9275">
                  <c:v>0.1</c:v>
                </c:pt>
                <c:pt idx="9276">
                  <c:v>0.1</c:v>
                </c:pt>
                <c:pt idx="9277">
                  <c:v>0.1</c:v>
                </c:pt>
                <c:pt idx="9278">
                  <c:v>0.1</c:v>
                </c:pt>
                <c:pt idx="9279">
                  <c:v>0.1</c:v>
                </c:pt>
                <c:pt idx="9280">
                  <c:v>0.1</c:v>
                </c:pt>
                <c:pt idx="9281">
                  <c:v>0.1</c:v>
                </c:pt>
                <c:pt idx="9282">
                  <c:v>0.1</c:v>
                </c:pt>
                <c:pt idx="9283">
                  <c:v>0.2</c:v>
                </c:pt>
                <c:pt idx="9284">
                  <c:v>0.2</c:v>
                </c:pt>
                <c:pt idx="9285">
                  <c:v>0.1</c:v>
                </c:pt>
                <c:pt idx="9286">
                  <c:v>0.1</c:v>
                </c:pt>
                <c:pt idx="9287">
                  <c:v>0.1</c:v>
                </c:pt>
                <c:pt idx="9288">
                  <c:v>0.1</c:v>
                </c:pt>
                <c:pt idx="9289">
                  <c:v>0.1</c:v>
                </c:pt>
                <c:pt idx="9290">
                  <c:v>0.2</c:v>
                </c:pt>
                <c:pt idx="9291">
                  <c:v>0.1</c:v>
                </c:pt>
                <c:pt idx="9292">
                  <c:v>0.1</c:v>
                </c:pt>
                <c:pt idx="9293">
                  <c:v>0.1</c:v>
                </c:pt>
                <c:pt idx="9294">
                  <c:v>0.1</c:v>
                </c:pt>
                <c:pt idx="9295">
                  <c:v>0.1</c:v>
                </c:pt>
                <c:pt idx="9296">
                  <c:v>0.2</c:v>
                </c:pt>
                <c:pt idx="9297">
                  <c:v>0.1</c:v>
                </c:pt>
                <c:pt idx="9298">
                  <c:v>0.1</c:v>
                </c:pt>
                <c:pt idx="9299">
                  <c:v>0.1</c:v>
                </c:pt>
                <c:pt idx="9300">
                  <c:v>0.1</c:v>
                </c:pt>
                <c:pt idx="9301">
                  <c:v>0.2</c:v>
                </c:pt>
                <c:pt idx="9302">
                  <c:v>0.2</c:v>
                </c:pt>
                <c:pt idx="9303">
                  <c:v>0.1</c:v>
                </c:pt>
                <c:pt idx="9304">
                  <c:v>0.1</c:v>
                </c:pt>
                <c:pt idx="9305">
                  <c:v>0.2</c:v>
                </c:pt>
                <c:pt idx="9306">
                  <c:v>0.1</c:v>
                </c:pt>
                <c:pt idx="9307">
                  <c:v>0.1</c:v>
                </c:pt>
                <c:pt idx="9308">
                  <c:v>0.1</c:v>
                </c:pt>
                <c:pt idx="9309">
                  <c:v>0.1</c:v>
                </c:pt>
                <c:pt idx="9310">
                  <c:v>0.2</c:v>
                </c:pt>
                <c:pt idx="9311">
                  <c:v>0.2</c:v>
                </c:pt>
                <c:pt idx="9312">
                  <c:v>0.1</c:v>
                </c:pt>
                <c:pt idx="9313">
                  <c:v>0.1</c:v>
                </c:pt>
                <c:pt idx="9314">
                  <c:v>0.1</c:v>
                </c:pt>
                <c:pt idx="9315">
                  <c:v>0.1</c:v>
                </c:pt>
                <c:pt idx="9316">
                  <c:v>0.1</c:v>
                </c:pt>
                <c:pt idx="9317">
                  <c:v>0.1</c:v>
                </c:pt>
                <c:pt idx="9318">
                  <c:v>0</c:v>
                </c:pt>
                <c:pt idx="9319">
                  <c:v>0.1</c:v>
                </c:pt>
                <c:pt idx="9320">
                  <c:v>0.1</c:v>
                </c:pt>
                <c:pt idx="9321">
                  <c:v>0.1</c:v>
                </c:pt>
                <c:pt idx="9322">
                  <c:v>0.1</c:v>
                </c:pt>
                <c:pt idx="9323">
                  <c:v>0.1</c:v>
                </c:pt>
                <c:pt idx="9324">
                  <c:v>0</c:v>
                </c:pt>
                <c:pt idx="9325">
                  <c:v>0</c:v>
                </c:pt>
                <c:pt idx="9326">
                  <c:v>0.1</c:v>
                </c:pt>
                <c:pt idx="9327">
                  <c:v>0.1</c:v>
                </c:pt>
                <c:pt idx="9328">
                  <c:v>0.1</c:v>
                </c:pt>
                <c:pt idx="9329">
                  <c:v>0</c:v>
                </c:pt>
                <c:pt idx="9330">
                  <c:v>0</c:v>
                </c:pt>
                <c:pt idx="9331">
                  <c:v>0.1</c:v>
                </c:pt>
                <c:pt idx="9332">
                  <c:v>0.1</c:v>
                </c:pt>
                <c:pt idx="9333">
                  <c:v>0</c:v>
                </c:pt>
                <c:pt idx="9334">
                  <c:v>0</c:v>
                </c:pt>
                <c:pt idx="9335">
                  <c:v>0</c:v>
                </c:pt>
                <c:pt idx="9336">
                  <c:v>0</c:v>
                </c:pt>
                <c:pt idx="9337">
                  <c:v>0.1</c:v>
                </c:pt>
                <c:pt idx="9338">
                  <c:v>0.1</c:v>
                </c:pt>
                <c:pt idx="9339">
                  <c:v>0.1</c:v>
                </c:pt>
                <c:pt idx="9340">
                  <c:v>0</c:v>
                </c:pt>
                <c:pt idx="9341">
                  <c:v>0</c:v>
                </c:pt>
                <c:pt idx="9342">
                  <c:v>0.1</c:v>
                </c:pt>
                <c:pt idx="9343">
                  <c:v>0.1</c:v>
                </c:pt>
                <c:pt idx="9344">
                  <c:v>0</c:v>
                </c:pt>
                <c:pt idx="9345">
                  <c:v>0</c:v>
                </c:pt>
                <c:pt idx="9346">
                  <c:v>0.1</c:v>
                </c:pt>
                <c:pt idx="9347">
                  <c:v>0.1</c:v>
                </c:pt>
                <c:pt idx="9348">
                  <c:v>0.1</c:v>
                </c:pt>
                <c:pt idx="9349">
                  <c:v>0.1</c:v>
                </c:pt>
                <c:pt idx="9350">
                  <c:v>0</c:v>
                </c:pt>
                <c:pt idx="9351">
                  <c:v>0.1</c:v>
                </c:pt>
                <c:pt idx="9352">
                  <c:v>0.1</c:v>
                </c:pt>
                <c:pt idx="9353">
                  <c:v>0.1</c:v>
                </c:pt>
                <c:pt idx="9354">
                  <c:v>0.1</c:v>
                </c:pt>
                <c:pt idx="9355">
                  <c:v>0.1</c:v>
                </c:pt>
                <c:pt idx="9356">
                  <c:v>0</c:v>
                </c:pt>
                <c:pt idx="9357">
                  <c:v>0.1</c:v>
                </c:pt>
                <c:pt idx="9358">
                  <c:v>0.1</c:v>
                </c:pt>
                <c:pt idx="9359">
                  <c:v>0.1</c:v>
                </c:pt>
                <c:pt idx="9360">
                  <c:v>0.1</c:v>
                </c:pt>
                <c:pt idx="9361">
                  <c:v>0.1</c:v>
                </c:pt>
                <c:pt idx="9362">
                  <c:v>0.1</c:v>
                </c:pt>
                <c:pt idx="9363">
                  <c:v>0.1</c:v>
                </c:pt>
                <c:pt idx="9364">
                  <c:v>0.1</c:v>
                </c:pt>
                <c:pt idx="9365">
                  <c:v>0.2</c:v>
                </c:pt>
                <c:pt idx="9366">
                  <c:v>0.1</c:v>
                </c:pt>
                <c:pt idx="9367">
                  <c:v>0.1</c:v>
                </c:pt>
                <c:pt idx="9368">
                  <c:v>0.1</c:v>
                </c:pt>
                <c:pt idx="9369">
                  <c:v>0.1</c:v>
                </c:pt>
                <c:pt idx="9370">
                  <c:v>0.1</c:v>
                </c:pt>
                <c:pt idx="9371">
                  <c:v>0.1</c:v>
                </c:pt>
                <c:pt idx="9372">
                  <c:v>0.1</c:v>
                </c:pt>
                <c:pt idx="9373">
                  <c:v>0.1</c:v>
                </c:pt>
                <c:pt idx="9374">
                  <c:v>0.1</c:v>
                </c:pt>
                <c:pt idx="9375">
                  <c:v>0.1</c:v>
                </c:pt>
                <c:pt idx="9376">
                  <c:v>0.1</c:v>
                </c:pt>
                <c:pt idx="9377">
                  <c:v>0.1</c:v>
                </c:pt>
                <c:pt idx="9378">
                  <c:v>0.1</c:v>
                </c:pt>
                <c:pt idx="9379">
                  <c:v>0.1</c:v>
                </c:pt>
                <c:pt idx="9380">
                  <c:v>0.1</c:v>
                </c:pt>
                <c:pt idx="9381">
                  <c:v>0.1</c:v>
                </c:pt>
                <c:pt idx="9382">
                  <c:v>0.1</c:v>
                </c:pt>
                <c:pt idx="9383">
                  <c:v>0.1</c:v>
                </c:pt>
                <c:pt idx="9384">
                  <c:v>0.1</c:v>
                </c:pt>
                <c:pt idx="9385">
                  <c:v>0.1</c:v>
                </c:pt>
                <c:pt idx="9386">
                  <c:v>0.1</c:v>
                </c:pt>
                <c:pt idx="9387">
                  <c:v>0.2</c:v>
                </c:pt>
                <c:pt idx="9388">
                  <c:v>0.1</c:v>
                </c:pt>
                <c:pt idx="9389">
                  <c:v>0.1</c:v>
                </c:pt>
                <c:pt idx="9390">
                  <c:v>0.1</c:v>
                </c:pt>
                <c:pt idx="9391">
                  <c:v>0.1</c:v>
                </c:pt>
                <c:pt idx="9392">
                  <c:v>0.1</c:v>
                </c:pt>
                <c:pt idx="9393">
                  <c:v>0.1</c:v>
                </c:pt>
                <c:pt idx="9394">
                  <c:v>0.1</c:v>
                </c:pt>
                <c:pt idx="9395">
                  <c:v>0.1</c:v>
                </c:pt>
                <c:pt idx="9396">
                  <c:v>0.2</c:v>
                </c:pt>
                <c:pt idx="9397">
                  <c:v>0.1</c:v>
                </c:pt>
                <c:pt idx="9398">
                  <c:v>0.1</c:v>
                </c:pt>
                <c:pt idx="9399">
                  <c:v>0.1</c:v>
                </c:pt>
                <c:pt idx="9400">
                  <c:v>0.2</c:v>
                </c:pt>
                <c:pt idx="9401">
                  <c:v>0.1</c:v>
                </c:pt>
                <c:pt idx="9402">
                  <c:v>0.1</c:v>
                </c:pt>
                <c:pt idx="9403">
                  <c:v>0.1</c:v>
                </c:pt>
                <c:pt idx="9404">
                  <c:v>0.1</c:v>
                </c:pt>
                <c:pt idx="9405">
                  <c:v>0.2</c:v>
                </c:pt>
                <c:pt idx="9406">
                  <c:v>0.1</c:v>
                </c:pt>
                <c:pt idx="9407">
                  <c:v>0.1</c:v>
                </c:pt>
                <c:pt idx="9408">
                  <c:v>0.1</c:v>
                </c:pt>
                <c:pt idx="9409">
                  <c:v>0.1</c:v>
                </c:pt>
                <c:pt idx="9410">
                  <c:v>0.1</c:v>
                </c:pt>
                <c:pt idx="9411">
                  <c:v>0.1</c:v>
                </c:pt>
                <c:pt idx="9412">
                  <c:v>0</c:v>
                </c:pt>
                <c:pt idx="9413">
                  <c:v>0.1</c:v>
                </c:pt>
                <c:pt idx="9414">
                  <c:v>0.1</c:v>
                </c:pt>
                <c:pt idx="9415">
                  <c:v>0.1</c:v>
                </c:pt>
                <c:pt idx="9416">
                  <c:v>0.1</c:v>
                </c:pt>
                <c:pt idx="9417">
                  <c:v>0.1</c:v>
                </c:pt>
                <c:pt idx="9418">
                  <c:v>0.2</c:v>
                </c:pt>
                <c:pt idx="9419">
                  <c:v>0.1</c:v>
                </c:pt>
                <c:pt idx="9420">
                  <c:v>0.1</c:v>
                </c:pt>
                <c:pt idx="9421">
                  <c:v>0.1</c:v>
                </c:pt>
                <c:pt idx="9422">
                  <c:v>0.2</c:v>
                </c:pt>
                <c:pt idx="9423">
                  <c:v>0.1</c:v>
                </c:pt>
                <c:pt idx="9424">
                  <c:v>0.1</c:v>
                </c:pt>
                <c:pt idx="9425">
                  <c:v>0.1</c:v>
                </c:pt>
                <c:pt idx="9426">
                  <c:v>0.2</c:v>
                </c:pt>
                <c:pt idx="9427">
                  <c:v>0.1</c:v>
                </c:pt>
                <c:pt idx="9428">
                  <c:v>0</c:v>
                </c:pt>
                <c:pt idx="9429">
                  <c:v>0.1</c:v>
                </c:pt>
                <c:pt idx="9430">
                  <c:v>0.1</c:v>
                </c:pt>
                <c:pt idx="9431">
                  <c:v>0.2</c:v>
                </c:pt>
                <c:pt idx="9432">
                  <c:v>0.1</c:v>
                </c:pt>
                <c:pt idx="9433">
                  <c:v>0.1</c:v>
                </c:pt>
                <c:pt idx="9434">
                  <c:v>0.1</c:v>
                </c:pt>
                <c:pt idx="9435">
                  <c:v>0.1</c:v>
                </c:pt>
                <c:pt idx="9436">
                  <c:v>0.2</c:v>
                </c:pt>
                <c:pt idx="9437">
                  <c:v>0.1</c:v>
                </c:pt>
                <c:pt idx="9438">
                  <c:v>0.2</c:v>
                </c:pt>
                <c:pt idx="9439">
                  <c:v>0.1</c:v>
                </c:pt>
                <c:pt idx="9440">
                  <c:v>0.1</c:v>
                </c:pt>
                <c:pt idx="9441">
                  <c:v>0.2</c:v>
                </c:pt>
                <c:pt idx="9442">
                  <c:v>0.1</c:v>
                </c:pt>
                <c:pt idx="9443">
                  <c:v>0.1</c:v>
                </c:pt>
                <c:pt idx="9444">
                  <c:v>0.1</c:v>
                </c:pt>
                <c:pt idx="9445">
                  <c:v>0.1</c:v>
                </c:pt>
                <c:pt idx="9446">
                  <c:v>0.1</c:v>
                </c:pt>
                <c:pt idx="9447">
                  <c:v>0.2</c:v>
                </c:pt>
                <c:pt idx="9448">
                  <c:v>0.1</c:v>
                </c:pt>
                <c:pt idx="9449">
                  <c:v>0.1</c:v>
                </c:pt>
                <c:pt idx="9450">
                  <c:v>0.1</c:v>
                </c:pt>
                <c:pt idx="9451">
                  <c:v>0.1</c:v>
                </c:pt>
                <c:pt idx="9452">
                  <c:v>0.1</c:v>
                </c:pt>
                <c:pt idx="9453">
                  <c:v>0.2</c:v>
                </c:pt>
                <c:pt idx="9454">
                  <c:v>0.1</c:v>
                </c:pt>
                <c:pt idx="9455">
                  <c:v>0.1</c:v>
                </c:pt>
                <c:pt idx="9456">
                  <c:v>0.1</c:v>
                </c:pt>
                <c:pt idx="9457">
                  <c:v>0</c:v>
                </c:pt>
                <c:pt idx="9458">
                  <c:v>0.2</c:v>
                </c:pt>
                <c:pt idx="9459">
                  <c:v>0.1</c:v>
                </c:pt>
                <c:pt idx="9460">
                  <c:v>0.1</c:v>
                </c:pt>
                <c:pt idx="9461">
                  <c:v>0.1</c:v>
                </c:pt>
                <c:pt idx="9462">
                  <c:v>0.1</c:v>
                </c:pt>
                <c:pt idx="9463">
                  <c:v>0.1</c:v>
                </c:pt>
                <c:pt idx="9464">
                  <c:v>0.1</c:v>
                </c:pt>
                <c:pt idx="9465">
                  <c:v>0.1</c:v>
                </c:pt>
                <c:pt idx="9466">
                  <c:v>0.1</c:v>
                </c:pt>
                <c:pt idx="9467">
                  <c:v>0.1</c:v>
                </c:pt>
                <c:pt idx="9468">
                  <c:v>0.1</c:v>
                </c:pt>
                <c:pt idx="9469">
                  <c:v>0.1</c:v>
                </c:pt>
                <c:pt idx="9470">
                  <c:v>0.2</c:v>
                </c:pt>
                <c:pt idx="9471">
                  <c:v>0.1</c:v>
                </c:pt>
                <c:pt idx="9472">
                  <c:v>0.1</c:v>
                </c:pt>
                <c:pt idx="9473">
                  <c:v>0.1</c:v>
                </c:pt>
                <c:pt idx="9474">
                  <c:v>0.1</c:v>
                </c:pt>
                <c:pt idx="9475">
                  <c:v>0</c:v>
                </c:pt>
                <c:pt idx="9476">
                  <c:v>0.1</c:v>
                </c:pt>
                <c:pt idx="9477">
                  <c:v>0.2</c:v>
                </c:pt>
                <c:pt idx="9478">
                  <c:v>0.1</c:v>
                </c:pt>
                <c:pt idx="9479">
                  <c:v>0</c:v>
                </c:pt>
                <c:pt idx="9480">
                  <c:v>0.1</c:v>
                </c:pt>
                <c:pt idx="9481">
                  <c:v>0.1</c:v>
                </c:pt>
                <c:pt idx="9482">
                  <c:v>0.1</c:v>
                </c:pt>
                <c:pt idx="9483">
                  <c:v>0</c:v>
                </c:pt>
                <c:pt idx="9484">
                  <c:v>0.1</c:v>
                </c:pt>
                <c:pt idx="9485">
                  <c:v>0.1</c:v>
                </c:pt>
                <c:pt idx="9486">
                  <c:v>0.1</c:v>
                </c:pt>
                <c:pt idx="9487">
                  <c:v>0.1</c:v>
                </c:pt>
                <c:pt idx="9488">
                  <c:v>0.1</c:v>
                </c:pt>
                <c:pt idx="9489">
                  <c:v>0.1</c:v>
                </c:pt>
                <c:pt idx="9490">
                  <c:v>0.1</c:v>
                </c:pt>
                <c:pt idx="9491">
                  <c:v>0.1</c:v>
                </c:pt>
                <c:pt idx="9492">
                  <c:v>0.1</c:v>
                </c:pt>
                <c:pt idx="9493">
                  <c:v>0.1</c:v>
                </c:pt>
                <c:pt idx="9494">
                  <c:v>0.1</c:v>
                </c:pt>
                <c:pt idx="9495">
                  <c:v>0.1</c:v>
                </c:pt>
                <c:pt idx="9496">
                  <c:v>0.1</c:v>
                </c:pt>
                <c:pt idx="9497">
                  <c:v>0.1</c:v>
                </c:pt>
                <c:pt idx="9498">
                  <c:v>0.1</c:v>
                </c:pt>
                <c:pt idx="9499">
                  <c:v>0</c:v>
                </c:pt>
                <c:pt idx="9500">
                  <c:v>0.1</c:v>
                </c:pt>
                <c:pt idx="9501">
                  <c:v>0.1</c:v>
                </c:pt>
                <c:pt idx="9502">
                  <c:v>0.1</c:v>
                </c:pt>
                <c:pt idx="9503">
                  <c:v>0.1</c:v>
                </c:pt>
                <c:pt idx="9504">
                  <c:v>0.1</c:v>
                </c:pt>
                <c:pt idx="9505">
                  <c:v>0</c:v>
                </c:pt>
                <c:pt idx="9506">
                  <c:v>0.1</c:v>
                </c:pt>
                <c:pt idx="9507">
                  <c:v>0</c:v>
                </c:pt>
                <c:pt idx="9508">
                  <c:v>0.1</c:v>
                </c:pt>
                <c:pt idx="9509">
                  <c:v>0.1</c:v>
                </c:pt>
                <c:pt idx="9510">
                  <c:v>0.2</c:v>
                </c:pt>
                <c:pt idx="9511">
                  <c:v>0.1</c:v>
                </c:pt>
                <c:pt idx="9512">
                  <c:v>0.1</c:v>
                </c:pt>
                <c:pt idx="9513">
                  <c:v>0.2</c:v>
                </c:pt>
                <c:pt idx="9514">
                  <c:v>0.1</c:v>
                </c:pt>
                <c:pt idx="9515">
                  <c:v>0.1</c:v>
                </c:pt>
                <c:pt idx="9516">
                  <c:v>0.1</c:v>
                </c:pt>
                <c:pt idx="9517">
                  <c:v>0.1</c:v>
                </c:pt>
                <c:pt idx="9518">
                  <c:v>0</c:v>
                </c:pt>
                <c:pt idx="9519">
                  <c:v>0.1</c:v>
                </c:pt>
                <c:pt idx="9520">
                  <c:v>0.1</c:v>
                </c:pt>
                <c:pt idx="9521">
                  <c:v>0.2</c:v>
                </c:pt>
                <c:pt idx="9522">
                  <c:v>0.1</c:v>
                </c:pt>
                <c:pt idx="9523">
                  <c:v>0</c:v>
                </c:pt>
                <c:pt idx="9524">
                  <c:v>0</c:v>
                </c:pt>
                <c:pt idx="9525">
                  <c:v>0.1</c:v>
                </c:pt>
                <c:pt idx="9526">
                  <c:v>0</c:v>
                </c:pt>
                <c:pt idx="9527">
                  <c:v>0.1</c:v>
                </c:pt>
                <c:pt idx="9528">
                  <c:v>0</c:v>
                </c:pt>
                <c:pt idx="9529">
                  <c:v>0.2</c:v>
                </c:pt>
                <c:pt idx="9530">
                  <c:v>0.2</c:v>
                </c:pt>
                <c:pt idx="9531">
                  <c:v>0.2</c:v>
                </c:pt>
                <c:pt idx="9532">
                  <c:v>0.1</c:v>
                </c:pt>
                <c:pt idx="9533">
                  <c:v>0.1</c:v>
                </c:pt>
                <c:pt idx="9534">
                  <c:v>0.2</c:v>
                </c:pt>
                <c:pt idx="9535">
                  <c:v>0.1</c:v>
                </c:pt>
                <c:pt idx="9536">
                  <c:v>0.1</c:v>
                </c:pt>
                <c:pt idx="9537">
                  <c:v>0.1</c:v>
                </c:pt>
                <c:pt idx="9538">
                  <c:v>0.1</c:v>
                </c:pt>
                <c:pt idx="9539">
                  <c:v>0.1</c:v>
                </c:pt>
                <c:pt idx="9540">
                  <c:v>0.1</c:v>
                </c:pt>
                <c:pt idx="9541">
                  <c:v>0.2</c:v>
                </c:pt>
                <c:pt idx="9542">
                  <c:v>0</c:v>
                </c:pt>
                <c:pt idx="9543">
                  <c:v>0.1</c:v>
                </c:pt>
                <c:pt idx="9544">
                  <c:v>0.1</c:v>
                </c:pt>
                <c:pt idx="9545">
                  <c:v>0.1</c:v>
                </c:pt>
                <c:pt idx="9546">
                  <c:v>0.1</c:v>
                </c:pt>
                <c:pt idx="9547">
                  <c:v>0</c:v>
                </c:pt>
                <c:pt idx="9548">
                  <c:v>0.1</c:v>
                </c:pt>
                <c:pt idx="9549">
                  <c:v>0</c:v>
                </c:pt>
                <c:pt idx="9550">
                  <c:v>0.1</c:v>
                </c:pt>
                <c:pt idx="9551">
                  <c:v>0.1</c:v>
                </c:pt>
                <c:pt idx="9552">
                  <c:v>0</c:v>
                </c:pt>
                <c:pt idx="9553">
                  <c:v>0.1</c:v>
                </c:pt>
                <c:pt idx="9554">
                  <c:v>0.1</c:v>
                </c:pt>
                <c:pt idx="9555">
                  <c:v>0.1</c:v>
                </c:pt>
                <c:pt idx="9556">
                  <c:v>0.1</c:v>
                </c:pt>
                <c:pt idx="9557">
                  <c:v>0.1</c:v>
                </c:pt>
                <c:pt idx="9558">
                  <c:v>0</c:v>
                </c:pt>
                <c:pt idx="9559">
                  <c:v>0.1</c:v>
                </c:pt>
                <c:pt idx="9560">
                  <c:v>0.1</c:v>
                </c:pt>
                <c:pt idx="9561">
                  <c:v>0.1</c:v>
                </c:pt>
                <c:pt idx="9562">
                  <c:v>0</c:v>
                </c:pt>
                <c:pt idx="9563">
                  <c:v>0.1</c:v>
                </c:pt>
                <c:pt idx="9564">
                  <c:v>0.1</c:v>
                </c:pt>
                <c:pt idx="9565">
                  <c:v>0.1</c:v>
                </c:pt>
                <c:pt idx="9566">
                  <c:v>0</c:v>
                </c:pt>
                <c:pt idx="9567">
                  <c:v>0.1</c:v>
                </c:pt>
                <c:pt idx="9568">
                  <c:v>0</c:v>
                </c:pt>
                <c:pt idx="9569">
                  <c:v>0</c:v>
                </c:pt>
                <c:pt idx="9570">
                  <c:v>0.1</c:v>
                </c:pt>
                <c:pt idx="9571">
                  <c:v>0</c:v>
                </c:pt>
                <c:pt idx="9572">
                  <c:v>0</c:v>
                </c:pt>
                <c:pt idx="9573">
                  <c:v>0.1</c:v>
                </c:pt>
                <c:pt idx="9574">
                  <c:v>0</c:v>
                </c:pt>
                <c:pt idx="9575">
                  <c:v>0</c:v>
                </c:pt>
                <c:pt idx="9576">
                  <c:v>0.1</c:v>
                </c:pt>
                <c:pt idx="9577">
                  <c:v>0</c:v>
                </c:pt>
                <c:pt idx="9578">
                  <c:v>0</c:v>
                </c:pt>
                <c:pt idx="9579">
                  <c:v>0</c:v>
                </c:pt>
                <c:pt idx="9580">
                  <c:v>0</c:v>
                </c:pt>
                <c:pt idx="9581">
                  <c:v>0</c:v>
                </c:pt>
                <c:pt idx="9582">
                  <c:v>0</c:v>
                </c:pt>
                <c:pt idx="9583">
                  <c:v>0.1</c:v>
                </c:pt>
                <c:pt idx="9584">
                  <c:v>0</c:v>
                </c:pt>
                <c:pt idx="9585">
                  <c:v>0</c:v>
                </c:pt>
                <c:pt idx="9586">
                  <c:v>0.1</c:v>
                </c:pt>
                <c:pt idx="9587">
                  <c:v>0</c:v>
                </c:pt>
                <c:pt idx="9588">
                  <c:v>0</c:v>
                </c:pt>
                <c:pt idx="9589">
                  <c:v>0</c:v>
                </c:pt>
                <c:pt idx="9590">
                  <c:v>0.1</c:v>
                </c:pt>
                <c:pt idx="9591">
                  <c:v>0</c:v>
                </c:pt>
                <c:pt idx="9592">
                  <c:v>0.1</c:v>
                </c:pt>
                <c:pt idx="9593">
                  <c:v>0</c:v>
                </c:pt>
                <c:pt idx="9594">
                  <c:v>0</c:v>
                </c:pt>
                <c:pt idx="9595">
                  <c:v>0</c:v>
                </c:pt>
                <c:pt idx="9596">
                  <c:v>0</c:v>
                </c:pt>
                <c:pt idx="9597">
                  <c:v>0</c:v>
                </c:pt>
                <c:pt idx="9598">
                  <c:v>0</c:v>
                </c:pt>
                <c:pt idx="9599">
                  <c:v>0.1</c:v>
                </c:pt>
                <c:pt idx="9600">
                  <c:v>0.1</c:v>
                </c:pt>
                <c:pt idx="9601">
                  <c:v>0</c:v>
                </c:pt>
                <c:pt idx="9602">
                  <c:v>0</c:v>
                </c:pt>
                <c:pt idx="9603">
                  <c:v>0</c:v>
                </c:pt>
                <c:pt idx="9604">
                  <c:v>0.1</c:v>
                </c:pt>
                <c:pt idx="9605">
                  <c:v>0</c:v>
                </c:pt>
                <c:pt idx="9606">
                  <c:v>0.1</c:v>
                </c:pt>
                <c:pt idx="9607">
                  <c:v>0</c:v>
                </c:pt>
                <c:pt idx="9608">
                  <c:v>0.1</c:v>
                </c:pt>
                <c:pt idx="9609">
                  <c:v>0</c:v>
                </c:pt>
                <c:pt idx="9610">
                  <c:v>0.1</c:v>
                </c:pt>
                <c:pt idx="9611">
                  <c:v>0.1</c:v>
                </c:pt>
                <c:pt idx="9612">
                  <c:v>0.1</c:v>
                </c:pt>
                <c:pt idx="9613">
                  <c:v>0</c:v>
                </c:pt>
                <c:pt idx="9614">
                  <c:v>0</c:v>
                </c:pt>
                <c:pt idx="9615">
                  <c:v>0.1</c:v>
                </c:pt>
                <c:pt idx="9616">
                  <c:v>0</c:v>
                </c:pt>
                <c:pt idx="9617">
                  <c:v>0.1</c:v>
                </c:pt>
                <c:pt idx="9618">
                  <c:v>0.1</c:v>
                </c:pt>
                <c:pt idx="9619">
                  <c:v>0.1</c:v>
                </c:pt>
                <c:pt idx="9620">
                  <c:v>0.1</c:v>
                </c:pt>
                <c:pt idx="9621">
                  <c:v>0.1</c:v>
                </c:pt>
                <c:pt idx="9622">
                  <c:v>0.1</c:v>
                </c:pt>
                <c:pt idx="9623">
                  <c:v>0</c:v>
                </c:pt>
                <c:pt idx="9624">
                  <c:v>0</c:v>
                </c:pt>
                <c:pt idx="9625">
                  <c:v>0.1</c:v>
                </c:pt>
                <c:pt idx="9626">
                  <c:v>0.1</c:v>
                </c:pt>
                <c:pt idx="9627">
                  <c:v>0.1</c:v>
                </c:pt>
                <c:pt idx="9628">
                  <c:v>0.1</c:v>
                </c:pt>
                <c:pt idx="9629">
                  <c:v>0</c:v>
                </c:pt>
                <c:pt idx="9630">
                  <c:v>0.1</c:v>
                </c:pt>
                <c:pt idx="9631">
                  <c:v>0</c:v>
                </c:pt>
                <c:pt idx="9632">
                  <c:v>0</c:v>
                </c:pt>
                <c:pt idx="9633">
                  <c:v>0</c:v>
                </c:pt>
                <c:pt idx="9634">
                  <c:v>0</c:v>
                </c:pt>
                <c:pt idx="9635">
                  <c:v>0.1</c:v>
                </c:pt>
                <c:pt idx="9636">
                  <c:v>0.1</c:v>
                </c:pt>
                <c:pt idx="9637">
                  <c:v>0.1</c:v>
                </c:pt>
                <c:pt idx="9638">
                  <c:v>0</c:v>
                </c:pt>
                <c:pt idx="9639">
                  <c:v>0</c:v>
                </c:pt>
                <c:pt idx="9640">
                  <c:v>0.1</c:v>
                </c:pt>
                <c:pt idx="9641">
                  <c:v>0.1</c:v>
                </c:pt>
                <c:pt idx="9642">
                  <c:v>0</c:v>
                </c:pt>
                <c:pt idx="9643">
                  <c:v>0.1</c:v>
                </c:pt>
                <c:pt idx="9644">
                  <c:v>0.1</c:v>
                </c:pt>
                <c:pt idx="9645">
                  <c:v>0.1</c:v>
                </c:pt>
                <c:pt idx="9646">
                  <c:v>0.1</c:v>
                </c:pt>
                <c:pt idx="9647">
                  <c:v>0.1</c:v>
                </c:pt>
                <c:pt idx="9648">
                  <c:v>0.1</c:v>
                </c:pt>
                <c:pt idx="9649">
                  <c:v>0.1</c:v>
                </c:pt>
                <c:pt idx="9650">
                  <c:v>0</c:v>
                </c:pt>
                <c:pt idx="9651">
                  <c:v>0.1</c:v>
                </c:pt>
                <c:pt idx="9652">
                  <c:v>0.1</c:v>
                </c:pt>
                <c:pt idx="9653">
                  <c:v>0.1</c:v>
                </c:pt>
                <c:pt idx="9654">
                  <c:v>0.1</c:v>
                </c:pt>
                <c:pt idx="9655">
                  <c:v>0.1</c:v>
                </c:pt>
                <c:pt idx="9656">
                  <c:v>0</c:v>
                </c:pt>
                <c:pt idx="9657">
                  <c:v>0.1</c:v>
                </c:pt>
                <c:pt idx="9658">
                  <c:v>0.1</c:v>
                </c:pt>
                <c:pt idx="9659">
                  <c:v>0</c:v>
                </c:pt>
                <c:pt idx="9660">
                  <c:v>0.1</c:v>
                </c:pt>
                <c:pt idx="9661">
                  <c:v>0.1</c:v>
                </c:pt>
                <c:pt idx="9662">
                  <c:v>0.1</c:v>
                </c:pt>
                <c:pt idx="9663">
                  <c:v>0.1</c:v>
                </c:pt>
                <c:pt idx="9664">
                  <c:v>0</c:v>
                </c:pt>
                <c:pt idx="9665">
                  <c:v>0.1</c:v>
                </c:pt>
                <c:pt idx="9666">
                  <c:v>0.1</c:v>
                </c:pt>
                <c:pt idx="9667">
                  <c:v>0.1</c:v>
                </c:pt>
                <c:pt idx="9668">
                  <c:v>0.1</c:v>
                </c:pt>
                <c:pt idx="9669">
                  <c:v>0.1</c:v>
                </c:pt>
                <c:pt idx="9670">
                  <c:v>0.1</c:v>
                </c:pt>
                <c:pt idx="9671">
                  <c:v>0</c:v>
                </c:pt>
                <c:pt idx="9672">
                  <c:v>0.1</c:v>
                </c:pt>
                <c:pt idx="9673">
                  <c:v>0.1</c:v>
                </c:pt>
                <c:pt idx="9674">
                  <c:v>0.1</c:v>
                </c:pt>
                <c:pt idx="9675">
                  <c:v>0.1</c:v>
                </c:pt>
                <c:pt idx="9676">
                  <c:v>0.1</c:v>
                </c:pt>
                <c:pt idx="9677">
                  <c:v>0.1</c:v>
                </c:pt>
                <c:pt idx="9678">
                  <c:v>0.1</c:v>
                </c:pt>
                <c:pt idx="9679">
                  <c:v>0.1</c:v>
                </c:pt>
                <c:pt idx="9680">
                  <c:v>0.1</c:v>
                </c:pt>
                <c:pt idx="9681">
                  <c:v>0.1</c:v>
                </c:pt>
                <c:pt idx="9682">
                  <c:v>0.1</c:v>
                </c:pt>
                <c:pt idx="9683">
                  <c:v>0.1</c:v>
                </c:pt>
                <c:pt idx="9684">
                  <c:v>0</c:v>
                </c:pt>
                <c:pt idx="9685">
                  <c:v>0</c:v>
                </c:pt>
                <c:pt idx="9686">
                  <c:v>0.1</c:v>
                </c:pt>
                <c:pt idx="9687">
                  <c:v>0</c:v>
                </c:pt>
                <c:pt idx="9688">
                  <c:v>0.1</c:v>
                </c:pt>
                <c:pt idx="9689">
                  <c:v>0.1</c:v>
                </c:pt>
                <c:pt idx="9690">
                  <c:v>0.1</c:v>
                </c:pt>
                <c:pt idx="9691">
                  <c:v>0.2</c:v>
                </c:pt>
                <c:pt idx="9692">
                  <c:v>0</c:v>
                </c:pt>
                <c:pt idx="9693">
                  <c:v>0</c:v>
                </c:pt>
                <c:pt idx="9694">
                  <c:v>0.2</c:v>
                </c:pt>
                <c:pt idx="9695">
                  <c:v>0</c:v>
                </c:pt>
                <c:pt idx="9696">
                  <c:v>0.1</c:v>
                </c:pt>
                <c:pt idx="9697">
                  <c:v>0</c:v>
                </c:pt>
                <c:pt idx="9698">
                  <c:v>0.1</c:v>
                </c:pt>
                <c:pt idx="9699">
                  <c:v>0.1</c:v>
                </c:pt>
                <c:pt idx="9700">
                  <c:v>0.1</c:v>
                </c:pt>
                <c:pt idx="9701">
                  <c:v>0.1</c:v>
                </c:pt>
                <c:pt idx="9702">
                  <c:v>0.1</c:v>
                </c:pt>
                <c:pt idx="9703">
                  <c:v>0</c:v>
                </c:pt>
                <c:pt idx="9704">
                  <c:v>0.1</c:v>
                </c:pt>
                <c:pt idx="9705">
                  <c:v>0.1</c:v>
                </c:pt>
                <c:pt idx="9706">
                  <c:v>0.1</c:v>
                </c:pt>
                <c:pt idx="9707">
                  <c:v>0</c:v>
                </c:pt>
                <c:pt idx="9708">
                  <c:v>0</c:v>
                </c:pt>
                <c:pt idx="9709">
                  <c:v>0.1</c:v>
                </c:pt>
                <c:pt idx="9710">
                  <c:v>0.1</c:v>
                </c:pt>
                <c:pt idx="9711">
                  <c:v>0.1</c:v>
                </c:pt>
                <c:pt idx="9712">
                  <c:v>0.2</c:v>
                </c:pt>
                <c:pt idx="9713">
                  <c:v>0.1</c:v>
                </c:pt>
                <c:pt idx="9714">
                  <c:v>0.1</c:v>
                </c:pt>
                <c:pt idx="9715">
                  <c:v>0</c:v>
                </c:pt>
                <c:pt idx="9716">
                  <c:v>0.1</c:v>
                </c:pt>
                <c:pt idx="9717">
                  <c:v>0.1</c:v>
                </c:pt>
                <c:pt idx="9718">
                  <c:v>0</c:v>
                </c:pt>
                <c:pt idx="9719">
                  <c:v>0</c:v>
                </c:pt>
                <c:pt idx="9720">
                  <c:v>0.2</c:v>
                </c:pt>
                <c:pt idx="9721">
                  <c:v>0.1</c:v>
                </c:pt>
                <c:pt idx="9722">
                  <c:v>0</c:v>
                </c:pt>
                <c:pt idx="9723">
                  <c:v>0.1</c:v>
                </c:pt>
                <c:pt idx="9724">
                  <c:v>0.1</c:v>
                </c:pt>
                <c:pt idx="9725">
                  <c:v>0.1</c:v>
                </c:pt>
                <c:pt idx="9726">
                  <c:v>0.1</c:v>
                </c:pt>
                <c:pt idx="9727">
                  <c:v>0</c:v>
                </c:pt>
                <c:pt idx="9728">
                  <c:v>0.1</c:v>
                </c:pt>
                <c:pt idx="9729">
                  <c:v>0.1</c:v>
                </c:pt>
                <c:pt idx="9730">
                  <c:v>0.1</c:v>
                </c:pt>
                <c:pt idx="9731">
                  <c:v>0.1</c:v>
                </c:pt>
                <c:pt idx="9732">
                  <c:v>0</c:v>
                </c:pt>
                <c:pt idx="9733">
                  <c:v>0.1</c:v>
                </c:pt>
                <c:pt idx="9734">
                  <c:v>0.1</c:v>
                </c:pt>
                <c:pt idx="9735">
                  <c:v>0.1</c:v>
                </c:pt>
                <c:pt idx="9736">
                  <c:v>0</c:v>
                </c:pt>
                <c:pt idx="9737">
                  <c:v>0.1</c:v>
                </c:pt>
                <c:pt idx="9738">
                  <c:v>0.1</c:v>
                </c:pt>
                <c:pt idx="9739">
                  <c:v>0.1</c:v>
                </c:pt>
                <c:pt idx="9740">
                  <c:v>0.1</c:v>
                </c:pt>
                <c:pt idx="9741">
                  <c:v>0.1</c:v>
                </c:pt>
                <c:pt idx="9742">
                  <c:v>0.1</c:v>
                </c:pt>
                <c:pt idx="9743">
                  <c:v>0</c:v>
                </c:pt>
                <c:pt idx="9744">
                  <c:v>0.1</c:v>
                </c:pt>
                <c:pt idx="9745">
                  <c:v>0</c:v>
                </c:pt>
                <c:pt idx="9746">
                  <c:v>0</c:v>
                </c:pt>
                <c:pt idx="9747">
                  <c:v>0</c:v>
                </c:pt>
                <c:pt idx="9748">
                  <c:v>0.1</c:v>
                </c:pt>
                <c:pt idx="9749">
                  <c:v>0.1</c:v>
                </c:pt>
                <c:pt idx="9750">
                  <c:v>0.1</c:v>
                </c:pt>
                <c:pt idx="9751">
                  <c:v>0.1</c:v>
                </c:pt>
                <c:pt idx="9752">
                  <c:v>0</c:v>
                </c:pt>
                <c:pt idx="9753">
                  <c:v>0.1</c:v>
                </c:pt>
                <c:pt idx="9754">
                  <c:v>0</c:v>
                </c:pt>
                <c:pt idx="9755">
                  <c:v>0.1</c:v>
                </c:pt>
                <c:pt idx="9756">
                  <c:v>0.1</c:v>
                </c:pt>
                <c:pt idx="9757">
                  <c:v>0.1</c:v>
                </c:pt>
                <c:pt idx="9758">
                  <c:v>0.1</c:v>
                </c:pt>
                <c:pt idx="9759">
                  <c:v>0.1</c:v>
                </c:pt>
                <c:pt idx="9760">
                  <c:v>0.1</c:v>
                </c:pt>
                <c:pt idx="9761">
                  <c:v>0</c:v>
                </c:pt>
                <c:pt idx="9762">
                  <c:v>0.1</c:v>
                </c:pt>
                <c:pt idx="9763">
                  <c:v>0.1</c:v>
                </c:pt>
                <c:pt idx="9764">
                  <c:v>0.1</c:v>
                </c:pt>
                <c:pt idx="9765">
                  <c:v>0.1</c:v>
                </c:pt>
                <c:pt idx="9766">
                  <c:v>0</c:v>
                </c:pt>
                <c:pt idx="9767">
                  <c:v>0</c:v>
                </c:pt>
                <c:pt idx="9768">
                  <c:v>0.1</c:v>
                </c:pt>
                <c:pt idx="9769">
                  <c:v>0</c:v>
                </c:pt>
                <c:pt idx="9770">
                  <c:v>0</c:v>
                </c:pt>
                <c:pt idx="9771">
                  <c:v>0.1</c:v>
                </c:pt>
                <c:pt idx="9772">
                  <c:v>0.1</c:v>
                </c:pt>
                <c:pt idx="9773">
                  <c:v>0.1</c:v>
                </c:pt>
                <c:pt idx="9774">
                  <c:v>0.1</c:v>
                </c:pt>
                <c:pt idx="9775">
                  <c:v>0.1</c:v>
                </c:pt>
                <c:pt idx="9776">
                  <c:v>0.1</c:v>
                </c:pt>
                <c:pt idx="9777">
                  <c:v>0.1</c:v>
                </c:pt>
                <c:pt idx="9778">
                  <c:v>0.1</c:v>
                </c:pt>
                <c:pt idx="9779">
                  <c:v>0.1</c:v>
                </c:pt>
                <c:pt idx="9780">
                  <c:v>0.1</c:v>
                </c:pt>
                <c:pt idx="9781">
                  <c:v>0.1</c:v>
                </c:pt>
                <c:pt idx="9782">
                  <c:v>0.1</c:v>
                </c:pt>
                <c:pt idx="9783">
                  <c:v>0.1</c:v>
                </c:pt>
                <c:pt idx="9784">
                  <c:v>0.1</c:v>
                </c:pt>
                <c:pt idx="9785">
                  <c:v>0</c:v>
                </c:pt>
                <c:pt idx="9786">
                  <c:v>0.1</c:v>
                </c:pt>
                <c:pt idx="9787">
                  <c:v>0.1</c:v>
                </c:pt>
                <c:pt idx="9788">
                  <c:v>0.1</c:v>
                </c:pt>
                <c:pt idx="9789">
                  <c:v>0</c:v>
                </c:pt>
                <c:pt idx="9790">
                  <c:v>0.1</c:v>
                </c:pt>
                <c:pt idx="9791">
                  <c:v>0.1</c:v>
                </c:pt>
                <c:pt idx="9792">
                  <c:v>0</c:v>
                </c:pt>
                <c:pt idx="9793">
                  <c:v>0.1</c:v>
                </c:pt>
                <c:pt idx="9794">
                  <c:v>0.1</c:v>
                </c:pt>
                <c:pt idx="9795">
                  <c:v>0.1</c:v>
                </c:pt>
                <c:pt idx="9796">
                  <c:v>0.1</c:v>
                </c:pt>
                <c:pt idx="9797">
                  <c:v>0</c:v>
                </c:pt>
                <c:pt idx="9798">
                  <c:v>0</c:v>
                </c:pt>
                <c:pt idx="9799">
                  <c:v>0</c:v>
                </c:pt>
                <c:pt idx="9800">
                  <c:v>0.1</c:v>
                </c:pt>
                <c:pt idx="9801">
                  <c:v>0.1</c:v>
                </c:pt>
                <c:pt idx="9802">
                  <c:v>0.1</c:v>
                </c:pt>
                <c:pt idx="9803">
                  <c:v>0.1</c:v>
                </c:pt>
                <c:pt idx="9804">
                  <c:v>0.1</c:v>
                </c:pt>
                <c:pt idx="9805">
                  <c:v>0.1</c:v>
                </c:pt>
                <c:pt idx="9806">
                  <c:v>0.1</c:v>
                </c:pt>
                <c:pt idx="9807">
                  <c:v>0.1</c:v>
                </c:pt>
                <c:pt idx="9808">
                  <c:v>0.1</c:v>
                </c:pt>
                <c:pt idx="9809">
                  <c:v>0.1</c:v>
                </c:pt>
                <c:pt idx="9810">
                  <c:v>0.1</c:v>
                </c:pt>
                <c:pt idx="9811">
                  <c:v>0.1</c:v>
                </c:pt>
                <c:pt idx="9812">
                  <c:v>0</c:v>
                </c:pt>
                <c:pt idx="9813">
                  <c:v>0</c:v>
                </c:pt>
                <c:pt idx="9814">
                  <c:v>0.1</c:v>
                </c:pt>
                <c:pt idx="9815">
                  <c:v>0.1</c:v>
                </c:pt>
                <c:pt idx="9816">
                  <c:v>0.1</c:v>
                </c:pt>
                <c:pt idx="9817">
                  <c:v>0</c:v>
                </c:pt>
                <c:pt idx="9818">
                  <c:v>0</c:v>
                </c:pt>
                <c:pt idx="9819">
                  <c:v>0</c:v>
                </c:pt>
                <c:pt idx="9820">
                  <c:v>0.1</c:v>
                </c:pt>
                <c:pt idx="9821">
                  <c:v>0.1</c:v>
                </c:pt>
                <c:pt idx="9822">
                  <c:v>0.1</c:v>
                </c:pt>
                <c:pt idx="9823">
                  <c:v>0.1</c:v>
                </c:pt>
                <c:pt idx="9824">
                  <c:v>0.1</c:v>
                </c:pt>
                <c:pt idx="9825">
                  <c:v>0</c:v>
                </c:pt>
                <c:pt idx="9826">
                  <c:v>0</c:v>
                </c:pt>
                <c:pt idx="9827">
                  <c:v>0</c:v>
                </c:pt>
                <c:pt idx="9828">
                  <c:v>0.1</c:v>
                </c:pt>
                <c:pt idx="9829">
                  <c:v>0.1</c:v>
                </c:pt>
                <c:pt idx="9830">
                  <c:v>0.1</c:v>
                </c:pt>
                <c:pt idx="9831">
                  <c:v>0.1</c:v>
                </c:pt>
                <c:pt idx="9832">
                  <c:v>0.1</c:v>
                </c:pt>
                <c:pt idx="9833">
                  <c:v>0</c:v>
                </c:pt>
                <c:pt idx="9834">
                  <c:v>0</c:v>
                </c:pt>
                <c:pt idx="9835">
                  <c:v>0.1</c:v>
                </c:pt>
                <c:pt idx="9836">
                  <c:v>0.1</c:v>
                </c:pt>
                <c:pt idx="9837">
                  <c:v>0.1</c:v>
                </c:pt>
                <c:pt idx="9838">
                  <c:v>0</c:v>
                </c:pt>
                <c:pt idx="9839">
                  <c:v>0</c:v>
                </c:pt>
                <c:pt idx="9840">
                  <c:v>0.1</c:v>
                </c:pt>
                <c:pt idx="9841">
                  <c:v>0.1</c:v>
                </c:pt>
                <c:pt idx="9842">
                  <c:v>0</c:v>
                </c:pt>
                <c:pt idx="9843">
                  <c:v>0.1</c:v>
                </c:pt>
                <c:pt idx="9844">
                  <c:v>0.1</c:v>
                </c:pt>
                <c:pt idx="9845">
                  <c:v>0.2</c:v>
                </c:pt>
                <c:pt idx="9846">
                  <c:v>0.1</c:v>
                </c:pt>
                <c:pt idx="9847">
                  <c:v>0.1</c:v>
                </c:pt>
                <c:pt idx="9848">
                  <c:v>0.1</c:v>
                </c:pt>
                <c:pt idx="9849">
                  <c:v>0.1</c:v>
                </c:pt>
                <c:pt idx="9850">
                  <c:v>0.1</c:v>
                </c:pt>
                <c:pt idx="9851">
                  <c:v>0.1</c:v>
                </c:pt>
                <c:pt idx="9852">
                  <c:v>0.1</c:v>
                </c:pt>
                <c:pt idx="9853">
                  <c:v>0.1</c:v>
                </c:pt>
                <c:pt idx="9854">
                  <c:v>0.1</c:v>
                </c:pt>
                <c:pt idx="9855">
                  <c:v>0.2</c:v>
                </c:pt>
                <c:pt idx="9856">
                  <c:v>0.1</c:v>
                </c:pt>
                <c:pt idx="9857">
                  <c:v>0.1</c:v>
                </c:pt>
                <c:pt idx="9858">
                  <c:v>0.1</c:v>
                </c:pt>
                <c:pt idx="9859">
                  <c:v>0.1</c:v>
                </c:pt>
                <c:pt idx="9860">
                  <c:v>0.1</c:v>
                </c:pt>
                <c:pt idx="9861">
                  <c:v>0.1</c:v>
                </c:pt>
                <c:pt idx="9862">
                  <c:v>0.1</c:v>
                </c:pt>
                <c:pt idx="9863">
                  <c:v>0.1</c:v>
                </c:pt>
                <c:pt idx="9864">
                  <c:v>0.1</c:v>
                </c:pt>
                <c:pt idx="9865">
                  <c:v>0.1</c:v>
                </c:pt>
                <c:pt idx="9866">
                  <c:v>0.1</c:v>
                </c:pt>
                <c:pt idx="9867">
                  <c:v>0.1</c:v>
                </c:pt>
                <c:pt idx="9868">
                  <c:v>0.1</c:v>
                </c:pt>
                <c:pt idx="9869">
                  <c:v>0</c:v>
                </c:pt>
                <c:pt idx="9870">
                  <c:v>0.1</c:v>
                </c:pt>
                <c:pt idx="9871">
                  <c:v>0.1</c:v>
                </c:pt>
                <c:pt idx="9872">
                  <c:v>0.1</c:v>
                </c:pt>
                <c:pt idx="9873">
                  <c:v>0.1</c:v>
                </c:pt>
                <c:pt idx="9874">
                  <c:v>0.1</c:v>
                </c:pt>
                <c:pt idx="9875">
                  <c:v>0.1</c:v>
                </c:pt>
                <c:pt idx="9876">
                  <c:v>0.1</c:v>
                </c:pt>
                <c:pt idx="9877">
                  <c:v>0.1</c:v>
                </c:pt>
                <c:pt idx="9878">
                  <c:v>0.1</c:v>
                </c:pt>
                <c:pt idx="9879">
                  <c:v>0.1</c:v>
                </c:pt>
                <c:pt idx="9880">
                  <c:v>0.1</c:v>
                </c:pt>
                <c:pt idx="9881">
                  <c:v>0.1</c:v>
                </c:pt>
                <c:pt idx="9882">
                  <c:v>0.1</c:v>
                </c:pt>
                <c:pt idx="9883">
                  <c:v>0</c:v>
                </c:pt>
                <c:pt idx="9884">
                  <c:v>0.1</c:v>
                </c:pt>
                <c:pt idx="9885">
                  <c:v>0.1</c:v>
                </c:pt>
                <c:pt idx="9886">
                  <c:v>0.1</c:v>
                </c:pt>
                <c:pt idx="9887">
                  <c:v>0</c:v>
                </c:pt>
                <c:pt idx="9888">
                  <c:v>0</c:v>
                </c:pt>
                <c:pt idx="9889">
                  <c:v>0.1</c:v>
                </c:pt>
                <c:pt idx="9890">
                  <c:v>0</c:v>
                </c:pt>
                <c:pt idx="9891">
                  <c:v>0</c:v>
                </c:pt>
                <c:pt idx="9892">
                  <c:v>0</c:v>
                </c:pt>
                <c:pt idx="9893">
                  <c:v>0.1</c:v>
                </c:pt>
                <c:pt idx="9894">
                  <c:v>0.1</c:v>
                </c:pt>
                <c:pt idx="9895">
                  <c:v>0.1</c:v>
                </c:pt>
                <c:pt idx="9896">
                  <c:v>0</c:v>
                </c:pt>
                <c:pt idx="9897">
                  <c:v>0.1</c:v>
                </c:pt>
                <c:pt idx="9898">
                  <c:v>0</c:v>
                </c:pt>
                <c:pt idx="9899">
                  <c:v>0.1</c:v>
                </c:pt>
                <c:pt idx="9900">
                  <c:v>0</c:v>
                </c:pt>
                <c:pt idx="9901">
                  <c:v>0.1</c:v>
                </c:pt>
                <c:pt idx="9902">
                  <c:v>0.1</c:v>
                </c:pt>
                <c:pt idx="9903">
                  <c:v>0</c:v>
                </c:pt>
                <c:pt idx="9904">
                  <c:v>0.1</c:v>
                </c:pt>
                <c:pt idx="9905">
                  <c:v>0.1</c:v>
                </c:pt>
                <c:pt idx="9906">
                  <c:v>0</c:v>
                </c:pt>
                <c:pt idx="9907">
                  <c:v>0</c:v>
                </c:pt>
                <c:pt idx="9908">
                  <c:v>0.1</c:v>
                </c:pt>
                <c:pt idx="9909">
                  <c:v>0</c:v>
                </c:pt>
                <c:pt idx="9910">
                  <c:v>0</c:v>
                </c:pt>
                <c:pt idx="9911">
                  <c:v>0</c:v>
                </c:pt>
                <c:pt idx="9912">
                  <c:v>0</c:v>
                </c:pt>
                <c:pt idx="9913">
                  <c:v>0</c:v>
                </c:pt>
                <c:pt idx="9914">
                  <c:v>0.1</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0.1</c:v>
                </c:pt>
                <c:pt idx="9933">
                  <c:v>0.1</c:v>
                </c:pt>
                <c:pt idx="9934">
                  <c:v>0</c:v>
                </c:pt>
                <c:pt idx="9935">
                  <c:v>0</c:v>
                </c:pt>
                <c:pt idx="9936">
                  <c:v>0</c:v>
                </c:pt>
                <c:pt idx="9937">
                  <c:v>0.1</c:v>
                </c:pt>
                <c:pt idx="9938">
                  <c:v>0</c:v>
                </c:pt>
                <c:pt idx="9939">
                  <c:v>0</c:v>
                </c:pt>
                <c:pt idx="9940">
                  <c:v>0.1</c:v>
                </c:pt>
                <c:pt idx="9941">
                  <c:v>0</c:v>
                </c:pt>
                <c:pt idx="9942">
                  <c:v>0</c:v>
                </c:pt>
                <c:pt idx="9943">
                  <c:v>0</c:v>
                </c:pt>
                <c:pt idx="9944">
                  <c:v>0.1</c:v>
                </c:pt>
                <c:pt idx="9945">
                  <c:v>0</c:v>
                </c:pt>
                <c:pt idx="9946">
                  <c:v>0.1</c:v>
                </c:pt>
                <c:pt idx="9947">
                  <c:v>0</c:v>
                </c:pt>
                <c:pt idx="9948">
                  <c:v>0.1</c:v>
                </c:pt>
                <c:pt idx="9949">
                  <c:v>0</c:v>
                </c:pt>
                <c:pt idx="9950">
                  <c:v>0</c:v>
                </c:pt>
                <c:pt idx="9951">
                  <c:v>0.1</c:v>
                </c:pt>
                <c:pt idx="9952">
                  <c:v>0</c:v>
                </c:pt>
                <c:pt idx="9953">
                  <c:v>0.1</c:v>
                </c:pt>
                <c:pt idx="9954">
                  <c:v>0</c:v>
                </c:pt>
                <c:pt idx="9955">
                  <c:v>0</c:v>
                </c:pt>
                <c:pt idx="9956">
                  <c:v>0</c:v>
                </c:pt>
                <c:pt idx="9957">
                  <c:v>0.1</c:v>
                </c:pt>
                <c:pt idx="9958">
                  <c:v>0.1</c:v>
                </c:pt>
                <c:pt idx="9959">
                  <c:v>0.1</c:v>
                </c:pt>
                <c:pt idx="9960">
                  <c:v>0.1</c:v>
                </c:pt>
                <c:pt idx="9961">
                  <c:v>0.1</c:v>
                </c:pt>
                <c:pt idx="9962">
                  <c:v>0.1</c:v>
                </c:pt>
                <c:pt idx="9963">
                  <c:v>0.1</c:v>
                </c:pt>
                <c:pt idx="9964">
                  <c:v>0.1</c:v>
                </c:pt>
                <c:pt idx="9965">
                  <c:v>0.1</c:v>
                </c:pt>
                <c:pt idx="9966">
                  <c:v>0.1</c:v>
                </c:pt>
                <c:pt idx="9967">
                  <c:v>0.1</c:v>
                </c:pt>
                <c:pt idx="9968">
                  <c:v>0.1</c:v>
                </c:pt>
                <c:pt idx="9969">
                  <c:v>0.1</c:v>
                </c:pt>
                <c:pt idx="9970">
                  <c:v>0.1</c:v>
                </c:pt>
                <c:pt idx="9971">
                  <c:v>0.1</c:v>
                </c:pt>
                <c:pt idx="9972">
                  <c:v>0.1</c:v>
                </c:pt>
                <c:pt idx="9973">
                  <c:v>0.1</c:v>
                </c:pt>
                <c:pt idx="9974">
                  <c:v>0</c:v>
                </c:pt>
                <c:pt idx="9975">
                  <c:v>0</c:v>
                </c:pt>
                <c:pt idx="9976">
                  <c:v>0.2</c:v>
                </c:pt>
                <c:pt idx="9977">
                  <c:v>0.1</c:v>
                </c:pt>
                <c:pt idx="9978">
                  <c:v>0</c:v>
                </c:pt>
                <c:pt idx="9979">
                  <c:v>0.1</c:v>
                </c:pt>
                <c:pt idx="9980">
                  <c:v>0.1</c:v>
                </c:pt>
                <c:pt idx="9981">
                  <c:v>0.1</c:v>
                </c:pt>
                <c:pt idx="9982">
                  <c:v>0.1</c:v>
                </c:pt>
                <c:pt idx="9983">
                  <c:v>0.1</c:v>
                </c:pt>
                <c:pt idx="9984">
                  <c:v>0.1</c:v>
                </c:pt>
                <c:pt idx="9985">
                  <c:v>0.1</c:v>
                </c:pt>
                <c:pt idx="9986">
                  <c:v>0.1</c:v>
                </c:pt>
                <c:pt idx="9987">
                  <c:v>0.2</c:v>
                </c:pt>
                <c:pt idx="9988">
                  <c:v>0.1</c:v>
                </c:pt>
                <c:pt idx="9989">
                  <c:v>0.1</c:v>
                </c:pt>
                <c:pt idx="9990">
                  <c:v>0.1</c:v>
                </c:pt>
                <c:pt idx="9991">
                  <c:v>0.1</c:v>
                </c:pt>
                <c:pt idx="9992">
                  <c:v>0</c:v>
                </c:pt>
                <c:pt idx="9993">
                  <c:v>0</c:v>
                </c:pt>
                <c:pt idx="9994">
                  <c:v>0.1</c:v>
                </c:pt>
                <c:pt idx="9995">
                  <c:v>0.1</c:v>
                </c:pt>
                <c:pt idx="9996">
                  <c:v>0.1</c:v>
                </c:pt>
                <c:pt idx="9997">
                  <c:v>0</c:v>
                </c:pt>
                <c:pt idx="9998">
                  <c:v>0</c:v>
                </c:pt>
                <c:pt idx="9999">
                  <c:v>0</c:v>
                </c:pt>
                <c:pt idx="10000">
                  <c:v>0</c:v>
                </c:pt>
                <c:pt idx="10001">
                  <c:v>0</c:v>
                </c:pt>
                <c:pt idx="10002">
                  <c:v>0.1</c:v>
                </c:pt>
                <c:pt idx="10003">
                  <c:v>0</c:v>
                </c:pt>
                <c:pt idx="10004">
                  <c:v>0</c:v>
                </c:pt>
                <c:pt idx="10005">
                  <c:v>0.1</c:v>
                </c:pt>
                <c:pt idx="10006">
                  <c:v>0</c:v>
                </c:pt>
                <c:pt idx="10007">
                  <c:v>0</c:v>
                </c:pt>
                <c:pt idx="10008">
                  <c:v>0</c:v>
                </c:pt>
                <c:pt idx="10009">
                  <c:v>0</c:v>
                </c:pt>
                <c:pt idx="10010">
                  <c:v>0</c:v>
                </c:pt>
                <c:pt idx="10011">
                  <c:v>0</c:v>
                </c:pt>
                <c:pt idx="10012">
                  <c:v>0</c:v>
                </c:pt>
                <c:pt idx="10013">
                  <c:v>0</c:v>
                </c:pt>
                <c:pt idx="10014">
                  <c:v>0</c:v>
                </c:pt>
                <c:pt idx="10015">
                  <c:v>0</c:v>
                </c:pt>
                <c:pt idx="10016">
                  <c:v>0.1</c:v>
                </c:pt>
                <c:pt idx="10017">
                  <c:v>0</c:v>
                </c:pt>
                <c:pt idx="10018">
                  <c:v>0.1</c:v>
                </c:pt>
                <c:pt idx="10019">
                  <c:v>0</c:v>
                </c:pt>
                <c:pt idx="10020">
                  <c:v>0.1</c:v>
                </c:pt>
                <c:pt idx="10021">
                  <c:v>0</c:v>
                </c:pt>
                <c:pt idx="10022">
                  <c:v>0</c:v>
                </c:pt>
                <c:pt idx="10023">
                  <c:v>0</c:v>
                </c:pt>
                <c:pt idx="10024">
                  <c:v>0.1</c:v>
                </c:pt>
                <c:pt idx="10025">
                  <c:v>0</c:v>
                </c:pt>
                <c:pt idx="10026">
                  <c:v>0</c:v>
                </c:pt>
                <c:pt idx="10027">
                  <c:v>0</c:v>
                </c:pt>
                <c:pt idx="10028">
                  <c:v>0</c:v>
                </c:pt>
                <c:pt idx="10029">
                  <c:v>0.1</c:v>
                </c:pt>
                <c:pt idx="10030">
                  <c:v>0</c:v>
                </c:pt>
                <c:pt idx="10031">
                  <c:v>0.1</c:v>
                </c:pt>
                <c:pt idx="10032">
                  <c:v>0</c:v>
                </c:pt>
                <c:pt idx="10033">
                  <c:v>0.1</c:v>
                </c:pt>
                <c:pt idx="10034">
                  <c:v>0.1</c:v>
                </c:pt>
                <c:pt idx="10035">
                  <c:v>0</c:v>
                </c:pt>
                <c:pt idx="10036">
                  <c:v>0.1</c:v>
                </c:pt>
                <c:pt idx="10037">
                  <c:v>0.1</c:v>
                </c:pt>
                <c:pt idx="10038">
                  <c:v>0.1</c:v>
                </c:pt>
                <c:pt idx="10039">
                  <c:v>0.1</c:v>
                </c:pt>
                <c:pt idx="10040">
                  <c:v>0.1</c:v>
                </c:pt>
                <c:pt idx="10041">
                  <c:v>0</c:v>
                </c:pt>
                <c:pt idx="10042">
                  <c:v>0</c:v>
                </c:pt>
                <c:pt idx="10043">
                  <c:v>0</c:v>
                </c:pt>
                <c:pt idx="10044">
                  <c:v>0</c:v>
                </c:pt>
                <c:pt idx="10045">
                  <c:v>0.1</c:v>
                </c:pt>
                <c:pt idx="10046">
                  <c:v>0</c:v>
                </c:pt>
                <c:pt idx="10047">
                  <c:v>0.1</c:v>
                </c:pt>
                <c:pt idx="10048">
                  <c:v>0.2</c:v>
                </c:pt>
                <c:pt idx="10049">
                  <c:v>0.1</c:v>
                </c:pt>
                <c:pt idx="10050">
                  <c:v>0.1</c:v>
                </c:pt>
                <c:pt idx="10051">
                  <c:v>0.1</c:v>
                </c:pt>
                <c:pt idx="10052">
                  <c:v>0.1</c:v>
                </c:pt>
                <c:pt idx="10053">
                  <c:v>0.1</c:v>
                </c:pt>
                <c:pt idx="10054">
                  <c:v>0.1</c:v>
                </c:pt>
                <c:pt idx="10055">
                  <c:v>0.1</c:v>
                </c:pt>
                <c:pt idx="10056">
                  <c:v>0.1</c:v>
                </c:pt>
                <c:pt idx="10057">
                  <c:v>0.1</c:v>
                </c:pt>
                <c:pt idx="10058">
                  <c:v>0.1</c:v>
                </c:pt>
                <c:pt idx="10059">
                  <c:v>0.1</c:v>
                </c:pt>
                <c:pt idx="10060">
                  <c:v>0.1</c:v>
                </c:pt>
                <c:pt idx="10061">
                  <c:v>0.1</c:v>
                </c:pt>
                <c:pt idx="10062">
                  <c:v>0.1</c:v>
                </c:pt>
                <c:pt idx="10063">
                  <c:v>0.1</c:v>
                </c:pt>
                <c:pt idx="10064">
                  <c:v>0.1</c:v>
                </c:pt>
                <c:pt idx="10065">
                  <c:v>0.1</c:v>
                </c:pt>
                <c:pt idx="10066">
                  <c:v>0.1</c:v>
                </c:pt>
                <c:pt idx="10067">
                  <c:v>0.1</c:v>
                </c:pt>
                <c:pt idx="10068">
                  <c:v>0.1</c:v>
                </c:pt>
                <c:pt idx="10069">
                  <c:v>0.1</c:v>
                </c:pt>
                <c:pt idx="10070">
                  <c:v>0.1</c:v>
                </c:pt>
                <c:pt idx="10071">
                  <c:v>0.1</c:v>
                </c:pt>
                <c:pt idx="10072">
                  <c:v>0.1</c:v>
                </c:pt>
                <c:pt idx="10073">
                  <c:v>0.1</c:v>
                </c:pt>
                <c:pt idx="10074">
                  <c:v>0</c:v>
                </c:pt>
                <c:pt idx="10075">
                  <c:v>0.1</c:v>
                </c:pt>
                <c:pt idx="10076">
                  <c:v>0.1</c:v>
                </c:pt>
                <c:pt idx="10077">
                  <c:v>0</c:v>
                </c:pt>
                <c:pt idx="10078">
                  <c:v>0</c:v>
                </c:pt>
                <c:pt idx="10079">
                  <c:v>0</c:v>
                </c:pt>
                <c:pt idx="10080">
                  <c:v>0.1</c:v>
                </c:pt>
                <c:pt idx="10081">
                  <c:v>0.1</c:v>
                </c:pt>
                <c:pt idx="10082">
                  <c:v>0.1</c:v>
                </c:pt>
                <c:pt idx="10083">
                  <c:v>0</c:v>
                </c:pt>
                <c:pt idx="10084">
                  <c:v>0</c:v>
                </c:pt>
                <c:pt idx="10085">
                  <c:v>0</c:v>
                </c:pt>
                <c:pt idx="10086">
                  <c:v>0.1</c:v>
                </c:pt>
                <c:pt idx="10087">
                  <c:v>0.1</c:v>
                </c:pt>
                <c:pt idx="10088">
                  <c:v>0.1</c:v>
                </c:pt>
                <c:pt idx="10089">
                  <c:v>0.1</c:v>
                </c:pt>
                <c:pt idx="10090">
                  <c:v>0</c:v>
                </c:pt>
                <c:pt idx="10091">
                  <c:v>0.1</c:v>
                </c:pt>
                <c:pt idx="10092">
                  <c:v>0.1</c:v>
                </c:pt>
                <c:pt idx="10093">
                  <c:v>0.1</c:v>
                </c:pt>
                <c:pt idx="10094">
                  <c:v>0.1</c:v>
                </c:pt>
                <c:pt idx="10095">
                  <c:v>0.1</c:v>
                </c:pt>
                <c:pt idx="10096">
                  <c:v>0</c:v>
                </c:pt>
                <c:pt idx="10097">
                  <c:v>0</c:v>
                </c:pt>
                <c:pt idx="10098">
                  <c:v>0</c:v>
                </c:pt>
                <c:pt idx="10099">
                  <c:v>0.1</c:v>
                </c:pt>
                <c:pt idx="10100">
                  <c:v>0.1</c:v>
                </c:pt>
                <c:pt idx="10101">
                  <c:v>0</c:v>
                </c:pt>
                <c:pt idx="10102">
                  <c:v>0</c:v>
                </c:pt>
                <c:pt idx="10103">
                  <c:v>0.2</c:v>
                </c:pt>
                <c:pt idx="10104">
                  <c:v>0.1</c:v>
                </c:pt>
                <c:pt idx="10105">
                  <c:v>0.1</c:v>
                </c:pt>
                <c:pt idx="10106">
                  <c:v>0.1</c:v>
                </c:pt>
                <c:pt idx="10107">
                  <c:v>0.1</c:v>
                </c:pt>
                <c:pt idx="10108">
                  <c:v>0.1</c:v>
                </c:pt>
                <c:pt idx="10109">
                  <c:v>0.1</c:v>
                </c:pt>
                <c:pt idx="10110">
                  <c:v>0</c:v>
                </c:pt>
                <c:pt idx="10111">
                  <c:v>0</c:v>
                </c:pt>
                <c:pt idx="10112">
                  <c:v>0</c:v>
                </c:pt>
                <c:pt idx="10113">
                  <c:v>0.1</c:v>
                </c:pt>
                <c:pt idx="10114">
                  <c:v>0.1</c:v>
                </c:pt>
                <c:pt idx="10115">
                  <c:v>0.1</c:v>
                </c:pt>
                <c:pt idx="10116">
                  <c:v>0.1</c:v>
                </c:pt>
                <c:pt idx="10117">
                  <c:v>0.1</c:v>
                </c:pt>
                <c:pt idx="10118">
                  <c:v>0</c:v>
                </c:pt>
                <c:pt idx="10119">
                  <c:v>0.1</c:v>
                </c:pt>
                <c:pt idx="10120">
                  <c:v>0</c:v>
                </c:pt>
                <c:pt idx="10121">
                  <c:v>0</c:v>
                </c:pt>
                <c:pt idx="10122">
                  <c:v>0</c:v>
                </c:pt>
                <c:pt idx="10123">
                  <c:v>0.1</c:v>
                </c:pt>
                <c:pt idx="10124">
                  <c:v>0</c:v>
                </c:pt>
                <c:pt idx="10125">
                  <c:v>0</c:v>
                </c:pt>
                <c:pt idx="10126">
                  <c:v>0.1</c:v>
                </c:pt>
                <c:pt idx="10127">
                  <c:v>0.1</c:v>
                </c:pt>
                <c:pt idx="10128">
                  <c:v>0</c:v>
                </c:pt>
                <c:pt idx="10129">
                  <c:v>0</c:v>
                </c:pt>
                <c:pt idx="10130">
                  <c:v>0</c:v>
                </c:pt>
                <c:pt idx="10131">
                  <c:v>0.1</c:v>
                </c:pt>
                <c:pt idx="10132">
                  <c:v>0.1</c:v>
                </c:pt>
                <c:pt idx="10133">
                  <c:v>0.1</c:v>
                </c:pt>
                <c:pt idx="10134">
                  <c:v>0</c:v>
                </c:pt>
                <c:pt idx="10135">
                  <c:v>0</c:v>
                </c:pt>
                <c:pt idx="10136">
                  <c:v>0</c:v>
                </c:pt>
                <c:pt idx="10137">
                  <c:v>0</c:v>
                </c:pt>
                <c:pt idx="10138">
                  <c:v>0</c:v>
                </c:pt>
                <c:pt idx="10139">
                  <c:v>0</c:v>
                </c:pt>
                <c:pt idx="10140">
                  <c:v>0</c:v>
                </c:pt>
                <c:pt idx="10141">
                  <c:v>0.1</c:v>
                </c:pt>
                <c:pt idx="10142">
                  <c:v>0</c:v>
                </c:pt>
                <c:pt idx="10143">
                  <c:v>0</c:v>
                </c:pt>
                <c:pt idx="10144">
                  <c:v>0</c:v>
                </c:pt>
                <c:pt idx="10145">
                  <c:v>0</c:v>
                </c:pt>
                <c:pt idx="10146">
                  <c:v>0.1</c:v>
                </c:pt>
                <c:pt idx="10147">
                  <c:v>0</c:v>
                </c:pt>
                <c:pt idx="10148">
                  <c:v>0</c:v>
                </c:pt>
                <c:pt idx="10149">
                  <c:v>0</c:v>
                </c:pt>
                <c:pt idx="10150">
                  <c:v>0</c:v>
                </c:pt>
                <c:pt idx="10151">
                  <c:v>0</c:v>
                </c:pt>
                <c:pt idx="10152">
                  <c:v>0</c:v>
                </c:pt>
                <c:pt idx="10153">
                  <c:v>0.1</c:v>
                </c:pt>
                <c:pt idx="10154">
                  <c:v>0</c:v>
                </c:pt>
                <c:pt idx="10155">
                  <c:v>0.1</c:v>
                </c:pt>
                <c:pt idx="10156">
                  <c:v>0</c:v>
                </c:pt>
                <c:pt idx="10157">
                  <c:v>0.1</c:v>
                </c:pt>
                <c:pt idx="10158">
                  <c:v>0</c:v>
                </c:pt>
                <c:pt idx="10159">
                  <c:v>0</c:v>
                </c:pt>
                <c:pt idx="10160">
                  <c:v>0</c:v>
                </c:pt>
                <c:pt idx="10161">
                  <c:v>0</c:v>
                </c:pt>
                <c:pt idx="10162">
                  <c:v>0</c:v>
                </c:pt>
                <c:pt idx="10163">
                  <c:v>0</c:v>
                </c:pt>
                <c:pt idx="10164">
                  <c:v>0.1</c:v>
                </c:pt>
                <c:pt idx="10165">
                  <c:v>0.1</c:v>
                </c:pt>
                <c:pt idx="10166">
                  <c:v>0</c:v>
                </c:pt>
                <c:pt idx="10167">
                  <c:v>0</c:v>
                </c:pt>
                <c:pt idx="10168">
                  <c:v>0</c:v>
                </c:pt>
                <c:pt idx="10169">
                  <c:v>0</c:v>
                </c:pt>
                <c:pt idx="10170">
                  <c:v>0.1</c:v>
                </c:pt>
                <c:pt idx="10171">
                  <c:v>0</c:v>
                </c:pt>
                <c:pt idx="10172">
                  <c:v>0</c:v>
                </c:pt>
                <c:pt idx="10173">
                  <c:v>0</c:v>
                </c:pt>
                <c:pt idx="10174">
                  <c:v>0.1</c:v>
                </c:pt>
                <c:pt idx="10175">
                  <c:v>0</c:v>
                </c:pt>
                <c:pt idx="10176">
                  <c:v>0</c:v>
                </c:pt>
                <c:pt idx="10177">
                  <c:v>0</c:v>
                </c:pt>
                <c:pt idx="10178">
                  <c:v>0</c:v>
                </c:pt>
                <c:pt idx="10179">
                  <c:v>0.1</c:v>
                </c:pt>
                <c:pt idx="10180">
                  <c:v>0</c:v>
                </c:pt>
                <c:pt idx="10181">
                  <c:v>0.1</c:v>
                </c:pt>
                <c:pt idx="10182">
                  <c:v>0</c:v>
                </c:pt>
                <c:pt idx="10183">
                  <c:v>0</c:v>
                </c:pt>
                <c:pt idx="10184">
                  <c:v>0.1</c:v>
                </c:pt>
                <c:pt idx="10185">
                  <c:v>0</c:v>
                </c:pt>
                <c:pt idx="10186">
                  <c:v>0.1</c:v>
                </c:pt>
                <c:pt idx="10187">
                  <c:v>0.1</c:v>
                </c:pt>
                <c:pt idx="10188">
                  <c:v>0</c:v>
                </c:pt>
                <c:pt idx="10189">
                  <c:v>0.1</c:v>
                </c:pt>
                <c:pt idx="10190">
                  <c:v>0.1</c:v>
                </c:pt>
                <c:pt idx="10191">
                  <c:v>0.1</c:v>
                </c:pt>
                <c:pt idx="10192">
                  <c:v>0</c:v>
                </c:pt>
                <c:pt idx="10193">
                  <c:v>0</c:v>
                </c:pt>
                <c:pt idx="10194">
                  <c:v>0.1</c:v>
                </c:pt>
                <c:pt idx="10195">
                  <c:v>0</c:v>
                </c:pt>
                <c:pt idx="10196">
                  <c:v>0</c:v>
                </c:pt>
                <c:pt idx="10197">
                  <c:v>0</c:v>
                </c:pt>
                <c:pt idx="10198">
                  <c:v>0.1</c:v>
                </c:pt>
                <c:pt idx="10199">
                  <c:v>0</c:v>
                </c:pt>
                <c:pt idx="10200">
                  <c:v>0.1</c:v>
                </c:pt>
                <c:pt idx="10201">
                  <c:v>0</c:v>
                </c:pt>
                <c:pt idx="10202">
                  <c:v>0</c:v>
                </c:pt>
                <c:pt idx="10203">
                  <c:v>0</c:v>
                </c:pt>
                <c:pt idx="10204">
                  <c:v>0</c:v>
                </c:pt>
                <c:pt idx="10205">
                  <c:v>0</c:v>
                </c:pt>
                <c:pt idx="10206">
                  <c:v>0.1</c:v>
                </c:pt>
                <c:pt idx="10207">
                  <c:v>0</c:v>
                </c:pt>
                <c:pt idx="10208">
                  <c:v>0</c:v>
                </c:pt>
                <c:pt idx="10209">
                  <c:v>0</c:v>
                </c:pt>
                <c:pt idx="10210">
                  <c:v>0</c:v>
                </c:pt>
                <c:pt idx="10211">
                  <c:v>0</c:v>
                </c:pt>
                <c:pt idx="10212">
                  <c:v>0</c:v>
                </c:pt>
                <c:pt idx="10213">
                  <c:v>0</c:v>
                </c:pt>
                <c:pt idx="10214">
                  <c:v>0</c:v>
                </c:pt>
                <c:pt idx="10215">
                  <c:v>0</c:v>
                </c:pt>
                <c:pt idx="10216">
                  <c:v>0</c:v>
                </c:pt>
                <c:pt idx="10217">
                  <c:v>0.1</c:v>
                </c:pt>
                <c:pt idx="10218">
                  <c:v>0</c:v>
                </c:pt>
                <c:pt idx="10219">
                  <c:v>0.1</c:v>
                </c:pt>
                <c:pt idx="10220">
                  <c:v>0</c:v>
                </c:pt>
                <c:pt idx="10221">
                  <c:v>0</c:v>
                </c:pt>
                <c:pt idx="10222">
                  <c:v>0</c:v>
                </c:pt>
                <c:pt idx="10223">
                  <c:v>0.1</c:v>
                </c:pt>
                <c:pt idx="10224">
                  <c:v>0</c:v>
                </c:pt>
                <c:pt idx="10225">
                  <c:v>0</c:v>
                </c:pt>
                <c:pt idx="10226">
                  <c:v>0</c:v>
                </c:pt>
                <c:pt idx="10227">
                  <c:v>0</c:v>
                </c:pt>
                <c:pt idx="10228">
                  <c:v>0</c:v>
                </c:pt>
                <c:pt idx="10229">
                  <c:v>0</c:v>
                </c:pt>
                <c:pt idx="10230">
                  <c:v>0</c:v>
                </c:pt>
                <c:pt idx="10231">
                  <c:v>0</c:v>
                </c:pt>
                <c:pt idx="10232">
                  <c:v>0.1</c:v>
                </c:pt>
                <c:pt idx="10233">
                  <c:v>0.1</c:v>
                </c:pt>
                <c:pt idx="10234">
                  <c:v>0.1</c:v>
                </c:pt>
                <c:pt idx="10235">
                  <c:v>0</c:v>
                </c:pt>
                <c:pt idx="10236">
                  <c:v>0</c:v>
                </c:pt>
                <c:pt idx="10237">
                  <c:v>0</c:v>
                </c:pt>
                <c:pt idx="10238">
                  <c:v>0</c:v>
                </c:pt>
                <c:pt idx="10239">
                  <c:v>0</c:v>
                </c:pt>
                <c:pt idx="10240">
                  <c:v>0.1</c:v>
                </c:pt>
                <c:pt idx="10241">
                  <c:v>0</c:v>
                </c:pt>
                <c:pt idx="10242">
                  <c:v>0</c:v>
                </c:pt>
                <c:pt idx="10243">
                  <c:v>0</c:v>
                </c:pt>
                <c:pt idx="10244">
                  <c:v>0</c:v>
                </c:pt>
                <c:pt idx="10245">
                  <c:v>0.1</c:v>
                </c:pt>
                <c:pt idx="10246">
                  <c:v>0</c:v>
                </c:pt>
                <c:pt idx="10247">
                  <c:v>0</c:v>
                </c:pt>
                <c:pt idx="10248">
                  <c:v>0</c:v>
                </c:pt>
                <c:pt idx="10249">
                  <c:v>0</c:v>
                </c:pt>
                <c:pt idx="10250">
                  <c:v>0.1</c:v>
                </c:pt>
                <c:pt idx="10251">
                  <c:v>0.1</c:v>
                </c:pt>
                <c:pt idx="10252">
                  <c:v>0</c:v>
                </c:pt>
                <c:pt idx="10253">
                  <c:v>0</c:v>
                </c:pt>
                <c:pt idx="10254">
                  <c:v>0</c:v>
                </c:pt>
                <c:pt idx="10255">
                  <c:v>0.1</c:v>
                </c:pt>
                <c:pt idx="10256">
                  <c:v>0</c:v>
                </c:pt>
                <c:pt idx="10257">
                  <c:v>0</c:v>
                </c:pt>
                <c:pt idx="10258">
                  <c:v>0.1</c:v>
                </c:pt>
                <c:pt idx="10259">
                  <c:v>0</c:v>
                </c:pt>
                <c:pt idx="10260">
                  <c:v>0</c:v>
                </c:pt>
                <c:pt idx="10261">
                  <c:v>0.1</c:v>
                </c:pt>
                <c:pt idx="10262">
                  <c:v>0</c:v>
                </c:pt>
                <c:pt idx="10263">
                  <c:v>0</c:v>
                </c:pt>
                <c:pt idx="10264">
                  <c:v>0</c:v>
                </c:pt>
                <c:pt idx="10265">
                  <c:v>0</c:v>
                </c:pt>
                <c:pt idx="10266">
                  <c:v>0</c:v>
                </c:pt>
                <c:pt idx="10267">
                  <c:v>0</c:v>
                </c:pt>
                <c:pt idx="10268">
                  <c:v>0</c:v>
                </c:pt>
                <c:pt idx="10269">
                  <c:v>0</c:v>
                </c:pt>
                <c:pt idx="10270">
                  <c:v>0</c:v>
                </c:pt>
                <c:pt idx="10271">
                  <c:v>0.1</c:v>
                </c:pt>
                <c:pt idx="10272">
                  <c:v>0</c:v>
                </c:pt>
                <c:pt idx="10273">
                  <c:v>0</c:v>
                </c:pt>
                <c:pt idx="10274">
                  <c:v>0</c:v>
                </c:pt>
                <c:pt idx="10275">
                  <c:v>0</c:v>
                </c:pt>
                <c:pt idx="10276">
                  <c:v>0</c:v>
                </c:pt>
                <c:pt idx="10277">
                  <c:v>0</c:v>
                </c:pt>
                <c:pt idx="10278">
                  <c:v>0.1</c:v>
                </c:pt>
                <c:pt idx="10279">
                  <c:v>0</c:v>
                </c:pt>
                <c:pt idx="10280">
                  <c:v>0</c:v>
                </c:pt>
                <c:pt idx="10281">
                  <c:v>0.1</c:v>
                </c:pt>
                <c:pt idx="10282">
                  <c:v>0</c:v>
                </c:pt>
                <c:pt idx="10283">
                  <c:v>0</c:v>
                </c:pt>
                <c:pt idx="10284">
                  <c:v>0.1</c:v>
                </c:pt>
                <c:pt idx="10285">
                  <c:v>0</c:v>
                </c:pt>
                <c:pt idx="10286">
                  <c:v>0.1</c:v>
                </c:pt>
                <c:pt idx="10287">
                  <c:v>0</c:v>
                </c:pt>
                <c:pt idx="10288">
                  <c:v>0</c:v>
                </c:pt>
                <c:pt idx="10289">
                  <c:v>0</c:v>
                </c:pt>
                <c:pt idx="10290">
                  <c:v>0</c:v>
                </c:pt>
                <c:pt idx="10291">
                  <c:v>0.1</c:v>
                </c:pt>
                <c:pt idx="10292">
                  <c:v>0</c:v>
                </c:pt>
                <c:pt idx="10293">
                  <c:v>0</c:v>
                </c:pt>
                <c:pt idx="10294">
                  <c:v>0</c:v>
                </c:pt>
                <c:pt idx="10295">
                  <c:v>0</c:v>
                </c:pt>
                <c:pt idx="10296">
                  <c:v>0</c:v>
                </c:pt>
                <c:pt idx="10297">
                  <c:v>0</c:v>
                </c:pt>
                <c:pt idx="10298">
                  <c:v>0</c:v>
                </c:pt>
                <c:pt idx="10299">
                  <c:v>0</c:v>
                </c:pt>
                <c:pt idx="10300">
                  <c:v>0</c:v>
                </c:pt>
                <c:pt idx="10301">
                  <c:v>0</c:v>
                </c:pt>
                <c:pt idx="10302">
                  <c:v>0.1</c:v>
                </c:pt>
                <c:pt idx="10303">
                  <c:v>0</c:v>
                </c:pt>
                <c:pt idx="10304">
                  <c:v>0.1</c:v>
                </c:pt>
                <c:pt idx="10305">
                  <c:v>0</c:v>
                </c:pt>
                <c:pt idx="10306">
                  <c:v>0.1</c:v>
                </c:pt>
                <c:pt idx="10307">
                  <c:v>0</c:v>
                </c:pt>
                <c:pt idx="10308">
                  <c:v>0</c:v>
                </c:pt>
                <c:pt idx="10309">
                  <c:v>0</c:v>
                </c:pt>
                <c:pt idx="10310">
                  <c:v>0</c:v>
                </c:pt>
                <c:pt idx="10311">
                  <c:v>0</c:v>
                </c:pt>
                <c:pt idx="10312">
                  <c:v>0.1</c:v>
                </c:pt>
                <c:pt idx="10313">
                  <c:v>0</c:v>
                </c:pt>
                <c:pt idx="10314">
                  <c:v>0</c:v>
                </c:pt>
                <c:pt idx="10315">
                  <c:v>0</c:v>
                </c:pt>
                <c:pt idx="10316">
                  <c:v>0</c:v>
                </c:pt>
                <c:pt idx="10317">
                  <c:v>0.1</c:v>
                </c:pt>
                <c:pt idx="10318">
                  <c:v>0</c:v>
                </c:pt>
                <c:pt idx="10319">
                  <c:v>0</c:v>
                </c:pt>
                <c:pt idx="10320">
                  <c:v>0.1</c:v>
                </c:pt>
                <c:pt idx="10321">
                  <c:v>0</c:v>
                </c:pt>
                <c:pt idx="10322">
                  <c:v>0.1</c:v>
                </c:pt>
                <c:pt idx="10323">
                  <c:v>0</c:v>
                </c:pt>
                <c:pt idx="10324">
                  <c:v>0</c:v>
                </c:pt>
                <c:pt idx="10325">
                  <c:v>0</c:v>
                </c:pt>
                <c:pt idx="10326">
                  <c:v>0.1</c:v>
                </c:pt>
                <c:pt idx="10327">
                  <c:v>0</c:v>
                </c:pt>
                <c:pt idx="10328">
                  <c:v>0</c:v>
                </c:pt>
                <c:pt idx="10329">
                  <c:v>0</c:v>
                </c:pt>
                <c:pt idx="10330">
                  <c:v>0.1</c:v>
                </c:pt>
                <c:pt idx="10331">
                  <c:v>0</c:v>
                </c:pt>
                <c:pt idx="10332">
                  <c:v>0.1</c:v>
                </c:pt>
                <c:pt idx="10333">
                  <c:v>0</c:v>
                </c:pt>
                <c:pt idx="10334">
                  <c:v>0</c:v>
                </c:pt>
                <c:pt idx="10335">
                  <c:v>0.1</c:v>
                </c:pt>
                <c:pt idx="10336">
                  <c:v>0</c:v>
                </c:pt>
                <c:pt idx="10337">
                  <c:v>0</c:v>
                </c:pt>
                <c:pt idx="10338">
                  <c:v>0</c:v>
                </c:pt>
                <c:pt idx="10339">
                  <c:v>0</c:v>
                </c:pt>
                <c:pt idx="10340">
                  <c:v>0.1</c:v>
                </c:pt>
                <c:pt idx="10341">
                  <c:v>0.1</c:v>
                </c:pt>
                <c:pt idx="10342">
                  <c:v>0.1</c:v>
                </c:pt>
                <c:pt idx="10343">
                  <c:v>0</c:v>
                </c:pt>
                <c:pt idx="10344">
                  <c:v>0</c:v>
                </c:pt>
                <c:pt idx="10345">
                  <c:v>0</c:v>
                </c:pt>
                <c:pt idx="10346">
                  <c:v>0</c:v>
                </c:pt>
                <c:pt idx="10347">
                  <c:v>0</c:v>
                </c:pt>
                <c:pt idx="10348">
                  <c:v>0</c:v>
                </c:pt>
                <c:pt idx="10349">
                  <c:v>0</c:v>
                </c:pt>
                <c:pt idx="10350">
                  <c:v>0</c:v>
                </c:pt>
                <c:pt idx="10351">
                  <c:v>0</c:v>
                </c:pt>
                <c:pt idx="10352">
                  <c:v>0</c:v>
                </c:pt>
                <c:pt idx="10353">
                  <c:v>0</c:v>
                </c:pt>
                <c:pt idx="10354">
                  <c:v>0</c:v>
                </c:pt>
                <c:pt idx="10355">
                  <c:v>0</c:v>
                </c:pt>
                <c:pt idx="10356">
                  <c:v>0.1</c:v>
                </c:pt>
                <c:pt idx="10357">
                  <c:v>0</c:v>
                </c:pt>
                <c:pt idx="10358">
                  <c:v>0</c:v>
                </c:pt>
                <c:pt idx="10359">
                  <c:v>0.1</c:v>
                </c:pt>
                <c:pt idx="10360">
                  <c:v>0</c:v>
                </c:pt>
                <c:pt idx="10361">
                  <c:v>0</c:v>
                </c:pt>
                <c:pt idx="10362">
                  <c:v>0</c:v>
                </c:pt>
                <c:pt idx="10363">
                  <c:v>0.1</c:v>
                </c:pt>
                <c:pt idx="10364">
                  <c:v>0</c:v>
                </c:pt>
                <c:pt idx="10365">
                  <c:v>0</c:v>
                </c:pt>
                <c:pt idx="10366">
                  <c:v>0</c:v>
                </c:pt>
                <c:pt idx="10367">
                  <c:v>0</c:v>
                </c:pt>
                <c:pt idx="10368">
                  <c:v>0</c:v>
                </c:pt>
                <c:pt idx="10369">
                  <c:v>0</c:v>
                </c:pt>
                <c:pt idx="10370">
                  <c:v>0</c:v>
                </c:pt>
                <c:pt idx="10371">
                  <c:v>0</c:v>
                </c:pt>
                <c:pt idx="10372">
                  <c:v>0</c:v>
                </c:pt>
                <c:pt idx="10373">
                  <c:v>0</c:v>
                </c:pt>
                <c:pt idx="10374">
                  <c:v>0</c:v>
                </c:pt>
                <c:pt idx="10375">
                  <c:v>0</c:v>
                </c:pt>
                <c:pt idx="10376">
                  <c:v>0</c:v>
                </c:pt>
                <c:pt idx="10377">
                  <c:v>0</c:v>
                </c:pt>
                <c:pt idx="10378">
                  <c:v>0</c:v>
                </c:pt>
                <c:pt idx="10379">
                  <c:v>0</c:v>
                </c:pt>
                <c:pt idx="10380">
                  <c:v>0</c:v>
                </c:pt>
                <c:pt idx="10381">
                  <c:v>0</c:v>
                </c:pt>
                <c:pt idx="10382">
                  <c:v>0.1</c:v>
                </c:pt>
                <c:pt idx="10383">
                  <c:v>0</c:v>
                </c:pt>
                <c:pt idx="10384">
                  <c:v>0</c:v>
                </c:pt>
                <c:pt idx="10385">
                  <c:v>0</c:v>
                </c:pt>
                <c:pt idx="10386">
                  <c:v>0</c:v>
                </c:pt>
                <c:pt idx="10387">
                  <c:v>0</c:v>
                </c:pt>
                <c:pt idx="10388">
                  <c:v>0.1</c:v>
                </c:pt>
                <c:pt idx="10389">
                  <c:v>0</c:v>
                </c:pt>
                <c:pt idx="10390">
                  <c:v>0.1</c:v>
                </c:pt>
                <c:pt idx="10391">
                  <c:v>0</c:v>
                </c:pt>
                <c:pt idx="10392">
                  <c:v>0</c:v>
                </c:pt>
                <c:pt idx="10393">
                  <c:v>0</c:v>
                </c:pt>
                <c:pt idx="10394">
                  <c:v>0</c:v>
                </c:pt>
                <c:pt idx="10395">
                  <c:v>0</c:v>
                </c:pt>
                <c:pt idx="10396">
                  <c:v>0</c:v>
                </c:pt>
                <c:pt idx="10397">
                  <c:v>0.1</c:v>
                </c:pt>
                <c:pt idx="10398">
                  <c:v>0</c:v>
                </c:pt>
                <c:pt idx="10399">
                  <c:v>0.1</c:v>
                </c:pt>
                <c:pt idx="10400">
                  <c:v>0.1</c:v>
                </c:pt>
                <c:pt idx="10401">
                  <c:v>0</c:v>
                </c:pt>
                <c:pt idx="10402">
                  <c:v>0</c:v>
                </c:pt>
                <c:pt idx="10403">
                  <c:v>0</c:v>
                </c:pt>
                <c:pt idx="10404">
                  <c:v>0</c:v>
                </c:pt>
                <c:pt idx="10405">
                  <c:v>0.1</c:v>
                </c:pt>
                <c:pt idx="10406">
                  <c:v>0.1</c:v>
                </c:pt>
                <c:pt idx="10407">
                  <c:v>0</c:v>
                </c:pt>
                <c:pt idx="10408">
                  <c:v>0</c:v>
                </c:pt>
                <c:pt idx="10409">
                  <c:v>0</c:v>
                </c:pt>
                <c:pt idx="10410">
                  <c:v>0</c:v>
                </c:pt>
                <c:pt idx="10411">
                  <c:v>0</c:v>
                </c:pt>
                <c:pt idx="10412">
                  <c:v>0</c:v>
                </c:pt>
                <c:pt idx="10413">
                  <c:v>0.1</c:v>
                </c:pt>
                <c:pt idx="10414">
                  <c:v>0.1</c:v>
                </c:pt>
                <c:pt idx="10415">
                  <c:v>0.1</c:v>
                </c:pt>
                <c:pt idx="10416">
                  <c:v>0.1</c:v>
                </c:pt>
                <c:pt idx="10417">
                  <c:v>0</c:v>
                </c:pt>
                <c:pt idx="10418">
                  <c:v>0</c:v>
                </c:pt>
                <c:pt idx="10419">
                  <c:v>0.1</c:v>
                </c:pt>
                <c:pt idx="10420">
                  <c:v>0</c:v>
                </c:pt>
                <c:pt idx="10421">
                  <c:v>0</c:v>
                </c:pt>
                <c:pt idx="10422">
                  <c:v>0</c:v>
                </c:pt>
                <c:pt idx="10423">
                  <c:v>0</c:v>
                </c:pt>
                <c:pt idx="10424">
                  <c:v>0</c:v>
                </c:pt>
                <c:pt idx="10425">
                  <c:v>0.1</c:v>
                </c:pt>
                <c:pt idx="10426">
                  <c:v>0.1</c:v>
                </c:pt>
                <c:pt idx="10427">
                  <c:v>0</c:v>
                </c:pt>
                <c:pt idx="10428">
                  <c:v>0</c:v>
                </c:pt>
                <c:pt idx="10429">
                  <c:v>0</c:v>
                </c:pt>
                <c:pt idx="10430">
                  <c:v>0</c:v>
                </c:pt>
                <c:pt idx="10431">
                  <c:v>0</c:v>
                </c:pt>
                <c:pt idx="10432">
                  <c:v>0</c:v>
                </c:pt>
                <c:pt idx="10433">
                  <c:v>0</c:v>
                </c:pt>
                <c:pt idx="10434">
                  <c:v>0</c:v>
                </c:pt>
                <c:pt idx="10435">
                  <c:v>0</c:v>
                </c:pt>
                <c:pt idx="10436">
                  <c:v>0.1</c:v>
                </c:pt>
                <c:pt idx="10437">
                  <c:v>0</c:v>
                </c:pt>
                <c:pt idx="10438">
                  <c:v>0</c:v>
                </c:pt>
                <c:pt idx="10439">
                  <c:v>0</c:v>
                </c:pt>
                <c:pt idx="10440">
                  <c:v>0.1</c:v>
                </c:pt>
                <c:pt idx="10441">
                  <c:v>0</c:v>
                </c:pt>
                <c:pt idx="10442">
                  <c:v>0</c:v>
                </c:pt>
                <c:pt idx="10443">
                  <c:v>0</c:v>
                </c:pt>
                <c:pt idx="10444">
                  <c:v>0</c:v>
                </c:pt>
                <c:pt idx="10445">
                  <c:v>0.1</c:v>
                </c:pt>
                <c:pt idx="10446">
                  <c:v>0.1</c:v>
                </c:pt>
                <c:pt idx="10447">
                  <c:v>0.1</c:v>
                </c:pt>
                <c:pt idx="10448">
                  <c:v>0.1</c:v>
                </c:pt>
                <c:pt idx="10449">
                  <c:v>0</c:v>
                </c:pt>
                <c:pt idx="10450">
                  <c:v>0.1</c:v>
                </c:pt>
                <c:pt idx="10451">
                  <c:v>0.1</c:v>
                </c:pt>
                <c:pt idx="10452">
                  <c:v>0.1</c:v>
                </c:pt>
                <c:pt idx="10453">
                  <c:v>0</c:v>
                </c:pt>
                <c:pt idx="10454">
                  <c:v>0</c:v>
                </c:pt>
                <c:pt idx="10455">
                  <c:v>0</c:v>
                </c:pt>
                <c:pt idx="10456">
                  <c:v>0</c:v>
                </c:pt>
                <c:pt idx="10457">
                  <c:v>0</c:v>
                </c:pt>
                <c:pt idx="10458">
                  <c:v>0</c:v>
                </c:pt>
                <c:pt idx="10459">
                  <c:v>0</c:v>
                </c:pt>
                <c:pt idx="10460">
                  <c:v>0</c:v>
                </c:pt>
                <c:pt idx="10461">
                  <c:v>0</c:v>
                </c:pt>
                <c:pt idx="10462">
                  <c:v>0</c:v>
                </c:pt>
                <c:pt idx="10463">
                  <c:v>0</c:v>
                </c:pt>
                <c:pt idx="10464">
                  <c:v>0</c:v>
                </c:pt>
                <c:pt idx="10465">
                  <c:v>0</c:v>
                </c:pt>
                <c:pt idx="10466">
                  <c:v>0.1</c:v>
                </c:pt>
                <c:pt idx="10467">
                  <c:v>0</c:v>
                </c:pt>
                <c:pt idx="10468">
                  <c:v>0</c:v>
                </c:pt>
                <c:pt idx="10469">
                  <c:v>0.1</c:v>
                </c:pt>
                <c:pt idx="10470">
                  <c:v>0</c:v>
                </c:pt>
                <c:pt idx="10471">
                  <c:v>0</c:v>
                </c:pt>
                <c:pt idx="10472">
                  <c:v>0.1</c:v>
                </c:pt>
                <c:pt idx="10473">
                  <c:v>0</c:v>
                </c:pt>
                <c:pt idx="10474">
                  <c:v>0.1</c:v>
                </c:pt>
                <c:pt idx="10475">
                  <c:v>0.1</c:v>
                </c:pt>
                <c:pt idx="10476">
                  <c:v>0</c:v>
                </c:pt>
                <c:pt idx="10477">
                  <c:v>0.1</c:v>
                </c:pt>
                <c:pt idx="10478">
                  <c:v>0.1</c:v>
                </c:pt>
                <c:pt idx="10479">
                  <c:v>0</c:v>
                </c:pt>
                <c:pt idx="10480">
                  <c:v>0.1</c:v>
                </c:pt>
                <c:pt idx="10481">
                  <c:v>0</c:v>
                </c:pt>
                <c:pt idx="10482">
                  <c:v>0</c:v>
                </c:pt>
                <c:pt idx="10483">
                  <c:v>0</c:v>
                </c:pt>
                <c:pt idx="10484">
                  <c:v>0</c:v>
                </c:pt>
                <c:pt idx="10485">
                  <c:v>0</c:v>
                </c:pt>
                <c:pt idx="10486">
                  <c:v>0.1</c:v>
                </c:pt>
                <c:pt idx="10487">
                  <c:v>0</c:v>
                </c:pt>
                <c:pt idx="10488">
                  <c:v>0</c:v>
                </c:pt>
                <c:pt idx="10489">
                  <c:v>0</c:v>
                </c:pt>
                <c:pt idx="10490">
                  <c:v>0</c:v>
                </c:pt>
                <c:pt idx="10491">
                  <c:v>0</c:v>
                </c:pt>
                <c:pt idx="10492">
                  <c:v>0.1</c:v>
                </c:pt>
                <c:pt idx="10493">
                  <c:v>0.1</c:v>
                </c:pt>
                <c:pt idx="10494">
                  <c:v>0</c:v>
                </c:pt>
                <c:pt idx="10495">
                  <c:v>0</c:v>
                </c:pt>
                <c:pt idx="10496">
                  <c:v>0</c:v>
                </c:pt>
                <c:pt idx="10497">
                  <c:v>0</c:v>
                </c:pt>
                <c:pt idx="10498">
                  <c:v>0</c:v>
                </c:pt>
                <c:pt idx="10499">
                  <c:v>0</c:v>
                </c:pt>
                <c:pt idx="10500">
                  <c:v>0</c:v>
                </c:pt>
                <c:pt idx="10501">
                  <c:v>0</c:v>
                </c:pt>
                <c:pt idx="10502">
                  <c:v>0</c:v>
                </c:pt>
                <c:pt idx="10503">
                  <c:v>0</c:v>
                </c:pt>
                <c:pt idx="10504">
                  <c:v>0</c:v>
                </c:pt>
                <c:pt idx="10505">
                  <c:v>0</c:v>
                </c:pt>
                <c:pt idx="10506">
                  <c:v>0</c:v>
                </c:pt>
                <c:pt idx="10507">
                  <c:v>0</c:v>
                </c:pt>
                <c:pt idx="10508">
                  <c:v>0</c:v>
                </c:pt>
                <c:pt idx="10509">
                  <c:v>0</c:v>
                </c:pt>
                <c:pt idx="10510">
                  <c:v>0.1</c:v>
                </c:pt>
                <c:pt idx="10511">
                  <c:v>0.1</c:v>
                </c:pt>
                <c:pt idx="10512">
                  <c:v>0</c:v>
                </c:pt>
                <c:pt idx="10513">
                  <c:v>0</c:v>
                </c:pt>
                <c:pt idx="10514">
                  <c:v>0</c:v>
                </c:pt>
                <c:pt idx="10515">
                  <c:v>0</c:v>
                </c:pt>
                <c:pt idx="10516">
                  <c:v>0</c:v>
                </c:pt>
                <c:pt idx="10517">
                  <c:v>0</c:v>
                </c:pt>
                <c:pt idx="10518">
                  <c:v>0</c:v>
                </c:pt>
                <c:pt idx="10519">
                  <c:v>0</c:v>
                </c:pt>
                <c:pt idx="10520">
                  <c:v>0</c:v>
                </c:pt>
                <c:pt idx="10521">
                  <c:v>0.1</c:v>
                </c:pt>
                <c:pt idx="10522">
                  <c:v>0</c:v>
                </c:pt>
                <c:pt idx="10523">
                  <c:v>0.1</c:v>
                </c:pt>
                <c:pt idx="10524">
                  <c:v>0.1</c:v>
                </c:pt>
                <c:pt idx="10525">
                  <c:v>0</c:v>
                </c:pt>
                <c:pt idx="10526">
                  <c:v>0</c:v>
                </c:pt>
                <c:pt idx="10527">
                  <c:v>0</c:v>
                </c:pt>
                <c:pt idx="10528">
                  <c:v>0</c:v>
                </c:pt>
                <c:pt idx="10529">
                  <c:v>0</c:v>
                </c:pt>
                <c:pt idx="10530">
                  <c:v>0</c:v>
                </c:pt>
                <c:pt idx="10531">
                  <c:v>0.1</c:v>
                </c:pt>
                <c:pt idx="10532">
                  <c:v>0.1</c:v>
                </c:pt>
                <c:pt idx="10533">
                  <c:v>0</c:v>
                </c:pt>
                <c:pt idx="10534">
                  <c:v>0</c:v>
                </c:pt>
                <c:pt idx="10535">
                  <c:v>0</c:v>
                </c:pt>
                <c:pt idx="10536">
                  <c:v>0.1</c:v>
                </c:pt>
                <c:pt idx="10537">
                  <c:v>0.1</c:v>
                </c:pt>
                <c:pt idx="10538">
                  <c:v>0</c:v>
                </c:pt>
                <c:pt idx="10539">
                  <c:v>0</c:v>
                </c:pt>
                <c:pt idx="10540">
                  <c:v>0.1</c:v>
                </c:pt>
                <c:pt idx="10541">
                  <c:v>0</c:v>
                </c:pt>
                <c:pt idx="10542">
                  <c:v>0.1</c:v>
                </c:pt>
                <c:pt idx="10543">
                  <c:v>0.1</c:v>
                </c:pt>
                <c:pt idx="10544">
                  <c:v>0</c:v>
                </c:pt>
                <c:pt idx="10545">
                  <c:v>0</c:v>
                </c:pt>
                <c:pt idx="10546">
                  <c:v>0</c:v>
                </c:pt>
                <c:pt idx="10547">
                  <c:v>0</c:v>
                </c:pt>
                <c:pt idx="10548">
                  <c:v>0</c:v>
                </c:pt>
                <c:pt idx="10549">
                  <c:v>0.1</c:v>
                </c:pt>
                <c:pt idx="10550">
                  <c:v>0.1</c:v>
                </c:pt>
                <c:pt idx="10551">
                  <c:v>0</c:v>
                </c:pt>
                <c:pt idx="10552">
                  <c:v>0.1</c:v>
                </c:pt>
                <c:pt idx="10553">
                  <c:v>0</c:v>
                </c:pt>
                <c:pt idx="10554">
                  <c:v>0</c:v>
                </c:pt>
                <c:pt idx="10555">
                  <c:v>0</c:v>
                </c:pt>
                <c:pt idx="10556">
                  <c:v>0</c:v>
                </c:pt>
                <c:pt idx="10557">
                  <c:v>0.1</c:v>
                </c:pt>
                <c:pt idx="10558">
                  <c:v>0</c:v>
                </c:pt>
                <c:pt idx="10559">
                  <c:v>0.1</c:v>
                </c:pt>
                <c:pt idx="10560">
                  <c:v>0</c:v>
                </c:pt>
                <c:pt idx="10561">
                  <c:v>0</c:v>
                </c:pt>
                <c:pt idx="10562">
                  <c:v>0</c:v>
                </c:pt>
                <c:pt idx="10563">
                  <c:v>0</c:v>
                </c:pt>
                <c:pt idx="10564">
                  <c:v>0</c:v>
                </c:pt>
                <c:pt idx="10565">
                  <c:v>0</c:v>
                </c:pt>
                <c:pt idx="10566">
                  <c:v>0</c:v>
                </c:pt>
                <c:pt idx="10567">
                  <c:v>0.1</c:v>
                </c:pt>
                <c:pt idx="10568">
                  <c:v>0</c:v>
                </c:pt>
                <c:pt idx="10569">
                  <c:v>0</c:v>
                </c:pt>
                <c:pt idx="10570">
                  <c:v>0</c:v>
                </c:pt>
                <c:pt idx="10571">
                  <c:v>0</c:v>
                </c:pt>
                <c:pt idx="10572">
                  <c:v>0</c:v>
                </c:pt>
                <c:pt idx="10573">
                  <c:v>0</c:v>
                </c:pt>
                <c:pt idx="10574">
                  <c:v>0</c:v>
                </c:pt>
                <c:pt idx="10575">
                  <c:v>0</c:v>
                </c:pt>
                <c:pt idx="10576">
                  <c:v>0</c:v>
                </c:pt>
                <c:pt idx="10577">
                  <c:v>0.1</c:v>
                </c:pt>
                <c:pt idx="10578">
                  <c:v>0</c:v>
                </c:pt>
                <c:pt idx="10579">
                  <c:v>0</c:v>
                </c:pt>
                <c:pt idx="10580">
                  <c:v>0</c:v>
                </c:pt>
                <c:pt idx="10581">
                  <c:v>0</c:v>
                </c:pt>
                <c:pt idx="10582">
                  <c:v>0.1</c:v>
                </c:pt>
                <c:pt idx="10583">
                  <c:v>0</c:v>
                </c:pt>
                <c:pt idx="10584">
                  <c:v>0</c:v>
                </c:pt>
                <c:pt idx="10585">
                  <c:v>0</c:v>
                </c:pt>
                <c:pt idx="10586">
                  <c:v>0</c:v>
                </c:pt>
                <c:pt idx="10587">
                  <c:v>0</c:v>
                </c:pt>
                <c:pt idx="10588">
                  <c:v>0</c:v>
                </c:pt>
                <c:pt idx="10589">
                  <c:v>0</c:v>
                </c:pt>
                <c:pt idx="10590">
                  <c:v>0.1</c:v>
                </c:pt>
                <c:pt idx="10591">
                  <c:v>0</c:v>
                </c:pt>
                <c:pt idx="10592">
                  <c:v>0</c:v>
                </c:pt>
                <c:pt idx="10593">
                  <c:v>0</c:v>
                </c:pt>
                <c:pt idx="10594">
                  <c:v>0.1</c:v>
                </c:pt>
                <c:pt idx="10595">
                  <c:v>0.1</c:v>
                </c:pt>
                <c:pt idx="10596">
                  <c:v>0</c:v>
                </c:pt>
                <c:pt idx="10597">
                  <c:v>0</c:v>
                </c:pt>
                <c:pt idx="10598">
                  <c:v>0</c:v>
                </c:pt>
                <c:pt idx="10599">
                  <c:v>0.1</c:v>
                </c:pt>
                <c:pt idx="10600">
                  <c:v>0</c:v>
                </c:pt>
                <c:pt idx="10601">
                  <c:v>0</c:v>
                </c:pt>
                <c:pt idx="10602">
                  <c:v>0</c:v>
                </c:pt>
                <c:pt idx="10603">
                  <c:v>0</c:v>
                </c:pt>
                <c:pt idx="10604">
                  <c:v>0</c:v>
                </c:pt>
                <c:pt idx="10605">
                  <c:v>0</c:v>
                </c:pt>
                <c:pt idx="10606">
                  <c:v>0</c:v>
                </c:pt>
                <c:pt idx="10607">
                  <c:v>0.1</c:v>
                </c:pt>
                <c:pt idx="10608">
                  <c:v>0</c:v>
                </c:pt>
                <c:pt idx="10609">
                  <c:v>0</c:v>
                </c:pt>
                <c:pt idx="10610">
                  <c:v>0</c:v>
                </c:pt>
                <c:pt idx="10611">
                  <c:v>0</c:v>
                </c:pt>
                <c:pt idx="10612">
                  <c:v>0</c:v>
                </c:pt>
                <c:pt idx="10613">
                  <c:v>0</c:v>
                </c:pt>
                <c:pt idx="10614">
                  <c:v>0</c:v>
                </c:pt>
                <c:pt idx="10615">
                  <c:v>0</c:v>
                </c:pt>
                <c:pt idx="10616">
                  <c:v>0.1</c:v>
                </c:pt>
                <c:pt idx="10617">
                  <c:v>0.1</c:v>
                </c:pt>
                <c:pt idx="10618">
                  <c:v>0</c:v>
                </c:pt>
                <c:pt idx="10619">
                  <c:v>0.1</c:v>
                </c:pt>
                <c:pt idx="10620">
                  <c:v>0</c:v>
                </c:pt>
                <c:pt idx="10621">
                  <c:v>0</c:v>
                </c:pt>
                <c:pt idx="10622">
                  <c:v>0.1</c:v>
                </c:pt>
                <c:pt idx="10623">
                  <c:v>0</c:v>
                </c:pt>
                <c:pt idx="10624">
                  <c:v>0</c:v>
                </c:pt>
                <c:pt idx="10625">
                  <c:v>0</c:v>
                </c:pt>
                <c:pt idx="10626">
                  <c:v>0</c:v>
                </c:pt>
                <c:pt idx="10627">
                  <c:v>0.1</c:v>
                </c:pt>
                <c:pt idx="10628">
                  <c:v>0.1</c:v>
                </c:pt>
                <c:pt idx="10629">
                  <c:v>0</c:v>
                </c:pt>
                <c:pt idx="10630">
                  <c:v>0</c:v>
                </c:pt>
                <c:pt idx="10631">
                  <c:v>0.1</c:v>
                </c:pt>
                <c:pt idx="10632">
                  <c:v>0</c:v>
                </c:pt>
                <c:pt idx="10633">
                  <c:v>0</c:v>
                </c:pt>
                <c:pt idx="10634">
                  <c:v>0.1</c:v>
                </c:pt>
                <c:pt idx="10635">
                  <c:v>0.1</c:v>
                </c:pt>
                <c:pt idx="10636">
                  <c:v>0</c:v>
                </c:pt>
                <c:pt idx="10637">
                  <c:v>0.1</c:v>
                </c:pt>
                <c:pt idx="10638">
                  <c:v>0</c:v>
                </c:pt>
                <c:pt idx="10639">
                  <c:v>0</c:v>
                </c:pt>
                <c:pt idx="10640">
                  <c:v>0</c:v>
                </c:pt>
                <c:pt idx="10641">
                  <c:v>0</c:v>
                </c:pt>
                <c:pt idx="10642">
                  <c:v>0.1</c:v>
                </c:pt>
                <c:pt idx="10643">
                  <c:v>0</c:v>
                </c:pt>
                <c:pt idx="10644">
                  <c:v>0</c:v>
                </c:pt>
                <c:pt idx="10645">
                  <c:v>0.1</c:v>
                </c:pt>
                <c:pt idx="10646">
                  <c:v>0.1</c:v>
                </c:pt>
                <c:pt idx="10647">
                  <c:v>0.1</c:v>
                </c:pt>
                <c:pt idx="10648">
                  <c:v>0.1</c:v>
                </c:pt>
                <c:pt idx="10649">
                  <c:v>0</c:v>
                </c:pt>
                <c:pt idx="10650">
                  <c:v>0</c:v>
                </c:pt>
                <c:pt idx="10651">
                  <c:v>0</c:v>
                </c:pt>
                <c:pt idx="10652">
                  <c:v>0</c:v>
                </c:pt>
                <c:pt idx="10653">
                  <c:v>0</c:v>
                </c:pt>
                <c:pt idx="10654">
                  <c:v>0</c:v>
                </c:pt>
                <c:pt idx="10655">
                  <c:v>0.1</c:v>
                </c:pt>
                <c:pt idx="10656">
                  <c:v>0</c:v>
                </c:pt>
                <c:pt idx="10657">
                  <c:v>0</c:v>
                </c:pt>
                <c:pt idx="10658">
                  <c:v>0.1</c:v>
                </c:pt>
                <c:pt idx="10659">
                  <c:v>0.1</c:v>
                </c:pt>
                <c:pt idx="10660">
                  <c:v>0.1</c:v>
                </c:pt>
                <c:pt idx="10661">
                  <c:v>0</c:v>
                </c:pt>
                <c:pt idx="10662">
                  <c:v>0.1</c:v>
                </c:pt>
                <c:pt idx="10663">
                  <c:v>0</c:v>
                </c:pt>
                <c:pt idx="10664">
                  <c:v>0.1</c:v>
                </c:pt>
                <c:pt idx="10665">
                  <c:v>0.1</c:v>
                </c:pt>
                <c:pt idx="10666">
                  <c:v>0.1</c:v>
                </c:pt>
                <c:pt idx="10667">
                  <c:v>0</c:v>
                </c:pt>
                <c:pt idx="10668">
                  <c:v>0</c:v>
                </c:pt>
                <c:pt idx="10669">
                  <c:v>0</c:v>
                </c:pt>
                <c:pt idx="10670">
                  <c:v>0</c:v>
                </c:pt>
                <c:pt idx="10671">
                  <c:v>0.1</c:v>
                </c:pt>
                <c:pt idx="10672">
                  <c:v>0</c:v>
                </c:pt>
                <c:pt idx="10673">
                  <c:v>0.1</c:v>
                </c:pt>
                <c:pt idx="10674">
                  <c:v>0</c:v>
                </c:pt>
                <c:pt idx="10675">
                  <c:v>0.1</c:v>
                </c:pt>
                <c:pt idx="10676">
                  <c:v>0.1</c:v>
                </c:pt>
                <c:pt idx="10677">
                  <c:v>0</c:v>
                </c:pt>
                <c:pt idx="10678">
                  <c:v>0.1</c:v>
                </c:pt>
                <c:pt idx="10679">
                  <c:v>0</c:v>
                </c:pt>
                <c:pt idx="10680">
                  <c:v>0</c:v>
                </c:pt>
                <c:pt idx="10681">
                  <c:v>0</c:v>
                </c:pt>
                <c:pt idx="10682">
                  <c:v>0</c:v>
                </c:pt>
                <c:pt idx="10683">
                  <c:v>0</c:v>
                </c:pt>
                <c:pt idx="10684">
                  <c:v>0.1</c:v>
                </c:pt>
                <c:pt idx="10685">
                  <c:v>0.1</c:v>
                </c:pt>
                <c:pt idx="10686">
                  <c:v>0</c:v>
                </c:pt>
                <c:pt idx="10687">
                  <c:v>0</c:v>
                </c:pt>
                <c:pt idx="10688">
                  <c:v>0.1</c:v>
                </c:pt>
                <c:pt idx="10689">
                  <c:v>0</c:v>
                </c:pt>
                <c:pt idx="10690">
                  <c:v>0</c:v>
                </c:pt>
                <c:pt idx="10691">
                  <c:v>0.1</c:v>
                </c:pt>
                <c:pt idx="10692">
                  <c:v>0</c:v>
                </c:pt>
                <c:pt idx="10693">
                  <c:v>0.1</c:v>
                </c:pt>
                <c:pt idx="10694">
                  <c:v>0</c:v>
                </c:pt>
                <c:pt idx="10695">
                  <c:v>0</c:v>
                </c:pt>
                <c:pt idx="10696">
                  <c:v>0</c:v>
                </c:pt>
                <c:pt idx="10697">
                  <c:v>0</c:v>
                </c:pt>
                <c:pt idx="10698">
                  <c:v>0</c:v>
                </c:pt>
                <c:pt idx="10699">
                  <c:v>0</c:v>
                </c:pt>
                <c:pt idx="10700">
                  <c:v>0</c:v>
                </c:pt>
                <c:pt idx="10701">
                  <c:v>0</c:v>
                </c:pt>
                <c:pt idx="10702">
                  <c:v>0</c:v>
                </c:pt>
                <c:pt idx="10703">
                  <c:v>0.1</c:v>
                </c:pt>
                <c:pt idx="10704">
                  <c:v>0</c:v>
                </c:pt>
                <c:pt idx="10705">
                  <c:v>0.1</c:v>
                </c:pt>
                <c:pt idx="10706">
                  <c:v>0.1</c:v>
                </c:pt>
                <c:pt idx="10707">
                  <c:v>0.1</c:v>
                </c:pt>
                <c:pt idx="10708">
                  <c:v>0</c:v>
                </c:pt>
                <c:pt idx="10709">
                  <c:v>0.1</c:v>
                </c:pt>
                <c:pt idx="10710">
                  <c:v>0.1</c:v>
                </c:pt>
                <c:pt idx="10711">
                  <c:v>0</c:v>
                </c:pt>
                <c:pt idx="10712">
                  <c:v>0</c:v>
                </c:pt>
                <c:pt idx="10713">
                  <c:v>0.1</c:v>
                </c:pt>
                <c:pt idx="10714">
                  <c:v>0</c:v>
                </c:pt>
                <c:pt idx="10715">
                  <c:v>0.1</c:v>
                </c:pt>
                <c:pt idx="10716">
                  <c:v>0.1</c:v>
                </c:pt>
                <c:pt idx="10717">
                  <c:v>0</c:v>
                </c:pt>
                <c:pt idx="10718">
                  <c:v>0</c:v>
                </c:pt>
                <c:pt idx="10719">
                  <c:v>0.1</c:v>
                </c:pt>
                <c:pt idx="10720">
                  <c:v>0.1</c:v>
                </c:pt>
                <c:pt idx="10721">
                  <c:v>0.1</c:v>
                </c:pt>
                <c:pt idx="10722">
                  <c:v>0</c:v>
                </c:pt>
                <c:pt idx="10723">
                  <c:v>0</c:v>
                </c:pt>
                <c:pt idx="10724">
                  <c:v>0</c:v>
                </c:pt>
                <c:pt idx="10725">
                  <c:v>0.1</c:v>
                </c:pt>
                <c:pt idx="10726">
                  <c:v>0</c:v>
                </c:pt>
                <c:pt idx="10727">
                  <c:v>0</c:v>
                </c:pt>
                <c:pt idx="10728">
                  <c:v>0</c:v>
                </c:pt>
                <c:pt idx="10729">
                  <c:v>0</c:v>
                </c:pt>
                <c:pt idx="10730">
                  <c:v>0</c:v>
                </c:pt>
                <c:pt idx="10731">
                  <c:v>0.1</c:v>
                </c:pt>
                <c:pt idx="10732">
                  <c:v>0</c:v>
                </c:pt>
                <c:pt idx="10733">
                  <c:v>0.1</c:v>
                </c:pt>
                <c:pt idx="10734">
                  <c:v>0</c:v>
                </c:pt>
                <c:pt idx="10735">
                  <c:v>0</c:v>
                </c:pt>
                <c:pt idx="10736">
                  <c:v>0.1</c:v>
                </c:pt>
                <c:pt idx="10737">
                  <c:v>0</c:v>
                </c:pt>
                <c:pt idx="10738">
                  <c:v>0</c:v>
                </c:pt>
                <c:pt idx="10739">
                  <c:v>0</c:v>
                </c:pt>
                <c:pt idx="10740">
                  <c:v>0.1</c:v>
                </c:pt>
                <c:pt idx="10741">
                  <c:v>0</c:v>
                </c:pt>
                <c:pt idx="10742">
                  <c:v>0.1</c:v>
                </c:pt>
                <c:pt idx="10743">
                  <c:v>0.1</c:v>
                </c:pt>
                <c:pt idx="10744">
                  <c:v>0.1</c:v>
                </c:pt>
                <c:pt idx="10745">
                  <c:v>0</c:v>
                </c:pt>
                <c:pt idx="10746">
                  <c:v>0</c:v>
                </c:pt>
                <c:pt idx="10747">
                  <c:v>0.1</c:v>
                </c:pt>
                <c:pt idx="10748">
                  <c:v>0</c:v>
                </c:pt>
                <c:pt idx="10749">
                  <c:v>0</c:v>
                </c:pt>
                <c:pt idx="10750">
                  <c:v>0</c:v>
                </c:pt>
                <c:pt idx="10751">
                  <c:v>0</c:v>
                </c:pt>
                <c:pt idx="10752">
                  <c:v>0</c:v>
                </c:pt>
                <c:pt idx="10753">
                  <c:v>0.1</c:v>
                </c:pt>
                <c:pt idx="10754">
                  <c:v>0</c:v>
                </c:pt>
                <c:pt idx="10755">
                  <c:v>0</c:v>
                </c:pt>
                <c:pt idx="10756">
                  <c:v>0</c:v>
                </c:pt>
                <c:pt idx="10757">
                  <c:v>0</c:v>
                </c:pt>
                <c:pt idx="10758">
                  <c:v>0.1</c:v>
                </c:pt>
                <c:pt idx="10759">
                  <c:v>0</c:v>
                </c:pt>
                <c:pt idx="10760">
                  <c:v>0</c:v>
                </c:pt>
                <c:pt idx="10761">
                  <c:v>0.1</c:v>
                </c:pt>
                <c:pt idx="10762">
                  <c:v>0</c:v>
                </c:pt>
                <c:pt idx="10763">
                  <c:v>0</c:v>
                </c:pt>
                <c:pt idx="10764">
                  <c:v>0.1</c:v>
                </c:pt>
                <c:pt idx="10765">
                  <c:v>0</c:v>
                </c:pt>
                <c:pt idx="10766">
                  <c:v>0.1</c:v>
                </c:pt>
                <c:pt idx="10767">
                  <c:v>0.1</c:v>
                </c:pt>
                <c:pt idx="10768">
                  <c:v>0.1</c:v>
                </c:pt>
                <c:pt idx="10769">
                  <c:v>0</c:v>
                </c:pt>
                <c:pt idx="10770">
                  <c:v>0.1</c:v>
                </c:pt>
                <c:pt idx="10771">
                  <c:v>0.1</c:v>
                </c:pt>
                <c:pt idx="10772">
                  <c:v>0.1</c:v>
                </c:pt>
                <c:pt idx="10773">
                  <c:v>0.1</c:v>
                </c:pt>
                <c:pt idx="10774">
                  <c:v>0.1</c:v>
                </c:pt>
                <c:pt idx="10775">
                  <c:v>0</c:v>
                </c:pt>
                <c:pt idx="10776">
                  <c:v>0.1</c:v>
                </c:pt>
                <c:pt idx="10777">
                  <c:v>0.1</c:v>
                </c:pt>
                <c:pt idx="10778">
                  <c:v>0</c:v>
                </c:pt>
                <c:pt idx="10779">
                  <c:v>0</c:v>
                </c:pt>
                <c:pt idx="10780">
                  <c:v>0</c:v>
                </c:pt>
                <c:pt idx="10781">
                  <c:v>0.1</c:v>
                </c:pt>
                <c:pt idx="10782">
                  <c:v>0</c:v>
                </c:pt>
                <c:pt idx="10783">
                  <c:v>0</c:v>
                </c:pt>
                <c:pt idx="10784">
                  <c:v>0</c:v>
                </c:pt>
                <c:pt idx="10785">
                  <c:v>0</c:v>
                </c:pt>
                <c:pt idx="10786">
                  <c:v>0</c:v>
                </c:pt>
                <c:pt idx="10787">
                  <c:v>0.1</c:v>
                </c:pt>
                <c:pt idx="10788">
                  <c:v>0.1</c:v>
                </c:pt>
                <c:pt idx="10789">
                  <c:v>0</c:v>
                </c:pt>
                <c:pt idx="10790">
                  <c:v>0</c:v>
                </c:pt>
                <c:pt idx="10791">
                  <c:v>0</c:v>
                </c:pt>
                <c:pt idx="10792">
                  <c:v>0</c:v>
                </c:pt>
                <c:pt idx="10793">
                  <c:v>0</c:v>
                </c:pt>
                <c:pt idx="10794">
                  <c:v>0</c:v>
                </c:pt>
                <c:pt idx="10795">
                  <c:v>0.1</c:v>
                </c:pt>
                <c:pt idx="10796">
                  <c:v>0</c:v>
                </c:pt>
                <c:pt idx="10797">
                  <c:v>0.1</c:v>
                </c:pt>
                <c:pt idx="10798">
                  <c:v>0</c:v>
                </c:pt>
                <c:pt idx="10799">
                  <c:v>0</c:v>
                </c:pt>
                <c:pt idx="10800">
                  <c:v>0.1</c:v>
                </c:pt>
                <c:pt idx="10801">
                  <c:v>0</c:v>
                </c:pt>
                <c:pt idx="10802">
                  <c:v>0.1</c:v>
                </c:pt>
                <c:pt idx="10803">
                  <c:v>0.1</c:v>
                </c:pt>
                <c:pt idx="10804">
                  <c:v>0.1</c:v>
                </c:pt>
                <c:pt idx="10805">
                  <c:v>0.1</c:v>
                </c:pt>
                <c:pt idx="10806">
                  <c:v>0.1</c:v>
                </c:pt>
                <c:pt idx="10807">
                  <c:v>0.1</c:v>
                </c:pt>
                <c:pt idx="10808">
                  <c:v>0</c:v>
                </c:pt>
                <c:pt idx="10809">
                  <c:v>0.1</c:v>
                </c:pt>
                <c:pt idx="10810">
                  <c:v>0</c:v>
                </c:pt>
                <c:pt idx="10811">
                  <c:v>0</c:v>
                </c:pt>
                <c:pt idx="10812">
                  <c:v>0</c:v>
                </c:pt>
                <c:pt idx="10813">
                  <c:v>0</c:v>
                </c:pt>
                <c:pt idx="10814">
                  <c:v>0</c:v>
                </c:pt>
                <c:pt idx="10815">
                  <c:v>0.1</c:v>
                </c:pt>
                <c:pt idx="10816">
                  <c:v>0</c:v>
                </c:pt>
                <c:pt idx="10817">
                  <c:v>0.1</c:v>
                </c:pt>
                <c:pt idx="10818">
                  <c:v>0.1</c:v>
                </c:pt>
                <c:pt idx="10819">
                  <c:v>0</c:v>
                </c:pt>
                <c:pt idx="10820">
                  <c:v>0.1</c:v>
                </c:pt>
                <c:pt idx="10821">
                  <c:v>0</c:v>
                </c:pt>
                <c:pt idx="10822">
                  <c:v>0.1</c:v>
                </c:pt>
                <c:pt idx="10823">
                  <c:v>0.1</c:v>
                </c:pt>
                <c:pt idx="10824">
                  <c:v>0.1</c:v>
                </c:pt>
                <c:pt idx="10825">
                  <c:v>0</c:v>
                </c:pt>
                <c:pt idx="10826">
                  <c:v>0.1</c:v>
                </c:pt>
                <c:pt idx="10827">
                  <c:v>0.1</c:v>
                </c:pt>
                <c:pt idx="10828">
                  <c:v>0</c:v>
                </c:pt>
                <c:pt idx="10829">
                  <c:v>0</c:v>
                </c:pt>
                <c:pt idx="10830">
                  <c:v>0</c:v>
                </c:pt>
                <c:pt idx="10831">
                  <c:v>0.1</c:v>
                </c:pt>
                <c:pt idx="10832">
                  <c:v>0.1</c:v>
                </c:pt>
                <c:pt idx="10833">
                  <c:v>0.1</c:v>
                </c:pt>
                <c:pt idx="10834">
                  <c:v>0</c:v>
                </c:pt>
                <c:pt idx="10835">
                  <c:v>0.1</c:v>
                </c:pt>
                <c:pt idx="10836">
                  <c:v>0.1</c:v>
                </c:pt>
                <c:pt idx="10837">
                  <c:v>0</c:v>
                </c:pt>
                <c:pt idx="10838">
                  <c:v>0.1</c:v>
                </c:pt>
                <c:pt idx="10839">
                  <c:v>0.1</c:v>
                </c:pt>
                <c:pt idx="10840">
                  <c:v>0.1</c:v>
                </c:pt>
                <c:pt idx="10841">
                  <c:v>0.1</c:v>
                </c:pt>
                <c:pt idx="10842">
                  <c:v>0.1</c:v>
                </c:pt>
                <c:pt idx="10843">
                  <c:v>0</c:v>
                </c:pt>
                <c:pt idx="10844">
                  <c:v>0.1</c:v>
                </c:pt>
                <c:pt idx="10845">
                  <c:v>0</c:v>
                </c:pt>
                <c:pt idx="10846">
                  <c:v>0.1</c:v>
                </c:pt>
                <c:pt idx="10847">
                  <c:v>0</c:v>
                </c:pt>
                <c:pt idx="10848">
                  <c:v>0</c:v>
                </c:pt>
                <c:pt idx="10849">
                  <c:v>0</c:v>
                </c:pt>
                <c:pt idx="10850">
                  <c:v>0</c:v>
                </c:pt>
                <c:pt idx="10851">
                  <c:v>0</c:v>
                </c:pt>
                <c:pt idx="10852">
                  <c:v>0</c:v>
                </c:pt>
                <c:pt idx="10853">
                  <c:v>0.1</c:v>
                </c:pt>
                <c:pt idx="10854">
                  <c:v>0.1</c:v>
                </c:pt>
                <c:pt idx="10855">
                  <c:v>0</c:v>
                </c:pt>
                <c:pt idx="10856">
                  <c:v>0</c:v>
                </c:pt>
                <c:pt idx="10857">
                  <c:v>0.1</c:v>
                </c:pt>
                <c:pt idx="10858">
                  <c:v>0.1</c:v>
                </c:pt>
                <c:pt idx="10859">
                  <c:v>0.1</c:v>
                </c:pt>
                <c:pt idx="10860">
                  <c:v>0</c:v>
                </c:pt>
                <c:pt idx="10861">
                  <c:v>0</c:v>
                </c:pt>
                <c:pt idx="10862">
                  <c:v>0</c:v>
                </c:pt>
                <c:pt idx="10863">
                  <c:v>0.1</c:v>
                </c:pt>
                <c:pt idx="10864">
                  <c:v>0</c:v>
                </c:pt>
                <c:pt idx="10865">
                  <c:v>0</c:v>
                </c:pt>
                <c:pt idx="10866">
                  <c:v>0</c:v>
                </c:pt>
                <c:pt idx="10867">
                  <c:v>0</c:v>
                </c:pt>
                <c:pt idx="10868">
                  <c:v>0.1</c:v>
                </c:pt>
                <c:pt idx="10869">
                  <c:v>0</c:v>
                </c:pt>
                <c:pt idx="10870">
                  <c:v>0</c:v>
                </c:pt>
                <c:pt idx="10871">
                  <c:v>0.1</c:v>
                </c:pt>
                <c:pt idx="10872">
                  <c:v>0</c:v>
                </c:pt>
                <c:pt idx="10873">
                  <c:v>0</c:v>
                </c:pt>
                <c:pt idx="10874">
                  <c:v>0.1</c:v>
                </c:pt>
                <c:pt idx="10875">
                  <c:v>0</c:v>
                </c:pt>
                <c:pt idx="10876">
                  <c:v>0</c:v>
                </c:pt>
                <c:pt idx="10877">
                  <c:v>0</c:v>
                </c:pt>
                <c:pt idx="10878">
                  <c:v>0.1</c:v>
                </c:pt>
                <c:pt idx="10879">
                  <c:v>0.1</c:v>
                </c:pt>
                <c:pt idx="10880">
                  <c:v>0</c:v>
                </c:pt>
                <c:pt idx="10881">
                  <c:v>0</c:v>
                </c:pt>
                <c:pt idx="10882">
                  <c:v>0.1</c:v>
                </c:pt>
                <c:pt idx="10883">
                  <c:v>0</c:v>
                </c:pt>
                <c:pt idx="10884">
                  <c:v>0</c:v>
                </c:pt>
                <c:pt idx="10885">
                  <c:v>0</c:v>
                </c:pt>
                <c:pt idx="10886">
                  <c:v>0</c:v>
                </c:pt>
                <c:pt idx="10887">
                  <c:v>0.1</c:v>
                </c:pt>
                <c:pt idx="10888">
                  <c:v>0</c:v>
                </c:pt>
                <c:pt idx="10889">
                  <c:v>0</c:v>
                </c:pt>
                <c:pt idx="10890">
                  <c:v>0</c:v>
                </c:pt>
                <c:pt idx="10891">
                  <c:v>0</c:v>
                </c:pt>
                <c:pt idx="10892">
                  <c:v>0</c:v>
                </c:pt>
                <c:pt idx="10893">
                  <c:v>0</c:v>
                </c:pt>
                <c:pt idx="10894">
                  <c:v>0.1</c:v>
                </c:pt>
                <c:pt idx="10895">
                  <c:v>0</c:v>
                </c:pt>
                <c:pt idx="10896">
                  <c:v>0.1</c:v>
                </c:pt>
                <c:pt idx="10897">
                  <c:v>0</c:v>
                </c:pt>
                <c:pt idx="10898">
                  <c:v>0</c:v>
                </c:pt>
                <c:pt idx="10899">
                  <c:v>0</c:v>
                </c:pt>
                <c:pt idx="10900">
                  <c:v>0.1</c:v>
                </c:pt>
                <c:pt idx="10901">
                  <c:v>0.1</c:v>
                </c:pt>
                <c:pt idx="10902">
                  <c:v>0</c:v>
                </c:pt>
                <c:pt idx="10903">
                  <c:v>0</c:v>
                </c:pt>
                <c:pt idx="10904">
                  <c:v>0</c:v>
                </c:pt>
                <c:pt idx="10905">
                  <c:v>0.1</c:v>
                </c:pt>
                <c:pt idx="10906">
                  <c:v>0.1</c:v>
                </c:pt>
                <c:pt idx="10907">
                  <c:v>0</c:v>
                </c:pt>
                <c:pt idx="10908">
                  <c:v>0.1</c:v>
                </c:pt>
                <c:pt idx="10909">
                  <c:v>0.1</c:v>
                </c:pt>
                <c:pt idx="10910">
                  <c:v>0.1</c:v>
                </c:pt>
                <c:pt idx="10911">
                  <c:v>0</c:v>
                </c:pt>
                <c:pt idx="10912">
                  <c:v>0.1</c:v>
                </c:pt>
                <c:pt idx="10913">
                  <c:v>0.1</c:v>
                </c:pt>
                <c:pt idx="10914">
                  <c:v>0</c:v>
                </c:pt>
                <c:pt idx="10915">
                  <c:v>0.1</c:v>
                </c:pt>
                <c:pt idx="10916">
                  <c:v>0.1</c:v>
                </c:pt>
                <c:pt idx="10917">
                  <c:v>0</c:v>
                </c:pt>
                <c:pt idx="10918">
                  <c:v>0</c:v>
                </c:pt>
                <c:pt idx="10919">
                  <c:v>0.1</c:v>
                </c:pt>
                <c:pt idx="10920">
                  <c:v>0</c:v>
                </c:pt>
                <c:pt idx="10921">
                  <c:v>0.1</c:v>
                </c:pt>
                <c:pt idx="10922">
                  <c:v>0.1</c:v>
                </c:pt>
                <c:pt idx="10923">
                  <c:v>0</c:v>
                </c:pt>
                <c:pt idx="10924">
                  <c:v>0.1</c:v>
                </c:pt>
                <c:pt idx="10925">
                  <c:v>0.1</c:v>
                </c:pt>
                <c:pt idx="10926">
                  <c:v>0.1</c:v>
                </c:pt>
                <c:pt idx="10927">
                  <c:v>0.1</c:v>
                </c:pt>
                <c:pt idx="10928">
                  <c:v>0.1</c:v>
                </c:pt>
                <c:pt idx="10929">
                  <c:v>0</c:v>
                </c:pt>
                <c:pt idx="10930">
                  <c:v>0</c:v>
                </c:pt>
                <c:pt idx="10931">
                  <c:v>0</c:v>
                </c:pt>
                <c:pt idx="10932">
                  <c:v>0</c:v>
                </c:pt>
                <c:pt idx="10933">
                  <c:v>0</c:v>
                </c:pt>
                <c:pt idx="10934">
                  <c:v>0.1</c:v>
                </c:pt>
                <c:pt idx="10935">
                  <c:v>0.1</c:v>
                </c:pt>
                <c:pt idx="10936">
                  <c:v>0.1</c:v>
                </c:pt>
                <c:pt idx="10937">
                  <c:v>0.1</c:v>
                </c:pt>
                <c:pt idx="10938">
                  <c:v>0.1</c:v>
                </c:pt>
                <c:pt idx="10939">
                  <c:v>0.1</c:v>
                </c:pt>
                <c:pt idx="10940">
                  <c:v>0.1</c:v>
                </c:pt>
                <c:pt idx="10941">
                  <c:v>0</c:v>
                </c:pt>
                <c:pt idx="10942">
                  <c:v>0</c:v>
                </c:pt>
                <c:pt idx="10943">
                  <c:v>0</c:v>
                </c:pt>
                <c:pt idx="10944">
                  <c:v>0</c:v>
                </c:pt>
                <c:pt idx="10945">
                  <c:v>0</c:v>
                </c:pt>
                <c:pt idx="10946">
                  <c:v>0.1</c:v>
                </c:pt>
                <c:pt idx="10947">
                  <c:v>0.1</c:v>
                </c:pt>
                <c:pt idx="10948">
                  <c:v>0.1</c:v>
                </c:pt>
                <c:pt idx="10949">
                  <c:v>0.1</c:v>
                </c:pt>
                <c:pt idx="10950">
                  <c:v>0</c:v>
                </c:pt>
                <c:pt idx="10951">
                  <c:v>0.1</c:v>
                </c:pt>
                <c:pt idx="10952">
                  <c:v>0.1</c:v>
                </c:pt>
                <c:pt idx="10953">
                  <c:v>0.1</c:v>
                </c:pt>
                <c:pt idx="10954">
                  <c:v>0</c:v>
                </c:pt>
                <c:pt idx="10955">
                  <c:v>0.1</c:v>
                </c:pt>
                <c:pt idx="10956">
                  <c:v>0.1</c:v>
                </c:pt>
                <c:pt idx="10957">
                  <c:v>0</c:v>
                </c:pt>
                <c:pt idx="10958">
                  <c:v>0</c:v>
                </c:pt>
                <c:pt idx="10959">
                  <c:v>0.1</c:v>
                </c:pt>
                <c:pt idx="10960">
                  <c:v>0.1</c:v>
                </c:pt>
                <c:pt idx="10961">
                  <c:v>0.1</c:v>
                </c:pt>
                <c:pt idx="10962">
                  <c:v>0.1</c:v>
                </c:pt>
                <c:pt idx="10963">
                  <c:v>0</c:v>
                </c:pt>
                <c:pt idx="10964">
                  <c:v>0.1</c:v>
                </c:pt>
                <c:pt idx="10965">
                  <c:v>0</c:v>
                </c:pt>
                <c:pt idx="10966">
                  <c:v>0</c:v>
                </c:pt>
                <c:pt idx="10967">
                  <c:v>0.1</c:v>
                </c:pt>
                <c:pt idx="10968">
                  <c:v>0</c:v>
                </c:pt>
                <c:pt idx="10969">
                  <c:v>0.1</c:v>
                </c:pt>
                <c:pt idx="10970">
                  <c:v>0</c:v>
                </c:pt>
                <c:pt idx="10971">
                  <c:v>0.1</c:v>
                </c:pt>
                <c:pt idx="10972">
                  <c:v>0</c:v>
                </c:pt>
                <c:pt idx="10973">
                  <c:v>0.1</c:v>
                </c:pt>
                <c:pt idx="10974">
                  <c:v>0.1</c:v>
                </c:pt>
                <c:pt idx="10975">
                  <c:v>0.1</c:v>
                </c:pt>
                <c:pt idx="10976">
                  <c:v>0.1</c:v>
                </c:pt>
                <c:pt idx="10977">
                  <c:v>0.1</c:v>
                </c:pt>
                <c:pt idx="10978">
                  <c:v>0.1</c:v>
                </c:pt>
                <c:pt idx="10979">
                  <c:v>0</c:v>
                </c:pt>
                <c:pt idx="10980">
                  <c:v>0.1</c:v>
                </c:pt>
                <c:pt idx="10981">
                  <c:v>0.1</c:v>
                </c:pt>
                <c:pt idx="10982">
                  <c:v>0</c:v>
                </c:pt>
                <c:pt idx="10983">
                  <c:v>0.1</c:v>
                </c:pt>
                <c:pt idx="10984">
                  <c:v>0</c:v>
                </c:pt>
                <c:pt idx="10985">
                  <c:v>0</c:v>
                </c:pt>
                <c:pt idx="10986">
                  <c:v>0.1</c:v>
                </c:pt>
                <c:pt idx="10987">
                  <c:v>0.1</c:v>
                </c:pt>
                <c:pt idx="10988">
                  <c:v>0.1</c:v>
                </c:pt>
                <c:pt idx="10989">
                  <c:v>0.1</c:v>
                </c:pt>
                <c:pt idx="10990">
                  <c:v>0.1</c:v>
                </c:pt>
                <c:pt idx="10991">
                  <c:v>0</c:v>
                </c:pt>
                <c:pt idx="10992">
                  <c:v>0</c:v>
                </c:pt>
                <c:pt idx="10993">
                  <c:v>0</c:v>
                </c:pt>
                <c:pt idx="10994">
                  <c:v>0.1</c:v>
                </c:pt>
                <c:pt idx="10995">
                  <c:v>0</c:v>
                </c:pt>
                <c:pt idx="10996">
                  <c:v>0</c:v>
                </c:pt>
                <c:pt idx="10997">
                  <c:v>0.1</c:v>
                </c:pt>
                <c:pt idx="10998">
                  <c:v>0.1</c:v>
                </c:pt>
                <c:pt idx="10999">
                  <c:v>0</c:v>
                </c:pt>
                <c:pt idx="11000">
                  <c:v>0.1</c:v>
                </c:pt>
                <c:pt idx="11001">
                  <c:v>0.1</c:v>
                </c:pt>
                <c:pt idx="11002">
                  <c:v>0</c:v>
                </c:pt>
                <c:pt idx="11003">
                  <c:v>0.1</c:v>
                </c:pt>
                <c:pt idx="11004">
                  <c:v>0.1</c:v>
                </c:pt>
                <c:pt idx="11005">
                  <c:v>0.1</c:v>
                </c:pt>
                <c:pt idx="11006">
                  <c:v>0.1</c:v>
                </c:pt>
                <c:pt idx="11007">
                  <c:v>0</c:v>
                </c:pt>
                <c:pt idx="11008">
                  <c:v>0</c:v>
                </c:pt>
                <c:pt idx="11009">
                  <c:v>0</c:v>
                </c:pt>
                <c:pt idx="11010">
                  <c:v>0.1</c:v>
                </c:pt>
                <c:pt idx="11011">
                  <c:v>0.2</c:v>
                </c:pt>
                <c:pt idx="11012">
                  <c:v>0</c:v>
                </c:pt>
                <c:pt idx="11013">
                  <c:v>0.2</c:v>
                </c:pt>
                <c:pt idx="11014">
                  <c:v>0.2</c:v>
                </c:pt>
                <c:pt idx="11015">
                  <c:v>0.1</c:v>
                </c:pt>
                <c:pt idx="11016">
                  <c:v>0.1</c:v>
                </c:pt>
                <c:pt idx="11017">
                  <c:v>0.1</c:v>
                </c:pt>
                <c:pt idx="11018">
                  <c:v>0.1</c:v>
                </c:pt>
                <c:pt idx="11019">
                  <c:v>0.1</c:v>
                </c:pt>
                <c:pt idx="11020">
                  <c:v>0.1</c:v>
                </c:pt>
                <c:pt idx="11021">
                  <c:v>0.1</c:v>
                </c:pt>
                <c:pt idx="11022">
                  <c:v>0.1</c:v>
                </c:pt>
                <c:pt idx="11023">
                  <c:v>0.1</c:v>
                </c:pt>
                <c:pt idx="11024">
                  <c:v>0.1</c:v>
                </c:pt>
                <c:pt idx="11025">
                  <c:v>0.1</c:v>
                </c:pt>
                <c:pt idx="11026">
                  <c:v>0.1</c:v>
                </c:pt>
                <c:pt idx="11027">
                  <c:v>0.1</c:v>
                </c:pt>
                <c:pt idx="11028">
                  <c:v>0.1</c:v>
                </c:pt>
                <c:pt idx="11029">
                  <c:v>0.1</c:v>
                </c:pt>
                <c:pt idx="11030">
                  <c:v>0</c:v>
                </c:pt>
                <c:pt idx="11031">
                  <c:v>0.1</c:v>
                </c:pt>
                <c:pt idx="11032">
                  <c:v>0</c:v>
                </c:pt>
                <c:pt idx="11033">
                  <c:v>0.1</c:v>
                </c:pt>
                <c:pt idx="11034">
                  <c:v>0</c:v>
                </c:pt>
                <c:pt idx="11035">
                  <c:v>0.1</c:v>
                </c:pt>
                <c:pt idx="11036">
                  <c:v>0.1</c:v>
                </c:pt>
                <c:pt idx="11037">
                  <c:v>0.1</c:v>
                </c:pt>
                <c:pt idx="11038">
                  <c:v>0.1</c:v>
                </c:pt>
                <c:pt idx="11039">
                  <c:v>0.1</c:v>
                </c:pt>
                <c:pt idx="11040">
                  <c:v>0.1</c:v>
                </c:pt>
                <c:pt idx="11041">
                  <c:v>0.1</c:v>
                </c:pt>
                <c:pt idx="11042">
                  <c:v>0.1</c:v>
                </c:pt>
                <c:pt idx="11043">
                  <c:v>0.1</c:v>
                </c:pt>
                <c:pt idx="11044">
                  <c:v>0.1</c:v>
                </c:pt>
                <c:pt idx="11045">
                  <c:v>0.1</c:v>
                </c:pt>
                <c:pt idx="11046">
                  <c:v>0.1</c:v>
                </c:pt>
                <c:pt idx="11047">
                  <c:v>0.2</c:v>
                </c:pt>
                <c:pt idx="11048">
                  <c:v>0.1</c:v>
                </c:pt>
                <c:pt idx="11049">
                  <c:v>0.1</c:v>
                </c:pt>
                <c:pt idx="11050">
                  <c:v>0</c:v>
                </c:pt>
                <c:pt idx="11051">
                  <c:v>0.1</c:v>
                </c:pt>
                <c:pt idx="11052">
                  <c:v>0.1</c:v>
                </c:pt>
                <c:pt idx="11053">
                  <c:v>0.1</c:v>
                </c:pt>
                <c:pt idx="11054">
                  <c:v>0.1</c:v>
                </c:pt>
                <c:pt idx="11055">
                  <c:v>0.1</c:v>
                </c:pt>
                <c:pt idx="11056">
                  <c:v>0.1</c:v>
                </c:pt>
                <c:pt idx="11057">
                  <c:v>0.1</c:v>
                </c:pt>
                <c:pt idx="11058">
                  <c:v>0.1</c:v>
                </c:pt>
                <c:pt idx="11059">
                  <c:v>0.1</c:v>
                </c:pt>
                <c:pt idx="11060">
                  <c:v>0.1</c:v>
                </c:pt>
                <c:pt idx="11061">
                  <c:v>0</c:v>
                </c:pt>
                <c:pt idx="11062">
                  <c:v>0.1</c:v>
                </c:pt>
                <c:pt idx="11063">
                  <c:v>0</c:v>
                </c:pt>
                <c:pt idx="11064">
                  <c:v>0.1</c:v>
                </c:pt>
                <c:pt idx="11065">
                  <c:v>0.1</c:v>
                </c:pt>
                <c:pt idx="11066">
                  <c:v>0.2</c:v>
                </c:pt>
                <c:pt idx="11067">
                  <c:v>0.1</c:v>
                </c:pt>
                <c:pt idx="11068">
                  <c:v>0.1</c:v>
                </c:pt>
                <c:pt idx="11069">
                  <c:v>0</c:v>
                </c:pt>
                <c:pt idx="11070">
                  <c:v>0</c:v>
                </c:pt>
                <c:pt idx="11071">
                  <c:v>0</c:v>
                </c:pt>
                <c:pt idx="11072">
                  <c:v>0.2</c:v>
                </c:pt>
                <c:pt idx="11073">
                  <c:v>0.2</c:v>
                </c:pt>
                <c:pt idx="11074">
                  <c:v>0.1</c:v>
                </c:pt>
                <c:pt idx="11075">
                  <c:v>0.1</c:v>
                </c:pt>
                <c:pt idx="11076">
                  <c:v>0.1</c:v>
                </c:pt>
                <c:pt idx="11077">
                  <c:v>0</c:v>
                </c:pt>
                <c:pt idx="11078">
                  <c:v>0.1</c:v>
                </c:pt>
                <c:pt idx="11079">
                  <c:v>0.2</c:v>
                </c:pt>
                <c:pt idx="11080">
                  <c:v>0</c:v>
                </c:pt>
                <c:pt idx="11081">
                  <c:v>0</c:v>
                </c:pt>
                <c:pt idx="11082">
                  <c:v>0</c:v>
                </c:pt>
                <c:pt idx="11083">
                  <c:v>0.1</c:v>
                </c:pt>
                <c:pt idx="11084">
                  <c:v>0.1</c:v>
                </c:pt>
                <c:pt idx="11085">
                  <c:v>0.1</c:v>
                </c:pt>
                <c:pt idx="11086">
                  <c:v>0.1</c:v>
                </c:pt>
                <c:pt idx="11087">
                  <c:v>0.1</c:v>
                </c:pt>
                <c:pt idx="11088">
                  <c:v>0.1</c:v>
                </c:pt>
                <c:pt idx="11089">
                  <c:v>0</c:v>
                </c:pt>
                <c:pt idx="11090">
                  <c:v>0.1</c:v>
                </c:pt>
                <c:pt idx="11091">
                  <c:v>0.1</c:v>
                </c:pt>
                <c:pt idx="11092">
                  <c:v>0.2</c:v>
                </c:pt>
                <c:pt idx="11093">
                  <c:v>0.1</c:v>
                </c:pt>
                <c:pt idx="11094">
                  <c:v>0.1</c:v>
                </c:pt>
                <c:pt idx="11095">
                  <c:v>0.1</c:v>
                </c:pt>
                <c:pt idx="11096">
                  <c:v>0.1</c:v>
                </c:pt>
                <c:pt idx="11097">
                  <c:v>0.1</c:v>
                </c:pt>
                <c:pt idx="11098">
                  <c:v>0.1</c:v>
                </c:pt>
                <c:pt idx="11099">
                  <c:v>0.1</c:v>
                </c:pt>
                <c:pt idx="11100">
                  <c:v>0.1</c:v>
                </c:pt>
                <c:pt idx="11101">
                  <c:v>0</c:v>
                </c:pt>
                <c:pt idx="11102">
                  <c:v>0.1</c:v>
                </c:pt>
                <c:pt idx="11103">
                  <c:v>0.1</c:v>
                </c:pt>
                <c:pt idx="11104">
                  <c:v>0.1</c:v>
                </c:pt>
                <c:pt idx="11105">
                  <c:v>0.1</c:v>
                </c:pt>
                <c:pt idx="11106">
                  <c:v>0.1</c:v>
                </c:pt>
                <c:pt idx="11107">
                  <c:v>0</c:v>
                </c:pt>
                <c:pt idx="11108">
                  <c:v>0.2</c:v>
                </c:pt>
                <c:pt idx="11109">
                  <c:v>0.2</c:v>
                </c:pt>
                <c:pt idx="11110">
                  <c:v>0.1</c:v>
                </c:pt>
                <c:pt idx="11111">
                  <c:v>0.1</c:v>
                </c:pt>
                <c:pt idx="11112">
                  <c:v>0</c:v>
                </c:pt>
                <c:pt idx="11113">
                  <c:v>0</c:v>
                </c:pt>
                <c:pt idx="11114">
                  <c:v>0.2</c:v>
                </c:pt>
                <c:pt idx="11115">
                  <c:v>0.1</c:v>
                </c:pt>
                <c:pt idx="11116">
                  <c:v>0.1</c:v>
                </c:pt>
                <c:pt idx="11117">
                  <c:v>0.1</c:v>
                </c:pt>
                <c:pt idx="11118">
                  <c:v>0.2</c:v>
                </c:pt>
                <c:pt idx="11119">
                  <c:v>0.1</c:v>
                </c:pt>
                <c:pt idx="11120">
                  <c:v>0.1</c:v>
                </c:pt>
                <c:pt idx="11121">
                  <c:v>0.1</c:v>
                </c:pt>
                <c:pt idx="11122">
                  <c:v>0.1</c:v>
                </c:pt>
                <c:pt idx="11123">
                  <c:v>0</c:v>
                </c:pt>
                <c:pt idx="11124">
                  <c:v>0.1</c:v>
                </c:pt>
                <c:pt idx="11125">
                  <c:v>0.1</c:v>
                </c:pt>
                <c:pt idx="11126">
                  <c:v>0.1</c:v>
                </c:pt>
                <c:pt idx="11127">
                  <c:v>0.1</c:v>
                </c:pt>
                <c:pt idx="11128">
                  <c:v>0.2</c:v>
                </c:pt>
                <c:pt idx="11129">
                  <c:v>0.1</c:v>
                </c:pt>
                <c:pt idx="11130">
                  <c:v>0.1</c:v>
                </c:pt>
                <c:pt idx="11131">
                  <c:v>0.2</c:v>
                </c:pt>
                <c:pt idx="11132">
                  <c:v>0.1</c:v>
                </c:pt>
                <c:pt idx="11133">
                  <c:v>0.1</c:v>
                </c:pt>
                <c:pt idx="11134">
                  <c:v>0.1</c:v>
                </c:pt>
                <c:pt idx="11135">
                  <c:v>0.2</c:v>
                </c:pt>
                <c:pt idx="11136">
                  <c:v>0.2</c:v>
                </c:pt>
                <c:pt idx="11137">
                  <c:v>0.1</c:v>
                </c:pt>
                <c:pt idx="11138">
                  <c:v>0.1</c:v>
                </c:pt>
                <c:pt idx="11139">
                  <c:v>0.1</c:v>
                </c:pt>
                <c:pt idx="11140">
                  <c:v>0.1</c:v>
                </c:pt>
                <c:pt idx="11141">
                  <c:v>0.1</c:v>
                </c:pt>
                <c:pt idx="11142">
                  <c:v>0.2</c:v>
                </c:pt>
                <c:pt idx="11143">
                  <c:v>0.1</c:v>
                </c:pt>
                <c:pt idx="11144">
                  <c:v>0.1</c:v>
                </c:pt>
                <c:pt idx="11145">
                  <c:v>0</c:v>
                </c:pt>
                <c:pt idx="11146">
                  <c:v>0.1</c:v>
                </c:pt>
                <c:pt idx="11147">
                  <c:v>0.1</c:v>
                </c:pt>
                <c:pt idx="11148">
                  <c:v>0.1</c:v>
                </c:pt>
                <c:pt idx="11149">
                  <c:v>0.1</c:v>
                </c:pt>
                <c:pt idx="11150">
                  <c:v>0.1</c:v>
                </c:pt>
                <c:pt idx="11151">
                  <c:v>0.1</c:v>
                </c:pt>
                <c:pt idx="11152">
                  <c:v>0</c:v>
                </c:pt>
                <c:pt idx="11153">
                  <c:v>0.1</c:v>
                </c:pt>
                <c:pt idx="11154">
                  <c:v>0.2</c:v>
                </c:pt>
                <c:pt idx="11155">
                  <c:v>0.1</c:v>
                </c:pt>
                <c:pt idx="11156">
                  <c:v>0.2</c:v>
                </c:pt>
                <c:pt idx="11157">
                  <c:v>0.1</c:v>
                </c:pt>
                <c:pt idx="11158">
                  <c:v>0</c:v>
                </c:pt>
                <c:pt idx="11159">
                  <c:v>0</c:v>
                </c:pt>
                <c:pt idx="11160">
                  <c:v>0.1</c:v>
                </c:pt>
                <c:pt idx="11161">
                  <c:v>0.1</c:v>
                </c:pt>
                <c:pt idx="11162">
                  <c:v>0.1</c:v>
                </c:pt>
                <c:pt idx="11163">
                  <c:v>0.2</c:v>
                </c:pt>
                <c:pt idx="11164">
                  <c:v>0.1</c:v>
                </c:pt>
                <c:pt idx="11165">
                  <c:v>0.1</c:v>
                </c:pt>
                <c:pt idx="11166">
                  <c:v>0.1</c:v>
                </c:pt>
                <c:pt idx="11167">
                  <c:v>0.2</c:v>
                </c:pt>
                <c:pt idx="11168">
                  <c:v>0</c:v>
                </c:pt>
                <c:pt idx="11169">
                  <c:v>0.2</c:v>
                </c:pt>
                <c:pt idx="11170">
                  <c:v>0.1</c:v>
                </c:pt>
                <c:pt idx="11171">
                  <c:v>0</c:v>
                </c:pt>
                <c:pt idx="11172">
                  <c:v>0.2</c:v>
                </c:pt>
                <c:pt idx="11173">
                  <c:v>0.1</c:v>
                </c:pt>
                <c:pt idx="11174">
                  <c:v>0.1</c:v>
                </c:pt>
                <c:pt idx="11175">
                  <c:v>0.1</c:v>
                </c:pt>
                <c:pt idx="11176">
                  <c:v>0.1</c:v>
                </c:pt>
                <c:pt idx="11177">
                  <c:v>0.1</c:v>
                </c:pt>
                <c:pt idx="11178">
                  <c:v>0.1</c:v>
                </c:pt>
                <c:pt idx="11179">
                  <c:v>0</c:v>
                </c:pt>
                <c:pt idx="11180">
                  <c:v>0.1</c:v>
                </c:pt>
                <c:pt idx="11181">
                  <c:v>0.1</c:v>
                </c:pt>
                <c:pt idx="11182">
                  <c:v>0.1</c:v>
                </c:pt>
                <c:pt idx="11183">
                  <c:v>0.1</c:v>
                </c:pt>
                <c:pt idx="11184">
                  <c:v>0.1</c:v>
                </c:pt>
                <c:pt idx="11185">
                  <c:v>0.2</c:v>
                </c:pt>
                <c:pt idx="11186">
                  <c:v>0</c:v>
                </c:pt>
                <c:pt idx="11187">
                  <c:v>0</c:v>
                </c:pt>
                <c:pt idx="11188">
                  <c:v>0.1</c:v>
                </c:pt>
                <c:pt idx="11189">
                  <c:v>0.1</c:v>
                </c:pt>
                <c:pt idx="11190">
                  <c:v>0.1</c:v>
                </c:pt>
                <c:pt idx="11191">
                  <c:v>0.1</c:v>
                </c:pt>
                <c:pt idx="11192">
                  <c:v>0.1</c:v>
                </c:pt>
                <c:pt idx="11193">
                  <c:v>0.1</c:v>
                </c:pt>
                <c:pt idx="11194">
                  <c:v>0.1</c:v>
                </c:pt>
                <c:pt idx="11195">
                  <c:v>0.2</c:v>
                </c:pt>
                <c:pt idx="11196">
                  <c:v>0.1</c:v>
                </c:pt>
                <c:pt idx="11197">
                  <c:v>0.1</c:v>
                </c:pt>
                <c:pt idx="11198">
                  <c:v>0.1</c:v>
                </c:pt>
                <c:pt idx="11199">
                  <c:v>0.1</c:v>
                </c:pt>
                <c:pt idx="11200">
                  <c:v>0.1</c:v>
                </c:pt>
                <c:pt idx="11201">
                  <c:v>0</c:v>
                </c:pt>
                <c:pt idx="11202">
                  <c:v>0.1</c:v>
                </c:pt>
                <c:pt idx="11203">
                  <c:v>0.1</c:v>
                </c:pt>
                <c:pt idx="11204">
                  <c:v>0</c:v>
                </c:pt>
                <c:pt idx="11205">
                  <c:v>0.1</c:v>
                </c:pt>
                <c:pt idx="11206">
                  <c:v>0.1</c:v>
                </c:pt>
                <c:pt idx="11207">
                  <c:v>0.1</c:v>
                </c:pt>
                <c:pt idx="11208">
                  <c:v>0.1</c:v>
                </c:pt>
                <c:pt idx="11209">
                  <c:v>0.1</c:v>
                </c:pt>
                <c:pt idx="11210">
                  <c:v>0.1</c:v>
                </c:pt>
                <c:pt idx="11211">
                  <c:v>0.1</c:v>
                </c:pt>
                <c:pt idx="11212">
                  <c:v>0.1</c:v>
                </c:pt>
                <c:pt idx="11213">
                  <c:v>0.1</c:v>
                </c:pt>
                <c:pt idx="11214">
                  <c:v>0.1</c:v>
                </c:pt>
                <c:pt idx="11215">
                  <c:v>0.1</c:v>
                </c:pt>
                <c:pt idx="11216">
                  <c:v>0.1</c:v>
                </c:pt>
                <c:pt idx="11217">
                  <c:v>0.1</c:v>
                </c:pt>
                <c:pt idx="11218">
                  <c:v>0.1</c:v>
                </c:pt>
                <c:pt idx="11219">
                  <c:v>0</c:v>
                </c:pt>
                <c:pt idx="11220">
                  <c:v>0.1</c:v>
                </c:pt>
                <c:pt idx="11221">
                  <c:v>0.1</c:v>
                </c:pt>
                <c:pt idx="11222">
                  <c:v>0.1</c:v>
                </c:pt>
                <c:pt idx="11223">
                  <c:v>0.1</c:v>
                </c:pt>
                <c:pt idx="11224">
                  <c:v>0.1</c:v>
                </c:pt>
                <c:pt idx="11225">
                  <c:v>0.1</c:v>
                </c:pt>
                <c:pt idx="11226">
                  <c:v>0.1</c:v>
                </c:pt>
                <c:pt idx="11227">
                  <c:v>0</c:v>
                </c:pt>
                <c:pt idx="11228">
                  <c:v>0.2</c:v>
                </c:pt>
                <c:pt idx="11229">
                  <c:v>0</c:v>
                </c:pt>
                <c:pt idx="11230">
                  <c:v>0.1</c:v>
                </c:pt>
                <c:pt idx="11231">
                  <c:v>0.1</c:v>
                </c:pt>
                <c:pt idx="11232">
                  <c:v>0.1</c:v>
                </c:pt>
                <c:pt idx="11233">
                  <c:v>0.1</c:v>
                </c:pt>
                <c:pt idx="11234">
                  <c:v>0.1</c:v>
                </c:pt>
                <c:pt idx="11235">
                  <c:v>0.1</c:v>
                </c:pt>
                <c:pt idx="11236">
                  <c:v>0.1</c:v>
                </c:pt>
                <c:pt idx="11237">
                  <c:v>0.1</c:v>
                </c:pt>
                <c:pt idx="11238">
                  <c:v>0.2</c:v>
                </c:pt>
                <c:pt idx="11239">
                  <c:v>0</c:v>
                </c:pt>
                <c:pt idx="11240">
                  <c:v>0.1</c:v>
                </c:pt>
                <c:pt idx="11241">
                  <c:v>0.2</c:v>
                </c:pt>
                <c:pt idx="11242">
                  <c:v>0.1</c:v>
                </c:pt>
                <c:pt idx="11243">
                  <c:v>0.1</c:v>
                </c:pt>
                <c:pt idx="11244">
                  <c:v>0</c:v>
                </c:pt>
                <c:pt idx="11245">
                  <c:v>0.1</c:v>
                </c:pt>
                <c:pt idx="11246">
                  <c:v>0.1</c:v>
                </c:pt>
                <c:pt idx="11247">
                  <c:v>0.1</c:v>
                </c:pt>
                <c:pt idx="11248">
                  <c:v>0.1</c:v>
                </c:pt>
                <c:pt idx="11249">
                  <c:v>0.1</c:v>
                </c:pt>
                <c:pt idx="11250">
                  <c:v>0.1</c:v>
                </c:pt>
                <c:pt idx="11251">
                  <c:v>0.1</c:v>
                </c:pt>
                <c:pt idx="11252">
                  <c:v>0.1</c:v>
                </c:pt>
                <c:pt idx="11253">
                  <c:v>0.1</c:v>
                </c:pt>
                <c:pt idx="11254">
                  <c:v>0.1</c:v>
                </c:pt>
                <c:pt idx="11255">
                  <c:v>0.1</c:v>
                </c:pt>
                <c:pt idx="11256">
                  <c:v>0.1</c:v>
                </c:pt>
                <c:pt idx="11257">
                  <c:v>0</c:v>
                </c:pt>
                <c:pt idx="11258">
                  <c:v>0.1</c:v>
                </c:pt>
                <c:pt idx="11259">
                  <c:v>0.1</c:v>
                </c:pt>
                <c:pt idx="11260">
                  <c:v>0.1</c:v>
                </c:pt>
                <c:pt idx="11261">
                  <c:v>0.1</c:v>
                </c:pt>
                <c:pt idx="11262">
                  <c:v>0.1</c:v>
                </c:pt>
                <c:pt idx="11263">
                  <c:v>0.1</c:v>
                </c:pt>
                <c:pt idx="11264">
                  <c:v>0.1</c:v>
                </c:pt>
                <c:pt idx="11265">
                  <c:v>0.2</c:v>
                </c:pt>
                <c:pt idx="11266">
                  <c:v>0.1</c:v>
                </c:pt>
                <c:pt idx="11267">
                  <c:v>0.1</c:v>
                </c:pt>
                <c:pt idx="11268">
                  <c:v>0.1</c:v>
                </c:pt>
                <c:pt idx="11269">
                  <c:v>0.1</c:v>
                </c:pt>
                <c:pt idx="11270">
                  <c:v>0.1</c:v>
                </c:pt>
                <c:pt idx="11271">
                  <c:v>0</c:v>
                </c:pt>
                <c:pt idx="11272">
                  <c:v>0.1</c:v>
                </c:pt>
                <c:pt idx="11273">
                  <c:v>0.1</c:v>
                </c:pt>
                <c:pt idx="11274">
                  <c:v>0.2</c:v>
                </c:pt>
                <c:pt idx="11275">
                  <c:v>0.1</c:v>
                </c:pt>
                <c:pt idx="11276">
                  <c:v>0.1</c:v>
                </c:pt>
                <c:pt idx="11277">
                  <c:v>0.1</c:v>
                </c:pt>
                <c:pt idx="11278">
                  <c:v>0.2</c:v>
                </c:pt>
                <c:pt idx="11279">
                  <c:v>0.1</c:v>
                </c:pt>
                <c:pt idx="11280">
                  <c:v>0.1</c:v>
                </c:pt>
                <c:pt idx="11281">
                  <c:v>0.1</c:v>
                </c:pt>
                <c:pt idx="11282">
                  <c:v>0.2</c:v>
                </c:pt>
                <c:pt idx="11283">
                  <c:v>0.1</c:v>
                </c:pt>
                <c:pt idx="11284">
                  <c:v>0.1</c:v>
                </c:pt>
                <c:pt idx="11285">
                  <c:v>0.1</c:v>
                </c:pt>
                <c:pt idx="11286">
                  <c:v>0.1</c:v>
                </c:pt>
                <c:pt idx="11287">
                  <c:v>0.2</c:v>
                </c:pt>
                <c:pt idx="11288">
                  <c:v>0.1</c:v>
                </c:pt>
                <c:pt idx="11289">
                  <c:v>0.1</c:v>
                </c:pt>
                <c:pt idx="11290">
                  <c:v>0.1</c:v>
                </c:pt>
                <c:pt idx="11291">
                  <c:v>0.1</c:v>
                </c:pt>
                <c:pt idx="11292">
                  <c:v>0.1</c:v>
                </c:pt>
                <c:pt idx="11293">
                  <c:v>0.2</c:v>
                </c:pt>
                <c:pt idx="11294">
                  <c:v>0.1</c:v>
                </c:pt>
                <c:pt idx="11295">
                  <c:v>0.1</c:v>
                </c:pt>
                <c:pt idx="11296">
                  <c:v>0.1</c:v>
                </c:pt>
                <c:pt idx="11297">
                  <c:v>0</c:v>
                </c:pt>
                <c:pt idx="11298">
                  <c:v>0.2</c:v>
                </c:pt>
                <c:pt idx="11299">
                  <c:v>0.1</c:v>
                </c:pt>
                <c:pt idx="11300">
                  <c:v>0.1</c:v>
                </c:pt>
                <c:pt idx="11301">
                  <c:v>0.1</c:v>
                </c:pt>
                <c:pt idx="11302">
                  <c:v>0.1</c:v>
                </c:pt>
                <c:pt idx="11303">
                  <c:v>0.2</c:v>
                </c:pt>
                <c:pt idx="11304">
                  <c:v>0.2</c:v>
                </c:pt>
                <c:pt idx="11305">
                  <c:v>0.1</c:v>
                </c:pt>
                <c:pt idx="11306">
                  <c:v>0</c:v>
                </c:pt>
                <c:pt idx="11307">
                  <c:v>0.1</c:v>
                </c:pt>
                <c:pt idx="11308">
                  <c:v>0.1</c:v>
                </c:pt>
                <c:pt idx="11309">
                  <c:v>0.2</c:v>
                </c:pt>
                <c:pt idx="11310">
                  <c:v>0.1</c:v>
                </c:pt>
                <c:pt idx="11311">
                  <c:v>0.1</c:v>
                </c:pt>
                <c:pt idx="11312">
                  <c:v>0.1</c:v>
                </c:pt>
                <c:pt idx="11313">
                  <c:v>0.1</c:v>
                </c:pt>
                <c:pt idx="11314">
                  <c:v>0</c:v>
                </c:pt>
                <c:pt idx="11315">
                  <c:v>0.1</c:v>
                </c:pt>
                <c:pt idx="11316">
                  <c:v>0.1</c:v>
                </c:pt>
                <c:pt idx="11317">
                  <c:v>0.1</c:v>
                </c:pt>
                <c:pt idx="11318">
                  <c:v>0.1</c:v>
                </c:pt>
                <c:pt idx="11319">
                  <c:v>0.1</c:v>
                </c:pt>
                <c:pt idx="11320">
                  <c:v>0.2</c:v>
                </c:pt>
                <c:pt idx="11321">
                  <c:v>0.2</c:v>
                </c:pt>
                <c:pt idx="11322">
                  <c:v>0.1</c:v>
                </c:pt>
                <c:pt idx="11323">
                  <c:v>0</c:v>
                </c:pt>
                <c:pt idx="11324">
                  <c:v>0.2</c:v>
                </c:pt>
                <c:pt idx="11325">
                  <c:v>0.1</c:v>
                </c:pt>
                <c:pt idx="11326">
                  <c:v>0.2</c:v>
                </c:pt>
                <c:pt idx="11327">
                  <c:v>0.1</c:v>
                </c:pt>
                <c:pt idx="11328">
                  <c:v>0.2</c:v>
                </c:pt>
                <c:pt idx="11329">
                  <c:v>0.1</c:v>
                </c:pt>
                <c:pt idx="11330">
                  <c:v>0.1</c:v>
                </c:pt>
                <c:pt idx="11331">
                  <c:v>0.1</c:v>
                </c:pt>
                <c:pt idx="11332">
                  <c:v>0.1</c:v>
                </c:pt>
                <c:pt idx="11333">
                  <c:v>0.1</c:v>
                </c:pt>
                <c:pt idx="11334">
                  <c:v>0</c:v>
                </c:pt>
                <c:pt idx="11335">
                  <c:v>0.1</c:v>
                </c:pt>
                <c:pt idx="11336">
                  <c:v>0.2</c:v>
                </c:pt>
                <c:pt idx="11337">
                  <c:v>0.1</c:v>
                </c:pt>
                <c:pt idx="11338">
                  <c:v>0.1</c:v>
                </c:pt>
                <c:pt idx="11339">
                  <c:v>0.1</c:v>
                </c:pt>
                <c:pt idx="11340">
                  <c:v>0</c:v>
                </c:pt>
                <c:pt idx="11341">
                  <c:v>0</c:v>
                </c:pt>
                <c:pt idx="11342">
                  <c:v>0.1</c:v>
                </c:pt>
                <c:pt idx="11343">
                  <c:v>0.1</c:v>
                </c:pt>
                <c:pt idx="11344">
                  <c:v>0.1</c:v>
                </c:pt>
                <c:pt idx="11345">
                  <c:v>0.1</c:v>
                </c:pt>
                <c:pt idx="11346">
                  <c:v>0.1</c:v>
                </c:pt>
                <c:pt idx="11347">
                  <c:v>0.1</c:v>
                </c:pt>
                <c:pt idx="11348">
                  <c:v>0.2</c:v>
                </c:pt>
                <c:pt idx="11349">
                  <c:v>0.1</c:v>
                </c:pt>
                <c:pt idx="11350">
                  <c:v>0.1</c:v>
                </c:pt>
                <c:pt idx="11351">
                  <c:v>0.1</c:v>
                </c:pt>
                <c:pt idx="11352">
                  <c:v>0.1</c:v>
                </c:pt>
                <c:pt idx="11353">
                  <c:v>0.1</c:v>
                </c:pt>
                <c:pt idx="11354">
                  <c:v>0.1</c:v>
                </c:pt>
                <c:pt idx="11355">
                  <c:v>0.1</c:v>
                </c:pt>
                <c:pt idx="11356">
                  <c:v>0.1</c:v>
                </c:pt>
                <c:pt idx="11357">
                  <c:v>0</c:v>
                </c:pt>
                <c:pt idx="11358">
                  <c:v>0.1</c:v>
                </c:pt>
                <c:pt idx="11359">
                  <c:v>0.1</c:v>
                </c:pt>
                <c:pt idx="11360">
                  <c:v>0</c:v>
                </c:pt>
                <c:pt idx="11361">
                  <c:v>0.1</c:v>
                </c:pt>
                <c:pt idx="11362">
                  <c:v>0</c:v>
                </c:pt>
                <c:pt idx="11363">
                  <c:v>0.1</c:v>
                </c:pt>
                <c:pt idx="11364">
                  <c:v>0.1</c:v>
                </c:pt>
                <c:pt idx="11365">
                  <c:v>0.1</c:v>
                </c:pt>
                <c:pt idx="11366">
                  <c:v>0.1</c:v>
                </c:pt>
                <c:pt idx="11367">
                  <c:v>0</c:v>
                </c:pt>
                <c:pt idx="11368">
                  <c:v>0.2</c:v>
                </c:pt>
                <c:pt idx="11369">
                  <c:v>0</c:v>
                </c:pt>
                <c:pt idx="11370">
                  <c:v>0</c:v>
                </c:pt>
                <c:pt idx="11371">
                  <c:v>0.1</c:v>
                </c:pt>
                <c:pt idx="11372">
                  <c:v>0.1</c:v>
                </c:pt>
                <c:pt idx="11373">
                  <c:v>0.1</c:v>
                </c:pt>
                <c:pt idx="11374">
                  <c:v>0</c:v>
                </c:pt>
                <c:pt idx="11375">
                  <c:v>0</c:v>
                </c:pt>
                <c:pt idx="11376">
                  <c:v>0.1</c:v>
                </c:pt>
                <c:pt idx="11377">
                  <c:v>0.1</c:v>
                </c:pt>
                <c:pt idx="11378">
                  <c:v>0.1</c:v>
                </c:pt>
                <c:pt idx="11379">
                  <c:v>0</c:v>
                </c:pt>
                <c:pt idx="11380">
                  <c:v>0.1</c:v>
                </c:pt>
                <c:pt idx="11381">
                  <c:v>0</c:v>
                </c:pt>
                <c:pt idx="11382">
                  <c:v>0.1</c:v>
                </c:pt>
                <c:pt idx="11383">
                  <c:v>0</c:v>
                </c:pt>
                <c:pt idx="11384">
                  <c:v>0</c:v>
                </c:pt>
                <c:pt idx="11385">
                  <c:v>0.1</c:v>
                </c:pt>
                <c:pt idx="11386">
                  <c:v>0.1</c:v>
                </c:pt>
                <c:pt idx="11387">
                  <c:v>0.1</c:v>
                </c:pt>
                <c:pt idx="11388">
                  <c:v>0</c:v>
                </c:pt>
                <c:pt idx="11389">
                  <c:v>0.1</c:v>
                </c:pt>
                <c:pt idx="11390">
                  <c:v>0</c:v>
                </c:pt>
                <c:pt idx="11391">
                  <c:v>0.1</c:v>
                </c:pt>
                <c:pt idx="11392">
                  <c:v>0</c:v>
                </c:pt>
                <c:pt idx="11393">
                  <c:v>0.1</c:v>
                </c:pt>
                <c:pt idx="11394">
                  <c:v>0.1</c:v>
                </c:pt>
                <c:pt idx="11395">
                  <c:v>0.1</c:v>
                </c:pt>
                <c:pt idx="11396">
                  <c:v>0</c:v>
                </c:pt>
                <c:pt idx="11397">
                  <c:v>0.1</c:v>
                </c:pt>
                <c:pt idx="11398">
                  <c:v>0</c:v>
                </c:pt>
                <c:pt idx="11399">
                  <c:v>0.1</c:v>
                </c:pt>
                <c:pt idx="11400">
                  <c:v>0.1</c:v>
                </c:pt>
                <c:pt idx="11401">
                  <c:v>0</c:v>
                </c:pt>
                <c:pt idx="11402">
                  <c:v>0.1</c:v>
                </c:pt>
                <c:pt idx="11403">
                  <c:v>0.1</c:v>
                </c:pt>
                <c:pt idx="11404">
                  <c:v>0</c:v>
                </c:pt>
                <c:pt idx="11405">
                  <c:v>0.1</c:v>
                </c:pt>
                <c:pt idx="11406">
                  <c:v>0.1</c:v>
                </c:pt>
                <c:pt idx="11407">
                  <c:v>0</c:v>
                </c:pt>
                <c:pt idx="11408">
                  <c:v>0.1</c:v>
                </c:pt>
                <c:pt idx="11409">
                  <c:v>0.1</c:v>
                </c:pt>
                <c:pt idx="11410">
                  <c:v>0.1</c:v>
                </c:pt>
                <c:pt idx="11411">
                  <c:v>0.1</c:v>
                </c:pt>
                <c:pt idx="11412">
                  <c:v>0.1</c:v>
                </c:pt>
                <c:pt idx="11413">
                  <c:v>0</c:v>
                </c:pt>
                <c:pt idx="11414">
                  <c:v>0.1</c:v>
                </c:pt>
                <c:pt idx="11415">
                  <c:v>0.1</c:v>
                </c:pt>
                <c:pt idx="11416">
                  <c:v>0.1</c:v>
                </c:pt>
                <c:pt idx="11417">
                  <c:v>0.1</c:v>
                </c:pt>
                <c:pt idx="11418">
                  <c:v>0</c:v>
                </c:pt>
                <c:pt idx="11419">
                  <c:v>0.1</c:v>
                </c:pt>
                <c:pt idx="11420">
                  <c:v>0</c:v>
                </c:pt>
                <c:pt idx="11421">
                  <c:v>0</c:v>
                </c:pt>
                <c:pt idx="11422">
                  <c:v>0.1</c:v>
                </c:pt>
                <c:pt idx="11423">
                  <c:v>0.1</c:v>
                </c:pt>
                <c:pt idx="11424">
                  <c:v>0.1</c:v>
                </c:pt>
                <c:pt idx="11425">
                  <c:v>0.1</c:v>
                </c:pt>
                <c:pt idx="11426">
                  <c:v>0</c:v>
                </c:pt>
                <c:pt idx="11427">
                  <c:v>0</c:v>
                </c:pt>
                <c:pt idx="11428">
                  <c:v>0.1</c:v>
                </c:pt>
                <c:pt idx="11429">
                  <c:v>0.1</c:v>
                </c:pt>
                <c:pt idx="11430">
                  <c:v>0.1</c:v>
                </c:pt>
                <c:pt idx="11431">
                  <c:v>0.1</c:v>
                </c:pt>
                <c:pt idx="11432">
                  <c:v>0.1</c:v>
                </c:pt>
                <c:pt idx="11433">
                  <c:v>0.1</c:v>
                </c:pt>
                <c:pt idx="11434">
                  <c:v>0.1</c:v>
                </c:pt>
                <c:pt idx="11435">
                  <c:v>0.1</c:v>
                </c:pt>
                <c:pt idx="11436">
                  <c:v>0.1</c:v>
                </c:pt>
                <c:pt idx="11437">
                  <c:v>0.1</c:v>
                </c:pt>
                <c:pt idx="11438">
                  <c:v>0.1</c:v>
                </c:pt>
                <c:pt idx="11439">
                  <c:v>0.1</c:v>
                </c:pt>
                <c:pt idx="11440">
                  <c:v>0.1</c:v>
                </c:pt>
                <c:pt idx="11441">
                  <c:v>0.1</c:v>
                </c:pt>
                <c:pt idx="11442">
                  <c:v>0.1</c:v>
                </c:pt>
                <c:pt idx="11443">
                  <c:v>0</c:v>
                </c:pt>
                <c:pt idx="11444">
                  <c:v>0.1</c:v>
                </c:pt>
                <c:pt idx="11445">
                  <c:v>0.1</c:v>
                </c:pt>
                <c:pt idx="11446">
                  <c:v>0.1</c:v>
                </c:pt>
                <c:pt idx="11447">
                  <c:v>0.1</c:v>
                </c:pt>
                <c:pt idx="11448">
                  <c:v>0.1</c:v>
                </c:pt>
                <c:pt idx="11449">
                  <c:v>0.1</c:v>
                </c:pt>
                <c:pt idx="11450">
                  <c:v>0</c:v>
                </c:pt>
                <c:pt idx="11451">
                  <c:v>0.1</c:v>
                </c:pt>
                <c:pt idx="11452">
                  <c:v>0.1</c:v>
                </c:pt>
                <c:pt idx="11453">
                  <c:v>0.1</c:v>
                </c:pt>
                <c:pt idx="11454">
                  <c:v>0.1</c:v>
                </c:pt>
                <c:pt idx="11455">
                  <c:v>0.1</c:v>
                </c:pt>
                <c:pt idx="11456">
                  <c:v>0.1</c:v>
                </c:pt>
                <c:pt idx="11457">
                  <c:v>0.1</c:v>
                </c:pt>
                <c:pt idx="11458">
                  <c:v>0.1</c:v>
                </c:pt>
                <c:pt idx="11459">
                  <c:v>0.1</c:v>
                </c:pt>
                <c:pt idx="11460">
                  <c:v>0.1</c:v>
                </c:pt>
                <c:pt idx="11461">
                  <c:v>0.2</c:v>
                </c:pt>
                <c:pt idx="11462">
                  <c:v>0.1</c:v>
                </c:pt>
                <c:pt idx="11463">
                  <c:v>0.1</c:v>
                </c:pt>
                <c:pt idx="11464">
                  <c:v>0.1</c:v>
                </c:pt>
                <c:pt idx="11465">
                  <c:v>0.1</c:v>
                </c:pt>
                <c:pt idx="11466">
                  <c:v>0.1</c:v>
                </c:pt>
                <c:pt idx="11467">
                  <c:v>0.1</c:v>
                </c:pt>
                <c:pt idx="11468">
                  <c:v>0.2</c:v>
                </c:pt>
                <c:pt idx="11469">
                  <c:v>0.1</c:v>
                </c:pt>
                <c:pt idx="11470">
                  <c:v>0.1</c:v>
                </c:pt>
                <c:pt idx="11471">
                  <c:v>0.1</c:v>
                </c:pt>
                <c:pt idx="11472">
                  <c:v>0.2</c:v>
                </c:pt>
                <c:pt idx="11473">
                  <c:v>0.1</c:v>
                </c:pt>
                <c:pt idx="11474">
                  <c:v>0.2</c:v>
                </c:pt>
                <c:pt idx="11475">
                  <c:v>0.2</c:v>
                </c:pt>
                <c:pt idx="11476">
                  <c:v>0.1</c:v>
                </c:pt>
                <c:pt idx="11477">
                  <c:v>0</c:v>
                </c:pt>
                <c:pt idx="11478">
                  <c:v>0.1</c:v>
                </c:pt>
                <c:pt idx="11479">
                  <c:v>0.1</c:v>
                </c:pt>
                <c:pt idx="11480">
                  <c:v>0.1</c:v>
                </c:pt>
                <c:pt idx="11481">
                  <c:v>0.1</c:v>
                </c:pt>
                <c:pt idx="11482">
                  <c:v>0.2</c:v>
                </c:pt>
                <c:pt idx="11483">
                  <c:v>0.1</c:v>
                </c:pt>
                <c:pt idx="11484">
                  <c:v>0.1</c:v>
                </c:pt>
                <c:pt idx="11485">
                  <c:v>0.2</c:v>
                </c:pt>
                <c:pt idx="11486">
                  <c:v>0.1</c:v>
                </c:pt>
                <c:pt idx="11487">
                  <c:v>0.2</c:v>
                </c:pt>
                <c:pt idx="11488">
                  <c:v>0.1</c:v>
                </c:pt>
                <c:pt idx="11489">
                  <c:v>0.1</c:v>
                </c:pt>
                <c:pt idx="11490">
                  <c:v>0.2</c:v>
                </c:pt>
                <c:pt idx="11491">
                  <c:v>0</c:v>
                </c:pt>
                <c:pt idx="11492">
                  <c:v>0.1</c:v>
                </c:pt>
                <c:pt idx="11493">
                  <c:v>0.1</c:v>
                </c:pt>
                <c:pt idx="11494">
                  <c:v>0.1</c:v>
                </c:pt>
                <c:pt idx="11495">
                  <c:v>0.1</c:v>
                </c:pt>
                <c:pt idx="11496">
                  <c:v>0.2</c:v>
                </c:pt>
                <c:pt idx="11497">
                  <c:v>0.1</c:v>
                </c:pt>
                <c:pt idx="11498">
                  <c:v>0.1</c:v>
                </c:pt>
                <c:pt idx="11499">
                  <c:v>0.1</c:v>
                </c:pt>
                <c:pt idx="11500">
                  <c:v>0.1</c:v>
                </c:pt>
                <c:pt idx="11501">
                  <c:v>0.1</c:v>
                </c:pt>
                <c:pt idx="11502">
                  <c:v>0.1</c:v>
                </c:pt>
                <c:pt idx="11503">
                  <c:v>0.1</c:v>
                </c:pt>
                <c:pt idx="11504">
                  <c:v>0.1</c:v>
                </c:pt>
                <c:pt idx="11505">
                  <c:v>0.1</c:v>
                </c:pt>
                <c:pt idx="11506">
                  <c:v>0.1</c:v>
                </c:pt>
                <c:pt idx="11507">
                  <c:v>0.1</c:v>
                </c:pt>
                <c:pt idx="11508">
                  <c:v>0.1</c:v>
                </c:pt>
                <c:pt idx="11509">
                  <c:v>0.1</c:v>
                </c:pt>
                <c:pt idx="11510">
                  <c:v>0.1</c:v>
                </c:pt>
                <c:pt idx="11511">
                  <c:v>0.1</c:v>
                </c:pt>
                <c:pt idx="11512">
                  <c:v>0</c:v>
                </c:pt>
                <c:pt idx="11513">
                  <c:v>0</c:v>
                </c:pt>
                <c:pt idx="11514">
                  <c:v>0.2</c:v>
                </c:pt>
                <c:pt idx="11515">
                  <c:v>0.1</c:v>
                </c:pt>
                <c:pt idx="11516">
                  <c:v>0.1</c:v>
                </c:pt>
                <c:pt idx="11517">
                  <c:v>0.2</c:v>
                </c:pt>
                <c:pt idx="11518">
                  <c:v>0.1</c:v>
                </c:pt>
                <c:pt idx="11519">
                  <c:v>0.1</c:v>
                </c:pt>
                <c:pt idx="11520">
                  <c:v>0.1</c:v>
                </c:pt>
                <c:pt idx="11521">
                  <c:v>0</c:v>
                </c:pt>
                <c:pt idx="11522">
                  <c:v>0</c:v>
                </c:pt>
                <c:pt idx="11523">
                  <c:v>0.1</c:v>
                </c:pt>
                <c:pt idx="11524">
                  <c:v>0.1</c:v>
                </c:pt>
                <c:pt idx="11525">
                  <c:v>0.1</c:v>
                </c:pt>
                <c:pt idx="11526">
                  <c:v>0.2</c:v>
                </c:pt>
                <c:pt idx="11527">
                  <c:v>0.1</c:v>
                </c:pt>
                <c:pt idx="11528">
                  <c:v>0.1</c:v>
                </c:pt>
                <c:pt idx="11529">
                  <c:v>0.1</c:v>
                </c:pt>
                <c:pt idx="11530">
                  <c:v>0</c:v>
                </c:pt>
                <c:pt idx="11531">
                  <c:v>0.1</c:v>
                </c:pt>
                <c:pt idx="11532">
                  <c:v>0</c:v>
                </c:pt>
                <c:pt idx="11533">
                  <c:v>0.1</c:v>
                </c:pt>
                <c:pt idx="11534">
                  <c:v>0.1</c:v>
                </c:pt>
                <c:pt idx="11535">
                  <c:v>0.1</c:v>
                </c:pt>
                <c:pt idx="11536">
                  <c:v>0.1</c:v>
                </c:pt>
                <c:pt idx="11537">
                  <c:v>0.1</c:v>
                </c:pt>
                <c:pt idx="11538">
                  <c:v>0.1</c:v>
                </c:pt>
                <c:pt idx="11539">
                  <c:v>0</c:v>
                </c:pt>
                <c:pt idx="11540">
                  <c:v>0.2</c:v>
                </c:pt>
                <c:pt idx="11541">
                  <c:v>0.1</c:v>
                </c:pt>
                <c:pt idx="11542">
                  <c:v>0</c:v>
                </c:pt>
                <c:pt idx="11543">
                  <c:v>0.1</c:v>
                </c:pt>
                <c:pt idx="11544">
                  <c:v>0.1</c:v>
                </c:pt>
                <c:pt idx="11545">
                  <c:v>0.2</c:v>
                </c:pt>
                <c:pt idx="11546">
                  <c:v>0.1</c:v>
                </c:pt>
                <c:pt idx="11547">
                  <c:v>0.1</c:v>
                </c:pt>
                <c:pt idx="11548">
                  <c:v>0.1</c:v>
                </c:pt>
                <c:pt idx="11549">
                  <c:v>0</c:v>
                </c:pt>
                <c:pt idx="11550">
                  <c:v>0.1</c:v>
                </c:pt>
                <c:pt idx="11551">
                  <c:v>0</c:v>
                </c:pt>
                <c:pt idx="11552">
                  <c:v>0.1</c:v>
                </c:pt>
                <c:pt idx="11553">
                  <c:v>0.1</c:v>
                </c:pt>
                <c:pt idx="11554">
                  <c:v>0.1</c:v>
                </c:pt>
                <c:pt idx="11555">
                  <c:v>0.1</c:v>
                </c:pt>
                <c:pt idx="11556">
                  <c:v>0.2</c:v>
                </c:pt>
                <c:pt idx="11557">
                  <c:v>0.1</c:v>
                </c:pt>
                <c:pt idx="11558">
                  <c:v>0.1</c:v>
                </c:pt>
                <c:pt idx="11559">
                  <c:v>0</c:v>
                </c:pt>
                <c:pt idx="11560">
                  <c:v>0.1</c:v>
                </c:pt>
                <c:pt idx="11561">
                  <c:v>0</c:v>
                </c:pt>
                <c:pt idx="11562">
                  <c:v>0</c:v>
                </c:pt>
                <c:pt idx="11563">
                  <c:v>0.1</c:v>
                </c:pt>
                <c:pt idx="11564">
                  <c:v>0.1</c:v>
                </c:pt>
                <c:pt idx="11565">
                  <c:v>0.1</c:v>
                </c:pt>
                <c:pt idx="11566">
                  <c:v>0</c:v>
                </c:pt>
                <c:pt idx="11567">
                  <c:v>0</c:v>
                </c:pt>
                <c:pt idx="11568">
                  <c:v>0.1</c:v>
                </c:pt>
                <c:pt idx="11569">
                  <c:v>0.1</c:v>
                </c:pt>
                <c:pt idx="11570">
                  <c:v>0.1</c:v>
                </c:pt>
                <c:pt idx="11571">
                  <c:v>0.1</c:v>
                </c:pt>
                <c:pt idx="11572">
                  <c:v>0.1</c:v>
                </c:pt>
                <c:pt idx="11573">
                  <c:v>0.1</c:v>
                </c:pt>
                <c:pt idx="11574">
                  <c:v>0.1</c:v>
                </c:pt>
                <c:pt idx="11575">
                  <c:v>0</c:v>
                </c:pt>
                <c:pt idx="11576">
                  <c:v>0.2</c:v>
                </c:pt>
                <c:pt idx="11577">
                  <c:v>0.1</c:v>
                </c:pt>
                <c:pt idx="11578">
                  <c:v>0</c:v>
                </c:pt>
                <c:pt idx="11579">
                  <c:v>0.1</c:v>
                </c:pt>
                <c:pt idx="11580">
                  <c:v>0.1</c:v>
                </c:pt>
                <c:pt idx="11581">
                  <c:v>0.1</c:v>
                </c:pt>
                <c:pt idx="11582">
                  <c:v>0.1</c:v>
                </c:pt>
                <c:pt idx="11583">
                  <c:v>0.1</c:v>
                </c:pt>
                <c:pt idx="11584">
                  <c:v>0.1</c:v>
                </c:pt>
                <c:pt idx="11585">
                  <c:v>0.1</c:v>
                </c:pt>
                <c:pt idx="11586">
                  <c:v>0.1</c:v>
                </c:pt>
                <c:pt idx="11587">
                  <c:v>0.1</c:v>
                </c:pt>
                <c:pt idx="11588">
                  <c:v>0.1</c:v>
                </c:pt>
                <c:pt idx="11589">
                  <c:v>0.1</c:v>
                </c:pt>
                <c:pt idx="11590">
                  <c:v>0.1</c:v>
                </c:pt>
                <c:pt idx="11591">
                  <c:v>0</c:v>
                </c:pt>
                <c:pt idx="11592">
                  <c:v>0.2</c:v>
                </c:pt>
                <c:pt idx="11593">
                  <c:v>0.1</c:v>
                </c:pt>
                <c:pt idx="11594">
                  <c:v>0</c:v>
                </c:pt>
                <c:pt idx="11595">
                  <c:v>0.1</c:v>
                </c:pt>
                <c:pt idx="11596">
                  <c:v>0</c:v>
                </c:pt>
                <c:pt idx="11597">
                  <c:v>0</c:v>
                </c:pt>
                <c:pt idx="11598">
                  <c:v>0.1</c:v>
                </c:pt>
                <c:pt idx="11599">
                  <c:v>0</c:v>
                </c:pt>
                <c:pt idx="11600">
                  <c:v>0.1</c:v>
                </c:pt>
                <c:pt idx="11601">
                  <c:v>0.1</c:v>
                </c:pt>
                <c:pt idx="11602">
                  <c:v>0.1</c:v>
                </c:pt>
                <c:pt idx="11603">
                  <c:v>0</c:v>
                </c:pt>
                <c:pt idx="11604">
                  <c:v>0</c:v>
                </c:pt>
                <c:pt idx="11605">
                  <c:v>0</c:v>
                </c:pt>
                <c:pt idx="11606">
                  <c:v>0.1</c:v>
                </c:pt>
                <c:pt idx="11607">
                  <c:v>0</c:v>
                </c:pt>
                <c:pt idx="11608">
                  <c:v>0.1</c:v>
                </c:pt>
                <c:pt idx="11609">
                  <c:v>0.1</c:v>
                </c:pt>
                <c:pt idx="11610">
                  <c:v>0.1</c:v>
                </c:pt>
                <c:pt idx="11611">
                  <c:v>0.1</c:v>
                </c:pt>
                <c:pt idx="11612">
                  <c:v>0</c:v>
                </c:pt>
                <c:pt idx="11613">
                  <c:v>0.1</c:v>
                </c:pt>
                <c:pt idx="11614">
                  <c:v>0</c:v>
                </c:pt>
                <c:pt idx="11615">
                  <c:v>0.1</c:v>
                </c:pt>
                <c:pt idx="11616">
                  <c:v>0</c:v>
                </c:pt>
                <c:pt idx="11617">
                  <c:v>0</c:v>
                </c:pt>
                <c:pt idx="11618">
                  <c:v>0</c:v>
                </c:pt>
                <c:pt idx="11619">
                  <c:v>0.1</c:v>
                </c:pt>
                <c:pt idx="11620">
                  <c:v>0.1</c:v>
                </c:pt>
                <c:pt idx="11621">
                  <c:v>0.1</c:v>
                </c:pt>
                <c:pt idx="11622">
                  <c:v>0.1</c:v>
                </c:pt>
                <c:pt idx="11623">
                  <c:v>0</c:v>
                </c:pt>
                <c:pt idx="11624">
                  <c:v>0.1</c:v>
                </c:pt>
                <c:pt idx="11625">
                  <c:v>0</c:v>
                </c:pt>
                <c:pt idx="11626">
                  <c:v>0.1</c:v>
                </c:pt>
                <c:pt idx="11627">
                  <c:v>0.1</c:v>
                </c:pt>
                <c:pt idx="11628">
                  <c:v>0</c:v>
                </c:pt>
                <c:pt idx="11629">
                  <c:v>0.1</c:v>
                </c:pt>
                <c:pt idx="11630">
                  <c:v>0.1</c:v>
                </c:pt>
                <c:pt idx="11631">
                  <c:v>0.1</c:v>
                </c:pt>
                <c:pt idx="11632">
                  <c:v>0</c:v>
                </c:pt>
                <c:pt idx="11633">
                  <c:v>0.1</c:v>
                </c:pt>
                <c:pt idx="11634">
                  <c:v>0</c:v>
                </c:pt>
                <c:pt idx="11635">
                  <c:v>0</c:v>
                </c:pt>
                <c:pt idx="11636">
                  <c:v>0.1</c:v>
                </c:pt>
                <c:pt idx="11637">
                  <c:v>0</c:v>
                </c:pt>
                <c:pt idx="11638">
                  <c:v>0.1</c:v>
                </c:pt>
                <c:pt idx="11639">
                  <c:v>0.1</c:v>
                </c:pt>
                <c:pt idx="11640">
                  <c:v>0</c:v>
                </c:pt>
                <c:pt idx="11641">
                  <c:v>0</c:v>
                </c:pt>
                <c:pt idx="11642">
                  <c:v>0</c:v>
                </c:pt>
                <c:pt idx="11643">
                  <c:v>0.1</c:v>
                </c:pt>
                <c:pt idx="11644">
                  <c:v>0</c:v>
                </c:pt>
                <c:pt idx="11645">
                  <c:v>0.1</c:v>
                </c:pt>
                <c:pt idx="11646">
                  <c:v>0</c:v>
                </c:pt>
                <c:pt idx="11647">
                  <c:v>0</c:v>
                </c:pt>
                <c:pt idx="11648">
                  <c:v>0.1</c:v>
                </c:pt>
                <c:pt idx="11649">
                  <c:v>0.1</c:v>
                </c:pt>
                <c:pt idx="11650">
                  <c:v>0</c:v>
                </c:pt>
                <c:pt idx="11651">
                  <c:v>0.1</c:v>
                </c:pt>
                <c:pt idx="11652">
                  <c:v>0.1</c:v>
                </c:pt>
                <c:pt idx="11653">
                  <c:v>0.1</c:v>
                </c:pt>
                <c:pt idx="11654">
                  <c:v>0</c:v>
                </c:pt>
                <c:pt idx="11655">
                  <c:v>0.1</c:v>
                </c:pt>
                <c:pt idx="11656">
                  <c:v>0.1</c:v>
                </c:pt>
                <c:pt idx="11657">
                  <c:v>0</c:v>
                </c:pt>
                <c:pt idx="11658">
                  <c:v>0.1</c:v>
                </c:pt>
                <c:pt idx="11659">
                  <c:v>0.2</c:v>
                </c:pt>
                <c:pt idx="11660">
                  <c:v>0</c:v>
                </c:pt>
                <c:pt idx="11661">
                  <c:v>0.1</c:v>
                </c:pt>
                <c:pt idx="11662">
                  <c:v>0.1</c:v>
                </c:pt>
                <c:pt idx="11663">
                  <c:v>0.1</c:v>
                </c:pt>
                <c:pt idx="11664">
                  <c:v>0.1</c:v>
                </c:pt>
                <c:pt idx="11665">
                  <c:v>0.1</c:v>
                </c:pt>
                <c:pt idx="11666">
                  <c:v>0.1</c:v>
                </c:pt>
                <c:pt idx="11667">
                  <c:v>0.1</c:v>
                </c:pt>
                <c:pt idx="11668">
                  <c:v>0</c:v>
                </c:pt>
                <c:pt idx="11669">
                  <c:v>0.1</c:v>
                </c:pt>
                <c:pt idx="11670">
                  <c:v>0.1</c:v>
                </c:pt>
                <c:pt idx="11671">
                  <c:v>0</c:v>
                </c:pt>
                <c:pt idx="11672">
                  <c:v>0</c:v>
                </c:pt>
                <c:pt idx="11673">
                  <c:v>0.1</c:v>
                </c:pt>
                <c:pt idx="11674">
                  <c:v>0.2</c:v>
                </c:pt>
                <c:pt idx="11675">
                  <c:v>0.1</c:v>
                </c:pt>
                <c:pt idx="11676">
                  <c:v>0.1</c:v>
                </c:pt>
                <c:pt idx="11677">
                  <c:v>0.1</c:v>
                </c:pt>
                <c:pt idx="11678">
                  <c:v>0.1</c:v>
                </c:pt>
                <c:pt idx="11679">
                  <c:v>0.1</c:v>
                </c:pt>
                <c:pt idx="11680">
                  <c:v>0.1</c:v>
                </c:pt>
                <c:pt idx="11681">
                  <c:v>0.1</c:v>
                </c:pt>
                <c:pt idx="11682">
                  <c:v>0.1</c:v>
                </c:pt>
                <c:pt idx="11683">
                  <c:v>0.1</c:v>
                </c:pt>
                <c:pt idx="11684">
                  <c:v>0.1</c:v>
                </c:pt>
                <c:pt idx="11685">
                  <c:v>0.1</c:v>
                </c:pt>
                <c:pt idx="11686">
                  <c:v>0.2</c:v>
                </c:pt>
                <c:pt idx="11687">
                  <c:v>0</c:v>
                </c:pt>
                <c:pt idx="11688">
                  <c:v>0</c:v>
                </c:pt>
                <c:pt idx="11689">
                  <c:v>0.1</c:v>
                </c:pt>
                <c:pt idx="11690">
                  <c:v>0.1</c:v>
                </c:pt>
                <c:pt idx="11691">
                  <c:v>0</c:v>
                </c:pt>
                <c:pt idx="11692">
                  <c:v>0.1</c:v>
                </c:pt>
                <c:pt idx="11693">
                  <c:v>0.1</c:v>
                </c:pt>
                <c:pt idx="11694">
                  <c:v>0.1</c:v>
                </c:pt>
                <c:pt idx="11695">
                  <c:v>0.1</c:v>
                </c:pt>
                <c:pt idx="11696">
                  <c:v>0.1</c:v>
                </c:pt>
                <c:pt idx="11697">
                  <c:v>0.1</c:v>
                </c:pt>
                <c:pt idx="11698">
                  <c:v>0.1</c:v>
                </c:pt>
                <c:pt idx="11699">
                  <c:v>0.1</c:v>
                </c:pt>
                <c:pt idx="11700">
                  <c:v>0.1</c:v>
                </c:pt>
                <c:pt idx="11701">
                  <c:v>0.1</c:v>
                </c:pt>
                <c:pt idx="11702">
                  <c:v>0</c:v>
                </c:pt>
                <c:pt idx="11703">
                  <c:v>0.1</c:v>
                </c:pt>
                <c:pt idx="11704">
                  <c:v>0</c:v>
                </c:pt>
                <c:pt idx="11705">
                  <c:v>0.1</c:v>
                </c:pt>
                <c:pt idx="11706">
                  <c:v>0.1</c:v>
                </c:pt>
                <c:pt idx="11707">
                  <c:v>0</c:v>
                </c:pt>
                <c:pt idx="11708">
                  <c:v>0</c:v>
                </c:pt>
                <c:pt idx="11709">
                  <c:v>0.1</c:v>
                </c:pt>
                <c:pt idx="11710">
                  <c:v>0</c:v>
                </c:pt>
                <c:pt idx="11711">
                  <c:v>0.1</c:v>
                </c:pt>
                <c:pt idx="11712">
                  <c:v>0.1</c:v>
                </c:pt>
                <c:pt idx="11713">
                  <c:v>0</c:v>
                </c:pt>
                <c:pt idx="11714">
                  <c:v>0.1</c:v>
                </c:pt>
                <c:pt idx="11715">
                  <c:v>0.1</c:v>
                </c:pt>
                <c:pt idx="11716">
                  <c:v>0.1</c:v>
                </c:pt>
                <c:pt idx="11717">
                  <c:v>0.1</c:v>
                </c:pt>
                <c:pt idx="11718">
                  <c:v>0.1</c:v>
                </c:pt>
                <c:pt idx="11719">
                  <c:v>0</c:v>
                </c:pt>
                <c:pt idx="11720">
                  <c:v>0</c:v>
                </c:pt>
                <c:pt idx="11721">
                  <c:v>0</c:v>
                </c:pt>
                <c:pt idx="11722">
                  <c:v>0.1</c:v>
                </c:pt>
                <c:pt idx="11723">
                  <c:v>0</c:v>
                </c:pt>
                <c:pt idx="11724">
                  <c:v>0.1</c:v>
                </c:pt>
                <c:pt idx="11725">
                  <c:v>0.1</c:v>
                </c:pt>
                <c:pt idx="11726">
                  <c:v>0.1</c:v>
                </c:pt>
                <c:pt idx="11727">
                  <c:v>0</c:v>
                </c:pt>
                <c:pt idx="11728">
                  <c:v>0</c:v>
                </c:pt>
                <c:pt idx="11729">
                  <c:v>0.1</c:v>
                </c:pt>
                <c:pt idx="11730">
                  <c:v>0</c:v>
                </c:pt>
                <c:pt idx="11731">
                  <c:v>0.2</c:v>
                </c:pt>
                <c:pt idx="11732">
                  <c:v>0.1</c:v>
                </c:pt>
                <c:pt idx="11733">
                  <c:v>0</c:v>
                </c:pt>
                <c:pt idx="11734">
                  <c:v>0</c:v>
                </c:pt>
                <c:pt idx="11735">
                  <c:v>0.1</c:v>
                </c:pt>
                <c:pt idx="11736">
                  <c:v>0</c:v>
                </c:pt>
                <c:pt idx="11737">
                  <c:v>0.1</c:v>
                </c:pt>
                <c:pt idx="11738">
                  <c:v>0.1</c:v>
                </c:pt>
                <c:pt idx="11739">
                  <c:v>0</c:v>
                </c:pt>
                <c:pt idx="11740">
                  <c:v>0</c:v>
                </c:pt>
                <c:pt idx="11741">
                  <c:v>0</c:v>
                </c:pt>
                <c:pt idx="11742">
                  <c:v>0</c:v>
                </c:pt>
                <c:pt idx="11743">
                  <c:v>0</c:v>
                </c:pt>
                <c:pt idx="11744">
                  <c:v>0.1</c:v>
                </c:pt>
                <c:pt idx="11745">
                  <c:v>0</c:v>
                </c:pt>
                <c:pt idx="11746">
                  <c:v>0.1</c:v>
                </c:pt>
                <c:pt idx="11747">
                  <c:v>0.1</c:v>
                </c:pt>
                <c:pt idx="11748">
                  <c:v>0</c:v>
                </c:pt>
                <c:pt idx="11749">
                  <c:v>0</c:v>
                </c:pt>
                <c:pt idx="11750">
                  <c:v>0.1</c:v>
                </c:pt>
                <c:pt idx="11751">
                  <c:v>0.1</c:v>
                </c:pt>
                <c:pt idx="11752">
                  <c:v>0</c:v>
                </c:pt>
                <c:pt idx="11753">
                  <c:v>0</c:v>
                </c:pt>
                <c:pt idx="11754">
                  <c:v>0</c:v>
                </c:pt>
                <c:pt idx="11755">
                  <c:v>0</c:v>
                </c:pt>
                <c:pt idx="11756">
                  <c:v>0.1</c:v>
                </c:pt>
                <c:pt idx="11757">
                  <c:v>0.1</c:v>
                </c:pt>
                <c:pt idx="11758">
                  <c:v>0.1</c:v>
                </c:pt>
                <c:pt idx="11759">
                  <c:v>0.1</c:v>
                </c:pt>
                <c:pt idx="11760">
                  <c:v>0</c:v>
                </c:pt>
                <c:pt idx="11761">
                  <c:v>0.1</c:v>
                </c:pt>
                <c:pt idx="11762">
                  <c:v>0</c:v>
                </c:pt>
                <c:pt idx="11763">
                  <c:v>0</c:v>
                </c:pt>
                <c:pt idx="11764">
                  <c:v>0.1</c:v>
                </c:pt>
                <c:pt idx="11765">
                  <c:v>0</c:v>
                </c:pt>
                <c:pt idx="11766">
                  <c:v>0</c:v>
                </c:pt>
                <c:pt idx="11767">
                  <c:v>0.1</c:v>
                </c:pt>
                <c:pt idx="11768">
                  <c:v>0.1</c:v>
                </c:pt>
                <c:pt idx="11769">
                  <c:v>0</c:v>
                </c:pt>
                <c:pt idx="11770">
                  <c:v>0</c:v>
                </c:pt>
                <c:pt idx="11771">
                  <c:v>0</c:v>
                </c:pt>
                <c:pt idx="11772">
                  <c:v>0.1</c:v>
                </c:pt>
                <c:pt idx="11773">
                  <c:v>0.1</c:v>
                </c:pt>
                <c:pt idx="11774">
                  <c:v>0</c:v>
                </c:pt>
                <c:pt idx="11775">
                  <c:v>0.1</c:v>
                </c:pt>
                <c:pt idx="11776">
                  <c:v>0.1</c:v>
                </c:pt>
                <c:pt idx="11777">
                  <c:v>0</c:v>
                </c:pt>
                <c:pt idx="11778">
                  <c:v>0.1</c:v>
                </c:pt>
                <c:pt idx="11779">
                  <c:v>0</c:v>
                </c:pt>
                <c:pt idx="11780">
                  <c:v>0.1</c:v>
                </c:pt>
                <c:pt idx="11781">
                  <c:v>0</c:v>
                </c:pt>
                <c:pt idx="11782">
                  <c:v>0.1</c:v>
                </c:pt>
                <c:pt idx="11783">
                  <c:v>0.1</c:v>
                </c:pt>
                <c:pt idx="11784">
                  <c:v>0.1</c:v>
                </c:pt>
                <c:pt idx="11785">
                  <c:v>0</c:v>
                </c:pt>
                <c:pt idx="11786">
                  <c:v>0</c:v>
                </c:pt>
                <c:pt idx="11787">
                  <c:v>0.1</c:v>
                </c:pt>
                <c:pt idx="11788">
                  <c:v>0</c:v>
                </c:pt>
                <c:pt idx="11789">
                  <c:v>0</c:v>
                </c:pt>
                <c:pt idx="11790">
                  <c:v>0.1</c:v>
                </c:pt>
                <c:pt idx="11791">
                  <c:v>0.1</c:v>
                </c:pt>
                <c:pt idx="11792">
                  <c:v>0.2</c:v>
                </c:pt>
                <c:pt idx="11793">
                  <c:v>0.1</c:v>
                </c:pt>
                <c:pt idx="11794">
                  <c:v>0.1</c:v>
                </c:pt>
                <c:pt idx="11795">
                  <c:v>0.1</c:v>
                </c:pt>
                <c:pt idx="11796">
                  <c:v>0.1</c:v>
                </c:pt>
                <c:pt idx="11797">
                  <c:v>0.1</c:v>
                </c:pt>
                <c:pt idx="11798">
                  <c:v>0.1</c:v>
                </c:pt>
                <c:pt idx="11799">
                  <c:v>0</c:v>
                </c:pt>
                <c:pt idx="11800">
                  <c:v>0</c:v>
                </c:pt>
                <c:pt idx="11801">
                  <c:v>0</c:v>
                </c:pt>
                <c:pt idx="11802">
                  <c:v>0.1</c:v>
                </c:pt>
                <c:pt idx="11803">
                  <c:v>0</c:v>
                </c:pt>
                <c:pt idx="11804">
                  <c:v>0.1</c:v>
                </c:pt>
                <c:pt idx="11805">
                  <c:v>0.1</c:v>
                </c:pt>
                <c:pt idx="11806">
                  <c:v>0</c:v>
                </c:pt>
                <c:pt idx="11807">
                  <c:v>0</c:v>
                </c:pt>
                <c:pt idx="11808">
                  <c:v>0</c:v>
                </c:pt>
                <c:pt idx="11809">
                  <c:v>0</c:v>
                </c:pt>
                <c:pt idx="11810">
                  <c:v>0.1</c:v>
                </c:pt>
                <c:pt idx="11811">
                  <c:v>0</c:v>
                </c:pt>
                <c:pt idx="11812">
                  <c:v>0.2</c:v>
                </c:pt>
                <c:pt idx="11813">
                  <c:v>0.1</c:v>
                </c:pt>
                <c:pt idx="11814">
                  <c:v>0.1</c:v>
                </c:pt>
                <c:pt idx="11815">
                  <c:v>0.1</c:v>
                </c:pt>
                <c:pt idx="11816">
                  <c:v>0.1</c:v>
                </c:pt>
                <c:pt idx="11817">
                  <c:v>0.1</c:v>
                </c:pt>
                <c:pt idx="11818">
                  <c:v>0</c:v>
                </c:pt>
                <c:pt idx="11819">
                  <c:v>0.1</c:v>
                </c:pt>
                <c:pt idx="11820">
                  <c:v>0</c:v>
                </c:pt>
                <c:pt idx="11821">
                  <c:v>0.1</c:v>
                </c:pt>
                <c:pt idx="11822">
                  <c:v>0</c:v>
                </c:pt>
                <c:pt idx="11823">
                  <c:v>0.1</c:v>
                </c:pt>
                <c:pt idx="11824">
                  <c:v>0</c:v>
                </c:pt>
                <c:pt idx="11825">
                  <c:v>0</c:v>
                </c:pt>
                <c:pt idx="11826">
                  <c:v>0.1</c:v>
                </c:pt>
                <c:pt idx="11827">
                  <c:v>0</c:v>
                </c:pt>
                <c:pt idx="11828">
                  <c:v>0</c:v>
                </c:pt>
                <c:pt idx="11829">
                  <c:v>0.1</c:v>
                </c:pt>
                <c:pt idx="11830">
                  <c:v>0</c:v>
                </c:pt>
                <c:pt idx="11831">
                  <c:v>0</c:v>
                </c:pt>
                <c:pt idx="11832">
                  <c:v>0</c:v>
                </c:pt>
                <c:pt idx="11833">
                  <c:v>0</c:v>
                </c:pt>
                <c:pt idx="11834">
                  <c:v>0</c:v>
                </c:pt>
                <c:pt idx="11835">
                  <c:v>0</c:v>
                </c:pt>
                <c:pt idx="11836">
                  <c:v>0</c:v>
                </c:pt>
                <c:pt idx="11837">
                  <c:v>0</c:v>
                </c:pt>
                <c:pt idx="11838">
                  <c:v>0.1</c:v>
                </c:pt>
                <c:pt idx="11839">
                  <c:v>0.1</c:v>
                </c:pt>
                <c:pt idx="11840">
                  <c:v>0</c:v>
                </c:pt>
                <c:pt idx="11841">
                  <c:v>0</c:v>
                </c:pt>
                <c:pt idx="11842">
                  <c:v>0</c:v>
                </c:pt>
                <c:pt idx="11843">
                  <c:v>0</c:v>
                </c:pt>
                <c:pt idx="11844">
                  <c:v>0</c:v>
                </c:pt>
                <c:pt idx="11845">
                  <c:v>0</c:v>
                </c:pt>
                <c:pt idx="11846">
                  <c:v>0</c:v>
                </c:pt>
                <c:pt idx="11847">
                  <c:v>0.1</c:v>
                </c:pt>
                <c:pt idx="11848">
                  <c:v>0</c:v>
                </c:pt>
                <c:pt idx="11849">
                  <c:v>0</c:v>
                </c:pt>
                <c:pt idx="11850">
                  <c:v>0.1</c:v>
                </c:pt>
                <c:pt idx="11851">
                  <c:v>0.1</c:v>
                </c:pt>
                <c:pt idx="11852">
                  <c:v>0.1</c:v>
                </c:pt>
                <c:pt idx="11853">
                  <c:v>0</c:v>
                </c:pt>
                <c:pt idx="11854">
                  <c:v>0.2</c:v>
                </c:pt>
                <c:pt idx="11855">
                  <c:v>0</c:v>
                </c:pt>
                <c:pt idx="11856">
                  <c:v>0</c:v>
                </c:pt>
                <c:pt idx="11857">
                  <c:v>0</c:v>
                </c:pt>
                <c:pt idx="11858">
                  <c:v>0.1</c:v>
                </c:pt>
                <c:pt idx="11859">
                  <c:v>0.1</c:v>
                </c:pt>
                <c:pt idx="11860">
                  <c:v>0.1</c:v>
                </c:pt>
                <c:pt idx="11861">
                  <c:v>0</c:v>
                </c:pt>
                <c:pt idx="11862">
                  <c:v>0</c:v>
                </c:pt>
                <c:pt idx="11863">
                  <c:v>0</c:v>
                </c:pt>
                <c:pt idx="11864">
                  <c:v>0</c:v>
                </c:pt>
                <c:pt idx="11865">
                  <c:v>0.1</c:v>
                </c:pt>
                <c:pt idx="11866">
                  <c:v>0</c:v>
                </c:pt>
                <c:pt idx="11867">
                  <c:v>0</c:v>
                </c:pt>
                <c:pt idx="11868">
                  <c:v>0.1</c:v>
                </c:pt>
                <c:pt idx="11869">
                  <c:v>0</c:v>
                </c:pt>
                <c:pt idx="11870">
                  <c:v>0</c:v>
                </c:pt>
                <c:pt idx="11871">
                  <c:v>0</c:v>
                </c:pt>
                <c:pt idx="11872">
                  <c:v>0.1</c:v>
                </c:pt>
                <c:pt idx="11873">
                  <c:v>0.1</c:v>
                </c:pt>
                <c:pt idx="11874">
                  <c:v>0.1</c:v>
                </c:pt>
                <c:pt idx="11875">
                  <c:v>0</c:v>
                </c:pt>
                <c:pt idx="11876">
                  <c:v>0.1</c:v>
                </c:pt>
                <c:pt idx="11877">
                  <c:v>0</c:v>
                </c:pt>
                <c:pt idx="11878">
                  <c:v>0.1</c:v>
                </c:pt>
                <c:pt idx="11879">
                  <c:v>0.1</c:v>
                </c:pt>
                <c:pt idx="11880">
                  <c:v>0</c:v>
                </c:pt>
                <c:pt idx="11881">
                  <c:v>0.1</c:v>
                </c:pt>
                <c:pt idx="11882">
                  <c:v>0.1</c:v>
                </c:pt>
                <c:pt idx="11883">
                  <c:v>0.1</c:v>
                </c:pt>
                <c:pt idx="11884">
                  <c:v>0</c:v>
                </c:pt>
                <c:pt idx="11885">
                  <c:v>0.1</c:v>
                </c:pt>
                <c:pt idx="11886">
                  <c:v>0</c:v>
                </c:pt>
                <c:pt idx="11887">
                  <c:v>0.1</c:v>
                </c:pt>
                <c:pt idx="11888">
                  <c:v>0.1</c:v>
                </c:pt>
                <c:pt idx="11889">
                  <c:v>0.1</c:v>
                </c:pt>
                <c:pt idx="11890">
                  <c:v>0.1</c:v>
                </c:pt>
                <c:pt idx="11891">
                  <c:v>0</c:v>
                </c:pt>
                <c:pt idx="11892">
                  <c:v>0.1</c:v>
                </c:pt>
                <c:pt idx="11893">
                  <c:v>0</c:v>
                </c:pt>
                <c:pt idx="11894">
                  <c:v>0</c:v>
                </c:pt>
                <c:pt idx="11895">
                  <c:v>0.1</c:v>
                </c:pt>
                <c:pt idx="11896">
                  <c:v>0.2</c:v>
                </c:pt>
                <c:pt idx="11897">
                  <c:v>0.1</c:v>
                </c:pt>
                <c:pt idx="11898">
                  <c:v>0.1</c:v>
                </c:pt>
                <c:pt idx="11899">
                  <c:v>0.2</c:v>
                </c:pt>
                <c:pt idx="11900">
                  <c:v>0.2</c:v>
                </c:pt>
                <c:pt idx="11901">
                  <c:v>0.1</c:v>
                </c:pt>
                <c:pt idx="11902">
                  <c:v>0.2</c:v>
                </c:pt>
                <c:pt idx="11903">
                  <c:v>0.1</c:v>
                </c:pt>
                <c:pt idx="11904">
                  <c:v>0.2</c:v>
                </c:pt>
                <c:pt idx="11905">
                  <c:v>0.1</c:v>
                </c:pt>
                <c:pt idx="11906">
                  <c:v>0.1</c:v>
                </c:pt>
                <c:pt idx="11907">
                  <c:v>0.1</c:v>
                </c:pt>
                <c:pt idx="11908">
                  <c:v>0.1</c:v>
                </c:pt>
                <c:pt idx="11909">
                  <c:v>0.1</c:v>
                </c:pt>
                <c:pt idx="11910">
                  <c:v>0.1</c:v>
                </c:pt>
                <c:pt idx="11911">
                  <c:v>0.2</c:v>
                </c:pt>
                <c:pt idx="11912">
                  <c:v>0.1</c:v>
                </c:pt>
                <c:pt idx="11913">
                  <c:v>0.1</c:v>
                </c:pt>
                <c:pt idx="11914">
                  <c:v>0.2</c:v>
                </c:pt>
                <c:pt idx="11915">
                  <c:v>0.1</c:v>
                </c:pt>
                <c:pt idx="11916">
                  <c:v>0</c:v>
                </c:pt>
                <c:pt idx="11917">
                  <c:v>0.1</c:v>
                </c:pt>
                <c:pt idx="11918">
                  <c:v>0.1</c:v>
                </c:pt>
                <c:pt idx="11919">
                  <c:v>0.1</c:v>
                </c:pt>
                <c:pt idx="11920">
                  <c:v>0</c:v>
                </c:pt>
                <c:pt idx="11921">
                  <c:v>0</c:v>
                </c:pt>
                <c:pt idx="11922">
                  <c:v>0</c:v>
                </c:pt>
                <c:pt idx="11923">
                  <c:v>0</c:v>
                </c:pt>
                <c:pt idx="11924">
                  <c:v>0.1</c:v>
                </c:pt>
                <c:pt idx="11925">
                  <c:v>0</c:v>
                </c:pt>
                <c:pt idx="11926">
                  <c:v>0</c:v>
                </c:pt>
                <c:pt idx="11927">
                  <c:v>0.1</c:v>
                </c:pt>
                <c:pt idx="11928">
                  <c:v>0</c:v>
                </c:pt>
                <c:pt idx="11929">
                  <c:v>0</c:v>
                </c:pt>
                <c:pt idx="11930">
                  <c:v>0</c:v>
                </c:pt>
                <c:pt idx="11931">
                  <c:v>0.1</c:v>
                </c:pt>
                <c:pt idx="11932">
                  <c:v>0</c:v>
                </c:pt>
                <c:pt idx="11933">
                  <c:v>0.1</c:v>
                </c:pt>
                <c:pt idx="11934">
                  <c:v>0</c:v>
                </c:pt>
                <c:pt idx="11935">
                  <c:v>0</c:v>
                </c:pt>
                <c:pt idx="11936">
                  <c:v>0</c:v>
                </c:pt>
                <c:pt idx="11937">
                  <c:v>0</c:v>
                </c:pt>
                <c:pt idx="11938">
                  <c:v>0</c:v>
                </c:pt>
                <c:pt idx="11939">
                  <c:v>0</c:v>
                </c:pt>
                <c:pt idx="11940">
                  <c:v>0</c:v>
                </c:pt>
                <c:pt idx="11941">
                  <c:v>0</c:v>
                </c:pt>
                <c:pt idx="11942">
                  <c:v>0</c:v>
                </c:pt>
                <c:pt idx="11943">
                  <c:v>0</c:v>
                </c:pt>
                <c:pt idx="11944">
                  <c:v>0</c:v>
                </c:pt>
                <c:pt idx="11945">
                  <c:v>0.1</c:v>
                </c:pt>
                <c:pt idx="11946">
                  <c:v>0.1</c:v>
                </c:pt>
                <c:pt idx="11947">
                  <c:v>0.1</c:v>
                </c:pt>
                <c:pt idx="11948">
                  <c:v>0.1</c:v>
                </c:pt>
                <c:pt idx="11949">
                  <c:v>0</c:v>
                </c:pt>
                <c:pt idx="11950">
                  <c:v>0.1</c:v>
                </c:pt>
                <c:pt idx="11951">
                  <c:v>0</c:v>
                </c:pt>
                <c:pt idx="11952">
                  <c:v>0.1</c:v>
                </c:pt>
                <c:pt idx="11953">
                  <c:v>0.1</c:v>
                </c:pt>
                <c:pt idx="11954">
                  <c:v>0.1</c:v>
                </c:pt>
                <c:pt idx="11955">
                  <c:v>0.1</c:v>
                </c:pt>
                <c:pt idx="11956">
                  <c:v>0.1</c:v>
                </c:pt>
                <c:pt idx="11957">
                  <c:v>0.2</c:v>
                </c:pt>
                <c:pt idx="11958">
                  <c:v>0.1</c:v>
                </c:pt>
                <c:pt idx="11959">
                  <c:v>0.2</c:v>
                </c:pt>
                <c:pt idx="11960">
                  <c:v>0.1</c:v>
                </c:pt>
                <c:pt idx="11961">
                  <c:v>0.1</c:v>
                </c:pt>
                <c:pt idx="11962">
                  <c:v>0.1</c:v>
                </c:pt>
                <c:pt idx="11963">
                  <c:v>0.1</c:v>
                </c:pt>
                <c:pt idx="11964">
                  <c:v>0.1</c:v>
                </c:pt>
                <c:pt idx="11965">
                  <c:v>0</c:v>
                </c:pt>
                <c:pt idx="11966">
                  <c:v>0.2</c:v>
                </c:pt>
                <c:pt idx="11967">
                  <c:v>0.1</c:v>
                </c:pt>
                <c:pt idx="11968">
                  <c:v>0.1</c:v>
                </c:pt>
                <c:pt idx="11969">
                  <c:v>0.1</c:v>
                </c:pt>
                <c:pt idx="11970">
                  <c:v>0.1</c:v>
                </c:pt>
                <c:pt idx="11971">
                  <c:v>0.1</c:v>
                </c:pt>
                <c:pt idx="11972">
                  <c:v>0.1</c:v>
                </c:pt>
                <c:pt idx="11973">
                  <c:v>0.2</c:v>
                </c:pt>
                <c:pt idx="11974">
                  <c:v>0.1</c:v>
                </c:pt>
                <c:pt idx="11975">
                  <c:v>0</c:v>
                </c:pt>
                <c:pt idx="11976">
                  <c:v>0.1</c:v>
                </c:pt>
                <c:pt idx="11977">
                  <c:v>0.2</c:v>
                </c:pt>
                <c:pt idx="11978">
                  <c:v>0.1</c:v>
                </c:pt>
                <c:pt idx="11979">
                  <c:v>0.1</c:v>
                </c:pt>
                <c:pt idx="11980">
                  <c:v>0.1</c:v>
                </c:pt>
                <c:pt idx="11981">
                  <c:v>0.2</c:v>
                </c:pt>
                <c:pt idx="11982">
                  <c:v>0.1</c:v>
                </c:pt>
                <c:pt idx="11983">
                  <c:v>0.2</c:v>
                </c:pt>
                <c:pt idx="11984">
                  <c:v>0.2</c:v>
                </c:pt>
                <c:pt idx="11985">
                  <c:v>0.1</c:v>
                </c:pt>
                <c:pt idx="11986">
                  <c:v>0.1</c:v>
                </c:pt>
                <c:pt idx="11987">
                  <c:v>0.2</c:v>
                </c:pt>
                <c:pt idx="11988">
                  <c:v>0.1</c:v>
                </c:pt>
                <c:pt idx="11989">
                  <c:v>0.2</c:v>
                </c:pt>
                <c:pt idx="11990">
                  <c:v>0.1</c:v>
                </c:pt>
                <c:pt idx="11991">
                  <c:v>0.1</c:v>
                </c:pt>
                <c:pt idx="11992">
                  <c:v>0.1</c:v>
                </c:pt>
                <c:pt idx="11993">
                  <c:v>0.1</c:v>
                </c:pt>
                <c:pt idx="11994">
                  <c:v>0.2</c:v>
                </c:pt>
                <c:pt idx="11995">
                  <c:v>0.1</c:v>
                </c:pt>
                <c:pt idx="11996">
                  <c:v>0.1</c:v>
                </c:pt>
                <c:pt idx="11997">
                  <c:v>0.2</c:v>
                </c:pt>
                <c:pt idx="11998">
                  <c:v>0.1</c:v>
                </c:pt>
                <c:pt idx="11999">
                  <c:v>0.1</c:v>
                </c:pt>
                <c:pt idx="12000">
                  <c:v>0.2</c:v>
                </c:pt>
                <c:pt idx="12001">
                  <c:v>0.2</c:v>
                </c:pt>
                <c:pt idx="12002">
                  <c:v>0.1</c:v>
                </c:pt>
                <c:pt idx="12003">
                  <c:v>0.1</c:v>
                </c:pt>
                <c:pt idx="12004">
                  <c:v>0.2</c:v>
                </c:pt>
                <c:pt idx="12005">
                  <c:v>0.1</c:v>
                </c:pt>
                <c:pt idx="12006">
                  <c:v>0.2</c:v>
                </c:pt>
                <c:pt idx="12007">
                  <c:v>0.2</c:v>
                </c:pt>
                <c:pt idx="12008">
                  <c:v>0.1</c:v>
                </c:pt>
                <c:pt idx="12009">
                  <c:v>0.2</c:v>
                </c:pt>
                <c:pt idx="12010">
                  <c:v>0.2</c:v>
                </c:pt>
                <c:pt idx="12011">
                  <c:v>0</c:v>
                </c:pt>
                <c:pt idx="12012">
                  <c:v>0.2</c:v>
                </c:pt>
                <c:pt idx="12013">
                  <c:v>0.1</c:v>
                </c:pt>
                <c:pt idx="12014">
                  <c:v>0.1</c:v>
                </c:pt>
                <c:pt idx="12015">
                  <c:v>0.1</c:v>
                </c:pt>
                <c:pt idx="12016">
                  <c:v>0.1</c:v>
                </c:pt>
                <c:pt idx="12017">
                  <c:v>0.1</c:v>
                </c:pt>
                <c:pt idx="12018">
                  <c:v>0.1</c:v>
                </c:pt>
                <c:pt idx="12019">
                  <c:v>0.1</c:v>
                </c:pt>
                <c:pt idx="12020">
                  <c:v>0.1</c:v>
                </c:pt>
                <c:pt idx="12021">
                  <c:v>0.1</c:v>
                </c:pt>
                <c:pt idx="12022">
                  <c:v>0.1</c:v>
                </c:pt>
                <c:pt idx="12023">
                  <c:v>0.1</c:v>
                </c:pt>
                <c:pt idx="12024">
                  <c:v>0.1</c:v>
                </c:pt>
                <c:pt idx="12025">
                  <c:v>0.1</c:v>
                </c:pt>
                <c:pt idx="12026">
                  <c:v>0.1</c:v>
                </c:pt>
                <c:pt idx="12027">
                  <c:v>0.1</c:v>
                </c:pt>
                <c:pt idx="12028">
                  <c:v>0.1</c:v>
                </c:pt>
                <c:pt idx="12029">
                  <c:v>0.1</c:v>
                </c:pt>
                <c:pt idx="12030">
                  <c:v>0</c:v>
                </c:pt>
                <c:pt idx="12031">
                  <c:v>0.1</c:v>
                </c:pt>
                <c:pt idx="12032">
                  <c:v>0.1</c:v>
                </c:pt>
                <c:pt idx="12033">
                  <c:v>0.1</c:v>
                </c:pt>
                <c:pt idx="12034">
                  <c:v>0.1</c:v>
                </c:pt>
                <c:pt idx="12035">
                  <c:v>0.1</c:v>
                </c:pt>
                <c:pt idx="12036">
                  <c:v>0</c:v>
                </c:pt>
                <c:pt idx="12037">
                  <c:v>0.2</c:v>
                </c:pt>
                <c:pt idx="12038">
                  <c:v>0</c:v>
                </c:pt>
                <c:pt idx="12039">
                  <c:v>0.1</c:v>
                </c:pt>
                <c:pt idx="12040">
                  <c:v>0.1</c:v>
                </c:pt>
                <c:pt idx="12041">
                  <c:v>0.2</c:v>
                </c:pt>
                <c:pt idx="12042">
                  <c:v>0.1</c:v>
                </c:pt>
                <c:pt idx="12043">
                  <c:v>0.1</c:v>
                </c:pt>
                <c:pt idx="12044">
                  <c:v>0.1</c:v>
                </c:pt>
                <c:pt idx="12045">
                  <c:v>0.1</c:v>
                </c:pt>
                <c:pt idx="12046">
                  <c:v>0.1</c:v>
                </c:pt>
                <c:pt idx="12047">
                  <c:v>0.2</c:v>
                </c:pt>
                <c:pt idx="12048">
                  <c:v>0.1</c:v>
                </c:pt>
                <c:pt idx="12049">
                  <c:v>0.2</c:v>
                </c:pt>
                <c:pt idx="12050">
                  <c:v>0.1</c:v>
                </c:pt>
                <c:pt idx="12051">
                  <c:v>0.1</c:v>
                </c:pt>
                <c:pt idx="12052">
                  <c:v>0.1</c:v>
                </c:pt>
                <c:pt idx="12053">
                  <c:v>0.2</c:v>
                </c:pt>
                <c:pt idx="12054">
                  <c:v>0.2</c:v>
                </c:pt>
                <c:pt idx="12055">
                  <c:v>0.1</c:v>
                </c:pt>
                <c:pt idx="12056">
                  <c:v>0.1</c:v>
                </c:pt>
                <c:pt idx="12057">
                  <c:v>0.2</c:v>
                </c:pt>
                <c:pt idx="12058">
                  <c:v>0.2</c:v>
                </c:pt>
                <c:pt idx="12059">
                  <c:v>0.1</c:v>
                </c:pt>
                <c:pt idx="12060">
                  <c:v>0.2</c:v>
                </c:pt>
                <c:pt idx="12061">
                  <c:v>0.1</c:v>
                </c:pt>
                <c:pt idx="12062">
                  <c:v>0.2</c:v>
                </c:pt>
                <c:pt idx="12063">
                  <c:v>0.1</c:v>
                </c:pt>
                <c:pt idx="12064">
                  <c:v>0.1</c:v>
                </c:pt>
                <c:pt idx="12065">
                  <c:v>0.1</c:v>
                </c:pt>
                <c:pt idx="12066">
                  <c:v>0.1</c:v>
                </c:pt>
                <c:pt idx="12067">
                  <c:v>0.2</c:v>
                </c:pt>
                <c:pt idx="12068">
                  <c:v>0.2</c:v>
                </c:pt>
                <c:pt idx="12069">
                  <c:v>0.2</c:v>
                </c:pt>
                <c:pt idx="12070">
                  <c:v>0.2</c:v>
                </c:pt>
                <c:pt idx="12071">
                  <c:v>0.2</c:v>
                </c:pt>
                <c:pt idx="12072">
                  <c:v>0.1</c:v>
                </c:pt>
                <c:pt idx="12073">
                  <c:v>0.1</c:v>
                </c:pt>
                <c:pt idx="12074">
                  <c:v>0.2</c:v>
                </c:pt>
                <c:pt idx="12075">
                  <c:v>0.2</c:v>
                </c:pt>
                <c:pt idx="12076">
                  <c:v>0.2</c:v>
                </c:pt>
                <c:pt idx="12077">
                  <c:v>0.2</c:v>
                </c:pt>
                <c:pt idx="12078">
                  <c:v>0.1</c:v>
                </c:pt>
                <c:pt idx="12079">
                  <c:v>0.2</c:v>
                </c:pt>
                <c:pt idx="12080">
                  <c:v>0.1</c:v>
                </c:pt>
                <c:pt idx="12081">
                  <c:v>0.2</c:v>
                </c:pt>
                <c:pt idx="12082">
                  <c:v>0.1</c:v>
                </c:pt>
                <c:pt idx="12083">
                  <c:v>0.2</c:v>
                </c:pt>
                <c:pt idx="12084">
                  <c:v>0.2</c:v>
                </c:pt>
                <c:pt idx="12085">
                  <c:v>0.2</c:v>
                </c:pt>
                <c:pt idx="12086">
                  <c:v>0.1</c:v>
                </c:pt>
                <c:pt idx="12087">
                  <c:v>0.2</c:v>
                </c:pt>
                <c:pt idx="12088">
                  <c:v>0.1</c:v>
                </c:pt>
                <c:pt idx="12089">
                  <c:v>0.1</c:v>
                </c:pt>
                <c:pt idx="12090">
                  <c:v>0.2</c:v>
                </c:pt>
                <c:pt idx="12091">
                  <c:v>0.2</c:v>
                </c:pt>
                <c:pt idx="12092">
                  <c:v>0.2</c:v>
                </c:pt>
                <c:pt idx="12093">
                  <c:v>0.1</c:v>
                </c:pt>
                <c:pt idx="12094">
                  <c:v>0.1</c:v>
                </c:pt>
                <c:pt idx="12095">
                  <c:v>0.1</c:v>
                </c:pt>
                <c:pt idx="12096">
                  <c:v>0.1</c:v>
                </c:pt>
                <c:pt idx="12097">
                  <c:v>0.2</c:v>
                </c:pt>
                <c:pt idx="12098">
                  <c:v>0.2</c:v>
                </c:pt>
                <c:pt idx="12099">
                  <c:v>0.2</c:v>
                </c:pt>
                <c:pt idx="12100">
                  <c:v>0.2</c:v>
                </c:pt>
                <c:pt idx="12101">
                  <c:v>0.2</c:v>
                </c:pt>
                <c:pt idx="12102">
                  <c:v>0.2</c:v>
                </c:pt>
                <c:pt idx="12103">
                  <c:v>0.2</c:v>
                </c:pt>
                <c:pt idx="12104">
                  <c:v>0.2</c:v>
                </c:pt>
                <c:pt idx="12105">
                  <c:v>0.2</c:v>
                </c:pt>
                <c:pt idx="12106">
                  <c:v>0.1</c:v>
                </c:pt>
                <c:pt idx="12107">
                  <c:v>0.2</c:v>
                </c:pt>
                <c:pt idx="12108">
                  <c:v>0.1</c:v>
                </c:pt>
                <c:pt idx="12109">
                  <c:v>0.1</c:v>
                </c:pt>
                <c:pt idx="12110">
                  <c:v>0.1</c:v>
                </c:pt>
                <c:pt idx="12111">
                  <c:v>0.1</c:v>
                </c:pt>
                <c:pt idx="12112">
                  <c:v>0.1</c:v>
                </c:pt>
                <c:pt idx="12113">
                  <c:v>0.1</c:v>
                </c:pt>
                <c:pt idx="12114">
                  <c:v>0.2</c:v>
                </c:pt>
                <c:pt idx="12115">
                  <c:v>0.1</c:v>
                </c:pt>
                <c:pt idx="12116">
                  <c:v>0.1</c:v>
                </c:pt>
                <c:pt idx="12117">
                  <c:v>0.1</c:v>
                </c:pt>
                <c:pt idx="12118">
                  <c:v>0.2</c:v>
                </c:pt>
                <c:pt idx="12119">
                  <c:v>0.1</c:v>
                </c:pt>
                <c:pt idx="12120">
                  <c:v>0.1</c:v>
                </c:pt>
                <c:pt idx="12121">
                  <c:v>0.1</c:v>
                </c:pt>
                <c:pt idx="12122">
                  <c:v>0.2</c:v>
                </c:pt>
                <c:pt idx="12123">
                  <c:v>0.1</c:v>
                </c:pt>
                <c:pt idx="12124">
                  <c:v>0.1</c:v>
                </c:pt>
                <c:pt idx="12125">
                  <c:v>0.2</c:v>
                </c:pt>
                <c:pt idx="12126">
                  <c:v>0.2</c:v>
                </c:pt>
                <c:pt idx="12127">
                  <c:v>0.1</c:v>
                </c:pt>
                <c:pt idx="12128">
                  <c:v>0.2</c:v>
                </c:pt>
                <c:pt idx="12129">
                  <c:v>0.1</c:v>
                </c:pt>
                <c:pt idx="12130">
                  <c:v>0.1</c:v>
                </c:pt>
                <c:pt idx="12131">
                  <c:v>0.2</c:v>
                </c:pt>
                <c:pt idx="12132">
                  <c:v>0.1</c:v>
                </c:pt>
                <c:pt idx="12133">
                  <c:v>0.1</c:v>
                </c:pt>
                <c:pt idx="12134">
                  <c:v>0.1</c:v>
                </c:pt>
                <c:pt idx="12135">
                  <c:v>0.2</c:v>
                </c:pt>
                <c:pt idx="12136">
                  <c:v>0.2</c:v>
                </c:pt>
                <c:pt idx="12137">
                  <c:v>0.1</c:v>
                </c:pt>
                <c:pt idx="12138">
                  <c:v>0.2</c:v>
                </c:pt>
                <c:pt idx="12139">
                  <c:v>0.2</c:v>
                </c:pt>
                <c:pt idx="12140">
                  <c:v>0.1</c:v>
                </c:pt>
                <c:pt idx="12141">
                  <c:v>0.2</c:v>
                </c:pt>
                <c:pt idx="12142">
                  <c:v>0.2</c:v>
                </c:pt>
                <c:pt idx="12143">
                  <c:v>0.1</c:v>
                </c:pt>
                <c:pt idx="12144">
                  <c:v>0.1</c:v>
                </c:pt>
                <c:pt idx="12145">
                  <c:v>0.2</c:v>
                </c:pt>
                <c:pt idx="12146">
                  <c:v>0.1</c:v>
                </c:pt>
                <c:pt idx="12147">
                  <c:v>0.1</c:v>
                </c:pt>
                <c:pt idx="12148">
                  <c:v>0.2</c:v>
                </c:pt>
                <c:pt idx="12149">
                  <c:v>0.2</c:v>
                </c:pt>
                <c:pt idx="12150">
                  <c:v>0.2</c:v>
                </c:pt>
                <c:pt idx="12151">
                  <c:v>0.1</c:v>
                </c:pt>
                <c:pt idx="12152">
                  <c:v>0.1</c:v>
                </c:pt>
                <c:pt idx="12153">
                  <c:v>0.2</c:v>
                </c:pt>
                <c:pt idx="12154">
                  <c:v>0.1</c:v>
                </c:pt>
                <c:pt idx="12155">
                  <c:v>0</c:v>
                </c:pt>
                <c:pt idx="12156">
                  <c:v>0.2</c:v>
                </c:pt>
                <c:pt idx="12157">
                  <c:v>0.1</c:v>
                </c:pt>
                <c:pt idx="12158">
                  <c:v>0.1</c:v>
                </c:pt>
                <c:pt idx="12159">
                  <c:v>0.2</c:v>
                </c:pt>
                <c:pt idx="12160">
                  <c:v>0.1</c:v>
                </c:pt>
                <c:pt idx="12161">
                  <c:v>0.1</c:v>
                </c:pt>
                <c:pt idx="12162">
                  <c:v>0.1</c:v>
                </c:pt>
                <c:pt idx="12163">
                  <c:v>0.1</c:v>
                </c:pt>
                <c:pt idx="12164">
                  <c:v>0.1</c:v>
                </c:pt>
                <c:pt idx="12165">
                  <c:v>0.1</c:v>
                </c:pt>
                <c:pt idx="12166">
                  <c:v>0</c:v>
                </c:pt>
                <c:pt idx="12167">
                  <c:v>0.1</c:v>
                </c:pt>
                <c:pt idx="12168">
                  <c:v>0.2</c:v>
                </c:pt>
                <c:pt idx="12169">
                  <c:v>0.1</c:v>
                </c:pt>
                <c:pt idx="12170">
                  <c:v>0.2</c:v>
                </c:pt>
                <c:pt idx="12171">
                  <c:v>0.2</c:v>
                </c:pt>
                <c:pt idx="12172">
                  <c:v>0.2</c:v>
                </c:pt>
                <c:pt idx="12173">
                  <c:v>0.1</c:v>
                </c:pt>
                <c:pt idx="12174">
                  <c:v>0.1</c:v>
                </c:pt>
                <c:pt idx="12175">
                  <c:v>0.1</c:v>
                </c:pt>
                <c:pt idx="12176">
                  <c:v>0.1</c:v>
                </c:pt>
                <c:pt idx="12177">
                  <c:v>0.1</c:v>
                </c:pt>
                <c:pt idx="12178">
                  <c:v>0.2</c:v>
                </c:pt>
                <c:pt idx="12179">
                  <c:v>0.1</c:v>
                </c:pt>
                <c:pt idx="12180">
                  <c:v>0.2</c:v>
                </c:pt>
                <c:pt idx="12181">
                  <c:v>0.1</c:v>
                </c:pt>
                <c:pt idx="12182">
                  <c:v>0.1</c:v>
                </c:pt>
                <c:pt idx="12183">
                  <c:v>0.1</c:v>
                </c:pt>
                <c:pt idx="12184">
                  <c:v>0.1</c:v>
                </c:pt>
                <c:pt idx="12185">
                  <c:v>0.1</c:v>
                </c:pt>
                <c:pt idx="12186">
                  <c:v>0.1</c:v>
                </c:pt>
                <c:pt idx="12187">
                  <c:v>0.1</c:v>
                </c:pt>
                <c:pt idx="12188">
                  <c:v>0.2</c:v>
                </c:pt>
                <c:pt idx="12189">
                  <c:v>0.1</c:v>
                </c:pt>
                <c:pt idx="12190">
                  <c:v>0.2</c:v>
                </c:pt>
                <c:pt idx="12191">
                  <c:v>0.1</c:v>
                </c:pt>
                <c:pt idx="12192">
                  <c:v>0.2</c:v>
                </c:pt>
                <c:pt idx="12193">
                  <c:v>0.2</c:v>
                </c:pt>
                <c:pt idx="12194">
                  <c:v>0.2</c:v>
                </c:pt>
                <c:pt idx="12195">
                  <c:v>0.1</c:v>
                </c:pt>
                <c:pt idx="12196">
                  <c:v>0.1</c:v>
                </c:pt>
                <c:pt idx="12197">
                  <c:v>0.1</c:v>
                </c:pt>
                <c:pt idx="12198">
                  <c:v>0.2</c:v>
                </c:pt>
                <c:pt idx="12199">
                  <c:v>0.2</c:v>
                </c:pt>
                <c:pt idx="12200">
                  <c:v>0.1</c:v>
                </c:pt>
                <c:pt idx="12201">
                  <c:v>0.2</c:v>
                </c:pt>
                <c:pt idx="12202">
                  <c:v>0.2</c:v>
                </c:pt>
                <c:pt idx="12203">
                  <c:v>0.2</c:v>
                </c:pt>
                <c:pt idx="12204">
                  <c:v>0.2</c:v>
                </c:pt>
                <c:pt idx="12205">
                  <c:v>0.2</c:v>
                </c:pt>
                <c:pt idx="12206">
                  <c:v>0.2</c:v>
                </c:pt>
                <c:pt idx="12207">
                  <c:v>0.1</c:v>
                </c:pt>
                <c:pt idx="12208">
                  <c:v>0.3</c:v>
                </c:pt>
                <c:pt idx="12209">
                  <c:v>0.2</c:v>
                </c:pt>
                <c:pt idx="12210">
                  <c:v>0.1</c:v>
                </c:pt>
                <c:pt idx="12211">
                  <c:v>0.1</c:v>
                </c:pt>
                <c:pt idx="12212">
                  <c:v>0.1</c:v>
                </c:pt>
                <c:pt idx="12213">
                  <c:v>0.1</c:v>
                </c:pt>
                <c:pt idx="12214">
                  <c:v>0.2</c:v>
                </c:pt>
                <c:pt idx="12215">
                  <c:v>0.1</c:v>
                </c:pt>
                <c:pt idx="12216">
                  <c:v>0.1</c:v>
                </c:pt>
                <c:pt idx="12217">
                  <c:v>0.2</c:v>
                </c:pt>
                <c:pt idx="12218">
                  <c:v>0.1</c:v>
                </c:pt>
                <c:pt idx="12219">
                  <c:v>0.1</c:v>
                </c:pt>
                <c:pt idx="12220">
                  <c:v>0.2</c:v>
                </c:pt>
                <c:pt idx="12221">
                  <c:v>0.2</c:v>
                </c:pt>
                <c:pt idx="12222">
                  <c:v>0.3</c:v>
                </c:pt>
                <c:pt idx="12223">
                  <c:v>0.1</c:v>
                </c:pt>
                <c:pt idx="12224">
                  <c:v>0.2</c:v>
                </c:pt>
                <c:pt idx="12225">
                  <c:v>0.2</c:v>
                </c:pt>
                <c:pt idx="12226">
                  <c:v>0.2</c:v>
                </c:pt>
                <c:pt idx="12227">
                  <c:v>0.2</c:v>
                </c:pt>
                <c:pt idx="12228">
                  <c:v>0.2</c:v>
                </c:pt>
                <c:pt idx="12229">
                  <c:v>0.2</c:v>
                </c:pt>
                <c:pt idx="12230">
                  <c:v>0.2</c:v>
                </c:pt>
                <c:pt idx="12231">
                  <c:v>0.2</c:v>
                </c:pt>
                <c:pt idx="12232">
                  <c:v>0.2</c:v>
                </c:pt>
                <c:pt idx="12233">
                  <c:v>0.1</c:v>
                </c:pt>
                <c:pt idx="12234">
                  <c:v>0.2</c:v>
                </c:pt>
                <c:pt idx="12235">
                  <c:v>0.2</c:v>
                </c:pt>
                <c:pt idx="12236">
                  <c:v>0.2</c:v>
                </c:pt>
                <c:pt idx="12237">
                  <c:v>0.1</c:v>
                </c:pt>
                <c:pt idx="12238">
                  <c:v>0.2</c:v>
                </c:pt>
                <c:pt idx="12239">
                  <c:v>0.2</c:v>
                </c:pt>
                <c:pt idx="12240">
                  <c:v>0.2</c:v>
                </c:pt>
                <c:pt idx="12241">
                  <c:v>0.1</c:v>
                </c:pt>
                <c:pt idx="12242">
                  <c:v>0.3</c:v>
                </c:pt>
                <c:pt idx="12243">
                  <c:v>0.2</c:v>
                </c:pt>
                <c:pt idx="12244">
                  <c:v>0.3</c:v>
                </c:pt>
                <c:pt idx="12245">
                  <c:v>0.2</c:v>
                </c:pt>
                <c:pt idx="12246">
                  <c:v>0.2</c:v>
                </c:pt>
                <c:pt idx="12247">
                  <c:v>0.2</c:v>
                </c:pt>
                <c:pt idx="12248">
                  <c:v>0.1</c:v>
                </c:pt>
                <c:pt idx="12249">
                  <c:v>0.2</c:v>
                </c:pt>
                <c:pt idx="12250">
                  <c:v>0.2</c:v>
                </c:pt>
                <c:pt idx="12251">
                  <c:v>0.2</c:v>
                </c:pt>
                <c:pt idx="12252">
                  <c:v>0.2</c:v>
                </c:pt>
                <c:pt idx="12253">
                  <c:v>0.1</c:v>
                </c:pt>
                <c:pt idx="12254">
                  <c:v>0.2</c:v>
                </c:pt>
                <c:pt idx="12255">
                  <c:v>0.2</c:v>
                </c:pt>
                <c:pt idx="12256">
                  <c:v>0.1</c:v>
                </c:pt>
                <c:pt idx="12257">
                  <c:v>0.2</c:v>
                </c:pt>
                <c:pt idx="12258">
                  <c:v>0.2</c:v>
                </c:pt>
                <c:pt idx="12259">
                  <c:v>0.1</c:v>
                </c:pt>
                <c:pt idx="12260">
                  <c:v>0.2</c:v>
                </c:pt>
                <c:pt idx="12261">
                  <c:v>0.2</c:v>
                </c:pt>
                <c:pt idx="12262">
                  <c:v>0.2</c:v>
                </c:pt>
                <c:pt idx="12263">
                  <c:v>0.1</c:v>
                </c:pt>
                <c:pt idx="12264">
                  <c:v>0.2</c:v>
                </c:pt>
                <c:pt idx="12265">
                  <c:v>0.2</c:v>
                </c:pt>
                <c:pt idx="12266">
                  <c:v>0.2</c:v>
                </c:pt>
                <c:pt idx="12267">
                  <c:v>0.2</c:v>
                </c:pt>
                <c:pt idx="12268">
                  <c:v>0.2</c:v>
                </c:pt>
                <c:pt idx="12269">
                  <c:v>0.2</c:v>
                </c:pt>
                <c:pt idx="12270">
                  <c:v>0.3</c:v>
                </c:pt>
                <c:pt idx="12271">
                  <c:v>0.3</c:v>
                </c:pt>
                <c:pt idx="12272">
                  <c:v>0.2</c:v>
                </c:pt>
                <c:pt idx="12273">
                  <c:v>0.1</c:v>
                </c:pt>
                <c:pt idx="12274">
                  <c:v>0.1</c:v>
                </c:pt>
                <c:pt idx="12275">
                  <c:v>0.2</c:v>
                </c:pt>
                <c:pt idx="12276">
                  <c:v>0.2</c:v>
                </c:pt>
                <c:pt idx="12277">
                  <c:v>0.3</c:v>
                </c:pt>
                <c:pt idx="12278">
                  <c:v>0.3</c:v>
                </c:pt>
                <c:pt idx="12279">
                  <c:v>0.2</c:v>
                </c:pt>
                <c:pt idx="12280">
                  <c:v>0.2</c:v>
                </c:pt>
                <c:pt idx="12281">
                  <c:v>0.2</c:v>
                </c:pt>
                <c:pt idx="12282">
                  <c:v>0.2</c:v>
                </c:pt>
                <c:pt idx="12283">
                  <c:v>0.2</c:v>
                </c:pt>
                <c:pt idx="12284">
                  <c:v>0.1</c:v>
                </c:pt>
                <c:pt idx="12285">
                  <c:v>0.2</c:v>
                </c:pt>
                <c:pt idx="12286">
                  <c:v>0.2</c:v>
                </c:pt>
                <c:pt idx="12287">
                  <c:v>0.2</c:v>
                </c:pt>
                <c:pt idx="12288">
                  <c:v>0.1</c:v>
                </c:pt>
                <c:pt idx="12289">
                  <c:v>0.3</c:v>
                </c:pt>
                <c:pt idx="12290">
                  <c:v>0.3</c:v>
                </c:pt>
                <c:pt idx="12291">
                  <c:v>0.2</c:v>
                </c:pt>
                <c:pt idx="12292">
                  <c:v>0.3</c:v>
                </c:pt>
                <c:pt idx="12293">
                  <c:v>0.2</c:v>
                </c:pt>
                <c:pt idx="12294">
                  <c:v>0.2</c:v>
                </c:pt>
                <c:pt idx="12295">
                  <c:v>0.3</c:v>
                </c:pt>
                <c:pt idx="12296">
                  <c:v>0.2</c:v>
                </c:pt>
                <c:pt idx="12297">
                  <c:v>0.2</c:v>
                </c:pt>
                <c:pt idx="12298">
                  <c:v>0.2</c:v>
                </c:pt>
                <c:pt idx="12299">
                  <c:v>0.2</c:v>
                </c:pt>
                <c:pt idx="12300">
                  <c:v>0.2</c:v>
                </c:pt>
                <c:pt idx="12301">
                  <c:v>0.3</c:v>
                </c:pt>
                <c:pt idx="12302">
                  <c:v>0.2</c:v>
                </c:pt>
                <c:pt idx="12303">
                  <c:v>0.2</c:v>
                </c:pt>
                <c:pt idx="12304">
                  <c:v>0.3</c:v>
                </c:pt>
                <c:pt idx="12305">
                  <c:v>0.2</c:v>
                </c:pt>
                <c:pt idx="12306">
                  <c:v>0.3</c:v>
                </c:pt>
                <c:pt idx="12307">
                  <c:v>0.2</c:v>
                </c:pt>
                <c:pt idx="12308">
                  <c:v>0.2</c:v>
                </c:pt>
                <c:pt idx="12309">
                  <c:v>0.2</c:v>
                </c:pt>
                <c:pt idx="12310">
                  <c:v>0.2</c:v>
                </c:pt>
                <c:pt idx="12311">
                  <c:v>0.3</c:v>
                </c:pt>
                <c:pt idx="12312">
                  <c:v>0.3</c:v>
                </c:pt>
                <c:pt idx="12313">
                  <c:v>0.2</c:v>
                </c:pt>
                <c:pt idx="12314">
                  <c:v>0.3</c:v>
                </c:pt>
                <c:pt idx="12315">
                  <c:v>0.3</c:v>
                </c:pt>
                <c:pt idx="12316">
                  <c:v>0.3</c:v>
                </c:pt>
                <c:pt idx="12317">
                  <c:v>0.2</c:v>
                </c:pt>
                <c:pt idx="12318">
                  <c:v>0.2</c:v>
                </c:pt>
                <c:pt idx="12319">
                  <c:v>0.3</c:v>
                </c:pt>
                <c:pt idx="12320">
                  <c:v>0.2</c:v>
                </c:pt>
                <c:pt idx="12321">
                  <c:v>0.3</c:v>
                </c:pt>
                <c:pt idx="12322">
                  <c:v>0.2</c:v>
                </c:pt>
                <c:pt idx="12323">
                  <c:v>0.2</c:v>
                </c:pt>
                <c:pt idx="12324">
                  <c:v>0.3</c:v>
                </c:pt>
                <c:pt idx="12325">
                  <c:v>0.3</c:v>
                </c:pt>
                <c:pt idx="12326">
                  <c:v>0.3</c:v>
                </c:pt>
                <c:pt idx="12327">
                  <c:v>0.2</c:v>
                </c:pt>
                <c:pt idx="12328">
                  <c:v>0.3</c:v>
                </c:pt>
                <c:pt idx="12329">
                  <c:v>0.2</c:v>
                </c:pt>
                <c:pt idx="12330">
                  <c:v>0.3</c:v>
                </c:pt>
                <c:pt idx="12331">
                  <c:v>0.2</c:v>
                </c:pt>
                <c:pt idx="12332">
                  <c:v>0.3</c:v>
                </c:pt>
                <c:pt idx="12333">
                  <c:v>0.3</c:v>
                </c:pt>
                <c:pt idx="12334">
                  <c:v>0.2</c:v>
                </c:pt>
                <c:pt idx="12335">
                  <c:v>0.2</c:v>
                </c:pt>
                <c:pt idx="12336">
                  <c:v>0.2</c:v>
                </c:pt>
                <c:pt idx="12337">
                  <c:v>0.1</c:v>
                </c:pt>
                <c:pt idx="12338">
                  <c:v>0.2</c:v>
                </c:pt>
                <c:pt idx="12339">
                  <c:v>0.3</c:v>
                </c:pt>
                <c:pt idx="12340">
                  <c:v>0.3</c:v>
                </c:pt>
                <c:pt idx="12341">
                  <c:v>0.2</c:v>
                </c:pt>
                <c:pt idx="12342">
                  <c:v>0.2</c:v>
                </c:pt>
                <c:pt idx="12343">
                  <c:v>0.3</c:v>
                </c:pt>
                <c:pt idx="12344">
                  <c:v>0.2</c:v>
                </c:pt>
                <c:pt idx="12345">
                  <c:v>0.2</c:v>
                </c:pt>
                <c:pt idx="12346">
                  <c:v>0.2</c:v>
                </c:pt>
                <c:pt idx="12347">
                  <c:v>0.2</c:v>
                </c:pt>
                <c:pt idx="12348">
                  <c:v>0.2</c:v>
                </c:pt>
                <c:pt idx="12349">
                  <c:v>0.1</c:v>
                </c:pt>
                <c:pt idx="12350">
                  <c:v>0.1</c:v>
                </c:pt>
                <c:pt idx="12351">
                  <c:v>0.1</c:v>
                </c:pt>
                <c:pt idx="12352">
                  <c:v>0.1</c:v>
                </c:pt>
                <c:pt idx="12353">
                  <c:v>0.2</c:v>
                </c:pt>
                <c:pt idx="12354">
                  <c:v>0.1</c:v>
                </c:pt>
                <c:pt idx="12355">
                  <c:v>0.2</c:v>
                </c:pt>
                <c:pt idx="12356">
                  <c:v>0.1</c:v>
                </c:pt>
                <c:pt idx="12357">
                  <c:v>0.1</c:v>
                </c:pt>
                <c:pt idx="12358">
                  <c:v>0</c:v>
                </c:pt>
                <c:pt idx="12359">
                  <c:v>0.1</c:v>
                </c:pt>
                <c:pt idx="12360">
                  <c:v>0.1</c:v>
                </c:pt>
                <c:pt idx="12361">
                  <c:v>0.1</c:v>
                </c:pt>
                <c:pt idx="12362">
                  <c:v>0.1</c:v>
                </c:pt>
                <c:pt idx="12363">
                  <c:v>0.1</c:v>
                </c:pt>
                <c:pt idx="12364">
                  <c:v>0.1</c:v>
                </c:pt>
                <c:pt idx="12365">
                  <c:v>0.1</c:v>
                </c:pt>
                <c:pt idx="12366">
                  <c:v>0.1</c:v>
                </c:pt>
                <c:pt idx="12367">
                  <c:v>0.2</c:v>
                </c:pt>
                <c:pt idx="12368">
                  <c:v>0.2</c:v>
                </c:pt>
                <c:pt idx="12369">
                  <c:v>0.1</c:v>
                </c:pt>
                <c:pt idx="12370">
                  <c:v>0.1</c:v>
                </c:pt>
                <c:pt idx="12371">
                  <c:v>0</c:v>
                </c:pt>
                <c:pt idx="12372">
                  <c:v>0.1</c:v>
                </c:pt>
                <c:pt idx="12373">
                  <c:v>0.1</c:v>
                </c:pt>
                <c:pt idx="12374">
                  <c:v>0.1</c:v>
                </c:pt>
                <c:pt idx="12375">
                  <c:v>0.1</c:v>
                </c:pt>
                <c:pt idx="12376">
                  <c:v>0.2</c:v>
                </c:pt>
                <c:pt idx="12377">
                  <c:v>0.2</c:v>
                </c:pt>
                <c:pt idx="12378">
                  <c:v>0.2</c:v>
                </c:pt>
                <c:pt idx="12379">
                  <c:v>0.1</c:v>
                </c:pt>
                <c:pt idx="12380">
                  <c:v>0.2</c:v>
                </c:pt>
                <c:pt idx="12381">
                  <c:v>0.2</c:v>
                </c:pt>
                <c:pt idx="12382">
                  <c:v>0.2</c:v>
                </c:pt>
                <c:pt idx="12383">
                  <c:v>0.1</c:v>
                </c:pt>
                <c:pt idx="12384">
                  <c:v>0.2</c:v>
                </c:pt>
                <c:pt idx="12385">
                  <c:v>0.2</c:v>
                </c:pt>
                <c:pt idx="12386">
                  <c:v>0.2</c:v>
                </c:pt>
                <c:pt idx="12387">
                  <c:v>0.2</c:v>
                </c:pt>
                <c:pt idx="12388">
                  <c:v>0.1</c:v>
                </c:pt>
                <c:pt idx="12389">
                  <c:v>0.2</c:v>
                </c:pt>
                <c:pt idx="12390">
                  <c:v>0.2</c:v>
                </c:pt>
                <c:pt idx="12391">
                  <c:v>0.2</c:v>
                </c:pt>
                <c:pt idx="12392">
                  <c:v>0.1</c:v>
                </c:pt>
                <c:pt idx="12393">
                  <c:v>0.2</c:v>
                </c:pt>
                <c:pt idx="12394">
                  <c:v>0.2</c:v>
                </c:pt>
                <c:pt idx="12395">
                  <c:v>0.2</c:v>
                </c:pt>
                <c:pt idx="12396">
                  <c:v>0.2</c:v>
                </c:pt>
                <c:pt idx="12397">
                  <c:v>0.1</c:v>
                </c:pt>
                <c:pt idx="12398">
                  <c:v>0.2</c:v>
                </c:pt>
                <c:pt idx="12399">
                  <c:v>0.2</c:v>
                </c:pt>
                <c:pt idx="12400">
                  <c:v>0.2</c:v>
                </c:pt>
                <c:pt idx="12401">
                  <c:v>0.2</c:v>
                </c:pt>
                <c:pt idx="12402">
                  <c:v>0.2</c:v>
                </c:pt>
                <c:pt idx="12403">
                  <c:v>0.2</c:v>
                </c:pt>
                <c:pt idx="12404">
                  <c:v>0.2</c:v>
                </c:pt>
                <c:pt idx="12405">
                  <c:v>0.1</c:v>
                </c:pt>
                <c:pt idx="12406">
                  <c:v>0.2</c:v>
                </c:pt>
                <c:pt idx="12407">
                  <c:v>0.2</c:v>
                </c:pt>
                <c:pt idx="12408">
                  <c:v>0.2</c:v>
                </c:pt>
                <c:pt idx="12409">
                  <c:v>0.2</c:v>
                </c:pt>
                <c:pt idx="12410">
                  <c:v>0.2</c:v>
                </c:pt>
                <c:pt idx="12411">
                  <c:v>0.2</c:v>
                </c:pt>
                <c:pt idx="12412">
                  <c:v>0.2</c:v>
                </c:pt>
                <c:pt idx="12413">
                  <c:v>0.2</c:v>
                </c:pt>
                <c:pt idx="12414">
                  <c:v>0.2</c:v>
                </c:pt>
                <c:pt idx="12415">
                  <c:v>0.2</c:v>
                </c:pt>
                <c:pt idx="12416">
                  <c:v>0.2</c:v>
                </c:pt>
                <c:pt idx="12417">
                  <c:v>0.2</c:v>
                </c:pt>
                <c:pt idx="12418">
                  <c:v>0.1</c:v>
                </c:pt>
                <c:pt idx="12419">
                  <c:v>0.2</c:v>
                </c:pt>
                <c:pt idx="12420">
                  <c:v>0.1</c:v>
                </c:pt>
                <c:pt idx="12421">
                  <c:v>0.2</c:v>
                </c:pt>
                <c:pt idx="12422">
                  <c:v>0.2</c:v>
                </c:pt>
                <c:pt idx="12423">
                  <c:v>0.3</c:v>
                </c:pt>
                <c:pt idx="12424">
                  <c:v>0.2</c:v>
                </c:pt>
                <c:pt idx="12425">
                  <c:v>0.2</c:v>
                </c:pt>
                <c:pt idx="12426">
                  <c:v>0.2</c:v>
                </c:pt>
                <c:pt idx="12427">
                  <c:v>0.1</c:v>
                </c:pt>
                <c:pt idx="12428">
                  <c:v>0.1</c:v>
                </c:pt>
                <c:pt idx="12429">
                  <c:v>0.2</c:v>
                </c:pt>
                <c:pt idx="12430">
                  <c:v>0.2</c:v>
                </c:pt>
                <c:pt idx="12431">
                  <c:v>0.2</c:v>
                </c:pt>
                <c:pt idx="12432">
                  <c:v>0.2</c:v>
                </c:pt>
                <c:pt idx="12433">
                  <c:v>0.1</c:v>
                </c:pt>
                <c:pt idx="12434">
                  <c:v>0.1</c:v>
                </c:pt>
                <c:pt idx="12435">
                  <c:v>0.2</c:v>
                </c:pt>
                <c:pt idx="12436">
                  <c:v>0.2</c:v>
                </c:pt>
                <c:pt idx="12437">
                  <c:v>0.1</c:v>
                </c:pt>
                <c:pt idx="12438">
                  <c:v>0.2</c:v>
                </c:pt>
                <c:pt idx="12439">
                  <c:v>0.1</c:v>
                </c:pt>
                <c:pt idx="12440">
                  <c:v>0.1</c:v>
                </c:pt>
                <c:pt idx="12441">
                  <c:v>0.1</c:v>
                </c:pt>
                <c:pt idx="12442">
                  <c:v>0.1</c:v>
                </c:pt>
                <c:pt idx="12443">
                  <c:v>0.1</c:v>
                </c:pt>
                <c:pt idx="12444">
                  <c:v>0.1</c:v>
                </c:pt>
                <c:pt idx="12445">
                  <c:v>0.2</c:v>
                </c:pt>
                <c:pt idx="12446">
                  <c:v>0.2</c:v>
                </c:pt>
                <c:pt idx="12447">
                  <c:v>0.2</c:v>
                </c:pt>
                <c:pt idx="12448">
                  <c:v>0.1</c:v>
                </c:pt>
                <c:pt idx="12449">
                  <c:v>0.1</c:v>
                </c:pt>
                <c:pt idx="12450">
                  <c:v>0.2</c:v>
                </c:pt>
                <c:pt idx="12451">
                  <c:v>0.1</c:v>
                </c:pt>
                <c:pt idx="12452">
                  <c:v>0.1</c:v>
                </c:pt>
                <c:pt idx="12453">
                  <c:v>0.1</c:v>
                </c:pt>
                <c:pt idx="12454">
                  <c:v>0</c:v>
                </c:pt>
                <c:pt idx="12455">
                  <c:v>0.1</c:v>
                </c:pt>
                <c:pt idx="12456">
                  <c:v>0.1</c:v>
                </c:pt>
                <c:pt idx="12457">
                  <c:v>0.2</c:v>
                </c:pt>
                <c:pt idx="12458">
                  <c:v>0.2</c:v>
                </c:pt>
                <c:pt idx="12459">
                  <c:v>0.2</c:v>
                </c:pt>
                <c:pt idx="12460">
                  <c:v>0.2</c:v>
                </c:pt>
                <c:pt idx="12461">
                  <c:v>0.2</c:v>
                </c:pt>
                <c:pt idx="12462">
                  <c:v>0.1</c:v>
                </c:pt>
                <c:pt idx="12463">
                  <c:v>0.1</c:v>
                </c:pt>
                <c:pt idx="12464">
                  <c:v>0.1</c:v>
                </c:pt>
                <c:pt idx="12465">
                  <c:v>0.1</c:v>
                </c:pt>
                <c:pt idx="12466">
                  <c:v>0.1</c:v>
                </c:pt>
                <c:pt idx="12467">
                  <c:v>0.2</c:v>
                </c:pt>
                <c:pt idx="12468">
                  <c:v>0.2</c:v>
                </c:pt>
                <c:pt idx="12469">
                  <c:v>0.2</c:v>
                </c:pt>
                <c:pt idx="12470">
                  <c:v>0.2</c:v>
                </c:pt>
                <c:pt idx="12471">
                  <c:v>0.1</c:v>
                </c:pt>
                <c:pt idx="12472">
                  <c:v>0.1</c:v>
                </c:pt>
                <c:pt idx="12473">
                  <c:v>0.3</c:v>
                </c:pt>
                <c:pt idx="12474">
                  <c:v>0.2</c:v>
                </c:pt>
                <c:pt idx="12475">
                  <c:v>0.2</c:v>
                </c:pt>
                <c:pt idx="12476">
                  <c:v>0.2</c:v>
                </c:pt>
                <c:pt idx="12477">
                  <c:v>0.2</c:v>
                </c:pt>
                <c:pt idx="12478">
                  <c:v>0.2</c:v>
                </c:pt>
                <c:pt idx="12479">
                  <c:v>0.2</c:v>
                </c:pt>
                <c:pt idx="12480">
                  <c:v>0.2</c:v>
                </c:pt>
                <c:pt idx="12481">
                  <c:v>0.2</c:v>
                </c:pt>
                <c:pt idx="12482">
                  <c:v>0.3</c:v>
                </c:pt>
                <c:pt idx="12483">
                  <c:v>0.2</c:v>
                </c:pt>
                <c:pt idx="12484">
                  <c:v>0.1</c:v>
                </c:pt>
                <c:pt idx="12485">
                  <c:v>0.3</c:v>
                </c:pt>
                <c:pt idx="12486">
                  <c:v>0.2</c:v>
                </c:pt>
                <c:pt idx="12487">
                  <c:v>0.2</c:v>
                </c:pt>
                <c:pt idx="12488">
                  <c:v>0.2</c:v>
                </c:pt>
                <c:pt idx="12489">
                  <c:v>0.2</c:v>
                </c:pt>
                <c:pt idx="12490">
                  <c:v>0.1</c:v>
                </c:pt>
                <c:pt idx="12491">
                  <c:v>0.2</c:v>
                </c:pt>
                <c:pt idx="12492">
                  <c:v>0.2</c:v>
                </c:pt>
                <c:pt idx="12493">
                  <c:v>0.2</c:v>
                </c:pt>
                <c:pt idx="12494">
                  <c:v>0.2</c:v>
                </c:pt>
                <c:pt idx="12495">
                  <c:v>0.2</c:v>
                </c:pt>
                <c:pt idx="12496">
                  <c:v>0.2</c:v>
                </c:pt>
                <c:pt idx="12497">
                  <c:v>0.2</c:v>
                </c:pt>
                <c:pt idx="12498">
                  <c:v>0.3</c:v>
                </c:pt>
                <c:pt idx="12499">
                  <c:v>0.2</c:v>
                </c:pt>
                <c:pt idx="12500">
                  <c:v>0.2</c:v>
                </c:pt>
                <c:pt idx="12501">
                  <c:v>0.3</c:v>
                </c:pt>
                <c:pt idx="12502">
                  <c:v>0.2</c:v>
                </c:pt>
                <c:pt idx="12503">
                  <c:v>0.2</c:v>
                </c:pt>
                <c:pt idx="12504">
                  <c:v>0.2</c:v>
                </c:pt>
                <c:pt idx="12505">
                  <c:v>0.3</c:v>
                </c:pt>
                <c:pt idx="12506">
                  <c:v>0.2</c:v>
                </c:pt>
                <c:pt idx="12507">
                  <c:v>0.2</c:v>
                </c:pt>
                <c:pt idx="12508">
                  <c:v>0.2</c:v>
                </c:pt>
                <c:pt idx="12509">
                  <c:v>0.2</c:v>
                </c:pt>
                <c:pt idx="12510">
                  <c:v>0.2</c:v>
                </c:pt>
                <c:pt idx="12511">
                  <c:v>0.2</c:v>
                </c:pt>
                <c:pt idx="12512">
                  <c:v>0.2</c:v>
                </c:pt>
                <c:pt idx="12513">
                  <c:v>0.1</c:v>
                </c:pt>
                <c:pt idx="12514">
                  <c:v>0.2</c:v>
                </c:pt>
                <c:pt idx="12515">
                  <c:v>0.1</c:v>
                </c:pt>
                <c:pt idx="12516">
                  <c:v>0.2</c:v>
                </c:pt>
                <c:pt idx="12517">
                  <c:v>0.1</c:v>
                </c:pt>
                <c:pt idx="12518">
                  <c:v>0.2</c:v>
                </c:pt>
                <c:pt idx="12519">
                  <c:v>0.3</c:v>
                </c:pt>
                <c:pt idx="12520">
                  <c:v>0.1</c:v>
                </c:pt>
                <c:pt idx="12521">
                  <c:v>0.2</c:v>
                </c:pt>
                <c:pt idx="12522">
                  <c:v>0.2</c:v>
                </c:pt>
                <c:pt idx="12523">
                  <c:v>0.1</c:v>
                </c:pt>
                <c:pt idx="12524">
                  <c:v>0.2</c:v>
                </c:pt>
                <c:pt idx="12525">
                  <c:v>0.3</c:v>
                </c:pt>
                <c:pt idx="12526">
                  <c:v>0.2</c:v>
                </c:pt>
                <c:pt idx="12527">
                  <c:v>0.2</c:v>
                </c:pt>
                <c:pt idx="12528">
                  <c:v>0.1</c:v>
                </c:pt>
                <c:pt idx="12529">
                  <c:v>0.1</c:v>
                </c:pt>
                <c:pt idx="12530">
                  <c:v>0.1</c:v>
                </c:pt>
                <c:pt idx="12531">
                  <c:v>0.1</c:v>
                </c:pt>
                <c:pt idx="12532">
                  <c:v>0.1</c:v>
                </c:pt>
                <c:pt idx="12533">
                  <c:v>0.1</c:v>
                </c:pt>
                <c:pt idx="12534">
                  <c:v>0.2</c:v>
                </c:pt>
                <c:pt idx="12535">
                  <c:v>0.1</c:v>
                </c:pt>
                <c:pt idx="12536">
                  <c:v>0.1</c:v>
                </c:pt>
                <c:pt idx="12537">
                  <c:v>0.2</c:v>
                </c:pt>
                <c:pt idx="12538">
                  <c:v>0.1</c:v>
                </c:pt>
                <c:pt idx="12539">
                  <c:v>0.2</c:v>
                </c:pt>
                <c:pt idx="12540">
                  <c:v>0.2</c:v>
                </c:pt>
                <c:pt idx="12541">
                  <c:v>0.2</c:v>
                </c:pt>
                <c:pt idx="12542">
                  <c:v>0.2</c:v>
                </c:pt>
                <c:pt idx="12543">
                  <c:v>0.2</c:v>
                </c:pt>
                <c:pt idx="12544">
                  <c:v>0.2</c:v>
                </c:pt>
                <c:pt idx="12545">
                  <c:v>0.1</c:v>
                </c:pt>
                <c:pt idx="12546">
                  <c:v>0.2</c:v>
                </c:pt>
                <c:pt idx="12547">
                  <c:v>0.2</c:v>
                </c:pt>
                <c:pt idx="12548">
                  <c:v>0.2</c:v>
                </c:pt>
                <c:pt idx="12549">
                  <c:v>0.2</c:v>
                </c:pt>
                <c:pt idx="12550">
                  <c:v>0.2</c:v>
                </c:pt>
                <c:pt idx="12551">
                  <c:v>0.2</c:v>
                </c:pt>
                <c:pt idx="12552">
                  <c:v>0.2</c:v>
                </c:pt>
                <c:pt idx="12553">
                  <c:v>0.2</c:v>
                </c:pt>
                <c:pt idx="12554">
                  <c:v>0.1</c:v>
                </c:pt>
                <c:pt idx="12555">
                  <c:v>0.2</c:v>
                </c:pt>
                <c:pt idx="12556">
                  <c:v>0.2</c:v>
                </c:pt>
                <c:pt idx="12557">
                  <c:v>0.2</c:v>
                </c:pt>
                <c:pt idx="12558">
                  <c:v>0.2</c:v>
                </c:pt>
                <c:pt idx="12559">
                  <c:v>0.1</c:v>
                </c:pt>
                <c:pt idx="12560">
                  <c:v>0.2</c:v>
                </c:pt>
                <c:pt idx="12561">
                  <c:v>0.1</c:v>
                </c:pt>
                <c:pt idx="12562">
                  <c:v>0.1</c:v>
                </c:pt>
                <c:pt idx="12563">
                  <c:v>0.1</c:v>
                </c:pt>
                <c:pt idx="12564">
                  <c:v>0.1</c:v>
                </c:pt>
                <c:pt idx="12565">
                  <c:v>0.1</c:v>
                </c:pt>
                <c:pt idx="12566">
                  <c:v>0.1</c:v>
                </c:pt>
                <c:pt idx="12567">
                  <c:v>0.1</c:v>
                </c:pt>
                <c:pt idx="12568">
                  <c:v>0.1</c:v>
                </c:pt>
                <c:pt idx="12569">
                  <c:v>0.2</c:v>
                </c:pt>
                <c:pt idx="12570">
                  <c:v>0.1</c:v>
                </c:pt>
                <c:pt idx="12571">
                  <c:v>0.1</c:v>
                </c:pt>
                <c:pt idx="12572">
                  <c:v>0.1</c:v>
                </c:pt>
                <c:pt idx="12573">
                  <c:v>0.1</c:v>
                </c:pt>
                <c:pt idx="12574">
                  <c:v>0.2</c:v>
                </c:pt>
                <c:pt idx="12575">
                  <c:v>0.1</c:v>
                </c:pt>
                <c:pt idx="12576">
                  <c:v>0.1</c:v>
                </c:pt>
                <c:pt idx="12577">
                  <c:v>0.1</c:v>
                </c:pt>
                <c:pt idx="12578">
                  <c:v>0.2</c:v>
                </c:pt>
                <c:pt idx="12579">
                  <c:v>0.1</c:v>
                </c:pt>
                <c:pt idx="12580">
                  <c:v>0.1</c:v>
                </c:pt>
                <c:pt idx="12581">
                  <c:v>0.1</c:v>
                </c:pt>
                <c:pt idx="12582">
                  <c:v>0.1</c:v>
                </c:pt>
                <c:pt idx="12583">
                  <c:v>0.1</c:v>
                </c:pt>
                <c:pt idx="12584">
                  <c:v>0.1</c:v>
                </c:pt>
                <c:pt idx="12585">
                  <c:v>0.1</c:v>
                </c:pt>
                <c:pt idx="12586">
                  <c:v>0.1</c:v>
                </c:pt>
                <c:pt idx="12587">
                  <c:v>0.1</c:v>
                </c:pt>
                <c:pt idx="12588">
                  <c:v>0.1</c:v>
                </c:pt>
                <c:pt idx="12589">
                  <c:v>0.1</c:v>
                </c:pt>
                <c:pt idx="12590">
                  <c:v>0.1</c:v>
                </c:pt>
                <c:pt idx="12591">
                  <c:v>0.1</c:v>
                </c:pt>
                <c:pt idx="12592">
                  <c:v>0.1</c:v>
                </c:pt>
                <c:pt idx="12593">
                  <c:v>0.1</c:v>
                </c:pt>
                <c:pt idx="12594">
                  <c:v>0</c:v>
                </c:pt>
                <c:pt idx="12595">
                  <c:v>0.2</c:v>
                </c:pt>
                <c:pt idx="12596">
                  <c:v>0.2</c:v>
                </c:pt>
                <c:pt idx="12597">
                  <c:v>0.1</c:v>
                </c:pt>
                <c:pt idx="12598">
                  <c:v>0</c:v>
                </c:pt>
                <c:pt idx="12599">
                  <c:v>0.1</c:v>
                </c:pt>
                <c:pt idx="12600">
                  <c:v>0.2</c:v>
                </c:pt>
                <c:pt idx="12601">
                  <c:v>0.2</c:v>
                </c:pt>
                <c:pt idx="12602">
                  <c:v>0.2</c:v>
                </c:pt>
                <c:pt idx="12603">
                  <c:v>0.2</c:v>
                </c:pt>
                <c:pt idx="12604">
                  <c:v>0.1</c:v>
                </c:pt>
                <c:pt idx="12605">
                  <c:v>0.2</c:v>
                </c:pt>
                <c:pt idx="12606">
                  <c:v>0.1</c:v>
                </c:pt>
                <c:pt idx="12607">
                  <c:v>0.2</c:v>
                </c:pt>
                <c:pt idx="12608">
                  <c:v>0.1</c:v>
                </c:pt>
                <c:pt idx="12609">
                  <c:v>0.2</c:v>
                </c:pt>
                <c:pt idx="12610">
                  <c:v>0</c:v>
                </c:pt>
                <c:pt idx="12611">
                  <c:v>0.2</c:v>
                </c:pt>
                <c:pt idx="12612">
                  <c:v>0.2</c:v>
                </c:pt>
                <c:pt idx="12613">
                  <c:v>0.2</c:v>
                </c:pt>
                <c:pt idx="12614">
                  <c:v>0.1</c:v>
                </c:pt>
                <c:pt idx="12615">
                  <c:v>0.1</c:v>
                </c:pt>
                <c:pt idx="12616">
                  <c:v>0.2</c:v>
                </c:pt>
                <c:pt idx="12617">
                  <c:v>0.3</c:v>
                </c:pt>
                <c:pt idx="12618">
                  <c:v>0.2</c:v>
                </c:pt>
                <c:pt idx="12619">
                  <c:v>0.2</c:v>
                </c:pt>
                <c:pt idx="12620">
                  <c:v>0.3</c:v>
                </c:pt>
                <c:pt idx="12621">
                  <c:v>0.3</c:v>
                </c:pt>
                <c:pt idx="12622">
                  <c:v>0.2</c:v>
                </c:pt>
                <c:pt idx="12623">
                  <c:v>0.2</c:v>
                </c:pt>
                <c:pt idx="12624">
                  <c:v>0.2</c:v>
                </c:pt>
                <c:pt idx="12625">
                  <c:v>0.2</c:v>
                </c:pt>
                <c:pt idx="12626">
                  <c:v>0.2</c:v>
                </c:pt>
                <c:pt idx="12627">
                  <c:v>0.3</c:v>
                </c:pt>
                <c:pt idx="12628">
                  <c:v>0.2</c:v>
                </c:pt>
                <c:pt idx="12629">
                  <c:v>0.3</c:v>
                </c:pt>
                <c:pt idx="12630">
                  <c:v>0.2</c:v>
                </c:pt>
                <c:pt idx="12631">
                  <c:v>0.2</c:v>
                </c:pt>
                <c:pt idx="12632">
                  <c:v>0.2</c:v>
                </c:pt>
                <c:pt idx="12633">
                  <c:v>0.2</c:v>
                </c:pt>
                <c:pt idx="12634">
                  <c:v>0.2</c:v>
                </c:pt>
                <c:pt idx="12635">
                  <c:v>0.2</c:v>
                </c:pt>
                <c:pt idx="12636">
                  <c:v>0.2</c:v>
                </c:pt>
                <c:pt idx="12637">
                  <c:v>0.2</c:v>
                </c:pt>
                <c:pt idx="12638">
                  <c:v>0.1</c:v>
                </c:pt>
                <c:pt idx="12639">
                  <c:v>0.2</c:v>
                </c:pt>
                <c:pt idx="12640">
                  <c:v>0.2</c:v>
                </c:pt>
                <c:pt idx="12641">
                  <c:v>0.2</c:v>
                </c:pt>
                <c:pt idx="12642">
                  <c:v>0.2</c:v>
                </c:pt>
                <c:pt idx="12643">
                  <c:v>0.2</c:v>
                </c:pt>
                <c:pt idx="12644">
                  <c:v>0.2</c:v>
                </c:pt>
                <c:pt idx="12645">
                  <c:v>0.2</c:v>
                </c:pt>
                <c:pt idx="12646">
                  <c:v>0.2</c:v>
                </c:pt>
                <c:pt idx="12647">
                  <c:v>0.3</c:v>
                </c:pt>
                <c:pt idx="12648">
                  <c:v>0.2</c:v>
                </c:pt>
                <c:pt idx="12649">
                  <c:v>0.2</c:v>
                </c:pt>
                <c:pt idx="12650">
                  <c:v>0.2</c:v>
                </c:pt>
                <c:pt idx="12651">
                  <c:v>0.2</c:v>
                </c:pt>
                <c:pt idx="12652">
                  <c:v>0.2</c:v>
                </c:pt>
                <c:pt idx="12653">
                  <c:v>0.1</c:v>
                </c:pt>
                <c:pt idx="12654">
                  <c:v>0.2</c:v>
                </c:pt>
                <c:pt idx="12655">
                  <c:v>0.2</c:v>
                </c:pt>
                <c:pt idx="12656">
                  <c:v>0.2</c:v>
                </c:pt>
                <c:pt idx="12657">
                  <c:v>0.1</c:v>
                </c:pt>
                <c:pt idx="12658">
                  <c:v>0.2</c:v>
                </c:pt>
                <c:pt idx="12659">
                  <c:v>0.2</c:v>
                </c:pt>
                <c:pt idx="12660">
                  <c:v>0.2</c:v>
                </c:pt>
                <c:pt idx="12661">
                  <c:v>0.2</c:v>
                </c:pt>
                <c:pt idx="12662">
                  <c:v>0.2</c:v>
                </c:pt>
                <c:pt idx="12663">
                  <c:v>0.2</c:v>
                </c:pt>
                <c:pt idx="12664">
                  <c:v>0.1</c:v>
                </c:pt>
                <c:pt idx="12665">
                  <c:v>0.1</c:v>
                </c:pt>
                <c:pt idx="12666">
                  <c:v>0.2</c:v>
                </c:pt>
                <c:pt idx="12667">
                  <c:v>0.2</c:v>
                </c:pt>
                <c:pt idx="12668">
                  <c:v>0.2</c:v>
                </c:pt>
                <c:pt idx="12669">
                  <c:v>0.2</c:v>
                </c:pt>
                <c:pt idx="12670">
                  <c:v>0.2</c:v>
                </c:pt>
                <c:pt idx="12671">
                  <c:v>0.2</c:v>
                </c:pt>
                <c:pt idx="12672">
                  <c:v>0.2</c:v>
                </c:pt>
                <c:pt idx="12673">
                  <c:v>0.2</c:v>
                </c:pt>
                <c:pt idx="12674">
                  <c:v>0.2</c:v>
                </c:pt>
                <c:pt idx="12675">
                  <c:v>0.2</c:v>
                </c:pt>
                <c:pt idx="12676">
                  <c:v>0.2</c:v>
                </c:pt>
                <c:pt idx="12677">
                  <c:v>0.2</c:v>
                </c:pt>
                <c:pt idx="12678">
                  <c:v>0.2</c:v>
                </c:pt>
                <c:pt idx="12679">
                  <c:v>0.3</c:v>
                </c:pt>
                <c:pt idx="12680">
                  <c:v>0.2</c:v>
                </c:pt>
                <c:pt idx="12681">
                  <c:v>0.2</c:v>
                </c:pt>
                <c:pt idx="12682">
                  <c:v>0.2</c:v>
                </c:pt>
                <c:pt idx="12683">
                  <c:v>0.2</c:v>
                </c:pt>
                <c:pt idx="12684">
                  <c:v>0.2</c:v>
                </c:pt>
                <c:pt idx="12685">
                  <c:v>0.1</c:v>
                </c:pt>
                <c:pt idx="12686">
                  <c:v>0.2</c:v>
                </c:pt>
                <c:pt idx="12687">
                  <c:v>0.2</c:v>
                </c:pt>
                <c:pt idx="12688">
                  <c:v>0.2</c:v>
                </c:pt>
                <c:pt idx="12689">
                  <c:v>0.2</c:v>
                </c:pt>
                <c:pt idx="12690">
                  <c:v>0.1</c:v>
                </c:pt>
                <c:pt idx="12691">
                  <c:v>0.2</c:v>
                </c:pt>
                <c:pt idx="12692">
                  <c:v>0.2</c:v>
                </c:pt>
                <c:pt idx="12693">
                  <c:v>0.2</c:v>
                </c:pt>
                <c:pt idx="12694">
                  <c:v>0.2</c:v>
                </c:pt>
                <c:pt idx="12695">
                  <c:v>0.2</c:v>
                </c:pt>
                <c:pt idx="12696">
                  <c:v>0.2</c:v>
                </c:pt>
                <c:pt idx="12697">
                  <c:v>0.2</c:v>
                </c:pt>
                <c:pt idx="12698">
                  <c:v>0.2</c:v>
                </c:pt>
                <c:pt idx="12699">
                  <c:v>0.2</c:v>
                </c:pt>
                <c:pt idx="12700">
                  <c:v>0.2</c:v>
                </c:pt>
                <c:pt idx="12701">
                  <c:v>0.2</c:v>
                </c:pt>
                <c:pt idx="12702">
                  <c:v>0.2</c:v>
                </c:pt>
                <c:pt idx="12703">
                  <c:v>0.2</c:v>
                </c:pt>
                <c:pt idx="12704">
                  <c:v>0.2</c:v>
                </c:pt>
                <c:pt idx="12705">
                  <c:v>0.1</c:v>
                </c:pt>
                <c:pt idx="12706">
                  <c:v>0.2</c:v>
                </c:pt>
                <c:pt idx="12707">
                  <c:v>0.2</c:v>
                </c:pt>
                <c:pt idx="12708">
                  <c:v>0.1</c:v>
                </c:pt>
                <c:pt idx="12709">
                  <c:v>0.2</c:v>
                </c:pt>
                <c:pt idx="12710">
                  <c:v>0.1</c:v>
                </c:pt>
                <c:pt idx="12711">
                  <c:v>0.2</c:v>
                </c:pt>
                <c:pt idx="12712">
                  <c:v>0.1</c:v>
                </c:pt>
                <c:pt idx="12713">
                  <c:v>0.1</c:v>
                </c:pt>
                <c:pt idx="12714">
                  <c:v>0.2</c:v>
                </c:pt>
                <c:pt idx="12715">
                  <c:v>0.2</c:v>
                </c:pt>
                <c:pt idx="12716">
                  <c:v>0.1</c:v>
                </c:pt>
                <c:pt idx="12717">
                  <c:v>0.1</c:v>
                </c:pt>
                <c:pt idx="12718">
                  <c:v>0.1</c:v>
                </c:pt>
                <c:pt idx="12719">
                  <c:v>0.2</c:v>
                </c:pt>
                <c:pt idx="12720">
                  <c:v>0.2</c:v>
                </c:pt>
                <c:pt idx="12721">
                  <c:v>0.1</c:v>
                </c:pt>
                <c:pt idx="12722">
                  <c:v>0.2</c:v>
                </c:pt>
                <c:pt idx="12723">
                  <c:v>0.2</c:v>
                </c:pt>
                <c:pt idx="12724">
                  <c:v>0.1</c:v>
                </c:pt>
                <c:pt idx="12725">
                  <c:v>0.1</c:v>
                </c:pt>
                <c:pt idx="12726">
                  <c:v>0</c:v>
                </c:pt>
                <c:pt idx="12727">
                  <c:v>0.1</c:v>
                </c:pt>
                <c:pt idx="12728">
                  <c:v>0.1</c:v>
                </c:pt>
                <c:pt idx="12729">
                  <c:v>0.1</c:v>
                </c:pt>
                <c:pt idx="12730">
                  <c:v>0.1</c:v>
                </c:pt>
                <c:pt idx="12731">
                  <c:v>0.1</c:v>
                </c:pt>
                <c:pt idx="12732">
                  <c:v>0.1</c:v>
                </c:pt>
                <c:pt idx="12733">
                  <c:v>0.1</c:v>
                </c:pt>
                <c:pt idx="12734">
                  <c:v>0.1</c:v>
                </c:pt>
                <c:pt idx="12735">
                  <c:v>0.2</c:v>
                </c:pt>
                <c:pt idx="12736">
                  <c:v>0.1</c:v>
                </c:pt>
                <c:pt idx="12737">
                  <c:v>0</c:v>
                </c:pt>
                <c:pt idx="12738">
                  <c:v>0.1</c:v>
                </c:pt>
                <c:pt idx="12739">
                  <c:v>0.1</c:v>
                </c:pt>
                <c:pt idx="12740">
                  <c:v>0.2</c:v>
                </c:pt>
                <c:pt idx="12741">
                  <c:v>0.2</c:v>
                </c:pt>
                <c:pt idx="12742">
                  <c:v>0.1</c:v>
                </c:pt>
                <c:pt idx="12743">
                  <c:v>0.1</c:v>
                </c:pt>
                <c:pt idx="12744">
                  <c:v>0.1</c:v>
                </c:pt>
                <c:pt idx="12745">
                  <c:v>0.2</c:v>
                </c:pt>
                <c:pt idx="12746">
                  <c:v>0.1</c:v>
                </c:pt>
                <c:pt idx="12747">
                  <c:v>0.2</c:v>
                </c:pt>
                <c:pt idx="12748">
                  <c:v>0.1</c:v>
                </c:pt>
                <c:pt idx="12749">
                  <c:v>0.1</c:v>
                </c:pt>
                <c:pt idx="12750">
                  <c:v>0.1</c:v>
                </c:pt>
                <c:pt idx="12751">
                  <c:v>0.1</c:v>
                </c:pt>
                <c:pt idx="12752">
                  <c:v>0.1</c:v>
                </c:pt>
                <c:pt idx="12753">
                  <c:v>0.1</c:v>
                </c:pt>
                <c:pt idx="12754">
                  <c:v>0.1</c:v>
                </c:pt>
                <c:pt idx="12755">
                  <c:v>0.1</c:v>
                </c:pt>
                <c:pt idx="12756">
                  <c:v>0.2</c:v>
                </c:pt>
                <c:pt idx="12757">
                  <c:v>0.1</c:v>
                </c:pt>
                <c:pt idx="12758">
                  <c:v>0.1</c:v>
                </c:pt>
                <c:pt idx="12759">
                  <c:v>0.1</c:v>
                </c:pt>
                <c:pt idx="12760">
                  <c:v>0.1</c:v>
                </c:pt>
                <c:pt idx="12761">
                  <c:v>0.1</c:v>
                </c:pt>
                <c:pt idx="12762">
                  <c:v>0.1</c:v>
                </c:pt>
                <c:pt idx="12763">
                  <c:v>0.1</c:v>
                </c:pt>
                <c:pt idx="12764">
                  <c:v>0</c:v>
                </c:pt>
                <c:pt idx="12765">
                  <c:v>0</c:v>
                </c:pt>
                <c:pt idx="12766">
                  <c:v>0.1</c:v>
                </c:pt>
                <c:pt idx="12767">
                  <c:v>0.1</c:v>
                </c:pt>
                <c:pt idx="12768">
                  <c:v>0.1</c:v>
                </c:pt>
                <c:pt idx="12769">
                  <c:v>0</c:v>
                </c:pt>
                <c:pt idx="12770">
                  <c:v>0.1</c:v>
                </c:pt>
                <c:pt idx="12771">
                  <c:v>0.1</c:v>
                </c:pt>
                <c:pt idx="12772">
                  <c:v>0.1</c:v>
                </c:pt>
                <c:pt idx="12773">
                  <c:v>0.1</c:v>
                </c:pt>
                <c:pt idx="12774">
                  <c:v>0.1</c:v>
                </c:pt>
                <c:pt idx="12775">
                  <c:v>0</c:v>
                </c:pt>
                <c:pt idx="12776">
                  <c:v>0.1</c:v>
                </c:pt>
                <c:pt idx="12777">
                  <c:v>0.1</c:v>
                </c:pt>
                <c:pt idx="12778">
                  <c:v>0.1</c:v>
                </c:pt>
                <c:pt idx="12779">
                  <c:v>0.2</c:v>
                </c:pt>
                <c:pt idx="12780">
                  <c:v>0.2</c:v>
                </c:pt>
                <c:pt idx="12781">
                  <c:v>0.1</c:v>
                </c:pt>
                <c:pt idx="12782">
                  <c:v>0.1</c:v>
                </c:pt>
                <c:pt idx="12783">
                  <c:v>0.1</c:v>
                </c:pt>
                <c:pt idx="12784">
                  <c:v>0.1</c:v>
                </c:pt>
                <c:pt idx="12785">
                  <c:v>0.1</c:v>
                </c:pt>
                <c:pt idx="12786">
                  <c:v>0.1</c:v>
                </c:pt>
                <c:pt idx="12787">
                  <c:v>0.1</c:v>
                </c:pt>
                <c:pt idx="12788">
                  <c:v>0.1</c:v>
                </c:pt>
                <c:pt idx="12789">
                  <c:v>0.1</c:v>
                </c:pt>
                <c:pt idx="12790">
                  <c:v>0.1</c:v>
                </c:pt>
                <c:pt idx="12791">
                  <c:v>0.1</c:v>
                </c:pt>
                <c:pt idx="12792">
                  <c:v>0.1</c:v>
                </c:pt>
                <c:pt idx="12793">
                  <c:v>0.1</c:v>
                </c:pt>
                <c:pt idx="12794">
                  <c:v>0.1</c:v>
                </c:pt>
                <c:pt idx="12795">
                  <c:v>0</c:v>
                </c:pt>
                <c:pt idx="12796">
                  <c:v>0.2</c:v>
                </c:pt>
                <c:pt idx="12797">
                  <c:v>0.1</c:v>
                </c:pt>
                <c:pt idx="12798">
                  <c:v>0.2</c:v>
                </c:pt>
                <c:pt idx="12799">
                  <c:v>0.1</c:v>
                </c:pt>
                <c:pt idx="12800">
                  <c:v>0.1</c:v>
                </c:pt>
                <c:pt idx="12801">
                  <c:v>0.1</c:v>
                </c:pt>
                <c:pt idx="12802">
                  <c:v>0</c:v>
                </c:pt>
                <c:pt idx="12803">
                  <c:v>0.1</c:v>
                </c:pt>
                <c:pt idx="12804">
                  <c:v>0.1</c:v>
                </c:pt>
                <c:pt idx="12805">
                  <c:v>0.1</c:v>
                </c:pt>
                <c:pt idx="12806">
                  <c:v>0.1</c:v>
                </c:pt>
                <c:pt idx="12807">
                  <c:v>0.1</c:v>
                </c:pt>
                <c:pt idx="12808">
                  <c:v>0.1</c:v>
                </c:pt>
                <c:pt idx="12809">
                  <c:v>0</c:v>
                </c:pt>
                <c:pt idx="12810">
                  <c:v>0.2</c:v>
                </c:pt>
                <c:pt idx="12811">
                  <c:v>0.2</c:v>
                </c:pt>
                <c:pt idx="12812">
                  <c:v>0.1</c:v>
                </c:pt>
                <c:pt idx="12813">
                  <c:v>0</c:v>
                </c:pt>
                <c:pt idx="12814">
                  <c:v>0.2</c:v>
                </c:pt>
                <c:pt idx="12815">
                  <c:v>0.1</c:v>
                </c:pt>
                <c:pt idx="12816">
                  <c:v>0.1</c:v>
                </c:pt>
                <c:pt idx="12817">
                  <c:v>0</c:v>
                </c:pt>
                <c:pt idx="12818">
                  <c:v>0</c:v>
                </c:pt>
                <c:pt idx="12819">
                  <c:v>0.1</c:v>
                </c:pt>
                <c:pt idx="12820">
                  <c:v>0.2</c:v>
                </c:pt>
                <c:pt idx="12821">
                  <c:v>0.2</c:v>
                </c:pt>
                <c:pt idx="12822">
                  <c:v>0.1</c:v>
                </c:pt>
                <c:pt idx="12823">
                  <c:v>0.1</c:v>
                </c:pt>
                <c:pt idx="12824">
                  <c:v>0.1</c:v>
                </c:pt>
                <c:pt idx="12825">
                  <c:v>0.2</c:v>
                </c:pt>
                <c:pt idx="12826">
                  <c:v>0.1</c:v>
                </c:pt>
                <c:pt idx="12827">
                  <c:v>0.1</c:v>
                </c:pt>
                <c:pt idx="12828">
                  <c:v>0.1</c:v>
                </c:pt>
                <c:pt idx="12829">
                  <c:v>0</c:v>
                </c:pt>
                <c:pt idx="12830">
                  <c:v>0.1</c:v>
                </c:pt>
                <c:pt idx="12831">
                  <c:v>0.1</c:v>
                </c:pt>
                <c:pt idx="12832">
                  <c:v>0.1</c:v>
                </c:pt>
                <c:pt idx="12833">
                  <c:v>0.1</c:v>
                </c:pt>
                <c:pt idx="12834">
                  <c:v>0.1</c:v>
                </c:pt>
                <c:pt idx="12835">
                  <c:v>0</c:v>
                </c:pt>
                <c:pt idx="12836">
                  <c:v>0.1</c:v>
                </c:pt>
                <c:pt idx="12837">
                  <c:v>0.2</c:v>
                </c:pt>
                <c:pt idx="12838">
                  <c:v>0</c:v>
                </c:pt>
                <c:pt idx="12839">
                  <c:v>0.1</c:v>
                </c:pt>
                <c:pt idx="12840">
                  <c:v>0.1</c:v>
                </c:pt>
                <c:pt idx="12841">
                  <c:v>0.2</c:v>
                </c:pt>
                <c:pt idx="12842">
                  <c:v>0.1</c:v>
                </c:pt>
                <c:pt idx="12843">
                  <c:v>0.1</c:v>
                </c:pt>
                <c:pt idx="12844">
                  <c:v>0.1</c:v>
                </c:pt>
                <c:pt idx="12845">
                  <c:v>0.1</c:v>
                </c:pt>
                <c:pt idx="12846">
                  <c:v>0.1</c:v>
                </c:pt>
                <c:pt idx="12847">
                  <c:v>0.2</c:v>
                </c:pt>
                <c:pt idx="12848">
                  <c:v>0.1</c:v>
                </c:pt>
                <c:pt idx="12849">
                  <c:v>0</c:v>
                </c:pt>
                <c:pt idx="12850">
                  <c:v>0.1</c:v>
                </c:pt>
                <c:pt idx="12851">
                  <c:v>0.1</c:v>
                </c:pt>
                <c:pt idx="12852">
                  <c:v>0.2</c:v>
                </c:pt>
                <c:pt idx="12853">
                  <c:v>0.1</c:v>
                </c:pt>
                <c:pt idx="12854">
                  <c:v>0.1</c:v>
                </c:pt>
                <c:pt idx="12855">
                  <c:v>0.1</c:v>
                </c:pt>
                <c:pt idx="12856">
                  <c:v>0.1</c:v>
                </c:pt>
                <c:pt idx="12857">
                  <c:v>0.1</c:v>
                </c:pt>
                <c:pt idx="12858">
                  <c:v>0.1</c:v>
                </c:pt>
                <c:pt idx="12859">
                  <c:v>0.1</c:v>
                </c:pt>
                <c:pt idx="12860">
                  <c:v>0.1</c:v>
                </c:pt>
                <c:pt idx="12861">
                  <c:v>0.1</c:v>
                </c:pt>
                <c:pt idx="12862">
                  <c:v>0.1</c:v>
                </c:pt>
                <c:pt idx="12863">
                  <c:v>0.2</c:v>
                </c:pt>
                <c:pt idx="12864">
                  <c:v>0.1</c:v>
                </c:pt>
                <c:pt idx="12865">
                  <c:v>0</c:v>
                </c:pt>
                <c:pt idx="12866">
                  <c:v>0.1</c:v>
                </c:pt>
                <c:pt idx="12867">
                  <c:v>0.1</c:v>
                </c:pt>
                <c:pt idx="12868">
                  <c:v>0.1</c:v>
                </c:pt>
                <c:pt idx="12869">
                  <c:v>0</c:v>
                </c:pt>
                <c:pt idx="12870">
                  <c:v>0.1</c:v>
                </c:pt>
                <c:pt idx="12871">
                  <c:v>0.1</c:v>
                </c:pt>
                <c:pt idx="12872">
                  <c:v>0.2</c:v>
                </c:pt>
                <c:pt idx="12873">
                  <c:v>0.1</c:v>
                </c:pt>
                <c:pt idx="12874">
                  <c:v>0.1</c:v>
                </c:pt>
                <c:pt idx="12875">
                  <c:v>0.1</c:v>
                </c:pt>
                <c:pt idx="12876">
                  <c:v>0.1</c:v>
                </c:pt>
                <c:pt idx="12877">
                  <c:v>0.1</c:v>
                </c:pt>
                <c:pt idx="12878">
                  <c:v>0.1</c:v>
                </c:pt>
                <c:pt idx="12879">
                  <c:v>0</c:v>
                </c:pt>
                <c:pt idx="12880">
                  <c:v>0.1</c:v>
                </c:pt>
                <c:pt idx="12881">
                  <c:v>0.1</c:v>
                </c:pt>
                <c:pt idx="12882">
                  <c:v>0.1</c:v>
                </c:pt>
                <c:pt idx="12883">
                  <c:v>0.2</c:v>
                </c:pt>
                <c:pt idx="12884">
                  <c:v>0.1</c:v>
                </c:pt>
                <c:pt idx="12885">
                  <c:v>0.1</c:v>
                </c:pt>
                <c:pt idx="12886">
                  <c:v>0.1</c:v>
                </c:pt>
                <c:pt idx="12887">
                  <c:v>0.2</c:v>
                </c:pt>
                <c:pt idx="12888">
                  <c:v>0</c:v>
                </c:pt>
                <c:pt idx="12889">
                  <c:v>0.1</c:v>
                </c:pt>
                <c:pt idx="12890">
                  <c:v>0</c:v>
                </c:pt>
                <c:pt idx="12891">
                  <c:v>0.1</c:v>
                </c:pt>
                <c:pt idx="12892">
                  <c:v>0.2</c:v>
                </c:pt>
                <c:pt idx="12893">
                  <c:v>0.1</c:v>
                </c:pt>
                <c:pt idx="12894">
                  <c:v>0.1</c:v>
                </c:pt>
                <c:pt idx="12895">
                  <c:v>0.1</c:v>
                </c:pt>
                <c:pt idx="12896">
                  <c:v>0.1</c:v>
                </c:pt>
                <c:pt idx="12897">
                  <c:v>0.1</c:v>
                </c:pt>
                <c:pt idx="12898">
                  <c:v>0.1</c:v>
                </c:pt>
                <c:pt idx="12899">
                  <c:v>0.1</c:v>
                </c:pt>
                <c:pt idx="12900">
                  <c:v>0.1</c:v>
                </c:pt>
                <c:pt idx="12901">
                  <c:v>0.2</c:v>
                </c:pt>
                <c:pt idx="12902">
                  <c:v>0.1</c:v>
                </c:pt>
                <c:pt idx="12903">
                  <c:v>0.1</c:v>
                </c:pt>
                <c:pt idx="12904">
                  <c:v>0.1</c:v>
                </c:pt>
                <c:pt idx="12905">
                  <c:v>0.1</c:v>
                </c:pt>
                <c:pt idx="12906">
                  <c:v>0.1</c:v>
                </c:pt>
                <c:pt idx="12907">
                  <c:v>0.1</c:v>
                </c:pt>
                <c:pt idx="12908">
                  <c:v>0.1</c:v>
                </c:pt>
                <c:pt idx="12909">
                  <c:v>0.2</c:v>
                </c:pt>
                <c:pt idx="12910">
                  <c:v>0.1</c:v>
                </c:pt>
                <c:pt idx="12911">
                  <c:v>0.2</c:v>
                </c:pt>
                <c:pt idx="12912">
                  <c:v>0.2</c:v>
                </c:pt>
                <c:pt idx="12913">
                  <c:v>0.1</c:v>
                </c:pt>
                <c:pt idx="12914">
                  <c:v>0.1</c:v>
                </c:pt>
                <c:pt idx="12915">
                  <c:v>0.1</c:v>
                </c:pt>
                <c:pt idx="12916">
                  <c:v>0.2</c:v>
                </c:pt>
                <c:pt idx="12917">
                  <c:v>0.2</c:v>
                </c:pt>
                <c:pt idx="12918">
                  <c:v>0.1</c:v>
                </c:pt>
                <c:pt idx="12919">
                  <c:v>0.2</c:v>
                </c:pt>
                <c:pt idx="12920">
                  <c:v>0.2</c:v>
                </c:pt>
                <c:pt idx="12921">
                  <c:v>0.1</c:v>
                </c:pt>
                <c:pt idx="12922">
                  <c:v>0.1</c:v>
                </c:pt>
                <c:pt idx="12923">
                  <c:v>0.1</c:v>
                </c:pt>
                <c:pt idx="12924">
                  <c:v>0.2</c:v>
                </c:pt>
                <c:pt idx="12925">
                  <c:v>0.1</c:v>
                </c:pt>
                <c:pt idx="12926">
                  <c:v>0.1</c:v>
                </c:pt>
                <c:pt idx="12927">
                  <c:v>0.1</c:v>
                </c:pt>
                <c:pt idx="12928">
                  <c:v>0.1</c:v>
                </c:pt>
                <c:pt idx="12929">
                  <c:v>0.1</c:v>
                </c:pt>
                <c:pt idx="12930">
                  <c:v>0.1</c:v>
                </c:pt>
                <c:pt idx="12931">
                  <c:v>0.1</c:v>
                </c:pt>
                <c:pt idx="12932">
                  <c:v>0.1</c:v>
                </c:pt>
                <c:pt idx="12933">
                  <c:v>0.2</c:v>
                </c:pt>
                <c:pt idx="12934">
                  <c:v>0.1</c:v>
                </c:pt>
                <c:pt idx="12935">
                  <c:v>0.1</c:v>
                </c:pt>
                <c:pt idx="12936">
                  <c:v>0.1</c:v>
                </c:pt>
                <c:pt idx="12937">
                  <c:v>0.1</c:v>
                </c:pt>
                <c:pt idx="12938">
                  <c:v>0.1</c:v>
                </c:pt>
                <c:pt idx="12939">
                  <c:v>0.1</c:v>
                </c:pt>
                <c:pt idx="12940">
                  <c:v>0</c:v>
                </c:pt>
                <c:pt idx="12941">
                  <c:v>0.2</c:v>
                </c:pt>
                <c:pt idx="12942">
                  <c:v>0.1</c:v>
                </c:pt>
                <c:pt idx="12943">
                  <c:v>0.2</c:v>
                </c:pt>
                <c:pt idx="12944">
                  <c:v>0.1</c:v>
                </c:pt>
                <c:pt idx="12945">
                  <c:v>0.1</c:v>
                </c:pt>
                <c:pt idx="12946">
                  <c:v>0.1</c:v>
                </c:pt>
                <c:pt idx="12947">
                  <c:v>0.1</c:v>
                </c:pt>
                <c:pt idx="12948">
                  <c:v>0.2</c:v>
                </c:pt>
                <c:pt idx="12949">
                  <c:v>0.1</c:v>
                </c:pt>
                <c:pt idx="12950">
                  <c:v>0.2</c:v>
                </c:pt>
                <c:pt idx="12951">
                  <c:v>0.2</c:v>
                </c:pt>
                <c:pt idx="12952">
                  <c:v>0.1</c:v>
                </c:pt>
                <c:pt idx="12953">
                  <c:v>0.1</c:v>
                </c:pt>
                <c:pt idx="12954">
                  <c:v>0.2</c:v>
                </c:pt>
                <c:pt idx="12955">
                  <c:v>0.2</c:v>
                </c:pt>
                <c:pt idx="12956">
                  <c:v>0.1</c:v>
                </c:pt>
                <c:pt idx="12957">
                  <c:v>0.1</c:v>
                </c:pt>
                <c:pt idx="12958">
                  <c:v>0.1</c:v>
                </c:pt>
                <c:pt idx="12959">
                  <c:v>0</c:v>
                </c:pt>
                <c:pt idx="12960">
                  <c:v>0.1</c:v>
                </c:pt>
                <c:pt idx="12961">
                  <c:v>0.1</c:v>
                </c:pt>
                <c:pt idx="12962">
                  <c:v>0.1</c:v>
                </c:pt>
                <c:pt idx="12963">
                  <c:v>0.1</c:v>
                </c:pt>
                <c:pt idx="12964">
                  <c:v>0.1</c:v>
                </c:pt>
                <c:pt idx="12965">
                  <c:v>0.1</c:v>
                </c:pt>
                <c:pt idx="12966">
                  <c:v>0.1</c:v>
                </c:pt>
                <c:pt idx="12967">
                  <c:v>0</c:v>
                </c:pt>
                <c:pt idx="12968">
                  <c:v>0.1</c:v>
                </c:pt>
                <c:pt idx="12969">
                  <c:v>0.1</c:v>
                </c:pt>
                <c:pt idx="12970">
                  <c:v>0</c:v>
                </c:pt>
                <c:pt idx="12971">
                  <c:v>0.1</c:v>
                </c:pt>
                <c:pt idx="12972">
                  <c:v>0.1</c:v>
                </c:pt>
                <c:pt idx="12973">
                  <c:v>0.1</c:v>
                </c:pt>
                <c:pt idx="12974">
                  <c:v>0.1</c:v>
                </c:pt>
                <c:pt idx="12975">
                  <c:v>0.1</c:v>
                </c:pt>
                <c:pt idx="12976">
                  <c:v>0.1</c:v>
                </c:pt>
                <c:pt idx="12977">
                  <c:v>0.1</c:v>
                </c:pt>
                <c:pt idx="12978">
                  <c:v>0.1</c:v>
                </c:pt>
                <c:pt idx="12979">
                  <c:v>0.1</c:v>
                </c:pt>
                <c:pt idx="12980">
                  <c:v>0.1</c:v>
                </c:pt>
                <c:pt idx="12981">
                  <c:v>0</c:v>
                </c:pt>
                <c:pt idx="12982">
                  <c:v>0.1</c:v>
                </c:pt>
                <c:pt idx="12983">
                  <c:v>0.1</c:v>
                </c:pt>
                <c:pt idx="12984">
                  <c:v>0.1</c:v>
                </c:pt>
                <c:pt idx="12985">
                  <c:v>0.1</c:v>
                </c:pt>
                <c:pt idx="12986">
                  <c:v>0.1</c:v>
                </c:pt>
                <c:pt idx="12987">
                  <c:v>0.1</c:v>
                </c:pt>
                <c:pt idx="12988">
                  <c:v>0</c:v>
                </c:pt>
                <c:pt idx="12989">
                  <c:v>0.1</c:v>
                </c:pt>
                <c:pt idx="12990">
                  <c:v>0.1</c:v>
                </c:pt>
                <c:pt idx="12991">
                  <c:v>0.1</c:v>
                </c:pt>
                <c:pt idx="12992">
                  <c:v>0.1</c:v>
                </c:pt>
                <c:pt idx="12993">
                  <c:v>0.1</c:v>
                </c:pt>
                <c:pt idx="12994">
                  <c:v>0.1</c:v>
                </c:pt>
                <c:pt idx="12995">
                  <c:v>0.1</c:v>
                </c:pt>
                <c:pt idx="12996">
                  <c:v>0.1</c:v>
                </c:pt>
                <c:pt idx="12997">
                  <c:v>0.1</c:v>
                </c:pt>
                <c:pt idx="12998">
                  <c:v>0.1</c:v>
                </c:pt>
                <c:pt idx="12999">
                  <c:v>0.1</c:v>
                </c:pt>
                <c:pt idx="13000">
                  <c:v>0</c:v>
                </c:pt>
                <c:pt idx="13001">
                  <c:v>0.1</c:v>
                </c:pt>
                <c:pt idx="13002">
                  <c:v>0.1</c:v>
                </c:pt>
                <c:pt idx="13003">
                  <c:v>0.1</c:v>
                </c:pt>
                <c:pt idx="13004">
                  <c:v>0.1</c:v>
                </c:pt>
                <c:pt idx="13005">
                  <c:v>0.2</c:v>
                </c:pt>
                <c:pt idx="13006">
                  <c:v>0.2</c:v>
                </c:pt>
                <c:pt idx="13007">
                  <c:v>0</c:v>
                </c:pt>
                <c:pt idx="13008">
                  <c:v>0</c:v>
                </c:pt>
                <c:pt idx="13009">
                  <c:v>0.1</c:v>
                </c:pt>
                <c:pt idx="13010">
                  <c:v>0.1</c:v>
                </c:pt>
                <c:pt idx="13011">
                  <c:v>0.2</c:v>
                </c:pt>
                <c:pt idx="13012">
                  <c:v>0.2</c:v>
                </c:pt>
                <c:pt idx="13013">
                  <c:v>0.1</c:v>
                </c:pt>
                <c:pt idx="13014">
                  <c:v>0.1</c:v>
                </c:pt>
                <c:pt idx="13015">
                  <c:v>0.1</c:v>
                </c:pt>
                <c:pt idx="13016">
                  <c:v>0.1</c:v>
                </c:pt>
                <c:pt idx="13017">
                  <c:v>0.1</c:v>
                </c:pt>
                <c:pt idx="13018">
                  <c:v>0.1</c:v>
                </c:pt>
                <c:pt idx="13019">
                  <c:v>0.1</c:v>
                </c:pt>
                <c:pt idx="13020">
                  <c:v>0.1</c:v>
                </c:pt>
                <c:pt idx="13021">
                  <c:v>0.1</c:v>
                </c:pt>
                <c:pt idx="13022">
                  <c:v>0.1</c:v>
                </c:pt>
                <c:pt idx="13023">
                  <c:v>0.1</c:v>
                </c:pt>
                <c:pt idx="13024">
                  <c:v>0.2</c:v>
                </c:pt>
                <c:pt idx="13025">
                  <c:v>0.2</c:v>
                </c:pt>
                <c:pt idx="13026">
                  <c:v>0.1</c:v>
                </c:pt>
                <c:pt idx="13027">
                  <c:v>0.2</c:v>
                </c:pt>
                <c:pt idx="13028">
                  <c:v>0.1</c:v>
                </c:pt>
                <c:pt idx="13029">
                  <c:v>0.1</c:v>
                </c:pt>
                <c:pt idx="13030">
                  <c:v>0.2</c:v>
                </c:pt>
                <c:pt idx="13031">
                  <c:v>0.1</c:v>
                </c:pt>
                <c:pt idx="13032">
                  <c:v>0.1</c:v>
                </c:pt>
                <c:pt idx="13033">
                  <c:v>0.2</c:v>
                </c:pt>
                <c:pt idx="13034">
                  <c:v>0.2</c:v>
                </c:pt>
                <c:pt idx="13035">
                  <c:v>0.3</c:v>
                </c:pt>
                <c:pt idx="13036">
                  <c:v>0.1</c:v>
                </c:pt>
                <c:pt idx="13037">
                  <c:v>0.2</c:v>
                </c:pt>
                <c:pt idx="13038">
                  <c:v>0.1</c:v>
                </c:pt>
                <c:pt idx="13039">
                  <c:v>0.1</c:v>
                </c:pt>
                <c:pt idx="13040">
                  <c:v>0.2</c:v>
                </c:pt>
                <c:pt idx="13041">
                  <c:v>0.3</c:v>
                </c:pt>
                <c:pt idx="13042">
                  <c:v>0.3</c:v>
                </c:pt>
                <c:pt idx="13043">
                  <c:v>0.2</c:v>
                </c:pt>
                <c:pt idx="13044">
                  <c:v>0.2</c:v>
                </c:pt>
                <c:pt idx="13045">
                  <c:v>0.2</c:v>
                </c:pt>
                <c:pt idx="13046">
                  <c:v>0.2</c:v>
                </c:pt>
                <c:pt idx="13047">
                  <c:v>0.2</c:v>
                </c:pt>
                <c:pt idx="13048">
                  <c:v>0.2</c:v>
                </c:pt>
                <c:pt idx="13049">
                  <c:v>0.1</c:v>
                </c:pt>
                <c:pt idx="13050">
                  <c:v>0.2</c:v>
                </c:pt>
                <c:pt idx="13051">
                  <c:v>0.2</c:v>
                </c:pt>
                <c:pt idx="13052">
                  <c:v>0.2</c:v>
                </c:pt>
                <c:pt idx="13053">
                  <c:v>0.3</c:v>
                </c:pt>
                <c:pt idx="13054">
                  <c:v>0.2</c:v>
                </c:pt>
                <c:pt idx="13055">
                  <c:v>0.2</c:v>
                </c:pt>
                <c:pt idx="13056">
                  <c:v>0.1</c:v>
                </c:pt>
                <c:pt idx="13057">
                  <c:v>0.1</c:v>
                </c:pt>
                <c:pt idx="13058">
                  <c:v>0.2</c:v>
                </c:pt>
                <c:pt idx="13059">
                  <c:v>0.2</c:v>
                </c:pt>
                <c:pt idx="13060">
                  <c:v>0.1</c:v>
                </c:pt>
                <c:pt idx="13061">
                  <c:v>0.3</c:v>
                </c:pt>
                <c:pt idx="13062">
                  <c:v>0.2</c:v>
                </c:pt>
                <c:pt idx="13063">
                  <c:v>0.2</c:v>
                </c:pt>
                <c:pt idx="13064">
                  <c:v>0.1</c:v>
                </c:pt>
                <c:pt idx="13065">
                  <c:v>0.2</c:v>
                </c:pt>
                <c:pt idx="13066">
                  <c:v>0.2</c:v>
                </c:pt>
                <c:pt idx="13067">
                  <c:v>0.1</c:v>
                </c:pt>
                <c:pt idx="13068">
                  <c:v>0.1</c:v>
                </c:pt>
                <c:pt idx="13069">
                  <c:v>0.1</c:v>
                </c:pt>
                <c:pt idx="13070">
                  <c:v>0.2</c:v>
                </c:pt>
                <c:pt idx="13071">
                  <c:v>0.2</c:v>
                </c:pt>
                <c:pt idx="13072">
                  <c:v>0.2</c:v>
                </c:pt>
                <c:pt idx="13073">
                  <c:v>0.1</c:v>
                </c:pt>
                <c:pt idx="13074">
                  <c:v>0.2</c:v>
                </c:pt>
                <c:pt idx="13075">
                  <c:v>0.2</c:v>
                </c:pt>
                <c:pt idx="13076">
                  <c:v>0.2</c:v>
                </c:pt>
                <c:pt idx="13077">
                  <c:v>0.2</c:v>
                </c:pt>
                <c:pt idx="13078">
                  <c:v>0.2</c:v>
                </c:pt>
                <c:pt idx="13079">
                  <c:v>0.2</c:v>
                </c:pt>
                <c:pt idx="13080">
                  <c:v>0.2</c:v>
                </c:pt>
                <c:pt idx="13081">
                  <c:v>0.2</c:v>
                </c:pt>
                <c:pt idx="13082">
                  <c:v>0.2</c:v>
                </c:pt>
                <c:pt idx="13083">
                  <c:v>0.2</c:v>
                </c:pt>
                <c:pt idx="13084">
                  <c:v>0.2</c:v>
                </c:pt>
                <c:pt idx="13085">
                  <c:v>0.2</c:v>
                </c:pt>
                <c:pt idx="13086">
                  <c:v>0.2</c:v>
                </c:pt>
                <c:pt idx="13087">
                  <c:v>0.1</c:v>
                </c:pt>
                <c:pt idx="13088">
                  <c:v>0.1</c:v>
                </c:pt>
                <c:pt idx="13089">
                  <c:v>0.2</c:v>
                </c:pt>
                <c:pt idx="13090">
                  <c:v>0.2</c:v>
                </c:pt>
                <c:pt idx="13091">
                  <c:v>0.2</c:v>
                </c:pt>
                <c:pt idx="13092">
                  <c:v>0.2</c:v>
                </c:pt>
                <c:pt idx="13093">
                  <c:v>0.2</c:v>
                </c:pt>
                <c:pt idx="13094">
                  <c:v>0.1</c:v>
                </c:pt>
                <c:pt idx="13095">
                  <c:v>0.2</c:v>
                </c:pt>
                <c:pt idx="13096">
                  <c:v>0.1</c:v>
                </c:pt>
                <c:pt idx="13097">
                  <c:v>0.1</c:v>
                </c:pt>
                <c:pt idx="13098">
                  <c:v>0.2</c:v>
                </c:pt>
                <c:pt idx="13099">
                  <c:v>0.1</c:v>
                </c:pt>
                <c:pt idx="13100">
                  <c:v>0.2</c:v>
                </c:pt>
                <c:pt idx="13101">
                  <c:v>0.1</c:v>
                </c:pt>
                <c:pt idx="13102">
                  <c:v>0.2</c:v>
                </c:pt>
                <c:pt idx="13103">
                  <c:v>0.2</c:v>
                </c:pt>
                <c:pt idx="13104">
                  <c:v>0.1</c:v>
                </c:pt>
                <c:pt idx="13105">
                  <c:v>0.1</c:v>
                </c:pt>
                <c:pt idx="13106">
                  <c:v>0.1</c:v>
                </c:pt>
                <c:pt idx="13107">
                  <c:v>0</c:v>
                </c:pt>
                <c:pt idx="13108">
                  <c:v>0.2</c:v>
                </c:pt>
                <c:pt idx="13109">
                  <c:v>0.2</c:v>
                </c:pt>
                <c:pt idx="13110">
                  <c:v>0.2</c:v>
                </c:pt>
                <c:pt idx="13111">
                  <c:v>0.1</c:v>
                </c:pt>
                <c:pt idx="13112">
                  <c:v>0.1</c:v>
                </c:pt>
                <c:pt idx="13113">
                  <c:v>0.2</c:v>
                </c:pt>
                <c:pt idx="13114">
                  <c:v>0.2</c:v>
                </c:pt>
                <c:pt idx="13115">
                  <c:v>0.2</c:v>
                </c:pt>
                <c:pt idx="13116">
                  <c:v>0.2</c:v>
                </c:pt>
                <c:pt idx="13117">
                  <c:v>0.2</c:v>
                </c:pt>
                <c:pt idx="13118">
                  <c:v>0.1</c:v>
                </c:pt>
                <c:pt idx="13119">
                  <c:v>0.1</c:v>
                </c:pt>
                <c:pt idx="13120">
                  <c:v>0.2</c:v>
                </c:pt>
                <c:pt idx="13121">
                  <c:v>0.1</c:v>
                </c:pt>
                <c:pt idx="13122">
                  <c:v>0.2</c:v>
                </c:pt>
                <c:pt idx="13123">
                  <c:v>0.1</c:v>
                </c:pt>
                <c:pt idx="13124">
                  <c:v>0.1</c:v>
                </c:pt>
                <c:pt idx="13125">
                  <c:v>0.1</c:v>
                </c:pt>
                <c:pt idx="13126">
                  <c:v>0.1</c:v>
                </c:pt>
                <c:pt idx="13127">
                  <c:v>0.2</c:v>
                </c:pt>
                <c:pt idx="13128">
                  <c:v>0.2</c:v>
                </c:pt>
                <c:pt idx="13129">
                  <c:v>0.1</c:v>
                </c:pt>
                <c:pt idx="13130">
                  <c:v>0.1</c:v>
                </c:pt>
                <c:pt idx="13131">
                  <c:v>0.1</c:v>
                </c:pt>
                <c:pt idx="13132">
                  <c:v>0.2</c:v>
                </c:pt>
                <c:pt idx="13133">
                  <c:v>0.1</c:v>
                </c:pt>
                <c:pt idx="13134">
                  <c:v>0</c:v>
                </c:pt>
                <c:pt idx="13135">
                  <c:v>0.1</c:v>
                </c:pt>
                <c:pt idx="13136">
                  <c:v>0</c:v>
                </c:pt>
                <c:pt idx="13137">
                  <c:v>0.1</c:v>
                </c:pt>
                <c:pt idx="13138">
                  <c:v>0</c:v>
                </c:pt>
                <c:pt idx="13139">
                  <c:v>0</c:v>
                </c:pt>
                <c:pt idx="13140">
                  <c:v>0.1</c:v>
                </c:pt>
                <c:pt idx="13141">
                  <c:v>0</c:v>
                </c:pt>
                <c:pt idx="13142">
                  <c:v>0</c:v>
                </c:pt>
                <c:pt idx="13143">
                  <c:v>0.1</c:v>
                </c:pt>
                <c:pt idx="13144">
                  <c:v>0</c:v>
                </c:pt>
                <c:pt idx="13145">
                  <c:v>0</c:v>
                </c:pt>
                <c:pt idx="13146">
                  <c:v>0</c:v>
                </c:pt>
                <c:pt idx="13147">
                  <c:v>0.1</c:v>
                </c:pt>
                <c:pt idx="13148">
                  <c:v>0</c:v>
                </c:pt>
                <c:pt idx="13149">
                  <c:v>0</c:v>
                </c:pt>
                <c:pt idx="13150">
                  <c:v>0</c:v>
                </c:pt>
                <c:pt idx="13151">
                  <c:v>0</c:v>
                </c:pt>
                <c:pt idx="13152">
                  <c:v>0.1</c:v>
                </c:pt>
                <c:pt idx="13153">
                  <c:v>0</c:v>
                </c:pt>
                <c:pt idx="13154">
                  <c:v>0</c:v>
                </c:pt>
                <c:pt idx="13155">
                  <c:v>0</c:v>
                </c:pt>
                <c:pt idx="13156">
                  <c:v>0</c:v>
                </c:pt>
                <c:pt idx="13157">
                  <c:v>0</c:v>
                </c:pt>
                <c:pt idx="13158">
                  <c:v>0</c:v>
                </c:pt>
                <c:pt idx="13159">
                  <c:v>0</c:v>
                </c:pt>
                <c:pt idx="13160">
                  <c:v>0</c:v>
                </c:pt>
                <c:pt idx="13161">
                  <c:v>0</c:v>
                </c:pt>
                <c:pt idx="13162">
                  <c:v>0</c:v>
                </c:pt>
                <c:pt idx="13163">
                  <c:v>0.1</c:v>
                </c:pt>
                <c:pt idx="13164">
                  <c:v>0</c:v>
                </c:pt>
                <c:pt idx="13165">
                  <c:v>0</c:v>
                </c:pt>
                <c:pt idx="13166">
                  <c:v>0.1</c:v>
                </c:pt>
                <c:pt idx="13167">
                  <c:v>0</c:v>
                </c:pt>
                <c:pt idx="13168">
                  <c:v>0</c:v>
                </c:pt>
                <c:pt idx="13169">
                  <c:v>0</c:v>
                </c:pt>
                <c:pt idx="13170">
                  <c:v>0</c:v>
                </c:pt>
                <c:pt idx="13171">
                  <c:v>0.1</c:v>
                </c:pt>
                <c:pt idx="13172">
                  <c:v>0.1</c:v>
                </c:pt>
                <c:pt idx="13173">
                  <c:v>0.1</c:v>
                </c:pt>
                <c:pt idx="13174">
                  <c:v>0</c:v>
                </c:pt>
                <c:pt idx="13175">
                  <c:v>0.1</c:v>
                </c:pt>
                <c:pt idx="13176">
                  <c:v>0.1</c:v>
                </c:pt>
                <c:pt idx="13177">
                  <c:v>0.1</c:v>
                </c:pt>
                <c:pt idx="13178">
                  <c:v>0.1</c:v>
                </c:pt>
                <c:pt idx="13179">
                  <c:v>0.1</c:v>
                </c:pt>
                <c:pt idx="13180">
                  <c:v>0.1</c:v>
                </c:pt>
                <c:pt idx="13181">
                  <c:v>0.1</c:v>
                </c:pt>
                <c:pt idx="13182">
                  <c:v>0.1</c:v>
                </c:pt>
                <c:pt idx="13183">
                  <c:v>0.1</c:v>
                </c:pt>
                <c:pt idx="13184">
                  <c:v>0.1</c:v>
                </c:pt>
                <c:pt idx="13185">
                  <c:v>0.1</c:v>
                </c:pt>
                <c:pt idx="13186">
                  <c:v>0</c:v>
                </c:pt>
                <c:pt idx="13187">
                  <c:v>0.1</c:v>
                </c:pt>
                <c:pt idx="13188">
                  <c:v>0.1</c:v>
                </c:pt>
                <c:pt idx="13189">
                  <c:v>0</c:v>
                </c:pt>
                <c:pt idx="13190">
                  <c:v>0.1</c:v>
                </c:pt>
                <c:pt idx="13191">
                  <c:v>0</c:v>
                </c:pt>
                <c:pt idx="13192">
                  <c:v>0</c:v>
                </c:pt>
                <c:pt idx="13193">
                  <c:v>0.2</c:v>
                </c:pt>
                <c:pt idx="13194">
                  <c:v>0.1</c:v>
                </c:pt>
                <c:pt idx="13195">
                  <c:v>0.1</c:v>
                </c:pt>
                <c:pt idx="13196">
                  <c:v>0.1</c:v>
                </c:pt>
                <c:pt idx="13197">
                  <c:v>0.1</c:v>
                </c:pt>
                <c:pt idx="13198">
                  <c:v>0.1</c:v>
                </c:pt>
                <c:pt idx="13199">
                  <c:v>0.1</c:v>
                </c:pt>
                <c:pt idx="13200">
                  <c:v>0.1</c:v>
                </c:pt>
                <c:pt idx="13201">
                  <c:v>0.1</c:v>
                </c:pt>
                <c:pt idx="13202">
                  <c:v>0.1</c:v>
                </c:pt>
                <c:pt idx="13203">
                  <c:v>0.1</c:v>
                </c:pt>
                <c:pt idx="13204">
                  <c:v>0.1</c:v>
                </c:pt>
                <c:pt idx="13205">
                  <c:v>0.2</c:v>
                </c:pt>
                <c:pt idx="13206">
                  <c:v>0.1</c:v>
                </c:pt>
                <c:pt idx="13207">
                  <c:v>0.1</c:v>
                </c:pt>
                <c:pt idx="13208">
                  <c:v>0.1</c:v>
                </c:pt>
                <c:pt idx="13209">
                  <c:v>0.2</c:v>
                </c:pt>
                <c:pt idx="13210">
                  <c:v>0.1</c:v>
                </c:pt>
                <c:pt idx="13211">
                  <c:v>0.1</c:v>
                </c:pt>
                <c:pt idx="13212">
                  <c:v>0.1</c:v>
                </c:pt>
                <c:pt idx="13213">
                  <c:v>0.1</c:v>
                </c:pt>
                <c:pt idx="13214">
                  <c:v>0.1</c:v>
                </c:pt>
                <c:pt idx="13215">
                  <c:v>0.1</c:v>
                </c:pt>
                <c:pt idx="13216">
                  <c:v>0.1</c:v>
                </c:pt>
                <c:pt idx="13217">
                  <c:v>0.1</c:v>
                </c:pt>
                <c:pt idx="13218">
                  <c:v>0.1</c:v>
                </c:pt>
                <c:pt idx="13219">
                  <c:v>0.1</c:v>
                </c:pt>
                <c:pt idx="13220">
                  <c:v>0</c:v>
                </c:pt>
                <c:pt idx="13221">
                  <c:v>0.1</c:v>
                </c:pt>
                <c:pt idx="13222">
                  <c:v>0.1</c:v>
                </c:pt>
                <c:pt idx="13223">
                  <c:v>0.2</c:v>
                </c:pt>
                <c:pt idx="13224">
                  <c:v>0.1</c:v>
                </c:pt>
                <c:pt idx="13225">
                  <c:v>0.1</c:v>
                </c:pt>
                <c:pt idx="13226">
                  <c:v>0.1</c:v>
                </c:pt>
                <c:pt idx="13227">
                  <c:v>0.1</c:v>
                </c:pt>
                <c:pt idx="13228">
                  <c:v>0.1</c:v>
                </c:pt>
                <c:pt idx="13229">
                  <c:v>0.1</c:v>
                </c:pt>
                <c:pt idx="13230">
                  <c:v>0.1</c:v>
                </c:pt>
                <c:pt idx="13231">
                  <c:v>0.1</c:v>
                </c:pt>
                <c:pt idx="13232">
                  <c:v>0</c:v>
                </c:pt>
                <c:pt idx="13233">
                  <c:v>0.1</c:v>
                </c:pt>
                <c:pt idx="13234">
                  <c:v>0.1</c:v>
                </c:pt>
                <c:pt idx="13235">
                  <c:v>0.2</c:v>
                </c:pt>
                <c:pt idx="13236">
                  <c:v>0.1</c:v>
                </c:pt>
                <c:pt idx="13237">
                  <c:v>0</c:v>
                </c:pt>
                <c:pt idx="13238">
                  <c:v>0.2</c:v>
                </c:pt>
                <c:pt idx="13239">
                  <c:v>0.2</c:v>
                </c:pt>
                <c:pt idx="13240">
                  <c:v>0.1</c:v>
                </c:pt>
                <c:pt idx="13241">
                  <c:v>0.1</c:v>
                </c:pt>
                <c:pt idx="13242">
                  <c:v>0.1</c:v>
                </c:pt>
                <c:pt idx="13243">
                  <c:v>0.1</c:v>
                </c:pt>
                <c:pt idx="13244">
                  <c:v>0.1</c:v>
                </c:pt>
                <c:pt idx="13245">
                  <c:v>0.1</c:v>
                </c:pt>
                <c:pt idx="13246">
                  <c:v>0</c:v>
                </c:pt>
                <c:pt idx="13247">
                  <c:v>0.1</c:v>
                </c:pt>
                <c:pt idx="13248">
                  <c:v>0.1</c:v>
                </c:pt>
                <c:pt idx="13249">
                  <c:v>0</c:v>
                </c:pt>
                <c:pt idx="13250">
                  <c:v>0.1</c:v>
                </c:pt>
                <c:pt idx="13251">
                  <c:v>0.1</c:v>
                </c:pt>
                <c:pt idx="13252">
                  <c:v>0.1</c:v>
                </c:pt>
                <c:pt idx="13253">
                  <c:v>0.1</c:v>
                </c:pt>
                <c:pt idx="13254">
                  <c:v>0</c:v>
                </c:pt>
                <c:pt idx="13255">
                  <c:v>0.1</c:v>
                </c:pt>
                <c:pt idx="13256">
                  <c:v>0.1</c:v>
                </c:pt>
                <c:pt idx="13257">
                  <c:v>0.1</c:v>
                </c:pt>
                <c:pt idx="13258">
                  <c:v>0.1</c:v>
                </c:pt>
                <c:pt idx="13259">
                  <c:v>0.1</c:v>
                </c:pt>
                <c:pt idx="13260">
                  <c:v>0</c:v>
                </c:pt>
                <c:pt idx="13261">
                  <c:v>0.2</c:v>
                </c:pt>
                <c:pt idx="13262">
                  <c:v>0</c:v>
                </c:pt>
                <c:pt idx="13263">
                  <c:v>0.1</c:v>
                </c:pt>
                <c:pt idx="13264">
                  <c:v>0.1</c:v>
                </c:pt>
                <c:pt idx="13265">
                  <c:v>0.1</c:v>
                </c:pt>
                <c:pt idx="13266">
                  <c:v>0.1</c:v>
                </c:pt>
                <c:pt idx="13267">
                  <c:v>0.1</c:v>
                </c:pt>
                <c:pt idx="13268">
                  <c:v>0.1</c:v>
                </c:pt>
                <c:pt idx="13269">
                  <c:v>0.1</c:v>
                </c:pt>
                <c:pt idx="13270">
                  <c:v>0.1</c:v>
                </c:pt>
                <c:pt idx="13271">
                  <c:v>0.1</c:v>
                </c:pt>
                <c:pt idx="13272">
                  <c:v>0.1</c:v>
                </c:pt>
                <c:pt idx="13273">
                  <c:v>0</c:v>
                </c:pt>
                <c:pt idx="13274">
                  <c:v>0.1</c:v>
                </c:pt>
                <c:pt idx="13275">
                  <c:v>0.1</c:v>
                </c:pt>
                <c:pt idx="13276">
                  <c:v>0.1</c:v>
                </c:pt>
                <c:pt idx="13277">
                  <c:v>0.1</c:v>
                </c:pt>
                <c:pt idx="13278">
                  <c:v>0.1</c:v>
                </c:pt>
                <c:pt idx="13279">
                  <c:v>0.1</c:v>
                </c:pt>
                <c:pt idx="13280">
                  <c:v>0.1</c:v>
                </c:pt>
                <c:pt idx="13281">
                  <c:v>0.1</c:v>
                </c:pt>
                <c:pt idx="13282">
                  <c:v>0.1</c:v>
                </c:pt>
                <c:pt idx="13283">
                  <c:v>0.1</c:v>
                </c:pt>
                <c:pt idx="13284">
                  <c:v>0.1</c:v>
                </c:pt>
                <c:pt idx="13285">
                  <c:v>0.2</c:v>
                </c:pt>
                <c:pt idx="13286">
                  <c:v>0.1</c:v>
                </c:pt>
                <c:pt idx="13287">
                  <c:v>0</c:v>
                </c:pt>
                <c:pt idx="13288">
                  <c:v>0</c:v>
                </c:pt>
                <c:pt idx="13289">
                  <c:v>0</c:v>
                </c:pt>
                <c:pt idx="13290">
                  <c:v>0.2</c:v>
                </c:pt>
                <c:pt idx="13291">
                  <c:v>0.2</c:v>
                </c:pt>
                <c:pt idx="13292">
                  <c:v>0.1</c:v>
                </c:pt>
                <c:pt idx="13293">
                  <c:v>0.1</c:v>
                </c:pt>
                <c:pt idx="13294">
                  <c:v>0.1</c:v>
                </c:pt>
                <c:pt idx="13295">
                  <c:v>0.1</c:v>
                </c:pt>
                <c:pt idx="13296">
                  <c:v>0.1</c:v>
                </c:pt>
                <c:pt idx="13297">
                  <c:v>0.1</c:v>
                </c:pt>
                <c:pt idx="13298">
                  <c:v>0.1</c:v>
                </c:pt>
                <c:pt idx="13299">
                  <c:v>0.1</c:v>
                </c:pt>
                <c:pt idx="13300">
                  <c:v>0.1</c:v>
                </c:pt>
                <c:pt idx="13301">
                  <c:v>0.1</c:v>
                </c:pt>
                <c:pt idx="13302">
                  <c:v>0.1</c:v>
                </c:pt>
                <c:pt idx="13303">
                  <c:v>0.1</c:v>
                </c:pt>
                <c:pt idx="13304">
                  <c:v>0.1</c:v>
                </c:pt>
                <c:pt idx="13305">
                  <c:v>0.1</c:v>
                </c:pt>
                <c:pt idx="13306">
                  <c:v>0.1</c:v>
                </c:pt>
                <c:pt idx="13307">
                  <c:v>0.1</c:v>
                </c:pt>
                <c:pt idx="13308">
                  <c:v>0.1</c:v>
                </c:pt>
                <c:pt idx="13309">
                  <c:v>0.2</c:v>
                </c:pt>
                <c:pt idx="13310">
                  <c:v>0.1</c:v>
                </c:pt>
                <c:pt idx="13311">
                  <c:v>0.1</c:v>
                </c:pt>
                <c:pt idx="13312">
                  <c:v>0.1</c:v>
                </c:pt>
                <c:pt idx="13313">
                  <c:v>0.1</c:v>
                </c:pt>
                <c:pt idx="13314">
                  <c:v>0.1</c:v>
                </c:pt>
                <c:pt idx="13315">
                  <c:v>0.1</c:v>
                </c:pt>
                <c:pt idx="13316">
                  <c:v>0.1</c:v>
                </c:pt>
                <c:pt idx="13317">
                  <c:v>0.1</c:v>
                </c:pt>
                <c:pt idx="13318">
                  <c:v>0.1</c:v>
                </c:pt>
                <c:pt idx="13319">
                  <c:v>0.1</c:v>
                </c:pt>
                <c:pt idx="13320">
                  <c:v>0.1</c:v>
                </c:pt>
                <c:pt idx="13321">
                  <c:v>0.1</c:v>
                </c:pt>
                <c:pt idx="13322">
                  <c:v>0.2</c:v>
                </c:pt>
                <c:pt idx="13323">
                  <c:v>0.1</c:v>
                </c:pt>
                <c:pt idx="13324">
                  <c:v>0.1</c:v>
                </c:pt>
                <c:pt idx="13325">
                  <c:v>0.1</c:v>
                </c:pt>
                <c:pt idx="13326">
                  <c:v>0.1</c:v>
                </c:pt>
                <c:pt idx="13327">
                  <c:v>0.2</c:v>
                </c:pt>
                <c:pt idx="13328">
                  <c:v>0.1</c:v>
                </c:pt>
                <c:pt idx="13329">
                  <c:v>0.1</c:v>
                </c:pt>
                <c:pt idx="13330">
                  <c:v>0.1</c:v>
                </c:pt>
                <c:pt idx="13331">
                  <c:v>0.1</c:v>
                </c:pt>
                <c:pt idx="13332">
                  <c:v>0.1</c:v>
                </c:pt>
                <c:pt idx="13333">
                  <c:v>0.1</c:v>
                </c:pt>
                <c:pt idx="13334">
                  <c:v>0.2</c:v>
                </c:pt>
                <c:pt idx="13335">
                  <c:v>0.2</c:v>
                </c:pt>
                <c:pt idx="13336">
                  <c:v>0.1</c:v>
                </c:pt>
                <c:pt idx="13337">
                  <c:v>0.1</c:v>
                </c:pt>
                <c:pt idx="13338">
                  <c:v>0.2</c:v>
                </c:pt>
                <c:pt idx="13339">
                  <c:v>0.1</c:v>
                </c:pt>
                <c:pt idx="13340">
                  <c:v>0.1</c:v>
                </c:pt>
                <c:pt idx="13341">
                  <c:v>0.1</c:v>
                </c:pt>
                <c:pt idx="13342">
                  <c:v>0.2</c:v>
                </c:pt>
                <c:pt idx="13343">
                  <c:v>0.1</c:v>
                </c:pt>
                <c:pt idx="13344">
                  <c:v>0</c:v>
                </c:pt>
                <c:pt idx="13345">
                  <c:v>0.2</c:v>
                </c:pt>
                <c:pt idx="13346">
                  <c:v>0.1</c:v>
                </c:pt>
                <c:pt idx="13347">
                  <c:v>0.1</c:v>
                </c:pt>
                <c:pt idx="13348">
                  <c:v>0.1</c:v>
                </c:pt>
                <c:pt idx="13349">
                  <c:v>0.1</c:v>
                </c:pt>
                <c:pt idx="13350">
                  <c:v>0.1</c:v>
                </c:pt>
                <c:pt idx="13351">
                  <c:v>0</c:v>
                </c:pt>
                <c:pt idx="13352">
                  <c:v>0.1</c:v>
                </c:pt>
                <c:pt idx="13353">
                  <c:v>0.1</c:v>
                </c:pt>
                <c:pt idx="13354">
                  <c:v>0.1</c:v>
                </c:pt>
                <c:pt idx="13355">
                  <c:v>0.1</c:v>
                </c:pt>
                <c:pt idx="13356">
                  <c:v>0.1</c:v>
                </c:pt>
                <c:pt idx="13357">
                  <c:v>0</c:v>
                </c:pt>
                <c:pt idx="13358">
                  <c:v>0</c:v>
                </c:pt>
                <c:pt idx="13359">
                  <c:v>0</c:v>
                </c:pt>
                <c:pt idx="13360">
                  <c:v>0</c:v>
                </c:pt>
                <c:pt idx="13361">
                  <c:v>0</c:v>
                </c:pt>
                <c:pt idx="13362">
                  <c:v>0.1</c:v>
                </c:pt>
                <c:pt idx="13363">
                  <c:v>0.1</c:v>
                </c:pt>
                <c:pt idx="13364">
                  <c:v>0</c:v>
                </c:pt>
                <c:pt idx="13365">
                  <c:v>0</c:v>
                </c:pt>
                <c:pt idx="13366">
                  <c:v>0</c:v>
                </c:pt>
                <c:pt idx="13367">
                  <c:v>0</c:v>
                </c:pt>
                <c:pt idx="13368">
                  <c:v>0</c:v>
                </c:pt>
                <c:pt idx="13369">
                  <c:v>0.1</c:v>
                </c:pt>
                <c:pt idx="13370">
                  <c:v>0</c:v>
                </c:pt>
                <c:pt idx="13371">
                  <c:v>0</c:v>
                </c:pt>
                <c:pt idx="13372">
                  <c:v>0</c:v>
                </c:pt>
                <c:pt idx="13373">
                  <c:v>0.1</c:v>
                </c:pt>
                <c:pt idx="13374">
                  <c:v>0</c:v>
                </c:pt>
                <c:pt idx="13375">
                  <c:v>0</c:v>
                </c:pt>
                <c:pt idx="13376">
                  <c:v>0.1</c:v>
                </c:pt>
                <c:pt idx="13377">
                  <c:v>0</c:v>
                </c:pt>
                <c:pt idx="13378">
                  <c:v>0.1</c:v>
                </c:pt>
                <c:pt idx="13379">
                  <c:v>0</c:v>
                </c:pt>
                <c:pt idx="13380">
                  <c:v>0</c:v>
                </c:pt>
                <c:pt idx="13381">
                  <c:v>0.1</c:v>
                </c:pt>
                <c:pt idx="13382">
                  <c:v>0.1</c:v>
                </c:pt>
                <c:pt idx="13383">
                  <c:v>0</c:v>
                </c:pt>
                <c:pt idx="13384">
                  <c:v>0.1</c:v>
                </c:pt>
                <c:pt idx="13385">
                  <c:v>0</c:v>
                </c:pt>
                <c:pt idx="13386">
                  <c:v>0</c:v>
                </c:pt>
                <c:pt idx="13387">
                  <c:v>0.1</c:v>
                </c:pt>
                <c:pt idx="13388">
                  <c:v>0.1</c:v>
                </c:pt>
                <c:pt idx="13389">
                  <c:v>0</c:v>
                </c:pt>
                <c:pt idx="13390">
                  <c:v>0.1</c:v>
                </c:pt>
                <c:pt idx="13391">
                  <c:v>0</c:v>
                </c:pt>
                <c:pt idx="13392">
                  <c:v>0</c:v>
                </c:pt>
                <c:pt idx="13393">
                  <c:v>0.1</c:v>
                </c:pt>
                <c:pt idx="13394">
                  <c:v>0</c:v>
                </c:pt>
                <c:pt idx="13395">
                  <c:v>0</c:v>
                </c:pt>
                <c:pt idx="13396">
                  <c:v>0</c:v>
                </c:pt>
                <c:pt idx="13397">
                  <c:v>0.1</c:v>
                </c:pt>
                <c:pt idx="13398">
                  <c:v>0.1</c:v>
                </c:pt>
                <c:pt idx="13399">
                  <c:v>0.1</c:v>
                </c:pt>
                <c:pt idx="13400">
                  <c:v>0</c:v>
                </c:pt>
                <c:pt idx="13401">
                  <c:v>0</c:v>
                </c:pt>
                <c:pt idx="13402">
                  <c:v>0</c:v>
                </c:pt>
                <c:pt idx="13403">
                  <c:v>0</c:v>
                </c:pt>
                <c:pt idx="13404">
                  <c:v>0.1</c:v>
                </c:pt>
                <c:pt idx="13405">
                  <c:v>0</c:v>
                </c:pt>
                <c:pt idx="13406">
                  <c:v>0</c:v>
                </c:pt>
                <c:pt idx="13407">
                  <c:v>0</c:v>
                </c:pt>
                <c:pt idx="13408">
                  <c:v>0</c:v>
                </c:pt>
                <c:pt idx="13409">
                  <c:v>0</c:v>
                </c:pt>
                <c:pt idx="13410">
                  <c:v>0</c:v>
                </c:pt>
                <c:pt idx="13411">
                  <c:v>0</c:v>
                </c:pt>
                <c:pt idx="13412">
                  <c:v>0</c:v>
                </c:pt>
                <c:pt idx="13413">
                  <c:v>0</c:v>
                </c:pt>
                <c:pt idx="13414">
                  <c:v>0</c:v>
                </c:pt>
                <c:pt idx="13415">
                  <c:v>0</c:v>
                </c:pt>
                <c:pt idx="13416">
                  <c:v>0.1</c:v>
                </c:pt>
                <c:pt idx="13417">
                  <c:v>0.1</c:v>
                </c:pt>
                <c:pt idx="13418">
                  <c:v>0.1</c:v>
                </c:pt>
                <c:pt idx="13419">
                  <c:v>0</c:v>
                </c:pt>
                <c:pt idx="13420">
                  <c:v>0</c:v>
                </c:pt>
                <c:pt idx="13421">
                  <c:v>0</c:v>
                </c:pt>
                <c:pt idx="13422">
                  <c:v>0.1</c:v>
                </c:pt>
                <c:pt idx="13423">
                  <c:v>0</c:v>
                </c:pt>
                <c:pt idx="13424">
                  <c:v>0</c:v>
                </c:pt>
                <c:pt idx="13425">
                  <c:v>0</c:v>
                </c:pt>
                <c:pt idx="13426">
                  <c:v>0</c:v>
                </c:pt>
                <c:pt idx="13427">
                  <c:v>0</c:v>
                </c:pt>
                <c:pt idx="13428">
                  <c:v>0</c:v>
                </c:pt>
                <c:pt idx="13429">
                  <c:v>0</c:v>
                </c:pt>
                <c:pt idx="13430">
                  <c:v>0</c:v>
                </c:pt>
                <c:pt idx="13431">
                  <c:v>0</c:v>
                </c:pt>
                <c:pt idx="13432">
                  <c:v>0.1</c:v>
                </c:pt>
                <c:pt idx="13433">
                  <c:v>0</c:v>
                </c:pt>
                <c:pt idx="13434">
                  <c:v>0</c:v>
                </c:pt>
                <c:pt idx="13435">
                  <c:v>0</c:v>
                </c:pt>
                <c:pt idx="13436">
                  <c:v>0</c:v>
                </c:pt>
                <c:pt idx="13437">
                  <c:v>0.1</c:v>
                </c:pt>
                <c:pt idx="13438">
                  <c:v>0.1</c:v>
                </c:pt>
                <c:pt idx="13439">
                  <c:v>0</c:v>
                </c:pt>
                <c:pt idx="13440">
                  <c:v>0.1</c:v>
                </c:pt>
                <c:pt idx="13441">
                  <c:v>0</c:v>
                </c:pt>
                <c:pt idx="13442">
                  <c:v>0</c:v>
                </c:pt>
                <c:pt idx="13443">
                  <c:v>0</c:v>
                </c:pt>
                <c:pt idx="13444">
                  <c:v>0</c:v>
                </c:pt>
                <c:pt idx="13445">
                  <c:v>0</c:v>
                </c:pt>
                <c:pt idx="13446">
                  <c:v>0</c:v>
                </c:pt>
                <c:pt idx="13447">
                  <c:v>0</c:v>
                </c:pt>
                <c:pt idx="13448">
                  <c:v>0</c:v>
                </c:pt>
                <c:pt idx="13449">
                  <c:v>0</c:v>
                </c:pt>
                <c:pt idx="13450">
                  <c:v>0</c:v>
                </c:pt>
                <c:pt idx="13451">
                  <c:v>0.1</c:v>
                </c:pt>
                <c:pt idx="13452">
                  <c:v>0</c:v>
                </c:pt>
                <c:pt idx="13453">
                  <c:v>0</c:v>
                </c:pt>
                <c:pt idx="13454">
                  <c:v>0.1</c:v>
                </c:pt>
                <c:pt idx="13455">
                  <c:v>0</c:v>
                </c:pt>
                <c:pt idx="13456">
                  <c:v>0.1</c:v>
                </c:pt>
                <c:pt idx="13457">
                  <c:v>0.1</c:v>
                </c:pt>
                <c:pt idx="13458">
                  <c:v>0</c:v>
                </c:pt>
                <c:pt idx="13459">
                  <c:v>0</c:v>
                </c:pt>
                <c:pt idx="13460">
                  <c:v>0</c:v>
                </c:pt>
                <c:pt idx="13461">
                  <c:v>0</c:v>
                </c:pt>
                <c:pt idx="13462">
                  <c:v>0</c:v>
                </c:pt>
                <c:pt idx="13463">
                  <c:v>0</c:v>
                </c:pt>
                <c:pt idx="13464">
                  <c:v>0.1</c:v>
                </c:pt>
                <c:pt idx="13465">
                  <c:v>0</c:v>
                </c:pt>
                <c:pt idx="13466">
                  <c:v>0.1</c:v>
                </c:pt>
                <c:pt idx="13467">
                  <c:v>0.1</c:v>
                </c:pt>
                <c:pt idx="13468">
                  <c:v>0</c:v>
                </c:pt>
                <c:pt idx="13469">
                  <c:v>0</c:v>
                </c:pt>
                <c:pt idx="13470">
                  <c:v>0</c:v>
                </c:pt>
                <c:pt idx="13471">
                  <c:v>0</c:v>
                </c:pt>
                <c:pt idx="13472">
                  <c:v>0</c:v>
                </c:pt>
                <c:pt idx="13473">
                  <c:v>0</c:v>
                </c:pt>
                <c:pt idx="13474">
                  <c:v>0</c:v>
                </c:pt>
                <c:pt idx="13475">
                  <c:v>0.1</c:v>
                </c:pt>
                <c:pt idx="13476">
                  <c:v>0</c:v>
                </c:pt>
                <c:pt idx="13477">
                  <c:v>0</c:v>
                </c:pt>
                <c:pt idx="13478">
                  <c:v>0.1</c:v>
                </c:pt>
                <c:pt idx="13479">
                  <c:v>0</c:v>
                </c:pt>
                <c:pt idx="13480">
                  <c:v>0</c:v>
                </c:pt>
                <c:pt idx="13481">
                  <c:v>0</c:v>
                </c:pt>
                <c:pt idx="13482">
                  <c:v>0</c:v>
                </c:pt>
                <c:pt idx="13483">
                  <c:v>0</c:v>
                </c:pt>
                <c:pt idx="13484">
                  <c:v>0</c:v>
                </c:pt>
                <c:pt idx="13485">
                  <c:v>0</c:v>
                </c:pt>
                <c:pt idx="13486">
                  <c:v>0</c:v>
                </c:pt>
                <c:pt idx="13487">
                  <c:v>0</c:v>
                </c:pt>
                <c:pt idx="13488">
                  <c:v>0</c:v>
                </c:pt>
                <c:pt idx="13489">
                  <c:v>0</c:v>
                </c:pt>
                <c:pt idx="13490">
                  <c:v>0</c:v>
                </c:pt>
                <c:pt idx="13491">
                  <c:v>0</c:v>
                </c:pt>
                <c:pt idx="13492">
                  <c:v>0.1</c:v>
                </c:pt>
                <c:pt idx="13493">
                  <c:v>0</c:v>
                </c:pt>
                <c:pt idx="13494">
                  <c:v>0.1</c:v>
                </c:pt>
                <c:pt idx="13495">
                  <c:v>0</c:v>
                </c:pt>
                <c:pt idx="13496">
                  <c:v>0</c:v>
                </c:pt>
                <c:pt idx="13497">
                  <c:v>0</c:v>
                </c:pt>
                <c:pt idx="13498">
                  <c:v>0</c:v>
                </c:pt>
                <c:pt idx="13499">
                  <c:v>0</c:v>
                </c:pt>
                <c:pt idx="13500">
                  <c:v>0</c:v>
                </c:pt>
                <c:pt idx="13501">
                  <c:v>0</c:v>
                </c:pt>
                <c:pt idx="13502">
                  <c:v>0</c:v>
                </c:pt>
                <c:pt idx="13503">
                  <c:v>0</c:v>
                </c:pt>
                <c:pt idx="13504">
                  <c:v>0</c:v>
                </c:pt>
                <c:pt idx="13505">
                  <c:v>0</c:v>
                </c:pt>
                <c:pt idx="13506">
                  <c:v>0</c:v>
                </c:pt>
                <c:pt idx="13507">
                  <c:v>0</c:v>
                </c:pt>
                <c:pt idx="13508">
                  <c:v>0</c:v>
                </c:pt>
                <c:pt idx="13509">
                  <c:v>0</c:v>
                </c:pt>
                <c:pt idx="13510">
                  <c:v>0</c:v>
                </c:pt>
                <c:pt idx="13511">
                  <c:v>0.1</c:v>
                </c:pt>
                <c:pt idx="13512">
                  <c:v>0.1</c:v>
                </c:pt>
                <c:pt idx="13513">
                  <c:v>0.1</c:v>
                </c:pt>
                <c:pt idx="13514">
                  <c:v>0</c:v>
                </c:pt>
                <c:pt idx="13515">
                  <c:v>0</c:v>
                </c:pt>
                <c:pt idx="13516">
                  <c:v>0.1</c:v>
                </c:pt>
                <c:pt idx="13517">
                  <c:v>0.1</c:v>
                </c:pt>
                <c:pt idx="13518">
                  <c:v>0</c:v>
                </c:pt>
                <c:pt idx="13519">
                  <c:v>0</c:v>
                </c:pt>
                <c:pt idx="13520">
                  <c:v>0.1</c:v>
                </c:pt>
                <c:pt idx="13521">
                  <c:v>0</c:v>
                </c:pt>
                <c:pt idx="13522">
                  <c:v>0</c:v>
                </c:pt>
                <c:pt idx="13523">
                  <c:v>0</c:v>
                </c:pt>
                <c:pt idx="13524">
                  <c:v>0</c:v>
                </c:pt>
                <c:pt idx="13525">
                  <c:v>0.1</c:v>
                </c:pt>
                <c:pt idx="13526">
                  <c:v>0</c:v>
                </c:pt>
                <c:pt idx="13527">
                  <c:v>0</c:v>
                </c:pt>
                <c:pt idx="13528">
                  <c:v>0</c:v>
                </c:pt>
                <c:pt idx="13529">
                  <c:v>0</c:v>
                </c:pt>
                <c:pt idx="13530">
                  <c:v>0</c:v>
                </c:pt>
                <c:pt idx="13531">
                  <c:v>0</c:v>
                </c:pt>
                <c:pt idx="13532">
                  <c:v>0</c:v>
                </c:pt>
                <c:pt idx="13533">
                  <c:v>0</c:v>
                </c:pt>
                <c:pt idx="13534">
                  <c:v>0</c:v>
                </c:pt>
                <c:pt idx="13535">
                  <c:v>0</c:v>
                </c:pt>
                <c:pt idx="13536">
                  <c:v>0</c:v>
                </c:pt>
                <c:pt idx="13537">
                  <c:v>0.1</c:v>
                </c:pt>
                <c:pt idx="13538">
                  <c:v>0</c:v>
                </c:pt>
                <c:pt idx="13539">
                  <c:v>0</c:v>
                </c:pt>
                <c:pt idx="13540">
                  <c:v>0</c:v>
                </c:pt>
                <c:pt idx="13541">
                  <c:v>0</c:v>
                </c:pt>
                <c:pt idx="13542">
                  <c:v>0</c:v>
                </c:pt>
                <c:pt idx="13543">
                  <c:v>0</c:v>
                </c:pt>
                <c:pt idx="13544">
                  <c:v>0</c:v>
                </c:pt>
                <c:pt idx="13545">
                  <c:v>0.1</c:v>
                </c:pt>
                <c:pt idx="13546">
                  <c:v>0</c:v>
                </c:pt>
                <c:pt idx="13547">
                  <c:v>0</c:v>
                </c:pt>
                <c:pt idx="13548">
                  <c:v>0</c:v>
                </c:pt>
                <c:pt idx="13549">
                  <c:v>0</c:v>
                </c:pt>
                <c:pt idx="13550">
                  <c:v>0</c:v>
                </c:pt>
                <c:pt idx="13551">
                  <c:v>0</c:v>
                </c:pt>
                <c:pt idx="13552">
                  <c:v>0</c:v>
                </c:pt>
                <c:pt idx="13553">
                  <c:v>0.1</c:v>
                </c:pt>
                <c:pt idx="13554">
                  <c:v>0</c:v>
                </c:pt>
                <c:pt idx="13555">
                  <c:v>0</c:v>
                </c:pt>
                <c:pt idx="13556">
                  <c:v>0.1</c:v>
                </c:pt>
                <c:pt idx="13557">
                  <c:v>0</c:v>
                </c:pt>
                <c:pt idx="13558">
                  <c:v>0</c:v>
                </c:pt>
                <c:pt idx="13559">
                  <c:v>0</c:v>
                </c:pt>
                <c:pt idx="13560">
                  <c:v>0</c:v>
                </c:pt>
                <c:pt idx="13561">
                  <c:v>0.1</c:v>
                </c:pt>
                <c:pt idx="13562">
                  <c:v>0</c:v>
                </c:pt>
                <c:pt idx="13563">
                  <c:v>0.1</c:v>
                </c:pt>
                <c:pt idx="13564">
                  <c:v>0</c:v>
                </c:pt>
                <c:pt idx="13565">
                  <c:v>0</c:v>
                </c:pt>
                <c:pt idx="13566">
                  <c:v>0.1</c:v>
                </c:pt>
                <c:pt idx="13567">
                  <c:v>0.1</c:v>
                </c:pt>
                <c:pt idx="13568">
                  <c:v>0</c:v>
                </c:pt>
                <c:pt idx="13569">
                  <c:v>0</c:v>
                </c:pt>
                <c:pt idx="13570">
                  <c:v>0.2</c:v>
                </c:pt>
                <c:pt idx="13571">
                  <c:v>0</c:v>
                </c:pt>
                <c:pt idx="13572">
                  <c:v>0.1</c:v>
                </c:pt>
                <c:pt idx="13573">
                  <c:v>0.1</c:v>
                </c:pt>
                <c:pt idx="13574">
                  <c:v>0.1</c:v>
                </c:pt>
                <c:pt idx="13575">
                  <c:v>0.1</c:v>
                </c:pt>
                <c:pt idx="13576">
                  <c:v>0</c:v>
                </c:pt>
                <c:pt idx="13577">
                  <c:v>0</c:v>
                </c:pt>
                <c:pt idx="13578">
                  <c:v>0.1</c:v>
                </c:pt>
                <c:pt idx="13579">
                  <c:v>0</c:v>
                </c:pt>
                <c:pt idx="13580">
                  <c:v>0</c:v>
                </c:pt>
                <c:pt idx="13581">
                  <c:v>0</c:v>
                </c:pt>
                <c:pt idx="13582">
                  <c:v>0.1</c:v>
                </c:pt>
                <c:pt idx="13583">
                  <c:v>0</c:v>
                </c:pt>
                <c:pt idx="13584">
                  <c:v>0</c:v>
                </c:pt>
                <c:pt idx="13585">
                  <c:v>0.1</c:v>
                </c:pt>
                <c:pt idx="13586">
                  <c:v>0</c:v>
                </c:pt>
                <c:pt idx="13587">
                  <c:v>0.1</c:v>
                </c:pt>
                <c:pt idx="13588">
                  <c:v>0.1</c:v>
                </c:pt>
                <c:pt idx="13589">
                  <c:v>0.1</c:v>
                </c:pt>
                <c:pt idx="13590">
                  <c:v>0.2</c:v>
                </c:pt>
                <c:pt idx="13591">
                  <c:v>0</c:v>
                </c:pt>
                <c:pt idx="13592">
                  <c:v>0.1</c:v>
                </c:pt>
                <c:pt idx="13593">
                  <c:v>0</c:v>
                </c:pt>
                <c:pt idx="13594">
                  <c:v>0.1</c:v>
                </c:pt>
                <c:pt idx="13595">
                  <c:v>0.1</c:v>
                </c:pt>
                <c:pt idx="13596">
                  <c:v>0.2</c:v>
                </c:pt>
                <c:pt idx="13597">
                  <c:v>0</c:v>
                </c:pt>
                <c:pt idx="13598">
                  <c:v>0.1</c:v>
                </c:pt>
                <c:pt idx="13599">
                  <c:v>0.1</c:v>
                </c:pt>
                <c:pt idx="13600">
                  <c:v>0</c:v>
                </c:pt>
                <c:pt idx="13601">
                  <c:v>0.1</c:v>
                </c:pt>
                <c:pt idx="13602">
                  <c:v>0.1</c:v>
                </c:pt>
                <c:pt idx="13603">
                  <c:v>0.1</c:v>
                </c:pt>
                <c:pt idx="13604">
                  <c:v>0.1</c:v>
                </c:pt>
                <c:pt idx="13605">
                  <c:v>0</c:v>
                </c:pt>
                <c:pt idx="13606">
                  <c:v>0.1</c:v>
                </c:pt>
                <c:pt idx="13607">
                  <c:v>0.1</c:v>
                </c:pt>
                <c:pt idx="13608">
                  <c:v>0.1</c:v>
                </c:pt>
                <c:pt idx="13609">
                  <c:v>0.1</c:v>
                </c:pt>
                <c:pt idx="13610">
                  <c:v>0.1</c:v>
                </c:pt>
                <c:pt idx="13611">
                  <c:v>0.1</c:v>
                </c:pt>
                <c:pt idx="13612">
                  <c:v>0.1</c:v>
                </c:pt>
                <c:pt idx="13613">
                  <c:v>0.1</c:v>
                </c:pt>
                <c:pt idx="13614">
                  <c:v>0</c:v>
                </c:pt>
                <c:pt idx="13615">
                  <c:v>0</c:v>
                </c:pt>
                <c:pt idx="13616">
                  <c:v>0.1</c:v>
                </c:pt>
                <c:pt idx="13617">
                  <c:v>0</c:v>
                </c:pt>
                <c:pt idx="13618">
                  <c:v>0</c:v>
                </c:pt>
                <c:pt idx="13619">
                  <c:v>0</c:v>
                </c:pt>
                <c:pt idx="13620">
                  <c:v>0.1</c:v>
                </c:pt>
                <c:pt idx="13621">
                  <c:v>0</c:v>
                </c:pt>
                <c:pt idx="13622">
                  <c:v>0</c:v>
                </c:pt>
                <c:pt idx="13623">
                  <c:v>0.1</c:v>
                </c:pt>
                <c:pt idx="13624">
                  <c:v>0</c:v>
                </c:pt>
                <c:pt idx="13625">
                  <c:v>0</c:v>
                </c:pt>
                <c:pt idx="13626">
                  <c:v>0</c:v>
                </c:pt>
                <c:pt idx="13627">
                  <c:v>0</c:v>
                </c:pt>
                <c:pt idx="13628">
                  <c:v>0</c:v>
                </c:pt>
                <c:pt idx="13629">
                  <c:v>0</c:v>
                </c:pt>
                <c:pt idx="13630">
                  <c:v>0.1</c:v>
                </c:pt>
                <c:pt idx="13631">
                  <c:v>0.1</c:v>
                </c:pt>
                <c:pt idx="13632">
                  <c:v>0</c:v>
                </c:pt>
                <c:pt idx="13633">
                  <c:v>0.1</c:v>
                </c:pt>
                <c:pt idx="13634">
                  <c:v>0</c:v>
                </c:pt>
                <c:pt idx="13635">
                  <c:v>0.1</c:v>
                </c:pt>
                <c:pt idx="13636">
                  <c:v>0.1</c:v>
                </c:pt>
                <c:pt idx="13637">
                  <c:v>0</c:v>
                </c:pt>
                <c:pt idx="13638">
                  <c:v>0</c:v>
                </c:pt>
                <c:pt idx="13639">
                  <c:v>0</c:v>
                </c:pt>
                <c:pt idx="13640">
                  <c:v>0</c:v>
                </c:pt>
                <c:pt idx="13641">
                  <c:v>0.1</c:v>
                </c:pt>
                <c:pt idx="13642">
                  <c:v>0</c:v>
                </c:pt>
                <c:pt idx="13643">
                  <c:v>0</c:v>
                </c:pt>
                <c:pt idx="13644">
                  <c:v>0</c:v>
                </c:pt>
                <c:pt idx="13645">
                  <c:v>0</c:v>
                </c:pt>
                <c:pt idx="13646">
                  <c:v>0</c:v>
                </c:pt>
                <c:pt idx="13647">
                  <c:v>0</c:v>
                </c:pt>
                <c:pt idx="13648">
                  <c:v>0</c:v>
                </c:pt>
                <c:pt idx="13649">
                  <c:v>0</c:v>
                </c:pt>
                <c:pt idx="13650">
                  <c:v>0</c:v>
                </c:pt>
                <c:pt idx="13651">
                  <c:v>0</c:v>
                </c:pt>
                <c:pt idx="13652">
                  <c:v>0</c:v>
                </c:pt>
                <c:pt idx="13653">
                  <c:v>0</c:v>
                </c:pt>
                <c:pt idx="13654">
                  <c:v>0</c:v>
                </c:pt>
                <c:pt idx="13655">
                  <c:v>0</c:v>
                </c:pt>
                <c:pt idx="13656">
                  <c:v>0</c:v>
                </c:pt>
                <c:pt idx="13657">
                  <c:v>0</c:v>
                </c:pt>
                <c:pt idx="13658">
                  <c:v>0</c:v>
                </c:pt>
                <c:pt idx="13659">
                  <c:v>0</c:v>
                </c:pt>
                <c:pt idx="13660">
                  <c:v>0.1</c:v>
                </c:pt>
                <c:pt idx="13661">
                  <c:v>0</c:v>
                </c:pt>
                <c:pt idx="13662">
                  <c:v>0</c:v>
                </c:pt>
                <c:pt idx="13663">
                  <c:v>0</c:v>
                </c:pt>
                <c:pt idx="13664">
                  <c:v>0</c:v>
                </c:pt>
                <c:pt idx="13665">
                  <c:v>0</c:v>
                </c:pt>
                <c:pt idx="13666">
                  <c:v>0</c:v>
                </c:pt>
                <c:pt idx="13667">
                  <c:v>0</c:v>
                </c:pt>
                <c:pt idx="13668">
                  <c:v>0.1</c:v>
                </c:pt>
                <c:pt idx="13669">
                  <c:v>0</c:v>
                </c:pt>
                <c:pt idx="13670">
                  <c:v>0</c:v>
                </c:pt>
                <c:pt idx="13671">
                  <c:v>0.1</c:v>
                </c:pt>
                <c:pt idx="13672">
                  <c:v>0.1</c:v>
                </c:pt>
                <c:pt idx="13673">
                  <c:v>0.1</c:v>
                </c:pt>
                <c:pt idx="13674">
                  <c:v>0</c:v>
                </c:pt>
                <c:pt idx="13675">
                  <c:v>0</c:v>
                </c:pt>
                <c:pt idx="13676">
                  <c:v>0</c:v>
                </c:pt>
                <c:pt idx="13677">
                  <c:v>0.1</c:v>
                </c:pt>
                <c:pt idx="13678">
                  <c:v>0.1</c:v>
                </c:pt>
                <c:pt idx="13679">
                  <c:v>0.1</c:v>
                </c:pt>
                <c:pt idx="13680">
                  <c:v>0</c:v>
                </c:pt>
                <c:pt idx="13681">
                  <c:v>0</c:v>
                </c:pt>
                <c:pt idx="13682">
                  <c:v>0</c:v>
                </c:pt>
                <c:pt idx="13683">
                  <c:v>0</c:v>
                </c:pt>
                <c:pt idx="13684">
                  <c:v>0</c:v>
                </c:pt>
                <c:pt idx="13685">
                  <c:v>0</c:v>
                </c:pt>
                <c:pt idx="13686">
                  <c:v>0</c:v>
                </c:pt>
                <c:pt idx="13687">
                  <c:v>0</c:v>
                </c:pt>
                <c:pt idx="13688">
                  <c:v>0</c:v>
                </c:pt>
                <c:pt idx="13689">
                  <c:v>0.1</c:v>
                </c:pt>
                <c:pt idx="13690">
                  <c:v>0</c:v>
                </c:pt>
                <c:pt idx="13691">
                  <c:v>0.1</c:v>
                </c:pt>
                <c:pt idx="13692">
                  <c:v>0</c:v>
                </c:pt>
                <c:pt idx="13693">
                  <c:v>0</c:v>
                </c:pt>
                <c:pt idx="13694">
                  <c:v>0</c:v>
                </c:pt>
                <c:pt idx="13695">
                  <c:v>0</c:v>
                </c:pt>
                <c:pt idx="13696">
                  <c:v>0</c:v>
                </c:pt>
                <c:pt idx="13697">
                  <c:v>0</c:v>
                </c:pt>
                <c:pt idx="13698">
                  <c:v>0</c:v>
                </c:pt>
                <c:pt idx="13699">
                  <c:v>0.1</c:v>
                </c:pt>
                <c:pt idx="13700">
                  <c:v>0</c:v>
                </c:pt>
                <c:pt idx="13701">
                  <c:v>0.1</c:v>
                </c:pt>
                <c:pt idx="13702">
                  <c:v>0.1</c:v>
                </c:pt>
                <c:pt idx="13703">
                  <c:v>0</c:v>
                </c:pt>
                <c:pt idx="13704">
                  <c:v>0</c:v>
                </c:pt>
                <c:pt idx="13705">
                  <c:v>0</c:v>
                </c:pt>
                <c:pt idx="13706">
                  <c:v>0.1</c:v>
                </c:pt>
                <c:pt idx="13707">
                  <c:v>0</c:v>
                </c:pt>
                <c:pt idx="13708">
                  <c:v>0</c:v>
                </c:pt>
                <c:pt idx="13709">
                  <c:v>0</c:v>
                </c:pt>
                <c:pt idx="13710">
                  <c:v>0</c:v>
                </c:pt>
                <c:pt idx="13711">
                  <c:v>0</c:v>
                </c:pt>
                <c:pt idx="13712">
                  <c:v>0</c:v>
                </c:pt>
                <c:pt idx="13713">
                  <c:v>0.1</c:v>
                </c:pt>
                <c:pt idx="13714">
                  <c:v>0</c:v>
                </c:pt>
                <c:pt idx="13715">
                  <c:v>0.1</c:v>
                </c:pt>
                <c:pt idx="13716">
                  <c:v>0</c:v>
                </c:pt>
                <c:pt idx="13717">
                  <c:v>0.1</c:v>
                </c:pt>
                <c:pt idx="13718">
                  <c:v>0.1</c:v>
                </c:pt>
                <c:pt idx="13719">
                  <c:v>0</c:v>
                </c:pt>
                <c:pt idx="13720">
                  <c:v>0</c:v>
                </c:pt>
                <c:pt idx="13721">
                  <c:v>0</c:v>
                </c:pt>
                <c:pt idx="13722">
                  <c:v>0</c:v>
                </c:pt>
                <c:pt idx="13723">
                  <c:v>0.1</c:v>
                </c:pt>
                <c:pt idx="13724">
                  <c:v>0</c:v>
                </c:pt>
                <c:pt idx="13725">
                  <c:v>0</c:v>
                </c:pt>
                <c:pt idx="13726">
                  <c:v>0</c:v>
                </c:pt>
                <c:pt idx="13727">
                  <c:v>0</c:v>
                </c:pt>
                <c:pt idx="13728">
                  <c:v>0.1</c:v>
                </c:pt>
                <c:pt idx="13729">
                  <c:v>0</c:v>
                </c:pt>
                <c:pt idx="13730">
                  <c:v>0</c:v>
                </c:pt>
                <c:pt idx="13731">
                  <c:v>0</c:v>
                </c:pt>
                <c:pt idx="13732">
                  <c:v>0</c:v>
                </c:pt>
                <c:pt idx="13733">
                  <c:v>0</c:v>
                </c:pt>
                <c:pt idx="13734">
                  <c:v>0</c:v>
                </c:pt>
                <c:pt idx="13735">
                  <c:v>0.1</c:v>
                </c:pt>
                <c:pt idx="13736">
                  <c:v>0.1</c:v>
                </c:pt>
                <c:pt idx="13737">
                  <c:v>0.1</c:v>
                </c:pt>
                <c:pt idx="13738">
                  <c:v>0.1</c:v>
                </c:pt>
                <c:pt idx="13739">
                  <c:v>0</c:v>
                </c:pt>
                <c:pt idx="13740">
                  <c:v>0.1</c:v>
                </c:pt>
                <c:pt idx="13741">
                  <c:v>0</c:v>
                </c:pt>
                <c:pt idx="13742">
                  <c:v>0.1</c:v>
                </c:pt>
                <c:pt idx="13743">
                  <c:v>0</c:v>
                </c:pt>
                <c:pt idx="13744">
                  <c:v>0</c:v>
                </c:pt>
                <c:pt idx="13745">
                  <c:v>0</c:v>
                </c:pt>
                <c:pt idx="13746">
                  <c:v>0.1</c:v>
                </c:pt>
                <c:pt idx="13747">
                  <c:v>0</c:v>
                </c:pt>
                <c:pt idx="13748">
                  <c:v>0</c:v>
                </c:pt>
                <c:pt idx="13749">
                  <c:v>0</c:v>
                </c:pt>
                <c:pt idx="13750">
                  <c:v>0.1</c:v>
                </c:pt>
                <c:pt idx="13751">
                  <c:v>0.1</c:v>
                </c:pt>
                <c:pt idx="13752">
                  <c:v>0</c:v>
                </c:pt>
                <c:pt idx="13753">
                  <c:v>0</c:v>
                </c:pt>
                <c:pt idx="13754">
                  <c:v>0.1</c:v>
                </c:pt>
                <c:pt idx="13755">
                  <c:v>0</c:v>
                </c:pt>
                <c:pt idx="13756">
                  <c:v>0</c:v>
                </c:pt>
                <c:pt idx="13757">
                  <c:v>0</c:v>
                </c:pt>
                <c:pt idx="13758">
                  <c:v>0</c:v>
                </c:pt>
                <c:pt idx="13759">
                  <c:v>0</c:v>
                </c:pt>
                <c:pt idx="13760">
                  <c:v>0.1</c:v>
                </c:pt>
                <c:pt idx="13761">
                  <c:v>0.1</c:v>
                </c:pt>
                <c:pt idx="13762">
                  <c:v>0</c:v>
                </c:pt>
                <c:pt idx="13763">
                  <c:v>0.1</c:v>
                </c:pt>
                <c:pt idx="13764">
                  <c:v>0</c:v>
                </c:pt>
                <c:pt idx="13765">
                  <c:v>0</c:v>
                </c:pt>
                <c:pt idx="13766">
                  <c:v>0</c:v>
                </c:pt>
                <c:pt idx="13767">
                  <c:v>0.1</c:v>
                </c:pt>
                <c:pt idx="13768">
                  <c:v>0.1</c:v>
                </c:pt>
                <c:pt idx="13769">
                  <c:v>0</c:v>
                </c:pt>
                <c:pt idx="13770">
                  <c:v>0</c:v>
                </c:pt>
                <c:pt idx="13771">
                  <c:v>0</c:v>
                </c:pt>
                <c:pt idx="13772">
                  <c:v>0.1</c:v>
                </c:pt>
                <c:pt idx="13773">
                  <c:v>0.1</c:v>
                </c:pt>
                <c:pt idx="13774">
                  <c:v>0</c:v>
                </c:pt>
                <c:pt idx="13775">
                  <c:v>0</c:v>
                </c:pt>
                <c:pt idx="13776">
                  <c:v>0.1</c:v>
                </c:pt>
                <c:pt idx="13777">
                  <c:v>0</c:v>
                </c:pt>
                <c:pt idx="13778">
                  <c:v>0</c:v>
                </c:pt>
                <c:pt idx="13779">
                  <c:v>0</c:v>
                </c:pt>
                <c:pt idx="13780">
                  <c:v>0.1</c:v>
                </c:pt>
                <c:pt idx="13781">
                  <c:v>0.1</c:v>
                </c:pt>
                <c:pt idx="13782">
                  <c:v>0</c:v>
                </c:pt>
                <c:pt idx="13783">
                  <c:v>0.1</c:v>
                </c:pt>
                <c:pt idx="13784">
                  <c:v>0.1</c:v>
                </c:pt>
                <c:pt idx="13785">
                  <c:v>0.1</c:v>
                </c:pt>
                <c:pt idx="13786">
                  <c:v>0</c:v>
                </c:pt>
                <c:pt idx="13787">
                  <c:v>0</c:v>
                </c:pt>
                <c:pt idx="13788">
                  <c:v>0</c:v>
                </c:pt>
                <c:pt idx="13789">
                  <c:v>0.1</c:v>
                </c:pt>
                <c:pt idx="13790">
                  <c:v>0.1</c:v>
                </c:pt>
                <c:pt idx="13791">
                  <c:v>0</c:v>
                </c:pt>
                <c:pt idx="13792">
                  <c:v>0.1</c:v>
                </c:pt>
                <c:pt idx="13793">
                  <c:v>0</c:v>
                </c:pt>
                <c:pt idx="13794">
                  <c:v>0.1</c:v>
                </c:pt>
                <c:pt idx="13795">
                  <c:v>0.1</c:v>
                </c:pt>
                <c:pt idx="13796">
                  <c:v>0.1</c:v>
                </c:pt>
                <c:pt idx="13797">
                  <c:v>0.1</c:v>
                </c:pt>
                <c:pt idx="13798">
                  <c:v>0</c:v>
                </c:pt>
                <c:pt idx="13799">
                  <c:v>0</c:v>
                </c:pt>
                <c:pt idx="13800">
                  <c:v>0</c:v>
                </c:pt>
                <c:pt idx="13801">
                  <c:v>0</c:v>
                </c:pt>
                <c:pt idx="13802">
                  <c:v>0</c:v>
                </c:pt>
                <c:pt idx="13803">
                  <c:v>0</c:v>
                </c:pt>
                <c:pt idx="13804">
                  <c:v>0.1</c:v>
                </c:pt>
                <c:pt idx="13805">
                  <c:v>0</c:v>
                </c:pt>
                <c:pt idx="13806">
                  <c:v>0</c:v>
                </c:pt>
                <c:pt idx="13807">
                  <c:v>0</c:v>
                </c:pt>
                <c:pt idx="13808">
                  <c:v>0</c:v>
                </c:pt>
                <c:pt idx="13809">
                  <c:v>0.1</c:v>
                </c:pt>
                <c:pt idx="13810">
                  <c:v>0</c:v>
                </c:pt>
                <c:pt idx="13811">
                  <c:v>0.1</c:v>
                </c:pt>
                <c:pt idx="13812">
                  <c:v>0</c:v>
                </c:pt>
                <c:pt idx="13813">
                  <c:v>0.1</c:v>
                </c:pt>
                <c:pt idx="13814">
                  <c:v>0.1</c:v>
                </c:pt>
                <c:pt idx="13815">
                  <c:v>0</c:v>
                </c:pt>
                <c:pt idx="13816">
                  <c:v>0</c:v>
                </c:pt>
                <c:pt idx="13817">
                  <c:v>0</c:v>
                </c:pt>
                <c:pt idx="13818">
                  <c:v>0</c:v>
                </c:pt>
                <c:pt idx="13819">
                  <c:v>0.1</c:v>
                </c:pt>
                <c:pt idx="13820">
                  <c:v>0.1</c:v>
                </c:pt>
                <c:pt idx="13821">
                  <c:v>0</c:v>
                </c:pt>
                <c:pt idx="13822">
                  <c:v>0</c:v>
                </c:pt>
                <c:pt idx="13823">
                  <c:v>0</c:v>
                </c:pt>
                <c:pt idx="13824">
                  <c:v>0.1</c:v>
                </c:pt>
                <c:pt idx="13825">
                  <c:v>0</c:v>
                </c:pt>
                <c:pt idx="13826">
                  <c:v>0</c:v>
                </c:pt>
                <c:pt idx="13827">
                  <c:v>0</c:v>
                </c:pt>
                <c:pt idx="13828">
                  <c:v>0</c:v>
                </c:pt>
                <c:pt idx="13829">
                  <c:v>0.1</c:v>
                </c:pt>
                <c:pt idx="13830">
                  <c:v>0.1</c:v>
                </c:pt>
                <c:pt idx="13831">
                  <c:v>0</c:v>
                </c:pt>
                <c:pt idx="13832">
                  <c:v>0</c:v>
                </c:pt>
                <c:pt idx="13833">
                  <c:v>0</c:v>
                </c:pt>
                <c:pt idx="13834">
                  <c:v>0</c:v>
                </c:pt>
                <c:pt idx="13835">
                  <c:v>0.1</c:v>
                </c:pt>
                <c:pt idx="13836">
                  <c:v>0.1</c:v>
                </c:pt>
                <c:pt idx="13837">
                  <c:v>0</c:v>
                </c:pt>
                <c:pt idx="13838">
                  <c:v>0.1</c:v>
                </c:pt>
                <c:pt idx="13839">
                  <c:v>0</c:v>
                </c:pt>
                <c:pt idx="13840">
                  <c:v>0.1</c:v>
                </c:pt>
                <c:pt idx="13841">
                  <c:v>0.2</c:v>
                </c:pt>
                <c:pt idx="13842">
                  <c:v>0</c:v>
                </c:pt>
                <c:pt idx="13843">
                  <c:v>0.1</c:v>
                </c:pt>
                <c:pt idx="13844">
                  <c:v>0</c:v>
                </c:pt>
                <c:pt idx="13845">
                  <c:v>0.1</c:v>
                </c:pt>
                <c:pt idx="13846">
                  <c:v>0.1</c:v>
                </c:pt>
                <c:pt idx="13847">
                  <c:v>0</c:v>
                </c:pt>
                <c:pt idx="13848">
                  <c:v>0.1</c:v>
                </c:pt>
                <c:pt idx="13849">
                  <c:v>0.1</c:v>
                </c:pt>
                <c:pt idx="13850">
                  <c:v>0.1</c:v>
                </c:pt>
                <c:pt idx="13851">
                  <c:v>0</c:v>
                </c:pt>
                <c:pt idx="13852">
                  <c:v>0.1</c:v>
                </c:pt>
                <c:pt idx="13853">
                  <c:v>0.1</c:v>
                </c:pt>
                <c:pt idx="13854">
                  <c:v>0.1</c:v>
                </c:pt>
                <c:pt idx="13855">
                  <c:v>0</c:v>
                </c:pt>
                <c:pt idx="13856">
                  <c:v>0</c:v>
                </c:pt>
                <c:pt idx="13857">
                  <c:v>0.1</c:v>
                </c:pt>
                <c:pt idx="13858">
                  <c:v>0</c:v>
                </c:pt>
                <c:pt idx="13859">
                  <c:v>0.1</c:v>
                </c:pt>
                <c:pt idx="13860">
                  <c:v>0</c:v>
                </c:pt>
                <c:pt idx="13861">
                  <c:v>0</c:v>
                </c:pt>
                <c:pt idx="13862">
                  <c:v>0</c:v>
                </c:pt>
                <c:pt idx="13863">
                  <c:v>0.1</c:v>
                </c:pt>
                <c:pt idx="13864">
                  <c:v>0.1</c:v>
                </c:pt>
                <c:pt idx="13865">
                  <c:v>0.1</c:v>
                </c:pt>
                <c:pt idx="13866">
                  <c:v>0.1</c:v>
                </c:pt>
                <c:pt idx="13867">
                  <c:v>0.1</c:v>
                </c:pt>
                <c:pt idx="13868">
                  <c:v>0</c:v>
                </c:pt>
                <c:pt idx="13869">
                  <c:v>0.1</c:v>
                </c:pt>
                <c:pt idx="13870">
                  <c:v>0.1</c:v>
                </c:pt>
                <c:pt idx="13871">
                  <c:v>0.1</c:v>
                </c:pt>
                <c:pt idx="13872">
                  <c:v>0</c:v>
                </c:pt>
                <c:pt idx="13873">
                  <c:v>0.1</c:v>
                </c:pt>
                <c:pt idx="13874">
                  <c:v>0.1</c:v>
                </c:pt>
                <c:pt idx="13875">
                  <c:v>0.1</c:v>
                </c:pt>
                <c:pt idx="13876">
                  <c:v>0.1</c:v>
                </c:pt>
                <c:pt idx="13877">
                  <c:v>0</c:v>
                </c:pt>
                <c:pt idx="13878">
                  <c:v>0.1</c:v>
                </c:pt>
                <c:pt idx="13879">
                  <c:v>0.1</c:v>
                </c:pt>
                <c:pt idx="13880">
                  <c:v>0</c:v>
                </c:pt>
                <c:pt idx="13881">
                  <c:v>0.1</c:v>
                </c:pt>
                <c:pt idx="13882">
                  <c:v>0</c:v>
                </c:pt>
                <c:pt idx="13883">
                  <c:v>0</c:v>
                </c:pt>
                <c:pt idx="13884">
                  <c:v>0.1</c:v>
                </c:pt>
                <c:pt idx="13885">
                  <c:v>0.1</c:v>
                </c:pt>
                <c:pt idx="13886">
                  <c:v>0.1</c:v>
                </c:pt>
                <c:pt idx="13887">
                  <c:v>0.1</c:v>
                </c:pt>
                <c:pt idx="13888">
                  <c:v>0.1</c:v>
                </c:pt>
                <c:pt idx="13889">
                  <c:v>0.2</c:v>
                </c:pt>
                <c:pt idx="13890">
                  <c:v>0.1</c:v>
                </c:pt>
                <c:pt idx="13891">
                  <c:v>0.1</c:v>
                </c:pt>
                <c:pt idx="13892">
                  <c:v>0.1</c:v>
                </c:pt>
                <c:pt idx="13893">
                  <c:v>0.1</c:v>
                </c:pt>
                <c:pt idx="13894">
                  <c:v>0.2</c:v>
                </c:pt>
                <c:pt idx="13895">
                  <c:v>0.1</c:v>
                </c:pt>
                <c:pt idx="13896">
                  <c:v>0.2</c:v>
                </c:pt>
                <c:pt idx="13897">
                  <c:v>0.1</c:v>
                </c:pt>
                <c:pt idx="13898">
                  <c:v>0</c:v>
                </c:pt>
                <c:pt idx="13899">
                  <c:v>0</c:v>
                </c:pt>
                <c:pt idx="13900">
                  <c:v>0.1</c:v>
                </c:pt>
                <c:pt idx="13901">
                  <c:v>0.1</c:v>
                </c:pt>
                <c:pt idx="13902">
                  <c:v>0.1</c:v>
                </c:pt>
                <c:pt idx="13903">
                  <c:v>0.1</c:v>
                </c:pt>
                <c:pt idx="13904">
                  <c:v>0</c:v>
                </c:pt>
                <c:pt idx="13905">
                  <c:v>0.1</c:v>
                </c:pt>
                <c:pt idx="13906">
                  <c:v>0.1</c:v>
                </c:pt>
                <c:pt idx="13907">
                  <c:v>0.1</c:v>
                </c:pt>
                <c:pt idx="13908">
                  <c:v>0.2</c:v>
                </c:pt>
                <c:pt idx="13909">
                  <c:v>0</c:v>
                </c:pt>
                <c:pt idx="13910">
                  <c:v>0.1</c:v>
                </c:pt>
                <c:pt idx="13911">
                  <c:v>0.1</c:v>
                </c:pt>
                <c:pt idx="13912">
                  <c:v>0.1</c:v>
                </c:pt>
                <c:pt idx="13913">
                  <c:v>0.1</c:v>
                </c:pt>
                <c:pt idx="13914">
                  <c:v>0</c:v>
                </c:pt>
                <c:pt idx="13915">
                  <c:v>0.1</c:v>
                </c:pt>
                <c:pt idx="13916">
                  <c:v>0.2</c:v>
                </c:pt>
                <c:pt idx="13917">
                  <c:v>0.1</c:v>
                </c:pt>
                <c:pt idx="13918">
                  <c:v>0</c:v>
                </c:pt>
                <c:pt idx="13919">
                  <c:v>0</c:v>
                </c:pt>
                <c:pt idx="13920">
                  <c:v>0</c:v>
                </c:pt>
                <c:pt idx="13921">
                  <c:v>0.1</c:v>
                </c:pt>
                <c:pt idx="13922">
                  <c:v>0</c:v>
                </c:pt>
                <c:pt idx="13923">
                  <c:v>0.1</c:v>
                </c:pt>
                <c:pt idx="13924">
                  <c:v>0.1</c:v>
                </c:pt>
                <c:pt idx="13925">
                  <c:v>0.2</c:v>
                </c:pt>
                <c:pt idx="13926">
                  <c:v>0</c:v>
                </c:pt>
                <c:pt idx="13927">
                  <c:v>0.1</c:v>
                </c:pt>
                <c:pt idx="13928">
                  <c:v>0.1</c:v>
                </c:pt>
                <c:pt idx="13929">
                  <c:v>0.1</c:v>
                </c:pt>
                <c:pt idx="13930">
                  <c:v>0.1</c:v>
                </c:pt>
                <c:pt idx="13931">
                  <c:v>0.1</c:v>
                </c:pt>
                <c:pt idx="13932">
                  <c:v>0.1</c:v>
                </c:pt>
                <c:pt idx="13933">
                  <c:v>0.1</c:v>
                </c:pt>
                <c:pt idx="13934">
                  <c:v>0.1</c:v>
                </c:pt>
                <c:pt idx="13935">
                  <c:v>0.1</c:v>
                </c:pt>
                <c:pt idx="13936">
                  <c:v>0</c:v>
                </c:pt>
                <c:pt idx="13937">
                  <c:v>0.1</c:v>
                </c:pt>
                <c:pt idx="13938">
                  <c:v>0.1</c:v>
                </c:pt>
                <c:pt idx="13939">
                  <c:v>0</c:v>
                </c:pt>
                <c:pt idx="13940">
                  <c:v>0</c:v>
                </c:pt>
                <c:pt idx="13941">
                  <c:v>0.1</c:v>
                </c:pt>
                <c:pt idx="13942">
                  <c:v>0.1</c:v>
                </c:pt>
                <c:pt idx="13943">
                  <c:v>0.1</c:v>
                </c:pt>
                <c:pt idx="13944">
                  <c:v>0.1</c:v>
                </c:pt>
                <c:pt idx="13945">
                  <c:v>0</c:v>
                </c:pt>
                <c:pt idx="13946">
                  <c:v>0.1</c:v>
                </c:pt>
                <c:pt idx="13947">
                  <c:v>0.1</c:v>
                </c:pt>
                <c:pt idx="13948">
                  <c:v>0.1</c:v>
                </c:pt>
                <c:pt idx="13949">
                  <c:v>0.1</c:v>
                </c:pt>
                <c:pt idx="13950">
                  <c:v>0.1</c:v>
                </c:pt>
                <c:pt idx="13951">
                  <c:v>0.1</c:v>
                </c:pt>
                <c:pt idx="13952">
                  <c:v>0</c:v>
                </c:pt>
                <c:pt idx="13953">
                  <c:v>0.1</c:v>
                </c:pt>
                <c:pt idx="13954">
                  <c:v>0.1</c:v>
                </c:pt>
                <c:pt idx="13955">
                  <c:v>0</c:v>
                </c:pt>
                <c:pt idx="13956">
                  <c:v>0</c:v>
                </c:pt>
                <c:pt idx="13957">
                  <c:v>0</c:v>
                </c:pt>
                <c:pt idx="13958">
                  <c:v>0</c:v>
                </c:pt>
                <c:pt idx="13959">
                  <c:v>0.1</c:v>
                </c:pt>
                <c:pt idx="13960">
                  <c:v>0</c:v>
                </c:pt>
                <c:pt idx="13961">
                  <c:v>0</c:v>
                </c:pt>
                <c:pt idx="13962">
                  <c:v>0</c:v>
                </c:pt>
                <c:pt idx="13963">
                  <c:v>0</c:v>
                </c:pt>
                <c:pt idx="13964">
                  <c:v>0</c:v>
                </c:pt>
                <c:pt idx="13965">
                  <c:v>0.1</c:v>
                </c:pt>
                <c:pt idx="13966">
                  <c:v>0.1</c:v>
                </c:pt>
                <c:pt idx="13967">
                  <c:v>0.1</c:v>
                </c:pt>
                <c:pt idx="13968">
                  <c:v>0</c:v>
                </c:pt>
                <c:pt idx="13969">
                  <c:v>0</c:v>
                </c:pt>
                <c:pt idx="13970">
                  <c:v>0.1</c:v>
                </c:pt>
                <c:pt idx="13971">
                  <c:v>0.1</c:v>
                </c:pt>
                <c:pt idx="13972">
                  <c:v>0.1</c:v>
                </c:pt>
                <c:pt idx="13973">
                  <c:v>0.1</c:v>
                </c:pt>
                <c:pt idx="13974">
                  <c:v>0.1</c:v>
                </c:pt>
                <c:pt idx="13975">
                  <c:v>0.1</c:v>
                </c:pt>
                <c:pt idx="13976">
                  <c:v>0.1</c:v>
                </c:pt>
                <c:pt idx="13977">
                  <c:v>0.1</c:v>
                </c:pt>
                <c:pt idx="13978">
                  <c:v>0.1</c:v>
                </c:pt>
                <c:pt idx="13979">
                  <c:v>0</c:v>
                </c:pt>
                <c:pt idx="13980">
                  <c:v>0</c:v>
                </c:pt>
                <c:pt idx="13981">
                  <c:v>0</c:v>
                </c:pt>
                <c:pt idx="13982">
                  <c:v>0.1</c:v>
                </c:pt>
                <c:pt idx="13983">
                  <c:v>0.1</c:v>
                </c:pt>
                <c:pt idx="13984">
                  <c:v>0</c:v>
                </c:pt>
                <c:pt idx="13985">
                  <c:v>0.1</c:v>
                </c:pt>
                <c:pt idx="13986">
                  <c:v>0.1</c:v>
                </c:pt>
                <c:pt idx="13987">
                  <c:v>0</c:v>
                </c:pt>
                <c:pt idx="13988">
                  <c:v>0.1</c:v>
                </c:pt>
                <c:pt idx="13989">
                  <c:v>0.1</c:v>
                </c:pt>
                <c:pt idx="13990">
                  <c:v>0.1</c:v>
                </c:pt>
                <c:pt idx="13991">
                  <c:v>0</c:v>
                </c:pt>
                <c:pt idx="13992">
                  <c:v>0</c:v>
                </c:pt>
                <c:pt idx="13993">
                  <c:v>0</c:v>
                </c:pt>
                <c:pt idx="13994">
                  <c:v>0.1</c:v>
                </c:pt>
                <c:pt idx="13995">
                  <c:v>0.2</c:v>
                </c:pt>
                <c:pt idx="13996">
                  <c:v>0.1</c:v>
                </c:pt>
                <c:pt idx="13997">
                  <c:v>0</c:v>
                </c:pt>
                <c:pt idx="13998">
                  <c:v>0.1</c:v>
                </c:pt>
                <c:pt idx="13999">
                  <c:v>0.1</c:v>
                </c:pt>
                <c:pt idx="14000">
                  <c:v>0</c:v>
                </c:pt>
                <c:pt idx="14001">
                  <c:v>0.1</c:v>
                </c:pt>
                <c:pt idx="14002">
                  <c:v>0.1</c:v>
                </c:pt>
                <c:pt idx="14003">
                  <c:v>0.1</c:v>
                </c:pt>
                <c:pt idx="14004">
                  <c:v>0.1</c:v>
                </c:pt>
                <c:pt idx="14005">
                  <c:v>0.1</c:v>
                </c:pt>
                <c:pt idx="14006">
                  <c:v>0.1</c:v>
                </c:pt>
                <c:pt idx="14007">
                  <c:v>0</c:v>
                </c:pt>
                <c:pt idx="14008">
                  <c:v>0</c:v>
                </c:pt>
                <c:pt idx="14009">
                  <c:v>0</c:v>
                </c:pt>
                <c:pt idx="14010">
                  <c:v>0.2</c:v>
                </c:pt>
                <c:pt idx="14011">
                  <c:v>0.1</c:v>
                </c:pt>
                <c:pt idx="14012">
                  <c:v>0.1</c:v>
                </c:pt>
                <c:pt idx="14013">
                  <c:v>0.1</c:v>
                </c:pt>
                <c:pt idx="14014">
                  <c:v>0.1</c:v>
                </c:pt>
                <c:pt idx="14015">
                  <c:v>0.1</c:v>
                </c:pt>
                <c:pt idx="14016">
                  <c:v>0.1</c:v>
                </c:pt>
                <c:pt idx="14017">
                  <c:v>0</c:v>
                </c:pt>
                <c:pt idx="14018">
                  <c:v>0</c:v>
                </c:pt>
                <c:pt idx="14019">
                  <c:v>0</c:v>
                </c:pt>
                <c:pt idx="14020">
                  <c:v>0.1</c:v>
                </c:pt>
                <c:pt idx="14021">
                  <c:v>0</c:v>
                </c:pt>
                <c:pt idx="14022">
                  <c:v>0.1</c:v>
                </c:pt>
                <c:pt idx="14023">
                  <c:v>0</c:v>
                </c:pt>
                <c:pt idx="14024">
                  <c:v>0</c:v>
                </c:pt>
                <c:pt idx="14025">
                  <c:v>0.1</c:v>
                </c:pt>
                <c:pt idx="14026">
                  <c:v>0</c:v>
                </c:pt>
                <c:pt idx="14027">
                  <c:v>0.1</c:v>
                </c:pt>
                <c:pt idx="14028">
                  <c:v>0</c:v>
                </c:pt>
                <c:pt idx="14029">
                  <c:v>0.1</c:v>
                </c:pt>
                <c:pt idx="14030">
                  <c:v>0</c:v>
                </c:pt>
                <c:pt idx="14031">
                  <c:v>0.1</c:v>
                </c:pt>
                <c:pt idx="14032">
                  <c:v>0.1</c:v>
                </c:pt>
                <c:pt idx="14033">
                  <c:v>0.1</c:v>
                </c:pt>
                <c:pt idx="14034">
                  <c:v>0</c:v>
                </c:pt>
                <c:pt idx="14035">
                  <c:v>0.1</c:v>
                </c:pt>
                <c:pt idx="14036">
                  <c:v>0.1</c:v>
                </c:pt>
                <c:pt idx="14037">
                  <c:v>0.1</c:v>
                </c:pt>
                <c:pt idx="14038">
                  <c:v>0.1</c:v>
                </c:pt>
                <c:pt idx="14039">
                  <c:v>0</c:v>
                </c:pt>
                <c:pt idx="14040">
                  <c:v>0</c:v>
                </c:pt>
                <c:pt idx="14041">
                  <c:v>0.1</c:v>
                </c:pt>
                <c:pt idx="14042">
                  <c:v>0</c:v>
                </c:pt>
                <c:pt idx="14043">
                  <c:v>0</c:v>
                </c:pt>
                <c:pt idx="14044">
                  <c:v>0</c:v>
                </c:pt>
                <c:pt idx="14045">
                  <c:v>0</c:v>
                </c:pt>
                <c:pt idx="14046">
                  <c:v>0</c:v>
                </c:pt>
                <c:pt idx="14047">
                  <c:v>0</c:v>
                </c:pt>
                <c:pt idx="14048">
                  <c:v>0</c:v>
                </c:pt>
                <c:pt idx="14049">
                  <c:v>0</c:v>
                </c:pt>
                <c:pt idx="14050">
                  <c:v>0.1</c:v>
                </c:pt>
                <c:pt idx="14051">
                  <c:v>0</c:v>
                </c:pt>
                <c:pt idx="14052">
                  <c:v>0.1</c:v>
                </c:pt>
                <c:pt idx="14053">
                  <c:v>0</c:v>
                </c:pt>
                <c:pt idx="14054">
                  <c:v>0.1</c:v>
                </c:pt>
                <c:pt idx="14055">
                  <c:v>0</c:v>
                </c:pt>
                <c:pt idx="14056">
                  <c:v>0</c:v>
                </c:pt>
                <c:pt idx="14057">
                  <c:v>0.1</c:v>
                </c:pt>
                <c:pt idx="14058">
                  <c:v>0</c:v>
                </c:pt>
                <c:pt idx="14059">
                  <c:v>0.1</c:v>
                </c:pt>
                <c:pt idx="14060">
                  <c:v>0</c:v>
                </c:pt>
                <c:pt idx="14061">
                  <c:v>0</c:v>
                </c:pt>
                <c:pt idx="14062">
                  <c:v>0</c:v>
                </c:pt>
                <c:pt idx="14063">
                  <c:v>0</c:v>
                </c:pt>
                <c:pt idx="14064">
                  <c:v>0</c:v>
                </c:pt>
                <c:pt idx="14065">
                  <c:v>0</c:v>
                </c:pt>
                <c:pt idx="14066">
                  <c:v>0.1</c:v>
                </c:pt>
                <c:pt idx="14067">
                  <c:v>0.2</c:v>
                </c:pt>
                <c:pt idx="14068">
                  <c:v>0</c:v>
                </c:pt>
                <c:pt idx="14069">
                  <c:v>0</c:v>
                </c:pt>
                <c:pt idx="14070">
                  <c:v>0.1</c:v>
                </c:pt>
                <c:pt idx="14071">
                  <c:v>0</c:v>
                </c:pt>
                <c:pt idx="14072">
                  <c:v>0</c:v>
                </c:pt>
                <c:pt idx="14073">
                  <c:v>0</c:v>
                </c:pt>
                <c:pt idx="14074">
                  <c:v>0</c:v>
                </c:pt>
                <c:pt idx="14075">
                  <c:v>0</c:v>
                </c:pt>
                <c:pt idx="14076">
                  <c:v>0</c:v>
                </c:pt>
                <c:pt idx="14077">
                  <c:v>0</c:v>
                </c:pt>
                <c:pt idx="14078">
                  <c:v>0</c:v>
                </c:pt>
                <c:pt idx="14079">
                  <c:v>0</c:v>
                </c:pt>
                <c:pt idx="14080">
                  <c:v>0.1</c:v>
                </c:pt>
                <c:pt idx="14081">
                  <c:v>0.1</c:v>
                </c:pt>
                <c:pt idx="14082">
                  <c:v>0</c:v>
                </c:pt>
                <c:pt idx="14083">
                  <c:v>0</c:v>
                </c:pt>
                <c:pt idx="14084">
                  <c:v>0</c:v>
                </c:pt>
                <c:pt idx="14085">
                  <c:v>0</c:v>
                </c:pt>
                <c:pt idx="14086">
                  <c:v>0</c:v>
                </c:pt>
                <c:pt idx="14087">
                  <c:v>0</c:v>
                </c:pt>
                <c:pt idx="14088">
                  <c:v>0</c:v>
                </c:pt>
                <c:pt idx="14089">
                  <c:v>0.1</c:v>
                </c:pt>
                <c:pt idx="14090">
                  <c:v>0.1</c:v>
                </c:pt>
                <c:pt idx="14091">
                  <c:v>0</c:v>
                </c:pt>
                <c:pt idx="14092">
                  <c:v>0.1</c:v>
                </c:pt>
                <c:pt idx="14093">
                  <c:v>0</c:v>
                </c:pt>
                <c:pt idx="14094">
                  <c:v>0</c:v>
                </c:pt>
                <c:pt idx="14095">
                  <c:v>0</c:v>
                </c:pt>
                <c:pt idx="14096">
                  <c:v>0.1</c:v>
                </c:pt>
                <c:pt idx="14097">
                  <c:v>0</c:v>
                </c:pt>
                <c:pt idx="14098">
                  <c:v>0</c:v>
                </c:pt>
                <c:pt idx="14099">
                  <c:v>0</c:v>
                </c:pt>
                <c:pt idx="14100">
                  <c:v>0.1</c:v>
                </c:pt>
                <c:pt idx="14101">
                  <c:v>0.1</c:v>
                </c:pt>
                <c:pt idx="14102">
                  <c:v>0.1</c:v>
                </c:pt>
                <c:pt idx="14103">
                  <c:v>0</c:v>
                </c:pt>
                <c:pt idx="14104">
                  <c:v>0</c:v>
                </c:pt>
                <c:pt idx="14105">
                  <c:v>0.1</c:v>
                </c:pt>
                <c:pt idx="14106">
                  <c:v>0</c:v>
                </c:pt>
                <c:pt idx="14107">
                  <c:v>0.1</c:v>
                </c:pt>
                <c:pt idx="14108">
                  <c:v>0.1</c:v>
                </c:pt>
                <c:pt idx="14109">
                  <c:v>0</c:v>
                </c:pt>
                <c:pt idx="14110">
                  <c:v>0</c:v>
                </c:pt>
                <c:pt idx="14111">
                  <c:v>0</c:v>
                </c:pt>
                <c:pt idx="14112">
                  <c:v>0.1</c:v>
                </c:pt>
                <c:pt idx="14113">
                  <c:v>0</c:v>
                </c:pt>
                <c:pt idx="14114">
                  <c:v>0</c:v>
                </c:pt>
                <c:pt idx="14115">
                  <c:v>0.1</c:v>
                </c:pt>
                <c:pt idx="14116">
                  <c:v>0</c:v>
                </c:pt>
                <c:pt idx="14117">
                  <c:v>0</c:v>
                </c:pt>
                <c:pt idx="14118">
                  <c:v>0</c:v>
                </c:pt>
                <c:pt idx="14119">
                  <c:v>0.1</c:v>
                </c:pt>
                <c:pt idx="14120">
                  <c:v>0</c:v>
                </c:pt>
                <c:pt idx="14121">
                  <c:v>0</c:v>
                </c:pt>
                <c:pt idx="14122">
                  <c:v>0.1</c:v>
                </c:pt>
                <c:pt idx="14123">
                  <c:v>0</c:v>
                </c:pt>
                <c:pt idx="14124">
                  <c:v>0</c:v>
                </c:pt>
                <c:pt idx="14125">
                  <c:v>0</c:v>
                </c:pt>
                <c:pt idx="14126">
                  <c:v>0</c:v>
                </c:pt>
                <c:pt idx="14127">
                  <c:v>0</c:v>
                </c:pt>
                <c:pt idx="14128">
                  <c:v>0.1</c:v>
                </c:pt>
                <c:pt idx="14129">
                  <c:v>0</c:v>
                </c:pt>
                <c:pt idx="14130">
                  <c:v>0</c:v>
                </c:pt>
                <c:pt idx="14131">
                  <c:v>0</c:v>
                </c:pt>
                <c:pt idx="14132">
                  <c:v>0</c:v>
                </c:pt>
                <c:pt idx="14133">
                  <c:v>0</c:v>
                </c:pt>
                <c:pt idx="14134">
                  <c:v>0</c:v>
                </c:pt>
                <c:pt idx="14135">
                  <c:v>0</c:v>
                </c:pt>
                <c:pt idx="14136">
                  <c:v>0</c:v>
                </c:pt>
                <c:pt idx="14137">
                  <c:v>0</c:v>
                </c:pt>
                <c:pt idx="14138">
                  <c:v>0</c:v>
                </c:pt>
                <c:pt idx="14139">
                  <c:v>0</c:v>
                </c:pt>
                <c:pt idx="14140">
                  <c:v>0</c:v>
                </c:pt>
                <c:pt idx="14141">
                  <c:v>0</c:v>
                </c:pt>
                <c:pt idx="14142">
                  <c:v>0</c:v>
                </c:pt>
                <c:pt idx="14143">
                  <c:v>0.1</c:v>
                </c:pt>
                <c:pt idx="14144">
                  <c:v>0</c:v>
                </c:pt>
                <c:pt idx="14145">
                  <c:v>0</c:v>
                </c:pt>
                <c:pt idx="14146">
                  <c:v>0.1</c:v>
                </c:pt>
                <c:pt idx="14147">
                  <c:v>0.1</c:v>
                </c:pt>
                <c:pt idx="14148">
                  <c:v>0</c:v>
                </c:pt>
                <c:pt idx="14149">
                  <c:v>0.1</c:v>
                </c:pt>
                <c:pt idx="14150">
                  <c:v>0</c:v>
                </c:pt>
                <c:pt idx="14151">
                  <c:v>0</c:v>
                </c:pt>
                <c:pt idx="14152">
                  <c:v>0</c:v>
                </c:pt>
                <c:pt idx="14153">
                  <c:v>0</c:v>
                </c:pt>
                <c:pt idx="14154">
                  <c:v>0.1</c:v>
                </c:pt>
                <c:pt idx="14155">
                  <c:v>0</c:v>
                </c:pt>
                <c:pt idx="14156">
                  <c:v>0.1</c:v>
                </c:pt>
                <c:pt idx="14157">
                  <c:v>0.1</c:v>
                </c:pt>
                <c:pt idx="14158">
                  <c:v>0.1</c:v>
                </c:pt>
                <c:pt idx="14159">
                  <c:v>0</c:v>
                </c:pt>
                <c:pt idx="14160">
                  <c:v>0.1</c:v>
                </c:pt>
                <c:pt idx="14161">
                  <c:v>0.1</c:v>
                </c:pt>
                <c:pt idx="14162">
                  <c:v>0</c:v>
                </c:pt>
                <c:pt idx="14163">
                  <c:v>0</c:v>
                </c:pt>
                <c:pt idx="14164">
                  <c:v>0</c:v>
                </c:pt>
                <c:pt idx="14165">
                  <c:v>0.1</c:v>
                </c:pt>
                <c:pt idx="14166">
                  <c:v>0</c:v>
                </c:pt>
                <c:pt idx="14167">
                  <c:v>0</c:v>
                </c:pt>
                <c:pt idx="14168">
                  <c:v>0.1</c:v>
                </c:pt>
                <c:pt idx="14169">
                  <c:v>0</c:v>
                </c:pt>
                <c:pt idx="14170">
                  <c:v>0</c:v>
                </c:pt>
                <c:pt idx="14171">
                  <c:v>0</c:v>
                </c:pt>
                <c:pt idx="14172">
                  <c:v>0</c:v>
                </c:pt>
                <c:pt idx="14173">
                  <c:v>0</c:v>
                </c:pt>
                <c:pt idx="14174">
                  <c:v>0</c:v>
                </c:pt>
                <c:pt idx="14175">
                  <c:v>0</c:v>
                </c:pt>
                <c:pt idx="14176">
                  <c:v>0</c:v>
                </c:pt>
                <c:pt idx="14177">
                  <c:v>0</c:v>
                </c:pt>
                <c:pt idx="14178">
                  <c:v>0</c:v>
                </c:pt>
                <c:pt idx="14179">
                  <c:v>0.1</c:v>
                </c:pt>
                <c:pt idx="14180">
                  <c:v>0</c:v>
                </c:pt>
                <c:pt idx="14181">
                  <c:v>0</c:v>
                </c:pt>
                <c:pt idx="14182">
                  <c:v>0.1</c:v>
                </c:pt>
                <c:pt idx="14183">
                  <c:v>0</c:v>
                </c:pt>
                <c:pt idx="14184">
                  <c:v>0</c:v>
                </c:pt>
                <c:pt idx="14185">
                  <c:v>0</c:v>
                </c:pt>
                <c:pt idx="14186">
                  <c:v>0</c:v>
                </c:pt>
                <c:pt idx="14187">
                  <c:v>0</c:v>
                </c:pt>
                <c:pt idx="14188">
                  <c:v>0</c:v>
                </c:pt>
                <c:pt idx="14189">
                  <c:v>0.1</c:v>
                </c:pt>
                <c:pt idx="14190">
                  <c:v>0.1</c:v>
                </c:pt>
                <c:pt idx="14191">
                  <c:v>0</c:v>
                </c:pt>
                <c:pt idx="14192">
                  <c:v>0.1</c:v>
                </c:pt>
                <c:pt idx="14193">
                  <c:v>0.1</c:v>
                </c:pt>
                <c:pt idx="14194">
                  <c:v>0.1</c:v>
                </c:pt>
                <c:pt idx="14195">
                  <c:v>0</c:v>
                </c:pt>
                <c:pt idx="14196">
                  <c:v>0.1</c:v>
                </c:pt>
                <c:pt idx="14197">
                  <c:v>0.1</c:v>
                </c:pt>
                <c:pt idx="14198">
                  <c:v>0.1</c:v>
                </c:pt>
                <c:pt idx="14199">
                  <c:v>0.1</c:v>
                </c:pt>
                <c:pt idx="14200">
                  <c:v>0</c:v>
                </c:pt>
                <c:pt idx="14201">
                  <c:v>0</c:v>
                </c:pt>
                <c:pt idx="14202">
                  <c:v>0.1</c:v>
                </c:pt>
                <c:pt idx="14203">
                  <c:v>0.1</c:v>
                </c:pt>
                <c:pt idx="14204">
                  <c:v>0</c:v>
                </c:pt>
                <c:pt idx="14205">
                  <c:v>0.1</c:v>
                </c:pt>
                <c:pt idx="14206">
                  <c:v>0.2</c:v>
                </c:pt>
                <c:pt idx="14207">
                  <c:v>0.1</c:v>
                </c:pt>
                <c:pt idx="14208">
                  <c:v>0</c:v>
                </c:pt>
                <c:pt idx="14209">
                  <c:v>0.1</c:v>
                </c:pt>
                <c:pt idx="14210">
                  <c:v>0.1</c:v>
                </c:pt>
                <c:pt idx="14211">
                  <c:v>0</c:v>
                </c:pt>
                <c:pt idx="14212">
                  <c:v>0</c:v>
                </c:pt>
                <c:pt idx="14213">
                  <c:v>0.1</c:v>
                </c:pt>
                <c:pt idx="14214">
                  <c:v>0.1</c:v>
                </c:pt>
                <c:pt idx="14215">
                  <c:v>0.1</c:v>
                </c:pt>
                <c:pt idx="14216">
                  <c:v>0.1</c:v>
                </c:pt>
                <c:pt idx="14217">
                  <c:v>0</c:v>
                </c:pt>
                <c:pt idx="14218">
                  <c:v>0.1</c:v>
                </c:pt>
                <c:pt idx="14219">
                  <c:v>0</c:v>
                </c:pt>
                <c:pt idx="14220">
                  <c:v>0.1</c:v>
                </c:pt>
                <c:pt idx="14221">
                  <c:v>0.1</c:v>
                </c:pt>
                <c:pt idx="14222">
                  <c:v>0.1</c:v>
                </c:pt>
                <c:pt idx="14223">
                  <c:v>0.1</c:v>
                </c:pt>
                <c:pt idx="14224">
                  <c:v>0</c:v>
                </c:pt>
                <c:pt idx="14225">
                  <c:v>0</c:v>
                </c:pt>
                <c:pt idx="14226">
                  <c:v>0.1</c:v>
                </c:pt>
                <c:pt idx="14227">
                  <c:v>0</c:v>
                </c:pt>
                <c:pt idx="14228">
                  <c:v>0.2</c:v>
                </c:pt>
                <c:pt idx="14229">
                  <c:v>0</c:v>
                </c:pt>
                <c:pt idx="14230">
                  <c:v>0</c:v>
                </c:pt>
                <c:pt idx="14231">
                  <c:v>0.1</c:v>
                </c:pt>
                <c:pt idx="14232">
                  <c:v>0.1</c:v>
                </c:pt>
                <c:pt idx="14233">
                  <c:v>0.1</c:v>
                </c:pt>
                <c:pt idx="14234">
                  <c:v>0.1</c:v>
                </c:pt>
                <c:pt idx="14235">
                  <c:v>0.2</c:v>
                </c:pt>
                <c:pt idx="14236">
                  <c:v>0.1</c:v>
                </c:pt>
                <c:pt idx="14237">
                  <c:v>0.1</c:v>
                </c:pt>
                <c:pt idx="14238">
                  <c:v>0.2</c:v>
                </c:pt>
                <c:pt idx="14239">
                  <c:v>0.1</c:v>
                </c:pt>
                <c:pt idx="14240">
                  <c:v>0.1</c:v>
                </c:pt>
                <c:pt idx="14241">
                  <c:v>0.1</c:v>
                </c:pt>
                <c:pt idx="14242">
                  <c:v>0.1</c:v>
                </c:pt>
                <c:pt idx="14243">
                  <c:v>0.1</c:v>
                </c:pt>
                <c:pt idx="14244">
                  <c:v>0.2</c:v>
                </c:pt>
                <c:pt idx="14245">
                  <c:v>0.2</c:v>
                </c:pt>
                <c:pt idx="14246">
                  <c:v>0.1</c:v>
                </c:pt>
                <c:pt idx="14247">
                  <c:v>0.1</c:v>
                </c:pt>
                <c:pt idx="14248">
                  <c:v>0.1</c:v>
                </c:pt>
                <c:pt idx="14249">
                  <c:v>0.2</c:v>
                </c:pt>
                <c:pt idx="14250">
                  <c:v>0.1</c:v>
                </c:pt>
                <c:pt idx="14251">
                  <c:v>0.1</c:v>
                </c:pt>
                <c:pt idx="14252">
                  <c:v>0.2</c:v>
                </c:pt>
                <c:pt idx="14253">
                  <c:v>0.2</c:v>
                </c:pt>
                <c:pt idx="14254">
                  <c:v>0.1</c:v>
                </c:pt>
                <c:pt idx="14255">
                  <c:v>0.1</c:v>
                </c:pt>
                <c:pt idx="14256">
                  <c:v>0.1</c:v>
                </c:pt>
                <c:pt idx="14257">
                  <c:v>0.1</c:v>
                </c:pt>
                <c:pt idx="14258">
                  <c:v>0.1</c:v>
                </c:pt>
                <c:pt idx="14259">
                  <c:v>0.1</c:v>
                </c:pt>
                <c:pt idx="14260">
                  <c:v>0.2</c:v>
                </c:pt>
                <c:pt idx="14261">
                  <c:v>0.1</c:v>
                </c:pt>
                <c:pt idx="14262">
                  <c:v>0.1</c:v>
                </c:pt>
                <c:pt idx="14263">
                  <c:v>0.2</c:v>
                </c:pt>
                <c:pt idx="14264">
                  <c:v>0.1</c:v>
                </c:pt>
                <c:pt idx="14265">
                  <c:v>0.1</c:v>
                </c:pt>
                <c:pt idx="14266">
                  <c:v>0.1</c:v>
                </c:pt>
                <c:pt idx="14267">
                  <c:v>0.1</c:v>
                </c:pt>
                <c:pt idx="14268">
                  <c:v>0.1</c:v>
                </c:pt>
                <c:pt idx="14269">
                  <c:v>0.1</c:v>
                </c:pt>
                <c:pt idx="14270">
                  <c:v>0.1</c:v>
                </c:pt>
                <c:pt idx="14271">
                  <c:v>0.1</c:v>
                </c:pt>
                <c:pt idx="14272">
                  <c:v>0.1</c:v>
                </c:pt>
                <c:pt idx="14273">
                  <c:v>0.1</c:v>
                </c:pt>
                <c:pt idx="14274">
                  <c:v>0.1</c:v>
                </c:pt>
                <c:pt idx="14275">
                  <c:v>0.1</c:v>
                </c:pt>
                <c:pt idx="14276">
                  <c:v>0.2</c:v>
                </c:pt>
                <c:pt idx="14277">
                  <c:v>0.2</c:v>
                </c:pt>
                <c:pt idx="14278">
                  <c:v>0.1</c:v>
                </c:pt>
                <c:pt idx="14279">
                  <c:v>0.1</c:v>
                </c:pt>
                <c:pt idx="14280">
                  <c:v>0.1</c:v>
                </c:pt>
                <c:pt idx="14281">
                  <c:v>0.1</c:v>
                </c:pt>
                <c:pt idx="14282">
                  <c:v>0.2</c:v>
                </c:pt>
                <c:pt idx="14283">
                  <c:v>0.1</c:v>
                </c:pt>
                <c:pt idx="14284">
                  <c:v>0.1</c:v>
                </c:pt>
                <c:pt idx="14285">
                  <c:v>0.2</c:v>
                </c:pt>
                <c:pt idx="14286">
                  <c:v>0.1</c:v>
                </c:pt>
                <c:pt idx="14287">
                  <c:v>0.2</c:v>
                </c:pt>
                <c:pt idx="14288">
                  <c:v>0.2</c:v>
                </c:pt>
                <c:pt idx="14289">
                  <c:v>0.1</c:v>
                </c:pt>
                <c:pt idx="14290">
                  <c:v>0</c:v>
                </c:pt>
                <c:pt idx="14291">
                  <c:v>0.1</c:v>
                </c:pt>
                <c:pt idx="14292">
                  <c:v>0.1</c:v>
                </c:pt>
                <c:pt idx="14293">
                  <c:v>0.2</c:v>
                </c:pt>
                <c:pt idx="14294">
                  <c:v>0.1</c:v>
                </c:pt>
                <c:pt idx="14295">
                  <c:v>0.1</c:v>
                </c:pt>
                <c:pt idx="14296">
                  <c:v>0.1</c:v>
                </c:pt>
                <c:pt idx="14297">
                  <c:v>0.1</c:v>
                </c:pt>
                <c:pt idx="14298">
                  <c:v>0.2</c:v>
                </c:pt>
                <c:pt idx="14299">
                  <c:v>0.1</c:v>
                </c:pt>
                <c:pt idx="14300">
                  <c:v>0.1</c:v>
                </c:pt>
                <c:pt idx="14301">
                  <c:v>0.1</c:v>
                </c:pt>
                <c:pt idx="14302">
                  <c:v>0.1</c:v>
                </c:pt>
                <c:pt idx="14303">
                  <c:v>0.1</c:v>
                </c:pt>
                <c:pt idx="14304">
                  <c:v>0.1</c:v>
                </c:pt>
                <c:pt idx="14305">
                  <c:v>0.1</c:v>
                </c:pt>
                <c:pt idx="14306">
                  <c:v>0.2</c:v>
                </c:pt>
                <c:pt idx="14307">
                  <c:v>0.1</c:v>
                </c:pt>
                <c:pt idx="14308">
                  <c:v>0.1</c:v>
                </c:pt>
                <c:pt idx="14309">
                  <c:v>0.1</c:v>
                </c:pt>
                <c:pt idx="14310">
                  <c:v>0.1</c:v>
                </c:pt>
                <c:pt idx="14311">
                  <c:v>0.1</c:v>
                </c:pt>
                <c:pt idx="14312">
                  <c:v>0.1</c:v>
                </c:pt>
                <c:pt idx="14313">
                  <c:v>0.1</c:v>
                </c:pt>
                <c:pt idx="14314">
                  <c:v>0.1</c:v>
                </c:pt>
                <c:pt idx="14315">
                  <c:v>0.2</c:v>
                </c:pt>
                <c:pt idx="14316">
                  <c:v>0.1</c:v>
                </c:pt>
                <c:pt idx="14317">
                  <c:v>0</c:v>
                </c:pt>
                <c:pt idx="14318">
                  <c:v>0.1</c:v>
                </c:pt>
                <c:pt idx="14319">
                  <c:v>0.2</c:v>
                </c:pt>
                <c:pt idx="14320">
                  <c:v>0.1</c:v>
                </c:pt>
                <c:pt idx="14321">
                  <c:v>0</c:v>
                </c:pt>
                <c:pt idx="14322">
                  <c:v>0.2</c:v>
                </c:pt>
                <c:pt idx="14323">
                  <c:v>0.1</c:v>
                </c:pt>
                <c:pt idx="14324">
                  <c:v>0.2</c:v>
                </c:pt>
                <c:pt idx="14325">
                  <c:v>0.1</c:v>
                </c:pt>
                <c:pt idx="14326">
                  <c:v>0.1</c:v>
                </c:pt>
                <c:pt idx="14327">
                  <c:v>0.1</c:v>
                </c:pt>
                <c:pt idx="14328">
                  <c:v>0</c:v>
                </c:pt>
                <c:pt idx="14329">
                  <c:v>0.1</c:v>
                </c:pt>
                <c:pt idx="14330">
                  <c:v>0.1</c:v>
                </c:pt>
                <c:pt idx="14331">
                  <c:v>0.1</c:v>
                </c:pt>
                <c:pt idx="14332">
                  <c:v>0.2</c:v>
                </c:pt>
                <c:pt idx="14333">
                  <c:v>0.2</c:v>
                </c:pt>
                <c:pt idx="14334">
                  <c:v>0.2</c:v>
                </c:pt>
                <c:pt idx="14335">
                  <c:v>0.1</c:v>
                </c:pt>
                <c:pt idx="14336">
                  <c:v>0.1</c:v>
                </c:pt>
                <c:pt idx="14337">
                  <c:v>0.2</c:v>
                </c:pt>
                <c:pt idx="14338">
                  <c:v>0.1</c:v>
                </c:pt>
                <c:pt idx="14339">
                  <c:v>0.2</c:v>
                </c:pt>
                <c:pt idx="14340">
                  <c:v>0.2</c:v>
                </c:pt>
                <c:pt idx="14341">
                  <c:v>0.1</c:v>
                </c:pt>
                <c:pt idx="14342">
                  <c:v>0.1</c:v>
                </c:pt>
                <c:pt idx="14343">
                  <c:v>0.2</c:v>
                </c:pt>
                <c:pt idx="14344">
                  <c:v>0.1</c:v>
                </c:pt>
                <c:pt idx="14345">
                  <c:v>0.1</c:v>
                </c:pt>
                <c:pt idx="14346">
                  <c:v>0.1</c:v>
                </c:pt>
                <c:pt idx="14347">
                  <c:v>0.1</c:v>
                </c:pt>
                <c:pt idx="14348">
                  <c:v>0.1</c:v>
                </c:pt>
                <c:pt idx="14349">
                  <c:v>0.2</c:v>
                </c:pt>
                <c:pt idx="14350">
                  <c:v>0.1</c:v>
                </c:pt>
                <c:pt idx="14351">
                  <c:v>0.1</c:v>
                </c:pt>
                <c:pt idx="14352">
                  <c:v>0.2</c:v>
                </c:pt>
                <c:pt idx="14353">
                  <c:v>0.1</c:v>
                </c:pt>
                <c:pt idx="14354">
                  <c:v>0.1</c:v>
                </c:pt>
                <c:pt idx="14355">
                  <c:v>0.1</c:v>
                </c:pt>
                <c:pt idx="14356">
                  <c:v>0.1</c:v>
                </c:pt>
                <c:pt idx="14357">
                  <c:v>0.1</c:v>
                </c:pt>
                <c:pt idx="14358">
                  <c:v>0.2</c:v>
                </c:pt>
                <c:pt idx="14359">
                  <c:v>0.2</c:v>
                </c:pt>
                <c:pt idx="14360">
                  <c:v>0.2</c:v>
                </c:pt>
                <c:pt idx="14361">
                  <c:v>0.1</c:v>
                </c:pt>
                <c:pt idx="14362">
                  <c:v>0.1</c:v>
                </c:pt>
                <c:pt idx="14363">
                  <c:v>0.1</c:v>
                </c:pt>
                <c:pt idx="14364">
                  <c:v>0.2</c:v>
                </c:pt>
                <c:pt idx="14365">
                  <c:v>0.2</c:v>
                </c:pt>
                <c:pt idx="14366">
                  <c:v>0.1</c:v>
                </c:pt>
                <c:pt idx="14367">
                  <c:v>0.1</c:v>
                </c:pt>
                <c:pt idx="14368">
                  <c:v>0.1</c:v>
                </c:pt>
                <c:pt idx="14369">
                  <c:v>0.2</c:v>
                </c:pt>
                <c:pt idx="14370">
                  <c:v>0.2</c:v>
                </c:pt>
                <c:pt idx="14371">
                  <c:v>0.1</c:v>
                </c:pt>
                <c:pt idx="14372">
                  <c:v>0.2</c:v>
                </c:pt>
                <c:pt idx="14373">
                  <c:v>0.1</c:v>
                </c:pt>
                <c:pt idx="14374">
                  <c:v>0.1</c:v>
                </c:pt>
                <c:pt idx="14375">
                  <c:v>0.1</c:v>
                </c:pt>
                <c:pt idx="14376">
                  <c:v>0.1</c:v>
                </c:pt>
                <c:pt idx="14377">
                  <c:v>0.1</c:v>
                </c:pt>
                <c:pt idx="14378">
                  <c:v>0.1</c:v>
                </c:pt>
                <c:pt idx="14379">
                  <c:v>0.1</c:v>
                </c:pt>
                <c:pt idx="14380">
                  <c:v>0.1</c:v>
                </c:pt>
                <c:pt idx="14381">
                  <c:v>0.1</c:v>
                </c:pt>
                <c:pt idx="14382">
                  <c:v>0.2</c:v>
                </c:pt>
                <c:pt idx="14383">
                  <c:v>0.1</c:v>
                </c:pt>
                <c:pt idx="14384">
                  <c:v>0.1</c:v>
                </c:pt>
                <c:pt idx="14385">
                  <c:v>0.2</c:v>
                </c:pt>
                <c:pt idx="14386">
                  <c:v>0.1</c:v>
                </c:pt>
                <c:pt idx="14387">
                  <c:v>0.1</c:v>
                </c:pt>
                <c:pt idx="14388">
                  <c:v>0.1</c:v>
                </c:pt>
                <c:pt idx="14389">
                  <c:v>0.1</c:v>
                </c:pt>
                <c:pt idx="14390">
                  <c:v>0.2</c:v>
                </c:pt>
                <c:pt idx="14391">
                  <c:v>0.2</c:v>
                </c:pt>
                <c:pt idx="14392">
                  <c:v>0.1</c:v>
                </c:pt>
                <c:pt idx="14393">
                  <c:v>0.1</c:v>
                </c:pt>
                <c:pt idx="14394">
                  <c:v>0.1</c:v>
                </c:pt>
                <c:pt idx="14395">
                  <c:v>0.1</c:v>
                </c:pt>
                <c:pt idx="14396">
                  <c:v>0.1</c:v>
                </c:pt>
                <c:pt idx="14397">
                  <c:v>0.1</c:v>
                </c:pt>
                <c:pt idx="14398">
                  <c:v>0.1</c:v>
                </c:pt>
                <c:pt idx="14399">
                  <c:v>0.1</c:v>
                </c:pt>
                <c:pt idx="14400">
                  <c:v>0.1</c:v>
                </c:pt>
                <c:pt idx="14401">
                  <c:v>0.2</c:v>
                </c:pt>
                <c:pt idx="14402">
                  <c:v>0.1</c:v>
                </c:pt>
                <c:pt idx="14403">
                  <c:v>0.2</c:v>
                </c:pt>
                <c:pt idx="14404">
                  <c:v>0.1</c:v>
                </c:pt>
                <c:pt idx="14405">
                  <c:v>0.1</c:v>
                </c:pt>
                <c:pt idx="14406">
                  <c:v>0.1</c:v>
                </c:pt>
                <c:pt idx="14407">
                  <c:v>0.1</c:v>
                </c:pt>
                <c:pt idx="14408">
                  <c:v>0.1</c:v>
                </c:pt>
                <c:pt idx="14409">
                  <c:v>0.2</c:v>
                </c:pt>
                <c:pt idx="14410">
                  <c:v>0.1</c:v>
                </c:pt>
                <c:pt idx="14411">
                  <c:v>0.1</c:v>
                </c:pt>
                <c:pt idx="14412">
                  <c:v>0.1</c:v>
                </c:pt>
                <c:pt idx="14413">
                  <c:v>0.1</c:v>
                </c:pt>
                <c:pt idx="14414">
                  <c:v>0.2</c:v>
                </c:pt>
                <c:pt idx="14415">
                  <c:v>0.2</c:v>
                </c:pt>
                <c:pt idx="14416">
                  <c:v>0.1</c:v>
                </c:pt>
                <c:pt idx="14417">
                  <c:v>0.1</c:v>
                </c:pt>
                <c:pt idx="14418">
                  <c:v>0.1</c:v>
                </c:pt>
                <c:pt idx="14419">
                  <c:v>0.1</c:v>
                </c:pt>
                <c:pt idx="14420">
                  <c:v>0.2</c:v>
                </c:pt>
                <c:pt idx="14421">
                  <c:v>0.1</c:v>
                </c:pt>
                <c:pt idx="14422">
                  <c:v>0.1</c:v>
                </c:pt>
                <c:pt idx="14423">
                  <c:v>0.1</c:v>
                </c:pt>
                <c:pt idx="14424">
                  <c:v>0.2</c:v>
                </c:pt>
                <c:pt idx="14425">
                  <c:v>0.1</c:v>
                </c:pt>
                <c:pt idx="14426">
                  <c:v>0.1</c:v>
                </c:pt>
                <c:pt idx="14427">
                  <c:v>0.2</c:v>
                </c:pt>
                <c:pt idx="14428">
                  <c:v>0.2</c:v>
                </c:pt>
                <c:pt idx="14429">
                  <c:v>0.1</c:v>
                </c:pt>
                <c:pt idx="14430">
                  <c:v>0.1</c:v>
                </c:pt>
                <c:pt idx="14431">
                  <c:v>0.1</c:v>
                </c:pt>
                <c:pt idx="14432">
                  <c:v>0.2</c:v>
                </c:pt>
                <c:pt idx="14433">
                  <c:v>0.1</c:v>
                </c:pt>
                <c:pt idx="14434">
                  <c:v>0.1</c:v>
                </c:pt>
                <c:pt idx="14435">
                  <c:v>0.2</c:v>
                </c:pt>
                <c:pt idx="14436">
                  <c:v>0.2</c:v>
                </c:pt>
                <c:pt idx="14437">
                  <c:v>0</c:v>
                </c:pt>
                <c:pt idx="14438">
                  <c:v>0.1</c:v>
                </c:pt>
                <c:pt idx="14439">
                  <c:v>0.1</c:v>
                </c:pt>
                <c:pt idx="14440">
                  <c:v>0.1</c:v>
                </c:pt>
                <c:pt idx="14441">
                  <c:v>0.2</c:v>
                </c:pt>
                <c:pt idx="14442">
                  <c:v>0.1</c:v>
                </c:pt>
                <c:pt idx="14443">
                  <c:v>0.1</c:v>
                </c:pt>
                <c:pt idx="14444">
                  <c:v>0.1</c:v>
                </c:pt>
                <c:pt idx="14445">
                  <c:v>0.2</c:v>
                </c:pt>
                <c:pt idx="14446">
                  <c:v>0.1</c:v>
                </c:pt>
                <c:pt idx="14447">
                  <c:v>0.2</c:v>
                </c:pt>
                <c:pt idx="14448">
                  <c:v>0.3</c:v>
                </c:pt>
                <c:pt idx="14449">
                  <c:v>0.2</c:v>
                </c:pt>
                <c:pt idx="14450">
                  <c:v>0.1</c:v>
                </c:pt>
                <c:pt idx="14451">
                  <c:v>0</c:v>
                </c:pt>
                <c:pt idx="14452">
                  <c:v>0.1</c:v>
                </c:pt>
                <c:pt idx="14453">
                  <c:v>0.2</c:v>
                </c:pt>
                <c:pt idx="14454">
                  <c:v>0.1</c:v>
                </c:pt>
                <c:pt idx="14455">
                  <c:v>0.1</c:v>
                </c:pt>
                <c:pt idx="14456">
                  <c:v>0.2</c:v>
                </c:pt>
                <c:pt idx="14457">
                  <c:v>0.2</c:v>
                </c:pt>
                <c:pt idx="14458">
                  <c:v>0.1</c:v>
                </c:pt>
                <c:pt idx="14459">
                  <c:v>0.1</c:v>
                </c:pt>
                <c:pt idx="14460">
                  <c:v>0.1</c:v>
                </c:pt>
                <c:pt idx="14461">
                  <c:v>0.1</c:v>
                </c:pt>
                <c:pt idx="14462">
                  <c:v>0</c:v>
                </c:pt>
                <c:pt idx="14463">
                  <c:v>0.1</c:v>
                </c:pt>
                <c:pt idx="14464">
                  <c:v>0.1</c:v>
                </c:pt>
                <c:pt idx="14465">
                  <c:v>0.1</c:v>
                </c:pt>
                <c:pt idx="14466">
                  <c:v>0.2</c:v>
                </c:pt>
                <c:pt idx="14467">
                  <c:v>0.1</c:v>
                </c:pt>
                <c:pt idx="14468">
                  <c:v>0.2</c:v>
                </c:pt>
                <c:pt idx="14469">
                  <c:v>0.1</c:v>
                </c:pt>
                <c:pt idx="14470">
                  <c:v>0.1</c:v>
                </c:pt>
                <c:pt idx="14471">
                  <c:v>0.1</c:v>
                </c:pt>
                <c:pt idx="14472">
                  <c:v>0.1</c:v>
                </c:pt>
                <c:pt idx="14473">
                  <c:v>0.1</c:v>
                </c:pt>
                <c:pt idx="14474">
                  <c:v>0.1</c:v>
                </c:pt>
                <c:pt idx="14475">
                  <c:v>0.1</c:v>
                </c:pt>
                <c:pt idx="14476">
                  <c:v>0.1</c:v>
                </c:pt>
                <c:pt idx="14477">
                  <c:v>0.1</c:v>
                </c:pt>
                <c:pt idx="14478">
                  <c:v>0.2</c:v>
                </c:pt>
                <c:pt idx="14479">
                  <c:v>0.1</c:v>
                </c:pt>
                <c:pt idx="14480">
                  <c:v>0.1</c:v>
                </c:pt>
                <c:pt idx="14481">
                  <c:v>0.1</c:v>
                </c:pt>
                <c:pt idx="14482">
                  <c:v>0.1</c:v>
                </c:pt>
                <c:pt idx="14483">
                  <c:v>0.1</c:v>
                </c:pt>
                <c:pt idx="14484">
                  <c:v>0.1</c:v>
                </c:pt>
                <c:pt idx="14485">
                  <c:v>0.1</c:v>
                </c:pt>
                <c:pt idx="14486">
                  <c:v>0.1</c:v>
                </c:pt>
                <c:pt idx="14487">
                  <c:v>0.1</c:v>
                </c:pt>
                <c:pt idx="14488">
                  <c:v>0.1</c:v>
                </c:pt>
                <c:pt idx="14489">
                  <c:v>0.1</c:v>
                </c:pt>
                <c:pt idx="14490">
                  <c:v>0.2</c:v>
                </c:pt>
                <c:pt idx="14491">
                  <c:v>0.2</c:v>
                </c:pt>
                <c:pt idx="14492">
                  <c:v>0.2</c:v>
                </c:pt>
                <c:pt idx="14493">
                  <c:v>0.1</c:v>
                </c:pt>
                <c:pt idx="14494">
                  <c:v>0.1</c:v>
                </c:pt>
                <c:pt idx="14495">
                  <c:v>0.2</c:v>
                </c:pt>
                <c:pt idx="14496">
                  <c:v>0.1</c:v>
                </c:pt>
                <c:pt idx="14497">
                  <c:v>0.1</c:v>
                </c:pt>
                <c:pt idx="14498">
                  <c:v>0.1</c:v>
                </c:pt>
                <c:pt idx="14499">
                  <c:v>0.1</c:v>
                </c:pt>
                <c:pt idx="14500">
                  <c:v>0.1</c:v>
                </c:pt>
                <c:pt idx="14501">
                  <c:v>0.1</c:v>
                </c:pt>
                <c:pt idx="14502">
                  <c:v>0.2</c:v>
                </c:pt>
                <c:pt idx="14503">
                  <c:v>0.2</c:v>
                </c:pt>
                <c:pt idx="14504">
                  <c:v>0.1</c:v>
                </c:pt>
                <c:pt idx="14505">
                  <c:v>0.1</c:v>
                </c:pt>
                <c:pt idx="14506">
                  <c:v>0.1</c:v>
                </c:pt>
                <c:pt idx="14507">
                  <c:v>0.1</c:v>
                </c:pt>
                <c:pt idx="14508">
                  <c:v>0.1</c:v>
                </c:pt>
                <c:pt idx="14509">
                  <c:v>0.2</c:v>
                </c:pt>
                <c:pt idx="14510">
                  <c:v>0.2</c:v>
                </c:pt>
                <c:pt idx="14511">
                  <c:v>0.2</c:v>
                </c:pt>
                <c:pt idx="14512">
                  <c:v>0.1</c:v>
                </c:pt>
                <c:pt idx="14513">
                  <c:v>0.1</c:v>
                </c:pt>
                <c:pt idx="14514">
                  <c:v>0.2</c:v>
                </c:pt>
                <c:pt idx="14515">
                  <c:v>0.2</c:v>
                </c:pt>
                <c:pt idx="14516">
                  <c:v>0.1</c:v>
                </c:pt>
                <c:pt idx="14517">
                  <c:v>0.2</c:v>
                </c:pt>
                <c:pt idx="14518">
                  <c:v>0.1</c:v>
                </c:pt>
                <c:pt idx="14519">
                  <c:v>0.1</c:v>
                </c:pt>
                <c:pt idx="14520">
                  <c:v>0.2</c:v>
                </c:pt>
                <c:pt idx="14521">
                  <c:v>0.2</c:v>
                </c:pt>
                <c:pt idx="14522">
                  <c:v>0.1</c:v>
                </c:pt>
                <c:pt idx="14523">
                  <c:v>0.1</c:v>
                </c:pt>
                <c:pt idx="14524">
                  <c:v>0.1</c:v>
                </c:pt>
                <c:pt idx="14525">
                  <c:v>0.2</c:v>
                </c:pt>
                <c:pt idx="14526">
                  <c:v>0.1</c:v>
                </c:pt>
                <c:pt idx="14527">
                  <c:v>0.1</c:v>
                </c:pt>
                <c:pt idx="14528">
                  <c:v>0.1</c:v>
                </c:pt>
                <c:pt idx="14529">
                  <c:v>0.1</c:v>
                </c:pt>
                <c:pt idx="14530">
                  <c:v>0.2</c:v>
                </c:pt>
                <c:pt idx="14531">
                  <c:v>0.2</c:v>
                </c:pt>
                <c:pt idx="14532">
                  <c:v>0.1</c:v>
                </c:pt>
                <c:pt idx="14533">
                  <c:v>0.1</c:v>
                </c:pt>
                <c:pt idx="14534">
                  <c:v>0.1</c:v>
                </c:pt>
                <c:pt idx="14535">
                  <c:v>0.1</c:v>
                </c:pt>
                <c:pt idx="14536">
                  <c:v>0.1</c:v>
                </c:pt>
                <c:pt idx="14537">
                  <c:v>0</c:v>
                </c:pt>
                <c:pt idx="14538">
                  <c:v>0.1</c:v>
                </c:pt>
                <c:pt idx="14539">
                  <c:v>0.1</c:v>
                </c:pt>
                <c:pt idx="14540">
                  <c:v>0.1</c:v>
                </c:pt>
                <c:pt idx="14541">
                  <c:v>0.2</c:v>
                </c:pt>
                <c:pt idx="14542">
                  <c:v>0.1</c:v>
                </c:pt>
                <c:pt idx="14543">
                  <c:v>0.1</c:v>
                </c:pt>
                <c:pt idx="14544">
                  <c:v>0.1</c:v>
                </c:pt>
                <c:pt idx="14545">
                  <c:v>0.2</c:v>
                </c:pt>
                <c:pt idx="14546">
                  <c:v>0.1</c:v>
                </c:pt>
                <c:pt idx="14547">
                  <c:v>0.2</c:v>
                </c:pt>
                <c:pt idx="14548">
                  <c:v>0.3</c:v>
                </c:pt>
                <c:pt idx="14549">
                  <c:v>0.2</c:v>
                </c:pt>
                <c:pt idx="14550">
                  <c:v>0.2</c:v>
                </c:pt>
                <c:pt idx="14551">
                  <c:v>0.2</c:v>
                </c:pt>
                <c:pt idx="14552">
                  <c:v>0</c:v>
                </c:pt>
                <c:pt idx="14553">
                  <c:v>0.1</c:v>
                </c:pt>
                <c:pt idx="14554">
                  <c:v>0.1</c:v>
                </c:pt>
                <c:pt idx="14555">
                  <c:v>0.1</c:v>
                </c:pt>
                <c:pt idx="14556">
                  <c:v>0.1</c:v>
                </c:pt>
                <c:pt idx="14557">
                  <c:v>0.1</c:v>
                </c:pt>
                <c:pt idx="14558">
                  <c:v>0.1</c:v>
                </c:pt>
                <c:pt idx="14559">
                  <c:v>0.1</c:v>
                </c:pt>
                <c:pt idx="14560">
                  <c:v>0.1</c:v>
                </c:pt>
                <c:pt idx="14561">
                  <c:v>0.2</c:v>
                </c:pt>
                <c:pt idx="14562">
                  <c:v>0.2</c:v>
                </c:pt>
                <c:pt idx="14563">
                  <c:v>0.2</c:v>
                </c:pt>
                <c:pt idx="14564">
                  <c:v>0.2</c:v>
                </c:pt>
                <c:pt idx="14565">
                  <c:v>0.1</c:v>
                </c:pt>
                <c:pt idx="14566">
                  <c:v>0.2</c:v>
                </c:pt>
                <c:pt idx="14567">
                  <c:v>0.1</c:v>
                </c:pt>
                <c:pt idx="14568">
                  <c:v>0.1</c:v>
                </c:pt>
                <c:pt idx="14569">
                  <c:v>0.1</c:v>
                </c:pt>
                <c:pt idx="14570">
                  <c:v>0.1</c:v>
                </c:pt>
                <c:pt idx="14571">
                  <c:v>0.2</c:v>
                </c:pt>
                <c:pt idx="14572">
                  <c:v>0.1</c:v>
                </c:pt>
                <c:pt idx="14573">
                  <c:v>0.2</c:v>
                </c:pt>
                <c:pt idx="14574">
                  <c:v>0.2</c:v>
                </c:pt>
                <c:pt idx="14575">
                  <c:v>0.2</c:v>
                </c:pt>
                <c:pt idx="14576">
                  <c:v>0.2</c:v>
                </c:pt>
                <c:pt idx="14577">
                  <c:v>0.2</c:v>
                </c:pt>
                <c:pt idx="14578">
                  <c:v>0.1</c:v>
                </c:pt>
                <c:pt idx="14579">
                  <c:v>0.2</c:v>
                </c:pt>
                <c:pt idx="14580">
                  <c:v>0.1</c:v>
                </c:pt>
                <c:pt idx="14581">
                  <c:v>0.2</c:v>
                </c:pt>
                <c:pt idx="14582">
                  <c:v>0.1</c:v>
                </c:pt>
                <c:pt idx="14583">
                  <c:v>0.1</c:v>
                </c:pt>
                <c:pt idx="14584">
                  <c:v>0.2</c:v>
                </c:pt>
                <c:pt idx="14585">
                  <c:v>0.2</c:v>
                </c:pt>
                <c:pt idx="14586">
                  <c:v>0.2</c:v>
                </c:pt>
                <c:pt idx="14587">
                  <c:v>0.1</c:v>
                </c:pt>
                <c:pt idx="14588">
                  <c:v>0.2</c:v>
                </c:pt>
                <c:pt idx="14589">
                  <c:v>0.2</c:v>
                </c:pt>
                <c:pt idx="14590">
                  <c:v>0.2</c:v>
                </c:pt>
                <c:pt idx="14591">
                  <c:v>0.2</c:v>
                </c:pt>
                <c:pt idx="14592">
                  <c:v>0.1</c:v>
                </c:pt>
                <c:pt idx="14593">
                  <c:v>0.2</c:v>
                </c:pt>
                <c:pt idx="14594">
                  <c:v>0.2</c:v>
                </c:pt>
                <c:pt idx="14595">
                  <c:v>0.2</c:v>
                </c:pt>
                <c:pt idx="14596">
                  <c:v>0.2</c:v>
                </c:pt>
                <c:pt idx="14597">
                  <c:v>0.2</c:v>
                </c:pt>
                <c:pt idx="14598">
                  <c:v>0.2</c:v>
                </c:pt>
                <c:pt idx="14599">
                  <c:v>0.2</c:v>
                </c:pt>
                <c:pt idx="14600">
                  <c:v>0.2</c:v>
                </c:pt>
                <c:pt idx="14601">
                  <c:v>0.2</c:v>
                </c:pt>
                <c:pt idx="14602">
                  <c:v>0.1</c:v>
                </c:pt>
                <c:pt idx="14603">
                  <c:v>0.2</c:v>
                </c:pt>
                <c:pt idx="14604">
                  <c:v>0.1</c:v>
                </c:pt>
                <c:pt idx="14605">
                  <c:v>0.1</c:v>
                </c:pt>
                <c:pt idx="14606">
                  <c:v>0.1</c:v>
                </c:pt>
                <c:pt idx="14607">
                  <c:v>0.1</c:v>
                </c:pt>
                <c:pt idx="14608">
                  <c:v>0.1</c:v>
                </c:pt>
                <c:pt idx="14609">
                  <c:v>0.2</c:v>
                </c:pt>
                <c:pt idx="14610">
                  <c:v>0.2</c:v>
                </c:pt>
                <c:pt idx="14611">
                  <c:v>0.2</c:v>
                </c:pt>
                <c:pt idx="14612">
                  <c:v>0.1</c:v>
                </c:pt>
                <c:pt idx="14613">
                  <c:v>0.2</c:v>
                </c:pt>
                <c:pt idx="14614">
                  <c:v>0.1</c:v>
                </c:pt>
                <c:pt idx="14615">
                  <c:v>0.1</c:v>
                </c:pt>
                <c:pt idx="14616">
                  <c:v>0.2</c:v>
                </c:pt>
                <c:pt idx="14617">
                  <c:v>0.2</c:v>
                </c:pt>
                <c:pt idx="14618">
                  <c:v>0.2</c:v>
                </c:pt>
                <c:pt idx="14619">
                  <c:v>0.1</c:v>
                </c:pt>
                <c:pt idx="14620">
                  <c:v>0.1</c:v>
                </c:pt>
                <c:pt idx="14621">
                  <c:v>0.1</c:v>
                </c:pt>
                <c:pt idx="14622">
                  <c:v>0.1</c:v>
                </c:pt>
                <c:pt idx="14623">
                  <c:v>0</c:v>
                </c:pt>
                <c:pt idx="14624">
                  <c:v>0.1</c:v>
                </c:pt>
                <c:pt idx="14625">
                  <c:v>0.2</c:v>
                </c:pt>
                <c:pt idx="14626">
                  <c:v>0.2</c:v>
                </c:pt>
                <c:pt idx="14627">
                  <c:v>0.1</c:v>
                </c:pt>
                <c:pt idx="14628">
                  <c:v>0.1</c:v>
                </c:pt>
                <c:pt idx="14629">
                  <c:v>0.2</c:v>
                </c:pt>
                <c:pt idx="14630">
                  <c:v>0.1</c:v>
                </c:pt>
                <c:pt idx="14631">
                  <c:v>0.1</c:v>
                </c:pt>
                <c:pt idx="14632">
                  <c:v>0.2</c:v>
                </c:pt>
                <c:pt idx="14633">
                  <c:v>0.1</c:v>
                </c:pt>
                <c:pt idx="14634">
                  <c:v>0.1</c:v>
                </c:pt>
                <c:pt idx="14635">
                  <c:v>0.1</c:v>
                </c:pt>
                <c:pt idx="14636">
                  <c:v>0.1</c:v>
                </c:pt>
                <c:pt idx="14637">
                  <c:v>0.1</c:v>
                </c:pt>
                <c:pt idx="14638">
                  <c:v>0.1</c:v>
                </c:pt>
                <c:pt idx="14639">
                  <c:v>0.1</c:v>
                </c:pt>
                <c:pt idx="14640">
                  <c:v>0.1</c:v>
                </c:pt>
                <c:pt idx="14641">
                  <c:v>0.1</c:v>
                </c:pt>
                <c:pt idx="14642">
                  <c:v>0.1</c:v>
                </c:pt>
                <c:pt idx="14643">
                  <c:v>0.2</c:v>
                </c:pt>
                <c:pt idx="14644">
                  <c:v>0.1</c:v>
                </c:pt>
                <c:pt idx="14645">
                  <c:v>0.1</c:v>
                </c:pt>
                <c:pt idx="14646">
                  <c:v>0.1</c:v>
                </c:pt>
                <c:pt idx="14647">
                  <c:v>0.1</c:v>
                </c:pt>
                <c:pt idx="14648">
                  <c:v>0.2</c:v>
                </c:pt>
                <c:pt idx="14649">
                  <c:v>0.1</c:v>
                </c:pt>
                <c:pt idx="14650">
                  <c:v>0.1</c:v>
                </c:pt>
                <c:pt idx="14651">
                  <c:v>0.1</c:v>
                </c:pt>
                <c:pt idx="14652">
                  <c:v>0.1</c:v>
                </c:pt>
                <c:pt idx="14653">
                  <c:v>0.1</c:v>
                </c:pt>
                <c:pt idx="14654">
                  <c:v>0.1</c:v>
                </c:pt>
                <c:pt idx="14655">
                  <c:v>0.1</c:v>
                </c:pt>
                <c:pt idx="14656">
                  <c:v>0.1</c:v>
                </c:pt>
                <c:pt idx="14657">
                  <c:v>0.2</c:v>
                </c:pt>
                <c:pt idx="14658">
                  <c:v>0.1</c:v>
                </c:pt>
                <c:pt idx="14659">
                  <c:v>0.1</c:v>
                </c:pt>
                <c:pt idx="14660">
                  <c:v>0.1</c:v>
                </c:pt>
                <c:pt idx="14661">
                  <c:v>0.1</c:v>
                </c:pt>
                <c:pt idx="14662">
                  <c:v>0.2</c:v>
                </c:pt>
                <c:pt idx="14663">
                  <c:v>0</c:v>
                </c:pt>
                <c:pt idx="14664">
                  <c:v>0.1</c:v>
                </c:pt>
                <c:pt idx="14665">
                  <c:v>0</c:v>
                </c:pt>
                <c:pt idx="14666">
                  <c:v>0.2</c:v>
                </c:pt>
                <c:pt idx="14667">
                  <c:v>0.1</c:v>
                </c:pt>
                <c:pt idx="14668">
                  <c:v>0.2</c:v>
                </c:pt>
                <c:pt idx="14669">
                  <c:v>0.1</c:v>
                </c:pt>
                <c:pt idx="14670">
                  <c:v>0.1</c:v>
                </c:pt>
                <c:pt idx="14671">
                  <c:v>0.1</c:v>
                </c:pt>
                <c:pt idx="14672">
                  <c:v>0.1</c:v>
                </c:pt>
                <c:pt idx="14673">
                  <c:v>0.1</c:v>
                </c:pt>
                <c:pt idx="14674">
                  <c:v>0.1</c:v>
                </c:pt>
                <c:pt idx="14675">
                  <c:v>0</c:v>
                </c:pt>
                <c:pt idx="14676">
                  <c:v>0.1</c:v>
                </c:pt>
                <c:pt idx="14677">
                  <c:v>0</c:v>
                </c:pt>
                <c:pt idx="14678">
                  <c:v>0.1</c:v>
                </c:pt>
                <c:pt idx="14679">
                  <c:v>0.1</c:v>
                </c:pt>
                <c:pt idx="14680">
                  <c:v>0.1</c:v>
                </c:pt>
                <c:pt idx="14681">
                  <c:v>0</c:v>
                </c:pt>
                <c:pt idx="14682">
                  <c:v>0.1</c:v>
                </c:pt>
                <c:pt idx="14683">
                  <c:v>0</c:v>
                </c:pt>
                <c:pt idx="14684">
                  <c:v>0.1</c:v>
                </c:pt>
                <c:pt idx="14685">
                  <c:v>0</c:v>
                </c:pt>
                <c:pt idx="14686">
                  <c:v>0.1</c:v>
                </c:pt>
                <c:pt idx="14687">
                  <c:v>0</c:v>
                </c:pt>
                <c:pt idx="14688">
                  <c:v>0.1</c:v>
                </c:pt>
                <c:pt idx="14689">
                  <c:v>0</c:v>
                </c:pt>
                <c:pt idx="14690">
                  <c:v>0.1</c:v>
                </c:pt>
                <c:pt idx="14691">
                  <c:v>0</c:v>
                </c:pt>
                <c:pt idx="14692">
                  <c:v>0.1</c:v>
                </c:pt>
                <c:pt idx="14693">
                  <c:v>0</c:v>
                </c:pt>
                <c:pt idx="14694">
                  <c:v>0.1</c:v>
                </c:pt>
                <c:pt idx="14695">
                  <c:v>0</c:v>
                </c:pt>
                <c:pt idx="14696">
                  <c:v>0</c:v>
                </c:pt>
                <c:pt idx="14697">
                  <c:v>0.1</c:v>
                </c:pt>
                <c:pt idx="14698">
                  <c:v>0.1</c:v>
                </c:pt>
                <c:pt idx="14699">
                  <c:v>0</c:v>
                </c:pt>
                <c:pt idx="14700">
                  <c:v>0</c:v>
                </c:pt>
                <c:pt idx="14701">
                  <c:v>0</c:v>
                </c:pt>
                <c:pt idx="14702">
                  <c:v>0</c:v>
                </c:pt>
                <c:pt idx="14703">
                  <c:v>0.1</c:v>
                </c:pt>
                <c:pt idx="14704">
                  <c:v>0</c:v>
                </c:pt>
                <c:pt idx="14705">
                  <c:v>0.1</c:v>
                </c:pt>
                <c:pt idx="14706">
                  <c:v>0</c:v>
                </c:pt>
                <c:pt idx="14707">
                  <c:v>0.1</c:v>
                </c:pt>
                <c:pt idx="14708">
                  <c:v>0</c:v>
                </c:pt>
                <c:pt idx="14709">
                  <c:v>0</c:v>
                </c:pt>
                <c:pt idx="14710">
                  <c:v>0</c:v>
                </c:pt>
                <c:pt idx="14711">
                  <c:v>0</c:v>
                </c:pt>
                <c:pt idx="14712">
                  <c:v>0.1</c:v>
                </c:pt>
                <c:pt idx="14713">
                  <c:v>0</c:v>
                </c:pt>
                <c:pt idx="14714">
                  <c:v>0</c:v>
                </c:pt>
                <c:pt idx="14715">
                  <c:v>0.1</c:v>
                </c:pt>
                <c:pt idx="14716">
                  <c:v>0.1</c:v>
                </c:pt>
                <c:pt idx="14717">
                  <c:v>0.1</c:v>
                </c:pt>
                <c:pt idx="14718">
                  <c:v>0</c:v>
                </c:pt>
                <c:pt idx="14719">
                  <c:v>0</c:v>
                </c:pt>
                <c:pt idx="14720">
                  <c:v>0</c:v>
                </c:pt>
                <c:pt idx="14721">
                  <c:v>0.1</c:v>
                </c:pt>
                <c:pt idx="14722">
                  <c:v>0</c:v>
                </c:pt>
                <c:pt idx="14723">
                  <c:v>0</c:v>
                </c:pt>
                <c:pt idx="14724">
                  <c:v>0.1</c:v>
                </c:pt>
                <c:pt idx="14725">
                  <c:v>0</c:v>
                </c:pt>
                <c:pt idx="14726">
                  <c:v>0</c:v>
                </c:pt>
                <c:pt idx="14727">
                  <c:v>0</c:v>
                </c:pt>
                <c:pt idx="14728">
                  <c:v>0</c:v>
                </c:pt>
                <c:pt idx="14729">
                  <c:v>0</c:v>
                </c:pt>
                <c:pt idx="14730">
                  <c:v>0</c:v>
                </c:pt>
                <c:pt idx="14731">
                  <c:v>0</c:v>
                </c:pt>
                <c:pt idx="14732">
                  <c:v>0.1</c:v>
                </c:pt>
                <c:pt idx="14733">
                  <c:v>0</c:v>
                </c:pt>
                <c:pt idx="14734">
                  <c:v>0</c:v>
                </c:pt>
                <c:pt idx="14735">
                  <c:v>0</c:v>
                </c:pt>
                <c:pt idx="14736">
                  <c:v>0</c:v>
                </c:pt>
                <c:pt idx="14737">
                  <c:v>0</c:v>
                </c:pt>
                <c:pt idx="14738">
                  <c:v>0.1</c:v>
                </c:pt>
                <c:pt idx="14739">
                  <c:v>0</c:v>
                </c:pt>
                <c:pt idx="14740">
                  <c:v>0</c:v>
                </c:pt>
                <c:pt idx="14741">
                  <c:v>0</c:v>
                </c:pt>
                <c:pt idx="14742">
                  <c:v>0.1</c:v>
                </c:pt>
                <c:pt idx="14743">
                  <c:v>0</c:v>
                </c:pt>
                <c:pt idx="14744">
                  <c:v>0</c:v>
                </c:pt>
                <c:pt idx="14745">
                  <c:v>0</c:v>
                </c:pt>
                <c:pt idx="14746">
                  <c:v>0</c:v>
                </c:pt>
                <c:pt idx="14747">
                  <c:v>0.1</c:v>
                </c:pt>
                <c:pt idx="14748">
                  <c:v>0.1</c:v>
                </c:pt>
                <c:pt idx="14749">
                  <c:v>0</c:v>
                </c:pt>
                <c:pt idx="14750">
                  <c:v>0</c:v>
                </c:pt>
                <c:pt idx="14751">
                  <c:v>0</c:v>
                </c:pt>
                <c:pt idx="14752">
                  <c:v>0.1</c:v>
                </c:pt>
                <c:pt idx="14753">
                  <c:v>0.1</c:v>
                </c:pt>
                <c:pt idx="14754">
                  <c:v>0.2</c:v>
                </c:pt>
                <c:pt idx="14755">
                  <c:v>0.1</c:v>
                </c:pt>
                <c:pt idx="14756">
                  <c:v>0.1</c:v>
                </c:pt>
                <c:pt idx="14757">
                  <c:v>0</c:v>
                </c:pt>
                <c:pt idx="14758">
                  <c:v>0.1</c:v>
                </c:pt>
                <c:pt idx="14759">
                  <c:v>0</c:v>
                </c:pt>
                <c:pt idx="14760">
                  <c:v>0</c:v>
                </c:pt>
                <c:pt idx="14761">
                  <c:v>0.1</c:v>
                </c:pt>
                <c:pt idx="14762">
                  <c:v>0</c:v>
                </c:pt>
                <c:pt idx="14763">
                  <c:v>0</c:v>
                </c:pt>
                <c:pt idx="14764">
                  <c:v>0</c:v>
                </c:pt>
                <c:pt idx="14765">
                  <c:v>0</c:v>
                </c:pt>
                <c:pt idx="14766">
                  <c:v>0</c:v>
                </c:pt>
                <c:pt idx="14767">
                  <c:v>0</c:v>
                </c:pt>
                <c:pt idx="14768">
                  <c:v>0.1</c:v>
                </c:pt>
                <c:pt idx="14769">
                  <c:v>0</c:v>
                </c:pt>
                <c:pt idx="14770">
                  <c:v>0</c:v>
                </c:pt>
                <c:pt idx="14771">
                  <c:v>0</c:v>
                </c:pt>
                <c:pt idx="14772">
                  <c:v>0</c:v>
                </c:pt>
                <c:pt idx="14773">
                  <c:v>0</c:v>
                </c:pt>
                <c:pt idx="14774">
                  <c:v>0</c:v>
                </c:pt>
                <c:pt idx="14775">
                  <c:v>0</c:v>
                </c:pt>
                <c:pt idx="14776">
                  <c:v>0.1</c:v>
                </c:pt>
                <c:pt idx="14777">
                  <c:v>0</c:v>
                </c:pt>
                <c:pt idx="14778">
                  <c:v>0</c:v>
                </c:pt>
                <c:pt idx="14779">
                  <c:v>0</c:v>
                </c:pt>
                <c:pt idx="14780">
                  <c:v>0</c:v>
                </c:pt>
                <c:pt idx="14781">
                  <c:v>0</c:v>
                </c:pt>
                <c:pt idx="14782">
                  <c:v>0</c:v>
                </c:pt>
                <c:pt idx="14783">
                  <c:v>0</c:v>
                </c:pt>
                <c:pt idx="14784">
                  <c:v>0</c:v>
                </c:pt>
                <c:pt idx="14785">
                  <c:v>0</c:v>
                </c:pt>
                <c:pt idx="14786">
                  <c:v>0</c:v>
                </c:pt>
                <c:pt idx="14787">
                  <c:v>0.1</c:v>
                </c:pt>
                <c:pt idx="14788">
                  <c:v>0</c:v>
                </c:pt>
                <c:pt idx="14789">
                  <c:v>0</c:v>
                </c:pt>
                <c:pt idx="14790">
                  <c:v>0</c:v>
                </c:pt>
                <c:pt idx="14791">
                  <c:v>0</c:v>
                </c:pt>
                <c:pt idx="14792">
                  <c:v>0.1</c:v>
                </c:pt>
                <c:pt idx="14793">
                  <c:v>0.1</c:v>
                </c:pt>
                <c:pt idx="14794">
                  <c:v>0.1</c:v>
                </c:pt>
                <c:pt idx="14795">
                  <c:v>0</c:v>
                </c:pt>
                <c:pt idx="14796">
                  <c:v>0</c:v>
                </c:pt>
                <c:pt idx="14797">
                  <c:v>0.1</c:v>
                </c:pt>
                <c:pt idx="14798">
                  <c:v>0</c:v>
                </c:pt>
                <c:pt idx="14799">
                  <c:v>0</c:v>
                </c:pt>
                <c:pt idx="14800">
                  <c:v>0</c:v>
                </c:pt>
                <c:pt idx="14801">
                  <c:v>0</c:v>
                </c:pt>
                <c:pt idx="14802">
                  <c:v>0</c:v>
                </c:pt>
                <c:pt idx="14803">
                  <c:v>0</c:v>
                </c:pt>
                <c:pt idx="14804">
                  <c:v>0</c:v>
                </c:pt>
                <c:pt idx="14805">
                  <c:v>0</c:v>
                </c:pt>
                <c:pt idx="14806">
                  <c:v>0.1</c:v>
                </c:pt>
                <c:pt idx="14807">
                  <c:v>0</c:v>
                </c:pt>
                <c:pt idx="14808">
                  <c:v>0</c:v>
                </c:pt>
                <c:pt idx="14809">
                  <c:v>0</c:v>
                </c:pt>
                <c:pt idx="14810">
                  <c:v>0</c:v>
                </c:pt>
                <c:pt idx="14811">
                  <c:v>0</c:v>
                </c:pt>
                <c:pt idx="14812">
                  <c:v>0.1</c:v>
                </c:pt>
                <c:pt idx="14813">
                  <c:v>0.1</c:v>
                </c:pt>
                <c:pt idx="14814">
                  <c:v>0</c:v>
                </c:pt>
                <c:pt idx="14815">
                  <c:v>0.1</c:v>
                </c:pt>
                <c:pt idx="14816">
                  <c:v>0.1</c:v>
                </c:pt>
                <c:pt idx="14817">
                  <c:v>0</c:v>
                </c:pt>
                <c:pt idx="14818">
                  <c:v>0</c:v>
                </c:pt>
                <c:pt idx="14819">
                  <c:v>0.1</c:v>
                </c:pt>
                <c:pt idx="14820">
                  <c:v>0</c:v>
                </c:pt>
                <c:pt idx="14821">
                  <c:v>0</c:v>
                </c:pt>
                <c:pt idx="14822">
                  <c:v>0.1</c:v>
                </c:pt>
                <c:pt idx="14823">
                  <c:v>0.1</c:v>
                </c:pt>
                <c:pt idx="14824">
                  <c:v>0</c:v>
                </c:pt>
                <c:pt idx="14825">
                  <c:v>0</c:v>
                </c:pt>
                <c:pt idx="14826">
                  <c:v>0</c:v>
                </c:pt>
                <c:pt idx="14827">
                  <c:v>0.1</c:v>
                </c:pt>
                <c:pt idx="14828">
                  <c:v>0.1</c:v>
                </c:pt>
                <c:pt idx="14829">
                  <c:v>0.1</c:v>
                </c:pt>
                <c:pt idx="14830">
                  <c:v>0.1</c:v>
                </c:pt>
                <c:pt idx="14831">
                  <c:v>0</c:v>
                </c:pt>
                <c:pt idx="14832">
                  <c:v>0</c:v>
                </c:pt>
                <c:pt idx="14833">
                  <c:v>0</c:v>
                </c:pt>
                <c:pt idx="14834">
                  <c:v>0</c:v>
                </c:pt>
                <c:pt idx="14835">
                  <c:v>0.1</c:v>
                </c:pt>
                <c:pt idx="14836">
                  <c:v>0.1</c:v>
                </c:pt>
                <c:pt idx="14837">
                  <c:v>0</c:v>
                </c:pt>
                <c:pt idx="14838">
                  <c:v>0</c:v>
                </c:pt>
                <c:pt idx="14839">
                  <c:v>0</c:v>
                </c:pt>
                <c:pt idx="14840">
                  <c:v>0</c:v>
                </c:pt>
                <c:pt idx="14841">
                  <c:v>0</c:v>
                </c:pt>
                <c:pt idx="14842">
                  <c:v>0.1</c:v>
                </c:pt>
                <c:pt idx="14843">
                  <c:v>0</c:v>
                </c:pt>
                <c:pt idx="14844">
                  <c:v>0.1</c:v>
                </c:pt>
                <c:pt idx="14845">
                  <c:v>0.1</c:v>
                </c:pt>
                <c:pt idx="14846">
                  <c:v>0.1</c:v>
                </c:pt>
                <c:pt idx="14847">
                  <c:v>0</c:v>
                </c:pt>
                <c:pt idx="14848">
                  <c:v>0.1</c:v>
                </c:pt>
                <c:pt idx="14849">
                  <c:v>0</c:v>
                </c:pt>
                <c:pt idx="14850">
                  <c:v>0</c:v>
                </c:pt>
                <c:pt idx="14851">
                  <c:v>0.1</c:v>
                </c:pt>
                <c:pt idx="14852">
                  <c:v>0</c:v>
                </c:pt>
                <c:pt idx="14853">
                  <c:v>0.1</c:v>
                </c:pt>
                <c:pt idx="14854">
                  <c:v>0</c:v>
                </c:pt>
                <c:pt idx="14855">
                  <c:v>0</c:v>
                </c:pt>
                <c:pt idx="14856">
                  <c:v>0</c:v>
                </c:pt>
                <c:pt idx="14857">
                  <c:v>0</c:v>
                </c:pt>
                <c:pt idx="14858">
                  <c:v>0</c:v>
                </c:pt>
                <c:pt idx="14859">
                  <c:v>0.1</c:v>
                </c:pt>
                <c:pt idx="14860">
                  <c:v>0.1</c:v>
                </c:pt>
                <c:pt idx="14861">
                  <c:v>0</c:v>
                </c:pt>
                <c:pt idx="14862">
                  <c:v>0</c:v>
                </c:pt>
                <c:pt idx="14863">
                  <c:v>0.1</c:v>
                </c:pt>
                <c:pt idx="14864">
                  <c:v>0.1</c:v>
                </c:pt>
                <c:pt idx="14865">
                  <c:v>0.1</c:v>
                </c:pt>
                <c:pt idx="14866">
                  <c:v>0.1</c:v>
                </c:pt>
                <c:pt idx="14867">
                  <c:v>0</c:v>
                </c:pt>
                <c:pt idx="14868">
                  <c:v>0</c:v>
                </c:pt>
                <c:pt idx="14869">
                  <c:v>0</c:v>
                </c:pt>
                <c:pt idx="14870">
                  <c:v>0.1</c:v>
                </c:pt>
                <c:pt idx="14871">
                  <c:v>0</c:v>
                </c:pt>
                <c:pt idx="14872">
                  <c:v>0</c:v>
                </c:pt>
                <c:pt idx="14873">
                  <c:v>0</c:v>
                </c:pt>
                <c:pt idx="14874">
                  <c:v>0</c:v>
                </c:pt>
                <c:pt idx="14875">
                  <c:v>0.1</c:v>
                </c:pt>
                <c:pt idx="14876">
                  <c:v>0.1</c:v>
                </c:pt>
                <c:pt idx="14877">
                  <c:v>0.1</c:v>
                </c:pt>
                <c:pt idx="14878">
                  <c:v>0</c:v>
                </c:pt>
                <c:pt idx="14879">
                  <c:v>0</c:v>
                </c:pt>
                <c:pt idx="14880">
                  <c:v>0</c:v>
                </c:pt>
                <c:pt idx="14881">
                  <c:v>0</c:v>
                </c:pt>
                <c:pt idx="14882">
                  <c:v>0</c:v>
                </c:pt>
                <c:pt idx="14883">
                  <c:v>0</c:v>
                </c:pt>
                <c:pt idx="14884">
                  <c:v>0.1</c:v>
                </c:pt>
                <c:pt idx="14885">
                  <c:v>0</c:v>
                </c:pt>
                <c:pt idx="14886">
                  <c:v>0</c:v>
                </c:pt>
                <c:pt idx="14887">
                  <c:v>0.1</c:v>
                </c:pt>
                <c:pt idx="14888">
                  <c:v>0.1</c:v>
                </c:pt>
                <c:pt idx="14889">
                  <c:v>0.1</c:v>
                </c:pt>
                <c:pt idx="14890">
                  <c:v>0.1</c:v>
                </c:pt>
                <c:pt idx="14891">
                  <c:v>0</c:v>
                </c:pt>
                <c:pt idx="14892">
                  <c:v>0</c:v>
                </c:pt>
                <c:pt idx="14893">
                  <c:v>0.1</c:v>
                </c:pt>
                <c:pt idx="14894">
                  <c:v>0.1</c:v>
                </c:pt>
                <c:pt idx="14895">
                  <c:v>0</c:v>
                </c:pt>
                <c:pt idx="14896">
                  <c:v>0.1</c:v>
                </c:pt>
                <c:pt idx="14897">
                  <c:v>0</c:v>
                </c:pt>
                <c:pt idx="14898">
                  <c:v>0</c:v>
                </c:pt>
                <c:pt idx="14899">
                  <c:v>0</c:v>
                </c:pt>
                <c:pt idx="14900">
                  <c:v>0</c:v>
                </c:pt>
                <c:pt idx="14901">
                  <c:v>0</c:v>
                </c:pt>
                <c:pt idx="14902">
                  <c:v>0</c:v>
                </c:pt>
                <c:pt idx="14903">
                  <c:v>0.1</c:v>
                </c:pt>
                <c:pt idx="14904">
                  <c:v>0</c:v>
                </c:pt>
                <c:pt idx="14905">
                  <c:v>0.1</c:v>
                </c:pt>
                <c:pt idx="14906">
                  <c:v>0</c:v>
                </c:pt>
                <c:pt idx="14907">
                  <c:v>0</c:v>
                </c:pt>
                <c:pt idx="14908">
                  <c:v>0.1</c:v>
                </c:pt>
                <c:pt idx="14909">
                  <c:v>0.1</c:v>
                </c:pt>
                <c:pt idx="14910">
                  <c:v>0</c:v>
                </c:pt>
                <c:pt idx="14911">
                  <c:v>0</c:v>
                </c:pt>
                <c:pt idx="14912">
                  <c:v>0.1</c:v>
                </c:pt>
                <c:pt idx="14913">
                  <c:v>0</c:v>
                </c:pt>
                <c:pt idx="14914">
                  <c:v>0</c:v>
                </c:pt>
                <c:pt idx="14915">
                  <c:v>0</c:v>
                </c:pt>
                <c:pt idx="14916">
                  <c:v>0</c:v>
                </c:pt>
                <c:pt idx="14917">
                  <c:v>0</c:v>
                </c:pt>
                <c:pt idx="14918">
                  <c:v>0</c:v>
                </c:pt>
                <c:pt idx="14919">
                  <c:v>0</c:v>
                </c:pt>
                <c:pt idx="14920">
                  <c:v>0</c:v>
                </c:pt>
                <c:pt idx="14921">
                  <c:v>0</c:v>
                </c:pt>
                <c:pt idx="14922">
                  <c:v>0.1</c:v>
                </c:pt>
                <c:pt idx="14923">
                  <c:v>0</c:v>
                </c:pt>
                <c:pt idx="14924">
                  <c:v>0.1</c:v>
                </c:pt>
                <c:pt idx="14925">
                  <c:v>0</c:v>
                </c:pt>
                <c:pt idx="14926">
                  <c:v>0</c:v>
                </c:pt>
                <c:pt idx="14927">
                  <c:v>0.1</c:v>
                </c:pt>
                <c:pt idx="14928">
                  <c:v>0</c:v>
                </c:pt>
                <c:pt idx="14929">
                  <c:v>0.1</c:v>
                </c:pt>
                <c:pt idx="14930">
                  <c:v>0</c:v>
                </c:pt>
                <c:pt idx="14931">
                  <c:v>0</c:v>
                </c:pt>
                <c:pt idx="14932">
                  <c:v>0</c:v>
                </c:pt>
                <c:pt idx="14933">
                  <c:v>0</c:v>
                </c:pt>
                <c:pt idx="14934">
                  <c:v>0</c:v>
                </c:pt>
                <c:pt idx="14935">
                  <c:v>0</c:v>
                </c:pt>
                <c:pt idx="14936">
                  <c:v>0</c:v>
                </c:pt>
                <c:pt idx="14937">
                  <c:v>0.1</c:v>
                </c:pt>
                <c:pt idx="14938">
                  <c:v>0</c:v>
                </c:pt>
                <c:pt idx="14939">
                  <c:v>0</c:v>
                </c:pt>
                <c:pt idx="14940">
                  <c:v>0</c:v>
                </c:pt>
                <c:pt idx="14941">
                  <c:v>0.1</c:v>
                </c:pt>
                <c:pt idx="14942">
                  <c:v>0</c:v>
                </c:pt>
                <c:pt idx="14943">
                  <c:v>0</c:v>
                </c:pt>
                <c:pt idx="14944">
                  <c:v>0.1</c:v>
                </c:pt>
                <c:pt idx="14945">
                  <c:v>0.1</c:v>
                </c:pt>
                <c:pt idx="14946">
                  <c:v>0.1</c:v>
                </c:pt>
                <c:pt idx="14947">
                  <c:v>0.1</c:v>
                </c:pt>
                <c:pt idx="14948">
                  <c:v>0</c:v>
                </c:pt>
                <c:pt idx="14949">
                  <c:v>0</c:v>
                </c:pt>
                <c:pt idx="14950">
                  <c:v>0</c:v>
                </c:pt>
                <c:pt idx="14951">
                  <c:v>0</c:v>
                </c:pt>
                <c:pt idx="14952">
                  <c:v>0.1</c:v>
                </c:pt>
                <c:pt idx="14953">
                  <c:v>0.1</c:v>
                </c:pt>
                <c:pt idx="14954">
                  <c:v>0</c:v>
                </c:pt>
                <c:pt idx="14955">
                  <c:v>0</c:v>
                </c:pt>
                <c:pt idx="14956">
                  <c:v>0.1</c:v>
                </c:pt>
                <c:pt idx="14957">
                  <c:v>0.1</c:v>
                </c:pt>
                <c:pt idx="14958">
                  <c:v>0</c:v>
                </c:pt>
                <c:pt idx="14959">
                  <c:v>0</c:v>
                </c:pt>
                <c:pt idx="14960">
                  <c:v>0</c:v>
                </c:pt>
                <c:pt idx="14961">
                  <c:v>0</c:v>
                </c:pt>
                <c:pt idx="14962">
                  <c:v>0</c:v>
                </c:pt>
                <c:pt idx="14963">
                  <c:v>0</c:v>
                </c:pt>
                <c:pt idx="14964">
                  <c:v>0.1</c:v>
                </c:pt>
                <c:pt idx="14965">
                  <c:v>0</c:v>
                </c:pt>
                <c:pt idx="14966">
                  <c:v>0.1</c:v>
                </c:pt>
                <c:pt idx="14967">
                  <c:v>0.1</c:v>
                </c:pt>
                <c:pt idx="14968">
                  <c:v>0</c:v>
                </c:pt>
                <c:pt idx="14969">
                  <c:v>0</c:v>
                </c:pt>
                <c:pt idx="14970">
                  <c:v>0.1</c:v>
                </c:pt>
                <c:pt idx="14971">
                  <c:v>0</c:v>
                </c:pt>
                <c:pt idx="14972">
                  <c:v>0</c:v>
                </c:pt>
                <c:pt idx="14973">
                  <c:v>0</c:v>
                </c:pt>
                <c:pt idx="14974">
                  <c:v>0</c:v>
                </c:pt>
                <c:pt idx="14975">
                  <c:v>0</c:v>
                </c:pt>
                <c:pt idx="14976">
                  <c:v>0</c:v>
                </c:pt>
                <c:pt idx="14977">
                  <c:v>0</c:v>
                </c:pt>
                <c:pt idx="14978">
                  <c:v>0</c:v>
                </c:pt>
                <c:pt idx="14979">
                  <c:v>0</c:v>
                </c:pt>
                <c:pt idx="14980">
                  <c:v>0.1</c:v>
                </c:pt>
                <c:pt idx="14981">
                  <c:v>0</c:v>
                </c:pt>
                <c:pt idx="14982">
                  <c:v>0.1</c:v>
                </c:pt>
                <c:pt idx="14983">
                  <c:v>0</c:v>
                </c:pt>
                <c:pt idx="14984">
                  <c:v>0</c:v>
                </c:pt>
                <c:pt idx="14985">
                  <c:v>0</c:v>
                </c:pt>
                <c:pt idx="14986">
                  <c:v>0</c:v>
                </c:pt>
                <c:pt idx="14987">
                  <c:v>0</c:v>
                </c:pt>
                <c:pt idx="14988">
                  <c:v>0</c:v>
                </c:pt>
                <c:pt idx="14989">
                  <c:v>0.1</c:v>
                </c:pt>
                <c:pt idx="14990">
                  <c:v>0.1</c:v>
                </c:pt>
                <c:pt idx="14991">
                  <c:v>0</c:v>
                </c:pt>
                <c:pt idx="14992">
                  <c:v>0</c:v>
                </c:pt>
                <c:pt idx="14993">
                  <c:v>0</c:v>
                </c:pt>
                <c:pt idx="14994">
                  <c:v>0.1</c:v>
                </c:pt>
                <c:pt idx="14995">
                  <c:v>0</c:v>
                </c:pt>
                <c:pt idx="14996">
                  <c:v>0.1</c:v>
                </c:pt>
                <c:pt idx="14997">
                  <c:v>0</c:v>
                </c:pt>
                <c:pt idx="14998">
                  <c:v>0</c:v>
                </c:pt>
                <c:pt idx="14999">
                  <c:v>0</c:v>
                </c:pt>
                <c:pt idx="15000">
                  <c:v>0.1</c:v>
                </c:pt>
                <c:pt idx="15001">
                  <c:v>0</c:v>
                </c:pt>
                <c:pt idx="15002">
                  <c:v>0.1</c:v>
                </c:pt>
                <c:pt idx="15003">
                  <c:v>0.1</c:v>
                </c:pt>
                <c:pt idx="15004">
                  <c:v>0</c:v>
                </c:pt>
                <c:pt idx="15005">
                  <c:v>0.1</c:v>
                </c:pt>
                <c:pt idx="15006">
                  <c:v>0.1</c:v>
                </c:pt>
                <c:pt idx="15007">
                  <c:v>0.1</c:v>
                </c:pt>
                <c:pt idx="15008">
                  <c:v>0.1</c:v>
                </c:pt>
                <c:pt idx="15009">
                  <c:v>0</c:v>
                </c:pt>
                <c:pt idx="15010">
                  <c:v>0</c:v>
                </c:pt>
                <c:pt idx="15011">
                  <c:v>0.1</c:v>
                </c:pt>
                <c:pt idx="15012">
                  <c:v>0.1</c:v>
                </c:pt>
                <c:pt idx="15013">
                  <c:v>0</c:v>
                </c:pt>
                <c:pt idx="15014">
                  <c:v>0</c:v>
                </c:pt>
                <c:pt idx="15015">
                  <c:v>0</c:v>
                </c:pt>
                <c:pt idx="15016">
                  <c:v>0.1</c:v>
                </c:pt>
                <c:pt idx="15017">
                  <c:v>0</c:v>
                </c:pt>
                <c:pt idx="15018">
                  <c:v>0.1</c:v>
                </c:pt>
                <c:pt idx="15019">
                  <c:v>0.1</c:v>
                </c:pt>
                <c:pt idx="15020">
                  <c:v>0.1</c:v>
                </c:pt>
                <c:pt idx="15021">
                  <c:v>0</c:v>
                </c:pt>
                <c:pt idx="15022">
                  <c:v>0.1</c:v>
                </c:pt>
                <c:pt idx="15023">
                  <c:v>0</c:v>
                </c:pt>
                <c:pt idx="15024">
                  <c:v>0</c:v>
                </c:pt>
                <c:pt idx="15025">
                  <c:v>0.1</c:v>
                </c:pt>
                <c:pt idx="15026">
                  <c:v>0</c:v>
                </c:pt>
                <c:pt idx="15027">
                  <c:v>0</c:v>
                </c:pt>
                <c:pt idx="15028">
                  <c:v>0</c:v>
                </c:pt>
                <c:pt idx="15029">
                  <c:v>0.1</c:v>
                </c:pt>
                <c:pt idx="15030">
                  <c:v>0.1</c:v>
                </c:pt>
                <c:pt idx="15031">
                  <c:v>0</c:v>
                </c:pt>
                <c:pt idx="15032">
                  <c:v>0</c:v>
                </c:pt>
                <c:pt idx="15033">
                  <c:v>0.1</c:v>
                </c:pt>
                <c:pt idx="15034">
                  <c:v>0.1</c:v>
                </c:pt>
                <c:pt idx="15035">
                  <c:v>0</c:v>
                </c:pt>
                <c:pt idx="15036">
                  <c:v>0.1</c:v>
                </c:pt>
                <c:pt idx="15037">
                  <c:v>0</c:v>
                </c:pt>
                <c:pt idx="15038">
                  <c:v>0.1</c:v>
                </c:pt>
                <c:pt idx="15039">
                  <c:v>0.1</c:v>
                </c:pt>
                <c:pt idx="15040">
                  <c:v>0</c:v>
                </c:pt>
                <c:pt idx="15041">
                  <c:v>0</c:v>
                </c:pt>
                <c:pt idx="15042">
                  <c:v>0</c:v>
                </c:pt>
                <c:pt idx="15043">
                  <c:v>0.1</c:v>
                </c:pt>
                <c:pt idx="15044">
                  <c:v>0</c:v>
                </c:pt>
                <c:pt idx="15045">
                  <c:v>0.1</c:v>
                </c:pt>
                <c:pt idx="15046">
                  <c:v>0.1</c:v>
                </c:pt>
                <c:pt idx="15047">
                  <c:v>0</c:v>
                </c:pt>
                <c:pt idx="15048">
                  <c:v>0</c:v>
                </c:pt>
                <c:pt idx="15049">
                  <c:v>0.1</c:v>
                </c:pt>
                <c:pt idx="15050">
                  <c:v>0</c:v>
                </c:pt>
                <c:pt idx="15051">
                  <c:v>0</c:v>
                </c:pt>
                <c:pt idx="15052">
                  <c:v>0</c:v>
                </c:pt>
                <c:pt idx="15053">
                  <c:v>0.1</c:v>
                </c:pt>
                <c:pt idx="15054">
                  <c:v>0</c:v>
                </c:pt>
                <c:pt idx="15055">
                  <c:v>0</c:v>
                </c:pt>
                <c:pt idx="15056">
                  <c:v>0.1</c:v>
                </c:pt>
                <c:pt idx="15057">
                  <c:v>0.1</c:v>
                </c:pt>
                <c:pt idx="15058">
                  <c:v>0.1</c:v>
                </c:pt>
                <c:pt idx="15059">
                  <c:v>0.1</c:v>
                </c:pt>
                <c:pt idx="15060">
                  <c:v>0</c:v>
                </c:pt>
                <c:pt idx="15061">
                  <c:v>0</c:v>
                </c:pt>
                <c:pt idx="15062">
                  <c:v>0</c:v>
                </c:pt>
                <c:pt idx="15063">
                  <c:v>0.1</c:v>
                </c:pt>
                <c:pt idx="15064">
                  <c:v>0.1</c:v>
                </c:pt>
                <c:pt idx="15065">
                  <c:v>0.1</c:v>
                </c:pt>
                <c:pt idx="15066">
                  <c:v>0</c:v>
                </c:pt>
                <c:pt idx="15067">
                  <c:v>0</c:v>
                </c:pt>
                <c:pt idx="15068">
                  <c:v>0</c:v>
                </c:pt>
                <c:pt idx="15069">
                  <c:v>0.1</c:v>
                </c:pt>
                <c:pt idx="15070">
                  <c:v>0.1</c:v>
                </c:pt>
                <c:pt idx="15071">
                  <c:v>0</c:v>
                </c:pt>
                <c:pt idx="15072">
                  <c:v>0</c:v>
                </c:pt>
                <c:pt idx="15073">
                  <c:v>0.1</c:v>
                </c:pt>
                <c:pt idx="15074">
                  <c:v>0</c:v>
                </c:pt>
                <c:pt idx="15075">
                  <c:v>0.1</c:v>
                </c:pt>
                <c:pt idx="15076">
                  <c:v>0</c:v>
                </c:pt>
                <c:pt idx="15077">
                  <c:v>0.1</c:v>
                </c:pt>
                <c:pt idx="15078">
                  <c:v>0.1</c:v>
                </c:pt>
                <c:pt idx="15079">
                  <c:v>0</c:v>
                </c:pt>
                <c:pt idx="15080">
                  <c:v>0.1</c:v>
                </c:pt>
                <c:pt idx="15081">
                  <c:v>0</c:v>
                </c:pt>
                <c:pt idx="15082">
                  <c:v>0.1</c:v>
                </c:pt>
                <c:pt idx="15083">
                  <c:v>0</c:v>
                </c:pt>
                <c:pt idx="15084">
                  <c:v>0.1</c:v>
                </c:pt>
                <c:pt idx="15085">
                  <c:v>0.1</c:v>
                </c:pt>
                <c:pt idx="15086">
                  <c:v>0.1</c:v>
                </c:pt>
                <c:pt idx="15087">
                  <c:v>0.1</c:v>
                </c:pt>
                <c:pt idx="15088">
                  <c:v>0.1</c:v>
                </c:pt>
                <c:pt idx="15089">
                  <c:v>0</c:v>
                </c:pt>
                <c:pt idx="15090">
                  <c:v>0</c:v>
                </c:pt>
                <c:pt idx="15091">
                  <c:v>0</c:v>
                </c:pt>
                <c:pt idx="15092">
                  <c:v>0.1</c:v>
                </c:pt>
                <c:pt idx="15093">
                  <c:v>0</c:v>
                </c:pt>
                <c:pt idx="15094">
                  <c:v>0.1</c:v>
                </c:pt>
                <c:pt idx="15095">
                  <c:v>0</c:v>
                </c:pt>
                <c:pt idx="15096">
                  <c:v>0.1</c:v>
                </c:pt>
                <c:pt idx="15097">
                  <c:v>0</c:v>
                </c:pt>
                <c:pt idx="15098">
                  <c:v>0.1</c:v>
                </c:pt>
                <c:pt idx="15099">
                  <c:v>0</c:v>
                </c:pt>
                <c:pt idx="15100">
                  <c:v>0</c:v>
                </c:pt>
                <c:pt idx="15101">
                  <c:v>0</c:v>
                </c:pt>
                <c:pt idx="15102">
                  <c:v>0.1</c:v>
                </c:pt>
                <c:pt idx="15103">
                  <c:v>0.1</c:v>
                </c:pt>
                <c:pt idx="15104">
                  <c:v>0</c:v>
                </c:pt>
                <c:pt idx="15105">
                  <c:v>0</c:v>
                </c:pt>
                <c:pt idx="15106">
                  <c:v>0.1</c:v>
                </c:pt>
                <c:pt idx="15107">
                  <c:v>0</c:v>
                </c:pt>
                <c:pt idx="15108">
                  <c:v>0.1</c:v>
                </c:pt>
                <c:pt idx="15109">
                  <c:v>0</c:v>
                </c:pt>
                <c:pt idx="15110">
                  <c:v>0</c:v>
                </c:pt>
                <c:pt idx="15111">
                  <c:v>0.1</c:v>
                </c:pt>
                <c:pt idx="15112">
                  <c:v>0</c:v>
                </c:pt>
                <c:pt idx="15113">
                  <c:v>0.1</c:v>
                </c:pt>
                <c:pt idx="15114">
                  <c:v>0.1</c:v>
                </c:pt>
                <c:pt idx="15115">
                  <c:v>0.1</c:v>
                </c:pt>
                <c:pt idx="15116">
                  <c:v>0</c:v>
                </c:pt>
                <c:pt idx="15117">
                  <c:v>0</c:v>
                </c:pt>
                <c:pt idx="15118">
                  <c:v>0</c:v>
                </c:pt>
                <c:pt idx="15119">
                  <c:v>0</c:v>
                </c:pt>
                <c:pt idx="15120">
                  <c:v>0</c:v>
                </c:pt>
                <c:pt idx="15121">
                  <c:v>0</c:v>
                </c:pt>
                <c:pt idx="15122">
                  <c:v>0.1</c:v>
                </c:pt>
                <c:pt idx="15123">
                  <c:v>0.1</c:v>
                </c:pt>
                <c:pt idx="15124">
                  <c:v>0.1</c:v>
                </c:pt>
                <c:pt idx="15125">
                  <c:v>0</c:v>
                </c:pt>
                <c:pt idx="15126">
                  <c:v>0.1</c:v>
                </c:pt>
                <c:pt idx="15127">
                  <c:v>0</c:v>
                </c:pt>
                <c:pt idx="15128">
                  <c:v>0</c:v>
                </c:pt>
                <c:pt idx="15129">
                  <c:v>0.1</c:v>
                </c:pt>
                <c:pt idx="15130">
                  <c:v>0</c:v>
                </c:pt>
                <c:pt idx="15131">
                  <c:v>0</c:v>
                </c:pt>
                <c:pt idx="15132">
                  <c:v>0</c:v>
                </c:pt>
                <c:pt idx="15133">
                  <c:v>0</c:v>
                </c:pt>
                <c:pt idx="15134">
                  <c:v>0</c:v>
                </c:pt>
                <c:pt idx="15135">
                  <c:v>0.1</c:v>
                </c:pt>
                <c:pt idx="15136">
                  <c:v>0</c:v>
                </c:pt>
                <c:pt idx="15137">
                  <c:v>0.1</c:v>
                </c:pt>
                <c:pt idx="15138">
                  <c:v>0.1</c:v>
                </c:pt>
                <c:pt idx="15139">
                  <c:v>0.1</c:v>
                </c:pt>
                <c:pt idx="15140">
                  <c:v>0</c:v>
                </c:pt>
                <c:pt idx="15141">
                  <c:v>0</c:v>
                </c:pt>
                <c:pt idx="15142">
                  <c:v>0</c:v>
                </c:pt>
                <c:pt idx="15143">
                  <c:v>0.1</c:v>
                </c:pt>
                <c:pt idx="15144">
                  <c:v>0.1</c:v>
                </c:pt>
                <c:pt idx="15145">
                  <c:v>0.1</c:v>
                </c:pt>
                <c:pt idx="15146">
                  <c:v>0</c:v>
                </c:pt>
                <c:pt idx="15147">
                  <c:v>0</c:v>
                </c:pt>
                <c:pt idx="15148">
                  <c:v>0</c:v>
                </c:pt>
                <c:pt idx="15149">
                  <c:v>0</c:v>
                </c:pt>
                <c:pt idx="15150">
                  <c:v>0</c:v>
                </c:pt>
                <c:pt idx="15151">
                  <c:v>0.1</c:v>
                </c:pt>
                <c:pt idx="15152">
                  <c:v>0</c:v>
                </c:pt>
                <c:pt idx="15153">
                  <c:v>0</c:v>
                </c:pt>
                <c:pt idx="15154">
                  <c:v>0.1</c:v>
                </c:pt>
                <c:pt idx="15155">
                  <c:v>0.1</c:v>
                </c:pt>
                <c:pt idx="15156">
                  <c:v>0.1</c:v>
                </c:pt>
                <c:pt idx="15157">
                  <c:v>0</c:v>
                </c:pt>
                <c:pt idx="15158">
                  <c:v>0</c:v>
                </c:pt>
                <c:pt idx="15159">
                  <c:v>0</c:v>
                </c:pt>
                <c:pt idx="15160">
                  <c:v>0</c:v>
                </c:pt>
                <c:pt idx="15161">
                  <c:v>0</c:v>
                </c:pt>
                <c:pt idx="15162">
                  <c:v>0.1</c:v>
                </c:pt>
                <c:pt idx="15163">
                  <c:v>0.1</c:v>
                </c:pt>
                <c:pt idx="15164">
                  <c:v>0.1</c:v>
                </c:pt>
                <c:pt idx="15165">
                  <c:v>0.1</c:v>
                </c:pt>
                <c:pt idx="15166">
                  <c:v>0.1</c:v>
                </c:pt>
                <c:pt idx="15167">
                  <c:v>0.1</c:v>
                </c:pt>
                <c:pt idx="15168">
                  <c:v>0.1</c:v>
                </c:pt>
                <c:pt idx="15169">
                  <c:v>0.2</c:v>
                </c:pt>
                <c:pt idx="15170">
                  <c:v>0.1</c:v>
                </c:pt>
                <c:pt idx="15171">
                  <c:v>0</c:v>
                </c:pt>
                <c:pt idx="15172">
                  <c:v>0.1</c:v>
                </c:pt>
                <c:pt idx="15173">
                  <c:v>0</c:v>
                </c:pt>
                <c:pt idx="15174">
                  <c:v>0.1</c:v>
                </c:pt>
                <c:pt idx="15175">
                  <c:v>0.1</c:v>
                </c:pt>
                <c:pt idx="15176">
                  <c:v>0.1</c:v>
                </c:pt>
                <c:pt idx="15177">
                  <c:v>0.1</c:v>
                </c:pt>
                <c:pt idx="15178">
                  <c:v>0.1</c:v>
                </c:pt>
                <c:pt idx="15179">
                  <c:v>0.1</c:v>
                </c:pt>
                <c:pt idx="15180">
                  <c:v>0.2</c:v>
                </c:pt>
                <c:pt idx="15181">
                  <c:v>0.1</c:v>
                </c:pt>
                <c:pt idx="15182">
                  <c:v>0.2</c:v>
                </c:pt>
                <c:pt idx="15183">
                  <c:v>0.1</c:v>
                </c:pt>
                <c:pt idx="15184">
                  <c:v>0.1</c:v>
                </c:pt>
                <c:pt idx="15185">
                  <c:v>0.1</c:v>
                </c:pt>
                <c:pt idx="15186">
                  <c:v>0.1</c:v>
                </c:pt>
                <c:pt idx="15187">
                  <c:v>0.1</c:v>
                </c:pt>
                <c:pt idx="15188">
                  <c:v>0.1</c:v>
                </c:pt>
                <c:pt idx="15189">
                  <c:v>0.1</c:v>
                </c:pt>
                <c:pt idx="15190">
                  <c:v>0.2</c:v>
                </c:pt>
                <c:pt idx="15191">
                  <c:v>0.1</c:v>
                </c:pt>
                <c:pt idx="15192">
                  <c:v>0.1</c:v>
                </c:pt>
                <c:pt idx="15193">
                  <c:v>0.1</c:v>
                </c:pt>
                <c:pt idx="15194">
                  <c:v>0.1</c:v>
                </c:pt>
                <c:pt idx="15195">
                  <c:v>0.1</c:v>
                </c:pt>
                <c:pt idx="15196">
                  <c:v>0.1</c:v>
                </c:pt>
                <c:pt idx="15197">
                  <c:v>0.1</c:v>
                </c:pt>
                <c:pt idx="15198">
                  <c:v>0.2</c:v>
                </c:pt>
                <c:pt idx="15199">
                  <c:v>0.1</c:v>
                </c:pt>
                <c:pt idx="15200">
                  <c:v>0.2</c:v>
                </c:pt>
                <c:pt idx="15201">
                  <c:v>0.2</c:v>
                </c:pt>
                <c:pt idx="15202">
                  <c:v>0.1</c:v>
                </c:pt>
                <c:pt idx="15203">
                  <c:v>0.2</c:v>
                </c:pt>
                <c:pt idx="15204">
                  <c:v>0.1</c:v>
                </c:pt>
                <c:pt idx="15205">
                  <c:v>0.2</c:v>
                </c:pt>
                <c:pt idx="15206">
                  <c:v>0.2</c:v>
                </c:pt>
                <c:pt idx="15207">
                  <c:v>0.1</c:v>
                </c:pt>
                <c:pt idx="15208">
                  <c:v>0.2</c:v>
                </c:pt>
                <c:pt idx="15209">
                  <c:v>0.1</c:v>
                </c:pt>
                <c:pt idx="15210">
                  <c:v>0.1</c:v>
                </c:pt>
                <c:pt idx="15211">
                  <c:v>0.2</c:v>
                </c:pt>
                <c:pt idx="15212">
                  <c:v>0.1</c:v>
                </c:pt>
                <c:pt idx="15213">
                  <c:v>0.1</c:v>
                </c:pt>
                <c:pt idx="15214">
                  <c:v>0.2</c:v>
                </c:pt>
                <c:pt idx="15215">
                  <c:v>0.1</c:v>
                </c:pt>
                <c:pt idx="15216">
                  <c:v>0.2</c:v>
                </c:pt>
                <c:pt idx="15217">
                  <c:v>0.2</c:v>
                </c:pt>
                <c:pt idx="15218">
                  <c:v>0.2</c:v>
                </c:pt>
                <c:pt idx="15219">
                  <c:v>0.2</c:v>
                </c:pt>
                <c:pt idx="15220">
                  <c:v>0.2</c:v>
                </c:pt>
                <c:pt idx="15221">
                  <c:v>0.2</c:v>
                </c:pt>
                <c:pt idx="15222">
                  <c:v>0.2</c:v>
                </c:pt>
                <c:pt idx="15223">
                  <c:v>0.2</c:v>
                </c:pt>
                <c:pt idx="15224">
                  <c:v>0.2</c:v>
                </c:pt>
                <c:pt idx="15225">
                  <c:v>0.2</c:v>
                </c:pt>
                <c:pt idx="15226">
                  <c:v>0.2</c:v>
                </c:pt>
                <c:pt idx="15227">
                  <c:v>0.2</c:v>
                </c:pt>
                <c:pt idx="15228">
                  <c:v>0.2</c:v>
                </c:pt>
                <c:pt idx="15229">
                  <c:v>0.2</c:v>
                </c:pt>
                <c:pt idx="15230">
                  <c:v>0.2</c:v>
                </c:pt>
                <c:pt idx="15231">
                  <c:v>0.4</c:v>
                </c:pt>
                <c:pt idx="15232">
                  <c:v>0.2</c:v>
                </c:pt>
                <c:pt idx="15233">
                  <c:v>0.2</c:v>
                </c:pt>
                <c:pt idx="15234">
                  <c:v>0.3</c:v>
                </c:pt>
                <c:pt idx="15235">
                  <c:v>0.2</c:v>
                </c:pt>
                <c:pt idx="15236">
                  <c:v>0.2</c:v>
                </c:pt>
                <c:pt idx="15237">
                  <c:v>0.2</c:v>
                </c:pt>
                <c:pt idx="15238">
                  <c:v>0.3</c:v>
                </c:pt>
                <c:pt idx="15239">
                  <c:v>0.2</c:v>
                </c:pt>
                <c:pt idx="15240">
                  <c:v>0.2</c:v>
                </c:pt>
                <c:pt idx="15241">
                  <c:v>0.2</c:v>
                </c:pt>
                <c:pt idx="15242">
                  <c:v>0.2</c:v>
                </c:pt>
                <c:pt idx="15243">
                  <c:v>0.3</c:v>
                </c:pt>
                <c:pt idx="15244">
                  <c:v>0.2</c:v>
                </c:pt>
                <c:pt idx="15245">
                  <c:v>0.3</c:v>
                </c:pt>
                <c:pt idx="15246">
                  <c:v>0.2</c:v>
                </c:pt>
                <c:pt idx="15247">
                  <c:v>0.3</c:v>
                </c:pt>
                <c:pt idx="15248">
                  <c:v>0.2</c:v>
                </c:pt>
                <c:pt idx="15249">
                  <c:v>0.2</c:v>
                </c:pt>
                <c:pt idx="15250">
                  <c:v>0.3</c:v>
                </c:pt>
                <c:pt idx="15251">
                  <c:v>0.2</c:v>
                </c:pt>
                <c:pt idx="15252">
                  <c:v>0.1</c:v>
                </c:pt>
                <c:pt idx="15253">
                  <c:v>0.2</c:v>
                </c:pt>
                <c:pt idx="15254">
                  <c:v>0.2</c:v>
                </c:pt>
                <c:pt idx="15255">
                  <c:v>0.2</c:v>
                </c:pt>
                <c:pt idx="15256">
                  <c:v>0.3</c:v>
                </c:pt>
                <c:pt idx="15257">
                  <c:v>0.1</c:v>
                </c:pt>
                <c:pt idx="15258">
                  <c:v>0.2</c:v>
                </c:pt>
                <c:pt idx="15259">
                  <c:v>0.2</c:v>
                </c:pt>
                <c:pt idx="15260">
                  <c:v>0.1</c:v>
                </c:pt>
                <c:pt idx="15261">
                  <c:v>0.1</c:v>
                </c:pt>
                <c:pt idx="15262">
                  <c:v>0.2</c:v>
                </c:pt>
                <c:pt idx="15263">
                  <c:v>0.2</c:v>
                </c:pt>
                <c:pt idx="15264">
                  <c:v>0.2</c:v>
                </c:pt>
                <c:pt idx="15265">
                  <c:v>0.2</c:v>
                </c:pt>
                <c:pt idx="15266">
                  <c:v>0.1</c:v>
                </c:pt>
                <c:pt idx="15267">
                  <c:v>0.1</c:v>
                </c:pt>
                <c:pt idx="15268">
                  <c:v>0.2</c:v>
                </c:pt>
                <c:pt idx="15269">
                  <c:v>0.1</c:v>
                </c:pt>
                <c:pt idx="15270">
                  <c:v>0.1</c:v>
                </c:pt>
                <c:pt idx="15271">
                  <c:v>0.2</c:v>
                </c:pt>
                <c:pt idx="15272">
                  <c:v>0.1</c:v>
                </c:pt>
                <c:pt idx="15273">
                  <c:v>0.2</c:v>
                </c:pt>
                <c:pt idx="15274">
                  <c:v>0.2</c:v>
                </c:pt>
                <c:pt idx="15275">
                  <c:v>0.1</c:v>
                </c:pt>
                <c:pt idx="15276">
                  <c:v>0.1</c:v>
                </c:pt>
                <c:pt idx="15277">
                  <c:v>0.1</c:v>
                </c:pt>
                <c:pt idx="15278">
                  <c:v>0.1</c:v>
                </c:pt>
                <c:pt idx="15279">
                  <c:v>0.2</c:v>
                </c:pt>
                <c:pt idx="15280">
                  <c:v>0.1</c:v>
                </c:pt>
                <c:pt idx="15281">
                  <c:v>0.1</c:v>
                </c:pt>
                <c:pt idx="15282">
                  <c:v>0.1</c:v>
                </c:pt>
                <c:pt idx="15283">
                  <c:v>0.2</c:v>
                </c:pt>
                <c:pt idx="15284">
                  <c:v>0.1</c:v>
                </c:pt>
                <c:pt idx="15285">
                  <c:v>0.1</c:v>
                </c:pt>
                <c:pt idx="15286">
                  <c:v>0.1</c:v>
                </c:pt>
                <c:pt idx="15287">
                  <c:v>0.2</c:v>
                </c:pt>
                <c:pt idx="15288">
                  <c:v>0.1</c:v>
                </c:pt>
                <c:pt idx="15289">
                  <c:v>0.1</c:v>
                </c:pt>
                <c:pt idx="15290">
                  <c:v>0.1</c:v>
                </c:pt>
                <c:pt idx="15291">
                  <c:v>0.1</c:v>
                </c:pt>
                <c:pt idx="15292">
                  <c:v>0.2</c:v>
                </c:pt>
                <c:pt idx="15293">
                  <c:v>0.1</c:v>
                </c:pt>
                <c:pt idx="15294">
                  <c:v>0.1</c:v>
                </c:pt>
                <c:pt idx="15295">
                  <c:v>0.1</c:v>
                </c:pt>
                <c:pt idx="15296">
                  <c:v>0.1</c:v>
                </c:pt>
                <c:pt idx="15297">
                  <c:v>0.1</c:v>
                </c:pt>
                <c:pt idx="15298">
                  <c:v>0.1</c:v>
                </c:pt>
                <c:pt idx="15299">
                  <c:v>0.1</c:v>
                </c:pt>
                <c:pt idx="15300">
                  <c:v>0.1</c:v>
                </c:pt>
                <c:pt idx="15301">
                  <c:v>0.2</c:v>
                </c:pt>
                <c:pt idx="15302">
                  <c:v>0.1</c:v>
                </c:pt>
                <c:pt idx="15303">
                  <c:v>0.2</c:v>
                </c:pt>
                <c:pt idx="15304">
                  <c:v>0.2</c:v>
                </c:pt>
                <c:pt idx="15305">
                  <c:v>0.1</c:v>
                </c:pt>
                <c:pt idx="15306">
                  <c:v>0.1</c:v>
                </c:pt>
                <c:pt idx="15307">
                  <c:v>0.1</c:v>
                </c:pt>
                <c:pt idx="15308">
                  <c:v>0.2</c:v>
                </c:pt>
                <c:pt idx="15309">
                  <c:v>0.1</c:v>
                </c:pt>
                <c:pt idx="15310">
                  <c:v>0.1</c:v>
                </c:pt>
                <c:pt idx="15311">
                  <c:v>0.1</c:v>
                </c:pt>
                <c:pt idx="15312">
                  <c:v>0.1</c:v>
                </c:pt>
                <c:pt idx="15313">
                  <c:v>0.2</c:v>
                </c:pt>
                <c:pt idx="15314">
                  <c:v>0.1</c:v>
                </c:pt>
                <c:pt idx="15315">
                  <c:v>0.1</c:v>
                </c:pt>
                <c:pt idx="15316">
                  <c:v>0.2</c:v>
                </c:pt>
                <c:pt idx="15317">
                  <c:v>0.2</c:v>
                </c:pt>
                <c:pt idx="15318">
                  <c:v>0.2</c:v>
                </c:pt>
                <c:pt idx="15319">
                  <c:v>0.1</c:v>
                </c:pt>
                <c:pt idx="15320">
                  <c:v>0.1</c:v>
                </c:pt>
                <c:pt idx="15321">
                  <c:v>0.2</c:v>
                </c:pt>
                <c:pt idx="15322">
                  <c:v>0.1</c:v>
                </c:pt>
                <c:pt idx="15323">
                  <c:v>0.1</c:v>
                </c:pt>
                <c:pt idx="15324">
                  <c:v>0.1</c:v>
                </c:pt>
                <c:pt idx="15325">
                  <c:v>0.1</c:v>
                </c:pt>
                <c:pt idx="15326">
                  <c:v>0.1</c:v>
                </c:pt>
                <c:pt idx="15327">
                  <c:v>0.1</c:v>
                </c:pt>
                <c:pt idx="15328">
                  <c:v>0.2</c:v>
                </c:pt>
                <c:pt idx="15329">
                  <c:v>0.1</c:v>
                </c:pt>
                <c:pt idx="15330">
                  <c:v>0.1</c:v>
                </c:pt>
                <c:pt idx="15331">
                  <c:v>0.1</c:v>
                </c:pt>
                <c:pt idx="15332">
                  <c:v>0.2</c:v>
                </c:pt>
                <c:pt idx="15333">
                  <c:v>0.1</c:v>
                </c:pt>
                <c:pt idx="15334">
                  <c:v>0.1</c:v>
                </c:pt>
                <c:pt idx="15335">
                  <c:v>0.2</c:v>
                </c:pt>
                <c:pt idx="15336">
                  <c:v>0.1</c:v>
                </c:pt>
                <c:pt idx="15337">
                  <c:v>0.1</c:v>
                </c:pt>
                <c:pt idx="15338">
                  <c:v>0.2</c:v>
                </c:pt>
                <c:pt idx="15339">
                  <c:v>0.1</c:v>
                </c:pt>
                <c:pt idx="15340">
                  <c:v>0.2</c:v>
                </c:pt>
                <c:pt idx="15341">
                  <c:v>0</c:v>
                </c:pt>
                <c:pt idx="15342">
                  <c:v>0.1</c:v>
                </c:pt>
                <c:pt idx="15343">
                  <c:v>0.1</c:v>
                </c:pt>
                <c:pt idx="15344">
                  <c:v>0.2</c:v>
                </c:pt>
                <c:pt idx="15345">
                  <c:v>0.1</c:v>
                </c:pt>
                <c:pt idx="15346">
                  <c:v>0.2</c:v>
                </c:pt>
                <c:pt idx="15347">
                  <c:v>0.1</c:v>
                </c:pt>
                <c:pt idx="15348">
                  <c:v>0.1</c:v>
                </c:pt>
                <c:pt idx="15349">
                  <c:v>0.2</c:v>
                </c:pt>
                <c:pt idx="15350">
                  <c:v>0.1</c:v>
                </c:pt>
                <c:pt idx="15351">
                  <c:v>0</c:v>
                </c:pt>
                <c:pt idx="15352">
                  <c:v>0.1</c:v>
                </c:pt>
                <c:pt idx="15353">
                  <c:v>0.1</c:v>
                </c:pt>
                <c:pt idx="15354">
                  <c:v>0.2</c:v>
                </c:pt>
                <c:pt idx="15355">
                  <c:v>0.1</c:v>
                </c:pt>
                <c:pt idx="15356">
                  <c:v>0.1</c:v>
                </c:pt>
                <c:pt idx="15357">
                  <c:v>0.1</c:v>
                </c:pt>
                <c:pt idx="15358">
                  <c:v>0.2</c:v>
                </c:pt>
                <c:pt idx="15359">
                  <c:v>0.1</c:v>
                </c:pt>
                <c:pt idx="15360">
                  <c:v>0.2</c:v>
                </c:pt>
                <c:pt idx="15361">
                  <c:v>0.1</c:v>
                </c:pt>
                <c:pt idx="15362">
                  <c:v>0.1</c:v>
                </c:pt>
                <c:pt idx="15363">
                  <c:v>0.2</c:v>
                </c:pt>
                <c:pt idx="15364">
                  <c:v>0.1</c:v>
                </c:pt>
                <c:pt idx="15365">
                  <c:v>0.1</c:v>
                </c:pt>
                <c:pt idx="15366">
                  <c:v>0.2</c:v>
                </c:pt>
                <c:pt idx="15367">
                  <c:v>0.1</c:v>
                </c:pt>
                <c:pt idx="15368">
                  <c:v>0.2</c:v>
                </c:pt>
                <c:pt idx="15369">
                  <c:v>0.2</c:v>
                </c:pt>
                <c:pt idx="15370">
                  <c:v>0.1</c:v>
                </c:pt>
                <c:pt idx="15371">
                  <c:v>0.1</c:v>
                </c:pt>
                <c:pt idx="15372">
                  <c:v>0.2</c:v>
                </c:pt>
                <c:pt idx="15373">
                  <c:v>0.1</c:v>
                </c:pt>
                <c:pt idx="15374">
                  <c:v>0.2</c:v>
                </c:pt>
                <c:pt idx="15375">
                  <c:v>0.2</c:v>
                </c:pt>
                <c:pt idx="15376">
                  <c:v>0.2</c:v>
                </c:pt>
                <c:pt idx="15377">
                  <c:v>0.2</c:v>
                </c:pt>
                <c:pt idx="15378">
                  <c:v>0.1</c:v>
                </c:pt>
                <c:pt idx="15379">
                  <c:v>0.1</c:v>
                </c:pt>
                <c:pt idx="15380">
                  <c:v>0.2</c:v>
                </c:pt>
                <c:pt idx="15381">
                  <c:v>0.1</c:v>
                </c:pt>
                <c:pt idx="15382">
                  <c:v>0.1</c:v>
                </c:pt>
                <c:pt idx="15383">
                  <c:v>0.1</c:v>
                </c:pt>
                <c:pt idx="15384">
                  <c:v>0.1</c:v>
                </c:pt>
                <c:pt idx="15385">
                  <c:v>0</c:v>
                </c:pt>
                <c:pt idx="15386">
                  <c:v>0.1</c:v>
                </c:pt>
                <c:pt idx="15387">
                  <c:v>0.1</c:v>
                </c:pt>
                <c:pt idx="15388">
                  <c:v>0</c:v>
                </c:pt>
                <c:pt idx="15389">
                  <c:v>0.2</c:v>
                </c:pt>
                <c:pt idx="15390">
                  <c:v>0.1</c:v>
                </c:pt>
                <c:pt idx="15391">
                  <c:v>0.1</c:v>
                </c:pt>
                <c:pt idx="15392">
                  <c:v>0.1</c:v>
                </c:pt>
                <c:pt idx="15393">
                  <c:v>0.1</c:v>
                </c:pt>
                <c:pt idx="15394">
                  <c:v>0.1</c:v>
                </c:pt>
                <c:pt idx="15395">
                  <c:v>0.1</c:v>
                </c:pt>
                <c:pt idx="15396">
                  <c:v>0.1</c:v>
                </c:pt>
                <c:pt idx="15397">
                  <c:v>0.2</c:v>
                </c:pt>
                <c:pt idx="15398">
                  <c:v>0.1</c:v>
                </c:pt>
                <c:pt idx="15399">
                  <c:v>0.2</c:v>
                </c:pt>
                <c:pt idx="15400">
                  <c:v>0.1</c:v>
                </c:pt>
                <c:pt idx="15401">
                  <c:v>0.1</c:v>
                </c:pt>
                <c:pt idx="15402">
                  <c:v>0.1</c:v>
                </c:pt>
                <c:pt idx="15403">
                  <c:v>0</c:v>
                </c:pt>
                <c:pt idx="15404">
                  <c:v>0.1</c:v>
                </c:pt>
                <c:pt idx="15405">
                  <c:v>0.1</c:v>
                </c:pt>
                <c:pt idx="15406">
                  <c:v>0.1</c:v>
                </c:pt>
                <c:pt idx="15407">
                  <c:v>0.1</c:v>
                </c:pt>
                <c:pt idx="15408">
                  <c:v>0.1</c:v>
                </c:pt>
                <c:pt idx="15409">
                  <c:v>0.1</c:v>
                </c:pt>
                <c:pt idx="15410">
                  <c:v>0.1</c:v>
                </c:pt>
                <c:pt idx="15411">
                  <c:v>0.1</c:v>
                </c:pt>
                <c:pt idx="15412">
                  <c:v>0.1</c:v>
                </c:pt>
                <c:pt idx="15413">
                  <c:v>0.1</c:v>
                </c:pt>
                <c:pt idx="15414">
                  <c:v>0.1</c:v>
                </c:pt>
                <c:pt idx="15415">
                  <c:v>0.1</c:v>
                </c:pt>
                <c:pt idx="15416">
                  <c:v>0.1</c:v>
                </c:pt>
                <c:pt idx="15417">
                  <c:v>0.2</c:v>
                </c:pt>
                <c:pt idx="15418">
                  <c:v>0.2</c:v>
                </c:pt>
                <c:pt idx="15419">
                  <c:v>0.1</c:v>
                </c:pt>
                <c:pt idx="15420">
                  <c:v>0.1</c:v>
                </c:pt>
                <c:pt idx="15421">
                  <c:v>0.1</c:v>
                </c:pt>
                <c:pt idx="15422">
                  <c:v>0.2</c:v>
                </c:pt>
                <c:pt idx="15423">
                  <c:v>0.1</c:v>
                </c:pt>
                <c:pt idx="15424">
                  <c:v>0.1</c:v>
                </c:pt>
                <c:pt idx="15425">
                  <c:v>0.1</c:v>
                </c:pt>
                <c:pt idx="15426">
                  <c:v>0.1</c:v>
                </c:pt>
                <c:pt idx="15427">
                  <c:v>0.2</c:v>
                </c:pt>
                <c:pt idx="15428">
                  <c:v>0</c:v>
                </c:pt>
                <c:pt idx="15429">
                  <c:v>0.1</c:v>
                </c:pt>
                <c:pt idx="15430">
                  <c:v>0.1</c:v>
                </c:pt>
                <c:pt idx="15431">
                  <c:v>0.1</c:v>
                </c:pt>
                <c:pt idx="15432">
                  <c:v>0.1</c:v>
                </c:pt>
                <c:pt idx="15433">
                  <c:v>0.2</c:v>
                </c:pt>
                <c:pt idx="15434">
                  <c:v>0.1</c:v>
                </c:pt>
                <c:pt idx="15435">
                  <c:v>0.2</c:v>
                </c:pt>
                <c:pt idx="15436">
                  <c:v>0.1</c:v>
                </c:pt>
                <c:pt idx="15437">
                  <c:v>0</c:v>
                </c:pt>
                <c:pt idx="15438">
                  <c:v>0.1</c:v>
                </c:pt>
                <c:pt idx="15439">
                  <c:v>0.1</c:v>
                </c:pt>
                <c:pt idx="15440">
                  <c:v>0.1</c:v>
                </c:pt>
                <c:pt idx="15441">
                  <c:v>0.1</c:v>
                </c:pt>
                <c:pt idx="15442">
                  <c:v>0</c:v>
                </c:pt>
                <c:pt idx="15443">
                  <c:v>0</c:v>
                </c:pt>
                <c:pt idx="15444">
                  <c:v>0.1</c:v>
                </c:pt>
                <c:pt idx="15445">
                  <c:v>0.1</c:v>
                </c:pt>
                <c:pt idx="15446">
                  <c:v>0</c:v>
                </c:pt>
                <c:pt idx="15447">
                  <c:v>0.1</c:v>
                </c:pt>
                <c:pt idx="15448">
                  <c:v>0.1</c:v>
                </c:pt>
                <c:pt idx="15449">
                  <c:v>0</c:v>
                </c:pt>
                <c:pt idx="15450">
                  <c:v>0.1</c:v>
                </c:pt>
                <c:pt idx="15451">
                  <c:v>0.1</c:v>
                </c:pt>
                <c:pt idx="15452">
                  <c:v>0</c:v>
                </c:pt>
                <c:pt idx="15453">
                  <c:v>0.1</c:v>
                </c:pt>
                <c:pt idx="15454">
                  <c:v>0.1</c:v>
                </c:pt>
                <c:pt idx="15455">
                  <c:v>0</c:v>
                </c:pt>
                <c:pt idx="15456">
                  <c:v>0.1</c:v>
                </c:pt>
                <c:pt idx="15457">
                  <c:v>0.1</c:v>
                </c:pt>
                <c:pt idx="15458">
                  <c:v>0</c:v>
                </c:pt>
                <c:pt idx="15459">
                  <c:v>0.1</c:v>
                </c:pt>
                <c:pt idx="15460">
                  <c:v>0</c:v>
                </c:pt>
                <c:pt idx="15461">
                  <c:v>0</c:v>
                </c:pt>
                <c:pt idx="15462">
                  <c:v>0</c:v>
                </c:pt>
                <c:pt idx="15463">
                  <c:v>0.1</c:v>
                </c:pt>
                <c:pt idx="15464">
                  <c:v>0</c:v>
                </c:pt>
                <c:pt idx="15465">
                  <c:v>0</c:v>
                </c:pt>
                <c:pt idx="15466">
                  <c:v>0</c:v>
                </c:pt>
                <c:pt idx="15467">
                  <c:v>0.1</c:v>
                </c:pt>
                <c:pt idx="15468">
                  <c:v>0</c:v>
                </c:pt>
                <c:pt idx="15469">
                  <c:v>0</c:v>
                </c:pt>
                <c:pt idx="15470">
                  <c:v>0</c:v>
                </c:pt>
                <c:pt idx="15471">
                  <c:v>0.1</c:v>
                </c:pt>
                <c:pt idx="15472">
                  <c:v>0</c:v>
                </c:pt>
                <c:pt idx="15473">
                  <c:v>0</c:v>
                </c:pt>
                <c:pt idx="15474">
                  <c:v>0</c:v>
                </c:pt>
                <c:pt idx="15475">
                  <c:v>0.1</c:v>
                </c:pt>
                <c:pt idx="15476">
                  <c:v>0.1</c:v>
                </c:pt>
                <c:pt idx="15477">
                  <c:v>0</c:v>
                </c:pt>
                <c:pt idx="15478">
                  <c:v>0</c:v>
                </c:pt>
                <c:pt idx="15479">
                  <c:v>0</c:v>
                </c:pt>
                <c:pt idx="15480">
                  <c:v>0.1</c:v>
                </c:pt>
                <c:pt idx="15481">
                  <c:v>0</c:v>
                </c:pt>
                <c:pt idx="15482">
                  <c:v>0</c:v>
                </c:pt>
                <c:pt idx="15483">
                  <c:v>0.1</c:v>
                </c:pt>
                <c:pt idx="15484">
                  <c:v>0</c:v>
                </c:pt>
                <c:pt idx="15485">
                  <c:v>0</c:v>
                </c:pt>
                <c:pt idx="15486">
                  <c:v>0</c:v>
                </c:pt>
                <c:pt idx="15487">
                  <c:v>0</c:v>
                </c:pt>
                <c:pt idx="15488">
                  <c:v>0</c:v>
                </c:pt>
                <c:pt idx="15489">
                  <c:v>0</c:v>
                </c:pt>
                <c:pt idx="15490">
                  <c:v>0</c:v>
                </c:pt>
                <c:pt idx="15491">
                  <c:v>0</c:v>
                </c:pt>
                <c:pt idx="15492">
                  <c:v>0</c:v>
                </c:pt>
                <c:pt idx="15493">
                  <c:v>0</c:v>
                </c:pt>
                <c:pt idx="15494">
                  <c:v>0</c:v>
                </c:pt>
                <c:pt idx="15495">
                  <c:v>0</c:v>
                </c:pt>
                <c:pt idx="15496">
                  <c:v>0</c:v>
                </c:pt>
                <c:pt idx="15497">
                  <c:v>0</c:v>
                </c:pt>
                <c:pt idx="15498">
                  <c:v>0</c:v>
                </c:pt>
                <c:pt idx="15499">
                  <c:v>0</c:v>
                </c:pt>
                <c:pt idx="15500">
                  <c:v>0.1</c:v>
                </c:pt>
                <c:pt idx="15501">
                  <c:v>0.1</c:v>
                </c:pt>
                <c:pt idx="15502">
                  <c:v>0</c:v>
                </c:pt>
                <c:pt idx="15503">
                  <c:v>0.1</c:v>
                </c:pt>
                <c:pt idx="15504">
                  <c:v>0</c:v>
                </c:pt>
                <c:pt idx="15505">
                  <c:v>0</c:v>
                </c:pt>
                <c:pt idx="15506">
                  <c:v>0</c:v>
                </c:pt>
                <c:pt idx="15507">
                  <c:v>0</c:v>
                </c:pt>
                <c:pt idx="15508">
                  <c:v>0</c:v>
                </c:pt>
                <c:pt idx="15509">
                  <c:v>0.1</c:v>
                </c:pt>
                <c:pt idx="15510">
                  <c:v>0</c:v>
                </c:pt>
                <c:pt idx="15511">
                  <c:v>0</c:v>
                </c:pt>
                <c:pt idx="15512">
                  <c:v>0.1</c:v>
                </c:pt>
                <c:pt idx="15513">
                  <c:v>0</c:v>
                </c:pt>
                <c:pt idx="15514">
                  <c:v>0</c:v>
                </c:pt>
                <c:pt idx="15515">
                  <c:v>0.1</c:v>
                </c:pt>
                <c:pt idx="15516">
                  <c:v>0.1</c:v>
                </c:pt>
                <c:pt idx="15517">
                  <c:v>0.1</c:v>
                </c:pt>
                <c:pt idx="15518">
                  <c:v>0</c:v>
                </c:pt>
                <c:pt idx="15519">
                  <c:v>0</c:v>
                </c:pt>
                <c:pt idx="15520">
                  <c:v>0</c:v>
                </c:pt>
                <c:pt idx="15521">
                  <c:v>0.1</c:v>
                </c:pt>
                <c:pt idx="15522">
                  <c:v>0</c:v>
                </c:pt>
                <c:pt idx="15523">
                  <c:v>0</c:v>
                </c:pt>
                <c:pt idx="15524">
                  <c:v>0</c:v>
                </c:pt>
                <c:pt idx="15525">
                  <c:v>0</c:v>
                </c:pt>
                <c:pt idx="15526">
                  <c:v>0</c:v>
                </c:pt>
                <c:pt idx="15527">
                  <c:v>0</c:v>
                </c:pt>
                <c:pt idx="15528">
                  <c:v>0.1</c:v>
                </c:pt>
                <c:pt idx="15529">
                  <c:v>0.1</c:v>
                </c:pt>
                <c:pt idx="15530">
                  <c:v>0.1</c:v>
                </c:pt>
                <c:pt idx="15531">
                  <c:v>0.1</c:v>
                </c:pt>
                <c:pt idx="15532">
                  <c:v>0.1</c:v>
                </c:pt>
                <c:pt idx="15533">
                  <c:v>0.1</c:v>
                </c:pt>
                <c:pt idx="15534">
                  <c:v>0</c:v>
                </c:pt>
                <c:pt idx="15535">
                  <c:v>0</c:v>
                </c:pt>
                <c:pt idx="15536">
                  <c:v>0</c:v>
                </c:pt>
                <c:pt idx="15537">
                  <c:v>0.1</c:v>
                </c:pt>
                <c:pt idx="15538">
                  <c:v>0.1</c:v>
                </c:pt>
                <c:pt idx="15539">
                  <c:v>0</c:v>
                </c:pt>
                <c:pt idx="15540">
                  <c:v>0</c:v>
                </c:pt>
                <c:pt idx="15541">
                  <c:v>0</c:v>
                </c:pt>
                <c:pt idx="15542">
                  <c:v>0</c:v>
                </c:pt>
                <c:pt idx="15543">
                  <c:v>0.1</c:v>
                </c:pt>
                <c:pt idx="15544">
                  <c:v>0.1</c:v>
                </c:pt>
                <c:pt idx="15545">
                  <c:v>0.1</c:v>
                </c:pt>
                <c:pt idx="15546">
                  <c:v>0</c:v>
                </c:pt>
                <c:pt idx="15547">
                  <c:v>0.1</c:v>
                </c:pt>
                <c:pt idx="15548">
                  <c:v>0</c:v>
                </c:pt>
                <c:pt idx="15549">
                  <c:v>0.1</c:v>
                </c:pt>
                <c:pt idx="15550">
                  <c:v>0</c:v>
                </c:pt>
                <c:pt idx="15551">
                  <c:v>0.1</c:v>
                </c:pt>
                <c:pt idx="15552">
                  <c:v>0.1</c:v>
                </c:pt>
                <c:pt idx="15553">
                  <c:v>0.1</c:v>
                </c:pt>
                <c:pt idx="15554">
                  <c:v>0.1</c:v>
                </c:pt>
                <c:pt idx="15555">
                  <c:v>0</c:v>
                </c:pt>
                <c:pt idx="15556">
                  <c:v>0.1</c:v>
                </c:pt>
                <c:pt idx="15557">
                  <c:v>0</c:v>
                </c:pt>
                <c:pt idx="15558">
                  <c:v>0.1</c:v>
                </c:pt>
                <c:pt idx="15559">
                  <c:v>0</c:v>
                </c:pt>
                <c:pt idx="15560">
                  <c:v>0.1</c:v>
                </c:pt>
                <c:pt idx="15561">
                  <c:v>0.1</c:v>
                </c:pt>
                <c:pt idx="15562">
                  <c:v>0.1</c:v>
                </c:pt>
                <c:pt idx="15563">
                  <c:v>0</c:v>
                </c:pt>
                <c:pt idx="15564">
                  <c:v>0</c:v>
                </c:pt>
                <c:pt idx="15565">
                  <c:v>0</c:v>
                </c:pt>
                <c:pt idx="15566">
                  <c:v>0</c:v>
                </c:pt>
                <c:pt idx="15567">
                  <c:v>0</c:v>
                </c:pt>
                <c:pt idx="15568">
                  <c:v>0</c:v>
                </c:pt>
                <c:pt idx="15569">
                  <c:v>0</c:v>
                </c:pt>
                <c:pt idx="15570">
                  <c:v>0</c:v>
                </c:pt>
                <c:pt idx="15571">
                  <c:v>0</c:v>
                </c:pt>
                <c:pt idx="15572">
                  <c:v>0</c:v>
                </c:pt>
                <c:pt idx="15573">
                  <c:v>0</c:v>
                </c:pt>
                <c:pt idx="15574">
                  <c:v>0.1</c:v>
                </c:pt>
                <c:pt idx="15575">
                  <c:v>0</c:v>
                </c:pt>
                <c:pt idx="15576">
                  <c:v>0</c:v>
                </c:pt>
                <c:pt idx="15577">
                  <c:v>0.1</c:v>
                </c:pt>
                <c:pt idx="15578">
                  <c:v>0</c:v>
                </c:pt>
                <c:pt idx="15579">
                  <c:v>0</c:v>
                </c:pt>
                <c:pt idx="15580">
                  <c:v>0</c:v>
                </c:pt>
                <c:pt idx="15581">
                  <c:v>0.1</c:v>
                </c:pt>
                <c:pt idx="15582">
                  <c:v>0.1</c:v>
                </c:pt>
                <c:pt idx="15583">
                  <c:v>0</c:v>
                </c:pt>
                <c:pt idx="15584">
                  <c:v>0</c:v>
                </c:pt>
                <c:pt idx="15585">
                  <c:v>0</c:v>
                </c:pt>
                <c:pt idx="15586">
                  <c:v>0.1</c:v>
                </c:pt>
                <c:pt idx="15587">
                  <c:v>0</c:v>
                </c:pt>
                <c:pt idx="15588">
                  <c:v>0</c:v>
                </c:pt>
                <c:pt idx="15589">
                  <c:v>0</c:v>
                </c:pt>
                <c:pt idx="15590">
                  <c:v>0.1</c:v>
                </c:pt>
                <c:pt idx="15591">
                  <c:v>0</c:v>
                </c:pt>
                <c:pt idx="15592">
                  <c:v>0.1</c:v>
                </c:pt>
                <c:pt idx="15593">
                  <c:v>0</c:v>
                </c:pt>
                <c:pt idx="15594">
                  <c:v>0</c:v>
                </c:pt>
                <c:pt idx="15595">
                  <c:v>0</c:v>
                </c:pt>
                <c:pt idx="15596">
                  <c:v>0</c:v>
                </c:pt>
                <c:pt idx="15597">
                  <c:v>0.1</c:v>
                </c:pt>
                <c:pt idx="15598">
                  <c:v>0.1</c:v>
                </c:pt>
                <c:pt idx="15599">
                  <c:v>0</c:v>
                </c:pt>
                <c:pt idx="15600">
                  <c:v>0</c:v>
                </c:pt>
                <c:pt idx="15601">
                  <c:v>0</c:v>
                </c:pt>
                <c:pt idx="15602">
                  <c:v>0</c:v>
                </c:pt>
                <c:pt idx="15603">
                  <c:v>0.1</c:v>
                </c:pt>
                <c:pt idx="15604">
                  <c:v>0.1</c:v>
                </c:pt>
                <c:pt idx="15605">
                  <c:v>0.1</c:v>
                </c:pt>
                <c:pt idx="15606">
                  <c:v>0.1</c:v>
                </c:pt>
                <c:pt idx="15607">
                  <c:v>0</c:v>
                </c:pt>
                <c:pt idx="15608">
                  <c:v>0.1</c:v>
                </c:pt>
                <c:pt idx="15609">
                  <c:v>0.1</c:v>
                </c:pt>
                <c:pt idx="15610">
                  <c:v>0</c:v>
                </c:pt>
                <c:pt idx="15611">
                  <c:v>0.1</c:v>
                </c:pt>
                <c:pt idx="15612">
                  <c:v>0</c:v>
                </c:pt>
                <c:pt idx="15613">
                  <c:v>0.1</c:v>
                </c:pt>
                <c:pt idx="15614">
                  <c:v>0.1</c:v>
                </c:pt>
                <c:pt idx="15615">
                  <c:v>0.1</c:v>
                </c:pt>
                <c:pt idx="15616">
                  <c:v>0.1</c:v>
                </c:pt>
                <c:pt idx="15617">
                  <c:v>0.1</c:v>
                </c:pt>
                <c:pt idx="15618">
                  <c:v>0.1</c:v>
                </c:pt>
                <c:pt idx="15619">
                  <c:v>0.1</c:v>
                </c:pt>
                <c:pt idx="15620">
                  <c:v>0.1</c:v>
                </c:pt>
                <c:pt idx="15621">
                  <c:v>0.1</c:v>
                </c:pt>
                <c:pt idx="15622">
                  <c:v>0.1</c:v>
                </c:pt>
                <c:pt idx="15623">
                  <c:v>0.1</c:v>
                </c:pt>
                <c:pt idx="15624">
                  <c:v>0.1</c:v>
                </c:pt>
                <c:pt idx="15625">
                  <c:v>0.1</c:v>
                </c:pt>
                <c:pt idx="15626">
                  <c:v>0.1</c:v>
                </c:pt>
                <c:pt idx="15627">
                  <c:v>0.1</c:v>
                </c:pt>
                <c:pt idx="15628">
                  <c:v>0.1</c:v>
                </c:pt>
                <c:pt idx="15629">
                  <c:v>0.2</c:v>
                </c:pt>
                <c:pt idx="15630">
                  <c:v>0.1</c:v>
                </c:pt>
                <c:pt idx="15631">
                  <c:v>0.1</c:v>
                </c:pt>
                <c:pt idx="15632">
                  <c:v>0.1</c:v>
                </c:pt>
                <c:pt idx="15633">
                  <c:v>0</c:v>
                </c:pt>
                <c:pt idx="15634">
                  <c:v>0</c:v>
                </c:pt>
                <c:pt idx="15635">
                  <c:v>0</c:v>
                </c:pt>
                <c:pt idx="15636">
                  <c:v>0.1</c:v>
                </c:pt>
                <c:pt idx="15637">
                  <c:v>0.1</c:v>
                </c:pt>
                <c:pt idx="15638">
                  <c:v>0</c:v>
                </c:pt>
                <c:pt idx="15639">
                  <c:v>0.1</c:v>
                </c:pt>
                <c:pt idx="15640">
                  <c:v>0.1</c:v>
                </c:pt>
                <c:pt idx="15641">
                  <c:v>0.1</c:v>
                </c:pt>
                <c:pt idx="15642">
                  <c:v>0</c:v>
                </c:pt>
                <c:pt idx="15643">
                  <c:v>0.1</c:v>
                </c:pt>
                <c:pt idx="15644">
                  <c:v>0.1</c:v>
                </c:pt>
                <c:pt idx="15645">
                  <c:v>0.1</c:v>
                </c:pt>
                <c:pt idx="15646">
                  <c:v>0.1</c:v>
                </c:pt>
                <c:pt idx="15647">
                  <c:v>0.1</c:v>
                </c:pt>
                <c:pt idx="15648">
                  <c:v>0.1</c:v>
                </c:pt>
                <c:pt idx="15649">
                  <c:v>0.1</c:v>
                </c:pt>
                <c:pt idx="15650">
                  <c:v>0.1</c:v>
                </c:pt>
                <c:pt idx="15651">
                  <c:v>0.1</c:v>
                </c:pt>
                <c:pt idx="15652">
                  <c:v>0.2</c:v>
                </c:pt>
                <c:pt idx="15653">
                  <c:v>0</c:v>
                </c:pt>
                <c:pt idx="15654">
                  <c:v>0.1</c:v>
                </c:pt>
                <c:pt idx="15655">
                  <c:v>0.1</c:v>
                </c:pt>
                <c:pt idx="15656">
                  <c:v>0.1</c:v>
                </c:pt>
                <c:pt idx="15657">
                  <c:v>0.1</c:v>
                </c:pt>
                <c:pt idx="15658">
                  <c:v>0.1</c:v>
                </c:pt>
                <c:pt idx="15659">
                  <c:v>0.1</c:v>
                </c:pt>
                <c:pt idx="15660">
                  <c:v>0.1</c:v>
                </c:pt>
                <c:pt idx="15661">
                  <c:v>0.2</c:v>
                </c:pt>
                <c:pt idx="15662">
                  <c:v>0.1</c:v>
                </c:pt>
                <c:pt idx="15663">
                  <c:v>0.1</c:v>
                </c:pt>
                <c:pt idx="15664">
                  <c:v>0.1</c:v>
                </c:pt>
                <c:pt idx="15665">
                  <c:v>0.1</c:v>
                </c:pt>
                <c:pt idx="15666">
                  <c:v>0.1</c:v>
                </c:pt>
                <c:pt idx="15667">
                  <c:v>0.1</c:v>
                </c:pt>
                <c:pt idx="15668">
                  <c:v>0</c:v>
                </c:pt>
                <c:pt idx="15669">
                  <c:v>0.2</c:v>
                </c:pt>
                <c:pt idx="15670">
                  <c:v>0.1</c:v>
                </c:pt>
                <c:pt idx="15671">
                  <c:v>0</c:v>
                </c:pt>
                <c:pt idx="15672">
                  <c:v>0.1</c:v>
                </c:pt>
                <c:pt idx="15673">
                  <c:v>0.1</c:v>
                </c:pt>
                <c:pt idx="15674">
                  <c:v>0.1</c:v>
                </c:pt>
                <c:pt idx="15675">
                  <c:v>0.1</c:v>
                </c:pt>
                <c:pt idx="15676">
                  <c:v>0.1</c:v>
                </c:pt>
                <c:pt idx="15677">
                  <c:v>0.1</c:v>
                </c:pt>
                <c:pt idx="15678">
                  <c:v>0.1</c:v>
                </c:pt>
                <c:pt idx="15679">
                  <c:v>0.2</c:v>
                </c:pt>
                <c:pt idx="15680">
                  <c:v>0</c:v>
                </c:pt>
                <c:pt idx="15681">
                  <c:v>0.1</c:v>
                </c:pt>
                <c:pt idx="15682">
                  <c:v>0.1</c:v>
                </c:pt>
                <c:pt idx="15683">
                  <c:v>0</c:v>
                </c:pt>
                <c:pt idx="15684">
                  <c:v>0.2</c:v>
                </c:pt>
                <c:pt idx="15685">
                  <c:v>0.1</c:v>
                </c:pt>
                <c:pt idx="15686">
                  <c:v>0.1</c:v>
                </c:pt>
                <c:pt idx="15687">
                  <c:v>0.1</c:v>
                </c:pt>
                <c:pt idx="15688">
                  <c:v>0.1</c:v>
                </c:pt>
                <c:pt idx="15689">
                  <c:v>0.1</c:v>
                </c:pt>
                <c:pt idx="15690">
                  <c:v>0.1</c:v>
                </c:pt>
                <c:pt idx="15691">
                  <c:v>0.2</c:v>
                </c:pt>
                <c:pt idx="15692">
                  <c:v>0.1</c:v>
                </c:pt>
                <c:pt idx="15693">
                  <c:v>0.1</c:v>
                </c:pt>
                <c:pt idx="15694">
                  <c:v>0.2</c:v>
                </c:pt>
                <c:pt idx="15695">
                  <c:v>0.1</c:v>
                </c:pt>
                <c:pt idx="15696">
                  <c:v>0.1</c:v>
                </c:pt>
                <c:pt idx="15697">
                  <c:v>0.1</c:v>
                </c:pt>
                <c:pt idx="15698">
                  <c:v>0.1</c:v>
                </c:pt>
                <c:pt idx="15699">
                  <c:v>0.2</c:v>
                </c:pt>
                <c:pt idx="15700">
                  <c:v>0.1</c:v>
                </c:pt>
                <c:pt idx="15701">
                  <c:v>0.1</c:v>
                </c:pt>
                <c:pt idx="15702">
                  <c:v>0.1</c:v>
                </c:pt>
                <c:pt idx="15703">
                  <c:v>0.1</c:v>
                </c:pt>
                <c:pt idx="15704">
                  <c:v>0.1</c:v>
                </c:pt>
                <c:pt idx="15705">
                  <c:v>0.1</c:v>
                </c:pt>
                <c:pt idx="15706">
                  <c:v>0.2</c:v>
                </c:pt>
                <c:pt idx="15707">
                  <c:v>0.1</c:v>
                </c:pt>
                <c:pt idx="15708">
                  <c:v>0.2</c:v>
                </c:pt>
                <c:pt idx="15709">
                  <c:v>0.1</c:v>
                </c:pt>
                <c:pt idx="15710">
                  <c:v>0.2</c:v>
                </c:pt>
                <c:pt idx="15711">
                  <c:v>0.2</c:v>
                </c:pt>
                <c:pt idx="15712">
                  <c:v>0.1</c:v>
                </c:pt>
                <c:pt idx="15713">
                  <c:v>0.1</c:v>
                </c:pt>
                <c:pt idx="15714">
                  <c:v>0.1</c:v>
                </c:pt>
                <c:pt idx="15715">
                  <c:v>0.1</c:v>
                </c:pt>
                <c:pt idx="15716">
                  <c:v>0.1</c:v>
                </c:pt>
                <c:pt idx="15717">
                  <c:v>0.1</c:v>
                </c:pt>
                <c:pt idx="15718">
                  <c:v>0.1</c:v>
                </c:pt>
                <c:pt idx="15719">
                  <c:v>0.2</c:v>
                </c:pt>
                <c:pt idx="15720">
                  <c:v>0.2</c:v>
                </c:pt>
                <c:pt idx="15721">
                  <c:v>0.1</c:v>
                </c:pt>
                <c:pt idx="15722">
                  <c:v>0.1</c:v>
                </c:pt>
                <c:pt idx="15723">
                  <c:v>0.1</c:v>
                </c:pt>
                <c:pt idx="15724">
                  <c:v>0.2</c:v>
                </c:pt>
                <c:pt idx="15725">
                  <c:v>0.1</c:v>
                </c:pt>
                <c:pt idx="15726">
                  <c:v>0.1</c:v>
                </c:pt>
                <c:pt idx="15727">
                  <c:v>0.1</c:v>
                </c:pt>
                <c:pt idx="15728">
                  <c:v>0.1</c:v>
                </c:pt>
                <c:pt idx="15729">
                  <c:v>0.1</c:v>
                </c:pt>
                <c:pt idx="15730">
                  <c:v>0.2</c:v>
                </c:pt>
                <c:pt idx="15731">
                  <c:v>0.1</c:v>
                </c:pt>
                <c:pt idx="15732">
                  <c:v>0.1</c:v>
                </c:pt>
                <c:pt idx="15733">
                  <c:v>0.1</c:v>
                </c:pt>
                <c:pt idx="15734">
                  <c:v>0.1</c:v>
                </c:pt>
                <c:pt idx="15735">
                  <c:v>0.1</c:v>
                </c:pt>
                <c:pt idx="15736">
                  <c:v>0.1</c:v>
                </c:pt>
                <c:pt idx="15737">
                  <c:v>0.1</c:v>
                </c:pt>
                <c:pt idx="15738">
                  <c:v>0.2</c:v>
                </c:pt>
                <c:pt idx="15739">
                  <c:v>0.1</c:v>
                </c:pt>
                <c:pt idx="15740">
                  <c:v>0.1</c:v>
                </c:pt>
                <c:pt idx="15741">
                  <c:v>0.1</c:v>
                </c:pt>
                <c:pt idx="15742">
                  <c:v>0.1</c:v>
                </c:pt>
                <c:pt idx="15743">
                  <c:v>0.1</c:v>
                </c:pt>
                <c:pt idx="15744">
                  <c:v>0.1</c:v>
                </c:pt>
                <c:pt idx="15745">
                  <c:v>0.1</c:v>
                </c:pt>
                <c:pt idx="15746">
                  <c:v>0.1</c:v>
                </c:pt>
                <c:pt idx="15747">
                  <c:v>0.1</c:v>
                </c:pt>
                <c:pt idx="15748">
                  <c:v>0.1</c:v>
                </c:pt>
                <c:pt idx="15749">
                  <c:v>0.1</c:v>
                </c:pt>
                <c:pt idx="15750">
                  <c:v>0.1</c:v>
                </c:pt>
                <c:pt idx="15751">
                  <c:v>0.1</c:v>
                </c:pt>
                <c:pt idx="15752">
                  <c:v>0</c:v>
                </c:pt>
                <c:pt idx="15753">
                  <c:v>0.2</c:v>
                </c:pt>
                <c:pt idx="15754">
                  <c:v>0.2</c:v>
                </c:pt>
                <c:pt idx="15755">
                  <c:v>0.1</c:v>
                </c:pt>
                <c:pt idx="15756">
                  <c:v>0.2</c:v>
                </c:pt>
                <c:pt idx="15757">
                  <c:v>0.1</c:v>
                </c:pt>
                <c:pt idx="15758">
                  <c:v>0.2</c:v>
                </c:pt>
                <c:pt idx="15759">
                  <c:v>0.1</c:v>
                </c:pt>
                <c:pt idx="15760">
                  <c:v>0.2</c:v>
                </c:pt>
                <c:pt idx="15761">
                  <c:v>0.1</c:v>
                </c:pt>
                <c:pt idx="15762">
                  <c:v>0.2</c:v>
                </c:pt>
                <c:pt idx="15763">
                  <c:v>0.2</c:v>
                </c:pt>
                <c:pt idx="15764">
                  <c:v>0.2</c:v>
                </c:pt>
                <c:pt idx="15765">
                  <c:v>0.2</c:v>
                </c:pt>
                <c:pt idx="15766">
                  <c:v>0.1</c:v>
                </c:pt>
                <c:pt idx="15767">
                  <c:v>0.2</c:v>
                </c:pt>
                <c:pt idx="15768">
                  <c:v>0.3</c:v>
                </c:pt>
                <c:pt idx="15769">
                  <c:v>0.2</c:v>
                </c:pt>
                <c:pt idx="15770">
                  <c:v>0.2</c:v>
                </c:pt>
                <c:pt idx="15771">
                  <c:v>0.1</c:v>
                </c:pt>
                <c:pt idx="15772">
                  <c:v>0.2</c:v>
                </c:pt>
                <c:pt idx="15773">
                  <c:v>0.1</c:v>
                </c:pt>
                <c:pt idx="15774">
                  <c:v>0.2</c:v>
                </c:pt>
                <c:pt idx="15775">
                  <c:v>0.1</c:v>
                </c:pt>
                <c:pt idx="15776">
                  <c:v>0.1</c:v>
                </c:pt>
                <c:pt idx="15777">
                  <c:v>0.1</c:v>
                </c:pt>
                <c:pt idx="15778">
                  <c:v>0.1</c:v>
                </c:pt>
                <c:pt idx="15779">
                  <c:v>0.2</c:v>
                </c:pt>
                <c:pt idx="15780">
                  <c:v>0.2</c:v>
                </c:pt>
                <c:pt idx="15781">
                  <c:v>0.1</c:v>
                </c:pt>
                <c:pt idx="15782">
                  <c:v>0.1</c:v>
                </c:pt>
                <c:pt idx="15783">
                  <c:v>0.1</c:v>
                </c:pt>
                <c:pt idx="15784">
                  <c:v>0.2</c:v>
                </c:pt>
                <c:pt idx="15785">
                  <c:v>0.2</c:v>
                </c:pt>
                <c:pt idx="15786">
                  <c:v>0.1</c:v>
                </c:pt>
                <c:pt idx="15787">
                  <c:v>0.2</c:v>
                </c:pt>
                <c:pt idx="15788">
                  <c:v>0.1</c:v>
                </c:pt>
                <c:pt idx="15789">
                  <c:v>0.2</c:v>
                </c:pt>
                <c:pt idx="15790">
                  <c:v>0.1</c:v>
                </c:pt>
                <c:pt idx="15791">
                  <c:v>0.1</c:v>
                </c:pt>
                <c:pt idx="15792">
                  <c:v>0.2</c:v>
                </c:pt>
                <c:pt idx="15793">
                  <c:v>0.2</c:v>
                </c:pt>
                <c:pt idx="15794">
                  <c:v>0.2</c:v>
                </c:pt>
                <c:pt idx="15795">
                  <c:v>0.1</c:v>
                </c:pt>
                <c:pt idx="15796">
                  <c:v>0.2</c:v>
                </c:pt>
                <c:pt idx="15797">
                  <c:v>0.1</c:v>
                </c:pt>
                <c:pt idx="15798">
                  <c:v>0.2</c:v>
                </c:pt>
                <c:pt idx="15799">
                  <c:v>0.2</c:v>
                </c:pt>
                <c:pt idx="15800">
                  <c:v>0.2</c:v>
                </c:pt>
                <c:pt idx="15801">
                  <c:v>0.2</c:v>
                </c:pt>
                <c:pt idx="15802">
                  <c:v>0.2</c:v>
                </c:pt>
                <c:pt idx="15803">
                  <c:v>0.2</c:v>
                </c:pt>
                <c:pt idx="15804">
                  <c:v>0.1</c:v>
                </c:pt>
                <c:pt idx="15805">
                  <c:v>0.2</c:v>
                </c:pt>
                <c:pt idx="15806">
                  <c:v>0.2</c:v>
                </c:pt>
                <c:pt idx="15807">
                  <c:v>0.1</c:v>
                </c:pt>
                <c:pt idx="15808">
                  <c:v>0.1</c:v>
                </c:pt>
                <c:pt idx="15809">
                  <c:v>0.2</c:v>
                </c:pt>
                <c:pt idx="15810">
                  <c:v>0.2</c:v>
                </c:pt>
                <c:pt idx="15811">
                  <c:v>0.2</c:v>
                </c:pt>
                <c:pt idx="15812">
                  <c:v>0.1</c:v>
                </c:pt>
                <c:pt idx="15813">
                  <c:v>0.1</c:v>
                </c:pt>
                <c:pt idx="15814">
                  <c:v>0.2</c:v>
                </c:pt>
                <c:pt idx="15815">
                  <c:v>0.2</c:v>
                </c:pt>
                <c:pt idx="15816">
                  <c:v>0.3</c:v>
                </c:pt>
                <c:pt idx="15817">
                  <c:v>0.2</c:v>
                </c:pt>
                <c:pt idx="15818">
                  <c:v>0.2</c:v>
                </c:pt>
                <c:pt idx="15819">
                  <c:v>0.2</c:v>
                </c:pt>
                <c:pt idx="15820">
                  <c:v>0.2</c:v>
                </c:pt>
                <c:pt idx="15821">
                  <c:v>0.1</c:v>
                </c:pt>
                <c:pt idx="15822">
                  <c:v>0.2</c:v>
                </c:pt>
                <c:pt idx="15823">
                  <c:v>0.2</c:v>
                </c:pt>
                <c:pt idx="15824">
                  <c:v>0.2</c:v>
                </c:pt>
                <c:pt idx="15825">
                  <c:v>0.2</c:v>
                </c:pt>
                <c:pt idx="15826">
                  <c:v>0.2</c:v>
                </c:pt>
                <c:pt idx="15827">
                  <c:v>0.2</c:v>
                </c:pt>
                <c:pt idx="15828">
                  <c:v>0.2</c:v>
                </c:pt>
                <c:pt idx="15829">
                  <c:v>0.2</c:v>
                </c:pt>
                <c:pt idx="15830">
                  <c:v>0.2</c:v>
                </c:pt>
                <c:pt idx="15831">
                  <c:v>0.2</c:v>
                </c:pt>
                <c:pt idx="15832">
                  <c:v>0.2</c:v>
                </c:pt>
                <c:pt idx="15833">
                  <c:v>0.2</c:v>
                </c:pt>
                <c:pt idx="15834">
                  <c:v>0.2</c:v>
                </c:pt>
                <c:pt idx="15835">
                  <c:v>0.2</c:v>
                </c:pt>
                <c:pt idx="15836">
                  <c:v>0.1</c:v>
                </c:pt>
                <c:pt idx="15837">
                  <c:v>0.1</c:v>
                </c:pt>
                <c:pt idx="15838">
                  <c:v>0.2</c:v>
                </c:pt>
                <c:pt idx="15839">
                  <c:v>0.2</c:v>
                </c:pt>
                <c:pt idx="15840">
                  <c:v>0.2</c:v>
                </c:pt>
                <c:pt idx="15841">
                  <c:v>0.3</c:v>
                </c:pt>
                <c:pt idx="15842">
                  <c:v>0.2</c:v>
                </c:pt>
                <c:pt idx="15843">
                  <c:v>0.3</c:v>
                </c:pt>
                <c:pt idx="15844">
                  <c:v>0.2</c:v>
                </c:pt>
                <c:pt idx="15845">
                  <c:v>0.2</c:v>
                </c:pt>
                <c:pt idx="15846">
                  <c:v>0.3</c:v>
                </c:pt>
                <c:pt idx="15847">
                  <c:v>0.3</c:v>
                </c:pt>
                <c:pt idx="15848">
                  <c:v>0.2</c:v>
                </c:pt>
                <c:pt idx="15849">
                  <c:v>0.2</c:v>
                </c:pt>
                <c:pt idx="15850">
                  <c:v>0.2</c:v>
                </c:pt>
                <c:pt idx="15851">
                  <c:v>0.2</c:v>
                </c:pt>
                <c:pt idx="15852">
                  <c:v>0.3</c:v>
                </c:pt>
                <c:pt idx="15853">
                  <c:v>0.2</c:v>
                </c:pt>
                <c:pt idx="15854">
                  <c:v>0.3</c:v>
                </c:pt>
                <c:pt idx="15855">
                  <c:v>0.2</c:v>
                </c:pt>
                <c:pt idx="15856">
                  <c:v>0.2</c:v>
                </c:pt>
                <c:pt idx="15857">
                  <c:v>0.2</c:v>
                </c:pt>
                <c:pt idx="15858">
                  <c:v>0.3</c:v>
                </c:pt>
                <c:pt idx="15859">
                  <c:v>0.2</c:v>
                </c:pt>
                <c:pt idx="15860">
                  <c:v>0.2</c:v>
                </c:pt>
                <c:pt idx="15861">
                  <c:v>0.2</c:v>
                </c:pt>
                <c:pt idx="15862">
                  <c:v>0.2</c:v>
                </c:pt>
                <c:pt idx="15863">
                  <c:v>0.3</c:v>
                </c:pt>
                <c:pt idx="15864">
                  <c:v>0.3</c:v>
                </c:pt>
                <c:pt idx="15865">
                  <c:v>0.2</c:v>
                </c:pt>
                <c:pt idx="15866">
                  <c:v>0.3</c:v>
                </c:pt>
                <c:pt idx="15867">
                  <c:v>0.2</c:v>
                </c:pt>
                <c:pt idx="15868">
                  <c:v>0.2</c:v>
                </c:pt>
                <c:pt idx="15869">
                  <c:v>0.2</c:v>
                </c:pt>
                <c:pt idx="15870">
                  <c:v>0.3</c:v>
                </c:pt>
                <c:pt idx="15871">
                  <c:v>0.3</c:v>
                </c:pt>
                <c:pt idx="15872">
                  <c:v>0.3</c:v>
                </c:pt>
                <c:pt idx="15873">
                  <c:v>0.2</c:v>
                </c:pt>
                <c:pt idx="15874">
                  <c:v>0.2</c:v>
                </c:pt>
                <c:pt idx="15875">
                  <c:v>0.3</c:v>
                </c:pt>
                <c:pt idx="15876">
                  <c:v>0.2</c:v>
                </c:pt>
                <c:pt idx="15877">
                  <c:v>0.3</c:v>
                </c:pt>
                <c:pt idx="15878">
                  <c:v>0.2</c:v>
                </c:pt>
                <c:pt idx="15879">
                  <c:v>0.1</c:v>
                </c:pt>
                <c:pt idx="15880">
                  <c:v>0.2</c:v>
                </c:pt>
                <c:pt idx="15881">
                  <c:v>0.2</c:v>
                </c:pt>
                <c:pt idx="15882">
                  <c:v>0.3</c:v>
                </c:pt>
                <c:pt idx="15883">
                  <c:v>0.2</c:v>
                </c:pt>
                <c:pt idx="15884">
                  <c:v>0.2</c:v>
                </c:pt>
                <c:pt idx="15885">
                  <c:v>0.3</c:v>
                </c:pt>
                <c:pt idx="15886">
                  <c:v>0.2</c:v>
                </c:pt>
                <c:pt idx="15887">
                  <c:v>0.2</c:v>
                </c:pt>
                <c:pt idx="15888">
                  <c:v>0.2</c:v>
                </c:pt>
                <c:pt idx="15889">
                  <c:v>0.2</c:v>
                </c:pt>
                <c:pt idx="15890">
                  <c:v>0.2</c:v>
                </c:pt>
                <c:pt idx="15891">
                  <c:v>0.2</c:v>
                </c:pt>
                <c:pt idx="15892">
                  <c:v>0.2</c:v>
                </c:pt>
                <c:pt idx="15893">
                  <c:v>0.3</c:v>
                </c:pt>
                <c:pt idx="15894">
                  <c:v>0.1</c:v>
                </c:pt>
                <c:pt idx="15895">
                  <c:v>0.3</c:v>
                </c:pt>
                <c:pt idx="15896">
                  <c:v>0.1</c:v>
                </c:pt>
                <c:pt idx="15897">
                  <c:v>0.2</c:v>
                </c:pt>
                <c:pt idx="15898">
                  <c:v>0.2</c:v>
                </c:pt>
                <c:pt idx="15899">
                  <c:v>0.2</c:v>
                </c:pt>
                <c:pt idx="15900">
                  <c:v>0.2</c:v>
                </c:pt>
                <c:pt idx="15901">
                  <c:v>0.1</c:v>
                </c:pt>
                <c:pt idx="15902">
                  <c:v>0.2</c:v>
                </c:pt>
                <c:pt idx="15903">
                  <c:v>0.1</c:v>
                </c:pt>
                <c:pt idx="15904">
                  <c:v>0.2</c:v>
                </c:pt>
                <c:pt idx="15905">
                  <c:v>0.2</c:v>
                </c:pt>
                <c:pt idx="15906">
                  <c:v>0.1</c:v>
                </c:pt>
                <c:pt idx="15907">
                  <c:v>0.3</c:v>
                </c:pt>
                <c:pt idx="15908">
                  <c:v>0.2</c:v>
                </c:pt>
                <c:pt idx="15909">
                  <c:v>0.1</c:v>
                </c:pt>
                <c:pt idx="15910">
                  <c:v>0.1</c:v>
                </c:pt>
                <c:pt idx="15911">
                  <c:v>0.3</c:v>
                </c:pt>
                <c:pt idx="15912">
                  <c:v>0.2</c:v>
                </c:pt>
                <c:pt idx="15913">
                  <c:v>0.1</c:v>
                </c:pt>
                <c:pt idx="15914">
                  <c:v>0.2</c:v>
                </c:pt>
                <c:pt idx="15915">
                  <c:v>0.2</c:v>
                </c:pt>
                <c:pt idx="15916">
                  <c:v>0.1</c:v>
                </c:pt>
                <c:pt idx="15917">
                  <c:v>0.1</c:v>
                </c:pt>
                <c:pt idx="15918">
                  <c:v>0.2</c:v>
                </c:pt>
                <c:pt idx="15919">
                  <c:v>0.2</c:v>
                </c:pt>
                <c:pt idx="15920">
                  <c:v>0.2</c:v>
                </c:pt>
                <c:pt idx="15921">
                  <c:v>0.1</c:v>
                </c:pt>
                <c:pt idx="15922">
                  <c:v>0.1</c:v>
                </c:pt>
                <c:pt idx="15923">
                  <c:v>0.2</c:v>
                </c:pt>
                <c:pt idx="15924">
                  <c:v>0.2</c:v>
                </c:pt>
                <c:pt idx="15925">
                  <c:v>0.1</c:v>
                </c:pt>
                <c:pt idx="15926">
                  <c:v>0.1</c:v>
                </c:pt>
                <c:pt idx="15927">
                  <c:v>0.1</c:v>
                </c:pt>
                <c:pt idx="15928">
                  <c:v>0</c:v>
                </c:pt>
                <c:pt idx="15929">
                  <c:v>0.1</c:v>
                </c:pt>
                <c:pt idx="15930">
                  <c:v>0.1</c:v>
                </c:pt>
                <c:pt idx="15931">
                  <c:v>0.1</c:v>
                </c:pt>
                <c:pt idx="15932">
                  <c:v>0</c:v>
                </c:pt>
                <c:pt idx="15933">
                  <c:v>0.1</c:v>
                </c:pt>
                <c:pt idx="15934">
                  <c:v>0.1</c:v>
                </c:pt>
                <c:pt idx="15935">
                  <c:v>0.1</c:v>
                </c:pt>
                <c:pt idx="15936">
                  <c:v>0.1</c:v>
                </c:pt>
                <c:pt idx="15937">
                  <c:v>0.1</c:v>
                </c:pt>
                <c:pt idx="15938">
                  <c:v>0.1</c:v>
                </c:pt>
                <c:pt idx="15939">
                  <c:v>0.1</c:v>
                </c:pt>
                <c:pt idx="15940">
                  <c:v>0.1</c:v>
                </c:pt>
                <c:pt idx="15941">
                  <c:v>0.1</c:v>
                </c:pt>
                <c:pt idx="15942">
                  <c:v>0.2</c:v>
                </c:pt>
                <c:pt idx="15943">
                  <c:v>0</c:v>
                </c:pt>
                <c:pt idx="15944">
                  <c:v>0.1</c:v>
                </c:pt>
                <c:pt idx="15945">
                  <c:v>0</c:v>
                </c:pt>
                <c:pt idx="15946">
                  <c:v>0.1</c:v>
                </c:pt>
                <c:pt idx="15947">
                  <c:v>0.1</c:v>
                </c:pt>
                <c:pt idx="15948">
                  <c:v>0.2</c:v>
                </c:pt>
                <c:pt idx="15949">
                  <c:v>0</c:v>
                </c:pt>
                <c:pt idx="15950">
                  <c:v>0.1</c:v>
                </c:pt>
                <c:pt idx="15951">
                  <c:v>0.1</c:v>
                </c:pt>
                <c:pt idx="15952">
                  <c:v>0</c:v>
                </c:pt>
                <c:pt idx="15953">
                  <c:v>0.1</c:v>
                </c:pt>
                <c:pt idx="15954">
                  <c:v>0.1</c:v>
                </c:pt>
                <c:pt idx="15955">
                  <c:v>0.1</c:v>
                </c:pt>
                <c:pt idx="15956">
                  <c:v>0.1</c:v>
                </c:pt>
                <c:pt idx="15957">
                  <c:v>0.1</c:v>
                </c:pt>
                <c:pt idx="15958">
                  <c:v>0</c:v>
                </c:pt>
                <c:pt idx="15959">
                  <c:v>0.1</c:v>
                </c:pt>
                <c:pt idx="15960">
                  <c:v>0</c:v>
                </c:pt>
                <c:pt idx="15961">
                  <c:v>0</c:v>
                </c:pt>
                <c:pt idx="15962">
                  <c:v>0</c:v>
                </c:pt>
                <c:pt idx="15963">
                  <c:v>0.1</c:v>
                </c:pt>
                <c:pt idx="15964">
                  <c:v>0.1</c:v>
                </c:pt>
                <c:pt idx="15965">
                  <c:v>0.1</c:v>
                </c:pt>
                <c:pt idx="15966">
                  <c:v>0.1</c:v>
                </c:pt>
                <c:pt idx="15967">
                  <c:v>0</c:v>
                </c:pt>
                <c:pt idx="15968">
                  <c:v>0</c:v>
                </c:pt>
                <c:pt idx="15969">
                  <c:v>0.1</c:v>
                </c:pt>
                <c:pt idx="15970">
                  <c:v>0.1</c:v>
                </c:pt>
                <c:pt idx="15971">
                  <c:v>0</c:v>
                </c:pt>
                <c:pt idx="15972">
                  <c:v>0.1</c:v>
                </c:pt>
                <c:pt idx="15973">
                  <c:v>0</c:v>
                </c:pt>
                <c:pt idx="15974">
                  <c:v>0</c:v>
                </c:pt>
                <c:pt idx="15975">
                  <c:v>0.1</c:v>
                </c:pt>
                <c:pt idx="15976">
                  <c:v>0.1</c:v>
                </c:pt>
                <c:pt idx="15977">
                  <c:v>0</c:v>
                </c:pt>
                <c:pt idx="15978">
                  <c:v>0.1</c:v>
                </c:pt>
                <c:pt idx="15979">
                  <c:v>0.1</c:v>
                </c:pt>
                <c:pt idx="15980">
                  <c:v>0</c:v>
                </c:pt>
                <c:pt idx="15981">
                  <c:v>0.1</c:v>
                </c:pt>
                <c:pt idx="15982">
                  <c:v>0.1</c:v>
                </c:pt>
                <c:pt idx="15983">
                  <c:v>0.1</c:v>
                </c:pt>
                <c:pt idx="15984">
                  <c:v>0.1</c:v>
                </c:pt>
                <c:pt idx="15985">
                  <c:v>0</c:v>
                </c:pt>
                <c:pt idx="15986">
                  <c:v>0.1</c:v>
                </c:pt>
                <c:pt idx="15987">
                  <c:v>0.1</c:v>
                </c:pt>
                <c:pt idx="15988">
                  <c:v>0.1</c:v>
                </c:pt>
                <c:pt idx="15989">
                  <c:v>0.1</c:v>
                </c:pt>
                <c:pt idx="15990">
                  <c:v>0.1</c:v>
                </c:pt>
                <c:pt idx="15991">
                  <c:v>0</c:v>
                </c:pt>
                <c:pt idx="15992">
                  <c:v>0.1</c:v>
                </c:pt>
                <c:pt idx="15993">
                  <c:v>0.1</c:v>
                </c:pt>
                <c:pt idx="15994">
                  <c:v>0.1</c:v>
                </c:pt>
                <c:pt idx="15995">
                  <c:v>0.1</c:v>
                </c:pt>
                <c:pt idx="15996">
                  <c:v>0.1</c:v>
                </c:pt>
                <c:pt idx="15997">
                  <c:v>0.1</c:v>
                </c:pt>
                <c:pt idx="15998">
                  <c:v>0.1</c:v>
                </c:pt>
                <c:pt idx="15999">
                  <c:v>0.1</c:v>
                </c:pt>
                <c:pt idx="16000">
                  <c:v>0.2</c:v>
                </c:pt>
                <c:pt idx="16001">
                  <c:v>0.1</c:v>
                </c:pt>
                <c:pt idx="16002">
                  <c:v>0</c:v>
                </c:pt>
                <c:pt idx="16003">
                  <c:v>0</c:v>
                </c:pt>
                <c:pt idx="16004">
                  <c:v>0.1</c:v>
                </c:pt>
                <c:pt idx="16005">
                  <c:v>0</c:v>
                </c:pt>
                <c:pt idx="16006">
                  <c:v>0.1</c:v>
                </c:pt>
                <c:pt idx="16007">
                  <c:v>0</c:v>
                </c:pt>
                <c:pt idx="16008">
                  <c:v>0.1</c:v>
                </c:pt>
                <c:pt idx="16009">
                  <c:v>0.1</c:v>
                </c:pt>
                <c:pt idx="16010">
                  <c:v>0.1</c:v>
                </c:pt>
                <c:pt idx="16011">
                  <c:v>0.1</c:v>
                </c:pt>
                <c:pt idx="16012">
                  <c:v>0</c:v>
                </c:pt>
                <c:pt idx="16013">
                  <c:v>0.1</c:v>
                </c:pt>
                <c:pt idx="16014">
                  <c:v>0.1</c:v>
                </c:pt>
                <c:pt idx="16015">
                  <c:v>0</c:v>
                </c:pt>
                <c:pt idx="16016">
                  <c:v>0</c:v>
                </c:pt>
                <c:pt idx="16017">
                  <c:v>0</c:v>
                </c:pt>
                <c:pt idx="16018">
                  <c:v>0</c:v>
                </c:pt>
                <c:pt idx="16019">
                  <c:v>0.1</c:v>
                </c:pt>
                <c:pt idx="16020">
                  <c:v>0</c:v>
                </c:pt>
                <c:pt idx="16021">
                  <c:v>0.1</c:v>
                </c:pt>
                <c:pt idx="16022">
                  <c:v>0.1</c:v>
                </c:pt>
                <c:pt idx="16023">
                  <c:v>0.1</c:v>
                </c:pt>
                <c:pt idx="16024">
                  <c:v>0.1</c:v>
                </c:pt>
                <c:pt idx="16025">
                  <c:v>0</c:v>
                </c:pt>
                <c:pt idx="16026">
                  <c:v>0.1</c:v>
                </c:pt>
                <c:pt idx="16027">
                  <c:v>0.1</c:v>
                </c:pt>
                <c:pt idx="16028">
                  <c:v>0</c:v>
                </c:pt>
                <c:pt idx="16029">
                  <c:v>0.1</c:v>
                </c:pt>
                <c:pt idx="16030">
                  <c:v>0</c:v>
                </c:pt>
                <c:pt idx="16031">
                  <c:v>0</c:v>
                </c:pt>
                <c:pt idx="16032">
                  <c:v>0.1</c:v>
                </c:pt>
                <c:pt idx="16033">
                  <c:v>0</c:v>
                </c:pt>
                <c:pt idx="16034">
                  <c:v>0</c:v>
                </c:pt>
                <c:pt idx="16035">
                  <c:v>0.1</c:v>
                </c:pt>
                <c:pt idx="16036">
                  <c:v>0.1</c:v>
                </c:pt>
                <c:pt idx="16037">
                  <c:v>0</c:v>
                </c:pt>
                <c:pt idx="16038">
                  <c:v>0.1</c:v>
                </c:pt>
                <c:pt idx="16039">
                  <c:v>0</c:v>
                </c:pt>
                <c:pt idx="16040">
                  <c:v>0</c:v>
                </c:pt>
                <c:pt idx="16041">
                  <c:v>0</c:v>
                </c:pt>
                <c:pt idx="16042">
                  <c:v>0.1</c:v>
                </c:pt>
                <c:pt idx="16043">
                  <c:v>0</c:v>
                </c:pt>
                <c:pt idx="16044">
                  <c:v>0</c:v>
                </c:pt>
                <c:pt idx="16045">
                  <c:v>0</c:v>
                </c:pt>
                <c:pt idx="16046">
                  <c:v>0.1</c:v>
                </c:pt>
                <c:pt idx="16047">
                  <c:v>0.1</c:v>
                </c:pt>
                <c:pt idx="16048">
                  <c:v>0</c:v>
                </c:pt>
                <c:pt idx="16049">
                  <c:v>0.1</c:v>
                </c:pt>
                <c:pt idx="16050">
                  <c:v>0.1</c:v>
                </c:pt>
                <c:pt idx="16051">
                  <c:v>0</c:v>
                </c:pt>
                <c:pt idx="16052">
                  <c:v>0</c:v>
                </c:pt>
                <c:pt idx="16053">
                  <c:v>0.1</c:v>
                </c:pt>
                <c:pt idx="16054">
                  <c:v>0.1</c:v>
                </c:pt>
                <c:pt idx="16055">
                  <c:v>0</c:v>
                </c:pt>
                <c:pt idx="16056">
                  <c:v>0</c:v>
                </c:pt>
                <c:pt idx="16057">
                  <c:v>0.1</c:v>
                </c:pt>
                <c:pt idx="16058">
                  <c:v>0</c:v>
                </c:pt>
                <c:pt idx="16059">
                  <c:v>0.1</c:v>
                </c:pt>
                <c:pt idx="16060">
                  <c:v>0.1</c:v>
                </c:pt>
                <c:pt idx="16061">
                  <c:v>0</c:v>
                </c:pt>
                <c:pt idx="16062">
                  <c:v>0.1</c:v>
                </c:pt>
                <c:pt idx="16063">
                  <c:v>0.1</c:v>
                </c:pt>
                <c:pt idx="16064">
                  <c:v>0.1</c:v>
                </c:pt>
                <c:pt idx="16065">
                  <c:v>0.1</c:v>
                </c:pt>
                <c:pt idx="16066">
                  <c:v>0.1</c:v>
                </c:pt>
                <c:pt idx="16067">
                  <c:v>0</c:v>
                </c:pt>
                <c:pt idx="16068">
                  <c:v>0</c:v>
                </c:pt>
                <c:pt idx="16069">
                  <c:v>0</c:v>
                </c:pt>
                <c:pt idx="16070">
                  <c:v>0.1</c:v>
                </c:pt>
                <c:pt idx="16071">
                  <c:v>0.1</c:v>
                </c:pt>
                <c:pt idx="16072">
                  <c:v>0</c:v>
                </c:pt>
                <c:pt idx="16073">
                  <c:v>0.1</c:v>
                </c:pt>
                <c:pt idx="16074">
                  <c:v>0</c:v>
                </c:pt>
                <c:pt idx="16075">
                  <c:v>0</c:v>
                </c:pt>
                <c:pt idx="16076">
                  <c:v>0</c:v>
                </c:pt>
                <c:pt idx="16077">
                  <c:v>0.1</c:v>
                </c:pt>
                <c:pt idx="16078">
                  <c:v>0.1</c:v>
                </c:pt>
                <c:pt idx="16079">
                  <c:v>0</c:v>
                </c:pt>
                <c:pt idx="16080">
                  <c:v>0</c:v>
                </c:pt>
                <c:pt idx="16081">
                  <c:v>0</c:v>
                </c:pt>
                <c:pt idx="16082">
                  <c:v>0</c:v>
                </c:pt>
                <c:pt idx="16083">
                  <c:v>0</c:v>
                </c:pt>
                <c:pt idx="16084">
                  <c:v>0.2</c:v>
                </c:pt>
                <c:pt idx="16085">
                  <c:v>0.1</c:v>
                </c:pt>
                <c:pt idx="16086">
                  <c:v>0</c:v>
                </c:pt>
                <c:pt idx="16087">
                  <c:v>0</c:v>
                </c:pt>
                <c:pt idx="16088">
                  <c:v>0</c:v>
                </c:pt>
                <c:pt idx="16089">
                  <c:v>0.2</c:v>
                </c:pt>
                <c:pt idx="16090">
                  <c:v>0.1</c:v>
                </c:pt>
                <c:pt idx="16091">
                  <c:v>0.1</c:v>
                </c:pt>
                <c:pt idx="16092">
                  <c:v>0</c:v>
                </c:pt>
                <c:pt idx="16093">
                  <c:v>0.1</c:v>
                </c:pt>
                <c:pt idx="16094">
                  <c:v>0</c:v>
                </c:pt>
                <c:pt idx="16095">
                  <c:v>0.1</c:v>
                </c:pt>
                <c:pt idx="16096">
                  <c:v>0.1</c:v>
                </c:pt>
                <c:pt idx="16097">
                  <c:v>0</c:v>
                </c:pt>
                <c:pt idx="16098">
                  <c:v>0.1</c:v>
                </c:pt>
                <c:pt idx="16099">
                  <c:v>0.1</c:v>
                </c:pt>
                <c:pt idx="16100">
                  <c:v>0</c:v>
                </c:pt>
                <c:pt idx="16101">
                  <c:v>0.1</c:v>
                </c:pt>
                <c:pt idx="16102">
                  <c:v>0</c:v>
                </c:pt>
                <c:pt idx="16103">
                  <c:v>0</c:v>
                </c:pt>
                <c:pt idx="16104">
                  <c:v>0</c:v>
                </c:pt>
                <c:pt idx="16105">
                  <c:v>0.1</c:v>
                </c:pt>
                <c:pt idx="16106">
                  <c:v>0</c:v>
                </c:pt>
                <c:pt idx="16107">
                  <c:v>0</c:v>
                </c:pt>
                <c:pt idx="16108">
                  <c:v>0.1</c:v>
                </c:pt>
                <c:pt idx="16109">
                  <c:v>0</c:v>
                </c:pt>
                <c:pt idx="16110">
                  <c:v>0.1</c:v>
                </c:pt>
                <c:pt idx="16111">
                  <c:v>0.1</c:v>
                </c:pt>
                <c:pt idx="16112">
                  <c:v>0</c:v>
                </c:pt>
                <c:pt idx="16113">
                  <c:v>0</c:v>
                </c:pt>
                <c:pt idx="16114">
                  <c:v>0</c:v>
                </c:pt>
                <c:pt idx="16115">
                  <c:v>0</c:v>
                </c:pt>
                <c:pt idx="16116">
                  <c:v>0.1</c:v>
                </c:pt>
                <c:pt idx="16117">
                  <c:v>0</c:v>
                </c:pt>
                <c:pt idx="16118">
                  <c:v>0.1</c:v>
                </c:pt>
                <c:pt idx="16119">
                  <c:v>0</c:v>
                </c:pt>
                <c:pt idx="16120">
                  <c:v>0</c:v>
                </c:pt>
                <c:pt idx="16121">
                  <c:v>0</c:v>
                </c:pt>
                <c:pt idx="16122">
                  <c:v>0.1</c:v>
                </c:pt>
                <c:pt idx="16123">
                  <c:v>0</c:v>
                </c:pt>
                <c:pt idx="16124">
                  <c:v>0</c:v>
                </c:pt>
                <c:pt idx="16125">
                  <c:v>0</c:v>
                </c:pt>
                <c:pt idx="16126">
                  <c:v>0</c:v>
                </c:pt>
                <c:pt idx="16127">
                  <c:v>0.1</c:v>
                </c:pt>
                <c:pt idx="16128">
                  <c:v>0</c:v>
                </c:pt>
                <c:pt idx="16129">
                  <c:v>0</c:v>
                </c:pt>
                <c:pt idx="16130">
                  <c:v>0</c:v>
                </c:pt>
                <c:pt idx="16131">
                  <c:v>0</c:v>
                </c:pt>
                <c:pt idx="16132">
                  <c:v>0.1</c:v>
                </c:pt>
                <c:pt idx="16133">
                  <c:v>0</c:v>
                </c:pt>
                <c:pt idx="16134">
                  <c:v>0</c:v>
                </c:pt>
                <c:pt idx="16135">
                  <c:v>0</c:v>
                </c:pt>
                <c:pt idx="16136">
                  <c:v>0</c:v>
                </c:pt>
                <c:pt idx="16137">
                  <c:v>0</c:v>
                </c:pt>
                <c:pt idx="16138">
                  <c:v>0</c:v>
                </c:pt>
                <c:pt idx="16139">
                  <c:v>0</c:v>
                </c:pt>
                <c:pt idx="16140">
                  <c:v>0</c:v>
                </c:pt>
                <c:pt idx="16141">
                  <c:v>0.1</c:v>
                </c:pt>
                <c:pt idx="16142">
                  <c:v>0</c:v>
                </c:pt>
                <c:pt idx="16143">
                  <c:v>0.1</c:v>
                </c:pt>
                <c:pt idx="16144">
                  <c:v>0.1</c:v>
                </c:pt>
                <c:pt idx="16145">
                  <c:v>0</c:v>
                </c:pt>
                <c:pt idx="16146">
                  <c:v>0</c:v>
                </c:pt>
                <c:pt idx="16147">
                  <c:v>0.1</c:v>
                </c:pt>
                <c:pt idx="16148">
                  <c:v>0</c:v>
                </c:pt>
                <c:pt idx="16149">
                  <c:v>0</c:v>
                </c:pt>
                <c:pt idx="16150">
                  <c:v>0</c:v>
                </c:pt>
                <c:pt idx="16151">
                  <c:v>0</c:v>
                </c:pt>
                <c:pt idx="16152">
                  <c:v>0</c:v>
                </c:pt>
                <c:pt idx="16153">
                  <c:v>0</c:v>
                </c:pt>
                <c:pt idx="16154">
                  <c:v>0.1</c:v>
                </c:pt>
                <c:pt idx="16155">
                  <c:v>0</c:v>
                </c:pt>
                <c:pt idx="16156">
                  <c:v>0.1</c:v>
                </c:pt>
                <c:pt idx="16157">
                  <c:v>0</c:v>
                </c:pt>
                <c:pt idx="16158">
                  <c:v>0</c:v>
                </c:pt>
                <c:pt idx="16159">
                  <c:v>0</c:v>
                </c:pt>
                <c:pt idx="16160">
                  <c:v>0</c:v>
                </c:pt>
                <c:pt idx="16161">
                  <c:v>0.1</c:v>
                </c:pt>
                <c:pt idx="16162">
                  <c:v>0.1</c:v>
                </c:pt>
                <c:pt idx="16163">
                  <c:v>0</c:v>
                </c:pt>
                <c:pt idx="16164">
                  <c:v>0.1</c:v>
                </c:pt>
                <c:pt idx="16165">
                  <c:v>0</c:v>
                </c:pt>
                <c:pt idx="16166">
                  <c:v>0</c:v>
                </c:pt>
                <c:pt idx="16167">
                  <c:v>0.1</c:v>
                </c:pt>
                <c:pt idx="16168">
                  <c:v>0</c:v>
                </c:pt>
                <c:pt idx="16169">
                  <c:v>0</c:v>
                </c:pt>
                <c:pt idx="16170">
                  <c:v>0</c:v>
                </c:pt>
                <c:pt idx="16171">
                  <c:v>0</c:v>
                </c:pt>
                <c:pt idx="16172">
                  <c:v>0</c:v>
                </c:pt>
                <c:pt idx="16173">
                  <c:v>0</c:v>
                </c:pt>
                <c:pt idx="16174">
                  <c:v>0</c:v>
                </c:pt>
                <c:pt idx="16175">
                  <c:v>0.1</c:v>
                </c:pt>
                <c:pt idx="16176">
                  <c:v>0</c:v>
                </c:pt>
                <c:pt idx="16177">
                  <c:v>0</c:v>
                </c:pt>
                <c:pt idx="16178">
                  <c:v>0.1</c:v>
                </c:pt>
                <c:pt idx="16179">
                  <c:v>0</c:v>
                </c:pt>
                <c:pt idx="16180">
                  <c:v>0.1</c:v>
                </c:pt>
                <c:pt idx="16181">
                  <c:v>0</c:v>
                </c:pt>
                <c:pt idx="16182">
                  <c:v>0</c:v>
                </c:pt>
                <c:pt idx="16183">
                  <c:v>0</c:v>
                </c:pt>
                <c:pt idx="16184">
                  <c:v>0.1</c:v>
                </c:pt>
                <c:pt idx="16185">
                  <c:v>0</c:v>
                </c:pt>
                <c:pt idx="16186">
                  <c:v>0</c:v>
                </c:pt>
                <c:pt idx="16187">
                  <c:v>0</c:v>
                </c:pt>
                <c:pt idx="16188">
                  <c:v>0</c:v>
                </c:pt>
                <c:pt idx="16189">
                  <c:v>0</c:v>
                </c:pt>
                <c:pt idx="16190">
                  <c:v>0</c:v>
                </c:pt>
                <c:pt idx="16191">
                  <c:v>0</c:v>
                </c:pt>
                <c:pt idx="16192">
                  <c:v>0</c:v>
                </c:pt>
                <c:pt idx="16193">
                  <c:v>0</c:v>
                </c:pt>
                <c:pt idx="16194">
                  <c:v>0</c:v>
                </c:pt>
                <c:pt idx="16195">
                  <c:v>0.1</c:v>
                </c:pt>
                <c:pt idx="16196">
                  <c:v>0.1</c:v>
                </c:pt>
                <c:pt idx="16197">
                  <c:v>0</c:v>
                </c:pt>
                <c:pt idx="16198">
                  <c:v>0</c:v>
                </c:pt>
                <c:pt idx="16199">
                  <c:v>0</c:v>
                </c:pt>
                <c:pt idx="16200">
                  <c:v>0</c:v>
                </c:pt>
                <c:pt idx="16201">
                  <c:v>0.1</c:v>
                </c:pt>
                <c:pt idx="16202">
                  <c:v>0.1</c:v>
                </c:pt>
                <c:pt idx="16203">
                  <c:v>0.1</c:v>
                </c:pt>
                <c:pt idx="16204">
                  <c:v>0</c:v>
                </c:pt>
                <c:pt idx="16205">
                  <c:v>0.1</c:v>
                </c:pt>
                <c:pt idx="16206">
                  <c:v>0</c:v>
                </c:pt>
                <c:pt idx="16207">
                  <c:v>0</c:v>
                </c:pt>
                <c:pt idx="16208">
                  <c:v>0</c:v>
                </c:pt>
                <c:pt idx="16209">
                  <c:v>0</c:v>
                </c:pt>
                <c:pt idx="16210">
                  <c:v>0</c:v>
                </c:pt>
                <c:pt idx="16211">
                  <c:v>0</c:v>
                </c:pt>
                <c:pt idx="16212">
                  <c:v>0</c:v>
                </c:pt>
                <c:pt idx="16213">
                  <c:v>0.1</c:v>
                </c:pt>
                <c:pt idx="16214">
                  <c:v>0.1</c:v>
                </c:pt>
                <c:pt idx="16215">
                  <c:v>0</c:v>
                </c:pt>
                <c:pt idx="16216">
                  <c:v>0.1</c:v>
                </c:pt>
                <c:pt idx="16217">
                  <c:v>0.1</c:v>
                </c:pt>
                <c:pt idx="16218">
                  <c:v>0.1</c:v>
                </c:pt>
                <c:pt idx="16219">
                  <c:v>0</c:v>
                </c:pt>
                <c:pt idx="16220">
                  <c:v>0</c:v>
                </c:pt>
                <c:pt idx="16221">
                  <c:v>0.1</c:v>
                </c:pt>
                <c:pt idx="16222">
                  <c:v>0.1</c:v>
                </c:pt>
                <c:pt idx="16223">
                  <c:v>0</c:v>
                </c:pt>
                <c:pt idx="16224">
                  <c:v>0</c:v>
                </c:pt>
                <c:pt idx="16225">
                  <c:v>0.1</c:v>
                </c:pt>
                <c:pt idx="16226">
                  <c:v>0.1</c:v>
                </c:pt>
                <c:pt idx="16227">
                  <c:v>0</c:v>
                </c:pt>
                <c:pt idx="16228">
                  <c:v>0.1</c:v>
                </c:pt>
                <c:pt idx="16229">
                  <c:v>0</c:v>
                </c:pt>
                <c:pt idx="16230">
                  <c:v>0</c:v>
                </c:pt>
                <c:pt idx="16231">
                  <c:v>0</c:v>
                </c:pt>
                <c:pt idx="16232">
                  <c:v>0</c:v>
                </c:pt>
                <c:pt idx="16233">
                  <c:v>0</c:v>
                </c:pt>
                <c:pt idx="16234">
                  <c:v>0.1</c:v>
                </c:pt>
                <c:pt idx="16235">
                  <c:v>0.1</c:v>
                </c:pt>
                <c:pt idx="16236">
                  <c:v>0.1</c:v>
                </c:pt>
                <c:pt idx="16237">
                  <c:v>0.1</c:v>
                </c:pt>
                <c:pt idx="16238">
                  <c:v>0</c:v>
                </c:pt>
                <c:pt idx="16239">
                  <c:v>0</c:v>
                </c:pt>
                <c:pt idx="16240">
                  <c:v>0.1</c:v>
                </c:pt>
                <c:pt idx="16241">
                  <c:v>0.1</c:v>
                </c:pt>
                <c:pt idx="16242">
                  <c:v>0.1</c:v>
                </c:pt>
                <c:pt idx="16243">
                  <c:v>0</c:v>
                </c:pt>
                <c:pt idx="16244">
                  <c:v>0.1</c:v>
                </c:pt>
                <c:pt idx="16245">
                  <c:v>0</c:v>
                </c:pt>
                <c:pt idx="16246">
                  <c:v>0.1</c:v>
                </c:pt>
                <c:pt idx="16247">
                  <c:v>0.1</c:v>
                </c:pt>
                <c:pt idx="16248">
                  <c:v>0.1</c:v>
                </c:pt>
                <c:pt idx="16249">
                  <c:v>0</c:v>
                </c:pt>
                <c:pt idx="16250">
                  <c:v>0.1</c:v>
                </c:pt>
                <c:pt idx="16251">
                  <c:v>0.1</c:v>
                </c:pt>
                <c:pt idx="16252">
                  <c:v>0.1</c:v>
                </c:pt>
                <c:pt idx="16253">
                  <c:v>0</c:v>
                </c:pt>
                <c:pt idx="16254">
                  <c:v>0.1</c:v>
                </c:pt>
                <c:pt idx="16255">
                  <c:v>0.1</c:v>
                </c:pt>
                <c:pt idx="16256">
                  <c:v>0.1</c:v>
                </c:pt>
                <c:pt idx="16257">
                  <c:v>0</c:v>
                </c:pt>
                <c:pt idx="16258">
                  <c:v>0</c:v>
                </c:pt>
                <c:pt idx="16259">
                  <c:v>0.1</c:v>
                </c:pt>
                <c:pt idx="16260">
                  <c:v>0</c:v>
                </c:pt>
                <c:pt idx="16261">
                  <c:v>0</c:v>
                </c:pt>
                <c:pt idx="16262">
                  <c:v>0</c:v>
                </c:pt>
                <c:pt idx="16263">
                  <c:v>0.1</c:v>
                </c:pt>
                <c:pt idx="16264">
                  <c:v>0</c:v>
                </c:pt>
                <c:pt idx="16265">
                  <c:v>0.1</c:v>
                </c:pt>
                <c:pt idx="16266">
                  <c:v>0</c:v>
                </c:pt>
                <c:pt idx="16267">
                  <c:v>0.1</c:v>
                </c:pt>
                <c:pt idx="16268">
                  <c:v>0.1</c:v>
                </c:pt>
                <c:pt idx="16269">
                  <c:v>0</c:v>
                </c:pt>
                <c:pt idx="16270">
                  <c:v>0</c:v>
                </c:pt>
                <c:pt idx="16271">
                  <c:v>0</c:v>
                </c:pt>
                <c:pt idx="16272">
                  <c:v>0</c:v>
                </c:pt>
                <c:pt idx="16273">
                  <c:v>0</c:v>
                </c:pt>
                <c:pt idx="16274">
                  <c:v>0</c:v>
                </c:pt>
                <c:pt idx="16275">
                  <c:v>0</c:v>
                </c:pt>
                <c:pt idx="16276">
                  <c:v>0.1</c:v>
                </c:pt>
                <c:pt idx="16277">
                  <c:v>0.1</c:v>
                </c:pt>
                <c:pt idx="16278">
                  <c:v>0</c:v>
                </c:pt>
                <c:pt idx="16279">
                  <c:v>0.1</c:v>
                </c:pt>
                <c:pt idx="16280">
                  <c:v>0</c:v>
                </c:pt>
                <c:pt idx="16281">
                  <c:v>0</c:v>
                </c:pt>
                <c:pt idx="16282">
                  <c:v>0.1</c:v>
                </c:pt>
                <c:pt idx="16283">
                  <c:v>0.1</c:v>
                </c:pt>
                <c:pt idx="16284">
                  <c:v>0.1</c:v>
                </c:pt>
                <c:pt idx="16285">
                  <c:v>0.1</c:v>
                </c:pt>
                <c:pt idx="16286">
                  <c:v>0</c:v>
                </c:pt>
                <c:pt idx="16287">
                  <c:v>0</c:v>
                </c:pt>
                <c:pt idx="16288">
                  <c:v>0</c:v>
                </c:pt>
                <c:pt idx="16289">
                  <c:v>0.1</c:v>
                </c:pt>
                <c:pt idx="16290">
                  <c:v>0.1</c:v>
                </c:pt>
                <c:pt idx="16291">
                  <c:v>0</c:v>
                </c:pt>
                <c:pt idx="16292">
                  <c:v>0.1</c:v>
                </c:pt>
                <c:pt idx="16293">
                  <c:v>0.1</c:v>
                </c:pt>
                <c:pt idx="16294">
                  <c:v>0.1</c:v>
                </c:pt>
                <c:pt idx="16295">
                  <c:v>0.1</c:v>
                </c:pt>
                <c:pt idx="16296">
                  <c:v>0.1</c:v>
                </c:pt>
                <c:pt idx="16297">
                  <c:v>0.2</c:v>
                </c:pt>
                <c:pt idx="16298">
                  <c:v>0</c:v>
                </c:pt>
                <c:pt idx="16299">
                  <c:v>0.1</c:v>
                </c:pt>
                <c:pt idx="16300">
                  <c:v>0.1</c:v>
                </c:pt>
                <c:pt idx="16301">
                  <c:v>0.1</c:v>
                </c:pt>
                <c:pt idx="16302">
                  <c:v>0</c:v>
                </c:pt>
                <c:pt idx="16303">
                  <c:v>0.1</c:v>
                </c:pt>
                <c:pt idx="16304">
                  <c:v>0.1</c:v>
                </c:pt>
                <c:pt idx="16305">
                  <c:v>0.1</c:v>
                </c:pt>
                <c:pt idx="16306">
                  <c:v>0</c:v>
                </c:pt>
                <c:pt idx="16307">
                  <c:v>0.1</c:v>
                </c:pt>
                <c:pt idx="16308">
                  <c:v>0.1</c:v>
                </c:pt>
                <c:pt idx="16309">
                  <c:v>0</c:v>
                </c:pt>
                <c:pt idx="16310">
                  <c:v>0</c:v>
                </c:pt>
                <c:pt idx="16311">
                  <c:v>0</c:v>
                </c:pt>
                <c:pt idx="16312">
                  <c:v>0</c:v>
                </c:pt>
                <c:pt idx="16313">
                  <c:v>0</c:v>
                </c:pt>
                <c:pt idx="16314">
                  <c:v>0</c:v>
                </c:pt>
                <c:pt idx="16315">
                  <c:v>0</c:v>
                </c:pt>
                <c:pt idx="16316">
                  <c:v>0.1</c:v>
                </c:pt>
                <c:pt idx="16317">
                  <c:v>0</c:v>
                </c:pt>
                <c:pt idx="16318">
                  <c:v>0.1</c:v>
                </c:pt>
                <c:pt idx="16319">
                  <c:v>0.1</c:v>
                </c:pt>
                <c:pt idx="16320">
                  <c:v>0.1</c:v>
                </c:pt>
                <c:pt idx="16321">
                  <c:v>0</c:v>
                </c:pt>
                <c:pt idx="16322">
                  <c:v>0.1</c:v>
                </c:pt>
                <c:pt idx="16323">
                  <c:v>0</c:v>
                </c:pt>
                <c:pt idx="16324">
                  <c:v>0</c:v>
                </c:pt>
                <c:pt idx="16325">
                  <c:v>0.1</c:v>
                </c:pt>
                <c:pt idx="16326">
                  <c:v>0.1</c:v>
                </c:pt>
                <c:pt idx="16327">
                  <c:v>0.1</c:v>
                </c:pt>
                <c:pt idx="16328">
                  <c:v>0</c:v>
                </c:pt>
                <c:pt idx="16329">
                  <c:v>0.1</c:v>
                </c:pt>
                <c:pt idx="16330">
                  <c:v>0</c:v>
                </c:pt>
                <c:pt idx="16331">
                  <c:v>0.1</c:v>
                </c:pt>
                <c:pt idx="16332">
                  <c:v>0</c:v>
                </c:pt>
                <c:pt idx="16333">
                  <c:v>0</c:v>
                </c:pt>
                <c:pt idx="16334">
                  <c:v>0.1</c:v>
                </c:pt>
                <c:pt idx="16335">
                  <c:v>0.2</c:v>
                </c:pt>
                <c:pt idx="16336">
                  <c:v>0.1</c:v>
                </c:pt>
                <c:pt idx="16337">
                  <c:v>0.1</c:v>
                </c:pt>
                <c:pt idx="16338">
                  <c:v>0</c:v>
                </c:pt>
                <c:pt idx="16339">
                  <c:v>0.1</c:v>
                </c:pt>
                <c:pt idx="16340">
                  <c:v>0</c:v>
                </c:pt>
                <c:pt idx="16341">
                  <c:v>0</c:v>
                </c:pt>
                <c:pt idx="16342">
                  <c:v>0</c:v>
                </c:pt>
                <c:pt idx="16343">
                  <c:v>0</c:v>
                </c:pt>
                <c:pt idx="16344">
                  <c:v>0</c:v>
                </c:pt>
                <c:pt idx="16345">
                  <c:v>0</c:v>
                </c:pt>
                <c:pt idx="16346">
                  <c:v>0</c:v>
                </c:pt>
                <c:pt idx="16347">
                  <c:v>0</c:v>
                </c:pt>
                <c:pt idx="16348">
                  <c:v>0.1</c:v>
                </c:pt>
                <c:pt idx="16349">
                  <c:v>0.1</c:v>
                </c:pt>
                <c:pt idx="16350">
                  <c:v>0</c:v>
                </c:pt>
                <c:pt idx="16351">
                  <c:v>0</c:v>
                </c:pt>
                <c:pt idx="16352">
                  <c:v>0</c:v>
                </c:pt>
                <c:pt idx="16353">
                  <c:v>0.1</c:v>
                </c:pt>
                <c:pt idx="16354">
                  <c:v>0.1</c:v>
                </c:pt>
                <c:pt idx="16355">
                  <c:v>0.1</c:v>
                </c:pt>
                <c:pt idx="16356">
                  <c:v>0.1</c:v>
                </c:pt>
                <c:pt idx="16357">
                  <c:v>0</c:v>
                </c:pt>
                <c:pt idx="16358">
                  <c:v>0</c:v>
                </c:pt>
                <c:pt idx="16359">
                  <c:v>0</c:v>
                </c:pt>
                <c:pt idx="16360">
                  <c:v>0</c:v>
                </c:pt>
                <c:pt idx="16361">
                  <c:v>0.1</c:v>
                </c:pt>
                <c:pt idx="16362">
                  <c:v>0.2</c:v>
                </c:pt>
                <c:pt idx="16363">
                  <c:v>0</c:v>
                </c:pt>
                <c:pt idx="16364">
                  <c:v>0</c:v>
                </c:pt>
                <c:pt idx="16365">
                  <c:v>0</c:v>
                </c:pt>
                <c:pt idx="16366">
                  <c:v>0.1</c:v>
                </c:pt>
                <c:pt idx="16367">
                  <c:v>0</c:v>
                </c:pt>
                <c:pt idx="16368">
                  <c:v>0</c:v>
                </c:pt>
                <c:pt idx="16369">
                  <c:v>0</c:v>
                </c:pt>
                <c:pt idx="16370">
                  <c:v>0</c:v>
                </c:pt>
                <c:pt idx="16371">
                  <c:v>0.1</c:v>
                </c:pt>
                <c:pt idx="16372">
                  <c:v>0.1</c:v>
                </c:pt>
                <c:pt idx="16373">
                  <c:v>0.1</c:v>
                </c:pt>
                <c:pt idx="16374">
                  <c:v>0.1</c:v>
                </c:pt>
                <c:pt idx="16375">
                  <c:v>0.1</c:v>
                </c:pt>
                <c:pt idx="16376">
                  <c:v>0</c:v>
                </c:pt>
                <c:pt idx="16377">
                  <c:v>0.1</c:v>
                </c:pt>
                <c:pt idx="16378">
                  <c:v>0.1</c:v>
                </c:pt>
                <c:pt idx="16379">
                  <c:v>0</c:v>
                </c:pt>
                <c:pt idx="16380">
                  <c:v>0.1</c:v>
                </c:pt>
                <c:pt idx="16381">
                  <c:v>0.1</c:v>
                </c:pt>
                <c:pt idx="16382">
                  <c:v>0.1</c:v>
                </c:pt>
                <c:pt idx="16383">
                  <c:v>0.1</c:v>
                </c:pt>
                <c:pt idx="16384">
                  <c:v>0.1</c:v>
                </c:pt>
                <c:pt idx="16385">
                  <c:v>0</c:v>
                </c:pt>
                <c:pt idx="16386">
                  <c:v>0</c:v>
                </c:pt>
                <c:pt idx="16387">
                  <c:v>0.1</c:v>
                </c:pt>
                <c:pt idx="16388">
                  <c:v>0.1</c:v>
                </c:pt>
                <c:pt idx="16389">
                  <c:v>0.1</c:v>
                </c:pt>
                <c:pt idx="16390">
                  <c:v>0.1</c:v>
                </c:pt>
                <c:pt idx="16391">
                  <c:v>0.1</c:v>
                </c:pt>
                <c:pt idx="16392">
                  <c:v>0.1</c:v>
                </c:pt>
                <c:pt idx="16393">
                  <c:v>0.1</c:v>
                </c:pt>
                <c:pt idx="16394">
                  <c:v>0</c:v>
                </c:pt>
                <c:pt idx="16395">
                  <c:v>0</c:v>
                </c:pt>
                <c:pt idx="16396">
                  <c:v>0</c:v>
                </c:pt>
                <c:pt idx="16397">
                  <c:v>0.1</c:v>
                </c:pt>
                <c:pt idx="16398">
                  <c:v>0</c:v>
                </c:pt>
                <c:pt idx="16399">
                  <c:v>0</c:v>
                </c:pt>
                <c:pt idx="16400">
                  <c:v>0.1</c:v>
                </c:pt>
                <c:pt idx="16401">
                  <c:v>0</c:v>
                </c:pt>
                <c:pt idx="16402">
                  <c:v>0</c:v>
                </c:pt>
                <c:pt idx="16403">
                  <c:v>0.1</c:v>
                </c:pt>
                <c:pt idx="16404">
                  <c:v>0.1</c:v>
                </c:pt>
                <c:pt idx="16405">
                  <c:v>0.1</c:v>
                </c:pt>
                <c:pt idx="16406">
                  <c:v>0.1</c:v>
                </c:pt>
                <c:pt idx="16407">
                  <c:v>0</c:v>
                </c:pt>
                <c:pt idx="16408">
                  <c:v>0</c:v>
                </c:pt>
                <c:pt idx="16409">
                  <c:v>0.1</c:v>
                </c:pt>
                <c:pt idx="16410">
                  <c:v>0</c:v>
                </c:pt>
                <c:pt idx="16411">
                  <c:v>0.2</c:v>
                </c:pt>
                <c:pt idx="16412">
                  <c:v>0</c:v>
                </c:pt>
                <c:pt idx="16413">
                  <c:v>0.1</c:v>
                </c:pt>
                <c:pt idx="16414">
                  <c:v>0.1</c:v>
                </c:pt>
                <c:pt idx="16415">
                  <c:v>0</c:v>
                </c:pt>
                <c:pt idx="16416">
                  <c:v>0.1</c:v>
                </c:pt>
                <c:pt idx="16417">
                  <c:v>0.1</c:v>
                </c:pt>
                <c:pt idx="16418">
                  <c:v>0.1</c:v>
                </c:pt>
                <c:pt idx="16419">
                  <c:v>0</c:v>
                </c:pt>
                <c:pt idx="16420">
                  <c:v>0.1</c:v>
                </c:pt>
                <c:pt idx="16421">
                  <c:v>0.1</c:v>
                </c:pt>
                <c:pt idx="16422">
                  <c:v>0.1</c:v>
                </c:pt>
                <c:pt idx="16423">
                  <c:v>0</c:v>
                </c:pt>
                <c:pt idx="16424">
                  <c:v>0.1</c:v>
                </c:pt>
                <c:pt idx="16425">
                  <c:v>0</c:v>
                </c:pt>
                <c:pt idx="16426">
                  <c:v>0.1</c:v>
                </c:pt>
                <c:pt idx="16427">
                  <c:v>0.1</c:v>
                </c:pt>
                <c:pt idx="16428">
                  <c:v>0.1</c:v>
                </c:pt>
                <c:pt idx="16429">
                  <c:v>0</c:v>
                </c:pt>
                <c:pt idx="16430">
                  <c:v>0.1</c:v>
                </c:pt>
                <c:pt idx="16431">
                  <c:v>0.1</c:v>
                </c:pt>
                <c:pt idx="16432">
                  <c:v>0.1</c:v>
                </c:pt>
                <c:pt idx="16433">
                  <c:v>0.1</c:v>
                </c:pt>
                <c:pt idx="16434">
                  <c:v>0.2</c:v>
                </c:pt>
                <c:pt idx="16435">
                  <c:v>0.1</c:v>
                </c:pt>
                <c:pt idx="16436">
                  <c:v>0</c:v>
                </c:pt>
                <c:pt idx="16437">
                  <c:v>0.1</c:v>
                </c:pt>
                <c:pt idx="16438">
                  <c:v>0</c:v>
                </c:pt>
                <c:pt idx="16439">
                  <c:v>0</c:v>
                </c:pt>
                <c:pt idx="16440">
                  <c:v>0.1</c:v>
                </c:pt>
                <c:pt idx="16441">
                  <c:v>0.2</c:v>
                </c:pt>
                <c:pt idx="16442">
                  <c:v>0.2</c:v>
                </c:pt>
                <c:pt idx="16443">
                  <c:v>0.1</c:v>
                </c:pt>
                <c:pt idx="16444">
                  <c:v>0.1</c:v>
                </c:pt>
                <c:pt idx="16445">
                  <c:v>0.1</c:v>
                </c:pt>
                <c:pt idx="16446">
                  <c:v>0.1</c:v>
                </c:pt>
                <c:pt idx="16447">
                  <c:v>0.1</c:v>
                </c:pt>
                <c:pt idx="16448">
                  <c:v>0.1</c:v>
                </c:pt>
                <c:pt idx="16449">
                  <c:v>0.1</c:v>
                </c:pt>
                <c:pt idx="16450">
                  <c:v>0.1</c:v>
                </c:pt>
                <c:pt idx="16451">
                  <c:v>0.1</c:v>
                </c:pt>
                <c:pt idx="16452">
                  <c:v>0.1</c:v>
                </c:pt>
                <c:pt idx="16453">
                  <c:v>0.1</c:v>
                </c:pt>
                <c:pt idx="16454">
                  <c:v>0.1</c:v>
                </c:pt>
                <c:pt idx="16455">
                  <c:v>0.1</c:v>
                </c:pt>
                <c:pt idx="16456">
                  <c:v>0.2</c:v>
                </c:pt>
                <c:pt idx="16457">
                  <c:v>0.2</c:v>
                </c:pt>
                <c:pt idx="16458">
                  <c:v>0.1</c:v>
                </c:pt>
                <c:pt idx="16459">
                  <c:v>0.1</c:v>
                </c:pt>
                <c:pt idx="16460">
                  <c:v>0.2</c:v>
                </c:pt>
                <c:pt idx="16461">
                  <c:v>0.2</c:v>
                </c:pt>
                <c:pt idx="16462">
                  <c:v>0.2</c:v>
                </c:pt>
                <c:pt idx="16463">
                  <c:v>0.1</c:v>
                </c:pt>
                <c:pt idx="16464">
                  <c:v>0.3</c:v>
                </c:pt>
                <c:pt idx="16465">
                  <c:v>0.2</c:v>
                </c:pt>
                <c:pt idx="16466">
                  <c:v>0.2</c:v>
                </c:pt>
                <c:pt idx="16467">
                  <c:v>0.1</c:v>
                </c:pt>
                <c:pt idx="16468">
                  <c:v>0.2</c:v>
                </c:pt>
                <c:pt idx="16469">
                  <c:v>0.1</c:v>
                </c:pt>
                <c:pt idx="16470">
                  <c:v>0.2</c:v>
                </c:pt>
                <c:pt idx="16471">
                  <c:v>0.1</c:v>
                </c:pt>
                <c:pt idx="16472">
                  <c:v>0.2</c:v>
                </c:pt>
                <c:pt idx="16473">
                  <c:v>0.2</c:v>
                </c:pt>
                <c:pt idx="16474">
                  <c:v>0.1</c:v>
                </c:pt>
                <c:pt idx="16475">
                  <c:v>0.2</c:v>
                </c:pt>
                <c:pt idx="16476">
                  <c:v>0.2</c:v>
                </c:pt>
                <c:pt idx="16477">
                  <c:v>0.2</c:v>
                </c:pt>
                <c:pt idx="16478">
                  <c:v>0.2</c:v>
                </c:pt>
                <c:pt idx="16479">
                  <c:v>0.2</c:v>
                </c:pt>
                <c:pt idx="16480">
                  <c:v>0.2</c:v>
                </c:pt>
                <c:pt idx="16481">
                  <c:v>0.2</c:v>
                </c:pt>
                <c:pt idx="16482">
                  <c:v>0.1</c:v>
                </c:pt>
                <c:pt idx="16483">
                  <c:v>0.1</c:v>
                </c:pt>
                <c:pt idx="16484">
                  <c:v>0.1</c:v>
                </c:pt>
                <c:pt idx="16485">
                  <c:v>0.1</c:v>
                </c:pt>
                <c:pt idx="16486">
                  <c:v>0.2</c:v>
                </c:pt>
                <c:pt idx="16487">
                  <c:v>0.2</c:v>
                </c:pt>
                <c:pt idx="16488">
                  <c:v>0.2</c:v>
                </c:pt>
                <c:pt idx="16489">
                  <c:v>0.2</c:v>
                </c:pt>
                <c:pt idx="16490">
                  <c:v>0.2</c:v>
                </c:pt>
                <c:pt idx="16491">
                  <c:v>0.1</c:v>
                </c:pt>
                <c:pt idx="16492">
                  <c:v>0.2</c:v>
                </c:pt>
                <c:pt idx="16493">
                  <c:v>0.2</c:v>
                </c:pt>
                <c:pt idx="16494">
                  <c:v>0.2</c:v>
                </c:pt>
                <c:pt idx="16495">
                  <c:v>0.1</c:v>
                </c:pt>
                <c:pt idx="16496">
                  <c:v>0.2</c:v>
                </c:pt>
                <c:pt idx="16497">
                  <c:v>0.2</c:v>
                </c:pt>
                <c:pt idx="16498">
                  <c:v>0.2</c:v>
                </c:pt>
                <c:pt idx="16499">
                  <c:v>0.1</c:v>
                </c:pt>
                <c:pt idx="16500">
                  <c:v>0.1</c:v>
                </c:pt>
                <c:pt idx="16501">
                  <c:v>0.2</c:v>
                </c:pt>
                <c:pt idx="16502">
                  <c:v>0.2</c:v>
                </c:pt>
                <c:pt idx="16503">
                  <c:v>0.2</c:v>
                </c:pt>
                <c:pt idx="16504">
                  <c:v>0.2</c:v>
                </c:pt>
                <c:pt idx="16505">
                  <c:v>0.3</c:v>
                </c:pt>
                <c:pt idx="16506">
                  <c:v>0.3</c:v>
                </c:pt>
                <c:pt idx="16507">
                  <c:v>0.2</c:v>
                </c:pt>
                <c:pt idx="16508">
                  <c:v>0.2</c:v>
                </c:pt>
                <c:pt idx="16509">
                  <c:v>0.1</c:v>
                </c:pt>
                <c:pt idx="16510">
                  <c:v>0.2</c:v>
                </c:pt>
                <c:pt idx="16511">
                  <c:v>0.2</c:v>
                </c:pt>
                <c:pt idx="16512">
                  <c:v>0.1</c:v>
                </c:pt>
                <c:pt idx="16513">
                  <c:v>0.2</c:v>
                </c:pt>
                <c:pt idx="16514">
                  <c:v>0.2</c:v>
                </c:pt>
                <c:pt idx="16515">
                  <c:v>0.2</c:v>
                </c:pt>
                <c:pt idx="16516">
                  <c:v>0.2</c:v>
                </c:pt>
                <c:pt idx="16517">
                  <c:v>0.2</c:v>
                </c:pt>
                <c:pt idx="16518">
                  <c:v>0.1</c:v>
                </c:pt>
                <c:pt idx="16519">
                  <c:v>0.2</c:v>
                </c:pt>
                <c:pt idx="16520">
                  <c:v>0.1</c:v>
                </c:pt>
                <c:pt idx="16521">
                  <c:v>0.1</c:v>
                </c:pt>
                <c:pt idx="16522">
                  <c:v>0.2</c:v>
                </c:pt>
                <c:pt idx="16523">
                  <c:v>0.1</c:v>
                </c:pt>
                <c:pt idx="16524">
                  <c:v>0.1</c:v>
                </c:pt>
                <c:pt idx="16525">
                  <c:v>0.1</c:v>
                </c:pt>
                <c:pt idx="16526">
                  <c:v>0.2</c:v>
                </c:pt>
                <c:pt idx="16527">
                  <c:v>0.3</c:v>
                </c:pt>
                <c:pt idx="16528">
                  <c:v>0.2</c:v>
                </c:pt>
                <c:pt idx="16529">
                  <c:v>0.2</c:v>
                </c:pt>
                <c:pt idx="16530">
                  <c:v>0.2</c:v>
                </c:pt>
                <c:pt idx="16531">
                  <c:v>0.2</c:v>
                </c:pt>
                <c:pt idx="16532">
                  <c:v>0.2</c:v>
                </c:pt>
                <c:pt idx="16533">
                  <c:v>0.2</c:v>
                </c:pt>
                <c:pt idx="16534">
                  <c:v>0.2</c:v>
                </c:pt>
                <c:pt idx="16535">
                  <c:v>0.1</c:v>
                </c:pt>
                <c:pt idx="16536">
                  <c:v>0.2</c:v>
                </c:pt>
                <c:pt idx="16537">
                  <c:v>0.1</c:v>
                </c:pt>
                <c:pt idx="16538">
                  <c:v>0.2</c:v>
                </c:pt>
                <c:pt idx="16539">
                  <c:v>0.1</c:v>
                </c:pt>
                <c:pt idx="16540">
                  <c:v>0.1</c:v>
                </c:pt>
                <c:pt idx="16541">
                  <c:v>0.2</c:v>
                </c:pt>
                <c:pt idx="16542">
                  <c:v>0.1</c:v>
                </c:pt>
                <c:pt idx="16543">
                  <c:v>0.2</c:v>
                </c:pt>
                <c:pt idx="16544">
                  <c:v>0.1</c:v>
                </c:pt>
                <c:pt idx="16545">
                  <c:v>0.2</c:v>
                </c:pt>
                <c:pt idx="16546">
                  <c:v>0.2</c:v>
                </c:pt>
                <c:pt idx="16547">
                  <c:v>0.1</c:v>
                </c:pt>
                <c:pt idx="16548">
                  <c:v>0.2</c:v>
                </c:pt>
                <c:pt idx="16549">
                  <c:v>0.2</c:v>
                </c:pt>
                <c:pt idx="16550">
                  <c:v>0.1</c:v>
                </c:pt>
                <c:pt idx="16551">
                  <c:v>0.2</c:v>
                </c:pt>
                <c:pt idx="16552">
                  <c:v>0.1</c:v>
                </c:pt>
                <c:pt idx="16553">
                  <c:v>0.1</c:v>
                </c:pt>
                <c:pt idx="16554">
                  <c:v>0.2</c:v>
                </c:pt>
                <c:pt idx="16555">
                  <c:v>0.2</c:v>
                </c:pt>
                <c:pt idx="16556">
                  <c:v>0.2</c:v>
                </c:pt>
                <c:pt idx="16557">
                  <c:v>0.2</c:v>
                </c:pt>
                <c:pt idx="16558">
                  <c:v>0.2</c:v>
                </c:pt>
                <c:pt idx="16559">
                  <c:v>0.1</c:v>
                </c:pt>
                <c:pt idx="16560">
                  <c:v>0.2</c:v>
                </c:pt>
                <c:pt idx="16561">
                  <c:v>0.2</c:v>
                </c:pt>
                <c:pt idx="16562">
                  <c:v>0.1</c:v>
                </c:pt>
                <c:pt idx="16563">
                  <c:v>0.1</c:v>
                </c:pt>
                <c:pt idx="16564">
                  <c:v>0.1</c:v>
                </c:pt>
                <c:pt idx="16565">
                  <c:v>0.2</c:v>
                </c:pt>
                <c:pt idx="16566">
                  <c:v>0.2</c:v>
                </c:pt>
                <c:pt idx="16567">
                  <c:v>0.1</c:v>
                </c:pt>
                <c:pt idx="16568">
                  <c:v>0.2</c:v>
                </c:pt>
                <c:pt idx="16569">
                  <c:v>0.1</c:v>
                </c:pt>
                <c:pt idx="16570">
                  <c:v>0.1</c:v>
                </c:pt>
                <c:pt idx="16571">
                  <c:v>0.2</c:v>
                </c:pt>
                <c:pt idx="16572">
                  <c:v>0.1</c:v>
                </c:pt>
                <c:pt idx="16573">
                  <c:v>0.1</c:v>
                </c:pt>
                <c:pt idx="16574">
                  <c:v>0.1</c:v>
                </c:pt>
                <c:pt idx="16575">
                  <c:v>0.2</c:v>
                </c:pt>
                <c:pt idx="16576">
                  <c:v>0.1</c:v>
                </c:pt>
                <c:pt idx="16577">
                  <c:v>0.1</c:v>
                </c:pt>
                <c:pt idx="16578">
                  <c:v>0</c:v>
                </c:pt>
                <c:pt idx="16579">
                  <c:v>0.1</c:v>
                </c:pt>
                <c:pt idx="16580">
                  <c:v>0.2</c:v>
                </c:pt>
                <c:pt idx="16581">
                  <c:v>0.1</c:v>
                </c:pt>
                <c:pt idx="16582">
                  <c:v>0.2</c:v>
                </c:pt>
                <c:pt idx="16583">
                  <c:v>0.2</c:v>
                </c:pt>
                <c:pt idx="16584">
                  <c:v>0.1</c:v>
                </c:pt>
                <c:pt idx="16585">
                  <c:v>0.2</c:v>
                </c:pt>
                <c:pt idx="16586">
                  <c:v>0.2</c:v>
                </c:pt>
                <c:pt idx="16587">
                  <c:v>0.2</c:v>
                </c:pt>
                <c:pt idx="16588">
                  <c:v>0.1</c:v>
                </c:pt>
                <c:pt idx="16589">
                  <c:v>0.2</c:v>
                </c:pt>
                <c:pt idx="16590">
                  <c:v>0.2</c:v>
                </c:pt>
                <c:pt idx="16591">
                  <c:v>0.2</c:v>
                </c:pt>
                <c:pt idx="16592">
                  <c:v>0.1</c:v>
                </c:pt>
                <c:pt idx="16593">
                  <c:v>0.2</c:v>
                </c:pt>
                <c:pt idx="16594">
                  <c:v>0.2</c:v>
                </c:pt>
                <c:pt idx="16595">
                  <c:v>0.2</c:v>
                </c:pt>
                <c:pt idx="16596">
                  <c:v>0.2</c:v>
                </c:pt>
                <c:pt idx="16597">
                  <c:v>0.2</c:v>
                </c:pt>
                <c:pt idx="16598">
                  <c:v>0.1</c:v>
                </c:pt>
                <c:pt idx="16599">
                  <c:v>0.2</c:v>
                </c:pt>
                <c:pt idx="16600">
                  <c:v>0.2</c:v>
                </c:pt>
                <c:pt idx="16601">
                  <c:v>0.2</c:v>
                </c:pt>
                <c:pt idx="16602">
                  <c:v>0.2</c:v>
                </c:pt>
                <c:pt idx="16603">
                  <c:v>0.2</c:v>
                </c:pt>
                <c:pt idx="16604">
                  <c:v>0.1</c:v>
                </c:pt>
                <c:pt idx="16605">
                  <c:v>0.2</c:v>
                </c:pt>
                <c:pt idx="16606">
                  <c:v>0.1</c:v>
                </c:pt>
                <c:pt idx="16607">
                  <c:v>0.2</c:v>
                </c:pt>
                <c:pt idx="16608">
                  <c:v>0.2</c:v>
                </c:pt>
                <c:pt idx="16609">
                  <c:v>0.2</c:v>
                </c:pt>
                <c:pt idx="16610">
                  <c:v>0.1</c:v>
                </c:pt>
                <c:pt idx="16611">
                  <c:v>0.2</c:v>
                </c:pt>
                <c:pt idx="16612">
                  <c:v>0.2</c:v>
                </c:pt>
                <c:pt idx="16613">
                  <c:v>0.2</c:v>
                </c:pt>
                <c:pt idx="16614">
                  <c:v>0.2</c:v>
                </c:pt>
                <c:pt idx="16615">
                  <c:v>0.2</c:v>
                </c:pt>
                <c:pt idx="16616">
                  <c:v>0.2</c:v>
                </c:pt>
                <c:pt idx="16617">
                  <c:v>0.1</c:v>
                </c:pt>
                <c:pt idx="16618">
                  <c:v>0.1</c:v>
                </c:pt>
                <c:pt idx="16619">
                  <c:v>0.1</c:v>
                </c:pt>
                <c:pt idx="16620">
                  <c:v>0.2</c:v>
                </c:pt>
                <c:pt idx="16621">
                  <c:v>0.2</c:v>
                </c:pt>
                <c:pt idx="16622">
                  <c:v>0.2</c:v>
                </c:pt>
                <c:pt idx="16623">
                  <c:v>0.2</c:v>
                </c:pt>
                <c:pt idx="16624">
                  <c:v>0.1</c:v>
                </c:pt>
                <c:pt idx="16625">
                  <c:v>0.2</c:v>
                </c:pt>
                <c:pt idx="16626">
                  <c:v>0.2</c:v>
                </c:pt>
                <c:pt idx="16627">
                  <c:v>0.1</c:v>
                </c:pt>
                <c:pt idx="16628">
                  <c:v>0.2</c:v>
                </c:pt>
                <c:pt idx="16629">
                  <c:v>0.1</c:v>
                </c:pt>
                <c:pt idx="16630">
                  <c:v>0.1</c:v>
                </c:pt>
                <c:pt idx="16631">
                  <c:v>0.1</c:v>
                </c:pt>
                <c:pt idx="16632">
                  <c:v>0.1</c:v>
                </c:pt>
                <c:pt idx="16633">
                  <c:v>0.2</c:v>
                </c:pt>
                <c:pt idx="16634">
                  <c:v>0.1</c:v>
                </c:pt>
                <c:pt idx="16635">
                  <c:v>0.1</c:v>
                </c:pt>
                <c:pt idx="16636">
                  <c:v>0.1</c:v>
                </c:pt>
                <c:pt idx="16637">
                  <c:v>0.1</c:v>
                </c:pt>
                <c:pt idx="16638">
                  <c:v>0.1</c:v>
                </c:pt>
                <c:pt idx="16639">
                  <c:v>0.1</c:v>
                </c:pt>
                <c:pt idx="16640">
                  <c:v>0.2</c:v>
                </c:pt>
                <c:pt idx="16641">
                  <c:v>0.1</c:v>
                </c:pt>
                <c:pt idx="16642">
                  <c:v>0.2</c:v>
                </c:pt>
                <c:pt idx="16643">
                  <c:v>0.2</c:v>
                </c:pt>
                <c:pt idx="16644">
                  <c:v>0.1</c:v>
                </c:pt>
                <c:pt idx="16645">
                  <c:v>0.2</c:v>
                </c:pt>
                <c:pt idx="16646">
                  <c:v>0.2</c:v>
                </c:pt>
                <c:pt idx="16647">
                  <c:v>0.2</c:v>
                </c:pt>
                <c:pt idx="16648">
                  <c:v>0.2</c:v>
                </c:pt>
                <c:pt idx="16649">
                  <c:v>0.2</c:v>
                </c:pt>
                <c:pt idx="16650">
                  <c:v>0.2</c:v>
                </c:pt>
                <c:pt idx="16651">
                  <c:v>0.2</c:v>
                </c:pt>
                <c:pt idx="16652">
                  <c:v>0.1</c:v>
                </c:pt>
                <c:pt idx="16653">
                  <c:v>0.2</c:v>
                </c:pt>
                <c:pt idx="16654">
                  <c:v>0.2</c:v>
                </c:pt>
                <c:pt idx="16655">
                  <c:v>0.2</c:v>
                </c:pt>
                <c:pt idx="16656">
                  <c:v>0.2</c:v>
                </c:pt>
                <c:pt idx="16657">
                  <c:v>0.2</c:v>
                </c:pt>
                <c:pt idx="16658">
                  <c:v>0.2</c:v>
                </c:pt>
                <c:pt idx="16659">
                  <c:v>0.3</c:v>
                </c:pt>
                <c:pt idx="16660">
                  <c:v>0.2</c:v>
                </c:pt>
                <c:pt idx="16661">
                  <c:v>0.3</c:v>
                </c:pt>
                <c:pt idx="16662">
                  <c:v>0.2</c:v>
                </c:pt>
                <c:pt idx="16663">
                  <c:v>0.2</c:v>
                </c:pt>
                <c:pt idx="16664">
                  <c:v>0.2</c:v>
                </c:pt>
                <c:pt idx="16665">
                  <c:v>0.2</c:v>
                </c:pt>
                <c:pt idx="16666">
                  <c:v>0.3</c:v>
                </c:pt>
                <c:pt idx="16667">
                  <c:v>0.3</c:v>
                </c:pt>
                <c:pt idx="16668">
                  <c:v>0.2</c:v>
                </c:pt>
                <c:pt idx="16669">
                  <c:v>0.3</c:v>
                </c:pt>
                <c:pt idx="16670">
                  <c:v>0.3</c:v>
                </c:pt>
                <c:pt idx="16671">
                  <c:v>0.3</c:v>
                </c:pt>
                <c:pt idx="16672">
                  <c:v>0.3</c:v>
                </c:pt>
                <c:pt idx="16673">
                  <c:v>0.2</c:v>
                </c:pt>
                <c:pt idx="16674">
                  <c:v>0.3</c:v>
                </c:pt>
                <c:pt idx="16675">
                  <c:v>0.3</c:v>
                </c:pt>
                <c:pt idx="16676">
                  <c:v>0.3</c:v>
                </c:pt>
                <c:pt idx="16677">
                  <c:v>0.2</c:v>
                </c:pt>
                <c:pt idx="16678">
                  <c:v>0.2</c:v>
                </c:pt>
                <c:pt idx="16679">
                  <c:v>0.2</c:v>
                </c:pt>
                <c:pt idx="16680">
                  <c:v>0.3</c:v>
                </c:pt>
                <c:pt idx="16681">
                  <c:v>0.3</c:v>
                </c:pt>
                <c:pt idx="16682">
                  <c:v>0.3</c:v>
                </c:pt>
                <c:pt idx="16683">
                  <c:v>0.2</c:v>
                </c:pt>
                <c:pt idx="16684">
                  <c:v>0.2</c:v>
                </c:pt>
                <c:pt idx="16685">
                  <c:v>0.3</c:v>
                </c:pt>
                <c:pt idx="16686">
                  <c:v>0.4</c:v>
                </c:pt>
                <c:pt idx="16687">
                  <c:v>0.3</c:v>
                </c:pt>
                <c:pt idx="16688">
                  <c:v>0.3</c:v>
                </c:pt>
                <c:pt idx="16689">
                  <c:v>0.3</c:v>
                </c:pt>
                <c:pt idx="16690">
                  <c:v>0.3</c:v>
                </c:pt>
                <c:pt idx="16691">
                  <c:v>0.2</c:v>
                </c:pt>
                <c:pt idx="16692">
                  <c:v>0.3</c:v>
                </c:pt>
                <c:pt idx="16693">
                  <c:v>0.3</c:v>
                </c:pt>
                <c:pt idx="16694">
                  <c:v>0.3</c:v>
                </c:pt>
                <c:pt idx="16695">
                  <c:v>0.3</c:v>
                </c:pt>
                <c:pt idx="16696">
                  <c:v>0.3</c:v>
                </c:pt>
                <c:pt idx="16697">
                  <c:v>0.3</c:v>
                </c:pt>
                <c:pt idx="16698">
                  <c:v>0.2</c:v>
                </c:pt>
                <c:pt idx="16699">
                  <c:v>0.3</c:v>
                </c:pt>
                <c:pt idx="16700">
                  <c:v>0.3</c:v>
                </c:pt>
                <c:pt idx="16701">
                  <c:v>0.3</c:v>
                </c:pt>
                <c:pt idx="16702">
                  <c:v>0.3</c:v>
                </c:pt>
                <c:pt idx="16703">
                  <c:v>0.3</c:v>
                </c:pt>
                <c:pt idx="16704">
                  <c:v>0.3</c:v>
                </c:pt>
                <c:pt idx="16705">
                  <c:v>0.3</c:v>
                </c:pt>
                <c:pt idx="16706">
                  <c:v>0.3</c:v>
                </c:pt>
                <c:pt idx="16707">
                  <c:v>0.2</c:v>
                </c:pt>
                <c:pt idx="16708">
                  <c:v>0.3</c:v>
                </c:pt>
                <c:pt idx="16709">
                  <c:v>0.3</c:v>
                </c:pt>
                <c:pt idx="16710">
                  <c:v>0.3</c:v>
                </c:pt>
                <c:pt idx="16711">
                  <c:v>0.3</c:v>
                </c:pt>
                <c:pt idx="16712">
                  <c:v>0.3</c:v>
                </c:pt>
                <c:pt idx="16713">
                  <c:v>0.3</c:v>
                </c:pt>
                <c:pt idx="16714">
                  <c:v>0.3</c:v>
                </c:pt>
                <c:pt idx="16715">
                  <c:v>0.3</c:v>
                </c:pt>
                <c:pt idx="16716">
                  <c:v>0.4</c:v>
                </c:pt>
                <c:pt idx="16717">
                  <c:v>0.3</c:v>
                </c:pt>
                <c:pt idx="16718">
                  <c:v>0.3</c:v>
                </c:pt>
                <c:pt idx="16719">
                  <c:v>0.3</c:v>
                </c:pt>
                <c:pt idx="16720">
                  <c:v>0.3</c:v>
                </c:pt>
                <c:pt idx="16721">
                  <c:v>0.3</c:v>
                </c:pt>
                <c:pt idx="16722">
                  <c:v>0.2</c:v>
                </c:pt>
                <c:pt idx="16723">
                  <c:v>0.3</c:v>
                </c:pt>
                <c:pt idx="16724">
                  <c:v>0.2</c:v>
                </c:pt>
                <c:pt idx="16725">
                  <c:v>0.4</c:v>
                </c:pt>
                <c:pt idx="16726">
                  <c:v>0.4</c:v>
                </c:pt>
                <c:pt idx="16727">
                  <c:v>0.3</c:v>
                </c:pt>
                <c:pt idx="16728">
                  <c:v>0.3</c:v>
                </c:pt>
                <c:pt idx="16729">
                  <c:v>0.3</c:v>
                </c:pt>
                <c:pt idx="16730">
                  <c:v>0.2</c:v>
                </c:pt>
                <c:pt idx="16731">
                  <c:v>0.3</c:v>
                </c:pt>
                <c:pt idx="16732">
                  <c:v>0.3</c:v>
                </c:pt>
                <c:pt idx="16733">
                  <c:v>0.4</c:v>
                </c:pt>
                <c:pt idx="16734">
                  <c:v>0.3</c:v>
                </c:pt>
                <c:pt idx="16735">
                  <c:v>0.2</c:v>
                </c:pt>
                <c:pt idx="16736">
                  <c:v>0.3</c:v>
                </c:pt>
                <c:pt idx="16737">
                  <c:v>0.3</c:v>
                </c:pt>
                <c:pt idx="16738">
                  <c:v>0.3</c:v>
                </c:pt>
                <c:pt idx="16739">
                  <c:v>0.4</c:v>
                </c:pt>
                <c:pt idx="16740">
                  <c:v>0.3</c:v>
                </c:pt>
                <c:pt idx="16741">
                  <c:v>0.4</c:v>
                </c:pt>
                <c:pt idx="16742">
                  <c:v>0.4</c:v>
                </c:pt>
                <c:pt idx="16743">
                  <c:v>0.4</c:v>
                </c:pt>
                <c:pt idx="16744">
                  <c:v>0.3</c:v>
                </c:pt>
                <c:pt idx="16745">
                  <c:v>0.3</c:v>
                </c:pt>
                <c:pt idx="16746">
                  <c:v>0.2</c:v>
                </c:pt>
                <c:pt idx="16747">
                  <c:v>0.4</c:v>
                </c:pt>
                <c:pt idx="16748">
                  <c:v>0.3</c:v>
                </c:pt>
                <c:pt idx="16749">
                  <c:v>0.3</c:v>
                </c:pt>
                <c:pt idx="16750">
                  <c:v>0.3</c:v>
                </c:pt>
                <c:pt idx="16751">
                  <c:v>0.3</c:v>
                </c:pt>
                <c:pt idx="16752">
                  <c:v>0.3</c:v>
                </c:pt>
                <c:pt idx="16753">
                  <c:v>0.3</c:v>
                </c:pt>
                <c:pt idx="16754">
                  <c:v>0.4</c:v>
                </c:pt>
                <c:pt idx="16755">
                  <c:v>0.3</c:v>
                </c:pt>
                <c:pt idx="16756">
                  <c:v>0.4</c:v>
                </c:pt>
                <c:pt idx="16757">
                  <c:v>0.4</c:v>
                </c:pt>
                <c:pt idx="16758">
                  <c:v>0.4</c:v>
                </c:pt>
                <c:pt idx="16759">
                  <c:v>0.4</c:v>
                </c:pt>
                <c:pt idx="16760">
                  <c:v>0.3</c:v>
                </c:pt>
                <c:pt idx="16761">
                  <c:v>0.4</c:v>
                </c:pt>
                <c:pt idx="16762">
                  <c:v>0.4</c:v>
                </c:pt>
                <c:pt idx="16763">
                  <c:v>0.3</c:v>
                </c:pt>
                <c:pt idx="16764">
                  <c:v>0.3</c:v>
                </c:pt>
                <c:pt idx="16765">
                  <c:v>0.4</c:v>
                </c:pt>
                <c:pt idx="16766">
                  <c:v>0.4</c:v>
                </c:pt>
                <c:pt idx="16767">
                  <c:v>0.4</c:v>
                </c:pt>
                <c:pt idx="16768">
                  <c:v>0.3</c:v>
                </c:pt>
                <c:pt idx="16769">
                  <c:v>0.4</c:v>
                </c:pt>
                <c:pt idx="16770">
                  <c:v>0.4</c:v>
                </c:pt>
                <c:pt idx="16771">
                  <c:v>0.4</c:v>
                </c:pt>
                <c:pt idx="16772">
                  <c:v>0.3</c:v>
                </c:pt>
                <c:pt idx="16773">
                  <c:v>0.4</c:v>
                </c:pt>
                <c:pt idx="16774">
                  <c:v>0.3</c:v>
                </c:pt>
                <c:pt idx="16775">
                  <c:v>0.4</c:v>
                </c:pt>
                <c:pt idx="16776">
                  <c:v>0.3</c:v>
                </c:pt>
                <c:pt idx="16777">
                  <c:v>0.3</c:v>
                </c:pt>
                <c:pt idx="16778">
                  <c:v>0.3</c:v>
                </c:pt>
                <c:pt idx="16779">
                  <c:v>0.4</c:v>
                </c:pt>
                <c:pt idx="16780">
                  <c:v>0.4</c:v>
                </c:pt>
                <c:pt idx="16781">
                  <c:v>0.3</c:v>
                </c:pt>
                <c:pt idx="16782">
                  <c:v>0.4</c:v>
                </c:pt>
                <c:pt idx="16783">
                  <c:v>0.4</c:v>
                </c:pt>
                <c:pt idx="16784">
                  <c:v>0.4</c:v>
                </c:pt>
                <c:pt idx="16785">
                  <c:v>0.4</c:v>
                </c:pt>
                <c:pt idx="16786">
                  <c:v>0.4</c:v>
                </c:pt>
                <c:pt idx="16787">
                  <c:v>0.4</c:v>
                </c:pt>
                <c:pt idx="16788">
                  <c:v>0.4</c:v>
                </c:pt>
                <c:pt idx="16789">
                  <c:v>0.4</c:v>
                </c:pt>
                <c:pt idx="16790">
                  <c:v>0.3</c:v>
                </c:pt>
                <c:pt idx="16791">
                  <c:v>0.4</c:v>
                </c:pt>
                <c:pt idx="16792">
                  <c:v>0.3</c:v>
                </c:pt>
                <c:pt idx="16793">
                  <c:v>0.4</c:v>
                </c:pt>
                <c:pt idx="16794">
                  <c:v>0.4</c:v>
                </c:pt>
                <c:pt idx="16795">
                  <c:v>0.3</c:v>
                </c:pt>
                <c:pt idx="16796">
                  <c:v>0.4</c:v>
                </c:pt>
                <c:pt idx="16797">
                  <c:v>0.3</c:v>
                </c:pt>
                <c:pt idx="16798">
                  <c:v>0.3</c:v>
                </c:pt>
                <c:pt idx="16799">
                  <c:v>0.4</c:v>
                </c:pt>
                <c:pt idx="16800">
                  <c:v>0.4</c:v>
                </c:pt>
                <c:pt idx="16801">
                  <c:v>0.4</c:v>
                </c:pt>
                <c:pt idx="16802">
                  <c:v>0.3</c:v>
                </c:pt>
                <c:pt idx="16803">
                  <c:v>0.3</c:v>
                </c:pt>
                <c:pt idx="16804">
                  <c:v>0.3</c:v>
                </c:pt>
                <c:pt idx="16805">
                  <c:v>0.3</c:v>
                </c:pt>
                <c:pt idx="16806">
                  <c:v>0.3</c:v>
                </c:pt>
                <c:pt idx="16807">
                  <c:v>0.4</c:v>
                </c:pt>
                <c:pt idx="16808">
                  <c:v>0.3</c:v>
                </c:pt>
                <c:pt idx="16809">
                  <c:v>0.3</c:v>
                </c:pt>
                <c:pt idx="16810">
                  <c:v>0.3</c:v>
                </c:pt>
                <c:pt idx="16811">
                  <c:v>0.4</c:v>
                </c:pt>
                <c:pt idx="16812">
                  <c:v>0.4</c:v>
                </c:pt>
                <c:pt idx="16813">
                  <c:v>0.4</c:v>
                </c:pt>
                <c:pt idx="16814">
                  <c:v>0.3</c:v>
                </c:pt>
                <c:pt idx="16815">
                  <c:v>0.3</c:v>
                </c:pt>
                <c:pt idx="16816">
                  <c:v>0.4</c:v>
                </c:pt>
                <c:pt idx="16817">
                  <c:v>0.3</c:v>
                </c:pt>
                <c:pt idx="16818">
                  <c:v>0.4</c:v>
                </c:pt>
                <c:pt idx="16819">
                  <c:v>0.4</c:v>
                </c:pt>
                <c:pt idx="16820">
                  <c:v>0.3</c:v>
                </c:pt>
                <c:pt idx="16821">
                  <c:v>0.3</c:v>
                </c:pt>
                <c:pt idx="16822">
                  <c:v>0.4</c:v>
                </c:pt>
                <c:pt idx="16823">
                  <c:v>0.3</c:v>
                </c:pt>
                <c:pt idx="16824">
                  <c:v>0.3</c:v>
                </c:pt>
                <c:pt idx="16825">
                  <c:v>0.3</c:v>
                </c:pt>
                <c:pt idx="16826">
                  <c:v>0.3</c:v>
                </c:pt>
                <c:pt idx="16827">
                  <c:v>0.3</c:v>
                </c:pt>
                <c:pt idx="16828">
                  <c:v>0.4</c:v>
                </c:pt>
                <c:pt idx="16829">
                  <c:v>0.4</c:v>
                </c:pt>
                <c:pt idx="16830">
                  <c:v>0.3</c:v>
                </c:pt>
                <c:pt idx="16831">
                  <c:v>0.3</c:v>
                </c:pt>
                <c:pt idx="16832">
                  <c:v>0.4</c:v>
                </c:pt>
                <c:pt idx="16833">
                  <c:v>0.3</c:v>
                </c:pt>
                <c:pt idx="16834">
                  <c:v>0.4</c:v>
                </c:pt>
                <c:pt idx="16835">
                  <c:v>0.3</c:v>
                </c:pt>
                <c:pt idx="16836">
                  <c:v>0.3</c:v>
                </c:pt>
                <c:pt idx="16837">
                  <c:v>0.3</c:v>
                </c:pt>
                <c:pt idx="16838">
                  <c:v>0.4</c:v>
                </c:pt>
                <c:pt idx="16839">
                  <c:v>0.3</c:v>
                </c:pt>
                <c:pt idx="16840">
                  <c:v>0.4</c:v>
                </c:pt>
                <c:pt idx="16841">
                  <c:v>0.4</c:v>
                </c:pt>
                <c:pt idx="16842">
                  <c:v>0.4</c:v>
                </c:pt>
                <c:pt idx="16843">
                  <c:v>0.4</c:v>
                </c:pt>
                <c:pt idx="16844">
                  <c:v>0.4</c:v>
                </c:pt>
                <c:pt idx="16845">
                  <c:v>0.3</c:v>
                </c:pt>
                <c:pt idx="16846">
                  <c:v>0.3</c:v>
                </c:pt>
                <c:pt idx="16847">
                  <c:v>0.4</c:v>
                </c:pt>
                <c:pt idx="16848">
                  <c:v>0.3</c:v>
                </c:pt>
                <c:pt idx="16849">
                  <c:v>0.3</c:v>
                </c:pt>
                <c:pt idx="16850">
                  <c:v>0.3</c:v>
                </c:pt>
                <c:pt idx="16851">
                  <c:v>0.2</c:v>
                </c:pt>
                <c:pt idx="16852">
                  <c:v>0.3</c:v>
                </c:pt>
                <c:pt idx="16853">
                  <c:v>0.4</c:v>
                </c:pt>
                <c:pt idx="16854">
                  <c:v>0.4</c:v>
                </c:pt>
                <c:pt idx="16855">
                  <c:v>0.4</c:v>
                </c:pt>
                <c:pt idx="16856">
                  <c:v>0.3</c:v>
                </c:pt>
                <c:pt idx="16857">
                  <c:v>0.3</c:v>
                </c:pt>
                <c:pt idx="16858">
                  <c:v>0.3</c:v>
                </c:pt>
                <c:pt idx="16859">
                  <c:v>0.4</c:v>
                </c:pt>
                <c:pt idx="16860">
                  <c:v>0.3</c:v>
                </c:pt>
                <c:pt idx="16861">
                  <c:v>0.3</c:v>
                </c:pt>
                <c:pt idx="16862">
                  <c:v>0.3</c:v>
                </c:pt>
                <c:pt idx="16863">
                  <c:v>0.3</c:v>
                </c:pt>
                <c:pt idx="16864">
                  <c:v>0.2</c:v>
                </c:pt>
                <c:pt idx="16865">
                  <c:v>0.3</c:v>
                </c:pt>
                <c:pt idx="16866">
                  <c:v>0.4</c:v>
                </c:pt>
                <c:pt idx="16867">
                  <c:v>0.3</c:v>
                </c:pt>
                <c:pt idx="16868">
                  <c:v>0.3</c:v>
                </c:pt>
                <c:pt idx="16869">
                  <c:v>0.3</c:v>
                </c:pt>
                <c:pt idx="16870">
                  <c:v>0.3</c:v>
                </c:pt>
                <c:pt idx="16871">
                  <c:v>0.3</c:v>
                </c:pt>
                <c:pt idx="16872">
                  <c:v>0.4</c:v>
                </c:pt>
                <c:pt idx="16873">
                  <c:v>0.4</c:v>
                </c:pt>
                <c:pt idx="16874">
                  <c:v>0.3</c:v>
                </c:pt>
                <c:pt idx="16875">
                  <c:v>0.3</c:v>
                </c:pt>
                <c:pt idx="16876">
                  <c:v>0.2</c:v>
                </c:pt>
                <c:pt idx="16877">
                  <c:v>0.2</c:v>
                </c:pt>
                <c:pt idx="16878">
                  <c:v>0.2</c:v>
                </c:pt>
                <c:pt idx="16879">
                  <c:v>0.2</c:v>
                </c:pt>
                <c:pt idx="16880">
                  <c:v>0.1</c:v>
                </c:pt>
                <c:pt idx="16881">
                  <c:v>0.2</c:v>
                </c:pt>
                <c:pt idx="16882">
                  <c:v>0.3</c:v>
                </c:pt>
                <c:pt idx="16883">
                  <c:v>0.3</c:v>
                </c:pt>
                <c:pt idx="16884">
                  <c:v>0.2</c:v>
                </c:pt>
                <c:pt idx="16885">
                  <c:v>0.2</c:v>
                </c:pt>
                <c:pt idx="16886">
                  <c:v>0.2</c:v>
                </c:pt>
                <c:pt idx="16887">
                  <c:v>0.2</c:v>
                </c:pt>
                <c:pt idx="16888">
                  <c:v>0.3</c:v>
                </c:pt>
                <c:pt idx="16889">
                  <c:v>0.2</c:v>
                </c:pt>
                <c:pt idx="16890">
                  <c:v>0.3</c:v>
                </c:pt>
                <c:pt idx="16891">
                  <c:v>0.2</c:v>
                </c:pt>
                <c:pt idx="16892">
                  <c:v>0.2</c:v>
                </c:pt>
                <c:pt idx="16893">
                  <c:v>0.2</c:v>
                </c:pt>
                <c:pt idx="16894">
                  <c:v>0.2</c:v>
                </c:pt>
                <c:pt idx="16895">
                  <c:v>0.2</c:v>
                </c:pt>
                <c:pt idx="16896">
                  <c:v>0.3</c:v>
                </c:pt>
                <c:pt idx="16897">
                  <c:v>0.2</c:v>
                </c:pt>
                <c:pt idx="16898">
                  <c:v>0.2</c:v>
                </c:pt>
                <c:pt idx="16899">
                  <c:v>0.2</c:v>
                </c:pt>
                <c:pt idx="16900">
                  <c:v>0.2</c:v>
                </c:pt>
                <c:pt idx="16901">
                  <c:v>0.3</c:v>
                </c:pt>
                <c:pt idx="16902">
                  <c:v>0.2</c:v>
                </c:pt>
                <c:pt idx="16903">
                  <c:v>0.2</c:v>
                </c:pt>
                <c:pt idx="16904">
                  <c:v>0.2</c:v>
                </c:pt>
                <c:pt idx="16905">
                  <c:v>0.1</c:v>
                </c:pt>
                <c:pt idx="16906">
                  <c:v>0.2</c:v>
                </c:pt>
                <c:pt idx="16907">
                  <c:v>0.3</c:v>
                </c:pt>
                <c:pt idx="16908">
                  <c:v>0.2</c:v>
                </c:pt>
                <c:pt idx="16909">
                  <c:v>0.2</c:v>
                </c:pt>
                <c:pt idx="16910">
                  <c:v>0.2</c:v>
                </c:pt>
                <c:pt idx="16911">
                  <c:v>0.2</c:v>
                </c:pt>
                <c:pt idx="16912">
                  <c:v>0.2</c:v>
                </c:pt>
                <c:pt idx="16913">
                  <c:v>0.2</c:v>
                </c:pt>
                <c:pt idx="16914">
                  <c:v>0.2</c:v>
                </c:pt>
                <c:pt idx="16915">
                  <c:v>0.2</c:v>
                </c:pt>
                <c:pt idx="16916">
                  <c:v>0.2</c:v>
                </c:pt>
                <c:pt idx="16917">
                  <c:v>0.3</c:v>
                </c:pt>
                <c:pt idx="16918">
                  <c:v>0.2</c:v>
                </c:pt>
                <c:pt idx="16919">
                  <c:v>0.2</c:v>
                </c:pt>
                <c:pt idx="16920">
                  <c:v>0.2</c:v>
                </c:pt>
                <c:pt idx="16921">
                  <c:v>0.1</c:v>
                </c:pt>
                <c:pt idx="16922">
                  <c:v>0.2</c:v>
                </c:pt>
                <c:pt idx="16923">
                  <c:v>0.2</c:v>
                </c:pt>
                <c:pt idx="16924">
                  <c:v>0.3</c:v>
                </c:pt>
                <c:pt idx="16925">
                  <c:v>0.2</c:v>
                </c:pt>
                <c:pt idx="16926">
                  <c:v>0.2</c:v>
                </c:pt>
                <c:pt idx="16927">
                  <c:v>0.1</c:v>
                </c:pt>
                <c:pt idx="16928">
                  <c:v>0.2</c:v>
                </c:pt>
                <c:pt idx="16929">
                  <c:v>0.3</c:v>
                </c:pt>
                <c:pt idx="16930">
                  <c:v>0.2</c:v>
                </c:pt>
                <c:pt idx="16931">
                  <c:v>0.2</c:v>
                </c:pt>
                <c:pt idx="16932">
                  <c:v>0.2</c:v>
                </c:pt>
                <c:pt idx="16933">
                  <c:v>0.2</c:v>
                </c:pt>
                <c:pt idx="16934">
                  <c:v>0.3</c:v>
                </c:pt>
                <c:pt idx="16935">
                  <c:v>0.3</c:v>
                </c:pt>
                <c:pt idx="16936">
                  <c:v>0.2</c:v>
                </c:pt>
                <c:pt idx="16937">
                  <c:v>0.2</c:v>
                </c:pt>
                <c:pt idx="16938">
                  <c:v>0.2</c:v>
                </c:pt>
                <c:pt idx="16939">
                  <c:v>0.3</c:v>
                </c:pt>
                <c:pt idx="16940">
                  <c:v>0.2</c:v>
                </c:pt>
                <c:pt idx="16941">
                  <c:v>0.2</c:v>
                </c:pt>
                <c:pt idx="16942">
                  <c:v>0.3</c:v>
                </c:pt>
                <c:pt idx="16943">
                  <c:v>0.3</c:v>
                </c:pt>
                <c:pt idx="16944">
                  <c:v>0.2</c:v>
                </c:pt>
                <c:pt idx="16945">
                  <c:v>0.2</c:v>
                </c:pt>
                <c:pt idx="16946">
                  <c:v>0.2</c:v>
                </c:pt>
                <c:pt idx="16947">
                  <c:v>0.2</c:v>
                </c:pt>
                <c:pt idx="16948">
                  <c:v>0.2</c:v>
                </c:pt>
                <c:pt idx="16949">
                  <c:v>0.2</c:v>
                </c:pt>
                <c:pt idx="16950">
                  <c:v>0.2</c:v>
                </c:pt>
                <c:pt idx="16951">
                  <c:v>0.3</c:v>
                </c:pt>
                <c:pt idx="16952">
                  <c:v>0.2</c:v>
                </c:pt>
                <c:pt idx="16953">
                  <c:v>0.3</c:v>
                </c:pt>
                <c:pt idx="16954">
                  <c:v>0.2</c:v>
                </c:pt>
                <c:pt idx="16955">
                  <c:v>0.2</c:v>
                </c:pt>
                <c:pt idx="16956">
                  <c:v>0.3</c:v>
                </c:pt>
                <c:pt idx="16957">
                  <c:v>0.3</c:v>
                </c:pt>
                <c:pt idx="16958">
                  <c:v>0.3</c:v>
                </c:pt>
                <c:pt idx="16959">
                  <c:v>0.3</c:v>
                </c:pt>
                <c:pt idx="16960">
                  <c:v>0.3</c:v>
                </c:pt>
                <c:pt idx="16961">
                  <c:v>0.2</c:v>
                </c:pt>
                <c:pt idx="16962">
                  <c:v>0.2</c:v>
                </c:pt>
                <c:pt idx="16963">
                  <c:v>0.2</c:v>
                </c:pt>
                <c:pt idx="16964">
                  <c:v>0.2</c:v>
                </c:pt>
                <c:pt idx="16965">
                  <c:v>0.2</c:v>
                </c:pt>
                <c:pt idx="16966">
                  <c:v>0.3</c:v>
                </c:pt>
                <c:pt idx="16967">
                  <c:v>0.3</c:v>
                </c:pt>
                <c:pt idx="16968">
                  <c:v>0.2</c:v>
                </c:pt>
                <c:pt idx="16969">
                  <c:v>0.3</c:v>
                </c:pt>
                <c:pt idx="16970">
                  <c:v>0.2</c:v>
                </c:pt>
                <c:pt idx="16971">
                  <c:v>0.2</c:v>
                </c:pt>
                <c:pt idx="16972">
                  <c:v>0.3</c:v>
                </c:pt>
                <c:pt idx="16973">
                  <c:v>0.3</c:v>
                </c:pt>
                <c:pt idx="16974">
                  <c:v>0.3</c:v>
                </c:pt>
                <c:pt idx="16975">
                  <c:v>0.2</c:v>
                </c:pt>
                <c:pt idx="16976">
                  <c:v>0.2</c:v>
                </c:pt>
                <c:pt idx="16977">
                  <c:v>0.3</c:v>
                </c:pt>
                <c:pt idx="16978">
                  <c:v>0.2</c:v>
                </c:pt>
                <c:pt idx="16979">
                  <c:v>0.2</c:v>
                </c:pt>
                <c:pt idx="16980">
                  <c:v>0.3</c:v>
                </c:pt>
                <c:pt idx="16981">
                  <c:v>0.3</c:v>
                </c:pt>
                <c:pt idx="16982">
                  <c:v>0.3</c:v>
                </c:pt>
                <c:pt idx="16983">
                  <c:v>0.2</c:v>
                </c:pt>
                <c:pt idx="16984">
                  <c:v>0.3</c:v>
                </c:pt>
                <c:pt idx="16985">
                  <c:v>0.2</c:v>
                </c:pt>
                <c:pt idx="16986">
                  <c:v>0.2</c:v>
                </c:pt>
                <c:pt idx="16987">
                  <c:v>0.3</c:v>
                </c:pt>
                <c:pt idx="16988">
                  <c:v>0.2</c:v>
                </c:pt>
                <c:pt idx="16989">
                  <c:v>0.3</c:v>
                </c:pt>
                <c:pt idx="16990">
                  <c:v>0.3</c:v>
                </c:pt>
                <c:pt idx="16991">
                  <c:v>0.3</c:v>
                </c:pt>
                <c:pt idx="16992">
                  <c:v>0.3</c:v>
                </c:pt>
                <c:pt idx="16993">
                  <c:v>0.2</c:v>
                </c:pt>
                <c:pt idx="16994">
                  <c:v>0.3</c:v>
                </c:pt>
                <c:pt idx="16995">
                  <c:v>0.2</c:v>
                </c:pt>
                <c:pt idx="16996">
                  <c:v>0.3</c:v>
                </c:pt>
                <c:pt idx="16997">
                  <c:v>0.3</c:v>
                </c:pt>
                <c:pt idx="16998">
                  <c:v>0.2</c:v>
                </c:pt>
                <c:pt idx="16999">
                  <c:v>0.3</c:v>
                </c:pt>
                <c:pt idx="17000">
                  <c:v>0.2</c:v>
                </c:pt>
                <c:pt idx="17001">
                  <c:v>0.3</c:v>
                </c:pt>
                <c:pt idx="17002">
                  <c:v>0.3</c:v>
                </c:pt>
                <c:pt idx="17003">
                  <c:v>0.2</c:v>
                </c:pt>
                <c:pt idx="17004">
                  <c:v>0.3</c:v>
                </c:pt>
                <c:pt idx="17005">
                  <c:v>0.3</c:v>
                </c:pt>
                <c:pt idx="17006">
                  <c:v>0.3</c:v>
                </c:pt>
                <c:pt idx="17007">
                  <c:v>0.2</c:v>
                </c:pt>
                <c:pt idx="17008">
                  <c:v>0.2</c:v>
                </c:pt>
                <c:pt idx="17009">
                  <c:v>0.2</c:v>
                </c:pt>
                <c:pt idx="17010">
                  <c:v>0.2</c:v>
                </c:pt>
                <c:pt idx="17011">
                  <c:v>0.3</c:v>
                </c:pt>
                <c:pt idx="17012">
                  <c:v>0.3</c:v>
                </c:pt>
                <c:pt idx="17013">
                  <c:v>0.3</c:v>
                </c:pt>
                <c:pt idx="17014">
                  <c:v>0.2</c:v>
                </c:pt>
                <c:pt idx="17015">
                  <c:v>0.3</c:v>
                </c:pt>
                <c:pt idx="17016">
                  <c:v>0.3</c:v>
                </c:pt>
                <c:pt idx="17017">
                  <c:v>0.2</c:v>
                </c:pt>
                <c:pt idx="17018">
                  <c:v>0.3</c:v>
                </c:pt>
                <c:pt idx="17019">
                  <c:v>0.2</c:v>
                </c:pt>
                <c:pt idx="17020">
                  <c:v>0.3</c:v>
                </c:pt>
                <c:pt idx="17021">
                  <c:v>0.2</c:v>
                </c:pt>
                <c:pt idx="17022">
                  <c:v>0.2</c:v>
                </c:pt>
                <c:pt idx="17023">
                  <c:v>0.3</c:v>
                </c:pt>
                <c:pt idx="17024">
                  <c:v>0.3</c:v>
                </c:pt>
                <c:pt idx="17025">
                  <c:v>0.3</c:v>
                </c:pt>
                <c:pt idx="17026">
                  <c:v>0.3</c:v>
                </c:pt>
                <c:pt idx="17027">
                  <c:v>0.3</c:v>
                </c:pt>
                <c:pt idx="17028">
                  <c:v>0.2</c:v>
                </c:pt>
                <c:pt idx="17029">
                  <c:v>0.2</c:v>
                </c:pt>
                <c:pt idx="17030">
                  <c:v>0.2</c:v>
                </c:pt>
                <c:pt idx="17031">
                  <c:v>0.3</c:v>
                </c:pt>
                <c:pt idx="17032">
                  <c:v>0.3</c:v>
                </c:pt>
                <c:pt idx="17033">
                  <c:v>0.3</c:v>
                </c:pt>
                <c:pt idx="17034">
                  <c:v>0.2</c:v>
                </c:pt>
                <c:pt idx="17035">
                  <c:v>0.2</c:v>
                </c:pt>
                <c:pt idx="17036">
                  <c:v>0.3</c:v>
                </c:pt>
                <c:pt idx="17037">
                  <c:v>0.3</c:v>
                </c:pt>
                <c:pt idx="17038">
                  <c:v>0.3</c:v>
                </c:pt>
                <c:pt idx="17039">
                  <c:v>0.2</c:v>
                </c:pt>
                <c:pt idx="17040">
                  <c:v>0.2</c:v>
                </c:pt>
                <c:pt idx="17041">
                  <c:v>0.2</c:v>
                </c:pt>
                <c:pt idx="17042">
                  <c:v>0.3</c:v>
                </c:pt>
                <c:pt idx="17043">
                  <c:v>0.2</c:v>
                </c:pt>
                <c:pt idx="17044">
                  <c:v>0.3</c:v>
                </c:pt>
                <c:pt idx="17045">
                  <c:v>0.3</c:v>
                </c:pt>
                <c:pt idx="17046">
                  <c:v>0.2</c:v>
                </c:pt>
                <c:pt idx="17047">
                  <c:v>0.2</c:v>
                </c:pt>
                <c:pt idx="17048">
                  <c:v>0.3</c:v>
                </c:pt>
                <c:pt idx="17049">
                  <c:v>0.2</c:v>
                </c:pt>
                <c:pt idx="17050">
                  <c:v>0.3</c:v>
                </c:pt>
                <c:pt idx="17051">
                  <c:v>0.2</c:v>
                </c:pt>
                <c:pt idx="17052">
                  <c:v>0.3</c:v>
                </c:pt>
                <c:pt idx="17053">
                  <c:v>0.3</c:v>
                </c:pt>
                <c:pt idx="17054">
                  <c:v>0.2</c:v>
                </c:pt>
                <c:pt idx="17055">
                  <c:v>0.1</c:v>
                </c:pt>
                <c:pt idx="17056">
                  <c:v>0.3</c:v>
                </c:pt>
                <c:pt idx="17057">
                  <c:v>0.2</c:v>
                </c:pt>
                <c:pt idx="17058">
                  <c:v>0.2</c:v>
                </c:pt>
                <c:pt idx="17059">
                  <c:v>0.2</c:v>
                </c:pt>
                <c:pt idx="17060">
                  <c:v>0.2</c:v>
                </c:pt>
                <c:pt idx="17061">
                  <c:v>0</c:v>
                </c:pt>
                <c:pt idx="17062">
                  <c:v>0.2</c:v>
                </c:pt>
                <c:pt idx="17063">
                  <c:v>0.2</c:v>
                </c:pt>
                <c:pt idx="17064">
                  <c:v>0.1</c:v>
                </c:pt>
                <c:pt idx="17065">
                  <c:v>0.2</c:v>
                </c:pt>
                <c:pt idx="17066">
                  <c:v>0.2</c:v>
                </c:pt>
                <c:pt idx="17067">
                  <c:v>0.2</c:v>
                </c:pt>
                <c:pt idx="17068">
                  <c:v>0.2</c:v>
                </c:pt>
                <c:pt idx="17069">
                  <c:v>0.1</c:v>
                </c:pt>
                <c:pt idx="17070">
                  <c:v>0.3</c:v>
                </c:pt>
                <c:pt idx="17071">
                  <c:v>0.2</c:v>
                </c:pt>
                <c:pt idx="17072">
                  <c:v>0.2</c:v>
                </c:pt>
                <c:pt idx="17073">
                  <c:v>0.1</c:v>
                </c:pt>
                <c:pt idx="17074">
                  <c:v>0.2</c:v>
                </c:pt>
                <c:pt idx="17075">
                  <c:v>0.1</c:v>
                </c:pt>
                <c:pt idx="17076">
                  <c:v>0.2</c:v>
                </c:pt>
                <c:pt idx="17077">
                  <c:v>0.2</c:v>
                </c:pt>
                <c:pt idx="17078">
                  <c:v>0.1</c:v>
                </c:pt>
                <c:pt idx="17079">
                  <c:v>0.2</c:v>
                </c:pt>
                <c:pt idx="17080">
                  <c:v>0.2</c:v>
                </c:pt>
                <c:pt idx="17081">
                  <c:v>0.2</c:v>
                </c:pt>
                <c:pt idx="17082">
                  <c:v>0.1</c:v>
                </c:pt>
                <c:pt idx="17083">
                  <c:v>0.1</c:v>
                </c:pt>
                <c:pt idx="17084">
                  <c:v>0.2</c:v>
                </c:pt>
                <c:pt idx="17085">
                  <c:v>0.2</c:v>
                </c:pt>
                <c:pt idx="17086">
                  <c:v>0.2</c:v>
                </c:pt>
                <c:pt idx="17087">
                  <c:v>0.1</c:v>
                </c:pt>
                <c:pt idx="17088">
                  <c:v>0.2</c:v>
                </c:pt>
                <c:pt idx="17089">
                  <c:v>0.1</c:v>
                </c:pt>
                <c:pt idx="17090">
                  <c:v>0.1</c:v>
                </c:pt>
                <c:pt idx="17091">
                  <c:v>0.1</c:v>
                </c:pt>
                <c:pt idx="17092">
                  <c:v>0.1</c:v>
                </c:pt>
                <c:pt idx="17093">
                  <c:v>0.2</c:v>
                </c:pt>
                <c:pt idx="17094">
                  <c:v>0.2</c:v>
                </c:pt>
                <c:pt idx="17095">
                  <c:v>0.2</c:v>
                </c:pt>
                <c:pt idx="17096">
                  <c:v>0.1</c:v>
                </c:pt>
                <c:pt idx="17097">
                  <c:v>0.1</c:v>
                </c:pt>
                <c:pt idx="17098">
                  <c:v>0.1</c:v>
                </c:pt>
                <c:pt idx="17099">
                  <c:v>0</c:v>
                </c:pt>
                <c:pt idx="17100">
                  <c:v>0.2</c:v>
                </c:pt>
                <c:pt idx="17101">
                  <c:v>0.2</c:v>
                </c:pt>
                <c:pt idx="17102">
                  <c:v>0.1</c:v>
                </c:pt>
                <c:pt idx="17103">
                  <c:v>0.2</c:v>
                </c:pt>
                <c:pt idx="17104">
                  <c:v>0.1</c:v>
                </c:pt>
                <c:pt idx="17105">
                  <c:v>0.1</c:v>
                </c:pt>
                <c:pt idx="17106">
                  <c:v>0.1</c:v>
                </c:pt>
                <c:pt idx="17107">
                  <c:v>0.1</c:v>
                </c:pt>
                <c:pt idx="17108">
                  <c:v>0.1</c:v>
                </c:pt>
                <c:pt idx="17109">
                  <c:v>0.1</c:v>
                </c:pt>
                <c:pt idx="17110">
                  <c:v>0.1</c:v>
                </c:pt>
                <c:pt idx="17111">
                  <c:v>0.1</c:v>
                </c:pt>
                <c:pt idx="17112">
                  <c:v>0.1</c:v>
                </c:pt>
                <c:pt idx="17113">
                  <c:v>0.1</c:v>
                </c:pt>
                <c:pt idx="17114">
                  <c:v>0.1</c:v>
                </c:pt>
                <c:pt idx="17115">
                  <c:v>0.1</c:v>
                </c:pt>
                <c:pt idx="17116">
                  <c:v>0.2</c:v>
                </c:pt>
                <c:pt idx="17117">
                  <c:v>0</c:v>
                </c:pt>
                <c:pt idx="17118">
                  <c:v>0.1</c:v>
                </c:pt>
                <c:pt idx="17119">
                  <c:v>0.1</c:v>
                </c:pt>
                <c:pt idx="17120">
                  <c:v>0.1</c:v>
                </c:pt>
                <c:pt idx="17121">
                  <c:v>0.1</c:v>
                </c:pt>
                <c:pt idx="17122">
                  <c:v>0.1</c:v>
                </c:pt>
                <c:pt idx="17123">
                  <c:v>0.1</c:v>
                </c:pt>
                <c:pt idx="17124">
                  <c:v>0.1</c:v>
                </c:pt>
                <c:pt idx="17125">
                  <c:v>0</c:v>
                </c:pt>
                <c:pt idx="17126">
                  <c:v>0.1</c:v>
                </c:pt>
                <c:pt idx="17127">
                  <c:v>0.1</c:v>
                </c:pt>
                <c:pt idx="17128">
                  <c:v>0.1</c:v>
                </c:pt>
                <c:pt idx="17129">
                  <c:v>0.1</c:v>
                </c:pt>
                <c:pt idx="17130">
                  <c:v>0.1</c:v>
                </c:pt>
                <c:pt idx="17131">
                  <c:v>0.1</c:v>
                </c:pt>
                <c:pt idx="17132">
                  <c:v>0.1</c:v>
                </c:pt>
                <c:pt idx="17133">
                  <c:v>0.1</c:v>
                </c:pt>
                <c:pt idx="17134">
                  <c:v>0.1</c:v>
                </c:pt>
                <c:pt idx="17135">
                  <c:v>0.1</c:v>
                </c:pt>
                <c:pt idx="17136">
                  <c:v>0.1</c:v>
                </c:pt>
                <c:pt idx="17137">
                  <c:v>0</c:v>
                </c:pt>
                <c:pt idx="17138">
                  <c:v>0.1</c:v>
                </c:pt>
                <c:pt idx="17139">
                  <c:v>0</c:v>
                </c:pt>
                <c:pt idx="17140">
                  <c:v>0.1</c:v>
                </c:pt>
                <c:pt idx="17141">
                  <c:v>0.1</c:v>
                </c:pt>
                <c:pt idx="17142">
                  <c:v>0.1</c:v>
                </c:pt>
                <c:pt idx="17143">
                  <c:v>0.1</c:v>
                </c:pt>
                <c:pt idx="17144">
                  <c:v>0</c:v>
                </c:pt>
                <c:pt idx="17145">
                  <c:v>0</c:v>
                </c:pt>
                <c:pt idx="17146">
                  <c:v>0.1</c:v>
                </c:pt>
                <c:pt idx="17147">
                  <c:v>0.1</c:v>
                </c:pt>
                <c:pt idx="17148">
                  <c:v>0</c:v>
                </c:pt>
                <c:pt idx="17149">
                  <c:v>0</c:v>
                </c:pt>
                <c:pt idx="17150">
                  <c:v>0</c:v>
                </c:pt>
                <c:pt idx="17151">
                  <c:v>0.1</c:v>
                </c:pt>
                <c:pt idx="17152">
                  <c:v>0.1</c:v>
                </c:pt>
                <c:pt idx="17153">
                  <c:v>0.1</c:v>
                </c:pt>
                <c:pt idx="17154">
                  <c:v>0.1</c:v>
                </c:pt>
                <c:pt idx="17155">
                  <c:v>0</c:v>
                </c:pt>
                <c:pt idx="17156">
                  <c:v>0</c:v>
                </c:pt>
                <c:pt idx="17157">
                  <c:v>0</c:v>
                </c:pt>
                <c:pt idx="17158">
                  <c:v>0.1</c:v>
                </c:pt>
                <c:pt idx="17159">
                  <c:v>0</c:v>
                </c:pt>
                <c:pt idx="17160">
                  <c:v>0.1</c:v>
                </c:pt>
                <c:pt idx="17161">
                  <c:v>0.1</c:v>
                </c:pt>
                <c:pt idx="17162">
                  <c:v>0</c:v>
                </c:pt>
                <c:pt idx="17163">
                  <c:v>0</c:v>
                </c:pt>
                <c:pt idx="17164">
                  <c:v>0</c:v>
                </c:pt>
                <c:pt idx="17165">
                  <c:v>0</c:v>
                </c:pt>
                <c:pt idx="17166">
                  <c:v>0</c:v>
                </c:pt>
                <c:pt idx="17167">
                  <c:v>0.1</c:v>
                </c:pt>
                <c:pt idx="17168">
                  <c:v>0</c:v>
                </c:pt>
                <c:pt idx="17169">
                  <c:v>0</c:v>
                </c:pt>
                <c:pt idx="17170">
                  <c:v>0</c:v>
                </c:pt>
                <c:pt idx="17171">
                  <c:v>0</c:v>
                </c:pt>
                <c:pt idx="17172">
                  <c:v>0</c:v>
                </c:pt>
                <c:pt idx="17173">
                  <c:v>0</c:v>
                </c:pt>
                <c:pt idx="17174">
                  <c:v>0</c:v>
                </c:pt>
                <c:pt idx="17175">
                  <c:v>0</c:v>
                </c:pt>
                <c:pt idx="17176">
                  <c:v>0</c:v>
                </c:pt>
                <c:pt idx="17177">
                  <c:v>0.1</c:v>
                </c:pt>
                <c:pt idx="17178">
                  <c:v>0</c:v>
                </c:pt>
                <c:pt idx="17179">
                  <c:v>0</c:v>
                </c:pt>
                <c:pt idx="17180">
                  <c:v>0</c:v>
                </c:pt>
                <c:pt idx="17181">
                  <c:v>0.1</c:v>
                </c:pt>
                <c:pt idx="17182">
                  <c:v>0</c:v>
                </c:pt>
                <c:pt idx="17183">
                  <c:v>0</c:v>
                </c:pt>
                <c:pt idx="17184">
                  <c:v>0</c:v>
                </c:pt>
                <c:pt idx="17185">
                  <c:v>0.1</c:v>
                </c:pt>
                <c:pt idx="17186">
                  <c:v>0.1</c:v>
                </c:pt>
                <c:pt idx="17187">
                  <c:v>0</c:v>
                </c:pt>
                <c:pt idx="17188">
                  <c:v>0</c:v>
                </c:pt>
                <c:pt idx="17189">
                  <c:v>0.1</c:v>
                </c:pt>
                <c:pt idx="17190">
                  <c:v>0</c:v>
                </c:pt>
                <c:pt idx="17191">
                  <c:v>0</c:v>
                </c:pt>
                <c:pt idx="17192">
                  <c:v>0</c:v>
                </c:pt>
                <c:pt idx="17193">
                  <c:v>0.1</c:v>
                </c:pt>
                <c:pt idx="17194">
                  <c:v>0</c:v>
                </c:pt>
                <c:pt idx="17195">
                  <c:v>0</c:v>
                </c:pt>
                <c:pt idx="17196">
                  <c:v>0</c:v>
                </c:pt>
                <c:pt idx="17197">
                  <c:v>0</c:v>
                </c:pt>
                <c:pt idx="17198">
                  <c:v>0</c:v>
                </c:pt>
                <c:pt idx="17199">
                  <c:v>0</c:v>
                </c:pt>
                <c:pt idx="17200">
                  <c:v>0</c:v>
                </c:pt>
                <c:pt idx="17201">
                  <c:v>0.1</c:v>
                </c:pt>
                <c:pt idx="17202">
                  <c:v>0.1</c:v>
                </c:pt>
                <c:pt idx="17203">
                  <c:v>0</c:v>
                </c:pt>
                <c:pt idx="17204">
                  <c:v>0.1</c:v>
                </c:pt>
                <c:pt idx="17205">
                  <c:v>0.1</c:v>
                </c:pt>
                <c:pt idx="17206">
                  <c:v>0.1</c:v>
                </c:pt>
                <c:pt idx="17207">
                  <c:v>0</c:v>
                </c:pt>
                <c:pt idx="17208">
                  <c:v>0</c:v>
                </c:pt>
                <c:pt idx="17209">
                  <c:v>0</c:v>
                </c:pt>
                <c:pt idx="17210">
                  <c:v>0</c:v>
                </c:pt>
                <c:pt idx="17211">
                  <c:v>0</c:v>
                </c:pt>
                <c:pt idx="17212">
                  <c:v>0</c:v>
                </c:pt>
                <c:pt idx="17213">
                  <c:v>0</c:v>
                </c:pt>
                <c:pt idx="17214">
                  <c:v>0</c:v>
                </c:pt>
                <c:pt idx="17215">
                  <c:v>0</c:v>
                </c:pt>
                <c:pt idx="17216">
                  <c:v>0</c:v>
                </c:pt>
                <c:pt idx="17217">
                  <c:v>0</c:v>
                </c:pt>
                <c:pt idx="17218">
                  <c:v>0</c:v>
                </c:pt>
                <c:pt idx="17219">
                  <c:v>0</c:v>
                </c:pt>
                <c:pt idx="17220">
                  <c:v>0</c:v>
                </c:pt>
                <c:pt idx="17221">
                  <c:v>0</c:v>
                </c:pt>
                <c:pt idx="17222">
                  <c:v>0</c:v>
                </c:pt>
                <c:pt idx="17223">
                  <c:v>0</c:v>
                </c:pt>
                <c:pt idx="17224">
                  <c:v>0</c:v>
                </c:pt>
                <c:pt idx="17225">
                  <c:v>0</c:v>
                </c:pt>
                <c:pt idx="17226">
                  <c:v>0</c:v>
                </c:pt>
                <c:pt idx="17227">
                  <c:v>0</c:v>
                </c:pt>
                <c:pt idx="17228">
                  <c:v>0</c:v>
                </c:pt>
                <c:pt idx="17229">
                  <c:v>0.1</c:v>
                </c:pt>
                <c:pt idx="17230">
                  <c:v>0</c:v>
                </c:pt>
                <c:pt idx="17231">
                  <c:v>0</c:v>
                </c:pt>
                <c:pt idx="17232">
                  <c:v>0.1</c:v>
                </c:pt>
                <c:pt idx="17233">
                  <c:v>0</c:v>
                </c:pt>
                <c:pt idx="17234">
                  <c:v>0</c:v>
                </c:pt>
                <c:pt idx="17235">
                  <c:v>0</c:v>
                </c:pt>
                <c:pt idx="17236">
                  <c:v>0</c:v>
                </c:pt>
                <c:pt idx="17237">
                  <c:v>0</c:v>
                </c:pt>
                <c:pt idx="17238">
                  <c:v>0</c:v>
                </c:pt>
                <c:pt idx="17239">
                  <c:v>0</c:v>
                </c:pt>
                <c:pt idx="17240">
                  <c:v>0</c:v>
                </c:pt>
                <c:pt idx="17241">
                  <c:v>0</c:v>
                </c:pt>
                <c:pt idx="17242">
                  <c:v>0</c:v>
                </c:pt>
                <c:pt idx="17243">
                  <c:v>0</c:v>
                </c:pt>
                <c:pt idx="17244">
                  <c:v>0</c:v>
                </c:pt>
                <c:pt idx="17245">
                  <c:v>0.1</c:v>
                </c:pt>
                <c:pt idx="17246">
                  <c:v>0.1</c:v>
                </c:pt>
                <c:pt idx="17247">
                  <c:v>0.1</c:v>
                </c:pt>
                <c:pt idx="17248">
                  <c:v>0</c:v>
                </c:pt>
                <c:pt idx="17249">
                  <c:v>0</c:v>
                </c:pt>
                <c:pt idx="17250">
                  <c:v>0</c:v>
                </c:pt>
                <c:pt idx="17251">
                  <c:v>0</c:v>
                </c:pt>
                <c:pt idx="17252">
                  <c:v>0</c:v>
                </c:pt>
                <c:pt idx="17253">
                  <c:v>0</c:v>
                </c:pt>
                <c:pt idx="17254">
                  <c:v>0</c:v>
                </c:pt>
                <c:pt idx="17255">
                  <c:v>0.1</c:v>
                </c:pt>
                <c:pt idx="17256">
                  <c:v>0.1</c:v>
                </c:pt>
                <c:pt idx="17257">
                  <c:v>0</c:v>
                </c:pt>
                <c:pt idx="17258">
                  <c:v>0.1</c:v>
                </c:pt>
                <c:pt idx="17259">
                  <c:v>0.1</c:v>
                </c:pt>
                <c:pt idx="17260">
                  <c:v>0</c:v>
                </c:pt>
                <c:pt idx="17261">
                  <c:v>0</c:v>
                </c:pt>
                <c:pt idx="17262">
                  <c:v>0.1</c:v>
                </c:pt>
                <c:pt idx="17263">
                  <c:v>0.1</c:v>
                </c:pt>
                <c:pt idx="17264">
                  <c:v>0.1</c:v>
                </c:pt>
                <c:pt idx="17265">
                  <c:v>0</c:v>
                </c:pt>
                <c:pt idx="17266">
                  <c:v>0</c:v>
                </c:pt>
                <c:pt idx="17267">
                  <c:v>0</c:v>
                </c:pt>
                <c:pt idx="17268">
                  <c:v>0</c:v>
                </c:pt>
                <c:pt idx="17269">
                  <c:v>0</c:v>
                </c:pt>
                <c:pt idx="17270">
                  <c:v>0</c:v>
                </c:pt>
                <c:pt idx="17271">
                  <c:v>0</c:v>
                </c:pt>
                <c:pt idx="17272">
                  <c:v>0.1</c:v>
                </c:pt>
                <c:pt idx="17273">
                  <c:v>0</c:v>
                </c:pt>
                <c:pt idx="17274">
                  <c:v>0</c:v>
                </c:pt>
                <c:pt idx="17275">
                  <c:v>0</c:v>
                </c:pt>
                <c:pt idx="17276">
                  <c:v>0</c:v>
                </c:pt>
                <c:pt idx="17277">
                  <c:v>0</c:v>
                </c:pt>
                <c:pt idx="17278">
                  <c:v>0</c:v>
                </c:pt>
                <c:pt idx="17279">
                  <c:v>0</c:v>
                </c:pt>
                <c:pt idx="17280">
                  <c:v>0</c:v>
                </c:pt>
                <c:pt idx="17281">
                  <c:v>0</c:v>
                </c:pt>
                <c:pt idx="17282">
                  <c:v>0</c:v>
                </c:pt>
                <c:pt idx="17283">
                  <c:v>0</c:v>
                </c:pt>
                <c:pt idx="17284">
                  <c:v>0.1</c:v>
                </c:pt>
                <c:pt idx="17285">
                  <c:v>0.1</c:v>
                </c:pt>
                <c:pt idx="17286">
                  <c:v>0</c:v>
                </c:pt>
                <c:pt idx="17287">
                  <c:v>0.1</c:v>
                </c:pt>
                <c:pt idx="17288">
                  <c:v>0</c:v>
                </c:pt>
                <c:pt idx="17289">
                  <c:v>0</c:v>
                </c:pt>
                <c:pt idx="17290">
                  <c:v>0</c:v>
                </c:pt>
                <c:pt idx="17291">
                  <c:v>0</c:v>
                </c:pt>
                <c:pt idx="17292">
                  <c:v>0</c:v>
                </c:pt>
                <c:pt idx="17293">
                  <c:v>0</c:v>
                </c:pt>
                <c:pt idx="17294">
                  <c:v>0.1</c:v>
                </c:pt>
                <c:pt idx="17295">
                  <c:v>0</c:v>
                </c:pt>
                <c:pt idx="17296">
                  <c:v>0</c:v>
                </c:pt>
                <c:pt idx="17297">
                  <c:v>0.1</c:v>
                </c:pt>
                <c:pt idx="17298">
                  <c:v>0</c:v>
                </c:pt>
                <c:pt idx="17299">
                  <c:v>0</c:v>
                </c:pt>
                <c:pt idx="17300">
                  <c:v>0</c:v>
                </c:pt>
                <c:pt idx="17301">
                  <c:v>0.1</c:v>
                </c:pt>
                <c:pt idx="17302">
                  <c:v>0.1</c:v>
                </c:pt>
                <c:pt idx="17303">
                  <c:v>0.1</c:v>
                </c:pt>
                <c:pt idx="17304">
                  <c:v>0</c:v>
                </c:pt>
                <c:pt idx="17305">
                  <c:v>0</c:v>
                </c:pt>
                <c:pt idx="17306">
                  <c:v>0.1</c:v>
                </c:pt>
                <c:pt idx="17307">
                  <c:v>0</c:v>
                </c:pt>
                <c:pt idx="17308">
                  <c:v>0</c:v>
                </c:pt>
                <c:pt idx="17309">
                  <c:v>0.1</c:v>
                </c:pt>
                <c:pt idx="17310">
                  <c:v>0</c:v>
                </c:pt>
                <c:pt idx="17311">
                  <c:v>0</c:v>
                </c:pt>
                <c:pt idx="17312">
                  <c:v>0</c:v>
                </c:pt>
                <c:pt idx="17313">
                  <c:v>0</c:v>
                </c:pt>
                <c:pt idx="17314">
                  <c:v>0.1</c:v>
                </c:pt>
                <c:pt idx="17315">
                  <c:v>0.1</c:v>
                </c:pt>
                <c:pt idx="17316">
                  <c:v>0.1</c:v>
                </c:pt>
                <c:pt idx="17317">
                  <c:v>0.1</c:v>
                </c:pt>
                <c:pt idx="17318">
                  <c:v>0.1</c:v>
                </c:pt>
                <c:pt idx="17319">
                  <c:v>0</c:v>
                </c:pt>
                <c:pt idx="17320">
                  <c:v>0</c:v>
                </c:pt>
                <c:pt idx="17321">
                  <c:v>0</c:v>
                </c:pt>
                <c:pt idx="17322">
                  <c:v>0</c:v>
                </c:pt>
                <c:pt idx="17323">
                  <c:v>0.1</c:v>
                </c:pt>
                <c:pt idx="17324">
                  <c:v>0</c:v>
                </c:pt>
                <c:pt idx="17325">
                  <c:v>0.1</c:v>
                </c:pt>
                <c:pt idx="17326">
                  <c:v>0</c:v>
                </c:pt>
                <c:pt idx="17327">
                  <c:v>0</c:v>
                </c:pt>
                <c:pt idx="17328">
                  <c:v>0.1</c:v>
                </c:pt>
                <c:pt idx="17329">
                  <c:v>0.1</c:v>
                </c:pt>
                <c:pt idx="17330">
                  <c:v>0.1</c:v>
                </c:pt>
                <c:pt idx="17331">
                  <c:v>0</c:v>
                </c:pt>
                <c:pt idx="17332">
                  <c:v>0</c:v>
                </c:pt>
                <c:pt idx="17333">
                  <c:v>0</c:v>
                </c:pt>
                <c:pt idx="17334">
                  <c:v>0</c:v>
                </c:pt>
                <c:pt idx="17335">
                  <c:v>0</c:v>
                </c:pt>
                <c:pt idx="17336">
                  <c:v>0</c:v>
                </c:pt>
                <c:pt idx="17337">
                  <c:v>0</c:v>
                </c:pt>
                <c:pt idx="17338">
                  <c:v>0</c:v>
                </c:pt>
                <c:pt idx="17339">
                  <c:v>0</c:v>
                </c:pt>
                <c:pt idx="17340">
                  <c:v>0.1</c:v>
                </c:pt>
                <c:pt idx="17341">
                  <c:v>0.1</c:v>
                </c:pt>
                <c:pt idx="17342">
                  <c:v>0.1</c:v>
                </c:pt>
                <c:pt idx="17343">
                  <c:v>0</c:v>
                </c:pt>
                <c:pt idx="17344">
                  <c:v>0.1</c:v>
                </c:pt>
                <c:pt idx="17345">
                  <c:v>0</c:v>
                </c:pt>
                <c:pt idx="17346">
                  <c:v>0</c:v>
                </c:pt>
                <c:pt idx="17347">
                  <c:v>0</c:v>
                </c:pt>
                <c:pt idx="17348">
                  <c:v>0.1</c:v>
                </c:pt>
                <c:pt idx="17349">
                  <c:v>0.1</c:v>
                </c:pt>
                <c:pt idx="17350">
                  <c:v>0.1</c:v>
                </c:pt>
                <c:pt idx="17351">
                  <c:v>0</c:v>
                </c:pt>
                <c:pt idx="17352">
                  <c:v>0</c:v>
                </c:pt>
                <c:pt idx="17353">
                  <c:v>0.1</c:v>
                </c:pt>
                <c:pt idx="17354">
                  <c:v>0.1</c:v>
                </c:pt>
                <c:pt idx="17355">
                  <c:v>0.1</c:v>
                </c:pt>
                <c:pt idx="17356">
                  <c:v>0.1</c:v>
                </c:pt>
                <c:pt idx="17357">
                  <c:v>0.1</c:v>
                </c:pt>
                <c:pt idx="17358">
                  <c:v>0.1</c:v>
                </c:pt>
                <c:pt idx="17359">
                  <c:v>0</c:v>
                </c:pt>
                <c:pt idx="17360">
                  <c:v>0.1</c:v>
                </c:pt>
                <c:pt idx="17361">
                  <c:v>0.1</c:v>
                </c:pt>
                <c:pt idx="17362">
                  <c:v>0.1</c:v>
                </c:pt>
                <c:pt idx="17363">
                  <c:v>0.1</c:v>
                </c:pt>
                <c:pt idx="17364">
                  <c:v>0.1</c:v>
                </c:pt>
                <c:pt idx="17365">
                  <c:v>0.1</c:v>
                </c:pt>
                <c:pt idx="17366">
                  <c:v>0</c:v>
                </c:pt>
                <c:pt idx="17367">
                  <c:v>0.1</c:v>
                </c:pt>
                <c:pt idx="17368">
                  <c:v>0</c:v>
                </c:pt>
                <c:pt idx="17369">
                  <c:v>0.1</c:v>
                </c:pt>
                <c:pt idx="17370">
                  <c:v>0</c:v>
                </c:pt>
                <c:pt idx="17371">
                  <c:v>0</c:v>
                </c:pt>
                <c:pt idx="17372">
                  <c:v>0</c:v>
                </c:pt>
                <c:pt idx="17373">
                  <c:v>0.1</c:v>
                </c:pt>
                <c:pt idx="17374">
                  <c:v>0</c:v>
                </c:pt>
                <c:pt idx="17375">
                  <c:v>0</c:v>
                </c:pt>
                <c:pt idx="17376">
                  <c:v>0</c:v>
                </c:pt>
                <c:pt idx="17377">
                  <c:v>0</c:v>
                </c:pt>
                <c:pt idx="17378">
                  <c:v>0</c:v>
                </c:pt>
                <c:pt idx="17379">
                  <c:v>0</c:v>
                </c:pt>
                <c:pt idx="17380">
                  <c:v>0.1</c:v>
                </c:pt>
                <c:pt idx="17381">
                  <c:v>0.1</c:v>
                </c:pt>
                <c:pt idx="17382">
                  <c:v>0</c:v>
                </c:pt>
                <c:pt idx="17383">
                  <c:v>0</c:v>
                </c:pt>
                <c:pt idx="17384">
                  <c:v>0</c:v>
                </c:pt>
                <c:pt idx="17385">
                  <c:v>0</c:v>
                </c:pt>
                <c:pt idx="17386">
                  <c:v>0</c:v>
                </c:pt>
                <c:pt idx="17387">
                  <c:v>0.1</c:v>
                </c:pt>
                <c:pt idx="17388">
                  <c:v>0</c:v>
                </c:pt>
                <c:pt idx="17389">
                  <c:v>0</c:v>
                </c:pt>
                <c:pt idx="17390">
                  <c:v>0</c:v>
                </c:pt>
                <c:pt idx="17391">
                  <c:v>0</c:v>
                </c:pt>
                <c:pt idx="17392">
                  <c:v>0</c:v>
                </c:pt>
                <c:pt idx="17393">
                  <c:v>0</c:v>
                </c:pt>
                <c:pt idx="17394">
                  <c:v>0</c:v>
                </c:pt>
                <c:pt idx="17395">
                  <c:v>0</c:v>
                </c:pt>
                <c:pt idx="17396">
                  <c:v>0</c:v>
                </c:pt>
                <c:pt idx="17397">
                  <c:v>0.1</c:v>
                </c:pt>
                <c:pt idx="17398">
                  <c:v>0.1</c:v>
                </c:pt>
                <c:pt idx="17399">
                  <c:v>0.1</c:v>
                </c:pt>
                <c:pt idx="17400">
                  <c:v>0.1</c:v>
                </c:pt>
                <c:pt idx="17401">
                  <c:v>0</c:v>
                </c:pt>
                <c:pt idx="17402">
                  <c:v>0</c:v>
                </c:pt>
                <c:pt idx="17403">
                  <c:v>0</c:v>
                </c:pt>
                <c:pt idx="17404">
                  <c:v>0.1</c:v>
                </c:pt>
                <c:pt idx="17405">
                  <c:v>0</c:v>
                </c:pt>
                <c:pt idx="17406">
                  <c:v>0</c:v>
                </c:pt>
                <c:pt idx="17407">
                  <c:v>0</c:v>
                </c:pt>
                <c:pt idx="17408">
                  <c:v>0.1</c:v>
                </c:pt>
                <c:pt idx="17409">
                  <c:v>0</c:v>
                </c:pt>
                <c:pt idx="17410">
                  <c:v>0</c:v>
                </c:pt>
                <c:pt idx="17411">
                  <c:v>0</c:v>
                </c:pt>
                <c:pt idx="17412">
                  <c:v>0</c:v>
                </c:pt>
                <c:pt idx="17413">
                  <c:v>0</c:v>
                </c:pt>
                <c:pt idx="17414">
                  <c:v>0</c:v>
                </c:pt>
                <c:pt idx="17415">
                  <c:v>0.1</c:v>
                </c:pt>
                <c:pt idx="17416">
                  <c:v>0.1</c:v>
                </c:pt>
                <c:pt idx="17417">
                  <c:v>0</c:v>
                </c:pt>
                <c:pt idx="17418">
                  <c:v>0</c:v>
                </c:pt>
                <c:pt idx="17419">
                  <c:v>0</c:v>
                </c:pt>
                <c:pt idx="17420">
                  <c:v>0</c:v>
                </c:pt>
                <c:pt idx="17421">
                  <c:v>0</c:v>
                </c:pt>
                <c:pt idx="17422">
                  <c:v>0</c:v>
                </c:pt>
                <c:pt idx="17423">
                  <c:v>0</c:v>
                </c:pt>
                <c:pt idx="17424">
                  <c:v>0</c:v>
                </c:pt>
                <c:pt idx="17425">
                  <c:v>0.1</c:v>
                </c:pt>
                <c:pt idx="17426">
                  <c:v>0</c:v>
                </c:pt>
                <c:pt idx="17427">
                  <c:v>0</c:v>
                </c:pt>
                <c:pt idx="17428">
                  <c:v>0</c:v>
                </c:pt>
                <c:pt idx="17429">
                  <c:v>0</c:v>
                </c:pt>
                <c:pt idx="17430">
                  <c:v>0.1</c:v>
                </c:pt>
                <c:pt idx="17431">
                  <c:v>0.1</c:v>
                </c:pt>
                <c:pt idx="17432">
                  <c:v>0.1</c:v>
                </c:pt>
                <c:pt idx="17433">
                  <c:v>0</c:v>
                </c:pt>
                <c:pt idx="17434">
                  <c:v>0</c:v>
                </c:pt>
                <c:pt idx="17435">
                  <c:v>0</c:v>
                </c:pt>
                <c:pt idx="17436">
                  <c:v>0</c:v>
                </c:pt>
                <c:pt idx="17437">
                  <c:v>0.1</c:v>
                </c:pt>
                <c:pt idx="17438">
                  <c:v>0</c:v>
                </c:pt>
                <c:pt idx="17439">
                  <c:v>0</c:v>
                </c:pt>
                <c:pt idx="17440">
                  <c:v>0</c:v>
                </c:pt>
                <c:pt idx="17441">
                  <c:v>0</c:v>
                </c:pt>
                <c:pt idx="17442">
                  <c:v>0</c:v>
                </c:pt>
                <c:pt idx="17443">
                  <c:v>0</c:v>
                </c:pt>
                <c:pt idx="17444">
                  <c:v>0</c:v>
                </c:pt>
                <c:pt idx="17445">
                  <c:v>0</c:v>
                </c:pt>
                <c:pt idx="17446">
                  <c:v>0</c:v>
                </c:pt>
                <c:pt idx="17447">
                  <c:v>0</c:v>
                </c:pt>
                <c:pt idx="17448">
                  <c:v>0</c:v>
                </c:pt>
                <c:pt idx="17449">
                  <c:v>0</c:v>
                </c:pt>
                <c:pt idx="17450">
                  <c:v>0</c:v>
                </c:pt>
                <c:pt idx="17451">
                  <c:v>0</c:v>
                </c:pt>
                <c:pt idx="17452">
                  <c:v>0</c:v>
                </c:pt>
                <c:pt idx="17453">
                  <c:v>0</c:v>
                </c:pt>
                <c:pt idx="17454">
                  <c:v>0</c:v>
                </c:pt>
                <c:pt idx="17455">
                  <c:v>0</c:v>
                </c:pt>
                <c:pt idx="17456">
                  <c:v>0</c:v>
                </c:pt>
                <c:pt idx="17457">
                  <c:v>0.1</c:v>
                </c:pt>
                <c:pt idx="17458">
                  <c:v>0</c:v>
                </c:pt>
                <c:pt idx="17459">
                  <c:v>0</c:v>
                </c:pt>
                <c:pt idx="17460">
                  <c:v>0.1</c:v>
                </c:pt>
                <c:pt idx="17461">
                  <c:v>0</c:v>
                </c:pt>
                <c:pt idx="17462">
                  <c:v>0</c:v>
                </c:pt>
                <c:pt idx="17463">
                  <c:v>0</c:v>
                </c:pt>
                <c:pt idx="17464">
                  <c:v>0</c:v>
                </c:pt>
                <c:pt idx="17465">
                  <c:v>0</c:v>
                </c:pt>
                <c:pt idx="17466">
                  <c:v>0</c:v>
                </c:pt>
                <c:pt idx="17467">
                  <c:v>0</c:v>
                </c:pt>
                <c:pt idx="17468">
                  <c:v>0.1</c:v>
                </c:pt>
                <c:pt idx="17469">
                  <c:v>0.1</c:v>
                </c:pt>
                <c:pt idx="17470">
                  <c:v>0</c:v>
                </c:pt>
                <c:pt idx="17471">
                  <c:v>0</c:v>
                </c:pt>
                <c:pt idx="17472">
                  <c:v>0.1</c:v>
                </c:pt>
                <c:pt idx="17473">
                  <c:v>0</c:v>
                </c:pt>
                <c:pt idx="17474">
                  <c:v>0</c:v>
                </c:pt>
                <c:pt idx="17475">
                  <c:v>0.1</c:v>
                </c:pt>
                <c:pt idx="17476">
                  <c:v>0</c:v>
                </c:pt>
                <c:pt idx="17477">
                  <c:v>0</c:v>
                </c:pt>
                <c:pt idx="17478">
                  <c:v>0</c:v>
                </c:pt>
                <c:pt idx="17479">
                  <c:v>0</c:v>
                </c:pt>
                <c:pt idx="17480">
                  <c:v>0</c:v>
                </c:pt>
                <c:pt idx="17481">
                  <c:v>0</c:v>
                </c:pt>
                <c:pt idx="17482">
                  <c:v>0</c:v>
                </c:pt>
                <c:pt idx="17483">
                  <c:v>0.1</c:v>
                </c:pt>
                <c:pt idx="17484">
                  <c:v>0</c:v>
                </c:pt>
                <c:pt idx="17485">
                  <c:v>0</c:v>
                </c:pt>
                <c:pt idx="17486">
                  <c:v>0</c:v>
                </c:pt>
                <c:pt idx="17487">
                  <c:v>0</c:v>
                </c:pt>
                <c:pt idx="17488">
                  <c:v>0.1</c:v>
                </c:pt>
                <c:pt idx="17489">
                  <c:v>0</c:v>
                </c:pt>
                <c:pt idx="17490">
                  <c:v>0.1</c:v>
                </c:pt>
                <c:pt idx="17491">
                  <c:v>0</c:v>
                </c:pt>
                <c:pt idx="17492">
                  <c:v>0</c:v>
                </c:pt>
                <c:pt idx="17493">
                  <c:v>0</c:v>
                </c:pt>
                <c:pt idx="17494">
                  <c:v>0</c:v>
                </c:pt>
                <c:pt idx="17495">
                  <c:v>0</c:v>
                </c:pt>
                <c:pt idx="17496">
                  <c:v>0.1</c:v>
                </c:pt>
                <c:pt idx="17497">
                  <c:v>0.1</c:v>
                </c:pt>
                <c:pt idx="17498">
                  <c:v>0.1</c:v>
                </c:pt>
                <c:pt idx="17499">
                  <c:v>0</c:v>
                </c:pt>
                <c:pt idx="17500">
                  <c:v>0.1</c:v>
                </c:pt>
                <c:pt idx="17501">
                  <c:v>0.1</c:v>
                </c:pt>
                <c:pt idx="17502">
                  <c:v>0.1</c:v>
                </c:pt>
                <c:pt idx="17503">
                  <c:v>0.1</c:v>
                </c:pt>
                <c:pt idx="17504">
                  <c:v>0.1</c:v>
                </c:pt>
                <c:pt idx="17505">
                  <c:v>0</c:v>
                </c:pt>
                <c:pt idx="17506">
                  <c:v>0.1</c:v>
                </c:pt>
                <c:pt idx="17507">
                  <c:v>0.1</c:v>
                </c:pt>
                <c:pt idx="17508">
                  <c:v>0.1</c:v>
                </c:pt>
                <c:pt idx="17509">
                  <c:v>0</c:v>
                </c:pt>
                <c:pt idx="17510">
                  <c:v>0</c:v>
                </c:pt>
                <c:pt idx="17511">
                  <c:v>0.1</c:v>
                </c:pt>
                <c:pt idx="17512">
                  <c:v>0</c:v>
                </c:pt>
                <c:pt idx="17513">
                  <c:v>0.1</c:v>
                </c:pt>
                <c:pt idx="17514">
                  <c:v>0</c:v>
                </c:pt>
                <c:pt idx="17515">
                  <c:v>0.1</c:v>
                </c:pt>
                <c:pt idx="17516">
                  <c:v>0</c:v>
                </c:pt>
                <c:pt idx="17517">
                  <c:v>0.1</c:v>
                </c:pt>
                <c:pt idx="17518">
                  <c:v>0.1</c:v>
                </c:pt>
                <c:pt idx="17519">
                  <c:v>0.1</c:v>
                </c:pt>
                <c:pt idx="17520">
                  <c:v>0.1</c:v>
                </c:pt>
                <c:pt idx="17521">
                  <c:v>0</c:v>
                </c:pt>
                <c:pt idx="17522">
                  <c:v>0.1</c:v>
                </c:pt>
                <c:pt idx="17523">
                  <c:v>0</c:v>
                </c:pt>
                <c:pt idx="17524">
                  <c:v>0</c:v>
                </c:pt>
                <c:pt idx="17525">
                  <c:v>0</c:v>
                </c:pt>
                <c:pt idx="17526">
                  <c:v>0</c:v>
                </c:pt>
                <c:pt idx="17527">
                  <c:v>0</c:v>
                </c:pt>
                <c:pt idx="17528">
                  <c:v>0.1</c:v>
                </c:pt>
                <c:pt idx="17529">
                  <c:v>0.1</c:v>
                </c:pt>
                <c:pt idx="17530">
                  <c:v>0</c:v>
                </c:pt>
                <c:pt idx="17531">
                  <c:v>0</c:v>
                </c:pt>
                <c:pt idx="17532">
                  <c:v>0</c:v>
                </c:pt>
                <c:pt idx="17533">
                  <c:v>0</c:v>
                </c:pt>
                <c:pt idx="17534">
                  <c:v>0.1</c:v>
                </c:pt>
                <c:pt idx="17535">
                  <c:v>0.1</c:v>
                </c:pt>
                <c:pt idx="17536">
                  <c:v>0.1</c:v>
                </c:pt>
                <c:pt idx="17537">
                  <c:v>0</c:v>
                </c:pt>
                <c:pt idx="17538">
                  <c:v>0</c:v>
                </c:pt>
                <c:pt idx="17539">
                  <c:v>0</c:v>
                </c:pt>
                <c:pt idx="17540">
                  <c:v>0.1</c:v>
                </c:pt>
                <c:pt idx="17541">
                  <c:v>0.1</c:v>
                </c:pt>
                <c:pt idx="17542">
                  <c:v>0</c:v>
                </c:pt>
                <c:pt idx="17543">
                  <c:v>0</c:v>
                </c:pt>
                <c:pt idx="17544">
                  <c:v>0</c:v>
                </c:pt>
                <c:pt idx="17545">
                  <c:v>0</c:v>
                </c:pt>
                <c:pt idx="17546">
                  <c:v>0</c:v>
                </c:pt>
                <c:pt idx="17547">
                  <c:v>0</c:v>
                </c:pt>
                <c:pt idx="17548">
                  <c:v>0</c:v>
                </c:pt>
                <c:pt idx="17549">
                  <c:v>0</c:v>
                </c:pt>
                <c:pt idx="17550">
                  <c:v>0</c:v>
                </c:pt>
                <c:pt idx="17551">
                  <c:v>0</c:v>
                </c:pt>
                <c:pt idx="17552">
                  <c:v>0</c:v>
                </c:pt>
                <c:pt idx="17553">
                  <c:v>0.1</c:v>
                </c:pt>
                <c:pt idx="17554">
                  <c:v>0</c:v>
                </c:pt>
                <c:pt idx="17555">
                  <c:v>0</c:v>
                </c:pt>
                <c:pt idx="17556">
                  <c:v>0</c:v>
                </c:pt>
                <c:pt idx="17557">
                  <c:v>0</c:v>
                </c:pt>
                <c:pt idx="17558">
                  <c:v>0</c:v>
                </c:pt>
                <c:pt idx="17559">
                  <c:v>0.1</c:v>
                </c:pt>
                <c:pt idx="17560">
                  <c:v>0.1</c:v>
                </c:pt>
                <c:pt idx="17561">
                  <c:v>0</c:v>
                </c:pt>
                <c:pt idx="17562">
                  <c:v>0</c:v>
                </c:pt>
                <c:pt idx="17563">
                  <c:v>0</c:v>
                </c:pt>
                <c:pt idx="17564">
                  <c:v>0</c:v>
                </c:pt>
                <c:pt idx="17565">
                  <c:v>0</c:v>
                </c:pt>
                <c:pt idx="17566">
                  <c:v>0</c:v>
                </c:pt>
                <c:pt idx="17567">
                  <c:v>0</c:v>
                </c:pt>
                <c:pt idx="17568">
                  <c:v>0.1</c:v>
                </c:pt>
                <c:pt idx="17569">
                  <c:v>0</c:v>
                </c:pt>
                <c:pt idx="17570">
                  <c:v>0</c:v>
                </c:pt>
                <c:pt idx="17571">
                  <c:v>0.1</c:v>
                </c:pt>
                <c:pt idx="17572">
                  <c:v>0.1</c:v>
                </c:pt>
                <c:pt idx="17573">
                  <c:v>0</c:v>
                </c:pt>
                <c:pt idx="17574">
                  <c:v>0</c:v>
                </c:pt>
                <c:pt idx="17575">
                  <c:v>0</c:v>
                </c:pt>
                <c:pt idx="17576">
                  <c:v>0</c:v>
                </c:pt>
                <c:pt idx="17577">
                  <c:v>0</c:v>
                </c:pt>
                <c:pt idx="17578">
                  <c:v>0</c:v>
                </c:pt>
                <c:pt idx="17579">
                  <c:v>0</c:v>
                </c:pt>
                <c:pt idx="17580">
                  <c:v>0</c:v>
                </c:pt>
                <c:pt idx="17581">
                  <c:v>0.1</c:v>
                </c:pt>
                <c:pt idx="17582">
                  <c:v>0</c:v>
                </c:pt>
                <c:pt idx="17583">
                  <c:v>0</c:v>
                </c:pt>
                <c:pt idx="17584">
                  <c:v>0</c:v>
                </c:pt>
                <c:pt idx="17585">
                  <c:v>0</c:v>
                </c:pt>
                <c:pt idx="17586">
                  <c:v>0</c:v>
                </c:pt>
                <c:pt idx="17587">
                  <c:v>0</c:v>
                </c:pt>
                <c:pt idx="17588">
                  <c:v>0.1</c:v>
                </c:pt>
                <c:pt idx="17589">
                  <c:v>0</c:v>
                </c:pt>
                <c:pt idx="17590">
                  <c:v>0.1</c:v>
                </c:pt>
                <c:pt idx="17591">
                  <c:v>0</c:v>
                </c:pt>
                <c:pt idx="17592">
                  <c:v>0</c:v>
                </c:pt>
                <c:pt idx="17593">
                  <c:v>0</c:v>
                </c:pt>
                <c:pt idx="17594">
                  <c:v>0</c:v>
                </c:pt>
                <c:pt idx="17595">
                  <c:v>0</c:v>
                </c:pt>
                <c:pt idx="17596">
                  <c:v>0.1</c:v>
                </c:pt>
                <c:pt idx="17597">
                  <c:v>0</c:v>
                </c:pt>
                <c:pt idx="17598">
                  <c:v>0.1</c:v>
                </c:pt>
                <c:pt idx="17599">
                  <c:v>0</c:v>
                </c:pt>
                <c:pt idx="17600">
                  <c:v>0</c:v>
                </c:pt>
                <c:pt idx="17601">
                  <c:v>0</c:v>
                </c:pt>
                <c:pt idx="17602">
                  <c:v>0</c:v>
                </c:pt>
                <c:pt idx="17603">
                  <c:v>0</c:v>
                </c:pt>
                <c:pt idx="17604">
                  <c:v>0</c:v>
                </c:pt>
                <c:pt idx="17605">
                  <c:v>0</c:v>
                </c:pt>
                <c:pt idx="17606">
                  <c:v>0.1</c:v>
                </c:pt>
                <c:pt idx="17607">
                  <c:v>0</c:v>
                </c:pt>
                <c:pt idx="17608">
                  <c:v>0</c:v>
                </c:pt>
                <c:pt idx="17609">
                  <c:v>0</c:v>
                </c:pt>
                <c:pt idx="17610">
                  <c:v>0.1</c:v>
                </c:pt>
                <c:pt idx="17611">
                  <c:v>0</c:v>
                </c:pt>
                <c:pt idx="17612">
                  <c:v>0.1</c:v>
                </c:pt>
                <c:pt idx="17613">
                  <c:v>0</c:v>
                </c:pt>
                <c:pt idx="17614">
                  <c:v>0</c:v>
                </c:pt>
                <c:pt idx="17615">
                  <c:v>0</c:v>
                </c:pt>
                <c:pt idx="17616">
                  <c:v>0</c:v>
                </c:pt>
                <c:pt idx="17617">
                  <c:v>0.1</c:v>
                </c:pt>
                <c:pt idx="17618">
                  <c:v>0</c:v>
                </c:pt>
                <c:pt idx="17619">
                  <c:v>0</c:v>
                </c:pt>
                <c:pt idx="17620">
                  <c:v>0</c:v>
                </c:pt>
                <c:pt idx="17621">
                  <c:v>0</c:v>
                </c:pt>
                <c:pt idx="17622">
                  <c:v>0.1</c:v>
                </c:pt>
                <c:pt idx="17623">
                  <c:v>0.1</c:v>
                </c:pt>
                <c:pt idx="17624">
                  <c:v>0</c:v>
                </c:pt>
                <c:pt idx="17625">
                  <c:v>0</c:v>
                </c:pt>
                <c:pt idx="17626">
                  <c:v>0.1</c:v>
                </c:pt>
                <c:pt idx="17627">
                  <c:v>0</c:v>
                </c:pt>
                <c:pt idx="17628">
                  <c:v>0</c:v>
                </c:pt>
                <c:pt idx="17629">
                  <c:v>0</c:v>
                </c:pt>
                <c:pt idx="17630">
                  <c:v>0</c:v>
                </c:pt>
                <c:pt idx="17631">
                  <c:v>0.1</c:v>
                </c:pt>
                <c:pt idx="17632">
                  <c:v>0</c:v>
                </c:pt>
                <c:pt idx="17633">
                  <c:v>0</c:v>
                </c:pt>
                <c:pt idx="17634">
                  <c:v>0</c:v>
                </c:pt>
                <c:pt idx="17635">
                  <c:v>0</c:v>
                </c:pt>
                <c:pt idx="17636">
                  <c:v>0.1</c:v>
                </c:pt>
                <c:pt idx="17637">
                  <c:v>0</c:v>
                </c:pt>
                <c:pt idx="17638">
                  <c:v>0.1</c:v>
                </c:pt>
                <c:pt idx="17639">
                  <c:v>0</c:v>
                </c:pt>
                <c:pt idx="17640">
                  <c:v>0</c:v>
                </c:pt>
                <c:pt idx="17641">
                  <c:v>0</c:v>
                </c:pt>
                <c:pt idx="17642">
                  <c:v>0.1</c:v>
                </c:pt>
                <c:pt idx="17643">
                  <c:v>0.1</c:v>
                </c:pt>
                <c:pt idx="17644">
                  <c:v>0.1</c:v>
                </c:pt>
                <c:pt idx="17645">
                  <c:v>0</c:v>
                </c:pt>
                <c:pt idx="17646">
                  <c:v>0</c:v>
                </c:pt>
                <c:pt idx="17647">
                  <c:v>0</c:v>
                </c:pt>
                <c:pt idx="17648">
                  <c:v>0.1</c:v>
                </c:pt>
                <c:pt idx="17649">
                  <c:v>0</c:v>
                </c:pt>
                <c:pt idx="17650">
                  <c:v>0.1</c:v>
                </c:pt>
                <c:pt idx="17651">
                  <c:v>0.1</c:v>
                </c:pt>
                <c:pt idx="17652">
                  <c:v>0</c:v>
                </c:pt>
                <c:pt idx="17653">
                  <c:v>0</c:v>
                </c:pt>
                <c:pt idx="17654">
                  <c:v>0.1</c:v>
                </c:pt>
                <c:pt idx="17655">
                  <c:v>0.1</c:v>
                </c:pt>
                <c:pt idx="17656">
                  <c:v>0.1</c:v>
                </c:pt>
                <c:pt idx="17657">
                  <c:v>0</c:v>
                </c:pt>
                <c:pt idx="17658">
                  <c:v>0.1</c:v>
                </c:pt>
                <c:pt idx="17659">
                  <c:v>0.1</c:v>
                </c:pt>
                <c:pt idx="17660">
                  <c:v>0</c:v>
                </c:pt>
                <c:pt idx="17661">
                  <c:v>0.1</c:v>
                </c:pt>
                <c:pt idx="17662">
                  <c:v>0.1</c:v>
                </c:pt>
                <c:pt idx="17663">
                  <c:v>0</c:v>
                </c:pt>
                <c:pt idx="17664">
                  <c:v>0</c:v>
                </c:pt>
                <c:pt idx="17665">
                  <c:v>0</c:v>
                </c:pt>
                <c:pt idx="17666">
                  <c:v>0.1</c:v>
                </c:pt>
                <c:pt idx="17667">
                  <c:v>0.1</c:v>
                </c:pt>
                <c:pt idx="17668">
                  <c:v>0.1</c:v>
                </c:pt>
                <c:pt idx="17669">
                  <c:v>0.1</c:v>
                </c:pt>
                <c:pt idx="17670">
                  <c:v>0.1</c:v>
                </c:pt>
                <c:pt idx="17671">
                  <c:v>0.1</c:v>
                </c:pt>
                <c:pt idx="17672">
                  <c:v>0.1</c:v>
                </c:pt>
                <c:pt idx="17673">
                  <c:v>0.1</c:v>
                </c:pt>
                <c:pt idx="17674">
                  <c:v>0</c:v>
                </c:pt>
                <c:pt idx="17675">
                  <c:v>0</c:v>
                </c:pt>
                <c:pt idx="17676">
                  <c:v>0.1</c:v>
                </c:pt>
                <c:pt idx="17677">
                  <c:v>0.1</c:v>
                </c:pt>
                <c:pt idx="17678">
                  <c:v>0.1</c:v>
                </c:pt>
                <c:pt idx="17679">
                  <c:v>0.1</c:v>
                </c:pt>
                <c:pt idx="17680">
                  <c:v>0.1</c:v>
                </c:pt>
                <c:pt idx="17681">
                  <c:v>0.1</c:v>
                </c:pt>
                <c:pt idx="17682">
                  <c:v>0.1</c:v>
                </c:pt>
                <c:pt idx="17683">
                  <c:v>0.1</c:v>
                </c:pt>
                <c:pt idx="17684">
                  <c:v>0.1</c:v>
                </c:pt>
                <c:pt idx="17685">
                  <c:v>0.1</c:v>
                </c:pt>
                <c:pt idx="17686">
                  <c:v>0.2</c:v>
                </c:pt>
                <c:pt idx="17687">
                  <c:v>0.1</c:v>
                </c:pt>
                <c:pt idx="17688">
                  <c:v>0.1</c:v>
                </c:pt>
                <c:pt idx="17689">
                  <c:v>0.1</c:v>
                </c:pt>
                <c:pt idx="17690">
                  <c:v>0</c:v>
                </c:pt>
                <c:pt idx="17691">
                  <c:v>0.1</c:v>
                </c:pt>
                <c:pt idx="17692">
                  <c:v>0.1</c:v>
                </c:pt>
                <c:pt idx="17693">
                  <c:v>0.1</c:v>
                </c:pt>
                <c:pt idx="17694">
                  <c:v>0</c:v>
                </c:pt>
                <c:pt idx="17695">
                  <c:v>0.1</c:v>
                </c:pt>
                <c:pt idx="17696">
                  <c:v>0.1</c:v>
                </c:pt>
                <c:pt idx="17697">
                  <c:v>0.1</c:v>
                </c:pt>
                <c:pt idx="17698">
                  <c:v>0</c:v>
                </c:pt>
                <c:pt idx="17699">
                  <c:v>0.1</c:v>
                </c:pt>
                <c:pt idx="17700">
                  <c:v>0.1</c:v>
                </c:pt>
                <c:pt idx="17701">
                  <c:v>0</c:v>
                </c:pt>
                <c:pt idx="17702">
                  <c:v>0.1</c:v>
                </c:pt>
                <c:pt idx="17703">
                  <c:v>0</c:v>
                </c:pt>
                <c:pt idx="17704">
                  <c:v>0.1</c:v>
                </c:pt>
                <c:pt idx="17705">
                  <c:v>0.1</c:v>
                </c:pt>
                <c:pt idx="17706">
                  <c:v>0</c:v>
                </c:pt>
                <c:pt idx="17707">
                  <c:v>0.1</c:v>
                </c:pt>
                <c:pt idx="17708">
                  <c:v>0.1</c:v>
                </c:pt>
                <c:pt idx="17709">
                  <c:v>0.1</c:v>
                </c:pt>
                <c:pt idx="17710">
                  <c:v>0</c:v>
                </c:pt>
                <c:pt idx="17711">
                  <c:v>0.1</c:v>
                </c:pt>
                <c:pt idx="17712">
                  <c:v>0.1</c:v>
                </c:pt>
                <c:pt idx="17713">
                  <c:v>0.2</c:v>
                </c:pt>
                <c:pt idx="17714">
                  <c:v>0</c:v>
                </c:pt>
                <c:pt idx="17715">
                  <c:v>0.1</c:v>
                </c:pt>
                <c:pt idx="17716">
                  <c:v>0.2</c:v>
                </c:pt>
                <c:pt idx="17717">
                  <c:v>0</c:v>
                </c:pt>
                <c:pt idx="17718">
                  <c:v>0.1</c:v>
                </c:pt>
                <c:pt idx="17719">
                  <c:v>0.1</c:v>
                </c:pt>
                <c:pt idx="17720">
                  <c:v>0.1</c:v>
                </c:pt>
                <c:pt idx="17721">
                  <c:v>0.1</c:v>
                </c:pt>
                <c:pt idx="17722">
                  <c:v>0.1</c:v>
                </c:pt>
                <c:pt idx="17723">
                  <c:v>0.1</c:v>
                </c:pt>
                <c:pt idx="17724">
                  <c:v>0.1</c:v>
                </c:pt>
                <c:pt idx="17725">
                  <c:v>0.1</c:v>
                </c:pt>
                <c:pt idx="17726">
                  <c:v>0.2</c:v>
                </c:pt>
                <c:pt idx="17727">
                  <c:v>0.1</c:v>
                </c:pt>
                <c:pt idx="17728">
                  <c:v>0.2</c:v>
                </c:pt>
                <c:pt idx="17729">
                  <c:v>0.2</c:v>
                </c:pt>
                <c:pt idx="17730">
                  <c:v>0.2</c:v>
                </c:pt>
                <c:pt idx="17731">
                  <c:v>0.1</c:v>
                </c:pt>
                <c:pt idx="17732">
                  <c:v>0.1</c:v>
                </c:pt>
                <c:pt idx="17733">
                  <c:v>0.1</c:v>
                </c:pt>
                <c:pt idx="17734">
                  <c:v>0.1</c:v>
                </c:pt>
                <c:pt idx="17735">
                  <c:v>0</c:v>
                </c:pt>
                <c:pt idx="17736">
                  <c:v>0.1</c:v>
                </c:pt>
                <c:pt idx="17737">
                  <c:v>0.1</c:v>
                </c:pt>
                <c:pt idx="17738">
                  <c:v>0.1</c:v>
                </c:pt>
                <c:pt idx="17739">
                  <c:v>0.1</c:v>
                </c:pt>
                <c:pt idx="17740">
                  <c:v>0.2</c:v>
                </c:pt>
                <c:pt idx="17741">
                  <c:v>0.1</c:v>
                </c:pt>
                <c:pt idx="17742">
                  <c:v>0.1</c:v>
                </c:pt>
                <c:pt idx="17743">
                  <c:v>0.2</c:v>
                </c:pt>
                <c:pt idx="17744">
                  <c:v>0.1</c:v>
                </c:pt>
                <c:pt idx="17745">
                  <c:v>0.2</c:v>
                </c:pt>
                <c:pt idx="17746">
                  <c:v>0.1</c:v>
                </c:pt>
                <c:pt idx="17747">
                  <c:v>0.1</c:v>
                </c:pt>
                <c:pt idx="17748">
                  <c:v>0.1</c:v>
                </c:pt>
                <c:pt idx="17749">
                  <c:v>0.1</c:v>
                </c:pt>
                <c:pt idx="17750">
                  <c:v>0.1</c:v>
                </c:pt>
                <c:pt idx="17751">
                  <c:v>0.1</c:v>
                </c:pt>
                <c:pt idx="17752">
                  <c:v>0.1</c:v>
                </c:pt>
                <c:pt idx="17753">
                  <c:v>0.1</c:v>
                </c:pt>
                <c:pt idx="17754">
                  <c:v>0.1</c:v>
                </c:pt>
                <c:pt idx="17755">
                  <c:v>0.1</c:v>
                </c:pt>
                <c:pt idx="17756">
                  <c:v>0</c:v>
                </c:pt>
                <c:pt idx="17757">
                  <c:v>0.1</c:v>
                </c:pt>
                <c:pt idx="17758">
                  <c:v>0.1</c:v>
                </c:pt>
                <c:pt idx="17759">
                  <c:v>0.1</c:v>
                </c:pt>
                <c:pt idx="17760">
                  <c:v>0.1</c:v>
                </c:pt>
                <c:pt idx="17761">
                  <c:v>0.1</c:v>
                </c:pt>
                <c:pt idx="17762">
                  <c:v>0.1</c:v>
                </c:pt>
                <c:pt idx="17763">
                  <c:v>0.1</c:v>
                </c:pt>
                <c:pt idx="17764">
                  <c:v>0.1</c:v>
                </c:pt>
                <c:pt idx="17765">
                  <c:v>0.1</c:v>
                </c:pt>
                <c:pt idx="17766">
                  <c:v>0.1</c:v>
                </c:pt>
                <c:pt idx="17767">
                  <c:v>0.1</c:v>
                </c:pt>
                <c:pt idx="17768">
                  <c:v>0.1</c:v>
                </c:pt>
                <c:pt idx="17769">
                  <c:v>0.1</c:v>
                </c:pt>
                <c:pt idx="17770">
                  <c:v>0.1</c:v>
                </c:pt>
                <c:pt idx="17771">
                  <c:v>0.2</c:v>
                </c:pt>
                <c:pt idx="17772">
                  <c:v>0.1</c:v>
                </c:pt>
                <c:pt idx="17773">
                  <c:v>0.1</c:v>
                </c:pt>
                <c:pt idx="17774">
                  <c:v>0.2</c:v>
                </c:pt>
                <c:pt idx="17775">
                  <c:v>0.1</c:v>
                </c:pt>
                <c:pt idx="17776">
                  <c:v>0</c:v>
                </c:pt>
                <c:pt idx="17777">
                  <c:v>0.1</c:v>
                </c:pt>
                <c:pt idx="17778">
                  <c:v>0.1</c:v>
                </c:pt>
                <c:pt idx="17779">
                  <c:v>0.1</c:v>
                </c:pt>
                <c:pt idx="17780">
                  <c:v>0.1</c:v>
                </c:pt>
                <c:pt idx="17781">
                  <c:v>0.1</c:v>
                </c:pt>
                <c:pt idx="17782">
                  <c:v>0.1</c:v>
                </c:pt>
                <c:pt idx="17783">
                  <c:v>0.1</c:v>
                </c:pt>
                <c:pt idx="17784">
                  <c:v>0.1</c:v>
                </c:pt>
                <c:pt idx="17785">
                  <c:v>0</c:v>
                </c:pt>
                <c:pt idx="17786">
                  <c:v>0</c:v>
                </c:pt>
                <c:pt idx="17787">
                  <c:v>0</c:v>
                </c:pt>
                <c:pt idx="17788">
                  <c:v>0</c:v>
                </c:pt>
                <c:pt idx="17789">
                  <c:v>0</c:v>
                </c:pt>
                <c:pt idx="17790">
                  <c:v>0.1</c:v>
                </c:pt>
                <c:pt idx="17791">
                  <c:v>0</c:v>
                </c:pt>
                <c:pt idx="17792">
                  <c:v>0.1</c:v>
                </c:pt>
                <c:pt idx="17793">
                  <c:v>0.2</c:v>
                </c:pt>
                <c:pt idx="17794">
                  <c:v>0.1</c:v>
                </c:pt>
                <c:pt idx="17795">
                  <c:v>0.1</c:v>
                </c:pt>
                <c:pt idx="17796">
                  <c:v>0.1</c:v>
                </c:pt>
                <c:pt idx="17797">
                  <c:v>0.1</c:v>
                </c:pt>
                <c:pt idx="17798">
                  <c:v>0.1</c:v>
                </c:pt>
                <c:pt idx="17799">
                  <c:v>0.2</c:v>
                </c:pt>
                <c:pt idx="17800">
                  <c:v>0.3</c:v>
                </c:pt>
                <c:pt idx="17801">
                  <c:v>0.2</c:v>
                </c:pt>
                <c:pt idx="17802">
                  <c:v>0</c:v>
                </c:pt>
                <c:pt idx="17803">
                  <c:v>0.1</c:v>
                </c:pt>
                <c:pt idx="17804">
                  <c:v>0.1</c:v>
                </c:pt>
                <c:pt idx="17805">
                  <c:v>0.1</c:v>
                </c:pt>
                <c:pt idx="17806">
                  <c:v>0.1</c:v>
                </c:pt>
                <c:pt idx="17807">
                  <c:v>0.1</c:v>
                </c:pt>
                <c:pt idx="17808">
                  <c:v>0.1</c:v>
                </c:pt>
                <c:pt idx="17809">
                  <c:v>0.2</c:v>
                </c:pt>
                <c:pt idx="17810">
                  <c:v>0.2</c:v>
                </c:pt>
                <c:pt idx="17811">
                  <c:v>0.1</c:v>
                </c:pt>
                <c:pt idx="17812">
                  <c:v>0.1</c:v>
                </c:pt>
                <c:pt idx="17813">
                  <c:v>0.1</c:v>
                </c:pt>
                <c:pt idx="17814">
                  <c:v>0.2</c:v>
                </c:pt>
                <c:pt idx="17815">
                  <c:v>0.1</c:v>
                </c:pt>
                <c:pt idx="17816">
                  <c:v>0.2</c:v>
                </c:pt>
                <c:pt idx="17817">
                  <c:v>0.2</c:v>
                </c:pt>
                <c:pt idx="17818">
                  <c:v>0</c:v>
                </c:pt>
                <c:pt idx="17819">
                  <c:v>0.2</c:v>
                </c:pt>
                <c:pt idx="17820">
                  <c:v>0.1</c:v>
                </c:pt>
                <c:pt idx="17821">
                  <c:v>0.2</c:v>
                </c:pt>
                <c:pt idx="17822">
                  <c:v>0.2</c:v>
                </c:pt>
                <c:pt idx="17823">
                  <c:v>0.2</c:v>
                </c:pt>
                <c:pt idx="17824">
                  <c:v>0.1</c:v>
                </c:pt>
                <c:pt idx="17825">
                  <c:v>0.1</c:v>
                </c:pt>
                <c:pt idx="17826">
                  <c:v>0.1</c:v>
                </c:pt>
                <c:pt idx="17827">
                  <c:v>0.1</c:v>
                </c:pt>
                <c:pt idx="17828">
                  <c:v>0.1</c:v>
                </c:pt>
                <c:pt idx="17829">
                  <c:v>0.1</c:v>
                </c:pt>
                <c:pt idx="17830">
                  <c:v>0.2</c:v>
                </c:pt>
                <c:pt idx="17831">
                  <c:v>0.1</c:v>
                </c:pt>
                <c:pt idx="17832">
                  <c:v>0.1</c:v>
                </c:pt>
                <c:pt idx="17833">
                  <c:v>0.1</c:v>
                </c:pt>
                <c:pt idx="17834">
                  <c:v>0.1</c:v>
                </c:pt>
                <c:pt idx="17835">
                  <c:v>0.1</c:v>
                </c:pt>
                <c:pt idx="17836">
                  <c:v>0.2</c:v>
                </c:pt>
                <c:pt idx="17837">
                  <c:v>0.1</c:v>
                </c:pt>
                <c:pt idx="17838">
                  <c:v>0.1</c:v>
                </c:pt>
                <c:pt idx="17839">
                  <c:v>0.1</c:v>
                </c:pt>
                <c:pt idx="17840">
                  <c:v>0.1</c:v>
                </c:pt>
                <c:pt idx="17841">
                  <c:v>0.2</c:v>
                </c:pt>
                <c:pt idx="17842">
                  <c:v>0</c:v>
                </c:pt>
                <c:pt idx="17843">
                  <c:v>0.2</c:v>
                </c:pt>
                <c:pt idx="17844">
                  <c:v>0.2</c:v>
                </c:pt>
                <c:pt idx="17845">
                  <c:v>0.1</c:v>
                </c:pt>
                <c:pt idx="17846">
                  <c:v>0.2</c:v>
                </c:pt>
                <c:pt idx="17847">
                  <c:v>0.1</c:v>
                </c:pt>
                <c:pt idx="17848">
                  <c:v>0.1</c:v>
                </c:pt>
                <c:pt idx="17849">
                  <c:v>0.1</c:v>
                </c:pt>
                <c:pt idx="17850">
                  <c:v>0.1</c:v>
                </c:pt>
                <c:pt idx="17851">
                  <c:v>0.2</c:v>
                </c:pt>
                <c:pt idx="17852">
                  <c:v>0.1</c:v>
                </c:pt>
                <c:pt idx="17853">
                  <c:v>0.1</c:v>
                </c:pt>
                <c:pt idx="17854">
                  <c:v>0.2</c:v>
                </c:pt>
                <c:pt idx="17855">
                  <c:v>0.2</c:v>
                </c:pt>
                <c:pt idx="17856">
                  <c:v>0.1</c:v>
                </c:pt>
                <c:pt idx="17857">
                  <c:v>0.2</c:v>
                </c:pt>
                <c:pt idx="17858">
                  <c:v>0.2</c:v>
                </c:pt>
                <c:pt idx="17859">
                  <c:v>0.2</c:v>
                </c:pt>
                <c:pt idx="17860">
                  <c:v>0.2</c:v>
                </c:pt>
                <c:pt idx="17861">
                  <c:v>0.2</c:v>
                </c:pt>
                <c:pt idx="17862">
                  <c:v>0.2</c:v>
                </c:pt>
                <c:pt idx="17863">
                  <c:v>0.2</c:v>
                </c:pt>
                <c:pt idx="17864">
                  <c:v>0.2</c:v>
                </c:pt>
                <c:pt idx="17865">
                  <c:v>0.2</c:v>
                </c:pt>
                <c:pt idx="17866">
                  <c:v>0.2</c:v>
                </c:pt>
                <c:pt idx="17867">
                  <c:v>0.1</c:v>
                </c:pt>
                <c:pt idx="17868">
                  <c:v>0.2</c:v>
                </c:pt>
                <c:pt idx="17869">
                  <c:v>0.2</c:v>
                </c:pt>
                <c:pt idx="17870">
                  <c:v>0.2</c:v>
                </c:pt>
                <c:pt idx="17871">
                  <c:v>0.2</c:v>
                </c:pt>
                <c:pt idx="17872">
                  <c:v>0.2</c:v>
                </c:pt>
                <c:pt idx="17873">
                  <c:v>0.2</c:v>
                </c:pt>
                <c:pt idx="17874">
                  <c:v>0.2</c:v>
                </c:pt>
                <c:pt idx="17875">
                  <c:v>0.2</c:v>
                </c:pt>
                <c:pt idx="17876">
                  <c:v>0.2</c:v>
                </c:pt>
                <c:pt idx="17877">
                  <c:v>0.1</c:v>
                </c:pt>
                <c:pt idx="17878">
                  <c:v>0.1</c:v>
                </c:pt>
                <c:pt idx="17879">
                  <c:v>0.2</c:v>
                </c:pt>
                <c:pt idx="17880">
                  <c:v>0.1</c:v>
                </c:pt>
                <c:pt idx="17881">
                  <c:v>0.1</c:v>
                </c:pt>
                <c:pt idx="17882">
                  <c:v>0.1</c:v>
                </c:pt>
                <c:pt idx="17883">
                  <c:v>0.2</c:v>
                </c:pt>
                <c:pt idx="17884">
                  <c:v>0.1</c:v>
                </c:pt>
                <c:pt idx="17885">
                  <c:v>0.1</c:v>
                </c:pt>
                <c:pt idx="17886">
                  <c:v>0.1</c:v>
                </c:pt>
                <c:pt idx="17887">
                  <c:v>0.2</c:v>
                </c:pt>
                <c:pt idx="17888">
                  <c:v>0.2</c:v>
                </c:pt>
                <c:pt idx="17889">
                  <c:v>0.2</c:v>
                </c:pt>
                <c:pt idx="17890">
                  <c:v>0.1</c:v>
                </c:pt>
                <c:pt idx="17891">
                  <c:v>0.1</c:v>
                </c:pt>
                <c:pt idx="17892">
                  <c:v>0.1</c:v>
                </c:pt>
                <c:pt idx="17893">
                  <c:v>0.2</c:v>
                </c:pt>
                <c:pt idx="17894">
                  <c:v>0.1</c:v>
                </c:pt>
                <c:pt idx="17895">
                  <c:v>0.1</c:v>
                </c:pt>
                <c:pt idx="17896">
                  <c:v>0.1</c:v>
                </c:pt>
                <c:pt idx="17897">
                  <c:v>0.2</c:v>
                </c:pt>
                <c:pt idx="17898">
                  <c:v>0.1</c:v>
                </c:pt>
                <c:pt idx="17899">
                  <c:v>0.2</c:v>
                </c:pt>
                <c:pt idx="17900">
                  <c:v>0.1</c:v>
                </c:pt>
                <c:pt idx="17901">
                  <c:v>0.1</c:v>
                </c:pt>
                <c:pt idx="17902">
                  <c:v>0.2</c:v>
                </c:pt>
                <c:pt idx="17903">
                  <c:v>0.1</c:v>
                </c:pt>
                <c:pt idx="17904">
                  <c:v>0.1</c:v>
                </c:pt>
                <c:pt idx="17905">
                  <c:v>0.2</c:v>
                </c:pt>
                <c:pt idx="17906">
                  <c:v>0.1</c:v>
                </c:pt>
                <c:pt idx="17907">
                  <c:v>0.1</c:v>
                </c:pt>
                <c:pt idx="17908">
                  <c:v>0.1</c:v>
                </c:pt>
                <c:pt idx="17909">
                  <c:v>0.1</c:v>
                </c:pt>
                <c:pt idx="17910">
                  <c:v>0.2</c:v>
                </c:pt>
                <c:pt idx="17911">
                  <c:v>0.1</c:v>
                </c:pt>
                <c:pt idx="17912">
                  <c:v>0.1</c:v>
                </c:pt>
                <c:pt idx="17913">
                  <c:v>0.2</c:v>
                </c:pt>
                <c:pt idx="17914">
                  <c:v>0.1</c:v>
                </c:pt>
                <c:pt idx="17915">
                  <c:v>0.1</c:v>
                </c:pt>
                <c:pt idx="17916">
                  <c:v>0.1</c:v>
                </c:pt>
                <c:pt idx="17917">
                  <c:v>0.1</c:v>
                </c:pt>
                <c:pt idx="17918">
                  <c:v>0.1</c:v>
                </c:pt>
                <c:pt idx="17919">
                  <c:v>0.2</c:v>
                </c:pt>
                <c:pt idx="17920">
                  <c:v>0.1</c:v>
                </c:pt>
                <c:pt idx="17921">
                  <c:v>0.1</c:v>
                </c:pt>
                <c:pt idx="17922">
                  <c:v>0.1</c:v>
                </c:pt>
                <c:pt idx="17923">
                  <c:v>0.1</c:v>
                </c:pt>
                <c:pt idx="17924">
                  <c:v>0.1</c:v>
                </c:pt>
                <c:pt idx="17925">
                  <c:v>0.1</c:v>
                </c:pt>
                <c:pt idx="17926">
                  <c:v>0.1</c:v>
                </c:pt>
                <c:pt idx="17927">
                  <c:v>0.1</c:v>
                </c:pt>
                <c:pt idx="17928">
                  <c:v>0.1</c:v>
                </c:pt>
                <c:pt idx="17929">
                  <c:v>0.1</c:v>
                </c:pt>
                <c:pt idx="17930">
                  <c:v>0.1</c:v>
                </c:pt>
                <c:pt idx="17931">
                  <c:v>0.1</c:v>
                </c:pt>
                <c:pt idx="17932">
                  <c:v>0.1</c:v>
                </c:pt>
                <c:pt idx="17933">
                  <c:v>0.1</c:v>
                </c:pt>
                <c:pt idx="17934">
                  <c:v>0.1</c:v>
                </c:pt>
                <c:pt idx="17935">
                  <c:v>0.2</c:v>
                </c:pt>
                <c:pt idx="17936">
                  <c:v>0.1</c:v>
                </c:pt>
                <c:pt idx="17937">
                  <c:v>0.1</c:v>
                </c:pt>
                <c:pt idx="17938">
                  <c:v>0.1</c:v>
                </c:pt>
                <c:pt idx="17939">
                  <c:v>0.1</c:v>
                </c:pt>
                <c:pt idx="17940">
                  <c:v>0.1</c:v>
                </c:pt>
                <c:pt idx="17941">
                  <c:v>0.1</c:v>
                </c:pt>
                <c:pt idx="17942">
                  <c:v>0.1</c:v>
                </c:pt>
                <c:pt idx="17943">
                  <c:v>0</c:v>
                </c:pt>
                <c:pt idx="17944">
                  <c:v>0.1</c:v>
                </c:pt>
                <c:pt idx="17945">
                  <c:v>0</c:v>
                </c:pt>
                <c:pt idx="17946">
                  <c:v>0.1</c:v>
                </c:pt>
                <c:pt idx="17947">
                  <c:v>0.1</c:v>
                </c:pt>
                <c:pt idx="17948">
                  <c:v>0.1</c:v>
                </c:pt>
                <c:pt idx="17949">
                  <c:v>0.1</c:v>
                </c:pt>
                <c:pt idx="17950">
                  <c:v>0.1</c:v>
                </c:pt>
                <c:pt idx="17951">
                  <c:v>0.2</c:v>
                </c:pt>
                <c:pt idx="17952">
                  <c:v>0.1</c:v>
                </c:pt>
                <c:pt idx="17953">
                  <c:v>0.1</c:v>
                </c:pt>
                <c:pt idx="17954">
                  <c:v>0.1</c:v>
                </c:pt>
                <c:pt idx="17955">
                  <c:v>0.2</c:v>
                </c:pt>
                <c:pt idx="17956">
                  <c:v>0.1</c:v>
                </c:pt>
                <c:pt idx="17957">
                  <c:v>0.1</c:v>
                </c:pt>
                <c:pt idx="17958">
                  <c:v>0.2</c:v>
                </c:pt>
                <c:pt idx="17959">
                  <c:v>0.2</c:v>
                </c:pt>
                <c:pt idx="17960">
                  <c:v>0.1</c:v>
                </c:pt>
                <c:pt idx="17961">
                  <c:v>0.2</c:v>
                </c:pt>
                <c:pt idx="17962">
                  <c:v>0.2</c:v>
                </c:pt>
                <c:pt idx="17963">
                  <c:v>0.2</c:v>
                </c:pt>
                <c:pt idx="17964">
                  <c:v>0.2</c:v>
                </c:pt>
                <c:pt idx="17965">
                  <c:v>0.2</c:v>
                </c:pt>
                <c:pt idx="17966">
                  <c:v>0.3</c:v>
                </c:pt>
                <c:pt idx="17967">
                  <c:v>0.2</c:v>
                </c:pt>
                <c:pt idx="17968">
                  <c:v>0.2</c:v>
                </c:pt>
                <c:pt idx="17969">
                  <c:v>0.2</c:v>
                </c:pt>
                <c:pt idx="17970">
                  <c:v>0.1</c:v>
                </c:pt>
                <c:pt idx="17971">
                  <c:v>0.2</c:v>
                </c:pt>
                <c:pt idx="17972">
                  <c:v>0.2</c:v>
                </c:pt>
                <c:pt idx="17973">
                  <c:v>0.1</c:v>
                </c:pt>
                <c:pt idx="17974">
                  <c:v>0.2</c:v>
                </c:pt>
                <c:pt idx="17975">
                  <c:v>0.2</c:v>
                </c:pt>
                <c:pt idx="17976">
                  <c:v>0.2</c:v>
                </c:pt>
                <c:pt idx="17977">
                  <c:v>0.2</c:v>
                </c:pt>
                <c:pt idx="17978">
                  <c:v>0.2</c:v>
                </c:pt>
                <c:pt idx="17979">
                  <c:v>0.2</c:v>
                </c:pt>
                <c:pt idx="17980">
                  <c:v>0.2</c:v>
                </c:pt>
                <c:pt idx="17981">
                  <c:v>0.2</c:v>
                </c:pt>
                <c:pt idx="17982">
                  <c:v>0.2</c:v>
                </c:pt>
                <c:pt idx="17983">
                  <c:v>0.2</c:v>
                </c:pt>
                <c:pt idx="17984">
                  <c:v>0.2</c:v>
                </c:pt>
                <c:pt idx="17985">
                  <c:v>0.2</c:v>
                </c:pt>
                <c:pt idx="17986">
                  <c:v>0.1</c:v>
                </c:pt>
                <c:pt idx="17987">
                  <c:v>0.2</c:v>
                </c:pt>
                <c:pt idx="17988">
                  <c:v>0.2</c:v>
                </c:pt>
                <c:pt idx="17989">
                  <c:v>0.2</c:v>
                </c:pt>
                <c:pt idx="17990">
                  <c:v>0.1</c:v>
                </c:pt>
                <c:pt idx="17991">
                  <c:v>0.2</c:v>
                </c:pt>
                <c:pt idx="17992">
                  <c:v>0.2</c:v>
                </c:pt>
                <c:pt idx="17993">
                  <c:v>0.2</c:v>
                </c:pt>
                <c:pt idx="17994">
                  <c:v>0.3</c:v>
                </c:pt>
                <c:pt idx="17995">
                  <c:v>0.2</c:v>
                </c:pt>
                <c:pt idx="17996">
                  <c:v>0.2</c:v>
                </c:pt>
                <c:pt idx="17997">
                  <c:v>0.2</c:v>
                </c:pt>
                <c:pt idx="17998">
                  <c:v>0.2</c:v>
                </c:pt>
                <c:pt idx="17999">
                  <c:v>0.2</c:v>
                </c:pt>
                <c:pt idx="18000">
                  <c:v>0.3</c:v>
                </c:pt>
                <c:pt idx="18001">
                  <c:v>0.2</c:v>
                </c:pt>
                <c:pt idx="18002">
                  <c:v>0.3</c:v>
                </c:pt>
                <c:pt idx="18003">
                  <c:v>0.2</c:v>
                </c:pt>
                <c:pt idx="18004">
                  <c:v>0.2</c:v>
                </c:pt>
                <c:pt idx="18005">
                  <c:v>0.1</c:v>
                </c:pt>
                <c:pt idx="18006">
                  <c:v>0.2</c:v>
                </c:pt>
                <c:pt idx="18007">
                  <c:v>0.2</c:v>
                </c:pt>
                <c:pt idx="18008">
                  <c:v>0.2</c:v>
                </c:pt>
                <c:pt idx="18009">
                  <c:v>0.2</c:v>
                </c:pt>
                <c:pt idx="18010">
                  <c:v>0.2</c:v>
                </c:pt>
                <c:pt idx="18011">
                  <c:v>0.2</c:v>
                </c:pt>
                <c:pt idx="18012">
                  <c:v>0.2</c:v>
                </c:pt>
                <c:pt idx="18013">
                  <c:v>0.2</c:v>
                </c:pt>
                <c:pt idx="18014">
                  <c:v>0.3</c:v>
                </c:pt>
                <c:pt idx="18015">
                  <c:v>0.2</c:v>
                </c:pt>
                <c:pt idx="18016">
                  <c:v>0.2</c:v>
                </c:pt>
                <c:pt idx="18017">
                  <c:v>0.2</c:v>
                </c:pt>
                <c:pt idx="18018">
                  <c:v>0.2</c:v>
                </c:pt>
                <c:pt idx="18019">
                  <c:v>0.2</c:v>
                </c:pt>
                <c:pt idx="18020">
                  <c:v>0.2</c:v>
                </c:pt>
                <c:pt idx="18021">
                  <c:v>0.2</c:v>
                </c:pt>
                <c:pt idx="18022">
                  <c:v>0.2</c:v>
                </c:pt>
                <c:pt idx="18023">
                  <c:v>0.2</c:v>
                </c:pt>
                <c:pt idx="18024">
                  <c:v>0.2</c:v>
                </c:pt>
                <c:pt idx="18025">
                  <c:v>0.2</c:v>
                </c:pt>
                <c:pt idx="18026">
                  <c:v>0.2</c:v>
                </c:pt>
                <c:pt idx="18027">
                  <c:v>0.2</c:v>
                </c:pt>
                <c:pt idx="18028">
                  <c:v>0.2</c:v>
                </c:pt>
                <c:pt idx="18029">
                  <c:v>0.2</c:v>
                </c:pt>
                <c:pt idx="18030">
                  <c:v>0.2</c:v>
                </c:pt>
                <c:pt idx="18031">
                  <c:v>0.2</c:v>
                </c:pt>
                <c:pt idx="18032">
                  <c:v>0.2</c:v>
                </c:pt>
                <c:pt idx="18033">
                  <c:v>0.2</c:v>
                </c:pt>
                <c:pt idx="18034">
                  <c:v>0.2</c:v>
                </c:pt>
                <c:pt idx="18035">
                  <c:v>0.2</c:v>
                </c:pt>
                <c:pt idx="18036">
                  <c:v>0.2</c:v>
                </c:pt>
                <c:pt idx="18037">
                  <c:v>0.2</c:v>
                </c:pt>
                <c:pt idx="18038">
                  <c:v>0.2</c:v>
                </c:pt>
                <c:pt idx="18039">
                  <c:v>0.3</c:v>
                </c:pt>
                <c:pt idx="18040">
                  <c:v>0.3</c:v>
                </c:pt>
                <c:pt idx="18041">
                  <c:v>0.2</c:v>
                </c:pt>
                <c:pt idx="18042">
                  <c:v>0.2</c:v>
                </c:pt>
                <c:pt idx="18043">
                  <c:v>0.2</c:v>
                </c:pt>
                <c:pt idx="18044">
                  <c:v>0.2</c:v>
                </c:pt>
                <c:pt idx="18045">
                  <c:v>0.3</c:v>
                </c:pt>
                <c:pt idx="18046">
                  <c:v>0.3</c:v>
                </c:pt>
                <c:pt idx="18047">
                  <c:v>0.3</c:v>
                </c:pt>
                <c:pt idx="18048">
                  <c:v>0.2</c:v>
                </c:pt>
                <c:pt idx="18049">
                  <c:v>0.2</c:v>
                </c:pt>
                <c:pt idx="18050">
                  <c:v>0.2</c:v>
                </c:pt>
                <c:pt idx="18051">
                  <c:v>0.3</c:v>
                </c:pt>
                <c:pt idx="18052">
                  <c:v>0.2</c:v>
                </c:pt>
                <c:pt idx="18053">
                  <c:v>0.2</c:v>
                </c:pt>
                <c:pt idx="18054">
                  <c:v>0.2</c:v>
                </c:pt>
                <c:pt idx="18055">
                  <c:v>0.3</c:v>
                </c:pt>
                <c:pt idx="18056">
                  <c:v>0.3</c:v>
                </c:pt>
                <c:pt idx="18057">
                  <c:v>0.2</c:v>
                </c:pt>
                <c:pt idx="18058">
                  <c:v>0.2</c:v>
                </c:pt>
                <c:pt idx="18059">
                  <c:v>0.3</c:v>
                </c:pt>
                <c:pt idx="18060">
                  <c:v>0.2</c:v>
                </c:pt>
                <c:pt idx="18061">
                  <c:v>0.3</c:v>
                </c:pt>
                <c:pt idx="18062">
                  <c:v>0.2</c:v>
                </c:pt>
                <c:pt idx="18063">
                  <c:v>0.2</c:v>
                </c:pt>
                <c:pt idx="18064">
                  <c:v>0.2</c:v>
                </c:pt>
                <c:pt idx="18065">
                  <c:v>0.3</c:v>
                </c:pt>
                <c:pt idx="18066">
                  <c:v>0.2</c:v>
                </c:pt>
                <c:pt idx="18067">
                  <c:v>0.1</c:v>
                </c:pt>
                <c:pt idx="18068">
                  <c:v>0.2</c:v>
                </c:pt>
                <c:pt idx="18069">
                  <c:v>0.2</c:v>
                </c:pt>
                <c:pt idx="18070">
                  <c:v>0.2</c:v>
                </c:pt>
                <c:pt idx="18071">
                  <c:v>0.2</c:v>
                </c:pt>
                <c:pt idx="18072">
                  <c:v>0.2</c:v>
                </c:pt>
                <c:pt idx="18073">
                  <c:v>0.3</c:v>
                </c:pt>
                <c:pt idx="18074">
                  <c:v>0.2</c:v>
                </c:pt>
                <c:pt idx="18075">
                  <c:v>0.1</c:v>
                </c:pt>
                <c:pt idx="18076">
                  <c:v>0.3</c:v>
                </c:pt>
                <c:pt idx="18077">
                  <c:v>0.2</c:v>
                </c:pt>
                <c:pt idx="18078">
                  <c:v>0.2</c:v>
                </c:pt>
                <c:pt idx="18079">
                  <c:v>0.2</c:v>
                </c:pt>
                <c:pt idx="18080">
                  <c:v>0.2</c:v>
                </c:pt>
                <c:pt idx="18081">
                  <c:v>0.2</c:v>
                </c:pt>
                <c:pt idx="18082">
                  <c:v>0.2</c:v>
                </c:pt>
                <c:pt idx="18083">
                  <c:v>0.2</c:v>
                </c:pt>
                <c:pt idx="18084">
                  <c:v>0.2</c:v>
                </c:pt>
                <c:pt idx="18085">
                  <c:v>0.1</c:v>
                </c:pt>
                <c:pt idx="18086">
                  <c:v>0.2</c:v>
                </c:pt>
                <c:pt idx="18087">
                  <c:v>0.2</c:v>
                </c:pt>
                <c:pt idx="18088">
                  <c:v>0.2</c:v>
                </c:pt>
                <c:pt idx="18089">
                  <c:v>0.2</c:v>
                </c:pt>
                <c:pt idx="18090">
                  <c:v>0.2</c:v>
                </c:pt>
                <c:pt idx="18091">
                  <c:v>0.2</c:v>
                </c:pt>
                <c:pt idx="18092">
                  <c:v>0.3</c:v>
                </c:pt>
                <c:pt idx="18093">
                  <c:v>0.2</c:v>
                </c:pt>
                <c:pt idx="18094">
                  <c:v>0.1</c:v>
                </c:pt>
                <c:pt idx="18095">
                  <c:v>0.1</c:v>
                </c:pt>
                <c:pt idx="18096">
                  <c:v>0.2</c:v>
                </c:pt>
                <c:pt idx="18097">
                  <c:v>0.2</c:v>
                </c:pt>
                <c:pt idx="18098">
                  <c:v>0.2</c:v>
                </c:pt>
                <c:pt idx="18099">
                  <c:v>0.2</c:v>
                </c:pt>
                <c:pt idx="18100">
                  <c:v>0.2</c:v>
                </c:pt>
                <c:pt idx="18101">
                  <c:v>0.3</c:v>
                </c:pt>
                <c:pt idx="18102">
                  <c:v>0.3</c:v>
                </c:pt>
                <c:pt idx="18103">
                  <c:v>0.2</c:v>
                </c:pt>
                <c:pt idx="18104">
                  <c:v>0.2</c:v>
                </c:pt>
                <c:pt idx="18105">
                  <c:v>0.2</c:v>
                </c:pt>
                <c:pt idx="18106">
                  <c:v>0.2</c:v>
                </c:pt>
                <c:pt idx="18107">
                  <c:v>0.2</c:v>
                </c:pt>
                <c:pt idx="18108">
                  <c:v>0.3</c:v>
                </c:pt>
                <c:pt idx="18109">
                  <c:v>0.2</c:v>
                </c:pt>
                <c:pt idx="18110">
                  <c:v>0.2</c:v>
                </c:pt>
                <c:pt idx="18111">
                  <c:v>0.2</c:v>
                </c:pt>
                <c:pt idx="18112">
                  <c:v>0.1</c:v>
                </c:pt>
                <c:pt idx="18113">
                  <c:v>0.2</c:v>
                </c:pt>
                <c:pt idx="18114">
                  <c:v>0.3</c:v>
                </c:pt>
                <c:pt idx="18115">
                  <c:v>0.2</c:v>
                </c:pt>
                <c:pt idx="18116">
                  <c:v>0.2</c:v>
                </c:pt>
                <c:pt idx="18117">
                  <c:v>0.3</c:v>
                </c:pt>
                <c:pt idx="18118">
                  <c:v>0.2</c:v>
                </c:pt>
                <c:pt idx="18119">
                  <c:v>0.2</c:v>
                </c:pt>
                <c:pt idx="18120">
                  <c:v>0.2</c:v>
                </c:pt>
                <c:pt idx="18121">
                  <c:v>0.2</c:v>
                </c:pt>
                <c:pt idx="18122">
                  <c:v>0.3</c:v>
                </c:pt>
                <c:pt idx="18123">
                  <c:v>0.2</c:v>
                </c:pt>
                <c:pt idx="18124">
                  <c:v>0.2</c:v>
                </c:pt>
                <c:pt idx="18125">
                  <c:v>0.2</c:v>
                </c:pt>
                <c:pt idx="18126">
                  <c:v>0.1</c:v>
                </c:pt>
                <c:pt idx="18127">
                  <c:v>0.2</c:v>
                </c:pt>
                <c:pt idx="18128">
                  <c:v>0.2</c:v>
                </c:pt>
                <c:pt idx="18129">
                  <c:v>0.3</c:v>
                </c:pt>
                <c:pt idx="18130">
                  <c:v>0.2</c:v>
                </c:pt>
                <c:pt idx="18131">
                  <c:v>0.3</c:v>
                </c:pt>
                <c:pt idx="18132">
                  <c:v>0.1</c:v>
                </c:pt>
                <c:pt idx="18133">
                  <c:v>0.2</c:v>
                </c:pt>
                <c:pt idx="18134">
                  <c:v>0.3</c:v>
                </c:pt>
                <c:pt idx="18135">
                  <c:v>0.3</c:v>
                </c:pt>
                <c:pt idx="18136">
                  <c:v>0.2</c:v>
                </c:pt>
                <c:pt idx="18137">
                  <c:v>0.2</c:v>
                </c:pt>
                <c:pt idx="18138">
                  <c:v>0.2</c:v>
                </c:pt>
                <c:pt idx="18139">
                  <c:v>0.2</c:v>
                </c:pt>
                <c:pt idx="18140">
                  <c:v>0.2</c:v>
                </c:pt>
                <c:pt idx="18141">
                  <c:v>0.2</c:v>
                </c:pt>
                <c:pt idx="18142">
                  <c:v>0.2</c:v>
                </c:pt>
                <c:pt idx="18143">
                  <c:v>0.2</c:v>
                </c:pt>
                <c:pt idx="18144">
                  <c:v>0.1</c:v>
                </c:pt>
                <c:pt idx="18145">
                  <c:v>0.2</c:v>
                </c:pt>
                <c:pt idx="18146">
                  <c:v>0.2</c:v>
                </c:pt>
                <c:pt idx="18147">
                  <c:v>0.2</c:v>
                </c:pt>
                <c:pt idx="18148">
                  <c:v>0.2</c:v>
                </c:pt>
                <c:pt idx="18149">
                  <c:v>0.2</c:v>
                </c:pt>
                <c:pt idx="18150">
                  <c:v>0.2</c:v>
                </c:pt>
                <c:pt idx="18151">
                  <c:v>0.3</c:v>
                </c:pt>
                <c:pt idx="18152">
                  <c:v>0.2</c:v>
                </c:pt>
                <c:pt idx="18153">
                  <c:v>0.2</c:v>
                </c:pt>
                <c:pt idx="18154">
                  <c:v>0.3</c:v>
                </c:pt>
                <c:pt idx="18155">
                  <c:v>0.2</c:v>
                </c:pt>
                <c:pt idx="18156">
                  <c:v>0.3</c:v>
                </c:pt>
                <c:pt idx="18157">
                  <c:v>0.2</c:v>
                </c:pt>
                <c:pt idx="18158">
                  <c:v>0.2</c:v>
                </c:pt>
                <c:pt idx="18159">
                  <c:v>0.2</c:v>
                </c:pt>
                <c:pt idx="18160">
                  <c:v>0.2</c:v>
                </c:pt>
                <c:pt idx="18161">
                  <c:v>0.2</c:v>
                </c:pt>
                <c:pt idx="18162">
                  <c:v>0.2</c:v>
                </c:pt>
                <c:pt idx="18163">
                  <c:v>0.3</c:v>
                </c:pt>
                <c:pt idx="18164">
                  <c:v>0.2</c:v>
                </c:pt>
                <c:pt idx="18165">
                  <c:v>0.2</c:v>
                </c:pt>
                <c:pt idx="18166">
                  <c:v>0.2</c:v>
                </c:pt>
                <c:pt idx="18167">
                  <c:v>0.2</c:v>
                </c:pt>
                <c:pt idx="18168">
                  <c:v>0.2</c:v>
                </c:pt>
                <c:pt idx="18169">
                  <c:v>0.2</c:v>
                </c:pt>
                <c:pt idx="18170">
                  <c:v>0.2</c:v>
                </c:pt>
                <c:pt idx="18171">
                  <c:v>0.3</c:v>
                </c:pt>
                <c:pt idx="18172">
                  <c:v>0.2</c:v>
                </c:pt>
                <c:pt idx="18173">
                  <c:v>0.2</c:v>
                </c:pt>
                <c:pt idx="18174">
                  <c:v>0.2</c:v>
                </c:pt>
                <c:pt idx="18175">
                  <c:v>0.3</c:v>
                </c:pt>
                <c:pt idx="18176">
                  <c:v>0.2</c:v>
                </c:pt>
                <c:pt idx="18177">
                  <c:v>0.2</c:v>
                </c:pt>
                <c:pt idx="18178">
                  <c:v>0.3</c:v>
                </c:pt>
                <c:pt idx="18179">
                  <c:v>0.2</c:v>
                </c:pt>
                <c:pt idx="18180">
                  <c:v>0.2</c:v>
                </c:pt>
                <c:pt idx="18181">
                  <c:v>0.2</c:v>
                </c:pt>
                <c:pt idx="18182">
                  <c:v>0.3</c:v>
                </c:pt>
                <c:pt idx="18183">
                  <c:v>0.2</c:v>
                </c:pt>
                <c:pt idx="18184">
                  <c:v>0.2</c:v>
                </c:pt>
                <c:pt idx="18185">
                  <c:v>0.3</c:v>
                </c:pt>
                <c:pt idx="18186">
                  <c:v>0.2</c:v>
                </c:pt>
                <c:pt idx="18187">
                  <c:v>0.2</c:v>
                </c:pt>
                <c:pt idx="18188">
                  <c:v>0.3</c:v>
                </c:pt>
                <c:pt idx="18189">
                  <c:v>0.3</c:v>
                </c:pt>
                <c:pt idx="18190">
                  <c:v>0.2</c:v>
                </c:pt>
                <c:pt idx="18191">
                  <c:v>0.3</c:v>
                </c:pt>
                <c:pt idx="18192">
                  <c:v>0.2</c:v>
                </c:pt>
                <c:pt idx="18193">
                  <c:v>0.3</c:v>
                </c:pt>
                <c:pt idx="18194">
                  <c:v>0.2</c:v>
                </c:pt>
                <c:pt idx="18195">
                  <c:v>0.3</c:v>
                </c:pt>
                <c:pt idx="18196">
                  <c:v>0.2</c:v>
                </c:pt>
                <c:pt idx="18197">
                  <c:v>0.2</c:v>
                </c:pt>
                <c:pt idx="18198">
                  <c:v>0.2</c:v>
                </c:pt>
                <c:pt idx="18199">
                  <c:v>0.2</c:v>
                </c:pt>
                <c:pt idx="18200">
                  <c:v>0.2</c:v>
                </c:pt>
                <c:pt idx="18201">
                  <c:v>0.2</c:v>
                </c:pt>
                <c:pt idx="18202">
                  <c:v>0.3</c:v>
                </c:pt>
                <c:pt idx="18203">
                  <c:v>0.3</c:v>
                </c:pt>
                <c:pt idx="18204">
                  <c:v>0.3</c:v>
                </c:pt>
                <c:pt idx="18205">
                  <c:v>0.2</c:v>
                </c:pt>
                <c:pt idx="18206">
                  <c:v>0.3</c:v>
                </c:pt>
                <c:pt idx="18207">
                  <c:v>0.2</c:v>
                </c:pt>
                <c:pt idx="18208">
                  <c:v>0.3</c:v>
                </c:pt>
                <c:pt idx="18209">
                  <c:v>0.3</c:v>
                </c:pt>
                <c:pt idx="18210">
                  <c:v>0.3</c:v>
                </c:pt>
                <c:pt idx="18211">
                  <c:v>0.2</c:v>
                </c:pt>
                <c:pt idx="18212">
                  <c:v>0.2</c:v>
                </c:pt>
                <c:pt idx="18213">
                  <c:v>0.3</c:v>
                </c:pt>
                <c:pt idx="18214">
                  <c:v>0.3</c:v>
                </c:pt>
                <c:pt idx="18215">
                  <c:v>0.3</c:v>
                </c:pt>
                <c:pt idx="18216">
                  <c:v>0.3</c:v>
                </c:pt>
                <c:pt idx="18217">
                  <c:v>0.2</c:v>
                </c:pt>
                <c:pt idx="18218">
                  <c:v>0.2</c:v>
                </c:pt>
                <c:pt idx="18219">
                  <c:v>0.2</c:v>
                </c:pt>
                <c:pt idx="18220">
                  <c:v>0.3</c:v>
                </c:pt>
                <c:pt idx="18221">
                  <c:v>0.2</c:v>
                </c:pt>
                <c:pt idx="18222">
                  <c:v>0.3</c:v>
                </c:pt>
                <c:pt idx="18223">
                  <c:v>0.2</c:v>
                </c:pt>
                <c:pt idx="18224">
                  <c:v>0.2</c:v>
                </c:pt>
                <c:pt idx="18225">
                  <c:v>0.2</c:v>
                </c:pt>
                <c:pt idx="18226">
                  <c:v>0.3</c:v>
                </c:pt>
                <c:pt idx="18227">
                  <c:v>0.2</c:v>
                </c:pt>
                <c:pt idx="18228">
                  <c:v>0.3</c:v>
                </c:pt>
                <c:pt idx="18229">
                  <c:v>0.3</c:v>
                </c:pt>
                <c:pt idx="18230">
                  <c:v>0.2</c:v>
                </c:pt>
                <c:pt idx="18231">
                  <c:v>0.2</c:v>
                </c:pt>
                <c:pt idx="18232">
                  <c:v>0.2</c:v>
                </c:pt>
                <c:pt idx="18233">
                  <c:v>0.2</c:v>
                </c:pt>
                <c:pt idx="18234">
                  <c:v>0.3</c:v>
                </c:pt>
                <c:pt idx="18235">
                  <c:v>0.1</c:v>
                </c:pt>
                <c:pt idx="18236">
                  <c:v>0.2</c:v>
                </c:pt>
                <c:pt idx="18237">
                  <c:v>0.2</c:v>
                </c:pt>
                <c:pt idx="18238">
                  <c:v>0.2</c:v>
                </c:pt>
                <c:pt idx="18239">
                  <c:v>0.2</c:v>
                </c:pt>
                <c:pt idx="18240">
                  <c:v>0.2</c:v>
                </c:pt>
                <c:pt idx="18241">
                  <c:v>0.2</c:v>
                </c:pt>
                <c:pt idx="18242">
                  <c:v>0.2</c:v>
                </c:pt>
                <c:pt idx="18243">
                  <c:v>0.1</c:v>
                </c:pt>
                <c:pt idx="18244">
                  <c:v>0.2</c:v>
                </c:pt>
                <c:pt idx="18245">
                  <c:v>0.1</c:v>
                </c:pt>
                <c:pt idx="18246">
                  <c:v>0.2</c:v>
                </c:pt>
                <c:pt idx="18247">
                  <c:v>0.2</c:v>
                </c:pt>
                <c:pt idx="18248">
                  <c:v>0.2</c:v>
                </c:pt>
                <c:pt idx="18249">
                  <c:v>0.2</c:v>
                </c:pt>
                <c:pt idx="18250">
                  <c:v>0.1</c:v>
                </c:pt>
                <c:pt idx="18251">
                  <c:v>0.2</c:v>
                </c:pt>
                <c:pt idx="18252">
                  <c:v>0.2</c:v>
                </c:pt>
                <c:pt idx="18253">
                  <c:v>0.1</c:v>
                </c:pt>
                <c:pt idx="18254">
                  <c:v>0.2</c:v>
                </c:pt>
                <c:pt idx="18255">
                  <c:v>0.1</c:v>
                </c:pt>
                <c:pt idx="18256">
                  <c:v>0.1</c:v>
                </c:pt>
                <c:pt idx="18257">
                  <c:v>0.2</c:v>
                </c:pt>
                <c:pt idx="18258">
                  <c:v>0.2</c:v>
                </c:pt>
                <c:pt idx="18259">
                  <c:v>0.1</c:v>
                </c:pt>
                <c:pt idx="18260">
                  <c:v>0.1</c:v>
                </c:pt>
                <c:pt idx="18261">
                  <c:v>0.1</c:v>
                </c:pt>
                <c:pt idx="18262">
                  <c:v>0.1</c:v>
                </c:pt>
                <c:pt idx="18263">
                  <c:v>0.1</c:v>
                </c:pt>
                <c:pt idx="18264">
                  <c:v>0.2</c:v>
                </c:pt>
                <c:pt idx="18265">
                  <c:v>0.2</c:v>
                </c:pt>
                <c:pt idx="18266">
                  <c:v>0.2</c:v>
                </c:pt>
                <c:pt idx="18267">
                  <c:v>0.3</c:v>
                </c:pt>
                <c:pt idx="18268">
                  <c:v>0.1</c:v>
                </c:pt>
                <c:pt idx="18269">
                  <c:v>0.1</c:v>
                </c:pt>
                <c:pt idx="18270">
                  <c:v>0.1</c:v>
                </c:pt>
                <c:pt idx="18271">
                  <c:v>0.2</c:v>
                </c:pt>
                <c:pt idx="18272">
                  <c:v>0.2</c:v>
                </c:pt>
                <c:pt idx="18273">
                  <c:v>0.1</c:v>
                </c:pt>
                <c:pt idx="18274">
                  <c:v>0.1</c:v>
                </c:pt>
                <c:pt idx="18275">
                  <c:v>0.2</c:v>
                </c:pt>
                <c:pt idx="18276">
                  <c:v>0.2</c:v>
                </c:pt>
                <c:pt idx="18277">
                  <c:v>0.1</c:v>
                </c:pt>
                <c:pt idx="18278">
                  <c:v>0.1</c:v>
                </c:pt>
                <c:pt idx="18279">
                  <c:v>0.2</c:v>
                </c:pt>
                <c:pt idx="18280">
                  <c:v>0.1</c:v>
                </c:pt>
                <c:pt idx="18281">
                  <c:v>0.2</c:v>
                </c:pt>
                <c:pt idx="18282">
                  <c:v>0.2</c:v>
                </c:pt>
                <c:pt idx="18283">
                  <c:v>0.2</c:v>
                </c:pt>
                <c:pt idx="18284">
                  <c:v>0.2</c:v>
                </c:pt>
                <c:pt idx="18285">
                  <c:v>0.2</c:v>
                </c:pt>
                <c:pt idx="18286">
                  <c:v>0.2</c:v>
                </c:pt>
                <c:pt idx="18287">
                  <c:v>0.2</c:v>
                </c:pt>
                <c:pt idx="18288">
                  <c:v>0.2</c:v>
                </c:pt>
                <c:pt idx="18289">
                  <c:v>0.2</c:v>
                </c:pt>
                <c:pt idx="18290">
                  <c:v>0.2</c:v>
                </c:pt>
                <c:pt idx="18291">
                  <c:v>0.2</c:v>
                </c:pt>
                <c:pt idx="18292">
                  <c:v>0.2</c:v>
                </c:pt>
                <c:pt idx="18293">
                  <c:v>0.2</c:v>
                </c:pt>
                <c:pt idx="18294">
                  <c:v>0.2</c:v>
                </c:pt>
                <c:pt idx="18295">
                  <c:v>0.3</c:v>
                </c:pt>
                <c:pt idx="18296">
                  <c:v>0.2</c:v>
                </c:pt>
                <c:pt idx="18297">
                  <c:v>0.2</c:v>
                </c:pt>
                <c:pt idx="18298">
                  <c:v>0.2</c:v>
                </c:pt>
                <c:pt idx="18299">
                  <c:v>0.2</c:v>
                </c:pt>
                <c:pt idx="18300">
                  <c:v>0.2</c:v>
                </c:pt>
                <c:pt idx="18301">
                  <c:v>0.2</c:v>
                </c:pt>
                <c:pt idx="18302">
                  <c:v>0.2</c:v>
                </c:pt>
                <c:pt idx="18303">
                  <c:v>0.1</c:v>
                </c:pt>
                <c:pt idx="18304">
                  <c:v>0.2</c:v>
                </c:pt>
                <c:pt idx="18305">
                  <c:v>0.2</c:v>
                </c:pt>
                <c:pt idx="18306">
                  <c:v>0.1</c:v>
                </c:pt>
                <c:pt idx="18307">
                  <c:v>0.1</c:v>
                </c:pt>
                <c:pt idx="18308">
                  <c:v>0.2</c:v>
                </c:pt>
                <c:pt idx="18309">
                  <c:v>0.2</c:v>
                </c:pt>
                <c:pt idx="18310">
                  <c:v>0.2</c:v>
                </c:pt>
                <c:pt idx="18311">
                  <c:v>0.2</c:v>
                </c:pt>
                <c:pt idx="18312">
                  <c:v>0.2</c:v>
                </c:pt>
                <c:pt idx="18313">
                  <c:v>0.2</c:v>
                </c:pt>
                <c:pt idx="18314">
                  <c:v>0.2</c:v>
                </c:pt>
                <c:pt idx="18315">
                  <c:v>0.2</c:v>
                </c:pt>
                <c:pt idx="18316">
                  <c:v>0.1</c:v>
                </c:pt>
                <c:pt idx="18317">
                  <c:v>0.2</c:v>
                </c:pt>
                <c:pt idx="18318">
                  <c:v>0.2</c:v>
                </c:pt>
                <c:pt idx="18319">
                  <c:v>0.2</c:v>
                </c:pt>
                <c:pt idx="18320">
                  <c:v>0.2</c:v>
                </c:pt>
                <c:pt idx="18321">
                  <c:v>0.2</c:v>
                </c:pt>
                <c:pt idx="18322">
                  <c:v>0.2</c:v>
                </c:pt>
                <c:pt idx="18323">
                  <c:v>0.2</c:v>
                </c:pt>
                <c:pt idx="18324">
                  <c:v>0.2</c:v>
                </c:pt>
                <c:pt idx="18325">
                  <c:v>0.2</c:v>
                </c:pt>
                <c:pt idx="18326">
                  <c:v>0.2</c:v>
                </c:pt>
                <c:pt idx="18327">
                  <c:v>0.2</c:v>
                </c:pt>
                <c:pt idx="18328">
                  <c:v>0.1</c:v>
                </c:pt>
                <c:pt idx="18329">
                  <c:v>0.2</c:v>
                </c:pt>
                <c:pt idx="18330">
                  <c:v>0.1</c:v>
                </c:pt>
                <c:pt idx="18331">
                  <c:v>0.1</c:v>
                </c:pt>
                <c:pt idx="18332">
                  <c:v>0.2</c:v>
                </c:pt>
                <c:pt idx="18333">
                  <c:v>0.2</c:v>
                </c:pt>
                <c:pt idx="18334">
                  <c:v>0.1</c:v>
                </c:pt>
                <c:pt idx="18335">
                  <c:v>0.2</c:v>
                </c:pt>
                <c:pt idx="18336">
                  <c:v>0.2</c:v>
                </c:pt>
                <c:pt idx="18337">
                  <c:v>0.1</c:v>
                </c:pt>
                <c:pt idx="18338">
                  <c:v>0.2</c:v>
                </c:pt>
                <c:pt idx="18339">
                  <c:v>0.2</c:v>
                </c:pt>
                <c:pt idx="18340">
                  <c:v>0.2</c:v>
                </c:pt>
                <c:pt idx="18341">
                  <c:v>0.2</c:v>
                </c:pt>
                <c:pt idx="18342">
                  <c:v>0.2</c:v>
                </c:pt>
                <c:pt idx="18343">
                  <c:v>0.1</c:v>
                </c:pt>
                <c:pt idx="18344">
                  <c:v>0.2</c:v>
                </c:pt>
                <c:pt idx="18345">
                  <c:v>0.2</c:v>
                </c:pt>
                <c:pt idx="18346">
                  <c:v>0.2</c:v>
                </c:pt>
                <c:pt idx="18347">
                  <c:v>0.2</c:v>
                </c:pt>
                <c:pt idx="18348">
                  <c:v>0.2</c:v>
                </c:pt>
                <c:pt idx="18349">
                  <c:v>0.2</c:v>
                </c:pt>
                <c:pt idx="18350">
                  <c:v>0.2</c:v>
                </c:pt>
                <c:pt idx="18351">
                  <c:v>0.2</c:v>
                </c:pt>
                <c:pt idx="18352">
                  <c:v>0.1</c:v>
                </c:pt>
                <c:pt idx="18353">
                  <c:v>0.1</c:v>
                </c:pt>
                <c:pt idx="18354">
                  <c:v>0.2</c:v>
                </c:pt>
                <c:pt idx="18355">
                  <c:v>0.2</c:v>
                </c:pt>
                <c:pt idx="18356">
                  <c:v>0.1</c:v>
                </c:pt>
                <c:pt idx="18357">
                  <c:v>0.2</c:v>
                </c:pt>
                <c:pt idx="18358">
                  <c:v>0.1</c:v>
                </c:pt>
                <c:pt idx="18359">
                  <c:v>0.1</c:v>
                </c:pt>
                <c:pt idx="18360">
                  <c:v>0.2</c:v>
                </c:pt>
                <c:pt idx="18361">
                  <c:v>0.2</c:v>
                </c:pt>
                <c:pt idx="18362">
                  <c:v>0.2</c:v>
                </c:pt>
                <c:pt idx="18363">
                  <c:v>0.2</c:v>
                </c:pt>
                <c:pt idx="18364">
                  <c:v>0.2</c:v>
                </c:pt>
                <c:pt idx="18365">
                  <c:v>0.1</c:v>
                </c:pt>
                <c:pt idx="18366">
                  <c:v>0.1</c:v>
                </c:pt>
                <c:pt idx="18367">
                  <c:v>0.2</c:v>
                </c:pt>
                <c:pt idx="18368">
                  <c:v>0.1</c:v>
                </c:pt>
                <c:pt idx="18369">
                  <c:v>0.1</c:v>
                </c:pt>
                <c:pt idx="18370">
                  <c:v>0.1</c:v>
                </c:pt>
                <c:pt idx="18371">
                  <c:v>0.1</c:v>
                </c:pt>
                <c:pt idx="18372">
                  <c:v>0.2</c:v>
                </c:pt>
                <c:pt idx="18373">
                  <c:v>0.1</c:v>
                </c:pt>
                <c:pt idx="18374">
                  <c:v>0.1</c:v>
                </c:pt>
                <c:pt idx="18375">
                  <c:v>0.2</c:v>
                </c:pt>
                <c:pt idx="18376">
                  <c:v>0.2</c:v>
                </c:pt>
                <c:pt idx="18377">
                  <c:v>0.2</c:v>
                </c:pt>
                <c:pt idx="18378">
                  <c:v>0.1</c:v>
                </c:pt>
                <c:pt idx="18379">
                  <c:v>0.2</c:v>
                </c:pt>
                <c:pt idx="18380">
                  <c:v>0.2</c:v>
                </c:pt>
                <c:pt idx="18381">
                  <c:v>0.1</c:v>
                </c:pt>
                <c:pt idx="18382">
                  <c:v>0.2</c:v>
                </c:pt>
                <c:pt idx="18383">
                  <c:v>0.2</c:v>
                </c:pt>
                <c:pt idx="18384">
                  <c:v>0.2</c:v>
                </c:pt>
                <c:pt idx="18385">
                  <c:v>0.2</c:v>
                </c:pt>
                <c:pt idx="18386">
                  <c:v>0.2</c:v>
                </c:pt>
                <c:pt idx="18387">
                  <c:v>0.2</c:v>
                </c:pt>
                <c:pt idx="18388">
                  <c:v>0.2</c:v>
                </c:pt>
                <c:pt idx="18389">
                  <c:v>0.2</c:v>
                </c:pt>
                <c:pt idx="18390">
                  <c:v>0.2</c:v>
                </c:pt>
                <c:pt idx="18391">
                  <c:v>0.2</c:v>
                </c:pt>
                <c:pt idx="18392">
                  <c:v>0.2</c:v>
                </c:pt>
                <c:pt idx="18393">
                  <c:v>0.2</c:v>
                </c:pt>
                <c:pt idx="18394">
                  <c:v>0.2</c:v>
                </c:pt>
                <c:pt idx="18395">
                  <c:v>0.2</c:v>
                </c:pt>
                <c:pt idx="18396">
                  <c:v>0.2</c:v>
                </c:pt>
                <c:pt idx="18397">
                  <c:v>0.3</c:v>
                </c:pt>
                <c:pt idx="18398">
                  <c:v>0.3</c:v>
                </c:pt>
                <c:pt idx="18399">
                  <c:v>0.3</c:v>
                </c:pt>
                <c:pt idx="18400">
                  <c:v>0.3</c:v>
                </c:pt>
                <c:pt idx="18401">
                  <c:v>0.3</c:v>
                </c:pt>
                <c:pt idx="18402">
                  <c:v>0.2</c:v>
                </c:pt>
                <c:pt idx="18403">
                  <c:v>0.3</c:v>
                </c:pt>
                <c:pt idx="18404">
                  <c:v>0.3</c:v>
                </c:pt>
                <c:pt idx="18405">
                  <c:v>0.2</c:v>
                </c:pt>
                <c:pt idx="18406">
                  <c:v>0.2</c:v>
                </c:pt>
                <c:pt idx="18407">
                  <c:v>0.3</c:v>
                </c:pt>
                <c:pt idx="18408">
                  <c:v>0.3</c:v>
                </c:pt>
                <c:pt idx="18409">
                  <c:v>0.3</c:v>
                </c:pt>
                <c:pt idx="18410">
                  <c:v>0.3</c:v>
                </c:pt>
                <c:pt idx="18411">
                  <c:v>0.3</c:v>
                </c:pt>
                <c:pt idx="18412">
                  <c:v>0.3</c:v>
                </c:pt>
                <c:pt idx="18413">
                  <c:v>0.3</c:v>
                </c:pt>
                <c:pt idx="18414">
                  <c:v>0.3</c:v>
                </c:pt>
                <c:pt idx="18415">
                  <c:v>0.3</c:v>
                </c:pt>
                <c:pt idx="18416">
                  <c:v>0.3</c:v>
                </c:pt>
                <c:pt idx="18417">
                  <c:v>0.3</c:v>
                </c:pt>
                <c:pt idx="18418">
                  <c:v>0.3</c:v>
                </c:pt>
                <c:pt idx="18419">
                  <c:v>0.3</c:v>
                </c:pt>
                <c:pt idx="18420">
                  <c:v>0.3</c:v>
                </c:pt>
                <c:pt idx="18421">
                  <c:v>0.3</c:v>
                </c:pt>
                <c:pt idx="18422">
                  <c:v>0.3</c:v>
                </c:pt>
                <c:pt idx="18423">
                  <c:v>0.4</c:v>
                </c:pt>
                <c:pt idx="18424">
                  <c:v>0.3</c:v>
                </c:pt>
                <c:pt idx="18425">
                  <c:v>0.3</c:v>
                </c:pt>
                <c:pt idx="18426">
                  <c:v>0.3</c:v>
                </c:pt>
                <c:pt idx="18427">
                  <c:v>0.3</c:v>
                </c:pt>
                <c:pt idx="18428">
                  <c:v>0.4</c:v>
                </c:pt>
                <c:pt idx="18429">
                  <c:v>0.3</c:v>
                </c:pt>
                <c:pt idx="18430">
                  <c:v>0.3</c:v>
                </c:pt>
                <c:pt idx="18431">
                  <c:v>0.3</c:v>
                </c:pt>
                <c:pt idx="18432">
                  <c:v>0.3</c:v>
                </c:pt>
                <c:pt idx="18433">
                  <c:v>0.3</c:v>
                </c:pt>
                <c:pt idx="18434">
                  <c:v>0.3</c:v>
                </c:pt>
                <c:pt idx="18435">
                  <c:v>0.3</c:v>
                </c:pt>
                <c:pt idx="18436">
                  <c:v>0.3</c:v>
                </c:pt>
                <c:pt idx="18437">
                  <c:v>0.3</c:v>
                </c:pt>
                <c:pt idx="18438">
                  <c:v>0.3</c:v>
                </c:pt>
                <c:pt idx="18439">
                  <c:v>0.3</c:v>
                </c:pt>
                <c:pt idx="18440">
                  <c:v>0.3</c:v>
                </c:pt>
                <c:pt idx="18441">
                  <c:v>0.3</c:v>
                </c:pt>
                <c:pt idx="18442">
                  <c:v>0.3</c:v>
                </c:pt>
                <c:pt idx="18443">
                  <c:v>0.2</c:v>
                </c:pt>
                <c:pt idx="18444">
                  <c:v>0.3</c:v>
                </c:pt>
                <c:pt idx="18445">
                  <c:v>0.3</c:v>
                </c:pt>
                <c:pt idx="18446">
                  <c:v>0.2</c:v>
                </c:pt>
                <c:pt idx="18447">
                  <c:v>0.2</c:v>
                </c:pt>
                <c:pt idx="18448">
                  <c:v>0.3</c:v>
                </c:pt>
                <c:pt idx="18449">
                  <c:v>0.2</c:v>
                </c:pt>
                <c:pt idx="18450">
                  <c:v>0.3</c:v>
                </c:pt>
                <c:pt idx="18451">
                  <c:v>0.3</c:v>
                </c:pt>
                <c:pt idx="18452">
                  <c:v>0.2</c:v>
                </c:pt>
                <c:pt idx="18453">
                  <c:v>0.2</c:v>
                </c:pt>
                <c:pt idx="18454">
                  <c:v>0.2</c:v>
                </c:pt>
                <c:pt idx="18455">
                  <c:v>0.3</c:v>
                </c:pt>
                <c:pt idx="18456">
                  <c:v>0.3</c:v>
                </c:pt>
                <c:pt idx="18457">
                  <c:v>0.2</c:v>
                </c:pt>
                <c:pt idx="18458">
                  <c:v>0.2</c:v>
                </c:pt>
                <c:pt idx="18459">
                  <c:v>0.2</c:v>
                </c:pt>
                <c:pt idx="18460">
                  <c:v>0.3</c:v>
                </c:pt>
                <c:pt idx="18461">
                  <c:v>0.3</c:v>
                </c:pt>
                <c:pt idx="18462">
                  <c:v>0.2</c:v>
                </c:pt>
                <c:pt idx="18463">
                  <c:v>0.3</c:v>
                </c:pt>
                <c:pt idx="18464">
                  <c:v>0.2</c:v>
                </c:pt>
                <c:pt idx="18465">
                  <c:v>0.3</c:v>
                </c:pt>
                <c:pt idx="18466">
                  <c:v>0.2</c:v>
                </c:pt>
                <c:pt idx="18467">
                  <c:v>0.2</c:v>
                </c:pt>
                <c:pt idx="18468">
                  <c:v>0.3</c:v>
                </c:pt>
                <c:pt idx="18469">
                  <c:v>0.2</c:v>
                </c:pt>
                <c:pt idx="18470">
                  <c:v>0.3</c:v>
                </c:pt>
                <c:pt idx="18471">
                  <c:v>0.2</c:v>
                </c:pt>
                <c:pt idx="18472">
                  <c:v>0.2</c:v>
                </c:pt>
                <c:pt idx="18473">
                  <c:v>0.3</c:v>
                </c:pt>
                <c:pt idx="18474">
                  <c:v>0.2</c:v>
                </c:pt>
                <c:pt idx="18475">
                  <c:v>0.3</c:v>
                </c:pt>
                <c:pt idx="18476">
                  <c:v>0.2</c:v>
                </c:pt>
                <c:pt idx="18477">
                  <c:v>0.2</c:v>
                </c:pt>
                <c:pt idx="18478">
                  <c:v>0.3</c:v>
                </c:pt>
                <c:pt idx="18479">
                  <c:v>0.2</c:v>
                </c:pt>
                <c:pt idx="18480">
                  <c:v>0.2</c:v>
                </c:pt>
                <c:pt idx="18481">
                  <c:v>0.2</c:v>
                </c:pt>
                <c:pt idx="18482">
                  <c:v>0.2</c:v>
                </c:pt>
                <c:pt idx="18483">
                  <c:v>0.3</c:v>
                </c:pt>
                <c:pt idx="18484">
                  <c:v>0.2</c:v>
                </c:pt>
                <c:pt idx="18485">
                  <c:v>0.2</c:v>
                </c:pt>
                <c:pt idx="18486">
                  <c:v>0.2</c:v>
                </c:pt>
                <c:pt idx="18487">
                  <c:v>0.2</c:v>
                </c:pt>
                <c:pt idx="18488">
                  <c:v>0.2</c:v>
                </c:pt>
                <c:pt idx="18489">
                  <c:v>0.2</c:v>
                </c:pt>
                <c:pt idx="18490">
                  <c:v>0.2</c:v>
                </c:pt>
                <c:pt idx="18491">
                  <c:v>0.2</c:v>
                </c:pt>
                <c:pt idx="18492">
                  <c:v>0.2</c:v>
                </c:pt>
                <c:pt idx="18493">
                  <c:v>0.2</c:v>
                </c:pt>
                <c:pt idx="18494">
                  <c:v>0.2</c:v>
                </c:pt>
                <c:pt idx="18495">
                  <c:v>0.2</c:v>
                </c:pt>
                <c:pt idx="18496">
                  <c:v>0.2</c:v>
                </c:pt>
                <c:pt idx="18497">
                  <c:v>0.2</c:v>
                </c:pt>
                <c:pt idx="18498">
                  <c:v>0.2</c:v>
                </c:pt>
                <c:pt idx="18499">
                  <c:v>0.2</c:v>
                </c:pt>
                <c:pt idx="18500">
                  <c:v>0.2</c:v>
                </c:pt>
                <c:pt idx="18501">
                  <c:v>0.2</c:v>
                </c:pt>
                <c:pt idx="18502">
                  <c:v>0.2</c:v>
                </c:pt>
                <c:pt idx="18503">
                  <c:v>0.2</c:v>
                </c:pt>
                <c:pt idx="18504">
                  <c:v>0.2</c:v>
                </c:pt>
                <c:pt idx="18505">
                  <c:v>0.2</c:v>
                </c:pt>
                <c:pt idx="18506">
                  <c:v>0.2</c:v>
                </c:pt>
                <c:pt idx="18507">
                  <c:v>0.2</c:v>
                </c:pt>
                <c:pt idx="18508">
                  <c:v>0.2</c:v>
                </c:pt>
                <c:pt idx="18509">
                  <c:v>0.1</c:v>
                </c:pt>
                <c:pt idx="18510">
                  <c:v>0.2</c:v>
                </c:pt>
                <c:pt idx="18511">
                  <c:v>0.2</c:v>
                </c:pt>
                <c:pt idx="18512">
                  <c:v>0.2</c:v>
                </c:pt>
                <c:pt idx="18513">
                  <c:v>0.2</c:v>
                </c:pt>
                <c:pt idx="18514">
                  <c:v>0.2</c:v>
                </c:pt>
                <c:pt idx="18515">
                  <c:v>0.2</c:v>
                </c:pt>
                <c:pt idx="18516">
                  <c:v>0.2</c:v>
                </c:pt>
                <c:pt idx="18517">
                  <c:v>0.2</c:v>
                </c:pt>
                <c:pt idx="18518">
                  <c:v>0.1</c:v>
                </c:pt>
                <c:pt idx="18519">
                  <c:v>0.2</c:v>
                </c:pt>
                <c:pt idx="18520">
                  <c:v>0.1</c:v>
                </c:pt>
                <c:pt idx="18521">
                  <c:v>0.2</c:v>
                </c:pt>
                <c:pt idx="18522">
                  <c:v>0.1</c:v>
                </c:pt>
                <c:pt idx="18523">
                  <c:v>0.2</c:v>
                </c:pt>
                <c:pt idx="18524">
                  <c:v>0.3</c:v>
                </c:pt>
                <c:pt idx="18525">
                  <c:v>0.3</c:v>
                </c:pt>
                <c:pt idx="18526">
                  <c:v>0.2</c:v>
                </c:pt>
                <c:pt idx="18527">
                  <c:v>0.3</c:v>
                </c:pt>
                <c:pt idx="18528">
                  <c:v>0.2</c:v>
                </c:pt>
                <c:pt idx="18529">
                  <c:v>0.1</c:v>
                </c:pt>
                <c:pt idx="18530">
                  <c:v>0.2</c:v>
                </c:pt>
                <c:pt idx="18531">
                  <c:v>0.1</c:v>
                </c:pt>
                <c:pt idx="18532">
                  <c:v>0.2</c:v>
                </c:pt>
                <c:pt idx="18533">
                  <c:v>0.2</c:v>
                </c:pt>
                <c:pt idx="18534">
                  <c:v>0.2</c:v>
                </c:pt>
                <c:pt idx="18535">
                  <c:v>0.2</c:v>
                </c:pt>
                <c:pt idx="18536">
                  <c:v>0.2</c:v>
                </c:pt>
                <c:pt idx="18537">
                  <c:v>0.2</c:v>
                </c:pt>
                <c:pt idx="18538">
                  <c:v>0.2</c:v>
                </c:pt>
                <c:pt idx="18539">
                  <c:v>0.1</c:v>
                </c:pt>
                <c:pt idx="18540">
                  <c:v>0.2</c:v>
                </c:pt>
                <c:pt idx="18541">
                  <c:v>0.2</c:v>
                </c:pt>
                <c:pt idx="18542">
                  <c:v>0.2</c:v>
                </c:pt>
                <c:pt idx="18543">
                  <c:v>0.2</c:v>
                </c:pt>
                <c:pt idx="18544">
                  <c:v>0.2</c:v>
                </c:pt>
                <c:pt idx="18545">
                  <c:v>0.2</c:v>
                </c:pt>
                <c:pt idx="18546">
                  <c:v>0.2</c:v>
                </c:pt>
                <c:pt idx="18547">
                  <c:v>0.1</c:v>
                </c:pt>
                <c:pt idx="18548">
                  <c:v>0.2</c:v>
                </c:pt>
                <c:pt idx="18549">
                  <c:v>0.2</c:v>
                </c:pt>
                <c:pt idx="18550">
                  <c:v>0.2</c:v>
                </c:pt>
                <c:pt idx="18551">
                  <c:v>0.2</c:v>
                </c:pt>
                <c:pt idx="18552">
                  <c:v>0.2</c:v>
                </c:pt>
                <c:pt idx="18553">
                  <c:v>0.2</c:v>
                </c:pt>
                <c:pt idx="18554">
                  <c:v>0.2</c:v>
                </c:pt>
                <c:pt idx="18555">
                  <c:v>0.1</c:v>
                </c:pt>
                <c:pt idx="18556">
                  <c:v>0.2</c:v>
                </c:pt>
                <c:pt idx="18557">
                  <c:v>0.1</c:v>
                </c:pt>
                <c:pt idx="18558">
                  <c:v>0.2</c:v>
                </c:pt>
                <c:pt idx="18559">
                  <c:v>0.1</c:v>
                </c:pt>
                <c:pt idx="18560">
                  <c:v>0.2</c:v>
                </c:pt>
                <c:pt idx="18561">
                  <c:v>0.2</c:v>
                </c:pt>
                <c:pt idx="18562">
                  <c:v>0.1</c:v>
                </c:pt>
                <c:pt idx="18563">
                  <c:v>0.3</c:v>
                </c:pt>
                <c:pt idx="18564">
                  <c:v>0.2</c:v>
                </c:pt>
                <c:pt idx="18565">
                  <c:v>0.2</c:v>
                </c:pt>
                <c:pt idx="18566">
                  <c:v>0.3</c:v>
                </c:pt>
                <c:pt idx="18567">
                  <c:v>0.2</c:v>
                </c:pt>
                <c:pt idx="18568">
                  <c:v>0.2</c:v>
                </c:pt>
                <c:pt idx="18569">
                  <c:v>0.3</c:v>
                </c:pt>
                <c:pt idx="18570">
                  <c:v>0.2</c:v>
                </c:pt>
                <c:pt idx="18571">
                  <c:v>0.1</c:v>
                </c:pt>
                <c:pt idx="18572">
                  <c:v>0.2</c:v>
                </c:pt>
                <c:pt idx="18573">
                  <c:v>0.2</c:v>
                </c:pt>
                <c:pt idx="18574">
                  <c:v>0.2</c:v>
                </c:pt>
                <c:pt idx="18575">
                  <c:v>0.1</c:v>
                </c:pt>
                <c:pt idx="18576">
                  <c:v>0.2</c:v>
                </c:pt>
                <c:pt idx="18577">
                  <c:v>0.3</c:v>
                </c:pt>
                <c:pt idx="18578">
                  <c:v>0.2</c:v>
                </c:pt>
                <c:pt idx="18579">
                  <c:v>0.2</c:v>
                </c:pt>
                <c:pt idx="18580">
                  <c:v>0.2</c:v>
                </c:pt>
                <c:pt idx="18581">
                  <c:v>0.2</c:v>
                </c:pt>
                <c:pt idx="18582">
                  <c:v>0.2</c:v>
                </c:pt>
                <c:pt idx="18583">
                  <c:v>0.2</c:v>
                </c:pt>
                <c:pt idx="18584">
                  <c:v>0.2</c:v>
                </c:pt>
                <c:pt idx="18585">
                  <c:v>0.3</c:v>
                </c:pt>
                <c:pt idx="18586">
                  <c:v>0.2</c:v>
                </c:pt>
                <c:pt idx="18587">
                  <c:v>0.2</c:v>
                </c:pt>
                <c:pt idx="18588">
                  <c:v>0.2</c:v>
                </c:pt>
                <c:pt idx="18589">
                  <c:v>0.2</c:v>
                </c:pt>
                <c:pt idx="18590">
                  <c:v>0.2</c:v>
                </c:pt>
                <c:pt idx="18591">
                  <c:v>0.2</c:v>
                </c:pt>
                <c:pt idx="18592">
                  <c:v>0.1</c:v>
                </c:pt>
                <c:pt idx="18593">
                  <c:v>0.2</c:v>
                </c:pt>
                <c:pt idx="18594">
                  <c:v>0.2</c:v>
                </c:pt>
                <c:pt idx="18595">
                  <c:v>0.2</c:v>
                </c:pt>
                <c:pt idx="18596">
                  <c:v>0.2</c:v>
                </c:pt>
                <c:pt idx="18597">
                  <c:v>0.2</c:v>
                </c:pt>
                <c:pt idx="18598">
                  <c:v>0.1</c:v>
                </c:pt>
                <c:pt idx="18599">
                  <c:v>0.2</c:v>
                </c:pt>
                <c:pt idx="18600">
                  <c:v>0.1</c:v>
                </c:pt>
                <c:pt idx="18601">
                  <c:v>0.3</c:v>
                </c:pt>
                <c:pt idx="18602">
                  <c:v>0.2</c:v>
                </c:pt>
                <c:pt idx="18603">
                  <c:v>0.3</c:v>
                </c:pt>
                <c:pt idx="18604">
                  <c:v>0.2</c:v>
                </c:pt>
                <c:pt idx="18605">
                  <c:v>0.2</c:v>
                </c:pt>
                <c:pt idx="18606">
                  <c:v>0.2</c:v>
                </c:pt>
                <c:pt idx="18607">
                  <c:v>0.2</c:v>
                </c:pt>
                <c:pt idx="18608">
                  <c:v>0.2</c:v>
                </c:pt>
                <c:pt idx="18609">
                  <c:v>0.2</c:v>
                </c:pt>
                <c:pt idx="18610">
                  <c:v>0.2</c:v>
                </c:pt>
                <c:pt idx="18611">
                  <c:v>0.2</c:v>
                </c:pt>
                <c:pt idx="18612">
                  <c:v>0.2</c:v>
                </c:pt>
                <c:pt idx="18613">
                  <c:v>0.2</c:v>
                </c:pt>
                <c:pt idx="18614">
                  <c:v>0.3</c:v>
                </c:pt>
                <c:pt idx="18615">
                  <c:v>0.2</c:v>
                </c:pt>
                <c:pt idx="18616">
                  <c:v>0.2</c:v>
                </c:pt>
                <c:pt idx="18617">
                  <c:v>0.2</c:v>
                </c:pt>
                <c:pt idx="18618">
                  <c:v>0.2</c:v>
                </c:pt>
                <c:pt idx="18619">
                  <c:v>0.2</c:v>
                </c:pt>
                <c:pt idx="18620">
                  <c:v>0.2</c:v>
                </c:pt>
                <c:pt idx="18621">
                  <c:v>0.2</c:v>
                </c:pt>
                <c:pt idx="18622">
                  <c:v>0.1</c:v>
                </c:pt>
                <c:pt idx="18623">
                  <c:v>0.2</c:v>
                </c:pt>
                <c:pt idx="18624">
                  <c:v>0.2</c:v>
                </c:pt>
                <c:pt idx="18625">
                  <c:v>0.2</c:v>
                </c:pt>
                <c:pt idx="18626">
                  <c:v>0.2</c:v>
                </c:pt>
                <c:pt idx="18627">
                  <c:v>0.1</c:v>
                </c:pt>
                <c:pt idx="18628">
                  <c:v>0.2</c:v>
                </c:pt>
                <c:pt idx="18629">
                  <c:v>0.1</c:v>
                </c:pt>
                <c:pt idx="18630">
                  <c:v>0.2</c:v>
                </c:pt>
                <c:pt idx="18631">
                  <c:v>0.2</c:v>
                </c:pt>
                <c:pt idx="18632">
                  <c:v>0.2</c:v>
                </c:pt>
                <c:pt idx="18633">
                  <c:v>0.2</c:v>
                </c:pt>
                <c:pt idx="18634">
                  <c:v>0.2</c:v>
                </c:pt>
                <c:pt idx="18635">
                  <c:v>0.2</c:v>
                </c:pt>
                <c:pt idx="18636">
                  <c:v>0.2</c:v>
                </c:pt>
                <c:pt idx="18637">
                  <c:v>0.1</c:v>
                </c:pt>
                <c:pt idx="18638">
                  <c:v>0.2</c:v>
                </c:pt>
                <c:pt idx="18639">
                  <c:v>0.2</c:v>
                </c:pt>
                <c:pt idx="18640">
                  <c:v>0.2</c:v>
                </c:pt>
                <c:pt idx="18641">
                  <c:v>0.2</c:v>
                </c:pt>
                <c:pt idx="18642">
                  <c:v>0.2</c:v>
                </c:pt>
                <c:pt idx="18643">
                  <c:v>0.3</c:v>
                </c:pt>
                <c:pt idx="18644">
                  <c:v>0.2</c:v>
                </c:pt>
                <c:pt idx="18645">
                  <c:v>0.1</c:v>
                </c:pt>
                <c:pt idx="18646">
                  <c:v>0.1</c:v>
                </c:pt>
                <c:pt idx="18647">
                  <c:v>0.2</c:v>
                </c:pt>
                <c:pt idx="18648">
                  <c:v>0.1</c:v>
                </c:pt>
                <c:pt idx="18649">
                  <c:v>0.2</c:v>
                </c:pt>
                <c:pt idx="18650">
                  <c:v>0.2</c:v>
                </c:pt>
                <c:pt idx="18651">
                  <c:v>0.2</c:v>
                </c:pt>
                <c:pt idx="18652">
                  <c:v>0.2</c:v>
                </c:pt>
                <c:pt idx="18653">
                  <c:v>0.1</c:v>
                </c:pt>
                <c:pt idx="18654">
                  <c:v>0.2</c:v>
                </c:pt>
                <c:pt idx="18655">
                  <c:v>0.2</c:v>
                </c:pt>
                <c:pt idx="18656">
                  <c:v>0.1</c:v>
                </c:pt>
                <c:pt idx="18657">
                  <c:v>0.2</c:v>
                </c:pt>
                <c:pt idx="18658">
                  <c:v>0.2</c:v>
                </c:pt>
                <c:pt idx="18659">
                  <c:v>0.2</c:v>
                </c:pt>
                <c:pt idx="18660">
                  <c:v>0.2</c:v>
                </c:pt>
                <c:pt idx="18661">
                  <c:v>0.2</c:v>
                </c:pt>
                <c:pt idx="18662">
                  <c:v>0.2</c:v>
                </c:pt>
                <c:pt idx="18663">
                  <c:v>0.2</c:v>
                </c:pt>
                <c:pt idx="18664">
                  <c:v>0.2</c:v>
                </c:pt>
                <c:pt idx="18665">
                  <c:v>0.2</c:v>
                </c:pt>
                <c:pt idx="18666">
                  <c:v>0.1</c:v>
                </c:pt>
                <c:pt idx="18667">
                  <c:v>0.2</c:v>
                </c:pt>
                <c:pt idx="18668">
                  <c:v>0.2</c:v>
                </c:pt>
                <c:pt idx="18669">
                  <c:v>0.2</c:v>
                </c:pt>
                <c:pt idx="18670">
                  <c:v>0.2</c:v>
                </c:pt>
                <c:pt idx="18671">
                  <c:v>0.2</c:v>
                </c:pt>
                <c:pt idx="18672">
                  <c:v>0.2</c:v>
                </c:pt>
                <c:pt idx="18673">
                  <c:v>0.1</c:v>
                </c:pt>
                <c:pt idx="18674">
                  <c:v>0.2</c:v>
                </c:pt>
                <c:pt idx="18675">
                  <c:v>0.1</c:v>
                </c:pt>
                <c:pt idx="18676">
                  <c:v>0.2</c:v>
                </c:pt>
                <c:pt idx="18677">
                  <c:v>0.2</c:v>
                </c:pt>
                <c:pt idx="18678">
                  <c:v>0.2</c:v>
                </c:pt>
                <c:pt idx="18679">
                  <c:v>0.2</c:v>
                </c:pt>
                <c:pt idx="18680">
                  <c:v>0.2</c:v>
                </c:pt>
                <c:pt idx="18681">
                  <c:v>0.2</c:v>
                </c:pt>
                <c:pt idx="18682">
                  <c:v>0.2</c:v>
                </c:pt>
                <c:pt idx="18683">
                  <c:v>0.2</c:v>
                </c:pt>
                <c:pt idx="18684">
                  <c:v>0.2</c:v>
                </c:pt>
                <c:pt idx="18685">
                  <c:v>0.2</c:v>
                </c:pt>
                <c:pt idx="18686">
                  <c:v>0.2</c:v>
                </c:pt>
                <c:pt idx="18687">
                  <c:v>0.3</c:v>
                </c:pt>
                <c:pt idx="18688">
                  <c:v>0.2</c:v>
                </c:pt>
                <c:pt idx="18689">
                  <c:v>0.2</c:v>
                </c:pt>
                <c:pt idx="18690">
                  <c:v>0.2</c:v>
                </c:pt>
                <c:pt idx="18691">
                  <c:v>0.2</c:v>
                </c:pt>
                <c:pt idx="18692">
                  <c:v>0.1</c:v>
                </c:pt>
                <c:pt idx="18693">
                  <c:v>0.2</c:v>
                </c:pt>
                <c:pt idx="18694">
                  <c:v>0.1</c:v>
                </c:pt>
                <c:pt idx="18695">
                  <c:v>0.2</c:v>
                </c:pt>
                <c:pt idx="18696">
                  <c:v>0.2</c:v>
                </c:pt>
                <c:pt idx="18697">
                  <c:v>0.3</c:v>
                </c:pt>
                <c:pt idx="18698">
                  <c:v>0.2</c:v>
                </c:pt>
                <c:pt idx="18699">
                  <c:v>0.1</c:v>
                </c:pt>
                <c:pt idx="18700">
                  <c:v>0.2</c:v>
                </c:pt>
                <c:pt idx="18701">
                  <c:v>0.2</c:v>
                </c:pt>
                <c:pt idx="18702">
                  <c:v>0.3</c:v>
                </c:pt>
                <c:pt idx="18703">
                  <c:v>0.2</c:v>
                </c:pt>
                <c:pt idx="18704">
                  <c:v>0.2</c:v>
                </c:pt>
                <c:pt idx="18705">
                  <c:v>0.2</c:v>
                </c:pt>
                <c:pt idx="18706">
                  <c:v>0.2</c:v>
                </c:pt>
                <c:pt idx="18707">
                  <c:v>0.2</c:v>
                </c:pt>
                <c:pt idx="18708">
                  <c:v>0.2</c:v>
                </c:pt>
                <c:pt idx="18709">
                  <c:v>0.1</c:v>
                </c:pt>
                <c:pt idx="18710">
                  <c:v>0.2</c:v>
                </c:pt>
                <c:pt idx="18711">
                  <c:v>0.2</c:v>
                </c:pt>
                <c:pt idx="18712">
                  <c:v>0.2</c:v>
                </c:pt>
                <c:pt idx="18713">
                  <c:v>0.2</c:v>
                </c:pt>
                <c:pt idx="18714">
                  <c:v>0.2</c:v>
                </c:pt>
                <c:pt idx="18715">
                  <c:v>0.2</c:v>
                </c:pt>
                <c:pt idx="18716">
                  <c:v>0.2</c:v>
                </c:pt>
                <c:pt idx="18717">
                  <c:v>0.2</c:v>
                </c:pt>
                <c:pt idx="18718">
                  <c:v>0.1</c:v>
                </c:pt>
                <c:pt idx="18719">
                  <c:v>0.2</c:v>
                </c:pt>
                <c:pt idx="18720">
                  <c:v>0.2</c:v>
                </c:pt>
                <c:pt idx="18721">
                  <c:v>0.2</c:v>
                </c:pt>
                <c:pt idx="18722">
                  <c:v>0.2</c:v>
                </c:pt>
                <c:pt idx="18723">
                  <c:v>0.2</c:v>
                </c:pt>
                <c:pt idx="18724">
                  <c:v>0.1</c:v>
                </c:pt>
                <c:pt idx="18725">
                  <c:v>0.2</c:v>
                </c:pt>
                <c:pt idx="18726">
                  <c:v>0.3</c:v>
                </c:pt>
                <c:pt idx="18727">
                  <c:v>0.2</c:v>
                </c:pt>
                <c:pt idx="18728">
                  <c:v>0.2</c:v>
                </c:pt>
                <c:pt idx="18729">
                  <c:v>0.2</c:v>
                </c:pt>
                <c:pt idx="18730">
                  <c:v>0.2</c:v>
                </c:pt>
                <c:pt idx="18731">
                  <c:v>0.2</c:v>
                </c:pt>
                <c:pt idx="18732">
                  <c:v>0.3</c:v>
                </c:pt>
                <c:pt idx="18733">
                  <c:v>0.2</c:v>
                </c:pt>
                <c:pt idx="18734">
                  <c:v>0.2</c:v>
                </c:pt>
                <c:pt idx="18735">
                  <c:v>0.2</c:v>
                </c:pt>
                <c:pt idx="18736">
                  <c:v>0.2</c:v>
                </c:pt>
                <c:pt idx="18737">
                  <c:v>0.1</c:v>
                </c:pt>
                <c:pt idx="18738">
                  <c:v>0.2</c:v>
                </c:pt>
                <c:pt idx="18739">
                  <c:v>0.2</c:v>
                </c:pt>
                <c:pt idx="18740">
                  <c:v>0.2</c:v>
                </c:pt>
                <c:pt idx="18741">
                  <c:v>0.2</c:v>
                </c:pt>
                <c:pt idx="18742">
                  <c:v>0.1</c:v>
                </c:pt>
                <c:pt idx="18743">
                  <c:v>0.2</c:v>
                </c:pt>
                <c:pt idx="18744">
                  <c:v>0.1</c:v>
                </c:pt>
                <c:pt idx="18745">
                  <c:v>0.2</c:v>
                </c:pt>
                <c:pt idx="18746">
                  <c:v>0.1</c:v>
                </c:pt>
                <c:pt idx="18747">
                  <c:v>0.2</c:v>
                </c:pt>
                <c:pt idx="18748">
                  <c:v>0.2</c:v>
                </c:pt>
                <c:pt idx="18749">
                  <c:v>0.2</c:v>
                </c:pt>
                <c:pt idx="18750">
                  <c:v>0.2</c:v>
                </c:pt>
                <c:pt idx="18751">
                  <c:v>0.3</c:v>
                </c:pt>
                <c:pt idx="18752">
                  <c:v>0.2</c:v>
                </c:pt>
                <c:pt idx="18753">
                  <c:v>0.1</c:v>
                </c:pt>
                <c:pt idx="18754">
                  <c:v>0.2</c:v>
                </c:pt>
                <c:pt idx="18755">
                  <c:v>0.2</c:v>
                </c:pt>
                <c:pt idx="18756">
                  <c:v>0.2</c:v>
                </c:pt>
                <c:pt idx="18757">
                  <c:v>0.3</c:v>
                </c:pt>
                <c:pt idx="18758">
                  <c:v>0.2</c:v>
                </c:pt>
                <c:pt idx="18759">
                  <c:v>0.3</c:v>
                </c:pt>
                <c:pt idx="18760">
                  <c:v>0.2</c:v>
                </c:pt>
                <c:pt idx="18761">
                  <c:v>0.1</c:v>
                </c:pt>
                <c:pt idx="18762">
                  <c:v>0.2</c:v>
                </c:pt>
                <c:pt idx="18763">
                  <c:v>0.2</c:v>
                </c:pt>
                <c:pt idx="18764">
                  <c:v>0.2</c:v>
                </c:pt>
                <c:pt idx="18765">
                  <c:v>0.2</c:v>
                </c:pt>
                <c:pt idx="18766">
                  <c:v>0.3</c:v>
                </c:pt>
                <c:pt idx="18767">
                  <c:v>0.2</c:v>
                </c:pt>
                <c:pt idx="18768">
                  <c:v>0.3</c:v>
                </c:pt>
                <c:pt idx="18769">
                  <c:v>0.2</c:v>
                </c:pt>
                <c:pt idx="18770">
                  <c:v>0.2</c:v>
                </c:pt>
                <c:pt idx="18771">
                  <c:v>0.2</c:v>
                </c:pt>
                <c:pt idx="18772">
                  <c:v>0.1</c:v>
                </c:pt>
                <c:pt idx="18773">
                  <c:v>0.2</c:v>
                </c:pt>
                <c:pt idx="18774">
                  <c:v>0.2</c:v>
                </c:pt>
                <c:pt idx="18775">
                  <c:v>0.2</c:v>
                </c:pt>
                <c:pt idx="18776">
                  <c:v>0.2</c:v>
                </c:pt>
                <c:pt idx="18777">
                  <c:v>0.2</c:v>
                </c:pt>
                <c:pt idx="18778">
                  <c:v>0.2</c:v>
                </c:pt>
                <c:pt idx="18779">
                  <c:v>0.3</c:v>
                </c:pt>
                <c:pt idx="18780">
                  <c:v>0.2</c:v>
                </c:pt>
                <c:pt idx="18781">
                  <c:v>0.2</c:v>
                </c:pt>
                <c:pt idx="18782">
                  <c:v>0.3</c:v>
                </c:pt>
                <c:pt idx="18783">
                  <c:v>0.1</c:v>
                </c:pt>
                <c:pt idx="18784">
                  <c:v>0.2</c:v>
                </c:pt>
                <c:pt idx="18785">
                  <c:v>0.2</c:v>
                </c:pt>
                <c:pt idx="18786">
                  <c:v>0.2</c:v>
                </c:pt>
                <c:pt idx="18787">
                  <c:v>0.2</c:v>
                </c:pt>
                <c:pt idx="18788">
                  <c:v>0.2</c:v>
                </c:pt>
                <c:pt idx="18789">
                  <c:v>0.2</c:v>
                </c:pt>
                <c:pt idx="18790">
                  <c:v>0.2</c:v>
                </c:pt>
                <c:pt idx="18791">
                  <c:v>0.2</c:v>
                </c:pt>
                <c:pt idx="18792">
                  <c:v>0.2</c:v>
                </c:pt>
                <c:pt idx="18793">
                  <c:v>0.2</c:v>
                </c:pt>
                <c:pt idx="18794">
                  <c:v>0.2</c:v>
                </c:pt>
                <c:pt idx="18795">
                  <c:v>0.2</c:v>
                </c:pt>
                <c:pt idx="18796">
                  <c:v>0.2</c:v>
                </c:pt>
                <c:pt idx="18797">
                  <c:v>0.3</c:v>
                </c:pt>
                <c:pt idx="18798">
                  <c:v>0.2</c:v>
                </c:pt>
                <c:pt idx="18799">
                  <c:v>0.2</c:v>
                </c:pt>
                <c:pt idx="18800">
                  <c:v>0.2</c:v>
                </c:pt>
                <c:pt idx="18801">
                  <c:v>0.3</c:v>
                </c:pt>
                <c:pt idx="18802">
                  <c:v>0.2</c:v>
                </c:pt>
                <c:pt idx="18803">
                  <c:v>0.2</c:v>
                </c:pt>
                <c:pt idx="18804">
                  <c:v>0.3</c:v>
                </c:pt>
                <c:pt idx="18805">
                  <c:v>0.3</c:v>
                </c:pt>
                <c:pt idx="18806">
                  <c:v>0.3</c:v>
                </c:pt>
                <c:pt idx="18807">
                  <c:v>0.2</c:v>
                </c:pt>
                <c:pt idx="18808">
                  <c:v>0.2</c:v>
                </c:pt>
                <c:pt idx="18809">
                  <c:v>0.2</c:v>
                </c:pt>
                <c:pt idx="18810">
                  <c:v>0.2</c:v>
                </c:pt>
                <c:pt idx="18811">
                  <c:v>0.2</c:v>
                </c:pt>
                <c:pt idx="18812">
                  <c:v>0.2</c:v>
                </c:pt>
                <c:pt idx="18813">
                  <c:v>0.2</c:v>
                </c:pt>
                <c:pt idx="18814">
                  <c:v>0.2</c:v>
                </c:pt>
                <c:pt idx="18815">
                  <c:v>0.3</c:v>
                </c:pt>
                <c:pt idx="18816">
                  <c:v>0.2</c:v>
                </c:pt>
                <c:pt idx="18817">
                  <c:v>0.2</c:v>
                </c:pt>
                <c:pt idx="18818">
                  <c:v>0.2</c:v>
                </c:pt>
                <c:pt idx="18819">
                  <c:v>0.2</c:v>
                </c:pt>
                <c:pt idx="18820">
                  <c:v>0.3</c:v>
                </c:pt>
                <c:pt idx="18821">
                  <c:v>0.2</c:v>
                </c:pt>
                <c:pt idx="18822">
                  <c:v>0.2</c:v>
                </c:pt>
                <c:pt idx="18823">
                  <c:v>0.2</c:v>
                </c:pt>
                <c:pt idx="18824">
                  <c:v>0.2</c:v>
                </c:pt>
                <c:pt idx="18825">
                  <c:v>0.2</c:v>
                </c:pt>
                <c:pt idx="18826">
                  <c:v>0.2</c:v>
                </c:pt>
                <c:pt idx="18827">
                  <c:v>0.2</c:v>
                </c:pt>
                <c:pt idx="18828">
                  <c:v>0.2</c:v>
                </c:pt>
                <c:pt idx="18829">
                  <c:v>0.1</c:v>
                </c:pt>
                <c:pt idx="18830">
                  <c:v>0.2</c:v>
                </c:pt>
                <c:pt idx="18831">
                  <c:v>0.2</c:v>
                </c:pt>
                <c:pt idx="18832">
                  <c:v>0.2</c:v>
                </c:pt>
                <c:pt idx="18833">
                  <c:v>0.3</c:v>
                </c:pt>
                <c:pt idx="18834">
                  <c:v>0.3</c:v>
                </c:pt>
                <c:pt idx="18835">
                  <c:v>0.3</c:v>
                </c:pt>
                <c:pt idx="18836">
                  <c:v>0.3</c:v>
                </c:pt>
                <c:pt idx="18837">
                  <c:v>0.3</c:v>
                </c:pt>
                <c:pt idx="18838">
                  <c:v>0.2</c:v>
                </c:pt>
                <c:pt idx="18839">
                  <c:v>0.2</c:v>
                </c:pt>
                <c:pt idx="18840">
                  <c:v>0.2</c:v>
                </c:pt>
                <c:pt idx="18841">
                  <c:v>0.2</c:v>
                </c:pt>
                <c:pt idx="18842">
                  <c:v>0.3</c:v>
                </c:pt>
                <c:pt idx="18843">
                  <c:v>0.3</c:v>
                </c:pt>
                <c:pt idx="18844">
                  <c:v>0.3</c:v>
                </c:pt>
                <c:pt idx="18845">
                  <c:v>0.2</c:v>
                </c:pt>
                <c:pt idx="18846">
                  <c:v>0.2</c:v>
                </c:pt>
                <c:pt idx="18847">
                  <c:v>0.3</c:v>
                </c:pt>
                <c:pt idx="18848">
                  <c:v>0.3</c:v>
                </c:pt>
                <c:pt idx="18849">
                  <c:v>0.3</c:v>
                </c:pt>
                <c:pt idx="18850">
                  <c:v>0.2</c:v>
                </c:pt>
                <c:pt idx="18851">
                  <c:v>0.3</c:v>
                </c:pt>
                <c:pt idx="18852">
                  <c:v>0.3</c:v>
                </c:pt>
                <c:pt idx="18853">
                  <c:v>0.3</c:v>
                </c:pt>
                <c:pt idx="18854">
                  <c:v>0.2</c:v>
                </c:pt>
                <c:pt idx="18855">
                  <c:v>0.2</c:v>
                </c:pt>
                <c:pt idx="18856">
                  <c:v>0.3</c:v>
                </c:pt>
                <c:pt idx="18857">
                  <c:v>0.3</c:v>
                </c:pt>
                <c:pt idx="18858">
                  <c:v>0.3</c:v>
                </c:pt>
                <c:pt idx="18859">
                  <c:v>0.3</c:v>
                </c:pt>
                <c:pt idx="18860">
                  <c:v>0.2</c:v>
                </c:pt>
                <c:pt idx="18861">
                  <c:v>0.3</c:v>
                </c:pt>
                <c:pt idx="18862">
                  <c:v>0.2</c:v>
                </c:pt>
                <c:pt idx="18863">
                  <c:v>0.3</c:v>
                </c:pt>
                <c:pt idx="18864">
                  <c:v>0.3</c:v>
                </c:pt>
                <c:pt idx="18865">
                  <c:v>0.3</c:v>
                </c:pt>
                <c:pt idx="18866">
                  <c:v>0.3</c:v>
                </c:pt>
                <c:pt idx="18867">
                  <c:v>0.3</c:v>
                </c:pt>
                <c:pt idx="18868">
                  <c:v>0.3</c:v>
                </c:pt>
                <c:pt idx="18869">
                  <c:v>0.3</c:v>
                </c:pt>
                <c:pt idx="18870">
                  <c:v>0.3</c:v>
                </c:pt>
                <c:pt idx="18871">
                  <c:v>0.3</c:v>
                </c:pt>
                <c:pt idx="18872">
                  <c:v>0.2</c:v>
                </c:pt>
                <c:pt idx="18873">
                  <c:v>0.2</c:v>
                </c:pt>
                <c:pt idx="18874">
                  <c:v>0.3</c:v>
                </c:pt>
                <c:pt idx="18875">
                  <c:v>0.4</c:v>
                </c:pt>
                <c:pt idx="18876">
                  <c:v>0.3</c:v>
                </c:pt>
                <c:pt idx="18877">
                  <c:v>0.3</c:v>
                </c:pt>
                <c:pt idx="18878">
                  <c:v>0.3</c:v>
                </c:pt>
                <c:pt idx="18879">
                  <c:v>0.3</c:v>
                </c:pt>
                <c:pt idx="18880">
                  <c:v>0.3</c:v>
                </c:pt>
                <c:pt idx="18881">
                  <c:v>0.3</c:v>
                </c:pt>
                <c:pt idx="18882">
                  <c:v>0.3</c:v>
                </c:pt>
                <c:pt idx="18883">
                  <c:v>0.2</c:v>
                </c:pt>
                <c:pt idx="18884">
                  <c:v>0.3</c:v>
                </c:pt>
                <c:pt idx="18885">
                  <c:v>0.3</c:v>
                </c:pt>
                <c:pt idx="18886">
                  <c:v>0.3</c:v>
                </c:pt>
                <c:pt idx="18887">
                  <c:v>0.3</c:v>
                </c:pt>
                <c:pt idx="18888">
                  <c:v>0.3</c:v>
                </c:pt>
                <c:pt idx="18889">
                  <c:v>0.3</c:v>
                </c:pt>
                <c:pt idx="18890">
                  <c:v>0.3</c:v>
                </c:pt>
                <c:pt idx="18891">
                  <c:v>0.2</c:v>
                </c:pt>
                <c:pt idx="18892">
                  <c:v>0.3</c:v>
                </c:pt>
                <c:pt idx="18893">
                  <c:v>0.2</c:v>
                </c:pt>
                <c:pt idx="18894">
                  <c:v>0.3</c:v>
                </c:pt>
                <c:pt idx="18895">
                  <c:v>0.2</c:v>
                </c:pt>
                <c:pt idx="18896">
                  <c:v>0.3</c:v>
                </c:pt>
                <c:pt idx="18897">
                  <c:v>0.2</c:v>
                </c:pt>
                <c:pt idx="18898">
                  <c:v>0.3</c:v>
                </c:pt>
                <c:pt idx="18899">
                  <c:v>0.2</c:v>
                </c:pt>
                <c:pt idx="18900">
                  <c:v>0.3</c:v>
                </c:pt>
                <c:pt idx="18901">
                  <c:v>0.2</c:v>
                </c:pt>
                <c:pt idx="18902">
                  <c:v>0.2</c:v>
                </c:pt>
                <c:pt idx="18903">
                  <c:v>0.2</c:v>
                </c:pt>
                <c:pt idx="18904">
                  <c:v>0.3</c:v>
                </c:pt>
                <c:pt idx="18905">
                  <c:v>0.3</c:v>
                </c:pt>
                <c:pt idx="18906">
                  <c:v>0.3</c:v>
                </c:pt>
                <c:pt idx="18907">
                  <c:v>0.2</c:v>
                </c:pt>
                <c:pt idx="18908">
                  <c:v>0.3</c:v>
                </c:pt>
                <c:pt idx="18909">
                  <c:v>0.2</c:v>
                </c:pt>
                <c:pt idx="18910">
                  <c:v>0.3</c:v>
                </c:pt>
                <c:pt idx="18911">
                  <c:v>0.4</c:v>
                </c:pt>
                <c:pt idx="18912">
                  <c:v>0.3</c:v>
                </c:pt>
                <c:pt idx="18913">
                  <c:v>0.3</c:v>
                </c:pt>
                <c:pt idx="18914">
                  <c:v>0.3</c:v>
                </c:pt>
                <c:pt idx="18915">
                  <c:v>0.3</c:v>
                </c:pt>
                <c:pt idx="18916">
                  <c:v>0.3</c:v>
                </c:pt>
                <c:pt idx="18917">
                  <c:v>0.3</c:v>
                </c:pt>
                <c:pt idx="18918">
                  <c:v>0.4</c:v>
                </c:pt>
                <c:pt idx="18919">
                  <c:v>0.2</c:v>
                </c:pt>
                <c:pt idx="18920">
                  <c:v>0.3</c:v>
                </c:pt>
                <c:pt idx="18921">
                  <c:v>0.4</c:v>
                </c:pt>
                <c:pt idx="18922">
                  <c:v>0.3</c:v>
                </c:pt>
                <c:pt idx="18923">
                  <c:v>0.3</c:v>
                </c:pt>
                <c:pt idx="18924">
                  <c:v>0.3</c:v>
                </c:pt>
                <c:pt idx="18925">
                  <c:v>0.3</c:v>
                </c:pt>
                <c:pt idx="18926">
                  <c:v>0.2</c:v>
                </c:pt>
                <c:pt idx="18927">
                  <c:v>0.3</c:v>
                </c:pt>
                <c:pt idx="18928">
                  <c:v>0.3</c:v>
                </c:pt>
                <c:pt idx="18929">
                  <c:v>0.3</c:v>
                </c:pt>
                <c:pt idx="18930">
                  <c:v>0.3</c:v>
                </c:pt>
                <c:pt idx="18931">
                  <c:v>0.3</c:v>
                </c:pt>
                <c:pt idx="18932">
                  <c:v>0.3</c:v>
                </c:pt>
                <c:pt idx="18933">
                  <c:v>0.3</c:v>
                </c:pt>
                <c:pt idx="18934">
                  <c:v>0.3</c:v>
                </c:pt>
                <c:pt idx="18935">
                  <c:v>0.2</c:v>
                </c:pt>
                <c:pt idx="18936">
                  <c:v>0.3</c:v>
                </c:pt>
                <c:pt idx="18937">
                  <c:v>0.3</c:v>
                </c:pt>
                <c:pt idx="18938">
                  <c:v>0.2</c:v>
                </c:pt>
                <c:pt idx="18939">
                  <c:v>0.2</c:v>
                </c:pt>
                <c:pt idx="18940">
                  <c:v>0.2</c:v>
                </c:pt>
                <c:pt idx="18941">
                  <c:v>0.3</c:v>
                </c:pt>
                <c:pt idx="18942">
                  <c:v>0.3</c:v>
                </c:pt>
                <c:pt idx="18943">
                  <c:v>0.3</c:v>
                </c:pt>
                <c:pt idx="18944">
                  <c:v>0.4</c:v>
                </c:pt>
                <c:pt idx="18945">
                  <c:v>0.2</c:v>
                </c:pt>
                <c:pt idx="18946">
                  <c:v>0.3</c:v>
                </c:pt>
                <c:pt idx="18947">
                  <c:v>0.2</c:v>
                </c:pt>
                <c:pt idx="18948">
                  <c:v>0.3</c:v>
                </c:pt>
                <c:pt idx="18949">
                  <c:v>0.2</c:v>
                </c:pt>
                <c:pt idx="18950">
                  <c:v>0.2</c:v>
                </c:pt>
                <c:pt idx="18951">
                  <c:v>0.2</c:v>
                </c:pt>
                <c:pt idx="18952">
                  <c:v>0.3</c:v>
                </c:pt>
                <c:pt idx="18953">
                  <c:v>0.3</c:v>
                </c:pt>
                <c:pt idx="18954">
                  <c:v>0.3</c:v>
                </c:pt>
                <c:pt idx="18955">
                  <c:v>0.3</c:v>
                </c:pt>
                <c:pt idx="18956">
                  <c:v>0.2</c:v>
                </c:pt>
                <c:pt idx="18957">
                  <c:v>0.3</c:v>
                </c:pt>
                <c:pt idx="18958">
                  <c:v>0.3</c:v>
                </c:pt>
                <c:pt idx="18959">
                  <c:v>0.3</c:v>
                </c:pt>
                <c:pt idx="18960">
                  <c:v>0.2</c:v>
                </c:pt>
                <c:pt idx="18961">
                  <c:v>0.3</c:v>
                </c:pt>
                <c:pt idx="18962">
                  <c:v>0.3</c:v>
                </c:pt>
                <c:pt idx="18963">
                  <c:v>0.2</c:v>
                </c:pt>
                <c:pt idx="18964">
                  <c:v>0.3</c:v>
                </c:pt>
                <c:pt idx="18965">
                  <c:v>0.3</c:v>
                </c:pt>
                <c:pt idx="18966">
                  <c:v>0.3</c:v>
                </c:pt>
                <c:pt idx="18967">
                  <c:v>0.2</c:v>
                </c:pt>
                <c:pt idx="18968">
                  <c:v>0.3</c:v>
                </c:pt>
                <c:pt idx="18969">
                  <c:v>0.3</c:v>
                </c:pt>
                <c:pt idx="18970">
                  <c:v>0.3</c:v>
                </c:pt>
                <c:pt idx="18971">
                  <c:v>0.3</c:v>
                </c:pt>
                <c:pt idx="18972">
                  <c:v>0.2</c:v>
                </c:pt>
                <c:pt idx="18973">
                  <c:v>0.2</c:v>
                </c:pt>
                <c:pt idx="18974">
                  <c:v>0.3</c:v>
                </c:pt>
                <c:pt idx="18975">
                  <c:v>0.3</c:v>
                </c:pt>
                <c:pt idx="18976">
                  <c:v>0.3</c:v>
                </c:pt>
                <c:pt idx="18977">
                  <c:v>0.3</c:v>
                </c:pt>
                <c:pt idx="18978">
                  <c:v>0.3</c:v>
                </c:pt>
                <c:pt idx="18979">
                  <c:v>0.2</c:v>
                </c:pt>
                <c:pt idx="18980">
                  <c:v>0.2</c:v>
                </c:pt>
                <c:pt idx="18981">
                  <c:v>0.2</c:v>
                </c:pt>
                <c:pt idx="18982">
                  <c:v>0.3</c:v>
                </c:pt>
                <c:pt idx="18983">
                  <c:v>0.3</c:v>
                </c:pt>
                <c:pt idx="18984">
                  <c:v>0.3</c:v>
                </c:pt>
                <c:pt idx="18985">
                  <c:v>0.3</c:v>
                </c:pt>
                <c:pt idx="18986">
                  <c:v>0.3</c:v>
                </c:pt>
                <c:pt idx="18987">
                  <c:v>0.2</c:v>
                </c:pt>
                <c:pt idx="18988">
                  <c:v>0.3</c:v>
                </c:pt>
                <c:pt idx="18989">
                  <c:v>0.2</c:v>
                </c:pt>
                <c:pt idx="18990">
                  <c:v>0.3</c:v>
                </c:pt>
                <c:pt idx="18991">
                  <c:v>0.3</c:v>
                </c:pt>
                <c:pt idx="18992">
                  <c:v>0.2</c:v>
                </c:pt>
                <c:pt idx="18993">
                  <c:v>0.3</c:v>
                </c:pt>
                <c:pt idx="18994">
                  <c:v>0.3</c:v>
                </c:pt>
                <c:pt idx="18995">
                  <c:v>0.2</c:v>
                </c:pt>
                <c:pt idx="18996">
                  <c:v>0.3</c:v>
                </c:pt>
                <c:pt idx="18997">
                  <c:v>0.3</c:v>
                </c:pt>
                <c:pt idx="18998">
                  <c:v>0.3</c:v>
                </c:pt>
                <c:pt idx="18999">
                  <c:v>0.3</c:v>
                </c:pt>
                <c:pt idx="19000">
                  <c:v>0.3</c:v>
                </c:pt>
                <c:pt idx="19001">
                  <c:v>0.3</c:v>
                </c:pt>
                <c:pt idx="19002">
                  <c:v>0.3</c:v>
                </c:pt>
                <c:pt idx="19003">
                  <c:v>0.3</c:v>
                </c:pt>
                <c:pt idx="19004">
                  <c:v>0.3</c:v>
                </c:pt>
                <c:pt idx="19005">
                  <c:v>0.3</c:v>
                </c:pt>
                <c:pt idx="19006">
                  <c:v>0.3</c:v>
                </c:pt>
                <c:pt idx="19007">
                  <c:v>0.3</c:v>
                </c:pt>
                <c:pt idx="19008">
                  <c:v>0.2</c:v>
                </c:pt>
                <c:pt idx="19009">
                  <c:v>0.3</c:v>
                </c:pt>
                <c:pt idx="19010">
                  <c:v>0.3</c:v>
                </c:pt>
                <c:pt idx="19011">
                  <c:v>0.3</c:v>
                </c:pt>
                <c:pt idx="19012">
                  <c:v>0.3</c:v>
                </c:pt>
                <c:pt idx="19013">
                  <c:v>0.4</c:v>
                </c:pt>
                <c:pt idx="19014">
                  <c:v>0.3</c:v>
                </c:pt>
                <c:pt idx="19015">
                  <c:v>0.3</c:v>
                </c:pt>
                <c:pt idx="19016">
                  <c:v>0.3</c:v>
                </c:pt>
                <c:pt idx="19017">
                  <c:v>0.3</c:v>
                </c:pt>
                <c:pt idx="19018">
                  <c:v>0.3</c:v>
                </c:pt>
                <c:pt idx="19019">
                  <c:v>0.3</c:v>
                </c:pt>
                <c:pt idx="19020">
                  <c:v>0.3</c:v>
                </c:pt>
                <c:pt idx="19021">
                  <c:v>0.3</c:v>
                </c:pt>
                <c:pt idx="19022">
                  <c:v>0.3</c:v>
                </c:pt>
                <c:pt idx="19023">
                  <c:v>0.3</c:v>
                </c:pt>
                <c:pt idx="19024">
                  <c:v>0.3</c:v>
                </c:pt>
                <c:pt idx="19025">
                  <c:v>0.4</c:v>
                </c:pt>
                <c:pt idx="19026">
                  <c:v>0.3</c:v>
                </c:pt>
                <c:pt idx="19027">
                  <c:v>0.4</c:v>
                </c:pt>
                <c:pt idx="19028">
                  <c:v>0.3</c:v>
                </c:pt>
                <c:pt idx="19029">
                  <c:v>0.3</c:v>
                </c:pt>
                <c:pt idx="19030">
                  <c:v>0.4</c:v>
                </c:pt>
                <c:pt idx="19031">
                  <c:v>0.3</c:v>
                </c:pt>
                <c:pt idx="19032">
                  <c:v>0.3</c:v>
                </c:pt>
                <c:pt idx="19033">
                  <c:v>0.3</c:v>
                </c:pt>
                <c:pt idx="19034">
                  <c:v>0.3</c:v>
                </c:pt>
                <c:pt idx="19035">
                  <c:v>0.4</c:v>
                </c:pt>
                <c:pt idx="19036">
                  <c:v>0.4</c:v>
                </c:pt>
                <c:pt idx="19037">
                  <c:v>0.3</c:v>
                </c:pt>
                <c:pt idx="19038">
                  <c:v>0.3</c:v>
                </c:pt>
                <c:pt idx="19039">
                  <c:v>0.3</c:v>
                </c:pt>
                <c:pt idx="19040">
                  <c:v>0.4</c:v>
                </c:pt>
                <c:pt idx="19041">
                  <c:v>0.4</c:v>
                </c:pt>
                <c:pt idx="19042">
                  <c:v>0.3</c:v>
                </c:pt>
                <c:pt idx="19043">
                  <c:v>0.3</c:v>
                </c:pt>
                <c:pt idx="19044">
                  <c:v>0.3</c:v>
                </c:pt>
                <c:pt idx="19045">
                  <c:v>0.4</c:v>
                </c:pt>
                <c:pt idx="19046">
                  <c:v>0.3</c:v>
                </c:pt>
                <c:pt idx="19047">
                  <c:v>0.3</c:v>
                </c:pt>
                <c:pt idx="19048">
                  <c:v>0.3</c:v>
                </c:pt>
                <c:pt idx="19049">
                  <c:v>0.3</c:v>
                </c:pt>
                <c:pt idx="19050">
                  <c:v>0.3</c:v>
                </c:pt>
                <c:pt idx="19051">
                  <c:v>0.3</c:v>
                </c:pt>
                <c:pt idx="19052">
                  <c:v>0.4</c:v>
                </c:pt>
                <c:pt idx="19053">
                  <c:v>0.4</c:v>
                </c:pt>
                <c:pt idx="19054">
                  <c:v>0.3</c:v>
                </c:pt>
                <c:pt idx="19055">
                  <c:v>0.4</c:v>
                </c:pt>
                <c:pt idx="19056">
                  <c:v>0.3</c:v>
                </c:pt>
                <c:pt idx="19057">
                  <c:v>0.4</c:v>
                </c:pt>
                <c:pt idx="19058">
                  <c:v>0.3</c:v>
                </c:pt>
                <c:pt idx="19059">
                  <c:v>0.4</c:v>
                </c:pt>
                <c:pt idx="19060">
                  <c:v>0.3</c:v>
                </c:pt>
                <c:pt idx="19061">
                  <c:v>0.4</c:v>
                </c:pt>
                <c:pt idx="19062">
                  <c:v>0.3</c:v>
                </c:pt>
                <c:pt idx="19063">
                  <c:v>0.4</c:v>
                </c:pt>
                <c:pt idx="19064">
                  <c:v>0.3</c:v>
                </c:pt>
                <c:pt idx="19065">
                  <c:v>0.3</c:v>
                </c:pt>
                <c:pt idx="19066">
                  <c:v>0.5</c:v>
                </c:pt>
                <c:pt idx="19067">
                  <c:v>0.4</c:v>
                </c:pt>
                <c:pt idx="19068">
                  <c:v>0.3</c:v>
                </c:pt>
                <c:pt idx="19069">
                  <c:v>0.4</c:v>
                </c:pt>
                <c:pt idx="19070">
                  <c:v>0.4</c:v>
                </c:pt>
                <c:pt idx="19071">
                  <c:v>0.4</c:v>
                </c:pt>
                <c:pt idx="19072">
                  <c:v>0.3</c:v>
                </c:pt>
                <c:pt idx="19073">
                  <c:v>0.4</c:v>
                </c:pt>
                <c:pt idx="19074">
                  <c:v>0.4</c:v>
                </c:pt>
                <c:pt idx="19075">
                  <c:v>0.4</c:v>
                </c:pt>
                <c:pt idx="19076">
                  <c:v>0.3</c:v>
                </c:pt>
                <c:pt idx="19077">
                  <c:v>0.4</c:v>
                </c:pt>
                <c:pt idx="19078">
                  <c:v>0.3</c:v>
                </c:pt>
                <c:pt idx="19079">
                  <c:v>0.3</c:v>
                </c:pt>
                <c:pt idx="19080">
                  <c:v>0.3</c:v>
                </c:pt>
                <c:pt idx="19081">
                  <c:v>0.4</c:v>
                </c:pt>
                <c:pt idx="19082">
                  <c:v>0.4</c:v>
                </c:pt>
                <c:pt idx="19083">
                  <c:v>0.4</c:v>
                </c:pt>
                <c:pt idx="19084">
                  <c:v>0.3</c:v>
                </c:pt>
                <c:pt idx="19085">
                  <c:v>0.3</c:v>
                </c:pt>
                <c:pt idx="19086">
                  <c:v>0.3</c:v>
                </c:pt>
                <c:pt idx="19087">
                  <c:v>0.4</c:v>
                </c:pt>
                <c:pt idx="19088">
                  <c:v>0.3</c:v>
                </c:pt>
                <c:pt idx="19089">
                  <c:v>0.3</c:v>
                </c:pt>
                <c:pt idx="19090">
                  <c:v>0.3</c:v>
                </c:pt>
                <c:pt idx="19091">
                  <c:v>0.4</c:v>
                </c:pt>
                <c:pt idx="19092">
                  <c:v>0.3</c:v>
                </c:pt>
                <c:pt idx="19093">
                  <c:v>0.3</c:v>
                </c:pt>
                <c:pt idx="19094">
                  <c:v>0.3</c:v>
                </c:pt>
                <c:pt idx="19095">
                  <c:v>0.3</c:v>
                </c:pt>
                <c:pt idx="19096">
                  <c:v>0.2</c:v>
                </c:pt>
                <c:pt idx="19097">
                  <c:v>0.3</c:v>
                </c:pt>
                <c:pt idx="19098">
                  <c:v>0.3</c:v>
                </c:pt>
                <c:pt idx="19099">
                  <c:v>0.3</c:v>
                </c:pt>
                <c:pt idx="19100">
                  <c:v>0.3</c:v>
                </c:pt>
                <c:pt idx="19101">
                  <c:v>0.2</c:v>
                </c:pt>
                <c:pt idx="19102">
                  <c:v>0.3</c:v>
                </c:pt>
                <c:pt idx="19103">
                  <c:v>0.3</c:v>
                </c:pt>
                <c:pt idx="19104">
                  <c:v>0.3</c:v>
                </c:pt>
                <c:pt idx="19105">
                  <c:v>0.3</c:v>
                </c:pt>
                <c:pt idx="19106">
                  <c:v>0.4</c:v>
                </c:pt>
                <c:pt idx="19107">
                  <c:v>0.3</c:v>
                </c:pt>
                <c:pt idx="19108">
                  <c:v>0.3</c:v>
                </c:pt>
                <c:pt idx="19109">
                  <c:v>0.3</c:v>
                </c:pt>
                <c:pt idx="19110">
                  <c:v>0.4</c:v>
                </c:pt>
                <c:pt idx="19111">
                  <c:v>0.3</c:v>
                </c:pt>
                <c:pt idx="19112">
                  <c:v>0.3</c:v>
                </c:pt>
                <c:pt idx="19113">
                  <c:v>0.3</c:v>
                </c:pt>
                <c:pt idx="19114">
                  <c:v>0.3</c:v>
                </c:pt>
                <c:pt idx="19115">
                  <c:v>0.4</c:v>
                </c:pt>
                <c:pt idx="19116">
                  <c:v>0.5</c:v>
                </c:pt>
                <c:pt idx="19117">
                  <c:v>0.3</c:v>
                </c:pt>
                <c:pt idx="19118">
                  <c:v>0.4</c:v>
                </c:pt>
                <c:pt idx="19119">
                  <c:v>0.4</c:v>
                </c:pt>
                <c:pt idx="19120">
                  <c:v>0.3</c:v>
                </c:pt>
                <c:pt idx="19121">
                  <c:v>0.4</c:v>
                </c:pt>
                <c:pt idx="19122">
                  <c:v>0.4</c:v>
                </c:pt>
                <c:pt idx="19123">
                  <c:v>0.3</c:v>
                </c:pt>
                <c:pt idx="19124">
                  <c:v>0.4</c:v>
                </c:pt>
                <c:pt idx="19125">
                  <c:v>0.4</c:v>
                </c:pt>
                <c:pt idx="19126">
                  <c:v>0.4</c:v>
                </c:pt>
                <c:pt idx="19127">
                  <c:v>0.4</c:v>
                </c:pt>
                <c:pt idx="19128">
                  <c:v>0.3</c:v>
                </c:pt>
                <c:pt idx="19129">
                  <c:v>0.3</c:v>
                </c:pt>
                <c:pt idx="19130">
                  <c:v>0.4</c:v>
                </c:pt>
                <c:pt idx="19131">
                  <c:v>0.3</c:v>
                </c:pt>
                <c:pt idx="19132">
                  <c:v>0.4</c:v>
                </c:pt>
                <c:pt idx="19133">
                  <c:v>0.4</c:v>
                </c:pt>
                <c:pt idx="19134">
                  <c:v>0.4</c:v>
                </c:pt>
                <c:pt idx="19135">
                  <c:v>0.4</c:v>
                </c:pt>
                <c:pt idx="19136">
                  <c:v>0.4</c:v>
                </c:pt>
                <c:pt idx="19137">
                  <c:v>0.4</c:v>
                </c:pt>
                <c:pt idx="19138">
                  <c:v>0.4</c:v>
                </c:pt>
                <c:pt idx="19139">
                  <c:v>0.4</c:v>
                </c:pt>
                <c:pt idx="19140">
                  <c:v>0.3</c:v>
                </c:pt>
                <c:pt idx="19141">
                  <c:v>0.4</c:v>
                </c:pt>
                <c:pt idx="19142">
                  <c:v>0.4</c:v>
                </c:pt>
                <c:pt idx="19143">
                  <c:v>0.4</c:v>
                </c:pt>
                <c:pt idx="19144">
                  <c:v>0.3</c:v>
                </c:pt>
                <c:pt idx="19145">
                  <c:v>0.4</c:v>
                </c:pt>
                <c:pt idx="19146">
                  <c:v>0.4</c:v>
                </c:pt>
                <c:pt idx="19147">
                  <c:v>0.3</c:v>
                </c:pt>
                <c:pt idx="19148">
                  <c:v>0.4</c:v>
                </c:pt>
                <c:pt idx="19149">
                  <c:v>0.4</c:v>
                </c:pt>
                <c:pt idx="19150">
                  <c:v>0.4</c:v>
                </c:pt>
                <c:pt idx="19151">
                  <c:v>0.4</c:v>
                </c:pt>
                <c:pt idx="19152">
                  <c:v>0.4</c:v>
                </c:pt>
                <c:pt idx="19153">
                  <c:v>0.4</c:v>
                </c:pt>
                <c:pt idx="19154">
                  <c:v>0.3</c:v>
                </c:pt>
                <c:pt idx="19155">
                  <c:v>0.4</c:v>
                </c:pt>
                <c:pt idx="19156">
                  <c:v>0.3</c:v>
                </c:pt>
                <c:pt idx="19157">
                  <c:v>0.4</c:v>
                </c:pt>
                <c:pt idx="19158">
                  <c:v>0.4</c:v>
                </c:pt>
                <c:pt idx="19159">
                  <c:v>0.4</c:v>
                </c:pt>
                <c:pt idx="19160">
                  <c:v>0.4</c:v>
                </c:pt>
                <c:pt idx="19161">
                  <c:v>0.3</c:v>
                </c:pt>
                <c:pt idx="19162">
                  <c:v>0.3</c:v>
                </c:pt>
                <c:pt idx="19163">
                  <c:v>0.4</c:v>
                </c:pt>
                <c:pt idx="19164">
                  <c:v>0.4</c:v>
                </c:pt>
                <c:pt idx="19165">
                  <c:v>0.4</c:v>
                </c:pt>
                <c:pt idx="19166">
                  <c:v>0.3</c:v>
                </c:pt>
                <c:pt idx="19167">
                  <c:v>0.4</c:v>
                </c:pt>
                <c:pt idx="19168">
                  <c:v>0.3</c:v>
                </c:pt>
                <c:pt idx="19169">
                  <c:v>0.4</c:v>
                </c:pt>
                <c:pt idx="19170">
                  <c:v>0.3</c:v>
                </c:pt>
                <c:pt idx="19171">
                  <c:v>0.3</c:v>
                </c:pt>
                <c:pt idx="19172">
                  <c:v>0.4</c:v>
                </c:pt>
                <c:pt idx="19173">
                  <c:v>0.3</c:v>
                </c:pt>
                <c:pt idx="19174">
                  <c:v>0.3</c:v>
                </c:pt>
                <c:pt idx="19175">
                  <c:v>0.4</c:v>
                </c:pt>
                <c:pt idx="19176">
                  <c:v>0.5</c:v>
                </c:pt>
                <c:pt idx="19177">
                  <c:v>0.4</c:v>
                </c:pt>
                <c:pt idx="19178">
                  <c:v>0.4</c:v>
                </c:pt>
                <c:pt idx="19179">
                  <c:v>0.3</c:v>
                </c:pt>
                <c:pt idx="19180">
                  <c:v>0.4</c:v>
                </c:pt>
                <c:pt idx="19181">
                  <c:v>0.3</c:v>
                </c:pt>
                <c:pt idx="19182">
                  <c:v>0.3</c:v>
                </c:pt>
                <c:pt idx="19183">
                  <c:v>0.4</c:v>
                </c:pt>
                <c:pt idx="19184">
                  <c:v>0.4</c:v>
                </c:pt>
                <c:pt idx="19185">
                  <c:v>0.3</c:v>
                </c:pt>
                <c:pt idx="19186">
                  <c:v>0.4</c:v>
                </c:pt>
                <c:pt idx="19187">
                  <c:v>0.4</c:v>
                </c:pt>
                <c:pt idx="19188">
                  <c:v>0.4</c:v>
                </c:pt>
                <c:pt idx="19189">
                  <c:v>0.4</c:v>
                </c:pt>
                <c:pt idx="19190">
                  <c:v>0.3</c:v>
                </c:pt>
                <c:pt idx="19191">
                  <c:v>0.3</c:v>
                </c:pt>
                <c:pt idx="19192">
                  <c:v>0.3</c:v>
                </c:pt>
                <c:pt idx="19193">
                  <c:v>0.3</c:v>
                </c:pt>
                <c:pt idx="19194">
                  <c:v>0.3</c:v>
                </c:pt>
                <c:pt idx="19195">
                  <c:v>0.4</c:v>
                </c:pt>
                <c:pt idx="19196">
                  <c:v>0.3</c:v>
                </c:pt>
                <c:pt idx="19197">
                  <c:v>0.4</c:v>
                </c:pt>
                <c:pt idx="19198">
                  <c:v>0.4</c:v>
                </c:pt>
                <c:pt idx="19199">
                  <c:v>0.4</c:v>
                </c:pt>
                <c:pt idx="19200">
                  <c:v>0.3</c:v>
                </c:pt>
                <c:pt idx="19201">
                  <c:v>0.3</c:v>
                </c:pt>
                <c:pt idx="19202">
                  <c:v>0.4</c:v>
                </c:pt>
                <c:pt idx="19203">
                  <c:v>0.3</c:v>
                </c:pt>
                <c:pt idx="19204">
                  <c:v>0.3</c:v>
                </c:pt>
                <c:pt idx="19205">
                  <c:v>0.4</c:v>
                </c:pt>
                <c:pt idx="19206">
                  <c:v>0.4</c:v>
                </c:pt>
                <c:pt idx="19207">
                  <c:v>0.4</c:v>
                </c:pt>
                <c:pt idx="19208">
                  <c:v>0.3</c:v>
                </c:pt>
                <c:pt idx="19209">
                  <c:v>0.3</c:v>
                </c:pt>
                <c:pt idx="19210">
                  <c:v>0.4</c:v>
                </c:pt>
                <c:pt idx="19211">
                  <c:v>0.3</c:v>
                </c:pt>
                <c:pt idx="19212">
                  <c:v>0.5</c:v>
                </c:pt>
                <c:pt idx="19213">
                  <c:v>0.3</c:v>
                </c:pt>
                <c:pt idx="19214">
                  <c:v>0.3</c:v>
                </c:pt>
                <c:pt idx="19215">
                  <c:v>0.4</c:v>
                </c:pt>
                <c:pt idx="19216">
                  <c:v>0.4</c:v>
                </c:pt>
                <c:pt idx="19217">
                  <c:v>0.4</c:v>
                </c:pt>
                <c:pt idx="19218">
                  <c:v>0.4</c:v>
                </c:pt>
                <c:pt idx="19219">
                  <c:v>0.4</c:v>
                </c:pt>
                <c:pt idx="19220">
                  <c:v>0.3</c:v>
                </c:pt>
                <c:pt idx="19221">
                  <c:v>0.3</c:v>
                </c:pt>
                <c:pt idx="19222">
                  <c:v>0.4</c:v>
                </c:pt>
                <c:pt idx="19223">
                  <c:v>0.3</c:v>
                </c:pt>
                <c:pt idx="19224">
                  <c:v>0.4</c:v>
                </c:pt>
                <c:pt idx="19225">
                  <c:v>0.4</c:v>
                </c:pt>
                <c:pt idx="19226">
                  <c:v>0.3</c:v>
                </c:pt>
                <c:pt idx="19227">
                  <c:v>0.3</c:v>
                </c:pt>
                <c:pt idx="19228">
                  <c:v>0.4</c:v>
                </c:pt>
                <c:pt idx="19229">
                  <c:v>0.3</c:v>
                </c:pt>
                <c:pt idx="19230">
                  <c:v>0.3</c:v>
                </c:pt>
                <c:pt idx="19231">
                  <c:v>0.3</c:v>
                </c:pt>
                <c:pt idx="19232">
                  <c:v>0.3</c:v>
                </c:pt>
                <c:pt idx="19233">
                  <c:v>0.4</c:v>
                </c:pt>
                <c:pt idx="19234">
                  <c:v>0.3</c:v>
                </c:pt>
                <c:pt idx="19235">
                  <c:v>0.4</c:v>
                </c:pt>
                <c:pt idx="19236">
                  <c:v>0.3</c:v>
                </c:pt>
                <c:pt idx="19237">
                  <c:v>0.4</c:v>
                </c:pt>
                <c:pt idx="19238">
                  <c:v>0.4</c:v>
                </c:pt>
                <c:pt idx="19239">
                  <c:v>0.3</c:v>
                </c:pt>
                <c:pt idx="19240">
                  <c:v>0.3</c:v>
                </c:pt>
                <c:pt idx="19241">
                  <c:v>0.3</c:v>
                </c:pt>
                <c:pt idx="19242">
                  <c:v>0.4</c:v>
                </c:pt>
                <c:pt idx="19243">
                  <c:v>0.4</c:v>
                </c:pt>
                <c:pt idx="19244">
                  <c:v>0.4</c:v>
                </c:pt>
                <c:pt idx="19245">
                  <c:v>0.3</c:v>
                </c:pt>
                <c:pt idx="19246">
                  <c:v>0.4</c:v>
                </c:pt>
                <c:pt idx="19247">
                  <c:v>0.4</c:v>
                </c:pt>
                <c:pt idx="19248">
                  <c:v>0.4</c:v>
                </c:pt>
                <c:pt idx="19249">
                  <c:v>0.4</c:v>
                </c:pt>
                <c:pt idx="19250">
                  <c:v>0.4</c:v>
                </c:pt>
                <c:pt idx="19251">
                  <c:v>0.3</c:v>
                </c:pt>
                <c:pt idx="19252">
                  <c:v>0.3</c:v>
                </c:pt>
                <c:pt idx="19253">
                  <c:v>0.4</c:v>
                </c:pt>
                <c:pt idx="19254">
                  <c:v>0.4</c:v>
                </c:pt>
                <c:pt idx="19255">
                  <c:v>0.4</c:v>
                </c:pt>
                <c:pt idx="19256">
                  <c:v>0.4</c:v>
                </c:pt>
                <c:pt idx="19257">
                  <c:v>0.4</c:v>
                </c:pt>
                <c:pt idx="19258">
                  <c:v>0.4</c:v>
                </c:pt>
                <c:pt idx="19259">
                  <c:v>0.3</c:v>
                </c:pt>
                <c:pt idx="19260">
                  <c:v>0.3</c:v>
                </c:pt>
                <c:pt idx="19261">
                  <c:v>0.3</c:v>
                </c:pt>
                <c:pt idx="19262">
                  <c:v>0.4</c:v>
                </c:pt>
                <c:pt idx="19263">
                  <c:v>0.3</c:v>
                </c:pt>
                <c:pt idx="19264">
                  <c:v>0.3</c:v>
                </c:pt>
                <c:pt idx="19265">
                  <c:v>0.4</c:v>
                </c:pt>
                <c:pt idx="19266">
                  <c:v>0.4</c:v>
                </c:pt>
                <c:pt idx="19267">
                  <c:v>0.4</c:v>
                </c:pt>
                <c:pt idx="19268">
                  <c:v>0.4</c:v>
                </c:pt>
                <c:pt idx="19269">
                  <c:v>0.3</c:v>
                </c:pt>
                <c:pt idx="19270">
                  <c:v>0.3</c:v>
                </c:pt>
                <c:pt idx="19271">
                  <c:v>0.4</c:v>
                </c:pt>
                <c:pt idx="19272">
                  <c:v>0.4</c:v>
                </c:pt>
                <c:pt idx="19273">
                  <c:v>0.4</c:v>
                </c:pt>
                <c:pt idx="19274">
                  <c:v>0.4</c:v>
                </c:pt>
                <c:pt idx="19275">
                  <c:v>0.4</c:v>
                </c:pt>
                <c:pt idx="19276">
                  <c:v>0.5</c:v>
                </c:pt>
                <c:pt idx="19277">
                  <c:v>0.4</c:v>
                </c:pt>
                <c:pt idx="19278">
                  <c:v>0.4</c:v>
                </c:pt>
                <c:pt idx="19279">
                  <c:v>0.4</c:v>
                </c:pt>
                <c:pt idx="19280">
                  <c:v>0.3</c:v>
                </c:pt>
                <c:pt idx="19281">
                  <c:v>0.4</c:v>
                </c:pt>
                <c:pt idx="19282">
                  <c:v>0.3</c:v>
                </c:pt>
                <c:pt idx="19283">
                  <c:v>0.4</c:v>
                </c:pt>
                <c:pt idx="19284">
                  <c:v>0.4</c:v>
                </c:pt>
                <c:pt idx="19285">
                  <c:v>0.5</c:v>
                </c:pt>
                <c:pt idx="19286">
                  <c:v>0.4</c:v>
                </c:pt>
                <c:pt idx="19287">
                  <c:v>0.4</c:v>
                </c:pt>
                <c:pt idx="19288">
                  <c:v>0.5</c:v>
                </c:pt>
                <c:pt idx="19289">
                  <c:v>0.4</c:v>
                </c:pt>
                <c:pt idx="19290">
                  <c:v>0.5</c:v>
                </c:pt>
                <c:pt idx="19291">
                  <c:v>0.4</c:v>
                </c:pt>
                <c:pt idx="19292">
                  <c:v>0.4</c:v>
                </c:pt>
                <c:pt idx="19293">
                  <c:v>0.4</c:v>
                </c:pt>
                <c:pt idx="19294">
                  <c:v>0.5</c:v>
                </c:pt>
                <c:pt idx="19295">
                  <c:v>0.5</c:v>
                </c:pt>
                <c:pt idx="19296">
                  <c:v>0.6</c:v>
                </c:pt>
                <c:pt idx="19297">
                  <c:v>0.5</c:v>
                </c:pt>
                <c:pt idx="19298">
                  <c:v>0.4</c:v>
                </c:pt>
                <c:pt idx="19299">
                  <c:v>0.4</c:v>
                </c:pt>
                <c:pt idx="19300">
                  <c:v>0.4</c:v>
                </c:pt>
                <c:pt idx="19301">
                  <c:v>0.5</c:v>
                </c:pt>
                <c:pt idx="19302">
                  <c:v>0.5</c:v>
                </c:pt>
                <c:pt idx="19303">
                  <c:v>0.5</c:v>
                </c:pt>
                <c:pt idx="19304">
                  <c:v>0.5</c:v>
                </c:pt>
                <c:pt idx="19305">
                  <c:v>0.5</c:v>
                </c:pt>
                <c:pt idx="19306">
                  <c:v>0.4</c:v>
                </c:pt>
                <c:pt idx="19307">
                  <c:v>0.5</c:v>
                </c:pt>
                <c:pt idx="19308">
                  <c:v>0.6</c:v>
                </c:pt>
                <c:pt idx="19309">
                  <c:v>0.5</c:v>
                </c:pt>
                <c:pt idx="19310">
                  <c:v>0.6</c:v>
                </c:pt>
                <c:pt idx="19311">
                  <c:v>0.4</c:v>
                </c:pt>
                <c:pt idx="19312">
                  <c:v>0.4</c:v>
                </c:pt>
                <c:pt idx="19313">
                  <c:v>0.5</c:v>
                </c:pt>
                <c:pt idx="19314">
                  <c:v>0.5</c:v>
                </c:pt>
                <c:pt idx="19315">
                  <c:v>0.5</c:v>
                </c:pt>
                <c:pt idx="19316">
                  <c:v>0.5</c:v>
                </c:pt>
                <c:pt idx="19317">
                  <c:v>0.5</c:v>
                </c:pt>
                <c:pt idx="19318">
                  <c:v>0.5</c:v>
                </c:pt>
                <c:pt idx="19319">
                  <c:v>0.5</c:v>
                </c:pt>
                <c:pt idx="19320">
                  <c:v>0.5</c:v>
                </c:pt>
                <c:pt idx="19321">
                  <c:v>0.5</c:v>
                </c:pt>
                <c:pt idx="19322">
                  <c:v>0.4</c:v>
                </c:pt>
                <c:pt idx="19323">
                  <c:v>0.5</c:v>
                </c:pt>
                <c:pt idx="19324">
                  <c:v>0.5</c:v>
                </c:pt>
                <c:pt idx="19325">
                  <c:v>0.5</c:v>
                </c:pt>
                <c:pt idx="19326">
                  <c:v>0.6</c:v>
                </c:pt>
                <c:pt idx="19327">
                  <c:v>0.5</c:v>
                </c:pt>
                <c:pt idx="19328">
                  <c:v>0.5</c:v>
                </c:pt>
                <c:pt idx="19329">
                  <c:v>0.5</c:v>
                </c:pt>
                <c:pt idx="19330">
                  <c:v>0.5</c:v>
                </c:pt>
                <c:pt idx="19331">
                  <c:v>0.5</c:v>
                </c:pt>
                <c:pt idx="19332">
                  <c:v>0.4</c:v>
                </c:pt>
                <c:pt idx="19333">
                  <c:v>0.5</c:v>
                </c:pt>
                <c:pt idx="19334">
                  <c:v>0.4</c:v>
                </c:pt>
                <c:pt idx="19335">
                  <c:v>0.5</c:v>
                </c:pt>
                <c:pt idx="19336">
                  <c:v>0.5</c:v>
                </c:pt>
                <c:pt idx="19337">
                  <c:v>0.5</c:v>
                </c:pt>
                <c:pt idx="19338">
                  <c:v>0.4</c:v>
                </c:pt>
                <c:pt idx="19339">
                  <c:v>0.5</c:v>
                </c:pt>
                <c:pt idx="19340">
                  <c:v>0.4</c:v>
                </c:pt>
                <c:pt idx="19341">
                  <c:v>0.4</c:v>
                </c:pt>
                <c:pt idx="19342">
                  <c:v>0.5</c:v>
                </c:pt>
                <c:pt idx="19343">
                  <c:v>0.5</c:v>
                </c:pt>
                <c:pt idx="19344">
                  <c:v>0.4</c:v>
                </c:pt>
                <c:pt idx="19345">
                  <c:v>0.4</c:v>
                </c:pt>
                <c:pt idx="19346">
                  <c:v>0.5</c:v>
                </c:pt>
                <c:pt idx="19347">
                  <c:v>0.5</c:v>
                </c:pt>
                <c:pt idx="19348">
                  <c:v>0.4</c:v>
                </c:pt>
                <c:pt idx="19349">
                  <c:v>0.5</c:v>
                </c:pt>
                <c:pt idx="19350">
                  <c:v>0.5</c:v>
                </c:pt>
                <c:pt idx="19351">
                  <c:v>0.5</c:v>
                </c:pt>
                <c:pt idx="19352">
                  <c:v>0.5</c:v>
                </c:pt>
                <c:pt idx="19353">
                  <c:v>0.4</c:v>
                </c:pt>
                <c:pt idx="19354">
                  <c:v>0.5</c:v>
                </c:pt>
                <c:pt idx="19355">
                  <c:v>0.5</c:v>
                </c:pt>
                <c:pt idx="19356">
                  <c:v>0.4</c:v>
                </c:pt>
                <c:pt idx="19357">
                  <c:v>0.5</c:v>
                </c:pt>
                <c:pt idx="19358">
                  <c:v>0.5</c:v>
                </c:pt>
                <c:pt idx="19359">
                  <c:v>0.4</c:v>
                </c:pt>
                <c:pt idx="19360">
                  <c:v>0.4</c:v>
                </c:pt>
                <c:pt idx="19361">
                  <c:v>0.4</c:v>
                </c:pt>
                <c:pt idx="19362">
                  <c:v>0.5</c:v>
                </c:pt>
                <c:pt idx="19363">
                  <c:v>0.5</c:v>
                </c:pt>
                <c:pt idx="19364">
                  <c:v>0.5</c:v>
                </c:pt>
                <c:pt idx="19365">
                  <c:v>0.5</c:v>
                </c:pt>
                <c:pt idx="19366">
                  <c:v>0.5</c:v>
                </c:pt>
                <c:pt idx="19367">
                  <c:v>0.5</c:v>
                </c:pt>
                <c:pt idx="19368">
                  <c:v>0.5</c:v>
                </c:pt>
                <c:pt idx="19369">
                  <c:v>0.5</c:v>
                </c:pt>
                <c:pt idx="19370">
                  <c:v>0.5</c:v>
                </c:pt>
                <c:pt idx="19371">
                  <c:v>0.4</c:v>
                </c:pt>
                <c:pt idx="19372">
                  <c:v>0.5</c:v>
                </c:pt>
                <c:pt idx="19373">
                  <c:v>0.5</c:v>
                </c:pt>
                <c:pt idx="19374">
                  <c:v>0.4</c:v>
                </c:pt>
                <c:pt idx="19375">
                  <c:v>0.4</c:v>
                </c:pt>
                <c:pt idx="19376">
                  <c:v>0.5</c:v>
                </c:pt>
                <c:pt idx="19377">
                  <c:v>0.5</c:v>
                </c:pt>
                <c:pt idx="19378">
                  <c:v>0.5</c:v>
                </c:pt>
                <c:pt idx="19379">
                  <c:v>0.5</c:v>
                </c:pt>
                <c:pt idx="19380">
                  <c:v>0.4</c:v>
                </c:pt>
                <c:pt idx="19381">
                  <c:v>0.5</c:v>
                </c:pt>
                <c:pt idx="19382">
                  <c:v>0.4</c:v>
                </c:pt>
                <c:pt idx="19383">
                  <c:v>0.5</c:v>
                </c:pt>
                <c:pt idx="19384">
                  <c:v>0.4</c:v>
                </c:pt>
                <c:pt idx="19385">
                  <c:v>0.4</c:v>
                </c:pt>
                <c:pt idx="19386">
                  <c:v>0.4</c:v>
                </c:pt>
                <c:pt idx="19387">
                  <c:v>0.4</c:v>
                </c:pt>
                <c:pt idx="19388">
                  <c:v>0.4</c:v>
                </c:pt>
                <c:pt idx="19389">
                  <c:v>0.5</c:v>
                </c:pt>
                <c:pt idx="19390">
                  <c:v>0.4</c:v>
                </c:pt>
                <c:pt idx="19391">
                  <c:v>0.4</c:v>
                </c:pt>
                <c:pt idx="19392">
                  <c:v>0.5</c:v>
                </c:pt>
                <c:pt idx="19393">
                  <c:v>0.4</c:v>
                </c:pt>
                <c:pt idx="19394">
                  <c:v>0.4</c:v>
                </c:pt>
                <c:pt idx="19395">
                  <c:v>0.4</c:v>
                </c:pt>
                <c:pt idx="19396">
                  <c:v>0.4</c:v>
                </c:pt>
                <c:pt idx="19397">
                  <c:v>0.5</c:v>
                </c:pt>
                <c:pt idx="19398">
                  <c:v>0.4</c:v>
                </c:pt>
                <c:pt idx="19399">
                  <c:v>0.4</c:v>
                </c:pt>
                <c:pt idx="19400">
                  <c:v>0.4</c:v>
                </c:pt>
                <c:pt idx="19401">
                  <c:v>0.4</c:v>
                </c:pt>
                <c:pt idx="19402">
                  <c:v>0.5</c:v>
                </c:pt>
                <c:pt idx="19403">
                  <c:v>0.5</c:v>
                </c:pt>
                <c:pt idx="19404">
                  <c:v>0.5</c:v>
                </c:pt>
                <c:pt idx="19405">
                  <c:v>0.5</c:v>
                </c:pt>
                <c:pt idx="19406">
                  <c:v>0.4</c:v>
                </c:pt>
                <c:pt idx="19407">
                  <c:v>0.4</c:v>
                </c:pt>
                <c:pt idx="19408">
                  <c:v>0.5</c:v>
                </c:pt>
                <c:pt idx="19409">
                  <c:v>0.4</c:v>
                </c:pt>
                <c:pt idx="19410">
                  <c:v>0.5</c:v>
                </c:pt>
                <c:pt idx="19411">
                  <c:v>0.5</c:v>
                </c:pt>
                <c:pt idx="19412">
                  <c:v>0.5</c:v>
                </c:pt>
                <c:pt idx="19413">
                  <c:v>0.5</c:v>
                </c:pt>
                <c:pt idx="19414">
                  <c:v>0.5</c:v>
                </c:pt>
                <c:pt idx="19415">
                  <c:v>0.4</c:v>
                </c:pt>
                <c:pt idx="19416">
                  <c:v>0.5</c:v>
                </c:pt>
                <c:pt idx="19417">
                  <c:v>0.5</c:v>
                </c:pt>
                <c:pt idx="19418">
                  <c:v>0.5</c:v>
                </c:pt>
                <c:pt idx="19419">
                  <c:v>0.4</c:v>
                </c:pt>
                <c:pt idx="19420">
                  <c:v>0.5</c:v>
                </c:pt>
                <c:pt idx="19421">
                  <c:v>0.5</c:v>
                </c:pt>
                <c:pt idx="19422">
                  <c:v>0.4</c:v>
                </c:pt>
                <c:pt idx="19423">
                  <c:v>0.5</c:v>
                </c:pt>
                <c:pt idx="19424">
                  <c:v>0.6</c:v>
                </c:pt>
                <c:pt idx="19425">
                  <c:v>0.4</c:v>
                </c:pt>
                <c:pt idx="19426">
                  <c:v>0.5</c:v>
                </c:pt>
                <c:pt idx="19427">
                  <c:v>0.4</c:v>
                </c:pt>
                <c:pt idx="19428">
                  <c:v>0.4</c:v>
                </c:pt>
                <c:pt idx="19429">
                  <c:v>0.5</c:v>
                </c:pt>
                <c:pt idx="19430">
                  <c:v>0.5</c:v>
                </c:pt>
                <c:pt idx="19431">
                  <c:v>0.5</c:v>
                </c:pt>
                <c:pt idx="19432">
                  <c:v>0.5</c:v>
                </c:pt>
                <c:pt idx="19433">
                  <c:v>0.5</c:v>
                </c:pt>
                <c:pt idx="19434">
                  <c:v>0.5</c:v>
                </c:pt>
                <c:pt idx="19435">
                  <c:v>0.4</c:v>
                </c:pt>
                <c:pt idx="19436">
                  <c:v>0.5</c:v>
                </c:pt>
                <c:pt idx="19437">
                  <c:v>0.4</c:v>
                </c:pt>
                <c:pt idx="19438">
                  <c:v>0.4</c:v>
                </c:pt>
                <c:pt idx="19439">
                  <c:v>0.5</c:v>
                </c:pt>
                <c:pt idx="19440">
                  <c:v>0.4</c:v>
                </c:pt>
                <c:pt idx="19441">
                  <c:v>0.4</c:v>
                </c:pt>
                <c:pt idx="19442">
                  <c:v>0.5</c:v>
                </c:pt>
                <c:pt idx="19443">
                  <c:v>0.5</c:v>
                </c:pt>
                <c:pt idx="19444">
                  <c:v>0.5</c:v>
                </c:pt>
                <c:pt idx="19445">
                  <c:v>0.5</c:v>
                </c:pt>
                <c:pt idx="19446">
                  <c:v>0.4</c:v>
                </c:pt>
                <c:pt idx="19447">
                  <c:v>0.5</c:v>
                </c:pt>
                <c:pt idx="19448">
                  <c:v>0.4</c:v>
                </c:pt>
                <c:pt idx="19449">
                  <c:v>0.5</c:v>
                </c:pt>
                <c:pt idx="19450">
                  <c:v>0.4</c:v>
                </c:pt>
                <c:pt idx="19451">
                  <c:v>0.4</c:v>
                </c:pt>
                <c:pt idx="19452">
                  <c:v>0.4</c:v>
                </c:pt>
                <c:pt idx="19453">
                  <c:v>0.4</c:v>
                </c:pt>
                <c:pt idx="19454">
                  <c:v>0.4</c:v>
                </c:pt>
                <c:pt idx="19455">
                  <c:v>0.4</c:v>
                </c:pt>
                <c:pt idx="19456">
                  <c:v>0.4</c:v>
                </c:pt>
                <c:pt idx="19457">
                  <c:v>0.5</c:v>
                </c:pt>
                <c:pt idx="19458">
                  <c:v>0.5</c:v>
                </c:pt>
                <c:pt idx="19459">
                  <c:v>0.5</c:v>
                </c:pt>
                <c:pt idx="19460">
                  <c:v>0.4</c:v>
                </c:pt>
                <c:pt idx="19461">
                  <c:v>0.5</c:v>
                </c:pt>
                <c:pt idx="19462">
                  <c:v>0.5</c:v>
                </c:pt>
                <c:pt idx="19463">
                  <c:v>0.5</c:v>
                </c:pt>
                <c:pt idx="19464">
                  <c:v>0.4</c:v>
                </c:pt>
                <c:pt idx="19465">
                  <c:v>0.5</c:v>
                </c:pt>
                <c:pt idx="19466">
                  <c:v>0.4</c:v>
                </c:pt>
                <c:pt idx="19467">
                  <c:v>0.4</c:v>
                </c:pt>
                <c:pt idx="19468">
                  <c:v>0.4</c:v>
                </c:pt>
                <c:pt idx="19469">
                  <c:v>0.4</c:v>
                </c:pt>
                <c:pt idx="19470">
                  <c:v>0.4</c:v>
                </c:pt>
                <c:pt idx="19471">
                  <c:v>0.4</c:v>
                </c:pt>
                <c:pt idx="19472">
                  <c:v>0.5</c:v>
                </c:pt>
                <c:pt idx="19473">
                  <c:v>0.5</c:v>
                </c:pt>
                <c:pt idx="19474">
                  <c:v>0.4</c:v>
                </c:pt>
                <c:pt idx="19475">
                  <c:v>0.5</c:v>
                </c:pt>
                <c:pt idx="19476">
                  <c:v>0.5</c:v>
                </c:pt>
                <c:pt idx="19477">
                  <c:v>0.4</c:v>
                </c:pt>
                <c:pt idx="19478">
                  <c:v>0.4</c:v>
                </c:pt>
                <c:pt idx="19479">
                  <c:v>0.5</c:v>
                </c:pt>
                <c:pt idx="19480">
                  <c:v>0.5</c:v>
                </c:pt>
                <c:pt idx="19481">
                  <c:v>0.4</c:v>
                </c:pt>
                <c:pt idx="19482">
                  <c:v>0.4</c:v>
                </c:pt>
                <c:pt idx="19483">
                  <c:v>0.4</c:v>
                </c:pt>
                <c:pt idx="19484">
                  <c:v>0.4</c:v>
                </c:pt>
                <c:pt idx="19485">
                  <c:v>0.5</c:v>
                </c:pt>
                <c:pt idx="19486">
                  <c:v>0.4</c:v>
                </c:pt>
                <c:pt idx="19487">
                  <c:v>0.5</c:v>
                </c:pt>
                <c:pt idx="19488">
                  <c:v>0.5</c:v>
                </c:pt>
                <c:pt idx="19489">
                  <c:v>0.5</c:v>
                </c:pt>
                <c:pt idx="19490">
                  <c:v>0.4</c:v>
                </c:pt>
                <c:pt idx="19491">
                  <c:v>0.5</c:v>
                </c:pt>
                <c:pt idx="19492">
                  <c:v>0.4</c:v>
                </c:pt>
                <c:pt idx="19493">
                  <c:v>0.5</c:v>
                </c:pt>
                <c:pt idx="19494">
                  <c:v>0.5</c:v>
                </c:pt>
                <c:pt idx="19495">
                  <c:v>0.5</c:v>
                </c:pt>
                <c:pt idx="19496">
                  <c:v>0.5</c:v>
                </c:pt>
                <c:pt idx="19497">
                  <c:v>0.5</c:v>
                </c:pt>
                <c:pt idx="19498">
                  <c:v>0.6</c:v>
                </c:pt>
                <c:pt idx="19499">
                  <c:v>0.5</c:v>
                </c:pt>
                <c:pt idx="19500">
                  <c:v>0.5</c:v>
                </c:pt>
                <c:pt idx="19501">
                  <c:v>0.5</c:v>
                </c:pt>
                <c:pt idx="19502">
                  <c:v>0.5</c:v>
                </c:pt>
                <c:pt idx="19503">
                  <c:v>0.5</c:v>
                </c:pt>
                <c:pt idx="19504">
                  <c:v>0.5</c:v>
                </c:pt>
                <c:pt idx="19505">
                  <c:v>0.5</c:v>
                </c:pt>
                <c:pt idx="19506">
                  <c:v>0.4</c:v>
                </c:pt>
                <c:pt idx="19507">
                  <c:v>0.5</c:v>
                </c:pt>
                <c:pt idx="19508">
                  <c:v>0.5</c:v>
                </c:pt>
                <c:pt idx="19509">
                  <c:v>0.4</c:v>
                </c:pt>
                <c:pt idx="19510">
                  <c:v>0.4</c:v>
                </c:pt>
                <c:pt idx="19511">
                  <c:v>0.5</c:v>
                </c:pt>
                <c:pt idx="19512">
                  <c:v>0.4</c:v>
                </c:pt>
                <c:pt idx="19513">
                  <c:v>0.5</c:v>
                </c:pt>
                <c:pt idx="19514">
                  <c:v>0.5</c:v>
                </c:pt>
                <c:pt idx="19515">
                  <c:v>0.5</c:v>
                </c:pt>
                <c:pt idx="19516">
                  <c:v>0.5</c:v>
                </c:pt>
                <c:pt idx="19517">
                  <c:v>0.5</c:v>
                </c:pt>
                <c:pt idx="19518">
                  <c:v>0.5</c:v>
                </c:pt>
                <c:pt idx="19519">
                  <c:v>0.5</c:v>
                </c:pt>
                <c:pt idx="19520">
                  <c:v>0.5</c:v>
                </c:pt>
                <c:pt idx="19521">
                  <c:v>0.4</c:v>
                </c:pt>
                <c:pt idx="19522">
                  <c:v>0.4</c:v>
                </c:pt>
                <c:pt idx="19523">
                  <c:v>0.4</c:v>
                </c:pt>
                <c:pt idx="19524">
                  <c:v>0.4</c:v>
                </c:pt>
                <c:pt idx="19525">
                  <c:v>0.5</c:v>
                </c:pt>
                <c:pt idx="19526">
                  <c:v>0.5</c:v>
                </c:pt>
                <c:pt idx="19527">
                  <c:v>0.5</c:v>
                </c:pt>
                <c:pt idx="19528">
                  <c:v>0.5</c:v>
                </c:pt>
                <c:pt idx="19529">
                  <c:v>0.4</c:v>
                </c:pt>
                <c:pt idx="19530">
                  <c:v>0.4</c:v>
                </c:pt>
                <c:pt idx="19531">
                  <c:v>0.5</c:v>
                </c:pt>
                <c:pt idx="19532">
                  <c:v>0.4</c:v>
                </c:pt>
                <c:pt idx="19533">
                  <c:v>0.4</c:v>
                </c:pt>
                <c:pt idx="19534">
                  <c:v>0.4</c:v>
                </c:pt>
                <c:pt idx="19535">
                  <c:v>0.5</c:v>
                </c:pt>
                <c:pt idx="19536">
                  <c:v>0.5</c:v>
                </c:pt>
                <c:pt idx="19537">
                  <c:v>0.5</c:v>
                </c:pt>
                <c:pt idx="19538">
                  <c:v>0.5</c:v>
                </c:pt>
                <c:pt idx="19539">
                  <c:v>0.5</c:v>
                </c:pt>
                <c:pt idx="19540">
                  <c:v>0.5</c:v>
                </c:pt>
                <c:pt idx="19541">
                  <c:v>0.4</c:v>
                </c:pt>
                <c:pt idx="19542">
                  <c:v>0.5</c:v>
                </c:pt>
                <c:pt idx="19543">
                  <c:v>0.5</c:v>
                </c:pt>
                <c:pt idx="19544">
                  <c:v>0.4</c:v>
                </c:pt>
                <c:pt idx="19545">
                  <c:v>0.5</c:v>
                </c:pt>
                <c:pt idx="19546">
                  <c:v>0.5</c:v>
                </c:pt>
                <c:pt idx="19547">
                  <c:v>0.5</c:v>
                </c:pt>
                <c:pt idx="19548">
                  <c:v>0.5</c:v>
                </c:pt>
                <c:pt idx="19549">
                  <c:v>0.4</c:v>
                </c:pt>
                <c:pt idx="19550">
                  <c:v>0.5</c:v>
                </c:pt>
                <c:pt idx="19551">
                  <c:v>0.4</c:v>
                </c:pt>
                <c:pt idx="19552">
                  <c:v>0.4</c:v>
                </c:pt>
                <c:pt idx="19553">
                  <c:v>0.5</c:v>
                </c:pt>
                <c:pt idx="19554">
                  <c:v>0.4</c:v>
                </c:pt>
                <c:pt idx="19555">
                  <c:v>0.5</c:v>
                </c:pt>
                <c:pt idx="19556">
                  <c:v>0.5</c:v>
                </c:pt>
                <c:pt idx="19557">
                  <c:v>0.4</c:v>
                </c:pt>
                <c:pt idx="19558">
                  <c:v>0.4</c:v>
                </c:pt>
                <c:pt idx="19559">
                  <c:v>0.4</c:v>
                </c:pt>
                <c:pt idx="19560">
                  <c:v>0.4</c:v>
                </c:pt>
                <c:pt idx="19561">
                  <c:v>0.4</c:v>
                </c:pt>
                <c:pt idx="19562">
                  <c:v>0.5</c:v>
                </c:pt>
                <c:pt idx="19563">
                  <c:v>0.5</c:v>
                </c:pt>
                <c:pt idx="19564">
                  <c:v>0.4</c:v>
                </c:pt>
                <c:pt idx="19565">
                  <c:v>0.5</c:v>
                </c:pt>
                <c:pt idx="19566">
                  <c:v>0.5</c:v>
                </c:pt>
                <c:pt idx="19567">
                  <c:v>0.4</c:v>
                </c:pt>
                <c:pt idx="19568">
                  <c:v>0.4</c:v>
                </c:pt>
                <c:pt idx="19569">
                  <c:v>0.4</c:v>
                </c:pt>
                <c:pt idx="19570">
                  <c:v>0.5</c:v>
                </c:pt>
                <c:pt idx="19571">
                  <c:v>0.5</c:v>
                </c:pt>
                <c:pt idx="19572">
                  <c:v>0.4</c:v>
                </c:pt>
                <c:pt idx="19573">
                  <c:v>0.5</c:v>
                </c:pt>
                <c:pt idx="19574">
                  <c:v>0.4</c:v>
                </c:pt>
                <c:pt idx="19575">
                  <c:v>0.4</c:v>
                </c:pt>
                <c:pt idx="19576">
                  <c:v>0.4</c:v>
                </c:pt>
                <c:pt idx="19577">
                  <c:v>0.5</c:v>
                </c:pt>
                <c:pt idx="19578">
                  <c:v>0.4</c:v>
                </c:pt>
                <c:pt idx="19579">
                  <c:v>0.4</c:v>
                </c:pt>
                <c:pt idx="19580">
                  <c:v>0.4</c:v>
                </c:pt>
                <c:pt idx="19581">
                  <c:v>0.4</c:v>
                </c:pt>
                <c:pt idx="19582">
                  <c:v>0.5</c:v>
                </c:pt>
                <c:pt idx="19583">
                  <c:v>0.5</c:v>
                </c:pt>
                <c:pt idx="19584">
                  <c:v>0.5</c:v>
                </c:pt>
                <c:pt idx="19585">
                  <c:v>0.4</c:v>
                </c:pt>
                <c:pt idx="19586">
                  <c:v>0.4</c:v>
                </c:pt>
                <c:pt idx="19587">
                  <c:v>0.5</c:v>
                </c:pt>
                <c:pt idx="19588">
                  <c:v>0.4</c:v>
                </c:pt>
                <c:pt idx="19589">
                  <c:v>0.4</c:v>
                </c:pt>
                <c:pt idx="19590">
                  <c:v>0.4</c:v>
                </c:pt>
                <c:pt idx="19591">
                  <c:v>0.4</c:v>
                </c:pt>
                <c:pt idx="19592">
                  <c:v>0.4</c:v>
                </c:pt>
                <c:pt idx="19593">
                  <c:v>0.5</c:v>
                </c:pt>
                <c:pt idx="19594">
                  <c:v>0.5</c:v>
                </c:pt>
                <c:pt idx="19595">
                  <c:v>0.4</c:v>
                </c:pt>
                <c:pt idx="19596">
                  <c:v>0.5</c:v>
                </c:pt>
                <c:pt idx="19597">
                  <c:v>0.4</c:v>
                </c:pt>
                <c:pt idx="19598">
                  <c:v>0.4</c:v>
                </c:pt>
                <c:pt idx="19599">
                  <c:v>0.4</c:v>
                </c:pt>
                <c:pt idx="19600">
                  <c:v>0.4</c:v>
                </c:pt>
                <c:pt idx="19601">
                  <c:v>0.4</c:v>
                </c:pt>
                <c:pt idx="19602">
                  <c:v>0.4</c:v>
                </c:pt>
                <c:pt idx="19603">
                  <c:v>0.4</c:v>
                </c:pt>
                <c:pt idx="19604">
                  <c:v>0.4</c:v>
                </c:pt>
                <c:pt idx="19605">
                  <c:v>0.5</c:v>
                </c:pt>
                <c:pt idx="19606">
                  <c:v>0.4</c:v>
                </c:pt>
                <c:pt idx="19607">
                  <c:v>0.4</c:v>
                </c:pt>
                <c:pt idx="19608">
                  <c:v>0.5</c:v>
                </c:pt>
                <c:pt idx="19609">
                  <c:v>0.4</c:v>
                </c:pt>
                <c:pt idx="19610">
                  <c:v>0.5</c:v>
                </c:pt>
                <c:pt idx="19611">
                  <c:v>0.5</c:v>
                </c:pt>
                <c:pt idx="19612">
                  <c:v>0.4</c:v>
                </c:pt>
                <c:pt idx="19613">
                  <c:v>0.4</c:v>
                </c:pt>
                <c:pt idx="19614">
                  <c:v>0.4</c:v>
                </c:pt>
                <c:pt idx="19615">
                  <c:v>0.5</c:v>
                </c:pt>
                <c:pt idx="19616">
                  <c:v>0.4</c:v>
                </c:pt>
                <c:pt idx="19617">
                  <c:v>0.4</c:v>
                </c:pt>
                <c:pt idx="19618">
                  <c:v>0.4</c:v>
                </c:pt>
                <c:pt idx="19619">
                  <c:v>0.5</c:v>
                </c:pt>
                <c:pt idx="19620">
                  <c:v>0.4</c:v>
                </c:pt>
                <c:pt idx="19621">
                  <c:v>0.4</c:v>
                </c:pt>
                <c:pt idx="19622">
                  <c:v>0.4</c:v>
                </c:pt>
                <c:pt idx="19623">
                  <c:v>0.4</c:v>
                </c:pt>
                <c:pt idx="19624">
                  <c:v>0.4</c:v>
                </c:pt>
                <c:pt idx="19625">
                  <c:v>0.4</c:v>
                </c:pt>
                <c:pt idx="19626">
                  <c:v>0.4</c:v>
                </c:pt>
                <c:pt idx="19627">
                  <c:v>0.4</c:v>
                </c:pt>
                <c:pt idx="19628">
                  <c:v>0.5</c:v>
                </c:pt>
                <c:pt idx="19629">
                  <c:v>0.4</c:v>
                </c:pt>
                <c:pt idx="19630">
                  <c:v>0.4</c:v>
                </c:pt>
                <c:pt idx="19631">
                  <c:v>0.5</c:v>
                </c:pt>
                <c:pt idx="19632">
                  <c:v>0.3</c:v>
                </c:pt>
                <c:pt idx="19633">
                  <c:v>0.4</c:v>
                </c:pt>
                <c:pt idx="19634">
                  <c:v>0.4</c:v>
                </c:pt>
                <c:pt idx="19635">
                  <c:v>0.4</c:v>
                </c:pt>
                <c:pt idx="19636">
                  <c:v>0.4</c:v>
                </c:pt>
                <c:pt idx="19637">
                  <c:v>0.5</c:v>
                </c:pt>
                <c:pt idx="19638">
                  <c:v>0.4</c:v>
                </c:pt>
                <c:pt idx="19639">
                  <c:v>0.6</c:v>
                </c:pt>
                <c:pt idx="19640">
                  <c:v>0.4</c:v>
                </c:pt>
                <c:pt idx="19641">
                  <c:v>0.4</c:v>
                </c:pt>
                <c:pt idx="19642">
                  <c:v>0.4</c:v>
                </c:pt>
                <c:pt idx="19643">
                  <c:v>0.4</c:v>
                </c:pt>
                <c:pt idx="19644">
                  <c:v>0.4</c:v>
                </c:pt>
                <c:pt idx="19645">
                  <c:v>0.5</c:v>
                </c:pt>
                <c:pt idx="19646">
                  <c:v>0.4</c:v>
                </c:pt>
                <c:pt idx="19647">
                  <c:v>0.5</c:v>
                </c:pt>
                <c:pt idx="19648">
                  <c:v>0.4</c:v>
                </c:pt>
                <c:pt idx="19649">
                  <c:v>0.4</c:v>
                </c:pt>
                <c:pt idx="19650">
                  <c:v>0.4</c:v>
                </c:pt>
                <c:pt idx="19651">
                  <c:v>0.4</c:v>
                </c:pt>
                <c:pt idx="19652">
                  <c:v>0.4</c:v>
                </c:pt>
                <c:pt idx="19653">
                  <c:v>0.4</c:v>
                </c:pt>
                <c:pt idx="19654">
                  <c:v>0.4</c:v>
                </c:pt>
                <c:pt idx="19655">
                  <c:v>0.5</c:v>
                </c:pt>
                <c:pt idx="19656">
                  <c:v>0.4</c:v>
                </c:pt>
                <c:pt idx="19657">
                  <c:v>0.4</c:v>
                </c:pt>
                <c:pt idx="19658">
                  <c:v>0.4</c:v>
                </c:pt>
                <c:pt idx="19659">
                  <c:v>0.4</c:v>
                </c:pt>
                <c:pt idx="19660">
                  <c:v>0.4</c:v>
                </c:pt>
                <c:pt idx="19661">
                  <c:v>0.4</c:v>
                </c:pt>
                <c:pt idx="19662">
                  <c:v>0.4</c:v>
                </c:pt>
                <c:pt idx="19663">
                  <c:v>0.4</c:v>
                </c:pt>
                <c:pt idx="19664">
                  <c:v>0.4</c:v>
                </c:pt>
                <c:pt idx="19665">
                  <c:v>0.4</c:v>
                </c:pt>
                <c:pt idx="19666">
                  <c:v>0.4</c:v>
                </c:pt>
                <c:pt idx="19667">
                  <c:v>0.4</c:v>
                </c:pt>
                <c:pt idx="19668">
                  <c:v>0.4</c:v>
                </c:pt>
                <c:pt idx="19669">
                  <c:v>0.4</c:v>
                </c:pt>
                <c:pt idx="19670">
                  <c:v>0.5</c:v>
                </c:pt>
                <c:pt idx="19671">
                  <c:v>0.4</c:v>
                </c:pt>
                <c:pt idx="19672">
                  <c:v>0.4</c:v>
                </c:pt>
                <c:pt idx="19673">
                  <c:v>0.4</c:v>
                </c:pt>
                <c:pt idx="19674">
                  <c:v>0.4</c:v>
                </c:pt>
                <c:pt idx="19675">
                  <c:v>0.4</c:v>
                </c:pt>
                <c:pt idx="19676">
                  <c:v>0.4</c:v>
                </c:pt>
                <c:pt idx="19677">
                  <c:v>0.4</c:v>
                </c:pt>
                <c:pt idx="19678">
                  <c:v>0.4</c:v>
                </c:pt>
                <c:pt idx="19679">
                  <c:v>0.3</c:v>
                </c:pt>
                <c:pt idx="19680">
                  <c:v>0.4</c:v>
                </c:pt>
                <c:pt idx="19681">
                  <c:v>0.4</c:v>
                </c:pt>
                <c:pt idx="19682">
                  <c:v>0.4</c:v>
                </c:pt>
                <c:pt idx="19683">
                  <c:v>0.5</c:v>
                </c:pt>
                <c:pt idx="19684">
                  <c:v>0.5</c:v>
                </c:pt>
                <c:pt idx="19685">
                  <c:v>0.4</c:v>
                </c:pt>
                <c:pt idx="19686">
                  <c:v>0.4</c:v>
                </c:pt>
                <c:pt idx="19687">
                  <c:v>0.5</c:v>
                </c:pt>
                <c:pt idx="19688">
                  <c:v>0.4</c:v>
                </c:pt>
                <c:pt idx="19689">
                  <c:v>0.4</c:v>
                </c:pt>
                <c:pt idx="19690">
                  <c:v>0.3</c:v>
                </c:pt>
                <c:pt idx="19691">
                  <c:v>0.5</c:v>
                </c:pt>
                <c:pt idx="19692">
                  <c:v>0.4</c:v>
                </c:pt>
                <c:pt idx="19693">
                  <c:v>0.4</c:v>
                </c:pt>
                <c:pt idx="19694">
                  <c:v>0.4</c:v>
                </c:pt>
                <c:pt idx="19695">
                  <c:v>0.4</c:v>
                </c:pt>
                <c:pt idx="19696">
                  <c:v>0.5</c:v>
                </c:pt>
                <c:pt idx="19697">
                  <c:v>0.4</c:v>
                </c:pt>
                <c:pt idx="19698">
                  <c:v>0.4</c:v>
                </c:pt>
                <c:pt idx="19699">
                  <c:v>0.5</c:v>
                </c:pt>
                <c:pt idx="19700">
                  <c:v>0.5</c:v>
                </c:pt>
                <c:pt idx="19701">
                  <c:v>0.4</c:v>
                </c:pt>
                <c:pt idx="19702">
                  <c:v>0.5</c:v>
                </c:pt>
                <c:pt idx="19703">
                  <c:v>0.4</c:v>
                </c:pt>
                <c:pt idx="19704">
                  <c:v>0.4</c:v>
                </c:pt>
                <c:pt idx="19705">
                  <c:v>0.5</c:v>
                </c:pt>
                <c:pt idx="19706">
                  <c:v>0.4</c:v>
                </c:pt>
                <c:pt idx="19707">
                  <c:v>0.5</c:v>
                </c:pt>
                <c:pt idx="19708">
                  <c:v>0.4</c:v>
                </c:pt>
                <c:pt idx="19709">
                  <c:v>0.4</c:v>
                </c:pt>
                <c:pt idx="19710">
                  <c:v>0.4</c:v>
                </c:pt>
                <c:pt idx="19711">
                  <c:v>0.4</c:v>
                </c:pt>
                <c:pt idx="19712">
                  <c:v>0.4</c:v>
                </c:pt>
                <c:pt idx="19713">
                  <c:v>0.4</c:v>
                </c:pt>
                <c:pt idx="19714">
                  <c:v>0.4</c:v>
                </c:pt>
                <c:pt idx="19715">
                  <c:v>0.5</c:v>
                </c:pt>
                <c:pt idx="19716">
                  <c:v>0.5</c:v>
                </c:pt>
                <c:pt idx="19717">
                  <c:v>0.5</c:v>
                </c:pt>
                <c:pt idx="19718">
                  <c:v>0.4</c:v>
                </c:pt>
                <c:pt idx="19719">
                  <c:v>0.3</c:v>
                </c:pt>
                <c:pt idx="19720">
                  <c:v>0.4</c:v>
                </c:pt>
                <c:pt idx="19721">
                  <c:v>0.4</c:v>
                </c:pt>
                <c:pt idx="19722">
                  <c:v>0.4</c:v>
                </c:pt>
                <c:pt idx="19723">
                  <c:v>0.5</c:v>
                </c:pt>
                <c:pt idx="19724">
                  <c:v>0.4</c:v>
                </c:pt>
                <c:pt idx="19725">
                  <c:v>0.4</c:v>
                </c:pt>
                <c:pt idx="19726">
                  <c:v>0.4</c:v>
                </c:pt>
                <c:pt idx="19727">
                  <c:v>0.4</c:v>
                </c:pt>
                <c:pt idx="19728">
                  <c:v>0.4</c:v>
                </c:pt>
                <c:pt idx="19729">
                  <c:v>0.4</c:v>
                </c:pt>
                <c:pt idx="19730">
                  <c:v>0.4</c:v>
                </c:pt>
                <c:pt idx="19731">
                  <c:v>0.3</c:v>
                </c:pt>
                <c:pt idx="19732">
                  <c:v>0.4</c:v>
                </c:pt>
                <c:pt idx="19733">
                  <c:v>0.5</c:v>
                </c:pt>
                <c:pt idx="19734">
                  <c:v>0.4</c:v>
                </c:pt>
                <c:pt idx="19735">
                  <c:v>0.4</c:v>
                </c:pt>
                <c:pt idx="19736">
                  <c:v>0.5</c:v>
                </c:pt>
                <c:pt idx="19737">
                  <c:v>0.4</c:v>
                </c:pt>
                <c:pt idx="19738">
                  <c:v>0.4</c:v>
                </c:pt>
                <c:pt idx="19739">
                  <c:v>0.4</c:v>
                </c:pt>
                <c:pt idx="19740">
                  <c:v>0.4</c:v>
                </c:pt>
                <c:pt idx="19741">
                  <c:v>0.5</c:v>
                </c:pt>
                <c:pt idx="19742">
                  <c:v>0.4</c:v>
                </c:pt>
                <c:pt idx="19743">
                  <c:v>0.5</c:v>
                </c:pt>
                <c:pt idx="19744">
                  <c:v>0.4</c:v>
                </c:pt>
                <c:pt idx="19745">
                  <c:v>0.4</c:v>
                </c:pt>
                <c:pt idx="19746">
                  <c:v>0.4</c:v>
                </c:pt>
                <c:pt idx="19747">
                  <c:v>0.4</c:v>
                </c:pt>
                <c:pt idx="19748">
                  <c:v>0.5</c:v>
                </c:pt>
                <c:pt idx="19749">
                  <c:v>0.5</c:v>
                </c:pt>
                <c:pt idx="19750">
                  <c:v>0.5</c:v>
                </c:pt>
                <c:pt idx="19751">
                  <c:v>0.4</c:v>
                </c:pt>
                <c:pt idx="19752">
                  <c:v>0.5</c:v>
                </c:pt>
                <c:pt idx="19753">
                  <c:v>0.4</c:v>
                </c:pt>
                <c:pt idx="19754">
                  <c:v>0.4</c:v>
                </c:pt>
                <c:pt idx="19755">
                  <c:v>0.4</c:v>
                </c:pt>
                <c:pt idx="19756">
                  <c:v>0.4</c:v>
                </c:pt>
                <c:pt idx="19757">
                  <c:v>0.5</c:v>
                </c:pt>
                <c:pt idx="19758">
                  <c:v>0.5</c:v>
                </c:pt>
                <c:pt idx="19759">
                  <c:v>0.4</c:v>
                </c:pt>
                <c:pt idx="19760">
                  <c:v>0.4</c:v>
                </c:pt>
                <c:pt idx="19761">
                  <c:v>0.4</c:v>
                </c:pt>
                <c:pt idx="19762">
                  <c:v>0.4</c:v>
                </c:pt>
                <c:pt idx="19763">
                  <c:v>0.4</c:v>
                </c:pt>
                <c:pt idx="19764">
                  <c:v>0.4</c:v>
                </c:pt>
                <c:pt idx="19765">
                  <c:v>0.5</c:v>
                </c:pt>
                <c:pt idx="19766">
                  <c:v>0.5</c:v>
                </c:pt>
                <c:pt idx="19767">
                  <c:v>0.5</c:v>
                </c:pt>
                <c:pt idx="19768">
                  <c:v>0.4</c:v>
                </c:pt>
                <c:pt idx="19769">
                  <c:v>0.4</c:v>
                </c:pt>
                <c:pt idx="19770">
                  <c:v>0.4</c:v>
                </c:pt>
                <c:pt idx="19771">
                  <c:v>0.4</c:v>
                </c:pt>
                <c:pt idx="19772">
                  <c:v>0.4</c:v>
                </c:pt>
                <c:pt idx="19773">
                  <c:v>0.4</c:v>
                </c:pt>
                <c:pt idx="19774">
                  <c:v>0.4</c:v>
                </c:pt>
                <c:pt idx="19775">
                  <c:v>0.4</c:v>
                </c:pt>
                <c:pt idx="19776">
                  <c:v>0.5</c:v>
                </c:pt>
                <c:pt idx="19777">
                  <c:v>0.5</c:v>
                </c:pt>
                <c:pt idx="19778">
                  <c:v>0.3</c:v>
                </c:pt>
                <c:pt idx="19779">
                  <c:v>0.4</c:v>
                </c:pt>
                <c:pt idx="19780">
                  <c:v>0.3</c:v>
                </c:pt>
                <c:pt idx="19781">
                  <c:v>0.4</c:v>
                </c:pt>
                <c:pt idx="19782">
                  <c:v>0.4</c:v>
                </c:pt>
                <c:pt idx="19783">
                  <c:v>0.4</c:v>
                </c:pt>
                <c:pt idx="19784">
                  <c:v>0.5</c:v>
                </c:pt>
                <c:pt idx="19785">
                  <c:v>0.4</c:v>
                </c:pt>
                <c:pt idx="19786">
                  <c:v>0.4</c:v>
                </c:pt>
                <c:pt idx="19787">
                  <c:v>0.3</c:v>
                </c:pt>
                <c:pt idx="19788">
                  <c:v>0.4</c:v>
                </c:pt>
                <c:pt idx="19789">
                  <c:v>0.4</c:v>
                </c:pt>
                <c:pt idx="19790">
                  <c:v>0.3</c:v>
                </c:pt>
                <c:pt idx="19791">
                  <c:v>0.5</c:v>
                </c:pt>
                <c:pt idx="19792">
                  <c:v>0.4</c:v>
                </c:pt>
                <c:pt idx="19793">
                  <c:v>0.6</c:v>
                </c:pt>
                <c:pt idx="19794">
                  <c:v>0.4</c:v>
                </c:pt>
                <c:pt idx="19795">
                  <c:v>0.4</c:v>
                </c:pt>
                <c:pt idx="19796">
                  <c:v>0.4</c:v>
                </c:pt>
                <c:pt idx="19797">
                  <c:v>0.4</c:v>
                </c:pt>
                <c:pt idx="19798">
                  <c:v>0.4</c:v>
                </c:pt>
                <c:pt idx="19799">
                  <c:v>0.4</c:v>
                </c:pt>
                <c:pt idx="19800">
                  <c:v>0.4</c:v>
                </c:pt>
                <c:pt idx="19801">
                  <c:v>0.4</c:v>
                </c:pt>
                <c:pt idx="19802">
                  <c:v>0.4</c:v>
                </c:pt>
                <c:pt idx="19803">
                  <c:v>0.4</c:v>
                </c:pt>
                <c:pt idx="19804">
                  <c:v>0.4</c:v>
                </c:pt>
                <c:pt idx="19805">
                  <c:v>0.3</c:v>
                </c:pt>
                <c:pt idx="19806">
                  <c:v>0.4</c:v>
                </c:pt>
                <c:pt idx="19807">
                  <c:v>0.4</c:v>
                </c:pt>
                <c:pt idx="19808">
                  <c:v>0.4</c:v>
                </c:pt>
                <c:pt idx="19809">
                  <c:v>0.5</c:v>
                </c:pt>
                <c:pt idx="19810">
                  <c:v>0.3</c:v>
                </c:pt>
                <c:pt idx="19811">
                  <c:v>0.4</c:v>
                </c:pt>
                <c:pt idx="19812">
                  <c:v>0.4</c:v>
                </c:pt>
                <c:pt idx="19813">
                  <c:v>0.3</c:v>
                </c:pt>
                <c:pt idx="19814">
                  <c:v>0.4</c:v>
                </c:pt>
                <c:pt idx="19815">
                  <c:v>0.5</c:v>
                </c:pt>
                <c:pt idx="19816">
                  <c:v>0.4</c:v>
                </c:pt>
                <c:pt idx="19817">
                  <c:v>0.4</c:v>
                </c:pt>
                <c:pt idx="19818">
                  <c:v>0.4</c:v>
                </c:pt>
                <c:pt idx="19819">
                  <c:v>0.5</c:v>
                </c:pt>
                <c:pt idx="19820">
                  <c:v>0.5</c:v>
                </c:pt>
                <c:pt idx="19821">
                  <c:v>0.4</c:v>
                </c:pt>
                <c:pt idx="19822">
                  <c:v>0.4</c:v>
                </c:pt>
                <c:pt idx="19823">
                  <c:v>0.4</c:v>
                </c:pt>
                <c:pt idx="19824">
                  <c:v>0.4</c:v>
                </c:pt>
                <c:pt idx="19825">
                  <c:v>0.4</c:v>
                </c:pt>
                <c:pt idx="19826">
                  <c:v>0.4</c:v>
                </c:pt>
                <c:pt idx="19827">
                  <c:v>0.4</c:v>
                </c:pt>
                <c:pt idx="19828">
                  <c:v>0.4</c:v>
                </c:pt>
                <c:pt idx="19829">
                  <c:v>0.4</c:v>
                </c:pt>
                <c:pt idx="19830">
                  <c:v>0.4</c:v>
                </c:pt>
                <c:pt idx="19831">
                  <c:v>0.4</c:v>
                </c:pt>
                <c:pt idx="19832">
                  <c:v>0.4</c:v>
                </c:pt>
                <c:pt idx="19833">
                  <c:v>0.4</c:v>
                </c:pt>
                <c:pt idx="19834">
                  <c:v>0.4</c:v>
                </c:pt>
                <c:pt idx="19835">
                  <c:v>0.4</c:v>
                </c:pt>
                <c:pt idx="19836">
                  <c:v>0.4</c:v>
                </c:pt>
                <c:pt idx="19837">
                  <c:v>0.5</c:v>
                </c:pt>
                <c:pt idx="19838">
                  <c:v>0.5</c:v>
                </c:pt>
                <c:pt idx="19839">
                  <c:v>0.5</c:v>
                </c:pt>
                <c:pt idx="19840">
                  <c:v>0.5</c:v>
                </c:pt>
                <c:pt idx="19841">
                  <c:v>0.4</c:v>
                </c:pt>
                <c:pt idx="19842">
                  <c:v>0.5</c:v>
                </c:pt>
                <c:pt idx="19843">
                  <c:v>0.5</c:v>
                </c:pt>
                <c:pt idx="19844">
                  <c:v>0.5</c:v>
                </c:pt>
                <c:pt idx="19845">
                  <c:v>0.5</c:v>
                </c:pt>
                <c:pt idx="19846">
                  <c:v>0.4</c:v>
                </c:pt>
                <c:pt idx="19847">
                  <c:v>0.5</c:v>
                </c:pt>
                <c:pt idx="19848">
                  <c:v>0.5</c:v>
                </c:pt>
                <c:pt idx="19849">
                  <c:v>0.4</c:v>
                </c:pt>
                <c:pt idx="19850">
                  <c:v>0.4</c:v>
                </c:pt>
                <c:pt idx="19851">
                  <c:v>0.4</c:v>
                </c:pt>
                <c:pt idx="19852">
                  <c:v>0.5</c:v>
                </c:pt>
                <c:pt idx="19853">
                  <c:v>0.4</c:v>
                </c:pt>
                <c:pt idx="19854">
                  <c:v>0.4</c:v>
                </c:pt>
                <c:pt idx="19855">
                  <c:v>0.4</c:v>
                </c:pt>
                <c:pt idx="19856">
                  <c:v>0.4</c:v>
                </c:pt>
                <c:pt idx="19857">
                  <c:v>0.4</c:v>
                </c:pt>
                <c:pt idx="19858">
                  <c:v>0.5</c:v>
                </c:pt>
                <c:pt idx="19859">
                  <c:v>0.5</c:v>
                </c:pt>
                <c:pt idx="19860">
                  <c:v>0.4</c:v>
                </c:pt>
                <c:pt idx="19861">
                  <c:v>0.5</c:v>
                </c:pt>
                <c:pt idx="19862">
                  <c:v>0.4</c:v>
                </c:pt>
                <c:pt idx="19863">
                  <c:v>0.4</c:v>
                </c:pt>
                <c:pt idx="19864">
                  <c:v>0.4</c:v>
                </c:pt>
                <c:pt idx="19865">
                  <c:v>0.5</c:v>
                </c:pt>
                <c:pt idx="19866">
                  <c:v>0.4</c:v>
                </c:pt>
                <c:pt idx="19867">
                  <c:v>0.5</c:v>
                </c:pt>
                <c:pt idx="19868">
                  <c:v>0.4</c:v>
                </c:pt>
                <c:pt idx="19869">
                  <c:v>0.4</c:v>
                </c:pt>
                <c:pt idx="19870">
                  <c:v>0.5</c:v>
                </c:pt>
                <c:pt idx="19871">
                  <c:v>0.4</c:v>
                </c:pt>
                <c:pt idx="19872">
                  <c:v>0.5</c:v>
                </c:pt>
                <c:pt idx="19873">
                  <c:v>0.4</c:v>
                </c:pt>
                <c:pt idx="19874">
                  <c:v>0.4</c:v>
                </c:pt>
                <c:pt idx="19875">
                  <c:v>0.5</c:v>
                </c:pt>
                <c:pt idx="19876">
                  <c:v>0.3</c:v>
                </c:pt>
                <c:pt idx="19877">
                  <c:v>0.4</c:v>
                </c:pt>
                <c:pt idx="19878">
                  <c:v>0.5</c:v>
                </c:pt>
                <c:pt idx="19879">
                  <c:v>0.4</c:v>
                </c:pt>
                <c:pt idx="19880">
                  <c:v>0.5</c:v>
                </c:pt>
                <c:pt idx="19881">
                  <c:v>0.5</c:v>
                </c:pt>
                <c:pt idx="19882">
                  <c:v>0.4</c:v>
                </c:pt>
                <c:pt idx="19883">
                  <c:v>0.3</c:v>
                </c:pt>
                <c:pt idx="19884">
                  <c:v>0.4</c:v>
                </c:pt>
                <c:pt idx="19885">
                  <c:v>0.5</c:v>
                </c:pt>
                <c:pt idx="19886">
                  <c:v>0.4</c:v>
                </c:pt>
                <c:pt idx="19887">
                  <c:v>0.5</c:v>
                </c:pt>
                <c:pt idx="19888">
                  <c:v>0.5</c:v>
                </c:pt>
                <c:pt idx="19889">
                  <c:v>0.4</c:v>
                </c:pt>
                <c:pt idx="19890">
                  <c:v>0.5</c:v>
                </c:pt>
                <c:pt idx="19891">
                  <c:v>0.4</c:v>
                </c:pt>
                <c:pt idx="19892">
                  <c:v>0.4</c:v>
                </c:pt>
                <c:pt idx="19893">
                  <c:v>0.4</c:v>
                </c:pt>
                <c:pt idx="19894">
                  <c:v>0.5</c:v>
                </c:pt>
                <c:pt idx="19895">
                  <c:v>0.5</c:v>
                </c:pt>
                <c:pt idx="19896">
                  <c:v>0.5</c:v>
                </c:pt>
                <c:pt idx="19897">
                  <c:v>0.5</c:v>
                </c:pt>
                <c:pt idx="19898">
                  <c:v>0.4</c:v>
                </c:pt>
                <c:pt idx="19899">
                  <c:v>0.5</c:v>
                </c:pt>
                <c:pt idx="19900">
                  <c:v>0.6</c:v>
                </c:pt>
                <c:pt idx="19901">
                  <c:v>0.4</c:v>
                </c:pt>
                <c:pt idx="19902">
                  <c:v>0.4</c:v>
                </c:pt>
                <c:pt idx="19903">
                  <c:v>0.5</c:v>
                </c:pt>
                <c:pt idx="19904">
                  <c:v>0.4</c:v>
                </c:pt>
                <c:pt idx="19905">
                  <c:v>0.5</c:v>
                </c:pt>
                <c:pt idx="19906">
                  <c:v>0.5</c:v>
                </c:pt>
                <c:pt idx="19907">
                  <c:v>0.5</c:v>
                </c:pt>
                <c:pt idx="19908">
                  <c:v>0.5</c:v>
                </c:pt>
                <c:pt idx="19909">
                  <c:v>0.5</c:v>
                </c:pt>
                <c:pt idx="19910">
                  <c:v>0.5</c:v>
                </c:pt>
                <c:pt idx="19911">
                  <c:v>0.4</c:v>
                </c:pt>
                <c:pt idx="19912">
                  <c:v>0.5</c:v>
                </c:pt>
                <c:pt idx="19913">
                  <c:v>0.5</c:v>
                </c:pt>
                <c:pt idx="19914">
                  <c:v>0.4</c:v>
                </c:pt>
                <c:pt idx="19915">
                  <c:v>0.4</c:v>
                </c:pt>
                <c:pt idx="19916">
                  <c:v>0.4</c:v>
                </c:pt>
                <c:pt idx="19917">
                  <c:v>0.5</c:v>
                </c:pt>
                <c:pt idx="19918">
                  <c:v>0.5</c:v>
                </c:pt>
                <c:pt idx="19919">
                  <c:v>0.4</c:v>
                </c:pt>
                <c:pt idx="19920">
                  <c:v>0.4</c:v>
                </c:pt>
                <c:pt idx="19921">
                  <c:v>0.5</c:v>
                </c:pt>
                <c:pt idx="19922">
                  <c:v>0.5</c:v>
                </c:pt>
                <c:pt idx="19923">
                  <c:v>0.6</c:v>
                </c:pt>
                <c:pt idx="19924">
                  <c:v>0.5</c:v>
                </c:pt>
                <c:pt idx="19925">
                  <c:v>0.5</c:v>
                </c:pt>
                <c:pt idx="19926">
                  <c:v>0.4</c:v>
                </c:pt>
                <c:pt idx="19927">
                  <c:v>0.4</c:v>
                </c:pt>
                <c:pt idx="19928">
                  <c:v>0.6</c:v>
                </c:pt>
                <c:pt idx="19929">
                  <c:v>0.5</c:v>
                </c:pt>
                <c:pt idx="19930">
                  <c:v>0.4</c:v>
                </c:pt>
                <c:pt idx="19931">
                  <c:v>0.5</c:v>
                </c:pt>
                <c:pt idx="19932">
                  <c:v>0.5</c:v>
                </c:pt>
                <c:pt idx="19933">
                  <c:v>0.4</c:v>
                </c:pt>
                <c:pt idx="19934">
                  <c:v>0.4</c:v>
                </c:pt>
                <c:pt idx="19935">
                  <c:v>0.5</c:v>
                </c:pt>
                <c:pt idx="19936">
                  <c:v>0.6</c:v>
                </c:pt>
                <c:pt idx="19937">
                  <c:v>0.5</c:v>
                </c:pt>
                <c:pt idx="19938">
                  <c:v>0.4</c:v>
                </c:pt>
                <c:pt idx="19939">
                  <c:v>0.4</c:v>
                </c:pt>
                <c:pt idx="19940">
                  <c:v>0.4</c:v>
                </c:pt>
                <c:pt idx="19941">
                  <c:v>0.4</c:v>
                </c:pt>
                <c:pt idx="19942">
                  <c:v>0.5</c:v>
                </c:pt>
                <c:pt idx="19943">
                  <c:v>0.4</c:v>
                </c:pt>
                <c:pt idx="19944">
                  <c:v>0.5</c:v>
                </c:pt>
                <c:pt idx="19945">
                  <c:v>0.4</c:v>
                </c:pt>
                <c:pt idx="19946">
                  <c:v>0.4</c:v>
                </c:pt>
                <c:pt idx="19947">
                  <c:v>0.4</c:v>
                </c:pt>
                <c:pt idx="19948">
                  <c:v>0.5</c:v>
                </c:pt>
                <c:pt idx="19949">
                  <c:v>0.5</c:v>
                </c:pt>
                <c:pt idx="19950">
                  <c:v>0.4</c:v>
                </c:pt>
                <c:pt idx="19951">
                  <c:v>0.5</c:v>
                </c:pt>
                <c:pt idx="19952">
                  <c:v>0.4</c:v>
                </c:pt>
                <c:pt idx="19953">
                  <c:v>0.4</c:v>
                </c:pt>
                <c:pt idx="19954">
                  <c:v>0.4</c:v>
                </c:pt>
                <c:pt idx="19955">
                  <c:v>0.5</c:v>
                </c:pt>
                <c:pt idx="19956">
                  <c:v>0.5</c:v>
                </c:pt>
                <c:pt idx="19957">
                  <c:v>0.5</c:v>
                </c:pt>
                <c:pt idx="19958">
                  <c:v>0.5</c:v>
                </c:pt>
                <c:pt idx="19959">
                  <c:v>0.5</c:v>
                </c:pt>
                <c:pt idx="19960">
                  <c:v>0.4</c:v>
                </c:pt>
                <c:pt idx="19961">
                  <c:v>0.5</c:v>
                </c:pt>
                <c:pt idx="19962">
                  <c:v>0.4</c:v>
                </c:pt>
                <c:pt idx="19963">
                  <c:v>0.5</c:v>
                </c:pt>
                <c:pt idx="19964">
                  <c:v>0.5</c:v>
                </c:pt>
                <c:pt idx="19965">
                  <c:v>0.3</c:v>
                </c:pt>
                <c:pt idx="19966">
                  <c:v>0.4</c:v>
                </c:pt>
                <c:pt idx="19967">
                  <c:v>0.4</c:v>
                </c:pt>
                <c:pt idx="19968">
                  <c:v>0.5</c:v>
                </c:pt>
                <c:pt idx="19969">
                  <c:v>0.4</c:v>
                </c:pt>
                <c:pt idx="19970">
                  <c:v>0.5</c:v>
                </c:pt>
                <c:pt idx="19971">
                  <c:v>0.4</c:v>
                </c:pt>
                <c:pt idx="19972">
                  <c:v>0.5</c:v>
                </c:pt>
                <c:pt idx="19973">
                  <c:v>0.4</c:v>
                </c:pt>
                <c:pt idx="19974">
                  <c:v>0.4</c:v>
                </c:pt>
                <c:pt idx="19975">
                  <c:v>0.4</c:v>
                </c:pt>
                <c:pt idx="19976">
                  <c:v>0.5</c:v>
                </c:pt>
                <c:pt idx="19977">
                  <c:v>0.4</c:v>
                </c:pt>
                <c:pt idx="19978">
                  <c:v>0.4</c:v>
                </c:pt>
                <c:pt idx="19979">
                  <c:v>0.5</c:v>
                </c:pt>
                <c:pt idx="19980">
                  <c:v>0.5</c:v>
                </c:pt>
                <c:pt idx="19981">
                  <c:v>0.5</c:v>
                </c:pt>
                <c:pt idx="19982">
                  <c:v>0.4</c:v>
                </c:pt>
                <c:pt idx="19983">
                  <c:v>0.5</c:v>
                </c:pt>
                <c:pt idx="19984">
                  <c:v>0.4</c:v>
                </c:pt>
                <c:pt idx="19985">
                  <c:v>0.4</c:v>
                </c:pt>
                <c:pt idx="19986">
                  <c:v>0.5</c:v>
                </c:pt>
                <c:pt idx="19987">
                  <c:v>0.4</c:v>
                </c:pt>
                <c:pt idx="19988">
                  <c:v>0.5</c:v>
                </c:pt>
                <c:pt idx="19989">
                  <c:v>0.4</c:v>
                </c:pt>
                <c:pt idx="19990">
                  <c:v>0.5</c:v>
                </c:pt>
                <c:pt idx="19991">
                  <c:v>0.4</c:v>
                </c:pt>
                <c:pt idx="19992">
                  <c:v>0.4</c:v>
                </c:pt>
                <c:pt idx="19993">
                  <c:v>0.4</c:v>
                </c:pt>
                <c:pt idx="19994">
                  <c:v>0.4</c:v>
                </c:pt>
                <c:pt idx="19995">
                  <c:v>0.4</c:v>
                </c:pt>
                <c:pt idx="19996">
                  <c:v>0.4</c:v>
                </c:pt>
                <c:pt idx="19997">
                  <c:v>0.4</c:v>
                </c:pt>
                <c:pt idx="19998">
                  <c:v>0.4</c:v>
                </c:pt>
                <c:pt idx="19999">
                  <c:v>0.4</c:v>
                </c:pt>
                <c:pt idx="20000">
                  <c:v>0.4</c:v>
                </c:pt>
                <c:pt idx="20001">
                  <c:v>0.3</c:v>
                </c:pt>
                <c:pt idx="20002">
                  <c:v>0.4</c:v>
                </c:pt>
                <c:pt idx="20003">
                  <c:v>0.4</c:v>
                </c:pt>
                <c:pt idx="20004">
                  <c:v>0.4</c:v>
                </c:pt>
                <c:pt idx="20005">
                  <c:v>0.4</c:v>
                </c:pt>
                <c:pt idx="20006">
                  <c:v>0.4</c:v>
                </c:pt>
                <c:pt idx="20007">
                  <c:v>0.4</c:v>
                </c:pt>
                <c:pt idx="20008">
                  <c:v>0.4</c:v>
                </c:pt>
                <c:pt idx="20009">
                  <c:v>0.5</c:v>
                </c:pt>
                <c:pt idx="20010">
                  <c:v>0.4</c:v>
                </c:pt>
                <c:pt idx="20011">
                  <c:v>0.4</c:v>
                </c:pt>
                <c:pt idx="20012">
                  <c:v>0.5</c:v>
                </c:pt>
                <c:pt idx="20013">
                  <c:v>0.4</c:v>
                </c:pt>
                <c:pt idx="20014">
                  <c:v>0.4</c:v>
                </c:pt>
                <c:pt idx="20015">
                  <c:v>0.4</c:v>
                </c:pt>
                <c:pt idx="20016">
                  <c:v>0.5</c:v>
                </c:pt>
                <c:pt idx="20017">
                  <c:v>0.4</c:v>
                </c:pt>
                <c:pt idx="20018">
                  <c:v>0.4</c:v>
                </c:pt>
                <c:pt idx="20019">
                  <c:v>0.4</c:v>
                </c:pt>
                <c:pt idx="20020">
                  <c:v>0.4</c:v>
                </c:pt>
                <c:pt idx="20021">
                  <c:v>0.5</c:v>
                </c:pt>
                <c:pt idx="20022">
                  <c:v>0.4</c:v>
                </c:pt>
                <c:pt idx="20023">
                  <c:v>0.4</c:v>
                </c:pt>
                <c:pt idx="20024">
                  <c:v>0.4</c:v>
                </c:pt>
                <c:pt idx="20025">
                  <c:v>0.4</c:v>
                </c:pt>
                <c:pt idx="20026">
                  <c:v>0.3</c:v>
                </c:pt>
                <c:pt idx="20027">
                  <c:v>0.4</c:v>
                </c:pt>
                <c:pt idx="20028">
                  <c:v>0.4</c:v>
                </c:pt>
                <c:pt idx="20029">
                  <c:v>0.4</c:v>
                </c:pt>
                <c:pt idx="20030">
                  <c:v>0.4</c:v>
                </c:pt>
                <c:pt idx="20031">
                  <c:v>0.4</c:v>
                </c:pt>
                <c:pt idx="20032">
                  <c:v>0.4</c:v>
                </c:pt>
                <c:pt idx="20033">
                  <c:v>0.4</c:v>
                </c:pt>
                <c:pt idx="20034">
                  <c:v>0.4</c:v>
                </c:pt>
                <c:pt idx="20035">
                  <c:v>0.4</c:v>
                </c:pt>
                <c:pt idx="20036">
                  <c:v>0.4</c:v>
                </c:pt>
                <c:pt idx="20037">
                  <c:v>0.5</c:v>
                </c:pt>
                <c:pt idx="20038">
                  <c:v>0.4</c:v>
                </c:pt>
                <c:pt idx="20039">
                  <c:v>0.4</c:v>
                </c:pt>
                <c:pt idx="20040">
                  <c:v>0.4</c:v>
                </c:pt>
                <c:pt idx="20041">
                  <c:v>0.4</c:v>
                </c:pt>
                <c:pt idx="20042">
                  <c:v>0.4</c:v>
                </c:pt>
                <c:pt idx="20043">
                  <c:v>0.4</c:v>
                </c:pt>
                <c:pt idx="20044">
                  <c:v>0.4</c:v>
                </c:pt>
                <c:pt idx="20045">
                  <c:v>0.4</c:v>
                </c:pt>
                <c:pt idx="20046">
                  <c:v>0.3</c:v>
                </c:pt>
                <c:pt idx="20047">
                  <c:v>0.3</c:v>
                </c:pt>
                <c:pt idx="20048">
                  <c:v>0.4</c:v>
                </c:pt>
                <c:pt idx="20049">
                  <c:v>0.4</c:v>
                </c:pt>
                <c:pt idx="20050">
                  <c:v>0.5</c:v>
                </c:pt>
                <c:pt idx="20051">
                  <c:v>0.4</c:v>
                </c:pt>
                <c:pt idx="20052">
                  <c:v>0.4</c:v>
                </c:pt>
                <c:pt idx="20053">
                  <c:v>0.3</c:v>
                </c:pt>
                <c:pt idx="20054">
                  <c:v>0.3</c:v>
                </c:pt>
                <c:pt idx="20055">
                  <c:v>0.4</c:v>
                </c:pt>
                <c:pt idx="20056">
                  <c:v>0.4</c:v>
                </c:pt>
                <c:pt idx="20057">
                  <c:v>0.4</c:v>
                </c:pt>
                <c:pt idx="20058">
                  <c:v>0.4</c:v>
                </c:pt>
                <c:pt idx="20059">
                  <c:v>0.5</c:v>
                </c:pt>
                <c:pt idx="20060">
                  <c:v>0.4</c:v>
                </c:pt>
                <c:pt idx="20061">
                  <c:v>0.3</c:v>
                </c:pt>
                <c:pt idx="20062">
                  <c:v>0.4</c:v>
                </c:pt>
                <c:pt idx="20063">
                  <c:v>0.3</c:v>
                </c:pt>
                <c:pt idx="20064">
                  <c:v>0.3</c:v>
                </c:pt>
                <c:pt idx="20065">
                  <c:v>0.4</c:v>
                </c:pt>
                <c:pt idx="20066">
                  <c:v>0.4</c:v>
                </c:pt>
                <c:pt idx="20067">
                  <c:v>0.4</c:v>
                </c:pt>
                <c:pt idx="20068">
                  <c:v>0.3</c:v>
                </c:pt>
                <c:pt idx="20069">
                  <c:v>0.5</c:v>
                </c:pt>
                <c:pt idx="20070">
                  <c:v>0.3</c:v>
                </c:pt>
                <c:pt idx="20071">
                  <c:v>0.3</c:v>
                </c:pt>
                <c:pt idx="20072">
                  <c:v>0.4</c:v>
                </c:pt>
                <c:pt idx="20073">
                  <c:v>0.4</c:v>
                </c:pt>
                <c:pt idx="20074">
                  <c:v>0.4</c:v>
                </c:pt>
                <c:pt idx="20075">
                  <c:v>0.5</c:v>
                </c:pt>
                <c:pt idx="20076">
                  <c:v>0.3</c:v>
                </c:pt>
                <c:pt idx="20077">
                  <c:v>0.3</c:v>
                </c:pt>
                <c:pt idx="20078">
                  <c:v>0.4</c:v>
                </c:pt>
                <c:pt idx="20079">
                  <c:v>0.4</c:v>
                </c:pt>
                <c:pt idx="20080">
                  <c:v>0.3</c:v>
                </c:pt>
                <c:pt idx="20081">
                  <c:v>0.3</c:v>
                </c:pt>
                <c:pt idx="20082">
                  <c:v>0.4</c:v>
                </c:pt>
                <c:pt idx="20083">
                  <c:v>0.3</c:v>
                </c:pt>
                <c:pt idx="20084">
                  <c:v>0.4</c:v>
                </c:pt>
                <c:pt idx="20085">
                  <c:v>0.3</c:v>
                </c:pt>
                <c:pt idx="20086">
                  <c:v>0.3</c:v>
                </c:pt>
                <c:pt idx="20087">
                  <c:v>0.4</c:v>
                </c:pt>
                <c:pt idx="20088">
                  <c:v>0.4</c:v>
                </c:pt>
                <c:pt idx="20089">
                  <c:v>0.4</c:v>
                </c:pt>
                <c:pt idx="20090">
                  <c:v>0.4</c:v>
                </c:pt>
                <c:pt idx="20091">
                  <c:v>0.4</c:v>
                </c:pt>
                <c:pt idx="20092">
                  <c:v>0.4</c:v>
                </c:pt>
                <c:pt idx="20093">
                  <c:v>0.4</c:v>
                </c:pt>
                <c:pt idx="20094">
                  <c:v>0.3</c:v>
                </c:pt>
                <c:pt idx="20095">
                  <c:v>0.3</c:v>
                </c:pt>
                <c:pt idx="20096">
                  <c:v>0.4</c:v>
                </c:pt>
                <c:pt idx="20097">
                  <c:v>0.4</c:v>
                </c:pt>
                <c:pt idx="20098">
                  <c:v>0.3</c:v>
                </c:pt>
                <c:pt idx="20099">
                  <c:v>0.4</c:v>
                </c:pt>
                <c:pt idx="20100">
                  <c:v>0.4</c:v>
                </c:pt>
                <c:pt idx="20101">
                  <c:v>0.4</c:v>
                </c:pt>
                <c:pt idx="20102">
                  <c:v>0.4</c:v>
                </c:pt>
                <c:pt idx="20103">
                  <c:v>0.4</c:v>
                </c:pt>
                <c:pt idx="20104">
                  <c:v>0.3</c:v>
                </c:pt>
                <c:pt idx="20105">
                  <c:v>0.3</c:v>
                </c:pt>
                <c:pt idx="20106">
                  <c:v>0.3</c:v>
                </c:pt>
                <c:pt idx="20107">
                  <c:v>0.4</c:v>
                </c:pt>
                <c:pt idx="20108">
                  <c:v>0.4</c:v>
                </c:pt>
                <c:pt idx="20109">
                  <c:v>0.3</c:v>
                </c:pt>
                <c:pt idx="20110">
                  <c:v>0.4</c:v>
                </c:pt>
                <c:pt idx="20111">
                  <c:v>0.5</c:v>
                </c:pt>
                <c:pt idx="20112">
                  <c:v>0.3</c:v>
                </c:pt>
                <c:pt idx="20113">
                  <c:v>0.3</c:v>
                </c:pt>
                <c:pt idx="20114">
                  <c:v>0.4</c:v>
                </c:pt>
                <c:pt idx="20115">
                  <c:v>0.4</c:v>
                </c:pt>
                <c:pt idx="20116">
                  <c:v>0.3</c:v>
                </c:pt>
                <c:pt idx="20117">
                  <c:v>0.3</c:v>
                </c:pt>
                <c:pt idx="20118">
                  <c:v>0.4</c:v>
                </c:pt>
                <c:pt idx="20119">
                  <c:v>0.4</c:v>
                </c:pt>
                <c:pt idx="20120">
                  <c:v>0.5</c:v>
                </c:pt>
                <c:pt idx="20121">
                  <c:v>0.4</c:v>
                </c:pt>
                <c:pt idx="20122">
                  <c:v>0.3</c:v>
                </c:pt>
                <c:pt idx="20123">
                  <c:v>0.4</c:v>
                </c:pt>
                <c:pt idx="20124">
                  <c:v>0.4</c:v>
                </c:pt>
                <c:pt idx="20125">
                  <c:v>0.4</c:v>
                </c:pt>
                <c:pt idx="20126">
                  <c:v>0.4</c:v>
                </c:pt>
                <c:pt idx="20127">
                  <c:v>0.3</c:v>
                </c:pt>
                <c:pt idx="20128">
                  <c:v>0.4</c:v>
                </c:pt>
                <c:pt idx="20129">
                  <c:v>0.4</c:v>
                </c:pt>
                <c:pt idx="20130">
                  <c:v>0.3</c:v>
                </c:pt>
                <c:pt idx="20131">
                  <c:v>0.3</c:v>
                </c:pt>
                <c:pt idx="20132">
                  <c:v>0.4</c:v>
                </c:pt>
                <c:pt idx="20133">
                  <c:v>0.4</c:v>
                </c:pt>
                <c:pt idx="20134">
                  <c:v>0.3</c:v>
                </c:pt>
                <c:pt idx="20135">
                  <c:v>0.4</c:v>
                </c:pt>
                <c:pt idx="20136">
                  <c:v>0.4</c:v>
                </c:pt>
                <c:pt idx="20137">
                  <c:v>0.4</c:v>
                </c:pt>
                <c:pt idx="20138">
                  <c:v>0.3</c:v>
                </c:pt>
                <c:pt idx="20139">
                  <c:v>0.4</c:v>
                </c:pt>
                <c:pt idx="20140">
                  <c:v>0.3</c:v>
                </c:pt>
                <c:pt idx="20141">
                  <c:v>0.4</c:v>
                </c:pt>
                <c:pt idx="20142">
                  <c:v>0.4</c:v>
                </c:pt>
                <c:pt idx="20143">
                  <c:v>0.3</c:v>
                </c:pt>
                <c:pt idx="20144">
                  <c:v>0.4</c:v>
                </c:pt>
                <c:pt idx="20145">
                  <c:v>0.4</c:v>
                </c:pt>
                <c:pt idx="20146">
                  <c:v>0.3</c:v>
                </c:pt>
                <c:pt idx="20147">
                  <c:v>0.4</c:v>
                </c:pt>
                <c:pt idx="20148">
                  <c:v>0.4</c:v>
                </c:pt>
                <c:pt idx="20149">
                  <c:v>0.4</c:v>
                </c:pt>
                <c:pt idx="20150">
                  <c:v>0.3</c:v>
                </c:pt>
                <c:pt idx="20151">
                  <c:v>0.4</c:v>
                </c:pt>
                <c:pt idx="20152">
                  <c:v>0.4</c:v>
                </c:pt>
                <c:pt idx="20153">
                  <c:v>0.4</c:v>
                </c:pt>
                <c:pt idx="20154">
                  <c:v>0.3</c:v>
                </c:pt>
                <c:pt idx="20155">
                  <c:v>0.5</c:v>
                </c:pt>
                <c:pt idx="20156">
                  <c:v>0.3</c:v>
                </c:pt>
                <c:pt idx="20157">
                  <c:v>0.3</c:v>
                </c:pt>
                <c:pt idx="20158">
                  <c:v>0.4</c:v>
                </c:pt>
                <c:pt idx="20159">
                  <c:v>0.4</c:v>
                </c:pt>
                <c:pt idx="20160">
                  <c:v>0.4</c:v>
                </c:pt>
                <c:pt idx="20161">
                  <c:v>0.3</c:v>
                </c:pt>
                <c:pt idx="20162">
                  <c:v>0.3</c:v>
                </c:pt>
                <c:pt idx="20163">
                  <c:v>0.4</c:v>
                </c:pt>
                <c:pt idx="20164">
                  <c:v>0.3</c:v>
                </c:pt>
                <c:pt idx="20165">
                  <c:v>0.3</c:v>
                </c:pt>
                <c:pt idx="20166">
                  <c:v>0.3</c:v>
                </c:pt>
                <c:pt idx="20167">
                  <c:v>0.3</c:v>
                </c:pt>
                <c:pt idx="20168">
                  <c:v>0.4</c:v>
                </c:pt>
                <c:pt idx="20169">
                  <c:v>0.4</c:v>
                </c:pt>
                <c:pt idx="20170">
                  <c:v>0.3</c:v>
                </c:pt>
                <c:pt idx="20171">
                  <c:v>0.3</c:v>
                </c:pt>
                <c:pt idx="20172">
                  <c:v>0.4</c:v>
                </c:pt>
                <c:pt idx="20173">
                  <c:v>0.4</c:v>
                </c:pt>
                <c:pt idx="20174">
                  <c:v>0.4</c:v>
                </c:pt>
                <c:pt idx="20175">
                  <c:v>0.3</c:v>
                </c:pt>
                <c:pt idx="20176">
                  <c:v>0.3</c:v>
                </c:pt>
                <c:pt idx="20177">
                  <c:v>0.4</c:v>
                </c:pt>
                <c:pt idx="20178">
                  <c:v>0.4</c:v>
                </c:pt>
                <c:pt idx="20179">
                  <c:v>0.4</c:v>
                </c:pt>
                <c:pt idx="20180">
                  <c:v>0.4</c:v>
                </c:pt>
                <c:pt idx="20181">
                  <c:v>0.4</c:v>
                </c:pt>
                <c:pt idx="20182">
                  <c:v>0.4</c:v>
                </c:pt>
                <c:pt idx="20183">
                  <c:v>0.3</c:v>
                </c:pt>
                <c:pt idx="20184">
                  <c:v>0.4</c:v>
                </c:pt>
                <c:pt idx="20185">
                  <c:v>0.4</c:v>
                </c:pt>
                <c:pt idx="20186">
                  <c:v>0.4</c:v>
                </c:pt>
                <c:pt idx="20187">
                  <c:v>0.3</c:v>
                </c:pt>
                <c:pt idx="20188">
                  <c:v>0.4</c:v>
                </c:pt>
                <c:pt idx="20189">
                  <c:v>0.4</c:v>
                </c:pt>
                <c:pt idx="20190">
                  <c:v>0.3</c:v>
                </c:pt>
                <c:pt idx="20191">
                  <c:v>0.4</c:v>
                </c:pt>
                <c:pt idx="20192">
                  <c:v>0.4</c:v>
                </c:pt>
                <c:pt idx="20193">
                  <c:v>0.4</c:v>
                </c:pt>
                <c:pt idx="20194">
                  <c:v>0.4</c:v>
                </c:pt>
                <c:pt idx="20195">
                  <c:v>0.3</c:v>
                </c:pt>
                <c:pt idx="20196">
                  <c:v>0.3</c:v>
                </c:pt>
                <c:pt idx="20197">
                  <c:v>0.3</c:v>
                </c:pt>
                <c:pt idx="20198">
                  <c:v>0.3</c:v>
                </c:pt>
                <c:pt idx="20199">
                  <c:v>0.3</c:v>
                </c:pt>
                <c:pt idx="20200">
                  <c:v>0.4</c:v>
                </c:pt>
                <c:pt idx="20201">
                  <c:v>0.4</c:v>
                </c:pt>
                <c:pt idx="20202">
                  <c:v>0.4</c:v>
                </c:pt>
                <c:pt idx="20203">
                  <c:v>0.3</c:v>
                </c:pt>
                <c:pt idx="20204">
                  <c:v>0.4</c:v>
                </c:pt>
                <c:pt idx="20205">
                  <c:v>0.4</c:v>
                </c:pt>
                <c:pt idx="20206">
                  <c:v>0.4</c:v>
                </c:pt>
                <c:pt idx="20207">
                  <c:v>0.4</c:v>
                </c:pt>
                <c:pt idx="20208">
                  <c:v>0.3</c:v>
                </c:pt>
                <c:pt idx="20209">
                  <c:v>0.3</c:v>
                </c:pt>
                <c:pt idx="20210">
                  <c:v>0.4</c:v>
                </c:pt>
                <c:pt idx="20211">
                  <c:v>0.4</c:v>
                </c:pt>
                <c:pt idx="20212">
                  <c:v>0.4</c:v>
                </c:pt>
                <c:pt idx="20213">
                  <c:v>0.3</c:v>
                </c:pt>
                <c:pt idx="20214">
                  <c:v>0.4</c:v>
                </c:pt>
                <c:pt idx="20215">
                  <c:v>0.4</c:v>
                </c:pt>
                <c:pt idx="20216">
                  <c:v>0.3</c:v>
                </c:pt>
                <c:pt idx="20217">
                  <c:v>0.4</c:v>
                </c:pt>
                <c:pt idx="20218">
                  <c:v>0.4</c:v>
                </c:pt>
                <c:pt idx="20219">
                  <c:v>0.3</c:v>
                </c:pt>
                <c:pt idx="20220">
                  <c:v>0.5</c:v>
                </c:pt>
                <c:pt idx="20221">
                  <c:v>0.4</c:v>
                </c:pt>
                <c:pt idx="20222">
                  <c:v>0.3</c:v>
                </c:pt>
                <c:pt idx="20223">
                  <c:v>0.4</c:v>
                </c:pt>
                <c:pt idx="20224">
                  <c:v>0.3</c:v>
                </c:pt>
                <c:pt idx="20225">
                  <c:v>0.3</c:v>
                </c:pt>
                <c:pt idx="20226">
                  <c:v>0.4</c:v>
                </c:pt>
                <c:pt idx="20227">
                  <c:v>0.4</c:v>
                </c:pt>
                <c:pt idx="20228">
                  <c:v>0.4</c:v>
                </c:pt>
                <c:pt idx="20229">
                  <c:v>0.4</c:v>
                </c:pt>
                <c:pt idx="20230">
                  <c:v>0.3</c:v>
                </c:pt>
                <c:pt idx="20231">
                  <c:v>0.4</c:v>
                </c:pt>
                <c:pt idx="20232">
                  <c:v>0.3</c:v>
                </c:pt>
                <c:pt idx="20233">
                  <c:v>0.5</c:v>
                </c:pt>
                <c:pt idx="20234">
                  <c:v>0.5</c:v>
                </c:pt>
                <c:pt idx="20235">
                  <c:v>0.4</c:v>
                </c:pt>
                <c:pt idx="20236">
                  <c:v>0.3</c:v>
                </c:pt>
                <c:pt idx="20237">
                  <c:v>0.3</c:v>
                </c:pt>
                <c:pt idx="20238">
                  <c:v>0.4</c:v>
                </c:pt>
                <c:pt idx="20239">
                  <c:v>0.3</c:v>
                </c:pt>
                <c:pt idx="20240">
                  <c:v>0.4</c:v>
                </c:pt>
                <c:pt idx="20241">
                  <c:v>0.4</c:v>
                </c:pt>
                <c:pt idx="20242">
                  <c:v>0.4</c:v>
                </c:pt>
                <c:pt idx="20243">
                  <c:v>0.4</c:v>
                </c:pt>
                <c:pt idx="20244">
                  <c:v>0.3</c:v>
                </c:pt>
                <c:pt idx="20245">
                  <c:v>0.3</c:v>
                </c:pt>
                <c:pt idx="20246">
                  <c:v>0.4</c:v>
                </c:pt>
                <c:pt idx="20247">
                  <c:v>0.5</c:v>
                </c:pt>
                <c:pt idx="20248">
                  <c:v>0.3</c:v>
                </c:pt>
                <c:pt idx="20249">
                  <c:v>0.4</c:v>
                </c:pt>
                <c:pt idx="20250">
                  <c:v>0.4</c:v>
                </c:pt>
                <c:pt idx="20251">
                  <c:v>0.5</c:v>
                </c:pt>
                <c:pt idx="20252">
                  <c:v>0.4</c:v>
                </c:pt>
                <c:pt idx="20253">
                  <c:v>0.4</c:v>
                </c:pt>
                <c:pt idx="20254">
                  <c:v>0.4</c:v>
                </c:pt>
                <c:pt idx="20255">
                  <c:v>0.4</c:v>
                </c:pt>
                <c:pt idx="20256">
                  <c:v>0.3</c:v>
                </c:pt>
                <c:pt idx="20257">
                  <c:v>0.3</c:v>
                </c:pt>
                <c:pt idx="20258">
                  <c:v>0.4</c:v>
                </c:pt>
                <c:pt idx="20259">
                  <c:v>0.4</c:v>
                </c:pt>
                <c:pt idx="20260">
                  <c:v>0.4</c:v>
                </c:pt>
                <c:pt idx="20261">
                  <c:v>0.4</c:v>
                </c:pt>
                <c:pt idx="20262">
                  <c:v>0.4</c:v>
                </c:pt>
                <c:pt idx="20263">
                  <c:v>0.3</c:v>
                </c:pt>
                <c:pt idx="20264">
                  <c:v>0.4</c:v>
                </c:pt>
                <c:pt idx="20265">
                  <c:v>0.3</c:v>
                </c:pt>
                <c:pt idx="20266">
                  <c:v>0.4</c:v>
                </c:pt>
                <c:pt idx="20267">
                  <c:v>0.4</c:v>
                </c:pt>
                <c:pt idx="20268">
                  <c:v>0.5</c:v>
                </c:pt>
                <c:pt idx="20269">
                  <c:v>0.4</c:v>
                </c:pt>
                <c:pt idx="20270">
                  <c:v>0.4</c:v>
                </c:pt>
                <c:pt idx="20271">
                  <c:v>0.4</c:v>
                </c:pt>
                <c:pt idx="20272">
                  <c:v>0.4</c:v>
                </c:pt>
                <c:pt idx="20273">
                  <c:v>0.4</c:v>
                </c:pt>
                <c:pt idx="20274">
                  <c:v>0.3</c:v>
                </c:pt>
                <c:pt idx="20275">
                  <c:v>0.3</c:v>
                </c:pt>
                <c:pt idx="20276">
                  <c:v>0.4</c:v>
                </c:pt>
                <c:pt idx="20277">
                  <c:v>0.4</c:v>
                </c:pt>
                <c:pt idx="20278">
                  <c:v>0.4</c:v>
                </c:pt>
                <c:pt idx="20279">
                  <c:v>0.4</c:v>
                </c:pt>
                <c:pt idx="20280">
                  <c:v>0.4</c:v>
                </c:pt>
                <c:pt idx="20281">
                  <c:v>0.5</c:v>
                </c:pt>
                <c:pt idx="20282">
                  <c:v>0.4</c:v>
                </c:pt>
                <c:pt idx="20283">
                  <c:v>0.4</c:v>
                </c:pt>
                <c:pt idx="20284">
                  <c:v>0.4</c:v>
                </c:pt>
                <c:pt idx="20285">
                  <c:v>0.4</c:v>
                </c:pt>
                <c:pt idx="20286">
                  <c:v>0.5</c:v>
                </c:pt>
                <c:pt idx="20287">
                  <c:v>0.4</c:v>
                </c:pt>
                <c:pt idx="20288">
                  <c:v>0.3</c:v>
                </c:pt>
                <c:pt idx="20289">
                  <c:v>0.3</c:v>
                </c:pt>
                <c:pt idx="20290">
                  <c:v>0.4</c:v>
                </c:pt>
                <c:pt idx="20291">
                  <c:v>0.4</c:v>
                </c:pt>
                <c:pt idx="20292">
                  <c:v>0.4</c:v>
                </c:pt>
                <c:pt idx="20293">
                  <c:v>0.3</c:v>
                </c:pt>
                <c:pt idx="20294">
                  <c:v>0.3</c:v>
                </c:pt>
                <c:pt idx="20295">
                  <c:v>0.3</c:v>
                </c:pt>
                <c:pt idx="20296">
                  <c:v>0.3</c:v>
                </c:pt>
                <c:pt idx="20297">
                  <c:v>0.4</c:v>
                </c:pt>
                <c:pt idx="20298">
                  <c:v>0.3</c:v>
                </c:pt>
                <c:pt idx="20299">
                  <c:v>0.3</c:v>
                </c:pt>
                <c:pt idx="20300">
                  <c:v>0.3</c:v>
                </c:pt>
                <c:pt idx="20301">
                  <c:v>0.4</c:v>
                </c:pt>
                <c:pt idx="20302">
                  <c:v>0.3</c:v>
                </c:pt>
                <c:pt idx="20303">
                  <c:v>0.3</c:v>
                </c:pt>
                <c:pt idx="20304">
                  <c:v>0.2</c:v>
                </c:pt>
                <c:pt idx="20305">
                  <c:v>0.3</c:v>
                </c:pt>
                <c:pt idx="20306">
                  <c:v>0.3</c:v>
                </c:pt>
                <c:pt idx="20307">
                  <c:v>0.3</c:v>
                </c:pt>
                <c:pt idx="20308">
                  <c:v>0.3</c:v>
                </c:pt>
                <c:pt idx="20309">
                  <c:v>0.3</c:v>
                </c:pt>
                <c:pt idx="20310">
                  <c:v>0.3</c:v>
                </c:pt>
                <c:pt idx="20311">
                  <c:v>0.3</c:v>
                </c:pt>
                <c:pt idx="20312">
                  <c:v>0.3</c:v>
                </c:pt>
                <c:pt idx="20313">
                  <c:v>0.3</c:v>
                </c:pt>
                <c:pt idx="20314">
                  <c:v>0.2</c:v>
                </c:pt>
                <c:pt idx="20315">
                  <c:v>0.2</c:v>
                </c:pt>
                <c:pt idx="20316">
                  <c:v>0.2</c:v>
                </c:pt>
                <c:pt idx="20317">
                  <c:v>0.3</c:v>
                </c:pt>
                <c:pt idx="20318">
                  <c:v>0.3</c:v>
                </c:pt>
                <c:pt idx="20319">
                  <c:v>0.3</c:v>
                </c:pt>
                <c:pt idx="20320">
                  <c:v>0.3</c:v>
                </c:pt>
                <c:pt idx="20321">
                  <c:v>0.3</c:v>
                </c:pt>
                <c:pt idx="20322">
                  <c:v>0.3</c:v>
                </c:pt>
                <c:pt idx="20323">
                  <c:v>0.3</c:v>
                </c:pt>
                <c:pt idx="20324">
                  <c:v>0.3</c:v>
                </c:pt>
                <c:pt idx="20325">
                  <c:v>0.3</c:v>
                </c:pt>
                <c:pt idx="20326">
                  <c:v>0.4</c:v>
                </c:pt>
                <c:pt idx="20327">
                  <c:v>0.3</c:v>
                </c:pt>
                <c:pt idx="20328">
                  <c:v>0.3</c:v>
                </c:pt>
                <c:pt idx="20329">
                  <c:v>0.2</c:v>
                </c:pt>
                <c:pt idx="20330">
                  <c:v>0.3</c:v>
                </c:pt>
                <c:pt idx="20331">
                  <c:v>0.3</c:v>
                </c:pt>
                <c:pt idx="20332">
                  <c:v>0.3</c:v>
                </c:pt>
                <c:pt idx="20333">
                  <c:v>0.2</c:v>
                </c:pt>
                <c:pt idx="20334">
                  <c:v>0.3</c:v>
                </c:pt>
                <c:pt idx="20335">
                  <c:v>0.3</c:v>
                </c:pt>
                <c:pt idx="20336">
                  <c:v>0.3</c:v>
                </c:pt>
                <c:pt idx="20337">
                  <c:v>0.3</c:v>
                </c:pt>
                <c:pt idx="20338">
                  <c:v>0.3</c:v>
                </c:pt>
                <c:pt idx="20339">
                  <c:v>0.2</c:v>
                </c:pt>
                <c:pt idx="20340">
                  <c:v>0.2</c:v>
                </c:pt>
                <c:pt idx="20341">
                  <c:v>0.3</c:v>
                </c:pt>
                <c:pt idx="20342">
                  <c:v>0.2</c:v>
                </c:pt>
                <c:pt idx="20343">
                  <c:v>0.2</c:v>
                </c:pt>
                <c:pt idx="20344">
                  <c:v>0.3</c:v>
                </c:pt>
                <c:pt idx="20345">
                  <c:v>0.3</c:v>
                </c:pt>
                <c:pt idx="20346">
                  <c:v>0.3</c:v>
                </c:pt>
                <c:pt idx="20347">
                  <c:v>0.3</c:v>
                </c:pt>
                <c:pt idx="20348">
                  <c:v>0.3</c:v>
                </c:pt>
                <c:pt idx="20349">
                  <c:v>0.2</c:v>
                </c:pt>
                <c:pt idx="20350">
                  <c:v>0.2</c:v>
                </c:pt>
                <c:pt idx="20351">
                  <c:v>0.3</c:v>
                </c:pt>
                <c:pt idx="20352">
                  <c:v>0.3</c:v>
                </c:pt>
                <c:pt idx="20353">
                  <c:v>0.3</c:v>
                </c:pt>
                <c:pt idx="20354">
                  <c:v>0.3</c:v>
                </c:pt>
                <c:pt idx="20355">
                  <c:v>0.3</c:v>
                </c:pt>
                <c:pt idx="20356">
                  <c:v>0.3</c:v>
                </c:pt>
                <c:pt idx="20357">
                  <c:v>0.4</c:v>
                </c:pt>
                <c:pt idx="20358">
                  <c:v>0.3</c:v>
                </c:pt>
                <c:pt idx="20359">
                  <c:v>0.3</c:v>
                </c:pt>
                <c:pt idx="20360">
                  <c:v>0.3</c:v>
                </c:pt>
                <c:pt idx="20361">
                  <c:v>0.3</c:v>
                </c:pt>
                <c:pt idx="20362">
                  <c:v>0.3</c:v>
                </c:pt>
                <c:pt idx="20363">
                  <c:v>0.3</c:v>
                </c:pt>
                <c:pt idx="20364">
                  <c:v>0.2</c:v>
                </c:pt>
                <c:pt idx="20365">
                  <c:v>0.3</c:v>
                </c:pt>
                <c:pt idx="20366">
                  <c:v>0.3</c:v>
                </c:pt>
                <c:pt idx="20367">
                  <c:v>0.2</c:v>
                </c:pt>
                <c:pt idx="20368">
                  <c:v>0.2</c:v>
                </c:pt>
                <c:pt idx="20369">
                  <c:v>0.2</c:v>
                </c:pt>
                <c:pt idx="20370">
                  <c:v>0.3</c:v>
                </c:pt>
                <c:pt idx="20371">
                  <c:v>0.3</c:v>
                </c:pt>
                <c:pt idx="20372">
                  <c:v>0.3</c:v>
                </c:pt>
                <c:pt idx="20373">
                  <c:v>0.3</c:v>
                </c:pt>
                <c:pt idx="20374">
                  <c:v>0.2</c:v>
                </c:pt>
                <c:pt idx="20375">
                  <c:v>0.3</c:v>
                </c:pt>
                <c:pt idx="20376">
                  <c:v>0.3</c:v>
                </c:pt>
                <c:pt idx="20377">
                  <c:v>0.2</c:v>
                </c:pt>
                <c:pt idx="20378">
                  <c:v>0.2</c:v>
                </c:pt>
                <c:pt idx="20379">
                  <c:v>0.2</c:v>
                </c:pt>
                <c:pt idx="20380">
                  <c:v>0.3</c:v>
                </c:pt>
                <c:pt idx="20381">
                  <c:v>0.3</c:v>
                </c:pt>
                <c:pt idx="20382">
                  <c:v>0.3</c:v>
                </c:pt>
                <c:pt idx="20383">
                  <c:v>0.3</c:v>
                </c:pt>
                <c:pt idx="20384">
                  <c:v>0.3</c:v>
                </c:pt>
                <c:pt idx="20385">
                  <c:v>0.2</c:v>
                </c:pt>
                <c:pt idx="20386">
                  <c:v>0.4</c:v>
                </c:pt>
                <c:pt idx="20387">
                  <c:v>0.3</c:v>
                </c:pt>
                <c:pt idx="20388">
                  <c:v>0.3</c:v>
                </c:pt>
                <c:pt idx="20389">
                  <c:v>0.4</c:v>
                </c:pt>
                <c:pt idx="20390">
                  <c:v>0.3</c:v>
                </c:pt>
                <c:pt idx="20391">
                  <c:v>0.3</c:v>
                </c:pt>
                <c:pt idx="20392">
                  <c:v>0.2</c:v>
                </c:pt>
                <c:pt idx="20393">
                  <c:v>0.3</c:v>
                </c:pt>
                <c:pt idx="20394">
                  <c:v>0.2</c:v>
                </c:pt>
                <c:pt idx="20395">
                  <c:v>0.3</c:v>
                </c:pt>
                <c:pt idx="20396">
                  <c:v>0.3</c:v>
                </c:pt>
                <c:pt idx="20397">
                  <c:v>0.3</c:v>
                </c:pt>
                <c:pt idx="20398">
                  <c:v>0.3</c:v>
                </c:pt>
                <c:pt idx="20399">
                  <c:v>0.3</c:v>
                </c:pt>
                <c:pt idx="20400">
                  <c:v>0.3</c:v>
                </c:pt>
                <c:pt idx="20401">
                  <c:v>0.2</c:v>
                </c:pt>
                <c:pt idx="20402">
                  <c:v>0.2</c:v>
                </c:pt>
                <c:pt idx="20403">
                  <c:v>0.3</c:v>
                </c:pt>
                <c:pt idx="20404">
                  <c:v>0.3</c:v>
                </c:pt>
                <c:pt idx="20405">
                  <c:v>0.5</c:v>
                </c:pt>
                <c:pt idx="20406">
                  <c:v>0.4</c:v>
                </c:pt>
                <c:pt idx="20407">
                  <c:v>0.3</c:v>
                </c:pt>
                <c:pt idx="20408">
                  <c:v>0.2</c:v>
                </c:pt>
                <c:pt idx="20409">
                  <c:v>0.4</c:v>
                </c:pt>
                <c:pt idx="20410">
                  <c:v>0.2</c:v>
                </c:pt>
                <c:pt idx="20411">
                  <c:v>0.3</c:v>
                </c:pt>
                <c:pt idx="20412">
                  <c:v>0.3</c:v>
                </c:pt>
                <c:pt idx="20413">
                  <c:v>0.2</c:v>
                </c:pt>
                <c:pt idx="20414">
                  <c:v>0.3</c:v>
                </c:pt>
                <c:pt idx="20415">
                  <c:v>0.2</c:v>
                </c:pt>
                <c:pt idx="20416">
                  <c:v>0.3</c:v>
                </c:pt>
                <c:pt idx="20417">
                  <c:v>0.3</c:v>
                </c:pt>
                <c:pt idx="20418">
                  <c:v>0.2</c:v>
                </c:pt>
                <c:pt idx="20419">
                  <c:v>0.2</c:v>
                </c:pt>
                <c:pt idx="20420">
                  <c:v>0.3</c:v>
                </c:pt>
                <c:pt idx="20421">
                  <c:v>0.3</c:v>
                </c:pt>
                <c:pt idx="20422">
                  <c:v>0.2</c:v>
                </c:pt>
                <c:pt idx="20423">
                  <c:v>0.3</c:v>
                </c:pt>
                <c:pt idx="20424">
                  <c:v>0.3</c:v>
                </c:pt>
                <c:pt idx="20425">
                  <c:v>0.3</c:v>
                </c:pt>
                <c:pt idx="20426">
                  <c:v>0.3</c:v>
                </c:pt>
                <c:pt idx="20427">
                  <c:v>0.3</c:v>
                </c:pt>
                <c:pt idx="20428">
                  <c:v>0.3</c:v>
                </c:pt>
                <c:pt idx="20429">
                  <c:v>0.3</c:v>
                </c:pt>
                <c:pt idx="20430">
                  <c:v>0.3</c:v>
                </c:pt>
                <c:pt idx="20431">
                  <c:v>0.2</c:v>
                </c:pt>
                <c:pt idx="20432">
                  <c:v>0.2</c:v>
                </c:pt>
                <c:pt idx="20433">
                  <c:v>0.3</c:v>
                </c:pt>
                <c:pt idx="20434">
                  <c:v>0.3</c:v>
                </c:pt>
                <c:pt idx="20435">
                  <c:v>0.2</c:v>
                </c:pt>
                <c:pt idx="20436">
                  <c:v>0.2</c:v>
                </c:pt>
                <c:pt idx="20437">
                  <c:v>0.3</c:v>
                </c:pt>
                <c:pt idx="20438">
                  <c:v>0.3</c:v>
                </c:pt>
                <c:pt idx="20439">
                  <c:v>0.3</c:v>
                </c:pt>
                <c:pt idx="20440">
                  <c:v>0.3</c:v>
                </c:pt>
                <c:pt idx="20441">
                  <c:v>0.3</c:v>
                </c:pt>
                <c:pt idx="20442">
                  <c:v>0.3</c:v>
                </c:pt>
                <c:pt idx="20443">
                  <c:v>0.3</c:v>
                </c:pt>
                <c:pt idx="20444">
                  <c:v>0.3</c:v>
                </c:pt>
                <c:pt idx="20445">
                  <c:v>0.2</c:v>
                </c:pt>
                <c:pt idx="20446">
                  <c:v>0.3</c:v>
                </c:pt>
                <c:pt idx="20447">
                  <c:v>0.2</c:v>
                </c:pt>
                <c:pt idx="20448">
                  <c:v>0.3</c:v>
                </c:pt>
                <c:pt idx="20449">
                  <c:v>0.3</c:v>
                </c:pt>
                <c:pt idx="20450">
                  <c:v>0.2</c:v>
                </c:pt>
                <c:pt idx="20451">
                  <c:v>0.3</c:v>
                </c:pt>
                <c:pt idx="20452">
                  <c:v>0.3</c:v>
                </c:pt>
                <c:pt idx="20453">
                  <c:v>0.3</c:v>
                </c:pt>
                <c:pt idx="20454">
                  <c:v>0.3</c:v>
                </c:pt>
                <c:pt idx="20455">
                  <c:v>0.4</c:v>
                </c:pt>
                <c:pt idx="20456">
                  <c:v>0.3</c:v>
                </c:pt>
                <c:pt idx="20457">
                  <c:v>0.3</c:v>
                </c:pt>
                <c:pt idx="20458">
                  <c:v>0.3</c:v>
                </c:pt>
                <c:pt idx="20459">
                  <c:v>0.3</c:v>
                </c:pt>
                <c:pt idx="20460">
                  <c:v>0.3</c:v>
                </c:pt>
                <c:pt idx="20461">
                  <c:v>0.3</c:v>
                </c:pt>
                <c:pt idx="20462">
                  <c:v>0.3</c:v>
                </c:pt>
                <c:pt idx="20463">
                  <c:v>0.3</c:v>
                </c:pt>
                <c:pt idx="20464">
                  <c:v>0.3</c:v>
                </c:pt>
                <c:pt idx="20465">
                  <c:v>0.3</c:v>
                </c:pt>
                <c:pt idx="20466">
                  <c:v>0.3</c:v>
                </c:pt>
                <c:pt idx="20467">
                  <c:v>0.3</c:v>
                </c:pt>
                <c:pt idx="20468">
                  <c:v>0.3</c:v>
                </c:pt>
                <c:pt idx="20469">
                  <c:v>0.2</c:v>
                </c:pt>
                <c:pt idx="20470">
                  <c:v>0.3</c:v>
                </c:pt>
                <c:pt idx="20471">
                  <c:v>0.3</c:v>
                </c:pt>
                <c:pt idx="20472">
                  <c:v>0.2</c:v>
                </c:pt>
                <c:pt idx="20473">
                  <c:v>0.3</c:v>
                </c:pt>
                <c:pt idx="20474">
                  <c:v>0.3</c:v>
                </c:pt>
                <c:pt idx="20475">
                  <c:v>0.3</c:v>
                </c:pt>
                <c:pt idx="20476">
                  <c:v>0.3</c:v>
                </c:pt>
                <c:pt idx="20477">
                  <c:v>0.3</c:v>
                </c:pt>
                <c:pt idx="20478">
                  <c:v>0.4</c:v>
                </c:pt>
                <c:pt idx="20479">
                  <c:v>0.3</c:v>
                </c:pt>
                <c:pt idx="20480">
                  <c:v>0.3</c:v>
                </c:pt>
                <c:pt idx="20481">
                  <c:v>0.3</c:v>
                </c:pt>
                <c:pt idx="20482">
                  <c:v>0.2</c:v>
                </c:pt>
                <c:pt idx="20483">
                  <c:v>0.3</c:v>
                </c:pt>
                <c:pt idx="20484">
                  <c:v>0.3</c:v>
                </c:pt>
                <c:pt idx="20485">
                  <c:v>0.3</c:v>
                </c:pt>
                <c:pt idx="20486">
                  <c:v>0.4</c:v>
                </c:pt>
                <c:pt idx="20487">
                  <c:v>0.3</c:v>
                </c:pt>
                <c:pt idx="20488">
                  <c:v>0.3</c:v>
                </c:pt>
                <c:pt idx="20489">
                  <c:v>0.3</c:v>
                </c:pt>
                <c:pt idx="20490">
                  <c:v>0.3</c:v>
                </c:pt>
                <c:pt idx="20491">
                  <c:v>0.4</c:v>
                </c:pt>
                <c:pt idx="20492">
                  <c:v>0.4</c:v>
                </c:pt>
                <c:pt idx="20493">
                  <c:v>0.3</c:v>
                </c:pt>
                <c:pt idx="20494">
                  <c:v>0.3</c:v>
                </c:pt>
                <c:pt idx="20495">
                  <c:v>0.3</c:v>
                </c:pt>
                <c:pt idx="20496">
                  <c:v>0.3</c:v>
                </c:pt>
                <c:pt idx="20497">
                  <c:v>0.3</c:v>
                </c:pt>
                <c:pt idx="20498">
                  <c:v>0.3</c:v>
                </c:pt>
                <c:pt idx="20499">
                  <c:v>0.2</c:v>
                </c:pt>
                <c:pt idx="20500">
                  <c:v>0.3</c:v>
                </c:pt>
                <c:pt idx="20501">
                  <c:v>0.3</c:v>
                </c:pt>
                <c:pt idx="20502">
                  <c:v>0.4</c:v>
                </c:pt>
                <c:pt idx="20503">
                  <c:v>0.3</c:v>
                </c:pt>
                <c:pt idx="20504">
                  <c:v>0.3</c:v>
                </c:pt>
                <c:pt idx="20505">
                  <c:v>0.3</c:v>
                </c:pt>
                <c:pt idx="20506">
                  <c:v>0.3</c:v>
                </c:pt>
                <c:pt idx="20507">
                  <c:v>0.3</c:v>
                </c:pt>
                <c:pt idx="20508">
                  <c:v>0.3</c:v>
                </c:pt>
                <c:pt idx="20509">
                  <c:v>0.3</c:v>
                </c:pt>
                <c:pt idx="20510">
                  <c:v>0.3</c:v>
                </c:pt>
                <c:pt idx="20511">
                  <c:v>0.4</c:v>
                </c:pt>
                <c:pt idx="20512">
                  <c:v>0.2</c:v>
                </c:pt>
                <c:pt idx="20513">
                  <c:v>0.3</c:v>
                </c:pt>
                <c:pt idx="20514">
                  <c:v>0.3</c:v>
                </c:pt>
                <c:pt idx="20515">
                  <c:v>0.3</c:v>
                </c:pt>
                <c:pt idx="20516">
                  <c:v>0.3</c:v>
                </c:pt>
                <c:pt idx="20517">
                  <c:v>0.3</c:v>
                </c:pt>
                <c:pt idx="20518">
                  <c:v>0.3</c:v>
                </c:pt>
                <c:pt idx="20519">
                  <c:v>0.3</c:v>
                </c:pt>
                <c:pt idx="20520">
                  <c:v>0.4</c:v>
                </c:pt>
                <c:pt idx="20521">
                  <c:v>0.3</c:v>
                </c:pt>
                <c:pt idx="20522">
                  <c:v>0.3</c:v>
                </c:pt>
                <c:pt idx="20523">
                  <c:v>0.3</c:v>
                </c:pt>
                <c:pt idx="20524">
                  <c:v>0.3</c:v>
                </c:pt>
                <c:pt idx="20525">
                  <c:v>0.3</c:v>
                </c:pt>
                <c:pt idx="20526">
                  <c:v>0.2</c:v>
                </c:pt>
                <c:pt idx="20527">
                  <c:v>0.3</c:v>
                </c:pt>
                <c:pt idx="20528">
                  <c:v>0.3</c:v>
                </c:pt>
                <c:pt idx="20529">
                  <c:v>0.3</c:v>
                </c:pt>
                <c:pt idx="20530">
                  <c:v>0.3</c:v>
                </c:pt>
                <c:pt idx="20531">
                  <c:v>0.4</c:v>
                </c:pt>
                <c:pt idx="20532">
                  <c:v>0.2</c:v>
                </c:pt>
                <c:pt idx="20533">
                  <c:v>0.3</c:v>
                </c:pt>
                <c:pt idx="20534">
                  <c:v>0.3</c:v>
                </c:pt>
                <c:pt idx="20535">
                  <c:v>0.2</c:v>
                </c:pt>
                <c:pt idx="20536">
                  <c:v>0.2</c:v>
                </c:pt>
                <c:pt idx="20537">
                  <c:v>0.2</c:v>
                </c:pt>
                <c:pt idx="20538">
                  <c:v>0.3</c:v>
                </c:pt>
                <c:pt idx="20539">
                  <c:v>0.2</c:v>
                </c:pt>
                <c:pt idx="20540">
                  <c:v>0.3</c:v>
                </c:pt>
                <c:pt idx="20541">
                  <c:v>0.3</c:v>
                </c:pt>
                <c:pt idx="20542">
                  <c:v>0.3</c:v>
                </c:pt>
                <c:pt idx="20543">
                  <c:v>0.3</c:v>
                </c:pt>
                <c:pt idx="20544">
                  <c:v>0.3</c:v>
                </c:pt>
                <c:pt idx="20545">
                  <c:v>0.3</c:v>
                </c:pt>
                <c:pt idx="20546">
                  <c:v>0.3</c:v>
                </c:pt>
                <c:pt idx="20547">
                  <c:v>0.4</c:v>
                </c:pt>
                <c:pt idx="20548">
                  <c:v>0.2</c:v>
                </c:pt>
                <c:pt idx="20549">
                  <c:v>0.3</c:v>
                </c:pt>
                <c:pt idx="20550">
                  <c:v>0.3</c:v>
                </c:pt>
                <c:pt idx="20551">
                  <c:v>0.3</c:v>
                </c:pt>
                <c:pt idx="20552">
                  <c:v>0.4</c:v>
                </c:pt>
                <c:pt idx="20553">
                  <c:v>0.3</c:v>
                </c:pt>
                <c:pt idx="20554">
                  <c:v>0.3</c:v>
                </c:pt>
                <c:pt idx="20555">
                  <c:v>0.3</c:v>
                </c:pt>
                <c:pt idx="20556">
                  <c:v>0.3</c:v>
                </c:pt>
                <c:pt idx="20557">
                  <c:v>0.2</c:v>
                </c:pt>
                <c:pt idx="20558">
                  <c:v>0.2</c:v>
                </c:pt>
                <c:pt idx="20559">
                  <c:v>0.3</c:v>
                </c:pt>
                <c:pt idx="20560">
                  <c:v>0.3</c:v>
                </c:pt>
                <c:pt idx="20561">
                  <c:v>0.3</c:v>
                </c:pt>
                <c:pt idx="20562">
                  <c:v>0.3</c:v>
                </c:pt>
                <c:pt idx="20563">
                  <c:v>0.3</c:v>
                </c:pt>
                <c:pt idx="20564">
                  <c:v>0.3</c:v>
                </c:pt>
                <c:pt idx="20565">
                  <c:v>0.3</c:v>
                </c:pt>
                <c:pt idx="20566">
                  <c:v>0.2</c:v>
                </c:pt>
                <c:pt idx="20567">
                  <c:v>0.2</c:v>
                </c:pt>
                <c:pt idx="20568">
                  <c:v>0.3</c:v>
                </c:pt>
                <c:pt idx="20569">
                  <c:v>0.3</c:v>
                </c:pt>
                <c:pt idx="20570">
                  <c:v>0.2</c:v>
                </c:pt>
                <c:pt idx="20571">
                  <c:v>0.3</c:v>
                </c:pt>
                <c:pt idx="20572">
                  <c:v>0.2</c:v>
                </c:pt>
                <c:pt idx="20573">
                  <c:v>0.2</c:v>
                </c:pt>
                <c:pt idx="20574">
                  <c:v>0.3</c:v>
                </c:pt>
                <c:pt idx="20575">
                  <c:v>0.3</c:v>
                </c:pt>
                <c:pt idx="20576">
                  <c:v>0.2</c:v>
                </c:pt>
                <c:pt idx="20577">
                  <c:v>0.2</c:v>
                </c:pt>
                <c:pt idx="20578">
                  <c:v>0.2</c:v>
                </c:pt>
                <c:pt idx="20579">
                  <c:v>0.3</c:v>
                </c:pt>
                <c:pt idx="20580">
                  <c:v>0.3</c:v>
                </c:pt>
                <c:pt idx="20581">
                  <c:v>0.3</c:v>
                </c:pt>
                <c:pt idx="20582">
                  <c:v>0.2</c:v>
                </c:pt>
                <c:pt idx="20583">
                  <c:v>0.3</c:v>
                </c:pt>
                <c:pt idx="20584">
                  <c:v>0.4</c:v>
                </c:pt>
                <c:pt idx="20585">
                  <c:v>0.3</c:v>
                </c:pt>
                <c:pt idx="20586">
                  <c:v>0.2</c:v>
                </c:pt>
                <c:pt idx="20587">
                  <c:v>0.3</c:v>
                </c:pt>
                <c:pt idx="20588">
                  <c:v>0.3</c:v>
                </c:pt>
                <c:pt idx="20589">
                  <c:v>0.3</c:v>
                </c:pt>
                <c:pt idx="20590">
                  <c:v>0.3</c:v>
                </c:pt>
                <c:pt idx="20591">
                  <c:v>0.2</c:v>
                </c:pt>
                <c:pt idx="20592">
                  <c:v>0.2</c:v>
                </c:pt>
                <c:pt idx="20593">
                  <c:v>0.2</c:v>
                </c:pt>
                <c:pt idx="20594">
                  <c:v>0.2</c:v>
                </c:pt>
                <c:pt idx="20595">
                  <c:v>0.3</c:v>
                </c:pt>
                <c:pt idx="20596">
                  <c:v>0.2</c:v>
                </c:pt>
                <c:pt idx="20597">
                  <c:v>0.2</c:v>
                </c:pt>
                <c:pt idx="20598">
                  <c:v>0.2</c:v>
                </c:pt>
                <c:pt idx="20599">
                  <c:v>0.2</c:v>
                </c:pt>
                <c:pt idx="20600">
                  <c:v>0.2</c:v>
                </c:pt>
                <c:pt idx="20601">
                  <c:v>0.3</c:v>
                </c:pt>
                <c:pt idx="20602">
                  <c:v>0.2</c:v>
                </c:pt>
                <c:pt idx="20603">
                  <c:v>0.2</c:v>
                </c:pt>
                <c:pt idx="20604">
                  <c:v>0.2</c:v>
                </c:pt>
                <c:pt idx="20605">
                  <c:v>0.3</c:v>
                </c:pt>
                <c:pt idx="20606">
                  <c:v>0.3</c:v>
                </c:pt>
                <c:pt idx="20607">
                  <c:v>0.2</c:v>
                </c:pt>
                <c:pt idx="20608">
                  <c:v>0.3</c:v>
                </c:pt>
                <c:pt idx="20609">
                  <c:v>0.2</c:v>
                </c:pt>
                <c:pt idx="20610">
                  <c:v>0.2</c:v>
                </c:pt>
                <c:pt idx="20611">
                  <c:v>0.3</c:v>
                </c:pt>
                <c:pt idx="20612">
                  <c:v>0.3</c:v>
                </c:pt>
                <c:pt idx="20613">
                  <c:v>0.3</c:v>
                </c:pt>
                <c:pt idx="20614">
                  <c:v>0.2</c:v>
                </c:pt>
                <c:pt idx="20615">
                  <c:v>0.2</c:v>
                </c:pt>
                <c:pt idx="20616">
                  <c:v>0.2</c:v>
                </c:pt>
                <c:pt idx="20617">
                  <c:v>0.2</c:v>
                </c:pt>
                <c:pt idx="20618">
                  <c:v>0.2</c:v>
                </c:pt>
                <c:pt idx="20619">
                  <c:v>0.3</c:v>
                </c:pt>
                <c:pt idx="20620">
                  <c:v>0.2</c:v>
                </c:pt>
                <c:pt idx="20621">
                  <c:v>0.3</c:v>
                </c:pt>
                <c:pt idx="20622">
                  <c:v>0.3</c:v>
                </c:pt>
                <c:pt idx="20623">
                  <c:v>0.2</c:v>
                </c:pt>
                <c:pt idx="20624">
                  <c:v>0.2</c:v>
                </c:pt>
                <c:pt idx="20625">
                  <c:v>0.2</c:v>
                </c:pt>
                <c:pt idx="20626">
                  <c:v>0.3</c:v>
                </c:pt>
                <c:pt idx="20627">
                  <c:v>0.3</c:v>
                </c:pt>
                <c:pt idx="20628">
                  <c:v>0.2</c:v>
                </c:pt>
                <c:pt idx="20629">
                  <c:v>0.3</c:v>
                </c:pt>
                <c:pt idx="20630">
                  <c:v>0.2</c:v>
                </c:pt>
                <c:pt idx="20631">
                  <c:v>0.2</c:v>
                </c:pt>
                <c:pt idx="20632">
                  <c:v>0.2</c:v>
                </c:pt>
                <c:pt idx="20633">
                  <c:v>0.2</c:v>
                </c:pt>
                <c:pt idx="20634">
                  <c:v>0.2</c:v>
                </c:pt>
                <c:pt idx="20635">
                  <c:v>0.2</c:v>
                </c:pt>
                <c:pt idx="20636">
                  <c:v>0.2</c:v>
                </c:pt>
                <c:pt idx="20637">
                  <c:v>0.2</c:v>
                </c:pt>
                <c:pt idx="20638">
                  <c:v>0.2</c:v>
                </c:pt>
                <c:pt idx="20639">
                  <c:v>0.2</c:v>
                </c:pt>
                <c:pt idx="20640">
                  <c:v>0.2</c:v>
                </c:pt>
                <c:pt idx="20641">
                  <c:v>0.2</c:v>
                </c:pt>
                <c:pt idx="20642">
                  <c:v>0.1</c:v>
                </c:pt>
                <c:pt idx="20643">
                  <c:v>0.2</c:v>
                </c:pt>
                <c:pt idx="20644">
                  <c:v>0.1</c:v>
                </c:pt>
                <c:pt idx="20645">
                  <c:v>0.2</c:v>
                </c:pt>
                <c:pt idx="20646">
                  <c:v>0.2</c:v>
                </c:pt>
                <c:pt idx="20647">
                  <c:v>0.2</c:v>
                </c:pt>
                <c:pt idx="20648">
                  <c:v>0.2</c:v>
                </c:pt>
                <c:pt idx="20649">
                  <c:v>0.2</c:v>
                </c:pt>
                <c:pt idx="20650">
                  <c:v>0.2</c:v>
                </c:pt>
                <c:pt idx="20651">
                  <c:v>0.3</c:v>
                </c:pt>
                <c:pt idx="20652">
                  <c:v>0.2</c:v>
                </c:pt>
                <c:pt idx="20653">
                  <c:v>0.2</c:v>
                </c:pt>
                <c:pt idx="20654">
                  <c:v>0.2</c:v>
                </c:pt>
                <c:pt idx="20655">
                  <c:v>0.2</c:v>
                </c:pt>
                <c:pt idx="20656">
                  <c:v>0.2</c:v>
                </c:pt>
                <c:pt idx="20657">
                  <c:v>0.2</c:v>
                </c:pt>
                <c:pt idx="20658">
                  <c:v>0.3</c:v>
                </c:pt>
                <c:pt idx="20659">
                  <c:v>0.2</c:v>
                </c:pt>
                <c:pt idx="20660">
                  <c:v>0.3</c:v>
                </c:pt>
                <c:pt idx="20661">
                  <c:v>0.2</c:v>
                </c:pt>
                <c:pt idx="20662">
                  <c:v>0.2</c:v>
                </c:pt>
                <c:pt idx="20663">
                  <c:v>0.2</c:v>
                </c:pt>
                <c:pt idx="20664">
                  <c:v>0.3</c:v>
                </c:pt>
                <c:pt idx="20665">
                  <c:v>0.2</c:v>
                </c:pt>
                <c:pt idx="20666">
                  <c:v>0.2</c:v>
                </c:pt>
                <c:pt idx="20667">
                  <c:v>0.2</c:v>
                </c:pt>
                <c:pt idx="20668">
                  <c:v>0.2</c:v>
                </c:pt>
                <c:pt idx="20669">
                  <c:v>0.2</c:v>
                </c:pt>
                <c:pt idx="20670">
                  <c:v>0.3</c:v>
                </c:pt>
                <c:pt idx="20671">
                  <c:v>0.2</c:v>
                </c:pt>
                <c:pt idx="20672">
                  <c:v>0.2</c:v>
                </c:pt>
                <c:pt idx="20673">
                  <c:v>0.2</c:v>
                </c:pt>
                <c:pt idx="20674">
                  <c:v>0.2</c:v>
                </c:pt>
                <c:pt idx="20675">
                  <c:v>0.2</c:v>
                </c:pt>
                <c:pt idx="20676">
                  <c:v>0.2</c:v>
                </c:pt>
                <c:pt idx="20677">
                  <c:v>0.2</c:v>
                </c:pt>
                <c:pt idx="20678">
                  <c:v>0.2</c:v>
                </c:pt>
                <c:pt idx="20679">
                  <c:v>0.2</c:v>
                </c:pt>
                <c:pt idx="20680">
                  <c:v>0.3</c:v>
                </c:pt>
                <c:pt idx="20681">
                  <c:v>0.2</c:v>
                </c:pt>
                <c:pt idx="20682">
                  <c:v>0.2</c:v>
                </c:pt>
                <c:pt idx="20683">
                  <c:v>0.2</c:v>
                </c:pt>
                <c:pt idx="20684">
                  <c:v>0.2</c:v>
                </c:pt>
                <c:pt idx="20685">
                  <c:v>0.2</c:v>
                </c:pt>
                <c:pt idx="20686">
                  <c:v>0.2</c:v>
                </c:pt>
                <c:pt idx="20687">
                  <c:v>0.2</c:v>
                </c:pt>
                <c:pt idx="20688">
                  <c:v>0.2</c:v>
                </c:pt>
                <c:pt idx="20689">
                  <c:v>0.2</c:v>
                </c:pt>
                <c:pt idx="20690">
                  <c:v>0.3</c:v>
                </c:pt>
                <c:pt idx="20691">
                  <c:v>0.2</c:v>
                </c:pt>
                <c:pt idx="20692">
                  <c:v>0.2</c:v>
                </c:pt>
                <c:pt idx="20693">
                  <c:v>0.2</c:v>
                </c:pt>
                <c:pt idx="20694">
                  <c:v>0.2</c:v>
                </c:pt>
                <c:pt idx="20695">
                  <c:v>0.2</c:v>
                </c:pt>
                <c:pt idx="20696">
                  <c:v>0.2</c:v>
                </c:pt>
                <c:pt idx="20697">
                  <c:v>0.2</c:v>
                </c:pt>
                <c:pt idx="20698">
                  <c:v>0.2</c:v>
                </c:pt>
                <c:pt idx="20699">
                  <c:v>0.2</c:v>
                </c:pt>
                <c:pt idx="20700">
                  <c:v>0.3</c:v>
                </c:pt>
                <c:pt idx="20701">
                  <c:v>0.3</c:v>
                </c:pt>
                <c:pt idx="20702">
                  <c:v>0.3</c:v>
                </c:pt>
                <c:pt idx="20703">
                  <c:v>0.2</c:v>
                </c:pt>
                <c:pt idx="20704">
                  <c:v>0.3</c:v>
                </c:pt>
                <c:pt idx="20705">
                  <c:v>0.2</c:v>
                </c:pt>
                <c:pt idx="20706">
                  <c:v>0.2</c:v>
                </c:pt>
                <c:pt idx="20707">
                  <c:v>0.2</c:v>
                </c:pt>
                <c:pt idx="20708">
                  <c:v>0.2</c:v>
                </c:pt>
                <c:pt idx="20709">
                  <c:v>0.2</c:v>
                </c:pt>
                <c:pt idx="20710">
                  <c:v>0.2</c:v>
                </c:pt>
                <c:pt idx="20711">
                  <c:v>0.3</c:v>
                </c:pt>
                <c:pt idx="20712">
                  <c:v>0.3</c:v>
                </c:pt>
                <c:pt idx="20713">
                  <c:v>0.2</c:v>
                </c:pt>
                <c:pt idx="20714">
                  <c:v>0.2</c:v>
                </c:pt>
                <c:pt idx="20715">
                  <c:v>0.3</c:v>
                </c:pt>
                <c:pt idx="20716">
                  <c:v>0.2</c:v>
                </c:pt>
                <c:pt idx="20717">
                  <c:v>0.2</c:v>
                </c:pt>
                <c:pt idx="20718">
                  <c:v>0.2</c:v>
                </c:pt>
                <c:pt idx="20719">
                  <c:v>0.2</c:v>
                </c:pt>
                <c:pt idx="20720">
                  <c:v>0.2</c:v>
                </c:pt>
                <c:pt idx="20721">
                  <c:v>0.2</c:v>
                </c:pt>
                <c:pt idx="20722">
                  <c:v>0.3</c:v>
                </c:pt>
                <c:pt idx="20723">
                  <c:v>0.3</c:v>
                </c:pt>
                <c:pt idx="20724">
                  <c:v>0.2</c:v>
                </c:pt>
                <c:pt idx="20725">
                  <c:v>0.2</c:v>
                </c:pt>
                <c:pt idx="20726">
                  <c:v>0.2</c:v>
                </c:pt>
                <c:pt idx="20727">
                  <c:v>0.3</c:v>
                </c:pt>
                <c:pt idx="20728">
                  <c:v>0.2</c:v>
                </c:pt>
                <c:pt idx="20729">
                  <c:v>0.3</c:v>
                </c:pt>
                <c:pt idx="20730">
                  <c:v>0.3</c:v>
                </c:pt>
                <c:pt idx="20731">
                  <c:v>0.2</c:v>
                </c:pt>
                <c:pt idx="20732">
                  <c:v>0.3</c:v>
                </c:pt>
                <c:pt idx="20733">
                  <c:v>0.2</c:v>
                </c:pt>
                <c:pt idx="20734">
                  <c:v>0.3</c:v>
                </c:pt>
                <c:pt idx="20735">
                  <c:v>0.2</c:v>
                </c:pt>
                <c:pt idx="20736">
                  <c:v>0.3</c:v>
                </c:pt>
                <c:pt idx="20737">
                  <c:v>0.2</c:v>
                </c:pt>
                <c:pt idx="20738">
                  <c:v>0.3</c:v>
                </c:pt>
                <c:pt idx="20739">
                  <c:v>0.3</c:v>
                </c:pt>
                <c:pt idx="20740">
                  <c:v>0.3</c:v>
                </c:pt>
                <c:pt idx="20741">
                  <c:v>0.3</c:v>
                </c:pt>
                <c:pt idx="20742">
                  <c:v>0.3</c:v>
                </c:pt>
                <c:pt idx="20743">
                  <c:v>0.2</c:v>
                </c:pt>
                <c:pt idx="20744">
                  <c:v>0.3</c:v>
                </c:pt>
                <c:pt idx="20745">
                  <c:v>0.2</c:v>
                </c:pt>
                <c:pt idx="20746">
                  <c:v>0.2</c:v>
                </c:pt>
                <c:pt idx="20747">
                  <c:v>0.3</c:v>
                </c:pt>
                <c:pt idx="20748">
                  <c:v>0.3</c:v>
                </c:pt>
                <c:pt idx="20749">
                  <c:v>0.2</c:v>
                </c:pt>
                <c:pt idx="20750">
                  <c:v>0.2</c:v>
                </c:pt>
                <c:pt idx="20751">
                  <c:v>0.3</c:v>
                </c:pt>
                <c:pt idx="20752">
                  <c:v>0.3</c:v>
                </c:pt>
                <c:pt idx="20753">
                  <c:v>0.3</c:v>
                </c:pt>
                <c:pt idx="20754">
                  <c:v>0.2</c:v>
                </c:pt>
                <c:pt idx="20755">
                  <c:v>0.2</c:v>
                </c:pt>
                <c:pt idx="20756">
                  <c:v>0.2</c:v>
                </c:pt>
                <c:pt idx="20757">
                  <c:v>0.3</c:v>
                </c:pt>
                <c:pt idx="20758">
                  <c:v>0.3</c:v>
                </c:pt>
                <c:pt idx="20759">
                  <c:v>0.2</c:v>
                </c:pt>
                <c:pt idx="20760">
                  <c:v>0.2</c:v>
                </c:pt>
                <c:pt idx="20761">
                  <c:v>0.2</c:v>
                </c:pt>
                <c:pt idx="20762">
                  <c:v>0.3</c:v>
                </c:pt>
                <c:pt idx="20763">
                  <c:v>0.3</c:v>
                </c:pt>
                <c:pt idx="20764">
                  <c:v>0.3</c:v>
                </c:pt>
                <c:pt idx="20765">
                  <c:v>0.3</c:v>
                </c:pt>
                <c:pt idx="20766">
                  <c:v>0.2</c:v>
                </c:pt>
                <c:pt idx="20767">
                  <c:v>0.3</c:v>
                </c:pt>
                <c:pt idx="20768">
                  <c:v>0.3</c:v>
                </c:pt>
                <c:pt idx="20769">
                  <c:v>0.3</c:v>
                </c:pt>
                <c:pt idx="20770">
                  <c:v>0.3</c:v>
                </c:pt>
                <c:pt idx="20771">
                  <c:v>0.3</c:v>
                </c:pt>
                <c:pt idx="20772">
                  <c:v>0.3</c:v>
                </c:pt>
                <c:pt idx="20773">
                  <c:v>0.1</c:v>
                </c:pt>
                <c:pt idx="20774">
                  <c:v>0.2</c:v>
                </c:pt>
                <c:pt idx="20775">
                  <c:v>0.3</c:v>
                </c:pt>
                <c:pt idx="20776">
                  <c:v>0.3</c:v>
                </c:pt>
                <c:pt idx="20777">
                  <c:v>0.3</c:v>
                </c:pt>
                <c:pt idx="20778">
                  <c:v>0.2</c:v>
                </c:pt>
                <c:pt idx="20779">
                  <c:v>0.2</c:v>
                </c:pt>
                <c:pt idx="20780">
                  <c:v>0.2</c:v>
                </c:pt>
                <c:pt idx="20781">
                  <c:v>0.2</c:v>
                </c:pt>
                <c:pt idx="20782">
                  <c:v>0.3</c:v>
                </c:pt>
                <c:pt idx="20783">
                  <c:v>0.3</c:v>
                </c:pt>
                <c:pt idx="20784">
                  <c:v>0.3</c:v>
                </c:pt>
                <c:pt idx="20785">
                  <c:v>0.3</c:v>
                </c:pt>
                <c:pt idx="20786">
                  <c:v>0.3</c:v>
                </c:pt>
                <c:pt idx="20787">
                  <c:v>0.2</c:v>
                </c:pt>
                <c:pt idx="20788">
                  <c:v>0.3</c:v>
                </c:pt>
                <c:pt idx="20789">
                  <c:v>0.3</c:v>
                </c:pt>
                <c:pt idx="20790">
                  <c:v>0.3</c:v>
                </c:pt>
                <c:pt idx="20791">
                  <c:v>0.3</c:v>
                </c:pt>
                <c:pt idx="20792">
                  <c:v>0.2</c:v>
                </c:pt>
                <c:pt idx="20793">
                  <c:v>0.2</c:v>
                </c:pt>
                <c:pt idx="20794">
                  <c:v>0.1</c:v>
                </c:pt>
                <c:pt idx="20795">
                  <c:v>0.2</c:v>
                </c:pt>
                <c:pt idx="20796">
                  <c:v>0.3</c:v>
                </c:pt>
                <c:pt idx="20797">
                  <c:v>0.3</c:v>
                </c:pt>
                <c:pt idx="20798">
                  <c:v>0.2</c:v>
                </c:pt>
                <c:pt idx="20799">
                  <c:v>0.2</c:v>
                </c:pt>
                <c:pt idx="20800">
                  <c:v>0.2</c:v>
                </c:pt>
                <c:pt idx="20801">
                  <c:v>0.2</c:v>
                </c:pt>
                <c:pt idx="20802">
                  <c:v>0.2</c:v>
                </c:pt>
                <c:pt idx="20803">
                  <c:v>0.2</c:v>
                </c:pt>
                <c:pt idx="20804">
                  <c:v>0.2</c:v>
                </c:pt>
                <c:pt idx="20805">
                  <c:v>0.2</c:v>
                </c:pt>
                <c:pt idx="20806">
                  <c:v>0.2</c:v>
                </c:pt>
                <c:pt idx="20807">
                  <c:v>0.2</c:v>
                </c:pt>
                <c:pt idx="20808">
                  <c:v>0.2</c:v>
                </c:pt>
                <c:pt idx="20809">
                  <c:v>0.2</c:v>
                </c:pt>
                <c:pt idx="20810">
                  <c:v>0.2</c:v>
                </c:pt>
                <c:pt idx="20811">
                  <c:v>0.2</c:v>
                </c:pt>
                <c:pt idx="20812">
                  <c:v>0.3</c:v>
                </c:pt>
                <c:pt idx="20813">
                  <c:v>0.2</c:v>
                </c:pt>
                <c:pt idx="20814">
                  <c:v>0.1</c:v>
                </c:pt>
                <c:pt idx="20815">
                  <c:v>0.2</c:v>
                </c:pt>
                <c:pt idx="20816">
                  <c:v>0.2</c:v>
                </c:pt>
                <c:pt idx="20817">
                  <c:v>0.2</c:v>
                </c:pt>
                <c:pt idx="20818">
                  <c:v>0.1</c:v>
                </c:pt>
                <c:pt idx="20819">
                  <c:v>0.2</c:v>
                </c:pt>
                <c:pt idx="20820">
                  <c:v>0.2</c:v>
                </c:pt>
                <c:pt idx="20821">
                  <c:v>0.2</c:v>
                </c:pt>
                <c:pt idx="20822">
                  <c:v>0.3</c:v>
                </c:pt>
                <c:pt idx="20823">
                  <c:v>0.2</c:v>
                </c:pt>
                <c:pt idx="20824">
                  <c:v>0.1</c:v>
                </c:pt>
                <c:pt idx="20825">
                  <c:v>0.2</c:v>
                </c:pt>
                <c:pt idx="20826">
                  <c:v>0.1</c:v>
                </c:pt>
                <c:pt idx="20827">
                  <c:v>0.2</c:v>
                </c:pt>
                <c:pt idx="20828">
                  <c:v>0.1</c:v>
                </c:pt>
                <c:pt idx="20829">
                  <c:v>0.2</c:v>
                </c:pt>
                <c:pt idx="20830">
                  <c:v>0.2</c:v>
                </c:pt>
                <c:pt idx="20831">
                  <c:v>0.2</c:v>
                </c:pt>
                <c:pt idx="20832">
                  <c:v>0.3</c:v>
                </c:pt>
                <c:pt idx="20833">
                  <c:v>0.2</c:v>
                </c:pt>
                <c:pt idx="20834">
                  <c:v>0.2</c:v>
                </c:pt>
                <c:pt idx="20835">
                  <c:v>0.1</c:v>
                </c:pt>
                <c:pt idx="20836">
                  <c:v>0.2</c:v>
                </c:pt>
                <c:pt idx="20837">
                  <c:v>0.2</c:v>
                </c:pt>
                <c:pt idx="20838">
                  <c:v>0.1</c:v>
                </c:pt>
                <c:pt idx="20839">
                  <c:v>0.2</c:v>
                </c:pt>
                <c:pt idx="20840">
                  <c:v>0.2</c:v>
                </c:pt>
                <c:pt idx="20841">
                  <c:v>0.2</c:v>
                </c:pt>
                <c:pt idx="20842">
                  <c:v>0.2</c:v>
                </c:pt>
                <c:pt idx="20843">
                  <c:v>0.2</c:v>
                </c:pt>
                <c:pt idx="20844">
                  <c:v>0.2</c:v>
                </c:pt>
                <c:pt idx="20845">
                  <c:v>0.2</c:v>
                </c:pt>
                <c:pt idx="20846">
                  <c:v>0.2</c:v>
                </c:pt>
                <c:pt idx="20847">
                  <c:v>0.2</c:v>
                </c:pt>
                <c:pt idx="20848">
                  <c:v>0.2</c:v>
                </c:pt>
                <c:pt idx="20849">
                  <c:v>0.1</c:v>
                </c:pt>
                <c:pt idx="20850">
                  <c:v>0.2</c:v>
                </c:pt>
                <c:pt idx="20851">
                  <c:v>0.2</c:v>
                </c:pt>
                <c:pt idx="20852">
                  <c:v>0.2</c:v>
                </c:pt>
                <c:pt idx="20853">
                  <c:v>0.2</c:v>
                </c:pt>
                <c:pt idx="20854">
                  <c:v>0.2</c:v>
                </c:pt>
                <c:pt idx="20855">
                  <c:v>0.2</c:v>
                </c:pt>
                <c:pt idx="20856">
                  <c:v>0.2</c:v>
                </c:pt>
                <c:pt idx="20857">
                  <c:v>0.2</c:v>
                </c:pt>
                <c:pt idx="20858">
                  <c:v>0.2</c:v>
                </c:pt>
                <c:pt idx="20859">
                  <c:v>0.2</c:v>
                </c:pt>
                <c:pt idx="20860">
                  <c:v>0.2</c:v>
                </c:pt>
                <c:pt idx="20861">
                  <c:v>0.2</c:v>
                </c:pt>
                <c:pt idx="20862">
                  <c:v>0.2</c:v>
                </c:pt>
                <c:pt idx="20863">
                  <c:v>0.1</c:v>
                </c:pt>
                <c:pt idx="20864">
                  <c:v>0.3</c:v>
                </c:pt>
                <c:pt idx="20865">
                  <c:v>0.3</c:v>
                </c:pt>
                <c:pt idx="20866">
                  <c:v>0.3</c:v>
                </c:pt>
                <c:pt idx="20867">
                  <c:v>0.2</c:v>
                </c:pt>
                <c:pt idx="20868">
                  <c:v>0.2</c:v>
                </c:pt>
                <c:pt idx="20869">
                  <c:v>0.2</c:v>
                </c:pt>
                <c:pt idx="20870">
                  <c:v>0.2</c:v>
                </c:pt>
                <c:pt idx="20871">
                  <c:v>0.2</c:v>
                </c:pt>
                <c:pt idx="20872">
                  <c:v>0.2</c:v>
                </c:pt>
                <c:pt idx="20873">
                  <c:v>0.2</c:v>
                </c:pt>
                <c:pt idx="20874">
                  <c:v>0.2</c:v>
                </c:pt>
                <c:pt idx="20875">
                  <c:v>0.2</c:v>
                </c:pt>
                <c:pt idx="20876">
                  <c:v>0.3</c:v>
                </c:pt>
                <c:pt idx="20877">
                  <c:v>0.3</c:v>
                </c:pt>
                <c:pt idx="20878">
                  <c:v>0.2</c:v>
                </c:pt>
                <c:pt idx="20879">
                  <c:v>0.3</c:v>
                </c:pt>
                <c:pt idx="20880">
                  <c:v>0.2</c:v>
                </c:pt>
                <c:pt idx="20881">
                  <c:v>0.2</c:v>
                </c:pt>
                <c:pt idx="20882">
                  <c:v>0.2</c:v>
                </c:pt>
                <c:pt idx="20883">
                  <c:v>0.2</c:v>
                </c:pt>
                <c:pt idx="20884">
                  <c:v>0.2</c:v>
                </c:pt>
                <c:pt idx="20885">
                  <c:v>0.2</c:v>
                </c:pt>
                <c:pt idx="20886">
                  <c:v>0.3</c:v>
                </c:pt>
                <c:pt idx="20887">
                  <c:v>0.2</c:v>
                </c:pt>
                <c:pt idx="20888">
                  <c:v>0.3</c:v>
                </c:pt>
                <c:pt idx="20889">
                  <c:v>0.3</c:v>
                </c:pt>
                <c:pt idx="20890">
                  <c:v>0.2</c:v>
                </c:pt>
                <c:pt idx="20891">
                  <c:v>0.2</c:v>
                </c:pt>
                <c:pt idx="20892">
                  <c:v>0.3</c:v>
                </c:pt>
                <c:pt idx="20893">
                  <c:v>0.2</c:v>
                </c:pt>
                <c:pt idx="20894">
                  <c:v>0.2</c:v>
                </c:pt>
                <c:pt idx="20895">
                  <c:v>0.2</c:v>
                </c:pt>
                <c:pt idx="20896">
                  <c:v>0.2</c:v>
                </c:pt>
                <c:pt idx="20897">
                  <c:v>0.2</c:v>
                </c:pt>
                <c:pt idx="20898">
                  <c:v>0.2</c:v>
                </c:pt>
                <c:pt idx="20899">
                  <c:v>0.2</c:v>
                </c:pt>
                <c:pt idx="20900">
                  <c:v>0.2</c:v>
                </c:pt>
                <c:pt idx="20901">
                  <c:v>0.2</c:v>
                </c:pt>
                <c:pt idx="20902">
                  <c:v>0.2</c:v>
                </c:pt>
                <c:pt idx="20903">
                  <c:v>0.2</c:v>
                </c:pt>
                <c:pt idx="20904">
                  <c:v>0.1</c:v>
                </c:pt>
                <c:pt idx="20905">
                  <c:v>0.1</c:v>
                </c:pt>
                <c:pt idx="20906">
                  <c:v>0.2</c:v>
                </c:pt>
                <c:pt idx="20907">
                  <c:v>0.2</c:v>
                </c:pt>
                <c:pt idx="20908">
                  <c:v>0.2</c:v>
                </c:pt>
                <c:pt idx="20909">
                  <c:v>0.1</c:v>
                </c:pt>
                <c:pt idx="20910">
                  <c:v>0.2</c:v>
                </c:pt>
                <c:pt idx="20911">
                  <c:v>0.2</c:v>
                </c:pt>
                <c:pt idx="20912">
                  <c:v>0.2</c:v>
                </c:pt>
                <c:pt idx="20913">
                  <c:v>0.2</c:v>
                </c:pt>
                <c:pt idx="20914">
                  <c:v>0.2</c:v>
                </c:pt>
                <c:pt idx="20915">
                  <c:v>0.1</c:v>
                </c:pt>
                <c:pt idx="20916">
                  <c:v>0.1</c:v>
                </c:pt>
                <c:pt idx="20917">
                  <c:v>0.1</c:v>
                </c:pt>
                <c:pt idx="20918">
                  <c:v>0.1</c:v>
                </c:pt>
                <c:pt idx="20919">
                  <c:v>0.2</c:v>
                </c:pt>
                <c:pt idx="20920">
                  <c:v>0.1</c:v>
                </c:pt>
                <c:pt idx="20921">
                  <c:v>0.1</c:v>
                </c:pt>
                <c:pt idx="20922">
                  <c:v>0.1</c:v>
                </c:pt>
                <c:pt idx="20923">
                  <c:v>0.1</c:v>
                </c:pt>
                <c:pt idx="20924">
                  <c:v>0.2</c:v>
                </c:pt>
                <c:pt idx="20925">
                  <c:v>0.2</c:v>
                </c:pt>
                <c:pt idx="20926">
                  <c:v>0.1</c:v>
                </c:pt>
                <c:pt idx="20927">
                  <c:v>0.1</c:v>
                </c:pt>
                <c:pt idx="20928">
                  <c:v>0.1</c:v>
                </c:pt>
                <c:pt idx="20929">
                  <c:v>0.1</c:v>
                </c:pt>
                <c:pt idx="20930">
                  <c:v>0.1</c:v>
                </c:pt>
                <c:pt idx="20931">
                  <c:v>0.1</c:v>
                </c:pt>
                <c:pt idx="20932">
                  <c:v>0.1</c:v>
                </c:pt>
                <c:pt idx="20933">
                  <c:v>0.1</c:v>
                </c:pt>
                <c:pt idx="20934">
                  <c:v>0.1</c:v>
                </c:pt>
                <c:pt idx="20935">
                  <c:v>0.2</c:v>
                </c:pt>
                <c:pt idx="20936">
                  <c:v>0.1</c:v>
                </c:pt>
                <c:pt idx="20937">
                  <c:v>0.2</c:v>
                </c:pt>
                <c:pt idx="20938">
                  <c:v>0.2</c:v>
                </c:pt>
                <c:pt idx="20939">
                  <c:v>0.2</c:v>
                </c:pt>
                <c:pt idx="20940">
                  <c:v>0.1</c:v>
                </c:pt>
                <c:pt idx="20941">
                  <c:v>0.1</c:v>
                </c:pt>
                <c:pt idx="20942">
                  <c:v>0.1</c:v>
                </c:pt>
                <c:pt idx="20943">
                  <c:v>0.2</c:v>
                </c:pt>
                <c:pt idx="20944">
                  <c:v>0.2</c:v>
                </c:pt>
                <c:pt idx="20945">
                  <c:v>0.2</c:v>
                </c:pt>
                <c:pt idx="20946">
                  <c:v>0.2</c:v>
                </c:pt>
                <c:pt idx="20947">
                  <c:v>0.1</c:v>
                </c:pt>
                <c:pt idx="20948">
                  <c:v>0.2</c:v>
                </c:pt>
                <c:pt idx="20949">
                  <c:v>0.1</c:v>
                </c:pt>
                <c:pt idx="20950">
                  <c:v>0.2</c:v>
                </c:pt>
                <c:pt idx="20951">
                  <c:v>0.2</c:v>
                </c:pt>
                <c:pt idx="20952">
                  <c:v>0.1</c:v>
                </c:pt>
                <c:pt idx="20953">
                  <c:v>0.2</c:v>
                </c:pt>
                <c:pt idx="20954">
                  <c:v>0.2</c:v>
                </c:pt>
                <c:pt idx="20955">
                  <c:v>0.2</c:v>
                </c:pt>
                <c:pt idx="20956">
                  <c:v>0.1</c:v>
                </c:pt>
                <c:pt idx="20957">
                  <c:v>0.1</c:v>
                </c:pt>
                <c:pt idx="20958">
                  <c:v>0.2</c:v>
                </c:pt>
                <c:pt idx="20959">
                  <c:v>0.2</c:v>
                </c:pt>
                <c:pt idx="20960">
                  <c:v>0.1</c:v>
                </c:pt>
                <c:pt idx="20961">
                  <c:v>0.1</c:v>
                </c:pt>
                <c:pt idx="20962">
                  <c:v>0.2</c:v>
                </c:pt>
                <c:pt idx="20963">
                  <c:v>0.2</c:v>
                </c:pt>
                <c:pt idx="20964">
                  <c:v>0.2</c:v>
                </c:pt>
                <c:pt idx="20965">
                  <c:v>0.2</c:v>
                </c:pt>
                <c:pt idx="20966">
                  <c:v>0.2</c:v>
                </c:pt>
                <c:pt idx="20967">
                  <c:v>0.1</c:v>
                </c:pt>
                <c:pt idx="20968">
                  <c:v>0.2</c:v>
                </c:pt>
                <c:pt idx="20969">
                  <c:v>0.1</c:v>
                </c:pt>
                <c:pt idx="20970">
                  <c:v>0.1</c:v>
                </c:pt>
                <c:pt idx="20971">
                  <c:v>0.1</c:v>
                </c:pt>
                <c:pt idx="20972">
                  <c:v>0.1</c:v>
                </c:pt>
                <c:pt idx="20973">
                  <c:v>0.2</c:v>
                </c:pt>
                <c:pt idx="20974">
                  <c:v>0.1</c:v>
                </c:pt>
                <c:pt idx="20975">
                  <c:v>0.2</c:v>
                </c:pt>
                <c:pt idx="20976">
                  <c:v>0.1</c:v>
                </c:pt>
                <c:pt idx="20977">
                  <c:v>0.1</c:v>
                </c:pt>
                <c:pt idx="20978">
                  <c:v>0.1</c:v>
                </c:pt>
                <c:pt idx="20979">
                  <c:v>0.2</c:v>
                </c:pt>
                <c:pt idx="20980">
                  <c:v>0.1</c:v>
                </c:pt>
                <c:pt idx="20981">
                  <c:v>0.2</c:v>
                </c:pt>
                <c:pt idx="20982">
                  <c:v>0.2</c:v>
                </c:pt>
                <c:pt idx="20983">
                  <c:v>0.1</c:v>
                </c:pt>
                <c:pt idx="20984">
                  <c:v>0.2</c:v>
                </c:pt>
                <c:pt idx="20985">
                  <c:v>0.1</c:v>
                </c:pt>
                <c:pt idx="20986">
                  <c:v>0.1</c:v>
                </c:pt>
                <c:pt idx="20987">
                  <c:v>0.1</c:v>
                </c:pt>
                <c:pt idx="20988">
                  <c:v>0.1</c:v>
                </c:pt>
                <c:pt idx="20989">
                  <c:v>0.1</c:v>
                </c:pt>
                <c:pt idx="20990">
                  <c:v>0.2</c:v>
                </c:pt>
                <c:pt idx="20991">
                  <c:v>0.2</c:v>
                </c:pt>
                <c:pt idx="20992">
                  <c:v>0.1</c:v>
                </c:pt>
                <c:pt idx="20993">
                  <c:v>0.2</c:v>
                </c:pt>
                <c:pt idx="20994">
                  <c:v>0.2</c:v>
                </c:pt>
                <c:pt idx="20995">
                  <c:v>0.1</c:v>
                </c:pt>
                <c:pt idx="20996">
                  <c:v>0.2</c:v>
                </c:pt>
                <c:pt idx="20997">
                  <c:v>0.1</c:v>
                </c:pt>
                <c:pt idx="20998">
                  <c:v>0.2</c:v>
                </c:pt>
                <c:pt idx="20999">
                  <c:v>0.2</c:v>
                </c:pt>
                <c:pt idx="21000">
                  <c:v>0.1</c:v>
                </c:pt>
                <c:pt idx="21001">
                  <c:v>0.2</c:v>
                </c:pt>
                <c:pt idx="21002">
                  <c:v>0.2</c:v>
                </c:pt>
                <c:pt idx="21003">
                  <c:v>0.2</c:v>
                </c:pt>
                <c:pt idx="21004">
                  <c:v>0.2</c:v>
                </c:pt>
                <c:pt idx="21005">
                  <c:v>0.3</c:v>
                </c:pt>
                <c:pt idx="21006">
                  <c:v>0.2</c:v>
                </c:pt>
                <c:pt idx="21007">
                  <c:v>0.1</c:v>
                </c:pt>
                <c:pt idx="21008">
                  <c:v>0.2</c:v>
                </c:pt>
                <c:pt idx="21009">
                  <c:v>0.2</c:v>
                </c:pt>
                <c:pt idx="21010">
                  <c:v>0.2</c:v>
                </c:pt>
                <c:pt idx="21011">
                  <c:v>0.2</c:v>
                </c:pt>
                <c:pt idx="21012">
                  <c:v>0.2</c:v>
                </c:pt>
                <c:pt idx="21013">
                  <c:v>0.2</c:v>
                </c:pt>
                <c:pt idx="21014">
                  <c:v>0.2</c:v>
                </c:pt>
                <c:pt idx="21015">
                  <c:v>0.1</c:v>
                </c:pt>
                <c:pt idx="21016">
                  <c:v>0.2</c:v>
                </c:pt>
                <c:pt idx="21017">
                  <c:v>0.1</c:v>
                </c:pt>
                <c:pt idx="21018">
                  <c:v>0.2</c:v>
                </c:pt>
                <c:pt idx="21019">
                  <c:v>0.1</c:v>
                </c:pt>
                <c:pt idx="21020">
                  <c:v>0.1</c:v>
                </c:pt>
                <c:pt idx="21021">
                  <c:v>0.1</c:v>
                </c:pt>
                <c:pt idx="21022">
                  <c:v>0.1</c:v>
                </c:pt>
                <c:pt idx="21023">
                  <c:v>0.1</c:v>
                </c:pt>
                <c:pt idx="21024">
                  <c:v>0.1</c:v>
                </c:pt>
                <c:pt idx="21025">
                  <c:v>0.1</c:v>
                </c:pt>
                <c:pt idx="21026">
                  <c:v>0.2</c:v>
                </c:pt>
                <c:pt idx="21027">
                  <c:v>0.1</c:v>
                </c:pt>
                <c:pt idx="21028">
                  <c:v>0.1</c:v>
                </c:pt>
                <c:pt idx="21029">
                  <c:v>0.1</c:v>
                </c:pt>
                <c:pt idx="21030">
                  <c:v>0.1</c:v>
                </c:pt>
                <c:pt idx="21031">
                  <c:v>0.1</c:v>
                </c:pt>
                <c:pt idx="21032">
                  <c:v>0.1</c:v>
                </c:pt>
                <c:pt idx="21033">
                  <c:v>0.2</c:v>
                </c:pt>
                <c:pt idx="21034">
                  <c:v>0.2</c:v>
                </c:pt>
                <c:pt idx="21035">
                  <c:v>0.2</c:v>
                </c:pt>
                <c:pt idx="21036">
                  <c:v>0.2</c:v>
                </c:pt>
                <c:pt idx="21037">
                  <c:v>0.2</c:v>
                </c:pt>
                <c:pt idx="21038">
                  <c:v>0.1</c:v>
                </c:pt>
                <c:pt idx="21039">
                  <c:v>0</c:v>
                </c:pt>
                <c:pt idx="21040">
                  <c:v>0.1</c:v>
                </c:pt>
                <c:pt idx="21041">
                  <c:v>0.1</c:v>
                </c:pt>
                <c:pt idx="21042">
                  <c:v>0.2</c:v>
                </c:pt>
                <c:pt idx="21043">
                  <c:v>0.2</c:v>
                </c:pt>
                <c:pt idx="21044">
                  <c:v>0.1</c:v>
                </c:pt>
                <c:pt idx="21045">
                  <c:v>0.1</c:v>
                </c:pt>
                <c:pt idx="21046">
                  <c:v>0.1</c:v>
                </c:pt>
                <c:pt idx="21047">
                  <c:v>0</c:v>
                </c:pt>
                <c:pt idx="21048">
                  <c:v>0.1</c:v>
                </c:pt>
                <c:pt idx="21049">
                  <c:v>0.1</c:v>
                </c:pt>
                <c:pt idx="21050">
                  <c:v>0.1</c:v>
                </c:pt>
                <c:pt idx="21051">
                  <c:v>0.1</c:v>
                </c:pt>
                <c:pt idx="21052">
                  <c:v>0.1</c:v>
                </c:pt>
                <c:pt idx="21053">
                  <c:v>0.1</c:v>
                </c:pt>
                <c:pt idx="21054">
                  <c:v>0.1</c:v>
                </c:pt>
                <c:pt idx="21055">
                  <c:v>0.1</c:v>
                </c:pt>
                <c:pt idx="21056">
                  <c:v>0.1</c:v>
                </c:pt>
                <c:pt idx="21057">
                  <c:v>0.2</c:v>
                </c:pt>
                <c:pt idx="21058">
                  <c:v>0.1</c:v>
                </c:pt>
                <c:pt idx="21059">
                  <c:v>0.1</c:v>
                </c:pt>
                <c:pt idx="21060">
                  <c:v>0.2</c:v>
                </c:pt>
                <c:pt idx="21061">
                  <c:v>0.1</c:v>
                </c:pt>
                <c:pt idx="21062">
                  <c:v>0.1</c:v>
                </c:pt>
                <c:pt idx="21063">
                  <c:v>0.1</c:v>
                </c:pt>
                <c:pt idx="21064">
                  <c:v>0.1</c:v>
                </c:pt>
                <c:pt idx="21065">
                  <c:v>0.1</c:v>
                </c:pt>
                <c:pt idx="21066">
                  <c:v>0.1</c:v>
                </c:pt>
                <c:pt idx="21067">
                  <c:v>0.1</c:v>
                </c:pt>
                <c:pt idx="21068">
                  <c:v>0.1</c:v>
                </c:pt>
                <c:pt idx="21069">
                  <c:v>0.1</c:v>
                </c:pt>
                <c:pt idx="21070">
                  <c:v>0.1</c:v>
                </c:pt>
                <c:pt idx="21071">
                  <c:v>0.2</c:v>
                </c:pt>
                <c:pt idx="21072">
                  <c:v>0.1</c:v>
                </c:pt>
                <c:pt idx="21073">
                  <c:v>0.1</c:v>
                </c:pt>
                <c:pt idx="21074">
                  <c:v>0.1</c:v>
                </c:pt>
                <c:pt idx="21075">
                  <c:v>0.1</c:v>
                </c:pt>
                <c:pt idx="21076">
                  <c:v>0.1</c:v>
                </c:pt>
                <c:pt idx="21077">
                  <c:v>0.2</c:v>
                </c:pt>
                <c:pt idx="21078">
                  <c:v>0.2</c:v>
                </c:pt>
                <c:pt idx="21079">
                  <c:v>0.2</c:v>
                </c:pt>
                <c:pt idx="21080">
                  <c:v>0.1</c:v>
                </c:pt>
                <c:pt idx="21081">
                  <c:v>0.1</c:v>
                </c:pt>
                <c:pt idx="21082">
                  <c:v>0.2</c:v>
                </c:pt>
                <c:pt idx="21083">
                  <c:v>0.1</c:v>
                </c:pt>
                <c:pt idx="21084">
                  <c:v>0.2</c:v>
                </c:pt>
                <c:pt idx="21085">
                  <c:v>0.1</c:v>
                </c:pt>
                <c:pt idx="21086">
                  <c:v>0.1</c:v>
                </c:pt>
                <c:pt idx="21087">
                  <c:v>0.1</c:v>
                </c:pt>
                <c:pt idx="21088">
                  <c:v>0.1</c:v>
                </c:pt>
                <c:pt idx="21089">
                  <c:v>0.1</c:v>
                </c:pt>
                <c:pt idx="21090">
                  <c:v>0.1</c:v>
                </c:pt>
                <c:pt idx="21091">
                  <c:v>0.1</c:v>
                </c:pt>
                <c:pt idx="21092">
                  <c:v>0.1</c:v>
                </c:pt>
                <c:pt idx="21093">
                  <c:v>0.1</c:v>
                </c:pt>
                <c:pt idx="21094">
                  <c:v>0.1</c:v>
                </c:pt>
                <c:pt idx="21095">
                  <c:v>0.1</c:v>
                </c:pt>
                <c:pt idx="21096">
                  <c:v>0.2</c:v>
                </c:pt>
                <c:pt idx="21097">
                  <c:v>0</c:v>
                </c:pt>
                <c:pt idx="21098">
                  <c:v>0</c:v>
                </c:pt>
                <c:pt idx="21099">
                  <c:v>0.1</c:v>
                </c:pt>
                <c:pt idx="21100">
                  <c:v>0.1</c:v>
                </c:pt>
                <c:pt idx="21101">
                  <c:v>0.2</c:v>
                </c:pt>
                <c:pt idx="21102">
                  <c:v>0.1</c:v>
                </c:pt>
                <c:pt idx="21103">
                  <c:v>0.1</c:v>
                </c:pt>
                <c:pt idx="21104">
                  <c:v>0.1</c:v>
                </c:pt>
                <c:pt idx="21105">
                  <c:v>0.1</c:v>
                </c:pt>
                <c:pt idx="21106">
                  <c:v>0.1</c:v>
                </c:pt>
                <c:pt idx="21107">
                  <c:v>0.1</c:v>
                </c:pt>
                <c:pt idx="21108">
                  <c:v>0.2</c:v>
                </c:pt>
                <c:pt idx="21109">
                  <c:v>0.1</c:v>
                </c:pt>
                <c:pt idx="21110">
                  <c:v>0.1</c:v>
                </c:pt>
                <c:pt idx="21111">
                  <c:v>0.2</c:v>
                </c:pt>
                <c:pt idx="21112">
                  <c:v>0.1</c:v>
                </c:pt>
                <c:pt idx="21113">
                  <c:v>0.1</c:v>
                </c:pt>
                <c:pt idx="21114">
                  <c:v>0.2</c:v>
                </c:pt>
                <c:pt idx="21115">
                  <c:v>0.1</c:v>
                </c:pt>
                <c:pt idx="21116">
                  <c:v>0.1</c:v>
                </c:pt>
                <c:pt idx="21117">
                  <c:v>0.1</c:v>
                </c:pt>
                <c:pt idx="21118">
                  <c:v>0.1</c:v>
                </c:pt>
                <c:pt idx="21119">
                  <c:v>0.1</c:v>
                </c:pt>
                <c:pt idx="21120">
                  <c:v>0.2</c:v>
                </c:pt>
                <c:pt idx="21121">
                  <c:v>0.2</c:v>
                </c:pt>
                <c:pt idx="21122">
                  <c:v>0.1</c:v>
                </c:pt>
                <c:pt idx="21123">
                  <c:v>0.1</c:v>
                </c:pt>
                <c:pt idx="21124">
                  <c:v>0.1</c:v>
                </c:pt>
                <c:pt idx="21125">
                  <c:v>0.1</c:v>
                </c:pt>
                <c:pt idx="21126">
                  <c:v>0.1</c:v>
                </c:pt>
                <c:pt idx="21127">
                  <c:v>0.1</c:v>
                </c:pt>
                <c:pt idx="21128">
                  <c:v>0.1</c:v>
                </c:pt>
                <c:pt idx="21129">
                  <c:v>0.2</c:v>
                </c:pt>
                <c:pt idx="21130">
                  <c:v>0.1</c:v>
                </c:pt>
                <c:pt idx="21131">
                  <c:v>0.1</c:v>
                </c:pt>
                <c:pt idx="21132">
                  <c:v>0.1</c:v>
                </c:pt>
                <c:pt idx="21133">
                  <c:v>0.1</c:v>
                </c:pt>
                <c:pt idx="21134">
                  <c:v>0.2</c:v>
                </c:pt>
                <c:pt idx="21135">
                  <c:v>0.1</c:v>
                </c:pt>
                <c:pt idx="21136">
                  <c:v>0.1</c:v>
                </c:pt>
                <c:pt idx="21137">
                  <c:v>0.1</c:v>
                </c:pt>
                <c:pt idx="21138">
                  <c:v>0.1</c:v>
                </c:pt>
                <c:pt idx="21139">
                  <c:v>0.1</c:v>
                </c:pt>
                <c:pt idx="21140">
                  <c:v>0.1</c:v>
                </c:pt>
                <c:pt idx="21141">
                  <c:v>0.1</c:v>
                </c:pt>
                <c:pt idx="21142">
                  <c:v>0.1</c:v>
                </c:pt>
                <c:pt idx="21143">
                  <c:v>0.1</c:v>
                </c:pt>
                <c:pt idx="21144">
                  <c:v>0.2</c:v>
                </c:pt>
                <c:pt idx="21145">
                  <c:v>0.1</c:v>
                </c:pt>
                <c:pt idx="21146">
                  <c:v>0.1</c:v>
                </c:pt>
                <c:pt idx="21147">
                  <c:v>0.2</c:v>
                </c:pt>
                <c:pt idx="21148">
                  <c:v>0.2</c:v>
                </c:pt>
                <c:pt idx="21149">
                  <c:v>0.2</c:v>
                </c:pt>
                <c:pt idx="21150">
                  <c:v>0.1</c:v>
                </c:pt>
                <c:pt idx="21151">
                  <c:v>0.1</c:v>
                </c:pt>
                <c:pt idx="21152">
                  <c:v>0.2</c:v>
                </c:pt>
                <c:pt idx="21153">
                  <c:v>0.1</c:v>
                </c:pt>
                <c:pt idx="21154">
                  <c:v>0.1</c:v>
                </c:pt>
                <c:pt idx="21155">
                  <c:v>0.1</c:v>
                </c:pt>
                <c:pt idx="21156">
                  <c:v>0.1</c:v>
                </c:pt>
                <c:pt idx="21157">
                  <c:v>0.2</c:v>
                </c:pt>
                <c:pt idx="21158">
                  <c:v>0.1</c:v>
                </c:pt>
                <c:pt idx="21159">
                  <c:v>0.1</c:v>
                </c:pt>
                <c:pt idx="21160">
                  <c:v>0.1</c:v>
                </c:pt>
                <c:pt idx="21161">
                  <c:v>0.1</c:v>
                </c:pt>
                <c:pt idx="21162">
                  <c:v>0.1</c:v>
                </c:pt>
                <c:pt idx="21163">
                  <c:v>0.1</c:v>
                </c:pt>
                <c:pt idx="21164">
                  <c:v>0.2</c:v>
                </c:pt>
                <c:pt idx="21165">
                  <c:v>0.2</c:v>
                </c:pt>
                <c:pt idx="21166">
                  <c:v>0.1</c:v>
                </c:pt>
                <c:pt idx="21167">
                  <c:v>0.2</c:v>
                </c:pt>
                <c:pt idx="21168">
                  <c:v>0.2</c:v>
                </c:pt>
                <c:pt idx="21169">
                  <c:v>0.1</c:v>
                </c:pt>
                <c:pt idx="21170">
                  <c:v>0.1</c:v>
                </c:pt>
                <c:pt idx="21171">
                  <c:v>0.2</c:v>
                </c:pt>
                <c:pt idx="21172">
                  <c:v>0.1</c:v>
                </c:pt>
                <c:pt idx="21173">
                  <c:v>0.2</c:v>
                </c:pt>
                <c:pt idx="21174">
                  <c:v>0.2</c:v>
                </c:pt>
                <c:pt idx="21175">
                  <c:v>0.1</c:v>
                </c:pt>
                <c:pt idx="21176">
                  <c:v>0.1</c:v>
                </c:pt>
                <c:pt idx="21177">
                  <c:v>0.2</c:v>
                </c:pt>
                <c:pt idx="21178">
                  <c:v>0.1</c:v>
                </c:pt>
                <c:pt idx="21179">
                  <c:v>0.1</c:v>
                </c:pt>
                <c:pt idx="21180">
                  <c:v>0.2</c:v>
                </c:pt>
                <c:pt idx="21181">
                  <c:v>0.1</c:v>
                </c:pt>
                <c:pt idx="21182">
                  <c:v>0.2</c:v>
                </c:pt>
                <c:pt idx="21183">
                  <c:v>0.2</c:v>
                </c:pt>
                <c:pt idx="21184">
                  <c:v>0.1</c:v>
                </c:pt>
                <c:pt idx="21185">
                  <c:v>0.1</c:v>
                </c:pt>
                <c:pt idx="21186">
                  <c:v>0.1</c:v>
                </c:pt>
                <c:pt idx="21187">
                  <c:v>0.1</c:v>
                </c:pt>
                <c:pt idx="21188">
                  <c:v>0.1</c:v>
                </c:pt>
                <c:pt idx="21189">
                  <c:v>0.1</c:v>
                </c:pt>
                <c:pt idx="21190">
                  <c:v>0.1</c:v>
                </c:pt>
                <c:pt idx="21191">
                  <c:v>0.1</c:v>
                </c:pt>
                <c:pt idx="21192">
                  <c:v>0.1</c:v>
                </c:pt>
                <c:pt idx="21193">
                  <c:v>0</c:v>
                </c:pt>
                <c:pt idx="21194">
                  <c:v>0.2</c:v>
                </c:pt>
                <c:pt idx="21195">
                  <c:v>0.1</c:v>
                </c:pt>
                <c:pt idx="21196">
                  <c:v>0.1</c:v>
                </c:pt>
                <c:pt idx="21197">
                  <c:v>0.1</c:v>
                </c:pt>
                <c:pt idx="21198">
                  <c:v>0.1</c:v>
                </c:pt>
                <c:pt idx="21199">
                  <c:v>0.1</c:v>
                </c:pt>
                <c:pt idx="21200">
                  <c:v>0.1</c:v>
                </c:pt>
                <c:pt idx="21201">
                  <c:v>0.1</c:v>
                </c:pt>
                <c:pt idx="21202">
                  <c:v>0.1</c:v>
                </c:pt>
                <c:pt idx="21203">
                  <c:v>0.1</c:v>
                </c:pt>
                <c:pt idx="21204">
                  <c:v>0.1</c:v>
                </c:pt>
                <c:pt idx="21205">
                  <c:v>0.1</c:v>
                </c:pt>
                <c:pt idx="21206">
                  <c:v>0.1</c:v>
                </c:pt>
                <c:pt idx="21207">
                  <c:v>0.1</c:v>
                </c:pt>
                <c:pt idx="21208">
                  <c:v>0.2</c:v>
                </c:pt>
                <c:pt idx="21209">
                  <c:v>0.1</c:v>
                </c:pt>
                <c:pt idx="21210">
                  <c:v>0.2</c:v>
                </c:pt>
                <c:pt idx="21211">
                  <c:v>0.1</c:v>
                </c:pt>
                <c:pt idx="21212">
                  <c:v>0.1</c:v>
                </c:pt>
                <c:pt idx="21213">
                  <c:v>0.1</c:v>
                </c:pt>
                <c:pt idx="21214">
                  <c:v>0.2</c:v>
                </c:pt>
                <c:pt idx="21215">
                  <c:v>0.2</c:v>
                </c:pt>
                <c:pt idx="21216">
                  <c:v>0.1</c:v>
                </c:pt>
                <c:pt idx="21217">
                  <c:v>0.1</c:v>
                </c:pt>
                <c:pt idx="21218">
                  <c:v>0.2</c:v>
                </c:pt>
                <c:pt idx="21219">
                  <c:v>0.2</c:v>
                </c:pt>
                <c:pt idx="21220">
                  <c:v>0.1</c:v>
                </c:pt>
                <c:pt idx="21221">
                  <c:v>0.1</c:v>
                </c:pt>
                <c:pt idx="21222">
                  <c:v>0.1</c:v>
                </c:pt>
                <c:pt idx="21223">
                  <c:v>0.1</c:v>
                </c:pt>
                <c:pt idx="21224">
                  <c:v>0.1</c:v>
                </c:pt>
                <c:pt idx="21225">
                  <c:v>0.1</c:v>
                </c:pt>
                <c:pt idx="21226">
                  <c:v>0.1</c:v>
                </c:pt>
                <c:pt idx="21227">
                  <c:v>0.1</c:v>
                </c:pt>
                <c:pt idx="21228">
                  <c:v>0.1</c:v>
                </c:pt>
                <c:pt idx="21229">
                  <c:v>0.1</c:v>
                </c:pt>
                <c:pt idx="21230">
                  <c:v>0.2</c:v>
                </c:pt>
                <c:pt idx="21231">
                  <c:v>0.1</c:v>
                </c:pt>
                <c:pt idx="21232">
                  <c:v>0.1</c:v>
                </c:pt>
                <c:pt idx="21233">
                  <c:v>0.1</c:v>
                </c:pt>
                <c:pt idx="21234">
                  <c:v>0.2</c:v>
                </c:pt>
                <c:pt idx="21235">
                  <c:v>0.2</c:v>
                </c:pt>
                <c:pt idx="21236">
                  <c:v>0.1</c:v>
                </c:pt>
                <c:pt idx="21237">
                  <c:v>0.1</c:v>
                </c:pt>
                <c:pt idx="21238">
                  <c:v>0.1</c:v>
                </c:pt>
                <c:pt idx="21239">
                  <c:v>0.1</c:v>
                </c:pt>
                <c:pt idx="21240">
                  <c:v>0.1</c:v>
                </c:pt>
                <c:pt idx="21241">
                  <c:v>0.1</c:v>
                </c:pt>
                <c:pt idx="21242">
                  <c:v>0.1</c:v>
                </c:pt>
                <c:pt idx="21243">
                  <c:v>0</c:v>
                </c:pt>
                <c:pt idx="21244">
                  <c:v>0</c:v>
                </c:pt>
                <c:pt idx="21245">
                  <c:v>0.1</c:v>
                </c:pt>
                <c:pt idx="21246">
                  <c:v>0.2</c:v>
                </c:pt>
                <c:pt idx="21247">
                  <c:v>0.1</c:v>
                </c:pt>
                <c:pt idx="21248">
                  <c:v>0.1</c:v>
                </c:pt>
                <c:pt idx="21249">
                  <c:v>0.1</c:v>
                </c:pt>
                <c:pt idx="21250">
                  <c:v>0.1</c:v>
                </c:pt>
                <c:pt idx="21251">
                  <c:v>0.1</c:v>
                </c:pt>
                <c:pt idx="21252">
                  <c:v>0.2</c:v>
                </c:pt>
                <c:pt idx="21253">
                  <c:v>0.1</c:v>
                </c:pt>
                <c:pt idx="21254">
                  <c:v>0</c:v>
                </c:pt>
                <c:pt idx="21255">
                  <c:v>0.1</c:v>
                </c:pt>
                <c:pt idx="21256">
                  <c:v>0</c:v>
                </c:pt>
                <c:pt idx="21257">
                  <c:v>0.1</c:v>
                </c:pt>
                <c:pt idx="21258">
                  <c:v>0.1</c:v>
                </c:pt>
                <c:pt idx="21259">
                  <c:v>0</c:v>
                </c:pt>
                <c:pt idx="21260">
                  <c:v>0.1</c:v>
                </c:pt>
                <c:pt idx="21261">
                  <c:v>0.1</c:v>
                </c:pt>
                <c:pt idx="21262">
                  <c:v>0.1</c:v>
                </c:pt>
                <c:pt idx="21263">
                  <c:v>0.1</c:v>
                </c:pt>
                <c:pt idx="21264">
                  <c:v>0.1</c:v>
                </c:pt>
                <c:pt idx="21265">
                  <c:v>0.1</c:v>
                </c:pt>
                <c:pt idx="21266">
                  <c:v>0.1</c:v>
                </c:pt>
                <c:pt idx="21267">
                  <c:v>0.1</c:v>
                </c:pt>
                <c:pt idx="21268">
                  <c:v>0.1</c:v>
                </c:pt>
                <c:pt idx="21269">
                  <c:v>0.1</c:v>
                </c:pt>
                <c:pt idx="21270">
                  <c:v>0</c:v>
                </c:pt>
                <c:pt idx="21271">
                  <c:v>0.1</c:v>
                </c:pt>
                <c:pt idx="21272">
                  <c:v>0.1</c:v>
                </c:pt>
                <c:pt idx="21273">
                  <c:v>0</c:v>
                </c:pt>
                <c:pt idx="21274">
                  <c:v>0.1</c:v>
                </c:pt>
                <c:pt idx="21275">
                  <c:v>0.1</c:v>
                </c:pt>
                <c:pt idx="21276">
                  <c:v>0.1</c:v>
                </c:pt>
                <c:pt idx="21277">
                  <c:v>0.1</c:v>
                </c:pt>
                <c:pt idx="21278">
                  <c:v>0.1</c:v>
                </c:pt>
                <c:pt idx="21279">
                  <c:v>0</c:v>
                </c:pt>
                <c:pt idx="21280">
                  <c:v>0</c:v>
                </c:pt>
                <c:pt idx="21281">
                  <c:v>0.1</c:v>
                </c:pt>
                <c:pt idx="21282">
                  <c:v>0.1</c:v>
                </c:pt>
                <c:pt idx="21283">
                  <c:v>0.1</c:v>
                </c:pt>
                <c:pt idx="21284">
                  <c:v>0.1</c:v>
                </c:pt>
                <c:pt idx="21285">
                  <c:v>0</c:v>
                </c:pt>
                <c:pt idx="21286">
                  <c:v>0.1</c:v>
                </c:pt>
                <c:pt idx="21287">
                  <c:v>0.1</c:v>
                </c:pt>
                <c:pt idx="21288">
                  <c:v>0</c:v>
                </c:pt>
                <c:pt idx="21289">
                  <c:v>0.2</c:v>
                </c:pt>
                <c:pt idx="21290">
                  <c:v>0.1</c:v>
                </c:pt>
                <c:pt idx="21291">
                  <c:v>0.1</c:v>
                </c:pt>
                <c:pt idx="21292">
                  <c:v>0.1</c:v>
                </c:pt>
                <c:pt idx="21293">
                  <c:v>0.1</c:v>
                </c:pt>
                <c:pt idx="21294">
                  <c:v>0.1</c:v>
                </c:pt>
                <c:pt idx="21295">
                  <c:v>0.1</c:v>
                </c:pt>
                <c:pt idx="21296">
                  <c:v>0.1</c:v>
                </c:pt>
                <c:pt idx="21297">
                  <c:v>0.1</c:v>
                </c:pt>
                <c:pt idx="21298">
                  <c:v>0.1</c:v>
                </c:pt>
                <c:pt idx="21299">
                  <c:v>0.1</c:v>
                </c:pt>
                <c:pt idx="21300">
                  <c:v>0.1</c:v>
                </c:pt>
                <c:pt idx="21301">
                  <c:v>0.1</c:v>
                </c:pt>
                <c:pt idx="21302">
                  <c:v>0</c:v>
                </c:pt>
                <c:pt idx="21303">
                  <c:v>0.1</c:v>
                </c:pt>
                <c:pt idx="21304">
                  <c:v>0.1</c:v>
                </c:pt>
                <c:pt idx="21305">
                  <c:v>0</c:v>
                </c:pt>
                <c:pt idx="21306">
                  <c:v>0</c:v>
                </c:pt>
                <c:pt idx="21307">
                  <c:v>0</c:v>
                </c:pt>
                <c:pt idx="21308">
                  <c:v>0</c:v>
                </c:pt>
                <c:pt idx="21309">
                  <c:v>0</c:v>
                </c:pt>
                <c:pt idx="21310">
                  <c:v>0.1</c:v>
                </c:pt>
                <c:pt idx="21311">
                  <c:v>0.1</c:v>
                </c:pt>
                <c:pt idx="21312">
                  <c:v>0.1</c:v>
                </c:pt>
                <c:pt idx="21313">
                  <c:v>0</c:v>
                </c:pt>
                <c:pt idx="21314">
                  <c:v>0.1</c:v>
                </c:pt>
                <c:pt idx="21315">
                  <c:v>0.1</c:v>
                </c:pt>
                <c:pt idx="21316">
                  <c:v>0.1</c:v>
                </c:pt>
                <c:pt idx="21317">
                  <c:v>0.1</c:v>
                </c:pt>
                <c:pt idx="21318">
                  <c:v>0</c:v>
                </c:pt>
                <c:pt idx="21319">
                  <c:v>0</c:v>
                </c:pt>
                <c:pt idx="21320">
                  <c:v>0</c:v>
                </c:pt>
                <c:pt idx="21321">
                  <c:v>0.1</c:v>
                </c:pt>
                <c:pt idx="21322">
                  <c:v>0.1</c:v>
                </c:pt>
                <c:pt idx="21323">
                  <c:v>0</c:v>
                </c:pt>
                <c:pt idx="21324">
                  <c:v>0.1</c:v>
                </c:pt>
                <c:pt idx="21325">
                  <c:v>0.1</c:v>
                </c:pt>
                <c:pt idx="21326">
                  <c:v>0</c:v>
                </c:pt>
                <c:pt idx="21327">
                  <c:v>0</c:v>
                </c:pt>
                <c:pt idx="21328">
                  <c:v>0.1</c:v>
                </c:pt>
                <c:pt idx="21329">
                  <c:v>0.1</c:v>
                </c:pt>
                <c:pt idx="21330">
                  <c:v>0.1</c:v>
                </c:pt>
                <c:pt idx="21331">
                  <c:v>0</c:v>
                </c:pt>
                <c:pt idx="21332">
                  <c:v>0.1</c:v>
                </c:pt>
                <c:pt idx="21333">
                  <c:v>0.1</c:v>
                </c:pt>
                <c:pt idx="21334">
                  <c:v>0.1</c:v>
                </c:pt>
                <c:pt idx="21335">
                  <c:v>0.1</c:v>
                </c:pt>
                <c:pt idx="21336">
                  <c:v>0</c:v>
                </c:pt>
                <c:pt idx="21337">
                  <c:v>0.1</c:v>
                </c:pt>
                <c:pt idx="21338">
                  <c:v>0.1</c:v>
                </c:pt>
                <c:pt idx="21339">
                  <c:v>0.1</c:v>
                </c:pt>
                <c:pt idx="21340">
                  <c:v>0.1</c:v>
                </c:pt>
                <c:pt idx="21341">
                  <c:v>0.1</c:v>
                </c:pt>
                <c:pt idx="21342">
                  <c:v>0</c:v>
                </c:pt>
                <c:pt idx="21343">
                  <c:v>0.2</c:v>
                </c:pt>
                <c:pt idx="21344">
                  <c:v>0.1</c:v>
                </c:pt>
                <c:pt idx="21345">
                  <c:v>0</c:v>
                </c:pt>
                <c:pt idx="21346">
                  <c:v>0</c:v>
                </c:pt>
                <c:pt idx="21347">
                  <c:v>0</c:v>
                </c:pt>
                <c:pt idx="21348">
                  <c:v>0</c:v>
                </c:pt>
                <c:pt idx="21349">
                  <c:v>0</c:v>
                </c:pt>
                <c:pt idx="21350">
                  <c:v>0</c:v>
                </c:pt>
                <c:pt idx="21351">
                  <c:v>0.1</c:v>
                </c:pt>
                <c:pt idx="21352">
                  <c:v>0.1</c:v>
                </c:pt>
                <c:pt idx="21353">
                  <c:v>0.1</c:v>
                </c:pt>
                <c:pt idx="21354">
                  <c:v>0.1</c:v>
                </c:pt>
                <c:pt idx="21355">
                  <c:v>0</c:v>
                </c:pt>
                <c:pt idx="21356">
                  <c:v>0</c:v>
                </c:pt>
                <c:pt idx="21357">
                  <c:v>0</c:v>
                </c:pt>
                <c:pt idx="21358">
                  <c:v>0</c:v>
                </c:pt>
                <c:pt idx="21359">
                  <c:v>0.1</c:v>
                </c:pt>
                <c:pt idx="21360">
                  <c:v>0.1</c:v>
                </c:pt>
                <c:pt idx="21361">
                  <c:v>0.1</c:v>
                </c:pt>
                <c:pt idx="21362">
                  <c:v>0.1</c:v>
                </c:pt>
                <c:pt idx="21363">
                  <c:v>0.1</c:v>
                </c:pt>
                <c:pt idx="21364">
                  <c:v>0.1</c:v>
                </c:pt>
                <c:pt idx="21365">
                  <c:v>0.1</c:v>
                </c:pt>
                <c:pt idx="21366">
                  <c:v>0</c:v>
                </c:pt>
                <c:pt idx="21367">
                  <c:v>0.1</c:v>
                </c:pt>
                <c:pt idx="21368">
                  <c:v>0.1</c:v>
                </c:pt>
                <c:pt idx="21369">
                  <c:v>0</c:v>
                </c:pt>
                <c:pt idx="21370">
                  <c:v>0.1</c:v>
                </c:pt>
                <c:pt idx="21371">
                  <c:v>0.1</c:v>
                </c:pt>
                <c:pt idx="21372">
                  <c:v>0.1</c:v>
                </c:pt>
                <c:pt idx="21373">
                  <c:v>0.1</c:v>
                </c:pt>
                <c:pt idx="21374">
                  <c:v>0.1</c:v>
                </c:pt>
                <c:pt idx="21375">
                  <c:v>0.1</c:v>
                </c:pt>
                <c:pt idx="21376">
                  <c:v>0</c:v>
                </c:pt>
                <c:pt idx="21377">
                  <c:v>0.1</c:v>
                </c:pt>
                <c:pt idx="21378">
                  <c:v>0.1</c:v>
                </c:pt>
                <c:pt idx="21379">
                  <c:v>0.1</c:v>
                </c:pt>
                <c:pt idx="21380">
                  <c:v>0</c:v>
                </c:pt>
                <c:pt idx="21381">
                  <c:v>0.1</c:v>
                </c:pt>
                <c:pt idx="21382">
                  <c:v>0.1</c:v>
                </c:pt>
                <c:pt idx="21383">
                  <c:v>0.1</c:v>
                </c:pt>
                <c:pt idx="21384">
                  <c:v>0</c:v>
                </c:pt>
                <c:pt idx="21385">
                  <c:v>0</c:v>
                </c:pt>
                <c:pt idx="21386">
                  <c:v>0</c:v>
                </c:pt>
                <c:pt idx="21387">
                  <c:v>0</c:v>
                </c:pt>
                <c:pt idx="21388">
                  <c:v>0.1</c:v>
                </c:pt>
                <c:pt idx="21389">
                  <c:v>0.1</c:v>
                </c:pt>
                <c:pt idx="21390">
                  <c:v>0</c:v>
                </c:pt>
                <c:pt idx="21391">
                  <c:v>0.1</c:v>
                </c:pt>
                <c:pt idx="21392">
                  <c:v>0.1</c:v>
                </c:pt>
                <c:pt idx="21393">
                  <c:v>0.1</c:v>
                </c:pt>
                <c:pt idx="21394">
                  <c:v>0</c:v>
                </c:pt>
                <c:pt idx="21395">
                  <c:v>0</c:v>
                </c:pt>
                <c:pt idx="21396">
                  <c:v>0.1</c:v>
                </c:pt>
                <c:pt idx="21397">
                  <c:v>0.1</c:v>
                </c:pt>
                <c:pt idx="21398">
                  <c:v>0.1</c:v>
                </c:pt>
                <c:pt idx="21399">
                  <c:v>0</c:v>
                </c:pt>
                <c:pt idx="21400">
                  <c:v>0</c:v>
                </c:pt>
                <c:pt idx="21401">
                  <c:v>0</c:v>
                </c:pt>
                <c:pt idx="21402">
                  <c:v>0</c:v>
                </c:pt>
                <c:pt idx="21403">
                  <c:v>0</c:v>
                </c:pt>
                <c:pt idx="21404">
                  <c:v>0</c:v>
                </c:pt>
                <c:pt idx="21405">
                  <c:v>0.1</c:v>
                </c:pt>
                <c:pt idx="21406">
                  <c:v>0</c:v>
                </c:pt>
                <c:pt idx="21407">
                  <c:v>0.1</c:v>
                </c:pt>
                <c:pt idx="21408">
                  <c:v>0.1</c:v>
                </c:pt>
                <c:pt idx="21409">
                  <c:v>0.1</c:v>
                </c:pt>
                <c:pt idx="21410">
                  <c:v>0.1</c:v>
                </c:pt>
                <c:pt idx="21411">
                  <c:v>0</c:v>
                </c:pt>
                <c:pt idx="21412">
                  <c:v>0.1</c:v>
                </c:pt>
                <c:pt idx="21413">
                  <c:v>0.1</c:v>
                </c:pt>
                <c:pt idx="21414">
                  <c:v>0.1</c:v>
                </c:pt>
                <c:pt idx="21415">
                  <c:v>0</c:v>
                </c:pt>
                <c:pt idx="21416">
                  <c:v>0.1</c:v>
                </c:pt>
                <c:pt idx="21417">
                  <c:v>0</c:v>
                </c:pt>
                <c:pt idx="21418">
                  <c:v>0.1</c:v>
                </c:pt>
                <c:pt idx="21419">
                  <c:v>0.1</c:v>
                </c:pt>
                <c:pt idx="21420">
                  <c:v>0.2</c:v>
                </c:pt>
                <c:pt idx="21421">
                  <c:v>0.1</c:v>
                </c:pt>
                <c:pt idx="21422">
                  <c:v>0</c:v>
                </c:pt>
                <c:pt idx="21423">
                  <c:v>0</c:v>
                </c:pt>
                <c:pt idx="21424">
                  <c:v>0.1</c:v>
                </c:pt>
                <c:pt idx="21425">
                  <c:v>0</c:v>
                </c:pt>
                <c:pt idx="21426">
                  <c:v>0.1</c:v>
                </c:pt>
                <c:pt idx="21427">
                  <c:v>0</c:v>
                </c:pt>
                <c:pt idx="21428">
                  <c:v>0</c:v>
                </c:pt>
                <c:pt idx="21429">
                  <c:v>0</c:v>
                </c:pt>
                <c:pt idx="21430">
                  <c:v>0</c:v>
                </c:pt>
                <c:pt idx="21431">
                  <c:v>0.1</c:v>
                </c:pt>
                <c:pt idx="21432">
                  <c:v>0.1</c:v>
                </c:pt>
                <c:pt idx="21433">
                  <c:v>0.1</c:v>
                </c:pt>
                <c:pt idx="21434">
                  <c:v>0.1</c:v>
                </c:pt>
                <c:pt idx="21435">
                  <c:v>0.1</c:v>
                </c:pt>
                <c:pt idx="21436">
                  <c:v>0.1</c:v>
                </c:pt>
                <c:pt idx="21437">
                  <c:v>0</c:v>
                </c:pt>
                <c:pt idx="21438">
                  <c:v>0</c:v>
                </c:pt>
                <c:pt idx="21439">
                  <c:v>0.1</c:v>
                </c:pt>
                <c:pt idx="21440">
                  <c:v>0</c:v>
                </c:pt>
                <c:pt idx="21441">
                  <c:v>0.1</c:v>
                </c:pt>
                <c:pt idx="21442">
                  <c:v>0.1</c:v>
                </c:pt>
                <c:pt idx="21443">
                  <c:v>0</c:v>
                </c:pt>
                <c:pt idx="21444">
                  <c:v>0.1</c:v>
                </c:pt>
                <c:pt idx="21445">
                  <c:v>0.1</c:v>
                </c:pt>
                <c:pt idx="21446">
                  <c:v>0.1</c:v>
                </c:pt>
                <c:pt idx="21447">
                  <c:v>0</c:v>
                </c:pt>
                <c:pt idx="21448">
                  <c:v>0</c:v>
                </c:pt>
                <c:pt idx="21449">
                  <c:v>0.1</c:v>
                </c:pt>
                <c:pt idx="21450">
                  <c:v>0.1</c:v>
                </c:pt>
                <c:pt idx="21451">
                  <c:v>0.1</c:v>
                </c:pt>
                <c:pt idx="21452">
                  <c:v>0.1</c:v>
                </c:pt>
                <c:pt idx="21453">
                  <c:v>0.1</c:v>
                </c:pt>
                <c:pt idx="21454">
                  <c:v>0.1</c:v>
                </c:pt>
                <c:pt idx="21455">
                  <c:v>0.1</c:v>
                </c:pt>
                <c:pt idx="21456">
                  <c:v>0.1</c:v>
                </c:pt>
                <c:pt idx="21457">
                  <c:v>0.1</c:v>
                </c:pt>
                <c:pt idx="21458">
                  <c:v>0</c:v>
                </c:pt>
                <c:pt idx="21459">
                  <c:v>0.1</c:v>
                </c:pt>
                <c:pt idx="21460">
                  <c:v>0.2</c:v>
                </c:pt>
                <c:pt idx="21461">
                  <c:v>0.2</c:v>
                </c:pt>
                <c:pt idx="21462">
                  <c:v>0</c:v>
                </c:pt>
                <c:pt idx="21463">
                  <c:v>0.1</c:v>
                </c:pt>
                <c:pt idx="21464">
                  <c:v>0.1</c:v>
                </c:pt>
                <c:pt idx="21465">
                  <c:v>0.1</c:v>
                </c:pt>
                <c:pt idx="21466">
                  <c:v>0</c:v>
                </c:pt>
                <c:pt idx="21467">
                  <c:v>0.1</c:v>
                </c:pt>
                <c:pt idx="21468">
                  <c:v>0.1</c:v>
                </c:pt>
                <c:pt idx="21469">
                  <c:v>0.2</c:v>
                </c:pt>
                <c:pt idx="21470">
                  <c:v>0.1</c:v>
                </c:pt>
                <c:pt idx="21471">
                  <c:v>0.2</c:v>
                </c:pt>
                <c:pt idx="21472">
                  <c:v>0</c:v>
                </c:pt>
                <c:pt idx="21473">
                  <c:v>0.1</c:v>
                </c:pt>
                <c:pt idx="21474">
                  <c:v>0.2</c:v>
                </c:pt>
                <c:pt idx="21475">
                  <c:v>0.1</c:v>
                </c:pt>
                <c:pt idx="21476">
                  <c:v>0</c:v>
                </c:pt>
                <c:pt idx="21477">
                  <c:v>0.1</c:v>
                </c:pt>
                <c:pt idx="21478">
                  <c:v>0.1</c:v>
                </c:pt>
                <c:pt idx="21479">
                  <c:v>0.1</c:v>
                </c:pt>
                <c:pt idx="21480">
                  <c:v>0.1</c:v>
                </c:pt>
                <c:pt idx="21481">
                  <c:v>0.1</c:v>
                </c:pt>
                <c:pt idx="21482">
                  <c:v>0.1</c:v>
                </c:pt>
                <c:pt idx="21483">
                  <c:v>0.1</c:v>
                </c:pt>
                <c:pt idx="21484">
                  <c:v>0.1</c:v>
                </c:pt>
                <c:pt idx="21485">
                  <c:v>0.1</c:v>
                </c:pt>
                <c:pt idx="21486">
                  <c:v>0.1</c:v>
                </c:pt>
                <c:pt idx="21487">
                  <c:v>0.1</c:v>
                </c:pt>
                <c:pt idx="21488">
                  <c:v>0.1</c:v>
                </c:pt>
                <c:pt idx="21489">
                  <c:v>0.1</c:v>
                </c:pt>
                <c:pt idx="21490">
                  <c:v>0</c:v>
                </c:pt>
                <c:pt idx="21491">
                  <c:v>0</c:v>
                </c:pt>
                <c:pt idx="21492">
                  <c:v>0.1</c:v>
                </c:pt>
                <c:pt idx="21493">
                  <c:v>0</c:v>
                </c:pt>
                <c:pt idx="21494">
                  <c:v>0.1</c:v>
                </c:pt>
                <c:pt idx="21495">
                  <c:v>0</c:v>
                </c:pt>
                <c:pt idx="21496">
                  <c:v>0</c:v>
                </c:pt>
                <c:pt idx="21497">
                  <c:v>0.1</c:v>
                </c:pt>
                <c:pt idx="21498">
                  <c:v>0.1</c:v>
                </c:pt>
                <c:pt idx="21499">
                  <c:v>0.2</c:v>
                </c:pt>
                <c:pt idx="21500">
                  <c:v>0</c:v>
                </c:pt>
                <c:pt idx="21501">
                  <c:v>0</c:v>
                </c:pt>
                <c:pt idx="21502">
                  <c:v>0.1</c:v>
                </c:pt>
                <c:pt idx="21503">
                  <c:v>0</c:v>
                </c:pt>
                <c:pt idx="21504">
                  <c:v>0</c:v>
                </c:pt>
                <c:pt idx="21505">
                  <c:v>0.1</c:v>
                </c:pt>
                <c:pt idx="21506">
                  <c:v>0</c:v>
                </c:pt>
                <c:pt idx="21507">
                  <c:v>0</c:v>
                </c:pt>
                <c:pt idx="21508">
                  <c:v>0</c:v>
                </c:pt>
                <c:pt idx="21509">
                  <c:v>0.1</c:v>
                </c:pt>
                <c:pt idx="21510">
                  <c:v>0</c:v>
                </c:pt>
                <c:pt idx="21511">
                  <c:v>0.1</c:v>
                </c:pt>
                <c:pt idx="21512">
                  <c:v>0.1</c:v>
                </c:pt>
                <c:pt idx="21513">
                  <c:v>0.1</c:v>
                </c:pt>
                <c:pt idx="21514">
                  <c:v>0.1</c:v>
                </c:pt>
                <c:pt idx="21515">
                  <c:v>0.1</c:v>
                </c:pt>
                <c:pt idx="21516">
                  <c:v>0.1</c:v>
                </c:pt>
                <c:pt idx="21517">
                  <c:v>0</c:v>
                </c:pt>
                <c:pt idx="21518">
                  <c:v>0.1</c:v>
                </c:pt>
                <c:pt idx="21519">
                  <c:v>0</c:v>
                </c:pt>
                <c:pt idx="21520">
                  <c:v>0.1</c:v>
                </c:pt>
                <c:pt idx="21521">
                  <c:v>0.1</c:v>
                </c:pt>
                <c:pt idx="21522">
                  <c:v>0.1</c:v>
                </c:pt>
                <c:pt idx="21523">
                  <c:v>0.1</c:v>
                </c:pt>
                <c:pt idx="21524">
                  <c:v>0.2</c:v>
                </c:pt>
                <c:pt idx="21525">
                  <c:v>0.1</c:v>
                </c:pt>
                <c:pt idx="21526">
                  <c:v>0.1</c:v>
                </c:pt>
                <c:pt idx="21527">
                  <c:v>0.2</c:v>
                </c:pt>
                <c:pt idx="21528">
                  <c:v>0.1</c:v>
                </c:pt>
                <c:pt idx="21529">
                  <c:v>0.1</c:v>
                </c:pt>
                <c:pt idx="21530">
                  <c:v>0.2</c:v>
                </c:pt>
                <c:pt idx="21531">
                  <c:v>0.1</c:v>
                </c:pt>
                <c:pt idx="21532">
                  <c:v>0.1</c:v>
                </c:pt>
                <c:pt idx="21533">
                  <c:v>0.1</c:v>
                </c:pt>
                <c:pt idx="21534">
                  <c:v>0.1</c:v>
                </c:pt>
                <c:pt idx="21535">
                  <c:v>0.1</c:v>
                </c:pt>
                <c:pt idx="21536">
                  <c:v>0.2</c:v>
                </c:pt>
                <c:pt idx="21537">
                  <c:v>0.1</c:v>
                </c:pt>
                <c:pt idx="21538">
                  <c:v>0.3</c:v>
                </c:pt>
                <c:pt idx="21539">
                  <c:v>0.1</c:v>
                </c:pt>
                <c:pt idx="21540">
                  <c:v>0.1</c:v>
                </c:pt>
                <c:pt idx="21541">
                  <c:v>0.2</c:v>
                </c:pt>
                <c:pt idx="21542">
                  <c:v>0.1</c:v>
                </c:pt>
                <c:pt idx="21543">
                  <c:v>0.1</c:v>
                </c:pt>
                <c:pt idx="21544">
                  <c:v>0.1</c:v>
                </c:pt>
                <c:pt idx="21545">
                  <c:v>0.2</c:v>
                </c:pt>
                <c:pt idx="21546">
                  <c:v>0.1</c:v>
                </c:pt>
                <c:pt idx="21547">
                  <c:v>0.1</c:v>
                </c:pt>
                <c:pt idx="21548">
                  <c:v>0.1</c:v>
                </c:pt>
                <c:pt idx="21549">
                  <c:v>0.1</c:v>
                </c:pt>
                <c:pt idx="21550">
                  <c:v>0.2</c:v>
                </c:pt>
                <c:pt idx="21551">
                  <c:v>0.1</c:v>
                </c:pt>
                <c:pt idx="21552">
                  <c:v>0.1</c:v>
                </c:pt>
                <c:pt idx="21553">
                  <c:v>0.1</c:v>
                </c:pt>
                <c:pt idx="21554">
                  <c:v>0.1</c:v>
                </c:pt>
                <c:pt idx="21555">
                  <c:v>0.2</c:v>
                </c:pt>
                <c:pt idx="21556">
                  <c:v>0.1</c:v>
                </c:pt>
                <c:pt idx="21557">
                  <c:v>0.2</c:v>
                </c:pt>
                <c:pt idx="21558">
                  <c:v>0.2</c:v>
                </c:pt>
                <c:pt idx="21559">
                  <c:v>0.2</c:v>
                </c:pt>
                <c:pt idx="21560">
                  <c:v>0.1</c:v>
                </c:pt>
                <c:pt idx="21561">
                  <c:v>0.3</c:v>
                </c:pt>
                <c:pt idx="21562">
                  <c:v>0.1</c:v>
                </c:pt>
                <c:pt idx="21563">
                  <c:v>0.2</c:v>
                </c:pt>
                <c:pt idx="21564">
                  <c:v>0.1</c:v>
                </c:pt>
                <c:pt idx="21565">
                  <c:v>0.1</c:v>
                </c:pt>
                <c:pt idx="21566">
                  <c:v>0.1</c:v>
                </c:pt>
                <c:pt idx="21567">
                  <c:v>0.1</c:v>
                </c:pt>
                <c:pt idx="21568">
                  <c:v>0.1</c:v>
                </c:pt>
                <c:pt idx="21569">
                  <c:v>0.1</c:v>
                </c:pt>
                <c:pt idx="21570">
                  <c:v>0.1</c:v>
                </c:pt>
                <c:pt idx="21571">
                  <c:v>0.1</c:v>
                </c:pt>
                <c:pt idx="21572">
                  <c:v>0.1</c:v>
                </c:pt>
                <c:pt idx="21573">
                  <c:v>0.1</c:v>
                </c:pt>
                <c:pt idx="21574">
                  <c:v>0.1</c:v>
                </c:pt>
                <c:pt idx="21575">
                  <c:v>0.1</c:v>
                </c:pt>
                <c:pt idx="21576">
                  <c:v>0.1</c:v>
                </c:pt>
                <c:pt idx="21577">
                  <c:v>0.1</c:v>
                </c:pt>
                <c:pt idx="21578">
                  <c:v>0.1</c:v>
                </c:pt>
                <c:pt idx="21579">
                  <c:v>0</c:v>
                </c:pt>
                <c:pt idx="21580">
                  <c:v>0.1</c:v>
                </c:pt>
                <c:pt idx="21581">
                  <c:v>0</c:v>
                </c:pt>
                <c:pt idx="21582">
                  <c:v>0.1</c:v>
                </c:pt>
                <c:pt idx="21583">
                  <c:v>0.1</c:v>
                </c:pt>
                <c:pt idx="21584">
                  <c:v>0</c:v>
                </c:pt>
                <c:pt idx="21585">
                  <c:v>0.1</c:v>
                </c:pt>
                <c:pt idx="21586">
                  <c:v>0.1</c:v>
                </c:pt>
                <c:pt idx="21587">
                  <c:v>0.1</c:v>
                </c:pt>
                <c:pt idx="21588">
                  <c:v>0.1</c:v>
                </c:pt>
                <c:pt idx="21589">
                  <c:v>0.1</c:v>
                </c:pt>
                <c:pt idx="21590">
                  <c:v>0</c:v>
                </c:pt>
                <c:pt idx="21591">
                  <c:v>0.1</c:v>
                </c:pt>
                <c:pt idx="21592">
                  <c:v>0.1</c:v>
                </c:pt>
                <c:pt idx="21593">
                  <c:v>0.1</c:v>
                </c:pt>
                <c:pt idx="21594">
                  <c:v>0.2</c:v>
                </c:pt>
                <c:pt idx="21595">
                  <c:v>0</c:v>
                </c:pt>
                <c:pt idx="21596">
                  <c:v>0.1</c:v>
                </c:pt>
                <c:pt idx="21597">
                  <c:v>0</c:v>
                </c:pt>
                <c:pt idx="21598">
                  <c:v>0.1</c:v>
                </c:pt>
                <c:pt idx="21599">
                  <c:v>0</c:v>
                </c:pt>
                <c:pt idx="21600">
                  <c:v>0.1</c:v>
                </c:pt>
                <c:pt idx="21601">
                  <c:v>0</c:v>
                </c:pt>
                <c:pt idx="21602">
                  <c:v>0.1</c:v>
                </c:pt>
                <c:pt idx="21603">
                  <c:v>0.1</c:v>
                </c:pt>
                <c:pt idx="21604">
                  <c:v>0.1</c:v>
                </c:pt>
                <c:pt idx="21605">
                  <c:v>0.1</c:v>
                </c:pt>
                <c:pt idx="21606">
                  <c:v>0</c:v>
                </c:pt>
                <c:pt idx="21607">
                  <c:v>0.1</c:v>
                </c:pt>
                <c:pt idx="21608">
                  <c:v>0.1</c:v>
                </c:pt>
                <c:pt idx="21609">
                  <c:v>0</c:v>
                </c:pt>
                <c:pt idx="21610">
                  <c:v>0.1</c:v>
                </c:pt>
                <c:pt idx="21611">
                  <c:v>0.1</c:v>
                </c:pt>
                <c:pt idx="21612">
                  <c:v>0.1</c:v>
                </c:pt>
                <c:pt idx="21613">
                  <c:v>0</c:v>
                </c:pt>
                <c:pt idx="21614">
                  <c:v>0.1</c:v>
                </c:pt>
                <c:pt idx="21615">
                  <c:v>0.1</c:v>
                </c:pt>
                <c:pt idx="21616">
                  <c:v>0.1</c:v>
                </c:pt>
                <c:pt idx="21617">
                  <c:v>0</c:v>
                </c:pt>
                <c:pt idx="21618">
                  <c:v>0.1</c:v>
                </c:pt>
                <c:pt idx="21619">
                  <c:v>0</c:v>
                </c:pt>
                <c:pt idx="21620">
                  <c:v>0.2</c:v>
                </c:pt>
                <c:pt idx="21621">
                  <c:v>0.1</c:v>
                </c:pt>
                <c:pt idx="21622">
                  <c:v>0.1</c:v>
                </c:pt>
                <c:pt idx="21623">
                  <c:v>0.1</c:v>
                </c:pt>
                <c:pt idx="21624">
                  <c:v>0</c:v>
                </c:pt>
                <c:pt idx="21625">
                  <c:v>0.1</c:v>
                </c:pt>
                <c:pt idx="21626">
                  <c:v>0.2</c:v>
                </c:pt>
                <c:pt idx="21627">
                  <c:v>0</c:v>
                </c:pt>
                <c:pt idx="21628">
                  <c:v>0</c:v>
                </c:pt>
                <c:pt idx="21629">
                  <c:v>0</c:v>
                </c:pt>
                <c:pt idx="21630">
                  <c:v>0.1</c:v>
                </c:pt>
                <c:pt idx="21631">
                  <c:v>0.1</c:v>
                </c:pt>
                <c:pt idx="21632">
                  <c:v>0</c:v>
                </c:pt>
                <c:pt idx="21633">
                  <c:v>0.1</c:v>
                </c:pt>
                <c:pt idx="21634">
                  <c:v>0</c:v>
                </c:pt>
                <c:pt idx="21635">
                  <c:v>0.1</c:v>
                </c:pt>
                <c:pt idx="21636">
                  <c:v>0.1</c:v>
                </c:pt>
                <c:pt idx="21637">
                  <c:v>0.1</c:v>
                </c:pt>
                <c:pt idx="21638">
                  <c:v>0</c:v>
                </c:pt>
                <c:pt idx="21639">
                  <c:v>0</c:v>
                </c:pt>
                <c:pt idx="21640">
                  <c:v>0.1</c:v>
                </c:pt>
                <c:pt idx="21641">
                  <c:v>0.1</c:v>
                </c:pt>
                <c:pt idx="21642">
                  <c:v>0</c:v>
                </c:pt>
                <c:pt idx="21643">
                  <c:v>0.1</c:v>
                </c:pt>
                <c:pt idx="21644">
                  <c:v>0</c:v>
                </c:pt>
                <c:pt idx="21645">
                  <c:v>0.1</c:v>
                </c:pt>
                <c:pt idx="21646">
                  <c:v>0.1</c:v>
                </c:pt>
                <c:pt idx="21647">
                  <c:v>0.2</c:v>
                </c:pt>
                <c:pt idx="21648">
                  <c:v>0.1</c:v>
                </c:pt>
                <c:pt idx="21649">
                  <c:v>0</c:v>
                </c:pt>
                <c:pt idx="21650">
                  <c:v>0.1</c:v>
                </c:pt>
                <c:pt idx="21651">
                  <c:v>0.1</c:v>
                </c:pt>
                <c:pt idx="21652">
                  <c:v>0.1</c:v>
                </c:pt>
                <c:pt idx="21653">
                  <c:v>0.1</c:v>
                </c:pt>
                <c:pt idx="21654">
                  <c:v>0.1</c:v>
                </c:pt>
                <c:pt idx="21655">
                  <c:v>0.1</c:v>
                </c:pt>
                <c:pt idx="21656">
                  <c:v>0.1</c:v>
                </c:pt>
                <c:pt idx="21657">
                  <c:v>0.1</c:v>
                </c:pt>
                <c:pt idx="21658">
                  <c:v>0.1</c:v>
                </c:pt>
                <c:pt idx="21659">
                  <c:v>0.1</c:v>
                </c:pt>
                <c:pt idx="21660">
                  <c:v>0.1</c:v>
                </c:pt>
                <c:pt idx="21661">
                  <c:v>0.1</c:v>
                </c:pt>
                <c:pt idx="21662">
                  <c:v>0.1</c:v>
                </c:pt>
                <c:pt idx="21663">
                  <c:v>0.1</c:v>
                </c:pt>
                <c:pt idx="21664">
                  <c:v>0.1</c:v>
                </c:pt>
                <c:pt idx="21665">
                  <c:v>0.1</c:v>
                </c:pt>
                <c:pt idx="21666">
                  <c:v>0.1</c:v>
                </c:pt>
                <c:pt idx="21667">
                  <c:v>0.1</c:v>
                </c:pt>
                <c:pt idx="21668">
                  <c:v>0.2</c:v>
                </c:pt>
                <c:pt idx="21669">
                  <c:v>0.1</c:v>
                </c:pt>
                <c:pt idx="21670">
                  <c:v>0.1</c:v>
                </c:pt>
                <c:pt idx="21671">
                  <c:v>0.1</c:v>
                </c:pt>
                <c:pt idx="21672">
                  <c:v>0.1</c:v>
                </c:pt>
                <c:pt idx="21673">
                  <c:v>0</c:v>
                </c:pt>
                <c:pt idx="21674">
                  <c:v>0.1</c:v>
                </c:pt>
                <c:pt idx="21675">
                  <c:v>0.1</c:v>
                </c:pt>
                <c:pt idx="21676">
                  <c:v>0.1</c:v>
                </c:pt>
                <c:pt idx="21677">
                  <c:v>0</c:v>
                </c:pt>
                <c:pt idx="21678">
                  <c:v>0.1</c:v>
                </c:pt>
                <c:pt idx="21679">
                  <c:v>0.1</c:v>
                </c:pt>
                <c:pt idx="21680">
                  <c:v>0.1</c:v>
                </c:pt>
                <c:pt idx="21681">
                  <c:v>0.1</c:v>
                </c:pt>
                <c:pt idx="21682">
                  <c:v>0</c:v>
                </c:pt>
                <c:pt idx="21683">
                  <c:v>0.1</c:v>
                </c:pt>
                <c:pt idx="21684">
                  <c:v>0.1</c:v>
                </c:pt>
                <c:pt idx="21685">
                  <c:v>0</c:v>
                </c:pt>
                <c:pt idx="21686">
                  <c:v>0.1</c:v>
                </c:pt>
                <c:pt idx="21687">
                  <c:v>0</c:v>
                </c:pt>
                <c:pt idx="21688">
                  <c:v>0.1</c:v>
                </c:pt>
                <c:pt idx="21689">
                  <c:v>0.1</c:v>
                </c:pt>
                <c:pt idx="21690">
                  <c:v>0.1</c:v>
                </c:pt>
                <c:pt idx="21691">
                  <c:v>0.1</c:v>
                </c:pt>
                <c:pt idx="21692">
                  <c:v>0</c:v>
                </c:pt>
                <c:pt idx="21693">
                  <c:v>0.1</c:v>
                </c:pt>
                <c:pt idx="21694">
                  <c:v>0.1</c:v>
                </c:pt>
                <c:pt idx="21695">
                  <c:v>0.1</c:v>
                </c:pt>
                <c:pt idx="21696">
                  <c:v>0</c:v>
                </c:pt>
                <c:pt idx="21697">
                  <c:v>0.1</c:v>
                </c:pt>
                <c:pt idx="21698">
                  <c:v>0.1</c:v>
                </c:pt>
                <c:pt idx="21699">
                  <c:v>0.1</c:v>
                </c:pt>
                <c:pt idx="21700">
                  <c:v>0.1</c:v>
                </c:pt>
                <c:pt idx="21701">
                  <c:v>0.1</c:v>
                </c:pt>
                <c:pt idx="21702">
                  <c:v>0.1</c:v>
                </c:pt>
                <c:pt idx="21703">
                  <c:v>0.1</c:v>
                </c:pt>
                <c:pt idx="21704">
                  <c:v>0.1</c:v>
                </c:pt>
                <c:pt idx="21705">
                  <c:v>0.1</c:v>
                </c:pt>
                <c:pt idx="21706">
                  <c:v>0</c:v>
                </c:pt>
                <c:pt idx="21707">
                  <c:v>0.1</c:v>
                </c:pt>
                <c:pt idx="21708">
                  <c:v>0.1</c:v>
                </c:pt>
                <c:pt idx="21709">
                  <c:v>0.1</c:v>
                </c:pt>
                <c:pt idx="21710">
                  <c:v>0.1</c:v>
                </c:pt>
                <c:pt idx="21711">
                  <c:v>0.1</c:v>
                </c:pt>
                <c:pt idx="21712">
                  <c:v>0</c:v>
                </c:pt>
                <c:pt idx="21713">
                  <c:v>0.1</c:v>
                </c:pt>
                <c:pt idx="21714">
                  <c:v>0.1</c:v>
                </c:pt>
                <c:pt idx="21715">
                  <c:v>0.2</c:v>
                </c:pt>
                <c:pt idx="21716">
                  <c:v>0.1</c:v>
                </c:pt>
                <c:pt idx="21717">
                  <c:v>0.1</c:v>
                </c:pt>
                <c:pt idx="21718">
                  <c:v>0.1</c:v>
                </c:pt>
                <c:pt idx="21719">
                  <c:v>0.1</c:v>
                </c:pt>
                <c:pt idx="21720">
                  <c:v>0</c:v>
                </c:pt>
                <c:pt idx="21721">
                  <c:v>0.1</c:v>
                </c:pt>
                <c:pt idx="21722">
                  <c:v>0.1</c:v>
                </c:pt>
                <c:pt idx="21723">
                  <c:v>0.1</c:v>
                </c:pt>
                <c:pt idx="21724">
                  <c:v>0.1</c:v>
                </c:pt>
                <c:pt idx="21725">
                  <c:v>0</c:v>
                </c:pt>
                <c:pt idx="21726">
                  <c:v>0.1</c:v>
                </c:pt>
                <c:pt idx="21727">
                  <c:v>0.1</c:v>
                </c:pt>
                <c:pt idx="21728">
                  <c:v>0.1</c:v>
                </c:pt>
                <c:pt idx="21729">
                  <c:v>0</c:v>
                </c:pt>
                <c:pt idx="21730">
                  <c:v>0</c:v>
                </c:pt>
                <c:pt idx="21731">
                  <c:v>0.1</c:v>
                </c:pt>
                <c:pt idx="21732">
                  <c:v>0.2</c:v>
                </c:pt>
                <c:pt idx="21733">
                  <c:v>0.1</c:v>
                </c:pt>
                <c:pt idx="21734">
                  <c:v>0.1</c:v>
                </c:pt>
                <c:pt idx="21735">
                  <c:v>0.1</c:v>
                </c:pt>
                <c:pt idx="21736">
                  <c:v>0.1</c:v>
                </c:pt>
                <c:pt idx="21737">
                  <c:v>0.1</c:v>
                </c:pt>
                <c:pt idx="21738">
                  <c:v>0.2</c:v>
                </c:pt>
                <c:pt idx="21739">
                  <c:v>0.1</c:v>
                </c:pt>
                <c:pt idx="21740">
                  <c:v>0.1</c:v>
                </c:pt>
                <c:pt idx="21741">
                  <c:v>0.1</c:v>
                </c:pt>
                <c:pt idx="21742">
                  <c:v>0.1</c:v>
                </c:pt>
                <c:pt idx="21743">
                  <c:v>0.2</c:v>
                </c:pt>
                <c:pt idx="21744">
                  <c:v>0.1</c:v>
                </c:pt>
                <c:pt idx="21745">
                  <c:v>0.1</c:v>
                </c:pt>
                <c:pt idx="21746">
                  <c:v>0.1</c:v>
                </c:pt>
                <c:pt idx="21747">
                  <c:v>0.1</c:v>
                </c:pt>
                <c:pt idx="21748">
                  <c:v>0.1</c:v>
                </c:pt>
                <c:pt idx="21749">
                  <c:v>0</c:v>
                </c:pt>
                <c:pt idx="21750">
                  <c:v>0.1</c:v>
                </c:pt>
                <c:pt idx="21751">
                  <c:v>0.1</c:v>
                </c:pt>
                <c:pt idx="21752">
                  <c:v>0.1</c:v>
                </c:pt>
                <c:pt idx="21753">
                  <c:v>0.1</c:v>
                </c:pt>
                <c:pt idx="21754">
                  <c:v>0.1</c:v>
                </c:pt>
                <c:pt idx="21755">
                  <c:v>0.1</c:v>
                </c:pt>
                <c:pt idx="21756">
                  <c:v>0.1</c:v>
                </c:pt>
                <c:pt idx="21757">
                  <c:v>0.1</c:v>
                </c:pt>
                <c:pt idx="21758">
                  <c:v>0.1</c:v>
                </c:pt>
                <c:pt idx="21759">
                  <c:v>0.1</c:v>
                </c:pt>
                <c:pt idx="21760">
                  <c:v>0.2</c:v>
                </c:pt>
                <c:pt idx="21761">
                  <c:v>0.1</c:v>
                </c:pt>
                <c:pt idx="21762">
                  <c:v>0.1</c:v>
                </c:pt>
                <c:pt idx="21763">
                  <c:v>0</c:v>
                </c:pt>
                <c:pt idx="21764">
                  <c:v>0.1</c:v>
                </c:pt>
                <c:pt idx="21765">
                  <c:v>0.1</c:v>
                </c:pt>
                <c:pt idx="21766">
                  <c:v>0.1</c:v>
                </c:pt>
                <c:pt idx="21767">
                  <c:v>0.1</c:v>
                </c:pt>
                <c:pt idx="21768">
                  <c:v>0.1</c:v>
                </c:pt>
                <c:pt idx="21769">
                  <c:v>0.1</c:v>
                </c:pt>
                <c:pt idx="21770">
                  <c:v>0.1</c:v>
                </c:pt>
                <c:pt idx="21771">
                  <c:v>0</c:v>
                </c:pt>
                <c:pt idx="21772">
                  <c:v>0.1</c:v>
                </c:pt>
                <c:pt idx="21773">
                  <c:v>0.1</c:v>
                </c:pt>
                <c:pt idx="21774">
                  <c:v>0.1</c:v>
                </c:pt>
                <c:pt idx="21775">
                  <c:v>0.1</c:v>
                </c:pt>
                <c:pt idx="21776">
                  <c:v>0.1</c:v>
                </c:pt>
                <c:pt idx="21777">
                  <c:v>0.1</c:v>
                </c:pt>
                <c:pt idx="21778">
                  <c:v>0.1</c:v>
                </c:pt>
                <c:pt idx="21779">
                  <c:v>0</c:v>
                </c:pt>
                <c:pt idx="21780">
                  <c:v>0.1</c:v>
                </c:pt>
                <c:pt idx="21781">
                  <c:v>0.1</c:v>
                </c:pt>
                <c:pt idx="21782">
                  <c:v>0.1</c:v>
                </c:pt>
                <c:pt idx="21783">
                  <c:v>0.1</c:v>
                </c:pt>
                <c:pt idx="21784">
                  <c:v>0.1</c:v>
                </c:pt>
                <c:pt idx="21785">
                  <c:v>0.1</c:v>
                </c:pt>
                <c:pt idx="21786">
                  <c:v>0</c:v>
                </c:pt>
                <c:pt idx="21787">
                  <c:v>0.1</c:v>
                </c:pt>
                <c:pt idx="21788">
                  <c:v>0</c:v>
                </c:pt>
                <c:pt idx="21789">
                  <c:v>0.1</c:v>
                </c:pt>
                <c:pt idx="21790">
                  <c:v>0.2</c:v>
                </c:pt>
                <c:pt idx="21791">
                  <c:v>0.1</c:v>
                </c:pt>
                <c:pt idx="21792">
                  <c:v>0.1</c:v>
                </c:pt>
                <c:pt idx="21793">
                  <c:v>0</c:v>
                </c:pt>
                <c:pt idx="21794">
                  <c:v>0.1</c:v>
                </c:pt>
                <c:pt idx="21795">
                  <c:v>0.1</c:v>
                </c:pt>
                <c:pt idx="21796">
                  <c:v>0.2</c:v>
                </c:pt>
                <c:pt idx="21797">
                  <c:v>0.1</c:v>
                </c:pt>
                <c:pt idx="21798">
                  <c:v>0.1</c:v>
                </c:pt>
                <c:pt idx="21799">
                  <c:v>0.1</c:v>
                </c:pt>
                <c:pt idx="21800">
                  <c:v>0</c:v>
                </c:pt>
                <c:pt idx="21801">
                  <c:v>0.1</c:v>
                </c:pt>
                <c:pt idx="21802">
                  <c:v>0.1</c:v>
                </c:pt>
                <c:pt idx="21803">
                  <c:v>0.1</c:v>
                </c:pt>
                <c:pt idx="21804">
                  <c:v>0.1</c:v>
                </c:pt>
                <c:pt idx="21805">
                  <c:v>0.1</c:v>
                </c:pt>
                <c:pt idx="21806">
                  <c:v>0.1</c:v>
                </c:pt>
                <c:pt idx="21807">
                  <c:v>0.2</c:v>
                </c:pt>
                <c:pt idx="21808">
                  <c:v>0</c:v>
                </c:pt>
                <c:pt idx="21809">
                  <c:v>0.1</c:v>
                </c:pt>
                <c:pt idx="21810">
                  <c:v>0</c:v>
                </c:pt>
                <c:pt idx="21811">
                  <c:v>0.1</c:v>
                </c:pt>
                <c:pt idx="21812">
                  <c:v>0.2</c:v>
                </c:pt>
                <c:pt idx="21813">
                  <c:v>0</c:v>
                </c:pt>
                <c:pt idx="21814">
                  <c:v>0.1</c:v>
                </c:pt>
                <c:pt idx="21815">
                  <c:v>0.1</c:v>
                </c:pt>
                <c:pt idx="21816">
                  <c:v>0.1</c:v>
                </c:pt>
                <c:pt idx="21817">
                  <c:v>0.1</c:v>
                </c:pt>
                <c:pt idx="21818">
                  <c:v>0.1</c:v>
                </c:pt>
                <c:pt idx="21819">
                  <c:v>0.1</c:v>
                </c:pt>
                <c:pt idx="21820">
                  <c:v>0</c:v>
                </c:pt>
                <c:pt idx="21821">
                  <c:v>0.1</c:v>
                </c:pt>
                <c:pt idx="21822">
                  <c:v>0.1</c:v>
                </c:pt>
                <c:pt idx="21823">
                  <c:v>0</c:v>
                </c:pt>
                <c:pt idx="21824">
                  <c:v>0.1</c:v>
                </c:pt>
                <c:pt idx="21825">
                  <c:v>0.1</c:v>
                </c:pt>
                <c:pt idx="21826">
                  <c:v>0.1</c:v>
                </c:pt>
                <c:pt idx="21827">
                  <c:v>0.1</c:v>
                </c:pt>
                <c:pt idx="21828">
                  <c:v>0</c:v>
                </c:pt>
                <c:pt idx="21829">
                  <c:v>0.1</c:v>
                </c:pt>
                <c:pt idx="21830">
                  <c:v>0.2</c:v>
                </c:pt>
                <c:pt idx="21831">
                  <c:v>0.1</c:v>
                </c:pt>
                <c:pt idx="21832">
                  <c:v>0.1</c:v>
                </c:pt>
                <c:pt idx="21833">
                  <c:v>0.1</c:v>
                </c:pt>
                <c:pt idx="21834">
                  <c:v>0.1</c:v>
                </c:pt>
                <c:pt idx="21835">
                  <c:v>0.1</c:v>
                </c:pt>
                <c:pt idx="21836">
                  <c:v>0.1</c:v>
                </c:pt>
                <c:pt idx="21837">
                  <c:v>0</c:v>
                </c:pt>
                <c:pt idx="21838">
                  <c:v>0.1</c:v>
                </c:pt>
                <c:pt idx="21839">
                  <c:v>0.1</c:v>
                </c:pt>
                <c:pt idx="21840">
                  <c:v>0.1</c:v>
                </c:pt>
                <c:pt idx="21841">
                  <c:v>0.1</c:v>
                </c:pt>
                <c:pt idx="21842">
                  <c:v>0.1</c:v>
                </c:pt>
                <c:pt idx="21843">
                  <c:v>0.1</c:v>
                </c:pt>
                <c:pt idx="21844">
                  <c:v>0.1</c:v>
                </c:pt>
                <c:pt idx="21845">
                  <c:v>0.1</c:v>
                </c:pt>
                <c:pt idx="21846">
                  <c:v>0.1</c:v>
                </c:pt>
                <c:pt idx="21847">
                  <c:v>0</c:v>
                </c:pt>
                <c:pt idx="21848">
                  <c:v>0.1</c:v>
                </c:pt>
                <c:pt idx="21849">
                  <c:v>0.1</c:v>
                </c:pt>
                <c:pt idx="21850">
                  <c:v>0.1</c:v>
                </c:pt>
                <c:pt idx="21851">
                  <c:v>0.1</c:v>
                </c:pt>
                <c:pt idx="21852">
                  <c:v>0</c:v>
                </c:pt>
                <c:pt idx="21853">
                  <c:v>0.1</c:v>
                </c:pt>
                <c:pt idx="21854">
                  <c:v>0.1</c:v>
                </c:pt>
                <c:pt idx="21855">
                  <c:v>0.1</c:v>
                </c:pt>
                <c:pt idx="21856">
                  <c:v>0.1</c:v>
                </c:pt>
                <c:pt idx="21857">
                  <c:v>0</c:v>
                </c:pt>
                <c:pt idx="21858">
                  <c:v>0.1</c:v>
                </c:pt>
                <c:pt idx="21859">
                  <c:v>0.1</c:v>
                </c:pt>
                <c:pt idx="21860">
                  <c:v>0.1</c:v>
                </c:pt>
                <c:pt idx="21861">
                  <c:v>0.1</c:v>
                </c:pt>
                <c:pt idx="21862">
                  <c:v>0.1</c:v>
                </c:pt>
                <c:pt idx="21863">
                  <c:v>0.1</c:v>
                </c:pt>
                <c:pt idx="21864">
                  <c:v>0</c:v>
                </c:pt>
                <c:pt idx="21865">
                  <c:v>0.1</c:v>
                </c:pt>
                <c:pt idx="21866">
                  <c:v>0.1</c:v>
                </c:pt>
                <c:pt idx="21867">
                  <c:v>0.1</c:v>
                </c:pt>
                <c:pt idx="21868">
                  <c:v>0</c:v>
                </c:pt>
                <c:pt idx="21869">
                  <c:v>0.1</c:v>
                </c:pt>
                <c:pt idx="21870">
                  <c:v>0.1</c:v>
                </c:pt>
                <c:pt idx="21871">
                  <c:v>0.1</c:v>
                </c:pt>
                <c:pt idx="21872">
                  <c:v>0.1</c:v>
                </c:pt>
                <c:pt idx="21873">
                  <c:v>0.1</c:v>
                </c:pt>
                <c:pt idx="21874">
                  <c:v>0.1</c:v>
                </c:pt>
                <c:pt idx="21875">
                  <c:v>0.1</c:v>
                </c:pt>
                <c:pt idx="21876">
                  <c:v>0.1</c:v>
                </c:pt>
                <c:pt idx="21877">
                  <c:v>0.1</c:v>
                </c:pt>
                <c:pt idx="21878">
                  <c:v>0.1</c:v>
                </c:pt>
                <c:pt idx="21879">
                  <c:v>0.1</c:v>
                </c:pt>
                <c:pt idx="21880">
                  <c:v>0.1</c:v>
                </c:pt>
                <c:pt idx="21881">
                  <c:v>0</c:v>
                </c:pt>
                <c:pt idx="21882">
                  <c:v>0.1</c:v>
                </c:pt>
                <c:pt idx="21883">
                  <c:v>0.1</c:v>
                </c:pt>
                <c:pt idx="21884">
                  <c:v>0.1</c:v>
                </c:pt>
                <c:pt idx="21885">
                  <c:v>0.1</c:v>
                </c:pt>
                <c:pt idx="21886">
                  <c:v>0.1</c:v>
                </c:pt>
                <c:pt idx="21887">
                  <c:v>0.2</c:v>
                </c:pt>
                <c:pt idx="21888">
                  <c:v>0.1</c:v>
                </c:pt>
                <c:pt idx="21889">
                  <c:v>0.1</c:v>
                </c:pt>
                <c:pt idx="21890">
                  <c:v>0.1</c:v>
                </c:pt>
                <c:pt idx="21891">
                  <c:v>0.1</c:v>
                </c:pt>
                <c:pt idx="21892">
                  <c:v>0.1</c:v>
                </c:pt>
                <c:pt idx="21893">
                  <c:v>0.1</c:v>
                </c:pt>
                <c:pt idx="21894">
                  <c:v>0.1</c:v>
                </c:pt>
                <c:pt idx="21895">
                  <c:v>0.1</c:v>
                </c:pt>
                <c:pt idx="21896">
                  <c:v>0.1</c:v>
                </c:pt>
                <c:pt idx="21897">
                  <c:v>0.1</c:v>
                </c:pt>
                <c:pt idx="21898">
                  <c:v>0.2</c:v>
                </c:pt>
                <c:pt idx="21899">
                  <c:v>0.1</c:v>
                </c:pt>
                <c:pt idx="21900">
                  <c:v>0.2</c:v>
                </c:pt>
                <c:pt idx="21901">
                  <c:v>0.2</c:v>
                </c:pt>
                <c:pt idx="21902">
                  <c:v>0.1</c:v>
                </c:pt>
                <c:pt idx="21903">
                  <c:v>0.2</c:v>
                </c:pt>
                <c:pt idx="21904">
                  <c:v>0.1</c:v>
                </c:pt>
                <c:pt idx="21905">
                  <c:v>0.1</c:v>
                </c:pt>
                <c:pt idx="21906">
                  <c:v>0.2</c:v>
                </c:pt>
                <c:pt idx="21907">
                  <c:v>0.2</c:v>
                </c:pt>
                <c:pt idx="21908">
                  <c:v>0.1</c:v>
                </c:pt>
                <c:pt idx="21909">
                  <c:v>0.1</c:v>
                </c:pt>
                <c:pt idx="21910">
                  <c:v>0</c:v>
                </c:pt>
                <c:pt idx="21911">
                  <c:v>0.1</c:v>
                </c:pt>
                <c:pt idx="21912">
                  <c:v>0.2</c:v>
                </c:pt>
                <c:pt idx="21913">
                  <c:v>0.2</c:v>
                </c:pt>
                <c:pt idx="21914">
                  <c:v>0.2</c:v>
                </c:pt>
                <c:pt idx="21915">
                  <c:v>0.1</c:v>
                </c:pt>
                <c:pt idx="21916">
                  <c:v>0.2</c:v>
                </c:pt>
                <c:pt idx="21917">
                  <c:v>0.1</c:v>
                </c:pt>
                <c:pt idx="21918">
                  <c:v>0.2</c:v>
                </c:pt>
                <c:pt idx="21919">
                  <c:v>0.2</c:v>
                </c:pt>
                <c:pt idx="21920">
                  <c:v>0.1</c:v>
                </c:pt>
                <c:pt idx="21921">
                  <c:v>0.2</c:v>
                </c:pt>
                <c:pt idx="21922">
                  <c:v>0.2</c:v>
                </c:pt>
                <c:pt idx="21923">
                  <c:v>0.1</c:v>
                </c:pt>
                <c:pt idx="21924">
                  <c:v>0.1</c:v>
                </c:pt>
                <c:pt idx="21925">
                  <c:v>0.1</c:v>
                </c:pt>
                <c:pt idx="21926">
                  <c:v>0.2</c:v>
                </c:pt>
                <c:pt idx="21927">
                  <c:v>0.1</c:v>
                </c:pt>
                <c:pt idx="21928">
                  <c:v>0.1</c:v>
                </c:pt>
                <c:pt idx="21929">
                  <c:v>0.1</c:v>
                </c:pt>
                <c:pt idx="21930">
                  <c:v>0.1</c:v>
                </c:pt>
                <c:pt idx="21931">
                  <c:v>0.1</c:v>
                </c:pt>
                <c:pt idx="21932">
                  <c:v>0.2</c:v>
                </c:pt>
                <c:pt idx="21933">
                  <c:v>0.1</c:v>
                </c:pt>
                <c:pt idx="21934">
                  <c:v>0.1</c:v>
                </c:pt>
                <c:pt idx="21935">
                  <c:v>0.1</c:v>
                </c:pt>
                <c:pt idx="21936">
                  <c:v>0.1</c:v>
                </c:pt>
                <c:pt idx="21937">
                  <c:v>0.1</c:v>
                </c:pt>
                <c:pt idx="21938">
                  <c:v>0.1</c:v>
                </c:pt>
                <c:pt idx="21939">
                  <c:v>0.1</c:v>
                </c:pt>
                <c:pt idx="21940">
                  <c:v>0.2</c:v>
                </c:pt>
                <c:pt idx="21941">
                  <c:v>0.1</c:v>
                </c:pt>
                <c:pt idx="21942">
                  <c:v>0.1</c:v>
                </c:pt>
                <c:pt idx="21943">
                  <c:v>0.1</c:v>
                </c:pt>
                <c:pt idx="21944">
                  <c:v>0.1</c:v>
                </c:pt>
                <c:pt idx="21945">
                  <c:v>0.1</c:v>
                </c:pt>
                <c:pt idx="21946">
                  <c:v>0.1</c:v>
                </c:pt>
                <c:pt idx="21947">
                  <c:v>0</c:v>
                </c:pt>
                <c:pt idx="21948">
                  <c:v>0</c:v>
                </c:pt>
                <c:pt idx="21949">
                  <c:v>0.1</c:v>
                </c:pt>
                <c:pt idx="21950">
                  <c:v>0.1</c:v>
                </c:pt>
                <c:pt idx="21951">
                  <c:v>0.1</c:v>
                </c:pt>
                <c:pt idx="21952">
                  <c:v>0.1</c:v>
                </c:pt>
                <c:pt idx="21953">
                  <c:v>0.1</c:v>
                </c:pt>
                <c:pt idx="21954">
                  <c:v>0.1</c:v>
                </c:pt>
                <c:pt idx="21955">
                  <c:v>0.1</c:v>
                </c:pt>
                <c:pt idx="21956">
                  <c:v>0.1</c:v>
                </c:pt>
                <c:pt idx="21957">
                  <c:v>0.1</c:v>
                </c:pt>
                <c:pt idx="21958">
                  <c:v>0.2</c:v>
                </c:pt>
                <c:pt idx="21959">
                  <c:v>0.3</c:v>
                </c:pt>
                <c:pt idx="21960">
                  <c:v>0.1</c:v>
                </c:pt>
                <c:pt idx="21961">
                  <c:v>0</c:v>
                </c:pt>
                <c:pt idx="21962">
                  <c:v>0.1</c:v>
                </c:pt>
                <c:pt idx="21963">
                  <c:v>0.1</c:v>
                </c:pt>
                <c:pt idx="21964">
                  <c:v>0.1</c:v>
                </c:pt>
                <c:pt idx="21965">
                  <c:v>0.1</c:v>
                </c:pt>
                <c:pt idx="21966">
                  <c:v>0.1</c:v>
                </c:pt>
                <c:pt idx="21967">
                  <c:v>0.1</c:v>
                </c:pt>
                <c:pt idx="21968">
                  <c:v>0.1</c:v>
                </c:pt>
                <c:pt idx="21969">
                  <c:v>0.1</c:v>
                </c:pt>
                <c:pt idx="21970">
                  <c:v>0.1</c:v>
                </c:pt>
                <c:pt idx="21971">
                  <c:v>0.1</c:v>
                </c:pt>
                <c:pt idx="21972">
                  <c:v>0.1</c:v>
                </c:pt>
                <c:pt idx="21973">
                  <c:v>0.1</c:v>
                </c:pt>
                <c:pt idx="21974">
                  <c:v>0.1</c:v>
                </c:pt>
                <c:pt idx="21975">
                  <c:v>0.1</c:v>
                </c:pt>
                <c:pt idx="21976">
                  <c:v>0.1</c:v>
                </c:pt>
                <c:pt idx="21977">
                  <c:v>0.2</c:v>
                </c:pt>
                <c:pt idx="21978">
                  <c:v>0.2</c:v>
                </c:pt>
                <c:pt idx="21979">
                  <c:v>0.1</c:v>
                </c:pt>
                <c:pt idx="21980">
                  <c:v>0</c:v>
                </c:pt>
                <c:pt idx="21981">
                  <c:v>0.1</c:v>
                </c:pt>
                <c:pt idx="21982">
                  <c:v>0.1</c:v>
                </c:pt>
                <c:pt idx="21983">
                  <c:v>0.1</c:v>
                </c:pt>
                <c:pt idx="21984">
                  <c:v>0.1</c:v>
                </c:pt>
                <c:pt idx="21985">
                  <c:v>0.1</c:v>
                </c:pt>
                <c:pt idx="21986">
                  <c:v>0.1</c:v>
                </c:pt>
                <c:pt idx="21987">
                  <c:v>0.1</c:v>
                </c:pt>
                <c:pt idx="21988">
                  <c:v>0</c:v>
                </c:pt>
                <c:pt idx="21989">
                  <c:v>0.1</c:v>
                </c:pt>
                <c:pt idx="21990">
                  <c:v>0.1</c:v>
                </c:pt>
                <c:pt idx="21991">
                  <c:v>0.1</c:v>
                </c:pt>
                <c:pt idx="21992">
                  <c:v>0.2</c:v>
                </c:pt>
                <c:pt idx="21993">
                  <c:v>0.1</c:v>
                </c:pt>
                <c:pt idx="21994">
                  <c:v>0.2</c:v>
                </c:pt>
                <c:pt idx="21995">
                  <c:v>0.1</c:v>
                </c:pt>
                <c:pt idx="21996">
                  <c:v>0.1</c:v>
                </c:pt>
                <c:pt idx="21997">
                  <c:v>0.1</c:v>
                </c:pt>
                <c:pt idx="21998">
                  <c:v>0.1</c:v>
                </c:pt>
                <c:pt idx="21999">
                  <c:v>0.1</c:v>
                </c:pt>
                <c:pt idx="22000">
                  <c:v>0.1</c:v>
                </c:pt>
                <c:pt idx="22001">
                  <c:v>0.1</c:v>
                </c:pt>
                <c:pt idx="22002">
                  <c:v>0.1</c:v>
                </c:pt>
                <c:pt idx="22003">
                  <c:v>0.1</c:v>
                </c:pt>
                <c:pt idx="22004">
                  <c:v>0.1</c:v>
                </c:pt>
                <c:pt idx="22005">
                  <c:v>0.1</c:v>
                </c:pt>
                <c:pt idx="22006">
                  <c:v>0.2</c:v>
                </c:pt>
                <c:pt idx="22007">
                  <c:v>0.1</c:v>
                </c:pt>
                <c:pt idx="22008">
                  <c:v>0</c:v>
                </c:pt>
                <c:pt idx="22009">
                  <c:v>0.1</c:v>
                </c:pt>
                <c:pt idx="22010">
                  <c:v>0.1</c:v>
                </c:pt>
                <c:pt idx="22011">
                  <c:v>0.1</c:v>
                </c:pt>
                <c:pt idx="22012">
                  <c:v>0.2</c:v>
                </c:pt>
                <c:pt idx="22013">
                  <c:v>0.1</c:v>
                </c:pt>
                <c:pt idx="22014">
                  <c:v>0.1</c:v>
                </c:pt>
                <c:pt idx="22015">
                  <c:v>0.1</c:v>
                </c:pt>
                <c:pt idx="22016">
                  <c:v>0.1</c:v>
                </c:pt>
                <c:pt idx="22017">
                  <c:v>0.1</c:v>
                </c:pt>
                <c:pt idx="22018">
                  <c:v>0</c:v>
                </c:pt>
                <c:pt idx="22019">
                  <c:v>0.1</c:v>
                </c:pt>
                <c:pt idx="22020">
                  <c:v>0.2</c:v>
                </c:pt>
                <c:pt idx="22021">
                  <c:v>0.2</c:v>
                </c:pt>
                <c:pt idx="22022">
                  <c:v>0.1</c:v>
                </c:pt>
                <c:pt idx="22023">
                  <c:v>0.2</c:v>
                </c:pt>
                <c:pt idx="22024">
                  <c:v>0.1</c:v>
                </c:pt>
                <c:pt idx="22025">
                  <c:v>0.1</c:v>
                </c:pt>
                <c:pt idx="22026">
                  <c:v>0.1</c:v>
                </c:pt>
                <c:pt idx="22027">
                  <c:v>0.1</c:v>
                </c:pt>
                <c:pt idx="22028">
                  <c:v>0.1</c:v>
                </c:pt>
                <c:pt idx="22029">
                  <c:v>0</c:v>
                </c:pt>
                <c:pt idx="22030">
                  <c:v>0.1</c:v>
                </c:pt>
                <c:pt idx="22031">
                  <c:v>0.2</c:v>
                </c:pt>
                <c:pt idx="22032">
                  <c:v>0.1</c:v>
                </c:pt>
                <c:pt idx="22033">
                  <c:v>0.2</c:v>
                </c:pt>
                <c:pt idx="22034">
                  <c:v>0.1</c:v>
                </c:pt>
                <c:pt idx="22035">
                  <c:v>0.2</c:v>
                </c:pt>
                <c:pt idx="22036">
                  <c:v>0.2</c:v>
                </c:pt>
                <c:pt idx="22037">
                  <c:v>0.2</c:v>
                </c:pt>
                <c:pt idx="22038">
                  <c:v>0.1</c:v>
                </c:pt>
                <c:pt idx="22039">
                  <c:v>0.1</c:v>
                </c:pt>
                <c:pt idx="22040">
                  <c:v>0.1</c:v>
                </c:pt>
                <c:pt idx="22041">
                  <c:v>0.1</c:v>
                </c:pt>
                <c:pt idx="22042">
                  <c:v>0.1</c:v>
                </c:pt>
                <c:pt idx="22043">
                  <c:v>0.1</c:v>
                </c:pt>
                <c:pt idx="22044">
                  <c:v>0.1</c:v>
                </c:pt>
                <c:pt idx="22045">
                  <c:v>0.1</c:v>
                </c:pt>
                <c:pt idx="22046">
                  <c:v>0.1</c:v>
                </c:pt>
                <c:pt idx="22047">
                  <c:v>0.1</c:v>
                </c:pt>
                <c:pt idx="22048">
                  <c:v>0.1</c:v>
                </c:pt>
                <c:pt idx="22049">
                  <c:v>0.2</c:v>
                </c:pt>
                <c:pt idx="22050">
                  <c:v>0.1</c:v>
                </c:pt>
                <c:pt idx="22051">
                  <c:v>0.1</c:v>
                </c:pt>
                <c:pt idx="22052">
                  <c:v>0.2</c:v>
                </c:pt>
                <c:pt idx="22053">
                  <c:v>0.2</c:v>
                </c:pt>
                <c:pt idx="22054">
                  <c:v>0.1</c:v>
                </c:pt>
                <c:pt idx="22055">
                  <c:v>0.1</c:v>
                </c:pt>
                <c:pt idx="22056">
                  <c:v>0.1</c:v>
                </c:pt>
                <c:pt idx="22057">
                  <c:v>0.1</c:v>
                </c:pt>
                <c:pt idx="22058">
                  <c:v>0.1</c:v>
                </c:pt>
                <c:pt idx="22059">
                  <c:v>0.1</c:v>
                </c:pt>
                <c:pt idx="22060">
                  <c:v>0.1</c:v>
                </c:pt>
                <c:pt idx="22061">
                  <c:v>0.1</c:v>
                </c:pt>
                <c:pt idx="22062">
                  <c:v>0.2</c:v>
                </c:pt>
                <c:pt idx="22063">
                  <c:v>0.2</c:v>
                </c:pt>
                <c:pt idx="22064">
                  <c:v>0.1</c:v>
                </c:pt>
                <c:pt idx="22065">
                  <c:v>0.1</c:v>
                </c:pt>
                <c:pt idx="22066">
                  <c:v>0.2</c:v>
                </c:pt>
                <c:pt idx="22067">
                  <c:v>0.2</c:v>
                </c:pt>
                <c:pt idx="22068">
                  <c:v>0.1</c:v>
                </c:pt>
                <c:pt idx="22069">
                  <c:v>0.1</c:v>
                </c:pt>
                <c:pt idx="22070">
                  <c:v>0.1</c:v>
                </c:pt>
                <c:pt idx="22071">
                  <c:v>0.1</c:v>
                </c:pt>
                <c:pt idx="22072">
                  <c:v>0.1</c:v>
                </c:pt>
                <c:pt idx="22073">
                  <c:v>0.1</c:v>
                </c:pt>
                <c:pt idx="22074">
                  <c:v>0.1</c:v>
                </c:pt>
                <c:pt idx="22075">
                  <c:v>0.2</c:v>
                </c:pt>
                <c:pt idx="22076">
                  <c:v>0.1</c:v>
                </c:pt>
                <c:pt idx="22077">
                  <c:v>0.2</c:v>
                </c:pt>
                <c:pt idx="22078">
                  <c:v>0.1</c:v>
                </c:pt>
                <c:pt idx="22079">
                  <c:v>0.1</c:v>
                </c:pt>
                <c:pt idx="22080">
                  <c:v>0.1</c:v>
                </c:pt>
                <c:pt idx="22081">
                  <c:v>0.1</c:v>
                </c:pt>
                <c:pt idx="22082">
                  <c:v>0.1</c:v>
                </c:pt>
                <c:pt idx="22083">
                  <c:v>0.1</c:v>
                </c:pt>
                <c:pt idx="22084">
                  <c:v>0.1</c:v>
                </c:pt>
                <c:pt idx="22085">
                  <c:v>0.1</c:v>
                </c:pt>
                <c:pt idx="22086">
                  <c:v>0.1</c:v>
                </c:pt>
                <c:pt idx="22087">
                  <c:v>0.1</c:v>
                </c:pt>
                <c:pt idx="22088">
                  <c:v>0.1</c:v>
                </c:pt>
                <c:pt idx="22089">
                  <c:v>0.1</c:v>
                </c:pt>
                <c:pt idx="22090">
                  <c:v>0.1</c:v>
                </c:pt>
                <c:pt idx="22091">
                  <c:v>0.1</c:v>
                </c:pt>
                <c:pt idx="22092">
                  <c:v>0.2</c:v>
                </c:pt>
                <c:pt idx="22093">
                  <c:v>0.2</c:v>
                </c:pt>
                <c:pt idx="22094">
                  <c:v>0.2</c:v>
                </c:pt>
                <c:pt idx="22095">
                  <c:v>0.2</c:v>
                </c:pt>
                <c:pt idx="22096">
                  <c:v>0</c:v>
                </c:pt>
                <c:pt idx="22097">
                  <c:v>0.1</c:v>
                </c:pt>
                <c:pt idx="22098">
                  <c:v>0.1</c:v>
                </c:pt>
                <c:pt idx="22099">
                  <c:v>0.1</c:v>
                </c:pt>
                <c:pt idx="22100">
                  <c:v>0.1</c:v>
                </c:pt>
                <c:pt idx="22101">
                  <c:v>0</c:v>
                </c:pt>
                <c:pt idx="22102">
                  <c:v>0.1</c:v>
                </c:pt>
                <c:pt idx="22103">
                  <c:v>0.1</c:v>
                </c:pt>
                <c:pt idx="22104">
                  <c:v>0.1</c:v>
                </c:pt>
                <c:pt idx="22105">
                  <c:v>0.2</c:v>
                </c:pt>
                <c:pt idx="22106">
                  <c:v>0.1</c:v>
                </c:pt>
                <c:pt idx="22107">
                  <c:v>0.1</c:v>
                </c:pt>
                <c:pt idx="22108">
                  <c:v>0</c:v>
                </c:pt>
                <c:pt idx="22109">
                  <c:v>0.1</c:v>
                </c:pt>
                <c:pt idx="22110">
                  <c:v>0.2</c:v>
                </c:pt>
                <c:pt idx="22111">
                  <c:v>0.1</c:v>
                </c:pt>
                <c:pt idx="22112">
                  <c:v>0.1</c:v>
                </c:pt>
                <c:pt idx="22113">
                  <c:v>0.2</c:v>
                </c:pt>
                <c:pt idx="22114">
                  <c:v>0.1</c:v>
                </c:pt>
                <c:pt idx="22115">
                  <c:v>0.2</c:v>
                </c:pt>
                <c:pt idx="22116">
                  <c:v>0.1</c:v>
                </c:pt>
                <c:pt idx="22117">
                  <c:v>0.1</c:v>
                </c:pt>
                <c:pt idx="22118">
                  <c:v>0.1</c:v>
                </c:pt>
                <c:pt idx="22119">
                  <c:v>0.1</c:v>
                </c:pt>
                <c:pt idx="22120">
                  <c:v>0.2</c:v>
                </c:pt>
                <c:pt idx="22121">
                  <c:v>0.1</c:v>
                </c:pt>
                <c:pt idx="22122">
                  <c:v>0.1</c:v>
                </c:pt>
                <c:pt idx="22123">
                  <c:v>0.2</c:v>
                </c:pt>
                <c:pt idx="22124">
                  <c:v>0.2</c:v>
                </c:pt>
                <c:pt idx="22125">
                  <c:v>0.1</c:v>
                </c:pt>
                <c:pt idx="22126">
                  <c:v>0.2</c:v>
                </c:pt>
                <c:pt idx="22127">
                  <c:v>0.2</c:v>
                </c:pt>
                <c:pt idx="22128">
                  <c:v>0.2</c:v>
                </c:pt>
                <c:pt idx="22129">
                  <c:v>0.2</c:v>
                </c:pt>
                <c:pt idx="22130">
                  <c:v>0.1</c:v>
                </c:pt>
                <c:pt idx="22131">
                  <c:v>0.1</c:v>
                </c:pt>
                <c:pt idx="22132">
                  <c:v>0.1</c:v>
                </c:pt>
                <c:pt idx="22133">
                  <c:v>0.1</c:v>
                </c:pt>
                <c:pt idx="22134">
                  <c:v>0.1</c:v>
                </c:pt>
                <c:pt idx="22135">
                  <c:v>0.1</c:v>
                </c:pt>
                <c:pt idx="22136">
                  <c:v>0.1</c:v>
                </c:pt>
                <c:pt idx="22137">
                  <c:v>0.1</c:v>
                </c:pt>
                <c:pt idx="22138">
                  <c:v>0.1</c:v>
                </c:pt>
                <c:pt idx="22139">
                  <c:v>0.1</c:v>
                </c:pt>
                <c:pt idx="22140">
                  <c:v>0.1</c:v>
                </c:pt>
                <c:pt idx="22141">
                  <c:v>0.2</c:v>
                </c:pt>
                <c:pt idx="22142">
                  <c:v>0.2</c:v>
                </c:pt>
                <c:pt idx="22143">
                  <c:v>0.1</c:v>
                </c:pt>
                <c:pt idx="22144">
                  <c:v>0.1</c:v>
                </c:pt>
                <c:pt idx="22145">
                  <c:v>0.1</c:v>
                </c:pt>
                <c:pt idx="22146">
                  <c:v>0.2</c:v>
                </c:pt>
                <c:pt idx="22147">
                  <c:v>0.1</c:v>
                </c:pt>
                <c:pt idx="22148">
                  <c:v>0.1</c:v>
                </c:pt>
                <c:pt idx="22149">
                  <c:v>0.1</c:v>
                </c:pt>
                <c:pt idx="22150">
                  <c:v>0.1</c:v>
                </c:pt>
                <c:pt idx="22151">
                  <c:v>0.2</c:v>
                </c:pt>
                <c:pt idx="22152">
                  <c:v>0.2</c:v>
                </c:pt>
                <c:pt idx="22153">
                  <c:v>0.2</c:v>
                </c:pt>
                <c:pt idx="22154">
                  <c:v>0.1</c:v>
                </c:pt>
                <c:pt idx="22155">
                  <c:v>0.2</c:v>
                </c:pt>
                <c:pt idx="22156">
                  <c:v>0.1</c:v>
                </c:pt>
                <c:pt idx="22157">
                  <c:v>0.2</c:v>
                </c:pt>
                <c:pt idx="22158">
                  <c:v>0.3</c:v>
                </c:pt>
                <c:pt idx="22159">
                  <c:v>0.1</c:v>
                </c:pt>
                <c:pt idx="22160">
                  <c:v>0.2</c:v>
                </c:pt>
                <c:pt idx="22161">
                  <c:v>0.1</c:v>
                </c:pt>
                <c:pt idx="22162">
                  <c:v>0.2</c:v>
                </c:pt>
                <c:pt idx="22163">
                  <c:v>0.2</c:v>
                </c:pt>
                <c:pt idx="22164">
                  <c:v>0.1</c:v>
                </c:pt>
                <c:pt idx="22165">
                  <c:v>0.1</c:v>
                </c:pt>
                <c:pt idx="22166">
                  <c:v>0.2</c:v>
                </c:pt>
                <c:pt idx="22167">
                  <c:v>0.1</c:v>
                </c:pt>
                <c:pt idx="22168">
                  <c:v>0.2</c:v>
                </c:pt>
                <c:pt idx="22169">
                  <c:v>0.1</c:v>
                </c:pt>
                <c:pt idx="22170">
                  <c:v>0.1</c:v>
                </c:pt>
                <c:pt idx="22171">
                  <c:v>0.1</c:v>
                </c:pt>
                <c:pt idx="22172">
                  <c:v>0.1</c:v>
                </c:pt>
                <c:pt idx="22173">
                  <c:v>0.2</c:v>
                </c:pt>
                <c:pt idx="22174">
                  <c:v>0.2</c:v>
                </c:pt>
                <c:pt idx="22175">
                  <c:v>0.2</c:v>
                </c:pt>
                <c:pt idx="22176">
                  <c:v>0.2</c:v>
                </c:pt>
                <c:pt idx="22177">
                  <c:v>0.1</c:v>
                </c:pt>
                <c:pt idx="22178">
                  <c:v>0.2</c:v>
                </c:pt>
                <c:pt idx="22179">
                  <c:v>0.2</c:v>
                </c:pt>
                <c:pt idx="22180">
                  <c:v>0.2</c:v>
                </c:pt>
                <c:pt idx="22181">
                  <c:v>0.1</c:v>
                </c:pt>
                <c:pt idx="22182">
                  <c:v>0.1</c:v>
                </c:pt>
                <c:pt idx="22183">
                  <c:v>0.2</c:v>
                </c:pt>
                <c:pt idx="22184">
                  <c:v>0.2</c:v>
                </c:pt>
                <c:pt idx="22185">
                  <c:v>0.2</c:v>
                </c:pt>
                <c:pt idx="22186">
                  <c:v>0.1</c:v>
                </c:pt>
                <c:pt idx="22187">
                  <c:v>0.2</c:v>
                </c:pt>
                <c:pt idx="22188">
                  <c:v>0.1</c:v>
                </c:pt>
                <c:pt idx="22189">
                  <c:v>0.1</c:v>
                </c:pt>
                <c:pt idx="22190">
                  <c:v>0.1</c:v>
                </c:pt>
                <c:pt idx="22191">
                  <c:v>0.1</c:v>
                </c:pt>
                <c:pt idx="22192">
                  <c:v>0.2</c:v>
                </c:pt>
                <c:pt idx="22193">
                  <c:v>0.2</c:v>
                </c:pt>
                <c:pt idx="22194">
                  <c:v>0.1</c:v>
                </c:pt>
                <c:pt idx="22195">
                  <c:v>0.2</c:v>
                </c:pt>
                <c:pt idx="22196">
                  <c:v>0.1</c:v>
                </c:pt>
                <c:pt idx="22197">
                  <c:v>0.1</c:v>
                </c:pt>
                <c:pt idx="22198">
                  <c:v>0.2</c:v>
                </c:pt>
                <c:pt idx="22199">
                  <c:v>0.2</c:v>
                </c:pt>
                <c:pt idx="22200">
                  <c:v>0.1</c:v>
                </c:pt>
                <c:pt idx="22201">
                  <c:v>0.2</c:v>
                </c:pt>
                <c:pt idx="22202">
                  <c:v>0.1</c:v>
                </c:pt>
                <c:pt idx="22203">
                  <c:v>0.1</c:v>
                </c:pt>
                <c:pt idx="22204">
                  <c:v>0.1</c:v>
                </c:pt>
                <c:pt idx="22205">
                  <c:v>0.1</c:v>
                </c:pt>
                <c:pt idx="22206">
                  <c:v>0.1</c:v>
                </c:pt>
                <c:pt idx="22207">
                  <c:v>0.2</c:v>
                </c:pt>
                <c:pt idx="22208">
                  <c:v>0.1</c:v>
                </c:pt>
                <c:pt idx="22209">
                  <c:v>0.1</c:v>
                </c:pt>
                <c:pt idx="22210">
                  <c:v>0.1</c:v>
                </c:pt>
                <c:pt idx="22211">
                  <c:v>0.1</c:v>
                </c:pt>
                <c:pt idx="22212">
                  <c:v>0.1</c:v>
                </c:pt>
                <c:pt idx="22213">
                  <c:v>0.1</c:v>
                </c:pt>
                <c:pt idx="22214">
                  <c:v>0.1</c:v>
                </c:pt>
                <c:pt idx="22215">
                  <c:v>0.1</c:v>
                </c:pt>
                <c:pt idx="22216">
                  <c:v>0.2</c:v>
                </c:pt>
                <c:pt idx="22217">
                  <c:v>0.1</c:v>
                </c:pt>
                <c:pt idx="22218">
                  <c:v>0.2</c:v>
                </c:pt>
                <c:pt idx="22219">
                  <c:v>0.1</c:v>
                </c:pt>
                <c:pt idx="22220">
                  <c:v>0.1</c:v>
                </c:pt>
                <c:pt idx="22221">
                  <c:v>0.1</c:v>
                </c:pt>
                <c:pt idx="22222">
                  <c:v>0.1</c:v>
                </c:pt>
                <c:pt idx="22223">
                  <c:v>0.1</c:v>
                </c:pt>
                <c:pt idx="22224">
                  <c:v>0.2</c:v>
                </c:pt>
                <c:pt idx="22225">
                  <c:v>0.1</c:v>
                </c:pt>
                <c:pt idx="22226">
                  <c:v>0.1</c:v>
                </c:pt>
                <c:pt idx="22227">
                  <c:v>0.1</c:v>
                </c:pt>
                <c:pt idx="22228">
                  <c:v>0.2</c:v>
                </c:pt>
                <c:pt idx="22229">
                  <c:v>0.1</c:v>
                </c:pt>
                <c:pt idx="22230">
                  <c:v>0.1</c:v>
                </c:pt>
                <c:pt idx="22231">
                  <c:v>0.1</c:v>
                </c:pt>
                <c:pt idx="22232">
                  <c:v>0.1</c:v>
                </c:pt>
                <c:pt idx="22233">
                  <c:v>0.1</c:v>
                </c:pt>
                <c:pt idx="22234">
                  <c:v>0.1</c:v>
                </c:pt>
                <c:pt idx="22235">
                  <c:v>0.1</c:v>
                </c:pt>
                <c:pt idx="22236">
                  <c:v>0.1</c:v>
                </c:pt>
                <c:pt idx="22237">
                  <c:v>0.1</c:v>
                </c:pt>
                <c:pt idx="22238">
                  <c:v>0.1</c:v>
                </c:pt>
                <c:pt idx="22239">
                  <c:v>0.2</c:v>
                </c:pt>
                <c:pt idx="22240">
                  <c:v>0.2</c:v>
                </c:pt>
                <c:pt idx="22241">
                  <c:v>0.1</c:v>
                </c:pt>
                <c:pt idx="22242">
                  <c:v>0.1</c:v>
                </c:pt>
                <c:pt idx="22243">
                  <c:v>0.1</c:v>
                </c:pt>
                <c:pt idx="22244">
                  <c:v>0.1</c:v>
                </c:pt>
                <c:pt idx="22245">
                  <c:v>0.2</c:v>
                </c:pt>
                <c:pt idx="22246">
                  <c:v>0.2</c:v>
                </c:pt>
                <c:pt idx="22247">
                  <c:v>0.1</c:v>
                </c:pt>
                <c:pt idx="22248">
                  <c:v>0.1</c:v>
                </c:pt>
                <c:pt idx="22249">
                  <c:v>0.2</c:v>
                </c:pt>
                <c:pt idx="22250">
                  <c:v>0.1</c:v>
                </c:pt>
                <c:pt idx="22251">
                  <c:v>0.1</c:v>
                </c:pt>
                <c:pt idx="22252">
                  <c:v>0.2</c:v>
                </c:pt>
                <c:pt idx="22253">
                  <c:v>0.2</c:v>
                </c:pt>
                <c:pt idx="22254">
                  <c:v>0.2</c:v>
                </c:pt>
                <c:pt idx="22255">
                  <c:v>0.2</c:v>
                </c:pt>
                <c:pt idx="22256">
                  <c:v>0.2</c:v>
                </c:pt>
                <c:pt idx="22257">
                  <c:v>0.1</c:v>
                </c:pt>
                <c:pt idx="22258">
                  <c:v>0.1</c:v>
                </c:pt>
                <c:pt idx="22259">
                  <c:v>0.1</c:v>
                </c:pt>
                <c:pt idx="22260">
                  <c:v>0.2</c:v>
                </c:pt>
                <c:pt idx="22261">
                  <c:v>0.2</c:v>
                </c:pt>
                <c:pt idx="22262">
                  <c:v>0.1</c:v>
                </c:pt>
                <c:pt idx="22263">
                  <c:v>0.1</c:v>
                </c:pt>
                <c:pt idx="22264">
                  <c:v>0.2</c:v>
                </c:pt>
                <c:pt idx="22265">
                  <c:v>0.2</c:v>
                </c:pt>
                <c:pt idx="22266">
                  <c:v>0.2</c:v>
                </c:pt>
                <c:pt idx="22267">
                  <c:v>0.1</c:v>
                </c:pt>
                <c:pt idx="22268">
                  <c:v>0.1</c:v>
                </c:pt>
                <c:pt idx="22269">
                  <c:v>0.1</c:v>
                </c:pt>
                <c:pt idx="22270">
                  <c:v>0.2</c:v>
                </c:pt>
                <c:pt idx="22271">
                  <c:v>0.1</c:v>
                </c:pt>
                <c:pt idx="22272">
                  <c:v>0.1</c:v>
                </c:pt>
                <c:pt idx="22273">
                  <c:v>0.1</c:v>
                </c:pt>
                <c:pt idx="22274">
                  <c:v>0.1</c:v>
                </c:pt>
                <c:pt idx="22275">
                  <c:v>0.2</c:v>
                </c:pt>
                <c:pt idx="22276">
                  <c:v>0.2</c:v>
                </c:pt>
                <c:pt idx="22277">
                  <c:v>0.1</c:v>
                </c:pt>
                <c:pt idx="22278">
                  <c:v>0.1</c:v>
                </c:pt>
                <c:pt idx="22279">
                  <c:v>0</c:v>
                </c:pt>
                <c:pt idx="22280">
                  <c:v>0.1</c:v>
                </c:pt>
                <c:pt idx="22281">
                  <c:v>0.1</c:v>
                </c:pt>
                <c:pt idx="22282">
                  <c:v>0.1</c:v>
                </c:pt>
                <c:pt idx="22283">
                  <c:v>0.1</c:v>
                </c:pt>
                <c:pt idx="22284">
                  <c:v>0.1</c:v>
                </c:pt>
                <c:pt idx="22285">
                  <c:v>0.2</c:v>
                </c:pt>
                <c:pt idx="22286">
                  <c:v>0.1</c:v>
                </c:pt>
                <c:pt idx="22287">
                  <c:v>0.1</c:v>
                </c:pt>
                <c:pt idx="22288">
                  <c:v>0.1</c:v>
                </c:pt>
                <c:pt idx="22289">
                  <c:v>0</c:v>
                </c:pt>
                <c:pt idx="22290">
                  <c:v>0.1</c:v>
                </c:pt>
                <c:pt idx="22291">
                  <c:v>0.2</c:v>
                </c:pt>
                <c:pt idx="22292">
                  <c:v>0.1</c:v>
                </c:pt>
                <c:pt idx="22293">
                  <c:v>0.1</c:v>
                </c:pt>
                <c:pt idx="22294">
                  <c:v>0.1</c:v>
                </c:pt>
                <c:pt idx="22295">
                  <c:v>0.1</c:v>
                </c:pt>
                <c:pt idx="22296">
                  <c:v>0.1</c:v>
                </c:pt>
                <c:pt idx="22297">
                  <c:v>0.1</c:v>
                </c:pt>
                <c:pt idx="22298">
                  <c:v>0.1</c:v>
                </c:pt>
                <c:pt idx="22299">
                  <c:v>0.1</c:v>
                </c:pt>
                <c:pt idx="22300">
                  <c:v>0.1</c:v>
                </c:pt>
                <c:pt idx="22301">
                  <c:v>0.1</c:v>
                </c:pt>
                <c:pt idx="22302">
                  <c:v>0.2</c:v>
                </c:pt>
                <c:pt idx="22303">
                  <c:v>0.1</c:v>
                </c:pt>
                <c:pt idx="22304">
                  <c:v>0.1</c:v>
                </c:pt>
                <c:pt idx="22305">
                  <c:v>0.1</c:v>
                </c:pt>
                <c:pt idx="22306">
                  <c:v>0.2</c:v>
                </c:pt>
                <c:pt idx="22307">
                  <c:v>0.1</c:v>
                </c:pt>
                <c:pt idx="22308">
                  <c:v>0.2</c:v>
                </c:pt>
                <c:pt idx="22309">
                  <c:v>0.1</c:v>
                </c:pt>
                <c:pt idx="22310">
                  <c:v>0.1</c:v>
                </c:pt>
                <c:pt idx="22311">
                  <c:v>0.1</c:v>
                </c:pt>
                <c:pt idx="22312">
                  <c:v>0.1</c:v>
                </c:pt>
                <c:pt idx="22313">
                  <c:v>0.1</c:v>
                </c:pt>
                <c:pt idx="22314">
                  <c:v>0.2</c:v>
                </c:pt>
                <c:pt idx="22315">
                  <c:v>0.1</c:v>
                </c:pt>
                <c:pt idx="22316">
                  <c:v>0.2</c:v>
                </c:pt>
                <c:pt idx="22317">
                  <c:v>0.2</c:v>
                </c:pt>
                <c:pt idx="22318">
                  <c:v>0.2</c:v>
                </c:pt>
                <c:pt idx="22319">
                  <c:v>0.2</c:v>
                </c:pt>
                <c:pt idx="22320">
                  <c:v>0.1</c:v>
                </c:pt>
                <c:pt idx="22321">
                  <c:v>0.1</c:v>
                </c:pt>
                <c:pt idx="22322">
                  <c:v>0.2</c:v>
                </c:pt>
                <c:pt idx="22323">
                  <c:v>0.1</c:v>
                </c:pt>
                <c:pt idx="22324">
                  <c:v>0.1</c:v>
                </c:pt>
                <c:pt idx="22325">
                  <c:v>0.1</c:v>
                </c:pt>
                <c:pt idx="22326">
                  <c:v>0.2</c:v>
                </c:pt>
                <c:pt idx="22327">
                  <c:v>0.1</c:v>
                </c:pt>
                <c:pt idx="22328">
                  <c:v>0.1</c:v>
                </c:pt>
                <c:pt idx="22329">
                  <c:v>0.1</c:v>
                </c:pt>
                <c:pt idx="22330">
                  <c:v>0.1</c:v>
                </c:pt>
                <c:pt idx="22331">
                  <c:v>0.2</c:v>
                </c:pt>
                <c:pt idx="22332">
                  <c:v>0.2</c:v>
                </c:pt>
                <c:pt idx="22333">
                  <c:v>0.1</c:v>
                </c:pt>
                <c:pt idx="22334">
                  <c:v>0.2</c:v>
                </c:pt>
                <c:pt idx="22335">
                  <c:v>0.1</c:v>
                </c:pt>
                <c:pt idx="22336">
                  <c:v>0.2</c:v>
                </c:pt>
                <c:pt idx="22337">
                  <c:v>0.1</c:v>
                </c:pt>
                <c:pt idx="22338">
                  <c:v>0.1</c:v>
                </c:pt>
                <c:pt idx="22339">
                  <c:v>0.1</c:v>
                </c:pt>
                <c:pt idx="22340">
                  <c:v>0.1</c:v>
                </c:pt>
                <c:pt idx="22341">
                  <c:v>0.2</c:v>
                </c:pt>
                <c:pt idx="22342">
                  <c:v>0.1</c:v>
                </c:pt>
                <c:pt idx="22343">
                  <c:v>0.1</c:v>
                </c:pt>
                <c:pt idx="22344">
                  <c:v>0.1</c:v>
                </c:pt>
                <c:pt idx="22345">
                  <c:v>0.1</c:v>
                </c:pt>
                <c:pt idx="22346">
                  <c:v>0.1</c:v>
                </c:pt>
                <c:pt idx="22347">
                  <c:v>0.1</c:v>
                </c:pt>
                <c:pt idx="22348">
                  <c:v>0.1</c:v>
                </c:pt>
                <c:pt idx="22349">
                  <c:v>0.1</c:v>
                </c:pt>
                <c:pt idx="22350">
                  <c:v>0.2</c:v>
                </c:pt>
                <c:pt idx="22351">
                  <c:v>0.1</c:v>
                </c:pt>
                <c:pt idx="22352">
                  <c:v>0.2</c:v>
                </c:pt>
                <c:pt idx="22353">
                  <c:v>0.2</c:v>
                </c:pt>
                <c:pt idx="22354">
                  <c:v>0.2</c:v>
                </c:pt>
                <c:pt idx="22355">
                  <c:v>0.2</c:v>
                </c:pt>
                <c:pt idx="22356">
                  <c:v>0.2</c:v>
                </c:pt>
                <c:pt idx="22357">
                  <c:v>0.2</c:v>
                </c:pt>
                <c:pt idx="22358">
                  <c:v>0.2</c:v>
                </c:pt>
                <c:pt idx="22359">
                  <c:v>0.2</c:v>
                </c:pt>
                <c:pt idx="22360">
                  <c:v>0.3</c:v>
                </c:pt>
                <c:pt idx="22361">
                  <c:v>0.2</c:v>
                </c:pt>
                <c:pt idx="22362">
                  <c:v>0.3</c:v>
                </c:pt>
                <c:pt idx="22363">
                  <c:v>0.3</c:v>
                </c:pt>
                <c:pt idx="22364">
                  <c:v>0.3</c:v>
                </c:pt>
                <c:pt idx="22365">
                  <c:v>0.3</c:v>
                </c:pt>
                <c:pt idx="22366">
                  <c:v>0.3</c:v>
                </c:pt>
                <c:pt idx="22367">
                  <c:v>0.2</c:v>
                </c:pt>
                <c:pt idx="22368">
                  <c:v>0.4</c:v>
                </c:pt>
                <c:pt idx="22369">
                  <c:v>0.3</c:v>
                </c:pt>
                <c:pt idx="22370">
                  <c:v>0.3</c:v>
                </c:pt>
                <c:pt idx="22371">
                  <c:v>0.4</c:v>
                </c:pt>
                <c:pt idx="22372">
                  <c:v>0.3</c:v>
                </c:pt>
                <c:pt idx="22373">
                  <c:v>0.3</c:v>
                </c:pt>
                <c:pt idx="22374">
                  <c:v>0.3</c:v>
                </c:pt>
                <c:pt idx="22375">
                  <c:v>0.3</c:v>
                </c:pt>
                <c:pt idx="22376">
                  <c:v>0.3</c:v>
                </c:pt>
                <c:pt idx="22377">
                  <c:v>0.3</c:v>
                </c:pt>
                <c:pt idx="22378">
                  <c:v>0.3</c:v>
                </c:pt>
                <c:pt idx="22379">
                  <c:v>0.4</c:v>
                </c:pt>
                <c:pt idx="22380">
                  <c:v>0.4</c:v>
                </c:pt>
                <c:pt idx="22381">
                  <c:v>0.3</c:v>
                </c:pt>
                <c:pt idx="22382">
                  <c:v>0.3</c:v>
                </c:pt>
                <c:pt idx="22383">
                  <c:v>0.5</c:v>
                </c:pt>
                <c:pt idx="22384">
                  <c:v>0.4</c:v>
                </c:pt>
                <c:pt idx="22385">
                  <c:v>0.4</c:v>
                </c:pt>
                <c:pt idx="22386">
                  <c:v>0.5</c:v>
                </c:pt>
                <c:pt idx="22387">
                  <c:v>0.5</c:v>
                </c:pt>
                <c:pt idx="22388">
                  <c:v>0.5</c:v>
                </c:pt>
                <c:pt idx="22389">
                  <c:v>0.3</c:v>
                </c:pt>
                <c:pt idx="22390">
                  <c:v>0.4</c:v>
                </c:pt>
                <c:pt idx="22391">
                  <c:v>0.4</c:v>
                </c:pt>
                <c:pt idx="22392">
                  <c:v>0.3</c:v>
                </c:pt>
                <c:pt idx="22393">
                  <c:v>0.4</c:v>
                </c:pt>
                <c:pt idx="22394">
                  <c:v>0.3</c:v>
                </c:pt>
                <c:pt idx="22395">
                  <c:v>0.3</c:v>
                </c:pt>
                <c:pt idx="22396">
                  <c:v>0.4</c:v>
                </c:pt>
                <c:pt idx="22397">
                  <c:v>0.4</c:v>
                </c:pt>
                <c:pt idx="22398">
                  <c:v>0.4</c:v>
                </c:pt>
                <c:pt idx="22399">
                  <c:v>0.4</c:v>
                </c:pt>
                <c:pt idx="22400">
                  <c:v>0.4</c:v>
                </c:pt>
                <c:pt idx="22401">
                  <c:v>0.3</c:v>
                </c:pt>
                <c:pt idx="22402">
                  <c:v>0.3</c:v>
                </c:pt>
                <c:pt idx="22403">
                  <c:v>0.3</c:v>
                </c:pt>
                <c:pt idx="22404">
                  <c:v>0.3</c:v>
                </c:pt>
                <c:pt idx="22405">
                  <c:v>0.3</c:v>
                </c:pt>
                <c:pt idx="22406">
                  <c:v>0.4</c:v>
                </c:pt>
                <c:pt idx="22407">
                  <c:v>0.3</c:v>
                </c:pt>
                <c:pt idx="22408">
                  <c:v>0.3</c:v>
                </c:pt>
                <c:pt idx="22409">
                  <c:v>0.3</c:v>
                </c:pt>
                <c:pt idx="22410">
                  <c:v>0.3</c:v>
                </c:pt>
                <c:pt idx="22411">
                  <c:v>0.4</c:v>
                </c:pt>
                <c:pt idx="22412">
                  <c:v>0.3</c:v>
                </c:pt>
                <c:pt idx="22413">
                  <c:v>0.3</c:v>
                </c:pt>
                <c:pt idx="22414">
                  <c:v>0.3</c:v>
                </c:pt>
                <c:pt idx="22415">
                  <c:v>0.3</c:v>
                </c:pt>
                <c:pt idx="22416">
                  <c:v>0.3</c:v>
                </c:pt>
                <c:pt idx="22417">
                  <c:v>0.3</c:v>
                </c:pt>
                <c:pt idx="22418">
                  <c:v>0.3</c:v>
                </c:pt>
                <c:pt idx="22419">
                  <c:v>0.2</c:v>
                </c:pt>
                <c:pt idx="22420">
                  <c:v>0.2</c:v>
                </c:pt>
                <c:pt idx="22421">
                  <c:v>0.3</c:v>
                </c:pt>
                <c:pt idx="22422">
                  <c:v>0.4</c:v>
                </c:pt>
                <c:pt idx="22423">
                  <c:v>0.3</c:v>
                </c:pt>
                <c:pt idx="22424">
                  <c:v>0.3</c:v>
                </c:pt>
                <c:pt idx="22425">
                  <c:v>0.3</c:v>
                </c:pt>
                <c:pt idx="22426">
                  <c:v>0.3</c:v>
                </c:pt>
                <c:pt idx="22427">
                  <c:v>0.3</c:v>
                </c:pt>
                <c:pt idx="22428">
                  <c:v>0.3</c:v>
                </c:pt>
                <c:pt idx="22429">
                  <c:v>0.2</c:v>
                </c:pt>
                <c:pt idx="22430">
                  <c:v>0.2</c:v>
                </c:pt>
                <c:pt idx="22431">
                  <c:v>0.4</c:v>
                </c:pt>
                <c:pt idx="22432">
                  <c:v>0.3</c:v>
                </c:pt>
                <c:pt idx="22433">
                  <c:v>0.4</c:v>
                </c:pt>
                <c:pt idx="22434">
                  <c:v>0.3</c:v>
                </c:pt>
                <c:pt idx="22435">
                  <c:v>0.4</c:v>
                </c:pt>
                <c:pt idx="22436">
                  <c:v>0.4</c:v>
                </c:pt>
                <c:pt idx="22437">
                  <c:v>0.3</c:v>
                </c:pt>
                <c:pt idx="22438">
                  <c:v>0.3</c:v>
                </c:pt>
                <c:pt idx="22439">
                  <c:v>0.4</c:v>
                </c:pt>
                <c:pt idx="22440">
                  <c:v>0.4</c:v>
                </c:pt>
                <c:pt idx="22441">
                  <c:v>0.3</c:v>
                </c:pt>
                <c:pt idx="22442">
                  <c:v>0.3</c:v>
                </c:pt>
                <c:pt idx="22443">
                  <c:v>0.3</c:v>
                </c:pt>
                <c:pt idx="22444">
                  <c:v>0.3</c:v>
                </c:pt>
                <c:pt idx="22445">
                  <c:v>0.3</c:v>
                </c:pt>
                <c:pt idx="22446">
                  <c:v>0.3</c:v>
                </c:pt>
                <c:pt idx="22447">
                  <c:v>0.4</c:v>
                </c:pt>
                <c:pt idx="22448">
                  <c:v>0.3</c:v>
                </c:pt>
                <c:pt idx="22449">
                  <c:v>0.3</c:v>
                </c:pt>
                <c:pt idx="22450">
                  <c:v>0.3</c:v>
                </c:pt>
                <c:pt idx="22451">
                  <c:v>0.3</c:v>
                </c:pt>
                <c:pt idx="22452">
                  <c:v>0.3</c:v>
                </c:pt>
                <c:pt idx="22453">
                  <c:v>0.3</c:v>
                </c:pt>
                <c:pt idx="22454">
                  <c:v>0.3</c:v>
                </c:pt>
                <c:pt idx="22455">
                  <c:v>0.3</c:v>
                </c:pt>
                <c:pt idx="22456">
                  <c:v>0.3</c:v>
                </c:pt>
                <c:pt idx="22457">
                  <c:v>0.3</c:v>
                </c:pt>
                <c:pt idx="22458">
                  <c:v>0.3</c:v>
                </c:pt>
                <c:pt idx="22459">
                  <c:v>0.3</c:v>
                </c:pt>
                <c:pt idx="22460">
                  <c:v>0.3</c:v>
                </c:pt>
                <c:pt idx="22461">
                  <c:v>0.3</c:v>
                </c:pt>
                <c:pt idx="22462">
                  <c:v>0.4</c:v>
                </c:pt>
                <c:pt idx="22463">
                  <c:v>0.3</c:v>
                </c:pt>
                <c:pt idx="22464">
                  <c:v>0.3</c:v>
                </c:pt>
                <c:pt idx="22465">
                  <c:v>0.3</c:v>
                </c:pt>
                <c:pt idx="22466">
                  <c:v>0.3</c:v>
                </c:pt>
                <c:pt idx="22467">
                  <c:v>0.3</c:v>
                </c:pt>
                <c:pt idx="22468">
                  <c:v>0.4</c:v>
                </c:pt>
                <c:pt idx="22469">
                  <c:v>0.4</c:v>
                </c:pt>
                <c:pt idx="22470">
                  <c:v>0.3</c:v>
                </c:pt>
                <c:pt idx="22471">
                  <c:v>0.3</c:v>
                </c:pt>
                <c:pt idx="22472">
                  <c:v>0.3</c:v>
                </c:pt>
                <c:pt idx="22473">
                  <c:v>0.2</c:v>
                </c:pt>
                <c:pt idx="22474">
                  <c:v>0.3</c:v>
                </c:pt>
                <c:pt idx="22475">
                  <c:v>0.3</c:v>
                </c:pt>
                <c:pt idx="22476">
                  <c:v>0.3</c:v>
                </c:pt>
                <c:pt idx="22477">
                  <c:v>0.3</c:v>
                </c:pt>
                <c:pt idx="22478">
                  <c:v>0.3</c:v>
                </c:pt>
                <c:pt idx="22479">
                  <c:v>0.2</c:v>
                </c:pt>
                <c:pt idx="22480">
                  <c:v>0.3</c:v>
                </c:pt>
                <c:pt idx="22481">
                  <c:v>0.3</c:v>
                </c:pt>
                <c:pt idx="22482">
                  <c:v>0.3</c:v>
                </c:pt>
                <c:pt idx="22483">
                  <c:v>0.3</c:v>
                </c:pt>
                <c:pt idx="22484">
                  <c:v>0.3</c:v>
                </c:pt>
                <c:pt idx="22485">
                  <c:v>0.3</c:v>
                </c:pt>
                <c:pt idx="22486">
                  <c:v>0.3</c:v>
                </c:pt>
                <c:pt idx="22487">
                  <c:v>0.3</c:v>
                </c:pt>
                <c:pt idx="22488">
                  <c:v>0.4</c:v>
                </c:pt>
                <c:pt idx="22489">
                  <c:v>0.3</c:v>
                </c:pt>
                <c:pt idx="22490">
                  <c:v>0.2</c:v>
                </c:pt>
                <c:pt idx="22491">
                  <c:v>0.3</c:v>
                </c:pt>
                <c:pt idx="22492">
                  <c:v>0.2</c:v>
                </c:pt>
                <c:pt idx="22493">
                  <c:v>0.4</c:v>
                </c:pt>
                <c:pt idx="22494">
                  <c:v>0.4</c:v>
                </c:pt>
                <c:pt idx="22495">
                  <c:v>0.3</c:v>
                </c:pt>
                <c:pt idx="22496">
                  <c:v>0.3</c:v>
                </c:pt>
                <c:pt idx="22497">
                  <c:v>0.3</c:v>
                </c:pt>
                <c:pt idx="22498">
                  <c:v>0.3</c:v>
                </c:pt>
                <c:pt idx="22499">
                  <c:v>0.2</c:v>
                </c:pt>
                <c:pt idx="22500">
                  <c:v>0.3</c:v>
                </c:pt>
                <c:pt idx="22501">
                  <c:v>0.3</c:v>
                </c:pt>
                <c:pt idx="22502">
                  <c:v>0.3</c:v>
                </c:pt>
                <c:pt idx="22503">
                  <c:v>0.3</c:v>
                </c:pt>
                <c:pt idx="22504">
                  <c:v>0.3</c:v>
                </c:pt>
                <c:pt idx="22505">
                  <c:v>0.3</c:v>
                </c:pt>
                <c:pt idx="22506">
                  <c:v>0.4</c:v>
                </c:pt>
                <c:pt idx="22507">
                  <c:v>0.3</c:v>
                </c:pt>
                <c:pt idx="22508">
                  <c:v>0.3</c:v>
                </c:pt>
                <c:pt idx="22509">
                  <c:v>0.3</c:v>
                </c:pt>
                <c:pt idx="22510">
                  <c:v>0.3</c:v>
                </c:pt>
                <c:pt idx="22511">
                  <c:v>0.3</c:v>
                </c:pt>
                <c:pt idx="22512">
                  <c:v>0.3</c:v>
                </c:pt>
                <c:pt idx="22513">
                  <c:v>0.3</c:v>
                </c:pt>
                <c:pt idx="22514">
                  <c:v>0.3</c:v>
                </c:pt>
                <c:pt idx="22515">
                  <c:v>0.4</c:v>
                </c:pt>
                <c:pt idx="22516">
                  <c:v>0.3</c:v>
                </c:pt>
                <c:pt idx="22517">
                  <c:v>0.3</c:v>
                </c:pt>
                <c:pt idx="22518">
                  <c:v>0.4</c:v>
                </c:pt>
                <c:pt idx="22519">
                  <c:v>0.3</c:v>
                </c:pt>
                <c:pt idx="22520">
                  <c:v>0.3</c:v>
                </c:pt>
                <c:pt idx="22521">
                  <c:v>0.3</c:v>
                </c:pt>
                <c:pt idx="22522">
                  <c:v>0.4</c:v>
                </c:pt>
                <c:pt idx="22523">
                  <c:v>0.3</c:v>
                </c:pt>
                <c:pt idx="22524">
                  <c:v>0.4</c:v>
                </c:pt>
                <c:pt idx="22525">
                  <c:v>0.4</c:v>
                </c:pt>
                <c:pt idx="22526">
                  <c:v>0.4</c:v>
                </c:pt>
                <c:pt idx="22527">
                  <c:v>0.4</c:v>
                </c:pt>
                <c:pt idx="22528">
                  <c:v>0.4</c:v>
                </c:pt>
                <c:pt idx="22529">
                  <c:v>0.4</c:v>
                </c:pt>
                <c:pt idx="22530">
                  <c:v>0.4</c:v>
                </c:pt>
                <c:pt idx="22531">
                  <c:v>0.3</c:v>
                </c:pt>
                <c:pt idx="22532">
                  <c:v>0.4</c:v>
                </c:pt>
                <c:pt idx="22533">
                  <c:v>0.4</c:v>
                </c:pt>
                <c:pt idx="22534">
                  <c:v>0.4</c:v>
                </c:pt>
                <c:pt idx="22535">
                  <c:v>0.4</c:v>
                </c:pt>
                <c:pt idx="22536">
                  <c:v>0.3</c:v>
                </c:pt>
                <c:pt idx="22537">
                  <c:v>0.5</c:v>
                </c:pt>
                <c:pt idx="22538">
                  <c:v>0.3</c:v>
                </c:pt>
                <c:pt idx="22539">
                  <c:v>0.3</c:v>
                </c:pt>
                <c:pt idx="22540">
                  <c:v>0.4</c:v>
                </c:pt>
                <c:pt idx="22541">
                  <c:v>0.4</c:v>
                </c:pt>
                <c:pt idx="22542">
                  <c:v>0.3</c:v>
                </c:pt>
                <c:pt idx="22543">
                  <c:v>0.4</c:v>
                </c:pt>
                <c:pt idx="22544">
                  <c:v>0.3</c:v>
                </c:pt>
                <c:pt idx="22545">
                  <c:v>0.4</c:v>
                </c:pt>
                <c:pt idx="22546">
                  <c:v>0.3</c:v>
                </c:pt>
                <c:pt idx="22547">
                  <c:v>0.5</c:v>
                </c:pt>
                <c:pt idx="22548">
                  <c:v>0.4</c:v>
                </c:pt>
                <c:pt idx="22549">
                  <c:v>0.4</c:v>
                </c:pt>
                <c:pt idx="22550">
                  <c:v>0.4</c:v>
                </c:pt>
                <c:pt idx="22551">
                  <c:v>0.4</c:v>
                </c:pt>
                <c:pt idx="22552">
                  <c:v>0.4</c:v>
                </c:pt>
                <c:pt idx="22553">
                  <c:v>0.4</c:v>
                </c:pt>
                <c:pt idx="22554">
                  <c:v>0.4</c:v>
                </c:pt>
                <c:pt idx="22555">
                  <c:v>0.4</c:v>
                </c:pt>
                <c:pt idx="22556">
                  <c:v>0.4</c:v>
                </c:pt>
                <c:pt idx="22557">
                  <c:v>0.4</c:v>
                </c:pt>
                <c:pt idx="22558">
                  <c:v>0.3</c:v>
                </c:pt>
                <c:pt idx="22559">
                  <c:v>0.3</c:v>
                </c:pt>
                <c:pt idx="22560">
                  <c:v>0.4</c:v>
                </c:pt>
                <c:pt idx="22561">
                  <c:v>0.1</c:v>
                </c:pt>
                <c:pt idx="22562">
                  <c:v>0.1</c:v>
                </c:pt>
                <c:pt idx="22563">
                  <c:v>0.4</c:v>
                </c:pt>
                <c:pt idx="22564">
                  <c:v>0.3</c:v>
                </c:pt>
                <c:pt idx="22565">
                  <c:v>0.3</c:v>
                </c:pt>
                <c:pt idx="22566">
                  <c:v>0.3</c:v>
                </c:pt>
                <c:pt idx="22567">
                  <c:v>0.2</c:v>
                </c:pt>
                <c:pt idx="22568">
                  <c:v>0.3</c:v>
                </c:pt>
                <c:pt idx="22569">
                  <c:v>0.3</c:v>
                </c:pt>
                <c:pt idx="22570">
                  <c:v>0.3</c:v>
                </c:pt>
                <c:pt idx="22571">
                  <c:v>0.3</c:v>
                </c:pt>
                <c:pt idx="22572">
                  <c:v>0.3</c:v>
                </c:pt>
                <c:pt idx="22573">
                  <c:v>0.3</c:v>
                </c:pt>
                <c:pt idx="22574">
                  <c:v>0.3</c:v>
                </c:pt>
                <c:pt idx="22575">
                  <c:v>0.3</c:v>
                </c:pt>
                <c:pt idx="22576">
                  <c:v>0.3</c:v>
                </c:pt>
                <c:pt idx="22577">
                  <c:v>0.4</c:v>
                </c:pt>
                <c:pt idx="22578">
                  <c:v>0.4</c:v>
                </c:pt>
                <c:pt idx="22579">
                  <c:v>0.4</c:v>
                </c:pt>
                <c:pt idx="22580">
                  <c:v>0.2</c:v>
                </c:pt>
                <c:pt idx="22581">
                  <c:v>0.3</c:v>
                </c:pt>
                <c:pt idx="22582">
                  <c:v>0.3</c:v>
                </c:pt>
                <c:pt idx="22583">
                  <c:v>0.3</c:v>
                </c:pt>
                <c:pt idx="22584">
                  <c:v>0.3</c:v>
                </c:pt>
                <c:pt idx="22585">
                  <c:v>0.3</c:v>
                </c:pt>
                <c:pt idx="22586">
                  <c:v>0.3</c:v>
                </c:pt>
                <c:pt idx="22587">
                  <c:v>0.3</c:v>
                </c:pt>
                <c:pt idx="22588">
                  <c:v>0.2</c:v>
                </c:pt>
                <c:pt idx="22589">
                  <c:v>0.3</c:v>
                </c:pt>
                <c:pt idx="22590">
                  <c:v>0.2</c:v>
                </c:pt>
                <c:pt idx="22591">
                  <c:v>0.3</c:v>
                </c:pt>
                <c:pt idx="22592">
                  <c:v>0.4</c:v>
                </c:pt>
                <c:pt idx="22593">
                  <c:v>0.4</c:v>
                </c:pt>
                <c:pt idx="22594">
                  <c:v>0.3</c:v>
                </c:pt>
                <c:pt idx="22595">
                  <c:v>0.4</c:v>
                </c:pt>
                <c:pt idx="22596">
                  <c:v>0.3</c:v>
                </c:pt>
                <c:pt idx="22597">
                  <c:v>0.4</c:v>
                </c:pt>
                <c:pt idx="22598">
                  <c:v>0.4</c:v>
                </c:pt>
                <c:pt idx="22599">
                  <c:v>0.4</c:v>
                </c:pt>
                <c:pt idx="22600">
                  <c:v>0.4</c:v>
                </c:pt>
                <c:pt idx="22601">
                  <c:v>0.3</c:v>
                </c:pt>
                <c:pt idx="22602">
                  <c:v>0.4</c:v>
                </c:pt>
                <c:pt idx="22603">
                  <c:v>0.3</c:v>
                </c:pt>
                <c:pt idx="22604">
                  <c:v>0.4</c:v>
                </c:pt>
                <c:pt idx="22605">
                  <c:v>0.4</c:v>
                </c:pt>
                <c:pt idx="22606">
                  <c:v>0.4</c:v>
                </c:pt>
                <c:pt idx="22607">
                  <c:v>0.3</c:v>
                </c:pt>
                <c:pt idx="22608">
                  <c:v>0.3</c:v>
                </c:pt>
                <c:pt idx="22609">
                  <c:v>0.3</c:v>
                </c:pt>
                <c:pt idx="22610">
                  <c:v>0.4</c:v>
                </c:pt>
                <c:pt idx="22611">
                  <c:v>0.4</c:v>
                </c:pt>
                <c:pt idx="22612">
                  <c:v>0.3</c:v>
                </c:pt>
                <c:pt idx="22613">
                  <c:v>0.3</c:v>
                </c:pt>
                <c:pt idx="22614">
                  <c:v>0.3</c:v>
                </c:pt>
                <c:pt idx="22615">
                  <c:v>0.4</c:v>
                </c:pt>
                <c:pt idx="22616">
                  <c:v>0.4</c:v>
                </c:pt>
                <c:pt idx="22617">
                  <c:v>0.4</c:v>
                </c:pt>
                <c:pt idx="22618">
                  <c:v>0.3</c:v>
                </c:pt>
                <c:pt idx="22619">
                  <c:v>0.3</c:v>
                </c:pt>
                <c:pt idx="22620">
                  <c:v>0.3</c:v>
                </c:pt>
                <c:pt idx="22621">
                  <c:v>0.3</c:v>
                </c:pt>
                <c:pt idx="22622">
                  <c:v>0.4</c:v>
                </c:pt>
                <c:pt idx="22623">
                  <c:v>0.3</c:v>
                </c:pt>
                <c:pt idx="22624">
                  <c:v>0.4</c:v>
                </c:pt>
                <c:pt idx="22625">
                  <c:v>0.4</c:v>
                </c:pt>
                <c:pt idx="22626">
                  <c:v>0.4</c:v>
                </c:pt>
                <c:pt idx="22627">
                  <c:v>0.4</c:v>
                </c:pt>
                <c:pt idx="22628">
                  <c:v>0.4</c:v>
                </c:pt>
                <c:pt idx="22629">
                  <c:v>0.3</c:v>
                </c:pt>
                <c:pt idx="22630">
                  <c:v>0.3</c:v>
                </c:pt>
                <c:pt idx="22631">
                  <c:v>0.4</c:v>
                </c:pt>
                <c:pt idx="22632">
                  <c:v>0.3</c:v>
                </c:pt>
                <c:pt idx="22633">
                  <c:v>0.3</c:v>
                </c:pt>
                <c:pt idx="22634">
                  <c:v>0.3</c:v>
                </c:pt>
                <c:pt idx="22635">
                  <c:v>0.3</c:v>
                </c:pt>
                <c:pt idx="22636">
                  <c:v>0.3</c:v>
                </c:pt>
                <c:pt idx="22637">
                  <c:v>0.3</c:v>
                </c:pt>
                <c:pt idx="22638">
                  <c:v>0.3</c:v>
                </c:pt>
                <c:pt idx="22639">
                  <c:v>0.3</c:v>
                </c:pt>
                <c:pt idx="22640">
                  <c:v>0.3</c:v>
                </c:pt>
                <c:pt idx="22641">
                  <c:v>0.4</c:v>
                </c:pt>
                <c:pt idx="22642">
                  <c:v>0.3</c:v>
                </c:pt>
                <c:pt idx="22643">
                  <c:v>0.3</c:v>
                </c:pt>
                <c:pt idx="22644">
                  <c:v>0.4</c:v>
                </c:pt>
                <c:pt idx="22645">
                  <c:v>0.3</c:v>
                </c:pt>
                <c:pt idx="22646">
                  <c:v>0.3</c:v>
                </c:pt>
                <c:pt idx="22647">
                  <c:v>0.3</c:v>
                </c:pt>
                <c:pt idx="22648">
                  <c:v>0.3</c:v>
                </c:pt>
                <c:pt idx="22649">
                  <c:v>0.3</c:v>
                </c:pt>
                <c:pt idx="22650">
                  <c:v>0.4</c:v>
                </c:pt>
                <c:pt idx="22651">
                  <c:v>0.2</c:v>
                </c:pt>
                <c:pt idx="22652">
                  <c:v>0.3</c:v>
                </c:pt>
                <c:pt idx="22653">
                  <c:v>0.3</c:v>
                </c:pt>
                <c:pt idx="22654">
                  <c:v>0.4</c:v>
                </c:pt>
                <c:pt idx="22655">
                  <c:v>0.3</c:v>
                </c:pt>
                <c:pt idx="22656">
                  <c:v>0.3</c:v>
                </c:pt>
                <c:pt idx="22657">
                  <c:v>0.2</c:v>
                </c:pt>
                <c:pt idx="22658">
                  <c:v>0.3</c:v>
                </c:pt>
                <c:pt idx="22659">
                  <c:v>0.3</c:v>
                </c:pt>
                <c:pt idx="22660">
                  <c:v>0.3</c:v>
                </c:pt>
                <c:pt idx="22661">
                  <c:v>0.3</c:v>
                </c:pt>
                <c:pt idx="22662">
                  <c:v>0.2</c:v>
                </c:pt>
                <c:pt idx="22663">
                  <c:v>0.3</c:v>
                </c:pt>
                <c:pt idx="22664">
                  <c:v>0.4</c:v>
                </c:pt>
                <c:pt idx="22665">
                  <c:v>0.2</c:v>
                </c:pt>
                <c:pt idx="22666">
                  <c:v>0.3</c:v>
                </c:pt>
                <c:pt idx="22667">
                  <c:v>0.3</c:v>
                </c:pt>
                <c:pt idx="22668">
                  <c:v>0.2</c:v>
                </c:pt>
                <c:pt idx="22669">
                  <c:v>0.3</c:v>
                </c:pt>
                <c:pt idx="22670">
                  <c:v>0.3</c:v>
                </c:pt>
                <c:pt idx="22671">
                  <c:v>0.3</c:v>
                </c:pt>
                <c:pt idx="22672">
                  <c:v>0.3</c:v>
                </c:pt>
                <c:pt idx="22673">
                  <c:v>0.3</c:v>
                </c:pt>
                <c:pt idx="22674">
                  <c:v>0.4</c:v>
                </c:pt>
                <c:pt idx="22675">
                  <c:v>0.3</c:v>
                </c:pt>
                <c:pt idx="22676">
                  <c:v>0.3</c:v>
                </c:pt>
                <c:pt idx="22677">
                  <c:v>0.3</c:v>
                </c:pt>
                <c:pt idx="22678">
                  <c:v>0.3</c:v>
                </c:pt>
                <c:pt idx="22679">
                  <c:v>0.3</c:v>
                </c:pt>
                <c:pt idx="22680">
                  <c:v>0.3</c:v>
                </c:pt>
                <c:pt idx="22681">
                  <c:v>0.3</c:v>
                </c:pt>
                <c:pt idx="22682">
                  <c:v>0.2</c:v>
                </c:pt>
                <c:pt idx="22683">
                  <c:v>0.3</c:v>
                </c:pt>
                <c:pt idx="22684">
                  <c:v>0.3</c:v>
                </c:pt>
                <c:pt idx="22685">
                  <c:v>0.3</c:v>
                </c:pt>
                <c:pt idx="22686">
                  <c:v>0.3</c:v>
                </c:pt>
                <c:pt idx="22687">
                  <c:v>0.3</c:v>
                </c:pt>
                <c:pt idx="22688">
                  <c:v>0.3</c:v>
                </c:pt>
                <c:pt idx="22689">
                  <c:v>0.3</c:v>
                </c:pt>
                <c:pt idx="22690">
                  <c:v>0.3</c:v>
                </c:pt>
                <c:pt idx="22691">
                  <c:v>0.3</c:v>
                </c:pt>
                <c:pt idx="22692">
                  <c:v>0.2</c:v>
                </c:pt>
                <c:pt idx="22693">
                  <c:v>0.3</c:v>
                </c:pt>
                <c:pt idx="22694">
                  <c:v>0.3</c:v>
                </c:pt>
                <c:pt idx="22695">
                  <c:v>0.2</c:v>
                </c:pt>
                <c:pt idx="22696">
                  <c:v>0.3</c:v>
                </c:pt>
                <c:pt idx="22697">
                  <c:v>0.4</c:v>
                </c:pt>
                <c:pt idx="22698">
                  <c:v>0.3</c:v>
                </c:pt>
                <c:pt idx="22699">
                  <c:v>0.4</c:v>
                </c:pt>
                <c:pt idx="22700">
                  <c:v>0.2</c:v>
                </c:pt>
                <c:pt idx="22701">
                  <c:v>0.3</c:v>
                </c:pt>
                <c:pt idx="22702">
                  <c:v>0.3</c:v>
                </c:pt>
                <c:pt idx="22703">
                  <c:v>0.3</c:v>
                </c:pt>
                <c:pt idx="22704">
                  <c:v>0.3</c:v>
                </c:pt>
                <c:pt idx="22705">
                  <c:v>0.3</c:v>
                </c:pt>
                <c:pt idx="22706">
                  <c:v>0.3</c:v>
                </c:pt>
                <c:pt idx="22707">
                  <c:v>0.3</c:v>
                </c:pt>
                <c:pt idx="22708">
                  <c:v>0.3</c:v>
                </c:pt>
                <c:pt idx="22709">
                  <c:v>0.3</c:v>
                </c:pt>
                <c:pt idx="22710">
                  <c:v>0.3</c:v>
                </c:pt>
                <c:pt idx="22711">
                  <c:v>0.3</c:v>
                </c:pt>
                <c:pt idx="22712">
                  <c:v>0.3</c:v>
                </c:pt>
                <c:pt idx="22713">
                  <c:v>0.2</c:v>
                </c:pt>
                <c:pt idx="22714">
                  <c:v>0.3</c:v>
                </c:pt>
                <c:pt idx="22715">
                  <c:v>0.3</c:v>
                </c:pt>
                <c:pt idx="22716">
                  <c:v>0.3</c:v>
                </c:pt>
                <c:pt idx="22717">
                  <c:v>0.3</c:v>
                </c:pt>
                <c:pt idx="22718">
                  <c:v>0.3</c:v>
                </c:pt>
                <c:pt idx="22719">
                  <c:v>0.3</c:v>
                </c:pt>
                <c:pt idx="22720">
                  <c:v>0.3</c:v>
                </c:pt>
                <c:pt idx="22721">
                  <c:v>0.3</c:v>
                </c:pt>
                <c:pt idx="22722">
                  <c:v>0.3</c:v>
                </c:pt>
                <c:pt idx="22723">
                  <c:v>0.2</c:v>
                </c:pt>
                <c:pt idx="22724">
                  <c:v>0.3</c:v>
                </c:pt>
                <c:pt idx="22725">
                  <c:v>0.3</c:v>
                </c:pt>
                <c:pt idx="22726">
                  <c:v>0.4</c:v>
                </c:pt>
                <c:pt idx="22727">
                  <c:v>0.3</c:v>
                </c:pt>
                <c:pt idx="22728">
                  <c:v>0.3</c:v>
                </c:pt>
                <c:pt idx="22729">
                  <c:v>0.3</c:v>
                </c:pt>
                <c:pt idx="22730">
                  <c:v>0.2</c:v>
                </c:pt>
                <c:pt idx="22731">
                  <c:v>0.3</c:v>
                </c:pt>
                <c:pt idx="22732">
                  <c:v>0.3</c:v>
                </c:pt>
                <c:pt idx="22733">
                  <c:v>0.4</c:v>
                </c:pt>
                <c:pt idx="22734">
                  <c:v>0.3</c:v>
                </c:pt>
                <c:pt idx="22735">
                  <c:v>0.4</c:v>
                </c:pt>
                <c:pt idx="22736">
                  <c:v>0.3</c:v>
                </c:pt>
                <c:pt idx="22737">
                  <c:v>0.3</c:v>
                </c:pt>
                <c:pt idx="22738">
                  <c:v>0.3</c:v>
                </c:pt>
                <c:pt idx="22739">
                  <c:v>0.3</c:v>
                </c:pt>
                <c:pt idx="22740">
                  <c:v>0.3</c:v>
                </c:pt>
                <c:pt idx="22741">
                  <c:v>0.4</c:v>
                </c:pt>
                <c:pt idx="22742">
                  <c:v>0.3</c:v>
                </c:pt>
                <c:pt idx="22743">
                  <c:v>0.4</c:v>
                </c:pt>
                <c:pt idx="22744">
                  <c:v>0.2</c:v>
                </c:pt>
                <c:pt idx="22745">
                  <c:v>0.3</c:v>
                </c:pt>
                <c:pt idx="22746">
                  <c:v>0.3</c:v>
                </c:pt>
                <c:pt idx="22747">
                  <c:v>0.4</c:v>
                </c:pt>
                <c:pt idx="22748">
                  <c:v>0.4</c:v>
                </c:pt>
                <c:pt idx="22749">
                  <c:v>0.3</c:v>
                </c:pt>
                <c:pt idx="22750">
                  <c:v>0.3</c:v>
                </c:pt>
                <c:pt idx="22751">
                  <c:v>0.3</c:v>
                </c:pt>
                <c:pt idx="22752">
                  <c:v>0.3</c:v>
                </c:pt>
                <c:pt idx="22753">
                  <c:v>0.3</c:v>
                </c:pt>
                <c:pt idx="22754">
                  <c:v>0.3</c:v>
                </c:pt>
                <c:pt idx="22755">
                  <c:v>0.3</c:v>
                </c:pt>
                <c:pt idx="22756">
                  <c:v>0.3</c:v>
                </c:pt>
                <c:pt idx="22757">
                  <c:v>0.3</c:v>
                </c:pt>
                <c:pt idx="22758">
                  <c:v>0.3</c:v>
                </c:pt>
                <c:pt idx="22759">
                  <c:v>0.3</c:v>
                </c:pt>
                <c:pt idx="22760">
                  <c:v>0.3</c:v>
                </c:pt>
                <c:pt idx="22761">
                  <c:v>0.4</c:v>
                </c:pt>
                <c:pt idx="22762">
                  <c:v>0.3</c:v>
                </c:pt>
                <c:pt idx="22763">
                  <c:v>0.4</c:v>
                </c:pt>
                <c:pt idx="22764">
                  <c:v>0.4</c:v>
                </c:pt>
                <c:pt idx="22765">
                  <c:v>0.3</c:v>
                </c:pt>
                <c:pt idx="22766">
                  <c:v>0.4</c:v>
                </c:pt>
                <c:pt idx="22767">
                  <c:v>0.3</c:v>
                </c:pt>
                <c:pt idx="22768">
                  <c:v>0.4</c:v>
                </c:pt>
                <c:pt idx="22769">
                  <c:v>0.4</c:v>
                </c:pt>
                <c:pt idx="22770">
                  <c:v>0.3</c:v>
                </c:pt>
                <c:pt idx="22771">
                  <c:v>0.4</c:v>
                </c:pt>
                <c:pt idx="22772">
                  <c:v>0.3</c:v>
                </c:pt>
                <c:pt idx="22773">
                  <c:v>0.3</c:v>
                </c:pt>
                <c:pt idx="22774">
                  <c:v>0.3</c:v>
                </c:pt>
                <c:pt idx="22775">
                  <c:v>0.3</c:v>
                </c:pt>
                <c:pt idx="22776">
                  <c:v>0.3</c:v>
                </c:pt>
                <c:pt idx="22777">
                  <c:v>0.3</c:v>
                </c:pt>
                <c:pt idx="22778">
                  <c:v>0.3</c:v>
                </c:pt>
                <c:pt idx="22779">
                  <c:v>0.4</c:v>
                </c:pt>
                <c:pt idx="22780">
                  <c:v>0.3</c:v>
                </c:pt>
                <c:pt idx="22781">
                  <c:v>0.4</c:v>
                </c:pt>
                <c:pt idx="22782">
                  <c:v>0.3</c:v>
                </c:pt>
                <c:pt idx="22783">
                  <c:v>0.2</c:v>
                </c:pt>
                <c:pt idx="22784">
                  <c:v>0.3</c:v>
                </c:pt>
                <c:pt idx="22785">
                  <c:v>0.3</c:v>
                </c:pt>
                <c:pt idx="22786">
                  <c:v>0.3</c:v>
                </c:pt>
                <c:pt idx="22787">
                  <c:v>0.3</c:v>
                </c:pt>
                <c:pt idx="22788">
                  <c:v>0.3</c:v>
                </c:pt>
                <c:pt idx="22789">
                  <c:v>0.3</c:v>
                </c:pt>
                <c:pt idx="22790">
                  <c:v>0.3</c:v>
                </c:pt>
                <c:pt idx="22791">
                  <c:v>0.3</c:v>
                </c:pt>
                <c:pt idx="22792">
                  <c:v>0.3</c:v>
                </c:pt>
                <c:pt idx="22793">
                  <c:v>0.3</c:v>
                </c:pt>
                <c:pt idx="22794">
                  <c:v>0.3</c:v>
                </c:pt>
                <c:pt idx="22795">
                  <c:v>0.3</c:v>
                </c:pt>
                <c:pt idx="22796">
                  <c:v>0.3</c:v>
                </c:pt>
                <c:pt idx="22797">
                  <c:v>0.3</c:v>
                </c:pt>
                <c:pt idx="22798">
                  <c:v>0.3</c:v>
                </c:pt>
                <c:pt idx="22799">
                  <c:v>0.3</c:v>
                </c:pt>
                <c:pt idx="22800">
                  <c:v>0.3</c:v>
                </c:pt>
                <c:pt idx="22801">
                  <c:v>0.3</c:v>
                </c:pt>
                <c:pt idx="22802">
                  <c:v>0.3</c:v>
                </c:pt>
                <c:pt idx="22803">
                  <c:v>0.3</c:v>
                </c:pt>
                <c:pt idx="22804">
                  <c:v>0.4</c:v>
                </c:pt>
                <c:pt idx="22805">
                  <c:v>0.3</c:v>
                </c:pt>
                <c:pt idx="22806">
                  <c:v>0.3</c:v>
                </c:pt>
                <c:pt idx="22807">
                  <c:v>0.3</c:v>
                </c:pt>
                <c:pt idx="22808">
                  <c:v>0.3</c:v>
                </c:pt>
                <c:pt idx="22809">
                  <c:v>0.3</c:v>
                </c:pt>
                <c:pt idx="22810">
                  <c:v>0.2</c:v>
                </c:pt>
                <c:pt idx="22811">
                  <c:v>0.2</c:v>
                </c:pt>
                <c:pt idx="22812">
                  <c:v>0.3</c:v>
                </c:pt>
                <c:pt idx="22813">
                  <c:v>0.3</c:v>
                </c:pt>
                <c:pt idx="22814">
                  <c:v>0.3</c:v>
                </c:pt>
                <c:pt idx="22815">
                  <c:v>0.4</c:v>
                </c:pt>
                <c:pt idx="22816">
                  <c:v>0.3</c:v>
                </c:pt>
                <c:pt idx="22817">
                  <c:v>0.2</c:v>
                </c:pt>
                <c:pt idx="22818">
                  <c:v>0.2</c:v>
                </c:pt>
                <c:pt idx="22819">
                  <c:v>0.3</c:v>
                </c:pt>
                <c:pt idx="22820">
                  <c:v>0.3</c:v>
                </c:pt>
                <c:pt idx="22821">
                  <c:v>0.3</c:v>
                </c:pt>
                <c:pt idx="22822">
                  <c:v>0.3</c:v>
                </c:pt>
                <c:pt idx="22823">
                  <c:v>0.3</c:v>
                </c:pt>
                <c:pt idx="22824">
                  <c:v>0.2</c:v>
                </c:pt>
                <c:pt idx="22825">
                  <c:v>0.3</c:v>
                </c:pt>
                <c:pt idx="22826">
                  <c:v>0.3</c:v>
                </c:pt>
                <c:pt idx="22827">
                  <c:v>0.3</c:v>
                </c:pt>
                <c:pt idx="22828">
                  <c:v>0.2</c:v>
                </c:pt>
                <c:pt idx="22829">
                  <c:v>0.3</c:v>
                </c:pt>
                <c:pt idx="22830">
                  <c:v>0.3</c:v>
                </c:pt>
                <c:pt idx="22831">
                  <c:v>0.3</c:v>
                </c:pt>
                <c:pt idx="22832">
                  <c:v>0.2</c:v>
                </c:pt>
                <c:pt idx="22833">
                  <c:v>0.3</c:v>
                </c:pt>
                <c:pt idx="22834">
                  <c:v>0.3</c:v>
                </c:pt>
                <c:pt idx="22835">
                  <c:v>0.3</c:v>
                </c:pt>
                <c:pt idx="22836">
                  <c:v>0.3</c:v>
                </c:pt>
                <c:pt idx="22837">
                  <c:v>0.4</c:v>
                </c:pt>
                <c:pt idx="22838">
                  <c:v>0.2</c:v>
                </c:pt>
                <c:pt idx="22839">
                  <c:v>0.3</c:v>
                </c:pt>
                <c:pt idx="22840">
                  <c:v>0.3</c:v>
                </c:pt>
                <c:pt idx="22841">
                  <c:v>0.2</c:v>
                </c:pt>
                <c:pt idx="22842">
                  <c:v>0.3</c:v>
                </c:pt>
                <c:pt idx="22843">
                  <c:v>0.3</c:v>
                </c:pt>
                <c:pt idx="22844">
                  <c:v>0.3</c:v>
                </c:pt>
                <c:pt idx="22845">
                  <c:v>0.3</c:v>
                </c:pt>
                <c:pt idx="22846">
                  <c:v>0.3</c:v>
                </c:pt>
                <c:pt idx="22847">
                  <c:v>0.3</c:v>
                </c:pt>
                <c:pt idx="22848">
                  <c:v>0.3</c:v>
                </c:pt>
                <c:pt idx="22849">
                  <c:v>0.3</c:v>
                </c:pt>
                <c:pt idx="22850">
                  <c:v>0.4</c:v>
                </c:pt>
                <c:pt idx="22851">
                  <c:v>0.3</c:v>
                </c:pt>
                <c:pt idx="22852">
                  <c:v>0.3</c:v>
                </c:pt>
                <c:pt idx="22853">
                  <c:v>0.3</c:v>
                </c:pt>
                <c:pt idx="22854">
                  <c:v>0.3</c:v>
                </c:pt>
                <c:pt idx="22855">
                  <c:v>0.3</c:v>
                </c:pt>
                <c:pt idx="22856">
                  <c:v>0.3</c:v>
                </c:pt>
                <c:pt idx="22857">
                  <c:v>0.3</c:v>
                </c:pt>
                <c:pt idx="22858">
                  <c:v>0.2</c:v>
                </c:pt>
                <c:pt idx="22859">
                  <c:v>0.3</c:v>
                </c:pt>
                <c:pt idx="22860">
                  <c:v>0.4</c:v>
                </c:pt>
                <c:pt idx="22861">
                  <c:v>0.3</c:v>
                </c:pt>
                <c:pt idx="22862">
                  <c:v>0.3</c:v>
                </c:pt>
                <c:pt idx="22863">
                  <c:v>0.3</c:v>
                </c:pt>
                <c:pt idx="22864">
                  <c:v>0.3</c:v>
                </c:pt>
                <c:pt idx="22865">
                  <c:v>0.3</c:v>
                </c:pt>
                <c:pt idx="22866">
                  <c:v>0.3</c:v>
                </c:pt>
                <c:pt idx="22867">
                  <c:v>0.4</c:v>
                </c:pt>
                <c:pt idx="22868">
                  <c:v>0.4</c:v>
                </c:pt>
                <c:pt idx="22869">
                  <c:v>0.3</c:v>
                </c:pt>
                <c:pt idx="22870">
                  <c:v>0.4</c:v>
                </c:pt>
                <c:pt idx="22871">
                  <c:v>0.3</c:v>
                </c:pt>
                <c:pt idx="22872">
                  <c:v>0.4</c:v>
                </c:pt>
                <c:pt idx="22873">
                  <c:v>0.4</c:v>
                </c:pt>
                <c:pt idx="22874">
                  <c:v>0.4</c:v>
                </c:pt>
                <c:pt idx="22875">
                  <c:v>0.4</c:v>
                </c:pt>
                <c:pt idx="22876">
                  <c:v>0.4</c:v>
                </c:pt>
                <c:pt idx="22877">
                  <c:v>0.3</c:v>
                </c:pt>
                <c:pt idx="22878">
                  <c:v>0.3</c:v>
                </c:pt>
                <c:pt idx="22879">
                  <c:v>0.4</c:v>
                </c:pt>
                <c:pt idx="22880">
                  <c:v>0.3</c:v>
                </c:pt>
                <c:pt idx="22881">
                  <c:v>0.4</c:v>
                </c:pt>
                <c:pt idx="22882">
                  <c:v>0.3</c:v>
                </c:pt>
                <c:pt idx="22883">
                  <c:v>0.3</c:v>
                </c:pt>
                <c:pt idx="22884">
                  <c:v>0.3</c:v>
                </c:pt>
                <c:pt idx="22885">
                  <c:v>0.2</c:v>
                </c:pt>
                <c:pt idx="22886">
                  <c:v>0.3</c:v>
                </c:pt>
                <c:pt idx="22887">
                  <c:v>0.3</c:v>
                </c:pt>
                <c:pt idx="22888">
                  <c:v>0.3</c:v>
                </c:pt>
                <c:pt idx="22889">
                  <c:v>0.4</c:v>
                </c:pt>
                <c:pt idx="22890">
                  <c:v>0.3</c:v>
                </c:pt>
                <c:pt idx="22891">
                  <c:v>0.3</c:v>
                </c:pt>
                <c:pt idx="22892">
                  <c:v>0.3</c:v>
                </c:pt>
                <c:pt idx="22893">
                  <c:v>0.3</c:v>
                </c:pt>
                <c:pt idx="22894">
                  <c:v>0.3</c:v>
                </c:pt>
                <c:pt idx="22895">
                  <c:v>0.4</c:v>
                </c:pt>
                <c:pt idx="22896">
                  <c:v>0.3</c:v>
                </c:pt>
                <c:pt idx="22897">
                  <c:v>0.3</c:v>
                </c:pt>
                <c:pt idx="22898">
                  <c:v>0.3</c:v>
                </c:pt>
                <c:pt idx="22899">
                  <c:v>0.4</c:v>
                </c:pt>
                <c:pt idx="22900">
                  <c:v>0.3</c:v>
                </c:pt>
                <c:pt idx="22901">
                  <c:v>0.3</c:v>
                </c:pt>
                <c:pt idx="22902">
                  <c:v>0.4</c:v>
                </c:pt>
                <c:pt idx="22903">
                  <c:v>0.4</c:v>
                </c:pt>
                <c:pt idx="22904">
                  <c:v>0.2</c:v>
                </c:pt>
                <c:pt idx="22905">
                  <c:v>0.3</c:v>
                </c:pt>
                <c:pt idx="22906">
                  <c:v>0.3</c:v>
                </c:pt>
                <c:pt idx="22907">
                  <c:v>0.3</c:v>
                </c:pt>
                <c:pt idx="22908">
                  <c:v>0.4</c:v>
                </c:pt>
                <c:pt idx="22909">
                  <c:v>0.3</c:v>
                </c:pt>
                <c:pt idx="22910">
                  <c:v>0.4</c:v>
                </c:pt>
                <c:pt idx="22911">
                  <c:v>0.2</c:v>
                </c:pt>
                <c:pt idx="22912">
                  <c:v>0.3</c:v>
                </c:pt>
                <c:pt idx="22913">
                  <c:v>0.3</c:v>
                </c:pt>
                <c:pt idx="22914">
                  <c:v>0.3</c:v>
                </c:pt>
                <c:pt idx="22915">
                  <c:v>0.4</c:v>
                </c:pt>
                <c:pt idx="22916">
                  <c:v>0.3</c:v>
                </c:pt>
                <c:pt idx="22917">
                  <c:v>0.3</c:v>
                </c:pt>
                <c:pt idx="22918">
                  <c:v>0.3</c:v>
                </c:pt>
                <c:pt idx="22919">
                  <c:v>0.3</c:v>
                </c:pt>
                <c:pt idx="22920">
                  <c:v>0.3</c:v>
                </c:pt>
                <c:pt idx="22921">
                  <c:v>0.3</c:v>
                </c:pt>
                <c:pt idx="22922">
                  <c:v>0.3</c:v>
                </c:pt>
                <c:pt idx="22923">
                  <c:v>0.3</c:v>
                </c:pt>
                <c:pt idx="22924">
                  <c:v>0.3</c:v>
                </c:pt>
                <c:pt idx="22925">
                  <c:v>0.3</c:v>
                </c:pt>
                <c:pt idx="22926">
                  <c:v>0.3</c:v>
                </c:pt>
                <c:pt idx="22927">
                  <c:v>0.3</c:v>
                </c:pt>
                <c:pt idx="22928">
                  <c:v>0.4</c:v>
                </c:pt>
                <c:pt idx="22929">
                  <c:v>0.3</c:v>
                </c:pt>
                <c:pt idx="22930">
                  <c:v>0.2</c:v>
                </c:pt>
                <c:pt idx="22931">
                  <c:v>0.3</c:v>
                </c:pt>
                <c:pt idx="22932">
                  <c:v>0.3</c:v>
                </c:pt>
                <c:pt idx="22933">
                  <c:v>0.4</c:v>
                </c:pt>
                <c:pt idx="22934">
                  <c:v>0.3</c:v>
                </c:pt>
                <c:pt idx="22935">
                  <c:v>0.3</c:v>
                </c:pt>
                <c:pt idx="22936">
                  <c:v>0.3</c:v>
                </c:pt>
                <c:pt idx="22937">
                  <c:v>0.3</c:v>
                </c:pt>
                <c:pt idx="22938">
                  <c:v>0.3</c:v>
                </c:pt>
                <c:pt idx="22939">
                  <c:v>0.3</c:v>
                </c:pt>
                <c:pt idx="22940">
                  <c:v>0.2</c:v>
                </c:pt>
                <c:pt idx="22941">
                  <c:v>0.3</c:v>
                </c:pt>
                <c:pt idx="22942">
                  <c:v>0.3</c:v>
                </c:pt>
                <c:pt idx="22943">
                  <c:v>0.3</c:v>
                </c:pt>
                <c:pt idx="22944">
                  <c:v>0.3</c:v>
                </c:pt>
                <c:pt idx="22945">
                  <c:v>0.4</c:v>
                </c:pt>
                <c:pt idx="22946">
                  <c:v>0.4</c:v>
                </c:pt>
                <c:pt idx="22947">
                  <c:v>0.4</c:v>
                </c:pt>
                <c:pt idx="22948">
                  <c:v>0.3</c:v>
                </c:pt>
                <c:pt idx="22949">
                  <c:v>0.3</c:v>
                </c:pt>
                <c:pt idx="22950">
                  <c:v>0.3</c:v>
                </c:pt>
                <c:pt idx="22951">
                  <c:v>0.4</c:v>
                </c:pt>
                <c:pt idx="22952">
                  <c:v>0.4</c:v>
                </c:pt>
                <c:pt idx="22953">
                  <c:v>0.4</c:v>
                </c:pt>
                <c:pt idx="22954">
                  <c:v>0.3</c:v>
                </c:pt>
                <c:pt idx="22955">
                  <c:v>0.4</c:v>
                </c:pt>
                <c:pt idx="22956">
                  <c:v>0.4</c:v>
                </c:pt>
                <c:pt idx="22957">
                  <c:v>0.4</c:v>
                </c:pt>
                <c:pt idx="22958">
                  <c:v>0.4</c:v>
                </c:pt>
                <c:pt idx="22959">
                  <c:v>0.4</c:v>
                </c:pt>
                <c:pt idx="22960">
                  <c:v>0.3</c:v>
                </c:pt>
                <c:pt idx="22961">
                  <c:v>0.4</c:v>
                </c:pt>
                <c:pt idx="22962">
                  <c:v>0.4</c:v>
                </c:pt>
                <c:pt idx="22963">
                  <c:v>0.4</c:v>
                </c:pt>
                <c:pt idx="22964">
                  <c:v>0.3</c:v>
                </c:pt>
                <c:pt idx="22965">
                  <c:v>0.3</c:v>
                </c:pt>
                <c:pt idx="22966">
                  <c:v>0.4</c:v>
                </c:pt>
                <c:pt idx="22967">
                  <c:v>0.3</c:v>
                </c:pt>
                <c:pt idx="22968">
                  <c:v>0.4</c:v>
                </c:pt>
                <c:pt idx="22969">
                  <c:v>0.4</c:v>
                </c:pt>
                <c:pt idx="22970">
                  <c:v>0.3</c:v>
                </c:pt>
                <c:pt idx="22971">
                  <c:v>0.4</c:v>
                </c:pt>
                <c:pt idx="22972">
                  <c:v>0.3</c:v>
                </c:pt>
                <c:pt idx="22973">
                  <c:v>0.3</c:v>
                </c:pt>
                <c:pt idx="22974">
                  <c:v>0.4</c:v>
                </c:pt>
                <c:pt idx="22975">
                  <c:v>0.4</c:v>
                </c:pt>
                <c:pt idx="22976">
                  <c:v>0.3</c:v>
                </c:pt>
                <c:pt idx="22977">
                  <c:v>0.4</c:v>
                </c:pt>
                <c:pt idx="22978">
                  <c:v>0.3</c:v>
                </c:pt>
                <c:pt idx="22979">
                  <c:v>0.3</c:v>
                </c:pt>
                <c:pt idx="22980">
                  <c:v>0.3</c:v>
                </c:pt>
                <c:pt idx="22981">
                  <c:v>0.3</c:v>
                </c:pt>
                <c:pt idx="22982">
                  <c:v>0.3</c:v>
                </c:pt>
                <c:pt idx="22983">
                  <c:v>0.2</c:v>
                </c:pt>
                <c:pt idx="22984">
                  <c:v>0.3</c:v>
                </c:pt>
                <c:pt idx="22985">
                  <c:v>0.3</c:v>
                </c:pt>
                <c:pt idx="22986">
                  <c:v>0.3</c:v>
                </c:pt>
                <c:pt idx="22987">
                  <c:v>0.3</c:v>
                </c:pt>
                <c:pt idx="22988">
                  <c:v>0.3</c:v>
                </c:pt>
                <c:pt idx="22989">
                  <c:v>0.3</c:v>
                </c:pt>
                <c:pt idx="22990">
                  <c:v>0.4</c:v>
                </c:pt>
                <c:pt idx="22991">
                  <c:v>0.3</c:v>
                </c:pt>
                <c:pt idx="22992">
                  <c:v>0.4</c:v>
                </c:pt>
                <c:pt idx="22993">
                  <c:v>0.3</c:v>
                </c:pt>
                <c:pt idx="22994">
                  <c:v>0.3</c:v>
                </c:pt>
                <c:pt idx="22995">
                  <c:v>0.3</c:v>
                </c:pt>
                <c:pt idx="22996">
                  <c:v>0.3</c:v>
                </c:pt>
                <c:pt idx="22997">
                  <c:v>0.4</c:v>
                </c:pt>
                <c:pt idx="22998">
                  <c:v>0.3</c:v>
                </c:pt>
                <c:pt idx="22999">
                  <c:v>0.3</c:v>
                </c:pt>
                <c:pt idx="23000">
                  <c:v>0.3</c:v>
                </c:pt>
                <c:pt idx="23001">
                  <c:v>0.4</c:v>
                </c:pt>
                <c:pt idx="23002">
                  <c:v>0.4</c:v>
                </c:pt>
                <c:pt idx="23003">
                  <c:v>0.4</c:v>
                </c:pt>
                <c:pt idx="23004">
                  <c:v>0.3</c:v>
                </c:pt>
                <c:pt idx="23005">
                  <c:v>0.3</c:v>
                </c:pt>
                <c:pt idx="23006">
                  <c:v>0.4</c:v>
                </c:pt>
                <c:pt idx="23007">
                  <c:v>0.4</c:v>
                </c:pt>
                <c:pt idx="23008">
                  <c:v>0.4</c:v>
                </c:pt>
                <c:pt idx="23009">
                  <c:v>0.3</c:v>
                </c:pt>
                <c:pt idx="23010">
                  <c:v>0.4</c:v>
                </c:pt>
                <c:pt idx="23011">
                  <c:v>0.4</c:v>
                </c:pt>
                <c:pt idx="23012">
                  <c:v>0.4</c:v>
                </c:pt>
                <c:pt idx="23013">
                  <c:v>0.4</c:v>
                </c:pt>
                <c:pt idx="23014">
                  <c:v>0.3</c:v>
                </c:pt>
                <c:pt idx="23015">
                  <c:v>0.4</c:v>
                </c:pt>
                <c:pt idx="23016">
                  <c:v>0.4</c:v>
                </c:pt>
                <c:pt idx="23017">
                  <c:v>0.4</c:v>
                </c:pt>
                <c:pt idx="23018">
                  <c:v>0.4</c:v>
                </c:pt>
                <c:pt idx="23019">
                  <c:v>0.4</c:v>
                </c:pt>
                <c:pt idx="23020">
                  <c:v>0.4</c:v>
                </c:pt>
                <c:pt idx="23021">
                  <c:v>0.3</c:v>
                </c:pt>
                <c:pt idx="23022">
                  <c:v>0.3</c:v>
                </c:pt>
                <c:pt idx="23023">
                  <c:v>0.3</c:v>
                </c:pt>
                <c:pt idx="23024">
                  <c:v>0.4</c:v>
                </c:pt>
                <c:pt idx="23025">
                  <c:v>0.3</c:v>
                </c:pt>
                <c:pt idx="23026">
                  <c:v>0.4</c:v>
                </c:pt>
                <c:pt idx="23027">
                  <c:v>0.3</c:v>
                </c:pt>
                <c:pt idx="23028">
                  <c:v>0.4</c:v>
                </c:pt>
                <c:pt idx="23029">
                  <c:v>0.4</c:v>
                </c:pt>
                <c:pt idx="23030">
                  <c:v>0.4</c:v>
                </c:pt>
                <c:pt idx="23031">
                  <c:v>0.3</c:v>
                </c:pt>
                <c:pt idx="23032">
                  <c:v>0.3</c:v>
                </c:pt>
                <c:pt idx="23033">
                  <c:v>0.3</c:v>
                </c:pt>
                <c:pt idx="23034">
                  <c:v>0.4</c:v>
                </c:pt>
                <c:pt idx="23035">
                  <c:v>0.3</c:v>
                </c:pt>
                <c:pt idx="23036">
                  <c:v>0.3</c:v>
                </c:pt>
                <c:pt idx="23037">
                  <c:v>0.4</c:v>
                </c:pt>
                <c:pt idx="23038">
                  <c:v>0.4</c:v>
                </c:pt>
                <c:pt idx="23039">
                  <c:v>0.4</c:v>
                </c:pt>
                <c:pt idx="23040">
                  <c:v>0.4</c:v>
                </c:pt>
                <c:pt idx="23041">
                  <c:v>0.3</c:v>
                </c:pt>
                <c:pt idx="23042">
                  <c:v>0.3</c:v>
                </c:pt>
                <c:pt idx="23043">
                  <c:v>0.3</c:v>
                </c:pt>
                <c:pt idx="23044">
                  <c:v>0.3</c:v>
                </c:pt>
                <c:pt idx="23045">
                  <c:v>0.3</c:v>
                </c:pt>
                <c:pt idx="23046">
                  <c:v>0.4</c:v>
                </c:pt>
                <c:pt idx="23047">
                  <c:v>0.4</c:v>
                </c:pt>
                <c:pt idx="23048">
                  <c:v>0.3</c:v>
                </c:pt>
                <c:pt idx="23049">
                  <c:v>0.3</c:v>
                </c:pt>
                <c:pt idx="23050">
                  <c:v>0.3</c:v>
                </c:pt>
                <c:pt idx="23051">
                  <c:v>0.3</c:v>
                </c:pt>
                <c:pt idx="23052">
                  <c:v>0.3</c:v>
                </c:pt>
                <c:pt idx="23053">
                  <c:v>0.3</c:v>
                </c:pt>
                <c:pt idx="23054">
                  <c:v>0.3</c:v>
                </c:pt>
                <c:pt idx="23055">
                  <c:v>0.3</c:v>
                </c:pt>
                <c:pt idx="23056">
                  <c:v>0.3</c:v>
                </c:pt>
                <c:pt idx="23057">
                  <c:v>0.4</c:v>
                </c:pt>
                <c:pt idx="23058">
                  <c:v>0.3</c:v>
                </c:pt>
                <c:pt idx="23059">
                  <c:v>0.3</c:v>
                </c:pt>
                <c:pt idx="23060">
                  <c:v>0.3</c:v>
                </c:pt>
                <c:pt idx="23061">
                  <c:v>0.3</c:v>
                </c:pt>
                <c:pt idx="23062">
                  <c:v>0.3</c:v>
                </c:pt>
                <c:pt idx="23063">
                  <c:v>0.3</c:v>
                </c:pt>
                <c:pt idx="23064">
                  <c:v>0.4</c:v>
                </c:pt>
                <c:pt idx="23065">
                  <c:v>0.4</c:v>
                </c:pt>
                <c:pt idx="23066">
                  <c:v>0.4</c:v>
                </c:pt>
                <c:pt idx="23067">
                  <c:v>0.3</c:v>
                </c:pt>
                <c:pt idx="23068">
                  <c:v>0.3</c:v>
                </c:pt>
                <c:pt idx="23069">
                  <c:v>0.4</c:v>
                </c:pt>
                <c:pt idx="23070">
                  <c:v>0.4</c:v>
                </c:pt>
                <c:pt idx="23071">
                  <c:v>0.4</c:v>
                </c:pt>
                <c:pt idx="23072">
                  <c:v>0.4</c:v>
                </c:pt>
                <c:pt idx="23073">
                  <c:v>0.4</c:v>
                </c:pt>
                <c:pt idx="23074">
                  <c:v>0.4</c:v>
                </c:pt>
                <c:pt idx="23075">
                  <c:v>0.4</c:v>
                </c:pt>
                <c:pt idx="23076">
                  <c:v>0.3</c:v>
                </c:pt>
                <c:pt idx="23077">
                  <c:v>0.5</c:v>
                </c:pt>
                <c:pt idx="23078">
                  <c:v>0.3</c:v>
                </c:pt>
                <c:pt idx="23079">
                  <c:v>0.5</c:v>
                </c:pt>
                <c:pt idx="23080">
                  <c:v>0.4</c:v>
                </c:pt>
                <c:pt idx="23081">
                  <c:v>0.4</c:v>
                </c:pt>
                <c:pt idx="23082">
                  <c:v>0.4</c:v>
                </c:pt>
                <c:pt idx="23083">
                  <c:v>0.4</c:v>
                </c:pt>
                <c:pt idx="23084">
                  <c:v>0.4</c:v>
                </c:pt>
                <c:pt idx="23085">
                  <c:v>0.4</c:v>
                </c:pt>
                <c:pt idx="23086">
                  <c:v>0.3</c:v>
                </c:pt>
                <c:pt idx="23087">
                  <c:v>0.3</c:v>
                </c:pt>
                <c:pt idx="23088">
                  <c:v>0.3</c:v>
                </c:pt>
                <c:pt idx="23089">
                  <c:v>0.4</c:v>
                </c:pt>
                <c:pt idx="23090">
                  <c:v>0.4</c:v>
                </c:pt>
                <c:pt idx="23091">
                  <c:v>0.3</c:v>
                </c:pt>
                <c:pt idx="23092">
                  <c:v>0.4</c:v>
                </c:pt>
                <c:pt idx="23093">
                  <c:v>0.3</c:v>
                </c:pt>
                <c:pt idx="23094">
                  <c:v>0.3</c:v>
                </c:pt>
                <c:pt idx="23095">
                  <c:v>0.4</c:v>
                </c:pt>
                <c:pt idx="23096">
                  <c:v>0.3</c:v>
                </c:pt>
                <c:pt idx="23097">
                  <c:v>0.3</c:v>
                </c:pt>
                <c:pt idx="23098">
                  <c:v>0.4</c:v>
                </c:pt>
                <c:pt idx="23099">
                  <c:v>0.3</c:v>
                </c:pt>
                <c:pt idx="23100">
                  <c:v>0.4</c:v>
                </c:pt>
                <c:pt idx="23101">
                  <c:v>0.4</c:v>
                </c:pt>
                <c:pt idx="23102">
                  <c:v>0.3</c:v>
                </c:pt>
                <c:pt idx="23103">
                  <c:v>0.3</c:v>
                </c:pt>
                <c:pt idx="23104">
                  <c:v>0.3</c:v>
                </c:pt>
                <c:pt idx="23105">
                  <c:v>0.3</c:v>
                </c:pt>
                <c:pt idx="23106">
                  <c:v>0.3</c:v>
                </c:pt>
                <c:pt idx="23107">
                  <c:v>0.3</c:v>
                </c:pt>
                <c:pt idx="23108">
                  <c:v>0.4</c:v>
                </c:pt>
                <c:pt idx="23109">
                  <c:v>0.3</c:v>
                </c:pt>
                <c:pt idx="23110">
                  <c:v>0.4</c:v>
                </c:pt>
                <c:pt idx="23111">
                  <c:v>0.4</c:v>
                </c:pt>
                <c:pt idx="23112">
                  <c:v>0.4</c:v>
                </c:pt>
                <c:pt idx="23113">
                  <c:v>0.3</c:v>
                </c:pt>
                <c:pt idx="23114">
                  <c:v>0.3</c:v>
                </c:pt>
                <c:pt idx="23115">
                  <c:v>0.3</c:v>
                </c:pt>
                <c:pt idx="23116">
                  <c:v>0.3</c:v>
                </c:pt>
                <c:pt idx="23117">
                  <c:v>0.3</c:v>
                </c:pt>
                <c:pt idx="23118">
                  <c:v>0.4</c:v>
                </c:pt>
                <c:pt idx="23119">
                  <c:v>0.4</c:v>
                </c:pt>
                <c:pt idx="23120">
                  <c:v>0.4</c:v>
                </c:pt>
                <c:pt idx="23121">
                  <c:v>0.3</c:v>
                </c:pt>
                <c:pt idx="23122">
                  <c:v>0.3</c:v>
                </c:pt>
                <c:pt idx="23123">
                  <c:v>0.3</c:v>
                </c:pt>
                <c:pt idx="23124">
                  <c:v>0.3</c:v>
                </c:pt>
                <c:pt idx="23125">
                  <c:v>0.3</c:v>
                </c:pt>
                <c:pt idx="23126">
                  <c:v>0.3</c:v>
                </c:pt>
                <c:pt idx="23127">
                  <c:v>0.3</c:v>
                </c:pt>
                <c:pt idx="23128">
                  <c:v>0.3</c:v>
                </c:pt>
                <c:pt idx="23129">
                  <c:v>0.3</c:v>
                </c:pt>
                <c:pt idx="23130">
                  <c:v>0.4</c:v>
                </c:pt>
                <c:pt idx="23131">
                  <c:v>0.3</c:v>
                </c:pt>
                <c:pt idx="23132">
                  <c:v>0.3</c:v>
                </c:pt>
                <c:pt idx="23133">
                  <c:v>0.3</c:v>
                </c:pt>
                <c:pt idx="23134">
                  <c:v>0.3</c:v>
                </c:pt>
                <c:pt idx="23135">
                  <c:v>0.3</c:v>
                </c:pt>
                <c:pt idx="23136">
                  <c:v>0.4</c:v>
                </c:pt>
                <c:pt idx="23137">
                  <c:v>0.3</c:v>
                </c:pt>
                <c:pt idx="23138">
                  <c:v>0.4</c:v>
                </c:pt>
                <c:pt idx="23139">
                  <c:v>0.2</c:v>
                </c:pt>
                <c:pt idx="23140">
                  <c:v>0.3</c:v>
                </c:pt>
                <c:pt idx="23141">
                  <c:v>0.3</c:v>
                </c:pt>
                <c:pt idx="23142">
                  <c:v>0.3</c:v>
                </c:pt>
                <c:pt idx="23143">
                  <c:v>0.2</c:v>
                </c:pt>
                <c:pt idx="23144">
                  <c:v>0.3</c:v>
                </c:pt>
                <c:pt idx="23145">
                  <c:v>0.4</c:v>
                </c:pt>
                <c:pt idx="23146">
                  <c:v>0.3</c:v>
                </c:pt>
                <c:pt idx="23147">
                  <c:v>0.3</c:v>
                </c:pt>
                <c:pt idx="23148">
                  <c:v>0.3</c:v>
                </c:pt>
                <c:pt idx="23149">
                  <c:v>0.3</c:v>
                </c:pt>
                <c:pt idx="23150">
                  <c:v>0.4</c:v>
                </c:pt>
                <c:pt idx="23151">
                  <c:v>0.4</c:v>
                </c:pt>
                <c:pt idx="23152">
                  <c:v>0.4</c:v>
                </c:pt>
                <c:pt idx="23153">
                  <c:v>0.3</c:v>
                </c:pt>
                <c:pt idx="23154">
                  <c:v>0.3</c:v>
                </c:pt>
                <c:pt idx="23155">
                  <c:v>0.4</c:v>
                </c:pt>
                <c:pt idx="23156">
                  <c:v>0.3</c:v>
                </c:pt>
                <c:pt idx="23157">
                  <c:v>0.4</c:v>
                </c:pt>
                <c:pt idx="23158">
                  <c:v>0.3</c:v>
                </c:pt>
                <c:pt idx="23159">
                  <c:v>0.3</c:v>
                </c:pt>
                <c:pt idx="23160">
                  <c:v>0.3</c:v>
                </c:pt>
                <c:pt idx="23161">
                  <c:v>0.2</c:v>
                </c:pt>
                <c:pt idx="23162">
                  <c:v>0.3</c:v>
                </c:pt>
                <c:pt idx="23163">
                  <c:v>0.4</c:v>
                </c:pt>
                <c:pt idx="23164">
                  <c:v>0.3</c:v>
                </c:pt>
                <c:pt idx="23165">
                  <c:v>0.3</c:v>
                </c:pt>
                <c:pt idx="23166">
                  <c:v>0.4</c:v>
                </c:pt>
                <c:pt idx="23167">
                  <c:v>0.4</c:v>
                </c:pt>
                <c:pt idx="23168">
                  <c:v>0.4</c:v>
                </c:pt>
                <c:pt idx="23169">
                  <c:v>0.3</c:v>
                </c:pt>
                <c:pt idx="23170">
                  <c:v>0.4</c:v>
                </c:pt>
                <c:pt idx="23171">
                  <c:v>0.3</c:v>
                </c:pt>
                <c:pt idx="23172">
                  <c:v>0.3</c:v>
                </c:pt>
                <c:pt idx="23173">
                  <c:v>0.3</c:v>
                </c:pt>
                <c:pt idx="23174">
                  <c:v>0.3</c:v>
                </c:pt>
                <c:pt idx="23175">
                  <c:v>0.4</c:v>
                </c:pt>
                <c:pt idx="23176">
                  <c:v>0.4</c:v>
                </c:pt>
                <c:pt idx="23177">
                  <c:v>0.4</c:v>
                </c:pt>
                <c:pt idx="23178">
                  <c:v>0.3</c:v>
                </c:pt>
                <c:pt idx="23179">
                  <c:v>0.3</c:v>
                </c:pt>
                <c:pt idx="23180">
                  <c:v>0.4</c:v>
                </c:pt>
                <c:pt idx="23181">
                  <c:v>0.4</c:v>
                </c:pt>
                <c:pt idx="23182">
                  <c:v>0.3</c:v>
                </c:pt>
                <c:pt idx="23183">
                  <c:v>0.4</c:v>
                </c:pt>
                <c:pt idx="23184">
                  <c:v>0.4</c:v>
                </c:pt>
                <c:pt idx="23185">
                  <c:v>0.3</c:v>
                </c:pt>
                <c:pt idx="23186">
                  <c:v>0.3</c:v>
                </c:pt>
                <c:pt idx="23187">
                  <c:v>0.4</c:v>
                </c:pt>
                <c:pt idx="23188">
                  <c:v>0.4</c:v>
                </c:pt>
                <c:pt idx="23189">
                  <c:v>0.3</c:v>
                </c:pt>
                <c:pt idx="23190">
                  <c:v>0.4</c:v>
                </c:pt>
                <c:pt idx="23191">
                  <c:v>0.4</c:v>
                </c:pt>
                <c:pt idx="23192">
                  <c:v>0.4</c:v>
                </c:pt>
                <c:pt idx="23193">
                  <c:v>0.3</c:v>
                </c:pt>
                <c:pt idx="23194">
                  <c:v>0.3</c:v>
                </c:pt>
                <c:pt idx="23195">
                  <c:v>0.3</c:v>
                </c:pt>
                <c:pt idx="23196">
                  <c:v>0.3</c:v>
                </c:pt>
                <c:pt idx="23197">
                  <c:v>0.3</c:v>
                </c:pt>
                <c:pt idx="23198">
                  <c:v>0.3</c:v>
                </c:pt>
                <c:pt idx="23199">
                  <c:v>0.3</c:v>
                </c:pt>
                <c:pt idx="23200">
                  <c:v>0.4</c:v>
                </c:pt>
                <c:pt idx="23201">
                  <c:v>0.3</c:v>
                </c:pt>
                <c:pt idx="23202">
                  <c:v>0.4</c:v>
                </c:pt>
                <c:pt idx="23203">
                  <c:v>0.4</c:v>
                </c:pt>
                <c:pt idx="23204">
                  <c:v>0.3</c:v>
                </c:pt>
                <c:pt idx="23205">
                  <c:v>0.4</c:v>
                </c:pt>
                <c:pt idx="23206">
                  <c:v>0.3</c:v>
                </c:pt>
                <c:pt idx="23207">
                  <c:v>0.3</c:v>
                </c:pt>
                <c:pt idx="23208">
                  <c:v>0.3</c:v>
                </c:pt>
                <c:pt idx="23209">
                  <c:v>0.4</c:v>
                </c:pt>
                <c:pt idx="23210">
                  <c:v>0.3</c:v>
                </c:pt>
                <c:pt idx="23211">
                  <c:v>0.3</c:v>
                </c:pt>
                <c:pt idx="23212">
                  <c:v>0.3</c:v>
                </c:pt>
                <c:pt idx="23213">
                  <c:v>0.3</c:v>
                </c:pt>
                <c:pt idx="23214">
                  <c:v>0.3</c:v>
                </c:pt>
                <c:pt idx="23215">
                  <c:v>0.3</c:v>
                </c:pt>
                <c:pt idx="23216">
                  <c:v>0.3</c:v>
                </c:pt>
                <c:pt idx="23217">
                  <c:v>0.3</c:v>
                </c:pt>
                <c:pt idx="23218">
                  <c:v>0.3</c:v>
                </c:pt>
                <c:pt idx="23219">
                  <c:v>0.3</c:v>
                </c:pt>
                <c:pt idx="23220">
                  <c:v>0.4</c:v>
                </c:pt>
                <c:pt idx="23221">
                  <c:v>0.3</c:v>
                </c:pt>
                <c:pt idx="23222">
                  <c:v>0.3</c:v>
                </c:pt>
                <c:pt idx="23223">
                  <c:v>0.3</c:v>
                </c:pt>
                <c:pt idx="23224">
                  <c:v>0.3</c:v>
                </c:pt>
                <c:pt idx="23225">
                  <c:v>0.3</c:v>
                </c:pt>
                <c:pt idx="23226">
                  <c:v>0.4</c:v>
                </c:pt>
                <c:pt idx="23227">
                  <c:v>0.4</c:v>
                </c:pt>
                <c:pt idx="23228">
                  <c:v>0.5</c:v>
                </c:pt>
                <c:pt idx="23229">
                  <c:v>0.3</c:v>
                </c:pt>
                <c:pt idx="23230">
                  <c:v>0.3</c:v>
                </c:pt>
                <c:pt idx="23231">
                  <c:v>0.4</c:v>
                </c:pt>
                <c:pt idx="23232">
                  <c:v>0.4</c:v>
                </c:pt>
                <c:pt idx="23233">
                  <c:v>0.3</c:v>
                </c:pt>
                <c:pt idx="23234">
                  <c:v>0.4</c:v>
                </c:pt>
                <c:pt idx="23235">
                  <c:v>0.4</c:v>
                </c:pt>
                <c:pt idx="23236">
                  <c:v>0.4</c:v>
                </c:pt>
                <c:pt idx="23237">
                  <c:v>0.4</c:v>
                </c:pt>
                <c:pt idx="23238">
                  <c:v>0.4</c:v>
                </c:pt>
                <c:pt idx="23239">
                  <c:v>0.3</c:v>
                </c:pt>
                <c:pt idx="23240">
                  <c:v>0.3</c:v>
                </c:pt>
                <c:pt idx="23241">
                  <c:v>0.3</c:v>
                </c:pt>
                <c:pt idx="23242">
                  <c:v>0.4</c:v>
                </c:pt>
                <c:pt idx="23243">
                  <c:v>0.3</c:v>
                </c:pt>
                <c:pt idx="23244">
                  <c:v>0.4</c:v>
                </c:pt>
                <c:pt idx="23245">
                  <c:v>0.3</c:v>
                </c:pt>
                <c:pt idx="23246">
                  <c:v>0.4</c:v>
                </c:pt>
                <c:pt idx="23247">
                  <c:v>0.3</c:v>
                </c:pt>
                <c:pt idx="23248">
                  <c:v>0.3</c:v>
                </c:pt>
                <c:pt idx="23249">
                  <c:v>0.4</c:v>
                </c:pt>
                <c:pt idx="23250">
                  <c:v>0.4</c:v>
                </c:pt>
                <c:pt idx="23251">
                  <c:v>0.3</c:v>
                </c:pt>
                <c:pt idx="23252">
                  <c:v>0.4</c:v>
                </c:pt>
                <c:pt idx="23253">
                  <c:v>0.4</c:v>
                </c:pt>
                <c:pt idx="23254">
                  <c:v>0.4</c:v>
                </c:pt>
                <c:pt idx="23255">
                  <c:v>0.4</c:v>
                </c:pt>
                <c:pt idx="23256">
                  <c:v>0.3</c:v>
                </c:pt>
                <c:pt idx="23257">
                  <c:v>0.4</c:v>
                </c:pt>
                <c:pt idx="23258">
                  <c:v>0.4</c:v>
                </c:pt>
                <c:pt idx="23259">
                  <c:v>0.3</c:v>
                </c:pt>
                <c:pt idx="23260">
                  <c:v>0.5</c:v>
                </c:pt>
                <c:pt idx="23261">
                  <c:v>0.4</c:v>
                </c:pt>
                <c:pt idx="23262">
                  <c:v>0.4</c:v>
                </c:pt>
                <c:pt idx="23263">
                  <c:v>0.3</c:v>
                </c:pt>
                <c:pt idx="23264">
                  <c:v>0.4</c:v>
                </c:pt>
                <c:pt idx="23265">
                  <c:v>0.4</c:v>
                </c:pt>
                <c:pt idx="23266">
                  <c:v>0.4</c:v>
                </c:pt>
                <c:pt idx="23267">
                  <c:v>0.4</c:v>
                </c:pt>
                <c:pt idx="23268">
                  <c:v>0.4</c:v>
                </c:pt>
                <c:pt idx="23269">
                  <c:v>0.4</c:v>
                </c:pt>
                <c:pt idx="23270">
                  <c:v>0.4</c:v>
                </c:pt>
                <c:pt idx="23271">
                  <c:v>0.5</c:v>
                </c:pt>
                <c:pt idx="23272">
                  <c:v>0.4</c:v>
                </c:pt>
                <c:pt idx="23273">
                  <c:v>0.4</c:v>
                </c:pt>
                <c:pt idx="23274">
                  <c:v>0.4</c:v>
                </c:pt>
                <c:pt idx="23275">
                  <c:v>0.4</c:v>
                </c:pt>
                <c:pt idx="23276">
                  <c:v>0.4</c:v>
                </c:pt>
                <c:pt idx="23277">
                  <c:v>0.4</c:v>
                </c:pt>
                <c:pt idx="23278">
                  <c:v>0.4</c:v>
                </c:pt>
                <c:pt idx="23279">
                  <c:v>0.4</c:v>
                </c:pt>
                <c:pt idx="23280">
                  <c:v>0.3</c:v>
                </c:pt>
                <c:pt idx="23281">
                  <c:v>0.4</c:v>
                </c:pt>
                <c:pt idx="23282">
                  <c:v>0.4</c:v>
                </c:pt>
                <c:pt idx="23283">
                  <c:v>0.3</c:v>
                </c:pt>
                <c:pt idx="23284">
                  <c:v>0.4</c:v>
                </c:pt>
                <c:pt idx="23285">
                  <c:v>0.4</c:v>
                </c:pt>
                <c:pt idx="23286">
                  <c:v>0.5</c:v>
                </c:pt>
                <c:pt idx="23287">
                  <c:v>0.4</c:v>
                </c:pt>
                <c:pt idx="23288">
                  <c:v>0.4</c:v>
                </c:pt>
                <c:pt idx="23289">
                  <c:v>0.4</c:v>
                </c:pt>
                <c:pt idx="23290">
                  <c:v>0.4</c:v>
                </c:pt>
                <c:pt idx="23291">
                  <c:v>0.4</c:v>
                </c:pt>
                <c:pt idx="23292">
                  <c:v>0.4</c:v>
                </c:pt>
                <c:pt idx="23293">
                  <c:v>0.5</c:v>
                </c:pt>
                <c:pt idx="23294">
                  <c:v>0.4</c:v>
                </c:pt>
                <c:pt idx="23295">
                  <c:v>0.4</c:v>
                </c:pt>
                <c:pt idx="23296">
                  <c:v>0.4</c:v>
                </c:pt>
                <c:pt idx="23297">
                  <c:v>0.4</c:v>
                </c:pt>
                <c:pt idx="23298">
                  <c:v>0.4</c:v>
                </c:pt>
                <c:pt idx="23299">
                  <c:v>0.4</c:v>
                </c:pt>
                <c:pt idx="23300">
                  <c:v>0.5</c:v>
                </c:pt>
                <c:pt idx="23301">
                  <c:v>0.4</c:v>
                </c:pt>
                <c:pt idx="23302">
                  <c:v>0.4</c:v>
                </c:pt>
                <c:pt idx="23303">
                  <c:v>0.5</c:v>
                </c:pt>
                <c:pt idx="23304">
                  <c:v>0.5</c:v>
                </c:pt>
                <c:pt idx="23305">
                  <c:v>0.4</c:v>
                </c:pt>
                <c:pt idx="23306">
                  <c:v>0.4</c:v>
                </c:pt>
                <c:pt idx="23307">
                  <c:v>0.4</c:v>
                </c:pt>
                <c:pt idx="23308">
                  <c:v>0.5</c:v>
                </c:pt>
                <c:pt idx="23309">
                  <c:v>0.5</c:v>
                </c:pt>
                <c:pt idx="23310">
                  <c:v>0.5</c:v>
                </c:pt>
                <c:pt idx="23311">
                  <c:v>0.6</c:v>
                </c:pt>
                <c:pt idx="23312">
                  <c:v>0.5</c:v>
                </c:pt>
                <c:pt idx="23313">
                  <c:v>0.5</c:v>
                </c:pt>
                <c:pt idx="23314">
                  <c:v>0.5</c:v>
                </c:pt>
                <c:pt idx="23315">
                  <c:v>0.5</c:v>
                </c:pt>
                <c:pt idx="23316">
                  <c:v>0.5</c:v>
                </c:pt>
                <c:pt idx="23317">
                  <c:v>0.5</c:v>
                </c:pt>
                <c:pt idx="23318">
                  <c:v>0.5</c:v>
                </c:pt>
                <c:pt idx="23319">
                  <c:v>0.4</c:v>
                </c:pt>
                <c:pt idx="23320">
                  <c:v>0.5</c:v>
                </c:pt>
                <c:pt idx="23321">
                  <c:v>0.5</c:v>
                </c:pt>
                <c:pt idx="23322">
                  <c:v>0.5</c:v>
                </c:pt>
                <c:pt idx="23323">
                  <c:v>0.5</c:v>
                </c:pt>
                <c:pt idx="23324">
                  <c:v>0.5</c:v>
                </c:pt>
                <c:pt idx="23325">
                  <c:v>0.5</c:v>
                </c:pt>
                <c:pt idx="23326">
                  <c:v>0.5</c:v>
                </c:pt>
                <c:pt idx="23327">
                  <c:v>0.5</c:v>
                </c:pt>
                <c:pt idx="23328">
                  <c:v>0.5</c:v>
                </c:pt>
                <c:pt idx="23329">
                  <c:v>0.5</c:v>
                </c:pt>
                <c:pt idx="23330">
                  <c:v>0.5</c:v>
                </c:pt>
                <c:pt idx="23331">
                  <c:v>0.5</c:v>
                </c:pt>
                <c:pt idx="23332">
                  <c:v>0.5</c:v>
                </c:pt>
                <c:pt idx="23333">
                  <c:v>0.5</c:v>
                </c:pt>
                <c:pt idx="23334">
                  <c:v>0.5</c:v>
                </c:pt>
                <c:pt idx="23335">
                  <c:v>0.4</c:v>
                </c:pt>
                <c:pt idx="23336">
                  <c:v>0.5</c:v>
                </c:pt>
                <c:pt idx="23337">
                  <c:v>0.5</c:v>
                </c:pt>
                <c:pt idx="23338">
                  <c:v>0.5</c:v>
                </c:pt>
                <c:pt idx="23339">
                  <c:v>0.4</c:v>
                </c:pt>
                <c:pt idx="23340">
                  <c:v>0.5</c:v>
                </c:pt>
                <c:pt idx="23341">
                  <c:v>0.5</c:v>
                </c:pt>
                <c:pt idx="23342">
                  <c:v>0.5</c:v>
                </c:pt>
                <c:pt idx="23343">
                  <c:v>0.4</c:v>
                </c:pt>
                <c:pt idx="23344">
                  <c:v>0.6</c:v>
                </c:pt>
                <c:pt idx="23345">
                  <c:v>0.5</c:v>
                </c:pt>
                <c:pt idx="23346">
                  <c:v>0.5</c:v>
                </c:pt>
                <c:pt idx="23347">
                  <c:v>0.6</c:v>
                </c:pt>
                <c:pt idx="23348">
                  <c:v>0.4</c:v>
                </c:pt>
                <c:pt idx="23349">
                  <c:v>0.5</c:v>
                </c:pt>
                <c:pt idx="23350">
                  <c:v>0.4</c:v>
                </c:pt>
                <c:pt idx="23351">
                  <c:v>0.4</c:v>
                </c:pt>
                <c:pt idx="23352">
                  <c:v>0.3</c:v>
                </c:pt>
                <c:pt idx="23353">
                  <c:v>0.6</c:v>
                </c:pt>
                <c:pt idx="23354">
                  <c:v>0.5</c:v>
                </c:pt>
                <c:pt idx="23355">
                  <c:v>0.5</c:v>
                </c:pt>
                <c:pt idx="23356">
                  <c:v>0.5</c:v>
                </c:pt>
                <c:pt idx="23357">
                  <c:v>0.6</c:v>
                </c:pt>
                <c:pt idx="23358">
                  <c:v>0.3</c:v>
                </c:pt>
                <c:pt idx="23359">
                  <c:v>0.5</c:v>
                </c:pt>
                <c:pt idx="23360">
                  <c:v>0.6</c:v>
                </c:pt>
                <c:pt idx="23361">
                  <c:v>0.5</c:v>
                </c:pt>
                <c:pt idx="23362">
                  <c:v>0.5</c:v>
                </c:pt>
                <c:pt idx="23363">
                  <c:v>0.5</c:v>
                </c:pt>
                <c:pt idx="23364">
                  <c:v>0.5</c:v>
                </c:pt>
                <c:pt idx="23365">
                  <c:v>0.4</c:v>
                </c:pt>
                <c:pt idx="23366">
                  <c:v>0.5</c:v>
                </c:pt>
                <c:pt idx="23367">
                  <c:v>0.5</c:v>
                </c:pt>
                <c:pt idx="23368">
                  <c:v>0.5</c:v>
                </c:pt>
                <c:pt idx="23369">
                  <c:v>0.5</c:v>
                </c:pt>
                <c:pt idx="23370">
                  <c:v>0.5</c:v>
                </c:pt>
                <c:pt idx="23371">
                  <c:v>0.5</c:v>
                </c:pt>
                <c:pt idx="23372">
                  <c:v>0.5</c:v>
                </c:pt>
                <c:pt idx="23373">
                  <c:v>0.5</c:v>
                </c:pt>
                <c:pt idx="23374">
                  <c:v>0.5</c:v>
                </c:pt>
                <c:pt idx="23375">
                  <c:v>0.5</c:v>
                </c:pt>
                <c:pt idx="23376">
                  <c:v>0.5</c:v>
                </c:pt>
                <c:pt idx="23377">
                  <c:v>0.6</c:v>
                </c:pt>
                <c:pt idx="23378">
                  <c:v>0.5</c:v>
                </c:pt>
                <c:pt idx="23379">
                  <c:v>0.6</c:v>
                </c:pt>
                <c:pt idx="23380">
                  <c:v>0.6</c:v>
                </c:pt>
                <c:pt idx="23381">
                  <c:v>0.5</c:v>
                </c:pt>
                <c:pt idx="23382">
                  <c:v>0.5</c:v>
                </c:pt>
                <c:pt idx="23383">
                  <c:v>0.5</c:v>
                </c:pt>
                <c:pt idx="23384">
                  <c:v>0.5</c:v>
                </c:pt>
                <c:pt idx="23385">
                  <c:v>0.6</c:v>
                </c:pt>
                <c:pt idx="23386">
                  <c:v>0.5</c:v>
                </c:pt>
                <c:pt idx="23387">
                  <c:v>0.5</c:v>
                </c:pt>
                <c:pt idx="23388">
                  <c:v>0.5</c:v>
                </c:pt>
                <c:pt idx="23389">
                  <c:v>0.5</c:v>
                </c:pt>
                <c:pt idx="23390">
                  <c:v>0.5</c:v>
                </c:pt>
                <c:pt idx="23391">
                  <c:v>0.4</c:v>
                </c:pt>
                <c:pt idx="23392">
                  <c:v>0.5</c:v>
                </c:pt>
                <c:pt idx="23393">
                  <c:v>0.5</c:v>
                </c:pt>
                <c:pt idx="23394">
                  <c:v>0.5</c:v>
                </c:pt>
                <c:pt idx="23395">
                  <c:v>0.5</c:v>
                </c:pt>
                <c:pt idx="23396">
                  <c:v>0.5</c:v>
                </c:pt>
                <c:pt idx="23397">
                  <c:v>0.5</c:v>
                </c:pt>
                <c:pt idx="23398">
                  <c:v>0.6</c:v>
                </c:pt>
                <c:pt idx="23399">
                  <c:v>0.6</c:v>
                </c:pt>
                <c:pt idx="23400">
                  <c:v>0.5</c:v>
                </c:pt>
                <c:pt idx="23401">
                  <c:v>0.5</c:v>
                </c:pt>
                <c:pt idx="23402">
                  <c:v>0.5</c:v>
                </c:pt>
                <c:pt idx="23403">
                  <c:v>0.5</c:v>
                </c:pt>
                <c:pt idx="23404">
                  <c:v>0.5</c:v>
                </c:pt>
                <c:pt idx="23405">
                  <c:v>0.4</c:v>
                </c:pt>
                <c:pt idx="23406">
                  <c:v>0.5</c:v>
                </c:pt>
                <c:pt idx="23407">
                  <c:v>0.5</c:v>
                </c:pt>
                <c:pt idx="23408">
                  <c:v>0.5</c:v>
                </c:pt>
                <c:pt idx="23409">
                  <c:v>0.5</c:v>
                </c:pt>
                <c:pt idx="23410">
                  <c:v>0.5</c:v>
                </c:pt>
                <c:pt idx="23411">
                  <c:v>0.5</c:v>
                </c:pt>
                <c:pt idx="23412">
                  <c:v>0.5</c:v>
                </c:pt>
                <c:pt idx="23413">
                  <c:v>0.4</c:v>
                </c:pt>
                <c:pt idx="23414">
                  <c:v>0.5</c:v>
                </c:pt>
                <c:pt idx="23415">
                  <c:v>0.5</c:v>
                </c:pt>
                <c:pt idx="23416">
                  <c:v>0.5</c:v>
                </c:pt>
                <c:pt idx="23417">
                  <c:v>0.6</c:v>
                </c:pt>
                <c:pt idx="23418">
                  <c:v>0.5</c:v>
                </c:pt>
                <c:pt idx="23419">
                  <c:v>0.5</c:v>
                </c:pt>
                <c:pt idx="23420">
                  <c:v>0.5</c:v>
                </c:pt>
                <c:pt idx="23421">
                  <c:v>0.5</c:v>
                </c:pt>
                <c:pt idx="23422">
                  <c:v>0.5</c:v>
                </c:pt>
                <c:pt idx="23423">
                  <c:v>0.5</c:v>
                </c:pt>
                <c:pt idx="23424">
                  <c:v>0.5</c:v>
                </c:pt>
                <c:pt idx="23425">
                  <c:v>0.5</c:v>
                </c:pt>
                <c:pt idx="23426">
                  <c:v>0.5</c:v>
                </c:pt>
                <c:pt idx="23427">
                  <c:v>0.5</c:v>
                </c:pt>
                <c:pt idx="23428">
                  <c:v>0.6</c:v>
                </c:pt>
                <c:pt idx="23429">
                  <c:v>0.6</c:v>
                </c:pt>
                <c:pt idx="23430">
                  <c:v>0.5</c:v>
                </c:pt>
                <c:pt idx="23431">
                  <c:v>0.5</c:v>
                </c:pt>
                <c:pt idx="23432">
                  <c:v>0.5</c:v>
                </c:pt>
                <c:pt idx="23433">
                  <c:v>0.6</c:v>
                </c:pt>
                <c:pt idx="23434">
                  <c:v>0.6</c:v>
                </c:pt>
                <c:pt idx="23435">
                  <c:v>0.6</c:v>
                </c:pt>
                <c:pt idx="23436">
                  <c:v>0.6</c:v>
                </c:pt>
                <c:pt idx="23437">
                  <c:v>0.6</c:v>
                </c:pt>
                <c:pt idx="23438">
                  <c:v>0.5</c:v>
                </c:pt>
                <c:pt idx="23439">
                  <c:v>0.6</c:v>
                </c:pt>
                <c:pt idx="23440">
                  <c:v>0.5</c:v>
                </c:pt>
                <c:pt idx="23441">
                  <c:v>0.7</c:v>
                </c:pt>
                <c:pt idx="23442">
                  <c:v>0.6</c:v>
                </c:pt>
                <c:pt idx="23443">
                  <c:v>0.6</c:v>
                </c:pt>
                <c:pt idx="23444">
                  <c:v>0.6</c:v>
                </c:pt>
                <c:pt idx="23445">
                  <c:v>0.6</c:v>
                </c:pt>
                <c:pt idx="23446">
                  <c:v>0.6</c:v>
                </c:pt>
                <c:pt idx="23447">
                  <c:v>0.6</c:v>
                </c:pt>
                <c:pt idx="23448">
                  <c:v>0.6</c:v>
                </c:pt>
                <c:pt idx="23449">
                  <c:v>0.6</c:v>
                </c:pt>
                <c:pt idx="23450">
                  <c:v>0.6</c:v>
                </c:pt>
                <c:pt idx="23451">
                  <c:v>0.6</c:v>
                </c:pt>
                <c:pt idx="23452">
                  <c:v>0.6</c:v>
                </c:pt>
                <c:pt idx="23453">
                  <c:v>0.6</c:v>
                </c:pt>
                <c:pt idx="23454">
                  <c:v>0.6</c:v>
                </c:pt>
                <c:pt idx="23455">
                  <c:v>0.6</c:v>
                </c:pt>
                <c:pt idx="23456">
                  <c:v>0.6</c:v>
                </c:pt>
                <c:pt idx="23457">
                  <c:v>0.6</c:v>
                </c:pt>
                <c:pt idx="23458">
                  <c:v>0.6</c:v>
                </c:pt>
                <c:pt idx="23459">
                  <c:v>0.6</c:v>
                </c:pt>
                <c:pt idx="23460">
                  <c:v>0.7</c:v>
                </c:pt>
                <c:pt idx="23461">
                  <c:v>0.6</c:v>
                </c:pt>
                <c:pt idx="23462">
                  <c:v>0.7</c:v>
                </c:pt>
                <c:pt idx="23463">
                  <c:v>0.6</c:v>
                </c:pt>
                <c:pt idx="23464">
                  <c:v>0.6</c:v>
                </c:pt>
                <c:pt idx="23465">
                  <c:v>0.7</c:v>
                </c:pt>
                <c:pt idx="23466">
                  <c:v>0.7</c:v>
                </c:pt>
                <c:pt idx="23467">
                  <c:v>0.7</c:v>
                </c:pt>
                <c:pt idx="23468">
                  <c:v>0.6</c:v>
                </c:pt>
                <c:pt idx="23469">
                  <c:v>0.6</c:v>
                </c:pt>
                <c:pt idx="23470">
                  <c:v>0.7</c:v>
                </c:pt>
                <c:pt idx="23471">
                  <c:v>0.8</c:v>
                </c:pt>
                <c:pt idx="23472">
                  <c:v>0.7</c:v>
                </c:pt>
                <c:pt idx="23473">
                  <c:v>0.7</c:v>
                </c:pt>
                <c:pt idx="23474">
                  <c:v>0.7</c:v>
                </c:pt>
                <c:pt idx="23475">
                  <c:v>0.7</c:v>
                </c:pt>
                <c:pt idx="23476">
                  <c:v>0.6</c:v>
                </c:pt>
                <c:pt idx="23477">
                  <c:v>0.6</c:v>
                </c:pt>
                <c:pt idx="23478">
                  <c:v>0.7</c:v>
                </c:pt>
                <c:pt idx="23479">
                  <c:v>0.7</c:v>
                </c:pt>
                <c:pt idx="23480">
                  <c:v>0.7</c:v>
                </c:pt>
                <c:pt idx="23481">
                  <c:v>0.7</c:v>
                </c:pt>
                <c:pt idx="23482">
                  <c:v>0.7</c:v>
                </c:pt>
                <c:pt idx="23483">
                  <c:v>0.6</c:v>
                </c:pt>
                <c:pt idx="23484">
                  <c:v>0.7</c:v>
                </c:pt>
                <c:pt idx="23485">
                  <c:v>0.7</c:v>
                </c:pt>
                <c:pt idx="23486">
                  <c:v>0.7</c:v>
                </c:pt>
                <c:pt idx="23487">
                  <c:v>0.7</c:v>
                </c:pt>
                <c:pt idx="23488">
                  <c:v>0.7</c:v>
                </c:pt>
                <c:pt idx="23489">
                  <c:v>0.7</c:v>
                </c:pt>
                <c:pt idx="23490">
                  <c:v>0.7</c:v>
                </c:pt>
                <c:pt idx="23491">
                  <c:v>0.7</c:v>
                </c:pt>
                <c:pt idx="23492">
                  <c:v>0.6</c:v>
                </c:pt>
                <c:pt idx="23493">
                  <c:v>0.7</c:v>
                </c:pt>
                <c:pt idx="23494">
                  <c:v>0.6</c:v>
                </c:pt>
                <c:pt idx="23495">
                  <c:v>0.7</c:v>
                </c:pt>
                <c:pt idx="23496">
                  <c:v>0.7</c:v>
                </c:pt>
                <c:pt idx="23497">
                  <c:v>0.6</c:v>
                </c:pt>
                <c:pt idx="23498">
                  <c:v>0.7</c:v>
                </c:pt>
                <c:pt idx="23499">
                  <c:v>0.6</c:v>
                </c:pt>
                <c:pt idx="23500">
                  <c:v>0.6</c:v>
                </c:pt>
                <c:pt idx="23501">
                  <c:v>0.7</c:v>
                </c:pt>
                <c:pt idx="23502">
                  <c:v>0.6</c:v>
                </c:pt>
                <c:pt idx="23503">
                  <c:v>0.8</c:v>
                </c:pt>
                <c:pt idx="23504">
                  <c:v>0.7</c:v>
                </c:pt>
                <c:pt idx="23505">
                  <c:v>0.6</c:v>
                </c:pt>
                <c:pt idx="23506">
                  <c:v>0.6</c:v>
                </c:pt>
                <c:pt idx="23507">
                  <c:v>0.6</c:v>
                </c:pt>
                <c:pt idx="23508">
                  <c:v>0.7</c:v>
                </c:pt>
                <c:pt idx="23509">
                  <c:v>0.7</c:v>
                </c:pt>
                <c:pt idx="23510">
                  <c:v>0.6</c:v>
                </c:pt>
                <c:pt idx="23511">
                  <c:v>0.6</c:v>
                </c:pt>
                <c:pt idx="23512">
                  <c:v>0.6</c:v>
                </c:pt>
                <c:pt idx="23513">
                  <c:v>0.7</c:v>
                </c:pt>
                <c:pt idx="23514">
                  <c:v>0.7</c:v>
                </c:pt>
                <c:pt idx="23515">
                  <c:v>0.6</c:v>
                </c:pt>
                <c:pt idx="23516">
                  <c:v>0.7</c:v>
                </c:pt>
                <c:pt idx="23517">
                  <c:v>0.7</c:v>
                </c:pt>
                <c:pt idx="23518">
                  <c:v>0.7</c:v>
                </c:pt>
                <c:pt idx="23519">
                  <c:v>0.7</c:v>
                </c:pt>
                <c:pt idx="23520">
                  <c:v>0.6</c:v>
                </c:pt>
                <c:pt idx="23521">
                  <c:v>0.6</c:v>
                </c:pt>
                <c:pt idx="23522">
                  <c:v>0.6</c:v>
                </c:pt>
                <c:pt idx="23523">
                  <c:v>0.7</c:v>
                </c:pt>
                <c:pt idx="23524">
                  <c:v>0.7</c:v>
                </c:pt>
                <c:pt idx="23525">
                  <c:v>0.7</c:v>
                </c:pt>
                <c:pt idx="23526">
                  <c:v>0.6</c:v>
                </c:pt>
                <c:pt idx="23527">
                  <c:v>0.7</c:v>
                </c:pt>
                <c:pt idx="23528">
                  <c:v>0.7</c:v>
                </c:pt>
                <c:pt idx="23529">
                  <c:v>0.7</c:v>
                </c:pt>
                <c:pt idx="23530">
                  <c:v>0.7</c:v>
                </c:pt>
                <c:pt idx="23531">
                  <c:v>0.7</c:v>
                </c:pt>
                <c:pt idx="23532">
                  <c:v>0.6</c:v>
                </c:pt>
                <c:pt idx="23533">
                  <c:v>0.6</c:v>
                </c:pt>
                <c:pt idx="23534">
                  <c:v>0.6</c:v>
                </c:pt>
                <c:pt idx="23535">
                  <c:v>0.6</c:v>
                </c:pt>
                <c:pt idx="23536">
                  <c:v>0.6</c:v>
                </c:pt>
                <c:pt idx="23537">
                  <c:v>0.7</c:v>
                </c:pt>
                <c:pt idx="23538">
                  <c:v>0.6</c:v>
                </c:pt>
                <c:pt idx="23539">
                  <c:v>0.6</c:v>
                </c:pt>
                <c:pt idx="23540">
                  <c:v>0.6</c:v>
                </c:pt>
                <c:pt idx="23541">
                  <c:v>0.6</c:v>
                </c:pt>
                <c:pt idx="23542">
                  <c:v>0.7</c:v>
                </c:pt>
                <c:pt idx="23543">
                  <c:v>0.7</c:v>
                </c:pt>
                <c:pt idx="23544">
                  <c:v>0.6</c:v>
                </c:pt>
                <c:pt idx="23545">
                  <c:v>0.6</c:v>
                </c:pt>
                <c:pt idx="23546">
                  <c:v>0.6</c:v>
                </c:pt>
                <c:pt idx="23547">
                  <c:v>0.7</c:v>
                </c:pt>
                <c:pt idx="23548">
                  <c:v>0.6</c:v>
                </c:pt>
                <c:pt idx="23549">
                  <c:v>0.7</c:v>
                </c:pt>
                <c:pt idx="23550">
                  <c:v>0.6</c:v>
                </c:pt>
                <c:pt idx="23551">
                  <c:v>0.6</c:v>
                </c:pt>
                <c:pt idx="23552">
                  <c:v>0.6</c:v>
                </c:pt>
                <c:pt idx="23553">
                  <c:v>0.6</c:v>
                </c:pt>
                <c:pt idx="23554">
                  <c:v>0.6</c:v>
                </c:pt>
                <c:pt idx="23555">
                  <c:v>0.6</c:v>
                </c:pt>
                <c:pt idx="23556">
                  <c:v>0.6</c:v>
                </c:pt>
                <c:pt idx="23557">
                  <c:v>0.7</c:v>
                </c:pt>
                <c:pt idx="23558">
                  <c:v>0.6</c:v>
                </c:pt>
                <c:pt idx="23559">
                  <c:v>0.6</c:v>
                </c:pt>
                <c:pt idx="23560">
                  <c:v>0.6</c:v>
                </c:pt>
                <c:pt idx="23561">
                  <c:v>0.6</c:v>
                </c:pt>
                <c:pt idx="23562">
                  <c:v>0.6</c:v>
                </c:pt>
                <c:pt idx="23563">
                  <c:v>0.7</c:v>
                </c:pt>
                <c:pt idx="23564">
                  <c:v>0.7</c:v>
                </c:pt>
                <c:pt idx="23565">
                  <c:v>0.6</c:v>
                </c:pt>
                <c:pt idx="23566">
                  <c:v>0.7</c:v>
                </c:pt>
                <c:pt idx="23567">
                  <c:v>0.6</c:v>
                </c:pt>
                <c:pt idx="23568">
                  <c:v>0.7</c:v>
                </c:pt>
                <c:pt idx="23569">
                  <c:v>0.6</c:v>
                </c:pt>
                <c:pt idx="23570">
                  <c:v>0.7</c:v>
                </c:pt>
                <c:pt idx="23571">
                  <c:v>0.7</c:v>
                </c:pt>
                <c:pt idx="23572">
                  <c:v>0.6</c:v>
                </c:pt>
                <c:pt idx="23573">
                  <c:v>0.7</c:v>
                </c:pt>
                <c:pt idx="23574">
                  <c:v>0.7</c:v>
                </c:pt>
                <c:pt idx="23575">
                  <c:v>0.6</c:v>
                </c:pt>
                <c:pt idx="23576">
                  <c:v>0.7</c:v>
                </c:pt>
                <c:pt idx="23577">
                  <c:v>0.7</c:v>
                </c:pt>
                <c:pt idx="23578">
                  <c:v>0.6</c:v>
                </c:pt>
                <c:pt idx="23579">
                  <c:v>0.5</c:v>
                </c:pt>
                <c:pt idx="23580">
                  <c:v>0.7</c:v>
                </c:pt>
                <c:pt idx="23581">
                  <c:v>0.6</c:v>
                </c:pt>
                <c:pt idx="23582">
                  <c:v>0.6</c:v>
                </c:pt>
                <c:pt idx="23583">
                  <c:v>0.7</c:v>
                </c:pt>
                <c:pt idx="23584">
                  <c:v>0.6</c:v>
                </c:pt>
                <c:pt idx="23585">
                  <c:v>0.6</c:v>
                </c:pt>
                <c:pt idx="23586">
                  <c:v>0.6</c:v>
                </c:pt>
                <c:pt idx="23587">
                  <c:v>0.6</c:v>
                </c:pt>
                <c:pt idx="23588">
                  <c:v>0.6</c:v>
                </c:pt>
                <c:pt idx="23589">
                  <c:v>0.6</c:v>
                </c:pt>
                <c:pt idx="23590">
                  <c:v>0.6</c:v>
                </c:pt>
                <c:pt idx="23591">
                  <c:v>0.6</c:v>
                </c:pt>
                <c:pt idx="23592">
                  <c:v>0.6</c:v>
                </c:pt>
                <c:pt idx="23593">
                  <c:v>0.7</c:v>
                </c:pt>
                <c:pt idx="23594">
                  <c:v>0.6</c:v>
                </c:pt>
                <c:pt idx="23595">
                  <c:v>0.6</c:v>
                </c:pt>
                <c:pt idx="23596">
                  <c:v>0.5</c:v>
                </c:pt>
                <c:pt idx="23597">
                  <c:v>0.6</c:v>
                </c:pt>
                <c:pt idx="23598">
                  <c:v>0.6</c:v>
                </c:pt>
                <c:pt idx="23599">
                  <c:v>0.6</c:v>
                </c:pt>
                <c:pt idx="23600">
                  <c:v>0.6</c:v>
                </c:pt>
                <c:pt idx="23601">
                  <c:v>0.6</c:v>
                </c:pt>
                <c:pt idx="23602">
                  <c:v>0.5</c:v>
                </c:pt>
                <c:pt idx="23603">
                  <c:v>0.6</c:v>
                </c:pt>
                <c:pt idx="23604">
                  <c:v>0.6</c:v>
                </c:pt>
                <c:pt idx="23605">
                  <c:v>0.7</c:v>
                </c:pt>
                <c:pt idx="23606">
                  <c:v>0.6</c:v>
                </c:pt>
                <c:pt idx="23607">
                  <c:v>0.5</c:v>
                </c:pt>
                <c:pt idx="23608">
                  <c:v>0.6</c:v>
                </c:pt>
                <c:pt idx="23609">
                  <c:v>0.6</c:v>
                </c:pt>
                <c:pt idx="23610">
                  <c:v>0.6</c:v>
                </c:pt>
                <c:pt idx="23611">
                  <c:v>0.6</c:v>
                </c:pt>
                <c:pt idx="23612">
                  <c:v>0.5</c:v>
                </c:pt>
                <c:pt idx="23613">
                  <c:v>0.6</c:v>
                </c:pt>
                <c:pt idx="23614">
                  <c:v>0.5</c:v>
                </c:pt>
                <c:pt idx="23615">
                  <c:v>0.6</c:v>
                </c:pt>
                <c:pt idx="23616">
                  <c:v>0.5</c:v>
                </c:pt>
                <c:pt idx="23617">
                  <c:v>0.6</c:v>
                </c:pt>
                <c:pt idx="23618">
                  <c:v>0.6</c:v>
                </c:pt>
                <c:pt idx="23619">
                  <c:v>0.5</c:v>
                </c:pt>
                <c:pt idx="23620">
                  <c:v>0.5</c:v>
                </c:pt>
                <c:pt idx="23621">
                  <c:v>0.5</c:v>
                </c:pt>
                <c:pt idx="23622">
                  <c:v>0.5</c:v>
                </c:pt>
                <c:pt idx="23623">
                  <c:v>0.6</c:v>
                </c:pt>
                <c:pt idx="23624">
                  <c:v>0.6</c:v>
                </c:pt>
                <c:pt idx="23625">
                  <c:v>0.6</c:v>
                </c:pt>
                <c:pt idx="23626">
                  <c:v>0.6</c:v>
                </c:pt>
                <c:pt idx="23627">
                  <c:v>0.6</c:v>
                </c:pt>
                <c:pt idx="23628">
                  <c:v>0.5</c:v>
                </c:pt>
                <c:pt idx="23629">
                  <c:v>0.6</c:v>
                </c:pt>
                <c:pt idx="23630">
                  <c:v>0.6</c:v>
                </c:pt>
                <c:pt idx="23631">
                  <c:v>0.6</c:v>
                </c:pt>
                <c:pt idx="23632">
                  <c:v>0.6</c:v>
                </c:pt>
                <c:pt idx="23633">
                  <c:v>0.5</c:v>
                </c:pt>
                <c:pt idx="23634">
                  <c:v>0.6</c:v>
                </c:pt>
                <c:pt idx="23635">
                  <c:v>0.5</c:v>
                </c:pt>
                <c:pt idx="23636">
                  <c:v>0.5</c:v>
                </c:pt>
                <c:pt idx="23637">
                  <c:v>0.6</c:v>
                </c:pt>
                <c:pt idx="23638">
                  <c:v>0.6</c:v>
                </c:pt>
                <c:pt idx="23639">
                  <c:v>0.6</c:v>
                </c:pt>
                <c:pt idx="23640">
                  <c:v>0.5</c:v>
                </c:pt>
                <c:pt idx="23641">
                  <c:v>0.6</c:v>
                </c:pt>
                <c:pt idx="23642">
                  <c:v>0.5</c:v>
                </c:pt>
                <c:pt idx="23643">
                  <c:v>0.6</c:v>
                </c:pt>
                <c:pt idx="23644">
                  <c:v>0.5</c:v>
                </c:pt>
                <c:pt idx="23645">
                  <c:v>0.5</c:v>
                </c:pt>
                <c:pt idx="23646">
                  <c:v>0.6</c:v>
                </c:pt>
                <c:pt idx="23647">
                  <c:v>0.5</c:v>
                </c:pt>
                <c:pt idx="23648">
                  <c:v>0.6</c:v>
                </c:pt>
                <c:pt idx="23649">
                  <c:v>0.6</c:v>
                </c:pt>
                <c:pt idx="23650">
                  <c:v>0.5</c:v>
                </c:pt>
                <c:pt idx="23651">
                  <c:v>0.6</c:v>
                </c:pt>
                <c:pt idx="23652">
                  <c:v>0.6</c:v>
                </c:pt>
                <c:pt idx="23653">
                  <c:v>0.6</c:v>
                </c:pt>
                <c:pt idx="23654">
                  <c:v>0.6</c:v>
                </c:pt>
                <c:pt idx="23655">
                  <c:v>0.5</c:v>
                </c:pt>
                <c:pt idx="23656">
                  <c:v>0.6</c:v>
                </c:pt>
                <c:pt idx="23657">
                  <c:v>0.6</c:v>
                </c:pt>
                <c:pt idx="23658">
                  <c:v>0.5</c:v>
                </c:pt>
                <c:pt idx="23659">
                  <c:v>0.5</c:v>
                </c:pt>
                <c:pt idx="23660">
                  <c:v>0.6</c:v>
                </c:pt>
                <c:pt idx="23661">
                  <c:v>0.5</c:v>
                </c:pt>
                <c:pt idx="23662">
                  <c:v>0.5</c:v>
                </c:pt>
                <c:pt idx="23663">
                  <c:v>0.5</c:v>
                </c:pt>
                <c:pt idx="23664">
                  <c:v>0.5</c:v>
                </c:pt>
                <c:pt idx="23665">
                  <c:v>0.5</c:v>
                </c:pt>
                <c:pt idx="23666">
                  <c:v>0.5</c:v>
                </c:pt>
                <c:pt idx="23667">
                  <c:v>0.5</c:v>
                </c:pt>
                <c:pt idx="23668">
                  <c:v>0.5</c:v>
                </c:pt>
                <c:pt idx="23669">
                  <c:v>0.5</c:v>
                </c:pt>
                <c:pt idx="23670">
                  <c:v>0.5</c:v>
                </c:pt>
                <c:pt idx="23671">
                  <c:v>0.5</c:v>
                </c:pt>
                <c:pt idx="23672">
                  <c:v>0.5</c:v>
                </c:pt>
                <c:pt idx="23673">
                  <c:v>0.5</c:v>
                </c:pt>
                <c:pt idx="23674">
                  <c:v>0.5</c:v>
                </c:pt>
                <c:pt idx="23675">
                  <c:v>0.5</c:v>
                </c:pt>
                <c:pt idx="23676">
                  <c:v>0.4</c:v>
                </c:pt>
                <c:pt idx="23677">
                  <c:v>0.5</c:v>
                </c:pt>
                <c:pt idx="23678">
                  <c:v>0.5</c:v>
                </c:pt>
                <c:pt idx="23679">
                  <c:v>0.5</c:v>
                </c:pt>
                <c:pt idx="23680">
                  <c:v>0.6</c:v>
                </c:pt>
                <c:pt idx="23681">
                  <c:v>0.6</c:v>
                </c:pt>
                <c:pt idx="23682">
                  <c:v>0.5</c:v>
                </c:pt>
                <c:pt idx="23683">
                  <c:v>0.5</c:v>
                </c:pt>
                <c:pt idx="23684">
                  <c:v>0.7</c:v>
                </c:pt>
                <c:pt idx="23685">
                  <c:v>0.5</c:v>
                </c:pt>
                <c:pt idx="23686">
                  <c:v>0.5</c:v>
                </c:pt>
                <c:pt idx="23687">
                  <c:v>0.5</c:v>
                </c:pt>
                <c:pt idx="23688">
                  <c:v>0.6</c:v>
                </c:pt>
                <c:pt idx="23689">
                  <c:v>0.5</c:v>
                </c:pt>
                <c:pt idx="23690">
                  <c:v>0.5</c:v>
                </c:pt>
                <c:pt idx="23691">
                  <c:v>0.6</c:v>
                </c:pt>
                <c:pt idx="23692">
                  <c:v>0.5</c:v>
                </c:pt>
                <c:pt idx="23693">
                  <c:v>0.5</c:v>
                </c:pt>
                <c:pt idx="23694">
                  <c:v>0.6</c:v>
                </c:pt>
                <c:pt idx="23695">
                  <c:v>0.6</c:v>
                </c:pt>
                <c:pt idx="23696">
                  <c:v>0.6</c:v>
                </c:pt>
                <c:pt idx="23697">
                  <c:v>0.5</c:v>
                </c:pt>
                <c:pt idx="23698">
                  <c:v>0.7</c:v>
                </c:pt>
                <c:pt idx="23699">
                  <c:v>0.6</c:v>
                </c:pt>
                <c:pt idx="23700">
                  <c:v>0.5</c:v>
                </c:pt>
                <c:pt idx="23701">
                  <c:v>0.6</c:v>
                </c:pt>
                <c:pt idx="23702">
                  <c:v>0.6</c:v>
                </c:pt>
                <c:pt idx="23703">
                  <c:v>0.6</c:v>
                </c:pt>
                <c:pt idx="23704">
                  <c:v>0.6</c:v>
                </c:pt>
                <c:pt idx="23705">
                  <c:v>0.5</c:v>
                </c:pt>
                <c:pt idx="23706">
                  <c:v>0.6</c:v>
                </c:pt>
                <c:pt idx="23707">
                  <c:v>0.7</c:v>
                </c:pt>
                <c:pt idx="23708">
                  <c:v>0.6</c:v>
                </c:pt>
                <c:pt idx="23709">
                  <c:v>0.7</c:v>
                </c:pt>
                <c:pt idx="23710">
                  <c:v>0.5</c:v>
                </c:pt>
                <c:pt idx="23711">
                  <c:v>0.6</c:v>
                </c:pt>
                <c:pt idx="23712">
                  <c:v>0.6</c:v>
                </c:pt>
                <c:pt idx="23713">
                  <c:v>0.6</c:v>
                </c:pt>
                <c:pt idx="23714">
                  <c:v>0.6</c:v>
                </c:pt>
                <c:pt idx="23715">
                  <c:v>0.6</c:v>
                </c:pt>
                <c:pt idx="23716">
                  <c:v>0.5</c:v>
                </c:pt>
                <c:pt idx="23717">
                  <c:v>0.6</c:v>
                </c:pt>
                <c:pt idx="23718">
                  <c:v>0.6</c:v>
                </c:pt>
                <c:pt idx="23719">
                  <c:v>0.5</c:v>
                </c:pt>
                <c:pt idx="23720">
                  <c:v>0.6</c:v>
                </c:pt>
                <c:pt idx="23721">
                  <c:v>0.5</c:v>
                </c:pt>
                <c:pt idx="23722">
                  <c:v>0.5</c:v>
                </c:pt>
                <c:pt idx="23723">
                  <c:v>0.6</c:v>
                </c:pt>
                <c:pt idx="23724">
                  <c:v>0.5</c:v>
                </c:pt>
                <c:pt idx="23725">
                  <c:v>0.6</c:v>
                </c:pt>
                <c:pt idx="23726">
                  <c:v>0.7</c:v>
                </c:pt>
                <c:pt idx="23727">
                  <c:v>0.6</c:v>
                </c:pt>
                <c:pt idx="23728">
                  <c:v>0.6</c:v>
                </c:pt>
                <c:pt idx="23729">
                  <c:v>0.6</c:v>
                </c:pt>
                <c:pt idx="23730">
                  <c:v>0.6</c:v>
                </c:pt>
                <c:pt idx="23731">
                  <c:v>0.6</c:v>
                </c:pt>
                <c:pt idx="23732">
                  <c:v>0.5</c:v>
                </c:pt>
                <c:pt idx="23733">
                  <c:v>0.6</c:v>
                </c:pt>
                <c:pt idx="23734">
                  <c:v>0.7</c:v>
                </c:pt>
                <c:pt idx="23735">
                  <c:v>0.6</c:v>
                </c:pt>
                <c:pt idx="23736">
                  <c:v>0.5</c:v>
                </c:pt>
                <c:pt idx="23737">
                  <c:v>0.6</c:v>
                </c:pt>
                <c:pt idx="23738">
                  <c:v>0.6</c:v>
                </c:pt>
                <c:pt idx="23739">
                  <c:v>0.6</c:v>
                </c:pt>
                <c:pt idx="23740">
                  <c:v>0.7</c:v>
                </c:pt>
                <c:pt idx="23741">
                  <c:v>0.5</c:v>
                </c:pt>
                <c:pt idx="23742">
                  <c:v>0.6</c:v>
                </c:pt>
                <c:pt idx="23743">
                  <c:v>0.6</c:v>
                </c:pt>
                <c:pt idx="23744">
                  <c:v>0.6</c:v>
                </c:pt>
                <c:pt idx="23745">
                  <c:v>0.6</c:v>
                </c:pt>
                <c:pt idx="23746">
                  <c:v>0.6</c:v>
                </c:pt>
                <c:pt idx="23747">
                  <c:v>0.5</c:v>
                </c:pt>
                <c:pt idx="23748">
                  <c:v>0.6</c:v>
                </c:pt>
                <c:pt idx="23749">
                  <c:v>0.6</c:v>
                </c:pt>
                <c:pt idx="23750">
                  <c:v>0.5</c:v>
                </c:pt>
                <c:pt idx="23751">
                  <c:v>0.6</c:v>
                </c:pt>
                <c:pt idx="23752">
                  <c:v>0.6</c:v>
                </c:pt>
                <c:pt idx="23753">
                  <c:v>0.6</c:v>
                </c:pt>
                <c:pt idx="23754">
                  <c:v>0.5</c:v>
                </c:pt>
                <c:pt idx="23755">
                  <c:v>0.6</c:v>
                </c:pt>
                <c:pt idx="23756">
                  <c:v>0.6</c:v>
                </c:pt>
                <c:pt idx="23757">
                  <c:v>0.6</c:v>
                </c:pt>
                <c:pt idx="23758">
                  <c:v>0.7</c:v>
                </c:pt>
                <c:pt idx="23759">
                  <c:v>0.6</c:v>
                </c:pt>
                <c:pt idx="23760">
                  <c:v>0.7</c:v>
                </c:pt>
                <c:pt idx="23761">
                  <c:v>0.5</c:v>
                </c:pt>
                <c:pt idx="23762">
                  <c:v>0.6</c:v>
                </c:pt>
                <c:pt idx="23763">
                  <c:v>0.5</c:v>
                </c:pt>
                <c:pt idx="23764">
                  <c:v>0.6</c:v>
                </c:pt>
                <c:pt idx="23765">
                  <c:v>0.5</c:v>
                </c:pt>
                <c:pt idx="23766">
                  <c:v>0.6</c:v>
                </c:pt>
                <c:pt idx="23767">
                  <c:v>0.5</c:v>
                </c:pt>
                <c:pt idx="23768">
                  <c:v>0.6</c:v>
                </c:pt>
                <c:pt idx="23769">
                  <c:v>0.6</c:v>
                </c:pt>
                <c:pt idx="23770">
                  <c:v>0.5</c:v>
                </c:pt>
                <c:pt idx="23771">
                  <c:v>0.5</c:v>
                </c:pt>
                <c:pt idx="23772">
                  <c:v>0.6</c:v>
                </c:pt>
                <c:pt idx="23773">
                  <c:v>0.5</c:v>
                </c:pt>
                <c:pt idx="23774">
                  <c:v>0.5</c:v>
                </c:pt>
                <c:pt idx="23775">
                  <c:v>0.6</c:v>
                </c:pt>
                <c:pt idx="23776">
                  <c:v>0.6</c:v>
                </c:pt>
                <c:pt idx="23777">
                  <c:v>0.6</c:v>
                </c:pt>
                <c:pt idx="23778">
                  <c:v>0.5</c:v>
                </c:pt>
                <c:pt idx="23779">
                  <c:v>0.5</c:v>
                </c:pt>
                <c:pt idx="23780">
                  <c:v>0.6</c:v>
                </c:pt>
                <c:pt idx="23781">
                  <c:v>0.5</c:v>
                </c:pt>
                <c:pt idx="23782">
                  <c:v>0.6</c:v>
                </c:pt>
                <c:pt idx="23783">
                  <c:v>0.6</c:v>
                </c:pt>
                <c:pt idx="23784">
                  <c:v>0.5</c:v>
                </c:pt>
                <c:pt idx="23785">
                  <c:v>0.5</c:v>
                </c:pt>
                <c:pt idx="23786">
                  <c:v>0.5</c:v>
                </c:pt>
                <c:pt idx="23787">
                  <c:v>0.6</c:v>
                </c:pt>
                <c:pt idx="23788">
                  <c:v>0.5</c:v>
                </c:pt>
                <c:pt idx="23789">
                  <c:v>0.5</c:v>
                </c:pt>
                <c:pt idx="23790">
                  <c:v>0.6</c:v>
                </c:pt>
                <c:pt idx="23791">
                  <c:v>0.5</c:v>
                </c:pt>
                <c:pt idx="23792">
                  <c:v>0.6</c:v>
                </c:pt>
                <c:pt idx="23793">
                  <c:v>0.5</c:v>
                </c:pt>
                <c:pt idx="23794">
                  <c:v>0.5</c:v>
                </c:pt>
                <c:pt idx="23795">
                  <c:v>0.5</c:v>
                </c:pt>
                <c:pt idx="23796">
                  <c:v>0.5</c:v>
                </c:pt>
                <c:pt idx="23797">
                  <c:v>0.5</c:v>
                </c:pt>
                <c:pt idx="23798">
                  <c:v>0.5</c:v>
                </c:pt>
                <c:pt idx="23799">
                  <c:v>0.5</c:v>
                </c:pt>
                <c:pt idx="23800">
                  <c:v>0.5</c:v>
                </c:pt>
                <c:pt idx="23801">
                  <c:v>0.6</c:v>
                </c:pt>
                <c:pt idx="23802">
                  <c:v>0.5</c:v>
                </c:pt>
                <c:pt idx="23803">
                  <c:v>0.5</c:v>
                </c:pt>
                <c:pt idx="23804">
                  <c:v>0.5</c:v>
                </c:pt>
                <c:pt idx="23805">
                  <c:v>0.5</c:v>
                </c:pt>
                <c:pt idx="23806">
                  <c:v>0.5</c:v>
                </c:pt>
                <c:pt idx="23807">
                  <c:v>0.5</c:v>
                </c:pt>
                <c:pt idx="23808">
                  <c:v>0.4</c:v>
                </c:pt>
                <c:pt idx="23809">
                  <c:v>0.6</c:v>
                </c:pt>
                <c:pt idx="23810">
                  <c:v>0.6</c:v>
                </c:pt>
                <c:pt idx="23811">
                  <c:v>0.6</c:v>
                </c:pt>
                <c:pt idx="23812">
                  <c:v>0.5</c:v>
                </c:pt>
                <c:pt idx="23813">
                  <c:v>0.5</c:v>
                </c:pt>
                <c:pt idx="23814">
                  <c:v>0.5</c:v>
                </c:pt>
                <c:pt idx="23815">
                  <c:v>0.5</c:v>
                </c:pt>
                <c:pt idx="23816">
                  <c:v>0.6</c:v>
                </c:pt>
                <c:pt idx="23817">
                  <c:v>0.6</c:v>
                </c:pt>
                <c:pt idx="23818">
                  <c:v>0.6</c:v>
                </c:pt>
                <c:pt idx="23819">
                  <c:v>0.5</c:v>
                </c:pt>
                <c:pt idx="23820">
                  <c:v>0.5</c:v>
                </c:pt>
                <c:pt idx="23821">
                  <c:v>0.6</c:v>
                </c:pt>
                <c:pt idx="23822">
                  <c:v>0.5</c:v>
                </c:pt>
                <c:pt idx="23823">
                  <c:v>0.4</c:v>
                </c:pt>
                <c:pt idx="23824">
                  <c:v>0.5</c:v>
                </c:pt>
                <c:pt idx="23825">
                  <c:v>0.5</c:v>
                </c:pt>
                <c:pt idx="23826">
                  <c:v>0.6</c:v>
                </c:pt>
                <c:pt idx="23827">
                  <c:v>0.5</c:v>
                </c:pt>
                <c:pt idx="23828">
                  <c:v>0.6</c:v>
                </c:pt>
                <c:pt idx="23829">
                  <c:v>0.5</c:v>
                </c:pt>
                <c:pt idx="23830">
                  <c:v>0.6</c:v>
                </c:pt>
                <c:pt idx="23831">
                  <c:v>0.5</c:v>
                </c:pt>
                <c:pt idx="23832">
                  <c:v>0.6</c:v>
                </c:pt>
                <c:pt idx="23833">
                  <c:v>0.5</c:v>
                </c:pt>
                <c:pt idx="23834">
                  <c:v>0.5</c:v>
                </c:pt>
                <c:pt idx="23835">
                  <c:v>0.5</c:v>
                </c:pt>
                <c:pt idx="23836">
                  <c:v>0.4</c:v>
                </c:pt>
                <c:pt idx="23837">
                  <c:v>0.5</c:v>
                </c:pt>
                <c:pt idx="23838">
                  <c:v>0.5</c:v>
                </c:pt>
                <c:pt idx="23839">
                  <c:v>0.5</c:v>
                </c:pt>
                <c:pt idx="23840">
                  <c:v>0.5</c:v>
                </c:pt>
                <c:pt idx="23841">
                  <c:v>0.5</c:v>
                </c:pt>
                <c:pt idx="23842">
                  <c:v>0.5</c:v>
                </c:pt>
                <c:pt idx="23843">
                  <c:v>0.6</c:v>
                </c:pt>
                <c:pt idx="23844">
                  <c:v>0.5</c:v>
                </c:pt>
                <c:pt idx="23845">
                  <c:v>0.5</c:v>
                </c:pt>
                <c:pt idx="23846">
                  <c:v>0.5</c:v>
                </c:pt>
                <c:pt idx="23847">
                  <c:v>0.6</c:v>
                </c:pt>
                <c:pt idx="23848">
                  <c:v>0.4</c:v>
                </c:pt>
                <c:pt idx="23849">
                  <c:v>0.5</c:v>
                </c:pt>
                <c:pt idx="23850">
                  <c:v>0.5</c:v>
                </c:pt>
                <c:pt idx="23851">
                  <c:v>0.4</c:v>
                </c:pt>
                <c:pt idx="23852">
                  <c:v>0.5</c:v>
                </c:pt>
                <c:pt idx="23853">
                  <c:v>0.6</c:v>
                </c:pt>
                <c:pt idx="23854">
                  <c:v>0.5</c:v>
                </c:pt>
                <c:pt idx="23855">
                  <c:v>0.6</c:v>
                </c:pt>
                <c:pt idx="23856">
                  <c:v>0.5</c:v>
                </c:pt>
                <c:pt idx="23857">
                  <c:v>0.6</c:v>
                </c:pt>
                <c:pt idx="23858">
                  <c:v>0.5</c:v>
                </c:pt>
                <c:pt idx="23859">
                  <c:v>0.5</c:v>
                </c:pt>
                <c:pt idx="23860">
                  <c:v>0.5</c:v>
                </c:pt>
                <c:pt idx="23861">
                  <c:v>0.5</c:v>
                </c:pt>
                <c:pt idx="23862">
                  <c:v>0.5</c:v>
                </c:pt>
                <c:pt idx="23863">
                  <c:v>0.4</c:v>
                </c:pt>
                <c:pt idx="23864">
                  <c:v>0.5</c:v>
                </c:pt>
                <c:pt idx="23865">
                  <c:v>0.5</c:v>
                </c:pt>
                <c:pt idx="23866">
                  <c:v>0.5</c:v>
                </c:pt>
                <c:pt idx="23867">
                  <c:v>0.6</c:v>
                </c:pt>
                <c:pt idx="23868">
                  <c:v>0.5</c:v>
                </c:pt>
                <c:pt idx="23869">
                  <c:v>0.5</c:v>
                </c:pt>
                <c:pt idx="23870">
                  <c:v>0.5</c:v>
                </c:pt>
                <c:pt idx="23871">
                  <c:v>0.5</c:v>
                </c:pt>
                <c:pt idx="23872">
                  <c:v>0.5</c:v>
                </c:pt>
                <c:pt idx="23873">
                  <c:v>0.5</c:v>
                </c:pt>
                <c:pt idx="23874">
                  <c:v>0.4</c:v>
                </c:pt>
                <c:pt idx="23875">
                  <c:v>0.5</c:v>
                </c:pt>
                <c:pt idx="23876">
                  <c:v>0.5</c:v>
                </c:pt>
                <c:pt idx="23877">
                  <c:v>0.5</c:v>
                </c:pt>
                <c:pt idx="23878">
                  <c:v>0.6</c:v>
                </c:pt>
                <c:pt idx="23879">
                  <c:v>0.6</c:v>
                </c:pt>
                <c:pt idx="23880">
                  <c:v>0.5</c:v>
                </c:pt>
                <c:pt idx="23881">
                  <c:v>0.5</c:v>
                </c:pt>
                <c:pt idx="23882">
                  <c:v>0.5</c:v>
                </c:pt>
                <c:pt idx="23883">
                  <c:v>0.5</c:v>
                </c:pt>
                <c:pt idx="23884">
                  <c:v>0.5</c:v>
                </c:pt>
                <c:pt idx="23885">
                  <c:v>0.6</c:v>
                </c:pt>
                <c:pt idx="23886">
                  <c:v>0.5</c:v>
                </c:pt>
                <c:pt idx="23887">
                  <c:v>0.5</c:v>
                </c:pt>
                <c:pt idx="23888">
                  <c:v>0.5</c:v>
                </c:pt>
                <c:pt idx="23889">
                  <c:v>0.5</c:v>
                </c:pt>
                <c:pt idx="23890">
                  <c:v>0.5</c:v>
                </c:pt>
                <c:pt idx="23891">
                  <c:v>0.5</c:v>
                </c:pt>
                <c:pt idx="23892">
                  <c:v>0.5</c:v>
                </c:pt>
                <c:pt idx="23893">
                  <c:v>0.4</c:v>
                </c:pt>
                <c:pt idx="23894">
                  <c:v>0.4</c:v>
                </c:pt>
                <c:pt idx="23895">
                  <c:v>0.4</c:v>
                </c:pt>
                <c:pt idx="23896">
                  <c:v>0.5</c:v>
                </c:pt>
                <c:pt idx="23897">
                  <c:v>0.6</c:v>
                </c:pt>
                <c:pt idx="23898">
                  <c:v>0.5</c:v>
                </c:pt>
                <c:pt idx="23899">
                  <c:v>0.4</c:v>
                </c:pt>
                <c:pt idx="23900">
                  <c:v>0.4</c:v>
                </c:pt>
                <c:pt idx="23901">
                  <c:v>0.5</c:v>
                </c:pt>
                <c:pt idx="23902">
                  <c:v>0.5</c:v>
                </c:pt>
                <c:pt idx="23903">
                  <c:v>0.6</c:v>
                </c:pt>
                <c:pt idx="23904">
                  <c:v>0.5</c:v>
                </c:pt>
                <c:pt idx="23905">
                  <c:v>0.4</c:v>
                </c:pt>
                <c:pt idx="23906">
                  <c:v>0.4</c:v>
                </c:pt>
                <c:pt idx="23907">
                  <c:v>0.5</c:v>
                </c:pt>
                <c:pt idx="23908">
                  <c:v>0.6</c:v>
                </c:pt>
                <c:pt idx="23909">
                  <c:v>0.5</c:v>
                </c:pt>
                <c:pt idx="23910">
                  <c:v>0.5</c:v>
                </c:pt>
                <c:pt idx="23911">
                  <c:v>0.5</c:v>
                </c:pt>
                <c:pt idx="23912">
                  <c:v>0.4</c:v>
                </c:pt>
                <c:pt idx="23913">
                  <c:v>0.5</c:v>
                </c:pt>
                <c:pt idx="23914">
                  <c:v>0.6</c:v>
                </c:pt>
                <c:pt idx="23915">
                  <c:v>0.4</c:v>
                </c:pt>
                <c:pt idx="23916">
                  <c:v>0.4</c:v>
                </c:pt>
                <c:pt idx="23917">
                  <c:v>0.5</c:v>
                </c:pt>
                <c:pt idx="23918">
                  <c:v>0.4</c:v>
                </c:pt>
                <c:pt idx="23919">
                  <c:v>0.4</c:v>
                </c:pt>
                <c:pt idx="23920">
                  <c:v>0.5</c:v>
                </c:pt>
                <c:pt idx="23921">
                  <c:v>0.4</c:v>
                </c:pt>
                <c:pt idx="23922">
                  <c:v>0.4</c:v>
                </c:pt>
                <c:pt idx="23923">
                  <c:v>0.4</c:v>
                </c:pt>
                <c:pt idx="23924">
                  <c:v>0.4</c:v>
                </c:pt>
                <c:pt idx="23925">
                  <c:v>0.5</c:v>
                </c:pt>
                <c:pt idx="23926">
                  <c:v>0.5</c:v>
                </c:pt>
                <c:pt idx="23927">
                  <c:v>0.4</c:v>
                </c:pt>
                <c:pt idx="23928">
                  <c:v>0.5</c:v>
                </c:pt>
                <c:pt idx="23929">
                  <c:v>0.4</c:v>
                </c:pt>
                <c:pt idx="23930">
                  <c:v>0.5</c:v>
                </c:pt>
                <c:pt idx="23931">
                  <c:v>0.4</c:v>
                </c:pt>
                <c:pt idx="23932">
                  <c:v>0.4</c:v>
                </c:pt>
                <c:pt idx="23933">
                  <c:v>0.4</c:v>
                </c:pt>
                <c:pt idx="23934">
                  <c:v>0.5</c:v>
                </c:pt>
                <c:pt idx="23935">
                  <c:v>0.3</c:v>
                </c:pt>
                <c:pt idx="23936">
                  <c:v>0.4</c:v>
                </c:pt>
                <c:pt idx="23937">
                  <c:v>0.4</c:v>
                </c:pt>
                <c:pt idx="23938">
                  <c:v>0.3</c:v>
                </c:pt>
                <c:pt idx="23939">
                  <c:v>0.4</c:v>
                </c:pt>
                <c:pt idx="23940">
                  <c:v>0.4</c:v>
                </c:pt>
                <c:pt idx="23941">
                  <c:v>0.4</c:v>
                </c:pt>
                <c:pt idx="23942">
                  <c:v>0.5</c:v>
                </c:pt>
                <c:pt idx="23943">
                  <c:v>0.3</c:v>
                </c:pt>
                <c:pt idx="23944">
                  <c:v>0.4</c:v>
                </c:pt>
                <c:pt idx="23945">
                  <c:v>0.3</c:v>
                </c:pt>
                <c:pt idx="23946">
                  <c:v>0.4</c:v>
                </c:pt>
                <c:pt idx="23947">
                  <c:v>0.4</c:v>
                </c:pt>
                <c:pt idx="23948">
                  <c:v>0.4</c:v>
                </c:pt>
                <c:pt idx="23949">
                  <c:v>0.4</c:v>
                </c:pt>
                <c:pt idx="23950">
                  <c:v>0.3</c:v>
                </c:pt>
                <c:pt idx="23951">
                  <c:v>0.4</c:v>
                </c:pt>
                <c:pt idx="23952">
                  <c:v>0.3</c:v>
                </c:pt>
                <c:pt idx="23953">
                  <c:v>0.4</c:v>
                </c:pt>
                <c:pt idx="23954">
                  <c:v>0.4</c:v>
                </c:pt>
                <c:pt idx="23955">
                  <c:v>0.4</c:v>
                </c:pt>
                <c:pt idx="23956">
                  <c:v>0.4</c:v>
                </c:pt>
                <c:pt idx="23957">
                  <c:v>0.4</c:v>
                </c:pt>
                <c:pt idx="23958">
                  <c:v>0.5</c:v>
                </c:pt>
                <c:pt idx="23959">
                  <c:v>0.4</c:v>
                </c:pt>
                <c:pt idx="23960">
                  <c:v>0.4</c:v>
                </c:pt>
                <c:pt idx="23961">
                  <c:v>0.4</c:v>
                </c:pt>
                <c:pt idx="23962">
                  <c:v>0.3</c:v>
                </c:pt>
                <c:pt idx="23963">
                  <c:v>0.5</c:v>
                </c:pt>
                <c:pt idx="23964">
                  <c:v>0.5</c:v>
                </c:pt>
                <c:pt idx="23965">
                  <c:v>0.4</c:v>
                </c:pt>
                <c:pt idx="23966">
                  <c:v>0.5</c:v>
                </c:pt>
                <c:pt idx="23967">
                  <c:v>0.4</c:v>
                </c:pt>
                <c:pt idx="23968">
                  <c:v>0.4</c:v>
                </c:pt>
                <c:pt idx="23969">
                  <c:v>0.4</c:v>
                </c:pt>
                <c:pt idx="23970">
                  <c:v>0.4</c:v>
                </c:pt>
                <c:pt idx="23971">
                  <c:v>0.4</c:v>
                </c:pt>
                <c:pt idx="23972">
                  <c:v>0.4</c:v>
                </c:pt>
                <c:pt idx="23973">
                  <c:v>0.3</c:v>
                </c:pt>
                <c:pt idx="23974">
                  <c:v>0.4</c:v>
                </c:pt>
                <c:pt idx="23975">
                  <c:v>0.4</c:v>
                </c:pt>
                <c:pt idx="23976">
                  <c:v>0.4</c:v>
                </c:pt>
                <c:pt idx="23977">
                  <c:v>0.4</c:v>
                </c:pt>
                <c:pt idx="23978">
                  <c:v>0.4</c:v>
                </c:pt>
                <c:pt idx="23979">
                  <c:v>0.4</c:v>
                </c:pt>
                <c:pt idx="23980">
                  <c:v>0.3</c:v>
                </c:pt>
                <c:pt idx="23981">
                  <c:v>0.4</c:v>
                </c:pt>
                <c:pt idx="23982">
                  <c:v>0.4</c:v>
                </c:pt>
                <c:pt idx="23983">
                  <c:v>0.4</c:v>
                </c:pt>
                <c:pt idx="23984">
                  <c:v>0.4</c:v>
                </c:pt>
                <c:pt idx="23985">
                  <c:v>0.3</c:v>
                </c:pt>
                <c:pt idx="23986">
                  <c:v>0.3</c:v>
                </c:pt>
                <c:pt idx="23987">
                  <c:v>0.4</c:v>
                </c:pt>
                <c:pt idx="23988">
                  <c:v>0.3</c:v>
                </c:pt>
                <c:pt idx="23989">
                  <c:v>0.4</c:v>
                </c:pt>
                <c:pt idx="23990">
                  <c:v>0.4</c:v>
                </c:pt>
                <c:pt idx="23991">
                  <c:v>0.4</c:v>
                </c:pt>
                <c:pt idx="23992">
                  <c:v>0.3</c:v>
                </c:pt>
                <c:pt idx="23993">
                  <c:v>0.2</c:v>
                </c:pt>
                <c:pt idx="23994">
                  <c:v>0.3</c:v>
                </c:pt>
                <c:pt idx="23995">
                  <c:v>0.3</c:v>
                </c:pt>
                <c:pt idx="23996">
                  <c:v>0.3</c:v>
                </c:pt>
                <c:pt idx="23997">
                  <c:v>0.4</c:v>
                </c:pt>
                <c:pt idx="23998">
                  <c:v>0.3</c:v>
                </c:pt>
                <c:pt idx="23999">
                  <c:v>0.3</c:v>
                </c:pt>
                <c:pt idx="24000">
                  <c:v>0.4</c:v>
                </c:pt>
                <c:pt idx="24001">
                  <c:v>0.4</c:v>
                </c:pt>
                <c:pt idx="24002">
                  <c:v>0.2</c:v>
                </c:pt>
                <c:pt idx="24003">
                  <c:v>0.3</c:v>
                </c:pt>
                <c:pt idx="24004">
                  <c:v>0.3</c:v>
                </c:pt>
                <c:pt idx="24005">
                  <c:v>0.4</c:v>
                </c:pt>
                <c:pt idx="24006">
                  <c:v>0.3</c:v>
                </c:pt>
                <c:pt idx="24007">
                  <c:v>0.3</c:v>
                </c:pt>
                <c:pt idx="24008">
                  <c:v>0.3</c:v>
                </c:pt>
                <c:pt idx="24009">
                  <c:v>0.3</c:v>
                </c:pt>
                <c:pt idx="24010">
                  <c:v>0.4</c:v>
                </c:pt>
                <c:pt idx="24011">
                  <c:v>0.3</c:v>
                </c:pt>
                <c:pt idx="24012">
                  <c:v>0.3</c:v>
                </c:pt>
                <c:pt idx="24013">
                  <c:v>0.3</c:v>
                </c:pt>
                <c:pt idx="24014">
                  <c:v>0.4</c:v>
                </c:pt>
                <c:pt idx="24015">
                  <c:v>0.3</c:v>
                </c:pt>
                <c:pt idx="24016">
                  <c:v>0.4</c:v>
                </c:pt>
                <c:pt idx="24017">
                  <c:v>0.2</c:v>
                </c:pt>
                <c:pt idx="24018">
                  <c:v>0.3</c:v>
                </c:pt>
                <c:pt idx="24019">
                  <c:v>0.3</c:v>
                </c:pt>
                <c:pt idx="24020">
                  <c:v>0.4</c:v>
                </c:pt>
                <c:pt idx="24021">
                  <c:v>0.3</c:v>
                </c:pt>
                <c:pt idx="24022">
                  <c:v>0.4</c:v>
                </c:pt>
                <c:pt idx="24023">
                  <c:v>0.3</c:v>
                </c:pt>
                <c:pt idx="24024">
                  <c:v>0.3</c:v>
                </c:pt>
                <c:pt idx="24025">
                  <c:v>0.4</c:v>
                </c:pt>
                <c:pt idx="24026">
                  <c:v>0.3</c:v>
                </c:pt>
                <c:pt idx="24027">
                  <c:v>0.3</c:v>
                </c:pt>
                <c:pt idx="24028">
                  <c:v>0.3</c:v>
                </c:pt>
                <c:pt idx="24029">
                  <c:v>0.3</c:v>
                </c:pt>
                <c:pt idx="24030">
                  <c:v>0.3</c:v>
                </c:pt>
                <c:pt idx="24031">
                  <c:v>0.3</c:v>
                </c:pt>
                <c:pt idx="24032">
                  <c:v>0.4</c:v>
                </c:pt>
                <c:pt idx="24033">
                  <c:v>0.3</c:v>
                </c:pt>
                <c:pt idx="24034">
                  <c:v>0.4</c:v>
                </c:pt>
                <c:pt idx="24035">
                  <c:v>0.3</c:v>
                </c:pt>
                <c:pt idx="24036">
                  <c:v>0.3</c:v>
                </c:pt>
                <c:pt idx="24037">
                  <c:v>0.4</c:v>
                </c:pt>
                <c:pt idx="24038">
                  <c:v>0.4</c:v>
                </c:pt>
                <c:pt idx="24039">
                  <c:v>0.3</c:v>
                </c:pt>
                <c:pt idx="24040">
                  <c:v>0.3</c:v>
                </c:pt>
                <c:pt idx="24041">
                  <c:v>0.3</c:v>
                </c:pt>
                <c:pt idx="24042">
                  <c:v>0.3</c:v>
                </c:pt>
                <c:pt idx="24043">
                  <c:v>0.3</c:v>
                </c:pt>
                <c:pt idx="24044">
                  <c:v>0.3</c:v>
                </c:pt>
                <c:pt idx="24045">
                  <c:v>0.3</c:v>
                </c:pt>
                <c:pt idx="24046">
                  <c:v>0.4</c:v>
                </c:pt>
                <c:pt idx="24047">
                  <c:v>0.4</c:v>
                </c:pt>
                <c:pt idx="24048">
                  <c:v>0.3</c:v>
                </c:pt>
                <c:pt idx="24049">
                  <c:v>0.4</c:v>
                </c:pt>
                <c:pt idx="24050">
                  <c:v>0.3</c:v>
                </c:pt>
                <c:pt idx="24051">
                  <c:v>0.3</c:v>
                </c:pt>
                <c:pt idx="24052">
                  <c:v>0.3</c:v>
                </c:pt>
                <c:pt idx="24053">
                  <c:v>0.4</c:v>
                </c:pt>
                <c:pt idx="24054">
                  <c:v>0.4</c:v>
                </c:pt>
                <c:pt idx="24055">
                  <c:v>0.4</c:v>
                </c:pt>
                <c:pt idx="24056">
                  <c:v>0.3</c:v>
                </c:pt>
                <c:pt idx="24057">
                  <c:v>0.3</c:v>
                </c:pt>
                <c:pt idx="24058">
                  <c:v>0.3</c:v>
                </c:pt>
                <c:pt idx="24059">
                  <c:v>0.4</c:v>
                </c:pt>
                <c:pt idx="24060">
                  <c:v>0.4</c:v>
                </c:pt>
                <c:pt idx="24061">
                  <c:v>0.3</c:v>
                </c:pt>
                <c:pt idx="24062">
                  <c:v>0.4</c:v>
                </c:pt>
                <c:pt idx="24063">
                  <c:v>0.4</c:v>
                </c:pt>
                <c:pt idx="24064">
                  <c:v>0.4</c:v>
                </c:pt>
                <c:pt idx="24065">
                  <c:v>0.3</c:v>
                </c:pt>
                <c:pt idx="24066">
                  <c:v>0.4</c:v>
                </c:pt>
                <c:pt idx="24067">
                  <c:v>0.4</c:v>
                </c:pt>
                <c:pt idx="24068">
                  <c:v>0.4</c:v>
                </c:pt>
                <c:pt idx="24069">
                  <c:v>0.4</c:v>
                </c:pt>
                <c:pt idx="24070">
                  <c:v>0.5</c:v>
                </c:pt>
                <c:pt idx="24071">
                  <c:v>0.4</c:v>
                </c:pt>
                <c:pt idx="24072">
                  <c:v>0.3</c:v>
                </c:pt>
                <c:pt idx="24073">
                  <c:v>0.4</c:v>
                </c:pt>
                <c:pt idx="24074">
                  <c:v>0.3</c:v>
                </c:pt>
                <c:pt idx="24075">
                  <c:v>0.4</c:v>
                </c:pt>
                <c:pt idx="24076">
                  <c:v>0.4</c:v>
                </c:pt>
                <c:pt idx="24077">
                  <c:v>0.4</c:v>
                </c:pt>
                <c:pt idx="24078">
                  <c:v>0.3</c:v>
                </c:pt>
                <c:pt idx="24079">
                  <c:v>0.4</c:v>
                </c:pt>
                <c:pt idx="24080">
                  <c:v>0.4</c:v>
                </c:pt>
                <c:pt idx="24081">
                  <c:v>0.4</c:v>
                </c:pt>
                <c:pt idx="24082">
                  <c:v>0.4</c:v>
                </c:pt>
                <c:pt idx="24083">
                  <c:v>0.3</c:v>
                </c:pt>
                <c:pt idx="24084">
                  <c:v>0.4</c:v>
                </c:pt>
                <c:pt idx="24085">
                  <c:v>0.4</c:v>
                </c:pt>
                <c:pt idx="24086">
                  <c:v>0.4</c:v>
                </c:pt>
                <c:pt idx="24087">
                  <c:v>0.4</c:v>
                </c:pt>
                <c:pt idx="24088">
                  <c:v>0.4</c:v>
                </c:pt>
                <c:pt idx="24089">
                  <c:v>0.4</c:v>
                </c:pt>
                <c:pt idx="24090">
                  <c:v>0.4</c:v>
                </c:pt>
                <c:pt idx="24091">
                  <c:v>0.3</c:v>
                </c:pt>
                <c:pt idx="24092">
                  <c:v>0.3</c:v>
                </c:pt>
                <c:pt idx="24093">
                  <c:v>0.4</c:v>
                </c:pt>
                <c:pt idx="24094">
                  <c:v>0.4</c:v>
                </c:pt>
                <c:pt idx="24095">
                  <c:v>0.4</c:v>
                </c:pt>
                <c:pt idx="24096">
                  <c:v>0.3</c:v>
                </c:pt>
                <c:pt idx="24097">
                  <c:v>0.4</c:v>
                </c:pt>
                <c:pt idx="24098">
                  <c:v>0.4</c:v>
                </c:pt>
                <c:pt idx="24099">
                  <c:v>0.5</c:v>
                </c:pt>
                <c:pt idx="24100">
                  <c:v>0.4</c:v>
                </c:pt>
                <c:pt idx="24101">
                  <c:v>0.3</c:v>
                </c:pt>
                <c:pt idx="24102">
                  <c:v>0.4</c:v>
                </c:pt>
                <c:pt idx="24103">
                  <c:v>0.4</c:v>
                </c:pt>
                <c:pt idx="24104">
                  <c:v>0.3</c:v>
                </c:pt>
                <c:pt idx="24105">
                  <c:v>0.3</c:v>
                </c:pt>
                <c:pt idx="24106">
                  <c:v>0.4</c:v>
                </c:pt>
                <c:pt idx="24107">
                  <c:v>0.3</c:v>
                </c:pt>
                <c:pt idx="24108">
                  <c:v>0.3</c:v>
                </c:pt>
                <c:pt idx="24109">
                  <c:v>0.4</c:v>
                </c:pt>
                <c:pt idx="24110">
                  <c:v>0.4</c:v>
                </c:pt>
                <c:pt idx="24111">
                  <c:v>0.4</c:v>
                </c:pt>
                <c:pt idx="24112">
                  <c:v>0.4</c:v>
                </c:pt>
                <c:pt idx="24113">
                  <c:v>0.4</c:v>
                </c:pt>
                <c:pt idx="24114">
                  <c:v>0.4</c:v>
                </c:pt>
                <c:pt idx="24115">
                  <c:v>0.4</c:v>
                </c:pt>
                <c:pt idx="24116">
                  <c:v>0.3</c:v>
                </c:pt>
                <c:pt idx="24117">
                  <c:v>0.4</c:v>
                </c:pt>
                <c:pt idx="24118">
                  <c:v>0.4</c:v>
                </c:pt>
                <c:pt idx="24119">
                  <c:v>0.4</c:v>
                </c:pt>
                <c:pt idx="24120">
                  <c:v>0.4</c:v>
                </c:pt>
                <c:pt idx="24121">
                  <c:v>0.4</c:v>
                </c:pt>
                <c:pt idx="24122">
                  <c:v>0.4</c:v>
                </c:pt>
                <c:pt idx="24123">
                  <c:v>0.4</c:v>
                </c:pt>
                <c:pt idx="24124">
                  <c:v>0.3</c:v>
                </c:pt>
                <c:pt idx="24125">
                  <c:v>0.4</c:v>
                </c:pt>
                <c:pt idx="24126">
                  <c:v>0.4</c:v>
                </c:pt>
                <c:pt idx="24127">
                  <c:v>0.3</c:v>
                </c:pt>
                <c:pt idx="24128">
                  <c:v>0.4</c:v>
                </c:pt>
                <c:pt idx="24129">
                  <c:v>0.3</c:v>
                </c:pt>
                <c:pt idx="24130">
                  <c:v>0.4</c:v>
                </c:pt>
                <c:pt idx="24131">
                  <c:v>0.4</c:v>
                </c:pt>
                <c:pt idx="24132">
                  <c:v>0.4</c:v>
                </c:pt>
                <c:pt idx="24133">
                  <c:v>0.4</c:v>
                </c:pt>
                <c:pt idx="24134">
                  <c:v>0.3</c:v>
                </c:pt>
                <c:pt idx="24135">
                  <c:v>0.4</c:v>
                </c:pt>
                <c:pt idx="24136">
                  <c:v>0.4</c:v>
                </c:pt>
                <c:pt idx="24137">
                  <c:v>0.4</c:v>
                </c:pt>
                <c:pt idx="24138">
                  <c:v>0.4</c:v>
                </c:pt>
                <c:pt idx="24139">
                  <c:v>0.4</c:v>
                </c:pt>
                <c:pt idx="24140">
                  <c:v>0.3</c:v>
                </c:pt>
                <c:pt idx="24141">
                  <c:v>0.4</c:v>
                </c:pt>
                <c:pt idx="24142">
                  <c:v>0.4</c:v>
                </c:pt>
                <c:pt idx="24143">
                  <c:v>0.5</c:v>
                </c:pt>
                <c:pt idx="24144">
                  <c:v>0.3</c:v>
                </c:pt>
                <c:pt idx="24145">
                  <c:v>0.4</c:v>
                </c:pt>
                <c:pt idx="24146">
                  <c:v>0.4</c:v>
                </c:pt>
                <c:pt idx="24147">
                  <c:v>0.4</c:v>
                </c:pt>
                <c:pt idx="24148">
                  <c:v>0.4</c:v>
                </c:pt>
                <c:pt idx="24149">
                  <c:v>0.4</c:v>
                </c:pt>
                <c:pt idx="24150">
                  <c:v>0.3</c:v>
                </c:pt>
                <c:pt idx="24151">
                  <c:v>0.3</c:v>
                </c:pt>
                <c:pt idx="24152">
                  <c:v>0.4</c:v>
                </c:pt>
                <c:pt idx="24153">
                  <c:v>0.3</c:v>
                </c:pt>
                <c:pt idx="24154">
                  <c:v>0.3</c:v>
                </c:pt>
                <c:pt idx="24155">
                  <c:v>0.3</c:v>
                </c:pt>
                <c:pt idx="24156">
                  <c:v>0.5</c:v>
                </c:pt>
                <c:pt idx="24157">
                  <c:v>0.4</c:v>
                </c:pt>
                <c:pt idx="24158">
                  <c:v>0.4</c:v>
                </c:pt>
                <c:pt idx="24159">
                  <c:v>0.3</c:v>
                </c:pt>
                <c:pt idx="24160">
                  <c:v>0.3</c:v>
                </c:pt>
                <c:pt idx="24161">
                  <c:v>0.4</c:v>
                </c:pt>
                <c:pt idx="24162">
                  <c:v>0.3</c:v>
                </c:pt>
                <c:pt idx="24163">
                  <c:v>0.4</c:v>
                </c:pt>
                <c:pt idx="24164">
                  <c:v>0.4</c:v>
                </c:pt>
                <c:pt idx="24165">
                  <c:v>0.3</c:v>
                </c:pt>
                <c:pt idx="24166">
                  <c:v>0.3</c:v>
                </c:pt>
                <c:pt idx="24167">
                  <c:v>0.3</c:v>
                </c:pt>
                <c:pt idx="24168">
                  <c:v>0.4</c:v>
                </c:pt>
                <c:pt idx="24169">
                  <c:v>0.3</c:v>
                </c:pt>
                <c:pt idx="24170">
                  <c:v>0.4</c:v>
                </c:pt>
                <c:pt idx="24171">
                  <c:v>0.3</c:v>
                </c:pt>
                <c:pt idx="24172">
                  <c:v>0.3</c:v>
                </c:pt>
                <c:pt idx="24173">
                  <c:v>0.4</c:v>
                </c:pt>
                <c:pt idx="24174">
                  <c:v>0.4</c:v>
                </c:pt>
                <c:pt idx="24175">
                  <c:v>0.3</c:v>
                </c:pt>
                <c:pt idx="24176">
                  <c:v>0.3</c:v>
                </c:pt>
                <c:pt idx="24177">
                  <c:v>0.3</c:v>
                </c:pt>
                <c:pt idx="24178">
                  <c:v>0.4</c:v>
                </c:pt>
                <c:pt idx="24179">
                  <c:v>0.3</c:v>
                </c:pt>
                <c:pt idx="24180">
                  <c:v>0.4</c:v>
                </c:pt>
                <c:pt idx="24181">
                  <c:v>0.4</c:v>
                </c:pt>
                <c:pt idx="24182">
                  <c:v>0.4</c:v>
                </c:pt>
                <c:pt idx="24183">
                  <c:v>0.4</c:v>
                </c:pt>
                <c:pt idx="24184">
                  <c:v>0.4</c:v>
                </c:pt>
                <c:pt idx="24185">
                  <c:v>0.4</c:v>
                </c:pt>
                <c:pt idx="24186">
                  <c:v>0.4</c:v>
                </c:pt>
                <c:pt idx="24187">
                  <c:v>0.3</c:v>
                </c:pt>
                <c:pt idx="24188">
                  <c:v>0.4</c:v>
                </c:pt>
                <c:pt idx="24189">
                  <c:v>0.4</c:v>
                </c:pt>
                <c:pt idx="24190">
                  <c:v>0.3</c:v>
                </c:pt>
                <c:pt idx="24191">
                  <c:v>0.3</c:v>
                </c:pt>
                <c:pt idx="24192">
                  <c:v>0.3</c:v>
                </c:pt>
                <c:pt idx="24193">
                  <c:v>0.3</c:v>
                </c:pt>
                <c:pt idx="24194">
                  <c:v>0.3</c:v>
                </c:pt>
                <c:pt idx="24195">
                  <c:v>0.3</c:v>
                </c:pt>
                <c:pt idx="24196">
                  <c:v>0.3</c:v>
                </c:pt>
                <c:pt idx="24197">
                  <c:v>0.4</c:v>
                </c:pt>
                <c:pt idx="24198">
                  <c:v>0.4</c:v>
                </c:pt>
                <c:pt idx="24199">
                  <c:v>0.4</c:v>
                </c:pt>
                <c:pt idx="24200">
                  <c:v>0.4</c:v>
                </c:pt>
                <c:pt idx="24201">
                  <c:v>0.3</c:v>
                </c:pt>
                <c:pt idx="24202">
                  <c:v>0.3</c:v>
                </c:pt>
                <c:pt idx="24203">
                  <c:v>0.3</c:v>
                </c:pt>
                <c:pt idx="24204">
                  <c:v>0.3</c:v>
                </c:pt>
                <c:pt idx="24205">
                  <c:v>0.4</c:v>
                </c:pt>
                <c:pt idx="24206">
                  <c:v>0.3</c:v>
                </c:pt>
                <c:pt idx="24207">
                  <c:v>0.2</c:v>
                </c:pt>
                <c:pt idx="24208">
                  <c:v>0.3</c:v>
                </c:pt>
                <c:pt idx="24209">
                  <c:v>0.3</c:v>
                </c:pt>
                <c:pt idx="24210">
                  <c:v>0.3</c:v>
                </c:pt>
                <c:pt idx="24211">
                  <c:v>0.4</c:v>
                </c:pt>
                <c:pt idx="24212">
                  <c:v>0.3</c:v>
                </c:pt>
                <c:pt idx="24213">
                  <c:v>0.3</c:v>
                </c:pt>
                <c:pt idx="24214">
                  <c:v>0.4</c:v>
                </c:pt>
                <c:pt idx="24215">
                  <c:v>0.3</c:v>
                </c:pt>
                <c:pt idx="24216">
                  <c:v>0.3</c:v>
                </c:pt>
                <c:pt idx="24217">
                  <c:v>0.3</c:v>
                </c:pt>
                <c:pt idx="24218">
                  <c:v>0.3</c:v>
                </c:pt>
                <c:pt idx="24219">
                  <c:v>0.3</c:v>
                </c:pt>
                <c:pt idx="24220">
                  <c:v>0.3</c:v>
                </c:pt>
                <c:pt idx="24221">
                  <c:v>0.4</c:v>
                </c:pt>
                <c:pt idx="24222">
                  <c:v>0.3</c:v>
                </c:pt>
                <c:pt idx="24223">
                  <c:v>0.4</c:v>
                </c:pt>
                <c:pt idx="24224">
                  <c:v>0.3</c:v>
                </c:pt>
                <c:pt idx="24225">
                  <c:v>0.3</c:v>
                </c:pt>
                <c:pt idx="24226">
                  <c:v>0.3</c:v>
                </c:pt>
                <c:pt idx="24227">
                  <c:v>0.3</c:v>
                </c:pt>
                <c:pt idx="24228">
                  <c:v>0.3</c:v>
                </c:pt>
                <c:pt idx="24229">
                  <c:v>0.3</c:v>
                </c:pt>
                <c:pt idx="24230">
                  <c:v>0.4</c:v>
                </c:pt>
                <c:pt idx="24231">
                  <c:v>0.3</c:v>
                </c:pt>
                <c:pt idx="24232">
                  <c:v>0.3</c:v>
                </c:pt>
                <c:pt idx="24233">
                  <c:v>0.3</c:v>
                </c:pt>
                <c:pt idx="24234">
                  <c:v>0.4</c:v>
                </c:pt>
                <c:pt idx="24235">
                  <c:v>0.4</c:v>
                </c:pt>
                <c:pt idx="24236">
                  <c:v>0.3</c:v>
                </c:pt>
                <c:pt idx="24237">
                  <c:v>0.4</c:v>
                </c:pt>
                <c:pt idx="24238">
                  <c:v>0.3</c:v>
                </c:pt>
                <c:pt idx="24239">
                  <c:v>0.5</c:v>
                </c:pt>
                <c:pt idx="24240">
                  <c:v>0.4</c:v>
                </c:pt>
                <c:pt idx="24241">
                  <c:v>0.3</c:v>
                </c:pt>
                <c:pt idx="24242">
                  <c:v>0.3</c:v>
                </c:pt>
                <c:pt idx="24243">
                  <c:v>0.5</c:v>
                </c:pt>
                <c:pt idx="24244">
                  <c:v>0.1</c:v>
                </c:pt>
                <c:pt idx="24245">
                  <c:v>0.2</c:v>
                </c:pt>
                <c:pt idx="24246">
                  <c:v>0.2</c:v>
                </c:pt>
                <c:pt idx="24247">
                  <c:v>0.3</c:v>
                </c:pt>
                <c:pt idx="24248">
                  <c:v>0.3</c:v>
                </c:pt>
                <c:pt idx="24249">
                  <c:v>0.3</c:v>
                </c:pt>
                <c:pt idx="24250">
                  <c:v>0.3</c:v>
                </c:pt>
                <c:pt idx="24251">
                  <c:v>0.3</c:v>
                </c:pt>
                <c:pt idx="24252">
                  <c:v>0.2</c:v>
                </c:pt>
                <c:pt idx="24253">
                  <c:v>0.3</c:v>
                </c:pt>
                <c:pt idx="24254">
                  <c:v>0.3</c:v>
                </c:pt>
                <c:pt idx="24255">
                  <c:v>0.3</c:v>
                </c:pt>
                <c:pt idx="24256">
                  <c:v>0.2</c:v>
                </c:pt>
                <c:pt idx="24257">
                  <c:v>0.3</c:v>
                </c:pt>
                <c:pt idx="24258">
                  <c:v>0.2</c:v>
                </c:pt>
                <c:pt idx="24259">
                  <c:v>0.2</c:v>
                </c:pt>
                <c:pt idx="24260">
                  <c:v>0.3</c:v>
                </c:pt>
                <c:pt idx="24261">
                  <c:v>0.2</c:v>
                </c:pt>
                <c:pt idx="24262">
                  <c:v>0.4</c:v>
                </c:pt>
                <c:pt idx="24263">
                  <c:v>0.4</c:v>
                </c:pt>
                <c:pt idx="24264">
                  <c:v>0.3</c:v>
                </c:pt>
                <c:pt idx="24265">
                  <c:v>0.2</c:v>
                </c:pt>
                <c:pt idx="24266">
                  <c:v>0.3</c:v>
                </c:pt>
                <c:pt idx="24267">
                  <c:v>0.4</c:v>
                </c:pt>
                <c:pt idx="24268">
                  <c:v>0.2</c:v>
                </c:pt>
                <c:pt idx="24269">
                  <c:v>0.3</c:v>
                </c:pt>
                <c:pt idx="24270">
                  <c:v>0.2</c:v>
                </c:pt>
                <c:pt idx="24271">
                  <c:v>0.2</c:v>
                </c:pt>
                <c:pt idx="24272">
                  <c:v>0.3</c:v>
                </c:pt>
                <c:pt idx="24273">
                  <c:v>0.3</c:v>
                </c:pt>
                <c:pt idx="24274">
                  <c:v>0.3</c:v>
                </c:pt>
                <c:pt idx="24275">
                  <c:v>0.3</c:v>
                </c:pt>
                <c:pt idx="24276">
                  <c:v>0.2</c:v>
                </c:pt>
                <c:pt idx="24277">
                  <c:v>0.2</c:v>
                </c:pt>
                <c:pt idx="24278">
                  <c:v>0.3</c:v>
                </c:pt>
                <c:pt idx="24279">
                  <c:v>0.3</c:v>
                </c:pt>
                <c:pt idx="24280">
                  <c:v>0.2</c:v>
                </c:pt>
                <c:pt idx="24281">
                  <c:v>0.2</c:v>
                </c:pt>
                <c:pt idx="24282">
                  <c:v>0.3</c:v>
                </c:pt>
                <c:pt idx="24283">
                  <c:v>0.2</c:v>
                </c:pt>
                <c:pt idx="24284">
                  <c:v>0.3</c:v>
                </c:pt>
                <c:pt idx="24285">
                  <c:v>0.2</c:v>
                </c:pt>
                <c:pt idx="24286">
                  <c:v>0.3</c:v>
                </c:pt>
                <c:pt idx="24287">
                  <c:v>0.2</c:v>
                </c:pt>
                <c:pt idx="24288">
                  <c:v>0.3</c:v>
                </c:pt>
                <c:pt idx="24289">
                  <c:v>0.2</c:v>
                </c:pt>
                <c:pt idx="24290">
                  <c:v>0.3</c:v>
                </c:pt>
                <c:pt idx="24291">
                  <c:v>0.2</c:v>
                </c:pt>
                <c:pt idx="24292">
                  <c:v>0.3</c:v>
                </c:pt>
                <c:pt idx="24293">
                  <c:v>0.2</c:v>
                </c:pt>
                <c:pt idx="24294">
                  <c:v>0.2</c:v>
                </c:pt>
                <c:pt idx="24295">
                  <c:v>0.2</c:v>
                </c:pt>
                <c:pt idx="24296">
                  <c:v>0.2</c:v>
                </c:pt>
                <c:pt idx="24297">
                  <c:v>0.2</c:v>
                </c:pt>
                <c:pt idx="24298">
                  <c:v>0.2</c:v>
                </c:pt>
                <c:pt idx="24299">
                  <c:v>0.2</c:v>
                </c:pt>
                <c:pt idx="24300">
                  <c:v>0.2</c:v>
                </c:pt>
                <c:pt idx="24301">
                  <c:v>0.3</c:v>
                </c:pt>
                <c:pt idx="24302">
                  <c:v>0.2</c:v>
                </c:pt>
                <c:pt idx="24303">
                  <c:v>0.2</c:v>
                </c:pt>
                <c:pt idx="24304">
                  <c:v>0.3</c:v>
                </c:pt>
                <c:pt idx="24305">
                  <c:v>0.2</c:v>
                </c:pt>
                <c:pt idx="24306">
                  <c:v>0.1</c:v>
                </c:pt>
                <c:pt idx="24307">
                  <c:v>0.2</c:v>
                </c:pt>
                <c:pt idx="24308">
                  <c:v>0.2</c:v>
                </c:pt>
                <c:pt idx="24309">
                  <c:v>0.2</c:v>
                </c:pt>
                <c:pt idx="24310">
                  <c:v>0.2</c:v>
                </c:pt>
                <c:pt idx="24311">
                  <c:v>0.3</c:v>
                </c:pt>
                <c:pt idx="24312">
                  <c:v>0.2</c:v>
                </c:pt>
                <c:pt idx="24313">
                  <c:v>0.3</c:v>
                </c:pt>
                <c:pt idx="24314">
                  <c:v>0.2</c:v>
                </c:pt>
                <c:pt idx="24315">
                  <c:v>0.2</c:v>
                </c:pt>
                <c:pt idx="24316">
                  <c:v>0.2</c:v>
                </c:pt>
                <c:pt idx="24317">
                  <c:v>0.3</c:v>
                </c:pt>
                <c:pt idx="24318">
                  <c:v>0.1</c:v>
                </c:pt>
                <c:pt idx="24319">
                  <c:v>0.2</c:v>
                </c:pt>
                <c:pt idx="24320">
                  <c:v>0.2</c:v>
                </c:pt>
                <c:pt idx="24321">
                  <c:v>0.2</c:v>
                </c:pt>
                <c:pt idx="24322">
                  <c:v>0.3</c:v>
                </c:pt>
                <c:pt idx="24323">
                  <c:v>0.3</c:v>
                </c:pt>
                <c:pt idx="24324">
                  <c:v>0.2</c:v>
                </c:pt>
                <c:pt idx="24325">
                  <c:v>0.2</c:v>
                </c:pt>
                <c:pt idx="24326">
                  <c:v>0.2</c:v>
                </c:pt>
                <c:pt idx="24327">
                  <c:v>0.2</c:v>
                </c:pt>
                <c:pt idx="24328">
                  <c:v>0.2</c:v>
                </c:pt>
                <c:pt idx="24329">
                  <c:v>0.2</c:v>
                </c:pt>
                <c:pt idx="24330">
                  <c:v>0.2</c:v>
                </c:pt>
                <c:pt idx="24331">
                  <c:v>0.2</c:v>
                </c:pt>
                <c:pt idx="24332">
                  <c:v>0.3</c:v>
                </c:pt>
                <c:pt idx="24333">
                  <c:v>0.3</c:v>
                </c:pt>
                <c:pt idx="24334">
                  <c:v>0.1</c:v>
                </c:pt>
                <c:pt idx="24335">
                  <c:v>0.2</c:v>
                </c:pt>
                <c:pt idx="24336">
                  <c:v>0.2</c:v>
                </c:pt>
                <c:pt idx="24337">
                  <c:v>0.3</c:v>
                </c:pt>
                <c:pt idx="24338">
                  <c:v>0.2</c:v>
                </c:pt>
                <c:pt idx="24339">
                  <c:v>0.2</c:v>
                </c:pt>
                <c:pt idx="24340">
                  <c:v>0.2</c:v>
                </c:pt>
                <c:pt idx="24341">
                  <c:v>0.4</c:v>
                </c:pt>
                <c:pt idx="24342">
                  <c:v>0.4</c:v>
                </c:pt>
                <c:pt idx="24343">
                  <c:v>0.2</c:v>
                </c:pt>
                <c:pt idx="24344">
                  <c:v>0.3</c:v>
                </c:pt>
                <c:pt idx="24345">
                  <c:v>0.2</c:v>
                </c:pt>
                <c:pt idx="24346">
                  <c:v>0.3</c:v>
                </c:pt>
                <c:pt idx="24347">
                  <c:v>0.2</c:v>
                </c:pt>
                <c:pt idx="24348">
                  <c:v>0.2</c:v>
                </c:pt>
                <c:pt idx="24349">
                  <c:v>0.2</c:v>
                </c:pt>
                <c:pt idx="24350">
                  <c:v>0.2</c:v>
                </c:pt>
                <c:pt idx="24351">
                  <c:v>0.2</c:v>
                </c:pt>
                <c:pt idx="24352">
                  <c:v>0.2</c:v>
                </c:pt>
                <c:pt idx="24353">
                  <c:v>0.4</c:v>
                </c:pt>
                <c:pt idx="24354">
                  <c:v>0.3</c:v>
                </c:pt>
                <c:pt idx="24355">
                  <c:v>0.3</c:v>
                </c:pt>
                <c:pt idx="24356">
                  <c:v>0.3</c:v>
                </c:pt>
                <c:pt idx="24357">
                  <c:v>0.3</c:v>
                </c:pt>
                <c:pt idx="24358">
                  <c:v>0.4</c:v>
                </c:pt>
                <c:pt idx="24359">
                  <c:v>0.3</c:v>
                </c:pt>
                <c:pt idx="24360">
                  <c:v>0.3</c:v>
                </c:pt>
                <c:pt idx="24361">
                  <c:v>0.3</c:v>
                </c:pt>
                <c:pt idx="24362">
                  <c:v>0.2</c:v>
                </c:pt>
                <c:pt idx="24363">
                  <c:v>0.3</c:v>
                </c:pt>
                <c:pt idx="24364">
                  <c:v>0.3</c:v>
                </c:pt>
                <c:pt idx="24365">
                  <c:v>0.3</c:v>
                </c:pt>
                <c:pt idx="24366">
                  <c:v>0.3</c:v>
                </c:pt>
                <c:pt idx="24367">
                  <c:v>0.2</c:v>
                </c:pt>
                <c:pt idx="24368">
                  <c:v>0.2</c:v>
                </c:pt>
                <c:pt idx="24369">
                  <c:v>0.3</c:v>
                </c:pt>
                <c:pt idx="24370">
                  <c:v>0.2</c:v>
                </c:pt>
                <c:pt idx="24371">
                  <c:v>0.3</c:v>
                </c:pt>
                <c:pt idx="24372">
                  <c:v>0.3</c:v>
                </c:pt>
                <c:pt idx="24373">
                  <c:v>0.3</c:v>
                </c:pt>
                <c:pt idx="24374">
                  <c:v>0.3</c:v>
                </c:pt>
                <c:pt idx="24375">
                  <c:v>0.3</c:v>
                </c:pt>
                <c:pt idx="24376">
                  <c:v>0.3</c:v>
                </c:pt>
                <c:pt idx="24377">
                  <c:v>0.3</c:v>
                </c:pt>
                <c:pt idx="24378">
                  <c:v>0.3</c:v>
                </c:pt>
                <c:pt idx="24379">
                  <c:v>0.2</c:v>
                </c:pt>
                <c:pt idx="24380">
                  <c:v>0.3</c:v>
                </c:pt>
                <c:pt idx="24381">
                  <c:v>0.2</c:v>
                </c:pt>
                <c:pt idx="24382">
                  <c:v>0.2</c:v>
                </c:pt>
                <c:pt idx="24383">
                  <c:v>0.3</c:v>
                </c:pt>
                <c:pt idx="24384">
                  <c:v>0.3</c:v>
                </c:pt>
                <c:pt idx="24385">
                  <c:v>0.3</c:v>
                </c:pt>
                <c:pt idx="24386">
                  <c:v>0.3</c:v>
                </c:pt>
                <c:pt idx="24387">
                  <c:v>0.3</c:v>
                </c:pt>
                <c:pt idx="24388">
                  <c:v>0.3</c:v>
                </c:pt>
                <c:pt idx="24389">
                  <c:v>0.2</c:v>
                </c:pt>
                <c:pt idx="24390">
                  <c:v>0.3</c:v>
                </c:pt>
                <c:pt idx="24391">
                  <c:v>0.3</c:v>
                </c:pt>
                <c:pt idx="24392">
                  <c:v>0.3</c:v>
                </c:pt>
                <c:pt idx="24393">
                  <c:v>0.3</c:v>
                </c:pt>
                <c:pt idx="24394">
                  <c:v>0.3</c:v>
                </c:pt>
                <c:pt idx="24395">
                  <c:v>0.3</c:v>
                </c:pt>
                <c:pt idx="24396">
                  <c:v>0.4</c:v>
                </c:pt>
                <c:pt idx="24397">
                  <c:v>0.3</c:v>
                </c:pt>
                <c:pt idx="24398">
                  <c:v>0.2</c:v>
                </c:pt>
                <c:pt idx="24399">
                  <c:v>0.3</c:v>
                </c:pt>
                <c:pt idx="24400">
                  <c:v>0.3</c:v>
                </c:pt>
                <c:pt idx="24401">
                  <c:v>0.4</c:v>
                </c:pt>
                <c:pt idx="24402">
                  <c:v>0.3</c:v>
                </c:pt>
                <c:pt idx="24403">
                  <c:v>0.3</c:v>
                </c:pt>
                <c:pt idx="24404">
                  <c:v>0.2</c:v>
                </c:pt>
                <c:pt idx="24405">
                  <c:v>0.3</c:v>
                </c:pt>
                <c:pt idx="24406">
                  <c:v>0.3</c:v>
                </c:pt>
                <c:pt idx="24407">
                  <c:v>0.4</c:v>
                </c:pt>
                <c:pt idx="24408">
                  <c:v>0.3</c:v>
                </c:pt>
                <c:pt idx="24409">
                  <c:v>0.3</c:v>
                </c:pt>
                <c:pt idx="24410">
                  <c:v>0.3</c:v>
                </c:pt>
                <c:pt idx="24411">
                  <c:v>0.3</c:v>
                </c:pt>
                <c:pt idx="24412">
                  <c:v>0.4</c:v>
                </c:pt>
                <c:pt idx="24413">
                  <c:v>0.3</c:v>
                </c:pt>
                <c:pt idx="24414">
                  <c:v>0.3</c:v>
                </c:pt>
                <c:pt idx="24415">
                  <c:v>0.4</c:v>
                </c:pt>
                <c:pt idx="24416">
                  <c:v>0.4</c:v>
                </c:pt>
                <c:pt idx="24417">
                  <c:v>0.2</c:v>
                </c:pt>
                <c:pt idx="24418">
                  <c:v>0.3</c:v>
                </c:pt>
                <c:pt idx="24419">
                  <c:v>0.3</c:v>
                </c:pt>
                <c:pt idx="24420">
                  <c:v>0.4</c:v>
                </c:pt>
                <c:pt idx="24421">
                  <c:v>0.3</c:v>
                </c:pt>
                <c:pt idx="24422">
                  <c:v>0.3</c:v>
                </c:pt>
                <c:pt idx="24423">
                  <c:v>0.3</c:v>
                </c:pt>
                <c:pt idx="24424">
                  <c:v>0.3</c:v>
                </c:pt>
                <c:pt idx="24425">
                  <c:v>0.3</c:v>
                </c:pt>
                <c:pt idx="24426">
                  <c:v>0.3</c:v>
                </c:pt>
                <c:pt idx="24427">
                  <c:v>0.3</c:v>
                </c:pt>
                <c:pt idx="24428">
                  <c:v>0.4</c:v>
                </c:pt>
                <c:pt idx="24429">
                  <c:v>0.3</c:v>
                </c:pt>
                <c:pt idx="24430">
                  <c:v>0.3</c:v>
                </c:pt>
                <c:pt idx="24431">
                  <c:v>0.3</c:v>
                </c:pt>
                <c:pt idx="24432">
                  <c:v>0.3</c:v>
                </c:pt>
                <c:pt idx="24433">
                  <c:v>0.2</c:v>
                </c:pt>
                <c:pt idx="24434">
                  <c:v>0.2</c:v>
                </c:pt>
                <c:pt idx="24435">
                  <c:v>0.3</c:v>
                </c:pt>
                <c:pt idx="24436">
                  <c:v>0.2</c:v>
                </c:pt>
                <c:pt idx="24437">
                  <c:v>0.2</c:v>
                </c:pt>
                <c:pt idx="24438">
                  <c:v>0.3</c:v>
                </c:pt>
                <c:pt idx="24439">
                  <c:v>0.3</c:v>
                </c:pt>
                <c:pt idx="24440">
                  <c:v>0.2</c:v>
                </c:pt>
                <c:pt idx="24441">
                  <c:v>0.3</c:v>
                </c:pt>
                <c:pt idx="24442">
                  <c:v>0.3</c:v>
                </c:pt>
                <c:pt idx="24443">
                  <c:v>0.3</c:v>
                </c:pt>
                <c:pt idx="24444">
                  <c:v>0.3</c:v>
                </c:pt>
                <c:pt idx="24445">
                  <c:v>0.3</c:v>
                </c:pt>
                <c:pt idx="24446">
                  <c:v>0.4</c:v>
                </c:pt>
                <c:pt idx="24447">
                  <c:v>0.3</c:v>
                </c:pt>
                <c:pt idx="24448">
                  <c:v>0.3</c:v>
                </c:pt>
                <c:pt idx="24449">
                  <c:v>0.4</c:v>
                </c:pt>
                <c:pt idx="24450">
                  <c:v>0.2</c:v>
                </c:pt>
                <c:pt idx="24451">
                  <c:v>0.2</c:v>
                </c:pt>
                <c:pt idx="24452">
                  <c:v>0.3</c:v>
                </c:pt>
                <c:pt idx="24453">
                  <c:v>0.2</c:v>
                </c:pt>
                <c:pt idx="24454">
                  <c:v>0.2</c:v>
                </c:pt>
                <c:pt idx="24455">
                  <c:v>0.2</c:v>
                </c:pt>
                <c:pt idx="24456">
                  <c:v>0.2</c:v>
                </c:pt>
                <c:pt idx="24457">
                  <c:v>0.2</c:v>
                </c:pt>
                <c:pt idx="24458">
                  <c:v>0.3</c:v>
                </c:pt>
                <c:pt idx="24459">
                  <c:v>0.2</c:v>
                </c:pt>
                <c:pt idx="24460">
                  <c:v>0.3</c:v>
                </c:pt>
                <c:pt idx="24461">
                  <c:v>0.3</c:v>
                </c:pt>
                <c:pt idx="24462">
                  <c:v>0.2</c:v>
                </c:pt>
                <c:pt idx="24463">
                  <c:v>0.3</c:v>
                </c:pt>
                <c:pt idx="24464">
                  <c:v>0.2</c:v>
                </c:pt>
                <c:pt idx="24465">
                  <c:v>0.2</c:v>
                </c:pt>
                <c:pt idx="24466">
                  <c:v>0.2</c:v>
                </c:pt>
                <c:pt idx="24467">
                  <c:v>0.3</c:v>
                </c:pt>
                <c:pt idx="24468">
                  <c:v>0.3</c:v>
                </c:pt>
                <c:pt idx="24469">
                  <c:v>0.3</c:v>
                </c:pt>
                <c:pt idx="24470">
                  <c:v>0.3</c:v>
                </c:pt>
                <c:pt idx="24471">
                  <c:v>0.3</c:v>
                </c:pt>
                <c:pt idx="24472">
                  <c:v>0.3</c:v>
                </c:pt>
                <c:pt idx="24473">
                  <c:v>0.2</c:v>
                </c:pt>
                <c:pt idx="24474">
                  <c:v>0.3</c:v>
                </c:pt>
                <c:pt idx="24475">
                  <c:v>0.3</c:v>
                </c:pt>
                <c:pt idx="24476">
                  <c:v>0.2</c:v>
                </c:pt>
                <c:pt idx="24477">
                  <c:v>0.2</c:v>
                </c:pt>
                <c:pt idx="24478">
                  <c:v>0.2</c:v>
                </c:pt>
                <c:pt idx="24479">
                  <c:v>0.2</c:v>
                </c:pt>
                <c:pt idx="24480">
                  <c:v>0.3</c:v>
                </c:pt>
                <c:pt idx="24481">
                  <c:v>0.2</c:v>
                </c:pt>
                <c:pt idx="24482">
                  <c:v>0.2</c:v>
                </c:pt>
                <c:pt idx="24483">
                  <c:v>0.2</c:v>
                </c:pt>
                <c:pt idx="24484">
                  <c:v>0.2</c:v>
                </c:pt>
                <c:pt idx="24485">
                  <c:v>0.3</c:v>
                </c:pt>
                <c:pt idx="24486">
                  <c:v>0.2</c:v>
                </c:pt>
                <c:pt idx="24487">
                  <c:v>0.2</c:v>
                </c:pt>
                <c:pt idx="24488">
                  <c:v>0.2</c:v>
                </c:pt>
                <c:pt idx="24489">
                  <c:v>0.2</c:v>
                </c:pt>
                <c:pt idx="24490">
                  <c:v>0.2</c:v>
                </c:pt>
                <c:pt idx="24491">
                  <c:v>0.2</c:v>
                </c:pt>
                <c:pt idx="24492">
                  <c:v>0.2</c:v>
                </c:pt>
                <c:pt idx="24493">
                  <c:v>0.2</c:v>
                </c:pt>
                <c:pt idx="24494">
                  <c:v>0.2</c:v>
                </c:pt>
                <c:pt idx="24495">
                  <c:v>0.2</c:v>
                </c:pt>
                <c:pt idx="24496">
                  <c:v>0.2</c:v>
                </c:pt>
                <c:pt idx="24497">
                  <c:v>0.2</c:v>
                </c:pt>
                <c:pt idx="24498">
                  <c:v>0.2</c:v>
                </c:pt>
                <c:pt idx="24499">
                  <c:v>0.2</c:v>
                </c:pt>
                <c:pt idx="24500">
                  <c:v>0.2</c:v>
                </c:pt>
                <c:pt idx="24501">
                  <c:v>0.2</c:v>
                </c:pt>
                <c:pt idx="24502">
                  <c:v>0.3</c:v>
                </c:pt>
                <c:pt idx="24503">
                  <c:v>0.2</c:v>
                </c:pt>
                <c:pt idx="24504">
                  <c:v>0.2</c:v>
                </c:pt>
                <c:pt idx="24505">
                  <c:v>0.1</c:v>
                </c:pt>
                <c:pt idx="24506">
                  <c:v>0.3</c:v>
                </c:pt>
                <c:pt idx="24507">
                  <c:v>0.2</c:v>
                </c:pt>
                <c:pt idx="24508">
                  <c:v>0.2</c:v>
                </c:pt>
                <c:pt idx="24509">
                  <c:v>0.2</c:v>
                </c:pt>
                <c:pt idx="24510">
                  <c:v>0.1</c:v>
                </c:pt>
                <c:pt idx="24511">
                  <c:v>0.2</c:v>
                </c:pt>
                <c:pt idx="24512">
                  <c:v>0.2</c:v>
                </c:pt>
                <c:pt idx="24513">
                  <c:v>0.2</c:v>
                </c:pt>
                <c:pt idx="24514">
                  <c:v>0.2</c:v>
                </c:pt>
                <c:pt idx="24515">
                  <c:v>0.2</c:v>
                </c:pt>
                <c:pt idx="24516">
                  <c:v>0.2</c:v>
                </c:pt>
                <c:pt idx="24517">
                  <c:v>0.2</c:v>
                </c:pt>
                <c:pt idx="24518">
                  <c:v>0.2</c:v>
                </c:pt>
                <c:pt idx="24519">
                  <c:v>0.2</c:v>
                </c:pt>
                <c:pt idx="24520">
                  <c:v>0.2</c:v>
                </c:pt>
                <c:pt idx="24521">
                  <c:v>0.1</c:v>
                </c:pt>
                <c:pt idx="24522">
                  <c:v>0.2</c:v>
                </c:pt>
                <c:pt idx="24523">
                  <c:v>0.2</c:v>
                </c:pt>
                <c:pt idx="24524">
                  <c:v>0.2</c:v>
                </c:pt>
                <c:pt idx="24525">
                  <c:v>0.2</c:v>
                </c:pt>
                <c:pt idx="24526">
                  <c:v>0.2</c:v>
                </c:pt>
                <c:pt idx="24527">
                  <c:v>0.3</c:v>
                </c:pt>
                <c:pt idx="24528">
                  <c:v>0.1</c:v>
                </c:pt>
                <c:pt idx="24529">
                  <c:v>0.1</c:v>
                </c:pt>
                <c:pt idx="24530">
                  <c:v>0.1</c:v>
                </c:pt>
                <c:pt idx="24531">
                  <c:v>0.2</c:v>
                </c:pt>
                <c:pt idx="24532">
                  <c:v>0.1</c:v>
                </c:pt>
                <c:pt idx="24533">
                  <c:v>0.2</c:v>
                </c:pt>
                <c:pt idx="24534">
                  <c:v>0.2</c:v>
                </c:pt>
                <c:pt idx="24535">
                  <c:v>0.2</c:v>
                </c:pt>
                <c:pt idx="24536">
                  <c:v>0.2</c:v>
                </c:pt>
                <c:pt idx="24537">
                  <c:v>0.2</c:v>
                </c:pt>
                <c:pt idx="24538">
                  <c:v>0.1</c:v>
                </c:pt>
                <c:pt idx="24539">
                  <c:v>0.2</c:v>
                </c:pt>
                <c:pt idx="24540">
                  <c:v>0.1</c:v>
                </c:pt>
                <c:pt idx="24541">
                  <c:v>0.1</c:v>
                </c:pt>
                <c:pt idx="24542">
                  <c:v>0.2</c:v>
                </c:pt>
                <c:pt idx="24543">
                  <c:v>0.1</c:v>
                </c:pt>
                <c:pt idx="24544">
                  <c:v>0.2</c:v>
                </c:pt>
                <c:pt idx="24545">
                  <c:v>0.1</c:v>
                </c:pt>
                <c:pt idx="24546">
                  <c:v>0.2</c:v>
                </c:pt>
                <c:pt idx="24547">
                  <c:v>0.2</c:v>
                </c:pt>
                <c:pt idx="24548">
                  <c:v>0.1</c:v>
                </c:pt>
                <c:pt idx="24549">
                  <c:v>0.1</c:v>
                </c:pt>
                <c:pt idx="24550">
                  <c:v>0.1</c:v>
                </c:pt>
                <c:pt idx="24551">
                  <c:v>0.2</c:v>
                </c:pt>
                <c:pt idx="24552">
                  <c:v>0.1</c:v>
                </c:pt>
                <c:pt idx="24553">
                  <c:v>0.2</c:v>
                </c:pt>
                <c:pt idx="24554">
                  <c:v>0.2</c:v>
                </c:pt>
                <c:pt idx="24555">
                  <c:v>0.1</c:v>
                </c:pt>
                <c:pt idx="24556">
                  <c:v>0.1</c:v>
                </c:pt>
                <c:pt idx="24557">
                  <c:v>0.1</c:v>
                </c:pt>
                <c:pt idx="24558">
                  <c:v>0.1</c:v>
                </c:pt>
                <c:pt idx="24559">
                  <c:v>0.1</c:v>
                </c:pt>
                <c:pt idx="24560">
                  <c:v>0.2</c:v>
                </c:pt>
                <c:pt idx="24561">
                  <c:v>0.2</c:v>
                </c:pt>
                <c:pt idx="24562">
                  <c:v>0.2</c:v>
                </c:pt>
                <c:pt idx="24563">
                  <c:v>0.1</c:v>
                </c:pt>
                <c:pt idx="24564">
                  <c:v>0.1</c:v>
                </c:pt>
                <c:pt idx="24565">
                  <c:v>0.2</c:v>
                </c:pt>
                <c:pt idx="24566">
                  <c:v>0.2</c:v>
                </c:pt>
                <c:pt idx="24567">
                  <c:v>0.2</c:v>
                </c:pt>
                <c:pt idx="24568">
                  <c:v>0.1</c:v>
                </c:pt>
                <c:pt idx="24569">
                  <c:v>0.2</c:v>
                </c:pt>
                <c:pt idx="24570">
                  <c:v>0.1</c:v>
                </c:pt>
                <c:pt idx="24571">
                  <c:v>0.1</c:v>
                </c:pt>
                <c:pt idx="24572">
                  <c:v>0.1</c:v>
                </c:pt>
                <c:pt idx="24573">
                  <c:v>0.2</c:v>
                </c:pt>
                <c:pt idx="24574">
                  <c:v>0.2</c:v>
                </c:pt>
                <c:pt idx="24575">
                  <c:v>0.2</c:v>
                </c:pt>
                <c:pt idx="24576">
                  <c:v>0.2</c:v>
                </c:pt>
                <c:pt idx="24577">
                  <c:v>0.2</c:v>
                </c:pt>
                <c:pt idx="24578">
                  <c:v>0.2</c:v>
                </c:pt>
                <c:pt idx="24579">
                  <c:v>0.2</c:v>
                </c:pt>
                <c:pt idx="24580">
                  <c:v>0.1</c:v>
                </c:pt>
                <c:pt idx="24581">
                  <c:v>0.1</c:v>
                </c:pt>
                <c:pt idx="24582">
                  <c:v>0.1</c:v>
                </c:pt>
                <c:pt idx="24583">
                  <c:v>0.1</c:v>
                </c:pt>
                <c:pt idx="24584">
                  <c:v>0.1</c:v>
                </c:pt>
                <c:pt idx="24585">
                  <c:v>0.1</c:v>
                </c:pt>
                <c:pt idx="24586">
                  <c:v>0.2</c:v>
                </c:pt>
                <c:pt idx="24587">
                  <c:v>0.1</c:v>
                </c:pt>
                <c:pt idx="24588">
                  <c:v>0.2</c:v>
                </c:pt>
                <c:pt idx="24589">
                  <c:v>0.1</c:v>
                </c:pt>
                <c:pt idx="24590">
                  <c:v>0.1</c:v>
                </c:pt>
                <c:pt idx="24591">
                  <c:v>0.2</c:v>
                </c:pt>
                <c:pt idx="24592">
                  <c:v>0.2</c:v>
                </c:pt>
                <c:pt idx="24593">
                  <c:v>0.1</c:v>
                </c:pt>
                <c:pt idx="24594">
                  <c:v>0.1</c:v>
                </c:pt>
                <c:pt idx="24595">
                  <c:v>0.2</c:v>
                </c:pt>
                <c:pt idx="24596">
                  <c:v>0.1</c:v>
                </c:pt>
                <c:pt idx="24597">
                  <c:v>0.1</c:v>
                </c:pt>
                <c:pt idx="24598">
                  <c:v>0.1</c:v>
                </c:pt>
                <c:pt idx="24599">
                  <c:v>0.1</c:v>
                </c:pt>
                <c:pt idx="24600">
                  <c:v>0.2</c:v>
                </c:pt>
                <c:pt idx="24601">
                  <c:v>0.1</c:v>
                </c:pt>
                <c:pt idx="24602">
                  <c:v>0.1</c:v>
                </c:pt>
                <c:pt idx="24603">
                  <c:v>0.1</c:v>
                </c:pt>
                <c:pt idx="24604">
                  <c:v>0.3</c:v>
                </c:pt>
                <c:pt idx="24605">
                  <c:v>0.1</c:v>
                </c:pt>
                <c:pt idx="24606">
                  <c:v>0.1</c:v>
                </c:pt>
                <c:pt idx="24607">
                  <c:v>0.1</c:v>
                </c:pt>
                <c:pt idx="24608">
                  <c:v>0.1</c:v>
                </c:pt>
                <c:pt idx="24609">
                  <c:v>0.1</c:v>
                </c:pt>
                <c:pt idx="24610">
                  <c:v>0</c:v>
                </c:pt>
                <c:pt idx="24611">
                  <c:v>0.1</c:v>
                </c:pt>
                <c:pt idx="24612">
                  <c:v>0.2</c:v>
                </c:pt>
                <c:pt idx="24613">
                  <c:v>0</c:v>
                </c:pt>
                <c:pt idx="24614">
                  <c:v>0.1</c:v>
                </c:pt>
                <c:pt idx="24615">
                  <c:v>0</c:v>
                </c:pt>
                <c:pt idx="24616">
                  <c:v>0</c:v>
                </c:pt>
                <c:pt idx="24617">
                  <c:v>0.1</c:v>
                </c:pt>
                <c:pt idx="24618">
                  <c:v>0</c:v>
                </c:pt>
                <c:pt idx="24619">
                  <c:v>0.1</c:v>
                </c:pt>
                <c:pt idx="24620">
                  <c:v>0.1</c:v>
                </c:pt>
                <c:pt idx="24621">
                  <c:v>0.1</c:v>
                </c:pt>
                <c:pt idx="24622">
                  <c:v>0.1</c:v>
                </c:pt>
                <c:pt idx="24623">
                  <c:v>0.1</c:v>
                </c:pt>
                <c:pt idx="24624">
                  <c:v>0.1</c:v>
                </c:pt>
                <c:pt idx="24625">
                  <c:v>0.1</c:v>
                </c:pt>
                <c:pt idx="24626">
                  <c:v>0.1</c:v>
                </c:pt>
                <c:pt idx="24627">
                  <c:v>0.1</c:v>
                </c:pt>
                <c:pt idx="24628">
                  <c:v>0.1</c:v>
                </c:pt>
                <c:pt idx="24629">
                  <c:v>0.1</c:v>
                </c:pt>
                <c:pt idx="24630">
                  <c:v>0</c:v>
                </c:pt>
                <c:pt idx="24631">
                  <c:v>0</c:v>
                </c:pt>
                <c:pt idx="24632">
                  <c:v>0.1</c:v>
                </c:pt>
                <c:pt idx="24633">
                  <c:v>0.1</c:v>
                </c:pt>
                <c:pt idx="24634">
                  <c:v>0.1</c:v>
                </c:pt>
                <c:pt idx="24635">
                  <c:v>0.1</c:v>
                </c:pt>
                <c:pt idx="24636">
                  <c:v>0</c:v>
                </c:pt>
                <c:pt idx="24637">
                  <c:v>0</c:v>
                </c:pt>
                <c:pt idx="24638">
                  <c:v>0</c:v>
                </c:pt>
                <c:pt idx="24639">
                  <c:v>0</c:v>
                </c:pt>
                <c:pt idx="24640">
                  <c:v>0</c:v>
                </c:pt>
                <c:pt idx="24641">
                  <c:v>0.1</c:v>
                </c:pt>
                <c:pt idx="24642">
                  <c:v>0</c:v>
                </c:pt>
                <c:pt idx="24643">
                  <c:v>0</c:v>
                </c:pt>
                <c:pt idx="24644">
                  <c:v>0.1</c:v>
                </c:pt>
                <c:pt idx="24645">
                  <c:v>0</c:v>
                </c:pt>
                <c:pt idx="24646">
                  <c:v>0.1</c:v>
                </c:pt>
                <c:pt idx="24647">
                  <c:v>0.1</c:v>
                </c:pt>
                <c:pt idx="24648">
                  <c:v>0.2</c:v>
                </c:pt>
                <c:pt idx="24649">
                  <c:v>0</c:v>
                </c:pt>
                <c:pt idx="24650">
                  <c:v>0</c:v>
                </c:pt>
                <c:pt idx="24651">
                  <c:v>0</c:v>
                </c:pt>
                <c:pt idx="24652">
                  <c:v>0</c:v>
                </c:pt>
                <c:pt idx="24653">
                  <c:v>0</c:v>
                </c:pt>
                <c:pt idx="24654">
                  <c:v>0.1</c:v>
                </c:pt>
                <c:pt idx="24655">
                  <c:v>0.1</c:v>
                </c:pt>
                <c:pt idx="24656">
                  <c:v>0</c:v>
                </c:pt>
                <c:pt idx="24657">
                  <c:v>0</c:v>
                </c:pt>
                <c:pt idx="24658">
                  <c:v>0</c:v>
                </c:pt>
                <c:pt idx="24659">
                  <c:v>0.1</c:v>
                </c:pt>
                <c:pt idx="24660">
                  <c:v>0</c:v>
                </c:pt>
                <c:pt idx="24661">
                  <c:v>0</c:v>
                </c:pt>
                <c:pt idx="24662">
                  <c:v>0</c:v>
                </c:pt>
                <c:pt idx="24663">
                  <c:v>0</c:v>
                </c:pt>
                <c:pt idx="24664">
                  <c:v>0.1</c:v>
                </c:pt>
                <c:pt idx="24665">
                  <c:v>0</c:v>
                </c:pt>
                <c:pt idx="24666">
                  <c:v>0.1</c:v>
                </c:pt>
                <c:pt idx="24667">
                  <c:v>0.1</c:v>
                </c:pt>
                <c:pt idx="24668">
                  <c:v>0.1</c:v>
                </c:pt>
                <c:pt idx="24669">
                  <c:v>0</c:v>
                </c:pt>
                <c:pt idx="24670">
                  <c:v>0</c:v>
                </c:pt>
                <c:pt idx="24671">
                  <c:v>0</c:v>
                </c:pt>
                <c:pt idx="24672">
                  <c:v>0.1</c:v>
                </c:pt>
                <c:pt idx="24673">
                  <c:v>0</c:v>
                </c:pt>
                <c:pt idx="24674">
                  <c:v>0</c:v>
                </c:pt>
                <c:pt idx="24675">
                  <c:v>0</c:v>
                </c:pt>
                <c:pt idx="24676">
                  <c:v>0.1</c:v>
                </c:pt>
                <c:pt idx="24677">
                  <c:v>0.1</c:v>
                </c:pt>
                <c:pt idx="24678">
                  <c:v>0</c:v>
                </c:pt>
                <c:pt idx="24679">
                  <c:v>0</c:v>
                </c:pt>
                <c:pt idx="24680">
                  <c:v>0.1</c:v>
                </c:pt>
                <c:pt idx="24681">
                  <c:v>0</c:v>
                </c:pt>
                <c:pt idx="24682">
                  <c:v>0</c:v>
                </c:pt>
                <c:pt idx="24683">
                  <c:v>0</c:v>
                </c:pt>
                <c:pt idx="24684">
                  <c:v>0</c:v>
                </c:pt>
                <c:pt idx="24685">
                  <c:v>0</c:v>
                </c:pt>
                <c:pt idx="24686">
                  <c:v>0</c:v>
                </c:pt>
                <c:pt idx="24687">
                  <c:v>0.1</c:v>
                </c:pt>
                <c:pt idx="24688">
                  <c:v>0</c:v>
                </c:pt>
                <c:pt idx="24689">
                  <c:v>0</c:v>
                </c:pt>
                <c:pt idx="24690">
                  <c:v>0</c:v>
                </c:pt>
                <c:pt idx="24691">
                  <c:v>0</c:v>
                </c:pt>
                <c:pt idx="24692">
                  <c:v>0</c:v>
                </c:pt>
                <c:pt idx="24693">
                  <c:v>0.1</c:v>
                </c:pt>
                <c:pt idx="24694">
                  <c:v>0</c:v>
                </c:pt>
                <c:pt idx="24695">
                  <c:v>0</c:v>
                </c:pt>
                <c:pt idx="24696">
                  <c:v>0.1</c:v>
                </c:pt>
                <c:pt idx="24697">
                  <c:v>0</c:v>
                </c:pt>
                <c:pt idx="24698">
                  <c:v>0.1</c:v>
                </c:pt>
                <c:pt idx="24699">
                  <c:v>0</c:v>
                </c:pt>
                <c:pt idx="24700">
                  <c:v>0</c:v>
                </c:pt>
                <c:pt idx="24701">
                  <c:v>0</c:v>
                </c:pt>
                <c:pt idx="24702">
                  <c:v>0.2</c:v>
                </c:pt>
                <c:pt idx="24703">
                  <c:v>0</c:v>
                </c:pt>
                <c:pt idx="24704">
                  <c:v>0.1</c:v>
                </c:pt>
                <c:pt idx="24705">
                  <c:v>0.1</c:v>
                </c:pt>
                <c:pt idx="24706">
                  <c:v>0</c:v>
                </c:pt>
                <c:pt idx="24707">
                  <c:v>0.1</c:v>
                </c:pt>
                <c:pt idx="24708">
                  <c:v>0</c:v>
                </c:pt>
                <c:pt idx="24709">
                  <c:v>0</c:v>
                </c:pt>
                <c:pt idx="24710">
                  <c:v>0</c:v>
                </c:pt>
                <c:pt idx="24711">
                  <c:v>0</c:v>
                </c:pt>
                <c:pt idx="24712">
                  <c:v>0</c:v>
                </c:pt>
                <c:pt idx="24713">
                  <c:v>0</c:v>
                </c:pt>
                <c:pt idx="24714">
                  <c:v>0</c:v>
                </c:pt>
                <c:pt idx="24715">
                  <c:v>0.1</c:v>
                </c:pt>
                <c:pt idx="24716">
                  <c:v>0.1</c:v>
                </c:pt>
                <c:pt idx="24717">
                  <c:v>0</c:v>
                </c:pt>
                <c:pt idx="24718">
                  <c:v>0</c:v>
                </c:pt>
                <c:pt idx="24719">
                  <c:v>0</c:v>
                </c:pt>
                <c:pt idx="24720">
                  <c:v>0</c:v>
                </c:pt>
                <c:pt idx="24721">
                  <c:v>0</c:v>
                </c:pt>
                <c:pt idx="24722">
                  <c:v>0</c:v>
                </c:pt>
                <c:pt idx="24723">
                  <c:v>0</c:v>
                </c:pt>
                <c:pt idx="24724">
                  <c:v>0</c:v>
                </c:pt>
                <c:pt idx="24725">
                  <c:v>0</c:v>
                </c:pt>
                <c:pt idx="24726">
                  <c:v>0.1</c:v>
                </c:pt>
                <c:pt idx="24727">
                  <c:v>0</c:v>
                </c:pt>
                <c:pt idx="24728">
                  <c:v>0</c:v>
                </c:pt>
                <c:pt idx="24729">
                  <c:v>0</c:v>
                </c:pt>
                <c:pt idx="24730">
                  <c:v>0</c:v>
                </c:pt>
                <c:pt idx="24731">
                  <c:v>0</c:v>
                </c:pt>
                <c:pt idx="24732">
                  <c:v>0</c:v>
                </c:pt>
                <c:pt idx="24733">
                  <c:v>0</c:v>
                </c:pt>
                <c:pt idx="24734">
                  <c:v>0.1</c:v>
                </c:pt>
                <c:pt idx="24735">
                  <c:v>0.1</c:v>
                </c:pt>
                <c:pt idx="24736">
                  <c:v>0</c:v>
                </c:pt>
                <c:pt idx="24737">
                  <c:v>0.1</c:v>
                </c:pt>
                <c:pt idx="24738">
                  <c:v>0.1</c:v>
                </c:pt>
                <c:pt idx="24739">
                  <c:v>0</c:v>
                </c:pt>
                <c:pt idx="24740">
                  <c:v>0</c:v>
                </c:pt>
                <c:pt idx="24741">
                  <c:v>0.1</c:v>
                </c:pt>
                <c:pt idx="24742">
                  <c:v>0.1</c:v>
                </c:pt>
                <c:pt idx="24743">
                  <c:v>0.1</c:v>
                </c:pt>
                <c:pt idx="24744">
                  <c:v>0</c:v>
                </c:pt>
                <c:pt idx="24745">
                  <c:v>0</c:v>
                </c:pt>
                <c:pt idx="24746">
                  <c:v>0.1</c:v>
                </c:pt>
                <c:pt idx="24747">
                  <c:v>0</c:v>
                </c:pt>
                <c:pt idx="24748">
                  <c:v>0.1</c:v>
                </c:pt>
                <c:pt idx="24749">
                  <c:v>0.1</c:v>
                </c:pt>
                <c:pt idx="24750">
                  <c:v>0</c:v>
                </c:pt>
                <c:pt idx="24751">
                  <c:v>0.1</c:v>
                </c:pt>
                <c:pt idx="24752">
                  <c:v>0.1</c:v>
                </c:pt>
                <c:pt idx="24753">
                  <c:v>0.1</c:v>
                </c:pt>
                <c:pt idx="24754">
                  <c:v>0</c:v>
                </c:pt>
                <c:pt idx="24755">
                  <c:v>0</c:v>
                </c:pt>
                <c:pt idx="24756">
                  <c:v>0</c:v>
                </c:pt>
                <c:pt idx="24757">
                  <c:v>0.1</c:v>
                </c:pt>
                <c:pt idx="24758">
                  <c:v>0.1</c:v>
                </c:pt>
                <c:pt idx="24759">
                  <c:v>0</c:v>
                </c:pt>
                <c:pt idx="24760">
                  <c:v>0.1</c:v>
                </c:pt>
                <c:pt idx="24761">
                  <c:v>0</c:v>
                </c:pt>
                <c:pt idx="24762">
                  <c:v>0</c:v>
                </c:pt>
                <c:pt idx="24763">
                  <c:v>0</c:v>
                </c:pt>
                <c:pt idx="24764">
                  <c:v>0</c:v>
                </c:pt>
                <c:pt idx="24765">
                  <c:v>0</c:v>
                </c:pt>
                <c:pt idx="24766">
                  <c:v>0</c:v>
                </c:pt>
                <c:pt idx="24767">
                  <c:v>0.1</c:v>
                </c:pt>
                <c:pt idx="24768">
                  <c:v>0</c:v>
                </c:pt>
                <c:pt idx="24769">
                  <c:v>0.1</c:v>
                </c:pt>
                <c:pt idx="24770">
                  <c:v>0.1</c:v>
                </c:pt>
                <c:pt idx="24771">
                  <c:v>0</c:v>
                </c:pt>
                <c:pt idx="24772">
                  <c:v>0.1</c:v>
                </c:pt>
                <c:pt idx="24773">
                  <c:v>0.1</c:v>
                </c:pt>
                <c:pt idx="24774">
                  <c:v>0</c:v>
                </c:pt>
                <c:pt idx="24775">
                  <c:v>0</c:v>
                </c:pt>
                <c:pt idx="24776">
                  <c:v>0.1</c:v>
                </c:pt>
                <c:pt idx="24777">
                  <c:v>0.1</c:v>
                </c:pt>
                <c:pt idx="24778">
                  <c:v>0</c:v>
                </c:pt>
                <c:pt idx="24779">
                  <c:v>0</c:v>
                </c:pt>
                <c:pt idx="24780">
                  <c:v>0.1</c:v>
                </c:pt>
                <c:pt idx="24781">
                  <c:v>0</c:v>
                </c:pt>
                <c:pt idx="24782">
                  <c:v>0.1</c:v>
                </c:pt>
                <c:pt idx="24783">
                  <c:v>0</c:v>
                </c:pt>
                <c:pt idx="24784">
                  <c:v>0</c:v>
                </c:pt>
                <c:pt idx="24785">
                  <c:v>0</c:v>
                </c:pt>
                <c:pt idx="24786">
                  <c:v>0.1</c:v>
                </c:pt>
                <c:pt idx="24787">
                  <c:v>0</c:v>
                </c:pt>
                <c:pt idx="24788">
                  <c:v>0.1</c:v>
                </c:pt>
                <c:pt idx="24789">
                  <c:v>0.1</c:v>
                </c:pt>
                <c:pt idx="24790">
                  <c:v>0</c:v>
                </c:pt>
                <c:pt idx="24791">
                  <c:v>0.1</c:v>
                </c:pt>
                <c:pt idx="24792">
                  <c:v>0</c:v>
                </c:pt>
                <c:pt idx="24793">
                  <c:v>0</c:v>
                </c:pt>
                <c:pt idx="24794">
                  <c:v>0.1</c:v>
                </c:pt>
                <c:pt idx="24795">
                  <c:v>0</c:v>
                </c:pt>
                <c:pt idx="24796">
                  <c:v>0.1</c:v>
                </c:pt>
                <c:pt idx="24797">
                  <c:v>0.1</c:v>
                </c:pt>
                <c:pt idx="24798">
                  <c:v>0.1</c:v>
                </c:pt>
                <c:pt idx="24799">
                  <c:v>0</c:v>
                </c:pt>
                <c:pt idx="24800">
                  <c:v>0.1</c:v>
                </c:pt>
                <c:pt idx="24801">
                  <c:v>0</c:v>
                </c:pt>
                <c:pt idx="24802">
                  <c:v>0</c:v>
                </c:pt>
                <c:pt idx="24803">
                  <c:v>0</c:v>
                </c:pt>
                <c:pt idx="24804">
                  <c:v>0.1</c:v>
                </c:pt>
                <c:pt idx="24805">
                  <c:v>0</c:v>
                </c:pt>
                <c:pt idx="24806">
                  <c:v>0</c:v>
                </c:pt>
                <c:pt idx="24807">
                  <c:v>0.1</c:v>
                </c:pt>
                <c:pt idx="24808">
                  <c:v>0</c:v>
                </c:pt>
                <c:pt idx="24809">
                  <c:v>0.1</c:v>
                </c:pt>
                <c:pt idx="24810">
                  <c:v>0.1</c:v>
                </c:pt>
                <c:pt idx="24811">
                  <c:v>0.1</c:v>
                </c:pt>
                <c:pt idx="24812">
                  <c:v>0.1</c:v>
                </c:pt>
                <c:pt idx="24813">
                  <c:v>0.1</c:v>
                </c:pt>
                <c:pt idx="24814">
                  <c:v>0</c:v>
                </c:pt>
                <c:pt idx="24815">
                  <c:v>0</c:v>
                </c:pt>
                <c:pt idx="24816">
                  <c:v>0</c:v>
                </c:pt>
                <c:pt idx="24817">
                  <c:v>0</c:v>
                </c:pt>
                <c:pt idx="24818">
                  <c:v>0.1</c:v>
                </c:pt>
                <c:pt idx="24819">
                  <c:v>0.1</c:v>
                </c:pt>
                <c:pt idx="24820">
                  <c:v>0</c:v>
                </c:pt>
                <c:pt idx="24821">
                  <c:v>0.1</c:v>
                </c:pt>
                <c:pt idx="24822">
                  <c:v>0</c:v>
                </c:pt>
                <c:pt idx="24823">
                  <c:v>0.1</c:v>
                </c:pt>
                <c:pt idx="24824">
                  <c:v>0</c:v>
                </c:pt>
                <c:pt idx="24825">
                  <c:v>0</c:v>
                </c:pt>
                <c:pt idx="24826">
                  <c:v>0</c:v>
                </c:pt>
                <c:pt idx="24827">
                  <c:v>0.1</c:v>
                </c:pt>
                <c:pt idx="24828">
                  <c:v>0</c:v>
                </c:pt>
                <c:pt idx="24829">
                  <c:v>0</c:v>
                </c:pt>
                <c:pt idx="24830">
                  <c:v>0</c:v>
                </c:pt>
                <c:pt idx="24831">
                  <c:v>0</c:v>
                </c:pt>
                <c:pt idx="24832">
                  <c:v>0</c:v>
                </c:pt>
                <c:pt idx="24833">
                  <c:v>0</c:v>
                </c:pt>
                <c:pt idx="24834">
                  <c:v>0</c:v>
                </c:pt>
                <c:pt idx="24835">
                  <c:v>0</c:v>
                </c:pt>
                <c:pt idx="24836">
                  <c:v>0</c:v>
                </c:pt>
                <c:pt idx="24837">
                  <c:v>0.1</c:v>
                </c:pt>
                <c:pt idx="24838">
                  <c:v>0.1</c:v>
                </c:pt>
                <c:pt idx="24839">
                  <c:v>0.1</c:v>
                </c:pt>
                <c:pt idx="24840">
                  <c:v>0</c:v>
                </c:pt>
                <c:pt idx="24841">
                  <c:v>0</c:v>
                </c:pt>
                <c:pt idx="24842">
                  <c:v>0.1</c:v>
                </c:pt>
                <c:pt idx="24843">
                  <c:v>0.1</c:v>
                </c:pt>
                <c:pt idx="24844">
                  <c:v>0</c:v>
                </c:pt>
                <c:pt idx="24845">
                  <c:v>0.1</c:v>
                </c:pt>
                <c:pt idx="24846">
                  <c:v>0.1</c:v>
                </c:pt>
                <c:pt idx="24847">
                  <c:v>0.1</c:v>
                </c:pt>
                <c:pt idx="24848">
                  <c:v>0.1</c:v>
                </c:pt>
                <c:pt idx="24849">
                  <c:v>0.2</c:v>
                </c:pt>
                <c:pt idx="24850">
                  <c:v>0.1</c:v>
                </c:pt>
                <c:pt idx="24851">
                  <c:v>0.1</c:v>
                </c:pt>
                <c:pt idx="24852">
                  <c:v>0.1</c:v>
                </c:pt>
                <c:pt idx="24853">
                  <c:v>0.1</c:v>
                </c:pt>
                <c:pt idx="24854">
                  <c:v>0.1</c:v>
                </c:pt>
                <c:pt idx="24855">
                  <c:v>0</c:v>
                </c:pt>
                <c:pt idx="24856">
                  <c:v>0.2</c:v>
                </c:pt>
                <c:pt idx="24857">
                  <c:v>0.1</c:v>
                </c:pt>
                <c:pt idx="24858">
                  <c:v>0.1</c:v>
                </c:pt>
                <c:pt idx="24859">
                  <c:v>0.2</c:v>
                </c:pt>
                <c:pt idx="24860">
                  <c:v>0.1</c:v>
                </c:pt>
                <c:pt idx="24861">
                  <c:v>0.1</c:v>
                </c:pt>
                <c:pt idx="24862">
                  <c:v>0</c:v>
                </c:pt>
                <c:pt idx="24863">
                  <c:v>0.1</c:v>
                </c:pt>
                <c:pt idx="24864">
                  <c:v>0.1</c:v>
                </c:pt>
                <c:pt idx="24865">
                  <c:v>0.1</c:v>
                </c:pt>
                <c:pt idx="24866">
                  <c:v>0.2</c:v>
                </c:pt>
                <c:pt idx="24867">
                  <c:v>0.1</c:v>
                </c:pt>
                <c:pt idx="24868">
                  <c:v>0.1</c:v>
                </c:pt>
                <c:pt idx="24869">
                  <c:v>0.1</c:v>
                </c:pt>
                <c:pt idx="24870">
                  <c:v>0.2</c:v>
                </c:pt>
                <c:pt idx="24871">
                  <c:v>0.2</c:v>
                </c:pt>
                <c:pt idx="24872">
                  <c:v>0.1</c:v>
                </c:pt>
                <c:pt idx="24873">
                  <c:v>0.1</c:v>
                </c:pt>
                <c:pt idx="24874">
                  <c:v>0.1</c:v>
                </c:pt>
                <c:pt idx="24875">
                  <c:v>0.2</c:v>
                </c:pt>
                <c:pt idx="24876">
                  <c:v>0.1</c:v>
                </c:pt>
                <c:pt idx="24877">
                  <c:v>0.1</c:v>
                </c:pt>
                <c:pt idx="24878">
                  <c:v>0.1</c:v>
                </c:pt>
                <c:pt idx="24879">
                  <c:v>0.1</c:v>
                </c:pt>
                <c:pt idx="24880">
                  <c:v>0.1</c:v>
                </c:pt>
                <c:pt idx="24881">
                  <c:v>0</c:v>
                </c:pt>
                <c:pt idx="24882">
                  <c:v>0.1</c:v>
                </c:pt>
                <c:pt idx="24883">
                  <c:v>0.1</c:v>
                </c:pt>
                <c:pt idx="24884">
                  <c:v>0.1</c:v>
                </c:pt>
                <c:pt idx="24885">
                  <c:v>0.2</c:v>
                </c:pt>
                <c:pt idx="24886">
                  <c:v>0</c:v>
                </c:pt>
                <c:pt idx="24887">
                  <c:v>0</c:v>
                </c:pt>
                <c:pt idx="24888">
                  <c:v>0.1</c:v>
                </c:pt>
                <c:pt idx="24889">
                  <c:v>0.1</c:v>
                </c:pt>
                <c:pt idx="24890">
                  <c:v>0.1</c:v>
                </c:pt>
                <c:pt idx="24891">
                  <c:v>0.1</c:v>
                </c:pt>
                <c:pt idx="24892">
                  <c:v>0.1</c:v>
                </c:pt>
                <c:pt idx="24893">
                  <c:v>0.1</c:v>
                </c:pt>
                <c:pt idx="24894">
                  <c:v>0.1</c:v>
                </c:pt>
                <c:pt idx="24895">
                  <c:v>0.1</c:v>
                </c:pt>
                <c:pt idx="24896">
                  <c:v>0.2</c:v>
                </c:pt>
                <c:pt idx="24897">
                  <c:v>0.1</c:v>
                </c:pt>
                <c:pt idx="24898">
                  <c:v>0.1</c:v>
                </c:pt>
                <c:pt idx="24899">
                  <c:v>0.2</c:v>
                </c:pt>
                <c:pt idx="24900">
                  <c:v>0.1</c:v>
                </c:pt>
                <c:pt idx="24901">
                  <c:v>0.1</c:v>
                </c:pt>
                <c:pt idx="24902">
                  <c:v>0.2</c:v>
                </c:pt>
                <c:pt idx="24903">
                  <c:v>0.1</c:v>
                </c:pt>
                <c:pt idx="24904">
                  <c:v>0.2</c:v>
                </c:pt>
                <c:pt idx="24905">
                  <c:v>0.1</c:v>
                </c:pt>
                <c:pt idx="24906">
                  <c:v>0.1</c:v>
                </c:pt>
                <c:pt idx="24907">
                  <c:v>0.1</c:v>
                </c:pt>
                <c:pt idx="24908">
                  <c:v>0.2</c:v>
                </c:pt>
                <c:pt idx="24909">
                  <c:v>0.2</c:v>
                </c:pt>
                <c:pt idx="24910">
                  <c:v>0.2</c:v>
                </c:pt>
                <c:pt idx="24911">
                  <c:v>0.1</c:v>
                </c:pt>
                <c:pt idx="24912">
                  <c:v>0.1</c:v>
                </c:pt>
                <c:pt idx="24913">
                  <c:v>0.2</c:v>
                </c:pt>
                <c:pt idx="24914">
                  <c:v>0.2</c:v>
                </c:pt>
                <c:pt idx="24915">
                  <c:v>0.2</c:v>
                </c:pt>
                <c:pt idx="24916">
                  <c:v>0.2</c:v>
                </c:pt>
                <c:pt idx="24917">
                  <c:v>0.2</c:v>
                </c:pt>
                <c:pt idx="24918">
                  <c:v>0.1</c:v>
                </c:pt>
                <c:pt idx="24919">
                  <c:v>0.1</c:v>
                </c:pt>
                <c:pt idx="24920">
                  <c:v>0.1</c:v>
                </c:pt>
                <c:pt idx="24921">
                  <c:v>0.1</c:v>
                </c:pt>
                <c:pt idx="24922">
                  <c:v>0.2</c:v>
                </c:pt>
                <c:pt idx="24923">
                  <c:v>0.2</c:v>
                </c:pt>
                <c:pt idx="24924">
                  <c:v>0.2</c:v>
                </c:pt>
                <c:pt idx="24925">
                  <c:v>0.2</c:v>
                </c:pt>
                <c:pt idx="24926">
                  <c:v>0.3</c:v>
                </c:pt>
                <c:pt idx="24927">
                  <c:v>0.2</c:v>
                </c:pt>
                <c:pt idx="24928">
                  <c:v>0.2</c:v>
                </c:pt>
                <c:pt idx="24929">
                  <c:v>0.2</c:v>
                </c:pt>
                <c:pt idx="24930">
                  <c:v>0.3</c:v>
                </c:pt>
                <c:pt idx="24931">
                  <c:v>0.3</c:v>
                </c:pt>
                <c:pt idx="24932">
                  <c:v>0.2</c:v>
                </c:pt>
                <c:pt idx="24933">
                  <c:v>0.3</c:v>
                </c:pt>
                <c:pt idx="24934">
                  <c:v>0.2</c:v>
                </c:pt>
                <c:pt idx="24935">
                  <c:v>0.2</c:v>
                </c:pt>
                <c:pt idx="24936">
                  <c:v>0.3</c:v>
                </c:pt>
                <c:pt idx="24937">
                  <c:v>0.3</c:v>
                </c:pt>
                <c:pt idx="24938">
                  <c:v>0.2</c:v>
                </c:pt>
                <c:pt idx="24939">
                  <c:v>0.2</c:v>
                </c:pt>
                <c:pt idx="24940">
                  <c:v>0.3</c:v>
                </c:pt>
                <c:pt idx="24941">
                  <c:v>0.3</c:v>
                </c:pt>
                <c:pt idx="24942">
                  <c:v>0.2</c:v>
                </c:pt>
                <c:pt idx="24943">
                  <c:v>0.2</c:v>
                </c:pt>
                <c:pt idx="24944">
                  <c:v>0.3</c:v>
                </c:pt>
                <c:pt idx="24945">
                  <c:v>0.4</c:v>
                </c:pt>
                <c:pt idx="24946">
                  <c:v>0.3</c:v>
                </c:pt>
                <c:pt idx="24947">
                  <c:v>0.2</c:v>
                </c:pt>
                <c:pt idx="24948">
                  <c:v>0.3</c:v>
                </c:pt>
                <c:pt idx="24949">
                  <c:v>0.3</c:v>
                </c:pt>
                <c:pt idx="24950">
                  <c:v>0.3</c:v>
                </c:pt>
                <c:pt idx="24951">
                  <c:v>0.3</c:v>
                </c:pt>
                <c:pt idx="24952">
                  <c:v>0.2</c:v>
                </c:pt>
                <c:pt idx="24953">
                  <c:v>0.3</c:v>
                </c:pt>
                <c:pt idx="24954">
                  <c:v>0.2</c:v>
                </c:pt>
                <c:pt idx="24955">
                  <c:v>0.2</c:v>
                </c:pt>
                <c:pt idx="24956">
                  <c:v>0.2</c:v>
                </c:pt>
                <c:pt idx="24957">
                  <c:v>0.3</c:v>
                </c:pt>
                <c:pt idx="24958">
                  <c:v>0.2</c:v>
                </c:pt>
                <c:pt idx="24959">
                  <c:v>0.2</c:v>
                </c:pt>
                <c:pt idx="24960">
                  <c:v>0.2</c:v>
                </c:pt>
                <c:pt idx="24961">
                  <c:v>0.2</c:v>
                </c:pt>
                <c:pt idx="24962">
                  <c:v>0.2</c:v>
                </c:pt>
                <c:pt idx="24963">
                  <c:v>0.3</c:v>
                </c:pt>
                <c:pt idx="24964">
                  <c:v>0.2</c:v>
                </c:pt>
                <c:pt idx="24965">
                  <c:v>0.2</c:v>
                </c:pt>
                <c:pt idx="24966">
                  <c:v>0.3</c:v>
                </c:pt>
                <c:pt idx="24967">
                  <c:v>0.2</c:v>
                </c:pt>
                <c:pt idx="24968">
                  <c:v>0.2</c:v>
                </c:pt>
                <c:pt idx="24969">
                  <c:v>0.3</c:v>
                </c:pt>
                <c:pt idx="24970">
                  <c:v>0.2</c:v>
                </c:pt>
                <c:pt idx="24971">
                  <c:v>0.2</c:v>
                </c:pt>
                <c:pt idx="24972">
                  <c:v>0.2</c:v>
                </c:pt>
                <c:pt idx="24973">
                  <c:v>0.2</c:v>
                </c:pt>
                <c:pt idx="24974">
                  <c:v>0.2</c:v>
                </c:pt>
                <c:pt idx="24975">
                  <c:v>0.2</c:v>
                </c:pt>
                <c:pt idx="24976">
                  <c:v>0.3</c:v>
                </c:pt>
                <c:pt idx="24977">
                  <c:v>0.3</c:v>
                </c:pt>
                <c:pt idx="24978">
                  <c:v>0.3</c:v>
                </c:pt>
                <c:pt idx="24979">
                  <c:v>0.2</c:v>
                </c:pt>
                <c:pt idx="24980">
                  <c:v>0.2</c:v>
                </c:pt>
                <c:pt idx="24981">
                  <c:v>0.3</c:v>
                </c:pt>
                <c:pt idx="24982">
                  <c:v>0.2</c:v>
                </c:pt>
                <c:pt idx="24983">
                  <c:v>0.2</c:v>
                </c:pt>
                <c:pt idx="24984">
                  <c:v>0.3</c:v>
                </c:pt>
                <c:pt idx="24985">
                  <c:v>0.2</c:v>
                </c:pt>
                <c:pt idx="24986">
                  <c:v>0.2</c:v>
                </c:pt>
                <c:pt idx="24987">
                  <c:v>0.2</c:v>
                </c:pt>
                <c:pt idx="24988">
                  <c:v>0.2</c:v>
                </c:pt>
                <c:pt idx="24989">
                  <c:v>0.2</c:v>
                </c:pt>
                <c:pt idx="24990">
                  <c:v>0.2</c:v>
                </c:pt>
                <c:pt idx="24991">
                  <c:v>0.1</c:v>
                </c:pt>
                <c:pt idx="24992">
                  <c:v>0.5</c:v>
                </c:pt>
                <c:pt idx="24993">
                  <c:v>0.2</c:v>
                </c:pt>
                <c:pt idx="24994">
                  <c:v>0.2</c:v>
                </c:pt>
                <c:pt idx="24995">
                  <c:v>0.2</c:v>
                </c:pt>
                <c:pt idx="24996">
                  <c:v>0.2</c:v>
                </c:pt>
                <c:pt idx="24997">
                  <c:v>0.2</c:v>
                </c:pt>
                <c:pt idx="24998">
                  <c:v>0.2</c:v>
                </c:pt>
                <c:pt idx="24999">
                  <c:v>0.2</c:v>
                </c:pt>
                <c:pt idx="25000">
                  <c:v>0.3</c:v>
                </c:pt>
                <c:pt idx="25001">
                  <c:v>0.3</c:v>
                </c:pt>
                <c:pt idx="25002">
                  <c:v>0.2</c:v>
                </c:pt>
                <c:pt idx="25003">
                  <c:v>0.3</c:v>
                </c:pt>
                <c:pt idx="25004">
                  <c:v>0.2</c:v>
                </c:pt>
                <c:pt idx="25005">
                  <c:v>0.2</c:v>
                </c:pt>
                <c:pt idx="25006">
                  <c:v>0.2</c:v>
                </c:pt>
                <c:pt idx="25007">
                  <c:v>0.2</c:v>
                </c:pt>
                <c:pt idx="25008">
                  <c:v>0.2</c:v>
                </c:pt>
                <c:pt idx="25009">
                  <c:v>0.2</c:v>
                </c:pt>
                <c:pt idx="25010">
                  <c:v>0.2</c:v>
                </c:pt>
                <c:pt idx="25011">
                  <c:v>0.2</c:v>
                </c:pt>
                <c:pt idx="25012">
                  <c:v>0.2</c:v>
                </c:pt>
                <c:pt idx="25013">
                  <c:v>0.3</c:v>
                </c:pt>
                <c:pt idx="25014">
                  <c:v>0.2</c:v>
                </c:pt>
                <c:pt idx="25015">
                  <c:v>0.3</c:v>
                </c:pt>
                <c:pt idx="25016">
                  <c:v>0.3</c:v>
                </c:pt>
                <c:pt idx="25017">
                  <c:v>0.3</c:v>
                </c:pt>
                <c:pt idx="25018">
                  <c:v>0.2</c:v>
                </c:pt>
                <c:pt idx="25019">
                  <c:v>0.3</c:v>
                </c:pt>
                <c:pt idx="25020">
                  <c:v>0.2</c:v>
                </c:pt>
                <c:pt idx="25021">
                  <c:v>0.2</c:v>
                </c:pt>
                <c:pt idx="25022">
                  <c:v>0.2</c:v>
                </c:pt>
                <c:pt idx="25023">
                  <c:v>0.2</c:v>
                </c:pt>
                <c:pt idx="25024">
                  <c:v>0.2</c:v>
                </c:pt>
                <c:pt idx="25025">
                  <c:v>0.2</c:v>
                </c:pt>
                <c:pt idx="25026">
                  <c:v>0.2</c:v>
                </c:pt>
                <c:pt idx="25027">
                  <c:v>0.3</c:v>
                </c:pt>
                <c:pt idx="25028">
                  <c:v>0.2</c:v>
                </c:pt>
                <c:pt idx="25029">
                  <c:v>0.3</c:v>
                </c:pt>
                <c:pt idx="25030">
                  <c:v>0.3</c:v>
                </c:pt>
                <c:pt idx="25031">
                  <c:v>0.2</c:v>
                </c:pt>
                <c:pt idx="25032">
                  <c:v>0.2</c:v>
                </c:pt>
                <c:pt idx="25033">
                  <c:v>0.3</c:v>
                </c:pt>
                <c:pt idx="25034">
                  <c:v>0.2</c:v>
                </c:pt>
                <c:pt idx="25035">
                  <c:v>0.3</c:v>
                </c:pt>
                <c:pt idx="25036">
                  <c:v>0.3</c:v>
                </c:pt>
                <c:pt idx="25037">
                  <c:v>0.2</c:v>
                </c:pt>
                <c:pt idx="25038">
                  <c:v>0.2</c:v>
                </c:pt>
                <c:pt idx="25039">
                  <c:v>0.2</c:v>
                </c:pt>
                <c:pt idx="25040">
                  <c:v>0.1</c:v>
                </c:pt>
                <c:pt idx="25041">
                  <c:v>0.3</c:v>
                </c:pt>
                <c:pt idx="25042">
                  <c:v>0.2</c:v>
                </c:pt>
                <c:pt idx="25043">
                  <c:v>0.2</c:v>
                </c:pt>
                <c:pt idx="25044">
                  <c:v>0.3</c:v>
                </c:pt>
                <c:pt idx="25045">
                  <c:v>0.2</c:v>
                </c:pt>
                <c:pt idx="25046">
                  <c:v>0.3</c:v>
                </c:pt>
                <c:pt idx="25047">
                  <c:v>0</c:v>
                </c:pt>
                <c:pt idx="25048">
                  <c:v>0.4</c:v>
                </c:pt>
                <c:pt idx="25049">
                  <c:v>0.2</c:v>
                </c:pt>
                <c:pt idx="25050">
                  <c:v>0.3</c:v>
                </c:pt>
                <c:pt idx="25051">
                  <c:v>0.2</c:v>
                </c:pt>
                <c:pt idx="25052">
                  <c:v>0.2</c:v>
                </c:pt>
                <c:pt idx="25053">
                  <c:v>0.2</c:v>
                </c:pt>
                <c:pt idx="25054">
                  <c:v>0.2</c:v>
                </c:pt>
                <c:pt idx="25055">
                  <c:v>0.1</c:v>
                </c:pt>
                <c:pt idx="25056">
                  <c:v>0.2</c:v>
                </c:pt>
                <c:pt idx="25057">
                  <c:v>0.2</c:v>
                </c:pt>
                <c:pt idx="25058">
                  <c:v>0.2</c:v>
                </c:pt>
                <c:pt idx="25059">
                  <c:v>0.1</c:v>
                </c:pt>
                <c:pt idx="25060">
                  <c:v>0.2</c:v>
                </c:pt>
                <c:pt idx="25061">
                  <c:v>0.2</c:v>
                </c:pt>
                <c:pt idx="25062">
                  <c:v>0.2</c:v>
                </c:pt>
                <c:pt idx="25063">
                  <c:v>0.2</c:v>
                </c:pt>
                <c:pt idx="25064">
                  <c:v>0.2</c:v>
                </c:pt>
                <c:pt idx="25065">
                  <c:v>0.2</c:v>
                </c:pt>
                <c:pt idx="25066">
                  <c:v>0.2</c:v>
                </c:pt>
                <c:pt idx="25067">
                  <c:v>0.2</c:v>
                </c:pt>
                <c:pt idx="25068">
                  <c:v>0.2</c:v>
                </c:pt>
                <c:pt idx="25069">
                  <c:v>0.3</c:v>
                </c:pt>
                <c:pt idx="25070">
                  <c:v>0.2</c:v>
                </c:pt>
                <c:pt idx="25071">
                  <c:v>0.2</c:v>
                </c:pt>
                <c:pt idx="25072">
                  <c:v>0.2</c:v>
                </c:pt>
                <c:pt idx="25073">
                  <c:v>0.2</c:v>
                </c:pt>
                <c:pt idx="25074">
                  <c:v>0.2</c:v>
                </c:pt>
                <c:pt idx="25075">
                  <c:v>0.2</c:v>
                </c:pt>
                <c:pt idx="25076">
                  <c:v>0.1</c:v>
                </c:pt>
                <c:pt idx="25077">
                  <c:v>0.2</c:v>
                </c:pt>
                <c:pt idx="25078">
                  <c:v>0.2</c:v>
                </c:pt>
                <c:pt idx="25079">
                  <c:v>0.1</c:v>
                </c:pt>
                <c:pt idx="25080">
                  <c:v>0.2</c:v>
                </c:pt>
                <c:pt idx="25081">
                  <c:v>0.2</c:v>
                </c:pt>
                <c:pt idx="25082">
                  <c:v>0.1</c:v>
                </c:pt>
                <c:pt idx="25083">
                  <c:v>0.2</c:v>
                </c:pt>
                <c:pt idx="25084">
                  <c:v>0.1</c:v>
                </c:pt>
                <c:pt idx="25085">
                  <c:v>0.2</c:v>
                </c:pt>
                <c:pt idx="25086">
                  <c:v>0.1</c:v>
                </c:pt>
                <c:pt idx="25087">
                  <c:v>0.2</c:v>
                </c:pt>
                <c:pt idx="25088">
                  <c:v>0.2</c:v>
                </c:pt>
                <c:pt idx="25089">
                  <c:v>0.2</c:v>
                </c:pt>
                <c:pt idx="25090">
                  <c:v>0.1</c:v>
                </c:pt>
                <c:pt idx="25091">
                  <c:v>0.2</c:v>
                </c:pt>
                <c:pt idx="25092">
                  <c:v>0.2</c:v>
                </c:pt>
                <c:pt idx="25093">
                  <c:v>0.2</c:v>
                </c:pt>
                <c:pt idx="25094">
                  <c:v>0.2</c:v>
                </c:pt>
                <c:pt idx="25095">
                  <c:v>0.2</c:v>
                </c:pt>
                <c:pt idx="25096">
                  <c:v>0.1</c:v>
                </c:pt>
                <c:pt idx="25097">
                  <c:v>0.1</c:v>
                </c:pt>
                <c:pt idx="25098">
                  <c:v>0.2</c:v>
                </c:pt>
                <c:pt idx="25099">
                  <c:v>0.2</c:v>
                </c:pt>
                <c:pt idx="25100">
                  <c:v>0.1</c:v>
                </c:pt>
                <c:pt idx="25101">
                  <c:v>0.1</c:v>
                </c:pt>
                <c:pt idx="25102">
                  <c:v>0.1</c:v>
                </c:pt>
                <c:pt idx="25103">
                  <c:v>0.2</c:v>
                </c:pt>
                <c:pt idx="25104">
                  <c:v>0.2</c:v>
                </c:pt>
                <c:pt idx="25105">
                  <c:v>0.2</c:v>
                </c:pt>
                <c:pt idx="25106">
                  <c:v>0.1</c:v>
                </c:pt>
                <c:pt idx="25107">
                  <c:v>0.3</c:v>
                </c:pt>
                <c:pt idx="25108">
                  <c:v>0.2</c:v>
                </c:pt>
                <c:pt idx="25109">
                  <c:v>0.2</c:v>
                </c:pt>
                <c:pt idx="25110">
                  <c:v>0.2</c:v>
                </c:pt>
                <c:pt idx="25111">
                  <c:v>0.2</c:v>
                </c:pt>
                <c:pt idx="25112">
                  <c:v>0.2</c:v>
                </c:pt>
                <c:pt idx="25113">
                  <c:v>0.1</c:v>
                </c:pt>
                <c:pt idx="25114">
                  <c:v>0.1</c:v>
                </c:pt>
                <c:pt idx="25115">
                  <c:v>0.2</c:v>
                </c:pt>
                <c:pt idx="25116">
                  <c:v>0.1</c:v>
                </c:pt>
                <c:pt idx="25117">
                  <c:v>0.2</c:v>
                </c:pt>
                <c:pt idx="25118">
                  <c:v>0.2</c:v>
                </c:pt>
                <c:pt idx="25119">
                  <c:v>0.2</c:v>
                </c:pt>
                <c:pt idx="25120">
                  <c:v>0.1</c:v>
                </c:pt>
                <c:pt idx="25121">
                  <c:v>0.2</c:v>
                </c:pt>
                <c:pt idx="25122">
                  <c:v>0.2</c:v>
                </c:pt>
                <c:pt idx="25123">
                  <c:v>0.2</c:v>
                </c:pt>
                <c:pt idx="25124">
                  <c:v>0.2</c:v>
                </c:pt>
                <c:pt idx="25125">
                  <c:v>0.2</c:v>
                </c:pt>
                <c:pt idx="25126">
                  <c:v>0.1</c:v>
                </c:pt>
                <c:pt idx="25127">
                  <c:v>0.1</c:v>
                </c:pt>
                <c:pt idx="25128">
                  <c:v>0.1</c:v>
                </c:pt>
                <c:pt idx="25129">
                  <c:v>0.1</c:v>
                </c:pt>
                <c:pt idx="25130">
                  <c:v>0.1</c:v>
                </c:pt>
                <c:pt idx="25131">
                  <c:v>0.2</c:v>
                </c:pt>
                <c:pt idx="25132">
                  <c:v>0.2</c:v>
                </c:pt>
                <c:pt idx="25133">
                  <c:v>0.2</c:v>
                </c:pt>
                <c:pt idx="25134">
                  <c:v>0.1</c:v>
                </c:pt>
                <c:pt idx="25135">
                  <c:v>0.1</c:v>
                </c:pt>
                <c:pt idx="25136">
                  <c:v>0.1</c:v>
                </c:pt>
                <c:pt idx="25137">
                  <c:v>0.2</c:v>
                </c:pt>
                <c:pt idx="25138">
                  <c:v>0.2</c:v>
                </c:pt>
                <c:pt idx="25139">
                  <c:v>0.1</c:v>
                </c:pt>
                <c:pt idx="25140">
                  <c:v>0.1</c:v>
                </c:pt>
                <c:pt idx="25141">
                  <c:v>0.1</c:v>
                </c:pt>
                <c:pt idx="25142">
                  <c:v>0.1</c:v>
                </c:pt>
                <c:pt idx="25143">
                  <c:v>0.2</c:v>
                </c:pt>
                <c:pt idx="25144">
                  <c:v>0.2</c:v>
                </c:pt>
                <c:pt idx="25145">
                  <c:v>0.1</c:v>
                </c:pt>
                <c:pt idx="25146">
                  <c:v>0.2</c:v>
                </c:pt>
                <c:pt idx="25147">
                  <c:v>0.1</c:v>
                </c:pt>
                <c:pt idx="25148">
                  <c:v>0.1</c:v>
                </c:pt>
                <c:pt idx="25149">
                  <c:v>0.1</c:v>
                </c:pt>
                <c:pt idx="25150">
                  <c:v>0.1</c:v>
                </c:pt>
                <c:pt idx="25151">
                  <c:v>0</c:v>
                </c:pt>
                <c:pt idx="25152">
                  <c:v>0.1</c:v>
                </c:pt>
                <c:pt idx="25153">
                  <c:v>0.1</c:v>
                </c:pt>
                <c:pt idx="25154">
                  <c:v>0.1</c:v>
                </c:pt>
                <c:pt idx="25155">
                  <c:v>0</c:v>
                </c:pt>
                <c:pt idx="25156">
                  <c:v>0.1</c:v>
                </c:pt>
                <c:pt idx="25157">
                  <c:v>0.1</c:v>
                </c:pt>
                <c:pt idx="25158">
                  <c:v>0.1</c:v>
                </c:pt>
                <c:pt idx="25159">
                  <c:v>0.2</c:v>
                </c:pt>
                <c:pt idx="25160">
                  <c:v>0.1</c:v>
                </c:pt>
                <c:pt idx="25161">
                  <c:v>0.1</c:v>
                </c:pt>
                <c:pt idx="25162">
                  <c:v>0.1</c:v>
                </c:pt>
                <c:pt idx="25163">
                  <c:v>0.1</c:v>
                </c:pt>
                <c:pt idx="25164">
                  <c:v>0.1</c:v>
                </c:pt>
                <c:pt idx="25165">
                  <c:v>0.2</c:v>
                </c:pt>
                <c:pt idx="25166">
                  <c:v>0.1</c:v>
                </c:pt>
                <c:pt idx="25167">
                  <c:v>0.1</c:v>
                </c:pt>
                <c:pt idx="25168">
                  <c:v>0.1</c:v>
                </c:pt>
                <c:pt idx="25169">
                  <c:v>0.1</c:v>
                </c:pt>
                <c:pt idx="25170">
                  <c:v>0.1</c:v>
                </c:pt>
                <c:pt idx="25171">
                  <c:v>0.2</c:v>
                </c:pt>
                <c:pt idx="25172">
                  <c:v>0.1</c:v>
                </c:pt>
                <c:pt idx="25173">
                  <c:v>0.1</c:v>
                </c:pt>
                <c:pt idx="25174">
                  <c:v>0.2</c:v>
                </c:pt>
                <c:pt idx="25175">
                  <c:v>0.1</c:v>
                </c:pt>
                <c:pt idx="25176">
                  <c:v>0.1</c:v>
                </c:pt>
                <c:pt idx="25177">
                  <c:v>0</c:v>
                </c:pt>
                <c:pt idx="25178">
                  <c:v>0</c:v>
                </c:pt>
                <c:pt idx="25179">
                  <c:v>0.1</c:v>
                </c:pt>
                <c:pt idx="25180">
                  <c:v>0.1</c:v>
                </c:pt>
                <c:pt idx="25181">
                  <c:v>0</c:v>
                </c:pt>
                <c:pt idx="25182">
                  <c:v>0</c:v>
                </c:pt>
                <c:pt idx="25183">
                  <c:v>0</c:v>
                </c:pt>
                <c:pt idx="25184">
                  <c:v>0.1</c:v>
                </c:pt>
                <c:pt idx="25185">
                  <c:v>0</c:v>
                </c:pt>
                <c:pt idx="25186">
                  <c:v>0</c:v>
                </c:pt>
                <c:pt idx="25187">
                  <c:v>0.1</c:v>
                </c:pt>
                <c:pt idx="25188">
                  <c:v>0.1</c:v>
                </c:pt>
                <c:pt idx="25189">
                  <c:v>0.1</c:v>
                </c:pt>
                <c:pt idx="25190">
                  <c:v>0.1</c:v>
                </c:pt>
                <c:pt idx="25191">
                  <c:v>0</c:v>
                </c:pt>
                <c:pt idx="25192">
                  <c:v>0.1</c:v>
                </c:pt>
                <c:pt idx="25193">
                  <c:v>0.1</c:v>
                </c:pt>
                <c:pt idx="25194">
                  <c:v>0</c:v>
                </c:pt>
                <c:pt idx="25195">
                  <c:v>0.1</c:v>
                </c:pt>
                <c:pt idx="25196">
                  <c:v>0</c:v>
                </c:pt>
                <c:pt idx="25197">
                  <c:v>0</c:v>
                </c:pt>
                <c:pt idx="25198">
                  <c:v>0</c:v>
                </c:pt>
                <c:pt idx="25199">
                  <c:v>0.2</c:v>
                </c:pt>
                <c:pt idx="25200">
                  <c:v>0.1</c:v>
                </c:pt>
                <c:pt idx="25201">
                  <c:v>0.1</c:v>
                </c:pt>
                <c:pt idx="25202">
                  <c:v>0</c:v>
                </c:pt>
                <c:pt idx="25203">
                  <c:v>0.1</c:v>
                </c:pt>
                <c:pt idx="25204">
                  <c:v>0</c:v>
                </c:pt>
                <c:pt idx="25205">
                  <c:v>0.1</c:v>
                </c:pt>
                <c:pt idx="25206">
                  <c:v>0</c:v>
                </c:pt>
                <c:pt idx="25207">
                  <c:v>0.1</c:v>
                </c:pt>
                <c:pt idx="25208">
                  <c:v>0.1</c:v>
                </c:pt>
                <c:pt idx="25209">
                  <c:v>0.1</c:v>
                </c:pt>
                <c:pt idx="25210">
                  <c:v>0.1</c:v>
                </c:pt>
                <c:pt idx="25211">
                  <c:v>0.1</c:v>
                </c:pt>
                <c:pt idx="25212">
                  <c:v>0.1</c:v>
                </c:pt>
                <c:pt idx="25213">
                  <c:v>0.1</c:v>
                </c:pt>
                <c:pt idx="25214">
                  <c:v>0</c:v>
                </c:pt>
                <c:pt idx="25215">
                  <c:v>0</c:v>
                </c:pt>
                <c:pt idx="25216">
                  <c:v>0.1</c:v>
                </c:pt>
                <c:pt idx="25217">
                  <c:v>0.1</c:v>
                </c:pt>
                <c:pt idx="25218">
                  <c:v>0</c:v>
                </c:pt>
                <c:pt idx="25219">
                  <c:v>0.1</c:v>
                </c:pt>
                <c:pt idx="25220">
                  <c:v>0.1</c:v>
                </c:pt>
                <c:pt idx="25221">
                  <c:v>0.1</c:v>
                </c:pt>
                <c:pt idx="25222">
                  <c:v>0.1</c:v>
                </c:pt>
                <c:pt idx="25223">
                  <c:v>0.1</c:v>
                </c:pt>
                <c:pt idx="25224">
                  <c:v>0.1</c:v>
                </c:pt>
                <c:pt idx="25225">
                  <c:v>0.1</c:v>
                </c:pt>
                <c:pt idx="25226">
                  <c:v>0</c:v>
                </c:pt>
                <c:pt idx="25227">
                  <c:v>0.1</c:v>
                </c:pt>
                <c:pt idx="25228">
                  <c:v>0</c:v>
                </c:pt>
                <c:pt idx="25229">
                  <c:v>0</c:v>
                </c:pt>
                <c:pt idx="25230">
                  <c:v>0</c:v>
                </c:pt>
                <c:pt idx="25231">
                  <c:v>0.1</c:v>
                </c:pt>
                <c:pt idx="25232">
                  <c:v>0.2</c:v>
                </c:pt>
                <c:pt idx="25233">
                  <c:v>0.1</c:v>
                </c:pt>
                <c:pt idx="25234">
                  <c:v>0.1</c:v>
                </c:pt>
                <c:pt idx="25235">
                  <c:v>0.1</c:v>
                </c:pt>
                <c:pt idx="25236">
                  <c:v>0.2</c:v>
                </c:pt>
                <c:pt idx="25237">
                  <c:v>0.1</c:v>
                </c:pt>
                <c:pt idx="25238">
                  <c:v>0.1</c:v>
                </c:pt>
                <c:pt idx="25239">
                  <c:v>0.2</c:v>
                </c:pt>
                <c:pt idx="25240">
                  <c:v>0.1</c:v>
                </c:pt>
                <c:pt idx="25241">
                  <c:v>0.1</c:v>
                </c:pt>
                <c:pt idx="25242">
                  <c:v>0.1</c:v>
                </c:pt>
                <c:pt idx="25243">
                  <c:v>0.1</c:v>
                </c:pt>
                <c:pt idx="25244">
                  <c:v>0</c:v>
                </c:pt>
                <c:pt idx="25245">
                  <c:v>0</c:v>
                </c:pt>
                <c:pt idx="25246">
                  <c:v>0.1</c:v>
                </c:pt>
                <c:pt idx="25247">
                  <c:v>0.1</c:v>
                </c:pt>
                <c:pt idx="25248">
                  <c:v>0</c:v>
                </c:pt>
                <c:pt idx="25249">
                  <c:v>0</c:v>
                </c:pt>
                <c:pt idx="25250">
                  <c:v>0</c:v>
                </c:pt>
                <c:pt idx="25251">
                  <c:v>0.1</c:v>
                </c:pt>
                <c:pt idx="25252">
                  <c:v>0.1</c:v>
                </c:pt>
                <c:pt idx="25253">
                  <c:v>0</c:v>
                </c:pt>
                <c:pt idx="25254">
                  <c:v>0.1</c:v>
                </c:pt>
                <c:pt idx="25255">
                  <c:v>0</c:v>
                </c:pt>
                <c:pt idx="25256">
                  <c:v>0</c:v>
                </c:pt>
                <c:pt idx="25257">
                  <c:v>0.1</c:v>
                </c:pt>
                <c:pt idx="25258">
                  <c:v>0.1</c:v>
                </c:pt>
                <c:pt idx="25259">
                  <c:v>0</c:v>
                </c:pt>
                <c:pt idx="25260">
                  <c:v>0</c:v>
                </c:pt>
                <c:pt idx="25261">
                  <c:v>0</c:v>
                </c:pt>
                <c:pt idx="25262">
                  <c:v>0.1</c:v>
                </c:pt>
                <c:pt idx="25263">
                  <c:v>0.1</c:v>
                </c:pt>
                <c:pt idx="25264">
                  <c:v>0.1</c:v>
                </c:pt>
                <c:pt idx="25265">
                  <c:v>0</c:v>
                </c:pt>
                <c:pt idx="25266">
                  <c:v>0.1</c:v>
                </c:pt>
                <c:pt idx="25267">
                  <c:v>0.1</c:v>
                </c:pt>
                <c:pt idx="25268">
                  <c:v>0</c:v>
                </c:pt>
                <c:pt idx="25269">
                  <c:v>0.1</c:v>
                </c:pt>
                <c:pt idx="25270">
                  <c:v>0</c:v>
                </c:pt>
                <c:pt idx="25271">
                  <c:v>0</c:v>
                </c:pt>
                <c:pt idx="25272">
                  <c:v>0</c:v>
                </c:pt>
                <c:pt idx="25273">
                  <c:v>0</c:v>
                </c:pt>
                <c:pt idx="25274">
                  <c:v>0</c:v>
                </c:pt>
                <c:pt idx="25275">
                  <c:v>0.1</c:v>
                </c:pt>
                <c:pt idx="25276">
                  <c:v>0</c:v>
                </c:pt>
                <c:pt idx="25277">
                  <c:v>0.1</c:v>
                </c:pt>
                <c:pt idx="25278">
                  <c:v>0.1</c:v>
                </c:pt>
                <c:pt idx="25279">
                  <c:v>0.1</c:v>
                </c:pt>
                <c:pt idx="25280">
                  <c:v>0</c:v>
                </c:pt>
                <c:pt idx="25281">
                  <c:v>0.1</c:v>
                </c:pt>
                <c:pt idx="25282">
                  <c:v>0.1</c:v>
                </c:pt>
                <c:pt idx="25283">
                  <c:v>0.2</c:v>
                </c:pt>
                <c:pt idx="25284">
                  <c:v>0.1</c:v>
                </c:pt>
                <c:pt idx="25285">
                  <c:v>0.1</c:v>
                </c:pt>
                <c:pt idx="25286">
                  <c:v>0.1</c:v>
                </c:pt>
                <c:pt idx="25287">
                  <c:v>0.2</c:v>
                </c:pt>
                <c:pt idx="25288">
                  <c:v>0.2</c:v>
                </c:pt>
                <c:pt idx="25289">
                  <c:v>0.1</c:v>
                </c:pt>
                <c:pt idx="25290">
                  <c:v>0.1</c:v>
                </c:pt>
                <c:pt idx="25291">
                  <c:v>0</c:v>
                </c:pt>
                <c:pt idx="25292">
                  <c:v>0.1</c:v>
                </c:pt>
                <c:pt idx="25293">
                  <c:v>0.2</c:v>
                </c:pt>
                <c:pt idx="25294">
                  <c:v>0.1</c:v>
                </c:pt>
                <c:pt idx="25295">
                  <c:v>0.1</c:v>
                </c:pt>
                <c:pt idx="25296">
                  <c:v>0.1</c:v>
                </c:pt>
                <c:pt idx="25297">
                  <c:v>0.1</c:v>
                </c:pt>
                <c:pt idx="25298">
                  <c:v>0.1</c:v>
                </c:pt>
                <c:pt idx="25299">
                  <c:v>0.1</c:v>
                </c:pt>
                <c:pt idx="25300">
                  <c:v>0.1</c:v>
                </c:pt>
                <c:pt idx="25301">
                  <c:v>0.1</c:v>
                </c:pt>
                <c:pt idx="25302">
                  <c:v>0.1</c:v>
                </c:pt>
                <c:pt idx="25303">
                  <c:v>0.1</c:v>
                </c:pt>
                <c:pt idx="25304">
                  <c:v>0.2</c:v>
                </c:pt>
                <c:pt idx="25305">
                  <c:v>0.2</c:v>
                </c:pt>
                <c:pt idx="25306">
                  <c:v>0.1</c:v>
                </c:pt>
                <c:pt idx="25307">
                  <c:v>0.1</c:v>
                </c:pt>
                <c:pt idx="25308">
                  <c:v>0.2</c:v>
                </c:pt>
                <c:pt idx="25309">
                  <c:v>0.2</c:v>
                </c:pt>
                <c:pt idx="25310">
                  <c:v>0.2</c:v>
                </c:pt>
                <c:pt idx="25311">
                  <c:v>0.2</c:v>
                </c:pt>
                <c:pt idx="25312">
                  <c:v>0.2</c:v>
                </c:pt>
                <c:pt idx="25313">
                  <c:v>0.2</c:v>
                </c:pt>
                <c:pt idx="25314">
                  <c:v>0.2</c:v>
                </c:pt>
                <c:pt idx="25315">
                  <c:v>0.2</c:v>
                </c:pt>
                <c:pt idx="25316">
                  <c:v>0.2</c:v>
                </c:pt>
                <c:pt idx="25317">
                  <c:v>0.1</c:v>
                </c:pt>
                <c:pt idx="25318">
                  <c:v>0.2</c:v>
                </c:pt>
                <c:pt idx="25319">
                  <c:v>0.2</c:v>
                </c:pt>
                <c:pt idx="25320">
                  <c:v>0.2</c:v>
                </c:pt>
                <c:pt idx="25321">
                  <c:v>0.1</c:v>
                </c:pt>
                <c:pt idx="25322">
                  <c:v>0.2</c:v>
                </c:pt>
                <c:pt idx="25323">
                  <c:v>0.2</c:v>
                </c:pt>
                <c:pt idx="25324">
                  <c:v>0.2</c:v>
                </c:pt>
                <c:pt idx="25325">
                  <c:v>0.2</c:v>
                </c:pt>
                <c:pt idx="25326">
                  <c:v>0.2</c:v>
                </c:pt>
                <c:pt idx="25327">
                  <c:v>0.2</c:v>
                </c:pt>
                <c:pt idx="25328">
                  <c:v>0.2</c:v>
                </c:pt>
                <c:pt idx="25329">
                  <c:v>0.2</c:v>
                </c:pt>
                <c:pt idx="25330">
                  <c:v>0.1</c:v>
                </c:pt>
                <c:pt idx="25331">
                  <c:v>0.2</c:v>
                </c:pt>
                <c:pt idx="25332">
                  <c:v>0.1</c:v>
                </c:pt>
                <c:pt idx="25333">
                  <c:v>0.2</c:v>
                </c:pt>
                <c:pt idx="25334">
                  <c:v>0.2</c:v>
                </c:pt>
                <c:pt idx="25335">
                  <c:v>0.2</c:v>
                </c:pt>
                <c:pt idx="25336">
                  <c:v>0.2</c:v>
                </c:pt>
                <c:pt idx="25337">
                  <c:v>0.2</c:v>
                </c:pt>
                <c:pt idx="25338">
                  <c:v>0.2</c:v>
                </c:pt>
                <c:pt idx="25339">
                  <c:v>0.1</c:v>
                </c:pt>
                <c:pt idx="25340">
                  <c:v>0.1</c:v>
                </c:pt>
                <c:pt idx="25341">
                  <c:v>0.1</c:v>
                </c:pt>
                <c:pt idx="25342">
                  <c:v>0.1</c:v>
                </c:pt>
                <c:pt idx="25343">
                  <c:v>0.1</c:v>
                </c:pt>
                <c:pt idx="25344">
                  <c:v>0.1</c:v>
                </c:pt>
                <c:pt idx="25345">
                  <c:v>0.1</c:v>
                </c:pt>
                <c:pt idx="25346">
                  <c:v>0.2</c:v>
                </c:pt>
                <c:pt idx="25347">
                  <c:v>0.2</c:v>
                </c:pt>
                <c:pt idx="25348">
                  <c:v>0.2</c:v>
                </c:pt>
                <c:pt idx="25349">
                  <c:v>0.1</c:v>
                </c:pt>
                <c:pt idx="25350">
                  <c:v>0.2</c:v>
                </c:pt>
                <c:pt idx="25351">
                  <c:v>0.2</c:v>
                </c:pt>
                <c:pt idx="25352">
                  <c:v>0.1</c:v>
                </c:pt>
                <c:pt idx="25353">
                  <c:v>0.2</c:v>
                </c:pt>
                <c:pt idx="25354">
                  <c:v>0.2</c:v>
                </c:pt>
                <c:pt idx="25355">
                  <c:v>0.2</c:v>
                </c:pt>
                <c:pt idx="25356">
                  <c:v>0.2</c:v>
                </c:pt>
                <c:pt idx="25357">
                  <c:v>0.2</c:v>
                </c:pt>
                <c:pt idx="25358">
                  <c:v>0.2</c:v>
                </c:pt>
                <c:pt idx="25359">
                  <c:v>0.1</c:v>
                </c:pt>
                <c:pt idx="25360">
                  <c:v>0.2</c:v>
                </c:pt>
                <c:pt idx="25361">
                  <c:v>0.3</c:v>
                </c:pt>
                <c:pt idx="25362">
                  <c:v>0.2</c:v>
                </c:pt>
                <c:pt idx="25363">
                  <c:v>0.2</c:v>
                </c:pt>
                <c:pt idx="25364">
                  <c:v>0.2</c:v>
                </c:pt>
                <c:pt idx="25365">
                  <c:v>0.2</c:v>
                </c:pt>
                <c:pt idx="25366">
                  <c:v>0.2</c:v>
                </c:pt>
                <c:pt idx="25367">
                  <c:v>0.2</c:v>
                </c:pt>
                <c:pt idx="25368">
                  <c:v>0.2</c:v>
                </c:pt>
                <c:pt idx="25369">
                  <c:v>0.2</c:v>
                </c:pt>
                <c:pt idx="25370">
                  <c:v>0.2</c:v>
                </c:pt>
                <c:pt idx="25371">
                  <c:v>0.2</c:v>
                </c:pt>
                <c:pt idx="25372">
                  <c:v>0.2</c:v>
                </c:pt>
                <c:pt idx="25373">
                  <c:v>0.2</c:v>
                </c:pt>
                <c:pt idx="25374">
                  <c:v>0.3</c:v>
                </c:pt>
                <c:pt idx="25375">
                  <c:v>0.3</c:v>
                </c:pt>
                <c:pt idx="25376">
                  <c:v>0.2</c:v>
                </c:pt>
                <c:pt idx="25377">
                  <c:v>0.2</c:v>
                </c:pt>
                <c:pt idx="25378">
                  <c:v>0.3</c:v>
                </c:pt>
                <c:pt idx="25379">
                  <c:v>0.3</c:v>
                </c:pt>
                <c:pt idx="25380">
                  <c:v>0.3</c:v>
                </c:pt>
                <c:pt idx="25381">
                  <c:v>0.2</c:v>
                </c:pt>
                <c:pt idx="25382">
                  <c:v>0.2</c:v>
                </c:pt>
                <c:pt idx="25383">
                  <c:v>0.2</c:v>
                </c:pt>
                <c:pt idx="25384">
                  <c:v>0.3</c:v>
                </c:pt>
                <c:pt idx="25385">
                  <c:v>0.3</c:v>
                </c:pt>
                <c:pt idx="25386">
                  <c:v>0.3</c:v>
                </c:pt>
                <c:pt idx="25387">
                  <c:v>0.3</c:v>
                </c:pt>
                <c:pt idx="25388">
                  <c:v>0.3</c:v>
                </c:pt>
                <c:pt idx="25389">
                  <c:v>0.3</c:v>
                </c:pt>
                <c:pt idx="25390">
                  <c:v>0.3</c:v>
                </c:pt>
                <c:pt idx="25391">
                  <c:v>0.3</c:v>
                </c:pt>
                <c:pt idx="25392">
                  <c:v>0.3</c:v>
                </c:pt>
                <c:pt idx="25393">
                  <c:v>0.3</c:v>
                </c:pt>
                <c:pt idx="25394">
                  <c:v>0.3</c:v>
                </c:pt>
                <c:pt idx="25395">
                  <c:v>0.3</c:v>
                </c:pt>
                <c:pt idx="25396">
                  <c:v>0.3</c:v>
                </c:pt>
                <c:pt idx="25397">
                  <c:v>0.3</c:v>
                </c:pt>
                <c:pt idx="25398">
                  <c:v>0.3</c:v>
                </c:pt>
                <c:pt idx="25399">
                  <c:v>0.3</c:v>
                </c:pt>
                <c:pt idx="25400">
                  <c:v>0.3</c:v>
                </c:pt>
                <c:pt idx="25401">
                  <c:v>0.3</c:v>
                </c:pt>
                <c:pt idx="25402">
                  <c:v>0.2</c:v>
                </c:pt>
                <c:pt idx="25403">
                  <c:v>0.3</c:v>
                </c:pt>
                <c:pt idx="25404">
                  <c:v>0.3</c:v>
                </c:pt>
                <c:pt idx="25405">
                  <c:v>0.2</c:v>
                </c:pt>
                <c:pt idx="25406">
                  <c:v>0.2</c:v>
                </c:pt>
                <c:pt idx="25407">
                  <c:v>0.3</c:v>
                </c:pt>
                <c:pt idx="25408">
                  <c:v>0.3</c:v>
                </c:pt>
                <c:pt idx="25409">
                  <c:v>0.3</c:v>
                </c:pt>
                <c:pt idx="25410">
                  <c:v>0.3</c:v>
                </c:pt>
                <c:pt idx="25411">
                  <c:v>0.3</c:v>
                </c:pt>
                <c:pt idx="25412">
                  <c:v>0.3</c:v>
                </c:pt>
                <c:pt idx="25413">
                  <c:v>0.3</c:v>
                </c:pt>
                <c:pt idx="25414">
                  <c:v>0.3</c:v>
                </c:pt>
                <c:pt idx="25415">
                  <c:v>0.4</c:v>
                </c:pt>
                <c:pt idx="25416">
                  <c:v>0.3</c:v>
                </c:pt>
                <c:pt idx="25417">
                  <c:v>0.4</c:v>
                </c:pt>
                <c:pt idx="25418">
                  <c:v>0.4</c:v>
                </c:pt>
                <c:pt idx="25419">
                  <c:v>0.4</c:v>
                </c:pt>
                <c:pt idx="25420">
                  <c:v>0.4</c:v>
                </c:pt>
                <c:pt idx="25421">
                  <c:v>0.4</c:v>
                </c:pt>
                <c:pt idx="25422">
                  <c:v>0.3</c:v>
                </c:pt>
                <c:pt idx="25423">
                  <c:v>0.3</c:v>
                </c:pt>
                <c:pt idx="25424">
                  <c:v>0.3</c:v>
                </c:pt>
                <c:pt idx="25425">
                  <c:v>0.4</c:v>
                </c:pt>
                <c:pt idx="25426">
                  <c:v>0.3</c:v>
                </c:pt>
                <c:pt idx="25427">
                  <c:v>0.3</c:v>
                </c:pt>
                <c:pt idx="25428">
                  <c:v>0.4</c:v>
                </c:pt>
                <c:pt idx="25429">
                  <c:v>0.4</c:v>
                </c:pt>
                <c:pt idx="25430">
                  <c:v>0.4</c:v>
                </c:pt>
                <c:pt idx="25431">
                  <c:v>0.4</c:v>
                </c:pt>
                <c:pt idx="25432">
                  <c:v>0.3</c:v>
                </c:pt>
                <c:pt idx="25433">
                  <c:v>0.3</c:v>
                </c:pt>
                <c:pt idx="25434">
                  <c:v>0.3</c:v>
                </c:pt>
                <c:pt idx="25435">
                  <c:v>0.3</c:v>
                </c:pt>
                <c:pt idx="25436">
                  <c:v>0.3</c:v>
                </c:pt>
                <c:pt idx="25437">
                  <c:v>0.3</c:v>
                </c:pt>
                <c:pt idx="25438">
                  <c:v>0.3</c:v>
                </c:pt>
                <c:pt idx="25439">
                  <c:v>0.3</c:v>
                </c:pt>
                <c:pt idx="25440">
                  <c:v>0.3</c:v>
                </c:pt>
                <c:pt idx="25441">
                  <c:v>0.3</c:v>
                </c:pt>
                <c:pt idx="25442">
                  <c:v>0.3</c:v>
                </c:pt>
                <c:pt idx="25443">
                  <c:v>0.3</c:v>
                </c:pt>
                <c:pt idx="25444">
                  <c:v>0.2</c:v>
                </c:pt>
                <c:pt idx="25445">
                  <c:v>0.3</c:v>
                </c:pt>
                <c:pt idx="25446">
                  <c:v>0.3</c:v>
                </c:pt>
                <c:pt idx="25447">
                  <c:v>0.3</c:v>
                </c:pt>
                <c:pt idx="25448">
                  <c:v>0.3</c:v>
                </c:pt>
                <c:pt idx="25449">
                  <c:v>0.3</c:v>
                </c:pt>
                <c:pt idx="25450">
                  <c:v>0.4</c:v>
                </c:pt>
                <c:pt idx="25451">
                  <c:v>0.4</c:v>
                </c:pt>
                <c:pt idx="25452">
                  <c:v>0.3</c:v>
                </c:pt>
                <c:pt idx="25453">
                  <c:v>0.3</c:v>
                </c:pt>
                <c:pt idx="25454">
                  <c:v>0.3</c:v>
                </c:pt>
                <c:pt idx="25455">
                  <c:v>0.3</c:v>
                </c:pt>
                <c:pt idx="25456">
                  <c:v>0.3</c:v>
                </c:pt>
                <c:pt idx="25457">
                  <c:v>0.3</c:v>
                </c:pt>
                <c:pt idx="25458">
                  <c:v>0.4</c:v>
                </c:pt>
                <c:pt idx="25459">
                  <c:v>0.3</c:v>
                </c:pt>
                <c:pt idx="25460">
                  <c:v>0.3</c:v>
                </c:pt>
                <c:pt idx="25461">
                  <c:v>0.3</c:v>
                </c:pt>
                <c:pt idx="25462">
                  <c:v>0.3</c:v>
                </c:pt>
                <c:pt idx="25463">
                  <c:v>0.3</c:v>
                </c:pt>
                <c:pt idx="25464">
                  <c:v>0.4</c:v>
                </c:pt>
                <c:pt idx="25465">
                  <c:v>0.3</c:v>
                </c:pt>
                <c:pt idx="25466">
                  <c:v>0.3</c:v>
                </c:pt>
                <c:pt idx="25467">
                  <c:v>0.2</c:v>
                </c:pt>
                <c:pt idx="25468">
                  <c:v>0.3</c:v>
                </c:pt>
                <c:pt idx="25469">
                  <c:v>0.3</c:v>
                </c:pt>
                <c:pt idx="25470">
                  <c:v>0.2</c:v>
                </c:pt>
                <c:pt idx="25471">
                  <c:v>0.3</c:v>
                </c:pt>
                <c:pt idx="25472">
                  <c:v>0.2</c:v>
                </c:pt>
                <c:pt idx="25473">
                  <c:v>0.2</c:v>
                </c:pt>
                <c:pt idx="25474">
                  <c:v>0.3</c:v>
                </c:pt>
                <c:pt idx="25475">
                  <c:v>0.3</c:v>
                </c:pt>
                <c:pt idx="25476">
                  <c:v>0.3</c:v>
                </c:pt>
                <c:pt idx="25477">
                  <c:v>0.3</c:v>
                </c:pt>
                <c:pt idx="25478">
                  <c:v>0.3</c:v>
                </c:pt>
                <c:pt idx="25479">
                  <c:v>0.3</c:v>
                </c:pt>
                <c:pt idx="25480">
                  <c:v>0.3</c:v>
                </c:pt>
                <c:pt idx="25481">
                  <c:v>0.3</c:v>
                </c:pt>
                <c:pt idx="25482">
                  <c:v>0.3</c:v>
                </c:pt>
                <c:pt idx="25483">
                  <c:v>0.2</c:v>
                </c:pt>
                <c:pt idx="25484">
                  <c:v>0.2</c:v>
                </c:pt>
                <c:pt idx="25485">
                  <c:v>0.2</c:v>
                </c:pt>
                <c:pt idx="25486">
                  <c:v>0.2</c:v>
                </c:pt>
                <c:pt idx="25487">
                  <c:v>0.3</c:v>
                </c:pt>
                <c:pt idx="25488">
                  <c:v>0.2</c:v>
                </c:pt>
                <c:pt idx="25489">
                  <c:v>0.2</c:v>
                </c:pt>
                <c:pt idx="25490">
                  <c:v>0.2</c:v>
                </c:pt>
                <c:pt idx="25491">
                  <c:v>0.2</c:v>
                </c:pt>
                <c:pt idx="25492">
                  <c:v>0.3</c:v>
                </c:pt>
                <c:pt idx="25493">
                  <c:v>0.2</c:v>
                </c:pt>
                <c:pt idx="25494">
                  <c:v>0.2</c:v>
                </c:pt>
                <c:pt idx="25495">
                  <c:v>0.2</c:v>
                </c:pt>
                <c:pt idx="25496">
                  <c:v>0.2</c:v>
                </c:pt>
                <c:pt idx="25497">
                  <c:v>0.2</c:v>
                </c:pt>
                <c:pt idx="25498">
                  <c:v>0.3</c:v>
                </c:pt>
                <c:pt idx="25499">
                  <c:v>0.2</c:v>
                </c:pt>
                <c:pt idx="25500">
                  <c:v>0.2</c:v>
                </c:pt>
                <c:pt idx="25501">
                  <c:v>0.2</c:v>
                </c:pt>
                <c:pt idx="25502">
                  <c:v>0.2</c:v>
                </c:pt>
                <c:pt idx="25503">
                  <c:v>0.2</c:v>
                </c:pt>
                <c:pt idx="25504">
                  <c:v>0.1</c:v>
                </c:pt>
                <c:pt idx="25505">
                  <c:v>0.2</c:v>
                </c:pt>
                <c:pt idx="25506">
                  <c:v>0.2</c:v>
                </c:pt>
                <c:pt idx="25507">
                  <c:v>0.2</c:v>
                </c:pt>
                <c:pt idx="25508">
                  <c:v>0.2</c:v>
                </c:pt>
                <c:pt idx="25509">
                  <c:v>0.2</c:v>
                </c:pt>
                <c:pt idx="25510">
                  <c:v>0.2</c:v>
                </c:pt>
                <c:pt idx="25511">
                  <c:v>0.1</c:v>
                </c:pt>
                <c:pt idx="25512">
                  <c:v>0.2</c:v>
                </c:pt>
                <c:pt idx="25513">
                  <c:v>0.2</c:v>
                </c:pt>
                <c:pt idx="25514">
                  <c:v>0.2</c:v>
                </c:pt>
                <c:pt idx="25515">
                  <c:v>0.2</c:v>
                </c:pt>
                <c:pt idx="25516">
                  <c:v>0.2</c:v>
                </c:pt>
                <c:pt idx="25517">
                  <c:v>0.3</c:v>
                </c:pt>
                <c:pt idx="25518">
                  <c:v>0.2</c:v>
                </c:pt>
                <c:pt idx="25519">
                  <c:v>0.2</c:v>
                </c:pt>
                <c:pt idx="25520">
                  <c:v>0.2</c:v>
                </c:pt>
                <c:pt idx="25521">
                  <c:v>0.2</c:v>
                </c:pt>
                <c:pt idx="25522">
                  <c:v>0.3</c:v>
                </c:pt>
                <c:pt idx="25523">
                  <c:v>0.2</c:v>
                </c:pt>
                <c:pt idx="25524">
                  <c:v>0.2</c:v>
                </c:pt>
                <c:pt idx="25525">
                  <c:v>0.2</c:v>
                </c:pt>
                <c:pt idx="25526">
                  <c:v>0.2</c:v>
                </c:pt>
                <c:pt idx="25527">
                  <c:v>0.2</c:v>
                </c:pt>
                <c:pt idx="25528">
                  <c:v>0.3</c:v>
                </c:pt>
                <c:pt idx="25529">
                  <c:v>0.3</c:v>
                </c:pt>
                <c:pt idx="25530">
                  <c:v>0.3</c:v>
                </c:pt>
                <c:pt idx="25531">
                  <c:v>0.3</c:v>
                </c:pt>
                <c:pt idx="25532">
                  <c:v>0.3</c:v>
                </c:pt>
                <c:pt idx="25533">
                  <c:v>0.2</c:v>
                </c:pt>
                <c:pt idx="25534">
                  <c:v>0.2</c:v>
                </c:pt>
                <c:pt idx="25535">
                  <c:v>0.2</c:v>
                </c:pt>
                <c:pt idx="25536">
                  <c:v>0.2</c:v>
                </c:pt>
                <c:pt idx="25537">
                  <c:v>0.2</c:v>
                </c:pt>
                <c:pt idx="25538">
                  <c:v>0.2</c:v>
                </c:pt>
                <c:pt idx="25539">
                  <c:v>0.2</c:v>
                </c:pt>
                <c:pt idx="25540">
                  <c:v>0.2</c:v>
                </c:pt>
                <c:pt idx="25541">
                  <c:v>0.2</c:v>
                </c:pt>
                <c:pt idx="25542">
                  <c:v>0.3</c:v>
                </c:pt>
                <c:pt idx="25543">
                  <c:v>0.2</c:v>
                </c:pt>
                <c:pt idx="25544">
                  <c:v>0.3</c:v>
                </c:pt>
                <c:pt idx="25545">
                  <c:v>0.3</c:v>
                </c:pt>
                <c:pt idx="25546">
                  <c:v>0.3</c:v>
                </c:pt>
                <c:pt idx="25547">
                  <c:v>0.2</c:v>
                </c:pt>
                <c:pt idx="25548">
                  <c:v>0.3</c:v>
                </c:pt>
                <c:pt idx="25549">
                  <c:v>0.3</c:v>
                </c:pt>
                <c:pt idx="25550">
                  <c:v>0.3</c:v>
                </c:pt>
                <c:pt idx="25551">
                  <c:v>0.2</c:v>
                </c:pt>
                <c:pt idx="25552">
                  <c:v>0.2</c:v>
                </c:pt>
                <c:pt idx="25553">
                  <c:v>0.2</c:v>
                </c:pt>
                <c:pt idx="25554">
                  <c:v>0.3</c:v>
                </c:pt>
                <c:pt idx="25555">
                  <c:v>0.3</c:v>
                </c:pt>
                <c:pt idx="25556">
                  <c:v>0.2</c:v>
                </c:pt>
                <c:pt idx="25557">
                  <c:v>0.2</c:v>
                </c:pt>
                <c:pt idx="25558">
                  <c:v>0.2</c:v>
                </c:pt>
                <c:pt idx="25559">
                  <c:v>0.3</c:v>
                </c:pt>
                <c:pt idx="25560">
                  <c:v>0.2</c:v>
                </c:pt>
                <c:pt idx="25561">
                  <c:v>0.2</c:v>
                </c:pt>
                <c:pt idx="25562">
                  <c:v>0.2</c:v>
                </c:pt>
                <c:pt idx="25563">
                  <c:v>0.3</c:v>
                </c:pt>
                <c:pt idx="25564">
                  <c:v>0.2</c:v>
                </c:pt>
                <c:pt idx="25565">
                  <c:v>0.3</c:v>
                </c:pt>
                <c:pt idx="25566">
                  <c:v>0.3</c:v>
                </c:pt>
                <c:pt idx="25567">
                  <c:v>0.3</c:v>
                </c:pt>
                <c:pt idx="25568">
                  <c:v>0.2</c:v>
                </c:pt>
                <c:pt idx="25569">
                  <c:v>0.3</c:v>
                </c:pt>
                <c:pt idx="25570">
                  <c:v>0.2</c:v>
                </c:pt>
                <c:pt idx="25571">
                  <c:v>0.2</c:v>
                </c:pt>
                <c:pt idx="25572">
                  <c:v>0.2</c:v>
                </c:pt>
                <c:pt idx="25573">
                  <c:v>0.3</c:v>
                </c:pt>
                <c:pt idx="25574">
                  <c:v>0.2</c:v>
                </c:pt>
                <c:pt idx="25575">
                  <c:v>0.2</c:v>
                </c:pt>
                <c:pt idx="25576">
                  <c:v>0.3</c:v>
                </c:pt>
                <c:pt idx="25577">
                  <c:v>0.3</c:v>
                </c:pt>
                <c:pt idx="25578">
                  <c:v>0.3</c:v>
                </c:pt>
                <c:pt idx="25579">
                  <c:v>0.2</c:v>
                </c:pt>
                <c:pt idx="25580">
                  <c:v>0.2</c:v>
                </c:pt>
                <c:pt idx="25581">
                  <c:v>0.2</c:v>
                </c:pt>
                <c:pt idx="25582">
                  <c:v>0.2</c:v>
                </c:pt>
                <c:pt idx="25583">
                  <c:v>0.3</c:v>
                </c:pt>
                <c:pt idx="25584">
                  <c:v>0.2</c:v>
                </c:pt>
                <c:pt idx="25585">
                  <c:v>0.3</c:v>
                </c:pt>
                <c:pt idx="25586">
                  <c:v>0.2</c:v>
                </c:pt>
                <c:pt idx="25587">
                  <c:v>0.2</c:v>
                </c:pt>
                <c:pt idx="25588">
                  <c:v>0.2</c:v>
                </c:pt>
                <c:pt idx="25589">
                  <c:v>0.2</c:v>
                </c:pt>
                <c:pt idx="25590">
                  <c:v>0.2</c:v>
                </c:pt>
                <c:pt idx="25591">
                  <c:v>0.3</c:v>
                </c:pt>
                <c:pt idx="25592">
                  <c:v>0.3</c:v>
                </c:pt>
                <c:pt idx="25593">
                  <c:v>0.2</c:v>
                </c:pt>
                <c:pt idx="25594">
                  <c:v>0.2</c:v>
                </c:pt>
                <c:pt idx="25595">
                  <c:v>0.2</c:v>
                </c:pt>
                <c:pt idx="25596">
                  <c:v>0.3</c:v>
                </c:pt>
                <c:pt idx="25597">
                  <c:v>0.2</c:v>
                </c:pt>
                <c:pt idx="25598">
                  <c:v>0.2</c:v>
                </c:pt>
                <c:pt idx="25599">
                  <c:v>0.2</c:v>
                </c:pt>
                <c:pt idx="25600">
                  <c:v>0.2</c:v>
                </c:pt>
                <c:pt idx="25601">
                  <c:v>0.3</c:v>
                </c:pt>
                <c:pt idx="25602">
                  <c:v>0.3</c:v>
                </c:pt>
                <c:pt idx="25603">
                  <c:v>0.2</c:v>
                </c:pt>
                <c:pt idx="25604">
                  <c:v>0.2</c:v>
                </c:pt>
                <c:pt idx="25605">
                  <c:v>0.3</c:v>
                </c:pt>
                <c:pt idx="25606">
                  <c:v>0.3</c:v>
                </c:pt>
                <c:pt idx="25607">
                  <c:v>0.2</c:v>
                </c:pt>
                <c:pt idx="25608">
                  <c:v>0.2</c:v>
                </c:pt>
                <c:pt idx="25609">
                  <c:v>0.2</c:v>
                </c:pt>
                <c:pt idx="25610">
                  <c:v>0.2</c:v>
                </c:pt>
                <c:pt idx="25611">
                  <c:v>0.3</c:v>
                </c:pt>
                <c:pt idx="25612">
                  <c:v>0.3</c:v>
                </c:pt>
                <c:pt idx="25613">
                  <c:v>0.3</c:v>
                </c:pt>
                <c:pt idx="25614">
                  <c:v>0.3</c:v>
                </c:pt>
                <c:pt idx="25615">
                  <c:v>0.3</c:v>
                </c:pt>
                <c:pt idx="25616">
                  <c:v>0.3</c:v>
                </c:pt>
                <c:pt idx="25617">
                  <c:v>0.3</c:v>
                </c:pt>
                <c:pt idx="25618">
                  <c:v>0.3</c:v>
                </c:pt>
                <c:pt idx="25619">
                  <c:v>0.2</c:v>
                </c:pt>
                <c:pt idx="25620">
                  <c:v>0.3</c:v>
                </c:pt>
                <c:pt idx="25621">
                  <c:v>0.3</c:v>
                </c:pt>
                <c:pt idx="25622">
                  <c:v>0.3</c:v>
                </c:pt>
                <c:pt idx="25623">
                  <c:v>0.2</c:v>
                </c:pt>
                <c:pt idx="25624">
                  <c:v>0.2</c:v>
                </c:pt>
                <c:pt idx="25625">
                  <c:v>0.2</c:v>
                </c:pt>
                <c:pt idx="25626">
                  <c:v>0.3</c:v>
                </c:pt>
                <c:pt idx="25627">
                  <c:v>0.2</c:v>
                </c:pt>
                <c:pt idx="25628">
                  <c:v>0.2</c:v>
                </c:pt>
                <c:pt idx="25629">
                  <c:v>0.3</c:v>
                </c:pt>
                <c:pt idx="25630">
                  <c:v>0.2</c:v>
                </c:pt>
                <c:pt idx="25631">
                  <c:v>0.1</c:v>
                </c:pt>
                <c:pt idx="25632">
                  <c:v>0.2</c:v>
                </c:pt>
                <c:pt idx="25633">
                  <c:v>0.3</c:v>
                </c:pt>
                <c:pt idx="25634">
                  <c:v>0.2</c:v>
                </c:pt>
                <c:pt idx="25635">
                  <c:v>0.3</c:v>
                </c:pt>
                <c:pt idx="25636">
                  <c:v>0.3</c:v>
                </c:pt>
                <c:pt idx="25637">
                  <c:v>0.2</c:v>
                </c:pt>
                <c:pt idx="25638">
                  <c:v>0.3</c:v>
                </c:pt>
                <c:pt idx="25639">
                  <c:v>0.4</c:v>
                </c:pt>
                <c:pt idx="25640">
                  <c:v>0.2</c:v>
                </c:pt>
                <c:pt idx="25641">
                  <c:v>0.3</c:v>
                </c:pt>
                <c:pt idx="25642">
                  <c:v>0.2</c:v>
                </c:pt>
                <c:pt idx="25643">
                  <c:v>0.3</c:v>
                </c:pt>
                <c:pt idx="25644">
                  <c:v>0.3</c:v>
                </c:pt>
                <c:pt idx="25645">
                  <c:v>0.3</c:v>
                </c:pt>
                <c:pt idx="25646">
                  <c:v>0.3</c:v>
                </c:pt>
                <c:pt idx="25647">
                  <c:v>0.3</c:v>
                </c:pt>
                <c:pt idx="25648">
                  <c:v>0.3</c:v>
                </c:pt>
                <c:pt idx="25649">
                  <c:v>0.2</c:v>
                </c:pt>
                <c:pt idx="25650">
                  <c:v>0.2</c:v>
                </c:pt>
                <c:pt idx="25651">
                  <c:v>0.2</c:v>
                </c:pt>
                <c:pt idx="25652">
                  <c:v>0.2</c:v>
                </c:pt>
                <c:pt idx="25653">
                  <c:v>0.3</c:v>
                </c:pt>
                <c:pt idx="25654">
                  <c:v>0.3</c:v>
                </c:pt>
                <c:pt idx="25655">
                  <c:v>0.2</c:v>
                </c:pt>
                <c:pt idx="25656">
                  <c:v>0.2</c:v>
                </c:pt>
                <c:pt idx="25657">
                  <c:v>0.2</c:v>
                </c:pt>
                <c:pt idx="25658">
                  <c:v>0.3</c:v>
                </c:pt>
                <c:pt idx="25659">
                  <c:v>0.2</c:v>
                </c:pt>
                <c:pt idx="25660">
                  <c:v>0.3</c:v>
                </c:pt>
                <c:pt idx="25661">
                  <c:v>0.2</c:v>
                </c:pt>
                <c:pt idx="25662">
                  <c:v>0.2</c:v>
                </c:pt>
                <c:pt idx="25663">
                  <c:v>0.3</c:v>
                </c:pt>
                <c:pt idx="25664">
                  <c:v>0.2</c:v>
                </c:pt>
                <c:pt idx="25665">
                  <c:v>0.3</c:v>
                </c:pt>
                <c:pt idx="25666">
                  <c:v>0.2</c:v>
                </c:pt>
                <c:pt idx="25667">
                  <c:v>0.2</c:v>
                </c:pt>
                <c:pt idx="25668">
                  <c:v>0.2</c:v>
                </c:pt>
                <c:pt idx="25669">
                  <c:v>0.2</c:v>
                </c:pt>
                <c:pt idx="25670">
                  <c:v>0.2</c:v>
                </c:pt>
                <c:pt idx="25671">
                  <c:v>0.3</c:v>
                </c:pt>
                <c:pt idx="25672">
                  <c:v>0.2</c:v>
                </c:pt>
                <c:pt idx="25673">
                  <c:v>0.3</c:v>
                </c:pt>
                <c:pt idx="25674">
                  <c:v>0.2</c:v>
                </c:pt>
                <c:pt idx="25675">
                  <c:v>0.2</c:v>
                </c:pt>
                <c:pt idx="25676">
                  <c:v>0.2</c:v>
                </c:pt>
                <c:pt idx="25677">
                  <c:v>0.3</c:v>
                </c:pt>
                <c:pt idx="25678">
                  <c:v>0.3</c:v>
                </c:pt>
                <c:pt idx="25679">
                  <c:v>0.2</c:v>
                </c:pt>
                <c:pt idx="25680">
                  <c:v>0.2</c:v>
                </c:pt>
                <c:pt idx="25681">
                  <c:v>0.2</c:v>
                </c:pt>
                <c:pt idx="25682">
                  <c:v>0.2</c:v>
                </c:pt>
                <c:pt idx="25683">
                  <c:v>0.2</c:v>
                </c:pt>
                <c:pt idx="25684">
                  <c:v>0.3</c:v>
                </c:pt>
                <c:pt idx="25685">
                  <c:v>0.3</c:v>
                </c:pt>
                <c:pt idx="25686">
                  <c:v>0.3</c:v>
                </c:pt>
                <c:pt idx="25687">
                  <c:v>0.2</c:v>
                </c:pt>
                <c:pt idx="25688">
                  <c:v>0.3</c:v>
                </c:pt>
                <c:pt idx="25689">
                  <c:v>0.3</c:v>
                </c:pt>
                <c:pt idx="25690">
                  <c:v>0.4</c:v>
                </c:pt>
                <c:pt idx="25691">
                  <c:v>0.3</c:v>
                </c:pt>
                <c:pt idx="25692">
                  <c:v>0.3</c:v>
                </c:pt>
                <c:pt idx="25693">
                  <c:v>0.3</c:v>
                </c:pt>
                <c:pt idx="25694">
                  <c:v>0.3</c:v>
                </c:pt>
                <c:pt idx="25695">
                  <c:v>0.3</c:v>
                </c:pt>
                <c:pt idx="25696">
                  <c:v>0.3</c:v>
                </c:pt>
                <c:pt idx="25697">
                  <c:v>0.4</c:v>
                </c:pt>
                <c:pt idx="25698">
                  <c:v>0.3</c:v>
                </c:pt>
                <c:pt idx="25699">
                  <c:v>0.4</c:v>
                </c:pt>
                <c:pt idx="25700">
                  <c:v>0.3</c:v>
                </c:pt>
                <c:pt idx="25701">
                  <c:v>0.3</c:v>
                </c:pt>
                <c:pt idx="25702">
                  <c:v>0.3</c:v>
                </c:pt>
                <c:pt idx="25703">
                  <c:v>0.3</c:v>
                </c:pt>
                <c:pt idx="25704">
                  <c:v>0.3</c:v>
                </c:pt>
                <c:pt idx="25705">
                  <c:v>0.3</c:v>
                </c:pt>
                <c:pt idx="25706">
                  <c:v>0.4</c:v>
                </c:pt>
                <c:pt idx="25707">
                  <c:v>0.3</c:v>
                </c:pt>
                <c:pt idx="25708">
                  <c:v>0.4</c:v>
                </c:pt>
                <c:pt idx="25709">
                  <c:v>0.3</c:v>
                </c:pt>
                <c:pt idx="25710">
                  <c:v>0.3</c:v>
                </c:pt>
                <c:pt idx="25711">
                  <c:v>0.3</c:v>
                </c:pt>
                <c:pt idx="25712">
                  <c:v>0.4</c:v>
                </c:pt>
                <c:pt idx="25713">
                  <c:v>0.4</c:v>
                </c:pt>
                <c:pt idx="25714">
                  <c:v>0.3</c:v>
                </c:pt>
                <c:pt idx="25715">
                  <c:v>0.3</c:v>
                </c:pt>
                <c:pt idx="25716">
                  <c:v>0.3</c:v>
                </c:pt>
                <c:pt idx="25717">
                  <c:v>0.2</c:v>
                </c:pt>
                <c:pt idx="25718">
                  <c:v>0.4</c:v>
                </c:pt>
                <c:pt idx="25719">
                  <c:v>0.4</c:v>
                </c:pt>
                <c:pt idx="25720">
                  <c:v>0.4</c:v>
                </c:pt>
                <c:pt idx="25721">
                  <c:v>0.4</c:v>
                </c:pt>
                <c:pt idx="25722">
                  <c:v>0.4</c:v>
                </c:pt>
                <c:pt idx="25723">
                  <c:v>0.4</c:v>
                </c:pt>
                <c:pt idx="25724">
                  <c:v>0.4</c:v>
                </c:pt>
                <c:pt idx="25725">
                  <c:v>0.4</c:v>
                </c:pt>
                <c:pt idx="25726">
                  <c:v>0.3</c:v>
                </c:pt>
                <c:pt idx="25727">
                  <c:v>0.4</c:v>
                </c:pt>
                <c:pt idx="25728">
                  <c:v>0.4</c:v>
                </c:pt>
                <c:pt idx="25729">
                  <c:v>0.4</c:v>
                </c:pt>
                <c:pt idx="25730">
                  <c:v>0.4</c:v>
                </c:pt>
                <c:pt idx="25731">
                  <c:v>0.4</c:v>
                </c:pt>
                <c:pt idx="25732">
                  <c:v>0.4</c:v>
                </c:pt>
                <c:pt idx="25733">
                  <c:v>0.4</c:v>
                </c:pt>
                <c:pt idx="25734">
                  <c:v>0.4</c:v>
                </c:pt>
                <c:pt idx="25735">
                  <c:v>0.4</c:v>
                </c:pt>
                <c:pt idx="25736">
                  <c:v>0.4</c:v>
                </c:pt>
                <c:pt idx="25737">
                  <c:v>0.4</c:v>
                </c:pt>
                <c:pt idx="25738">
                  <c:v>0.5</c:v>
                </c:pt>
                <c:pt idx="25739">
                  <c:v>0.4</c:v>
                </c:pt>
                <c:pt idx="25740">
                  <c:v>0.4</c:v>
                </c:pt>
                <c:pt idx="25741">
                  <c:v>0.4</c:v>
                </c:pt>
                <c:pt idx="25742">
                  <c:v>0.4</c:v>
                </c:pt>
                <c:pt idx="25743">
                  <c:v>0.3</c:v>
                </c:pt>
                <c:pt idx="25744">
                  <c:v>0.4</c:v>
                </c:pt>
                <c:pt idx="25745">
                  <c:v>0.4</c:v>
                </c:pt>
                <c:pt idx="25746">
                  <c:v>0.3</c:v>
                </c:pt>
                <c:pt idx="25747">
                  <c:v>0.4</c:v>
                </c:pt>
                <c:pt idx="25748">
                  <c:v>0.4</c:v>
                </c:pt>
                <c:pt idx="25749">
                  <c:v>0.4</c:v>
                </c:pt>
                <c:pt idx="25750">
                  <c:v>0.4</c:v>
                </c:pt>
                <c:pt idx="25751">
                  <c:v>0.4</c:v>
                </c:pt>
                <c:pt idx="25752">
                  <c:v>0.3</c:v>
                </c:pt>
                <c:pt idx="25753">
                  <c:v>0.4</c:v>
                </c:pt>
                <c:pt idx="25754">
                  <c:v>0.4</c:v>
                </c:pt>
                <c:pt idx="25755">
                  <c:v>0.3</c:v>
                </c:pt>
                <c:pt idx="25756">
                  <c:v>0.3</c:v>
                </c:pt>
                <c:pt idx="25757">
                  <c:v>0.3</c:v>
                </c:pt>
                <c:pt idx="25758">
                  <c:v>0.4</c:v>
                </c:pt>
                <c:pt idx="25759">
                  <c:v>0.4</c:v>
                </c:pt>
                <c:pt idx="25760">
                  <c:v>0.4</c:v>
                </c:pt>
                <c:pt idx="25761">
                  <c:v>0.4</c:v>
                </c:pt>
                <c:pt idx="25762">
                  <c:v>0.3</c:v>
                </c:pt>
                <c:pt idx="25763">
                  <c:v>0.4</c:v>
                </c:pt>
                <c:pt idx="25764">
                  <c:v>0.3</c:v>
                </c:pt>
                <c:pt idx="25765">
                  <c:v>0.3</c:v>
                </c:pt>
                <c:pt idx="25766">
                  <c:v>0.4</c:v>
                </c:pt>
                <c:pt idx="25767">
                  <c:v>0.4</c:v>
                </c:pt>
                <c:pt idx="25768">
                  <c:v>0.4</c:v>
                </c:pt>
                <c:pt idx="25769">
                  <c:v>0.3</c:v>
                </c:pt>
                <c:pt idx="25770">
                  <c:v>0.3</c:v>
                </c:pt>
                <c:pt idx="25771">
                  <c:v>0.3</c:v>
                </c:pt>
                <c:pt idx="25772">
                  <c:v>0.4</c:v>
                </c:pt>
                <c:pt idx="25773">
                  <c:v>0.3</c:v>
                </c:pt>
                <c:pt idx="25774">
                  <c:v>0.3</c:v>
                </c:pt>
                <c:pt idx="25775">
                  <c:v>0.4</c:v>
                </c:pt>
                <c:pt idx="25776">
                  <c:v>0.4</c:v>
                </c:pt>
                <c:pt idx="25777">
                  <c:v>0.4</c:v>
                </c:pt>
                <c:pt idx="25778">
                  <c:v>0.4</c:v>
                </c:pt>
                <c:pt idx="25779">
                  <c:v>0.4</c:v>
                </c:pt>
                <c:pt idx="25780">
                  <c:v>0.4</c:v>
                </c:pt>
                <c:pt idx="25781">
                  <c:v>0.4</c:v>
                </c:pt>
                <c:pt idx="25782">
                  <c:v>0.4</c:v>
                </c:pt>
                <c:pt idx="25783">
                  <c:v>0.4</c:v>
                </c:pt>
                <c:pt idx="25784">
                  <c:v>0.4</c:v>
                </c:pt>
                <c:pt idx="25785">
                  <c:v>0.4</c:v>
                </c:pt>
                <c:pt idx="25786">
                  <c:v>0.4</c:v>
                </c:pt>
                <c:pt idx="25787">
                  <c:v>0.4</c:v>
                </c:pt>
                <c:pt idx="25788">
                  <c:v>0.4</c:v>
                </c:pt>
                <c:pt idx="25789">
                  <c:v>0.4</c:v>
                </c:pt>
                <c:pt idx="25790">
                  <c:v>0.4</c:v>
                </c:pt>
                <c:pt idx="25791">
                  <c:v>0.3</c:v>
                </c:pt>
                <c:pt idx="25792">
                  <c:v>0.4</c:v>
                </c:pt>
                <c:pt idx="25793">
                  <c:v>0.3</c:v>
                </c:pt>
                <c:pt idx="25794">
                  <c:v>0.4</c:v>
                </c:pt>
                <c:pt idx="25795">
                  <c:v>0.4</c:v>
                </c:pt>
                <c:pt idx="25796">
                  <c:v>0.4</c:v>
                </c:pt>
                <c:pt idx="25797">
                  <c:v>0.4</c:v>
                </c:pt>
                <c:pt idx="25798">
                  <c:v>0.4</c:v>
                </c:pt>
                <c:pt idx="25799">
                  <c:v>0.3</c:v>
                </c:pt>
                <c:pt idx="25800">
                  <c:v>0.3</c:v>
                </c:pt>
                <c:pt idx="25801">
                  <c:v>0.4</c:v>
                </c:pt>
                <c:pt idx="25802">
                  <c:v>0.4</c:v>
                </c:pt>
                <c:pt idx="25803">
                  <c:v>0.4</c:v>
                </c:pt>
                <c:pt idx="25804">
                  <c:v>0.4</c:v>
                </c:pt>
                <c:pt idx="25805">
                  <c:v>0.4</c:v>
                </c:pt>
                <c:pt idx="25806">
                  <c:v>0.3</c:v>
                </c:pt>
                <c:pt idx="25807">
                  <c:v>0.4</c:v>
                </c:pt>
                <c:pt idx="25808">
                  <c:v>0.4</c:v>
                </c:pt>
                <c:pt idx="25809">
                  <c:v>0.4</c:v>
                </c:pt>
                <c:pt idx="25810">
                  <c:v>0.5</c:v>
                </c:pt>
                <c:pt idx="25811">
                  <c:v>0.4</c:v>
                </c:pt>
                <c:pt idx="25812">
                  <c:v>0.4</c:v>
                </c:pt>
                <c:pt idx="25813">
                  <c:v>0.3</c:v>
                </c:pt>
                <c:pt idx="25814">
                  <c:v>0.4</c:v>
                </c:pt>
                <c:pt idx="25815">
                  <c:v>0.3</c:v>
                </c:pt>
                <c:pt idx="25816">
                  <c:v>0.4</c:v>
                </c:pt>
                <c:pt idx="25817">
                  <c:v>0.3</c:v>
                </c:pt>
                <c:pt idx="25818">
                  <c:v>0.4</c:v>
                </c:pt>
                <c:pt idx="25819">
                  <c:v>0.4</c:v>
                </c:pt>
                <c:pt idx="25820">
                  <c:v>0.4</c:v>
                </c:pt>
                <c:pt idx="25821">
                  <c:v>0.4</c:v>
                </c:pt>
                <c:pt idx="25822">
                  <c:v>0.4</c:v>
                </c:pt>
                <c:pt idx="25823">
                  <c:v>0.4</c:v>
                </c:pt>
                <c:pt idx="25824">
                  <c:v>0.4</c:v>
                </c:pt>
                <c:pt idx="25825">
                  <c:v>0.4</c:v>
                </c:pt>
                <c:pt idx="25826">
                  <c:v>0.4</c:v>
                </c:pt>
                <c:pt idx="25827">
                  <c:v>0.4</c:v>
                </c:pt>
                <c:pt idx="25828">
                  <c:v>0.5</c:v>
                </c:pt>
                <c:pt idx="25829">
                  <c:v>0.4</c:v>
                </c:pt>
                <c:pt idx="25830">
                  <c:v>0.4</c:v>
                </c:pt>
                <c:pt idx="25831">
                  <c:v>0.5</c:v>
                </c:pt>
                <c:pt idx="25832">
                  <c:v>0.4</c:v>
                </c:pt>
                <c:pt idx="25833">
                  <c:v>0.4</c:v>
                </c:pt>
                <c:pt idx="25834">
                  <c:v>0.4</c:v>
                </c:pt>
                <c:pt idx="25835">
                  <c:v>0.4</c:v>
                </c:pt>
                <c:pt idx="25836">
                  <c:v>0.4</c:v>
                </c:pt>
                <c:pt idx="25837">
                  <c:v>0.4</c:v>
                </c:pt>
                <c:pt idx="25838">
                  <c:v>0.4</c:v>
                </c:pt>
                <c:pt idx="25839">
                  <c:v>0.4</c:v>
                </c:pt>
                <c:pt idx="25840">
                  <c:v>0.5</c:v>
                </c:pt>
                <c:pt idx="25841">
                  <c:v>0.5</c:v>
                </c:pt>
                <c:pt idx="25842">
                  <c:v>0.4</c:v>
                </c:pt>
                <c:pt idx="25843">
                  <c:v>0.4</c:v>
                </c:pt>
                <c:pt idx="25844">
                  <c:v>0.4</c:v>
                </c:pt>
                <c:pt idx="25845">
                  <c:v>0.5</c:v>
                </c:pt>
                <c:pt idx="25846">
                  <c:v>0.5</c:v>
                </c:pt>
                <c:pt idx="25847">
                  <c:v>0.4</c:v>
                </c:pt>
                <c:pt idx="25848">
                  <c:v>0.4</c:v>
                </c:pt>
                <c:pt idx="25849">
                  <c:v>0.4</c:v>
                </c:pt>
                <c:pt idx="25850">
                  <c:v>0.5</c:v>
                </c:pt>
                <c:pt idx="25851">
                  <c:v>0.4</c:v>
                </c:pt>
                <c:pt idx="25852">
                  <c:v>0.5</c:v>
                </c:pt>
                <c:pt idx="25853">
                  <c:v>0.4</c:v>
                </c:pt>
                <c:pt idx="25854">
                  <c:v>0.4</c:v>
                </c:pt>
                <c:pt idx="25855">
                  <c:v>0.4</c:v>
                </c:pt>
                <c:pt idx="25856">
                  <c:v>0.5</c:v>
                </c:pt>
                <c:pt idx="25857">
                  <c:v>0.4</c:v>
                </c:pt>
                <c:pt idx="25858">
                  <c:v>0.4</c:v>
                </c:pt>
                <c:pt idx="25859">
                  <c:v>0.5</c:v>
                </c:pt>
                <c:pt idx="25860">
                  <c:v>0.4</c:v>
                </c:pt>
                <c:pt idx="25861">
                  <c:v>0.4</c:v>
                </c:pt>
                <c:pt idx="25862">
                  <c:v>0.4</c:v>
                </c:pt>
                <c:pt idx="25863">
                  <c:v>0.5</c:v>
                </c:pt>
                <c:pt idx="25864">
                  <c:v>0.5</c:v>
                </c:pt>
                <c:pt idx="25865">
                  <c:v>0.4</c:v>
                </c:pt>
                <c:pt idx="25866">
                  <c:v>0.4</c:v>
                </c:pt>
                <c:pt idx="25867">
                  <c:v>0.4</c:v>
                </c:pt>
                <c:pt idx="25868">
                  <c:v>0.4</c:v>
                </c:pt>
                <c:pt idx="25869">
                  <c:v>0.5</c:v>
                </c:pt>
                <c:pt idx="25870">
                  <c:v>0.4</c:v>
                </c:pt>
                <c:pt idx="25871">
                  <c:v>0.4</c:v>
                </c:pt>
                <c:pt idx="25872">
                  <c:v>0.5</c:v>
                </c:pt>
                <c:pt idx="25873">
                  <c:v>0.4</c:v>
                </c:pt>
                <c:pt idx="25874">
                  <c:v>0.5</c:v>
                </c:pt>
                <c:pt idx="25875">
                  <c:v>0.5</c:v>
                </c:pt>
                <c:pt idx="25876">
                  <c:v>0.4</c:v>
                </c:pt>
                <c:pt idx="25877">
                  <c:v>0.5</c:v>
                </c:pt>
                <c:pt idx="25878">
                  <c:v>0.5</c:v>
                </c:pt>
                <c:pt idx="25879">
                  <c:v>0.5</c:v>
                </c:pt>
                <c:pt idx="25880">
                  <c:v>0.5</c:v>
                </c:pt>
                <c:pt idx="25881">
                  <c:v>0.4</c:v>
                </c:pt>
                <c:pt idx="25882">
                  <c:v>0.5</c:v>
                </c:pt>
                <c:pt idx="25883">
                  <c:v>0.5</c:v>
                </c:pt>
                <c:pt idx="25884">
                  <c:v>0.4</c:v>
                </c:pt>
                <c:pt idx="25885">
                  <c:v>0.5</c:v>
                </c:pt>
                <c:pt idx="25886">
                  <c:v>0.4</c:v>
                </c:pt>
                <c:pt idx="25887">
                  <c:v>0.4</c:v>
                </c:pt>
                <c:pt idx="25888">
                  <c:v>0.4</c:v>
                </c:pt>
                <c:pt idx="25889">
                  <c:v>0.4</c:v>
                </c:pt>
                <c:pt idx="25890">
                  <c:v>0.4</c:v>
                </c:pt>
                <c:pt idx="25891">
                  <c:v>0.4</c:v>
                </c:pt>
                <c:pt idx="25892">
                  <c:v>0.4</c:v>
                </c:pt>
                <c:pt idx="25893">
                  <c:v>0.4</c:v>
                </c:pt>
                <c:pt idx="25894">
                  <c:v>0.5</c:v>
                </c:pt>
                <c:pt idx="25895">
                  <c:v>0.4</c:v>
                </c:pt>
                <c:pt idx="25896">
                  <c:v>0.4</c:v>
                </c:pt>
                <c:pt idx="25897">
                  <c:v>0.4</c:v>
                </c:pt>
                <c:pt idx="25898">
                  <c:v>0.4</c:v>
                </c:pt>
                <c:pt idx="25899">
                  <c:v>0.4</c:v>
                </c:pt>
                <c:pt idx="25900">
                  <c:v>0.5</c:v>
                </c:pt>
                <c:pt idx="25901">
                  <c:v>0.4</c:v>
                </c:pt>
                <c:pt idx="25902">
                  <c:v>0.4</c:v>
                </c:pt>
                <c:pt idx="25903">
                  <c:v>0.4</c:v>
                </c:pt>
                <c:pt idx="25904">
                  <c:v>0.5</c:v>
                </c:pt>
                <c:pt idx="25905">
                  <c:v>0.4</c:v>
                </c:pt>
                <c:pt idx="25906">
                  <c:v>0.5</c:v>
                </c:pt>
                <c:pt idx="25907">
                  <c:v>0.5</c:v>
                </c:pt>
                <c:pt idx="25908">
                  <c:v>0.4</c:v>
                </c:pt>
                <c:pt idx="25909">
                  <c:v>0.5</c:v>
                </c:pt>
                <c:pt idx="25910">
                  <c:v>0.5</c:v>
                </c:pt>
                <c:pt idx="25911">
                  <c:v>0.5</c:v>
                </c:pt>
                <c:pt idx="25912">
                  <c:v>0.5</c:v>
                </c:pt>
                <c:pt idx="25913">
                  <c:v>0.5</c:v>
                </c:pt>
                <c:pt idx="25914">
                  <c:v>0.5</c:v>
                </c:pt>
                <c:pt idx="25915">
                  <c:v>0.5</c:v>
                </c:pt>
                <c:pt idx="25916">
                  <c:v>0.5</c:v>
                </c:pt>
                <c:pt idx="25917">
                  <c:v>0.5</c:v>
                </c:pt>
                <c:pt idx="25918">
                  <c:v>0.5</c:v>
                </c:pt>
                <c:pt idx="25919">
                  <c:v>0.5</c:v>
                </c:pt>
                <c:pt idx="25920">
                  <c:v>0.5</c:v>
                </c:pt>
                <c:pt idx="25921">
                  <c:v>0.5</c:v>
                </c:pt>
                <c:pt idx="25922">
                  <c:v>0.5</c:v>
                </c:pt>
                <c:pt idx="25923">
                  <c:v>0.5</c:v>
                </c:pt>
                <c:pt idx="25924">
                  <c:v>0.5</c:v>
                </c:pt>
                <c:pt idx="25925">
                  <c:v>0.5</c:v>
                </c:pt>
                <c:pt idx="25926">
                  <c:v>0.5</c:v>
                </c:pt>
                <c:pt idx="25927">
                  <c:v>0.6</c:v>
                </c:pt>
                <c:pt idx="25928">
                  <c:v>0.5</c:v>
                </c:pt>
                <c:pt idx="25929">
                  <c:v>0.5</c:v>
                </c:pt>
                <c:pt idx="25930">
                  <c:v>0.5</c:v>
                </c:pt>
                <c:pt idx="25931">
                  <c:v>0.6</c:v>
                </c:pt>
                <c:pt idx="25932">
                  <c:v>0.5</c:v>
                </c:pt>
                <c:pt idx="25933">
                  <c:v>0.6</c:v>
                </c:pt>
                <c:pt idx="25934">
                  <c:v>0.5</c:v>
                </c:pt>
                <c:pt idx="25935">
                  <c:v>0.5</c:v>
                </c:pt>
                <c:pt idx="25936">
                  <c:v>0.5</c:v>
                </c:pt>
                <c:pt idx="25937">
                  <c:v>0.5</c:v>
                </c:pt>
                <c:pt idx="25938">
                  <c:v>0.6</c:v>
                </c:pt>
                <c:pt idx="25939">
                  <c:v>0.6</c:v>
                </c:pt>
                <c:pt idx="25940">
                  <c:v>0.6</c:v>
                </c:pt>
                <c:pt idx="25941">
                  <c:v>0.5</c:v>
                </c:pt>
                <c:pt idx="25942">
                  <c:v>0.5</c:v>
                </c:pt>
                <c:pt idx="25943">
                  <c:v>0.6</c:v>
                </c:pt>
                <c:pt idx="25944">
                  <c:v>0.6</c:v>
                </c:pt>
                <c:pt idx="25945">
                  <c:v>0.5</c:v>
                </c:pt>
                <c:pt idx="25946">
                  <c:v>0.3</c:v>
                </c:pt>
                <c:pt idx="25947">
                  <c:v>0.6</c:v>
                </c:pt>
                <c:pt idx="25948">
                  <c:v>0.6</c:v>
                </c:pt>
                <c:pt idx="25949">
                  <c:v>0.6</c:v>
                </c:pt>
                <c:pt idx="25950">
                  <c:v>0.5</c:v>
                </c:pt>
                <c:pt idx="25951">
                  <c:v>0.5</c:v>
                </c:pt>
                <c:pt idx="25952">
                  <c:v>0.5</c:v>
                </c:pt>
                <c:pt idx="25953">
                  <c:v>0.5</c:v>
                </c:pt>
                <c:pt idx="25954">
                  <c:v>0.6</c:v>
                </c:pt>
                <c:pt idx="25955">
                  <c:v>0.5</c:v>
                </c:pt>
                <c:pt idx="25956">
                  <c:v>0.5</c:v>
                </c:pt>
                <c:pt idx="25957">
                  <c:v>0.5</c:v>
                </c:pt>
                <c:pt idx="25958">
                  <c:v>0.5</c:v>
                </c:pt>
                <c:pt idx="25959">
                  <c:v>0.6</c:v>
                </c:pt>
                <c:pt idx="25960">
                  <c:v>0.5</c:v>
                </c:pt>
                <c:pt idx="25961">
                  <c:v>0.5</c:v>
                </c:pt>
                <c:pt idx="25962">
                  <c:v>0.5</c:v>
                </c:pt>
                <c:pt idx="25963">
                  <c:v>0.5</c:v>
                </c:pt>
                <c:pt idx="25964">
                  <c:v>0.4</c:v>
                </c:pt>
                <c:pt idx="25965">
                  <c:v>0.5</c:v>
                </c:pt>
                <c:pt idx="25966">
                  <c:v>0.5</c:v>
                </c:pt>
                <c:pt idx="25967">
                  <c:v>0.5</c:v>
                </c:pt>
                <c:pt idx="25968">
                  <c:v>0.5</c:v>
                </c:pt>
                <c:pt idx="25969">
                  <c:v>0.5</c:v>
                </c:pt>
                <c:pt idx="25970">
                  <c:v>0.5</c:v>
                </c:pt>
                <c:pt idx="25971">
                  <c:v>0.5</c:v>
                </c:pt>
                <c:pt idx="25972">
                  <c:v>0.5</c:v>
                </c:pt>
                <c:pt idx="25973">
                  <c:v>0.5</c:v>
                </c:pt>
                <c:pt idx="25974">
                  <c:v>0.4</c:v>
                </c:pt>
                <c:pt idx="25975">
                  <c:v>0.6</c:v>
                </c:pt>
                <c:pt idx="25976">
                  <c:v>0.5</c:v>
                </c:pt>
                <c:pt idx="25977">
                  <c:v>0.4</c:v>
                </c:pt>
                <c:pt idx="25978">
                  <c:v>0.4</c:v>
                </c:pt>
                <c:pt idx="25979">
                  <c:v>0.5</c:v>
                </c:pt>
                <c:pt idx="25980">
                  <c:v>0.5</c:v>
                </c:pt>
                <c:pt idx="25981">
                  <c:v>0.5</c:v>
                </c:pt>
                <c:pt idx="25982">
                  <c:v>0.5</c:v>
                </c:pt>
                <c:pt idx="25983">
                  <c:v>0.5</c:v>
                </c:pt>
                <c:pt idx="25984">
                  <c:v>0.5</c:v>
                </c:pt>
                <c:pt idx="25985">
                  <c:v>0.5</c:v>
                </c:pt>
                <c:pt idx="25986">
                  <c:v>0.5</c:v>
                </c:pt>
                <c:pt idx="25987">
                  <c:v>0.5</c:v>
                </c:pt>
                <c:pt idx="25988">
                  <c:v>0.6</c:v>
                </c:pt>
                <c:pt idx="25989">
                  <c:v>0.5</c:v>
                </c:pt>
                <c:pt idx="25990">
                  <c:v>0.5</c:v>
                </c:pt>
                <c:pt idx="25991">
                  <c:v>0.5</c:v>
                </c:pt>
                <c:pt idx="25992">
                  <c:v>0.5</c:v>
                </c:pt>
                <c:pt idx="25993">
                  <c:v>0.5</c:v>
                </c:pt>
                <c:pt idx="25994">
                  <c:v>0.5</c:v>
                </c:pt>
                <c:pt idx="25995">
                  <c:v>0.4</c:v>
                </c:pt>
                <c:pt idx="25996">
                  <c:v>0.5</c:v>
                </c:pt>
                <c:pt idx="25997">
                  <c:v>0.4</c:v>
                </c:pt>
                <c:pt idx="25998">
                  <c:v>0.5</c:v>
                </c:pt>
                <c:pt idx="25999">
                  <c:v>0.5</c:v>
                </c:pt>
                <c:pt idx="26000">
                  <c:v>0.5</c:v>
                </c:pt>
                <c:pt idx="26001">
                  <c:v>0.5</c:v>
                </c:pt>
                <c:pt idx="26002">
                  <c:v>0.4</c:v>
                </c:pt>
                <c:pt idx="26003">
                  <c:v>0.5</c:v>
                </c:pt>
                <c:pt idx="26004">
                  <c:v>0.5</c:v>
                </c:pt>
                <c:pt idx="26005">
                  <c:v>0.5</c:v>
                </c:pt>
                <c:pt idx="26006">
                  <c:v>0.5</c:v>
                </c:pt>
                <c:pt idx="26007">
                  <c:v>0.5</c:v>
                </c:pt>
                <c:pt idx="26008">
                  <c:v>0.5</c:v>
                </c:pt>
                <c:pt idx="26009">
                  <c:v>0.5</c:v>
                </c:pt>
                <c:pt idx="26010">
                  <c:v>0.4</c:v>
                </c:pt>
                <c:pt idx="26011">
                  <c:v>0.5</c:v>
                </c:pt>
                <c:pt idx="26012">
                  <c:v>0.5</c:v>
                </c:pt>
                <c:pt idx="26013">
                  <c:v>0.5</c:v>
                </c:pt>
                <c:pt idx="26014">
                  <c:v>0.5</c:v>
                </c:pt>
                <c:pt idx="26015">
                  <c:v>0.5</c:v>
                </c:pt>
                <c:pt idx="26016">
                  <c:v>0.5</c:v>
                </c:pt>
                <c:pt idx="26017">
                  <c:v>0.5</c:v>
                </c:pt>
                <c:pt idx="26018">
                  <c:v>0.5</c:v>
                </c:pt>
                <c:pt idx="26019">
                  <c:v>0.6</c:v>
                </c:pt>
                <c:pt idx="26020">
                  <c:v>0.5</c:v>
                </c:pt>
                <c:pt idx="26021">
                  <c:v>0.5</c:v>
                </c:pt>
                <c:pt idx="26022">
                  <c:v>0.5</c:v>
                </c:pt>
                <c:pt idx="26023">
                  <c:v>0.5</c:v>
                </c:pt>
                <c:pt idx="26024">
                  <c:v>0.5</c:v>
                </c:pt>
                <c:pt idx="26025">
                  <c:v>0.5</c:v>
                </c:pt>
                <c:pt idx="26026">
                  <c:v>0.5</c:v>
                </c:pt>
                <c:pt idx="26027">
                  <c:v>0.5</c:v>
                </c:pt>
                <c:pt idx="26028">
                  <c:v>0.5</c:v>
                </c:pt>
                <c:pt idx="26029">
                  <c:v>0.5</c:v>
                </c:pt>
                <c:pt idx="26030">
                  <c:v>0.5</c:v>
                </c:pt>
                <c:pt idx="26031">
                  <c:v>0.5</c:v>
                </c:pt>
                <c:pt idx="26032">
                  <c:v>0.5</c:v>
                </c:pt>
                <c:pt idx="26033">
                  <c:v>0.5</c:v>
                </c:pt>
                <c:pt idx="26034">
                  <c:v>0.5</c:v>
                </c:pt>
                <c:pt idx="26035">
                  <c:v>0.5</c:v>
                </c:pt>
                <c:pt idx="26036">
                  <c:v>0.5</c:v>
                </c:pt>
                <c:pt idx="26037">
                  <c:v>0.5</c:v>
                </c:pt>
                <c:pt idx="26038">
                  <c:v>0.4</c:v>
                </c:pt>
                <c:pt idx="26039">
                  <c:v>0.5</c:v>
                </c:pt>
                <c:pt idx="26040">
                  <c:v>0.5</c:v>
                </c:pt>
                <c:pt idx="26041">
                  <c:v>0.5</c:v>
                </c:pt>
                <c:pt idx="26042">
                  <c:v>0.5</c:v>
                </c:pt>
                <c:pt idx="26043">
                  <c:v>0.6</c:v>
                </c:pt>
                <c:pt idx="26044">
                  <c:v>0.5</c:v>
                </c:pt>
                <c:pt idx="26045">
                  <c:v>0.5</c:v>
                </c:pt>
                <c:pt idx="26046">
                  <c:v>0.5</c:v>
                </c:pt>
                <c:pt idx="26047">
                  <c:v>0.5</c:v>
                </c:pt>
                <c:pt idx="26048">
                  <c:v>0.5</c:v>
                </c:pt>
                <c:pt idx="26049">
                  <c:v>0.6</c:v>
                </c:pt>
                <c:pt idx="26050">
                  <c:v>0.5</c:v>
                </c:pt>
                <c:pt idx="26051">
                  <c:v>0.6</c:v>
                </c:pt>
                <c:pt idx="26052">
                  <c:v>0.5</c:v>
                </c:pt>
                <c:pt idx="26053">
                  <c:v>0.6</c:v>
                </c:pt>
                <c:pt idx="26054">
                  <c:v>0.5</c:v>
                </c:pt>
                <c:pt idx="26055">
                  <c:v>0.5</c:v>
                </c:pt>
                <c:pt idx="26056">
                  <c:v>0.5</c:v>
                </c:pt>
                <c:pt idx="26057">
                  <c:v>0.5</c:v>
                </c:pt>
                <c:pt idx="26058">
                  <c:v>0.5</c:v>
                </c:pt>
                <c:pt idx="26059">
                  <c:v>0.4</c:v>
                </c:pt>
                <c:pt idx="26060">
                  <c:v>0.5</c:v>
                </c:pt>
                <c:pt idx="26061">
                  <c:v>0.5</c:v>
                </c:pt>
                <c:pt idx="26062">
                  <c:v>0.5</c:v>
                </c:pt>
                <c:pt idx="26063">
                  <c:v>0.5</c:v>
                </c:pt>
                <c:pt idx="26064">
                  <c:v>0.6</c:v>
                </c:pt>
                <c:pt idx="26065">
                  <c:v>0.5</c:v>
                </c:pt>
                <c:pt idx="26066">
                  <c:v>0.5</c:v>
                </c:pt>
                <c:pt idx="26067">
                  <c:v>0.4</c:v>
                </c:pt>
                <c:pt idx="26068">
                  <c:v>0.5</c:v>
                </c:pt>
                <c:pt idx="26069">
                  <c:v>0.5</c:v>
                </c:pt>
                <c:pt idx="26070">
                  <c:v>0.5</c:v>
                </c:pt>
                <c:pt idx="26071">
                  <c:v>0.5</c:v>
                </c:pt>
                <c:pt idx="26072">
                  <c:v>0.5</c:v>
                </c:pt>
                <c:pt idx="26073">
                  <c:v>0.5</c:v>
                </c:pt>
                <c:pt idx="26074">
                  <c:v>0.5</c:v>
                </c:pt>
                <c:pt idx="26075">
                  <c:v>0.5</c:v>
                </c:pt>
                <c:pt idx="26076">
                  <c:v>0.5</c:v>
                </c:pt>
                <c:pt idx="26077">
                  <c:v>0.5</c:v>
                </c:pt>
                <c:pt idx="26078">
                  <c:v>0.5</c:v>
                </c:pt>
                <c:pt idx="26079">
                  <c:v>0.5</c:v>
                </c:pt>
                <c:pt idx="26080">
                  <c:v>0.4</c:v>
                </c:pt>
                <c:pt idx="26081">
                  <c:v>0.5</c:v>
                </c:pt>
                <c:pt idx="26082">
                  <c:v>0.5</c:v>
                </c:pt>
                <c:pt idx="26083">
                  <c:v>0.5</c:v>
                </c:pt>
                <c:pt idx="26084">
                  <c:v>0.5</c:v>
                </c:pt>
                <c:pt idx="26085">
                  <c:v>0.6</c:v>
                </c:pt>
                <c:pt idx="26086">
                  <c:v>0.4</c:v>
                </c:pt>
                <c:pt idx="26087">
                  <c:v>0.5</c:v>
                </c:pt>
                <c:pt idx="26088">
                  <c:v>0.5</c:v>
                </c:pt>
                <c:pt idx="26089">
                  <c:v>0.5</c:v>
                </c:pt>
                <c:pt idx="26090">
                  <c:v>0.6</c:v>
                </c:pt>
                <c:pt idx="26091">
                  <c:v>0.5</c:v>
                </c:pt>
                <c:pt idx="26092">
                  <c:v>0.6</c:v>
                </c:pt>
                <c:pt idx="26093">
                  <c:v>0.5</c:v>
                </c:pt>
                <c:pt idx="26094">
                  <c:v>0.5</c:v>
                </c:pt>
                <c:pt idx="26095">
                  <c:v>0.6</c:v>
                </c:pt>
                <c:pt idx="26096">
                  <c:v>0.5</c:v>
                </c:pt>
                <c:pt idx="26097">
                  <c:v>0.5</c:v>
                </c:pt>
                <c:pt idx="26098">
                  <c:v>0.6</c:v>
                </c:pt>
                <c:pt idx="26099">
                  <c:v>0.5</c:v>
                </c:pt>
                <c:pt idx="26100">
                  <c:v>0.6</c:v>
                </c:pt>
                <c:pt idx="26101">
                  <c:v>0.5</c:v>
                </c:pt>
                <c:pt idx="26102">
                  <c:v>0.5</c:v>
                </c:pt>
                <c:pt idx="26103">
                  <c:v>0.5</c:v>
                </c:pt>
                <c:pt idx="26104">
                  <c:v>0.6</c:v>
                </c:pt>
                <c:pt idx="26105">
                  <c:v>0.6</c:v>
                </c:pt>
                <c:pt idx="26106">
                  <c:v>0.6</c:v>
                </c:pt>
                <c:pt idx="26107">
                  <c:v>0.6</c:v>
                </c:pt>
                <c:pt idx="26108">
                  <c:v>0.6</c:v>
                </c:pt>
                <c:pt idx="26109">
                  <c:v>0.6</c:v>
                </c:pt>
                <c:pt idx="26110">
                  <c:v>0.6</c:v>
                </c:pt>
                <c:pt idx="26111">
                  <c:v>0.6</c:v>
                </c:pt>
                <c:pt idx="26112">
                  <c:v>0.6</c:v>
                </c:pt>
                <c:pt idx="26113">
                  <c:v>0.6</c:v>
                </c:pt>
                <c:pt idx="26114">
                  <c:v>0.6</c:v>
                </c:pt>
                <c:pt idx="26115">
                  <c:v>0.6</c:v>
                </c:pt>
                <c:pt idx="26116">
                  <c:v>0.6</c:v>
                </c:pt>
                <c:pt idx="26117">
                  <c:v>0.6</c:v>
                </c:pt>
                <c:pt idx="26118">
                  <c:v>0.6</c:v>
                </c:pt>
                <c:pt idx="26119">
                  <c:v>0.6</c:v>
                </c:pt>
                <c:pt idx="26120">
                  <c:v>0.6</c:v>
                </c:pt>
                <c:pt idx="26121">
                  <c:v>0.6</c:v>
                </c:pt>
                <c:pt idx="26122">
                  <c:v>0.6</c:v>
                </c:pt>
                <c:pt idx="26123">
                  <c:v>0.6</c:v>
                </c:pt>
                <c:pt idx="26124">
                  <c:v>0.6</c:v>
                </c:pt>
                <c:pt idx="26125">
                  <c:v>0.5</c:v>
                </c:pt>
                <c:pt idx="26126">
                  <c:v>0.6</c:v>
                </c:pt>
                <c:pt idx="26127">
                  <c:v>0.7</c:v>
                </c:pt>
                <c:pt idx="26128">
                  <c:v>0.6</c:v>
                </c:pt>
                <c:pt idx="26129">
                  <c:v>0.6</c:v>
                </c:pt>
                <c:pt idx="26130">
                  <c:v>0.6</c:v>
                </c:pt>
                <c:pt idx="26131">
                  <c:v>0.7</c:v>
                </c:pt>
                <c:pt idx="26132">
                  <c:v>0.6</c:v>
                </c:pt>
                <c:pt idx="26133">
                  <c:v>0.6</c:v>
                </c:pt>
                <c:pt idx="26134">
                  <c:v>0.7</c:v>
                </c:pt>
                <c:pt idx="26135">
                  <c:v>0.6</c:v>
                </c:pt>
                <c:pt idx="26136">
                  <c:v>0.6</c:v>
                </c:pt>
                <c:pt idx="26137">
                  <c:v>0.6</c:v>
                </c:pt>
                <c:pt idx="26138">
                  <c:v>0.6</c:v>
                </c:pt>
                <c:pt idx="26139">
                  <c:v>0.6</c:v>
                </c:pt>
                <c:pt idx="26140">
                  <c:v>0.6</c:v>
                </c:pt>
                <c:pt idx="26141">
                  <c:v>0.6</c:v>
                </c:pt>
                <c:pt idx="26142">
                  <c:v>0.6</c:v>
                </c:pt>
                <c:pt idx="26143">
                  <c:v>0.6</c:v>
                </c:pt>
                <c:pt idx="26144">
                  <c:v>0.7</c:v>
                </c:pt>
                <c:pt idx="26145">
                  <c:v>0.6</c:v>
                </c:pt>
                <c:pt idx="26146">
                  <c:v>0.7</c:v>
                </c:pt>
                <c:pt idx="26147">
                  <c:v>0.6</c:v>
                </c:pt>
                <c:pt idx="26148">
                  <c:v>0.6</c:v>
                </c:pt>
                <c:pt idx="26149">
                  <c:v>0.7</c:v>
                </c:pt>
                <c:pt idx="26150">
                  <c:v>0.7</c:v>
                </c:pt>
                <c:pt idx="26151">
                  <c:v>0.6</c:v>
                </c:pt>
                <c:pt idx="26152">
                  <c:v>0.6</c:v>
                </c:pt>
                <c:pt idx="26153">
                  <c:v>0.6</c:v>
                </c:pt>
                <c:pt idx="26154">
                  <c:v>0.6</c:v>
                </c:pt>
                <c:pt idx="26155">
                  <c:v>0.7</c:v>
                </c:pt>
                <c:pt idx="26156">
                  <c:v>0.6</c:v>
                </c:pt>
                <c:pt idx="26157">
                  <c:v>0.6</c:v>
                </c:pt>
                <c:pt idx="26158">
                  <c:v>0.7</c:v>
                </c:pt>
                <c:pt idx="26159">
                  <c:v>0.7</c:v>
                </c:pt>
                <c:pt idx="26160">
                  <c:v>0.6</c:v>
                </c:pt>
                <c:pt idx="26161">
                  <c:v>0.6</c:v>
                </c:pt>
                <c:pt idx="26162">
                  <c:v>0.7</c:v>
                </c:pt>
                <c:pt idx="26163">
                  <c:v>0.7</c:v>
                </c:pt>
                <c:pt idx="26164">
                  <c:v>0.7</c:v>
                </c:pt>
                <c:pt idx="26165">
                  <c:v>0.7</c:v>
                </c:pt>
                <c:pt idx="26166">
                  <c:v>0.6</c:v>
                </c:pt>
                <c:pt idx="26167">
                  <c:v>0.6</c:v>
                </c:pt>
                <c:pt idx="26168">
                  <c:v>0.6</c:v>
                </c:pt>
                <c:pt idx="26169">
                  <c:v>0.6</c:v>
                </c:pt>
                <c:pt idx="26170">
                  <c:v>0.6</c:v>
                </c:pt>
                <c:pt idx="26171">
                  <c:v>0.6</c:v>
                </c:pt>
                <c:pt idx="26172">
                  <c:v>0.7</c:v>
                </c:pt>
                <c:pt idx="26173">
                  <c:v>0.7</c:v>
                </c:pt>
                <c:pt idx="26174">
                  <c:v>0.7</c:v>
                </c:pt>
                <c:pt idx="26175">
                  <c:v>0.7</c:v>
                </c:pt>
                <c:pt idx="26176">
                  <c:v>0.7</c:v>
                </c:pt>
                <c:pt idx="26177">
                  <c:v>0.6</c:v>
                </c:pt>
                <c:pt idx="26178">
                  <c:v>0.7</c:v>
                </c:pt>
                <c:pt idx="26179">
                  <c:v>0.7</c:v>
                </c:pt>
                <c:pt idx="26180">
                  <c:v>0.7</c:v>
                </c:pt>
                <c:pt idx="26181">
                  <c:v>0.7</c:v>
                </c:pt>
                <c:pt idx="26182">
                  <c:v>0.7</c:v>
                </c:pt>
                <c:pt idx="26183">
                  <c:v>0.6</c:v>
                </c:pt>
                <c:pt idx="26184">
                  <c:v>0.7</c:v>
                </c:pt>
                <c:pt idx="26185">
                  <c:v>0.7</c:v>
                </c:pt>
                <c:pt idx="26186">
                  <c:v>0.7</c:v>
                </c:pt>
                <c:pt idx="26187">
                  <c:v>0.7</c:v>
                </c:pt>
                <c:pt idx="26188">
                  <c:v>0.7</c:v>
                </c:pt>
                <c:pt idx="26189">
                  <c:v>0.7</c:v>
                </c:pt>
                <c:pt idx="26190">
                  <c:v>0.7</c:v>
                </c:pt>
                <c:pt idx="26191">
                  <c:v>0.7</c:v>
                </c:pt>
                <c:pt idx="26192">
                  <c:v>0.7</c:v>
                </c:pt>
                <c:pt idx="26193">
                  <c:v>0.8</c:v>
                </c:pt>
                <c:pt idx="26194">
                  <c:v>0.7</c:v>
                </c:pt>
                <c:pt idx="26195">
                  <c:v>0.7</c:v>
                </c:pt>
                <c:pt idx="26196">
                  <c:v>0.7</c:v>
                </c:pt>
                <c:pt idx="26197">
                  <c:v>0.7</c:v>
                </c:pt>
                <c:pt idx="26198">
                  <c:v>0.7</c:v>
                </c:pt>
                <c:pt idx="26199">
                  <c:v>0.7</c:v>
                </c:pt>
                <c:pt idx="26200">
                  <c:v>0.7</c:v>
                </c:pt>
                <c:pt idx="26201">
                  <c:v>0.7</c:v>
                </c:pt>
                <c:pt idx="26202">
                  <c:v>0.7</c:v>
                </c:pt>
                <c:pt idx="26203">
                  <c:v>0.7</c:v>
                </c:pt>
                <c:pt idx="26204">
                  <c:v>0.7</c:v>
                </c:pt>
                <c:pt idx="26205">
                  <c:v>0.7</c:v>
                </c:pt>
                <c:pt idx="26206">
                  <c:v>0.6</c:v>
                </c:pt>
                <c:pt idx="26207">
                  <c:v>0.7</c:v>
                </c:pt>
                <c:pt idx="26208">
                  <c:v>0.7</c:v>
                </c:pt>
                <c:pt idx="26209">
                  <c:v>0.7</c:v>
                </c:pt>
                <c:pt idx="26210">
                  <c:v>0.7</c:v>
                </c:pt>
                <c:pt idx="26211">
                  <c:v>0.8</c:v>
                </c:pt>
                <c:pt idx="26212">
                  <c:v>0.8</c:v>
                </c:pt>
                <c:pt idx="26213">
                  <c:v>0.8</c:v>
                </c:pt>
                <c:pt idx="26214">
                  <c:v>0.7</c:v>
                </c:pt>
                <c:pt idx="26215">
                  <c:v>0.8</c:v>
                </c:pt>
                <c:pt idx="26216">
                  <c:v>0.8</c:v>
                </c:pt>
                <c:pt idx="26217">
                  <c:v>0.7</c:v>
                </c:pt>
                <c:pt idx="26218">
                  <c:v>0.8</c:v>
                </c:pt>
                <c:pt idx="26219">
                  <c:v>0.7</c:v>
                </c:pt>
                <c:pt idx="26220">
                  <c:v>0.6</c:v>
                </c:pt>
                <c:pt idx="26221">
                  <c:v>0.8</c:v>
                </c:pt>
                <c:pt idx="26222">
                  <c:v>0.7</c:v>
                </c:pt>
                <c:pt idx="26223">
                  <c:v>0.7</c:v>
                </c:pt>
                <c:pt idx="26224">
                  <c:v>0.8</c:v>
                </c:pt>
                <c:pt idx="26225">
                  <c:v>0.8</c:v>
                </c:pt>
                <c:pt idx="26226">
                  <c:v>0.7</c:v>
                </c:pt>
                <c:pt idx="26227">
                  <c:v>0.7</c:v>
                </c:pt>
                <c:pt idx="26228">
                  <c:v>0.7</c:v>
                </c:pt>
                <c:pt idx="26229">
                  <c:v>0.8</c:v>
                </c:pt>
                <c:pt idx="26230">
                  <c:v>0.7</c:v>
                </c:pt>
                <c:pt idx="26231">
                  <c:v>0.8</c:v>
                </c:pt>
                <c:pt idx="26232">
                  <c:v>0.9</c:v>
                </c:pt>
                <c:pt idx="26233">
                  <c:v>0.8</c:v>
                </c:pt>
                <c:pt idx="26234">
                  <c:v>0.8</c:v>
                </c:pt>
                <c:pt idx="26235">
                  <c:v>0.7</c:v>
                </c:pt>
                <c:pt idx="26236">
                  <c:v>0.7</c:v>
                </c:pt>
                <c:pt idx="26237">
                  <c:v>0.7</c:v>
                </c:pt>
                <c:pt idx="26238">
                  <c:v>0.7</c:v>
                </c:pt>
                <c:pt idx="26239">
                  <c:v>0.8</c:v>
                </c:pt>
                <c:pt idx="26240">
                  <c:v>0.8</c:v>
                </c:pt>
                <c:pt idx="26241">
                  <c:v>0.8</c:v>
                </c:pt>
                <c:pt idx="26242">
                  <c:v>0.8</c:v>
                </c:pt>
                <c:pt idx="26243">
                  <c:v>0.8</c:v>
                </c:pt>
                <c:pt idx="26244">
                  <c:v>0.8</c:v>
                </c:pt>
                <c:pt idx="26245">
                  <c:v>0.8</c:v>
                </c:pt>
                <c:pt idx="26246">
                  <c:v>0.8</c:v>
                </c:pt>
                <c:pt idx="26247">
                  <c:v>0.8</c:v>
                </c:pt>
                <c:pt idx="26248">
                  <c:v>0.8</c:v>
                </c:pt>
                <c:pt idx="26249">
                  <c:v>0.8</c:v>
                </c:pt>
                <c:pt idx="26250">
                  <c:v>0.8</c:v>
                </c:pt>
                <c:pt idx="26251">
                  <c:v>0.8</c:v>
                </c:pt>
                <c:pt idx="26252">
                  <c:v>0.8</c:v>
                </c:pt>
                <c:pt idx="26253">
                  <c:v>0.9</c:v>
                </c:pt>
                <c:pt idx="26254">
                  <c:v>0.8</c:v>
                </c:pt>
                <c:pt idx="26255">
                  <c:v>0.8</c:v>
                </c:pt>
                <c:pt idx="26256">
                  <c:v>0.8</c:v>
                </c:pt>
                <c:pt idx="26257">
                  <c:v>0.9</c:v>
                </c:pt>
                <c:pt idx="26258">
                  <c:v>0.8</c:v>
                </c:pt>
                <c:pt idx="26259">
                  <c:v>0.9</c:v>
                </c:pt>
                <c:pt idx="26260">
                  <c:v>0.8</c:v>
                </c:pt>
                <c:pt idx="26261">
                  <c:v>0.9</c:v>
                </c:pt>
                <c:pt idx="26262">
                  <c:v>0.8</c:v>
                </c:pt>
                <c:pt idx="26263">
                  <c:v>0.8</c:v>
                </c:pt>
                <c:pt idx="26264">
                  <c:v>0.9</c:v>
                </c:pt>
                <c:pt idx="26265">
                  <c:v>0.8</c:v>
                </c:pt>
                <c:pt idx="26266">
                  <c:v>0.8</c:v>
                </c:pt>
                <c:pt idx="26267">
                  <c:v>0.9</c:v>
                </c:pt>
                <c:pt idx="26268">
                  <c:v>0.8</c:v>
                </c:pt>
                <c:pt idx="26269">
                  <c:v>0.9</c:v>
                </c:pt>
                <c:pt idx="26270">
                  <c:v>0.9</c:v>
                </c:pt>
                <c:pt idx="26271">
                  <c:v>1</c:v>
                </c:pt>
                <c:pt idx="26272">
                  <c:v>0.9</c:v>
                </c:pt>
                <c:pt idx="26273">
                  <c:v>0.8</c:v>
                </c:pt>
                <c:pt idx="26274">
                  <c:v>0.9</c:v>
                </c:pt>
                <c:pt idx="26275">
                  <c:v>0.9</c:v>
                </c:pt>
                <c:pt idx="26276">
                  <c:v>0.9</c:v>
                </c:pt>
                <c:pt idx="26277">
                  <c:v>0.9</c:v>
                </c:pt>
                <c:pt idx="26278">
                  <c:v>0.9</c:v>
                </c:pt>
                <c:pt idx="26279">
                  <c:v>0.9</c:v>
                </c:pt>
                <c:pt idx="26280">
                  <c:v>0.9</c:v>
                </c:pt>
                <c:pt idx="26281">
                  <c:v>0.9</c:v>
                </c:pt>
                <c:pt idx="26282">
                  <c:v>0.9</c:v>
                </c:pt>
                <c:pt idx="26283">
                  <c:v>0.9</c:v>
                </c:pt>
                <c:pt idx="26284">
                  <c:v>0.9</c:v>
                </c:pt>
                <c:pt idx="26285">
                  <c:v>0.9</c:v>
                </c:pt>
                <c:pt idx="26286">
                  <c:v>1</c:v>
                </c:pt>
                <c:pt idx="26287">
                  <c:v>0.9</c:v>
                </c:pt>
                <c:pt idx="26288">
                  <c:v>0.9</c:v>
                </c:pt>
                <c:pt idx="26289">
                  <c:v>0.9</c:v>
                </c:pt>
                <c:pt idx="26290">
                  <c:v>0.8</c:v>
                </c:pt>
                <c:pt idx="26291">
                  <c:v>0.9</c:v>
                </c:pt>
                <c:pt idx="26292">
                  <c:v>0.9</c:v>
                </c:pt>
                <c:pt idx="26293">
                  <c:v>1</c:v>
                </c:pt>
                <c:pt idx="26294">
                  <c:v>0.9</c:v>
                </c:pt>
                <c:pt idx="26295">
                  <c:v>0.9</c:v>
                </c:pt>
                <c:pt idx="26296">
                  <c:v>0.9</c:v>
                </c:pt>
                <c:pt idx="26297">
                  <c:v>0.9</c:v>
                </c:pt>
                <c:pt idx="26298">
                  <c:v>0.9</c:v>
                </c:pt>
                <c:pt idx="26299">
                  <c:v>0.9</c:v>
                </c:pt>
                <c:pt idx="26300">
                  <c:v>0.8</c:v>
                </c:pt>
                <c:pt idx="26301">
                  <c:v>0.9</c:v>
                </c:pt>
                <c:pt idx="26302">
                  <c:v>0.9</c:v>
                </c:pt>
                <c:pt idx="26303">
                  <c:v>0.9</c:v>
                </c:pt>
                <c:pt idx="26304">
                  <c:v>0.9</c:v>
                </c:pt>
                <c:pt idx="26305">
                  <c:v>0.8</c:v>
                </c:pt>
                <c:pt idx="26306">
                  <c:v>0.9</c:v>
                </c:pt>
                <c:pt idx="26307">
                  <c:v>0.8</c:v>
                </c:pt>
                <c:pt idx="26308">
                  <c:v>0.9</c:v>
                </c:pt>
                <c:pt idx="26309">
                  <c:v>0.8</c:v>
                </c:pt>
                <c:pt idx="26310">
                  <c:v>0.8</c:v>
                </c:pt>
                <c:pt idx="26311">
                  <c:v>0.8</c:v>
                </c:pt>
                <c:pt idx="26312">
                  <c:v>0.8</c:v>
                </c:pt>
                <c:pt idx="26313">
                  <c:v>0.8</c:v>
                </c:pt>
                <c:pt idx="26314">
                  <c:v>0.8</c:v>
                </c:pt>
                <c:pt idx="26315">
                  <c:v>0.8</c:v>
                </c:pt>
                <c:pt idx="26316">
                  <c:v>0.9</c:v>
                </c:pt>
                <c:pt idx="26317">
                  <c:v>0.8</c:v>
                </c:pt>
                <c:pt idx="26318">
                  <c:v>0.8</c:v>
                </c:pt>
                <c:pt idx="26319">
                  <c:v>0.8</c:v>
                </c:pt>
                <c:pt idx="26320">
                  <c:v>0.8</c:v>
                </c:pt>
                <c:pt idx="26321">
                  <c:v>0.7</c:v>
                </c:pt>
                <c:pt idx="26322">
                  <c:v>0.8</c:v>
                </c:pt>
                <c:pt idx="26323">
                  <c:v>0.8</c:v>
                </c:pt>
                <c:pt idx="26324">
                  <c:v>0.8</c:v>
                </c:pt>
                <c:pt idx="26325">
                  <c:v>0.8</c:v>
                </c:pt>
                <c:pt idx="26326">
                  <c:v>0.8</c:v>
                </c:pt>
                <c:pt idx="26327">
                  <c:v>0.8</c:v>
                </c:pt>
                <c:pt idx="26328">
                  <c:v>0.8</c:v>
                </c:pt>
                <c:pt idx="26329">
                  <c:v>0.8</c:v>
                </c:pt>
                <c:pt idx="26330">
                  <c:v>0.8</c:v>
                </c:pt>
                <c:pt idx="26331">
                  <c:v>0.9</c:v>
                </c:pt>
                <c:pt idx="26332">
                  <c:v>0.9</c:v>
                </c:pt>
                <c:pt idx="26333">
                  <c:v>0.9</c:v>
                </c:pt>
                <c:pt idx="26334">
                  <c:v>0.8</c:v>
                </c:pt>
                <c:pt idx="26335">
                  <c:v>0.8</c:v>
                </c:pt>
                <c:pt idx="26336">
                  <c:v>0.9</c:v>
                </c:pt>
                <c:pt idx="26337">
                  <c:v>0.8</c:v>
                </c:pt>
                <c:pt idx="26338">
                  <c:v>0.9</c:v>
                </c:pt>
                <c:pt idx="26339">
                  <c:v>0.9</c:v>
                </c:pt>
                <c:pt idx="26340">
                  <c:v>0.9</c:v>
                </c:pt>
                <c:pt idx="26341">
                  <c:v>0.9</c:v>
                </c:pt>
                <c:pt idx="26342">
                  <c:v>0.9</c:v>
                </c:pt>
                <c:pt idx="26343">
                  <c:v>0.9</c:v>
                </c:pt>
                <c:pt idx="26344">
                  <c:v>0.9</c:v>
                </c:pt>
                <c:pt idx="26345">
                  <c:v>0.9</c:v>
                </c:pt>
                <c:pt idx="26346">
                  <c:v>0.9</c:v>
                </c:pt>
                <c:pt idx="26347">
                  <c:v>0.9</c:v>
                </c:pt>
                <c:pt idx="26348">
                  <c:v>0.9</c:v>
                </c:pt>
                <c:pt idx="26349">
                  <c:v>0.9</c:v>
                </c:pt>
                <c:pt idx="26350">
                  <c:v>0.9</c:v>
                </c:pt>
                <c:pt idx="26351">
                  <c:v>0.9</c:v>
                </c:pt>
                <c:pt idx="26352">
                  <c:v>0.9</c:v>
                </c:pt>
                <c:pt idx="26353">
                  <c:v>0.9</c:v>
                </c:pt>
                <c:pt idx="26354">
                  <c:v>0.9</c:v>
                </c:pt>
                <c:pt idx="26355">
                  <c:v>0.9</c:v>
                </c:pt>
                <c:pt idx="26356">
                  <c:v>1</c:v>
                </c:pt>
                <c:pt idx="26357">
                  <c:v>0.9</c:v>
                </c:pt>
                <c:pt idx="26358">
                  <c:v>0.9</c:v>
                </c:pt>
                <c:pt idx="26359">
                  <c:v>0.8</c:v>
                </c:pt>
                <c:pt idx="26360">
                  <c:v>1</c:v>
                </c:pt>
                <c:pt idx="26361">
                  <c:v>0.9</c:v>
                </c:pt>
                <c:pt idx="26362">
                  <c:v>0.9</c:v>
                </c:pt>
                <c:pt idx="26363">
                  <c:v>0.9</c:v>
                </c:pt>
                <c:pt idx="26364">
                  <c:v>0.9</c:v>
                </c:pt>
                <c:pt idx="26365">
                  <c:v>0.9</c:v>
                </c:pt>
                <c:pt idx="26366">
                  <c:v>0.9</c:v>
                </c:pt>
                <c:pt idx="26367">
                  <c:v>0.9</c:v>
                </c:pt>
                <c:pt idx="26368">
                  <c:v>0.9</c:v>
                </c:pt>
                <c:pt idx="26369">
                  <c:v>0.9</c:v>
                </c:pt>
                <c:pt idx="26370">
                  <c:v>0.9</c:v>
                </c:pt>
                <c:pt idx="26371">
                  <c:v>0.9</c:v>
                </c:pt>
                <c:pt idx="26372">
                  <c:v>0.8</c:v>
                </c:pt>
                <c:pt idx="26373">
                  <c:v>0.9</c:v>
                </c:pt>
                <c:pt idx="26374">
                  <c:v>0.9</c:v>
                </c:pt>
                <c:pt idx="26375">
                  <c:v>0.9</c:v>
                </c:pt>
                <c:pt idx="26376">
                  <c:v>0.9</c:v>
                </c:pt>
                <c:pt idx="26377">
                  <c:v>0.9</c:v>
                </c:pt>
                <c:pt idx="26378">
                  <c:v>1</c:v>
                </c:pt>
                <c:pt idx="26379">
                  <c:v>0.9</c:v>
                </c:pt>
                <c:pt idx="26380">
                  <c:v>0.9</c:v>
                </c:pt>
                <c:pt idx="26381">
                  <c:v>0.9</c:v>
                </c:pt>
                <c:pt idx="26382">
                  <c:v>0.9</c:v>
                </c:pt>
                <c:pt idx="26383">
                  <c:v>0.8</c:v>
                </c:pt>
                <c:pt idx="26384">
                  <c:v>0.8</c:v>
                </c:pt>
                <c:pt idx="26385">
                  <c:v>0.9</c:v>
                </c:pt>
                <c:pt idx="26386">
                  <c:v>0.9</c:v>
                </c:pt>
                <c:pt idx="26387">
                  <c:v>0.9</c:v>
                </c:pt>
                <c:pt idx="26388">
                  <c:v>0.8</c:v>
                </c:pt>
                <c:pt idx="26389">
                  <c:v>0.8</c:v>
                </c:pt>
                <c:pt idx="26390">
                  <c:v>0.8</c:v>
                </c:pt>
                <c:pt idx="26391">
                  <c:v>0.9</c:v>
                </c:pt>
                <c:pt idx="26392">
                  <c:v>0.8</c:v>
                </c:pt>
                <c:pt idx="26393">
                  <c:v>0.7</c:v>
                </c:pt>
                <c:pt idx="26394">
                  <c:v>0.8</c:v>
                </c:pt>
                <c:pt idx="26395">
                  <c:v>0.8</c:v>
                </c:pt>
                <c:pt idx="26396">
                  <c:v>0.9</c:v>
                </c:pt>
                <c:pt idx="26397">
                  <c:v>0.9</c:v>
                </c:pt>
                <c:pt idx="26398">
                  <c:v>0.8</c:v>
                </c:pt>
                <c:pt idx="26399">
                  <c:v>0.8</c:v>
                </c:pt>
                <c:pt idx="26400">
                  <c:v>0.8</c:v>
                </c:pt>
                <c:pt idx="26401">
                  <c:v>0.9</c:v>
                </c:pt>
                <c:pt idx="26402">
                  <c:v>0.8</c:v>
                </c:pt>
                <c:pt idx="26403">
                  <c:v>0.9</c:v>
                </c:pt>
                <c:pt idx="26404">
                  <c:v>0.8</c:v>
                </c:pt>
                <c:pt idx="26405">
                  <c:v>0.9</c:v>
                </c:pt>
                <c:pt idx="26406">
                  <c:v>0.8</c:v>
                </c:pt>
                <c:pt idx="26407">
                  <c:v>0.9</c:v>
                </c:pt>
                <c:pt idx="26408">
                  <c:v>0.8</c:v>
                </c:pt>
                <c:pt idx="26409">
                  <c:v>0.8</c:v>
                </c:pt>
                <c:pt idx="26410">
                  <c:v>0.9</c:v>
                </c:pt>
                <c:pt idx="26411">
                  <c:v>0.8</c:v>
                </c:pt>
                <c:pt idx="26412">
                  <c:v>0.9</c:v>
                </c:pt>
                <c:pt idx="26413">
                  <c:v>0.9</c:v>
                </c:pt>
                <c:pt idx="26414">
                  <c:v>0.8</c:v>
                </c:pt>
                <c:pt idx="26415">
                  <c:v>0.9</c:v>
                </c:pt>
                <c:pt idx="26416">
                  <c:v>0.8</c:v>
                </c:pt>
                <c:pt idx="26417">
                  <c:v>0.9</c:v>
                </c:pt>
                <c:pt idx="26418">
                  <c:v>0.9</c:v>
                </c:pt>
                <c:pt idx="26419">
                  <c:v>0.9</c:v>
                </c:pt>
                <c:pt idx="26420">
                  <c:v>0.9</c:v>
                </c:pt>
                <c:pt idx="26421">
                  <c:v>0.9</c:v>
                </c:pt>
                <c:pt idx="26422">
                  <c:v>0.9</c:v>
                </c:pt>
                <c:pt idx="26423">
                  <c:v>0.9</c:v>
                </c:pt>
                <c:pt idx="26424">
                  <c:v>0.9</c:v>
                </c:pt>
                <c:pt idx="26425">
                  <c:v>0.9</c:v>
                </c:pt>
                <c:pt idx="26426">
                  <c:v>0.9</c:v>
                </c:pt>
                <c:pt idx="26427">
                  <c:v>0.9</c:v>
                </c:pt>
                <c:pt idx="26428">
                  <c:v>0.9</c:v>
                </c:pt>
                <c:pt idx="26429">
                  <c:v>0.9</c:v>
                </c:pt>
                <c:pt idx="26430">
                  <c:v>0.9</c:v>
                </c:pt>
                <c:pt idx="26431">
                  <c:v>0.9</c:v>
                </c:pt>
                <c:pt idx="26432">
                  <c:v>0.9</c:v>
                </c:pt>
                <c:pt idx="26433">
                  <c:v>0.8</c:v>
                </c:pt>
                <c:pt idx="26434">
                  <c:v>0.8</c:v>
                </c:pt>
                <c:pt idx="26435">
                  <c:v>0.8</c:v>
                </c:pt>
                <c:pt idx="26436">
                  <c:v>0.8</c:v>
                </c:pt>
                <c:pt idx="26437">
                  <c:v>0.8</c:v>
                </c:pt>
                <c:pt idx="26438">
                  <c:v>0.7</c:v>
                </c:pt>
                <c:pt idx="26439">
                  <c:v>0.8</c:v>
                </c:pt>
                <c:pt idx="26440">
                  <c:v>0.8</c:v>
                </c:pt>
                <c:pt idx="26441">
                  <c:v>0.7</c:v>
                </c:pt>
                <c:pt idx="26442">
                  <c:v>0.8</c:v>
                </c:pt>
                <c:pt idx="26443">
                  <c:v>0.7</c:v>
                </c:pt>
                <c:pt idx="26444">
                  <c:v>0.7</c:v>
                </c:pt>
                <c:pt idx="26445">
                  <c:v>0.7</c:v>
                </c:pt>
                <c:pt idx="26446">
                  <c:v>0.7</c:v>
                </c:pt>
                <c:pt idx="26447">
                  <c:v>0.8</c:v>
                </c:pt>
                <c:pt idx="26448">
                  <c:v>0.8</c:v>
                </c:pt>
                <c:pt idx="26449">
                  <c:v>0.6</c:v>
                </c:pt>
                <c:pt idx="26450">
                  <c:v>0.7</c:v>
                </c:pt>
                <c:pt idx="26451">
                  <c:v>0.7</c:v>
                </c:pt>
                <c:pt idx="26452">
                  <c:v>0.7</c:v>
                </c:pt>
                <c:pt idx="26453">
                  <c:v>0.8</c:v>
                </c:pt>
                <c:pt idx="26454">
                  <c:v>0.7</c:v>
                </c:pt>
                <c:pt idx="26455">
                  <c:v>0.7</c:v>
                </c:pt>
                <c:pt idx="26456">
                  <c:v>0.8</c:v>
                </c:pt>
                <c:pt idx="26457">
                  <c:v>0.8</c:v>
                </c:pt>
                <c:pt idx="26458">
                  <c:v>0.7</c:v>
                </c:pt>
                <c:pt idx="26459">
                  <c:v>0.8</c:v>
                </c:pt>
                <c:pt idx="26460">
                  <c:v>0.8</c:v>
                </c:pt>
                <c:pt idx="26461">
                  <c:v>0.8</c:v>
                </c:pt>
                <c:pt idx="26462">
                  <c:v>0.8</c:v>
                </c:pt>
                <c:pt idx="26463">
                  <c:v>0.7</c:v>
                </c:pt>
                <c:pt idx="26464">
                  <c:v>0.8</c:v>
                </c:pt>
                <c:pt idx="26465">
                  <c:v>0.8</c:v>
                </c:pt>
                <c:pt idx="26466">
                  <c:v>0.7</c:v>
                </c:pt>
                <c:pt idx="26467">
                  <c:v>0.8</c:v>
                </c:pt>
                <c:pt idx="26468">
                  <c:v>0.7</c:v>
                </c:pt>
                <c:pt idx="26469">
                  <c:v>0.8</c:v>
                </c:pt>
                <c:pt idx="26470">
                  <c:v>0.8</c:v>
                </c:pt>
                <c:pt idx="26471">
                  <c:v>0.8</c:v>
                </c:pt>
                <c:pt idx="26472">
                  <c:v>0.8</c:v>
                </c:pt>
                <c:pt idx="26473">
                  <c:v>0.8</c:v>
                </c:pt>
                <c:pt idx="26474">
                  <c:v>0.8</c:v>
                </c:pt>
                <c:pt idx="26475">
                  <c:v>0.8</c:v>
                </c:pt>
                <c:pt idx="26476">
                  <c:v>0.8</c:v>
                </c:pt>
                <c:pt idx="26477">
                  <c:v>0.9</c:v>
                </c:pt>
                <c:pt idx="26478">
                  <c:v>0.8</c:v>
                </c:pt>
                <c:pt idx="26479">
                  <c:v>0.8</c:v>
                </c:pt>
                <c:pt idx="26480">
                  <c:v>0.8</c:v>
                </c:pt>
                <c:pt idx="26481">
                  <c:v>0.9</c:v>
                </c:pt>
                <c:pt idx="26482">
                  <c:v>0.8</c:v>
                </c:pt>
                <c:pt idx="26483">
                  <c:v>0.9</c:v>
                </c:pt>
                <c:pt idx="26484">
                  <c:v>0.8</c:v>
                </c:pt>
                <c:pt idx="26485">
                  <c:v>0.9</c:v>
                </c:pt>
                <c:pt idx="26486">
                  <c:v>0.9</c:v>
                </c:pt>
                <c:pt idx="26487">
                  <c:v>0.8</c:v>
                </c:pt>
                <c:pt idx="26488">
                  <c:v>0.9</c:v>
                </c:pt>
                <c:pt idx="26489">
                  <c:v>0.9</c:v>
                </c:pt>
                <c:pt idx="26490">
                  <c:v>0.9</c:v>
                </c:pt>
                <c:pt idx="26491">
                  <c:v>0.9</c:v>
                </c:pt>
                <c:pt idx="26492">
                  <c:v>0.9</c:v>
                </c:pt>
                <c:pt idx="26493">
                  <c:v>0.9</c:v>
                </c:pt>
                <c:pt idx="26494">
                  <c:v>0.9</c:v>
                </c:pt>
                <c:pt idx="26495">
                  <c:v>0.9</c:v>
                </c:pt>
                <c:pt idx="26496">
                  <c:v>0.8</c:v>
                </c:pt>
                <c:pt idx="26497">
                  <c:v>0.9</c:v>
                </c:pt>
                <c:pt idx="26498">
                  <c:v>0.9</c:v>
                </c:pt>
                <c:pt idx="26499">
                  <c:v>0.9</c:v>
                </c:pt>
                <c:pt idx="26500">
                  <c:v>0.8</c:v>
                </c:pt>
                <c:pt idx="26501">
                  <c:v>1</c:v>
                </c:pt>
                <c:pt idx="26502">
                  <c:v>0.9</c:v>
                </c:pt>
                <c:pt idx="26503">
                  <c:v>0.9</c:v>
                </c:pt>
                <c:pt idx="26504">
                  <c:v>0.9</c:v>
                </c:pt>
                <c:pt idx="26505">
                  <c:v>0.9</c:v>
                </c:pt>
                <c:pt idx="26506">
                  <c:v>0.8</c:v>
                </c:pt>
                <c:pt idx="26507">
                  <c:v>0.8</c:v>
                </c:pt>
                <c:pt idx="26508">
                  <c:v>0.9</c:v>
                </c:pt>
                <c:pt idx="26509">
                  <c:v>0.9</c:v>
                </c:pt>
                <c:pt idx="26510">
                  <c:v>0.9</c:v>
                </c:pt>
                <c:pt idx="26511">
                  <c:v>0.9</c:v>
                </c:pt>
                <c:pt idx="26512">
                  <c:v>0.8</c:v>
                </c:pt>
                <c:pt idx="26513">
                  <c:v>0.9</c:v>
                </c:pt>
                <c:pt idx="26514">
                  <c:v>0.9</c:v>
                </c:pt>
                <c:pt idx="26515">
                  <c:v>0.9</c:v>
                </c:pt>
                <c:pt idx="26516">
                  <c:v>0.8</c:v>
                </c:pt>
                <c:pt idx="26517">
                  <c:v>0.8</c:v>
                </c:pt>
                <c:pt idx="26518">
                  <c:v>0.9</c:v>
                </c:pt>
                <c:pt idx="26519">
                  <c:v>0.9</c:v>
                </c:pt>
                <c:pt idx="26520">
                  <c:v>0.9</c:v>
                </c:pt>
                <c:pt idx="26521">
                  <c:v>0.9</c:v>
                </c:pt>
                <c:pt idx="26522">
                  <c:v>0.8</c:v>
                </c:pt>
                <c:pt idx="26523">
                  <c:v>0.9</c:v>
                </c:pt>
                <c:pt idx="26524">
                  <c:v>0.9</c:v>
                </c:pt>
                <c:pt idx="26525">
                  <c:v>0.9</c:v>
                </c:pt>
                <c:pt idx="26526">
                  <c:v>0.9</c:v>
                </c:pt>
                <c:pt idx="26527">
                  <c:v>0.8</c:v>
                </c:pt>
                <c:pt idx="26528">
                  <c:v>0.9</c:v>
                </c:pt>
                <c:pt idx="26529">
                  <c:v>0.9</c:v>
                </c:pt>
                <c:pt idx="26530">
                  <c:v>0.9</c:v>
                </c:pt>
                <c:pt idx="26531">
                  <c:v>0.9</c:v>
                </c:pt>
                <c:pt idx="26532">
                  <c:v>0.9</c:v>
                </c:pt>
                <c:pt idx="26533">
                  <c:v>0.9</c:v>
                </c:pt>
                <c:pt idx="26534">
                  <c:v>0.8</c:v>
                </c:pt>
                <c:pt idx="26535">
                  <c:v>0.8</c:v>
                </c:pt>
                <c:pt idx="26536">
                  <c:v>0.9</c:v>
                </c:pt>
                <c:pt idx="26537">
                  <c:v>0.8</c:v>
                </c:pt>
                <c:pt idx="26538">
                  <c:v>0.9</c:v>
                </c:pt>
                <c:pt idx="26539">
                  <c:v>0.9</c:v>
                </c:pt>
                <c:pt idx="26540">
                  <c:v>0.8</c:v>
                </c:pt>
                <c:pt idx="26541">
                  <c:v>0.8</c:v>
                </c:pt>
                <c:pt idx="26542">
                  <c:v>0.8</c:v>
                </c:pt>
                <c:pt idx="26543">
                  <c:v>0.7</c:v>
                </c:pt>
                <c:pt idx="26544">
                  <c:v>0.9</c:v>
                </c:pt>
                <c:pt idx="26545">
                  <c:v>0.9</c:v>
                </c:pt>
                <c:pt idx="26546">
                  <c:v>0.8</c:v>
                </c:pt>
                <c:pt idx="26547">
                  <c:v>0.9</c:v>
                </c:pt>
                <c:pt idx="26548">
                  <c:v>0.8</c:v>
                </c:pt>
                <c:pt idx="26549">
                  <c:v>0.8</c:v>
                </c:pt>
                <c:pt idx="26550">
                  <c:v>0.8</c:v>
                </c:pt>
                <c:pt idx="26551">
                  <c:v>0.8</c:v>
                </c:pt>
                <c:pt idx="26552">
                  <c:v>0.8</c:v>
                </c:pt>
                <c:pt idx="26553">
                  <c:v>0.8</c:v>
                </c:pt>
                <c:pt idx="26554">
                  <c:v>0.9</c:v>
                </c:pt>
                <c:pt idx="26555">
                  <c:v>0.8</c:v>
                </c:pt>
                <c:pt idx="26556">
                  <c:v>0.8</c:v>
                </c:pt>
                <c:pt idx="26557">
                  <c:v>0.8</c:v>
                </c:pt>
                <c:pt idx="26558">
                  <c:v>0.7</c:v>
                </c:pt>
                <c:pt idx="26559">
                  <c:v>0.8</c:v>
                </c:pt>
                <c:pt idx="26560">
                  <c:v>0.8</c:v>
                </c:pt>
                <c:pt idx="26561">
                  <c:v>0.9</c:v>
                </c:pt>
                <c:pt idx="26562">
                  <c:v>0.9</c:v>
                </c:pt>
                <c:pt idx="26563">
                  <c:v>0.9</c:v>
                </c:pt>
                <c:pt idx="26564">
                  <c:v>0.9</c:v>
                </c:pt>
                <c:pt idx="26565">
                  <c:v>0.8</c:v>
                </c:pt>
                <c:pt idx="26566">
                  <c:v>0.9</c:v>
                </c:pt>
                <c:pt idx="26567">
                  <c:v>0.9</c:v>
                </c:pt>
                <c:pt idx="26568">
                  <c:v>0.9</c:v>
                </c:pt>
                <c:pt idx="26569">
                  <c:v>0.9</c:v>
                </c:pt>
                <c:pt idx="26570">
                  <c:v>0.8</c:v>
                </c:pt>
                <c:pt idx="26571">
                  <c:v>0.9</c:v>
                </c:pt>
                <c:pt idx="26572">
                  <c:v>0.9</c:v>
                </c:pt>
                <c:pt idx="26573">
                  <c:v>0.9</c:v>
                </c:pt>
                <c:pt idx="26574">
                  <c:v>0.9</c:v>
                </c:pt>
                <c:pt idx="26575">
                  <c:v>1</c:v>
                </c:pt>
                <c:pt idx="26576">
                  <c:v>0.9</c:v>
                </c:pt>
                <c:pt idx="26577">
                  <c:v>0.9</c:v>
                </c:pt>
                <c:pt idx="26578">
                  <c:v>0.9</c:v>
                </c:pt>
                <c:pt idx="26579">
                  <c:v>0.9</c:v>
                </c:pt>
                <c:pt idx="26580">
                  <c:v>0.9</c:v>
                </c:pt>
                <c:pt idx="26581">
                  <c:v>0.9</c:v>
                </c:pt>
                <c:pt idx="26582">
                  <c:v>0.9</c:v>
                </c:pt>
                <c:pt idx="26583">
                  <c:v>0.9</c:v>
                </c:pt>
                <c:pt idx="26584">
                  <c:v>0.8</c:v>
                </c:pt>
                <c:pt idx="26585">
                  <c:v>0.8</c:v>
                </c:pt>
                <c:pt idx="26586">
                  <c:v>0.9</c:v>
                </c:pt>
                <c:pt idx="26587">
                  <c:v>0.9</c:v>
                </c:pt>
                <c:pt idx="26588">
                  <c:v>0.9</c:v>
                </c:pt>
                <c:pt idx="26589">
                  <c:v>0.9</c:v>
                </c:pt>
                <c:pt idx="26590">
                  <c:v>0.9</c:v>
                </c:pt>
                <c:pt idx="26591">
                  <c:v>1</c:v>
                </c:pt>
                <c:pt idx="26592">
                  <c:v>0.9</c:v>
                </c:pt>
                <c:pt idx="26593">
                  <c:v>1</c:v>
                </c:pt>
                <c:pt idx="26594">
                  <c:v>0.9</c:v>
                </c:pt>
                <c:pt idx="26595">
                  <c:v>0.9</c:v>
                </c:pt>
                <c:pt idx="26596">
                  <c:v>0.9</c:v>
                </c:pt>
                <c:pt idx="26597">
                  <c:v>0.9</c:v>
                </c:pt>
                <c:pt idx="26598">
                  <c:v>0.9</c:v>
                </c:pt>
                <c:pt idx="26599">
                  <c:v>0.9</c:v>
                </c:pt>
                <c:pt idx="26600">
                  <c:v>1</c:v>
                </c:pt>
                <c:pt idx="26601">
                  <c:v>0.9</c:v>
                </c:pt>
                <c:pt idx="26602">
                  <c:v>1</c:v>
                </c:pt>
                <c:pt idx="26603">
                  <c:v>0.9</c:v>
                </c:pt>
                <c:pt idx="26604">
                  <c:v>0.9</c:v>
                </c:pt>
                <c:pt idx="26605">
                  <c:v>0.9</c:v>
                </c:pt>
                <c:pt idx="26606">
                  <c:v>0.9</c:v>
                </c:pt>
                <c:pt idx="26607">
                  <c:v>0.9</c:v>
                </c:pt>
                <c:pt idx="26608">
                  <c:v>1</c:v>
                </c:pt>
                <c:pt idx="26609">
                  <c:v>1</c:v>
                </c:pt>
                <c:pt idx="26610">
                  <c:v>1</c:v>
                </c:pt>
                <c:pt idx="26611">
                  <c:v>0.9</c:v>
                </c:pt>
                <c:pt idx="26612">
                  <c:v>1</c:v>
                </c:pt>
                <c:pt idx="26613">
                  <c:v>0.9</c:v>
                </c:pt>
                <c:pt idx="26614">
                  <c:v>0.9</c:v>
                </c:pt>
                <c:pt idx="26615">
                  <c:v>0.9</c:v>
                </c:pt>
                <c:pt idx="26616">
                  <c:v>1</c:v>
                </c:pt>
                <c:pt idx="26617">
                  <c:v>1</c:v>
                </c:pt>
                <c:pt idx="26618">
                  <c:v>0.9</c:v>
                </c:pt>
                <c:pt idx="26619">
                  <c:v>0.9</c:v>
                </c:pt>
                <c:pt idx="26620">
                  <c:v>0.9</c:v>
                </c:pt>
                <c:pt idx="26621">
                  <c:v>1</c:v>
                </c:pt>
                <c:pt idx="26622">
                  <c:v>0.9</c:v>
                </c:pt>
                <c:pt idx="26623">
                  <c:v>0.9</c:v>
                </c:pt>
                <c:pt idx="26624">
                  <c:v>0.9</c:v>
                </c:pt>
                <c:pt idx="26625">
                  <c:v>0.9</c:v>
                </c:pt>
                <c:pt idx="26626">
                  <c:v>0.8</c:v>
                </c:pt>
                <c:pt idx="26627">
                  <c:v>0.9</c:v>
                </c:pt>
                <c:pt idx="26628">
                  <c:v>0.9</c:v>
                </c:pt>
                <c:pt idx="26629">
                  <c:v>1</c:v>
                </c:pt>
                <c:pt idx="26630">
                  <c:v>0.9</c:v>
                </c:pt>
                <c:pt idx="26631">
                  <c:v>0.9</c:v>
                </c:pt>
                <c:pt idx="26632">
                  <c:v>0.9</c:v>
                </c:pt>
                <c:pt idx="26633">
                  <c:v>0.8</c:v>
                </c:pt>
                <c:pt idx="26634">
                  <c:v>0.8</c:v>
                </c:pt>
                <c:pt idx="26635">
                  <c:v>0.8</c:v>
                </c:pt>
                <c:pt idx="26636">
                  <c:v>0.8</c:v>
                </c:pt>
                <c:pt idx="26637">
                  <c:v>0.9</c:v>
                </c:pt>
                <c:pt idx="26638">
                  <c:v>0.9</c:v>
                </c:pt>
                <c:pt idx="26639">
                  <c:v>0.8</c:v>
                </c:pt>
                <c:pt idx="26640">
                  <c:v>0.8</c:v>
                </c:pt>
                <c:pt idx="26641">
                  <c:v>0.8</c:v>
                </c:pt>
                <c:pt idx="26642">
                  <c:v>0.8</c:v>
                </c:pt>
                <c:pt idx="26643">
                  <c:v>0.8</c:v>
                </c:pt>
                <c:pt idx="26644">
                  <c:v>0.9</c:v>
                </c:pt>
                <c:pt idx="26645">
                  <c:v>0.8</c:v>
                </c:pt>
                <c:pt idx="26646">
                  <c:v>0.9</c:v>
                </c:pt>
                <c:pt idx="26647">
                  <c:v>0.9</c:v>
                </c:pt>
                <c:pt idx="26648">
                  <c:v>0.9</c:v>
                </c:pt>
                <c:pt idx="26649">
                  <c:v>0.9</c:v>
                </c:pt>
                <c:pt idx="26650">
                  <c:v>0.9</c:v>
                </c:pt>
                <c:pt idx="26651">
                  <c:v>0.8</c:v>
                </c:pt>
                <c:pt idx="26652">
                  <c:v>0.9</c:v>
                </c:pt>
                <c:pt idx="26653">
                  <c:v>1</c:v>
                </c:pt>
                <c:pt idx="26654">
                  <c:v>0.9</c:v>
                </c:pt>
                <c:pt idx="26655">
                  <c:v>0.9</c:v>
                </c:pt>
                <c:pt idx="26656">
                  <c:v>0.9</c:v>
                </c:pt>
                <c:pt idx="26657">
                  <c:v>0.8</c:v>
                </c:pt>
                <c:pt idx="26658">
                  <c:v>0.9</c:v>
                </c:pt>
                <c:pt idx="26659">
                  <c:v>0.9</c:v>
                </c:pt>
                <c:pt idx="26660">
                  <c:v>0.8</c:v>
                </c:pt>
                <c:pt idx="26661">
                  <c:v>0.9</c:v>
                </c:pt>
                <c:pt idx="26662">
                  <c:v>0.9</c:v>
                </c:pt>
                <c:pt idx="26663">
                  <c:v>0.8</c:v>
                </c:pt>
                <c:pt idx="26664">
                  <c:v>0.9</c:v>
                </c:pt>
                <c:pt idx="26665">
                  <c:v>0.9</c:v>
                </c:pt>
                <c:pt idx="26666">
                  <c:v>0.9</c:v>
                </c:pt>
                <c:pt idx="26667">
                  <c:v>0.9</c:v>
                </c:pt>
                <c:pt idx="26668">
                  <c:v>0.8</c:v>
                </c:pt>
                <c:pt idx="26669">
                  <c:v>0.9</c:v>
                </c:pt>
                <c:pt idx="26670">
                  <c:v>0.9</c:v>
                </c:pt>
                <c:pt idx="26671">
                  <c:v>0.9</c:v>
                </c:pt>
                <c:pt idx="26672">
                  <c:v>0.8</c:v>
                </c:pt>
                <c:pt idx="26673">
                  <c:v>0.9</c:v>
                </c:pt>
                <c:pt idx="26674">
                  <c:v>0.8</c:v>
                </c:pt>
                <c:pt idx="26675">
                  <c:v>0.8</c:v>
                </c:pt>
                <c:pt idx="26676">
                  <c:v>0.8</c:v>
                </c:pt>
                <c:pt idx="26677">
                  <c:v>0.8</c:v>
                </c:pt>
                <c:pt idx="26678">
                  <c:v>0.8</c:v>
                </c:pt>
                <c:pt idx="26679">
                  <c:v>0.8</c:v>
                </c:pt>
                <c:pt idx="26680">
                  <c:v>0.9</c:v>
                </c:pt>
                <c:pt idx="26681">
                  <c:v>0.8</c:v>
                </c:pt>
                <c:pt idx="26682">
                  <c:v>0.8</c:v>
                </c:pt>
                <c:pt idx="26683">
                  <c:v>0.8</c:v>
                </c:pt>
                <c:pt idx="26684">
                  <c:v>0.8</c:v>
                </c:pt>
                <c:pt idx="26685">
                  <c:v>0.7</c:v>
                </c:pt>
                <c:pt idx="26686">
                  <c:v>0.8</c:v>
                </c:pt>
                <c:pt idx="26687">
                  <c:v>0.7</c:v>
                </c:pt>
                <c:pt idx="26688">
                  <c:v>0.8</c:v>
                </c:pt>
                <c:pt idx="26689">
                  <c:v>0.7</c:v>
                </c:pt>
                <c:pt idx="26690">
                  <c:v>0.6</c:v>
                </c:pt>
                <c:pt idx="26691">
                  <c:v>0.7</c:v>
                </c:pt>
                <c:pt idx="26692">
                  <c:v>0.7</c:v>
                </c:pt>
                <c:pt idx="26693">
                  <c:v>0.7</c:v>
                </c:pt>
                <c:pt idx="26694">
                  <c:v>0.6</c:v>
                </c:pt>
                <c:pt idx="26695">
                  <c:v>0.6</c:v>
                </c:pt>
                <c:pt idx="26696">
                  <c:v>0.6</c:v>
                </c:pt>
                <c:pt idx="26697">
                  <c:v>0.7</c:v>
                </c:pt>
                <c:pt idx="26698">
                  <c:v>0.7</c:v>
                </c:pt>
                <c:pt idx="26699">
                  <c:v>0.6</c:v>
                </c:pt>
                <c:pt idx="26700">
                  <c:v>0.7</c:v>
                </c:pt>
                <c:pt idx="26701">
                  <c:v>0.6</c:v>
                </c:pt>
                <c:pt idx="26702">
                  <c:v>0.7</c:v>
                </c:pt>
                <c:pt idx="26703">
                  <c:v>0.7</c:v>
                </c:pt>
                <c:pt idx="26704">
                  <c:v>0.7</c:v>
                </c:pt>
                <c:pt idx="26705">
                  <c:v>0.6</c:v>
                </c:pt>
                <c:pt idx="26706">
                  <c:v>0.7</c:v>
                </c:pt>
                <c:pt idx="26707">
                  <c:v>0.7</c:v>
                </c:pt>
                <c:pt idx="26708">
                  <c:v>0.7</c:v>
                </c:pt>
                <c:pt idx="26709">
                  <c:v>0.7</c:v>
                </c:pt>
                <c:pt idx="26710">
                  <c:v>0.6</c:v>
                </c:pt>
                <c:pt idx="26711">
                  <c:v>0.6</c:v>
                </c:pt>
                <c:pt idx="26712">
                  <c:v>0.7</c:v>
                </c:pt>
                <c:pt idx="26713">
                  <c:v>0.6</c:v>
                </c:pt>
                <c:pt idx="26714">
                  <c:v>0.7</c:v>
                </c:pt>
                <c:pt idx="26715">
                  <c:v>0.7</c:v>
                </c:pt>
                <c:pt idx="26716">
                  <c:v>0.7</c:v>
                </c:pt>
                <c:pt idx="26717">
                  <c:v>0.7</c:v>
                </c:pt>
                <c:pt idx="26718">
                  <c:v>0.6</c:v>
                </c:pt>
                <c:pt idx="26719">
                  <c:v>0.6</c:v>
                </c:pt>
                <c:pt idx="26720">
                  <c:v>0.7</c:v>
                </c:pt>
                <c:pt idx="26721">
                  <c:v>0.7</c:v>
                </c:pt>
                <c:pt idx="26722">
                  <c:v>0.7</c:v>
                </c:pt>
                <c:pt idx="26723">
                  <c:v>0.7</c:v>
                </c:pt>
                <c:pt idx="26724">
                  <c:v>0.8</c:v>
                </c:pt>
                <c:pt idx="26725">
                  <c:v>0.8</c:v>
                </c:pt>
                <c:pt idx="26726">
                  <c:v>0.8</c:v>
                </c:pt>
                <c:pt idx="26727">
                  <c:v>0.7</c:v>
                </c:pt>
                <c:pt idx="26728">
                  <c:v>0.7</c:v>
                </c:pt>
                <c:pt idx="26729">
                  <c:v>0.7</c:v>
                </c:pt>
                <c:pt idx="26730">
                  <c:v>0.7</c:v>
                </c:pt>
                <c:pt idx="26731">
                  <c:v>0.8</c:v>
                </c:pt>
                <c:pt idx="26732">
                  <c:v>0.7</c:v>
                </c:pt>
                <c:pt idx="26733">
                  <c:v>0.7</c:v>
                </c:pt>
                <c:pt idx="26734">
                  <c:v>0.7</c:v>
                </c:pt>
                <c:pt idx="26735">
                  <c:v>0.8</c:v>
                </c:pt>
                <c:pt idx="26736">
                  <c:v>0.7</c:v>
                </c:pt>
                <c:pt idx="26737">
                  <c:v>0.8</c:v>
                </c:pt>
                <c:pt idx="26738">
                  <c:v>0.8</c:v>
                </c:pt>
                <c:pt idx="26739">
                  <c:v>0.8</c:v>
                </c:pt>
                <c:pt idx="26740">
                  <c:v>0.7</c:v>
                </c:pt>
                <c:pt idx="26741">
                  <c:v>0.7</c:v>
                </c:pt>
                <c:pt idx="26742">
                  <c:v>0.7</c:v>
                </c:pt>
                <c:pt idx="26743">
                  <c:v>0.7</c:v>
                </c:pt>
                <c:pt idx="26744">
                  <c:v>0.8</c:v>
                </c:pt>
                <c:pt idx="26745">
                  <c:v>0.8</c:v>
                </c:pt>
                <c:pt idx="26746">
                  <c:v>0.8</c:v>
                </c:pt>
                <c:pt idx="26747">
                  <c:v>0.9</c:v>
                </c:pt>
                <c:pt idx="26748">
                  <c:v>0.8</c:v>
                </c:pt>
                <c:pt idx="26749">
                  <c:v>0.8</c:v>
                </c:pt>
                <c:pt idx="26750">
                  <c:v>0.8</c:v>
                </c:pt>
                <c:pt idx="26751">
                  <c:v>0.8</c:v>
                </c:pt>
                <c:pt idx="26752">
                  <c:v>0.8</c:v>
                </c:pt>
                <c:pt idx="26753">
                  <c:v>0.8</c:v>
                </c:pt>
                <c:pt idx="26754">
                  <c:v>0.8</c:v>
                </c:pt>
                <c:pt idx="26755">
                  <c:v>0.8</c:v>
                </c:pt>
                <c:pt idx="26756">
                  <c:v>0.9</c:v>
                </c:pt>
                <c:pt idx="26757">
                  <c:v>0.7</c:v>
                </c:pt>
                <c:pt idx="26758">
                  <c:v>0.8</c:v>
                </c:pt>
                <c:pt idx="26759">
                  <c:v>0.8</c:v>
                </c:pt>
                <c:pt idx="26760">
                  <c:v>0.8</c:v>
                </c:pt>
                <c:pt idx="26761">
                  <c:v>0.8</c:v>
                </c:pt>
                <c:pt idx="26762">
                  <c:v>0.8</c:v>
                </c:pt>
                <c:pt idx="26763">
                  <c:v>0.9</c:v>
                </c:pt>
                <c:pt idx="26764">
                  <c:v>0.9</c:v>
                </c:pt>
                <c:pt idx="26765">
                  <c:v>0.8</c:v>
                </c:pt>
                <c:pt idx="26766">
                  <c:v>0.8</c:v>
                </c:pt>
                <c:pt idx="26767">
                  <c:v>0.8</c:v>
                </c:pt>
                <c:pt idx="26768">
                  <c:v>0.8</c:v>
                </c:pt>
                <c:pt idx="26769">
                  <c:v>0.8</c:v>
                </c:pt>
                <c:pt idx="26770">
                  <c:v>0.8</c:v>
                </c:pt>
                <c:pt idx="26771">
                  <c:v>0.9</c:v>
                </c:pt>
                <c:pt idx="26772">
                  <c:v>0.8</c:v>
                </c:pt>
                <c:pt idx="26773">
                  <c:v>0.8</c:v>
                </c:pt>
                <c:pt idx="26774">
                  <c:v>0.8</c:v>
                </c:pt>
                <c:pt idx="26775">
                  <c:v>0.8</c:v>
                </c:pt>
                <c:pt idx="26776">
                  <c:v>0.8</c:v>
                </c:pt>
                <c:pt idx="26777">
                  <c:v>0.8</c:v>
                </c:pt>
                <c:pt idx="26778">
                  <c:v>0.8</c:v>
                </c:pt>
                <c:pt idx="26779">
                  <c:v>0.9</c:v>
                </c:pt>
                <c:pt idx="26780">
                  <c:v>0.8</c:v>
                </c:pt>
                <c:pt idx="26781">
                  <c:v>0.8</c:v>
                </c:pt>
                <c:pt idx="26782">
                  <c:v>0.8</c:v>
                </c:pt>
                <c:pt idx="26783">
                  <c:v>0.8</c:v>
                </c:pt>
                <c:pt idx="26784">
                  <c:v>0.8</c:v>
                </c:pt>
                <c:pt idx="26785">
                  <c:v>0.9</c:v>
                </c:pt>
                <c:pt idx="26786">
                  <c:v>0.8</c:v>
                </c:pt>
                <c:pt idx="26787">
                  <c:v>0.8</c:v>
                </c:pt>
                <c:pt idx="26788">
                  <c:v>0.8</c:v>
                </c:pt>
                <c:pt idx="26789">
                  <c:v>0.8</c:v>
                </c:pt>
                <c:pt idx="26790">
                  <c:v>0.8</c:v>
                </c:pt>
                <c:pt idx="26791">
                  <c:v>0.8</c:v>
                </c:pt>
                <c:pt idx="26792">
                  <c:v>0.8</c:v>
                </c:pt>
                <c:pt idx="26793">
                  <c:v>0.9</c:v>
                </c:pt>
                <c:pt idx="26794">
                  <c:v>0.8</c:v>
                </c:pt>
                <c:pt idx="26795">
                  <c:v>0.8</c:v>
                </c:pt>
                <c:pt idx="26796">
                  <c:v>0.9</c:v>
                </c:pt>
                <c:pt idx="26797">
                  <c:v>0.8</c:v>
                </c:pt>
                <c:pt idx="26798">
                  <c:v>0.9</c:v>
                </c:pt>
                <c:pt idx="26799">
                  <c:v>0.9</c:v>
                </c:pt>
                <c:pt idx="26800">
                  <c:v>0.8</c:v>
                </c:pt>
                <c:pt idx="26801">
                  <c:v>0.8</c:v>
                </c:pt>
                <c:pt idx="26802">
                  <c:v>0.9</c:v>
                </c:pt>
                <c:pt idx="26803">
                  <c:v>0.9</c:v>
                </c:pt>
                <c:pt idx="26804">
                  <c:v>0.8</c:v>
                </c:pt>
                <c:pt idx="26805">
                  <c:v>0.9</c:v>
                </c:pt>
                <c:pt idx="26806">
                  <c:v>0.9</c:v>
                </c:pt>
                <c:pt idx="26807">
                  <c:v>0.8</c:v>
                </c:pt>
                <c:pt idx="26808">
                  <c:v>0.9</c:v>
                </c:pt>
                <c:pt idx="26809">
                  <c:v>0.8</c:v>
                </c:pt>
                <c:pt idx="26810">
                  <c:v>0.9</c:v>
                </c:pt>
                <c:pt idx="26811">
                  <c:v>0.9</c:v>
                </c:pt>
                <c:pt idx="26812">
                  <c:v>0.9</c:v>
                </c:pt>
                <c:pt idx="26813">
                  <c:v>0.9</c:v>
                </c:pt>
                <c:pt idx="26814">
                  <c:v>0.8</c:v>
                </c:pt>
                <c:pt idx="26815">
                  <c:v>0.9</c:v>
                </c:pt>
                <c:pt idx="26816">
                  <c:v>0.9</c:v>
                </c:pt>
                <c:pt idx="26817">
                  <c:v>0.9</c:v>
                </c:pt>
                <c:pt idx="26818">
                  <c:v>0.9</c:v>
                </c:pt>
                <c:pt idx="26819">
                  <c:v>0.9</c:v>
                </c:pt>
                <c:pt idx="26820">
                  <c:v>0.9</c:v>
                </c:pt>
                <c:pt idx="26821">
                  <c:v>0.8</c:v>
                </c:pt>
                <c:pt idx="26822">
                  <c:v>0.9</c:v>
                </c:pt>
                <c:pt idx="26823">
                  <c:v>0.8</c:v>
                </c:pt>
                <c:pt idx="26824">
                  <c:v>0.9</c:v>
                </c:pt>
                <c:pt idx="26825">
                  <c:v>0.9</c:v>
                </c:pt>
                <c:pt idx="26826">
                  <c:v>0.9</c:v>
                </c:pt>
                <c:pt idx="26827">
                  <c:v>0.9</c:v>
                </c:pt>
                <c:pt idx="26828">
                  <c:v>0.9</c:v>
                </c:pt>
                <c:pt idx="26829">
                  <c:v>0.8</c:v>
                </c:pt>
                <c:pt idx="26830">
                  <c:v>0.9</c:v>
                </c:pt>
                <c:pt idx="26831">
                  <c:v>0.9</c:v>
                </c:pt>
                <c:pt idx="26832">
                  <c:v>0.9</c:v>
                </c:pt>
                <c:pt idx="26833">
                  <c:v>0.9</c:v>
                </c:pt>
                <c:pt idx="26834">
                  <c:v>1</c:v>
                </c:pt>
                <c:pt idx="26835">
                  <c:v>0.9</c:v>
                </c:pt>
                <c:pt idx="26836">
                  <c:v>0.9</c:v>
                </c:pt>
                <c:pt idx="26837">
                  <c:v>0.9</c:v>
                </c:pt>
                <c:pt idx="26838">
                  <c:v>0.9</c:v>
                </c:pt>
                <c:pt idx="26839">
                  <c:v>0.9</c:v>
                </c:pt>
                <c:pt idx="26840">
                  <c:v>0.8</c:v>
                </c:pt>
                <c:pt idx="26841">
                  <c:v>0.9</c:v>
                </c:pt>
                <c:pt idx="26842">
                  <c:v>0.9</c:v>
                </c:pt>
                <c:pt idx="26843">
                  <c:v>0.9</c:v>
                </c:pt>
                <c:pt idx="26844">
                  <c:v>1</c:v>
                </c:pt>
                <c:pt idx="26845">
                  <c:v>0.9</c:v>
                </c:pt>
                <c:pt idx="26846">
                  <c:v>0.9</c:v>
                </c:pt>
                <c:pt idx="26847">
                  <c:v>0.9</c:v>
                </c:pt>
                <c:pt idx="26848">
                  <c:v>0.9</c:v>
                </c:pt>
                <c:pt idx="26849">
                  <c:v>0.9</c:v>
                </c:pt>
                <c:pt idx="26850">
                  <c:v>0.9</c:v>
                </c:pt>
                <c:pt idx="26851">
                  <c:v>0.9</c:v>
                </c:pt>
                <c:pt idx="26852">
                  <c:v>0.9</c:v>
                </c:pt>
                <c:pt idx="26853">
                  <c:v>0.9</c:v>
                </c:pt>
                <c:pt idx="26854">
                  <c:v>0.9</c:v>
                </c:pt>
                <c:pt idx="26855">
                  <c:v>0.9</c:v>
                </c:pt>
                <c:pt idx="26856">
                  <c:v>0.8</c:v>
                </c:pt>
                <c:pt idx="26857">
                  <c:v>0.9</c:v>
                </c:pt>
                <c:pt idx="26858">
                  <c:v>0.9</c:v>
                </c:pt>
                <c:pt idx="26859">
                  <c:v>0.9</c:v>
                </c:pt>
                <c:pt idx="26860">
                  <c:v>0.9</c:v>
                </c:pt>
                <c:pt idx="26861">
                  <c:v>0.9</c:v>
                </c:pt>
                <c:pt idx="26862">
                  <c:v>0.9</c:v>
                </c:pt>
                <c:pt idx="26863">
                  <c:v>0.9</c:v>
                </c:pt>
                <c:pt idx="26864">
                  <c:v>0.9</c:v>
                </c:pt>
                <c:pt idx="26865">
                  <c:v>0.9</c:v>
                </c:pt>
                <c:pt idx="26866">
                  <c:v>0.9</c:v>
                </c:pt>
                <c:pt idx="26867">
                  <c:v>0.9</c:v>
                </c:pt>
                <c:pt idx="26868">
                  <c:v>0.8</c:v>
                </c:pt>
                <c:pt idx="26869">
                  <c:v>0.8</c:v>
                </c:pt>
                <c:pt idx="26870">
                  <c:v>0.9</c:v>
                </c:pt>
                <c:pt idx="26871">
                  <c:v>0.9</c:v>
                </c:pt>
                <c:pt idx="26872">
                  <c:v>0.8</c:v>
                </c:pt>
                <c:pt idx="26873">
                  <c:v>0.9</c:v>
                </c:pt>
                <c:pt idx="26874">
                  <c:v>1</c:v>
                </c:pt>
                <c:pt idx="26875">
                  <c:v>0.9</c:v>
                </c:pt>
                <c:pt idx="26876">
                  <c:v>0.9</c:v>
                </c:pt>
                <c:pt idx="26877">
                  <c:v>0.9</c:v>
                </c:pt>
                <c:pt idx="26878">
                  <c:v>0.8</c:v>
                </c:pt>
                <c:pt idx="26879">
                  <c:v>0.9</c:v>
                </c:pt>
                <c:pt idx="26880">
                  <c:v>0.9</c:v>
                </c:pt>
                <c:pt idx="26881">
                  <c:v>0.9</c:v>
                </c:pt>
                <c:pt idx="26882">
                  <c:v>0.9</c:v>
                </c:pt>
                <c:pt idx="26883">
                  <c:v>0.9</c:v>
                </c:pt>
                <c:pt idx="26884">
                  <c:v>0.9</c:v>
                </c:pt>
                <c:pt idx="26885">
                  <c:v>0.9</c:v>
                </c:pt>
                <c:pt idx="26886">
                  <c:v>1</c:v>
                </c:pt>
                <c:pt idx="26887">
                  <c:v>0.9</c:v>
                </c:pt>
                <c:pt idx="26888">
                  <c:v>1</c:v>
                </c:pt>
                <c:pt idx="26889">
                  <c:v>1</c:v>
                </c:pt>
                <c:pt idx="26890">
                  <c:v>1</c:v>
                </c:pt>
                <c:pt idx="26891">
                  <c:v>0.9</c:v>
                </c:pt>
                <c:pt idx="26892">
                  <c:v>0.9</c:v>
                </c:pt>
                <c:pt idx="26893">
                  <c:v>0.9</c:v>
                </c:pt>
                <c:pt idx="26894">
                  <c:v>0.9</c:v>
                </c:pt>
                <c:pt idx="26895">
                  <c:v>0.9</c:v>
                </c:pt>
                <c:pt idx="26896">
                  <c:v>0.9</c:v>
                </c:pt>
                <c:pt idx="26897">
                  <c:v>0.9</c:v>
                </c:pt>
                <c:pt idx="26898">
                  <c:v>1</c:v>
                </c:pt>
                <c:pt idx="26899">
                  <c:v>0.9</c:v>
                </c:pt>
                <c:pt idx="26900">
                  <c:v>0.9</c:v>
                </c:pt>
                <c:pt idx="26901">
                  <c:v>0.9</c:v>
                </c:pt>
                <c:pt idx="26902">
                  <c:v>0.9</c:v>
                </c:pt>
                <c:pt idx="26903">
                  <c:v>0.9</c:v>
                </c:pt>
                <c:pt idx="26904">
                  <c:v>0.9</c:v>
                </c:pt>
                <c:pt idx="26905">
                  <c:v>0.9</c:v>
                </c:pt>
                <c:pt idx="26906">
                  <c:v>0.9</c:v>
                </c:pt>
                <c:pt idx="26907">
                  <c:v>0.9</c:v>
                </c:pt>
                <c:pt idx="26908">
                  <c:v>0.9</c:v>
                </c:pt>
                <c:pt idx="26909">
                  <c:v>0.9</c:v>
                </c:pt>
                <c:pt idx="26910">
                  <c:v>0.9</c:v>
                </c:pt>
                <c:pt idx="26911">
                  <c:v>0.8</c:v>
                </c:pt>
                <c:pt idx="26912">
                  <c:v>0.9</c:v>
                </c:pt>
                <c:pt idx="26913">
                  <c:v>0.9</c:v>
                </c:pt>
                <c:pt idx="26914">
                  <c:v>0.9</c:v>
                </c:pt>
                <c:pt idx="26915">
                  <c:v>0.9</c:v>
                </c:pt>
                <c:pt idx="26916">
                  <c:v>0.9</c:v>
                </c:pt>
                <c:pt idx="26917">
                  <c:v>0.9</c:v>
                </c:pt>
                <c:pt idx="26918">
                  <c:v>0.9</c:v>
                </c:pt>
                <c:pt idx="26919">
                  <c:v>0.9</c:v>
                </c:pt>
                <c:pt idx="26920">
                  <c:v>0.9</c:v>
                </c:pt>
                <c:pt idx="26921">
                  <c:v>0.9</c:v>
                </c:pt>
                <c:pt idx="26922">
                  <c:v>0.9</c:v>
                </c:pt>
                <c:pt idx="26923">
                  <c:v>0.9</c:v>
                </c:pt>
                <c:pt idx="26924">
                  <c:v>0.9</c:v>
                </c:pt>
                <c:pt idx="26925">
                  <c:v>1</c:v>
                </c:pt>
                <c:pt idx="26926">
                  <c:v>1</c:v>
                </c:pt>
                <c:pt idx="26927">
                  <c:v>0.9</c:v>
                </c:pt>
                <c:pt idx="26928">
                  <c:v>0.9</c:v>
                </c:pt>
                <c:pt idx="26929">
                  <c:v>1</c:v>
                </c:pt>
                <c:pt idx="26930">
                  <c:v>0.8</c:v>
                </c:pt>
                <c:pt idx="26931">
                  <c:v>0.8</c:v>
                </c:pt>
                <c:pt idx="26932">
                  <c:v>0.9</c:v>
                </c:pt>
                <c:pt idx="26933">
                  <c:v>0.9</c:v>
                </c:pt>
                <c:pt idx="26934">
                  <c:v>0.9</c:v>
                </c:pt>
                <c:pt idx="26935">
                  <c:v>0.9</c:v>
                </c:pt>
                <c:pt idx="26936">
                  <c:v>0.9</c:v>
                </c:pt>
                <c:pt idx="26937">
                  <c:v>0.7</c:v>
                </c:pt>
                <c:pt idx="26938">
                  <c:v>0.7</c:v>
                </c:pt>
                <c:pt idx="26939">
                  <c:v>0.7</c:v>
                </c:pt>
                <c:pt idx="26940">
                  <c:v>0.8</c:v>
                </c:pt>
                <c:pt idx="26941">
                  <c:v>0.7</c:v>
                </c:pt>
                <c:pt idx="26942">
                  <c:v>0.7</c:v>
                </c:pt>
                <c:pt idx="26943">
                  <c:v>0.7</c:v>
                </c:pt>
                <c:pt idx="26944">
                  <c:v>0.7</c:v>
                </c:pt>
                <c:pt idx="26945">
                  <c:v>0.6</c:v>
                </c:pt>
                <c:pt idx="26946">
                  <c:v>0.7</c:v>
                </c:pt>
                <c:pt idx="26947">
                  <c:v>0.5</c:v>
                </c:pt>
                <c:pt idx="26948">
                  <c:v>0.7</c:v>
                </c:pt>
                <c:pt idx="26949">
                  <c:v>0.6</c:v>
                </c:pt>
                <c:pt idx="26950">
                  <c:v>0.6</c:v>
                </c:pt>
                <c:pt idx="26951">
                  <c:v>0.7</c:v>
                </c:pt>
                <c:pt idx="26952">
                  <c:v>0.6</c:v>
                </c:pt>
                <c:pt idx="26953">
                  <c:v>0.7</c:v>
                </c:pt>
                <c:pt idx="26954">
                  <c:v>0.7</c:v>
                </c:pt>
                <c:pt idx="26955">
                  <c:v>0.6</c:v>
                </c:pt>
                <c:pt idx="26956">
                  <c:v>0.7</c:v>
                </c:pt>
                <c:pt idx="26957">
                  <c:v>0.7</c:v>
                </c:pt>
                <c:pt idx="26958">
                  <c:v>0.8</c:v>
                </c:pt>
                <c:pt idx="26959">
                  <c:v>0.7</c:v>
                </c:pt>
                <c:pt idx="26960">
                  <c:v>0.7</c:v>
                </c:pt>
                <c:pt idx="26961">
                  <c:v>0.7</c:v>
                </c:pt>
                <c:pt idx="26962">
                  <c:v>0.7</c:v>
                </c:pt>
                <c:pt idx="26963">
                  <c:v>0.8</c:v>
                </c:pt>
                <c:pt idx="26964">
                  <c:v>0.8</c:v>
                </c:pt>
                <c:pt idx="26965">
                  <c:v>0.8</c:v>
                </c:pt>
                <c:pt idx="26966">
                  <c:v>0.8</c:v>
                </c:pt>
                <c:pt idx="26967">
                  <c:v>0.8</c:v>
                </c:pt>
                <c:pt idx="26968">
                  <c:v>0.8</c:v>
                </c:pt>
                <c:pt idx="26969">
                  <c:v>0.8</c:v>
                </c:pt>
                <c:pt idx="26970">
                  <c:v>0.9</c:v>
                </c:pt>
                <c:pt idx="26971">
                  <c:v>0.8</c:v>
                </c:pt>
                <c:pt idx="26972">
                  <c:v>0.8</c:v>
                </c:pt>
                <c:pt idx="26973">
                  <c:v>0.9</c:v>
                </c:pt>
                <c:pt idx="26974">
                  <c:v>0.8</c:v>
                </c:pt>
                <c:pt idx="26975">
                  <c:v>0.8</c:v>
                </c:pt>
                <c:pt idx="26976">
                  <c:v>0.8</c:v>
                </c:pt>
                <c:pt idx="26977">
                  <c:v>0.8</c:v>
                </c:pt>
                <c:pt idx="26978">
                  <c:v>0.8</c:v>
                </c:pt>
                <c:pt idx="26979">
                  <c:v>0.9</c:v>
                </c:pt>
                <c:pt idx="26980">
                  <c:v>0.9</c:v>
                </c:pt>
                <c:pt idx="26981">
                  <c:v>0.8</c:v>
                </c:pt>
                <c:pt idx="26982">
                  <c:v>0.8</c:v>
                </c:pt>
                <c:pt idx="26983">
                  <c:v>0.8</c:v>
                </c:pt>
                <c:pt idx="26984">
                  <c:v>0.8</c:v>
                </c:pt>
                <c:pt idx="26985">
                  <c:v>0.9</c:v>
                </c:pt>
                <c:pt idx="26986">
                  <c:v>0.8</c:v>
                </c:pt>
                <c:pt idx="26987">
                  <c:v>0.8</c:v>
                </c:pt>
                <c:pt idx="26988">
                  <c:v>0.8</c:v>
                </c:pt>
                <c:pt idx="26989">
                  <c:v>0.9</c:v>
                </c:pt>
                <c:pt idx="26990">
                  <c:v>0.9</c:v>
                </c:pt>
                <c:pt idx="26991">
                  <c:v>0.8</c:v>
                </c:pt>
                <c:pt idx="26992">
                  <c:v>0.8</c:v>
                </c:pt>
                <c:pt idx="26993">
                  <c:v>0.8</c:v>
                </c:pt>
                <c:pt idx="26994">
                  <c:v>0.8</c:v>
                </c:pt>
                <c:pt idx="26995">
                  <c:v>0.9</c:v>
                </c:pt>
                <c:pt idx="26996">
                  <c:v>0.8</c:v>
                </c:pt>
                <c:pt idx="26997">
                  <c:v>0.8</c:v>
                </c:pt>
                <c:pt idx="26998">
                  <c:v>0.8</c:v>
                </c:pt>
                <c:pt idx="26999">
                  <c:v>0.9</c:v>
                </c:pt>
                <c:pt idx="27000">
                  <c:v>0.8</c:v>
                </c:pt>
                <c:pt idx="27001">
                  <c:v>0.8</c:v>
                </c:pt>
                <c:pt idx="27002">
                  <c:v>0.9</c:v>
                </c:pt>
                <c:pt idx="27003">
                  <c:v>0.8</c:v>
                </c:pt>
                <c:pt idx="27004">
                  <c:v>0.8</c:v>
                </c:pt>
                <c:pt idx="27005">
                  <c:v>0.9</c:v>
                </c:pt>
                <c:pt idx="27006">
                  <c:v>0.9</c:v>
                </c:pt>
                <c:pt idx="27007">
                  <c:v>0.9</c:v>
                </c:pt>
                <c:pt idx="27008">
                  <c:v>0.9</c:v>
                </c:pt>
                <c:pt idx="27009">
                  <c:v>0.8</c:v>
                </c:pt>
                <c:pt idx="27010">
                  <c:v>0.8</c:v>
                </c:pt>
                <c:pt idx="27011">
                  <c:v>0.9</c:v>
                </c:pt>
                <c:pt idx="27012">
                  <c:v>0.9</c:v>
                </c:pt>
                <c:pt idx="27013">
                  <c:v>0.8</c:v>
                </c:pt>
                <c:pt idx="27014">
                  <c:v>0.8</c:v>
                </c:pt>
                <c:pt idx="27015">
                  <c:v>0.9</c:v>
                </c:pt>
                <c:pt idx="27016">
                  <c:v>0.9</c:v>
                </c:pt>
                <c:pt idx="27017">
                  <c:v>0.8</c:v>
                </c:pt>
                <c:pt idx="27018">
                  <c:v>0.8</c:v>
                </c:pt>
                <c:pt idx="27019">
                  <c:v>0.8</c:v>
                </c:pt>
                <c:pt idx="27020">
                  <c:v>0.8</c:v>
                </c:pt>
                <c:pt idx="27021">
                  <c:v>0.7</c:v>
                </c:pt>
                <c:pt idx="27022">
                  <c:v>0.8</c:v>
                </c:pt>
                <c:pt idx="27023">
                  <c:v>0.8</c:v>
                </c:pt>
                <c:pt idx="27024">
                  <c:v>0.8</c:v>
                </c:pt>
                <c:pt idx="27025">
                  <c:v>0.7</c:v>
                </c:pt>
                <c:pt idx="27026">
                  <c:v>0.8</c:v>
                </c:pt>
                <c:pt idx="27027">
                  <c:v>0.7</c:v>
                </c:pt>
                <c:pt idx="27028">
                  <c:v>0.7</c:v>
                </c:pt>
                <c:pt idx="27029">
                  <c:v>0.7</c:v>
                </c:pt>
                <c:pt idx="27030">
                  <c:v>0.7</c:v>
                </c:pt>
                <c:pt idx="27031">
                  <c:v>0.6</c:v>
                </c:pt>
                <c:pt idx="27032">
                  <c:v>0.5</c:v>
                </c:pt>
                <c:pt idx="27033">
                  <c:v>0.6</c:v>
                </c:pt>
                <c:pt idx="27034">
                  <c:v>0.6</c:v>
                </c:pt>
                <c:pt idx="27035">
                  <c:v>0.5</c:v>
                </c:pt>
                <c:pt idx="27036">
                  <c:v>0.6</c:v>
                </c:pt>
                <c:pt idx="27037">
                  <c:v>0.6</c:v>
                </c:pt>
                <c:pt idx="27038">
                  <c:v>0.6</c:v>
                </c:pt>
                <c:pt idx="27039">
                  <c:v>0.6</c:v>
                </c:pt>
                <c:pt idx="27040">
                  <c:v>0.6</c:v>
                </c:pt>
                <c:pt idx="27041">
                  <c:v>0.5</c:v>
                </c:pt>
                <c:pt idx="27042">
                  <c:v>0.6</c:v>
                </c:pt>
                <c:pt idx="27043">
                  <c:v>0.6</c:v>
                </c:pt>
                <c:pt idx="27044">
                  <c:v>0.6</c:v>
                </c:pt>
                <c:pt idx="27045">
                  <c:v>0.6</c:v>
                </c:pt>
                <c:pt idx="27046">
                  <c:v>0.6</c:v>
                </c:pt>
                <c:pt idx="27047">
                  <c:v>0.6</c:v>
                </c:pt>
                <c:pt idx="27048">
                  <c:v>0.6</c:v>
                </c:pt>
                <c:pt idx="27049">
                  <c:v>0.7</c:v>
                </c:pt>
                <c:pt idx="27050">
                  <c:v>0.7</c:v>
                </c:pt>
                <c:pt idx="27051">
                  <c:v>0.6</c:v>
                </c:pt>
                <c:pt idx="27052">
                  <c:v>0.7</c:v>
                </c:pt>
                <c:pt idx="27053">
                  <c:v>0.7</c:v>
                </c:pt>
                <c:pt idx="27054">
                  <c:v>0.7</c:v>
                </c:pt>
                <c:pt idx="27055">
                  <c:v>0.6</c:v>
                </c:pt>
                <c:pt idx="27056">
                  <c:v>0.7</c:v>
                </c:pt>
                <c:pt idx="27057">
                  <c:v>0.7</c:v>
                </c:pt>
                <c:pt idx="27058">
                  <c:v>0.7</c:v>
                </c:pt>
                <c:pt idx="27059">
                  <c:v>0.7</c:v>
                </c:pt>
                <c:pt idx="27060">
                  <c:v>0.8</c:v>
                </c:pt>
                <c:pt idx="27061">
                  <c:v>0.8</c:v>
                </c:pt>
                <c:pt idx="27062">
                  <c:v>0.8</c:v>
                </c:pt>
                <c:pt idx="27063">
                  <c:v>0.7</c:v>
                </c:pt>
                <c:pt idx="27064">
                  <c:v>0.8</c:v>
                </c:pt>
                <c:pt idx="27065">
                  <c:v>0.8</c:v>
                </c:pt>
                <c:pt idx="27066">
                  <c:v>0.8</c:v>
                </c:pt>
                <c:pt idx="27067">
                  <c:v>0.8</c:v>
                </c:pt>
                <c:pt idx="27068">
                  <c:v>0.7</c:v>
                </c:pt>
                <c:pt idx="27069">
                  <c:v>0.7</c:v>
                </c:pt>
                <c:pt idx="27070">
                  <c:v>0.7</c:v>
                </c:pt>
                <c:pt idx="27071">
                  <c:v>0.8</c:v>
                </c:pt>
                <c:pt idx="27072">
                  <c:v>0.8</c:v>
                </c:pt>
                <c:pt idx="27073">
                  <c:v>0.8</c:v>
                </c:pt>
                <c:pt idx="27074">
                  <c:v>0.7</c:v>
                </c:pt>
                <c:pt idx="27075">
                  <c:v>0.9</c:v>
                </c:pt>
                <c:pt idx="27076">
                  <c:v>0.8</c:v>
                </c:pt>
                <c:pt idx="27077">
                  <c:v>0.8</c:v>
                </c:pt>
                <c:pt idx="27078">
                  <c:v>0.8</c:v>
                </c:pt>
                <c:pt idx="27079">
                  <c:v>0.8</c:v>
                </c:pt>
                <c:pt idx="27080">
                  <c:v>0.8</c:v>
                </c:pt>
                <c:pt idx="27081">
                  <c:v>0.8</c:v>
                </c:pt>
                <c:pt idx="27082">
                  <c:v>0.8</c:v>
                </c:pt>
                <c:pt idx="27083">
                  <c:v>0.9</c:v>
                </c:pt>
                <c:pt idx="27084">
                  <c:v>0.9</c:v>
                </c:pt>
                <c:pt idx="27085">
                  <c:v>0.8</c:v>
                </c:pt>
                <c:pt idx="27086">
                  <c:v>0.8</c:v>
                </c:pt>
                <c:pt idx="27087">
                  <c:v>0.7</c:v>
                </c:pt>
                <c:pt idx="27088">
                  <c:v>0.8</c:v>
                </c:pt>
                <c:pt idx="27089">
                  <c:v>0.7</c:v>
                </c:pt>
                <c:pt idx="27090">
                  <c:v>0.7</c:v>
                </c:pt>
                <c:pt idx="27091">
                  <c:v>0.8</c:v>
                </c:pt>
                <c:pt idx="27092">
                  <c:v>0.8</c:v>
                </c:pt>
                <c:pt idx="27093">
                  <c:v>0.7</c:v>
                </c:pt>
                <c:pt idx="27094">
                  <c:v>0.7</c:v>
                </c:pt>
                <c:pt idx="27095">
                  <c:v>0.7</c:v>
                </c:pt>
                <c:pt idx="27096">
                  <c:v>0.7</c:v>
                </c:pt>
                <c:pt idx="27097">
                  <c:v>0.7</c:v>
                </c:pt>
                <c:pt idx="27098">
                  <c:v>0.7</c:v>
                </c:pt>
                <c:pt idx="27099">
                  <c:v>0.8</c:v>
                </c:pt>
                <c:pt idx="27100">
                  <c:v>0.7</c:v>
                </c:pt>
                <c:pt idx="27101">
                  <c:v>0.7</c:v>
                </c:pt>
                <c:pt idx="27102">
                  <c:v>0.7</c:v>
                </c:pt>
                <c:pt idx="27103">
                  <c:v>0.7</c:v>
                </c:pt>
                <c:pt idx="27104">
                  <c:v>0.7</c:v>
                </c:pt>
                <c:pt idx="27105">
                  <c:v>0.6</c:v>
                </c:pt>
                <c:pt idx="27106">
                  <c:v>0.7</c:v>
                </c:pt>
                <c:pt idx="27107">
                  <c:v>0.7</c:v>
                </c:pt>
                <c:pt idx="27108">
                  <c:v>0.6</c:v>
                </c:pt>
                <c:pt idx="27109">
                  <c:v>0.7</c:v>
                </c:pt>
                <c:pt idx="27110">
                  <c:v>0.7</c:v>
                </c:pt>
                <c:pt idx="27111">
                  <c:v>0.7</c:v>
                </c:pt>
                <c:pt idx="27112">
                  <c:v>0.7</c:v>
                </c:pt>
                <c:pt idx="27113">
                  <c:v>0.8</c:v>
                </c:pt>
                <c:pt idx="27114">
                  <c:v>0.8</c:v>
                </c:pt>
                <c:pt idx="27115">
                  <c:v>0.8</c:v>
                </c:pt>
                <c:pt idx="27116">
                  <c:v>0.8</c:v>
                </c:pt>
                <c:pt idx="27117">
                  <c:v>0.8</c:v>
                </c:pt>
                <c:pt idx="27118">
                  <c:v>0.7</c:v>
                </c:pt>
                <c:pt idx="27119">
                  <c:v>0.8</c:v>
                </c:pt>
                <c:pt idx="27120">
                  <c:v>0.8</c:v>
                </c:pt>
                <c:pt idx="27121">
                  <c:v>0.8</c:v>
                </c:pt>
                <c:pt idx="27122">
                  <c:v>0.8</c:v>
                </c:pt>
                <c:pt idx="27123">
                  <c:v>0.8</c:v>
                </c:pt>
                <c:pt idx="27124">
                  <c:v>0.8</c:v>
                </c:pt>
                <c:pt idx="27125">
                  <c:v>0.7</c:v>
                </c:pt>
                <c:pt idx="27126">
                  <c:v>0.8</c:v>
                </c:pt>
                <c:pt idx="27127">
                  <c:v>0.7</c:v>
                </c:pt>
                <c:pt idx="27128">
                  <c:v>0.7</c:v>
                </c:pt>
                <c:pt idx="27129">
                  <c:v>0.7</c:v>
                </c:pt>
                <c:pt idx="27130">
                  <c:v>0.7</c:v>
                </c:pt>
                <c:pt idx="27131">
                  <c:v>0.7</c:v>
                </c:pt>
                <c:pt idx="27132">
                  <c:v>0.8</c:v>
                </c:pt>
                <c:pt idx="27133">
                  <c:v>0.8</c:v>
                </c:pt>
                <c:pt idx="27134">
                  <c:v>0.8</c:v>
                </c:pt>
                <c:pt idx="27135">
                  <c:v>0.8</c:v>
                </c:pt>
                <c:pt idx="27136">
                  <c:v>0.8</c:v>
                </c:pt>
                <c:pt idx="27137">
                  <c:v>0.7</c:v>
                </c:pt>
                <c:pt idx="27138">
                  <c:v>0.8</c:v>
                </c:pt>
                <c:pt idx="27139">
                  <c:v>0.7</c:v>
                </c:pt>
                <c:pt idx="27140">
                  <c:v>0.8</c:v>
                </c:pt>
                <c:pt idx="27141">
                  <c:v>0.7</c:v>
                </c:pt>
                <c:pt idx="27142">
                  <c:v>0.7</c:v>
                </c:pt>
                <c:pt idx="27143">
                  <c:v>0.7</c:v>
                </c:pt>
                <c:pt idx="27144">
                  <c:v>0.8</c:v>
                </c:pt>
                <c:pt idx="27145">
                  <c:v>0.8</c:v>
                </c:pt>
                <c:pt idx="27146">
                  <c:v>0.8</c:v>
                </c:pt>
                <c:pt idx="27147">
                  <c:v>0.7</c:v>
                </c:pt>
                <c:pt idx="27148">
                  <c:v>0.8</c:v>
                </c:pt>
                <c:pt idx="27149">
                  <c:v>0.7</c:v>
                </c:pt>
                <c:pt idx="27150">
                  <c:v>0.7</c:v>
                </c:pt>
                <c:pt idx="27151">
                  <c:v>0.7</c:v>
                </c:pt>
                <c:pt idx="27152">
                  <c:v>0.7</c:v>
                </c:pt>
                <c:pt idx="27153">
                  <c:v>0.7</c:v>
                </c:pt>
                <c:pt idx="27154">
                  <c:v>0.8</c:v>
                </c:pt>
                <c:pt idx="27155">
                  <c:v>0.8</c:v>
                </c:pt>
                <c:pt idx="27156">
                  <c:v>0.8</c:v>
                </c:pt>
                <c:pt idx="27157">
                  <c:v>0.7</c:v>
                </c:pt>
                <c:pt idx="27158">
                  <c:v>0.7</c:v>
                </c:pt>
                <c:pt idx="27159">
                  <c:v>0.8</c:v>
                </c:pt>
                <c:pt idx="27160">
                  <c:v>0.8</c:v>
                </c:pt>
                <c:pt idx="27161">
                  <c:v>0.8</c:v>
                </c:pt>
                <c:pt idx="27162">
                  <c:v>0.8</c:v>
                </c:pt>
                <c:pt idx="27163">
                  <c:v>0.8</c:v>
                </c:pt>
                <c:pt idx="27164">
                  <c:v>0.8</c:v>
                </c:pt>
                <c:pt idx="27165">
                  <c:v>0.7</c:v>
                </c:pt>
                <c:pt idx="27166">
                  <c:v>0.7</c:v>
                </c:pt>
                <c:pt idx="27167">
                  <c:v>0.8</c:v>
                </c:pt>
                <c:pt idx="27168">
                  <c:v>0.7</c:v>
                </c:pt>
                <c:pt idx="27169">
                  <c:v>0.8</c:v>
                </c:pt>
                <c:pt idx="27170">
                  <c:v>0.8</c:v>
                </c:pt>
                <c:pt idx="27171">
                  <c:v>0.8</c:v>
                </c:pt>
                <c:pt idx="27172">
                  <c:v>0.8</c:v>
                </c:pt>
                <c:pt idx="27173">
                  <c:v>0.8</c:v>
                </c:pt>
                <c:pt idx="27174">
                  <c:v>0.8</c:v>
                </c:pt>
                <c:pt idx="27175">
                  <c:v>0.8</c:v>
                </c:pt>
                <c:pt idx="27176">
                  <c:v>0.7</c:v>
                </c:pt>
                <c:pt idx="27177">
                  <c:v>0.7</c:v>
                </c:pt>
                <c:pt idx="27178">
                  <c:v>0.8</c:v>
                </c:pt>
                <c:pt idx="27179">
                  <c:v>0.8</c:v>
                </c:pt>
                <c:pt idx="27180">
                  <c:v>0.7</c:v>
                </c:pt>
                <c:pt idx="27181">
                  <c:v>0.8</c:v>
                </c:pt>
                <c:pt idx="27182">
                  <c:v>0.7</c:v>
                </c:pt>
                <c:pt idx="27183">
                  <c:v>0.9</c:v>
                </c:pt>
                <c:pt idx="27184">
                  <c:v>0.8</c:v>
                </c:pt>
                <c:pt idx="27185">
                  <c:v>0.9</c:v>
                </c:pt>
                <c:pt idx="27186">
                  <c:v>0.8</c:v>
                </c:pt>
                <c:pt idx="27187">
                  <c:v>0.8</c:v>
                </c:pt>
                <c:pt idx="27188">
                  <c:v>0.7</c:v>
                </c:pt>
                <c:pt idx="27189">
                  <c:v>0.8</c:v>
                </c:pt>
                <c:pt idx="27190">
                  <c:v>0.8</c:v>
                </c:pt>
                <c:pt idx="27191">
                  <c:v>0.8</c:v>
                </c:pt>
                <c:pt idx="27192">
                  <c:v>0.8</c:v>
                </c:pt>
                <c:pt idx="27193">
                  <c:v>0.8</c:v>
                </c:pt>
                <c:pt idx="27194">
                  <c:v>0.8</c:v>
                </c:pt>
                <c:pt idx="27195">
                  <c:v>0.8</c:v>
                </c:pt>
                <c:pt idx="27196">
                  <c:v>0.8</c:v>
                </c:pt>
                <c:pt idx="27197">
                  <c:v>0.8</c:v>
                </c:pt>
                <c:pt idx="27198">
                  <c:v>0.8</c:v>
                </c:pt>
                <c:pt idx="27199">
                  <c:v>0.8</c:v>
                </c:pt>
                <c:pt idx="27200">
                  <c:v>0.9</c:v>
                </c:pt>
                <c:pt idx="27201">
                  <c:v>0.9</c:v>
                </c:pt>
                <c:pt idx="27202">
                  <c:v>0.8</c:v>
                </c:pt>
                <c:pt idx="27203">
                  <c:v>0.9</c:v>
                </c:pt>
                <c:pt idx="27204">
                  <c:v>0.8</c:v>
                </c:pt>
                <c:pt idx="27205">
                  <c:v>0.8</c:v>
                </c:pt>
                <c:pt idx="27206">
                  <c:v>0.8</c:v>
                </c:pt>
                <c:pt idx="27207">
                  <c:v>0.8</c:v>
                </c:pt>
                <c:pt idx="27208">
                  <c:v>0.7</c:v>
                </c:pt>
                <c:pt idx="27209">
                  <c:v>0.8</c:v>
                </c:pt>
                <c:pt idx="27210">
                  <c:v>0.9</c:v>
                </c:pt>
                <c:pt idx="27211">
                  <c:v>0.9</c:v>
                </c:pt>
                <c:pt idx="27212">
                  <c:v>0.8</c:v>
                </c:pt>
                <c:pt idx="27213">
                  <c:v>0.8</c:v>
                </c:pt>
                <c:pt idx="27214">
                  <c:v>0.8</c:v>
                </c:pt>
                <c:pt idx="27215">
                  <c:v>0.8</c:v>
                </c:pt>
                <c:pt idx="27216">
                  <c:v>0.8</c:v>
                </c:pt>
                <c:pt idx="27217">
                  <c:v>0.8</c:v>
                </c:pt>
                <c:pt idx="27218">
                  <c:v>0.8</c:v>
                </c:pt>
                <c:pt idx="27219">
                  <c:v>0.8</c:v>
                </c:pt>
                <c:pt idx="27220">
                  <c:v>0.8</c:v>
                </c:pt>
                <c:pt idx="27221">
                  <c:v>0.8</c:v>
                </c:pt>
                <c:pt idx="27222">
                  <c:v>0.8</c:v>
                </c:pt>
                <c:pt idx="27223">
                  <c:v>0.8</c:v>
                </c:pt>
                <c:pt idx="27224">
                  <c:v>0.8</c:v>
                </c:pt>
                <c:pt idx="27225">
                  <c:v>0.9</c:v>
                </c:pt>
                <c:pt idx="27226">
                  <c:v>0.9</c:v>
                </c:pt>
                <c:pt idx="27227">
                  <c:v>0.8</c:v>
                </c:pt>
                <c:pt idx="27228">
                  <c:v>0.9</c:v>
                </c:pt>
                <c:pt idx="27229">
                  <c:v>0.9</c:v>
                </c:pt>
                <c:pt idx="27230">
                  <c:v>0.8</c:v>
                </c:pt>
                <c:pt idx="27231">
                  <c:v>0.8</c:v>
                </c:pt>
                <c:pt idx="27232">
                  <c:v>0.8</c:v>
                </c:pt>
                <c:pt idx="27233">
                  <c:v>0.8</c:v>
                </c:pt>
                <c:pt idx="27234">
                  <c:v>0.8</c:v>
                </c:pt>
                <c:pt idx="27235">
                  <c:v>0.8</c:v>
                </c:pt>
                <c:pt idx="27236">
                  <c:v>0.8</c:v>
                </c:pt>
                <c:pt idx="27237">
                  <c:v>0.8</c:v>
                </c:pt>
                <c:pt idx="27238">
                  <c:v>0.8</c:v>
                </c:pt>
                <c:pt idx="27239">
                  <c:v>0.8</c:v>
                </c:pt>
                <c:pt idx="27240">
                  <c:v>0.8</c:v>
                </c:pt>
                <c:pt idx="27241">
                  <c:v>0.8</c:v>
                </c:pt>
                <c:pt idx="27242">
                  <c:v>0.7</c:v>
                </c:pt>
                <c:pt idx="27243">
                  <c:v>0.9</c:v>
                </c:pt>
                <c:pt idx="27244">
                  <c:v>0.9</c:v>
                </c:pt>
                <c:pt idx="27245">
                  <c:v>0.8</c:v>
                </c:pt>
                <c:pt idx="27246">
                  <c:v>0.8</c:v>
                </c:pt>
                <c:pt idx="27247">
                  <c:v>0.8</c:v>
                </c:pt>
                <c:pt idx="27248">
                  <c:v>0.8</c:v>
                </c:pt>
                <c:pt idx="27249">
                  <c:v>0.9</c:v>
                </c:pt>
                <c:pt idx="27250">
                  <c:v>0.9</c:v>
                </c:pt>
                <c:pt idx="27251">
                  <c:v>0.8</c:v>
                </c:pt>
                <c:pt idx="27252">
                  <c:v>0.8</c:v>
                </c:pt>
                <c:pt idx="27253">
                  <c:v>0.8</c:v>
                </c:pt>
                <c:pt idx="27254">
                  <c:v>0.9</c:v>
                </c:pt>
                <c:pt idx="27255">
                  <c:v>0.8</c:v>
                </c:pt>
                <c:pt idx="27256">
                  <c:v>0.8</c:v>
                </c:pt>
                <c:pt idx="27257">
                  <c:v>0.9</c:v>
                </c:pt>
                <c:pt idx="27258">
                  <c:v>0.9</c:v>
                </c:pt>
                <c:pt idx="27259">
                  <c:v>0.8</c:v>
                </c:pt>
                <c:pt idx="27260">
                  <c:v>0.8</c:v>
                </c:pt>
                <c:pt idx="27261">
                  <c:v>0.8</c:v>
                </c:pt>
                <c:pt idx="27262">
                  <c:v>0.9</c:v>
                </c:pt>
                <c:pt idx="27263">
                  <c:v>0.9</c:v>
                </c:pt>
                <c:pt idx="27264">
                  <c:v>0.9</c:v>
                </c:pt>
                <c:pt idx="27265">
                  <c:v>0.9</c:v>
                </c:pt>
                <c:pt idx="27266">
                  <c:v>0.9</c:v>
                </c:pt>
                <c:pt idx="27267">
                  <c:v>0.9</c:v>
                </c:pt>
                <c:pt idx="27268">
                  <c:v>0.9</c:v>
                </c:pt>
                <c:pt idx="27269">
                  <c:v>0.8</c:v>
                </c:pt>
                <c:pt idx="27270">
                  <c:v>0.8</c:v>
                </c:pt>
                <c:pt idx="27271">
                  <c:v>0.8</c:v>
                </c:pt>
                <c:pt idx="27272">
                  <c:v>0.9</c:v>
                </c:pt>
                <c:pt idx="27273">
                  <c:v>0.9</c:v>
                </c:pt>
                <c:pt idx="27274">
                  <c:v>0.9</c:v>
                </c:pt>
                <c:pt idx="27275">
                  <c:v>0.9</c:v>
                </c:pt>
                <c:pt idx="27276">
                  <c:v>0.9</c:v>
                </c:pt>
                <c:pt idx="27277">
                  <c:v>0.9</c:v>
                </c:pt>
                <c:pt idx="27278">
                  <c:v>0.8</c:v>
                </c:pt>
                <c:pt idx="27279">
                  <c:v>0.8</c:v>
                </c:pt>
                <c:pt idx="27280">
                  <c:v>0.8</c:v>
                </c:pt>
                <c:pt idx="27281">
                  <c:v>0.8</c:v>
                </c:pt>
                <c:pt idx="27282">
                  <c:v>0.8</c:v>
                </c:pt>
                <c:pt idx="27283">
                  <c:v>0.9</c:v>
                </c:pt>
                <c:pt idx="27284">
                  <c:v>0.9</c:v>
                </c:pt>
                <c:pt idx="27285">
                  <c:v>1</c:v>
                </c:pt>
                <c:pt idx="27286">
                  <c:v>0.9</c:v>
                </c:pt>
                <c:pt idx="27287">
                  <c:v>0.8</c:v>
                </c:pt>
                <c:pt idx="27288">
                  <c:v>0.9</c:v>
                </c:pt>
                <c:pt idx="27289">
                  <c:v>0.8</c:v>
                </c:pt>
                <c:pt idx="27290">
                  <c:v>0.8</c:v>
                </c:pt>
                <c:pt idx="27291">
                  <c:v>0.9</c:v>
                </c:pt>
                <c:pt idx="27292">
                  <c:v>0.8</c:v>
                </c:pt>
                <c:pt idx="27293">
                  <c:v>0.9</c:v>
                </c:pt>
                <c:pt idx="27294">
                  <c:v>0.8</c:v>
                </c:pt>
                <c:pt idx="27295">
                  <c:v>0.9</c:v>
                </c:pt>
                <c:pt idx="27296">
                  <c:v>0.8</c:v>
                </c:pt>
                <c:pt idx="27297">
                  <c:v>0.8</c:v>
                </c:pt>
                <c:pt idx="27298">
                  <c:v>0.8</c:v>
                </c:pt>
                <c:pt idx="27299">
                  <c:v>0.8</c:v>
                </c:pt>
                <c:pt idx="27300">
                  <c:v>0.9</c:v>
                </c:pt>
                <c:pt idx="27301">
                  <c:v>0.9</c:v>
                </c:pt>
                <c:pt idx="27302">
                  <c:v>0.9</c:v>
                </c:pt>
                <c:pt idx="27303">
                  <c:v>0.9</c:v>
                </c:pt>
                <c:pt idx="27304">
                  <c:v>0.8</c:v>
                </c:pt>
                <c:pt idx="27305">
                  <c:v>0.8</c:v>
                </c:pt>
                <c:pt idx="27306">
                  <c:v>0.8</c:v>
                </c:pt>
                <c:pt idx="27307">
                  <c:v>0.8</c:v>
                </c:pt>
                <c:pt idx="27308">
                  <c:v>0.8</c:v>
                </c:pt>
                <c:pt idx="27309">
                  <c:v>0.8</c:v>
                </c:pt>
                <c:pt idx="27310">
                  <c:v>0.9</c:v>
                </c:pt>
                <c:pt idx="27311">
                  <c:v>0.9</c:v>
                </c:pt>
                <c:pt idx="27312">
                  <c:v>0.8</c:v>
                </c:pt>
                <c:pt idx="27313">
                  <c:v>0.8</c:v>
                </c:pt>
                <c:pt idx="27314">
                  <c:v>0.7</c:v>
                </c:pt>
                <c:pt idx="27315">
                  <c:v>0.8</c:v>
                </c:pt>
                <c:pt idx="27316">
                  <c:v>0.8</c:v>
                </c:pt>
                <c:pt idx="27317">
                  <c:v>0.8</c:v>
                </c:pt>
                <c:pt idx="27318">
                  <c:v>0.9</c:v>
                </c:pt>
                <c:pt idx="27319">
                  <c:v>0.8</c:v>
                </c:pt>
                <c:pt idx="27320">
                  <c:v>0.8</c:v>
                </c:pt>
                <c:pt idx="27321">
                  <c:v>0.8</c:v>
                </c:pt>
                <c:pt idx="27322">
                  <c:v>0.8</c:v>
                </c:pt>
                <c:pt idx="27323">
                  <c:v>0.9</c:v>
                </c:pt>
                <c:pt idx="27324">
                  <c:v>0.9</c:v>
                </c:pt>
                <c:pt idx="27325">
                  <c:v>0.8</c:v>
                </c:pt>
                <c:pt idx="27326">
                  <c:v>0.9</c:v>
                </c:pt>
                <c:pt idx="27327">
                  <c:v>0.8</c:v>
                </c:pt>
                <c:pt idx="27328">
                  <c:v>0.8</c:v>
                </c:pt>
                <c:pt idx="27329">
                  <c:v>0.9</c:v>
                </c:pt>
                <c:pt idx="27330">
                  <c:v>0.9</c:v>
                </c:pt>
                <c:pt idx="27331">
                  <c:v>0.9</c:v>
                </c:pt>
                <c:pt idx="27332">
                  <c:v>0.8</c:v>
                </c:pt>
                <c:pt idx="27333">
                  <c:v>0.9</c:v>
                </c:pt>
                <c:pt idx="27334">
                  <c:v>0.8</c:v>
                </c:pt>
                <c:pt idx="27335">
                  <c:v>0.9</c:v>
                </c:pt>
                <c:pt idx="27336">
                  <c:v>0.9</c:v>
                </c:pt>
                <c:pt idx="27337">
                  <c:v>0.9</c:v>
                </c:pt>
                <c:pt idx="27338">
                  <c:v>0.9</c:v>
                </c:pt>
                <c:pt idx="27339">
                  <c:v>0.9</c:v>
                </c:pt>
                <c:pt idx="27340">
                  <c:v>0.8</c:v>
                </c:pt>
                <c:pt idx="27341">
                  <c:v>0.8</c:v>
                </c:pt>
                <c:pt idx="27342">
                  <c:v>0.8</c:v>
                </c:pt>
                <c:pt idx="27343">
                  <c:v>0.9</c:v>
                </c:pt>
                <c:pt idx="27344">
                  <c:v>0.8</c:v>
                </c:pt>
                <c:pt idx="27345">
                  <c:v>0.8</c:v>
                </c:pt>
                <c:pt idx="27346">
                  <c:v>0.9</c:v>
                </c:pt>
                <c:pt idx="27347">
                  <c:v>0.8</c:v>
                </c:pt>
                <c:pt idx="27348">
                  <c:v>0.9</c:v>
                </c:pt>
                <c:pt idx="27349">
                  <c:v>0.8</c:v>
                </c:pt>
                <c:pt idx="27350">
                  <c:v>0.9</c:v>
                </c:pt>
                <c:pt idx="27351">
                  <c:v>0.8</c:v>
                </c:pt>
                <c:pt idx="27352">
                  <c:v>0.9</c:v>
                </c:pt>
                <c:pt idx="27353">
                  <c:v>0.8</c:v>
                </c:pt>
                <c:pt idx="27354">
                  <c:v>0.9</c:v>
                </c:pt>
                <c:pt idx="27355">
                  <c:v>0.9</c:v>
                </c:pt>
                <c:pt idx="27356">
                  <c:v>0.9</c:v>
                </c:pt>
                <c:pt idx="27357">
                  <c:v>0.8</c:v>
                </c:pt>
                <c:pt idx="27358">
                  <c:v>0.9</c:v>
                </c:pt>
                <c:pt idx="27359">
                  <c:v>0.9</c:v>
                </c:pt>
                <c:pt idx="27360">
                  <c:v>0.8</c:v>
                </c:pt>
                <c:pt idx="27361">
                  <c:v>0.8</c:v>
                </c:pt>
                <c:pt idx="27362">
                  <c:v>0.8</c:v>
                </c:pt>
                <c:pt idx="27363">
                  <c:v>0.8</c:v>
                </c:pt>
                <c:pt idx="27364">
                  <c:v>0.8</c:v>
                </c:pt>
                <c:pt idx="27365">
                  <c:v>0.9</c:v>
                </c:pt>
                <c:pt idx="27366">
                  <c:v>0.8</c:v>
                </c:pt>
                <c:pt idx="27367">
                  <c:v>0.8</c:v>
                </c:pt>
                <c:pt idx="27368">
                  <c:v>0.8</c:v>
                </c:pt>
                <c:pt idx="27369">
                  <c:v>0.8</c:v>
                </c:pt>
                <c:pt idx="27370">
                  <c:v>0.7</c:v>
                </c:pt>
                <c:pt idx="27371">
                  <c:v>0.7</c:v>
                </c:pt>
                <c:pt idx="27372">
                  <c:v>0.7</c:v>
                </c:pt>
                <c:pt idx="27373">
                  <c:v>0.7</c:v>
                </c:pt>
                <c:pt idx="27374">
                  <c:v>0.7</c:v>
                </c:pt>
                <c:pt idx="27375">
                  <c:v>0.7</c:v>
                </c:pt>
                <c:pt idx="27376">
                  <c:v>0.7</c:v>
                </c:pt>
                <c:pt idx="27377">
                  <c:v>0.6</c:v>
                </c:pt>
                <c:pt idx="27378">
                  <c:v>0.7</c:v>
                </c:pt>
                <c:pt idx="27379">
                  <c:v>0.6</c:v>
                </c:pt>
                <c:pt idx="27380">
                  <c:v>0.8</c:v>
                </c:pt>
                <c:pt idx="27381">
                  <c:v>0.7</c:v>
                </c:pt>
                <c:pt idx="27382">
                  <c:v>0.8</c:v>
                </c:pt>
                <c:pt idx="27383">
                  <c:v>0.7</c:v>
                </c:pt>
                <c:pt idx="27384">
                  <c:v>0.7</c:v>
                </c:pt>
                <c:pt idx="27385">
                  <c:v>0.6</c:v>
                </c:pt>
                <c:pt idx="27386">
                  <c:v>0.7</c:v>
                </c:pt>
                <c:pt idx="27387">
                  <c:v>0.7</c:v>
                </c:pt>
                <c:pt idx="27388">
                  <c:v>0.8</c:v>
                </c:pt>
                <c:pt idx="27389">
                  <c:v>0.7</c:v>
                </c:pt>
                <c:pt idx="27390">
                  <c:v>0.7</c:v>
                </c:pt>
                <c:pt idx="27391">
                  <c:v>0.8</c:v>
                </c:pt>
                <c:pt idx="27392">
                  <c:v>0.7</c:v>
                </c:pt>
                <c:pt idx="27393">
                  <c:v>0.8</c:v>
                </c:pt>
                <c:pt idx="27394">
                  <c:v>0.8</c:v>
                </c:pt>
                <c:pt idx="27395">
                  <c:v>0.8</c:v>
                </c:pt>
                <c:pt idx="27396">
                  <c:v>0.7</c:v>
                </c:pt>
                <c:pt idx="27397">
                  <c:v>0.8</c:v>
                </c:pt>
                <c:pt idx="27398">
                  <c:v>0.8</c:v>
                </c:pt>
                <c:pt idx="27399">
                  <c:v>0.8</c:v>
                </c:pt>
                <c:pt idx="27400">
                  <c:v>0.8</c:v>
                </c:pt>
                <c:pt idx="27401">
                  <c:v>0.8</c:v>
                </c:pt>
                <c:pt idx="27402">
                  <c:v>0.8</c:v>
                </c:pt>
                <c:pt idx="27403">
                  <c:v>0.8</c:v>
                </c:pt>
                <c:pt idx="27404">
                  <c:v>0.8</c:v>
                </c:pt>
                <c:pt idx="27405">
                  <c:v>0.8</c:v>
                </c:pt>
                <c:pt idx="27406">
                  <c:v>0.8</c:v>
                </c:pt>
                <c:pt idx="27407">
                  <c:v>0.8</c:v>
                </c:pt>
                <c:pt idx="27408">
                  <c:v>0.8</c:v>
                </c:pt>
                <c:pt idx="27409">
                  <c:v>0.8</c:v>
                </c:pt>
                <c:pt idx="27410">
                  <c:v>0.9</c:v>
                </c:pt>
                <c:pt idx="27411">
                  <c:v>0.8</c:v>
                </c:pt>
                <c:pt idx="27412">
                  <c:v>0.8</c:v>
                </c:pt>
                <c:pt idx="27413">
                  <c:v>0.8</c:v>
                </c:pt>
                <c:pt idx="27414">
                  <c:v>0.8</c:v>
                </c:pt>
                <c:pt idx="27415">
                  <c:v>0.8</c:v>
                </c:pt>
                <c:pt idx="27416">
                  <c:v>0.8</c:v>
                </c:pt>
                <c:pt idx="27417">
                  <c:v>0.7</c:v>
                </c:pt>
                <c:pt idx="27418">
                  <c:v>0.8</c:v>
                </c:pt>
                <c:pt idx="27419">
                  <c:v>0.7</c:v>
                </c:pt>
                <c:pt idx="27420">
                  <c:v>0.8</c:v>
                </c:pt>
                <c:pt idx="27421">
                  <c:v>0.8</c:v>
                </c:pt>
                <c:pt idx="27422">
                  <c:v>0.8</c:v>
                </c:pt>
                <c:pt idx="27423">
                  <c:v>0.8</c:v>
                </c:pt>
                <c:pt idx="27424">
                  <c:v>0.8</c:v>
                </c:pt>
                <c:pt idx="27425">
                  <c:v>0.7</c:v>
                </c:pt>
                <c:pt idx="27426">
                  <c:v>0.8</c:v>
                </c:pt>
                <c:pt idx="27427">
                  <c:v>0.9</c:v>
                </c:pt>
                <c:pt idx="27428">
                  <c:v>0.8</c:v>
                </c:pt>
                <c:pt idx="27429">
                  <c:v>0.8</c:v>
                </c:pt>
                <c:pt idx="27430">
                  <c:v>0.8</c:v>
                </c:pt>
                <c:pt idx="27431">
                  <c:v>0.8</c:v>
                </c:pt>
                <c:pt idx="27432">
                  <c:v>0.8</c:v>
                </c:pt>
                <c:pt idx="27433">
                  <c:v>0.8</c:v>
                </c:pt>
                <c:pt idx="27434">
                  <c:v>0.7</c:v>
                </c:pt>
                <c:pt idx="27435">
                  <c:v>0.8</c:v>
                </c:pt>
                <c:pt idx="27436">
                  <c:v>0.9</c:v>
                </c:pt>
                <c:pt idx="27437">
                  <c:v>0.8</c:v>
                </c:pt>
                <c:pt idx="27438">
                  <c:v>0.8</c:v>
                </c:pt>
                <c:pt idx="27439">
                  <c:v>0.8</c:v>
                </c:pt>
                <c:pt idx="27440">
                  <c:v>0.8</c:v>
                </c:pt>
                <c:pt idx="27441">
                  <c:v>0.8</c:v>
                </c:pt>
                <c:pt idx="27442">
                  <c:v>0.7</c:v>
                </c:pt>
                <c:pt idx="27443">
                  <c:v>0.8</c:v>
                </c:pt>
                <c:pt idx="27444">
                  <c:v>0.8</c:v>
                </c:pt>
                <c:pt idx="27445">
                  <c:v>0.8</c:v>
                </c:pt>
                <c:pt idx="27446">
                  <c:v>0.8</c:v>
                </c:pt>
                <c:pt idx="27447">
                  <c:v>0.8</c:v>
                </c:pt>
                <c:pt idx="27448">
                  <c:v>0.8</c:v>
                </c:pt>
                <c:pt idx="27449">
                  <c:v>0.8</c:v>
                </c:pt>
                <c:pt idx="27450">
                  <c:v>0.8</c:v>
                </c:pt>
                <c:pt idx="27451">
                  <c:v>0.8</c:v>
                </c:pt>
                <c:pt idx="27452">
                  <c:v>0.7</c:v>
                </c:pt>
                <c:pt idx="27453">
                  <c:v>0.7</c:v>
                </c:pt>
                <c:pt idx="27454">
                  <c:v>0.8</c:v>
                </c:pt>
                <c:pt idx="27455">
                  <c:v>0.8</c:v>
                </c:pt>
                <c:pt idx="27456">
                  <c:v>0.8</c:v>
                </c:pt>
                <c:pt idx="27457">
                  <c:v>0.8</c:v>
                </c:pt>
                <c:pt idx="27458">
                  <c:v>0.8</c:v>
                </c:pt>
                <c:pt idx="27459">
                  <c:v>0.9</c:v>
                </c:pt>
                <c:pt idx="27460">
                  <c:v>0.8</c:v>
                </c:pt>
                <c:pt idx="27461">
                  <c:v>0.8</c:v>
                </c:pt>
                <c:pt idx="27462">
                  <c:v>0.8</c:v>
                </c:pt>
                <c:pt idx="27463">
                  <c:v>0.8</c:v>
                </c:pt>
                <c:pt idx="27464">
                  <c:v>0.8</c:v>
                </c:pt>
                <c:pt idx="27465">
                  <c:v>0.8</c:v>
                </c:pt>
                <c:pt idx="27466">
                  <c:v>0.7</c:v>
                </c:pt>
                <c:pt idx="27467">
                  <c:v>0.8</c:v>
                </c:pt>
                <c:pt idx="27468">
                  <c:v>0.8</c:v>
                </c:pt>
                <c:pt idx="27469">
                  <c:v>0.7</c:v>
                </c:pt>
                <c:pt idx="27470">
                  <c:v>0.8</c:v>
                </c:pt>
                <c:pt idx="27471">
                  <c:v>0.8</c:v>
                </c:pt>
                <c:pt idx="27472">
                  <c:v>0.8</c:v>
                </c:pt>
                <c:pt idx="27473">
                  <c:v>0.8</c:v>
                </c:pt>
                <c:pt idx="27474">
                  <c:v>0.8</c:v>
                </c:pt>
                <c:pt idx="27475">
                  <c:v>0.8</c:v>
                </c:pt>
                <c:pt idx="27476">
                  <c:v>0.8</c:v>
                </c:pt>
                <c:pt idx="27477">
                  <c:v>0.7</c:v>
                </c:pt>
                <c:pt idx="27478">
                  <c:v>0.8</c:v>
                </c:pt>
                <c:pt idx="27479">
                  <c:v>0.8</c:v>
                </c:pt>
                <c:pt idx="27480">
                  <c:v>0.8</c:v>
                </c:pt>
                <c:pt idx="27481">
                  <c:v>0.8</c:v>
                </c:pt>
                <c:pt idx="27482">
                  <c:v>0.7</c:v>
                </c:pt>
                <c:pt idx="27483">
                  <c:v>0.7</c:v>
                </c:pt>
                <c:pt idx="27484">
                  <c:v>0.8</c:v>
                </c:pt>
                <c:pt idx="27485">
                  <c:v>0.8</c:v>
                </c:pt>
                <c:pt idx="27486">
                  <c:v>0.8</c:v>
                </c:pt>
                <c:pt idx="27487">
                  <c:v>0.7</c:v>
                </c:pt>
                <c:pt idx="27488">
                  <c:v>0.7</c:v>
                </c:pt>
                <c:pt idx="27489">
                  <c:v>0.7</c:v>
                </c:pt>
                <c:pt idx="27490">
                  <c:v>0.8</c:v>
                </c:pt>
                <c:pt idx="27491">
                  <c:v>0.7</c:v>
                </c:pt>
                <c:pt idx="27492">
                  <c:v>0.7</c:v>
                </c:pt>
                <c:pt idx="27493">
                  <c:v>0.7</c:v>
                </c:pt>
                <c:pt idx="27494">
                  <c:v>0.8</c:v>
                </c:pt>
                <c:pt idx="27495">
                  <c:v>0.7</c:v>
                </c:pt>
                <c:pt idx="27496">
                  <c:v>0.7</c:v>
                </c:pt>
                <c:pt idx="27497">
                  <c:v>0.7</c:v>
                </c:pt>
                <c:pt idx="27498">
                  <c:v>0.7</c:v>
                </c:pt>
                <c:pt idx="27499">
                  <c:v>0.7</c:v>
                </c:pt>
                <c:pt idx="27500">
                  <c:v>0.8</c:v>
                </c:pt>
                <c:pt idx="27501">
                  <c:v>0.8</c:v>
                </c:pt>
                <c:pt idx="27502">
                  <c:v>0.7</c:v>
                </c:pt>
                <c:pt idx="27503">
                  <c:v>0.7</c:v>
                </c:pt>
                <c:pt idx="27504">
                  <c:v>0.7</c:v>
                </c:pt>
                <c:pt idx="27505">
                  <c:v>0.7</c:v>
                </c:pt>
                <c:pt idx="27506">
                  <c:v>0.7</c:v>
                </c:pt>
                <c:pt idx="27507">
                  <c:v>0.7</c:v>
                </c:pt>
                <c:pt idx="27508">
                  <c:v>0.7</c:v>
                </c:pt>
                <c:pt idx="27509">
                  <c:v>0.7</c:v>
                </c:pt>
                <c:pt idx="27510">
                  <c:v>0.8</c:v>
                </c:pt>
                <c:pt idx="27511">
                  <c:v>0.7</c:v>
                </c:pt>
                <c:pt idx="27512">
                  <c:v>0.7</c:v>
                </c:pt>
                <c:pt idx="27513">
                  <c:v>0.8</c:v>
                </c:pt>
                <c:pt idx="27514">
                  <c:v>0.8</c:v>
                </c:pt>
                <c:pt idx="27515">
                  <c:v>0.8</c:v>
                </c:pt>
                <c:pt idx="27516">
                  <c:v>0.7</c:v>
                </c:pt>
                <c:pt idx="27517">
                  <c:v>0.7</c:v>
                </c:pt>
                <c:pt idx="27518">
                  <c:v>0.7</c:v>
                </c:pt>
                <c:pt idx="27519">
                  <c:v>0.7</c:v>
                </c:pt>
                <c:pt idx="27520">
                  <c:v>0.7</c:v>
                </c:pt>
                <c:pt idx="27521">
                  <c:v>0.7</c:v>
                </c:pt>
                <c:pt idx="27522">
                  <c:v>0.8</c:v>
                </c:pt>
                <c:pt idx="27523">
                  <c:v>0.8</c:v>
                </c:pt>
                <c:pt idx="27524">
                  <c:v>0.7</c:v>
                </c:pt>
                <c:pt idx="27525">
                  <c:v>0.8</c:v>
                </c:pt>
                <c:pt idx="27526">
                  <c:v>0.7</c:v>
                </c:pt>
                <c:pt idx="27527">
                  <c:v>0.7</c:v>
                </c:pt>
                <c:pt idx="27528">
                  <c:v>0.7</c:v>
                </c:pt>
                <c:pt idx="27529">
                  <c:v>0.7</c:v>
                </c:pt>
                <c:pt idx="27530">
                  <c:v>0.8</c:v>
                </c:pt>
                <c:pt idx="27531">
                  <c:v>0.8</c:v>
                </c:pt>
                <c:pt idx="27532">
                  <c:v>0.8</c:v>
                </c:pt>
                <c:pt idx="27533">
                  <c:v>0.8</c:v>
                </c:pt>
                <c:pt idx="27534">
                  <c:v>0.7</c:v>
                </c:pt>
                <c:pt idx="27535">
                  <c:v>0.7</c:v>
                </c:pt>
                <c:pt idx="27536">
                  <c:v>0.8</c:v>
                </c:pt>
                <c:pt idx="27537">
                  <c:v>0.7</c:v>
                </c:pt>
                <c:pt idx="27538">
                  <c:v>0.8</c:v>
                </c:pt>
                <c:pt idx="27539">
                  <c:v>0.6</c:v>
                </c:pt>
                <c:pt idx="27540">
                  <c:v>0.7</c:v>
                </c:pt>
                <c:pt idx="27541">
                  <c:v>0.6</c:v>
                </c:pt>
                <c:pt idx="27542">
                  <c:v>0.7</c:v>
                </c:pt>
                <c:pt idx="27543">
                  <c:v>0.7</c:v>
                </c:pt>
                <c:pt idx="27544">
                  <c:v>0.7</c:v>
                </c:pt>
                <c:pt idx="27545">
                  <c:v>0.7</c:v>
                </c:pt>
                <c:pt idx="27546">
                  <c:v>0.7</c:v>
                </c:pt>
                <c:pt idx="27547">
                  <c:v>0.7</c:v>
                </c:pt>
                <c:pt idx="27548">
                  <c:v>0.8</c:v>
                </c:pt>
                <c:pt idx="27549">
                  <c:v>0.7</c:v>
                </c:pt>
                <c:pt idx="27550">
                  <c:v>0.7</c:v>
                </c:pt>
                <c:pt idx="27551">
                  <c:v>0.6</c:v>
                </c:pt>
                <c:pt idx="27552">
                  <c:v>0.6</c:v>
                </c:pt>
                <c:pt idx="27553">
                  <c:v>0.6</c:v>
                </c:pt>
                <c:pt idx="27554">
                  <c:v>0.6</c:v>
                </c:pt>
                <c:pt idx="27555">
                  <c:v>0.7</c:v>
                </c:pt>
                <c:pt idx="27556">
                  <c:v>0.6</c:v>
                </c:pt>
                <c:pt idx="27557">
                  <c:v>0.6</c:v>
                </c:pt>
                <c:pt idx="27558">
                  <c:v>0.7</c:v>
                </c:pt>
                <c:pt idx="27559">
                  <c:v>0.7</c:v>
                </c:pt>
                <c:pt idx="27560">
                  <c:v>0.6</c:v>
                </c:pt>
                <c:pt idx="27561">
                  <c:v>0.5</c:v>
                </c:pt>
                <c:pt idx="27562">
                  <c:v>0.6</c:v>
                </c:pt>
                <c:pt idx="27563">
                  <c:v>0.6</c:v>
                </c:pt>
                <c:pt idx="27564">
                  <c:v>0.6</c:v>
                </c:pt>
                <c:pt idx="27565">
                  <c:v>0.6</c:v>
                </c:pt>
                <c:pt idx="27566">
                  <c:v>0.5</c:v>
                </c:pt>
                <c:pt idx="27567">
                  <c:v>0.5</c:v>
                </c:pt>
                <c:pt idx="27568">
                  <c:v>0.5</c:v>
                </c:pt>
                <c:pt idx="27569">
                  <c:v>0.6</c:v>
                </c:pt>
                <c:pt idx="27570">
                  <c:v>0.6</c:v>
                </c:pt>
                <c:pt idx="27571">
                  <c:v>0.5</c:v>
                </c:pt>
                <c:pt idx="27572">
                  <c:v>0.5</c:v>
                </c:pt>
                <c:pt idx="27573">
                  <c:v>0.5</c:v>
                </c:pt>
                <c:pt idx="27574">
                  <c:v>0.5</c:v>
                </c:pt>
                <c:pt idx="27575">
                  <c:v>0.4</c:v>
                </c:pt>
                <c:pt idx="27576">
                  <c:v>0.5</c:v>
                </c:pt>
                <c:pt idx="27577">
                  <c:v>0.4</c:v>
                </c:pt>
                <c:pt idx="27578">
                  <c:v>0.6</c:v>
                </c:pt>
                <c:pt idx="27579">
                  <c:v>0.6</c:v>
                </c:pt>
                <c:pt idx="27580">
                  <c:v>0.5</c:v>
                </c:pt>
                <c:pt idx="27581">
                  <c:v>0.4</c:v>
                </c:pt>
                <c:pt idx="27582">
                  <c:v>0.4</c:v>
                </c:pt>
                <c:pt idx="27583">
                  <c:v>0.5</c:v>
                </c:pt>
                <c:pt idx="27584">
                  <c:v>0.5</c:v>
                </c:pt>
                <c:pt idx="27585">
                  <c:v>0.4</c:v>
                </c:pt>
                <c:pt idx="27586">
                  <c:v>0.5</c:v>
                </c:pt>
                <c:pt idx="27587">
                  <c:v>0.4</c:v>
                </c:pt>
                <c:pt idx="27588">
                  <c:v>0.4</c:v>
                </c:pt>
                <c:pt idx="27589">
                  <c:v>0.4</c:v>
                </c:pt>
                <c:pt idx="27590">
                  <c:v>0.3</c:v>
                </c:pt>
                <c:pt idx="27591">
                  <c:v>0.4</c:v>
                </c:pt>
                <c:pt idx="27592">
                  <c:v>0.4</c:v>
                </c:pt>
                <c:pt idx="27593">
                  <c:v>0.3</c:v>
                </c:pt>
                <c:pt idx="27594">
                  <c:v>0.4</c:v>
                </c:pt>
                <c:pt idx="27595">
                  <c:v>0.4</c:v>
                </c:pt>
                <c:pt idx="27596">
                  <c:v>0.3</c:v>
                </c:pt>
                <c:pt idx="27597">
                  <c:v>0.3</c:v>
                </c:pt>
                <c:pt idx="27598">
                  <c:v>0.3</c:v>
                </c:pt>
                <c:pt idx="27599">
                  <c:v>0.3</c:v>
                </c:pt>
                <c:pt idx="27600">
                  <c:v>0.4</c:v>
                </c:pt>
                <c:pt idx="27601">
                  <c:v>0.3</c:v>
                </c:pt>
                <c:pt idx="27602">
                  <c:v>0.3</c:v>
                </c:pt>
                <c:pt idx="27603">
                  <c:v>0.4</c:v>
                </c:pt>
                <c:pt idx="27604">
                  <c:v>0.4</c:v>
                </c:pt>
                <c:pt idx="27605">
                  <c:v>0.4</c:v>
                </c:pt>
                <c:pt idx="27606">
                  <c:v>0.3</c:v>
                </c:pt>
                <c:pt idx="27607">
                  <c:v>0.3</c:v>
                </c:pt>
                <c:pt idx="27608">
                  <c:v>0.2</c:v>
                </c:pt>
                <c:pt idx="27609">
                  <c:v>0.3</c:v>
                </c:pt>
                <c:pt idx="27610">
                  <c:v>0.3</c:v>
                </c:pt>
                <c:pt idx="27611">
                  <c:v>0.3</c:v>
                </c:pt>
                <c:pt idx="27612">
                  <c:v>0.4</c:v>
                </c:pt>
                <c:pt idx="27613">
                  <c:v>0.3</c:v>
                </c:pt>
                <c:pt idx="27614">
                  <c:v>0.3</c:v>
                </c:pt>
                <c:pt idx="27615">
                  <c:v>0.3</c:v>
                </c:pt>
                <c:pt idx="27616">
                  <c:v>0.4</c:v>
                </c:pt>
                <c:pt idx="27617">
                  <c:v>0.3</c:v>
                </c:pt>
                <c:pt idx="27618">
                  <c:v>0.3</c:v>
                </c:pt>
                <c:pt idx="27619">
                  <c:v>0.3</c:v>
                </c:pt>
                <c:pt idx="27620">
                  <c:v>0.4</c:v>
                </c:pt>
                <c:pt idx="27621">
                  <c:v>0.3</c:v>
                </c:pt>
                <c:pt idx="27622">
                  <c:v>0.3</c:v>
                </c:pt>
                <c:pt idx="27623">
                  <c:v>0.3</c:v>
                </c:pt>
                <c:pt idx="27624">
                  <c:v>0.4</c:v>
                </c:pt>
                <c:pt idx="27625">
                  <c:v>0.4</c:v>
                </c:pt>
                <c:pt idx="27626">
                  <c:v>0.4</c:v>
                </c:pt>
                <c:pt idx="27627">
                  <c:v>0.4</c:v>
                </c:pt>
                <c:pt idx="27628">
                  <c:v>0.4</c:v>
                </c:pt>
                <c:pt idx="27629">
                  <c:v>0.4</c:v>
                </c:pt>
                <c:pt idx="27630">
                  <c:v>0.4</c:v>
                </c:pt>
                <c:pt idx="27631">
                  <c:v>0.4</c:v>
                </c:pt>
                <c:pt idx="27632">
                  <c:v>0.3</c:v>
                </c:pt>
                <c:pt idx="27633">
                  <c:v>0.4</c:v>
                </c:pt>
                <c:pt idx="27634">
                  <c:v>0.3</c:v>
                </c:pt>
                <c:pt idx="27635">
                  <c:v>0.4</c:v>
                </c:pt>
                <c:pt idx="27636">
                  <c:v>0.4</c:v>
                </c:pt>
                <c:pt idx="27637">
                  <c:v>0.3</c:v>
                </c:pt>
                <c:pt idx="27638">
                  <c:v>0.4</c:v>
                </c:pt>
                <c:pt idx="27639">
                  <c:v>0.4</c:v>
                </c:pt>
                <c:pt idx="27640">
                  <c:v>0.3</c:v>
                </c:pt>
                <c:pt idx="27641">
                  <c:v>0.3</c:v>
                </c:pt>
                <c:pt idx="27642">
                  <c:v>0.3</c:v>
                </c:pt>
                <c:pt idx="27643">
                  <c:v>0.4</c:v>
                </c:pt>
                <c:pt idx="27644">
                  <c:v>0.3</c:v>
                </c:pt>
                <c:pt idx="27645">
                  <c:v>0.3</c:v>
                </c:pt>
                <c:pt idx="27646">
                  <c:v>0.4</c:v>
                </c:pt>
                <c:pt idx="27647">
                  <c:v>0.3</c:v>
                </c:pt>
                <c:pt idx="27648">
                  <c:v>0.4</c:v>
                </c:pt>
                <c:pt idx="27649">
                  <c:v>0.4</c:v>
                </c:pt>
                <c:pt idx="27650">
                  <c:v>0.4</c:v>
                </c:pt>
                <c:pt idx="27651">
                  <c:v>0.4</c:v>
                </c:pt>
                <c:pt idx="27652">
                  <c:v>0.4</c:v>
                </c:pt>
                <c:pt idx="27653">
                  <c:v>0.4</c:v>
                </c:pt>
                <c:pt idx="27654">
                  <c:v>0.5</c:v>
                </c:pt>
                <c:pt idx="27655">
                  <c:v>0.5</c:v>
                </c:pt>
                <c:pt idx="27656">
                  <c:v>0.5</c:v>
                </c:pt>
                <c:pt idx="27657">
                  <c:v>0.4</c:v>
                </c:pt>
                <c:pt idx="27658">
                  <c:v>0.4</c:v>
                </c:pt>
                <c:pt idx="27659">
                  <c:v>0.4</c:v>
                </c:pt>
                <c:pt idx="27660">
                  <c:v>0.4</c:v>
                </c:pt>
                <c:pt idx="27661">
                  <c:v>0.4</c:v>
                </c:pt>
                <c:pt idx="27662">
                  <c:v>0.4</c:v>
                </c:pt>
                <c:pt idx="27663">
                  <c:v>0.4</c:v>
                </c:pt>
                <c:pt idx="27664">
                  <c:v>0.5</c:v>
                </c:pt>
                <c:pt idx="27665">
                  <c:v>0.5</c:v>
                </c:pt>
                <c:pt idx="27666">
                  <c:v>0.5</c:v>
                </c:pt>
                <c:pt idx="27667">
                  <c:v>0.5</c:v>
                </c:pt>
                <c:pt idx="27668">
                  <c:v>0.5</c:v>
                </c:pt>
                <c:pt idx="27669">
                  <c:v>0.5</c:v>
                </c:pt>
                <c:pt idx="27670">
                  <c:v>0.5</c:v>
                </c:pt>
                <c:pt idx="27671">
                  <c:v>0.5</c:v>
                </c:pt>
                <c:pt idx="27672">
                  <c:v>0.5</c:v>
                </c:pt>
                <c:pt idx="27673">
                  <c:v>0.5</c:v>
                </c:pt>
                <c:pt idx="27674">
                  <c:v>0.5</c:v>
                </c:pt>
                <c:pt idx="27675">
                  <c:v>0.5</c:v>
                </c:pt>
                <c:pt idx="27676">
                  <c:v>0.5</c:v>
                </c:pt>
                <c:pt idx="27677">
                  <c:v>0.5</c:v>
                </c:pt>
                <c:pt idx="27678">
                  <c:v>0.5</c:v>
                </c:pt>
                <c:pt idx="27679">
                  <c:v>0.5</c:v>
                </c:pt>
                <c:pt idx="27680">
                  <c:v>0.5</c:v>
                </c:pt>
                <c:pt idx="27681">
                  <c:v>0.5</c:v>
                </c:pt>
                <c:pt idx="27682">
                  <c:v>0.5</c:v>
                </c:pt>
                <c:pt idx="27683">
                  <c:v>0.4</c:v>
                </c:pt>
                <c:pt idx="27684">
                  <c:v>0.5</c:v>
                </c:pt>
                <c:pt idx="27685">
                  <c:v>0.4</c:v>
                </c:pt>
                <c:pt idx="27686">
                  <c:v>0.4</c:v>
                </c:pt>
                <c:pt idx="27687">
                  <c:v>0.5</c:v>
                </c:pt>
                <c:pt idx="27688">
                  <c:v>0.4</c:v>
                </c:pt>
                <c:pt idx="27689">
                  <c:v>0.5</c:v>
                </c:pt>
                <c:pt idx="27690">
                  <c:v>0.5</c:v>
                </c:pt>
                <c:pt idx="27691">
                  <c:v>0.4</c:v>
                </c:pt>
                <c:pt idx="27692">
                  <c:v>0.4</c:v>
                </c:pt>
                <c:pt idx="27693">
                  <c:v>0.4</c:v>
                </c:pt>
                <c:pt idx="27694">
                  <c:v>0.4</c:v>
                </c:pt>
                <c:pt idx="27695">
                  <c:v>0.4</c:v>
                </c:pt>
                <c:pt idx="27696">
                  <c:v>0.4</c:v>
                </c:pt>
                <c:pt idx="27697">
                  <c:v>0.3</c:v>
                </c:pt>
                <c:pt idx="27698">
                  <c:v>0.3</c:v>
                </c:pt>
                <c:pt idx="27699">
                  <c:v>0.4</c:v>
                </c:pt>
                <c:pt idx="27700">
                  <c:v>0.4</c:v>
                </c:pt>
                <c:pt idx="27701">
                  <c:v>0.3</c:v>
                </c:pt>
                <c:pt idx="27702">
                  <c:v>0.4</c:v>
                </c:pt>
                <c:pt idx="27703">
                  <c:v>0.4</c:v>
                </c:pt>
                <c:pt idx="27704">
                  <c:v>0.3</c:v>
                </c:pt>
                <c:pt idx="27705">
                  <c:v>0.3</c:v>
                </c:pt>
                <c:pt idx="27706">
                  <c:v>0.4</c:v>
                </c:pt>
                <c:pt idx="27707">
                  <c:v>0.4</c:v>
                </c:pt>
                <c:pt idx="27708">
                  <c:v>0.3</c:v>
                </c:pt>
                <c:pt idx="27709">
                  <c:v>0.3</c:v>
                </c:pt>
                <c:pt idx="27710">
                  <c:v>0.3</c:v>
                </c:pt>
                <c:pt idx="27711">
                  <c:v>0.4</c:v>
                </c:pt>
                <c:pt idx="27712">
                  <c:v>0.3</c:v>
                </c:pt>
                <c:pt idx="27713">
                  <c:v>0.3</c:v>
                </c:pt>
                <c:pt idx="27714">
                  <c:v>0.3</c:v>
                </c:pt>
                <c:pt idx="27715">
                  <c:v>0.3</c:v>
                </c:pt>
                <c:pt idx="27716">
                  <c:v>0.4</c:v>
                </c:pt>
                <c:pt idx="27717">
                  <c:v>0.3</c:v>
                </c:pt>
                <c:pt idx="27718">
                  <c:v>0.4</c:v>
                </c:pt>
                <c:pt idx="27719">
                  <c:v>0.4</c:v>
                </c:pt>
                <c:pt idx="27720">
                  <c:v>0.4</c:v>
                </c:pt>
                <c:pt idx="27721">
                  <c:v>0.4</c:v>
                </c:pt>
                <c:pt idx="27722">
                  <c:v>0.4</c:v>
                </c:pt>
                <c:pt idx="27723">
                  <c:v>0.5</c:v>
                </c:pt>
                <c:pt idx="27724">
                  <c:v>0.5</c:v>
                </c:pt>
                <c:pt idx="27725">
                  <c:v>0.5</c:v>
                </c:pt>
                <c:pt idx="27726">
                  <c:v>0.4</c:v>
                </c:pt>
                <c:pt idx="27727">
                  <c:v>0.4</c:v>
                </c:pt>
                <c:pt idx="27728">
                  <c:v>0.4</c:v>
                </c:pt>
                <c:pt idx="27729">
                  <c:v>0.5</c:v>
                </c:pt>
                <c:pt idx="27730">
                  <c:v>0.4</c:v>
                </c:pt>
                <c:pt idx="27731">
                  <c:v>0.4</c:v>
                </c:pt>
                <c:pt idx="27732">
                  <c:v>0.4</c:v>
                </c:pt>
                <c:pt idx="27733">
                  <c:v>0.4</c:v>
                </c:pt>
                <c:pt idx="27734">
                  <c:v>0.5</c:v>
                </c:pt>
                <c:pt idx="27735">
                  <c:v>0.4</c:v>
                </c:pt>
                <c:pt idx="27736">
                  <c:v>0.5</c:v>
                </c:pt>
                <c:pt idx="27737">
                  <c:v>0.4</c:v>
                </c:pt>
                <c:pt idx="27738">
                  <c:v>0.5</c:v>
                </c:pt>
                <c:pt idx="27739">
                  <c:v>0.5</c:v>
                </c:pt>
                <c:pt idx="27740">
                  <c:v>0.5</c:v>
                </c:pt>
                <c:pt idx="27741">
                  <c:v>0.5</c:v>
                </c:pt>
                <c:pt idx="27742">
                  <c:v>0.5</c:v>
                </c:pt>
                <c:pt idx="27743">
                  <c:v>0.5</c:v>
                </c:pt>
                <c:pt idx="27744">
                  <c:v>0.5</c:v>
                </c:pt>
                <c:pt idx="27745">
                  <c:v>0.4</c:v>
                </c:pt>
                <c:pt idx="27746">
                  <c:v>0.4</c:v>
                </c:pt>
                <c:pt idx="27747">
                  <c:v>0.4</c:v>
                </c:pt>
                <c:pt idx="27748">
                  <c:v>0.5</c:v>
                </c:pt>
                <c:pt idx="27749">
                  <c:v>0.5</c:v>
                </c:pt>
                <c:pt idx="27750">
                  <c:v>0.5</c:v>
                </c:pt>
                <c:pt idx="27751">
                  <c:v>0.5</c:v>
                </c:pt>
                <c:pt idx="27752">
                  <c:v>0.5</c:v>
                </c:pt>
                <c:pt idx="27753">
                  <c:v>0.5</c:v>
                </c:pt>
                <c:pt idx="27754">
                  <c:v>0.5</c:v>
                </c:pt>
                <c:pt idx="27755">
                  <c:v>0.4</c:v>
                </c:pt>
                <c:pt idx="27756">
                  <c:v>0.5</c:v>
                </c:pt>
                <c:pt idx="27757">
                  <c:v>0.5</c:v>
                </c:pt>
                <c:pt idx="27758">
                  <c:v>0.5</c:v>
                </c:pt>
                <c:pt idx="27759">
                  <c:v>0.5</c:v>
                </c:pt>
                <c:pt idx="27760">
                  <c:v>0.4</c:v>
                </c:pt>
                <c:pt idx="27761">
                  <c:v>0.5</c:v>
                </c:pt>
                <c:pt idx="27762">
                  <c:v>0.5</c:v>
                </c:pt>
                <c:pt idx="27763">
                  <c:v>0.5</c:v>
                </c:pt>
                <c:pt idx="27764">
                  <c:v>0.5</c:v>
                </c:pt>
                <c:pt idx="27765">
                  <c:v>0.5</c:v>
                </c:pt>
                <c:pt idx="27766">
                  <c:v>0.5</c:v>
                </c:pt>
                <c:pt idx="27767">
                  <c:v>0.5</c:v>
                </c:pt>
                <c:pt idx="27768">
                  <c:v>0.5</c:v>
                </c:pt>
                <c:pt idx="27769">
                  <c:v>0.5</c:v>
                </c:pt>
                <c:pt idx="27770">
                  <c:v>0.5</c:v>
                </c:pt>
                <c:pt idx="27771">
                  <c:v>0.5</c:v>
                </c:pt>
                <c:pt idx="27772">
                  <c:v>0.5</c:v>
                </c:pt>
                <c:pt idx="27773">
                  <c:v>0.5</c:v>
                </c:pt>
                <c:pt idx="27774">
                  <c:v>0.5</c:v>
                </c:pt>
                <c:pt idx="27775">
                  <c:v>0.5</c:v>
                </c:pt>
                <c:pt idx="27776">
                  <c:v>0.5</c:v>
                </c:pt>
                <c:pt idx="27777">
                  <c:v>0.5</c:v>
                </c:pt>
                <c:pt idx="27778">
                  <c:v>0.5</c:v>
                </c:pt>
                <c:pt idx="27779">
                  <c:v>0.5</c:v>
                </c:pt>
                <c:pt idx="27780">
                  <c:v>0.4</c:v>
                </c:pt>
                <c:pt idx="27781">
                  <c:v>0.4</c:v>
                </c:pt>
                <c:pt idx="27782">
                  <c:v>0.4</c:v>
                </c:pt>
                <c:pt idx="27783">
                  <c:v>0.4</c:v>
                </c:pt>
                <c:pt idx="27784">
                  <c:v>0.3</c:v>
                </c:pt>
                <c:pt idx="27785">
                  <c:v>0.4</c:v>
                </c:pt>
                <c:pt idx="27786">
                  <c:v>0.4</c:v>
                </c:pt>
                <c:pt idx="27787">
                  <c:v>0.4</c:v>
                </c:pt>
                <c:pt idx="27788">
                  <c:v>0.5</c:v>
                </c:pt>
                <c:pt idx="27789">
                  <c:v>0.5</c:v>
                </c:pt>
                <c:pt idx="27790">
                  <c:v>0.4</c:v>
                </c:pt>
                <c:pt idx="27791">
                  <c:v>0.4</c:v>
                </c:pt>
                <c:pt idx="27792">
                  <c:v>0.4</c:v>
                </c:pt>
                <c:pt idx="27793">
                  <c:v>0.4</c:v>
                </c:pt>
                <c:pt idx="27794">
                  <c:v>0.5</c:v>
                </c:pt>
                <c:pt idx="27795">
                  <c:v>0.4</c:v>
                </c:pt>
                <c:pt idx="27796">
                  <c:v>0.4</c:v>
                </c:pt>
                <c:pt idx="27797">
                  <c:v>0.6</c:v>
                </c:pt>
                <c:pt idx="27798">
                  <c:v>0.5</c:v>
                </c:pt>
                <c:pt idx="27799">
                  <c:v>0.5</c:v>
                </c:pt>
                <c:pt idx="27800">
                  <c:v>0.5</c:v>
                </c:pt>
                <c:pt idx="27801">
                  <c:v>0.4</c:v>
                </c:pt>
                <c:pt idx="27802">
                  <c:v>0.4</c:v>
                </c:pt>
                <c:pt idx="27803">
                  <c:v>0.5</c:v>
                </c:pt>
                <c:pt idx="27804">
                  <c:v>0.5</c:v>
                </c:pt>
                <c:pt idx="27805">
                  <c:v>0.5</c:v>
                </c:pt>
                <c:pt idx="27806">
                  <c:v>0.5</c:v>
                </c:pt>
                <c:pt idx="27807">
                  <c:v>0.4</c:v>
                </c:pt>
                <c:pt idx="27808">
                  <c:v>0.4</c:v>
                </c:pt>
                <c:pt idx="27809">
                  <c:v>0.4</c:v>
                </c:pt>
                <c:pt idx="27810">
                  <c:v>0.4</c:v>
                </c:pt>
                <c:pt idx="27811">
                  <c:v>0.4</c:v>
                </c:pt>
                <c:pt idx="27812">
                  <c:v>0.5</c:v>
                </c:pt>
                <c:pt idx="27813">
                  <c:v>0.5</c:v>
                </c:pt>
                <c:pt idx="27814">
                  <c:v>0.4</c:v>
                </c:pt>
                <c:pt idx="27815">
                  <c:v>0.4</c:v>
                </c:pt>
                <c:pt idx="27816">
                  <c:v>0.4</c:v>
                </c:pt>
                <c:pt idx="27817">
                  <c:v>0.4</c:v>
                </c:pt>
                <c:pt idx="27818">
                  <c:v>0.4</c:v>
                </c:pt>
                <c:pt idx="27819">
                  <c:v>0.4</c:v>
                </c:pt>
                <c:pt idx="27820">
                  <c:v>0.4</c:v>
                </c:pt>
                <c:pt idx="27821">
                  <c:v>0.5</c:v>
                </c:pt>
                <c:pt idx="27822">
                  <c:v>0.4</c:v>
                </c:pt>
                <c:pt idx="27823">
                  <c:v>0.4</c:v>
                </c:pt>
                <c:pt idx="27824">
                  <c:v>0.5</c:v>
                </c:pt>
                <c:pt idx="27825">
                  <c:v>0.4</c:v>
                </c:pt>
                <c:pt idx="27826">
                  <c:v>0.5</c:v>
                </c:pt>
                <c:pt idx="27827">
                  <c:v>0.4</c:v>
                </c:pt>
                <c:pt idx="27828">
                  <c:v>0.4</c:v>
                </c:pt>
                <c:pt idx="27829">
                  <c:v>0.5</c:v>
                </c:pt>
                <c:pt idx="27830">
                  <c:v>0.6</c:v>
                </c:pt>
                <c:pt idx="27831">
                  <c:v>0.4</c:v>
                </c:pt>
                <c:pt idx="27832">
                  <c:v>0.5</c:v>
                </c:pt>
                <c:pt idx="27833">
                  <c:v>0.5</c:v>
                </c:pt>
                <c:pt idx="27834">
                  <c:v>0.4</c:v>
                </c:pt>
                <c:pt idx="27835">
                  <c:v>0.5</c:v>
                </c:pt>
                <c:pt idx="27836">
                  <c:v>0.4</c:v>
                </c:pt>
                <c:pt idx="27837">
                  <c:v>0.6</c:v>
                </c:pt>
                <c:pt idx="27838">
                  <c:v>0.5</c:v>
                </c:pt>
                <c:pt idx="27839">
                  <c:v>0.4</c:v>
                </c:pt>
                <c:pt idx="27840">
                  <c:v>0.4</c:v>
                </c:pt>
                <c:pt idx="27841">
                  <c:v>0.5</c:v>
                </c:pt>
                <c:pt idx="27842">
                  <c:v>0.4</c:v>
                </c:pt>
                <c:pt idx="27843">
                  <c:v>0.5</c:v>
                </c:pt>
                <c:pt idx="27844">
                  <c:v>0.5</c:v>
                </c:pt>
                <c:pt idx="27845">
                  <c:v>0.4</c:v>
                </c:pt>
                <c:pt idx="27846">
                  <c:v>0.4</c:v>
                </c:pt>
                <c:pt idx="27847">
                  <c:v>0.4</c:v>
                </c:pt>
                <c:pt idx="27848">
                  <c:v>0.4</c:v>
                </c:pt>
                <c:pt idx="27849">
                  <c:v>0.5</c:v>
                </c:pt>
                <c:pt idx="27850">
                  <c:v>0.5</c:v>
                </c:pt>
                <c:pt idx="27851">
                  <c:v>0.4</c:v>
                </c:pt>
                <c:pt idx="27852">
                  <c:v>0.5</c:v>
                </c:pt>
                <c:pt idx="27853">
                  <c:v>0.5</c:v>
                </c:pt>
                <c:pt idx="27854">
                  <c:v>0.4</c:v>
                </c:pt>
                <c:pt idx="27855">
                  <c:v>0.4</c:v>
                </c:pt>
                <c:pt idx="27856">
                  <c:v>0.4</c:v>
                </c:pt>
                <c:pt idx="27857">
                  <c:v>0.5</c:v>
                </c:pt>
                <c:pt idx="27858">
                  <c:v>0.5</c:v>
                </c:pt>
                <c:pt idx="27859">
                  <c:v>0.4</c:v>
                </c:pt>
                <c:pt idx="27860">
                  <c:v>0.4</c:v>
                </c:pt>
                <c:pt idx="27861">
                  <c:v>0.5</c:v>
                </c:pt>
                <c:pt idx="27862">
                  <c:v>0.5</c:v>
                </c:pt>
                <c:pt idx="27863">
                  <c:v>0.4</c:v>
                </c:pt>
                <c:pt idx="27864">
                  <c:v>0.5</c:v>
                </c:pt>
                <c:pt idx="27865">
                  <c:v>0.5</c:v>
                </c:pt>
                <c:pt idx="27866">
                  <c:v>0.5</c:v>
                </c:pt>
                <c:pt idx="27867">
                  <c:v>0.6</c:v>
                </c:pt>
                <c:pt idx="27868">
                  <c:v>0.5</c:v>
                </c:pt>
                <c:pt idx="27869">
                  <c:v>0.5</c:v>
                </c:pt>
                <c:pt idx="27870">
                  <c:v>0.6</c:v>
                </c:pt>
                <c:pt idx="27871">
                  <c:v>0.5</c:v>
                </c:pt>
                <c:pt idx="27872">
                  <c:v>0.5</c:v>
                </c:pt>
                <c:pt idx="27873">
                  <c:v>0.5</c:v>
                </c:pt>
                <c:pt idx="27874">
                  <c:v>0.5</c:v>
                </c:pt>
                <c:pt idx="27875">
                  <c:v>0.6</c:v>
                </c:pt>
                <c:pt idx="27876">
                  <c:v>0.6</c:v>
                </c:pt>
                <c:pt idx="27877">
                  <c:v>0.5</c:v>
                </c:pt>
                <c:pt idx="27878">
                  <c:v>0.5</c:v>
                </c:pt>
                <c:pt idx="27879">
                  <c:v>0.5</c:v>
                </c:pt>
                <c:pt idx="27880">
                  <c:v>0.5</c:v>
                </c:pt>
                <c:pt idx="27881">
                  <c:v>0.5</c:v>
                </c:pt>
                <c:pt idx="27882">
                  <c:v>0.5</c:v>
                </c:pt>
                <c:pt idx="27883">
                  <c:v>0.6</c:v>
                </c:pt>
                <c:pt idx="27884">
                  <c:v>0.6</c:v>
                </c:pt>
                <c:pt idx="27885">
                  <c:v>0.6</c:v>
                </c:pt>
                <c:pt idx="27886">
                  <c:v>0.6</c:v>
                </c:pt>
                <c:pt idx="27887">
                  <c:v>0.6</c:v>
                </c:pt>
                <c:pt idx="27888">
                  <c:v>0.5</c:v>
                </c:pt>
                <c:pt idx="27889">
                  <c:v>0.6</c:v>
                </c:pt>
                <c:pt idx="27890">
                  <c:v>0.6</c:v>
                </c:pt>
                <c:pt idx="27891">
                  <c:v>0.5</c:v>
                </c:pt>
                <c:pt idx="27892">
                  <c:v>0.5</c:v>
                </c:pt>
                <c:pt idx="27893">
                  <c:v>0.4</c:v>
                </c:pt>
                <c:pt idx="27894">
                  <c:v>0.5</c:v>
                </c:pt>
                <c:pt idx="27895">
                  <c:v>0.5</c:v>
                </c:pt>
                <c:pt idx="27896">
                  <c:v>0.5</c:v>
                </c:pt>
                <c:pt idx="27897">
                  <c:v>0.6</c:v>
                </c:pt>
                <c:pt idx="27898">
                  <c:v>0.4</c:v>
                </c:pt>
                <c:pt idx="27899">
                  <c:v>0.5</c:v>
                </c:pt>
                <c:pt idx="27900">
                  <c:v>0.4</c:v>
                </c:pt>
                <c:pt idx="27901">
                  <c:v>0.5</c:v>
                </c:pt>
                <c:pt idx="27902">
                  <c:v>0.5</c:v>
                </c:pt>
                <c:pt idx="27903">
                  <c:v>0.3</c:v>
                </c:pt>
                <c:pt idx="27904">
                  <c:v>0.5</c:v>
                </c:pt>
                <c:pt idx="27905">
                  <c:v>0.5</c:v>
                </c:pt>
                <c:pt idx="27906">
                  <c:v>0.5</c:v>
                </c:pt>
                <c:pt idx="27907">
                  <c:v>0.5</c:v>
                </c:pt>
                <c:pt idx="27908">
                  <c:v>0.4</c:v>
                </c:pt>
                <c:pt idx="27909">
                  <c:v>0.4</c:v>
                </c:pt>
                <c:pt idx="27910">
                  <c:v>0.5</c:v>
                </c:pt>
                <c:pt idx="27911">
                  <c:v>0.6</c:v>
                </c:pt>
                <c:pt idx="27912">
                  <c:v>0.5</c:v>
                </c:pt>
                <c:pt idx="27913">
                  <c:v>0.5</c:v>
                </c:pt>
                <c:pt idx="27914">
                  <c:v>0.5</c:v>
                </c:pt>
                <c:pt idx="27915">
                  <c:v>0.5</c:v>
                </c:pt>
                <c:pt idx="27916">
                  <c:v>0.5</c:v>
                </c:pt>
                <c:pt idx="27917">
                  <c:v>0.5</c:v>
                </c:pt>
                <c:pt idx="27918">
                  <c:v>0.4</c:v>
                </c:pt>
                <c:pt idx="27919">
                  <c:v>0.5</c:v>
                </c:pt>
                <c:pt idx="27920">
                  <c:v>0.5</c:v>
                </c:pt>
                <c:pt idx="27921">
                  <c:v>0.5</c:v>
                </c:pt>
                <c:pt idx="27922">
                  <c:v>0.5</c:v>
                </c:pt>
                <c:pt idx="27923">
                  <c:v>0.5</c:v>
                </c:pt>
                <c:pt idx="27924">
                  <c:v>0.4</c:v>
                </c:pt>
                <c:pt idx="27925">
                  <c:v>0.4</c:v>
                </c:pt>
                <c:pt idx="27926">
                  <c:v>0.4</c:v>
                </c:pt>
                <c:pt idx="27927">
                  <c:v>0.6</c:v>
                </c:pt>
                <c:pt idx="27928">
                  <c:v>0.5</c:v>
                </c:pt>
                <c:pt idx="27929">
                  <c:v>0.5</c:v>
                </c:pt>
                <c:pt idx="27930">
                  <c:v>0.5</c:v>
                </c:pt>
                <c:pt idx="27931">
                  <c:v>0.5</c:v>
                </c:pt>
                <c:pt idx="27932">
                  <c:v>0.5</c:v>
                </c:pt>
                <c:pt idx="27933">
                  <c:v>0.5</c:v>
                </c:pt>
                <c:pt idx="27934">
                  <c:v>0.4</c:v>
                </c:pt>
                <c:pt idx="27935">
                  <c:v>0.5</c:v>
                </c:pt>
                <c:pt idx="27936">
                  <c:v>0.5</c:v>
                </c:pt>
                <c:pt idx="27937">
                  <c:v>0.4</c:v>
                </c:pt>
                <c:pt idx="27938">
                  <c:v>0.4</c:v>
                </c:pt>
                <c:pt idx="27939">
                  <c:v>0.5</c:v>
                </c:pt>
                <c:pt idx="27940">
                  <c:v>0.5</c:v>
                </c:pt>
                <c:pt idx="27941">
                  <c:v>0.6</c:v>
                </c:pt>
                <c:pt idx="27942">
                  <c:v>0.5</c:v>
                </c:pt>
                <c:pt idx="27943">
                  <c:v>0.5</c:v>
                </c:pt>
                <c:pt idx="27944">
                  <c:v>0.4</c:v>
                </c:pt>
                <c:pt idx="27945">
                  <c:v>0.5</c:v>
                </c:pt>
                <c:pt idx="27946">
                  <c:v>0.5</c:v>
                </c:pt>
                <c:pt idx="27947">
                  <c:v>0.5</c:v>
                </c:pt>
                <c:pt idx="27948">
                  <c:v>0.4</c:v>
                </c:pt>
                <c:pt idx="27949">
                  <c:v>0.5</c:v>
                </c:pt>
                <c:pt idx="27950">
                  <c:v>0.5</c:v>
                </c:pt>
                <c:pt idx="27951">
                  <c:v>0.4</c:v>
                </c:pt>
                <c:pt idx="27952">
                  <c:v>0.4</c:v>
                </c:pt>
                <c:pt idx="27953">
                  <c:v>0.4</c:v>
                </c:pt>
                <c:pt idx="27954">
                  <c:v>0.5</c:v>
                </c:pt>
                <c:pt idx="27955">
                  <c:v>0.5</c:v>
                </c:pt>
                <c:pt idx="27956">
                  <c:v>0.5</c:v>
                </c:pt>
                <c:pt idx="27957">
                  <c:v>0.5</c:v>
                </c:pt>
                <c:pt idx="27958">
                  <c:v>0.5</c:v>
                </c:pt>
                <c:pt idx="27959">
                  <c:v>0.5</c:v>
                </c:pt>
                <c:pt idx="27960">
                  <c:v>0.4</c:v>
                </c:pt>
                <c:pt idx="27961">
                  <c:v>0.5</c:v>
                </c:pt>
                <c:pt idx="27962">
                  <c:v>0.5</c:v>
                </c:pt>
                <c:pt idx="27963">
                  <c:v>0.4</c:v>
                </c:pt>
                <c:pt idx="27964">
                  <c:v>0.5</c:v>
                </c:pt>
                <c:pt idx="27965">
                  <c:v>0.4</c:v>
                </c:pt>
                <c:pt idx="27966">
                  <c:v>0.4</c:v>
                </c:pt>
                <c:pt idx="27967">
                  <c:v>0.6</c:v>
                </c:pt>
                <c:pt idx="27968">
                  <c:v>0.6</c:v>
                </c:pt>
                <c:pt idx="27969">
                  <c:v>0.5</c:v>
                </c:pt>
                <c:pt idx="27970">
                  <c:v>0.5</c:v>
                </c:pt>
                <c:pt idx="27971">
                  <c:v>0.4</c:v>
                </c:pt>
                <c:pt idx="27972">
                  <c:v>0.5</c:v>
                </c:pt>
                <c:pt idx="27973">
                  <c:v>0.5</c:v>
                </c:pt>
                <c:pt idx="27974">
                  <c:v>0.5</c:v>
                </c:pt>
                <c:pt idx="27975">
                  <c:v>0.4</c:v>
                </c:pt>
                <c:pt idx="27976">
                  <c:v>0.4</c:v>
                </c:pt>
                <c:pt idx="27977">
                  <c:v>0.4</c:v>
                </c:pt>
                <c:pt idx="27978">
                  <c:v>0.4</c:v>
                </c:pt>
                <c:pt idx="27979">
                  <c:v>0.5</c:v>
                </c:pt>
                <c:pt idx="27980">
                  <c:v>0.4</c:v>
                </c:pt>
                <c:pt idx="27981">
                  <c:v>0.4</c:v>
                </c:pt>
                <c:pt idx="27982">
                  <c:v>0.4</c:v>
                </c:pt>
                <c:pt idx="27983">
                  <c:v>0.4</c:v>
                </c:pt>
                <c:pt idx="27984">
                  <c:v>0.4</c:v>
                </c:pt>
                <c:pt idx="27985">
                  <c:v>0.4</c:v>
                </c:pt>
                <c:pt idx="27986">
                  <c:v>0.5</c:v>
                </c:pt>
                <c:pt idx="27987">
                  <c:v>0.3</c:v>
                </c:pt>
                <c:pt idx="27988">
                  <c:v>0.4</c:v>
                </c:pt>
                <c:pt idx="27989">
                  <c:v>0.3</c:v>
                </c:pt>
                <c:pt idx="27990">
                  <c:v>0.4</c:v>
                </c:pt>
                <c:pt idx="27991">
                  <c:v>0.5</c:v>
                </c:pt>
                <c:pt idx="27992">
                  <c:v>0.5</c:v>
                </c:pt>
                <c:pt idx="27993">
                  <c:v>0.4</c:v>
                </c:pt>
                <c:pt idx="27994">
                  <c:v>0.4</c:v>
                </c:pt>
                <c:pt idx="27995">
                  <c:v>0.4</c:v>
                </c:pt>
                <c:pt idx="27996">
                  <c:v>0.5</c:v>
                </c:pt>
                <c:pt idx="27997">
                  <c:v>0.5</c:v>
                </c:pt>
                <c:pt idx="27998">
                  <c:v>0.5</c:v>
                </c:pt>
                <c:pt idx="27999">
                  <c:v>0.5</c:v>
                </c:pt>
                <c:pt idx="28000">
                  <c:v>0.4</c:v>
                </c:pt>
                <c:pt idx="28001">
                  <c:v>0.4</c:v>
                </c:pt>
                <c:pt idx="28002">
                  <c:v>0.4</c:v>
                </c:pt>
                <c:pt idx="28003">
                  <c:v>0.4</c:v>
                </c:pt>
                <c:pt idx="28004">
                  <c:v>0.5</c:v>
                </c:pt>
                <c:pt idx="28005">
                  <c:v>0.5</c:v>
                </c:pt>
                <c:pt idx="28006">
                  <c:v>0.5</c:v>
                </c:pt>
                <c:pt idx="28007">
                  <c:v>0.4</c:v>
                </c:pt>
                <c:pt idx="28008">
                  <c:v>0.4</c:v>
                </c:pt>
                <c:pt idx="28009">
                  <c:v>0.4</c:v>
                </c:pt>
                <c:pt idx="28010">
                  <c:v>0.5</c:v>
                </c:pt>
                <c:pt idx="28011">
                  <c:v>0.6</c:v>
                </c:pt>
                <c:pt idx="28012">
                  <c:v>0.5</c:v>
                </c:pt>
                <c:pt idx="28013">
                  <c:v>0.5</c:v>
                </c:pt>
                <c:pt idx="28014">
                  <c:v>0.3</c:v>
                </c:pt>
                <c:pt idx="28015">
                  <c:v>0.5</c:v>
                </c:pt>
                <c:pt idx="28016">
                  <c:v>0.5</c:v>
                </c:pt>
                <c:pt idx="28017">
                  <c:v>0.5</c:v>
                </c:pt>
                <c:pt idx="28018">
                  <c:v>0.5</c:v>
                </c:pt>
                <c:pt idx="28019">
                  <c:v>0.5</c:v>
                </c:pt>
                <c:pt idx="28020">
                  <c:v>0.5</c:v>
                </c:pt>
                <c:pt idx="28021">
                  <c:v>0.5</c:v>
                </c:pt>
                <c:pt idx="28022">
                  <c:v>0.5</c:v>
                </c:pt>
                <c:pt idx="28023">
                  <c:v>0.4</c:v>
                </c:pt>
                <c:pt idx="28024">
                  <c:v>0.4</c:v>
                </c:pt>
                <c:pt idx="28025">
                  <c:v>0.5</c:v>
                </c:pt>
                <c:pt idx="28026">
                  <c:v>0.5</c:v>
                </c:pt>
                <c:pt idx="28027">
                  <c:v>0.4</c:v>
                </c:pt>
                <c:pt idx="28028">
                  <c:v>0.5</c:v>
                </c:pt>
                <c:pt idx="28029">
                  <c:v>0.4</c:v>
                </c:pt>
                <c:pt idx="28030">
                  <c:v>0.5</c:v>
                </c:pt>
                <c:pt idx="28031">
                  <c:v>0.5</c:v>
                </c:pt>
                <c:pt idx="28032">
                  <c:v>0.5</c:v>
                </c:pt>
                <c:pt idx="28033">
                  <c:v>0.6</c:v>
                </c:pt>
                <c:pt idx="28034">
                  <c:v>0.6</c:v>
                </c:pt>
                <c:pt idx="28035">
                  <c:v>0.6</c:v>
                </c:pt>
                <c:pt idx="28036">
                  <c:v>0.5</c:v>
                </c:pt>
                <c:pt idx="28037">
                  <c:v>0.4</c:v>
                </c:pt>
                <c:pt idx="28038">
                  <c:v>0.5</c:v>
                </c:pt>
                <c:pt idx="28039">
                  <c:v>0.4</c:v>
                </c:pt>
                <c:pt idx="28040">
                  <c:v>0.5</c:v>
                </c:pt>
                <c:pt idx="28041">
                  <c:v>0.5</c:v>
                </c:pt>
                <c:pt idx="28042">
                  <c:v>0.5</c:v>
                </c:pt>
                <c:pt idx="28043">
                  <c:v>0.5</c:v>
                </c:pt>
                <c:pt idx="28044">
                  <c:v>0.5</c:v>
                </c:pt>
                <c:pt idx="28045">
                  <c:v>0.6</c:v>
                </c:pt>
                <c:pt idx="28046">
                  <c:v>0.5</c:v>
                </c:pt>
                <c:pt idx="28047">
                  <c:v>0.5</c:v>
                </c:pt>
                <c:pt idx="28048">
                  <c:v>0.5</c:v>
                </c:pt>
                <c:pt idx="28049">
                  <c:v>0.5</c:v>
                </c:pt>
                <c:pt idx="28050">
                  <c:v>0.5</c:v>
                </c:pt>
                <c:pt idx="28051">
                  <c:v>0.5</c:v>
                </c:pt>
                <c:pt idx="28052">
                  <c:v>0.6</c:v>
                </c:pt>
                <c:pt idx="28053">
                  <c:v>0.5</c:v>
                </c:pt>
                <c:pt idx="28054">
                  <c:v>0.4</c:v>
                </c:pt>
                <c:pt idx="28055">
                  <c:v>0.5</c:v>
                </c:pt>
                <c:pt idx="28056">
                  <c:v>0.6</c:v>
                </c:pt>
                <c:pt idx="28057">
                  <c:v>0.6</c:v>
                </c:pt>
                <c:pt idx="28058">
                  <c:v>0.5</c:v>
                </c:pt>
                <c:pt idx="28059">
                  <c:v>0.5</c:v>
                </c:pt>
                <c:pt idx="28060">
                  <c:v>0.5</c:v>
                </c:pt>
                <c:pt idx="28061">
                  <c:v>0.6</c:v>
                </c:pt>
                <c:pt idx="28062">
                  <c:v>0.6</c:v>
                </c:pt>
                <c:pt idx="28063">
                  <c:v>0.6</c:v>
                </c:pt>
                <c:pt idx="28064">
                  <c:v>0.6</c:v>
                </c:pt>
                <c:pt idx="28065">
                  <c:v>0.6</c:v>
                </c:pt>
                <c:pt idx="28066">
                  <c:v>0.6</c:v>
                </c:pt>
                <c:pt idx="28067">
                  <c:v>0.5</c:v>
                </c:pt>
                <c:pt idx="28068">
                  <c:v>0.5</c:v>
                </c:pt>
                <c:pt idx="28069">
                  <c:v>0.5</c:v>
                </c:pt>
                <c:pt idx="28070">
                  <c:v>0.6</c:v>
                </c:pt>
                <c:pt idx="28071">
                  <c:v>0.6</c:v>
                </c:pt>
                <c:pt idx="28072">
                  <c:v>0.6</c:v>
                </c:pt>
                <c:pt idx="28073">
                  <c:v>0.6</c:v>
                </c:pt>
                <c:pt idx="28074">
                  <c:v>0.6</c:v>
                </c:pt>
                <c:pt idx="28075">
                  <c:v>0.5</c:v>
                </c:pt>
                <c:pt idx="28076">
                  <c:v>0.5</c:v>
                </c:pt>
                <c:pt idx="28077">
                  <c:v>0.5</c:v>
                </c:pt>
                <c:pt idx="28078">
                  <c:v>0.5</c:v>
                </c:pt>
                <c:pt idx="28079">
                  <c:v>0.5</c:v>
                </c:pt>
                <c:pt idx="28080">
                  <c:v>0.6</c:v>
                </c:pt>
                <c:pt idx="28081">
                  <c:v>0.5</c:v>
                </c:pt>
                <c:pt idx="28082">
                  <c:v>0.5</c:v>
                </c:pt>
                <c:pt idx="28083">
                  <c:v>0.4</c:v>
                </c:pt>
                <c:pt idx="28084">
                  <c:v>0.4</c:v>
                </c:pt>
                <c:pt idx="28085">
                  <c:v>0.5</c:v>
                </c:pt>
                <c:pt idx="28086">
                  <c:v>0.5</c:v>
                </c:pt>
                <c:pt idx="28087">
                  <c:v>0.6</c:v>
                </c:pt>
                <c:pt idx="28088">
                  <c:v>0.4</c:v>
                </c:pt>
                <c:pt idx="28089">
                  <c:v>0.5</c:v>
                </c:pt>
                <c:pt idx="28090">
                  <c:v>0.4</c:v>
                </c:pt>
                <c:pt idx="28091">
                  <c:v>0.4</c:v>
                </c:pt>
                <c:pt idx="28092">
                  <c:v>0.3</c:v>
                </c:pt>
                <c:pt idx="28093">
                  <c:v>0.4</c:v>
                </c:pt>
                <c:pt idx="28094">
                  <c:v>0.4</c:v>
                </c:pt>
                <c:pt idx="28095">
                  <c:v>0.3</c:v>
                </c:pt>
                <c:pt idx="28096">
                  <c:v>0.5</c:v>
                </c:pt>
                <c:pt idx="28097">
                  <c:v>0.5</c:v>
                </c:pt>
                <c:pt idx="28098">
                  <c:v>0.4</c:v>
                </c:pt>
                <c:pt idx="28099">
                  <c:v>0.4</c:v>
                </c:pt>
                <c:pt idx="28100">
                  <c:v>0.5</c:v>
                </c:pt>
                <c:pt idx="28101">
                  <c:v>0.5</c:v>
                </c:pt>
                <c:pt idx="28102">
                  <c:v>0.4</c:v>
                </c:pt>
                <c:pt idx="28103">
                  <c:v>0.5</c:v>
                </c:pt>
                <c:pt idx="28104">
                  <c:v>0.4</c:v>
                </c:pt>
                <c:pt idx="28105">
                  <c:v>0.4</c:v>
                </c:pt>
                <c:pt idx="28106">
                  <c:v>0.4</c:v>
                </c:pt>
                <c:pt idx="28107">
                  <c:v>0.4</c:v>
                </c:pt>
                <c:pt idx="28108">
                  <c:v>0.4</c:v>
                </c:pt>
                <c:pt idx="28109">
                  <c:v>0.4</c:v>
                </c:pt>
                <c:pt idx="28110">
                  <c:v>0.4</c:v>
                </c:pt>
                <c:pt idx="28111">
                  <c:v>0.3</c:v>
                </c:pt>
                <c:pt idx="28112">
                  <c:v>0.4</c:v>
                </c:pt>
                <c:pt idx="28113">
                  <c:v>0.4</c:v>
                </c:pt>
                <c:pt idx="28114">
                  <c:v>0.4</c:v>
                </c:pt>
                <c:pt idx="28115">
                  <c:v>0.4</c:v>
                </c:pt>
                <c:pt idx="28116">
                  <c:v>0.4</c:v>
                </c:pt>
                <c:pt idx="28117">
                  <c:v>0.4</c:v>
                </c:pt>
                <c:pt idx="28118">
                  <c:v>0.4</c:v>
                </c:pt>
                <c:pt idx="28119">
                  <c:v>0.4</c:v>
                </c:pt>
                <c:pt idx="28120">
                  <c:v>0.4</c:v>
                </c:pt>
                <c:pt idx="28121">
                  <c:v>0.4</c:v>
                </c:pt>
                <c:pt idx="28122">
                  <c:v>0.5</c:v>
                </c:pt>
                <c:pt idx="28123">
                  <c:v>0.4</c:v>
                </c:pt>
                <c:pt idx="28124">
                  <c:v>0.5</c:v>
                </c:pt>
                <c:pt idx="28125">
                  <c:v>0.4</c:v>
                </c:pt>
                <c:pt idx="28126">
                  <c:v>0.5</c:v>
                </c:pt>
                <c:pt idx="28127">
                  <c:v>0.4</c:v>
                </c:pt>
                <c:pt idx="28128">
                  <c:v>0.4</c:v>
                </c:pt>
                <c:pt idx="28129">
                  <c:v>0.4</c:v>
                </c:pt>
                <c:pt idx="28130">
                  <c:v>0.4</c:v>
                </c:pt>
                <c:pt idx="28131">
                  <c:v>0.3</c:v>
                </c:pt>
                <c:pt idx="28132">
                  <c:v>0.4</c:v>
                </c:pt>
                <c:pt idx="28133">
                  <c:v>0.5</c:v>
                </c:pt>
                <c:pt idx="28134">
                  <c:v>0.4</c:v>
                </c:pt>
                <c:pt idx="28135">
                  <c:v>0.4</c:v>
                </c:pt>
                <c:pt idx="28136">
                  <c:v>0.3</c:v>
                </c:pt>
                <c:pt idx="28137">
                  <c:v>0.4</c:v>
                </c:pt>
                <c:pt idx="28138">
                  <c:v>0.4</c:v>
                </c:pt>
                <c:pt idx="28139">
                  <c:v>0.4</c:v>
                </c:pt>
                <c:pt idx="28140">
                  <c:v>0.4</c:v>
                </c:pt>
                <c:pt idx="28141">
                  <c:v>0.5</c:v>
                </c:pt>
                <c:pt idx="28142">
                  <c:v>0.4</c:v>
                </c:pt>
                <c:pt idx="28143">
                  <c:v>0.4</c:v>
                </c:pt>
                <c:pt idx="28144">
                  <c:v>0.4</c:v>
                </c:pt>
                <c:pt idx="28145">
                  <c:v>0.4</c:v>
                </c:pt>
                <c:pt idx="28146">
                  <c:v>0.3</c:v>
                </c:pt>
                <c:pt idx="28147">
                  <c:v>0.4</c:v>
                </c:pt>
                <c:pt idx="28148">
                  <c:v>0.4</c:v>
                </c:pt>
                <c:pt idx="28149">
                  <c:v>0.5</c:v>
                </c:pt>
                <c:pt idx="28150">
                  <c:v>0.4</c:v>
                </c:pt>
                <c:pt idx="28151">
                  <c:v>0.4</c:v>
                </c:pt>
                <c:pt idx="28152">
                  <c:v>0.4</c:v>
                </c:pt>
                <c:pt idx="28153">
                  <c:v>0.4</c:v>
                </c:pt>
                <c:pt idx="28154">
                  <c:v>0.5</c:v>
                </c:pt>
                <c:pt idx="28155">
                  <c:v>0.5</c:v>
                </c:pt>
                <c:pt idx="28156">
                  <c:v>0.4</c:v>
                </c:pt>
                <c:pt idx="28157">
                  <c:v>0.4</c:v>
                </c:pt>
                <c:pt idx="28158">
                  <c:v>0.3</c:v>
                </c:pt>
                <c:pt idx="28159">
                  <c:v>0.4</c:v>
                </c:pt>
                <c:pt idx="28160">
                  <c:v>0.4</c:v>
                </c:pt>
                <c:pt idx="28161">
                  <c:v>0.4</c:v>
                </c:pt>
                <c:pt idx="28162">
                  <c:v>0.4</c:v>
                </c:pt>
                <c:pt idx="28163">
                  <c:v>0.5</c:v>
                </c:pt>
                <c:pt idx="28164">
                  <c:v>0.5</c:v>
                </c:pt>
                <c:pt idx="28165">
                  <c:v>0.4</c:v>
                </c:pt>
                <c:pt idx="28166">
                  <c:v>0.5</c:v>
                </c:pt>
                <c:pt idx="28167">
                  <c:v>0.4</c:v>
                </c:pt>
                <c:pt idx="28168">
                  <c:v>0.5</c:v>
                </c:pt>
                <c:pt idx="28169">
                  <c:v>0.5</c:v>
                </c:pt>
                <c:pt idx="28170">
                  <c:v>0.4</c:v>
                </c:pt>
                <c:pt idx="28171">
                  <c:v>0.4</c:v>
                </c:pt>
                <c:pt idx="28172">
                  <c:v>0.5</c:v>
                </c:pt>
                <c:pt idx="28173">
                  <c:v>0.4</c:v>
                </c:pt>
                <c:pt idx="28174">
                  <c:v>0.4</c:v>
                </c:pt>
                <c:pt idx="28175">
                  <c:v>0.4</c:v>
                </c:pt>
                <c:pt idx="28176">
                  <c:v>0.4</c:v>
                </c:pt>
                <c:pt idx="28177">
                  <c:v>0.4</c:v>
                </c:pt>
                <c:pt idx="28178">
                  <c:v>0.5</c:v>
                </c:pt>
                <c:pt idx="28179">
                  <c:v>0.4</c:v>
                </c:pt>
                <c:pt idx="28180">
                  <c:v>0.4</c:v>
                </c:pt>
                <c:pt idx="28181">
                  <c:v>0.5</c:v>
                </c:pt>
                <c:pt idx="28182">
                  <c:v>0.4</c:v>
                </c:pt>
                <c:pt idx="28183">
                  <c:v>0.4</c:v>
                </c:pt>
                <c:pt idx="28184">
                  <c:v>0.4</c:v>
                </c:pt>
                <c:pt idx="28185">
                  <c:v>0.5</c:v>
                </c:pt>
                <c:pt idx="28186">
                  <c:v>0.4</c:v>
                </c:pt>
                <c:pt idx="28187">
                  <c:v>0.4</c:v>
                </c:pt>
                <c:pt idx="28188">
                  <c:v>0.4</c:v>
                </c:pt>
                <c:pt idx="28189">
                  <c:v>0.4</c:v>
                </c:pt>
                <c:pt idx="28190">
                  <c:v>0.5</c:v>
                </c:pt>
                <c:pt idx="28191">
                  <c:v>0.4</c:v>
                </c:pt>
                <c:pt idx="28192">
                  <c:v>0.4</c:v>
                </c:pt>
                <c:pt idx="28193">
                  <c:v>0.4</c:v>
                </c:pt>
                <c:pt idx="28194">
                  <c:v>0.4</c:v>
                </c:pt>
                <c:pt idx="28195">
                  <c:v>0.4</c:v>
                </c:pt>
                <c:pt idx="28196">
                  <c:v>0.5</c:v>
                </c:pt>
                <c:pt idx="28197">
                  <c:v>0.4</c:v>
                </c:pt>
                <c:pt idx="28198">
                  <c:v>0.4</c:v>
                </c:pt>
                <c:pt idx="28199">
                  <c:v>0.4</c:v>
                </c:pt>
                <c:pt idx="28200">
                  <c:v>0.4</c:v>
                </c:pt>
                <c:pt idx="28201">
                  <c:v>0.4</c:v>
                </c:pt>
                <c:pt idx="28202">
                  <c:v>0.4</c:v>
                </c:pt>
                <c:pt idx="28203">
                  <c:v>0.4</c:v>
                </c:pt>
                <c:pt idx="28204">
                  <c:v>0.4</c:v>
                </c:pt>
                <c:pt idx="28205">
                  <c:v>0.4</c:v>
                </c:pt>
                <c:pt idx="28206">
                  <c:v>0.4</c:v>
                </c:pt>
                <c:pt idx="28207">
                  <c:v>0.4</c:v>
                </c:pt>
                <c:pt idx="28208">
                  <c:v>0.4</c:v>
                </c:pt>
                <c:pt idx="28209">
                  <c:v>0.3</c:v>
                </c:pt>
                <c:pt idx="28210">
                  <c:v>0.3</c:v>
                </c:pt>
                <c:pt idx="28211">
                  <c:v>0.3</c:v>
                </c:pt>
                <c:pt idx="28212">
                  <c:v>0.4</c:v>
                </c:pt>
                <c:pt idx="28213">
                  <c:v>0.3</c:v>
                </c:pt>
                <c:pt idx="28214">
                  <c:v>0.4</c:v>
                </c:pt>
                <c:pt idx="28215">
                  <c:v>0.4</c:v>
                </c:pt>
                <c:pt idx="28216">
                  <c:v>0.4</c:v>
                </c:pt>
                <c:pt idx="28217">
                  <c:v>0.4</c:v>
                </c:pt>
                <c:pt idx="28218">
                  <c:v>0.3</c:v>
                </c:pt>
                <c:pt idx="28219">
                  <c:v>0.4</c:v>
                </c:pt>
                <c:pt idx="28220">
                  <c:v>0.5</c:v>
                </c:pt>
                <c:pt idx="28221">
                  <c:v>0.5</c:v>
                </c:pt>
                <c:pt idx="28222">
                  <c:v>0.4</c:v>
                </c:pt>
                <c:pt idx="28223">
                  <c:v>0.5</c:v>
                </c:pt>
                <c:pt idx="28224">
                  <c:v>0.4</c:v>
                </c:pt>
                <c:pt idx="28225">
                  <c:v>0.5</c:v>
                </c:pt>
                <c:pt idx="28226">
                  <c:v>0.5</c:v>
                </c:pt>
                <c:pt idx="28227">
                  <c:v>0.5</c:v>
                </c:pt>
                <c:pt idx="28228">
                  <c:v>0.5</c:v>
                </c:pt>
                <c:pt idx="28229">
                  <c:v>0.5</c:v>
                </c:pt>
                <c:pt idx="28230">
                  <c:v>0.4</c:v>
                </c:pt>
                <c:pt idx="28231">
                  <c:v>0.5</c:v>
                </c:pt>
                <c:pt idx="28232">
                  <c:v>0.4</c:v>
                </c:pt>
                <c:pt idx="28233">
                  <c:v>0.4</c:v>
                </c:pt>
                <c:pt idx="28234">
                  <c:v>0.4</c:v>
                </c:pt>
                <c:pt idx="28235">
                  <c:v>0.5</c:v>
                </c:pt>
                <c:pt idx="28236">
                  <c:v>0.5</c:v>
                </c:pt>
                <c:pt idx="28237">
                  <c:v>0.5</c:v>
                </c:pt>
                <c:pt idx="28238">
                  <c:v>0.4</c:v>
                </c:pt>
                <c:pt idx="28239">
                  <c:v>0.5</c:v>
                </c:pt>
                <c:pt idx="28240">
                  <c:v>0.5</c:v>
                </c:pt>
                <c:pt idx="28241">
                  <c:v>0.4</c:v>
                </c:pt>
                <c:pt idx="28242">
                  <c:v>0.3</c:v>
                </c:pt>
                <c:pt idx="28243">
                  <c:v>0.5</c:v>
                </c:pt>
                <c:pt idx="28244">
                  <c:v>0.5</c:v>
                </c:pt>
                <c:pt idx="28245">
                  <c:v>0.5</c:v>
                </c:pt>
                <c:pt idx="28246">
                  <c:v>0.4</c:v>
                </c:pt>
                <c:pt idx="28247">
                  <c:v>0.4</c:v>
                </c:pt>
                <c:pt idx="28248">
                  <c:v>0.5</c:v>
                </c:pt>
                <c:pt idx="28249">
                  <c:v>0.5</c:v>
                </c:pt>
                <c:pt idx="28250">
                  <c:v>0.4</c:v>
                </c:pt>
                <c:pt idx="28251">
                  <c:v>0.4</c:v>
                </c:pt>
                <c:pt idx="28252">
                  <c:v>0.5</c:v>
                </c:pt>
                <c:pt idx="28253">
                  <c:v>0.5</c:v>
                </c:pt>
                <c:pt idx="28254">
                  <c:v>0.4</c:v>
                </c:pt>
                <c:pt idx="28255">
                  <c:v>0.5</c:v>
                </c:pt>
                <c:pt idx="28256">
                  <c:v>0.5</c:v>
                </c:pt>
                <c:pt idx="28257">
                  <c:v>0.5</c:v>
                </c:pt>
                <c:pt idx="28258">
                  <c:v>0.5</c:v>
                </c:pt>
                <c:pt idx="28259">
                  <c:v>0.5</c:v>
                </c:pt>
                <c:pt idx="28260">
                  <c:v>0.5</c:v>
                </c:pt>
                <c:pt idx="28261">
                  <c:v>0.5</c:v>
                </c:pt>
                <c:pt idx="28262">
                  <c:v>0.5</c:v>
                </c:pt>
                <c:pt idx="28263">
                  <c:v>0.5</c:v>
                </c:pt>
                <c:pt idx="28264">
                  <c:v>0.5</c:v>
                </c:pt>
                <c:pt idx="28265">
                  <c:v>0.6</c:v>
                </c:pt>
                <c:pt idx="28266">
                  <c:v>0.5</c:v>
                </c:pt>
                <c:pt idx="28267">
                  <c:v>0.6</c:v>
                </c:pt>
                <c:pt idx="28268">
                  <c:v>0.5</c:v>
                </c:pt>
                <c:pt idx="28269">
                  <c:v>0.5</c:v>
                </c:pt>
                <c:pt idx="28270">
                  <c:v>0.4</c:v>
                </c:pt>
                <c:pt idx="28271">
                  <c:v>0.5</c:v>
                </c:pt>
                <c:pt idx="28272">
                  <c:v>0.5</c:v>
                </c:pt>
                <c:pt idx="28273">
                  <c:v>0.4</c:v>
                </c:pt>
                <c:pt idx="28274">
                  <c:v>0.5</c:v>
                </c:pt>
                <c:pt idx="28275">
                  <c:v>0.5</c:v>
                </c:pt>
                <c:pt idx="28276">
                  <c:v>0.6</c:v>
                </c:pt>
                <c:pt idx="28277">
                  <c:v>0.5</c:v>
                </c:pt>
                <c:pt idx="28278">
                  <c:v>0.7</c:v>
                </c:pt>
                <c:pt idx="28279">
                  <c:v>0.6</c:v>
                </c:pt>
                <c:pt idx="28280">
                  <c:v>0.5</c:v>
                </c:pt>
                <c:pt idx="28281">
                  <c:v>0.6</c:v>
                </c:pt>
                <c:pt idx="28282">
                  <c:v>0.4</c:v>
                </c:pt>
                <c:pt idx="28283">
                  <c:v>0.6</c:v>
                </c:pt>
                <c:pt idx="28284">
                  <c:v>0.5</c:v>
                </c:pt>
                <c:pt idx="28285">
                  <c:v>0.5</c:v>
                </c:pt>
                <c:pt idx="28286">
                  <c:v>0.6</c:v>
                </c:pt>
                <c:pt idx="28287">
                  <c:v>0.5</c:v>
                </c:pt>
                <c:pt idx="28288">
                  <c:v>0.6</c:v>
                </c:pt>
                <c:pt idx="28289">
                  <c:v>0.6</c:v>
                </c:pt>
                <c:pt idx="28290">
                  <c:v>0.6</c:v>
                </c:pt>
                <c:pt idx="28291">
                  <c:v>0.5</c:v>
                </c:pt>
                <c:pt idx="28292">
                  <c:v>0.5</c:v>
                </c:pt>
                <c:pt idx="28293">
                  <c:v>0.6</c:v>
                </c:pt>
                <c:pt idx="28294">
                  <c:v>0.6</c:v>
                </c:pt>
                <c:pt idx="28295">
                  <c:v>0.6</c:v>
                </c:pt>
                <c:pt idx="28296">
                  <c:v>0.7</c:v>
                </c:pt>
                <c:pt idx="28297">
                  <c:v>0.6</c:v>
                </c:pt>
                <c:pt idx="28298">
                  <c:v>0.6</c:v>
                </c:pt>
                <c:pt idx="28299">
                  <c:v>0.7</c:v>
                </c:pt>
                <c:pt idx="28300">
                  <c:v>0.8</c:v>
                </c:pt>
                <c:pt idx="28301">
                  <c:v>1</c:v>
                </c:pt>
                <c:pt idx="28302">
                  <c:v>1.1000000000000001</c:v>
                </c:pt>
                <c:pt idx="28303">
                  <c:v>0.8</c:v>
                </c:pt>
                <c:pt idx="28304">
                  <c:v>0.9</c:v>
                </c:pt>
                <c:pt idx="28305">
                  <c:v>1</c:v>
                </c:pt>
                <c:pt idx="28306">
                  <c:v>1</c:v>
                </c:pt>
                <c:pt idx="28307">
                  <c:v>1</c:v>
                </c:pt>
                <c:pt idx="28308">
                  <c:v>1.1000000000000001</c:v>
                </c:pt>
                <c:pt idx="28309">
                  <c:v>1</c:v>
                </c:pt>
                <c:pt idx="28310">
                  <c:v>1.1000000000000001</c:v>
                </c:pt>
                <c:pt idx="28311">
                  <c:v>1</c:v>
                </c:pt>
                <c:pt idx="28312">
                  <c:v>1</c:v>
                </c:pt>
                <c:pt idx="28313">
                  <c:v>1.1000000000000001</c:v>
                </c:pt>
                <c:pt idx="28314">
                  <c:v>1.2</c:v>
                </c:pt>
                <c:pt idx="28315">
                  <c:v>1.1000000000000001</c:v>
                </c:pt>
                <c:pt idx="28316">
                  <c:v>1.2</c:v>
                </c:pt>
                <c:pt idx="28317">
                  <c:v>0.9</c:v>
                </c:pt>
                <c:pt idx="28318">
                  <c:v>1.3</c:v>
                </c:pt>
                <c:pt idx="28319">
                  <c:v>1.2</c:v>
                </c:pt>
                <c:pt idx="28320">
                  <c:v>1.2</c:v>
                </c:pt>
                <c:pt idx="28321">
                  <c:v>1.2</c:v>
                </c:pt>
                <c:pt idx="28322">
                  <c:v>1.2</c:v>
                </c:pt>
                <c:pt idx="28323">
                  <c:v>1.2</c:v>
                </c:pt>
                <c:pt idx="28324">
                  <c:v>1.2</c:v>
                </c:pt>
                <c:pt idx="28325">
                  <c:v>1.2</c:v>
                </c:pt>
                <c:pt idx="28326">
                  <c:v>1.2</c:v>
                </c:pt>
                <c:pt idx="28327">
                  <c:v>1.3</c:v>
                </c:pt>
                <c:pt idx="28328">
                  <c:v>1.3</c:v>
                </c:pt>
                <c:pt idx="28329">
                  <c:v>1.2</c:v>
                </c:pt>
                <c:pt idx="28330">
                  <c:v>1.3</c:v>
                </c:pt>
                <c:pt idx="28331">
                  <c:v>1.2</c:v>
                </c:pt>
                <c:pt idx="28332">
                  <c:v>1.3</c:v>
                </c:pt>
                <c:pt idx="28333">
                  <c:v>1.2</c:v>
                </c:pt>
                <c:pt idx="28334">
                  <c:v>1.3</c:v>
                </c:pt>
                <c:pt idx="28335">
                  <c:v>1.2</c:v>
                </c:pt>
                <c:pt idx="28336">
                  <c:v>1.3</c:v>
                </c:pt>
                <c:pt idx="28337">
                  <c:v>1.3</c:v>
                </c:pt>
                <c:pt idx="28338">
                  <c:v>1.3</c:v>
                </c:pt>
                <c:pt idx="28339">
                  <c:v>1.4</c:v>
                </c:pt>
                <c:pt idx="28340">
                  <c:v>1.4</c:v>
                </c:pt>
                <c:pt idx="28341">
                  <c:v>1.3</c:v>
                </c:pt>
                <c:pt idx="28342">
                  <c:v>1.4</c:v>
                </c:pt>
                <c:pt idx="28343">
                  <c:v>1.3</c:v>
                </c:pt>
                <c:pt idx="28344">
                  <c:v>1.3</c:v>
                </c:pt>
                <c:pt idx="28345">
                  <c:v>1.3</c:v>
                </c:pt>
                <c:pt idx="28346">
                  <c:v>1.3</c:v>
                </c:pt>
                <c:pt idx="28347">
                  <c:v>1.8</c:v>
                </c:pt>
                <c:pt idx="28348">
                  <c:v>1.3</c:v>
                </c:pt>
                <c:pt idx="28349">
                  <c:v>1.5</c:v>
                </c:pt>
                <c:pt idx="28350">
                  <c:v>1.4</c:v>
                </c:pt>
                <c:pt idx="28351">
                  <c:v>1.4</c:v>
                </c:pt>
                <c:pt idx="28352">
                  <c:v>1.5</c:v>
                </c:pt>
                <c:pt idx="28353">
                  <c:v>1.4</c:v>
                </c:pt>
                <c:pt idx="28354">
                  <c:v>1.5</c:v>
                </c:pt>
                <c:pt idx="28355">
                  <c:v>1.5</c:v>
                </c:pt>
                <c:pt idx="28356">
                  <c:v>1.4</c:v>
                </c:pt>
              </c:numCache>
              <c:extLst xmlns:c15="http://schemas.microsoft.com/office/drawing/2012/chart"/>
            </c:numRef>
          </c:yVal>
          <c:smooth val="0"/>
          <c:extLst xmlns:c15="http://schemas.microsoft.com/office/drawing/2012/chart">
            <c:ext xmlns:c16="http://schemas.microsoft.com/office/drawing/2014/chart" uri="{C3380CC4-5D6E-409C-BE32-E72D297353CC}">
              <c16:uniqueId val="{00000000-B742-4D6E-BB65-B4A24E495DD4}"/>
            </c:ext>
          </c:extLst>
        </c:ser>
        <c:ser>
          <c:idx val="3"/>
          <c:order val="3"/>
          <c:tx>
            <c:v>N2O november</c:v>
          </c:tx>
          <c:spPr>
            <a:ln w="28575" cap="rnd">
              <a:solidFill>
                <a:schemeClr val="accent1"/>
              </a:solidFill>
              <a:round/>
            </a:ln>
            <a:effectLst/>
          </c:spPr>
          <c:marker>
            <c:symbol val="none"/>
          </c:marker>
          <c:xVal>
            <c:numRef>
              <c:f>'ventilation 2'!$A$2:$A$16049</c:f>
              <c:numCache>
                <c:formatCode>0.00</c:formatCode>
                <c:ptCount val="16048"/>
                <c:pt idx="0">
                  <c:v>0.56592592592592594</c:v>
                </c:pt>
                <c:pt idx="1">
                  <c:v>0.56616898148009098</c:v>
                </c:pt>
                <c:pt idx="2">
                  <c:v>0.56641203703425602</c:v>
                </c:pt>
                <c:pt idx="3">
                  <c:v>0.56665509259569702</c:v>
                </c:pt>
                <c:pt idx="4">
                  <c:v>0.56689814814986206</c:v>
                </c:pt>
                <c:pt idx="5">
                  <c:v>0.5671412037040271</c:v>
                </c:pt>
                <c:pt idx="6">
                  <c:v>0.56738425925819214</c:v>
                </c:pt>
                <c:pt idx="7">
                  <c:v>0.56762731481235718</c:v>
                </c:pt>
                <c:pt idx="8">
                  <c:v>0.56787037036652221</c:v>
                </c:pt>
                <c:pt idx="9">
                  <c:v>0.56811342592796321</c:v>
                </c:pt>
                <c:pt idx="10">
                  <c:v>0.56835648148212825</c:v>
                </c:pt>
                <c:pt idx="11">
                  <c:v>0.56859953703629329</c:v>
                </c:pt>
                <c:pt idx="12">
                  <c:v>0.56884259259045833</c:v>
                </c:pt>
                <c:pt idx="13">
                  <c:v>0.56908564814462337</c:v>
                </c:pt>
                <c:pt idx="14">
                  <c:v>0.56932870370606437</c:v>
                </c:pt>
                <c:pt idx="15">
                  <c:v>0.5695717592602294</c:v>
                </c:pt>
                <c:pt idx="16">
                  <c:v>0.56981481481439444</c:v>
                </c:pt>
                <c:pt idx="17">
                  <c:v>0.57005787036855948</c:v>
                </c:pt>
                <c:pt idx="18">
                  <c:v>0.57030092592272452</c:v>
                </c:pt>
                <c:pt idx="19">
                  <c:v>0.57055555555366921</c:v>
                </c:pt>
                <c:pt idx="20">
                  <c:v>0.57079861110783425</c:v>
                </c:pt>
                <c:pt idx="21">
                  <c:v>0.57104166666927525</c:v>
                </c:pt>
                <c:pt idx="22">
                  <c:v>0.57128472222344029</c:v>
                </c:pt>
                <c:pt idx="23">
                  <c:v>0.57152777777760533</c:v>
                </c:pt>
                <c:pt idx="24">
                  <c:v>0.57177083333177037</c:v>
                </c:pt>
                <c:pt idx="25">
                  <c:v>0.57201388888593541</c:v>
                </c:pt>
                <c:pt idx="26">
                  <c:v>0.5722569444473764</c:v>
                </c:pt>
                <c:pt idx="27">
                  <c:v>0.57250000000154144</c:v>
                </c:pt>
                <c:pt idx="28">
                  <c:v>0.57274305555570648</c:v>
                </c:pt>
                <c:pt idx="29">
                  <c:v>0.57298611110987152</c:v>
                </c:pt>
                <c:pt idx="30">
                  <c:v>0.57322916666403656</c:v>
                </c:pt>
                <c:pt idx="31">
                  <c:v>0.5734722222182016</c:v>
                </c:pt>
                <c:pt idx="32">
                  <c:v>0.5737152777796426</c:v>
                </c:pt>
                <c:pt idx="33">
                  <c:v>0.57395833333380764</c:v>
                </c:pt>
                <c:pt idx="34">
                  <c:v>0.57420138888797267</c:v>
                </c:pt>
                <c:pt idx="35">
                  <c:v>0.57444444444213771</c:v>
                </c:pt>
                <c:pt idx="36">
                  <c:v>0.57468749999630275</c:v>
                </c:pt>
                <c:pt idx="37">
                  <c:v>0.57493055555774375</c:v>
                </c:pt>
                <c:pt idx="38">
                  <c:v>0.57517361111190879</c:v>
                </c:pt>
                <c:pt idx="39">
                  <c:v>0.57541666666607383</c:v>
                </c:pt>
                <c:pt idx="40">
                  <c:v>0.57565972222023887</c:v>
                </c:pt>
                <c:pt idx="41">
                  <c:v>0.57590277777440391</c:v>
                </c:pt>
                <c:pt idx="42">
                  <c:v>0.5761458333358449</c:v>
                </c:pt>
                <c:pt idx="43">
                  <c:v>0.57638888889000994</c:v>
                </c:pt>
                <c:pt idx="44">
                  <c:v>0.57663194444417498</c:v>
                </c:pt>
                <c:pt idx="45">
                  <c:v>0.57687499999834002</c:v>
                </c:pt>
                <c:pt idx="46">
                  <c:v>0.57711805555250506</c:v>
                </c:pt>
                <c:pt idx="47">
                  <c:v>0.57736111111394606</c:v>
                </c:pt>
                <c:pt idx="48">
                  <c:v>0.5776041666681111</c:v>
                </c:pt>
                <c:pt idx="49">
                  <c:v>0.57784722222227614</c:v>
                </c:pt>
                <c:pt idx="50">
                  <c:v>0.57809027777644117</c:v>
                </c:pt>
                <c:pt idx="51">
                  <c:v>0.57833333333060621</c:v>
                </c:pt>
                <c:pt idx="52">
                  <c:v>0.57857638888477125</c:v>
                </c:pt>
                <c:pt idx="53">
                  <c:v>0.57881944444621225</c:v>
                </c:pt>
                <c:pt idx="54">
                  <c:v>0.57906250000037729</c:v>
                </c:pt>
                <c:pt idx="55">
                  <c:v>0.57930555555454233</c:v>
                </c:pt>
                <c:pt idx="56">
                  <c:v>0.57954861110870737</c:v>
                </c:pt>
                <c:pt idx="57">
                  <c:v>0.57979166666287241</c:v>
                </c:pt>
                <c:pt idx="58">
                  <c:v>0.5800347222243134</c:v>
                </c:pt>
                <c:pt idx="59">
                  <c:v>0.58027777777847844</c:v>
                </c:pt>
                <c:pt idx="60">
                  <c:v>0.58052083333264348</c:v>
                </c:pt>
                <c:pt idx="61">
                  <c:v>0.58076388888680852</c:v>
                </c:pt>
                <c:pt idx="62">
                  <c:v>0.58100694444097356</c:v>
                </c:pt>
                <c:pt idx="63">
                  <c:v>0.58125000000241456</c:v>
                </c:pt>
                <c:pt idx="64">
                  <c:v>0.5814930555565796</c:v>
                </c:pt>
                <c:pt idx="65">
                  <c:v>0.58173611111074464</c:v>
                </c:pt>
                <c:pt idx="66">
                  <c:v>0.58197916666490968</c:v>
                </c:pt>
                <c:pt idx="67">
                  <c:v>0.58223379629585437</c:v>
                </c:pt>
                <c:pt idx="68">
                  <c:v>0.58247685185001941</c:v>
                </c:pt>
                <c:pt idx="69">
                  <c:v>0.58271990740418445</c:v>
                </c:pt>
                <c:pt idx="70">
                  <c:v>0.58296296296562544</c:v>
                </c:pt>
                <c:pt idx="71">
                  <c:v>0.58320601851979048</c:v>
                </c:pt>
                <c:pt idx="72">
                  <c:v>0.58344907407395552</c:v>
                </c:pt>
                <c:pt idx="73">
                  <c:v>0.58369212962812056</c:v>
                </c:pt>
                <c:pt idx="74">
                  <c:v>0.5839351851822856</c:v>
                </c:pt>
                <c:pt idx="75">
                  <c:v>0.5841782407437266</c:v>
                </c:pt>
                <c:pt idx="76">
                  <c:v>0.58442129629789163</c:v>
                </c:pt>
                <c:pt idx="77">
                  <c:v>0.58466435185205667</c:v>
                </c:pt>
                <c:pt idx="78">
                  <c:v>0.58490740740622171</c:v>
                </c:pt>
                <c:pt idx="79">
                  <c:v>0.58515046296038675</c:v>
                </c:pt>
                <c:pt idx="80">
                  <c:v>0.58539351851455179</c:v>
                </c:pt>
                <c:pt idx="81">
                  <c:v>0.58563657407599279</c:v>
                </c:pt>
                <c:pt idx="82">
                  <c:v>0.58587962963015783</c:v>
                </c:pt>
                <c:pt idx="83">
                  <c:v>0.58612268518432287</c:v>
                </c:pt>
                <c:pt idx="84">
                  <c:v>0.58636574073848791</c:v>
                </c:pt>
                <c:pt idx="85">
                  <c:v>0.58660879629265295</c:v>
                </c:pt>
                <c:pt idx="86">
                  <c:v>0.58685185185409394</c:v>
                </c:pt>
                <c:pt idx="87">
                  <c:v>0.58709490740825898</c:v>
                </c:pt>
                <c:pt idx="88">
                  <c:v>0.58733796296242402</c:v>
                </c:pt>
                <c:pt idx="89">
                  <c:v>0.58758101851658906</c:v>
                </c:pt>
                <c:pt idx="90">
                  <c:v>0.5878240740707541</c:v>
                </c:pt>
                <c:pt idx="91">
                  <c:v>0.5880671296321951</c:v>
                </c:pt>
                <c:pt idx="92">
                  <c:v>0.58831018518636014</c:v>
                </c:pt>
                <c:pt idx="93">
                  <c:v>0.58855324074052517</c:v>
                </c:pt>
                <c:pt idx="94">
                  <c:v>0.58879629629469021</c:v>
                </c:pt>
                <c:pt idx="95">
                  <c:v>0.58903935184885525</c:v>
                </c:pt>
                <c:pt idx="96">
                  <c:v>0.58928240741029625</c:v>
                </c:pt>
                <c:pt idx="97">
                  <c:v>0.58952546296446129</c:v>
                </c:pt>
                <c:pt idx="98">
                  <c:v>0.58976851851862633</c:v>
                </c:pt>
                <c:pt idx="99">
                  <c:v>0.59001157407279137</c:v>
                </c:pt>
                <c:pt idx="100">
                  <c:v>0.59025462962695641</c:v>
                </c:pt>
                <c:pt idx="101">
                  <c:v>0.59049768518112145</c:v>
                </c:pt>
                <c:pt idx="102">
                  <c:v>0.59074074074256244</c:v>
                </c:pt>
                <c:pt idx="103">
                  <c:v>0.59098379629672748</c:v>
                </c:pt>
                <c:pt idx="104">
                  <c:v>0.59122685185089252</c:v>
                </c:pt>
                <c:pt idx="105">
                  <c:v>0.59146990740505756</c:v>
                </c:pt>
                <c:pt idx="106">
                  <c:v>0.5917129629592226</c:v>
                </c:pt>
                <c:pt idx="107">
                  <c:v>0.5919560185206636</c:v>
                </c:pt>
                <c:pt idx="108">
                  <c:v>0.59219907407482864</c:v>
                </c:pt>
                <c:pt idx="109">
                  <c:v>0.59244212962899367</c:v>
                </c:pt>
                <c:pt idx="110">
                  <c:v>0.59268518518315871</c:v>
                </c:pt>
                <c:pt idx="111">
                  <c:v>0.59292824073732375</c:v>
                </c:pt>
                <c:pt idx="112">
                  <c:v>0.59317129629876475</c:v>
                </c:pt>
                <c:pt idx="113">
                  <c:v>0.59341435185292979</c:v>
                </c:pt>
                <c:pt idx="114">
                  <c:v>0.59365740740709483</c:v>
                </c:pt>
                <c:pt idx="115">
                  <c:v>0.59391203703803952</c:v>
                </c:pt>
                <c:pt idx="116">
                  <c:v>0.59415509259220456</c:v>
                </c:pt>
                <c:pt idx="117">
                  <c:v>0.5943981481463696</c:v>
                </c:pt>
                <c:pt idx="118">
                  <c:v>0.59464120370053464</c:v>
                </c:pt>
                <c:pt idx="119">
                  <c:v>0.59488425926197563</c:v>
                </c:pt>
                <c:pt idx="120">
                  <c:v>0.59512731481614067</c:v>
                </c:pt>
                <c:pt idx="121">
                  <c:v>0.59537037037030571</c:v>
                </c:pt>
                <c:pt idx="122">
                  <c:v>0.59561342592447075</c:v>
                </c:pt>
                <c:pt idx="123">
                  <c:v>0.59585648147863579</c:v>
                </c:pt>
                <c:pt idx="124">
                  <c:v>0.59609953704007679</c:v>
                </c:pt>
                <c:pt idx="125">
                  <c:v>0.59634259259424183</c:v>
                </c:pt>
                <c:pt idx="126">
                  <c:v>0.59658564814840687</c:v>
                </c:pt>
                <c:pt idx="127">
                  <c:v>0.59682870370257191</c:v>
                </c:pt>
                <c:pt idx="128">
                  <c:v>0.59707175925673694</c:v>
                </c:pt>
                <c:pt idx="129">
                  <c:v>0.59731481481090198</c:v>
                </c:pt>
                <c:pt idx="130">
                  <c:v>0.59755787037234298</c:v>
                </c:pt>
                <c:pt idx="131">
                  <c:v>0.59780092592650802</c:v>
                </c:pt>
                <c:pt idx="132">
                  <c:v>0.59804398148067306</c:v>
                </c:pt>
                <c:pt idx="133">
                  <c:v>0.5982870370348381</c:v>
                </c:pt>
                <c:pt idx="134">
                  <c:v>0.59853009258900314</c:v>
                </c:pt>
                <c:pt idx="135">
                  <c:v>0.59877314815044413</c:v>
                </c:pt>
                <c:pt idx="136">
                  <c:v>0.59901620370460917</c:v>
                </c:pt>
                <c:pt idx="137">
                  <c:v>0.59925925925877421</c:v>
                </c:pt>
                <c:pt idx="138">
                  <c:v>0.59950231481293925</c:v>
                </c:pt>
                <c:pt idx="139">
                  <c:v>0.59974537036710429</c:v>
                </c:pt>
                <c:pt idx="140">
                  <c:v>0.59998842592854529</c:v>
                </c:pt>
                <c:pt idx="141">
                  <c:v>0.60023148148271033</c:v>
                </c:pt>
                <c:pt idx="142">
                  <c:v>0.60047453703687537</c:v>
                </c:pt>
                <c:pt idx="143">
                  <c:v>0.60071759259104041</c:v>
                </c:pt>
                <c:pt idx="144">
                  <c:v>0.60096064814520544</c:v>
                </c:pt>
                <c:pt idx="145">
                  <c:v>0.60120370370664644</c:v>
                </c:pt>
                <c:pt idx="146">
                  <c:v>0.60144675926081148</c:v>
                </c:pt>
                <c:pt idx="147">
                  <c:v>0.60168981481497652</c:v>
                </c:pt>
                <c:pt idx="148">
                  <c:v>0.60193287036914156</c:v>
                </c:pt>
                <c:pt idx="149">
                  <c:v>0.6021759259233066</c:v>
                </c:pt>
                <c:pt idx="150">
                  <c:v>0.60241898147747164</c:v>
                </c:pt>
                <c:pt idx="151">
                  <c:v>0.60266203703891263</c:v>
                </c:pt>
                <c:pt idx="152">
                  <c:v>0.60290509259307767</c:v>
                </c:pt>
                <c:pt idx="153">
                  <c:v>0.60314814814724271</c:v>
                </c:pt>
                <c:pt idx="154">
                  <c:v>0.60339120370140775</c:v>
                </c:pt>
                <c:pt idx="155">
                  <c:v>0.60363425925557279</c:v>
                </c:pt>
                <c:pt idx="156">
                  <c:v>0.60387731481701379</c:v>
                </c:pt>
                <c:pt idx="157">
                  <c:v>0.60412037037117883</c:v>
                </c:pt>
                <c:pt idx="158">
                  <c:v>0.60436342592534387</c:v>
                </c:pt>
                <c:pt idx="159">
                  <c:v>0.60460648147950891</c:v>
                </c:pt>
                <c:pt idx="160">
                  <c:v>0.60484953703367395</c:v>
                </c:pt>
                <c:pt idx="161">
                  <c:v>0.60509259259511494</c:v>
                </c:pt>
                <c:pt idx="162">
                  <c:v>0.60533564814927998</c:v>
                </c:pt>
                <c:pt idx="163">
                  <c:v>0.60559027778022467</c:v>
                </c:pt>
                <c:pt idx="164">
                  <c:v>0.60583333333438971</c:v>
                </c:pt>
                <c:pt idx="165">
                  <c:v>0.60607638888855475</c:v>
                </c:pt>
                <c:pt idx="166">
                  <c:v>0.60631944444271979</c:v>
                </c:pt>
                <c:pt idx="167">
                  <c:v>0.60656249999688483</c:v>
                </c:pt>
                <c:pt idx="168">
                  <c:v>0.60680555555832583</c:v>
                </c:pt>
                <c:pt idx="169">
                  <c:v>0.60704861111249087</c:v>
                </c:pt>
                <c:pt idx="170">
                  <c:v>0.6072916666666559</c:v>
                </c:pt>
                <c:pt idx="171">
                  <c:v>0.60753472222082094</c:v>
                </c:pt>
                <c:pt idx="172">
                  <c:v>0.60777777777498598</c:v>
                </c:pt>
                <c:pt idx="173">
                  <c:v>0.60802083333642698</c:v>
                </c:pt>
                <c:pt idx="174">
                  <c:v>0.60826388889059202</c:v>
                </c:pt>
                <c:pt idx="175">
                  <c:v>0.60850694444475706</c:v>
                </c:pt>
                <c:pt idx="176">
                  <c:v>0.6087499999989221</c:v>
                </c:pt>
                <c:pt idx="177">
                  <c:v>0.60899305555308714</c:v>
                </c:pt>
                <c:pt idx="178">
                  <c:v>0.60923611110725218</c:v>
                </c:pt>
                <c:pt idx="179">
                  <c:v>0.60947916666869317</c:v>
                </c:pt>
                <c:pt idx="180">
                  <c:v>0.60972222222285821</c:v>
                </c:pt>
                <c:pt idx="181">
                  <c:v>0.60996527777702325</c:v>
                </c:pt>
                <c:pt idx="182">
                  <c:v>0.61020833333118829</c:v>
                </c:pt>
                <c:pt idx="183">
                  <c:v>0.61045138888535333</c:v>
                </c:pt>
                <c:pt idx="184">
                  <c:v>0.61069444444679433</c:v>
                </c:pt>
                <c:pt idx="185">
                  <c:v>0.61093750000095937</c:v>
                </c:pt>
                <c:pt idx="186">
                  <c:v>0.61118055555512441</c:v>
                </c:pt>
                <c:pt idx="187">
                  <c:v>0.61142361110928944</c:v>
                </c:pt>
                <c:pt idx="188">
                  <c:v>0.61166666666345448</c:v>
                </c:pt>
                <c:pt idx="189">
                  <c:v>0.61190972222489548</c:v>
                </c:pt>
                <c:pt idx="190">
                  <c:v>0.61215277777906052</c:v>
                </c:pt>
                <c:pt idx="191">
                  <c:v>0.61239583333322556</c:v>
                </c:pt>
                <c:pt idx="192">
                  <c:v>0.6126388888873906</c:v>
                </c:pt>
                <c:pt idx="193">
                  <c:v>0.61288194444155564</c:v>
                </c:pt>
                <c:pt idx="194">
                  <c:v>0.61312500000299663</c:v>
                </c:pt>
                <c:pt idx="195">
                  <c:v>0.61336805555716167</c:v>
                </c:pt>
                <c:pt idx="196">
                  <c:v>0.61361111111132671</c:v>
                </c:pt>
                <c:pt idx="197">
                  <c:v>0.61385416666549175</c:v>
                </c:pt>
                <c:pt idx="198">
                  <c:v>0.61409722221965679</c:v>
                </c:pt>
                <c:pt idx="199">
                  <c:v>0.61434027777382183</c:v>
                </c:pt>
                <c:pt idx="200">
                  <c:v>0.61458333333526283</c:v>
                </c:pt>
                <c:pt idx="201">
                  <c:v>0.61482638888942787</c:v>
                </c:pt>
                <c:pt idx="202">
                  <c:v>0.61506944444359291</c:v>
                </c:pt>
                <c:pt idx="203">
                  <c:v>0.61531249999775794</c:v>
                </c:pt>
                <c:pt idx="204">
                  <c:v>0.61555555555192298</c:v>
                </c:pt>
                <c:pt idx="205">
                  <c:v>0.61579861111336398</c:v>
                </c:pt>
                <c:pt idx="206">
                  <c:v>0.61604166666752902</c:v>
                </c:pt>
                <c:pt idx="207">
                  <c:v>0.61628472222169406</c:v>
                </c:pt>
                <c:pt idx="208">
                  <c:v>0.6165277777758591</c:v>
                </c:pt>
                <c:pt idx="209">
                  <c:v>0.61677083333002414</c:v>
                </c:pt>
                <c:pt idx="210">
                  <c:v>0.61701388889146513</c:v>
                </c:pt>
                <c:pt idx="211">
                  <c:v>0.61726851851513387</c:v>
                </c:pt>
                <c:pt idx="212">
                  <c:v>0.61751157407657487</c:v>
                </c:pt>
                <c:pt idx="213">
                  <c:v>0.6177546296307399</c:v>
                </c:pt>
                <c:pt idx="214">
                  <c:v>0.61799768518490494</c:v>
                </c:pt>
                <c:pt idx="215">
                  <c:v>0.61824074073906998</c:v>
                </c:pt>
                <c:pt idx="216">
                  <c:v>0.61848379629323502</c:v>
                </c:pt>
                <c:pt idx="217">
                  <c:v>0.61872685185467602</c:v>
                </c:pt>
                <c:pt idx="218">
                  <c:v>0.61896990740884106</c:v>
                </c:pt>
                <c:pt idx="219">
                  <c:v>0.6192129629630061</c:v>
                </c:pt>
                <c:pt idx="220">
                  <c:v>0.61945601851717114</c:v>
                </c:pt>
                <c:pt idx="221">
                  <c:v>0.61969907407133618</c:v>
                </c:pt>
                <c:pt idx="222">
                  <c:v>0.61994212962550121</c:v>
                </c:pt>
                <c:pt idx="223">
                  <c:v>0.62018518518694221</c:v>
                </c:pt>
                <c:pt idx="224">
                  <c:v>0.62042824074110725</c:v>
                </c:pt>
                <c:pt idx="225">
                  <c:v>0.62067129629527229</c:v>
                </c:pt>
                <c:pt idx="226">
                  <c:v>0.62091435184943733</c:v>
                </c:pt>
                <c:pt idx="227">
                  <c:v>0.62115740740360237</c:v>
                </c:pt>
                <c:pt idx="228">
                  <c:v>0.62140046296504337</c:v>
                </c:pt>
                <c:pt idx="229">
                  <c:v>0.6216435185192084</c:v>
                </c:pt>
                <c:pt idx="230">
                  <c:v>0.62188657407337344</c:v>
                </c:pt>
                <c:pt idx="231">
                  <c:v>0.62212962962753848</c:v>
                </c:pt>
                <c:pt idx="232">
                  <c:v>0.62237268518170352</c:v>
                </c:pt>
                <c:pt idx="233">
                  <c:v>0.62261574074314452</c:v>
                </c:pt>
                <c:pt idx="234">
                  <c:v>0.62285879629730956</c:v>
                </c:pt>
                <c:pt idx="235">
                  <c:v>0.6231018518514746</c:v>
                </c:pt>
                <c:pt idx="236">
                  <c:v>0.62334490740563964</c:v>
                </c:pt>
                <c:pt idx="237">
                  <c:v>0.62358796295980468</c:v>
                </c:pt>
                <c:pt idx="238">
                  <c:v>0.62383101852124567</c:v>
                </c:pt>
                <c:pt idx="239">
                  <c:v>0.62407407407541071</c:v>
                </c:pt>
                <c:pt idx="240">
                  <c:v>0.62431712962957575</c:v>
                </c:pt>
                <c:pt idx="241">
                  <c:v>0.62456018518374079</c:v>
                </c:pt>
                <c:pt idx="242">
                  <c:v>0.62480324073790583</c:v>
                </c:pt>
                <c:pt idx="243">
                  <c:v>0.62504629629934683</c:v>
                </c:pt>
                <c:pt idx="244">
                  <c:v>0.62528935185351187</c:v>
                </c:pt>
                <c:pt idx="245">
                  <c:v>0.6255324074076769</c:v>
                </c:pt>
                <c:pt idx="246">
                  <c:v>0.62577546296184194</c:v>
                </c:pt>
                <c:pt idx="247">
                  <c:v>0.62601851851600698</c:v>
                </c:pt>
                <c:pt idx="248">
                  <c:v>0.62626157407017202</c:v>
                </c:pt>
                <c:pt idx="249">
                  <c:v>0.62650462963161302</c:v>
                </c:pt>
                <c:pt idx="250">
                  <c:v>0.62674768518577806</c:v>
                </c:pt>
                <c:pt idx="251">
                  <c:v>0.6269907407399431</c:v>
                </c:pt>
                <c:pt idx="252">
                  <c:v>0.62723379629410814</c:v>
                </c:pt>
                <c:pt idx="253">
                  <c:v>0.62747685184827318</c:v>
                </c:pt>
                <c:pt idx="254">
                  <c:v>0.62771990740971417</c:v>
                </c:pt>
                <c:pt idx="255">
                  <c:v>0.62796296296387921</c:v>
                </c:pt>
                <c:pt idx="256">
                  <c:v>0.62820601851804425</c:v>
                </c:pt>
                <c:pt idx="257">
                  <c:v>0.62844907407220929</c:v>
                </c:pt>
                <c:pt idx="258">
                  <c:v>0.62869212962637433</c:v>
                </c:pt>
                <c:pt idx="259">
                  <c:v>0.62894675925731902</c:v>
                </c:pt>
                <c:pt idx="260">
                  <c:v>0.62918981481148406</c:v>
                </c:pt>
                <c:pt idx="261">
                  <c:v>0.62943287037292506</c:v>
                </c:pt>
                <c:pt idx="262">
                  <c:v>0.6296759259270901</c:v>
                </c:pt>
                <c:pt idx="263">
                  <c:v>0.62991898148125514</c:v>
                </c:pt>
                <c:pt idx="264">
                  <c:v>0.63016203703542018</c:v>
                </c:pt>
                <c:pt idx="265">
                  <c:v>0.63040509258958521</c:v>
                </c:pt>
                <c:pt idx="266">
                  <c:v>0.63064814815102621</c:v>
                </c:pt>
                <c:pt idx="267">
                  <c:v>0.63089120370519125</c:v>
                </c:pt>
                <c:pt idx="268">
                  <c:v>0.63113425925935629</c:v>
                </c:pt>
                <c:pt idx="269">
                  <c:v>0.63137731481352133</c:v>
                </c:pt>
                <c:pt idx="270">
                  <c:v>0.63162037036768637</c:v>
                </c:pt>
                <c:pt idx="271">
                  <c:v>0.63186342592185141</c:v>
                </c:pt>
                <c:pt idx="272">
                  <c:v>0.6321064814832924</c:v>
                </c:pt>
                <c:pt idx="273">
                  <c:v>0.63234953703745744</c:v>
                </c:pt>
                <c:pt idx="274">
                  <c:v>0.63259259259162248</c:v>
                </c:pt>
                <c:pt idx="275">
                  <c:v>0.63283564814578752</c:v>
                </c:pt>
                <c:pt idx="276">
                  <c:v>0.63307870369995256</c:v>
                </c:pt>
                <c:pt idx="277">
                  <c:v>0.63332175926139356</c:v>
                </c:pt>
                <c:pt idx="278">
                  <c:v>0.6335648148155586</c:v>
                </c:pt>
                <c:pt idx="279">
                  <c:v>0.63380787036972364</c:v>
                </c:pt>
                <c:pt idx="280">
                  <c:v>0.63405092592388868</c:v>
                </c:pt>
                <c:pt idx="281">
                  <c:v>0.63429398147805371</c:v>
                </c:pt>
                <c:pt idx="282">
                  <c:v>0.63453703703949471</c:v>
                </c:pt>
                <c:pt idx="283">
                  <c:v>0.63478009259365975</c:v>
                </c:pt>
                <c:pt idx="284">
                  <c:v>0.63502314814782479</c:v>
                </c:pt>
                <c:pt idx="285">
                  <c:v>0.63526620370198983</c:v>
                </c:pt>
                <c:pt idx="286">
                  <c:v>0.63550925925615487</c:v>
                </c:pt>
                <c:pt idx="287">
                  <c:v>0.63575231481759586</c:v>
                </c:pt>
                <c:pt idx="288">
                  <c:v>0.6359953703717609</c:v>
                </c:pt>
                <c:pt idx="289">
                  <c:v>0.63623842592592594</c:v>
                </c:pt>
                <c:pt idx="290">
                  <c:v>0.63648148148009098</c:v>
                </c:pt>
                <c:pt idx="291">
                  <c:v>0.63672453703425602</c:v>
                </c:pt>
                <c:pt idx="292">
                  <c:v>0.63696759259569702</c:v>
                </c:pt>
                <c:pt idx="293">
                  <c:v>0.63721064814986206</c:v>
                </c:pt>
                <c:pt idx="294">
                  <c:v>0.6374537037040271</c:v>
                </c:pt>
                <c:pt idx="295">
                  <c:v>0.63769675925819214</c:v>
                </c:pt>
                <c:pt idx="296">
                  <c:v>0.63793981481235718</c:v>
                </c:pt>
                <c:pt idx="297">
                  <c:v>0.63818287036652221</c:v>
                </c:pt>
                <c:pt idx="298">
                  <c:v>0.63842592592796321</c:v>
                </c:pt>
                <c:pt idx="299">
                  <c:v>0.63866898148212825</c:v>
                </c:pt>
                <c:pt idx="300">
                  <c:v>0.63891203703629329</c:v>
                </c:pt>
                <c:pt idx="301">
                  <c:v>0.63915509259045833</c:v>
                </c:pt>
                <c:pt idx="302">
                  <c:v>0.63939814814462337</c:v>
                </c:pt>
                <c:pt idx="303">
                  <c:v>0.63964120370606437</c:v>
                </c:pt>
                <c:pt idx="304">
                  <c:v>0.6398842592602294</c:v>
                </c:pt>
                <c:pt idx="305">
                  <c:v>0.64012731481439444</c:v>
                </c:pt>
                <c:pt idx="306">
                  <c:v>0.64037037036855948</c:v>
                </c:pt>
                <c:pt idx="307">
                  <c:v>0.64061342592272452</c:v>
                </c:pt>
                <c:pt idx="308">
                  <c:v>0.64086805555366921</c:v>
                </c:pt>
                <c:pt idx="309">
                  <c:v>0.64111111110783425</c:v>
                </c:pt>
                <c:pt idx="310">
                  <c:v>0.64135416666927525</c:v>
                </c:pt>
                <c:pt idx="311">
                  <c:v>0.64159722222344029</c:v>
                </c:pt>
                <c:pt idx="312">
                  <c:v>0.64184027777760533</c:v>
                </c:pt>
                <c:pt idx="313">
                  <c:v>0.64208333333177037</c:v>
                </c:pt>
                <c:pt idx="314">
                  <c:v>0.64232638888593541</c:v>
                </c:pt>
                <c:pt idx="315">
                  <c:v>0.6425694444473764</c:v>
                </c:pt>
                <c:pt idx="316">
                  <c:v>0.64281250000154144</c:v>
                </c:pt>
                <c:pt idx="317">
                  <c:v>0.64305555555570648</c:v>
                </c:pt>
                <c:pt idx="318">
                  <c:v>0.64329861110987152</c:v>
                </c:pt>
                <c:pt idx="319">
                  <c:v>0.64354166666403656</c:v>
                </c:pt>
                <c:pt idx="320">
                  <c:v>0.6437847222182016</c:v>
                </c:pt>
                <c:pt idx="321">
                  <c:v>0.6440277777796426</c:v>
                </c:pt>
                <c:pt idx="322">
                  <c:v>0.64427083333380764</c:v>
                </c:pt>
                <c:pt idx="323">
                  <c:v>0.64451388888797267</c:v>
                </c:pt>
                <c:pt idx="324">
                  <c:v>0.64475694444213771</c:v>
                </c:pt>
                <c:pt idx="325">
                  <c:v>0.64499999999630275</c:v>
                </c:pt>
                <c:pt idx="326">
                  <c:v>0.64524305555774375</c:v>
                </c:pt>
                <c:pt idx="327">
                  <c:v>0.64548611111190879</c:v>
                </c:pt>
                <c:pt idx="328">
                  <c:v>0.64572916666607383</c:v>
                </c:pt>
                <c:pt idx="329">
                  <c:v>0.64597222222023887</c:v>
                </c:pt>
                <c:pt idx="330">
                  <c:v>0.64621527777440391</c:v>
                </c:pt>
                <c:pt idx="331">
                  <c:v>0.6464583333358449</c:v>
                </c:pt>
                <c:pt idx="332">
                  <c:v>0.64670138889000994</c:v>
                </c:pt>
                <c:pt idx="333">
                  <c:v>0.64694444444417498</c:v>
                </c:pt>
                <c:pt idx="334">
                  <c:v>0.64718749999834002</c:v>
                </c:pt>
                <c:pt idx="335">
                  <c:v>0.64743055555250506</c:v>
                </c:pt>
                <c:pt idx="336">
                  <c:v>0.64767361111394606</c:v>
                </c:pt>
                <c:pt idx="337">
                  <c:v>0.6479166666681111</c:v>
                </c:pt>
                <c:pt idx="338">
                  <c:v>0.64815972222227614</c:v>
                </c:pt>
                <c:pt idx="339">
                  <c:v>0.64840277777644117</c:v>
                </c:pt>
                <c:pt idx="340">
                  <c:v>0.64864583333060621</c:v>
                </c:pt>
                <c:pt idx="341">
                  <c:v>0.64888888888477125</c:v>
                </c:pt>
                <c:pt idx="342">
                  <c:v>0.64913194444621225</c:v>
                </c:pt>
                <c:pt idx="343">
                  <c:v>0.64937500000037729</c:v>
                </c:pt>
                <c:pt idx="344">
                  <c:v>0.64961805555454233</c:v>
                </c:pt>
                <c:pt idx="345">
                  <c:v>0.64986111110870737</c:v>
                </c:pt>
                <c:pt idx="346">
                  <c:v>0.65010416666287241</c:v>
                </c:pt>
                <c:pt idx="347">
                  <c:v>0.6503472222243134</c:v>
                </c:pt>
                <c:pt idx="348">
                  <c:v>0.65059027777847844</c:v>
                </c:pt>
                <c:pt idx="349">
                  <c:v>0.65083333333264348</c:v>
                </c:pt>
                <c:pt idx="350">
                  <c:v>0.65107638888680852</c:v>
                </c:pt>
                <c:pt idx="351">
                  <c:v>0.65131944444097356</c:v>
                </c:pt>
                <c:pt idx="352">
                  <c:v>0.65156250000241456</c:v>
                </c:pt>
                <c:pt idx="353">
                  <c:v>0.6518055555565796</c:v>
                </c:pt>
                <c:pt idx="354">
                  <c:v>0.65204861111074464</c:v>
                </c:pt>
                <c:pt idx="355">
                  <c:v>0.65229166666490968</c:v>
                </c:pt>
                <c:pt idx="356">
                  <c:v>0.65254629629585437</c:v>
                </c:pt>
                <c:pt idx="357">
                  <c:v>0.65278935185001941</c:v>
                </c:pt>
                <c:pt idx="358">
                  <c:v>0.65303240740418445</c:v>
                </c:pt>
                <c:pt idx="359">
                  <c:v>0.65327546296562544</c:v>
                </c:pt>
                <c:pt idx="360">
                  <c:v>0.65351851851979048</c:v>
                </c:pt>
                <c:pt idx="361">
                  <c:v>0.65376157407395552</c:v>
                </c:pt>
                <c:pt idx="362">
                  <c:v>0.65400462962812056</c:v>
                </c:pt>
                <c:pt idx="363">
                  <c:v>0.6542476851822856</c:v>
                </c:pt>
                <c:pt idx="364">
                  <c:v>0.6544907407437266</c:v>
                </c:pt>
                <c:pt idx="365">
                  <c:v>0.65473379629789163</c:v>
                </c:pt>
                <c:pt idx="366">
                  <c:v>0.65497685185205667</c:v>
                </c:pt>
                <c:pt idx="367">
                  <c:v>0.65521990740622171</c:v>
                </c:pt>
                <c:pt idx="368">
                  <c:v>0.65546296296038675</c:v>
                </c:pt>
                <c:pt idx="369">
                  <c:v>0.65570601851455179</c:v>
                </c:pt>
                <c:pt idx="370">
                  <c:v>0.65594907407599279</c:v>
                </c:pt>
                <c:pt idx="371">
                  <c:v>0.65619212963015783</c:v>
                </c:pt>
                <c:pt idx="372">
                  <c:v>0.65643518518432287</c:v>
                </c:pt>
                <c:pt idx="373">
                  <c:v>0.65667824073848791</c:v>
                </c:pt>
                <c:pt idx="374">
                  <c:v>0.65692129629265295</c:v>
                </c:pt>
                <c:pt idx="375">
                  <c:v>0.65716435185409394</c:v>
                </c:pt>
                <c:pt idx="376">
                  <c:v>0.65740740740825898</c:v>
                </c:pt>
                <c:pt idx="377">
                  <c:v>0.65765046296242402</c:v>
                </c:pt>
                <c:pt idx="378">
                  <c:v>0.65789351851658906</c:v>
                </c:pt>
                <c:pt idx="379">
                  <c:v>0.6581365740707541</c:v>
                </c:pt>
                <c:pt idx="380">
                  <c:v>0.6583796296321951</c:v>
                </c:pt>
                <c:pt idx="381">
                  <c:v>0.65862268518636014</c:v>
                </c:pt>
                <c:pt idx="382">
                  <c:v>0.65886574074052517</c:v>
                </c:pt>
                <c:pt idx="383">
                  <c:v>0.65910879629469021</c:v>
                </c:pt>
                <c:pt idx="384">
                  <c:v>0.65935185184885525</c:v>
                </c:pt>
                <c:pt idx="385">
                  <c:v>0.65959490741029625</c:v>
                </c:pt>
                <c:pt idx="386">
                  <c:v>0.65983796296446129</c:v>
                </c:pt>
                <c:pt idx="387">
                  <c:v>0.66008101851862633</c:v>
                </c:pt>
                <c:pt idx="388">
                  <c:v>0.66032407407279137</c:v>
                </c:pt>
                <c:pt idx="389">
                  <c:v>0.66056712962695641</c:v>
                </c:pt>
                <c:pt idx="390">
                  <c:v>0.66081018518112145</c:v>
                </c:pt>
                <c:pt idx="391">
                  <c:v>0.66105324074256244</c:v>
                </c:pt>
                <c:pt idx="392">
                  <c:v>0.66129629629672748</c:v>
                </c:pt>
                <c:pt idx="393">
                  <c:v>0.66153935185089252</c:v>
                </c:pt>
                <c:pt idx="394">
                  <c:v>0.66178240740505756</c:v>
                </c:pt>
                <c:pt idx="395">
                  <c:v>0.6620254629592226</c:v>
                </c:pt>
                <c:pt idx="396">
                  <c:v>0.6622685185206636</c:v>
                </c:pt>
                <c:pt idx="397">
                  <c:v>0.66251157407482864</c:v>
                </c:pt>
                <c:pt idx="398">
                  <c:v>0.66275462962899367</c:v>
                </c:pt>
                <c:pt idx="399">
                  <c:v>0.66299768518315871</c:v>
                </c:pt>
                <c:pt idx="400">
                  <c:v>0.66324074073732375</c:v>
                </c:pt>
                <c:pt idx="401">
                  <c:v>0.66348379629876475</c:v>
                </c:pt>
                <c:pt idx="402">
                  <c:v>0.66372685185292979</c:v>
                </c:pt>
                <c:pt idx="403">
                  <c:v>0.66396990740709483</c:v>
                </c:pt>
                <c:pt idx="404">
                  <c:v>0.66422453703803952</c:v>
                </c:pt>
                <c:pt idx="405">
                  <c:v>0.66446759259220456</c:v>
                </c:pt>
                <c:pt idx="406">
                  <c:v>0.6647106481463696</c:v>
                </c:pt>
                <c:pt idx="407">
                  <c:v>0.66495370370053464</c:v>
                </c:pt>
                <c:pt idx="408">
                  <c:v>0.66519675926197563</c:v>
                </c:pt>
                <c:pt idx="409">
                  <c:v>0.66543981481614067</c:v>
                </c:pt>
                <c:pt idx="410">
                  <c:v>0.66568287037030571</c:v>
                </c:pt>
                <c:pt idx="411">
                  <c:v>0.66592592592447075</c:v>
                </c:pt>
                <c:pt idx="412">
                  <c:v>0.66616898147863579</c:v>
                </c:pt>
                <c:pt idx="413">
                  <c:v>0.66641203704007679</c:v>
                </c:pt>
                <c:pt idx="414">
                  <c:v>0.66665509259424183</c:v>
                </c:pt>
                <c:pt idx="415">
                  <c:v>0.66689814814840687</c:v>
                </c:pt>
                <c:pt idx="416">
                  <c:v>0.66714120370257191</c:v>
                </c:pt>
                <c:pt idx="417">
                  <c:v>0.66738425925673694</c:v>
                </c:pt>
                <c:pt idx="418">
                  <c:v>0.66762731481090198</c:v>
                </c:pt>
                <c:pt idx="419">
                  <c:v>0.66787037037234298</c:v>
                </c:pt>
                <c:pt idx="420">
                  <c:v>0.66811342592650802</c:v>
                </c:pt>
                <c:pt idx="421">
                  <c:v>0.66835648148067306</c:v>
                </c:pt>
                <c:pt idx="422">
                  <c:v>0.6685995370348381</c:v>
                </c:pt>
                <c:pt idx="423">
                  <c:v>0.66884259258900314</c:v>
                </c:pt>
                <c:pt idx="424">
                  <c:v>0.66908564815044413</c:v>
                </c:pt>
                <c:pt idx="425">
                  <c:v>0.66932870370460917</c:v>
                </c:pt>
                <c:pt idx="426">
                  <c:v>0.66957175925877421</c:v>
                </c:pt>
                <c:pt idx="427">
                  <c:v>0.66981481481293925</c:v>
                </c:pt>
                <c:pt idx="428">
                  <c:v>0.67005787036710429</c:v>
                </c:pt>
                <c:pt idx="429">
                  <c:v>0.67030092592854529</c:v>
                </c:pt>
                <c:pt idx="430">
                  <c:v>0.67054398148271033</c:v>
                </c:pt>
                <c:pt idx="431">
                  <c:v>0.67078703703687537</c:v>
                </c:pt>
                <c:pt idx="432">
                  <c:v>0.67103009259104041</c:v>
                </c:pt>
                <c:pt idx="433">
                  <c:v>0.67127314814520544</c:v>
                </c:pt>
                <c:pt idx="434">
                  <c:v>0.67151620370664644</c:v>
                </c:pt>
                <c:pt idx="435">
                  <c:v>0.67175925926081148</c:v>
                </c:pt>
                <c:pt idx="436">
                  <c:v>0.67200231481497652</c:v>
                </c:pt>
                <c:pt idx="437">
                  <c:v>0.67224537036914156</c:v>
                </c:pt>
                <c:pt idx="438">
                  <c:v>0.6724884259233066</c:v>
                </c:pt>
                <c:pt idx="439">
                  <c:v>0.67273148147747164</c:v>
                </c:pt>
                <c:pt idx="440">
                  <c:v>0.67297453703891263</c:v>
                </c:pt>
                <c:pt idx="441">
                  <c:v>0.67321759259307767</c:v>
                </c:pt>
                <c:pt idx="442">
                  <c:v>0.67346064814724271</c:v>
                </c:pt>
                <c:pt idx="443">
                  <c:v>0.67370370370140775</c:v>
                </c:pt>
                <c:pt idx="444">
                  <c:v>0.67394675925557279</c:v>
                </c:pt>
                <c:pt idx="445">
                  <c:v>0.67418981481701379</c:v>
                </c:pt>
                <c:pt idx="446">
                  <c:v>0.67443287037117883</c:v>
                </c:pt>
                <c:pt idx="447">
                  <c:v>0.67467592592534387</c:v>
                </c:pt>
                <c:pt idx="448">
                  <c:v>0.67491898147950891</c:v>
                </c:pt>
                <c:pt idx="449">
                  <c:v>0.67516203703367395</c:v>
                </c:pt>
                <c:pt idx="450">
                  <c:v>0.67540509259511494</c:v>
                </c:pt>
                <c:pt idx="451">
                  <c:v>0.67564814814927998</c:v>
                </c:pt>
                <c:pt idx="452">
                  <c:v>0.67589120370344502</c:v>
                </c:pt>
                <c:pt idx="453">
                  <c:v>0.67614583333438971</c:v>
                </c:pt>
                <c:pt idx="454">
                  <c:v>0.67638888888855475</c:v>
                </c:pt>
                <c:pt idx="455">
                  <c:v>0.67663194444271979</c:v>
                </c:pt>
                <c:pt idx="456">
                  <c:v>0.67687499999688483</c:v>
                </c:pt>
                <c:pt idx="457">
                  <c:v>0.67711805555832583</c:v>
                </c:pt>
                <c:pt idx="458">
                  <c:v>0.67736111111249087</c:v>
                </c:pt>
                <c:pt idx="459">
                  <c:v>0.6776041666666559</c:v>
                </c:pt>
                <c:pt idx="460">
                  <c:v>0.67784722222082094</c:v>
                </c:pt>
                <c:pt idx="461">
                  <c:v>0.67809027777498598</c:v>
                </c:pt>
                <c:pt idx="462">
                  <c:v>0.67833333333642698</c:v>
                </c:pt>
                <c:pt idx="463">
                  <c:v>0.67857638889059202</c:v>
                </c:pt>
                <c:pt idx="464">
                  <c:v>0.67881944444475706</c:v>
                </c:pt>
                <c:pt idx="465">
                  <c:v>0.6790624999989221</c:v>
                </c:pt>
                <c:pt idx="466">
                  <c:v>0.67930555555308714</c:v>
                </c:pt>
                <c:pt idx="467">
                  <c:v>0.67954861110725218</c:v>
                </c:pt>
                <c:pt idx="468">
                  <c:v>0.67979166666869317</c:v>
                </c:pt>
                <c:pt idx="469">
                  <c:v>0.68003472222285821</c:v>
                </c:pt>
                <c:pt idx="470">
                  <c:v>0.68027777777702325</c:v>
                </c:pt>
                <c:pt idx="471">
                  <c:v>0.68052083333118829</c:v>
                </c:pt>
                <c:pt idx="472">
                  <c:v>0.68076388888535333</c:v>
                </c:pt>
                <c:pt idx="473">
                  <c:v>0.68100694444679433</c:v>
                </c:pt>
                <c:pt idx="474">
                  <c:v>0.68125000000095937</c:v>
                </c:pt>
                <c:pt idx="475">
                  <c:v>0.68149305555512441</c:v>
                </c:pt>
                <c:pt idx="476">
                  <c:v>0.68173611110928944</c:v>
                </c:pt>
                <c:pt idx="477">
                  <c:v>0.68197916666345448</c:v>
                </c:pt>
                <c:pt idx="478">
                  <c:v>0.68222222222489548</c:v>
                </c:pt>
                <c:pt idx="479">
                  <c:v>0.68246527777906052</c:v>
                </c:pt>
                <c:pt idx="480">
                  <c:v>0.68270833333322556</c:v>
                </c:pt>
                <c:pt idx="481">
                  <c:v>0.6829513888873906</c:v>
                </c:pt>
                <c:pt idx="482">
                  <c:v>0.68319444444155564</c:v>
                </c:pt>
                <c:pt idx="483">
                  <c:v>0.68343750000299663</c:v>
                </c:pt>
                <c:pt idx="484">
                  <c:v>0.68368055555716167</c:v>
                </c:pt>
                <c:pt idx="485">
                  <c:v>0.68392361111132671</c:v>
                </c:pt>
                <c:pt idx="486">
                  <c:v>0.68416666666549175</c:v>
                </c:pt>
                <c:pt idx="487">
                  <c:v>0.68440972221965679</c:v>
                </c:pt>
                <c:pt idx="488">
                  <c:v>0.68465277777382183</c:v>
                </c:pt>
                <c:pt idx="489">
                  <c:v>0.68489583333526283</c:v>
                </c:pt>
                <c:pt idx="490">
                  <c:v>0.68513888888942787</c:v>
                </c:pt>
                <c:pt idx="491">
                  <c:v>0.68538194444359291</c:v>
                </c:pt>
                <c:pt idx="492">
                  <c:v>0.68562499999775794</c:v>
                </c:pt>
                <c:pt idx="493">
                  <c:v>0.68586805555192298</c:v>
                </c:pt>
                <c:pt idx="494">
                  <c:v>0.68611111111336398</c:v>
                </c:pt>
                <c:pt idx="495">
                  <c:v>0.68635416666752902</c:v>
                </c:pt>
                <c:pt idx="496">
                  <c:v>0.68659722222169406</c:v>
                </c:pt>
                <c:pt idx="497">
                  <c:v>0.6868402777758591</c:v>
                </c:pt>
                <c:pt idx="498">
                  <c:v>0.68708333333002414</c:v>
                </c:pt>
                <c:pt idx="499">
                  <c:v>0.68732638889146513</c:v>
                </c:pt>
                <c:pt idx="500">
                  <c:v>0.68756944444563017</c:v>
                </c:pt>
                <c:pt idx="501">
                  <c:v>0.68782407407657487</c:v>
                </c:pt>
                <c:pt idx="502">
                  <c:v>0.6880671296307399</c:v>
                </c:pt>
                <c:pt idx="503">
                  <c:v>0.68831018518490494</c:v>
                </c:pt>
                <c:pt idx="504">
                  <c:v>0.68855324073906998</c:v>
                </c:pt>
                <c:pt idx="505">
                  <c:v>0.68879629629323502</c:v>
                </c:pt>
                <c:pt idx="506">
                  <c:v>0.68903935185467602</c:v>
                </c:pt>
                <c:pt idx="507">
                  <c:v>0.68928240740884106</c:v>
                </c:pt>
                <c:pt idx="508">
                  <c:v>0.6895254629630061</c:v>
                </c:pt>
                <c:pt idx="509">
                  <c:v>0.68976851851717114</c:v>
                </c:pt>
                <c:pt idx="510">
                  <c:v>0.69001157407133618</c:v>
                </c:pt>
                <c:pt idx="511">
                  <c:v>0.69025462962550121</c:v>
                </c:pt>
                <c:pt idx="512">
                  <c:v>0.69049768518694221</c:v>
                </c:pt>
                <c:pt idx="513">
                  <c:v>0.69074074074110725</c:v>
                </c:pt>
                <c:pt idx="514">
                  <c:v>0.69098379629527229</c:v>
                </c:pt>
                <c:pt idx="515">
                  <c:v>0.69122685184943733</c:v>
                </c:pt>
                <c:pt idx="516">
                  <c:v>0.69146990740360237</c:v>
                </c:pt>
                <c:pt idx="517">
                  <c:v>0.69171296296504337</c:v>
                </c:pt>
                <c:pt idx="518">
                  <c:v>0.6919560185192084</c:v>
                </c:pt>
                <c:pt idx="519">
                  <c:v>0.69219907407337344</c:v>
                </c:pt>
                <c:pt idx="520">
                  <c:v>0.69244212962753848</c:v>
                </c:pt>
                <c:pt idx="521">
                  <c:v>0.69268518518170352</c:v>
                </c:pt>
                <c:pt idx="522">
                  <c:v>0.69292824074314452</c:v>
                </c:pt>
                <c:pt idx="523">
                  <c:v>0.69317129629730956</c:v>
                </c:pt>
                <c:pt idx="524">
                  <c:v>0.6934143518514746</c:v>
                </c:pt>
                <c:pt idx="525">
                  <c:v>0.69365740740563964</c:v>
                </c:pt>
                <c:pt idx="526">
                  <c:v>0.69390046295980468</c:v>
                </c:pt>
                <c:pt idx="527">
                  <c:v>0.69414351852124567</c:v>
                </c:pt>
                <c:pt idx="528">
                  <c:v>0.69438657407541071</c:v>
                </c:pt>
                <c:pt idx="529">
                  <c:v>0.69462962962957575</c:v>
                </c:pt>
                <c:pt idx="530">
                  <c:v>0.69487268518374079</c:v>
                </c:pt>
                <c:pt idx="531">
                  <c:v>0.69511574073790583</c:v>
                </c:pt>
                <c:pt idx="532">
                  <c:v>0.69535879629934683</c:v>
                </c:pt>
                <c:pt idx="533">
                  <c:v>0.69560185185351187</c:v>
                </c:pt>
                <c:pt idx="534">
                  <c:v>0.6958449074076769</c:v>
                </c:pt>
                <c:pt idx="535">
                  <c:v>0.69608796296184194</c:v>
                </c:pt>
                <c:pt idx="536">
                  <c:v>0.69633101851600698</c:v>
                </c:pt>
                <c:pt idx="537">
                  <c:v>0.69657407407017202</c:v>
                </c:pt>
                <c:pt idx="538">
                  <c:v>0.69681712963161302</c:v>
                </c:pt>
                <c:pt idx="539">
                  <c:v>0.69706018518577806</c:v>
                </c:pt>
                <c:pt idx="540">
                  <c:v>0.6973032407399431</c:v>
                </c:pt>
                <c:pt idx="541">
                  <c:v>0.69754629629410814</c:v>
                </c:pt>
                <c:pt idx="542">
                  <c:v>0.69778935184827318</c:v>
                </c:pt>
                <c:pt idx="543">
                  <c:v>0.69803240740971417</c:v>
                </c:pt>
                <c:pt idx="544">
                  <c:v>0.69827546296387921</c:v>
                </c:pt>
                <c:pt idx="545">
                  <c:v>0.69851851851804425</c:v>
                </c:pt>
                <c:pt idx="546">
                  <c:v>0.69876157407220929</c:v>
                </c:pt>
                <c:pt idx="547">
                  <c:v>0.69900462962637433</c:v>
                </c:pt>
                <c:pt idx="548">
                  <c:v>0.69924768518781533</c:v>
                </c:pt>
                <c:pt idx="549">
                  <c:v>0.69949074074198037</c:v>
                </c:pt>
                <c:pt idx="550">
                  <c:v>0.69974537037292506</c:v>
                </c:pt>
                <c:pt idx="551">
                  <c:v>0.6999884259270901</c:v>
                </c:pt>
                <c:pt idx="552">
                  <c:v>0.70023148148125514</c:v>
                </c:pt>
                <c:pt idx="553">
                  <c:v>0.70047453703542018</c:v>
                </c:pt>
                <c:pt idx="554">
                  <c:v>0.70071759258958521</c:v>
                </c:pt>
                <c:pt idx="555">
                  <c:v>0.70096064815102621</c:v>
                </c:pt>
                <c:pt idx="556">
                  <c:v>0.70120370370519125</c:v>
                </c:pt>
                <c:pt idx="557">
                  <c:v>0.70144675925935629</c:v>
                </c:pt>
                <c:pt idx="558">
                  <c:v>0.70168981481352133</c:v>
                </c:pt>
                <c:pt idx="559">
                  <c:v>0.70193287036768637</c:v>
                </c:pt>
                <c:pt idx="560">
                  <c:v>0.70217592592185141</c:v>
                </c:pt>
                <c:pt idx="561">
                  <c:v>0.7024189814832924</c:v>
                </c:pt>
                <c:pt idx="562">
                  <c:v>0.70266203703745744</c:v>
                </c:pt>
                <c:pt idx="563">
                  <c:v>0.70290509259162248</c:v>
                </c:pt>
                <c:pt idx="564">
                  <c:v>0.70314814814578752</c:v>
                </c:pt>
                <c:pt idx="565">
                  <c:v>0.70339120369995256</c:v>
                </c:pt>
                <c:pt idx="566">
                  <c:v>0.70363425926139356</c:v>
                </c:pt>
                <c:pt idx="567">
                  <c:v>0.7038773148155586</c:v>
                </c:pt>
                <c:pt idx="568">
                  <c:v>0.70412037036972364</c:v>
                </c:pt>
                <c:pt idx="569">
                  <c:v>0.70436342592388868</c:v>
                </c:pt>
                <c:pt idx="570">
                  <c:v>0.70460648147805371</c:v>
                </c:pt>
                <c:pt idx="571">
                  <c:v>0.70484953703949471</c:v>
                </c:pt>
                <c:pt idx="572">
                  <c:v>0.70509259259365975</c:v>
                </c:pt>
                <c:pt idx="573">
                  <c:v>0.70533564814782479</c:v>
                </c:pt>
                <c:pt idx="574">
                  <c:v>0.70557870370198983</c:v>
                </c:pt>
                <c:pt idx="575">
                  <c:v>0.70582175925615487</c:v>
                </c:pt>
                <c:pt idx="576">
                  <c:v>0.70606481481759586</c:v>
                </c:pt>
                <c:pt idx="577">
                  <c:v>0.7063078703717609</c:v>
                </c:pt>
                <c:pt idx="578">
                  <c:v>0.70655092592592594</c:v>
                </c:pt>
                <c:pt idx="579">
                  <c:v>0.70679398148009098</c:v>
                </c:pt>
                <c:pt idx="580">
                  <c:v>0.70703703703425602</c:v>
                </c:pt>
                <c:pt idx="581">
                  <c:v>0.70728009259569702</c:v>
                </c:pt>
                <c:pt idx="582">
                  <c:v>0.70752314814986206</c:v>
                </c:pt>
                <c:pt idx="583">
                  <c:v>0.7077662037040271</c:v>
                </c:pt>
                <c:pt idx="584">
                  <c:v>0.70800925925819214</c:v>
                </c:pt>
                <c:pt idx="585">
                  <c:v>0.70825231481235718</c:v>
                </c:pt>
                <c:pt idx="586">
                  <c:v>0.70849537036652221</c:v>
                </c:pt>
                <c:pt idx="587">
                  <c:v>0.70873842592796321</c:v>
                </c:pt>
                <c:pt idx="588">
                  <c:v>0.70898148148212825</c:v>
                </c:pt>
                <c:pt idx="589">
                  <c:v>0.70922453703629329</c:v>
                </c:pt>
                <c:pt idx="590">
                  <c:v>0.70946759259045833</c:v>
                </c:pt>
                <c:pt idx="591">
                  <c:v>0.70971064814462337</c:v>
                </c:pt>
                <c:pt idx="592">
                  <c:v>0.70995370370606437</c:v>
                </c:pt>
                <c:pt idx="593">
                  <c:v>0.7101967592602294</c:v>
                </c:pt>
                <c:pt idx="594">
                  <c:v>0.71043981481439444</c:v>
                </c:pt>
                <c:pt idx="595">
                  <c:v>0.71068287036855948</c:v>
                </c:pt>
                <c:pt idx="596">
                  <c:v>0.71092592592272452</c:v>
                </c:pt>
                <c:pt idx="597">
                  <c:v>0.71116898148416552</c:v>
                </c:pt>
                <c:pt idx="598">
                  <c:v>0.71142361110783425</c:v>
                </c:pt>
                <c:pt idx="599">
                  <c:v>0.71166666666927525</c:v>
                </c:pt>
                <c:pt idx="600">
                  <c:v>0.71190972222344029</c:v>
                </c:pt>
                <c:pt idx="601">
                  <c:v>0.71215277777760533</c:v>
                </c:pt>
                <c:pt idx="602">
                  <c:v>0.71239583333177037</c:v>
                </c:pt>
                <c:pt idx="603">
                  <c:v>0.71263888888593541</c:v>
                </c:pt>
                <c:pt idx="604">
                  <c:v>0.7128819444473764</c:v>
                </c:pt>
                <c:pt idx="605">
                  <c:v>0.71312500000154144</c:v>
                </c:pt>
                <c:pt idx="606">
                  <c:v>0.71336805555570648</c:v>
                </c:pt>
                <c:pt idx="607">
                  <c:v>0.71361111110987152</c:v>
                </c:pt>
                <c:pt idx="608">
                  <c:v>0.71385416666403656</c:v>
                </c:pt>
                <c:pt idx="609">
                  <c:v>0.7140972222182016</c:v>
                </c:pt>
                <c:pt idx="610">
                  <c:v>0.7143402777796426</c:v>
                </c:pt>
                <c:pt idx="611">
                  <c:v>0.71458333333380764</c:v>
                </c:pt>
                <c:pt idx="612">
                  <c:v>0.71482638888797267</c:v>
                </c:pt>
                <c:pt idx="613">
                  <c:v>0.71506944444213771</c:v>
                </c:pt>
                <c:pt idx="614">
                  <c:v>0.71531249999630275</c:v>
                </c:pt>
                <c:pt idx="615">
                  <c:v>0.71555555555774375</c:v>
                </c:pt>
                <c:pt idx="616">
                  <c:v>0.71579861111190879</c:v>
                </c:pt>
                <c:pt idx="617">
                  <c:v>0.71604166666607383</c:v>
                </c:pt>
                <c:pt idx="618">
                  <c:v>0.71628472222023887</c:v>
                </c:pt>
                <c:pt idx="619">
                  <c:v>0.71652777777440391</c:v>
                </c:pt>
                <c:pt idx="620">
                  <c:v>0.7167708333358449</c:v>
                </c:pt>
                <c:pt idx="621">
                  <c:v>0.71701388889000994</c:v>
                </c:pt>
                <c:pt idx="622">
                  <c:v>0.71725694444417498</c:v>
                </c:pt>
                <c:pt idx="623">
                  <c:v>0.71749999999834002</c:v>
                </c:pt>
                <c:pt idx="624">
                  <c:v>0.71774305555250506</c:v>
                </c:pt>
                <c:pt idx="625">
                  <c:v>0.71798611111394606</c:v>
                </c:pt>
                <c:pt idx="626">
                  <c:v>0.7182291666681111</c:v>
                </c:pt>
                <c:pt idx="627">
                  <c:v>0.71847222222227614</c:v>
                </c:pt>
                <c:pt idx="628">
                  <c:v>0.71871527777644117</c:v>
                </c:pt>
                <c:pt idx="629">
                  <c:v>0.71895833333060621</c:v>
                </c:pt>
                <c:pt idx="630">
                  <c:v>0.71920138888477125</c:v>
                </c:pt>
                <c:pt idx="631">
                  <c:v>0.71944444444621225</c:v>
                </c:pt>
                <c:pt idx="632">
                  <c:v>0.71968750000037729</c:v>
                </c:pt>
                <c:pt idx="633">
                  <c:v>0.71993055555454233</c:v>
                </c:pt>
                <c:pt idx="634">
                  <c:v>0.72017361110870737</c:v>
                </c:pt>
                <c:pt idx="635">
                  <c:v>0.72041666666287241</c:v>
                </c:pt>
                <c:pt idx="636">
                  <c:v>0.7206597222243134</c:v>
                </c:pt>
                <c:pt idx="637">
                  <c:v>0.72090277777847844</c:v>
                </c:pt>
                <c:pt idx="638">
                  <c:v>0.72114583333264348</c:v>
                </c:pt>
                <c:pt idx="639">
                  <c:v>0.72138888888680852</c:v>
                </c:pt>
                <c:pt idx="640">
                  <c:v>0.72163194444097356</c:v>
                </c:pt>
                <c:pt idx="641">
                  <c:v>0.72187500000241456</c:v>
                </c:pt>
                <c:pt idx="642">
                  <c:v>0.7221180555565796</c:v>
                </c:pt>
                <c:pt idx="643">
                  <c:v>0.72236111111074464</c:v>
                </c:pt>
                <c:pt idx="644">
                  <c:v>0.72260416666490968</c:v>
                </c:pt>
                <c:pt idx="645">
                  <c:v>0.72284722221907471</c:v>
                </c:pt>
                <c:pt idx="646">
                  <c:v>0.72309027778051571</c:v>
                </c:pt>
                <c:pt idx="647">
                  <c:v>0.72334490740418445</c:v>
                </c:pt>
                <c:pt idx="648">
                  <c:v>0.72358796296562544</c:v>
                </c:pt>
                <c:pt idx="649">
                  <c:v>0.72383101851979048</c:v>
                </c:pt>
                <c:pt idx="650">
                  <c:v>0.72407407407395552</c:v>
                </c:pt>
                <c:pt idx="651">
                  <c:v>0.72431712962812056</c:v>
                </c:pt>
                <c:pt idx="652">
                  <c:v>0.7245601851822856</c:v>
                </c:pt>
                <c:pt idx="653">
                  <c:v>0.7248032407437266</c:v>
                </c:pt>
                <c:pt idx="654">
                  <c:v>0.72504629629789163</c:v>
                </c:pt>
                <c:pt idx="655">
                  <c:v>0.72528935185205667</c:v>
                </c:pt>
                <c:pt idx="656">
                  <c:v>0.72553240740622171</c:v>
                </c:pt>
                <c:pt idx="657">
                  <c:v>0.72577546296038675</c:v>
                </c:pt>
                <c:pt idx="658">
                  <c:v>0.72601851851455179</c:v>
                </c:pt>
                <c:pt idx="659">
                  <c:v>0.72626157407599279</c:v>
                </c:pt>
                <c:pt idx="660">
                  <c:v>0.72650462963015783</c:v>
                </c:pt>
                <c:pt idx="661">
                  <c:v>0.72674768518432287</c:v>
                </c:pt>
                <c:pt idx="662">
                  <c:v>0.72699074073848791</c:v>
                </c:pt>
                <c:pt idx="663">
                  <c:v>0.72723379629265295</c:v>
                </c:pt>
                <c:pt idx="664">
                  <c:v>0.72747685185409394</c:v>
                </c:pt>
                <c:pt idx="665">
                  <c:v>0.72771990740825898</c:v>
                </c:pt>
                <c:pt idx="666">
                  <c:v>0.72796296296242402</c:v>
                </c:pt>
                <c:pt idx="667">
                  <c:v>0.72820601851658906</c:v>
                </c:pt>
                <c:pt idx="668">
                  <c:v>0.7284490740707541</c:v>
                </c:pt>
                <c:pt idx="669">
                  <c:v>0.7286921296321951</c:v>
                </c:pt>
                <c:pt idx="670">
                  <c:v>0.72893518518636014</c:v>
                </c:pt>
                <c:pt idx="671">
                  <c:v>0.72917824074052517</c:v>
                </c:pt>
                <c:pt idx="672">
                  <c:v>0.72942129629469021</c:v>
                </c:pt>
                <c:pt idx="673">
                  <c:v>0.72966435184885525</c:v>
                </c:pt>
                <c:pt idx="674">
                  <c:v>0.72990740741029625</c:v>
                </c:pt>
                <c:pt idx="675">
                  <c:v>0.73015046296446129</c:v>
                </c:pt>
                <c:pt idx="676">
                  <c:v>0.73039351851862633</c:v>
                </c:pt>
                <c:pt idx="677">
                  <c:v>0.73063657407279137</c:v>
                </c:pt>
                <c:pt idx="678">
                  <c:v>0.73087962962695641</c:v>
                </c:pt>
                <c:pt idx="679">
                  <c:v>0.73112268518112145</c:v>
                </c:pt>
                <c:pt idx="680">
                  <c:v>0.73136574074256244</c:v>
                </c:pt>
                <c:pt idx="681">
                  <c:v>0.73160879629672748</c:v>
                </c:pt>
                <c:pt idx="682">
                  <c:v>0.73185185185089252</c:v>
                </c:pt>
                <c:pt idx="683">
                  <c:v>0.73209490740505756</c:v>
                </c:pt>
                <c:pt idx="684">
                  <c:v>0.7323379629592226</c:v>
                </c:pt>
                <c:pt idx="685">
                  <c:v>0.7325810185206636</c:v>
                </c:pt>
                <c:pt idx="686">
                  <c:v>0.73282407407482864</c:v>
                </c:pt>
                <c:pt idx="687">
                  <c:v>0.73306712962899367</c:v>
                </c:pt>
                <c:pt idx="688">
                  <c:v>0.73331018518315871</c:v>
                </c:pt>
                <c:pt idx="689">
                  <c:v>0.73355324073732375</c:v>
                </c:pt>
                <c:pt idx="690">
                  <c:v>0.73379629629876475</c:v>
                </c:pt>
                <c:pt idx="691">
                  <c:v>0.73403935185292979</c:v>
                </c:pt>
                <c:pt idx="692">
                  <c:v>0.73428240740709483</c:v>
                </c:pt>
                <c:pt idx="693">
                  <c:v>0.73452546296125987</c:v>
                </c:pt>
                <c:pt idx="694">
                  <c:v>0.73476851851542491</c:v>
                </c:pt>
                <c:pt idx="695">
                  <c:v>0.7350231481463696</c:v>
                </c:pt>
                <c:pt idx="696">
                  <c:v>0.73526620370053464</c:v>
                </c:pt>
                <c:pt idx="697">
                  <c:v>0.73550925926197563</c:v>
                </c:pt>
                <c:pt idx="698">
                  <c:v>0.73575231481614067</c:v>
                </c:pt>
                <c:pt idx="699">
                  <c:v>0.73599537037030571</c:v>
                </c:pt>
                <c:pt idx="700">
                  <c:v>0.73623842592447075</c:v>
                </c:pt>
                <c:pt idx="701">
                  <c:v>0.73648148147863579</c:v>
                </c:pt>
                <c:pt idx="702">
                  <c:v>0.73672453704007679</c:v>
                </c:pt>
                <c:pt idx="703">
                  <c:v>0.73696759259424183</c:v>
                </c:pt>
                <c:pt idx="704">
                  <c:v>0.73721064814840687</c:v>
                </c:pt>
                <c:pt idx="705">
                  <c:v>0.73745370370257191</c:v>
                </c:pt>
                <c:pt idx="706">
                  <c:v>0.73769675925673694</c:v>
                </c:pt>
                <c:pt idx="707">
                  <c:v>0.73793981481090198</c:v>
                </c:pt>
                <c:pt idx="708">
                  <c:v>0.73818287037234298</c:v>
                </c:pt>
                <c:pt idx="709">
                  <c:v>0.73842592592650802</c:v>
                </c:pt>
                <c:pt idx="710">
                  <c:v>0.73866898148067306</c:v>
                </c:pt>
                <c:pt idx="711">
                  <c:v>0.7389120370348381</c:v>
                </c:pt>
                <c:pt idx="712">
                  <c:v>0.73915509258900314</c:v>
                </c:pt>
                <c:pt idx="713">
                  <c:v>0.73939814815044413</c:v>
                </c:pt>
                <c:pt idx="714">
                  <c:v>0.73964120370460917</c:v>
                </c:pt>
                <c:pt idx="715">
                  <c:v>0.73988425925877421</c:v>
                </c:pt>
                <c:pt idx="716">
                  <c:v>0.74012731481293925</c:v>
                </c:pt>
                <c:pt idx="717">
                  <c:v>0.74037037036710429</c:v>
                </c:pt>
                <c:pt idx="718">
                  <c:v>0.74061342592854529</c:v>
                </c:pt>
                <c:pt idx="719">
                  <c:v>0.74085648148271033</c:v>
                </c:pt>
                <c:pt idx="720">
                  <c:v>0.74109953703687537</c:v>
                </c:pt>
                <c:pt idx="721">
                  <c:v>0.74134259259104041</c:v>
                </c:pt>
                <c:pt idx="722">
                  <c:v>0.74158564814520544</c:v>
                </c:pt>
                <c:pt idx="723">
                  <c:v>0.74182870370664644</c:v>
                </c:pt>
                <c:pt idx="724">
                  <c:v>0.74207175926081148</c:v>
                </c:pt>
                <c:pt idx="725">
                  <c:v>0.74231481481497652</c:v>
                </c:pt>
                <c:pt idx="726">
                  <c:v>0.74255787036914156</c:v>
                </c:pt>
                <c:pt idx="727">
                  <c:v>0.7428009259233066</c:v>
                </c:pt>
                <c:pt idx="728">
                  <c:v>0.74304398147747164</c:v>
                </c:pt>
                <c:pt idx="729">
                  <c:v>0.74328703703891263</c:v>
                </c:pt>
                <c:pt idx="730">
                  <c:v>0.74353009259307767</c:v>
                </c:pt>
                <c:pt idx="731">
                  <c:v>0.74377314814724271</c:v>
                </c:pt>
                <c:pt idx="732">
                  <c:v>0.74401620370140775</c:v>
                </c:pt>
                <c:pt idx="733">
                  <c:v>0.74425925925557279</c:v>
                </c:pt>
                <c:pt idx="734">
                  <c:v>0.74450231481701379</c:v>
                </c:pt>
                <c:pt idx="735">
                  <c:v>0.74474537037117883</c:v>
                </c:pt>
                <c:pt idx="736">
                  <c:v>0.74498842592534387</c:v>
                </c:pt>
                <c:pt idx="737">
                  <c:v>0.74523148147950891</c:v>
                </c:pt>
                <c:pt idx="738">
                  <c:v>0.74547453703367395</c:v>
                </c:pt>
                <c:pt idx="739">
                  <c:v>0.74571759259511494</c:v>
                </c:pt>
                <c:pt idx="740">
                  <c:v>0.74596064814927998</c:v>
                </c:pt>
                <c:pt idx="741">
                  <c:v>0.74620370370344502</c:v>
                </c:pt>
                <c:pt idx="742">
                  <c:v>0.74644675925761006</c:v>
                </c:pt>
                <c:pt idx="743">
                  <c:v>0.74670138888855475</c:v>
                </c:pt>
                <c:pt idx="744">
                  <c:v>0.74694444444271979</c:v>
                </c:pt>
                <c:pt idx="745">
                  <c:v>0.74718749999688483</c:v>
                </c:pt>
                <c:pt idx="746">
                  <c:v>0.74743055555832583</c:v>
                </c:pt>
                <c:pt idx="747">
                  <c:v>0.74767361111249087</c:v>
                </c:pt>
                <c:pt idx="748">
                  <c:v>0.7479166666666559</c:v>
                </c:pt>
                <c:pt idx="749">
                  <c:v>0.74815972222082094</c:v>
                </c:pt>
                <c:pt idx="750">
                  <c:v>0.74840277777498598</c:v>
                </c:pt>
                <c:pt idx="751">
                  <c:v>0.74864583333642698</c:v>
                </c:pt>
                <c:pt idx="752">
                  <c:v>0.74888888889059202</c:v>
                </c:pt>
                <c:pt idx="753">
                  <c:v>0.74913194444475706</c:v>
                </c:pt>
                <c:pt idx="754">
                  <c:v>0.7493749999989221</c:v>
                </c:pt>
                <c:pt idx="755">
                  <c:v>0.74961805555308714</c:v>
                </c:pt>
                <c:pt idx="756">
                  <c:v>0.74986111110725218</c:v>
                </c:pt>
                <c:pt idx="757">
                  <c:v>0.75010416666869317</c:v>
                </c:pt>
                <c:pt idx="758">
                  <c:v>0.75034722222285821</c:v>
                </c:pt>
                <c:pt idx="759">
                  <c:v>0.75059027777702325</c:v>
                </c:pt>
                <c:pt idx="760">
                  <c:v>0.75083333333118829</c:v>
                </c:pt>
                <c:pt idx="761">
                  <c:v>0.75107638888535333</c:v>
                </c:pt>
                <c:pt idx="762">
                  <c:v>0.75131944444679433</c:v>
                </c:pt>
                <c:pt idx="763">
                  <c:v>0.75156250000095937</c:v>
                </c:pt>
                <c:pt idx="764">
                  <c:v>0.75180555555512441</c:v>
                </c:pt>
                <c:pt idx="765">
                  <c:v>0.75204861110928944</c:v>
                </c:pt>
                <c:pt idx="766">
                  <c:v>0.75229166666345448</c:v>
                </c:pt>
                <c:pt idx="767">
                  <c:v>0.75253472222489548</c:v>
                </c:pt>
                <c:pt idx="768">
                  <c:v>0.75277777777906052</c:v>
                </c:pt>
                <c:pt idx="769">
                  <c:v>0.75302083333322556</c:v>
                </c:pt>
                <c:pt idx="770">
                  <c:v>0.7532638888873906</c:v>
                </c:pt>
                <c:pt idx="771">
                  <c:v>0.75350694444155564</c:v>
                </c:pt>
                <c:pt idx="772">
                  <c:v>0.75375000000299663</c:v>
                </c:pt>
                <c:pt idx="773">
                  <c:v>0.75399305555716167</c:v>
                </c:pt>
                <c:pt idx="774">
                  <c:v>0.75423611111132671</c:v>
                </c:pt>
                <c:pt idx="775">
                  <c:v>0.75447916666549175</c:v>
                </c:pt>
                <c:pt idx="776">
                  <c:v>0.75472222221965679</c:v>
                </c:pt>
                <c:pt idx="777">
                  <c:v>0.75496527777382183</c:v>
                </c:pt>
                <c:pt idx="778">
                  <c:v>0.75520833333526283</c:v>
                </c:pt>
                <c:pt idx="779">
                  <c:v>0.75545138888942787</c:v>
                </c:pt>
                <c:pt idx="780">
                  <c:v>0.75569444444359291</c:v>
                </c:pt>
                <c:pt idx="781">
                  <c:v>0.75593749999775794</c:v>
                </c:pt>
                <c:pt idx="782">
                  <c:v>0.75618055555192298</c:v>
                </c:pt>
                <c:pt idx="783">
                  <c:v>0.75642361111336398</c:v>
                </c:pt>
                <c:pt idx="784">
                  <c:v>0.75666666666752902</c:v>
                </c:pt>
                <c:pt idx="785">
                  <c:v>0.75690972222169406</c:v>
                </c:pt>
                <c:pt idx="786">
                  <c:v>0.7571527777758591</c:v>
                </c:pt>
                <c:pt idx="787">
                  <c:v>0.75739583333002414</c:v>
                </c:pt>
                <c:pt idx="788">
                  <c:v>0.75763888889146513</c:v>
                </c:pt>
                <c:pt idx="789">
                  <c:v>0.75788194444563017</c:v>
                </c:pt>
                <c:pt idx="790">
                  <c:v>0.75812499999979521</c:v>
                </c:pt>
                <c:pt idx="791">
                  <c:v>0.75836805555396025</c:v>
                </c:pt>
                <c:pt idx="792">
                  <c:v>0.75862268518490494</c:v>
                </c:pt>
                <c:pt idx="793">
                  <c:v>0.75886574073906998</c:v>
                </c:pt>
                <c:pt idx="794">
                  <c:v>0.75910879629323502</c:v>
                </c:pt>
                <c:pt idx="795">
                  <c:v>0.75935185185467602</c:v>
                </c:pt>
                <c:pt idx="796">
                  <c:v>0.75959490740884106</c:v>
                </c:pt>
                <c:pt idx="797">
                  <c:v>0.7598379629630061</c:v>
                </c:pt>
                <c:pt idx="798">
                  <c:v>0.76008101851717114</c:v>
                </c:pt>
                <c:pt idx="799">
                  <c:v>0.76032407407133618</c:v>
                </c:pt>
                <c:pt idx="800">
                  <c:v>0.76056712962550121</c:v>
                </c:pt>
                <c:pt idx="801">
                  <c:v>0.76081018518694221</c:v>
                </c:pt>
                <c:pt idx="802">
                  <c:v>0.76105324074110725</c:v>
                </c:pt>
                <c:pt idx="803">
                  <c:v>0.76129629629527229</c:v>
                </c:pt>
                <c:pt idx="804">
                  <c:v>0.76153935184943733</c:v>
                </c:pt>
                <c:pt idx="805">
                  <c:v>0.76178240740360237</c:v>
                </c:pt>
                <c:pt idx="806">
                  <c:v>0.76202546296504337</c:v>
                </c:pt>
                <c:pt idx="807">
                  <c:v>0.7622685185192084</c:v>
                </c:pt>
                <c:pt idx="808">
                  <c:v>0.76251157407337344</c:v>
                </c:pt>
                <c:pt idx="809">
                  <c:v>0.76275462962753848</c:v>
                </c:pt>
                <c:pt idx="810">
                  <c:v>0.76299768518170352</c:v>
                </c:pt>
                <c:pt idx="811">
                  <c:v>0.76324074074314452</c:v>
                </c:pt>
                <c:pt idx="812">
                  <c:v>0.76348379629730956</c:v>
                </c:pt>
                <c:pt idx="813">
                  <c:v>0.7637268518514746</c:v>
                </c:pt>
                <c:pt idx="814">
                  <c:v>0.76396990740563964</c:v>
                </c:pt>
                <c:pt idx="815">
                  <c:v>0.76421296295980468</c:v>
                </c:pt>
                <c:pt idx="816">
                  <c:v>0.76445601852124567</c:v>
                </c:pt>
                <c:pt idx="817">
                  <c:v>0.76469907407541071</c:v>
                </c:pt>
                <c:pt idx="818">
                  <c:v>0.76494212962957575</c:v>
                </c:pt>
                <c:pt idx="819">
                  <c:v>0.76518518518374079</c:v>
                </c:pt>
                <c:pt idx="820">
                  <c:v>0.76542824073790583</c:v>
                </c:pt>
                <c:pt idx="821">
                  <c:v>0.76567129629934683</c:v>
                </c:pt>
                <c:pt idx="822">
                  <c:v>0.76591435185351187</c:v>
                </c:pt>
                <c:pt idx="823">
                  <c:v>0.7661574074076769</c:v>
                </c:pt>
                <c:pt idx="824">
                  <c:v>0.76640046296184194</c:v>
                </c:pt>
                <c:pt idx="825">
                  <c:v>0.76664351851600698</c:v>
                </c:pt>
                <c:pt idx="826">
                  <c:v>0.76688657407017202</c:v>
                </c:pt>
                <c:pt idx="827">
                  <c:v>0.76712962963161302</c:v>
                </c:pt>
                <c:pt idx="828">
                  <c:v>0.76737268518577806</c:v>
                </c:pt>
                <c:pt idx="829">
                  <c:v>0.7676157407399431</c:v>
                </c:pt>
                <c:pt idx="830">
                  <c:v>0.76785879629410814</c:v>
                </c:pt>
                <c:pt idx="831">
                  <c:v>0.76810185184827318</c:v>
                </c:pt>
                <c:pt idx="832">
                  <c:v>0.76834490740971417</c:v>
                </c:pt>
                <c:pt idx="833">
                  <c:v>0.76858796296387921</c:v>
                </c:pt>
                <c:pt idx="834">
                  <c:v>0.76883101851804425</c:v>
                </c:pt>
                <c:pt idx="835">
                  <c:v>0.76907407407220929</c:v>
                </c:pt>
                <c:pt idx="836">
                  <c:v>0.76931712962637433</c:v>
                </c:pt>
                <c:pt idx="837">
                  <c:v>0.76956018518781533</c:v>
                </c:pt>
                <c:pt idx="838">
                  <c:v>0.76980324074198037</c:v>
                </c:pt>
                <c:pt idx="839">
                  <c:v>0.7700462962961454</c:v>
                </c:pt>
                <c:pt idx="840">
                  <c:v>0.7703009259270901</c:v>
                </c:pt>
                <c:pt idx="841">
                  <c:v>0.77054398148125514</c:v>
                </c:pt>
                <c:pt idx="842">
                  <c:v>0.77078703703542018</c:v>
                </c:pt>
                <c:pt idx="843">
                  <c:v>0.77103009258958521</c:v>
                </c:pt>
                <c:pt idx="844">
                  <c:v>0.77127314815102621</c:v>
                </c:pt>
                <c:pt idx="845">
                  <c:v>0.77151620370519125</c:v>
                </c:pt>
                <c:pt idx="846">
                  <c:v>0.77175925925935629</c:v>
                </c:pt>
                <c:pt idx="847">
                  <c:v>0.77200231481352133</c:v>
                </c:pt>
                <c:pt idx="848">
                  <c:v>0.77224537036768637</c:v>
                </c:pt>
                <c:pt idx="849">
                  <c:v>0.77248842592185141</c:v>
                </c:pt>
                <c:pt idx="850">
                  <c:v>0.7727314814832924</c:v>
                </c:pt>
                <c:pt idx="851">
                  <c:v>0.77297453703745744</c:v>
                </c:pt>
                <c:pt idx="852">
                  <c:v>0.77321759259162248</c:v>
                </c:pt>
                <c:pt idx="853">
                  <c:v>0.77346064814578752</c:v>
                </c:pt>
                <c:pt idx="854">
                  <c:v>0.77370370369995256</c:v>
                </c:pt>
                <c:pt idx="855">
                  <c:v>0.77394675926139356</c:v>
                </c:pt>
                <c:pt idx="856">
                  <c:v>0.7741898148155586</c:v>
                </c:pt>
                <c:pt idx="857">
                  <c:v>0.77443287036972364</c:v>
                </c:pt>
                <c:pt idx="858">
                  <c:v>0.77467592592388868</c:v>
                </c:pt>
                <c:pt idx="859">
                  <c:v>0.77491898147805371</c:v>
                </c:pt>
                <c:pt idx="860">
                  <c:v>0.77516203703949471</c:v>
                </c:pt>
                <c:pt idx="861">
                  <c:v>0.77540509259365975</c:v>
                </c:pt>
                <c:pt idx="862">
                  <c:v>0.77564814814782479</c:v>
                </c:pt>
                <c:pt idx="863">
                  <c:v>0.77589120370198983</c:v>
                </c:pt>
                <c:pt idx="864">
                  <c:v>0.77613425925615487</c:v>
                </c:pt>
                <c:pt idx="865">
                  <c:v>0.77637731481759586</c:v>
                </c:pt>
                <c:pt idx="866">
                  <c:v>0.7766203703717609</c:v>
                </c:pt>
                <c:pt idx="867">
                  <c:v>0.77686342592592594</c:v>
                </c:pt>
                <c:pt idx="868">
                  <c:v>0.77710648148009098</c:v>
                </c:pt>
                <c:pt idx="869">
                  <c:v>0.77734953703425602</c:v>
                </c:pt>
                <c:pt idx="870">
                  <c:v>0.77759259259569702</c:v>
                </c:pt>
                <c:pt idx="871">
                  <c:v>0.77783564814986206</c:v>
                </c:pt>
                <c:pt idx="872">
                  <c:v>0.7780787037040271</c:v>
                </c:pt>
                <c:pt idx="873">
                  <c:v>0.77832175925819214</c:v>
                </c:pt>
                <c:pt idx="874">
                  <c:v>0.77856481481235718</c:v>
                </c:pt>
                <c:pt idx="875">
                  <c:v>0.77880787036652221</c:v>
                </c:pt>
                <c:pt idx="876">
                  <c:v>0.77905092592796321</c:v>
                </c:pt>
                <c:pt idx="877">
                  <c:v>0.77929398148212825</c:v>
                </c:pt>
                <c:pt idx="878">
                  <c:v>0.77953703703629329</c:v>
                </c:pt>
                <c:pt idx="879">
                  <c:v>0.77978009259045833</c:v>
                </c:pt>
                <c:pt idx="880">
                  <c:v>0.78002314814462337</c:v>
                </c:pt>
                <c:pt idx="881">
                  <c:v>0.78026620370606437</c:v>
                </c:pt>
                <c:pt idx="882">
                  <c:v>0.7805092592602294</c:v>
                </c:pt>
                <c:pt idx="883">
                  <c:v>0.78075231481439444</c:v>
                </c:pt>
                <c:pt idx="884">
                  <c:v>0.78099537036855948</c:v>
                </c:pt>
                <c:pt idx="885">
                  <c:v>0.78123842592272452</c:v>
                </c:pt>
                <c:pt idx="886">
                  <c:v>0.78148148148416552</c:v>
                </c:pt>
                <c:pt idx="887">
                  <c:v>0.78172453703833056</c:v>
                </c:pt>
                <c:pt idx="888">
                  <c:v>0.7819675925924956</c:v>
                </c:pt>
                <c:pt idx="889">
                  <c:v>0.78222222222344029</c:v>
                </c:pt>
                <c:pt idx="890">
                  <c:v>0.78246527777760533</c:v>
                </c:pt>
                <c:pt idx="891">
                  <c:v>0.78270833333177037</c:v>
                </c:pt>
                <c:pt idx="892">
                  <c:v>0.78295138888593541</c:v>
                </c:pt>
                <c:pt idx="893">
                  <c:v>0.7831944444473764</c:v>
                </c:pt>
                <c:pt idx="894">
                  <c:v>0.78343750000154144</c:v>
                </c:pt>
                <c:pt idx="895">
                  <c:v>0.78368055555570648</c:v>
                </c:pt>
                <c:pt idx="896">
                  <c:v>0.78392361110987152</c:v>
                </c:pt>
                <c:pt idx="897">
                  <c:v>0.78416666666403656</c:v>
                </c:pt>
                <c:pt idx="898">
                  <c:v>0.7844097222182016</c:v>
                </c:pt>
                <c:pt idx="899">
                  <c:v>0.7846527777796426</c:v>
                </c:pt>
                <c:pt idx="900">
                  <c:v>0.78489583333380764</c:v>
                </c:pt>
                <c:pt idx="901">
                  <c:v>0.78513888888797267</c:v>
                </c:pt>
                <c:pt idx="902">
                  <c:v>0.78538194444213771</c:v>
                </c:pt>
                <c:pt idx="903">
                  <c:v>0.78562499999630275</c:v>
                </c:pt>
                <c:pt idx="904">
                  <c:v>0.78586805555774375</c:v>
                </c:pt>
                <c:pt idx="905">
                  <c:v>0.78611111111190879</c:v>
                </c:pt>
                <c:pt idx="906">
                  <c:v>0.78635416666607383</c:v>
                </c:pt>
                <c:pt idx="907">
                  <c:v>0.78659722222023887</c:v>
                </c:pt>
                <c:pt idx="908">
                  <c:v>0.78684027777440391</c:v>
                </c:pt>
                <c:pt idx="909">
                  <c:v>0.7870833333358449</c:v>
                </c:pt>
                <c:pt idx="910">
                  <c:v>0.78732638889000994</c:v>
                </c:pt>
                <c:pt idx="911">
                  <c:v>0.78756944444417498</c:v>
                </c:pt>
                <c:pt idx="912">
                  <c:v>0.78781249999834002</c:v>
                </c:pt>
                <c:pt idx="913">
                  <c:v>0.78805555555250506</c:v>
                </c:pt>
                <c:pt idx="914">
                  <c:v>0.78829861111394606</c:v>
                </c:pt>
                <c:pt idx="915">
                  <c:v>0.7885416666681111</c:v>
                </c:pt>
                <c:pt idx="916">
                  <c:v>0.78878472222227614</c:v>
                </c:pt>
                <c:pt idx="917">
                  <c:v>0.78902777777644117</c:v>
                </c:pt>
                <c:pt idx="918">
                  <c:v>0.78927083333060621</c:v>
                </c:pt>
                <c:pt idx="919">
                  <c:v>0.78951388888477125</c:v>
                </c:pt>
                <c:pt idx="920">
                  <c:v>0.78975694444621225</c:v>
                </c:pt>
                <c:pt idx="921">
                  <c:v>0.79000000000037729</c:v>
                </c:pt>
                <c:pt idx="922">
                  <c:v>0.79024305555454233</c:v>
                </c:pt>
                <c:pt idx="923">
                  <c:v>0.79048611110870737</c:v>
                </c:pt>
                <c:pt idx="924">
                  <c:v>0.79072916666287241</c:v>
                </c:pt>
                <c:pt idx="925">
                  <c:v>0.7909722222243134</c:v>
                </c:pt>
                <c:pt idx="926">
                  <c:v>0.79121527777847844</c:v>
                </c:pt>
                <c:pt idx="927">
                  <c:v>0.79145833333264348</c:v>
                </c:pt>
                <c:pt idx="928">
                  <c:v>0.79170138888680852</c:v>
                </c:pt>
                <c:pt idx="929">
                  <c:v>0.79194444444097356</c:v>
                </c:pt>
                <c:pt idx="930">
                  <c:v>0.79218750000241456</c:v>
                </c:pt>
                <c:pt idx="931">
                  <c:v>0.7924305555565796</c:v>
                </c:pt>
                <c:pt idx="932">
                  <c:v>0.79267361111074464</c:v>
                </c:pt>
                <c:pt idx="933">
                  <c:v>0.79291666666490968</c:v>
                </c:pt>
                <c:pt idx="934">
                  <c:v>0.79315972221907471</c:v>
                </c:pt>
                <c:pt idx="935">
                  <c:v>0.79340277778051571</c:v>
                </c:pt>
                <c:pt idx="936">
                  <c:v>0.79364583333468075</c:v>
                </c:pt>
                <c:pt idx="937">
                  <c:v>0.79388888888884579</c:v>
                </c:pt>
                <c:pt idx="938">
                  <c:v>0.79414351851979048</c:v>
                </c:pt>
                <c:pt idx="939">
                  <c:v>0.79438657407395552</c:v>
                </c:pt>
                <c:pt idx="940">
                  <c:v>0.79462962962812056</c:v>
                </c:pt>
                <c:pt idx="941">
                  <c:v>0.7948726851822856</c:v>
                </c:pt>
                <c:pt idx="942">
                  <c:v>0.7951157407437266</c:v>
                </c:pt>
                <c:pt idx="943">
                  <c:v>0.79535879629789163</c:v>
                </c:pt>
                <c:pt idx="944">
                  <c:v>0.79560185185205667</c:v>
                </c:pt>
                <c:pt idx="945">
                  <c:v>0.79584490740622171</c:v>
                </c:pt>
                <c:pt idx="946">
                  <c:v>0.79608796296038675</c:v>
                </c:pt>
                <c:pt idx="947">
                  <c:v>0.79633101851455179</c:v>
                </c:pt>
                <c:pt idx="948">
                  <c:v>0.79657407407599279</c:v>
                </c:pt>
                <c:pt idx="949">
                  <c:v>0.79681712963015783</c:v>
                </c:pt>
                <c:pt idx="950">
                  <c:v>0.79706018518432287</c:v>
                </c:pt>
                <c:pt idx="951">
                  <c:v>0.79730324073848791</c:v>
                </c:pt>
                <c:pt idx="952">
                  <c:v>0.79754629629265295</c:v>
                </c:pt>
                <c:pt idx="953">
                  <c:v>0.79778935185409394</c:v>
                </c:pt>
                <c:pt idx="954">
                  <c:v>0.79803240740825898</c:v>
                </c:pt>
                <c:pt idx="955">
                  <c:v>0.79827546296242402</c:v>
                </c:pt>
                <c:pt idx="956">
                  <c:v>0.79851851851658906</c:v>
                </c:pt>
                <c:pt idx="957">
                  <c:v>0.7987615740707541</c:v>
                </c:pt>
                <c:pt idx="958">
                  <c:v>0.7990046296321951</c:v>
                </c:pt>
                <c:pt idx="959">
                  <c:v>0.79924768518636014</c:v>
                </c:pt>
                <c:pt idx="960">
                  <c:v>0.79949074074052517</c:v>
                </c:pt>
                <c:pt idx="961">
                  <c:v>0.79973379629469021</c:v>
                </c:pt>
                <c:pt idx="962">
                  <c:v>0.79997685184885525</c:v>
                </c:pt>
                <c:pt idx="963">
                  <c:v>0.80021990741029625</c:v>
                </c:pt>
                <c:pt idx="964">
                  <c:v>0.80046296296446129</c:v>
                </c:pt>
                <c:pt idx="965">
                  <c:v>0.80070601851862633</c:v>
                </c:pt>
                <c:pt idx="966">
                  <c:v>0.80094907407279137</c:v>
                </c:pt>
                <c:pt idx="967">
                  <c:v>0.80119212962695641</c:v>
                </c:pt>
                <c:pt idx="968">
                  <c:v>0.80143518518112145</c:v>
                </c:pt>
                <c:pt idx="969">
                  <c:v>0.80167824074256244</c:v>
                </c:pt>
                <c:pt idx="970">
                  <c:v>0.80192129629672748</c:v>
                </c:pt>
                <c:pt idx="971">
                  <c:v>0.80216435185089252</c:v>
                </c:pt>
                <c:pt idx="972">
                  <c:v>0.80240740740505756</c:v>
                </c:pt>
                <c:pt idx="973">
                  <c:v>0.8026504629592226</c:v>
                </c:pt>
                <c:pt idx="974">
                  <c:v>0.8028935185206636</c:v>
                </c:pt>
                <c:pt idx="975">
                  <c:v>0.80313657407482864</c:v>
                </c:pt>
                <c:pt idx="976">
                  <c:v>0.80337962962899367</c:v>
                </c:pt>
                <c:pt idx="977">
                  <c:v>0.80362268518315871</c:v>
                </c:pt>
                <c:pt idx="978">
                  <c:v>0.80386574073732375</c:v>
                </c:pt>
                <c:pt idx="979">
                  <c:v>0.80410879629876475</c:v>
                </c:pt>
                <c:pt idx="980">
                  <c:v>0.80435185185292979</c:v>
                </c:pt>
                <c:pt idx="981">
                  <c:v>0.80459490740709483</c:v>
                </c:pt>
                <c:pt idx="982">
                  <c:v>0.80483796296125987</c:v>
                </c:pt>
                <c:pt idx="983">
                  <c:v>0.80508101851542491</c:v>
                </c:pt>
                <c:pt idx="984">
                  <c:v>0.8053240740768659</c:v>
                </c:pt>
                <c:pt idx="985">
                  <c:v>0.80556712963103094</c:v>
                </c:pt>
                <c:pt idx="986">
                  <c:v>0.80582175926197563</c:v>
                </c:pt>
                <c:pt idx="987">
                  <c:v>0.80606481481614067</c:v>
                </c:pt>
                <c:pt idx="988">
                  <c:v>0.80630787037030571</c:v>
                </c:pt>
                <c:pt idx="989">
                  <c:v>0.80655092592447075</c:v>
                </c:pt>
                <c:pt idx="990">
                  <c:v>0.80679398147863579</c:v>
                </c:pt>
                <c:pt idx="991">
                  <c:v>0.80703703704007679</c:v>
                </c:pt>
                <c:pt idx="992">
                  <c:v>0.80728009259424183</c:v>
                </c:pt>
                <c:pt idx="993">
                  <c:v>0.80752314814840687</c:v>
                </c:pt>
                <c:pt idx="994">
                  <c:v>0.80776620370257191</c:v>
                </c:pt>
                <c:pt idx="995">
                  <c:v>0.80800925925673694</c:v>
                </c:pt>
                <c:pt idx="996">
                  <c:v>0.80825231481090198</c:v>
                </c:pt>
                <c:pt idx="997">
                  <c:v>0.80849537037234298</c:v>
                </c:pt>
                <c:pt idx="998">
                  <c:v>0.80873842592650802</c:v>
                </c:pt>
                <c:pt idx="999">
                  <c:v>0.80898148148067306</c:v>
                </c:pt>
                <c:pt idx="1000">
                  <c:v>0.8092245370348381</c:v>
                </c:pt>
                <c:pt idx="1001">
                  <c:v>0.80946759258900314</c:v>
                </c:pt>
                <c:pt idx="1002">
                  <c:v>0.80971064815044413</c:v>
                </c:pt>
                <c:pt idx="1003">
                  <c:v>0.80995370370460917</c:v>
                </c:pt>
                <c:pt idx="1004">
                  <c:v>0.81019675925877421</c:v>
                </c:pt>
                <c:pt idx="1005">
                  <c:v>0.81043981481293925</c:v>
                </c:pt>
                <c:pt idx="1006">
                  <c:v>0.81068287036710429</c:v>
                </c:pt>
                <c:pt idx="1007">
                  <c:v>0.81092592592854529</c:v>
                </c:pt>
                <c:pt idx="1008">
                  <c:v>0.81116898148271033</c:v>
                </c:pt>
                <c:pt idx="1009">
                  <c:v>0.81141203703687537</c:v>
                </c:pt>
                <c:pt idx="1010">
                  <c:v>0.81165509259104041</c:v>
                </c:pt>
                <c:pt idx="1011">
                  <c:v>0.81189814814520544</c:v>
                </c:pt>
                <c:pt idx="1012">
                  <c:v>0.81214120370664644</c:v>
                </c:pt>
                <c:pt idx="1013">
                  <c:v>0.81238425926081148</c:v>
                </c:pt>
                <c:pt idx="1014">
                  <c:v>0.81262731481497652</c:v>
                </c:pt>
                <c:pt idx="1015">
                  <c:v>0.81287037036914156</c:v>
                </c:pt>
                <c:pt idx="1016">
                  <c:v>0.8131134259233066</c:v>
                </c:pt>
                <c:pt idx="1017">
                  <c:v>0.81335648147747164</c:v>
                </c:pt>
                <c:pt idx="1018">
                  <c:v>0.81359953703891263</c:v>
                </c:pt>
                <c:pt idx="1019">
                  <c:v>0.81384259259307767</c:v>
                </c:pt>
                <c:pt idx="1020">
                  <c:v>0.81408564814724271</c:v>
                </c:pt>
                <c:pt idx="1021">
                  <c:v>0.81432870370140775</c:v>
                </c:pt>
                <c:pt idx="1022">
                  <c:v>0.81457175925557279</c:v>
                </c:pt>
                <c:pt idx="1023">
                  <c:v>0.81481481481701379</c:v>
                </c:pt>
                <c:pt idx="1024">
                  <c:v>0.81505787037117883</c:v>
                </c:pt>
                <c:pt idx="1025">
                  <c:v>0.81530092592534387</c:v>
                </c:pt>
                <c:pt idx="1026">
                  <c:v>0.81554398147950891</c:v>
                </c:pt>
                <c:pt idx="1027">
                  <c:v>0.81578703703367395</c:v>
                </c:pt>
                <c:pt idx="1028">
                  <c:v>0.81603009259511494</c:v>
                </c:pt>
                <c:pt idx="1029">
                  <c:v>0.81627314814927998</c:v>
                </c:pt>
                <c:pt idx="1030">
                  <c:v>0.81651620370344502</c:v>
                </c:pt>
                <c:pt idx="1031">
                  <c:v>0.81675925925761006</c:v>
                </c:pt>
                <c:pt idx="1032">
                  <c:v>0.8170023148117751</c:v>
                </c:pt>
                <c:pt idx="1033">
                  <c:v>0.8172453703732161</c:v>
                </c:pt>
                <c:pt idx="1034">
                  <c:v>0.81748842592738113</c:v>
                </c:pt>
                <c:pt idx="1035">
                  <c:v>0.81774305555832583</c:v>
                </c:pt>
                <c:pt idx="1036">
                  <c:v>0.81798611111249087</c:v>
                </c:pt>
                <c:pt idx="1037">
                  <c:v>0.8182291666666559</c:v>
                </c:pt>
                <c:pt idx="1038">
                  <c:v>0.81847222222082094</c:v>
                </c:pt>
                <c:pt idx="1039">
                  <c:v>0.81871527777498598</c:v>
                </c:pt>
                <c:pt idx="1040">
                  <c:v>0.81895833333642698</c:v>
                </c:pt>
                <c:pt idx="1041">
                  <c:v>0.81920138889059202</c:v>
                </c:pt>
                <c:pt idx="1042">
                  <c:v>0.81944444444475706</c:v>
                </c:pt>
                <c:pt idx="1043">
                  <c:v>0.8196874999989221</c:v>
                </c:pt>
                <c:pt idx="1044">
                  <c:v>0.81993055555308714</c:v>
                </c:pt>
                <c:pt idx="1045">
                  <c:v>0.82017361110725218</c:v>
                </c:pt>
                <c:pt idx="1046">
                  <c:v>0.82041666666869317</c:v>
                </c:pt>
                <c:pt idx="1047">
                  <c:v>0.82065972222285821</c:v>
                </c:pt>
                <c:pt idx="1048">
                  <c:v>0.82090277777702325</c:v>
                </c:pt>
                <c:pt idx="1049">
                  <c:v>0.82114583333118829</c:v>
                </c:pt>
                <c:pt idx="1050">
                  <c:v>0.82138888888535333</c:v>
                </c:pt>
                <c:pt idx="1051">
                  <c:v>0.82163194444679433</c:v>
                </c:pt>
                <c:pt idx="1052">
                  <c:v>0.82187500000095937</c:v>
                </c:pt>
                <c:pt idx="1053">
                  <c:v>0.82211805555512441</c:v>
                </c:pt>
                <c:pt idx="1054">
                  <c:v>0.82236111110928944</c:v>
                </c:pt>
                <c:pt idx="1055">
                  <c:v>0.82260416666345448</c:v>
                </c:pt>
                <c:pt idx="1056">
                  <c:v>0.82284722222489548</c:v>
                </c:pt>
                <c:pt idx="1057">
                  <c:v>0.82309027777906052</c:v>
                </c:pt>
                <c:pt idx="1058">
                  <c:v>0.82333333333322556</c:v>
                </c:pt>
                <c:pt idx="1059">
                  <c:v>0.8235763888873906</c:v>
                </c:pt>
                <c:pt idx="1060">
                  <c:v>0.82381944444155564</c:v>
                </c:pt>
                <c:pt idx="1061">
                  <c:v>0.82406250000299663</c:v>
                </c:pt>
                <c:pt idx="1062">
                  <c:v>0.82430555555716167</c:v>
                </c:pt>
                <c:pt idx="1063">
                  <c:v>0.82454861111132671</c:v>
                </c:pt>
                <c:pt idx="1064">
                  <c:v>0.82479166666549175</c:v>
                </c:pt>
                <c:pt idx="1065">
                  <c:v>0.82503472221965679</c:v>
                </c:pt>
                <c:pt idx="1066">
                  <c:v>0.82527777777382183</c:v>
                </c:pt>
                <c:pt idx="1067">
                  <c:v>0.82552083333526283</c:v>
                </c:pt>
                <c:pt idx="1068">
                  <c:v>0.82576388888942787</c:v>
                </c:pt>
                <c:pt idx="1069">
                  <c:v>0.82600694444359291</c:v>
                </c:pt>
                <c:pt idx="1070">
                  <c:v>0.82624999999775794</c:v>
                </c:pt>
                <c:pt idx="1071">
                  <c:v>0.82649305555192298</c:v>
                </c:pt>
                <c:pt idx="1072">
                  <c:v>0.82673611111336398</c:v>
                </c:pt>
                <c:pt idx="1073">
                  <c:v>0.82697916666752902</c:v>
                </c:pt>
                <c:pt idx="1074">
                  <c:v>0.82722222222169406</c:v>
                </c:pt>
                <c:pt idx="1075">
                  <c:v>0.8274652777758591</c:v>
                </c:pt>
                <c:pt idx="1076">
                  <c:v>0.82770833333002414</c:v>
                </c:pt>
                <c:pt idx="1077">
                  <c:v>0.82795138889146513</c:v>
                </c:pt>
                <c:pt idx="1078">
                  <c:v>0.82819444444563017</c:v>
                </c:pt>
                <c:pt idx="1079">
                  <c:v>0.82843749999979521</c:v>
                </c:pt>
                <c:pt idx="1080">
                  <c:v>0.82868055555396025</c:v>
                </c:pt>
                <c:pt idx="1081">
                  <c:v>0.82892361110812529</c:v>
                </c:pt>
                <c:pt idx="1082">
                  <c:v>0.82916666666956629</c:v>
                </c:pt>
                <c:pt idx="1083">
                  <c:v>0.82942129629323502</c:v>
                </c:pt>
                <c:pt idx="1084">
                  <c:v>0.82966435185467602</c:v>
                </c:pt>
                <c:pt idx="1085">
                  <c:v>0.82990740740884106</c:v>
                </c:pt>
                <c:pt idx="1086">
                  <c:v>0.8301504629630061</c:v>
                </c:pt>
                <c:pt idx="1087">
                  <c:v>0.83039351851717114</c:v>
                </c:pt>
                <c:pt idx="1088">
                  <c:v>0.83063657407133618</c:v>
                </c:pt>
                <c:pt idx="1089">
                  <c:v>0.83087962962550121</c:v>
                </c:pt>
                <c:pt idx="1090">
                  <c:v>0.83112268518694221</c:v>
                </c:pt>
                <c:pt idx="1091">
                  <c:v>0.83136574074110725</c:v>
                </c:pt>
                <c:pt idx="1092">
                  <c:v>0.83160879629527229</c:v>
                </c:pt>
                <c:pt idx="1093">
                  <c:v>0.83185185184943733</c:v>
                </c:pt>
                <c:pt idx="1094">
                  <c:v>0.83209490740360237</c:v>
                </c:pt>
                <c:pt idx="1095">
                  <c:v>0.83233796296504337</c:v>
                </c:pt>
                <c:pt idx="1096">
                  <c:v>0.8325810185192084</c:v>
                </c:pt>
                <c:pt idx="1097">
                  <c:v>0.83282407407337344</c:v>
                </c:pt>
                <c:pt idx="1098">
                  <c:v>0.83306712962753848</c:v>
                </c:pt>
                <c:pt idx="1099">
                  <c:v>0.83331018518170352</c:v>
                </c:pt>
                <c:pt idx="1100">
                  <c:v>0.83355324074314452</c:v>
                </c:pt>
                <c:pt idx="1101">
                  <c:v>0.83379629629730956</c:v>
                </c:pt>
                <c:pt idx="1102">
                  <c:v>0.8340393518514746</c:v>
                </c:pt>
                <c:pt idx="1103">
                  <c:v>0.83428240740563964</c:v>
                </c:pt>
                <c:pt idx="1104">
                  <c:v>0.83452546295980468</c:v>
                </c:pt>
                <c:pt idx="1105">
                  <c:v>0.83476851852124567</c:v>
                </c:pt>
                <c:pt idx="1106">
                  <c:v>0.83501157407541071</c:v>
                </c:pt>
                <c:pt idx="1107">
                  <c:v>0.83525462962957575</c:v>
                </c:pt>
                <c:pt idx="1108">
                  <c:v>0.83549768518374079</c:v>
                </c:pt>
                <c:pt idx="1109">
                  <c:v>0.83574074073790583</c:v>
                </c:pt>
                <c:pt idx="1110">
                  <c:v>0.83598379629934683</c:v>
                </c:pt>
                <c:pt idx="1111">
                  <c:v>0.83622685185351187</c:v>
                </c:pt>
                <c:pt idx="1112">
                  <c:v>0.8364699074076769</c:v>
                </c:pt>
                <c:pt idx="1113">
                  <c:v>0.83671296296184194</c:v>
                </c:pt>
                <c:pt idx="1114">
                  <c:v>0.83695601851600698</c:v>
                </c:pt>
                <c:pt idx="1115">
                  <c:v>0.83719907407017202</c:v>
                </c:pt>
                <c:pt idx="1116">
                  <c:v>0.83744212963161302</c:v>
                </c:pt>
                <c:pt idx="1117">
                  <c:v>0.83768518518577806</c:v>
                </c:pt>
                <c:pt idx="1118">
                  <c:v>0.8379282407399431</c:v>
                </c:pt>
                <c:pt idx="1119">
                  <c:v>0.83817129629410814</c:v>
                </c:pt>
                <c:pt idx="1120">
                  <c:v>0.83841435184827318</c:v>
                </c:pt>
                <c:pt idx="1121">
                  <c:v>0.83865740740971417</c:v>
                </c:pt>
                <c:pt idx="1122">
                  <c:v>0.83890046296387921</c:v>
                </c:pt>
                <c:pt idx="1123">
                  <c:v>0.83914351851804425</c:v>
                </c:pt>
                <c:pt idx="1124">
                  <c:v>0.83938657407220929</c:v>
                </c:pt>
                <c:pt idx="1125">
                  <c:v>0.83962962962637433</c:v>
                </c:pt>
                <c:pt idx="1126">
                  <c:v>0.83987268518781533</c:v>
                </c:pt>
                <c:pt idx="1127">
                  <c:v>0.84011574074198037</c:v>
                </c:pt>
                <c:pt idx="1128">
                  <c:v>0.8403587962961454</c:v>
                </c:pt>
                <c:pt idx="1129">
                  <c:v>0.84060185185031044</c:v>
                </c:pt>
                <c:pt idx="1130">
                  <c:v>0.84084490740447548</c:v>
                </c:pt>
                <c:pt idx="1131">
                  <c:v>0.84108796296591648</c:v>
                </c:pt>
                <c:pt idx="1132">
                  <c:v>0.84134259258958521</c:v>
                </c:pt>
                <c:pt idx="1133">
                  <c:v>0.84158564815102621</c:v>
                </c:pt>
                <c:pt idx="1134">
                  <c:v>0.84182870370519125</c:v>
                </c:pt>
                <c:pt idx="1135">
                  <c:v>0.84207175925935629</c:v>
                </c:pt>
                <c:pt idx="1136">
                  <c:v>0.84231481481352133</c:v>
                </c:pt>
                <c:pt idx="1137">
                  <c:v>0.84255787036768637</c:v>
                </c:pt>
                <c:pt idx="1138">
                  <c:v>0.84280092592185141</c:v>
                </c:pt>
                <c:pt idx="1139">
                  <c:v>0.8430439814832924</c:v>
                </c:pt>
                <c:pt idx="1140">
                  <c:v>0.84328703703745744</c:v>
                </c:pt>
                <c:pt idx="1141">
                  <c:v>0.84353009259162248</c:v>
                </c:pt>
                <c:pt idx="1142">
                  <c:v>0.84377314814578752</c:v>
                </c:pt>
                <c:pt idx="1143">
                  <c:v>0.84401620369995256</c:v>
                </c:pt>
                <c:pt idx="1144">
                  <c:v>0.84425925926139356</c:v>
                </c:pt>
                <c:pt idx="1145">
                  <c:v>0.8445023148155586</c:v>
                </c:pt>
                <c:pt idx="1146">
                  <c:v>0.84474537036972364</c:v>
                </c:pt>
                <c:pt idx="1147">
                  <c:v>0.84498842592388868</c:v>
                </c:pt>
                <c:pt idx="1148">
                  <c:v>0.84523148147805371</c:v>
                </c:pt>
                <c:pt idx="1149">
                  <c:v>0.84547453703949471</c:v>
                </c:pt>
                <c:pt idx="1150">
                  <c:v>0.84571759259365975</c:v>
                </c:pt>
                <c:pt idx="1151">
                  <c:v>0.84596064814782479</c:v>
                </c:pt>
                <c:pt idx="1152">
                  <c:v>0.84620370370198983</c:v>
                </c:pt>
                <c:pt idx="1153">
                  <c:v>0.84644675925615487</c:v>
                </c:pt>
                <c:pt idx="1154">
                  <c:v>0.84668981481759586</c:v>
                </c:pt>
                <c:pt idx="1155">
                  <c:v>0.8469328703717609</c:v>
                </c:pt>
                <c:pt idx="1156">
                  <c:v>0.84717592592592594</c:v>
                </c:pt>
                <c:pt idx="1157">
                  <c:v>0.84741898148009098</c:v>
                </c:pt>
                <c:pt idx="1158">
                  <c:v>0.84766203703425602</c:v>
                </c:pt>
                <c:pt idx="1159">
                  <c:v>0.84790509259569702</c:v>
                </c:pt>
                <c:pt idx="1160">
                  <c:v>0.84814814814986206</c:v>
                </c:pt>
                <c:pt idx="1161">
                  <c:v>0.8483912037040271</c:v>
                </c:pt>
                <c:pt idx="1162">
                  <c:v>0.84863425925819214</c:v>
                </c:pt>
                <c:pt idx="1163">
                  <c:v>0.84887731481235718</c:v>
                </c:pt>
                <c:pt idx="1164">
                  <c:v>0.84912037036652221</c:v>
                </c:pt>
                <c:pt idx="1165">
                  <c:v>0.84936342592796321</c:v>
                </c:pt>
                <c:pt idx="1166">
                  <c:v>0.84960648148212825</c:v>
                </c:pt>
                <c:pt idx="1167">
                  <c:v>0.84984953703629329</c:v>
                </c:pt>
                <c:pt idx="1168">
                  <c:v>0.85009259259045833</c:v>
                </c:pt>
                <c:pt idx="1169">
                  <c:v>0.85033564814462337</c:v>
                </c:pt>
                <c:pt idx="1170">
                  <c:v>0.85057870370606437</c:v>
                </c:pt>
                <c:pt idx="1171">
                  <c:v>0.8508217592602294</c:v>
                </c:pt>
                <c:pt idx="1172">
                  <c:v>0.85106481481439444</c:v>
                </c:pt>
                <c:pt idx="1173">
                  <c:v>0.85130787036855948</c:v>
                </c:pt>
                <c:pt idx="1174">
                  <c:v>0.85155092592272452</c:v>
                </c:pt>
                <c:pt idx="1175">
                  <c:v>0.85179398148416552</c:v>
                </c:pt>
                <c:pt idx="1176">
                  <c:v>0.85203703703833056</c:v>
                </c:pt>
                <c:pt idx="1177">
                  <c:v>0.8522800925924956</c:v>
                </c:pt>
                <c:pt idx="1178">
                  <c:v>0.85252314814666064</c:v>
                </c:pt>
                <c:pt idx="1179">
                  <c:v>0.85276620370082568</c:v>
                </c:pt>
                <c:pt idx="1180">
                  <c:v>0.85302083333177037</c:v>
                </c:pt>
                <c:pt idx="1181">
                  <c:v>0.85326388888593541</c:v>
                </c:pt>
                <c:pt idx="1182">
                  <c:v>0.8535069444473764</c:v>
                </c:pt>
                <c:pt idx="1183">
                  <c:v>0.85375000000154144</c:v>
                </c:pt>
                <c:pt idx="1184">
                  <c:v>0.85399305555570648</c:v>
                </c:pt>
                <c:pt idx="1185">
                  <c:v>0.85423611110987152</c:v>
                </c:pt>
                <c:pt idx="1186">
                  <c:v>0.85447916666403656</c:v>
                </c:pt>
                <c:pt idx="1187">
                  <c:v>0.8547222222182016</c:v>
                </c:pt>
                <c:pt idx="1188">
                  <c:v>0.8549652777796426</c:v>
                </c:pt>
                <c:pt idx="1189">
                  <c:v>0.85520833333380764</c:v>
                </c:pt>
                <c:pt idx="1190">
                  <c:v>0.85545138888797267</c:v>
                </c:pt>
                <c:pt idx="1191">
                  <c:v>0.85569444444213771</c:v>
                </c:pt>
                <c:pt idx="1192">
                  <c:v>0.85593749999630275</c:v>
                </c:pt>
                <c:pt idx="1193">
                  <c:v>0.85618055555774375</c:v>
                </c:pt>
                <c:pt idx="1194">
                  <c:v>0.85642361111190879</c:v>
                </c:pt>
                <c:pt idx="1195">
                  <c:v>0.85666666666607383</c:v>
                </c:pt>
                <c:pt idx="1196">
                  <c:v>0.85690972222023887</c:v>
                </c:pt>
                <c:pt idx="1197">
                  <c:v>0.85715277777440391</c:v>
                </c:pt>
                <c:pt idx="1198">
                  <c:v>0.8573958333358449</c:v>
                </c:pt>
                <c:pt idx="1199">
                  <c:v>0.85763888889000994</c:v>
                </c:pt>
                <c:pt idx="1200">
                  <c:v>0.85788194444417498</c:v>
                </c:pt>
                <c:pt idx="1201">
                  <c:v>0.85812499999834002</c:v>
                </c:pt>
                <c:pt idx="1202">
                  <c:v>0.85836805555250506</c:v>
                </c:pt>
                <c:pt idx="1203">
                  <c:v>0.85861111111394606</c:v>
                </c:pt>
                <c:pt idx="1204">
                  <c:v>0.8588541666681111</c:v>
                </c:pt>
                <c:pt idx="1205">
                  <c:v>0.85909722222227614</c:v>
                </c:pt>
                <c:pt idx="1206">
                  <c:v>0.85934027777644117</c:v>
                </c:pt>
                <c:pt idx="1207">
                  <c:v>0.85958333333060621</c:v>
                </c:pt>
                <c:pt idx="1208">
                  <c:v>0.85982638888477125</c:v>
                </c:pt>
                <c:pt idx="1209">
                  <c:v>0.86006944444621225</c:v>
                </c:pt>
                <c:pt idx="1210">
                  <c:v>0.86031250000037729</c:v>
                </c:pt>
                <c:pt idx="1211">
                  <c:v>0.86055555555454233</c:v>
                </c:pt>
                <c:pt idx="1212">
                  <c:v>0.86079861110870737</c:v>
                </c:pt>
                <c:pt idx="1213">
                  <c:v>0.86104166666287241</c:v>
                </c:pt>
                <c:pt idx="1214">
                  <c:v>0.8612847222243134</c:v>
                </c:pt>
                <c:pt idx="1215">
                  <c:v>0.86152777777847844</c:v>
                </c:pt>
                <c:pt idx="1216">
                  <c:v>0.86177083333264348</c:v>
                </c:pt>
                <c:pt idx="1217">
                  <c:v>0.86201388888680852</c:v>
                </c:pt>
                <c:pt idx="1218">
                  <c:v>0.86225694444097356</c:v>
                </c:pt>
                <c:pt idx="1219">
                  <c:v>0.86250000000241456</c:v>
                </c:pt>
                <c:pt idx="1220">
                  <c:v>0.8627430555565796</c:v>
                </c:pt>
                <c:pt idx="1221">
                  <c:v>0.86298611111074464</c:v>
                </c:pt>
                <c:pt idx="1222">
                  <c:v>0.86322916666490968</c:v>
                </c:pt>
                <c:pt idx="1223">
                  <c:v>0.86347222221907471</c:v>
                </c:pt>
                <c:pt idx="1224">
                  <c:v>0.86371527778051571</c:v>
                </c:pt>
                <c:pt idx="1225">
                  <c:v>0.86395833333468075</c:v>
                </c:pt>
                <c:pt idx="1226">
                  <c:v>0.86420138888884579</c:v>
                </c:pt>
                <c:pt idx="1227">
                  <c:v>0.86444444444301083</c:v>
                </c:pt>
                <c:pt idx="1228">
                  <c:v>0.86468749999717587</c:v>
                </c:pt>
                <c:pt idx="1229">
                  <c:v>0.86494212962812056</c:v>
                </c:pt>
                <c:pt idx="1230">
                  <c:v>0.8651851851822856</c:v>
                </c:pt>
                <c:pt idx="1231">
                  <c:v>0.8654282407437266</c:v>
                </c:pt>
                <c:pt idx="1232">
                  <c:v>0.86567129629789163</c:v>
                </c:pt>
                <c:pt idx="1233">
                  <c:v>0.86591435185205667</c:v>
                </c:pt>
                <c:pt idx="1234">
                  <c:v>0.86615740740622171</c:v>
                </c:pt>
                <c:pt idx="1235">
                  <c:v>0.86640046296038675</c:v>
                </c:pt>
                <c:pt idx="1236">
                  <c:v>0.86664351851455179</c:v>
                </c:pt>
                <c:pt idx="1237">
                  <c:v>0.86688657407599279</c:v>
                </c:pt>
                <c:pt idx="1238">
                  <c:v>0.86712962963015783</c:v>
                </c:pt>
                <c:pt idx="1239">
                  <c:v>0.86737268518432287</c:v>
                </c:pt>
                <c:pt idx="1240">
                  <c:v>0.86761574073848791</c:v>
                </c:pt>
                <c:pt idx="1241">
                  <c:v>0.86785879629265295</c:v>
                </c:pt>
                <c:pt idx="1242">
                  <c:v>0.86810185185409394</c:v>
                </c:pt>
                <c:pt idx="1243">
                  <c:v>0.86834490740825898</c:v>
                </c:pt>
                <c:pt idx="1244">
                  <c:v>0.86858796296242402</c:v>
                </c:pt>
                <c:pt idx="1245">
                  <c:v>0.86883101851658906</c:v>
                </c:pt>
                <c:pt idx="1246">
                  <c:v>0.8690740740707541</c:v>
                </c:pt>
                <c:pt idx="1247">
                  <c:v>0.8693171296321951</c:v>
                </c:pt>
                <c:pt idx="1248">
                  <c:v>0.86956018518636014</c:v>
                </c:pt>
                <c:pt idx="1249">
                  <c:v>0.86980324074052517</c:v>
                </c:pt>
                <c:pt idx="1250">
                  <c:v>0.87004629629469021</c:v>
                </c:pt>
                <c:pt idx="1251">
                  <c:v>0.87028935184885525</c:v>
                </c:pt>
                <c:pt idx="1252">
                  <c:v>0.87053240741029625</c:v>
                </c:pt>
                <c:pt idx="1253">
                  <c:v>0.87077546296446129</c:v>
                </c:pt>
                <c:pt idx="1254">
                  <c:v>0.87101851851862633</c:v>
                </c:pt>
                <c:pt idx="1255">
                  <c:v>0.87126157407279137</c:v>
                </c:pt>
                <c:pt idx="1256">
                  <c:v>0.87150462962695641</c:v>
                </c:pt>
                <c:pt idx="1257">
                  <c:v>0.87174768518112145</c:v>
                </c:pt>
                <c:pt idx="1258">
                  <c:v>0.87199074074256244</c:v>
                </c:pt>
                <c:pt idx="1259">
                  <c:v>0.87223379629672748</c:v>
                </c:pt>
                <c:pt idx="1260">
                  <c:v>0.87247685185089252</c:v>
                </c:pt>
                <c:pt idx="1261">
                  <c:v>0.87271990740505756</c:v>
                </c:pt>
                <c:pt idx="1262">
                  <c:v>0.8729629629592226</c:v>
                </c:pt>
                <c:pt idx="1263">
                  <c:v>0.8732060185206636</c:v>
                </c:pt>
                <c:pt idx="1264">
                  <c:v>0.87344907407482864</c:v>
                </c:pt>
                <c:pt idx="1265">
                  <c:v>0.87369212962899367</c:v>
                </c:pt>
                <c:pt idx="1266">
                  <c:v>0.87393518518315871</c:v>
                </c:pt>
                <c:pt idx="1267">
                  <c:v>0.87417824073732375</c:v>
                </c:pt>
                <c:pt idx="1268">
                  <c:v>0.87442129629876475</c:v>
                </c:pt>
                <c:pt idx="1269">
                  <c:v>0.87466435185292979</c:v>
                </c:pt>
                <c:pt idx="1270">
                  <c:v>0.87490740740709483</c:v>
                </c:pt>
                <c:pt idx="1271">
                  <c:v>0.87515046296125987</c:v>
                </c:pt>
                <c:pt idx="1272">
                  <c:v>0.87539351851542491</c:v>
                </c:pt>
                <c:pt idx="1273">
                  <c:v>0.8756365740768659</c:v>
                </c:pt>
                <c:pt idx="1274">
                  <c:v>0.87587962963103094</c:v>
                </c:pt>
                <c:pt idx="1275">
                  <c:v>0.87612268518519598</c:v>
                </c:pt>
                <c:pt idx="1276">
                  <c:v>0.87636574073936102</c:v>
                </c:pt>
                <c:pt idx="1277">
                  <c:v>0.87662037037030571</c:v>
                </c:pt>
                <c:pt idx="1278">
                  <c:v>0.87686342592447075</c:v>
                </c:pt>
                <c:pt idx="1279">
                  <c:v>0.87710648147863579</c:v>
                </c:pt>
                <c:pt idx="1280">
                  <c:v>0.87734953704007679</c:v>
                </c:pt>
                <c:pt idx="1281">
                  <c:v>0.87759259259424183</c:v>
                </c:pt>
                <c:pt idx="1282">
                  <c:v>0.87783564814840687</c:v>
                </c:pt>
                <c:pt idx="1283">
                  <c:v>0.87807870370257191</c:v>
                </c:pt>
                <c:pt idx="1284">
                  <c:v>0.87832175925673694</c:v>
                </c:pt>
                <c:pt idx="1285">
                  <c:v>0.87856481481090198</c:v>
                </c:pt>
                <c:pt idx="1286">
                  <c:v>0.87880787037234298</c:v>
                </c:pt>
                <c:pt idx="1287">
                  <c:v>0.87905092592650802</c:v>
                </c:pt>
                <c:pt idx="1288">
                  <c:v>0.87929398148067306</c:v>
                </c:pt>
                <c:pt idx="1289">
                  <c:v>0.8795370370348381</c:v>
                </c:pt>
                <c:pt idx="1290">
                  <c:v>0.87978009258900314</c:v>
                </c:pt>
                <c:pt idx="1291">
                  <c:v>0.88002314815044413</c:v>
                </c:pt>
                <c:pt idx="1292">
                  <c:v>0.88026620370460917</c:v>
                </c:pt>
                <c:pt idx="1293">
                  <c:v>0.88050925925877421</c:v>
                </c:pt>
                <c:pt idx="1294">
                  <c:v>0.88075231481293925</c:v>
                </c:pt>
                <c:pt idx="1295">
                  <c:v>0.88099537036710429</c:v>
                </c:pt>
                <c:pt idx="1296">
                  <c:v>0.88123842592854529</c:v>
                </c:pt>
                <c:pt idx="1297">
                  <c:v>0.88148148148271033</c:v>
                </c:pt>
                <c:pt idx="1298">
                  <c:v>0.88172453703687537</c:v>
                </c:pt>
                <c:pt idx="1299">
                  <c:v>0.88196759259104041</c:v>
                </c:pt>
                <c:pt idx="1300">
                  <c:v>0.88221064814520544</c:v>
                </c:pt>
                <c:pt idx="1301">
                  <c:v>0.88245370370664644</c:v>
                </c:pt>
                <c:pt idx="1302">
                  <c:v>0.88269675926081148</c:v>
                </c:pt>
                <c:pt idx="1303">
                  <c:v>0.88293981481497652</c:v>
                </c:pt>
                <c:pt idx="1304">
                  <c:v>0.88318287036914156</c:v>
                </c:pt>
                <c:pt idx="1305">
                  <c:v>0.8834259259233066</c:v>
                </c:pt>
                <c:pt idx="1306">
                  <c:v>0.88366898147747164</c:v>
                </c:pt>
                <c:pt idx="1307">
                  <c:v>0.88391203703891263</c:v>
                </c:pt>
                <c:pt idx="1308">
                  <c:v>0.88415509259307767</c:v>
                </c:pt>
                <c:pt idx="1309">
                  <c:v>0.88439814814724271</c:v>
                </c:pt>
                <c:pt idx="1310">
                  <c:v>0.88464120370140775</c:v>
                </c:pt>
                <c:pt idx="1311">
                  <c:v>0.88488425925557279</c:v>
                </c:pt>
                <c:pt idx="1312">
                  <c:v>0.88512731481701379</c:v>
                </c:pt>
                <c:pt idx="1313">
                  <c:v>0.88537037037117883</c:v>
                </c:pt>
                <c:pt idx="1314">
                  <c:v>0.88561342592534387</c:v>
                </c:pt>
                <c:pt idx="1315">
                  <c:v>0.88585648147950891</c:v>
                </c:pt>
                <c:pt idx="1316">
                  <c:v>0.88609953703367395</c:v>
                </c:pt>
                <c:pt idx="1317">
                  <c:v>0.88634259259511494</c:v>
                </c:pt>
                <c:pt idx="1318">
                  <c:v>0.88658564814927998</c:v>
                </c:pt>
                <c:pt idx="1319">
                  <c:v>0.88682870370344502</c:v>
                </c:pt>
                <c:pt idx="1320">
                  <c:v>0.88707175925761006</c:v>
                </c:pt>
                <c:pt idx="1321">
                  <c:v>0.8873148148117751</c:v>
                </c:pt>
                <c:pt idx="1322">
                  <c:v>0.8875578703732161</c:v>
                </c:pt>
                <c:pt idx="1323">
                  <c:v>0.88780092592738113</c:v>
                </c:pt>
                <c:pt idx="1324">
                  <c:v>0.88804398148154617</c:v>
                </c:pt>
                <c:pt idx="1325">
                  <c:v>0.88829861111249087</c:v>
                </c:pt>
                <c:pt idx="1326">
                  <c:v>0.8885416666666559</c:v>
                </c:pt>
                <c:pt idx="1327">
                  <c:v>0.88878472222082094</c:v>
                </c:pt>
                <c:pt idx="1328">
                  <c:v>0.88902777777498598</c:v>
                </c:pt>
                <c:pt idx="1329">
                  <c:v>0.88927083333642698</c:v>
                </c:pt>
                <c:pt idx="1330">
                  <c:v>0.88951388889059202</c:v>
                </c:pt>
                <c:pt idx="1331">
                  <c:v>0.88975694444475706</c:v>
                </c:pt>
                <c:pt idx="1332">
                  <c:v>0.8899999999989221</c:v>
                </c:pt>
                <c:pt idx="1333">
                  <c:v>0.89024305555308714</c:v>
                </c:pt>
                <c:pt idx="1334">
                  <c:v>0.89048611110725218</c:v>
                </c:pt>
                <c:pt idx="1335">
                  <c:v>0.89072916666869317</c:v>
                </c:pt>
                <c:pt idx="1336">
                  <c:v>0.89097222222285821</c:v>
                </c:pt>
                <c:pt idx="1337">
                  <c:v>0.89121527777702325</c:v>
                </c:pt>
                <c:pt idx="1338">
                  <c:v>0.89145833333118829</c:v>
                </c:pt>
                <c:pt idx="1339">
                  <c:v>0.89170138888535333</c:v>
                </c:pt>
                <c:pt idx="1340">
                  <c:v>0.89194444444679433</c:v>
                </c:pt>
                <c:pt idx="1341">
                  <c:v>0.89218750000095937</c:v>
                </c:pt>
                <c:pt idx="1342">
                  <c:v>0.89243055555512441</c:v>
                </c:pt>
                <c:pt idx="1343">
                  <c:v>0.89267361110928944</c:v>
                </c:pt>
                <c:pt idx="1344">
                  <c:v>0.89291666666345448</c:v>
                </c:pt>
                <c:pt idx="1345">
                  <c:v>0.89315972222489548</c:v>
                </c:pt>
                <c:pt idx="1346">
                  <c:v>0.89340277777906052</c:v>
                </c:pt>
                <c:pt idx="1347">
                  <c:v>0.89364583333322556</c:v>
                </c:pt>
                <c:pt idx="1348">
                  <c:v>0.8938888888873906</c:v>
                </c:pt>
                <c:pt idx="1349">
                  <c:v>0.89413194444155564</c:v>
                </c:pt>
                <c:pt idx="1350">
                  <c:v>0.89437500000299663</c:v>
                </c:pt>
                <c:pt idx="1351">
                  <c:v>0.89461805555716167</c:v>
                </c:pt>
                <c:pt idx="1352">
                  <c:v>0.89486111111132671</c:v>
                </c:pt>
                <c:pt idx="1353">
                  <c:v>0.89510416666549175</c:v>
                </c:pt>
                <c:pt idx="1354">
                  <c:v>0.89534722221965679</c:v>
                </c:pt>
                <c:pt idx="1355">
                  <c:v>0.89559027777382183</c:v>
                </c:pt>
                <c:pt idx="1356">
                  <c:v>0.89583333333526283</c:v>
                </c:pt>
                <c:pt idx="1357">
                  <c:v>0.89607638888942787</c:v>
                </c:pt>
                <c:pt idx="1358">
                  <c:v>0.89631944444359291</c:v>
                </c:pt>
                <c:pt idx="1359">
                  <c:v>0.89656249999775794</c:v>
                </c:pt>
                <c:pt idx="1360">
                  <c:v>0.89680555555192298</c:v>
                </c:pt>
                <c:pt idx="1361">
                  <c:v>0.89704861111336398</c:v>
                </c:pt>
                <c:pt idx="1362">
                  <c:v>0.89729166666752902</c:v>
                </c:pt>
                <c:pt idx="1363">
                  <c:v>0.89753472222169406</c:v>
                </c:pt>
                <c:pt idx="1364">
                  <c:v>0.8977777777758591</c:v>
                </c:pt>
                <c:pt idx="1365">
                  <c:v>0.89802083333002414</c:v>
                </c:pt>
                <c:pt idx="1366">
                  <c:v>0.89826388889146513</c:v>
                </c:pt>
                <c:pt idx="1367">
                  <c:v>0.89850694444563017</c:v>
                </c:pt>
                <c:pt idx="1368">
                  <c:v>0.89874999999979521</c:v>
                </c:pt>
                <c:pt idx="1369">
                  <c:v>0.89899305555396025</c:v>
                </c:pt>
                <c:pt idx="1370">
                  <c:v>0.89923611110812529</c:v>
                </c:pt>
                <c:pt idx="1371">
                  <c:v>0.89947916666956629</c:v>
                </c:pt>
                <c:pt idx="1372">
                  <c:v>0.89972222222373133</c:v>
                </c:pt>
                <c:pt idx="1373">
                  <c:v>0.89996527777789637</c:v>
                </c:pt>
                <c:pt idx="1374">
                  <c:v>0.90021990740884106</c:v>
                </c:pt>
                <c:pt idx="1375">
                  <c:v>0.9004629629630061</c:v>
                </c:pt>
                <c:pt idx="1376">
                  <c:v>0.90070601851717114</c:v>
                </c:pt>
                <c:pt idx="1377">
                  <c:v>0.90094907407133618</c:v>
                </c:pt>
                <c:pt idx="1378">
                  <c:v>0.90119212962550121</c:v>
                </c:pt>
                <c:pt idx="1379">
                  <c:v>0.90143518518694221</c:v>
                </c:pt>
                <c:pt idx="1380">
                  <c:v>0.90167824074110725</c:v>
                </c:pt>
                <c:pt idx="1381">
                  <c:v>0.90192129629527229</c:v>
                </c:pt>
                <c:pt idx="1382">
                  <c:v>0.90216435184943733</c:v>
                </c:pt>
                <c:pt idx="1383">
                  <c:v>0.90240740740360237</c:v>
                </c:pt>
                <c:pt idx="1384">
                  <c:v>0.90265046296504337</c:v>
                </c:pt>
                <c:pt idx="1385">
                  <c:v>0.9028935185192084</c:v>
                </c:pt>
                <c:pt idx="1386">
                  <c:v>0.90313657407337344</c:v>
                </c:pt>
                <c:pt idx="1387">
                  <c:v>0.90337962962753848</c:v>
                </c:pt>
                <c:pt idx="1388">
                  <c:v>0.90362268518170352</c:v>
                </c:pt>
                <c:pt idx="1389">
                  <c:v>0.90386574074314452</c:v>
                </c:pt>
                <c:pt idx="1390">
                  <c:v>0.90410879629730956</c:v>
                </c:pt>
                <c:pt idx="1391">
                  <c:v>0.9043518518514746</c:v>
                </c:pt>
                <c:pt idx="1392">
                  <c:v>0.90459490740563964</c:v>
                </c:pt>
                <c:pt idx="1393">
                  <c:v>0.90483796295980468</c:v>
                </c:pt>
                <c:pt idx="1394">
                  <c:v>0.90508101852124567</c:v>
                </c:pt>
                <c:pt idx="1395">
                  <c:v>0.90532407407541071</c:v>
                </c:pt>
                <c:pt idx="1396">
                  <c:v>0.90556712962957575</c:v>
                </c:pt>
                <c:pt idx="1397">
                  <c:v>0.90581018518374079</c:v>
                </c:pt>
                <c:pt idx="1398">
                  <c:v>0.90605324073790583</c:v>
                </c:pt>
                <c:pt idx="1399">
                  <c:v>0.90629629629934683</c:v>
                </c:pt>
                <c:pt idx="1400">
                  <c:v>0.90653935185351187</c:v>
                </c:pt>
                <c:pt idx="1401">
                  <c:v>0.9067824074076769</c:v>
                </c:pt>
                <c:pt idx="1402">
                  <c:v>0.90702546296184194</c:v>
                </c:pt>
                <c:pt idx="1403">
                  <c:v>0.90726851851600698</c:v>
                </c:pt>
                <c:pt idx="1404">
                  <c:v>0.90751157407017202</c:v>
                </c:pt>
                <c:pt idx="1405">
                  <c:v>0.90775462963161302</c:v>
                </c:pt>
                <c:pt idx="1406">
                  <c:v>0.90799768518577806</c:v>
                </c:pt>
                <c:pt idx="1407">
                  <c:v>0.9082407407399431</c:v>
                </c:pt>
                <c:pt idx="1408">
                  <c:v>0.90848379629410814</c:v>
                </c:pt>
                <c:pt idx="1409">
                  <c:v>0.90872685184827318</c:v>
                </c:pt>
                <c:pt idx="1410">
                  <c:v>0.90896990740971417</c:v>
                </c:pt>
                <c:pt idx="1411">
                  <c:v>0.90921296296387921</c:v>
                </c:pt>
                <c:pt idx="1412">
                  <c:v>0.90945601851804425</c:v>
                </c:pt>
                <c:pt idx="1413">
                  <c:v>0.90969907407220929</c:v>
                </c:pt>
                <c:pt idx="1414">
                  <c:v>0.90994212962637433</c:v>
                </c:pt>
                <c:pt idx="1415">
                  <c:v>0.91018518518781533</c:v>
                </c:pt>
                <c:pt idx="1416">
                  <c:v>0.91042824074198037</c:v>
                </c:pt>
                <c:pt idx="1417">
                  <c:v>0.9106712962961454</c:v>
                </c:pt>
                <c:pt idx="1418">
                  <c:v>0.91091435185031044</c:v>
                </c:pt>
                <c:pt idx="1419">
                  <c:v>0.91115740740447548</c:v>
                </c:pt>
                <c:pt idx="1420">
                  <c:v>0.91140046296591648</c:v>
                </c:pt>
                <c:pt idx="1421">
                  <c:v>0.91164351852008152</c:v>
                </c:pt>
                <c:pt idx="1422">
                  <c:v>0.91188657407424656</c:v>
                </c:pt>
                <c:pt idx="1423">
                  <c:v>0.91214120370519125</c:v>
                </c:pt>
                <c:pt idx="1424">
                  <c:v>0.91238425925935629</c:v>
                </c:pt>
                <c:pt idx="1425">
                  <c:v>0.91262731481352133</c:v>
                </c:pt>
                <c:pt idx="1426">
                  <c:v>0.91287037036768637</c:v>
                </c:pt>
                <c:pt idx="1427">
                  <c:v>0.91311342592185141</c:v>
                </c:pt>
                <c:pt idx="1428">
                  <c:v>0.9133564814832924</c:v>
                </c:pt>
                <c:pt idx="1429">
                  <c:v>0.91359953703745744</c:v>
                </c:pt>
                <c:pt idx="1430">
                  <c:v>0.91384259259162248</c:v>
                </c:pt>
                <c:pt idx="1431">
                  <c:v>0.91408564814578752</c:v>
                </c:pt>
                <c:pt idx="1432">
                  <c:v>0.91432870369995256</c:v>
                </c:pt>
                <c:pt idx="1433">
                  <c:v>0.91457175926139356</c:v>
                </c:pt>
                <c:pt idx="1434">
                  <c:v>0.9148148148155586</c:v>
                </c:pt>
                <c:pt idx="1435">
                  <c:v>0.91505787036972364</c:v>
                </c:pt>
                <c:pt idx="1436">
                  <c:v>0.91530092592388868</c:v>
                </c:pt>
                <c:pt idx="1437">
                  <c:v>0.91554398147805371</c:v>
                </c:pt>
                <c:pt idx="1438">
                  <c:v>0.91578703703949471</c:v>
                </c:pt>
                <c:pt idx="1439">
                  <c:v>0.91603009259365975</c:v>
                </c:pt>
                <c:pt idx="1440">
                  <c:v>0.91627314814782479</c:v>
                </c:pt>
                <c:pt idx="1441">
                  <c:v>0.91651620370198983</c:v>
                </c:pt>
                <c:pt idx="1442">
                  <c:v>0.91675925925615487</c:v>
                </c:pt>
                <c:pt idx="1443">
                  <c:v>0.91700231481759586</c:v>
                </c:pt>
                <c:pt idx="1444">
                  <c:v>0.9172453703717609</c:v>
                </c:pt>
                <c:pt idx="1445">
                  <c:v>0.91748842592592594</c:v>
                </c:pt>
                <c:pt idx="1446">
                  <c:v>0.91773148148009098</c:v>
                </c:pt>
                <c:pt idx="1447">
                  <c:v>0.91797453703425602</c:v>
                </c:pt>
                <c:pt idx="1448">
                  <c:v>0.91821759259569702</c:v>
                </c:pt>
                <c:pt idx="1449">
                  <c:v>0.91846064814986206</c:v>
                </c:pt>
                <c:pt idx="1450">
                  <c:v>0.9187037037040271</c:v>
                </c:pt>
                <c:pt idx="1451">
                  <c:v>0.91894675925819214</c:v>
                </c:pt>
                <c:pt idx="1452">
                  <c:v>0.91918981481235718</c:v>
                </c:pt>
                <c:pt idx="1453">
                  <c:v>0.91943287036652221</c:v>
                </c:pt>
                <c:pt idx="1454">
                  <c:v>0.91967592592796321</c:v>
                </c:pt>
                <c:pt idx="1455">
                  <c:v>0.91991898148212825</c:v>
                </c:pt>
                <c:pt idx="1456">
                  <c:v>0.92016203703629329</c:v>
                </c:pt>
                <c:pt idx="1457">
                  <c:v>0.92040509259045833</c:v>
                </c:pt>
                <c:pt idx="1458">
                  <c:v>0.92064814814462337</c:v>
                </c:pt>
                <c:pt idx="1459">
                  <c:v>0.92089120370606437</c:v>
                </c:pt>
                <c:pt idx="1460">
                  <c:v>0.9211342592602294</c:v>
                </c:pt>
                <c:pt idx="1461">
                  <c:v>0.92137731481439444</c:v>
                </c:pt>
                <c:pt idx="1462">
                  <c:v>0.92162037036855948</c:v>
                </c:pt>
                <c:pt idx="1463">
                  <c:v>0.92186342592272452</c:v>
                </c:pt>
                <c:pt idx="1464">
                  <c:v>0.92210648148416552</c:v>
                </c:pt>
                <c:pt idx="1465">
                  <c:v>0.92234953703833056</c:v>
                </c:pt>
                <c:pt idx="1466">
                  <c:v>0.9225925925924956</c:v>
                </c:pt>
                <c:pt idx="1467">
                  <c:v>0.92283564814666064</c:v>
                </c:pt>
                <c:pt idx="1468">
                  <c:v>0.92307870370082568</c:v>
                </c:pt>
                <c:pt idx="1469">
                  <c:v>0.92332175926226667</c:v>
                </c:pt>
                <c:pt idx="1470">
                  <c:v>0.92356481481643171</c:v>
                </c:pt>
                <c:pt idx="1471">
                  <c:v>0.9238194444473764</c:v>
                </c:pt>
                <c:pt idx="1472">
                  <c:v>0.92406250000154144</c:v>
                </c:pt>
                <c:pt idx="1473">
                  <c:v>0.92430555555570648</c:v>
                </c:pt>
                <c:pt idx="1474">
                  <c:v>0.92454861110987152</c:v>
                </c:pt>
                <c:pt idx="1475">
                  <c:v>0.92479166666403656</c:v>
                </c:pt>
                <c:pt idx="1476">
                  <c:v>0.9250347222182016</c:v>
                </c:pt>
                <c:pt idx="1477">
                  <c:v>0.9252777777796426</c:v>
                </c:pt>
                <c:pt idx="1478">
                  <c:v>0.92552083333380764</c:v>
                </c:pt>
                <c:pt idx="1479">
                  <c:v>0.92576388888797267</c:v>
                </c:pt>
                <c:pt idx="1480">
                  <c:v>0.92600694444213771</c:v>
                </c:pt>
                <c:pt idx="1481">
                  <c:v>0.92624999999630275</c:v>
                </c:pt>
                <c:pt idx="1482">
                  <c:v>0.92649305555774375</c:v>
                </c:pt>
                <c:pt idx="1483">
                  <c:v>0.92673611111190879</c:v>
                </c:pt>
                <c:pt idx="1484">
                  <c:v>0.92697916666607383</c:v>
                </c:pt>
                <c:pt idx="1485">
                  <c:v>0.92722222222023887</c:v>
                </c:pt>
                <c:pt idx="1486">
                  <c:v>0.92746527777440391</c:v>
                </c:pt>
                <c:pt idx="1487">
                  <c:v>0.9277083333358449</c:v>
                </c:pt>
                <c:pt idx="1488">
                  <c:v>0.92795138889000994</c:v>
                </c:pt>
                <c:pt idx="1489">
                  <c:v>0.92819444444417498</c:v>
                </c:pt>
                <c:pt idx="1490">
                  <c:v>0.92843749999834002</c:v>
                </c:pt>
                <c:pt idx="1491">
                  <c:v>0.92868055555250506</c:v>
                </c:pt>
                <c:pt idx="1492">
                  <c:v>0.92892361111394606</c:v>
                </c:pt>
                <c:pt idx="1493">
                  <c:v>0.9291666666681111</c:v>
                </c:pt>
                <c:pt idx="1494">
                  <c:v>0.92940972222227614</c:v>
                </c:pt>
                <c:pt idx="1495">
                  <c:v>0.92965277777644117</c:v>
                </c:pt>
                <c:pt idx="1496">
                  <c:v>0.92989583333060621</c:v>
                </c:pt>
                <c:pt idx="1497">
                  <c:v>0.93013888888477125</c:v>
                </c:pt>
                <c:pt idx="1498">
                  <c:v>0.93038194444621225</c:v>
                </c:pt>
                <c:pt idx="1499">
                  <c:v>0.93062500000037729</c:v>
                </c:pt>
                <c:pt idx="1500">
                  <c:v>0.93086805555454233</c:v>
                </c:pt>
                <c:pt idx="1501">
                  <c:v>0.93111111110870737</c:v>
                </c:pt>
                <c:pt idx="1502">
                  <c:v>0.93135416666287241</c:v>
                </c:pt>
                <c:pt idx="1503">
                  <c:v>0.9315972222243134</c:v>
                </c:pt>
                <c:pt idx="1504">
                  <c:v>0.93184027777847844</c:v>
                </c:pt>
                <c:pt idx="1505">
                  <c:v>0.93208333333264348</c:v>
                </c:pt>
                <c:pt idx="1506">
                  <c:v>0.93232638888680852</c:v>
                </c:pt>
                <c:pt idx="1507">
                  <c:v>0.93256944444097356</c:v>
                </c:pt>
                <c:pt idx="1508">
                  <c:v>0.93281250000241456</c:v>
                </c:pt>
                <c:pt idx="1509">
                  <c:v>0.9330555555565796</c:v>
                </c:pt>
                <c:pt idx="1510">
                  <c:v>0.93329861111074464</c:v>
                </c:pt>
                <c:pt idx="1511">
                  <c:v>0.93354166666490968</c:v>
                </c:pt>
                <c:pt idx="1512">
                  <c:v>0.93378472221907471</c:v>
                </c:pt>
                <c:pt idx="1513">
                  <c:v>0.93402777778051571</c:v>
                </c:pt>
                <c:pt idx="1514">
                  <c:v>0.93427083333468075</c:v>
                </c:pt>
                <c:pt idx="1515">
                  <c:v>0.93451388888884579</c:v>
                </c:pt>
                <c:pt idx="1516">
                  <c:v>0.93475694444301083</c:v>
                </c:pt>
                <c:pt idx="1517">
                  <c:v>0.93499999999717587</c:v>
                </c:pt>
                <c:pt idx="1518">
                  <c:v>0.93524305555861686</c:v>
                </c:pt>
                <c:pt idx="1519">
                  <c:v>0.9354861111127819</c:v>
                </c:pt>
                <c:pt idx="1520">
                  <c:v>0.9357407407437266</c:v>
                </c:pt>
                <c:pt idx="1521">
                  <c:v>0.93598379629789163</c:v>
                </c:pt>
                <c:pt idx="1522">
                  <c:v>0.93622685185205667</c:v>
                </c:pt>
                <c:pt idx="1523">
                  <c:v>0.93646990740622171</c:v>
                </c:pt>
                <c:pt idx="1524">
                  <c:v>0.93671296296038675</c:v>
                </c:pt>
                <c:pt idx="1525">
                  <c:v>0.93695601851455179</c:v>
                </c:pt>
                <c:pt idx="1526">
                  <c:v>0.93719907407599279</c:v>
                </c:pt>
                <c:pt idx="1527">
                  <c:v>0.93744212963015783</c:v>
                </c:pt>
                <c:pt idx="1528">
                  <c:v>0.93768518518432287</c:v>
                </c:pt>
                <c:pt idx="1529">
                  <c:v>0.93792824073848791</c:v>
                </c:pt>
                <c:pt idx="1530">
                  <c:v>0.93817129629265295</c:v>
                </c:pt>
                <c:pt idx="1531">
                  <c:v>0.93841435185409394</c:v>
                </c:pt>
                <c:pt idx="1532">
                  <c:v>0.93865740740825898</c:v>
                </c:pt>
                <c:pt idx="1533">
                  <c:v>0.93890046296242402</c:v>
                </c:pt>
                <c:pt idx="1534">
                  <c:v>0.93914351851658906</c:v>
                </c:pt>
                <c:pt idx="1535">
                  <c:v>0.9393865740707541</c:v>
                </c:pt>
                <c:pt idx="1536">
                  <c:v>0.9396296296321951</c:v>
                </c:pt>
                <c:pt idx="1537">
                  <c:v>0.93987268518636014</c:v>
                </c:pt>
                <c:pt idx="1538">
                  <c:v>0.94011574074052517</c:v>
                </c:pt>
                <c:pt idx="1539">
                  <c:v>0.94035879629469021</c:v>
                </c:pt>
                <c:pt idx="1540">
                  <c:v>0.94060185184885525</c:v>
                </c:pt>
                <c:pt idx="1541">
                  <c:v>0.94084490741029625</c:v>
                </c:pt>
                <c:pt idx="1542">
                  <c:v>0.94108796296446129</c:v>
                </c:pt>
                <c:pt idx="1543">
                  <c:v>0.94133101851862633</c:v>
                </c:pt>
                <c:pt idx="1544">
                  <c:v>0.94157407407279137</c:v>
                </c:pt>
                <c:pt idx="1545">
                  <c:v>0.94181712962695641</c:v>
                </c:pt>
                <c:pt idx="1546">
                  <c:v>0.94206018518112145</c:v>
                </c:pt>
                <c:pt idx="1547">
                  <c:v>0.94230324074256244</c:v>
                </c:pt>
                <c:pt idx="1548">
                  <c:v>0.94254629629672748</c:v>
                </c:pt>
                <c:pt idx="1549">
                  <c:v>0.94278935185089252</c:v>
                </c:pt>
                <c:pt idx="1550">
                  <c:v>0.94303240740505756</c:v>
                </c:pt>
                <c:pt idx="1551">
                  <c:v>0.9432754629592226</c:v>
                </c:pt>
                <c:pt idx="1552">
                  <c:v>0.9435185185206636</c:v>
                </c:pt>
                <c:pt idx="1553">
                  <c:v>0.94376157407482864</c:v>
                </c:pt>
                <c:pt idx="1554">
                  <c:v>0.94400462962899367</c:v>
                </c:pt>
                <c:pt idx="1555">
                  <c:v>0.94424768518315871</c:v>
                </c:pt>
                <c:pt idx="1556">
                  <c:v>0.94449074073732375</c:v>
                </c:pt>
                <c:pt idx="1557">
                  <c:v>0.94473379629876475</c:v>
                </c:pt>
                <c:pt idx="1558">
                  <c:v>0.94497685185292979</c:v>
                </c:pt>
                <c:pt idx="1559">
                  <c:v>0.94521990740709483</c:v>
                </c:pt>
                <c:pt idx="1560">
                  <c:v>0.94546296296125987</c:v>
                </c:pt>
                <c:pt idx="1561">
                  <c:v>0.94570601851542491</c:v>
                </c:pt>
                <c:pt idx="1562">
                  <c:v>0.9459490740768659</c:v>
                </c:pt>
                <c:pt idx="1563">
                  <c:v>0.94619212963103094</c:v>
                </c:pt>
                <c:pt idx="1564">
                  <c:v>0.94643518518519598</c:v>
                </c:pt>
                <c:pt idx="1565">
                  <c:v>0.94667824073936102</c:v>
                </c:pt>
                <c:pt idx="1566">
                  <c:v>0.94692129629352606</c:v>
                </c:pt>
                <c:pt idx="1567">
                  <c:v>0.94716435185496706</c:v>
                </c:pt>
                <c:pt idx="1568">
                  <c:v>0.94741898147863579</c:v>
                </c:pt>
                <c:pt idx="1569">
                  <c:v>0.94766203704007679</c:v>
                </c:pt>
                <c:pt idx="1570">
                  <c:v>0.94790509259424183</c:v>
                </c:pt>
                <c:pt idx="1571">
                  <c:v>0.94814814814840687</c:v>
                </c:pt>
                <c:pt idx="1572">
                  <c:v>0.94839120370257191</c:v>
                </c:pt>
                <c:pt idx="1573">
                  <c:v>0.94863425925673694</c:v>
                </c:pt>
                <c:pt idx="1574">
                  <c:v>0.94887731481090198</c:v>
                </c:pt>
                <c:pt idx="1575">
                  <c:v>0.94912037037234298</c:v>
                </c:pt>
                <c:pt idx="1576">
                  <c:v>0.94936342592650802</c:v>
                </c:pt>
                <c:pt idx="1577">
                  <c:v>0.94960648148067306</c:v>
                </c:pt>
                <c:pt idx="1578">
                  <c:v>0.9498495370348381</c:v>
                </c:pt>
                <c:pt idx="1579">
                  <c:v>0.95009259258900314</c:v>
                </c:pt>
                <c:pt idx="1580">
                  <c:v>0.95033564815044413</c:v>
                </c:pt>
                <c:pt idx="1581">
                  <c:v>0.95057870370460917</c:v>
                </c:pt>
                <c:pt idx="1582">
                  <c:v>0.95082175925877421</c:v>
                </c:pt>
                <c:pt idx="1583">
                  <c:v>0.95106481481293925</c:v>
                </c:pt>
                <c:pt idx="1584">
                  <c:v>0.95130787036710429</c:v>
                </c:pt>
                <c:pt idx="1585">
                  <c:v>0.95155092592854529</c:v>
                </c:pt>
                <c:pt idx="1586">
                  <c:v>0.95179398148271033</c:v>
                </c:pt>
                <c:pt idx="1587">
                  <c:v>0.95203703703687537</c:v>
                </c:pt>
                <c:pt idx="1588">
                  <c:v>0.95228009259104041</c:v>
                </c:pt>
                <c:pt idx="1589">
                  <c:v>0.95252314814520544</c:v>
                </c:pt>
                <c:pt idx="1590">
                  <c:v>0.95276620370664644</c:v>
                </c:pt>
                <c:pt idx="1591">
                  <c:v>0.95300925926081148</c:v>
                </c:pt>
                <c:pt idx="1592">
                  <c:v>0.95325231481497652</c:v>
                </c:pt>
                <c:pt idx="1593">
                  <c:v>0.95349537036914156</c:v>
                </c:pt>
                <c:pt idx="1594">
                  <c:v>0.9537384259233066</c:v>
                </c:pt>
                <c:pt idx="1595">
                  <c:v>0.95398148147747164</c:v>
                </c:pt>
                <c:pt idx="1596">
                  <c:v>0.95422453703891263</c:v>
                </c:pt>
                <c:pt idx="1597">
                  <c:v>0.95446759259307767</c:v>
                </c:pt>
                <c:pt idx="1598">
                  <c:v>0.95471064814724271</c:v>
                </c:pt>
                <c:pt idx="1599">
                  <c:v>0.95495370370140775</c:v>
                </c:pt>
                <c:pt idx="1600">
                  <c:v>0.95519675925557279</c:v>
                </c:pt>
                <c:pt idx="1601">
                  <c:v>0.95543981481701379</c:v>
                </c:pt>
                <c:pt idx="1602">
                  <c:v>0.95568287037117883</c:v>
                </c:pt>
                <c:pt idx="1603">
                  <c:v>0.95592592592534387</c:v>
                </c:pt>
                <c:pt idx="1604">
                  <c:v>0.95616898147950891</c:v>
                </c:pt>
                <c:pt idx="1605">
                  <c:v>0.95641203703367395</c:v>
                </c:pt>
                <c:pt idx="1606">
                  <c:v>0.95665509259511494</c:v>
                </c:pt>
                <c:pt idx="1607">
                  <c:v>0.95689814814927998</c:v>
                </c:pt>
                <c:pt idx="1608">
                  <c:v>0.95714120370344502</c:v>
                </c:pt>
                <c:pt idx="1609">
                  <c:v>0.95738425925761006</c:v>
                </c:pt>
                <c:pt idx="1610">
                  <c:v>0.9576273148117751</c:v>
                </c:pt>
                <c:pt idx="1611">
                  <c:v>0.9578703703732161</c:v>
                </c:pt>
                <c:pt idx="1612">
                  <c:v>0.95811342592738113</c:v>
                </c:pt>
                <c:pt idx="1613">
                  <c:v>0.95835648148154617</c:v>
                </c:pt>
                <c:pt idx="1614">
                  <c:v>0.95859953703571121</c:v>
                </c:pt>
                <c:pt idx="1615">
                  <c:v>0.95884259258987625</c:v>
                </c:pt>
                <c:pt idx="1616">
                  <c:v>0.95908564814404129</c:v>
                </c:pt>
                <c:pt idx="1617">
                  <c:v>0.95934027777498598</c:v>
                </c:pt>
                <c:pt idx="1618">
                  <c:v>0.95958333333642698</c:v>
                </c:pt>
                <c:pt idx="1619">
                  <c:v>0.95982638889059202</c:v>
                </c:pt>
                <c:pt idx="1620">
                  <c:v>0.96006944444475706</c:v>
                </c:pt>
                <c:pt idx="1621">
                  <c:v>0.9603124999989221</c:v>
                </c:pt>
                <c:pt idx="1622">
                  <c:v>0.96055555555308714</c:v>
                </c:pt>
                <c:pt idx="1623">
                  <c:v>0.96079861110725218</c:v>
                </c:pt>
                <c:pt idx="1624">
                  <c:v>0.96104166666869317</c:v>
                </c:pt>
                <c:pt idx="1625">
                  <c:v>0.96128472222285821</c:v>
                </c:pt>
                <c:pt idx="1626">
                  <c:v>0.96152777777702325</c:v>
                </c:pt>
                <c:pt idx="1627">
                  <c:v>0.96177083333118829</c:v>
                </c:pt>
                <c:pt idx="1628">
                  <c:v>0.96201388888535333</c:v>
                </c:pt>
                <c:pt idx="1629">
                  <c:v>0.96225694444679433</c:v>
                </c:pt>
                <c:pt idx="1630">
                  <c:v>0.96250000000095937</c:v>
                </c:pt>
                <c:pt idx="1631">
                  <c:v>0.96274305555512441</c:v>
                </c:pt>
                <c:pt idx="1632">
                  <c:v>0.96298611110928944</c:v>
                </c:pt>
                <c:pt idx="1633">
                  <c:v>0.96322916666345448</c:v>
                </c:pt>
                <c:pt idx="1634">
                  <c:v>0.96347222222489548</c:v>
                </c:pt>
                <c:pt idx="1635">
                  <c:v>0.96371527777906052</c:v>
                </c:pt>
                <c:pt idx="1636">
                  <c:v>0.96395833333322556</c:v>
                </c:pt>
                <c:pt idx="1637">
                  <c:v>0.9642013888873906</c:v>
                </c:pt>
                <c:pt idx="1638">
                  <c:v>0.96444444444155564</c:v>
                </c:pt>
                <c:pt idx="1639">
                  <c:v>0.96468750000299663</c:v>
                </c:pt>
                <c:pt idx="1640">
                  <c:v>0.96493055555716167</c:v>
                </c:pt>
                <c:pt idx="1641">
                  <c:v>0.96517361111132671</c:v>
                </c:pt>
                <c:pt idx="1642">
                  <c:v>0.96541666666549175</c:v>
                </c:pt>
                <c:pt idx="1643">
                  <c:v>0.96565972221965679</c:v>
                </c:pt>
                <c:pt idx="1644">
                  <c:v>0.96590277777382183</c:v>
                </c:pt>
                <c:pt idx="1645">
                  <c:v>0.96614583333526283</c:v>
                </c:pt>
                <c:pt idx="1646">
                  <c:v>0.96638888888942787</c:v>
                </c:pt>
                <c:pt idx="1647">
                  <c:v>0.96663194444359291</c:v>
                </c:pt>
                <c:pt idx="1648">
                  <c:v>0.96687499999775794</c:v>
                </c:pt>
                <c:pt idx="1649">
                  <c:v>0.96711805555192298</c:v>
                </c:pt>
                <c:pt idx="1650">
                  <c:v>0.96736111111336398</c:v>
                </c:pt>
                <c:pt idx="1651">
                  <c:v>0.96760416666752902</c:v>
                </c:pt>
                <c:pt idx="1652">
                  <c:v>0.96784722222169406</c:v>
                </c:pt>
                <c:pt idx="1653">
                  <c:v>0.9680902777758591</c:v>
                </c:pt>
                <c:pt idx="1654">
                  <c:v>0.96833333333002414</c:v>
                </c:pt>
                <c:pt idx="1655">
                  <c:v>0.96857638889146513</c:v>
                </c:pt>
                <c:pt idx="1656">
                  <c:v>0.96881944444563017</c:v>
                </c:pt>
                <c:pt idx="1657">
                  <c:v>0.96906249999979521</c:v>
                </c:pt>
                <c:pt idx="1658">
                  <c:v>0.96930555555396025</c:v>
                </c:pt>
                <c:pt idx="1659">
                  <c:v>0.96954861110812529</c:v>
                </c:pt>
                <c:pt idx="1660">
                  <c:v>0.96979166666956629</c:v>
                </c:pt>
                <c:pt idx="1661">
                  <c:v>0.97003472222373133</c:v>
                </c:pt>
                <c:pt idx="1662">
                  <c:v>0.97027777777789637</c:v>
                </c:pt>
                <c:pt idx="1663">
                  <c:v>0.97052083333206141</c:v>
                </c:pt>
                <c:pt idx="1664">
                  <c:v>0.97076388888622644</c:v>
                </c:pt>
                <c:pt idx="1665">
                  <c:v>0.97101851851717114</c:v>
                </c:pt>
                <c:pt idx="1666">
                  <c:v>0.97126157407133618</c:v>
                </c:pt>
                <c:pt idx="1667">
                  <c:v>0.97150462962550121</c:v>
                </c:pt>
                <c:pt idx="1668">
                  <c:v>0.97174768518694221</c:v>
                </c:pt>
                <c:pt idx="1669">
                  <c:v>0.97199074074110725</c:v>
                </c:pt>
                <c:pt idx="1670">
                  <c:v>0.97223379629527229</c:v>
                </c:pt>
                <c:pt idx="1671">
                  <c:v>0.97247685184943733</c:v>
                </c:pt>
                <c:pt idx="1672">
                  <c:v>0.97271990740360237</c:v>
                </c:pt>
                <c:pt idx="1673">
                  <c:v>0.97296296296504337</c:v>
                </c:pt>
                <c:pt idx="1674">
                  <c:v>0.9732060185192084</c:v>
                </c:pt>
                <c:pt idx="1675">
                  <c:v>0.97344907407337344</c:v>
                </c:pt>
                <c:pt idx="1676">
                  <c:v>0.97369212962753848</c:v>
                </c:pt>
                <c:pt idx="1677">
                  <c:v>0.97393518518170352</c:v>
                </c:pt>
                <c:pt idx="1678">
                  <c:v>0.97417824074314452</c:v>
                </c:pt>
                <c:pt idx="1679">
                  <c:v>0.97442129629730956</c:v>
                </c:pt>
                <c:pt idx="1680">
                  <c:v>0.9746643518514746</c:v>
                </c:pt>
                <c:pt idx="1681">
                  <c:v>0.97490740740563964</c:v>
                </c:pt>
                <c:pt idx="1682">
                  <c:v>0.97515046295980468</c:v>
                </c:pt>
                <c:pt idx="1683">
                  <c:v>0.97539351852124567</c:v>
                </c:pt>
                <c:pt idx="1684">
                  <c:v>0.97563657407541071</c:v>
                </c:pt>
                <c:pt idx="1685">
                  <c:v>0.97587962962957575</c:v>
                </c:pt>
                <c:pt idx="1686">
                  <c:v>0.97612268518374079</c:v>
                </c:pt>
                <c:pt idx="1687">
                  <c:v>0.97636574073790583</c:v>
                </c:pt>
                <c:pt idx="1688">
                  <c:v>0.97660879629934683</c:v>
                </c:pt>
                <c:pt idx="1689">
                  <c:v>0.97685185185351187</c:v>
                </c:pt>
                <c:pt idx="1690">
                  <c:v>0.9770949074076769</c:v>
                </c:pt>
                <c:pt idx="1691">
                  <c:v>0.97733796296184194</c:v>
                </c:pt>
                <c:pt idx="1692">
                  <c:v>0.97758101851600698</c:v>
                </c:pt>
                <c:pt idx="1693">
                  <c:v>0.97782407407017202</c:v>
                </c:pt>
                <c:pt idx="1694">
                  <c:v>0.97806712963161302</c:v>
                </c:pt>
                <c:pt idx="1695">
                  <c:v>0.97831018518577806</c:v>
                </c:pt>
                <c:pt idx="1696">
                  <c:v>0.9785532407399431</c:v>
                </c:pt>
                <c:pt idx="1697">
                  <c:v>0.97879629629410814</c:v>
                </c:pt>
                <c:pt idx="1698">
                  <c:v>0.97903935184827318</c:v>
                </c:pt>
                <c:pt idx="1699">
                  <c:v>0.97928240740971417</c:v>
                </c:pt>
                <c:pt idx="1700">
                  <c:v>0.97952546296387921</c:v>
                </c:pt>
                <c:pt idx="1701">
                  <c:v>0.97976851851804425</c:v>
                </c:pt>
                <c:pt idx="1702">
                  <c:v>0.98001157407220929</c:v>
                </c:pt>
                <c:pt idx="1703">
                  <c:v>0.98025462962637433</c:v>
                </c:pt>
                <c:pt idx="1704">
                  <c:v>0.98049768518781533</c:v>
                </c:pt>
                <c:pt idx="1705">
                  <c:v>0.98074074074198037</c:v>
                </c:pt>
                <c:pt idx="1706">
                  <c:v>0.9809837962961454</c:v>
                </c:pt>
                <c:pt idx="1707">
                  <c:v>0.98122685185031044</c:v>
                </c:pt>
                <c:pt idx="1708">
                  <c:v>0.98146990740447548</c:v>
                </c:pt>
                <c:pt idx="1709">
                  <c:v>0.98171296296591648</c:v>
                </c:pt>
                <c:pt idx="1710">
                  <c:v>0.98195601852008152</c:v>
                </c:pt>
                <c:pt idx="1711">
                  <c:v>0.98219907407424656</c:v>
                </c:pt>
                <c:pt idx="1712">
                  <c:v>0.9824421296284116</c:v>
                </c:pt>
                <c:pt idx="1713">
                  <c:v>0.98268518518257664</c:v>
                </c:pt>
                <c:pt idx="1714">
                  <c:v>0.98293981481352133</c:v>
                </c:pt>
                <c:pt idx="1715">
                  <c:v>0.98318287036768637</c:v>
                </c:pt>
                <c:pt idx="1716">
                  <c:v>0.98342592592185141</c:v>
                </c:pt>
                <c:pt idx="1717">
                  <c:v>0.9836689814832924</c:v>
                </c:pt>
                <c:pt idx="1718">
                  <c:v>0.98391203703745744</c:v>
                </c:pt>
                <c:pt idx="1719">
                  <c:v>0.98415509259162248</c:v>
                </c:pt>
                <c:pt idx="1720">
                  <c:v>0.98439814814578752</c:v>
                </c:pt>
                <c:pt idx="1721">
                  <c:v>0.98464120369995256</c:v>
                </c:pt>
                <c:pt idx="1722">
                  <c:v>0.98488425926139356</c:v>
                </c:pt>
                <c:pt idx="1723">
                  <c:v>0.9851273148155586</c:v>
                </c:pt>
                <c:pt idx="1724">
                  <c:v>0.98537037036972364</c:v>
                </c:pt>
                <c:pt idx="1725">
                  <c:v>0.98561342592388868</c:v>
                </c:pt>
                <c:pt idx="1726">
                  <c:v>0.98585648147805371</c:v>
                </c:pt>
                <c:pt idx="1727">
                  <c:v>0.98609953703949471</c:v>
                </c:pt>
                <c:pt idx="1728">
                  <c:v>0.98634259259365975</c:v>
                </c:pt>
                <c:pt idx="1729">
                  <c:v>0.98658564814782479</c:v>
                </c:pt>
                <c:pt idx="1730">
                  <c:v>0.98682870370198983</c:v>
                </c:pt>
                <c:pt idx="1731">
                  <c:v>0.98707175925615487</c:v>
                </c:pt>
                <c:pt idx="1732">
                  <c:v>0.98731481481759586</c:v>
                </c:pt>
                <c:pt idx="1733">
                  <c:v>0.9875578703717609</c:v>
                </c:pt>
                <c:pt idx="1734">
                  <c:v>0.98780092592592594</c:v>
                </c:pt>
                <c:pt idx="1735">
                  <c:v>0.98804398148009098</c:v>
                </c:pt>
                <c:pt idx="1736">
                  <c:v>0.98828703703425602</c:v>
                </c:pt>
                <c:pt idx="1737">
                  <c:v>0.98853009259569702</c:v>
                </c:pt>
                <c:pt idx="1738">
                  <c:v>0.98877314814986206</c:v>
                </c:pt>
                <c:pt idx="1739">
                  <c:v>0.9890162037040271</c:v>
                </c:pt>
                <c:pt idx="1740">
                  <c:v>0.98925925925819214</c:v>
                </c:pt>
                <c:pt idx="1741">
                  <c:v>0.98950231481235718</c:v>
                </c:pt>
                <c:pt idx="1742">
                  <c:v>0.98974537036652221</c:v>
                </c:pt>
                <c:pt idx="1743">
                  <c:v>0.98998842592796321</c:v>
                </c:pt>
                <c:pt idx="1744">
                  <c:v>0.99023148148212825</c:v>
                </c:pt>
                <c:pt idx="1745">
                  <c:v>0.99047453703629329</c:v>
                </c:pt>
                <c:pt idx="1746">
                  <c:v>0.99071759259045833</c:v>
                </c:pt>
                <c:pt idx="1747">
                  <c:v>0.99096064814462337</c:v>
                </c:pt>
                <c:pt idx="1748">
                  <c:v>0.99120370370606437</c:v>
                </c:pt>
                <c:pt idx="1749">
                  <c:v>0.9914467592602294</c:v>
                </c:pt>
                <c:pt idx="1750">
                  <c:v>0.99168981481439444</c:v>
                </c:pt>
                <c:pt idx="1751">
                  <c:v>0.99193287036855948</c:v>
                </c:pt>
                <c:pt idx="1752">
                  <c:v>0.99217592592272452</c:v>
                </c:pt>
                <c:pt idx="1753">
                  <c:v>0.99241898148416552</c:v>
                </c:pt>
                <c:pt idx="1754">
                  <c:v>0.99266203703833056</c:v>
                </c:pt>
                <c:pt idx="1755">
                  <c:v>0.9929050925924956</c:v>
                </c:pt>
                <c:pt idx="1756">
                  <c:v>0.99314814814666064</c:v>
                </c:pt>
                <c:pt idx="1757">
                  <c:v>0.99339120370082568</c:v>
                </c:pt>
                <c:pt idx="1758">
                  <c:v>0.99363425926226667</c:v>
                </c:pt>
                <c:pt idx="1759">
                  <c:v>0.99387731481643171</c:v>
                </c:pt>
                <c:pt idx="1760">
                  <c:v>0.99412037037059675</c:v>
                </c:pt>
                <c:pt idx="1761">
                  <c:v>0.99436342592476179</c:v>
                </c:pt>
                <c:pt idx="1762">
                  <c:v>0.99461805555570648</c:v>
                </c:pt>
                <c:pt idx="1763">
                  <c:v>0.99486111110987152</c:v>
                </c:pt>
                <c:pt idx="1764">
                  <c:v>0.99510416666403656</c:v>
                </c:pt>
                <c:pt idx="1765">
                  <c:v>0.9953472222182016</c:v>
                </c:pt>
                <c:pt idx="1766">
                  <c:v>0.9955902777796426</c:v>
                </c:pt>
                <c:pt idx="1767">
                  <c:v>0.99583333333380764</c:v>
                </c:pt>
                <c:pt idx="1768">
                  <c:v>0.99607638888797267</c:v>
                </c:pt>
                <c:pt idx="1769">
                  <c:v>0.99631944444213771</c:v>
                </c:pt>
                <c:pt idx="1770">
                  <c:v>0.99656249999630275</c:v>
                </c:pt>
                <c:pt idx="1771">
                  <c:v>0.99680555555774375</c:v>
                </c:pt>
                <c:pt idx="1772">
                  <c:v>0.99704861111190879</c:v>
                </c:pt>
                <c:pt idx="1773">
                  <c:v>0.99729166666607383</c:v>
                </c:pt>
                <c:pt idx="1774">
                  <c:v>0.99753472222023887</c:v>
                </c:pt>
                <c:pt idx="1775">
                  <c:v>0.99777777777440391</c:v>
                </c:pt>
                <c:pt idx="1776">
                  <c:v>0.9980208333358449</c:v>
                </c:pt>
                <c:pt idx="1777">
                  <c:v>0.99826388889000994</c:v>
                </c:pt>
                <c:pt idx="1778">
                  <c:v>0.99850694444417498</c:v>
                </c:pt>
                <c:pt idx="1779">
                  <c:v>0.99874999999834002</c:v>
                </c:pt>
                <c:pt idx="1780">
                  <c:v>0.99899305555250506</c:v>
                </c:pt>
                <c:pt idx="1781">
                  <c:v>0.99923611111394606</c:v>
                </c:pt>
                <c:pt idx="1782">
                  <c:v>0.9994791666681111</c:v>
                </c:pt>
                <c:pt idx="1783">
                  <c:v>0.99972222222227614</c:v>
                </c:pt>
                <c:pt idx="1784">
                  <c:v>0.99996527777644117</c:v>
                </c:pt>
                <c:pt idx="1785">
                  <c:v>1.0002083333306062</c:v>
                </c:pt>
                <c:pt idx="1786">
                  <c:v>1.0004513888847713</c:v>
                </c:pt>
                <c:pt idx="1787">
                  <c:v>1.0006944444462123</c:v>
                </c:pt>
                <c:pt idx="1788">
                  <c:v>1.0009375000003773</c:v>
                </c:pt>
                <c:pt idx="1789">
                  <c:v>1.0011805555545423</c:v>
                </c:pt>
                <c:pt idx="1790">
                  <c:v>1.0014236111087074</c:v>
                </c:pt>
                <c:pt idx="1791">
                  <c:v>1.0016666666628724</c:v>
                </c:pt>
                <c:pt idx="1792">
                  <c:v>1.0019097222243134</c:v>
                </c:pt>
                <c:pt idx="1793">
                  <c:v>1.0021527777784784</c:v>
                </c:pt>
                <c:pt idx="1794">
                  <c:v>1.0023958333326435</c:v>
                </c:pt>
                <c:pt idx="1795">
                  <c:v>1.0026388888868085</c:v>
                </c:pt>
                <c:pt idx="1796">
                  <c:v>1.0028819444409736</c:v>
                </c:pt>
                <c:pt idx="1797">
                  <c:v>1.0031250000024146</c:v>
                </c:pt>
                <c:pt idx="1798">
                  <c:v>1.0033680555565796</c:v>
                </c:pt>
                <c:pt idx="1799">
                  <c:v>1.0036111111107446</c:v>
                </c:pt>
                <c:pt idx="1800">
                  <c:v>1.0038541666649097</c:v>
                </c:pt>
                <c:pt idx="1801">
                  <c:v>1.0040972222190747</c:v>
                </c:pt>
                <c:pt idx="1802">
                  <c:v>1.0043402777805157</c:v>
                </c:pt>
                <c:pt idx="1803">
                  <c:v>1.0045833333346808</c:v>
                </c:pt>
                <c:pt idx="1804">
                  <c:v>1.0048263888888458</c:v>
                </c:pt>
                <c:pt idx="1805">
                  <c:v>1.0050694444430108</c:v>
                </c:pt>
                <c:pt idx="1806">
                  <c:v>1.0053124999971759</c:v>
                </c:pt>
                <c:pt idx="1807">
                  <c:v>1.0055555555586169</c:v>
                </c:pt>
                <c:pt idx="1808">
                  <c:v>1.0057986111127819</c:v>
                </c:pt>
                <c:pt idx="1809">
                  <c:v>1.0060416666669469</c:v>
                </c:pt>
                <c:pt idx="1810">
                  <c:v>1.006284722221112</c:v>
                </c:pt>
                <c:pt idx="1811">
                  <c:v>1.0065393518520567</c:v>
                </c:pt>
                <c:pt idx="1812">
                  <c:v>1.0067824074062217</c:v>
                </c:pt>
                <c:pt idx="1813">
                  <c:v>1.0070254629603868</c:v>
                </c:pt>
                <c:pt idx="1814">
                  <c:v>1.0072685185145518</c:v>
                </c:pt>
                <c:pt idx="1815">
                  <c:v>1.0075115740759928</c:v>
                </c:pt>
                <c:pt idx="1816">
                  <c:v>1.0077546296301578</c:v>
                </c:pt>
                <c:pt idx="1817">
                  <c:v>1.0079976851843229</c:v>
                </c:pt>
                <c:pt idx="1818">
                  <c:v>1.0082407407384879</c:v>
                </c:pt>
                <c:pt idx="1819">
                  <c:v>1.0084837962926529</c:v>
                </c:pt>
                <c:pt idx="1820">
                  <c:v>1.0087268518540939</c:v>
                </c:pt>
                <c:pt idx="1821">
                  <c:v>1.008969907408259</c:v>
                </c:pt>
                <c:pt idx="1822">
                  <c:v>1.009212962962424</c:v>
                </c:pt>
                <c:pt idx="1823">
                  <c:v>1.0094560185165891</c:v>
                </c:pt>
                <c:pt idx="1824">
                  <c:v>1.0096990740707541</c:v>
                </c:pt>
                <c:pt idx="1825">
                  <c:v>1.0099421296321951</c:v>
                </c:pt>
                <c:pt idx="1826">
                  <c:v>1.0101851851863601</c:v>
                </c:pt>
                <c:pt idx="1827">
                  <c:v>1.0104282407405252</c:v>
                </c:pt>
                <c:pt idx="1828">
                  <c:v>1.0106712962946902</c:v>
                </c:pt>
                <c:pt idx="1829">
                  <c:v>1.0109143518488553</c:v>
                </c:pt>
                <c:pt idx="1830">
                  <c:v>1.0111574074102962</c:v>
                </c:pt>
                <c:pt idx="1831">
                  <c:v>1.0114004629644613</c:v>
                </c:pt>
                <c:pt idx="1832">
                  <c:v>1.0116435185186263</c:v>
                </c:pt>
                <c:pt idx="1833">
                  <c:v>1.0118865740727914</c:v>
                </c:pt>
                <c:pt idx="1834">
                  <c:v>1.0121296296269564</c:v>
                </c:pt>
                <c:pt idx="1835">
                  <c:v>1.0123726851811214</c:v>
                </c:pt>
                <c:pt idx="1836">
                  <c:v>1.0126157407425624</c:v>
                </c:pt>
                <c:pt idx="1837">
                  <c:v>1.0128587962967275</c:v>
                </c:pt>
                <c:pt idx="1838">
                  <c:v>1.0131018518508925</c:v>
                </c:pt>
                <c:pt idx="1839">
                  <c:v>1.0133449074050576</c:v>
                </c:pt>
                <c:pt idx="1840">
                  <c:v>1.0135879629592226</c:v>
                </c:pt>
                <c:pt idx="1841">
                  <c:v>1.0138310185206636</c:v>
                </c:pt>
                <c:pt idx="1842">
                  <c:v>1.0140740740748286</c:v>
                </c:pt>
                <c:pt idx="1843">
                  <c:v>1.0143171296289937</c:v>
                </c:pt>
                <c:pt idx="1844">
                  <c:v>1.0145601851831587</c:v>
                </c:pt>
                <c:pt idx="1845">
                  <c:v>1.0148032407373238</c:v>
                </c:pt>
                <c:pt idx="1846">
                  <c:v>1.0150462962987647</c:v>
                </c:pt>
                <c:pt idx="1847">
                  <c:v>1.0152893518529298</c:v>
                </c:pt>
                <c:pt idx="1848">
                  <c:v>1.0155324074070948</c:v>
                </c:pt>
                <c:pt idx="1849">
                  <c:v>1.0157754629612599</c:v>
                </c:pt>
                <c:pt idx="1850">
                  <c:v>1.0160185185154249</c:v>
                </c:pt>
                <c:pt idx="1851">
                  <c:v>1.0162615740768659</c:v>
                </c:pt>
                <c:pt idx="1852">
                  <c:v>1.0165046296310309</c:v>
                </c:pt>
                <c:pt idx="1853">
                  <c:v>1.016747685185196</c:v>
                </c:pt>
                <c:pt idx="1854">
                  <c:v>1.016990740739361</c:v>
                </c:pt>
                <c:pt idx="1855">
                  <c:v>1.0172337962935261</c:v>
                </c:pt>
                <c:pt idx="1856">
                  <c:v>1.0174768518549671</c:v>
                </c:pt>
                <c:pt idx="1857">
                  <c:v>1.0177199074091321</c:v>
                </c:pt>
                <c:pt idx="1858">
                  <c:v>1.0179629629632971</c:v>
                </c:pt>
                <c:pt idx="1859">
                  <c:v>1.0182175925942418</c:v>
                </c:pt>
                <c:pt idx="1860">
                  <c:v>1.0184606481484069</c:v>
                </c:pt>
                <c:pt idx="1861">
                  <c:v>1.0187037037025719</c:v>
                </c:pt>
                <c:pt idx="1862">
                  <c:v>1.0189467592567369</c:v>
                </c:pt>
                <c:pt idx="1863">
                  <c:v>1.019189814810902</c:v>
                </c:pt>
                <c:pt idx="1864">
                  <c:v>1.019432870372343</c:v>
                </c:pt>
                <c:pt idx="1865">
                  <c:v>1.019675925926508</c:v>
                </c:pt>
                <c:pt idx="1866">
                  <c:v>1.0199189814806731</c:v>
                </c:pt>
                <c:pt idx="1867">
                  <c:v>1.0201620370348381</c:v>
                </c:pt>
                <c:pt idx="1868">
                  <c:v>1.0204050925890031</c:v>
                </c:pt>
                <c:pt idx="1869">
                  <c:v>1.0206481481504441</c:v>
                </c:pt>
                <c:pt idx="1870">
                  <c:v>1.0208912037046092</c:v>
                </c:pt>
                <c:pt idx="1871">
                  <c:v>1.0211342592587742</c:v>
                </c:pt>
                <c:pt idx="1872">
                  <c:v>1.0213773148129393</c:v>
                </c:pt>
                <c:pt idx="1873">
                  <c:v>1.0216203703671043</c:v>
                </c:pt>
                <c:pt idx="1874">
                  <c:v>1.0218634259285453</c:v>
                </c:pt>
                <c:pt idx="1875">
                  <c:v>1.0221064814827103</c:v>
                </c:pt>
                <c:pt idx="1876">
                  <c:v>1.0223495370368754</c:v>
                </c:pt>
                <c:pt idx="1877">
                  <c:v>1.0225925925910404</c:v>
                </c:pt>
                <c:pt idx="1878">
                  <c:v>1.0228356481452054</c:v>
                </c:pt>
                <c:pt idx="1879">
                  <c:v>1.0230787037066464</c:v>
                </c:pt>
                <c:pt idx="1880">
                  <c:v>1.0233217592608115</c:v>
                </c:pt>
                <c:pt idx="1881">
                  <c:v>1.0235648148149765</c:v>
                </c:pt>
                <c:pt idx="1882">
                  <c:v>1.0238078703691416</c:v>
                </c:pt>
                <c:pt idx="1883">
                  <c:v>1.0240509259233066</c:v>
                </c:pt>
                <c:pt idx="1884">
                  <c:v>1.0242939814774716</c:v>
                </c:pt>
                <c:pt idx="1885">
                  <c:v>1.0245370370389126</c:v>
                </c:pt>
                <c:pt idx="1886">
                  <c:v>1.0247800925930777</c:v>
                </c:pt>
                <c:pt idx="1887">
                  <c:v>1.0250231481472427</c:v>
                </c:pt>
                <c:pt idx="1888">
                  <c:v>1.0252662037014078</c:v>
                </c:pt>
                <c:pt idx="1889">
                  <c:v>1.0255092592555728</c:v>
                </c:pt>
                <c:pt idx="1890">
                  <c:v>1.0257523148170138</c:v>
                </c:pt>
                <c:pt idx="1891">
                  <c:v>1.0259953703711788</c:v>
                </c:pt>
                <c:pt idx="1892">
                  <c:v>1.0262384259253439</c:v>
                </c:pt>
                <c:pt idx="1893">
                  <c:v>1.0264814814795089</c:v>
                </c:pt>
                <c:pt idx="1894">
                  <c:v>1.0267245370336739</c:v>
                </c:pt>
                <c:pt idx="1895">
                  <c:v>1.0269675925951149</c:v>
                </c:pt>
                <c:pt idx="1896">
                  <c:v>1.02721064814928</c:v>
                </c:pt>
                <c:pt idx="1897">
                  <c:v>1.027453703703445</c:v>
                </c:pt>
                <c:pt idx="1898">
                  <c:v>1.0276967592576101</c:v>
                </c:pt>
                <c:pt idx="1899">
                  <c:v>1.0279398148117751</c:v>
                </c:pt>
                <c:pt idx="1900">
                  <c:v>1.0281828703732161</c:v>
                </c:pt>
                <c:pt idx="1901">
                  <c:v>1.0284259259273811</c:v>
                </c:pt>
                <c:pt idx="1902">
                  <c:v>1.0286689814815462</c:v>
                </c:pt>
                <c:pt idx="1903">
                  <c:v>1.0289120370357112</c:v>
                </c:pt>
                <c:pt idx="1904">
                  <c:v>1.0291550925898763</c:v>
                </c:pt>
                <c:pt idx="1905">
                  <c:v>1.0293981481440413</c:v>
                </c:pt>
                <c:pt idx="1906">
                  <c:v>1.0296412037054823</c:v>
                </c:pt>
                <c:pt idx="1907">
                  <c:v>1.029895833336427</c:v>
                </c:pt>
                <c:pt idx="1908">
                  <c:v>1.030138888890592</c:v>
                </c:pt>
                <c:pt idx="1909">
                  <c:v>1.0303819444447571</c:v>
                </c:pt>
                <c:pt idx="1910">
                  <c:v>1.0306249999989221</c:v>
                </c:pt>
                <c:pt idx="1911">
                  <c:v>1.0308680555530871</c:v>
                </c:pt>
                <c:pt idx="1912">
                  <c:v>1.0311111111072522</c:v>
                </c:pt>
                <c:pt idx="1913">
                  <c:v>1.0313541666686932</c:v>
                </c:pt>
                <c:pt idx="1914">
                  <c:v>1.0315972222228582</c:v>
                </c:pt>
                <c:pt idx="1915">
                  <c:v>1.0318402777770233</c:v>
                </c:pt>
                <c:pt idx="1916">
                  <c:v>1.0320833333311883</c:v>
                </c:pt>
                <c:pt idx="1917">
                  <c:v>1.0323263888853533</c:v>
                </c:pt>
                <c:pt idx="1918">
                  <c:v>1.0325694444467943</c:v>
                </c:pt>
                <c:pt idx="1919">
                  <c:v>1.0328125000009594</c:v>
                </c:pt>
                <c:pt idx="1920">
                  <c:v>1.0330555555551244</c:v>
                </c:pt>
                <c:pt idx="1921">
                  <c:v>1.0332986111092894</c:v>
                </c:pt>
                <c:pt idx="1922">
                  <c:v>1.0335416666634545</c:v>
                </c:pt>
                <c:pt idx="1923">
                  <c:v>1.0337847222248955</c:v>
                </c:pt>
                <c:pt idx="1924">
                  <c:v>1.0340277777790605</c:v>
                </c:pt>
                <c:pt idx="1925">
                  <c:v>1.0342708333332256</c:v>
                </c:pt>
                <c:pt idx="1926">
                  <c:v>1.0345138888873906</c:v>
                </c:pt>
                <c:pt idx="1927">
                  <c:v>1.0347569444415556</c:v>
                </c:pt>
                <c:pt idx="1928">
                  <c:v>1.0350000000029966</c:v>
                </c:pt>
                <c:pt idx="1929">
                  <c:v>1.0352430555571617</c:v>
                </c:pt>
                <c:pt idx="1930">
                  <c:v>1.0354861111113267</c:v>
                </c:pt>
                <c:pt idx="1931">
                  <c:v>1.0357291666654918</c:v>
                </c:pt>
                <c:pt idx="1932">
                  <c:v>1.0359722222196568</c:v>
                </c:pt>
                <c:pt idx="1933">
                  <c:v>1.0362152777738218</c:v>
                </c:pt>
                <c:pt idx="1934">
                  <c:v>1.0364583333352628</c:v>
                </c:pt>
                <c:pt idx="1935">
                  <c:v>1.0367013888894279</c:v>
                </c:pt>
                <c:pt idx="1936">
                  <c:v>1.0369444444435929</c:v>
                </c:pt>
                <c:pt idx="1937">
                  <c:v>1.0371874999977579</c:v>
                </c:pt>
                <c:pt idx="1938">
                  <c:v>1.037430555551923</c:v>
                </c:pt>
                <c:pt idx="1939">
                  <c:v>1.037673611113364</c:v>
                </c:pt>
                <c:pt idx="1940">
                  <c:v>1.037916666667529</c:v>
                </c:pt>
                <c:pt idx="1941">
                  <c:v>1.0381597222216941</c:v>
                </c:pt>
                <c:pt idx="1942">
                  <c:v>1.0384027777758591</c:v>
                </c:pt>
                <c:pt idx="1943">
                  <c:v>1.0386458333300241</c:v>
                </c:pt>
                <c:pt idx="1944">
                  <c:v>1.0388888888914651</c:v>
                </c:pt>
                <c:pt idx="1945">
                  <c:v>1.0391319444456302</c:v>
                </c:pt>
                <c:pt idx="1946">
                  <c:v>1.0393749999997952</c:v>
                </c:pt>
                <c:pt idx="1947">
                  <c:v>1.0396180555539603</c:v>
                </c:pt>
                <c:pt idx="1948">
                  <c:v>1.0398611111081253</c:v>
                </c:pt>
                <c:pt idx="1949">
                  <c:v>1.0401041666695663</c:v>
                </c:pt>
                <c:pt idx="1950">
                  <c:v>1.0403472222237313</c:v>
                </c:pt>
                <c:pt idx="1951">
                  <c:v>1.0405902777778964</c:v>
                </c:pt>
                <c:pt idx="1952">
                  <c:v>1.0408333333320614</c:v>
                </c:pt>
                <c:pt idx="1953">
                  <c:v>1.0410763888862264</c:v>
                </c:pt>
                <c:pt idx="1954">
                  <c:v>1.0413194444403915</c:v>
                </c:pt>
                <c:pt idx="1955">
                  <c:v>1.0415625000018325</c:v>
                </c:pt>
                <c:pt idx="1956">
                  <c:v>1.0418171296255012</c:v>
                </c:pt>
                <c:pt idx="1957">
                  <c:v>1.0420601851869422</c:v>
                </c:pt>
                <c:pt idx="1958">
                  <c:v>1.0423032407411073</c:v>
                </c:pt>
                <c:pt idx="1959">
                  <c:v>1.0425462962952723</c:v>
                </c:pt>
                <c:pt idx="1960">
                  <c:v>1.0427893518494373</c:v>
                </c:pt>
                <c:pt idx="1961">
                  <c:v>1.0430324074036024</c:v>
                </c:pt>
                <c:pt idx="1962">
                  <c:v>1.0432754629650434</c:v>
                </c:pt>
                <c:pt idx="1963">
                  <c:v>1.0435185185192084</c:v>
                </c:pt>
                <c:pt idx="1964">
                  <c:v>1.0437615740733734</c:v>
                </c:pt>
                <c:pt idx="1965">
                  <c:v>1.0440046296275385</c:v>
                </c:pt>
                <c:pt idx="1966">
                  <c:v>1.0442476851817035</c:v>
                </c:pt>
                <c:pt idx="1967">
                  <c:v>1.0444907407431445</c:v>
                </c:pt>
                <c:pt idx="1968">
                  <c:v>1.0447337962973096</c:v>
                </c:pt>
                <c:pt idx="1969">
                  <c:v>1.0449768518514746</c:v>
                </c:pt>
                <c:pt idx="1970">
                  <c:v>1.0452199074056396</c:v>
                </c:pt>
                <c:pt idx="1971">
                  <c:v>1.0454629629598047</c:v>
                </c:pt>
                <c:pt idx="1972">
                  <c:v>1.0457060185212457</c:v>
                </c:pt>
                <c:pt idx="1973">
                  <c:v>1.0459490740754107</c:v>
                </c:pt>
                <c:pt idx="1974">
                  <c:v>1.0461921296295758</c:v>
                </c:pt>
                <c:pt idx="1975">
                  <c:v>1.0464351851837408</c:v>
                </c:pt>
                <c:pt idx="1976">
                  <c:v>1.0466782407379058</c:v>
                </c:pt>
                <c:pt idx="1977">
                  <c:v>1.0469212962993468</c:v>
                </c:pt>
                <c:pt idx="1978">
                  <c:v>1.0471643518535119</c:v>
                </c:pt>
                <c:pt idx="1979">
                  <c:v>1.0474074074076769</c:v>
                </c:pt>
                <c:pt idx="1980">
                  <c:v>1.0476504629618419</c:v>
                </c:pt>
                <c:pt idx="1981">
                  <c:v>1.047893518516007</c:v>
                </c:pt>
                <c:pt idx="1982">
                  <c:v>1.048136574070172</c:v>
                </c:pt>
                <c:pt idx="1983">
                  <c:v>1.048379629631613</c:v>
                </c:pt>
                <c:pt idx="1984">
                  <c:v>1.0486226851857781</c:v>
                </c:pt>
                <c:pt idx="1985">
                  <c:v>1.0488657407399431</c:v>
                </c:pt>
                <c:pt idx="1986">
                  <c:v>1.0491087962941081</c:v>
                </c:pt>
                <c:pt idx="1987">
                  <c:v>1.0493518518482732</c:v>
                </c:pt>
                <c:pt idx="1988">
                  <c:v>1.0495949074097142</c:v>
                </c:pt>
                <c:pt idx="1989">
                  <c:v>1.0498379629638792</c:v>
                </c:pt>
                <c:pt idx="1990">
                  <c:v>1.0500810185180443</c:v>
                </c:pt>
                <c:pt idx="1991">
                  <c:v>1.0503240740722093</c:v>
                </c:pt>
                <c:pt idx="1992">
                  <c:v>1.0505671296263743</c:v>
                </c:pt>
                <c:pt idx="1993">
                  <c:v>1.0508101851878153</c:v>
                </c:pt>
                <c:pt idx="1994">
                  <c:v>1.0510532407419804</c:v>
                </c:pt>
                <c:pt idx="1995">
                  <c:v>1.0512962962961454</c:v>
                </c:pt>
                <c:pt idx="1996">
                  <c:v>1.0515393518503104</c:v>
                </c:pt>
                <c:pt idx="1997">
                  <c:v>1.0517824074044755</c:v>
                </c:pt>
                <c:pt idx="1998">
                  <c:v>1.0520254629659165</c:v>
                </c:pt>
                <c:pt idx="1999">
                  <c:v>1.0522685185200815</c:v>
                </c:pt>
                <c:pt idx="2000">
                  <c:v>1.0525115740742466</c:v>
                </c:pt>
                <c:pt idx="2001">
                  <c:v>1.0527546296284116</c:v>
                </c:pt>
                <c:pt idx="2002">
                  <c:v>1.0529976851825766</c:v>
                </c:pt>
                <c:pt idx="2003">
                  <c:v>1.0532407407367417</c:v>
                </c:pt>
                <c:pt idx="2004">
                  <c:v>1.0534837962981827</c:v>
                </c:pt>
                <c:pt idx="2005">
                  <c:v>1.0537384259218514</c:v>
                </c:pt>
                <c:pt idx="2006">
                  <c:v>1.0539814814832924</c:v>
                </c:pt>
                <c:pt idx="2007">
                  <c:v>1.0542245370374574</c:v>
                </c:pt>
                <c:pt idx="2008">
                  <c:v>1.0544675925916225</c:v>
                </c:pt>
                <c:pt idx="2009">
                  <c:v>1.0547106481457875</c:v>
                </c:pt>
                <c:pt idx="2010">
                  <c:v>1.0549537036999526</c:v>
                </c:pt>
                <c:pt idx="2011">
                  <c:v>1.0551967592613936</c:v>
                </c:pt>
                <c:pt idx="2012">
                  <c:v>1.0554398148155586</c:v>
                </c:pt>
                <c:pt idx="2013">
                  <c:v>1.0556828703697236</c:v>
                </c:pt>
                <c:pt idx="2014">
                  <c:v>1.0559259259238887</c:v>
                </c:pt>
                <c:pt idx="2015">
                  <c:v>1.0561689814780537</c:v>
                </c:pt>
                <c:pt idx="2016">
                  <c:v>1.0564120370394947</c:v>
                </c:pt>
                <c:pt idx="2017">
                  <c:v>1.0566550925936598</c:v>
                </c:pt>
                <c:pt idx="2018">
                  <c:v>1.0568981481478248</c:v>
                </c:pt>
                <c:pt idx="2019">
                  <c:v>1.0571412037019898</c:v>
                </c:pt>
                <c:pt idx="2020">
                  <c:v>1.0573842592561549</c:v>
                </c:pt>
                <c:pt idx="2021">
                  <c:v>1.0576273148175959</c:v>
                </c:pt>
                <c:pt idx="2022">
                  <c:v>1.0578703703717609</c:v>
                </c:pt>
                <c:pt idx="2023">
                  <c:v>1.0581134259259259</c:v>
                </c:pt>
                <c:pt idx="2024">
                  <c:v>1.058356481480091</c:v>
                </c:pt>
                <c:pt idx="2025">
                  <c:v>1.058599537034256</c:v>
                </c:pt>
                <c:pt idx="2026">
                  <c:v>1.058842592595697</c:v>
                </c:pt>
                <c:pt idx="2027">
                  <c:v>1.0590856481498621</c:v>
                </c:pt>
                <c:pt idx="2028">
                  <c:v>1.0593287037040271</c:v>
                </c:pt>
                <c:pt idx="2029">
                  <c:v>1.0595717592581921</c:v>
                </c:pt>
                <c:pt idx="2030">
                  <c:v>1.0598148148123572</c:v>
                </c:pt>
                <c:pt idx="2031">
                  <c:v>1.0600578703665222</c:v>
                </c:pt>
                <c:pt idx="2032">
                  <c:v>1.0603009259279632</c:v>
                </c:pt>
                <c:pt idx="2033">
                  <c:v>1.0605439814821283</c:v>
                </c:pt>
                <c:pt idx="2034">
                  <c:v>1.0607870370362933</c:v>
                </c:pt>
                <c:pt idx="2035">
                  <c:v>1.0610300925904583</c:v>
                </c:pt>
                <c:pt idx="2036">
                  <c:v>1.0612731481446234</c:v>
                </c:pt>
                <c:pt idx="2037">
                  <c:v>1.0615162037060644</c:v>
                </c:pt>
                <c:pt idx="2038">
                  <c:v>1.0617592592602294</c:v>
                </c:pt>
                <c:pt idx="2039">
                  <c:v>1.0620023148143944</c:v>
                </c:pt>
                <c:pt idx="2040">
                  <c:v>1.0622453703685595</c:v>
                </c:pt>
                <c:pt idx="2041">
                  <c:v>1.0624884259227245</c:v>
                </c:pt>
                <c:pt idx="2042">
                  <c:v>1.0627314814841655</c:v>
                </c:pt>
                <c:pt idx="2043">
                  <c:v>1.0629745370383306</c:v>
                </c:pt>
                <c:pt idx="2044">
                  <c:v>1.0632175925924956</c:v>
                </c:pt>
                <c:pt idx="2045">
                  <c:v>1.0634606481466606</c:v>
                </c:pt>
                <c:pt idx="2046">
                  <c:v>1.0637037037008257</c:v>
                </c:pt>
                <c:pt idx="2047">
                  <c:v>1.0639467592622667</c:v>
                </c:pt>
                <c:pt idx="2048">
                  <c:v>1.0641898148164317</c:v>
                </c:pt>
                <c:pt idx="2049">
                  <c:v>1.0644328703705968</c:v>
                </c:pt>
                <c:pt idx="2050">
                  <c:v>1.0646759259247618</c:v>
                </c:pt>
                <c:pt idx="2051">
                  <c:v>1.0649189814789268</c:v>
                </c:pt>
                <c:pt idx="2052">
                  <c:v>1.0651620370330919</c:v>
                </c:pt>
                <c:pt idx="2053">
                  <c:v>1.0654166666640366</c:v>
                </c:pt>
                <c:pt idx="2054">
                  <c:v>1.0656597222182016</c:v>
                </c:pt>
                <c:pt idx="2055">
                  <c:v>1.0659027777796426</c:v>
                </c:pt>
                <c:pt idx="2056">
                  <c:v>1.0661458333338076</c:v>
                </c:pt>
                <c:pt idx="2057">
                  <c:v>1.0663888888879727</c:v>
                </c:pt>
                <c:pt idx="2058">
                  <c:v>1.0666319444421377</c:v>
                </c:pt>
                <c:pt idx="2059">
                  <c:v>1.0668749999963028</c:v>
                </c:pt>
                <c:pt idx="2060">
                  <c:v>1.0671180555577437</c:v>
                </c:pt>
                <c:pt idx="2061">
                  <c:v>1.0673611111119088</c:v>
                </c:pt>
                <c:pt idx="2062">
                  <c:v>1.0676041666660738</c:v>
                </c:pt>
                <c:pt idx="2063">
                  <c:v>1.0678472222202389</c:v>
                </c:pt>
                <c:pt idx="2064">
                  <c:v>1.0680902777744039</c:v>
                </c:pt>
                <c:pt idx="2065">
                  <c:v>1.0683333333358449</c:v>
                </c:pt>
                <c:pt idx="2066">
                  <c:v>1.0685763888900099</c:v>
                </c:pt>
                <c:pt idx="2067">
                  <c:v>1.068819444444175</c:v>
                </c:pt>
                <c:pt idx="2068">
                  <c:v>1.06906249999834</c:v>
                </c:pt>
                <c:pt idx="2069">
                  <c:v>1.0693055555525051</c:v>
                </c:pt>
                <c:pt idx="2070">
                  <c:v>1.0695486111139461</c:v>
                </c:pt>
                <c:pt idx="2071">
                  <c:v>1.0697916666681111</c:v>
                </c:pt>
                <c:pt idx="2072">
                  <c:v>1.0700347222222761</c:v>
                </c:pt>
                <c:pt idx="2073">
                  <c:v>1.0702777777764412</c:v>
                </c:pt>
                <c:pt idx="2074">
                  <c:v>1.0705208333306062</c:v>
                </c:pt>
                <c:pt idx="2075">
                  <c:v>1.0707638888847713</c:v>
                </c:pt>
                <c:pt idx="2076">
                  <c:v>1.0710069444462123</c:v>
                </c:pt>
                <c:pt idx="2077">
                  <c:v>1.0712500000003773</c:v>
                </c:pt>
                <c:pt idx="2078">
                  <c:v>1.0714930555545423</c:v>
                </c:pt>
                <c:pt idx="2079">
                  <c:v>1.0717361111087074</c:v>
                </c:pt>
                <c:pt idx="2080">
                  <c:v>1.0719791666628724</c:v>
                </c:pt>
                <c:pt idx="2081">
                  <c:v>1.0722222222243134</c:v>
                </c:pt>
                <c:pt idx="2082">
                  <c:v>1.0724652777784784</c:v>
                </c:pt>
                <c:pt idx="2083">
                  <c:v>1.0727083333326435</c:v>
                </c:pt>
                <c:pt idx="2084">
                  <c:v>1.0729513888868085</c:v>
                </c:pt>
                <c:pt idx="2085">
                  <c:v>1.0731944444409736</c:v>
                </c:pt>
                <c:pt idx="2086">
                  <c:v>1.0734375000024146</c:v>
                </c:pt>
                <c:pt idx="2087">
                  <c:v>1.0736805555565796</c:v>
                </c:pt>
                <c:pt idx="2088">
                  <c:v>1.0739236111107446</c:v>
                </c:pt>
                <c:pt idx="2089">
                  <c:v>1.0741666666649097</c:v>
                </c:pt>
                <c:pt idx="2090">
                  <c:v>1.0744097222190747</c:v>
                </c:pt>
                <c:pt idx="2091">
                  <c:v>1.0746527777805157</c:v>
                </c:pt>
                <c:pt idx="2092">
                  <c:v>1.0748958333346808</c:v>
                </c:pt>
                <c:pt idx="2093">
                  <c:v>1.0751388888888458</c:v>
                </c:pt>
                <c:pt idx="2094">
                  <c:v>1.0753819444430108</c:v>
                </c:pt>
                <c:pt idx="2095">
                  <c:v>1.0756249999971759</c:v>
                </c:pt>
                <c:pt idx="2096">
                  <c:v>1.0758680555586169</c:v>
                </c:pt>
                <c:pt idx="2097">
                  <c:v>1.0761111111127819</c:v>
                </c:pt>
                <c:pt idx="2098">
                  <c:v>1.0763541666669469</c:v>
                </c:pt>
                <c:pt idx="2099">
                  <c:v>1.076597222221112</c:v>
                </c:pt>
                <c:pt idx="2100">
                  <c:v>1.076840277775277</c:v>
                </c:pt>
                <c:pt idx="2101">
                  <c:v>1.0770833333294421</c:v>
                </c:pt>
                <c:pt idx="2102">
                  <c:v>1.0773379629603868</c:v>
                </c:pt>
                <c:pt idx="2103">
                  <c:v>1.0775810185145518</c:v>
                </c:pt>
                <c:pt idx="2104">
                  <c:v>1.0778240740759928</c:v>
                </c:pt>
                <c:pt idx="2105">
                  <c:v>1.0780671296301578</c:v>
                </c:pt>
                <c:pt idx="2106">
                  <c:v>1.0783101851843229</c:v>
                </c:pt>
                <c:pt idx="2107">
                  <c:v>1.0785532407384879</c:v>
                </c:pt>
                <c:pt idx="2108">
                  <c:v>1.0787962962926529</c:v>
                </c:pt>
                <c:pt idx="2109">
                  <c:v>1.0790393518540939</c:v>
                </c:pt>
                <c:pt idx="2110">
                  <c:v>1.079282407408259</c:v>
                </c:pt>
                <c:pt idx="2111">
                  <c:v>1.079525462962424</c:v>
                </c:pt>
                <c:pt idx="2112">
                  <c:v>1.0797685185165891</c:v>
                </c:pt>
                <c:pt idx="2113">
                  <c:v>1.0800115740707541</c:v>
                </c:pt>
                <c:pt idx="2114">
                  <c:v>1.0802546296321951</c:v>
                </c:pt>
                <c:pt idx="2115">
                  <c:v>1.0804976851863601</c:v>
                </c:pt>
                <c:pt idx="2116">
                  <c:v>1.0807407407405252</c:v>
                </c:pt>
                <c:pt idx="2117">
                  <c:v>1.0809837962946902</c:v>
                </c:pt>
                <c:pt idx="2118">
                  <c:v>1.0812268518488553</c:v>
                </c:pt>
                <c:pt idx="2119">
                  <c:v>1.0814699074102962</c:v>
                </c:pt>
                <c:pt idx="2120">
                  <c:v>1.0817129629644613</c:v>
                </c:pt>
                <c:pt idx="2121">
                  <c:v>1.0819560185186263</c:v>
                </c:pt>
                <c:pt idx="2122">
                  <c:v>1.0821990740727914</c:v>
                </c:pt>
                <c:pt idx="2123">
                  <c:v>1.0824421296269564</c:v>
                </c:pt>
                <c:pt idx="2124">
                  <c:v>1.0826851851811214</c:v>
                </c:pt>
                <c:pt idx="2125">
                  <c:v>1.0829282407425624</c:v>
                </c:pt>
                <c:pt idx="2126">
                  <c:v>1.0831712962967275</c:v>
                </c:pt>
                <c:pt idx="2127">
                  <c:v>1.0834143518508925</c:v>
                </c:pt>
                <c:pt idx="2128">
                  <c:v>1.0836574074050576</c:v>
                </c:pt>
                <c:pt idx="2129">
                  <c:v>1.0839004629592226</c:v>
                </c:pt>
                <c:pt idx="2130">
                  <c:v>1.0841435185206636</c:v>
                </c:pt>
                <c:pt idx="2131">
                  <c:v>1.0843865740748286</c:v>
                </c:pt>
                <c:pt idx="2132">
                  <c:v>1.0846296296289937</c:v>
                </c:pt>
                <c:pt idx="2133">
                  <c:v>1.0848726851831587</c:v>
                </c:pt>
                <c:pt idx="2134">
                  <c:v>1.0851157407373238</c:v>
                </c:pt>
                <c:pt idx="2135">
                  <c:v>1.0853587962987647</c:v>
                </c:pt>
                <c:pt idx="2136">
                  <c:v>1.0856018518529298</c:v>
                </c:pt>
                <c:pt idx="2137">
                  <c:v>1.0858449074070948</c:v>
                </c:pt>
                <c:pt idx="2138">
                  <c:v>1.0860879629612599</c:v>
                </c:pt>
                <c:pt idx="2139">
                  <c:v>1.0863310185154249</c:v>
                </c:pt>
                <c:pt idx="2140">
                  <c:v>1.0865740740768659</c:v>
                </c:pt>
                <c:pt idx="2141">
                  <c:v>1.0868171296310309</c:v>
                </c:pt>
                <c:pt idx="2142">
                  <c:v>1.087060185185196</c:v>
                </c:pt>
                <c:pt idx="2143">
                  <c:v>1.087303240739361</c:v>
                </c:pt>
                <c:pt idx="2144">
                  <c:v>1.0875462962935261</c:v>
                </c:pt>
                <c:pt idx="2145">
                  <c:v>1.0877893518549671</c:v>
                </c:pt>
                <c:pt idx="2146">
                  <c:v>1.0880324074091321</c:v>
                </c:pt>
                <c:pt idx="2147">
                  <c:v>1.0882754629632971</c:v>
                </c:pt>
                <c:pt idx="2148">
                  <c:v>1.0885185185174622</c:v>
                </c:pt>
                <c:pt idx="2149">
                  <c:v>1.0887615740716272</c:v>
                </c:pt>
                <c:pt idx="2150">
                  <c:v>1.0890162037025719</c:v>
                </c:pt>
                <c:pt idx="2151">
                  <c:v>1.0892592592567369</c:v>
                </c:pt>
                <c:pt idx="2152">
                  <c:v>1.089502314810902</c:v>
                </c:pt>
                <c:pt idx="2153">
                  <c:v>1.089745370372343</c:v>
                </c:pt>
                <c:pt idx="2154">
                  <c:v>1.089988425926508</c:v>
                </c:pt>
                <c:pt idx="2155">
                  <c:v>1.0902314814806731</c:v>
                </c:pt>
                <c:pt idx="2156">
                  <c:v>1.0904745370348381</c:v>
                </c:pt>
                <c:pt idx="2157">
                  <c:v>1.0907175925890031</c:v>
                </c:pt>
                <c:pt idx="2158">
                  <c:v>1.0909606481504441</c:v>
                </c:pt>
                <c:pt idx="2159">
                  <c:v>1.0912037037046092</c:v>
                </c:pt>
                <c:pt idx="2160">
                  <c:v>1.0914467592587742</c:v>
                </c:pt>
                <c:pt idx="2161">
                  <c:v>1.0916898148129393</c:v>
                </c:pt>
                <c:pt idx="2162">
                  <c:v>1.0919328703671043</c:v>
                </c:pt>
                <c:pt idx="2163">
                  <c:v>1.0921759259285453</c:v>
                </c:pt>
                <c:pt idx="2164">
                  <c:v>1.0924189814827103</c:v>
                </c:pt>
                <c:pt idx="2165">
                  <c:v>1.0926620370368754</c:v>
                </c:pt>
                <c:pt idx="2166">
                  <c:v>1.0929050925910404</c:v>
                </c:pt>
                <c:pt idx="2167">
                  <c:v>1.0931481481452054</c:v>
                </c:pt>
                <c:pt idx="2168">
                  <c:v>1.0933912037066464</c:v>
                </c:pt>
                <c:pt idx="2169">
                  <c:v>1.0936342592608115</c:v>
                </c:pt>
                <c:pt idx="2170">
                  <c:v>1.0938773148149765</c:v>
                </c:pt>
                <c:pt idx="2171">
                  <c:v>1.0941203703691416</c:v>
                </c:pt>
                <c:pt idx="2172">
                  <c:v>1.0943634259233066</c:v>
                </c:pt>
                <c:pt idx="2173">
                  <c:v>1.0946064814774716</c:v>
                </c:pt>
                <c:pt idx="2174">
                  <c:v>1.0948495370389126</c:v>
                </c:pt>
                <c:pt idx="2175">
                  <c:v>1.0950925925930777</c:v>
                </c:pt>
                <c:pt idx="2176">
                  <c:v>1.0953356481472427</c:v>
                </c:pt>
                <c:pt idx="2177">
                  <c:v>1.0955787037014078</c:v>
                </c:pt>
                <c:pt idx="2178">
                  <c:v>1.0958217592555728</c:v>
                </c:pt>
                <c:pt idx="2179">
                  <c:v>1.0960648148170138</c:v>
                </c:pt>
                <c:pt idx="2180">
                  <c:v>1.0963078703711788</c:v>
                </c:pt>
                <c:pt idx="2181">
                  <c:v>1.0965509259253439</c:v>
                </c:pt>
                <c:pt idx="2182">
                  <c:v>1.0967939814795089</c:v>
                </c:pt>
                <c:pt idx="2183">
                  <c:v>1.0970370370336739</c:v>
                </c:pt>
                <c:pt idx="2184">
                  <c:v>1.0972800925951149</c:v>
                </c:pt>
                <c:pt idx="2185">
                  <c:v>1.09752314814928</c:v>
                </c:pt>
                <c:pt idx="2186">
                  <c:v>1.097766203703445</c:v>
                </c:pt>
                <c:pt idx="2187">
                  <c:v>1.0980092592576101</c:v>
                </c:pt>
                <c:pt idx="2188">
                  <c:v>1.0982523148117751</c:v>
                </c:pt>
                <c:pt idx="2189">
                  <c:v>1.0984953703732161</c:v>
                </c:pt>
                <c:pt idx="2190">
                  <c:v>1.0987384259273811</c:v>
                </c:pt>
                <c:pt idx="2191">
                  <c:v>1.0989814814815462</c:v>
                </c:pt>
                <c:pt idx="2192">
                  <c:v>1.0992245370357112</c:v>
                </c:pt>
                <c:pt idx="2193">
                  <c:v>1.0994675925898763</c:v>
                </c:pt>
                <c:pt idx="2194">
                  <c:v>1.0997106481440413</c:v>
                </c:pt>
                <c:pt idx="2195">
                  <c:v>1.0999537037054823</c:v>
                </c:pt>
                <c:pt idx="2196">
                  <c:v>1.1001967592596473</c:v>
                </c:pt>
                <c:pt idx="2197">
                  <c:v>1.1004398148138124</c:v>
                </c:pt>
                <c:pt idx="2198">
                  <c:v>1.1006828703679774</c:v>
                </c:pt>
                <c:pt idx="2199">
                  <c:v>1.1009374999989221</c:v>
                </c:pt>
                <c:pt idx="2200">
                  <c:v>1.1011805555530871</c:v>
                </c:pt>
                <c:pt idx="2201">
                  <c:v>1.1014236111072522</c:v>
                </c:pt>
                <c:pt idx="2202">
                  <c:v>1.1016666666686932</c:v>
                </c:pt>
                <c:pt idx="2203">
                  <c:v>1.1019097222228582</c:v>
                </c:pt>
                <c:pt idx="2204">
                  <c:v>1.1021527777770233</c:v>
                </c:pt>
                <c:pt idx="2205">
                  <c:v>1.1023958333311883</c:v>
                </c:pt>
                <c:pt idx="2206">
                  <c:v>1.1026388888853533</c:v>
                </c:pt>
                <c:pt idx="2207">
                  <c:v>1.1028819444467943</c:v>
                </c:pt>
                <c:pt idx="2208">
                  <c:v>1.1031250000009594</c:v>
                </c:pt>
                <c:pt idx="2209">
                  <c:v>1.1033680555551244</c:v>
                </c:pt>
                <c:pt idx="2210">
                  <c:v>1.1036111111092894</c:v>
                </c:pt>
                <c:pt idx="2211">
                  <c:v>1.1038541666634545</c:v>
                </c:pt>
                <c:pt idx="2212">
                  <c:v>1.1040972222248955</c:v>
                </c:pt>
                <c:pt idx="2213">
                  <c:v>1.1043402777790605</c:v>
                </c:pt>
                <c:pt idx="2214">
                  <c:v>1.1045833333332256</c:v>
                </c:pt>
                <c:pt idx="2215">
                  <c:v>1.1048263888873906</c:v>
                </c:pt>
                <c:pt idx="2216">
                  <c:v>1.1050694444415556</c:v>
                </c:pt>
                <c:pt idx="2217">
                  <c:v>1.1053125000029966</c:v>
                </c:pt>
                <c:pt idx="2218">
                  <c:v>1.1055555555571617</c:v>
                </c:pt>
                <c:pt idx="2219">
                  <c:v>1.1057986111113267</c:v>
                </c:pt>
                <c:pt idx="2220">
                  <c:v>1.1060416666654918</c:v>
                </c:pt>
                <c:pt idx="2221">
                  <c:v>1.1062847222196568</c:v>
                </c:pt>
                <c:pt idx="2222">
                  <c:v>1.1065277777738218</c:v>
                </c:pt>
                <c:pt idx="2223">
                  <c:v>1.1067708333352628</c:v>
                </c:pt>
                <c:pt idx="2224">
                  <c:v>1.1070138888894279</c:v>
                </c:pt>
                <c:pt idx="2225">
                  <c:v>1.1072569444435929</c:v>
                </c:pt>
                <c:pt idx="2226">
                  <c:v>1.1074999999977579</c:v>
                </c:pt>
                <c:pt idx="2227">
                  <c:v>1.107743055551923</c:v>
                </c:pt>
                <c:pt idx="2228">
                  <c:v>1.107986111113364</c:v>
                </c:pt>
                <c:pt idx="2229">
                  <c:v>1.108229166667529</c:v>
                </c:pt>
                <c:pt idx="2230">
                  <c:v>1.1084722222216941</c:v>
                </c:pt>
                <c:pt idx="2231">
                  <c:v>1.1087152777758591</c:v>
                </c:pt>
                <c:pt idx="2232">
                  <c:v>1.1089583333300241</c:v>
                </c:pt>
                <c:pt idx="2233">
                  <c:v>1.1092013888914651</c:v>
                </c:pt>
                <c:pt idx="2234">
                  <c:v>1.1094444444456302</c:v>
                </c:pt>
                <c:pt idx="2235">
                  <c:v>1.1096874999997952</c:v>
                </c:pt>
                <c:pt idx="2236">
                  <c:v>1.1099305555539603</c:v>
                </c:pt>
                <c:pt idx="2237">
                  <c:v>1.1101736111081253</c:v>
                </c:pt>
                <c:pt idx="2238">
                  <c:v>1.1104166666695663</c:v>
                </c:pt>
                <c:pt idx="2239">
                  <c:v>1.1106597222237313</c:v>
                </c:pt>
                <c:pt idx="2240">
                  <c:v>1.1109027777778964</c:v>
                </c:pt>
                <c:pt idx="2241">
                  <c:v>1.1111458333320614</c:v>
                </c:pt>
                <c:pt idx="2242">
                  <c:v>1.1113888888862264</c:v>
                </c:pt>
                <c:pt idx="2243">
                  <c:v>1.1116319444403915</c:v>
                </c:pt>
                <c:pt idx="2244">
                  <c:v>1.1118750000018325</c:v>
                </c:pt>
                <c:pt idx="2245">
                  <c:v>1.1121180555559975</c:v>
                </c:pt>
                <c:pt idx="2246">
                  <c:v>1.1123611111101626</c:v>
                </c:pt>
                <c:pt idx="2247">
                  <c:v>1.1126157407411073</c:v>
                </c:pt>
                <c:pt idx="2248">
                  <c:v>1.1128587962952723</c:v>
                </c:pt>
                <c:pt idx="2249">
                  <c:v>1.1131018518494373</c:v>
                </c:pt>
                <c:pt idx="2250">
                  <c:v>1.1133449074036024</c:v>
                </c:pt>
                <c:pt idx="2251">
                  <c:v>1.1135879629650434</c:v>
                </c:pt>
                <c:pt idx="2252">
                  <c:v>1.1138310185192084</c:v>
                </c:pt>
                <c:pt idx="2253">
                  <c:v>1.1140740740733734</c:v>
                </c:pt>
                <c:pt idx="2254">
                  <c:v>1.1143171296275385</c:v>
                </c:pt>
                <c:pt idx="2255">
                  <c:v>1.1145601851817035</c:v>
                </c:pt>
                <c:pt idx="2256">
                  <c:v>1.1148032407431445</c:v>
                </c:pt>
                <c:pt idx="2257">
                  <c:v>1.1150462962973096</c:v>
                </c:pt>
                <c:pt idx="2258">
                  <c:v>1.1152893518514746</c:v>
                </c:pt>
                <c:pt idx="2259">
                  <c:v>1.1155324074056396</c:v>
                </c:pt>
                <c:pt idx="2260">
                  <c:v>1.1157754629598047</c:v>
                </c:pt>
                <c:pt idx="2261">
                  <c:v>1.1160185185212457</c:v>
                </c:pt>
                <c:pt idx="2262">
                  <c:v>1.1162615740754107</c:v>
                </c:pt>
                <c:pt idx="2263">
                  <c:v>1.1165046296295758</c:v>
                </c:pt>
                <c:pt idx="2264">
                  <c:v>1.1167476851837408</c:v>
                </c:pt>
                <c:pt idx="2265">
                  <c:v>1.1169907407379058</c:v>
                </c:pt>
                <c:pt idx="2266">
                  <c:v>1.1172337962993468</c:v>
                </c:pt>
                <c:pt idx="2267">
                  <c:v>1.1174768518535119</c:v>
                </c:pt>
                <c:pt idx="2268">
                  <c:v>1.1177199074076769</c:v>
                </c:pt>
                <c:pt idx="2269">
                  <c:v>1.1179629629618419</c:v>
                </c:pt>
                <c:pt idx="2270">
                  <c:v>1.118206018516007</c:v>
                </c:pt>
                <c:pt idx="2271">
                  <c:v>1.118449074070172</c:v>
                </c:pt>
                <c:pt idx="2272">
                  <c:v>1.118692129631613</c:v>
                </c:pt>
                <c:pt idx="2273">
                  <c:v>1.1189351851857781</c:v>
                </c:pt>
                <c:pt idx="2274">
                  <c:v>1.1191782407399431</c:v>
                </c:pt>
                <c:pt idx="2275">
                  <c:v>1.1194212962941081</c:v>
                </c:pt>
                <c:pt idx="2276">
                  <c:v>1.1196643518482732</c:v>
                </c:pt>
                <c:pt idx="2277">
                  <c:v>1.1199074074097142</c:v>
                </c:pt>
                <c:pt idx="2278">
                  <c:v>1.1201504629638792</c:v>
                </c:pt>
                <c:pt idx="2279">
                  <c:v>1.1203935185180443</c:v>
                </c:pt>
                <c:pt idx="2280">
                  <c:v>1.1206365740722093</c:v>
                </c:pt>
                <c:pt idx="2281">
                  <c:v>1.1208796296263743</c:v>
                </c:pt>
                <c:pt idx="2282">
                  <c:v>1.1211226851878153</c:v>
                </c:pt>
                <c:pt idx="2283">
                  <c:v>1.1213657407419804</c:v>
                </c:pt>
                <c:pt idx="2284">
                  <c:v>1.1216087962961454</c:v>
                </c:pt>
                <c:pt idx="2285">
                  <c:v>1.1218518518503104</c:v>
                </c:pt>
                <c:pt idx="2286">
                  <c:v>1.1220949074044755</c:v>
                </c:pt>
                <c:pt idx="2287">
                  <c:v>1.1223379629659165</c:v>
                </c:pt>
                <c:pt idx="2288">
                  <c:v>1.1225810185200815</c:v>
                </c:pt>
                <c:pt idx="2289">
                  <c:v>1.1228240740742466</c:v>
                </c:pt>
                <c:pt idx="2290">
                  <c:v>1.1230671296284116</c:v>
                </c:pt>
                <c:pt idx="2291">
                  <c:v>1.1233101851825766</c:v>
                </c:pt>
                <c:pt idx="2292">
                  <c:v>1.1235532407367417</c:v>
                </c:pt>
                <c:pt idx="2293">
                  <c:v>1.1237962962981827</c:v>
                </c:pt>
                <c:pt idx="2294">
                  <c:v>1.1240393518523477</c:v>
                </c:pt>
                <c:pt idx="2295">
                  <c:v>1.1242824074065128</c:v>
                </c:pt>
                <c:pt idx="2296">
                  <c:v>1.1245370370374574</c:v>
                </c:pt>
                <c:pt idx="2297">
                  <c:v>1.1247800925916225</c:v>
                </c:pt>
                <c:pt idx="2298">
                  <c:v>1.1250231481457875</c:v>
                </c:pt>
                <c:pt idx="2299">
                  <c:v>1.1252662036999526</c:v>
                </c:pt>
                <c:pt idx="2300">
                  <c:v>1.1255092592613936</c:v>
                </c:pt>
                <c:pt idx="2301">
                  <c:v>1.1257523148155586</c:v>
                </c:pt>
                <c:pt idx="2302">
                  <c:v>1.1259953703697236</c:v>
                </c:pt>
                <c:pt idx="2303">
                  <c:v>1.1262384259238887</c:v>
                </c:pt>
                <c:pt idx="2304">
                  <c:v>1.1264814814780537</c:v>
                </c:pt>
                <c:pt idx="2305">
                  <c:v>1.1267245370394947</c:v>
                </c:pt>
                <c:pt idx="2306">
                  <c:v>1.1269675925936598</c:v>
                </c:pt>
                <c:pt idx="2307">
                  <c:v>1.1272106481478248</c:v>
                </c:pt>
                <c:pt idx="2308">
                  <c:v>1.1274537037019898</c:v>
                </c:pt>
                <c:pt idx="2309">
                  <c:v>1.1276967592561549</c:v>
                </c:pt>
                <c:pt idx="2310">
                  <c:v>1.1279398148175959</c:v>
                </c:pt>
                <c:pt idx="2311">
                  <c:v>1.1281828703717609</c:v>
                </c:pt>
                <c:pt idx="2312">
                  <c:v>1.1284259259259259</c:v>
                </c:pt>
                <c:pt idx="2313">
                  <c:v>1.128668981480091</c:v>
                </c:pt>
                <c:pt idx="2314">
                  <c:v>1.128912037034256</c:v>
                </c:pt>
                <c:pt idx="2315">
                  <c:v>1.129155092595697</c:v>
                </c:pt>
                <c:pt idx="2316">
                  <c:v>1.1293981481498621</c:v>
                </c:pt>
                <c:pt idx="2317">
                  <c:v>1.1296412037040271</c:v>
                </c:pt>
                <c:pt idx="2318">
                  <c:v>1.1298842592581921</c:v>
                </c:pt>
                <c:pt idx="2319">
                  <c:v>1.1301273148123572</c:v>
                </c:pt>
                <c:pt idx="2320">
                  <c:v>1.1303703703665222</c:v>
                </c:pt>
                <c:pt idx="2321">
                  <c:v>1.1306134259279632</c:v>
                </c:pt>
                <c:pt idx="2322">
                  <c:v>1.1308564814821283</c:v>
                </c:pt>
                <c:pt idx="2323">
                  <c:v>1.1310995370362933</c:v>
                </c:pt>
                <c:pt idx="2324">
                  <c:v>1.1313425925904583</c:v>
                </c:pt>
                <c:pt idx="2325">
                  <c:v>1.1315856481446234</c:v>
                </c:pt>
                <c:pt idx="2326">
                  <c:v>1.1318287037060644</c:v>
                </c:pt>
                <c:pt idx="2327">
                  <c:v>1.1320717592602294</c:v>
                </c:pt>
                <c:pt idx="2328">
                  <c:v>1.1323148148143944</c:v>
                </c:pt>
                <c:pt idx="2329">
                  <c:v>1.1325578703685595</c:v>
                </c:pt>
                <c:pt idx="2330">
                  <c:v>1.1328009259227245</c:v>
                </c:pt>
                <c:pt idx="2331">
                  <c:v>1.1330439814841655</c:v>
                </c:pt>
                <c:pt idx="2332">
                  <c:v>1.1332870370383306</c:v>
                </c:pt>
                <c:pt idx="2333">
                  <c:v>1.1335300925924956</c:v>
                </c:pt>
                <c:pt idx="2334">
                  <c:v>1.1337731481466606</c:v>
                </c:pt>
                <c:pt idx="2335">
                  <c:v>1.1340162037008257</c:v>
                </c:pt>
                <c:pt idx="2336">
                  <c:v>1.1342592592622667</c:v>
                </c:pt>
                <c:pt idx="2337">
                  <c:v>1.1345023148164317</c:v>
                </c:pt>
                <c:pt idx="2338">
                  <c:v>1.1347453703705968</c:v>
                </c:pt>
                <c:pt idx="2339">
                  <c:v>1.1349884259247618</c:v>
                </c:pt>
                <c:pt idx="2340">
                  <c:v>1.1352314814789268</c:v>
                </c:pt>
                <c:pt idx="2341">
                  <c:v>1.1354745370330919</c:v>
                </c:pt>
                <c:pt idx="2342">
                  <c:v>1.1357175925945329</c:v>
                </c:pt>
                <c:pt idx="2343">
                  <c:v>1.1359606481486979</c:v>
                </c:pt>
                <c:pt idx="2344">
                  <c:v>1.1362152777796426</c:v>
                </c:pt>
                <c:pt idx="2345">
                  <c:v>1.1364583333338076</c:v>
                </c:pt>
                <c:pt idx="2346">
                  <c:v>1.1367013888879727</c:v>
                </c:pt>
                <c:pt idx="2347">
                  <c:v>1.1369444444421377</c:v>
                </c:pt>
                <c:pt idx="2348">
                  <c:v>1.1371874999963028</c:v>
                </c:pt>
                <c:pt idx="2349">
                  <c:v>1.1374305555577437</c:v>
                </c:pt>
                <c:pt idx="2350">
                  <c:v>1.1376736111119088</c:v>
                </c:pt>
                <c:pt idx="2351">
                  <c:v>1.1379166666660738</c:v>
                </c:pt>
                <c:pt idx="2352">
                  <c:v>1.1381597222202389</c:v>
                </c:pt>
                <c:pt idx="2353">
                  <c:v>1.1384027777744039</c:v>
                </c:pt>
                <c:pt idx="2354">
                  <c:v>1.1386458333358449</c:v>
                </c:pt>
                <c:pt idx="2355">
                  <c:v>1.1388888888900099</c:v>
                </c:pt>
                <c:pt idx="2356">
                  <c:v>1.139131944444175</c:v>
                </c:pt>
                <c:pt idx="2357">
                  <c:v>1.13937499999834</c:v>
                </c:pt>
                <c:pt idx="2358">
                  <c:v>1.1396180555525051</c:v>
                </c:pt>
                <c:pt idx="2359">
                  <c:v>1.1398611111139461</c:v>
                </c:pt>
                <c:pt idx="2360">
                  <c:v>1.1401041666681111</c:v>
                </c:pt>
                <c:pt idx="2361">
                  <c:v>1.1403472222222761</c:v>
                </c:pt>
                <c:pt idx="2362">
                  <c:v>1.1405902777764412</c:v>
                </c:pt>
                <c:pt idx="2363">
                  <c:v>1.1408333333306062</c:v>
                </c:pt>
                <c:pt idx="2364">
                  <c:v>1.1410763888847713</c:v>
                </c:pt>
                <c:pt idx="2365">
                  <c:v>1.1413194444462123</c:v>
                </c:pt>
                <c:pt idx="2366">
                  <c:v>1.1415625000003773</c:v>
                </c:pt>
                <c:pt idx="2367">
                  <c:v>1.1418055555545423</c:v>
                </c:pt>
                <c:pt idx="2368">
                  <c:v>1.1420486111087074</c:v>
                </c:pt>
                <c:pt idx="2369">
                  <c:v>1.1422916666628724</c:v>
                </c:pt>
                <c:pt idx="2370">
                  <c:v>1.1425347222243134</c:v>
                </c:pt>
                <c:pt idx="2371">
                  <c:v>1.1427777777784784</c:v>
                </c:pt>
                <c:pt idx="2372">
                  <c:v>1.1430208333326435</c:v>
                </c:pt>
                <c:pt idx="2373">
                  <c:v>1.1432638888868085</c:v>
                </c:pt>
                <c:pt idx="2374">
                  <c:v>1.1435069444409736</c:v>
                </c:pt>
                <c:pt idx="2375">
                  <c:v>1.1437500000024146</c:v>
                </c:pt>
                <c:pt idx="2376">
                  <c:v>1.1439930555565796</c:v>
                </c:pt>
                <c:pt idx="2377">
                  <c:v>1.1442361111107446</c:v>
                </c:pt>
                <c:pt idx="2378">
                  <c:v>1.1444791666649097</c:v>
                </c:pt>
                <c:pt idx="2379">
                  <c:v>1.1447222222190747</c:v>
                </c:pt>
                <c:pt idx="2380">
                  <c:v>1.1449652777805157</c:v>
                </c:pt>
                <c:pt idx="2381">
                  <c:v>1.1452083333346808</c:v>
                </c:pt>
                <c:pt idx="2382">
                  <c:v>1.1454513888888458</c:v>
                </c:pt>
                <c:pt idx="2383">
                  <c:v>1.1456944444430108</c:v>
                </c:pt>
                <c:pt idx="2384">
                  <c:v>1.1459374999971759</c:v>
                </c:pt>
                <c:pt idx="2385">
                  <c:v>1.1461805555586169</c:v>
                </c:pt>
                <c:pt idx="2386">
                  <c:v>1.1464236111127819</c:v>
                </c:pt>
                <c:pt idx="2387">
                  <c:v>1.1466666666669469</c:v>
                </c:pt>
                <c:pt idx="2388">
                  <c:v>1.146909722221112</c:v>
                </c:pt>
                <c:pt idx="2389">
                  <c:v>1.147152777775277</c:v>
                </c:pt>
                <c:pt idx="2390">
                  <c:v>1.1473958333294421</c:v>
                </c:pt>
                <c:pt idx="2391">
                  <c:v>1.1476388888908831</c:v>
                </c:pt>
                <c:pt idx="2392">
                  <c:v>1.1478819444450481</c:v>
                </c:pt>
                <c:pt idx="2393">
                  <c:v>1.1481365740759928</c:v>
                </c:pt>
                <c:pt idx="2394">
                  <c:v>1.1483796296301578</c:v>
                </c:pt>
                <c:pt idx="2395">
                  <c:v>1.1486226851843229</c:v>
                </c:pt>
                <c:pt idx="2396">
                  <c:v>1.1488657407384879</c:v>
                </c:pt>
                <c:pt idx="2397">
                  <c:v>1.1491087962926529</c:v>
                </c:pt>
                <c:pt idx="2398">
                  <c:v>1.1493518518540939</c:v>
                </c:pt>
                <c:pt idx="2399">
                  <c:v>1.149594907408259</c:v>
                </c:pt>
                <c:pt idx="2400">
                  <c:v>1.149837962962424</c:v>
                </c:pt>
                <c:pt idx="2401">
                  <c:v>1.1500810185165891</c:v>
                </c:pt>
                <c:pt idx="2402">
                  <c:v>1.1503240740707541</c:v>
                </c:pt>
                <c:pt idx="2403">
                  <c:v>1.1505671296321951</c:v>
                </c:pt>
                <c:pt idx="2404">
                  <c:v>1.1508101851863601</c:v>
                </c:pt>
                <c:pt idx="2405">
                  <c:v>1.1510532407405252</c:v>
                </c:pt>
                <c:pt idx="2406">
                  <c:v>1.1512962962946902</c:v>
                </c:pt>
                <c:pt idx="2407">
                  <c:v>1.1515393518488553</c:v>
                </c:pt>
                <c:pt idx="2408">
                  <c:v>1.1517824074102962</c:v>
                </c:pt>
                <c:pt idx="2409">
                  <c:v>1.1520254629644613</c:v>
                </c:pt>
                <c:pt idx="2410">
                  <c:v>1.1522685185186263</c:v>
                </c:pt>
                <c:pt idx="2411">
                  <c:v>1.1525115740727914</c:v>
                </c:pt>
                <c:pt idx="2412">
                  <c:v>1.1527546296269564</c:v>
                </c:pt>
                <c:pt idx="2413">
                  <c:v>1.1529976851811214</c:v>
                </c:pt>
                <c:pt idx="2414">
                  <c:v>1.1532407407425624</c:v>
                </c:pt>
                <c:pt idx="2415">
                  <c:v>1.1534837962967275</c:v>
                </c:pt>
                <c:pt idx="2416">
                  <c:v>1.1537268518508925</c:v>
                </c:pt>
                <c:pt idx="2417">
                  <c:v>1.1539699074050576</c:v>
                </c:pt>
                <c:pt idx="2418">
                  <c:v>1.1542129629592226</c:v>
                </c:pt>
                <c:pt idx="2419">
                  <c:v>1.1544560185206636</c:v>
                </c:pt>
                <c:pt idx="2420">
                  <c:v>1.1546990740748286</c:v>
                </c:pt>
                <c:pt idx="2421">
                  <c:v>1.1549421296289937</c:v>
                </c:pt>
                <c:pt idx="2422">
                  <c:v>1.1551851851831587</c:v>
                </c:pt>
                <c:pt idx="2423">
                  <c:v>1.1554282407373238</c:v>
                </c:pt>
                <c:pt idx="2424">
                  <c:v>1.1556712962987647</c:v>
                </c:pt>
                <c:pt idx="2425">
                  <c:v>1.1559143518529298</c:v>
                </c:pt>
                <c:pt idx="2426">
                  <c:v>1.1561574074070948</c:v>
                </c:pt>
                <c:pt idx="2427">
                  <c:v>1.1564004629612599</c:v>
                </c:pt>
                <c:pt idx="2428">
                  <c:v>1.1566435185154249</c:v>
                </c:pt>
                <c:pt idx="2429">
                  <c:v>1.1568865740768659</c:v>
                </c:pt>
                <c:pt idx="2430">
                  <c:v>1.1571296296310309</c:v>
                </c:pt>
                <c:pt idx="2431">
                  <c:v>1.157372685185196</c:v>
                </c:pt>
                <c:pt idx="2432">
                  <c:v>1.157615740739361</c:v>
                </c:pt>
                <c:pt idx="2433">
                  <c:v>1.1578587962935261</c:v>
                </c:pt>
                <c:pt idx="2434">
                  <c:v>1.1581018518549671</c:v>
                </c:pt>
                <c:pt idx="2435">
                  <c:v>1.1583449074091321</c:v>
                </c:pt>
                <c:pt idx="2436">
                  <c:v>1.1585879629632971</c:v>
                </c:pt>
                <c:pt idx="2437">
                  <c:v>1.1588310185174622</c:v>
                </c:pt>
                <c:pt idx="2438">
                  <c:v>1.1590740740716272</c:v>
                </c:pt>
                <c:pt idx="2439">
                  <c:v>1.1593171296257923</c:v>
                </c:pt>
                <c:pt idx="2440">
                  <c:v>1.1595601851872332</c:v>
                </c:pt>
                <c:pt idx="2441">
                  <c:v>1.159814814810902</c:v>
                </c:pt>
                <c:pt idx="2442">
                  <c:v>1.160057870372343</c:v>
                </c:pt>
                <c:pt idx="2443">
                  <c:v>1.160300925926508</c:v>
                </c:pt>
                <c:pt idx="2444">
                  <c:v>1.1605439814806731</c:v>
                </c:pt>
                <c:pt idx="2445">
                  <c:v>1.1607870370348381</c:v>
                </c:pt>
                <c:pt idx="2446">
                  <c:v>1.1610300925890031</c:v>
                </c:pt>
                <c:pt idx="2447">
                  <c:v>1.1612731481504441</c:v>
                </c:pt>
                <c:pt idx="2448">
                  <c:v>1.1615162037046092</c:v>
                </c:pt>
                <c:pt idx="2449">
                  <c:v>1.1617592592587742</c:v>
                </c:pt>
                <c:pt idx="2450">
                  <c:v>1.1620023148129393</c:v>
                </c:pt>
                <c:pt idx="2451">
                  <c:v>1.1622453703671043</c:v>
                </c:pt>
                <c:pt idx="2452">
                  <c:v>1.1624884259285453</c:v>
                </c:pt>
                <c:pt idx="2453">
                  <c:v>1.1627314814827103</c:v>
                </c:pt>
                <c:pt idx="2454">
                  <c:v>1.1629745370368754</c:v>
                </c:pt>
                <c:pt idx="2455">
                  <c:v>1.1632175925910404</c:v>
                </c:pt>
                <c:pt idx="2456">
                  <c:v>1.1634606481452054</c:v>
                </c:pt>
                <c:pt idx="2457">
                  <c:v>1.1637037037066464</c:v>
                </c:pt>
                <c:pt idx="2458">
                  <c:v>1.1639467592608115</c:v>
                </c:pt>
                <c:pt idx="2459">
                  <c:v>1.1641898148149765</c:v>
                </c:pt>
                <c:pt idx="2460">
                  <c:v>1.1644328703691416</c:v>
                </c:pt>
                <c:pt idx="2461">
                  <c:v>1.1646759259233066</c:v>
                </c:pt>
                <c:pt idx="2462">
                  <c:v>1.1649189814774716</c:v>
                </c:pt>
                <c:pt idx="2463">
                  <c:v>1.1651620370389126</c:v>
                </c:pt>
                <c:pt idx="2464">
                  <c:v>1.1654050925930777</c:v>
                </c:pt>
                <c:pt idx="2465">
                  <c:v>1.1656481481472427</c:v>
                </c:pt>
                <c:pt idx="2466">
                  <c:v>1.1658912037014078</c:v>
                </c:pt>
                <c:pt idx="2467">
                  <c:v>1.1661342592555728</c:v>
                </c:pt>
                <c:pt idx="2468">
                  <c:v>1.1663773148170138</c:v>
                </c:pt>
                <c:pt idx="2469">
                  <c:v>1.1666203703711788</c:v>
                </c:pt>
                <c:pt idx="2470">
                  <c:v>1.1668634259253439</c:v>
                </c:pt>
                <c:pt idx="2471">
                  <c:v>1.1671064814795089</c:v>
                </c:pt>
                <c:pt idx="2472">
                  <c:v>1.1673495370336739</c:v>
                </c:pt>
                <c:pt idx="2473">
                  <c:v>1.1675925925951149</c:v>
                </c:pt>
                <c:pt idx="2474">
                  <c:v>1.16783564814928</c:v>
                </c:pt>
                <c:pt idx="2475">
                  <c:v>1.168078703703445</c:v>
                </c:pt>
                <c:pt idx="2476">
                  <c:v>1.1683217592576101</c:v>
                </c:pt>
                <c:pt idx="2477">
                  <c:v>1.1685648148117751</c:v>
                </c:pt>
                <c:pt idx="2478">
                  <c:v>1.1688078703732161</c:v>
                </c:pt>
                <c:pt idx="2479">
                  <c:v>1.1690509259273811</c:v>
                </c:pt>
                <c:pt idx="2480">
                  <c:v>1.1692939814815462</c:v>
                </c:pt>
                <c:pt idx="2481">
                  <c:v>1.1695370370357112</c:v>
                </c:pt>
                <c:pt idx="2482">
                  <c:v>1.1697800925898763</c:v>
                </c:pt>
                <c:pt idx="2483">
                  <c:v>1.1700231481440413</c:v>
                </c:pt>
                <c:pt idx="2484">
                  <c:v>1.1702662037054823</c:v>
                </c:pt>
                <c:pt idx="2485">
                  <c:v>1.1705092592596473</c:v>
                </c:pt>
                <c:pt idx="2486">
                  <c:v>1.1707523148138124</c:v>
                </c:pt>
                <c:pt idx="2487">
                  <c:v>1.1709953703679774</c:v>
                </c:pt>
                <c:pt idx="2488">
                  <c:v>1.1712384259221424</c:v>
                </c:pt>
                <c:pt idx="2489">
                  <c:v>1.1714930555530871</c:v>
                </c:pt>
                <c:pt idx="2490">
                  <c:v>1.1717361111072522</c:v>
                </c:pt>
                <c:pt idx="2491">
                  <c:v>1.1719791666686932</c:v>
                </c:pt>
                <c:pt idx="2492">
                  <c:v>1.1722222222228582</c:v>
                </c:pt>
                <c:pt idx="2493">
                  <c:v>1.1724652777770233</c:v>
                </c:pt>
                <c:pt idx="2494">
                  <c:v>1.1727083333311883</c:v>
                </c:pt>
                <c:pt idx="2495">
                  <c:v>1.1729513888853533</c:v>
                </c:pt>
                <c:pt idx="2496">
                  <c:v>1.1731944444467943</c:v>
                </c:pt>
                <c:pt idx="2497">
                  <c:v>1.1734375000009594</c:v>
                </c:pt>
                <c:pt idx="2498">
                  <c:v>1.1736805555551244</c:v>
                </c:pt>
                <c:pt idx="2499">
                  <c:v>1.1739236111092894</c:v>
                </c:pt>
                <c:pt idx="2500">
                  <c:v>1.1741666666634545</c:v>
                </c:pt>
                <c:pt idx="2501">
                  <c:v>1.1744097222248955</c:v>
                </c:pt>
                <c:pt idx="2502">
                  <c:v>1.1746527777790605</c:v>
                </c:pt>
                <c:pt idx="2503">
                  <c:v>1.1748958333332256</c:v>
                </c:pt>
                <c:pt idx="2504">
                  <c:v>1.1751388888873906</c:v>
                </c:pt>
                <c:pt idx="2505">
                  <c:v>1.1753819444415556</c:v>
                </c:pt>
                <c:pt idx="2506">
                  <c:v>1.1756250000029966</c:v>
                </c:pt>
                <c:pt idx="2507">
                  <c:v>1.1758680555571617</c:v>
                </c:pt>
                <c:pt idx="2508">
                  <c:v>1.1761111111113267</c:v>
                </c:pt>
                <c:pt idx="2509">
                  <c:v>1.1763541666654918</c:v>
                </c:pt>
                <c:pt idx="2510">
                  <c:v>1.1765972222196568</c:v>
                </c:pt>
                <c:pt idx="2511">
                  <c:v>1.1768402777738218</c:v>
                </c:pt>
                <c:pt idx="2512">
                  <c:v>1.1770833333352628</c:v>
                </c:pt>
                <c:pt idx="2513">
                  <c:v>1.1773263888894279</c:v>
                </c:pt>
                <c:pt idx="2514">
                  <c:v>1.1775694444435929</c:v>
                </c:pt>
                <c:pt idx="2515">
                  <c:v>1.1778124999977579</c:v>
                </c:pt>
                <c:pt idx="2516">
                  <c:v>1.178055555551923</c:v>
                </c:pt>
                <c:pt idx="2517">
                  <c:v>1.178298611113364</c:v>
                </c:pt>
                <c:pt idx="2518">
                  <c:v>1.178541666667529</c:v>
                </c:pt>
                <c:pt idx="2519">
                  <c:v>1.1787847222216941</c:v>
                </c:pt>
                <c:pt idx="2520">
                  <c:v>1.1790277777758591</c:v>
                </c:pt>
                <c:pt idx="2521">
                  <c:v>1.1792708333300241</c:v>
                </c:pt>
                <c:pt idx="2522">
                  <c:v>1.1795138888914651</c:v>
                </c:pt>
                <c:pt idx="2523">
                  <c:v>1.1797569444456302</c:v>
                </c:pt>
                <c:pt idx="2524">
                  <c:v>1.1799999999997952</c:v>
                </c:pt>
                <c:pt idx="2525">
                  <c:v>1.1802430555539603</c:v>
                </c:pt>
                <c:pt idx="2526">
                  <c:v>1.1804861111081253</c:v>
                </c:pt>
                <c:pt idx="2527">
                  <c:v>1.1807291666695663</c:v>
                </c:pt>
                <c:pt idx="2528">
                  <c:v>1.1809722222237313</c:v>
                </c:pt>
                <c:pt idx="2529">
                  <c:v>1.1812152777778964</c:v>
                </c:pt>
                <c:pt idx="2530">
                  <c:v>1.1814583333320614</c:v>
                </c:pt>
                <c:pt idx="2531">
                  <c:v>1.1817013888862264</c:v>
                </c:pt>
                <c:pt idx="2532">
                  <c:v>1.1819444444403915</c:v>
                </c:pt>
                <c:pt idx="2533">
                  <c:v>1.1821875000018325</c:v>
                </c:pt>
                <c:pt idx="2534">
                  <c:v>1.1824305555559975</c:v>
                </c:pt>
                <c:pt idx="2535">
                  <c:v>1.1826736111101626</c:v>
                </c:pt>
                <c:pt idx="2536">
                  <c:v>1.1829166666643276</c:v>
                </c:pt>
                <c:pt idx="2537">
                  <c:v>1.1831597222184926</c:v>
                </c:pt>
                <c:pt idx="2538">
                  <c:v>1.1834143518494373</c:v>
                </c:pt>
                <c:pt idx="2539">
                  <c:v>1.1836574074036024</c:v>
                </c:pt>
                <c:pt idx="2540">
                  <c:v>1.1839004629650434</c:v>
                </c:pt>
                <c:pt idx="2541">
                  <c:v>1.1841435185192084</c:v>
                </c:pt>
                <c:pt idx="2542">
                  <c:v>1.1843865740733734</c:v>
                </c:pt>
                <c:pt idx="2543">
                  <c:v>1.1846296296275385</c:v>
                </c:pt>
                <c:pt idx="2544">
                  <c:v>1.1848726851817035</c:v>
                </c:pt>
                <c:pt idx="2545">
                  <c:v>1.1851157407431445</c:v>
                </c:pt>
                <c:pt idx="2546">
                  <c:v>1.1853587962973096</c:v>
                </c:pt>
                <c:pt idx="2547">
                  <c:v>1.1856018518514746</c:v>
                </c:pt>
                <c:pt idx="2548">
                  <c:v>1.1858449074056396</c:v>
                </c:pt>
                <c:pt idx="2549">
                  <c:v>1.1860879629598047</c:v>
                </c:pt>
                <c:pt idx="2550">
                  <c:v>1.1863310185212457</c:v>
                </c:pt>
                <c:pt idx="2551">
                  <c:v>1.1865740740754107</c:v>
                </c:pt>
                <c:pt idx="2552">
                  <c:v>1.1868171296295758</c:v>
                </c:pt>
                <c:pt idx="2553">
                  <c:v>1.1870601851837408</c:v>
                </c:pt>
                <c:pt idx="2554">
                  <c:v>1.1873032407379058</c:v>
                </c:pt>
                <c:pt idx="2555">
                  <c:v>1.1875462962993468</c:v>
                </c:pt>
                <c:pt idx="2556">
                  <c:v>1.1877893518535119</c:v>
                </c:pt>
                <c:pt idx="2557">
                  <c:v>1.1880324074076769</c:v>
                </c:pt>
                <c:pt idx="2558">
                  <c:v>1.1882754629618419</c:v>
                </c:pt>
                <c:pt idx="2559">
                  <c:v>1.188518518516007</c:v>
                </c:pt>
                <c:pt idx="2560">
                  <c:v>1.188761574070172</c:v>
                </c:pt>
                <c:pt idx="2561">
                  <c:v>1.189004629631613</c:v>
                </c:pt>
                <c:pt idx="2562">
                  <c:v>1.1892476851857781</c:v>
                </c:pt>
                <c:pt idx="2563">
                  <c:v>1.1894907407399431</c:v>
                </c:pt>
                <c:pt idx="2564">
                  <c:v>1.1897337962941081</c:v>
                </c:pt>
                <c:pt idx="2565">
                  <c:v>1.1899768518482732</c:v>
                </c:pt>
                <c:pt idx="2566">
                  <c:v>1.1902199074097142</c:v>
                </c:pt>
                <c:pt idx="2567">
                  <c:v>1.1904629629638792</c:v>
                </c:pt>
                <c:pt idx="2568">
                  <c:v>1.1907060185180443</c:v>
                </c:pt>
                <c:pt idx="2569">
                  <c:v>1.1909490740722093</c:v>
                </c:pt>
                <c:pt idx="2570">
                  <c:v>1.1911921296263743</c:v>
                </c:pt>
                <c:pt idx="2571">
                  <c:v>1.1914351851878153</c:v>
                </c:pt>
                <c:pt idx="2572">
                  <c:v>1.1916782407419804</c:v>
                </c:pt>
                <c:pt idx="2573">
                  <c:v>1.1919212962961454</c:v>
                </c:pt>
                <c:pt idx="2574">
                  <c:v>1.1921643518503104</c:v>
                </c:pt>
                <c:pt idx="2575">
                  <c:v>1.1924074074044755</c:v>
                </c:pt>
                <c:pt idx="2576">
                  <c:v>1.1926504629659165</c:v>
                </c:pt>
                <c:pt idx="2577">
                  <c:v>1.1928935185200815</c:v>
                </c:pt>
                <c:pt idx="2578">
                  <c:v>1.1931365740742466</c:v>
                </c:pt>
                <c:pt idx="2579">
                  <c:v>1.1933796296284116</c:v>
                </c:pt>
                <c:pt idx="2580">
                  <c:v>1.1936226851825766</c:v>
                </c:pt>
                <c:pt idx="2581">
                  <c:v>1.1938657407367417</c:v>
                </c:pt>
                <c:pt idx="2582">
                  <c:v>1.1941087962981827</c:v>
                </c:pt>
                <c:pt idx="2583">
                  <c:v>1.1943518518523477</c:v>
                </c:pt>
                <c:pt idx="2584">
                  <c:v>1.1945949074065128</c:v>
                </c:pt>
                <c:pt idx="2585">
                  <c:v>1.1948379629606778</c:v>
                </c:pt>
                <c:pt idx="2586">
                  <c:v>1.1950810185148428</c:v>
                </c:pt>
                <c:pt idx="2587">
                  <c:v>1.1953356481457875</c:v>
                </c:pt>
                <c:pt idx="2588">
                  <c:v>1.1955787036999526</c:v>
                </c:pt>
                <c:pt idx="2589">
                  <c:v>1.1958217592613936</c:v>
                </c:pt>
                <c:pt idx="2590">
                  <c:v>1.1960648148155586</c:v>
                </c:pt>
                <c:pt idx="2591">
                  <c:v>1.1963078703697236</c:v>
                </c:pt>
                <c:pt idx="2592">
                  <c:v>1.1965509259238887</c:v>
                </c:pt>
                <c:pt idx="2593">
                  <c:v>1.1967939814780537</c:v>
                </c:pt>
                <c:pt idx="2594">
                  <c:v>1.1970370370394947</c:v>
                </c:pt>
                <c:pt idx="2595">
                  <c:v>1.1972800925936598</c:v>
                </c:pt>
                <c:pt idx="2596">
                  <c:v>1.1975231481478248</c:v>
                </c:pt>
                <c:pt idx="2597">
                  <c:v>1.1977662037019898</c:v>
                </c:pt>
                <c:pt idx="2598">
                  <c:v>1.1980092592561549</c:v>
                </c:pt>
                <c:pt idx="2599">
                  <c:v>1.1982523148175959</c:v>
                </c:pt>
                <c:pt idx="2600">
                  <c:v>1.1984953703717609</c:v>
                </c:pt>
                <c:pt idx="2601">
                  <c:v>1.1987384259259259</c:v>
                </c:pt>
                <c:pt idx="2602">
                  <c:v>1.198981481480091</c:v>
                </c:pt>
                <c:pt idx="2603">
                  <c:v>1.199224537034256</c:v>
                </c:pt>
                <c:pt idx="2604">
                  <c:v>1.199467592595697</c:v>
                </c:pt>
                <c:pt idx="2605">
                  <c:v>1.1997106481498621</c:v>
                </c:pt>
                <c:pt idx="2606">
                  <c:v>1.1999537037040271</c:v>
                </c:pt>
                <c:pt idx="2607">
                  <c:v>1.2001967592581921</c:v>
                </c:pt>
                <c:pt idx="2608">
                  <c:v>1.2004398148123572</c:v>
                </c:pt>
                <c:pt idx="2609">
                  <c:v>1.2006828703665222</c:v>
                </c:pt>
                <c:pt idx="2610">
                  <c:v>1.2009259259279632</c:v>
                </c:pt>
                <c:pt idx="2611">
                  <c:v>1.2011689814821283</c:v>
                </c:pt>
                <c:pt idx="2612">
                  <c:v>1.2014120370362933</c:v>
                </c:pt>
                <c:pt idx="2613">
                  <c:v>1.2016550925904583</c:v>
                </c:pt>
                <c:pt idx="2614">
                  <c:v>1.2018981481446234</c:v>
                </c:pt>
                <c:pt idx="2615">
                  <c:v>1.2021412037060644</c:v>
                </c:pt>
                <c:pt idx="2616">
                  <c:v>1.2023842592602294</c:v>
                </c:pt>
                <c:pt idx="2617">
                  <c:v>1.2026273148143944</c:v>
                </c:pt>
                <c:pt idx="2618">
                  <c:v>1.2028703703685595</c:v>
                </c:pt>
                <c:pt idx="2619">
                  <c:v>1.2031134259227245</c:v>
                </c:pt>
                <c:pt idx="2620">
                  <c:v>1.2033564814841655</c:v>
                </c:pt>
                <c:pt idx="2621">
                  <c:v>1.2035995370383306</c:v>
                </c:pt>
                <c:pt idx="2622">
                  <c:v>1.2038425925924956</c:v>
                </c:pt>
                <c:pt idx="2623">
                  <c:v>1.2040856481466606</c:v>
                </c:pt>
                <c:pt idx="2624">
                  <c:v>1.2043287037008257</c:v>
                </c:pt>
                <c:pt idx="2625">
                  <c:v>1.2045717592622667</c:v>
                </c:pt>
                <c:pt idx="2626">
                  <c:v>1.2048148148164317</c:v>
                </c:pt>
                <c:pt idx="2627">
                  <c:v>1.2050578703705968</c:v>
                </c:pt>
                <c:pt idx="2628">
                  <c:v>1.2053009259247618</c:v>
                </c:pt>
                <c:pt idx="2629">
                  <c:v>1.2055439814789268</c:v>
                </c:pt>
                <c:pt idx="2630">
                  <c:v>1.2057870370330919</c:v>
                </c:pt>
                <c:pt idx="2631">
                  <c:v>1.2060300925945329</c:v>
                </c:pt>
                <c:pt idx="2632">
                  <c:v>1.2062731481486979</c:v>
                </c:pt>
                <c:pt idx="2633">
                  <c:v>1.2065162037028629</c:v>
                </c:pt>
                <c:pt idx="2634">
                  <c:v>1.206759259257028</c:v>
                </c:pt>
                <c:pt idx="2635">
                  <c:v>1.2070138888879727</c:v>
                </c:pt>
                <c:pt idx="2636">
                  <c:v>1.2072569444421377</c:v>
                </c:pt>
                <c:pt idx="2637">
                  <c:v>1.2074999999963028</c:v>
                </c:pt>
                <c:pt idx="2638">
                  <c:v>1.2077430555577437</c:v>
                </c:pt>
                <c:pt idx="2639">
                  <c:v>1.2079861111119088</c:v>
                </c:pt>
                <c:pt idx="2640">
                  <c:v>1.2082291666660738</c:v>
                </c:pt>
                <c:pt idx="2641">
                  <c:v>1.2084722222202389</c:v>
                </c:pt>
                <c:pt idx="2642">
                  <c:v>1.2087152777744039</c:v>
                </c:pt>
                <c:pt idx="2643">
                  <c:v>1.2089583333358449</c:v>
                </c:pt>
                <c:pt idx="2644">
                  <c:v>1.2092013888900099</c:v>
                </c:pt>
                <c:pt idx="2645">
                  <c:v>1.209444444444175</c:v>
                </c:pt>
                <c:pt idx="2646">
                  <c:v>1.20968749999834</c:v>
                </c:pt>
                <c:pt idx="2647">
                  <c:v>1.2099305555525051</c:v>
                </c:pt>
                <c:pt idx="2648">
                  <c:v>1.2101736111139461</c:v>
                </c:pt>
                <c:pt idx="2649">
                  <c:v>1.2104166666681111</c:v>
                </c:pt>
                <c:pt idx="2650">
                  <c:v>1.2106597222222761</c:v>
                </c:pt>
                <c:pt idx="2651">
                  <c:v>1.2109027777764412</c:v>
                </c:pt>
                <c:pt idx="2652">
                  <c:v>1.2111458333306062</c:v>
                </c:pt>
                <c:pt idx="2653">
                  <c:v>1.2113888888847713</c:v>
                </c:pt>
                <c:pt idx="2654">
                  <c:v>1.2116319444462123</c:v>
                </c:pt>
                <c:pt idx="2655">
                  <c:v>1.2118750000003773</c:v>
                </c:pt>
                <c:pt idx="2656">
                  <c:v>1.2121180555545423</c:v>
                </c:pt>
                <c:pt idx="2657">
                  <c:v>1.2123611111087074</c:v>
                </c:pt>
                <c:pt idx="2658">
                  <c:v>1.2126041666628724</c:v>
                </c:pt>
                <c:pt idx="2659">
                  <c:v>1.2128472222243134</c:v>
                </c:pt>
                <c:pt idx="2660">
                  <c:v>1.2130902777784784</c:v>
                </c:pt>
                <c:pt idx="2661">
                  <c:v>1.2133333333326435</c:v>
                </c:pt>
                <c:pt idx="2662">
                  <c:v>1.2135763888868085</c:v>
                </c:pt>
                <c:pt idx="2663">
                  <c:v>1.2138194444409736</c:v>
                </c:pt>
                <c:pt idx="2664">
                  <c:v>1.2140625000024146</c:v>
                </c:pt>
                <c:pt idx="2665">
                  <c:v>1.2143055555565796</c:v>
                </c:pt>
                <c:pt idx="2666">
                  <c:v>1.2145486111107446</c:v>
                </c:pt>
                <c:pt idx="2667">
                  <c:v>1.2147916666649097</c:v>
                </c:pt>
                <c:pt idx="2668">
                  <c:v>1.2150347222190747</c:v>
                </c:pt>
                <c:pt idx="2669">
                  <c:v>1.2152777777805157</c:v>
                </c:pt>
                <c:pt idx="2670">
                  <c:v>1.2155208333346808</c:v>
                </c:pt>
                <c:pt idx="2671">
                  <c:v>1.2157638888888458</c:v>
                </c:pt>
                <c:pt idx="2672">
                  <c:v>1.2160069444430108</c:v>
                </c:pt>
                <c:pt idx="2673">
                  <c:v>1.2162499999971759</c:v>
                </c:pt>
                <c:pt idx="2674">
                  <c:v>1.2164930555586169</c:v>
                </c:pt>
                <c:pt idx="2675">
                  <c:v>1.2167361111127819</c:v>
                </c:pt>
                <c:pt idx="2676">
                  <c:v>1.2169791666669469</c:v>
                </c:pt>
                <c:pt idx="2677">
                  <c:v>1.217222222221112</c:v>
                </c:pt>
                <c:pt idx="2678">
                  <c:v>1.217465277775277</c:v>
                </c:pt>
                <c:pt idx="2679">
                  <c:v>1.2177083333294421</c:v>
                </c:pt>
                <c:pt idx="2680">
                  <c:v>1.2179513888908831</c:v>
                </c:pt>
                <c:pt idx="2681">
                  <c:v>1.2181944444450481</c:v>
                </c:pt>
                <c:pt idx="2682">
                  <c:v>1.2184374999992131</c:v>
                </c:pt>
                <c:pt idx="2683">
                  <c:v>1.2186805555533782</c:v>
                </c:pt>
                <c:pt idx="2684">
                  <c:v>1.2189351851843229</c:v>
                </c:pt>
                <c:pt idx="2685">
                  <c:v>1.2191782407384879</c:v>
                </c:pt>
                <c:pt idx="2686">
                  <c:v>1.2194212962926529</c:v>
                </c:pt>
                <c:pt idx="2687">
                  <c:v>1.2196643518540939</c:v>
                </c:pt>
                <c:pt idx="2688">
                  <c:v>1.219907407408259</c:v>
                </c:pt>
                <c:pt idx="2689">
                  <c:v>1.220150462962424</c:v>
                </c:pt>
                <c:pt idx="2690">
                  <c:v>1.2203935185165891</c:v>
                </c:pt>
                <c:pt idx="2691">
                  <c:v>1.2206365740707541</c:v>
                </c:pt>
                <c:pt idx="2692">
                  <c:v>1.2208796296321951</c:v>
                </c:pt>
                <c:pt idx="2693">
                  <c:v>1.2211226851863601</c:v>
                </c:pt>
                <c:pt idx="2694">
                  <c:v>1.2213657407405252</c:v>
                </c:pt>
                <c:pt idx="2695">
                  <c:v>1.2216087962946902</c:v>
                </c:pt>
                <c:pt idx="2696">
                  <c:v>1.2218518518488553</c:v>
                </c:pt>
                <c:pt idx="2697">
                  <c:v>1.2220949074102962</c:v>
                </c:pt>
                <c:pt idx="2698">
                  <c:v>1.2223379629644613</c:v>
                </c:pt>
                <c:pt idx="2699">
                  <c:v>1.2225810185186263</c:v>
                </c:pt>
                <c:pt idx="2700">
                  <c:v>1.2228240740727914</c:v>
                </c:pt>
                <c:pt idx="2701">
                  <c:v>1.2230671296269564</c:v>
                </c:pt>
                <c:pt idx="2702">
                  <c:v>1.2233101851811214</c:v>
                </c:pt>
                <c:pt idx="2703">
                  <c:v>1.2235532407425624</c:v>
                </c:pt>
                <c:pt idx="2704">
                  <c:v>1.2237962962967275</c:v>
                </c:pt>
                <c:pt idx="2705">
                  <c:v>1.2240393518508925</c:v>
                </c:pt>
                <c:pt idx="2706">
                  <c:v>1.2242824074050576</c:v>
                </c:pt>
                <c:pt idx="2707">
                  <c:v>1.2245254629592226</c:v>
                </c:pt>
                <c:pt idx="2708">
                  <c:v>1.2247685185206636</c:v>
                </c:pt>
                <c:pt idx="2709">
                  <c:v>1.2250115740748286</c:v>
                </c:pt>
                <c:pt idx="2710">
                  <c:v>1.2252546296289937</c:v>
                </c:pt>
                <c:pt idx="2711">
                  <c:v>1.2254976851831587</c:v>
                </c:pt>
                <c:pt idx="2712">
                  <c:v>1.2257407407373238</c:v>
                </c:pt>
                <c:pt idx="2713">
                  <c:v>1.2259837962987647</c:v>
                </c:pt>
                <c:pt idx="2714">
                  <c:v>1.2262268518529298</c:v>
                </c:pt>
                <c:pt idx="2715">
                  <c:v>1.2264699074070948</c:v>
                </c:pt>
                <c:pt idx="2716">
                  <c:v>1.2267129629612599</c:v>
                </c:pt>
                <c:pt idx="2717">
                  <c:v>1.2269560185154249</c:v>
                </c:pt>
                <c:pt idx="2718">
                  <c:v>1.2271990740768659</c:v>
                </c:pt>
                <c:pt idx="2719">
                  <c:v>1.2274421296310309</c:v>
                </c:pt>
                <c:pt idx="2720">
                  <c:v>1.227685185185196</c:v>
                </c:pt>
                <c:pt idx="2721">
                  <c:v>1.227928240739361</c:v>
                </c:pt>
                <c:pt idx="2722">
                  <c:v>1.2281712962935261</c:v>
                </c:pt>
                <c:pt idx="2723">
                  <c:v>1.2284143518549671</c:v>
                </c:pt>
                <c:pt idx="2724">
                  <c:v>1.2286574074091321</c:v>
                </c:pt>
                <c:pt idx="2725">
                  <c:v>1.2289004629632971</c:v>
                </c:pt>
                <c:pt idx="2726">
                  <c:v>1.2291435185174622</c:v>
                </c:pt>
                <c:pt idx="2727">
                  <c:v>1.2293865740716272</c:v>
                </c:pt>
                <c:pt idx="2728">
                  <c:v>1.2296296296257923</c:v>
                </c:pt>
                <c:pt idx="2729">
                  <c:v>1.2298726851872332</c:v>
                </c:pt>
                <c:pt idx="2730">
                  <c:v>1.2301157407413983</c:v>
                </c:pt>
                <c:pt idx="2731">
                  <c:v>1.2303587962955633</c:v>
                </c:pt>
                <c:pt idx="2732">
                  <c:v>1.230613425926508</c:v>
                </c:pt>
                <c:pt idx="2733">
                  <c:v>1.2308564814806731</c:v>
                </c:pt>
                <c:pt idx="2734">
                  <c:v>1.2310995370348381</c:v>
                </c:pt>
                <c:pt idx="2735">
                  <c:v>1.2313425925890031</c:v>
                </c:pt>
                <c:pt idx="2736">
                  <c:v>1.2315856481504441</c:v>
                </c:pt>
                <c:pt idx="2737">
                  <c:v>1.2318287037046092</c:v>
                </c:pt>
                <c:pt idx="2738">
                  <c:v>1.2320717592587742</c:v>
                </c:pt>
                <c:pt idx="2739">
                  <c:v>1.2323148148129393</c:v>
                </c:pt>
                <c:pt idx="2740">
                  <c:v>1.2325578703671043</c:v>
                </c:pt>
                <c:pt idx="2741">
                  <c:v>1.2328009259285453</c:v>
                </c:pt>
                <c:pt idx="2742">
                  <c:v>1.2330439814827103</c:v>
                </c:pt>
                <c:pt idx="2743">
                  <c:v>1.2332870370368754</c:v>
                </c:pt>
                <c:pt idx="2744">
                  <c:v>1.2335300925910404</c:v>
                </c:pt>
                <c:pt idx="2745">
                  <c:v>1.2337731481452054</c:v>
                </c:pt>
                <c:pt idx="2746">
                  <c:v>1.2340162037066464</c:v>
                </c:pt>
                <c:pt idx="2747">
                  <c:v>1.2342592592608115</c:v>
                </c:pt>
                <c:pt idx="2748">
                  <c:v>1.2345023148149765</c:v>
                </c:pt>
                <c:pt idx="2749">
                  <c:v>1.2347453703691416</c:v>
                </c:pt>
                <c:pt idx="2750">
                  <c:v>1.2349884259233066</c:v>
                </c:pt>
                <c:pt idx="2751">
                  <c:v>1.2352314814774716</c:v>
                </c:pt>
                <c:pt idx="2752">
                  <c:v>1.2354745370389126</c:v>
                </c:pt>
                <c:pt idx="2753">
                  <c:v>1.2357175925930777</c:v>
                </c:pt>
                <c:pt idx="2754">
                  <c:v>1.2359606481472427</c:v>
                </c:pt>
                <c:pt idx="2755">
                  <c:v>1.2362037037014078</c:v>
                </c:pt>
                <c:pt idx="2756">
                  <c:v>1.2364467592555728</c:v>
                </c:pt>
                <c:pt idx="2757">
                  <c:v>1.2366898148170138</c:v>
                </c:pt>
                <c:pt idx="2758">
                  <c:v>1.2369328703711788</c:v>
                </c:pt>
                <c:pt idx="2759">
                  <c:v>1.2371759259253439</c:v>
                </c:pt>
                <c:pt idx="2760">
                  <c:v>1.2374189814795089</c:v>
                </c:pt>
                <c:pt idx="2761">
                  <c:v>1.2376620370336739</c:v>
                </c:pt>
                <c:pt idx="2762">
                  <c:v>1.2379050925951149</c:v>
                </c:pt>
                <c:pt idx="2763">
                  <c:v>1.23814814814928</c:v>
                </c:pt>
                <c:pt idx="2764">
                  <c:v>1.238391203703445</c:v>
                </c:pt>
                <c:pt idx="2765">
                  <c:v>1.2386342592576101</c:v>
                </c:pt>
                <c:pt idx="2766">
                  <c:v>1.2388773148117751</c:v>
                </c:pt>
                <c:pt idx="2767">
                  <c:v>1.2391203703732161</c:v>
                </c:pt>
                <c:pt idx="2768">
                  <c:v>1.2393634259273811</c:v>
                </c:pt>
                <c:pt idx="2769">
                  <c:v>1.2396064814815462</c:v>
                </c:pt>
                <c:pt idx="2770">
                  <c:v>1.2398495370357112</c:v>
                </c:pt>
                <c:pt idx="2771">
                  <c:v>1.2400925925898763</c:v>
                </c:pt>
                <c:pt idx="2772">
                  <c:v>1.2403356481440413</c:v>
                </c:pt>
                <c:pt idx="2773">
                  <c:v>1.2405787037054823</c:v>
                </c:pt>
                <c:pt idx="2774">
                  <c:v>1.2408217592596473</c:v>
                </c:pt>
                <c:pt idx="2775">
                  <c:v>1.2410648148138124</c:v>
                </c:pt>
                <c:pt idx="2776">
                  <c:v>1.2413078703679774</c:v>
                </c:pt>
                <c:pt idx="2777">
                  <c:v>1.2415509259221424</c:v>
                </c:pt>
                <c:pt idx="2778">
                  <c:v>1.2417939814835834</c:v>
                </c:pt>
                <c:pt idx="2779">
                  <c:v>1.2420370370377485</c:v>
                </c:pt>
                <c:pt idx="2780">
                  <c:v>1.2422800925919135</c:v>
                </c:pt>
                <c:pt idx="2781">
                  <c:v>1.2425347222228582</c:v>
                </c:pt>
                <c:pt idx="2782">
                  <c:v>1.2427777777770233</c:v>
                </c:pt>
                <c:pt idx="2783">
                  <c:v>1.2430208333311883</c:v>
                </c:pt>
                <c:pt idx="2784">
                  <c:v>1.2432638888853533</c:v>
                </c:pt>
                <c:pt idx="2785">
                  <c:v>1.2435069444467943</c:v>
                </c:pt>
                <c:pt idx="2786">
                  <c:v>1.2437500000009594</c:v>
                </c:pt>
                <c:pt idx="2787">
                  <c:v>1.2439930555551244</c:v>
                </c:pt>
                <c:pt idx="2788">
                  <c:v>1.2442361111092894</c:v>
                </c:pt>
                <c:pt idx="2789">
                  <c:v>1.2444791666634545</c:v>
                </c:pt>
                <c:pt idx="2790">
                  <c:v>1.2447222222248955</c:v>
                </c:pt>
                <c:pt idx="2791">
                  <c:v>1.2449652777790605</c:v>
                </c:pt>
                <c:pt idx="2792">
                  <c:v>1.2452083333332256</c:v>
                </c:pt>
                <c:pt idx="2793">
                  <c:v>1.2454513888873906</c:v>
                </c:pt>
                <c:pt idx="2794">
                  <c:v>1.2456944444415556</c:v>
                </c:pt>
                <c:pt idx="2795">
                  <c:v>1.2459375000029966</c:v>
                </c:pt>
                <c:pt idx="2796">
                  <c:v>1.2461805555571617</c:v>
                </c:pt>
                <c:pt idx="2797">
                  <c:v>1.2464236111113267</c:v>
                </c:pt>
                <c:pt idx="2798">
                  <c:v>1.2466666666654918</c:v>
                </c:pt>
                <c:pt idx="2799">
                  <c:v>1.2469097222196568</c:v>
                </c:pt>
                <c:pt idx="2800">
                  <c:v>1.2471527777738218</c:v>
                </c:pt>
                <c:pt idx="2801">
                  <c:v>1.2473958333352628</c:v>
                </c:pt>
                <c:pt idx="2802">
                  <c:v>1.2476388888894279</c:v>
                </c:pt>
                <c:pt idx="2803">
                  <c:v>1.2478819444435929</c:v>
                </c:pt>
                <c:pt idx="2804">
                  <c:v>1.2481249999977579</c:v>
                </c:pt>
                <c:pt idx="2805">
                  <c:v>1.248368055551923</c:v>
                </c:pt>
                <c:pt idx="2806">
                  <c:v>1.248611111113364</c:v>
                </c:pt>
                <c:pt idx="2807">
                  <c:v>1.248854166667529</c:v>
                </c:pt>
                <c:pt idx="2808">
                  <c:v>1.2490972222216941</c:v>
                </c:pt>
                <c:pt idx="2809">
                  <c:v>1.2493402777758591</c:v>
                </c:pt>
                <c:pt idx="2810">
                  <c:v>1.2495833333300241</c:v>
                </c:pt>
                <c:pt idx="2811">
                  <c:v>1.2498263888914651</c:v>
                </c:pt>
                <c:pt idx="2812">
                  <c:v>1.2500694444456302</c:v>
                </c:pt>
                <c:pt idx="2813">
                  <c:v>1.2503124999997952</c:v>
                </c:pt>
                <c:pt idx="2814">
                  <c:v>1.2505555555539603</c:v>
                </c:pt>
                <c:pt idx="2815">
                  <c:v>1.2507986111081253</c:v>
                </c:pt>
                <c:pt idx="2816">
                  <c:v>1.2510416666695663</c:v>
                </c:pt>
                <c:pt idx="2817">
                  <c:v>1.2512847222237313</c:v>
                </c:pt>
                <c:pt idx="2818">
                  <c:v>1.2515277777778964</c:v>
                </c:pt>
                <c:pt idx="2819">
                  <c:v>1.2517708333320614</c:v>
                </c:pt>
                <c:pt idx="2820">
                  <c:v>1.2520138888862264</c:v>
                </c:pt>
                <c:pt idx="2821">
                  <c:v>1.2522569444403915</c:v>
                </c:pt>
                <c:pt idx="2822">
                  <c:v>1.2525000000018325</c:v>
                </c:pt>
                <c:pt idx="2823">
                  <c:v>1.2527430555559975</c:v>
                </c:pt>
                <c:pt idx="2824">
                  <c:v>1.2529861111101626</c:v>
                </c:pt>
                <c:pt idx="2825">
                  <c:v>1.2532291666643276</c:v>
                </c:pt>
                <c:pt idx="2826">
                  <c:v>1.2534722222184926</c:v>
                </c:pt>
                <c:pt idx="2827">
                  <c:v>1.2537152777799336</c:v>
                </c:pt>
                <c:pt idx="2828">
                  <c:v>1.2539583333340987</c:v>
                </c:pt>
                <c:pt idx="2829">
                  <c:v>1.2542129629650434</c:v>
                </c:pt>
                <c:pt idx="2830">
                  <c:v>1.2544560185192084</c:v>
                </c:pt>
                <c:pt idx="2831">
                  <c:v>1.2546990740733734</c:v>
                </c:pt>
                <c:pt idx="2832">
                  <c:v>1.2549421296275385</c:v>
                </c:pt>
                <c:pt idx="2833">
                  <c:v>1.2551851851817035</c:v>
                </c:pt>
                <c:pt idx="2834">
                  <c:v>1.2554282407431445</c:v>
                </c:pt>
                <c:pt idx="2835">
                  <c:v>1.2556712962973096</c:v>
                </c:pt>
                <c:pt idx="2836">
                  <c:v>1.2559143518514746</c:v>
                </c:pt>
                <c:pt idx="2837">
                  <c:v>1.2561574074056396</c:v>
                </c:pt>
                <c:pt idx="2838">
                  <c:v>1.2564004629598047</c:v>
                </c:pt>
                <c:pt idx="2839">
                  <c:v>1.2566435185212457</c:v>
                </c:pt>
                <c:pt idx="2840">
                  <c:v>1.2568865740754107</c:v>
                </c:pt>
                <c:pt idx="2841">
                  <c:v>1.2571296296295758</c:v>
                </c:pt>
                <c:pt idx="2842">
                  <c:v>1.2573726851837408</c:v>
                </c:pt>
                <c:pt idx="2843">
                  <c:v>1.2576157407379058</c:v>
                </c:pt>
                <c:pt idx="2844">
                  <c:v>1.2578587962993468</c:v>
                </c:pt>
                <c:pt idx="2845">
                  <c:v>1.2581018518535119</c:v>
                </c:pt>
                <c:pt idx="2846">
                  <c:v>1.2583449074076769</c:v>
                </c:pt>
                <c:pt idx="2847">
                  <c:v>1.2585879629618419</c:v>
                </c:pt>
                <c:pt idx="2848">
                  <c:v>1.258831018516007</c:v>
                </c:pt>
                <c:pt idx="2849">
                  <c:v>1.259074074070172</c:v>
                </c:pt>
                <c:pt idx="2850">
                  <c:v>1.259317129631613</c:v>
                </c:pt>
                <c:pt idx="2851">
                  <c:v>1.2595601851857781</c:v>
                </c:pt>
                <c:pt idx="2852">
                  <c:v>1.2598032407399431</c:v>
                </c:pt>
                <c:pt idx="2853">
                  <c:v>1.2600462962941081</c:v>
                </c:pt>
                <c:pt idx="2854">
                  <c:v>1.2602893518482732</c:v>
                </c:pt>
                <c:pt idx="2855">
                  <c:v>1.2605324074097142</c:v>
                </c:pt>
                <c:pt idx="2856">
                  <c:v>1.2607754629638792</c:v>
                </c:pt>
                <c:pt idx="2857">
                  <c:v>1.2610185185180443</c:v>
                </c:pt>
                <c:pt idx="2858">
                  <c:v>1.2612615740722093</c:v>
                </c:pt>
                <c:pt idx="2859">
                  <c:v>1.2615046296263743</c:v>
                </c:pt>
                <c:pt idx="2860">
                  <c:v>1.2617476851878153</c:v>
                </c:pt>
                <c:pt idx="2861">
                  <c:v>1.2619907407419804</c:v>
                </c:pt>
                <c:pt idx="2862">
                  <c:v>1.2622337962961454</c:v>
                </c:pt>
                <c:pt idx="2863">
                  <c:v>1.2624768518503104</c:v>
                </c:pt>
                <c:pt idx="2864">
                  <c:v>1.2627199074044755</c:v>
                </c:pt>
                <c:pt idx="2865">
                  <c:v>1.2629629629659165</c:v>
                </c:pt>
                <c:pt idx="2866">
                  <c:v>1.2632060185200815</c:v>
                </c:pt>
                <c:pt idx="2867">
                  <c:v>1.2634490740742466</c:v>
                </c:pt>
                <c:pt idx="2868">
                  <c:v>1.2636921296284116</c:v>
                </c:pt>
                <c:pt idx="2869">
                  <c:v>1.2639351851825766</c:v>
                </c:pt>
                <c:pt idx="2870">
                  <c:v>1.2641782407367417</c:v>
                </c:pt>
                <c:pt idx="2871">
                  <c:v>1.2644212962981827</c:v>
                </c:pt>
                <c:pt idx="2872">
                  <c:v>1.2646643518523477</c:v>
                </c:pt>
                <c:pt idx="2873">
                  <c:v>1.2649074074065128</c:v>
                </c:pt>
                <c:pt idx="2874">
                  <c:v>1.2651504629606778</c:v>
                </c:pt>
                <c:pt idx="2875">
                  <c:v>1.2653935185148428</c:v>
                </c:pt>
                <c:pt idx="2876">
                  <c:v>1.2656365740762838</c:v>
                </c:pt>
                <c:pt idx="2877">
                  <c:v>1.2658796296304489</c:v>
                </c:pt>
                <c:pt idx="2878">
                  <c:v>1.2661342592613936</c:v>
                </c:pt>
                <c:pt idx="2879">
                  <c:v>1.2663773148155586</c:v>
                </c:pt>
                <c:pt idx="2880">
                  <c:v>1.2666203703697236</c:v>
                </c:pt>
                <c:pt idx="2881">
                  <c:v>1.2668634259238887</c:v>
                </c:pt>
                <c:pt idx="2882">
                  <c:v>1.2671064814780537</c:v>
                </c:pt>
                <c:pt idx="2883">
                  <c:v>1.2673495370394947</c:v>
                </c:pt>
                <c:pt idx="2884">
                  <c:v>1.2675925925936598</c:v>
                </c:pt>
                <c:pt idx="2885">
                  <c:v>1.2678356481478248</c:v>
                </c:pt>
                <c:pt idx="2886">
                  <c:v>1.2680787037019898</c:v>
                </c:pt>
                <c:pt idx="2887">
                  <c:v>1.2683217592561549</c:v>
                </c:pt>
                <c:pt idx="2888">
                  <c:v>1.2685648148175959</c:v>
                </c:pt>
                <c:pt idx="2889">
                  <c:v>1.2688078703717609</c:v>
                </c:pt>
                <c:pt idx="2890">
                  <c:v>1.2690509259259259</c:v>
                </c:pt>
                <c:pt idx="2891">
                  <c:v>1.269293981480091</c:v>
                </c:pt>
                <c:pt idx="2892">
                  <c:v>1.269537037034256</c:v>
                </c:pt>
                <c:pt idx="2893">
                  <c:v>1.269780092595697</c:v>
                </c:pt>
                <c:pt idx="2894">
                  <c:v>1.2700231481498621</c:v>
                </c:pt>
                <c:pt idx="2895">
                  <c:v>1.2702662037040271</c:v>
                </c:pt>
                <c:pt idx="2896">
                  <c:v>1.2705092592581921</c:v>
                </c:pt>
                <c:pt idx="2897">
                  <c:v>1.2707523148123572</c:v>
                </c:pt>
                <c:pt idx="2898">
                  <c:v>1.2709953703665222</c:v>
                </c:pt>
                <c:pt idx="2899">
                  <c:v>1.2712384259279632</c:v>
                </c:pt>
                <c:pt idx="2900">
                  <c:v>1.2714814814821283</c:v>
                </c:pt>
                <c:pt idx="2901">
                  <c:v>1.2717245370362933</c:v>
                </c:pt>
                <c:pt idx="2902">
                  <c:v>1.2719675925904583</c:v>
                </c:pt>
                <c:pt idx="2903">
                  <c:v>1.2722106481446234</c:v>
                </c:pt>
                <c:pt idx="2904">
                  <c:v>1.2724537037060644</c:v>
                </c:pt>
                <c:pt idx="2905">
                  <c:v>1.2726967592602294</c:v>
                </c:pt>
                <c:pt idx="2906">
                  <c:v>1.2729398148143944</c:v>
                </c:pt>
                <c:pt idx="2907">
                  <c:v>1.2731828703685595</c:v>
                </c:pt>
                <c:pt idx="2908">
                  <c:v>1.2734259259227245</c:v>
                </c:pt>
                <c:pt idx="2909">
                  <c:v>1.2736689814841655</c:v>
                </c:pt>
                <c:pt idx="2910">
                  <c:v>1.2739120370383306</c:v>
                </c:pt>
                <c:pt idx="2911">
                  <c:v>1.2741550925924956</c:v>
                </c:pt>
                <c:pt idx="2912">
                  <c:v>1.2743981481466606</c:v>
                </c:pt>
                <c:pt idx="2913">
                  <c:v>1.2746412037008257</c:v>
                </c:pt>
                <c:pt idx="2914">
                  <c:v>1.2748842592622667</c:v>
                </c:pt>
                <c:pt idx="2915">
                  <c:v>1.2751273148164317</c:v>
                </c:pt>
                <c:pt idx="2916">
                  <c:v>1.2753703703705968</c:v>
                </c:pt>
                <c:pt idx="2917">
                  <c:v>1.2756134259247618</c:v>
                </c:pt>
                <c:pt idx="2918">
                  <c:v>1.2758564814789268</c:v>
                </c:pt>
                <c:pt idx="2919">
                  <c:v>1.2760995370330919</c:v>
                </c:pt>
                <c:pt idx="2920">
                  <c:v>1.2763425925945329</c:v>
                </c:pt>
                <c:pt idx="2921">
                  <c:v>1.2765856481486979</c:v>
                </c:pt>
                <c:pt idx="2922">
                  <c:v>1.2768287037028629</c:v>
                </c:pt>
                <c:pt idx="2923">
                  <c:v>1.277071759257028</c:v>
                </c:pt>
                <c:pt idx="2924">
                  <c:v>1.277314814811193</c:v>
                </c:pt>
                <c:pt idx="2925">
                  <c:v>1.277557870372634</c:v>
                </c:pt>
                <c:pt idx="2926">
                  <c:v>1.2778124999963028</c:v>
                </c:pt>
                <c:pt idx="2927">
                  <c:v>1.2780555555577437</c:v>
                </c:pt>
                <c:pt idx="2928">
                  <c:v>1.2782986111119088</c:v>
                </c:pt>
                <c:pt idx="2929">
                  <c:v>1.2785416666660738</c:v>
                </c:pt>
                <c:pt idx="2930">
                  <c:v>1.2787847222202389</c:v>
                </c:pt>
                <c:pt idx="2931">
                  <c:v>1.2790277777744039</c:v>
                </c:pt>
                <c:pt idx="2932">
                  <c:v>1.2792708333358449</c:v>
                </c:pt>
                <c:pt idx="2933">
                  <c:v>1.2795138888900099</c:v>
                </c:pt>
                <c:pt idx="2934">
                  <c:v>1.279756944444175</c:v>
                </c:pt>
                <c:pt idx="2935">
                  <c:v>1.27999999999834</c:v>
                </c:pt>
                <c:pt idx="2936">
                  <c:v>1.2802430555525051</c:v>
                </c:pt>
                <c:pt idx="2937">
                  <c:v>1.2804861111139461</c:v>
                </c:pt>
                <c:pt idx="2938">
                  <c:v>1.2807291666681111</c:v>
                </c:pt>
                <c:pt idx="2939">
                  <c:v>1.2809722222222761</c:v>
                </c:pt>
                <c:pt idx="2940">
                  <c:v>1.2812152777764412</c:v>
                </c:pt>
                <c:pt idx="2941">
                  <c:v>1.2814583333306062</c:v>
                </c:pt>
                <c:pt idx="2942">
                  <c:v>1.2817013888847713</c:v>
                </c:pt>
                <c:pt idx="2943">
                  <c:v>1.2819444444462123</c:v>
                </c:pt>
                <c:pt idx="2944">
                  <c:v>1.2821875000003773</c:v>
                </c:pt>
                <c:pt idx="2945">
                  <c:v>1.2824305555545423</c:v>
                </c:pt>
                <c:pt idx="2946">
                  <c:v>1.2826736111087074</c:v>
                </c:pt>
                <c:pt idx="2947">
                  <c:v>1.2829166666628724</c:v>
                </c:pt>
                <c:pt idx="2948">
                  <c:v>1.2831597222243134</c:v>
                </c:pt>
                <c:pt idx="2949">
                  <c:v>1.2834027777784784</c:v>
                </c:pt>
                <c:pt idx="2950">
                  <c:v>1.2836458333326435</c:v>
                </c:pt>
                <c:pt idx="2951">
                  <c:v>1.2838888888868085</c:v>
                </c:pt>
                <c:pt idx="2952">
                  <c:v>1.2841319444409736</c:v>
                </c:pt>
                <c:pt idx="2953">
                  <c:v>1.2843750000024146</c:v>
                </c:pt>
                <c:pt idx="2954">
                  <c:v>1.2846180555565796</c:v>
                </c:pt>
                <c:pt idx="2955">
                  <c:v>1.2848611111107446</c:v>
                </c:pt>
                <c:pt idx="2956">
                  <c:v>1.2851041666649097</c:v>
                </c:pt>
                <c:pt idx="2957">
                  <c:v>1.2853472222190747</c:v>
                </c:pt>
                <c:pt idx="2958">
                  <c:v>1.2855902777805157</c:v>
                </c:pt>
                <c:pt idx="2959">
                  <c:v>1.2858333333346808</c:v>
                </c:pt>
                <c:pt idx="2960">
                  <c:v>1.2860763888888458</c:v>
                </c:pt>
                <c:pt idx="2961">
                  <c:v>1.2863194444430108</c:v>
                </c:pt>
                <c:pt idx="2962">
                  <c:v>1.2865624999971759</c:v>
                </c:pt>
                <c:pt idx="2963">
                  <c:v>1.2868055555586169</c:v>
                </c:pt>
                <c:pt idx="2964">
                  <c:v>1.2870486111127819</c:v>
                </c:pt>
                <c:pt idx="2965">
                  <c:v>1.2872916666669469</c:v>
                </c:pt>
                <c:pt idx="2966">
                  <c:v>1.287534722221112</c:v>
                </c:pt>
                <c:pt idx="2967">
                  <c:v>1.287777777775277</c:v>
                </c:pt>
                <c:pt idx="2968">
                  <c:v>1.2880208333294421</c:v>
                </c:pt>
                <c:pt idx="2969">
                  <c:v>1.2882638888908831</c:v>
                </c:pt>
                <c:pt idx="2970">
                  <c:v>1.2885069444450481</c:v>
                </c:pt>
                <c:pt idx="2971">
                  <c:v>1.2887499999992131</c:v>
                </c:pt>
                <c:pt idx="2972">
                  <c:v>1.2889930555533782</c:v>
                </c:pt>
                <c:pt idx="2973">
                  <c:v>1.2892361111075432</c:v>
                </c:pt>
                <c:pt idx="2974">
                  <c:v>1.2894791666689842</c:v>
                </c:pt>
                <c:pt idx="2975">
                  <c:v>1.2897337962926529</c:v>
                </c:pt>
                <c:pt idx="2976">
                  <c:v>1.2899768518540939</c:v>
                </c:pt>
                <c:pt idx="2977">
                  <c:v>1.290219907408259</c:v>
                </c:pt>
                <c:pt idx="2978">
                  <c:v>1.290462962962424</c:v>
                </c:pt>
                <c:pt idx="2979">
                  <c:v>1.2907060185165891</c:v>
                </c:pt>
                <c:pt idx="2980">
                  <c:v>1.2909490740707541</c:v>
                </c:pt>
                <c:pt idx="2981">
                  <c:v>1.2911921296321951</c:v>
                </c:pt>
                <c:pt idx="2982">
                  <c:v>1.2914351851863601</c:v>
                </c:pt>
                <c:pt idx="2983">
                  <c:v>1.2916782407405252</c:v>
                </c:pt>
                <c:pt idx="2984">
                  <c:v>1.2919212962946902</c:v>
                </c:pt>
                <c:pt idx="2985">
                  <c:v>1.2921643518488553</c:v>
                </c:pt>
                <c:pt idx="2986">
                  <c:v>1.2924074074102962</c:v>
                </c:pt>
                <c:pt idx="2987">
                  <c:v>1.2926504629644613</c:v>
                </c:pt>
                <c:pt idx="2988">
                  <c:v>1.2928935185186263</c:v>
                </c:pt>
                <c:pt idx="2989">
                  <c:v>1.2931365740727914</c:v>
                </c:pt>
                <c:pt idx="2990">
                  <c:v>1.2933796296269564</c:v>
                </c:pt>
                <c:pt idx="2991">
                  <c:v>1.2936226851811214</c:v>
                </c:pt>
                <c:pt idx="2992">
                  <c:v>1.2938657407425624</c:v>
                </c:pt>
                <c:pt idx="2993">
                  <c:v>1.2941087962967275</c:v>
                </c:pt>
                <c:pt idx="2994">
                  <c:v>1.2943518518508925</c:v>
                </c:pt>
                <c:pt idx="2995">
                  <c:v>1.2945949074050576</c:v>
                </c:pt>
                <c:pt idx="2996">
                  <c:v>1.2948379629592226</c:v>
                </c:pt>
                <c:pt idx="2997">
                  <c:v>1.2950810185206636</c:v>
                </c:pt>
                <c:pt idx="2998">
                  <c:v>1.2953240740748286</c:v>
                </c:pt>
                <c:pt idx="2999">
                  <c:v>1.2955671296289937</c:v>
                </c:pt>
                <c:pt idx="3000">
                  <c:v>1.2958101851831587</c:v>
                </c:pt>
                <c:pt idx="3001">
                  <c:v>1.2960532407373238</c:v>
                </c:pt>
                <c:pt idx="3002">
                  <c:v>1.2962962962987647</c:v>
                </c:pt>
                <c:pt idx="3003">
                  <c:v>1.2965393518529298</c:v>
                </c:pt>
                <c:pt idx="3004">
                  <c:v>1.2967824074070948</c:v>
                </c:pt>
                <c:pt idx="3005">
                  <c:v>1.2970254629612599</c:v>
                </c:pt>
                <c:pt idx="3006">
                  <c:v>1.2972685185154249</c:v>
                </c:pt>
                <c:pt idx="3007">
                  <c:v>1.2975115740768659</c:v>
                </c:pt>
                <c:pt idx="3008">
                  <c:v>1.2977546296310309</c:v>
                </c:pt>
                <c:pt idx="3009">
                  <c:v>1.297997685185196</c:v>
                </c:pt>
                <c:pt idx="3010">
                  <c:v>1.298240740739361</c:v>
                </c:pt>
                <c:pt idx="3011">
                  <c:v>1.2984837962935261</c:v>
                </c:pt>
                <c:pt idx="3012">
                  <c:v>1.2987268518549671</c:v>
                </c:pt>
                <c:pt idx="3013">
                  <c:v>1.2989699074091321</c:v>
                </c:pt>
                <c:pt idx="3014">
                  <c:v>1.2992129629632971</c:v>
                </c:pt>
                <c:pt idx="3015">
                  <c:v>1.2994560185174622</c:v>
                </c:pt>
                <c:pt idx="3016">
                  <c:v>1.2996990740716272</c:v>
                </c:pt>
                <c:pt idx="3017">
                  <c:v>1.2999421296257923</c:v>
                </c:pt>
                <c:pt idx="3018">
                  <c:v>1.3001851851872332</c:v>
                </c:pt>
                <c:pt idx="3019">
                  <c:v>1.3004282407413983</c:v>
                </c:pt>
                <c:pt idx="3020">
                  <c:v>1.3006712962955633</c:v>
                </c:pt>
                <c:pt idx="3021">
                  <c:v>1.3009143518497284</c:v>
                </c:pt>
                <c:pt idx="3022">
                  <c:v>1.3011574074038934</c:v>
                </c:pt>
                <c:pt idx="3023">
                  <c:v>1.3014120370348381</c:v>
                </c:pt>
                <c:pt idx="3024">
                  <c:v>1.3016550925890031</c:v>
                </c:pt>
                <c:pt idx="3025">
                  <c:v>1.3018981481504441</c:v>
                </c:pt>
                <c:pt idx="3026">
                  <c:v>1.3021412037046092</c:v>
                </c:pt>
                <c:pt idx="3027">
                  <c:v>1.3023842592587742</c:v>
                </c:pt>
                <c:pt idx="3028">
                  <c:v>1.3026273148129393</c:v>
                </c:pt>
                <c:pt idx="3029">
                  <c:v>1.3028703703671043</c:v>
                </c:pt>
                <c:pt idx="3030">
                  <c:v>1.3031134259285453</c:v>
                </c:pt>
                <c:pt idx="3031">
                  <c:v>1.3033564814827103</c:v>
                </c:pt>
                <c:pt idx="3032">
                  <c:v>1.3035995370368754</c:v>
                </c:pt>
                <c:pt idx="3033">
                  <c:v>1.3038425925910404</c:v>
                </c:pt>
                <c:pt idx="3034">
                  <c:v>1.3040856481452054</c:v>
                </c:pt>
                <c:pt idx="3035">
                  <c:v>1.3043287037066464</c:v>
                </c:pt>
                <c:pt idx="3036">
                  <c:v>1.3045717592608115</c:v>
                </c:pt>
                <c:pt idx="3037">
                  <c:v>1.3048148148149765</c:v>
                </c:pt>
                <c:pt idx="3038">
                  <c:v>1.3050578703691416</c:v>
                </c:pt>
                <c:pt idx="3039">
                  <c:v>1.3053009259233066</c:v>
                </c:pt>
                <c:pt idx="3040">
                  <c:v>1.3055439814774716</c:v>
                </c:pt>
                <c:pt idx="3041">
                  <c:v>1.3057870370389126</c:v>
                </c:pt>
                <c:pt idx="3042">
                  <c:v>1.3060300925930777</c:v>
                </c:pt>
                <c:pt idx="3043">
                  <c:v>1.3062731481472427</c:v>
                </c:pt>
                <c:pt idx="3044">
                  <c:v>1.3065162037014078</c:v>
                </c:pt>
                <c:pt idx="3045">
                  <c:v>1.3067592592555728</c:v>
                </c:pt>
                <c:pt idx="3046">
                  <c:v>1.3070023148170138</c:v>
                </c:pt>
                <c:pt idx="3047">
                  <c:v>1.3072453703711788</c:v>
                </c:pt>
                <c:pt idx="3048">
                  <c:v>1.3074884259253439</c:v>
                </c:pt>
                <c:pt idx="3049">
                  <c:v>1.3077314814795089</c:v>
                </c:pt>
                <c:pt idx="3050">
                  <c:v>1.3079745370336739</c:v>
                </c:pt>
                <c:pt idx="3051">
                  <c:v>1.3082175925951149</c:v>
                </c:pt>
                <c:pt idx="3052">
                  <c:v>1.30846064814928</c:v>
                </c:pt>
                <c:pt idx="3053">
                  <c:v>1.308703703703445</c:v>
                </c:pt>
                <c:pt idx="3054">
                  <c:v>1.3089467592576101</c:v>
                </c:pt>
                <c:pt idx="3055">
                  <c:v>1.3091898148117751</c:v>
                </c:pt>
                <c:pt idx="3056">
                  <c:v>1.3094328703732161</c:v>
                </c:pt>
                <c:pt idx="3057">
                  <c:v>1.3096759259273811</c:v>
                </c:pt>
                <c:pt idx="3058">
                  <c:v>1.3099189814815462</c:v>
                </c:pt>
                <c:pt idx="3059">
                  <c:v>1.3101620370357112</c:v>
                </c:pt>
                <c:pt idx="3060">
                  <c:v>1.3104050925898763</c:v>
                </c:pt>
                <c:pt idx="3061">
                  <c:v>1.3106481481440413</c:v>
                </c:pt>
                <c:pt idx="3062">
                  <c:v>1.3108912037054823</c:v>
                </c:pt>
                <c:pt idx="3063">
                  <c:v>1.3111342592596473</c:v>
                </c:pt>
                <c:pt idx="3064">
                  <c:v>1.3113773148138124</c:v>
                </c:pt>
                <c:pt idx="3065">
                  <c:v>1.3116203703679774</c:v>
                </c:pt>
                <c:pt idx="3066">
                  <c:v>1.3118634259221424</c:v>
                </c:pt>
                <c:pt idx="3067">
                  <c:v>1.3121064814835834</c:v>
                </c:pt>
                <c:pt idx="3068">
                  <c:v>1.3123495370377485</c:v>
                </c:pt>
                <c:pt idx="3069">
                  <c:v>1.3125925925919135</c:v>
                </c:pt>
                <c:pt idx="3070">
                  <c:v>1.3128356481460786</c:v>
                </c:pt>
                <c:pt idx="3071">
                  <c:v>1.3130902777770233</c:v>
                </c:pt>
                <c:pt idx="3072">
                  <c:v>1.3133333333311883</c:v>
                </c:pt>
                <c:pt idx="3073">
                  <c:v>1.3135763888853533</c:v>
                </c:pt>
                <c:pt idx="3074">
                  <c:v>1.3138194444467943</c:v>
                </c:pt>
                <c:pt idx="3075">
                  <c:v>1.3140625000009594</c:v>
                </c:pt>
                <c:pt idx="3076">
                  <c:v>1.3143055555551244</c:v>
                </c:pt>
                <c:pt idx="3077">
                  <c:v>1.3145486111092894</c:v>
                </c:pt>
                <c:pt idx="3078">
                  <c:v>1.3147916666634545</c:v>
                </c:pt>
                <c:pt idx="3079">
                  <c:v>1.3150347222248955</c:v>
                </c:pt>
                <c:pt idx="3080">
                  <c:v>1.3152777777790605</c:v>
                </c:pt>
                <c:pt idx="3081">
                  <c:v>1.3155208333332256</c:v>
                </c:pt>
                <c:pt idx="3082">
                  <c:v>1.3157638888873906</c:v>
                </c:pt>
                <c:pt idx="3083">
                  <c:v>1.3160069444415556</c:v>
                </c:pt>
                <c:pt idx="3084">
                  <c:v>1.3162500000029966</c:v>
                </c:pt>
                <c:pt idx="3085">
                  <c:v>1.3164930555571617</c:v>
                </c:pt>
                <c:pt idx="3086">
                  <c:v>1.3167361111113267</c:v>
                </c:pt>
                <c:pt idx="3087">
                  <c:v>1.3169791666654918</c:v>
                </c:pt>
                <c:pt idx="3088">
                  <c:v>1.3172222222196568</c:v>
                </c:pt>
                <c:pt idx="3089">
                  <c:v>1.3174652777738218</c:v>
                </c:pt>
                <c:pt idx="3090">
                  <c:v>1.3177083333352628</c:v>
                </c:pt>
                <c:pt idx="3091">
                  <c:v>1.3179513888894279</c:v>
                </c:pt>
                <c:pt idx="3092">
                  <c:v>1.3181944444435929</c:v>
                </c:pt>
                <c:pt idx="3093">
                  <c:v>1.3184374999977579</c:v>
                </c:pt>
                <c:pt idx="3094">
                  <c:v>1.318680555551923</c:v>
                </c:pt>
                <c:pt idx="3095">
                  <c:v>1.318923611113364</c:v>
                </c:pt>
                <c:pt idx="3096">
                  <c:v>1.319166666667529</c:v>
                </c:pt>
                <c:pt idx="3097">
                  <c:v>1.3194097222216941</c:v>
                </c:pt>
                <c:pt idx="3098">
                  <c:v>1.3196527777758591</c:v>
                </c:pt>
                <c:pt idx="3099">
                  <c:v>1.3198958333300241</c:v>
                </c:pt>
                <c:pt idx="3100">
                  <c:v>1.3201388888914651</c:v>
                </c:pt>
                <c:pt idx="3101">
                  <c:v>1.3203819444456302</c:v>
                </c:pt>
                <c:pt idx="3102">
                  <c:v>1.3206249999997952</c:v>
                </c:pt>
                <c:pt idx="3103">
                  <c:v>1.3208680555539603</c:v>
                </c:pt>
                <c:pt idx="3104">
                  <c:v>1.3211111111081253</c:v>
                </c:pt>
                <c:pt idx="3105">
                  <c:v>1.3213541666695663</c:v>
                </c:pt>
                <c:pt idx="3106">
                  <c:v>1.3215972222237313</c:v>
                </c:pt>
                <c:pt idx="3107">
                  <c:v>1.3218402777778964</c:v>
                </c:pt>
                <c:pt idx="3108">
                  <c:v>1.3220833333320614</c:v>
                </c:pt>
                <c:pt idx="3109">
                  <c:v>1.3223263888862264</c:v>
                </c:pt>
                <c:pt idx="3110">
                  <c:v>1.3225694444403915</c:v>
                </c:pt>
                <c:pt idx="3111">
                  <c:v>1.3228125000018325</c:v>
                </c:pt>
                <c:pt idx="3112">
                  <c:v>1.3230555555559975</c:v>
                </c:pt>
                <c:pt idx="3113">
                  <c:v>1.3232986111101626</c:v>
                </c:pt>
                <c:pt idx="3114">
                  <c:v>1.3235416666643276</c:v>
                </c:pt>
                <c:pt idx="3115">
                  <c:v>1.3237847222184926</c:v>
                </c:pt>
                <c:pt idx="3116">
                  <c:v>1.3240277777799336</c:v>
                </c:pt>
                <c:pt idx="3117">
                  <c:v>1.3242708333340987</c:v>
                </c:pt>
                <c:pt idx="3118">
                  <c:v>1.3245138888882637</c:v>
                </c:pt>
                <c:pt idx="3119">
                  <c:v>1.3247569444424288</c:v>
                </c:pt>
                <c:pt idx="3120">
                  <c:v>1.3250115740733734</c:v>
                </c:pt>
                <c:pt idx="3121">
                  <c:v>1.3252546296275385</c:v>
                </c:pt>
                <c:pt idx="3122">
                  <c:v>1.3254976851817035</c:v>
                </c:pt>
                <c:pt idx="3123">
                  <c:v>1.3257407407431445</c:v>
                </c:pt>
                <c:pt idx="3124">
                  <c:v>1.3259837962973096</c:v>
                </c:pt>
                <c:pt idx="3125">
                  <c:v>1.3262268518514746</c:v>
                </c:pt>
                <c:pt idx="3126">
                  <c:v>1.3264699074056396</c:v>
                </c:pt>
                <c:pt idx="3127">
                  <c:v>1.3267129629598047</c:v>
                </c:pt>
                <c:pt idx="3128">
                  <c:v>1.3269560185212457</c:v>
                </c:pt>
                <c:pt idx="3129">
                  <c:v>1.3271990740754107</c:v>
                </c:pt>
                <c:pt idx="3130">
                  <c:v>1.3274421296295758</c:v>
                </c:pt>
                <c:pt idx="3131">
                  <c:v>1.3276851851837408</c:v>
                </c:pt>
                <c:pt idx="3132">
                  <c:v>1.3279282407379058</c:v>
                </c:pt>
                <c:pt idx="3133">
                  <c:v>1.3281712962993468</c:v>
                </c:pt>
                <c:pt idx="3134">
                  <c:v>1.3284143518535119</c:v>
                </c:pt>
                <c:pt idx="3135">
                  <c:v>1.3286574074076769</c:v>
                </c:pt>
                <c:pt idx="3136">
                  <c:v>1.3289004629618419</c:v>
                </c:pt>
                <c:pt idx="3137">
                  <c:v>1.329143518516007</c:v>
                </c:pt>
                <c:pt idx="3138">
                  <c:v>1.329386574070172</c:v>
                </c:pt>
                <c:pt idx="3139">
                  <c:v>1.329629629631613</c:v>
                </c:pt>
                <c:pt idx="3140">
                  <c:v>1.3298726851857781</c:v>
                </c:pt>
                <c:pt idx="3141">
                  <c:v>1.3301157407399431</c:v>
                </c:pt>
                <c:pt idx="3142">
                  <c:v>1.3303587962941081</c:v>
                </c:pt>
                <c:pt idx="3143">
                  <c:v>1.3306018518482732</c:v>
                </c:pt>
                <c:pt idx="3144">
                  <c:v>1.3308449074097142</c:v>
                </c:pt>
                <c:pt idx="3145">
                  <c:v>1.3310879629638792</c:v>
                </c:pt>
                <c:pt idx="3146">
                  <c:v>1.3313310185180443</c:v>
                </c:pt>
                <c:pt idx="3147">
                  <c:v>1.3315740740722093</c:v>
                </c:pt>
                <c:pt idx="3148">
                  <c:v>1.3318171296263743</c:v>
                </c:pt>
                <c:pt idx="3149">
                  <c:v>1.3320601851878153</c:v>
                </c:pt>
                <c:pt idx="3150">
                  <c:v>1.3323032407419804</c:v>
                </c:pt>
                <c:pt idx="3151">
                  <c:v>1.3325462962961454</c:v>
                </c:pt>
                <c:pt idx="3152">
                  <c:v>1.3327893518503104</c:v>
                </c:pt>
                <c:pt idx="3153">
                  <c:v>1.3330324074044755</c:v>
                </c:pt>
                <c:pt idx="3154">
                  <c:v>1.3332754629659165</c:v>
                </c:pt>
                <c:pt idx="3155">
                  <c:v>1.3335185185200815</c:v>
                </c:pt>
                <c:pt idx="3156">
                  <c:v>1.3337615740742466</c:v>
                </c:pt>
                <c:pt idx="3157">
                  <c:v>1.3340046296284116</c:v>
                </c:pt>
                <c:pt idx="3158">
                  <c:v>1.3342476851825766</c:v>
                </c:pt>
                <c:pt idx="3159">
                  <c:v>1.3344907407367417</c:v>
                </c:pt>
                <c:pt idx="3160">
                  <c:v>1.3347337962981827</c:v>
                </c:pt>
                <c:pt idx="3161">
                  <c:v>1.3349768518523477</c:v>
                </c:pt>
                <c:pt idx="3162">
                  <c:v>1.3352199074065128</c:v>
                </c:pt>
                <c:pt idx="3163">
                  <c:v>1.3354629629606778</c:v>
                </c:pt>
                <c:pt idx="3164">
                  <c:v>1.3357060185148428</c:v>
                </c:pt>
                <c:pt idx="3165">
                  <c:v>1.3359490740762838</c:v>
                </c:pt>
                <c:pt idx="3166">
                  <c:v>1.3361921296304489</c:v>
                </c:pt>
                <c:pt idx="3167">
                  <c:v>1.3364351851846139</c:v>
                </c:pt>
                <c:pt idx="3168">
                  <c:v>1.3366898148155586</c:v>
                </c:pt>
                <c:pt idx="3169">
                  <c:v>1.3369328703697236</c:v>
                </c:pt>
                <c:pt idx="3170">
                  <c:v>1.3371759259238887</c:v>
                </c:pt>
                <c:pt idx="3171">
                  <c:v>1.3374189814780537</c:v>
                </c:pt>
                <c:pt idx="3172">
                  <c:v>1.3376620370394947</c:v>
                </c:pt>
                <c:pt idx="3173">
                  <c:v>1.3379050925936598</c:v>
                </c:pt>
                <c:pt idx="3174">
                  <c:v>1.3381481481478248</c:v>
                </c:pt>
                <c:pt idx="3175">
                  <c:v>1.3383912037019898</c:v>
                </c:pt>
                <c:pt idx="3176">
                  <c:v>1.3386342592561549</c:v>
                </c:pt>
                <c:pt idx="3177">
                  <c:v>1.3388773148175959</c:v>
                </c:pt>
                <c:pt idx="3178">
                  <c:v>1.3391203703717609</c:v>
                </c:pt>
                <c:pt idx="3179">
                  <c:v>1.3393634259259259</c:v>
                </c:pt>
                <c:pt idx="3180">
                  <c:v>1.339606481480091</c:v>
                </c:pt>
                <c:pt idx="3181">
                  <c:v>1.339849537034256</c:v>
                </c:pt>
                <c:pt idx="3182">
                  <c:v>1.340092592595697</c:v>
                </c:pt>
                <c:pt idx="3183">
                  <c:v>1.3403356481498621</c:v>
                </c:pt>
                <c:pt idx="3184">
                  <c:v>1.3405787037040271</c:v>
                </c:pt>
                <c:pt idx="3185">
                  <c:v>1.3408217592581921</c:v>
                </c:pt>
                <c:pt idx="3186">
                  <c:v>1.3410648148123572</c:v>
                </c:pt>
                <c:pt idx="3187">
                  <c:v>1.3413078703665222</c:v>
                </c:pt>
                <c:pt idx="3188">
                  <c:v>1.3415509259279632</c:v>
                </c:pt>
                <c:pt idx="3189">
                  <c:v>1.3417939814821283</c:v>
                </c:pt>
                <c:pt idx="3190">
                  <c:v>1.3420370370362933</c:v>
                </c:pt>
                <c:pt idx="3191">
                  <c:v>1.3422800925904583</c:v>
                </c:pt>
                <c:pt idx="3192">
                  <c:v>1.3425231481446234</c:v>
                </c:pt>
                <c:pt idx="3193">
                  <c:v>1.3427662037060644</c:v>
                </c:pt>
                <c:pt idx="3194">
                  <c:v>1.3430092592602294</c:v>
                </c:pt>
                <c:pt idx="3195">
                  <c:v>1.3432523148143944</c:v>
                </c:pt>
                <c:pt idx="3196">
                  <c:v>1.3434953703685595</c:v>
                </c:pt>
                <c:pt idx="3197">
                  <c:v>1.3437384259227245</c:v>
                </c:pt>
                <c:pt idx="3198">
                  <c:v>1.3439814814841655</c:v>
                </c:pt>
                <c:pt idx="3199">
                  <c:v>1.3442245370383306</c:v>
                </c:pt>
                <c:pt idx="3200">
                  <c:v>1.3444675925924956</c:v>
                </c:pt>
                <c:pt idx="3201">
                  <c:v>1.3447106481466606</c:v>
                </c:pt>
                <c:pt idx="3202">
                  <c:v>1.3449537037008257</c:v>
                </c:pt>
                <c:pt idx="3203">
                  <c:v>1.3451967592622667</c:v>
                </c:pt>
                <c:pt idx="3204">
                  <c:v>1.3454398148164317</c:v>
                </c:pt>
                <c:pt idx="3205">
                  <c:v>1.3456828703705968</c:v>
                </c:pt>
                <c:pt idx="3206">
                  <c:v>1.3459259259247618</c:v>
                </c:pt>
                <c:pt idx="3207">
                  <c:v>1.3461689814789268</c:v>
                </c:pt>
                <c:pt idx="3208">
                  <c:v>1.3464120370330919</c:v>
                </c:pt>
                <c:pt idx="3209">
                  <c:v>1.3466550925945329</c:v>
                </c:pt>
                <c:pt idx="3210">
                  <c:v>1.3468981481486979</c:v>
                </c:pt>
                <c:pt idx="3211">
                  <c:v>1.3471412037028629</c:v>
                </c:pt>
                <c:pt idx="3212">
                  <c:v>1.347384259257028</c:v>
                </c:pt>
                <c:pt idx="3213">
                  <c:v>1.347627314811193</c:v>
                </c:pt>
                <c:pt idx="3214">
                  <c:v>1.347870370372634</c:v>
                </c:pt>
                <c:pt idx="3215">
                  <c:v>1.3481134259267991</c:v>
                </c:pt>
                <c:pt idx="3216">
                  <c:v>1.3483564814809641</c:v>
                </c:pt>
                <c:pt idx="3217">
                  <c:v>1.3486111111119088</c:v>
                </c:pt>
                <c:pt idx="3218">
                  <c:v>1.3488541666660738</c:v>
                </c:pt>
                <c:pt idx="3219">
                  <c:v>1.3490972222202389</c:v>
                </c:pt>
                <c:pt idx="3220">
                  <c:v>1.3493402777744039</c:v>
                </c:pt>
                <c:pt idx="3221">
                  <c:v>1.3495833333358449</c:v>
                </c:pt>
                <c:pt idx="3222">
                  <c:v>1.3498263888900099</c:v>
                </c:pt>
                <c:pt idx="3223">
                  <c:v>1.350069444444175</c:v>
                </c:pt>
                <c:pt idx="3224">
                  <c:v>1.35031249999834</c:v>
                </c:pt>
                <c:pt idx="3225">
                  <c:v>1.3505555555525051</c:v>
                </c:pt>
                <c:pt idx="3226">
                  <c:v>1.3507986111139461</c:v>
                </c:pt>
                <c:pt idx="3227">
                  <c:v>1.3510416666681111</c:v>
                </c:pt>
                <c:pt idx="3228">
                  <c:v>1.3512847222222761</c:v>
                </c:pt>
                <c:pt idx="3229">
                  <c:v>1.3515277777764412</c:v>
                </c:pt>
                <c:pt idx="3230">
                  <c:v>1.3517708333306062</c:v>
                </c:pt>
                <c:pt idx="3231">
                  <c:v>1.3520138888847713</c:v>
                </c:pt>
                <c:pt idx="3232">
                  <c:v>1.3522569444462123</c:v>
                </c:pt>
                <c:pt idx="3233">
                  <c:v>1.3525000000003773</c:v>
                </c:pt>
                <c:pt idx="3234">
                  <c:v>1.3527430555545423</c:v>
                </c:pt>
                <c:pt idx="3235">
                  <c:v>1.3529861111087074</c:v>
                </c:pt>
                <c:pt idx="3236">
                  <c:v>1.3532291666628724</c:v>
                </c:pt>
                <c:pt idx="3237">
                  <c:v>1.3534722222243134</c:v>
                </c:pt>
                <c:pt idx="3238">
                  <c:v>1.3537152777784784</c:v>
                </c:pt>
                <c:pt idx="3239">
                  <c:v>1.3539583333326435</c:v>
                </c:pt>
                <c:pt idx="3240">
                  <c:v>1.3542013888868085</c:v>
                </c:pt>
                <c:pt idx="3241">
                  <c:v>1.3544444444409736</c:v>
                </c:pt>
                <c:pt idx="3242">
                  <c:v>1.3546875000024146</c:v>
                </c:pt>
                <c:pt idx="3243">
                  <c:v>1.3549305555565796</c:v>
                </c:pt>
                <c:pt idx="3244">
                  <c:v>1.3551736111107446</c:v>
                </c:pt>
                <c:pt idx="3245">
                  <c:v>1.3554166666649097</c:v>
                </c:pt>
                <c:pt idx="3246">
                  <c:v>1.3556597222190747</c:v>
                </c:pt>
                <c:pt idx="3247">
                  <c:v>1.3559027777805157</c:v>
                </c:pt>
                <c:pt idx="3248">
                  <c:v>1.3561458333346808</c:v>
                </c:pt>
                <c:pt idx="3249">
                  <c:v>1.3563888888888458</c:v>
                </c:pt>
                <c:pt idx="3250">
                  <c:v>1.3566319444430108</c:v>
                </c:pt>
                <c:pt idx="3251">
                  <c:v>1.3568749999971759</c:v>
                </c:pt>
                <c:pt idx="3252">
                  <c:v>1.3571180555586169</c:v>
                </c:pt>
                <c:pt idx="3253">
                  <c:v>1.3573611111127819</c:v>
                </c:pt>
                <c:pt idx="3254">
                  <c:v>1.3576041666669469</c:v>
                </c:pt>
                <c:pt idx="3255">
                  <c:v>1.357847222221112</c:v>
                </c:pt>
                <c:pt idx="3256">
                  <c:v>1.358090277775277</c:v>
                </c:pt>
                <c:pt idx="3257">
                  <c:v>1.3583333333294421</c:v>
                </c:pt>
                <c:pt idx="3258">
                  <c:v>1.3585763888908831</c:v>
                </c:pt>
                <c:pt idx="3259">
                  <c:v>1.3588194444450481</c:v>
                </c:pt>
                <c:pt idx="3260">
                  <c:v>1.3590624999992131</c:v>
                </c:pt>
                <c:pt idx="3261">
                  <c:v>1.3593055555533782</c:v>
                </c:pt>
                <c:pt idx="3262">
                  <c:v>1.3595486111075432</c:v>
                </c:pt>
                <c:pt idx="3263">
                  <c:v>1.3597916666689842</c:v>
                </c:pt>
                <c:pt idx="3264">
                  <c:v>1.3600347222231493</c:v>
                </c:pt>
                <c:pt idx="3265">
                  <c:v>1.3602777777773143</c:v>
                </c:pt>
                <c:pt idx="3266">
                  <c:v>1.360532407408259</c:v>
                </c:pt>
                <c:pt idx="3267">
                  <c:v>1.360775462962424</c:v>
                </c:pt>
                <c:pt idx="3268">
                  <c:v>1.3610185185165891</c:v>
                </c:pt>
                <c:pt idx="3269">
                  <c:v>1.3612615740707541</c:v>
                </c:pt>
                <c:pt idx="3270">
                  <c:v>1.3615046296321951</c:v>
                </c:pt>
                <c:pt idx="3271">
                  <c:v>1.3617476851863601</c:v>
                </c:pt>
                <c:pt idx="3272">
                  <c:v>1.3619907407405252</c:v>
                </c:pt>
                <c:pt idx="3273">
                  <c:v>1.3622337962946902</c:v>
                </c:pt>
                <c:pt idx="3274">
                  <c:v>1.3624768518488553</c:v>
                </c:pt>
                <c:pt idx="3275">
                  <c:v>1.3627199074102962</c:v>
                </c:pt>
                <c:pt idx="3276">
                  <c:v>1.3629629629644613</c:v>
                </c:pt>
                <c:pt idx="3277">
                  <c:v>1.3632060185186263</c:v>
                </c:pt>
                <c:pt idx="3278">
                  <c:v>1.3634490740727914</c:v>
                </c:pt>
                <c:pt idx="3279">
                  <c:v>1.3636921296269564</c:v>
                </c:pt>
                <c:pt idx="3280">
                  <c:v>1.3639351851811214</c:v>
                </c:pt>
                <c:pt idx="3281">
                  <c:v>1.3641782407425624</c:v>
                </c:pt>
                <c:pt idx="3282">
                  <c:v>1.3644212962967275</c:v>
                </c:pt>
                <c:pt idx="3283">
                  <c:v>1.3646643518508925</c:v>
                </c:pt>
                <c:pt idx="3284">
                  <c:v>1.3649074074050576</c:v>
                </c:pt>
                <c:pt idx="3285">
                  <c:v>1.3651504629592226</c:v>
                </c:pt>
                <c:pt idx="3286">
                  <c:v>1.3653935185206636</c:v>
                </c:pt>
                <c:pt idx="3287">
                  <c:v>1.3656365740748286</c:v>
                </c:pt>
                <c:pt idx="3288">
                  <c:v>1.3658796296289937</c:v>
                </c:pt>
                <c:pt idx="3289">
                  <c:v>1.3661226851831587</c:v>
                </c:pt>
                <c:pt idx="3290">
                  <c:v>1.3663657407373238</c:v>
                </c:pt>
                <c:pt idx="3291">
                  <c:v>1.3666087962987647</c:v>
                </c:pt>
                <c:pt idx="3292">
                  <c:v>1.3668518518529298</c:v>
                </c:pt>
                <c:pt idx="3293">
                  <c:v>1.3670949074070948</c:v>
                </c:pt>
                <c:pt idx="3294">
                  <c:v>1.3673379629612599</c:v>
                </c:pt>
                <c:pt idx="3295">
                  <c:v>1.3675810185154249</c:v>
                </c:pt>
                <c:pt idx="3296">
                  <c:v>1.3678240740768659</c:v>
                </c:pt>
                <c:pt idx="3297">
                  <c:v>1.3680671296310309</c:v>
                </c:pt>
                <c:pt idx="3298">
                  <c:v>1.368310185185196</c:v>
                </c:pt>
                <c:pt idx="3299">
                  <c:v>1.368553240739361</c:v>
                </c:pt>
                <c:pt idx="3300">
                  <c:v>1.3687962962935261</c:v>
                </c:pt>
                <c:pt idx="3301">
                  <c:v>1.3690393518549671</c:v>
                </c:pt>
                <c:pt idx="3302">
                  <c:v>1.3692824074091321</c:v>
                </c:pt>
                <c:pt idx="3303">
                  <c:v>1.3695254629632971</c:v>
                </c:pt>
                <c:pt idx="3304">
                  <c:v>1.3697685185174622</c:v>
                </c:pt>
                <c:pt idx="3305">
                  <c:v>1.3700115740716272</c:v>
                </c:pt>
                <c:pt idx="3306">
                  <c:v>1.3702546296257923</c:v>
                </c:pt>
                <c:pt idx="3307">
                  <c:v>1.3704976851872332</c:v>
                </c:pt>
                <c:pt idx="3308">
                  <c:v>1.3707407407413983</c:v>
                </c:pt>
                <c:pt idx="3309">
                  <c:v>1.3709837962955633</c:v>
                </c:pt>
                <c:pt idx="3310">
                  <c:v>1.3712268518497284</c:v>
                </c:pt>
                <c:pt idx="3311">
                  <c:v>1.3714699074038934</c:v>
                </c:pt>
                <c:pt idx="3312">
                  <c:v>1.3717129629653344</c:v>
                </c:pt>
                <c:pt idx="3313">
                  <c:v>1.3719560185194994</c:v>
                </c:pt>
                <c:pt idx="3314">
                  <c:v>1.3722106481504441</c:v>
                </c:pt>
                <c:pt idx="3315">
                  <c:v>1.3724537037046092</c:v>
                </c:pt>
                <c:pt idx="3316">
                  <c:v>1.3726967592587742</c:v>
                </c:pt>
                <c:pt idx="3317">
                  <c:v>1.3729398148129393</c:v>
                </c:pt>
                <c:pt idx="3318">
                  <c:v>1.3731828703671043</c:v>
                </c:pt>
                <c:pt idx="3319">
                  <c:v>1.3734259259285453</c:v>
                </c:pt>
                <c:pt idx="3320">
                  <c:v>1.3736689814827103</c:v>
                </c:pt>
                <c:pt idx="3321">
                  <c:v>1.3739120370368754</c:v>
                </c:pt>
                <c:pt idx="3322">
                  <c:v>1.3741550925910404</c:v>
                </c:pt>
                <c:pt idx="3323">
                  <c:v>1.3743981481452054</c:v>
                </c:pt>
                <c:pt idx="3324">
                  <c:v>1.3746412037066464</c:v>
                </c:pt>
                <c:pt idx="3325">
                  <c:v>1.3748842592608115</c:v>
                </c:pt>
                <c:pt idx="3326">
                  <c:v>1.3751273148149765</c:v>
                </c:pt>
                <c:pt idx="3327">
                  <c:v>1.3753703703691416</c:v>
                </c:pt>
                <c:pt idx="3328">
                  <c:v>1.3756134259233066</c:v>
                </c:pt>
                <c:pt idx="3329">
                  <c:v>1.3758564814774716</c:v>
                </c:pt>
                <c:pt idx="3330">
                  <c:v>1.3760995370389126</c:v>
                </c:pt>
                <c:pt idx="3331">
                  <c:v>1.3763425925930777</c:v>
                </c:pt>
                <c:pt idx="3332">
                  <c:v>1.3765856481472427</c:v>
                </c:pt>
                <c:pt idx="3333">
                  <c:v>1.3768287037014078</c:v>
                </c:pt>
                <c:pt idx="3334">
                  <c:v>1.3770717592555728</c:v>
                </c:pt>
                <c:pt idx="3335">
                  <c:v>1.3773148148170138</c:v>
                </c:pt>
                <c:pt idx="3336">
                  <c:v>1.3775578703711788</c:v>
                </c:pt>
                <c:pt idx="3337">
                  <c:v>1.3778009259253439</c:v>
                </c:pt>
                <c:pt idx="3338">
                  <c:v>1.3780439814795089</c:v>
                </c:pt>
                <c:pt idx="3339">
                  <c:v>1.3782870370336739</c:v>
                </c:pt>
                <c:pt idx="3340">
                  <c:v>1.3785300925951149</c:v>
                </c:pt>
                <c:pt idx="3341">
                  <c:v>1.37877314814928</c:v>
                </c:pt>
                <c:pt idx="3342">
                  <c:v>1.379016203703445</c:v>
                </c:pt>
                <c:pt idx="3343">
                  <c:v>1.3792592592576101</c:v>
                </c:pt>
                <c:pt idx="3344">
                  <c:v>1.3795023148117751</c:v>
                </c:pt>
                <c:pt idx="3345">
                  <c:v>1.3797453703732161</c:v>
                </c:pt>
                <c:pt idx="3346">
                  <c:v>1.3799884259273811</c:v>
                </c:pt>
                <c:pt idx="3347">
                  <c:v>1.3802314814815462</c:v>
                </c:pt>
                <c:pt idx="3348">
                  <c:v>1.3804745370357112</c:v>
                </c:pt>
                <c:pt idx="3349">
                  <c:v>1.3807175925898763</c:v>
                </c:pt>
                <c:pt idx="3350">
                  <c:v>1.3809606481440413</c:v>
                </c:pt>
                <c:pt idx="3351">
                  <c:v>1.3812037037054823</c:v>
                </c:pt>
                <c:pt idx="3352">
                  <c:v>1.3814467592596473</c:v>
                </c:pt>
                <c:pt idx="3353">
                  <c:v>1.3816898148138124</c:v>
                </c:pt>
                <c:pt idx="3354">
                  <c:v>1.3819328703679774</c:v>
                </c:pt>
                <c:pt idx="3355">
                  <c:v>1.3821759259221424</c:v>
                </c:pt>
                <c:pt idx="3356">
                  <c:v>1.3824189814835834</c:v>
                </c:pt>
                <c:pt idx="3357">
                  <c:v>1.3826620370377485</c:v>
                </c:pt>
                <c:pt idx="3358">
                  <c:v>1.3829050925919135</c:v>
                </c:pt>
                <c:pt idx="3359">
                  <c:v>1.3831481481460786</c:v>
                </c:pt>
                <c:pt idx="3360">
                  <c:v>1.3833912037002436</c:v>
                </c:pt>
                <c:pt idx="3361">
                  <c:v>1.3836342592616846</c:v>
                </c:pt>
                <c:pt idx="3362">
                  <c:v>1.3838773148158496</c:v>
                </c:pt>
                <c:pt idx="3363">
                  <c:v>1.3841319444467943</c:v>
                </c:pt>
                <c:pt idx="3364">
                  <c:v>1.3843750000009594</c:v>
                </c:pt>
                <c:pt idx="3365">
                  <c:v>1.3846180555551244</c:v>
                </c:pt>
                <c:pt idx="3366">
                  <c:v>1.3848611111092894</c:v>
                </c:pt>
                <c:pt idx="3367">
                  <c:v>1.3851041666634545</c:v>
                </c:pt>
                <c:pt idx="3368">
                  <c:v>1.3853472222248955</c:v>
                </c:pt>
                <c:pt idx="3369">
                  <c:v>1.3855902777790605</c:v>
                </c:pt>
                <c:pt idx="3370">
                  <c:v>1.3858333333332256</c:v>
                </c:pt>
                <c:pt idx="3371">
                  <c:v>1.3860763888873906</c:v>
                </c:pt>
                <c:pt idx="3372">
                  <c:v>1.3863194444415556</c:v>
                </c:pt>
                <c:pt idx="3373">
                  <c:v>1.3865625000029966</c:v>
                </c:pt>
                <c:pt idx="3374">
                  <c:v>1.3868055555571617</c:v>
                </c:pt>
                <c:pt idx="3375">
                  <c:v>1.3870486111113267</c:v>
                </c:pt>
                <c:pt idx="3376">
                  <c:v>1.3872916666654918</c:v>
                </c:pt>
                <c:pt idx="3377">
                  <c:v>1.3875347222196568</c:v>
                </c:pt>
                <c:pt idx="3378">
                  <c:v>1.3877777777738218</c:v>
                </c:pt>
                <c:pt idx="3379">
                  <c:v>1.3880208333352628</c:v>
                </c:pt>
                <c:pt idx="3380">
                  <c:v>1.3882638888894279</c:v>
                </c:pt>
                <c:pt idx="3381">
                  <c:v>1.3885069444435929</c:v>
                </c:pt>
                <c:pt idx="3382">
                  <c:v>1.3887499999977579</c:v>
                </c:pt>
                <c:pt idx="3383">
                  <c:v>1.388993055551923</c:v>
                </c:pt>
                <c:pt idx="3384">
                  <c:v>1.389236111113364</c:v>
                </c:pt>
                <c:pt idx="3385">
                  <c:v>1.389479166667529</c:v>
                </c:pt>
                <c:pt idx="3386">
                  <c:v>1.3897222222216941</c:v>
                </c:pt>
                <c:pt idx="3387">
                  <c:v>1.3899652777758591</c:v>
                </c:pt>
                <c:pt idx="3388">
                  <c:v>1.3902083333300241</c:v>
                </c:pt>
                <c:pt idx="3389">
                  <c:v>1.3904513888914651</c:v>
                </c:pt>
                <c:pt idx="3390">
                  <c:v>1.3906944444456302</c:v>
                </c:pt>
                <c:pt idx="3391">
                  <c:v>1.3909374999997952</c:v>
                </c:pt>
                <c:pt idx="3392">
                  <c:v>1.3911805555539603</c:v>
                </c:pt>
                <c:pt idx="3393">
                  <c:v>1.3914236111081253</c:v>
                </c:pt>
                <c:pt idx="3394">
                  <c:v>1.3916666666695663</c:v>
                </c:pt>
                <c:pt idx="3395">
                  <c:v>1.3919097222237313</c:v>
                </c:pt>
                <c:pt idx="3396">
                  <c:v>1.3921527777778964</c:v>
                </c:pt>
                <c:pt idx="3397">
                  <c:v>1.3923958333320614</c:v>
                </c:pt>
                <c:pt idx="3398">
                  <c:v>1.3926388888862264</c:v>
                </c:pt>
                <c:pt idx="3399">
                  <c:v>1.3928819444403915</c:v>
                </c:pt>
                <c:pt idx="3400">
                  <c:v>1.3931250000018325</c:v>
                </c:pt>
                <c:pt idx="3401">
                  <c:v>1.3933680555559975</c:v>
                </c:pt>
                <c:pt idx="3402">
                  <c:v>1.3936111111101626</c:v>
                </c:pt>
                <c:pt idx="3403">
                  <c:v>1.3938541666643276</c:v>
                </c:pt>
                <c:pt idx="3404">
                  <c:v>1.3940972222184926</c:v>
                </c:pt>
                <c:pt idx="3405">
                  <c:v>1.3943402777799336</c:v>
                </c:pt>
                <c:pt idx="3406">
                  <c:v>1.3945833333340987</c:v>
                </c:pt>
                <c:pt idx="3407">
                  <c:v>1.3948263888882637</c:v>
                </c:pt>
                <c:pt idx="3408">
                  <c:v>1.3950694444424288</c:v>
                </c:pt>
                <c:pt idx="3409">
                  <c:v>1.3953124999965938</c:v>
                </c:pt>
                <c:pt idx="3410">
                  <c:v>1.3955555555580348</c:v>
                </c:pt>
                <c:pt idx="3411">
                  <c:v>1.3958101851817035</c:v>
                </c:pt>
                <c:pt idx="3412">
                  <c:v>1.3960532407431445</c:v>
                </c:pt>
                <c:pt idx="3413">
                  <c:v>1.3962962962973096</c:v>
                </c:pt>
                <c:pt idx="3414">
                  <c:v>1.3965393518514746</c:v>
                </c:pt>
                <c:pt idx="3415">
                  <c:v>1.3967824074056396</c:v>
                </c:pt>
                <c:pt idx="3416">
                  <c:v>1.3970254629598047</c:v>
                </c:pt>
                <c:pt idx="3417">
                  <c:v>1.3972685185212457</c:v>
                </c:pt>
                <c:pt idx="3418">
                  <c:v>1.3975115740754107</c:v>
                </c:pt>
                <c:pt idx="3419">
                  <c:v>1.3977546296295758</c:v>
                </c:pt>
                <c:pt idx="3420">
                  <c:v>1.3979976851837408</c:v>
                </c:pt>
                <c:pt idx="3421">
                  <c:v>1.3982407407379058</c:v>
                </c:pt>
                <c:pt idx="3422">
                  <c:v>1.3984837962993468</c:v>
                </c:pt>
                <c:pt idx="3423">
                  <c:v>1.3987268518535119</c:v>
                </c:pt>
                <c:pt idx="3424">
                  <c:v>1.3989699074076769</c:v>
                </c:pt>
                <c:pt idx="3425">
                  <c:v>1.3992129629618419</c:v>
                </c:pt>
                <c:pt idx="3426">
                  <c:v>1.399456018516007</c:v>
                </c:pt>
                <c:pt idx="3427">
                  <c:v>1.399699074070172</c:v>
                </c:pt>
                <c:pt idx="3428">
                  <c:v>1.399942129631613</c:v>
                </c:pt>
                <c:pt idx="3429">
                  <c:v>1.4001851851857781</c:v>
                </c:pt>
                <c:pt idx="3430">
                  <c:v>1.4004282407399431</c:v>
                </c:pt>
                <c:pt idx="3431">
                  <c:v>1.4006712962941081</c:v>
                </c:pt>
                <c:pt idx="3432">
                  <c:v>1.4009143518482732</c:v>
                </c:pt>
                <c:pt idx="3433">
                  <c:v>1.4011574074097142</c:v>
                </c:pt>
                <c:pt idx="3434">
                  <c:v>1.4014004629638792</c:v>
                </c:pt>
                <c:pt idx="3435">
                  <c:v>1.4016435185180443</c:v>
                </c:pt>
                <c:pt idx="3436">
                  <c:v>1.4018865740722093</c:v>
                </c:pt>
                <c:pt idx="3437">
                  <c:v>1.4021296296263743</c:v>
                </c:pt>
                <c:pt idx="3438">
                  <c:v>1.4023726851878153</c:v>
                </c:pt>
                <c:pt idx="3439">
                  <c:v>1.4026157407419804</c:v>
                </c:pt>
                <c:pt idx="3440">
                  <c:v>1.4028587962961454</c:v>
                </c:pt>
                <c:pt idx="3441">
                  <c:v>1.4031018518503104</c:v>
                </c:pt>
                <c:pt idx="3442">
                  <c:v>1.4033449074044755</c:v>
                </c:pt>
                <c:pt idx="3443">
                  <c:v>1.4035879629659165</c:v>
                </c:pt>
                <c:pt idx="3444">
                  <c:v>1.4038310185200815</c:v>
                </c:pt>
                <c:pt idx="3445">
                  <c:v>1.4040740740742466</c:v>
                </c:pt>
                <c:pt idx="3446">
                  <c:v>1.4043171296284116</c:v>
                </c:pt>
                <c:pt idx="3447">
                  <c:v>1.4045601851825766</c:v>
                </c:pt>
                <c:pt idx="3448">
                  <c:v>1.4048032407367417</c:v>
                </c:pt>
                <c:pt idx="3449">
                  <c:v>1.4050462962981827</c:v>
                </c:pt>
                <c:pt idx="3450">
                  <c:v>1.4052893518523477</c:v>
                </c:pt>
                <c:pt idx="3451">
                  <c:v>1.4055324074065128</c:v>
                </c:pt>
                <c:pt idx="3452">
                  <c:v>1.4057754629606778</c:v>
                </c:pt>
                <c:pt idx="3453">
                  <c:v>1.4060185185148428</c:v>
                </c:pt>
                <c:pt idx="3454">
                  <c:v>1.4062615740762838</c:v>
                </c:pt>
                <c:pt idx="3455">
                  <c:v>1.4065046296304489</c:v>
                </c:pt>
                <c:pt idx="3456">
                  <c:v>1.4067476851846139</c:v>
                </c:pt>
                <c:pt idx="3457">
                  <c:v>1.4069907407387789</c:v>
                </c:pt>
                <c:pt idx="3458">
                  <c:v>1.407233796292944</c:v>
                </c:pt>
                <c:pt idx="3459">
                  <c:v>1.407476851854385</c:v>
                </c:pt>
                <c:pt idx="3460">
                  <c:v>1.4077314814780537</c:v>
                </c:pt>
                <c:pt idx="3461">
                  <c:v>1.4079745370394947</c:v>
                </c:pt>
                <c:pt idx="3462">
                  <c:v>1.4082175925936598</c:v>
                </c:pt>
                <c:pt idx="3463">
                  <c:v>1.4084606481478248</c:v>
                </c:pt>
                <c:pt idx="3464">
                  <c:v>1.4087037037019898</c:v>
                </c:pt>
                <c:pt idx="3465">
                  <c:v>1.4089467592561549</c:v>
                </c:pt>
                <c:pt idx="3466">
                  <c:v>1.4091898148175959</c:v>
                </c:pt>
                <c:pt idx="3467">
                  <c:v>1.4094328703717609</c:v>
                </c:pt>
                <c:pt idx="3468">
                  <c:v>1.4096759259259259</c:v>
                </c:pt>
                <c:pt idx="3469">
                  <c:v>1.409918981480091</c:v>
                </c:pt>
                <c:pt idx="3470">
                  <c:v>1.410162037034256</c:v>
                </c:pt>
                <c:pt idx="3471">
                  <c:v>1.410405092595697</c:v>
                </c:pt>
                <c:pt idx="3472">
                  <c:v>1.4106481481498621</c:v>
                </c:pt>
                <c:pt idx="3473">
                  <c:v>1.4108912037040271</c:v>
                </c:pt>
                <c:pt idx="3474">
                  <c:v>1.4111342592581921</c:v>
                </c:pt>
                <c:pt idx="3475">
                  <c:v>1.4113773148123572</c:v>
                </c:pt>
                <c:pt idx="3476">
                  <c:v>1.4116203703665222</c:v>
                </c:pt>
                <c:pt idx="3477">
                  <c:v>1.4118634259279632</c:v>
                </c:pt>
                <c:pt idx="3478">
                  <c:v>1.4121064814821283</c:v>
                </c:pt>
                <c:pt idx="3479">
                  <c:v>1.4123495370362933</c:v>
                </c:pt>
                <c:pt idx="3480">
                  <c:v>1.4125925925904583</c:v>
                </c:pt>
                <c:pt idx="3481">
                  <c:v>1.4128356481446234</c:v>
                </c:pt>
                <c:pt idx="3482">
                  <c:v>1.4130787037060644</c:v>
                </c:pt>
                <c:pt idx="3483">
                  <c:v>1.4133217592602294</c:v>
                </c:pt>
                <c:pt idx="3484">
                  <c:v>1.4135648148143944</c:v>
                </c:pt>
                <c:pt idx="3485">
                  <c:v>1.4138078703685595</c:v>
                </c:pt>
                <c:pt idx="3486">
                  <c:v>1.4140509259227245</c:v>
                </c:pt>
                <c:pt idx="3487">
                  <c:v>1.4142939814841655</c:v>
                </c:pt>
                <c:pt idx="3488">
                  <c:v>1.4145370370383306</c:v>
                </c:pt>
                <c:pt idx="3489">
                  <c:v>1.4147800925924956</c:v>
                </c:pt>
                <c:pt idx="3490">
                  <c:v>1.4150231481466606</c:v>
                </c:pt>
                <c:pt idx="3491">
                  <c:v>1.4152662037008257</c:v>
                </c:pt>
                <c:pt idx="3492">
                  <c:v>1.4155092592622667</c:v>
                </c:pt>
                <c:pt idx="3493">
                  <c:v>1.4157523148164317</c:v>
                </c:pt>
                <c:pt idx="3494">
                  <c:v>1.4159953703705968</c:v>
                </c:pt>
                <c:pt idx="3495">
                  <c:v>1.4162384259247618</c:v>
                </c:pt>
                <c:pt idx="3496">
                  <c:v>1.4164814814789268</c:v>
                </c:pt>
                <c:pt idx="3497">
                  <c:v>1.4167245370330919</c:v>
                </c:pt>
                <c:pt idx="3498">
                  <c:v>1.4169675925945329</c:v>
                </c:pt>
                <c:pt idx="3499">
                  <c:v>1.4172106481486979</c:v>
                </c:pt>
                <c:pt idx="3500">
                  <c:v>1.4174537037028629</c:v>
                </c:pt>
                <c:pt idx="3501">
                  <c:v>1.417696759257028</c:v>
                </c:pt>
                <c:pt idx="3502">
                  <c:v>1.417939814811193</c:v>
                </c:pt>
                <c:pt idx="3503">
                  <c:v>1.418182870372634</c:v>
                </c:pt>
                <c:pt idx="3504">
                  <c:v>1.4184259259267991</c:v>
                </c:pt>
                <c:pt idx="3505">
                  <c:v>1.4186689814809641</c:v>
                </c:pt>
                <c:pt idx="3506">
                  <c:v>1.4189120370351291</c:v>
                </c:pt>
                <c:pt idx="3507">
                  <c:v>1.4191550925892942</c:v>
                </c:pt>
                <c:pt idx="3508">
                  <c:v>1.4194097222202389</c:v>
                </c:pt>
                <c:pt idx="3509">
                  <c:v>1.4196527777744039</c:v>
                </c:pt>
                <c:pt idx="3510">
                  <c:v>1.4198958333358449</c:v>
                </c:pt>
                <c:pt idx="3511">
                  <c:v>1.4201388888900099</c:v>
                </c:pt>
                <c:pt idx="3512">
                  <c:v>1.420381944444175</c:v>
                </c:pt>
                <c:pt idx="3513">
                  <c:v>1.42062499999834</c:v>
                </c:pt>
                <c:pt idx="3514">
                  <c:v>1.4208680555525051</c:v>
                </c:pt>
                <c:pt idx="3515">
                  <c:v>1.4211111111139461</c:v>
                </c:pt>
                <c:pt idx="3516">
                  <c:v>1.4213541666681111</c:v>
                </c:pt>
                <c:pt idx="3517">
                  <c:v>1.4215972222222761</c:v>
                </c:pt>
                <c:pt idx="3518">
                  <c:v>1.4218402777764412</c:v>
                </c:pt>
                <c:pt idx="3519">
                  <c:v>1.4220833333306062</c:v>
                </c:pt>
                <c:pt idx="3520">
                  <c:v>1.4223263888847713</c:v>
                </c:pt>
                <c:pt idx="3521">
                  <c:v>1.4225694444462123</c:v>
                </c:pt>
                <c:pt idx="3522">
                  <c:v>1.4228125000003773</c:v>
                </c:pt>
                <c:pt idx="3523">
                  <c:v>1.4230555555545423</c:v>
                </c:pt>
                <c:pt idx="3524">
                  <c:v>1.4232986111087074</c:v>
                </c:pt>
                <c:pt idx="3525">
                  <c:v>1.4235416666628724</c:v>
                </c:pt>
                <c:pt idx="3526">
                  <c:v>1.4237847222243134</c:v>
                </c:pt>
                <c:pt idx="3527">
                  <c:v>1.4240277777784784</c:v>
                </c:pt>
                <c:pt idx="3528">
                  <c:v>1.4242708333326435</c:v>
                </c:pt>
                <c:pt idx="3529">
                  <c:v>1.4245138888868085</c:v>
                </c:pt>
                <c:pt idx="3530">
                  <c:v>1.4247569444409736</c:v>
                </c:pt>
                <c:pt idx="3531">
                  <c:v>1.4250000000024146</c:v>
                </c:pt>
                <c:pt idx="3532">
                  <c:v>1.4252430555565796</c:v>
                </c:pt>
                <c:pt idx="3533">
                  <c:v>1.4254861111107446</c:v>
                </c:pt>
                <c:pt idx="3534">
                  <c:v>1.4257291666649097</c:v>
                </c:pt>
                <c:pt idx="3535">
                  <c:v>1.4259722222190747</c:v>
                </c:pt>
                <c:pt idx="3536">
                  <c:v>1.4262152777805157</c:v>
                </c:pt>
                <c:pt idx="3537">
                  <c:v>1.4264583333346808</c:v>
                </c:pt>
                <c:pt idx="3538">
                  <c:v>1.4267013888888458</c:v>
                </c:pt>
                <c:pt idx="3539">
                  <c:v>1.4269444444430108</c:v>
                </c:pt>
                <c:pt idx="3540">
                  <c:v>1.4271874999971759</c:v>
                </c:pt>
                <c:pt idx="3541">
                  <c:v>1.4274305555586169</c:v>
                </c:pt>
                <c:pt idx="3542">
                  <c:v>1.4276736111127819</c:v>
                </c:pt>
                <c:pt idx="3543">
                  <c:v>1.4279166666669469</c:v>
                </c:pt>
                <c:pt idx="3544">
                  <c:v>1.428159722221112</c:v>
                </c:pt>
                <c:pt idx="3545">
                  <c:v>1.428402777775277</c:v>
                </c:pt>
                <c:pt idx="3546">
                  <c:v>1.4286458333294421</c:v>
                </c:pt>
                <c:pt idx="3547">
                  <c:v>1.4288888888908831</c:v>
                </c:pt>
                <c:pt idx="3548">
                  <c:v>1.4291319444450481</c:v>
                </c:pt>
                <c:pt idx="3549">
                  <c:v>1.4293749999992131</c:v>
                </c:pt>
                <c:pt idx="3550">
                  <c:v>1.4296180555533782</c:v>
                </c:pt>
                <c:pt idx="3551">
                  <c:v>1.4298611111075432</c:v>
                </c:pt>
                <c:pt idx="3552">
                  <c:v>1.4301041666689842</c:v>
                </c:pt>
                <c:pt idx="3553">
                  <c:v>1.4303472222231493</c:v>
                </c:pt>
                <c:pt idx="3554">
                  <c:v>1.4305902777773143</c:v>
                </c:pt>
                <c:pt idx="3555">
                  <c:v>1.4308333333314793</c:v>
                </c:pt>
                <c:pt idx="3556">
                  <c:v>1.4310763888856444</c:v>
                </c:pt>
                <c:pt idx="3557">
                  <c:v>1.4313310185165891</c:v>
                </c:pt>
                <c:pt idx="3558">
                  <c:v>1.4315740740707541</c:v>
                </c:pt>
                <c:pt idx="3559">
                  <c:v>1.4318171296321951</c:v>
                </c:pt>
                <c:pt idx="3560">
                  <c:v>1.4320601851863601</c:v>
                </c:pt>
                <c:pt idx="3561">
                  <c:v>1.4323032407405252</c:v>
                </c:pt>
                <c:pt idx="3562">
                  <c:v>1.4325462962946902</c:v>
                </c:pt>
                <c:pt idx="3563">
                  <c:v>1.4327893518488553</c:v>
                </c:pt>
                <c:pt idx="3564">
                  <c:v>1.4330324074102962</c:v>
                </c:pt>
                <c:pt idx="3565">
                  <c:v>1.4332754629644613</c:v>
                </c:pt>
                <c:pt idx="3566">
                  <c:v>1.4335185185186263</c:v>
                </c:pt>
                <c:pt idx="3567">
                  <c:v>1.4337615740727914</c:v>
                </c:pt>
                <c:pt idx="3568">
                  <c:v>1.4340046296269564</c:v>
                </c:pt>
                <c:pt idx="3569">
                  <c:v>1.4342476851811214</c:v>
                </c:pt>
                <c:pt idx="3570">
                  <c:v>1.4344907407425624</c:v>
                </c:pt>
                <c:pt idx="3571">
                  <c:v>1.4347337962967275</c:v>
                </c:pt>
                <c:pt idx="3572">
                  <c:v>1.4349768518508925</c:v>
                </c:pt>
                <c:pt idx="3573">
                  <c:v>1.4352199074050576</c:v>
                </c:pt>
                <c:pt idx="3574">
                  <c:v>1.4354629629592226</c:v>
                </c:pt>
                <c:pt idx="3575">
                  <c:v>1.4357060185206636</c:v>
                </c:pt>
                <c:pt idx="3576">
                  <c:v>1.4359490740748286</c:v>
                </c:pt>
                <c:pt idx="3577">
                  <c:v>1.4361921296289937</c:v>
                </c:pt>
                <c:pt idx="3578">
                  <c:v>1.4364351851831587</c:v>
                </c:pt>
                <c:pt idx="3579">
                  <c:v>1.4366782407373238</c:v>
                </c:pt>
                <c:pt idx="3580">
                  <c:v>1.4369212962987647</c:v>
                </c:pt>
                <c:pt idx="3581">
                  <c:v>1.4371643518529298</c:v>
                </c:pt>
                <c:pt idx="3582">
                  <c:v>1.4374074074070948</c:v>
                </c:pt>
                <c:pt idx="3583">
                  <c:v>1.4376504629612599</c:v>
                </c:pt>
                <c:pt idx="3584">
                  <c:v>1.4378935185154249</c:v>
                </c:pt>
                <c:pt idx="3585">
                  <c:v>1.4381365740768659</c:v>
                </c:pt>
                <c:pt idx="3586">
                  <c:v>1.4383796296310309</c:v>
                </c:pt>
                <c:pt idx="3587">
                  <c:v>1.438622685185196</c:v>
                </c:pt>
                <c:pt idx="3588">
                  <c:v>1.438865740739361</c:v>
                </c:pt>
                <c:pt idx="3589">
                  <c:v>1.4391087962935261</c:v>
                </c:pt>
                <c:pt idx="3590">
                  <c:v>1.4393518518549671</c:v>
                </c:pt>
                <c:pt idx="3591">
                  <c:v>1.4395949074091321</c:v>
                </c:pt>
                <c:pt idx="3592">
                  <c:v>1.4398379629632971</c:v>
                </c:pt>
                <c:pt idx="3593">
                  <c:v>1.4400810185174622</c:v>
                </c:pt>
                <c:pt idx="3594">
                  <c:v>1.4403240740716272</c:v>
                </c:pt>
                <c:pt idx="3595">
                  <c:v>1.4405671296257923</c:v>
                </c:pt>
                <c:pt idx="3596">
                  <c:v>1.4408101851872332</c:v>
                </c:pt>
                <c:pt idx="3597">
                  <c:v>1.4410532407413983</c:v>
                </c:pt>
                <c:pt idx="3598">
                  <c:v>1.4412962962955633</c:v>
                </c:pt>
                <c:pt idx="3599">
                  <c:v>1.4415393518497284</c:v>
                </c:pt>
                <c:pt idx="3600">
                  <c:v>1.4417824074038934</c:v>
                </c:pt>
                <c:pt idx="3601">
                  <c:v>1.4420254629653344</c:v>
                </c:pt>
                <c:pt idx="3602">
                  <c:v>1.4422685185194994</c:v>
                </c:pt>
                <c:pt idx="3603">
                  <c:v>1.4425115740736645</c:v>
                </c:pt>
                <c:pt idx="3604">
                  <c:v>1.4427546296278295</c:v>
                </c:pt>
                <c:pt idx="3605">
                  <c:v>1.4430092592587742</c:v>
                </c:pt>
                <c:pt idx="3606">
                  <c:v>1.4432523148129393</c:v>
                </c:pt>
                <c:pt idx="3607">
                  <c:v>1.4434953703671043</c:v>
                </c:pt>
                <c:pt idx="3608">
                  <c:v>1.4437384259285453</c:v>
                </c:pt>
                <c:pt idx="3609">
                  <c:v>1.4439814814827103</c:v>
                </c:pt>
                <c:pt idx="3610">
                  <c:v>1.4442245370368754</c:v>
                </c:pt>
                <c:pt idx="3611">
                  <c:v>1.4444675925910404</c:v>
                </c:pt>
                <c:pt idx="3612">
                  <c:v>1.4447106481452054</c:v>
                </c:pt>
                <c:pt idx="3613">
                  <c:v>1.4449537037066464</c:v>
                </c:pt>
                <c:pt idx="3614">
                  <c:v>1.4451967592608115</c:v>
                </c:pt>
                <c:pt idx="3615">
                  <c:v>1.4454398148149765</c:v>
                </c:pt>
                <c:pt idx="3616">
                  <c:v>1.4456828703691416</c:v>
                </c:pt>
                <c:pt idx="3617">
                  <c:v>1.4459259259233066</c:v>
                </c:pt>
                <c:pt idx="3618">
                  <c:v>1.4461689814774716</c:v>
                </c:pt>
                <c:pt idx="3619">
                  <c:v>1.4464120370389126</c:v>
                </c:pt>
                <c:pt idx="3620">
                  <c:v>1.4466550925930777</c:v>
                </c:pt>
                <c:pt idx="3621">
                  <c:v>1.4468981481472427</c:v>
                </c:pt>
                <c:pt idx="3622">
                  <c:v>1.4471412037014078</c:v>
                </c:pt>
                <c:pt idx="3623">
                  <c:v>1.4473842592555728</c:v>
                </c:pt>
                <c:pt idx="3624">
                  <c:v>1.4476273148170138</c:v>
                </c:pt>
                <c:pt idx="3625">
                  <c:v>1.4478703703711788</c:v>
                </c:pt>
                <c:pt idx="3626">
                  <c:v>1.4481134259253439</c:v>
                </c:pt>
                <c:pt idx="3627">
                  <c:v>1.4483564814795089</c:v>
                </c:pt>
                <c:pt idx="3628">
                  <c:v>1.4485995370336739</c:v>
                </c:pt>
                <c:pt idx="3629">
                  <c:v>1.4488425925951149</c:v>
                </c:pt>
                <c:pt idx="3630">
                  <c:v>1.44908564814928</c:v>
                </c:pt>
                <c:pt idx="3631">
                  <c:v>1.449328703703445</c:v>
                </c:pt>
                <c:pt idx="3632">
                  <c:v>1.4495717592576101</c:v>
                </c:pt>
                <c:pt idx="3633">
                  <c:v>1.4498148148117751</c:v>
                </c:pt>
                <c:pt idx="3634">
                  <c:v>1.4500578703732161</c:v>
                </c:pt>
                <c:pt idx="3635">
                  <c:v>1.4503009259273811</c:v>
                </c:pt>
                <c:pt idx="3636">
                  <c:v>1.4505439814815462</c:v>
                </c:pt>
                <c:pt idx="3637">
                  <c:v>1.4507870370357112</c:v>
                </c:pt>
                <c:pt idx="3638">
                  <c:v>1.4510300925898763</c:v>
                </c:pt>
                <c:pt idx="3639">
                  <c:v>1.4512731481440413</c:v>
                </c:pt>
                <c:pt idx="3640">
                  <c:v>1.4515162037054823</c:v>
                </c:pt>
                <c:pt idx="3641">
                  <c:v>1.4517592592596473</c:v>
                </c:pt>
                <c:pt idx="3642">
                  <c:v>1.4520023148138124</c:v>
                </c:pt>
                <c:pt idx="3643">
                  <c:v>1.4522453703679774</c:v>
                </c:pt>
                <c:pt idx="3644">
                  <c:v>1.4524884259221424</c:v>
                </c:pt>
                <c:pt idx="3645">
                  <c:v>1.4527314814835834</c:v>
                </c:pt>
                <c:pt idx="3646">
                  <c:v>1.4529745370377485</c:v>
                </c:pt>
                <c:pt idx="3647">
                  <c:v>1.4532175925919135</c:v>
                </c:pt>
                <c:pt idx="3648">
                  <c:v>1.4534606481460786</c:v>
                </c:pt>
                <c:pt idx="3649">
                  <c:v>1.4537037037002436</c:v>
                </c:pt>
                <c:pt idx="3650">
                  <c:v>1.4539467592616846</c:v>
                </c:pt>
                <c:pt idx="3651">
                  <c:v>1.4541898148158496</c:v>
                </c:pt>
                <c:pt idx="3652">
                  <c:v>1.4544328703700147</c:v>
                </c:pt>
                <c:pt idx="3653">
                  <c:v>1.4546759259241797</c:v>
                </c:pt>
                <c:pt idx="3654">
                  <c:v>1.4549305555551244</c:v>
                </c:pt>
                <c:pt idx="3655">
                  <c:v>1.4551736111092894</c:v>
                </c:pt>
                <c:pt idx="3656">
                  <c:v>1.4554166666634545</c:v>
                </c:pt>
                <c:pt idx="3657">
                  <c:v>1.4556597222248955</c:v>
                </c:pt>
                <c:pt idx="3658">
                  <c:v>1.4559027777790605</c:v>
                </c:pt>
                <c:pt idx="3659">
                  <c:v>1.4561458333332256</c:v>
                </c:pt>
                <c:pt idx="3660">
                  <c:v>1.4563888888873906</c:v>
                </c:pt>
                <c:pt idx="3661">
                  <c:v>1.4566319444415556</c:v>
                </c:pt>
                <c:pt idx="3662">
                  <c:v>1.4568750000029966</c:v>
                </c:pt>
                <c:pt idx="3663">
                  <c:v>1.4571180555571617</c:v>
                </c:pt>
                <c:pt idx="3664">
                  <c:v>1.4573611111113267</c:v>
                </c:pt>
                <c:pt idx="3665">
                  <c:v>1.4576041666654918</c:v>
                </c:pt>
                <c:pt idx="3666">
                  <c:v>1.4578472222196568</c:v>
                </c:pt>
                <c:pt idx="3667">
                  <c:v>1.4580902777738218</c:v>
                </c:pt>
                <c:pt idx="3668">
                  <c:v>1.4583333333352628</c:v>
                </c:pt>
                <c:pt idx="3669">
                  <c:v>1.4585763888894279</c:v>
                </c:pt>
                <c:pt idx="3670">
                  <c:v>1.4588194444435929</c:v>
                </c:pt>
                <c:pt idx="3671">
                  <c:v>1.4590624999977579</c:v>
                </c:pt>
                <c:pt idx="3672">
                  <c:v>1.459305555551923</c:v>
                </c:pt>
                <c:pt idx="3673">
                  <c:v>1.459548611113364</c:v>
                </c:pt>
                <c:pt idx="3674">
                  <c:v>1.459791666667529</c:v>
                </c:pt>
                <c:pt idx="3675">
                  <c:v>1.4600347222216941</c:v>
                </c:pt>
                <c:pt idx="3676">
                  <c:v>1.4602777777758591</c:v>
                </c:pt>
                <c:pt idx="3677">
                  <c:v>1.4605208333300241</c:v>
                </c:pt>
                <c:pt idx="3678">
                  <c:v>1.4607638888914651</c:v>
                </c:pt>
                <c:pt idx="3679">
                  <c:v>1.4610069444456302</c:v>
                </c:pt>
                <c:pt idx="3680">
                  <c:v>1.4612499999997952</c:v>
                </c:pt>
                <c:pt idx="3681">
                  <c:v>1.4614930555539603</c:v>
                </c:pt>
                <c:pt idx="3682">
                  <c:v>1.4617361111081253</c:v>
                </c:pt>
                <c:pt idx="3683">
                  <c:v>1.4619791666695663</c:v>
                </c:pt>
                <c:pt idx="3684">
                  <c:v>1.4622222222237313</c:v>
                </c:pt>
                <c:pt idx="3685">
                  <c:v>1.4624652777778964</c:v>
                </c:pt>
                <c:pt idx="3686">
                  <c:v>1.4627083333320614</c:v>
                </c:pt>
                <c:pt idx="3687">
                  <c:v>1.4629513888862264</c:v>
                </c:pt>
                <c:pt idx="3688">
                  <c:v>1.4631944444403915</c:v>
                </c:pt>
                <c:pt idx="3689">
                  <c:v>1.4634375000018325</c:v>
                </c:pt>
                <c:pt idx="3690">
                  <c:v>1.4636805555559975</c:v>
                </c:pt>
                <c:pt idx="3691">
                  <c:v>1.4639236111101626</c:v>
                </c:pt>
                <c:pt idx="3692">
                  <c:v>1.4641666666643276</c:v>
                </c:pt>
                <c:pt idx="3693">
                  <c:v>1.4644097222184926</c:v>
                </c:pt>
                <c:pt idx="3694">
                  <c:v>1.4646527777799336</c:v>
                </c:pt>
                <c:pt idx="3695">
                  <c:v>1.4648958333340987</c:v>
                </c:pt>
                <c:pt idx="3696">
                  <c:v>1.4651388888882637</c:v>
                </c:pt>
                <c:pt idx="3697">
                  <c:v>1.4653819444424288</c:v>
                </c:pt>
                <c:pt idx="3698">
                  <c:v>1.4656249999965938</c:v>
                </c:pt>
                <c:pt idx="3699">
                  <c:v>1.4658680555580348</c:v>
                </c:pt>
                <c:pt idx="3700">
                  <c:v>1.4661111111121998</c:v>
                </c:pt>
                <c:pt idx="3701">
                  <c:v>1.4663541666663649</c:v>
                </c:pt>
                <c:pt idx="3702">
                  <c:v>1.4666087962973096</c:v>
                </c:pt>
                <c:pt idx="3703">
                  <c:v>1.4668518518514746</c:v>
                </c:pt>
                <c:pt idx="3704">
                  <c:v>1.4670949074056396</c:v>
                </c:pt>
                <c:pt idx="3705">
                  <c:v>1.4673379629598047</c:v>
                </c:pt>
                <c:pt idx="3706">
                  <c:v>1.4675810185212457</c:v>
                </c:pt>
                <c:pt idx="3707">
                  <c:v>1.4678240740754107</c:v>
                </c:pt>
                <c:pt idx="3708">
                  <c:v>1.4680671296295758</c:v>
                </c:pt>
                <c:pt idx="3709">
                  <c:v>1.4683101851837408</c:v>
                </c:pt>
                <c:pt idx="3710">
                  <c:v>1.4685532407379058</c:v>
                </c:pt>
                <c:pt idx="3711">
                  <c:v>1.4687962962993468</c:v>
                </c:pt>
                <c:pt idx="3712">
                  <c:v>1.4690393518535119</c:v>
                </c:pt>
                <c:pt idx="3713">
                  <c:v>1.4692824074076769</c:v>
                </c:pt>
                <c:pt idx="3714">
                  <c:v>1.4695254629618419</c:v>
                </c:pt>
                <c:pt idx="3715">
                  <c:v>1.469768518516007</c:v>
                </c:pt>
                <c:pt idx="3716">
                  <c:v>1.470011574070172</c:v>
                </c:pt>
                <c:pt idx="3717">
                  <c:v>1.470254629631613</c:v>
                </c:pt>
                <c:pt idx="3718">
                  <c:v>1.4704976851857781</c:v>
                </c:pt>
                <c:pt idx="3719">
                  <c:v>1.4707407407399431</c:v>
                </c:pt>
                <c:pt idx="3720">
                  <c:v>1.4709837962941081</c:v>
                </c:pt>
                <c:pt idx="3721">
                  <c:v>1.4712268518482732</c:v>
                </c:pt>
                <c:pt idx="3722">
                  <c:v>1.4714699074097142</c:v>
                </c:pt>
                <c:pt idx="3723">
                  <c:v>1.4717129629638792</c:v>
                </c:pt>
                <c:pt idx="3724">
                  <c:v>1.4719560185180443</c:v>
                </c:pt>
                <c:pt idx="3725">
                  <c:v>1.4721990740722093</c:v>
                </c:pt>
                <c:pt idx="3726">
                  <c:v>1.4724421296263743</c:v>
                </c:pt>
                <c:pt idx="3727">
                  <c:v>1.4726851851878153</c:v>
                </c:pt>
                <c:pt idx="3728">
                  <c:v>1.4729282407419804</c:v>
                </c:pt>
                <c:pt idx="3729">
                  <c:v>1.4731712962961454</c:v>
                </c:pt>
                <c:pt idx="3730">
                  <c:v>1.4734143518503104</c:v>
                </c:pt>
                <c:pt idx="3731">
                  <c:v>1.4736574074044755</c:v>
                </c:pt>
                <c:pt idx="3732">
                  <c:v>1.4739004629659165</c:v>
                </c:pt>
                <c:pt idx="3733">
                  <c:v>1.4741435185200815</c:v>
                </c:pt>
                <c:pt idx="3734">
                  <c:v>1.4743865740742466</c:v>
                </c:pt>
                <c:pt idx="3735">
                  <c:v>1.4746296296284116</c:v>
                </c:pt>
                <c:pt idx="3736">
                  <c:v>1.4748726851825766</c:v>
                </c:pt>
                <c:pt idx="3737">
                  <c:v>1.4751157407367417</c:v>
                </c:pt>
                <c:pt idx="3738">
                  <c:v>1.4753587962981827</c:v>
                </c:pt>
                <c:pt idx="3739">
                  <c:v>1.4756018518523477</c:v>
                </c:pt>
                <c:pt idx="3740">
                  <c:v>1.4758449074065128</c:v>
                </c:pt>
                <c:pt idx="3741">
                  <c:v>1.4760879629606778</c:v>
                </c:pt>
                <c:pt idx="3742">
                  <c:v>1.4763310185148428</c:v>
                </c:pt>
                <c:pt idx="3743">
                  <c:v>1.4765740740762838</c:v>
                </c:pt>
                <c:pt idx="3744">
                  <c:v>1.4768171296304489</c:v>
                </c:pt>
                <c:pt idx="3745">
                  <c:v>1.4770601851846139</c:v>
                </c:pt>
                <c:pt idx="3746">
                  <c:v>1.4773032407387789</c:v>
                </c:pt>
                <c:pt idx="3747">
                  <c:v>1.477546296292944</c:v>
                </c:pt>
                <c:pt idx="3748">
                  <c:v>1.477789351854385</c:v>
                </c:pt>
                <c:pt idx="3749">
                  <c:v>1.47803240740855</c:v>
                </c:pt>
                <c:pt idx="3750">
                  <c:v>1.4782870370394947</c:v>
                </c:pt>
                <c:pt idx="3751">
                  <c:v>1.4785300925936598</c:v>
                </c:pt>
                <c:pt idx="3752">
                  <c:v>1.4787731481478248</c:v>
                </c:pt>
                <c:pt idx="3753">
                  <c:v>1.4790162037019898</c:v>
                </c:pt>
                <c:pt idx="3754">
                  <c:v>1.4792592592561549</c:v>
                </c:pt>
                <c:pt idx="3755">
                  <c:v>1.4795023148175959</c:v>
                </c:pt>
                <c:pt idx="3756">
                  <c:v>1.4797453703717609</c:v>
                </c:pt>
                <c:pt idx="3757">
                  <c:v>1.4799884259259259</c:v>
                </c:pt>
                <c:pt idx="3758">
                  <c:v>1.480231481480091</c:v>
                </c:pt>
                <c:pt idx="3759">
                  <c:v>1.480474537034256</c:v>
                </c:pt>
                <c:pt idx="3760">
                  <c:v>1.480717592595697</c:v>
                </c:pt>
                <c:pt idx="3761">
                  <c:v>1.4809606481498621</c:v>
                </c:pt>
                <c:pt idx="3762">
                  <c:v>1.4812037037040271</c:v>
                </c:pt>
                <c:pt idx="3763">
                  <c:v>1.4814467592581921</c:v>
                </c:pt>
                <c:pt idx="3764">
                  <c:v>1.4816898148123572</c:v>
                </c:pt>
                <c:pt idx="3765">
                  <c:v>1.4819328703665222</c:v>
                </c:pt>
                <c:pt idx="3766">
                  <c:v>1.4821759259279632</c:v>
                </c:pt>
                <c:pt idx="3767">
                  <c:v>1.4824189814821283</c:v>
                </c:pt>
                <c:pt idx="3768">
                  <c:v>1.4826620370362933</c:v>
                </c:pt>
                <c:pt idx="3769">
                  <c:v>1.4829050925904583</c:v>
                </c:pt>
                <c:pt idx="3770">
                  <c:v>1.4831481481446234</c:v>
                </c:pt>
                <c:pt idx="3771">
                  <c:v>1.4833912037060644</c:v>
                </c:pt>
                <c:pt idx="3772">
                  <c:v>1.4836342592602294</c:v>
                </c:pt>
                <c:pt idx="3773">
                  <c:v>1.4838773148143944</c:v>
                </c:pt>
                <c:pt idx="3774">
                  <c:v>1.4841203703685595</c:v>
                </c:pt>
                <c:pt idx="3775">
                  <c:v>1.4843634259227245</c:v>
                </c:pt>
                <c:pt idx="3776">
                  <c:v>1.4846064814841655</c:v>
                </c:pt>
                <c:pt idx="3777">
                  <c:v>1.4848495370383306</c:v>
                </c:pt>
                <c:pt idx="3778">
                  <c:v>1.4850925925924956</c:v>
                </c:pt>
                <c:pt idx="3779">
                  <c:v>1.4853356481466606</c:v>
                </c:pt>
                <c:pt idx="3780">
                  <c:v>1.4855787037008257</c:v>
                </c:pt>
                <c:pt idx="3781">
                  <c:v>1.4858217592622667</c:v>
                </c:pt>
                <c:pt idx="3782">
                  <c:v>1.4860648148164317</c:v>
                </c:pt>
                <c:pt idx="3783">
                  <c:v>1.4863078703705968</c:v>
                </c:pt>
                <c:pt idx="3784">
                  <c:v>1.4865509259247618</c:v>
                </c:pt>
                <c:pt idx="3785">
                  <c:v>1.4867939814789268</c:v>
                </c:pt>
                <c:pt idx="3786">
                  <c:v>1.4870370370330919</c:v>
                </c:pt>
                <c:pt idx="3787">
                  <c:v>1.4872800925945329</c:v>
                </c:pt>
                <c:pt idx="3788">
                  <c:v>1.4875231481486979</c:v>
                </c:pt>
                <c:pt idx="3789">
                  <c:v>1.4877662037028629</c:v>
                </c:pt>
                <c:pt idx="3790">
                  <c:v>1.488009259257028</c:v>
                </c:pt>
                <c:pt idx="3791">
                  <c:v>1.488252314811193</c:v>
                </c:pt>
                <c:pt idx="3792">
                  <c:v>1.488495370372634</c:v>
                </c:pt>
                <c:pt idx="3793">
                  <c:v>1.4887384259267991</c:v>
                </c:pt>
                <c:pt idx="3794">
                  <c:v>1.4889814814809641</c:v>
                </c:pt>
                <c:pt idx="3795">
                  <c:v>1.4892245370351291</c:v>
                </c:pt>
                <c:pt idx="3796">
                  <c:v>1.4894675925892942</c:v>
                </c:pt>
                <c:pt idx="3797">
                  <c:v>1.4897106481507352</c:v>
                </c:pt>
                <c:pt idx="3798">
                  <c:v>1.4899537037049002</c:v>
                </c:pt>
                <c:pt idx="3799">
                  <c:v>1.4902083333358449</c:v>
                </c:pt>
                <c:pt idx="3800">
                  <c:v>1.4904513888900099</c:v>
                </c:pt>
                <c:pt idx="3801">
                  <c:v>1.490694444444175</c:v>
                </c:pt>
                <c:pt idx="3802">
                  <c:v>1.49093749999834</c:v>
                </c:pt>
                <c:pt idx="3803">
                  <c:v>1.4911805555525051</c:v>
                </c:pt>
                <c:pt idx="3804">
                  <c:v>1.4914236111139461</c:v>
                </c:pt>
                <c:pt idx="3805">
                  <c:v>1.4916666666681111</c:v>
                </c:pt>
                <c:pt idx="3806">
                  <c:v>1.4919097222222761</c:v>
                </c:pt>
                <c:pt idx="3807">
                  <c:v>1.4921527777764412</c:v>
                </c:pt>
                <c:pt idx="3808">
                  <c:v>1.4923958333306062</c:v>
                </c:pt>
                <c:pt idx="3809">
                  <c:v>1.4926388888847713</c:v>
                </c:pt>
                <c:pt idx="3810">
                  <c:v>1.4928819444462123</c:v>
                </c:pt>
                <c:pt idx="3811">
                  <c:v>1.4931250000003773</c:v>
                </c:pt>
                <c:pt idx="3812">
                  <c:v>1.4933680555545423</c:v>
                </c:pt>
                <c:pt idx="3813">
                  <c:v>1.4936111111087074</c:v>
                </c:pt>
                <c:pt idx="3814">
                  <c:v>1.4938541666628724</c:v>
                </c:pt>
                <c:pt idx="3815">
                  <c:v>1.4940972222243134</c:v>
                </c:pt>
                <c:pt idx="3816">
                  <c:v>1.4943402777784784</c:v>
                </c:pt>
                <c:pt idx="3817">
                  <c:v>1.4945833333326435</c:v>
                </c:pt>
                <c:pt idx="3818">
                  <c:v>1.4948263888868085</c:v>
                </c:pt>
                <c:pt idx="3819">
                  <c:v>1.4950694444409736</c:v>
                </c:pt>
                <c:pt idx="3820">
                  <c:v>1.4953125000024146</c:v>
                </c:pt>
                <c:pt idx="3821">
                  <c:v>1.4955555555565796</c:v>
                </c:pt>
                <c:pt idx="3822">
                  <c:v>1.4957986111107446</c:v>
                </c:pt>
                <c:pt idx="3823">
                  <c:v>1.4960416666649097</c:v>
                </c:pt>
                <c:pt idx="3824">
                  <c:v>1.4962847222190747</c:v>
                </c:pt>
                <c:pt idx="3825">
                  <c:v>1.4965277777805157</c:v>
                </c:pt>
                <c:pt idx="3826">
                  <c:v>1.4967708333346808</c:v>
                </c:pt>
                <c:pt idx="3827">
                  <c:v>1.4970138888888458</c:v>
                </c:pt>
                <c:pt idx="3828">
                  <c:v>1.4972569444430108</c:v>
                </c:pt>
                <c:pt idx="3829">
                  <c:v>1.4974999999971759</c:v>
                </c:pt>
                <c:pt idx="3830">
                  <c:v>1.4977430555586169</c:v>
                </c:pt>
                <c:pt idx="3831">
                  <c:v>1.4979861111127819</c:v>
                </c:pt>
                <c:pt idx="3832">
                  <c:v>1.4982291666669469</c:v>
                </c:pt>
                <c:pt idx="3833">
                  <c:v>1.498472222221112</c:v>
                </c:pt>
                <c:pt idx="3834">
                  <c:v>1.498715277775277</c:v>
                </c:pt>
                <c:pt idx="3835">
                  <c:v>1.4989583333294421</c:v>
                </c:pt>
                <c:pt idx="3836">
                  <c:v>1.4992013888908831</c:v>
                </c:pt>
                <c:pt idx="3837">
                  <c:v>1.4994444444450481</c:v>
                </c:pt>
                <c:pt idx="3838">
                  <c:v>1.4996874999992131</c:v>
                </c:pt>
                <c:pt idx="3839">
                  <c:v>1.4999305555533782</c:v>
                </c:pt>
                <c:pt idx="3840">
                  <c:v>1.5001736111075432</c:v>
                </c:pt>
                <c:pt idx="3841">
                  <c:v>1.5004166666689842</c:v>
                </c:pt>
                <c:pt idx="3842">
                  <c:v>1.5006597222231493</c:v>
                </c:pt>
                <c:pt idx="3843">
                  <c:v>1.5009027777773143</c:v>
                </c:pt>
                <c:pt idx="3844">
                  <c:v>1.5011458333314793</c:v>
                </c:pt>
                <c:pt idx="3845">
                  <c:v>1.5013888888856444</c:v>
                </c:pt>
                <c:pt idx="3846">
                  <c:v>1.5016319444470854</c:v>
                </c:pt>
                <c:pt idx="3847">
                  <c:v>1.5018750000012504</c:v>
                </c:pt>
                <c:pt idx="3848">
                  <c:v>1.5021296296321951</c:v>
                </c:pt>
                <c:pt idx="3849">
                  <c:v>1.5023726851863601</c:v>
                </c:pt>
                <c:pt idx="3850">
                  <c:v>1.5026157407405252</c:v>
                </c:pt>
                <c:pt idx="3851">
                  <c:v>1.5028587962946902</c:v>
                </c:pt>
                <c:pt idx="3852">
                  <c:v>1.5031018518488553</c:v>
                </c:pt>
                <c:pt idx="3853">
                  <c:v>1.5033449074102962</c:v>
                </c:pt>
                <c:pt idx="3854">
                  <c:v>1.5035879629644613</c:v>
                </c:pt>
                <c:pt idx="3855">
                  <c:v>1.5038310185186263</c:v>
                </c:pt>
                <c:pt idx="3856">
                  <c:v>1.5040740740727914</c:v>
                </c:pt>
                <c:pt idx="3857">
                  <c:v>1.5043171296269564</c:v>
                </c:pt>
                <c:pt idx="3858">
                  <c:v>1.5045601851811214</c:v>
                </c:pt>
                <c:pt idx="3859">
                  <c:v>1.5048032407425624</c:v>
                </c:pt>
                <c:pt idx="3860">
                  <c:v>1.5050462962967275</c:v>
                </c:pt>
                <c:pt idx="3861">
                  <c:v>1.5052893518508925</c:v>
                </c:pt>
                <c:pt idx="3862">
                  <c:v>1.5055324074050576</c:v>
                </c:pt>
                <c:pt idx="3863">
                  <c:v>1.5057754629592226</c:v>
                </c:pt>
                <c:pt idx="3864">
                  <c:v>1.5060185185206636</c:v>
                </c:pt>
                <c:pt idx="3865">
                  <c:v>1.5062615740748286</c:v>
                </c:pt>
                <c:pt idx="3866">
                  <c:v>1.5065046296289937</c:v>
                </c:pt>
                <c:pt idx="3867">
                  <c:v>1.5067476851831587</c:v>
                </c:pt>
                <c:pt idx="3868">
                  <c:v>1.5069907407373238</c:v>
                </c:pt>
                <c:pt idx="3869">
                  <c:v>1.5072337962987647</c:v>
                </c:pt>
                <c:pt idx="3870">
                  <c:v>1.5074768518529298</c:v>
                </c:pt>
                <c:pt idx="3871">
                  <c:v>1.5077199074070948</c:v>
                </c:pt>
                <c:pt idx="3872">
                  <c:v>1.5079629629612599</c:v>
                </c:pt>
                <c:pt idx="3873">
                  <c:v>1.5082060185154249</c:v>
                </c:pt>
                <c:pt idx="3874">
                  <c:v>1.5084490740768659</c:v>
                </c:pt>
                <c:pt idx="3875">
                  <c:v>1.5086921296310309</c:v>
                </c:pt>
                <c:pt idx="3876">
                  <c:v>1.508935185185196</c:v>
                </c:pt>
                <c:pt idx="3877">
                  <c:v>1.509178240739361</c:v>
                </c:pt>
                <c:pt idx="3878">
                  <c:v>1.5094212962935261</c:v>
                </c:pt>
                <c:pt idx="3879">
                  <c:v>1.5096643518549671</c:v>
                </c:pt>
                <c:pt idx="3880">
                  <c:v>1.5099074074091321</c:v>
                </c:pt>
                <c:pt idx="3881">
                  <c:v>1.5101504629632971</c:v>
                </c:pt>
                <c:pt idx="3882">
                  <c:v>1.5103935185174622</c:v>
                </c:pt>
                <c:pt idx="3883">
                  <c:v>1.5106365740716272</c:v>
                </c:pt>
                <c:pt idx="3884">
                  <c:v>1.5108796296257923</c:v>
                </c:pt>
                <c:pt idx="3885">
                  <c:v>1.5111226851872332</c:v>
                </c:pt>
                <c:pt idx="3886">
                  <c:v>1.5113657407413983</c:v>
                </c:pt>
                <c:pt idx="3887">
                  <c:v>1.5116087962955633</c:v>
                </c:pt>
                <c:pt idx="3888">
                  <c:v>1.5118518518497284</c:v>
                </c:pt>
                <c:pt idx="3889">
                  <c:v>1.5120949074038934</c:v>
                </c:pt>
                <c:pt idx="3890">
                  <c:v>1.5123379629653344</c:v>
                </c:pt>
                <c:pt idx="3891">
                  <c:v>1.5125810185194994</c:v>
                </c:pt>
                <c:pt idx="3892">
                  <c:v>1.5128240740736645</c:v>
                </c:pt>
                <c:pt idx="3893">
                  <c:v>1.5130671296278295</c:v>
                </c:pt>
                <c:pt idx="3894">
                  <c:v>1.5133101851819946</c:v>
                </c:pt>
                <c:pt idx="3895">
                  <c:v>1.5135532407434356</c:v>
                </c:pt>
                <c:pt idx="3896">
                  <c:v>1.5138078703671043</c:v>
                </c:pt>
                <c:pt idx="3897">
                  <c:v>1.5140509259285453</c:v>
                </c:pt>
                <c:pt idx="3898">
                  <c:v>1.5142939814827103</c:v>
                </c:pt>
                <c:pt idx="3899">
                  <c:v>1.5145370370368754</c:v>
                </c:pt>
                <c:pt idx="3900">
                  <c:v>1.5147800925910404</c:v>
                </c:pt>
                <c:pt idx="3901">
                  <c:v>1.5150231481452054</c:v>
                </c:pt>
                <c:pt idx="3902">
                  <c:v>1.5152662037066464</c:v>
                </c:pt>
                <c:pt idx="3903">
                  <c:v>1.5155092592608115</c:v>
                </c:pt>
                <c:pt idx="3904">
                  <c:v>1.5157523148149765</c:v>
                </c:pt>
                <c:pt idx="3905">
                  <c:v>1.5159953703691416</c:v>
                </c:pt>
                <c:pt idx="3906">
                  <c:v>1.5162384259233066</c:v>
                </c:pt>
                <c:pt idx="3907">
                  <c:v>1.5164814814774716</c:v>
                </c:pt>
                <c:pt idx="3908">
                  <c:v>1.5167245370389126</c:v>
                </c:pt>
                <c:pt idx="3909">
                  <c:v>1.5169675925930777</c:v>
                </c:pt>
                <c:pt idx="3910">
                  <c:v>1.5172106481472427</c:v>
                </c:pt>
                <c:pt idx="3911">
                  <c:v>1.5174537037014078</c:v>
                </c:pt>
                <c:pt idx="3912">
                  <c:v>1.5176967592555728</c:v>
                </c:pt>
                <c:pt idx="3913">
                  <c:v>1.5179398148170138</c:v>
                </c:pt>
                <c:pt idx="3914">
                  <c:v>1.5181828703711788</c:v>
                </c:pt>
                <c:pt idx="3915">
                  <c:v>1.5184259259253439</c:v>
                </c:pt>
                <c:pt idx="3916">
                  <c:v>1.5186689814795089</c:v>
                </c:pt>
                <c:pt idx="3917">
                  <c:v>1.5189120370336739</c:v>
                </c:pt>
                <c:pt idx="3918">
                  <c:v>1.5191550925951149</c:v>
                </c:pt>
                <c:pt idx="3919">
                  <c:v>1.51939814814928</c:v>
                </c:pt>
                <c:pt idx="3920">
                  <c:v>1.519641203703445</c:v>
                </c:pt>
                <c:pt idx="3921">
                  <c:v>1.5198842592576101</c:v>
                </c:pt>
                <c:pt idx="3922">
                  <c:v>1.5201273148117751</c:v>
                </c:pt>
                <c:pt idx="3923">
                  <c:v>1.5203703703732161</c:v>
                </c:pt>
                <c:pt idx="3924">
                  <c:v>1.5206134259273811</c:v>
                </c:pt>
                <c:pt idx="3925">
                  <c:v>1.5208564814815462</c:v>
                </c:pt>
                <c:pt idx="3926">
                  <c:v>1.5210995370357112</c:v>
                </c:pt>
                <c:pt idx="3927">
                  <c:v>1.5213425925898763</c:v>
                </c:pt>
                <c:pt idx="3928">
                  <c:v>1.5215856481440413</c:v>
                </c:pt>
                <c:pt idx="3929">
                  <c:v>1.5218287037054823</c:v>
                </c:pt>
                <c:pt idx="3930">
                  <c:v>1.5220717592596473</c:v>
                </c:pt>
                <c:pt idx="3931">
                  <c:v>1.5223148148138124</c:v>
                </c:pt>
                <c:pt idx="3932">
                  <c:v>1.5225578703679774</c:v>
                </c:pt>
                <c:pt idx="3933">
                  <c:v>1.5228009259221424</c:v>
                </c:pt>
                <c:pt idx="3934">
                  <c:v>1.5230439814835834</c:v>
                </c:pt>
                <c:pt idx="3935">
                  <c:v>1.5232870370377485</c:v>
                </c:pt>
                <c:pt idx="3936">
                  <c:v>1.5235300925919135</c:v>
                </c:pt>
                <c:pt idx="3937">
                  <c:v>1.5237731481460786</c:v>
                </c:pt>
                <c:pt idx="3938">
                  <c:v>1.5240162037002436</c:v>
                </c:pt>
                <c:pt idx="3939">
                  <c:v>1.5242592592616846</c:v>
                </c:pt>
                <c:pt idx="3940">
                  <c:v>1.5245023148158496</c:v>
                </c:pt>
                <c:pt idx="3941">
                  <c:v>1.5247453703700147</c:v>
                </c:pt>
                <c:pt idx="3942">
                  <c:v>1.5249884259241797</c:v>
                </c:pt>
                <c:pt idx="3943">
                  <c:v>1.5252314814783448</c:v>
                </c:pt>
                <c:pt idx="3944">
                  <c:v>1.5254745370397857</c:v>
                </c:pt>
                <c:pt idx="3945">
                  <c:v>1.5257291666634545</c:v>
                </c:pt>
                <c:pt idx="3946">
                  <c:v>1.5259722222248955</c:v>
                </c:pt>
                <c:pt idx="3947">
                  <c:v>1.5262152777790605</c:v>
                </c:pt>
                <c:pt idx="3948">
                  <c:v>1.5264583333332256</c:v>
                </c:pt>
                <c:pt idx="3949">
                  <c:v>1.5267013888873906</c:v>
                </c:pt>
                <c:pt idx="3950">
                  <c:v>1.5269444444415556</c:v>
                </c:pt>
                <c:pt idx="3951">
                  <c:v>1.5271875000029966</c:v>
                </c:pt>
                <c:pt idx="3952">
                  <c:v>1.5274305555571617</c:v>
                </c:pt>
                <c:pt idx="3953">
                  <c:v>1.5276736111113267</c:v>
                </c:pt>
                <c:pt idx="3954">
                  <c:v>1.5279166666654918</c:v>
                </c:pt>
                <c:pt idx="3955">
                  <c:v>1.5281597222196568</c:v>
                </c:pt>
                <c:pt idx="3956">
                  <c:v>1.5284027777738218</c:v>
                </c:pt>
                <c:pt idx="3957">
                  <c:v>1.5286458333352628</c:v>
                </c:pt>
                <c:pt idx="3958">
                  <c:v>1.5288888888894279</c:v>
                </c:pt>
                <c:pt idx="3959">
                  <c:v>1.5291319444435929</c:v>
                </c:pt>
                <c:pt idx="3960">
                  <c:v>1.5293749999977579</c:v>
                </c:pt>
                <c:pt idx="3961">
                  <c:v>1.529618055551923</c:v>
                </c:pt>
                <c:pt idx="3962">
                  <c:v>1.529861111113364</c:v>
                </c:pt>
                <c:pt idx="3963">
                  <c:v>1.530104166667529</c:v>
                </c:pt>
                <c:pt idx="3964">
                  <c:v>1.5303472222216941</c:v>
                </c:pt>
                <c:pt idx="3965">
                  <c:v>1.5305902777758591</c:v>
                </c:pt>
                <c:pt idx="3966">
                  <c:v>1.5308333333300241</c:v>
                </c:pt>
                <c:pt idx="3967">
                  <c:v>1.5310763888914651</c:v>
                </c:pt>
                <c:pt idx="3968">
                  <c:v>1.5313194444456302</c:v>
                </c:pt>
                <c:pt idx="3969">
                  <c:v>1.5315624999997952</c:v>
                </c:pt>
                <c:pt idx="3970">
                  <c:v>1.5318055555539603</c:v>
                </c:pt>
                <c:pt idx="3971">
                  <c:v>1.5320486111081253</c:v>
                </c:pt>
                <c:pt idx="3972">
                  <c:v>1.5322916666695663</c:v>
                </c:pt>
                <c:pt idx="3973">
                  <c:v>1.5325347222237313</c:v>
                </c:pt>
                <c:pt idx="3974">
                  <c:v>1.5327777777778964</c:v>
                </c:pt>
                <c:pt idx="3975">
                  <c:v>1.5330208333320614</c:v>
                </c:pt>
                <c:pt idx="3976">
                  <c:v>1.5332638888862264</c:v>
                </c:pt>
                <c:pt idx="3977">
                  <c:v>1.5335069444403915</c:v>
                </c:pt>
                <c:pt idx="3978">
                  <c:v>1.5337500000018325</c:v>
                </c:pt>
                <c:pt idx="3979">
                  <c:v>1.5339930555559975</c:v>
                </c:pt>
                <c:pt idx="3980">
                  <c:v>1.5342361111101626</c:v>
                </c:pt>
                <c:pt idx="3981">
                  <c:v>1.5344791666643276</c:v>
                </c:pt>
                <c:pt idx="3982">
                  <c:v>1.5347222222184926</c:v>
                </c:pt>
                <c:pt idx="3983">
                  <c:v>1.5349652777799336</c:v>
                </c:pt>
                <c:pt idx="3984">
                  <c:v>1.5352083333340987</c:v>
                </c:pt>
                <c:pt idx="3985">
                  <c:v>1.5354513888882637</c:v>
                </c:pt>
                <c:pt idx="3986">
                  <c:v>1.5356944444424288</c:v>
                </c:pt>
                <c:pt idx="3987">
                  <c:v>1.5359374999965938</c:v>
                </c:pt>
                <c:pt idx="3988">
                  <c:v>1.5361805555580348</c:v>
                </c:pt>
                <c:pt idx="3989">
                  <c:v>1.5364236111121998</c:v>
                </c:pt>
                <c:pt idx="3990">
                  <c:v>1.5366666666663649</c:v>
                </c:pt>
                <c:pt idx="3991">
                  <c:v>1.5369097222205299</c:v>
                </c:pt>
                <c:pt idx="3992">
                  <c:v>1.5371527777746949</c:v>
                </c:pt>
                <c:pt idx="3993">
                  <c:v>1.5374074074056396</c:v>
                </c:pt>
                <c:pt idx="3994">
                  <c:v>1.5376504629598047</c:v>
                </c:pt>
                <c:pt idx="3995">
                  <c:v>1.5378935185212457</c:v>
                </c:pt>
                <c:pt idx="3996">
                  <c:v>1.5381365740754107</c:v>
                </c:pt>
                <c:pt idx="3997">
                  <c:v>1.5383796296295758</c:v>
                </c:pt>
                <c:pt idx="3998">
                  <c:v>1.5386226851837408</c:v>
                </c:pt>
                <c:pt idx="3999">
                  <c:v>1.5388657407379058</c:v>
                </c:pt>
                <c:pt idx="4000">
                  <c:v>1.5391087962993468</c:v>
                </c:pt>
                <c:pt idx="4001">
                  <c:v>1.5393518518535119</c:v>
                </c:pt>
                <c:pt idx="4002">
                  <c:v>1.5395949074076769</c:v>
                </c:pt>
                <c:pt idx="4003">
                  <c:v>1.5398379629618419</c:v>
                </c:pt>
                <c:pt idx="4004">
                  <c:v>1.540081018516007</c:v>
                </c:pt>
                <c:pt idx="4005">
                  <c:v>1.540324074070172</c:v>
                </c:pt>
                <c:pt idx="4006">
                  <c:v>1.540567129631613</c:v>
                </c:pt>
                <c:pt idx="4007">
                  <c:v>1.5408101851857781</c:v>
                </c:pt>
                <c:pt idx="4008">
                  <c:v>1.5410532407399431</c:v>
                </c:pt>
                <c:pt idx="4009">
                  <c:v>1.5412962962941081</c:v>
                </c:pt>
                <c:pt idx="4010">
                  <c:v>1.5415393518482732</c:v>
                </c:pt>
                <c:pt idx="4011">
                  <c:v>1.5417824074097142</c:v>
                </c:pt>
                <c:pt idx="4012">
                  <c:v>1.5420254629638792</c:v>
                </c:pt>
                <c:pt idx="4013">
                  <c:v>1.5422685185180443</c:v>
                </c:pt>
                <c:pt idx="4014">
                  <c:v>1.5425115740722093</c:v>
                </c:pt>
                <c:pt idx="4015">
                  <c:v>1.5427546296263743</c:v>
                </c:pt>
                <c:pt idx="4016">
                  <c:v>1.5429976851878153</c:v>
                </c:pt>
                <c:pt idx="4017">
                  <c:v>1.5432407407419804</c:v>
                </c:pt>
                <c:pt idx="4018">
                  <c:v>1.5434837962961454</c:v>
                </c:pt>
                <c:pt idx="4019">
                  <c:v>1.5437268518503104</c:v>
                </c:pt>
                <c:pt idx="4020">
                  <c:v>1.5439699074044755</c:v>
                </c:pt>
                <c:pt idx="4021">
                  <c:v>1.5442129629659165</c:v>
                </c:pt>
                <c:pt idx="4022">
                  <c:v>1.5444560185200815</c:v>
                </c:pt>
                <c:pt idx="4023">
                  <c:v>1.5446990740742466</c:v>
                </c:pt>
                <c:pt idx="4024">
                  <c:v>1.5449421296284116</c:v>
                </c:pt>
                <c:pt idx="4025">
                  <c:v>1.5451851851825766</c:v>
                </c:pt>
                <c:pt idx="4026">
                  <c:v>1.5454282407367417</c:v>
                </c:pt>
                <c:pt idx="4027">
                  <c:v>1.5456712962981827</c:v>
                </c:pt>
                <c:pt idx="4028">
                  <c:v>1.5459143518523477</c:v>
                </c:pt>
                <c:pt idx="4029">
                  <c:v>1.5461574074065128</c:v>
                </c:pt>
                <c:pt idx="4030">
                  <c:v>1.5464004629606778</c:v>
                </c:pt>
                <c:pt idx="4031">
                  <c:v>1.5466435185148428</c:v>
                </c:pt>
                <c:pt idx="4032">
                  <c:v>1.5468865740762838</c:v>
                </c:pt>
                <c:pt idx="4033">
                  <c:v>1.5471296296304489</c:v>
                </c:pt>
                <c:pt idx="4034">
                  <c:v>1.5473726851846139</c:v>
                </c:pt>
                <c:pt idx="4035">
                  <c:v>1.5476157407387789</c:v>
                </c:pt>
                <c:pt idx="4036">
                  <c:v>1.547858796292944</c:v>
                </c:pt>
                <c:pt idx="4037">
                  <c:v>1.548101851854385</c:v>
                </c:pt>
                <c:pt idx="4038">
                  <c:v>1.54834490740855</c:v>
                </c:pt>
                <c:pt idx="4039">
                  <c:v>1.5485879629627151</c:v>
                </c:pt>
                <c:pt idx="4040">
                  <c:v>1.5488310185168801</c:v>
                </c:pt>
                <c:pt idx="4041">
                  <c:v>1.5490740740710451</c:v>
                </c:pt>
                <c:pt idx="4042">
                  <c:v>1.5493287037019898</c:v>
                </c:pt>
                <c:pt idx="4043">
                  <c:v>1.5495717592561549</c:v>
                </c:pt>
                <c:pt idx="4044">
                  <c:v>1.5498148148175959</c:v>
                </c:pt>
                <c:pt idx="4045">
                  <c:v>1.5500578703717609</c:v>
                </c:pt>
                <c:pt idx="4046">
                  <c:v>1.5503009259259259</c:v>
                </c:pt>
                <c:pt idx="4047">
                  <c:v>1.550543981480091</c:v>
                </c:pt>
                <c:pt idx="4048">
                  <c:v>1.550787037034256</c:v>
                </c:pt>
                <c:pt idx="4049">
                  <c:v>1.551030092595697</c:v>
                </c:pt>
                <c:pt idx="4050">
                  <c:v>1.5512731481498621</c:v>
                </c:pt>
                <c:pt idx="4051">
                  <c:v>1.5515162037040271</c:v>
                </c:pt>
                <c:pt idx="4052">
                  <c:v>1.5517592592581921</c:v>
                </c:pt>
                <c:pt idx="4053">
                  <c:v>1.5520023148123572</c:v>
                </c:pt>
                <c:pt idx="4054">
                  <c:v>1.5522453703665222</c:v>
                </c:pt>
                <c:pt idx="4055">
                  <c:v>1.5524884259279632</c:v>
                </c:pt>
                <c:pt idx="4056">
                  <c:v>1.5527314814821283</c:v>
                </c:pt>
                <c:pt idx="4057">
                  <c:v>1.5529745370362933</c:v>
                </c:pt>
                <c:pt idx="4058">
                  <c:v>1.5532175925904583</c:v>
                </c:pt>
                <c:pt idx="4059">
                  <c:v>1.5534606481446234</c:v>
                </c:pt>
                <c:pt idx="4060">
                  <c:v>1.5537037037060644</c:v>
                </c:pt>
                <c:pt idx="4061">
                  <c:v>1.5539467592602294</c:v>
                </c:pt>
                <c:pt idx="4062">
                  <c:v>1.5541898148143944</c:v>
                </c:pt>
                <c:pt idx="4063">
                  <c:v>1.5544328703685595</c:v>
                </c:pt>
                <c:pt idx="4064">
                  <c:v>1.5546759259227245</c:v>
                </c:pt>
                <c:pt idx="4065">
                  <c:v>1.5549189814841655</c:v>
                </c:pt>
                <c:pt idx="4066">
                  <c:v>1.5551620370383306</c:v>
                </c:pt>
                <c:pt idx="4067">
                  <c:v>1.5554050925924956</c:v>
                </c:pt>
                <c:pt idx="4068">
                  <c:v>1.5556481481466606</c:v>
                </c:pt>
                <c:pt idx="4069">
                  <c:v>1.5558912037008257</c:v>
                </c:pt>
                <c:pt idx="4070">
                  <c:v>1.5561342592622667</c:v>
                </c:pt>
                <c:pt idx="4071">
                  <c:v>1.5563773148164317</c:v>
                </c:pt>
                <c:pt idx="4072">
                  <c:v>1.5566203703705968</c:v>
                </c:pt>
                <c:pt idx="4073">
                  <c:v>1.5568634259247618</c:v>
                </c:pt>
                <c:pt idx="4074">
                  <c:v>1.5571064814789268</c:v>
                </c:pt>
                <c:pt idx="4075">
                  <c:v>1.5573495370330919</c:v>
                </c:pt>
                <c:pt idx="4076">
                  <c:v>1.5575925925945329</c:v>
                </c:pt>
                <c:pt idx="4077">
                  <c:v>1.5578356481486979</c:v>
                </c:pt>
                <c:pt idx="4078">
                  <c:v>1.5580787037028629</c:v>
                </c:pt>
                <c:pt idx="4079">
                  <c:v>1.558321759257028</c:v>
                </c:pt>
                <c:pt idx="4080">
                  <c:v>1.558564814811193</c:v>
                </c:pt>
                <c:pt idx="4081">
                  <c:v>1.558807870372634</c:v>
                </c:pt>
                <c:pt idx="4082">
                  <c:v>1.5590509259267991</c:v>
                </c:pt>
                <c:pt idx="4083">
                  <c:v>1.5592939814809641</c:v>
                </c:pt>
                <c:pt idx="4084">
                  <c:v>1.5595370370351291</c:v>
                </c:pt>
                <c:pt idx="4085">
                  <c:v>1.5597800925892942</c:v>
                </c:pt>
                <c:pt idx="4086">
                  <c:v>1.5600231481507352</c:v>
                </c:pt>
                <c:pt idx="4087">
                  <c:v>1.5602662037049002</c:v>
                </c:pt>
                <c:pt idx="4088">
                  <c:v>1.5605092592590653</c:v>
                </c:pt>
                <c:pt idx="4089">
                  <c:v>1.5607523148132303</c:v>
                </c:pt>
                <c:pt idx="4090">
                  <c:v>1.561006944444175</c:v>
                </c:pt>
                <c:pt idx="4091">
                  <c:v>1.56124999999834</c:v>
                </c:pt>
                <c:pt idx="4092">
                  <c:v>1.5614930555525051</c:v>
                </c:pt>
                <c:pt idx="4093">
                  <c:v>1.5617361111139461</c:v>
                </c:pt>
                <c:pt idx="4094">
                  <c:v>1.5619791666681111</c:v>
                </c:pt>
                <c:pt idx="4095">
                  <c:v>1.5622222222222761</c:v>
                </c:pt>
                <c:pt idx="4096">
                  <c:v>1.5624652777764412</c:v>
                </c:pt>
                <c:pt idx="4097">
                  <c:v>1.5627083333306062</c:v>
                </c:pt>
                <c:pt idx="4098">
                  <c:v>1.5629513888847713</c:v>
                </c:pt>
                <c:pt idx="4099">
                  <c:v>1.5631944444462123</c:v>
                </c:pt>
                <c:pt idx="4100">
                  <c:v>1.5634375000003773</c:v>
                </c:pt>
                <c:pt idx="4101">
                  <c:v>1.5636805555545423</c:v>
                </c:pt>
                <c:pt idx="4102">
                  <c:v>1.5639236111087074</c:v>
                </c:pt>
                <c:pt idx="4103">
                  <c:v>1.5641666666628724</c:v>
                </c:pt>
                <c:pt idx="4104">
                  <c:v>1.5644097222243134</c:v>
                </c:pt>
                <c:pt idx="4105">
                  <c:v>1.5646527777784784</c:v>
                </c:pt>
                <c:pt idx="4106">
                  <c:v>1.5648958333326435</c:v>
                </c:pt>
                <c:pt idx="4107">
                  <c:v>1.5651388888868085</c:v>
                </c:pt>
                <c:pt idx="4108">
                  <c:v>1.5653819444409736</c:v>
                </c:pt>
                <c:pt idx="4109">
                  <c:v>1.5656250000024146</c:v>
                </c:pt>
                <c:pt idx="4110">
                  <c:v>1.5658680555565796</c:v>
                </c:pt>
                <c:pt idx="4111">
                  <c:v>1.5661111111107446</c:v>
                </c:pt>
                <c:pt idx="4112">
                  <c:v>1.5663541666649097</c:v>
                </c:pt>
                <c:pt idx="4113">
                  <c:v>1.5665972222190747</c:v>
                </c:pt>
                <c:pt idx="4114">
                  <c:v>1.5668402777805157</c:v>
                </c:pt>
                <c:pt idx="4115">
                  <c:v>1.5670833333346808</c:v>
                </c:pt>
                <c:pt idx="4116">
                  <c:v>1.5673263888888458</c:v>
                </c:pt>
                <c:pt idx="4117">
                  <c:v>1.5675694444430108</c:v>
                </c:pt>
                <c:pt idx="4118">
                  <c:v>1.5678124999971759</c:v>
                </c:pt>
                <c:pt idx="4119">
                  <c:v>1.5680555555586169</c:v>
                </c:pt>
                <c:pt idx="4120">
                  <c:v>1.5682986111127819</c:v>
                </c:pt>
                <c:pt idx="4121">
                  <c:v>1.5685416666669469</c:v>
                </c:pt>
                <c:pt idx="4122">
                  <c:v>1.568784722221112</c:v>
                </c:pt>
                <c:pt idx="4123">
                  <c:v>1.569027777775277</c:v>
                </c:pt>
                <c:pt idx="4124">
                  <c:v>1.5692708333294421</c:v>
                </c:pt>
                <c:pt idx="4125">
                  <c:v>1.5695138888908831</c:v>
                </c:pt>
                <c:pt idx="4126">
                  <c:v>1.5697569444450481</c:v>
                </c:pt>
                <c:pt idx="4127">
                  <c:v>1.5699999999992131</c:v>
                </c:pt>
                <c:pt idx="4128">
                  <c:v>1.5702430555533782</c:v>
                </c:pt>
                <c:pt idx="4129">
                  <c:v>1.5704861111075432</c:v>
                </c:pt>
                <c:pt idx="4130">
                  <c:v>1.5707291666689842</c:v>
                </c:pt>
                <c:pt idx="4131">
                  <c:v>1.5709722222231493</c:v>
                </c:pt>
                <c:pt idx="4132">
                  <c:v>1.5712152777773143</c:v>
                </c:pt>
                <c:pt idx="4133">
                  <c:v>1.5714583333314793</c:v>
                </c:pt>
                <c:pt idx="4134">
                  <c:v>1.5717013888856444</c:v>
                </c:pt>
                <c:pt idx="4135">
                  <c:v>1.5719444444470854</c:v>
                </c:pt>
                <c:pt idx="4136">
                  <c:v>1.5721875000012504</c:v>
                </c:pt>
                <c:pt idx="4137">
                  <c:v>1.5724305555554154</c:v>
                </c:pt>
                <c:pt idx="4138">
                  <c:v>1.5726736111095805</c:v>
                </c:pt>
                <c:pt idx="4139">
                  <c:v>1.5729282407405252</c:v>
                </c:pt>
                <c:pt idx="4140">
                  <c:v>1.5731712962946902</c:v>
                </c:pt>
                <c:pt idx="4141">
                  <c:v>1.5734143518488553</c:v>
                </c:pt>
                <c:pt idx="4142">
                  <c:v>1.5736574074102962</c:v>
                </c:pt>
                <c:pt idx="4143">
                  <c:v>1.5739004629644613</c:v>
                </c:pt>
                <c:pt idx="4144">
                  <c:v>1.5741435185186263</c:v>
                </c:pt>
                <c:pt idx="4145">
                  <c:v>1.5743865740727914</c:v>
                </c:pt>
                <c:pt idx="4146">
                  <c:v>1.5746296296269564</c:v>
                </c:pt>
                <c:pt idx="4147">
                  <c:v>1.5748726851811214</c:v>
                </c:pt>
                <c:pt idx="4148">
                  <c:v>1.5751157407425624</c:v>
                </c:pt>
                <c:pt idx="4149">
                  <c:v>1.5753587962967275</c:v>
                </c:pt>
                <c:pt idx="4150">
                  <c:v>1.5756018518508925</c:v>
                </c:pt>
                <c:pt idx="4151">
                  <c:v>1.5758449074050576</c:v>
                </c:pt>
                <c:pt idx="4152">
                  <c:v>1.5760879629592226</c:v>
                </c:pt>
                <c:pt idx="4153">
                  <c:v>1.5763310185206636</c:v>
                </c:pt>
                <c:pt idx="4154">
                  <c:v>1.5765740740748286</c:v>
                </c:pt>
                <c:pt idx="4155">
                  <c:v>1.5768171296289937</c:v>
                </c:pt>
                <c:pt idx="4156">
                  <c:v>1.5770601851831587</c:v>
                </c:pt>
                <c:pt idx="4157">
                  <c:v>1.5773032407373238</c:v>
                </c:pt>
                <c:pt idx="4158">
                  <c:v>1.5775462962987647</c:v>
                </c:pt>
                <c:pt idx="4159">
                  <c:v>1.5777893518529298</c:v>
                </c:pt>
                <c:pt idx="4160">
                  <c:v>1.5780324074070948</c:v>
                </c:pt>
                <c:pt idx="4161">
                  <c:v>1.5782754629612599</c:v>
                </c:pt>
                <c:pt idx="4162">
                  <c:v>1.5785185185154249</c:v>
                </c:pt>
                <c:pt idx="4163">
                  <c:v>1.5787615740768659</c:v>
                </c:pt>
                <c:pt idx="4164">
                  <c:v>1.5790046296310309</c:v>
                </c:pt>
                <c:pt idx="4165">
                  <c:v>1.579247685185196</c:v>
                </c:pt>
                <c:pt idx="4166">
                  <c:v>1.579490740739361</c:v>
                </c:pt>
                <c:pt idx="4167">
                  <c:v>1.5797337962935261</c:v>
                </c:pt>
                <c:pt idx="4168">
                  <c:v>1.5799768518549671</c:v>
                </c:pt>
                <c:pt idx="4169">
                  <c:v>1.5802199074091321</c:v>
                </c:pt>
                <c:pt idx="4170">
                  <c:v>1.5804629629632971</c:v>
                </c:pt>
                <c:pt idx="4171">
                  <c:v>1.5807060185174622</c:v>
                </c:pt>
                <c:pt idx="4172">
                  <c:v>1.5809490740716272</c:v>
                </c:pt>
                <c:pt idx="4173">
                  <c:v>1.5811921296257923</c:v>
                </c:pt>
                <c:pt idx="4174">
                  <c:v>1.5814351851872332</c:v>
                </c:pt>
                <c:pt idx="4175">
                  <c:v>1.5816782407413983</c:v>
                </c:pt>
                <c:pt idx="4176">
                  <c:v>1.5819212962955633</c:v>
                </c:pt>
                <c:pt idx="4177">
                  <c:v>1.5821643518497284</c:v>
                </c:pt>
                <c:pt idx="4178">
                  <c:v>1.5824074074038934</c:v>
                </c:pt>
                <c:pt idx="4179">
                  <c:v>1.5826504629653344</c:v>
                </c:pt>
                <c:pt idx="4180">
                  <c:v>1.5828935185194994</c:v>
                </c:pt>
                <c:pt idx="4181">
                  <c:v>1.5831365740736645</c:v>
                </c:pt>
                <c:pt idx="4182">
                  <c:v>1.5833796296278295</c:v>
                </c:pt>
                <c:pt idx="4183">
                  <c:v>1.5836226851819946</c:v>
                </c:pt>
                <c:pt idx="4184">
                  <c:v>1.5838657407434356</c:v>
                </c:pt>
                <c:pt idx="4185">
                  <c:v>1.5841087962976006</c:v>
                </c:pt>
                <c:pt idx="4186">
                  <c:v>1.5843518518517656</c:v>
                </c:pt>
                <c:pt idx="4187">
                  <c:v>1.5845949074059307</c:v>
                </c:pt>
                <c:pt idx="4188">
                  <c:v>1.5848495370368754</c:v>
                </c:pt>
                <c:pt idx="4189">
                  <c:v>1.5850925925910404</c:v>
                </c:pt>
                <c:pt idx="4190">
                  <c:v>1.5853356481452054</c:v>
                </c:pt>
                <c:pt idx="4191">
                  <c:v>1.5855787037066464</c:v>
                </c:pt>
                <c:pt idx="4192">
                  <c:v>1.5858217592608115</c:v>
                </c:pt>
                <c:pt idx="4193">
                  <c:v>1.5860648148149765</c:v>
                </c:pt>
                <c:pt idx="4194">
                  <c:v>1.5863078703691416</c:v>
                </c:pt>
                <c:pt idx="4195">
                  <c:v>1.5865509259233066</c:v>
                </c:pt>
                <c:pt idx="4196">
                  <c:v>1.5867939814774716</c:v>
                </c:pt>
                <c:pt idx="4197">
                  <c:v>1.5870370370389126</c:v>
                </c:pt>
                <c:pt idx="4198">
                  <c:v>1.5872800925930777</c:v>
                </c:pt>
                <c:pt idx="4199">
                  <c:v>1.5875231481472427</c:v>
                </c:pt>
                <c:pt idx="4200">
                  <c:v>1.5877662037014078</c:v>
                </c:pt>
                <c:pt idx="4201">
                  <c:v>1.5880092592555728</c:v>
                </c:pt>
                <c:pt idx="4202">
                  <c:v>1.5882523148170138</c:v>
                </c:pt>
                <c:pt idx="4203">
                  <c:v>1.5884953703711788</c:v>
                </c:pt>
                <c:pt idx="4204">
                  <c:v>1.5887384259253439</c:v>
                </c:pt>
                <c:pt idx="4205">
                  <c:v>1.5889814814795089</c:v>
                </c:pt>
                <c:pt idx="4206">
                  <c:v>1.5892245370336739</c:v>
                </c:pt>
                <c:pt idx="4207">
                  <c:v>1.5894675925951149</c:v>
                </c:pt>
                <c:pt idx="4208">
                  <c:v>1.58971064814928</c:v>
                </c:pt>
                <c:pt idx="4209">
                  <c:v>1.589953703703445</c:v>
                </c:pt>
                <c:pt idx="4210">
                  <c:v>1.5901967592576101</c:v>
                </c:pt>
                <c:pt idx="4211">
                  <c:v>1.5904398148117751</c:v>
                </c:pt>
                <c:pt idx="4212">
                  <c:v>1.5906828703732161</c:v>
                </c:pt>
                <c:pt idx="4213">
                  <c:v>1.5909259259273811</c:v>
                </c:pt>
                <c:pt idx="4214">
                  <c:v>1.5911689814815462</c:v>
                </c:pt>
                <c:pt idx="4215">
                  <c:v>1.5914120370357112</c:v>
                </c:pt>
                <c:pt idx="4216">
                  <c:v>1.5916550925898763</c:v>
                </c:pt>
                <c:pt idx="4217">
                  <c:v>1.5918981481440413</c:v>
                </c:pt>
                <c:pt idx="4218">
                  <c:v>1.5921412037054823</c:v>
                </c:pt>
                <c:pt idx="4219">
                  <c:v>1.5923842592596473</c:v>
                </c:pt>
                <c:pt idx="4220">
                  <c:v>1.5926273148138124</c:v>
                </c:pt>
                <c:pt idx="4221">
                  <c:v>1.5928703703679774</c:v>
                </c:pt>
                <c:pt idx="4222">
                  <c:v>1.5931134259221424</c:v>
                </c:pt>
                <c:pt idx="4223">
                  <c:v>1.5933564814835834</c:v>
                </c:pt>
                <c:pt idx="4224">
                  <c:v>1.5935995370377485</c:v>
                </c:pt>
                <c:pt idx="4225">
                  <c:v>1.5938425925919135</c:v>
                </c:pt>
                <c:pt idx="4226">
                  <c:v>1.5940856481460786</c:v>
                </c:pt>
                <c:pt idx="4227">
                  <c:v>1.5943287037002436</c:v>
                </c:pt>
                <c:pt idx="4228">
                  <c:v>1.5945717592616846</c:v>
                </c:pt>
                <c:pt idx="4229">
                  <c:v>1.5948148148158496</c:v>
                </c:pt>
                <c:pt idx="4230">
                  <c:v>1.5950578703700147</c:v>
                </c:pt>
                <c:pt idx="4231">
                  <c:v>1.5953009259241797</c:v>
                </c:pt>
                <c:pt idx="4232">
                  <c:v>1.5955439814783448</c:v>
                </c:pt>
                <c:pt idx="4233">
                  <c:v>1.5957870370397857</c:v>
                </c:pt>
                <c:pt idx="4234">
                  <c:v>1.5960300925939508</c:v>
                </c:pt>
                <c:pt idx="4235">
                  <c:v>1.5962731481481158</c:v>
                </c:pt>
                <c:pt idx="4236">
                  <c:v>1.5965277777790605</c:v>
                </c:pt>
                <c:pt idx="4237">
                  <c:v>1.5967708333332256</c:v>
                </c:pt>
                <c:pt idx="4238">
                  <c:v>1.5970138888873906</c:v>
                </c:pt>
                <c:pt idx="4239">
                  <c:v>1.5972569444415556</c:v>
                </c:pt>
                <c:pt idx="4240">
                  <c:v>1.5975000000029966</c:v>
                </c:pt>
                <c:pt idx="4241">
                  <c:v>1.5977430555571617</c:v>
                </c:pt>
                <c:pt idx="4242">
                  <c:v>1.5979861111113267</c:v>
                </c:pt>
                <c:pt idx="4243">
                  <c:v>1.5982291666654918</c:v>
                </c:pt>
                <c:pt idx="4244">
                  <c:v>1.5984722222196568</c:v>
                </c:pt>
                <c:pt idx="4245">
                  <c:v>1.5987152777738218</c:v>
                </c:pt>
                <c:pt idx="4246">
                  <c:v>1.5989583333352628</c:v>
                </c:pt>
                <c:pt idx="4247">
                  <c:v>1.5992013888894279</c:v>
                </c:pt>
                <c:pt idx="4248">
                  <c:v>1.5994444444435929</c:v>
                </c:pt>
                <c:pt idx="4249">
                  <c:v>1.5996874999977579</c:v>
                </c:pt>
                <c:pt idx="4250">
                  <c:v>1.599930555551923</c:v>
                </c:pt>
                <c:pt idx="4251">
                  <c:v>1.600173611113364</c:v>
                </c:pt>
                <c:pt idx="4252">
                  <c:v>1.600416666667529</c:v>
                </c:pt>
                <c:pt idx="4253">
                  <c:v>1.6006597222216941</c:v>
                </c:pt>
                <c:pt idx="4254">
                  <c:v>1.6009027777758591</c:v>
                </c:pt>
                <c:pt idx="4255">
                  <c:v>1.6011458333300241</c:v>
                </c:pt>
                <c:pt idx="4256">
                  <c:v>1.6013888888914651</c:v>
                </c:pt>
                <c:pt idx="4257">
                  <c:v>1.6016319444456302</c:v>
                </c:pt>
                <c:pt idx="4258">
                  <c:v>1.6018749999997952</c:v>
                </c:pt>
                <c:pt idx="4259">
                  <c:v>1.6021180555539603</c:v>
                </c:pt>
                <c:pt idx="4260">
                  <c:v>1.6023611111081253</c:v>
                </c:pt>
                <c:pt idx="4261">
                  <c:v>1.6026041666695663</c:v>
                </c:pt>
                <c:pt idx="4262">
                  <c:v>1.6028472222237313</c:v>
                </c:pt>
                <c:pt idx="4263">
                  <c:v>1.6030902777778964</c:v>
                </c:pt>
                <c:pt idx="4264">
                  <c:v>1.6033333333320614</c:v>
                </c:pt>
                <c:pt idx="4265">
                  <c:v>1.6035763888862264</c:v>
                </c:pt>
                <c:pt idx="4266">
                  <c:v>1.6038194444403915</c:v>
                </c:pt>
                <c:pt idx="4267">
                  <c:v>1.6040625000018325</c:v>
                </c:pt>
                <c:pt idx="4268">
                  <c:v>1.6043055555559975</c:v>
                </c:pt>
                <c:pt idx="4269">
                  <c:v>1.6045486111101626</c:v>
                </c:pt>
                <c:pt idx="4270">
                  <c:v>1.6047916666643276</c:v>
                </c:pt>
                <c:pt idx="4271">
                  <c:v>1.6050347222184926</c:v>
                </c:pt>
                <c:pt idx="4272">
                  <c:v>1.6052777777799336</c:v>
                </c:pt>
                <c:pt idx="4273">
                  <c:v>1.6055208333340987</c:v>
                </c:pt>
                <c:pt idx="4274">
                  <c:v>1.6057638888882637</c:v>
                </c:pt>
                <c:pt idx="4275">
                  <c:v>1.6060069444424288</c:v>
                </c:pt>
                <c:pt idx="4276">
                  <c:v>1.6062499999965938</c:v>
                </c:pt>
                <c:pt idx="4277">
                  <c:v>1.6064930555580348</c:v>
                </c:pt>
                <c:pt idx="4278">
                  <c:v>1.6067361111121998</c:v>
                </c:pt>
                <c:pt idx="4279">
                  <c:v>1.6069791666663649</c:v>
                </c:pt>
                <c:pt idx="4280">
                  <c:v>1.6072222222205299</c:v>
                </c:pt>
                <c:pt idx="4281">
                  <c:v>1.6074652777746949</c:v>
                </c:pt>
                <c:pt idx="4282">
                  <c:v>1.6077083333361359</c:v>
                </c:pt>
                <c:pt idx="4283">
                  <c:v>1.607951388890301</c:v>
                </c:pt>
                <c:pt idx="4284">
                  <c:v>1.6082060185212457</c:v>
                </c:pt>
                <c:pt idx="4285">
                  <c:v>1.6084490740754107</c:v>
                </c:pt>
                <c:pt idx="4286">
                  <c:v>1.6086921296295758</c:v>
                </c:pt>
                <c:pt idx="4287">
                  <c:v>1.6089351851837408</c:v>
                </c:pt>
                <c:pt idx="4288">
                  <c:v>1.6091782407379058</c:v>
                </c:pt>
                <c:pt idx="4289">
                  <c:v>1.6094212962993468</c:v>
                </c:pt>
                <c:pt idx="4290">
                  <c:v>1.6096643518535119</c:v>
                </c:pt>
                <c:pt idx="4291">
                  <c:v>1.6099074074076769</c:v>
                </c:pt>
                <c:pt idx="4292">
                  <c:v>1.6101504629618419</c:v>
                </c:pt>
                <c:pt idx="4293">
                  <c:v>1.610393518516007</c:v>
                </c:pt>
                <c:pt idx="4294">
                  <c:v>1.610636574070172</c:v>
                </c:pt>
                <c:pt idx="4295">
                  <c:v>1.610879629631613</c:v>
                </c:pt>
                <c:pt idx="4296">
                  <c:v>1.6111226851857781</c:v>
                </c:pt>
                <c:pt idx="4297">
                  <c:v>1.6113657407399431</c:v>
                </c:pt>
                <c:pt idx="4298">
                  <c:v>1.6116087962941081</c:v>
                </c:pt>
                <c:pt idx="4299">
                  <c:v>1.6118518518482732</c:v>
                </c:pt>
                <c:pt idx="4300">
                  <c:v>1.6120949074097142</c:v>
                </c:pt>
                <c:pt idx="4301">
                  <c:v>1.6123379629638792</c:v>
                </c:pt>
                <c:pt idx="4302">
                  <c:v>1.6125810185180443</c:v>
                </c:pt>
                <c:pt idx="4303">
                  <c:v>1.6128240740722093</c:v>
                </c:pt>
                <c:pt idx="4304">
                  <c:v>1.6130671296263743</c:v>
                </c:pt>
                <c:pt idx="4305">
                  <c:v>1.6133101851878153</c:v>
                </c:pt>
                <c:pt idx="4306">
                  <c:v>1.6135532407419804</c:v>
                </c:pt>
                <c:pt idx="4307">
                  <c:v>1.6137962962961454</c:v>
                </c:pt>
                <c:pt idx="4308">
                  <c:v>1.6140393518503104</c:v>
                </c:pt>
                <c:pt idx="4309">
                  <c:v>1.6142824074044755</c:v>
                </c:pt>
                <c:pt idx="4310">
                  <c:v>1.6145254629659165</c:v>
                </c:pt>
                <c:pt idx="4311">
                  <c:v>1.6147685185200815</c:v>
                </c:pt>
                <c:pt idx="4312">
                  <c:v>1.6150115740742466</c:v>
                </c:pt>
                <c:pt idx="4313">
                  <c:v>1.6152546296284116</c:v>
                </c:pt>
                <c:pt idx="4314">
                  <c:v>1.6154976851825766</c:v>
                </c:pt>
                <c:pt idx="4315">
                  <c:v>1.6157407407367417</c:v>
                </c:pt>
                <c:pt idx="4316">
                  <c:v>1.6159837962981827</c:v>
                </c:pt>
                <c:pt idx="4317">
                  <c:v>1.6162268518523477</c:v>
                </c:pt>
                <c:pt idx="4318">
                  <c:v>1.6164699074065128</c:v>
                </c:pt>
                <c:pt idx="4319">
                  <c:v>1.6167129629606778</c:v>
                </c:pt>
                <c:pt idx="4320">
                  <c:v>1.6169560185148428</c:v>
                </c:pt>
                <c:pt idx="4321">
                  <c:v>1.6171990740762838</c:v>
                </c:pt>
                <c:pt idx="4322">
                  <c:v>1.6174421296304489</c:v>
                </c:pt>
                <c:pt idx="4323">
                  <c:v>1.6176851851846139</c:v>
                </c:pt>
                <c:pt idx="4324">
                  <c:v>1.6179282407387789</c:v>
                </c:pt>
                <c:pt idx="4325">
                  <c:v>1.618171296292944</c:v>
                </c:pt>
                <c:pt idx="4326">
                  <c:v>1.618414351854385</c:v>
                </c:pt>
                <c:pt idx="4327">
                  <c:v>1.61865740740855</c:v>
                </c:pt>
                <c:pt idx="4328">
                  <c:v>1.6189004629627151</c:v>
                </c:pt>
                <c:pt idx="4329">
                  <c:v>1.6191435185168801</c:v>
                </c:pt>
                <c:pt idx="4330">
                  <c:v>1.6193865740710451</c:v>
                </c:pt>
                <c:pt idx="4331">
                  <c:v>1.6196296296324861</c:v>
                </c:pt>
                <c:pt idx="4332">
                  <c:v>1.6198726851866512</c:v>
                </c:pt>
                <c:pt idx="4333">
                  <c:v>1.6201273148175959</c:v>
                </c:pt>
                <c:pt idx="4334">
                  <c:v>1.6203703703717609</c:v>
                </c:pt>
                <c:pt idx="4335">
                  <c:v>1.6206134259259259</c:v>
                </c:pt>
                <c:pt idx="4336">
                  <c:v>1.620856481480091</c:v>
                </c:pt>
                <c:pt idx="4337">
                  <c:v>1.621099537034256</c:v>
                </c:pt>
                <c:pt idx="4338">
                  <c:v>1.621342592595697</c:v>
                </c:pt>
                <c:pt idx="4339">
                  <c:v>1.6215856481498621</c:v>
                </c:pt>
                <c:pt idx="4340">
                  <c:v>1.6218287037040271</c:v>
                </c:pt>
                <c:pt idx="4341">
                  <c:v>1.6220717592581921</c:v>
                </c:pt>
                <c:pt idx="4342">
                  <c:v>1.6223148148123572</c:v>
                </c:pt>
                <c:pt idx="4343">
                  <c:v>1.6225578703665222</c:v>
                </c:pt>
                <c:pt idx="4344">
                  <c:v>1.6228009259279632</c:v>
                </c:pt>
                <c:pt idx="4345">
                  <c:v>1.6230439814821283</c:v>
                </c:pt>
                <c:pt idx="4346">
                  <c:v>1.6232870370362933</c:v>
                </c:pt>
                <c:pt idx="4347">
                  <c:v>1.6235300925904583</c:v>
                </c:pt>
                <c:pt idx="4348">
                  <c:v>1.6237731481446234</c:v>
                </c:pt>
                <c:pt idx="4349">
                  <c:v>1.6240162037060644</c:v>
                </c:pt>
                <c:pt idx="4350">
                  <c:v>1.6242592592602294</c:v>
                </c:pt>
                <c:pt idx="4351">
                  <c:v>1.6245023148143944</c:v>
                </c:pt>
                <c:pt idx="4352">
                  <c:v>1.6247453703685595</c:v>
                </c:pt>
                <c:pt idx="4353">
                  <c:v>1.6249884259227245</c:v>
                </c:pt>
                <c:pt idx="4354">
                  <c:v>1.6252314814841655</c:v>
                </c:pt>
                <c:pt idx="4355">
                  <c:v>1.6254745370383306</c:v>
                </c:pt>
                <c:pt idx="4356">
                  <c:v>1.6257175925924956</c:v>
                </c:pt>
                <c:pt idx="4357">
                  <c:v>1.6259606481466606</c:v>
                </c:pt>
                <c:pt idx="4358">
                  <c:v>1.6262037037008257</c:v>
                </c:pt>
                <c:pt idx="4359">
                  <c:v>1.6264467592622667</c:v>
                </c:pt>
                <c:pt idx="4360">
                  <c:v>1.6266898148164317</c:v>
                </c:pt>
                <c:pt idx="4361">
                  <c:v>1.6269328703705968</c:v>
                </c:pt>
                <c:pt idx="4362">
                  <c:v>1.6271759259247618</c:v>
                </c:pt>
                <c:pt idx="4363">
                  <c:v>1.6274189814789268</c:v>
                </c:pt>
                <c:pt idx="4364">
                  <c:v>1.6276620370330919</c:v>
                </c:pt>
                <c:pt idx="4365">
                  <c:v>1.6279050925945329</c:v>
                </c:pt>
                <c:pt idx="4366">
                  <c:v>1.6281481481486979</c:v>
                </c:pt>
                <c:pt idx="4367">
                  <c:v>1.6283912037028629</c:v>
                </c:pt>
                <c:pt idx="4368">
                  <c:v>1.628634259257028</c:v>
                </c:pt>
                <c:pt idx="4369">
                  <c:v>1.628877314811193</c:v>
                </c:pt>
                <c:pt idx="4370">
                  <c:v>1.629120370372634</c:v>
                </c:pt>
                <c:pt idx="4371">
                  <c:v>1.6293634259267991</c:v>
                </c:pt>
                <c:pt idx="4372">
                  <c:v>1.6296064814809641</c:v>
                </c:pt>
                <c:pt idx="4373">
                  <c:v>1.6298495370351291</c:v>
                </c:pt>
                <c:pt idx="4374">
                  <c:v>1.6300925925892942</c:v>
                </c:pt>
                <c:pt idx="4375">
                  <c:v>1.6303356481507352</c:v>
                </c:pt>
                <c:pt idx="4376">
                  <c:v>1.6305787037049002</c:v>
                </c:pt>
                <c:pt idx="4377">
                  <c:v>1.6308217592590653</c:v>
                </c:pt>
                <c:pt idx="4378">
                  <c:v>1.6310648148132303</c:v>
                </c:pt>
                <c:pt idx="4379">
                  <c:v>1.6313078703673953</c:v>
                </c:pt>
                <c:pt idx="4380">
                  <c:v>1.6315509259288363</c:v>
                </c:pt>
                <c:pt idx="4381">
                  <c:v>1.6318055555525051</c:v>
                </c:pt>
                <c:pt idx="4382">
                  <c:v>1.6320486111139461</c:v>
                </c:pt>
                <c:pt idx="4383">
                  <c:v>1.6322916666681111</c:v>
                </c:pt>
                <c:pt idx="4384">
                  <c:v>1.6325347222222761</c:v>
                </c:pt>
                <c:pt idx="4385">
                  <c:v>1.6327777777764412</c:v>
                </c:pt>
                <c:pt idx="4386">
                  <c:v>1.6330208333306062</c:v>
                </c:pt>
                <c:pt idx="4387">
                  <c:v>1.6332638888847713</c:v>
                </c:pt>
                <c:pt idx="4388">
                  <c:v>1.6335069444462123</c:v>
                </c:pt>
                <c:pt idx="4389">
                  <c:v>1.6337500000003773</c:v>
                </c:pt>
                <c:pt idx="4390">
                  <c:v>1.6339930555545423</c:v>
                </c:pt>
                <c:pt idx="4391">
                  <c:v>1.6342361111087074</c:v>
                </c:pt>
                <c:pt idx="4392">
                  <c:v>1.6344791666628724</c:v>
                </c:pt>
                <c:pt idx="4393">
                  <c:v>1.6347222222243134</c:v>
                </c:pt>
                <c:pt idx="4394">
                  <c:v>1.6349652777784784</c:v>
                </c:pt>
                <c:pt idx="4395">
                  <c:v>1.6352083333326435</c:v>
                </c:pt>
                <c:pt idx="4396">
                  <c:v>1.6354513888868085</c:v>
                </c:pt>
                <c:pt idx="4397">
                  <c:v>1.6356944444409736</c:v>
                </c:pt>
                <c:pt idx="4398">
                  <c:v>1.6359375000024146</c:v>
                </c:pt>
                <c:pt idx="4399">
                  <c:v>1.6361805555565796</c:v>
                </c:pt>
                <c:pt idx="4400">
                  <c:v>1.6364236111107446</c:v>
                </c:pt>
                <c:pt idx="4401">
                  <c:v>1.6366666666649097</c:v>
                </c:pt>
                <c:pt idx="4402">
                  <c:v>1.6369097222190747</c:v>
                </c:pt>
                <c:pt idx="4403">
                  <c:v>1.6371527777805157</c:v>
                </c:pt>
                <c:pt idx="4404">
                  <c:v>1.6373958333346808</c:v>
                </c:pt>
                <c:pt idx="4405">
                  <c:v>1.6376388888888458</c:v>
                </c:pt>
                <c:pt idx="4406">
                  <c:v>1.6378819444430108</c:v>
                </c:pt>
                <c:pt idx="4407">
                  <c:v>1.6381249999971759</c:v>
                </c:pt>
                <c:pt idx="4408">
                  <c:v>1.6383680555586169</c:v>
                </c:pt>
                <c:pt idx="4409">
                  <c:v>1.6386111111127819</c:v>
                </c:pt>
                <c:pt idx="4410">
                  <c:v>1.6388541666669469</c:v>
                </c:pt>
                <c:pt idx="4411">
                  <c:v>1.639097222221112</c:v>
                </c:pt>
                <c:pt idx="4412">
                  <c:v>1.639340277775277</c:v>
                </c:pt>
                <c:pt idx="4413">
                  <c:v>1.6395833333294421</c:v>
                </c:pt>
                <c:pt idx="4414">
                  <c:v>1.6398263888908831</c:v>
                </c:pt>
                <c:pt idx="4415">
                  <c:v>1.6400694444450481</c:v>
                </c:pt>
                <c:pt idx="4416">
                  <c:v>1.6403124999992131</c:v>
                </c:pt>
                <c:pt idx="4417">
                  <c:v>1.6405555555533782</c:v>
                </c:pt>
                <c:pt idx="4418">
                  <c:v>1.6407986111075432</c:v>
                </c:pt>
                <c:pt idx="4419">
                  <c:v>1.6410416666689842</c:v>
                </c:pt>
                <c:pt idx="4420">
                  <c:v>1.6412847222231493</c:v>
                </c:pt>
                <c:pt idx="4421">
                  <c:v>1.6415277777773143</c:v>
                </c:pt>
                <c:pt idx="4422">
                  <c:v>1.6417708333314793</c:v>
                </c:pt>
                <c:pt idx="4423">
                  <c:v>1.6420138888856444</c:v>
                </c:pt>
                <c:pt idx="4424">
                  <c:v>1.6422569444470854</c:v>
                </c:pt>
                <c:pt idx="4425">
                  <c:v>1.6425000000012504</c:v>
                </c:pt>
                <c:pt idx="4426">
                  <c:v>1.6427430555554154</c:v>
                </c:pt>
                <c:pt idx="4427">
                  <c:v>1.6429861111095805</c:v>
                </c:pt>
                <c:pt idx="4428">
                  <c:v>1.6432291666637455</c:v>
                </c:pt>
                <c:pt idx="4429">
                  <c:v>1.6434722222251865</c:v>
                </c:pt>
                <c:pt idx="4430">
                  <c:v>1.6437268518488553</c:v>
                </c:pt>
                <c:pt idx="4431">
                  <c:v>1.6439699074102962</c:v>
                </c:pt>
                <c:pt idx="4432">
                  <c:v>1.6442129629644613</c:v>
                </c:pt>
                <c:pt idx="4433">
                  <c:v>1.6444560185186263</c:v>
                </c:pt>
                <c:pt idx="4434">
                  <c:v>1.6446990740727914</c:v>
                </c:pt>
                <c:pt idx="4435">
                  <c:v>1.6449421296269564</c:v>
                </c:pt>
                <c:pt idx="4436">
                  <c:v>1.6451851851811214</c:v>
                </c:pt>
                <c:pt idx="4437">
                  <c:v>1.6454282407425624</c:v>
                </c:pt>
                <c:pt idx="4438">
                  <c:v>1.6456712962967275</c:v>
                </c:pt>
                <c:pt idx="4439">
                  <c:v>1.6459143518508925</c:v>
                </c:pt>
                <c:pt idx="4440">
                  <c:v>1.6461574074050576</c:v>
                </c:pt>
                <c:pt idx="4441">
                  <c:v>1.6464004629592226</c:v>
                </c:pt>
                <c:pt idx="4442">
                  <c:v>1.6466435185206636</c:v>
                </c:pt>
                <c:pt idx="4443">
                  <c:v>1.6468865740748286</c:v>
                </c:pt>
                <c:pt idx="4444">
                  <c:v>1.6471296296289937</c:v>
                </c:pt>
                <c:pt idx="4445">
                  <c:v>1.6473726851831587</c:v>
                </c:pt>
                <c:pt idx="4446">
                  <c:v>1.6476157407373238</c:v>
                </c:pt>
                <c:pt idx="4447">
                  <c:v>1.6478587962987647</c:v>
                </c:pt>
                <c:pt idx="4448">
                  <c:v>1.6481018518529298</c:v>
                </c:pt>
                <c:pt idx="4449">
                  <c:v>1.6483449074070948</c:v>
                </c:pt>
                <c:pt idx="4450">
                  <c:v>1.6485879629612599</c:v>
                </c:pt>
                <c:pt idx="4451">
                  <c:v>1.6488310185154249</c:v>
                </c:pt>
                <c:pt idx="4452">
                  <c:v>1.6490740740768659</c:v>
                </c:pt>
                <c:pt idx="4453">
                  <c:v>1.6493171296310309</c:v>
                </c:pt>
                <c:pt idx="4454">
                  <c:v>1.649560185185196</c:v>
                </c:pt>
                <c:pt idx="4455">
                  <c:v>1.649803240739361</c:v>
                </c:pt>
                <c:pt idx="4456">
                  <c:v>1.6500462962935261</c:v>
                </c:pt>
                <c:pt idx="4457">
                  <c:v>1.6502893518549671</c:v>
                </c:pt>
                <c:pt idx="4458">
                  <c:v>1.6505324074091321</c:v>
                </c:pt>
                <c:pt idx="4459">
                  <c:v>1.6507754629632971</c:v>
                </c:pt>
                <c:pt idx="4460">
                  <c:v>1.6510185185174622</c:v>
                </c:pt>
                <c:pt idx="4461">
                  <c:v>1.6512615740716272</c:v>
                </c:pt>
                <c:pt idx="4462">
                  <c:v>1.6515046296257923</c:v>
                </c:pt>
                <c:pt idx="4463">
                  <c:v>1.6517476851872332</c:v>
                </c:pt>
                <c:pt idx="4464">
                  <c:v>1.6519907407413983</c:v>
                </c:pt>
                <c:pt idx="4465">
                  <c:v>1.6522337962955633</c:v>
                </c:pt>
                <c:pt idx="4466">
                  <c:v>1.6524768518497284</c:v>
                </c:pt>
                <c:pt idx="4467">
                  <c:v>1.6527199074038934</c:v>
                </c:pt>
                <c:pt idx="4468">
                  <c:v>1.6529629629653344</c:v>
                </c:pt>
                <c:pt idx="4469">
                  <c:v>1.6532060185194994</c:v>
                </c:pt>
                <c:pt idx="4470">
                  <c:v>1.6534490740736645</c:v>
                </c:pt>
                <c:pt idx="4471">
                  <c:v>1.6536921296278295</c:v>
                </c:pt>
                <c:pt idx="4472">
                  <c:v>1.6539351851819946</c:v>
                </c:pt>
                <c:pt idx="4473">
                  <c:v>1.6541782407434356</c:v>
                </c:pt>
                <c:pt idx="4474">
                  <c:v>1.6544212962976006</c:v>
                </c:pt>
                <c:pt idx="4475">
                  <c:v>1.6546643518517656</c:v>
                </c:pt>
                <c:pt idx="4476">
                  <c:v>1.6549074074059307</c:v>
                </c:pt>
                <c:pt idx="4477">
                  <c:v>1.6551504629600957</c:v>
                </c:pt>
                <c:pt idx="4478">
                  <c:v>1.6553935185215367</c:v>
                </c:pt>
                <c:pt idx="4479">
                  <c:v>1.6556481481452054</c:v>
                </c:pt>
                <c:pt idx="4480">
                  <c:v>1.6558912037066464</c:v>
                </c:pt>
                <c:pt idx="4481">
                  <c:v>1.6561342592608115</c:v>
                </c:pt>
                <c:pt idx="4482">
                  <c:v>1.6563773148149765</c:v>
                </c:pt>
                <c:pt idx="4483">
                  <c:v>1.6566203703691416</c:v>
                </c:pt>
                <c:pt idx="4484">
                  <c:v>1.6568634259233066</c:v>
                </c:pt>
                <c:pt idx="4485">
                  <c:v>1.6571064814774716</c:v>
                </c:pt>
                <c:pt idx="4486">
                  <c:v>1.6573495370389126</c:v>
                </c:pt>
                <c:pt idx="4487">
                  <c:v>1.6575925925930777</c:v>
                </c:pt>
                <c:pt idx="4488">
                  <c:v>1.6578356481472427</c:v>
                </c:pt>
                <c:pt idx="4489">
                  <c:v>1.6580787037014078</c:v>
                </c:pt>
                <c:pt idx="4490">
                  <c:v>1.6583217592555728</c:v>
                </c:pt>
                <c:pt idx="4491">
                  <c:v>1.6585648148170138</c:v>
                </c:pt>
                <c:pt idx="4492">
                  <c:v>1.6588078703711788</c:v>
                </c:pt>
                <c:pt idx="4493">
                  <c:v>1.6590509259253439</c:v>
                </c:pt>
                <c:pt idx="4494">
                  <c:v>1.6592939814795089</c:v>
                </c:pt>
                <c:pt idx="4495">
                  <c:v>1.6595370370336739</c:v>
                </c:pt>
                <c:pt idx="4496">
                  <c:v>1.6597800925951149</c:v>
                </c:pt>
                <c:pt idx="4497">
                  <c:v>1.66002314814928</c:v>
                </c:pt>
                <c:pt idx="4498">
                  <c:v>1.660266203703445</c:v>
                </c:pt>
                <c:pt idx="4499">
                  <c:v>1.6605092592576101</c:v>
                </c:pt>
                <c:pt idx="4500">
                  <c:v>1.6607523148117751</c:v>
                </c:pt>
                <c:pt idx="4501">
                  <c:v>1.6609953703732161</c:v>
                </c:pt>
                <c:pt idx="4502">
                  <c:v>1.6612384259273811</c:v>
                </c:pt>
                <c:pt idx="4503">
                  <c:v>1.6614814814815462</c:v>
                </c:pt>
                <c:pt idx="4504">
                  <c:v>1.6617245370357112</c:v>
                </c:pt>
                <c:pt idx="4505">
                  <c:v>1.6619675925898763</c:v>
                </c:pt>
                <c:pt idx="4506">
                  <c:v>1.6622106481440413</c:v>
                </c:pt>
                <c:pt idx="4507">
                  <c:v>1.6624537037054823</c:v>
                </c:pt>
                <c:pt idx="4508">
                  <c:v>1.6626967592596473</c:v>
                </c:pt>
                <c:pt idx="4509">
                  <c:v>1.6629398148138124</c:v>
                </c:pt>
                <c:pt idx="4510">
                  <c:v>1.6631828703679774</c:v>
                </c:pt>
                <c:pt idx="4511">
                  <c:v>1.6634259259221424</c:v>
                </c:pt>
                <c:pt idx="4512">
                  <c:v>1.6636689814835834</c:v>
                </c:pt>
                <c:pt idx="4513">
                  <c:v>1.6639120370377485</c:v>
                </c:pt>
                <c:pt idx="4514">
                  <c:v>1.6641550925919135</c:v>
                </c:pt>
                <c:pt idx="4515">
                  <c:v>1.6643981481460786</c:v>
                </c:pt>
                <c:pt idx="4516">
                  <c:v>1.6646412037002436</c:v>
                </c:pt>
                <c:pt idx="4517">
                  <c:v>1.6648842592616846</c:v>
                </c:pt>
                <c:pt idx="4518">
                  <c:v>1.6651273148158496</c:v>
                </c:pt>
                <c:pt idx="4519">
                  <c:v>1.6653703703700147</c:v>
                </c:pt>
                <c:pt idx="4520">
                  <c:v>1.6656134259241797</c:v>
                </c:pt>
                <c:pt idx="4521">
                  <c:v>1.6658564814783448</c:v>
                </c:pt>
                <c:pt idx="4522">
                  <c:v>1.6660995370397857</c:v>
                </c:pt>
                <c:pt idx="4523">
                  <c:v>1.6663425925939508</c:v>
                </c:pt>
                <c:pt idx="4524">
                  <c:v>1.6665856481481158</c:v>
                </c:pt>
                <c:pt idx="4525">
                  <c:v>1.6668287037022809</c:v>
                </c:pt>
                <c:pt idx="4526">
                  <c:v>1.6670717592564459</c:v>
                </c:pt>
                <c:pt idx="4527">
                  <c:v>1.6673263888873906</c:v>
                </c:pt>
                <c:pt idx="4528">
                  <c:v>1.6675694444415556</c:v>
                </c:pt>
                <c:pt idx="4529">
                  <c:v>1.6678125000029966</c:v>
                </c:pt>
                <c:pt idx="4530">
                  <c:v>1.6680555555571617</c:v>
                </c:pt>
                <c:pt idx="4531">
                  <c:v>1.6682986111113267</c:v>
                </c:pt>
                <c:pt idx="4532">
                  <c:v>1.6685416666654918</c:v>
                </c:pt>
                <c:pt idx="4533">
                  <c:v>1.6687847222196568</c:v>
                </c:pt>
                <c:pt idx="4534">
                  <c:v>1.6690277777738218</c:v>
                </c:pt>
                <c:pt idx="4535">
                  <c:v>1.6692708333352628</c:v>
                </c:pt>
                <c:pt idx="4536">
                  <c:v>1.6695138888894279</c:v>
                </c:pt>
                <c:pt idx="4537">
                  <c:v>1.6697569444435929</c:v>
                </c:pt>
                <c:pt idx="4538">
                  <c:v>1.6699999999977579</c:v>
                </c:pt>
                <c:pt idx="4539">
                  <c:v>1.670243055551923</c:v>
                </c:pt>
                <c:pt idx="4540">
                  <c:v>1.670486111113364</c:v>
                </c:pt>
                <c:pt idx="4541">
                  <c:v>1.670729166667529</c:v>
                </c:pt>
                <c:pt idx="4542">
                  <c:v>1.6709722222216941</c:v>
                </c:pt>
                <c:pt idx="4543">
                  <c:v>1.6712152777758591</c:v>
                </c:pt>
                <c:pt idx="4544">
                  <c:v>1.6714583333300241</c:v>
                </c:pt>
                <c:pt idx="4545">
                  <c:v>1.6717013888914651</c:v>
                </c:pt>
                <c:pt idx="4546">
                  <c:v>1.6719444444456302</c:v>
                </c:pt>
                <c:pt idx="4547">
                  <c:v>1.6721874999997952</c:v>
                </c:pt>
                <c:pt idx="4548">
                  <c:v>1.6724305555539603</c:v>
                </c:pt>
                <c:pt idx="4549">
                  <c:v>1.6726736111081253</c:v>
                </c:pt>
                <c:pt idx="4550">
                  <c:v>1.6729166666695663</c:v>
                </c:pt>
                <c:pt idx="4551">
                  <c:v>1.6731597222237313</c:v>
                </c:pt>
                <c:pt idx="4552">
                  <c:v>1.6734027777778964</c:v>
                </c:pt>
                <c:pt idx="4553">
                  <c:v>1.6736458333320614</c:v>
                </c:pt>
                <c:pt idx="4554">
                  <c:v>1.6738888888862264</c:v>
                </c:pt>
                <c:pt idx="4555">
                  <c:v>1.6741319444403915</c:v>
                </c:pt>
                <c:pt idx="4556">
                  <c:v>1.6743750000018325</c:v>
                </c:pt>
                <c:pt idx="4557">
                  <c:v>1.6746180555559975</c:v>
                </c:pt>
                <c:pt idx="4558">
                  <c:v>1.6748611111101626</c:v>
                </c:pt>
                <c:pt idx="4559">
                  <c:v>1.6751041666643276</c:v>
                </c:pt>
                <c:pt idx="4560">
                  <c:v>1.6753472222184926</c:v>
                </c:pt>
                <c:pt idx="4561">
                  <c:v>1.6755902777799336</c:v>
                </c:pt>
                <c:pt idx="4562">
                  <c:v>1.6758333333340987</c:v>
                </c:pt>
                <c:pt idx="4563">
                  <c:v>1.6760763888882637</c:v>
                </c:pt>
                <c:pt idx="4564">
                  <c:v>1.6763194444424288</c:v>
                </c:pt>
                <c:pt idx="4565">
                  <c:v>1.6765624999965938</c:v>
                </c:pt>
                <c:pt idx="4566">
                  <c:v>1.6768055555580348</c:v>
                </c:pt>
                <c:pt idx="4567">
                  <c:v>1.6770486111121998</c:v>
                </c:pt>
                <c:pt idx="4568">
                  <c:v>1.6772916666663649</c:v>
                </c:pt>
                <c:pt idx="4569">
                  <c:v>1.6775347222205299</c:v>
                </c:pt>
                <c:pt idx="4570">
                  <c:v>1.6777777777746949</c:v>
                </c:pt>
                <c:pt idx="4571">
                  <c:v>1.6780208333361359</c:v>
                </c:pt>
                <c:pt idx="4572">
                  <c:v>1.678263888890301</c:v>
                </c:pt>
                <c:pt idx="4573">
                  <c:v>1.678506944444466</c:v>
                </c:pt>
                <c:pt idx="4574">
                  <c:v>1.6787499999986311</c:v>
                </c:pt>
                <c:pt idx="4575">
                  <c:v>1.6789930555527961</c:v>
                </c:pt>
                <c:pt idx="4576">
                  <c:v>1.6792476851837408</c:v>
                </c:pt>
                <c:pt idx="4577">
                  <c:v>1.6794907407379058</c:v>
                </c:pt>
                <c:pt idx="4578">
                  <c:v>1.6797337962993468</c:v>
                </c:pt>
                <c:pt idx="4579">
                  <c:v>1.6799768518535119</c:v>
                </c:pt>
                <c:pt idx="4580">
                  <c:v>1.6802199074076769</c:v>
                </c:pt>
                <c:pt idx="4581">
                  <c:v>1.6804629629618419</c:v>
                </c:pt>
                <c:pt idx="4582">
                  <c:v>1.680706018516007</c:v>
                </c:pt>
                <c:pt idx="4583">
                  <c:v>1.680949074070172</c:v>
                </c:pt>
                <c:pt idx="4584">
                  <c:v>1.681192129631613</c:v>
                </c:pt>
                <c:pt idx="4585">
                  <c:v>1.6814351851857781</c:v>
                </c:pt>
                <c:pt idx="4586">
                  <c:v>1.6816782407399431</c:v>
                </c:pt>
                <c:pt idx="4587">
                  <c:v>1.6819212962941081</c:v>
                </c:pt>
                <c:pt idx="4588">
                  <c:v>1.6821643518482732</c:v>
                </c:pt>
                <c:pt idx="4589">
                  <c:v>1.6824074074097142</c:v>
                </c:pt>
                <c:pt idx="4590">
                  <c:v>1.6826504629638792</c:v>
                </c:pt>
                <c:pt idx="4591">
                  <c:v>1.6828935185180443</c:v>
                </c:pt>
                <c:pt idx="4592">
                  <c:v>1.6831365740722093</c:v>
                </c:pt>
                <c:pt idx="4593">
                  <c:v>1.6833796296263743</c:v>
                </c:pt>
                <c:pt idx="4594">
                  <c:v>1.6836226851878153</c:v>
                </c:pt>
                <c:pt idx="4595">
                  <c:v>1.6838657407419804</c:v>
                </c:pt>
                <c:pt idx="4596">
                  <c:v>1.6841087962961454</c:v>
                </c:pt>
                <c:pt idx="4597">
                  <c:v>1.6843518518503104</c:v>
                </c:pt>
                <c:pt idx="4598">
                  <c:v>1.6845949074044755</c:v>
                </c:pt>
                <c:pt idx="4599">
                  <c:v>1.6848379629659165</c:v>
                </c:pt>
                <c:pt idx="4600">
                  <c:v>1.6850810185200815</c:v>
                </c:pt>
                <c:pt idx="4601">
                  <c:v>1.6853240740742466</c:v>
                </c:pt>
                <c:pt idx="4602">
                  <c:v>1.6855671296284116</c:v>
                </c:pt>
                <c:pt idx="4603">
                  <c:v>1.6858101851825766</c:v>
                </c:pt>
                <c:pt idx="4604">
                  <c:v>1.6860532407367417</c:v>
                </c:pt>
                <c:pt idx="4605">
                  <c:v>1.6862962962981827</c:v>
                </c:pt>
                <c:pt idx="4606">
                  <c:v>1.6865393518523477</c:v>
                </c:pt>
                <c:pt idx="4607">
                  <c:v>1.6867824074065128</c:v>
                </c:pt>
                <c:pt idx="4608">
                  <c:v>1.6870254629606778</c:v>
                </c:pt>
                <c:pt idx="4609">
                  <c:v>1.6872685185148428</c:v>
                </c:pt>
                <c:pt idx="4610">
                  <c:v>1.6875115740762838</c:v>
                </c:pt>
                <c:pt idx="4611">
                  <c:v>1.6877546296304489</c:v>
                </c:pt>
                <c:pt idx="4612">
                  <c:v>1.6879976851846139</c:v>
                </c:pt>
                <c:pt idx="4613">
                  <c:v>1.6882407407387789</c:v>
                </c:pt>
                <c:pt idx="4614">
                  <c:v>1.688483796292944</c:v>
                </c:pt>
                <c:pt idx="4615">
                  <c:v>1.688726851854385</c:v>
                </c:pt>
                <c:pt idx="4616">
                  <c:v>1.68896990740855</c:v>
                </c:pt>
                <c:pt idx="4617">
                  <c:v>1.6892129629627151</c:v>
                </c:pt>
                <c:pt idx="4618">
                  <c:v>1.6894560185168801</c:v>
                </c:pt>
                <c:pt idx="4619">
                  <c:v>1.6896990740710451</c:v>
                </c:pt>
                <c:pt idx="4620">
                  <c:v>1.6899421296324861</c:v>
                </c:pt>
                <c:pt idx="4621">
                  <c:v>1.6901851851866512</c:v>
                </c:pt>
                <c:pt idx="4622">
                  <c:v>1.6904282407408162</c:v>
                </c:pt>
                <c:pt idx="4623">
                  <c:v>1.6906712962949813</c:v>
                </c:pt>
                <c:pt idx="4624">
                  <c:v>1.6909259259259259</c:v>
                </c:pt>
                <c:pt idx="4625">
                  <c:v>1.691168981480091</c:v>
                </c:pt>
                <c:pt idx="4626">
                  <c:v>1.691412037034256</c:v>
                </c:pt>
                <c:pt idx="4627">
                  <c:v>1.691655092595697</c:v>
                </c:pt>
                <c:pt idx="4628">
                  <c:v>1.6918981481498621</c:v>
                </c:pt>
                <c:pt idx="4629">
                  <c:v>1.6921412037040271</c:v>
                </c:pt>
                <c:pt idx="4630">
                  <c:v>1.6923842592581921</c:v>
                </c:pt>
                <c:pt idx="4631">
                  <c:v>1.6926273148123572</c:v>
                </c:pt>
                <c:pt idx="4632">
                  <c:v>1.6928703703665222</c:v>
                </c:pt>
                <c:pt idx="4633">
                  <c:v>1.6931134259279632</c:v>
                </c:pt>
                <c:pt idx="4634">
                  <c:v>1.6933564814821283</c:v>
                </c:pt>
                <c:pt idx="4635">
                  <c:v>1.6935995370362933</c:v>
                </c:pt>
                <c:pt idx="4636">
                  <c:v>1.6938425925904583</c:v>
                </c:pt>
                <c:pt idx="4637">
                  <c:v>1.6940856481446234</c:v>
                </c:pt>
                <c:pt idx="4638">
                  <c:v>1.6943287037060644</c:v>
                </c:pt>
                <c:pt idx="4639">
                  <c:v>1.6945717592602294</c:v>
                </c:pt>
                <c:pt idx="4640">
                  <c:v>1.6948148148143944</c:v>
                </c:pt>
                <c:pt idx="4641">
                  <c:v>1.6950578703685595</c:v>
                </c:pt>
                <c:pt idx="4642">
                  <c:v>1.6953009259227245</c:v>
                </c:pt>
                <c:pt idx="4643">
                  <c:v>1.6955439814841655</c:v>
                </c:pt>
                <c:pt idx="4644">
                  <c:v>1.6957870370383306</c:v>
                </c:pt>
                <c:pt idx="4645">
                  <c:v>1.6960300925924956</c:v>
                </c:pt>
                <c:pt idx="4646">
                  <c:v>1.6962731481466606</c:v>
                </c:pt>
                <c:pt idx="4647">
                  <c:v>1.6965162037008257</c:v>
                </c:pt>
                <c:pt idx="4648">
                  <c:v>1.6967592592622667</c:v>
                </c:pt>
                <c:pt idx="4649">
                  <c:v>1.6970023148164317</c:v>
                </c:pt>
                <c:pt idx="4650">
                  <c:v>1.6972453703705968</c:v>
                </c:pt>
                <c:pt idx="4651">
                  <c:v>1.6974884259247618</c:v>
                </c:pt>
                <c:pt idx="4652">
                  <c:v>1.6977314814789268</c:v>
                </c:pt>
                <c:pt idx="4653">
                  <c:v>1.6979745370330919</c:v>
                </c:pt>
                <c:pt idx="4654">
                  <c:v>1.6982175925945329</c:v>
                </c:pt>
                <c:pt idx="4655">
                  <c:v>1.6984606481486979</c:v>
                </c:pt>
                <c:pt idx="4656">
                  <c:v>1.6987037037028629</c:v>
                </c:pt>
                <c:pt idx="4657">
                  <c:v>1.698946759257028</c:v>
                </c:pt>
                <c:pt idx="4658">
                  <c:v>1.699189814811193</c:v>
                </c:pt>
                <c:pt idx="4659">
                  <c:v>1.699432870372634</c:v>
                </c:pt>
                <c:pt idx="4660">
                  <c:v>1.6996759259267991</c:v>
                </c:pt>
                <c:pt idx="4661">
                  <c:v>1.6999189814809641</c:v>
                </c:pt>
                <c:pt idx="4662">
                  <c:v>1.7001620370351291</c:v>
                </c:pt>
                <c:pt idx="4663">
                  <c:v>1.7004050925892942</c:v>
                </c:pt>
                <c:pt idx="4664">
                  <c:v>1.7006481481507352</c:v>
                </c:pt>
                <c:pt idx="4665">
                  <c:v>1.7008912037049002</c:v>
                </c:pt>
                <c:pt idx="4666">
                  <c:v>1.7011342592590653</c:v>
                </c:pt>
                <c:pt idx="4667">
                  <c:v>1.7013773148132303</c:v>
                </c:pt>
                <c:pt idx="4668">
                  <c:v>1.7016203703673953</c:v>
                </c:pt>
                <c:pt idx="4669">
                  <c:v>1.7018634259288363</c:v>
                </c:pt>
                <c:pt idx="4670">
                  <c:v>1.7021064814830014</c:v>
                </c:pt>
                <c:pt idx="4671">
                  <c:v>1.7023495370371664</c:v>
                </c:pt>
                <c:pt idx="4672">
                  <c:v>1.7025925925913314</c:v>
                </c:pt>
                <c:pt idx="4673">
                  <c:v>1.7028472222222761</c:v>
                </c:pt>
                <c:pt idx="4674">
                  <c:v>1.7030902777764412</c:v>
                </c:pt>
                <c:pt idx="4675">
                  <c:v>1.7033333333306062</c:v>
                </c:pt>
                <c:pt idx="4676">
                  <c:v>1.7035763888847713</c:v>
                </c:pt>
                <c:pt idx="4677">
                  <c:v>1.7038194444462123</c:v>
                </c:pt>
                <c:pt idx="4678">
                  <c:v>1.7040625000003773</c:v>
                </c:pt>
                <c:pt idx="4679">
                  <c:v>1.7043055555545423</c:v>
                </c:pt>
                <c:pt idx="4680">
                  <c:v>1.7045486111087074</c:v>
                </c:pt>
                <c:pt idx="4681">
                  <c:v>1.7047916666628724</c:v>
                </c:pt>
                <c:pt idx="4682">
                  <c:v>1.7050347222243134</c:v>
                </c:pt>
                <c:pt idx="4683">
                  <c:v>1.7052777777784784</c:v>
                </c:pt>
                <c:pt idx="4684">
                  <c:v>1.7055208333326435</c:v>
                </c:pt>
                <c:pt idx="4685">
                  <c:v>1.7057638888868085</c:v>
                </c:pt>
                <c:pt idx="4686">
                  <c:v>1.7060069444409736</c:v>
                </c:pt>
                <c:pt idx="4687">
                  <c:v>1.7062500000024146</c:v>
                </c:pt>
                <c:pt idx="4688">
                  <c:v>1.7064930555565796</c:v>
                </c:pt>
                <c:pt idx="4689">
                  <c:v>1.7067361111107446</c:v>
                </c:pt>
                <c:pt idx="4690">
                  <c:v>1.7069791666649097</c:v>
                </c:pt>
                <c:pt idx="4691">
                  <c:v>1.7072222222190747</c:v>
                </c:pt>
                <c:pt idx="4692">
                  <c:v>1.7074652777805157</c:v>
                </c:pt>
                <c:pt idx="4693">
                  <c:v>1.7077083333346808</c:v>
                </c:pt>
                <c:pt idx="4694">
                  <c:v>1.7079513888888458</c:v>
                </c:pt>
                <c:pt idx="4695">
                  <c:v>1.7081944444430108</c:v>
                </c:pt>
                <c:pt idx="4696">
                  <c:v>1.7084374999971759</c:v>
                </c:pt>
                <c:pt idx="4697">
                  <c:v>1.7086805555586169</c:v>
                </c:pt>
                <c:pt idx="4698">
                  <c:v>1.7089236111127819</c:v>
                </c:pt>
                <c:pt idx="4699">
                  <c:v>1.7091666666669469</c:v>
                </c:pt>
                <c:pt idx="4700">
                  <c:v>1.709409722221112</c:v>
                </c:pt>
                <c:pt idx="4701">
                  <c:v>1.709652777775277</c:v>
                </c:pt>
                <c:pt idx="4702">
                  <c:v>1.7098958333294421</c:v>
                </c:pt>
                <c:pt idx="4703">
                  <c:v>1.7101388888908831</c:v>
                </c:pt>
                <c:pt idx="4704">
                  <c:v>1.7103819444450481</c:v>
                </c:pt>
                <c:pt idx="4705">
                  <c:v>1.7106249999992131</c:v>
                </c:pt>
                <c:pt idx="4706">
                  <c:v>1.7108680555533782</c:v>
                </c:pt>
                <c:pt idx="4707">
                  <c:v>1.7111111111075432</c:v>
                </c:pt>
                <c:pt idx="4708">
                  <c:v>1.7113541666689842</c:v>
                </c:pt>
                <c:pt idx="4709">
                  <c:v>1.7115972222231493</c:v>
                </c:pt>
                <c:pt idx="4710">
                  <c:v>1.7118402777773143</c:v>
                </c:pt>
                <c:pt idx="4711">
                  <c:v>1.7120833333314793</c:v>
                </c:pt>
                <c:pt idx="4712">
                  <c:v>1.7123263888856444</c:v>
                </c:pt>
                <c:pt idx="4713">
                  <c:v>1.7125694444470854</c:v>
                </c:pt>
                <c:pt idx="4714">
                  <c:v>1.7128125000012504</c:v>
                </c:pt>
                <c:pt idx="4715">
                  <c:v>1.7130555555554154</c:v>
                </c:pt>
                <c:pt idx="4716">
                  <c:v>1.7132986111095805</c:v>
                </c:pt>
                <c:pt idx="4717">
                  <c:v>1.7135416666637455</c:v>
                </c:pt>
                <c:pt idx="4718">
                  <c:v>1.7137847222251865</c:v>
                </c:pt>
                <c:pt idx="4719">
                  <c:v>1.7140277777793516</c:v>
                </c:pt>
                <c:pt idx="4720">
                  <c:v>1.7142708333335166</c:v>
                </c:pt>
                <c:pt idx="4721">
                  <c:v>1.7145254629644613</c:v>
                </c:pt>
                <c:pt idx="4722">
                  <c:v>1.7147685185186263</c:v>
                </c:pt>
                <c:pt idx="4723">
                  <c:v>1.7150115740727914</c:v>
                </c:pt>
                <c:pt idx="4724">
                  <c:v>1.7152546296269564</c:v>
                </c:pt>
                <c:pt idx="4725">
                  <c:v>1.7154976851811214</c:v>
                </c:pt>
                <c:pt idx="4726">
                  <c:v>1.7157407407425624</c:v>
                </c:pt>
                <c:pt idx="4727">
                  <c:v>1.7159837962967275</c:v>
                </c:pt>
                <c:pt idx="4728">
                  <c:v>1.7162268518508925</c:v>
                </c:pt>
                <c:pt idx="4729">
                  <c:v>1.7164699074050576</c:v>
                </c:pt>
                <c:pt idx="4730">
                  <c:v>1.7167129629592226</c:v>
                </c:pt>
                <c:pt idx="4731">
                  <c:v>1.7169560185206636</c:v>
                </c:pt>
                <c:pt idx="4732">
                  <c:v>1.7171990740748286</c:v>
                </c:pt>
                <c:pt idx="4733">
                  <c:v>1.7174421296289937</c:v>
                </c:pt>
                <c:pt idx="4734">
                  <c:v>1.7176851851831587</c:v>
                </c:pt>
                <c:pt idx="4735">
                  <c:v>1.7179282407373238</c:v>
                </c:pt>
                <c:pt idx="4736">
                  <c:v>1.7181712962987647</c:v>
                </c:pt>
                <c:pt idx="4737">
                  <c:v>1.7184143518529298</c:v>
                </c:pt>
                <c:pt idx="4738">
                  <c:v>1.7186574074070948</c:v>
                </c:pt>
                <c:pt idx="4739">
                  <c:v>1.7189004629612599</c:v>
                </c:pt>
                <c:pt idx="4740">
                  <c:v>1.7191435185154249</c:v>
                </c:pt>
                <c:pt idx="4741">
                  <c:v>1.7193865740768659</c:v>
                </c:pt>
                <c:pt idx="4742">
                  <c:v>1.7196296296310309</c:v>
                </c:pt>
                <c:pt idx="4743">
                  <c:v>1.719872685185196</c:v>
                </c:pt>
                <c:pt idx="4744">
                  <c:v>1.720115740739361</c:v>
                </c:pt>
                <c:pt idx="4745">
                  <c:v>1.7203587962935261</c:v>
                </c:pt>
                <c:pt idx="4746">
                  <c:v>1.7206018518549671</c:v>
                </c:pt>
                <c:pt idx="4747">
                  <c:v>1.7208449074091321</c:v>
                </c:pt>
                <c:pt idx="4748">
                  <c:v>1.7210879629632971</c:v>
                </c:pt>
                <c:pt idx="4749">
                  <c:v>1.7213310185174622</c:v>
                </c:pt>
                <c:pt idx="4750">
                  <c:v>1.7215740740716272</c:v>
                </c:pt>
                <c:pt idx="4751">
                  <c:v>1.7218171296257923</c:v>
                </c:pt>
                <c:pt idx="4752">
                  <c:v>1.7220601851872332</c:v>
                </c:pt>
                <c:pt idx="4753">
                  <c:v>1.7223032407413983</c:v>
                </c:pt>
                <c:pt idx="4754">
                  <c:v>1.7225462962955633</c:v>
                </c:pt>
                <c:pt idx="4755">
                  <c:v>1.7227893518497284</c:v>
                </c:pt>
                <c:pt idx="4756">
                  <c:v>1.7230324074038934</c:v>
                </c:pt>
                <c:pt idx="4757">
                  <c:v>1.7232754629653344</c:v>
                </c:pt>
                <c:pt idx="4758">
                  <c:v>1.7235185185194994</c:v>
                </c:pt>
                <c:pt idx="4759">
                  <c:v>1.7237615740736645</c:v>
                </c:pt>
                <c:pt idx="4760">
                  <c:v>1.7240046296278295</c:v>
                </c:pt>
                <c:pt idx="4761">
                  <c:v>1.7242476851819946</c:v>
                </c:pt>
                <c:pt idx="4762">
                  <c:v>1.7244907407434356</c:v>
                </c:pt>
                <c:pt idx="4763">
                  <c:v>1.7247337962976006</c:v>
                </c:pt>
                <c:pt idx="4764">
                  <c:v>1.7249768518517656</c:v>
                </c:pt>
                <c:pt idx="4765">
                  <c:v>1.7252199074059307</c:v>
                </c:pt>
                <c:pt idx="4766">
                  <c:v>1.7254629629600957</c:v>
                </c:pt>
                <c:pt idx="4767">
                  <c:v>1.7257060185215367</c:v>
                </c:pt>
                <c:pt idx="4768">
                  <c:v>1.7259490740757018</c:v>
                </c:pt>
                <c:pt idx="4769">
                  <c:v>1.7261921296298668</c:v>
                </c:pt>
                <c:pt idx="4770">
                  <c:v>1.7264467592608115</c:v>
                </c:pt>
                <c:pt idx="4771">
                  <c:v>1.7266898148149765</c:v>
                </c:pt>
                <c:pt idx="4772">
                  <c:v>1.7269328703691416</c:v>
                </c:pt>
                <c:pt idx="4773">
                  <c:v>1.7271759259233066</c:v>
                </c:pt>
                <c:pt idx="4774">
                  <c:v>1.7274189814774716</c:v>
                </c:pt>
                <c:pt idx="4775">
                  <c:v>1.7276620370389126</c:v>
                </c:pt>
                <c:pt idx="4776">
                  <c:v>1.7279050925930777</c:v>
                </c:pt>
                <c:pt idx="4777">
                  <c:v>1.7281481481472427</c:v>
                </c:pt>
                <c:pt idx="4778">
                  <c:v>1.7283912037014078</c:v>
                </c:pt>
                <c:pt idx="4779">
                  <c:v>1.7286342592555728</c:v>
                </c:pt>
                <c:pt idx="4780">
                  <c:v>1.7288773148170138</c:v>
                </c:pt>
                <c:pt idx="4781">
                  <c:v>1.7291203703711788</c:v>
                </c:pt>
                <c:pt idx="4782">
                  <c:v>1.7293634259253439</c:v>
                </c:pt>
                <c:pt idx="4783">
                  <c:v>1.7296064814795089</c:v>
                </c:pt>
                <c:pt idx="4784">
                  <c:v>1.7298495370336739</c:v>
                </c:pt>
                <c:pt idx="4785">
                  <c:v>1.7300925925951149</c:v>
                </c:pt>
                <c:pt idx="4786">
                  <c:v>1.73033564814928</c:v>
                </c:pt>
                <c:pt idx="4787">
                  <c:v>1.730578703703445</c:v>
                </c:pt>
                <c:pt idx="4788">
                  <c:v>1.7308217592576101</c:v>
                </c:pt>
                <c:pt idx="4789">
                  <c:v>1.7310648148117751</c:v>
                </c:pt>
                <c:pt idx="4790">
                  <c:v>1.7313078703732161</c:v>
                </c:pt>
                <c:pt idx="4791">
                  <c:v>1.7315509259273811</c:v>
                </c:pt>
                <c:pt idx="4792">
                  <c:v>1.7317939814815462</c:v>
                </c:pt>
                <c:pt idx="4793">
                  <c:v>1.7320370370357112</c:v>
                </c:pt>
                <c:pt idx="4794">
                  <c:v>1.7322800925898763</c:v>
                </c:pt>
                <c:pt idx="4795">
                  <c:v>1.7325231481440413</c:v>
                </c:pt>
                <c:pt idx="4796">
                  <c:v>1.7327662037054823</c:v>
                </c:pt>
                <c:pt idx="4797">
                  <c:v>1.7330092592596473</c:v>
                </c:pt>
                <c:pt idx="4798">
                  <c:v>1.7332523148138124</c:v>
                </c:pt>
                <c:pt idx="4799">
                  <c:v>1.7334953703679774</c:v>
                </c:pt>
                <c:pt idx="4800">
                  <c:v>1.7337384259221424</c:v>
                </c:pt>
                <c:pt idx="4801">
                  <c:v>1.7339814814835834</c:v>
                </c:pt>
                <c:pt idx="4802">
                  <c:v>1.7342245370377485</c:v>
                </c:pt>
                <c:pt idx="4803">
                  <c:v>1.7344675925919135</c:v>
                </c:pt>
                <c:pt idx="4804">
                  <c:v>1.7347106481460786</c:v>
                </c:pt>
                <c:pt idx="4805">
                  <c:v>1.7349537037002436</c:v>
                </c:pt>
                <c:pt idx="4806">
                  <c:v>1.7351967592616846</c:v>
                </c:pt>
                <c:pt idx="4807">
                  <c:v>1.7354398148158496</c:v>
                </c:pt>
                <c:pt idx="4808">
                  <c:v>1.7356828703700147</c:v>
                </c:pt>
                <c:pt idx="4809">
                  <c:v>1.7359259259241797</c:v>
                </c:pt>
                <c:pt idx="4810">
                  <c:v>1.7361689814783448</c:v>
                </c:pt>
                <c:pt idx="4811">
                  <c:v>1.7364120370397857</c:v>
                </c:pt>
                <c:pt idx="4812">
                  <c:v>1.7366550925939508</c:v>
                </c:pt>
                <c:pt idx="4813">
                  <c:v>1.7368981481481158</c:v>
                </c:pt>
                <c:pt idx="4814">
                  <c:v>1.7371412037022809</c:v>
                </c:pt>
                <c:pt idx="4815">
                  <c:v>1.7373842592564459</c:v>
                </c:pt>
                <c:pt idx="4816">
                  <c:v>1.7376273148178869</c:v>
                </c:pt>
                <c:pt idx="4817">
                  <c:v>1.7378703703720519</c:v>
                </c:pt>
                <c:pt idx="4818">
                  <c:v>1.7381250000029966</c:v>
                </c:pt>
                <c:pt idx="4819">
                  <c:v>1.7383680555571617</c:v>
                </c:pt>
                <c:pt idx="4820">
                  <c:v>1.7386111111113267</c:v>
                </c:pt>
                <c:pt idx="4821">
                  <c:v>1.7388541666654918</c:v>
                </c:pt>
                <c:pt idx="4822">
                  <c:v>1.7390972222196568</c:v>
                </c:pt>
                <c:pt idx="4823">
                  <c:v>1.7393402777738218</c:v>
                </c:pt>
                <c:pt idx="4824">
                  <c:v>1.7395833333352628</c:v>
                </c:pt>
                <c:pt idx="4825">
                  <c:v>1.7398263888894279</c:v>
                </c:pt>
                <c:pt idx="4826">
                  <c:v>1.7400694444435929</c:v>
                </c:pt>
                <c:pt idx="4827">
                  <c:v>1.7403124999977579</c:v>
                </c:pt>
                <c:pt idx="4828">
                  <c:v>1.740555555551923</c:v>
                </c:pt>
                <c:pt idx="4829">
                  <c:v>1.740798611113364</c:v>
                </c:pt>
                <c:pt idx="4830">
                  <c:v>1.741041666667529</c:v>
                </c:pt>
                <c:pt idx="4831">
                  <c:v>1.7412847222216941</c:v>
                </c:pt>
                <c:pt idx="4832">
                  <c:v>1.7415277777758591</c:v>
                </c:pt>
                <c:pt idx="4833">
                  <c:v>1.7417708333300241</c:v>
                </c:pt>
                <c:pt idx="4834">
                  <c:v>1.7420138888914651</c:v>
                </c:pt>
                <c:pt idx="4835">
                  <c:v>1.7422569444456302</c:v>
                </c:pt>
                <c:pt idx="4836">
                  <c:v>1.7424999999997952</c:v>
                </c:pt>
                <c:pt idx="4837">
                  <c:v>1.7427430555539603</c:v>
                </c:pt>
                <c:pt idx="4838">
                  <c:v>1.7429861111081253</c:v>
                </c:pt>
                <c:pt idx="4839">
                  <c:v>1.7432291666695663</c:v>
                </c:pt>
                <c:pt idx="4840">
                  <c:v>1.7434722222237313</c:v>
                </c:pt>
                <c:pt idx="4841">
                  <c:v>1.7437152777778964</c:v>
                </c:pt>
                <c:pt idx="4842">
                  <c:v>1.7439583333320614</c:v>
                </c:pt>
                <c:pt idx="4843">
                  <c:v>1.7442013888862264</c:v>
                </c:pt>
                <c:pt idx="4844">
                  <c:v>1.7444444444403915</c:v>
                </c:pt>
                <c:pt idx="4845">
                  <c:v>1.7446875000018325</c:v>
                </c:pt>
                <c:pt idx="4846">
                  <c:v>1.7449305555559975</c:v>
                </c:pt>
                <c:pt idx="4847">
                  <c:v>1.7451736111101626</c:v>
                </c:pt>
                <c:pt idx="4848">
                  <c:v>1.7454166666643276</c:v>
                </c:pt>
                <c:pt idx="4849">
                  <c:v>1.7456597222184926</c:v>
                </c:pt>
                <c:pt idx="4850">
                  <c:v>1.7459027777799336</c:v>
                </c:pt>
                <c:pt idx="4851">
                  <c:v>1.7461458333340987</c:v>
                </c:pt>
                <c:pt idx="4852">
                  <c:v>1.7463888888882637</c:v>
                </c:pt>
                <c:pt idx="4853">
                  <c:v>1.7466319444424288</c:v>
                </c:pt>
                <c:pt idx="4854">
                  <c:v>1.7468749999965938</c:v>
                </c:pt>
                <c:pt idx="4855">
                  <c:v>1.7471180555580348</c:v>
                </c:pt>
                <c:pt idx="4856">
                  <c:v>1.7473611111121998</c:v>
                </c:pt>
                <c:pt idx="4857">
                  <c:v>1.7476041666663649</c:v>
                </c:pt>
                <c:pt idx="4858">
                  <c:v>1.7478472222205299</c:v>
                </c:pt>
                <c:pt idx="4859">
                  <c:v>1.7480902777746949</c:v>
                </c:pt>
                <c:pt idx="4860">
                  <c:v>1.7483333333361359</c:v>
                </c:pt>
                <c:pt idx="4861">
                  <c:v>1.748576388890301</c:v>
                </c:pt>
                <c:pt idx="4862">
                  <c:v>1.748819444444466</c:v>
                </c:pt>
                <c:pt idx="4863">
                  <c:v>1.7490624999986311</c:v>
                </c:pt>
                <c:pt idx="4864">
                  <c:v>1.7493055555527961</c:v>
                </c:pt>
                <c:pt idx="4865">
                  <c:v>1.7495486111142371</c:v>
                </c:pt>
                <c:pt idx="4866">
                  <c:v>1.7497916666684021</c:v>
                </c:pt>
                <c:pt idx="4867">
                  <c:v>1.7500462962993468</c:v>
                </c:pt>
                <c:pt idx="4868">
                  <c:v>1.7502893518535119</c:v>
                </c:pt>
                <c:pt idx="4869">
                  <c:v>1.7505324074076769</c:v>
                </c:pt>
                <c:pt idx="4870">
                  <c:v>1.7507754629618419</c:v>
                </c:pt>
                <c:pt idx="4871">
                  <c:v>1.751018518516007</c:v>
                </c:pt>
                <c:pt idx="4872">
                  <c:v>1.751261574070172</c:v>
                </c:pt>
                <c:pt idx="4873">
                  <c:v>1.751504629631613</c:v>
                </c:pt>
                <c:pt idx="4874">
                  <c:v>1.7517476851857781</c:v>
                </c:pt>
                <c:pt idx="4875">
                  <c:v>1.7519907407399431</c:v>
                </c:pt>
                <c:pt idx="4876">
                  <c:v>1.7522337962941081</c:v>
                </c:pt>
                <c:pt idx="4877">
                  <c:v>1.7524768518482732</c:v>
                </c:pt>
                <c:pt idx="4878">
                  <c:v>1.7527199074097142</c:v>
                </c:pt>
                <c:pt idx="4879">
                  <c:v>1.7529629629638792</c:v>
                </c:pt>
                <c:pt idx="4880">
                  <c:v>1.7532060185180443</c:v>
                </c:pt>
                <c:pt idx="4881">
                  <c:v>1.7534490740722093</c:v>
                </c:pt>
                <c:pt idx="4882">
                  <c:v>1.7536921296263743</c:v>
                </c:pt>
                <c:pt idx="4883">
                  <c:v>1.7539351851878153</c:v>
                </c:pt>
                <c:pt idx="4884">
                  <c:v>1.7541782407419804</c:v>
                </c:pt>
                <c:pt idx="4885">
                  <c:v>1.7544212962961454</c:v>
                </c:pt>
                <c:pt idx="4886">
                  <c:v>1.7546643518503104</c:v>
                </c:pt>
                <c:pt idx="4887">
                  <c:v>1.7549074074044755</c:v>
                </c:pt>
                <c:pt idx="4888">
                  <c:v>1.7551504629659165</c:v>
                </c:pt>
                <c:pt idx="4889">
                  <c:v>1.7553935185200815</c:v>
                </c:pt>
                <c:pt idx="4890">
                  <c:v>1.7556365740742466</c:v>
                </c:pt>
                <c:pt idx="4891">
                  <c:v>1.7558796296284116</c:v>
                </c:pt>
                <c:pt idx="4892">
                  <c:v>1.7561226851825766</c:v>
                </c:pt>
                <c:pt idx="4893">
                  <c:v>1.7563657407367417</c:v>
                </c:pt>
                <c:pt idx="4894">
                  <c:v>1.7566087962981827</c:v>
                </c:pt>
                <c:pt idx="4895">
                  <c:v>1.7568518518523477</c:v>
                </c:pt>
                <c:pt idx="4896">
                  <c:v>1.7570949074065128</c:v>
                </c:pt>
                <c:pt idx="4897">
                  <c:v>1.7573379629606778</c:v>
                </c:pt>
                <c:pt idx="4898">
                  <c:v>1.7575810185148428</c:v>
                </c:pt>
                <c:pt idx="4899">
                  <c:v>1.7578240740762838</c:v>
                </c:pt>
                <c:pt idx="4900">
                  <c:v>1.7580671296304489</c:v>
                </c:pt>
                <c:pt idx="4901">
                  <c:v>1.7583101851846139</c:v>
                </c:pt>
                <c:pt idx="4902">
                  <c:v>1.7585532407387789</c:v>
                </c:pt>
                <c:pt idx="4903">
                  <c:v>1.758796296292944</c:v>
                </c:pt>
                <c:pt idx="4904">
                  <c:v>1.759039351854385</c:v>
                </c:pt>
                <c:pt idx="4905">
                  <c:v>1.75928240740855</c:v>
                </c:pt>
                <c:pt idx="4906">
                  <c:v>1.7595254629627151</c:v>
                </c:pt>
                <c:pt idx="4907">
                  <c:v>1.7597685185168801</c:v>
                </c:pt>
                <c:pt idx="4908">
                  <c:v>1.7600115740710451</c:v>
                </c:pt>
                <c:pt idx="4909">
                  <c:v>1.7602546296324861</c:v>
                </c:pt>
                <c:pt idx="4910">
                  <c:v>1.7604976851866512</c:v>
                </c:pt>
                <c:pt idx="4911">
                  <c:v>1.7607407407408162</c:v>
                </c:pt>
                <c:pt idx="4912">
                  <c:v>1.7609837962949813</c:v>
                </c:pt>
                <c:pt idx="4913">
                  <c:v>1.7612268518491463</c:v>
                </c:pt>
                <c:pt idx="4914">
                  <c:v>1.7614699074033113</c:v>
                </c:pt>
                <c:pt idx="4915">
                  <c:v>1.761724537034256</c:v>
                </c:pt>
                <c:pt idx="4916">
                  <c:v>1.761967592595697</c:v>
                </c:pt>
                <c:pt idx="4917">
                  <c:v>1.7622106481498621</c:v>
                </c:pt>
                <c:pt idx="4918">
                  <c:v>1.7624537037040271</c:v>
                </c:pt>
                <c:pt idx="4919">
                  <c:v>1.7626967592581921</c:v>
                </c:pt>
                <c:pt idx="4920">
                  <c:v>1.7629398148123572</c:v>
                </c:pt>
                <c:pt idx="4921">
                  <c:v>1.7631828703665222</c:v>
                </c:pt>
                <c:pt idx="4922">
                  <c:v>1.7634259259279632</c:v>
                </c:pt>
                <c:pt idx="4923">
                  <c:v>1.7636689814821283</c:v>
                </c:pt>
                <c:pt idx="4924">
                  <c:v>1.7639120370362933</c:v>
                </c:pt>
                <c:pt idx="4925">
                  <c:v>1.7641550925904583</c:v>
                </c:pt>
                <c:pt idx="4926">
                  <c:v>1.7643981481446234</c:v>
                </c:pt>
                <c:pt idx="4927">
                  <c:v>1.7646412037060644</c:v>
                </c:pt>
                <c:pt idx="4928">
                  <c:v>1.7648842592602294</c:v>
                </c:pt>
                <c:pt idx="4929">
                  <c:v>1.7651273148143944</c:v>
                </c:pt>
                <c:pt idx="4930">
                  <c:v>1.7653703703685595</c:v>
                </c:pt>
                <c:pt idx="4931">
                  <c:v>1.7656134259227245</c:v>
                </c:pt>
                <c:pt idx="4932">
                  <c:v>1.7658564814841655</c:v>
                </c:pt>
                <c:pt idx="4933">
                  <c:v>1.7660995370383306</c:v>
                </c:pt>
                <c:pt idx="4934">
                  <c:v>1.7663425925924956</c:v>
                </c:pt>
                <c:pt idx="4935">
                  <c:v>1.7665856481466606</c:v>
                </c:pt>
                <c:pt idx="4936">
                  <c:v>1.7668287037008257</c:v>
                </c:pt>
                <c:pt idx="4937">
                  <c:v>1.7670717592622667</c:v>
                </c:pt>
                <c:pt idx="4938">
                  <c:v>1.7673148148164317</c:v>
                </c:pt>
                <c:pt idx="4939">
                  <c:v>1.7675578703705968</c:v>
                </c:pt>
                <c:pt idx="4940">
                  <c:v>1.7678009259247618</c:v>
                </c:pt>
                <c:pt idx="4941">
                  <c:v>1.7680439814789268</c:v>
                </c:pt>
                <c:pt idx="4942">
                  <c:v>1.7682870370330919</c:v>
                </c:pt>
                <c:pt idx="4943">
                  <c:v>1.7685300925945329</c:v>
                </c:pt>
                <c:pt idx="4944">
                  <c:v>1.7687731481486979</c:v>
                </c:pt>
                <c:pt idx="4945">
                  <c:v>1.7690162037028629</c:v>
                </c:pt>
                <c:pt idx="4946">
                  <c:v>1.769259259257028</c:v>
                </c:pt>
                <c:pt idx="4947">
                  <c:v>1.769502314811193</c:v>
                </c:pt>
                <c:pt idx="4948">
                  <c:v>1.769745370372634</c:v>
                </c:pt>
                <c:pt idx="4949">
                  <c:v>1.7699884259267991</c:v>
                </c:pt>
                <c:pt idx="4950">
                  <c:v>1.7702314814809641</c:v>
                </c:pt>
                <c:pt idx="4951">
                  <c:v>1.7704745370351291</c:v>
                </c:pt>
                <c:pt idx="4952">
                  <c:v>1.7707175925892942</c:v>
                </c:pt>
                <c:pt idx="4953">
                  <c:v>1.7709606481507352</c:v>
                </c:pt>
                <c:pt idx="4954">
                  <c:v>1.7712037037049002</c:v>
                </c:pt>
                <c:pt idx="4955">
                  <c:v>1.7714467592590653</c:v>
                </c:pt>
                <c:pt idx="4956">
                  <c:v>1.7716898148132303</c:v>
                </c:pt>
                <c:pt idx="4957">
                  <c:v>1.7719328703673953</c:v>
                </c:pt>
                <c:pt idx="4958">
                  <c:v>1.7721759259288363</c:v>
                </c:pt>
                <c:pt idx="4959">
                  <c:v>1.7724189814830014</c:v>
                </c:pt>
                <c:pt idx="4960">
                  <c:v>1.7726620370371664</c:v>
                </c:pt>
                <c:pt idx="4961">
                  <c:v>1.7729050925913314</c:v>
                </c:pt>
                <c:pt idx="4962">
                  <c:v>1.7731481481454965</c:v>
                </c:pt>
                <c:pt idx="4963">
                  <c:v>1.7733912036996615</c:v>
                </c:pt>
                <c:pt idx="4964">
                  <c:v>1.7736458333306062</c:v>
                </c:pt>
                <c:pt idx="4965">
                  <c:v>1.7738888888847713</c:v>
                </c:pt>
                <c:pt idx="4966">
                  <c:v>1.7741319444462123</c:v>
                </c:pt>
                <c:pt idx="4967">
                  <c:v>1.7743750000003773</c:v>
                </c:pt>
                <c:pt idx="4968">
                  <c:v>1.7746180555545423</c:v>
                </c:pt>
                <c:pt idx="4969">
                  <c:v>1.7748611111087074</c:v>
                </c:pt>
                <c:pt idx="4970">
                  <c:v>1.7751041666628724</c:v>
                </c:pt>
                <c:pt idx="4971">
                  <c:v>1.7753472222243134</c:v>
                </c:pt>
                <c:pt idx="4972">
                  <c:v>1.7755902777784784</c:v>
                </c:pt>
                <c:pt idx="4973">
                  <c:v>1.7758333333326435</c:v>
                </c:pt>
                <c:pt idx="4974">
                  <c:v>1.7760763888868085</c:v>
                </c:pt>
                <c:pt idx="4975">
                  <c:v>1.7763194444409736</c:v>
                </c:pt>
                <c:pt idx="4976">
                  <c:v>1.7765625000024146</c:v>
                </c:pt>
                <c:pt idx="4977">
                  <c:v>1.7768055555565796</c:v>
                </c:pt>
                <c:pt idx="4978">
                  <c:v>1.7770486111107446</c:v>
                </c:pt>
                <c:pt idx="4979">
                  <c:v>1.7772916666649097</c:v>
                </c:pt>
                <c:pt idx="4980">
                  <c:v>1.7775347222190747</c:v>
                </c:pt>
                <c:pt idx="4981">
                  <c:v>1.7777777777805157</c:v>
                </c:pt>
                <c:pt idx="4982">
                  <c:v>1.7780208333346808</c:v>
                </c:pt>
                <c:pt idx="4983">
                  <c:v>1.7782638888888458</c:v>
                </c:pt>
                <c:pt idx="4984">
                  <c:v>1.7785069444430108</c:v>
                </c:pt>
                <c:pt idx="4985">
                  <c:v>1.7787499999971759</c:v>
                </c:pt>
                <c:pt idx="4986">
                  <c:v>1.7789930555586169</c:v>
                </c:pt>
                <c:pt idx="4987">
                  <c:v>1.7792361111127819</c:v>
                </c:pt>
                <c:pt idx="4988">
                  <c:v>1.7794791666669469</c:v>
                </c:pt>
                <c:pt idx="4989">
                  <c:v>1.779722222221112</c:v>
                </c:pt>
                <c:pt idx="4990">
                  <c:v>1.779965277775277</c:v>
                </c:pt>
                <c:pt idx="4991">
                  <c:v>1.7802083333294421</c:v>
                </c:pt>
                <c:pt idx="4992">
                  <c:v>1.7804513888908831</c:v>
                </c:pt>
                <c:pt idx="4993">
                  <c:v>1.7806944444450481</c:v>
                </c:pt>
                <c:pt idx="4994">
                  <c:v>1.7809374999992131</c:v>
                </c:pt>
                <c:pt idx="4995">
                  <c:v>1.7811805555533782</c:v>
                </c:pt>
                <c:pt idx="4996">
                  <c:v>1.7814236111075432</c:v>
                </c:pt>
                <c:pt idx="4997">
                  <c:v>1.7816666666689842</c:v>
                </c:pt>
                <c:pt idx="4998">
                  <c:v>1.7819097222231493</c:v>
                </c:pt>
                <c:pt idx="4999">
                  <c:v>1.7821527777773143</c:v>
                </c:pt>
                <c:pt idx="5000">
                  <c:v>1.7823958333314793</c:v>
                </c:pt>
                <c:pt idx="5001">
                  <c:v>1.7826388888856444</c:v>
                </c:pt>
                <c:pt idx="5002">
                  <c:v>1.7828819444470854</c:v>
                </c:pt>
                <c:pt idx="5003">
                  <c:v>1.7831250000012504</c:v>
                </c:pt>
                <c:pt idx="5004">
                  <c:v>1.7833680555554154</c:v>
                </c:pt>
                <c:pt idx="5005">
                  <c:v>1.7836111111095805</c:v>
                </c:pt>
                <c:pt idx="5006">
                  <c:v>1.7838541666637455</c:v>
                </c:pt>
                <c:pt idx="5007">
                  <c:v>1.7840972222251865</c:v>
                </c:pt>
                <c:pt idx="5008">
                  <c:v>1.7843402777793516</c:v>
                </c:pt>
                <c:pt idx="5009">
                  <c:v>1.7845833333335166</c:v>
                </c:pt>
                <c:pt idx="5010">
                  <c:v>1.7848263888876816</c:v>
                </c:pt>
                <c:pt idx="5011">
                  <c:v>1.7850694444418467</c:v>
                </c:pt>
                <c:pt idx="5012">
                  <c:v>1.7853240740727914</c:v>
                </c:pt>
                <c:pt idx="5013">
                  <c:v>1.7855671296269564</c:v>
                </c:pt>
                <c:pt idx="5014">
                  <c:v>1.7858101851811214</c:v>
                </c:pt>
                <c:pt idx="5015">
                  <c:v>1.7860532407425624</c:v>
                </c:pt>
                <c:pt idx="5016">
                  <c:v>1.7862962962967275</c:v>
                </c:pt>
                <c:pt idx="5017">
                  <c:v>1.7865393518508925</c:v>
                </c:pt>
                <c:pt idx="5018">
                  <c:v>1.7867824074050576</c:v>
                </c:pt>
                <c:pt idx="5019">
                  <c:v>1.7870254629592226</c:v>
                </c:pt>
                <c:pt idx="5020">
                  <c:v>1.7872685185206636</c:v>
                </c:pt>
                <c:pt idx="5021">
                  <c:v>1.7875115740748286</c:v>
                </c:pt>
                <c:pt idx="5022">
                  <c:v>1.7877546296289937</c:v>
                </c:pt>
                <c:pt idx="5023">
                  <c:v>1.7879976851831587</c:v>
                </c:pt>
                <c:pt idx="5024">
                  <c:v>1.7882407407373238</c:v>
                </c:pt>
                <c:pt idx="5025">
                  <c:v>1.7884837962987647</c:v>
                </c:pt>
                <c:pt idx="5026">
                  <c:v>1.7887268518529298</c:v>
                </c:pt>
                <c:pt idx="5027">
                  <c:v>1.7889699074070948</c:v>
                </c:pt>
                <c:pt idx="5028">
                  <c:v>1.7892129629612599</c:v>
                </c:pt>
                <c:pt idx="5029">
                  <c:v>1.7894560185154249</c:v>
                </c:pt>
                <c:pt idx="5030">
                  <c:v>1.7896990740768659</c:v>
                </c:pt>
                <c:pt idx="5031">
                  <c:v>1.7899421296310309</c:v>
                </c:pt>
                <c:pt idx="5032">
                  <c:v>1.790185185185196</c:v>
                </c:pt>
                <c:pt idx="5033">
                  <c:v>1.790428240739361</c:v>
                </c:pt>
                <c:pt idx="5034">
                  <c:v>1.7906712962935261</c:v>
                </c:pt>
                <c:pt idx="5035">
                  <c:v>1.7909143518549671</c:v>
                </c:pt>
                <c:pt idx="5036">
                  <c:v>1.7911574074091321</c:v>
                </c:pt>
                <c:pt idx="5037">
                  <c:v>1.7914004629632971</c:v>
                </c:pt>
                <c:pt idx="5038">
                  <c:v>1.7916435185174622</c:v>
                </c:pt>
                <c:pt idx="5039">
                  <c:v>1.7918865740716272</c:v>
                </c:pt>
                <c:pt idx="5040">
                  <c:v>1.7921296296257923</c:v>
                </c:pt>
                <c:pt idx="5041">
                  <c:v>1.7923726851872332</c:v>
                </c:pt>
                <c:pt idx="5042">
                  <c:v>1.7926157407413983</c:v>
                </c:pt>
                <c:pt idx="5043">
                  <c:v>1.7928587962955633</c:v>
                </c:pt>
                <c:pt idx="5044">
                  <c:v>1.7931018518497284</c:v>
                </c:pt>
                <c:pt idx="5045">
                  <c:v>1.7933449074038934</c:v>
                </c:pt>
                <c:pt idx="5046">
                  <c:v>1.7935879629653344</c:v>
                </c:pt>
                <c:pt idx="5047">
                  <c:v>1.7938310185194994</c:v>
                </c:pt>
                <c:pt idx="5048">
                  <c:v>1.7940740740736645</c:v>
                </c:pt>
                <c:pt idx="5049">
                  <c:v>1.7943171296278295</c:v>
                </c:pt>
                <c:pt idx="5050">
                  <c:v>1.7945601851819946</c:v>
                </c:pt>
                <c:pt idx="5051">
                  <c:v>1.7948032407434356</c:v>
                </c:pt>
                <c:pt idx="5052">
                  <c:v>1.7950462962976006</c:v>
                </c:pt>
                <c:pt idx="5053">
                  <c:v>1.7952893518517656</c:v>
                </c:pt>
                <c:pt idx="5054">
                  <c:v>1.7955324074059307</c:v>
                </c:pt>
                <c:pt idx="5055">
                  <c:v>1.7957754629600957</c:v>
                </c:pt>
                <c:pt idx="5056">
                  <c:v>1.7960185185215367</c:v>
                </c:pt>
                <c:pt idx="5057">
                  <c:v>1.7962615740757018</c:v>
                </c:pt>
                <c:pt idx="5058">
                  <c:v>1.7965046296298668</c:v>
                </c:pt>
                <c:pt idx="5059">
                  <c:v>1.7967476851840318</c:v>
                </c:pt>
                <c:pt idx="5060">
                  <c:v>1.7969907407381969</c:v>
                </c:pt>
                <c:pt idx="5061">
                  <c:v>1.7972453703691416</c:v>
                </c:pt>
                <c:pt idx="5062">
                  <c:v>1.7974884259233066</c:v>
                </c:pt>
                <c:pt idx="5063">
                  <c:v>1.7977314814774716</c:v>
                </c:pt>
                <c:pt idx="5064">
                  <c:v>1.7979745370389126</c:v>
                </c:pt>
                <c:pt idx="5065">
                  <c:v>1.7982175925930777</c:v>
                </c:pt>
                <c:pt idx="5066">
                  <c:v>1.7984606481472427</c:v>
                </c:pt>
                <c:pt idx="5067">
                  <c:v>1.7987037037014078</c:v>
                </c:pt>
                <c:pt idx="5068">
                  <c:v>1.7989467592555728</c:v>
                </c:pt>
                <c:pt idx="5069">
                  <c:v>1.7991898148170138</c:v>
                </c:pt>
                <c:pt idx="5070">
                  <c:v>1.7994328703711788</c:v>
                </c:pt>
                <c:pt idx="5071">
                  <c:v>1.7996759259253439</c:v>
                </c:pt>
                <c:pt idx="5072">
                  <c:v>1.7999189814795089</c:v>
                </c:pt>
                <c:pt idx="5073">
                  <c:v>1.8001620370336739</c:v>
                </c:pt>
                <c:pt idx="5074">
                  <c:v>1.8004050925951149</c:v>
                </c:pt>
                <c:pt idx="5075">
                  <c:v>1.80064814814928</c:v>
                </c:pt>
                <c:pt idx="5076">
                  <c:v>1.800891203703445</c:v>
                </c:pt>
                <c:pt idx="5077">
                  <c:v>1.8011342592576101</c:v>
                </c:pt>
                <c:pt idx="5078">
                  <c:v>1.8013773148117751</c:v>
                </c:pt>
                <c:pt idx="5079">
                  <c:v>1.8016203703732161</c:v>
                </c:pt>
                <c:pt idx="5080">
                  <c:v>1.8018634259273811</c:v>
                </c:pt>
                <c:pt idx="5081">
                  <c:v>1.8021064814815462</c:v>
                </c:pt>
                <c:pt idx="5082">
                  <c:v>1.8023495370357112</c:v>
                </c:pt>
                <c:pt idx="5083">
                  <c:v>1.8025925925898763</c:v>
                </c:pt>
                <c:pt idx="5084">
                  <c:v>1.8028356481440413</c:v>
                </c:pt>
                <c:pt idx="5085">
                  <c:v>1.8030787037054823</c:v>
                </c:pt>
                <c:pt idx="5086">
                  <c:v>1.8033217592596473</c:v>
                </c:pt>
                <c:pt idx="5087">
                  <c:v>1.8035648148138124</c:v>
                </c:pt>
                <c:pt idx="5088">
                  <c:v>1.8038078703679774</c:v>
                </c:pt>
                <c:pt idx="5089">
                  <c:v>1.8040509259221424</c:v>
                </c:pt>
                <c:pt idx="5090">
                  <c:v>1.8042939814835834</c:v>
                </c:pt>
                <c:pt idx="5091">
                  <c:v>1.8045370370377485</c:v>
                </c:pt>
                <c:pt idx="5092">
                  <c:v>1.8047800925919135</c:v>
                </c:pt>
                <c:pt idx="5093">
                  <c:v>1.8050231481460786</c:v>
                </c:pt>
                <c:pt idx="5094">
                  <c:v>1.8052662037002436</c:v>
                </c:pt>
                <c:pt idx="5095">
                  <c:v>1.8055092592616846</c:v>
                </c:pt>
                <c:pt idx="5096">
                  <c:v>1.8057523148158496</c:v>
                </c:pt>
                <c:pt idx="5097">
                  <c:v>1.8059953703700147</c:v>
                </c:pt>
                <c:pt idx="5098">
                  <c:v>1.8062384259241797</c:v>
                </c:pt>
                <c:pt idx="5099">
                  <c:v>1.8064814814783448</c:v>
                </c:pt>
                <c:pt idx="5100">
                  <c:v>1.8067245370397857</c:v>
                </c:pt>
                <c:pt idx="5101">
                  <c:v>1.8069675925939508</c:v>
                </c:pt>
                <c:pt idx="5102">
                  <c:v>1.8072106481481158</c:v>
                </c:pt>
                <c:pt idx="5103">
                  <c:v>1.8074537037022809</c:v>
                </c:pt>
                <c:pt idx="5104">
                  <c:v>1.8076967592564459</c:v>
                </c:pt>
                <c:pt idx="5105">
                  <c:v>1.8079398148178869</c:v>
                </c:pt>
                <c:pt idx="5106">
                  <c:v>1.8081828703720519</c:v>
                </c:pt>
                <c:pt idx="5107">
                  <c:v>1.808425925926217</c:v>
                </c:pt>
                <c:pt idx="5108">
                  <c:v>1.808668981480382</c:v>
                </c:pt>
                <c:pt idx="5109">
                  <c:v>1.8089120370345471</c:v>
                </c:pt>
                <c:pt idx="5110">
                  <c:v>1.8091666666654918</c:v>
                </c:pt>
                <c:pt idx="5111">
                  <c:v>1.8094097222196568</c:v>
                </c:pt>
                <c:pt idx="5112">
                  <c:v>1.8096527777738218</c:v>
                </c:pt>
                <c:pt idx="5113">
                  <c:v>1.8098958333352628</c:v>
                </c:pt>
                <c:pt idx="5114">
                  <c:v>1.8101388888894279</c:v>
                </c:pt>
                <c:pt idx="5115">
                  <c:v>1.8103819444435929</c:v>
                </c:pt>
                <c:pt idx="5116">
                  <c:v>1.8106249999977579</c:v>
                </c:pt>
                <c:pt idx="5117">
                  <c:v>1.810868055551923</c:v>
                </c:pt>
                <c:pt idx="5118">
                  <c:v>1.811111111113364</c:v>
                </c:pt>
                <c:pt idx="5119">
                  <c:v>1.811354166667529</c:v>
                </c:pt>
                <c:pt idx="5120">
                  <c:v>1.8115972222216941</c:v>
                </c:pt>
                <c:pt idx="5121">
                  <c:v>1.8118402777758591</c:v>
                </c:pt>
                <c:pt idx="5122">
                  <c:v>1.8120833333300241</c:v>
                </c:pt>
                <c:pt idx="5123">
                  <c:v>1.8123263888914651</c:v>
                </c:pt>
                <c:pt idx="5124">
                  <c:v>1.8125694444456302</c:v>
                </c:pt>
                <c:pt idx="5125">
                  <c:v>1.8128124999997952</c:v>
                </c:pt>
                <c:pt idx="5126">
                  <c:v>1.8130555555539603</c:v>
                </c:pt>
                <c:pt idx="5127">
                  <c:v>1.8132986111081253</c:v>
                </c:pt>
                <c:pt idx="5128">
                  <c:v>1.8135416666695663</c:v>
                </c:pt>
                <c:pt idx="5129">
                  <c:v>1.8137847222237313</c:v>
                </c:pt>
                <c:pt idx="5130">
                  <c:v>1.8140277777778964</c:v>
                </c:pt>
                <c:pt idx="5131">
                  <c:v>1.8142708333320614</c:v>
                </c:pt>
                <c:pt idx="5132">
                  <c:v>1.8145138888862264</c:v>
                </c:pt>
                <c:pt idx="5133">
                  <c:v>1.8147569444403915</c:v>
                </c:pt>
                <c:pt idx="5134">
                  <c:v>1.8150000000018325</c:v>
                </c:pt>
                <c:pt idx="5135">
                  <c:v>1.8152430555559975</c:v>
                </c:pt>
                <c:pt idx="5136">
                  <c:v>1.8154861111101626</c:v>
                </c:pt>
                <c:pt idx="5137">
                  <c:v>1.8157291666643276</c:v>
                </c:pt>
                <c:pt idx="5138">
                  <c:v>1.8159722222184926</c:v>
                </c:pt>
                <c:pt idx="5139">
                  <c:v>1.8162152777799336</c:v>
                </c:pt>
                <c:pt idx="5140">
                  <c:v>1.8164583333340987</c:v>
                </c:pt>
                <c:pt idx="5141">
                  <c:v>1.8167013888882637</c:v>
                </c:pt>
                <c:pt idx="5142">
                  <c:v>1.8169444444424288</c:v>
                </c:pt>
                <c:pt idx="5143">
                  <c:v>1.8171874999965938</c:v>
                </c:pt>
                <c:pt idx="5144">
                  <c:v>1.8174305555580348</c:v>
                </c:pt>
                <c:pt idx="5145">
                  <c:v>1.8176736111121998</c:v>
                </c:pt>
                <c:pt idx="5146">
                  <c:v>1.8179166666663649</c:v>
                </c:pt>
                <c:pt idx="5147">
                  <c:v>1.8181597222205299</c:v>
                </c:pt>
                <c:pt idx="5148">
                  <c:v>1.8184027777746949</c:v>
                </c:pt>
                <c:pt idx="5149">
                  <c:v>1.8186458333361359</c:v>
                </c:pt>
                <c:pt idx="5150">
                  <c:v>1.818888888890301</c:v>
                </c:pt>
                <c:pt idx="5151">
                  <c:v>1.819131944444466</c:v>
                </c:pt>
                <c:pt idx="5152">
                  <c:v>1.8193749999986311</c:v>
                </c:pt>
                <c:pt idx="5153">
                  <c:v>1.8196180555527961</c:v>
                </c:pt>
                <c:pt idx="5154">
                  <c:v>1.8198611111142371</c:v>
                </c:pt>
                <c:pt idx="5155">
                  <c:v>1.8201041666684021</c:v>
                </c:pt>
                <c:pt idx="5156">
                  <c:v>1.8203472222225672</c:v>
                </c:pt>
                <c:pt idx="5157">
                  <c:v>1.8205902777767322</c:v>
                </c:pt>
                <c:pt idx="5158">
                  <c:v>1.8208449074076769</c:v>
                </c:pt>
                <c:pt idx="5159">
                  <c:v>1.8210879629618419</c:v>
                </c:pt>
                <c:pt idx="5160">
                  <c:v>1.821331018516007</c:v>
                </c:pt>
                <c:pt idx="5161">
                  <c:v>1.821574074070172</c:v>
                </c:pt>
                <c:pt idx="5162">
                  <c:v>1.821817129631613</c:v>
                </c:pt>
                <c:pt idx="5163">
                  <c:v>1.8220601851857781</c:v>
                </c:pt>
                <c:pt idx="5164">
                  <c:v>1.8223032407399431</c:v>
                </c:pt>
                <c:pt idx="5165">
                  <c:v>1.8225462962941081</c:v>
                </c:pt>
                <c:pt idx="5166">
                  <c:v>1.8227893518482732</c:v>
                </c:pt>
                <c:pt idx="5167">
                  <c:v>1.8230324074097142</c:v>
                </c:pt>
                <c:pt idx="5168">
                  <c:v>1.8232754629638792</c:v>
                </c:pt>
                <c:pt idx="5169">
                  <c:v>1.8235185185180443</c:v>
                </c:pt>
                <c:pt idx="5170">
                  <c:v>1.8237615740722093</c:v>
                </c:pt>
                <c:pt idx="5171">
                  <c:v>1.8240046296263743</c:v>
                </c:pt>
                <c:pt idx="5172">
                  <c:v>1.8242476851878153</c:v>
                </c:pt>
                <c:pt idx="5173">
                  <c:v>1.8244907407419804</c:v>
                </c:pt>
                <c:pt idx="5174">
                  <c:v>1.8247337962961454</c:v>
                </c:pt>
                <c:pt idx="5175">
                  <c:v>1.8249768518503104</c:v>
                </c:pt>
                <c:pt idx="5176">
                  <c:v>1.8252199074044755</c:v>
                </c:pt>
                <c:pt idx="5177">
                  <c:v>1.8254629629659165</c:v>
                </c:pt>
                <c:pt idx="5178">
                  <c:v>1.8257060185200815</c:v>
                </c:pt>
                <c:pt idx="5179">
                  <c:v>1.8259490740742466</c:v>
                </c:pt>
                <c:pt idx="5180">
                  <c:v>1.8261921296284116</c:v>
                </c:pt>
                <c:pt idx="5181">
                  <c:v>1.8264351851825766</c:v>
                </c:pt>
                <c:pt idx="5182">
                  <c:v>1.8266782407367417</c:v>
                </c:pt>
                <c:pt idx="5183">
                  <c:v>1.8269212962981827</c:v>
                </c:pt>
                <c:pt idx="5184">
                  <c:v>1.8271643518523477</c:v>
                </c:pt>
                <c:pt idx="5185">
                  <c:v>1.8274074074065128</c:v>
                </c:pt>
                <c:pt idx="5186">
                  <c:v>1.8276504629606778</c:v>
                </c:pt>
                <c:pt idx="5187">
                  <c:v>1.8278935185148428</c:v>
                </c:pt>
                <c:pt idx="5188">
                  <c:v>1.8281365740762838</c:v>
                </c:pt>
                <c:pt idx="5189">
                  <c:v>1.8283796296304489</c:v>
                </c:pt>
                <c:pt idx="5190">
                  <c:v>1.8286226851846139</c:v>
                </c:pt>
                <c:pt idx="5191">
                  <c:v>1.8288657407387789</c:v>
                </c:pt>
                <c:pt idx="5192">
                  <c:v>1.829108796292944</c:v>
                </c:pt>
                <c:pt idx="5193">
                  <c:v>1.829351851854385</c:v>
                </c:pt>
                <c:pt idx="5194">
                  <c:v>1.82959490740855</c:v>
                </c:pt>
                <c:pt idx="5195">
                  <c:v>1.8298379629627151</c:v>
                </c:pt>
                <c:pt idx="5196">
                  <c:v>1.8300810185168801</c:v>
                </c:pt>
                <c:pt idx="5197">
                  <c:v>1.8303240740710451</c:v>
                </c:pt>
                <c:pt idx="5198">
                  <c:v>1.8305671296324861</c:v>
                </c:pt>
                <c:pt idx="5199">
                  <c:v>1.8308101851866512</c:v>
                </c:pt>
                <c:pt idx="5200">
                  <c:v>1.8310532407408162</c:v>
                </c:pt>
                <c:pt idx="5201">
                  <c:v>1.8312962962949813</c:v>
                </c:pt>
                <c:pt idx="5202">
                  <c:v>1.8315393518491463</c:v>
                </c:pt>
                <c:pt idx="5203">
                  <c:v>1.8317824074033113</c:v>
                </c:pt>
                <c:pt idx="5204">
                  <c:v>1.8320254629647523</c:v>
                </c:pt>
                <c:pt idx="5205">
                  <c:v>1.8322685185189174</c:v>
                </c:pt>
                <c:pt idx="5206">
                  <c:v>1.8325115740730824</c:v>
                </c:pt>
                <c:pt idx="5207">
                  <c:v>1.8327662037040271</c:v>
                </c:pt>
                <c:pt idx="5208">
                  <c:v>1.8330092592581921</c:v>
                </c:pt>
                <c:pt idx="5209">
                  <c:v>1.8332523148123572</c:v>
                </c:pt>
                <c:pt idx="5210">
                  <c:v>1.8334953703665222</c:v>
                </c:pt>
                <c:pt idx="5211">
                  <c:v>1.8337384259279632</c:v>
                </c:pt>
                <c:pt idx="5212">
                  <c:v>1.8339814814821283</c:v>
                </c:pt>
                <c:pt idx="5213">
                  <c:v>1.8342245370362933</c:v>
                </c:pt>
                <c:pt idx="5214">
                  <c:v>1.8344675925904583</c:v>
                </c:pt>
                <c:pt idx="5215">
                  <c:v>1.8347106481446234</c:v>
                </c:pt>
                <c:pt idx="5216">
                  <c:v>1.8349537037060644</c:v>
                </c:pt>
                <c:pt idx="5217">
                  <c:v>1.8351967592602294</c:v>
                </c:pt>
                <c:pt idx="5218">
                  <c:v>1.8354398148143944</c:v>
                </c:pt>
                <c:pt idx="5219">
                  <c:v>1.8356828703685595</c:v>
                </c:pt>
                <c:pt idx="5220">
                  <c:v>1.8359259259227245</c:v>
                </c:pt>
                <c:pt idx="5221">
                  <c:v>1.8361689814841655</c:v>
                </c:pt>
                <c:pt idx="5222">
                  <c:v>1.8364120370383306</c:v>
                </c:pt>
                <c:pt idx="5223">
                  <c:v>1.8366550925924956</c:v>
                </c:pt>
                <c:pt idx="5224">
                  <c:v>1.8368981481466606</c:v>
                </c:pt>
                <c:pt idx="5225">
                  <c:v>1.8371412037008257</c:v>
                </c:pt>
                <c:pt idx="5226">
                  <c:v>1.8373842592622667</c:v>
                </c:pt>
                <c:pt idx="5227">
                  <c:v>1.8376273148164317</c:v>
                </c:pt>
                <c:pt idx="5228">
                  <c:v>1.8378703703705968</c:v>
                </c:pt>
                <c:pt idx="5229">
                  <c:v>1.8381134259247618</c:v>
                </c:pt>
                <c:pt idx="5230">
                  <c:v>1.8383564814789268</c:v>
                </c:pt>
                <c:pt idx="5231">
                  <c:v>1.8385995370330919</c:v>
                </c:pt>
                <c:pt idx="5232">
                  <c:v>1.8388425925945329</c:v>
                </c:pt>
                <c:pt idx="5233">
                  <c:v>1.8390856481486979</c:v>
                </c:pt>
                <c:pt idx="5234">
                  <c:v>1.8393287037028629</c:v>
                </c:pt>
                <c:pt idx="5235">
                  <c:v>1.839571759257028</c:v>
                </c:pt>
                <c:pt idx="5236">
                  <c:v>1.839814814811193</c:v>
                </c:pt>
                <c:pt idx="5237">
                  <c:v>1.840057870372634</c:v>
                </c:pt>
                <c:pt idx="5238">
                  <c:v>1.8403009259267991</c:v>
                </c:pt>
                <c:pt idx="5239">
                  <c:v>1.8405439814809641</c:v>
                </c:pt>
                <c:pt idx="5240">
                  <c:v>1.8407870370351291</c:v>
                </c:pt>
                <c:pt idx="5241">
                  <c:v>1.8410300925892942</c:v>
                </c:pt>
                <c:pt idx="5242">
                  <c:v>1.8412731481507352</c:v>
                </c:pt>
                <c:pt idx="5243">
                  <c:v>1.8415162037049002</c:v>
                </c:pt>
                <c:pt idx="5244">
                  <c:v>1.8417592592590653</c:v>
                </c:pt>
                <c:pt idx="5245">
                  <c:v>1.8420023148132303</c:v>
                </c:pt>
                <c:pt idx="5246">
                  <c:v>1.8422453703673953</c:v>
                </c:pt>
                <c:pt idx="5247">
                  <c:v>1.8424884259288363</c:v>
                </c:pt>
                <c:pt idx="5248">
                  <c:v>1.8427314814830014</c:v>
                </c:pt>
                <c:pt idx="5249">
                  <c:v>1.8429745370371664</c:v>
                </c:pt>
                <c:pt idx="5250">
                  <c:v>1.8432175925913314</c:v>
                </c:pt>
                <c:pt idx="5251">
                  <c:v>1.8434606481454965</c:v>
                </c:pt>
                <c:pt idx="5252">
                  <c:v>1.8437037036996615</c:v>
                </c:pt>
                <c:pt idx="5253">
                  <c:v>1.8439467592611025</c:v>
                </c:pt>
                <c:pt idx="5254">
                  <c:v>1.8441898148152676</c:v>
                </c:pt>
                <c:pt idx="5255">
                  <c:v>1.8444444444462123</c:v>
                </c:pt>
                <c:pt idx="5256">
                  <c:v>1.8446875000003773</c:v>
                </c:pt>
                <c:pt idx="5257">
                  <c:v>1.8449305555545423</c:v>
                </c:pt>
                <c:pt idx="5258">
                  <c:v>1.8451736111087074</c:v>
                </c:pt>
                <c:pt idx="5259">
                  <c:v>1.8454166666628724</c:v>
                </c:pt>
                <c:pt idx="5260">
                  <c:v>1.8456597222243134</c:v>
                </c:pt>
                <c:pt idx="5261">
                  <c:v>1.8459027777784784</c:v>
                </c:pt>
                <c:pt idx="5262">
                  <c:v>1.8461458333326435</c:v>
                </c:pt>
                <c:pt idx="5263">
                  <c:v>1.8463888888868085</c:v>
                </c:pt>
                <c:pt idx="5264">
                  <c:v>1.8466319444409736</c:v>
                </c:pt>
                <c:pt idx="5265">
                  <c:v>1.8468750000024146</c:v>
                </c:pt>
                <c:pt idx="5266">
                  <c:v>1.8471180555565796</c:v>
                </c:pt>
                <c:pt idx="5267">
                  <c:v>1.8473611111107446</c:v>
                </c:pt>
                <c:pt idx="5268">
                  <c:v>1.8476041666649097</c:v>
                </c:pt>
                <c:pt idx="5269">
                  <c:v>1.8478472222190747</c:v>
                </c:pt>
                <c:pt idx="5270">
                  <c:v>1.8480902777805157</c:v>
                </c:pt>
                <c:pt idx="5271">
                  <c:v>1.8483333333346808</c:v>
                </c:pt>
                <c:pt idx="5272">
                  <c:v>1.8485763888888458</c:v>
                </c:pt>
                <c:pt idx="5273">
                  <c:v>1.8488194444430108</c:v>
                </c:pt>
                <c:pt idx="5274">
                  <c:v>1.8490624999971759</c:v>
                </c:pt>
                <c:pt idx="5275">
                  <c:v>1.8493055555586169</c:v>
                </c:pt>
                <c:pt idx="5276">
                  <c:v>1.8495486111127819</c:v>
                </c:pt>
                <c:pt idx="5277">
                  <c:v>1.8497916666669469</c:v>
                </c:pt>
                <c:pt idx="5278">
                  <c:v>1.850034722221112</c:v>
                </c:pt>
                <c:pt idx="5279">
                  <c:v>1.850277777775277</c:v>
                </c:pt>
                <c:pt idx="5280">
                  <c:v>1.8505208333294421</c:v>
                </c:pt>
                <c:pt idx="5281">
                  <c:v>1.8507638888908831</c:v>
                </c:pt>
                <c:pt idx="5282">
                  <c:v>1.8510069444450481</c:v>
                </c:pt>
                <c:pt idx="5283">
                  <c:v>1.8512499999992131</c:v>
                </c:pt>
                <c:pt idx="5284">
                  <c:v>1.8514930555533782</c:v>
                </c:pt>
                <c:pt idx="5285">
                  <c:v>1.8517361111075432</c:v>
                </c:pt>
                <c:pt idx="5286">
                  <c:v>1.8519791666689842</c:v>
                </c:pt>
                <c:pt idx="5287">
                  <c:v>1.8522222222231493</c:v>
                </c:pt>
                <c:pt idx="5288">
                  <c:v>1.8524652777773143</c:v>
                </c:pt>
                <c:pt idx="5289">
                  <c:v>1.8527083333314793</c:v>
                </c:pt>
                <c:pt idx="5290">
                  <c:v>1.8529513888856444</c:v>
                </c:pt>
                <c:pt idx="5291">
                  <c:v>1.8531944444470854</c:v>
                </c:pt>
                <c:pt idx="5292">
                  <c:v>1.8534375000012504</c:v>
                </c:pt>
                <c:pt idx="5293">
                  <c:v>1.8536805555554154</c:v>
                </c:pt>
                <c:pt idx="5294">
                  <c:v>1.8539236111095805</c:v>
                </c:pt>
                <c:pt idx="5295">
                  <c:v>1.8541666666637455</c:v>
                </c:pt>
                <c:pt idx="5296">
                  <c:v>1.8544097222251865</c:v>
                </c:pt>
                <c:pt idx="5297">
                  <c:v>1.8546527777793516</c:v>
                </c:pt>
                <c:pt idx="5298">
                  <c:v>1.8548958333335166</c:v>
                </c:pt>
                <c:pt idx="5299">
                  <c:v>1.8551388888876816</c:v>
                </c:pt>
                <c:pt idx="5300">
                  <c:v>1.8553819444418467</c:v>
                </c:pt>
                <c:pt idx="5301">
                  <c:v>1.8556249999960117</c:v>
                </c:pt>
                <c:pt idx="5302">
                  <c:v>1.8558680555574527</c:v>
                </c:pt>
                <c:pt idx="5303">
                  <c:v>1.8561111111116178</c:v>
                </c:pt>
                <c:pt idx="5304">
                  <c:v>1.8563657407425624</c:v>
                </c:pt>
                <c:pt idx="5305">
                  <c:v>1.8566087962967275</c:v>
                </c:pt>
                <c:pt idx="5306">
                  <c:v>1.8568518518508925</c:v>
                </c:pt>
                <c:pt idx="5307">
                  <c:v>1.8570949074050576</c:v>
                </c:pt>
                <c:pt idx="5308">
                  <c:v>1.8573379629592226</c:v>
                </c:pt>
                <c:pt idx="5309">
                  <c:v>1.8575810185206636</c:v>
                </c:pt>
                <c:pt idx="5310">
                  <c:v>1.8578240740748286</c:v>
                </c:pt>
                <c:pt idx="5311">
                  <c:v>1.8580671296289937</c:v>
                </c:pt>
                <c:pt idx="5312">
                  <c:v>1.8583101851831587</c:v>
                </c:pt>
                <c:pt idx="5313">
                  <c:v>1.8585532407373238</c:v>
                </c:pt>
                <c:pt idx="5314">
                  <c:v>1.8587962962987647</c:v>
                </c:pt>
                <c:pt idx="5315">
                  <c:v>1.8590393518529298</c:v>
                </c:pt>
                <c:pt idx="5316">
                  <c:v>1.8592824074070948</c:v>
                </c:pt>
                <c:pt idx="5317">
                  <c:v>1.8595254629612599</c:v>
                </c:pt>
                <c:pt idx="5318">
                  <c:v>1.8597685185154249</c:v>
                </c:pt>
                <c:pt idx="5319">
                  <c:v>1.8600115740768659</c:v>
                </c:pt>
                <c:pt idx="5320">
                  <c:v>1.8602546296310309</c:v>
                </c:pt>
                <c:pt idx="5321">
                  <c:v>1.860497685185196</c:v>
                </c:pt>
                <c:pt idx="5322">
                  <c:v>1.860740740739361</c:v>
                </c:pt>
                <c:pt idx="5323">
                  <c:v>1.8609837962935261</c:v>
                </c:pt>
                <c:pt idx="5324">
                  <c:v>1.8612268518549671</c:v>
                </c:pt>
                <c:pt idx="5325">
                  <c:v>1.8614699074091321</c:v>
                </c:pt>
                <c:pt idx="5326">
                  <c:v>1.8617129629632971</c:v>
                </c:pt>
                <c:pt idx="5327">
                  <c:v>1.8619560185174622</c:v>
                </c:pt>
                <c:pt idx="5328">
                  <c:v>1.8621990740716272</c:v>
                </c:pt>
                <c:pt idx="5329">
                  <c:v>1.8624421296257923</c:v>
                </c:pt>
                <c:pt idx="5330">
                  <c:v>1.8626851851872332</c:v>
                </c:pt>
                <c:pt idx="5331">
                  <c:v>1.8629282407413983</c:v>
                </c:pt>
                <c:pt idx="5332">
                  <c:v>1.8631712962955633</c:v>
                </c:pt>
                <c:pt idx="5333">
                  <c:v>1.8634143518497284</c:v>
                </c:pt>
                <c:pt idx="5334">
                  <c:v>1.8636574074038934</c:v>
                </c:pt>
                <c:pt idx="5335">
                  <c:v>1.8639004629653344</c:v>
                </c:pt>
                <c:pt idx="5336">
                  <c:v>1.8641435185194994</c:v>
                </c:pt>
                <c:pt idx="5337">
                  <c:v>1.8643865740736645</c:v>
                </c:pt>
                <c:pt idx="5338">
                  <c:v>1.8646296296278295</c:v>
                </c:pt>
                <c:pt idx="5339">
                  <c:v>1.8648726851819946</c:v>
                </c:pt>
                <c:pt idx="5340">
                  <c:v>1.8651157407434356</c:v>
                </c:pt>
                <c:pt idx="5341">
                  <c:v>1.8653587962976006</c:v>
                </c:pt>
                <c:pt idx="5342">
                  <c:v>1.8656018518517656</c:v>
                </c:pt>
                <c:pt idx="5343">
                  <c:v>1.8658449074059307</c:v>
                </c:pt>
                <c:pt idx="5344">
                  <c:v>1.8660879629600957</c:v>
                </c:pt>
                <c:pt idx="5345">
                  <c:v>1.8663310185215367</c:v>
                </c:pt>
                <c:pt idx="5346">
                  <c:v>1.8665740740757018</c:v>
                </c:pt>
                <c:pt idx="5347">
                  <c:v>1.8668171296298668</c:v>
                </c:pt>
                <c:pt idx="5348">
                  <c:v>1.8670601851840318</c:v>
                </c:pt>
                <c:pt idx="5349">
                  <c:v>1.8673032407381969</c:v>
                </c:pt>
                <c:pt idx="5350">
                  <c:v>1.8675462962923619</c:v>
                </c:pt>
                <c:pt idx="5351">
                  <c:v>1.8677893518538029</c:v>
                </c:pt>
                <c:pt idx="5352">
                  <c:v>1.8680439814774716</c:v>
                </c:pt>
                <c:pt idx="5353">
                  <c:v>1.8682870370389126</c:v>
                </c:pt>
                <c:pt idx="5354">
                  <c:v>1.8685300925930777</c:v>
                </c:pt>
                <c:pt idx="5355">
                  <c:v>1.8687731481472427</c:v>
                </c:pt>
                <c:pt idx="5356">
                  <c:v>1.8690162037014078</c:v>
                </c:pt>
                <c:pt idx="5357">
                  <c:v>1.8692592592555728</c:v>
                </c:pt>
                <c:pt idx="5358">
                  <c:v>1.8695023148170138</c:v>
                </c:pt>
                <c:pt idx="5359">
                  <c:v>1.8697453703711788</c:v>
                </c:pt>
                <c:pt idx="5360">
                  <c:v>1.8699884259253439</c:v>
                </c:pt>
                <c:pt idx="5361">
                  <c:v>1.8702314814795089</c:v>
                </c:pt>
                <c:pt idx="5362">
                  <c:v>1.8704745370336739</c:v>
                </c:pt>
                <c:pt idx="5363">
                  <c:v>1.8707175925951149</c:v>
                </c:pt>
                <c:pt idx="5364">
                  <c:v>1.87096064814928</c:v>
                </c:pt>
                <c:pt idx="5365">
                  <c:v>1.871203703703445</c:v>
                </c:pt>
                <c:pt idx="5366">
                  <c:v>1.8714467592576101</c:v>
                </c:pt>
                <c:pt idx="5367">
                  <c:v>1.8716898148117751</c:v>
                </c:pt>
                <c:pt idx="5368">
                  <c:v>1.8719328703732161</c:v>
                </c:pt>
                <c:pt idx="5369">
                  <c:v>1.8721759259273811</c:v>
                </c:pt>
                <c:pt idx="5370">
                  <c:v>1.8724189814815462</c:v>
                </c:pt>
                <c:pt idx="5371">
                  <c:v>1.8726620370357112</c:v>
                </c:pt>
                <c:pt idx="5372">
                  <c:v>1.8729050925898763</c:v>
                </c:pt>
                <c:pt idx="5373">
                  <c:v>1.8731481481440413</c:v>
                </c:pt>
                <c:pt idx="5374">
                  <c:v>1.8733912037054823</c:v>
                </c:pt>
                <c:pt idx="5375">
                  <c:v>1.8736342592596473</c:v>
                </c:pt>
                <c:pt idx="5376">
                  <c:v>1.8738773148138124</c:v>
                </c:pt>
                <c:pt idx="5377">
                  <c:v>1.8741203703679774</c:v>
                </c:pt>
                <c:pt idx="5378">
                  <c:v>1.8743634259221424</c:v>
                </c:pt>
                <c:pt idx="5379">
                  <c:v>1.8746064814835834</c:v>
                </c:pt>
                <c:pt idx="5380">
                  <c:v>1.8748495370377485</c:v>
                </c:pt>
                <c:pt idx="5381">
                  <c:v>1.8750925925919135</c:v>
                </c:pt>
                <c:pt idx="5382">
                  <c:v>1.8753356481460786</c:v>
                </c:pt>
                <c:pt idx="5383">
                  <c:v>1.8755787037002436</c:v>
                </c:pt>
                <c:pt idx="5384">
                  <c:v>1.8758217592616846</c:v>
                </c:pt>
                <c:pt idx="5385">
                  <c:v>1.8760648148158496</c:v>
                </c:pt>
                <c:pt idx="5386">
                  <c:v>1.8763078703700147</c:v>
                </c:pt>
                <c:pt idx="5387">
                  <c:v>1.8765509259241797</c:v>
                </c:pt>
                <c:pt idx="5388">
                  <c:v>1.8767939814783448</c:v>
                </c:pt>
                <c:pt idx="5389">
                  <c:v>1.8770370370397857</c:v>
                </c:pt>
                <c:pt idx="5390">
                  <c:v>1.8772800925939508</c:v>
                </c:pt>
                <c:pt idx="5391">
                  <c:v>1.8775231481481158</c:v>
                </c:pt>
                <c:pt idx="5392">
                  <c:v>1.8777662037022809</c:v>
                </c:pt>
                <c:pt idx="5393">
                  <c:v>1.8780092592564459</c:v>
                </c:pt>
                <c:pt idx="5394">
                  <c:v>1.8782523148178869</c:v>
                </c:pt>
                <c:pt idx="5395">
                  <c:v>1.8784953703720519</c:v>
                </c:pt>
                <c:pt idx="5396">
                  <c:v>1.878738425926217</c:v>
                </c:pt>
                <c:pt idx="5397">
                  <c:v>1.878981481480382</c:v>
                </c:pt>
                <c:pt idx="5398">
                  <c:v>1.8792245370345471</c:v>
                </c:pt>
                <c:pt idx="5399">
                  <c:v>1.8794675925887121</c:v>
                </c:pt>
                <c:pt idx="5400">
                  <c:v>1.8797106481501531</c:v>
                </c:pt>
                <c:pt idx="5401">
                  <c:v>1.8799652777738218</c:v>
                </c:pt>
                <c:pt idx="5402">
                  <c:v>1.8802083333352628</c:v>
                </c:pt>
                <c:pt idx="5403">
                  <c:v>1.8804513888894279</c:v>
                </c:pt>
                <c:pt idx="5404">
                  <c:v>1.8806944444435929</c:v>
                </c:pt>
                <c:pt idx="5405">
                  <c:v>1.8809374999977579</c:v>
                </c:pt>
                <c:pt idx="5406">
                  <c:v>1.881180555551923</c:v>
                </c:pt>
                <c:pt idx="5407">
                  <c:v>1.881423611113364</c:v>
                </c:pt>
                <c:pt idx="5408">
                  <c:v>1.881666666667529</c:v>
                </c:pt>
                <c:pt idx="5409">
                  <c:v>1.8819097222216941</c:v>
                </c:pt>
                <c:pt idx="5410">
                  <c:v>1.8821527777758591</c:v>
                </c:pt>
                <c:pt idx="5411">
                  <c:v>1.8823958333300241</c:v>
                </c:pt>
                <c:pt idx="5412">
                  <c:v>1.8826388888914651</c:v>
                </c:pt>
                <c:pt idx="5413">
                  <c:v>1.8828819444456302</c:v>
                </c:pt>
                <c:pt idx="5414">
                  <c:v>1.8831249999997952</c:v>
                </c:pt>
                <c:pt idx="5415">
                  <c:v>1.8833680555539603</c:v>
                </c:pt>
                <c:pt idx="5416">
                  <c:v>1.8836111111081253</c:v>
                </c:pt>
                <c:pt idx="5417">
                  <c:v>1.8838541666695663</c:v>
                </c:pt>
                <c:pt idx="5418">
                  <c:v>1.8840972222237313</c:v>
                </c:pt>
                <c:pt idx="5419">
                  <c:v>1.8843402777778964</c:v>
                </c:pt>
                <c:pt idx="5420">
                  <c:v>1.8845833333320614</c:v>
                </c:pt>
                <c:pt idx="5421">
                  <c:v>1.8848263888862264</c:v>
                </c:pt>
                <c:pt idx="5422">
                  <c:v>1.8850694444403915</c:v>
                </c:pt>
                <c:pt idx="5423">
                  <c:v>1.8853125000018325</c:v>
                </c:pt>
                <c:pt idx="5424">
                  <c:v>1.8855555555559975</c:v>
                </c:pt>
                <c:pt idx="5425">
                  <c:v>1.8857986111101626</c:v>
                </c:pt>
                <c:pt idx="5426">
                  <c:v>1.8860416666643276</c:v>
                </c:pt>
                <c:pt idx="5427">
                  <c:v>1.8862847222184926</c:v>
                </c:pt>
                <c:pt idx="5428">
                  <c:v>1.8865277777799336</c:v>
                </c:pt>
                <c:pt idx="5429">
                  <c:v>1.8867708333340987</c:v>
                </c:pt>
                <c:pt idx="5430">
                  <c:v>1.8870138888882637</c:v>
                </c:pt>
                <c:pt idx="5431">
                  <c:v>1.8872569444424288</c:v>
                </c:pt>
                <c:pt idx="5432">
                  <c:v>1.8874999999965938</c:v>
                </c:pt>
                <c:pt idx="5433">
                  <c:v>1.8877430555580348</c:v>
                </c:pt>
                <c:pt idx="5434">
                  <c:v>1.8879861111121998</c:v>
                </c:pt>
                <c:pt idx="5435">
                  <c:v>1.8882291666663649</c:v>
                </c:pt>
                <c:pt idx="5436">
                  <c:v>1.8884722222205299</c:v>
                </c:pt>
                <c:pt idx="5437">
                  <c:v>1.8887152777746949</c:v>
                </c:pt>
                <c:pt idx="5438">
                  <c:v>1.8889583333361359</c:v>
                </c:pt>
                <c:pt idx="5439">
                  <c:v>1.889201388890301</c:v>
                </c:pt>
                <c:pt idx="5440">
                  <c:v>1.889444444444466</c:v>
                </c:pt>
                <c:pt idx="5441">
                  <c:v>1.8896874999986311</c:v>
                </c:pt>
                <c:pt idx="5442">
                  <c:v>1.8899305555527961</c:v>
                </c:pt>
                <c:pt idx="5443">
                  <c:v>1.8901736111142371</c:v>
                </c:pt>
                <c:pt idx="5444">
                  <c:v>1.8904166666684021</c:v>
                </c:pt>
                <c:pt idx="5445">
                  <c:v>1.8906597222225672</c:v>
                </c:pt>
                <c:pt idx="5446">
                  <c:v>1.8909027777767322</c:v>
                </c:pt>
                <c:pt idx="5447">
                  <c:v>1.8911458333308973</c:v>
                </c:pt>
                <c:pt idx="5448">
                  <c:v>1.8913888888850623</c:v>
                </c:pt>
                <c:pt idx="5449">
                  <c:v>1.891643518516007</c:v>
                </c:pt>
                <c:pt idx="5450">
                  <c:v>1.891886574070172</c:v>
                </c:pt>
                <c:pt idx="5451">
                  <c:v>1.892129629631613</c:v>
                </c:pt>
                <c:pt idx="5452">
                  <c:v>1.8923726851857781</c:v>
                </c:pt>
                <c:pt idx="5453">
                  <c:v>1.8926157407399431</c:v>
                </c:pt>
                <c:pt idx="5454">
                  <c:v>1.8928587962941081</c:v>
                </c:pt>
                <c:pt idx="5455">
                  <c:v>1.8931018518482732</c:v>
                </c:pt>
                <c:pt idx="5456">
                  <c:v>1.8933449074097142</c:v>
                </c:pt>
                <c:pt idx="5457">
                  <c:v>1.8935879629638792</c:v>
                </c:pt>
                <c:pt idx="5458">
                  <c:v>1.8938310185180443</c:v>
                </c:pt>
                <c:pt idx="5459">
                  <c:v>1.8940740740722093</c:v>
                </c:pt>
                <c:pt idx="5460">
                  <c:v>1.8943171296263743</c:v>
                </c:pt>
                <c:pt idx="5461">
                  <c:v>1.8945601851878153</c:v>
                </c:pt>
                <c:pt idx="5462">
                  <c:v>1.8948032407419804</c:v>
                </c:pt>
                <c:pt idx="5463">
                  <c:v>1.8950462962961454</c:v>
                </c:pt>
                <c:pt idx="5464">
                  <c:v>1.8952893518503104</c:v>
                </c:pt>
                <c:pt idx="5465">
                  <c:v>1.8955324074044755</c:v>
                </c:pt>
                <c:pt idx="5466">
                  <c:v>1.8957754629659165</c:v>
                </c:pt>
                <c:pt idx="5467">
                  <c:v>1.8960185185200815</c:v>
                </c:pt>
                <c:pt idx="5468">
                  <c:v>1.8962615740742466</c:v>
                </c:pt>
                <c:pt idx="5469">
                  <c:v>1.8965046296284116</c:v>
                </c:pt>
                <c:pt idx="5470">
                  <c:v>1.8967476851825766</c:v>
                </c:pt>
                <c:pt idx="5471">
                  <c:v>1.8969907407367417</c:v>
                </c:pt>
                <c:pt idx="5472">
                  <c:v>1.8972337962981827</c:v>
                </c:pt>
                <c:pt idx="5473">
                  <c:v>1.8974768518523477</c:v>
                </c:pt>
                <c:pt idx="5474">
                  <c:v>1.8977199074065128</c:v>
                </c:pt>
                <c:pt idx="5475">
                  <c:v>1.8979629629606778</c:v>
                </c:pt>
                <c:pt idx="5476">
                  <c:v>1.8982060185148428</c:v>
                </c:pt>
                <c:pt idx="5477">
                  <c:v>1.8984490740762838</c:v>
                </c:pt>
                <c:pt idx="5478">
                  <c:v>1.8986921296304489</c:v>
                </c:pt>
                <c:pt idx="5479">
                  <c:v>1.8989351851846139</c:v>
                </c:pt>
                <c:pt idx="5480">
                  <c:v>1.8991782407387789</c:v>
                </c:pt>
                <c:pt idx="5481">
                  <c:v>1.899421296292944</c:v>
                </c:pt>
                <c:pt idx="5482">
                  <c:v>1.899664351854385</c:v>
                </c:pt>
                <c:pt idx="5483">
                  <c:v>1.89990740740855</c:v>
                </c:pt>
                <c:pt idx="5484">
                  <c:v>1.9001504629627151</c:v>
                </c:pt>
                <c:pt idx="5485">
                  <c:v>1.9003935185168801</c:v>
                </c:pt>
                <c:pt idx="5486">
                  <c:v>1.9006365740710451</c:v>
                </c:pt>
                <c:pt idx="5487">
                  <c:v>1.9008796296324861</c:v>
                </c:pt>
                <c:pt idx="5488">
                  <c:v>1.9011226851866512</c:v>
                </c:pt>
                <c:pt idx="5489">
                  <c:v>1.9013657407408162</c:v>
                </c:pt>
                <c:pt idx="5490">
                  <c:v>1.9016087962949813</c:v>
                </c:pt>
                <c:pt idx="5491">
                  <c:v>1.9018518518491463</c:v>
                </c:pt>
                <c:pt idx="5492">
                  <c:v>1.9020949074033113</c:v>
                </c:pt>
                <c:pt idx="5493">
                  <c:v>1.9023379629647523</c:v>
                </c:pt>
                <c:pt idx="5494">
                  <c:v>1.9025810185189174</c:v>
                </c:pt>
                <c:pt idx="5495">
                  <c:v>1.9028240740730824</c:v>
                </c:pt>
                <c:pt idx="5496">
                  <c:v>1.9030671296272474</c:v>
                </c:pt>
                <c:pt idx="5497">
                  <c:v>1.9033217592581921</c:v>
                </c:pt>
                <c:pt idx="5498">
                  <c:v>1.9035648148123572</c:v>
                </c:pt>
                <c:pt idx="5499">
                  <c:v>1.9038078703665222</c:v>
                </c:pt>
                <c:pt idx="5500">
                  <c:v>1.9040509259279632</c:v>
                </c:pt>
                <c:pt idx="5501">
                  <c:v>1.9042939814821283</c:v>
                </c:pt>
                <c:pt idx="5502">
                  <c:v>1.9045370370362933</c:v>
                </c:pt>
                <c:pt idx="5503">
                  <c:v>1.9047800925904583</c:v>
                </c:pt>
                <c:pt idx="5504">
                  <c:v>1.9050231481446234</c:v>
                </c:pt>
                <c:pt idx="5505">
                  <c:v>1.9052662037060644</c:v>
                </c:pt>
                <c:pt idx="5506">
                  <c:v>1.9055092592602294</c:v>
                </c:pt>
                <c:pt idx="5507">
                  <c:v>1.9057523148143944</c:v>
                </c:pt>
                <c:pt idx="5508">
                  <c:v>1.9059953703685595</c:v>
                </c:pt>
                <c:pt idx="5509">
                  <c:v>1.9062384259227245</c:v>
                </c:pt>
                <c:pt idx="5510">
                  <c:v>1.9064814814841655</c:v>
                </c:pt>
                <c:pt idx="5511">
                  <c:v>1.9067245370383306</c:v>
                </c:pt>
                <c:pt idx="5512">
                  <c:v>1.9069675925924956</c:v>
                </c:pt>
                <c:pt idx="5513">
                  <c:v>1.9072106481466606</c:v>
                </c:pt>
                <c:pt idx="5514">
                  <c:v>1.9074537037008257</c:v>
                </c:pt>
                <c:pt idx="5515">
                  <c:v>1.9076967592622667</c:v>
                </c:pt>
                <c:pt idx="5516">
                  <c:v>1.9079398148164317</c:v>
                </c:pt>
                <c:pt idx="5517">
                  <c:v>1.9081828703705968</c:v>
                </c:pt>
                <c:pt idx="5518">
                  <c:v>1.9084259259247618</c:v>
                </c:pt>
                <c:pt idx="5519">
                  <c:v>1.9086689814789268</c:v>
                </c:pt>
                <c:pt idx="5520">
                  <c:v>1.9089120370330919</c:v>
                </c:pt>
                <c:pt idx="5521">
                  <c:v>1.9091550925945329</c:v>
                </c:pt>
                <c:pt idx="5522">
                  <c:v>1.9093981481486979</c:v>
                </c:pt>
                <c:pt idx="5523">
                  <c:v>1.9096412037028629</c:v>
                </c:pt>
                <c:pt idx="5524">
                  <c:v>1.909884259257028</c:v>
                </c:pt>
                <c:pt idx="5525">
                  <c:v>1.910127314811193</c:v>
                </c:pt>
                <c:pt idx="5526">
                  <c:v>1.910370370372634</c:v>
                </c:pt>
                <c:pt idx="5527">
                  <c:v>1.9106134259267991</c:v>
                </c:pt>
                <c:pt idx="5528">
                  <c:v>1.9108564814809641</c:v>
                </c:pt>
                <c:pt idx="5529">
                  <c:v>1.9110995370351291</c:v>
                </c:pt>
                <c:pt idx="5530">
                  <c:v>1.9113425925892942</c:v>
                </c:pt>
                <c:pt idx="5531">
                  <c:v>1.9115856481507352</c:v>
                </c:pt>
                <c:pt idx="5532">
                  <c:v>1.9118287037049002</c:v>
                </c:pt>
                <c:pt idx="5533">
                  <c:v>1.9120717592590653</c:v>
                </c:pt>
                <c:pt idx="5534">
                  <c:v>1.9123148148132303</c:v>
                </c:pt>
                <c:pt idx="5535">
                  <c:v>1.9125578703673953</c:v>
                </c:pt>
                <c:pt idx="5536">
                  <c:v>1.9128009259288363</c:v>
                </c:pt>
                <c:pt idx="5537">
                  <c:v>1.9130439814830014</c:v>
                </c:pt>
                <c:pt idx="5538">
                  <c:v>1.9132870370371664</c:v>
                </c:pt>
                <c:pt idx="5539">
                  <c:v>1.9135300925913314</c:v>
                </c:pt>
                <c:pt idx="5540">
                  <c:v>1.9137731481454965</c:v>
                </c:pt>
                <c:pt idx="5541">
                  <c:v>1.9140162036996615</c:v>
                </c:pt>
                <c:pt idx="5542">
                  <c:v>1.9142592592611025</c:v>
                </c:pt>
                <c:pt idx="5543">
                  <c:v>1.9145023148152676</c:v>
                </c:pt>
                <c:pt idx="5544">
                  <c:v>1.9147453703694326</c:v>
                </c:pt>
                <c:pt idx="5545">
                  <c:v>1.9149884259235976</c:v>
                </c:pt>
                <c:pt idx="5546">
                  <c:v>1.9152430555545423</c:v>
                </c:pt>
                <c:pt idx="5547">
                  <c:v>1.9154861111087074</c:v>
                </c:pt>
                <c:pt idx="5548">
                  <c:v>1.9157291666628724</c:v>
                </c:pt>
                <c:pt idx="5549">
                  <c:v>1.9159722222243134</c:v>
                </c:pt>
                <c:pt idx="5550">
                  <c:v>1.9162152777784784</c:v>
                </c:pt>
                <c:pt idx="5551">
                  <c:v>1.9164583333326435</c:v>
                </c:pt>
                <c:pt idx="5552">
                  <c:v>1.9167013888868085</c:v>
                </c:pt>
                <c:pt idx="5553">
                  <c:v>1.9169444444409736</c:v>
                </c:pt>
                <c:pt idx="5554">
                  <c:v>1.9171875000024146</c:v>
                </c:pt>
                <c:pt idx="5555">
                  <c:v>1.9174305555565796</c:v>
                </c:pt>
                <c:pt idx="5556">
                  <c:v>1.9176736111107446</c:v>
                </c:pt>
                <c:pt idx="5557">
                  <c:v>1.9179166666649097</c:v>
                </c:pt>
                <c:pt idx="5558">
                  <c:v>1.9181597222190747</c:v>
                </c:pt>
                <c:pt idx="5559">
                  <c:v>1.9184027777805157</c:v>
                </c:pt>
                <c:pt idx="5560">
                  <c:v>1.9186458333346808</c:v>
                </c:pt>
                <c:pt idx="5561">
                  <c:v>1.9188888888888458</c:v>
                </c:pt>
                <c:pt idx="5562">
                  <c:v>1.9191319444430108</c:v>
                </c:pt>
                <c:pt idx="5563">
                  <c:v>1.9193749999971759</c:v>
                </c:pt>
                <c:pt idx="5564">
                  <c:v>1.9196180555586169</c:v>
                </c:pt>
                <c:pt idx="5565">
                  <c:v>1.9198611111127819</c:v>
                </c:pt>
                <c:pt idx="5566">
                  <c:v>1.9201041666669469</c:v>
                </c:pt>
                <c:pt idx="5567">
                  <c:v>1.920347222221112</c:v>
                </c:pt>
                <c:pt idx="5568">
                  <c:v>1.920590277775277</c:v>
                </c:pt>
                <c:pt idx="5569">
                  <c:v>1.9208333333294421</c:v>
                </c:pt>
                <c:pt idx="5570">
                  <c:v>1.9210763888908831</c:v>
                </c:pt>
                <c:pt idx="5571">
                  <c:v>1.9213194444450481</c:v>
                </c:pt>
                <c:pt idx="5572">
                  <c:v>1.9215624999992131</c:v>
                </c:pt>
                <c:pt idx="5573">
                  <c:v>1.9218055555533782</c:v>
                </c:pt>
                <c:pt idx="5574">
                  <c:v>1.9220486111075432</c:v>
                </c:pt>
                <c:pt idx="5575">
                  <c:v>1.9222916666689842</c:v>
                </c:pt>
                <c:pt idx="5576">
                  <c:v>1.9225347222231493</c:v>
                </c:pt>
                <c:pt idx="5577">
                  <c:v>1.9227777777773143</c:v>
                </c:pt>
                <c:pt idx="5578">
                  <c:v>1.9230208333314793</c:v>
                </c:pt>
                <c:pt idx="5579">
                  <c:v>1.9232638888856444</c:v>
                </c:pt>
                <c:pt idx="5580">
                  <c:v>1.9235069444470854</c:v>
                </c:pt>
                <c:pt idx="5581">
                  <c:v>1.9237500000012504</c:v>
                </c:pt>
                <c:pt idx="5582">
                  <c:v>1.9239930555554154</c:v>
                </c:pt>
                <c:pt idx="5583">
                  <c:v>1.9242361111095805</c:v>
                </c:pt>
                <c:pt idx="5584">
                  <c:v>1.9244791666637455</c:v>
                </c:pt>
                <c:pt idx="5585">
                  <c:v>1.9247222222251865</c:v>
                </c:pt>
                <c:pt idx="5586">
                  <c:v>1.9249652777793516</c:v>
                </c:pt>
                <c:pt idx="5587">
                  <c:v>1.9252083333335166</c:v>
                </c:pt>
                <c:pt idx="5588">
                  <c:v>1.9254513888876816</c:v>
                </c:pt>
                <c:pt idx="5589">
                  <c:v>1.9256944444418467</c:v>
                </c:pt>
                <c:pt idx="5590">
                  <c:v>1.9259374999960117</c:v>
                </c:pt>
                <c:pt idx="5591">
                  <c:v>1.9261805555574527</c:v>
                </c:pt>
                <c:pt idx="5592">
                  <c:v>1.9264236111116178</c:v>
                </c:pt>
                <c:pt idx="5593">
                  <c:v>1.9266666666657828</c:v>
                </c:pt>
                <c:pt idx="5594">
                  <c:v>1.9269212962967275</c:v>
                </c:pt>
                <c:pt idx="5595">
                  <c:v>1.9271643518508925</c:v>
                </c:pt>
                <c:pt idx="5596">
                  <c:v>1.9274074074050576</c:v>
                </c:pt>
                <c:pt idx="5597">
                  <c:v>1.9276504629592226</c:v>
                </c:pt>
                <c:pt idx="5598">
                  <c:v>1.9278935185206636</c:v>
                </c:pt>
                <c:pt idx="5599">
                  <c:v>1.9281365740748286</c:v>
                </c:pt>
                <c:pt idx="5600">
                  <c:v>1.9283796296289937</c:v>
                </c:pt>
                <c:pt idx="5601">
                  <c:v>1.9286226851831587</c:v>
                </c:pt>
                <c:pt idx="5602">
                  <c:v>1.9288657407373238</c:v>
                </c:pt>
                <c:pt idx="5603">
                  <c:v>1.9291087962987647</c:v>
                </c:pt>
                <c:pt idx="5604">
                  <c:v>1.9293518518529298</c:v>
                </c:pt>
                <c:pt idx="5605">
                  <c:v>1.9295949074070948</c:v>
                </c:pt>
                <c:pt idx="5606">
                  <c:v>1.9298379629612599</c:v>
                </c:pt>
                <c:pt idx="5607">
                  <c:v>1.9300810185154249</c:v>
                </c:pt>
                <c:pt idx="5608">
                  <c:v>1.9303240740768659</c:v>
                </c:pt>
                <c:pt idx="5609">
                  <c:v>1.9305671296310309</c:v>
                </c:pt>
                <c:pt idx="5610">
                  <c:v>1.930810185185196</c:v>
                </c:pt>
                <c:pt idx="5611">
                  <c:v>1.931053240739361</c:v>
                </c:pt>
                <c:pt idx="5612">
                  <c:v>1.9312962962935261</c:v>
                </c:pt>
                <c:pt idx="5613">
                  <c:v>1.9315393518549671</c:v>
                </c:pt>
                <c:pt idx="5614">
                  <c:v>1.9317824074091321</c:v>
                </c:pt>
                <c:pt idx="5615">
                  <c:v>1.9320254629632971</c:v>
                </c:pt>
                <c:pt idx="5616">
                  <c:v>1.9322685185174622</c:v>
                </c:pt>
                <c:pt idx="5617">
                  <c:v>1.9325115740716272</c:v>
                </c:pt>
                <c:pt idx="5618">
                  <c:v>1.9327546296257923</c:v>
                </c:pt>
                <c:pt idx="5619">
                  <c:v>1.9329976851872332</c:v>
                </c:pt>
                <c:pt idx="5620">
                  <c:v>1.9332407407413983</c:v>
                </c:pt>
                <c:pt idx="5621">
                  <c:v>1.9334837962955633</c:v>
                </c:pt>
                <c:pt idx="5622">
                  <c:v>1.9337268518497284</c:v>
                </c:pt>
                <c:pt idx="5623">
                  <c:v>1.9339699074038934</c:v>
                </c:pt>
                <c:pt idx="5624">
                  <c:v>1.9342129629653344</c:v>
                </c:pt>
                <c:pt idx="5625">
                  <c:v>1.9344560185194994</c:v>
                </c:pt>
                <c:pt idx="5626">
                  <c:v>1.9346990740736645</c:v>
                </c:pt>
                <c:pt idx="5627">
                  <c:v>1.9349421296278295</c:v>
                </c:pt>
                <c:pt idx="5628">
                  <c:v>1.9351851851819946</c:v>
                </c:pt>
                <c:pt idx="5629">
                  <c:v>1.9354282407434356</c:v>
                </c:pt>
                <c:pt idx="5630">
                  <c:v>1.9356712962976006</c:v>
                </c:pt>
                <c:pt idx="5631">
                  <c:v>1.9359143518517656</c:v>
                </c:pt>
                <c:pt idx="5632">
                  <c:v>1.9361574074059307</c:v>
                </c:pt>
                <c:pt idx="5633">
                  <c:v>1.9364004629600957</c:v>
                </c:pt>
                <c:pt idx="5634">
                  <c:v>1.9366435185215367</c:v>
                </c:pt>
                <c:pt idx="5635">
                  <c:v>1.9368865740757018</c:v>
                </c:pt>
                <c:pt idx="5636">
                  <c:v>1.9371296296298668</c:v>
                </c:pt>
                <c:pt idx="5637">
                  <c:v>1.9373726851840318</c:v>
                </c:pt>
                <c:pt idx="5638">
                  <c:v>1.9376157407381969</c:v>
                </c:pt>
                <c:pt idx="5639">
                  <c:v>1.9378587962923619</c:v>
                </c:pt>
                <c:pt idx="5640">
                  <c:v>1.9381018518538029</c:v>
                </c:pt>
                <c:pt idx="5641">
                  <c:v>1.9383449074079679</c:v>
                </c:pt>
                <c:pt idx="5642">
                  <c:v>1.938587962962133</c:v>
                </c:pt>
                <c:pt idx="5643">
                  <c:v>1.9388425925930777</c:v>
                </c:pt>
                <c:pt idx="5644">
                  <c:v>1.9390856481472427</c:v>
                </c:pt>
                <c:pt idx="5645">
                  <c:v>1.9393287037014078</c:v>
                </c:pt>
                <c:pt idx="5646">
                  <c:v>1.9395717592555728</c:v>
                </c:pt>
                <c:pt idx="5647">
                  <c:v>1.9398148148170138</c:v>
                </c:pt>
                <c:pt idx="5648">
                  <c:v>1.9400578703711788</c:v>
                </c:pt>
                <c:pt idx="5649">
                  <c:v>1.9403009259253439</c:v>
                </c:pt>
                <c:pt idx="5650">
                  <c:v>1.9405439814795089</c:v>
                </c:pt>
                <c:pt idx="5651">
                  <c:v>1.9407870370336739</c:v>
                </c:pt>
                <c:pt idx="5652">
                  <c:v>1.9410300925951149</c:v>
                </c:pt>
                <c:pt idx="5653">
                  <c:v>1.94127314814928</c:v>
                </c:pt>
                <c:pt idx="5654">
                  <c:v>1.941516203703445</c:v>
                </c:pt>
                <c:pt idx="5655">
                  <c:v>1.9417592592576101</c:v>
                </c:pt>
                <c:pt idx="5656">
                  <c:v>1.9420023148117751</c:v>
                </c:pt>
                <c:pt idx="5657">
                  <c:v>1.9422453703732161</c:v>
                </c:pt>
                <c:pt idx="5658">
                  <c:v>1.9424884259273811</c:v>
                </c:pt>
                <c:pt idx="5659">
                  <c:v>1.9427314814815462</c:v>
                </c:pt>
                <c:pt idx="5660">
                  <c:v>1.9429745370357112</c:v>
                </c:pt>
                <c:pt idx="5661">
                  <c:v>1.9432175925898763</c:v>
                </c:pt>
                <c:pt idx="5662">
                  <c:v>1.9434606481440413</c:v>
                </c:pt>
                <c:pt idx="5663">
                  <c:v>1.9437037037054823</c:v>
                </c:pt>
                <c:pt idx="5664">
                  <c:v>1.9439467592596473</c:v>
                </c:pt>
                <c:pt idx="5665">
                  <c:v>1.9441898148138124</c:v>
                </c:pt>
                <c:pt idx="5666">
                  <c:v>1.9444328703679774</c:v>
                </c:pt>
                <c:pt idx="5667">
                  <c:v>1.9446759259221424</c:v>
                </c:pt>
                <c:pt idx="5668">
                  <c:v>1.9449189814835834</c:v>
                </c:pt>
                <c:pt idx="5669">
                  <c:v>1.9451620370377485</c:v>
                </c:pt>
                <c:pt idx="5670">
                  <c:v>1.9454050925919135</c:v>
                </c:pt>
                <c:pt idx="5671">
                  <c:v>1.9456481481460786</c:v>
                </c:pt>
                <c:pt idx="5672">
                  <c:v>1.9458912037002436</c:v>
                </c:pt>
                <c:pt idx="5673">
                  <c:v>1.9461342592616846</c:v>
                </c:pt>
                <c:pt idx="5674">
                  <c:v>1.9463773148158496</c:v>
                </c:pt>
                <c:pt idx="5675">
                  <c:v>1.9466203703700147</c:v>
                </c:pt>
                <c:pt idx="5676">
                  <c:v>1.9468634259241797</c:v>
                </c:pt>
                <c:pt idx="5677">
                  <c:v>1.9471064814783448</c:v>
                </c:pt>
                <c:pt idx="5678">
                  <c:v>1.9473495370397857</c:v>
                </c:pt>
                <c:pt idx="5679">
                  <c:v>1.9475925925939508</c:v>
                </c:pt>
                <c:pt idx="5680">
                  <c:v>1.9478356481481158</c:v>
                </c:pt>
                <c:pt idx="5681">
                  <c:v>1.9480787037022809</c:v>
                </c:pt>
                <c:pt idx="5682">
                  <c:v>1.9483217592564459</c:v>
                </c:pt>
                <c:pt idx="5683">
                  <c:v>1.9485648148178869</c:v>
                </c:pt>
                <c:pt idx="5684">
                  <c:v>1.9488078703720519</c:v>
                </c:pt>
                <c:pt idx="5685">
                  <c:v>1.949050925926217</c:v>
                </c:pt>
                <c:pt idx="5686">
                  <c:v>1.949293981480382</c:v>
                </c:pt>
                <c:pt idx="5687">
                  <c:v>1.9495370370345471</c:v>
                </c:pt>
                <c:pt idx="5688">
                  <c:v>1.9497800925887121</c:v>
                </c:pt>
                <c:pt idx="5689">
                  <c:v>1.9500231481501531</c:v>
                </c:pt>
                <c:pt idx="5690">
                  <c:v>1.9502662037043181</c:v>
                </c:pt>
                <c:pt idx="5691">
                  <c:v>1.9505092592584832</c:v>
                </c:pt>
                <c:pt idx="5692">
                  <c:v>1.9507638888894279</c:v>
                </c:pt>
                <c:pt idx="5693">
                  <c:v>1.9510069444435929</c:v>
                </c:pt>
                <c:pt idx="5694">
                  <c:v>1.9512499999977579</c:v>
                </c:pt>
                <c:pt idx="5695">
                  <c:v>1.951493055551923</c:v>
                </c:pt>
                <c:pt idx="5696">
                  <c:v>1.951736111113364</c:v>
                </c:pt>
                <c:pt idx="5697">
                  <c:v>1.951979166667529</c:v>
                </c:pt>
                <c:pt idx="5698">
                  <c:v>1.9522222222216941</c:v>
                </c:pt>
                <c:pt idx="5699">
                  <c:v>1.9524652777758591</c:v>
                </c:pt>
                <c:pt idx="5700">
                  <c:v>1.9527083333300241</c:v>
                </c:pt>
                <c:pt idx="5701">
                  <c:v>1.9529513888914651</c:v>
                </c:pt>
                <c:pt idx="5702">
                  <c:v>1.9531944444456302</c:v>
                </c:pt>
                <c:pt idx="5703">
                  <c:v>1.9534374999997952</c:v>
                </c:pt>
                <c:pt idx="5704">
                  <c:v>1.9536805555539603</c:v>
                </c:pt>
                <c:pt idx="5705">
                  <c:v>1.9539236111081253</c:v>
                </c:pt>
                <c:pt idx="5706">
                  <c:v>1.9541666666695663</c:v>
                </c:pt>
                <c:pt idx="5707">
                  <c:v>1.9544097222237313</c:v>
                </c:pt>
                <c:pt idx="5708">
                  <c:v>1.9546527777778964</c:v>
                </c:pt>
                <c:pt idx="5709">
                  <c:v>1.9548958333320614</c:v>
                </c:pt>
                <c:pt idx="5710">
                  <c:v>1.9551388888862264</c:v>
                </c:pt>
                <c:pt idx="5711">
                  <c:v>1.9553819444403915</c:v>
                </c:pt>
                <c:pt idx="5712">
                  <c:v>1.9556250000018325</c:v>
                </c:pt>
                <c:pt idx="5713">
                  <c:v>1.9558680555559975</c:v>
                </c:pt>
                <c:pt idx="5714">
                  <c:v>1.9561111111101626</c:v>
                </c:pt>
                <c:pt idx="5715">
                  <c:v>1.9563541666643276</c:v>
                </c:pt>
                <c:pt idx="5716">
                  <c:v>1.9565972222184926</c:v>
                </c:pt>
                <c:pt idx="5717">
                  <c:v>1.9568402777799336</c:v>
                </c:pt>
                <c:pt idx="5718">
                  <c:v>1.9570833333340987</c:v>
                </c:pt>
                <c:pt idx="5719">
                  <c:v>1.9573263888882637</c:v>
                </c:pt>
                <c:pt idx="5720">
                  <c:v>1.9575694444424288</c:v>
                </c:pt>
                <c:pt idx="5721">
                  <c:v>1.9578124999965938</c:v>
                </c:pt>
                <c:pt idx="5722">
                  <c:v>1.9580555555580348</c:v>
                </c:pt>
                <c:pt idx="5723">
                  <c:v>1.9582986111121998</c:v>
                </c:pt>
                <c:pt idx="5724">
                  <c:v>1.9585416666663649</c:v>
                </c:pt>
                <c:pt idx="5725">
                  <c:v>1.9587847222205299</c:v>
                </c:pt>
                <c:pt idx="5726">
                  <c:v>1.9590277777746949</c:v>
                </c:pt>
                <c:pt idx="5727">
                  <c:v>1.9592708333361359</c:v>
                </c:pt>
                <c:pt idx="5728">
                  <c:v>1.959513888890301</c:v>
                </c:pt>
                <c:pt idx="5729">
                  <c:v>1.959756944444466</c:v>
                </c:pt>
                <c:pt idx="5730">
                  <c:v>1.9599999999986311</c:v>
                </c:pt>
                <c:pt idx="5731">
                  <c:v>1.9602430555527961</c:v>
                </c:pt>
                <c:pt idx="5732">
                  <c:v>1.9604861111142371</c:v>
                </c:pt>
                <c:pt idx="5733">
                  <c:v>1.9607291666684021</c:v>
                </c:pt>
                <c:pt idx="5734">
                  <c:v>1.9609722222225672</c:v>
                </c:pt>
                <c:pt idx="5735">
                  <c:v>1.9612152777767322</c:v>
                </c:pt>
                <c:pt idx="5736">
                  <c:v>1.9614583333308973</c:v>
                </c:pt>
                <c:pt idx="5737">
                  <c:v>1.9617013888850623</c:v>
                </c:pt>
                <c:pt idx="5738">
                  <c:v>1.9619444444465033</c:v>
                </c:pt>
                <c:pt idx="5739">
                  <c:v>1.9621875000006683</c:v>
                </c:pt>
                <c:pt idx="5740">
                  <c:v>1.962442129631613</c:v>
                </c:pt>
                <c:pt idx="5741">
                  <c:v>1.9626851851857781</c:v>
                </c:pt>
                <c:pt idx="5742">
                  <c:v>1.9629282407399431</c:v>
                </c:pt>
                <c:pt idx="5743">
                  <c:v>1.9631712962941081</c:v>
                </c:pt>
                <c:pt idx="5744">
                  <c:v>1.9634143518482732</c:v>
                </c:pt>
                <c:pt idx="5745">
                  <c:v>1.9636574074097142</c:v>
                </c:pt>
                <c:pt idx="5746">
                  <c:v>1.9639004629638792</c:v>
                </c:pt>
                <c:pt idx="5747">
                  <c:v>1.9641435185180443</c:v>
                </c:pt>
                <c:pt idx="5748">
                  <c:v>1.9643865740722093</c:v>
                </c:pt>
                <c:pt idx="5749">
                  <c:v>1.9646296296263743</c:v>
                </c:pt>
                <c:pt idx="5750">
                  <c:v>1.9648726851878153</c:v>
                </c:pt>
                <c:pt idx="5751">
                  <c:v>1.9651157407419804</c:v>
                </c:pt>
                <c:pt idx="5752">
                  <c:v>1.9653587962961454</c:v>
                </c:pt>
                <c:pt idx="5753">
                  <c:v>1.9656018518503104</c:v>
                </c:pt>
                <c:pt idx="5754">
                  <c:v>1.9658449074044755</c:v>
                </c:pt>
                <c:pt idx="5755">
                  <c:v>1.9660879629659165</c:v>
                </c:pt>
                <c:pt idx="5756">
                  <c:v>1.9663310185200815</c:v>
                </c:pt>
                <c:pt idx="5757">
                  <c:v>1.9665740740742466</c:v>
                </c:pt>
                <c:pt idx="5758">
                  <c:v>1.9668171296284116</c:v>
                </c:pt>
                <c:pt idx="5759">
                  <c:v>1.9670601851825766</c:v>
                </c:pt>
                <c:pt idx="5760">
                  <c:v>1.9673032407367417</c:v>
                </c:pt>
                <c:pt idx="5761">
                  <c:v>1.9675462962981827</c:v>
                </c:pt>
                <c:pt idx="5762">
                  <c:v>1.9677893518523477</c:v>
                </c:pt>
                <c:pt idx="5763">
                  <c:v>1.9680324074065128</c:v>
                </c:pt>
                <c:pt idx="5764">
                  <c:v>1.9682754629606778</c:v>
                </c:pt>
                <c:pt idx="5765">
                  <c:v>1.9685185185148428</c:v>
                </c:pt>
                <c:pt idx="5766">
                  <c:v>1.9687615740762838</c:v>
                </c:pt>
                <c:pt idx="5767">
                  <c:v>1.9690046296304489</c:v>
                </c:pt>
                <c:pt idx="5768">
                  <c:v>1.9692476851846139</c:v>
                </c:pt>
                <c:pt idx="5769">
                  <c:v>1.9694907407387789</c:v>
                </c:pt>
                <c:pt idx="5770">
                  <c:v>1.969733796292944</c:v>
                </c:pt>
                <c:pt idx="5771">
                  <c:v>1.969976851854385</c:v>
                </c:pt>
                <c:pt idx="5772">
                  <c:v>1.97021990740855</c:v>
                </c:pt>
                <c:pt idx="5773">
                  <c:v>1.9704629629627151</c:v>
                </c:pt>
                <c:pt idx="5774">
                  <c:v>1.9707060185168801</c:v>
                </c:pt>
                <c:pt idx="5775">
                  <c:v>1.9709490740710451</c:v>
                </c:pt>
                <c:pt idx="5776">
                  <c:v>1.9711921296324861</c:v>
                </c:pt>
                <c:pt idx="5777">
                  <c:v>1.9714351851866512</c:v>
                </c:pt>
                <c:pt idx="5778">
                  <c:v>1.9716782407408162</c:v>
                </c:pt>
                <c:pt idx="5779">
                  <c:v>1.9719212962949813</c:v>
                </c:pt>
                <c:pt idx="5780">
                  <c:v>1.9721643518491463</c:v>
                </c:pt>
                <c:pt idx="5781">
                  <c:v>1.9724074074033113</c:v>
                </c:pt>
                <c:pt idx="5782">
                  <c:v>1.9726504629647523</c:v>
                </c:pt>
                <c:pt idx="5783">
                  <c:v>1.9728935185189174</c:v>
                </c:pt>
                <c:pt idx="5784">
                  <c:v>1.9731365740730824</c:v>
                </c:pt>
                <c:pt idx="5785">
                  <c:v>1.9733796296272474</c:v>
                </c:pt>
                <c:pt idx="5786">
                  <c:v>1.9736226851814125</c:v>
                </c:pt>
                <c:pt idx="5787">
                  <c:v>1.9738657407428535</c:v>
                </c:pt>
                <c:pt idx="5788">
                  <c:v>1.9741203703665222</c:v>
                </c:pt>
                <c:pt idx="5789">
                  <c:v>1.9743634259279632</c:v>
                </c:pt>
                <c:pt idx="5790">
                  <c:v>1.9746064814821283</c:v>
                </c:pt>
                <c:pt idx="5791">
                  <c:v>1.9748495370362933</c:v>
                </c:pt>
                <c:pt idx="5792">
                  <c:v>1.9750925925904583</c:v>
                </c:pt>
                <c:pt idx="5793">
                  <c:v>1.9753356481446234</c:v>
                </c:pt>
                <c:pt idx="5794">
                  <c:v>1.9755787037060644</c:v>
                </c:pt>
                <c:pt idx="5795">
                  <c:v>1.9758217592602294</c:v>
                </c:pt>
                <c:pt idx="5796">
                  <c:v>1.9760648148143944</c:v>
                </c:pt>
                <c:pt idx="5797">
                  <c:v>1.9763078703685595</c:v>
                </c:pt>
                <c:pt idx="5798">
                  <c:v>1.9765509259227245</c:v>
                </c:pt>
                <c:pt idx="5799">
                  <c:v>1.9767939814841655</c:v>
                </c:pt>
                <c:pt idx="5800">
                  <c:v>1.9770370370383306</c:v>
                </c:pt>
                <c:pt idx="5801">
                  <c:v>1.9772800925924956</c:v>
                </c:pt>
                <c:pt idx="5802">
                  <c:v>1.9775231481466606</c:v>
                </c:pt>
                <c:pt idx="5803">
                  <c:v>1.9777662037008257</c:v>
                </c:pt>
                <c:pt idx="5804">
                  <c:v>1.9780092592622667</c:v>
                </c:pt>
                <c:pt idx="5805">
                  <c:v>1.9782523148164317</c:v>
                </c:pt>
                <c:pt idx="5806">
                  <c:v>1.9784953703705968</c:v>
                </c:pt>
                <c:pt idx="5807">
                  <c:v>1.9787384259247618</c:v>
                </c:pt>
                <c:pt idx="5808">
                  <c:v>1.9789814814789268</c:v>
                </c:pt>
                <c:pt idx="5809">
                  <c:v>1.9792245370330919</c:v>
                </c:pt>
                <c:pt idx="5810">
                  <c:v>1.9794675925945329</c:v>
                </c:pt>
                <c:pt idx="5811">
                  <c:v>1.9797106481486979</c:v>
                </c:pt>
                <c:pt idx="5812">
                  <c:v>1.9799537037028629</c:v>
                </c:pt>
                <c:pt idx="5813">
                  <c:v>1.980196759257028</c:v>
                </c:pt>
                <c:pt idx="5814">
                  <c:v>1.980439814811193</c:v>
                </c:pt>
                <c:pt idx="5815">
                  <c:v>1.980682870372634</c:v>
                </c:pt>
                <c:pt idx="5816">
                  <c:v>1.9809259259267991</c:v>
                </c:pt>
                <c:pt idx="5817">
                  <c:v>1.9811689814809641</c:v>
                </c:pt>
                <c:pt idx="5818">
                  <c:v>1.9814120370351291</c:v>
                </c:pt>
                <c:pt idx="5819">
                  <c:v>1.9816550925892942</c:v>
                </c:pt>
                <c:pt idx="5820">
                  <c:v>1.9818981481507352</c:v>
                </c:pt>
                <c:pt idx="5821">
                  <c:v>1.9821412037049002</c:v>
                </c:pt>
                <c:pt idx="5822">
                  <c:v>1.9823842592590653</c:v>
                </c:pt>
                <c:pt idx="5823">
                  <c:v>1.9826273148132303</c:v>
                </c:pt>
                <c:pt idx="5824">
                  <c:v>1.9828703703673953</c:v>
                </c:pt>
                <c:pt idx="5825">
                  <c:v>1.9831134259288363</c:v>
                </c:pt>
                <c:pt idx="5826">
                  <c:v>1.9833564814830014</c:v>
                </c:pt>
                <c:pt idx="5827">
                  <c:v>1.9835995370371664</c:v>
                </c:pt>
                <c:pt idx="5828">
                  <c:v>1.9838425925913314</c:v>
                </c:pt>
                <c:pt idx="5829">
                  <c:v>1.9840856481454965</c:v>
                </c:pt>
                <c:pt idx="5830">
                  <c:v>1.9843287036996615</c:v>
                </c:pt>
                <c:pt idx="5831">
                  <c:v>1.9845717592611025</c:v>
                </c:pt>
                <c:pt idx="5832">
                  <c:v>1.9848148148152676</c:v>
                </c:pt>
                <c:pt idx="5833">
                  <c:v>1.9850578703694326</c:v>
                </c:pt>
                <c:pt idx="5834">
                  <c:v>1.9853009259235976</c:v>
                </c:pt>
                <c:pt idx="5835">
                  <c:v>1.9855439814777627</c:v>
                </c:pt>
                <c:pt idx="5836">
                  <c:v>1.9857870370392037</c:v>
                </c:pt>
                <c:pt idx="5837">
                  <c:v>1.9860416666628724</c:v>
                </c:pt>
                <c:pt idx="5838">
                  <c:v>1.9862847222243134</c:v>
                </c:pt>
                <c:pt idx="5839">
                  <c:v>1.9865277777784784</c:v>
                </c:pt>
                <c:pt idx="5840">
                  <c:v>1.9867708333326435</c:v>
                </c:pt>
                <c:pt idx="5841">
                  <c:v>1.9870138888868085</c:v>
                </c:pt>
                <c:pt idx="5842">
                  <c:v>1.9872569444409736</c:v>
                </c:pt>
                <c:pt idx="5843">
                  <c:v>1.9875000000024146</c:v>
                </c:pt>
                <c:pt idx="5844">
                  <c:v>1.9877430555565796</c:v>
                </c:pt>
                <c:pt idx="5845">
                  <c:v>1.9879861111107446</c:v>
                </c:pt>
                <c:pt idx="5846">
                  <c:v>1.9882291666649097</c:v>
                </c:pt>
                <c:pt idx="5847">
                  <c:v>1.9884722222190747</c:v>
                </c:pt>
                <c:pt idx="5848">
                  <c:v>1.9887152777805157</c:v>
                </c:pt>
                <c:pt idx="5849">
                  <c:v>1.9889583333346808</c:v>
                </c:pt>
                <c:pt idx="5850">
                  <c:v>1.9892013888888458</c:v>
                </c:pt>
                <c:pt idx="5851">
                  <c:v>1.9894444444430108</c:v>
                </c:pt>
                <c:pt idx="5852">
                  <c:v>1.9896874999971759</c:v>
                </c:pt>
                <c:pt idx="5853">
                  <c:v>1.9899305555586169</c:v>
                </c:pt>
                <c:pt idx="5854">
                  <c:v>1.9901736111127819</c:v>
                </c:pt>
                <c:pt idx="5855">
                  <c:v>1.9904166666669469</c:v>
                </c:pt>
                <c:pt idx="5856">
                  <c:v>1.990659722221112</c:v>
                </c:pt>
                <c:pt idx="5857">
                  <c:v>1.990902777775277</c:v>
                </c:pt>
                <c:pt idx="5858">
                  <c:v>1.9911458333294421</c:v>
                </c:pt>
                <c:pt idx="5859">
                  <c:v>1.9913888888908831</c:v>
                </c:pt>
                <c:pt idx="5860">
                  <c:v>1.9916319444450481</c:v>
                </c:pt>
                <c:pt idx="5861">
                  <c:v>1.9918749999992131</c:v>
                </c:pt>
                <c:pt idx="5862">
                  <c:v>1.9921180555533782</c:v>
                </c:pt>
                <c:pt idx="5863">
                  <c:v>1.9923611111075432</c:v>
                </c:pt>
                <c:pt idx="5864">
                  <c:v>1.9926041666689842</c:v>
                </c:pt>
                <c:pt idx="5865">
                  <c:v>1.9928472222231493</c:v>
                </c:pt>
                <c:pt idx="5866">
                  <c:v>1.9930902777773143</c:v>
                </c:pt>
                <c:pt idx="5867">
                  <c:v>1.9933333333314793</c:v>
                </c:pt>
                <c:pt idx="5868">
                  <c:v>1.9935763888856444</c:v>
                </c:pt>
                <c:pt idx="5869">
                  <c:v>1.9938194444470854</c:v>
                </c:pt>
                <c:pt idx="5870">
                  <c:v>1.9940625000012504</c:v>
                </c:pt>
                <c:pt idx="5871">
                  <c:v>1.9943055555554154</c:v>
                </c:pt>
                <c:pt idx="5872">
                  <c:v>1.9945486111095805</c:v>
                </c:pt>
                <c:pt idx="5873">
                  <c:v>1.9947916666637455</c:v>
                </c:pt>
                <c:pt idx="5874">
                  <c:v>1.9950347222251865</c:v>
                </c:pt>
                <c:pt idx="5875">
                  <c:v>1.9952777777793516</c:v>
                </c:pt>
                <c:pt idx="5876">
                  <c:v>1.9955208333335166</c:v>
                </c:pt>
                <c:pt idx="5877">
                  <c:v>1.9957638888876816</c:v>
                </c:pt>
                <c:pt idx="5878">
                  <c:v>1.9960069444418467</c:v>
                </c:pt>
                <c:pt idx="5879">
                  <c:v>1.9962499999960117</c:v>
                </c:pt>
                <c:pt idx="5880">
                  <c:v>1.9964930555574527</c:v>
                </c:pt>
                <c:pt idx="5881">
                  <c:v>1.9967361111116178</c:v>
                </c:pt>
                <c:pt idx="5882">
                  <c:v>1.9969791666657828</c:v>
                </c:pt>
                <c:pt idx="5883">
                  <c:v>1.9972222222199478</c:v>
                </c:pt>
                <c:pt idx="5884">
                  <c:v>1.9974652777741129</c:v>
                </c:pt>
                <c:pt idx="5885">
                  <c:v>1.9977199074050576</c:v>
                </c:pt>
                <c:pt idx="5886">
                  <c:v>1.9979629629592226</c:v>
                </c:pt>
                <c:pt idx="5887">
                  <c:v>1.9982060185206636</c:v>
                </c:pt>
                <c:pt idx="5888">
                  <c:v>1.9984490740748286</c:v>
                </c:pt>
                <c:pt idx="5889">
                  <c:v>1.9986921296289937</c:v>
                </c:pt>
                <c:pt idx="5890">
                  <c:v>1.9989351851831587</c:v>
                </c:pt>
                <c:pt idx="5891">
                  <c:v>1.9991782407373238</c:v>
                </c:pt>
                <c:pt idx="5892">
                  <c:v>1.9994212962987647</c:v>
                </c:pt>
                <c:pt idx="5893">
                  <c:v>1.9996643518529298</c:v>
                </c:pt>
                <c:pt idx="5894">
                  <c:v>1.9999074074070948</c:v>
                </c:pt>
                <c:pt idx="5895">
                  <c:v>2.0001504629612601</c:v>
                </c:pt>
                <c:pt idx="5896">
                  <c:v>2.0003935185154251</c:v>
                </c:pt>
                <c:pt idx="5897">
                  <c:v>2.0006365740768661</c:v>
                </c:pt>
                <c:pt idx="5898">
                  <c:v>2.0008796296310312</c:v>
                </c:pt>
                <c:pt idx="5899">
                  <c:v>2.0011226851851962</c:v>
                </c:pt>
                <c:pt idx="5900">
                  <c:v>2.0013657407393612</c:v>
                </c:pt>
                <c:pt idx="5901">
                  <c:v>2.0016087962935263</c:v>
                </c:pt>
                <c:pt idx="5902">
                  <c:v>2.0018518518549673</c:v>
                </c:pt>
                <c:pt idx="5903">
                  <c:v>2.0020949074091323</c:v>
                </c:pt>
                <c:pt idx="5904">
                  <c:v>2.0023379629632974</c:v>
                </c:pt>
                <c:pt idx="5905">
                  <c:v>2.0025810185174624</c:v>
                </c:pt>
                <c:pt idx="5906">
                  <c:v>2.0028240740716274</c:v>
                </c:pt>
                <c:pt idx="5907">
                  <c:v>2.0030671296257925</c:v>
                </c:pt>
                <c:pt idx="5908">
                  <c:v>2.0033101851872335</c:v>
                </c:pt>
                <c:pt idx="5909">
                  <c:v>2.0035532407413985</c:v>
                </c:pt>
                <c:pt idx="5910">
                  <c:v>2.0037962962955636</c:v>
                </c:pt>
                <c:pt idx="5911">
                  <c:v>2.0040393518497286</c:v>
                </c:pt>
                <c:pt idx="5912">
                  <c:v>2.0042824074038936</c:v>
                </c:pt>
                <c:pt idx="5913">
                  <c:v>2.0045254629653346</c:v>
                </c:pt>
                <c:pt idx="5914">
                  <c:v>2.0047685185194997</c:v>
                </c:pt>
                <c:pt idx="5915">
                  <c:v>2.0050115740736647</c:v>
                </c:pt>
                <c:pt idx="5916">
                  <c:v>2.0052546296278297</c:v>
                </c:pt>
                <c:pt idx="5917">
                  <c:v>2.0054976851819948</c:v>
                </c:pt>
                <c:pt idx="5918">
                  <c:v>2.0057407407434358</c:v>
                </c:pt>
                <c:pt idx="5919">
                  <c:v>2.0059837962976008</c:v>
                </c:pt>
                <c:pt idx="5920">
                  <c:v>2.0062268518517659</c:v>
                </c:pt>
                <c:pt idx="5921">
                  <c:v>2.0064699074059309</c:v>
                </c:pt>
                <c:pt idx="5922">
                  <c:v>2.0067129629600959</c:v>
                </c:pt>
                <c:pt idx="5923">
                  <c:v>2.0069560185215369</c:v>
                </c:pt>
                <c:pt idx="5924">
                  <c:v>2.007199074075702</c:v>
                </c:pt>
                <c:pt idx="5925">
                  <c:v>2.007442129629867</c:v>
                </c:pt>
                <c:pt idx="5926">
                  <c:v>2.0076851851840321</c:v>
                </c:pt>
                <c:pt idx="5927">
                  <c:v>2.0079282407381971</c:v>
                </c:pt>
                <c:pt idx="5928">
                  <c:v>2.0081712962923621</c:v>
                </c:pt>
                <c:pt idx="5929">
                  <c:v>2.0084143518538031</c:v>
                </c:pt>
                <c:pt idx="5930">
                  <c:v>2.0086574074079682</c:v>
                </c:pt>
                <c:pt idx="5931">
                  <c:v>2.0089004629621332</c:v>
                </c:pt>
                <c:pt idx="5932">
                  <c:v>2.0091435185162982</c:v>
                </c:pt>
                <c:pt idx="5933">
                  <c:v>2.0093865740704633</c:v>
                </c:pt>
                <c:pt idx="5934">
                  <c:v>2.009641203701408</c:v>
                </c:pt>
                <c:pt idx="5935">
                  <c:v>2.009884259255573</c:v>
                </c:pt>
                <c:pt idx="5936">
                  <c:v>2.010127314817014</c:v>
                </c:pt>
                <c:pt idx="5937">
                  <c:v>2.010370370371179</c:v>
                </c:pt>
                <c:pt idx="5938">
                  <c:v>2.0106134259253441</c:v>
                </c:pt>
                <c:pt idx="5939">
                  <c:v>2.0108564814795091</c:v>
                </c:pt>
                <c:pt idx="5940">
                  <c:v>2.0110995370336742</c:v>
                </c:pt>
                <c:pt idx="5941">
                  <c:v>2.0113425925951152</c:v>
                </c:pt>
                <c:pt idx="5942">
                  <c:v>2.0115856481492802</c:v>
                </c:pt>
                <c:pt idx="5943">
                  <c:v>2.0118287037034452</c:v>
                </c:pt>
                <c:pt idx="5944">
                  <c:v>2.0120717592576103</c:v>
                </c:pt>
                <c:pt idx="5945">
                  <c:v>2.0123148148117753</c:v>
                </c:pt>
                <c:pt idx="5946">
                  <c:v>2.0125578703732163</c:v>
                </c:pt>
                <c:pt idx="5947">
                  <c:v>2.0128009259273814</c:v>
                </c:pt>
                <c:pt idx="5948">
                  <c:v>2.0130439814815464</c:v>
                </c:pt>
                <c:pt idx="5949">
                  <c:v>2.0132870370357114</c:v>
                </c:pt>
                <c:pt idx="5950">
                  <c:v>2.0135300925898765</c:v>
                </c:pt>
                <c:pt idx="5951">
                  <c:v>2.0137731481440415</c:v>
                </c:pt>
                <c:pt idx="5952">
                  <c:v>2.0140162037054825</c:v>
                </c:pt>
                <c:pt idx="5953">
                  <c:v>2.0142592592596475</c:v>
                </c:pt>
                <c:pt idx="5954">
                  <c:v>2.0145023148138126</c:v>
                </c:pt>
                <c:pt idx="5955">
                  <c:v>2.0147453703679776</c:v>
                </c:pt>
                <c:pt idx="5956">
                  <c:v>2.0149884259221427</c:v>
                </c:pt>
                <c:pt idx="5957">
                  <c:v>2.0152314814835837</c:v>
                </c:pt>
                <c:pt idx="5958">
                  <c:v>2.0154745370377487</c:v>
                </c:pt>
                <c:pt idx="5959">
                  <c:v>2.0157175925919137</c:v>
                </c:pt>
                <c:pt idx="5960">
                  <c:v>2.0159606481460788</c:v>
                </c:pt>
                <c:pt idx="5961">
                  <c:v>2.0162037037002438</c:v>
                </c:pt>
                <c:pt idx="5962">
                  <c:v>2.0164467592616848</c:v>
                </c:pt>
                <c:pt idx="5963">
                  <c:v>2.0166898148158499</c:v>
                </c:pt>
                <c:pt idx="5964">
                  <c:v>2.0169328703700149</c:v>
                </c:pt>
                <c:pt idx="5965">
                  <c:v>2.0171759259241799</c:v>
                </c:pt>
                <c:pt idx="5966">
                  <c:v>2.017418981478345</c:v>
                </c:pt>
                <c:pt idx="5967">
                  <c:v>2.017662037039786</c:v>
                </c:pt>
                <c:pt idx="5968">
                  <c:v>2.017905092593951</c:v>
                </c:pt>
                <c:pt idx="5969">
                  <c:v>2.0181481481481161</c:v>
                </c:pt>
                <c:pt idx="5970">
                  <c:v>2.0183912037022811</c:v>
                </c:pt>
                <c:pt idx="5971">
                  <c:v>2.0186342592564461</c:v>
                </c:pt>
                <c:pt idx="5972">
                  <c:v>2.0188773148178871</c:v>
                </c:pt>
                <c:pt idx="5973">
                  <c:v>2.0191203703720522</c:v>
                </c:pt>
                <c:pt idx="5974">
                  <c:v>2.0193634259262172</c:v>
                </c:pt>
                <c:pt idx="5975">
                  <c:v>2.0196064814803822</c:v>
                </c:pt>
                <c:pt idx="5976">
                  <c:v>2.0198495370345473</c:v>
                </c:pt>
                <c:pt idx="5977">
                  <c:v>2.0200925925887123</c:v>
                </c:pt>
                <c:pt idx="5978">
                  <c:v>2.0203356481501533</c:v>
                </c:pt>
                <c:pt idx="5979">
                  <c:v>2.0205787037043184</c:v>
                </c:pt>
                <c:pt idx="5980">
                  <c:v>2.0208217592584834</c:v>
                </c:pt>
                <c:pt idx="5981">
                  <c:v>2.0210648148126484</c:v>
                </c:pt>
                <c:pt idx="5982">
                  <c:v>2.0213194444435931</c:v>
                </c:pt>
                <c:pt idx="5983">
                  <c:v>2.0215624999977582</c:v>
                </c:pt>
                <c:pt idx="5984">
                  <c:v>2.0218055555519232</c:v>
                </c:pt>
                <c:pt idx="5985">
                  <c:v>2.0220486111133642</c:v>
                </c:pt>
                <c:pt idx="5986">
                  <c:v>2.0222916666675292</c:v>
                </c:pt>
                <c:pt idx="5987">
                  <c:v>2.0225347222216943</c:v>
                </c:pt>
                <c:pt idx="5988">
                  <c:v>2.0227777777758593</c:v>
                </c:pt>
                <c:pt idx="5989">
                  <c:v>2.0230208333300244</c:v>
                </c:pt>
                <c:pt idx="5990">
                  <c:v>2.0232638888914654</c:v>
                </c:pt>
                <c:pt idx="5991">
                  <c:v>2.0235069444456304</c:v>
                </c:pt>
                <c:pt idx="5992">
                  <c:v>2.0237499999997954</c:v>
                </c:pt>
                <c:pt idx="5993">
                  <c:v>2.0239930555539605</c:v>
                </c:pt>
                <c:pt idx="5994">
                  <c:v>2.0242361111081255</c:v>
                </c:pt>
                <c:pt idx="5995">
                  <c:v>2.0244791666695665</c:v>
                </c:pt>
                <c:pt idx="5996">
                  <c:v>2.0247222222237315</c:v>
                </c:pt>
                <c:pt idx="5997">
                  <c:v>2.0249652777778966</c:v>
                </c:pt>
                <c:pt idx="5998">
                  <c:v>2.0252083333320616</c:v>
                </c:pt>
                <c:pt idx="5999">
                  <c:v>2.0254513888862267</c:v>
                </c:pt>
                <c:pt idx="6000">
                  <c:v>2.0256944444403917</c:v>
                </c:pt>
                <c:pt idx="6001">
                  <c:v>2.0259375000018327</c:v>
                </c:pt>
                <c:pt idx="6002">
                  <c:v>2.0261805555559977</c:v>
                </c:pt>
                <c:pt idx="6003">
                  <c:v>2.0264236111101628</c:v>
                </c:pt>
                <c:pt idx="6004">
                  <c:v>2.0266666666643278</c:v>
                </c:pt>
                <c:pt idx="6005">
                  <c:v>2.0269097222184929</c:v>
                </c:pt>
                <c:pt idx="6006">
                  <c:v>2.0271527777799339</c:v>
                </c:pt>
                <c:pt idx="6007">
                  <c:v>2.0273958333340989</c:v>
                </c:pt>
                <c:pt idx="6008">
                  <c:v>2.0276388888882639</c:v>
                </c:pt>
                <c:pt idx="6009">
                  <c:v>2.027881944442429</c:v>
                </c:pt>
                <c:pt idx="6010">
                  <c:v>2.028124999996594</c:v>
                </c:pt>
                <c:pt idx="6011">
                  <c:v>2.028368055558035</c:v>
                </c:pt>
                <c:pt idx="6012">
                  <c:v>2.0286111111122</c:v>
                </c:pt>
                <c:pt idx="6013">
                  <c:v>2.0288541666663651</c:v>
                </c:pt>
                <c:pt idx="6014">
                  <c:v>2.0290972222205301</c:v>
                </c:pt>
                <c:pt idx="6015">
                  <c:v>2.0293402777746952</c:v>
                </c:pt>
                <c:pt idx="6016">
                  <c:v>2.0295833333361362</c:v>
                </c:pt>
                <c:pt idx="6017">
                  <c:v>2.0298263888903012</c:v>
                </c:pt>
                <c:pt idx="6018">
                  <c:v>2.0300694444444662</c:v>
                </c:pt>
                <c:pt idx="6019">
                  <c:v>2.0303124999986313</c:v>
                </c:pt>
                <c:pt idx="6020">
                  <c:v>2.0305555555527963</c:v>
                </c:pt>
                <c:pt idx="6021">
                  <c:v>2.0307986111142373</c:v>
                </c:pt>
                <c:pt idx="6022">
                  <c:v>2.0310416666684024</c:v>
                </c:pt>
                <c:pt idx="6023">
                  <c:v>2.0312847222225674</c:v>
                </c:pt>
                <c:pt idx="6024">
                  <c:v>2.0315277777767324</c:v>
                </c:pt>
                <c:pt idx="6025">
                  <c:v>2.0317708333308975</c:v>
                </c:pt>
                <c:pt idx="6026">
                  <c:v>2.0320138888850625</c:v>
                </c:pt>
                <c:pt idx="6027">
                  <c:v>2.0322569444465035</c:v>
                </c:pt>
                <c:pt idx="6028">
                  <c:v>2.0325000000006685</c:v>
                </c:pt>
                <c:pt idx="6029">
                  <c:v>2.0327430555548336</c:v>
                </c:pt>
                <c:pt idx="6030">
                  <c:v>2.0329861111089986</c:v>
                </c:pt>
                <c:pt idx="6031">
                  <c:v>2.0332407407399433</c:v>
                </c:pt>
                <c:pt idx="6032">
                  <c:v>2.0334837962941084</c:v>
                </c:pt>
                <c:pt idx="6033">
                  <c:v>2.0337268518482734</c:v>
                </c:pt>
                <c:pt idx="6034">
                  <c:v>2.0339699074097144</c:v>
                </c:pt>
                <c:pt idx="6035">
                  <c:v>2.0342129629638794</c:v>
                </c:pt>
                <c:pt idx="6036">
                  <c:v>2.0344560185180445</c:v>
                </c:pt>
                <c:pt idx="6037">
                  <c:v>2.0346990740722095</c:v>
                </c:pt>
                <c:pt idx="6038">
                  <c:v>2.0349421296263746</c:v>
                </c:pt>
                <c:pt idx="6039">
                  <c:v>2.0351851851878155</c:v>
                </c:pt>
                <c:pt idx="6040">
                  <c:v>2.0354282407419806</c:v>
                </c:pt>
                <c:pt idx="6041">
                  <c:v>2.0356712962961456</c:v>
                </c:pt>
                <c:pt idx="6042">
                  <c:v>2.0359143518503107</c:v>
                </c:pt>
                <c:pt idx="6043">
                  <c:v>2.0361574074044757</c:v>
                </c:pt>
                <c:pt idx="6044">
                  <c:v>2.0364004629659167</c:v>
                </c:pt>
                <c:pt idx="6045">
                  <c:v>2.0366435185200817</c:v>
                </c:pt>
                <c:pt idx="6046">
                  <c:v>2.0368865740742468</c:v>
                </c:pt>
                <c:pt idx="6047">
                  <c:v>2.0371296296284118</c:v>
                </c:pt>
                <c:pt idx="6048">
                  <c:v>2.0373726851825769</c:v>
                </c:pt>
                <c:pt idx="6049">
                  <c:v>2.0376157407367419</c:v>
                </c:pt>
                <c:pt idx="6050">
                  <c:v>2.0378587962981829</c:v>
                </c:pt>
                <c:pt idx="6051">
                  <c:v>2.0381018518523479</c:v>
                </c:pt>
                <c:pt idx="6052">
                  <c:v>2.038344907406513</c:v>
                </c:pt>
                <c:pt idx="6053">
                  <c:v>2.038587962960678</c:v>
                </c:pt>
                <c:pt idx="6054">
                  <c:v>2.0388310185148431</c:v>
                </c:pt>
                <c:pt idx="6055">
                  <c:v>2.039074074076284</c:v>
                </c:pt>
                <c:pt idx="6056">
                  <c:v>2.0393171296304491</c:v>
                </c:pt>
                <c:pt idx="6057">
                  <c:v>2.0395601851846141</c:v>
                </c:pt>
                <c:pt idx="6058">
                  <c:v>2.0398032407387792</c:v>
                </c:pt>
                <c:pt idx="6059">
                  <c:v>2.0400462962929442</c:v>
                </c:pt>
                <c:pt idx="6060">
                  <c:v>2.0402893518543852</c:v>
                </c:pt>
                <c:pt idx="6061">
                  <c:v>2.0405324074085502</c:v>
                </c:pt>
                <c:pt idx="6062">
                  <c:v>2.0407754629627153</c:v>
                </c:pt>
                <c:pt idx="6063">
                  <c:v>2.0410185185168803</c:v>
                </c:pt>
                <c:pt idx="6064">
                  <c:v>2.0412615740710454</c:v>
                </c:pt>
                <c:pt idx="6065">
                  <c:v>2.0415046296324864</c:v>
                </c:pt>
                <c:pt idx="6066">
                  <c:v>2.0417476851866514</c:v>
                </c:pt>
                <c:pt idx="6067">
                  <c:v>2.0419907407408164</c:v>
                </c:pt>
                <c:pt idx="6068">
                  <c:v>2.0422337962949815</c:v>
                </c:pt>
                <c:pt idx="6069">
                  <c:v>2.0424768518491465</c:v>
                </c:pt>
                <c:pt idx="6070">
                  <c:v>2.0427199074033116</c:v>
                </c:pt>
                <c:pt idx="6071">
                  <c:v>2.0429629629647525</c:v>
                </c:pt>
                <c:pt idx="6072">
                  <c:v>2.0432060185189176</c:v>
                </c:pt>
                <c:pt idx="6073">
                  <c:v>2.0434490740730826</c:v>
                </c:pt>
                <c:pt idx="6074">
                  <c:v>2.0436921296272477</c:v>
                </c:pt>
                <c:pt idx="6075">
                  <c:v>2.0439351851814127</c:v>
                </c:pt>
                <c:pt idx="6076">
                  <c:v>2.0441782407428537</c:v>
                </c:pt>
                <c:pt idx="6077">
                  <c:v>2.0444212962970187</c:v>
                </c:pt>
                <c:pt idx="6078">
                  <c:v>2.0446643518511838</c:v>
                </c:pt>
                <c:pt idx="6079">
                  <c:v>2.0449189814821285</c:v>
                </c:pt>
                <c:pt idx="6080">
                  <c:v>2.0451620370362935</c:v>
                </c:pt>
                <c:pt idx="6081">
                  <c:v>2.0454050925904586</c:v>
                </c:pt>
                <c:pt idx="6082">
                  <c:v>2.0456481481446236</c:v>
                </c:pt>
                <c:pt idx="6083">
                  <c:v>2.0458912037060646</c:v>
                </c:pt>
                <c:pt idx="6084">
                  <c:v>2.0461342592602296</c:v>
                </c:pt>
                <c:pt idx="6085">
                  <c:v>2.0463773148143947</c:v>
                </c:pt>
                <c:pt idx="6086">
                  <c:v>2.0466203703685597</c:v>
                </c:pt>
                <c:pt idx="6087">
                  <c:v>2.0468634259227247</c:v>
                </c:pt>
                <c:pt idx="6088">
                  <c:v>2.0471064814841657</c:v>
                </c:pt>
                <c:pt idx="6089">
                  <c:v>2.0473495370383308</c:v>
                </c:pt>
                <c:pt idx="6090">
                  <c:v>2.0475925925924958</c:v>
                </c:pt>
                <c:pt idx="6091">
                  <c:v>2.0478356481466609</c:v>
                </c:pt>
                <c:pt idx="6092">
                  <c:v>2.0480787037008259</c:v>
                </c:pt>
                <c:pt idx="6093">
                  <c:v>2.0483217592622669</c:v>
                </c:pt>
                <c:pt idx="6094">
                  <c:v>2.0485648148164319</c:v>
                </c:pt>
                <c:pt idx="6095">
                  <c:v>2.048807870370597</c:v>
                </c:pt>
                <c:pt idx="6096">
                  <c:v>2.049050925924762</c:v>
                </c:pt>
                <c:pt idx="6097">
                  <c:v>2.0492939814789271</c:v>
                </c:pt>
                <c:pt idx="6098">
                  <c:v>2.0495370370330921</c:v>
                </c:pt>
                <c:pt idx="6099">
                  <c:v>2.0497800925945331</c:v>
                </c:pt>
                <c:pt idx="6100">
                  <c:v>2.0500231481486981</c:v>
                </c:pt>
                <c:pt idx="6101">
                  <c:v>2.0502662037028632</c:v>
                </c:pt>
                <c:pt idx="6102">
                  <c:v>2.0505092592570282</c:v>
                </c:pt>
                <c:pt idx="6103">
                  <c:v>2.0507523148111932</c:v>
                </c:pt>
                <c:pt idx="6104">
                  <c:v>2.0509953703726342</c:v>
                </c:pt>
                <c:pt idx="6105">
                  <c:v>2.0512384259267993</c:v>
                </c:pt>
                <c:pt idx="6106">
                  <c:v>2.0514814814809643</c:v>
                </c:pt>
                <c:pt idx="6107">
                  <c:v>2.0517245370351294</c:v>
                </c:pt>
                <c:pt idx="6108">
                  <c:v>2.0519675925892944</c:v>
                </c:pt>
                <c:pt idx="6109">
                  <c:v>2.0522106481507354</c:v>
                </c:pt>
                <c:pt idx="6110">
                  <c:v>2.0524537037049004</c:v>
                </c:pt>
                <c:pt idx="6111">
                  <c:v>2.0526967592590655</c:v>
                </c:pt>
                <c:pt idx="6112">
                  <c:v>2.0529398148132305</c:v>
                </c:pt>
                <c:pt idx="6113">
                  <c:v>2.0531828703673956</c:v>
                </c:pt>
                <c:pt idx="6114">
                  <c:v>2.0534259259288365</c:v>
                </c:pt>
                <c:pt idx="6115">
                  <c:v>2.0536689814830016</c:v>
                </c:pt>
                <c:pt idx="6116">
                  <c:v>2.0539120370371666</c:v>
                </c:pt>
                <c:pt idx="6117">
                  <c:v>2.0541550925913317</c:v>
                </c:pt>
                <c:pt idx="6118">
                  <c:v>2.0543981481454967</c:v>
                </c:pt>
                <c:pt idx="6119">
                  <c:v>2.0546412036996617</c:v>
                </c:pt>
                <c:pt idx="6120">
                  <c:v>2.0548842592611027</c:v>
                </c:pt>
                <c:pt idx="6121">
                  <c:v>2.0551273148152678</c:v>
                </c:pt>
                <c:pt idx="6122">
                  <c:v>2.0553703703694328</c:v>
                </c:pt>
                <c:pt idx="6123">
                  <c:v>2.0556134259235979</c:v>
                </c:pt>
                <c:pt idx="6124">
                  <c:v>2.0558564814777629</c:v>
                </c:pt>
                <c:pt idx="6125">
                  <c:v>2.0560995370392039</c:v>
                </c:pt>
                <c:pt idx="6126">
                  <c:v>2.0563425925933689</c:v>
                </c:pt>
                <c:pt idx="6127">
                  <c:v>2.0565972222243136</c:v>
                </c:pt>
                <c:pt idx="6128">
                  <c:v>2.0568402777784787</c:v>
                </c:pt>
                <c:pt idx="6129">
                  <c:v>2.0570833333326437</c:v>
                </c:pt>
                <c:pt idx="6130">
                  <c:v>2.0573263888868087</c:v>
                </c:pt>
                <c:pt idx="6131">
                  <c:v>2.0575694444409738</c:v>
                </c:pt>
                <c:pt idx="6132">
                  <c:v>2.0578125000024148</c:v>
                </c:pt>
                <c:pt idx="6133">
                  <c:v>2.0580555555565798</c:v>
                </c:pt>
                <c:pt idx="6134">
                  <c:v>2.0582986111107449</c:v>
                </c:pt>
                <c:pt idx="6135">
                  <c:v>2.0585416666649099</c:v>
                </c:pt>
                <c:pt idx="6136">
                  <c:v>2.0587847222190749</c:v>
                </c:pt>
                <c:pt idx="6137">
                  <c:v>2.0590277777805159</c:v>
                </c:pt>
                <c:pt idx="6138">
                  <c:v>2.059270833334681</c:v>
                </c:pt>
                <c:pt idx="6139">
                  <c:v>2.059513888888846</c:v>
                </c:pt>
                <c:pt idx="6140">
                  <c:v>2.0597569444430111</c:v>
                </c:pt>
                <c:pt idx="6141">
                  <c:v>2.0599999999971761</c:v>
                </c:pt>
                <c:pt idx="6142">
                  <c:v>2.0602430555586171</c:v>
                </c:pt>
                <c:pt idx="6143">
                  <c:v>2.0604861111127821</c:v>
                </c:pt>
                <c:pt idx="6144">
                  <c:v>2.0607291666669472</c:v>
                </c:pt>
                <c:pt idx="6145">
                  <c:v>2.0609722222211122</c:v>
                </c:pt>
                <c:pt idx="6146">
                  <c:v>2.0612152777752772</c:v>
                </c:pt>
                <c:pt idx="6147">
                  <c:v>2.0614583333294423</c:v>
                </c:pt>
                <c:pt idx="6148">
                  <c:v>2.0617013888908833</c:v>
                </c:pt>
                <c:pt idx="6149">
                  <c:v>2.0619444444450483</c:v>
                </c:pt>
                <c:pt idx="6150">
                  <c:v>2.0621874999992134</c:v>
                </c:pt>
                <c:pt idx="6151">
                  <c:v>2.0624305555533784</c:v>
                </c:pt>
                <c:pt idx="6152">
                  <c:v>2.0626736111075434</c:v>
                </c:pt>
                <c:pt idx="6153">
                  <c:v>2.0629166666689844</c:v>
                </c:pt>
                <c:pt idx="6154">
                  <c:v>2.0631597222231495</c:v>
                </c:pt>
                <c:pt idx="6155">
                  <c:v>2.0634027777773145</c:v>
                </c:pt>
                <c:pt idx="6156">
                  <c:v>2.0636458333314796</c:v>
                </c:pt>
                <c:pt idx="6157">
                  <c:v>2.0638888888856446</c:v>
                </c:pt>
                <c:pt idx="6158">
                  <c:v>2.0641319444470856</c:v>
                </c:pt>
                <c:pt idx="6159">
                  <c:v>2.0643750000012506</c:v>
                </c:pt>
                <c:pt idx="6160">
                  <c:v>2.0646180555554157</c:v>
                </c:pt>
                <c:pt idx="6161">
                  <c:v>2.0648611111095807</c:v>
                </c:pt>
                <c:pt idx="6162">
                  <c:v>2.0651041666637457</c:v>
                </c:pt>
                <c:pt idx="6163">
                  <c:v>2.0653472222251867</c:v>
                </c:pt>
                <c:pt idx="6164">
                  <c:v>2.0655902777793518</c:v>
                </c:pt>
                <c:pt idx="6165">
                  <c:v>2.0658333333335168</c:v>
                </c:pt>
                <c:pt idx="6166">
                  <c:v>2.0660763888876819</c:v>
                </c:pt>
                <c:pt idx="6167">
                  <c:v>2.0663194444418469</c:v>
                </c:pt>
                <c:pt idx="6168">
                  <c:v>2.0665624999960119</c:v>
                </c:pt>
                <c:pt idx="6169">
                  <c:v>2.0668055555574529</c:v>
                </c:pt>
                <c:pt idx="6170">
                  <c:v>2.067048611111618</c:v>
                </c:pt>
                <c:pt idx="6171">
                  <c:v>2.067291666665783</c:v>
                </c:pt>
                <c:pt idx="6172">
                  <c:v>2.0675347222199481</c:v>
                </c:pt>
                <c:pt idx="6173">
                  <c:v>2.0677777777741131</c:v>
                </c:pt>
                <c:pt idx="6174">
                  <c:v>2.0680208333355541</c:v>
                </c:pt>
                <c:pt idx="6175">
                  <c:v>2.0682638888897191</c:v>
                </c:pt>
                <c:pt idx="6176">
                  <c:v>2.0685185185206638</c:v>
                </c:pt>
                <c:pt idx="6177">
                  <c:v>2.0687615740748289</c:v>
                </c:pt>
                <c:pt idx="6178">
                  <c:v>2.0690046296289939</c:v>
                </c:pt>
                <c:pt idx="6179">
                  <c:v>2.0692476851831589</c:v>
                </c:pt>
                <c:pt idx="6180">
                  <c:v>2.069490740737324</c:v>
                </c:pt>
                <c:pt idx="6181">
                  <c:v>2.069733796298765</c:v>
                </c:pt>
                <c:pt idx="6182">
                  <c:v>2.06997685185293</c:v>
                </c:pt>
                <c:pt idx="6183">
                  <c:v>2.0702199074070951</c:v>
                </c:pt>
                <c:pt idx="6184">
                  <c:v>2.0704629629612601</c:v>
                </c:pt>
                <c:pt idx="6185">
                  <c:v>2.0707060185154251</c:v>
                </c:pt>
                <c:pt idx="6186">
                  <c:v>2.0709490740768661</c:v>
                </c:pt>
                <c:pt idx="6187">
                  <c:v>2.0711921296310312</c:v>
                </c:pt>
                <c:pt idx="6188">
                  <c:v>2.0714351851851962</c:v>
                </c:pt>
                <c:pt idx="6189">
                  <c:v>2.0716782407393612</c:v>
                </c:pt>
                <c:pt idx="6190">
                  <c:v>2.0719212962935263</c:v>
                </c:pt>
                <c:pt idx="6191">
                  <c:v>2.0721643518549673</c:v>
                </c:pt>
                <c:pt idx="6192">
                  <c:v>2.0724074074091323</c:v>
                </c:pt>
                <c:pt idx="6193">
                  <c:v>2.0726504629632974</c:v>
                </c:pt>
                <c:pt idx="6194">
                  <c:v>2.0728935185174624</c:v>
                </c:pt>
                <c:pt idx="6195">
                  <c:v>2.0731365740716274</c:v>
                </c:pt>
                <c:pt idx="6196">
                  <c:v>2.0733796296257925</c:v>
                </c:pt>
                <c:pt idx="6197">
                  <c:v>2.0736226851872335</c:v>
                </c:pt>
                <c:pt idx="6198">
                  <c:v>2.0738657407413985</c:v>
                </c:pt>
                <c:pt idx="6199">
                  <c:v>2.0741087962955636</c:v>
                </c:pt>
                <c:pt idx="6200">
                  <c:v>2.0743518518497286</c:v>
                </c:pt>
                <c:pt idx="6201">
                  <c:v>2.0745949074038936</c:v>
                </c:pt>
                <c:pt idx="6202">
                  <c:v>2.0748379629653346</c:v>
                </c:pt>
                <c:pt idx="6203">
                  <c:v>2.0750810185194997</c:v>
                </c:pt>
                <c:pt idx="6204">
                  <c:v>2.0753240740736647</c:v>
                </c:pt>
                <c:pt idx="6205">
                  <c:v>2.0755671296278297</c:v>
                </c:pt>
                <c:pt idx="6206">
                  <c:v>2.0758101851819948</c:v>
                </c:pt>
                <c:pt idx="6207">
                  <c:v>2.0760532407434358</c:v>
                </c:pt>
                <c:pt idx="6208">
                  <c:v>2.0762962962976008</c:v>
                </c:pt>
                <c:pt idx="6209">
                  <c:v>2.0765393518517659</c:v>
                </c:pt>
                <c:pt idx="6210">
                  <c:v>2.0767824074059309</c:v>
                </c:pt>
                <c:pt idx="6211">
                  <c:v>2.0770254629600959</c:v>
                </c:pt>
                <c:pt idx="6212">
                  <c:v>2.0772685185215369</c:v>
                </c:pt>
                <c:pt idx="6213">
                  <c:v>2.077511574075702</c:v>
                </c:pt>
                <c:pt idx="6214">
                  <c:v>2.077754629629867</c:v>
                </c:pt>
                <c:pt idx="6215">
                  <c:v>2.0779976851840321</c:v>
                </c:pt>
                <c:pt idx="6216">
                  <c:v>2.0782407407381971</c:v>
                </c:pt>
                <c:pt idx="6217">
                  <c:v>2.0784837962923621</c:v>
                </c:pt>
                <c:pt idx="6218">
                  <c:v>2.0787268518538031</c:v>
                </c:pt>
                <c:pt idx="6219">
                  <c:v>2.0789699074079682</c:v>
                </c:pt>
                <c:pt idx="6220">
                  <c:v>2.0792129629621332</c:v>
                </c:pt>
                <c:pt idx="6221">
                  <c:v>2.0794560185162982</c:v>
                </c:pt>
                <c:pt idx="6222">
                  <c:v>2.0796990740704633</c:v>
                </c:pt>
                <c:pt idx="6223">
                  <c:v>2.0799421296319043</c:v>
                </c:pt>
                <c:pt idx="6224">
                  <c:v>2.080196759255573</c:v>
                </c:pt>
                <c:pt idx="6225">
                  <c:v>2.080439814817014</c:v>
                </c:pt>
                <c:pt idx="6226">
                  <c:v>2.080682870371179</c:v>
                </c:pt>
                <c:pt idx="6227">
                  <c:v>2.0809259259253441</c:v>
                </c:pt>
                <c:pt idx="6228">
                  <c:v>2.0811689814795091</c:v>
                </c:pt>
                <c:pt idx="6229">
                  <c:v>2.0814120370336742</c:v>
                </c:pt>
                <c:pt idx="6230">
                  <c:v>2.0816550925951152</c:v>
                </c:pt>
                <c:pt idx="6231">
                  <c:v>2.0818981481492802</c:v>
                </c:pt>
                <c:pt idx="6232">
                  <c:v>2.0821412037034452</c:v>
                </c:pt>
                <c:pt idx="6233">
                  <c:v>2.0823842592576103</c:v>
                </c:pt>
                <c:pt idx="6234">
                  <c:v>2.0826273148117753</c:v>
                </c:pt>
                <c:pt idx="6235">
                  <c:v>2.0828703703732163</c:v>
                </c:pt>
                <c:pt idx="6236">
                  <c:v>2.0831134259273814</c:v>
                </c:pt>
                <c:pt idx="6237">
                  <c:v>2.0833564814815464</c:v>
                </c:pt>
                <c:pt idx="6238">
                  <c:v>2.0835995370357114</c:v>
                </c:pt>
                <c:pt idx="6239">
                  <c:v>2.0838425925898765</c:v>
                </c:pt>
                <c:pt idx="6240">
                  <c:v>2.0840856481440415</c:v>
                </c:pt>
                <c:pt idx="6241">
                  <c:v>2.0843287037054825</c:v>
                </c:pt>
                <c:pt idx="6242">
                  <c:v>2.0845717592596475</c:v>
                </c:pt>
                <c:pt idx="6243">
                  <c:v>2.0848148148138126</c:v>
                </c:pt>
                <c:pt idx="6244">
                  <c:v>2.0850578703679776</c:v>
                </c:pt>
                <c:pt idx="6245">
                  <c:v>2.0853009259221427</c:v>
                </c:pt>
                <c:pt idx="6246">
                  <c:v>2.0855439814835837</c:v>
                </c:pt>
                <c:pt idx="6247">
                  <c:v>2.0857870370377487</c:v>
                </c:pt>
                <c:pt idx="6248">
                  <c:v>2.0860300925919137</c:v>
                </c:pt>
                <c:pt idx="6249">
                  <c:v>2.0862731481460788</c:v>
                </c:pt>
                <c:pt idx="6250">
                  <c:v>2.0865162037002438</c:v>
                </c:pt>
                <c:pt idx="6251">
                  <c:v>2.0867592592616848</c:v>
                </c:pt>
                <c:pt idx="6252">
                  <c:v>2.0870023148158499</c:v>
                </c:pt>
                <c:pt idx="6253">
                  <c:v>2.0872453703700149</c:v>
                </c:pt>
                <c:pt idx="6254">
                  <c:v>2.0874884259241799</c:v>
                </c:pt>
                <c:pt idx="6255">
                  <c:v>2.087731481478345</c:v>
                </c:pt>
                <c:pt idx="6256">
                  <c:v>2.087974537039786</c:v>
                </c:pt>
                <c:pt idx="6257">
                  <c:v>2.088217592593951</c:v>
                </c:pt>
                <c:pt idx="6258">
                  <c:v>2.0884606481481161</c:v>
                </c:pt>
                <c:pt idx="6259">
                  <c:v>2.0887037037022811</c:v>
                </c:pt>
                <c:pt idx="6260">
                  <c:v>2.0889467592564461</c:v>
                </c:pt>
                <c:pt idx="6261">
                  <c:v>2.0891898148178871</c:v>
                </c:pt>
                <c:pt idx="6262">
                  <c:v>2.0894328703720522</c:v>
                </c:pt>
                <c:pt idx="6263">
                  <c:v>2.0896759259262172</c:v>
                </c:pt>
                <c:pt idx="6264">
                  <c:v>2.0899189814803822</c:v>
                </c:pt>
                <c:pt idx="6265">
                  <c:v>2.0901620370345473</c:v>
                </c:pt>
                <c:pt idx="6266">
                  <c:v>2.0904050925887123</c:v>
                </c:pt>
                <c:pt idx="6267">
                  <c:v>2.0906481481501533</c:v>
                </c:pt>
                <c:pt idx="6268">
                  <c:v>2.0908912037043184</c:v>
                </c:pt>
                <c:pt idx="6269">
                  <c:v>2.0911342592584834</c:v>
                </c:pt>
                <c:pt idx="6270">
                  <c:v>2.0913773148126484</c:v>
                </c:pt>
                <c:pt idx="6271">
                  <c:v>2.0916203703668135</c:v>
                </c:pt>
                <c:pt idx="6272">
                  <c:v>2.0918634259282545</c:v>
                </c:pt>
                <c:pt idx="6273">
                  <c:v>2.0921180555519232</c:v>
                </c:pt>
                <c:pt idx="6274">
                  <c:v>2.0923611111133642</c:v>
                </c:pt>
                <c:pt idx="6275">
                  <c:v>2.0926041666675292</c:v>
                </c:pt>
                <c:pt idx="6276">
                  <c:v>2.0928472222216943</c:v>
                </c:pt>
                <c:pt idx="6277">
                  <c:v>2.0930902777758593</c:v>
                </c:pt>
                <c:pt idx="6278">
                  <c:v>2.0933333333300244</c:v>
                </c:pt>
                <c:pt idx="6279">
                  <c:v>2.0935763888914654</c:v>
                </c:pt>
                <c:pt idx="6280">
                  <c:v>2.0938194444456304</c:v>
                </c:pt>
                <c:pt idx="6281">
                  <c:v>2.0940624999997954</c:v>
                </c:pt>
                <c:pt idx="6282">
                  <c:v>2.0943055555539605</c:v>
                </c:pt>
                <c:pt idx="6283">
                  <c:v>2.0945486111081255</c:v>
                </c:pt>
                <c:pt idx="6284">
                  <c:v>2.0947916666695665</c:v>
                </c:pt>
                <c:pt idx="6285">
                  <c:v>2.0950347222237315</c:v>
                </c:pt>
                <c:pt idx="6286">
                  <c:v>2.0952777777778966</c:v>
                </c:pt>
                <c:pt idx="6287">
                  <c:v>2.0955208333320616</c:v>
                </c:pt>
                <c:pt idx="6288">
                  <c:v>2.0957638888862267</c:v>
                </c:pt>
                <c:pt idx="6289">
                  <c:v>2.0960069444403917</c:v>
                </c:pt>
                <c:pt idx="6290">
                  <c:v>2.0962500000018327</c:v>
                </c:pt>
                <c:pt idx="6291">
                  <c:v>2.0964930555559977</c:v>
                </c:pt>
                <c:pt idx="6292">
                  <c:v>2.0967361111101628</c:v>
                </c:pt>
                <c:pt idx="6293">
                  <c:v>2.0969791666643278</c:v>
                </c:pt>
                <c:pt idx="6294">
                  <c:v>2.0972222222184929</c:v>
                </c:pt>
                <c:pt idx="6295">
                  <c:v>2.0974652777799339</c:v>
                </c:pt>
                <c:pt idx="6296">
                  <c:v>2.0977083333340989</c:v>
                </c:pt>
                <c:pt idx="6297">
                  <c:v>2.0979513888882639</c:v>
                </c:pt>
                <c:pt idx="6298">
                  <c:v>2.098194444442429</c:v>
                </c:pt>
                <c:pt idx="6299">
                  <c:v>2.098437499996594</c:v>
                </c:pt>
                <c:pt idx="6300">
                  <c:v>2.098680555558035</c:v>
                </c:pt>
                <c:pt idx="6301">
                  <c:v>2.0989236111122</c:v>
                </c:pt>
                <c:pt idx="6302">
                  <c:v>2.0991666666663651</c:v>
                </c:pt>
                <c:pt idx="6303">
                  <c:v>2.0994097222205301</c:v>
                </c:pt>
                <c:pt idx="6304">
                  <c:v>2.0996527777746952</c:v>
                </c:pt>
                <c:pt idx="6305">
                  <c:v>2.0998958333361362</c:v>
                </c:pt>
                <c:pt idx="6306">
                  <c:v>2.1001388888903012</c:v>
                </c:pt>
                <c:pt idx="6307">
                  <c:v>2.1003819444444662</c:v>
                </c:pt>
                <c:pt idx="6308">
                  <c:v>2.1006249999986313</c:v>
                </c:pt>
                <c:pt idx="6309">
                  <c:v>2.1008680555527963</c:v>
                </c:pt>
                <c:pt idx="6310">
                  <c:v>2.1011111111142373</c:v>
                </c:pt>
                <c:pt idx="6311">
                  <c:v>2.1013541666684024</c:v>
                </c:pt>
                <c:pt idx="6312">
                  <c:v>2.1015972222225674</c:v>
                </c:pt>
                <c:pt idx="6313">
                  <c:v>2.1018402777767324</c:v>
                </c:pt>
                <c:pt idx="6314">
                  <c:v>2.1020833333308975</c:v>
                </c:pt>
                <c:pt idx="6315">
                  <c:v>2.1023263888850625</c:v>
                </c:pt>
                <c:pt idx="6316">
                  <c:v>2.1025694444465035</c:v>
                </c:pt>
                <c:pt idx="6317">
                  <c:v>2.1028125000006685</c:v>
                </c:pt>
                <c:pt idx="6318">
                  <c:v>2.1030555555548336</c:v>
                </c:pt>
                <c:pt idx="6319">
                  <c:v>2.1032986111089986</c:v>
                </c:pt>
                <c:pt idx="6320">
                  <c:v>2.1035416666631637</c:v>
                </c:pt>
                <c:pt idx="6321">
                  <c:v>2.1037962962941084</c:v>
                </c:pt>
                <c:pt idx="6322">
                  <c:v>2.1040393518482734</c:v>
                </c:pt>
                <c:pt idx="6323">
                  <c:v>2.1042824074097144</c:v>
                </c:pt>
                <c:pt idx="6324">
                  <c:v>2.1045254629638794</c:v>
                </c:pt>
                <c:pt idx="6325">
                  <c:v>2.1047685185180445</c:v>
                </c:pt>
                <c:pt idx="6326">
                  <c:v>2.1050115740722095</c:v>
                </c:pt>
                <c:pt idx="6327">
                  <c:v>2.1052546296263746</c:v>
                </c:pt>
                <c:pt idx="6328">
                  <c:v>2.1054976851878155</c:v>
                </c:pt>
                <c:pt idx="6329">
                  <c:v>2.1057407407419806</c:v>
                </c:pt>
                <c:pt idx="6330">
                  <c:v>2.1059837962961456</c:v>
                </c:pt>
                <c:pt idx="6331">
                  <c:v>2.1062268518503107</c:v>
                </c:pt>
                <c:pt idx="6332">
                  <c:v>2.1064699074044757</c:v>
                </c:pt>
                <c:pt idx="6333">
                  <c:v>2.1067129629659167</c:v>
                </c:pt>
                <c:pt idx="6334">
                  <c:v>2.1069560185200817</c:v>
                </c:pt>
                <c:pt idx="6335">
                  <c:v>2.1071990740742468</c:v>
                </c:pt>
                <c:pt idx="6336">
                  <c:v>2.1074421296284118</c:v>
                </c:pt>
                <c:pt idx="6337">
                  <c:v>2.1076851851825769</c:v>
                </c:pt>
                <c:pt idx="6338">
                  <c:v>2.1079282407367419</c:v>
                </c:pt>
                <c:pt idx="6339">
                  <c:v>2.1081712962981829</c:v>
                </c:pt>
                <c:pt idx="6340">
                  <c:v>2.1084143518523479</c:v>
                </c:pt>
                <c:pt idx="6341">
                  <c:v>2.108657407406513</c:v>
                </c:pt>
                <c:pt idx="6342">
                  <c:v>2.108900462960678</c:v>
                </c:pt>
                <c:pt idx="6343">
                  <c:v>2.1091435185148431</c:v>
                </c:pt>
                <c:pt idx="6344">
                  <c:v>2.109386574076284</c:v>
                </c:pt>
                <c:pt idx="6345">
                  <c:v>2.1096296296304491</c:v>
                </c:pt>
                <c:pt idx="6346">
                  <c:v>2.1098726851846141</c:v>
                </c:pt>
                <c:pt idx="6347">
                  <c:v>2.1101157407387792</c:v>
                </c:pt>
                <c:pt idx="6348">
                  <c:v>2.1103587962929442</c:v>
                </c:pt>
                <c:pt idx="6349">
                  <c:v>2.1106018518543852</c:v>
                </c:pt>
                <c:pt idx="6350">
                  <c:v>2.1108449074085502</c:v>
                </c:pt>
                <c:pt idx="6351">
                  <c:v>2.1110879629627153</c:v>
                </c:pt>
                <c:pt idx="6352">
                  <c:v>2.1113310185168803</c:v>
                </c:pt>
                <c:pt idx="6353">
                  <c:v>2.1115740740710454</c:v>
                </c:pt>
                <c:pt idx="6354">
                  <c:v>2.1118171296324864</c:v>
                </c:pt>
                <c:pt idx="6355">
                  <c:v>2.1120601851866514</c:v>
                </c:pt>
                <c:pt idx="6356">
                  <c:v>2.1123032407408164</c:v>
                </c:pt>
                <c:pt idx="6357">
                  <c:v>2.1125462962949815</c:v>
                </c:pt>
                <c:pt idx="6358">
                  <c:v>2.1127893518491465</c:v>
                </c:pt>
                <c:pt idx="6359">
                  <c:v>2.1130324074033116</c:v>
                </c:pt>
                <c:pt idx="6360">
                  <c:v>2.1132754629647525</c:v>
                </c:pt>
                <c:pt idx="6361">
                  <c:v>2.1135185185189176</c:v>
                </c:pt>
                <c:pt idx="6362">
                  <c:v>2.1137615740730826</c:v>
                </c:pt>
                <c:pt idx="6363">
                  <c:v>2.1140046296272477</c:v>
                </c:pt>
                <c:pt idx="6364">
                  <c:v>2.1142476851814127</c:v>
                </c:pt>
                <c:pt idx="6365">
                  <c:v>2.1144907407428537</c:v>
                </c:pt>
                <c:pt idx="6366">
                  <c:v>2.1147337962970187</c:v>
                </c:pt>
                <c:pt idx="6367">
                  <c:v>2.1149768518511838</c:v>
                </c:pt>
                <c:pt idx="6368">
                  <c:v>2.1152199074053488</c:v>
                </c:pt>
                <c:pt idx="6369">
                  <c:v>2.1154629629595139</c:v>
                </c:pt>
                <c:pt idx="6370">
                  <c:v>2.1157175925904586</c:v>
                </c:pt>
                <c:pt idx="6371">
                  <c:v>2.1159606481446236</c:v>
                </c:pt>
                <c:pt idx="6372">
                  <c:v>2.1162037037060646</c:v>
                </c:pt>
                <c:pt idx="6373">
                  <c:v>2.1164467592602296</c:v>
                </c:pt>
                <c:pt idx="6374">
                  <c:v>2.1166898148143947</c:v>
                </c:pt>
                <c:pt idx="6375">
                  <c:v>2.1169328703685597</c:v>
                </c:pt>
                <c:pt idx="6376">
                  <c:v>2.1171759259227247</c:v>
                </c:pt>
                <c:pt idx="6377">
                  <c:v>2.1174189814841657</c:v>
                </c:pt>
                <c:pt idx="6378">
                  <c:v>2.1176620370383308</c:v>
                </c:pt>
                <c:pt idx="6379">
                  <c:v>2.1179050925924958</c:v>
                </c:pt>
                <c:pt idx="6380">
                  <c:v>2.1181481481466609</c:v>
                </c:pt>
                <c:pt idx="6381">
                  <c:v>2.1183912037008259</c:v>
                </c:pt>
                <c:pt idx="6382">
                  <c:v>2.1186342592622669</c:v>
                </c:pt>
                <c:pt idx="6383">
                  <c:v>2.1188773148164319</c:v>
                </c:pt>
                <c:pt idx="6384">
                  <c:v>2.119120370370597</c:v>
                </c:pt>
                <c:pt idx="6385">
                  <c:v>2.119363425924762</c:v>
                </c:pt>
                <c:pt idx="6386">
                  <c:v>2.1196064814789271</c:v>
                </c:pt>
                <c:pt idx="6387">
                  <c:v>2.1198495370330921</c:v>
                </c:pt>
                <c:pt idx="6388">
                  <c:v>2.1200925925945331</c:v>
                </c:pt>
                <c:pt idx="6389">
                  <c:v>2.1203356481486981</c:v>
                </c:pt>
                <c:pt idx="6390">
                  <c:v>2.1205787037028632</c:v>
                </c:pt>
                <c:pt idx="6391">
                  <c:v>2.1208217592570282</c:v>
                </c:pt>
                <c:pt idx="6392">
                  <c:v>2.1210648148111932</c:v>
                </c:pt>
                <c:pt idx="6393">
                  <c:v>2.1213078703726342</c:v>
                </c:pt>
                <c:pt idx="6394">
                  <c:v>2.1215509259267993</c:v>
                </c:pt>
                <c:pt idx="6395">
                  <c:v>2.1217939814809643</c:v>
                </c:pt>
                <c:pt idx="6396">
                  <c:v>2.1220370370351294</c:v>
                </c:pt>
                <c:pt idx="6397">
                  <c:v>2.1222800925892944</c:v>
                </c:pt>
                <c:pt idx="6398">
                  <c:v>2.1225231481507354</c:v>
                </c:pt>
                <c:pt idx="6399">
                  <c:v>2.1227662037049004</c:v>
                </c:pt>
                <c:pt idx="6400">
                  <c:v>2.1230092592590655</c:v>
                </c:pt>
                <c:pt idx="6401">
                  <c:v>2.1232523148132305</c:v>
                </c:pt>
                <c:pt idx="6402">
                  <c:v>2.1234953703673956</c:v>
                </c:pt>
                <c:pt idx="6403">
                  <c:v>2.1237384259288365</c:v>
                </c:pt>
                <c:pt idx="6404">
                  <c:v>2.1239814814830016</c:v>
                </c:pt>
                <c:pt idx="6405">
                  <c:v>2.1242245370371666</c:v>
                </c:pt>
                <c:pt idx="6406">
                  <c:v>2.1244675925913317</c:v>
                </c:pt>
                <c:pt idx="6407">
                  <c:v>2.1247106481454967</c:v>
                </c:pt>
                <c:pt idx="6408">
                  <c:v>2.1249537036996617</c:v>
                </c:pt>
                <c:pt idx="6409">
                  <c:v>2.1251967592611027</c:v>
                </c:pt>
                <c:pt idx="6410">
                  <c:v>2.1254398148152678</c:v>
                </c:pt>
                <c:pt idx="6411">
                  <c:v>2.1256828703694328</c:v>
                </c:pt>
                <c:pt idx="6412">
                  <c:v>2.1259259259235979</c:v>
                </c:pt>
                <c:pt idx="6413">
                  <c:v>2.1261689814777629</c:v>
                </c:pt>
                <c:pt idx="6414">
                  <c:v>2.1264120370392039</c:v>
                </c:pt>
                <c:pt idx="6415">
                  <c:v>2.1266550925933689</c:v>
                </c:pt>
                <c:pt idx="6416">
                  <c:v>2.126898148147534</c:v>
                </c:pt>
                <c:pt idx="6417">
                  <c:v>2.127141203701699</c:v>
                </c:pt>
                <c:pt idx="6418">
                  <c:v>2.1273958333326437</c:v>
                </c:pt>
                <c:pt idx="6419">
                  <c:v>2.1276388888868087</c:v>
                </c:pt>
                <c:pt idx="6420">
                  <c:v>2.1278819444409738</c:v>
                </c:pt>
                <c:pt idx="6421">
                  <c:v>2.1281250000024148</c:v>
                </c:pt>
                <c:pt idx="6422">
                  <c:v>2.1283680555565798</c:v>
                </c:pt>
                <c:pt idx="6423">
                  <c:v>2.1286111111107449</c:v>
                </c:pt>
                <c:pt idx="6424">
                  <c:v>2.1288541666649099</c:v>
                </c:pt>
                <c:pt idx="6425">
                  <c:v>2.1290972222190749</c:v>
                </c:pt>
                <c:pt idx="6426">
                  <c:v>2.1293402777805159</c:v>
                </c:pt>
                <c:pt idx="6427">
                  <c:v>2.129583333334681</c:v>
                </c:pt>
                <c:pt idx="6428">
                  <c:v>2.129826388888846</c:v>
                </c:pt>
                <c:pt idx="6429">
                  <c:v>2.1300694444430111</c:v>
                </c:pt>
                <c:pt idx="6430">
                  <c:v>2.1303124999971761</c:v>
                </c:pt>
                <c:pt idx="6431">
                  <c:v>2.1305555555586171</c:v>
                </c:pt>
                <c:pt idx="6432">
                  <c:v>2.1307986111127821</c:v>
                </c:pt>
                <c:pt idx="6433">
                  <c:v>2.1310416666669472</c:v>
                </c:pt>
                <c:pt idx="6434">
                  <c:v>2.1312847222211122</c:v>
                </c:pt>
                <c:pt idx="6435">
                  <c:v>2.1315277777752772</c:v>
                </c:pt>
                <c:pt idx="6436">
                  <c:v>2.1317708333294423</c:v>
                </c:pt>
                <c:pt idx="6437">
                  <c:v>2.1320138888908833</c:v>
                </c:pt>
                <c:pt idx="6438">
                  <c:v>2.1322569444450483</c:v>
                </c:pt>
                <c:pt idx="6439">
                  <c:v>2.1324999999992134</c:v>
                </c:pt>
                <c:pt idx="6440">
                  <c:v>2.1327430555533784</c:v>
                </c:pt>
                <c:pt idx="6441">
                  <c:v>2.1329861111075434</c:v>
                </c:pt>
                <c:pt idx="6442">
                  <c:v>2.1332291666689844</c:v>
                </c:pt>
                <c:pt idx="6443">
                  <c:v>2.1334722222231495</c:v>
                </c:pt>
                <c:pt idx="6444">
                  <c:v>2.1337152777773145</c:v>
                </c:pt>
                <c:pt idx="6445">
                  <c:v>2.1339583333314796</c:v>
                </c:pt>
                <c:pt idx="6446">
                  <c:v>2.1342013888856446</c:v>
                </c:pt>
                <c:pt idx="6447">
                  <c:v>2.1344444444470856</c:v>
                </c:pt>
                <c:pt idx="6448">
                  <c:v>2.1346875000012506</c:v>
                </c:pt>
                <c:pt idx="6449">
                  <c:v>2.1349305555554157</c:v>
                </c:pt>
                <c:pt idx="6450">
                  <c:v>2.1351736111095807</c:v>
                </c:pt>
                <c:pt idx="6451">
                  <c:v>2.1354166666637457</c:v>
                </c:pt>
                <c:pt idx="6452">
                  <c:v>2.1356597222251867</c:v>
                </c:pt>
                <c:pt idx="6453">
                  <c:v>2.1359027777793518</c:v>
                </c:pt>
                <c:pt idx="6454">
                  <c:v>2.1361458333335168</c:v>
                </c:pt>
                <c:pt idx="6455">
                  <c:v>2.1363888888876819</c:v>
                </c:pt>
                <c:pt idx="6456">
                  <c:v>2.1366319444418469</c:v>
                </c:pt>
                <c:pt idx="6457">
                  <c:v>2.1368749999960119</c:v>
                </c:pt>
                <c:pt idx="6458">
                  <c:v>2.1371180555574529</c:v>
                </c:pt>
                <c:pt idx="6459">
                  <c:v>2.137361111111618</c:v>
                </c:pt>
                <c:pt idx="6460">
                  <c:v>2.137604166665783</c:v>
                </c:pt>
                <c:pt idx="6461">
                  <c:v>2.1378472222199481</c:v>
                </c:pt>
                <c:pt idx="6462">
                  <c:v>2.1380902777741131</c:v>
                </c:pt>
                <c:pt idx="6463">
                  <c:v>2.1383333333355541</c:v>
                </c:pt>
                <c:pt idx="6464">
                  <c:v>2.1385763888897191</c:v>
                </c:pt>
                <c:pt idx="6465">
                  <c:v>2.1388194444438842</c:v>
                </c:pt>
                <c:pt idx="6466">
                  <c:v>2.1390740740748289</c:v>
                </c:pt>
                <c:pt idx="6467">
                  <c:v>2.1393171296289939</c:v>
                </c:pt>
                <c:pt idx="6468">
                  <c:v>2.1395601851831589</c:v>
                </c:pt>
                <c:pt idx="6469">
                  <c:v>2.139803240737324</c:v>
                </c:pt>
                <c:pt idx="6470">
                  <c:v>2.140046296298765</c:v>
                </c:pt>
                <c:pt idx="6471">
                  <c:v>2.14028935185293</c:v>
                </c:pt>
                <c:pt idx="6472">
                  <c:v>2.1405324074070951</c:v>
                </c:pt>
                <c:pt idx="6473">
                  <c:v>2.1407754629612601</c:v>
                </c:pt>
                <c:pt idx="6474">
                  <c:v>2.1410185185154251</c:v>
                </c:pt>
                <c:pt idx="6475">
                  <c:v>2.1412615740768661</c:v>
                </c:pt>
                <c:pt idx="6476">
                  <c:v>2.1415046296310312</c:v>
                </c:pt>
                <c:pt idx="6477">
                  <c:v>2.1417476851851962</c:v>
                </c:pt>
                <c:pt idx="6478">
                  <c:v>2.1419907407393612</c:v>
                </c:pt>
                <c:pt idx="6479">
                  <c:v>2.1422337962935263</c:v>
                </c:pt>
                <c:pt idx="6480">
                  <c:v>2.1424768518549673</c:v>
                </c:pt>
                <c:pt idx="6481">
                  <c:v>2.1427199074091323</c:v>
                </c:pt>
                <c:pt idx="6482">
                  <c:v>2.1429629629632974</c:v>
                </c:pt>
                <c:pt idx="6483">
                  <c:v>2.1432060185174624</c:v>
                </c:pt>
                <c:pt idx="6484">
                  <c:v>2.1434490740716274</c:v>
                </c:pt>
                <c:pt idx="6485">
                  <c:v>2.1436921296257925</c:v>
                </c:pt>
                <c:pt idx="6486">
                  <c:v>2.1439351851872335</c:v>
                </c:pt>
                <c:pt idx="6487">
                  <c:v>2.1441782407413985</c:v>
                </c:pt>
                <c:pt idx="6488">
                  <c:v>2.1444212962955636</c:v>
                </c:pt>
                <c:pt idx="6489">
                  <c:v>2.1446643518497286</c:v>
                </c:pt>
                <c:pt idx="6490">
                  <c:v>2.1449074074038936</c:v>
                </c:pt>
                <c:pt idx="6491">
                  <c:v>2.1451504629653346</c:v>
                </c:pt>
                <c:pt idx="6492">
                  <c:v>2.1453935185194997</c:v>
                </c:pt>
                <c:pt idx="6493">
                  <c:v>2.1456365740736647</c:v>
                </c:pt>
                <c:pt idx="6494">
                  <c:v>2.1458796296278297</c:v>
                </c:pt>
                <c:pt idx="6495">
                  <c:v>2.1461226851819948</c:v>
                </c:pt>
                <c:pt idx="6496">
                  <c:v>2.1463657407434358</c:v>
                </c:pt>
                <c:pt idx="6497">
                  <c:v>2.1466087962976008</c:v>
                </c:pt>
                <c:pt idx="6498">
                  <c:v>2.1468518518517659</c:v>
                </c:pt>
                <c:pt idx="6499">
                  <c:v>2.1470949074059309</c:v>
                </c:pt>
                <c:pt idx="6500">
                  <c:v>2.1473379629600959</c:v>
                </c:pt>
                <c:pt idx="6501">
                  <c:v>2.1475810185215369</c:v>
                </c:pt>
                <c:pt idx="6502">
                  <c:v>2.147824074075702</c:v>
                </c:pt>
                <c:pt idx="6503">
                  <c:v>2.148067129629867</c:v>
                </c:pt>
                <c:pt idx="6504">
                  <c:v>2.1483101851840321</c:v>
                </c:pt>
                <c:pt idx="6505">
                  <c:v>2.1485532407381971</c:v>
                </c:pt>
                <c:pt idx="6506">
                  <c:v>2.1487962962923621</c:v>
                </c:pt>
                <c:pt idx="6507">
                  <c:v>2.1490393518538031</c:v>
                </c:pt>
                <c:pt idx="6508">
                  <c:v>2.1492824074079682</c:v>
                </c:pt>
                <c:pt idx="6509">
                  <c:v>2.1495254629621332</c:v>
                </c:pt>
                <c:pt idx="6510">
                  <c:v>2.1497685185162982</c:v>
                </c:pt>
                <c:pt idx="6511">
                  <c:v>2.1500115740704633</c:v>
                </c:pt>
                <c:pt idx="6512">
                  <c:v>2.1502546296319043</c:v>
                </c:pt>
                <c:pt idx="6513">
                  <c:v>2.1504976851860693</c:v>
                </c:pt>
                <c:pt idx="6514">
                  <c:v>2.1507407407402344</c:v>
                </c:pt>
                <c:pt idx="6515">
                  <c:v>2.150995370371179</c:v>
                </c:pt>
                <c:pt idx="6516">
                  <c:v>2.1512384259253441</c:v>
                </c:pt>
                <c:pt idx="6517">
                  <c:v>2.1514814814795091</c:v>
                </c:pt>
                <c:pt idx="6518">
                  <c:v>2.1517245370336742</c:v>
                </c:pt>
                <c:pt idx="6519">
                  <c:v>2.1519675925951152</c:v>
                </c:pt>
                <c:pt idx="6520">
                  <c:v>2.1522106481492802</c:v>
                </c:pt>
                <c:pt idx="6521">
                  <c:v>2.1524537037034452</c:v>
                </c:pt>
                <c:pt idx="6522">
                  <c:v>2.1526967592576103</c:v>
                </c:pt>
                <c:pt idx="6523">
                  <c:v>2.1529398148117753</c:v>
                </c:pt>
                <c:pt idx="6524">
                  <c:v>2.1531828703732163</c:v>
                </c:pt>
                <c:pt idx="6525">
                  <c:v>2.1534259259273814</c:v>
                </c:pt>
                <c:pt idx="6526">
                  <c:v>2.1536689814815464</c:v>
                </c:pt>
                <c:pt idx="6527">
                  <c:v>2.1539120370357114</c:v>
                </c:pt>
                <c:pt idx="6528">
                  <c:v>2.1541550925898765</c:v>
                </c:pt>
                <c:pt idx="6529">
                  <c:v>2.1543981481440415</c:v>
                </c:pt>
                <c:pt idx="6530">
                  <c:v>2.1546412037054825</c:v>
                </c:pt>
                <c:pt idx="6531">
                  <c:v>2.1548842592596475</c:v>
                </c:pt>
                <c:pt idx="6532">
                  <c:v>2.1551273148138126</c:v>
                </c:pt>
                <c:pt idx="6533">
                  <c:v>2.1553703703679776</c:v>
                </c:pt>
                <c:pt idx="6534">
                  <c:v>2.1556134259221427</c:v>
                </c:pt>
                <c:pt idx="6535">
                  <c:v>2.1558564814835837</c:v>
                </c:pt>
                <c:pt idx="6536">
                  <c:v>2.1560995370377487</c:v>
                </c:pt>
                <c:pt idx="6537">
                  <c:v>2.1563425925919137</c:v>
                </c:pt>
                <c:pt idx="6538">
                  <c:v>2.1565856481460788</c:v>
                </c:pt>
                <c:pt idx="6539">
                  <c:v>2.1568287037002438</c:v>
                </c:pt>
                <c:pt idx="6540">
                  <c:v>2.1570717592616848</c:v>
                </c:pt>
                <c:pt idx="6541">
                  <c:v>2.1573148148158499</c:v>
                </c:pt>
                <c:pt idx="6542">
                  <c:v>2.1575578703700149</c:v>
                </c:pt>
                <c:pt idx="6543">
                  <c:v>2.1578009259241799</c:v>
                </c:pt>
                <c:pt idx="6544">
                  <c:v>2.158043981478345</c:v>
                </c:pt>
                <c:pt idx="6545">
                  <c:v>2.158287037039786</c:v>
                </c:pt>
                <c:pt idx="6546">
                  <c:v>2.158530092593951</c:v>
                </c:pt>
                <c:pt idx="6547">
                  <c:v>2.1587731481481161</c:v>
                </c:pt>
                <c:pt idx="6548">
                  <c:v>2.1590162037022811</c:v>
                </c:pt>
                <c:pt idx="6549">
                  <c:v>2.1592592592564461</c:v>
                </c:pt>
                <c:pt idx="6550">
                  <c:v>2.1595023148178871</c:v>
                </c:pt>
                <c:pt idx="6551">
                  <c:v>2.1597453703720522</c:v>
                </c:pt>
                <c:pt idx="6552">
                  <c:v>2.1599884259262172</c:v>
                </c:pt>
                <c:pt idx="6553">
                  <c:v>2.1602314814803822</c:v>
                </c:pt>
                <c:pt idx="6554">
                  <c:v>2.1604745370345473</c:v>
                </c:pt>
                <c:pt idx="6555">
                  <c:v>2.1607175925887123</c:v>
                </c:pt>
                <c:pt idx="6556">
                  <c:v>2.1609606481501533</c:v>
                </c:pt>
                <c:pt idx="6557">
                  <c:v>2.1612037037043184</c:v>
                </c:pt>
                <c:pt idx="6558">
                  <c:v>2.1614467592584834</c:v>
                </c:pt>
                <c:pt idx="6559">
                  <c:v>2.1616898148126484</c:v>
                </c:pt>
                <c:pt idx="6560">
                  <c:v>2.1619328703668135</c:v>
                </c:pt>
                <c:pt idx="6561">
                  <c:v>2.1621759259282545</c:v>
                </c:pt>
                <c:pt idx="6562">
                  <c:v>2.1624189814824195</c:v>
                </c:pt>
                <c:pt idx="6563">
                  <c:v>2.1626736111133642</c:v>
                </c:pt>
                <c:pt idx="6564">
                  <c:v>2.1629166666675292</c:v>
                </c:pt>
                <c:pt idx="6565">
                  <c:v>2.1631597222216943</c:v>
                </c:pt>
                <c:pt idx="6566">
                  <c:v>2.1634027777758593</c:v>
                </c:pt>
                <c:pt idx="6567">
                  <c:v>2.1636458333300244</c:v>
                </c:pt>
                <c:pt idx="6568">
                  <c:v>2.1638888888914654</c:v>
                </c:pt>
                <c:pt idx="6569">
                  <c:v>2.1641319444456304</c:v>
                </c:pt>
                <c:pt idx="6570">
                  <c:v>2.1643749999997954</c:v>
                </c:pt>
                <c:pt idx="6571">
                  <c:v>2.1646180555539605</c:v>
                </c:pt>
                <c:pt idx="6572">
                  <c:v>2.1648611111081255</c:v>
                </c:pt>
                <c:pt idx="6573">
                  <c:v>2.1651041666695665</c:v>
                </c:pt>
                <c:pt idx="6574">
                  <c:v>2.1653472222237315</c:v>
                </c:pt>
                <c:pt idx="6575">
                  <c:v>2.1655902777778966</c:v>
                </c:pt>
                <c:pt idx="6576">
                  <c:v>2.1658333333320616</c:v>
                </c:pt>
                <c:pt idx="6577">
                  <c:v>2.1660763888862267</c:v>
                </c:pt>
                <c:pt idx="6578">
                  <c:v>2.1663194444403917</c:v>
                </c:pt>
                <c:pt idx="6579">
                  <c:v>2.1665625000018327</c:v>
                </c:pt>
                <c:pt idx="6580">
                  <c:v>2.1668055555559977</c:v>
                </c:pt>
                <c:pt idx="6581">
                  <c:v>2.1670486111101628</c:v>
                </c:pt>
                <c:pt idx="6582">
                  <c:v>2.1672916666643278</c:v>
                </c:pt>
                <c:pt idx="6583">
                  <c:v>2.1675347222184929</c:v>
                </c:pt>
                <c:pt idx="6584">
                  <c:v>2.1677777777799339</c:v>
                </c:pt>
                <c:pt idx="6585">
                  <c:v>2.1680208333340989</c:v>
                </c:pt>
                <c:pt idx="6586">
                  <c:v>2.1682638888882639</c:v>
                </c:pt>
                <c:pt idx="6587">
                  <c:v>2.168506944442429</c:v>
                </c:pt>
                <c:pt idx="6588">
                  <c:v>2.168749999996594</c:v>
                </c:pt>
                <c:pt idx="6589">
                  <c:v>2.168993055558035</c:v>
                </c:pt>
                <c:pt idx="6590">
                  <c:v>2.1692361111122</c:v>
                </c:pt>
                <c:pt idx="6591">
                  <c:v>2.1694791666663651</c:v>
                </c:pt>
                <c:pt idx="6592">
                  <c:v>2.1697222222205301</c:v>
                </c:pt>
                <c:pt idx="6593">
                  <c:v>2.1699652777746952</c:v>
                </c:pt>
                <c:pt idx="6594">
                  <c:v>2.1702083333361362</c:v>
                </c:pt>
                <c:pt idx="6595">
                  <c:v>2.1704513888903012</c:v>
                </c:pt>
                <c:pt idx="6596">
                  <c:v>2.1706944444444662</c:v>
                </c:pt>
                <c:pt idx="6597">
                  <c:v>2.1709374999986313</c:v>
                </c:pt>
                <c:pt idx="6598">
                  <c:v>2.1711805555527963</c:v>
                </c:pt>
                <c:pt idx="6599">
                  <c:v>2.1714236111142373</c:v>
                </c:pt>
                <c:pt idx="6600">
                  <c:v>2.1716666666684024</c:v>
                </c:pt>
                <c:pt idx="6601">
                  <c:v>2.1719097222225674</c:v>
                </c:pt>
                <c:pt idx="6602">
                  <c:v>2.1721527777767324</c:v>
                </c:pt>
                <c:pt idx="6603">
                  <c:v>2.1723958333308975</c:v>
                </c:pt>
                <c:pt idx="6604">
                  <c:v>2.1726388888850625</c:v>
                </c:pt>
                <c:pt idx="6605">
                  <c:v>2.1728819444465035</c:v>
                </c:pt>
                <c:pt idx="6606">
                  <c:v>2.1731250000006685</c:v>
                </c:pt>
                <c:pt idx="6607">
                  <c:v>2.1733680555548336</c:v>
                </c:pt>
                <c:pt idx="6608">
                  <c:v>2.1736111111089986</c:v>
                </c:pt>
                <c:pt idx="6609">
                  <c:v>2.1738541666631637</c:v>
                </c:pt>
                <c:pt idx="6610">
                  <c:v>2.1740972222246047</c:v>
                </c:pt>
                <c:pt idx="6611">
                  <c:v>2.1743402777787697</c:v>
                </c:pt>
                <c:pt idx="6612">
                  <c:v>2.1745949074097144</c:v>
                </c:pt>
                <c:pt idx="6613">
                  <c:v>2.1748379629638794</c:v>
                </c:pt>
                <c:pt idx="6614">
                  <c:v>2.1750810185180445</c:v>
                </c:pt>
                <c:pt idx="6615">
                  <c:v>2.1753240740722095</c:v>
                </c:pt>
                <c:pt idx="6616">
                  <c:v>2.1755671296263746</c:v>
                </c:pt>
                <c:pt idx="6617">
                  <c:v>2.1758101851878155</c:v>
                </c:pt>
                <c:pt idx="6618">
                  <c:v>2.1760532407419806</c:v>
                </c:pt>
                <c:pt idx="6619">
                  <c:v>2.1762962962961456</c:v>
                </c:pt>
                <c:pt idx="6620">
                  <c:v>2.1765393518503107</c:v>
                </c:pt>
                <c:pt idx="6621">
                  <c:v>2.1767824074044757</c:v>
                </c:pt>
                <c:pt idx="6622">
                  <c:v>2.1770254629659167</c:v>
                </c:pt>
                <c:pt idx="6623">
                  <c:v>2.1772685185200817</c:v>
                </c:pt>
                <c:pt idx="6624">
                  <c:v>2.1775115740742468</c:v>
                </c:pt>
                <c:pt idx="6625">
                  <c:v>2.1777546296284118</c:v>
                </c:pt>
                <c:pt idx="6626">
                  <c:v>2.1779976851825769</c:v>
                </c:pt>
                <c:pt idx="6627">
                  <c:v>2.1782407407367419</c:v>
                </c:pt>
                <c:pt idx="6628">
                  <c:v>2.1784837962981829</c:v>
                </c:pt>
                <c:pt idx="6629">
                  <c:v>2.1787268518523479</c:v>
                </c:pt>
                <c:pt idx="6630">
                  <c:v>2.178969907406513</c:v>
                </c:pt>
                <c:pt idx="6631">
                  <c:v>2.179212962960678</c:v>
                </c:pt>
                <c:pt idx="6632">
                  <c:v>2.1794560185148431</c:v>
                </c:pt>
                <c:pt idx="6633">
                  <c:v>2.179699074076284</c:v>
                </c:pt>
                <c:pt idx="6634">
                  <c:v>2.1799421296304491</c:v>
                </c:pt>
                <c:pt idx="6635">
                  <c:v>2.1801851851846141</c:v>
                </c:pt>
                <c:pt idx="6636">
                  <c:v>2.1804282407387792</c:v>
                </c:pt>
                <c:pt idx="6637">
                  <c:v>2.1806712962929442</c:v>
                </c:pt>
                <c:pt idx="6638">
                  <c:v>2.1809143518543852</c:v>
                </c:pt>
                <c:pt idx="6639">
                  <c:v>2.1811574074085502</c:v>
                </c:pt>
                <c:pt idx="6640">
                  <c:v>2.1814004629627153</c:v>
                </c:pt>
                <c:pt idx="6641">
                  <c:v>2.1816435185168803</c:v>
                </c:pt>
                <c:pt idx="6642">
                  <c:v>2.1818865740710454</c:v>
                </c:pt>
                <c:pt idx="6643">
                  <c:v>2.1821296296324864</c:v>
                </c:pt>
                <c:pt idx="6644">
                  <c:v>2.1823726851866514</c:v>
                </c:pt>
                <c:pt idx="6645">
                  <c:v>2.1826157407408164</c:v>
                </c:pt>
                <c:pt idx="6646">
                  <c:v>2.1828587962949815</c:v>
                </c:pt>
                <c:pt idx="6647">
                  <c:v>2.1831018518491465</c:v>
                </c:pt>
                <c:pt idx="6648">
                  <c:v>2.1833449074033116</c:v>
                </c:pt>
                <c:pt idx="6649">
                  <c:v>2.1835879629647525</c:v>
                </c:pt>
                <c:pt idx="6650">
                  <c:v>2.1838310185189176</c:v>
                </c:pt>
                <c:pt idx="6651">
                  <c:v>2.1840740740730826</c:v>
                </c:pt>
                <c:pt idx="6652">
                  <c:v>2.1843171296272477</c:v>
                </c:pt>
                <c:pt idx="6653">
                  <c:v>2.1845601851814127</c:v>
                </c:pt>
                <c:pt idx="6654">
                  <c:v>2.1848032407428537</c:v>
                </c:pt>
                <c:pt idx="6655">
                  <c:v>2.1850462962970187</c:v>
                </c:pt>
                <c:pt idx="6656">
                  <c:v>2.1852893518511838</c:v>
                </c:pt>
                <c:pt idx="6657">
                  <c:v>2.1855324074053488</c:v>
                </c:pt>
                <c:pt idx="6658">
                  <c:v>2.1857754629595139</c:v>
                </c:pt>
                <c:pt idx="6659">
                  <c:v>2.1860185185209549</c:v>
                </c:pt>
                <c:pt idx="6660">
                  <c:v>2.1862731481446236</c:v>
                </c:pt>
                <c:pt idx="6661">
                  <c:v>2.1865162037060646</c:v>
                </c:pt>
                <c:pt idx="6662">
                  <c:v>2.1867592592602296</c:v>
                </c:pt>
                <c:pt idx="6663">
                  <c:v>2.1870023148143947</c:v>
                </c:pt>
                <c:pt idx="6664">
                  <c:v>2.1872453703685597</c:v>
                </c:pt>
                <c:pt idx="6665">
                  <c:v>2.1874884259227247</c:v>
                </c:pt>
                <c:pt idx="6666">
                  <c:v>2.1877314814841657</c:v>
                </c:pt>
                <c:pt idx="6667">
                  <c:v>2.1879745370383308</c:v>
                </c:pt>
                <c:pt idx="6668">
                  <c:v>2.1882175925924958</c:v>
                </c:pt>
                <c:pt idx="6669">
                  <c:v>2.1884606481466609</c:v>
                </c:pt>
                <c:pt idx="6670">
                  <c:v>2.1887037037008259</c:v>
                </c:pt>
                <c:pt idx="6671">
                  <c:v>2.1889467592622669</c:v>
                </c:pt>
                <c:pt idx="6672">
                  <c:v>2.1891898148164319</c:v>
                </c:pt>
                <c:pt idx="6673">
                  <c:v>2.189432870370597</c:v>
                </c:pt>
                <c:pt idx="6674">
                  <c:v>2.189675925924762</c:v>
                </c:pt>
                <c:pt idx="6675">
                  <c:v>2.1899189814789271</c:v>
                </c:pt>
                <c:pt idx="6676">
                  <c:v>2.1901620370330921</c:v>
                </c:pt>
                <c:pt idx="6677">
                  <c:v>2.1904050925945331</c:v>
                </c:pt>
                <c:pt idx="6678">
                  <c:v>2.1906481481486981</c:v>
                </c:pt>
                <c:pt idx="6679">
                  <c:v>2.1908912037028632</c:v>
                </c:pt>
                <c:pt idx="6680">
                  <c:v>2.1911342592570282</c:v>
                </c:pt>
                <c:pt idx="6681">
                  <c:v>2.1913773148111932</c:v>
                </c:pt>
                <c:pt idx="6682">
                  <c:v>2.1916203703726342</c:v>
                </c:pt>
                <c:pt idx="6683">
                  <c:v>2.1918634259267993</c:v>
                </c:pt>
                <c:pt idx="6684">
                  <c:v>2.1921064814809643</c:v>
                </c:pt>
                <c:pt idx="6685">
                  <c:v>2.1923495370351294</c:v>
                </c:pt>
                <c:pt idx="6686">
                  <c:v>2.1925925925892944</c:v>
                </c:pt>
                <c:pt idx="6687">
                  <c:v>2.1928356481507354</c:v>
                </c:pt>
                <c:pt idx="6688">
                  <c:v>2.1930787037049004</c:v>
                </c:pt>
                <c:pt idx="6689">
                  <c:v>2.1933217592590655</c:v>
                </c:pt>
                <c:pt idx="6690">
                  <c:v>2.1935648148132305</c:v>
                </c:pt>
                <c:pt idx="6691">
                  <c:v>2.1938078703673956</c:v>
                </c:pt>
                <c:pt idx="6692">
                  <c:v>2.1940509259288365</c:v>
                </c:pt>
                <c:pt idx="6693">
                  <c:v>2.1942939814830016</c:v>
                </c:pt>
                <c:pt idx="6694">
                  <c:v>2.1945370370371666</c:v>
                </c:pt>
                <c:pt idx="6695">
                  <c:v>2.1947800925913317</c:v>
                </c:pt>
                <c:pt idx="6696">
                  <c:v>2.1950231481454967</c:v>
                </c:pt>
                <c:pt idx="6697">
                  <c:v>2.1952662036996617</c:v>
                </c:pt>
                <c:pt idx="6698">
                  <c:v>2.1955092592611027</c:v>
                </c:pt>
                <c:pt idx="6699">
                  <c:v>2.1957523148152678</c:v>
                </c:pt>
                <c:pt idx="6700">
                  <c:v>2.1959953703694328</c:v>
                </c:pt>
                <c:pt idx="6701">
                  <c:v>2.1962384259235979</c:v>
                </c:pt>
                <c:pt idx="6702">
                  <c:v>2.1964814814777629</c:v>
                </c:pt>
                <c:pt idx="6703">
                  <c:v>2.1967245370392039</c:v>
                </c:pt>
                <c:pt idx="6704">
                  <c:v>2.1969675925933689</c:v>
                </c:pt>
                <c:pt idx="6705">
                  <c:v>2.197210648147534</c:v>
                </c:pt>
                <c:pt idx="6706">
                  <c:v>2.197453703701699</c:v>
                </c:pt>
                <c:pt idx="6707">
                  <c:v>2.1976967592558641</c:v>
                </c:pt>
                <c:pt idx="6708">
                  <c:v>2.1979513888868087</c:v>
                </c:pt>
                <c:pt idx="6709">
                  <c:v>2.1981944444409738</c:v>
                </c:pt>
                <c:pt idx="6710">
                  <c:v>2.1984375000024148</c:v>
                </c:pt>
                <c:pt idx="6711">
                  <c:v>2.1986805555565798</c:v>
                </c:pt>
                <c:pt idx="6712">
                  <c:v>2.1989236111107449</c:v>
                </c:pt>
                <c:pt idx="6713">
                  <c:v>2.1991666666649099</c:v>
                </c:pt>
                <c:pt idx="6714">
                  <c:v>2.1994097222190749</c:v>
                </c:pt>
                <c:pt idx="6715">
                  <c:v>2.1996527777805159</c:v>
                </c:pt>
                <c:pt idx="6716">
                  <c:v>2.199895833334681</c:v>
                </c:pt>
                <c:pt idx="6717">
                  <c:v>2.200138888888846</c:v>
                </c:pt>
                <c:pt idx="6718">
                  <c:v>2.2003819444430111</c:v>
                </c:pt>
                <c:pt idx="6719">
                  <c:v>2.2006249999971761</c:v>
                </c:pt>
                <c:pt idx="6720">
                  <c:v>2.2008680555586171</c:v>
                </c:pt>
                <c:pt idx="6721">
                  <c:v>2.2011111111127821</c:v>
                </c:pt>
                <c:pt idx="6722">
                  <c:v>2.2013541666669472</c:v>
                </c:pt>
                <c:pt idx="6723">
                  <c:v>2.2015972222211122</c:v>
                </c:pt>
                <c:pt idx="6724">
                  <c:v>2.2018402777752772</c:v>
                </c:pt>
                <c:pt idx="6725">
                  <c:v>2.2020833333294423</c:v>
                </c:pt>
                <c:pt idx="6726">
                  <c:v>2.2023263888908833</c:v>
                </c:pt>
                <c:pt idx="6727">
                  <c:v>2.2025694444450483</c:v>
                </c:pt>
                <c:pt idx="6728">
                  <c:v>2.2028124999992134</c:v>
                </c:pt>
                <c:pt idx="6729">
                  <c:v>2.2030555555533784</c:v>
                </c:pt>
                <c:pt idx="6730">
                  <c:v>2.2032986111075434</c:v>
                </c:pt>
                <c:pt idx="6731">
                  <c:v>2.2035416666689844</c:v>
                </c:pt>
                <c:pt idx="6732">
                  <c:v>2.2037847222231495</c:v>
                </c:pt>
                <c:pt idx="6733">
                  <c:v>2.2040277777773145</c:v>
                </c:pt>
                <c:pt idx="6734">
                  <c:v>2.2042708333314796</c:v>
                </c:pt>
                <c:pt idx="6735">
                  <c:v>2.2045138888856446</c:v>
                </c:pt>
                <c:pt idx="6736">
                  <c:v>2.2047569444470856</c:v>
                </c:pt>
                <c:pt idx="6737">
                  <c:v>2.2050000000012506</c:v>
                </c:pt>
                <c:pt idx="6738">
                  <c:v>2.2052430555554157</c:v>
                </c:pt>
                <c:pt idx="6739">
                  <c:v>2.2054861111095807</c:v>
                </c:pt>
                <c:pt idx="6740">
                  <c:v>2.2057291666637457</c:v>
                </c:pt>
                <c:pt idx="6741">
                  <c:v>2.2059722222251867</c:v>
                </c:pt>
                <c:pt idx="6742">
                  <c:v>2.2062152777793518</c:v>
                </c:pt>
                <c:pt idx="6743">
                  <c:v>2.2064583333335168</c:v>
                </c:pt>
                <c:pt idx="6744">
                  <c:v>2.2067013888876819</c:v>
                </c:pt>
                <c:pt idx="6745">
                  <c:v>2.2069444444418469</c:v>
                </c:pt>
                <c:pt idx="6746">
                  <c:v>2.2071874999960119</c:v>
                </c:pt>
                <c:pt idx="6747">
                  <c:v>2.2074305555574529</c:v>
                </c:pt>
                <c:pt idx="6748">
                  <c:v>2.207673611111618</c:v>
                </c:pt>
                <c:pt idx="6749">
                  <c:v>2.207916666665783</c:v>
                </c:pt>
                <c:pt idx="6750">
                  <c:v>2.2081597222199481</c:v>
                </c:pt>
                <c:pt idx="6751">
                  <c:v>2.2084027777741131</c:v>
                </c:pt>
                <c:pt idx="6752">
                  <c:v>2.2086458333355541</c:v>
                </c:pt>
                <c:pt idx="6753">
                  <c:v>2.2088888888897191</c:v>
                </c:pt>
                <c:pt idx="6754">
                  <c:v>2.2091319444438842</c:v>
                </c:pt>
                <c:pt idx="6755">
                  <c:v>2.2093749999980492</c:v>
                </c:pt>
                <c:pt idx="6756">
                  <c:v>2.2096180555522142</c:v>
                </c:pt>
                <c:pt idx="6757">
                  <c:v>2.2098726851831589</c:v>
                </c:pt>
                <c:pt idx="6758">
                  <c:v>2.210115740737324</c:v>
                </c:pt>
                <c:pt idx="6759">
                  <c:v>2.210358796298765</c:v>
                </c:pt>
                <c:pt idx="6760">
                  <c:v>2.21060185185293</c:v>
                </c:pt>
                <c:pt idx="6761">
                  <c:v>2.2108449074070951</c:v>
                </c:pt>
                <c:pt idx="6762">
                  <c:v>2.2110879629612601</c:v>
                </c:pt>
                <c:pt idx="6763">
                  <c:v>2.2113310185154251</c:v>
                </c:pt>
                <c:pt idx="6764">
                  <c:v>2.2115740740768661</c:v>
                </c:pt>
                <c:pt idx="6765">
                  <c:v>2.2118171296310312</c:v>
                </c:pt>
                <c:pt idx="6766">
                  <c:v>2.2120601851851962</c:v>
                </c:pt>
                <c:pt idx="6767">
                  <c:v>2.2123032407393612</c:v>
                </c:pt>
                <c:pt idx="6768">
                  <c:v>2.2125462962935263</c:v>
                </c:pt>
                <c:pt idx="6769">
                  <c:v>2.2127893518549673</c:v>
                </c:pt>
                <c:pt idx="6770">
                  <c:v>2.2130324074091323</c:v>
                </c:pt>
                <c:pt idx="6771">
                  <c:v>2.2132754629632974</c:v>
                </c:pt>
                <c:pt idx="6772">
                  <c:v>2.2135185185174624</c:v>
                </c:pt>
                <c:pt idx="6773">
                  <c:v>2.2137615740716274</c:v>
                </c:pt>
                <c:pt idx="6774">
                  <c:v>2.2140046296257925</c:v>
                </c:pt>
                <c:pt idx="6775">
                  <c:v>2.2142476851872335</c:v>
                </c:pt>
                <c:pt idx="6776">
                  <c:v>2.2144907407413985</c:v>
                </c:pt>
                <c:pt idx="6777">
                  <c:v>2.2147337962955636</c:v>
                </c:pt>
                <c:pt idx="6778">
                  <c:v>2.2149768518497286</c:v>
                </c:pt>
                <c:pt idx="6779">
                  <c:v>2.2152199074038936</c:v>
                </c:pt>
                <c:pt idx="6780">
                  <c:v>2.2154629629653346</c:v>
                </c:pt>
                <c:pt idx="6781">
                  <c:v>2.2157060185194997</c:v>
                </c:pt>
                <c:pt idx="6782">
                  <c:v>2.2159490740736647</c:v>
                </c:pt>
                <c:pt idx="6783">
                  <c:v>2.2161921296278297</c:v>
                </c:pt>
                <c:pt idx="6784">
                  <c:v>2.2164351851819948</c:v>
                </c:pt>
                <c:pt idx="6785">
                  <c:v>2.2166782407434358</c:v>
                </c:pt>
                <c:pt idx="6786">
                  <c:v>2.2169212962976008</c:v>
                </c:pt>
                <c:pt idx="6787">
                  <c:v>2.2171643518517659</c:v>
                </c:pt>
                <c:pt idx="6788">
                  <c:v>2.2174074074059309</c:v>
                </c:pt>
                <c:pt idx="6789">
                  <c:v>2.2176504629600959</c:v>
                </c:pt>
                <c:pt idx="6790">
                  <c:v>2.2178935185215369</c:v>
                </c:pt>
                <c:pt idx="6791">
                  <c:v>2.218136574075702</c:v>
                </c:pt>
                <c:pt idx="6792">
                  <c:v>2.218379629629867</c:v>
                </c:pt>
                <c:pt idx="6793">
                  <c:v>2.2186226851840321</c:v>
                </c:pt>
                <c:pt idx="6794">
                  <c:v>2.2188657407381971</c:v>
                </c:pt>
                <c:pt idx="6795">
                  <c:v>2.2191087962923621</c:v>
                </c:pt>
                <c:pt idx="6796">
                  <c:v>2.2193518518538031</c:v>
                </c:pt>
                <c:pt idx="6797">
                  <c:v>2.2195949074079682</c:v>
                </c:pt>
                <c:pt idx="6798">
                  <c:v>2.2198379629621332</c:v>
                </c:pt>
                <c:pt idx="6799">
                  <c:v>2.2200810185162982</c:v>
                </c:pt>
                <c:pt idx="6800">
                  <c:v>2.2203240740704633</c:v>
                </c:pt>
                <c:pt idx="6801">
                  <c:v>2.2205671296319043</c:v>
                </c:pt>
                <c:pt idx="6802">
                  <c:v>2.2208101851860693</c:v>
                </c:pt>
                <c:pt idx="6803">
                  <c:v>2.2210532407402344</c:v>
                </c:pt>
                <c:pt idx="6804">
                  <c:v>2.2212962962943994</c:v>
                </c:pt>
                <c:pt idx="6805">
                  <c:v>2.2215509259253441</c:v>
                </c:pt>
                <c:pt idx="6806">
                  <c:v>2.2217939814795091</c:v>
                </c:pt>
                <c:pt idx="6807">
                  <c:v>2.2220370370336742</c:v>
                </c:pt>
                <c:pt idx="6808">
                  <c:v>2.2222800925951152</c:v>
                </c:pt>
                <c:pt idx="6809">
                  <c:v>2.2225231481492802</c:v>
                </c:pt>
                <c:pt idx="6810">
                  <c:v>2.2227662037034452</c:v>
                </c:pt>
                <c:pt idx="6811">
                  <c:v>2.2230092592576103</c:v>
                </c:pt>
                <c:pt idx="6812">
                  <c:v>2.2232523148117753</c:v>
                </c:pt>
                <c:pt idx="6813">
                  <c:v>2.2234953703732163</c:v>
                </c:pt>
                <c:pt idx="6814">
                  <c:v>2.2237384259273814</c:v>
                </c:pt>
                <c:pt idx="6815">
                  <c:v>2.2239814814815464</c:v>
                </c:pt>
                <c:pt idx="6816">
                  <c:v>2.2242245370357114</c:v>
                </c:pt>
                <c:pt idx="6817">
                  <c:v>2.2244675925898765</c:v>
                </c:pt>
                <c:pt idx="6818">
                  <c:v>2.2247106481440415</c:v>
                </c:pt>
                <c:pt idx="6819">
                  <c:v>2.2249537037054825</c:v>
                </c:pt>
                <c:pt idx="6820">
                  <c:v>2.2251967592596475</c:v>
                </c:pt>
                <c:pt idx="6821">
                  <c:v>2.2254398148138126</c:v>
                </c:pt>
                <c:pt idx="6822">
                  <c:v>2.2256828703679776</c:v>
                </c:pt>
                <c:pt idx="6823">
                  <c:v>2.2259259259221427</c:v>
                </c:pt>
                <c:pt idx="6824">
                  <c:v>2.2261689814835837</c:v>
                </c:pt>
                <c:pt idx="6825">
                  <c:v>2.2264120370377487</c:v>
                </c:pt>
                <c:pt idx="6826">
                  <c:v>2.2266550925919137</c:v>
                </c:pt>
                <c:pt idx="6827">
                  <c:v>2.2268981481460788</c:v>
                </c:pt>
                <c:pt idx="6828">
                  <c:v>2.2271412037002438</c:v>
                </c:pt>
                <c:pt idx="6829">
                  <c:v>2.2273842592616848</c:v>
                </c:pt>
                <c:pt idx="6830">
                  <c:v>2.2276273148158499</c:v>
                </c:pt>
                <c:pt idx="6831">
                  <c:v>2.2278703703700149</c:v>
                </c:pt>
                <c:pt idx="6832">
                  <c:v>2.2281134259241799</c:v>
                </c:pt>
                <c:pt idx="6833">
                  <c:v>2.228356481478345</c:v>
                </c:pt>
                <c:pt idx="6834">
                  <c:v>2.228599537039786</c:v>
                </c:pt>
                <c:pt idx="6835">
                  <c:v>2.228842592593951</c:v>
                </c:pt>
                <c:pt idx="6836">
                  <c:v>2.2290856481481161</c:v>
                </c:pt>
                <c:pt idx="6837">
                  <c:v>2.2293287037022811</c:v>
                </c:pt>
                <c:pt idx="6838">
                  <c:v>2.2295717592564461</c:v>
                </c:pt>
                <c:pt idx="6839">
                  <c:v>2.2298148148178871</c:v>
                </c:pt>
                <c:pt idx="6840">
                  <c:v>2.2300578703720522</c:v>
                </c:pt>
                <c:pt idx="6841">
                  <c:v>2.2303009259262172</c:v>
                </c:pt>
                <c:pt idx="6842">
                  <c:v>2.2305439814803822</c:v>
                </c:pt>
                <c:pt idx="6843">
                  <c:v>2.2307870370345473</c:v>
                </c:pt>
                <c:pt idx="6844">
                  <c:v>2.2310300925887123</c:v>
                </c:pt>
                <c:pt idx="6845">
                  <c:v>2.2312731481501533</c:v>
                </c:pt>
                <c:pt idx="6846">
                  <c:v>2.2315162037043184</c:v>
                </c:pt>
                <c:pt idx="6847">
                  <c:v>2.2317592592584834</c:v>
                </c:pt>
                <c:pt idx="6848">
                  <c:v>2.2320023148126484</c:v>
                </c:pt>
                <c:pt idx="6849">
                  <c:v>2.2322453703668135</c:v>
                </c:pt>
                <c:pt idx="6850">
                  <c:v>2.2324884259282545</c:v>
                </c:pt>
                <c:pt idx="6851">
                  <c:v>2.2327314814824195</c:v>
                </c:pt>
                <c:pt idx="6852">
                  <c:v>2.2329745370365846</c:v>
                </c:pt>
                <c:pt idx="6853">
                  <c:v>2.2332175925907496</c:v>
                </c:pt>
                <c:pt idx="6854">
                  <c:v>2.2334722222216943</c:v>
                </c:pt>
                <c:pt idx="6855">
                  <c:v>2.2337152777758593</c:v>
                </c:pt>
                <c:pt idx="6856">
                  <c:v>2.2339583333300244</c:v>
                </c:pt>
                <c:pt idx="6857">
                  <c:v>2.2342013888914654</c:v>
                </c:pt>
                <c:pt idx="6858">
                  <c:v>2.2344444444456304</c:v>
                </c:pt>
                <c:pt idx="6859">
                  <c:v>2.2346874999997954</c:v>
                </c:pt>
                <c:pt idx="6860">
                  <c:v>2.2349305555539605</c:v>
                </c:pt>
                <c:pt idx="6861">
                  <c:v>2.2351736111081255</c:v>
                </c:pt>
                <c:pt idx="6862">
                  <c:v>2.2354166666695665</c:v>
                </c:pt>
                <c:pt idx="6863">
                  <c:v>2.2356597222237315</c:v>
                </c:pt>
                <c:pt idx="6864">
                  <c:v>2.2359027777778966</c:v>
                </c:pt>
                <c:pt idx="6865">
                  <c:v>2.2361458333320616</c:v>
                </c:pt>
                <c:pt idx="6866">
                  <c:v>2.2363888888862267</c:v>
                </c:pt>
                <c:pt idx="6867">
                  <c:v>2.2366319444403917</c:v>
                </c:pt>
                <c:pt idx="6868">
                  <c:v>2.2368750000018327</c:v>
                </c:pt>
                <c:pt idx="6869">
                  <c:v>2.2371180555559977</c:v>
                </c:pt>
                <c:pt idx="6870">
                  <c:v>2.2373611111101628</c:v>
                </c:pt>
                <c:pt idx="6871">
                  <c:v>2.2376041666643278</c:v>
                </c:pt>
                <c:pt idx="6872">
                  <c:v>2.2378472222184929</c:v>
                </c:pt>
                <c:pt idx="6873">
                  <c:v>2.2380902777799339</c:v>
                </c:pt>
                <c:pt idx="6874">
                  <c:v>2.2383333333340989</c:v>
                </c:pt>
                <c:pt idx="6875">
                  <c:v>2.2385763888882639</c:v>
                </c:pt>
                <c:pt idx="6876">
                  <c:v>2.238819444442429</c:v>
                </c:pt>
                <c:pt idx="6877">
                  <c:v>2.239062499996594</c:v>
                </c:pt>
                <c:pt idx="6878">
                  <c:v>2.239305555558035</c:v>
                </c:pt>
                <c:pt idx="6879">
                  <c:v>2.2395486111122</c:v>
                </c:pt>
                <c:pt idx="6880">
                  <c:v>2.2397916666663651</c:v>
                </c:pt>
                <c:pt idx="6881">
                  <c:v>2.2400347222205301</c:v>
                </c:pt>
                <c:pt idx="6882">
                  <c:v>2.2402777777746952</c:v>
                </c:pt>
                <c:pt idx="6883">
                  <c:v>2.2405208333361362</c:v>
                </c:pt>
                <c:pt idx="6884">
                  <c:v>2.2407638888903012</c:v>
                </c:pt>
                <c:pt idx="6885">
                  <c:v>2.2410069444444662</c:v>
                </c:pt>
                <c:pt idx="6886">
                  <c:v>2.2412499999986313</c:v>
                </c:pt>
                <c:pt idx="6887">
                  <c:v>2.2414930555527963</c:v>
                </c:pt>
                <c:pt idx="6888">
                  <c:v>2.2417361111142373</c:v>
                </c:pt>
                <c:pt idx="6889">
                  <c:v>2.2419791666684024</c:v>
                </c:pt>
                <c:pt idx="6890">
                  <c:v>2.2422222222225674</c:v>
                </c:pt>
                <c:pt idx="6891">
                  <c:v>2.2424652777767324</c:v>
                </c:pt>
                <c:pt idx="6892">
                  <c:v>2.2427083333308975</c:v>
                </c:pt>
                <c:pt idx="6893">
                  <c:v>2.2429513888850625</c:v>
                </c:pt>
                <c:pt idx="6894">
                  <c:v>2.2431944444465035</c:v>
                </c:pt>
                <c:pt idx="6895">
                  <c:v>2.2434375000006685</c:v>
                </c:pt>
                <c:pt idx="6896">
                  <c:v>2.2436805555548336</c:v>
                </c:pt>
                <c:pt idx="6897">
                  <c:v>2.2439236111089986</c:v>
                </c:pt>
                <c:pt idx="6898">
                  <c:v>2.2441666666631637</c:v>
                </c:pt>
                <c:pt idx="6899">
                  <c:v>2.2444097222246047</c:v>
                </c:pt>
                <c:pt idx="6900">
                  <c:v>2.2446527777787697</c:v>
                </c:pt>
                <c:pt idx="6901">
                  <c:v>2.2448958333329347</c:v>
                </c:pt>
                <c:pt idx="6902">
                  <c:v>2.2451504629638794</c:v>
                </c:pt>
                <c:pt idx="6903">
                  <c:v>2.2453935185180445</c:v>
                </c:pt>
                <c:pt idx="6904">
                  <c:v>2.2456365740722095</c:v>
                </c:pt>
                <c:pt idx="6905">
                  <c:v>2.2458796296263746</c:v>
                </c:pt>
                <c:pt idx="6906">
                  <c:v>2.2461226851878155</c:v>
                </c:pt>
                <c:pt idx="6907">
                  <c:v>2.2463657407419806</c:v>
                </c:pt>
                <c:pt idx="6908">
                  <c:v>2.2466087962961456</c:v>
                </c:pt>
                <c:pt idx="6909">
                  <c:v>2.2468518518503107</c:v>
                </c:pt>
                <c:pt idx="6910">
                  <c:v>2.2470949074044757</c:v>
                </c:pt>
                <c:pt idx="6911">
                  <c:v>2.2473379629659167</c:v>
                </c:pt>
                <c:pt idx="6912">
                  <c:v>2.2475810185200817</c:v>
                </c:pt>
                <c:pt idx="6913">
                  <c:v>2.2478240740742468</c:v>
                </c:pt>
                <c:pt idx="6914">
                  <c:v>2.2480671296284118</c:v>
                </c:pt>
                <c:pt idx="6915">
                  <c:v>2.2483101851825769</c:v>
                </c:pt>
                <c:pt idx="6916">
                  <c:v>2.2485532407367419</c:v>
                </c:pt>
                <c:pt idx="6917">
                  <c:v>2.2487962962981829</c:v>
                </c:pt>
                <c:pt idx="6918">
                  <c:v>2.2490393518523479</c:v>
                </c:pt>
                <c:pt idx="6919">
                  <c:v>2.249282407406513</c:v>
                </c:pt>
                <c:pt idx="6920">
                  <c:v>2.249525462960678</c:v>
                </c:pt>
                <c:pt idx="6921">
                  <c:v>2.2497685185148431</c:v>
                </c:pt>
                <c:pt idx="6922">
                  <c:v>2.250011574076284</c:v>
                </c:pt>
                <c:pt idx="6923">
                  <c:v>2.2502546296304491</c:v>
                </c:pt>
                <c:pt idx="6924">
                  <c:v>2.2504976851846141</c:v>
                </c:pt>
                <c:pt idx="6925">
                  <c:v>2.2507407407387792</c:v>
                </c:pt>
                <c:pt idx="6926">
                  <c:v>2.2509837962929442</c:v>
                </c:pt>
                <c:pt idx="6927">
                  <c:v>2.2512268518543852</c:v>
                </c:pt>
                <c:pt idx="6928">
                  <c:v>2.2514699074085502</c:v>
                </c:pt>
                <c:pt idx="6929">
                  <c:v>2.2517129629627153</c:v>
                </c:pt>
                <c:pt idx="6930">
                  <c:v>2.2519560185168803</c:v>
                </c:pt>
                <c:pt idx="6931">
                  <c:v>2.2521990740710454</c:v>
                </c:pt>
                <c:pt idx="6932">
                  <c:v>2.2524421296324864</c:v>
                </c:pt>
                <c:pt idx="6933">
                  <c:v>2.2526851851866514</c:v>
                </c:pt>
                <c:pt idx="6934">
                  <c:v>2.2529282407408164</c:v>
                </c:pt>
                <c:pt idx="6935">
                  <c:v>2.2531712962949815</c:v>
                </c:pt>
                <c:pt idx="6936">
                  <c:v>2.2534143518491465</c:v>
                </c:pt>
                <c:pt idx="6937">
                  <c:v>2.2536574074033116</c:v>
                </c:pt>
                <c:pt idx="6938">
                  <c:v>2.2539004629647525</c:v>
                </c:pt>
                <c:pt idx="6939">
                  <c:v>2.2541435185189176</c:v>
                </c:pt>
                <c:pt idx="6940">
                  <c:v>2.2543865740730826</c:v>
                </c:pt>
                <c:pt idx="6941">
                  <c:v>2.2546296296272477</c:v>
                </c:pt>
                <c:pt idx="6942">
                  <c:v>2.2548726851814127</c:v>
                </c:pt>
                <c:pt idx="6943">
                  <c:v>2.2551157407428537</c:v>
                </c:pt>
                <c:pt idx="6944">
                  <c:v>2.2553587962970187</c:v>
                </c:pt>
                <c:pt idx="6945">
                  <c:v>2.2556018518511838</c:v>
                </c:pt>
                <c:pt idx="6946">
                  <c:v>2.2558449074053488</c:v>
                </c:pt>
                <c:pt idx="6947">
                  <c:v>2.2560879629595139</c:v>
                </c:pt>
                <c:pt idx="6948">
                  <c:v>2.2563310185209549</c:v>
                </c:pt>
                <c:pt idx="6949">
                  <c:v>2.2565740740751199</c:v>
                </c:pt>
                <c:pt idx="6950">
                  <c:v>2.2568287037060646</c:v>
                </c:pt>
                <c:pt idx="6951">
                  <c:v>2.2570717592602296</c:v>
                </c:pt>
                <c:pt idx="6952">
                  <c:v>2.2573148148143947</c:v>
                </c:pt>
                <c:pt idx="6953">
                  <c:v>2.2575578703685597</c:v>
                </c:pt>
                <c:pt idx="6954">
                  <c:v>2.2578009259227247</c:v>
                </c:pt>
                <c:pt idx="6955">
                  <c:v>2.2580439814841657</c:v>
                </c:pt>
                <c:pt idx="6956">
                  <c:v>2.2582870370383308</c:v>
                </c:pt>
                <c:pt idx="6957">
                  <c:v>2.2585300925924958</c:v>
                </c:pt>
                <c:pt idx="6958">
                  <c:v>2.2587731481466609</c:v>
                </c:pt>
                <c:pt idx="6959">
                  <c:v>2.2590162037008259</c:v>
                </c:pt>
                <c:pt idx="6960">
                  <c:v>2.2592592592622669</c:v>
                </c:pt>
                <c:pt idx="6961">
                  <c:v>2.2595023148164319</c:v>
                </c:pt>
                <c:pt idx="6962">
                  <c:v>2.259745370370597</c:v>
                </c:pt>
                <c:pt idx="6963">
                  <c:v>2.259988425924762</c:v>
                </c:pt>
                <c:pt idx="6964">
                  <c:v>2.2602314814789271</c:v>
                </c:pt>
                <c:pt idx="6965">
                  <c:v>2.2604745370330921</c:v>
                </c:pt>
                <c:pt idx="6966">
                  <c:v>2.2607175925945331</c:v>
                </c:pt>
                <c:pt idx="6967">
                  <c:v>2.2609606481486981</c:v>
                </c:pt>
                <c:pt idx="6968">
                  <c:v>2.2612037037028632</c:v>
                </c:pt>
                <c:pt idx="6969">
                  <c:v>2.2614467592570282</c:v>
                </c:pt>
                <c:pt idx="6970">
                  <c:v>2.2616898148111932</c:v>
                </c:pt>
                <c:pt idx="6971">
                  <c:v>2.2619328703726342</c:v>
                </c:pt>
                <c:pt idx="6972">
                  <c:v>2.2621759259267993</c:v>
                </c:pt>
                <c:pt idx="6973">
                  <c:v>2.2624189814809643</c:v>
                </c:pt>
                <c:pt idx="6974">
                  <c:v>2.2626620370351294</c:v>
                </c:pt>
                <c:pt idx="6975">
                  <c:v>2.2629050925892944</c:v>
                </c:pt>
                <c:pt idx="6976">
                  <c:v>2.2631481481507354</c:v>
                </c:pt>
                <c:pt idx="6977">
                  <c:v>2.2633912037049004</c:v>
                </c:pt>
                <c:pt idx="6978">
                  <c:v>2.2636342592590655</c:v>
                </c:pt>
                <c:pt idx="6979">
                  <c:v>2.2638773148132305</c:v>
                </c:pt>
                <c:pt idx="6980">
                  <c:v>2.2641203703673956</c:v>
                </c:pt>
                <c:pt idx="6981">
                  <c:v>2.2643634259288365</c:v>
                </c:pt>
                <c:pt idx="6982">
                  <c:v>2.2646064814830016</c:v>
                </c:pt>
                <c:pt idx="6983">
                  <c:v>2.2648495370371666</c:v>
                </c:pt>
                <c:pt idx="6984">
                  <c:v>2.2650925925913317</c:v>
                </c:pt>
                <c:pt idx="6985">
                  <c:v>2.2653356481454967</c:v>
                </c:pt>
                <c:pt idx="6986">
                  <c:v>2.2655787036996617</c:v>
                </c:pt>
                <c:pt idx="6987">
                  <c:v>2.2658217592611027</c:v>
                </c:pt>
                <c:pt idx="6988">
                  <c:v>2.2660648148152678</c:v>
                </c:pt>
                <c:pt idx="6989">
                  <c:v>2.2663078703694328</c:v>
                </c:pt>
                <c:pt idx="6990">
                  <c:v>2.2665509259235979</c:v>
                </c:pt>
                <c:pt idx="6991">
                  <c:v>2.2667939814777629</c:v>
                </c:pt>
                <c:pt idx="6992">
                  <c:v>2.2670370370392039</c:v>
                </c:pt>
                <c:pt idx="6993">
                  <c:v>2.2672800925933689</c:v>
                </c:pt>
                <c:pt idx="6994">
                  <c:v>2.267523148147534</c:v>
                </c:pt>
                <c:pt idx="6995">
                  <c:v>2.267766203701699</c:v>
                </c:pt>
                <c:pt idx="6996">
                  <c:v>2.2680092592558641</c:v>
                </c:pt>
                <c:pt idx="6997">
                  <c:v>2.268252314817305</c:v>
                </c:pt>
                <c:pt idx="6998">
                  <c:v>2.2684953703714701</c:v>
                </c:pt>
                <c:pt idx="6999">
                  <c:v>2.2687500000024148</c:v>
                </c:pt>
                <c:pt idx="7000">
                  <c:v>2.2689930555565798</c:v>
                </c:pt>
                <c:pt idx="7001">
                  <c:v>2.2692361111107449</c:v>
                </c:pt>
                <c:pt idx="7002">
                  <c:v>2.2694791666649099</c:v>
                </c:pt>
                <c:pt idx="7003">
                  <c:v>2.2697222222190749</c:v>
                </c:pt>
                <c:pt idx="7004">
                  <c:v>2.2699652777805159</c:v>
                </c:pt>
                <c:pt idx="7005">
                  <c:v>2.270208333334681</c:v>
                </c:pt>
                <c:pt idx="7006">
                  <c:v>2.270451388888846</c:v>
                </c:pt>
                <c:pt idx="7007">
                  <c:v>2.2706944444430111</c:v>
                </c:pt>
                <c:pt idx="7008">
                  <c:v>2.2709374999971761</c:v>
                </c:pt>
                <c:pt idx="7009">
                  <c:v>2.2711805555586171</c:v>
                </c:pt>
                <c:pt idx="7010">
                  <c:v>2.2714236111127821</c:v>
                </c:pt>
                <c:pt idx="7011">
                  <c:v>2.2716666666669472</c:v>
                </c:pt>
                <c:pt idx="7012">
                  <c:v>2.2719097222211122</c:v>
                </c:pt>
                <c:pt idx="7013">
                  <c:v>2.2721527777752772</c:v>
                </c:pt>
                <c:pt idx="7014">
                  <c:v>2.2723958333294423</c:v>
                </c:pt>
                <c:pt idx="7015">
                  <c:v>2.2726388888908833</c:v>
                </c:pt>
                <c:pt idx="7016">
                  <c:v>2.2728819444450483</c:v>
                </c:pt>
                <c:pt idx="7017">
                  <c:v>2.2731249999992134</c:v>
                </c:pt>
                <c:pt idx="7018">
                  <c:v>2.2733680555533784</c:v>
                </c:pt>
                <c:pt idx="7019">
                  <c:v>2.2736111111075434</c:v>
                </c:pt>
                <c:pt idx="7020">
                  <c:v>2.2738541666689844</c:v>
                </c:pt>
                <c:pt idx="7021">
                  <c:v>2.2740972222231495</c:v>
                </c:pt>
                <c:pt idx="7022">
                  <c:v>2.2743402777773145</c:v>
                </c:pt>
                <c:pt idx="7023">
                  <c:v>2.2745833333314796</c:v>
                </c:pt>
                <c:pt idx="7024">
                  <c:v>2.2748263888856446</c:v>
                </c:pt>
                <c:pt idx="7025">
                  <c:v>2.2750694444470856</c:v>
                </c:pt>
                <c:pt idx="7026">
                  <c:v>2.2753125000012506</c:v>
                </c:pt>
                <c:pt idx="7027">
                  <c:v>2.2755555555554157</c:v>
                </c:pt>
                <c:pt idx="7028">
                  <c:v>2.2757986111095807</c:v>
                </c:pt>
                <c:pt idx="7029">
                  <c:v>2.2760416666637457</c:v>
                </c:pt>
                <c:pt idx="7030">
                  <c:v>2.2762847222251867</c:v>
                </c:pt>
                <c:pt idx="7031">
                  <c:v>2.2765277777793518</c:v>
                </c:pt>
                <c:pt idx="7032">
                  <c:v>2.2767708333335168</c:v>
                </c:pt>
                <c:pt idx="7033">
                  <c:v>2.2770138888876819</c:v>
                </c:pt>
                <c:pt idx="7034">
                  <c:v>2.2772569444418469</c:v>
                </c:pt>
                <c:pt idx="7035">
                  <c:v>2.2774999999960119</c:v>
                </c:pt>
                <c:pt idx="7036">
                  <c:v>2.2777430555574529</c:v>
                </c:pt>
                <c:pt idx="7037">
                  <c:v>2.277986111111618</c:v>
                </c:pt>
                <c:pt idx="7038">
                  <c:v>2.278229166665783</c:v>
                </c:pt>
                <c:pt idx="7039">
                  <c:v>2.2784722222199481</c:v>
                </c:pt>
                <c:pt idx="7040">
                  <c:v>2.2787152777741131</c:v>
                </c:pt>
                <c:pt idx="7041">
                  <c:v>2.2789583333355541</c:v>
                </c:pt>
                <c:pt idx="7042">
                  <c:v>2.2792013888897191</c:v>
                </c:pt>
                <c:pt idx="7043">
                  <c:v>2.2794444444438842</c:v>
                </c:pt>
                <c:pt idx="7044">
                  <c:v>2.2796874999980492</c:v>
                </c:pt>
                <c:pt idx="7045">
                  <c:v>2.2799305555522142</c:v>
                </c:pt>
                <c:pt idx="7046">
                  <c:v>2.2801736111136552</c:v>
                </c:pt>
                <c:pt idx="7047">
                  <c:v>2.280428240737324</c:v>
                </c:pt>
                <c:pt idx="7048">
                  <c:v>2.280671296298765</c:v>
                </c:pt>
                <c:pt idx="7049">
                  <c:v>2.28091435185293</c:v>
                </c:pt>
                <c:pt idx="7050">
                  <c:v>2.2811574074070951</c:v>
                </c:pt>
                <c:pt idx="7051">
                  <c:v>2.2814004629612601</c:v>
                </c:pt>
                <c:pt idx="7052">
                  <c:v>2.2816435185154251</c:v>
                </c:pt>
                <c:pt idx="7053">
                  <c:v>2.2818865740768661</c:v>
                </c:pt>
                <c:pt idx="7054">
                  <c:v>2.2821296296310312</c:v>
                </c:pt>
                <c:pt idx="7055">
                  <c:v>2.2823726851851962</c:v>
                </c:pt>
                <c:pt idx="7056">
                  <c:v>2.2826157407393612</c:v>
                </c:pt>
                <c:pt idx="7057">
                  <c:v>2.2828587962935263</c:v>
                </c:pt>
                <c:pt idx="7058">
                  <c:v>2.2831018518549673</c:v>
                </c:pt>
                <c:pt idx="7059">
                  <c:v>2.2833449074091323</c:v>
                </c:pt>
                <c:pt idx="7060">
                  <c:v>2.2835879629632974</c:v>
                </c:pt>
                <c:pt idx="7061">
                  <c:v>2.2838310185174624</c:v>
                </c:pt>
                <c:pt idx="7062">
                  <c:v>2.2840740740716274</c:v>
                </c:pt>
                <c:pt idx="7063">
                  <c:v>2.2843171296257925</c:v>
                </c:pt>
                <c:pt idx="7064">
                  <c:v>2.2845601851872335</c:v>
                </c:pt>
                <c:pt idx="7065">
                  <c:v>2.2848032407413985</c:v>
                </c:pt>
                <c:pt idx="7066">
                  <c:v>2.2850462962955636</c:v>
                </c:pt>
                <c:pt idx="7067">
                  <c:v>2.2852893518497286</c:v>
                </c:pt>
                <c:pt idx="7068">
                  <c:v>2.2855324074038936</c:v>
                </c:pt>
                <c:pt idx="7069">
                  <c:v>2.2857754629653346</c:v>
                </c:pt>
                <c:pt idx="7070">
                  <c:v>2.2860185185194997</c:v>
                </c:pt>
                <c:pt idx="7071">
                  <c:v>2.2862615740736647</c:v>
                </c:pt>
                <c:pt idx="7072">
                  <c:v>2.2865046296278297</c:v>
                </c:pt>
                <c:pt idx="7073">
                  <c:v>2.2867476851819948</c:v>
                </c:pt>
                <c:pt idx="7074">
                  <c:v>2.2869907407434358</c:v>
                </c:pt>
                <c:pt idx="7075">
                  <c:v>2.2872337962976008</c:v>
                </c:pt>
                <c:pt idx="7076">
                  <c:v>2.2874768518517659</c:v>
                </c:pt>
                <c:pt idx="7077">
                  <c:v>2.2877199074059309</c:v>
                </c:pt>
                <c:pt idx="7078">
                  <c:v>2.2879629629600959</c:v>
                </c:pt>
                <c:pt idx="7079">
                  <c:v>2.2882060185215369</c:v>
                </c:pt>
                <c:pt idx="7080">
                  <c:v>2.288449074075702</c:v>
                </c:pt>
                <c:pt idx="7081">
                  <c:v>2.288692129629867</c:v>
                </c:pt>
                <c:pt idx="7082">
                  <c:v>2.2889351851840321</c:v>
                </c:pt>
                <c:pt idx="7083">
                  <c:v>2.2891782407381971</c:v>
                </c:pt>
                <c:pt idx="7084">
                  <c:v>2.2894212962923621</c:v>
                </c:pt>
                <c:pt idx="7085">
                  <c:v>2.2896643518538031</c:v>
                </c:pt>
                <c:pt idx="7086">
                  <c:v>2.2899074074079682</c:v>
                </c:pt>
                <c:pt idx="7087">
                  <c:v>2.2901504629621332</c:v>
                </c:pt>
                <c:pt idx="7088">
                  <c:v>2.2903935185162982</c:v>
                </c:pt>
                <c:pt idx="7089">
                  <c:v>2.2906365740704633</c:v>
                </c:pt>
                <c:pt idx="7090">
                  <c:v>2.2908796296319043</c:v>
                </c:pt>
                <c:pt idx="7091">
                  <c:v>2.2911226851860693</c:v>
                </c:pt>
                <c:pt idx="7092">
                  <c:v>2.2913657407402344</c:v>
                </c:pt>
                <c:pt idx="7093">
                  <c:v>2.2916087962943994</c:v>
                </c:pt>
                <c:pt idx="7094">
                  <c:v>2.2918518518485644</c:v>
                </c:pt>
                <c:pt idx="7095">
                  <c:v>2.2920949074100054</c:v>
                </c:pt>
                <c:pt idx="7096">
                  <c:v>2.2923495370336742</c:v>
                </c:pt>
                <c:pt idx="7097">
                  <c:v>2.2925925925951152</c:v>
                </c:pt>
                <c:pt idx="7098">
                  <c:v>2.2928356481492802</c:v>
                </c:pt>
                <c:pt idx="7099">
                  <c:v>2.2930787037034452</c:v>
                </c:pt>
                <c:pt idx="7100">
                  <c:v>2.2933217592576103</c:v>
                </c:pt>
                <c:pt idx="7101">
                  <c:v>2.2935648148117753</c:v>
                </c:pt>
                <c:pt idx="7102">
                  <c:v>2.2938078703732163</c:v>
                </c:pt>
                <c:pt idx="7103">
                  <c:v>2.2940509259273814</c:v>
                </c:pt>
                <c:pt idx="7104">
                  <c:v>2.2942939814815464</c:v>
                </c:pt>
                <c:pt idx="7105">
                  <c:v>2.2945370370357114</c:v>
                </c:pt>
                <c:pt idx="7106">
                  <c:v>2.2947800925898765</c:v>
                </c:pt>
                <c:pt idx="7107">
                  <c:v>2.2950231481440415</c:v>
                </c:pt>
                <c:pt idx="7108">
                  <c:v>2.2952662037054825</c:v>
                </c:pt>
                <c:pt idx="7109">
                  <c:v>2.2955092592596475</c:v>
                </c:pt>
                <c:pt idx="7110">
                  <c:v>2.2957523148138126</c:v>
                </c:pt>
                <c:pt idx="7111">
                  <c:v>2.2959953703679776</c:v>
                </c:pt>
                <c:pt idx="7112">
                  <c:v>2.2962384259221427</c:v>
                </c:pt>
                <c:pt idx="7113">
                  <c:v>2.2964814814835837</c:v>
                </c:pt>
                <c:pt idx="7114">
                  <c:v>2.2967245370377487</c:v>
                </c:pt>
                <c:pt idx="7115">
                  <c:v>2.2969675925919137</c:v>
                </c:pt>
                <c:pt idx="7116">
                  <c:v>2.2972106481460788</c:v>
                </c:pt>
                <c:pt idx="7117">
                  <c:v>2.2974537037002438</c:v>
                </c:pt>
                <c:pt idx="7118">
                  <c:v>2.2976967592616848</c:v>
                </c:pt>
                <c:pt idx="7119">
                  <c:v>2.2979398148158499</c:v>
                </c:pt>
                <c:pt idx="7120">
                  <c:v>2.2981828703700149</c:v>
                </c:pt>
                <c:pt idx="7121">
                  <c:v>2.2984259259241799</c:v>
                </c:pt>
                <c:pt idx="7122">
                  <c:v>2.298668981478345</c:v>
                </c:pt>
                <c:pt idx="7123">
                  <c:v>2.298912037039786</c:v>
                </c:pt>
                <c:pt idx="7124">
                  <c:v>2.299155092593951</c:v>
                </c:pt>
                <c:pt idx="7125">
                  <c:v>2.2993981481481161</c:v>
                </c:pt>
                <c:pt idx="7126">
                  <c:v>2.2996412037022811</c:v>
                </c:pt>
                <c:pt idx="7127">
                  <c:v>2.2998842592564461</c:v>
                </c:pt>
                <c:pt idx="7128">
                  <c:v>2.3001273148178871</c:v>
                </c:pt>
                <c:pt idx="7129">
                  <c:v>2.3003703703720522</c:v>
                </c:pt>
                <c:pt idx="7130">
                  <c:v>2.3006134259262172</c:v>
                </c:pt>
                <c:pt idx="7131">
                  <c:v>2.3008564814803822</c:v>
                </c:pt>
                <c:pt idx="7132">
                  <c:v>2.3010995370345473</c:v>
                </c:pt>
                <c:pt idx="7133">
                  <c:v>2.3013425925887123</c:v>
                </c:pt>
                <c:pt idx="7134">
                  <c:v>2.3015856481501533</c:v>
                </c:pt>
                <c:pt idx="7135">
                  <c:v>2.3018287037043184</c:v>
                </c:pt>
                <c:pt idx="7136">
                  <c:v>2.3020717592584834</c:v>
                </c:pt>
                <c:pt idx="7137">
                  <c:v>2.3023148148126484</c:v>
                </c:pt>
                <c:pt idx="7138">
                  <c:v>2.3025578703668135</c:v>
                </c:pt>
                <c:pt idx="7139">
                  <c:v>2.3028009259282545</c:v>
                </c:pt>
                <c:pt idx="7140">
                  <c:v>2.3030439814824195</c:v>
                </c:pt>
                <c:pt idx="7141">
                  <c:v>2.3032870370365846</c:v>
                </c:pt>
                <c:pt idx="7142">
                  <c:v>2.3035300925907496</c:v>
                </c:pt>
                <c:pt idx="7143">
                  <c:v>2.3037731481449146</c:v>
                </c:pt>
                <c:pt idx="7144">
                  <c:v>2.3040277777758593</c:v>
                </c:pt>
                <c:pt idx="7145">
                  <c:v>2.3042708333300244</c:v>
                </c:pt>
                <c:pt idx="7146">
                  <c:v>2.3045138888914654</c:v>
                </c:pt>
                <c:pt idx="7147">
                  <c:v>2.3047569444456304</c:v>
                </c:pt>
                <c:pt idx="7148">
                  <c:v>2.3049999999997954</c:v>
                </c:pt>
                <c:pt idx="7149">
                  <c:v>2.3052430555539605</c:v>
                </c:pt>
                <c:pt idx="7150">
                  <c:v>2.3054861111081255</c:v>
                </c:pt>
                <c:pt idx="7151">
                  <c:v>2.3057291666695665</c:v>
                </c:pt>
                <c:pt idx="7152">
                  <c:v>2.3059722222237315</c:v>
                </c:pt>
                <c:pt idx="7153">
                  <c:v>2.3062152777778966</c:v>
                </c:pt>
                <c:pt idx="7154">
                  <c:v>2.3064583333320616</c:v>
                </c:pt>
                <c:pt idx="7155">
                  <c:v>2.3067013888862267</c:v>
                </c:pt>
                <c:pt idx="7156">
                  <c:v>2.3069444444403917</c:v>
                </c:pt>
                <c:pt idx="7157">
                  <c:v>2.3071875000018327</c:v>
                </c:pt>
                <c:pt idx="7158">
                  <c:v>2.3074305555559977</c:v>
                </c:pt>
                <c:pt idx="7159">
                  <c:v>2.3076736111101628</c:v>
                </c:pt>
                <c:pt idx="7160">
                  <c:v>2.3079166666643278</c:v>
                </c:pt>
                <c:pt idx="7161">
                  <c:v>2.3081597222184929</c:v>
                </c:pt>
                <c:pt idx="7162">
                  <c:v>2.3084027777799339</c:v>
                </c:pt>
                <c:pt idx="7163">
                  <c:v>2.3086458333340989</c:v>
                </c:pt>
                <c:pt idx="7164">
                  <c:v>2.3088888888882639</c:v>
                </c:pt>
                <c:pt idx="7165">
                  <c:v>2.309131944442429</c:v>
                </c:pt>
                <c:pt idx="7166">
                  <c:v>2.309374999996594</c:v>
                </c:pt>
                <c:pt idx="7167">
                  <c:v>2.309618055558035</c:v>
                </c:pt>
                <c:pt idx="7168">
                  <c:v>2.3098611111122</c:v>
                </c:pt>
                <c:pt idx="7169">
                  <c:v>2.3101041666663651</c:v>
                </c:pt>
                <c:pt idx="7170">
                  <c:v>2.3103472222205301</c:v>
                </c:pt>
                <c:pt idx="7171">
                  <c:v>2.3105902777746952</c:v>
                </c:pt>
                <c:pt idx="7172">
                  <c:v>2.3108333333361362</c:v>
                </c:pt>
                <c:pt idx="7173">
                  <c:v>2.3110763888903012</c:v>
                </c:pt>
                <c:pt idx="7174">
                  <c:v>2.3113194444444662</c:v>
                </c:pt>
                <c:pt idx="7175">
                  <c:v>2.3115624999986313</c:v>
                </c:pt>
                <c:pt idx="7176">
                  <c:v>2.3118055555527963</c:v>
                </c:pt>
                <c:pt idx="7177">
                  <c:v>2.3120486111142373</c:v>
                </c:pt>
                <c:pt idx="7178">
                  <c:v>2.3122916666684024</c:v>
                </c:pt>
                <c:pt idx="7179">
                  <c:v>2.3125347222225674</c:v>
                </c:pt>
                <c:pt idx="7180">
                  <c:v>2.3127777777767324</c:v>
                </c:pt>
                <c:pt idx="7181">
                  <c:v>2.3130208333308975</c:v>
                </c:pt>
                <c:pt idx="7182">
                  <c:v>2.3132638888850625</c:v>
                </c:pt>
                <c:pt idx="7183">
                  <c:v>2.3135069444465035</c:v>
                </c:pt>
                <c:pt idx="7184">
                  <c:v>2.3137500000006685</c:v>
                </c:pt>
                <c:pt idx="7185">
                  <c:v>2.3139930555548336</c:v>
                </c:pt>
                <c:pt idx="7186">
                  <c:v>2.3142361111089986</c:v>
                </c:pt>
                <c:pt idx="7187">
                  <c:v>2.3144791666631637</c:v>
                </c:pt>
                <c:pt idx="7188">
                  <c:v>2.3147222222246047</c:v>
                </c:pt>
                <c:pt idx="7189">
                  <c:v>2.3149652777787697</c:v>
                </c:pt>
                <c:pt idx="7190">
                  <c:v>2.3152083333329347</c:v>
                </c:pt>
                <c:pt idx="7191">
                  <c:v>2.3154513888870998</c:v>
                </c:pt>
                <c:pt idx="7192">
                  <c:v>2.3157060185180445</c:v>
                </c:pt>
                <c:pt idx="7193">
                  <c:v>2.3159490740722095</c:v>
                </c:pt>
                <c:pt idx="7194">
                  <c:v>2.3161921296263746</c:v>
                </c:pt>
                <c:pt idx="7195">
                  <c:v>2.3164351851878155</c:v>
                </c:pt>
                <c:pt idx="7196">
                  <c:v>2.3166782407419806</c:v>
                </c:pt>
                <c:pt idx="7197">
                  <c:v>2.3169212962961456</c:v>
                </c:pt>
                <c:pt idx="7198">
                  <c:v>2.3171643518503107</c:v>
                </c:pt>
                <c:pt idx="7199">
                  <c:v>2.3174074074044757</c:v>
                </c:pt>
                <c:pt idx="7200">
                  <c:v>2.3176504629659167</c:v>
                </c:pt>
                <c:pt idx="7201">
                  <c:v>2.3178935185200817</c:v>
                </c:pt>
                <c:pt idx="7202">
                  <c:v>2.3181365740742468</c:v>
                </c:pt>
                <c:pt idx="7203">
                  <c:v>2.3183796296284118</c:v>
                </c:pt>
                <c:pt idx="7204">
                  <c:v>2.3186226851825769</c:v>
                </c:pt>
                <c:pt idx="7205">
                  <c:v>2.3188657407367419</c:v>
                </c:pt>
                <c:pt idx="7206">
                  <c:v>2.3191087962981829</c:v>
                </c:pt>
                <c:pt idx="7207">
                  <c:v>2.3193518518523479</c:v>
                </c:pt>
                <c:pt idx="7208">
                  <c:v>2.319594907406513</c:v>
                </c:pt>
                <c:pt idx="7209">
                  <c:v>2.319837962960678</c:v>
                </c:pt>
                <c:pt idx="7210">
                  <c:v>2.3200810185148431</c:v>
                </c:pt>
                <c:pt idx="7211">
                  <c:v>2.320324074076284</c:v>
                </c:pt>
                <c:pt idx="7212">
                  <c:v>2.3205671296304491</c:v>
                </c:pt>
                <c:pt idx="7213">
                  <c:v>2.3208101851846141</c:v>
                </c:pt>
                <c:pt idx="7214">
                  <c:v>2.3210532407387792</c:v>
                </c:pt>
                <c:pt idx="7215">
                  <c:v>2.3212962962929442</c:v>
                </c:pt>
                <c:pt idx="7216">
                  <c:v>2.3215393518543852</c:v>
                </c:pt>
                <c:pt idx="7217">
                  <c:v>2.3217824074085502</c:v>
                </c:pt>
                <c:pt idx="7218">
                  <c:v>2.3220254629627153</c:v>
                </c:pt>
                <c:pt idx="7219">
                  <c:v>2.3222685185168803</c:v>
                </c:pt>
                <c:pt idx="7220">
                  <c:v>2.3225115740710454</c:v>
                </c:pt>
                <c:pt idx="7221">
                  <c:v>2.3227546296324864</c:v>
                </c:pt>
                <c:pt idx="7222">
                  <c:v>2.3229976851866514</c:v>
                </c:pt>
                <c:pt idx="7223">
                  <c:v>2.3232407407408164</c:v>
                </c:pt>
                <c:pt idx="7224">
                  <c:v>2.3234837962949815</c:v>
                </c:pt>
                <c:pt idx="7225">
                  <c:v>2.3237268518491465</c:v>
                </c:pt>
                <c:pt idx="7226">
                  <c:v>2.3239699074033116</c:v>
                </c:pt>
                <c:pt idx="7227">
                  <c:v>2.3242129629647525</c:v>
                </c:pt>
                <c:pt idx="7228">
                  <c:v>2.3244560185189176</c:v>
                </c:pt>
                <c:pt idx="7229">
                  <c:v>2.3246990740730826</c:v>
                </c:pt>
                <c:pt idx="7230">
                  <c:v>2.3249421296272477</c:v>
                </c:pt>
                <c:pt idx="7231">
                  <c:v>2.3251851851814127</c:v>
                </c:pt>
                <c:pt idx="7232">
                  <c:v>2.3254282407428537</c:v>
                </c:pt>
                <c:pt idx="7233">
                  <c:v>2.3256712962970187</c:v>
                </c:pt>
                <c:pt idx="7234">
                  <c:v>2.3259143518511838</c:v>
                </c:pt>
                <c:pt idx="7235">
                  <c:v>2.3261574074053488</c:v>
                </c:pt>
                <c:pt idx="7236">
                  <c:v>2.3264004629595139</c:v>
                </c:pt>
                <c:pt idx="7237">
                  <c:v>2.3266435185209549</c:v>
                </c:pt>
                <c:pt idx="7238">
                  <c:v>2.3268865740751199</c:v>
                </c:pt>
                <c:pt idx="7239">
                  <c:v>2.3271296296292849</c:v>
                </c:pt>
                <c:pt idx="7240">
                  <c:v>2.32737268518345</c:v>
                </c:pt>
                <c:pt idx="7241">
                  <c:v>2.3276273148143947</c:v>
                </c:pt>
                <c:pt idx="7242">
                  <c:v>2.3278703703685597</c:v>
                </c:pt>
                <c:pt idx="7243">
                  <c:v>2.3281134259227247</c:v>
                </c:pt>
                <c:pt idx="7244">
                  <c:v>2.3283564814841657</c:v>
                </c:pt>
                <c:pt idx="7245">
                  <c:v>2.3285995370383308</c:v>
                </c:pt>
                <c:pt idx="7246">
                  <c:v>2.3288425925924958</c:v>
                </c:pt>
                <c:pt idx="7247">
                  <c:v>2.3290856481466609</c:v>
                </c:pt>
                <c:pt idx="7248">
                  <c:v>2.3293287037008259</c:v>
                </c:pt>
                <c:pt idx="7249">
                  <c:v>2.3295717592622669</c:v>
                </c:pt>
                <c:pt idx="7250">
                  <c:v>2.3298148148164319</c:v>
                </c:pt>
                <c:pt idx="7251">
                  <c:v>2.330057870370597</c:v>
                </c:pt>
                <c:pt idx="7252">
                  <c:v>2.330300925924762</c:v>
                </c:pt>
                <c:pt idx="7253">
                  <c:v>2.3305439814789271</c:v>
                </c:pt>
                <c:pt idx="7254">
                  <c:v>2.3307870370330921</c:v>
                </c:pt>
                <c:pt idx="7255">
                  <c:v>2.3310300925945331</c:v>
                </c:pt>
                <c:pt idx="7256">
                  <c:v>2.3312731481486981</c:v>
                </c:pt>
                <c:pt idx="7257">
                  <c:v>2.3315162037028632</c:v>
                </c:pt>
                <c:pt idx="7258">
                  <c:v>2.3317592592570282</c:v>
                </c:pt>
                <c:pt idx="7259">
                  <c:v>2.3320023148111932</c:v>
                </c:pt>
                <c:pt idx="7260">
                  <c:v>2.3322453703726342</c:v>
                </c:pt>
                <c:pt idx="7261">
                  <c:v>2.3324884259267993</c:v>
                </c:pt>
                <c:pt idx="7262">
                  <c:v>2.3327314814809643</c:v>
                </c:pt>
                <c:pt idx="7263">
                  <c:v>2.3329745370351294</c:v>
                </c:pt>
                <c:pt idx="7264">
                  <c:v>2.3332175925892944</c:v>
                </c:pt>
                <c:pt idx="7265">
                  <c:v>2.3334606481507354</c:v>
                </c:pt>
                <c:pt idx="7266">
                  <c:v>2.3337037037049004</c:v>
                </c:pt>
                <c:pt idx="7267">
                  <c:v>2.3339467592590655</c:v>
                </c:pt>
                <c:pt idx="7268">
                  <c:v>2.3341898148132305</c:v>
                </c:pt>
                <c:pt idx="7269">
                  <c:v>2.3344328703673956</c:v>
                </c:pt>
                <c:pt idx="7270">
                  <c:v>2.3346759259288365</c:v>
                </c:pt>
                <c:pt idx="7271">
                  <c:v>2.3349189814830016</c:v>
                </c:pt>
                <c:pt idx="7272">
                  <c:v>2.3351620370371666</c:v>
                </c:pt>
                <c:pt idx="7273">
                  <c:v>2.3354050925913317</c:v>
                </c:pt>
                <c:pt idx="7274">
                  <c:v>2.3356481481454967</c:v>
                </c:pt>
                <c:pt idx="7275">
                  <c:v>2.3358912036996617</c:v>
                </c:pt>
                <c:pt idx="7276">
                  <c:v>2.3361342592611027</c:v>
                </c:pt>
                <c:pt idx="7277">
                  <c:v>2.3363773148152678</c:v>
                </c:pt>
                <c:pt idx="7278">
                  <c:v>2.3366203703694328</c:v>
                </c:pt>
                <c:pt idx="7279">
                  <c:v>2.3368634259235979</c:v>
                </c:pt>
                <c:pt idx="7280">
                  <c:v>2.3371064814777629</c:v>
                </c:pt>
                <c:pt idx="7281">
                  <c:v>2.3373495370392039</c:v>
                </c:pt>
                <c:pt idx="7282">
                  <c:v>2.3375925925933689</c:v>
                </c:pt>
                <c:pt idx="7283">
                  <c:v>2.337835648147534</c:v>
                </c:pt>
                <c:pt idx="7284">
                  <c:v>2.338078703701699</c:v>
                </c:pt>
                <c:pt idx="7285">
                  <c:v>2.3383217592558641</c:v>
                </c:pt>
                <c:pt idx="7286">
                  <c:v>2.338564814817305</c:v>
                </c:pt>
                <c:pt idx="7287">
                  <c:v>2.3388078703714701</c:v>
                </c:pt>
                <c:pt idx="7288">
                  <c:v>2.3390509259256351</c:v>
                </c:pt>
                <c:pt idx="7289">
                  <c:v>2.3393055555565798</c:v>
                </c:pt>
                <c:pt idx="7290">
                  <c:v>2.3395486111107449</c:v>
                </c:pt>
                <c:pt idx="7291">
                  <c:v>2.3397916666649099</c:v>
                </c:pt>
                <c:pt idx="7292">
                  <c:v>2.3400347222190749</c:v>
                </c:pt>
                <c:pt idx="7293">
                  <c:v>2.3402777777805159</c:v>
                </c:pt>
                <c:pt idx="7294">
                  <c:v>2.340520833334681</c:v>
                </c:pt>
                <c:pt idx="7295">
                  <c:v>2.340763888888846</c:v>
                </c:pt>
                <c:pt idx="7296">
                  <c:v>2.3410069444430111</c:v>
                </c:pt>
                <c:pt idx="7297">
                  <c:v>2.3412499999971761</c:v>
                </c:pt>
                <c:pt idx="7298">
                  <c:v>2.3414930555586171</c:v>
                </c:pt>
                <c:pt idx="7299">
                  <c:v>2.3417361111127821</c:v>
                </c:pt>
                <c:pt idx="7300">
                  <c:v>2.3419791666669472</c:v>
                </c:pt>
                <c:pt idx="7301">
                  <c:v>2.3422222222211122</c:v>
                </c:pt>
                <c:pt idx="7302">
                  <c:v>2.3424652777752772</c:v>
                </c:pt>
                <c:pt idx="7303">
                  <c:v>2.3427083333294423</c:v>
                </c:pt>
                <c:pt idx="7304">
                  <c:v>2.3429513888908833</c:v>
                </c:pt>
                <c:pt idx="7305">
                  <c:v>2.3431944444450483</c:v>
                </c:pt>
                <c:pt idx="7306">
                  <c:v>2.3434374999992134</c:v>
                </c:pt>
                <c:pt idx="7307">
                  <c:v>2.3436805555533784</c:v>
                </c:pt>
                <c:pt idx="7308">
                  <c:v>2.3439236111075434</c:v>
                </c:pt>
                <c:pt idx="7309">
                  <c:v>2.3441666666689844</c:v>
                </c:pt>
                <c:pt idx="7310">
                  <c:v>2.3444097222231495</c:v>
                </c:pt>
                <c:pt idx="7311">
                  <c:v>2.3446527777773145</c:v>
                </c:pt>
                <c:pt idx="7312">
                  <c:v>2.3448958333314796</c:v>
                </c:pt>
                <c:pt idx="7313">
                  <c:v>2.3451388888856446</c:v>
                </c:pt>
                <c:pt idx="7314">
                  <c:v>2.3453819444470856</c:v>
                </c:pt>
                <c:pt idx="7315">
                  <c:v>2.3456250000012506</c:v>
                </c:pt>
                <c:pt idx="7316">
                  <c:v>2.3458680555554157</c:v>
                </c:pt>
                <c:pt idx="7317">
                  <c:v>2.3461111111095807</c:v>
                </c:pt>
                <c:pt idx="7318">
                  <c:v>2.3463541666637457</c:v>
                </c:pt>
                <c:pt idx="7319">
                  <c:v>2.3465972222251867</c:v>
                </c:pt>
                <c:pt idx="7320">
                  <c:v>2.3468402777793518</c:v>
                </c:pt>
                <c:pt idx="7321">
                  <c:v>2.3470833333335168</c:v>
                </c:pt>
                <c:pt idx="7322">
                  <c:v>2.3473263888876819</c:v>
                </c:pt>
                <c:pt idx="7323">
                  <c:v>2.3475694444418469</c:v>
                </c:pt>
                <c:pt idx="7324">
                  <c:v>2.3478124999960119</c:v>
                </c:pt>
                <c:pt idx="7325">
                  <c:v>2.3480555555574529</c:v>
                </c:pt>
                <c:pt idx="7326">
                  <c:v>2.348298611111618</c:v>
                </c:pt>
                <c:pt idx="7327">
                  <c:v>2.348541666665783</c:v>
                </c:pt>
                <c:pt idx="7328">
                  <c:v>2.3487847222199481</c:v>
                </c:pt>
                <c:pt idx="7329">
                  <c:v>2.3490277777741131</c:v>
                </c:pt>
                <c:pt idx="7330">
                  <c:v>2.3492708333355541</c:v>
                </c:pt>
                <c:pt idx="7331">
                  <c:v>2.3495138888897191</c:v>
                </c:pt>
                <c:pt idx="7332">
                  <c:v>2.3497569444438842</c:v>
                </c:pt>
                <c:pt idx="7333">
                  <c:v>2.3499999999980492</c:v>
                </c:pt>
                <c:pt idx="7334">
                  <c:v>2.3502430555522142</c:v>
                </c:pt>
                <c:pt idx="7335">
                  <c:v>2.3504861111136552</c:v>
                </c:pt>
                <c:pt idx="7336">
                  <c:v>2.3507291666678203</c:v>
                </c:pt>
                <c:pt idx="7337">
                  <c:v>2.3509722222219853</c:v>
                </c:pt>
                <c:pt idx="7338">
                  <c:v>2.35122685185293</c:v>
                </c:pt>
                <c:pt idx="7339">
                  <c:v>2.3514699074070951</c:v>
                </c:pt>
                <c:pt idx="7340">
                  <c:v>2.3517129629612601</c:v>
                </c:pt>
                <c:pt idx="7341">
                  <c:v>2.3519560185154251</c:v>
                </c:pt>
                <c:pt idx="7342">
                  <c:v>2.3521990740768661</c:v>
                </c:pt>
                <c:pt idx="7343">
                  <c:v>2.3524421296310312</c:v>
                </c:pt>
                <c:pt idx="7344">
                  <c:v>2.3526851851851962</c:v>
                </c:pt>
                <c:pt idx="7345">
                  <c:v>2.3529282407393612</c:v>
                </c:pt>
                <c:pt idx="7346">
                  <c:v>2.3531712962935263</c:v>
                </c:pt>
                <c:pt idx="7347">
                  <c:v>2.3534143518549673</c:v>
                </c:pt>
                <c:pt idx="7348">
                  <c:v>2.3536574074091323</c:v>
                </c:pt>
                <c:pt idx="7349">
                  <c:v>2.3539004629632974</c:v>
                </c:pt>
                <c:pt idx="7350">
                  <c:v>2.3541435185174624</c:v>
                </c:pt>
                <c:pt idx="7351">
                  <c:v>2.3543865740716274</c:v>
                </c:pt>
                <c:pt idx="7352">
                  <c:v>2.3546296296257925</c:v>
                </c:pt>
                <c:pt idx="7353">
                  <c:v>2.3548726851872335</c:v>
                </c:pt>
                <c:pt idx="7354">
                  <c:v>2.3551157407413985</c:v>
                </c:pt>
                <c:pt idx="7355">
                  <c:v>2.3553587962955636</c:v>
                </c:pt>
                <c:pt idx="7356">
                  <c:v>2.3556018518497286</c:v>
                </c:pt>
                <c:pt idx="7357">
                  <c:v>2.3558449074038936</c:v>
                </c:pt>
                <c:pt idx="7358">
                  <c:v>2.3560879629653346</c:v>
                </c:pt>
                <c:pt idx="7359">
                  <c:v>2.3563310185194997</c:v>
                </c:pt>
                <c:pt idx="7360">
                  <c:v>2.3565740740736647</c:v>
                </c:pt>
                <c:pt idx="7361">
                  <c:v>2.3568171296278297</c:v>
                </c:pt>
                <c:pt idx="7362">
                  <c:v>2.3570601851819948</c:v>
                </c:pt>
                <c:pt idx="7363">
                  <c:v>2.3573032407434358</c:v>
                </c:pt>
                <c:pt idx="7364">
                  <c:v>2.3575462962976008</c:v>
                </c:pt>
                <c:pt idx="7365">
                  <c:v>2.3577893518517659</c:v>
                </c:pt>
                <c:pt idx="7366">
                  <c:v>2.3580324074059309</c:v>
                </c:pt>
                <c:pt idx="7367">
                  <c:v>2.3582754629600959</c:v>
                </c:pt>
                <c:pt idx="7368">
                  <c:v>2.3585185185215369</c:v>
                </c:pt>
                <c:pt idx="7369">
                  <c:v>2.358761574075702</c:v>
                </c:pt>
                <c:pt idx="7370">
                  <c:v>2.359004629629867</c:v>
                </c:pt>
                <c:pt idx="7371">
                  <c:v>2.3592476851840321</c:v>
                </c:pt>
                <c:pt idx="7372">
                  <c:v>2.3594907407381971</c:v>
                </c:pt>
                <c:pt idx="7373">
                  <c:v>2.3597337962923621</c:v>
                </c:pt>
                <c:pt idx="7374">
                  <c:v>2.3599768518538031</c:v>
                </c:pt>
                <c:pt idx="7375">
                  <c:v>2.3602199074079682</c:v>
                </c:pt>
                <c:pt idx="7376">
                  <c:v>2.3604629629621332</c:v>
                </c:pt>
                <c:pt idx="7377">
                  <c:v>2.3607060185162982</c:v>
                </c:pt>
                <c:pt idx="7378">
                  <c:v>2.3609490740704633</c:v>
                </c:pt>
                <c:pt idx="7379">
                  <c:v>2.3611921296319043</c:v>
                </c:pt>
                <c:pt idx="7380">
                  <c:v>2.3614351851860693</c:v>
                </c:pt>
                <c:pt idx="7381">
                  <c:v>2.3616782407402344</c:v>
                </c:pt>
                <c:pt idx="7382">
                  <c:v>2.3619212962943994</c:v>
                </c:pt>
                <c:pt idx="7383">
                  <c:v>2.3621643518485644</c:v>
                </c:pt>
                <c:pt idx="7384">
                  <c:v>2.3624074074100054</c:v>
                </c:pt>
                <c:pt idx="7385">
                  <c:v>2.3626504629641705</c:v>
                </c:pt>
                <c:pt idx="7386">
                  <c:v>2.3629050925951152</c:v>
                </c:pt>
                <c:pt idx="7387">
                  <c:v>2.3631481481492802</c:v>
                </c:pt>
                <c:pt idx="7388">
                  <c:v>2.3633912037034452</c:v>
                </c:pt>
                <c:pt idx="7389">
                  <c:v>2.3636342592576103</c:v>
                </c:pt>
                <c:pt idx="7390">
                  <c:v>2.3638773148117753</c:v>
                </c:pt>
                <c:pt idx="7391">
                  <c:v>2.3641203703732163</c:v>
                </c:pt>
                <c:pt idx="7392">
                  <c:v>2.3643634259273814</c:v>
                </c:pt>
                <c:pt idx="7393">
                  <c:v>2.3646064814815464</c:v>
                </c:pt>
                <c:pt idx="7394">
                  <c:v>2.3648495370357114</c:v>
                </c:pt>
                <c:pt idx="7395">
                  <c:v>2.3650925925898765</c:v>
                </c:pt>
                <c:pt idx="7396">
                  <c:v>2.3653356481440415</c:v>
                </c:pt>
                <c:pt idx="7397">
                  <c:v>2.3655787037054825</c:v>
                </c:pt>
                <c:pt idx="7398">
                  <c:v>2.3658217592596475</c:v>
                </c:pt>
                <c:pt idx="7399">
                  <c:v>2.3660648148138126</c:v>
                </c:pt>
                <c:pt idx="7400">
                  <c:v>2.3663078703679776</c:v>
                </c:pt>
                <c:pt idx="7401">
                  <c:v>2.3665509259221427</c:v>
                </c:pt>
                <c:pt idx="7402">
                  <c:v>2.3667939814835837</c:v>
                </c:pt>
                <c:pt idx="7403">
                  <c:v>2.3670370370377487</c:v>
                </c:pt>
                <c:pt idx="7404">
                  <c:v>2.3672800925919137</c:v>
                </c:pt>
                <c:pt idx="7405">
                  <c:v>2.3675231481460788</c:v>
                </c:pt>
                <c:pt idx="7406">
                  <c:v>2.3677662037002438</c:v>
                </c:pt>
                <c:pt idx="7407">
                  <c:v>2.3680092592616848</c:v>
                </c:pt>
                <c:pt idx="7408">
                  <c:v>2.3682523148158499</c:v>
                </c:pt>
                <c:pt idx="7409">
                  <c:v>2.3684953703700149</c:v>
                </c:pt>
                <c:pt idx="7410">
                  <c:v>2.3687384259241799</c:v>
                </c:pt>
                <c:pt idx="7411">
                  <c:v>2.368981481478345</c:v>
                </c:pt>
                <c:pt idx="7412">
                  <c:v>2.369224537039786</c:v>
                </c:pt>
                <c:pt idx="7413">
                  <c:v>2.369467592593951</c:v>
                </c:pt>
                <c:pt idx="7414">
                  <c:v>2.3697106481481161</c:v>
                </c:pt>
                <c:pt idx="7415">
                  <c:v>2.3699537037022811</c:v>
                </c:pt>
                <c:pt idx="7416">
                  <c:v>2.3701967592564461</c:v>
                </c:pt>
                <c:pt idx="7417">
                  <c:v>2.3704398148178871</c:v>
                </c:pt>
                <c:pt idx="7418">
                  <c:v>2.3706828703720522</c:v>
                </c:pt>
                <c:pt idx="7419">
                  <c:v>2.3709259259262172</c:v>
                </c:pt>
                <c:pt idx="7420">
                  <c:v>2.3711689814803822</c:v>
                </c:pt>
                <c:pt idx="7421">
                  <c:v>2.3714120370345473</c:v>
                </c:pt>
                <c:pt idx="7422">
                  <c:v>2.3716550925887123</c:v>
                </c:pt>
                <c:pt idx="7423">
                  <c:v>2.3718981481501533</c:v>
                </c:pt>
                <c:pt idx="7424">
                  <c:v>2.3721412037043184</c:v>
                </c:pt>
                <c:pt idx="7425">
                  <c:v>2.3723842592584834</c:v>
                </c:pt>
                <c:pt idx="7426">
                  <c:v>2.3726273148126484</c:v>
                </c:pt>
                <c:pt idx="7427">
                  <c:v>2.3728703703668135</c:v>
                </c:pt>
                <c:pt idx="7428">
                  <c:v>2.3731134259282545</c:v>
                </c:pt>
                <c:pt idx="7429">
                  <c:v>2.3733564814824195</c:v>
                </c:pt>
                <c:pt idx="7430">
                  <c:v>2.3735995370365846</c:v>
                </c:pt>
                <c:pt idx="7431">
                  <c:v>2.3738425925907496</c:v>
                </c:pt>
                <c:pt idx="7432">
                  <c:v>2.3740856481449146</c:v>
                </c:pt>
                <c:pt idx="7433">
                  <c:v>2.3743287037063556</c:v>
                </c:pt>
                <c:pt idx="7434">
                  <c:v>2.3745717592605207</c:v>
                </c:pt>
                <c:pt idx="7435">
                  <c:v>2.3748263888914654</c:v>
                </c:pt>
                <c:pt idx="7436">
                  <c:v>2.3750694444456304</c:v>
                </c:pt>
                <c:pt idx="7437">
                  <c:v>2.3753124999997954</c:v>
                </c:pt>
                <c:pt idx="7438">
                  <c:v>2.3755555555539605</c:v>
                </c:pt>
                <c:pt idx="7439">
                  <c:v>2.3757986111081255</c:v>
                </c:pt>
                <c:pt idx="7440">
                  <c:v>2.3760416666695665</c:v>
                </c:pt>
                <c:pt idx="7441">
                  <c:v>2.3762847222237315</c:v>
                </c:pt>
                <c:pt idx="7442">
                  <c:v>2.3765277777778966</c:v>
                </c:pt>
                <c:pt idx="7443">
                  <c:v>2.3767708333320616</c:v>
                </c:pt>
                <c:pt idx="7444">
                  <c:v>2.3770138888862267</c:v>
                </c:pt>
                <c:pt idx="7445">
                  <c:v>2.3772569444403917</c:v>
                </c:pt>
                <c:pt idx="7446">
                  <c:v>2.3775000000018327</c:v>
                </c:pt>
                <c:pt idx="7447">
                  <c:v>2.3777430555559977</c:v>
                </c:pt>
                <c:pt idx="7448">
                  <c:v>2.3779861111101628</c:v>
                </c:pt>
                <c:pt idx="7449">
                  <c:v>2.3782291666643278</c:v>
                </c:pt>
                <c:pt idx="7450">
                  <c:v>2.3784722222184929</c:v>
                </c:pt>
                <c:pt idx="7451">
                  <c:v>2.3787152777799339</c:v>
                </c:pt>
                <c:pt idx="7452">
                  <c:v>2.3789583333340989</c:v>
                </c:pt>
                <c:pt idx="7453">
                  <c:v>2.3792013888882639</c:v>
                </c:pt>
                <c:pt idx="7454">
                  <c:v>2.379444444442429</c:v>
                </c:pt>
                <c:pt idx="7455">
                  <c:v>2.379687499996594</c:v>
                </c:pt>
                <c:pt idx="7456">
                  <c:v>2.379930555558035</c:v>
                </c:pt>
                <c:pt idx="7457">
                  <c:v>2.3801736111122</c:v>
                </c:pt>
                <c:pt idx="7458">
                  <c:v>2.3804166666663651</c:v>
                </c:pt>
                <c:pt idx="7459">
                  <c:v>2.3806597222205301</c:v>
                </c:pt>
                <c:pt idx="7460">
                  <c:v>2.3809027777746952</c:v>
                </c:pt>
                <c:pt idx="7461">
                  <c:v>2.3811458333361362</c:v>
                </c:pt>
                <c:pt idx="7462">
                  <c:v>2.3813888888903012</c:v>
                </c:pt>
                <c:pt idx="7463">
                  <c:v>2.3816319444444662</c:v>
                </c:pt>
                <c:pt idx="7464">
                  <c:v>2.3818749999986313</c:v>
                </c:pt>
                <c:pt idx="7465">
                  <c:v>2.3821180555527963</c:v>
                </c:pt>
                <c:pt idx="7466">
                  <c:v>2.3823611111142373</c:v>
                </c:pt>
                <c:pt idx="7467">
                  <c:v>2.3826041666684024</c:v>
                </c:pt>
                <c:pt idx="7468">
                  <c:v>2.3828472222225674</c:v>
                </c:pt>
                <c:pt idx="7469">
                  <c:v>2.3830902777767324</c:v>
                </c:pt>
                <c:pt idx="7470">
                  <c:v>2.3833333333308975</c:v>
                </c:pt>
                <c:pt idx="7471">
                  <c:v>2.3835763888850625</c:v>
                </c:pt>
                <c:pt idx="7472">
                  <c:v>2.3838194444465035</c:v>
                </c:pt>
                <c:pt idx="7473">
                  <c:v>2.3840625000006685</c:v>
                </c:pt>
                <c:pt idx="7474">
                  <c:v>2.3843055555548336</c:v>
                </c:pt>
                <c:pt idx="7475">
                  <c:v>2.3845486111089986</c:v>
                </c:pt>
                <c:pt idx="7476">
                  <c:v>2.3847916666631637</c:v>
                </c:pt>
                <c:pt idx="7477">
                  <c:v>2.3850347222246047</c:v>
                </c:pt>
                <c:pt idx="7478">
                  <c:v>2.3852777777787697</c:v>
                </c:pt>
                <c:pt idx="7479">
                  <c:v>2.3855208333329347</c:v>
                </c:pt>
                <c:pt idx="7480">
                  <c:v>2.3857638888870998</c:v>
                </c:pt>
                <c:pt idx="7481">
                  <c:v>2.3860069444412648</c:v>
                </c:pt>
                <c:pt idx="7482">
                  <c:v>2.3862500000027058</c:v>
                </c:pt>
                <c:pt idx="7483">
                  <c:v>2.3865046296263746</c:v>
                </c:pt>
                <c:pt idx="7484">
                  <c:v>2.3867476851878155</c:v>
                </c:pt>
                <c:pt idx="7485">
                  <c:v>2.3869907407419806</c:v>
                </c:pt>
                <c:pt idx="7486">
                  <c:v>2.3872337962961456</c:v>
                </c:pt>
                <c:pt idx="7487">
                  <c:v>2.3874768518503107</c:v>
                </c:pt>
                <c:pt idx="7488">
                  <c:v>2.3877199074044757</c:v>
                </c:pt>
                <c:pt idx="7489">
                  <c:v>2.3879629629659167</c:v>
                </c:pt>
                <c:pt idx="7490">
                  <c:v>2.3882060185200817</c:v>
                </c:pt>
                <c:pt idx="7491">
                  <c:v>2.3884490740742468</c:v>
                </c:pt>
                <c:pt idx="7492">
                  <c:v>2.3886921296284118</c:v>
                </c:pt>
                <c:pt idx="7493">
                  <c:v>2.3889351851825769</c:v>
                </c:pt>
                <c:pt idx="7494">
                  <c:v>2.3891782407367419</c:v>
                </c:pt>
                <c:pt idx="7495">
                  <c:v>2.3894212962981829</c:v>
                </c:pt>
                <c:pt idx="7496">
                  <c:v>2.3896643518523479</c:v>
                </c:pt>
                <c:pt idx="7497">
                  <c:v>2.389907407406513</c:v>
                </c:pt>
                <c:pt idx="7498">
                  <c:v>2.390150462960678</c:v>
                </c:pt>
                <c:pt idx="7499">
                  <c:v>2.3903935185148431</c:v>
                </c:pt>
                <c:pt idx="7500">
                  <c:v>2.390636574076284</c:v>
                </c:pt>
                <c:pt idx="7501">
                  <c:v>2.3908796296304491</c:v>
                </c:pt>
                <c:pt idx="7502">
                  <c:v>2.3911226851846141</c:v>
                </c:pt>
                <c:pt idx="7503">
                  <c:v>2.3913657407387792</c:v>
                </c:pt>
                <c:pt idx="7504">
                  <c:v>2.3916087962929442</c:v>
                </c:pt>
                <c:pt idx="7505">
                  <c:v>2.3918518518543852</c:v>
                </c:pt>
                <c:pt idx="7506">
                  <c:v>2.3920949074085502</c:v>
                </c:pt>
                <c:pt idx="7507">
                  <c:v>2.3923379629627153</c:v>
                </c:pt>
                <c:pt idx="7508">
                  <c:v>2.3925810185168803</c:v>
                </c:pt>
                <c:pt idx="7509">
                  <c:v>2.3928240740710454</c:v>
                </c:pt>
                <c:pt idx="7510">
                  <c:v>2.3930671296324864</c:v>
                </c:pt>
                <c:pt idx="7511">
                  <c:v>2.3933101851866514</c:v>
                </c:pt>
                <c:pt idx="7512">
                  <c:v>2.3935532407408164</c:v>
                </c:pt>
                <c:pt idx="7513">
                  <c:v>2.3937962962949815</c:v>
                </c:pt>
                <c:pt idx="7514">
                  <c:v>2.3940393518491465</c:v>
                </c:pt>
                <c:pt idx="7515">
                  <c:v>2.3942824074033116</c:v>
                </c:pt>
                <c:pt idx="7516">
                  <c:v>2.3945254629647525</c:v>
                </c:pt>
                <c:pt idx="7517">
                  <c:v>2.3947685185189176</c:v>
                </c:pt>
                <c:pt idx="7518">
                  <c:v>2.3950115740730826</c:v>
                </c:pt>
                <c:pt idx="7519">
                  <c:v>2.3952546296272477</c:v>
                </c:pt>
                <c:pt idx="7520">
                  <c:v>2.3954976851814127</c:v>
                </c:pt>
                <c:pt idx="7521">
                  <c:v>2.3957407407428537</c:v>
                </c:pt>
                <c:pt idx="7522">
                  <c:v>2.3959837962970187</c:v>
                </c:pt>
                <c:pt idx="7523">
                  <c:v>2.3962268518511838</c:v>
                </c:pt>
                <c:pt idx="7524">
                  <c:v>2.3964699074053488</c:v>
                </c:pt>
                <c:pt idx="7525">
                  <c:v>2.3967129629595139</c:v>
                </c:pt>
                <c:pt idx="7526">
                  <c:v>2.3969560185209549</c:v>
                </c:pt>
                <c:pt idx="7527">
                  <c:v>2.3971990740751199</c:v>
                </c:pt>
                <c:pt idx="7528">
                  <c:v>2.3974421296292849</c:v>
                </c:pt>
                <c:pt idx="7529">
                  <c:v>2.39768518518345</c:v>
                </c:pt>
                <c:pt idx="7530">
                  <c:v>2.397928240737615</c:v>
                </c:pt>
                <c:pt idx="7531">
                  <c:v>2.3981828703685597</c:v>
                </c:pt>
                <c:pt idx="7532">
                  <c:v>2.3984259259227247</c:v>
                </c:pt>
                <c:pt idx="7533">
                  <c:v>2.3986689814841657</c:v>
                </c:pt>
                <c:pt idx="7534">
                  <c:v>2.3989120370383308</c:v>
                </c:pt>
                <c:pt idx="7535">
                  <c:v>2.3991550925924958</c:v>
                </c:pt>
                <c:pt idx="7536">
                  <c:v>2.3993981481466609</c:v>
                </c:pt>
                <c:pt idx="7537">
                  <c:v>2.3996412037008259</c:v>
                </c:pt>
                <c:pt idx="7538">
                  <c:v>2.3998842592622669</c:v>
                </c:pt>
                <c:pt idx="7539">
                  <c:v>2.4001273148164319</c:v>
                </c:pt>
                <c:pt idx="7540">
                  <c:v>2.400370370370597</c:v>
                </c:pt>
                <c:pt idx="7541">
                  <c:v>2.400613425924762</c:v>
                </c:pt>
                <c:pt idx="7542">
                  <c:v>2.4008564814789271</c:v>
                </c:pt>
                <c:pt idx="7543">
                  <c:v>2.4010995370330921</c:v>
                </c:pt>
                <c:pt idx="7544">
                  <c:v>2.4013425925945331</c:v>
                </c:pt>
                <c:pt idx="7545">
                  <c:v>2.4015856481486981</c:v>
                </c:pt>
                <c:pt idx="7546">
                  <c:v>2.4018287037028632</c:v>
                </c:pt>
                <c:pt idx="7547">
                  <c:v>2.4020717592570282</c:v>
                </c:pt>
                <c:pt idx="7548">
                  <c:v>2.4023148148111932</c:v>
                </c:pt>
                <c:pt idx="7549">
                  <c:v>2.4025578703726342</c:v>
                </c:pt>
                <c:pt idx="7550">
                  <c:v>2.4028009259267993</c:v>
                </c:pt>
                <c:pt idx="7551">
                  <c:v>2.4030439814809643</c:v>
                </c:pt>
                <c:pt idx="7552">
                  <c:v>2.4032870370351294</c:v>
                </c:pt>
                <c:pt idx="7553">
                  <c:v>2.4035300925892944</c:v>
                </c:pt>
                <c:pt idx="7554">
                  <c:v>2.4037731481507354</c:v>
                </c:pt>
                <c:pt idx="7555">
                  <c:v>2.4040162037049004</c:v>
                </c:pt>
                <c:pt idx="7556">
                  <c:v>2.4042592592590655</c:v>
                </c:pt>
                <c:pt idx="7557">
                  <c:v>2.4045023148132305</c:v>
                </c:pt>
                <c:pt idx="7558">
                  <c:v>2.4047453703673956</c:v>
                </c:pt>
                <c:pt idx="7559">
                  <c:v>2.4049884259288365</c:v>
                </c:pt>
                <c:pt idx="7560">
                  <c:v>2.4052314814830016</c:v>
                </c:pt>
                <c:pt idx="7561">
                  <c:v>2.4054745370371666</c:v>
                </c:pt>
                <c:pt idx="7562">
                  <c:v>2.4057175925913317</c:v>
                </c:pt>
                <c:pt idx="7563">
                  <c:v>2.4059606481454967</c:v>
                </c:pt>
                <c:pt idx="7564">
                  <c:v>2.4062037036996617</c:v>
                </c:pt>
                <c:pt idx="7565">
                  <c:v>2.4064467592611027</c:v>
                </c:pt>
                <c:pt idx="7566">
                  <c:v>2.4066898148152678</c:v>
                </c:pt>
                <c:pt idx="7567">
                  <c:v>2.4069328703694328</c:v>
                </c:pt>
                <c:pt idx="7568">
                  <c:v>2.4071759259235979</c:v>
                </c:pt>
                <c:pt idx="7569">
                  <c:v>2.4074189814777629</c:v>
                </c:pt>
                <c:pt idx="7570">
                  <c:v>2.4076620370392039</c:v>
                </c:pt>
                <c:pt idx="7571">
                  <c:v>2.4079050925933689</c:v>
                </c:pt>
                <c:pt idx="7572">
                  <c:v>2.408148148147534</c:v>
                </c:pt>
                <c:pt idx="7573">
                  <c:v>2.408391203701699</c:v>
                </c:pt>
                <c:pt idx="7574">
                  <c:v>2.4086342592558641</c:v>
                </c:pt>
                <c:pt idx="7575">
                  <c:v>2.408877314817305</c:v>
                </c:pt>
                <c:pt idx="7576">
                  <c:v>2.4091203703714701</c:v>
                </c:pt>
                <c:pt idx="7577">
                  <c:v>2.4093634259256351</c:v>
                </c:pt>
                <c:pt idx="7578">
                  <c:v>2.4096064814798002</c:v>
                </c:pt>
                <c:pt idx="7579">
                  <c:v>2.4098495370339652</c:v>
                </c:pt>
                <c:pt idx="7580">
                  <c:v>2.4101041666649099</c:v>
                </c:pt>
                <c:pt idx="7581">
                  <c:v>2.4103472222190749</c:v>
                </c:pt>
                <c:pt idx="7582">
                  <c:v>2.4105902777805159</c:v>
                </c:pt>
                <c:pt idx="7583">
                  <c:v>2.410833333334681</c:v>
                </c:pt>
                <c:pt idx="7584">
                  <c:v>2.411076388888846</c:v>
                </c:pt>
                <c:pt idx="7585">
                  <c:v>2.4113194444430111</c:v>
                </c:pt>
                <c:pt idx="7586">
                  <c:v>2.4115624999971761</c:v>
                </c:pt>
                <c:pt idx="7587">
                  <c:v>2.4118055555586171</c:v>
                </c:pt>
                <c:pt idx="7588">
                  <c:v>2.4120486111127821</c:v>
                </c:pt>
                <c:pt idx="7589">
                  <c:v>2.4122916666669472</c:v>
                </c:pt>
                <c:pt idx="7590">
                  <c:v>2.4125347222211122</c:v>
                </c:pt>
                <c:pt idx="7591">
                  <c:v>2.4127777777752772</c:v>
                </c:pt>
                <c:pt idx="7592">
                  <c:v>2.4130208333294423</c:v>
                </c:pt>
                <c:pt idx="7593">
                  <c:v>2.4132638888908833</c:v>
                </c:pt>
                <c:pt idx="7594">
                  <c:v>2.4135069444450483</c:v>
                </c:pt>
                <c:pt idx="7595">
                  <c:v>2.4137499999992134</c:v>
                </c:pt>
                <c:pt idx="7596">
                  <c:v>2.4139930555533784</c:v>
                </c:pt>
                <c:pt idx="7597">
                  <c:v>2.4142361111075434</c:v>
                </c:pt>
                <c:pt idx="7598">
                  <c:v>2.4144791666689844</c:v>
                </c:pt>
                <c:pt idx="7599">
                  <c:v>2.4147222222231495</c:v>
                </c:pt>
                <c:pt idx="7600">
                  <c:v>2.4149652777773145</c:v>
                </c:pt>
                <c:pt idx="7601">
                  <c:v>2.4152083333314796</c:v>
                </c:pt>
                <c:pt idx="7602">
                  <c:v>2.4154513888856446</c:v>
                </c:pt>
                <c:pt idx="7603">
                  <c:v>2.4156944444470856</c:v>
                </c:pt>
                <c:pt idx="7604">
                  <c:v>2.4159375000012506</c:v>
                </c:pt>
                <c:pt idx="7605">
                  <c:v>2.4161805555554157</c:v>
                </c:pt>
                <c:pt idx="7606">
                  <c:v>2.4164236111095807</c:v>
                </c:pt>
                <c:pt idx="7607">
                  <c:v>2.4166666666637457</c:v>
                </c:pt>
                <c:pt idx="7608">
                  <c:v>2.4169097222251867</c:v>
                </c:pt>
                <c:pt idx="7609">
                  <c:v>2.4171527777793518</c:v>
                </c:pt>
                <c:pt idx="7610">
                  <c:v>2.4173958333335168</c:v>
                </c:pt>
                <c:pt idx="7611">
                  <c:v>2.4176388888876819</c:v>
                </c:pt>
                <c:pt idx="7612">
                  <c:v>2.4178819444418469</c:v>
                </c:pt>
                <c:pt idx="7613">
                  <c:v>2.4181249999960119</c:v>
                </c:pt>
                <c:pt idx="7614">
                  <c:v>2.4183680555574529</c:v>
                </c:pt>
                <c:pt idx="7615">
                  <c:v>2.418611111111618</c:v>
                </c:pt>
                <c:pt idx="7616">
                  <c:v>2.418854166665783</c:v>
                </c:pt>
                <c:pt idx="7617">
                  <c:v>2.4190972222199481</c:v>
                </c:pt>
                <c:pt idx="7618">
                  <c:v>2.4193402777741131</c:v>
                </c:pt>
                <c:pt idx="7619">
                  <c:v>2.4195833333355541</c:v>
                </c:pt>
                <c:pt idx="7620">
                  <c:v>2.4198263888897191</c:v>
                </c:pt>
                <c:pt idx="7621">
                  <c:v>2.4200694444438842</c:v>
                </c:pt>
                <c:pt idx="7622">
                  <c:v>2.4203124999980492</c:v>
                </c:pt>
                <c:pt idx="7623">
                  <c:v>2.4205555555522142</c:v>
                </c:pt>
                <c:pt idx="7624">
                  <c:v>2.4207986111136552</c:v>
                </c:pt>
                <c:pt idx="7625">
                  <c:v>2.4210416666678203</c:v>
                </c:pt>
                <c:pt idx="7626">
                  <c:v>2.4212847222219853</c:v>
                </c:pt>
                <c:pt idx="7627">
                  <c:v>2.4215277777761504</c:v>
                </c:pt>
                <c:pt idx="7628">
                  <c:v>2.4217824074070951</c:v>
                </c:pt>
                <c:pt idx="7629">
                  <c:v>2.4220254629612601</c:v>
                </c:pt>
                <c:pt idx="7630">
                  <c:v>2.4222685185154251</c:v>
                </c:pt>
                <c:pt idx="7631">
                  <c:v>2.4225115740768661</c:v>
                </c:pt>
                <c:pt idx="7632">
                  <c:v>2.4227546296310312</c:v>
                </c:pt>
                <c:pt idx="7633">
                  <c:v>2.4229976851851962</c:v>
                </c:pt>
                <c:pt idx="7634">
                  <c:v>2.4232407407393612</c:v>
                </c:pt>
                <c:pt idx="7635">
                  <c:v>2.4234837962935263</c:v>
                </c:pt>
                <c:pt idx="7636">
                  <c:v>2.4237268518549673</c:v>
                </c:pt>
                <c:pt idx="7637">
                  <c:v>2.4239699074091323</c:v>
                </c:pt>
                <c:pt idx="7638">
                  <c:v>2.4242129629632974</c:v>
                </c:pt>
                <c:pt idx="7639">
                  <c:v>2.4244560185174624</c:v>
                </c:pt>
                <c:pt idx="7640">
                  <c:v>2.4246990740716274</c:v>
                </c:pt>
                <c:pt idx="7641">
                  <c:v>2.4249421296257925</c:v>
                </c:pt>
                <c:pt idx="7642">
                  <c:v>2.4251851851872335</c:v>
                </c:pt>
                <c:pt idx="7643">
                  <c:v>2.4254282407413985</c:v>
                </c:pt>
                <c:pt idx="7644">
                  <c:v>2.4256712962955636</c:v>
                </c:pt>
                <c:pt idx="7645">
                  <c:v>2.4259143518497286</c:v>
                </c:pt>
                <c:pt idx="7646">
                  <c:v>2.4261574074038936</c:v>
                </c:pt>
                <c:pt idx="7647">
                  <c:v>2.4264004629653346</c:v>
                </c:pt>
                <c:pt idx="7648">
                  <c:v>2.4266435185194997</c:v>
                </c:pt>
                <c:pt idx="7649">
                  <c:v>2.4268865740736647</c:v>
                </c:pt>
                <c:pt idx="7650">
                  <c:v>2.4271296296278297</c:v>
                </c:pt>
                <c:pt idx="7651">
                  <c:v>2.4273726851819948</c:v>
                </c:pt>
                <c:pt idx="7652">
                  <c:v>2.4276157407434358</c:v>
                </c:pt>
                <c:pt idx="7653">
                  <c:v>2.4278587962976008</c:v>
                </c:pt>
                <c:pt idx="7654">
                  <c:v>2.4281018518517659</c:v>
                </c:pt>
                <c:pt idx="7655">
                  <c:v>2.4283449074059309</c:v>
                </c:pt>
                <c:pt idx="7656">
                  <c:v>2.4285879629600959</c:v>
                </c:pt>
                <c:pt idx="7657">
                  <c:v>2.4288310185215369</c:v>
                </c:pt>
                <c:pt idx="7658">
                  <c:v>2.429074074075702</c:v>
                </c:pt>
                <c:pt idx="7659">
                  <c:v>2.429317129629867</c:v>
                </c:pt>
                <c:pt idx="7660">
                  <c:v>2.4295601851840321</c:v>
                </c:pt>
                <c:pt idx="7661">
                  <c:v>2.4298032407381971</c:v>
                </c:pt>
                <c:pt idx="7662">
                  <c:v>2.4300462962923621</c:v>
                </c:pt>
                <c:pt idx="7663">
                  <c:v>2.4302893518538031</c:v>
                </c:pt>
                <c:pt idx="7664">
                  <c:v>2.4305324074079682</c:v>
                </c:pt>
                <c:pt idx="7665">
                  <c:v>2.4307754629621332</c:v>
                </c:pt>
                <c:pt idx="7666">
                  <c:v>2.4310185185162982</c:v>
                </c:pt>
                <c:pt idx="7667">
                  <c:v>2.4312615740704633</c:v>
                </c:pt>
                <c:pt idx="7668">
                  <c:v>2.4315046296319043</c:v>
                </c:pt>
                <c:pt idx="7669">
                  <c:v>2.4317476851860693</c:v>
                </c:pt>
                <c:pt idx="7670">
                  <c:v>2.4319907407402344</c:v>
                </c:pt>
                <c:pt idx="7671">
                  <c:v>2.4322337962943994</c:v>
                </c:pt>
                <c:pt idx="7672">
                  <c:v>2.4324768518485644</c:v>
                </c:pt>
                <c:pt idx="7673">
                  <c:v>2.4327199074100054</c:v>
                </c:pt>
                <c:pt idx="7674">
                  <c:v>2.4329629629641705</c:v>
                </c:pt>
                <c:pt idx="7675">
                  <c:v>2.4332060185183355</c:v>
                </c:pt>
                <c:pt idx="7676">
                  <c:v>2.4334606481492802</c:v>
                </c:pt>
                <c:pt idx="7677">
                  <c:v>2.4337037037034452</c:v>
                </c:pt>
                <c:pt idx="7678">
                  <c:v>2.4339467592576103</c:v>
                </c:pt>
                <c:pt idx="7679">
                  <c:v>2.4341898148117753</c:v>
                </c:pt>
                <c:pt idx="7680">
                  <c:v>2.4344328703732163</c:v>
                </c:pt>
                <c:pt idx="7681">
                  <c:v>2.4346759259273814</c:v>
                </c:pt>
                <c:pt idx="7682">
                  <c:v>2.4349189814815464</c:v>
                </c:pt>
                <c:pt idx="7683">
                  <c:v>2.4351620370357114</c:v>
                </c:pt>
                <c:pt idx="7684">
                  <c:v>2.4354050925898765</c:v>
                </c:pt>
                <c:pt idx="7685">
                  <c:v>2.4356481481440415</c:v>
                </c:pt>
                <c:pt idx="7686">
                  <c:v>2.4358912037054825</c:v>
                </c:pt>
                <c:pt idx="7687">
                  <c:v>2.4361342592596475</c:v>
                </c:pt>
                <c:pt idx="7688">
                  <c:v>2.4363773148138126</c:v>
                </c:pt>
                <c:pt idx="7689">
                  <c:v>2.4366203703679776</c:v>
                </c:pt>
                <c:pt idx="7690">
                  <c:v>2.4368634259221427</c:v>
                </c:pt>
                <c:pt idx="7691">
                  <c:v>2.4371064814835837</c:v>
                </c:pt>
                <c:pt idx="7692">
                  <c:v>2.4373495370377487</c:v>
                </c:pt>
                <c:pt idx="7693">
                  <c:v>2.4375925925919137</c:v>
                </c:pt>
                <c:pt idx="7694">
                  <c:v>2.4378356481460788</c:v>
                </c:pt>
                <c:pt idx="7695">
                  <c:v>2.4380787037002438</c:v>
                </c:pt>
                <c:pt idx="7696">
                  <c:v>2.4383217592616848</c:v>
                </c:pt>
                <c:pt idx="7697">
                  <c:v>2.4385648148158499</c:v>
                </c:pt>
                <c:pt idx="7698">
                  <c:v>2.4388078703700149</c:v>
                </c:pt>
                <c:pt idx="7699">
                  <c:v>2.4390509259241799</c:v>
                </c:pt>
                <c:pt idx="7700">
                  <c:v>2.439293981478345</c:v>
                </c:pt>
                <c:pt idx="7701">
                  <c:v>2.439537037039786</c:v>
                </c:pt>
                <c:pt idx="7702">
                  <c:v>2.439780092593951</c:v>
                </c:pt>
                <c:pt idx="7703">
                  <c:v>2.4400231481481161</c:v>
                </c:pt>
                <c:pt idx="7704">
                  <c:v>2.4402662037022811</c:v>
                </c:pt>
                <c:pt idx="7705">
                  <c:v>2.4405092592564461</c:v>
                </c:pt>
                <c:pt idx="7706">
                  <c:v>2.4407523148178871</c:v>
                </c:pt>
                <c:pt idx="7707">
                  <c:v>2.4409953703720522</c:v>
                </c:pt>
                <c:pt idx="7708">
                  <c:v>2.4412384259262172</c:v>
                </c:pt>
                <c:pt idx="7709">
                  <c:v>2.4414814814803822</c:v>
                </c:pt>
                <c:pt idx="7710">
                  <c:v>2.4417245370345473</c:v>
                </c:pt>
                <c:pt idx="7711">
                  <c:v>2.4419675925887123</c:v>
                </c:pt>
                <c:pt idx="7712">
                  <c:v>2.4422106481501533</c:v>
                </c:pt>
                <c:pt idx="7713">
                  <c:v>2.4424537037043184</c:v>
                </c:pt>
                <c:pt idx="7714">
                  <c:v>2.4426967592584834</c:v>
                </c:pt>
                <c:pt idx="7715">
                  <c:v>2.4429398148126484</c:v>
                </c:pt>
                <c:pt idx="7716">
                  <c:v>2.4431828703668135</c:v>
                </c:pt>
                <c:pt idx="7717">
                  <c:v>2.4434259259282545</c:v>
                </c:pt>
                <c:pt idx="7718">
                  <c:v>2.4436689814824195</c:v>
                </c:pt>
                <c:pt idx="7719">
                  <c:v>2.4439120370365846</c:v>
                </c:pt>
                <c:pt idx="7720">
                  <c:v>2.4441550925907496</c:v>
                </c:pt>
                <c:pt idx="7721">
                  <c:v>2.4443981481449146</c:v>
                </c:pt>
                <c:pt idx="7722">
                  <c:v>2.4446412037063556</c:v>
                </c:pt>
                <c:pt idx="7723">
                  <c:v>2.4448842592605207</c:v>
                </c:pt>
                <c:pt idx="7724">
                  <c:v>2.4451273148146857</c:v>
                </c:pt>
                <c:pt idx="7725">
                  <c:v>2.4453819444456304</c:v>
                </c:pt>
                <c:pt idx="7726">
                  <c:v>2.4456249999997954</c:v>
                </c:pt>
                <c:pt idx="7727">
                  <c:v>2.4458680555539605</c:v>
                </c:pt>
                <c:pt idx="7728">
                  <c:v>2.4461111111081255</c:v>
                </c:pt>
                <c:pt idx="7729">
                  <c:v>2.4463541666695665</c:v>
                </c:pt>
                <c:pt idx="7730">
                  <c:v>2.4465972222237315</c:v>
                </c:pt>
                <c:pt idx="7731">
                  <c:v>2.4468402777778966</c:v>
                </c:pt>
                <c:pt idx="7732">
                  <c:v>2.4470833333320616</c:v>
                </c:pt>
                <c:pt idx="7733">
                  <c:v>2.4473263888862267</c:v>
                </c:pt>
                <c:pt idx="7734">
                  <c:v>2.4475694444403917</c:v>
                </c:pt>
                <c:pt idx="7735">
                  <c:v>2.4478125000018327</c:v>
                </c:pt>
                <c:pt idx="7736">
                  <c:v>2.4480555555559977</c:v>
                </c:pt>
                <c:pt idx="7737">
                  <c:v>2.4482986111101628</c:v>
                </c:pt>
                <c:pt idx="7738">
                  <c:v>2.4485416666643278</c:v>
                </c:pt>
                <c:pt idx="7739">
                  <c:v>2.4487847222184929</c:v>
                </c:pt>
                <c:pt idx="7740">
                  <c:v>2.4490277777799339</c:v>
                </c:pt>
                <c:pt idx="7741">
                  <c:v>2.4492708333340989</c:v>
                </c:pt>
                <c:pt idx="7742">
                  <c:v>2.4495138888882639</c:v>
                </c:pt>
                <c:pt idx="7743">
                  <c:v>2.449756944442429</c:v>
                </c:pt>
                <c:pt idx="7744">
                  <c:v>2.449999999996594</c:v>
                </c:pt>
                <c:pt idx="7745">
                  <c:v>2.450243055558035</c:v>
                </c:pt>
                <c:pt idx="7746">
                  <c:v>2.4504861111122</c:v>
                </c:pt>
                <c:pt idx="7747">
                  <c:v>2.4507291666663651</c:v>
                </c:pt>
                <c:pt idx="7748">
                  <c:v>2.4509722222205301</c:v>
                </c:pt>
                <c:pt idx="7749">
                  <c:v>2.4512152777746952</c:v>
                </c:pt>
                <c:pt idx="7750">
                  <c:v>2.4514583333361362</c:v>
                </c:pt>
                <c:pt idx="7751">
                  <c:v>2.4517013888903012</c:v>
                </c:pt>
                <c:pt idx="7752">
                  <c:v>2.4519444444444662</c:v>
                </c:pt>
                <c:pt idx="7753">
                  <c:v>2.4521874999986313</c:v>
                </c:pt>
                <c:pt idx="7754">
                  <c:v>2.4524305555527963</c:v>
                </c:pt>
                <c:pt idx="7755">
                  <c:v>2.4526736111142373</c:v>
                </c:pt>
                <c:pt idx="7756">
                  <c:v>2.4529166666684024</c:v>
                </c:pt>
                <c:pt idx="7757">
                  <c:v>2.4531597222225674</c:v>
                </c:pt>
                <c:pt idx="7758">
                  <c:v>2.4534027777767324</c:v>
                </c:pt>
                <c:pt idx="7759">
                  <c:v>2.4536458333308975</c:v>
                </c:pt>
                <c:pt idx="7760">
                  <c:v>2.4538888888850625</c:v>
                </c:pt>
                <c:pt idx="7761">
                  <c:v>2.4541319444465035</c:v>
                </c:pt>
                <c:pt idx="7762">
                  <c:v>2.4543750000006685</c:v>
                </c:pt>
                <c:pt idx="7763">
                  <c:v>2.4546180555548336</c:v>
                </c:pt>
                <c:pt idx="7764">
                  <c:v>2.4548611111089986</c:v>
                </c:pt>
                <c:pt idx="7765">
                  <c:v>2.4551041666631637</c:v>
                </c:pt>
                <c:pt idx="7766">
                  <c:v>2.4553472222246047</c:v>
                </c:pt>
                <c:pt idx="7767">
                  <c:v>2.4555902777787697</c:v>
                </c:pt>
                <c:pt idx="7768">
                  <c:v>2.4558333333329347</c:v>
                </c:pt>
                <c:pt idx="7769">
                  <c:v>2.4560763888870998</c:v>
                </c:pt>
                <c:pt idx="7770">
                  <c:v>2.4563194444412648</c:v>
                </c:pt>
                <c:pt idx="7771">
                  <c:v>2.4565625000027058</c:v>
                </c:pt>
                <c:pt idx="7772">
                  <c:v>2.4568055555568709</c:v>
                </c:pt>
                <c:pt idx="7773">
                  <c:v>2.4570601851878155</c:v>
                </c:pt>
                <c:pt idx="7774">
                  <c:v>2.4573032407419806</c:v>
                </c:pt>
                <c:pt idx="7775">
                  <c:v>2.4575462962961456</c:v>
                </c:pt>
                <c:pt idx="7776">
                  <c:v>2.4577893518503107</c:v>
                </c:pt>
                <c:pt idx="7777">
                  <c:v>2.4580324074044757</c:v>
                </c:pt>
                <c:pt idx="7778">
                  <c:v>2.4582754629659167</c:v>
                </c:pt>
                <c:pt idx="7779">
                  <c:v>2.4585185185200817</c:v>
                </c:pt>
                <c:pt idx="7780">
                  <c:v>2.4587615740742468</c:v>
                </c:pt>
                <c:pt idx="7781">
                  <c:v>2.4590046296284118</c:v>
                </c:pt>
                <c:pt idx="7782">
                  <c:v>2.4592476851825769</c:v>
                </c:pt>
                <c:pt idx="7783">
                  <c:v>2.4594907407367419</c:v>
                </c:pt>
                <c:pt idx="7784">
                  <c:v>2.4597337962981829</c:v>
                </c:pt>
                <c:pt idx="7785">
                  <c:v>2.4599768518523479</c:v>
                </c:pt>
                <c:pt idx="7786">
                  <c:v>2.460219907406513</c:v>
                </c:pt>
                <c:pt idx="7787">
                  <c:v>2.460462962960678</c:v>
                </c:pt>
                <c:pt idx="7788">
                  <c:v>2.4607060185148431</c:v>
                </c:pt>
                <c:pt idx="7789">
                  <c:v>2.460949074076284</c:v>
                </c:pt>
                <c:pt idx="7790">
                  <c:v>2.4611921296304491</c:v>
                </c:pt>
                <c:pt idx="7791">
                  <c:v>2.4614351851846141</c:v>
                </c:pt>
                <c:pt idx="7792">
                  <c:v>2.4616782407387792</c:v>
                </c:pt>
                <c:pt idx="7793">
                  <c:v>2.4619212962929442</c:v>
                </c:pt>
                <c:pt idx="7794">
                  <c:v>2.4621643518543852</c:v>
                </c:pt>
                <c:pt idx="7795">
                  <c:v>2.4624074074085502</c:v>
                </c:pt>
                <c:pt idx="7796">
                  <c:v>2.4626504629627153</c:v>
                </c:pt>
                <c:pt idx="7797">
                  <c:v>2.4628935185168803</c:v>
                </c:pt>
                <c:pt idx="7798">
                  <c:v>2.4631365740710454</c:v>
                </c:pt>
                <c:pt idx="7799">
                  <c:v>2.4633796296324864</c:v>
                </c:pt>
                <c:pt idx="7800">
                  <c:v>2.4636226851866514</c:v>
                </c:pt>
                <c:pt idx="7801">
                  <c:v>2.4638657407408164</c:v>
                </c:pt>
                <c:pt idx="7802">
                  <c:v>2.4641087962949815</c:v>
                </c:pt>
                <c:pt idx="7803">
                  <c:v>2.4643518518491465</c:v>
                </c:pt>
                <c:pt idx="7804">
                  <c:v>2.4645949074033116</c:v>
                </c:pt>
                <c:pt idx="7805">
                  <c:v>2.4648379629647525</c:v>
                </c:pt>
                <c:pt idx="7806">
                  <c:v>2.4650810185189176</c:v>
                </c:pt>
                <c:pt idx="7807">
                  <c:v>2.4653240740730826</c:v>
                </c:pt>
                <c:pt idx="7808">
                  <c:v>2.4655671296272477</c:v>
                </c:pt>
                <c:pt idx="7809">
                  <c:v>2.4658101851814127</c:v>
                </c:pt>
                <c:pt idx="7810">
                  <c:v>2.4660532407428537</c:v>
                </c:pt>
                <c:pt idx="7811">
                  <c:v>2.4662962962970187</c:v>
                </c:pt>
                <c:pt idx="7812">
                  <c:v>2.4665393518511838</c:v>
                </c:pt>
                <c:pt idx="7813">
                  <c:v>2.4667824074053488</c:v>
                </c:pt>
                <c:pt idx="7814">
                  <c:v>2.4670254629595139</c:v>
                </c:pt>
                <c:pt idx="7815">
                  <c:v>2.4672685185209549</c:v>
                </c:pt>
                <c:pt idx="7816">
                  <c:v>2.4675115740751199</c:v>
                </c:pt>
                <c:pt idx="7817">
                  <c:v>2.4677546296292849</c:v>
                </c:pt>
                <c:pt idx="7818">
                  <c:v>2.46799768518345</c:v>
                </c:pt>
                <c:pt idx="7819">
                  <c:v>2.468240740737615</c:v>
                </c:pt>
                <c:pt idx="7820">
                  <c:v>2.468483796299056</c:v>
                </c:pt>
                <c:pt idx="7821">
                  <c:v>2.4687384259227247</c:v>
                </c:pt>
                <c:pt idx="7822">
                  <c:v>2.4689814814841657</c:v>
                </c:pt>
                <c:pt idx="7823">
                  <c:v>2.4692245370383308</c:v>
                </c:pt>
                <c:pt idx="7824">
                  <c:v>2.4694675925924958</c:v>
                </c:pt>
                <c:pt idx="7825">
                  <c:v>2.4697106481466609</c:v>
                </c:pt>
                <c:pt idx="7826">
                  <c:v>2.4699537037008259</c:v>
                </c:pt>
                <c:pt idx="7827">
                  <c:v>2.4701967592622669</c:v>
                </c:pt>
                <c:pt idx="7828">
                  <c:v>2.4704398148164319</c:v>
                </c:pt>
                <c:pt idx="7829">
                  <c:v>2.470682870370597</c:v>
                </c:pt>
                <c:pt idx="7830">
                  <c:v>2.470925925924762</c:v>
                </c:pt>
                <c:pt idx="7831">
                  <c:v>2.4711689814789271</c:v>
                </c:pt>
                <c:pt idx="7832">
                  <c:v>2.4714120370330921</c:v>
                </c:pt>
                <c:pt idx="7833">
                  <c:v>2.4716550925945331</c:v>
                </c:pt>
                <c:pt idx="7834">
                  <c:v>2.4718981481486981</c:v>
                </c:pt>
                <c:pt idx="7835">
                  <c:v>2.4721412037028632</c:v>
                </c:pt>
                <c:pt idx="7836">
                  <c:v>2.4723842592570282</c:v>
                </c:pt>
                <c:pt idx="7837">
                  <c:v>2.4726273148111932</c:v>
                </c:pt>
                <c:pt idx="7838">
                  <c:v>2.4728703703726342</c:v>
                </c:pt>
                <c:pt idx="7839">
                  <c:v>2.4731134259267993</c:v>
                </c:pt>
                <c:pt idx="7840">
                  <c:v>2.4733564814809643</c:v>
                </c:pt>
                <c:pt idx="7841">
                  <c:v>2.4735995370351294</c:v>
                </c:pt>
                <c:pt idx="7842">
                  <c:v>2.4738425925892944</c:v>
                </c:pt>
                <c:pt idx="7843">
                  <c:v>2.4740856481507354</c:v>
                </c:pt>
                <c:pt idx="7844">
                  <c:v>2.4743287037049004</c:v>
                </c:pt>
                <c:pt idx="7845">
                  <c:v>2.4745717592590655</c:v>
                </c:pt>
                <c:pt idx="7846">
                  <c:v>2.4748148148132305</c:v>
                </c:pt>
                <c:pt idx="7847">
                  <c:v>2.4750578703673956</c:v>
                </c:pt>
                <c:pt idx="7848">
                  <c:v>2.4753009259288365</c:v>
                </c:pt>
                <c:pt idx="7849">
                  <c:v>2.4755439814830016</c:v>
                </c:pt>
                <c:pt idx="7850">
                  <c:v>2.4757870370371666</c:v>
                </c:pt>
                <c:pt idx="7851">
                  <c:v>2.4760300925913317</c:v>
                </c:pt>
                <c:pt idx="7852">
                  <c:v>2.4762731481454967</c:v>
                </c:pt>
                <c:pt idx="7853">
                  <c:v>2.4765162036996617</c:v>
                </c:pt>
                <c:pt idx="7854">
                  <c:v>2.4767592592611027</c:v>
                </c:pt>
                <c:pt idx="7855">
                  <c:v>2.4770023148152678</c:v>
                </c:pt>
                <c:pt idx="7856">
                  <c:v>2.4772453703694328</c:v>
                </c:pt>
                <c:pt idx="7857">
                  <c:v>2.4774884259235979</c:v>
                </c:pt>
                <c:pt idx="7858">
                  <c:v>2.4777314814777629</c:v>
                </c:pt>
                <c:pt idx="7859">
                  <c:v>2.4779745370392039</c:v>
                </c:pt>
                <c:pt idx="7860">
                  <c:v>2.4782175925933689</c:v>
                </c:pt>
                <c:pt idx="7861">
                  <c:v>2.478460648147534</c:v>
                </c:pt>
                <c:pt idx="7862">
                  <c:v>2.478703703701699</c:v>
                </c:pt>
                <c:pt idx="7863">
                  <c:v>2.4789467592558641</c:v>
                </c:pt>
                <c:pt idx="7864">
                  <c:v>2.479189814817305</c:v>
                </c:pt>
                <c:pt idx="7865">
                  <c:v>2.4794328703714701</c:v>
                </c:pt>
                <c:pt idx="7866">
                  <c:v>2.4796759259256351</c:v>
                </c:pt>
                <c:pt idx="7867">
                  <c:v>2.4799189814798002</c:v>
                </c:pt>
                <c:pt idx="7868">
                  <c:v>2.4801620370339652</c:v>
                </c:pt>
                <c:pt idx="7869">
                  <c:v>2.4804050925954062</c:v>
                </c:pt>
                <c:pt idx="7870">
                  <c:v>2.4806597222190749</c:v>
                </c:pt>
                <c:pt idx="7871">
                  <c:v>2.4809027777805159</c:v>
                </c:pt>
                <c:pt idx="7872">
                  <c:v>2.481145833334681</c:v>
                </c:pt>
                <c:pt idx="7873">
                  <c:v>2.481388888888846</c:v>
                </c:pt>
                <c:pt idx="7874">
                  <c:v>2.4816319444430111</c:v>
                </c:pt>
                <c:pt idx="7875">
                  <c:v>2.4818749999971761</c:v>
                </c:pt>
                <c:pt idx="7876">
                  <c:v>2.4821180555586171</c:v>
                </c:pt>
                <c:pt idx="7877">
                  <c:v>2.4823611111127821</c:v>
                </c:pt>
                <c:pt idx="7878">
                  <c:v>2.4826041666669472</c:v>
                </c:pt>
                <c:pt idx="7879">
                  <c:v>2.4828472222211122</c:v>
                </c:pt>
                <c:pt idx="7880">
                  <c:v>2.4830902777752772</c:v>
                </c:pt>
                <c:pt idx="7881">
                  <c:v>2.4833333333294423</c:v>
                </c:pt>
                <c:pt idx="7882">
                  <c:v>2.4835763888908833</c:v>
                </c:pt>
                <c:pt idx="7883">
                  <c:v>2.4838194444450483</c:v>
                </c:pt>
                <c:pt idx="7884">
                  <c:v>2.4840624999992134</c:v>
                </c:pt>
                <c:pt idx="7885">
                  <c:v>2.4843055555533784</c:v>
                </c:pt>
                <c:pt idx="7886">
                  <c:v>2.4845486111075434</c:v>
                </c:pt>
                <c:pt idx="7887">
                  <c:v>2.4847916666689844</c:v>
                </c:pt>
                <c:pt idx="7888">
                  <c:v>2.4850347222231495</c:v>
                </c:pt>
                <c:pt idx="7889">
                  <c:v>2.4852777777773145</c:v>
                </c:pt>
                <c:pt idx="7890">
                  <c:v>2.4855208333314796</c:v>
                </c:pt>
                <c:pt idx="7891">
                  <c:v>2.4857638888856446</c:v>
                </c:pt>
                <c:pt idx="7892">
                  <c:v>2.4860069444470856</c:v>
                </c:pt>
                <c:pt idx="7893">
                  <c:v>2.4862500000012506</c:v>
                </c:pt>
                <c:pt idx="7894">
                  <c:v>2.4864930555554157</c:v>
                </c:pt>
                <c:pt idx="7895">
                  <c:v>2.4867361111095807</c:v>
                </c:pt>
                <c:pt idx="7896">
                  <c:v>2.4869791666637457</c:v>
                </c:pt>
                <c:pt idx="7897">
                  <c:v>2.4872222222251867</c:v>
                </c:pt>
                <c:pt idx="7898">
                  <c:v>2.4874652777793518</c:v>
                </c:pt>
                <c:pt idx="7899">
                  <c:v>2.4877083333335168</c:v>
                </c:pt>
                <c:pt idx="7900">
                  <c:v>2.4879513888876819</c:v>
                </c:pt>
                <c:pt idx="7901">
                  <c:v>2.4881944444418469</c:v>
                </c:pt>
                <c:pt idx="7902">
                  <c:v>2.4884374999960119</c:v>
                </c:pt>
                <c:pt idx="7903">
                  <c:v>2.4886805555574529</c:v>
                </c:pt>
                <c:pt idx="7904">
                  <c:v>2.488923611111618</c:v>
                </c:pt>
                <c:pt idx="7905">
                  <c:v>2.489166666665783</c:v>
                </c:pt>
                <c:pt idx="7906">
                  <c:v>2.4894097222199481</c:v>
                </c:pt>
                <c:pt idx="7907">
                  <c:v>2.4896527777741131</c:v>
                </c:pt>
                <c:pt idx="7908">
                  <c:v>2.4898958333355541</c:v>
                </c:pt>
                <c:pt idx="7909">
                  <c:v>2.4901388888897191</c:v>
                </c:pt>
                <c:pt idx="7910">
                  <c:v>2.4903819444438842</c:v>
                </c:pt>
                <c:pt idx="7911">
                  <c:v>2.4906249999980492</c:v>
                </c:pt>
                <c:pt idx="7912">
                  <c:v>2.4908680555522142</c:v>
                </c:pt>
                <c:pt idx="7913">
                  <c:v>2.4911111111136552</c:v>
                </c:pt>
                <c:pt idx="7914">
                  <c:v>2.4913541666678203</c:v>
                </c:pt>
                <c:pt idx="7915">
                  <c:v>2.4915972222219853</c:v>
                </c:pt>
                <c:pt idx="7916">
                  <c:v>2.4918402777761504</c:v>
                </c:pt>
                <c:pt idx="7917">
                  <c:v>2.4920833333303154</c:v>
                </c:pt>
                <c:pt idx="7918">
                  <c:v>2.4923263888917564</c:v>
                </c:pt>
                <c:pt idx="7919">
                  <c:v>2.4925810185154251</c:v>
                </c:pt>
                <c:pt idx="7920">
                  <c:v>2.4928240740768661</c:v>
                </c:pt>
                <c:pt idx="7921">
                  <c:v>2.4930671296310312</c:v>
                </c:pt>
                <c:pt idx="7922">
                  <c:v>2.4933101851851962</c:v>
                </c:pt>
                <c:pt idx="7923">
                  <c:v>2.4935532407393612</c:v>
                </c:pt>
                <c:pt idx="7924">
                  <c:v>2.4937962962935263</c:v>
                </c:pt>
                <c:pt idx="7925">
                  <c:v>2.4940393518549673</c:v>
                </c:pt>
                <c:pt idx="7926">
                  <c:v>2.4942824074091323</c:v>
                </c:pt>
                <c:pt idx="7927">
                  <c:v>2.4945254629632974</c:v>
                </c:pt>
                <c:pt idx="7928">
                  <c:v>2.4947685185174624</c:v>
                </c:pt>
                <c:pt idx="7929">
                  <c:v>2.4950115740716274</c:v>
                </c:pt>
                <c:pt idx="7930">
                  <c:v>2.4952546296257925</c:v>
                </c:pt>
                <c:pt idx="7931">
                  <c:v>2.4954976851872335</c:v>
                </c:pt>
                <c:pt idx="7932">
                  <c:v>2.4957407407413985</c:v>
                </c:pt>
                <c:pt idx="7933">
                  <c:v>2.4959837962955636</c:v>
                </c:pt>
                <c:pt idx="7934">
                  <c:v>2.4962268518497286</c:v>
                </c:pt>
                <c:pt idx="7935">
                  <c:v>2.4964699074038936</c:v>
                </c:pt>
                <c:pt idx="7936">
                  <c:v>2.4967129629653346</c:v>
                </c:pt>
                <c:pt idx="7937">
                  <c:v>2.4969560185194997</c:v>
                </c:pt>
                <c:pt idx="7938">
                  <c:v>2.4971990740736647</c:v>
                </c:pt>
                <c:pt idx="7939">
                  <c:v>2.4974421296278297</c:v>
                </c:pt>
                <c:pt idx="7940">
                  <c:v>2.4976851851819948</c:v>
                </c:pt>
                <c:pt idx="7941">
                  <c:v>2.4979282407434358</c:v>
                </c:pt>
                <c:pt idx="7942">
                  <c:v>2.4981712962976008</c:v>
                </c:pt>
                <c:pt idx="7943">
                  <c:v>2.4984143518517659</c:v>
                </c:pt>
                <c:pt idx="7944">
                  <c:v>2.4986574074059309</c:v>
                </c:pt>
                <c:pt idx="7945">
                  <c:v>2.4989004629600959</c:v>
                </c:pt>
                <c:pt idx="7946">
                  <c:v>2.4991435185215369</c:v>
                </c:pt>
                <c:pt idx="7947">
                  <c:v>2.499386574075702</c:v>
                </c:pt>
                <c:pt idx="7948">
                  <c:v>2.499629629629867</c:v>
                </c:pt>
                <c:pt idx="7949">
                  <c:v>2.4998726851840321</c:v>
                </c:pt>
                <c:pt idx="7950">
                  <c:v>2.5001157407381971</c:v>
                </c:pt>
                <c:pt idx="7951">
                  <c:v>2.5003587962923621</c:v>
                </c:pt>
                <c:pt idx="7952">
                  <c:v>2.5006018518538031</c:v>
                </c:pt>
                <c:pt idx="7953">
                  <c:v>2.5008449074079682</c:v>
                </c:pt>
                <c:pt idx="7954">
                  <c:v>2.5010879629621332</c:v>
                </c:pt>
                <c:pt idx="7955">
                  <c:v>2.5013310185162982</c:v>
                </c:pt>
                <c:pt idx="7956">
                  <c:v>2.5015740740704633</c:v>
                </c:pt>
                <c:pt idx="7957">
                  <c:v>2.5018171296319043</c:v>
                </c:pt>
                <c:pt idx="7958">
                  <c:v>2.5020601851860693</c:v>
                </c:pt>
                <c:pt idx="7959">
                  <c:v>2.5023032407402344</c:v>
                </c:pt>
                <c:pt idx="7960">
                  <c:v>2.5025462962943994</c:v>
                </c:pt>
                <c:pt idx="7961">
                  <c:v>2.5027893518485644</c:v>
                </c:pt>
                <c:pt idx="7962">
                  <c:v>2.5030324074100054</c:v>
                </c:pt>
                <c:pt idx="7963">
                  <c:v>2.5032754629641705</c:v>
                </c:pt>
                <c:pt idx="7964">
                  <c:v>2.5035185185183355</c:v>
                </c:pt>
                <c:pt idx="7965">
                  <c:v>2.5037615740725006</c:v>
                </c:pt>
                <c:pt idx="7966">
                  <c:v>2.5040046296266656</c:v>
                </c:pt>
                <c:pt idx="7967">
                  <c:v>2.5042592592576103</c:v>
                </c:pt>
                <c:pt idx="7968">
                  <c:v>2.5045023148117753</c:v>
                </c:pt>
                <c:pt idx="7969">
                  <c:v>2.5047453703732163</c:v>
                </c:pt>
                <c:pt idx="7970">
                  <c:v>2.5049884259273814</c:v>
                </c:pt>
                <c:pt idx="7971">
                  <c:v>2.5052314814815464</c:v>
                </c:pt>
                <c:pt idx="7972">
                  <c:v>2.5054745370357114</c:v>
                </c:pt>
                <c:pt idx="7973">
                  <c:v>2.5057175925898765</c:v>
                </c:pt>
                <c:pt idx="7974">
                  <c:v>2.5059606481440415</c:v>
                </c:pt>
                <c:pt idx="7975">
                  <c:v>2.5062037037054825</c:v>
                </c:pt>
                <c:pt idx="7976">
                  <c:v>2.5064467592596475</c:v>
                </c:pt>
                <c:pt idx="7977">
                  <c:v>2.5066898148138126</c:v>
                </c:pt>
                <c:pt idx="7978">
                  <c:v>2.5069328703679776</c:v>
                </c:pt>
                <c:pt idx="7979">
                  <c:v>2.5071759259221427</c:v>
                </c:pt>
                <c:pt idx="7980">
                  <c:v>2.5074189814835837</c:v>
                </c:pt>
                <c:pt idx="7981">
                  <c:v>2.5076620370377487</c:v>
                </c:pt>
                <c:pt idx="7982">
                  <c:v>2.5079050925919137</c:v>
                </c:pt>
                <c:pt idx="7983">
                  <c:v>2.5081481481460788</c:v>
                </c:pt>
                <c:pt idx="7984">
                  <c:v>2.5083912037002438</c:v>
                </c:pt>
                <c:pt idx="7985">
                  <c:v>2.5086342592616848</c:v>
                </c:pt>
                <c:pt idx="7986">
                  <c:v>2.5088773148158499</c:v>
                </c:pt>
                <c:pt idx="7987">
                  <c:v>2.5091203703700149</c:v>
                </c:pt>
                <c:pt idx="7988">
                  <c:v>2.5093634259241799</c:v>
                </c:pt>
                <c:pt idx="7989">
                  <c:v>2.509606481478345</c:v>
                </c:pt>
                <c:pt idx="7990">
                  <c:v>2.509849537039786</c:v>
                </c:pt>
                <c:pt idx="7991">
                  <c:v>2.510092592593951</c:v>
                </c:pt>
                <c:pt idx="7992">
                  <c:v>2.5103356481481161</c:v>
                </c:pt>
                <c:pt idx="7993">
                  <c:v>2.5105787037022811</c:v>
                </c:pt>
                <c:pt idx="7994">
                  <c:v>2.5108217592564461</c:v>
                </c:pt>
                <c:pt idx="7995">
                  <c:v>2.5110648148178871</c:v>
                </c:pt>
                <c:pt idx="7996">
                  <c:v>2.5113078703720522</c:v>
                </c:pt>
                <c:pt idx="7997">
                  <c:v>2.5115509259262172</c:v>
                </c:pt>
                <c:pt idx="7998">
                  <c:v>2.5117939814803822</c:v>
                </c:pt>
                <c:pt idx="7999">
                  <c:v>2.5120370370345473</c:v>
                </c:pt>
                <c:pt idx="8000">
                  <c:v>2.5122800925887123</c:v>
                </c:pt>
                <c:pt idx="8001">
                  <c:v>2.5125231481501533</c:v>
                </c:pt>
                <c:pt idx="8002">
                  <c:v>2.5127662037043184</c:v>
                </c:pt>
                <c:pt idx="8003">
                  <c:v>2.5130092592584834</c:v>
                </c:pt>
                <c:pt idx="8004">
                  <c:v>2.5132523148126484</c:v>
                </c:pt>
                <c:pt idx="8005">
                  <c:v>2.5134953703668135</c:v>
                </c:pt>
                <c:pt idx="8006">
                  <c:v>2.5137384259282545</c:v>
                </c:pt>
                <c:pt idx="8007">
                  <c:v>2.5139814814824195</c:v>
                </c:pt>
                <c:pt idx="8008">
                  <c:v>2.5142245370365846</c:v>
                </c:pt>
                <c:pt idx="8009">
                  <c:v>2.5144675925907496</c:v>
                </c:pt>
                <c:pt idx="8010">
                  <c:v>2.5147106481449146</c:v>
                </c:pt>
                <c:pt idx="8011">
                  <c:v>2.5149537037063556</c:v>
                </c:pt>
                <c:pt idx="8012">
                  <c:v>2.5151967592605207</c:v>
                </c:pt>
                <c:pt idx="8013">
                  <c:v>2.5154398148146857</c:v>
                </c:pt>
                <c:pt idx="8014">
                  <c:v>2.5156828703688507</c:v>
                </c:pt>
                <c:pt idx="8015">
                  <c:v>2.5159374999997954</c:v>
                </c:pt>
                <c:pt idx="8016">
                  <c:v>2.5161805555539605</c:v>
                </c:pt>
                <c:pt idx="8017">
                  <c:v>2.5164236111081255</c:v>
                </c:pt>
                <c:pt idx="8018">
                  <c:v>2.5166666666695665</c:v>
                </c:pt>
                <c:pt idx="8019">
                  <c:v>2.5169097222237315</c:v>
                </c:pt>
                <c:pt idx="8020">
                  <c:v>2.5171527777778966</c:v>
                </c:pt>
                <c:pt idx="8021">
                  <c:v>2.5173958333320616</c:v>
                </c:pt>
                <c:pt idx="8022">
                  <c:v>2.5176388888862267</c:v>
                </c:pt>
                <c:pt idx="8023">
                  <c:v>2.5178819444403917</c:v>
                </c:pt>
                <c:pt idx="8024">
                  <c:v>2.5181250000018327</c:v>
                </c:pt>
                <c:pt idx="8025">
                  <c:v>2.5183680555559977</c:v>
                </c:pt>
                <c:pt idx="8026">
                  <c:v>2.5186111111101628</c:v>
                </c:pt>
                <c:pt idx="8027">
                  <c:v>2.5188541666643278</c:v>
                </c:pt>
                <c:pt idx="8028">
                  <c:v>2.5190972222184929</c:v>
                </c:pt>
                <c:pt idx="8029">
                  <c:v>2.5193402777799339</c:v>
                </c:pt>
                <c:pt idx="8030">
                  <c:v>2.5195833333340989</c:v>
                </c:pt>
                <c:pt idx="8031">
                  <c:v>2.5198263888882639</c:v>
                </c:pt>
                <c:pt idx="8032">
                  <c:v>2.520069444442429</c:v>
                </c:pt>
                <c:pt idx="8033">
                  <c:v>2.520312499996594</c:v>
                </c:pt>
                <c:pt idx="8034">
                  <c:v>2.520555555558035</c:v>
                </c:pt>
                <c:pt idx="8035">
                  <c:v>2.5207986111122</c:v>
                </c:pt>
                <c:pt idx="8036">
                  <c:v>2.5210416666663651</c:v>
                </c:pt>
                <c:pt idx="8037">
                  <c:v>2.5212847222205301</c:v>
                </c:pt>
                <c:pt idx="8038">
                  <c:v>2.5215277777746952</c:v>
                </c:pt>
                <c:pt idx="8039">
                  <c:v>2.5217708333361362</c:v>
                </c:pt>
                <c:pt idx="8040">
                  <c:v>2.5220138888903012</c:v>
                </c:pt>
                <c:pt idx="8041">
                  <c:v>2.5222569444444662</c:v>
                </c:pt>
                <c:pt idx="8042">
                  <c:v>2.5224999999986313</c:v>
                </c:pt>
                <c:pt idx="8043">
                  <c:v>2.5227430555527963</c:v>
                </c:pt>
                <c:pt idx="8044">
                  <c:v>2.5229861111142373</c:v>
                </c:pt>
                <c:pt idx="8045">
                  <c:v>2.5232291666684024</c:v>
                </c:pt>
                <c:pt idx="8046">
                  <c:v>2.5234722222225674</c:v>
                </c:pt>
                <c:pt idx="8047">
                  <c:v>2.5237152777767324</c:v>
                </c:pt>
                <c:pt idx="8048">
                  <c:v>2.5239583333308975</c:v>
                </c:pt>
                <c:pt idx="8049">
                  <c:v>2.5242013888850625</c:v>
                </c:pt>
                <c:pt idx="8050">
                  <c:v>2.5244444444465035</c:v>
                </c:pt>
                <c:pt idx="8051">
                  <c:v>2.5246875000006685</c:v>
                </c:pt>
                <c:pt idx="8052">
                  <c:v>2.5249305555548336</c:v>
                </c:pt>
                <c:pt idx="8053">
                  <c:v>2.5251736111089986</c:v>
                </c:pt>
                <c:pt idx="8054">
                  <c:v>2.5254166666631637</c:v>
                </c:pt>
                <c:pt idx="8055">
                  <c:v>2.5256597222246047</c:v>
                </c:pt>
                <c:pt idx="8056">
                  <c:v>2.5259027777787697</c:v>
                </c:pt>
                <c:pt idx="8057">
                  <c:v>2.5261458333329347</c:v>
                </c:pt>
                <c:pt idx="8058">
                  <c:v>2.5263888888870998</c:v>
                </c:pt>
                <c:pt idx="8059">
                  <c:v>2.5266319444412648</c:v>
                </c:pt>
                <c:pt idx="8060">
                  <c:v>2.5268750000027058</c:v>
                </c:pt>
                <c:pt idx="8061">
                  <c:v>2.5271180555568709</c:v>
                </c:pt>
                <c:pt idx="8062">
                  <c:v>2.5273611111110359</c:v>
                </c:pt>
                <c:pt idx="8063">
                  <c:v>2.5276157407419806</c:v>
                </c:pt>
                <c:pt idx="8064">
                  <c:v>2.5278587962961456</c:v>
                </c:pt>
                <c:pt idx="8065">
                  <c:v>2.5281018518503107</c:v>
                </c:pt>
                <c:pt idx="8066">
                  <c:v>2.5283449074044757</c:v>
                </c:pt>
                <c:pt idx="8067">
                  <c:v>2.5285879629659167</c:v>
                </c:pt>
                <c:pt idx="8068">
                  <c:v>2.5288310185200817</c:v>
                </c:pt>
                <c:pt idx="8069">
                  <c:v>2.5290740740742468</c:v>
                </c:pt>
                <c:pt idx="8070">
                  <c:v>2.5293171296284118</c:v>
                </c:pt>
                <c:pt idx="8071">
                  <c:v>2.5295601851825769</c:v>
                </c:pt>
                <c:pt idx="8072">
                  <c:v>2.5298032407367419</c:v>
                </c:pt>
                <c:pt idx="8073">
                  <c:v>2.5300462962981829</c:v>
                </c:pt>
                <c:pt idx="8074">
                  <c:v>2.5302893518523479</c:v>
                </c:pt>
                <c:pt idx="8075">
                  <c:v>2.530532407406513</c:v>
                </c:pt>
                <c:pt idx="8076">
                  <c:v>2.530775462960678</c:v>
                </c:pt>
                <c:pt idx="8077">
                  <c:v>2.5310185185148431</c:v>
                </c:pt>
                <c:pt idx="8078">
                  <c:v>2.531261574076284</c:v>
                </c:pt>
                <c:pt idx="8079">
                  <c:v>2.5315046296304491</c:v>
                </c:pt>
                <c:pt idx="8080">
                  <c:v>2.5317476851846141</c:v>
                </c:pt>
                <c:pt idx="8081">
                  <c:v>2.5319907407387792</c:v>
                </c:pt>
                <c:pt idx="8082">
                  <c:v>2.5322337962929442</c:v>
                </c:pt>
                <c:pt idx="8083">
                  <c:v>2.5324768518543852</c:v>
                </c:pt>
                <c:pt idx="8084">
                  <c:v>2.5327199074085502</c:v>
                </c:pt>
                <c:pt idx="8085">
                  <c:v>2.5329629629627153</c:v>
                </c:pt>
                <c:pt idx="8086">
                  <c:v>2.5332060185168803</c:v>
                </c:pt>
                <c:pt idx="8087">
                  <c:v>2.5334490740710454</c:v>
                </c:pt>
                <c:pt idx="8088">
                  <c:v>2.5336921296324864</c:v>
                </c:pt>
                <c:pt idx="8089">
                  <c:v>2.5339351851866514</c:v>
                </c:pt>
                <c:pt idx="8090">
                  <c:v>2.5341782407408164</c:v>
                </c:pt>
                <c:pt idx="8091">
                  <c:v>2.5344212962949815</c:v>
                </c:pt>
                <c:pt idx="8092">
                  <c:v>2.5346643518491465</c:v>
                </c:pt>
                <c:pt idx="8093">
                  <c:v>2.5349074074033116</c:v>
                </c:pt>
                <c:pt idx="8094">
                  <c:v>2.5351504629647525</c:v>
                </c:pt>
                <c:pt idx="8095">
                  <c:v>2.5353935185189176</c:v>
                </c:pt>
                <c:pt idx="8096">
                  <c:v>2.5356365740730826</c:v>
                </c:pt>
                <c:pt idx="8097">
                  <c:v>2.5358796296272477</c:v>
                </c:pt>
                <c:pt idx="8098">
                  <c:v>2.5361226851814127</c:v>
                </c:pt>
                <c:pt idx="8099">
                  <c:v>2.5363657407428537</c:v>
                </c:pt>
                <c:pt idx="8100">
                  <c:v>2.5366087962970187</c:v>
                </c:pt>
                <c:pt idx="8101">
                  <c:v>2.5368518518511838</c:v>
                </c:pt>
                <c:pt idx="8102">
                  <c:v>2.5370949074053488</c:v>
                </c:pt>
                <c:pt idx="8103">
                  <c:v>2.5373379629595139</c:v>
                </c:pt>
                <c:pt idx="8104">
                  <c:v>2.5375810185209549</c:v>
                </c:pt>
                <c:pt idx="8105">
                  <c:v>2.5378240740751199</c:v>
                </c:pt>
                <c:pt idx="8106">
                  <c:v>2.5380671296292849</c:v>
                </c:pt>
                <c:pt idx="8107">
                  <c:v>2.53831018518345</c:v>
                </c:pt>
                <c:pt idx="8108">
                  <c:v>2.538553240737615</c:v>
                </c:pt>
                <c:pt idx="8109">
                  <c:v>2.538796296299056</c:v>
                </c:pt>
                <c:pt idx="8110">
                  <c:v>2.539039351853221</c:v>
                </c:pt>
                <c:pt idx="8111">
                  <c:v>2.5392824074073861</c:v>
                </c:pt>
                <c:pt idx="8112">
                  <c:v>2.5395370370383308</c:v>
                </c:pt>
                <c:pt idx="8113">
                  <c:v>2.5397800925924958</c:v>
                </c:pt>
                <c:pt idx="8114">
                  <c:v>2.5400231481466609</c:v>
                </c:pt>
                <c:pt idx="8115">
                  <c:v>2.5402662037008259</c:v>
                </c:pt>
                <c:pt idx="8116">
                  <c:v>2.5405092592622669</c:v>
                </c:pt>
                <c:pt idx="8117">
                  <c:v>2.5407523148164319</c:v>
                </c:pt>
                <c:pt idx="8118">
                  <c:v>2.540995370370597</c:v>
                </c:pt>
                <c:pt idx="8119">
                  <c:v>2.541238425924762</c:v>
                </c:pt>
                <c:pt idx="8120">
                  <c:v>2.5414814814789271</c:v>
                </c:pt>
                <c:pt idx="8121">
                  <c:v>2.5417245370330921</c:v>
                </c:pt>
                <c:pt idx="8122">
                  <c:v>2.5419675925945331</c:v>
                </c:pt>
                <c:pt idx="8123">
                  <c:v>2.5422106481486981</c:v>
                </c:pt>
                <c:pt idx="8124">
                  <c:v>2.5424537037028632</c:v>
                </c:pt>
                <c:pt idx="8125">
                  <c:v>2.5426967592570282</c:v>
                </c:pt>
                <c:pt idx="8126">
                  <c:v>2.5429398148111932</c:v>
                </c:pt>
                <c:pt idx="8127">
                  <c:v>2.5431828703726342</c:v>
                </c:pt>
                <c:pt idx="8128">
                  <c:v>2.5434259259267993</c:v>
                </c:pt>
                <c:pt idx="8129">
                  <c:v>2.5436689814809643</c:v>
                </c:pt>
                <c:pt idx="8130">
                  <c:v>2.5439120370351294</c:v>
                </c:pt>
                <c:pt idx="8131">
                  <c:v>2.5441550925892944</c:v>
                </c:pt>
                <c:pt idx="8132">
                  <c:v>2.5443981481507354</c:v>
                </c:pt>
                <c:pt idx="8133">
                  <c:v>2.5446412037049004</c:v>
                </c:pt>
                <c:pt idx="8134">
                  <c:v>2.5448842592590655</c:v>
                </c:pt>
                <c:pt idx="8135">
                  <c:v>2.5451273148132305</c:v>
                </c:pt>
                <c:pt idx="8136">
                  <c:v>2.5453703703673956</c:v>
                </c:pt>
                <c:pt idx="8137">
                  <c:v>2.5456134259288365</c:v>
                </c:pt>
                <c:pt idx="8138">
                  <c:v>2.5458564814830016</c:v>
                </c:pt>
                <c:pt idx="8139">
                  <c:v>2.5460995370371666</c:v>
                </c:pt>
                <c:pt idx="8140">
                  <c:v>2.5463425925913317</c:v>
                </c:pt>
                <c:pt idx="8141">
                  <c:v>2.5465856481454967</c:v>
                </c:pt>
                <c:pt idx="8142">
                  <c:v>2.5468287036996617</c:v>
                </c:pt>
                <c:pt idx="8143">
                  <c:v>2.5470717592611027</c:v>
                </c:pt>
                <c:pt idx="8144">
                  <c:v>2.5473148148152678</c:v>
                </c:pt>
                <c:pt idx="8145">
                  <c:v>2.5475578703694328</c:v>
                </c:pt>
                <c:pt idx="8146">
                  <c:v>2.5478009259235979</c:v>
                </c:pt>
                <c:pt idx="8147">
                  <c:v>2.5480439814777629</c:v>
                </c:pt>
                <c:pt idx="8148">
                  <c:v>2.5482870370392039</c:v>
                </c:pt>
                <c:pt idx="8149">
                  <c:v>2.5485300925933689</c:v>
                </c:pt>
                <c:pt idx="8150">
                  <c:v>2.548773148147534</c:v>
                </c:pt>
                <c:pt idx="8151">
                  <c:v>2.549016203701699</c:v>
                </c:pt>
                <c:pt idx="8152">
                  <c:v>2.5492592592558641</c:v>
                </c:pt>
                <c:pt idx="8153">
                  <c:v>2.549502314817305</c:v>
                </c:pt>
                <c:pt idx="8154">
                  <c:v>2.5497453703714701</c:v>
                </c:pt>
                <c:pt idx="8155">
                  <c:v>2.5499884259256351</c:v>
                </c:pt>
                <c:pt idx="8156">
                  <c:v>2.5502314814798002</c:v>
                </c:pt>
                <c:pt idx="8157">
                  <c:v>2.5504745370339652</c:v>
                </c:pt>
                <c:pt idx="8158">
                  <c:v>2.5507175925954062</c:v>
                </c:pt>
                <c:pt idx="8159">
                  <c:v>2.5509606481495712</c:v>
                </c:pt>
                <c:pt idx="8160">
                  <c:v>2.5512037037037363</c:v>
                </c:pt>
                <c:pt idx="8161">
                  <c:v>2.551458333334681</c:v>
                </c:pt>
                <c:pt idx="8162">
                  <c:v>2.551701388888846</c:v>
                </c:pt>
                <c:pt idx="8163">
                  <c:v>2.5519444444430111</c:v>
                </c:pt>
                <c:pt idx="8164">
                  <c:v>2.5521874999971761</c:v>
                </c:pt>
                <c:pt idx="8165">
                  <c:v>2.5524305555586171</c:v>
                </c:pt>
                <c:pt idx="8166">
                  <c:v>2.5526736111127821</c:v>
                </c:pt>
                <c:pt idx="8167">
                  <c:v>2.5529166666669472</c:v>
                </c:pt>
                <c:pt idx="8168">
                  <c:v>2.5531597222211122</c:v>
                </c:pt>
                <c:pt idx="8169">
                  <c:v>2.5534027777752772</c:v>
                </c:pt>
                <c:pt idx="8170">
                  <c:v>2.5536458333294423</c:v>
                </c:pt>
                <c:pt idx="8171">
                  <c:v>2.5538888888908833</c:v>
                </c:pt>
                <c:pt idx="8172">
                  <c:v>2.5541319444450483</c:v>
                </c:pt>
                <c:pt idx="8173">
                  <c:v>2.5543749999992134</c:v>
                </c:pt>
                <c:pt idx="8174">
                  <c:v>2.5546180555533784</c:v>
                </c:pt>
                <c:pt idx="8175">
                  <c:v>2.5548611111075434</c:v>
                </c:pt>
                <c:pt idx="8176">
                  <c:v>2.5551041666689844</c:v>
                </c:pt>
                <c:pt idx="8177">
                  <c:v>2.5553472222231495</c:v>
                </c:pt>
                <c:pt idx="8178">
                  <c:v>2.5555902777773145</c:v>
                </c:pt>
                <c:pt idx="8179">
                  <c:v>2.5558333333314796</c:v>
                </c:pt>
                <c:pt idx="8180">
                  <c:v>2.5560763888856446</c:v>
                </c:pt>
                <c:pt idx="8181">
                  <c:v>2.5563194444470856</c:v>
                </c:pt>
                <c:pt idx="8182">
                  <c:v>2.5565625000012506</c:v>
                </c:pt>
                <c:pt idx="8183">
                  <c:v>2.5568055555554157</c:v>
                </c:pt>
                <c:pt idx="8184">
                  <c:v>2.5570486111095807</c:v>
                </c:pt>
                <c:pt idx="8185">
                  <c:v>2.5572916666637457</c:v>
                </c:pt>
                <c:pt idx="8186">
                  <c:v>2.5575347222251867</c:v>
                </c:pt>
                <c:pt idx="8187">
                  <c:v>2.5577777777793518</c:v>
                </c:pt>
                <c:pt idx="8188">
                  <c:v>2.5580208333335168</c:v>
                </c:pt>
                <c:pt idx="8189">
                  <c:v>2.5582638888876819</c:v>
                </c:pt>
                <c:pt idx="8190">
                  <c:v>2.5585069444418469</c:v>
                </c:pt>
                <c:pt idx="8191">
                  <c:v>2.5587499999960119</c:v>
                </c:pt>
                <c:pt idx="8192">
                  <c:v>2.5589930555574529</c:v>
                </c:pt>
                <c:pt idx="8193">
                  <c:v>2.559236111111618</c:v>
                </c:pt>
                <c:pt idx="8194">
                  <c:v>2.559479166665783</c:v>
                </c:pt>
                <c:pt idx="8195">
                  <c:v>2.5597222222199481</c:v>
                </c:pt>
                <c:pt idx="8196">
                  <c:v>2.5599652777741131</c:v>
                </c:pt>
                <c:pt idx="8197">
                  <c:v>2.5602083333355541</c:v>
                </c:pt>
                <c:pt idx="8198">
                  <c:v>2.5604513888897191</c:v>
                </c:pt>
                <c:pt idx="8199">
                  <c:v>2.5606944444438842</c:v>
                </c:pt>
                <c:pt idx="8200">
                  <c:v>2.5609374999980492</c:v>
                </c:pt>
                <c:pt idx="8201">
                  <c:v>2.5611805555522142</c:v>
                </c:pt>
                <c:pt idx="8202">
                  <c:v>2.5614236111136552</c:v>
                </c:pt>
                <c:pt idx="8203">
                  <c:v>2.5616666666678203</c:v>
                </c:pt>
                <c:pt idx="8204">
                  <c:v>2.5619097222219853</c:v>
                </c:pt>
                <c:pt idx="8205">
                  <c:v>2.5621527777761504</c:v>
                </c:pt>
                <c:pt idx="8206">
                  <c:v>2.5623958333303154</c:v>
                </c:pt>
                <c:pt idx="8207">
                  <c:v>2.5626388888917564</c:v>
                </c:pt>
                <c:pt idx="8208">
                  <c:v>2.5628819444459214</c:v>
                </c:pt>
                <c:pt idx="8209">
                  <c:v>2.5631365740768661</c:v>
                </c:pt>
                <c:pt idx="8210">
                  <c:v>2.5633796296310312</c:v>
                </c:pt>
                <c:pt idx="8211">
                  <c:v>2.5636226851851962</c:v>
                </c:pt>
                <c:pt idx="8212">
                  <c:v>2.5638657407393612</c:v>
                </c:pt>
                <c:pt idx="8213">
                  <c:v>2.5641087962935263</c:v>
                </c:pt>
                <c:pt idx="8214">
                  <c:v>2.5643518518549673</c:v>
                </c:pt>
                <c:pt idx="8215">
                  <c:v>2.5645949074091323</c:v>
                </c:pt>
                <c:pt idx="8216">
                  <c:v>2.5648379629632974</c:v>
                </c:pt>
                <c:pt idx="8217">
                  <c:v>2.5650810185174624</c:v>
                </c:pt>
                <c:pt idx="8218">
                  <c:v>2.5653240740716274</c:v>
                </c:pt>
                <c:pt idx="8219">
                  <c:v>2.5655671296257925</c:v>
                </c:pt>
                <c:pt idx="8220">
                  <c:v>2.5658101851872335</c:v>
                </c:pt>
                <c:pt idx="8221">
                  <c:v>2.5660532407413985</c:v>
                </c:pt>
                <c:pt idx="8222">
                  <c:v>2.5662962962955636</c:v>
                </c:pt>
                <c:pt idx="8223">
                  <c:v>2.5665393518497286</c:v>
                </c:pt>
                <c:pt idx="8224">
                  <c:v>2.5667824074038936</c:v>
                </c:pt>
                <c:pt idx="8225">
                  <c:v>2.5670254629653346</c:v>
                </c:pt>
                <c:pt idx="8226">
                  <c:v>2.5672685185194997</c:v>
                </c:pt>
                <c:pt idx="8227">
                  <c:v>2.5675115740736647</c:v>
                </c:pt>
                <c:pt idx="8228">
                  <c:v>2.5677546296278297</c:v>
                </c:pt>
                <c:pt idx="8229">
                  <c:v>2.5679976851819948</c:v>
                </c:pt>
                <c:pt idx="8230">
                  <c:v>2.5682407407434358</c:v>
                </c:pt>
                <c:pt idx="8231">
                  <c:v>2.5684837962976008</c:v>
                </c:pt>
                <c:pt idx="8232">
                  <c:v>2.5687268518517659</c:v>
                </c:pt>
                <c:pt idx="8233">
                  <c:v>2.5689699074059309</c:v>
                </c:pt>
                <c:pt idx="8234">
                  <c:v>2.5692129629600959</c:v>
                </c:pt>
                <c:pt idx="8235">
                  <c:v>2.5694560185215369</c:v>
                </c:pt>
                <c:pt idx="8236">
                  <c:v>2.569699074075702</c:v>
                </c:pt>
                <c:pt idx="8237">
                  <c:v>2.569942129629867</c:v>
                </c:pt>
                <c:pt idx="8238">
                  <c:v>2.5701851851840321</c:v>
                </c:pt>
                <c:pt idx="8239">
                  <c:v>2.5704282407381971</c:v>
                </c:pt>
                <c:pt idx="8240">
                  <c:v>2.5706712962923621</c:v>
                </c:pt>
                <c:pt idx="8241">
                  <c:v>2.5709143518538031</c:v>
                </c:pt>
                <c:pt idx="8242">
                  <c:v>2.5711574074079682</c:v>
                </c:pt>
                <c:pt idx="8243">
                  <c:v>2.5714004629621332</c:v>
                </c:pt>
                <c:pt idx="8244">
                  <c:v>2.5716435185162982</c:v>
                </c:pt>
                <c:pt idx="8245">
                  <c:v>2.5718865740704633</c:v>
                </c:pt>
                <c:pt idx="8246">
                  <c:v>2.5721296296319043</c:v>
                </c:pt>
                <c:pt idx="8247">
                  <c:v>2.5723726851860693</c:v>
                </c:pt>
                <c:pt idx="8248">
                  <c:v>2.5726157407402344</c:v>
                </c:pt>
                <c:pt idx="8249">
                  <c:v>2.5728587962943994</c:v>
                </c:pt>
                <c:pt idx="8250">
                  <c:v>2.5731018518485644</c:v>
                </c:pt>
                <c:pt idx="8251">
                  <c:v>2.5733449074100054</c:v>
                </c:pt>
                <c:pt idx="8252">
                  <c:v>2.5735879629641705</c:v>
                </c:pt>
                <c:pt idx="8253">
                  <c:v>2.5738310185183355</c:v>
                </c:pt>
                <c:pt idx="8254">
                  <c:v>2.5740740740725006</c:v>
                </c:pt>
                <c:pt idx="8255">
                  <c:v>2.5743171296266656</c:v>
                </c:pt>
                <c:pt idx="8256">
                  <c:v>2.5745601851881066</c:v>
                </c:pt>
                <c:pt idx="8257">
                  <c:v>2.5748148148117753</c:v>
                </c:pt>
                <c:pt idx="8258">
                  <c:v>2.5750578703732163</c:v>
                </c:pt>
                <c:pt idx="8259">
                  <c:v>2.5753009259273814</c:v>
                </c:pt>
                <c:pt idx="8260">
                  <c:v>2.5755439814815464</c:v>
                </c:pt>
                <c:pt idx="8261">
                  <c:v>2.5757870370357114</c:v>
                </c:pt>
                <c:pt idx="8262">
                  <c:v>2.5760300925898765</c:v>
                </c:pt>
                <c:pt idx="8263">
                  <c:v>2.5762731481440415</c:v>
                </c:pt>
                <c:pt idx="8264">
                  <c:v>2.5765162037054825</c:v>
                </c:pt>
                <c:pt idx="8265">
                  <c:v>2.5767592592596475</c:v>
                </c:pt>
                <c:pt idx="8266">
                  <c:v>2.5770023148138126</c:v>
                </c:pt>
                <c:pt idx="8267">
                  <c:v>2.5772453703679776</c:v>
                </c:pt>
                <c:pt idx="8268">
                  <c:v>2.5774884259221427</c:v>
                </c:pt>
                <c:pt idx="8269">
                  <c:v>2.5777314814835837</c:v>
                </c:pt>
                <c:pt idx="8270">
                  <c:v>2.5779745370377487</c:v>
                </c:pt>
                <c:pt idx="8271">
                  <c:v>2.5782175925919137</c:v>
                </c:pt>
                <c:pt idx="8272">
                  <c:v>2.5784606481460788</c:v>
                </c:pt>
                <c:pt idx="8273">
                  <c:v>2.5787037037002438</c:v>
                </c:pt>
                <c:pt idx="8274">
                  <c:v>2.5789467592616848</c:v>
                </c:pt>
                <c:pt idx="8275">
                  <c:v>2.5791898148158499</c:v>
                </c:pt>
                <c:pt idx="8276">
                  <c:v>2.5794328703700149</c:v>
                </c:pt>
                <c:pt idx="8277">
                  <c:v>2.5796759259241799</c:v>
                </c:pt>
                <c:pt idx="8278">
                  <c:v>2.579918981478345</c:v>
                </c:pt>
                <c:pt idx="8279">
                  <c:v>2.580162037039786</c:v>
                </c:pt>
                <c:pt idx="8280">
                  <c:v>2.580405092593951</c:v>
                </c:pt>
                <c:pt idx="8281">
                  <c:v>2.5806481481481161</c:v>
                </c:pt>
                <c:pt idx="8282">
                  <c:v>2.5808912037022811</c:v>
                </c:pt>
                <c:pt idx="8283">
                  <c:v>2.5811342592564461</c:v>
                </c:pt>
                <c:pt idx="8284">
                  <c:v>2.5813773148178871</c:v>
                </c:pt>
                <c:pt idx="8285">
                  <c:v>2.5816203703720522</c:v>
                </c:pt>
                <c:pt idx="8286">
                  <c:v>2.5818634259262172</c:v>
                </c:pt>
                <c:pt idx="8287">
                  <c:v>2.5821064814803822</c:v>
                </c:pt>
                <c:pt idx="8288">
                  <c:v>2.5823495370345473</c:v>
                </c:pt>
                <c:pt idx="8289">
                  <c:v>2.5825925925887123</c:v>
                </c:pt>
                <c:pt idx="8290">
                  <c:v>2.5828356481501533</c:v>
                </c:pt>
                <c:pt idx="8291">
                  <c:v>2.5830787037043184</c:v>
                </c:pt>
                <c:pt idx="8292">
                  <c:v>2.5833217592584834</c:v>
                </c:pt>
                <c:pt idx="8293">
                  <c:v>2.5835648148126484</c:v>
                </c:pt>
                <c:pt idx="8294">
                  <c:v>2.5838078703668135</c:v>
                </c:pt>
                <c:pt idx="8295">
                  <c:v>2.5840509259282545</c:v>
                </c:pt>
                <c:pt idx="8296">
                  <c:v>2.5842939814824195</c:v>
                </c:pt>
                <c:pt idx="8297">
                  <c:v>2.5845370370365846</c:v>
                </c:pt>
                <c:pt idx="8298">
                  <c:v>2.5847800925907496</c:v>
                </c:pt>
                <c:pt idx="8299">
                  <c:v>2.5850231481449146</c:v>
                </c:pt>
                <c:pt idx="8300">
                  <c:v>2.5852662037063556</c:v>
                </c:pt>
                <c:pt idx="8301">
                  <c:v>2.5855092592605207</c:v>
                </c:pt>
                <c:pt idx="8302">
                  <c:v>2.5857523148146857</c:v>
                </c:pt>
                <c:pt idx="8303">
                  <c:v>2.5859953703688507</c:v>
                </c:pt>
                <c:pt idx="8304">
                  <c:v>2.5862384259230158</c:v>
                </c:pt>
                <c:pt idx="8305">
                  <c:v>2.5864814814844568</c:v>
                </c:pt>
                <c:pt idx="8306">
                  <c:v>2.5867361111081255</c:v>
                </c:pt>
                <c:pt idx="8307">
                  <c:v>2.5869791666695665</c:v>
                </c:pt>
                <c:pt idx="8308">
                  <c:v>2.5872222222237315</c:v>
                </c:pt>
                <c:pt idx="8309">
                  <c:v>2.5874652777778966</c:v>
                </c:pt>
                <c:pt idx="8310">
                  <c:v>2.5877083333320616</c:v>
                </c:pt>
                <c:pt idx="8311">
                  <c:v>2.5879513888862267</c:v>
                </c:pt>
                <c:pt idx="8312">
                  <c:v>2.5881944444403917</c:v>
                </c:pt>
                <c:pt idx="8313">
                  <c:v>2.5884375000018327</c:v>
                </c:pt>
                <c:pt idx="8314">
                  <c:v>2.5886805555559977</c:v>
                </c:pt>
                <c:pt idx="8315">
                  <c:v>2.5889236111101628</c:v>
                </c:pt>
                <c:pt idx="8316">
                  <c:v>2.5891666666643278</c:v>
                </c:pt>
                <c:pt idx="8317">
                  <c:v>2.5894097222184929</c:v>
                </c:pt>
                <c:pt idx="8318">
                  <c:v>2.5896527777799339</c:v>
                </c:pt>
                <c:pt idx="8319">
                  <c:v>2.5898958333340989</c:v>
                </c:pt>
                <c:pt idx="8320">
                  <c:v>2.5901388888882639</c:v>
                </c:pt>
                <c:pt idx="8321">
                  <c:v>2.590381944442429</c:v>
                </c:pt>
                <c:pt idx="8322">
                  <c:v>2.590624999996594</c:v>
                </c:pt>
                <c:pt idx="8323">
                  <c:v>2.590868055558035</c:v>
                </c:pt>
                <c:pt idx="8324">
                  <c:v>2.5911111111122</c:v>
                </c:pt>
                <c:pt idx="8325">
                  <c:v>2.5913541666663651</c:v>
                </c:pt>
                <c:pt idx="8326">
                  <c:v>2.5915972222205301</c:v>
                </c:pt>
                <c:pt idx="8327">
                  <c:v>2.5918402777746952</c:v>
                </c:pt>
                <c:pt idx="8328">
                  <c:v>2.5920833333361362</c:v>
                </c:pt>
                <c:pt idx="8329">
                  <c:v>2.5923263888903012</c:v>
                </c:pt>
                <c:pt idx="8330">
                  <c:v>2.5925694444444662</c:v>
                </c:pt>
                <c:pt idx="8331">
                  <c:v>2.5928124999986313</c:v>
                </c:pt>
                <c:pt idx="8332">
                  <c:v>2.5930555555527963</c:v>
                </c:pt>
                <c:pt idx="8333">
                  <c:v>2.5932986111142373</c:v>
                </c:pt>
                <c:pt idx="8334">
                  <c:v>2.5935416666684024</c:v>
                </c:pt>
                <c:pt idx="8335">
                  <c:v>2.5937847222225674</c:v>
                </c:pt>
                <c:pt idx="8336">
                  <c:v>2.5940277777767324</c:v>
                </c:pt>
                <c:pt idx="8337">
                  <c:v>2.5942708333308975</c:v>
                </c:pt>
                <c:pt idx="8338">
                  <c:v>2.5945138888850625</c:v>
                </c:pt>
                <c:pt idx="8339">
                  <c:v>2.5947569444465035</c:v>
                </c:pt>
                <c:pt idx="8340">
                  <c:v>2.5950000000006685</c:v>
                </c:pt>
                <c:pt idx="8341">
                  <c:v>2.5952430555548336</c:v>
                </c:pt>
                <c:pt idx="8342">
                  <c:v>2.5954861111089986</c:v>
                </c:pt>
                <c:pt idx="8343">
                  <c:v>2.5957291666631637</c:v>
                </c:pt>
                <c:pt idx="8344">
                  <c:v>2.5959722222246047</c:v>
                </c:pt>
                <c:pt idx="8345">
                  <c:v>2.5962152777787697</c:v>
                </c:pt>
                <c:pt idx="8346">
                  <c:v>2.5964583333329347</c:v>
                </c:pt>
                <c:pt idx="8347">
                  <c:v>2.5967013888870998</c:v>
                </c:pt>
                <c:pt idx="8348">
                  <c:v>2.5969444444412648</c:v>
                </c:pt>
                <c:pt idx="8349">
                  <c:v>2.5971875000027058</c:v>
                </c:pt>
                <c:pt idx="8350">
                  <c:v>2.5974305555568709</c:v>
                </c:pt>
                <c:pt idx="8351">
                  <c:v>2.5976736111110359</c:v>
                </c:pt>
                <c:pt idx="8352">
                  <c:v>2.5979166666652009</c:v>
                </c:pt>
                <c:pt idx="8353">
                  <c:v>2.598159722219366</c:v>
                </c:pt>
                <c:pt idx="8354">
                  <c:v>2.5984143518503107</c:v>
                </c:pt>
                <c:pt idx="8355">
                  <c:v>2.5986574074044757</c:v>
                </c:pt>
                <c:pt idx="8356">
                  <c:v>2.5989004629659167</c:v>
                </c:pt>
                <c:pt idx="8357">
                  <c:v>2.5991435185200817</c:v>
                </c:pt>
                <c:pt idx="8358">
                  <c:v>2.5993865740742468</c:v>
                </c:pt>
                <c:pt idx="8359">
                  <c:v>2.5996296296284118</c:v>
                </c:pt>
                <c:pt idx="8360">
                  <c:v>2.5998726851825769</c:v>
                </c:pt>
                <c:pt idx="8361">
                  <c:v>2.6001157407367419</c:v>
                </c:pt>
                <c:pt idx="8362">
                  <c:v>2.6003587962981829</c:v>
                </c:pt>
                <c:pt idx="8363">
                  <c:v>2.6006018518523479</c:v>
                </c:pt>
                <c:pt idx="8364">
                  <c:v>2.600844907406513</c:v>
                </c:pt>
                <c:pt idx="8365">
                  <c:v>2.601087962960678</c:v>
                </c:pt>
                <c:pt idx="8366">
                  <c:v>2.6013310185148431</c:v>
                </c:pt>
                <c:pt idx="8367">
                  <c:v>2.601574074076284</c:v>
                </c:pt>
                <c:pt idx="8368">
                  <c:v>2.6018171296304491</c:v>
                </c:pt>
                <c:pt idx="8369">
                  <c:v>2.6020601851846141</c:v>
                </c:pt>
                <c:pt idx="8370">
                  <c:v>2.6023032407387792</c:v>
                </c:pt>
                <c:pt idx="8371">
                  <c:v>2.6025462962929442</c:v>
                </c:pt>
                <c:pt idx="8372">
                  <c:v>2.6027893518543852</c:v>
                </c:pt>
                <c:pt idx="8373">
                  <c:v>2.6030324074085502</c:v>
                </c:pt>
                <c:pt idx="8374">
                  <c:v>2.6032754629627153</c:v>
                </c:pt>
                <c:pt idx="8375">
                  <c:v>2.6035185185168803</c:v>
                </c:pt>
                <c:pt idx="8376">
                  <c:v>2.6037615740710454</c:v>
                </c:pt>
                <c:pt idx="8377">
                  <c:v>2.6040046296324864</c:v>
                </c:pt>
                <c:pt idx="8378">
                  <c:v>2.6042476851866514</c:v>
                </c:pt>
                <c:pt idx="8379">
                  <c:v>2.6044907407408164</c:v>
                </c:pt>
                <c:pt idx="8380">
                  <c:v>2.6047337962949815</c:v>
                </c:pt>
                <c:pt idx="8381">
                  <c:v>2.6049768518491465</c:v>
                </c:pt>
                <c:pt idx="8382">
                  <c:v>2.6052199074033116</c:v>
                </c:pt>
                <c:pt idx="8383">
                  <c:v>2.6054629629647525</c:v>
                </c:pt>
                <c:pt idx="8384">
                  <c:v>2.6057060185189176</c:v>
                </c:pt>
                <c:pt idx="8385">
                  <c:v>2.6059490740730826</c:v>
                </c:pt>
                <c:pt idx="8386">
                  <c:v>2.6061921296272477</c:v>
                </c:pt>
                <c:pt idx="8387">
                  <c:v>2.6064351851814127</c:v>
                </c:pt>
                <c:pt idx="8388">
                  <c:v>2.6066782407428537</c:v>
                </c:pt>
                <c:pt idx="8389">
                  <c:v>2.6069212962970187</c:v>
                </c:pt>
                <c:pt idx="8390">
                  <c:v>2.6071643518511838</c:v>
                </c:pt>
                <c:pt idx="8391">
                  <c:v>2.6074074074053488</c:v>
                </c:pt>
                <c:pt idx="8392">
                  <c:v>2.6076504629595139</c:v>
                </c:pt>
                <c:pt idx="8393">
                  <c:v>2.6078935185209549</c:v>
                </c:pt>
                <c:pt idx="8394">
                  <c:v>2.6081365740751199</c:v>
                </c:pt>
                <c:pt idx="8395">
                  <c:v>2.6083796296292849</c:v>
                </c:pt>
                <c:pt idx="8396">
                  <c:v>2.60862268518345</c:v>
                </c:pt>
                <c:pt idx="8397">
                  <c:v>2.608865740737615</c:v>
                </c:pt>
                <c:pt idx="8398">
                  <c:v>2.609108796299056</c:v>
                </c:pt>
                <c:pt idx="8399">
                  <c:v>2.609351851853221</c:v>
                </c:pt>
                <c:pt idx="8400">
                  <c:v>2.6095949074073861</c:v>
                </c:pt>
                <c:pt idx="8401">
                  <c:v>2.6098379629615511</c:v>
                </c:pt>
                <c:pt idx="8402">
                  <c:v>2.6100925925924958</c:v>
                </c:pt>
                <c:pt idx="8403">
                  <c:v>2.6103356481466609</c:v>
                </c:pt>
                <c:pt idx="8404">
                  <c:v>2.6105787037008259</c:v>
                </c:pt>
                <c:pt idx="8405">
                  <c:v>2.6108217592622669</c:v>
                </c:pt>
                <c:pt idx="8406">
                  <c:v>2.6110648148164319</c:v>
                </c:pt>
                <c:pt idx="8407">
                  <c:v>2.611307870370597</c:v>
                </c:pt>
                <c:pt idx="8408">
                  <c:v>2.611550925924762</c:v>
                </c:pt>
                <c:pt idx="8409">
                  <c:v>2.6117939814789271</c:v>
                </c:pt>
                <c:pt idx="8410">
                  <c:v>2.6120370370330921</c:v>
                </c:pt>
                <c:pt idx="8411">
                  <c:v>2.6122800925945331</c:v>
                </c:pt>
                <c:pt idx="8412">
                  <c:v>2.6125231481486981</c:v>
                </c:pt>
                <c:pt idx="8413">
                  <c:v>2.6127662037028632</c:v>
                </c:pt>
                <c:pt idx="8414">
                  <c:v>2.6130092592570282</c:v>
                </c:pt>
                <c:pt idx="8415">
                  <c:v>2.6132523148111932</c:v>
                </c:pt>
                <c:pt idx="8416">
                  <c:v>2.6134953703726342</c:v>
                </c:pt>
                <c:pt idx="8417">
                  <c:v>2.6137384259267993</c:v>
                </c:pt>
                <c:pt idx="8418">
                  <c:v>2.6139814814809643</c:v>
                </c:pt>
                <c:pt idx="8419">
                  <c:v>2.6142245370351294</c:v>
                </c:pt>
                <c:pt idx="8420">
                  <c:v>2.6144675925892944</c:v>
                </c:pt>
                <c:pt idx="8421">
                  <c:v>2.6147106481507354</c:v>
                </c:pt>
                <c:pt idx="8422">
                  <c:v>2.6149537037049004</c:v>
                </c:pt>
                <c:pt idx="8423">
                  <c:v>2.6151967592590655</c:v>
                </c:pt>
                <c:pt idx="8424">
                  <c:v>2.6154398148132305</c:v>
                </c:pt>
                <c:pt idx="8425">
                  <c:v>2.6156828703673956</c:v>
                </c:pt>
                <c:pt idx="8426">
                  <c:v>2.6159259259288365</c:v>
                </c:pt>
                <c:pt idx="8427">
                  <c:v>2.6161689814830016</c:v>
                </c:pt>
                <c:pt idx="8428">
                  <c:v>2.6164120370371666</c:v>
                </c:pt>
                <c:pt idx="8429">
                  <c:v>2.6166550925913317</c:v>
                </c:pt>
                <c:pt idx="8430">
                  <c:v>2.6168981481454967</c:v>
                </c:pt>
                <c:pt idx="8431">
                  <c:v>2.6171412036996617</c:v>
                </c:pt>
                <c:pt idx="8432">
                  <c:v>2.6173842592611027</c:v>
                </c:pt>
                <c:pt idx="8433">
                  <c:v>2.6176273148152678</c:v>
                </c:pt>
                <c:pt idx="8434">
                  <c:v>2.6178703703694328</c:v>
                </c:pt>
                <c:pt idx="8435">
                  <c:v>2.6181134259235979</c:v>
                </c:pt>
                <c:pt idx="8436">
                  <c:v>2.6183564814777629</c:v>
                </c:pt>
                <c:pt idx="8437">
                  <c:v>2.6185995370392039</c:v>
                </c:pt>
                <c:pt idx="8438">
                  <c:v>2.6188425925933689</c:v>
                </c:pt>
                <c:pt idx="8439">
                  <c:v>2.619085648147534</c:v>
                </c:pt>
                <c:pt idx="8440">
                  <c:v>2.619328703701699</c:v>
                </c:pt>
                <c:pt idx="8441">
                  <c:v>2.6195717592558641</c:v>
                </c:pt>
                <c:pt idx="8442">
                  <c:v>2.619814814817305</c:v>
                </c:pt>
                <c:pt idx="8443">
                  <c:v>2.6200578703714701</c:v>
                </c:pt>
                <c:pt idx="8444">
                  <c:v>2.6203009259256351</c:v>
                </c:pt>
                <c:pt idx="8445">
                  <c:v>2.6205439814798002</c:v>
                </c:pt>
                <c:pt idx="8446">
                  <c:v>2.6207870370339652</c:v>
                </c:pt>
                <c:pt idx="8447">
                  <c:v>2.6210300925954062</c:v>
                </c:pt>
                <c:pt idx="8448">
                  <c:v>2.6212731481495712</c:v>
                </c:pt>
                <c:pt idx="8449">
                  <c:v>2.6215162037037363</c:v>
                </c:pt>
                <c:pt idx="8450">
                  <c:v>2.6217592592579013</c:v>
                </c:pt>
                <c:pt idx="8451">
                  <c:v>2.622013888888846</c:v>
                </c:pt>
                <c:pt idx="8452">
                  <c:v>2.6222569444430111</c:v>
                </c:pt>
                <c:pt idx="8453">
                  <c:v>2.6224999999971761</c:v>
                </c:pt>
                <c:pt idx="8454">
                  <c:v>2.6227430555586171</c:v>
                </c:pt>
                <c:pt idx="8455">
                  <c:v>2.6229861111127821</c:v>
                </c:pt>
                <c:pt idx="8456">
                  <c:v>2.6232291666669472</c:v>
                </c:pt>
                <c:pt idx="8457">
                  <c:v>2.6234722222211122</c:v>
                </c:pt>
                <c:pt idx="8458">
                  <c:v>2.6237152777752772</c:v>
                </c:pt>
                <c:pt idx="8459">
                  <c:v>2.6239583333294423</c:v>
                </c:pt>
                <c:pt idx="8460">
                  <c:v>2.6242013888908833</c:v>
                </c:pt>
                <c:pt idx="8461">
                  <c:v>2.6244444444450483</c:v>
                </c:pt>
                <c:pt idx="8462">
                  <c:v>2.6246874999992134</c:v>
                </c:pt>
                <c:pt idx="8463">
                  <c:v>2.6249305555533784</c:v>
                </c:pt>
                <c:pt idx="8464">
                  <c:v>2.6251736111075434</c:v>
                </c:pt>
                <c:pt idx="8465">
                  <c:v>2.6254166666689844</c:v>
                </c:pt>
                <c:pt idx="8466">
                  <c:v>2.6256597222231495</c:v>
                </c:pt>
                <c:pt idx="8467">
                  <c:v>2.6259027777773145</c:v>
                </c:pt>
                <c:pt idx="8468">
                  <c:v>2.6261458333314796</c:v>
                </c:pt>
                <c:pt idx="8469">
                  <c:v>2.6263888888856446</c:v>
                </c:pt>
                <c:pt idx="8470">
                  <c:v>2.6266319444470856</c:v>
                </c:pt>
                <c:pt idx="8471">
                  <c:v>2.6268750000012506</c:v>
                </c:pt>
                <c:pt idx="8472">
                  <c:v>2.6271180555554157</c:v>
                </c:pt>
                <c:pt idx="8473">
                  <c:v>2.6273611111095807</c:v>
                </c:pt>
                <c:pt idx="8474">
                  <c:v>2.6276041666637457</c:v>
                </c:pt>
                <c:pt idx="8475">
                  <c:v>2.6278472222251867</c:v>
                </c:pt>
                <c:pt idx="8476">
                  <c:v>2.6280902777793518</c:v>
                </c:pt>
                <c:pt idx="8477">
                  <c:v>2.6283333333335168</c:v>
                </c:pt>
                <c:pt idx="8478">
                  <c:v>2.6285763888876819</c:v>
                </c:pt>
                <c:pt idx="8479">
                  <c:v>2.6288194444418469</c:v>
                </c:pt>
                <c:pt idx="8480">
                  <c:v>2.6290624999960119</c:v>
                </c:pt>
                <c:pt idx="8481">
                  <c:v>2.6293055555574529</c:v>
                </c:pt>
                <c:pt idx="8482">
                  <c:v>2.629548611111618</c:v>
                </c:pt>
                <c:pt idx="8483">
                  <c:v>2.629791666665783</c:v>
                </c:pt>
                <c:pt idx="8484">
                  <c:v>2.6300347222199481</c:v>
                </c:pt>
                <c:pt idx="8485">
                  <c:v>2.6302777777741131</c:v>
                </c:pt>
                <c:pt idx="8486">
                  <c:v>2.6305208333355541</c:v>
                </c:pt>
                <c:pt idx="8487">
                  <c:v>2.6307638888897191</c:v>
                </c:pt>
                <c:pt idx="8488">
                  <c:v>2.6310069444438842</c:v>
                </c:pt>
                <c:pt idx="8489">
                  <c:v>2.6312499999980492</c:v>
                </c:pt>
                <c:pt idx="8490">
                  <c:v>2.6314930555522142</c:v>
                </c:pt>
                <c:pt idx="8491">
                  <c:v>2.6317361111136552</c:v>
                </c:pt>
                <c:pt idx="8492">
                  <c:v>2.6319791666678203</c:v>
                </c:pt>
                <c:pt idx="8493">
                  <c:v>2.6322222222219853</c:v>
                </c:pt>
                <c:pt idx="8494">
                  <c:v>2.6324652777761504</c:v>
                </c:pt>
                <c:pt idx="8495">
                  <c:v>2.6327083333303154</c:v>
                </c:pt>
                <c:pt idx="8496">
                  <c:v>2.6329513888917564</c:v>
                </c:pt>
                <c:pt idx="8497">
                  <c:v>2.6331944444459214</c:v>
                </c:pt>
                <c:pt idx="8498">
                  <c:v>2.6334375000000865</c:v>
                </c:pt>
                <c:pt idx="8499">
                  <c:v>2.6336921296310312</c:v>
                </c:pt>
                <c:pt idx="8500">
                  <c:v>2.6339351851851962</c:v>
                </c:pt>
                <c:pt idx="8501">
                  <c:v>2.6341782407393612</c:v>
                </c:pt>
                <c:pt idx="8502">
                  <c:v>2.6344212962935263</c:v>
                </c:pt>
                <c:pt idx="8503">
                  <c:v>2.6346643518549673</c:v>
                </c:pt>
                <c:pt idx="8504">
                  <c:v>2.6349074074091323</c:v>
                </c:pt>
                <c:pt idx="8505">
                  <c:v>2.6351504629632974</c:v>
                </c:pt>
                <c:pt idx="8506">
                  <c:v>2.6353935185174624</c:v>
                </c:pt>
                <c:pt idx="8507">
                  <c:v>2.6356365740716274</c:v>
                </c:pt>
                <c:pt idx="8508">
                  <c:v>2.6358796296257925</c:v>
                </c:pt>
                <c:pt idx="8509">
                  <c:v>2.6361226851872335</c:v>
                </c:pt>
                <c:pt idx="8510">
                  <c:v>2.6363657407413985</c:v>
                </c:pt>
                <c:pt idx="8511">
                  <c:v>2.6366087962955636</c:v>
                </c:pt>
                <c:pt idx="8512">
                  <c:v>2.6368518518497286</c:v>
                </c:pt>
                <c:pt idx="8513">
                  <c:v>2.6370949074038936</c:v>
                </c:pt>
                <c:pt idx="8514">
                  <c:v>2.6373379629653346</c:v>
                </c:pt>
                <c:pt idx="8515">
                  <c:v>2.6375810185194997</c:v>
                </c:pt>
                <c:pt idx="8516">
                  <c:v>2.6378240740736647</c:v>
                </c:pt>
                <c:pt idx="8517">
                  <c:v>2.6380671296278297</c:v>
                </c:pt>
                <c:pt idx="8518">
                  <c:v>2.6383101851819948</c:v>
                </c:pt>
                <c:pt idx="8519">
                  <c:v>2.6385532407434358</c:v>
                </c:pt>
                <c:pt idx="8520">
                  <c:v>2.6387962962976008</c:v>
                </c:pt>
                <c:pt idx="8521">
                  <c:v>2.6390393518517659</c:v>
                </c:pt>
                <c:pt idx="8522">
                  <c:v>2.6392824074059309</c:v>
                </c:pt>
                <c:pt idx="8523">
                  <c:v>2.6395254629600959</c:v>
                </c:pt>
                <c:pt idx="8524">
                  <c:v>2.6397685185215369</c:v>
                </c:pt>
                <c:pt idx="8525">
                  <c:v>2.640011574075702</c:v>
                </c:pt>
                <c:pt idx="8526">
                  <c:v>2.640254629629867</c:v>
                </c:pt>
                <c:pt idx="8527">
                  <c:v>2.6404976851840321</c:v>
                </c:pt>
                <c:pt idx="8528">
                  <c:v>2.6407407407381971</c:v>
                </c:pt>
                <c:pt idx="8529">
                  <c:v>2.6409837962923621</c:v>
                </c:pt>
                <c:pt idx="8530">
                  <c:v>2.6412268518538031</c:v>
                </c:pt>
                <c:pt idx="8531">
                  <c:v>2.6414699074079682</c:v>
                </c:pt>
                <c:pt idx="8532">
                  <c:v>2.6417129629621332</c:v>
                </c:pt>
                <c:pt idx="8533">
                  <c:v>2.6419560185162982</c:v>
                </c:pt>
                <c:pt idx="8534">
                  <c:v>2.6421990740704633</c:v>
                </c:pt>
                <c:pt idx="8535">
                  <c:v>2.6424421296319043</c:v>
                </c:pt>
                <c:pt idx="8536">
                  <c:v>2.6426851851860693</c:v>
                </c:pt>
                <c:pt idx="8537">
                  <c:v>2.6429282407402344</c:v>
                </c:pt>
                <c:pt idx="8538">
                  <c:v>2.6431712962943994</c:v>
                </c:pt>
                <c:pt idx="8539">
                  <c:v>2.6434143518485644</c:v>
                </c:pt>
                <c:pt idx="8540">
                  <c:v>2.6436574074100054</c:v>
                </c:pt>
                <c:pt idx="8541">
                  <c:v>2.6439004629641705</c:v>
                </c:pt>
                <c:pt idx="8542">
                  <c:v>2.6441435185183355</c:v>
                </c:pt>
                <c:pt idx="8543">
                  <c:v>2.6443865740725006</c:v>
                </c:pt>
                <c:pt idx="8544">
                  <c:v>2.6446296296266656</c:v>
                </c:pt>
                <c:pt idx="8545">
                  <c:v>2.6448726851881066</c:v>
                </c:pt>
                <c:pt idx="8546">
                  <c:v>2.6451157407422716</c:v>
                </c:pt>
                <c:pt idx="8547">
                  <c:v>2.6453587962964367</c:v>
                </c:pt>
                <c:pt idx="8548">
                  <c:v>2.6456134259273814</c:v>
                </c:pt>
                <c:pt idx="8549">
                  <c:v>2.6458564814815464</c:v>
                </c:pt>
                <c:pt idx="8550">
                  <c:v>2.6460995370357114</c:v>
                </c:pt>
                <c:pt idx="8551">
                  <c:v>2.6463425925898765</c:v>
                </c:pt>
                <c:pt idx="8552">
                  <c:v>2.6465856481440415</c:v>
                </c:pt>
                <c:pt idx="8553">
                  <c:v>2.6468287037054825</c:v>
                </c:pt>
                <c:pt idx="8554">
                  <c:v>2.6470717592596475</c:v>
                </c:pt>
                <c:pt idx="8555">
                  <c:v>2.6473148148138126</c:v>
                </c:pt>
                <c:pt idx="8556">
                  <c:v>2.6475578703679776</c:v>
                </c:pt>
                <c:pt idx="8557">
                  <c:v>2.6478009259221427</c:v>
                </c:pt>
                <c:pt idx="8558">
                  <c:v>2.6480439814835837</c:v>
                </c:pt>
                <c:pt idx="8559">
                  <c:v>2.6482870370377487</c:v>
                </c:pt>
                <c:pt idx="8560">
                  <c:v>2.6485300925919137</c:v>
                </c:pt>
                <c:pt idx="8561">
                  <c:v>2.6487731481460788</c:v>
                </c:pt>
                <c:pt idx="8562">
                  <c:v>2.6490162037002438</c:v>
                </c:pt>
                <c:pt idx="8563">
                  <c:v>2.6492592592616848</c:v>
                </c:pt>
                <c:pt idx="8564">
                  <c:v>2.6495023148158499</c:v>
                </c:pt>
                <c:pt idx="8565">
                  <c:v>2.6497453703700149</c:v>
                </c:pt>
                <c:pt idx="8566">
                  <c:v>2.6499884259241799</c:v>
                </c:pt>
                <c:pt idx="8567">
                  <c:v>2.650231481478345</c:v>
                </c:pt>
                <c:pt idx="8568">
                  <c:v>2.650474537039786</c:v>
                </c:pt>
                <c:pt idx="8569">
                  <c:v>2.650717592593951</c:v>
                </c:pt>
                <c:pt idx="8570">
                  <c:v>2.6509606481481161</c:v>
                </c:pt>
                <c:pt idx="8571">
                  <c:v>2.6512037037022811</c:v>
                </c:pt>
                <c:pt idx="8572">
                  <c:v>2.6514467592564461</c:v>
                </c:pt>
                <c:pt idx="8573">
                  <c:v>2.6516898148178871</c:v>
                </c:pt>
                <c:pt idx="8574">
                  <c:v>2.6519328703720522</c:v>
                </c:pt>
                <c:pt idx="8575">
                  <c:v>2.6521759259262172</c:v>
                </c:pt>
                <c:pt idx="8576">
                  <c:v>2.6524189814803822</c:v>
                </c:pt>
                <c:pt idx="8577">
                  <c:v>2.6526620370345473</c:v>
                </c:pt>
                <c:pt idx="8578">
                  <c:v>2.6529050925887123</c:v>
                </c:pt>
                <c:pt idx="8579">
                  <c:v>2.6531481481501533</c:v>
                </c:pt>
                <c:pt idx="8580">
                  <c:v>2.6533912037043184</c:v>
                </c:pt>
                <c:pt idx="8581">
                  <c:v>2.6536342592584834</c:v>
                </c:pt>
                <c:pt idx="8582">
                  <c:v>2.6538773148126484</c:v>
                </c:pt>
                <c:pt idx="8583">
                  <c:v>2.6541203703668135</c:v>
                </c:pt>
                <c:pt idx="8584">
                  <c:v>2.6543634259282545</c:v>
                </c:pt>
                <c:pt idx="8585">
                  <c:v>2.6546064814824195</c:v>
                </c:pt>
                <c:pt idx="8586">
                  <c:v>2.6548495370365846</c:v>
                </c:pt>
                <c:pt idx="8587">
                  <c:v>2.6550925925907496</c:v>
                </c:pt>
                <c:pt idx="8588">
                  <c:v>2.6553356481449146</c:v>
                </c:pt>
                <c:pt idx="8589">
                  <c:v>2.6555787037063556</c:v>
                </c:pt>
                <c:pt idx="8590">
                  <c:v>2.6558217592605207</c:v>
                </c:pt>
                <c:pt idx="8591">
                  <c:v>2.6560648148146857</c:v>
                </c:pt>
                <c:pt idx="8592">
                  <c:v>2.6563078703688507</c:v>
                </c:pt>
                <c:pt idx="8593">
                  <c:v>2.6565509259230158</c:v>
                </c:pt>
                <c:pt idx="8594">
                  <c:v>2.6567939814844568</c:v>
                </c:pt>
                <c:pt idx="8595">
                  <c:v>2.6570370370386218</c:v>
                </c:pt>
                <c:pt idx="8596">
                  <c:v>2.6572916666695665</c:v>
                </c:pt>
                <c:pt idx="8597">
                  <c:v>2.6575347222237315</c:v>
                </c:pt>
                <c:pt idx="8598">
                  <c:v>2.6577777777778966</c:v>
                </c:pt>
                <c:pt idx="8599">
                  <c:v>2.6580208333320616</c:v>
                </c:pt>
                <c:pt idx="8600">
                  <c:v>2.6582638888862267</c:v>
                </c:pt>
                <c:pt idx="8601">
                  <c:v>2.6585069444403917</c:v>
                </c:pt>
                <c:pt idx="8602">
                  <c:v>2.6587500000018327</c:v>
                </c:pt>
                <c:pt idx="8603">
                  <c:v>2.6589930555559977</c:v>
                </c:pt>
                <c:pt idx="8604">
                  <c:v>2.6592361111101628</c:v>
                </c:pt>
                <c:pt idx="8605">
                  <c:v>2.6594791666643278</c:v>
                </c:pt>
                <c:pt idx="8606">
                  <c:v>2.6597222222184929</c:v>
                </c:pt>
                <c:pt idx="8607">
                  <c:v>2.6599652777799339</c:v>
                </c:pt>
                <c:pt idx="8608">
                  <c:v>2.6602083333340989</c:v>
                </c:pt>
                <c:pt idx="8609">
                  <c:v>2.6604513888882639</c:v>
                </c:pt>
                <c:pt idx="8610">
                  <c:v>2.660694444442429</c:v>
                </c:pt>
                <c:pt idx="8611">
                  <c:v>2.660937499996594</c:v>
                </c:pt>
                <c:pt idx="8612">
                  <c:v>2.661180555558035</c:v>
                </c:pt>
                <c:pt idx="8613">
                  <c:v>2.6614236111122</c:v>
                </c:pt>
                <c:pt idx="8614">
                  <c:v>2.6616666666663651</c:v>
                </c:pt>
                <c:pt idx="8615">
                  <c:v>2.6619097222205301</c:v>
                </c:pt>
                <c:pt idx="8616">
                  <c:v>2.6621527777746952</c:v>
                </c:pt>
                <c:pt idx="8617">
                  <c:v>2.6623958333361362</c:v>
                </c:pt>
                <c:pt idx="8618">
                  <c:v>2.6626388888903012</c:v>
                </c:pt>
                <c:pt idx="8619">
                  <c:v>2.6628819444444662</c:v>
                </c:pt>
                <c:pt idx="8620">
                  <c:v>2.6631249999986313</c:v>
                </c:pt>
                <c:pt idx="8621">
                  <c:v>2.6633680555527963</c:v>
                </c:pt>
                <c:pt idx="8622">
                  <c:v>2.6636111111142373</c:v>
                </c:pt>
                <c:pt idx="8623">
                  <c:v>2.6638541666684024</c:v>
                </c:pt>
                <c:pt idx="8624">
                  <c:v>2.6640972222225674</c:v>
                </c:pt>
                <c:pt idx="8625">
                  <c:v>2.6643402777767324</c:v>
                </c:pt>
                <c:pt idx="8626">
                  <c:v>2.6645833333308975</c:v>
                </c:pt>
                <c:pt idx="8627">
                  <c:v>2.6648263888850625</c:v>
                </c:pt>
                <c:pt idx="8628">
                  <c:v>2.6650694444465035</c:v>
                </c:pt>
                <c:pt idx="8629">
                  <c:v>2.6653125000006685</c:v>
                </c:pt>
                <c:pt idx="8630">
                  <c:v>2.6655555555548336</c:v>
                </c:pt>
                <c:pt idx="8631">
                  <c:v>2.6657986111089986</c:v>
                </c:pt>
                <c:pt idx="8632">
                  <c:v>2.6660416666631637</c:v>
                </c:pt>
                <c:pt idx="8633">
                  <c:v>2.6662847222246047</c:v>
                </c:pt>
                <c:pt idx="8634">
                  <c:v>2.6665277777787697</c:v>
                </c:pt>
                <c:pt idx="8635">
                  <c:v>2.6667708333329347</c:v>
                </c:pt>
                <c:pt idx="8636">
                  <c:v>2.6670138888870998</c:v>
                </c:pt>
                <c:pt idx="8637">
                  <c:v>2.6672569444412648</c:v>
                </c:pt>
                <c:pt idx="8638">
                  <c:v>2.6675000000027058</c:v>
                </c:pt>
                <c:pt idx="8639">
                  <c:v>2.6677430555568709</c:v>
                </c:pt>
                <c:pt idx="8640">
                  <c:v>2.6679861111110359</c:v>
                </c:pt>
                <c:pt idx="8641">
                  <c:v>2.6682291666652009</c:v>
                </c:pt>
                <c:pt idx="8642">
                  <c:v>2.668472222219366</c:v>
                </c:pt>
                <c:pt idx="8643">
                  <c:v>2.668715277780807</c:v>
                </c:pt>
                <c:pt idx="8644">
                  <c:v>2.6689699074044757</c:v>
                </c:pt>
                <c:pt idx="8645">
                  <c:v>2.6692129629659167</c:v>
                </c:pt>
                <c:pt idx="8646">
                  <c:v>2.6694560185200817</c:v>
                </c:pt>
                <c:pt idx="8647">
                  <c:v>2.6696990740742468</c:v>
                </c:pt>
                <c:pt idx="8648">
                  <c:v>2.6699421296284118</c:v>
                </c:pt>
                <c:pt idx="8649">
                  <c:v>2.6701851851825769</c:v>
                </c:pt>
                <c:pt idx="8650">
                  <c:v>2.6704282407367419</c:v>
                </c:pt>
                <c:pt idx="8651">
                  <c:v>2.6706712962981829</c:v>
                </c:pt>
                <c:pt idx="8652">
                  <c:v>2.6709143518523479</c:v>
                </c:pt>
                <c:pt idx="8653">
                  <c:v>2.671157407406513</c:v>
                </c:pt>
                <c:pt idx="8654">
                  <c:v>2.671400462960678</c:v>
                </c:pt>
                <c:pt idx="8655">
                  <c:v>2.6716435185148431</c:v>
                </c:pt>
                <c:pt idx="8656">
                  <c:v>2.671886574076284</c:v>
                </c:pt>
                <c:pt idx="8657">
                  <c:v>2.6721296296304491</c:v>
                </c:pt>
                <c:pt idx="8658">
                  <c:v>2.6723726851846141</c:v>
                </c:pt>
                <c:pt idx="8659">
                  <c:v>2.6726157407387792</c:v>
                </c:pt>
                <c:pt idx="8660">
                  <c:v>2.6728587962929442</c:v>
                </c:pt>
                <c:pt idx="8661">
                  <c:v>2.6731018518543852</c:v>
                </c:pt>
                <c:pt idx="8662">
                  <c:v>2.6733449074085502</c:v>
                </c:pt>
                <c:pt idx="8663">
                  <c:v>2.6735879629627153</c:v>
                </c:pt>
                <c:pt idx="8664">
                  <c:v>2.6738310185168803</c:v>
                </c:pt>
                <c:pt idx="8665">
                  <c:v>2.6740740740710454</c:v>
                </c:pt>
                <c:pt idx="8666">
                  <c:v>2.6743171296324864</c:v>
                </c:pt>
                <c:pt idx="8667">
                  <c:v>2.6745601851866514</c:v>
                </c:pt>
                <c:pt idx="8668">
                  <c:v>2.6748032407408164</c:v>
                </c:pt>
                <c:pt idx="8669">
                  <c:v>2.6750462962949815</c:v>
                </c:pt>
                <c:pt idx="8670">
                  <c:v>2.6752893518491465</c:v>
                </c:pt>
                <c:pt idx="8671">
                  <c:v>2.6755324074033116</c:v>
                </c:pt>
                <c:pt idx="8672">
                  <c:v>2.6757754629647525</c:v>
                </c:pt>
                <c:pt idx="8673">
                  <c:v>2.6760185185189176</c:v>
                </c:pt>
                <c:pt idx="8674">
                  <c:v>2.6762615740730826</c:v>
                </c:pt>
                <c:pt idx="8675">
                  <c:v>2.6765046296272477</c:v>
                </c:pt>
                <c:pt idx="8676">
                  <c:v>2.6767476851814127</c:v>
                </c:pt>
                <c:pt idx="8677">
                  <c:v>2.6769907407428537</c:v>
                </c:pt>
                <c:pt idx="8678">
                  <c:v>2.6772337962970187</c:v>
                </c:pt>
                <c:pt idx="8679">
                  <c:v>2.6774768518511838</c:v>
                </c:pt>
                <c:pt idx="8680">
                  <c:v>2.6777199074053488</c:v>
                </c:pt>
                <c:pt idx="8681">
                  <c:v>2.6779629629595139</c:v>
                </c:pt>
                <c:pt idx="8682">
                  <c:v>2.6782060185209549</c:v>
                </c:pt>
                <c:pt idx="8683">
                  <c:v>2.6784490740751199</c:v>
                </c:pt>
                <c:pt idx="8684">
                  <c:v>2.6786921296292849</c:v>
                </c:pt>
                <c:pt idx="8685">
                  <c:v>2.67893518518345</c:v>
                </c:pt>
                <c:pt idx="8686">
                  <c:v>2.679178240737615</c:v>
                </c:pt>
                <c:pt idx="8687">
                  <c:v>2.679421296299056</c:v>
                </c:pt>
                <c:pt idx="8688">
                  <c:v>2.679664351853221</c:v>
                </c:pt>
                <c:pt idx="8689">
                  <c:v>2.6799074074073861</c:v>
                </c:pt>
                <c:pt idx="8690">
                  <c:v>2.6801504629615511</c:v>
                </c:pt>
                <c:pt idx="8691">
                  <c:v>2.6803935185157162</c:v>
                </c:pt>
                <c:pt idx="8692">
                  <c:v>2.6806365740771572</c:v>
                </c:pt>
                <c:pt idx="8693">
                  <c:v>2.6808912037008259</c:v>
                </c:pt>
                <c:pt idx="8694">
                  <c:v>2.6811342592622669</c:v>
                </c:pt>
                <c:pt idx="8695">
                  <c:v>2.6813773148164319</c:v>
                </c:pt>
                <c:pt idx="8696">
                  <c:v>2.681620370370597</c:v>
                </c:pt>
                <c:pt idx="8697">
                  <c:v>2.681863425924762</c:v>
                </c:pt>
                <c:pt idx="8698">
                  <c:v>2.6821064814789271</c:v>
                </c:pt>
                <c:pt idx="8699">
                  <c:v>2.6823495370330921</c:v>
                </c:pt>
                <c:pt idx="8700">
                  <c:v>2.6825925925945331</c:v>
                </c:pt>
                <c:pt idx="8701">
                  <c:v>2.6828356481486981</c:v>
                </c:pt>
                <c:pt idx="8702">
                  <c:v>2.6830787037028632</c:v>
                </c:pt>
                <c:pt idx="8703">
                  <c:v>2.6833217592570282</c:v>
                </c:pt>
                <c:pt idx="8704">
                  <c:v>2.6835648148111932</c:v>
                </c:pt>
                <c:pt idx="8705">
                  <c:v>2.6838078703726342</c:v>
                </c:pt>
                <c:pt idx="8706">
                  <c:v>2.6840509259267993</c:v>
                </c:pt>
                <c:pt idx="8707">
                  <c:v>2.6842939814809643</c:v>
                </c:pt>
                <c:pt idx="8708">
                  <c:v>2.6845370370351294</c:v>
                </c:pt>
                <c:pt idx="8709">
                  <c:v>2.6847800925892944</c:v>
                </c:pt>
                <c:pt idx="8710">
                  <c:v>2.6850231481507354</c:v>
                </c:pt>
                <c:pt idx="8711">
                  <c:v>2.6852662037049004</c:v>
                </c:pt>
                <c:pt idx="8712">
                  <c:v>2.6855092592590655</c:v>
                </c:pt>
                <c:pt idx="8713">
                  <c:v>2.6857523148132305</c:v>
                </c:pt>
                <c:pt idx="8714">
                  <c:v>2.6859953703673956</c:v>
                </c:pt>
                <c:pt idx="8715">
                  <c:v>2.6862384259288365</c:v>
                </c:pt>
                <c:pt idx="8716">
                  <c:v>2.6864814814830016</c:v>
                </c:pt>
                <c:pt idx="8717">
                  <c:v>2.6867245370371666</c:v>
                </c:pt>
                <c:pt idx="8718">
                  <c:v>2.6869675925913317</c:v>
                </c:pt>
                <c:pt idx="8719">
                  <c:v>2.6872106481454967</c:v>
                </c:pt>
                <c:pt idx="8720">
                  <c:v>2.6874537036996617</c:v>
                </c:pt>
                <c:pt idx="8721">
                  <c:v>2.6876967592611027</c:v>
                </c:pt>
                <c:pt idx="8722">
                  <c:v>2.6879398148152678</c:v>
                </c:pt>
                <c:pt idx="8723">
                  <c:v>2.6881828703694328</c:v>
                </c:pt>
                <c:pt idx="8724">
                  <c:v>2.6884259259235979</c:v>
                </c:pt>
                <c:pt idx="8725">
                  <c:v>2.6886689814777629</c:v>
                </c:pt>
                <c:pt idx="8726">
                  <c:v>2.6889120370392039</c:v>
                </c:pt>
                <c:pt idx="8727">
                  <c:v>2.6891550925933689</c:v>
                </c:pt>
                <c:pt idx="8728">
                  <c:v>2.689398148147534</c:v>
                </c:pt>
                <c:pt idx="8729">
                  <c:v>2.689641203701699</c:v>
                </c:pt>
                <c:pt idx="8730">
                  <c:v>2.6898842592558641</c:v>
                </c:pt>
                <c:pt idx="8731">
                  <c:v>2.690127314817305</c:v>
                </c:pt>
                <c:pt idx="8732">
                  <c:v>2.6903703703714701</c:v>
                </c:pt>
                <c:pt idx="8733">
                  <c:v>2.6906134259256351</c:v>
                </c:pt>
                <c:pt idx="8734">
                  <c:v>2.6908564814798002</c:v>
                </c:pt>
                <c:pt idx="8735">
                  <c:v>2.6910995370339652</c:v>
                </c:pt>
                <c:pt idx="8736">
                  <c:v>2.6913425925954062</c:v>
                </c:pt>
                <c:pt idx="8737">
                  <c:v>2.6915856481495712</c:v>
                </c:pt>
                <c:pt idx="8738">
                  <c:v>2.6918287037037363</c:v>
                </c:pt>
                <c:pt idx="8739">
                  <c:v>2.6920717592579013</c:v>
                </c:pt>
                <c:pt idx="8740">
                  <c:v>2.6923148148120664</c:v>
                </c:pt>
                <c:pt idx="8741">
                  <c:v>2.6925578703735074</c:v>
                </c:pt>
                <c:pt idx="8742">
                  <c:v>2.6928124999971761</c:v>
                </c:pt>
                <c:pt idx="8743">
                  <c:v>2.6930555555586171</c:v>
                </c:pt>
                <c:pt idx="8744">
                  <c:v>2.6932986111127821</c:v>
                </c:pt>
                <c:pt idx="8745">
                  <c:v>2.6935416666669472</c:v>
                </c:pt>
                <c:pt idx="8746">
                  <c:v>2.6937847222211122</c:v>
                </c:pt>
                <c:pt idx="8747">
                  <c:v>2.6940277777752772</c:v>
                </c:pt>
                <c:pt idx="8748">
                  <c:v>2.6942708333294423</c:v>
                </c:pt>
                <c:pt idx="8749">
                  <c:v>2.6945138888908833</c:v>
                </c:pt>
                <c:pt idx="8750">
                  <c:v>2.6947569444450483</c:v>
                </c:pt>
                <c:pt idx="8751">
                  <c:v>2.6949999999992134</c:v>
                </c:pt>
                <c:pt idx="8752">
                  <c:v>2.6952430555533784</c:v>
                </c:pt>
                <c:pt idx="8753">
                  <c:v>2.6954861111075434</c:v>
                </c:pt>
                <c:pt idx="8754">
                  <c:v>2.6957291666689844</c:v>
                </c:pt>
                <c:pt idx="8755">
                  <c:v>2.6959722222231495</c:v>
                </c:pt>
                <c:pt idx="8756">
                  <c:v>2.6962152777773145</c:v>
                </c:pt>
                <c:pt idx="8757">
                  <c:v>2.6964583333314796</c:v>
                </c:pt>
                <c:pt idx="8758">
                  <c:v>2.6967013888856446</c:v>
                </c:pt>
                <c:pt idx="8759">
                  <c:v>2.6969444444470856</c:v>
                </c:pt>
                <c:pt idx="8760">
                  <c:v>2.6971875000012506</c:v>
                </c:pt>
                <c:pt idx="8761">
                  <c:v>2.6974305555554157</c:v>
                </c:pt>
                <c:pt idx="8762">
                  <c:v>2.6976736111095807</c:v>
                </c:pt>
                <c:pt idx="8763">
                  <c:v>2.6979166666637457</c:v>
                </c:pt>
                <c:pt idx="8764">
                  <c:v>2.6981597222251867</c:v>
                </c:pt>
                <c:pt idx="8765">
                  <c:v>2.6984027777793518</c:v>
                </c:pt>
                <c:pt idx="8766">
                  <c:v>2.6986458333335168</c:v>
                </c:pt>
                <c:pt idx="8767">
                  <c:v>2.6988888888876819</c:v>
                </c:pt>
                <c:pt idx="8768">
                  <c:v>2.6991319444418469</c:v>
                </c:pt>
                <c:pt idx="8769">
                  <c:v>2.6993749999960119</c:v>
                </c:pt>
                <c:pt idx="8770">
                  <c:v>2.6996180555574529</c:v>
                </c:pt>
                <c:pt idx="8771">
                  <c:v>2.699861111111618</c:v>
                </c:pt>
                <c:pt idx="8772">
                  <c:v>2.700104166665783</c:v>
                </c:pt>
                <c:pt idx="8773">
                  <c:v>2.7003472222199481</c:v>
                </c:pt>
                <c:pt idx="8774">
                  <c:v>2.7005902777741131</c:v>
                </c:pt>
                <c:pt idx="8775">
                  <c:v>2.7008333333355541</c:v>
                </c:pt>
                <c:pt idx="8776">
                  <c:v>2.7010763888897191</c:v>
                </c:pt>
                <c:pt idx="8777">
                  <c:v>2.7013194444438842</c:v>
                </c:pt>
                <c:pt idx="8778">
                  <c:v>2.7015624999980492</c:v>
                </c:pt>
                <c:pt idx="8779">
                  <c:v>2.7018055555522142</c:v>
                </c:pt>
                <c:pt idx="8780">
                  <c:v>2.7020486111136552</c:v>
                </c:pt>
                <c:pt idx="8781">
                  <c:v>2.7022916666678203</c:v>
                </c:pt>
                <c:pt idx="8782">
                  <c:v>2.7025347222219853</c:v>
                </c:pt>
                <c:pt idx="8783">
                  <c:v>2.7027777777761504</c:v>
                </c:pt>
                <c:pt idx="8784">
                  <c:v>2.7030208333303154</c:v>
                </c:pt>
                <c:pt idx="8785">
                  <c:v>2.7032638888917564</c:v>
                </c:pt>
                <c:pt idx="8786">
                  <c:v>2.7035069444459214</c:v>
                </c:pt>
                <c:pt idx="8787">
                  <c:v>2.7037500000000865</c:v>
                </c:pt>
                <c:pt idx="8788">
                  <c:v>2.7039930555542515</c:v>
                </c:pt>
                <c:pt idx="8789">
                  <c:v>2.7042361111084166</c:v>
                </c:pt>
                <c:pt idx="8790">
                  <c:v>2.7044907407393612</c:v>
                </c:pt>
                <c:pt idx="8791">
                  <c:v>2.7047337962935263</c:v>
                </c:pt>
                <c:pt idx="8792">
                  <c:v>2.7049768518549673</c:v>
                </c:pt>
                <c:pt idx="8793">
                  <c:v>2.7052199074091323</c:v>
                </c:pt>
                <c:pt idx="8794">
                  <c:v>2.7054629629632974</c:v>
                </c:pt>
                <c:pt idx="8795">
                  <c:v>2.7057060185174624</c:v>
                </c:pt>
                <c:pt idx="8796">
                  <c:v>2.7059490740716274</c:v>
                </c:pt>
                <c:pt idx="8797">
                  <c:v>2.7061921296257925</c:v>
                </c:pt>
                <c:pt idx="8798">
                  <c:v>2.7064351851872335</c:v>
                </c:pt>
                <c:pt idx="8799">
                  <c:v>2.7066782407413985</c:v>
                </c:pt>
                <c:pt idx="8800">
                  <c:v>2.7069212962955636</c:v>
                </c:pt>
                <c:pt idx="8801">
                  <c:v>2.7071643518497286</c:v>
                </c:pt>
                <c:pt idx="8802">
                  <c:v>2.7074074074038936</c:v>
                </c:pt>
                <c:pt idx="8803">
                  <c:v>2.7076504629653346</c:v>
                </c:pt>
                <c:pt idx="8804">
                  <c:v>2.7078935185194997</c:v>
                </c:pt>
                <c:pt idx="8805">
                  <c:v>2.7081365740736647</c:v>
                </c:pt>
                <c:pt idx="8806">
                  <c:v>2.7083796296278297</c:v>
                </c:pt>
                <c:pt idx="8807">
                  <c:v>2.7086226851819948</c:v>
                </c:pt>
                <c:pt idx="8808">
                  <c:v>2.7088657407434358</c:v>
                </c:pt>
                <c:pt idx="8809">
                  <c:v>2.7091087962976008</c:v>
                </c:pt>
                <c:pt idx="8810">
                  <c:v>2.7093518518517659</c:v>
                </c:pt>
                <c:pt idx="8811">
                  <c:v>2.7095949074059309</c:v>
                </c:pt>
                <c:pt idx="8812">
                  <c:v>2.7098379629600959</c:v>
                </c:pt>
                <c:pt idx="8813">
                  <c:v>2.7100810185215369</c:v>
                </c:pt>
                <c:pt idx="8814">
                  <c:v>2.710324074075702</c:v>
                </c:pt>
                <c:pt idx="8815">
                  <c:v>2.710567129629867</c:v>
                </c:pt>
                <c:pt idx="8816">
                  <c:v>2.7108101851840321</c:v>
                </c:pt>
                <c:pt idx="8817">
                  <c:v>2.7110532407381971</c:v>
                </c:pt>
                <c:pt idx="8818">
                  <c:v>2.7112962962923621</c:v>
                </c:pt>
                <c:pt idx="8819">
                  <c:v>2.7115393518538031</c:v>
                </c:pt>
                <c:pt idx="8820">
                  <c:v>2.7117824074079682</c:v>
                </c:pt>
                <c:pt idx="8821">
                  <c:v>2.7120254629621332</c:v>
                </c:pt>
                <c:pt idx="8822">
                  <c:v>2.7122685185162982</c:v>
                </c:pt>
                <c:pt idx="8823">
                  <c:v>2.7125115740704633</c:v>
                </c:pt>
                <c:pt idx="8824">
                  <c:v>2.7127546296319043</c:v>
                </c:pt>
                <c:pt idx="8825">
                  <c:v>2.7129976851860693</c:v>
                </c:pt>
                <c:pt idx="8826">
                  <c:v>2.7132407407402344</c:v>
                </c:pt>
                <c:pt idx="8827">
                  <c:v>2.7134837962943994</c:v>
                </c:pt>
                <c:pt idx="8828">
                  <c:v>2.7137268518485644</c:v>
                </c:pt>
                <c:pt idx="8829">
                  <c:v>2.7139699074100054</c:v>
                </c:pt>
                <c:pt idx="8830">
                  <c:v>2.7142129629641705</c:v>
                </c:pt>
                <c:pt idx="8831">
                  <c:v>2.7144560185183355</c:v>
                </c:pt>
                <c:pt idx="8832">
                  <c:v>2.7146990740725006</c:v>
                </c:pt>
                <c:pt idx="8833">
                  <c:v>2.7149421296266656</c:v>
                </c:pt>
                <c:pt idx="8834">
                  <c:v>2.7151851851881066</c:v>
                </c:pt>
                <c:pt idx="8835">
                  <c:v>2.7154282407422716</c:v>
                </c:pt>
                <c:pt idx="8836">
                  <c:v>2.7156712962964367</c:v>
                </c:pt>
                <c:pt idx="8837">
                  <c:v>2.7159143518506017</c:v>
                </c:pt>
                <c:pt idx="8838">
                  <c:v>2.7161689814815464</c:v>
                </c:pt>
                <c:pt idx="8839">
                  <c:v>2.7164120370357114</c:v>
                </c:pt>
                <c:pt idx="8840">
                  <c:v>2.7166550925898765</c:v>
                </c:pt>
                <c:pt idx="8841">
                  <c:v>2.7168981481440415</c:v>
                </c:pt>
                <c:pt idx="8842">
                  <c:v>2.7171412037054825</c:v>
                </c:pt>
                <c:pt idx="8843">
                  <c:v>2.7173842592596475</c:v>
                </c:pt>
                <c:pt idx="8844">
                  <c:v>2.7176273148138126</c:v>
                </c:pt>
                <c:pt idx="8845">
                  <c:v>2.7178703703679776</c:v>
                </c:pt>
                <c:pt idx="8846">
                  <c:v>2.7181134259221427</c:v>
                </c:pt>
                <c:pt idx="8847">
                  <c:v>2.7183564814835837</c:v>
                </c:pt>
                <c:pt idx="8848">
                  <c:v>2.7185995370377487</c:v>
                </c:pt>
                <c:pt idx="8849">
                  <c:v>2.7188425925919137</c:v>
                </c:pt>
                <c:pt idx="8850">
                  <c:v>2.7190856481460788</c:v>
                </c:pt>
                <c:pt idx="8851">
                  <c:v>2.7193287037002438</c:v>
                </c:pt>
                <c:pt idx="8852">
                  <c:v>2.7195717592616848</c:v>
                </c:pt>
                <c:pt idx="8853">
                  <c:v>2.7198148148158499</c:v>
                </c:pt>
                <c:pt idx="8854">
                  <c:v>2.7200578703700149</c:v>
                </c:pt>
                <c:pt idx="8855">
                  <c:v>2.7203009259241799</c:v>
                </c:pt>
                <c:pt idx="8856">
                  <c:v>2.720543981478345</c:v>
                </c:pt>
                <c:pt idx="8857">
                  <c:v>2.720787037039786</c:v>
                </c:pt>
                <c:pt idx="8858">
                  <c:v>2.721030092593951</c:v>
                </c:pt>
                <c:pt idx="8859">
                  <c:v>2.7212731481481161</c:v>
                </c:pt>
                <c:pt idx="8860">
                  <c:v>2.7215162037022811</c:v>
                </c:pt>
                <c:pt idx="8861">
                  <c:v>2.7217592592564461</c:v>
                </c:pt>
                <c:pt idx="8862">
                  <c:v>2.7220023148178871</c:v>
                </c:pt>
                <c:pt idx="8863">
                  <c:v>2.7222453703720522</c:v>
                </c:pt>
                <c:pt idx="8864">
                  <c:v>2.7224884259262172</c:v>
                </c:pt>
                <c:pt idx="8865">
                  <c:v>2.7227314814803822</c:v>
                </c:pt>
                <c:pt idx="8866">
                  <c:v>2.7229745370345473</c:v>
                </c:pt>
                <c:pt idx="8867">
                  <c:v>2.7232175925887123</c:v>
                </c:pt>
                <c:pt idx="8868">
                  <c:v>2.7234606481501533</c:v>
                </c:pt>
                <c:pt idx="8869">
                  <c:v>2.7237037037043184</c:v>
                </c:pt>
                <c:pt idx="8870">
                  <c:v>2.7239467592584834</c:v>
                </c:pt>
                <c:pt idx="8871">
                  <c:v>2.7241898148126484</c:v>
                </c:pt>
                <c:pt idx="8872">
                  <c:v>2.7244328703668135</c:v>
                </c:pt>
                <c:pt idx="8873">
                  <c:v>2.7246759259282545</c:v>
                </c:pt>
                <c:pt idx="8874">
                  <c:v>2.7249189814824195</c:v>
                </c:pt>
                <c:pt idx="8875">
                  <c:v>2.7251620370365846</c:v>
                </c:pt>
                <c:pt idx="8876">
                  <c:v>2.7254050925907496</c:v>
                </c:pt>
                <c:pt idx="8877">
                  <c:v>2.7256481481449146</c:v>
                </c:pt>
                <c:pt idx="8878">
                  <c:v>2.7258912037063556</c:v>
                </c:pt>
                <c:pt idx="8879">
                  <c:v>2.7261342592605207</c:v>
                </c:pt>
                <c:pt idx="8880">
                  <c:v>2.7263773148146857</c:v>
                </c:pt>
                <c:pt idx="8881">
                  <c:v>2.7266203703688507</c:v>
                </c:pt>
                <c:pt idx="8882">
                  <c:v>2.7268634259230158</c:v>
                </c:pt>
                <c:pt idx="8883">
                  <c:v>2.7271064814844568</c:v>
                </c:pt>
                <c:pt idx="8884">
                  <c:v>2.7273495370386218</c:v>
                </c:pt>
                <c:pt idx="8885">
                  <c:v>2.7275925925927869</c:v>
                </c:pt>
                <c:pt idx="8886">
                  <c:v>2.7278356481469519</c:v>
                </c:pt>
                <c:pt idx="8887">
                  <c:v>2.7280902777778966</c:v>
                </c:pt>
                <c:pt idx="8888">
                  <c:v>2.7283333333320616</c:v>
                </c:pt>
                <c:pt idx="8889">
                  <c:v>2.7285763888862267</c:v>
                </c:pt>
                <c:pt idx="8890">
                  <c:v>2.7288194444403917</c:v>
                </c:pt>
                <c:pt idx="8891">
                  <c:v>2.7290625000018327</c:v>
                </c:pt>
                <c:pt idx="8892">
                  <c:v>2.7293055555559977</c:v>
                </c:pt>
                <c:pt idx="8893">
                  <c:v>2.7295486111101628</c:v>
                </c:pt>
                <c:pt idx="8894">
                  <c:v>2.7297916666643278</c:v>
                </c:pt>
                <c:pt idx="8895">
                  <c:v>2.7300347222184929</c:v>
                </c:pt>
                <c:pt idx="8896">
                  <c:v>2.7302777777799339</c:v>
                </c:pt>
                <c:pt idx="8897">
                  <c:v>2.7305208333340989</c:v>
                </c:pt>
                <c:pt idx="8898">
                  <c:v>2.7307638888882639</c:v>
                </c:pt>
                <c:pt idx="8899">
                  <c:v>2.731006944442429</c:v>
                </c:pt>
                <c:pt idx="8900">
                  <c:v>2.731249999996594</c:v>
                </c:pt>
                <c:pt idx="8901">
                  <c:v>2.731493055558035</c:v>
                </c:pt>
                <c:pt idx="8902">
                  <c:v>2.7317361111122</c:v>
                </c:pt>
                <c:pt idx="8903">
                  <c:v>2.7319791666663651</c:v>
                </c:pt>
                <c:pt idx="8904">
                  <c:v>2.7322222222205301</c:v>
                </c:pt>
                <c:pt idx="8905">
                  <c:v>2.7324652777746952</c:v>
                </c:pt>
                <c:pt idx="8906">
                  <c:v>2.7327083333361362</c:v>
                </c:pt>
                <c:pt idx="8907">
                  <c:v>2.7329513888903012</c:v>
                </c:pt>
                <c:pt idx="8908">
                  <c:v>2.7331944444444662</c:v>
                </c:pt>
                <c:pt idx="8909">
                  <c:v>2.7334374999986313</c:v>
                </c:pt>
                <c:pt idx="8910">
                  <c:v>2.7336805555527963</c:v>
                </c:pt>
                <c:pt idx="8911">
                  <c:v>2.7339236111142373</c:v>
                </c:pt>
                <c:pt idx="8912">
                  <c:v>2.7341666666684024</c:v>
                </c:pt>
                <c:pt idx="8913">
                  <c:v>2.7344097222225674</c:v>
                </c:pt>
                <c:pt idx="8914">
                  <c:v>2.7346527777767324</c:v>
                </c:pt>
                <c:pt idx="8915">
                  <c:v>2.7348958333308975</c:v>
                </c:pt>
                <c:pt idx="8916">
                  <c:v>2.7351388888850625</c:v>
                </c:pt>
                <c:pt idx="8917">
                  <c:v>2.7353819444465035</c:v>
                </c:pt>
                <c:pt idx="8918">
                  <c:v>2.7356250000006685</c:v>
                </c:pt>
                <c:pt idx="8919">
                  <c:v>2.7358680555548336</c:v>
                </c:pt>
                <c:pt idx="8920">
                  <c:v>2.7361111111089986</c:v>
                </c:pt>
                <c:pt idx="8921">
                  <c:v>2.7363541666631637</c:v>
                </c:pt>
                <c:pt idx="8922">
                  <c:v>2.7365972222246047</c:v>
                </c:pt>
                <c:pt idx="8923">
                  <c:v>2.7368402777787697</c:v>
                </c:pt>
                <c:pt idx="8924">
                  <c:v>2.7370833333329347</c:v>
                </c:pt>
                <c:pt idx="8925">
                  <c:v>2.7373263888870998</c:v>
                </c:pt>
                <c:pt idx="8926">
                  <c:v>2.7375694444412648</c:v>
                </c:pt>
                <c:pt idx="8927">
                  <c:v>2.7378125000027058</c:v>
                </c:pt>
                <c:pt idx="8928">
                  <c:v>2.7380555555568709</c:v>
                </c:pt>
                <c:pt idx="8929">
                  <c:v>2.7382986111110359</c:v>
                </c:pt>
                <c:pt idx="8930">
                  <c:v>2.7385416666652009</c:v>
                </c:pt>
                <c:pt idx="8931">
                  <c:v>2.738784722219366</c:v>
                </c:pt>
                <c:pt idx="8932">
                  <c:v>2.739027777780807</c:v>
                </c:pt>
                <c:pt idx="8933">
                  <c:v>2.739270833334972</c:v>
                </c:pt>
                <c:pt idx="8934">
                  <c:v>2.739513888889137</c:v>
                </c:pt>
                <c:pt idx="8935">
                  <c:v>2.7397685185200817</c:v>
                </c:pt>
                <c:pt idx="8936">
                  <c:v>2.7400115740742468</c:v>
                </c:pt>
                <c:pt idx="8937">
                  <c:v>2.7402546296284118</c:v>
                </c:pt>
                <c:pt idx="8938">
                  <c:v>2.7404976851825769</c:v>
                </c:pt>
                <c:pt idx="8939">
                  <c:v>2.7407407407367419</c:v>
                </c:pt>
                <c:pt idx="8940">
                  <c:v>2.7409837962981829</c:v>
                </c:pt>
                <c:pt idx="8941">
                  <c:v>2.7412268518523479</c:v>
                </c:pt>
                <c:pt idx="8942">
                  <c:v>2.741469907406513</c:v>
                </c:pt>
                <c:pt idx="8943">
                  <c:v>2.741712962960678</c:v>
                </c:pt>
                <c:pt idx="8944">
                  <c:v>2.7419560185148431</c:v>
                </c:pt>
                <c:pt idx="8945">
                  <c:v>2.742199074076284</c:v>
                </c:pt>
                <c:pt idx="8946">
                  <c:v>2.7424421296304491</c:v>
                </c:pt>
                <c:pt idx="8947">
                  <c:v>2.7426851851846141</c:v>
                </c:pt>
                <c:pt idx="8948">
                  <c:v>2.7429282407387792</c:v>
                </c:pt>
                <c:pt idx="8949">
                  <c:v>2.7431712962929442</c:v>
                </c:pt>
                <c:pt idx="8950">
                  <c:v>2.7434143518543852</c:v>
                </c:pt>
                <c:pt idx="8951">
                  <c:v>2.7436574074085502</c:v>
                </c:pt>
                <c:pt idx="8952">
                  <c:v>2.7439004629627153</c:v>
                </c:pt>
                <c:pt idx="8953">
                  <c:v>2.7441435185168803</c:v>
                </c:pt>
                <c:pt idx="8954">
                  <c:v>2.7443865740710454</c:v>
                </c:pt>
                <c:pt idx="8955">
                  <c:v>2.7446296296324864</c:v>
                </c:pt>
                <c:pt idx="8956">
                  <c:v>2.7448726851866514</c:v>
                </c:pt>
                <c:pt idx="8957">
                  <c:v>2.7451157407408164</c:v>
                </c:pt>
                <c:pt idx="8958">
                  <c:v>2.7453587962949815</c:v>
                </c:pt>
                <c:pt idx="8959">
                  <c:v>2.7456018518491465</c:v>
                </c:pt>
                <c:pt idx="8960">
                  <c:v>2.7458449074033116</c:v>
                </c:pt>
                <c:pt idx="8961">
                  <c:v>2.7460879629647525</c:v>
                </c:pt>
                <c:pt idx="8962">
                  <c:v>2.7463310185189176</c:v>
                </c:pt>
                <c:pt idx="8963">
                  <c:v>2.7465740740730826</c:v>
                </c:pt>
                <c:pt idx="8964">
                  <c:v>2.7468171296272477</c:v>
                </c:pt>
                <c:pt idx="8965">
                  <c:v>2.7470601851814127</c:v>
                </c:pt>
                <c:pt idx="8966">
                  <c:v>2.7473032407428537</c:v>
                </c:pt>
                <c:pt idx="8967">
                  <c:v>2.7475462962970187</c:v>
                </c:pt>
                <c:pt idx="8968">
                  <c:v>2.7477893518511838</c:v>
                </c:pt>
                <c:pt idx="8969">
                  <c:v>2.7480324074053488</c:v>
                </c:pt>
                <c:pt idx="8970">
                  <c:v>2.7482754629595139</c:v>
                </c:pt>
                <c:pt idx="8971">
                  <c:v>2.7485185185209549</c:v>
                </c:pt>
                <c:pt idx="8972">
                  <c:v>2.7487615740751199</c:v>
                </c:pt>
                <c:pt idx="8973">
                  <c:v>2.7490046296292849</c:v>
                </c:pt>
                <c:pt idx="8974">
                  <c:v>2.74924768518345</c:v>
                </c:pt>
                <c:pt idx="8975">
                  <c:v>2.749490740737615</c:v>
                </c:pt>
                <c:pt idx="8976">
                  <c:v>2.749733796299056</c:v>
                </c:pt>
                <c:pt idx="8977">
                  <c:v>2.749976851853221</c:v>
                </c:pt>
                <c:pt idx="8978">
                  <c:v>2.7502199074073861</c:v>
                </c:pt>
                <c:pt idx="8979">
                  <c:v>2.7504629629615511</c:v>
                </c:pt>
                <c:pt idx="8980">
                  <c:v>2.7507060185157162</c:v>
                </c:pt>
                <c:pt idx="8981">
                  <c:v>2.7509490740771572</c:v>
                </c:pt>
                <c:pt idx="8982">
                  <c:v>2.7511921296313222</c:v>
                </c:pt>
                <c:pt idx="8983">
                  <c:v>2.7514351851854872</c:v>
                </c:pt>
                <c:pt idx="8984">
                  <c:v>2.7516898148164319</c:v>
                </c:pt>
                <c:pt idx="8985">
                  <c:v>2.751932870370597</c:v>
                </c:pt>
                <c:pt idx="8986">
                  <c:v>2.752175925924762</c:v>
                </c:pt>
                <c:pt idx="8987">
                  <c:v>2.7524189814789271</c:v>
                </c:pt>
                <c:pt idx="8988">
                  <c:v>2.7526620370330921</c:v>
                </c:pt>
                <c:pt idx="8989">
                  <c:v>2.7529050925945331</c:v>
                </c:pt>
                <c:pt idx="8990">
                  <c:v>2.7531481481486981</c:v>
                </c:pt>
                <c:pt idx="8991">
                  <c:v>2.7533912037028632</c:v>
                </c:pt>
                <c:pt idx="8992">
                  <c:v>2.7536342592570282</c:v>
                </c:pt>
                <c:pt idx="8993">
                  <c:v>2.7538773148111932</c:v>
                </c:pt>
                <c:pt idx="8994">
                  <c:v>2.7541203703726342</c:v>
                </c:pt>
                <c:pt idx="8995">
                  <c:v>2.7543634259267993</c:v>
                </c:pt>
                <c:pt idx="8996">
                  <c:v>2.7546064814809643</c:v>
                </c:pt>
                <c:pt idx="8997">
                  <c:v>2.7548495370351294</c:v>
                </c:pt>
                <c:pt idx="8998">
                  <c:v>2.7550925925892944</c:v>
                </c:pt>
                <c:pt idx="8999">
                  <c:v>2.7553356481507354</c:v>
                </c:pt>
                <c:pt idx="9000">
                  <c:v>2.7555787037049004</c:v>
                </c:pt>
                <c:pt idx="9001">
                  <c:v>2.7558217592590655</c:v>
                </c:pt>
                <c:pt idx="9002">
                  <c:v>2.7560648148132305</c:v>
                </c:pt>
                <c:pt idx="9003">
                  <c:v>2.7563078703673956</c:v>
                </c:pt>
                <c:pt idx="9004">
                  <c:v>2.7565509259288365</c:v>
                </c:pt>
                <c:pt idx="9005">
                  <c:v>2.7567939814830016</c:v>
                </c:pt>
                <c:pt idx="9006">
                  <c:v>2.7570370370371666</c:v>
                </c:pt>
                <c:pt idx="9007">
                  <c:v>2.7572800925913317</c:v>
                </c:pt>
                <c:pt idx="9008">
                  <c:v>2.7575231481454967</c:v>
                </c:pt>
                <c:pt idx="9009">
                  <c:v>2.7577662036996617</c:v>
                </c:pt>
                <c:pt idx="9010">
                  <c:v>2.7580092592611027</c:v>
                </c:pt>
                <c:pt idx="9011">
                  <c:v>2.7582523148152678</c:v>
                </c:pt>
                <c:pt idx="9012">
                  <c:v>2.7584953703694328</c:v>
                </c:pt>
                <c:pt idx="9013">
                  <c:v>2.7587384259235979</c:v>
                </c:pt>
                <c:pt idx="9014">
                  <c:v>2.7589814814777629</c:v>
                </c:pt>
                <c:pt idx="9015">
                  <c:v>2.7592245370392039</c:v>
                </c:pt>
                <c:pt idx="9016">
                  <c:v>2.7594675925933689</c:v>
                </c:pt>
                <c:pt idx="9017">
                  <c:v>2.759710648147534</c:v>
                </c:pt>
                <c:pt idx="9018">
                  <c:v>2.759953703701699</c:v>
                </c:pt>
                <c:pt idx="9019">
                  <c:v>2.7601967592558641</c:v>
                </c:pt>
                <c:pt idx="9020">
                  <c:v>2.760439814817305</c:v>
                </c:pt>
                <c:pt idx="9021">
                  <c:v>2.7606828703714701</c:v>
                </c:pt>
                <c:pt idx="9022">
                  <c:v>2.7609259259256351</c:v>
                </c:pt>
                <c:pt idx="9023">
                  <c:v>2.7611689814798002</c:v>
                </c:pt>
                <c:pt idx="9024">
                  <c:v>2.7614120370339652</c:v>
                </c:pt>
                <c:pt idx="9025">
                  <c:v>2.7616550925954062</c:v>
                </c:pt>
                <c:pt idx="9026">
                  <c:v>2.7618981481495712</c:v>
                </c:pt>
                <c:pt idx="9027">
                  <c:v>2.7621412037037363</c:v>
                </c:pt>
                <c:pt idx="9028">
                  <c:v>2.7623842592579013</c:v>
                </c:pt>
                <c:pt idx="9029">
                  <c:v>2.7626273148120664</c:v>
                </c:pt>
                <c:pt idx="9030">
                  <c:v>2.7628703703735074</c:v>
                </c:pt>
                <c:pt idx="9031">
                  <c:v>2.7631134259276724</c:v>
                </c:pt>
                <c:pt idx="9032">
                  <c:v>2.7633680555586171</c:v>
                </c:pt>
                <c:pt idx="9033">
                  <c:v>2.7636111111127821</c:v>
                </c:pt>
                <c:pt idx="9034">
                  <c:v>2.7638541666669472</c:v>
                </c:pt>
                <c:pt idx="9035">
                  <c:v>2.7640972222211122</c:v>
                </c:pt>
                <c:pt idx="9036">
                  <c:v>2.7643402777752772</c:v>
                </c:pt>
                <c:pt idx="9037">
                  <c:v>2.7645833333294423</c:v>
                </c:pt>
                <c:pt idx="9038">
                  <c:v>2.7648263888908833</c:v>
                </c:pt>
                <c:pt idx="9039">
                  <c:v>2.7650694444450483</c:v>
                </c:pt>
                <c:pt idx="9040">
                  <c:v>2.7653124999992134</c:v>
                </c:pt>
                <c:pt idx="9041">
                  <c:v>2.7655555555533784</c:v>
                </c:pt>
                <c:pt idx="9042">
                  <c:v>2.7657986111075434</c:v>
                </c:pt>
                <c:pt idx="9043">
                  <c:v>2.7660416666689844</c:v>
                </c:pt>
                <c:pt idx="9044">
                  <c:v>2.7662847222231495</c:v>
                </c:pt>
                <c:pt idx="9045">
                  <c:v>2.7665277777773145</c:v>
                </c:pt>
                <c:pt idx="9046">
                  <c:v>2.7667708333314796</c:v>
                </c:pt>
                <c:pt idx="9047">
                  <c:v>2.7670138888856446</c:v>
                </c:pt>
                <c:pt idx="9048">
                  <c:v>2.7672569444470856</c:v>
                </c:pt>
                <c:pt idx="9049">
                  <c:v>2.7675000000012506</c:v>
                </c:pt>
                <c:pt idx="9050">
                  <c:v>2.7677430555554157</c:v>
                </c:pt>
                <c:pt idx="9051">
                  <c:v>2.7679861111095807</c:v>
                </c:pt>
                <c:pt idx="9052">
                  <c:v>2.7682291666637457</c:v>
                </c:pt>
                <c:pt idx="9053">
                  <c:v>2.7684722222251867</c:v>
                </c:pt>
                <c:pt idx="9054">
                  <c:v>2.7687152777793518</c:v>
                </c:pt>
                <c:pt idx="9055">
                  <c:v>2.7689583333335168</c:v>
                </c:pt>
                <c:pt idx="9056">
                  <c:v>2.7692013888876819</c:v>
                </c:pt>
                <c:pt idx="9057">
                  <c:v>2.7694444444418469</c:v>
                </c:pt>
                <c:pt idx="9058">
                  <c:v>2.7696874999960119</c:v>
                </c:pt>
                <c:pt idx="9059">
                  <c:v>2.7699305555574529</c:v>
                </c:pt>
                <c:pt idx="9060">
                  <c:v>2.770173611111618</c:v>
                </c:pt>
                <c:pt idx="9061">
                  <c:v>2.770416666665783</c:v>
                </c:pt>
                <c:pt idx="9062">
                  <c:v>2.7706597222199481</c:v>
                </c:pt>
                <c:pt idx="9063">
                  <c:v>2.7709027777741131</c:v>
                </c:pt>
                <c:pt idx="9064">
                  <c:v>2.7711458333355541</c:v>
                </c:pt>
                <c:pt idx="9065">
                  <c:v>2.7713888888897191</c:v>
                </c:pt>
                <c:pt idx="9066">
                  <c:v>2.7716319444438842</c:v>
                </c:pt>
                <c:pt idx="9067">
                  <c:v>2.7718749999980492</c:v>
                </c:pt>
                <c:pt idx="9068">
                  <c:v>2.7721180555522142</c:v>
                </c:pt>
                <c:pt idx="9069">
                  <c:v>2.7723611111136552</c:v>
                </c:pt>
                <c:pt idx="9070">
                  <c:v>2.7726041666678203</c:v>
                </c:pt>
                <c:pt idx="9071">
                  <c:v>2.7728472222219853</c:v>
                </c:pt>
                <c:pt idx="9072">
                  <c:v>2.7730902777761504</c:v>
                </c:pt>
                <c:pt idx="9073">
                  <c:v>2.7733333333303154</c:v>
                </c:pt>
                <c:pt idx="9074">
                  <c:v>2.7735763888917564</c:v>
                </c:pt>
                <c:pt idx="9075">
                  <c:v>2.7738194444459214</c:v>
                </c:pt>
                <c:pt idx="9076">
                  <c:v>2.7740625000000865</c:v>
                </c:pt>
                <c:pt idx="9077">
                  <c:v>2.7743055555542515</c:v>
                </c:pt>
                <c:pt idx="9078">
                  <c:v>2.7745486111084166</c:v>
                </c:pt>
                <c:pt idx="9079">
                  <c:v>2.7747916666625816</c:v>
                </c:pt>
                <c:pt idx="9080">
                  <c:v>2.7750462962935263</c:v>
                </c:pt>
                <c:pt idx="9081">
                  <c:v>2.7752893518549673</c:v>
                </c:pt>
                <c:pt idx="9082">
                  <c:v>2.7755324074091323</c:v>
                </c:pt>
                <c:pt idx="9083">
                  <c:v>2.7757754629632974</c:v>
                </c:pt>
                <c:pt idx="9084">
                  <c:v>2.7760185185174624</c:v>
                </c:pt>
                <c:pt idx="9085">
                  <c:v>2.7762615740716274</c:v>
                </c:pt>
                <c:pt idx="9086">
                  <c:v>2.7765046296257925</c:v>
                </c:pt>
                <c:pt idx="9087">
                  <c:v>2.7767476851872335</c:v>
                </c:pt>
                <c:pt idx="9088">
                  <c:v>2.7769907407413985</c:v>
                </c:pt>
                <c:pt idx="9089">
                  <c:v>2.7772337962955636</c:v>
                </c:pt>
                <c:pt idx="9090">
                  <c:v>2.7774768518497286</c:v>
                </c:pt>
                <c:pt idx="9091">
                  <c:v>2.7777199074038936</c:v>
                </c:pt>
                <c:pt idx="9092">
                  <c:v>2.7779629629653346</c:v>
                </c:pt>
                <c:pt idx="9093">
                  <c:v>2.7782060185194997</c:v>
                </c:pt>
                <c:pt idx="9094">
                  <c:v>2.7784490740736647</c:v>
                </c:pt>
                <c:pt idx="9095">
                  <c:v>2.7786921296278297</c:v>
                </c:pt>
                <c:pt idx="9096">
                  <c:v>2.7789351851819948</c:v>
                </c:pt>
                <c:pt idx="9097">
                  <c:v>2.7791782407434358</c:v>
                </c:pt>
                <c:pt idx="9098">
                  <c:v>2.7794212962976008</c:v>
                </c:pt>
                <c:pt idx="9099">
                  <c:v>2.7796643518517659</c:v>
                </c:pt>
                <c:pt idx="9100">
                  <c:v>2.7799074074059309</c:v>
                </c:pt>
                <c:pt idx="9101">
                  <c:v>2.7801504629600959</c:v>
                </c:pt>
                <c:pt idx="9102">
                  <c:v>2.7803935185215369</c:v>
                </c:pt>
                <c:pt idx="9103">
                  <c:v>2.780636574075702</c:v>
                </c:pt>
                <c:pt idx="9104">
                  <c:v>2.780879629629867</c:v>
                </c:pt>
                <c:pt idx="9105">
                  <c:v>2.7811226851840321</c:v>
                </c:pt>
                <c:pt idx="9106">
                  <c:v>2.7813657407381971</c:v>
                </c:pt>
                <c:pt idx="9107">
                  <c:v>2.7816087962923621</c:v>
                </c:pt>
                <c:pt idx="9108">
                  <c:v>2.7818518518538031</c:v>
                </c:pt>
                <c:pt idx="9109">
                  <c:v>2.7820949074079682</c:v>
                </c:pt>
                <c:pt idx="9110">
                  <c:v>2.7823379629621332</c:v>
                </c:pt>
                <c:pt idx="9111">
                  <c:v>2.7825810185162982</c:v>
                </c:pt>
                <c:pt idx="9112">
                  <c:v>2.7828240740704633</c:v>
                </c:pt>
                <c:pt idx="9113">
                  <c:v>2.7830671296319043</c:v>
                </c:pt>
                <c:pt idx="9114">
                  <c:v>2.7833101851860693</c:v>
                </c:pt>
                <c:pt idx="9115">
                  <c:v>2.7835532407402344</c:v>
                </c:pt>
                <c:pt idx="9116">
                  <c:v>2.7837962962943994</c:v>
                </c:pt>
                <c:pt idx="9117">
                  <c:v>2.7840393518485644</c:v>
                </c:pt>
                <c:pt idx="9118">
                  <c:v>2.7842824074100054</c:v>
                </c:pt>
                <c:pt idx="9119">
                  <c:v>2.7845254629641705</c:v>
                </c:pt>
                <c:pt idx="9120">
                  <c:v>2.7847685185183355</c:v>
                </c:pt>
                <c:pt idx="9121">
                  <c:v>2.7850115740725006</c:v>
                </c:pt>
                <c:pt idx="9122">
                  <c:v>2.7852546296266656</c:v>
                </c:pt>
                <c:pt idx="9123">
                  <c:v>2.7854976851881066</c:v>
                </c:pt>
                <c:pt idx="9124">
                  <c:v>2.7857407407422716</c:v>
                </c:pt>
                <c:pt idx="9125">
                  <c:v>2.7859837962964367</c:v>
                </c:pt>
                <c:pt idx="9126">
                  <c:v>2.7862268518506017</c:v>
                </c:pt>
                <c:pt idx="9127">
                  <c:v>2.7864699074047667</c:v>
                </c:pt>
                <c:pt idx="9128">
                  <c:v>2.7867129629589318</c:v>
                </c:pt>
                <c:pt idx="9129">
                  <c:v>2.7869675925898765</c:v>
                </c:pt>
                <c:pt idx="9130">
                  <c:v>2.7872106481440415</c:v>
                </c:pt>
                <c:pt idx="9131">
                  <c:v>2.7874537037054825</c:v>
                </c:pt>
                <c:pt idx="9132">
                  <c:v>2.7876967592596475</c:v>
                </c:pt>
                <c:pt idx="9133">
                  <c:v>2.7879398148138126</c:v>
                </c:pt>
                <c:pt idx="9134">
                  <c:v>2.7881828703679776</c:v>
                </c:pt>
                <c:pt idx="9135">
                  <c:v>2.7884259259221427</c:v>
                </c:pt>
                <c:pt idx="9136">
                  <c:v>2.7886689814835837</c:v>
                </c:pt>
                <c:pt idx="9137">
                  <c:v>2.7889120370377487</c:v>
                </c:pt>
                <c:pt idx="9138">
                  <c:v>2.7891550925919137</c:v>
                </c:pt>
                <c:pt idx="9139">
                  <c:v>2.7893981481460788</c:v>
                </c:pt>
                <c:pt idx="9140">
                  <c:v>2.7896412037002438</c:v>
                </c:pt>
                <c:pt idx="9141">
                  <c:v>2.7898842592616848</c:v>
                </c:pt>
                <c:pt idx="9142">
                  <c:v>2.7901273148158499</c:v>
                </c:pt>
                <c:pt idx="9143">
                  <c:v>2.7903703703700149</c:v>
                </c:pt>
                <c:pt idx="9144">
                  <c:v>2.7906134259241799</c:v>
                </c:pt>
                <c:pt idx="9145">
                  <c:v>2.790856481478345</c:v>
                </c:pt>
                <c:pt idx="9146">
                  <c:v>2.791099537039786</c:v>
                </c:pt>
                <c:pt idx="9147">
                  <c:v>2.791342592593951</c:v>
                </c:pt>
                <c:pt idx="9148">
                  <c:v>2.7915856481481161</c:v>
                </c:pt>
                <c:pt idx="9149">
                  <c:v>2.7918287037022811</c:v>
                </c:pt>
                <c:pt idx="9150">
                  <c:v>2.7920717592564461</c:v>
                </c:pt>
                <c:pt idx="9151">
                  <c:v>2.7923148148178871</c:v>
                </c:pt>
                <c:pt idx="9152">
                  <c:v>2.7925578703720522</c:v>
                </c:pt>
                <c:pt idx="9153">
                  <c:v>2.7928009259262172</c:v>
                </c:pt>
                <c:pt idx="9154">
                  <c:v>2.7930439814803822</c:v>
                </c:pt>
                <c:pt idx="9155">
                  <c:v>2.7932870370345473</c:v>
                </c:pt>
                <c:pt idx="9156">
                  <c:v>2.7935300925887123</c:v>
                </c:pt>
                <c:pt idx="9157">
                  <c:v>2.7937731481501533</c:v>
                </c:pt>
                <c:pt idx="9158">
                  <c:v>2.7940162037043184</c:v>
                </c:pt>
                <c:pt idx="9159">
                  <c:v>2.7942592592584834</c:v>
                </c:pt>
                <c:pt idx="9160">
                  <c:v>2.7945023148126484</c:v>
                </c:pt>
                <c:pt idx="9161">
                  <c:v>2.7947453703668135</c:v>
                </c:pt>
                <c:pt idx="9162">
                  <c:v>2.7949884259282545</c:v>
                </c:pt>
                <c:pt idx="9163">
                  <c:v>2.7952314814824195</c:v>
                </c:pt>
                <c:pt idx="9164">
                  <c:v>2.7954745370365846</c:v>
                </c:pt>
                <c:pt idx="9165">
                  <c:v>2.7957175925907496</c:v>
                </c:pt>
                <c:pt idx="9166">
                  <c:v>2.7959606481449146</c:v>
                </c:pt>
                <c:pt idx="9167">
                  <c:v>2.7962037037063556</c:v>
                </c:pt>
                <c:pt idx="9168">
                  <c:v>2.7964467592605207</c:v>
                </c:pt>
                <c:pt idx="9169">
                  <c:v>2.7966898148146857</c:v>
                </c:pt>
                <c:pt idx="9170">
                  <c:v>2.7969328703688507</c:v>
                </c:pt>
                <c:pt idx="9171">
                  <c:v>2.7971759259230158</c:v>
                </c:pt>
                <c:pt idx="9172">
                  <c:v>2.7974189814844568</c:v>
                </c:pt>
                <c:pt idx="9173">
                  <c:v>2.7976620370386218</c:v>
                </c:pt>
                <c:pt idx="9174">
                  <c:v>2.7979050925927869</c:v>
                </c:pt>
                <c:pt idx="9175">
                  <c:v>2.7981481481469519</c:v>
                </c:pt>
                <c:pt idx="9176">
                  <c:v>2.7983912037011169</c:v>
                </c:pt>
                <c:pt idx="9177">
                  <c:v>2.7986458333320616</c:v>
                </c:pt>
                <c:pt idx="9178">
                  <c:v>2.7988888888862267</c:v>
                </c:pt>
                <c:pt idx="9179">
                  <c:v>2.7991319444403917</c:v>
                </c:pt>
                <c:pt idx="9180">
                  <c:v>2.7993750000018327</c:v>
                </c:pt>
                <c:pt idx="9181">
                  <c:v>2.7996180555559977</c:v>
                </c:pt>
                <c:pt idx="9182">
                  <c:v>2.7998611111101628</c:v>
                </c:pt>
                <c:pt idx="9183">
                  <c:v>2.8001041666643278</c:v>
                </c:pt>
                <c:pt idx="9184">
                  <c:v>2.8003472222184929</c:v>
                </c:pt>
                <c:pt idx="9185">
                  <c:v>2.8005902777799339</c:v>
                </c:pt>
                <c:pt idx="9186">
                  <c:v>2.8008333333340989</c:v>
                </c:pt>
                <c:pt idx="9187">
                  <c:v>2.8010763888882639</c:v>
                </c:pt>
                <c:pt idx="9188">
                  <c:v>2.801319444442429</c:v>
                </c:pt>
                <c:pt idx="9189">
                  <c:v>2.801562499996594</c:v>
                </c:pt>
                <c:pt idx="9190">
                  <c:v>2.801805555558035</c:v>
                </c:pt>
                <c:pt idx="9191">
                  <c:v>2.8020486111122</c:v>
                </c:pt>
                <c:pt idx="9192">
                  <c:v>2.8022916666663651</c:v>
                </c:pt>
                <c:pt idx="9193">
                  <c:v>2.8025347222205301</c:v>
                </c:pt>
                <c:pt idx="9194">
                  <c:v>2.8027777777746952</c:v>
                </c:pt>
                <c:pt idx="9195">
                  <c:v>2.8030208333361362</c:v>
                </c:pt>
                <c:pt idx="9196">
                  <c:v>2.8032638888903012</c:v>
                </c:pt>
                <c:pt idx="9197">
                  <c:v>2.8035069444444662</c:v>
                </c:pt>
                <c:pt idx="9198">
                  <c:v>2.8037499999986313</c:v>
                </c:pt>
                <c:pt idx="9199">
                  <c:v>2.8039930555527963</c:v>
                </c:pt>
                <c:pt idx="9200">
                  <c:v>2.8042361111142373</c:v>
                </c:pt>
                <c:pt idx="9201">
                  <c:v>2.8044791666684024</c:v>
                </c:pt>
                <c:pt idx="9202">
                  <c:v>2.8047222222225674</c:v>
                </c:pt>
                <c:pt idx="9203">
                  <c:v>2.8049652777767324</c:v>
                </c:pt>
                <c:pt idx="9204">
                  <c:v>2.8052083333308975</c:v>
                </c:pt>
                <c:pt idx="9205">
                  <c:v>2.8054513888850625</c:v>
                </c:pt>
                <c:pt idx="9206">
                  <c:v>2.8056944444465035</c:v>
                </c:pt>
                <c:pt idx="9207">
                  <c:v>2.8059375000006685</c:v>
                </c:pt>
                <c:pt idx="9208">
                  <c:v>2.8061805555548336</c:v>
                </c:pt>
                <c:pt idx="9209">
                  <c:v>2.8064236111089986</c:v>
                </c:pt>
                <c:pt idx="9210">
                  <c:v>2.8066666666631637</c:v>
                </c:pt>
                <c:pt idx="9211">
                  <c:v>2.8069097222246047</c:v>
                </c:pt>
                <c:pt idx="9212">
                  <c:v>2.8071527777787697</c:v>
                </c:pt>
                <c:pt idx="9213">
                  <c:v>2.8073958333329347</c:v>
                </c:pt>
                <c:pt idx="9214">
                  <c:v>2.8076388888870998</c:v>
                </c:pt>
                <c:pt idx="9215">
                  <c:v>2.8078819444412648</c:v>
                </c:pt>
                <c:pt idx="9216">
                  <c:v>2.8081250000027058</c:v>
                </c:pt>
                <c:pt idx="9217">
                  <c:v>2.8083680555568709</c:v>
                </c:pt>
                <c:pt idx="9218">
                  <c:v>2.8086111111110359</c:v>
                </c:pt>
                <c:pt idx="9219">
                  <c:v>2.8088541666652009</c:v>
                </c:pt>
                <c:pt idx="9220">
                  <c:v>2.809097222219366</c:v>
                </c:pt>
                <c:pt idx="9221">
                  <c:v>2.809340277780807</c:v>
                </c:pt>
                <c:pt idx="9222">
                  <c:v>2.809583333334972</c:v>
                </c:pt>
                <c:pt idx="9223">
                  <c:v>2.809826388889137</c:v>
                </c:pt>
                <c:pt idx="9224">
                  <c:v>2.8100694444433021</c:v>
                </c:pt>
                <c:pt idx="9225">
                  <c:v>2.8103124999974671</c:v>
                </c:pt>
                <c:pt idx="9226">
                  <c:v>2.8105671296284118</c:v>
                </c:pt>
                <c:pt idx="9227">
                  <c:v>2.8108101851825769</c:v>
                </c:pt>
                <c:pt idx="9228">
                  <c:v>2.8110532407367419</c:v>
                </c:pt>
                <c:pt idx="9229">
                  <c:v>2.8112962962981829</c:v>
                </c:pt>
                <c:pt idx="9230">
                  <c:v>2.8115393518523479</c:v>
                </c:pt>
                <c:pt idx="9231">
                  <c:v>2.811782407406513</c:v>
                </c:pt>
                <c:pt idx="9232">
                  <c:v>2.812025462960678</c:v>
                </c:pt>
                <c:pt idx="9233">
                  <c:v>2.8122685185148431</c:v>
                </c:pt>
                <c:pt idx="9234">
                  <c:v>2.812511574076284</c:v>
                </c:pt>
                <c:pt idx="9235">
                  <c:v>2.8127546296304491</c:v>
                </c:pt>
                <c:pt idx="9236">
                  <c:v>2.8129976851846141</c:v>
                </c:pt>
                <c:pt idx="9237">
                  <c:v>2.8132407407387792</c:v>
                </c:pt>
                <c:pt idx="9238">
                  <c:v>2.8134837962929442</c:v>
                </c:pt>
                <c:pt idx="9239">
                  <c:v>2.8137268518543852</c:v>
                </c:pt>
                <c:pt idx="9240">
                  <c:v>2.8139699074085502</c:v>
                </c:pt>
                <c:pt idx="9241">
                  <c:v>2.8142129629627153</c:v>
                </c:pt>
                <c:pt idx="9242">
                  <c:v>2.8144560185168803</c:v>
                </c:pt>
                <c:pt idx="9243">
                  <c:v>2.8146990740710454</c:v>
                </c:pt>
                <c:pt idx="9244">
                  <c:v>2.8149421296324864</c:v>
                </c:pt>
                <c:pt idx="9245">
                  <c:v>2.8151851851866514</c:v>
                </c:pt>
                <c:pt idx="9246">
                  <c:v>2.8154282407408164</c:v>
                </c:pt>
                <c:pt idx="9247">
                  <c:v>2.8156712962949815</c:v>
                </c:pt>
                <c:pt idx="9248">
                  <c:v>2.8159143518491465</c:v>
                </c:pt>
                <c:pt idx="9249">
                  <c:v>2.8161574074033116</c:v>
                </c:pt>
                <c:pt idx="9250">
                  <c:v>2.8164004629647525</c:v>
                </c:pt>
                <c:pt idx="9251">
                  <c:v>2.8166435185189176</c:v>
                </c:pt>
                <c:pt idx="9252">
                  <c:v>2.8168865740730826</c:v>
                </c:pt>
                <c:pt idx="9253">
                  <c:v>2.8171296296272477</c:v>
                </c:pt>
                <c:pt idx="9254">
                  <c:v>2.8173726851814127</c:v>
                </c:pt>
                <c:pt idx="9255">
                  <c:v>2.8176157407428537</c:v>
                </c:pt>
                <c:pt idx="9256">
                  <c:v>2.8178587962970187</c:v>
                </c:pt>
                <c:pt idx="9257">
                  <c:v>2.8181018518511838</c:v>
                </c:pt>
                <c:pt idx="9258">
                  <c:v>2.8183449074053488</c:v>
                </c:pt>
                <c:pt idx="9259">
                  <c:v>2.8185879629595139</c:v>
                </c:pt>
                <c:pt idx="9260">
                  <c:v>2.8188310185209549</c:v>
                </c:pt>
                <c:pt idx="9261">
                  <c:v>2.8190740740751199</c:v>
                </c:pt>
                <c:pt idx="9262">
                  <c:v>2.8193171296292849</c:v>
                </c:pt>
                <c:pt idx="9263">
                  <c:v>2.81956018518345</c:v>
                </c:pt>
                <c:pt idx="9264">
                  <c:v>2.819803240737615</c:v>
                </c:pt>
                <c:pt idx="9265">
                  <c:v>2.820046296299056</c:v>
                </c:pt>
                <c:pt idx="9266">
                  <c:v>2.820289351853221</c:v>
                </c:pt>
                <c:pt idx="9267">
                  <c:v>2.8205324074073861</c:v>
                </c:pt>
                <c:pt idx="9268">
                  <c:v>2.8207754629615511</c:v>
                </c:pt>
                <c:pt idx="9269">
                  <c:v>2.8210185185157162</c:v>
                </c:pt>
                <c:pt idx="9270">
                  <c:v>2.8212615740771572</c:v>
                </c:pt>
                <c:pt idx="9271">
                  <c:v>2.8215046296313222</c:v>
                </c:pt>
                <c:pt idx="9272">
                  <c:v>2.8217476851854872</c:v>
                </c:pt>
                <c:pt idx="9273">
                  <c:v>2.8219907407396523</c:v>
                </c:pt>
                <c:pt idx="9274">
                  <c:v>2.822245370370597</c:v>
                </c:pt>
                <c:pt idx="9275">
                  <c:v>2.822488425924762</c:v>
                </c:pt>
                <c:pt idx="9276">
                  <c:v>2.8227314814789271</c:v>
                </c:pt>
                <c:pt idx="9277">
                  <c:v>2.8229745370330921</c:v>
                </c:pt>
                <c:pt idx="9278">
                  <c:v>2.8232175925945331</c:v>
                </c:pt>
                <c:pt idx="9279">
                  <c:v>2.8234606481486981</c:v>
                </c:pt>
                <c:pt idx="9280">
                  <c:v>2.8237037037028632</c:v>
                </c:pt>
                <c:pt idx="9281">
                  <c:v>2.8239467592570282</c:v>
                </c:pt>
                <c:pt idx="9282">
                  <c:v>2.8241898148111932</c:v>
                </c:pt>
                <c:pt idx="9283">
                  <c:v>2.8244328703726342</c:v>
                </c:pt>
                <c:pt idx="9284">
                  <c:v>2.8246759259267993</c:v>
                </c:pt>
                <c:pt idx="9285">
                  <c:v>2.8249189814809643</c:v>
                </c:pt>
                <c:pt idx="9286">
                  <c:v>2.8251620370351294</c:v>
                </c:pt>
                <c:pt idx="9287">
                  <c:v>2.8254050925892944</c:v>
                </c:pt>
                <c:pt idx="9288">
                  <c:v>2.8256481481507354</c:v>
                </c:pt>
                <c:pt idx="9289">
                  <c:v>2.8258912037049004</c:v>
                </c:pt>
                <c:pt idx="9290">
                  <c:v>2.8261342592590655</c:v>
                </c:pt>
                <c:pt idx="9291">
                  <c:v>2.8263773148132305</c:v>
                </c:pt>
                <c:pt idx="9292">
                  <c:v>2.8266203703673956</c:v>
                </c:pt>
                <c:pt idx="9293">
                  <c:v>2.8268634259288365</c:v>
                </c:pt>
                <c:pt idx="9294">
                  <c:v>2.8271064814830016</c:v>
                </c:pt>
                <c:pt idx="9295">
                  <c:v>2.8273495370371666</c:v>
                </c:pt>
                <c:pt idx="9296">
                  <c:v>2.8275925925913317</c:v>
                </c:pt>
                <c:pt idx="9297">
                  <c:v>2.8278356481454967</c:v>
                </c:pt>
                <c:pt idx="9298">
                  <c:v>2.8280787036996617</c:v>
                </c:pt>
                <c:pt idx="9299">
                  <c:v>2.8283217592611027</c:v>
                </c:pt>
                <c:pt idx="9300">
                  <c:v>2.8285648148152678</c:v>
                </c:pt>
                <c:pt idx="9301">
                  <c:v>2.8288078703694328</c:v>
                </c:pt>
                <c:pt idx="9302">
                  <c:v>2.8290509259235979</c:v>
                </c:pt>
                <c:pt idx="9303">
                  <c:v>2.8292939814777629</c:v>
                </c:pt>
                <c:pt idx="9304">
                  <c:v>2.8295370370392039</c:v>
                </c:pt>
                <c:pt idx="9305">
                  <c:v>2.8297800925933689</c:v>
                </c:pt>
                <c:pt idx="9306">
                  <c:v>2.830023148147534</c:v>
                </c:pt>
                <c:pt idx="9307">
                  <c:v>2.830266203701699</c:v>
                </c:pt>
                <c:pt idx="9308">
                  <c:v>2.8305092592558641</c:v>
                </c:pt>
                <c:pt idx="9309">
                  <c:v>2.830752314817305</c:v>
                </c:pt>
                <c:pt idx="9310">
                  <c:v>2.8309953703714701</c:v>
                </c:pt>
                <c:pt idx="9311">
                  <c:v>2.8312384259256351</c:v>
                </c:pt>
                <c:pt idx="9312">
                  <c:v>2.8314814814798002</c:v>
                </c:pt>
                <c:pt idx="9313">
                  <c:v>2.8317245370339652</c:v>
                </c:pt>
                <c:pt idx="9314">
                  <c:v>2.8319675925954062</c:v>
                </c:pt>
                <c:pt idx="9315">
                  <c:v>2.8322106481495712</c:v>
                </c:pt>
                <c:pt idx="9316">
                  <c:v>2.8324537037037363</c:v>
                </c:pt>
                <c:pt idx="9317">
                  <c:v>2.8326967592579013</c:v>
                </c:pt>
                <c:pt idx="9318">
                  <c:v>2.8329398148120664</c:v>
                </c:pt>
                <c:pt idx="9319">
                  <c:v>2.8331828703735074</c:v>
                </c:pt>
                <c:pt idx="9320">
                  <c:v>2.8334259259276724</c:v>
                </c:pt>
                <c:pt idx="9321">
                  <c:v>2.8336689814818374</c:v>
                </c:pt>
                <c:pt idx="9322">
                  <c:v>2.8339120370360025</c:v>
                </c:pt>
                <c:pt idx="9323">
                  <c:v>2.8341666666669472</c:v>
                </c:pt>
                <c:pt idx="9324">
                  <c:v>2.8344097222211122</c:v>
                </c:pt>
                <c:pt idx="9325">
                  <c:v>2.8346527777752772</c:v>
                </c:pt>
                <c:pt idx="9326">
                  <c:v>2.8348958333294423</c:v>
                </c:pt>
                <c:pt idx="9327">
                  <c:v>2.8351388888908833</c:v>
                </c:pt>
                <c:pt idx="9328">
                  <c:v>2.8353819444450483</c:v>
                </c:pt>
                <c:pt idx="9329">
                  <c:v>2.8356249999992134</c:v>
                </c:pt>
                <c:pt idx="9330">
                  <c:v>2.8358680555533784</c:v>
                </c:pt>
                <c:pt idx="9331">
                  <c:v>2.8361111111075434</c:v>
                </c:pt>
                <c:pt idx="9332">
                  <c:v>2.8363541666689844</c:v>
                </c:pt>
                <c:pt idx="9333">
                  <c:v>2.8365972222231495</c:v>
                </c:pt>
                <c:pt idx="9334">
                  <c:v>2.8368402777773145</c:v>
                </c:pt>
                <c:pt idx="9335">
                  <c:v>2.8370833333314796</c:v>
                </c:pt>
                <c:pt idx="9336">
                  <c:v>2.8373263888856446</c:v>
                </c:pt>
                <c:pt idx="9337">
                  <c:v>2.8375694444470856</c:v>
                </c:pt>
                <c:pt idx="9338">
                  <c:v>2.8378125000012506</c:v>
                </c:pt>
                <c:pt idx="9339">
                  <c:v>2.8380555555554157</c:v>
                </c:pt>
                <c:pt idx="9340">
                  <c:v>2.8382986111095807</c:v>
                </c:pt>
                <c:pt idx="9341">
                  <c:v>2.8385416666637457</c:v>
                </c:pt>
                <c:pt idx="9342">
                  <c:v>2.8387847222251867</c:v>
                </c:pt>
                <c:pt idx="9343">
                  <c:v>2.8390277777793518</c:v>
                </c:pt>
                <c:pt idx="9344">
                  <c:v>2.8392708333335168</c:v>
                </c:pt>
                <c:pt idx="9345">
                  <c:v>2.8395138888876819</c:v>
                </c:pt>
                <c:pt idx="9346">
                  <c:v>2.8397569444418469</c:v>
                </c:pt>
                <c:pt idx="9347">
                  <c:v>2.8399999999960119</c:v>
                </c:pt>
                <c:pt idx="9348">
                  <c:v>2.8402430555574529</c:v>
                </c:pt>
                <c:pt idx="9349">
                  <c:v>2.840486111111618</c:v>
                </c:pt>
                <c:pt idx="9350">
                  <c:v>2.840729166665783</c:v>
                </c:pt>
                <c:pt idx="9351">
                  <c:v>2.8409722222199481</c:v>
                </c:pt>
                <c:pt idx="9352">
                  <c:v>2.8412152777741131</c:v>
                </c:pt>
                <c:pt idx="9353">
                  <c:v>2.8414583333355541</c:v>
                </c:pt>
                <c:pt idx="9354">
                  <c:v>2.8417013888897191</c:v>
                </c:pt>
                <c:pt idx="9355">
                  <c:v>2.8419444444438842</c:v>
                </c:pt>
                <c:pt idx="9356">
                  <c:v>2.8421874999980492</c:v>
                </c:pt>
                <c:pt idx="9357">
                  <c:v>2.8424305555522142</c:v>
                </c:pt>
                <c:pt idx="9358">
                  <c:v>2.8426736111136552</c:v>
                </c:pt>
                <c:pt idx="9359">
                  <c:v>2.8429166666678203</c:v>
                </c:pt>
                <c:pt idx="9360">
                  <c:v>2.8431597222219853</c:v>
                </c:pt>
                <c:pt idx="9361">
                  <c:v>2.8434027777761504</c:v>
                </c:pt>
                <c:pt idx="9362">
                  <c:v>2.8436458333303154</c:v>
                </c:pt>
                <c:pt idx="9363">
                  <c:v>2.8438888888917564</c:v>
                </c:pt>
                <c:pt idx="9364">
                  <c:v>2.8441319444459214</c:v>
                </c:pt>
                <c:pt idx="9365">
                  <c:v>2.8443750000000865</c:v>
                </c:pt>
                <c:pt idx="9366">
                  <c:v>2.8446180555542515</c:v>
                </c:pt>
                <c:pt idx="9367">
                  <c:v>2.8448611111084166</c:v>
                </c:pt>
                <c:pt idx="9368">
                  <c:v>2.8451041666625816</c:v>
                </c:pt>
                <c:pt idx="9369">
                  <c:v>2.8453472222240226</c:v>
                </c:pt>
                <c:pt idx="9370">
                  <c:v>2.8455902777781876</c:v>
                </c:pt>
                <c:pt idx="9371">
                  <c:v>2.8458449074091323</c:v>
                </c:pt>
                <c:pt idx="9372">
                  <c:v>2.8460879629632974</c:v>
                </c:pt>
                <c:pt idx="9373">
                  <c:v>2.8463310185174624</c:v>
                </c:pt>
                <c:pt idx="9374">
                  <c:v>2.8465740740716274</c:v>
                </c:pt>
                <c:pt idx="9375">
                  <c:v>2.8468171296257925</c:v>
                </c:pt>
                <c:pt idx="9376">
                  <c:v>2.8470601851872335</c:v>
                </c:pt>
                <c:pt idx="9377">
                  <c:v>2.8473032407413985</c:v>
                </c:pt>
                <c:pt idx="9378">
                  <c:v>2.8475462962955636</c:v>
                </c:pt>
                <c:pt idx="9379">
                  <c:v>2.8477893518497286</c:v>
                </c:pt>
                <c:pt idx="9380">
                  <c:v>2.8480324074038936</c:v>
                </c:pt>
                <c:pt idx="9381">
                  <c:v>2.8482754629653346</c:v>
                </c:pt>
                <c:pt idx="9382">
                  <c:v>2.8485185185194997</c:v>
                </c:pt>
                <c:pt idx="9383">
                  <c:v>2.8487615740736647</c:v>
                </c:pt>
                <c:pt idx="9384">
                  <c:v>2.8490046296278297</c:v>
                </c:pt>
                <c:pt idx="9385">
                  <c:v>2.8492476851819948</c:v>
                </c:pt>
                <c:pt idx="9386">
                  <c:v>2.8494907407434358</c:v>
                </c:pt>
                <c:pt idx="9387">
                  <c:v>2.8497337962976008</c:v>
                </c:pt>
                <c:pt idx="9388">
                  <c:v>2.8499768518517659</c:v>
                </c:pt>
                <c:pt idx="9389">
                  <c:v>2.8502199074059309</c:v>
                </c:pt>
                <c:pt idx="9390">
                  <c:v>2.8504629629600959</c:v>
                </c:pt>
                <c:pt idx="9391">
                  <c:v>2.8507060185215369</c:v>
                </c:pt>
                <c:pt idx="9392">
                  <c:v>2.850949074075702</c:v>
                </c:pt>
                <c:pt idx="9393">
                  <c:v>2.851192129629867</c:v>
                </c:pt>
                <c:pt idx="9394">
                  <c:v>2.8514351851840321</c:v>
                </c:pt>
                <c:pt idx="9395">
                  <c:v>2.8516782407381971</c:v>
                </c:pt>
                <c:pt idx="9396">
                  <c:v>2.8519212962923621</c:v>
                </c:pt>
                <c:pt idx="9397">
                  <c:v>2.8521643518538031</c:v>
                </c:pt>
                <c:pt idx="9398">
                  <c:v>2.8524074074079682</c:v>
                </c:pt>
                <c:pt idx="9399">
                  <c:v>2.8526504629621332</c:v>
                </c:pt>
                <c:pt idx="9400">
                  <c:v>2.8528935185162982</c:v>
                </c:pt>
                <c:pt idx="9401">
                  <c:v>2.8531365740704633</c:v>
                </c:pt>
                <c:pt idx="9402">
                  <c:v>2.8533796296319043</c:v>
                </c:pt>
                <c:pt idx="9403">
                  <c:v>2.8536226851860693</c:v>
                </c:pt>
                <c:pt idx="9404">
                  <c:v>2.8538657407402344</c:v>
                </c:pt>
                <c:pt idx="9405">
                  <c:v>2.8541087962943994</c:v>
                </c:pt>
                <c:pt idx="9406">
                  <c:v>2.8543518518485644</c:v>
                </c:pt>
                <c:pt idx="9407">
                  <c:v>2.8545949074100054</c:v>
                </c:pt>
                <c:pt idx="9408">
                  <c:v>2.8548379629641705</c:v>
                </c:pt>
                <c:pt idx="9409">
                  <c:v>2.8550810185183355</c:v>
                </c:pt>
                <c:pt idx="9410">
                  <c:v>2.8553240740725006</c:v>
                </c:pt>
                <c:pt idx="9411">
                  <c:v>2.8555671296266656</c:v>
                </c:pt>
                <c:pt idx="9412">
                  <c:v>2.8558101851881066</c:v>
                </c:pt>
                <c:pt idx="9413">
                  <c:v>2.8560532407422716</c:v>
                </c:pt>
                <c:pt idx="9414">
                  <c:v>2.8562962962964367</c:v>
                </c:pt>
                <c:pt idx="9415">
                  <c:v>2.8565393518506017</c:v>
                </c:pt>
                <c:pt idx="9416">
                  <c:v>2.8567824074047667</c:v>
                </c:pt>
                <c:pt idx="9417">
                  <c:v>2.8570254629589318</c:v>
                </c:pt>
                <c:pt idx="9418">
                  <c:v>2.8572685185203728</c:v>
                </c:pt>
                <c:pt idx="9419">
                  <c:v>2.8575231481440415</c:v>
                </c:pt>
                <c:pt idx="9420">
                  <c:v>2.8577662037054825</c:v>
                </c:pt>
                <c:pt idx="9421">
                  <c:v>2.8580092592596475</c:v>
                </c:pt>
                <c:pt idx="9422">
                  <c:v>2.8582523148138126</c:v>
                </c:pt>
                <c:pt idx="9423">
                  <c:v>2.8584953703679776</c:v>
                </c:pt>
                <c:pt idx="9424">
                  <c:v>2.8587384259221427</c:v>
                </c:pt>
                <c:pt idx="9425">
                  <c:v>2.8589814814835837</c:v>
                </c:pt>
                <c:pt idx="9426">
                  <c:v>2.8592245370377487</c:v>
                </c:pt>
                <c:pt idx="9427">
                  <c:v>2.8594675925919137</c:v>
                </c:pt>
                <c:pt idx="9428">
                  <c:v>2.8597106481460788</c:v>
                </c:pt>
                <c:pt idx="9429">
                  <c:v>2.8599537037002438</c:v>
                </c:pt>
                <c:pt idx="9430">
                  <c:v>2.8601967592616848</c:v>
                </c:pt>
                <c:pt idx="9431">
                  <c:v>2.8604398148158499</c:v>
                </c:pt>
                <c:pt idx="9432">
                  <c:v>2.8606828703700149</c:v>
                </c:pt>
                <c:pt idx="9433">
                  <c:v>2.8609259259241799</c:v>
                </c:pt>
                <c:pt idx="9434">
                  <c:v>2.861168981478345</c:v>
                </c:pt>
                <c:pt idx="9435">
                  <c:v>2.861412037039786</c:v>
                </c:pt>
                <c:pt idx="9436">
                  <c:v>2.861655092593951</c:v>
                </c:pt>
                <c:pt idx="9437">
                  <c:v>2.8618981481481161</c:v>
                </c:pt>
                <c:pt idx="9438">
                  <c:v>2.8621412037022811</c:v>
                </c:pt>
                <c:pt idx="9439">
                  <c:v>2.8623842592564461</c:v>
                </c:pt>
                <c:pt idx="9440">
                  <c:v>2.8626273148178871</c:v>
                </c:pt>
                <c:pt idx="9441">
                  <c:v>2.8628703703720522</c:v>
                </c:pt>
                <c:pt idx="9442">
                  <c:v>2.8631134259262172</c:v>
                </c:pt>
                <c:pt idx="9443">
                  <c:v>2.8633564814803822</c:v>
                </c:pt>
                <c:pt idx="9444">
                  <c:v>2.8635995370345473</c:v>
                </c:pt>
                <c:pt idx="9445">
                  <c:v>2.8638425925887123</c:v>
                </c:pt>
                <c:pt idx="9446">
                  <c:v>2.8640856481501533</c:v>
                </c:pt>
                <c:pt idx="9447">
                  <c:v>2.8643287037043184</c:v>
                </c:pt>
                <c:pt idx="9448">
                  <c:v>2.8645717592584834</c:v>
                </c:pt>
                <c:pt idx="9449">
                  <c:v>2.8648148148126484</c:v>
                </c:pt>
                <c:pt idx="9450">
                  <c:v>2.8650578703668135</c:v>
                </c:pt>
                <c:pt idx="9451">
                  <c:v>2.8653009259282545</c:v>
                </c:pt>
                <c:pt idx="9452">
                  <c:v>2.8655439814824195</c:v>
                </c:pt>
                <c:pt idx="9453">
                  <c:v>2.8657870370365846</c:v>
                </c:pt>
                <c:pt idx="9454">
                  <c:v>2.8660300925907496</c:v>
                </c:pt>
                <c:pt idx="9455">
                  <c:v>2.8662731481449146</c:v>
                </c:pt>
                <c:pt idx="9456">
                  <c:v>2.8665162037063556</c:v>
                </c:pt>
                <c:pt idx="9457">
                  <c:v>2.8667592592605207</c:v>
                </c:pt>
                <c:pt idx="9458">
                  <c:v>2.8670023148146857</c:v>
                </c:pt>
                <c:pt idx="9459">
                  <c:v>2.8672453703688507</c:v>
                </c:pt>
                <c:pt idx="9460">
                  <c:v>2.8674884259230158</c:v>
                </c:pt>
                <c:pt idx="9461">
                  <c:v>2.8677314814844568</c:v>
                </c:pt>
                <c:pt idx="9462">
                  <c:v>2.8679745370386218</c:v>
                </c:pt>
                <c:pt idx="9463">
                  <c:v>2.8682175925927869</c:v>
                </c:pt>
                <c:pt idx="9464">
                  <c:v>2.8684606481469519</c:v>
                </c:pt>
                <c:pt idx="9465">
                  <c:v>2.8687037037011169</c:v>
                </c:pt>
                <c:pt idx="9466">
                  <c:v>2.868946759255282</c:v>
                </c:pt>
                <c:pt idx="9467">
                  <c:v>2.869189814816723</c:v>
                </c:pt>
                <c:pt idx="9468">
                  <c:v>2.8694444444403917</c:v>
                </c:pt>
                <c:pt idx="9469">
                  <c:v>2.8696875000018327</c:v>
                </c:pt>
                <c:pt idx="9470">
                  <c:v>2.8699305555559977</c:v>
                </c:pt>
                <c:pt idx="9471">
                  <c:v>2.8701736111101628</c:v>
                </c:pt>
                <c:pt idx="9472">
                  <c:v>2.8704166666643278</c:v>
                </c:pt>
                <c:pt idx="9473">
                  <c:v>2.8706597222184929</c:v>
                </c:pt>
                <c:pt idx="9474">
                  <c:v>2.8709027777799339</c:v>
                </c:pt>
                <c:pt idx="9475">
                  <c:v>2.8711458333340989</c:v>
                </c:pt>
                <c:pt idx="9476">
                  <c:v>2.8713888888882639</c:v>
                </c:pt>
                <c:pt idx="9477">
                  <c:v>2.871631944442429</c:v>
                </c:pt>
                <c:pt idx="9478">
                  <c:v>2.871874999996594</c:v>
                </c:pt>
                <c:pt idx="9479">
                  <c:v>2.872118055558035</c:v>
                </c:pt>
                <c:pt idx="9480">
                  <c:v>2.8723611111122</c:v>
                </c:pt>
                <c:pt idx="9481">
                  <c:v>2.8726041666663651</c:v>
                </c:pt>
                <c:pt idx="9482">
                  <c:v>2.8728472222205301</c:v>
                </c:pt>
                <c:pt idx="9483">
                  <c:v>2.8730902777746952</c:v>
                </c:pt>
                <c:pt idx="9484">
                  <c:v>2.8733333333361362</c:v>
                </c:pt>
                <c:pt idx="9485">
                  <c:v>2.8735763888903012</c:v>
                </c:pt>
                <c:pt idx="9486">
                  <c:v>2.8738194444444662</c:v>
                </c:pt>
                <c:pt idx="9487">
                  <c:v>2.8740624999986313</c:v>
                </c:pt>
                <c:pt idx="9488">
                  <c:v>2.8743055555527963</c:v>
                </c:pt>
                <c:pt idx="9489">
                  <c:v>2.8745486111142373</c:v>
                </c:pt>
                <c:pt idx="9490">
                  <c:v>2.8747916666684024</c:v>
                </c:pt>
                <c:pt idx="9491">
                  <c:v>2.8750347222225674</c:v>
                </c:pt>
                <c:pt idx="9492">
                  <c:v>2.8752777777767324</c:v>
                </c:pt>
                <c:pt idx="9493">
                  <c:v>2.8755208333308975</c:v>
                </c:pt>
                <c:pt idx="9494">
                  <c:v>2.8757638888850625</c:v>
                </c:pt>
                <c:pt idx="9495">
                  <c:v>2.8760069444465035</c:v>
                </c:pt>
                <c:pt idx="9496">
                  <c:v>2.8762500000006685</c:v>
                </c:pt>
                <c:pt idx="9497">
                  <c:v>2.8764930555548336</c:v>
                </c:pt>
                <c:pt idx="9498">
                  <c:v>2.8767361111089986</c:v>
                </c:pt>
                <c:pt idx="9499">
                  <c:v>2.8769791666631637</c:v>
                </c:pt>
                <c:pt idx="9500">
                  <c:v>2.8772222222246047</c:v>
                </c:pt>
                <c:pt idx="9501">
                  <c:v>2.8774652777787697</c:v>
                </c:pt>
                <c:pt idx="9502">
                  <c:v>2.8777083333329347</c:v>
                </c:pt>
                <c:pt idx="9503">
                  <c:v>2.8779513888870998</c:v>
                </c:pt>
                <c:pt idx="9504">
                  <c:v>2.8781944444412648</c:v>
                </c:pt>
                <c:pt idx="9505">
                  <c:v>2.8784375000027058</c:v>
                </c:pt>
                <c:pt idx="9506">
                  <c:v>2.8786805555568709</c:v>
                </c:pt>
                <c:pt idx="9507">
                  <c:v>2.8789236111110359</c:v>
                </c:pt>
                <c:pt idx="9508">
                  <c:v>2.8791666666652009</c:v>
                </c:pt>
                <c:pt idx="9509">
                  <c:v>2.879409722219366</c:v>
                </c:pt>
                <c:pt idx="9510">
                  <c:v>2.879652777780807</c:v>
                </c:pt>
                <c:pt idx="9511">
                  <c:v>2.879895833334972</c:v>
                </c:pt>
                <c:pt idx="9512">
                  <c:v>2.880138888889137</c:v>
                </c:pt>
                <c:pt idx="9513">
                  <c:v>2.8803819444433021</c:v>
                </c:pt>
                <c:pt idx="9514">
                  <c:v>2.8806249999974671</c:v>
                </c:pt>
                <c:pt idx="9515">
                  <c:v>2.8808680555516322</c:v>
                </c:pt>
                <c:pt idx="9516">
                  <c:v>2.8811226851825769</c:v>
                </c:pt>
                <c:pt idx="9517">
                  <c:v>2.8813657407367419</c:v>
                </c:pt>
                <c:pt idx="9518">
                  <c:v>2.8816087962981829</c:v>
                </c:pt>
                <c:pt idx="9519">
                  <c:v>2.8818518518523479</c:v>
                </c:pt>
                <c:pt idx="9520">
                  <c:v>2.882094907406513</c:v>
                </c:pt>
                <c:pt idx="9521">
                  <c:v>2.882337962960678</c:v>
                </c:pt>
                <c:pt idx="9522">
                  <c:v>2.8825810185148431</c:v>
                </c:pt>
                <c:pt idx="9523">
                  <c:v>2.882824074076284</c:v>
                </c:pt>
                <c:pt idx="9524">
                  <c:v>2.8830671296304491</c:v>
                </c:pt>
                <c:pt idx="9525">
                  <c:v>2.8833101851846141</c:v>
                </c:pt>
                <c:pt idx="9526">
                  <c:v>2.8835532407387792</c:v>
                </c:pt>
                <c:pt idx="9527">
                  <c:v>2.8837962962929442</c:v>
                </c:pt>
                <c:pt idx="9528">
                  <c:v>2.8840393518543852</c:v>
                </c:pt>
                <c:pt idx="9529">
                  <c:v>2.8842824074085502</c:v>
                </c:pt>
                <c:pt idx="9530">
                  <c:v>2.8845254629627153</c:v>
                </c:pt>
                <c:pt idx="9531">
                  <c:v>2.8847685185168803</c:v>
                </c:pt>
                <c:pt idx="9532">
                  <c:v>2.8850115740710454</c:v>
                </c:pt>
                <c:pt idx="9533">
                  <c:v>2.8852546296324864</c:v>
                </c:pt>
                <c:pt idx="9534">
                  <c:v>2.8854976851866514</c:v>
                </c:pt>
                <c:pt idx="9535">
                  <c:v>2.8857407407408164</c:v>
                </c:pt>
                <c:pt idx="9536">
                  <c:v>2.8859837962949815</c:v>
                </c:pt>
                <c:pt idx="9537">
                  <c:v>2.8862268518491465</c:v>
                </c:pt>
                <c:pt idx="9538">
                  <c:v>2.8864699074033116</c:v>
                </c:pt>
                <c:pt idx="9539">
                  <c:v>2.8867129629647525</c:v>
                </c:pt>
                <c:pt idx="9540">
                  <c:v>2.8869560185189176</c:v>
                </c:pt>
                <c:pt idx="9541">
                  <c:v>2.8871990740730826</c:v>
                </c:pt>
                <c:pt idx="9542">
                  <c:v>2.8874421296272477</c:v>
                </c:pt>
                <c:pt idx="9543">
                  <c:v>2.8876851851814127</c:v>
                </c:pt>
                <c:pt idx="9544">
                  <c:v>2.8879282407428537</c:v>
                </c:pt>
                <c:pt idx="9545">
                  <c:v>2.8881712962970187</c:v>
                </c:pt>
                <c:pt idx="9546">
                  <c:v>2.8884143518511838</c:v>
                </c:pt>
                <c:pt idx="9547">
                  <c:v>2.8886574074053488</c:v>
                </c:pt>
                <c:pt idx="9548">
                  <c:v>2.8889004629595139</c:v>
                </c:pt>
                <c:pt idx="9549">
                  <c:v>2.8891435185209549</c:v>
                </c:pt>
                <c:pt idx="9550">
                  <c:v>2.8893865740751199</c:v>
                </c:pt>
                <c:pt idx="9551">
                  <c:v>2.8896296296292849</c:v>
                </c:pt>
                <c:pt idx="9552">
                  <c:v>2.88987268518345</c:v>
                </c:pt>
                <c:pt idx="9553">
                  <c:v>2.890115740737615</c:v>
                </c:pt>
                <c:pt idx="9554">
                  <c:v>2.890358796299056</c:v>
                </c:pt>
                <c:pt idx="9555">
                  <c:v>2.890601851853221</c:v>
                </c:pt>
                <c:pt idx="9556">
                  <c:v>2.8908449074073861</c:v>
                </c:pt>
                <c:pt idx="9557">
                  <c:v>2.8910879629615511</c:v>
                </c:pt>
                <c:pt idx="9558">
                  <c:v>2.8913310185157162</c:v>
                </c:pt>
                <c:pt idx="9559">
                  <c:v>2.8915740740771572</c:v>
                </c:pt>
                <c:pt idx="9560">
                  <c:v>2.8918171296313222</c:v>
                </c:pt>
                <c:pt idx="9561">
                  <c:v>2.8920601851854872</c:v>
                </c:pt>
                <c:pt idx="9562">
                  <c:v>2.8923032407396523</c:v>
                </c:pt>
                <c:pt idx="9563">
                  <c:v>2.8925462962938173</c:v>
                </c:pt>
                <c:pt idx="9564">
                  <c:v>2.8927893518479824</c:v>
                </c:pt>
                <c:pt idx="9565">
                  <c:v>2.8930439814789271</c:v>
                </c:pt>
                <c:pt idx="9566">
                  <c:v>2.8932870370330921</c:v>
                </c:pt>
                <c:pt idx="9567">
                  <c:v>2.8935300925945331</c:v>
                </c:pt>
                <c:pt idx="9568">
                  <c:v>2.8937731481486981</c:v>
                </c:pt>
                <c:pt idx="9569">
                  <c:v>2.8940162037028632</c:v>
                </c:pt>
                <c:pt idx="9570">
                  <c:v>2.8942592592570282</c:v>
                </c:pt>
                <c:pt idx="9571">
                  <c:v>2.8945023148111932</c:v>
                </c:pt>
                <c:pt idx="9572">
                  <c:v>2.8947453703726342</c:v>
                </c:pt>
                <c:pt idx="9573">
                  <c:v>2.8949884259267993</c:v>
                </c:pt>
                <c:pt idx="9574">
                  <c:v>2.8952314814809643</c:v>
                </c:pt>
                <c:pt idx="9575">
                  <c:v>2.8954745370351294</c:v>
                </c:pt>
                <c:pt idx="9576">
                  <c:v>2.8957175925892944</c:v>
                </c:pt>
                <c:pt idx="9577">
                  <c:v>2.8959606481507354</c:v>
                </c:pt>
                <c:pt idx="9578">
                  <c:v>2.8962037037049004</c:v>
                </c:pt>
                <c:pt idx="9579">
                  <c:v>2.8964467592590655</c:v>
                </c:pt>
                <c:pt idx="9580">
                  <c:v>2.8966898148132305</c:v>
                </c:pt>
                <c:pt idx="9581">
                  <c:v>2.8969328703673956</c:v>
                </c:pt>
                <c:pt idx="9582">
                  <c:v>2.8971759259288365</c:v>
                </c:pt>
                <c:pt idx="9583">
                  <c:v>2.8974189814830016</c:v>
                </c:pt>
                <c:pt idx="9584">
                  <c:v>2.8976620370371666</c:v>
                </c:pt>
                <c:pt idx="9585">
                  <c:v>2.8979050925913317</c:v>
                </c:pt>
                <c:pt idx="9586">
                  <c:v>2.8981481481454967</c:v>
                </c:pt>
                <c:pt idx="9587">
                  <c:v>2.8983912036996617</c:v>
                </c:pt>
                <c:pt idx="9588">
                  <c:v>2.8986342592611027</c:v>
                </c:pt>
                <c:pt idx="9589">
                  <c:v>2.8988773148152678</c:v>
                </c:pt>
                <c:pt idx="9590">
                  <c:v>2.8991203703694328</c:v>
                </c:pt>
                <c:pt idx="9591">
                  <c:v>2.8993634259235979</c:v>
                </c:pt>
                <c:pt idx="9592">
                  <c:v>2.8996064814777629</c:v>
                </c:pt>
                <c:pt idx="9593">
                  <c:v>2.8998495370392039</c:v>
                </c:pt>
                <c:pt idx="9594">
                  <c:v>2.9000925925933689</c:v>
                </c:pt>
                <c:pt idx="9595">
                  <c:v>2.900335648147534</c:v>
                </c:pt>
                <c:pt idx="9596">
                  <c:v>2.900578703701699</c:v>
                </c:pt>
                <c:pt idx="9597">
                  <c:v>2.9008217592558641</c:v>
                </c:pt>
                <c:pt idx="9598">
                  <c:v>2.901064814817305</c:v>
                </c:pt>
                <c:pt idx="9599">
                  <c:v>2.9013078703714701</c:v>
                </c:pt>
                <c:pt idx="9600">
                  <c:v>2.9015509259256351</c:v>
                </c:pt>
                <c:pt idx="9601">
                  <c:v>2.9017939814798002</c:v>
                </c:pt>
                <c:pt idx="9602">
                  <c:v>2.9020370370339652</c:v>
                </c:pt>
                <c:pt idx="9603">
                  <c:v>2.9022800925954062</c:v>
                </c:pt>
                <c:pt idx="9604">
                  <c:v>2.9025231481495712</c:v>
                </c:pt>
                <c:pt idx="9605">
                  <c:v>2.9027662037037363</c:v>
                </c:pt>
                <c:pt idx="9606">
                  <c:v>2.9030092592579013</c:v>
                </c:pt>
                <c:pt idx="9607">
                  <c:v>2.9032523148120664</c:v>
                </c:pt>
                <c:pt idx="9608">
                  <c:v>2.9034953703735074</c:v>
                </c:pt>
                <c:pt idx="9609">
                  <c:v>2.9037384259276724</c:v>
                </c:pt>
                <c:pt idx="9610">
                  <c:v>2.9039814814818374</c:v>
                </c:pt>
                <c:pt idx="9611">
                  <c:v>2.9042245370360025</c:v>
                </c:pt>
                <c:pt idx="9612">
                  <c:v>2.9044675925901675</c:v>
                </c:pt>
                <c:pt idx="9613">
                  <c:v>2.9047222222211122</c:v>
                </c:pt>
                <c:pt idx="9614">
                  <c:v>2.9049652777752772</c:v>
                </c:pt>
                <c:pt idx="9615">
                  <c:v>2.9052083333294423</c:v>
                </c:pt>
                <c:pt idx="9616">
                  <c:v>2.9054513888908833</c:v>
                </c:pt>
                <c:pt idx="9617">
                  <c:v>2.9056944444450483</c:v>
                </c:pt>
                <c:pt idx="9618">
                  <c:v>2.9059374999992134</c:v>
                </c:pt>
                <c:pt idx="9619">
                  <c:v>2.9061805555533784</c:v>
                </c:pt>
                <c:pt idx="9620">
                  <c:v>2.9064236111075434</c:v>
                </c:pt>
                <c:pt idx="9621">
                  <c:v>2.9066666666689844</c:v>
                </c:pt>
                <c:pt idx="9622">
                  <c:v>2.9069097222231495</c:v>
                </c:pt>
                <c:pt idx="9623">
                  <c:v>2.9071527777773145</c:v>
                </c:pt>
                <c:pt idx="9624">
                  <c:v>2.9073958333314796</c:v>
                </c:pt>
                <c:pt idx="9625">
                  <c:v>2.9076388888856446</c:v>
                </c:pt>
                <c:pt idx="9626">
                  <c:v>2.9078819444470856</c:v>
                </c:pt>
                <c:pt idx="9627">
                  <c:v>2.9081250000012506</c:v>
                </c:pt>
                <c:pt idx="9628">
                  <c:v>2.9083680555554157</c:v>
                </c:pt>
                <c:pt idx="9629">
                  <c:v>2.9086111111095807</c:v>
                </c:pt>
                <c:pt idx="9630">
                  <c:v>2.9088541666637457</c:v>
                </c:pt>
                <c:pt idx="9631">
                  <c:v>2.9090972222251867</c:v>
                </c:pt>
                <c:pt idx="9632">
                  <c:v>2.9093402777793518</c:v>
                </c:pt>
                <c:pt idx="9633">
                  <c:v>2.9095833333335168</c:v>
                </c:pt>
                <c:pt idx="9634">
                  <c:v>2.9098263888876819</c:v>
                </c:pt>
                <c:pt idx="9635">
                  <c:v>2.9100694444418469</c:v>
                </c:pt>
                <c:pt idx="9636">
                  <c:v>2.9103124999960119</c:v>
                </c:pt>
                <c:pt idx="9637">
                  <c:v>2.9105555555574529</c:v>
                </c:pt>
                <c:pt idx="9638">
                  <c:v>2.910798611111618</c:v>
                </c:pt>
                <c:pt idx="9639">
                  <c:v>2.911041666665783</c:v>
                </c:pt>
                <c:pt idx="9640">
                  <c:v>2.9112847222199481</c:v>
                </c:pt>
                <c:pt idx="9641">
                  <c:v>2.9115277777741131</c:v>
                </c:pt>
                <c:pt idx="9642">
                  <c:v>2.9117708333355541</c:v>
                </c:pt>
                <c:pt idx="9643">
                  <c:v>2.9120138888897191</c:v>
                </c:pt>
                <c:pt idx="9644">
                  <c:v>2.9122569444438842</c:v>
                </c:pt>
                <c:pt idx="9645">
                  <c:v>2.9124999999980492</c:v>
                </c:pt>
                <c:pt idx="9646">
                  <c:v>2.9127430555522142</c:v>
                </c:pt>
                <c:pt idx="9647">
                  <c:v>2.9129861111136552</c:v>
                </c:pt>
                <c:pt idx="9648">
                  <c:v>2.9132291666678203</c:v>
                </c:pt>
                <c:pt idx="9649">
                  <c:v>2.9134722222219853</c:v>
                </c:pt>
                <c:pt idx="9650">
                  <c:v>2.9137152777761504</c:v>
                </c:pt>
                <c:pt idx="9651">
                  <c:v>2.9139583333303154</c:v>
                </c:pt>
                <c:pt idx="9652">
                  <c:v>2.9142013888917564</c:v>
                </c:pt>
                <c:pt idx="9653">
                  <c:v>2.9144444444459214</c:v>
                </c:pt>
                <c:pt idx="9654">
                  <c:v>2.9146875000000865</c:v>
                </c:pt>
                <c:pt idx="9655">
                  <c:v>2.9149305555542515</c:v>
                </c:pt>
                <c:pt idx="9656">
                  <c:v>2.9151736111084166</c:v>
                </c:pt>
                <c:pt idx="9657">
                  <c:v>2.9154166666625816</c:v>
                </c:pt>
                <c:pt idx="9658">
                  <c:v>2.9156597222240226</c:v>
                </c:pt>
                <c:pt idx="9659">
                  <c:v>2.9159027777781876</c:v>
                </c:pt>
                <c:pt idx="9660">
                  <c:v>2.9161458333323527</c:v>
                </c:pt>
                <c:pt idx="9661">
                  <c:v>2.9163888888865177</c:v>
                </c:pt>
                <c:pt idx="9662">
                  <c:v>2.9166435185174624</c:v>
                </c:pt>
                <c:pt idx="9663">
                  <c:v>2.9168865740716274</c:v>
                </c:pt>
                <c:pt idx="9664">
                  <c:v>2.9171296296257925</c:v>
                </c:pt>
                <c:pt idx="9665">
                  <c:v>2.9173726851872335</c:v>
                </c:pt>
                <c:pt idx="9666">
                  <c:v>2.9176157407413985</c:v>
                </c:pt>
                <c:pt idx="9667">
                  <c:v>2.9178587962955636</c:v>
                </c:pt>
                <c:pt idx="9668">
                  <c:v>2.9181018518497286</c:v>
                </c:pt>
                <c:pt idx="9669">
                  <c:v>2.9183449074038936</c:v>
                </c:pt>
                <c:pt idx="9670">
                  <c:v>2.9185879629653346</c:v>
                </c:pt>
                <c:pt idx="9671">
                  <c:v>2.9188310185194997</c:v>
                </c:pt>
                <c:pt idx="9672">
                  <c:v>2.9190740740736647</c:v>
                </c:pt>
                <c:pt idx="9673">
                  <c:v>2.9193171296278297</c:v>
                </c:pt>
                <c:pt idx="9674">
                  <c:v>2.9195601851819948</c:v>
                </c:pt>
                <c:pt idx="9675">
                  <c:v>2.9198032407434358</c:v>
                </c:pt>
                <c:pt idx="9676">
                  <c:v>2.9200462962976008</c:v>
                </c:pt>
                <c:pt idx="9677">
                  <c:v>2.9202893518517659</c:v>
                </c:pt>
                <c:pt idx="9678">
                  <c:v>2.9205324074059309</c:v>
                </c:pt>
                <c:pt idx="9679">
                  <c:v>2.9207754629600959</c:v>
                </c:pt>
                <c:pt idx="9680">
                  <c:v>2.9210185185215369</c:v>
                </c:pt>
                <c:pt idx="9681">
                  <c:v>2.921261574075702</c:v>
                </c:pt>
                <c:pt idx="9682">
                  <c:v>2.921504629629867</c:v>
                </c:pt>
                <c:pt idx="9683">
                  <c:v>2.9217476851840321</c:v>
                </c:pt>
                <c:pt idx="9684">
                  <c:v>2.9219907407381971</c:v>
                </c:pt>
                <c:pt idx="9685">
                  <c:v>2.9222337962923621</c:v>
                </c:pt>
                <c:pt idx="9686">
                  <c:v>2.9224768518538031</c:v>
                </c:pt>
                <c:pt idx="9687">
                  <c:v>2.9227199074079682</c:v>
                </c:pt>
                <c:pt idx="9688">
                  <c:v>2.9229629629621332</c:v>
                </c:pt>
                <c:pt idx="9689">
                  <c:v>2.9232060185162982</c:v>
                </c:pt>
                <c:pt idx="9690">
                  <c:v>2.9234490740704633</c:v>
                </c:pt>
                <c:pt idx="9691">
                  <c:v>2.9236921296319043</c:v>
                </c:pt>
                <c:pt idx="9692">
                  <c:v>2.9239351851860693</c:v>
                </c:pt>
                <c:pt idx="9693">
                  <c:v>2.9241782407402344</c:v>
                </c:pt>
                <c:pt idx="9694">
                  <c:v>2.9244212962943994</c:v>
                </c:pt>
                <c:pt idx="9695">
                  <c:v>2.9246643518485644</c:v>
                </c:pt>
                <c:pt idx="9696">
                  <c:v>2.9249074074100054</c:v>
                </c:pt>
                <c:pt idx="9697">
                  <c:v>2.9251504629641705</c:v>
                </c:pt>
                <c:pt idx="9698">
                  <c:v>2.9253935185183355</c:v>
                </c:pt>
                <c:pt idx="9699">
                  <c:v>2.9256365740725006</c:v>
                </c:pt>
                <c:pt idx="9700">
                  <c:v>2.9258796296266656</c:v>
                </c:pt>
                <c:pt idx="9701">
                  <c:v>2.9261226851881066</c:v>
                </c:pt>
                <c:pt idx="9702">
                  <c:v>2.9263657407422716</c:v>
                </c:pt>
                <c:pt idx="9703">
                  <c:v>2.9266087962964367</c:v>
                </c:pt>
                <c:pt idx="9704">
                  <c:v>2.9268518518506017</c:v>
                </c:pt>
                <c:pt idx="9705">
                  <c:v>2.9270949074047667</c:v>
                </c:pt>
                <c:pt idx="9706">
                  <c:v>2.9273379629589318</c:v>
                </c:pt>
                <c:pt idx="9707">
                  <c:v>2.9275810185203728</c:v>
                </c:pt>
                <c:pt idx="9708">
                  <c:v>2.9278240740745378</c:v>
                </c:pt>
                <c:pt idx="9709">
                  <c:v>2.9280671296287029</c:v>
                </c:pt>
                <c:pt idx="9710">
                  <c:v>2.9283217592596475</c:v>
                </c:pt>
                <c:pt idx="9711">
                  <c:v>2.9285648148138126</c:v>
                </c:pt>
                <c:pt idx="9712">
                  <c:v>2.9288078703679776</c:v>
                </c:pt>
                <c:pt idx="9713">
                  <c:v>2.9290509259221427</c:v>
                </c:pt>
                <c:pt idx="9714">
                  <c:v>2.9292939814835837</c:v>
                </c:pt>
                <c:pt idx="9715">
                  <c:v>2.9295370370377487</c:v>
                </c:pt>
                <c:pt idx="9716">
                  <c:v>2.9297800925919137</c:v>
                </c:pt>
                <c:pt idx="9717">
                  <c:v>2.9300231481460788</c:v>
                </c:pt>
                <c:pt idx="9718">
                  <c:v>2.9302662037002438</c:v>
                </c:pt>
                <c:pt idx="9719">
                  <c:v>2.9305092592616848</c:v>
                </c:pt>
                <c:pt idx="9720">
                  <c:v>2.9307523148158499</c:v>
                </c:pt>
                <c:pt idx="9721">
                  <c:v>2.9309953703700149</c:v>
                </c:pt>
                <c:pt idx="9722">
                  <c:v>2.9312384259241799</c:v>
                </c:pt>
                <c:pt idx="9723">
                  <c:v>2.931481481478345</c:v>
                </c:pt>
                <c:pt idx="9724">
                  <c:v>2.931724537039786</c:v>
                </c:pt>
                <c:pt idx="9725">
                  <c:v>2.931967592593951</c:v>
                </c:pt>
                <c:pt idx="9726">
                  <c:v>2.9322106481481161</c:v>
                </c:pt>
                <c:pt idx="9727">
                  <c:v>2.9324537037022811</c:v>
                </c:pt>
                <c:pt idx="9728">
                  <c:v>2.9326967592564461</c:v>
                </c:pt>
                <c:pt idx="9729">
                  <c:v>2.9329398148178871</c:v>
                </c:pt>
                <c:pt idx="9730">
                  <c:v>2.9331828703720522</c:v>
                </c:pt>
                <c:pt idx="9731">
                  <c:v>2.9334259259262172</c:v>
                </c:pt>
                <c:pt idx="9732">
                  <c:v>2.9336689814803822</c:v>
                </c:pt>
                <c:pt idx="9733">
                  <c:v>2.9339120370345473</c:v>
                </c:pt>
                <c:pt idx="9734">
                  <c:v>2.9341550925887123</c:v>
                </c:pt>
                <c:pt idx="9735">
                  <c:v>2.9343981481501533</c:v>
                </c:pt>
                <c:pt idx="9736">
                  <c:v>2.9346412037043184</c:v>
                </c:pt>
                <c:pt idx="9737">
                  <c:v>2.9348842592584834</c:v>
                </c:pt>
                <c:pt idx="9738">
                  <c:v>2.9351273148126484</c:v>
                </c:pt>
                <c:pt idx="9739">
                  <c:v>2.9353703703668135</c:v>
                </c:pt>
                <c:pt idx="9740">
                  <c:v>2.9356134259282545</c:v>
                </c:pt>
                <c:pt idx="9741">
                  <c:v>2.9358564814824195</c:v>
                </c:pt>
                <c:pt idx="9742">
                  <c:v>2.9360995370365846</c:v>
                </c:pt>
                <c:pt idx="9743">
                  <c:v>2.9363425925907496</c:v>
                </c:pt>
                <c:pt idx="9744">
                  <c:v>2.9365856481449146</c:v>
                </c:pt>
                <c:pt idx="9745">
                  <c:v>2.9368287037063556</c:v>
                </c:pt>
                <c:pt idx="9746">
                  <c:v>2.9370717592605207</c:v>
                </c:pt>
                <c:pt idx="9747">
                  <c:v>2.9373148148146857</c:v>
                </c:pt>
                <c:pt idx="9748">
                  <c:v>2.9375578703688507</c:v>
                </c:pt>
                <c:pt idx="9749">
                  <c:v>2.9378009259230158</c:v>
                </c:pt>
                <c:pt idx="9750">
                  <c:v>2.9380439814844568</c:v>
                </c:pt>
                <c:pt idx="9751">
                  <c:v>2.9382870370386218</c:v>
                </c:pt>
                <c:pt idx="9752">
                  <c:v>2.9385300925927869</c:v>
                </c:pt>
                <c:pt idx="9753">
                  <c:v>2.9387731481469519</c:v>
                </c:pt>
                <c:pt idx="9754">
                  <c:v>2.9390162037011169</c:v>
                </c:pt>
                <c:pt idx="9755">
                  <c:v>2.939259259255282</c:v>
                </c:pt>
                <c:pt idx="9756">
                  <c:v>2.939502314816723</c:v>
                </c:pt>
                <c:pt idx="9757">
                  <c:v>2.939745370370888</c:v>
                </c:pt>
                <c:pt idx="9758">
                  <c:v>2.9400000000018327</c:v>
                </c:pt>
                <c:pt idx="9759">
                  <c:v>2.9402430555559977</c:v>
                </c:pt>
                <c:pt idx="9760">
                  <c:v>2.9404861111101628</c:v>
                </c:pt>
                <c:pt idx="9761">
                  <c:v>2.9407291666643278</c:v>
                </c:pt>
                <c:pt idx="9762">
                  <c:v>2.9409722222184929</c:v>
                </c:pt>
                <c:pt idx="9763">
                  <c:v>2.9412152777799339</c:v>
                </c:pt>
                <c:pt idx="9764">
                  <c:v>2.9414583333340989</c:v>
                </c:pt>
                <c:pt idx="9765">
                  <c:v>2.9417013888882639</c:v>
                </c:pt>
                <c:pt idx="9766">
                  <c:v>2.941944444442429</c:v>
                </c:pt>
                <c:pt idx="9767">
                  <c:v>2.942187499996594</c:v>
                </c:pt>
                <c:pt idx="9768">
                  <c:v>2.942430555558035</c:v>
                </c:pt>
                <c:pt idx="9769">
                  <c:v>2.9426736111122</c:v>
                </c:pt>
                <c:pt idx="9770">
                  <c:v>2.9429166666663651</c:v>
                </c:pt>
                <c:pt idx="9771">
                  <c:v>2.9431597222205301</c:v>
                </c:pt>
                <c:pt idx="9772">
                  <c:v>2.9434027777746952</c:v>
                </c:pt>
                <c:pt idx="9773">
                  <c:v>2.9436458333361362</c:v>
                </c:pt>
                <c:pt idx="9774">
                  <c:v>2.9438888888903012</c:v>
                </c:pt>
                <c:pt idx="9775">
                  <c:v>2.9441319444444662</c:v>
                </c:pt>
                <c:pt idx="9776">
                  <c:v>2.9443749999986313</c:v>
                </c:pt>
                <c:pt idx="9777">
                  <c:v>2.9446180555527963</c:v>
                </c:pt>
                <c:pt idx="9778">
                  <c:v>2.9448611111142373</c:v>
                </c:pt>
                <c:pt idx="9779">
                  <c:v>2.9451041666684024</c:v>
                </c:pt>
                <c:pt idx="9780">
                  <c:v>2.9453472222225674</c:v>
                </c:pt>
                <c:pt idx="9781">
                  <c:v>2.9455902777767324</c:v>
                </c:pt>
                <c:pt idx="9782">
                  <c:v>2.9458333333308975</c:v>
                </c:pt>
                <c:pt idx="9783">
                  <c:v>2.9460763888850625</c:v>
                </c:pt>
                <c:pt idx="9784">
                  <c:v>2.9463194444465035</c:v>
                </c:pt>
                <c:pt idx="9785">
                  <c:v>2.9465625000006685</c:v>
                </c:pt>
                <c:pt idx="9786">
                  <c:v>2.9468055555548336</c:v>
                </c:pt>
                <c:pt idx="9787">
                  <c:v>2.9470486111089986</c:v>
                </c:pt>
                <c:pt idx="9788">
                  <c:v>2.9472916666631637</c:v>
                </c:pt>
                <c:pt idx="9789">
                  <c:v>2.9475347222246047</c:v>
                </c:pt>
                <c:pt idx="9790">
                  <c:v>2.9477777777787697</c:v>
                </c:pt>
                <c:pt idx="9791">
                  <c:v>2.9480208333329347</c:v>
                </c:pt>
                <c:pt idx="9792">
                  <c:v>2.9482638888870998</c:v>
                </c:pt>
                <c:pt idx="9793">
                  <c:v>2.9485069444412648</c:v>
                </c:pt>
                <c:pt idx="9794">
                  <c:v>2.9487500000027058</c:v>
                </c:pt>
                <c:pt idx="9795">
                  <c:v>2.9489930555568709</c:v>
                </c:pt>
                <c:pt idx="9796">
                  <c:v>2.9492361111110359</c:v>
                </c:pt>
                <c:pt idx="9797">
                  <c:v>2.9494791666652009</c:v>
                </c:pt>
                <c:pt idx="9798">
                  <c:v>2.949722222219366</c:v>
                </c:pt>
                <c:pt idx="9799">
                  <c:v>2.949965277780807</c:v>
                </c:pt>
                <c:pt idx="9800">
                  <c:v>2.950208333334972</c:v>
                </c:pt>
                <c:pt idx="9801">
                  <c:v>2.950451388889137</c:v>
                </c:pt>
                <c:pt idx="9802">
                  <c:v>2.9506944444433021</c:v>
                </c:pt>
                <c:pt idx="9803">
                  <c:v>2.9509374999974671</c:v>
                </c:pt>
                <c:pt idx="9804">
                  <c:v>2.9511805555516322</c:v>
                </c:pt>
                <c:pt idx="9805">
                  <c:v>2.9514236111130732</c:v>
                </c:pt>
                <c:pt idx="9806">
                  <c:v>2.9516666666672382</c:v>
                </c:pt>
                <c:pt idx="9807">
                  <c:v>2.9519212962981829</c:v>
                </c:pt>
                <c:pt idx="9808">
                  <c:v>2.9521643518523479</c:v>
                </c:pt>
                <c:pt idx="9809">
                  <c:v>2.952407407406513</c:v>
                </c:pt>
                <c:pt idx="9810">
                  <c:v>2.952650462960678</c:v>
                </c:pt>
                <c:pt idx="9811">
                  <c:v>2.9528935185148431</c:v>
                </c:pt>
                <c:pt idx="9812">
                  <c:v>2.953136574076284</c:v>
                </c:pt>
                <c:pt idx="9813">
                  <c:v>2.9533796296304491</c:v>
                </c:pt>
                <c:pt idx="9814">
                  <c:v>2.9536226851846141</c:v>
                </c:pt>
                <c:pt idx="9815">
                  <c:v>2.9538657407387792</c:v>
                </c:pt>
                <c:pt idx="9816">
                  <c:v>2.9541087962929442</c:v>
                </c:pt>
                <c:pt idx="9817">
                  <c:v>2.9543518518543852</c:v>
                </c:pt>
                <c:pt idx="9818">
                  <c:v>2.9545949074085502</c:v>
                </c:pt>
                <c:pt idx="9819">
                  <c:v>2.9548379629627153</c:v>
                </c:pt>
                <c:pt idx="9820">
                  <c:v>2.9550810185168803</c:v>
                </c:pt>
                <c:pt idx="9821">
                  <c:v>2.9553240740710454</c:v>
                </c:pt>
                <c:pt idx="9822">
                  <c:v>2.9555671296324864</c:v>
                </c:pt>
                <c:pt idx="9823">
                  <c:v>2.9558101851866514</c:v>
                </c:pt>
                <c:pt idx="9824">
                  <c:v>2.9560532407408164</c:v>
                </c:pt>
                <c:pt idx="9825">
                  <c:v>2.9562962962949815</c:v>
                </c:pt>
                <c:pt idx="9826">
                  <c:v>2.9565393518491465</c:v>
                </c:pt>
                <c:pt idx="9827">
                  <c:v>2.9567824074033116</c:v>
                </c:pt>
                <c:pt idx="9828">
                  <c:v>2.9570254629647525</c:v>
                </c:pt>
                <c:pt idx="9829">
                  <c:v>2.9572685185189176</c:v>
                </c:pt>
                <c:pt idx="9830">
                  <c:v>2.9575115740730826</c:v>
                </c:pt>
                <c:pt idx="9831">
                  <c:v>2.9577546296272477</c:v>
                </c:pt>
                <c:pt idx="9832">
                  <c:v>2.9579976851814127</c:v>
                </c:pt>
                <c:pt idx="9833">
                  <c:v>2.9582407407428537</c:v>
                </c:pt>
                <c:pt idx="9834">
                  <c:v>2.9584837962970187</c:v>
                </c:pt>
                <c:pt idx="9835">
                  <c:v>2.9587268518511838</c:v>
                </c:pt>
                <c:pt idx="9836">
                  <c:v>2.9589699074053488</c:v>
                </c:pt>
                <c:pt idx="9837">
                  <c:v>2.9592129629595139</c:v>
                </c:pt>
                <c:pt idx="9838">
                  <c:v>2.9594560185209549</c:v>
                </c:pt>
                <c:pt idx="9839">
                  <c:v>2.9596990740751199</c:v>
                </c:pt>
                <c:pt idx="9840">
                  <c:v>2.9599421296292849</c:v>
                </c:pt>
                <c:pt idx="9841">
                  <c:v>2.96018518518345</c:v>
                </c:pt>
                <c:pt idx="9842">
                  <c:v>2.960428240737615</c:v>
                </c:pt>
                <c:pt idx="9843">
                  <c:v>2.960671296299056</c:v>
                </c:pt>
                <c:pt idx="9844">
                  <c:v>2.960914351853221</c:v>
                </c:pt>
                <c:pt idx="9845">
                  <c:v>2.9611574074073861</c:v>
                </c:pt>
                <c:pt idx="9846">
                  <c:v>2.9614004629615511</c:v>
                </c:pt>
                <c:pt idx="9847">
                  <c:v>2.9616435185157162</c:v>
                </c:pt>
                <c:pt idx="9848">
                  <c:v>2.9618865740771572</c:v>
                </c:pt>
                <c:pt idx="9849">
                  <c:v>2.9621296296313222</c:v>
                </c:pt>
                <c:pt idx="9850">
                  <c:v>2.9623726851854872</c:v>
                </c:pt>
                <c:pt idx="9851">
                  <c:v>2.9626157407396523</c:v>
                </c:pt>
                <c:pt idx="9852">
                  <c:v>2.9628587962938173</c:v>
                </c:pt>
                <c:pt idx="9853">
                  <c:v>2.9631018518479824</c:v>
                </c:pt>
                <c:pt idx="9854">
                  <c:v>2.9633449074094234</c:v>
                </c:pt>
                <c:pt idx="9855">
                  <c:v>2.9635995370330921</c:v>
                </c:pt>
                <c:pt idx="9856">
                  <c:v>2.9638425925945331</c:v>
                </c:pt>
                <c:pt idx="9857">
                  <c:v>2.9640856481486981</c:v>
                </c:pt>
                <c:pt idx="9858">
                  <c:v>2.9643287037028632</c:v>
                </c:pt>
                <c:pt idx="9859">
                  <c:v>2.9645717592570282</c:v>
                </c:pt>
                <c:pt idx="9860">
                  <c:v>2.9648148148111932</c:v>
                </c:pt>
                <c:pt idx="9861">
                  <c:v>2.9650578703726342</c:v>
                </c:pt>
                <c:pt idx="9862">
                  <c:v>2.9653009259267993</c:v>
                </c:pt>
                <c:pt idx="9863">
                  <c:v>2.9655439814809643</c:v>
                </c:pt>
                <c:pt idx="9864">
                  <c:v>2.9657870370351294</c:v>
                </c:pt>
                <c:pt idx="9865">
                  <c:v>2.9660300925892944</c:v>
                </c:pt>
                <c:pt idx="9866">
                  <c:v>2.9662731481507354</c:v>
                </c:pt>
                <c:pt idx="9867">
                  <c:v>2.9665162037049004</c:v>
                </c:pt>
                <c:pt idx="9868">
                  <c:v>2.9667592592590655</c:v>
                </c:pt>
                <c:pt idx="9869">
                  <c:v>2.9670023148132305</c:v>
                </c:pt>
                <c:pt idx="9870">
                  <c:v>2.9672453703673956</c:v>
                </c:pt>
                <c:pt idx="9871">
                  <c:v>2.9674884259288365</c:v>
                </c:pt>
                <c:pt idx="9872">
                  <c:v>2.9677314814830016</c:v>
                </c:pt>
                <c:pt idx="9873">
                  <c:v>2.9679745370371666</c:v>
                </c:pt>
                <c:pt idx="9874">
                  <c:v>2.9682175925913317</c:v>
                </c:pt>
                <c:pt idx="9875">
                  <c:v>2.9684606481454967</c:v>
                </c:pt>
                <c:pt idx="9876">
                  <c:v>2.9687037036996617</c:v>
                </c:pt>
                <c:pt idx="9877">
                  <c:v>2.9689467592611027</c:v>
                </c:pt>
                <c:pt idx="9878">
                  <c:v>2.9691898148152678</c:v>
                </c:pt>
                <c:pt idx="9879">
                  <c:v>2.9694328703694328</c:v>
                </c:pt>
                <c:pt idx="9880">
                  <c:v>2.9696759259235979</c:v>
                </c:pt>
                <c:pt idx="9881">
                  <c:v>2.9699189814777629</c:v>
                </c:pt>
                <c:pt idx="9882">
                  <c:v>2.9701620370392039</c:v>
                </c:pt>
                <c:pt idx="9883">
                  <c:v>2.9704050925933689</c:v>
                </c:pt>
                <c:pt idx="9884">
                  <c:v>2.970648148147534</c:v>
                </c:pt>
                <c:pt idx="9885">
                  <c:v>2.970891203701699</c:v>
                </c:pt>
                <c:pt idx="9886">
                  <c:v>2.9711342592558641</c:v>
                </c:pt>
                <c:pt idx="9887">
                  <c:v>2.971377314817305</c:v>
                </c:pt>
                <c:pt idx="9888">
                  <c:v>2.9716203703714701</c:v>
                </c:pt>
                <c:pt idx="9889">
                  <c:v>2.9718634259256351</c:v>
                </c:pt>
                <c:pt idx="9890">
                  <c:v>2.9721064814798002</c:v>
                </c:pt>
                <c:pt idx="9891">
                  <c:v>2.9723495370339652</c:v>
                </c:pt>
                <c:pt idx="9892">
                  <c:v>2.9725925925954062</c:v>
                </c:pt>
                <c:pt idx="9893">
                  <c:v>2.9728356481495712</c:v>
                </c:pt>
                <c:pt idx="9894">
                  <c:v>2.9730787037037363</c:v>
                </c:pt>
                <c:pt idx="9895">
                  <c:v>2.9733217592579013</c:v>
                </c:pt>
                <c:pt idx="9896">
                  <c:v>2.9735648148120664</c:v>
                </c:pt>
                <c:pt idx="9897">
                  <c:v>2.9738078703735074</c:v>
                </c:pt>
                <c:pt idx="9898">
                  <c:v>2.9740509259276724</c:v>
                </c:pt>
                <c:pt idx="9899">
                  <c:v>2.9742939814818374</c:v>
                </c:pt>
                <c:pt idx="9900">
                  <c:v>2.9745370370360025</c:v>
                </c:pt>
                <c:pt idx="9901">
                  <c:v>2.9747800925901675</c:v>
                </c:pt>
                <c:pt idx="9902">
                  <c:v>2.9750231481443326</c:v>
                </c:pt>
                <c:pt idx="9903">
                  <c:v>2.9752662037057735</c:v>
                </c:pt>
                <c:pt idx="9904">
                  <c:v>2.9755208333294423</c:v>
                </c:pt>
                <c:pt idx="9905">
                  <c:v>2.9757638888908833</c:v>
                </c:pt>
                <c:pt idx="9906">
                  <c:v>2.9760069444450483</c:v>
                </c:pt>
                <c:pt idx="9907">
                  <c:v>2.9762499999992134</c:v>
                </c:pt>
                <c:pt idx="9908">
                  <c:v>2.9764930555533784</c:v>
                </c:pt>
                <c:pt idx="9909">
                  <c:v>2.9767361111075434</c:v>
                </c:pt>
                <c:pt idx="9910">
                  <c:v>2.9769791666689844</c:v>
                </c:pt>
                <c:pt idx="9911">
                  <c:v>2.9772222222231495</c:v>
                </c:pt>
                <c:pt idx="9912">
                  <c:v>2.9774652777773145</c:v>
                </c:pt>
                <c:pt idx="9913">
                  <c:v>2.9777083333314796</c:v>
                </c:pt>
                <c:pt idx="9914">
                  <c:v>2.9779513888856446</c:v>
                </c:pt>
                <c:pt idx="9915">
                  <c:v>2.9781944444470856</c:v>
                </c:pt>
                <c:pt idx="9916">
                  <c:v>2.9784375000012506</c:v>
                </c:pt>
                <c:pt idx="9917">
                  <c:v>2.9786805555554157</c:v>
                </c:pt>
                <c:pt idx="9918">
                  <c:v>2.9789236111095807</c:v>
                </c:pt>
                <c:pt idx="9919">
                  <c:v>2.9791666666637457</c:v>
                </c:pt>
                <c:pt idx="9920">
                  <c:v>2.9794097222251867</c:v>
                </c:pt>
                <c:pt idx="9921">
                  <c:v>2.9796527777793518</c:v>
                </c:pt>
                <c:pt idx="9922">
                  <c:v>2.9798958333335168</c:v>
                </c:pt>
                <c:pt idx="9923">
                  <c:v>2.9801388888876819</c:v>
                </c:pt>
                <c:pt idx="9924">
                  <c:v>2.9803819444418469</c:v>
                </c:pt>
                <c:pt idx="9925">
                  <c:v>2.9806249999960119</c:v>
                </c:pt>
                <c:pt idx="9926">
                  <c:v>2.9808680555574529</c:v>
                </c:pt>
                <c:pt idx="9927">
                  <c:v>2.981111111111618</c:v>
                </c:pt>
                <c:pt idx="9928">
                  <c:v>2.981354166665783</c:v>
                </c:pt>
                <c:pt idx="9929">
                  <c:v>2.9815972222199481</c:v>
                </c:pt>
                <c:pt idx="9930">
                  <c:v>2.9818402777741131</c:v>
                </c:pt>
                <c:pt idx="9931">
                  <c:v>2.9820833333355541</c:v>
                </c:pt>
                <c:pt idx="9932">
                  <c:v>2.9823263888897191</c:v>
                </c:pt>
                <c:pt idx="9933">
                  <c:v>2.9825694444438842</c:v>
                </c:pt>
                <c:pt idx="9934">
                  <c:v>2.9828124999980492</c:v>
                </c:pt>
                <c:pt idx="9935">
                  <c:v>2.9830555555522142</c:v>
                </c:pt>
                <c:pt idx="9936">
                  <c:v>2.9832986111136552</c:v>
                </c:pt>
                <c:pt idx="9937">
                  <c:v>2.9835416666678203</c:v>
                </c:pt>
                <c:pt idx="9938">
                  <c:v>2.9837847222219853</c:v>
                </c:pt>
                <c:pt idx="9939">
                  <c:v>2.9840277777761504</c:v>
                </c:pt>
                <c:pt idx="9940">
                  <c:v>2.9842708333303154</c:v>
                </c:pt>
                <c:pt idx="9941">
                  <c:v>2.9845138888917564</c:v>
                </c:pt>
                <c:pt idx="9942">
                  <c:v>2.9847569444459214</c:v>
                </c:pt>
                <c:pt idx="9943">
                  <c:v>2.9850000000000865</c:v>
                </c:pt>
                <c:pt idx="9944">
                  <c:v>2.9852430555542515</c:v>
                </c:pt>
                <c:pt idx="9945">
                  <c:v>2.9854861111084166</c:v>
                </c:pt>
                <c:pt idx="9946">
                  <c:v>2.9857291666625816</c:v>
                </c:pt>
                <c:pt idx="9947">
                  <c:v>2.9859722222240226</c:v>
                </c:pt>
                <c:pt idx="9948">
                  <c:v>2.9862152777781876</c:v>
                </c:pt>
                <c:pt idx="9949">
                  <c:v>2.9864583333323527</c:v>
                </c:pt>
                <c:pt idx="9950">
                  <c:v>2.9867013888865177</c:v>
                </c:pt>
                <c:pt idx="9951">
                  <c:v>2.9869444444406827</c:v>
                </c:pt>
                <c:pt idx="9952">
                  <c:v>2.9871990740716274</c:v>
                </c:pt>
                <c:pt idx="9953">
                  <c:v>2.9874421296257925</c:v>
                </c:pt>
                <c:pt idx="9954">
                  <c:v>2.9876851851872335</c:v>
                </c:pt>
                <c:pt idx="9955">
                  <c:v>2.9879282407413985</c:v>
                </c:pt>
                <c:pt idx="9956">
                  <c:v>2.9881712962955636</c:v>
                </c:pt>
                <c:pt idx="9957">
                  <c:v>2.9884143518497286</c:v>
                </c:pt>
                <c:pt idx="9958">
                  <c:v>2.9886574074038936</c:v>
                </c:pt>
                <c:pt idx="9959">
                  <c:v>2.9889004629653346</c:v>
                </c:pt>
                <c:pt idx="9960">
                  <c:v>2.9891435185194997</c:v>
                </c:pt>
                <c:pt idx="9961">
                  <c:v>2.9893865740736647</c:v>
                </c:pt>
                <c:pt idx="9962">
                  <c:v>2.9896296296278297</c:v>
                </c:pt>
                <c:pt idx="9963">
                  <c:v>2.9898726851819948</c:v>
                </c:pt>
                <c:pt idx="9964">
                  <c:v>2.9901157407434358</c:v>
                </c:pt>
                <c:pt idx="9965">
                  <c:v>2.9903587962976008</c:v>
                </c:pt>
                <c:pt idx="9966">
                  <c:v>2.9906018518517659</c:v>
                </c:pt>
                <c:pt idx="9967">
                  <c:v>2.9908449074059309</c:v>
                </c:pt>
                <c:pt idx="9968">
                  <c:v>2.9910879629600959</c:v>
                </c:pt>
                <c:pt idx="9969">
                  <c:v>2.9913310185215369</c:v>
                </c:pt>
                <c:pt idx="9970">
                  <c:v>2.991574074075702</c:v>
                </c:pt>
                <c:pt idx="9971">
                  <c:v>2.991817129629867</c:v>
                </c:pt>
                <c:pt idx="9972">
                  <c:v>2.9920601851840321</c:v>
                </c:pt>
                <c:pt idx="9973">
                  <c:v>2.9923032407381971</c:v>
                </c:pt>
                <c:pt idx="9974">
                  <c:v>2.9925462962923621</c:v>
                </c:pt>
                <c:pt idx="9975">
                  <c:v>2.9927893518538031</c:v>
                </c:pt>
                <c:pt idx="9976">
                  <c:v>2.9930324074079682</c:v>
                </c:pt>
                <c:pt idx="9977">
                  <c:v>2.9932754629621332</c:v>
                </c:pt>
                <c:pt idx="9978">
                  <c:v>2.9935185185162982</c:v>
                </c:pt>
                <c:pt idx="9979">
                  <c:v>2.9937615740704633</c:v>
                </c:pt>
                <c:pt idx="9980">
                  <c:v>2.9940046296319043</c:v>
                </c:pt>
                <c:pt idx="9981">
                  <c:v>2.9942476851860693</c:v>
                </c:pt>
                <c:pt idx="9982">
                  <c:v>2.9944907407402344</c:v>
                </c:pt>
                <c:pt idx="9983">
                  <c:v>2.9947337962943994</c:v>
                </c:pt>
                <c:pt idx="9984">
                  <c:v>2.9949768518485644</c:v>
                </c:pt>
                <c:pt idx="9985">
                  <c:v>2.9952199074100054</c:v>
                </c:pt>
                <c:pt idx="9986">
                  <c:v>2.9954629629641705</c:v>
                </c:pt>
                <c:pt idx="9987">
                  <c:v>2.9957060185183355</c:v>
                </c:pt>
                <c:pt idx="9988">
                  <c:v>2.9959490740725006</c:v>
                </c:pt>
                <c:pt idx="9989">
                  <c:v>2.9961921296266656</c:v>
                </c:pt>
                <c:pt idx="9990">
                  <c:v>2.9964351851881066</c:v>
                </c:pt>
                <c:pt idx="9991">
                  <c:v>2.9966782407422716</c:v>
                </c:pt>
                <c:pt idx="9992">
                  <c:v>2.9969212962964367</c:v>
                </c:pt>
                <c:pt idx="9993">
                  <c:v>2.9971643518506017</c:v>
                </c:pt>
                <c:pt idx="9994">
                  <c:v>2.9974074074047667</c:v>
                </c:pt>
                <c:pt idx="9995">
                  <c:v>2.9976504629589318</c:v>
                </c:pt>
                <c:pt idx="9996">
                  <c:v>2.9978935185203728</c:v>
                </c:pt>
                <c:pt idx="9997">
                  <c:v>2.9981365740745378</c:v>
                </c:pt>
                <c:pt idx="9998">
                  <c:v>2.9983796296287029</c:v>
                </c:pt>
                <c:pt idx="9999">
                  <c:v>2.9986226851828679</c:v>
                </c:pt>
                <c:pt idx="10000">
                  <c:v>2.9988657407370329</c:v>
                </c:pt>
                <c:pt idx="10001">
                  <c:v>2.9991203703679776</c:v>
                </c:pt>
                <c:pt idx="10002">
                  <c:v>2.9993634259221427</c:v>
                </c:pt>
                <c:pt idx="10003">
                  <c:v>2.9996064814835837</c:v>
                </c:pt>
                <c:pt idx="10004">
                  <c:v>2.9998495370377487</c:v>
                </c:pt>
                <c:pt idx="10005">
                  <c:v>3.0000925925919137</c:v>
                </c:pt>
                <c:pt idx="10006">
                  <c:v>3.0003356481460788</c:v>
                </c:pt>
                <c:pt idx="10007">
                  <c:v>3.0005787037002438</c:v>
                </c:pt>
                <c:pt idx="10008">
                  <c:v>3.0008217592616848</c:v>
                </c:pt>
                <c:pt idx="10009">
                  <c:v>3.0010648148158499</c:v>
                </c:pt>
                <c:pt idx="10010">
                  <c:v>3.0013078703700149</c:v>
                </c:pt>
                <c:pt idx="10011">
                  <c:v>3.0015509259241799</c:v>
                </c:pt>
                <c:pt idx="10012">
                  <c:v>3.001793981478345</c:v>
                </c:pt>
                <c:pt idx="10013">
                  <c:v>3.002037037039786</c:v>
                </c:pt>
                <c:pt idx="10014">
                  <c:v>3.002280092593951</c:v>
                </c:pt>
                <c:pt idx="10015">
                  <c:v>3.0025231481481161</c:v>
                </c:pt>
                <c:pt idx="10016">
                  <c:v>3.0027662037022811</c:v>
                </c:pt>
                <c:pt idx="10017">
                  <c:v>3.0030092592564461</c:v>
                </c:pt>
                <c:pt idx="10018">
                  <c:v>3.0032523148178871</c:v>
                </c:pt>
                <c:pt idx="10019">
                  <c:v>3.0034953703720522</c:v>
                </c:pt>
                <c:pt idx="10020">
                  <c:v>3.0037384259262172</c:v>
                </c:pt>
                <c:pt idx="10021">
                  <c:v>3.0039814814803822</c:v>
                </c:pt>
                <c:pt idx="10022">
                  <c:v>3.0042245370345473</c:v>
                </c:pt>
                <c:pt idx="10023">
                  <c:v>3.0044675925887123</c:v>
                </c:pt>
                <c:pt idx="10024">
                  <c:v>3.0047106481501533</c:v>
                </c:pt>
                <c:pt idx="10025">
                  <c:v>3.0049537037043184</c:v>
                </c:pt>
                <c:pt idx="10026">
                  <c:v>3.0051967592584834</c:v>
                </c:pt>
                <c:pt idx="10027">
                  <c:v>3.0054398148126484</c:v>
                </c:pt>
                <c:pt idx="10028">
                  <c:v>3.0056828703668135</c:v>
                </c:pt>
                <c:pt idx="10029">
                  <c:v>3.0059259259282545</c:v>
                </c:pt>
                <c:pt idx="10030">
                  <c:v>3.0061689814824195</c:v>
                </c:pt>
                <c:pt idx="10031">
                  <c:v>3.0064120370365846</c:v>
                </c:pt>
                <c:pt idx="10032">
                  <c:v>3.0066550925907496</c:v>
                </c:pt>
                <c:pt idx="10033">
                  <c:v>3.0068981481449146</c:v>
                </c:pt>
                <c:pt idx="10034">
                  <c:v>3.0071412037063556</c:v>
                </c:pt>
                <c:pt idx="10035">
                  <c:v>3.0073842592605207</c:v>
                </c:pt>
                <c:pt idx="10036">
                  <c:v>3.0076273148146857</c:v>
                </c:pt>
                <c:pt idx="10037">
                  <c:v>3.0078703703688507</c:v>
                </c:pt>
                <c:pt idx="10038">
                  <c:v>3.0081134259230158</c:v>
                </c:pt>
                <c:pt idx="10039">
                  <c:v>3.0083564814844568</c:v>
                </c:pt>
                <c:pt idx="10040">
                  <c:v>3.0085995370386218</c:v>
                </c:pt>
                <c:pt idx="10041">
                  <c:v>3.0088425925927869</c:v>
                </c:pt>
                <c:pt idx="10042">
                  <c:v>3.0090856481469519</c:v>
                </c:pt>
                <c:pt idx="10043">
                  <c:v>3.0093287037011169</c:v>
                </c:pt>
                <c:pt idx="10044">
                  <c:v>3.009571759255282</c:v>
                </c:pt>
                <c:pt idx="10045">
                  <c:v>3.009814814816723</c:v>
                </c:pt>
                <c:pt idx="10046">
                  <c:v>3.010057870370888</c:v>
                </c:pt>
                <c:pt idx="10047">
                  <c:v>3.0103009259250531</c:v>
                </c:pt>
                <c:pt idx="10048">
                  <c:v>3.0105439814792181</c:v>
                </c:pt>
                <c:pt idx="10049">
                  <c:v>3.0107986111101628</c:v>
                </c:pt>
                <c:pt idx="10050">
                  <c:v>3.0110416666643278</c:v>
                </c:pt>
                <c:pt idx="10051">
                  <c:v>3.0112847222184929</c:v>
                </c:pt>
                <c:pt idx="10052">
                  <c:v>3.0115277777799339</c:v>
                </c:pt>
                <c:pt idx="10053">
                  <c:v>3.0117708333340989</c:v>
                </c:pt>
                <c:pt idx="10054">
                  <c:v>3.0120138888882639</c:v>
                </c:pt>
                <c:pt idx="10055">
                  <c:v>3.012256944442429</c:v>
                </c:pt>
                <c:pt idx="10056">
                  <c:v>3.012499999996594</c:v>
                </c:pt>
                <c:pt idx="10057">
                  <c:v>3.012743055558035</c:v>
                </c:pt>
                <c:pt idx="10058">
                  <c:v>3.0129861111122</c:v>
                </c:pt>
                <c:pt idx="10059">
                  <c:v>3.0132291666663651</c:v>
                </c:pt>
                <c:pt idx="10060">
                  <c:v>3.0134722222205301</c:v>
                </c:pt>
                <c:pt idx="10061">
                  <c:v>3.0137152777746952</c:v>
                </c:pt>
                <c:pt idx="10062">
                  <c:v>3.0139583333361362</c:v>
                </c:pt>
                <c:pt idx="10063">
                  <c:v>3.0142013888903012</c:v>
                </c:pt>
                <c:pt idx="10064">
                  <c:v>3.0144444444444662</c:v>
                </c:pt>
                <c:pt idx="10065">
                  <c:v>3.0146874999986313</c:v>
                </c:pt>
                <c:pt idx="10066">
                  <c:v>3.0149305555527963</c:v>
                </c:pt>
                <c:pt idx="10067">
                  <c:v>3.0151736111142373</c:v>
                </c:pt>
                <c:pt idx="10068">
                  <c:v>3.0154166666684024</c:v>
                </c:pt>
                <c:pt idx="10069">
                  <c:v>3.0156597222225674</c:v>
                </c:pt>
                <c:pt idx="10070">
                  <c:v>3.0159027777767324</c:v>
                </c:pt>
                <c:pt idx="10071">
                  <c:v>3.0161458333308975</c:v>
                </c:pt>
                <c:pt idx="10072">
                  <c:v>3.0163888888850625</c:v>
                </c:pt>
                <c:pt idx="10073">
                  <c:v>3.0166319444465035</c:v>
                </c:pt>
                <c:pt idx="10074">
                  <c:v>3.0168750000006685</c:v>
                </c:pt>
                <c:pt idx="10075">
                  <c:v>3.0171180555548336</c:v>
                </c:pt>
                <c:pt idx="10076">
                  <c:v>3.0173611111089986</c:v>
                </c:pt>
                <c:pt idx="10077">
                  <c:v>3.0176041666631637</c:v>
                </c:pt>
                <c:pt idx="10078">
                  <c:v>3.0178472222246047</c:v>
                </c:pt>
                <c:pt idx="10079">
                  <c:v>3.0180902777787697</c:v>
                </c:pt>
                <c:pt idx="10080">
                  <c:v>3.0183333333329347</c:v>
                </c:pt>
                <c:pt idx="10081">
                  <c:v>3.0185763888870998</c:v>
                </c:pt>
                <c:pt idx="10082">
                  <c:v>3.0188194444412648</c:v>
                </c:pt>
                <c:pt idx="10083">
                  <c:v>3.0190625000027058</c:v>
                </c:pt>
                <c:pt idx="10084">
                  <c:v>3.0193055555568709</c:v>
                </c:pt>
                <c:pt idx="10085">
                  <c:v>3.0195486111110359</c:v>
                </c:pt>
                <c:pt idx="10086">
                  <c:v>3.0197916666652009</c:v>
                </c:pt>
                <c:pt idx="10087">
                  <c:v>3.020034722219366</c:v>
                </c:pt>
                <c:pt idx="10088">
                  <c:v>3.020277777780807</c:v>
                </c:pt>
                <c:pt idx="10089">
                  <c:v>3.020520833334972</c:v>
                </c:pt>
                <c:pt idx="10090">
                  <c:v>3.020763888889137</c:v>
                </c:pt>
                <c:pt idx="10091">
                  <c:v>3.0210069444433021</c:v>
                </c:pt>
                <c:pt idx="10092">
                  <c:v>3.0212499999974671</c:v>
                </c:pt>
                <c:pt idx="10093">
                  <c:v>3.0214930555516322</c:v>
                </c:pt>
                <c:pt idx="10094">
                  <c:v>3.0217361111130732</c:v>
                </c:pt>
                <c:pt idx="10095">
                  <c:v>3.0219791666672382</c:v>
                </c:pt>
                <c:pt idx="10096">
                  <c:v>3.0222222222214032</c:v>
                </c:pt>
                <c:pt idx="10097">
                  <c:v>3.0224768518523479</c:v>
                </c:pt>
                <c:pt idx="10098">
                  <c:v>3.022719907406513</c:v>
                </c:pt>
                <c:pt idx="10099">
                  <c:v>3.022962962960678</c:v>
                </c:pt>
                <c:pt idx="10100">
                  <c:v>3.0232060185148431</c:v>
                </c:pt>
                <c:pt idx="10101">
                  <c:v>3.023449074076284</c:v>
                </c:pt>
                <c:pt idx="10102">
                  <c:v>3.0236921296304491</c:v>
                </c:pt>
                <c:pt idx="10103">
                  <c:v>3.0239351851846141</c:v>
                </c:pt>
                <c:pt idx="10104">
                  <c:v>3.0241782407387792</c:v>
                </c:pt>
                <c:pt idx="10105">
                  <c:v>3.0244212962929442</c:v>
                </c:pt>
                <c:pt idx="10106">
                  <c:v>3.0246643518543852</c:v>
                </c:pt>
                <c:pt idx="10107">
                  <c:v>3.0249074074085502</c:v>
                </c:pt>
                <c:pt idx="10108">
                  <c:v>3.0251504629627153</c:v>
                </c:pt>
                <c:pt idx="10109">
                  <c:v>3.0253935185168803</c:v>
                </c:pt>
                <c:pt idx="10110">
                  <c:v>3.0256365740710454</c:v>
                </c:pt>
                <c:pt idx="10111">
                  <c:v>3.0258796296324864</c:v>
                </c:pt>
                <c:pt idx="10112">
                  <c:v>3.0261226851866514</c:v>
                </c:pt>
                <c:pt idx="10113">
                  <c:v>3.0263657407408164</c:v>
                </c:pt>
                <c:pt idx="10114">
                  <c:v>3.0266087962949815</c:v>
                </c:pt>
                <c:pt idx="10115">
                  <c:v>3.0268518518491465</c:v>
                </c:pt>
                <c:pt idx="10116">
                  <c:v>3.0270949074033116</c:v>
                </c:pt>
                <c:pt idx="10117">
                  <c:v>3.0273379629647525</c:v>
                </c:pt>
                <c:pt idx="10118">
                  <c:v>3.0275810185189176</c:v>
                </c:pt>
                <c:pt idx="10119">
                  <c:v>3.0278240740730826</c:v>
                </c:pt>
                <c:pt idx="10120">
                  <c:v>3.0280671296272477</c:v>
                </c:pt>
                <c:pt idx="10121">
                  <c:v>3.0283101851814127</c:v>
                </c:pt>
                <c:pt idx="10122">
                  <c:v>3.0285532407428537</c:v>
                </c:pt>
                <c:pt idx="10123">
                  <c:v>3.0287962962970187</c:v>
                </c:pt>
                <c:pt idx="10124">
                  <c:v>3.0290393518511838</c:v>
                </c:pt>
                <c:pt idx="10125">
                  <c:v>3.0292824074053488</c:v>
                </c:pt>
                <c:pt idx="10126">
                  <c:v>3.0295254629595139</c:v>
                </c:pt>
                <c:pt idx="10127">
                  <c:v>3.0297685185209549</c:v>
                </c:pt>
                <c:pt idx="10128">
                  <c:v>3.0300115740751199</c:v>
                </c:pt>
                <c:pt idx="10129">
                  <c:v>3.0302546296292849</c:v>
                </c:pt>
                <c:pt idx="10130">
                  <c:v>3.03049768518345</c:v>
                </c:pt>
                <c:pt idx="10131">
                  <c:v>3.030740740737615</c:v>
                </c:pt>
                <c:pt idx="10132">
                  <c:v>3.030983796299056</c:v>
                </c:pt>
                <c:pt idx="10133">
                  <c:v>3.031226851853221</c:v>
                </c:pt>
                <c:pt idx="10134">
                  <c:v>3.0314699074073861</c:v>
                </c:pt>
                <c:pt idx="10135">
                  <c:v>3.0317129629615511</c:v>
                </c:pt>
                <c:pt idx="10136">
                  <c:v>3.0319560185157162</c:v>
                </c:pt>
                <c:pt idx="10137">
                  <c:v>3.0321990740771572</c:v>
                </c:pt>
                <c:pt idx="10138">
                  <c:v>3.0324421296313222</c:v>
                </c:pt>
                <c:pt idx="10139">
                  <c:v>3.0326851851854872</c:v>
                </c:pt>
                <c:pt idx="10140">
                  <c:v>3.0329282407396523</c:v>
                </c:pt>
                <c:pt idx="10141">
                  <c:v>3.0331712962938173</c:v>
                </c:pt>
                <c:pt idx="10142">
                  <c:v>3.0334143518479824</c:v>
                </c:pt>
                <c:pt idx="10143">
                  <c:v>3.0336574074094234</c:v>
                </c:pt>
                <c:pt idx="10144">
                  <c:v>3.0339004629635884</c:v>
                </c:pt>
                <c:pt idx="10145">
                  <c:v>3.0341435185177534</c:v>
                </c:pt>
                <c:pt idx="10146">
                  <c:v>3.0343981481486981</c:v>
                </c:pt>
                <c:pt idx="10147">
                  <c:v>3.0346412037028632</c:v>
                </c:pt>
                <c:pt idx="10148">
                  <c:v>3.0348842592570282</c:v>
                </c:pt>
                <c:pt idx="10149">
                  <c:v>3.0351273148111932</c:v>
                </c:pt>
                <c:pt idx="10150">
                  <c:v>3.0353703703726342</c:v>
                </c:pt>
                <c:pt idx="10151">
                  <c:v>3.0356134259267993</c:v>
                </c:pt>
                <c:pt idx="10152">
                  <c:v>3.0358564814809643</c:v>
                </c:pt>
                <c:pt idx="10153">
                  <c:v>3.0360995370351294</c:v>
                </c:pt>
                <c:pt idx="10154">
                  <c:v>3.0363425925892944</c:v>
                </c:pt>
                <c:pt idx="10155">
                  <c:v>3.0365856481507354</c:v>
                </c:pt>
                <c:pt idx="10156">
                  <c:v>3.0368287037049004</c:v>
                </c:pt>
                <c:pt idx="10157">
                  <c:v>3.0370717592590655</c:v>
                </c:pt>
                <c:pt idx="10158">
                  <c:v>3.0373148148132305</c:v>
                </c:pt>
                <c:pt idx="10159">
                  <c:v>3.0375578703673956</c:v>
                </c:pt>
                <c:pt idx="10160">
                  <c:v>3.0378009259288365</c:v>
                </c:pt>
                <c:pt idx="10161">
                  <c:v>3.0380439814830016</c:v>
                </c:pt>
                <c:pt idx="10162">
                  <c:v>3.0382870370371666</c:v>
                </c:pt>
                <c:pt idx="10163">
                  <c:v>3.0385300925913317</c:v>
                </c:pt>
                <c:pt idx="10164">
                  <c:v>3.0387731481454967</c:v>
                </c:pt>
                <c:pt idx="10165">
                  <c:v>3.0390162036996617</c:v>
                </c:pt>
                <c:pt idx="10166">
                  <c:v>3.0392592592611027</c:v>
                </c:pt>
                <c:pt idx="10167">
                  <c:v>3.0395023148152678</c:v>
                </c:pt>
                <c:pt idx="10168">
                  <c:v>3.0397453703694328</c:v>
                </c:pt>
                <c:pt idx="10169">
                  <c:v>3.0399884259235979</c:v>
                </c:pt>
                <c:pt idx="10170">
                  <c:v>3.0402314814777629</c:v>
                </c:pt>
                <c:pt idx="10171">
                  <c:v>3.0404745370392039</c:v>
                </c:pt>
                <c:pt idx="10172">
                  <c:v>3.0407175925933689</c:v>
                </c:pt>
                <c:pt idx="10173">
                  <c:v>3.040960648147534</c:v>
                </c:pt>
                <c:pt idx="10174">
                  <c:v>3.041203703701699</c:v>
                </c:pt>
                <c:pt idx="10175">
                  <c:v>3.0414467592558641</c:v>
                </c:pt>
                <c:pt idx="10176">
                  <c:v>3.041689814817305</c:v>
                </c:pt>
                <c:pt idx="10177">
                  <c:v>3.0419328703714701</c:v>
                </c:pt>
                <c:pt idx="10178">
                  <c:v>3.0421759259256351</c:v>
                </c:pt>
                <c:pt idx="10179">
                  <c:v>3.0424189814798002</c:v>
                </c:pt>
                <c:pt idx="10180">
                  <c:v>3.0426620370339652</c:v>
                </c:pt>
                <c:pt idx="10181">
                  <c:v>3.0429050925954062</c:v>
                </c:pt>
                <c:pt idx="10182">
                  <c:v>3.0431481481495712</c:v>
                </c:pt>
                <c:pt idx="10183">
                  <c:v>3.0433912037037363</c:v>
                </c:pt>
                <c:pt idx="10184">
                  <c:v>3.0436342592579013</c:v>
                </c:pt>
                <c:pt idx="10185">
                  <c:v>3.0438773148120664</c:v>
                </c:pt>
                <c:pt idx="10186">
                  <c:v>3.0441203703735074</c:v>
                </c:pt>
                <c:pt idx="10187">
                  <c:v>3.0443634259276724</c:v>
                </c:pt>
                <c:pt idx="10188">
                  <c:v>3.0446064814818374</c:v>
                </c:pt>
                <c:pt idx="10189">
                  <c:v>3.0448495370360025</c:v>
                </c:pt>
                <c:pt idx="10190">
                  <c:v>3.0450925925901675</c:v>
                </c:pt>
                <c:pt idx="10191">
                  <c:v>3.0453356481443326</c:v>
                </c:pt>
                <c:pt idx="10192">
                  <c:v>3.0455787037057735</c:v>
                </c:pt>
                <c:pt idx="10193">
                  <c:v>3.0458217592599386</c:v>
                </c:pt>
                <c:pt idx="10194">
                  <c:v>3.0460763888908833</c:v>
                </c:pt>
                <c:pt idx="10195">
                  <c:v>3.0463194444450483</c:v>
                </c:pt>
                <c:pt idx="10196">
                  <c:v>3.0465624999992134</c:v>
                </c:pt>
                <c:pt idx="10197">
                  <c:v>3.0468055555533784</c:v>
                </c:pt>
                <c:pt idx="10198">
                  <c:v>3.0470486111075434</c:v>
                </c:pt>
                <c:pt idx="10199">
                  <c:v>3.0472916666689844</c:v>
                </c:pt>
                <c:pt idx="10200">
                  <c:v>3.0475347222231495</c:v>
                </c:pt>
                <c:pt idx="10201">
                  <c:v>3.0477777777773145</c:v>
                </c:pt>
                <c:pt idx="10202">
                  <c:v>3.0480208333314796</c:v>
                </c:pt>
                <c:pt idx="10203">
                  <c:v>3.0482638888856446</c:v>
                </c:pt>
                <c:pt idx="10204">
                  <c:v>3.0485069444470856</c:v>
                </c:pt>
                <c:pt idx="10205">
                  <c:v>3.0487500000012506</c:v>
                </c:pt>
                <c:pt idx="10206">
                  <c:v>3.0489930555554157</c:v>
                </c:pt>
                <c:pt idx="10207">
                  <c:v>3.0492361111095807</c:v>
                </c:pt>
                <c:pt idx="10208">
                  <c:v>3.0494791666637457</c:v>
                </c:pt>
                <c:pt idx="10209">
                  <c:v>3.0497222222251867</c:v>
                </c:pt>
                <c:pt idx="10210">
                  <c:v>3.0499652777793518</c:v>
                </c:pt>
                <c:pt idx="10211">
                  <c:v>3.0502083333335168</c:v>
                </c:pt>
                <c:pt idx="10212">
                  <c:v>3.0504513888876819</c:v>
                </c:pt>
                <c:pt idx="10213">
                  <c:v>3.0506944444418469</c:v>
                </c:pt>
                <c:pt idx="10214">
                  <c:v>3.0509374999960119</c:v>
                </c:pt>
                <c:pt idx="10215">
                  <c:v>3.0511805555574529</c:v>
                </c:pt>
                <c:pt idx="10216">
                  <c:v>3.051423611111618</c:v>
                </c:pt>
                <c:pt idx="10217">
                  <c:v>3.051666666665783</c:v>
                </c:pt>
                <c:pt idx="10218">
                  <c:v>3.0519097222199481</c:v>
                </c:pt>
                <c:pt idx="10219">
                  <c:v>3.0521527777741131</c:v>
                </c:pt>
                <c:pt idx="10220">
                  <c:v>3.0523958333355541</c:v>
                </c:pt>
                <c:pt idx="10221">
                  <c:v>3.0526388888897191</c:v>
                </c:pt>
                <c:pt idx="10222">
                  <c:v>3.0528819444438842</c:v>
                </c:pt>
                <c:pt idx="10223">
                  <c:v>3.0531249999980492</c:v>
                </c:pt>
                <c:pt idx="10224">
                  <c:v>3.0533680555522142</c:v>
                </c:pt>
                <c:pt idx="10225">
                  <c:v>3.0536111111136552</c:v>
                </c:pt>
                <c:pt idx="10226">
                  <c:v>3.0538541666678203</c:v>
                </c:pt>
                <c:pt idx="10227">
                  <c:v>3.0540972222219853</c:v>
                </c:pt>
                <c:pt idx="10228">
                  <c:v>3.0543402777761504</c:v>
                </c:pt>
                <c:pt idx="10229">
                  <c:v>3.0545833333303154</c:v>
                </c:pt>
                <c:pt idx="10230">
                  <c:v>3.0548263888917564</c:v>
                </c:pt>
                <c:pt idx="10231">
                  <c:v>3.0550694444459214</c:v>
                </c:pt>
                <c:pt idx="10232">
                  <c:v>3.0553125000000865</c:v>
                </c:pt>
                <c:pt idx="10233">
                  <c:v>3.0555555555542515</c:v>
                </c:pt>
                <c:pt idx="10234">
                  <c:v>3.0557986111084166</c:v>
                </c:pt>
                <c:pt idx="10235">
                  <c:v>3.0560416666625816</c:v>
                </c:pt>
                <c:pt idx="10236">
                  <c:v>3.0562847222240226</c:v>
                </c:pt>
                <c:pt idx="10237">
                  <c:v>3.0565277777781876</c:v>
                </c:pt>
                <c:pt idx="10238">
                  <c:v>3.0567708333323527</c:v>
                </c:pt>
                <c:pt idx="10239">
                  <c:v>3.0570138888865177</c:v>
                </c:pt>
                <c:pt idx="10240">
                  <c:v>3.0572569444406827</c:v>
                </c:pt>
                <c:pt idx="10241">
                  <c:v>3.0575000000021237</c:v>
                </c:pt>
                <c:pt idx="10242">
                  <c:v>3.0577430555562888</c:v>
                </c:pt>
                <c:pt idx="10243">
                  <c:v>3.0579976851872335</c:v>
                </c:pt>
                <c:pt idx="10244">
                  <c:v>3.0582407407413985</c:v>
                </c:pt>
                <c:pt idx="10245">
                  <c:v>3.0584837962955636</c:v>
                </c:pt>
                <c:pt idx="10246">
                  <c:v>3.0587268518497286</c:v>
                </c:pt>
                <c:pt idx="10247">
                  <c:v>3.0589699074038936</c:v>
                </c:pt>
                <c:pt idx="10248">
                  <c:v>3.0592129629653346</c:v>
                </c:pt>
                <c:pt idx="10249">
                  <c:v>3.0594560185194997</c:v>
                </c:pt>
                <c:pt idx="10250">
                  <c:v>3.0596990740736647</c:v>
                </c:pt>
                <c:pt idx="10251">
                  <c:v>3.0599421296278297</c:v>
                </c:pt>
                <c:pt idx="10252">
                  <c:v>3.0601851851819948</c:v>
                </c:pt>
                <c:pt idx="10253">
                  <c:v>3.0604282407434358</c:v>
                </c:pt>
                <c:pt idx="10254">
                  <c:v>3.0606712962976008</c:v>
                </c:pt>
                <c:pt idx="10255">
                  <c:v>3.0609143518517659</c:v>
                </c:pt>
                <c:pt idx="10256">
                  <c:v>3.0611574074059309</c:v>
                </c:pt>
                <c:pt idx="10257">
                  <c:v>3.0614004629600959</c:v>
                </c:pt>
                <c:pt idx="10258">
                  <c:v>3.0616435185215369</c:v>
                </c:pt>
                <c:pt idx="10259">
                  <c:v>3.061886574075702</c:v>
                </c:pt>
                <c:pt idx="10260">
                  <c:v>3.062129629629867</c:v>
                </c:pt>
                <c:pt idx="10261">
                  <c:v>3.0623726851840321</c:v>
                </c:pt>
                <c:pt idx="10262">
                  <c:v>3.0626157407381971</c:v>
                </c:pt>
                <c:pt idx="10263">
                  <c:v>3.0628587962923621</c:v>
                </c:pt>
                <c:pt idx="10264">
                  <c:v>3.0631018518538031</c:v>
                </c:pt>
                <c:pt idx="10265">
                  <c:v>3.0633449074079682</c:v>
                </c:pt>
                <c:pt idx="10266">
                  <c:v>3.0635879629621332</c:v>
                </c:pt>
                <c:pt idx="10267">
                  <c:v>3.0638310185162982</c:v>
                </c:pt>
                <c:pt idx="10268">
                  <c:v>3.0640740740704633</c:v>
                </c:pt>
                <c:pt idx="10269">
                  <c:v>3.0643171296319043</c:v>
                </c:pt>
                <c:pt idx="10270">
                  <c:v>3.0645601851860693</c:v>
                </c:pt>
                <c:pt idx="10271">
                  <c:v>3.0648032407402344</c:v>
                </c:pt>
                <c:pt idx="10272">
                  <c:v>3.0650462962943994</c:v>
                </c:pt>
                <c:pt idx="10273">
                  <c:v>3.0652893518485644</c:v>
                </c:pt>
                <c:pt idx="10274">
                  <c:v>3.0655324074100054</c:v>
                </c:pt>
                <c:pt idx="10275">
                  <c:v>3.0657754629641705</c:v>
                </c:pt>
                <c:pt idx="10276">
                  <c:v>3.0660185185183355</c:v>
                </c:pt>
                <c:pt idx="10277">
                  <c:v>3.0662615740725006</c:v>
                </c:pt>
                <c:pt idx="10278">
                  <c:v>3.0665046296266656</c:v>
                </c:pt>
                <c:pt idx="10279">
                  <c:v>3.0667476851881066</c:v>
                </c:pt>
                <c:pt idx="10280">
                  <c:v>3.0669907407422716</c:v>
                </c:pt>
                <c:pt idx="10281">
                  <c:v>3.0672337962964367</c:v>
                </c:pt>
                <c:pt idx="10282">
                  <c:v>3.0674768518506017</c:v>
                </c:pt>
                <c:pt idx="10283">
                  <c:v>3.0677199074047667</c:v>
                </c:pt>
                <c:pt idx="10284">
                  <c:v>3.0679629629589318</c:v>
                </c:pt>
                <c:pt idx="10285">
                  <c:v>3.0682060185203728</c:v>
                </c:pt>
                <c:pt idx="10286">
                  <c:v>3.0684490740745378</c:v>
                </c:pt>
                <c:pt idx="10287">
                  <c:v>3.0686921296287029</c:v>
                </c:pt>
                <c:pt idx="10288">
                  <c:v>3.0689351851828679</c:v>
                </c:pt>
                <c:pt idx="10289">
                  <c:v>3.0691782407370329</c:v>
                </c:pt>
                <c:pt idx="10290">
                  <c:v>3.0694212962984739</c:v>
                </c:pt>
                <c:pt idx="10291">
                  <c:v>3.0696759259221427</c:v>
                </c:pt>
                <c:pt idx="10292">
                  <c:v>3.0699189814835837</c:v>
                </c:pt>
                <c:pt idx="10293">
                  <c:v>3.0701620370377487</c:v>
                </c:pt>
                <c:pt idx="10294">
                  <c:v>3.0704050925919137</c:v>
                </c:pt>
                <c:pt idx="10295">
                  <c:v>3.0706481481460788</c:v>
                </c:pt>
                <c:pt idx="10296">
                  <c:v>3.0708912037002438</c:v>
                </c:pt>
                <c:pt idx="10297">
                  <c:v>3.0711342592616848</c:v>
                </c:pt>
                <c:pt idx="10298">
                  <c:v>3.0713773148158499</c:v>
                </c:pt>
                <c:pt idx="10299">
                  <c:v>3.0716203703700149</c:v>
                </c:pt>
                <c:pt idx="10300">
                  <c:v>3.0718634259241799</c:v>
                </c:pt>
                <c:pt idx="10301">
                  <c:v>3.072106481478345</c:v>
                </c:pt>
                <c:pt idx="10302">
                  <c:v>3.072349537039786</c:v>
                </c:pt>
                <c:pt idx="10303">
                  <c:v>3.072592592593951</c:v>
                </c:pt>
                <c:pt idx="10304">
                  <c:v>3.0728356481481161</c:v>
                </c:pt>
                <c:pt idx="10305">
                  <c:v>3.0730787037022811</c:v>
                </c:pt>
                <c:pt idx="10306">
                  <c:v>3.0733217592564461</c:v>
                </c:pt>
                <c:pt idx="10307">
                  <c:v>3.0735648148178871</c:v>
                </c:pt>
                <c:pt idx="10308">
                  <c:v>3.0738078703720522</c:v>
                </c:pt>
                <c:pt idx="10309">
                  <c:v>3.0740509259262172</c:v>
                </c:pt>
                <c:pt idx="10310">
                  <c:v>3.0742939814803822</c:v>
                </c:pt>
                <c:pt idx="10311">
                  <c:v>3.0745370370345473</c:v>
                </c:pt>
                <c:pt idx="10312">
                  <c:v>3.0747800925887123</c:v>
                </c:pt>
                <c:pt idx="10313">
                  <c:v>3.0750231481501533</c:v>
                </c:pt>
                <c:pt idx="10314">
                  <c:v>3.0752662037043184</c:v>
                </c:pt>
                <c:pt idx="10315">
                  <c:v>3.0755092592584834</c:v>
                </c:pt>
                <c:pt idx="10316">
                  <c:v>3.0757523148126484</c:v>
                </c:pt>
                <c:pt idx="10317">
                  <c:v>3.0759953703668135</c:v>
                </c:pt>
                <c:pt idx="10318">
                  <c:v>3.0762384259282545</c:v>
                </c:pt>
                <c:pt idx="10319">
                  <c:v>3.0764814814824195</c:v>
                </c:pt>
                <c:pt idx="10320">
                  <c:v>3.0767245370365846</c:v>
                </c:pt>
                <c:pt idx="10321">
                  <c:v>3.0769675925907496</c:v>
                </c:pt>
                <c:pt idx="10322">
                  <c:v>3.0772106481449146</c:v>
                </c:pt>
                <c:pt idx="10323">
                  <c:v>3.0774537037063556</c:v>
                </c:pt>
                <c:pt idx="10324">
                  <c:v>3.0776967592605207</c:v>
                </c:pt>
                <c:pt idx="10325">
                  <c:v>3.0779398148146857</c:v>
                </c:pt>
                <c:pt idx="10326">
                  <c:v>3.0781828703688507</c:v>
                </c:pt>
                <c:pt idx="10327">
                  <c:v>3.0784259259230158</c:v>
                </c:pt>
                <c:pt idx="10328">
                  <c:v>3.0786689814844568</c:v>
                </c:pt>
                <c:pt idx="10329">
                  <c:v>3.0789120370386218</c:v>
                </c:pt>
                <c:pt idx="10330">
                  <c:v>3.0791550925927869</c:v>
                </c:pt>
                <c:pt idx="10331">
                  <c:v>3.0793981481469519</c:v>
                </c:pt>
                <c:pt idx="10332">
                  <c:v>3.0796412037011169</c:v>
                </c:pt>
                <c:pt idx="10333">
                  <c:v>3.079884259255282</c:v>
                </c:pt>
                <c:pt idx="10334">
                  <c:v>3.080127314816723</c:v>
                </c:pt>
                <c:pt idx="10335">
                  <c:v>3.080370370370888</c:v>
                </c:pt>
                <c:pt idx="10336">
                  <c:v>3.0806134259250531</c:v>
                </c:pt>
                <c:pt idx="10337">
                  <c:v>3.0808564814792181</c:v>
                </c:pt>
                <c:pt idx="10338">
                  <c:v>3.0810995370333831</c:v>
                </c:pt>
                <c:pt idx="10339">
                  <c:v>3.0813541666643278</c:v>
                </c:pt>
                <c:pt idx="10340">
                  <c:v>3.0815972222184929</c:v>
                </c:pt>
                <c:pt idx="10341">
                  <c:v>3.0818402777799339</c:v>
                </c:pt>
                <c:pt idx="10342">
                  <c:v>3.0820833333340989</c:v>
                </c:pt>
                <c:pt idx="10343">
                  <c:v>3.0823263888882639</c:v>
                </c:pt>
                <c:pt idx="10344">
                  <c:v>3.082569444442429</c:v>
                </c:pt>
                <c:pt idx="10345">
                  <c:v>3.082812499996594</c:v>
                </c:pt>
                <c:pt idx="10346">
                  <c:v>3.083055555558035</c:v>
                </c:pt>
                <c:pt idx="10347">
                  <c:v>3.0832986111122</c:v>
                </c:pt>
                <c:pt idx="10348">
                  <c:v>3.0835416666663651</c:v>
                </c:pt>
                <c:pt idx="10349">
                  <c:v>3.0837847222205301</c:v>
                </c:pt>
                <c:pt idx="10350">
                  <c:v>3.0840277777746952</c:v>
                </c:pt>
                <c:pt idx="10351">
                  <c:v>3.0842708333361362</c:v>
                </c:pt>
                <c:pt idx="10352">
                  <c:v>3.0845138888903012</c:v>
                </c:pt>
                <c:pt idx="10353">
                  <c:v>3.0847569444444662</c:v>
                </c:pt>
                <c:pt idx="10354">
                  <c:v>3.0849999999986313</c:v>
                </c:pt>
                <c:pt idx="10355">
                  <c:v>3.0852430555527963</c:v>
                </c:pt>
                <c:pt idx="10356">
                  <c:v>3.0854861111142373</c:v>
                </c:pt>
                <c:pt idx="10357">
                  <c:v>3.0857291666684024</c:v>
                </c:pt>
                <c:pt idx="10358">
                  <c:v>3.0859722222225674</c:v>
                </c:pt>
                <c:pt idx="10359">
                  <c:v>3.0862152777767324</c:v>
                </c:pt>
                <c:pt idx="10360">
                  <c:v>3.0864583333308975</c:v>
                </c:pt>
                <c:pt idx="10361">
                  <c:v>3.0867013888850625</c:v>
                </c:pt>
                <c:pt idx="10362">
                  <c:v>3.0869444444465035</c:v>
                </c:pt>
                <c:pt idx="10363">
                  <c:v>3.0871875000006685</c:v>
                </c:pt>
                <c:pt idx="10364">
                  <c:v>3.0874305555548336</c:v>
                </c:pt>
                <c:pt idx="10365">
                  <c:v>3.0876736111089986</c:v>
                </c:pt>
                <c:pt idx="10366">
                  <c:v>3.0879166666631637</c:v>
                </c:pt>
                <c:pt idx="10367">
                  <c:v>3.0881597222246047</c:v>
                </c:pt>
                <c:pt idx="10368">
                  <c:v>3.0884027777787697</c:v>
                </c:pt>
                <c:pt idx="10369">
                  <c:v>3.0886458333329347</c:v>
                </c:pt>
                <c:pt idx="10370">
                  <c:v>3.0888888888870998</c:v>
                </c:pt>
                <c:pt idx="10371">
                  <c:v>3.0891319444412648</c:v>
                </c:pt>
                <c:pt idx="10372">
                  <c:v>3.0893750000027058</c:v>
                </c:pt>
                <c:pt idx="10373">
                  <c:v>3.0896180555568709</c:v>
                </c:pt>
                <c:pt idx="10374">
                  <c:v>3.0898611111110359</c:v>
                </c:pt>
                <c:pt idx="10375">
                  <c:v>3.0901041666652009</c:v>
                </c:pt>
                <c:pt idx="10376">
                  <c:v>3.090347222219366</c:v>
                </c:pt>
                <c:pt idx="10377">
                  <c:v>3.090590277780807</c:v>
                </c:pt>
                <c:pt idx="10378">
                  <c:v>3.090833333334972</c:v>
                </c:pt>
                <c:pt idx="10379">
                  <c:v>3.091076388889137</c:v>
                </c:pt>
                <c:pt idx="10380">
                  <c:v>3.0913194444433021</c:v>
                </c:pt>
                <c:pt idx="10381">
                  <c:v>3.0915624999974671</c:v>
                </c:pt>
                <c:pt idx="10382">
                  <c:v>3.0918055555516322</c:v>
                </c:pt>
                <c:pt idx="10383">
                  <c:v>3.0920486111130732</c:v>
                </c:pt>
                <c:pt idx="10384">
                  <c:v>3.0922916666672382</c:v>
                </c:pt>
                <c:pt idx="10385">
                  <c:v>3.0925347222214032</c:v>
                </c:pt>
                <c:pt idx="10386">
                  <c:v>3.0927777777755683</c:v>
                </c:pt>
                <c:pt idx="10387">
                  <c:v>3.0930208333297333</c:v>
                </c:pt>
                <c:pt idx="10388">
                  <c:v>3.093275462960678</c:v>
                </c:pt>
                <c:pt idx="10389">
                  <c:v>3.0935185185148431</c:v>
                </c:pt>
                <c:pt idx="10390">
                  <c:v>3.093761574076284</c:v>
                </c:pt>
                <c:pt idx="10391">
                  <c:v>3.0940046296304491</c:v>
                </c:pt>
                <c:pt idx="10392">
                  <c:v>3.0942476851846141</c:v>
                </c:pt>
                <c:pt idx="10393">
                  <c:v>3.0944907407387792</c:v>
                </c:pt>
                <c:pt idx="10394">
                  <c:v>3.0947337962929442</c:v>
                </c:pt>
                <c:pt idx="10395">
                  <c:v>3.0949768518543852</c:v>
                </c:pt>
                <c:pt idx="10396">
                  <c:v>3.0952199074085502</c:v>
                </c:pt>
                <c:pt idx="10397">
                  <c:v>3.0954629629627153</c:v>
                </c:pt>
                <c:pt idx="10398">
                  <c:v>3.0957060185168803</c:v>
                </c:pt>
                <c:pt idx="10399">
                  <c:v>3.0959490740710454</c:v>
                </c:pt>
                <c:pt idx="10400">
                  <c:v>3.0961921296324864</c:v>
                </c:pt>
                <c:pt idx="10401">
                  <c:v>3.0964351851866514</c:v>
                </c:pt>
                <c:pt idx="10402">
                  <c:v>3.0966782407408164</c:v>
                </c:pt>
                <c:pt idx="10403">
                  <c:v>3.0969212962949815</c:v>
                </c:pt>
                <c:pt idx="10404">
                  <c:v>3.0971643518491465</c:v>
                </c:pt>
                <c:pt idx="10405">
                  <c:v>3.0974074074033116</c:v>
                </c:pt>
                <c:pt idx="10406">
                  <c:v>3.0976504629647525</c:v>
                </c:pt>
                <c:pt idx="10407">
                  <c:v>3.0978935185189176</c:v>
                </c:pt>
                <c:pt idx="10408">
                  <c:v>3.0981365740730826</c:v>
                </c:pt>
                <c:pt idx="10409">
                  <c:v>3.0983796296272477</c:v>
                </c:pt>
                <c:pt idx="10410">
                  <c:v>3.0986226851814127</c:v>
                </c:pt>
                <c:pt idx="10411">
                  <c:v>3.0988657407428537</c:v>
                </c:pt>
                <c:pt idx="10412">
                  <c:v>3.0991087962970187</c:v>
                </c:pt>
                <c:pt idx="10413">
                  <c:v>3.0993518518511838</c:v>
                </c:pt>
                <c:pt idx="10414">
                  <c:v>3.0995949074053488</c:v>
                </c:pt>
                <c:pt idx="10415">
                  <c:v>3.0998379629595139</c:v>
                </c:pt>
                <c:pt idx="10416">
                  <c:v>3.1000810185209549</c:v>
                </c:pt>
                <c:pt idx="10417">
                  <c:v>3.1003240740751199</c:v>
                </c:pt>
                <c:pt idx="10418">
                  <c:v>3.1005671296292849</c:v>
                </c:pt>
                <c:pt idx="10419">
                  <c:v>3.10081018518345</c:v>
                </c:pt>
                <c:pt idx="10420">
                  <c:v>3.101053240737615</c:v>
                </c:pt>
                <c:pt idx="10421">
                  <c:v>3.101296296299056</c:v>
                </c:pt>
                <c:pt idx="10422">
                  <c:v>3.101539351853221</c:v>
                </c:pt>
                <c:pt idx="10423">
                  <c:v>3.1017824074073861</c:v>
                </c:pt>
                <c:pt idx="10424">
                  <c:v>3.1020254629615511</c:v>
                </c:pt>
                <c:pt idx="10425">
                  <c:v>3.1022685185157162</c:v>
                </c:pt>
                <c:pt idx="10426">
                  <c:v>3.1025115740771572</c:v>
                </c:pt>
                <c:pt idx="10427">
                  <c:v>3.1027546296313222</c:v>
                </c:pt>
                <c:pt idx="10428">
                  <c:v>3.1029976851854872</c:v>
                </c:pt>
                <c:pt idx="10429">
                  <c:v>3.1032407407396523</c:v>
                </c:pt>
                <c:pt idx="10430">
                  <c:v>3.1034837962938173</c:v>
                </c:pt>
                <c:pt idx="10431">
                  <c:v>3.1037268518479824</c:v>
                </c:pt>
                <c:pt idx="10432">
                  <c:v>3.1039699074094234</c:v>
                </c:pt>
                <c:pt idx="10433">
                  <c:v>3.1042129629635884</c:v>
                </c:pt>
                <c:pt idx="10434">
                  <c:v>3.1044560185177534</c:v>
                </c:pt>
                <c:pt idx="10435">
                  <c:v>3.1046990740719185</c:v>
                </c:pt>
                <c:pt idx="10436">
                  <c:v>3.1049537037028632</c:v>
                </c:pt>
                <c:pt idx="10437">
                  <c:v>3.1051967592570282</c:v>
                </c:pt>
                <c:pt idx="10438">
                  <c:v>3.1054398148111932</c:v>
                </c:pt>
                <c:pt idx="10439">
                  <c:v>3.1056828703726342</c:v>
                </c:pt>
                <c:pt idx="10440">
                  <c:v>3.1059259259267993</c:v>
                </c:pt>
                <c:pt idx="10441">
                  <c:v>3.1061689814809643</c:v>
                </c:pt>
                <c:pt idx="10442">
                  <c:v>3.1064120370351294</c:v>
                </c:pt>
                <c:pt idx="10443">
                  <c:v>3.1066550925892944</c:v>
                </c:pt>
                <c:pt idx="10444">
                  <c:v>3.1068981481507354</c:v>
                </c:pt>
                <c:pt idx="10445">
                  <c:v>3.1071412037049004</c:v>
                </c:pt>
                <c:pt idx="10446">
                  <c:v>3.1073842592590655</c:v>
                </c:pt>
                <c:pt idx="10447">
                  <c:v>3.1076273148132305</c:v>
                </c:pt>
                <c:pt idx="10448">
                  <c:v>3.1078703703673956</c:v>
                </c:pt>
                <c:pt idx="10449">
                  <c:v>3.1081134259288365</c:v>
                </c:pt>
                <c:pt idx="10450">
                  <c:v>3.1083564814830016</c:v>
                </c:pt>
                <c:pt idx="10451">
                  <c:v>3.1085995370371666</c:v>
                </c:pt>
                <c:pt idx="10452">
                  <c:v>3.1088425925913317</c:v>
                </c:pt>
                <c:pt idx="10453">
                  <c:v>3.1090856481454967</c:v>
                </c:pt>
                <c:pt idx="10454">
                  <c:v>3.1093287036996617</c:v>
                </c:pt>
                <c:pt idx="10455">
                  <c:v>3.1095717592611027</c:v>
                </c:pt>
                <c:pt idx="10456">
                  <c:v>3.1098148148152678</c:v>
                </c:pt>
                <c:pt idx="10457">
                  <c:v>3.1100578703694328</c:v>
                </c:pt>
                <c:pt idx="10458">
                  <c:v>3.1103009259235979</c:v>
                </c:pt>
                <c:pt idx="10459">
                  <c:v>3.1105439814777629</c:v>
                </c:pt>
                <c:pt idx="10460">
                  <c:v>3.1107870370392039</c:v>
                </c:pt>
                <c:pt idx="10461">
                  <c:v>3.1110300925933689</c:v>
                </c:pt>
                <c:pt idx="10462">
                  <c:v>3.111273148147534</c:v>
                </c:pt>
                <c:pt idx="10463">
                  <c:v>3.111516203701699</c:v>
                </c:pt>
                <c:pt idx="10464">
                  <c:v>3.1117592592558641</c:v>
                </c:pt>
                <c:pt idx="10465">
                  <c:v>3.112002314817305</c:v>
                </c:pt>
                <c:pt idx="10466">
                  <c:v>3.1122453703714701</c:v>
                </c:pt>
                <c:pt idx="10467">
                  <c:v>3.1124884259256351</c:v>
                </c:pt>
                <c:pt idx="10468">
                  <c:v>3.1127314814798002</c:v>
                </c:pt>
                <c:pt idx="10469">
                  <c:v>3.1129745370339652</c:v>
                </c:pt>
                <c:pt idx="10470">
                  <c:v>3.1132175925954062</c:v>
                </c:pt>
                <c:pt idx="10471">
                  <c:v>3.1134606481495712</c:v>
                </c:pt>
                <c:pt idx="10472">
                  <c:v>3.1137037037037363</c:v>
                </c:pt>
                <c:pt idx="10473">
                  <c:v>3.1139467592579013</c:v>
                </c:pt>
                <c:pt idx="10474">
                  <c:v>3.1141898148120664</c:v>
                </c:pt>
                <c:pt idx="10475">
                  <c:v>3.1144328703735074</c:v>
                </c:pt>
                <c:pt idx="10476">
                  <c:v>3.1146759259276724</c:v>
                </c:pt>
                <c:pt idx="10477">
                  <c:v>3.1149189814818374</c:v>
                </c:pt>
                <c:pt idx="10478">
                  <c:v>3.1151620370360025</c:v>
                </c:pt>
                <c:pt idx="10479">
                  <c:v>3.1154050925901675</c:v>
                </c:pt>
                <c:pt idx="10480">
                  <c:v>3.1156481481443326</c:v>
                </c:pt>
                <c:pt idx="10481">
                  <c:v>3.1158912037057735</c:v>
                </c:pt>
                <c:pt idx="10482">
                  <c:v>3.1161342592599386</c:v>
                </c:pt>
                <c:pt idx="10483">
                  <c:v>3.1163773148141036</c:v>
                </c:pt>
                <c:pt idx="10484">
                  <c:v>3.1166203703682687</c:v>
                </c:pt>
                <c:pt idx="10485">
                  <c:v>3.1168749999992134</c:v>
                </c:pt>
                <c:pt idx="10486">
                  <c:v>3.1171180555533784</c:v>
                </c:pt>
                <c:pt idx="10487">
                  <c:v>3.1173611111075434</c:v>
                </c:pt>
                <c:pt idx="10488">
                  <c:v>3.1176041666689844</c:v>
                </c:pt>
                <c:pt idx="10489">
                  <c:v>3.1178472222231495</c:v>
                </c:pt>
                <c:pt idx="10490">
                  <c:v>3.1180902777773145</c:v>
                </c:pt>
                <c:pt idx="10491">
                  <c:v>3.1183333333314796</c:v>
                </c:pt>
                <c:pt idx="10492">
                  <c:v>3.1185763888856446</c:v>
                </c:pt>
                <c:pt idx="10493">
                  <c:v>3.1188194444470856</c:v>
                </c:pt>
                <c:pt idx="10494">
                  <c:v>3.1190625000012506</c:v>
                </c:pt>
                <c:pt idx="10495">
                  <c:v>3.1193055555554157</c:v>
                </c:pt>
                <c:pt idx="10496">
                  <c:v>3.1195486111095807</c:v>
                </c:pt>
                <c:pt idx="10497">
                  <c:v>3.1197916666637457</c:v>
                </c:pt>
                <c:pt idx="10498">
                  <c:v>3.1200347222251867</c:v>
                </c:pt>
                <c:pt idx="10499">
                  <c:v>3.1202777777793518</c:v>
                </c:pt>
                <c:pt idx="10500">
                  <c:v>3.1205208333335168</c:v>
                </c:pt>
                <c:pt idx="10501">
                  <c:v>3.1207638888876819</c:v>
                </c:pt>
                <c:pt idx="10502">
                  <c:v>3.1210069444418469</c:v>
                </c:pt>
                <c:pt idx="10503">
                  <c:v>3.1212499999960119</c:v>
                </c:pt>
                <c:pt idx="10504">
                  <c:v>3.1214930555574529</c:v>
                </c:pt>
                <c:pt idx="10505">
                  <c:v>3.121736111111618</c:v>
                </c:pt>
                <c:pt idx="10506">
                  <c:v>3.121979166665783</c:v>
                </c:pt>
                <c:pt idx="10507">
                  <c:v>3.1222222222199481</c:v>
                </c:pt>
                <c:pt idx="10508">
                  <c:v>3.1224652777741131</c:v>
                </c:pt>
                <c:pt idx="10509">
                  <c:v>3.1227083333355541</c:v>
                </c:pt>
                <c:pt idx="10510">
                  <c:v>3.1229513888897191</c:v>
                </c:pt>
                <c:pt idx="10511">
                  <c:v>3.1231944444438842</c:v>
                </c:pt>
                <c:pt idx="10512">
                  <c:v>3.1234374999980492</c:v>
                </c:pt>
                <c:pt idx="10513">
                  <c:v>3.1236805555522142</c:v>
                </c:pt>
                <c:pt idx="10514">
                  <c:v>3.1239236111136552</c:v>
                </c:pt>
                <c:pt idx="10515">
                  <c:v>3.1241666666678203</c:v>
                </c:pt>
                <c:pt idx="10516">
                  <c:v>3.1244097222219853</c:v>
                </c:pt>
                <c:pt idx="10517">
                  <c:v>3.1246527777761504</c:v>
                </c:pt>
                <c:pt idx="10518">
                  <c:v>3.1248958333303154</c:v>
                </c:pt>
                <c:pt idx="10519">
                  <c:v>3.1251388888917564</c:v>
                </c:pt>
                <c:pt idx="10520">
                  <c:v>3.1253819444459214</c:v>
                </c:pt>
                <c:pt idx="10521">
                  <c:v>3.1256250000000865</c:v>
                </c:pt>
                <c:pt idx="10522">
                  <c:v>3.1258680555542515</c:v>
                </c:pt>
                <c:pt idx="10523">
                  <c:v>3.1261111111084166</c:v>
                </c:pt>
                <c:pt idx="10524">
                  <c:v>3.1263541666625816</c:v>
                </c:pt>
                <c:pt idx="10525">
                  <c:v>3.1265972222240226</c:v>
                </c:pt>
                <c:pt idx="10526">
                  <c:v>3.1268402777781876</c:v>
                </c:pt>
                <c:pt idx="10527">
                  <c:v>3.1270833333323527</c:v>
                </c:pt>
                <c:pt idx="10528">
                  <c:v>3.1273263888865177</c:v>
                </c:pt>
                <c:pt idx="10529">
                  <c:v>3.1275694444406827</c:v>
                </c:pt>
                <c:pt idx="10530">
                  <c:v>3.1278125000021237</c:v>
                </c:pt>
                <c:pt idx="10531">
                  <c:v>3.1280555555562888</c:v>
                </c:pt>
                <c:pt idx="10532">
                  <c:v>3.1282986111104538</c:v>
                </c:pt>
                <c:pt idx="10533">
                  <c:v>3.1285532407413985</c:v>
                </c:pt>
                <c:pt idx="10534">
                  <c:v>3.1287962962955636</c:v>
                </c:pt>
                <c:pt idx="10535">
                  <c:v>3.1290393518497286</c:v>
                </c:pt>
                <c:pt idx="10536">
                  <c:v>3.1292824074038936</c:v>
                </c:pt>
                <c:pt idx="10537">
                  <c:v>3.1295254629653346</c:v>
                </c:pt>
                <c:pt idx="10538">
                  <c:v>3.1297685185194997</c:v>
                </c:pt>
                <c:pt idx="10539">
                  <c:v>3.1300115740736647</c:v>
                </c:pt>
                <c:pt idx="10540">
                  <c:v>3.1302546296278297</c:v>
                </c:pt>
                <c:pt idx="10541">
                  <c:v>3.1304976851819948</c:v>
                </c:pt>
                <c:pt idx="10542">
                  <c:v>3.1307407407434358</c:v>
                </c:pt>
                <c:pt idx="10543">
                  <c:v>3.1309837962976008</c:v>
                </c:pt>
                <c:pt idx="10544">
                  <c:v>3.1312268518517659</c:v>
                </c:pt>
                <c:pt idx="10545">
                  <c:v>3.1314699074059309</c:v>
                </c:pt>
                <c:pt idx="10546">
                  <c:v>3.1317129629600959</c:v>
                </c:pt>
                <c:pt idx="10547">
                  <c:v>3.1319560185215369</c:v>
                </c:pt>
                <c:pt idx="10548">
                  <c:v>3.132199074075702</c:v>
                </c:pt>
                <c:pt idx="10549">
                  <c:v>3.132442129629867</c:v>
                </c:pt>
                <c:pt idx="10550">
                  <c:v>3.1326851851840321</c:v>
                </c:pt>
                <c:pt idx="10551">
                  <c:v>3.1329282407381971</c:v>
                </c:pt>
                <c:pt idx="10552">
                  <c:v>3.1331712962923621</c:v>
                </c:pt>
                <c:pt idx="10553">
                  <c:v>3.1334143518538031</c:v>
                </c:pt>
                <c:pt idx="10554">
                  <c:v>3.1336574074079682</c:v>
                </c:pt>
                <c:pt idx="10555">
                  <c:v>3.1339004629621332</c:v>
                </c:pt>
                <c:pt idx="10556">
                  <c:v>3.1341435185162982</c:v>
                </c:pt>
                <c:pt idx="10557">
                  <c:v>3.1343865740704633</c:v>
                </c:pt>
                <c:pt idx="10558">
                  <c:v>3.1346296296319043</c:v>
                </c:pt>
                <c:pt idx="10559">
                  <c:v>3.1348726851860693</c:v>
                </c:pt>
                <c:pt idx="10560">
                  <c:v>3.1351157407402344</c:v>
                </c:pt>
                <c:pt idx="10561">
                  <c:v>3.1353587962943994</c:v>
                </c:pt>
                <c:pt idx="10562">
                  <c:v>3.1356018518485644</c:v>
                </c:pt>
                <c:pt idx="10563">
                  <c:v>3.1358449074100054</c:v>
                </c:pt>
                <c:pt idx="10564">
                  <c:v>3.1360879629641705</c:v>
                </c:pt>
                <c:pt idx="10565">
                  <c:v>3.1363310185183355</c:v>
                </c:pt>
                <c:pt idx="10566">
                  <c:v>3.1365740740725006</c:v>
                </c:pt>
                <c:pt idx="10567">
                  <c:v>3.1368171296266656</c:v>
                </c:pt>
                <c:pt idx="10568">
                  <c:v>3.1370601851881066</c:v>
                </c:pt>
                <c:pt idx="10569">
                  <c:v>3.1373032407422716</c:v>
                </c:pt>
                <c:pt idx="10570">
                  <c:v>3.1375462962964367</c:v>
                </c:pt>
                <c:pt idx="10571">
                  <c:v>3.1377893518506017</c:v>
                </c:pt>
                <c:pt idx="10572">
                  <c:v>3.1380324074047667</c:v>
                </c:pt>
                <c:pt idx="10573">
                  <c:v>3.1382754629589318</c:v>
                </c:pt>
                <c:pt idx="10574">
                  <c:v>3.1385185185203728</c:v>
                </c:pt>
                <c:pt idx="10575">
                  <c:v>3.1387615740745378</c:v>
                </c:pt>
                <c:pt idx="10576">
                  <c:v>3.1390046296287029</c:v>
                </c:pt>
                <c:pt idx="10577">
                  <c:v>3.1392476851828679</c:v>
                </c:pt>
                <c:pt idx="10578">
                  <c:v>3.1394907407370329</c:v>
                </c:pt>
                <c:pt idx="10579">
                  <c:v>3.1397337962984739</c:v>
                </c:pt>
                <c:pt idx="10580">
                  <c:v>3.139976851852639</c:v>
                </c:pt>
                <c:pt idx="10581">
                  <c:v>3.140219907406804</c:v>
                </c:pt>
                <c:pt idx="10582">
                  <c:v>3.1404745370377487</c:v>
                </c:pt>
                <c:pt idx="10583">
                  <c:v>3.1407175925919137</c:v>
                </c:pt>
                <c:pt idx="10584">
                  <c:v>3.1409606481460788</c:v>
                </c:pt>
                <c:pt idx="10585">
                  <c:v>3.1412037037002438</c:v>
                </c:pt>
                <c:pt idx="10586">
                  <c:v>3.1414467592616848</c:v>
                </c:pt>
                <c:pt idx="10587">
                  <c:v>3.1416898148158499</c:v>
                </c:pt>
                <c:pt idx="10588">
                  <c:v>3.1419328703700149</c:v>
                </c:pt>
                <c:pt idx="10589">
                  <c:v>3.1421759259241799</c:v>
                </c:pt>
                <c:pt idx="10590">
                  <c:v>3.142418981478345</c:v>
                </c:pt>
                <c:pt idx="10591">
                  <c:v>3.142662037039786</c:v>
                </c:pt>
                <c:pt idx="10592">
                  <c:v>3.142905092593951</c:v>
                </c:pt>
                <c:pt idx="10593">
                  <c:v>3.1431481481481161</c:v>
                </c:pt>
                <c:pt idx="10594">
                  <c:v>3.1433912037022811</c:v>
                </c:pt>
                <c:pt idx="10595">
                  <c:v>3.1436342592564461</c:v>
                </c:pt>
                <c:pt idx="10596">
                  <c:v>3.1438773148178871</c:v>
                </c:pt>
                <c:pt idx="10597">
                  <c:v>3.1441203703720522</c:v>
                </c:pt>
                <c:pt idx="10598">
                  <c:v>3.1443634259262172</c:v>
                </c:pt>
                <c:pt idx="10599">
                  <c:v>3.1446064814803822</c:v>
                </c:pt>
                <c:pt idx="10600">
                  <c:v>3.1448495370345473</c:v>
                </c:pt>
                <c:pt idx="10601">
                  <c:v>3.1450925925887123</c:v>
                </c:pt>
                <c:pt idx="10602">
                  <c:v>3.1453356481501533</c:v>
                </c:pt>
                <c:pt idx="10603">
                  <c:v>3.1455787037043184</c:v>
                </c:pt>
                <c:pt idx="10604">
                  <c:v>3.1458217592584834</c:v>
                </c:pt>
                <c:pt idx="10605">
                  <c:v>3.1460648148126484</c:v>
                </c:pt>
                <c:pt idx="10606">
                  <c:v>3.1463078703668135</c:v>
                </c:pt>
                <c:pt idx="10607">
                  <c:v>3.1465509259282545</c:v>
                </c:pt>
                <c:pt idx="10608">
                  <c:v>3.1467939814824195</c:v>
                </c:pt>
                <c:pt idx="10609">
                  <c:v>3.1470370370365846</c:v>
                </c:pt>
                <c:pt idx="10610">
                  <c:v>3.1472800925907496</c:v>
                </c:pt>
                <c:pt idx="10611">
                  <c:v>3.1475231481449146</c:v>
                </c:pt>
                <c:pt idx="10612">
                  <c:v>3.1477662037063556</c:v>
                </c:pt>
                <c:pt idx="10613">
                  <c:v>3.1480092592605207</c:v>
                </c:pt>
                <c:pt idx="10614">
                  <c:v>3.1482523148146857</c:v>
                </c:pt>
                <c:pt idx="10615">
                  <c:v>3.1484953703688507</c:v>
                </c:pt>
                <c:pt idx="10616">
                  <c:v>3.1487384259230158</c:v>
                </c:pt>
                <c:pt idx="10617">
                  <c:v>3.1489814814844568</c:v>
                </c:pt>
                <c:pt idx="10618">
                  <c:v>3.1492245370386218</c:v>
                </c:pt>
                <c:pt idx="10619">
                  <c:v>3.1494675925927869</c:v>
                </c:pt>
                <c:pt idx="10620">
                  <c:v>3.1497106481469519</c:v>
                </c:pt>
                <c:pt idx="10621">
                  <c:v>3.1499537037011169</c:v>
                </c:pt>
                <c:pt idx="10622">
                  <c:v>3.150196759255282</c:v>
                </c:pt>
                <c:pt idx="10623">
                  <c:v>3.150439814816723</c:v>
                </c:pt>
                <c:pt idx="10624">
                  <c:v>3.150682870370888</c:v>
                </c:pt>
                <c:pt idx="10625">
                  <c:v>3.1509259259250531</c:v>
                </c:pt>
                <c:pt idx="10626">
                  <c:v>3.1511689814792181</c:v>
                </c:pt>
                <c:pt idx="10627">
                  <c:v>3.1514120370333831</c:v>
                </c:pt>
                <c:pt idx="10628">
                  <c:v>3.1516550925948241</c:v>
                </c:pt>
                <c:pt idx="10629">
                  <c:v>3.1518981481489892</c:v>
                </c:pt>
                <c:pt idx="10630">
                  <c:v>3.1521527777799339</c:v>
                </c:pt>
                <c:pt idx="10631">
                  <c:v>3.1523958333340989</c:v>
                </c:pt>
                <c:pt idx="10632">
                  <c:v>3.1526388888882639</c:v>
                </c:pt>
                <c:pt idx="10633">
                  <c:v>3.152881944442429</c:v>
                </c:pt>
                <c:pt idx="10634">
                  <c:v>3.153124999996594</c:v>
                </c:pt>
                <c:pt idx="10635">
                  <c:v>3.153368055558035</c:v>
                </c:pt>
                <c:pt idx="10636">
                  <c:v>3.1536111111122</c:v>
                </c:pt>
                <c:pt idx="10637">
                  <c:v>3.1538541666663651</c:v>
                </c:pt>
                <c:pt idx="10638">
                  <c:v>3.1540972222205301</c:v>
                </c:pt>
                <c:pt idx="10639">
                  <c:v>3.1543402777746952</c:v>
                </c:pt>
                <c:pt idx="10640">
                  <c:v>3.1545833333361362</c:v>
                </c:pt>
                <c:pt idx="10641">
                  <c:v>3.1548263888903012</c:v>
                </c:pt>
                <c:pt idx="10642">
                  <c:v>3.1550694444444662</c:v>
                </c:pt>
                <c:pt idx="10643">
                  <c:v>3.1553124999986313</c:v>
                </c:pt>
                <c:pt idx="10644">
                  <c:v>3.1555555555527963</c:v>
                </c:pt>
                <c:pt idx="10645">
                  <c:v>3.1557986111142373</c:v>
                </c:pt>
                <c:pt idx="10646">
                  <c:v>3.1560416666684024</c:v>
                </c:pt>
                <c:pt idx="10647">
                  <c:v>3.1562847222225674</c:v>
                </c:pt>
                <c:pt idx="10648">
                  <c:v>3.1565277777767324</c:v>
                </c:pt>
                <c:pt idx="10649">
                  <c:v>3.1567708333308975</c:v>
                </c:pt>
                <c:pt idx="10650">
                  <c:v>3.1570138888850625</c:v>
                </c:pt>
                <c:pt idx="10651">
                  <c:v>3.1572569444465035</c:v>
                </c:pt>
                <c:pt idx="10652">
                  <c:v>3.1575000000006685</c:v>
                </c:pt>
                <c:pt idx="10653">
                  <c:v>3.1577430555548336</c:v>
                </c:pt>
                <c:pt idx="10654">
                  <c:v>3.1579861111089986</c:v>
                </c:pt>
                <c:pt idx="10655">
                  <c:v>3.1582291666631637</c:v>
                </c:pt>
                <c:pt idx="10656">
                  <c:v>3.1584722222246047</c:v>
                </c:pt>
                <c:pt idx="10657">
                  <c:v>3.1587152777787697</c:v>
                </c:pt>
                <c:pt idx="10658">
                  <c:v>3.1589583333329347</c:v>
                </c:pt>
                <c:pt idx="10659">
                  <c:v>3.1592013888870998</c:v>
                </c:pt>
                <c:pt idx="10660">
                  <c:v>3.1594444444412648</c:v>
                </c:pt>
                <c:pt idx="10661">
                  <c:v>3.1596875000027058</c:v>
                </c:pt>
                <c:pt idx="10662">
                  <c:v>3.1599305555568709</c:v>
                </c:pt>
                <c:pt idx="10663">
                  <c:v>3.1601736111110359</c:v>
                </c:pt>
                <c:pt idx="10664">
                  <c:v>3.1604166666652009</c:v>
                </c:pt>
                <c:pt idx="10665">
                  <c:v>3.160659722219366</c:v>
                </c:pt>
                <c:pt idx="10666">
                  <c:v>3.160902777780807</c:v>
                </c:pt>
                <c:pt idx="10667">
                  <c:v>3.161145833334972</c:v>
                </c:pt>
                <c:pt idx="10668">
                  <c:v>3.161388888889137</c:v>
                </c:pt>
                <c:pt idx="10669">
                  <c:v>3.1616319444433021</c:v>
                </c:pt>
                <c:pt idx="10670">
                  <c:v>3.1618749999974671</c:v>
                </c:pt>
                <c:pt idx="10671">
                  <c:v>3.1621180555516322</c:v>
                </c:pt>
                <c:pt idx="10672">
                  <c:v>3.1623611111130732</c:v>
                </c:pt>
                <c:pt idx="10673">
                  <c:v>3.1626041666672382</c:v>
                </c:pt>
                <c:pt idx="10674">
                  <c:v>3.1628472222214032</c:v>
                </c:pt>
                <c:pt idx="10675">
                  <c:v>3.1630902777755683</c:v>
                </c:pt>
                <c:pt idx="10676">
                  <c:v>3.1633333333297333</c:v>
                </c:pt>
                <c:pt idx="10677">
                  <c:v>3.1635763888911743</c:v>
                </c:pt>
                <c:pt idx="10678">
                  <c:v>3.1638194444453394</c:v>
                </c:pt>
                <c:pt idx="10679">
                  <c:v>3.164074074076284</c:v>
                </c:pt>
                <c:pt idx="10680">
                  <c:v>3.1643171296304491</c:v>
                </c:pt>
                <c:pt idx="10681">
                  <c:v>3.1645601851846141</c:v>
                </c:pt>
                <c:pt idx="10682">
                  <c:v>3.1648032407387792</c:v>
                </c:pt>
                <c:pt idx="10683">
                  <c:v>3.1650462962929442</c:v>
                </c:pt>
                <c:pt idx="10684">
                  <c:v>3.1652893518543852</c:v>
                </c:pt>
                <c:pt idx="10685">
                  <c:v>3.1655324074085502</c:v>
                </c:pt>
                <c:pt idx="10686">
                  <c:v>3.1657754629627153</c:v>
                </c:pt>
                <c:pt idx="10687">
                  <c:v>3.1660185185168803</c:v>
                </c:pt>
                <c:pt idx="10688">
                  <c:v>3.1662615740710454</c:v>
                </c:pt>
                <c:pt idx="10689">
                  <c:v>3.1665046296324864</c:v>
                </c:pt>
                <c:pt idx="10690">
                  <c:v>3.1667476851866514</c:v>
                </c:pt>
                <c:pt idx="10691">
                  <c:v>3.1669907407408164</c:v>
                </c:pt>
                <c:pt idx="10692">
                  <c:v>3.1672337962949815</c:v>
                </c:pt>
                <c:pt idx="10693">
                  <c:v>3.1674768518491465</c:v>
                </c:pt>
                <c:pt idx="10694">
                  <c:v>3.1677199074033116</c:v>
                </c:pt>
                <c:pt idx="10695">
                  <c:v>3.1679629629647525</c:v>
                </c:pt>
                <c:pt idx="10696">
                  <c:v>3.1682060185189176</c:v>
                </c:pt>
                <c:pt idx="10697">
                  <c:v>3.1684490740730826</c:v>
                </c:pt>
                <c:pt idx="10698">
                  <c:v>3.1686921296272477</c:v>
                </c:pt>
                <c:pt idx="10699">
                  <c:v>3.1689351851814127</c:v>
                </c:pt>
                <c:pt idx="10700">
                  <c:v>3.1691782407428537</c:v>
                </c:pt>
                <c:pt idx="10701">
                  <c:v>3.1694212962970187</c:v>
                </c:pt>
                <c:pt idx="10702">
                  <c:v>3.1696643518511838</c:v>
                </c:pt>
                <c:pt idx="10703">
                  <c:v>3.1699074074053488</c:v>
                </c:pt>
                <c:pt idx="10704">
                  <c:v>3.1701504629595139</c:v>
                </c:pt>
                <c:pt idx="10705">
                  <c:v>3.1703935185209549</c:v>
                </c:pt>
                <c:pt idx="10706">
                  <c:v>3.1706365740751199</c:v>
                </c:pt>
                <c:pt idx="10707">
                  <c:v>3.1708796296292849</c:v>
                </c:pt>
                <c:pt idx="10708">
                  <c:v>3.17112268518345</c:v>
                </c:pt>
                <c:pt idx="10709">
                  <c:v>3.171365740737615</c:v>
                </c:pt>
                <c:pt idx="10710">
                  <c:v>3.171608796299056</c:v>
                </c:pt>
                <c:pt idx="10711">
                  <c:v>3.171851851853221</c:v>
                </c:pt>
                <c:pt idx="10712">
                  <c:v>3.1720949074073861</c:v>
                </c:pt>
                <c:pt idx="10713">
                  <c:v>3.1723379629615511</c:v>
                </c:pt>
                <c:pt idx="10714">
                  <c:v>3.1725810185157162</c:v>
                </c:pt>
                <c:pt idx="10715">
                  <c:v>3.1728240740771572</c:v>
                </c:pt>
                <c:pt idx="10716">
                  <c:v>3.1730671296313222</c:v>
                </c:pt>
                <c:pt idx="10717">
                  <c:v>3.1733101851854872</c:v>
                </c:pt>
                <c:pt idx="10718">
                  <c:v>3.1735532407396523</c:v>
                </c:pt>
                <c:pt idx="10719">
                  <c:v>3.1737962962938173</c:v>
                </c:pt>
                <c:pt idx="10720">
                  <c:v>3.1740393518479824</c:v>
                </c:pt>
                <c:pt idx="10721">
                  <c:v>3.1742824074094234</c:v>
                </c:pt>
                <c:pt idx="10722">
                  <c:v>3.1745254629635884</c:v>
                </c:pt>
                <c:pt idx="10723">
                  <c:v>3.1747685185177534</c:v>
                </c:pt>
                <c:pt idx="10724">
                  <c:v>3.1750115740719185</c:v>
                </c:pt>
                <c:pt idx="10725">
                  <c:v>3.1752546296260835</c:v>
                </c:pt>
                <c:pt idx="10726">
                  <c:v>3.1754976851875245</c:v>
                </c:pt>
                <c:pt idx="10727">
                  <c:v>3.1757523148111932</c:v>
                </c:pt>
                <c:pt idx="10728">
                  <c:v>3.1759953703726342</c:v>
                </c:pt>
                <c:pt idx="10729">
                  <c:v>3.1762384259267993</c:v>
                </c:pt>
                <c:pt idx="10730">
                  <c:v>3.1764814814809643</c:v>
                </c:pt>
                <c:pt idx="10731">
                  <c:v>3.1767245370351294</c:v>
                </c:pt>
                <c:pt idx="10732">
                  <c:v>3.1769675925892944</c:v>
                </c:pt>
                <c:pt idx="10733">
                  <c:v>3.1772106481507354</c:v>
                </c:pt>
                <c:pt idx="10734">
                  <c:v>3.1774537037049004</c:v>
                </c:pt>
                <c:pt idx="10735">
                  <c:v>3.1776967592590655</c:v>
                </c:pt>
                <c:pt idx="10736">
                  <c:v>3.1779398148132305</c:v>
                </c:pt>
                <c:pt idx="10737">
                  <c:v>3.1781828703673956</c:v>
                </c:pt>
                <c:pt idx="10738">
                  <c:v>3.1784259259288365</c:v>
                </c:pt>
                <c:pt idx="10739">
                  <c:v>3.1786689814830016</c:v>
                </c:pt>
                <c:pt idx="10740">
                  <c:v>3.1789120370371666</c:v>
                </c:pt>
                <c:pt idx="10741">
                  <c:v>3.1791550925913317</c:v>
                </c:pt>
                <c:pt idx="10742">
                  <c:v>3.1793981481454967</c:v>
                </c:pt>
                <c:pt idx="10743">
                  <c:v>3.1796412036996617</c:v>
                </c:pt>
                <c:pt idx="10744">
                  <c:v>3.1798842592611027</c:v>
                </c:pt>
                <c:pt idx="10745">
                  <c:v>3.1801273148152678</c:v>
                </c:pt>
                <c:pt idx="10746">
                  <c:v>3.1803703703694328</c:v>
                </c:pt>
                <c:pt idx="10747">
                  <c:v>3.1806134259235979</c:v>
                </c:pt>
                <c:pt idx="10748">
                  <c:v>3.1808564814777629</c:v>
                </c:pt>
                <c:pt idx="10749">
                  <c:v>3.1810995370392039</c:v>
                </c:pt>
                <c:pt idx="10750">
                  <c:v>3.1813425925933689</c:v>
                </c:pt>
                <c:pt idx="10751">
                  <c:v>3.181585648147534</c:v>
                </c:pt>
                <c:pt idx="10752">
                  <c:v>3.181828703701699</c:v>
                </c:pt>
                <c:pt idx="10753">
                  <c:v>3.1820717592558641</c:v>
                </c:pt>
                <c:pt idx="10754">
                  <c:v>3.182314814817305</c:v>
                </c:pt>
                <c:pt idx="10755">
                  <c:v>3.1825578703714701</c:v>
                </c:pt>
                <c:pt idx="10756">
                  <c:v>3.1828009259256351</c:v>
                </c:pt>
                <c:pt idx="10757">
                  <c:v>3.1830439814798002</c:v>
                </c:pt>
                <c:pt idx="10758">
                  <c:v>3.1832870370339652</c:v>
                </c:pt>
                <c:pt idx="10759">
                  <c:v>3.1835300925954062</c:v>
                </c:pt>
                <c:pt idx="10760">
                  <c:v>3.1837731481495712</c:v>
                </c:pt>
                <c:pt idx="10761">
                  <c:v>3.1840162037037363</c:v>
                </c:pt>
                <c:pt idx="10762">
                  <c:v>3.1842592592579013</c:v>
                </c:pt>
                <c:pt idx="10763">
                  <c:v>3.1845023148120664</c:v>
                </c:pt>
                <c:pt idx="10764">
                  <c:v>3.1847453703735074</c:v>
                </c:pt>
                <c:pt idx="10765">
                  <c:v>3.1849884259276724</c:v>
                </c:pt>
                <c:pt idx="10766">
                  <c:v>3.1852314814818374</c:v>
                </c:pt>
                <c:pt idx="10767">
                  <c:v>3.1854745370360025</c:v>
                </c:pt>
                <c:pt idx="10768">
                  <c:v>3.1857175925901675</c:v>
                </c:pt>
                <c:pt idx="10769">
                  <c:v>3.1859606481443326</c:v>
                </c:pt>
                <c:pt idx="10770">
                  <c:v>3.1862037037057735</c:v>
                </c:pt>
                <c:pt idx="10771">
                  <c:v>3.1864467592599386</c:v>
                </c:pt>
                <c:pt idx="10772">
                  <c:v>3.1866898148141036</c:v>
                </c:pt>
                <c:pt idx="10773">
                  <c:v>3.1869328703682687</c:v>
                </c:pt>
                <c:pt idx="10774">
                  <c:v>3.1871759259224337</c:v>
                </c:pt>
                <c:pt idx="10775">
                  <c:v>3.1874305555533784</c:v>
                </c:pt>
                <c:pt idx="10776">
                  <c:v>3.1876736111075434</c:v>
                </c:pt>
                <c:pt idx="10777">
                  <c:v>3.1879166666689844</c:v>
                </c:pt>
                <c:pt idx="10778">
                  <c:v>3.1881597222231495</c:v>
                </c:pt>
                <c:pt idx="10779">
                  <c:v>3.1884027777773145</c:v>
                </c:pt>
                <c:pt idx="10780">
                  <c:v>3.1886458333314796</c:v>
                </c:pt>
                <c:pt idx="10781">
                  <c:v>3.1888888888856446</c:v>
                </c:pt>
                <c:pt idx="10782">
                  <c:v>3.1891319444470856</c:v>
                </c:pt>
                <c:pt idx="10783">
                  <c:v>3.1893750000012506</c:v>
                </c:pt>
                <c:pt idx="10784">
                  <c:v>3.1896180555554157</c:v>
                </c:pt>
                <c:pt idx="10785">
                  <c:v>3.1898611111095807</c:v>
                </c:pt>
                <c:pt idx="10786">
                  <c:v>3.1901041666637457</c:v>
                </c:pt>
                <c:pt idx="10787">
                  <c:v>3.1903472222251867</c:v>
                </c:pt>
                <c:pt idx="10788">
                  <c:v>3.1905902777793518</c:v>
                </c:pt>
                <c:pt idx="10789">
                  <c:v>3.1908333333335168</c:v>
                </c:pt>
                <c:pt idx="10790">
                  <c:v>3.1910763888876819</c:v>
                </c:pt>
                <c:pt idx="10791">
                  <c:v>3.1913194444418469</c:v>
                </c:pt>
                <c:pt idx="10792">
                  <c:v>3.1915624999960119</c:v>
                </c:pt>
                <c:pt idx="10793">
                  <c:v>3.1918055555574529</c:v>
                </c:pt>
                <c:pt idx="10794">
                  <c:v>3.192048611111618</c:v>
                </c:pt>
                <c:pt idx="10795">
                  <c:v>3.192291666665783</c:v>
                </c:pt>
                <c:pt idx="10796">
                  <c:v>3.1925347222199481</c:v>
                </c:pt>
                <c:pt idx="10797">
                  <c:v>3.1927777777741131</c:v>
                </c:pt>
                <c:pt idx="10798">
                  <c:v>3.1930208333355541</c:v>
                </c:pt>
                <c:pt idx="10799">
                  <c:v>3.1932638888897191</c:v>
                </c:pt>
                <c:pt idx="10800">
                  <c:v>3.1935069444438842</c:v>
                </c:pt>
                <c:pt idx="10801">
                  <c:v>3.1937499999980492</c:v>
                </c:pt>
                <c:pt idx="10802">
                  <c:v>3.1939930555522142</c:v>
                </c:pt>
                <c:pt idx="10803">
                  <c:v>3.1942361111136552</c:v>
                </c:pt>
                <c:pt idx="10804">
                  <c:v>3.1944791666678203</c:v>
                </c:pt>
                <c:pt idx="10805">
                  <c:v>3.1947222222219853</c:v>
                </c:pt>
                <c:pt idx="10806">
                  <c:v>3.1949652777761504</c:v>
                </c:pt>
                <c:pt idx="10807">
                  <c:v>3.1952083333303154</c:v>
                </c:pt>
                <c:pt idx="10808">
                  <c:v>3.1954513888917564</c:v>
                </c:pt>
                <c:pt idx="10809">
                  <c:v>3.1956944444459214</c:v>
                </c:pt>
                <c:pt idx="10810">
                  <c:v>3.1959375000000865</c:v>
                </c:pt>
                <c:pt idx="10811">
                  <c:v>3.1961805555542515</c:v>
                </c:pt>
                <c:pt idx="10812">
                  <c:v>3.1964236111084166</c:v>
                </c:pt>
                <c:pt idx="10813">
                  <c:v>3.1966666666625816</c:v>
                </c:pt>
                <c:pt idx="10814">
                  <c:v>3.1969097222240226</c:v>
                </c:pt>
                <c:pt idx="10815">
                  <c:v>3.1971527777781876</c:v>
                </c:pt>
                <c:pt idx="10816">
                  <c:v>3.1973958333323527</c:v>
                </c:pt>
                <c:pt idx="10817">
                  <c:v>3.1976388888865177</c:v>
                </c:pt>
                <c:pt idx="10818">
                  <c:v>3.1978819444406827</c:v>
                </c:pt>
                <c:pt idx="10819">
                  <c:v>3.1981250000021237</c:v>
                </c:pt>
                <c:pt idx="10820">
                  <c:v>3.1983680555562888</c:v>
                </c:pt>
                <c:pt idx="10821">
                  <c:v>3.1986111111104538</c:v>
                </c:pt>
                <c:pt idx="10822">
                  <c:v>3.1988541666646189</c:v>
                </c:pt>
                <c:pt idx="10823">
                  <c:v>3.1990972222187839</c:v>
                </c:pt>
                <c:pt idx="10824">
                  <c:v>3.1993518518497286</c:v>
                </c:pt>
                <c:pt idx="10825">
                  <c:v>3.1995949074038936</c:v>
                </c:pt>
                <c:pt idx="10826">
                  <c:v>3.1998379629653346</c:v>
                </c:pt>
                <c:pt idx="10827">
                  <c:v>3.2000810185194997</c:v>
                </c:pt>
                <c:pt idx="10828">
                  <c:v>3.2003240740736647</c:v>
                </c:pt>
                <c:pt idx="10829">
                  <c:v>3.2005671296278297</c:v>
                </c:pt>
                <c:pt idx="10830">
                  <c:v>3.2008101851819948</c:v>
                </c:pt>
                <c:pt idx="10831">
                  <c:v>3.2010532407434358</c:v>
                </c:pt>
                <c:pt idx="10832">
                  <c:v>3.2012962962976008</c:v>
                </c:pt>
                <c:pt idx="10833">
                  <c:v>3.2015393518517659</c:v>
                </c:pt>
                <c:pt idx="10834">
                  <c:v>3.2017824074059309</c:v>
                </c:pt>
                <c:pt idx="10835">
                  <c:v>3.2020254629600959</c:v>
                </c:pt>
                <c:pt idx="10836">
                  <c:v>3.2022685185215369</c:v>
                </c:pt>
                <c:pt idx="10837">
                  <c:v>3.202511574075702</c:v>
                </c:pt>
                <c:pt idx="10838">
                  <c:v>3.202754629629867</c:v>
                </c:pt>
                <c:pt idx="10839">
                  <c:v>3.2029976851840321</c:v>
                </c:pt>
                <c:pt idx="10840">
                  <c:v>3.2032407407381971</c:v>
                </c:pt>
                <c:pt idx="10841">
                  <c:v>3.2034837962923621</c:v>
                </c:pt>
                <c:pt idx="10842">
                  <c:v>3.2037268518538031</c:v>
                </c:pt>
                <c:pt idx="10843">
                  <c:v>3.2039699074079682</c:v>
                </c:pt>
                <c:pt idx="10844">
                  <c:v>3.2042129629621332</c:v>
                </c:pt>
                <c:pt idx="10845">
                  <c:v>3.2044560185162982</c:v>
                </c:pt>
                <c:pt idx="10846">
                  <c:v>3.2046990740704633</c:v>
                </c:pt>
                <c:pt idx="10847">
                  <c:v>3.2049421296319043</c:v>
                </c:pt>
                <c:pt idx="10848">
                  <c:v>3.2051851851860693</c:v>
                </c:pt>
                <c:pt idx="10849">
                  <c:v>3.2054282407402344</c:v>
                </c:pt>
                <c:pt idx="10850">
                  <c:v>3.2056712962943994</c:v>
                </c:pt>
                <c:pt idx="10851">
                  <c:v>3.2059143518485644</c:v>
                </c:pt>
                <c:pt idx="10852">
                  <c:v>3.2061574074100054</c:v>
                </c:pt>
                <c:pt idx="10853">
                  <c:v>3.2064004629641705</c:v>
                </c:pt>
                <c:pt idx="10854">
                  <c:v>3.2066435185183355</c:v>
                </c:pt>
                <c:pt idx="10855">
                  <c:v>3.2068865740725006</c:v>
                </c:pt>
                <c:pt idx="10856">
                  <c:v>3.2071296296266656</c:v>
                </c:pt>
                <c:pt idx="10857">
                  <c:v>3.2073726851881066</c:v>
                </c:pt>
                <c:pt idx="10858">
                  <c:v>3.2076157407422716</c:v>
                </c:pt>
                <c:pt idx="10859">
                  <c:v>3.2078587962964367</c:v>
                </c:pt>
                <c:pt idx="10860">
                  <c:v>3.2081018518506017</c:v>
                </c:pt>
                <c:pt idx="10861">
                  <c:v>3.2083449074047667</c:v>
                </c:pt>
                <c:pt idx="10862">
                  <c:v>3.2085879629589318</c:v>
                </c:pt>
                <c:pt idx="10863">
                  <c:v>3.2088310185203728</c:v>
                </c:pt>
                <c:pt idx="10864">
                  <c:v>3.2090740740745378</c:v>
                </c:pt>
                <c:pt idx="10865">
                  <c:v>3.2093171296287029</c:v>
                </c:pt>
                <c:pt idx="10866">
                  <c:v>3.2095601851828679</c:v>
                </c:pt>
                <c:pt idx="10867">
                  <c:v>3.2098032407370329</c:v>
                </c:pt>
                <c:pt idx="10868">
                  <c:v>3.2100462962984739</c:v>
                </c:pt>
                <c:pt idx="10869">
                  <c:v>3.210289351852639</c:v>
                </c:pt>
                <c:pt idx="10870">
                  <c:v>3.210532407406804</c:v>
                </c:pt>
                <c:pt idx="10871">
                  <c:v>3.2107754629609691</c:v>
                </c:pt>
                <c:pt idx="10872">
                  <c:v>3.2110300925919137</c:v>
                </c:pt>
                <c:pt idx="10873">
                  <c:v>3.2112731481460788</c:v>
                </c:pt>
                <c:pt idx="10874">
                  <c:v>3.2115162037002438</c:v>
                </c:pt>
                <c:pt idx="10875">
                  <c:v>3.2117592592616848</c:v>
                </c:pt>
                <c:pt idx="10876">
                  <c:v>3.2120023148158499</c:v>
                </c:pt>
                <c:pt idx="10877">
                  <c:v>3.2122453703700149</c:v>
                </c:pt>
                <c:pt idx="10878">
                  <c:v>3.2124884259241799</c:v>
                </c:pt>
                <c:pt idx="10879">
                  <c:v>3.212731481478345</c:v>
                </c:pt>
                <c:pt idx="10880">
                  <c:v>3.212974537039786</c:v>
                </c:pt>
                <c:pt idx="10881">
                  <c:v>3.213217592593951</c:v>
                </c:pt>
                <c:pt idx="10882">
                  <c:v>3.2134606481481161</c:v>
                </c:pt>
                <c:pt idx="10883">
                  <c:v>3.2137037037022811</c:v>
                </c:pt>
                <c:pt idx="10884">
                  <c:v>3.2139467592564461</c:v>
                </c:pt>
                <c:pt idx="10885">
                  <c:v>3.2141898148178871</c:v>
                </c:pt>
                <c:pt idx="10886">
                  <c:v>3.2144328703720522</c:v>
                </c:pt>
                <c:pt idx="10887">
                  <c:v>3.2146759259262172</c:v>
                </c:pt>
                <c:pt idx="10888">
                  <c:v>3.2149189814803822</c:v>
                </c:pt>
                <c:pt idx="10889">
                  <c:v>3.2151620370345473</c:v>
                </c:pt>
                <c:pt idx="10890">
                  <c:v>3.2154050925887123</c:v>
                </c:pt>
                <c:pt idx="10891">
                  <c:v>3.2156481481501533</c:v>
                </c:pt>
                <c:pt idx="10892">
                  <c:v>3.2158912037043184</c:v>
                </c:pt>
                <c:pt idx="10893">
                  <c:v>3.2161342592584834</c:v>
                </c:pt>
                <c:pt idx="10894">
                  <c:v>3.2163773148126484</c:v>
                </c:pt>
                <c:pt idx="10895">
                  <c:v>3.2166203703668135</c:v>
                </c:pt>
                <c:pt idx="10896">
                  <c:v>3.2168634259282545</c:v>
                </c:pt>
                <c:pt idx="10897">
                  <c:v>3.2171064814824195</c:v>
                </c:pt>
                <c:pt idx="10898">
                  <c:v>3.2173495370365846</c:v>
                </c:pt>
                <c:pt idx="10899">
                  <c:v>3.2175925925907496</c:v>
                </c:pt>
                <c:pt idx="10900">
                  <c:v>3.2178356481449146</c:v>
                </c:pt>
                <c:pt idx="10901">
                  <c:v>3.2180787037063556</c:v>
                </c:pt>
                <c:pt idx="10902">
                  <c:v>3.2183217592605207</c:v>
                </c:pt>
                <c:pt idx="10903">
                  <c:v>3.2185648148146857</c:v>
                </c:pt>
                <c:pt idx="10904">
                  <c:v>3.2188078703688507</c:v>
                </c:pt>
                <c:pt idx="10905">
                  <c:v>3.2190509259230158</c:v>
                </c:pt>
                <c:pt idx="10906">
                  <c:v>3.2192939814844568</c:v>
                </c:pt>
                <c:pt idx="10907">
                  <c:v>3.2195370370386218</c:v>
                </c:pt>
                <c:pt idx="10908">
                  <c:v>3.2197800925927869</c:v>
                </c:pt>
                <c:pt idx="10909">
                  <c:v>3.2200231481469519</c:v>
                </c:pt>
                <c:pt idx="10910">
                  <c:v>3.2202662037011169</c:v>
                </c:pt>
                <c:pt idx="10911">
                  <c:v>3.220509259255282</c:v>
                </c:pt>
                <c:pt idx="10912">
                  <c:v>3.220752314816723</c:v>
                </c:pt>
                <c:pt idx="10913">
                  <c:v>3.220995370370888</c:v>
                </c:pt>
                <c:pt idx="10914">
                  <c:v>3.2212384259250531</c:v>
                </c:pt>
                <c:pt idx="10915">
                  <c:v>3.2214814814792181</c:v>
                </c:pt>
                <c:pt idx="10916">
                  <c:v>3.2217245370333831</c:v>
                </c:pt>
                <c:pt idx="10917">
                  <c:v>3.2219675925948241</c:v>
                </c:pt>
                <c:pt idx="10918">
                  <c:v>3.2222106481489892</c:v>
                </c:pt>
                <c:pt idx="10919">
                  <c:v>3.2224537037031542</c:v>
                </c:pt>
                <c:pt idx="10920">
                  <c:v>3.2227083333340989</c:v>
                </c:pt>
                <c:pt idx="10921">
                  <c:v>3.2229513888882639</c:v>
                </c:pt>
                <c:pt idx="10922">
                  <c:v>3.223194444442429</c:v>
                </c:pt>
                <c:pt idx="10923">
                  <c:v>3.223437499996594</c:v>
                </c:pt>
                <c:pt idx="10924">
                  <c:v>3.223680555558035</c:v>
                </c:pt>
                <c:pt idx="10925">
                  <c:v>3.2239236111122</c:v>
                </c:pt>
                <c:pt idx="10926">
                  <c:v>3.2241666666663651</c:v>
                </c:pt>
                <c:pt idx="10927">
                  <c:v>3.2244097222205301</c:v>
                </c:pt>
                <c:pt idx="10928">
                  <c:v>3.2246527777746952</c:v>
                </c:pt>
                <c:pt idx="10929">
                  <c:v>3.2248958333361362</c:v>
                </c:pt>
                <c:pt idx="10930">
                  <c:v>3.2251388888903012</c:v>
                </c:pt>
                <c:pt idx="10931">
                  <c:v>3.2253819444444662</c:v>
                </c:pt>
                <c:pt idx="10932">
                  <c:v>3.2256249999986313</c:v>
                </c:pt>
                <c:pt idx="10933">
                  <c:v>3.2258680555527963</c:v>
                </c:pt>
                <c:pt idx="10934">
                  <c:v>3.2261111111142373</c:v>
                </c:pt>
                <c:pt idx="10935">
                  <c:v>3.2263541666684024</c:v>
                </c:pt>
                <c:pt idx="10936">
                  <c:v>3.2265972222225674</c:v>
                </c:pt>
                <c:pt idx="10937">
                  <c:v>3.2268402777767324</c:v>
                </c:pt>
                <c:pt idx="10938">
                  <c:v>3.2270833333308975</c:v>
                </c:pt>
                <c:pt idx="10939">
                  <c:v>3.2273263888850625</c:v>
                </c:pt>
                <c:pt idx="10940">
                  <c:v>3.2275694444465035</c:v>
                </c:pt>
                <c:pt idx="10941">
                  <c:v>3.2278125000006685</c:v>
                </c:pt>
                <c:pt idx="10942">
                  <c:v>3.2280555555548336</c:v>
                </c:pt>
                <c:pt idx="10943">
                  <c:v>3.2282986111089986</c:v>
                </c:pt>
                <c:pt idx="10944">
                  <c:v>3.2285416666631637</c:v>
                </c:pt>
                <c:pt idx="10945">
                  <c:v>3.2287847222246047</c:v>
                </c:pt>
                <c:pt idx="10946">
                  <c:v>3.2290277777787697</c:v>
                </c:pt>
                <c:pt idx="10947">
                  <c:v>3.2292708333329347</c:v>
                </c:pt>
                <c:pt idx="10948">
                  <c:v>3.2295138888870998</c:v>
                </c:pt>
                <c:pt idx="10949">
                  <c:v>3.2297569444412648</c:v>
                </c:pt>
                <c:pt idx="10950">
                  <c:v>3.2300000000027058</c:v>
                </c:pt>
                <c:pt idx="10951">
                  <c:v>3.2302430555568709</c:v>
                </c:pt>
                <c:pt idx="10952">
                  <c:v>3.2304861111110359</c:v>
                </c:pt>
                <c:pt idx="10953">
                  <c:v>3.2307291666652009</c:v>
                </c:pt>
                <c:pt idx="10954">
                  <c:v>3.230972222219366</c:v>
                </c:pt>
                <c:pt idx="10955">
                  <c:v>3.231215277780807</c:v>
                </c:pt>
                <c:pt idx="10956">
                  <c:v>3.231458333334972</c:v>
                </c:pt>
                <c:pt idx="10957">
                  <c:v>3.231701388889137</c:v>
                </c:pt>
                <c:pt idx="10958">
                  <c:v>3.2319444444433021</c:v>
                </c:pt>
                <c:pt idx="10959">
                  <c:v>3.2321874999974671</c:v>
                </c:pt>
                <c:pt idx="10960">
                  <c:v>3.2324305555516322</c:v>
                </c:pt>
                <c:pt idx="10961">
                  <c:v>3.2326736111130732</c:v>
                </c:pt>
                <c:pt idx="10962">
                  <c:v>3.2329166666672382</c:v>
                </c:pt>
                <c:pt idx="10963">
                  <c:v>3.2331597222214032</c:v>
                </c:pt>
                <c:pt idx="10964">
                  <c:v>3.2334027777755683</c:v>
                </c:pt>
                <c:pt idx="10965">
                  <c:v>3.2336458333297333</c:v>
                </c:pt>
                <c:pt idx="10966">
                  <c:v>3.2338888888911743</c:v>
                </c:pt>
                <c:pt idx="10967">
                  <c:v>3.2341319444453394</c:v>
                </c:pt>
                <c:pt idx="10968">
                  <c:v>3.2343749999995044</c:v>
                </c:pt>
                <c:pt idx="10969">
                  <c:v>3.2346296296304491</c:v>
                </c:pt>
                <c:pt idx="10970">
                  <c:v>3.2348726851846141</c:v>
                </c:pt>
                <c:pt idx="10971">
                  <c:v>3.2351157407387792</c:v>
                </c:pt>
                <c:pt idx="10972">
                  <c:v>3.2353587962929442</c:v>
                </c:pt>
                <c:pt idx="10973">
                  <c:v>3.2356018518543852</c:v>
                </c:pt>
                <c:pt idx="10974">
                  <c:v>3.2358449074085502</c:v>
                </c:pt>
                <c:pt idx="10975">
                  <c:v>3.2360879629627153</c:v>
                </c:pt>
                <c:pt idx="10976">
                  <c:v>3.2363310185168803</c:v>
                </c:pt>
                <c:pt idx="10977">
                  <c:v>3.2365740740710454</c:v>
                </c:pt>
                <c:pt idx="10978">
                  <c:v>3.2368171296324864</c:v>
                </c:pt>
                <c:pt idx="10979">
                  <c:v>3.2370601851866514</c:v>
                </c:pt>
                <c:pt idx="10980">
                  <c:v>3.2373032407408164</c:v>
                </c:pt>
                <c:pt idx="10981">
                  <c:v>3.2375462962949815</c:v>
                </c:pt>
                <c:pt idx="10982">
                  <c:v>3.2377893518491465</c:v>
                </c:pt>
                <c:pt idx="10983">
                  <c:v>3.2380324074033116</c:v>
                </c:pt>
                <c:pt idx="10984">
                  <c:v>3.2382754629647525</c:v>
                </c:pt>
                <c:pt idx="10985">
                  <c:v>3.2385185185189176</c:v>
                </c:pt>
                <c:pt idx="10986">
                  <c:v>3.2387615740730826</c:v>
                </c:pt>
                <c:pt idx="10987">
                  <c:v>3.2390046296272477</c:v>
                </c:pt>
                <c:pt idx="10988">
                  <c:v>3.2392476851814127</c:v>
                </c:pt>
                <c:pt idx="10989">
                  <c:v>3.2394907407428537</c:v>
                </c:pt>
                <c:pt idx="10990">
                  <c:v>3.2397337962970187</c:v>
                </c:pt>
                <c:pt idx="10991">
                  <c:v>3.2399768518511838</c:v>
                </c:pt>
                <c:pt idx="10992">
                  <c:v>3.2402199074053488</c:v>
                </c:pt>
                <c:pt idx="10993">
                  <c:v>3.2404629629595139</c:v>
                </c:pt>
                <c:pt idx="10994">
                  <c:v>3.2407060185209549</c:v>
                </c:pt>
                <c:pt idx="10995">
                  <c:v>3.2409490740751199</c:v>
                </c:pt>
                <c:pt idx="10996">
                  <c:v>3.2411921296292849</c:v>
                </c:pt>
                <c:pt idx="10997">
                  <c:v>3.24143518518345</c:v>
                </c:pt>
                <c:pt idx="10998">
                  <c:v>3.241678240737615</c:v>
                </c:pt>
                <c:pt idx="10999">
                  <c:v>3.241921296299056</c:v>
                </c:pt>
                <c:pt idx="11000">
                  <c:v>3.242164351853221</c:v>
                </c:pt>
                <c:pt idx="11001">
                  <c:v>3.2424074074073861</c:v>
                </c:pt>
                <c:pt idx="11002">
                  <c:v>3.2426504629615511</c:v>
                </c:pt>
                <c:pt idx="11003">
                  <c:v>3.2428935185157162</c:v>
                </c:pt>
                <c:pt idx="11004">
                  <c:v>3.2431365740771572</c:v>
                </c:pt>
                <c:pt idx="11005">
                  <c:v>3.2433796296313222</c:v>
                </c:pt>
                <c:pt idx="11006">
                  <c:v>3.2436226851854872</c:v>
                </c:pt>
                <c:pt idx="11007">
                  <c:v>3.2438657407396523</c:v>
                </c:pt>
                <c:pt idx="11008">
                  <c:v>3.2441087962938173</c:v>
                </c:pt>
                <c:pt idx="11009">
                  <c:v>3.2443518518479824</c:v>
                </c:pt>
                <c:pt idx="11010">
                  <c:v>3.2445949074094234</c:v>
                </c:pt>
                <c:pt idx="11011">
                  <c:v>3.2448379629635884</c:v>
                </c:pt>
                <c:pt idx="11012">
                  <c:v>3.2450810185177534</c:v>
                </c:pt>
                <c:pt idx="11013">
                  <c:v>3.2453240740719185</c:v>
                </c:pt>
                <c:pt idx="11014">
                  <c:v>3.2455671296260835</c:v>
                </c:pt>
                <c:pt idx="11015">
                  <c:v>3.2458101851875245</c:v>
                </c:pt>
                <c:pt idx="11016">
                  <c:v>3.2460532407416895</c:v>
                </c:pt>
                <c:pt idx="11017">
                  <c:v>3.2463078703726342</c:v>
                </c:pt>
                <c:pt idx="11018">
                  <c:v>3.2465509259267993</c:v>
                </c:pt>
                <c:pt idx="11019">
                  <c:v>3.2467939814809643</c:v>
                </c:pt>
                <c:pt idx="11020">
                  <c:v>3.2470370370351294</c:v>
                </c:pt>
                <c:pt idx="11021">
                  <c:v>3.2472800925892944</c:v>
                </c:pt>
                <c:pt idx="11022">
                  <c:v>3.2475231481507354</c:v>
                </c:pt>
                <c:pt idx="11023">
                  <c:v>3.2477662037049004</c:v>
                </c:pt>
                <c:pt idx="11024">
                  <c:v>3.2480092592590655</c:v>
                </c:pt>
                <c:pt idx="11025">
                  <c:v>3.2482523148132305</c:v>
                </c:pt>
                <c:pt idx="11026">
                  <c:v>3.2484953703673956</c:v>
                </c:pt>
                <c:pt idx="11027">
                  <c:v>3.2487384259288365</c:v>
                </c:pt>
                <c:pt idx="11028">
                  <c:v>3.2489814814830016</c:v>
                </c:pt>
                <c:pt idx="11029">
                  <c:v>3.2492245370371666</c:v>
                </c:pt>
                <c:pt idx="11030">
                  <c:v>3.2494675925913317</c:v>
                </c:pt>
                <c:pt idx="11031">
                  <c:v>3.2497106481454967</c:v>
                </c:pt>
                <c:pt idx="11032">
                  <c:v>3.2499537036996617</c:v>
                </c:pt>
                <c:pt idx="11033">
                  <c:v>3.2501967592611027</c:v>
                </c:pt>
                <c:pt idx="11034">
                  <c:v>3.2504398148152678</c:v>
                </c:pt>
                <c:pt idx="11035">
                  <c:v>3.2506828703694328</c:v>
                </c:pt>
                <c:pt idx="11036">
                  <c:v>3.2509259259235979</c:v>
                </c:pt>
                <c:pt idx="11037">
                  <c:v>3.2511689814777629</c:v>
                </c:pt>
                <c:pt idx="11038">
                  <c:v>3.2514120370392039</c:v>
                </c:pt>
                <c:pt idx="11039">
                  <c:v>3.2516550925933689</c:v>
                </c:pt>
                <c:pt idx="11040">
                  <c:v>3.251898148147534</c:v>
                </c:pt>
                <c:pt idx="11041">
                  <c:v>3.252141203701699</c:v>
                </c:pt>
                <c:pt idx="11042">
                  <c:v>3.2523842592558641</c:v>
                </c:pt>
                <c:pt idx="11043">
                  <c:v>3.252627314817305</c:v>
                </c:pt>
                <c:pt idx="11044">
                  <c:v>3.2528703703714701</c:v>
                </c:pt>
                <c:pt idx="11045">
                  <c:v>3.2531134259256351</c:v>
                </c:pt>
                <c:pt idx="11046">
                  <c:v>3.2533564814798002</c:v>
                </c:pt>
                <c:pt idx="11047">
                  <c:v>3.2535995370339652</c:v>
                </c:pt>
                <c:pt idx="11048">
                  <c:v>3.2538425925954062</c:v>
                </c:pt>
                <c:pt idx="11049">
                  <c:v>3.2540856481495712</c:v>
                </c:pt>
                <c:pt idx="11050">
                  <c:v>3.2543287037037363</c:v>
                </c:pt>
                <c:pt idx="11051">
                  <c:v>3.2545717592579013</c:v>
                </c:pt>
                <c:pt idx="11052">
                  <c:v>3.2548148148120664</c:v>
                </c:pt>
                <c:pt idx="11053">
                  <c:v>3.2550578703735074</c:v>
                </c:pt>
                <c:pt idx="11054">
                  <c:v>3.2553009259276724</c:v>
                </c:pt>
                <c:pt idx="11055">
                  <c:v>3.2555439814818374</c:v>
                </c:pt>
                <c:pt idx="11056">
                  <c:v>3.2557870370360025</c:v>
                </c:pt>
                <c:pt idx="11057">
                  <c:v>3.2560300925901675</c:v>
                </c:pt>
                <c:pt idx="11058">
                  <c:v>3.2562731481443326</c:v>
                </c:pt>
                <c:pt idx="11059">
                  <c:v>3.2565162037057735</c:v>
                </c:pt>
                <c:pt idx="11060">
                  <c:v>3.2567592592599386</c:v>
                </c:pt>
                <c:pt idx="11061">
                  <c:v>3.2570023148141036</c:v>
                </c:pt>
                <c:pt idx="11062">
                  <c:v>3.2572453703682687</c:v>
                </c:pt>
                <c:pt idx="11063">
                  <c:v>3.2574884259224337</c:v>
                </c:pt>
                <c:pt idx="11064">
                  <c:v>3.2577314814838747</c:v>
                </c:pt>
                <c:pt idx="11065">
                  <c:v>3.2579745370380397</c:v>
                </c:pt>
                <c:pt idx="11066">
                  <c:v>3.2582291666689844</c:v>
                </c:pt>
                <c:pt idx="11067">
                  <c:v>3.2584722222231495</c:v>
                </c:pt>
                <c:pt idx="11068">
                  <c:v>3.2587152777773145</c:v>
                </c:pt>
                <c:pt idx="11069">
                  <c:v>3.2589583333314796</c:v>
                </c:pt>
                <c:pt idx="11070">
                  <c:v>3.2592013888856446</c:v>
                </c:pt>
                <c:pt idx="11071">
                  <c:v>3.2594444444470856</c:v>
                </c:pt>
                <c:pt idx="11072">
                  <c:v>3.2596875000012506</c:v>
                </c:pt>
                <c:pt idx="11073">
                  <c:v>3.2599305555554157</c:v>
                </c:pt>
                <c:pt idx="11074">
                  <c:v>3.2601736111095807</c:v>
                </c:pt>
                <c:pt idx="11075">
                  <c:v>3.2604166666637457</c:v>
                </c:pt>
                <c:pt idx="11076">
                  <c:v>3.2606597222251867</c:v>
                </c:pt>
                <c:pt idx="11077">
                  <c:v>3.2609027777793518</c:v>
                </c:pt>
                <c:pt idx="11078">
                  <c:v>3.2611458333335168</c:v>
                </c:pt>
                <c:pt idx="11079">
                  <c:v>3.2613888888876819</c:v>
                </c:pt>
                <c:pt idx="11080">
                  <c:v>3.2616319444418469</c:v>
                </c:pt>
                <c:pt idx="11081">
                  <c:v>3.2618749999960119</c:v>
                </c:pt>
                <c:pt idx="11082">
                  <c:v>3.2621180555574529</c:v>
                </c:pt>
                <c:pt idx="11083">
                  <c:v>3.262361111111618</c:v>
                </c:pt>
                <c:pt idx="11084">
                  <c:v>3.262604166665783</c:v>
                </c:pt>
                <c:pt idx="11085">
                  <c:v>3.2628472222199481</c:v>
                </c:pt>
                <c:pt idx="11086">
                  <c:v>3.2630902777741131</c:v>
                </c:pt>
                <c:pt idx="11087">
                  <c:v>3.2633333333355541</c:v>
                </c:pt>
                <c:pt idx="11088">
                  <c:v>3.2635763888897191</c:v>
                </c:pt>
                <c:pt idx="11089">
                  <c:v>3.2638194444438842</c:v>
                </c:pt>
                <c:pt idx="11090">
                  <c:v>3.2640624999980492</c:v>
                </c:pt>
                <c:pt idx="11091">
                  <c:v>3.2643055555522142</c:v>
                </c:pt>
                <c:pt idx="11092">
                  <c:v>3.2645486111136552</c:v>
                </c:pt>
                <c:pt idx="11093">
                  <c:v>3.2647916666678203</c:v>
                </c:pt>
                <c:pt idx="11094">
                  <c:v>3.2650347222219853</c:v>
                </c:pt>
                <c:pt idx="11095">
                  <c:v>3.2652777777761504</c:v>
                </c:pt>
                <c:pt idx="11096">
                  <c:v>3.2655208333303154</c:v>
                </c:pt>
                <c:pt idx="11097">
                  <c:v>3.2657638888917564</c:v>
                </c:pt>
                <c:pt idx="11098">
                  <c:v>3.2660069444459214</c:v>
                </c:pt>
                <c:pt idx="11099">
                  <c:v>3.2662500000000865</c:v>
                </c:pt>
                <c:pt idx="11100">
                  <c:v>3.2664930555542515</c:v>
                </c:pt>
                <c:pt idx="11101">
                  <c:v>3.2667361111084166</c:v>
                </c:pt>
                <c:pt idx="11102">
                  <c:v>3.2669791666625816</c:v>
                </c:pt>
                <c:pt idx="11103">
                  <c:v>3.2672222222240226</c:v>
                </c:pt>
                <c:pt idx="11104">
                  <c:v>3.2674652777781876</c:v>
                </c:pt>
                <c:pt idx="11105">
                  <c:v>3.2677083333323527</c:v>
                </c:pt>
                <c:pt idx="11106">
                  <c:v>3.2679513888865177</c:v>
                </c:pt>
                <c:pt idx="11107">
                  <c:v>3.2681944444406827</c:v>
                </c:pt>
                <c:pt idx="11108">
                  <c:v>3.2684375000021237</c:v>
                </c:pt>
                <c:pt idx="11109">
                  <c:v>3.2686805555562888</c:v>
                </c:pt>
                <c:pt idx="11110">
                  <c:v>3.2689236111104538</c:v>
                </c:pt>
                <c:pt idx="11111">
                  <c:v>3.2691666666646189</c:v>
                </c:pt>
                <c:pt idx="11112">
                  <c:v>3.2694097222187839</c:v>
                </c:pt>
                <c:pt idx="11113">
                  <c:v>3.2696527777802249</c:v>
                </c:pt>
                <c:pt idx="11114">
                  <c:v>3.2699074074038936</c:v>
                </c:pt>
                <c:pt idx="11115">
                  <c:v>3.2701504629653346</c:v>
                </c:pt>
                <c:pt idx="11116">
                  <c:v>3.2703935185194997</c:v>
                </c:pt>
                <c:pt idx="11117">
                  <c:v>3.2706365740736647</c:v>
                </c:pt>
                <c:pt idx="11118">
                  <c:v>3.2708796296278297</c:v>
                </c:pt>
                <c:pt idx="11119">
                  <c:v>3.2711226851819948</c:v>
                </c:pt>
                <c:pt idx="11120">
                  <c:v>3.2713657407434358</c:v>
                </c:pt>
                <c:pt idx="11121">
                  <c:v>3.2716087962976008</c:v>
                </c:pt>
                <c:pt idx="11122">
                  <c:v>3.2718518518517659</c:v>
                </c:pt>
                <c:pt idx="11123">
                  <c:v>3.2720949074059309</c:v>
                </c:pt>
                <c:pt idx="11124">
                  <c:v>3.2723379629600959</c:v>
                </c:pt>
                <c:pt idx="11125">
                  <c:v>3.2725810185215369</c:v>
                </c:pt>
                <c:pt idx="11126">
                  <c:v>3.272824074075702</c:v>
                </c:pt>
                <c:pt idx="11127">
                  <c:v>3.273067129629867</c:v>
                </c:pt>
                <c:pt idx="11128">
                  <c:v>3.2733101851840321</c:v>
                </c:pt>
                <c:pt idx="11129">
                  <c:v>3.2735532407381971</c:v>
                </c:pt>
                <c:pt idx="11130">
                  <c:v>3.2737962962923621</c:v>
                </c:pt>
                <c:pt idx="11131">
                  <c:v>3.2740393518538031</c:v>
                </c:pt>
                <c:pt idx="11132">
                  <c:v>3.2742824074079682</c:v>
                </c:pt>
                <c:pt idx="11133">
                  <c:v>3.2745254629621332</c:v>
                </c:pt>
                <c:pt idx="11134">
                  <c:v>3.2747685185162982</c:v>
                </c:pt>
                <c:pt idx="11135">
                  <c:v>3.2750115740704633</c:v>
                </c:pt>
                <c:pt idx="11136">
                  <c:v>3.2752546296319043</c:v>
                </c:pt>
                <c:pt idx="11137">
                  <c:v>3.2754976851860693</c:v>
                </c:pt>
                <c:pt idx="11138">
                  <c:v>3.2757407407402344</c:v>
                </c:pt>
                <c:pt idx="11139">
                  <c:v>3.2759837962943994</c:v>
                </c:pt>
                <c:pt idx="11140">
                  <c:v>3.2762268518485644</c:v>
                </c:pt>
                <c:pt idx="11141">
                  <c:v>3.2764699074100054</c:v>
                </c:pt>
                <c:pt idx="11142">
                  <c:v>3.2767129629641705</c:v>
                </c:pt>
                <c:pt idx="11143">
                  <c:v>3.2769560185183355</c:v>
                </c:pt>
                <c:pt idx="11144">
                  <c:v>3.2771990740725006</c:v>
                </c:pt>
                <c:pt idx="11145">
                  <c:v>3.2774421296266656</c:v>
                </c:pt>
                <c:pt idx="11146">
                  <c:v>3.2776851851881066</c:v>
                </c:pt>
                <c:pt idx="11147">
                  <c:v>3.2779282407422716</c:v>
                </c:pt>
                <c:pt idx="11148">
                  <c:v>3.2781712962964367</c:v>
                </c:pt>
                <c:pt idx="11149">
                  <c:v>3.2784143518506017</c:v>
                </c:pt>
                <c:pt idx="11150">
                  <c:v>3.2786574074047667</c:v>
                </c:pt>
                <c:pt idx="11151">
                  <c:v>3.2789004629589318</c:v>
                </c:pt>
                <c:pt idx="11152">
                  <c:v>3.2791435185203728</c:v>
                </c:pt>
                <c:pt idx="11153">
                  <c:v>3.2793865740745378</c:v>
                </c:pt>
                <c:pt idx="11154">
                  <c:v>3.2796296296287029</c:v>
                </c:pt>
                <c:pt idx="11155">
                  <c:v>3.2798726851828679</c:v>
                </c:pt>
                <c:pt idx="11156">
                  <c:v>3.2801157407370329</c:v>
                </c:pt>
                <c:pt idx="11157">
                  <c:v>3.2803587962984739</c:v>
                </c:pt>
                <c:pt idx="11158">
                  <c:v>3.280601851852639</c:v>
                </c:pt>
                <c:pt idx="11159">
                  <c:v>3.280844907406804</c:v>
                </c:pt>
                <c:pt idx="11160">
                  <c:v>3.2810879629609691</c:v>
                </c:pt>
                <c:pt idx="11161">
                  <c:v>3.2813310185151341</c:v>
                </c:pt>
                <c:pt idx="11162">
                  <c:v>3.2815856481460788</c:v>
                </c:pt>
                <c:pt idx="11163">
                  <c:v>3.2818287037002438</c:v>
                </c:pt>
                <c:pt idx="11164">
                  <c:v>3.2820717592616848</c:v>
                </c:pt>
                <c:pt idx="11165">
                  <c:v>3.2823148148158499</c:v>
                </c:pt>
                <c:pt idx="11166">
                  <c:v>3.2825578703700149</c:v>
                </c:pt>
                <c:pt idx="11167">
                  <c:v>3.2828009259241799</c:v>
                </c:pt>
                <c:pt idx="11168">
                  <c:v>3.283043981478345</c:v>
                </c:pt>
                <c:pt idx="11169">
                  <c:v>3.283287037039786</c:v>
                </c:pt>
                <c:pt idx="11170">
                  <c:v>3.283530092593951</c:v>
                </c:pt>
                <c:pt idx="11171">
                  <c:v>3.2837731481481161</c:v>
                </c:pt>
                <c:pt idx="11172">
                  <c:v>3.2840162037022811</c:v>
                </c:pt>
                <c:pt idx="11173">
                  <c:v>3.2842592592564461</c:v>
                </c:pt>
                <c:pt idx="11174">
                  <c:v>3.2845023148178871</c:v>
                </c:pt>
                <c:pt idx="11175">
                  <c:v>3.2847453703720522</c:v>
                </c:pt>
                <c:pt idx="11176">
                  <c:v>3.2849884259262172</c:v>
                </c:pt>
                <c:pt idx="11177">
                  <c:v>3.2852314814803822</c:v>
                </c:pt>
                <c:pt idx="11178">
                  <c:v>3.2854745370345473</c:v>
                </c:pt>
                <c:pt idx="11179">
                  <c:v>3.2857175925887123</c:v>
                </c:pt>
                <c:pt idx="11180">
                  <c:v>3.2859606481501533</c:v>
                </c:pt>
                <c:pt idx="11181">
                  <c:v>3.2862037037043184</c:v>
                </c:pt>
                <c:pt idx="11182">
                  <c:v>3.2864467592584834</c:v>
                </c:pt>
                <c:pt idx="11183">
                  <c:v>3.2866898148126484</c:v>
                </c:pt>
                <c:pt idx="11184">
                  <c:v>3.2869328703668135</c:v>
                </c:pt>
                <c:pt idx="11185">
                  <c:v>3.2871759259282545</c:v>
                </c:pt>
                <c:pt idx="11186">
                  <c:v>3.2874189814824195</c:v>
                </c:pt>
                <c:pt idx="11187">
                  <c:v>3.2876620370365846</c:v>
                </c:pt>
                <c:pt idx="11188">
                  <c:v>3.2879050925907496</c:v>
                </c:pt>
                <c:pt idx="11189">
                  <c:v>3.2881481481449146</c:v>
                </c:pt>
                <c:pt idx="11190">
                  <c:v>3.2883912037063556</c:v>
                </c:pt>
                <c:pt idx="11191">
                  <c:v>3.2886342592605207</c:v>
                </c:pt>
                <c:pt idx="11192">
                  <c:v>3.2888773148146857</c:v>
                </c:pt>
                <c:pt idx="11193">
                  <c:v>3.2891203703688507</c:v>
                </c:pt>
                <c:pt idx="11194">
                  <c:v>3.2893634259230158</c:v>
                </c:pt>
                <c:pt idx="11195">
                  <c:v>3.2896064814844568</c:v>
                </c:pt>
                <c:pt idx="11196">
                  <c:v>3.2898495370386218</c:v>
                </c:pt>
                <c:pt idx="11197">
                  <c:v>3.2900925925927869</c:v>
                </c:pt>
                <c:pt idx="11198">
                  <c:v>3.2903356481469519</c:v>
                </c:pt>
                <c:pt idx="11199">
                  <c:v>3.2905787037011169</c:v>
                </c:pt>
                <c:pt idx="11200">
                  <c:v>3.290821759255282</c:v>
                </c:pt>
                <c:pt idx="11201">
                  <c:v>3.291064814816723</c:v>
                </c:pt>
                <c:pt idx="11202">
                  <c:v>3.291307870370888</c:v>
                </c:pt>
                <c:pt idx="11203">
                  <c:v>3.2915509259250531</c:v>
                </c:pt>
                <c:pt idx="11204">
                  <c:v>3.2917939814792181</c:v>
                </c:pt>
                <c:pt idx="11205">
                  <c:v>3.2920370370333831</c:v>
                </c:pt>
                <c:pt idx="11206">
                  <c:v>3.2922800925948241</c:v>
                </c:pt>
                <c:pt idx="11207">
                  <c:v>3.2925231481489892</c:v>
                </c:pt>
                <c:pt idx="11208">
                  <c:v>3.2927662037031542</c:v>
                </c:pt>
                <c:pt idx="11209">
                  <c:v>3.2930092592573192</c:v>
                </c:pt>
                <c:pt idx="11210">
                  <c:v>3.2932523148114843</c:v>
                </c:pt>
                <c:pt idx="11211">
                  <c:v>3.293506944442429</c:v>
                </c:pt>
                <c:pt idx="11212">
                  <c:v>3.293749999996594</c:v>
                </c:pt>
                <c:pt idx="11213">
                  <c:v>3.293993055558035</c:v>
                </c:pt>
                <c:pt idx="11214">
                  <c:v>3.2942361111122</c:v>
                </c:pt>
                <c:pt idx="11215">
                  <c:v>3.2944791666663651</c:v>
                </c:pt>
                <c:pt idx="11216">
                  <c:v>3.2947222222205301</c:v>
                </c:pt>
                <c:pt idx="11217">
                  <c:v>3.2949652777746952</c:v>
                </c:pt>
                <c:pt idx="11218">
                  <c:v>3.2952083333361362</c:v>
                </c:pt>
                <c:pt idx="11219">
                  <c:v>3.2954513888903012</c:v>
                </c:pt>
                <c:pt idx="11220">
                  <c:v>3.2956944444444662</c:v>
                </c:pt>
                <c:pt idx="11221">
                  <c:v>3.2959374999986313</c:v>
                </c:pt>
                <c:pt idx="11222">
                  <c:v>3.2961805555527963</c:v>
                </c:pt>
                <c:pt idx="11223">
                  <c:v>3.2964236111142373</c:v>
                </c:pt>
                <c:pt idx="11224">
                  <c:v>3.2966666666684024</c:v>
                </c:pt>
                <c:pt idx="11225">
                  <c:v>3.2969097222225674</c:v>
                </c:pt>
                <c:pt idx="11226">
                  <c:v>3.2971527777767324</c:v>
                </c:pt>
                <c:pt idx="11227">
                  <c:v>3.2973958333308975</c:v>
                </c:pt>
                <c:pt idx="11228">
                  <c:v>3.2976388888850625</c:v>
                </c:pt>
                <c:pt idx="11229">
                  <c:v>3.2978819444465035</c:v>
                </c:pt>
                <c:pt idx="11230">
                  <c:v>3.2981250000006685</c:v>
                </c:pt>
                <c:pt idx="11231">
                  <c:v>3.2983680555548336</c:v>
                </c:pt>
                <c:pt idx="11232">
                  <c:v>3.2986111111089986</c:v>
                </c:pt>
                <c:pt idx="11233">
                  <c:v>3.2988541666631637</c:v>
                </c:pt>
                <c:pt idx="11234">
                  <c:v>3.2990972222246047</c:v>
                </c:pt>
                <c:pt idx="11235">
                  <c:v>3.2993402777787697</c:v>
                </c:pt>
                <c:pt idx="11236">
                  <c:v>3.2995833333329347</c:v>
                </c:pt>
                <c:pt idx="11237">
                  <c:v>3.2998263888870998</c:v>
                </c:pt>
                <c:pt idx="11238">
                  <c:v>3.3000694444412648</c:v>
                </c:pt>
                <c:pt idx="11239">
                  <c:v>3.3003125000027058</c:v>
                </c:pt>
                <c:pt idx="11240">
                  <c:v>3.3005555555568709</c:v>
                </c:pt>
                <c:pt idx="11241">
                  <c:v>3.3007986111110359</c:v>
                </c:pt>
                <c:pt idx="11242">
                  <c:v>3.3010416666652009</c:v>
                </c:pt>
                <c:pt idx="11243">
                  <c:v>3.301284722219366</c:v>
                </c:pt>
                <c:pt idx="11244">
                  <c:v>3.301527777780807</c:v>
                </c:pt>
                <c:pt idx="11245">
                  <c:v>3.301770833334972</c:v>
                </c:pt>
                <c:pt idx="11246">
                  <c:v>3.302013888889137</c:v>
                </c:pt>
                <c:pt idx="11247">
                  <c:v>3.3022569444433021</c:v>
                </c:pt>
                <c:pt idx="11248">
                  <c:v>3.3024999999974671</c:v>
                </c:pt>
                <c:pt idx="11249">
                  <c:v>3.3027430555516322</c:v>
                </c:pt>
                <c:pt idx="11250">
                  <c:v>3.3029861111130732</c:v>
                </c:pt>
                <c:pt idx="11251">
                  <c:v>3.3032291666672382</c:v>
                </c:pt>
                <c:pt idx="11252">
                  <c:v>3.3034722222214032</c:v>
                </c:pt>
                <c:pt idx="11253">
                  <c:v>3.3037152777755683</c:v>
                </c:pt>
                <c:pt idx="11254">
                  <c:v>3.3039583333297333</c:v>
                </c:pt>
                <c:pt idx="11255">
                  <c:v>3.3042013888911743</c:v>
                </c:pt>
                <c:pt idx="11256">
                  <c:v>3.3044444444453394</c:v>
                </c:pt>
                <c:pt idx="11257">
                  <c:v>3.3046874999995044</c:v>
                </c:pt>
                <c:pt idx="11258">
                  <c:v>3.3049305555536694</c:v>
                </c:pt>
                <c:pt idx="11259">
                  <c:v>3.3051851851846141</c:v>
                </c:pt>
                <c:pt idx="11260">
                  <c:v>3.3054282407387792</c:v>
                </c:pt>
                <c:pt idx="11261">
                  <c:v>3.3056712962929442</c:v>
                </c:pt>
                <c:pt idx="11262">
                  <c:v>3.3059143518543852</c:v>
                </c:pt>
                <c:pt idx="11263">
                  <c:v>3.3061574074085502</c:v>
                </c:pt>
                <c:pt idx="11264">
                  <c:v>3.3064004629627153</c:v>
                </c:pt>
                <c:pt idx="11265">
                  <c:v>3.3066435185168803</c:v>
                </c:pt>
                <c:pt idx="11266">
                  <c:v>3.3068865740710454</c:v>
                </c:pt>
                <c:pt idx="11267">
                  <c:v>3.3071296296324864</c:v>
                </c:pt>
                <c:pt idx="11268">
                  <c:v>3.3073726851866514</c:v>
                </c:pt>
                <c:pt idx="11269">
                  <c:v>3.3076157407408164</c:v>
                </c:pt>
                <c:pt idx="11270">
                  <c:v>3.3078587962949815</c:v>
                </c:pt>
                <c:pt idx="11271">
                  <c:v>3.3081018518491465</c:v>
                </c:pt>
                <c:pt idx="11272">
                  <c:v>3.3083449074033116</c:v>
                </c:pt>
                <c:pt idx="11273">
                  <c:v>3.3085879629647525</c:v>
                </c:pt>
                <c:pt idx="11274">
                  <c:v>3.3088310185189176</c:v>
                </c:pt>
                <c:pt idx="11275">
                  <c:v>3.3090740740730826</c:v>
                </c:pt>
                <c:pt idx="11276">
                  <c:v>3.3093171296272477</c:v>
                </c:pt>
                <c:pt idx="11277">
                  <c:v>3.3095601851814127</c:v>
                </c:pt>
                <c:pt idx="11278">
                  <c:v>3.3098032407428537</c:v>
                </c:pt>
                <c:pt idx="11279">
                  <c:v>3.3100462962970187</c:v>
                </c:pt>
                <c:pt idx="11280">
                  <c:v>3.3102893518511838</c:v>
                </c:pt>
                <c:pt idx="11281">
                  <c:v>3.3105324074053488</c:v>
                </c:pt>
                <c:pt idx="11282">
                  <c:v>3.3107754629595139</c:v>
                </c:pt>
                <c:pt idx="11283">
                  <c:v>3.3110185185209549</c:v>
                </c:pt>
                <c:pt idx="11284">
                  <c:v>3.3112615740751199</c:v>
                </c:pt>
                <c:pt idx="11285">
                  <c:v>3.3115046296292849</c:v>
                </c:pt>
                <c:pt idx="11286">
                  <c:v>3.31174768518345</c:v>
                </c:pt>
                <c:pt idx="11287">
                  <c:v>3.311990740737615</c:v>
                </c:pt>
                <c:pt idx="11288">
                  <c:v>3.312233796299056</c:v>
                </c:pt>
                <c:pt idx="11289">
                  <c:v>3.312476851853221</c:v>
                </c:pt>
                <c:pt idx="11290">
                  <c:v>3.3127199074073861</c:v>
                </c:pt>
                <c:pt idx="11291">
                  <c:v>3.3129629629615511</c:v>
                </c:pt>
                <c:pt idx="11292">
                  <c:v>3.3132060185157162</c:v>
                </c:pt>
                <c:pt idx="11293">
                  <c:v>3.3134490740771572</c:v>
                </c:pt>
                <c:pt idx="11294">
                  <c:v>3.3136921296313222</c:v>
                </c:pt>
                <c:pt idx="11295">
                  <c:v>3.3139351851854872</c:v>
                </c:pt>
                <c:pt idx="11296">
                  <c:v>3.3141782407396523</c:v>
                </c:pt>
                <c:pt idx="11297">
                  <c:v>3.3144212962938173</c:v>
                </c:pt>
                <c:pt idx="11298">
                  <c:v>3.3146643518479824</c:v>
                </c:pt>
                <c:pt idx="11299">
                  <c:v>3.3149074074094234</c:v>
                </c:pt>
                <c:pt idx="11300">
                  <c:v>3.3151504629635884</c:v>
                </c:pt>
                <c:pt idx="11301">
                  <c:v>3.3153935185177534</c:v>
                </c:pt>
                <c:pt idx="11302">
                  <c:v>3.3156365740719185</c:v>
                </c:pt>
                <c:pt idx="11303">
                  <c:v>3.3158796296260835</c:v>
                </c:pt>
                <c:pt idx="11304">
                  <c:v>3.3161226851875245</c:v>
                </c:pt>
                <c:pt idx="11305">
                  <c:v>3.3163657407416895</c:v>
                </c:pt>
                <c:pt idx="11306">
                  <c:v>3.3166087962958546</c:v>
                </c:pt>
                <c:pt idx="11307">
                  <c:v>3.3168518518500196</c:v>
                </c:pt>
                <c:pt idx="11308">
                  <c:v>3.3171064814809643</c:v>
                </c:pt>
                <c:pt idx="11309">
                  <c:v>3.3173495370351294</c:v>
                </c:pt>
                <c:pt idx="11310">
                  <c:v>3.3175925925892944</c:v>
                </c:pt>
                <c:pt idx="11311">
                  <c:v>3.3178356481507354</c:v>
                </c:pt>
                <c:pt idx="11312">
                  <c:v>3.3180787037049004</c:v>
                </c:pt>
                <c:pt idx="11313">
                  <c:v>3.3183217592590655</c:v>
                </c:pt>
                <c:pt idx="11314">
                  <c:v>3.3185648148132305</c:v>
                </c:pt>
                <c:pt idx="11315">
                  <c:v>3.3188078703673956</c:v>
                </c:pt>
                <c:pt idx="11316">
                  <c:v>3.3190509259288365</c:v>
                </c:pt>
                <c:pt idx="11317">
                  <c:v>3.3192939814830016</c:v>
                </c:pt>
                <c:pt idx="11318">
                  <c:v>3.3195370370371666</c:v>
                </c:pt>
                <c:pt idx="11319">
                  <c:v>3.3197800925913317</c:v>
                </c:pt>
                <c:pt idx="11320">
                  <c:v>3.3200231481454967</c:v>
                </c:pt>
                <c:pt idx="11321">
                  <c:v>3.3202662036996617</c:v>
                </c:pt>
                <c:pt idx="11322">
                  <c:v>3.3205092592611027</c:v>
                </c:pt>
                <c:pt idx="11323">
                  <c:v>3.3207523148152678</c:v>
                </c:pt>
                <c:pt idx="11324">
                  <c:v>3.3209953703694328</c:v>
                </c:pt>
                <c:pt idx="11325">
                  <c:v>3.3212384259235979</c:v>
                </c:pt>
                <c:pt idx="11326">
                  <c:v>3.3214814814777629</c:v>
                </c:pt>
                <c:pt idx="11327">
                  <c:v>3.3217245370392039</c:v>
                </c:pt>
                <c:pt idx="11328">
                  <c:v>3.3219675925933689</c:v>
                </c:pt>
                <c:pt idx="11329">
                  <c:v>3.322210648147534</c:v>
                </c:pt>
                <c:pt idx="11330">
                  <c:v>3.322453703701699</c:v>
                </c:pt>
                <c:pt idx="11331">
                  <c:v>3.3226967592558641</c:v>
                </c:pt>
                <c:pt idx="11332">
                  <c:v>3.322939814817305</c:v>
                </c:pt>
                <c:pt idx="11333">
                  <c:v>3.3231828703714701</c:v>
                </c:pt>
                <c:pt idx="11334">
                  <c:v>3.3234259259256351</c:v>
                </c:pt>
                <c:pt idx="11335">
                  <c:v>3.3236689814798002</c:v>
                </c:pt>
                <c:pt idx="11336">
                  <c:v>3.3239120370339652</c:v>
                </c:pt>
                <c:pt idx="11337">
                  <c:v>3.3241550925954062</c:v>
                </c:pt>
                <c:pt idx="11338">
                  <c:v>3.3243981481495712</c:v>
                </c:pt>
                <c:pt idx="11339">
                  <c:v>3.3246412037037363</c:v>
                </c:pt>
                <c:pt idx="11340">
                  <c:v>3.3248842592579013</c:v>
                </c:pt>
                <c:pt idx="11341">
                  <c:v>3.3251273148120664</c:v>
                </c:pt>
                <c:pt idx="11342">
                  <c:v>3.3253703703735074</c:v>
                </c:pt>
                <c:pt idx="11343">
                  <c:v>3.3256134259276724</c:v>
                </c:pt>
                <c:pt idx="11344">
                  <c:v>3.3258564814818374</c:v>
                </c:pt>
                <c:pt idx="11345">
                  <c:v>3.3260995370360025</c:v>
                </c:pt>
                <c:pt idx="11346">
                  <c:v>3.3263425925901675</c:v>
                </c:pt>
                <c:pt idx="11347">
                  <c:v>3.3265856481443326</c:v>
                </c:pt>
                <c:pt idx="11348">
                  <c:v>3.3268287037057735</c:v>
                </c:pt>
                <c:pt idx="11349">
                  <c:v>3.3270717592599386</c:v>
                </c:pt>
                <c:pt idx="11350">
                  <c:v>3.3273148148141036</c:v>
                </c:pt>
                <c:pt idx="11351">
                  <c:v>3.3275578703682687</c:v>
                </c:pt>
                <c:pt idx="11352">
                  <c:v>3.3278009259224337</c:v>
                </c:pt>
                <c:pt idx="11353">
                  <c:v>3.3280439814838747</c:v>
                </c:pt>
                <c:pt idx="11354">
                  <c:v>3.3282870370380397</c:v>
                </c:pt>
                <c:pt idx="11355">
                  <c:v>3.3285300925922048</c:v>
                </c:pt>
                <c:pt idx="11356">
                  <c:v>3.3287847222231495</c:v>
                </c:pt>
                <c:pt idx="11357">
                  <c:v>3.3290277777773145</c:v>
                </c:pt>
                <c:pt idx="11358">
                  <c:v>3.3292708333314796</c:v>
                </c:pt>
                <c:pt idx="11359">
                  <c:v>3.3295138888856446</c:v>
                </c:pt>
                <c:pt idx="11360">
                  <c:v>3.3297569444470856</c:v>
                </c:pt>
                <c:pt idx="11361">
                  <c:v>3.3300000000012506</c:v>
                </c:pt>
                <c:pt idx="11362">
                  <c:v>3.3302430555554157</c:v>
                </c:pt>
                <c:pt idx="11363">
                  <c:v>3.3304861111095807</c:v>
                </c:pt>
                <c:pt idx="11364">
                  <c:v>3.3307291666637457</c:v>
                </c:pt>
                <c:pt idx="11365">
                  <c:v>3.3309722222251867</c:v>
                </c:pt>
                <c:pt idx="11366">
                  <c:v>3.3312152777793518</c:v>
                </c:pt>
                <c:pt idx="11367">
                  <c:v>3.3314583333335168</c:v>
                </c:pt>
                <c:pt idx="11368">
                  <c:v>3.3317013888876819</c:v>
                </c:pt>
                <c:pt idx="11369">
                  <c:v>3.3319444444418469</c:v>
                </c:pt>
                <c:pt idx="11370">
                  <c:v>3.3321874999960119</c:v>
                </c:pt>
                <c:pt idx="11371">
                  <c:v>3.3324305555574529</c:v>
                </c:pt>
                <c:pt idx="11372">
                  <c:v>3.332673611111618</c:v>
                </c:pt>
                <c:pt idx="11373">
                  <c:v>3.332916666665783</c:v>
                </c:pt>
                <c:pt idx="11374">
                  <c:v>3.3331597222199481</c:v>
                </c:pt>
                <c:pt idx="11375">
                  <c:v>3.3334027777741131</c:v>
                </c:pt>
                <c:pt idx="11376">
                  <c:v>3.3336458333355541</c:v>
                </c:pt>
                <c:pt idx="11377">
                  <c:v>3.3338888888897191</c:v>
                </c:pt>
                <c:pt idx="11378">
                  <c:v>3.3341319444438842</c:v>
                </c:pt>
                <c:pt idx="11379">
                  <c:v>3.3343749999980492</c:v>
                </c:pt>
                <c:pt idx="11380">
                  <c:v>3.3346180555522142</c:v>
                </c:pt>
                <c:pt idx="11381">
                  <c:v>3.3348611111136552</c:v>
                </c:pt>
                <c:pt idx="11382">
                  <c:v>3.3351041666678203</c:v>
                </c:pt>
                <c:pt idx="11383">
                  <c:v>3.3353472222219853</c:v>
                </c:pt>
                <c:pt idx="11384">
                  <c:v>3.3355902777761504</c:v>
                </c:pt>
                <c:pt idx="11385">
                  <c:v>3.3358333333303154</c:v>
                </c:pt>
                <c:pt idx="11386">
                  <c:v>3.3360763888917564</c:v>
                </c:pt>
                <c:pt idx="11387">
                  <c:v>3.3363194444459214</c:v>
                </c:pt>
                <c:pt idx="11388">
                  <c:v>3.3365625000000865</c:v>
                </c:pt>
                <c:pt idx="11389">
                  <c:v>3.3368055555542515</c:v>
                </c:pt>
                <c:pt idx="11390">
                  <c:v>3.3370486111084166</c:v>
                </c:pt>
                <c:pt idx="11391">
                  <c:v>3.3372916666625816</c:v>
                </c:pt>
                <c:pt idx="11392">
                  <c:v>3.3375347222240226</c:v>
                </c:pt>
                <c:pt idx="11393">
                  <c:v>3.3377777777781876</c:v>
                </c:pt>
                <c:pt idx="11394">
                  <c:v>3.3380208333323527</c:v>
                </c:pt>
                <c:pt idx="11395">
                  <c:v>3.3382638888865177</c:v>
                </c:pt>
                <c:pt idx="11396">
                  <c:v>3.3385069444406827</c:v>
                </c:pt>
                <c:pt idx="11397">
                  <c:v>3.3387500000021237</c:v>
                </c:pt>
                <c:pt idx="11398">
                  <c:v>3.3389930555562888</c:v>
                </c:pt>
                <c:pt idx="11399">
                  <c:v>3.3392361111104538</c:v>
                </c:pt>
                <c:pt idx="11400">
                  <c:v>3.3394791666646189</c:v>
                </c:pt>
                <c:pt idx="11401">
                  <c:v>3.3397222222187839</c:v>
                </c:pt>
                <c:pt idx="11402">
                  <c:v>3.3399652777802249</c:v>
                </c:pt>
                <c:pt idx="11403">
                  <c:v>3.3402083333343899</c:v>
                </c:pt>
                <c:pt idx="11404">
                  <c:v>3.3404629629653346</c:v>
                </c:pt>
                <c:pt idx="11405">
                  <c:v>3.3407060185194997</c:v>
                </c:pt>
                <c:pt idx="11406">
                  <c:v>3.3409490740736647</c:v>
                </c:pt>
                <c:pt idx="11407">
                  <c:v>3.3411921296278297</c:v>
                </c:pt>
                <c:pt idx="11408">
                  <c:v>3.3414351851819948</c:v>
                </c:pt>
                <c:pt idx="11409">
                  <c:v>3.3416782407434358</c:v>
                </c:pt>
                <c:pt idx="11410">
                  <c:v>3.3419212962976008</c:v>
                </c:pt>
                <c:pt idx="11411">
                  <c:v>3.3421643518517659</c:v>
                </c:pt>
                <c:pt idx="11412">
                  <c:v>3.3424074074059309</c:v>
                </c:pt>
                <c:pt idx="11413">
                  <c:v>3.3426504629600959</c:v>
                </c:pt>
                <c:pt idx="11414">
                  <c:v>3.3428935185215369</c:v>
                </c:pt>
                <c:pt idx="11415">
                  <c:v>3.343136574075702</c:v>
                </c:pt>
                <c:pt idx="11416">
                  <c:v>3.343379629629867</c:v>
                </c:pt>
                <c:pt idx="11417">
                  <c:v>3.3436226851840321</c:v>
                </c:pt>
                <c:pt idx="11418">
                  <c:v>3.3438657407381971</c:v>
                </c:pt>
                <c:pt idx="11419">
                  <c:v>3.3441087962923621</c:v>
                </c:pt>
                <c:pt idx="11420">
                  <c:v>3.3443518518538031</c:v>
                </c:pt>
                <c:pt idx="11421">
                  <c:v>3.3445949074079682</c:v>
                </c:pt>
                <c:pt idx="11422">
                  <c:v>3.3448379629621332</c:v>
                </c:pt>
                <c:pt idx="11423">
                  <c:v>3.3450810185162982</c:v>
                </c:pt>
                <c:pt idx="11424">
                  <c:v>3.3453240740704633</c:v>
                </c:pt>
                <c:pt idx="11425">
                  <c:v>3.3455671296319043</c:v>
                </c:pt>
                <c:pt idx="11426">
                  <c:v>3.3458101851860693</c:v>
                </c:pt>
                <c:pt idx="11427">
                  <c:v>3.3460532407402344</c:v>
                </c:pt>
                <c:pt idx="11428">
                  <c:v>3.3462962962943994</c:v>
                </c:pt>
                <c:pt idx="11429">
                  <c:v>3.3465393518485644</c:v>
                </c:pt>
                <c:pt idx="11430">
                  <c:v>3.3467824074100054</c:v>
                </c:pt>
                <c:pt idx="11431">
                  <c:v>3.3470254629641705</c:v>
                </c:pt>
                <c:pt idx="11432">
                  <c:v>3.3472685185183355</c:v>
                </c:pt>
                <c:pt idx="11433">
                  <c:v>3.3475115740725006</c:v>
                </c:pt>
                <c:pt idx="11434">
                  <c:v>3.3477546296266656</c:v>
                </c:pt>
                <c:pt idx="11435">
                  <c:v>3.3479976851881066</c:v>
                </c:pt>
                <c:pt idx="11436">
                  <c:v>3.3482407407422716</c:v>
                </c:pt>
                <c:pt idx="11437">
                  <c:v>3.3484837962964367</c:v>
                </c:pt>
                <c:pt idx="11438">
                  <c:v>3.3487268518506017</c:v>
                </c:pt>
                <c:pt idx="11439">
                  <c:v>3.3489699074047667</c:v>
                </c:pt>
                <c:pt idx="11440">
                  <c:v>3.3492129629589318</c:v>
                </c:pt>
                <c:pt idx="11441">
                  <c:v>3.3494560185203728</c:v>
                </c:pt>
                <c:pt idx="11442">
                  <c:v>3.3496990740745378</c:v>
                </c:pt>
                <c:pt idx="11443">
                  <c:v>3.3499421296287029</c:v>
                </c:pt>
                <c:pt idx="11444">
                  <c:v>3.3501851851828679</c:v>
                </c:pt>
                <c:pt idx="11445">
                  <c:v>3.3504282407370329</c:v>
                </c:pt>
                <c:pt idx="11446">
                  <c:v>3.3506712962984739</c:v>
                </c:pt>
                <c:pt idx="11447">
                  <c:v>3.350914351852639</c:v>
                </c:pt>
                <c:pt idx="11448">
                  <c:v>3.351157407406804</c:v>
                </c:pt>
                <c:pt idx="11449">
                  <c:v>3.3514004629609691</c:v>
                </c:pt>
                <c:pt idx="11450">
                  <c:v>3.3516435185151341</c:v>
                </c:pt>
                <c:pt idx="11451">
                  <c:v>3.3518865740765751</c:v>
                </c:pt>
                <c:pt idx="11452">
                  <c:v>3.3521296296307401</c:v>
                </c:pt>
                <c:pt idx="11453">
                  <c:v>3.3523842592616848</c:v>
                </c:pt>
                <c:pt idx="11454">
                  <c:v>3.3526273148158499</c:v>
                </c:pt>
                <c:pt idx="11455">
                  <c:v>3.3528703703700149</c:v>
                </c:pt>
                <c:pt idx="11456">
                  <c:v>3.3531134259241799</c:v>
                </c:pt>
                <c:pt idx="11457">
                  <c:v>3.353356481478345</c:v>
                </c:pt>
                <c:pt idx="11458">
                  <c:v>3.353599537039786</c:v>
                </c:pt>
                <c:pt idx="11459">
                  <c:v>3.353842592593951</c:v>
                </c:pt>
                <c:pt idx="11460">
                  <c:v>3.3540856481481161</c:v>
                </c:pt>
                <c:pt idx="11461">
                  <c:v>3.3543287037022811</c:v>
                </c:pt>
                <c:pt idx="11462">
                  <c:v>3.3545717592564461</c:v>
                </c:pt>
                <c:pt idx="11463">
                  <c:v>3.3548148148178871</c:v>
                </c:pt>
                <c:pt idx="11464">
                  <c:v>3.3550578703720522</c:v>
                </c:pt>
                <c:pt idx="11465">
                  <c:v>3.3553009259262172</c:v>
                </c:pt>
                <c:pt idx="11466">
                  <c:v>3.3555439814803822</c:v>
                </c:pt>
                <c:pt idx="11467">
                  <c:v>3.3557870370345473</c:v>
                </c:pt>
                <c:pt idx="11468">
                  <c:v>3.3560300925887123</c:v>
                </c:pt>
                <c:pt idx="11469">
                  <c:v>3.3562731481501533</c:v>
                </c:pt>
                <c:pt idx="11470">
                  <c:v>3.3565162037043184</c:v>
                </c:pt>
                <c:pt idx="11471">
                  <c:v>3.3567592592584834</c:v>
                </c:pt>
                <c:pt idx="11472">
                  <c:v>3.3570023148126484</c:v>
                </c:pt>
                <c:pt idx="11473">
                  <c:v>3.3572453703668135</c:v>
                </c:pt>
                <c:pt idx="11474">
                  <c:v>3.3574884259282545</c:v>
                </c:pt>
                <c:pt idx="11475">
                  <c:v>3.3577314814824195</c:v>
                </c:pt>
                <c:pt idx="11476">
                  <c:v>3.3579745370365846</c:v>
                </c:pt>
                <c:pt idx="11477">
                  <c:v>3.3582175925907496</c:v>
                </c:pt>
                <c:pt idx="11478">
                  <c:v>3.3584606481449146</c:v>
                </c:pt>
                <c:pt idx="11479">
                  <c:v>3.3587037037063556</c:v>
                </c:pt>
                <c:pt idx="11480">
                  <c:v>3.3589467592605207</c:v>
                </c:pt>
                <c:pt idx="11481">
                  <c:v>3.3591898148146857</c:v>
                </c:pt>
                <c:pt idx="11482">
                  <c:v>3.3594328703688507</c:v>
                </c:pt>
                <c:pt idx="11483">
                  <c:v>3.3596759259230158</c:v>
                </c:pt>
                <c:pt idx="11484">
                  <c:v>3.3599189814844568</c:v>
                </c:pt>
                <c:pt idx="11485">
                  <c:v>3.3601620370386218</c:v>
                </c:pt>
                <c:pt idx="11486">
                  <c:v>3.3604050925927869</c:v>
                </c:pt>
                <c:pt idx="11487">
                  <c:v>3.3606481481469519</c:v>
                </c:pt>
                <c:pt idx="11488">
                  <c:v>3.3608912037011169</c:v>
                </c:pt>
                <c:pt idx="11489">
                  <c:v>3.361134259255282</c:v>
                </c:pt>
                <c:pt idx="11490">
                  <c:v>3.361377314816723</c:v>
                </c:pt>
                <c:pt idx="11491">
                  <c:v>3.361620370370888</c:v>
                </c:pt>
                <c:pt idx="11492">
                  <c:v>3.3618634259250531</c:v>
                </c:pt>
                <c:pt idx="11493">
                  <c:v>3.3621064814792181</c:v>
                </c:pt>
                <c:pt idx="11494">
                  <c:v>3.3623495370333831</c:v>
                </c:pt>
                <c:pt idx="11495">
                  <c:v>3.3625925925948241</c:v>
                </c:pt>
                <c:pt idx="11496">
                  <c:v>3.3628356481489892</c:v>
                </c:pt>
                <c:pt idx="11497">
                  <c:v>3.3630787037031542</c:v>
                </c:pt>
                <c:pt idx="11498">
                  <c:v>3.3633217592573192</c:v>
                </c:pt>
                <c:pt idx="11499">
                  <c:v>3.3635648148114843</c:v>
                </c:pt>
                <c:pt idx="11500">
                  <c:v>3.3638078703729253</c:v>
                </c:pt>
                <c:pt idx="11501">
                  <c:v>3.364062499996594</c:v>
                </c:pt>
                <c:pt idx="11502">
                  <c:v>3.364305555558035</c:v>
                </c:pt>
                <c:pt idx="11503">
                  <c:v>3.3645486111122</c:v>
                </c:pt>
                <c:pt idx="11504">
                  <c:v>3.3647916666663651</c:v>
                </c:pt>
                <c:pt idx="11505">
                  <c:v>3.3650347222205301</c:v>
                </c:pt>
                <c:pt idx="11506">
                  <c:v>3.3652777777746952</c:v>
                </c:pt>
                <c:pt idx="11507">
                  <c:v>3.3655208333361362</c:v>
                </c:pt>
                <c:pt idx="11508">
                  <c:v>3.3657638888903012</c:v>
                </c:pt>
                <c:pt idx="11509">
                  <c:v>3.3660069444444662</c:v>
                </c:pt>
                <c:pt idx="11510">
                  <c:v>3.3662499999986313</c:v>
                </c:pt>
                <c:pt idx="11511">
                  <c:v>3.3664930555527963</c:v>
                </c:pt>
                <c:pt idx="11512">
                  <c:v>3.3667361111142373</c:v>
                </c:pt>
                <c:pt idx="11513">
                  <c:v>3.3669791666684024</c:v>
                </c:pt>
                <c:pt idx="11514">
                  <c:v>3.3672222222225674</c:v>
                </c:pt>
                <c:pt idx="11515">
                  <c:v>3.3674652777767324</c:v>
                </c:pt>
                <c:pt idx="11516">
                  <c:v>3.3677083333308975</c:v>
                </c:pt>
                <c:pt idx="11517">
                  <c:v>3.3679513888850625</c:v>
                </c:pt>
                <c:pt idx="11518">
                  <c:v>3.3681944444465035</c:v>
                </c:pt>
                <c:pt idx="11519">
                  <c:v>3.3684375000006685</c:v>
                </c:pt>
                <c:pt idx="11520">
                  <c:v>3.3686805555548336</c:v>
                </c:pt>
                <c:pt idx="11521">
                  <c:v>3.3689236111089986</c:v>
                </c:pt>
                <c:pt idx="11522">
                  <c:v>3.3691666666631637</c:v>
                </c:pt>
                <c:pt idx="11523">
                  <c:v>3.3694097222246047</c:v>
                </c:pt>
                <c:pt idx="11524">
                  <c:v>3.3696527777787697</c:v>
                </c:pt>
                <c:pt idx="11525">
                  <c:v>3.3698958333329347</c:v>
                </c:pt>
                <c:pt idx="11526">
                  <c:v>3.3701388888870998</c:v>
                </c:pt>
                <c:pt idx="11527">
                  <c:v>3.3703819444412648</c:v>
                </c:pt>
                <c:pt idx="11528">
                  <c:v>3.3706250000027058</c:v>
                </c:pt>
                <c:pt idx="11529">
                  <c:v>3.3708680555568709</c:v>
                </c:pt>
                <c:pt idx="11530">
                  <c:v>3.3711111111110359</c:v>
                </c:pt>
                <c:pt idx="11531">
                  <c:v>3.3713541666652009</c:v>
                </c:pt>
                <c:pt idx="11532">
                  <c:v>3.371597222219366</c:v>
                </c:pt>
                <c:pt idx="11533">
                  <c:v>3.371840277780807</c:v>
                </c:pt>
                <c:pt idx="11534">
                  <c:v>3.372083333334972</c:v>
                </c:pt>
                <c:pt idx="11535">
                  <c:v>3.372326388889137</c:v>
                </c:pt>
                <c:pt idx="11536">
                  <c:v>3.3725694444433021</c:v>
                </c:pt>
                <c:pt idx="11537">
                  <c:v>3.3728124999974671</c:v>
                </c:pt>
                <c:pt idx="11538">
                  <c:v>3.3730555555516322</c:v>
                </c:pt>
                <c:pt idx="11539">
                  <c:v>3.3732986111130732</c:v>
                </c:pt>
                <c:pt idx="11540">
                  <c:v>3.3735416666672382</c:v>
                </c:pt>
                <c:pt idx="11541">
                  <c:v>3.3737847222214032</c:v>
                </c:pt>
                <c:pt idx="11542">
                  <c:v>3.3740277777755683</c:v>
                </c:pt>
                <c:pt idx="11543">
                  <c:v>3.3742708333297333</c:v>
                </c:pt>
                <c:pt idx="11544">
                  <c:v>3.3745138888911743</c:v>
                </c:pt>
                <c:pt idx="11545">
                  <c:v>3.3747569444453394</c:v>
                </c:pt>
                <c:pt idx="11546">
                  <c:v>3.3749999999995044</c:v>
                </c:pt>
                <c:pt idx="11547">
                  <c:v>3.3752430555536694</c:v>
                </c:pt>
                <c:pt idx="11548">
                  <c:v>3.3754861111078345</c:v>
                </c:pt>
                <c:pt idx="11549">
                  <c:v>3.3757291666692755</c:v>
                </c:pt>
                <c:pt idx="11550">
                  <c:v>3.3759837962929442</c:v>
                </c:pt>
                <c:pt idx="11551">
                  <c:v>3.3762268518543852</c:v>
                </c:pt>
                <c:pt idx="11552">
                  <c:v>3.3764699074085502</c:v>
                </c:pt>
                <c:pt idx="11553">
                  <c:v>3.3767129629627153</c:v>
                </c:pt>
                <c:pt idx="11554">
                  <c:v>3.3769560185168803</c:v>
                </c:pt>
                <c:pt idx="11555">
                  <c:v>3.3771990740710454</c:v>
                </c:pt>
                <c:pt idx="11556">
                  <c:v>3.3774421296324864</c:v>
                </c:pt>
                <c:pt idx="11557">
                  <c:v>3.3776851851866514</c:v>
                </c:pt>
                <c:pt idx="11558">
                  <c:v>3.3779282407408164</c:v>
                </c:pt>
                <c:pt idx="11559">
                  <c:v>3.3781712962949815</c:v>
                </c:pt>
                <c:pt idx="11560">
                  <c:v>3.3784143518491465</c:v>
                </c:pt>
                <c:pt idx="11561">
                  <c:v>3.3786574074033116</c:v>
                </c:pt>
                <c:pt idx="11562">
                  <c:v>3.3789004629647525</c:v>
                </c:pt>
                <c:pt idx="11563">
                  <c:v>3.3791435185189176</c:v>
                </c:pt>
                <c:pt idx="11564">
                  <c:v>3.3793865740730826</c:v>
                </c:pt>
                <c:pt idx="11565">
                  <c:v>3.3796296296272477</c:v>
                </c:pt>
                <c:pt idx="11566">
                  <c:v>3.3798726851814127</c:v>
                </c:pt>
                <c:pt idx="11567">
                  <c:v>3.3801157407428537</c:v>
                </c:pt>
                <c:pt idx="11568">
                  <c:v>3.3803587962970187</c:v>
                </c:pt>
                <c:pt idx="11569">
                  <c:v>3.3806018518511838</c:v>
                </c:pt>
                <c:pt idx="11570">
                  <c:v>3.3808449074053488</c:v>
                </c:pt>
                <c:pt idx="11571">
                  <c:v>3.3810879629595139</c:v>
                </c:pt>
                <c:pt idx="11572">
                  <c:v>3.3813310185209549</c:v>
                </c:pt>
                <c:pt idx="11573">
                  <c:v>3.3815740740751199</c:v>
                </c:pt>
                <c:pt idx="11574">
                  <c:v>3.3818171296292849</c:v>
                </c:pt>
                <c:pt idx="11575">
                  <c:v>3.38206018518345</c:v>
                </c:pt>
                <c:pt idx="11576">
                  <c:v>3.382303240737615</c:v>
                </c:pt>
                <c:pt idx="11577">
                  <c:v>3.382546296299056</c:v>
                </c:pt>
                <c:pt idx="11578">
                  <c:v>3.382789351853221</c:v>
                </c:pt>
                <c:pt idx="11579">
                  <c:v>3.3830324074073861</c:v>
                </c:pt>
                <c:pt idx="11580">
                  <c:v>3.3832754629615511</c:v>
                </c:pt>
                <c:pt idx="11581">
                  <c:v>3.3835185185157162</c:v>
                </c:pt>
                <c:pt idx="11582">
                  <c:v>3.3837615740771572</c:v>
                </c:pt>
                <c:pt idx="11583">
                  <c:v>3.3840046296313222</c:v>
                </c:pt>
                <c:pt idx="11584">
                  <c:v>3.3842476851854872</c:v>
                </c:pt>
                <c:pt idx="11585">
                  <c:v>3.3844907407396523</c:v>
                </c:pt>
                <c:pt idx="11586">
                  <c:v>3.3847337962938173</c:v>
                </c:pt>
                <c:pt idx="11587">
                  <c:v>3.3849768518479824</c:v>
                </c:pt>
                <c:pt idx="11588">
                  <c:v>3.3852199074094234</c:v>
                </c:pt>
                <c:pt idx="11589">
                  <c:v>3.3854629629635884</c:v>
                </c:pt>
                <c:pt idx="11590">
                  <c:v>3.3857060185177534</c:v>
                </c:pt>
                <c:pt idx="11591">
                  <c:v>3.3859490740719185</c:v>
                </c:pt>
                <c:pt idx="11592">
                  <c:v>3.3861921296260835</c:v>
                </c:pt>
                <c:pt idx="11593">
                  <c:v>3.3864351851875245</c:v>
                </c:pt>
                <c:pt idx="11594">
                  <c:v>3.3866782407416895</c:v>
                </c:pt>
                <c:pt idx="11595">
                  <c:v>3.3869212962958546</c:v>
                </c:pt>
                <c:pt idx="11596">
                  <c:v>3.3871643518500196</c:v>
                </c:pt>
                <c:pt idx="11597">
                  <c:v>3.3874074074041847</c:v>
                </c:pt>
                <c:pt idx="11598">
                  <c:v>3.3876620370351294</c:v>
                </c:pt>
                <c:pt idx="11599">
                  <c:v>3.3879050925892944</c:v>
                </c:pt>
                <c:pt idx="11600">
                  <c:v>3.3881481481507354</c:v>
                </c:pt>
                <c:pt idx="11601">
                  <c:v>3.3883912037049004</c:v>
                </c:pt>
                <c:pt idx="11602">
                  <c:v>3.3886342592590655</c:v>
                </c:pt>
                <c:pt idx="11603">
                  <c:v>3.3888773148132305</c:v>
                </c:pt>
                <c:pt idx="11604">
                  <c:v>3.3891203703673956</c:v>
                </c:pt>
                <c:pt idx="11605">
                  <c:v>3.3893634259288365</c:v>
                </c:pt>
                <c:pt idx="11606">
                  <c:v>3.3896064814830016</c:v>
                </c:pt>
                <c:pt idx="11607">
                  <c:v>3.3898495370371666</c:v>
                </c:pt>
                <c:pt idx="11608">
                  <c:v>3.3900925925913317</c:v>
                </c:pt>
                <c:pt idx="11609">
                  <c:v>3.3903356481454967</c:v>
                </c:pt>
                <c:pt idx="11610">
                  <c:v>3.3905787036996617</c:v>
                </c:pt>
                <c:pt idx="11611">
                  <c:v>3.3908217592611027</c:v>
                </c:pt>
                <c:pt idx="11612">
                  <c:v>3.3910648148152678</c:v>
                </c:pt>
                <c:pt idx="11613">
                  <c:v>3.3913078703694328</c:v>
                </c:pt>
                <c:pt idx="11614">
                  <c:v>3.3915509259235979</c:v>
                </c:pt>
                <c:pt idx="11615">
                  <c:v>3.3917939814777629</c:v>
                </c:pt>
                <c:pt idx="11616">
                  <c:v>3.3920370370392039</c:v>
                </c:pt>
                <c:pt idx="11617">
                  <c:v>3.3922800925933689</c:v>
                </c:pt>
                <c:pt idx="11618">
                  <c:v>3.392523148147534</c:v>
                </c:pt>
                <c:pt idx="11619">
                  <c:v>3.392766203701699</c:v>
                </c:pt>
                <c:pt idx="11620">
                  <c:v>3.3930092592558641</c:v>
                </c:pt>
                <c:pt idx="11621">
                  <c:v>3.393252314817305</c:v>
                </c:pt>
                <c:pt idx="11622">
                  <c:v>3.3934953703714701</c:v>
                </c:pt>
                <c:pt idx="11623">
                  <c:v>3.3937384259256351</c:v>
                </c:pt>
                <c:pt idx="11624">
                  <c:v>3.3939814814798002</c:v>
                </c:pt>
                <c:pt idx="11625">
                  <c:v>3.3942245370339652</c:v>
                </c:pt>
                <c:pt idx="11626">
                  <c:v>3.3944675925954062</c:v>
                </c:pt>
                <c:pt idx="11627">
                  <c:v>3.3947106481495712</c:v>
                </c:pt>
                <c:pt idx="11628">
                  <c:v>3.3949537037037363</c:v>
                </c:pt>
                <c:pt idx="11629">
                  <c:v>3.3951967592579013</c:v>
                </c:pt>
                <c:pt idx="11630">
                  <c:v>3.3954398148120664</c:v>
                </c:pt>
                <c:pt idx="11631">
                  <c:v>3.3956828703735074</c:v>
                </c:pt>
                <c:pt idx="11632">
                  <c:v>3.3959259259276724</c:v>
                </c:pt>
                <c:pt idx="11633">
                  <c:v>3.3961689814818374</c:v>
                </c:pt>
                <c:pt idx="11634">
                  <c:v>3.3964120370360025</c:v>
                </c:pt>
                <c:pt idx="11635">
                  <c:v>3.3966550925901675</c:v>
                </c:pt>
                <c:pt idx="11636">
                  <c:v>3.3968981481443326</c:v>
                </c:pt>
                <c:pt idx="11637">
                  <c:v>3.3971412037057735</c:v>
                </c:pt>
                <c:pt idx="11638">
                  <c:v>3.3973842592599386</c:v>
                </c:pt>
                <c:pt idx="11639">
                  <c:v>3.3976273148141036</c:v>
                </c:pt>
                <c:pt idx="11640">
                  <c:v>3.3978703703682687</c:v>
                </c:pt>
                <c:pt idx="11641">
                  <c:v>3.3981134259224337</c:v>
                </c:pt>
                <c:pt idx="11642">
                  <c:v>3.3983564814838747</c:v>
                </c:pt>
                <c:pt idx="11643">
                  <c:v>3.3985995370380397</c:v>
                </c:pt>
                <c:pt idx="11644">
                  <c:v>3.3988425925922048</c:v>
                </c:pt>
                <c:pt idx="11645">
                  <c:v>3.3990856481463698</c:v>
                </c:pt>
                <c:pt idx="11646">
                  <c:v>3.3993402777773145</c:v>
                </c:pt>
                <c:pt idx="11647">
                  <c:v>3.3995833333314796</c:v>
                </c:pt>
                <c:pt idx="11648">
                  <c:v>3.3998263888856446</c:v>
                </c:pt>
                <c:pt idx="11649">
                  <c:v>3.4000694444470856</c:v>
                </c:pt>
                <c:pt idx="11650">
                  <c:v>3.4003125000012506</c:v>
                </c:pt>
                <c:pt idx="11651">
                  <c:v>3.4005555555554157</c:v>
                </c:pt>
                <c:pt idx="11652">
                  <c:v>3.4007986111095807</c:v>
                </c:pt>
                <c:pt idx="11653">
                  <c:v>3.4010416666637457</c:v>
                </c:pt>
                <c:pt idx="11654">
                  <c:v>3.4012847222251867</c:v>
                </c:pt>
                <c:pt idx="11655">
                  <c:v>3.4015277777793518</c:v>
                </c:pt>
                <c:pt idx="11656">
                  <c:v>3.4017708333335168</c:v>
                </c:pt>
                <c:pt idx="11657">
                  <c:v>3.4020138888876819</c:v>
                </c:pt>
                <c:pt idx="11658">
                  <c:v>3.4022569444418469</c:v>
                </c:pt>
                <c:pt idx="11659">
                  <c:v>3.4024999999960119</c:v>
                </c:pt>
                <c:pt idx="11660">
                  <c:v>3.4027430555574529</c:v>
                </c:pt>
                <c:pt idx="11661">
                  <c:v>3.402986111111618</c:v>
                </c:pt>
                <c:pt idx="11662">
                  <c:v>3.403229166665783</c:v>
                </c:pt>
                <c:pt idx="11663">
                  <c:v>3.4034722222199481</c:v>
                </c:pt>
                <c:pt idx="11664">
                  <c:v>3.4037152777741131</c:v>
                </c:pt>
                <c:pt idx="11665">
                  <c:v>3.4039583333355541</c:v>
                </c:pt>
                <c:pt idx="11666">
                  <c:v>3.4042013888897191</c:v>
                </c:pt>
                <c:pt idx="11667">
                  <c:v>3.4044444444438842</c:v>
                </c:pt>
                <c:pt idx="11668">
                  <c:v>3.4046874999980492</c:v>
                </c:pt>
                <c:pt idx="11669">
                  <c:v>3.4049305555522142</c:v>
                </c:pt>
                <c:pt idx="11670">
                  <c:v>3.4051736111136552</c:v>
                </c:pt>
                <c:pt idx="11671">
                  <c:v>3.4054166666678203</c:v>
                </c:pt>
                <c:pt idx="11672">
                  <c:v>3.4056597222219853</c:v>
                </c:pt>
                <c:pt idx="11673">
                  <c:v>3.4059027777761504</c:v>
                </c:pt>
                <c:pt idx="11674">
                  <c:v>3.4061458333303154</c:v>
                </c:pt>
                <c:pt idx="11675">
                  <c:v>3.4063888888917564</c:v>
                </c:pt>
                <c:pt idx="11676">
                  <c:v>3.4066319444459214</c:v>
                </c:pt>
                <c:pt idx="11677">
                  <c:v>3.4068750000000865</c:v>
                </c:pt>
                <c:pt idx="11678">
                  <c:v>3.4071180555542515</c:v>
                </c:pt>
                <c:pt idx="11679">
                  <c:v>3.4073611111084166</c:v>
                </c:pt>
                <c:pt idx="11680">
                  <c:v>3.4076041666625816</c:v>
                </c:pt>
                <c:pt idx="11681">
                  <c:v>3.4078472222240226</c:v>
                </c:pt>
                <c:pt idx="11682">
                  <c:v>3.4080902777781876</c:v>
                </c:pt>
                <c:pt idx="11683">
                  <c:v>3.4083333333323527</c:v>
                </c:pt>
                <c:pt idx="11684">
                  <c:v>3.4085763888865177</c:v>
                </c:pt>
                <c:pt idx="11685">
                  <c:v>3.4088194444406827</c:v>
                </c:pt>
                <c:pt idx="11686">
                  <c:v>3.4090625000021237</c:v>
                </c:pt>
                <c:pt idx="11687">
                  <c:v>3.4093055555562888</c:v>
                </c:pt>
                <c:pt idx="11688">
                  <c:v>3.4095486111104538</c:v>
                </c:pt>
                <c:pt idx="11689">
                  <c:v>3.4097916666646189</c:v>
                </c:pt>
                <c:pt idx="11690">
                  <c:v>3.4100347222187839</c:v>
                </c:pt>
                <c:pt idx="11691">
                  <c:v>3.4102777777802249</c:v>
                </c:pt>
                <c:pt idx="11692">
                  <c:v>3.4105208333343899</c:v>
                </c:pt>
                <c:pt idx="11693">
                  <c:v>3.410763888888555</c:v>
                </c:pt>
                <c:pt idx="11694">
                  <c:v>3.41100694444272</c:v>
                </c:pt>
                <c:pt idx="11695">
                  <c:v>3.4112615740736647</c:v>
                </c:pt>
                <c:pt idx="11696">
                  <c:v>3.4115046296278297</c:v>
                </c:pt>
                <c:pt idx="11697">
                  <c:v>3.4117476851819948</c:v>
                </c:pt>
                <c:pt idx="11698">
                  <c:v>3.4119907407434358</c:v>
                </c:pt>
                <c:pt idx="11699">
                  <c:v>3.4122337962976008</c:v>
                </c:pt>
                <c:pt idx="11700">
                  <c:v>3.4124768518517659</c:v>
                </c:pt>
                <c:pt idx="11701">
                  <c:v>3.4127199074059309</c:v>
                </c:pt>
                <c:pt idx="11702">
                  <c:v>3.4129629629600959</c:v>
                </c:pt>
                <c:pt idx="11703">
                  <c:v>3.4132060185215369</c:v>
                </c:pt>
                <c:pt idx="11704">
                  <c:v>3.413449074075702</c:v>
                </c:pt>
                <c:pt idx="11705">
                  <c:v>3.413692129629867</c:v>
                </c:pt>
                <c:pt idx="11706">
                  <c:v>3.4139351851840321</c:v>
                </c:pt>
                <c:pt idx="11707">
                  <c:v>3.4141782407381971</c:v>
                </c:pt>
                <c:pt idx="11708">
                  <c:v>3.4144212962923621</c:v>
                </c:pt>
                <c:pt idx="11709">
                  <c:v>3.4146643518538031</c:v>
                </c:pt>
                <c:pt idx="11710">
                  <c:v>3.4149074074079682</c:v>
                </c:pt>
                <c:pt idx="11711">
                  <c:v>3.4151504629621332</c:v>
                </c:pt>
                <c:pt idx="11712">
                  <c:v>3.4153935185162982</c:v>
                </c:pt>
                <c:pt idx="11713">
                  <c:v>3.4156365740704633</c:v>
                </c:pt>
                <c:pt idx="11714">
                  <c:v>3.4158796296319043</c:v>
                </c:pt>
                <c:pt idx="11715">
                  <c:v>3.4161226851860693</c:v>
                </c:pt>
                <c:pt idx="11716">
                  <c:v>3.4163657407402344</c:v>
                </c:pt>
                <c:pt idx="11717">
                  <c:v>3.4166087962943994</c:v>
                </c:pt>
                <c:pt idx="11718">
                  <c:v>3.4168518518485644</c:v>
                </c:pt>
                <c:pt idx="11719">
                  <c:v>3.4170949074100054</c:v>
                </c:pt>
                <c:pt idx="11720">
                  <c:v>3.4173379629641705</c:v>
                </c:pt>
                <c:pt idx="11721">
                  <c:v>3.4175810185183355</c:v>
                </c:pt>
                <c:pt idx="11722">
                  <c:v>3.4178240740725006</c:v>
                </c:pt>
                <c:pt idx="11723">
                  <c:v>3.4180671296266656</c:v>
                </c:pt>
                <c:pt idx="11724">
                  <c:v>3.4183101851881066</c:v>
                </c:pt>
                <c:pt idx="11725">
                  <c:v>3.4185532407422716</c:v>
                </c:pt>
                <c:pt idx="11726">
                  <c:v>3.4187962962964367</c:v>
                </c:pt>
                <c:pt idx="11727">
                  <c:v>3.4190393518506017</c:v>
                </c:pt>
                <c:pt idx="11728">
                  <c:v>3.4192824074047667</c:v>
                </c:pt>
                <c:pt idx="11729">
                  <c:v>3.4195254629589318</c:v>
                </c:pt>
                <c:pt idx="11730">
                  <c:v>3.4197685185203728</c:v>
                </c:pt>
                <c:pt idx="11731">
                  <c:v>3.4200115740745378</c:v>
                </c:pt>
                <c:pt idx="11732">
                  <c:v>3.4202546296287029</c:v>
                </c:pt>
                <c:pt idx="11733">
                  <c:v>3.4204976851828679</c:v>
                </c:pt>
                <c:pt idx="11734">
                  <c:v>3.4207407407370329</c:v>
                </c:pt>
                <c:pt idx="11735">
                  <c:v>3.4209837962984739</c:v>
                </c:pt>
                <c:pt idx="11736">
                  <c:v>3.421226851852639</c:v>
                </c:pt>
                <c:pt idx="11737">
                  <c:v>3.421469907406804</c:v>
                </c:pt>
                <c:pt idx="11738">
                  <c:v>3.4217129629609691</c:v>
                </c:pt>
                <c:pt idx="11739">
                  <c:v>3.4219560185151341</c:v>
                </c:pt>
                <c:pt idx="11740">
                  <c:v>3.4221990740765751</c:v>
                </c:pt>
                <c:pt idx="11741">
                  <c:v>3.4224421296307401</c:v>
                </c:pt>
                <c:pt idx="11742">
                  <c:v>3.4226851851849052</c:v>
                </c:pt>
                <c:pt idx="11743">
                  <c:v>3.4229398148158499</c:v>
                </c:pt>
                <c:pt idx="11744">
                  <c:v>3.4231828703700149</c:v>
                </c:pt>
                <c:pt idx="11745">
                  <c:v>3.4234259259241799</c:v>
                </c:pt>
                <c:pt idx="11746">
                  <c:v>3.423668981478345</c:v>
                </c:pt>
                <c:pt idx="11747">
                  <c:v>3.423912037039786</c:v>
                </c:pt>
                <c:pt idx="11748">
                  <c:v>3.424155092593951</c:v>
                </c:pt>
                <c:pt idx="11749">
                  <c:v>3.4243981481481161</c:v>
                </c:pt>
                <c:pt idx="11750">
                  <c:v>3.4246412037022811</c:v>
                </c:pt>
                <c:pt idx="11751">
                  <c:v>3.4248842592564461</c:v>
                </c:pt>
                <c:pt idx="11752">
                  <c:v>3.4251273148178871</c:v>
                </c:pt>
                <c:pt idx="11753">
                  <c:v>3.4253703703720522</c:v>
                </c:pt>
                <c:pt idx="11754">
                  <c:v>3.4256134259262172</c:v>
                </c:pt>
                <c:pt idx="11755">
                  <c:v>3.4258564814803822</c:v>
                </c:pt>
                <c:pt idx="11756">
                  <c:v>3.4260995370345473</c:v>
                </c:pt>
                <c:pt idx="11757">
                  <c:v>3.4263425925887123</c:v>
                </c:pt>
                <c:pt idx="11758">
                  <c:v>3.4265856481501533</c:v>
                </c:pt>
                <c:pt idx="11759">
                  <c:v>3.4268287037043184</c:v>
                </c:pt>
                <c:pt idx="11760">
                  <c:v>3.4270717592584834</c:v>
                </c:pt>
                <c:pt idx="11761">
                  <c:v>3.4273148148126484</c:v>
                </c:pt>
                <c:pt idx="11762">
                  <c:v>3.4275578703668135</c:v>
                </c:pt>
                <c:pt idx="11763">
                  <c:v>3.4278009259282545</c:v>
                </c:pt>
                <c:pt idx="11764">
                  <c:v>3.4280439814824195</c:v>
                </c:pt>
                <c:pt idx="11765">
                  <c:v>3.4282870370365846</c:v>
                </c:pt>
                <c:pt idx="11766">
                  <c:v>3.4285300925907496</c:v>
                </c:pt>
                <c:pt idx="11767">
                  <c:v>3.4287731481449146</c:v>
                </c:pt>
                <c:pt idx="11768">
                  <c:v>3.4290162037063556</c:v>
                </c:pt>
                <c:pt idx="11769">
                  <c:v>3.4292592592605207</c:v>
                </c:pt>
                <c:pt idx="11770">
                  <c:v>3.4295023148146857</c:v>
                </c:pt>
                <c:pt idx="11771">
                  <c:v>3.4297453703688507</c:v>
                </c:pt>
                <c:pt idx="11772">
                  <c:v>3.4299884259230158</c:v>
                </c:pt>
                <c:pt idx="11773">
                  <c:v>3.4302314814844568</c:v>
                </c:pt>
                <c:pt idx="11774">
                  <c:v>3.4304745370386218</c:v>
                </c:pt>
                <c:pt idx="11775">
                  <c:v>3.4307175925927869</c:v>
                </c:pt>
                <c:pt idx="11776">
                  <c:v>3.4309606481469519</c:v>
                </c:pt>
                <c:pt idx="11777">
                  <c:v>3.4312037037011169</c:v>
                </c:pt>
                <c:pt idx="11778">
                  <c:v>3.431446759255282</c:v>
                </c:pt>
                <c:pt idx="11779">
                  <c:v>3.431689814816723</c:v>
                </c:pt>
                <c:pt idx="11780">
                  <c:v>3.431932870370888</c:v>
                </c:pt>
                <c:pt idx="11781">
                  <c:v>3.4321759259250531</c:v>
                </c:pt>
                <c:pt idx="11782">
                  <c:v>3.4324189814792181</c:v>
                </c:pt>
                <c:pt idx="11783">
                  <c:v>3.4326620370333831</c:v>
                </c:pt>
                <c:pt idx="11784">
                  <c:v>3.4329050925948241</c:v>
                </c:pt>
                <c:pt idx="11785">
                  <c:v>3.4331481481489892</c:v>
                </c:pt>
                <c:pt idx="11786">
                  <c:v>3.4333912037031542</c:v>
                </c:pt>
                <c:pt idx="11787">
                  <c:v>3.4336342592573192</c:v>
                </c:pt>
                <c:pt idx="11788">
                  <c:v>3.4338773148114843</c:v>
                </c:pt>
                <c:pt idx="11789">
                  <c:v>3.4341203703729253</c:v>
                </c:pt>
                <c:pt idx="11790">
                  <c:v>3.4343634259270903</c:v>
                </c:pt>
                <c:pt idx="11791">
                  <c:v>3.4346064814812554</c:v>
                </c:pt>
                <c:pt idx="11792">
                  <c:v>3.4348611111122</c:v>
                </c:pt>
                <c:pt idx="11793">
                  <c:v>3.4351041666663651</c:v>
                </c:pt>
                <c:pt idx="11794">
                  <c:v>3.4353472222205301</c:v>
                </c:pt>
                <c:pt idx="11795">
                  <c:v>3.4355902777746952</c:v>
                </c:pt>
                <c:pt idx="11796">
                  <c:v>3.4358333333361362</c:v>
                </c:pt>
                <c:pt idx="11797">
                  <c:v>3.4360763888903012</c:v>
                </c:pt>
                <c:pt idx="11798">
                  <c:v>3.4363194444444662</c:v>
                </c:pt>
                <c:pt idx="11799">
                  <c:v>3.4365624999986313</c:v>
                </c:pt>
                <c:pt idx="11800">
                  <c:v>3.4368055555527963</c:v>
                </c:pt>
                <c:pt idx="11801">
                  <c:v>3.4370486111142373</c:v>
                </c:pt>
                <c:pt idx="11802">
                  <c:v>3.4372916666684024</c:v>
                </c:pt>
                <c:pt idx="11803">
                  <c:v>3.4375347222225674</c:v>
                </c:pt>
                <c:pt idx="11804">
                  <c:v>3.4377777777767324</c:v>
                </c:pt>
                <c:pt idx="11805">
                  <c:v>3.4380208333308975</c:v>
                </c:pt>
                <c:pt idx="11806">
                  <c:v>3.4382638888850625</c:v>
                </c:pt>
                <c:pt idx="11807">
                  <c:v>3.4385069444465035</c:v>
                </c:pt>
                <c:pt idx="11808">
                  <c:v>3.4387500000006685</c:v>
                </c:pt>
                <c:pt idx="11809">
                  <c:v>3.4389930555548336</c:v>
                </c:pt>
                <c:pt idx="11810">
                  <c:v>3.4392361111089986</c:v>
                </c:pt>
                <c:pt idx="11811">
                  <c:v>3.4394791666631637</c:v>
                </c:pt>
                <c:pt idx="11812">
                  <c:v>3.4397222222246047</c:v>
                </c:pt>
                <c:pt idx="11813">
                  <c:v>3.4399652777787697</c:v>
                </c:pt>
                <c:pt idx="11814">
                  <c:v>3.4402083333329347</c:v>
                </c:pt>
                <c:pt idx="11815">
                  <c:v>3.4404513888870998</c:v>
                </c:pt>
                <c:pt idx="11816">
                  <c:v>3.4406944444412648</c:v>
                </c:pt>
                <c:pt idx="11817">
                  <c:v>3.4409375000027058</c:v>
                </c:pt>
                <c:pt idx="11818">
                  <c:v>3.4411805555568709</c:v>
                </c:pt>
                <c:pt idx="11819">
                  <c:v>3.4414236111110359</c:v>
                </c:pt>
                <c:pt idx="11820">
                  <c:v>3.4416666666652009</c:v>
                </c:pt>
                <c:pt idx="11821">
                  <c:v>3.441909722219366</c:v>
                </c:pt>
                <c:pt idx="11822">
                  <c:v>3.442152777780807</c:v>
                </c:pt>
                <c:pt idx="11823">
                  <c:v>3.442395833334972</c:v>
                </c:pt>
                <c:pt idx="11824">
                  <c:v>3.442638888889137</c:v>
                </c:pt>
                <c:pt idx="11825">
                  <c:v>3.4428819444433021</c:v>
                </c:pt>
                <c:pt idx="11826">
                  <c:v>3.4431249999974671</c:v>
                </c:pt>
                <c:pt idx="11827">
                  <c:v>3.4433680555516322</c:v>
                </c:pt>
                <c:pt idx="11828">
                  <c:v>3.4436111111130732</c:v>
                </c:pt>
                <c:pt idx="11829">
                  <c:v>3.4438541666672382</c:v>
                </c:pt>
                <c:pt idx="11830">
                  <c:v>3.4440972222214032</c:v>
                </c:pt>
                <c:pt idx="11831">
                  <c:v>3.4443402777755683</c:v>
                </c:pt>
                <c:pt idx="11832">
                  <c:v>3.4445833333297333</c:v>
                </c:pt>
                <c:pt idx="11833">
                  <c:v>3.4448263888911743</c:v>
                </c:pt>
                <c:pt idx="11834">
                  <c:v>3.4450694444453394</c:v>
                </c:pt>
                <c:pt idx="11835">
                  <c:v>3.4453124999995044</c:v>
                </c:pt>
                <c:pt idx="11836">
                  <c:v>3.4455555555536694</c:v>
                </c:pt>
                <c:pt idx="11837">
                  <c:v>3.4457986111078345</c:v>
                </c:pt>
                <c:pt idx="11838">
                  <c:v>3.4460416666692755</c:v>
                </c:pt>
                <c:pt idx="11839">
                  <c:v>3.4462847222234405</c:v>
                </c:pt>
                <c:pt idx="11840">
                  <c:v>3.4465393518543852</c:v>
                </c:pt>
                <c:pt idx="11841">
                  <c:v>3.4467824074085502</c:v>
                </c:pt>
                <c:pt idx="11842">
                  <c:v>3.4470254629627153</c:v>
                </c:pt>
                <c:pt idx="11843">
                  <c:v>3.4472685185168803</c:v>
                </c:pt>
                <c:pt idx="11844">
                  <c:v>3.4475115740710454</c:v>
                </c:pt>
                <c:pt idx="11845">
                  <c:v>3.4477546296324864</c:v>
                </c:pt>
                <c:pt idx="11846">
                  <c:v>3.4479976851866514</c:v>
                </c:pt>
                <c:pt idx="11847">
                  <c:v>3.4482407407408164</c:v>
                </c:pt>
                <c:pt idx="11848">
                  <c:v>3.4484837962949815</c:v>
                </c:pt>
                <c:pt idx="11849">
                  <c:v>3.4487268518491465</c:v>
                </c:pt>
                <c:pt idx="11850">
                  <c:v>3.4489699074033116</c:v>
                </c:pt>
                <c:pt idx="11851">
                  <c:v>3.4492129629647525</c:v>
                </c:pt>
                <c:pt idx="11852">
                  <c:v>3.4494560185189176</c:v>
                </c:pt>
                <c:pt idx="11853">
                  <c:v>3.4496990740730826</c:v>
                </c:pt>
                <c:pt idx="11854">
                  <c:v>3.4499421296272477</c:v>
                </c:pt>
                <c:pt idx="11855">
                  <c:v>3.4501851851814127</c:v>
                </c:pt>
                <c:pt idx="11856">
                  <c:v>3.4504282407428537</c:v>
                </c:pt>
                <c:pt idx="11857">
                  <c:v>3.4506712962970187</c:v>
                </c:pt>
                <c:pt idx="11858">
                  <c:v>3.4509143518511838</c:v>
                </c:pt>
                <c:pt idx="11859">
                  <c:v>3.4511574074053488</c:v>
                </c:pt>
                <c:pt idx="11860">
                  <c:v>3.4514004629595139</c:v>
                </c:pt>
                <c:pt idx="11861">
                  <c:v>3.4516435185209549</c:v>
                </c:pt>
                <c:pt idx="11862">
                  <c:v>3.4518865740751199</c:v>
                </c:pt>
                <c:pt idx="11863">
                  <c:v>3.4521296296292849</c:v>
                </c:pt>
                <c:pt idx="11864">
                  <c:v>3.45237268518345</c:v>
                </c:pt>
                <c:pt idx="11865">
                  <c:v>3.452615740737615</c:v>
                </c:pt>
                <c:pt idx="11866">
                  <c:v>3.452858796299056</c:v>
                </c:pt>
                <c:pt idx="11867">
                  <c:v>3.453101851853221</c:v>
                </c:pt>
                <c:pt idx="11868">
                  <c:v>3.4533449074073861</c:v>
                </c:pt>
                <c:pt idx="11869">
                  <c:v>3.4535879629615511</c:v>
                </c:pt>
                <c:pt idx="11870">
                  <c:v>3.4538310185157162</c:v>
                </c:pt>
                <c:pt idx="11871">
                  <c:v>3.4540740740771572</c:v>
                </c:pt>
                <c:pt idx="11872">
                  <c:v>3.4543171296313222</c:v>
                </c:pt>
                <c:pt idx="11873">
                  <c:v>3.4545601851854872</c:v>
                </c:pt>
                <c:pt idx="11874">
                  <c:v>3.4548032407396523</c:v>
                </c:pt>
                <c:pt idx="11875">
                  <c:v>3.4550462962938173</c:v>
                </c:pt>
                <c:pt idx="11876">
                  <c:v>3.4552893518479824</c:v>
                </c:pt>
                <c:pt idx="11877">
                  <c:v>3.4555324074094234</c:v>
                </c:pt>
                <c:pt idx="11878">
                  <c:v>3.4557754629635884</c:v>
                </c:pt>
                <c:pt idx="11879">
                  <c:v>3.4560185185177534</c:v>
                </c:pt>
                <c:pt idx="11880">
                  <c:v>3.4562615740719185</c:v>
                </c:pt>
                <c:pt idx="11881">
                  <c:v>3.4565046296260835</c:v>
                </c:pt>
                <c:pt idx="11882">
                  <c:v>3.4567476851875245</c:v>
                </c:pt>
                <c:pt idx="11883">
                  <c:v>3.4569907407416895</c:v>
                </c:pt>
                <c:pt idx="11884">
                  <c:v>3.4572337962958546</c:v>
                </c:pt>
                <c:pt idx="11885">
                  <c:v>3.4574768518500196</c:v>
                </c:pt>
                <c:pt idx="11886">
                  <c:v>3.4577199074041847</c:v>
                </c:pt>
                <c:pt idx="11887">
                  <c:v>3.4579629629656257</c:v>
                </c:pt>
                <c:pt idx="11888">
                  <c:v>3.4582175925892944</c:v>
                </c:pt>
                <c:pt idx="11889">
                  <c:v>3.4584606481507354</c:v>
                </c:pt>
                <c:pt idx="11890">
                  <c:v>3.4587037037049004</c:v>
                </c:pt>
                <c:pt idx="11891">
                  <c:v>3.4589467592590655</c:v>
                </c:pt>
                <c:pt idx="11892">
                  <c:v>3.4591898148132305</c:v>
                </c:pt>
                <c:pt idx="11893">
                  <c:v>3.4594328703673956</c:v>
                </c:pt>
                <c:pt idx="11894">
                  <c:v>3.4596759259288365</c:v>
                </c:pt>
                <c:pt idx="11895">
                  <c:v>3.4599189814830016</c:v>
                </c:pt>
                <c:pt idx="11896">
                  <c:v>3.4601620370371666</c:v>
                </c:pt>
                <c:pt idx="11897">
                  <c:v>3.4604050925913317</c:v>
                </c:pt>
                <c:pt idx="11898">
                  <c:v>3.4606481481454967</c:v>
                </c:pt>
                <c:pt idx="11899">
                  <c:v>3.4608912036996617</c:v>
                </c:pt>
                <c:pt idx="11900">
                  <c:v>3.4611342592611027</c:v>
                </c:pt>
                <c:pt idx="11901">
                  <c:v>3.4613773148152678</c:v>
                </c:pt>
                <c:pt idx="11902">
                  <c:v>3.4616203703694328</c:v>
                </c:pt>
                <c:pt idx="11903">
                  <c:v>3.4618634259235979</c:v>
                </c:pt>
                <c:pt idx="11904">
                  <c:v>3.4621064814777629</c:v>
                </c:pt>
                <c:pt idx="11905">
                  <c:v>3.4623495370392039</c:v>
                </c:pt>
                <c:pt idx="11906">
                  <c:v>3.4625925925933689</c:v>
                </c:pt>
                <c:pt idx="11907">
                  <c:v>3.462835648147534</c:v>
                </c:pt>
                <c:pt idx="11908">
                  <c:v>3.463078703701699</c:v>
                </c:pt>
                <c:pt idx="11909">
                  <c:v>3.4633217592558641</c:v>
                </c:pt>
                <c:pt idx="11910">
                  <c:v>3.463564814817305</c:v>
                </c:pt>
                <c:pt idx="11911">
                  <c:v>3.4638078703714701</c:v>
                </c:pt>
                <c:pt idx="11912">
                  <c:v>3.4640509259256351</c:v>
                </c:pt>
                <c:pt idx="11913">
                  <c:v>3.4642939814798002</c:v>
                </c:pt>
                <c:pt idx="11914">
                  <c:v>3.4645370370339652</c:v>
                </c:pt>
                <c:pt idx="11915">
                  <c:v>3.4647800925954062</c:v>
                </c:pt>
                <c:pt idx="11916">
                  <c:v>3.4650231481495712</c:v>
                </c:pt>
                <c:pt idx="11917">
                  <c:v>3.4652662037037363</c:v>
                </c:pt>
                <c:pt idx="11918">
                  <c:v>3.4655092592579013</c:v>
                </c:pt>
                <c:pt idx="11919">
                  <c:v>3.4657523148120664</c:v>
                </c:pt>
                <c:pt idx="11920">
                  <c:v>3.4659953703735074</c:v>
                </c:pt>
                <c:pt idx="11921">
                  <c:v>3.4662384259276724</c:v>
                </c:pt>
                <c:pt idx="11922">
                  <c:v>3.4664814814818374</c:v>
                </c:pt>
                <c:pt idx="11923">
                  <c:v>3.4667245370360025</c:v>
                </c:pt>
                <c:pt idx="11924">
                  <c:v>3.4669675925901675</c:v>
                </c:pt>
                <c:pt idx="11925">
                  <c:v>3.4672106481443326</c:v>
                </c:pt>
                <c:pt idx="11926">
                  <c:v>3.4674537037057735</c:v>
                </c:pt>
                <c:pt idx="11927">
                  <c:v>3.4676967592599386</c:v>
                </c:pt>
                <c:pt idx="11928">
                  <c:v>3.4679398148141036</c:v>
                </c:pt>
                <c:pt idx="11929">
                  <c:v>3.4681828703682687</c:v>
                </c:pt>
                <c:pt idx="11930">
                  <c:v>3.4684259259224337</c:v>
                </c:pt>
                <c:pt idx="11931">
                  <c:v>3.4686689814838747</c:v>
                </c:pt>
                <c:pt idx="11932">
                  <c:v>3.4689120370380397</c:v>
                </c:pt>
                <c:pt idx="11933">
                  <c:v>3.4691550925922048</c:v>
                </c:pt>
                <c:pt idx="11934">
                  <c:v>3.4693981481463698</c:v>
                </c:pt>
                <c:pt idx="11935">
                  <c:v>3.4696412037005349</c:v>
                </c:pt>
                <c:pt idx="11936">
                  <c:v>3.4698958333314796</c:v>
                </c:pt>
                <c:pt idx="11937">
                  <c:v>3.4701388888856446</c:v>
                </c:pt>
                <c:pt idx="11938">
                  <c:v>3.4703819444470856</c:v>
                </c:pt>
                <c:pt idx="11939">
                  <c:v>3.4706250000012506</c:v>
                </c:pt>
                <c:pt idx="11940">
                  <c:v>3.4708680555554157</c:v>
                </c:pt>
                <c:pt idx="11941">
                  <c:v>3.4711111111095807</c:v>
                </c:pt>
                <c:pt idx="11942">
                  <c:v>3.4713541666637457</c:v>
                </c:pt>
                <c:pt idx="11943">
                  <c:v>3.4715972222251867</c:v>
                </c:pt>
                <c:pt idx="11944">
                  <c:v>3.4718402777793518</c:v>
                </c:pt>
                <c:pt idx="11945">
                  <c:v>3.4720833333335168</c:v>
                </c:pt>
                <c:pt idx="11946">
                  <c:v>3.4723263888876819</c:v>
                </c:pt>
                <c:pt idx="11947">
                  <c:v>3.4725694444418469</c:v>
                </c:pt>
                <c:pt idx="11948">
                  <c:v>3.4728124999960119</c:v>
                </c:pt>
                <c:pt idx="11949">
                  <c:v>3.4730555555574529</c:v>
                </c:pt>
                <c:pt idx="11950">
                  <c:v>3.473298611111618</c:v>
                </c:pt>
                <c:pt idx="11951">
                  <c:v>3.473541666665783</c:v>
                </c:pt>
                <c:pt idx="11952">
                  <c:v>3.4737847222199481</c:v>
                </c:pt>
                <c:pt idx="11953">
                  <c:v>3.4740277777741131</c:v>
                </c:pt>
                <c:pt idx="11954">
                  <c:v>3.4742708333355541</c:v>
                </c:pt>
                <c:pt idx="11955">
                  <c:v>3.4745138888897191</c:v>
                </c:pt>
                <c:pt idx="11956">
                  <c:v>3.4747569444438842</c:v>
                </c:pt>
                <c:pt idx="11957">
                  <c:v>3.4749999999980492</c:v>
                </c:pt>
                <c:pt idx="11958">
                  <c:v>3.4752430555522142</c:v>
                </c:pt>
                <c:pt idx="11959">
                  <c:v>3.4754861111136552</c:v>
                </c:pt>
                <c:pt idx="11960">
                  <c:v>3.4757291666678203</c:v>
                </c:pt>
                <c:pt idx="11961">
                  <c:v>3.4759722222219853</c:v>
                </c:pt>
                <c:pt idx="11962">
                  <c:v>3.4762152777761504</c:v>
                </c:pt>
                <c:pt idx="11963">
                  <c:v>3.4764583333303154</c:v>
                </c:pt>
                <c:pt idx="11964">
                  <c:v>3.4767013888917564</c:v>
                </c:pt>
                <c:pt idx="11965">
                  <c:v>3.4769444444459214</c:v>
                </c:pt>
                <c:pt idx="11966">
                  <c:v>3.4771875000000865</c:v>
                </c:pt>
                <c:pt idx="11967">
                  <c:v>3.4774305555542515</c:v>
                </c:pt>
                <c:pt idx="11968">
                  <c:v>3.4776736111084166</c:v>
                </c:pt>
                <c:pt idx="11969">
                  <c:v>3.4779166666625816</c:v>
                </c:pt>
                <c:pt idx="11970">
                  <c:v>3.4781597222240226</c:v>
                </c:pt>
                <c:pt idx="11971">
                  <c:v>3.4784027777781876</c:v>
                </c:pt>
                <c:pt idx="11972">
                  <c:v>3.4786458333323527</c:v>
                </c:pt>
                <c:pt idx="11973">
                  <c:v>3.4788888888865177</c:v>
                </c:pt>
                <c:pt idx="11974">
                  <c:v>3.4791319444406827</c:v>
                </c:pt>
                <c:pt idx="11975">
                  <c:v>3.4793750000021237</c:v>
                </c:pt>
                <c:pt idx="11976">
                  <c:v>3.4796180555562888</c:v>
                </c:pt>
                <c:pt idx="11977">
                  <c:v>3.4798611111104538</c:v>
                </c:pt>
                <c:pt idx="11978">
                  <c:v>3.4801041666646189</c:v>
                </c:pt>
                <c:pt idx="11979">
                  <c:v>3.4803472222187839</c:v>
                </c:pt>
                <c:pt idx="11980">
                  <c:v>3.4805902777802249</c:v>
                </c:pt>
                <c:pt idx="11981">
                  <c:v>3.4808333333343899</c:v>
                </c:pt>
                <c:pt idx="11982">
                  <c:v>3.481076388888555</c:v>
                </c:pt>
                <c:pt idx="11983">
                  <c:v>3.48131944444272</c:v>
                </c:pt>
                <c:pt idx="11984">
                  <c:v>3.4815624999968851</c:v>
                </c:pt>
                <c:pt idx="11985">
                  <c:v>3.4818171296278297</c:v>
                </c:pt>
                <c:pt idx="11986">
                  <c:v>3.4820601851819948</c:v>
                </c:pt>
                <c:pt idx="11987">
                  <c:v>3.4823032407434358</c:v>
                </c:pt>
                <c:pt idx="11988">
                  <c:v>3.4825462962976008</c:v>
                </c:pt>
                <c:pt idx="11989">
                  <c:v>3.4827893518517659</c:v>
                </c:pt>
                <c:pt idx="11990">
                  <c:v>3.4830324074059309</c:v>
                </c:pt>
                <c:pt idx="11991">
                  <c:v>3.4832754629600959</c:v>
                </c:pt>
                <c:pt idx="11992">
                  <c:v>3.4835185185215369</c:v>
                </c:pt>
                <c:pt idx="11993">
                  <c:v>3.483761574075702</c:v>
                </c:pt>
                <c:pt idx="11994">
                  <c:v>3.484004629629867</c:v>
                </c:pt>
                <c:pt idx="11995">
                  <c:v>3.4842476851840321</c:v>
                </c:pt>
                <c:pt idx="11996">
                  <c:v>3.4844907407381971</c:v>
                </c:pt>
                <c:pt idx="11997">
                  <c:v>3.4847337962923621</c:v>
                </c:pt>
                <c:pt idx="11998">
                  <c:v>3.4849768518538031</c:v>
                </c:pt>
                <c:pt idx="11999">
                  <c:v>3.4852199074079682</c:v>
                </c:pt>
                <c:pt idx="12000">
                  <c:v>3.4854629629621332</c:v>
                </c:pt>
                <c:pt idx="12001">
                  <c:v>3.4857060185162982</c:v>
                </c:pt>
                <c:pt idx="12002">
                  <c:v>3.4859490740704633</c:v>
                </c:pt>
                <c:pt idx="12003">
                  <c:v>3.4861921296319043</c:v>
                </c:pt>
                <c:pt idx="12004">
                  <c:v>3.4864351851860693</c:v>
                </c:pt>
                <c:pt idx="12005">
                  <c:v>3.4866782407402344</c:v>
                </c:pt>
                <c:pt idx="12006">
                  <c:v>3.4869212962943994</c:v>
                </c:pt>
                <c:pt idx="12007">
                  <c:v>3.4871643518485644</c:v>
                </c:pt>
                <c:pt idx="12008">
                  <c:v>3.4874074074100054</c:v>
                </c:pt>
                <c:pt idx="12009">
                  <c:v>3.4876504629641705</c:v>
                </c:pt>
                <c:pt idx="12010">
                  <c:v>3.4878935185183355</c:v>
                </c:pt>
                <c:pt idx="12011">
                  <c:v>3.4881365740725006</c:v>
                </c:pt>
                <c:pt idx="12012">
                  <c:v>3.4883796296266656</c:v>
                </c:pt>
                <c:pt idx="12013">
                  <c:v>3.4886226851881066</c:v>
                </c:pt>
                <c:pt idx="12014">
                  <c:v>3.4888657407422716</c:v>
                </c:pt>
                <c:pt idx="12015">
                  <c:v>3.4891087962964367</c:v>
                </c:pt>
                <c:pt idx="12016">
                  <c:v>3.4893518518506017</c:v>
                </c:pt>
                <c:pt idx="12017">
                  <c:v>3.4895949074047667</c:v>
                </c:pt>
                <c:pt idx="12018">
                  <c:v>3.4898379629589318</c:v>
                </c:pt>
                <c:pt idx="12019">
                  <c:v>3.4900810185203728</c:v>
                </c:pt>
                <c:pt idx="12020">
                  <c:v>3.4903240740745378</c:v>
                </c:pt>
                <c:pt idx="12021">
                  <c:v>3.4905671296287029</c:v>
                </c:pt>
                <c:pt idx="12022">
                  <c:v>3.4908101851828679</c:v>
                </c:pt>
                <c:pt idx="12023">
                  <c:v>3.4910532407370329</c:v>
                </c:pt>
                <c:pt idx="12024">
                  <c:v>3.4912962962984739</c:v>
                </c:pt>
                <c:pt idx="12025">
                  <c:v>3.491539351852639</c:v>
                </c:pt>
                <c:pt idx="12026">
                  <c:v>3.491782407406804</c:v>
                </c:pt>
                <c:pt idx="12027">
                  <c:v>3.4920254629609691</c:v>
                </c:pt>
                <c:pt idx="12028">
                  <c:v>3.4922685185151341</c:v>
                </c:pt>
                <c:pt idx="12029">
                  <c:v>3.4925115740765751</c:v>
                </c:pt>
                <c:pt idx="12030">
                  <c:v>3.4927546296307401</c:v>
                </c:pt>
                <c:pt idx="12031">
                  <c:v>3.4929976851849052</c:v>
                </c:pt>
                <c:pt idx="12032">
                  <c:v>3.4932407407390702</c:v>
                </c:pt>
                <c:pt idx="12033">
                  <c:v>3.4934953703700149</c:v>
                </c:pt>
                <c:pt idx="12034">
                  <c:v>3.4937384259241799</c:v>
                </c:pt>
                <c:pt idx="12035">
                  <c:v>3.493981481478345</c:v>
                </c:pt>
                <c:pt idx="12036">
                  <c:v>3.494224537039786</c:v>
                </c:pt>
                <c:pt idx="12037">
                  <c:v>3.494467592593951</c:v>
                </c:pt>
                <c:pt idx="12038">
                  <c:v>3.4947106481481161</c:v>
                </c:pt>
                <c:pt idx="12039">
                  <c:v>3.4949537037022811</c:v>
                </c:pt>
                <c:pt idx="12040">
                  <c:v>3.4951967592564461</c:v>
                </c:pt>
                <c:pt idx="12041">
                  <c:v>3.4954398148178871</c:v>
                </c:pt>
                <c:pt idx="12042">
                  <c:v>3.4956828703720522</c:v>
                </c:pt>
                <c:pt idx="12043">
                  <c:v>3.4959259259262172</c:v>
                </c:pt>
                <c:pt idx="12044">
                  <c:v>3.4961689814803822</c:v>
                </c:pt>
                <c:pt idx="12045">
                  <c:v>3.4964120370345473</c:v>
                </c:pt>
                <c:pt idx="12046">
                  <c:v>3.4966550925887123</c:v>
                </c:pt>
                <c:pt idx="12047">
                  <c:v>3.4968981481501533</c:v>
                </c:pt>
                <c:pt idx="12048">
                  <c:v>3.4971412037043184</c:v>
                </c:pt>
                <c:pt idx="12049">
                  <c:v>3.4973842592584834</c:v>
                </c:pt>
                <c:pt idx="12050">
                  <c:v>3.4976273148126484</c:v>
                </c:pt>
                <c:pt idx="12051">
                  <c:v>3.4978703703668135</c:v>
                </c:pt>
                <c:pt idx="12052">
                  <c:v>3.4981134259282545</c:v>
                </c:pt>
                <c:pt idx="12053">
                  <c:v>3.4983564814824195</c:v>
                </c:pt>
                <c:pt idx="12054">
                  <c:v>3.4985995370365846</c:v>
                </c:pt>
                <c:pt idx="12055">
                  <c:v>3.4988425925907496</c:v>
                </c:pt>
                <c:pt idx="12056">
                  <c:v>3.4990856481449146</c:v>
                </c:pt>
                <c:pt idx="12057">
                  <c:v>3.4993287037063556</c:v>
                </c:pt>
                <c:pt idx="12058">
                  <c:v>3.4995717592605207</c:v>
                </c:pt>
                <c:pt idx="12059">
                  <c:v>3.4998148148146857</c:v>
                </c:pt>
                <c:pt idx="12060">
                  <c:v>3.5000578703688507</c:v>
                </c:pt>
                <c:pt idx="12061">
                  <c:v>3.5003009259230158</c:v>
                </c:pt>
                <c:pt idx="12062">
                  <c:v>3.5005439814844568</c:v>
                </c:pt>
                <c:pt idx="12063">
                  <c:v>3.5007870370386218</c:v>
                </c:pt>
                <c:pt idx="12064">
                  <c:v>3.5010300925927869</c:v>
                </c:pt>
                <c:pt idx="12065">
                  <c:v>3.5012731481469519</c:v>
                </c:pt>
                <c:pt idx="12066">
                  <c:v>3.5015162037011169</c:v>
                </c:pt>
                <c:pt idx="12067">
                  <c:v>3.501759259255282</c:v>
                </c:pt>
                <c:pt idx="12068">
                  <c:v>3.502002314816723</c:v>
                </c:pt>
                <c:pt idx="12069">
                  <c:v>3.502245370370888</c:v>
                </c:pt>
                <c:pt idx="12070">
                  <c:v>3.5024884259250531</c:v>
                </c:pt>
                <c:pt idx="12071">
                  <c:v>3.5027314814792181</c:v>
                </c:pt>
                <c:pt idx="12072">
                  <c:v>3.5029745370333831</c:v>
                </c:pt>
                <c:pt idx="12073">
                  <c:v>3.5032175925948241</c:v>
                </c:pt>
                <c:pt idx="12074">
                  <c:v>3.5034606481489892</c:v>
                </c:pt>
                <c:pt idx="12075">
                  <c:v>3.5037037037031542</c:v>
                </c:pt>
                <c:pt idx="12076">
                  <c:v>3.5039467592573192</c:v>
                </c:pt>
                <c:pt idx="12077">
                  <c:v>3.5041898148114843</c:v>
                </c:pt>
                <c:pt idx="12078">
                  <c:v>3.5044328703729253</c:v>
                </c:pt>
                <c:pt idx="12079">
                  <c:v>3.5046759259270903</c:v>
                </c:pt>
                <c:pt idx="12080">
                  <c:v>3.5049189814812554</c:v>
                </c:pt>
                <c:pt idx="12081">
                  <c:v>3.5051620370354204</c:v>
                </c:pt>
                <c:pt idx="12082">
                  <c:v>3.5054166666663651</c:v>
                </c:pt>
                <c:pt idx="12083">
                  <c:v>3.5056597222205301</c:v>
                </c:pt>
                <c:pt idx="12084">
                  <c:v>3.5059027777746952</c:v>
                </c:pt>
                <c:pt idx="12085">
                  <c:v>3.5061458333361362</c:v>
                </c:pt>
                <c:pt idx="12086">
                  <c:v>3.5063888888903012</c:v>
                </c:pt>
                <c:pt idx="12087">
                  <c:v>3.5066319444444662</c:v>
                </c:pt>
                <c:pt idx="12088">
                  <c:v>3.5068749999986313</c:v>
                </c:pt>
                <c:pt idx="12089">
                  <c:v>3.5071180555527963</c:v>
                </c:pt>
                <c:pt idx="12090">
                  <c:v>3.5073611111142373</c:v>
                </c:pt>
                <c:pt idx="12091">
                  <c:v>3.5076041666684024</c:v>
                </c:pt>
                <c:pt idx="12092">
                  <c:v>3.5078472222225674</c:v>
                </c:pt>
                <c:pt idx="12093">
                  <c:v>3.5080902777767324</c:v>
                </c:pt>
                <c:pt idx="12094">
                  <c:v>3.5083333333308975</c:v>
                </c:pt>
                <c:pt idx="12095">
                  <c:v>3.5085763888850625</c:v>
                </c:pt>
                <c:pt idx="12096">
                  <c:v>3.5088194444465035</c:v>
                </c:pt>
                <c:pt idx="12097">
                  <c:v>3.5090625000006685</c:v>
                </c:pt>
                <c:pt idx="12098">
                  <c:v>3.5093055555548336</c:v>
                </c:pt>
                <c:pt idx="12099">
                  <c:v>3.5095486111089986</c:v>
                </c:pt>
                <c:pt idx="12100">
                  <c:v>3.5097916666631637</c:v>
                </c:pt>
                <c:pt idx="12101">
                  <c:v>3.5100347222246047</c:v>
                </c:pt>
                <c:pt idx="12102">
                  <c:v>3.5102777777787697</c:v>
                </c:pt>
                <c:pt idx="12103">
                  <c:v>3.5105208333329347</c:v>
                </c:pt>
                <c:pt idx="12104">
                  <c:v>3.5107638888870998</c:v>
                </c:pt>
                <c:pt idx="12105">
                  <c:v>3.5110069444412648</c:v>
                </c:pt>
                <c:pt idx="12106">
                  <c:v>3.5112500000027058</c:v>
                </c:pt>
                <c:pt idx="12107">
                  <c:v>3.5114930555568709</c:v>
                </c:pt>
                <c:pt idx="12108">
                  <c:v>3.5117361111110359</c:v>
                </c:pt>
                <c:pt idx="12109">
                  <c:v>3.5119791666652009</c:v>
                </c:pt>
                <c:pt idx="12110">
                  <c:v>3.512222222219366</c:v>
                </c:pt>
                <c:pt idx="12111">
                  <c:v>3.512465277780807</c:v>
                </c:pt>
                <c:pt idx="12112">
                  <c:v>3.512708333334972</c:v>
                </c:pt>
                <c:pt idx="12113">
                  <c:v>3.512951388889137</c:v>
                </c:pt>
                <c:pt idx="12114">
                  <c:v>3.5131944444433021</c:v>
                </c:pt>
                <c:pt idx="12115">
                  <c:v>3.5134374999974671</c:v>
                </c:pt>
                <c:pt idx="12116">
                  <c:v>3.5136805555516322</c:v>
                </c:pt>
                <c:pt idx="12117">
                  <c:v>3.5139236111130732</c:v>
                </c:pt>
                <c:pt idx="12118">
                  <c:v>3.5141666666672382</c:v>
                </c:pt>
                <c:pt idx="12119">
                  <c:v>3.5144097222214032</c:v>
                </c:pt>
                <c:pt idx="12120">
                  <c:v>3.5146527777755683</c:v>
                </c:pt>
                <c:pt idx="12121">
                  <c:v>3.5148958333297333</c:v>
                </c:pt>
                <c:pt idx="12122">
                  <c:v>3.5151388888911743</c:v>
                </c:pt>
                <c:pt idx="12123">
                  <c:v>3.5153819444453394</c:v>
                </c:pt>
                <c:pt idx="12124">
                  <c:v>3.5156249999995044</c:v>
                </c:pt>
                <c:pt idx="12125">
                  <c:v>3.5158680555536694</c:v>
                </c:pt>
                <c:pt idx="12126">
                  <c:v>3.5161111111078345</c:v>
                </c:pt>
                <c:pt idx="12127">
                  <c:v>3.5163541666692755</c:v>
                </c:pt>
                <c:pt idx="12128">
                  <c:v>3.5165972222234405</c:v>
                </c:pt>
                <c:pt idx="12129">
                  <c:v>3.5168402777776056</c:v>
                </c:pt>
                <c:pt idx="12130">
                  <c:v>3.5170949074085502</c:v>
                </c:pt>
                <c:pt idx="12131">
                  <c:v>3.5173379629627153</c:v>
                </c:pt>
                <c:pt idx="12132">
                  <c:v>3.5175810185168803</c:v>
                </c:pt>
                <c:pt idx="12133">
                  <c:v>3.5178240740710454</c:v>
                </c:pt>
                <c:pt idx="12134">
                  <c:v>3.5180671296324864</c:v>
                </c:pt>
                <c:pt idx="12135">
                  <c:v>3.5183101851866514</c:v>
                </c:pt>
                <c:pt idx="12136">
                  <c:v>3.5185532407408164</c:v>
                </c:pt>
                <c:pt idx="12137">
                  <c:v>3.5187962962949815</c:v>
                </c:pt>
                <c:pt idx="12138">
                  <c:v>3.5190393518491465</c:v>
                </c:pt>
                <c:pt idx="12139">
                  <c:v>3.5192824074033116</c:v>
                </c:pt>
                <c:pt idx="12140">
                  <c:v>3.5195254629647525</c:v>
                </c:pt>
                <c:pt idx="12141">
                  <c:v>3.5197685185189176</c:v>
                </c:pt>
                <c:pt idx="12142">
                  <c:v>3.5200115740730826</c:v>
                </c:pt>
                <c:pt idx="12143">
                  <c:v>3.5202546296272477</c:v>
                </c:pt>
                <c:pt idx="12144">
                  <c:v>3.5204976851814127</c:v>
                </c:pt>
                <c:pt idx="12145">
                  <c:v>3.5207407407428537</c:v>
                </c:pt>
                <c:pt idx="12146">
                  <c:v>3.5209837962970187</c:v>
                </c:pt>
                <c:pt idx="12147">
                  <c:v>3.5212268518511838</c:v>
                </c:pt>
                <c:pt idx="12148">
                  <c:v>3.5214699074053488</c:v>
                </c:pt>
                <c:pt idx="12149">
                  <c:v>3.5217129629595139</c:v>
                </c:pt>
                <c:pt idx="12150">
                  <c:v>3.5219560185209549</c:v>
                </c:pt>
                <c:pt idx="12151">
                  <c:v>3.5221990740751199</c:v>
                </c:pt>
                <c:pt idx="12152">
                  <c:v>3.5224421296292849</c:v>
                </c:pt>
                <c:pt idx="12153">
                  <c:v>3.52268518518345</c:v>
                </c:pt>
                <c:pt idx="12154">
                  <c:v>3.522928240737615</c:v>
                </c:pt>
                <c:pt idx="12155">
                  <c:v>3.523171296299056</c:v>
                </c:pt>
                <c:pt idx="12156">
                  <c:v>3.523414351853221</c:v>
                </c:pt>
                <c:pt idx="12157">
                  <c:v>3.5236574074073861</c:v>
                </c:pt>
                <c:pt idx="12158">
                  <c:v>3.5239004629615511</c:v>
                </c:pt>
                <c:pt idx="12159">
                  <c:v>3.5241435185157162</c:v>
                </c:pt>
                <c:pt idx="12160">
                  <c:v>3.5243865740771572</c:v>
                </c:pt>
                <c:pt idx="12161">
                  <c:v>3.5246296296313222</c:v>
                </c:pt>
                <c:pt idx="12162">
                  <c:v>3.5248726851854872</c:v>
                </c:pt>
                <c:pt idx="12163">
                  <c:v>3.5251157407396523</c:v>
                </c:pt>
                <c:pt idx="12164">
                  <c:v>3.5253587962938173</c:v>
                </c:pt>
                <c:pt idx="12165">
                  <c:v>3.5256018518479824</c:v>
                </c:pt>
                <c:pt idx="12166">
                  <c:v>3.5258449074094234</c:v>
                </c:pt>
                <c:pt idx="12167">
                  <c:v>3.5260879629635884</c:v>
                </c:pt>
                <c:pt idx="12168">
                  <c:v>3.5263310185177534</c:v>
                </c:pt>
                <c:pt idx="12169">
                  <c:v>3.5265740740719185</c:v>
                </c:pt>
                <c:pt idx="12170">
                  <c:v>3.5268171296260835</c:v>
                </c:pt>
                <c:pt idx="12171">
                  <c:v>3.5270601851875245</c:v>
                </c:pt>
                <c:pt idx="12172">
                  <c:v>3.5273032407416895</c:v>
                </c:pt>
                <c:pt idx="12173">
                  <c:v>3.5275462962958546</c:v>
                </c:pt>
                <c:pt idx="12174">
                  <c:v>3.5277893518500196</c:v>
                </c:pt>
                <c:pt idx="12175">
                  <c:v>3.5280324074041847</c:v>
                </c:pt>
                <c:pt idx="12176">
                  <c:v>3.5282754629656257</c:v>
                </c:pt>
                <c:pt idx="12177">
                  <c:v>3.5285185185197907</c:v>
                </c:pt>
                <c:pt idx="12178">
                  <c:v>3.5287731481507354</c:v>
                </c:pt>
                <c:pt idx="12179">
                  <c:v>3.5290162037049004</c:v>
                </c:pt>
                <c:pt idx="12180">
                  <c:v>3.5292592592590655</c:v>
                </c:pt>
                <c:pt idx="12181">
                  <c:v>3.5295023148132305</c:v>
                </c:pt>
                <c:pt idx="12182">
                  <c:v>3.5297453703673956</c:v>
                </c:pt>
                <c:pt idx="12183">
                  <c:v>3.5299884259288365</c:v>
                </c:pt>
                <c:pt idx="12184">
                  <c:v>3.5302314814830016</c:v>
                </c:pt>
                <c:pt idx="12185">
                  <c:v>3.5304745370371666</c:v>
                </c:pt>
                <c:pt idx="12186">
                  <c:v>3.5307175925913317</c:v>
                </c:pt>
                <c:pt idx="12187">
                  <c:v>3.5309606481454967</c:v>
                </c:pt>
                <c:pt idx="12188">
                  <c:v>3.5312037036996617</c:v>
                </c:pt>
                <c:pt idx="12189">
                  <c:v>3.5314467592611027</c:v>
                </c:pt>
                <c:pt idx="12190">
                  <c:v>3.5316898148152678</c:v>
                </c:pt>
                <c:pt idx="12191">
                  <c:v>3.5319328703694328</c:v>
                </c:pt>
                <c:pt idx="12192">
                  <c:v>3.5321759259235979</c:v>
                </c:pt>
                <c:pt idx="12193">
                  <c:v>3.5324189814777629</c:v>
                </c:pt>
                <c:pt idx="12194">
                  <c:v>3.5326620370392039</c:v>
                </c:pt>
                <c:pt idx="12195">
                  <c:v>3.5329050925933689</c:v>
                </c:pt>
                <c:pt idx="12196">
                  <c:v>3.533148148147534</c:v>
                </c:pt>
                <c:pt idx="12197">
                  <c:v>3.533391203701699</c:v>
                </c:pt>
                <c:pt idx="12198">
                  <c:v>3.5336342592558641</c:v>
                </c:pt>
                <c:pt idx="12199">
                  <c:v>3.533877314817305</c:v>
                </c:pt>
                <c:pt idx="12200">
                  <c:v>3.5341203703714701</c:v>
                </c:pt>
                <c:pt idx="12201">
                  <c:v>3.5343634259256351</c:v>
                </c:pt>
                <c:pt idx="12202">
                  <c:v>3.5346064814798002</c:v>
                </c:pt>
                <c:pt idx="12203">
                  <c:v>3.5348495370339652</c:v>
                </c:pt>
                <c:pt idx="12204">
                  <c:v>3.5350925925954062</c:v>
                </c:pt>
                <c:pt idx="12205">
                  <c:v>3.5353356481495712</c:v>
                </c:pt>
                <c:pt idx="12206">
                  <c:v>3.5355787037037363</c:v>
                </c:pt>
                <c:pt idx="12207">
                  <c:v>3.5358217592579013</c:v>
                </c:pt>
                <c:pt idx="12208">
                  <c:v>3.5360648148120664</c:v>
                </c:pt>
                <c:pt idx="12209">
                  <c:v>3.5363078703735074</c:v>
                </c:pt>
                <c:pt idx="12210">
                  <c:v>3.5365509259276724</c:v>
                </c:pt>
                <c:pt idx="12211">
                  <c:v>3.5367939814818374</c:v>
                </c:pt>
                <c:pt idx="12212">
                  <c:v>3.5370370370360025</c:v>
                </c:pt>
                <c:pt idx="12213">
                  <c:v>3.5372800925901675</c:v>
                </c:pt>
                <c:pt idx="12214">
                  <c:v>3.5375231481443326</c:v>
                </c:pt>
                <c:pt idx="12215">
                  <c:v>3.5377662037057735</c:v>
                </c:pt>
                <c:pt idx="12216">
                  <c:v>3.5380092592599386</c:v>
                </c:pt>
                <c:pt idx="12217">
                  <c:v>3.5382523148141036</c:v>
                </c:pt>
                <c:pt idx="12218">
                  <c:v>3.5384953703682687</c:v>
                </c:pt>
                <c:pt idx="12219">
                  <c:v>3.5387384259224337</c:v>
                </c:pt>
                <c:pt idx="12220">
                  <c:v>3.5389814814838747</c:v>
                </c:pt>
                <c:pt idx="12221">
                  <c:v>3.5392245370380397</c:v>
                </c:pt>
                <c:pt idx="12222">
                  <c:v>3.5394675925922048</c:v>
                </c:pt>
                <c:pt idx="12223">
                  <c:v>3.5397106481463698</c:v>
                </c:pt>
                <c:pt idx="12224">
                  <c:v>3.5399537037005349</c:v>
                </c:pt>
                <c:pt idx="12225">
                  <c:v>3.5401967592619759</c:v>
                </c:pt>
                <c:pt idx="12226">
                  <c:v>3.5404398148161409</c:v>
                </c:pt>
                <c:pt idx="12227">
                  <c:v>3.5406944444470856</c:v>
                </c:pt>
                <c:pt idx="12228">
                  <c:v>3.5409375000012506</c:v>
                </c:pt>
                <c:pt idx="12229">
                  <c:v>3.5411805555554157</c:v>
                </c:pt>
                <c:pt idx="12230">
                  <c:v>3.5414236111095807</c:v>
                </c:pt>
                <c:pt idx="12231">
                  <c:v>3.5416666666637457</c:v>
                </c:pt>
                <c:pt idx="12232">
                  <c:v>3.5419097222251867</c:v>
                </c:pt>
                <c:pt idx="12233">
                  <c:v>3.5421527777793518</c:v>
                </c:pt>
                <c:pt idx="12234">
                  <c:v>3.5423958333335168</c:v>
                </c:pt>
                <c:pt idx="12235">
                  <c:v>3.5426388888876819</c:v>
                </c:pt>
                <c:pt idx="12236">
                  <c:v>3.5428819444418469</c:v>
                </c:pt>
                <c:pt idx="12237">
                  <c:v>3.5431249999960119</c:v>
                </c:pt>
                <c:pt idx="12238">
                  <c:v>3.5433680555574529</c:v>
                </c:pt>
                <c:pt idx="12239">
                  <c:v>3.543611111111618</c:v>
                </c:pt>
                <c:pt idx="12240">
                  <c:v>3.543854166665783</c:v>
                </c:pt>
                <c:pt idx="12241">
                  <c:v>3.5440972222199481</c:v>
                </c:pt>
                <c:pt idx="12242">
                  <c:v>3.5443402777741131</c:v>
                </c:pt>
                <c:pt idx="12243">
                  <c:v>3.5445833333355541</c:v>
                </c:pt>
                <c:pt idx="12244">
                  <c:v>3.5448263888897191</c:v>
                </c:pt>
                <c:pt idx="12245">
                  <c:v>3.5450694444438842</c:v>
                </c:pt>
                <c:pt idx="12246">
                  <c:v>3.5453124999980492</c:v>
                </c:pt>
                <c:pt idx="12247">
                  <c:v>3.5455555555522142</c:v>
                </c:pt>
                <c:pt idx="12248">
                  <c:v>3.5457986111136552</c:v>
                </c:pt>
                <c:pt idx="12249">
                  <c:v>3.5460416666678203</c:v>
                </c:pt>
                <c:pt idx="12250">
                  <c:v>3.5462847222219853</c:v>
                </c:pt>
                <c:pt idx="12251">
                  <c:v>3.5465277777761504</c:v>
                </c:pt>
                <c:pt idx="12252">
                  <c:v>3.5467708333303154</c:v>
                </c:pt>
                <c:pt idx="12253">
                  <c:v>3.5470138888917564</c:v>
                </c:pt>
                <c:pt idx="12254">
                  <c:v>3.5472569444459214</c:v>
                </c:pt>
                <c:pt idx="12255">
                  <c:v>3.5475000000000865</c:v>
                </c:pt>
                <c:pt idx="12256">
                  <c:v>3.5477430555542515</c:v>
                </c:pt>
                <c:pt idx="12257">
                  <c:v>3.5479861111084166</c:v>
                </c:pt>
                <c:pt idx="12258">
                  <c:v>3.5482291666625816</c:v>
                </c:pt>
                <c:pt idx="12259">
                  <c:v>3.5484722222240226</c:v>
                </c:pt>
                <c:pt idx="12260">
                  <c:v>3.5487152777781876</c:v>
                </c:pt>
                <c:pt idx="12261">
                  <c:v>3.5489583333323527</c:v>
                </c:pt>
                <c:pt idx="12262">
                  <c:v>3.5492013888865177</c:v>
                </c:pt>
                <c:pt idx="12263">
                  <c:v>3.5494444444406827</c:v>
                </c:pt>
                <c:pt idx="12264">
                  <c:v>3.5496875000021237</c:v>
                </c:pt>
                <c:pt idx="12265">
                  <c:v>3.5499305555562888</c:v>
                </c:pt>
                <c:pt idx="12266">
                  <c:v>3.5501736111104538</c:v>
                </c:pt>
                <c:pt idx="12267">
                  <c:v>3.5504166666646189</c:v>
                </c:pt>
                <c:pt idx="12268">
                  <c:v>3.5506597222187839</c:v>
                </c:pt>
                <c:pt idx="12269">
                  <c:v>3.5509027777802249</c:v>
                </c:pt>
                <c:pt idx="12270">
                  <c:v>3.5511458333343899</c:v>
                </c:pt>
                <c:pt idx="12271">
                  <c:v>3.551388888888555</c:v>
                </c:pt>
                <c:pt idx="12272">
                  <c:v>3.55163194444272</c:v>
                </c:pt>
                <c:pt idx="12273">
                  <c:v>3.5518749999968851</c:v>
                </c:pt>
                <c:pt idx="12274">
                  <c:v>3.552118055558326</c:v>
                </c:pt>
                <c:pt idx="12275">
                  <c:v>3.5523726851819948</c:v>
                </c:pt>
                <c:pt idx="12276">
                  <c:v>3.5526157407434358</c:v>
                </c:pt>
                <c:pt idx="12277">
                  <c:v>3.5528587962976008</c:v>
                </c:pt>
                <c:pt idx="12278">
                  <c:v>3.5531018518517659</c:v>
                </c:pt>
                <c:pt idx="12279">
                  <c:v>3.5533449074059309</c:v>
                </c:pt>
                <c:pt idx="12280">
                  <c:v>3.5535879629600959</c:v>
                </c:pt>
                <c:pt idx="12281">
                  <c:v>3.5538310185215369</c:v>
                </c:pt>
                <c:pt idx="12282">
                  <c:v>3.554074074075702</c:v>
                </c:pt>
                <c:pt idx="12283">
                  <c:v>3.554317129629867</c:v>
                </c:pt>
                <c:pt idx="12284">
                  <c:v>3.5545601851840321</c:v>
                </c:pt>
                <c:pt idx="12285">
                  <c:v>3.5548032407381971</c:v>
                </c:pt>
                <c:pt idx="12286">
                  <c:v>3.5550462962923621</c:v>
                </c:pt>
                <c:pt idx="12287">
                  <c:v>3.5552893518538031</c:v>
                </c:pt>
                <c:pt idx="12288">
                  <c:v>3.5555324074079682</c:v>
                </c:pt>
                <c:pt idx="12289">
                  <c:v>3.5557754629621332</c:v>
                </c:pt>
                <c:pt idx="12290">
                  <c:v>3.5560185185162982</c:v>
                </c:pt>
                <c:pt idx="12291">
                  <c:v>3.5562615740704633</c:v>
                </c:pt>
                <c:pt idx="12292">
                  <c:v>3.5565046296319043</c:v>
                </c:pt>
                <c:pt idx="12293">
                  <c:v>3.5567476851860693</c:v>
                </c:pt>
                <c:pt idx="12294">
                  <c:v>3.5569907407402344</c:v>
                </c:pt>
                <c:pt idx="12295">
                  <c:v>3.5572337962943994</c:v>
                </c:pt>
                <c:pt idx="12296">
                  <c:v>3.5574768518485644</c:v>
                </c:pt>
                <c:pt idx="12297">
                  <c:v>3.5577199074100054</c:v>
                </c:pt>
                <c:pt idx="12298">
                  <c:v>3.5579629629641705</c:v>
                </c:pt>
                <c:pt idx="12299">
                  <c:v>3.5582060185183355</c:v>
                </c:pt>
                <c:pt idx="12300">
                  <c:v>3.5584490740725006</c:v>
                </c:pt>
                <c:pt idx="12301">
                  <c:v>3.5586921296266656</c:v>
                </c:pt>
                <c:pt idx="12302">
                  <c:v>3.5589351851881066</c:v>
                </c:pt>
                <c:pt idx="12303">
                  <c:v>3.5591782407422716</c:v>
                </c:pt>
                <c:pt idx="12304">
                  <c:v>3.5594212962964367</c:v>
                </c:pt>
                <c:pt idx="12305">
                  <c:v>3.5596643518506017</c:v>
                </c:pt>
                <c:pt idx="12306">
                  <c:v>3.5599074074047667</c:v>
                </c:pt>
                <c:pt idx="12307">
                  <c:v>3.5601504629589318</c:v>
                </c:pt>
                <c:pt idx="12308">
                  <c:v>3.5603935185203728</c:v>
                </c:pt>
                <c:pt idx="12309">
                  <c:v>3.5606365740745378</c:v>
                </c:pt>
                <c:pt idx="12310">
                  <c:v>3.5608796296287029</c:v>
                </c:pt>
                <c:pt idx="12311">
                  <c:v>3.5611226851828679</c:v>
                </c:pt>
                <c:pt idx="12312">
                  <c:v>3.5613657407370329</c:v>
                </c:pt>
                <c:pt idx="12313">
                  <c:v>3.5616087962984739</c:v>
                </c:pt>
                <c:pt idx="12314">
                  <c:v>3.561851851852639</c:v>
                </c:pt>
                <c:pt idx="12315">
                  <c:v>3.562094907406804</c:v>
                </c:pt>
                <c:pt idx="12316">
                  <c:v>3.5623379629609691</c:v>
                </c:pt>
                <c:pt idx="12317">
                  <c:v>3.5625810185151341</c:v>
                </c:pt>
                <c:pt idx="12318">
                  <c:v>3.5628240740765751</c:v>
                </c:pt>
                <c:pt idx="12319">
                  <c:v>3.5630671296307401</c:v>
                </c:pt>
                <c:pt idx="12320">
                  <c:v>3.5633101851849052</c:v>
                </c:pt>
                <c:pt idx="12321">
                  <c:v>3.5635532407390702</c:v>
                </c:pt>
                <c:pt idx="12322">
                  <c:v>3.5637962962932352</c:v>
                </c:pt>
                <c:pt idx="12323">
                  <c:v>3.5640393518546762</c:v>
                </c:pt>
                <c:pt idx="12324">
                  <c:v>3.564293981478345</c:v>
                </c:pt>
                <c:pt idx="12325">
                  <c:v>3.564537037039786</c:v>
                </c:pt>
                <c:pt idx="12326">
                  <c:v>3.564780092593951</c:v>
                </c:pt>
                <c:pt idx="12327">
                  <c:v>3.5650231481481161</c:v>
                </c:pt>
                <c:pt idx="12328">
                  <c:v>3.5652662037022811</c:v>
                </c:pt>
                <c:pt idx="12329">
                  <c:v>3.5655092592564461</c:v>
                </c:pt>
                <c:pt idx="12330">
                  <c:v>3.5657523148178871</c:v>
                </c:pt>
                <c:pt idx="12331">
                  <c:v>3.5659953703720522</c:v>
                </c:pt>
                <c:pt idx="12332">
                  <c:v>3.5662384259262172</c:v>
                </c:pt>
                <c:pt idx="12333">
                  <c:v>3.5664814814803822</c:v>
                </c:pt>
                <c:pt idx="12334">
                  <c:v>3.5667245370345473</c:v>
                </c:pt>
                <c:pt idx="12335">
                  <c:v>3.5669675925887123</c:v>
                </c:pt>
                <c:pt idx="12336">
                  <c:v>3.5672106481501533</c:v>
                </c:pt>
                <c:pt idx="12337">
                  <c:v>3.5674537037043184</c:v>
                </c:pt>
                <c:pt idx="12338">
                  <c:v>3.5676967592584834</c:v>
                </c:pt>
                <c:pt idx="12339">
                  <c:v>3.5679398148126484</c:v>
                </c:pt>
                <c:pt idx="12340">
                  <c:v>3.5681828703668135</c:v>
                </c:pt>
                <c:pt idx="12341">
                  <c:v>3.5684259259282545</c:v>
                </c:pt>
                <c:pt idx="12342">
                  <c:v>3.5686689814824195</c:v>
                </c:pt>
                <c:pt idx="12343">
                  <c:v>3.5689120370365846</c:v>
                </c:pt>
                <c:pt idx="12344">
                  <c:v>3.5691550925907496</c:v>
                </c:pt>
                <c:pt idx="12345">
                  <c:v>3.5693981481449146</c:v>
                </c:pt>
                <c:pt idx="12346">
                  <c:v>3.5696412037063556</c:v>
                </c:pt>
                <c:pt idx="12347">
                  <c:v>3.5698842592605207</c:v>
                </c:pt>
                <c:pt idx="12348">
                  <c:v>3.5701273148146857</c:v>
                </c:pt>
                <c:pt idx="12349">
                  <c:v>3.5703703703688507</c:v>
                </c:pt>
                <c:pt idx="12350">
                  <c:v>3.5706134259230158</c:v>
                </c:pt>
                <c:pt idx="12351">
                  <c:v>3.5708564814844568</c:v>
                </c:pt>
                <c:pt idx="12352">
                  <c:v>3.5710995370386218</c:v>
                </c:pt>
                <c:pt idx="12353">
                  <c:v>3.5713425925927869</c:v>
                </c:pt>
                <c:pt idx="12354">
                  <c:v>3.5715856481469519</c:v>
                </c:pt>
                <c:pt idx="12355">
                  <c:v>3.5718287037011169</c:v>
                </c:pt>
                <c:pt idx="12356">
                  <c:v>3.572071759255282</c:v>
                </c:pt>
                <c:pt idx="12357">
                  <c:v>3.572314814816723</c:v>
                </c:pt>
                <c:pt idx="12358">
                  <c:v>3.572557870370888</c:v>
                </c:pt>
                <c:pt idx="12359">
                  <c:v>3.5728009259250531</c:v>
                </c:pt>
                <c:pt idx="12360">
                  <c:v>3.5730439814792181</c:v>
                </c:pt>
                <c:pt idx="12361">
                  <c:v>3.5732870370333831</c:v>
                </c:pt>
                <c:pt idx="12362">
                  <c:v>3.5735300925948241</c:v>
                </c:pt>
                <c:pt idx="12363">
                  <c:v>3.5737731481489892</c:v>
                </c:pt>
                <c:pt idx="12364">
                  <c:v>3.5740162037031542</c:v>
                </c:pt>
                <c:pt idx="12365">
                  <c:v>3.5742592592573192</c:v>
                </c:pt>
                <c:pt idx="12366">
                  <c:v>3.5745023148114843</c:v>
                </c:pt>
                <c:pt idx="12367">
                  <c:v>3.5747453703729253</c:v>
                </c:pt>
                <c:pt idx="12368">
                  <c:v>3.5749884259270903</c:v>
                </c:pt>
                <c:pt idx="12369">
                  <c:v>3.5752314814812554</c:v>
                </c:pt>
                <c:pt idx="12370">
                  <c:v>3.5754745370354204</c:v>
                </c:pt>
                <c:pt idx="12371">
                  <c:v>3.5757175925895854</c:v>
                </c:pt>
                <c:pt idx="12372">
                  <c:v>3.5759722222205301</c:v>
                </c:pt>
                <c:pt idx="12373">
                  <c:v>3.5762152777746952</c:v>
                </c:pt>
                <c:pt idx="12374">
                  <c:v>3.5764583333361362</c:v>
                </c:pt>
                <c:pt idx="12375">
                  <c:v>3.5767013888903012</c:v>
                </c:pt>
                <c:pt idx="12376">
                  <c:v>3.5769444444444662</c:v>
                </c:pt>
                <c:pt idx="12377">
                  <c:v>3.5771874999986313</c:v>
                </c:pt>
                <c:pt idx="12378">
                  <c:v>3.5774305555527963</c:v>
                </c:pt>
                <c:pt idx="12379">
                  <c:v>3.5776736111142373</c:v>
                </c:pt>
                <c:pt idx="12380">
                  <c:v>3.5779166666684024</c:v>
                </c:pt>
                <c:pt idx="12381">
                  <c:v>3.5781597222225674</c:v>
                </c:pt>
                <c:pt idx="12382">
                  <c:v>3.5784027777767324</c:v>
                </c:pt>
                <c:pt idx="12383">
                  <c:v>3.5786458333308975</c:v>
                </c:pt>
                <c:pt idx="12384">
                  <c:v>3.5788888888850625</c:v>
                </c:pt>
                <c:pt idx="12385">
                  <c:v>3.5791319444465035</c:v>
                </c:pt>
                <c:pt idx="12386">
                  <c:v>3.5793750000006685</c:v>
                </c:pt>
                <c:pt idx="12387">
                  <c:v>3.5796180555548336</c:v>
                </c:pt>
                <c:pt idx="12388">
                  <c:v>3.5798611111089986</c:v>
                </c:pt>
                <c:pt idx="12389">
                  <c:v>3.5801041666631637</c:v>
                </c:pt>
                <c:pt idx="12390">
                  <c:v>3.5803472222246047</c:v>
                </c:pt>
                <c:pt idx="12391">
                  <c:v>3.5805902777787697</c:v>
                </c:pt>
                <c:pt idx="12392">
                  <c:v>3.5808333333329347</c:v>
                </c:pt>
                <c:pt idx="12393">
                  <c:v>3.5810763888870998</c:v>
                </c:pt>
                <c:pt idx="12394">
                  <c:v>3.5813194444412648</c:v>
                </c:pt>
                <c:pt idx="12395">
                  <c:v>3.5815625000027058</c:v>
                </c:pt>
                <c:pt idx="12396">
                  <c:v>3.5818055555568709</c:v>
                </c:pt>
                <c:pt idx="12397">
                  <c:v>3.5820486111110359</c:v>
                </c:pt>
                <c:pt idx="12398">
                  <c:v>3.5822916666652009</c:v>
                </c:pt>
                <c:pt idx="12399">
                  <c:v>3.582534722219366</c:v>
                </c:pt>
                <c:pt idx="12400">
                  <c:v>3.582777777780807</c:v>
                </c:pt>
                <c:pt idx="12401">
                  <c:v>3.583020833334972</c:v>
                </c:pt>
                <c:pt idx="12402">
                  <c:v>3.583263888889137</c:v>
                </c:pt>
                <c:pt idx="12403">
                  <c:v>3.5835069444433021</c:v>
                </c:pt>
                <c:pt idx="12404">
                  <c:v>3.5837499999974671</c:v>
                </c:pt>
                <c:pt idx="12405">
                  <c:v>3.5839930555516322</c:v>
                </c:pt>
                <c:pt idx="12406">
                  <c:v>3.5842361111130732</c:v>
                </c:pt>
                <c:pt idx="12407">
                  <c:v>3.5844791666672382</c:v>
                </c:pt>
                <c:pt idx="12408">
                  <c:v>3.5847222222214032</c:v>
                </c:pt>
                <c:pt idx="12409">
                  <c:v>3.5849652777755683</c:v>
                </c:pt>
                <c:pt idx="12410">
                  <c:v>3.5852083333297333</c:v>
                </c:pt>
                <c:pt idx="12411">
                  <c:v>3.5854513888911743</c:v>
                </c:pt>
                <c:pt idx="12412">
                  <c:v>3.5856944444453394</c:v>
                </c:pt>
                <c:pt idx="12413">
                  <c:v>3.5859374999995044</c:v>
                </c:pt>
                <c:pt idx="12414">
                  <c:v>3.5861805555536694</c:v>
                </c:pt>
                <c:pt idx="12415">
                  <c:v>3.5864236111078345</c:v>
                </c:pt>
                <c:pt idx="12416">
                  <c:v>3.5866666666692755</c:v>
                </c:pt>
                <c:pt idx="12417">
                  <c:v>3.5869097222234405</c:v>
                </c:pt>
                <c:pt idx="12418">
                  <c:v>3.5871527777776056</c:v>
                </c:pt>
                <c:pt idx="12419">
                  <c:v>3.5873958333317706</c:v>
                </c:pt>
                <c:pt idx="12420">
                  <c:v>3.5876504629627153</c:v>
                </c:pt>
                <c:pt idx="12421">
                  <c:v>3.5878935185168803</c:v>
                </c:pt>
                <c:pt idx="12422">
                  <c:v>3.5881365740710454</c:v>
                </c:pt>
                <c:pt idx="12423">
                  <c:v>3.5883796296324864</c:v>
                </c:pt>
                <c:pt idx="12424">
                  <c:v>3.5886226851866514</c:v>
                </c:pt>
                <c:pt idx="12425">
                  <c:v>3.5888657407408164</c:v>
                </c:pt>
                <c:pt idx="12426">
                  <c:v>3.5891087962949815</c:v>
                </c:pt>
                <c:pt idx="12427">
                  <c:v>3.5893518518491465</c:v>
                </c:pt>
                <c:pt idx="12428">
                  <c:v>3.5895949074033116</c:v>
                </c:pt>
                <c:pt idx="12429">
                  <c:v>3.5898379629647525</c:v>
                </c:pt>
                <c:pt idx="12430">
                  <c:v>3.5900810185189176</c:v>
                </c:pt>
                <c:pt idx="12431">
                  <c:v>3.5903240740730826</c:v>
                </c:pt>
                <c:pt idx="12432">
                  <c:v>3.5905671296272477</c:v>
                </c:pt>
                <c:pt idx="12433">
                  <c:v>3.5908101851814127</c:v>
                </c:pt>
                <c:pt idx="12434">
                  <c:v>3.5910532407428537</c:v>
                </c:pt>
                <c:pt idx="12435">
                  <c:v>3.5912962962970187</c:v>
                </c:pt>
                <c:pt idx="12436">
                  <c:v>3.5915393518511838</c:v>
                </c:pt>
                <c:pt idx="12437">
                  <c:v>3.5917824074053488</c:v>
                </c:pt>
                <c:pt idx="12438">
                  <c:v>3.5920254629595139</c:v>
                </c:pt>
                <c:pt idx="12439">
                  <c:v>3.5922685185209549</c:v>
                </c:pt>
                <c:pt idx="12440">
                  <c:v>3.5925115740751199</c:v>
                </c:pt>
                <c:pt idx="12441">
                  <c:v>3.5927546296292849</c:v>
                </c:pt>
                <c:pt idx="12442">
                  <c:v>3.59299768518345</c:v>
                </c:pt>
                <c:pt idx="12443">
                  <c:v>3.593240740737615</c:v>
                </c:pt>
                <c:pt idx="12444">
                  <c:v>3.593483796299056</c:v>
                </c:pt>
                <c:pt idx="12445">
                  <c:v>3.593726851853221</c:v>
                </c:pt>
                <c:pt idx="12446">
                  <c:v>3.5939699074073861</c:v>
                </c:pt>
                <c:pt idx="12447">
                  <c:v>3.5942129629615511</c:v>
                </c:pt>
                <c:pt idx="12448">
                  <c:v>3.5944560185157162</c:v>
                </c:pt>
                <c:pt idx="12449">
                  <c:v>3.5946990740771572</c:v>
                </c:pt>
                <c:pt idx="12450">
                  <c:v>3.5949421296313222</c:v>
                </c:pt>
                <c:pt idx="12451">
                  <c:v>3.5951851851854872</c:v>
                </c:pt>
                <c:pt idx="12452">
                  <c:v>3.5954282407396523</c:v>
                </c:pt>
                <c:pt idx="12453">
                  <c:v>3.5956712962938173</c:v>
                </c:pt>
                <c:pt idx="12454">
                  <c:v>3.5959143518479824</c:v>
                </c:pt>
                <c:pt idx="12455">
                  <c:v>3.5961574074094234</c:v>
                </c:pt>
                <c:pt idx="12456">
                  <c:v>3.5964004629635884</c:v>
                </c:pt>
                <c:pt idx="12457">
                  <c:v>3.5966435185177534</c:v>
                </c:pt>
                <c:pt idx="12458">
                  <c:v>3.5968865740719185</c:v>
                </c:pt>
                <c:pt idx="12459">
                  <c:v>3.5971296296260835</c:v>
                </c:pt>
                <c:pt idx="12460">
                  <c:v>3.5973726851875245</c:v>
                </c:pt>
                <c:pt idx="12461">
                  <c:v>3.5976157407416895</c:v>
                </c:pt>
                <c:pt idx="12462">
                  <c:v>3.5978587962958546</c:v>
                </c:pt>
                <c:pt idx="12463">
                  <c:v>3.5981018518500196</c:v>
                </c:pt>
                <c:pt idx="12464">
                  <c:v>3.5983449074041847</c:v>
                </c:pt>
                <c:pt idx="12465">
                  <c:v>3.5985879629656257</c:v>
                </c:pt>
                <c:pt idx="12466">
                  <c:v>3.5988310185197907</c:v>
                </c:pt>
                <c:pt idx="12467">
                  <c:v>3.5990740740739557</c:v>
                </c:pt>
                <c:pt idx="12468">
                  <c:v>3.5993171296281208</c:v>
                </c:pt>
                <c:pt idx="12469">
                  <c:v>3.5995717592590655</c:v>
                </c:pt>
                <c:pt idx="12470">
                  <c:v>3.5998148148132305</c:v>
                </c:pt>
                <c:pt idx="12471">
                  <c:v>3.6000578703673956</c:v>
                </c:pt>
                <c:pt idx="12472">
                  <c:v>3.6003009259288365</c:v>
                </c:pt>
                <c:pt idx="12473">
                  <c:v>3.6005439814830016</c:v>
                </c:pt>
                <c:pt idx="12474">
                  <c:v>3.6007870370371666</c:v>
                </c:pt>
                <c:pt idx="12475">
                  <c:v>3.6010300925913317</c:v>
                </c:pt>
                <c:pt idx="12476">
                  <c:v>3.6012731481454967</c:v>
                </c:pt>
                <c:pt idx="12477">
                  <c:v>3.6015162036996617</c:v>
                </c:pt>
                <c:pt idx="12478">
                  <c:v>3.6017592592611027</c:v>
                </c:pt>
                <c:pt idx="12479">
                  <c:v>3.6020023148152678</c:v>
                </c:pt>
                <c:pt idx="12480">
                  <c:v>3.6022453703694328</c:v>
                </c:pt>
                <c:pt idx="12481">
                  <c:v>3.6024884259235979</c:v>
                </c:pt>
                <c:pt idx="12482">
                  <c:v>3.6027314814777629</c:v>
                </c:pt>
                <c:pt idx="12483">
                  <c:v>3.6029745370392039</c:v>
                </c:pt>
                <c:pt idx="12484">
                  <c:v>3.6032175925933689</c:v>
                </c:pt>
                <c:pt idx="12485">
                  <c:v>3.603460648147534</c:v>
                </c:pt>
                <c:pt idx="12486">
                  <c:v>3.603703703701699</c:v>
                </c:pt>
                <c:pt idx="12487">
                  <c:v>3.6039467592558641</c:v>
                </c:pt>
                <c:pt idx="12488">
                  <c:v>3.604189814817305</c:v>
                </c:pt>
                <c:pt idx="12489">
                  <c:v>3.6044328703714701</c:v>
                </c:pt>
                <c:pt idx="12490">
                  <c:v>3.6046759259256351</c:v>
                </c:pt>
                <c:pt idx="12491">
                  <c:v>3.6049189814798002</c:v>
                </c:pt>
                <c:pt idx="12492">
                  <c:v>3.6051620370339652</c:v>
                </c:pt>
                <c:pt idx="12493">
                  <c:v>3.6054050925954062</c:v>
                </c:pt>
                <c:pt idx="12494">
                  <c:v>3.6056481481495712</c:v>
                </c:pt>
                <c:pt idx="12495">
                  <c:v>3.6058912037037363</c:v>
                </c:pt>
                <c:pt idx="12496">
                  <c:v>3.6061342592579013</c:v>
                </c:pt>
                <c:pt idx="12497">
                  <c:v>3.6063773148120664</c:v>
                </c:pt>
                <c:pt idx="12498">
                  <c:v>3.6066203703735074</c:v>
                </c:pt>
                <c:pt idx="12499">
                  <c:v>3.6068634259276724</c:v>
                </c:pt>
                <c:pt idx="12500">
                  <c:v>3.6071064814818374</c:v>
                </c:pt>
                <c:pt idx="12501">
                  <c:v>3.6073495370360025</c:v>
                </c:pt>
                <c:pt idx="12502">
                  <c:v>3.6075925925901675</c:v>
                </c:pt>
                <c:pt idx="12503">
                  <c:v>3.6078356481443326</c:v>
                </c:pt>
                <c:pt idx="12504">
                  <c:v>3.6080787037057735</c:v>
                </c:pt>
                <c:pt idx="12505">
                  <c:v>3.6083217592599386</c:v>
                </c:pt>
                <c:pt idx="12506">
                  <c:v>3.6085648148141036</c:v>
                </c:pt>
                <c:pt idx="12507">
                  <c:v>3.6088078703682687</c:v>
                </c:pt>
                <c:pt idx="12508">
                  <c:v>3.6090509259224337</c:v>
                </c:pt>
                <c:pt idx="12509">
                  <c:v>3.6092939814838747</c:v>
                </c:pt>
                <c:pt idx="12510">
                  <c:v>3.6095370370380397</c:v>
                </c:pt>
                <c:pt idx="12511">
                  <c:v>3.6097800925922048</c:v>
                </c:pt>
                <c:pt idx="12512">
                  <c:v>3.6100231481463698</c:v>
                </c:pt>
                <c:pt idx="12513">
                  <c:v>3.6102662037005349</c:v>
                </c:pt>
                <c:pt idx="12514">
                  <c:v>3.6105092592619759</c:v>
                </c:pt>
                <c:pt idx="12515">
                  <c:v>3.6107523148161409</c:v>
                </c:pt>
                <c:pt idx="12516">
                  <c:v>3.6109953703703059</c:v>
                </c:pt>
                <c:pt idx="12517">
                  <c:v>3.6112500000012506</c:v>
                </c:pt>
                <c:pt idx="12518">
                  <c:v>3.6114930555554157</c:v>
                </c:pt>
                <c:pt idx="12519">
                  <c:v>3.6117361111095807</c:v>
                </c:pt>
                <c:pt idx="12520">
                  <c:v>3.6119791666637457</c:v>
                </c:pt>
                <c:pt idx="12521">
                  <c:v>3.6122222222251867</c:v>
                </c:pt>
                <c:pt idx="12522">
                  <c:v>3.6124652777793518</c:v>
                </c:pt>
                <c:pt idx="12523">
                  <c:v>3.6127083333335168</c:v>
                </c:pt>
                <c:pt idx="12524">
                  <c:v>3.6129513888876819</c:v>
                </c:pt>
                <c:pt idx="12525">
                  <c:v>3.6131944444418469</c:v>
                </c:pt>
                <c:pt idx="12526">
                  <c:v>3.6134374999960119</c:v>
                </c:pt>
                <c:pt idx="12527">
                  <c:v>3.6136805555574529</c:v>
                </c:pt>
                <c:pt idx="12528">
                  <c:v>3.613923611111618</c:v>
                </c:pt>
                <c:pt idx="12529">
                  <c:v>3.614166666665783</c:v>
                </c:pt>
                <c:pt idx="12530">
                  <c:v>3.6144097222199481</c:v>
                </c:pt>
                <c:pt idx="12531">
                  <c:v>3.6146527777741131</c:v>
                </c:pt>
                <c:pt idx="12532">
                  <c:v>3.6148958333355541</c:v>
                </c:pt>
                <c:pt idx="12533">
                  <c:v>3.6151388888897191</c:v>
                </c:pt>
                <c:pt idx="12534">
                  <c:v>3.6153819444438842</c:v>
                </c:pt>
                <c:pt idx="12535">
                  <c:v>3.6156249999980492</c:v>
                </c:pt>
                <c:pt idx="12536">
                  <c:v>3.6158680555522142</c:v>
                </c:pt>
                <c:pt idx="12537">
                  <c:v>3.6161111111136552</c:v>
                </c:pt>
                <c:pt idx="12538">
                  <c:v>3.6163541666678203</c:v>
                </c:pt>
                <c:pt idx="12539">
                  <c:v>3.6165972222219853</c:v>
                </c:pt>
                <c:pt idx="12540">
                  <c:v>3.6168402777761504</c:v>
                </c:pt>
                <c:pt idx="12541">
                  <c:v>3.6170833333303154</c:v>
                </c:pt>
                <c:pt idx="12542">
                  <c:v>3.6173263888917564</c:v>
                </c:pt>
                <c:pt idx="12543">
                  <c:v>3.6175694444459214</c:v>
                </c:pt>
                <c:pt idx="12544">
                  <c:v>3.6178125000000865</c:v>
                </c:pt>
                <c:pt idx="12545">
                  <c:v>3.6180555555542515</c:v>
                </c:pt>
                <c:pt idx="12546">
                  <c:v>3.6182986111084166</c:v>
                </c:pt>
                <c:pt idx="12547">
                  <c:v>3.6185416666625816</c:v>
                </c:pt>
                <c:pt idx="12548">
                  <c:v>3.6187847222240226</c:v>
                </c:pt>
                <c:pt idx="12549">
                  <c:v>3.6190277777781876</c:v>
                </c:pt>
                <c:pt idx="12550">
                  <c:v>3.6192708333323527</c:v>
                </c:pt>
                <c:pt idx="12551">
                  <c:v>3.6195138888865177</c:v>
                </c:pt>
                <c:pt idx="12552">
                  <c:v>3.6197569444406827</c:v>
                </c:pt>
                <c:pt idx="12553">
                  <c:v>3.6200000000021237</c:v>
                </c:pt>
                <c:pt idx="12554">
                  <c:v>3.6202430555562888</c:v>
                </c:pt>
                <c:pt idx="12555">
                  <c:v>3.6204861111104538</c:v>
                </c:pt>
                <c:pt idx="12556">
                  <c:v>3.6207291666646189</c:v>
                </c:pt>
                <c:pt idx="12557">
                  <c:v>3.6209722222187839</c:v>
                </c:pt>
                <c:pt idx="12558">
                  <c:v>3.6212152777802249</c:v>
                </c:pt>
                <c:pt idx="12559">
                  <c:v>3.6214583333343899</c:v>
                </c:pt>
                <c:pt idx="12560">
                  <c:v>3.621701388888555</c:v>
                </c:pt>
                <c:pt idx="12561">
                  <c:v>3.62194444444272</c:v>
                </c:pt>
                <c:pt idx="12562">
                  <c:v>3.6221874999968851</c:v>
                </c:pt>
                <c:pt idx="12563">
                  <c:v>3.622430555558326</c:v>
                </c:pt>
                <c:pt idx="12564">
                  <c:v>3.6226736111124911</c:v>
                </c:pt>
                <c:pt idx="12565">
                  <c:v>3.6229166666666561</c:v>
                </c:pt>
                <c:pt idx="12566">
                  <c:v>3.6231712962976008</c:v>
                </c:pt>
                <c:pt idx="12567">
                  <c:v>3.6234143518517659</c:v>
                </c:pt>
                <c:pt idx="12568">
                  <c:v>3.6236574074059309</c:v>
                </c:pt>
                <c:pt idx="12569">
                  <c:v>3.6239004629600959</c:v>
                </c:pt>
                <c:pt idx="12570">
                  <c:v>3.6241435185215369</c:v>
                </c:pt>
                <c:pt idx="12571">
                  <c:v>3.624386574075702</c:v>
                </c:pt>
                <c:pt idx="12572">
                  <c:v>3.624629629629867</c:v>
                </c:pt>
                <c:pt idx="12573">
                  <c:v>3.6248726851840321</c:v>
                </c:pt>
                <c:pt idx="12574">
                  <c:v>3.6251157407381971</c:v>
                </c:pt>
                <c:pt idx="12575">
                  <c:v>3.6253587962923621</c:v>
                </c:pt>
                <c:pt idx="12576">
                  <c:v>3.6256018518538031</c:v>
                </c:pt>
                <c:pt idx="12577">
                  <c:v>3.6258449074079682</c:v>
                </c:pt>
                <c:pt idx="12578">
                  <c:v>3.6260879629621332</c:v>
                </c:pt>
                <c:pt idx="12579">
                  <c:v>3.6263310185162982</c:v>
                </c:pt>
                <c:pt idx="12580">
                  <c:v>3.6265740740704633</c:v>
                </c:pt>
                <c:pt idx="12581">
                  <c:v>3.6268171296319043</c:v>
                </c:pt>
                <c:pt idx="12582">
                  <c:v>3.6270601851860693</c:v>
                </c:pt>
                <c:pt idx="12583">
                  <c:v>3.6273032407402344</c:v>
                </c:pt>
                <c:pt idx="12584">
                  <c:v>3.6275462962943994</c:v>
                </c:pt>
                <c:pt idx="12585">
                  <c:v>3.6277893518485644</c:v>
                </c:pt>
                <c:pt idx="12586">
                  <c:v>3.6280324074100054</c:v>
                </c:pt>
                <c:pt idx="12587">
                  <c:v>3.6282754629641705</c:v>
                </c:pt>
                <c:pt idx="12588">
                  <c:v>3.6285185185183355</c:v>
                </c:pt>
                <c:pt idx="12589">
                  <c:v>3.6287615740725006</c:v>
                </c:pt>
                <c:pt idx="12590">
                  <c:v>3.6290046296266656</c:v>
                </c:pt>
                <c:pt idx="12591">
                  <c:v>3.6292476851881066</c:v>
                </c:pt>
                <c:pt idx="12592">
                  <c:v>3.6294907407422716</c:v>
                </c:pt>
                <c:pt idx="12593">
                  <c:v>3.6297337962964367</c:v>
                </c:pt>
                <c:pt idx="12594">
                  <c:v>3.6299768518506017</c:v>
                </c:pt>
                <c:pt idx="12595">
                  <c:v>3.6302199074047667</c:v>
                </c:pt>
                <c:pt idx="12596">
                  <c:v>3.6304629629589318</c:v>
                </c:pt>
                <c:pt idx="12597">
                  <c:v>3.6307060185203728</c:v>
                </c:pt>
                <c:pt idx="12598">
                  <c:v>3.6309490740745378</c:v>
                </c:pt>
                <c:pt idx="12599">
                  <c:v>3.6311921296287029</c:v>
                </c:pt>
                <c:pt idx="12600">
                  <c:v>3.6314351851828679</c:v>
                </c:pt>
                <c:pt idx="12601">
                  <c:v>3.6316782407370329</c:v>
                </c:pt>
                <c:pt idx="12602">
                  <c:v>3.6319212962984739</c:v>
                </c:pt>
                <c:pt idx="12603">
                  <c:v>3.632164351852639</c:v>
                </c:pt>
                <c:pt idx="12604">
                  <c:v>3.632407407406804</c:v>
                </c:pt>
                <c:pt idx="12605">
                  <c:v>3.6326504629609691</c:v>
                </c:pt>
                <c:pt idx="12606">
                  <c:v>3.6328935185151341</c:v>
                </c:pt>
                <c:pt idx="12607">
                  <c:v>3.6331365740765751</c:v>
                </c:pt>
                <c:pt idx="12608">
                  <c:v>3.6333796296307401</c:v>
                </c:pt>
                <c:pt idx="12609">
                  <c:v>3.6336226851849052</c:v>
                </c:pt>
                <c:pt idx="12610">
                  <c:v>3.6338657407390702</c:v>
                </c:pt>
                <c:pt idx="12611">
                  <c:v>3.6341087962932352</c:v>
                </c:pt>
                <c:pt idx="12612">
                  <c:v>3.6343518518546762</c:v>
                </c:pt>
                <c:pt idx="12613">
                  <c:v>3.6345949074088413</c:v>
                </c:pt>
                <c:pt idx="12614">
                  <c:v>3.634849537039786</c:v>
                </c:pt>
                <c:pt idx="12615">
                  <c:v>3.635092592593951</c:v>
                </c:pt>
                <c:pt idx="12616">
                  <c:v>3.6353356481481161</c:v>
                </c:pt>
                <c:pt idx="12617">
                  <c:v>3.6355787037022811</c:v>
                </c:pt>
                <c:pt idx="12618">
                  <c:v>3.6358217592564461</c:v>
                </c:pt>
                <c:pt idx="12619">
                  <c:v>3.6360648148178871</c:v>
                </c:pt>
                <c:pt idx="12620">
                  <c:v>3.6363078703720522</c:v>
                </c:pt>
                <c:pt idx="12621">
                  <c:v>3.6365509259262172</c:v>
                </c:pt>
                <c:pt idx="12622">
                  <c:v>3.6367939814803822</c:v>
                </c:pt>
                <c:pt idx="12623">
                  <c:v>3.6370370370345473</c:v>
                </c:pt>
                <c:pt idx="12624">
                  <c:v>3.6372800925887123</c:v>
                </c:pt>
                <c:pt idx="12625">
                  <c:v>3.6375231481501533</c:v>
                </c:pt>
                <c:pt idx="12626">
                  <c:v>3.6377662037043184</c:v>
                </c:pt>
                <c:pt idx="12627">
                  <c:v>3.6380092592584834</c:v>
                </c:pt>
                <c:pt idx="12628">
                  <c:v>3.6382523148126484</c:v>
                </c:pt>
                <c:pt idx="12629">
                  <c:v>3.6384953703668135</c:v>
                </c:pt>
                <c:pt idx="12630">
                  <c:v>3.6387384259282545</c:v>
                </c:pt>
                <c:pt idx="12631">
                  <c:v>3.6389814814824195</c:v>
                </c:pt>
                <c:pt idx="12632">
                  <c:v>3.6392245370365846</c:v>
                </c:pt>
                <c:pt idx="12633">
                  <c:v>3.6394675925907496</c:v>
                </c:pt>
                <c:pt idx="12634">
                  <c:v>3.6397106481449146</c:v>
                </c:pt>
                <c:pt idx="12635">
                  <c:v>3.6399537037063556</c:v>
                </c:pt>
                <c:pt idx="12636">
                  <c:v>3.6401967592605207</c:v>
                </c:pt>
                <c:pt idx="12637">
                  <c:v>3.6404398148146857</c:v>
                </c:pt>
                <c:pt idx="12638">
                  <c:v>3.6406828703688507</c:v>
                </c:pt>
                <c:pt idx="12639">
                  <c:v>3.6409259259230158</c:v>
                </c:pt>
                <c:pt idx="12640">
                  <c:v>3.6411689814844568</c:v>
                </c:pt>
                <c:pt idx="12641">
                  <c:v>3.6414120370386218</c:v>
                </c:pt>
                <c:pt idx="12642">
                  <c:v>3.6416550925927869</c:v>
                </c:pt>
                <c:pt idx="12643">
                  <c:v>3.6418981481469519</c:v>
                </c:pt>
                <c:pt idx="12644">
                  <c:v>3.6421412037011169</c:v>
                </c:pt>
                <c:pt idx="12645">
                  <c:v>3.642384259255282</c:v>
                </c:pt>
                <c:pt idx="12646">
                  <c:v>3.642627314816723</c:v>
                </c:pt>
                <c:pt idx="12647">
                  <c:v>3.642870370370888</c:v>
                </c:pt>
                <c:pt idx="12648">
                  <c:v>3.6431134259250531</c:v>
                </c:pt>
                <c:pt idx="12649">
                  <c:v>3.6433564814792181</c:v>
                </c:pt>
                <c:pt idx="12650">
                  <c:v>3.6435995370333831</c:v>
                </c:pt>
                <c:pt idx="12651">
                  <c:v>3.6438425925948241</c:v>
                </c:pt>
                <c:pt idx="12652">
                  <c:v>3.6440856481489892</c:v>
                </c:pt>
                <c:pt idx="12653">
                  <c:v>3.6443287037031542</c:v>
                </c:pt>
                <c:pt idx="12654">
                  <c:v>3.6445717592573192</c:v>
                </c:pt>
                <c:pt idx="12655">
                  <c:v>3.6448148148114843</c:v>
                </c:pt>
                <c:pt idx="12656">
                  <c:v>3.6450578703729253</c:v>
                </c:pt>
                <c:pt idx="12657">
                  <c:v>3.6453009259270903</c:v>
                </c:pt>
                <c:pt idx="12658">
                  <c:v>3.6455439814812554</c:v>
                </c:pt>
                <c:pt idx="12659">
                  <c:v>3.6457870370354204</c:v>
                </c:pt>
                <c:pt idx="12660">
                  <c:v>3.6460300925895854</c:v>
                </c:pt>
                <c:pt idx="12661">
                  <c:v>3.6462731481510264</c:v>
                </c:pt>
                <c:pt idx="12662">
                  <c:v>3.6465162037051915</c:v>
                </c:pt>
                <c:pt idx="12663">
                  <c:v>3.6467708333361362</c:v>
                </c:pt>
                <c:pt idx="12664">
                  <c:v>3.6470138888903012</c:v>
                </c:pt>
                <c:pt idx="12665">
                  <c:v>3.6472569444444662</c:v>
                </c:pt>
                <c:pt idx="12666">
                  <c:v>3.6474999999986313</c:v>
                </c:pt>
                <c:pt idx="12667">
                  <c:v>3.6477430555527963</c:v>
                </c:pt>
                <c:pt idx="12668">
                  <c:v>3.6479861111142373</c:v>
                </c:pt>
                <c:pt idx="12669">
                  <c:v>3.6482291666684024</c:v>
                </c:pt>
                <c:pt idx="12670">
                  <c:v>3.6484722222225674</c:v>
                </c:pt>
                <c:pt idx="12671">
                  <c:v>3.6487152777767324</c:v>
                </c:pt>
                <c:pt idx="12672">
                  <c:v>3.6489583333308975</c:v>
                </c:pt>
                <c:pt idx="12673">
                  <c:v>3.6492013888850625</c:v>
                </c:pt>
                <c:pt idx="12674">
                  <c:v>3.6494444444465035</c:v>
                </c:pt>
                <c:pt idx="12675">
                  <c:v>3.6496875000006685</c:v>
                </c:pt>
                <c:pt idx="12676">
                  <c:v>3.6499305555548336</c:v>
                </c:pt>
                <c:pt idx="12677">
                  <c:v>3.6501736111089986</c:v>
                </c:pt>
                <c:pt idx="12678">
                  <c:v>3.6504166666631637</c:v>
                </c:pt>
                <c:pt idx="12679">
                  <c:v>3.6506597222246047</c:v>
                </c:pt>
                <c:pt idx="12680">
                  <c:v>3.6509027777787697</c:v>
                </c:pt>
                <c:pt idx="12681">
                  <c:v>3.6511458333329347</c:v>
                </c:pt>
                <c:pt idx="12682">
                  <c:v>3.6513888888870998</c:v>
                </c:pt>
                <c:pt idx="12683">
                  <c:v>3.6516319444412648</c:v>
                </c:pt>
                <c:pt idx="12684">
                  <c:v>3.6518750000027058</c:v>
                </c:pt>
                <c:pt idx="12685">
                  <c:v>3.6521180555568709</c:v>
                </c:pt>
                <c:pt idx="12686">
                  <c:v>3.6523611111110359</c:v>
                </c:pt>
                <c:pt idx="12687">
                  <c:v>3.6526041666652009</c:v>
                </c:pt>
                <c:pt idx="12688">
                  <c:v>3.652847222219366</c:v>
                </c:pt>
                <c:pt idx="12689">
                  <c:v>3.653090277780807</c:v>
                </c:pt>
                <c:pt idx="12690">
                  <c:v>3.653333333334972</c:v>
                </c:pt>
                <c:pt idx="12691">
                  <c:v>3.653576388889137</c:v>
                </c:pt>
                <c:pt idx="12692">
                  <c:v>3.6538194444433021</c:v>
                </c:pt>
                <c:pt idx="12693">
                  <c:v>3.6540624999974671</c:v>
                </c:pt>
                <c:pt idx="12694">
                  <c:v>3.6543055555516322</c:v>
                </c:pt>
                <c:pt idx="12695">
                  <c:v>3.6545486111130732</c:v>
                </c:pt>
                <c:pt idx="12696">
                  <c:v>3.6547916666672382</c:v>
                </c:pt>
                <c:pt idx="12697">
                  <c:v>3.6550347222214032</c:v>
                </c:pt>
                <c:pt idx="12698">
                  <c:v>3.6552777777755683</c:v>
                </c:pt>
                <c:pt idx="12699">
                  <c:v>3.6555208333297333</c:v>
                </c:pt>
                <c:pt idx="12700">
                  <c:v>3.6557638888911743</c:v>
                </c:pt>
                <c:pt idx="12701">
                  <c:v>3.6560069444453394</c:v>
                </c:pt>
                <c:pt idx="12702">
                  <c:v>3.6562499999995044</c:v>
                </c:pt>
                <c:pt idx="12703">
                  <c:v>3.6564930555536694</c:v>
                </c:pt>
                <c:pt idx="12704">
                  <c:v>3.6567361111078345</c:v>
                </c:pt>
                <c:pt idx="12705">
                  <c:v>3.6569791666692755</c:v>
                </c:pt>
                <c:pt idx="12706">
                  <c:v>3.6572222222234405</c:v>
                </c:pt>
                <c:pt idx="12707">
                  <c:v>3.6574652777776056</c:v>
                </c:pt>
                <c:pt idx="12708">
                  <c:v>3.6577083333317706</c:v>
                </c:pt>
                <c:pt idx="12709">
                  <c:v>3.6579513888859356</c:v>
                </c:pt>
                <c:pt idx="12710">
                  <c:v>3.6581944444473766</c:v>
                </c:pt>
                <c:pt idx="12711">
                  <c:v>3.6584490740710454</c:v>
                </c:pt>
                <c:pt idx="12712">
                  <c:v>3.6586921296324864</c:v>
                </c:pt>
                <c:pt idx="12713">
                  <c:v>3.6589351851866514</c:v>
                </c:pt>
                <c:pt idx="12714">
                  <c:v>3.6591782407408164</c:v>
                </c:pt>
                <c:pt idx="12715">
                  <c:v>3.6594212962949815</c:v>
                </c:pt>
                <c:pt idx="12716">
                  <c:v>3.6596643518491465</c:v>
                </c:pt>
                <c:pt idx="12717">
                  <c:v>3.6599074074033116</c:v>
                </c:pt>
                <c:pt idx="12718">
                  <c:v>3.6601504629647525</c:v>
                </c:pt>
                <c:pt idx="12719">
                  <c:v>3.6603935185189176</c:v>
                </c:pt>
                <c:pt idx="12720">
                  <c:v>3.6606365740730826</c:v>
                </c:pt>
                <c:pt idx="12721">
                  <c:v>3.6608796296272477</c:v>
                </c:pt>
                <c:pt idx="12722">
                  <c:v>3.6611226851814127</c:v>
                </c:pt>
                <c:pt idx="12723">
                  <c:v>3.6613657407428537</c:v>
                </c:pt>
                <c:pt idx="12724">
                  <c:v>3.6616087962970187</c:v>
                </c:pt>
                <c:pt idx="12725">
                  <c:v>3.6618518518511838</c:v>
                </c:pt>
                <c:pt idx="12726">
                  <c:v>3.6620949074053488</c:v>
                </c:pt>
                <c:pt idx="12727">
                  <c:v>3.6623379629595139</c:v>
                </c:pt>
                <c:pt idx="12728">
                  <c:v>3.6625810185209549</c:v>
                </c:pt>
                <c:pt idx="12729">
                  <c:v>3.6628240740751199</c:v>
                </c:pt>
                <c:pt idx="12730">
                  <c:v>3.6630671296292849</c:v>
                </c:pt>
                <c:pt idx="12731">
                  <c:v>3.66331018518345</c:v>
                </c:pt>
                <c:pt idx="12732">
                  <c:v>3.663553240737615</c:v>
                </c:pt>
                <c:pt idx="12733">
                  <c:v>3.663796296299056</c:v>
                </c:pt>
                <c:pt idx="12734">
                  <c:v>3.664039351853221</c:v>
                </c:pt>
                <c:pt idx="12735">
                  <c:v>3.6642824074073861</c:v>
                </c:pt>
                <c:pt idx="12736">
                  <c:v>3.6645254629615511</c:v>
                </c:pt>
                <c:pt idx="12737">
                  <c:v>3.6647685185157162</c:v>
                </c:pt>
                <c:pt idx="12738">
                  <c:v>3.6650115740771572</c:v>
                </c:pt>
                <c:pt idx="12739">
                  <c:v>3.6652546296313222</c:v>
                </c:pt>
                <c:pt idx="12740">
                  <c:v>3.6654976851854872</c:v>
                </c:pt>
                <c:pt idx="12741">
                  <c:v>3.6657407407396523</c:v>
                </c:pt>
                <c:pt idx="12742">
                  <c:v>3.6659837962938173</c:v>
                </c:pt>
                <c:pt idx="12743">
                  <c:v>3.6662268518479824</c:v>
                </c:pt>
                <c:pt idx="12744">
                  <c:v>3.6664699074094234</c:v>
                </c:pt>
                <c:pt idx="12745">
                  <c:v>3.6667129629635884</c:v>
                </c:pt>
                <c:pt idx="12746">
                  <c:v>3.6669560185177534</c:v>
                </c:pt>
                <c:pt idx="12747">
                  <c:v>3.6671990740719185</c:v>
                </c:pt>
                <c:pt idx="12748">
                  <c:v>3.6674421296260835</c:v>
                </c:pt>
                <c:pt idx="12749">
                  <c:v>3.6676851851875245</c:v>
                </c:pt>
                <c:pt idx="12750">
                  <c:v>3.6679282407416895</c:v>
                </c:pt>
                <c:pt idx="12751">
                  <c:v>3.6681712962958546</c:v>
                </c:pt>
                <c:pt idx="12752">
                  <c:v>3.6684143518500196</c:v>
                </c:pt>
                <c:pt idx="12753">
                  <c:v>3.6686574074041847</c:v>
                </c:pt>
                <c:pt idx="12754">
                  <c:v>3.6689004629656257</c:v>
                </c:pt>
                <c:pt idx="12755">
                  <c:v>3.6691435185197907</c:v>
                </c:pt>
                <c:pt idx="12756">
                  <c:v>3.6693865740739557</c:v>
                </c:pt>
                <c:pt idx="12757">
                  <c:v>3.6696296296281208</c:v>
                </c:pt>
                <c:pt idx="12758">
                  <c:v>3.6698726851822858</c:v>
                </c:pt>
                <c:pt idx="12759">
                  <c:v>3.6701273148132305</c:v>
                </c:pt>
                <c:pt idx="12760">
                  <c:v>3.6703703703673956</c:v>
                </c:pt>
                <c:pt idx="12761">
                  <c:v>3.6706134259288365</c:v>
                </c:pt>
                <c:pt idx="12762">
                  <c:v>3.6708564814830016</c:v>
                </c:pt>
                <c:pt idx="12763">
                  <c:v>3.6710995370371666</c:v>
                </c:pt>
                <c:pt idx="12764">
                  <c:v>3.6713425925913317</c:v>
                </c:pt>
                <c:pt idx="12765">
                  <c:v>3.6715856481454967</c:v>
                </c:pt>
                <c:pt idx="12766">
                  <c:v>3.6718287036996617</c:v>
                </c:pt>
                <c:pt idx="12767">
                  <c:v>3.6720717592611027</c:v>
                </c:pt>
                <c:pt idx="12768">
                  <c:v>3.6723148148152678</c:v>
                </c:pt>
                <c:pt idx="12769">
                  <c:v>3.6725578703694328</c:v>
                </c:pt>
                <c:pt idx="12770">
                  <c:v>3.6728009259235979</c:v>
                </c:pt>
                <c:pt idx="12771">
                  <c:v>3.6730439814777629</c:v>
                </c:pt>
                <c:pt idx="12772">
                  <c:v>3.6732870370392039</c:v>
                </c:pt>
                <c:pt idx="12773">
                  <c:v>3.6735300925933689</c:v>
                </c:pt>
                <c:pt idx="12774">
                  <c:v>3.673773148147534</c:v>
                </c:pt>
                <c:pt idx="12775">
                  <c:v>3.674016203701699</c:v>
                </c:pt>
                <c:pt idx="12776">
                  <c:v>3.6742592592558641</c:v>
                </c:pt>
                <c:pt idx="12777">
                  <c:v>3.674502314817305</c:v>
                </c:pt>
                <c:pt idx="12778">
                  <c:v>3.6747453703714701</c:v>
                </c:pt>
                <c:pt idx="12779">
                  <c:v>3.6749884259256351</c:v>
                </c:pt>
                <c:pt idx="12780">
                  <c:v>3.6752314814798002</c:v>
                </c:pt>
                <c:pt idx="12781">
                  <c:v>3.6754745370339652</c:v>
                </c:pt>
                <c:pt idx="12782">
                  <c:v>3.6757175925954062</c:v>
                </c:pt>
                <c:pt idx="12783">
                  <c:v>3.6759606481495712</c:v>
                </c:pt>
                <c:pt idx="12784">
                  <c:v>3.6762037037037363</c:v>
                </c:pt>
                <c:pt idx="12785">
                  <c:v>3.6764467592579013</c:v>
                </c:pt>
                <c:pt idx="12786">
                  <c:v>3.6766898148120664</c:v>
                </c:pt>
                <c:pt idx="12787">
                  <c:v>3.6769328703735074</c:v>
                </c:pt>
                <c:pt idx="12788">
                  <c:v>3.6771759259276724</c:v>
                </c:pt>
                <c:pt idx="12789">
                  <c:v>3.6774189814818374</c:v>
                </c:pt>
                <c:pt idx="12790">
                  <c:v>3.6776620370360025</c:v>
                </c:pt>
                <c:pt idx="12791">
                  <c:v>3.6779050925901675</c:v>
                </c:pt>
                <c:pt idx="12792">
                  <c:v>3.6781481481443326</c:v>
                </c:pt>
                <c:pt idx="12793">
                  <c:v>3.6783912037057735</c:v>
                </c:pt>
                <c:pt idx="12794">
                  <c:v>3.6786342592599386</c:v>
                </c:pt>
                <c:pt idx="12795">
                  <c:v>3.6788773148141036</c:v>
                </c:pt>
                <c:pt idx="12796">
                  <c:v>3.6791203703682687</c:v>
                </c:pt>
                <c:pt idx="12797">
                  <c:v>3.6793634259224337</c:v>
                </c:pt>
                <c:pt idx="12798">
                  <c:v>3.6796064814838747</c:v>
                </c:pt>
                <c:pt idx="12799">
                  <c:v>3.6798495370380397</c:v>
                </c:pt>
                <c:pt idx="12800">
                  <c:v>3.6800925925922048</c:v>
                </c:pt>
                <c:pt idx="12801">
                  <c:v>3.6803356481463698</c:v>
                </c:pt>
                <c:pt idx="12802">
                  <c:v>3.6805787037005349</c:v>
                </c:pt>
                <c:pt idx="12803">
                  <c:v>3.6808217592619759</c:v>
                </c:pt>
                <c:pt idx="12804">
                  <c:v>3.6810648148161409</c:v>
                </c:pt>
                <c:pt idx="12805">
                  <c:v>3.6813078703703059</c:v>
                </c:pt>
                <c:pt idx="12806">
                  <c:v>3.681550925924471</c:v>
                </c:pt>
                <c:pt idx="12807">
                  <c:v>3.681793981478636</c:v>
                </c:pt>
                <c:pt idx="12808">
                  <c:v>3.6820486111095807</c:v>
                </c:pt>
                <c:pt idx="12809">
                  <c:v>3.6822916666637457</c:v>
                </c:pt>
                <c:pt idx="12810">
                  <c:v>3.6825347222251867</c:v>
                </c:pt>
                <c:pt idx="12811">
                  <c:v>3.6827777777793518</c:v>
                </c:pt>
                <c:pt idx="12812">
                  <c:v>3.6830208333335168</c:v>
                </c:pt>
                <c:pt idx="12813">
                  <c:v>3.6832638888876819</c:v>
                </c:pt>
                <c:pt idx="12814">
                  <c:v>3.6835069444418469</c:v>
                </c:pt>
                <c:pt idx="12815">
                  <c:v>3.6837499999960119</c:v>
                </c:pt>
                <c:pt idx="12816">
                  <c:v>3.6839930555574529</c:v>
                </c:pt>
                <c:pt idx="12817">
                  <c:v>3.684236111111618</c:v>
                </c:pt>
                <c:pt idx="12818">
                  <c:v>3.684479166665783</c:v>
                </c:pt>
                <c:pt idx="12819">
                  <c:v>3.6847222222199481</c:v>
                </c:pt>
                <c:pt idx="12820">
                  <c:v>3.6849652777741131</c:v>
                </c:pt>
                <c:pt idx="12821">
                  <c:v>3.6852083333355541</c:v>
                </c:pt>
                <c:pt idx="12822">
                  <c:v>3.6854513888897191</c:v>
                </c:pt>
                <c:pt idx="12823">
                  <c:v>3.6856944444438842</c:v>
                </c:pt>
                <c:pt idx="12824">
                  <c:v>3.6859374999980492</c:v>
                </c:pt>
                <c:pt idx="12825">
                  <c:v>3.6861805555522142</c:v>
                </c:pt>
                <c:pt idx="12826">
                  <c:v>3.6864236111136552</c:v>
                </c:pt>
                <c:pt idx="12827">
                  <c:v>3.6866666666678203</c:v>
                </c:pt>
                <c:pt idx="12828">
                  <c:v>3.6869097222219853</c:v>
                </c:pt>
                <c:pt idx="12829">
                  <c:v>3.6871527777761504</c:v>
                </c:pt>
                <c:pt idx="12830">
                  <c:v>3.6873958333303154</c:v>
                </c:pt>
                <c:pt idx="12831">
                  <c:v>3.6876388888917564</c:v>
                </c:pt>
                <c:pt idx="12832">
                  <c:v>3.6878819444459214</c:v>
                </c:pt>
                <c:pt idx="12833">
                  <c:v>3.6881250000000865</c:v>
                </c:pt>
                <c:pt idx="12834">
                  <c:v>3.6883680555542515</c:v>
                </c:pt>
                <c:pt idx="12835">
                  <c:v>3.6886111111084166</c:v>
                </c:pt>
                <c:pt idx="12836">
                  <c:v>3.6888541666625816</c:v>
                </c:pt>
                <c:pt idx="12837">
                  <c:v>3.6890972222240226</c:v>
                </c:pt>
                <c:pt idx="12838">
                  <c:v>3.6893402777781876</c:v>
                </c:pt>
                <c:pt idx="12839">
                  <c:v>3.6895833333323527</c:v>
                </c:pt>
                <c:pt idx="12840">
                  <c:v>3.6898263888865177</c:v>
                </c:pt>
                <c:pt idx="12841">
                  <c:v>3.6900694444406827</c:v>
                </c:pt>
                <c:pt idx="12842">
                  <c:v>3.6903125000021237</c:v>
                </c:pt>
                <c:pt idx="12843">
                  <c:v>3.6905555555562888</c:v>
                </c:pt>
                <c:pt idx="12844">
                  <c:v>3.6907986111104538</c:v>
                </c:pt>
                <c:pt idx="12845">
                  <c:v>3.6910416666646189</c:v>
                </c:pt>
                <c:pt idx="12846">
                  <c:v>3.6912847222187839</c:v>
                </c:pt>
                <c:pt idx="12847">
                  <c:v>3.6915277777802249</c:v>
                </c:pt>
                <c:pt idx="12848">
                  <c:v>3.6917708333343899</c:v>
                </c:pt>
                <c:pt idx="12849">
                  <c:v>3.692013888888555</c:v>
                </c:pt>
                <c:pt idx="12850">
                  <c:v>3.69225694444272</c:v>
                </c:pt>
                <c:pt idx="12851">
                  <c:v>3.6924999999968851</c:v>
                </c:pt>
                <c:pt idx="12852">
                  <c:v>3.692743055558326</c:v>
                </c:pt>
                <c:pt idx="12853">
                  <c:v>3.6929861111124911</c:v>
                </c:pt>
                <c:pt idx="12854">
                  <c:v>3.6932291666666561</c:v>
                </c:pt>
                <c:pt idx="12855">
                  <c:v>3.6934722222208212</c:v>
                </c:pt>
                <c:pt idx="12856">
                  <c:v>3.6937268518517659</c:v>
                </c:pt>
                <c:pt idx="12857">
                  <c:v>3.6939699074059309</c:v>
                </c:pt>
                <c:pt idx="12858">
                  <c:v>3.6942129629600959</c:v>
                </c:pt>
                <c:pt idx="12859">
                  <c:v>3.6944560185215369</c:v>
                </c:pt>
                <c:pt idx="12860">
                  <c:v>3.694699074075702</c:v>
                </c:pt>
                <c:pt idx="12861">
                  <c:v>3.694942129629867</c:v>
                </c:pt>
                <c:pt idx="12862">
                  <c:v>3.6951851851840321</c:v>
                </c:pt>
                <c:pt idx="12863">
                  <c:v>3.6954282407381971</c:v>
                </c:pt>
                <c:pt idx="12864">
                  <c:v>3.6956712962923621</c:v>
                </c:pt>
                <c:pt idx="12865">
                  <c:v>3.6959143518538031</c:v>
                </c:pt>
                <c:pt idx="12866">
                  <c:v>3.6961574074079682</c:v>
                </c:pt>
                <c:pt idx="12867">
                  <c:v>3.6964004629621332</c:v>
                </c:pt>
                <c:pt idx="12868">
                  <c:v>3.6966435185162982</c:v>
                </c:pt>
                <c:pt idx="12869">
                  <c:v>3.6968865740704633</c:v>
                </c:pt>
                <c:pt idx="12870">
                  <c:v>3.6971296296319043</c:v>
                </c:pt>
                <c:pt idx="12871">
                  <c:v>3.6973726851860693</c:v>
                </c:pt>
                <c:pt idx="12872">
                  <c:v>3.6976157407402344</c:v>
                </c:pt>
                <c:pt idx="12873">
                  <c:v>3.6978587962943994</c:v>
                </c:pt>
                <c:pt idx="12874">
                  <c:v>3.6981018518485644</c:v>
                </c:pt>
                <c:pt idx="12875">
                  <c:v>3.6983449074100054</c:v>
                </c:pt>
                <c:pt idx="12876">
                  <c:v>3.6985879629641705</c:v>
                </c:pt>
                <c:pt idx="12877">
                  <c:v>3.6988310185183355</c:v>
                </c:pt>
                <c:pt idx="12878">
                  <c:v>3.6990740740725006</c:v>
                </c:pt>
                <c:pt idx="12879">
                  <c:v>3.6993171296266656</c:v>
                </c:pt>
                <c:pt idx="12880">
                  <c:v>3.6995601851881066</c:v>
                </c:pt>
                <c:pt idx="12881">
                  <c:v>3.6998032407422716</c:v>
                </c:pt>
                <c:pt idx="12882">
                  <c:v>3.7000462962964367</c:v>
                </c:pt>
                <c:pt idx="12883">
                  <c:v>3.7002893518506017</c:v>
                </c:pt>
                <c:pt idx="12884">
                  <c:v>3.7005324074047667</c:v>
                </c:pt>
                <c:pt idx="12885">
                  <c:v>3.7007754629589318</c:v>
                </c:pt>
                <c:pt idx="12886">
                  <c:v>3.7010185185203728</c:v>
                </c:pt>
                <c:pt idx="12887">
                  <c:v>3.7012615740745378</c:v>
                </c:pt>
                <c:pt idx="12888">
                  <c:v>3.7015046296287029</c:v>
                </c:pt>
                <c:pt idx="12889">
                  <c:v>3.7017476851828679</c:v>
                </c:pt>
                <c:pt idx="12890">
                  <c:v>3.7019907407370329</c:v>
                </c:pt>
                <c:pt idx="12891">
                  <c:v>3.7022337962984739</c:v>
                </c:pt>
                <c:pt idx="12892">
                  <c:v>3.702476851852639</c:v>
                </c:pt>
                <c:pt idx="12893">
                  <c:v>3.702719907406804</c:v>
                </c:pt>
                <c:pt idx="12894">
                  <c:v>3.7029629629609691</c:v>
                </c:pt>
                <c:pt idx="12895">
                  <c:v>3.7032060185151341</c:v>
                </c:pt>
                <c:pt idx="12896">
                  <c:v>3.7034490740765751</c:v>
                </c:pt>
                <c:pt idx="12897">
                  <c:v>3.7036921296307401</c:v>
                </c:pt>
                <c:pt idx="12898">
                  <c:v>3.7039351851849052</c:v>
                </c:pt>
                <c:pt idx="12899">
                  <c:v>3.7041782407390702</c:v>
                </c:pt>
                <c:pt idx="12900">
                  <c:v>3.7044212962932352</c:v>
                </c:pt>
                <c:pt idx="12901">
                  <c:v>3.7046643518546762</c:v>
                </c:pt>
                <c:pt idx="12902">
                  <c:v>3.7049074074088413</c:v>
                </c:pt>
                <c:pt idx="12903">
                  <c:v>3.7051504629630063</c:v>
                </c:pt>
                <c:pt idx="12904">
                  <c:v>3.7053935185171714</c:v>
                </c:pt>
                <c:pt idx="12905">
                  <c:v>3.7056481481481161</c:v>
                </c:pt>
                <c:pt idx="12906">
                  <c:v>3.7058912037022811</c:v>
                </c:pt>
                <c:pt idx="12907">
                  <c:v>3.7061342592564461</c:v>
                </c:pt>
                <c:pt idx="12908">
                  <c:v>3.7063773148178871</c:v>
                </c:pt>
                <c:pt idx="12909">
                  <c:v>3.7066203703720522</c:v>
                </c:pt>
                <c:pt idx="12910">
                  <c:v>3.7068634259262172</c:v>
                </c:pt>
                <c:pt idx="12911">
                  <c:v>3.7071064814803822</c:v>
                </c:pt>
                <c:pt idx="12912">
                  <c:v>3.7073495370345473</c:v>
                </c:pt>
                <c:pt idx="12913">
                  <c:v>3.7075925925887123</c:v>
                </c:pt>
                <c:pt idx="12914">
                  <c:v>3.7078356481501533</c:v>
                </c:pt>
                <c:pt idx="12915">
                  <c:v>3.7080787037043184</c:v>
                </c:pt>
                <c:pt idx="12916">
                  <c:v>3.7083217592584834</c:v>
                </c:pt>
                <c:pt idx="12917">
                  <c:v>3.7085648148126484</c:v>
                </c:pt>
                <c:pt idx="12918">
                  <c:v>3.7088078703668135</c:v>
                </c:pt>
                <c:pt idx="12919">
                  <c:v>3.7090509259282545</c:v>
                </c:pt>
                <c:pt idx="12920">
                  <c:v>3.7092939814824195</c:v>
                </c:pt>
                <c:pt idx="12921">
                  <c:v>3.7095370370365846</c:v>
                </c:pt>
                <c:pt idx="12922">
                  <c:v>3.7097800925907496</c:v>
                </c:pt>
                <c:pt idx="12923">
                  <c:v>3.7100231481449146</c:v>
                </c:pt>
                <c:pt idx="12924">
                  <c:v>3.7102662037063556</c:v>
                </c:pt>
                <c:pt idx="12925">
                  <c:v>3.7105092592605207</c:v>
                </c:pt>
                <c:pt idx="12926">
                  <c:v>3.7107523148146857</c:v>
                </c:pt>
                <c:pt idx="12927">
                  <c:v>3.7109953703688507</c:v>
                </c:pt>
                <c:pt idx="12928">
                  <c:v>3.7112384259230158</c:v>
                </c:pt>
                <c:pt idx="12929">
                  <c:v>3.7114814814844568</c:v>
                </c:pt>
                <c:pt idx="12930">
                  <c:v>3.7117245370386218</c:v>
                </c:pt>
                <c:pt idx="12931">
                  <c:v>3.7119675925927869</c:v>
                </c:pt>
                <c:pt idx="12932">
                  <c:v>3.7122106481469519</c:v>
                </c:pt>
                <c:pt idx="12933">
                  <c:v>3.7124537037011169</c:v>
                </c:pt>
                <c:pt idx="12934">
                  <c:v>3.712696759255282</c:v>
                </c:pt>
                <c:pt idx="12935">
                  <c:v>3.712939814816723</c:v>
                </c:pt>
                <c:pt idx="12936">
                  <c:v>3.713182870370888</c:v>
                </c:pt>
                <c:pt idx="12937">
                  <c:v>3.7134259259250531</c:v>
                </c:pt>
                <c:pt idx="12938">
                  <c:v>3.7136689814792181</c:v>
                </c:pt>
                <c:pt idx="12939">
                  <c:v>3.7139120370333831</c:v>
                </c:pt>
                <c:pt idx="12940">
                  <c:v>3.7141550925948241</c:v>
                </c:pt>
                <c:pt idx="12941">
                  <c:v>3.7143981481489892</c:v>
                </c:pt>
                <c:pt idx="12942">
                  <c:v>3.7146412037031542</c:v>
                </c:pt>
                <c:pt idx="12943">
                  <c:v>3.7148842592573192</c:v>
                </c:pt>
                <c:pt idx="12944">
                  <c:v>3.7151273148114843</c:v>
                </c:pt>
                <c:pt idx="12945">
                  <c:v>3.7153703703729253</c:v>
                </c:pt>
                <c:pt idx="12946">
                  <c:v>3.7156134259270903</c:v>
                </c:pt>
                <c:pt idx="12947">
                  <c:v>3.7158564814812554</c:v>
                </c:pt>
                <c:pt idx="12948">
                  <c:v>3.7160995370354204</c:v>
                </c:pt>
                <c:pt idx="12949">
                  <c:v>3.7163425925895854</c:v>
                </c:pt>
                <c:pt idx="12950">
                  <c:v>3.7165856481510264</c:v>
                </c:pt>
                <c:pt idx="12951">
                  <c:v>3.7168287037051915</c:v>
                </c:pt>
                <c:pt idx="12952">
                  <c:v>3.7170717592593565</c:v>
                </c:pt>
                <c:pt idx="12953">
                  <c:v>3.7173263888903012</c:v>
                </c:pt>
                <c:pt idx="12954">
                  <c:v>3.7175694444444662</c:v>
                </c:pt>
                <c:pt idx="12955">
                  <c:v>3.7178124999986313</c:v>
                </c:pt>
                <c:pt idx="12956">
                  <c:v>3.7180555555527963</c:v>
                </c:pt>
                <c:pt idx="12957">
                  <c:v>3.7182986111142373</c:v>
                </c:pt>
                <c:pt idx="12958">
                  <c:v>3.7185416666684024</c:v>
                </c:pt>
                <c:pt idx="12959">
                  <c:v>3.7187847222225674</c:v>
                </c:pt>
                <c:pt idx="12960">
                  <c:v>3.7190277777767324</c:v>
                </c:pt>
                <c:pt idx="12961">
                  <c:v>3.7192708333308975</c:v>
                </c:pt>
                <c:pt idx="12962">
                  <c:v>3.7195138888850625</c:v>
                </c:pt>
                <c:pt idx="12963">
                  <c:v>3.7197569444465035</c:v>
                </c:pt>
                <c:pt idx="12964">
                  <c:v>3.7200000000006685</c:v>
                </c:pt>
                <c:pt idx="12965">
                  <c:v>3.7202430555548336</c:v>
                </c:pt>
                <c:pt idx="12966">
                  <c:v>3.7204861111089986</c:v>
                </c:pt>
                <c:pt idx="12967">
                  <c:v>3.7207291666631637</c:v>
                </c:pt>
                <c:pt idx="12968">
                  <c:v>3.7209722222246047</c:v>
                </c:pt>
                <c:pt idx="12969">
                  <c:v>3.7212152777787697</c:v>
                </c:pt>
                <c:pt idx="12970">
                  <c:v>3.7214583333329347</c:v>
                </c:pt>
                <c:pt idx="12971">
                  <c:v>3.7217013888870998</c:v>
                </c:pt>
                <c:pt idx="12972">
                  <c:v>3.7219444444412648</c:v>
                </c:pt>
                <c:pt idx="12973">
                  <c:v>3.7221875000027058</c:v>
                </c:pt>
                <c:pt idx="12974">
                  <c:v>3.7224305555568709</c:v>
                </c:pt>
                <c:pt idx="12975">
                  <c:v>3.7226736111110359</c:v>
                </c:pt>
                <c:pt idx="12976">
                  <c:v>3.7229166666652009</c:v>
                </c:pt>
                <c:pt idx="12977">
                  <c:v>3.723159722219366</c:v>
                </c:pt>
                <c:pt idx="12978">
                  <c:v>3.723402777780807</c:v>
                </c:pt>
                <c:pt idx="12979">
                  <c:v>3.723645833334972</c:v>
                </c:pt>
                <c:pt idx="12980">
                  <c:v>3.723888888889137</c:v>
                </c:pt>
                <c:pt idx="12981">
                  <c:v>3.7241319444433021</c:v>
                </c:pt>
                <c:pt idx="12982">
                  <c:v>3.7243749999974671</c:v>
                </c:pt>
                <c:pt idx="12983">
                  <c:v>3.7246180555516322</c:v>
                </c:pt>
                <c:pt idx="12984">
                  <c:v>3.7248611111130732</c:v>
                </c:pt>
                <c:pt idx="12985">
                  <c:v>3.7251041666672382</c:v>
                </c:pt>
                <c:pt idx="12986">
                  <c:v>3.7253472222214032</c:v>
                </c:pt>
                <c:pt idx="12987">
                  <c:v>3.7255902777755683</c:v>
                </c:pt>
                <c:pt idx="12988">
                  <c:v>3.7258333333297333</c:v>
                </c:pt>
                <c:pt idx="12989">
                  <c:v>3.7260763888911743</c:v>
                </c:pt>
                <c:pt idx="12990">
                  <c:v>3.7263194444453394</c:v>
                </c:pt>
                <c:pt idx="12991">
                  <c:v>3.7265624999995044</c:v>
                </c:pt>
                <c:pt idx="12992">
                  <c:v>3.7268055555536694</c:v>
                </c:pt>
                <c:pt idx="12993">
                  <c:v>3.7270486111078345</c:v>
                </c:pt>
                <c:pt idx="12994">
                  <c:v>3.7272916666692755</c:v>
                </c:pt>
                <c:pt idx="12995">
                  <c:v>3.7275347222234405</c:v>
                </c:pt>
                <c:pt idx="12996">
                  <c:v>3.7277777777776056</c:v>
                </c:pt>
                <c:pt idx="12997">
                  <c:v>3.7280208333317706</c:v>
                </c:pt>
                <c:pt idx="12998">
                  <c:v>3.7282638888859356</c:v>
                </c:pt>
                <c:pt idx="12999">
                  <c:v>3.7285069444473766</c:v>
                </c:pt>
                <c:pt idx="13000">
                  <c:v>3.7287500000015417</c:v>
                </c:pt>
                <c:pt idx="13001">
                  <c:v>3.7290046296324864</c:v>
                </c:pt>
                <c:pt idx="13002">
                  <c:v>3.7292476851866514</c:v>
                </c:pt>
                <c:pt idx="13003">
                  <c:v>3.7294907407408164</c:v>
                </c:pt>
                <c:pt idx="13004">
                  <c:v>3.7297337962949815</c:v>
                </c:pt>
                <c:pt idx="13005">
                  <c:v>3.7299768518491465</c:v>
                </c:pt>
                <c:pt idx="13006">
                  <c:v>3.7302199074033116</c:v>
                </c:pt>
                <c:pt idx="13007">
                  <c:v>3.7304629629647525</c:v>
                </c:pt>
                <c:pt idx="13008">
                  <c:v>3.7307060185189176</c:v>
                </c:pt>
                <c:pt idx="13009">
                  <c:v>3.7309490740730826</c:v>
                </c:pt>
                <c:pt idx="13010">
                  <c:v>3.7311921296272477</c:v>
                </c:pt>
                <c:pt idx="13011">
                  <c:v>3.7314351851814127</c:v>
                </c:pt>
                <c:pt idx="13012">
                  <c:v>3.7316782407428537</c:v>
                </c:pt>
                <c:pt idx="13013">
                  <c:v>3.7319212962970187</c:v>
                </c:pt>
                <c:pt idx="13014">
                  <c:v>3.7321643518511838</c:v>
                </c:pt>
                <c:pt idx="13015">
                  <c:v>3.7324074074053488</c:v>
                </c:pt>
                <c:pt idx="13016">
                  <c:v>3.7326504629595139</c:v>
                </c:pt>
                <c:pt idx="13017">
                  <c:v>3.7328935185209549</c:v>
                </c:pt>
                <c:pt idx="13018">
                  <c:v>3.7331365740751199</c:v>
                </c:pt>
                <c:pt idx="13019">
                  <c:v>3.7333796296292849</c:v>
                </c:pt>
                <c:pt idx="13020">
                  <c:v>3.73362268518345</c:v>
                </c:pt>
                <c:pt idx="13021">
                  <c:v>3.733865740737615</c:v>
                </c:pt>
                <c:pt idx="13022">
                  <c:v>3.734108796299056</c:v>
                </c:pt>
                <c:pt idx="13023">
                  <c:v>3.734351851853221</c:v>
                </c:pt>
                <c:pt idx="13024">
                  <c:v>3.7345949074073861</c:v>
                </c:pt>
                <c:pt idx="13025">
                  <c:v>3.7348379629615511</c:v>
                </c:pt>
                <c:pt idx="13026">
                  <c:v>3.7350810185157162</c:v>
                </c:pt>
                <c:pt idx="13027">
                  <c:v>3.7353240740771572</c:v>
                </c:pt>
                <c:pt idx="13028">
                  <c:v>3.7355671296313222</c:v>
                </c:pt>
                <c:pt idx="13029">
                  <c:v>3.7358101851854872</c:v>
                </c:pt>
                <c:pt idx="13030">
                  <c:v>3.7360532407396523</c:v>
                </c:pt>
                <c:pt idx="13031">
                  <c:v>3.7362962962938173</c:v>
                </c:pt>
                <c:pt idx="13032">
                  <c:v>3.7365393518479824</c:v>
                </c:pt>
                <c:pt idx="13033">
                  <c:v>3.7367824074094234</c:v>
                </c:pt>
                <c:pt idx="13034">
                  <c:v>3.7370254629635884</c:v>
                </c:pt>
                <c:pt idx="13035">
                  <c:v>3.7372685185177534</c:v>
                </c:pt>
                <c:pt idx="13036">
                  <c:v>3.7375115740719185</c:v>
                </c:pt>
                <c:pt idx="13037">
                  <c:v>3.7377546296260835</c:v>
                </c:pt>
                <c:pt idx="13038">
                  <c:v>3.7379976851875245</c:v>
                </c:pt>
                <c:pt idx="13039">
                  <c:v>3.7382407407416895</c:v>
                </c:pt>
                <c:pt idx="13040">
                  <c:v>3.7384837962958546</c:v>
                </c:pt>
                <c:pt idx="13041">
                  <c:v>3.7387268518500196</c:v>
                </c:pt>
                <c:pt idx="13042">
                  <c:v>3.7389699074041847</c:v>
                </c:pt>
                <c:pt idx="13043">
                  <c:v>3.7392129629656257</c:v>
                </c:pt>
                <c:pt idx="13044">
                  <c:v>3.7394560185197907</c:v>
                </c:pt>
                <c:pt idx="13045">
                  <c:v>3.7396990740739557</c:v>
                </c:pt>
                <c:pt idx="13046">
                  <c:v>3.7399421296281208</c:v>
                </c:pt>
                <c:pt idx="13047">
                  <c:v>3.7401851851822858</c:v>
                </c:pt>
                <c:pt idx="13048">
                  <c:v>3.7404282407437268</c:v>
                </c:pt>
                <c:pt idx="13049">
                  <c:v>3.7406712962978919</c:v>
                </c:pt>
                <c:pt idx="13050">
                  <c:v>3.7409259259288365</c:v>
                </c:pt>
                <c:pt idx="13051">
                  <c:v>3.7411689814830016</c:v>
                </c:pt>
                <c:pt idx="13052">
                  <c:v>3.7414120370371666</c:v>
                </c:pt>
                <c:pt idx="13053">
                  <c:v>3.7416550925913317</c:v>
                </c:pt>
                <c:pt idx="13054">
                  <c:v>3.7418981481454967</c:v>
                </c:pt>
                <c:pt idx="13055">
                  <c:v>3.7421412036996617</c:v>
                </c:pt>
                <c:pt idx="13056">
                  <c:v>3.7423842592611027</c:v>
                </c:pt>
                <c:pt idx="13057">
                  <c:v>3.7426273148152678</c:v>
                </c:pt>
                <c:pt idx="13058">
                  <c:v>3.7428703703694328</c:v>
                </c:pt>
                <c:pt idx="13059">
                  <c:v>3.7431134259235979</c:v>
                </c:pt>
                <c:pt idx="13060">
                  <c:v>3.7433564814777629</c:v>
                </c:pt>
                <c:pt idx="13061">
                  <c:v>3.7435995370392039</c:v>
                </c:pt>
                <c:pt idx="13062">
                  <c:v>3.7438425925933689</c:v>
                </c:pt>
                <c:pt idx="13063">
                  <c:v>3.744085648147534</c:v>
                </c:pt>
                <c:pt idx="13064">
                  <c:v>3.744328703701699</c:v>
                </c:pt>
                <c:pt idx="13065">
                  <c:v>3.7445717592558641</c:v>
                </c:pt>
                <c:pt idx="13066">
                  <c:v>3.744814814817305</c:v>
                </c:pt>
                <c:pt idx="13067">
                  <c:v>3.7450578703714701</c:v>
                </c:pt>
                <c:pt idx="13068">
                  <c:v>3.7453009259256351</c:v>
                </c:pt>
                <c:pt idx="13069">
                  <c:v>3.7455439814798002</c:v>
                </c:pt>
                <c:pt idx="13070">
                  <c:v>3.7457870370339652</c:v>
                </c:pt>
                <c:pt idx="13071">
                  <c:v>3.7460300925954062</c:v>
                </c:pt>
                <c:pt idx="13072">
                  <c:v>3.7462731481495712</c:v>
                </c:pt>
                <c:pt idx="13073">
                  <c:v>3.7465162037037363</c:v>
                </c:pt>
                <c:pt idx="13074">
                  <c:v>3.7467592592579013</c:v>
                </c:pt>
                <c:pt idx="13075">
                  <c:v>3.7470023148120664</c:v>
                </c:pt>
                <c:pt idx="13076">
                  <c:v>3.7472453703735074</c:v>
                </c:pt>
                <c:pt idx="13077">
                  <c:v>3.7474884259276724</c:v>
                </c:pt>
                <c:pt idx="13078">
                  <c:v>3.7477314814818374</c:v>
                </c:pt>
                <c:pt idx="13079">
                  <c:v>3.7479745370360025</c:v>
                </c:pt>
                <c:pt idx="13080">
                  <c:v>3.7482175925901675</c:v>
                </c:pt>
                <c:pt idx="13081">
                  <c:v>3.7484606481443326</c:v>
                </c:pt>
                <c:pt idx="13082">
                  <c:v>3.7487037037057735</c:v>
                </c:pt>
                <c:pt idx="13083">
                  <c:v>3.7489467592599386</c:v>
                </c:pt>
                <c:pt idx="13084">
                  <c:v>3.7491898148141036</c:v>
                </c:pt>
                <c:pt idx="13085">
                  <c:v>3.7494328703682687</c:v>
                </c:pt>
                <c:pt idx="13086">
                  <c:v>3.7496759259224337</c:v>
                </c:pt>
                <c:pt idx="13087">
                  <c:v>3.7499189814838747</c:v>
                </c:pt>
                <c:pt idx="13088">
                  <c:v>3.7501620370380397</c:v>
                </c:pt>
                <c:pt idx="13089">
                  <c:v>3.7504050925922048</c:v>
                </c:pt>
                <c:pt idx="13090">
                  <c:v>3.7506481481463698</c:v>
                </c:pt>
                <c:pt idx="13091">
                  <c:v>3.7508912037005349</c:v>
                </c:pt>
                <c:pt idx="13092">
                  <c:v>3.7511342592619759</c:v>
                </c:pt>
                <c:pt idx="13093">
                  <c:v>3.7513773148161409</c:v>
                </c:pt>
                <c:pt idx="13094">
                  <c:v>3.7516203703703059</c:v>
                </c:pt>
                <c:pt idx="13095">
                  <c:v>3.751863425924471</c:v>
                </c:pt>
                <c:pt idx="13096">
                  <c:v>3.752106481478636</c:v>
                </c:pt>
                <c:pt idx="13097">
                  <c:v>3.752349537040077</c:v>
                </c:pt>
                <c:pt idx="13098">
                  <c:v>3.7526041666637457</c:v>
                </c:pt>
                <c:pt idx="13099">
                  <c:v>3.7528472222251867</c:v>
                </c:pt>
                <c:pt idx="13100">
                  <c:v>3.7530902777793518</c:v>
                </c:pt>
                <c:pt idx="13101">
                  <c:v>3.7533333333335168</c:v>
                </c:pt>
                <c:pt idx="13102">
                  <c:v>3.7535763888876819</c:v>
                </c:pt>
                <c:pt idx="13103">
                  <c:v>3.7538194444418469</c:v>
                </c:pt>
                <c:pt idx="13104">
                  <c:v>3.7540624999960119</c:v>
                </c:pt>
                <c:pt idx="13105">
                  <c:v>3.7543055555574529</c:v>
                </c:pt>
                <c:pt idx="13106">
                  <c:v>3.754548611111618</c:v>
                </c:pt>
                <c:pt idx="13107">
                  <c:v>3.754791666665783</c:v>
                </c:pt>
                <c:pt idx="13108">
                  <c:v>3.7550347222199481</c:v>
                </c:pt>
                <c:pt idx="13109">
                  <c:v>3.7552777777741131</c:v>
                </c:pt>
                <c:pt idx="13110">
                  <c:v>3.7555208333355541</c:v>
                </c:pt>
                <c:pt idx="13111">
                  <c:v>3.7557638888897191</c:v>
                </c:pt>
                <c:pt idx="13112">
                  <c:v>3.7560069444438842</c:v>
                </c:pt>
                <c:pt idx="13113">
                  <c:v>3.7562499999980492</c:v>
                </c:pt>
                <c:pt idx="13114">
                  <c:v>3.7564930555522142</c:v>
                </c:pt>
                <c:pt idx="13115">
                  <c:v>3.7567361111136552</c:v>
                </c:pt>
                <c:pt idx="13116">
                  <c:v>3.7569791666678203</c:v>
                </c:pt>
                <c:pt idx="13117">
                  <c:v>3.7572222222219853</c:v>
                </c:pt>
                <c:pt idx="13118">
                  <c:v>3.7574652777761504</c:v>
                </c:pt>
                <c:pt idx="13119">
                  <c:v>3.7577083333303154</c:v>
                </c:pt>
                <c:pt idx="13120">
                  <c:v>3.7579513888917564</c:v>
                </c:pt>
                <c:pt idx="13121">
                  <c:v>3.7581944444459214</c:v>
                </c:pt>
                <c:pt idx="13122">
                  <c:v>3.7584375000000865</c:v>
                </c:pt>
                <c:pt idx="13123">
                  <c:v>3.7586805555542515</c:v>
                </c:pt>
                <c:pt idx="13124">
                  <c:v>3.7589236111084166</c:v>
                </c:pt>
                <c:pt idx="13125">
                  <c:v>3.7591666666625816</c:v>
                </c:pt>
                <c:pt idx="13126">
                  <c:v>3.7594097222240226</c:v>
                </c:pt>
                <c:pt idx="13127">
                  <c:v>3.7596527777781876</c:v>
                </c:pt>
                <c:pt idx="13128">
                  <c:v>3.7598958333323527</c:v>
                </c:pt>
                <c:pt idx="13129">
                  <c:v>3.7601388888865177</c:v>
                </c:pt>
                <c:pt idx="13130">
                  <c:v>3.7603819444406827</c:v>
                </c:pt>
                <c:pt idx="13131">
                  <c:v>3.7606250000021237</c:v>
                </c:pt>
                <c:pt idx="13132">
                  <c:v>3.7608680555562888</c:v>
                </c:pt>
                <c:pt idx="13133">
                  <c:v>3.7611111111104538</c:v>
                </c:pt>
                <c:pt idx="13134">
                  <c:v>3.7613541666646189</c:v>
                </c:pt>
                <c:pt idx="13135">
                  <c:v>3.7615972222187839</c:v>
                </c:pt>
                <c:pt idx="13136">
                  <c:v>3.7618402777802249</c:v>
                </c:pt>
                <c:pt idx="13137">
                  <c:v>3.7620833333343899</c:v>
                </c:pt>
                <c:pt idx="13138">
                  <c:v>3.762326388888555</c:v>
                </c:pt>
                <c:pt idx="13139">
                  <c:v>3.76256944444272</c:v>
                </c:pt>
                <c:pt idx="13140">
                  <c:v>3.7628124999968851</c:v>
                </c:pt>
                <c:pt idx="13141">
                  <c:v>3.763055555558326</c:v>
                </c:pt>
                <c:pt idx="13142">
                  <c:v>3.7632986111124911</c:v>
                </c:pt>
                <c:pt idx="13143">
                  <c:v>3.7635416666666561</c:v>
                </c:pt>
                <c:pt idx="13144">
                  <c:v>3.7637847222208212</c:v>
                </c:pt>
                <c:pt idx="13145">
                  <c:v>3.7640277777749862</c:v>
                </c:pt>
                <c:pt idx="13146">
                  <c:v>3.7642708333364272</c:v>
                </c:pt>
                <c:pt idx="13147">
                  <c:v>3.7645254629600959</c:v>
                </c:pt>
                <c:pt idx="13148">
                  <c:v>3.7647685185215369</c:v>
                </c:pt>
                <c:pt idx="13149">
                  <c:v>3.765011574075702</c:v>
                </c:pt>
                <c:pt idx="13150">
                  <c:v>3.765254629629867</c:v>
                </c:pt>
                <c:pt idx="13151">
                  <c:v>3.7654976851840321</c:v>
                </c:pt>
                <c:pt idx="13152">
                  <c:v>3.7657407407381971</c:v>
                </c:pt>
                <c:pt idx="13153">
                  <c:v>3.7659837962923621</c:v>
                </c:pt>
                <c:pt idx="13154">
                  <c:v>3.7662268518538031</c:v>
                </c:pt>
                <c:pt idx="13155">
                  <c:v>3.7664699074079682</c:v>
                </c:pt>
                <c:pt idx="13156">
                  <c:v>3.7667129629621332</c:v>
                </c:pt>
                <c:pt idx="13157">
                  <c:v>3.7669560185162982</c:v>
                </c:pt>
                <c:pt idx="13158">
                  <c:v>3.7671990740704633</c:v>
                </c:pt>
                <c:pt idx="13159">
                  <c:v>3.7674421296319043</c:v>
                </c:pt>
                <c:pt idx="13160">
                  <c:v>3.7676851851860693</c:v>
                </c:pt>
                <c:pt idx="13161">
                  <c:v>3.7679282407402344</c:v>
                </c:pt>
                <c:pt idx="13162">
                  <c:v>3.7681712962943994</c:v>
                </c:pt>
                <c:pt idx="13163">
                  <c:v>3.7684143518485644</c:v>
                </c:pt>
                <c:pt idx="13164">
                  <c:v>3.7686574074100054</c:v>
                </c:pt>
                <c:pt idx="13165">
                  <c:v>3.7689004629641705</c:v>
                </c:pt>
                <c:pt idx="13166">
                  <c:v>3.7691435185183355</c:v>
                </c:pt>
                <c:pt idx="13167">
                  <c:v>3.7693865740725006</c:v>
                </c:pt>
                <c:pt idx="13168">
                  <c:v>3.7696296296266656</c:v>
                </c:pt>
                <c:pt idx="13169">
                  <c:v>3.7698726851881066</c:v>
                </c:pt>
                <c:pt idx="13170">
                  <c:v>3.7701157407422716</c:v>
                </c:pt>
                <c:pt idx="13171">
                  <c:v>3.7703587962964367</c:v>
                </c:pt>
                <c:pt idx="13172">
                  <c:v>3.7706018518506017</c:v>
                </c:pt>
                <c:pt idx="13173">
                  <c:v>3.7708449074047667</c:v>
                </c:pt>
                <c:pt idx="13174">
                  <c:v>3.7710879629589318</c:v>
                </c:pt>
                <c:pt idx="13175">
                  <c:v>3.7713310185203728</c:v>
                </c:pt>
                <c:pt idx="13176">
                  <c:v>3.7715740740745378</c:v>
                </c:pt>
                <c:pt idx="13177">
                  <c:v>3.7718171296287029</c:v>
                </c:pt>
                <c:pt idx="13178">
                  <c:v>3.7720601851828679</c:v>
                </c:pt>
                <c:pt idx="13179">
                  <c:v>3.7723032407370329</c:v>
                </c:pt>
                <c:pt idx="13180">
                  <c:v>3.7725462962984739</c:v>
                </c:pt>
                <c:pt idx="13181">
                  <c:v>3.772789351852639</c:v>
                </c:pt>
                <c:pt idx="13182">
                  <c:v>3.773032407406804</c:v>
                </c:pt>
                <c:pt idx="13183">
                  <c:v>3.7732754629609691</c:v>
                </c:pt>
                <c:pt idx="13184">
                  <c:v>3.7735185185151341</c:v>
                </c:pt>
                <c:pt idx="13185">
                  <c:v>3.7737615740765751</c:v>
                </c:pt>
                <c:pt idx="13186">
                  <c:v>3.7740046296307401</c:v>
                </c:pt>
                <c:pt idx="13187">
                  <c:v>3.7742476851849052</c:v>
                </c:pt>
                <c:pt idx="13188">
                  <c:v>3.7744907407390702</c:v>
                </c:pt>
                <c:pt idx="13189">
                  <c:v>3.7747337962932352</c:v>
                </c:pt>
                <c:pt idx="13190">
                  <c:v>3.7749768518546762</c:v>
                </c:pt>
                <c:pt idx="13191">
                  <c:v>3.7752199074088413</c:v>
                </c:pt>
                <c:pt idx="13192">
                  <c:v>3.7754629629630063</c:v>
                </c:pt>
                <c:pt idx="13193">
                  <c:v>3.7757060185171714</c:v>
                </c:pt>
                <c:pt idx="13194">
                  <c:v>3.7759490740713364</c:v>
                </c:pt>
                <c:pt idx="13195">
                  <c:v>3.7762037037022811</c:v>
                </c:pt>
                <c:pt idx="13196">
                  <c:v>3.7764467592564461</c:v>
                </c:pt>
                <c:pt idx="13197">
                  <c:v>3.7766898148178871</c:v>
                </c:pt>
                <c:pt idx="13198">
                  <c:v>3.7769328703720522</c:v>
                </c:pt>
                <c:pt idx="13199">
                  <c:v>3.7771759259262172</c:v>
                </c:pt>
                <c:pt idx="13200">
                  <c:v>3.7774189814803822</c:v>
                </c:pt>
                <c:pt idx="13201">
                  <c:v>3.7776620370345473</c:v>
                </c:pt>
                <c:pt idx="13202">
                  <c:v>3.7779050925887123</c:v>
                </c:pt>
                <c:pt idx="13203">
                  <c:v>3.7781481481501533</c:v>
                </c:pt>
                <c:pt idx="13204">
                  <c:v>3.7783912037043184</c:v>
                </c:pt>
                <c:pt idx="13205">
                  <c:v>3.7786342592584834</c:v>
                </c:pt>
                <c:pt idx="13206">
                  <c:v>3.7788773148126484</c:v>
                </c:pt>
                <c:pt idx="13207">
                  <c:v>3.7791203703668135</c:v>
                </c:pt>
                <c:pt idx="13208">
                  <c:v>3.7793634259282545</c:v>
                </c:pt>
                <c:pt idx="13209">
                  <c:v>3.7796064814824195</c:v>
                </c:pt>
                <c:pt idx="13210">
                  <c:v>3.7798495370365846</c:v>
                </c:pt>
                <c:pt idx="13211">
                  <c:v>3.7800925925907496</c:v>
                </c:pt>
                <c:pt idx="13212">
                  <c:v>3.7803356481449146</c:v>
                </c:pt>
                <c:pt idx="13213">
                  <c:v>3.7805787037063556</c:v>
                </c:pt>
                <c:pt idx="13214">
                  <c:v>3.7808217592605207</c:v>
                </c:pt>
                <c:pt idx="13215">
                  <c:v>3.7810648148146857</c:v>
                </c:pt>
                <c:pt idx="13216">
                  <c:v>3.7813078703688507</c:v>
                </c:pt>
                <c:pt idx="13217">
                  <c:v>3.7815509259230158</c:v>
                </c:pt>
                <c:pt idx="13218">
                  <c:v>3.7817939814844568</c:v>
                </c:pt>
                <c:pt idx="13219">
                  <c:v>3.7820370370386218</c:v>
                </c:pt>
                <c:pt idx="13220">
                  <c:v>3.7822800925927869</c:v>
                </c:pt>
                <c:pt idx="13221">
                  <c:v>3.7825231481469519</c:v>
                </c:pt>
                <c:pt idx="13222">
                  <c:v>3.7827662037011169</c:v>
                </c:pt>
                <c:pt idx="13223">
                  <c:v>3.783009259255282</c:v>
                </c:pt>
                <c:pt idx="13224">
                  <c:v>3.783252314816723</c:v>
                </c:pt>
                <c:pt idx="13225">
                  <c:v>3.783495370370888</c:v>
                </c:pt>
                <c:pt idx="13226">
                  <c:v>3.7837384259250531</c:v>
                </c:pt>
                <c:pt idx="13227">
                  <c:v>3.7839814814792181</c:v>
                </c:pt>
                <c:pt idx="13228">
                  <c:v>3.7842245370333831</c:v>
                </c:pt>
                <c:pt idx="13229">
                  <c:v>3.7844675925948241</c:v>
                </c:pt>
                <c:pt idx="13230">
                  <c:v>3.7847106481489892</c:v>
                </c:pt>
                <c:pt idx="13231">
                  <c:v>3.7849537037031542</c:v>
                </c:pt>
                <c:pt idx="13232">
                  <c:v>3.7851967592573192</c:v>
                </c:pt>
                <c:pt idx="13233">
                  <c:v>3.7854398148114843</c:v>
                </c:pt>
                <c:pt idx="13234">
                  <c:v>3.7856828703729253</c:v>
                </c:pt>
                <c:pt idx="13235">
                  <c:v>3.7859259259270903</c:v>
                </c:pt>
                <c:pt idx="13236">
                  <c:v>3.7861689814812554</c:v>
                </c:pt>
                <c:pt idx="13237">
                  <c:v>3.7864120370354204</c:v>
                </c:pt>
                <c:pt idx="13238">
                  <c:v>3.7866550925895854</c:v>
                </c:pt>
                <c:pt idx="13239">
                  <c:v>3.7868981481510264</c:v>
                </c:pt>
                <c:pt idx="13240">
                  <c:v>3.7871412037051915</c:v>
                </c:pt>
                <c:pt idx="13241">
                  <c:v>3.7873842592593565</c:v>
                </c:pt>
                <c:pt idx="13242">
                  <c:v>3.7876273148135216</c:v>
                </c:pt>
                <c:pt idx="13243">
                  <c:v>3.7878819444444662</c:v>
                </c:pt>
                <c:pt idx="13244">
                  <c:v>3.7881249999986313</c:v>
                </c:pt>
                <c:pt idx="13245">
                  <c:v>3.7883680555527963</c:v>
                </c:pt>
                <c:pt idx="13246">
                  <c:v>3.7886111111142373</c:v>
                </c:pt>
                <c:pt idx="13247">
                  <c:v>3.7888541666684024</c:v>
                </c:pt>
                <c:pt idx="13248">
                  <c:v>3.7890972222225674</c:v>
                </c:pt>
                <c:pt idx="13249">
                  <c:v>3.7893402777767324</c:v>
                </c:pt>
                <c:pt idx="13250">
                  <c:v>3.7895833333308975</c:v>
                </c:pt>
                <c:pt idx="13251">
                  <c:v>3.7898263888850625</c:v>
                </c:pt>
                <c:pt idx="13252">
                  <c:v>3.7900694444465035</c:v>
                </c:pt>
                <c:pt idx="13253">
                  <c:v>3.7903125000006685</c:v>
                </c:pt>
                <c:pt idx="13254">
                  <c:v>3.7905555555548336</c:v>
                </c:pt>
                <c:pt idx="13255">
                  <c:v>3.7907986111089986</c:v>
                </c:pt>
                <c:pt idx="13256">
                  <c:v>3.7910416666631637</c:v>
                </c:pt>
                <c:pt idx="13257">
                  <c:v>3.7912847222246047</c:v>
                </c:pt>
                <c:pt idx="13258">
                  <c:v>3.7915277777787697</c:v>
                </c:pt>
                <c:pt idx="13259">
                  <c:v>3.7917708333329347</c:v>
                </c:pt>
                <c:pt idx="13260">
                  <c:v>3.7920138888870998</c:v>
                </c:pt>
                <c:pt idx="13261">
                  <c:v>3.7922569444412648</c:v>
                </c:pt>
                <c:pt idx="13262">
                  <c:v>3.7925000000027058</c:v>
                </c:pt>
                <c:pt idx="13263">
                  <c:v>3.7927430555568709</c:v>
                </c:pt>
                <c:pt idx="13264">
                  <c:v>3.7929861111110359</c:v>
                </c:pt>
                <c:pt idx="13265">
                  <c:v>3.7932291666652009</c:v>
                </c:pt>
                <c:pt idx="13266">
                  <c:v>3.793472222219366</c:v>
                </c:pt>
                <c:pt idx="13267">
                  <c:v>3.793715277780807</c:v>
                </c:pt>
                <c:pt idx="13268">
                  <c:v>3.793958333334972</c:v>
                </c:pt>
                <c:pt idx="13269">
                  <c:v>3.794201388889137</c:v>
                </c:pt>
                <c:pt idx="13270">
                  <c:v>3.7944444444433021</c:v>
                </c:pt>
                <c:pt idx="13271">
                  <c:v>3.7946874999974671</c:v>
                </c:pt>
                <c:pt idx="13272">
                  <c:v>3.7949305555516322</c:v>
                </c:pt>
                <c:pt idx="13273">
                  <c:v>3.7951736111130732</c:v>
                </c:pt>
                <c:pt idx="13274">
                  <c:v>3.7954166666672382</c:v>
                </c:pt>
                <c:pt idx="13275">
                  <c:v>3.7956597222214032</c:v>
                </c:pt>
                <c:pt idx="13276">
                  <c:v>3.7959027777755683</c:v>
                </c:pt>
                <c:pt idx="13277">
                  <c:v>3.7961458333297333</c:v>
                </c:pt>
                <c:pt idx="13278">
                  <c:v>3.7963888888911743</c:v>
                </c:pt>
                <c:pt idx="13279">
                  <c:v>3.7966319444453394</c:v>
                </c:pt>
                <c:pt idx="13280">
                  <c:v>3.7968749999995044</c:v>
                </c:pt>
                <c:pt idx="13281">
                  <c:v>3.7971180555536694</c:v>
                </c:pt>
                <c:pt idx="13282">
                  <c:v>3.7973611111078345</c:v>
                </c:pt>
                <c:pt idx="13283">
                  <c:v>3.7976041666692755</c:v>
                </c:pt>
                <c:pt idx="13284">
                  <c:v>3.7978472222234405</c:v>
                </c:pt>
                <c:pt idx="13285">
                  <c:v>3.7980902777776056</c:v>
                </c:pt>
                <c:pt idx="13286">
                  <c:v>3.7983333333317706</c:v>
                </c:pt>
                <c:pt idx="13287">
                  <c:v>3.7985763888859356</c:v>
                </c:pt>
                <c:pt idx="13288">
                  <c:v>3.7988194444473766</c:v>
                </c:pt>
                <c:pt idx="13289">
                  <c:v>3.7990625000015417</c:v>
                </c:pt>
                <c:pt idx="13290">
                  <c:v>3.7993055555557067</c:v>
                </c:pt>
                <c:pt idx="13291">
                  <c:v>3.7995486111098717</c:v>
                </c:pt>
                <c:pt idx="13292">
                  <c:v>3.7998032407408164</c:v>
                </c:pt>
                <c:pt idx="13293">
                  <c:v>3.8000462962949815</c:v>
                </c:pt>
                <c:pt idx="13294">
                  <c:v>3.8002893518491465</c:v>
                </c:pt>
                <c:pt idx="13295">
                  <c:v>3.8005324074033116</c:v>
                </c:pt>
                <c:pt idx="13296">
                  <c:v>3.8007754629647525</c:v>
                </c:pt>
                <c:pt idx="13297">
                  <c:v>3.8010185185189176</c:v>
                </c:pt>
                <c:pt idx="13298">
                  <c:v>3.8012615740730826</c:v>
                </c:pt>
                <c:pt idx="13299">
                  <c:v>3.8015046296272477</c:v>
                </c:pt>
                <c:pt idx="13300">
                  <c:v>3.8017476851814127</c:v>
                </c:pt>
                <c:pt idx="13301">
                  <c:v>3.8019907407428537</c:v>
                </c:pt>
                <c:pt idx="13302">
                  <c:v>3.8022337962970187</c:v>
                </c:pt>
                <c:pt idx="13303">
                  <c:v>3.8024768518511838</c:v>
                </c:pt>
                <c:pt idx="13304">
                  <c:v>3.8027199074053488</c:v>
                </c:pt>
                <c:pt idx="13305">
                  <c:v>3.8029629629595139</c:v>
                </c:pt>
                <c:pt idx="13306">
                  <c:v>3.8032060185209549</c:v>
                </c:pt>
                <c:pt idx="13307">
                  <c:v>3.8034490740751199</c:v>
                </c:pt>
                <c:pt idx="13308">
                  <c:v>3.8036921296292849</c:v>
                </c:pt>
                <c:pt idx="13309">
                  <c:v>3.80393518518345</c:v>
                </c:pt>
                <c:pt idx="13310">
                  <c:v>3.804178240737615</c:v>
                </c:pt>
                <c:pt idx="13311">
                  <c:v>3.804421296299056</c:v>
                </c:pt>
                <c:pt idx="13312">
                  <c:v>3.804664351853221</c:v>
                </c:pt>
                <c:pt idx="13313">
                  <c:v>3.8049074074073861</c:v>
                </c:pt>
                <c:pt idx="13314">
                  <c:v>3.8051504629615511</c:v>
                </c:pt>
                <c:pt idx="13315">
                  <c:v>3.8053935185157162</c:v>
                </c:pt>
                <c:pt idx="13316">
                  <c:v>3.8056365740771572</c:v>
                </c:pt>
                <c:pt idx="13317">
                  <c:v>3.8058796296313222</c:v>
                </c:pt>
                <c:pt idx="13318">
                  <c:v>3.8061226851854872</c:v>
                </c:pt>
                <c:pt idx="13319">
                  <c:v>3.8063657407396523</c:v>
                </c:pt>
                <c:pt idx="13320">
                  <c:v>3.8066087962938173</c:v>
                </c:pt>
                <c:pt idx="13321">
                  <c:v>3.8068518518479824</c:v>
                </c:pt>
                <c:pt idx="13322">
                  <c:v>3.8070949074094234</c:v>
                </c:pt>
                <c:pt idx="13323">
                  <c:v>3.8073379629635884</c:v>
                </c:pt>
                <c:pt idx="13324">
                  <c:v>3.8075810185177534</c:v>
                </c:pt>
                <c:pt idx="13325">
                  <c:v>3.8078240740719185</c:v>
                </c:pt>
                <c:pt idx="13326">
                  <c:v>3.8080671296260835</c:v>
                </c:pt>
                <c:pt idx="13327">
                  <c:v>3.8083101851875245</c:v>
                </c:pt>
                <c:pt idx="13328">
                  <c:v>3.8085532407416895</c:v>
                </c:pt>
                <c:pt idx="13329">
                  <c:v>3.8087962962958546</c:v>
                </c:pt>
                <c:pt idx="13330">
                  <c:v>3.8090393518500196</c:v>
                </c:pt>
                <c:pt idx="13331">
                  <c:v>3.8092824074041847</c:v>
                </c:pt>
                <c:pt idx="13332">
                  <c:v>3.8095254629656257</c:v>
                </c:pt>
                <c:pt idx="13333">
                  <c:v>3.8097685185197907</c:v>
                </c:pt>
                <c:pt idx="13334">
                  <c:v>3.8100115740739557</c:v>
                </c:pt>
                <c:pt idx="13335">
                  <c:v>3.8102546296281208</c:v>
                </c:pt>
                <c:pt idx="13336">
                  <c:v>3.8104976851822858</c:v>
                </c:pt>
                <c:pt idx="13337">
                  <c:v>3.8107407407437268</c:v>
                </c:pt>
                <c:pt idx="13338">
                  <c:v>3.8109837962978919</c:v>
                </c:pt>
                <c:pt idx="13339">
                  <c:v>3.8112268518520569</c:v>
                </c:pt>
                <c:pt idx="13340">
                  <c:v>3.8114814814830016</c:v>
                </c:pt>
                <c:pt idx="13341">
                  <c:v>3.8117245370371666</c:v>
                </c:pt>
                <c:pt idx="13342">
                  <c:v>3.8119675925913317</c:v>
                </c:pt>
                <c:pt idx="13343">
                  <c:v>3.8122106481454967</c:v>
                </c:pt>
                <c:pt idx="13344">
                  <c:v>3.8124537036996617</c:v>
                </c:pt>
                <c:pt idx="13345">
                  <c:v>3.8126967592611027</c:v>
                </c:pt>
                <c:pt idx="13346">
                  <c:v>3.8129398148152678</c:v>
                </c:pt>
                <c:pt idx="13347">
                  <c:v>3.8131828703694328</c:v>
                </c:pt>
                <c:pt idx="13348">
                  <c:v>3.8134259259235979</c:v>
                </c:pt>
                <c:pt idx="13349">
                  <c:v>3.8136689814777629</c:v>
                </c:pt>
                <c:pt idx="13350">
                  <c:v>3.8139120370392039</c:v>
                </c:pt>
                <c:pt idx="13351">
                  <c:v>3.8141550925933689</c:v>
                </c:pt>
                <c:pt idx="13352">
                  <c:v>3.814398148147534</c:v>
                </c:pt>
                <c:pt idx="13353">
                  <c:v>3.814641203701699</c:v>
                </c:pt>
                <c:pt idx="13354">
                  <c:v>3.8148842592558641</c:v>
                </c:pt>
                <c:pt idx="13355">
                  <c:v>3.815127314817305</c:v>
                </c:pt>
                <c:pt idx="13356">
                  <c:v>3.8153703703714701</c:v>
                </c:pt>
                <c:pt idx="13357">
                  <c:v>3.8156134259256351</c:v>
                </c:pt>
                <c:pt idx="13358">
                  <c:v>3.8158564814798002</c:v>
                </c:pt>
                <c:pt idx="13359">
                  <c:v>3.8160995370339652</c:v>
                </c:pt>
                <c:pt idx="13360">
                  <c:v>3.8163425925954062</c:v>
                </c:pt>
                <c:pt idx="13361">
                  <c:v>3.8165856481495712</c:v>
                </c:pt>
                <c:pt idx="13362">
                  <c:v>3.8168287037037363</c:v>
                </c:pt>
                <c:pt idx="13363">
                  <c:v>3.8170717592579013</c:v>
                </c:pt>
                <c:pt idx="13364">
                  <c:v>3.8173148148120664</c:v>
                </c:pt>
                <c:pt idx="13365">
                  <c:v>3.8175578703735074</c:v>
                </c:pt>
                <c:pt idx="13366">
                  <c:v>3.8178009259276724</c:v>
                </c:pt>
                <c:pt idx="13367">
                  <c:v>3.8180439814818374</c:v>
                </c:pt>
                <c:pt idx="13368">
                  <c:v>3.8182870370360025</c:v>
                </c:pt>
                <c:pt idx="13369">
                  <c:v>3.8185300925901675</c:v>
                </c:pt>
                <c:pt idx="13370">
                  <c:v>3.8187731481443326</c:v>
                </c:pt>
                <c:pt idx="13371">
                  <c:v>3.8190162037057735</c:v>
                </c:pt>
                <c:pt idx="13372">
                  <c:v>3.8192592592599386</c:v>
                </c:pt>
                <c:pt idx="13373">
                  <c:v>3.8195023148141036</c:v>
                </c:pt>
                <c:pt idx="13374">
                  <c:v>3.8197453703682687</c:v>
                </c:pt>
                <c:pt idx="13375">
                  <c:v>3.8199884259224337</c:v>
                </c:pt>
                <c:pt idx="13376">
                  <c:v>3.8202314814838747</c:v>
                </c:pt>
                <c:pt idx="13377">
                  <c:v>3.8204745370380397</c:v>
                </c:pt>
                <c:pt idx="13378">
                  <c:v>3.8207175925922048</c:v>
                </c:pt>
                <c:pt idx="13379">
                  <c:v>3.8209606481463698</c:v>
                </c:pt>
                <c:pt idx="13380">
                  <c:v>3.8212037037005349</c:v>
                </c:pt>
                <c:pt idx="13381">
                  <c:v>3.8214467592619759</c:v>
                </c:pt>
                <c:pt idx="13382">
                  <c:v>3.8216898148161409</c:v>
                </c:pt>
                <c:pt idx="13383">
                  <c:v>3.8219328703703059</c:v>
                </c:pt>
                <c:pt idx="13384">
                  <c:v>3.822175925924471</c:v>
                </c:pt>
                <c:pt idx="13385">
                  <c:v>3.822418981478636</c:v>
                </c:pt>
                <c:pt idx="13386">
                  <c:v>3.822662037040077</c:v>
                </c:pt>
                <c:pt idx="13387">
                  <c:v>3.822905092594242</c:v>
                </c:pt>
                <c:pt idx="13388">
                  <c:v>3.8231481481484071</c:v>
                </c:pt>
                <c:pt idx="13389">
                  <c:v>3.8234027777793518</c:v>
                </c:pt>
                <c:pt idx="13390">
                  <c:v>3.8236458333335168</c:v>
                </c:pt>
                <c:pt idx="13391">
                  <c:v>3.8238888888876819</c:v>
                </c:pt>
                <c:pt idx="13392">
                  <c:v>3.8241319444418469</c:v>
                </c:pt>
                <c:pt idx="13393">
                  <c:v>3.8243749999960119</c:v>
                </c:pt>
                <c:pt idx="13394">
                  <c:v>3.8246180555574529</c:v>
                </c:pt>
                <c:pt idx="13395">
                  <c:v>3.824861111111618</c:v>
                </c:pt>
                <c:pt idx="13396">
                  <c:v>3.825104166665783</c:v>
                </c:pt>
                <c:pt idx="13397">
                  <c:v>3.8253472222199481</c:v>
                </c:pt>
                <c:pt idx="13398">
                  <c:v>3.8255902777741131</c:v>
                </c:pt>
                <c:pt idx="13399">
                  <c:v>3.8258333333355541</c:v>
                </c:pt>
                <c:pt idx="13400">
                  <c:v>3.8260763888897191</c:v>
                </c:pt>
                <c:pt idx="13401">
                  <c:v>3.8263194444438842</c:v>
                </c:pt>
                <c:pt idx="13402">
                  <c:v>3.8265624999980492</c:v>
                </c:pt>
                <c:pt idx="13403">
                  <c:v>3.8268055555522142</c:v>
                </c:pt>
                <c:pt idx="13404">
                  <c:v>3.8270486111136552</c:v>
                </c:pt>
                <c:pt idx="13405">
                  <c:v>3.8272916666678203</c:v>
                </c:pt>
                <c:pt idx="13406">
                  <c:v>3.8275347222219853</c:v>
                </c:pt>
                <c:pt idx="13407">
                  <c:v>3.8277777777761504</c:v>
                </c:pt>
                <c:pt idx="13408">
                  <c:v>3.8280208333303154</c:v>
                </c:pt>
                <c:pt idx="13409">
                  <c:v>3.8282638888917564</c:v>
                </c:pt>
                <c:pt idx="13410">
                  <c:v>3.8285069444459214</c:v>
                </c:pt>
                <c:pt idx="13411">
                  <c:v>3.8287500000000865</c:v>
                </c:pt>
                <c:pt idx="13412">
                  <c:v>3.8289930555542515</c:v>
                </c:pt>
                <c:pt idx="13413">
                  <c:v>3.8292361111084166</c:v>
                </c:pt>
                <c:pt idx="13414">
                  <c:v>3.8294791666625816</c:v>
                </c:pt>
                <c:pt idx="13415">
                  <c:v>3.8297222222240226</c:v>
                </c:pt>
                <c:pt idx="13416">
                  <c:v>3.8299652777781876</c:v>
                </c:pt>
                <c:pt idx="13417">
                  <c:v>3.8302083333323527</c:v>
                </c:pt>
                <c:pt idx="13418">
                  <c:v>3.8304513888865177</c:v>
                </c:pt>
                <c:pt idx="13419">
                  <c:v>3.8306944444406827</c:v>
                </c:pt>
                <c:pt idx="13420">
                  <c:v>3.8309375000021237</c:v>
                </c:pt>
                <c:pt idx="13421">
                  <c:v>3.8311805555562888</c:v>
                </c:pt>
                <c:pt idx="13422">
                  <c:v>3.8314236111104538</c:v>
                </c:pt>
                <c:pt idx="13423">
                  <c:v>3.8316666666646189</c:v>
                </c:pt>
                <c:pt idx="13424">
                  <c:v>3.8319097222187839</c:v>
                </c:pt>
                <c:pt idx="13425">
                  <c:v>3.8321527777802249</c:v>
                </c:pt>
                <c:pt idx="13426">
                  <c:v>3.8323958333343899</c:v>
                </c:pt>
                <c:pt idx="13427">
                  <c:v>3.832638888888555</c:v>
                </c:pt>
                <c:pt idx="13428">
                  <c:v>3.83288194444272</c:v>
                </c:pt>
                <c:pt idx="13429">
                  <c:v>3.8331249999968851</c:v>
                </c:pt>
                <c:pt idx="13430">
                  <c:v>3.833368055558326</c:v>
                </c:pt>
                <c:pt idx="13431">
                  <c:v>3.8336111111124911</c:v>
                </c:pt>
                <c:pt idx="13432">
                  <c:v>3.8338541666666561</c:v>
                </c:pt>
                <c:pt idx="13433">
                  <c:v>3.8340972222208212</c:v>
                </c:pt>
                <c:pt idx="13434">
                  <c:v>3.8343402777749862</c:v>
                </c:pt>
                <c:pt idx="13435">
                  <c:v>3.8345833333364272</c:v>
                </c:pt>
                <c:pt idx="13436">
                  <c:v>3.8348263888905922</c:v>
                </c:pt>
                <c:pt idx="13437">
                  <c:v>3.8350810185215369</c:v>
                </c:pt>
                <c:pt idx="13438">
                  <c:v>3.835324074075702</c:v>
                </c:pt>
                <c:pt idx="13439">
                  <c:v>3.835567129629867</c:v>
                </c:pt>
                <c:pt idx="13440">
                  <c:v>3.8358101851840321</c:v>
                </c:pt>
                <c:pt idx="13441">
                  <c:v>3.8360532407381971</c:v>
                </c:pt>
                <c:pt idx="13442">
                  <c:v>3.8362962962923621</c:v>
                </c:pt>
                <c:pt idx="13443">
                  <c:v>3.8365393518538031</c:v>
                </c:pt>
                <c:pt idx="13444">
                  <c:v>3.8367824074079682</c:v>
                </c:pt>
                <c:pt idx="13445">
                  <c:v>3.8370254629621332</c:v>
                </c:pt>
                <c:pt idx="13446">
                  <c:v>3.8372685185162982</c:v>
                </c:pt>
                <c:pt idx="13447">
                  <c:v>3.8375115740704633</c:v>
                </c:pt>
                <c:pt idx="13448">
                  <c:v>3.8377546296319043</c:v>
                </c:pt>
                <c:pt idx="13449">
                  <c:v>3.8379976851860693</c:v>
                </c:pt>
                <c:pt idx="13450">
                  <c:v>3.8382407407402344</c:v>
                </c:pt>
                <c:pt idx="13451">
                  <c:v>3.8384837962943994</c:v>
                </c:pt>
                <c:pt idx="13452">
                  <c:v>3.8387268518485644</c:v>
                </c:pt>
                <c:pt idx="13453">
                  <c:v>3.8389699074100054</c:v>
                </c:pt>
                <c:pt idx="13454">
                  <c:v>3.8392129629641705</c:v>
                </c:pt>
                <c:pt idx="13455">
                  <c:v>3.8394560185183355</c:v>
                </c:pt>
                <c:pt idx="13456">
                  <c:v>3.8396990740725006</c:v>
                </c:pt>
                <c:pt idx="13457">
                  <c:v>3.8399421296266656</c:v>
                </c:pt>
                <c:pt idx="13458">
                  <c:v>3.8401851851881066</c:v>
                </c:pt>
                <c:pt idx="13459">
                  <c:v>3.8404282407422716</c:v>
                </c:pt>
                <c:pt idx="13460">
                  <c:v>3.8406712962964367</c:v>
                </c:pt>
                <c:pt idx="13461">
                  <c:v>3.8409143518506017</c:v>
                </c:pt>
                <c:pt idx="13462">
                  <c:v>3.8411574074047667</c:v>
                </c:pt>
                <c:pt idx="13463">
                  <c:v>3.8414004629589318</c:v>
                </c:pt>
                <c:pt idx="13464">
                  <c:v>3.8416435185203728</c:v>
                </c:pt>
                <c:pt idx="13465">
                  <c:v>3.8418865740745378</c:v>
                </c:pt>
                <c:pt idx="13466">
                  <c:v>3.8421296296287029</c:v>
                </c:pt>
                <c:pt idx="13467">
                  <c:v>3.8423726851828679</c:v>
                </c:pt>
                <c:pt idx="13468">
                  <c:v>3.8426157407370329</c:v>
                </c:pt>
                <c:pt idx="13469">
                  <c:v>3.8428587962984739</c:v>
                </c:pt>
                <c:pt idx="13470">
                  <c:v>3.843101851852639</c:v>
                </c:pt>
                <c:pt idx="13471">
                  <c:v>3.843344907406804</c:v>
                </c:pt>
                <c:pt idx="13472">
                  <c:v>3.8435879629609691</c:v>
                </c:pt>
                <c:pt idx="13473">
                  <c:v>3.8438310185151341</c:v>
                </c:pt>
                <c:pt idx="13474">
                  <c:v>3.8440740740765751</c:v>
                </c:pt>
                <c:pt idx="13475">
                  <c:v>3.8443171296307401</c:v>
                </c:pt>
                <c:pt idx="13476">
                  <c:v>3.8445601851849052</c:v>
                </c:pt>
                <c:pt idx="13477">
                  <c:v>3.8448032407390702</c:v>
                </c:pt>
                <c:pt idx="13478">
                  <c:v>3.8450462962932352</c:v>
                </c:pt>
                <c:pt idx="13479">
                  <c:v>3.8452893518546762</c:v>
                </c:pt>
                <c:pt idx="13480">
                  <c:v>3.8455324074088413</c:v>
                </c:pt>
                <c:pt idx="13481">
                  <c:v>3.8457754629630063</c:v>
                </c:pt>
                <c:pt idx="13482">
                  <c:v>3.8460185185171714</c:v>
                </c:pt>
                <c:pt idx="13483">
                  <c:v>3.8462615740713364</c:v>
                </c:pt>
                <c:pt idx="13484">
                  <c:v>3.8465046296255014</c:v>
                </c:pt>
                <c:pt idx="13485">
                  <c:v>3.8467476851869424</c:v>
                </c:pt>
                <c:pt idx="13486">
                  <c:v>3.8470023148178871</c:v>
                </c:pt>
                <c:pt idx="13487">
                  <c:v>3.8472453703720522</c:v>
                </c:pt>
                <c:pt idx="13488">
                  <c:v>3.8474884259262172</c:v>
                </c:pt>
                <c:pt idx="13489">
                  <c:v>3.8477314814803822</c:v>
                </c:pt>
                <c:pt idx="13490">
                  <c:v>3.8479745370345473</c:v>
                </c:pt>
                <c:pt idx="13491">
                  <c:v>3.8482175925887123</c:v>
                </c:pt>
                <c:pt idx="13492">
                  <c:v>3.8484606481501533</c:v>
                </c:pt>
                <c:pt idx="13493">
                  <c:v>3.8487037037043184</c:v>
                </c:pt>
                <c:pt idx="13494">
                  <c:v>3.8489467592584834</c:v>
                </c:pt>
                <c:pt idx="13495">
                  <c:v>3.8491898148126484</c:v>
                </c:pt>
                <c:pt idx="13496">
                  <c:v>3.8494328703668135</c:v>
                </c:pt>
                <c:pt idx="13497">
                  <c:v>3.8496759259282545</c:v>
                </c:pt>
                <c:pt idx="13498">
                  <c:v>3.8499189814824195</c:v>
                </c:pt>
                <c:pt idx="13499">
                  <c:v>3.8501620370365846</c:v>
                </c:pt>
                <c:pt idx="13500">
                  <c:v>3.8504050925907496</c:v>
                </c:pt>
                <c:pt idx="13501">
                  <c:v>3.8506481481449146</c:v>
                </c:pt>
                <c:pt idx="13502">
                  <c:v>3.8508912037063556</c:v>
                </c:pt>
                <c:pt idx="13503">
                  <c:v>3.8511342592605207</c:v>
                </c:pt>
                <c:pt idx="13504">
                  <c:v>3.8513773148146857</c:v>
                </c:pt>
                <c:pt idx="13505">
                  <c:v>3.8516203703688507</c:v>
                </c:pt>
                <c:pt idx="13506">
                  <c:v>3.8518634259230158</c:v>
                </c:pt>
                <c:pt idx="13507">
                  <c:v>3.8521064814844568</c:v>
                </c:pt>
                <c:pt idx="13508">
                  <c:v>3.8523495370386218</c:v>
                </c:pt>
                <c:pt idx="13509">
                  <c:v>3.8525925925927869</c:v>
                </c:pt>
                <c:pt idx="13510">
                  <c:v>3.8528356481469519</c:v>
                </c:pt>
                <c:pt idx="13511">
                  <c:v>3.8530787037011169</c:v>
                </c:pt>
                <c:pt idx="13512">
                  <c:v>3.853321759255282</c:v>
                </c:pt>
                <c:pt idx="13513">
                  <c:v>3.853564814816723</c:v>
                </c:pt>
                <c:pt idx="13514">
                  <c:v>3.853807870370888</c:v>
                </c:pt>
                <c:pt idx="13515">
                  <c:v>3.8540509259250531</c:v>
                </c:pt>
                <c:pt idx="13516">
                  <c:v>3.8542939814792181</c:v>
                </c:pt>
                <c:pt idx="13517">
                  <c:v>3.8545370370333831</c:v>
                </c:pt>
                <c:pt idx="13518">
                  <c:v>3.8547800925948241</c:v>
                </c:pt>
                <c:pt idx="13519">
                  <c:v>3.8550231481489892</c:v>
                </c:pt>
                <c:pt idx="13520">
                  <c:v>3.8552662037031542</c:v>
                </c:pt>
                <c:pt idx="13521">
                  <c:v>3.8555092592573192</c:v>
                </c:pt>
                <c:pt idx="13522">
                  <c:v>3.8557523148114843</c:v>
                </c:pt>
                <c:pt idx="13523">
                  <c:v>3.8559953703729253</c:v>
                </c:pt>
                <c:pt idx="13524">
                  <c:v>3.8562384259270903</c:v>
                </c:pt>
                <c:pt idx="13525">
                  <c:v>3.8564814814812554</c:v>
                </c:pt>
                <c:pt idx="13526">
                  <c:v>3.8567245370354204</c:v>
                </c:pt>
                <c:pt idx="13527">
                  <c:v>3.8569675925895854</c:v>
                </c:pt>
                <c:pt idx="13528">
                  <c:v>3.8572106481510264</c:v>
                </c:pt>
                <c:pt idx="13529">
                  <c:v>3.8574537037051915</c:v>
                </c:pt>
                <c:pt idx="13530">
                  <c:v>3.8576967592593565</c:v>
                </c:pt>
                <c:pt idx="13531">
                  <c:v>3.8579398148135216</c:v>
                </c:pt>
                <c:pt idx="13532">
                  <c:v>3.8581828703676866</c:v>
                </c:pt>
                <c:pt idx="13533">
                  <c:v>3.8584259259218516</c:v>
                </c:pt>
                <c:pt idx="13534">
                  <c:v>3.8586805555527963</c:v>
                </c:pt>
                <c:pt idx="13535">
                  <c:v>3.8589236111142373</c:v>
                </c:pt>
                <c:pt idx="13536">
                  <c:v>3.8591666666684024</c:v>
                </c:pt>
                <c:pt idx="13537">
                  <c:v>3.8594097222225674</c:v>
                </c:pt>
                <c:pt idx="13538">
                  <c:v>3.8596527777767324</c:v>
                </c:pt>
                <c:pt idx="13539">
                  <c:v>3.8598958333308975</c:v>
                </c:pt>
                <c:pt idx="13540">
                  <c:v>3.8601388888850625</c:v>
                </c:pt>
                <c:pt idx="13541">
                  <c:v>3.8603819444465035</c:v>
                </c:pt>
                <c:pt idx="13542">
                  <c:v>3.8606250000006685</c:v>
                </c:pt>
                <c:pt idx="13543">
                  <c:v>3.8608680555548336</c:v>
                </c:pt>
                <c:pt idx="13544">
                  <c:v>3.8611111111089986</c:v>
                </c:pt>
                <c:pt idx="13545">
                  <c:v>3.8613541666631637</c:v>
                </c:pt>
                <c:pt idx="13546">
                  <c:v>3.8615972222246047</c:v>
                </c:pt>
                <c:pt idx="13547">
                  <c:v>3.8618402777787697</c:v>
                </c:pt>
                <c:pt idx="13548">
                  <c:v>3.8620833333329347</c:v>
                </c:pt>
                <c:pt idx="13549">
                  <c:v>3.8623263888870998</c:v>
                </c:pt>
                <c:pt idx="13550">
                  <c:v>3.8625694444412648</c:v>
                </c:pt>
                <c:pt idx="13551">
                  <c:v>3.8628125000027058</c:v>
                </c:pt>
                <c:pt idx="13552">
                  <c:v>3.8630555555568709</c:v>
                </c:pt>
                <c:pt idx="13553">
                  <c:v>3.8632986111110359</c:v>
                </c:pt>
                <c:pt idx="13554">
                  <c:v>3.8635416666652009</c:v>
                </c:pt>
                <c:pt idx="13555">
                  <c:v>3.863784722219366</c:v>
                </c:pt>
                <c:pt idx="13556">
                  <c:v>3.864027777780807</c:v>
                </c:pt>
                <c:pt idx="13557">
                  <c:v>3.864270833334972</c:v>
                </c:pt>
                <c:pt idx="13558">
                  <c:v>3.864513888889137</c:v>
                </c:pt>
                <c:pt idx="13559">
                  <c:v>3.8647569444433021</c:v>
                </c:pt>
                <c:pt idx="13560">
                  <c:v>3.8649999999974671</c:v>
                </c:pt>
                <c:pt idx="13561">
                  <c:v>3.8652430555516322</c:v>
                </c:pt>
                <c:pt idx="13562">
                  <c:v>3.8654861111130732</c:v>
                </c:pt>
                <c:pt idx="13563">
                  <c:v>3.8657291666672382</c:v>
                </c:pt>
                <c:pt idx="13564">
                  <c:v>3.8659722222214032</c:v>
                </c:pt>
                <c:pt idx="13565">
                  <c:v>3.8662152777755683</c:v>
                </c:pt>
                <c:pt idx="13566">
                  <c:v>3.8664583333297333</c:v>
                </c:pt>
                <c:pt idx="13567">
                  <c:v>3.8667013888911743</c:v>
                </c:pt>
                <c:pt idx="13568">
                  <c:v>3.8669444444453394</c:v>
                </c:pt>
                <c:pt idx="13569">
                  <c:v>3.8671874999995044</c:v>
                </c:pt>
                <c:pt idx="13570">
                  <c:v>3.8674305555536694</c:v>
                </c:pt>
                <c:pt idx="13571">
                  <c:v>3.8676736111078345</c:v>
                </c:pt>
                <c:pt idx="13572">
                  <c:v>3.8679166666692755</c:v>
                </c:pt>
                <c:pt idx="13573">
                  <c:v>3.8681597222234405</c:v>
                </c:pt>
                <c:pt idx="13574">
                  <c:v>3.8684027777776056</c:v>
                </c:pt>
                <c:pt idx="13575">
                  <c:v>3.8686458333317706</c:v>
                </c:pt>
                <c:pt idx="13576">
                  <c:v>3.8688888888859356</c:v>
                </c:pt>
                <c:pt idx="13577">
                  <c:v>3.8691319444473766</c:v>
                </c:pt>
                <c:pt idx="13578">
                  <c:v>3.8693750000015417</c:v>
                </c:pt>
                <c:pt idx="13579">
                  <c:v>3.8696180555557067</c:v>
                </c:pt>
                <c:pt idx="13580">
                  <c:v>3.8698611111098717</c:v>
                </c:pt>
                <c:pt idx="13581">
                  <c:v>3.8701041666640368</c:v>
                </c:pt>
                <c:pt idx="13582">
                  <c:v>3.8703587962949815</c:v>
                </c:pt>
                <c:pt idx="13583">
                  <c:v>3.8706018518491465</c:v>
                </c:pt>
                <c:pt idx="13584">
                  <c:v>3.8708449074033116</c:v>
                </c:pt>
                <c:pt idx="13585">
                  <c:v>3.8710879629647525</c:v>
                </c:pt>
                <c:pt idx="13586">
                  <c:v>3.8713310185189176</c:v>
                </c:pt>
                <c:pt idx="13587">
                  <c:v>3.8715740740730826</c:v>
                </c:pt>
                <c:pt idx="13588">
                  <c:v>3.8718171296272477</c:v>
                </c:pt>
                <c:pt idx="13589">
                  <c:v>3.8720601851814127</c:v>
                </c:pt>
                <c:pt idx="13590">
                  <c:v>3.8723032407428537</c:v>
                </c:pt>
                <c:pt idx="13591">
                  <c:v>3.8725462962970187</c:v>
                </c:pt>
                <c:pt idx="13592">
                  <c:v>3.8727893518511838</c:v>
                </c:pt>
                <c:pt idx="13593">
                  <c:v>3.8730324074053488</c:v>
                </c:pt>
                <c:pt idx="13594">
                  <c:v>3.8732754629595139</c:v>
                </c:pt>
                <c:pt idx="13595">
                  <c:v>3.8735185185209549</c:v>
                </c:pt>
                <c:pt idx="13596">
                  <c:v>3.8737615740751199</c:v>
                </c:pt>
                <c:pt idx="13597">
                  <c:v>3.8740046296292849</c:v>
                </c:pt>
                <c:pt idx="13598">
                  <c:v>3.87424768518345</c:v>
                </c:pt>
                <c:pt idx="13599">
                  <c:v>3.874490740737615</c:v>
                </c:pt>
                <c:pt idx="13600">
                  <c:v>3.874733796299056</c:v>
                </c:pt>
                <c:pt idx="13601">
                  <c:v>3.874976851853221</c:v>
                </c:pt>
                <c:pt idx="13602">
                  <c:v>3.8752199074073861</c:v>
                </c:pt>
                <c:pt idx="13603">
                  <c:v>3.8754629629615511</c:v>
                </c:pt>
                <c:pt idx="13604">
                  <c:v>3.8757060185157162</c:v>
                </c:pt>
                <c:pt idx="13605">
                  <c:v>3.8759490740771572</c:v>
                </c:pt>
                <c:pt idx="13606">
                  <c:v>3.8761921296313222</c:v>
                </c:pt>
                <c:pt idx="13607">
                  <c:v>3.8764351851854872</c:v>
                </c:pt>
                <c:pt idx="13608">
                  <c:v>3.8766782407396523</c:v>
                </c:pt>
                <c:pt idx="13609">
                  <c:v>3.8769212962938173</c:v>
                </c:pt>
                <c:pt idx="13610">
                  <c:v>3.8771643518479824</c:v>
                </c:pt>
                <c:pt idx="13611">
                  <c:v>3.8774074074094234</c:v>
                </c:pt>
                <c:pt idx="13612">
                  <c:v>3.8776504629635884</c:v>
                </c:pt>
                <c:pt idx="13613">
                  <c:v>3.8778935185177534</c:v>
                </c:pt>
                <c:pt idx="13614">
                  <c:v>3.8781365740719185</c:v>
                </c:pt>
                <c:pt idx="13615">
                  <c:v>3.8783796296260835</c:v>
                </c:pt>
                <c:pt idx="13616">
                  <c:v>3.8786226851875245</c:v>
                </c:pt>
                <c:pt idx="13617">
                  <c:v>3.8788657407416895</c:v>
                </c:pt>
                <c:pt idx="13618">
                  <c:v>3.8791087962958546</c:v>
                </c:pt>
                <c:pt idx="13619">
                  <c:v>3.8793518518500196</c:v>
                </c:pt>
                <c:pt idx="13620">
                  <c:v>3.8795949074041847</c:v>
                </c:pt>
                <c:pt idx="13621">
                  <c:v>3.8798379629656257</c:v>
                </c:pt>
                <c:pt idx="13622">
                  <c:v>3.8800810185197907</c:v>
                </c:pt>
                <c:pt idx="13623">
                  <c:v>3.8803240740739557</c:v>
                </c:pt>
                <c:pt idx="13624">
                  <c:v>3.8805671296281208</c:v>
                </c:pt>
                <c:pt idx="13625">
                  <c:v>3.8808101851822858</c:v>
                </c:pt>
                <c:pt idx="13626">
                  <c:v>3.8810532407437268</c:v>
                </c:pt>
                <c:pt idx="13627">
                  <c:v>3.8812962962978919</c:v>
                </c:pt>
                <c:pt idx="13628">
                  <c:v>3.8815393518520569</c:v>
                </c:pt>
                <c:pt idx="13629">
                  <c:v>3.8817824074062219</c:v>
                </c:pt>
                <c:pt idx="13630">
                  <c:v>3.882025462960387</c:v>
                </c:pt>
                <c:pt idx="13631">
                  <c:v>3.8822800925913317</c:v>
                </c:pt>
                <c:pt idx="13632">
                  <c:v>3.8825231481454967</c:v>
                </c:pt>
                <c:pt idx="13633">
                  <c:v>3.8827662036996617</c:v>
                </c:pt>
                <c:pt idx="13634">
                  <c:v>3.8830092592611027</c:v>
                </c:pt>
                <c:pt idx="13635">
                  <c:v>3.8832523148152678</c:v>
                </c:pt>
                <c:pt idx="13636">
                  <c:v>3.8834953703694328</c:v>
                </c:pt>
                <c:pt idx="13637">
                  <c:v>3.8837384259235979</c:v>
                </c:pt>
                <c:pt idx="13638">
                  <c:v>3.8839814814777629</c:v>
                </c:pt>
                <c:pt idx="13639">
                  <c:v>3.8842245370392039</c:v>
                </c:pt>
                <c:pt idx="13640">
                  <c:v>3.8844675925933689</c:v>
                </c:pt>
                <c:pt idx="13641">
                  <c:v>3.884710648147534</c:v>
                </c:pt>
                <c:pt idx="13642">
                  <c:v>3.884953703701699</c:v>
                </c:pt>
                <c:pt idx="13643">
                  <c:v>3.8851967592558641</c:v>
                </c:pt>
                <c:pt idx="13644">
                  <c:v>3.885439814817305</c:v>
                </c:pt>
                <c:pt idx="13645">
                  <c:v>3.8856828703714701</c:v>
                </c:pt>
                <c:pt idx="13646">
                  <c:v>3.8859259259256351</c:v>
                </c:pt>
                <c:pt idx="13647">
                  <c:v>3.8861689814798002</c:v>
                </c:pt>
                <c:pt idx="13648">
                  <c:v>3.8864120370339652</c:v>
                </c:pt>
                <c:pt idx="13649">
                  <c:v>3.8866550925954062</c:v>
                </c:pt>
                <c:pt idx="13650">
                  <c:v>3.8868981481495712</c:v>
                </c:pt>
                <c:pt idx="13651">
                  <c:v>3.8871412037037363</c:v>
                </c:pt>
                <c:pt idx="13652">
                  <c:v>3.8873842592579013</c:v>
                </c:pt>
                <c:pt idx="13653">
                  <c:v>3.8876273148120664</c:v>
                </c:pt>
                <c:pt idx="13654">
                  <c:v>3.8878703703735074</c:v>
                </c:pt>
                <c:pt idx="13655">
                  <c:v>3.8881134259276724</c:v>
                </c:pt>
                <c:pt idx="13656">
                  <c:v>3.8883564814818374</c:v>
                </c:pt>
                <c:pt idx="13657">
                  <c:v>3.8885995370360025</c:v>
                </c:pt>
                <c:pt idx="13658">
                  <c:v>3.8888425925901675</c:v>
                </c:pt>
                <c:pt idx="13659">
                  <c:v>3.8890856481443326</c:v>
                </c:pt>
                <c:pt idx="13660">
                  <c:v>3.8893287037057735</c:v>
                </c:pt>
                <c:pt idx="13661">
                  <c:v>3.8895717592599386</c:v>
                </c:pt>
                <c:pt idx="13662">
                  <c:v>3.8898148148141036</c:v>
                </c:pt>
                <c:pt idx="13663">
                  <c:v>3.8900578703682687</c:v>
                </c:pt>
                <c:pt idx="13664">
                  <c:v>3.8903009259224337</c:v>
                </c:pt>
                <c:pt idx="13665">
                  <c:v>3.8905439814838747</c:v>
                </c:pt>
                <c:pt idx="13666">
                  <c:v>3.8907870370380397</c:v>
                </c:pt>
                <c:pt idx="13667">
                  <c:v>3.8910300925922048</c:v>
                </c:pt>
                <c:pt idx="13668">
                  <c:v>3.8912731481463698</c:v>
                </c:pt>
                <c:pt idx="13669">
                  <c:v>3.8915162037005349</c:v>
                </c:pt>
                <c:pt idx="13670">
                  <c:v>3.8917592592619759</c:v>
                </c:pt>
                <c:pt idx="13671">
                  <c:v>3.8920023148161409</c:v>
                </c:pt>
                <c:pt idx="13672">
                  <c:v>3.8922453703703059</c:v>
                </c:pt>
                <c:pt idx="13673">
                  <c:v>3.892488425924471</c:v>
                </c:pt>
                <c:pt idx="13674">
                  <c:v>3.892731481478636</c:v>
                </c:pt>
                <c:pt idx="13675">
                  <c:v>3.892974537040077</c:v>
                </c:pt>
                <c:pt idx="13676">
                  <c:v>3.893217592594242</c:v>
                </c:pt>
                <c:pt idx="13677">
                  <c:v>3.8934606481484071</c:v>
                </c:pt>
                <c:pt idx="13678">
                  <c:v>3.8937037037025721</c:v>
                </c:pt>
                <c:pt idx="13679">
                  <c:v>3.8939583333335168</c:v>
                </c:pt>
                <c:pt idx="13680">
                  <c:v>3.8942013888876819</c:v>
                </c:pt>
                <c:pt idx="13681">
                  <c:v>3.8944444444418469</c:v>
                </c:pt>
                <c:pt idx="13682">
                  <c:v>3.8946874999960119</c:v>
                </c:pt>
                <c:pt idx="13683">
                  <c:v>3.8949305555574529</c:v>
                </c:pt>
                <c:pt idx="13684">
                  <c:v>3.895173611111618</c:v>
                </c:pt>
                <c:pt idx="13685">
                  <c:v>3.895416666665783</c:v>
                </c:pt>
                <c:pt idx="13686">
                  <c:v>3.8956597222199481</c:v>
                </c:pt>
                <c:pt idx="13687">
                  <c:v>3.8959027777741131</c:v>
                </c:pt>
                <c:pt idx="13688">
                  <c:v>3.8961458333355541</c:v>
                </c:pt>
                <c:pt idx="13689">
                  <c:v>3.8963888888897191</c:v>
                </c:pt>
                <c:pt idx="13690">
                  <c:v>3.8966319444438842</c:v>
                </c:pt>
                <c:pt idx="13691">
                  <c:v>3.8968749999980492</c:v>
                </c:pt>
                <c:pt idx="13692">
                  <c:v>3.8971180555522142</c:v>
                </c:pt>
                <c:pt idx="13693">
                  <c:v>3.8973611111136552</c:v>
                </c:pt>
                <c:pt idx="13694">
                  <c:v>3.8976041666678203</c:v>
                </c:pt>
                <c:pt idx="13695">
                  <c:v>3.8978472222219853</c:v>
                </c:pt>
                <c:pt idx="13696">
                  <c:v>3.8980902777761504</c:v>
                </c:pt>
                <c:pt idx="13697">
                  <c:v>3.8983333333303154</c:v>
                </c:pt>
                <c:pt idx="13698">
                  <c:v>3.8985763888917564</c:v>
                </c:pt>
                <c:pt idx="13699">
                  <c:v>3.8988194444459214</c:v>
                </c:pt>
                <c:pt idx="13700">
                  <c:v>3.8990625000000865</c:v>
                </c:pt>
                <c:pt idx="13701">
                  <c:v>3.8993055555542515</c:v>
                </c:pt>
                <c:pt idx="13702">
                  <c:v>3.8995486111084166</c:v>
                </c:pt>
                <c:pt idx="13703">
                  <c:v>3.8997916666625816</c:v>
                </c:pt>
                <c:pt idx="13704">
                  <c:v>3.9000347222240226</c:v>
                </c:pt>
                <c:pt idx="13705">
                  <c:v>3.9002777777781876</c:v>
                </c:pt>
                <c:pt idx="13706">
                  <c:v>3.9005208333323527</c:v>
                </c:pt>
                <c:pt idx="13707">
                  <c:v>3.9007638888865177</c:v>
                </c:pt>
                <c:pt idx="13708">
                  <c:v>3.9010069444406827</c:v>
                </c:pt>
                <c:pt idx="13709">
                  <c:v>3.9012500000021237</c:v>
                </c:pt>
                <c:pt idx="13710">
                  <c:v>3.9014930555562888</c:v>
                </c:pt>
                <c:pt idx="13711">
                  <c:v>3.9017361111104538</c:v>
                </c:pt>
                <c:pt idx="13712">
                  <c:v>3.9019791666646189</c:v>
                </c:pt>
                <c:pt idx="13713">
                  <c:v>3.9022222222187839</c:v>
                </c:pt>
                <c:pt idx="13714">
                  <c:v>3.9024652777802249</c:v>
                </c:pt>
                <c:pt idx="13715">
                  <c:v>3.9027083333343899</c:v>
                </c:pt>
                <c:pt idx="13716">
                  <c:v>3.902951388888555</c:v>
                </c:pt>
                <c:pt idx="13717">
                  <c:v>3.90319444444272</c:v>
                </c:pt>
                <c:pt idx="13718">
                  <c:v>3.9034374999968851</c:v>
                </c:pt>
                <c:pt idx="13719">
                  <c:v>3.903680555558326</c:v>
                </c:pt>
                <c:pt idx="13720">
                  <c:v>3.9039236111124911</c:v>
                </c:pt>
                <c:pt idx="13721">
                  <c:v>3.9041666666666561</c:v>
                </c:pt>
                <c:pt idx="13722">
                  <c:v>3.9044097222208212</c:v>
                </c:pt>
                <c:pt idx="13723">
                  <c:v>3.9046527777749862</c:v>
                </c:pt>
                <c:pt idx="13724">
                  <c:v>3.9048958333364272</c:v>
                </c:pt>
                <c:pt idx="13725">
                  <c:v>3.9051388888905922</c:v>
                </c:pt>
                <c:pt idx="13726">
                  <c:v>3.9053819444447573</c:v>
                </c:pt>
                <c:pt idx="13727">
                  <c:v>3.9056249999989223</c:v>
                </c:pt>
                <c:pt idx="13728">
                  <c:v>3.905879629629867</c:v>
                </c:pt>
                <c:pt idx="13729">
                  <c:v>3.9061226851840321</c:v>
                </c:pt>
                <c:pt idx="13730">
                  <c:v>3.9063657407381971</c:v>
                </c:pt>
                <c:pt idx="13731">
                  <c:v>3.9066087962923621</c:v>
                </c:pt>
                <c:pt idx="13732">
                  <c:v>3.9068518518538031</c:v>
                </c:pt>
                <c:pt idx="13733">
                  <c:v>3.9070949074079682</c:v>
                </c:pt>
                <c:pt idx="13734">
                  <c:v>3.9073379629621332</c:v>
                </c:pt>
                <c:pt idx="13735">
                  <c:v>3.9075810185162982</c:v>
                </c:pt>
                <c:pt idx="13736">
                  <c:v>3.9078240740704633</c:v>
                </c:pt>
                <c:pt idx="13737">
                  <c:v>3.9080671296319043</c:v>
                </c:pt>
                <c:pt idx="13738">
                  <c:v>3.9083101851860693</c:v>
                </c:pt>
                <c:pt idx="13739">
                  <c:v>3.9085532407402344</c:v>
                </c:pt>
                <c:pt idx="13740">
                  <c:v>3.9087962962943994</c:v>
                </c:pt>
                <c:pt idx="13741">
                  <c:v>3.9090393518485644</c:v>
                </c:pt>
                <c:pt idx="13742">
                  <c:v>3.9092824074100054</c:v>
                </c:pt>
                <c:pt idx="13743">
                  <c:v>3.9095254629641705</c:v>
                </c:pt>
                <c:pt idx="13744">
                  <c:v>3.9097685185183355</c:v>
                </c:pt>
                <c:pt idx="13745">
                  <c:v>3.9100115740725006</c:v>
                </c:pt>
                <c:pt idx="13746">
                  <c:v>3.9102546296266656</c:v>
                </c:pt>
                <c:pt idx="13747">
                  <c:v>3.9104976851881066</c:v>
                </c:pt>
                <c:pt idx="13748">
                  <c:v>3.9107407407422716</c:v>
                </c:pt>
                <c:pt idx="13749">
                  <c:v>3.9109837962964367</c:v>
                </c:pt>
                <c:pt idx="13750">
                  <c:v>3.9112268518506017</c:v>
                </c:pt>
                <c:pt idx="13751">
                  <c:v>3.9114699074047667</c:v>
                </c:pt>
                <c:pt idx="13752">
                  <c:v>3.9117129629589318</c:v>
                </c:pt>
                <c:pt idx="13753">
                  <c:v>3.9119560185203728</c:v>
                </c:pt>
                <c:pt idx="13754">
                  <c:v>3.9121990740745378</c:v>
                </c:pt>
                <c:pt idx="13755">
                  <c:v>3.9124421296287029</c:v>
                </c:pt>
                <c:pt idx="13756">
                  <c:v>3.9126851851828679</c:v>
                </c:pt>
                <c:pt idx="13757">
                  <c:v>3.9129282407370329</c:v>
                </c:pt>
                <c:pt idx="13758">
                  <c:v>3.9131712962984739</c:v>
                </c:pt>
                <c:pt idx="13759">
                  <c:v>3.913414351852639</c:v>
                </c:pt>
                <c:pt idx="13760">
                  <c:v>3.913657407406804</c:v>
                </c:pt>
                <c:pt idx="13761">
                  <c:v>3.9139004629609691</c:v>
                </c:pt>
                <c:pt idx="13762">
                  <c:v>3.9141435185151341</c:v>
                </c:pt>
                <c:pt idx="13763">
                  <c:v>3.9143865740765751</c:v>
                </c:pt>
                <c:pt idx="13764">
                  <c:v>3.9146296296307401</c:v>
                </c:pt>
                <c:pt idx="13765">
                  <c:v>3.9148726851849052</c:v>
                </c:pt>
                <c:pt idx="13766">
                  <c:v>3.9151157407390702</c:v>
                </c:pt>
                <c:pt idx="13767">
                  <c:v>3.9153587962932352</c:v>
                </c:pt>
                <c:pt idx="13768">
                  <c:v>3.9156018518546762</c:v>
                </c:pt>
                <c:pt idx="13769">
                  <c:v>3.9158449074088413</c:v>
                </c:pt>
                <c:pt idx="13770">
                  <c:v>3.9160879629630063</c:v>
                </c:pt>
                <c:pt idx="13771">
                  <c:v>3.9163310185171714</c:v>
                </c:pt>
                <c:pt idx="13772">
                  <c:v>3.9165740740713364</c:v>
                </c:pt>
                <c:pt idx="13773">
                  <c:v>3.9168171296255014</c:v>
                </c:pt>
                <c:pt idx="13774">
                  <c:v>3.9170601851869424</c:v>
                </c:pt>
                <c:pt idx="13775">
                  <c:v>3.9173032407411075</c:v>
                </c:pt>
                <c:pt idx="13776">
                  <c:v>3.9175578703720522</c:v>
                </c:pt>
                <c:pt idx="13777">
                  <c:v>3.9178009259262172</c:v>
                </c:pt>
                <c:pt idx="13778">
                  <c:v>3.9180439814803822</c:v>
                </c:pt>
                <c:pt idx="13779">
                  <c:v>3.9182870370345473</c:v>
                </c:pt>
                <c:pt idx="13780">
                  <c:v>3.9185300925887123</c:v>
                </c:pt>
                <c:pt idx="13781">
                  <c:v>3.9187731481501533</c:v>
                </c:pt>
                <c:pt idx="13782">
                  <c:v>3.9190162037043184</c:v>
                </c:pt>
                <c:pt idx="13783">
                  <c:v>3.9192592592584834</c:v>
                </c:pt>
                <c:pt idx="13784">
                  <c:v>3.9195023148126484</c:v>
                </c:pt>
                <c:pt idx="13785">
                  <c:v>3.9197453703668135</c:v>
                </c:pt>
                <c:pt idx="13786">
                  <c:v>3.9199884259282545</c:v>
                </c:pt>
                <c:pt idx="13787">
                  <c:v>3.9202314814824195</c:v>
                </c:pt>
                <c:pt idx="13788">
                  <c:v>3.9204745370365846</c:v>
                </c:pt>
                <c:pt idx="13789">
                  <c:v>3.9207175925907496</c:v>
                </c:pt>
                <c:pt idx="13790">
                  <c:v>3.9209606481449146</c:v>
                </c:pt>
                <c:pt idx="13791">
                  <c:v>3.9212037037063556</c:v>
                </c:pt>
                <c:pt idx="13792">
                  <c:v>3.9214467592605207</c:v>
                </c:pt>
                <c:pt idx="13793">
                  <c:v>3.9216898148146857</c:v>
                </c:pt>
                <c:pt idx="13794">
                  <c:v>3.9219328703688507</c:v>
                </c:pt>
                <c:pt idx="13795">
                  <c:v>3.9221759259230158</c:v>
                </c:pt>
                <c:pt idx="13796">
                  <c:v>3.9224189814844568</c:v>
                </c:pt>
                <c:pt idx="13797">
                  <c:v>3.9226620370386218</c:v>
                </c:pt>
                <c:pt idx="13798">
                  <c:v>3.9229050925927869</c:v>
                </c:pt>
                <c:pt idx="13799">
                  <c:v>3.9231481481469519</c:v>
                </c:pt>
                <c:pt idx="13800">
                  <c:v>3.9233912037011169</c:v>
                </c:pt>
                <c:pt idx="13801">
                  <c:v>3.923634259255282</c:v>
                </c:pt>
                <c:pt idx="13802">
                  <c:v>3.923877314816723</c:v>
                </c:pt>
                <c:pt idx="13803">
                  <c:v>3.924120370370888</c:v>
                </c:pt>
                <c:pt idx="13804">
                  <c:v>3.9243634259250531</c:v>
                </c:pt>
                <c:pt idx="13805">
                  <c:v>3.9246064814792181</c:v>
                </c:pt>
                <c:pt idx="13806">
                  <c:v>3.9248495370333831</c:v>
                </c:pt>
                <c:pt idx="13807">
                  <c:v>3.9250925925948241</c:v>
                </c:pt>
                <c:pt idx="13808">
                  <c:v>3.9253356481489892</c:v>
                </c:pt>
                <c:pt idx="13809">
                  <c:v>3.9255787037031542</c:v>
                </c:pt>
                <c:pt idx="13810">
                  <c:v>3.9258217592573192</c:v>
                </c:pt>
                <c:pt idx="13811">
                  <c:v>3.9260648148114843</c:v>
                </c:pt>
                <c:pt idx="13812">
                  <c:v>3.9263078703729253</c:v>
                </c:pt>
                <c:pt idx="13813">
                  <c:v>3.9265509259270903</c:v>
                </c:pt>
                <c:pt idx="13814">
                  <c:v>3.9267939814812554</c:v>
                </c:pt>
                <c:pt idx="13815">
                  <c:v>3.9270370370354204</c:v>
                </c:pt>
                <c:pt idx="13816">
                  <c:v>3.9272800925895854</c:v>
                </c:pt>
                <c:pt idx="13817">
                  <c:v>3.9275231481510264</c:v>
                </c:pt>
                <c:pt idx="13818">
                  <c:v>3.9277662037051915</c:v>
                </c:pt>
                <c:pt idx="13819">
                  <c:v>3.9280092592593565</c:v>
                </c:pt>
                <c:pt idx="13820">
                  <c:v>3.9282523148135216</c:v>
                </c:pt>
                <c:pt idx="13821">
                  <c:v>3.9284953703676866</c:v>
                </c:pt>
                <c:pt idx="13822">
                  <c:v>3.9287384259218516</c:v>
                </c:pt>
                <c:pt idx="13823">
                  <c:v>3.9289814814832926</c:v>
                </c:pt>
                <c:pt idx="13824">
                  <c:v>3.9292361111142373</c:v>
                </c:pt>
                <c:pt idx="13825">
                  <c:v>3.9294791666684024</c:v>
                </c:pt>
                <c:pt idx="13826">
                  <c:v>3.9297222222225674</c:v>
                </c:pt>
                <c:pt idx="13827">
                  <c:v>3.9299652777767324</c:v>
                </c:pt>
                <c:pt idx="13828">
                  <c:v>3.9302083333308975</c:v>
                </c:pt>
                <c:pt idx="13829">
                  <c:v>3.9304513888850625</c:v>
                </c:pt>
                <c:pt idx="13830">
                  <c:v>3.9306944444465035</c:v>
                </c:pt>
                <c:pt idx="13831">
                  <c:v>3.9309375000006685</c:v>
                </c:pt>
                <c:pt idx="13832">
                  <c:v>3.9311805555548336</c:v>
                </c:pt>
                <c:pt idx="13833">
                  <c:v>3.9314236111089986</c:v>
                </c:pt>
                <c:pt idx="13834">
                  <c:v>3.9316666666631637</c:v>
                </c:pt>
                <c:pt idx="13835">
                  <c:v>3.9319097222246047</c:v>
                </c:pt>
                <c:pt idx="13836">
                  <c:v>3.9321527777787697</c:v>
                </c:pt>
                <c:pt idx="13837">
                  <c:v>3.9323958333329347</c:v>
                </c:pt>
                <c:pt idx="13838">
                  <c:v>3.9326388888870998</c:v>
                </c:pt>
                <c:pt idx="13839">
                  <c:v>3.9328819444412648</c:v>
                </c:pt>
                <c:pt idx="13840">
                  <c:v>3.9331250000027058</c:v>
                </c:pt>
                <c:pt idx="13841">
                  <c:v>3.9333680555568709</c:v>
                </c:pt>
                <c:pt idx="13842">
                  <c:v>3.9336111111110359</c:v>
                </c:pt>
                <c:pt idx="13843">
                  <c:v>3.9338541666652009</c:v>
                </c:pt>
                <c:pt idx="13844">
                  <c:v>3.934097222219366</c:v>
                </c:pt>
                <c:pt idx="13845">
                  <c:v>3.934340277780807</c:v>
                </c:pt>
                <c:pt idx="13846">
                  <c:v>3.934583333334972</c:v>
                </c:pt>
                <c:pt idx="13847">
                  <c:v>3.934826388889137</c:v>
                </c:pt>
                <c:pt idx="13848">
                  <c:v>3.9350694444433021</c:v>
                </c:pt>
                <c:pt idx="13849">
                  <c:v>3.9353124999974671</c:v>
                </c:pt>
                <c:pt idx="13850">
                  <c:v>3.9355555555516322</c:v>
                </c:pt>
                <c:pt idx="13851">
                  <c:v>3.9357986111130732</c:v>
                </c:pt>
                <c:pt idx="13852">
                  <c:v>3.9360416666672382</c:v>
                </c:pt>
                <c:pt idx="13853">
                  <c:v>3.9362847222214032</c:v>
                </c:pt>
                <c:pt idx="13854">
                  <c:v>3.9365277777755683</c:v>
                </c:pt>
                <c:pt idx="13855">
                  <c:v>3.9367708333297333</c:v>
                </c:pt>
                <c:pt idx="13856">
                  <c:v>3.9370138888911743</c:v>
                </c:pt>
                <c:pt idx="13857">
                  <c:v>3.9372569444453394</c:v>
                </c:pt>
                <c:pt idx="13858">
                  <c:v>3.9374999999995044</c:v>
                </c:pt>
                <c:pt idx="13859">
                  <c:v>3.9377430555536694</c:v>
                </c:pt>
                <c:pt idx="13860">
                  <c:v>3.9379861111078345</c:v>
                </c:pt>
                <c:pt idx="13861">
                  <c:v>3.9382291666692755</c:v>
                </c:pt>
                <c:pt idx="13862">
                  <c:v>3.9384722222234405</c:v>
                </c:pt>
                <c:pt idx="13863">
                  <c:v>3.9387152777776056</c:v>
                </c:pt>
                <c:pt idx="13864">
                  <c:v>3.9389583333317706</c:v>
                </c:pt>
                <c:pt idx="13865">
                  <c:v>3.9392013888859356</c:v>
                </c:pt>
                <c:pt idx="13866">
                  <c:v>3.9394444444473766</c:v>
                </c:pt>
                <c:pt idx="13867">
                  <c:v>3.9396875000015417</c:v>
                </c:pt>
                <c:pt idx="13868">
                  <c:v>3.9399305555557067</c:v>
                </c:pt>
                <c:pt idx="13869">
                  <c:v>3.9401736111098717</c:v>
                </c:pt>
                <c:pt idx="13870">
                  <c:v>3.9404166666640368</c:v>
                </c:pt>
                <c:pt idx="13871">
                  <c:v>3.9406597222182018</c:v>
                </c:pt>
                <c:pt idx="13872">
                  <c:v>3.9409027777796428</c:v>
                </c:pt>
                <c:pt idx="13873">
                  <c:v>3.9411574074033116</c:v>
                </c:pt>
                <c:pt idx="13874">
                  <c:v>3.9414004629647525</c:v>
                </c:pt>
                <c:pt idx="13875">
                  <c:v>3.9416435185189176</c:v>
                </c:pt>
                <c:pt idx="13876">
                  <c:v>3.9418865740730826</c:v>
                </c:pt>
                <c:pt idx="13877">
                  <c:v>3.9421296296272477</c:v>
                </c:pt>
                <c:pt idx="13878">
                  <c:v>3.9423726851814127</c:v>
                </c:pt>
                <c:pt idx="13879">
                  <c:v>3.9426157407428537</c:v>
                </c:pt>
                <c:pt idx="13880">
                  <c:v>3.9428587962970187</c:v>
                </c:pt>
                <c:pt idx="13881">
                  <c:v>3.9431018518511838</c:v>
                </c:pt>
                <c:pt idx="13882">
                  <c:v>3.9433449074053488</c:v>
                </c:pt>
                <c:pt idx="13883">
                  <c:v>3.9435879629595139</c:v>
                </c:pt>
                <c:pt idx="13884">
                  <c:v>3.9438310185209549</c:v>
                </c:pt>
                <c:pt idx="13885">
                  <c:v>3.9440740740751199</c:v>
                </c:pt>
                <c:pt idx="13886">
                  <c:v>3.9443171296292849</c:v>
                </c:pt>
                <c:pt idx="13887">
                  <c:v>3.94456018518345</c:v>
                </c:pt>
                <c:pt idx="13888">
                  <c:v>3.944803240737615</c:v>
                </c:pt>
                <c:pt idx="13889">
                  <c:v>3.945046296299056</c:v>
                </c:pt>
                <c:pt idx="13890">
                  <c:v>3.945289351853221</c:v>
                </c:pt>
                <c:pt idx="13891">
                  <c:v>3.9455324074073861</c:v>
                </c:pt>
                <c:pt idx="13892">
                  <c:v>3.9457754629615511</c:v>
                </c:pt>
                <c:pt idx="13893">
                  <c:v>3.9460185185157162</c:v>
                </c:pt>
                <c:pt idx="13894">
                  <c:v>3.9462615740771572</c:v>
                </c:pt>
                <c:pt idx="13895">
                  <c:v>3.9465046296313222</c:v>
                </c:pt>
                <c:pt idx="13896">
                  <c:v>3.9467476851854872</c:v>
                </c:pt>
                <c:pt idx="13897">
                  <c:v>3.9469907407396523</c:v>
                </c:pt>
                <c:pt idx="13898">
                  <c:v>3.9472337962938173</c:v>
                </c:pt>
                <c:pt idx="13899">
                  <c:v>3.9474768518479824</c:v>
                </c:pt>
                <c:pt idx="13900">
                  <c:v>3.9477199074094234</c:v>
                </c:pt>
                <c:pt idx="13901">
                  <c:v>3.9479629629635884</c:v>
                </c:pt>
                <c:pt idx="13902">
                  <c:v>3.9482060185177534</c:v>
                </c:pt>
                <c:pt idx="13903">
                  <c:v>3.9484490740719185</c:v>
                </c:pt>
                <c:pt idx="13904">
                  <c:v>3.9486921296260835</c:v>
                </c:pt>
                <c:pt idx="13905">
                  <c:v>3.9489351851875245</c:v>
                </c:pt>
                <c:pt idx="13906">
                  <c:v>3.9491782407416895</c:v>
                </c:pt>
                <c:pt idx="13907">
                  <c:v>3.9494212962958546</c:v>
                </c:pt>
                <c:pt idx="13908">
                  <c:v>3.9496643518500196</c:v>
                </c:pt>
                <c:pt idx="13909">
                  <c:v>3.9499074074041847</c:v>
                </c:pt>
                <c:pt idx="13910">
                  <c:v>3.9501504629656257</c:v>
                </c:pt>
                <c:pt idx="13911">
                  <c:v>3.9503935185197907</c:v>
                </c:pt>
                <c:pt idx="13912">
                  <c:v>3.9506365740739557</c:v>
                </c:pt>
                <c:pt idx="13913">
                  <c:v>3.9508796296281208</c:v>
                </c:pt>
                <c:pt idx="13914">
                  <c:v>3.9511226851822858</c:v>
                </c:pt>
                <c:pt idx="13915">
                  <c:v>3.9513657407437268</c:v>
                </c:pt>
                <c:pt idx="13916">
                  <c:v>3.9516087962978919</c:v>
                </c:pt>
                <c:pt idx="13917">
                  <c:v>3.9518518518520569</c:v>
                </c:pt>
                <c:pt idx="13918">
                  <c:v>3.9520949074062219</c:v>
                </c:pt>
                <c:pt idx="13919">
                  <c:v>3.952337962960387</c:v>
                </c:pt>
                <c:pt idx="13920">
                  <c:v>3.952581018514552</c:v>
                </c:pt>
                <c:pt idx="13921">
                  <c:v>3.9528356481454967</c:v>
                </c:pt>
                <c:pt idx="13922">
                  <c:v>3.9530787036996617</c:v>
                </c:pt>
                <c:pt idx="13923">
                  <c:v>3.9533217592611027</c:v>
                </c:pt>
                <c:pt idx="13924">
                  <c:v>3.9535648148152678</c:v>
                </c:pt>
                <c:pt idx="13925">
                  <c:v>3.9538078703694328</c:v>
                </c:pt>
                <c:pt idx="13926">
                  <c:v>3.9540509259235979</c:v>
                </c:pt>
                <c:pt idx="13927">
                  <c:v>3.9542939814777629</c:v>
                </c:pt>
                <c:pt idx="13928">
                  <c:v>3.9545370370392039</c:v>
                </c:pt>
                <c:pt idx="13929">
                  <c:v>3.9547800925933689</c:v>
                </c:pt>
                <c:pt idx="13930">
                  <c:v>3.955023148147534</c:v>
                </c:pt>
                <c:pt idx="13931">
                  <c:v>3.955266203701699</c:v>
                </c:pt>
                <c:pt idx="13932">
                  <c:v>3.9555092592558641</c:v>
                </c:pt>
                <c:pt idx="13933">
                  <c:v>3.955752314817305</c:v>
                </c:pt>
                <c:pt idx="13934">
                  <c:v>3.9559953703714701</c:v>
                </c:pt>
                <c:pt idx="13935">
                  <c:v>3.9562384259256351</c:v>
                </c:pt>
                <c:pt idx="13936">
                  <c:v>3.9564814814798002</c:v>
                </c:pt>
                <c:pt idx="13937">
                  <c:v>3.9567245370339652</c:v>
                </c:pt>
                <c:pt idx="13938">
                  <c:v>3.9569675925954062</c:v>
                </c:pt>
                <c:pt idx="13939">
                  <c:v>3.9572106481495712</c:v>
                </c:pt>
                <c:pt idx="13940">
                  <c:v>3.9574537037037363</c:v>
                </c:pt>
                <c:pt idx="13941">
                  <c:v>3.9576967592579013</c:v>
                </c:pt>
                <c:pt idx="13942">
                  <c:v>3.9579398148120664</c:v>
                </c:pt>
                <c:pt idx="13943">
                  <c:v>3.9581828703735074</c:v>
                </c:pt>
                <c:pt idx="13944">
                  <c:v>3.9584259259276724</c:v>
                </c:pt>
                <c:pt idx="13945">
                  <c:v>3.9586689814818374</c:v>
                </c:pt>
                <c:pt idx="13946">
                  <c:v>3.9589120370360025</c:v>
                </c:pt>
                <c:pt idx="13947">
                  <c:v>3.9591550925901675</c:v>
                </c:pt>
                <c:pt idx="13948">
                  <c:v>3.9593981481443326</c:v>
                </c:pt>
                <c:pt idx="13949">
                  <c:v>3.9596412037057735</c:v>
                </c:pt>
                <c:pt idx="13950">
                  <c:v>3.9598842592599386</c:v>
                </c:pt>
                <c:pt idx="13951">
                  <c:v>3.9601273148141036</c:v>
                </c:pt>
                <c:pt idx="13952">
                  <c:v>3.9603703703682687</c:v>
                </c:pt>
                <c:pt idx="13953">
                  <c:v>3.9606134259224337</c:v>
                </c:pt>
                <c:pt idx="13954">
                  <c:v>3.9608564814838747</c:v>
                </c:pt>
                <c:pt idx="13955">
                  <c:v>3.9610995370380397</c:v>
                </c:pt>
                <c:pt idx="13956">
                  <c:v>3.9613425925922048</c:v>
                </c:pt>
                <c:pt idx="13957">
                  <c:v>3.9615856481463698</c:v>
                </c:pt>
                <c:pt idx="13958">
                  <c:v>3.9618287037005349</c:v>
                </c:pt>
                <c:pt idx="13959">
                  <c:v>3.9620717592619759</c:v>
                </c:pt>
                <c:pt idx="13960">
                  <c:v>3.9623148148161409</c:v>
                </c:pt>
                <c:pt idx="13961">
                  <c:v>3.9625578703703059</c:v>
                </c:pt>
                <c:pt idx="13962">
                  <c:v>3.962800925924471</c:v>
                </c:pt>
                <c:pt idx="13963">
                  <c:v>3.963043981478636</c:v>
                </c:pt>
                <c:pt idx="13964">
                  <c:v>3.963287037040077</c:v>
                </c:pt>
                <c:pt idx="13965">
                  <c:v>3.963530092594242</c:v>
                </c:pt>
                <c:pt idx="13966">
                  <c:v>3.9637731481484071</c:v>
                </c:pt>
                <c:pt idx="13967">
                  <c:v>3.9640162037025721</c:v>
                </c:pt>
                <c:pt idx="13968">
                  <c:v>3.9642592592567372</c:v>
                </c:pt>
                <c:pt idx="13969">
                  <c:v>3.9645138888876819</c:v>
                </c:pt>
                <c:pt idx="13970">
                  <c:v>3.9647569444418469</c:v>
                </c:pt>
                <c:pt idx="13971">
                  <c:v>3.9649999999960119</c:v>
                </c:pt>
                <c:pt idx="13972">
                  <c:v>3.9652430555574529</c:v>
                </c:pt>
                <c:pt idx="13973">
                  <c:v>3.965486111111618</c:v>
                </c:pt>
                <c:pt idx="13974">
                  <c:v>3.965729166665783</c:v>
                </c:pt>
                <c:pt idx="13975">
                  <c:v>3.9659722222199481</c:v>
                </c:pt>
                <c:pt idx="13976">
                  <c:v>3.9662152777741131</c:v>
                </c:pt>
                <c:pt idx="13977">
                  <c:v>3.9664583333355541</c:v>
                </c:pt>
                <c:pt idx="13978">
                  <c:v>3.9667013888897191</c:v>
                </c:pt>
                <c:pt idx="13979">
                  <c:v>3.9669444444438842</c:v>
                </c:pt>
                <c:pt idx="13980">
                  <c:v>3.9671874999980492</c:v>
                </c:pt>
                <c:pt idx="13981">
                  <c:v>3.9674305555522142</c:v>
                </c:pt>
                <c:pt idx="13982">
                  <c:v>3.9676736111136552</c:v>
                </c:pt>
                <c:pt idx="13983">
                  <c:v>3.9679166666678203</c:v>
                </c:pt>
                <c:pt idx="13984">
                  <c:v>3.9681597222219853</c:v>
                </c:pt>
                <c:pt idx="13985">
                  <c:v>3.9684027777761504</c:v>
                </c:pt>
                <c:pt idx="13986">
                  <c:v>3.9686458333303154</c:v>
                </c:pt>
                <c:pt idx="13987">
                  <c:v>3.9688888888917564</c:v>
                </c:pt>
                <c:pt idx="13988">
                  <c:v>3.9691319444459214</c:v>
                </c:pt>
                <c:pt idx="13989">
                  <c:v>3.9693750000000865</c:v>
                </c:pt>
                <c:pt idx="13990">
                  <c:v>3.9696180555542515</c:v>
                </c:pt>
                <c:pt idx="13991">
                  <c:v>3.9698611111084166</c:v>
                </c:pt>
                <c:pt idx="13992">
                  <c:v>3.9701041666625816</c:v>
                </c:pt>
                <c:pt idx="13993">
                  <c:v>3.9703472222240226</c:v>
                </c:pt>
                <c:pt idx="13994">
                  <c:v>3.9705902777781876</c:v>
                </c:pt>
                <c:pt idx="13995">
                  <c:v>3.9708333333323527</c:v>
                </c:pt>
                <c:pt idx="13996">
                  <c:v>3.9710763888865177</c:v>
                </c:pt>
                <c:pt idx="13997">
                  <c:v>3.9713194444406827</c:v>
                </c:pt>
                <c:pt idx="13998">
                  <c:v>3.9715625000021237</c:v>
                </c:pt>
                <c:pt idx="13999">
                  <c:v>3.9718055555562888</c:v>
                </c:pt>
                <c:pt idx="14000">
                  <c:v>3.9720486111104538</c:v>
                </c:pt>
                <c:pt idx="14001">
                  <c:v>3.9722916666646189</c:v>
                </c:pt>
                <c:pt idx="14002">
                  <c:v>3.9725347222187839</c:v>
                </c:pt>
                <c:pt idx="14003">
                  <c:v>3.9727777777802249</c:v>
                </c:pt>
                <c:pt idx="14004">
                  <c:v>3.9730208333343899</c:v>
                </c:pt>
                <c:pt idx="14005">
                  <c:v>3.973263888888555</c:v>
                </c:pt>
                <c:pt idx="14006">
                  <c:v>3.97350694444272</c:v>
                </c:pt>
                <c:pt idx="14007">
                  <c:v>3.9737499999968851</c:v>
                </c:pt>
                <c:pt idx="14008">
                  <c:v>3.973993055558326</c:v>
                </c:pt>
                <c:pt idx="14009">
                  <c:v>3.9742361111124911</c:v>
                </c:pt>
                <c:pt idx="14010">
                  <c:v>3.9744791666666561</c:v>
                </c:pt>
                <c:pt idx="14011">
                  <c:v>3.9747222222208212</c:v>
                </c:pt>
                <c:pt idx="14012">
                  <c:v>3.9749652777749862</c:v>
                </c:pt>
                <c:pt idx="14013">
                  <c:v>3.9752083333364272</c:v>
                </c:pt>
                <c:pt idx="14014">
                  <c:v>3.9754513888905922</c:v>
                </c:pt>
                <c:pt idx="14015">
                  <c:v>3.9756944444447573</c:v>
                </c:pt>
                <c:pt idx="14016">
                  <c:v>3.9759374999989223</c:v>
                </c:pt>
                <c:pt idx="14017">
                  <c:v>3.9761805555530874</c:v>
                </c:pt>
                <c:pt idx="14018">
                  <c:v>3.9764351851840321</c:v>
                </c:pt>
                <c:pt idx="14019">
                  <c:v>3.9766782407381971</c:v>
                </c:pt>
                <c:pt idx="14020">
                  <c:v>3.9769212962923621</c:v>
                </c:pt>
                <c:pt idx="14021">
                  <c:v>3.9771643518538031</c:v>
                </c:pt>
                <c:pt idx="14022">
                  <c:v>3.9774074074079682</c:v>
                </c:pt>
                <c:pt idx="14023">
                  <c:v>3.9776504629621332</c:v>
                </c:pt>
                <c:pt idx="14024">
                  <c:v>3.9778935185162982</c:v>
                </c:pt>
                <c:pt idx="14025">
                  <c:v>3.9781365740704633</c:v>
                </c:pt>
                <c:pt idx="14026">
                  <c:v>3.9783796296319043</c:v>
                </c:pt>
                <c:pt idx="14027">
                  <c:v>3.9786226851860693</c:v>
                </c:pt>
                <c:pt idx="14028">
                  <c:v>3.9788657407402344</c:v>
                </c:pt>
                <c:pt idx="14029">
                  <c:v>3.9791087962943994</c:v>
                </c:pt>
                <c:pt idx="14030">
                  <c:v>3.9793518518485644</c:v>
                </c:pt>
                <c:pt idx="14031">
                  <c:v>3.9795949074100054</c:v>
                </c:pt>
                <c:pt idx="14032">
                  <c:v>3.9798379629641705</c:v>
                </c:pt>
                <c:pt idx="14033">
                  <c:v>3.9800810185183355</c:v>
                </c:pt>
                <c:pt idx="14034">
                  <c:v>3.9803240740725006</c:v>
                </c:pt>
                <c:pt idx="14035">
                  <c:v>3.9805671296266656</c:v>
                </c:pt>
                <c:pt idx="14036">
                  <c:v>3.9808101851881066</c:v>
                </c:pt>
                <c:pt idx="14037">
                  <c:v>3.9810532407422716</c:v>
                </c:pt>
                <c:pt idx="14038">
                  <c:v>3.9812962962964367</c:v>
                </c:pt>
                <c:pt idx="14039">
                  <c:v>3.9815393518506017</c:v>
                </c:pt>
                <c:pt idx="14040">
                  <c:v>3.9817824074047667</c:v>
                </c:pt>
                <c:pt idx="14041">
                  <c:v>3.9820254629589318</c:v>
                </c:pt>
                <c:pt idx="14042">
                  <c:v>3.9822685185203728</c:v>
                </c:pt>
                <c:pt idx="14043">
                  <c:v>3.9825115740745378</c:v>
                </c:pt>
                <c:pt idx="14044">
                  <c:v>3.9827546296287029</c:v>
                </c:pt>
                <c:pt idx="14045">
                  <c:v>3.9829976851828679</c:v>
                </c:pt>
                <c:pt idx="14046">
                  <c:v>3.9832407407370329</c:v>
                </c:pt>
                <c:pt idx="14047">
                  <c:v>3.9834837962984739</c:v>
                </c:pt>
                <c:pt idx="14048">
                  <c:v>3.983726851852639</c:v>
                </c:pt>
                <c:pt idx="14049">
                  <c:v>3.983969907406804</c:v>
                </c:pt>
                <c:pt idx="14050">
                  <c:v>3.9842129629609691</c:v>
                </c:pt>
                <c:pt idx="14051">
                  <c:v>3.9844560185151341</c:v>
                </c:pt>
                <c:pt idx="14052">
                  <c:v>3.9846990740765751</c:v>
                </c:pt>
                <c:pt idx="14053">
                  <c:v>3.9849421296307401</c:v>
                </c:pt>
                <c:pt idx="14054">
                  <c:v>3.9851851851849052</c:v>
                </c:pt>
                <c:pt idx="14055">
                  <c:v>3.9854282407390702</c:v>
                </c:pt>
                <c:pt idx="14056">
                  <c:v>3.9856712962932352</c:v>
                </c:pt>
                <c:pt idx="14057">
                  <c:v>3.9859143518546762</c:v>
                </c:pt>
                <c:pt idx="14058">
                  <c:v>3.9861574074088413</c:v>
                </c:pt>
                <c:pt idx="14059">
                  <c:v>3.9864004629630063</c:v>
                </c:pt>
                <c:pt idx="14060">
                  <c:v>3.9866435185171714</c:v>
                </c:pt>
                <c:pt idx="14061">
                  <c:v>3.9868865740713364</c:v>
                </c:pt>
                <c:pt idx="14062">
                  <c:v>3.9871296296255014</c:v>
                </c:pt>
                <c:pt idx="14063">
                  <c:v>3.9873726851869424</c:v>
                </c:pt>
                <c:pt idx="14064">
                  <c:v>3.9876157407411075</c:v>
                </c:pt>
                <c:pt idx="14065">
                  <c:v>3.9878587962952725</c:v>
                </c:pt>
                <c:pt idx="14066">
                  <c:v>3.9881134259262172</c:v>
                </c:pt>
                <c:pt idx="14067">
                  <c:v>3.9883564814803822</c:v>
                </c:pt>
                <c:pt idx="14068">
                  <c:v>3.9885995370345473</c:v>
                </c:pt>
                <c:pt idx="14069">
                  <c:v>3.9888425925887123</c:v>
                </c:pt>
                <c:pt idx="14070">
                  <c:v>3.9890856481501533</c:v>
                </c:pt>
                <c:pt idx="14071">
                  <c:v>3.9893287037043184</c:v>
                </c:pt>
                <c:pt idx="14072">
                  <c:v>3.9895717592584834</c:v>
                </c:pt>
                <c:pt idx="14073">
                  <c:v>3.9898148148126484</c:v>
                </c:pt>
                <c:pt idx="14074">
                  <c:v>3.9900578703668135</c:v>
                </c:pt>
                <c:pt idx="14075">
                  <c:v>3.9903009259282545</c:v>
                </c:pt>
                <c:pt idx="14076">
                  <c:v>3.9905439814824195</c:v>
                </c:pt>
                <c:pt idx="14077">
                  <c:v>3.9907870370365846</c:v>
                </c:pt>
                <c:pt idx="14078">
                  <c:v>3.9910300925907496</c:v>
                </c:pt>
                <c:pt idx="14079">
                  <c:v>3.9912731481449146</c:v>
                </c:pt>
                <c:pt idx="14080">
                  <c:v>3.9915162037063556</c:v>
                </c:pt>
                <c:pt idx="14081">
                  <c:v>3.9917592592605207</c:v>
                </c:pt>
                <c:pt idx="14082">
                  <c:v>3.9920023148146857</c:v>
                </c:pt>
                <c:pt idx="14083">
                  <c:v>3.9922453703688507</c:v>
                </c:pt>
                <c:pt idx="14084">
                  <c:v>3.9924884259230158</c:v>
                </c:pt>
                <c:pt idx="14085">
                  <c:v>3.9927314814844568</c:v>
                </c:pt>
                <c:pt idx="14086">
                  <c:v>3.9929745370386218</c:v>
                </c:pt>
                <c:pt idx="14087">
                  <c:v>3.9932175925927869</c:v>
                </c:pt>
                <c:pt idx="14088">
                  <c:v>3.9934606481469519</c:v>
                </c:pt>
                <c:pt idx="14089">
                  <c:v>3.9937037037011169</c:v>
                </c:pt>
                <c:pt idx="14090">
                  <c:v>3.993946759255282</c:v>
                </c:pt>
                <c:pt idx="14091">
                  <c:v>3.994189814816723</c:v>
                </c:pt>
                <c:pt idx="14092">
                  <c:v>3.994432870370888</c:v>
                </c:pt>
                <c:pt idx="14093">
                  <c:v>3.9946759259250531</c:v>
                </c:pt>
                <c:pt idx="14094">
                  <c:v>3.9949189814792181</c:v>
                </c:pt>
                <c:pt idx="14095">
                  <c:v>3.9951620370333831</c:v>
                </c:pt>
                <c:pt idx="14096">
                  <c:v>3.9954050925948241</c:v>
                </c:pt>
                <c:pt idx="14097">
                  <c:v>3.9956481481489892</c:v>
                </c:pt>
                <c:pt idx="14098">
                  <c:v>3.9958912037031542</c:v>
                </c:pt>
                <c:pt idx="14099">
                  <c:v>3.9961342592573192</c:v>
                </c:pt>
                <c:pt idx="14100">
                  <c:v>3.9963773148114843</c:v>
                </c:pt>
                <c:pt idx="14101">
                  <c:v>3.9966203703729253</c:v>
                </c:pt>
                <c:pt idx="14102">
                  <c:v>3.9968634259270903</c:v>
                </c:pt>
                <c:pt idx="14103">
                  <c:v>3.9971064814812554</c:v>
                </c:pt>
                <c:pt idx="14104">
                  <c:v>3.9973495370354204</c:v>
                </c:pt>
                <c:pt idx="14105">
                  <c:v>3.9975925925895854</c:v>
                </c:pt>
                <c:pt idx="14106">
                  <c:v>3.9978356481510264</c:v>
                </c:pt>
                <c:pt idx="14107">
                  <c:v>3.9980787037051915</c:v>
                </c:pt>
                <c:pt idx="14108">
                  <c:v>3.9983217592593565</c:v>
                </c:pt>
                <c:pt idx="14109">
                  <c:v>3.9985648148135216</c:v>
                </c:pt>
                <c:pt idx="14110">
                  <c:v>3.9988078703676866</c:v>
                </c:pt>
                <c:pt idx="14111">
                  <c:v>3.9990509259218516</c:v>
                </c:pt>
                <c:pt idx="14112">
                  <c:v>3.9992939814832926</c:v>
                </c:pt>
                <c:pt idx="14113">
                  <c:v>3.9995370370374577</c:v>
                </c:pt>
                <c:pt idx="14114">
                  <c:v>3.9997800925916227</c:v>
                </c:pt>
                <c:pt idx="14115">
                  <c:v>4.0000347222225674</c:v>
                </c:pt>
                <c:pt idx="14116">
                  <c:v>4.0002777777767324</c:v>
                </c:pt>
                <c:pt idx="14117">
                  <c:v>4.0005208333308975</c:v>
                </c:pt>
                <c:pt idx="14118">
                  <c:v>4.0007638888850625</c:v>
                </c:pt>
                <c:pt idx="14119">
                  <c:v>4.0010069444465035</c:v>
                </c:pt>
                <c:pt idx="14120">
                  <c:v>4.0012500000006685</c:v>
                </c:pt>
                <c:pt idx="14121">
                  <c:v>4.0014930555548336</c:v>
                </c:pt>
                <c:pt idx="14122">
                  <c:v>4.0017361111089986</c:v>
                </c:pt>
                <c:pt idx="14123">
                  <c:v>4.0019791666631637</c:v>
                </c:pt>
                <c:pt idx="14124">
                  <c:v>4.0022222222246047</c:v>
                </c:pt>
                <c:pt idx="14125">
                  <c:v>4.0024652777787697</c:v>
                </c:pt>
                <c:pt idx="14126">
                  <c:v>4.0027083333329347</c:v>
                </c:pt>
                <c:pt idx="14127">
                  <c:v>4.0029513888870998</c:v>
                </c:pt>
                <c:pt idx="14128">
                  <c:v>4.0031944444412648</c:v>
                </c:pt>
                <c:pt idx="14129">
                  <c:v>4.0034375000027058</c:v>
                </c:pt>
                <c:pt idx="14130">
                  <c:v>4.0036805555568709</c:v>
                </c:pt>
                <c:pt idx="14131">
                  <c:v>4.0039236111110359</c:v>
                </c:pt>
                <c:pt idx="14132">
                  <c:v>4.0041666666652009</c:v>
                </c:pt>
                <c:pt idx="14133">
                  <c:v>4.004409722219366</c:v>
                </c:pt>
                <c:pt idx="14134">
                  <c:v>4.004652777780807</c:v>
                </c:pt>
                <c:pt idx="14135">
                  <c:v>4.004895833334972</c:v>
                </c:pt>
                <c:pt idx="14136">
                  <c:v>4.005138888889137</c:v>
                </c:pt>
                <c:pt idx="14137">
                  <c:v>4.0053819444433021</c:v>
                </c:pt>
                <c:pt idx="14138">
                  <c:v>4.0056249999974671</c:v>
                </c:pt>
                <c:pt idx="14139">
                  <c:v>4.0058680555516322</c:v>
                </c:pt>
                <c:pt idx="14140">
                  <c:v>4.0061111111130732</c:v>
                </c:pt>
                <c:pt idx="14141">
                  <c:v>4.0063541666672382</c:v>
                </c:pt>
                <c:pt idx="14142">
                  <c:v>4.0065972222214032</c:v>
                </c:pt>
                <c:pt idx="14143">
                  <c:v>4.0068402777755683</c:v>
                </c:pt>
                <c:pt idx="14144">
                  <c:v>4.0070833333297333</c:v>
                </c:pt>
                <c:pt idx="14145">
                  <c:v>4.0073263888911743</c:v>
                </c:pt>
                <c:pt idx="14146">
                  <c:v>4.0075694444453394</c:v>
                </c:pt>
                <c:pt idx="14147">
                  <c:v>4.0078124999995044</c:v>
                </c:pt>
                <c:pt idx="14148">
                  <c:v>4.0080555555536694</c:v>
                </c:pt>
                <c:pt idx="14149">
                  <c:v>4.0082986111078345</c:v>
                </c:pt>
                <c:pt idx="14150">
                  <c:v>4.0085416666692755</c:v>
                </c:pt>
                <c:pt idx="14151">
                  <c:v>4.0087847222234405</c:v>
                </c:pt>
                <c:pt idx="14152">
                  <c:v>4.0090277777776056</c:v>
                </c:pt>
                <c:pt idx="14153">
                  <c:v>4.0092708333317706</c:v>
                </c:pt>
                <c:pt idx="14154">
                  <c:v>4.0095138888859356</c:v>
                </c:pt>
                <c:pt idx="14155">
                  <c:v>4.0097569444473766</c:v>
                </c:pt>
                <c:pt idx="14156">
                  <c:v>4.0100000000015417</c:v>
                </c:pt>
                <c:pt idx="14157">
                  <c:v>4.0102430555557067</c:v>
                </c:pt>
                <c:pt idx="14158">
                  <c:v>4.0104861111098717</c:v>
                </c:pt>
                <c:pt idx="14159">
                  <c:v>4.0107291666640368</c:v>
                </c:pt>
                <c:pt idx="14160">
                  <c:v>4.0109722222182018</c:v>
                </c:pt>
                <c:pt idx="14161">
                  <c:v>4.0112152777796428</c:v>
                </c:pt>
                <c:pt idx="14162">
                  <c:v>4.0114583333338079</c:v>
                </c:pt>
                <c:pt idx="14163">
                  <c:v>4.0117129629647525</c:v>
                </c:pt>
                <c:pt idx="14164">
                  <c:v>4.0119560185189176</c:v>
                </c:pt>
                <c:pt idx="14165">
                  <c:v>4.0121990740730826</c:v>
                </c:pt>
                <c:pt idx="14166">
                  <c:v>4.0124421296272477</c:v>
                </c:pt>
                <c:pt idx="14167">
                  <c:v>4.0126851851814127</c:v>
                </c:pt>
                <c:pt idx="14168">
                  <c:v>4.0129282407428537</c:v>
                </c:pt>
                <c:pt idx="14169">
                  <c:v>4.0131712962970187</c:v>
                </c:pt>
                <c:pt idx="14170">
                  <c:v>4.0134143518511838</c:v>
                </c:pt>
                <c:pt idx="14171">
                  <c:v>4.0136574074053488</c:v>
                </c:pt>
                <c:pt idx="14172">
                  <c:v>4.0139004629595139</c:v>
                </c:pt>
                <c:pt idx="14173">
                  <c:v>4.0141435185209549</c:v>
                </c:pt>
                <c:pt idx="14174">
                  <c:v>4.0143865740751199</c:v>
                </c:pt>
                <c:pt idx="14175">
                  <c:v>4.0146296296292849</c:v>
                </c:pt>
                <c:pt idx="14176">
                  <c:v>4.01487268518345</c:v>
                </c:pt>
                <c:pt idx="14177">
                  <c:v>4.015115740737615</c:v>
                </c:pt>
                <c:pt idx="14178">
                  <c:v>4.015358796299056</c:v>
                </c:pt>
                <c:pt idx="14179">
                  <c:v>4.015601851853221</c:v>
                </c:pt>
                <c:pt idx="14180">
                  <c:v>4.0158449074073861</c:v>
                </c:pt>
                <c:pt idx="14181">
                  <c:v>4.0160879629615511</c:v>
                </c:pt>
                <c:pt idx="14182">
                  <c:v>4.0163310185157162</c:v>
                </c:pt>
                <c:pt idx="14183">
                  <c:v>4.0165740740771572</c:v>
                </c:pt>
                <c:pt idx="14184">
                  <c:v>4.0168171296313222</c:v>
                </c:pt>
                <c:pt idx="14185">
                  <c:v>4.0170601851854872</c:v>
                </c:pt>
                <c:pt idx="14186">
                  <c:v>4.0173032407396523</c:v>
                </c:pt>
                <c:pt idx="14187">
                  <c:v>4.0175462962938173</c:v>
                </c:pt>
                <c:pt idx="14188">
                  <c:v>4.0177893518479824</c:v>
                </c:pt>
                <c:pt idx="14189">
                  <c:v>4.0180324074094234</c:v>
                </c:pt>
                <c:pt idx="14190">
                  <c:v>4.0182754629635884</c:v>
                </c:pt>
                <c:pt idx="14191">
                  <c:v>4.0185185185177534</c:v>
                </c:pt>
                <c:pt idx="14192">
                  <c:v>4.0187615740719185</c:v>
                </c:pt>
                <c:pt idx="14193">
                  <c:v>4.0190046296260835</c:v>
                </c:pt>
                <c:pt idx="14194">
                  <c:v>4.0192476851875245</c:v>
                </c:pt>
                <c:pt idx="14195">
                  <c:v>4.0194907407416895</c:v>
                </c:pt>
                <c:pt idx="14196">
                  <c:v>4.0197337962958546</c:v>
                </c:pt>
                <c:pt idx="14197">
                  <c:v>4.0199768518500196</c:v>
                </c:pt>
                <c:pt idx="14198">
                  <c:v>4.0202199074041847</c:v>
                </c:pt>
                <c:pt idx="14199">
                  <c:v>4.0204629629656257</c:v>
                </c:pt>
                <c:pt idx="14200">
                  <c:v>4.0207060185197907</c:v>
                </c:pt>
                <c:pt idx="14201">
                  <c:v>4.0209490740739557</c:v>
                </c:pt>
                <c:pt idx="14202">
                  <c:v>4.0211921296281208</c:v>
                </c:pt>
                <c:pt idx="14203">
                  <c:v>4.0214351851822858</c:v>
                </c:pt>
                <c:pt idx="14204">
                  <c:v>4.0216782407437268</c:v>
                </c:pt>
                <c:pt idx="14205">
                  <c:v>4.0219212962978919</c:v>
                </c:pt>
                <c:pt idx="14206">
                  <c:v>4.0221643518520569</c:v>
                </c:pt>
                <c:pt idx="14207">
                  <c:v>4.0224074074062219</c:v>
                </c:pt>
                <c:pt idx="14208">
                  <c:v>4.022650462960387</c:v>
                </c:pt>
                <c:pt idx="14209">
                  <c:v>4.022893518514552</c:v>
                </c:pt>
                <c:pt idx="14210">
                  <c:v>4.023136574075993</c:v>
                </c:pt>
                <c:pt idx="14211">
                  <c:v>4.0233912036996617</c:v>
                </c:pt>
                <c:pt idx="14212">
                  <c:v>4.0236342592611027</c:v>
                </c:pt>
                <c:pt idx="14213">
                  <c:v>4.0238773148152678</c:v>
                </c:pt>
                <c:pt idx="14214">
                  <c:v>4.0241203703694328</c:v>
                </c:pt>
                <c:pt idx="14215">
                  <c:v>4.0243634259235979</c:v>
                </c:pt>
                <c:pt idx="14216">
                  <c:v>4.0246064814777629</c:v>
                </c:pt>
                <c:pt idx="14217">
                  <c:v>4.0248495370392039</c:v>
                </c:pt>
                <c:pt idx="14218">
                  <c:v>4.0250925925933689</c:v>
                </c:pt>
                <c:pt idx="14219">
                  <c:v>4.025335648147534</c:v>
                </c:pt>
                <c:pt idx="14220">
                  <c:v>4.025578703701699</c:v>
                </c:pt>
                <c:pt idx="14221">
                  <c:v>4.0258217592558641</c:v>
                </c:pt>
                <c:pt idx="14222">
                  <c:v>4.026064814817305</c:v>
                </c:pt>
                <c:pt idx="14223">
                  <c:v>4.0263078703714701</c:v>
                </c:pt>
                <c:pt idx="14224">
                  <c:v>4.0265509259256351</c:v>
                </c:pt>
                <c:pt idx="14225">
                  <c:v>4.0267939814798002</c:v>
                </c:pt>
                <c:pt idx="14226">
                  <c:v>4.0270370370339652</c:v>
                </c:pt>
                <c:pt idx="14227">
                  <c:v>4.0272800925954062</c:v>
                </c:pt>
                <c:pt idx="14228">
                  <c:v>4.0275231481495712</c:v>
                </c:pt>
                <c:pt idx="14229">
                  <c:v>4.0277662037037363</c:v>
                </c:pt>
                <c:pt idx="14230">
                  <c:v>4.0280092592579013</c:v>
                </c:pt>
                <c:pt idx="14231">
                  <c:v>4.0282523148120664</c:v>
                </c:pt>
                <c:pt idx="14232">
                  <c:v>4.0284953703735074</c:v>
                </c:pt>
                <c:pt idx="14233">
                  <c:v>4.0287384259276724</c:v>
                </c:pt>
                <c:pt idx="14234">
                  <c:v>4.0289814814818374</c:v>
                </c:pt>
                <c:pt idx="14235">
                  <c:v>4.0292245370360025</c:v>
                </c:pt>
                <c:pt idx="14236">
                  <c:v>4.0294675925901675</c:v>
                </c:pt>
                <c:pt idx="14237">
                  <c:v>4.0297106481443326</c:v>
                </c:pt>
                <c:pt idx="14238">
                  <c:v>4.0299537037057735</c:v>
                </c:pt>
                <c:pt idx="14239">
                  <c:v>4.0301967592599386</c:v>
                </c:pt>
                <c:pt idx="14240">
                  <c:v>4.0304398148141036</c:v>
                </c:pt>
                <c:pt idx="14241">
                  <c:v>4.0306828703682687</c:v>
                </c:pt>
                <c:pt idx="14242">
                  <c:v>4.0309259259224337</c:v>
                </c:pt>
                <c:pt idx="14243">
                  <c:v>4.0311689814838747</c:v>
                </c:pt>
                <c:pt idx="14244">
                  <c:v>4.0314120370380397</c:v>
                </c:pt>
                <c:pt idx="14245">
                  <c:v>4.0316550925922048</c:v>
                </c:pt>
                <c:pt idx="14246">
                  <c:v>4.0318981481463698</c:v>
                </c:pt>
                <c:pt idx="14247">
                  <c:v>4.0321412037005349</c:v>
                </c:pt>
                <c:pt idx="14248">
                  <c:v>4.0323842592619759</c:v>
                </c:pt>
                <c:pt idx="14249">
                  <c:v>4.0326273148161409</c:v>
                </c:pt>
                <c:pt idx="14250">
                  <c:v>4.0328703703703059</c:v>
                </c:pt>
                <c:pt idx="14251">
                  <c:v>4.033113425924471</c:v>
                </c:pt>
                <c:pt idx="14252">
                  <c:v>4.033356481478636</c:v>
                </c:pt>
                <c:pt idx="14253">
                  <c:v>4.033599537040077</c:v>
                </c:pt>
                <c:pt idx="14254">
                  <c:v>4.033842592594242</c:v>
                </c:pt>
                <c:pt idx="14255">
                  <c:v>4.0340856481484071</c:v>
                </c:pt>
                <c:pt idx="14256">
                  <c:v>4.0343287037025721</c:v>
                </c:pt>
                <c:pt idx="14257">
                  <c:v>4.0345717592567372</c:v>
                </c:pt>
                <c:pt idx="14258">
                  <c:v>4.0348148148109022</c:v>
                </c:pt>
                <c:pt idx="14259">
                  <c:v>4.0350578703723432</c:v>
                </c:pt>
                <c:pt idx="14260">
                  <c:v>4.0353124999960119</c:v>
                </c:pt>
                <c:pt idx="14261">
                  <c:v>4.0355555555574529</c:v>
                </c:pt>
                <c:pt idx="14262">
                  <c:v>4.035798611111618</c:v>
                </c:pt>
                <c:pt idx="14263">
                  <c:v>4.036041666665783</c:v>
                </c:pt>
                <c:pt idx="14264">
                  <c:v>4.0362847222199481</c:v>
                </c:pt>
                <c:pt idx="14265">
                  <c:v>4.0365277777741131</c:v>
                </c:pt>
                <c:pt idx="14266">
                  <c:v>4.0367708333355541</c:v>
                </c:pt>
                <c:pt idx="14267">
                  <c:v>4.0370138888897191</c:v>
                </c:pt>
                <c:pt idx="14268">
                  <c:v>4.0372569444438842</c:v>
                </c:pt>
                <c:pt idx="14269">
                  <c:v>4.0374999999980492</c:v>
                </c:pt>
                <c:pt idx="14270">
                  <c:v>4.0377430555522142</c:v>
                </c:pt>
                <c:pt idx="14271">
                  <c:v>4.0379861111136552</c:v>
                </c:pt>
                <c:pt idx="14272">
                  <c:v>4.0382291666678203</c:v>
                </c:pt>
                <c:pt idx="14273">
                  <c:v>4.0384722222219853</c:v>
                </c:pt>
                <c:pt idx="14274">
                  <c:v>4.0387152777761504</c:v>
                </c:pt>
                <c:pt idx="14275">
                  <c:v>4.0389583333303154</c:v>
                </c:pt>
                <c:pt idx="14276">
                  <c:v>4.0392013888917564</c:v>
                </c:pt>
                <c:pt idx="14277">
                  <c:v>4.0394444444459214</c:v>
                </c:pt>
                <c:pt idx="14278">
                  <c:v>4.0396875000000865</c:v>
                </c:pt>
                <c:pt idx="14279">
                  <c:v>4.0399305555542515</c:v>
                </c:pt>
                <c:pt idx="14280">
                  <c:v>4.0401736111084166</c:v>
                </c:pt>
                <c:pt idx="14281">
                  <c:v>4.0404166666625816</c:v>
                </c:pt>
                <c:pt idx="14282">
                  <c:v>4.0406597222240226</c:v>
                </c:pt>
                <c:pt idx="14283">
                  <c:v>4.0409027777781876</c:v>
                </c:pt>
                <c:pt idx="14284">
                  <c:v>4.0411458333323527</c:v>
                </c:pt>
                <c:pt idx="14285">
                  <c:v>4.0413888888865177</c:v>
                </c:pt>
                <c:pt idx="14286">
                  <c:v>4.0416319444406827</c:v>
                </c:pt>
                <c:pt idx="14287">
                  <c:v>4.0418750000021237</c:v>
                </c:pt>
                <c:pt idx="14288">
                  <c:v>4.0421180555562888</c:v>
                </c:pt>
                <c:pt idx="14289">
                  <c:v>4.0423611111104538</c:v>
                </c:pt>
                <c:pt idx="14290">
                  <c:v>4.0426041666646189</c:v>
                </c:pt>
                <c:pt idx="14291">
                  <c:v>4.0428472222187839</c:v>
                </c:pt>
                <c:pt idx="14292">
                  <c:v>4.0430902777802249</c:v>
                </c:pt>
                <c:pt idx="14293">
                  <c:v>4.0433333333343899</c:v>
                </c:pt>
                <c:pt idx="14294">
                  <c:v>4.043576388888555</c:v>
                </c:pt>
                <c:pt idx="14295">
                  <c:v>4.04381944444272</c:v>
                </c:pt>
                <c:pt idx="14296">
                  <c:v>4.0440624999968851</c:v>
                </c:pt>
                <c:pt idx="14297">
                  <c:v>4.044305555558326</c:v>
                </c:pt>
                <c:pt idx="14298">
                  <c:v>4.0445486111124911</c:v>
                </c:pt>
                <c:pt idx="14299">
                  <c:v>4.0447916666666561</c:v>
                </c:pt>
                <c:pt idx="14300">
                  <c:v>4.0450347222208212</c:v>
                </c:pt>
                <c:pt idx="14301">
                  <c:v>4.0452777777749862</c:v>
                </c:pt>
                <c:pt idx="14302">
                  <c:v>4.0455208333364272</c:v>
                </c:pt>
                <c:pt idx="14303">
                  <c:v>4.0457638888905922</c:v>
                </c:pt>
                <c:pt idx="14304">
                  <c:v>4.0460069444447573</c:v>
                </c:pt>
                <c:pt idx="14305">
                  <c:v>4.0462499999989223</c:v>
                </c:pt>
                <c:pt idx="14306">
                  <c:v>4.0464930555530874</c:v>
                </c:pt>
                <c:pt idx="14307">
                  <c:v>4.0467361111072524</c:v>
                </c:pt>
                <c:pt idx="14308">
                  <c:v>4.0469907407381971</c:v>
                </c:pt>
                <c:pt idx="14309">
                  <c:v>4.0472337962923621</c:v>
                </c:pt>
                <c:pt idx="14310">
                  <c:v>4.0474768518538031</c:v>
                </c:pt>
                <c:pt idx="14311">
                  <c:v>4.0477199074079682</c:v>
                </c:pt>
                <c:pt idx="14312">
                  <c:v>4.0479629629621332</c:v>
                </c:pt>
                <c:pt idx="14313">
                  <c:v>4.0482060185162982</c:v>
                </c:pt>
                <c:pt idx="14314">
                  <c:v>4.0484490740704633</c:v>
                </c:pt>
                <c:pt idx="14315">
                  <c:v>4.0486921296319043</c:v>
                </c:pt>
                <c:pt idx="14316">
                  <c:v>4.0489351851860693</c:v>
                </c:pt>
                <c:pt idx="14317">
                  <c:v>4.0491782407402344</c:v>
                </c:pt>
                <c:pt idx="14318">
                  <c:v>4.0494212962943994</c:v>
                </c:pt>
                <c:pt idx="14319">
                  <c:v>4.0496643518485644</c:v>
                </c:pt>
                <c:pt idx="14320">
                  <c:v>4.0499074074100054</c:v>
                </c:pt>
                <c:pt idx="14321">
                  <c:v>4.0501504629641705</c:v>
                </c:pt>
                <c:pt idx="14322">
                  <c:v>4.0503935185183355</c:v>
                </c:pt>
                <c:pt idx="14323">
                  <c:v>4.0506365740725006</c:v>
                </c:pt>
                <c:pt idx="14324">
                  <c:v>4.0508796296266656</c:v>
                </c:pt>
                <c:pt idx="14325">
                  <c:v>4.0511226851881066</c:v>
                </c:pt>
                <c:pt idx="14326">
                  <c:v>4.0513657407422716</c:v>
                </c:pt>
                <c:pt idx="14327">
                  <c:v>4.0516087962964367</c:v>
                </c:pt>
                <c:pt idx="14328">
                  <c:v>4.0518518518506017</c:v>
                </c:pt>
                <c:pt idx="14329">
                  <c:v>4.0520949074047667</c:v>
                </c:pt>
                <c:pt idx="14330">
                  <c:v>4.0523379629589318</c:v>
                </c:pt>
                <c:pt idx="14331">
                  <c:v>4.0525810185203728</c:v>
                </c:pt>
                <c:pt idx="14332">
                  <c:v>4.0528240740745378</c:v>
                </c:pt>
                <c:pt idx="14333">
                  <c:v>4.0530671296287029</c:v>
                </c:pt>
                <c:pt idx="14334">
                  <c:v>4.0533101851828679</c:v>
                </c:pt>
                <c:pt idx="14335">
                  <c:v>4.0535532407370329</c:v>
                </c:pt>
                <c:pt idx="14336">
                  <c:v>4.0537962962984739</c:v>
                </c:pt>
                <c:pt idx="14337">
                  <c:v>4.054039351852639</c:v>
                </c:pt>
                <c:pt idx="14338">
                  <c:v>4.054282407406804</c:v>
                </c:pt>
                <c:pt idx="14339">
                  <c:v>4.0545254629609691</c:v>
                </c:pt>
                <c:pt idx="14340">
                  <c:v>4.0547685185151341</c:v>
                </c:pt>
                <c:pt idx="14341">
                  <c:v>4.0550115740765751</c:v>
                </c:pt>
                <c:pt idx="14342">
                  <c:v>4.0552546296307401</c:v>
                </c:pt>
                <c:pt idx="14343">
                  <c:v>4.0554976851849052</c:v>
                </c:pt>
                <c:pt idx="14344">
                  <c:v>4.0557407407390702</c:v>
                </c:pt>
                <c:pt idx="14345">
                  <c:v>4.0559837962932352</c:v>
                </c:pt>
                <c:pt idx="14346">
                  <c:v>4.0562268518546762</c:v>
                </c:pt>
                <c:pt idx="14347">
                  <c:v>4.0564699074088413</c:v>
                </c:pt>
                <c:pt idx="14348">
                  <c:v>4.0567129629630063</c:v>
                </c:pt>
                <c:pt idx="14349">
                  <c:v>4.0569560185171714</c:v>
                </c:pt>
                <c:pt idx="14350">
                  <c:v>4.0571990740713364</c:v>
                </c:pt>
                <c:pt idx="14351">
                  <c:v>4.0574421296255014</c:v>
                </c:pt>
                <c:pt idx="14352">
                  <c:v>4.0576851851869424</c:v>
                </c:pt>
                <c:pt idx="14353">
                  <c:v>4.0579282407411075</c:v>
                </c:pt>
                <c:pt idx="14354">
                  <c:v>4.0581712962952725</c:v>
                </c:pt>
                <c:pt idx="14355">
                  <c:v>4.0584143518494376</c:v>
                </c:pt>
                <c:pt idx="14356">
                  <c:v>4.0586689814803822</c:v>
                </c:pt>
                <c:pt idx="14357">
                  <c:v>4.0589120370345473</c:v>
                </c:pt>
                <c:pt idx="14358">
                  <c:v>4.0591550925887123</c:v>
                </c:pt>
                <c:pt idx="14359">
                  <c:v>4.0593981481501533</c:v>
                </c:pt>
                <c:pt idx="14360">
                  <c:v>4.0596412037043184</c:v>
                </c:pt>
                <c:pt idx="14361">
                  <c:v>4.0598842592584834</c:v>
                </c:pt>
                <c:pt idx="14362">
                  <c:v>4.0601273148126484</c:v>
                </c:pt>
                <c:pt idx="14363">
                  <c:v>4.0603703703668135</c:v>
                </c:pt>
                <c:pt idx="14364">
                  <c:v>4.0606134259282545</c:v>
                </c:pt>
                <c:pt idx="14365">
                  <c:v>4.0608564814824195</c:v>
                </c:pt>
                <c:pt idx="14366">
                  <c:v>4.0610995370365846</c:v>
                </c:pt>
                <c:pt idx="14367">
                  <c:v>4.0613425925907496</c:v>
                </c:pt>
                <c:pt idx="14368">
                  <c:v>4.0615856481449146</c:v>
                </c:pt>
                <c:pt idx="14369">
                  <c:v>4.0618287037063556</c:v>
                </c:pt>
                <c:pt idx="14370">
                  <c:v>4.0620717592605207</c:v>
                </c:pt>
                <c:pt idx="14371">
                  <c:v>4.0623148148146857</c:v>
                </c:pt>
                <c:pt idx="14372">
                  <c:v>4.0625578703688507</c:v>
                </c:pt>
                <c:pt idx="14373">
                  <c:v>4.0628009259230158</c:v>
                </c:pt>
                <c:pt idx="14374">
                  <c:v>4.0630439814844568</c:v>
                </c:pt>
                <c:pt idx="14375">
                  <c:v>4.0632870370386218</c:v>
                </c:pt>
                <c:pt idx="14376">
                  <c:v>4.0635300925927869</c:v>
                </c:pt>
                <c:pt idx="14377">
                  <c:v>4.0637731481469519</c:v>
                </c:pt>
                <c:pt idx="14378">
                  <c:v>4.0640162037011169</c:v>
                </c:pt>
                <c:pt idx="14379">
                  <c:v>4.064259259255282</c:v>
                </c:pt>
                <c:pt idx="14380">
                  <c:v>4.064502314816723</c:v>
                </c:pt>
                <c:pt idx="14381">
                  <c:v>4.064745370370888</c:v>
                </c:pt>
                <c:pt idx="14382">
                  <c:v>4.0649884259250531</c:v>
                </c:pt>
                <c:pt idx="14383">
                  <c:v>4.0652314814792181</c:v>
                </c:pt>
                <c:pt idx="14384">
                  <c:v>4.0654745370333831</c:v>
                </c:pt>
                <c:pt idx="14385">
                  <c:v>4.0657175925948241</c:v>
                </c:pt>
                <c:pt idx="14386">
                  <c:v>4.0659606481489892</c:v>
                </c:pt>
                <c:pt idx="14387">
                  <c:v>4.0662037037031542</c:v>
                </c:pt>
                <c:pt idx="14388">
                  <c:v>4.0664467592573192</c:v>
                </c:pt>
                <c:pt idx="14389">
                  <c:v>4.0666898148114843</c:v>
                </c:pt>
                <c:pt idx="14390">
                  <c:v>4.0669328703729253</c:v>
                </c:pt>
                <c:pt idx="14391">
                  <c:v>4.0671759259270903</c:v>
                </c:pt>
                <c:pt idx="14392">
                  <c:v>4.0674189814812554</c:v>
                </c:pt>
                <c:pt idx="14393">
                  <c:v>4.0676620370354204</c:v>
                </c:pt>
                <c:pt idx="14394">
                  <c:v>4.0679050925895854</c:v>
                </c:pt>
                <c:pt idx="14395">
                  <c:v>4.0681481481510264</c:v>
                </c:pt>
                <c:pt idx="14396">
                  <c:v>4.0683912037051915</c:v>
                </c:pt>
                <c:pt idx="14397">
                  <c:v>4.0686342592593565</c:v>
                </c:pt>
                <c:pt idx="14398">
                  <c:v>4.0688773148135216</c:v>
                </c:pt>
                <c:pt idx="14399">
                  <c:v>4.0691203703676866</c:v>
                </c:pt>
                <c:pt idx="14400">
                  <c:v>4.0693634259218516</c:v>
                </c:pt>
                <c:pt idx="14401">
                  <c:v>4.0696064814832926</c:v>
                </c:pt>
                <c:pt idx="14402">
                  <c:v>4.0698495370374577</c:v>
                </c:pt>
                <c:pt idx="14403">
                  <c:v>4.0700925925916227</c:v>
                </c:pt>
                <c:pt idx="14404">
                  <c:v>4.0703356481457877</c:v>
                </c:pt>
                <c:pt idx="14405">
                  <c:v>4.0705902777767324</c:v>
                </c:pt>
                <c:pt idx="14406">
                  <c:v>4.0708333333308975</c:v>
                </c:pt>
                <c:pt idx="14407">
                  <c:v>4.0710763888850625</c:v>
                </c:pt>
                <c:pt idx="14408">
                  <c:v>4.0713194444465035</c:v>
                </c:pt>
                <c:pt idx="14409">
                  <c:v>4.0715625000006685</c:v>
                </c:pt>
                <c:pt idx="14410">
                  <c:v>4.0718055555548336</c:v>
                </c:pt>
                <c:pt idx="14411">
                  <c:v>4.0720486111089986</c:v>
                </c:pt>
                <c:pt idx="14412">
                  <c:v>4.0722916666631637</c:v>
                </c:pt>
                <c:pt idx="14413">
                  <c:v>4.0725347222246047</c:v>
                </c:pt>
                <c:pt idx="14414">
                  <c:v>4.0727777777787697</c:v>
                </c:pt>
                <c:pt idx="14415">
                  <c:v>4.0730208333329347</c:v>
                </c:pt>
                <c:pt idx="14416">
                  <c:v>4.0732638888870998</c:v>
                </c:pt>
                <c:pt idx="14417">
                  <c:v>4.0735069444412648</c:v>
                </c:pt>
                <c:pt idx="14418">
                  <c:v>4.0737500000027058</c:v>
                </c:pt>
                <c:pt idx="14419">
                  <c:v>4.0739930555568709</c:v>
                </c:pt>
                <c:pt idx="14420">
                  <c:v>4.0742361111110359</c:v>
                </c:pt>
                <c:pt idx="14421">
                  <c:v>4.0744791666652009</c:v>
                </c:pt>
                <c:pt idx="14422">
                  <c:v>4.074722222219366</c:v>
                </c:pt>
                <c:pt idx="14423">
                  <c:v>4.074965277780807</c:v>
                </c:pt>
                <c:pt idx="14424">
                  <c:v>4.075208333334972</c:v>
                </c:pt>
                <c:pt idx="14425">
                  <c:v>4.075451388889137</c:v>
                </c:pt>
                <c:pt idx="14426">
                  <c:v>4.0756944444433021</c:v>
                </c:pt>
                <c:pt idx="14427">
                  <c:v>4.0759374999974671</c:v>
                </c:pt>
                <c:pt idx="14428">
                  <c:v>4.0761805555516322</c:v>
                </c:pt>
                <c:pt idx="14429">
                  <c:v>4.0764236111130732</c:v>
                </c:pt>
                <c:pt idx="14430">
                  <c:v>4.0766666666672382</c:v>
                </c:pt>
                <c:pt idx="14431">
                  <c:v>4.0769097222214032</c:v>
                </c:pt>
                <c:pt idx="14432">
                  <c:v>4.0771527777755683</c:v>
                </c:pt>
                <c:pt idx="14433">
                  <c:v>4.0773958333297333</c:v>
                </c:pt>
                <c:pt idx="14434">
                  <c:v>4.0776388888911743</c:v>
                </c:pt>
                <c:pt idx="14435">
                  <c:v>4.0778819444453394</c:v>
                </c:pt>
                <c:pt idx="14436">
                  <c:v>4.0781249999995044</c:v>
                </c:pt>
                <c:pt idx="14437">
                  <c:v>4.0783680555536694</c:v>
                </c:pt>
                <c:pt idx="14438">
                  <c:v>4.0786111111078345</c:v>
                </c:pt>
                <c:pt idx="14439">
                  <c:v>4.0788541666692755</c:v>
                </c:pt>
                <c:pt idx="14440">
                  <c:v>4.0790972222234405</c:v>
                </c:pt>
                <c:pt idx="14441">
                  <c:v>4.0793402777776056</c:v>
                </c:pt>
                <c:pt idx="14442">
                  <c:v>4.0795833333317706</c:v>
                </c:pt>
                <c:pt idx="14443">
                  <c:v>4.0798263888859356</c:v>
                </c:pt>
                <c:pt idx="14444">
                  <c:v>4.0800694444473766</c:v>
                </c:pt>
                <c:pt idx="14445">
                  <c:v>4.0803125000015417</c:v>
                </c:pt>
                <c:pt idx="14446">
                  <c:v>4.0805555555557067</c:v>
                </c:pt>
                <c:pt idx="14447">
                  <c:v>4.0807986111098717</c:v>
                </c:pt>
                <c:pt idx="14448">
                  <c:v>4.0810416666640368</c:v>
                </c:pt>
                <c:pt idx="14449">
                  <c:v>4.0812847222182018</c:v>
                </c:pt>
                <c:pt idx="14450">
                  <c:v>4.0815277777796428</c:v>
                </c:pt>
                <c:pt idx="14451">
                  <c:v>4.0817708333338079</c:v>
                </c:pt>
                <c:pt idx="14452">
                  <c:v>4.0820138888879729</c:v>
                </c:pt>
                <c:pt idx="14453">
                  <c:v>4.0822685185189176</c:v>
                </c:pt>
                <c:pt idx="14454">
                  <c:v>4.0825115740730826</c:v>
                </c:pt>
                <c:pt idx="14455">
                  <c:v>4.0827546296272477</c:v>
                </c:pt>
                <c:pt idx="14456">
                  <c:v>4.0829976851814127</c:v>
                </c:pt>
                <c:pt idx="14457">
                  <c:v>4.0832407407428537</c:v>
                </c:pt>
                <c:pt idx="14458">
                  <c:v>4.0834837962970187</c:v>
                </c:pt>
                <c:pt idx="14459">
                  <c:v>4.0837268518511838</c:v>
                </c:pt>
                <c:pt idx="14460">
                  <c:v>4.0839699074053488</c:v>
                </c:pt>
                <c:pt idx="14461">
                  <c:v>4.0842129629595139</c:v>
                </c:pt>
                <c:pt idx="14462">
                  <c:v>4.0844560185209549</c:v>
                </c:pt>
                <c:pt idx="14463">
                  <c:v>4.0846990740751199</c:v>
                </c:pt>
                <c:pt idx="14464">
                  <c:v>4.0849421296292849</c:v>
                </c:pt>
                <c:pt idx="14465">
                  <c:v>4.08518518518345</c:v>
                </c:pt>
                <c:pt idx="14466">
                  <c:v>4.085428240737615</c:v>
                </c:pt>
                <c:pt idx="14467">
                  <c:v>4.085671296299056</c:v>
                </c:pt>
                <c:pt idx="14468">
                  <c:v>4.085914351853221</c:v>
                </c:pt>
                <c:pt idx="14469">
                  <c:v>4.0861574074073861</c:v>
                </c:pt>
                <c:pt idx="14470">
                  <c:v>4.0864004629615511</c:v>
                </c:pt>
                <c:pt idx="14471">
                  <c:v>4.0866435185157162</c:v>
                </c:pt>
                <c:pt idx="14472">
                  <c:v>4.0868865740771572</c:v>
                </c:pt>
                <c:pt idx="14473">
                  <c:v>4.0871296296313222</c:v>
                </c:pt>
                <c:pt idx="14474">
                  <c:v>4.0873726851854872</c:v>
                </c:pt>
                <c:pt idx="14475">
                  <c:v>4.0876157407396523</c:v>
                </c:pt>
                <c:pt idx="14476">
                  <c:v>4.0878587962938173</c:v>
                </c:pt>
                <c:pt idx="14477">
                  <c:v>4.0881018518479824</c:v>
                </c:pt>
                <c:pt idx="14478">
                  <c:v>4.0883449074094234</c:v>
                </c:pt>
                <c:pt idx="14479">
                  <c:v>4.0885879629635884</c:v>
                </c:pt>
                <c:pt idx="14480">
                  <c:v>4.0888310185177534</c:v>
                </c:pt>
                <c:pt idx="14481">
                  <c:v>4.0890740740719185</c:v>
                </c:pt>
                <c:pt idx="14482">
                  <c:v>4.0893171296260835</c:v>
                </c:pt>
                <c:pt idx="14483">
                  <c:v>4.0895601851875245</c:v>
                </c:pt>
                <c:pt idx="14484">
                  <c:v>4.0898032407416895</c:v>
                </c:pt>
                <c:pt idx="14485">
                  <c:v>4.0900462962958546</c:v>
                </c:pt>
                <c:pt idx="14486">
                  <c:v>4.0902893518500196</c:v>
                </c:pt>
                <c:pt idx="14487">
                  <c:v>4.0905324074041847</c:v>
                </c:pt>
                <c:pt idx="14488">
                  <c:v>4.0907754629656257</c:v>
                </c:pt>
                <c:pt idx="14489">
                  <c:v>4.0910185185197907</c:v>
                </c:pt>
                <c:pt idx="14490">
                  <c:v>4.0912615740739557</c:v>
                </c:pt>
                <c:pt idx="14491">
                  <c:v>4.0915046296281208</c:v>
                </c:pt>
                <c:pt idx="14492">
                  <c:v>4.0917476851822858</c:v>
                </c:pt>
                <c:pt idx="14493">
                  <c:v>4.0919907407437268</c:v>
                </c:pt>
                <c:pt idx="14494">
                  <c:v>4.0922337962978919</c:v>
                </c:pt>
                <c:pt idx="14495">
                  <c:v>4.0924768518520569</c:v>
                </c:pt>
                <c:pt idx="14496">
                  <c:v>4.0927199074062219</c:v>
                </c:pt>
                <c:pt idx="14497">
                  <c:v>4.092962962960387</c:v>
                </c:pt>
                <c:pt idx="14498">
                  <c:v>4.093206018514552</c:v>
                </c:pt>
                <c:pt idx="14499">
                  <c:v>4.093449074075993</c:v>
                </c:pt>
                <c:pt idx="14500">
                  <c:v>4.093692129630158</c:v>
                </c:pt>
                <c:pt idx="14501">
                  <c:v>4.0939467592611027</c:v>
                </c:pt>
                <c:pt idx="14502">
                  <c:v>4.0941898148152678</c:v>
                </c:pt>
                <c:pt idx="14503">
                  <c:v>4.0944328703694328</c:v>
                </c:pt>
                <c:pt idx="14504">
                  <c:v>4.0946759259235979</c:v>
                </c:pt>
                <c:pt idx="14505">
                  <c:v>4.0949189814777629</c:v>
                </c:pt>
                <c:pt idx="14506">
                  <c:v>4.0951620370392039</c:v>
                </c:pt>
                <c:pt idx="14507">
                  <c:v>4.0954050925933689</c:v>
                </c:pt>
                <c:pt idx="14508">
                  <c:v>4.095648148147534</c:v>
                </c:pt>
                <c:pt idx="14509">
                  <c:v>4.095891203701699</c:v>
                </c:pt>
                <c:pt idx="14510">
                  <c:v>4.0961342592558641</c:v>
                </c:pt>
                <c:pt idx="14511">
                  <c:v>4.096377314817305</c:v>
                </c:pt>
                <c:pt idx="14512">
                  <c:v>4.0966203703714701</c:v>
                </c:pt>
                <c:pt idx="14513">
                  <c:v>4.0968634259256351</c:v>
                </c:pt>
                <c:pt idx="14514">
                  <c:v>4.0971064814798002</c:v>
                </c:pt>
                <c:pt idx="14515">
                  <c:v>4.0973495370339652</c:v>
                </c:pt>
                <c:pt idx="14516">
                  <c:v>4.0975925925954062</c:v>
                </c:pt>
                <c:pt idx="14517">
                  <c:v>4.0978356481495712</c:v>
                </c:pt>
                <c:pt idx="14518">
                  <c:v>4.0980787037037363</c:v>
                </c:pt>
                <c:pt idx="14519">
                  <c:v>4.0983217592579013</c:v>
                </c:pt>
                <c:pt idx="14520">
                  <c:v>4.0985648148120664</c:v>
                </c:pt>
                <c:pt idx="14521">
                  <c:v>4.0988078703735074</c:v>
                </c:pt>
                <c:pt idx="14522">
                  <c:v>4.0990509259276724</c:v>
                </c:pt>
                <c:pt idx="14523">
                  <c:v>4.0992939814818374</c:v>
                </c:pt>
                <c:pt idx="14524">
                  <c:v>4.0995370370360025</c:v>
                </c:pt>
                <c:pt idx="14525">
                  <c:v>4.0997800925901675</c:v>
                </c:pt>
                <c:pt idx="14526">
                  <c:v>4.1000231481443326</c:v>
                </c:pt>
                <c:pt idx="14527">
                  <c:v>4.1002662037057735</c:v>
                </c:pt>
                <c:pt idx="14528">
                  <c:v>4.1005092592599386</c:v>
                </c:pt>
                <c:pt idx="14529">
                  <c:v>4.1007523148141036</c:v>
                </c:pt>
                <c:pt idx="14530">
                  <c:v>4.1009953703682687</c:v>
                </c:pt>
                <c:pt idx="14531">
                  <c:v>4.1012384259224337</c:v>
                </c:pt>
                <c:pt idx="14532">
                  <c:v>4.1014814814838747</c:v>
                </c:pt>
                <c:pt idx="14533">
                  <c:v>4.1017245370380397</c:v>
                </c:pt>
                <c:pt idx="14534">
                  <c:v>4.1019675925922048</c:v>
                </c:pt>
                <c:pt idx="14535">
                  <c:v>4.1022106481463698</c:v>
                </c:pt>
                <c:pt idx="14536">
                  <c:v>4.1024537037005349</c:v>
                </c:pt>
                <c:pt idx="14537">
                  <c:v>4.1026967592619759</c:v>
                </c:pt>
                <c:pt idx="14538">
                  <c:v>4.1029398148161409</c:v>
                </c:pt>
                <c:pt idx="14539">
                  <c:v>4.1031828703703059</c:v>
                </c:pt>
                <c:pt idx="14540">
                  <c:v>4.103425925924471</c:v>
                </c:pt>
                <c:pt idx="14541">
                  <c:v>4.103668981478636</c:v>
                </c:pt>
                <c:pt idx="14542">
                  <c:v>4.103912037040077</c:v>
                </c:pt>
                <c:pt idx="14543">
                  <c:v>4.104155092594242</c:v>
                </c:pt>
                <c:pt idx="14544">
                  <c:v>4.1043981481484071</c:v>
                </c:pt>
                <c:pt idx="14545">
                  <c:v>4.1046412037025721</c:v>
                </c:pt>
                <c:pt idx="14546">
                  <c:v>4.1048842592567372</c:v>
                </c:pt>
                <c:pt idx="14547">
                  <c:v>4.1051273148109022</c:v>
                </c:pt>
                <c:pt idx="14548">
                  <c:v>4.1053703703723432</c:v>
                </c:pt>
                <c:pt idx="14549">
                  <c:v>4.1056134259265082</c:v>
                </c:pt>
                <c:pt idx="14550">
                  <c:v>4.1058680555574529</c:v>
                </c:pt>
                <c:pt idx="14551">
                  <c:v>4.106111111111618</c:v>
                </c:pt>
                <c:pt idx="14552">
                  <c:v>4.106354166665783</c:v>
                </c:pt>
                <c:pt idx="14553">
                  <c:v>4.1065972222199481</c:v>
                </c:pt>
                <c:pt idx="14554">
                  <c:v>4.1068402777741131</c:v>
                </c:pt>
                <c:pt idx="14555">
                  <c:v>4.1070833333355541</c:v>
                </c:pt>
                <c:pt idx="14556">
                  <c:v>4.1073263888897191</c:v>
                </c:pt>
                <c:pt idx="14557">
                  <c:v>4.1075694444438842</c:v>
                </c:pt>
                <c:pt idx="14558">
                  <c:v>4.1078124999980492</c:v>
                </c:pt>
                <c:pt idx="14559">
                  <c:v>4.1080555555522142</c:v>
                </c:pt>
                <c:pt idx="14560">
                  <c:v>4.1082986111136552</c:v>
                </c:pt>
                <c:pt idx="14561">
                  <c:v>4.1085416666678203</c:v>
                </c:pt>
                <c:pt idx="14562">
                  <c:v>4.1087847222219853</c:v>
                </c:pt>
                <c:pt idx="14563">
                  <c:v>4.1090277777761504</c:v>
                </c:pt>
                <c:pt idx="14564">
                  <c:v>4.1092708333303154</c:v>
                </c:pt>
                <c:pt idx="14565">
                  <c:v>4.1095138888917564</c:v>
                </c:pt>
                <c:pt idx="14566">
                  <c:v>4.1097569444459214</c:v>
                </c:pt>
                <c:pt idx="14567">
                  <c:v>4.1100000000000865</c:v>
                </c:pt>
                <c:pt idx="14568">
                  <c:v>4.1102430555542515</c:v>
                </c:pt>
                <c:pt idx="14569">
                  <c:v>4.1104861111084166</c:v>
                </c:pt>
                <c:pt idx="14570">
                  <c:v>4.1107291666625816</c:v>
                </c:pt>
                <c:pt idx="14571">
                  <c:v>4.1109722222240226</c:v>
                </c:pt>
                <c:pt idx="14572">
                  <c:v>4.1112152777781876</c:v>
                </c:pt>
                <c:pt idx="14573">
                  <c:v>4.1114583333323527</c:v>
                </c:pt>
                <c:pt idx="14574">
                  <c:v>4.1117013888865177</c:v>
                </c:pt>
                <c:pt idx="14575">
                  <c:v>4.1119444444406827</c:v>
                </c:pt>
                <c:pt idx="14576">
                  <c:v>4.1121875000021237</c:v>
                </c:pt>
                <c:pt idx="14577">
                  <c:v>4.1124305555562888</c:v>
                </c:pt>
                <c:pt idx="14578">
                  <c:v>4.1126736111104538</c:v>
                </c:pt>
                <c:pt idx="14579">
                  <c:v>4.1129166666646189</c:v>
                </c:pt>
                <c:pt idx="14580">
                  <c:v>4.1131597222187839</c:v>
                </c:pt>
                <c:pt idx="14581">
                  <c:v>4.1134027777802249</c:v>
                </c:pt>
                <c:pt idx="14582">
                  <c:v>4.1136458333343899</c:v>
                </c:pt>
                <c:pt idx="14583">
                  <c:v>4.113888888888555</c:v>
                </c:pt>
                <c:pt idx="14584">
                  <c:v>4.11413194444272</c:v>
                </c:pt>
                <c:pt idx="14585">
                  <c:v>4.1143749999968851</c:v>
                </c:pt>
                <c:pt idx="14586">
                  <c:v>4.114618055558326</c:v>
                </c:pt>
                <c:pt idx="14587">
                  <c:v>4.1148611111124911</c:v>
                </c:pt>
                <c:pt idx="14588">
                  <c:v>4.1151041666666561</c:v>
                </c:pt>
                <c:pt idx="14589">
                  <c:v>4.1153472222208212</c:v>
                </c:pt>
                <c:pt idx="14590">
                  <c:v>4.1155902777749862</c:v>
                </c:pt>
                <c:pt idx="14591">
                  <c:v>4.1158333333364272</c:v>
                </c:pt>
                <c:pt idx="14592">
                  <c:v>4.1160763888905922</c:v>
                </c:pt>
                <c:pt idx="14593">
                  <c:v>4.1163194444447573</c:v>
                </c:pt>
                <c:pt idx="14594">
                  <c:v>4.1165624999989223</c:v>
                </c:pt>
                <c:pt idx="14595">
                  <c:v>4.1168055555530874</c:v>
                </c:pt>
                <c:pt idx="14596">
                  <c:v>4.1170486111072524</c:v>
                </c:pt>
                <c:pt idx="14597">
                  <c:v>4.1172916666686934</c:v>
                </c:pt>
                <c:pt idx="14598">
                  <c:v>4.1175462962923621</c:v>
                </c:pt>
                <c:pt idx="14599">
                  <c:v>4.1177893518538031</c:v>
                </c:pt>
                <c:pt idx="14600">
                  <c:v>4.1180324074079682</c:v>
                </c:pt>
                <c:pt idx="14601">
                  <c:v>4.1182754629621332</c:v>
                </c:pt>
                <c:pt idx="14602">
                  <c:v>4.1185185185162982</c:v>
                </c:pt>
                <c:pt idx="14603">
                  <c:v>4.1187615740704633</c:v>
                </c:pt>
                <c:pt idx="14604">
                  <c:v>4.1190046296319043</c:v>
                </c:pt>
                <c:pt idx="14605">
                  <c:v>4.1192476851860693</c:v>
                </c:pt>
                <c:pt idx="14606">
                  <c:v>4.1194907407402344</c:v>
                </c:pt>
                <c:pt idx="14607">
                  <c:v>4.1197337962943994</c:v>
                </c:pt>
                <c:pt idx="14608">
                  <c:v>4.1199768518485644</c:v>
                </c:pt>
                <c:pt idx="14609">
                  <c:v>4.1202199074100054</c:v>
                </c:pt>
                <c:pt idx="14610">
                  <c:v>4.1204629629641705</c:v>
                </c:pt>
                <c:pt idx="14611">
                  <c:v>4.1207060185183355</c:v>
                </c:pt>
                <c:pt idx="14612">
                  <c:v>4.1209490740725006</c:v>
                </c:pt>
                <c:pt idx="14613">
                  <c:v>4.1211921296266656</c:v>
                </c:pt>
                <c:pt idx="14614">
                  <c:v>4.1214351851881066</c:v>
                </c:pt>
                <c:pt idx="14615">
                  <c:v>4.1216782407422716</c:v>
                </c:pt>
                <c:pt idx="14616">
                  <c:v>4.1219212962964367</c:v>
                </c:pt>
                <c:pt idx="14617">
                  <c:v>4.1221643518506017</c:v>
                </c:pt>
                <c:pt idx="14618">
                  <c:v>4.1224074074047667</c:v>
                </c:pt>
                <c:pt idx="14619">
                  <c:v>4.1226504629589318</c:v>
                </c:pt>
                <c:pt idx="14620">
                  <c:v>4.1228935185203728</c:v>
                </c:pt>
                <c:pt idx="14621">
                  <c:v>4.1231365740745378</c:v>
                </c:pt>
                <c:pt idx="14622">
                  <c:v>4.1233796296287029</c:v>
                </c:pt>
                <c:pt idx="14623">
                  <c:v>4.1236226851828679</c:v>
                </c:pt>
                <c:pt idx="14624">
                  <c:v>4.1238657407370329</c:v>
                </c:pt>
                <c:pt idx="14625">
                  <c:v>4.1241087962984739</c:v>
                </c:pt>
                <c:pt idx="14626">
                  <c:v>4.124351851852639</c:v>
                </c:pt>
                <c:pt idx="14627">
                  <c:v>4.124594907406804</c:v>
                </c:pt>
                <c:pt idx="14628">
                  <c:v>4.1248379629609691</c:v>
                </c:pt>
                <c:pt idx="14629">
                  <c:v>4.1250810185151341</c:v>
                </c:pt>
                <c:pt idx="14630">
                  <c:v>4.1253240740765751</c:v>
                </c:pt>
                <c:pt idx="14631">
                  <c:v>4.1255671296307401</c:v>
                </c:pt>
                <c:pt idx="14632">
                  <c:v>4.1258101851849052</c:v>
                </c:pt>
                <c:pt idx="14633">
                  <c:v>4.1260532407390702</c:v>
                </c:pt>
                <c:pt idx="14634">
                  <c:v>4.1262962962932352</c:v>
                </c:pt>
                <c:pt idx="14635">
                  <c:v>4.1265393518546762</c:v>
                </c:pt>
                <c:pt idx="14636">
                  <c:v>4.1267824074088413</c:v>
                </c:pt>
                <c:pt idx="14637">
                  <c:v>4.1270254629630063</c:v>
                </c:pt>
                <c:pt idx="14638">
                  <c:v>4.1272685185171714</c:v>
                </c:pt>
                <c:pt idx="14639">
                  <c:v>4.1275115740713364</c:v>
                </c:pt>
                <c:pt idx="14640">
                  <c:v>4.1277546296255014</c:v>
                </c:pt>
                <c:pt idx="14641">
                  <c:v>4.1279976851869424</c:v>
                </c:pt>
                <c:pt idx="14642">
                  <c:v>4.1282407407411075</c:v>
                </c:pt>
                <c:pt idx="14643">
                  <c:v>4.1284837962952725</c:v>
                </c:pt>
                <c:pt idx="14644">
                  <c:v>4.1287268518494376</c:v>
                </c:pt>
                <c:pt idx="14645">
                  <c:v>4.1289699074036026</c:v>
                </c:pt>
                <c:pt idx="14646">
                  <c:v>4.1292245370345473</c:v>
                </c:pt>
                <c:pt idx="14647">
                  <c:v>4.1294675925887123</c:v>
                </c:pt>
                <c:pt idx="14648">
                  <c:v>4.1297106481501533</c:v>
                </c:pt>
                <c:pt idx="14649">
                  <c:v>4.1299537037043184</c:v>
                </c:pt>
                <c:pt idx="14650">
                  <c:v>4.1301967592584834</c:v>
                </c:pt>
                <c:pt idx="14651">
                  <c:v>4.1304398148126484</c:v>
                </c:pt>
                <c:pt idx="14652">
                  <c:v>4.1306828703668135</c:v>
                </c:pt>
                <c:pt idx="14653">
                  <c:v>4.1309259259282545</c:v>
                </c:pt>
                <c:pt idx="14654">
                  <c:v>4.1311689814824195</c:v>
                </c:pt>
                <c:pt idx="14655">
                  <c:v>4.1314120370365846</c:v>
                </c:pt>
                <c:pt idx="14656">
                  <c:v>4.1316550925907496</c:v>
                </c:pt>
                <c:pt idx="14657">
                  <c:v>4.1318981481449146</c:v>
                </c:pt>
                <c:pt idx="14658">
                  <c:v>4.1321412037063556</c:v>
                </c:pt>
                <c:pt idx="14659">
                  <c:v>4.1323842592605207</c:v>
                </c:pt>
                <c:pt idx="14660">
                  <c:v>4.1326273148146857</c:v>
                </c:pt>
                <c:pt idx="14661">
                  <c:v>4.1328703703688507</c:v>
                </c:pt>
                <c:pt idx="14662">
                  <c:v>4.1331134259230158</c:v>
                </c:pt>
                <c:pt idx="14663">
                  <c:v>4.1333564814844568</c:v>
                </c:pt>
                <c:pt idx="14664">
                  <c:v>4.1335995370386218</c:v>
                </c:pt>
                <c:pt idx="14665">
                  <c:v>4.1338425925927869</c:v>
                </c:pt>
                <c:pt idx="14666">
                  <c:v>4.1340856481469519</c:v>
                </c:pt>
                <c:pt idx="14667">
                  <c:v>4.1343287037011169</c:v>
                </c:pt>
                <c:pt idx="14668">
                  <c:v>4.134571759255282</c:v>
                </c:pt>
                <c:pt idx="14669">
                  <c:v>4.134814814816723</c:v>
                </c:pt>
                <c:pt idx="14670">
                  <c:v>4.135057870370888</c:v>
                </c:pt>
                <c:pt idx="14671">
                  <c:v>4.1353009259250531</c:v>
                </c:pt>
                <c:pt idx="14672">
                  <c:v>4.1355439814792181</c:v>
                </c:pt>
                <c:pt idx="14673">
                  <c:v>4.1357870370333831</c:v>
                </c:pt>
                <c:pt idx="14674">
                  <c:v>4.1360300925948241</c:v>
                </c:pt>
                <c:pt idx="14675">
                  <c:v>4.1362731481489892</c:v>
                </c:pt>
                <c:pt idx="14676">
                  <c:v>4.1365162037031542</c:v>
                </c:pt>
                <c:pt idx="14677">
                  <c:v>4.1367592592573192</c:v>
                </c:pt>
                <c:pt idx="14678">
                  <c:v>4.1370023148114843</c:v>
                </c:pt>
                <c:pt idx="14679">
                  <c:v>4.1372453703729253</c:v>
                </c:pt>
                <c:pt idx="14680">
                  <c:v>4.1374884259270903</c:v>
                </c:pt>
                <c:pt idx="14681">
                  <c:v>4.1377314814812554</c:v>
                </c:pt>
                <c:pt idx="14682">
                  <c:v>4.1379745370354204</c:v>
                </c:pt>
                <c:pt idx="14683">
                  <c:v>4.1382175925895854</c:v>
                </c:pt>
                <c:pt idx="14684">
                  <c:v>4.1384606481510264</c:v>
                </c:pt>
                <c:pt idx="14685">
                  <c:v>4.1387037037051915</c:v>
                </c:pt>
                <c:pt idx="14686">
                  <c:v>4.1389467592593565</c:v>
                </c:pt>
                <c:pt idx="14687">
                  <c:v>4.1391898148135216</c:v>
                </c:pt>
                <c:pt idx="14688">
                  <c:v>4.1394328703676866</c:v>
                </c:pt>
                <c:pt idx="14689">
                  <c:v>4.1396759259218516</c:v>
                </c:pt>
                <c:pt idx="14690">
                  <c:v>4.1399189814832926</c:v>
                </c:pt>
                <c:pt idx="14691">
                  <c:v>4.1401620370374577</c:v>
                </c:pt>
                <c:pt idx="14692">
                  <c:v>4.1404050925916227</c:v>
                </c:pt>
                <c:pt idx="14693">
                  <c:v>4.1406481481457877</c:v>
                </c:pt>
                <c:pt idx="14694">
                  <c:v>4.1408912036999528</c:v>
                </c:pt>
                <c:pt idx="14695">
                  <c:v>4.1411458333308975</c:v>
                </c:pt>
                <c:pt idx="14696">
                  <c:v>4.1413888888850625</c:v>
                </c:pt>
                <c:pt idx="14697">
                  <c:v>4.1416319444465035</c:v>
                </c:pt>
                <c:pt idx="14698">
                  <c:v>4.1418750000006685</c:v>
                </c:pt>
                <c:pt idx="14699">
                  <c:v>4.1421180555548336</c:v>
                </c:pt>
                <c:pt idx="14700">
                  <c:v>4.1423611111089986</c:v>
                </c:pt>
                <c:pt idx="14701">
                  <c:v>4.1426041666631637</c:v>
                </c:pt>
                <c:pt idx="14702">
                  <c:v>4.1428472222246047</c:v>
                </c:pt>
                <c:pt idx="14703">
                  <c:v>4.1430902777787697</c:v>
                </c:pt>
                <c:pt idx="14704">
                  <c:v>4.1433333333329347</c:v>
                </c:pt>
                <c:pt idx="14705">
                  <c:v>4.1435763888870998</c:v>
                </c:pt>
                <c:pt idx="14706">
                  <c:v>4.1438194444412648</c:v>
                </c:pt>
                <c:pt idx="14707">
                  <c:v>4.1440625000027058</c:v>
                </c:pt>
                <c:pt idx="14708">
                  <c:v>4.1443055555568709</c:v>
                </c:pt>
                <c:pt idx="14709">
                  <c:v>4.1445486111110359</c:v>
                </c:pt>
                <c:pt idx="14710">
                  <c:v>4.1447916666652009</c:v>
                </c:pt>
                <c:pt idx="14711">
                  <c:v>4.145034722219366</c:v>
                </c:pt>
                <c:pt idx="14712">
                  <c:v>4.145277777780807</c:v>
                </c:pt>
                <c:pt idx="14713">
                  <c:v>4.145520833334972</c:v>
                </c:pt>
                <c:pt idx="14714">
                  <c:v>4.145763888889137</c:v>
                </c:pt>
                <c:pt idx="14715">
                  <c:v>4.1460069444433021</c:v>
                </c:pt>
                <c:pt idx="14716">
                  <c:v>4.1462499999974671</c:v>
                </c:pt>
                <c:pt idx="14717">
                  <c:v>4.1464930555516322</c:v>
                </c:pt>
                <c:pt idx="14718">
                  <c:v>4.1467361111130732</c:v>
                </c:pt>
                <c:pt idx="14719">
                  <c:v>4.1469791666672382</c:v>
                </c:pt>
                <c:pt idx="14720">
                  <c:v>4.1472222222214032</c:v>
                </c:pt>
                <c:pt idx="14721">
                  <c:v>4.1474652777755683</c:v>
                </c:pt>
                <c:pt idx="14722">
                  <c:v>4.1477083333297333</c:v>
                </c:pt>
                <c:pt idx="14723">
                  <c:v>4.1479513888911743</c:v>
                </c:pt>
                <c:pt idx="14724">
                  <c:v>4.1481944444453394</c:v>
                </c:pt>
                <c:pt idx="14725">
                  <c:v>4.1484374999995044</c:v>
                </c:pt>
                <c:pt idx="14726">
                  <c:v>4.1486805555536694</c:v>
                </c:pt>
                <c:pt idx="14727">
                  <c:v>4.1489236111078345</c:v>
                </c:pt>
                <c:pt idx="14728">
                  <c:v>4.1491666666692755</c:v>
                </c:pt>
                <c:pt idx="14729">
                  <c:v>4.1494097222234405</c:v>
                </c:pt>
                <c:pt idx="14730">
                  <c:v>4.1496527777776056</c:v>
                </c:pt>
                <c:pt idx="14731">
                  <c:v>4.1498958333317706</c:v>
                </c:pt>
                <c:pt idx="14732">
                  <c:v>4.1501388888859356</c:v>
                </c:pt>
                <c:pt idx="14733">
                  <c:v>4.1503819444473766</c:v>
                </c:pt>
                <c:pt idx="14734">
                  <c:v>4.1506250000015417</c:v>
                </c:pt>
                <c:pt idx="14735">
                  <c:v>4.1508680555557067</c:v>
                </c:pt>
                <c:pt idx="14736">
                  <c:v>4.1511111111098717</c:v>
                </c:pt>
                <c:pt idx="14737">
                  <c:v>4.1513541666640368</c:v>
                </c:pt>
                <c:pt idx="14738">
                  <c:v>4.1515972222182018</c:v>
                </c:pt>
                <c:pt idx="14739">
                  <c:v>4.1518402777796428</c:v>
                </c:pt>
                <c:pt idx="14740">
                  <c:v>4.1520833333338079</c:v>
                </c:pt>
                <c:pt idx="14741">
                  <c:v>4.1523263888879729</c:v>
                </c:pt>
                <c:pt idx="14742">
                  <c:v>4.1525694444421379</c:v>
                </c:pt>
                <c:pt idx="14743">
                  <c:v>4.1528240740730826</c:v>
                </c:pt>
                <c:pt idx="14744">
                  <c:v>4.1530671296272477</c:v>
                </c:pt>
                <c:pt idx="14745">
                  <c:v>4.1533101851814127</c:v>
                </c:pt>
                <c:pt idx="14746">
                  <c:v>4.1535532407428537</c:v>
                </c:pt>
                <c:pt idx="14747">
                  <c:v>4.1537962962970187</c:v>
                </c:pt>
                <c:pt idx="14748">
                  <c:v>4.1540393518511838</c:v>
                </c:pt>
                <c:pt idx="14749">
                  <c:v>4.1542824074053488</c:v>
                </c:pt>
                <c:pt idx="14750">
                  <c:v>4.1545254629595139</c:v>
                </c:pt>
                <c:pt idx="14751">
                  <c:v>4.1547685185209549</c:v>
                </c:pt>
                <c:pt idx="14752">
                  <c:v>4.1550115740751199</c:v>
                </c:pt>
                <c:pt idx="14753">
                  <c:v>4.1552546296292849</c:v>
                </c:pt>
                <c:pt idx="14754">
                  <c:v>4.15549768518345</c:v>
                </c:pt>
                <c:pt idx="14755">
                  <c:v>4.155740740737615</c:v>
                </c:pt>
                <c:pt idx="14756">
                  <c:v>4.155983796299056</c:v>
                </c:pt>
                <c:pt idx="14757">
                  <c:v>4.156226851853221</c:v>
                </c:pt>
                <c:pt idx="14758">
                  <c:v>4.1564699074073861</c:v>
                </c:pt>
                <c:pt idx="14759">
                  <c:v>4.1567129629615511</c:v>
                </c:pt>
                <c:pt idx="14760">
                  <c:v>4.1569560185157162</c:v>
                </c:pt>
                <c:pt idx="14761">
                  <c:v>4.1571990740771572</c:v>
                </c:pt>
                <c:pt idx="14762">
                  <c:v>4.1574421296313222</c:v>
                </c:pt>
                <c:pt idx="14763">
                  <c:v>4.1576851851854872</c:v>
                </c:pt>
                <c:pt idx="14764">
                  <c:v>4.1579282407396523</c:v>
                </c:pt>
                <c:pt idx="14765">
                  <c:v>4.1581712962938173</c:v>
                </c:pt>
                <c:pt idx="14766">
                  <c:v>4.1584143518479824</c:v>
                </c:pt>
                <c:pt idx="14767">
                  <c:v>4.1586574074094234</c:v>
                </c:pt>
                <c:pt idx="14768">
                  <c:v>4.1589004629635884</c:v>
                </c:pt>
                <c:pt idx="14769">
                  <c:v>4.1591435185177534</c:v>
                </c:pt>
                <c:pt idx="14770">
                  <c:v>4.1593865740719185</c:v>
                </c:pt>
                <c:pt idx="14771">
                  <c:v>4.1596296296260835</c:v>
                </c:pt>
                <c:pt idx="14772">
                  <c:v>4.1598726851875245</c:v>
                </c:pt>
                <c:pt idx="14773">
                  <c:v>4.1601157407416895</c:v>
                </c:pt>
                <c:pt idx="14774">
                  <c:v>4.1603587962958546</c:v>
                </c:pt>
                <c:pt idx="14775">
                  <c:v>4.1606018518500196</c:v>
                </c:pt>
                <c:pt idx="14776">
                  <c:v>4.1608449074041847</c:v>
                </c:pt>
                <c:pt idx="14777">
                  <c:v>4.1610879629656257</c:v>
                </c:pt>
                <c:pt idx="14778">
                  <c:v>4.1613310185197907</c:v>
                </c:pt>
                <c:pt idx="14779">
                  <c:v>4.1615740740739557</c:v>
                </c:pt>
                <c:pt idx="14780">
                  <c:v>4.1618171296281208</c:v>
                </c:pt>
                <c:pt idx="14781">
                  <c:v>4.1620601851822858</c:v>
                </c:pt>
                <c:pt idx="14782">
                  <c:v>4.1623032407437268</c:v>
                </c:pt>
                <c:pt idx="14783">
                  <c:v>4.1625462962978919</c:v>
                </c:pt>
                <c:pt idx="14784">
                  <c:v>4.1627893518520569</c:v>
                </c:pt>
                <c:pt idx="14785">
                  <c:v>4.1630324074062219</c:v>
                </c:pt>
                <c:pt idx="14786">
                  <c:v>4.163275462960387</c:v>
                </c:pt>
                <c:pt idx="14787">
                  <c:v>4.163518518514552</c:v>
                </c:pt>
                <c:pt idx="14788">
                  <c:v>4.163761574075993</c:v>
                </c:pt>
                <c:pt idx="14789">
                  <c:v>4.164004629630158</c:v>
                </c:pt>
                <c:pt idx="14790">
                  <c:v>4.1642476851843231</c:v>
                </c:pt>
                <c:pt idx="14791">
                  <c:v>4.1644907407384881</c:v>
                </c:pt>
                <c:pt idx="14792">
                  <c:v>4.1647453703694328</c:v>
                </c:pt>
                <c:pt idx="14793">
                  <c:v>4.1649884259235979</c:v>
                </c:pt>
                <c:pt idx="14794">
                  <c:v>4.1652314814777629</c:v>
                </c:pt>
                <c:pt idx="14795">
                  <c:v>4.1654745370392039</c:v>
                </c:pt>
                <c:pt idx="14796">
                  <c:v>4.1657175925933689</c:v>
                </c:pt>
                <c:pt idx="14797">
                  <c:v>4.165960648147534</c:v>
                </c:pt>
                <c:pt idx="14798">
                  <c:v>4.166203703701699</c:v>
                </c:pt>
                <c:pt idx="14799">
                  <c:v>4.1664467592558641</c:v>
                </c:pt>
                <c:pt idx="14800">
                  <c:v>4.166689814817305</c:v>
                </c:pt>
                <c:pt idx="14801">
                  <c:v>4.1669328703714701</c:v>
                </c:pt>
                <c:pt idx="14802">
                  <c:v>4.1671759259256351</c:v>
                </c:pt>
                <c:pt idx="14803">
                  <c:v>4.1674189814798002</c:v>
                </c:pt>
                <c:pt idx="14804">
                  <c:v>4.1676620370339652</c:v>
                </c:pt>
                <c:pt idx="14805">
                  <c:v>4.1679050925954062</c:v>
                </c:pt>
                <c:pt idx="14806">
                  <c:v>4.1681481481495712</c:v>
                </c:pt>
                <c:pt idx="14807">
                  <c:v>4.1683912037037363</c:v>
                </c:pt>
                <c:pt idx="14808">
                  <c:v>4.1686342592579013</c:v>
                </c:pt>
                <c:pt idx="14809">
                  <c:v>4.1688773148120664</c:v>
                </c:pt>
                <c:pt idx="14810">
                  <c:v>4.1691203703735074</c:v>
                </c:pt>
                <c:pt idx="14811">
                  <c:v>4.1693634259276724</c:v>
                </c:pt>
                <c:pt idx="14812">
                  <c:v>4.1696064814818374</c:v>
                </c:pt>
                <c:pt idx="14813">
                  <c:v>4.1698495370360025</c:v>
                </c:pt>
                <c:pt idx="14814">
                  <c:v>4.1700925925901675</c:v>
                </c:pt>
                <c:pt idx="14815">
                  <c:v>4.1703356481443326</c:v>
                </c:pt>
                <c:pt idx="14816">
                  <c:v>4.1705787037057735</c:v>
                </c:pt>
                <c:pt idx="14817">
                  <c:v>4.1708217592599386</c:v>
                </c:pt>
                <c:pt idx="14818">
                  <c:v>4.1710648148141036</c:v>
                </c:pt>
                <c:pt idx="14819">
                  <c:v>4.1713078703682687</c:v>
                </c:pt>
                <c:pt idx="14820">
                  <c:v>4.1715509259224337</c:v>
                </c:pt>
                <c:pt idx="14821">
                  <c:v>4.1717939814838747</c:v>
                </c:pt>
                <c:pt idx="14822">
                  <c:v>4.1720370370380397</c:v>
                </c:pt>
                <c:pt idx="14823">
                  <c:v>4.1722800925922048</c:v>
                </c:pt>
                <c:pt idx="14824">
                  <c:v>4.1725231481463698</c:v>
                </c:pt>
                <c:pt idx="14825">
                  <c:v>4.1727662037005349</c:v>
                </c:pt>
                <c:pt idx="14826">
                  <c:v>4.1730092592619759</c:v>
                </c:pt>
                <c:pt idx="14827">
                  <c:v>4.1732523148161409</c:v>
                </c:pt>
                <c:pt idx="14828">
                  <c:v>4.1734953703703059</c:v>
                </c:pt>
                <c:pt idx="14829">
                  <c:v>4.173738425924471</c:v>
                </c:pt>
                <c:pt idx="14830">
                  <c:v>4.173981481478636</c:v>
                </c:pt>
                <c:pt idx="14831">
                  <c:v>4.174224537040077</c:v>
                </c:pt>
                <c:pt idx="14832">
                  <c:v>4.174467592594242</c:v>
                </c:pt>
                <c:pt idx="14833">
                  <c:v>4.1747106481484071</c:v>
                </c:pt>
                <c:pt idx="14834">
                  <c:v>4.1749537037025721</c:v>
                </c:pt>
                <c:pt idx="14835">
                  <c:v>4.1751967592567372</c:v>
                </c:pt>
                <c:pt idx="14836">
                  <c:v>4.1754398148109022</c:v>
                </c:pt>
                <c:pt idx="14837">
                  <c:v>4.1756828703723432</c:v>
                </c:pt>
                <c:pt idx="14838">
                  <c:v>4.1759259259265082</c:v>
                </c:pt>
                <c:pt idx="14839">
                  <c:v>4.1761689814806733</c:v>
                </c:pt>
                <c:pt idx="14840">
                  <c:v>4.176423611111618</c:v>
                </c:pt>
                <c:pt idx="14841">
                  <c:v>4.176666666665783</c:v>
                </c:pt>
                <c:pt idx="14842">
                  <c:v>4.1769097222199481</c:v>
                </c:pt>
                <c:pt idx="14843">
                  <c:v>4.1771527777741131</c:v>
                </c:pt>
                <c:pt idx="14844">
                  <c:v>4.1773958333355541</c:v>
                </c:pt>
                <c:pt idx="14845">
                  <c:v>4.1776388888897191</c:v>
                </c:pt>
                <c:pt idx="14846">
                  <c:v>4.1778819444438842</c:v>
                </c:pt>
                <c:pt idx="14847">
                  <c:v>4.1781249999980492</c:v>
                </c:pt>
                <c:pt idx="14848">
                  <c:v>4.1783680555522142</c:v>
                </c:pt>
                <c:pt idx="14849">
                  <c:v>4.1786111111136552</c:v>
                </c:pt>
                <c:pt idx="14850">
                  <c:v>4.1788541666678203</c:v>
                </c:pt>
                <c:pt idx="14851">
                  <c:v>4.1790972222219853</c:v>
                </c:pt>
                <c:pt idx="14852">
                  <c:v>4.1793402777761504</c:v>
                </c:pt>
                <c:pt idx="14853">
                  <c:v>4.1795833333303154</c:v>
                </c:pt>
                <c:pt idx="14854">
                  <c:v>4.1798263888917564</c:v>
                </c:pt>
                <c:pt idx="14855">
                  <c:v>4.1800694444459214</c:v>
                </c:pt>
                <c:pt idx="14856">
                  <c:v>4.1803125000000865</c:v>
                </c:pt>
                <c:pt idx="14857">
                  <c:v>4.1805555555542515</c:v>
                </c:pt>
                <c:pt idx="14858">
                  <c:v>4.1807986111084166</c:v>
                </c:pt>
                <c:pt idx="14859">
                  <c:v>4.1810416666625816</c:v>
                </c:pt>
                <c:pt idx="14860">
                  <c:v>4.1812847222240226</c:v>
                </c:pt>
                <c:pt idx="14861">
                  <c:v>4.1815277777781876</c:v>
                </c:pt>
                <c:pt idx="14862">
                  <c:v>4.1817708333323527</c:v>
                </c:pt>
                <c:pt idx="14863">
                  <c:v>4.1820138888865177</c:v>
                </c:pt>
                <c:pt idx="14864">
                  <c:v>4.1822569444406827</c:v>
                </c:pt>
                <c:pt idx="14865">
                  <c:v>4.1825000000021237</c:v>
                </c:pt>
                <c:pt idx="14866">
                  <c:v>4.1827430555562888</c:v>
                </c:pt>
                <c:pt idx="14867">
                  <c:v>4.1829861111104538</c:v>
                </c:pt>
                <c:pt idx="14868">
                  <c:v>4.1832291666646189</c:v>
                </c:pt>
                <c:pt idx="14869">
                  <c:v>4.1834722222187839</c:v>
                </c:pt>
                <c:pt idx="14870">
                  <c:v>4.1837152777802249</c:v>
                </c:pt>
                <c:pt idx="14871">
                  <c:v>4.1839583333343899</c:v>
                </c:pt>
                <c:pt idx="14872">
                  <c:v>4.184201388888555</c:v>
                </c:pt>
                <c:pt idx="14873">
                  <c:v>4.18444444444272</c:v>
                </c:pt>
                <c:pt idx="14874">
                  <c:v>4.1846874999968851</c:v>
                </c:pt>
                <c:pt idx="14875">
                  <c:v>4.184930555558326</c:v>
                </c:pt>
                <c:pt idx="14876">
                  <c:v>4.1851736111124911</c:v>
                </c:pt>
                <c:pt idx="14877">
                  <c:v>4.1854166666666561</c:v>
                </c:pt>
                <c:pt idx="14878">
                  <c:v>4.1856597222208212</c:v>
                </c:pt>
                <c:pt idx="14879">
                  <c:v>4.1859027777749862</c:v>
                </c:pt>
                <c:pt idx="14880">
                  <c:v>4.1861458333364272</c:v>
                </c:pt>
                <c:pt idx="14881">
                  <c:v>4.1863888888905922</c:v>
                </c:pt>
                <c:pt idx="14882">
                  <c:v>4.1866319444447573</c:v>
                </c:pt>
                <c:pt idx="14883">
                  <c:v>4.1868749999989223</c:v>
                </c:pt>
                <c:pt idx="14884">
                  <c:v>4.1871180555530874</c:v>
                </c:pt>
                <c:pt idx="14885">
                  <c:v>4.1873611111072524</c:v>
                </c:pt>
                <c:pt idx="14886">
                  <c:v>4.1876041666686934</c:v>
                </c:pt>
                <c:pt idx="14887">
                  <c:v>4.1878472222228584</c:v>
                </c:pt>
                <c:pt idx="14888">
                  <c:v>4.1881018518538031</c:v>
                </c:pt>
                <c:pt idx="14889">
                  <c:v>4.1883449074079682</c:v>
                </c:pt>
                <c:pt idx="14890">
                  <c:v>4.1885879629621332</c:v>
                </c:pt>
                <c:pt idx="14891">
                  <c:v>4.1888310185162982</c:v>
                </c:pt>
                <c:pt idx="14892">
                  <c:v>4.1890740740704633</c:v>
                </c:pt>
                <c:pt idx="14893">
                  <c:v>4.1893171296319043</c:v>
                </c:pt>
                <c:pt idx="14894">
                  <c:v>4.1895601851860693</c:v>
                </c:pt>
                <c:pt idx="14895">
                  <c:v>4.1898032407402344</c:v>
                </c:pt>
                <c:pt idx="14896">
                  <c:v>4.1900462962943994</c:v>
                </c:pt>
                <c:pt idx="14897">
                  <c:v>4.1902893518485644</c:v>
                </c:pt>
                <c:pt idx="14898">
                  <c:v>4.1905324074100054</c:v>
                </c:pt>
                <c:pt idx="14899">
                  <c:v>4.1907754629641705</c:v>
                </c:pt>
                <c:pt idx="14900">
                  <c:v>4.1910185185183355</c:v>
                </c:pt>
                <c:pt idx="14901">
                  <c:v>4.1912615740725006</c:v>
                </c:pt>
                <c:pt idx="14902">
                  <c:v>4.1915046296266656</c:v>
                </c:pt>
                <c:pt idx="14903">
                  <c:v>4.1917476851881066</c:v>
                </c:pt>
                <c:pt idx="14904">
                  <c:v>4.1919907407422716</c:v>
                </c:pt>
                <c:pt idx="14905">
                  <c:v>4.1922337962964367</c:v>
                </c:pt>
                <c:pt idx="14906">
                  <c:v>4.1924768518506017</c:v>
                </c:pt>
                <c:pt idx="14907">
                  <c:v>4.1927199074047667</c:v>
                </c:pt>
                <c:pt idx="14908">
                  <c:v>4.1929629629589318</c:v>
                </c:pt>
                <c:pt idx="14909">
                  <c:v>4.1932060185203728</c:v>
                </c:pt>
                <c:pt idx="14910">
                  <c:v>4.1934490740745378</c:v>
                </c:pt>
                <c:pt idx="14911">
                  <c:v>4.1936921296287029</c:v>
                </c:pt>
                <c:pt idx="14912">
                  <c:v>4.1939351851828679</c:v>
                </c:pt>
                <c:pt idx="14913">
                  <c:v>4.1941782407370329</c:v>
                </c:pt>
                <c:pt idx="14914">
                  <c:v>4.1944212962984739</c:v>
                </c:pt>
                <c:pt idx="14915">
                  <c:v>4.194664351852639</c:v>
                </c:pt>
                <c:pt idx="14916">
                  <c:v>4.194907407406804</c:v>
                </c:pt>
                <c:pt idx="14917">
                  <c:v>4.1951504629609691</c:v>
                </c:pt>
                <c:pt idx="14918">
                  <c:v>4.1953935185151341</c:v>
                </c:pt>
                <c:pt idx="14919">
                  <c:v>4.1956365740765751</c:v>
                </c:pt>
                <c:pt idx="14920">
                  <c:v>4.1958796296307401</c:v>
                </c:pt>
                <c:pt idx="14921">
                  <c:v>4.1961226851849052</c:v>
                </c:pt>
                <c:pt idx="14922">
                  <c:v>4.1963657407390702</c:v>
                </c:pt>
                <c:pt idx="14923">
                  <c:v>4.1966087962932352</c:v>
                </c:pt>
                <c:pt idx="14924">
                  <c:v>4.1968518518546762</c:v>
                </c:pt>
                <c:pt idx="14925">
                  <c:v>4.1970949074088413</c:v>
                </c:pt>
                <c:pt idx="14926">
                  <c:v>4.1973379629630063</c:v>
                </c:pt>
                <c:pt idx="14927">
                  <c:v>4.1975810185171714</c:v>
                </c:pt>
                <c:pt idx="14928">
                  <c:v>4.1978240740713364</c:v>
                </c:pt>
                <c:pt idx="14929">
                  <c:v>4.1980671296255014</c:v>
                </c:pt>
                <c:pt idx="14930">
                  <c:v>4.1983101851869424</c:v>
                </c:pt>
                <c:pt idx="14931">
                  <c:v>4.1985532407411075</c:v>
                </c:pt>
                <c:pt idx="14932">
                  <c:v>4.1987962962952725</c:v>
                </c:pt>
                <c:pt idx="14933">
                  <c:v>4.1990393518494376</c:v>
                </c:pt>
                <c:pt idx="14934">
                  <c:v>4.1992824074036026</c:v>
                </c:pt>
                <c:pt idx="14935">
                  <c:v>4.1995254629650436</c:v>
                </c:pt>
                <c:pt idx="14936">
                  <c:v>4.1997685185192086</c:v>
                </c:pt>
                <c:pt idx="14937">
                  <c:v>4.2000231481501533</c:v>
                </c:pt>
                <c:pt idx="14938">
                  <c:v>4.2002662037043184</c:v>
                </c:pt>
                <c:pt idx="14939">
                  <c:v>4.2005092592584834</c:v>
                </c:pt>
                <c:pt idx="14940">
                  <c:v>4.2007523148126484</c:v>
                </c:pt>
                <c:pt idx="14941">
                  <c:v>4.2009953703668135</c:v>
                </c:pt>
                <c:pt idx="14942">
                  <c:v>4.2012384259282545</c:v>
                </c:pt>
                <c:pt idx="14943">
                  <c:v>4.2014814814824195</c:v>
                </c:pt>
                <c:pt idx="14944">
                  <c:v>4.2017245370365846</c:v>
                </c:pt>
                <c:pt idx="14945">
                  <c:v>4.2019675925907496</c:v>
                </c:pt>
                <c:pt idx="14946">
                  <c:v>4.2022106481449146</c:v>
                </c:pt>
                <c:pt idx="14947">
                  <c:v>4.2024537037063556</c:v>
                </c:pt>
                <c:pt idx="14948">
                  <c:v>4.2026967592605207</c:v>
                </c:pt>
                <c:pt idx="14949">
                  <c:v>4.2029398148146857</c:v>
                </c:pt>
                <c:pt idx="14950">
                  <c:v>4.2031828703688507</c:v>
                </c:pt>
                <c:pt idx="14951">
                  <c:v>4.2034259259230158</c:v>
                </c:pt>
                <c:pt idx="14952">
                  <c:v>4.2036689814844568</c:v>
                </c:pt>
                <c:pt idx="14953">
                  <c:v>4.2039120370386218</c:v>
                </c:pt>
                <c:pt idx="14954">
                  <c:v>4.2041550925927869</c:v>
                </c:pt>
                <c:pt idx="14955">
                  <c:v>4.2043981481469519</c:v>
                </c:pt>
                <c:pt idx="14956">
                  <c:v>4.2046412037011169</c:v>
                </c:pt>
                <c:pt idx="14957">
                  <c:v>4.204884259255282</c:v>
                </c:pt>
                <c:pt idx="14958">
                  <c:v>4.205127314816723</c:v>
                </c:pt>
                <c:pt idx="14959">
                  <c:v>4.205370370370888</c:v>
                </c:pt>
                <c:pt idx="14960">
                  <c:v>4.2056134259250531</c:v>
                </c:pt>
                <c:pt idx="14961">
                  <c:v>4.2058564814792181</c:v>
                </c:pt>
                <c:pt idx="14962">
                  <c:v>4.2060995370333831</c:v>
                </c:pt>
                <c:pt idx="14963">
                  <c:v>4.2063425925948241</c:v>
                </c:pt>
                <c:pt idx="14964">
                  <c:v>4.2065856481489892</c:v>
                </c:pt>
                <c:pt idx="14965">
                  <c:v>4.2068287037031542</c:v>
                </c:pt>
                <c:pt idx="14966">
                  <c:v>4.2070717592573192</c:v>
                </c:pt>
                <c:pt idx="14967">
                  <c:v>4.2073148148114843</c:v>
                </c:pt>
                <c:pt idx="14968">
                  <c:v>4.2075578703729253</c:v>
                </c:pt>
                <c:pt idx="14969">
                  <c:v>4.2078009259270903</c:v>
                </c:pt>
                <c:pt idx="14970">
                  <c:v>4.2080439814812554</c:v>
                </c:pt>
                <c:pt idx="14971">
                  <c:v>4.2082870370354204</c:v>
                </c:pt>
                <c:pt idx="14972">
                  <c:v>4.2085300925895854</c:v>
                </c:pt>
                <c:pt idx="14973">
                  <c:v>4.2087731481510264</c:v>
                </c:pt>
                <c:pt idx="14974">
                  <c:v>4.2090162037051915</c:v>
                </c:pt>
                <c:pt idx="14975">
                  <c:v>4.2092592592593565</c:v>
                </c:pt>
                <c:pt idx="14976">
                  <c:v>4.2095023148135216</c:v>
                </c:pt>
                <c:pt idx="14977">
                  <c:v>4.2097453703676866</c:v>
                </c:pt>
                <c:pt idx="14978">
                  <c:v>4.2099884259218516</c:v>
                </c:pt>
                <c:pt idx="14979">
                  <c:v>4.2102314814832926</c:v>
                </c:pt>
                <c:pt idx="14980">
                  <c:v>4.2104745370374577</c:v>
                </c:pt>
                <c:pt idx="14981">
                  <c:v>4.2107175925916227</c:v>
                </c:pt>
                <c:pt idx="14982">
                  <c:v>4.2109606481457877</c:v>
                </c:pt>
                <c:pt idx="14983">
                  <c:v>4.2112037036999528</c:v>
                </c:pt>
                <c:pt idx="14984">
                  <c:v>4.2114467592613938</c:v>
                </c:pt>
                <c:pt idx="14985">
                  <c:v>4.2117013888850625</c:v>
                </c:pt>
                <c:pt idx="14986">
                  <c:v>4.2119444444465035</c:v>
                </c:pt>
                <c:pt idx="14987">
                  <c:v>4.2121875000006685</c:v>
                </c:pt>
                <c:pt idx="14988">
                  <c:v>4.2124305555548336</c:v>
                </c:pt>
                <c:pt idx="14989">
                  <c:v>4.2126736111089986</c:v>
                </c:pt>
                <c:pt idx="14990">
                  <c:v>4.2129166666631637</c:v>
                </c:pt>
                <c:pt idx="14991">
                  <c:v>4.2131597222246047</c:v>
                </c:pt>
                <c:pt idx="14992">
                  <c:v>4.2134027777787697</c:v>
                </c:pt>
                <c:pt idx="14993">
                  <c:v>4.2136458333329347</c:v>
                </c:pt>
                <c:pt idx="14994">
                  <c:v>4.2138888888870998</c:v>
                </c:pt>
                <c:pt idx="14995">
                  <c:v>4.2141319444412648</c:v>
                </c:pt>
                <c:pt idx="14996">
                  <c:v>4.2143750000027058</c:v>
                </c:pt>
                <c:pt idx="14997">
                  <c:v>4.2146180555568709</c:v>
                </c:pt>
                <c:pt idx="14998">
                  <c:v>4.2148611111110359</c:v>
                </c:pt>
                <c:pt idx="14999">
                  <c:v>4.2151041666652009</c:v>
                </c:pt>
                <c:pt idx="15000">
                  <c:v>4.215347222219366</c:v>
                </c:pt>
                <c:pt idx="15001">
                  <c:v>4.215590277780807</c:v>
                </c:pt>
                <c:pt idx="15002">
                  <c:v>4.215833333334972</c:v>
                </c:pt>
                <c:pt idx="15003">
                  <c:v>4.216076388889137</c:v>
                </c:pt>
                <c:pt idx="15004">
                  <c:v>4.2163194444433021</c:v>
                </c:pt>
                <c:pt idx="15005">
                  <c:v>4.2165624999974671</c:v>
                </c:pt>
                <c:pt idx="15006">
                  <c:v>4.2168055555516322</c:v>
                </c:pt>
                <c:pt idx="15007">
                  <c:v>4.2170486111130732</c:v>
                </c:pt>
                <c:pt idx="15008">
                  <c:v>4.2172916666672382</c:v>
                </c:pt>
                <c:pt idx="15009">
                  <c:v>4.2175347222214032</c:v>
                </c:pt>
                <c:pt idx="15010">
                  <c:v>4.2177777777755683</c:v>
                </c:pt>
                <c:pt idx="15011">
                  <c:v>4.2180208333297333</c:v>
                </c:pt>
                <c:pt idx="15012">
                  <c:v>4.2182638888911743</c:v>
                </c:pt>
                <c:pt idx="15013">
                  <c:v>4.2185069444453394</c:v>
                </c:pt>
                <c:pt idx="15014">
                  <c:v>4.2187499999995044</c:v>
                </c:pt>
                <c:pt idx="15015">
                  <c:v>4.2189930555536694</c:v>
                </c:pt>
                <c:pt idx="15016">
                  <c:v>4.2192361111078345</c:v>
                </c:pt>
                <c:pt idx="15017">
                  <c:v>4.2194791666692755</c:v>
                </c:pt>
                <c:pt idx="15018">
                  <c:v>4.2197222222234405</c:v>
                </c:pt>
                <c:pt idx="15019">
                  <c:v>4.2199652777776056</c:v>
                </c:pt>
                <c:pt idx="15020">
                  <c:v>4.2202083333317706</c:v>
                </c:pt>
                <c:pt idx="15021">
                  <c:v>4.2204513888859356</c:v>
                </c:pt>
                <c:pt idx="15022">
                  <c:v>4.2206944444473766</c:v>
                </c:pt>
                <c:pt idx="15023">
                  <c:v>4.2209375000015417</c:v>
                </c:pt>
                <c:pt idx="15024">
                  <c:v>4.2211805555557067</c:v>
                </c:pt>
                <c:pt idx="15025">
                  <c:v>4.2214236111098717</c:v>
                </c:pt>
                <c:pt idx="15026">
                  <c:v>4.2216666666640368</c:v>
                </c:pt>
                <c:pt idx="15027">
                  <c:v>4.2219097222182018</c:v>
                </c:pt>
                <c:pt idx="15028">
                  <c:v>4.2221527777796428</c:v>
                </c:pt>
                <c:pt idx="15029">
                  <c:v>4.2223958333338079</c:v>
                </c:pt>
                <c:pt idx="15030">
                  <c:v>4.2226388888879729</c:v>
                </c:pt>
                <c:pt idx="15031">
                  <c:v>4.2228819444421379</c:v>
                </c:pt>
                <c:pt idx="15032">
                  <c:v>4.223124999996303</c:v>
                </c:pt>
                <c:pt idx="15033">
                  <c:v>4.2233796296272477</c:v>
                </c:pt>
                <c:pt idx="15034">
                  <c:v>4.2236226851814127</c:v>
                </c:pt>
                <c:pt idx="15035">
                  <c:v>4.2238657407428537</c:v>
                </c:pt>
                <c:pt idx="15036">
                  <c:v>4.2241087962970187</c:v>
                </c:pt>
                <c:pt idx="15037">
                  <c:v>4.2243518518511838</c:v>
                </c:pt>
                <c:pt idx="15038">
                  <c:v>4.2245949074053488</c:v>
                </c:pt>
                <c:pt idx="15039">
                  <c:v>4.2248379629595139</c:v>
                </c:pt>
                <c:pt idx="15040">
                  <c:v>4.2250810185209549</c:v>
                </c:pt>
                <c:pt idx="15041">
                  <c:v>4.2253240740751199</c:v>
                </c:pt>
                <c:pt idx="15042">
                  <c:v>4.2255671296292849</c:v>
                </c:pt>
                <c:pt idx="15043">
                  <c:v>4.22581018518345</c:v>
                </c:pt>
                <c:pt idx="15044">
                  <c:v>4.226053240737615</c:v>
                </c:pt>
                <c:pt idx="15045">
                  <c:v>4.226296296299056</c:v>
                </c:pt>
                <c:pt idx="15046">
                  <c:v>4.226539351853221</c:v>
                </c:pt>
                <c:pt idx="15047">
                  <c:v>4.2267824074073861</c:v>
                </c:pt>
                <c:pt idx="15048">
                  <c:v>4.2270254629615511</c:v>
                </c:pt>
                <c:pt idx="15049">
                  <c:v>4.2272685185157162</c:v>
                </c:pt>
                <c:pt idx="15050">
                  <c:v>4.2275115740771572</c:v>
                </c:pt>
                <c:pt idx="15051">
                  <c:v>4.2277546296313222</c:v>
                </c:pt>
                <c:pt idx="15052">
                  <c:v>4.2279976851854872</c:v>
                </c:pt>
                <c:pt idx="15053">
                  <c:v>4.2282407407396523</c:v>
                </c:pt>
                <c:pt idx="15054">
                  <c:v>4.2284837962938173</c:v>
                </c:pt>
                <c:pt idx="15055">
                  <c:v>4.2287268518479824</c:v>
                </c:pt>
                <c:pt idx="15056">
                  <c:v>4.2289699074094234</c:v>
                </c:pt>
                <c:pt idx="15057">
                  <c:v>4.2292129629635884</c:v>
                </c:pt>
                <c:pt idx="15058">
                  <c:v>4.2294560185177534</c:v>
                </c:pt>
                <c:pt idx="15059">
                  <c:v>4.2296990740719185</c:v>
                </c:pt>
                <c:pt idx="15060">
                  <c:v>4.2299421296260835</c:v>
                </c:pt>
                <c:pt idx="15061">
                  <c:v>4.2301851851875245</c:v>
                </c:pt>
                <c:pt idx="15062">
                  <c:v>4.2304282407416895</c:v>
                </c:pt>
                <c:pt idx="15063">
                  <c:v>4.2306712962958546</c:v>
                </c:pt>
                <c:pt idx="15064">
                  <c:v>4.2309143518500196</c:v>
                </c:pt>
                <c:pt idx="15065">
                  <c:v>4.2311574074041847</c:v>
                </c:pt>
                <c:pt idx="15066">
                  <c:v>4.2314004629656257</c:v>
                </c:pt>
                <c:pt idx="15067">
                  <c:v>4.2316435185197907</c:v>
                </c:pt>
                <c:pt idx="15068">
                  <c:v>4.2318865740739557</c:v>
                </c:pt>
                <c:pt idx="15069">
                  <c:v>4.2321296296281208</c:v>
                </c:pt>
                <c:pt idx="15070">
                  <c:v>4.2323726851822858</c:v>
                </c:pt>
                <c:pt idx="15071">
                  <c:v>4.2326157407437268</c:v>
                </c:pt>
                <c:pt idx="15072">
                  <c:v>4.2328587962978919</c:v>
                </c:pt>
                <c:pt idx="15073">
                  <c:v>4.2331018518520569</c:v>
                </c:pt>
                <c:pt idx="15074">
                  <c:v>4.2333449074062219</c:v>
                </c:pt>
                <c:pt idx="15075">
                  <c:v>4.233587962960387</c:v>
                </c:pt>
                <c:pt idx="15076">
                  <c:v>4.233831018514552</c:v>
                </c:pt>
                <c:pt idx="15077">
                  <c:v>4.234074074075993</c:v>
                </c:pt>
                <c:pt idx="15078">
                  <c:v>4.234317129630158</c:v>
                </c:pt>
                <c:pt idx="15079">
                  <c:v>4.2345601851843231</c:v>
                </c:pt>
                <c:pt idx="15080">
                  <c:v>4.2348032407384881</c:v>
                </c:pt>
                <c:pt idx="15081">
                  <c:v>4.2350462962926532</c:v>
                </c:pt>
                <c:pt idx="15082">
                  <c:v>4.2353009259235979</c:v>
                </c:pt>
                <c:pt idx="15083">
                  <c:v>4.2355439814777629</c:v>
                </c:pt>
                <c:pt idx="15084">
                  <c:v>4.2357870370392039</c:v>
                </c:pt>
                <c:pt idx="15085">
                  <c:v>4.2360300925933689</c:v>
                </c:pt>
                <c:pt idx="15086">
                  <c:v>4.236273148147534</c:v>
                </c:pt>
                <c:pt idx="15087">
                  <c:v>4.236516203701699</c:v>
                </c:pt>
                <c:pt idx="15088">
                  <c:v>4.2367592592558641</c:v>
                </c:pt>
                <c:pt idx="15089">
                  <c:v>4.237002314817305</c:v>
                </c:pt>
                <c:pt idx="15090">
                  <c:v>4.2372453703714701</c:v>
                </c:pt>
                <c:pt idx="15091">
                  <c:v>4.2374884259256351</c:v>
                </c:pt>
                <c:pt idx="15092">
                  <c:v>4.2377314814798002</c:v>
                </c:pt>
                <c:pt idx="15093">
                  <c:v>4.2379745370339652</c:v>
                </c:pt>
                <c:pt idx="15094">
                  <c:v>4.2382175925954062</c:v>
                </c:pt>
                <c:pt idx="15095">
                  <c:v>4.2384606481495712</c:v>
                </c:pt>
                <c:pt idx="15096">
                  <c:v>4.2387037037037363</c:v>
                </c:pt>
                <c:pt idx="15097">
                  <c:v>4.2389467592579013</c:v>
                </c:pt>
                <c:pt idx="15098">
                  <c:v>4.2391898148120664</c:v>
                </c:pt>
                <c:pt idx="15099">
                  <c:v>4.2394328703735074</c:v>
                </c:pt>
                <c:pt idx="15100">
                  <c:v>4.2396759259276724</c:v>
                </c:pt>
                <c:pt idx="15101">
                  <c:v>4.2399189814818374</c:v>
                </c:pt>
                <c:pt idx="15102">
                  <c:v>4.2401620370360025</c:v>
                </c:pt>
                <c:pt idx="15103">
                  <c:v>4.2404050925901675</c:v>
                </c:pt>
                <c:pt idx="15104">
                  <c:v>4.2406481481443326</c:v>
                </c:pt>
                <c:pt idx="15105">
                  <c:v>4.2408912037057735</c:v>
                </c:pt>
                <c:pt idx="15106">
                  <c:v>4.2411342592599386</c:v>
                </c:pt>
                <c:pt idx="15107">
                  <c:v>4.2413773148141036</c:v>
                </c:pt>
                <c:pt idx="15108">
                  <c:v>4.2416203703682687</c:v>
                </c:pt>
                <c:pt idx="15109">
                  <c:v>4.2418634259224337</c:v>
                </c:pt>
                <c:pt idx="15110">
                  <c:v>4.2421064814838747</c:v>
                </c:pt>
                <c:pt idx="15111">
                  <c:v>4.2423495370380397</c:v>
                </c:pt>
                <c:pt idx="15112">
                  <c:v>4.2425925925922048</c:v>
                </c:pt>
                <c:pt idx="15113">
                  <c:v>4.2428356481463698</c:v>
                </c:pt>
                <c:pt idx="15114">
                  <c:v>4.2430787037005349</c:v>
                </c:pt>
                <c:pt idx="15115">
                  <c:v>4.2433217592619759</c:v>
                </c:pt>
                <c:pt idx="15116">
                  <c:v>4.2435648148161409</c:v>
                </c:pt>
                <c:pt idx="15117">
                  <c:v>4.2438078703703059</c:v>
                </c:pt>
                <c:pt idx="15118">
                  <c:v>4.244050925924471</c:v>
                </c:pt>
                <c:pt idx="15119">
                  <c:v>4.244293981478636</c:v>
                </c:pt>
                <c:pt idx="15120">
                  <c:v>4.244537037040077</c:v>
                </c:pt>
                <c:pt idx="15121">
                  <c:v>4.244780092594242</c:v>
                </c:pt>
                <c:pt idx="15122">
                  <c:v>4.2450231481484071</c:v>
                </c:pt>
                <c:pt idx="15123">
                  <c:v>4.2452662037025721</c:v>
                </c:pt>
                <c:pt idx="15124">
                  <c:v>4.2455092592567372</c:v>
                </c:pt>
                <c:pt idx="15125">
                  <c:v>4.2457523148109022</c:v>
                </c:pt>
                <c:pt idx="15126">
                  <c:v>4.2459953703723432</c:v>
                </c:pt>
                <c:pt idx="15127">
                  <c:v>4.2462384259265082</c:v>
                </c:pt>
                <c:pt idx="15128">
                  <c:v>4.2464814814806733</c:v>
                </c:pt>
                <c:pt idx="15129">
                  <c:v>4.2467245370348383</c:v>
                </c:pt>
                <c:pt idx="15130">
                  <c:v>4.246979166665783</c:v>
                </c:pt>
                <c:pt idx="15131">
                  <c:v>4.2472222222199481</c:v>
                </c:pt>
                <c:pt idx="15132">
                  <c:v>4.2474652777741131</c:v>
                </c:pt>
                <c:pt idx="15133">
                  <c:v>4.2477083333355541</c:v>
                </c:pt>
                <c:pt idx="15134">
                  <c:v>4.2479513888897191</c:v>
                </c:pt>
                <c:pt idx="15135">
                  <c:v>4.2481944444438842</c:v>
                </c:pt>
                <c:pt idx="15136">
                  <c:v>4.2484374999980492</c:v>
                </c:pt>
                <c:pt idx="15137">
                  <c:v>4.2486805555522142</c:v>
                </c:pt>
                <c:pt idx="15138">
                  <c:v>4.2489236111136552</c:v>
                </c:pt>
                <c:pt idx="15139">
                  <c:v>4.2491666666678203</c:v>
                </c:pt>
                <c:pt idx="15140">
                  <c:v>4.2494097222219853</c:v>
                </c:pt>
                <c:pt idx="15141">
                  <c:v>4.2496527777761504</c:v>
                </c:pt>
                <c:pt idx="15142">
                  <c:v>4.2498958333303154</c:v>
                </c:pt>
                <c:pt idx="15143">
                  <c:v>4.2501388888917564</c:v>
                </c:pt>
                <c:pt idx="15144">
                  <c:v>4.2503819444459214</c:v>
                </c:pt>
                <c:pt idx="15145">
                  <c:v>4.2506250000000865</c:v>
                </c:pt>
                <c:pt idx="15146">
                  <c:v>4.2508680555542515</c:v>
                </c:pt>
                <c:pt idx="15147">
                  <c:v>4.2511111111084166</c:v>
                </c:pt>
                <c:pt idx="15148">
                  <c:v>4.2513541666625816</c:v>
                </c:pt>
                <c:pt idx="15149">
                  <c:v>4.2515972222240226</c:v>
                </c:pt>
                <c:pt idx="15150">
                  <c:v>4.2518402777781876</c:v>
                </c:pt>
                <c:pt idx="15151">
                  <c:v>4.2520833333323527</c:v>
                </c:pt>
                <c:pt idx="15152">
                  <c:v>4.2523263888865177</c:v>
                </c:pt>
                <c:pt idx="15153">
                  <c:v>4.2525694444406827</c:v>
                </c:pt>
                <c:pt idx="15154">
                  <c:v>4.2528125000021237</c:v>
                </c:pt>
                <c:pt idx="15155">
                  <c:v>4.2530555555562888</c:v>
                </c:pt>
                <c:pt idx="15156">
                  <c:v>4.2532986111104538</c:v>
                </c:pt>
                <c:pt idx="15157">
                  <c:v>4.2535416666646189</c:v>
                </c:pt>
                <c:pt idx="15158">
                  <c:v>4.2537847222187839</c:v>
                </c:pt>
                <c:pt idx="15159">
                  <c:v>4.2540277777802249</c:v>
                </c:pt>
                <c:pt idx="15160">
                  <c:v>4.2542708333343899</c:v>
                </c:pt>
                <c:pt idx="15161">
                  <c:v>4.254513888888555</c:v>
                </c:pt>
                <c:pt idx="15162">
                  <c:v>4.25475694444272</c:v>
                </c:pt>
                <c:pt idx="15163">
                  <c:v>4.2549999999968851</c:v>
                </c:pt>
                <c:pt idx="15164">
                  <c:v>4.255243055558326</c:v>
                </c:pt>
                <c:pt idx="15165">
                  <c:v>4.2554861111124911</c:v>
                </c:pt>
                <c:pt idx="15166">
                  <c:v>4.2557291666666561</c:v>
                </c:pt>
                <c:pt idx="15167">
                  <c:v>4.2559722222208212</c:v>
                </c:pt>
                <c:pt idx="15168">
                  <c:v>4.2562152777749862</c:v>
                </c:pt>
                <c:pt idx="15169">
                  <c:v>4.2564583333364272</c:v>
                </c:pt>
                <c:pt idx="15170">
                  <c:v>4.2567013888905922</c:v>
                </c:pt>
                <c:pt idx="15171">
                  <c:v>4.2569444444447573</c:v>
                </c:pt>
                <c:pt idx="15172">
                  <c:v>4.2571874999989223</c:v>
                </c:pt>
                <c:pt idx="15173">
                  <c:v>4.2574305555530874</c:v>
                </c:pt>
                <c:pt idx="15174">
                  <c:v>4.2576736111072524</c:v>
                </c:pt>
                <c:pt idx="15175">
                  <c:v>4.2579166666686934</c:v>
                </c:pt>
                <c:pt idx="15176">
                  <c:v>4.2581597222228584</c:v>
                </c:pt>
                <c:pt idx="15177">
                  <c:v>4.2584027777770235</c:v>
                </c:pt>
                <c:pt idx="15178">
                  <c:v>4.2586458333311885</c:v>
                </c:pt>
                <c:pt idx="15179">
                  <c:v>4.2589004629621332</c:v>
                </c:pt>
                <c:pt idx="15180">
                  <c:v>4.2591435185162982</c:v>
                </c:pt>
                <c:pt idx="15181">
                  <c:v>4.2593865740704633</c:v>
                </c:pt>
                <c:pt idx="15182">
                  <c:v>4.2596296296319043</c:v>
                </c:pt>
                <c:pt idx="15183">
                  <c:v>4.2598726851860693</c:v>
                </c:pt>
                <c:pt idx="15184">
                  <c:v>4.2601157407402344</c:v>
                </c:pt>
                <c:pt idx="15185">
                  <c:v>4.2603587962943994</c:v>
                </c:pt>
                <c:pt idx="15186">
                  <c:v>4.2606018518485644</c:v>
                </c:pt>
                <c:pt idx="15187">
                  <c:v>4.2608449074100054</c:v>
                </c:pt>
                <c:pt idx="15188">
                  <c:v>4.2610879629641705</c:v>
                </c:pt>
                <c:pt idx="15189">
                  <c:v>4.2613310185183355</c:v>
                </c:pt>
                <c:pt idx="15190">
                  <c:v>4.2615740740725006</c:v>
                </c:pt>
                <c:pt idx="15191">
                  <c:v>4.2618171296266656</c:v>
                </c:pt>
                <c:pt idx="15192">
                  <c:v>4.2620601851881066</c:v>
                </c:pt>
                <c:pt idx="15193">
                  <c:v>4.2623032407422716</c:v>
                </c:pt>
                <c:pt idx="15194">
                  <c:v>4.2625462962964367</c:v>
                </c:pt>
                <c:pt idx="15195">
                  <c:v>4.2627893518506017</c:v>
                </c:pt>
                <c:pt idx="15196">
                  <c:v>4.2630324074047667</c:v>
                </c:pt>
                <c:pt idx="15197">
                  <c:v>4.2632754629589318</c:v>
                </c:pt>
                <c:pt idx="15198">
                  <c:v>4.2635185185203728</c:v>
                </c:pt>
                <c:pt idx="15199">
                  <c:v>4.2637615740745378</c:v>
                </c:pt>
                <c:pt idx="15200">
                  <c:v>4.2640046296287029</c:v>
                </c:pt>
                <c:pt idx="15201">
                  <c:v>4.2642476851828679</c:v>
                </c:pt>
                <c:pt idx="15202">
                  <c:v>4.2644907407370329</c:v>
                </c:pt>
                <c:pt idx="15203">
                  <c:v>4.2647337962984739</c:v>
                </c:pt>
                <c:pt idx="15204">
                  <c:v>4.264976851852639</c:v>
                </c:pt>
                <c:pt idx="15205">
                  <c:v>4.265219907406804</c:v>
                </c:pt>
                <c:pt idx="15206">
                  <c:v>4.2654629629609691</c:v>
                </c:pt>
                <c:pt idx="15207">
                  <c:v>4.2657060185151341</c:v>
                </c:pt>
                <c:pt idx="15208">
                  <c:v>4.2659490740765751</c:v>
                </c:pt>
                <c:pt idx="15209">
                  <c:v>4.2661921296307401</c:v>
                </c:pt>
                <c:pt idx="15210">
                  <c:v>4.2664351851849052</c:v>
                </c:pt>
                <c:pt idx="15211">
                  <c:v>4.2666782407390702</c:v>
                </c:pt>
                <c:pt idx="15212">
                  <c:v>4.2669212962932352</c:v>
                </c:pt>
                <c:pt idx="15213">
                  <c:v>4.2671643518546762</c:v>
                </c:pt>
                <c:pt idx="15214">
                  <c:v>4.2674074074088413</c:v>
                </c:pt>
                <c:pt idx="15215">
                  <c:v>4.2676504629630063</c:v>
                </c:pt>
                <c:pt idx="15216">
                  <c:v>4.2678935185171714</c:v>
                </c:pt>
                <c:pt idx="15217">
                  <c:v>4.2681365740713364</c:v>
                </c:pt>
                <c:pt idx="15218">
                  <c:v>4.2683796296255014</c:v>
                </c:pt>
                <c:pt idx="15219">
                  <c:v>4.2686226851869424</c:v>
                </c:pt>
                <c:pt idx="15220">
                  <c:v>4.2688657407411075</c:v>
                </c:pt>
                <c:pt idx="15221">
                  <c:v>4.2691087962952725</c:v>
                </c:pt>
                <c:pt idx="15222">
                  <c:v>4.2693518518494376</c:v>
                </c:pt>
                <c:pt idx="15223">
                  <c:v>4.2695949074036026</c:v>
                </c:pt>
                <c:pt idx="15224">
                  <c:v>4.2698379629650436</c:v>
                </c:pt>
                <c:pt idx="15225">
                  <c:v>4.2700810185192086</c:v>
                </c:pt>
                <c:pt idx="15226">
                  <c:v>4.2703240740733737</c:v>
                </c:pt>
                <c:pt idx="15227">
                  <c:v>4.2705787037043184</c:v>
                </c:pt>
                <c:pt idx="15228">
                  <c:v>4.2708217592584834</c:v>
                </c:pt>
                <c:pt idx="15229">
                  <c:v>4.2710648148126484</c:v>
                </c:pt>
                <c:pt idx="15230">
                  <c:v>4.2713078703668135</c:v>
                </c:pt>
                <c:pt idx="15231">
                  <c:v>4.2715509259282545</c:v>
                </c:pt>
                <c:pt idx="15232">
                  <c:v>4.2717939814824195</c:v>
                </c:pt>
                <c:pt idx="15233">
                  <c:v>4.2720370370365846</c:v>
                </c:pt>
                <c:pt idx="15234">
                  <c:v>4.2722800925907496</c:v>
                </c:pt>
                <c:pt idx="15235">
                  <c:v>4.2725231481449146</c:v>
                </c:pt>
                <c:pt idx="15236">
                  <c:v>4.2727662037063556</c:v>
                </c:pt>
                <c:pt idx="15237">
                  <c:v>4.2730092592605207</c:v>
                </c:pt>
                <c:pt idx="15238">
                  <c:v>4.2732523148146857</c:v>
                </c:pt>
                <c:pt idx="15239">
                  <c:v>4.2734953703688507</c:v>
                </c:pt>
                <c:pt idx="15240">
                  <c:v>4.2737384259230158</c:v>
                </c:pt>
                <c:pt idx="15241">
                  <c:v>4.2739814814844568</c:v>
                </c:pt>
                <c:pt idx="15242">
                  <c:v>4.2742245370386218</c:v>
                </c:pt>
                <c:pt idx="15243">
                  <c:v>4.2744675925927869</c:v>
                </c:pt>
                <c:pt idx="15244">
                  <c:v>4.2747106481469519</c:v>
                </c:pt>
                <c:pt idx="15245">
                  <c:v>4.2749537037011169</c:v>
                </c:pt>
                <c:pt idx="15246">
                  <c:v>4.275196759255282</c:v>
                </c:pt>
                <c:pt idx="15247">
                  <c:v>4.275439814816723</c:v>
                </c:pt>
                <c:pt idx="15248">
                  <c:v>4.275682870370888</c:v>
                </c:pt>
                <c:pt idx="15249">
                  <c:v>4.2759259259250531</c:v>
                </c:pt>
                <c:pt idx="15250">
                  <c:v>4.2761689814792181</c:v>
                </c:pt>
                <c:pt idx="15251">
                  <c:v>4.2764120370333831</c:v>
                </c:pt>
                <c:pt idx="15252">
                  <c:v>4.2766550925948241</c:v>
                </c:pt>
                <c:pt idx="15253">
                  <c:v>4.2768981481489892</c:v>
                </c:pt>
                <c:pt idx="15254">
                  <c:v>4.2771412037031542</c:v>
                </c:pt>
                <c:pt idx="15255">
                  <c:v>4.2773842592573192</c:v>
                </c:pt>
                <c:pt idx="15256">
                  <c:v>4.2776273148114843</c:v>
                </c:pt>
                <c:pt idx="15257">
                  <c:v>4.2778703703729253</c:v>
                </c:pt>
                <c:pt idx="15258">
                  <c:v>4.2781134259270903</c:v>
                </c:pt>
                <c:pt idx="15259">
                  <c:v>4.2783564814812554</c:v>
                </c:pt>
                <c:pt idx="15260">
                  <c:v>4.2785995370354204</c:v>
                </c:pt>
                <c:pt idx="15261">
                  <c:v>4.2788425925895854</c:v>
                </c:pt>
                <c:pt idx="15262">
                  <c:v>4.2790856481510264</c:v>
                </c:pt>
                <c:pt idx="15263">
                  <c:v>4.2793287037051915</c:v>
                </c:pt>
                <c:pt idx="15264">
                  <c:v>4.2795717592593565</c:v>
                </c:pt>
                <c:pt idx="15265">
                  <c:v>4.2798148148135216</c:v>
                </c:pt>
                <c:pt idx="15266">
                  <c:v>4.2800578703676866</c:v>
                </c:pt>
                <c:pt idx="15267">
                  <c:v>4.2803009259218516</c:v>
                </c:pt>
                <c:pt idx="15268">
                  <c:v>4.2805439814832926</c:v>
                </c:pt>
                <c:pt idx="15269">
                  <c:v>4.2807870370374577</c:v>
                </c:pt>
                <c:pt idx="15270">
                  <c:v>4.2810300925916227</c:v>
                </c:pt>
                <c:pt idx="15271">
                  <c:v>4.2812731481457877</c:v>
                </c:pt>
                <c:pt idx="15272">
                  <c:v>4.2815162036999528</c:v>
                </c:pt>
                <c:pt idx="15273">
                  <c:v>4.2817592592613938</c:v>
                </c:pt>
                <c:pt idx="15274">
                  <c:v>4.2820023148155588</c:v>
                </c:pt>
                <c:pt idx="15275">
                  <c:v>4.2822569444465035</c:v>
                </c:pt>
                <c:pt idx="15276">
                  <c:v>4.2825000000006685</c:v>
                </c:pt>
                <c:pt idx="15277">
                  <c:v>4.2827430555548336</c:v>
                </c:pt>
                <c:pt idx="15278">
                  <c:v>4.2829861111089986</c:v>
                </c:pt>
                <c:pt idx="15279">
                  <c:v>4.2832291666631637</c:v>
                </c:pt>
                <c:pt idx="15280">
                  <c:v>4.2834722222246047</c:v>
                </c:pt>
                <c:pt idx="15281">
                  <c:v>4.2837152777787697</c:v>
                </c:pt>
                <c:pt idx="15282">
                  <c:v>4.2839583333329347</c:v>
                </c:pt>
                <c:pt idx="15283">
                  <c:v>4.2842013888870998</c:v>
                </c:pt>
                <c:pt idx="15284">
                  <c:v>4.2844444444412648</c:v>
                </c:pt>
                <c:pt idx="15285">
                  <c:v>4.2846875000027058</c:v>
                </c:pt>
                <c:pt idx="15286">
                  <c:v>4.2849305555568709</c:v>
                </c:pt>
                <c:pt idx="15287">
                  <c:v>4.2851736111110359</c:v>
                </c:pt>
                <c:pt idx="15288">
                  <c:v>4.2854166666652009</c:v>
                </c:pt>
                <c:pt idx="15289">
                  <c:v>4.285659722219366</c:v>
                </c:pt>
                <c:pt idx="15290">
                  <c:v>4.285902777780807</c:v>
                </c:pt>
                <c:pt idx="15291">
                  <c:v>4.286145833334972</c:v>
                </c:pt>
                <c:pt idx="15292">
                  <c:v>4.286388888889137</c:v>
                </c:pt>
                <c:pt idx="15293">
                  <c:v>4.2866319444433021</c:v>
                </c:pt>
                <c:pt idx="15294">
                  <c:v>4.2868749999974671</c:v>
                </c:pt>
                <c:pt idx="15295">
                  <c:v>4.2871180555516322</c:v>
                </c:pt>
                <c:pt idx="15296">
                  <c:v>4.2873611111130732</c:v>
                </c:pt>
                <c:pt idx="15297">
                  <c:v>4.2876041666672382</c:v>
                </c:pt>
                <c:pt idx="15298">
                  <c:v>4.2878472222214032</c:v>
                </c:pt>
                <c:pt idx="15299">
                  <c:v>4.2880902777755683</c:v>
                </c:pt>
                <c:pt idx="15300">
                  <c:v>4.2883333333297333</c:v>
                </c:pt>
                <c:pt idx="15301">
                  <c:v>4.2885763888911743</c:v>
                </c:pt>
                <c:pt idx="15302">
                  <c:v>4.2888194444453394</c:v>
                </c:pt>
                <c:pt idx="15303">
                  <c:v>4.2890624999995044</c:v>
                </c:pt>
                <c:pt idx="15304">
                  <c:v>4.2893055555536694</c:v>
                </c:pt>
                <c:pt idx="15305">
                  <c:v>4.2895486111078345</c:v>
                </c:pt>
                <c:pt idx="15306">
                  <c:v>4.2897916666692755</c:v>
                </c:pt>
                <c:pt idx="15307">
                  <c:v>4.2900347222234405</c:v>
                </c:pt>
                <c:pt idx="15308">
                  <c:v>4.2902777777776056</c:v>
                </c:pt>
                <c:pt idx="15309">
                  <c:v>4.2905208333317706</c:v>
                </c:pt>
                <c:pt idx="15310">
                  <c:v>4.2907638888859356</c:v>
                </c:pt>
                <c:pt idx="15311">
                  <c:v>4.2910069444473766</c:v>
                </c:pt>
                <c:pt idx="15312">
                  <c:v>4.2912500000015417</c:v>
                </c:pt>
                <c:pt idx="15313">
                  <c:v>4.2914930555557067</c:v>
                </c:pt>
                <c:pt idx="15314">
                  <c:v>4.2917361111098717</c:v>
                </c:pt>
                <c:pt idx="15315">
                  <c:v>4.2919791666640368</c:v>
                </c:pt>
                <c:pt idx="15316">
                  <c:v>4.2922222222182018</c:v>
                </c:pt>
                <c:pt idx="15317">
                  <c:v>4.2924652777796428</c:v>
                </c:pt>
                <c:pt idx="15318">
                  <c:v>4.2927083333338079</c:v>
                </c:pt>
                <c:pt idx="15319">
                  <c:v>4.2929513888879729</c:v>
                </c:pt>
                <c:pt idx="15320">
                  <c:v>4.2931944444421379</c:v>
                </c:pt>
                <c:pt idx="15321">
                  <c:v>4.293437499996303</c:v>
                </c:pt>
                <c:pt idx="15322">
                  <c:v>4.293680555557744</c:v>
                </c:pt>
                <c:pt idx="15323">
                  <c:v>4.2939351851814127</c:v>
                </c:pt>
                <c:pt idx="15324">
                  <c:v>4.2941782407428537</c:v>
                </c:pt>
                <c:pt idx="15325">
                  <c:v>4.2944212962970187</c:v>
                </c:pt>
                <c:pt idx="15326">
                  <c:v>4.2946643518511838</c:v>
                </c:pt>
                <c:pt idx="15327">
                  <c:v>4.2949074074053488</c:v>
                </c:pt>
                <c:pt idx="15328">
                  <c:v>4.2951504629595139</c:v>
                </c:pt>
                <c:pt idx="15329">
                  <c:v>4.2953935185209549</c:v>
                </c:pt>
                <c:pt idx="15330">
                  <c:v>4.2956365740751199</c:v>
                </c:pt>
                <c:pt idx="15331">
                  <c:v>4.2958796296292849</c:v>
                </c:pt>
                <c:pt idx="15332">
                  <c:v>4.29612268518345</c:v>
                </c:pt>
                <c:pt idx="15333">
                  <c:v>4.296365740737615</c:v>
                </c:pt>
                <c:pt idx="15334">
                  <c:v>4.296608796299056</c:v>
                </c:pt>
                <c:pt idx="15335">
                  <c:v>4.296851851853221</c:v>
                </c:pt>
                <c:pt idx="15336">
                  <c:v>4.2970949074073861</c:v>
                </c:pt>
                <c:pt idx="15337">
                  <c:v>4.2973379629615511</c:v>
                </c:pt>
                <c:pt idx="15338">
                  <c:v>4.2975810185157162</c:v>
                </c:pt>
                <c:pt idx="15339">
                  <c:v>4.2978240740771572</c:v>
                </c:pt>
                <c:pt idx="15340">
                  <c:v>4.2980671296313222</c:v>
                </c:pt>
                <c:pt idx="15341">
                  <c:v>4.2983101851854872</c:v>
                </c:pt>
                <c:pt idx="15342">
                  <c:v>4.2985532407396523</c:v>
                </c:pt>
                <c:pt idx="15343">
                  <c:v>4.2987962962938173</c:v>
                </c:pt>
                <c:pt idx="15344">
                  <c:v>4.2990393518479824</c:v>
                </c:pt>
                <c:pt idx="15345">
                  <c:v>4.2992824074094234</c:v>
                </c:pt>
                <c:pt idx="15346">
                  <c:v>4.2995254629635884</c:v>
                </c:pt>
                <c:pt idx="15347">
                  <c:v>4.2997685185177534</c:v>
                </c:pt>
                <c:pt idx="15348">
                  <c:v>4.3000115740719185</c:v>
                </c:pt>
                <c:pt idx="15349">
                  <c:v>4.3002546296260835</c:v>
                </c:pt>
                <c:pt idx="15350">
                  <c:v>4.3004976851875245</c:v>
                </c:pt>
                <c:pt idx="15351">
                  <c:v>4.3007407407416895</c:v>
                </c:pt>
                <c:pt idx="15352">
                  <c:v>4.3009837962958546</c:v>
                </c:pt>
                <c:pt idx="15353">
                  <c:v>4.3012268518500196</c:v>
                </c:pt>
                <c:pt idx="15354">
                  <c:v>4.3014699074041847</c:v>
                </c:pt>
                <c:pt idx="15355">
                  <c:v>4.3017129629656257</c:v>
                </c:pt>
                <c:pt idx="15356">
                  <c:v>4.3019560185197907</c:v>
                </c:pt>
                <c:pt idx="15357">
                  <c:v>4.3021990740739557</c:v>
                </c:pt>
                <c:pt idx="15358">
                  <c:v>4.3024421296281208</c:v>
                </c:pt>
                <c:pt idx="15359">
                  <c:v>4.3026851851822858</c:v>
                </c:pt>
                <c:pt idx="15360">
                  <c:v>4.3029282407437268</c:v>
                </c:pt>
                <c:pt idx="15361">
                  <c:v>4.3031712962978919</c:v>
                </c:pt>
                <c:pt idx="15362">
                  <c:v>4.3034143518520569</c:v>
                </c:pt>
                <c:pt idx="15363">
                  <c:v>4.3036574074062219</c:v>
                </c:pt>
                <c:pt idx="15364">
                  <c:v>4.303900462960387</c:v>
                </c:pt>
                <c:pt idx="15365">
                  <c:v>4.304143518514552</c:v>
                </c:pt>
                <c:pt idx="15366">
                  <c:v>4.304386574075993</c:v>
                </c:pt>
                <c:pt idx="15367">
                  <c:v>4.304629629630158</c:v>
                </c:pt>
                <c:pt idx="15368">
                  <c:v>4.3048726851843231</c:v>
                </c:pt>
                <c:pt idx="15369">
                  <c:v>4.3051157407384881</c:v>
                </c:pt>
                <c:pt idx="15370">
                  <c:v>4.3053587962926532</c:v>
                </c:pt>
                <c:pt idx="15371">
                  <c:v>4.3056018518540942</c:v>
                </c:pt>
                <c:pt idx="15372">
                  <c:v>4.3058564814777629</c:v>
                </c:pt>
                <c:pt idx="15373">
                  <c:v>4.3060995370392039</c:v>
                </c:pt>
                <c:pt idx="15374">
                  <c:v>4.3063425925933689</c:v>
                </c:pt>
                <c:pt idx="15375">
                  <c:v>4.306585648147534</c:v>
                </c:pt>
                <c:pt idx="15376">
                  <c:v>4.306828703701699</c:v>
                </c:pt>
                <c:pt idx="15377">
                  <c:v>4.3070717592558641</c:v>
                </c:pt>
                <c:pt idx="15378">
                  <c:v>4.307314814817305</c:v>
                </c:pt>
                <c:pt idx="15379">
                  <c:v>4.3075578703714701</c:v>
                </c:pt>
                <c:pt idx="15380">
                  <c:v>4.3078009259256351</c:v>
                </c:pt>
                <c:pt idx="15381">
                  <c:v>4.3080439814798002</c:v>
                </c:pt>
                <c:pt idx="15382">
                  <c:v>4.3082870370339652</c:v>
                </c:pt>
                <c:pt idx="15383">
                  <c:v>4.3085300925954062</c:v>
                </c:pt>
                <c:pt idx="15384">
                  <c:v>4.3087731481495712</c:v>
                </c:pt>
                <c:pt idx="15385">
                  <c:v>4.3090162037037363</c:v>
                </c:pt>
                <c:pt idx="15386">
                  <c:v>4.3092592592579013</c:v>
                </c:pt>
                <c:pt idx="15387">
                  <c:v>4.3095023148120664</c:v>
                </c:pt>
                <c:pt idx="15388">
                  <c:v>4.3097453703735074</c:v>
                </c:pt>
                <c:pt idx="15389">
                  <c:v>4.3099884259276724</c:v>
                </c:pt>
                <c:pt idx="15390">
                  <c:v>4.3102314814818374</c:v>
                </c:pt>
                <c:pt idx="15391">
                  <c:v>4.3104745370360025</c:v>
                </c:pt>
                <c:pt idx="15392">
                  <c:v>4.3107175925901675</c:v>
                </c:pt>
                <c:pt idx="15393">
                  <c:v>4.3109606481443326</c:v>
                </c:pt>
                <c:pt idx="15394">
                  <c:v>4.3112037037057735</c:v>
                </c:pt>
                <c:pt idx="15395">
                  <c:v>4.3114467592599386</c:v>
                </c:pt>
                <c:pt idx="15396">
                  <c:v>4.3116898148141036</c:v>
                </c:pt>
                <c:pt idx="15397">
                  <c:v>4.3119328703682687</c:v>
                </c:pt>
                <c:pt idx="15398">
                  <c:v>4.3121759259224337</c:v>
                </c:pt>
                <c:pt idx="15399">
                  <c:v>4.3124189814838747</c:v>
                </c:pt>
                <c:pt idx="15400">
                  <c:v>4.3126620370380397</c:v>
                </c:pt>
                <c:pt idx="15401">
                  <c:v>4.3129050925922048</c:v>
                </c:pt>
                <c:pt idx="15402">
                  <c:v>4.3131481481463698</c:v>
                </c:pt>
                <c:pt idx="15403">
                  <c:v>4.3133912037005349</c:v>
                </c:pt>
                <c:pt idx="15404">
                  <c:v>4.3136342592619759</c:v>
                </c:pt>
                <c:pt idx="15405">
                  <c:v>4.3138773148161409</c:v>
                </c:pt>
                <c:pt idx="15406">
                  <c:v>4.3141203703703059</c:v>
                </c:pt>
                <c:pt idx="15407">
                  <c:v>4.314363425924471</c:v>
                </c:pt>
                <c:pt idx="15408">
                  <c:v>4.314606481478636</c:v>
                </c:pt>
                <c:pt idx="15409">
                  <c:v>4.314849537040077</c:v>
                </c:pt>
                <c:pt idx="15410">
                  <c:v>4.315092592594242</c:v>
                </c:pt>
                <c:pt idx="15411">
                  <c:v>4.3153356481484071</c:v>
                </c:pt>
                <c:pt idx="15412">
                  <c:v>4.3155787037025721</c:v>
                </c:pt>
                <c:pt idx="15413">
                  <c:v>4.3158217592567372</c:v>
                </c:pt>
                <c:pt idx="15414">
                  <c:v>4.3160648148109022</c:v>
                </c:pt>
                <c:pt idx="15415">
                  <c:v>4.3163078703723432</c:v>
                </c:pt>
                <c:pt idx="15416">
                  <c:v>4.3165509259265082</c:v>
                </c:pt>
                <c:pt idx="15417">
                  <c:v>4.3167939814806733</c:v>
                </c:pt>
                <c:pt idx="15418">
                  <c:v>4.3170370370348383</c:v>
                </c:pt>
                <c:pt idx="15419">
                  <c:v>4.3172800925890034</c:v>
                </c:pt>
                <c:pt idx="15420">
                  <c:v>4.3175231481504444</c:v>
                </c:pt>
                <c:pt idx="15421">
                  <c:v>4.3177777777741131</c:v>
                </c:pt>
                <c:pt idx="15422">
                  <c:v>4.3180208333355541</c:v>
                </c:pt>
                <c:pt idx="15423">
                  <c:v>4.3182638888897191</c:v>
                </c:pt>
                <c:pt idx="15424">
                  <c:v>4.3185069444438842</c:v>
                </c:pt>
                <c:pt idx="15425">
                  <c:v>4.3187499999980492</c:v>
                </c:pt>
                <c:pt idx="15426">
                  <c:v>4.3189930555522142</c:v>
                </c:pt>
                <c:pt idx="15427">
                  <c:v>4.3192361111136552</c:v>
                </c:pt>
                <c:pt idx="15428">
                  <c:v>4.3194791666678203</c:v>
                </c:pt>
                <c:pt idx="15429">
                  <c:v>4.3197222222219853</c:v>
                </c:pt>
                <c:pt idx="15430">
                  <c:v>4.3199652777761504</c:v>
                </c:pt>
                <c:pt idx="15431">
                  <c:v>4.3202083333303154</c:v>
                </c:pt>
                <c:pt idx="15432">
                  <c:v>4.3204513888917564</c:v>
                </c:pt>
                <c:pt idx="15433">
                  <c:v>4.3206944444459214</c:v>
                </c:pt>
                <c:pt idx="15434">
                  <c:v>4.3209375000000865</c:v>
                </c:pt>
                <c:pt idx="15435">
                  <c:v>4.3211805555542515</c:v>
                </c:pt>
                <c:pt idx="15436">
                  <c:v>4.3214236111084166</c:v>
                </c:pt>
                <c:pt idx="15437">
                  <c:v>4.3216666666625816</c:v>
                </c:pt>
                <c:pt idx="15438">
                  <c:v>4.3219097222240226</c:v>
                </c:pt>
                <c:pt idx="15439">
                  <c:v>4.3221527777781876</c:v>
                </c:pt>
                <c:pt idx="15440">
                  <c:v>4.3223958333323527</c:v>
                </c:pt>
                <c:pt idx="15441">
                  <c:v>4.3226388888865177</c:v>
                </c:pt>
                <c:pt idx="15442">
                  <c:v>4.3228819444406827</c:v>
                </c:pt>
                <c:pt idx="15443">
                  <c:v>4.3231250000021237</c:v>
                </c:pt>
                <c:pt idx="15444">
                  <c:v>4.3233680555562888</c:v>
                </c:pt>
                <c:pt idx="15445">
                  <c:v>4.3236111111104538</c:v>
                </c:pt>
                <c:pt idx="15446">
                  <c:v>4.3238541666646189</c:v>
                </c:pt>
                <c:pt idx="15447">
                  <c:v>4.3240972222187839</c:v>
                </c:pt>
                <c:pt idx="15448">
                  <c:v>4.3243402777802249</c:v>
                </c:pt>
                <c:pt idx="15449">
                  <c:v>4.3245833333343899</c:v>
                </c:pt>
                <c:pt idx="15450">
                  <c:v>4.324826388888555</c:v>
                </c:pt>
                <c:pt idx="15451">
                  <c:v>4.32506944444272</c:v>
                </c:pt>
                <c:pt idx="15452">
                  <c:v>4.3253124999968851</c:v>
                </c:pt>
                <c:pt idx="15453">
                  <c:v>4.325555555558326</c:v>
                </c:pt>
                <c:pt idx="15454">
                  <c:v>4.3257986111124911</c:v>
                </c:pt>
                <c:pt idx="15455">
                  <c:v>4.3260416666666561</c:v>
                </c:pt>
                <c:pt idx="15456">
                  <c:v>4.3262847222208212</c:v>
                </c:pt>
                <c:pt idx="15457">
                  <c:v>4.3265277777749862</c:v>
                </c:pt>
                <c:pt idx="15458">
                  <c:v>4.3267708333364272</c:v>
                </c:pt>
                <c:pt idx="15459">
                  <c:v>4.3270138888905922</c:v>
                </c:pt>
                <c:pt idx="15460">
                  <c:v>4.3272569444447573</c:v>
                </c:pt>
                <c:pt idx="15461">
                  <c:v>4.3274999999989223</c:v>
                </c:pt>
                <c:pt idx="15462">
                  <c:v>4.3277430555530874</c:v>
                </c:pt>
                <c:pt idx="15463">
                  <c:v>4.3279861111072524</c:v>
                </c:pt>
                <c:pt idx="15464">
                  <c:v>4.3282291666686934</c:v>
                </c:pt>
                <c:pt idx="15465">
                  <c:v>4.3284722222228584</c:v>
                </c:pt>
                <c:pt idx="15466">
                  <c:v>4.3287152777770235</c:v>
                </c:pt>
                <c:pt idx="15467">
                  <c:v>4.3289583333311885</c:v>
                </c:pt>
                <c:pt idx="15468">
                  <c:v>4.3292129629621332</c:v>
                </c:pt>
                <c:pt idx="15469">
                  <c:v>4.3294560185162982</c:v>
                </c:pt>
                <c:pt idx="15470">
                  <c:v>4.3296990740704633</c:v>
                </c:pt>
                <c:pt idx="15471">
                  <c:v>4.3299421296319043</c:v>
                </c:pt>
                <c:pt idx="15472">
                  <c:v>4.3301851851860693</c:v>
                </c:pt>
                <c:pt idx="15473">
                  <c:v>4.3304282407402344</c:v>
                </c:pt>
                <c:pt idx="15474">
                  <c:v>4.3306712962943994</c:v>
                </c:pt>
                <c:pt idx="15475">
                  <c:v>4.3309143518485644</c:v>
                </c:pt>
                <c:pt idx="15476">
                  <c:v>4.3311574074100054</c:v>
                </c:pt>
                <c:pt idx="15477">
                  <c:v>4.3314004629641705</c:v>
                </c:pt>
                <c:pt idx="15478">
                  <c:v>4.3316435185183355</c:v>
                </c:pt>
                <c:pt idx="15479">
                  <c:v>4.3318865740725006</c:v>
                </c:pt>
                <c:pt idx="15480">
                  <c:v>4.3321296296266656</c:v>
                </c:pt>
                <c:pt idx="15481">
                  <c:v>4.3323726851881066</c:v>
                </c:pt>
                <c:pt idx="15482">
                  <c:v>4.3326157407422716</c:v>
                </c:pt>
                <c:pt idx="15483">
                  <c:v>4.3328587962964367</c:v>
                </c:pt>
                <c:pt idx="15484">
                  <c:v>4.3331018518506017</c:v>
                </c:pt>
                <c:pt idx="15485">
                  <c:v>4.3333449074047667</c:v>
                </c:pt>
                <c:pt idx="15486">
                  <c:v>4.3335879629589318</c:v>
                </c:pt>
                <c:pt idx="15487">
                  <c:v>4.3338310185203728</c:v>
                </c:pt>
                <c:pt idx="15488">
                  <c:v>4.3340740740745378</c:v>
                </c:pt>
                <c:pt idx="15489">
                  <c:v>4.3343171296287029</c:v>
                </c:pt>
                <c:pt idx="15490">
                  <c:v>4.3345601851828679</c:v>
                </c:pt>
                <c:pt idx="15491">
                  <c:v>4.3348032407370329</c:v>
                </c:pt>
                <c:pt idx="15492">
                  <c:v>4.3350462962984739</c:v>
                </c:pt>
                <c:pt idx="15493">
                  <c:v>4.335289351852639</c:v>
                </c:pt>
                <c:pt idx="15494">
                  <c:v>4.335532407406804</c:v>
                </c:pt>
                <c:pt idx="15495">
                  <c:v>4.3357754629609691</c:v>
                </c:pt>
                <c:pt idx="15496">
                  <c:v>4.3360185185151341</c:v>
                </c:pt>
                <c:pt idx="15497">
                  <c:v>4.3362615740765751</c:v>
                </c:pt>
                <c:pt idx="15498">
                  <c:v>4.3365046296307401</c:v>
                </c:pt>
                <c:pt idx="15499">
                  <c:v>4.3367476851849052</c:v>
                </c:pt>
                <c:pt idx="15500">
                  <c:v>4.3369907407390702</c:v>
                </c:pt>
                <c:pt idx="15501">
                  <c:v>4.3372337962932352</c:v>
                </c:pt>
                <c:pt idx="15502">
                  <c:v>4.3374768518546762</c:v>
                </c:pt>
                <c:pt idx="15503">
                  <c:v>4.3377199074088413</c:v>
                </c:pt>
                <c:pt idx="15504">
                  <c:v>4.3379629629630063</c:v>
                </c:pt>
                <c:pt idx="15505">
                  <c:v>4.3382060185171714</c:v>
                </c:pt>
                <c:pt idx="15506">
                  <c:v>4.3384490740713364</c:v>
                </c:pt>
                <c:pt idx="15507">
                  <c:v>4.3386921296255014</c:v>
                </c:pt>
                <c:pt idx="15508">
                  <c:v>4.3389351851869424</c:v>
                </c:pt>
                <c:pt idx="15509">
                  <c:v>4.3391782407411075</c:v>
                </c:pt>
                <c:pt idx="15510">
                  <c:v>4.3394212962952725</c:v>
                </c:pt>
                <c:pt idx="15511">
                  <c:v>4.3396643518494376</c:v>
                </c:pt>
                <c:pt idx="15512">
                  <c:v>4.3399074074036026</c:v>
                </c:pt>
                <c:pt idx="15513">
                  <c:v>4.3401504629650436</c:v>
                </c:pt>
                <c:pt idx="15514">
                  <c:v>4.3403935185192086</c:v>
                </c:pt>
                <c:pt idx="15515">
                  <c:v>4.3406365740733737</c:v>
                </c:pt>
                <c:pt idx="15516">
                  <c:v>4.3408796296275387</c:v>
                </c:pt>
                <c:pt idx="15517">
                  <c:v>4.3411342592584834</c:v>
                </c:pt>
                <c:pt idx="15518">
                  <c:v>4.3413773148126484</c:v>
                </c:pt>
                <c:pt idx="15519">
                  <c:v>4.3416203703668135</c:v>
                </c:pt>
                <c:pt idx="15520">
                  <c:v>4.3418634259282545</c:v>
                </c:pt>
                <c:pt idx="15521">
                  <c:v>4.3421064814824195</c:v>
                </c:pt>
                <c:pt idx="15522">
                  <c:v>4.3423495370365846</c:v>
                </c:pt>
                <c:pt idx="15523">
                  <c:v>4.3425925925907496</c:v>
                </c:pt>
                <c:pt idx="15524">
                  <c:v>4.3428356481449146</c:v>
                </c:pt>
                <c:pt idx="15525">
                  <c:v>4.3430787037063556</c:v>
                </c:pt>
                <c:pt idx="15526">
                  <c:v>4.3433217592605207</c:v>
                </c:pt>
                <c:pt idx="15527">
                  <c:v>4.3435648148146857</c:v>
                </c:pt>
                <c:pt idx="15528">
                  <c:v>4.3438078703688507</c:v>
                </c:pt>
                <c:pt idx="15529">
                  <c:v>4.3440509259230158</c:v>
                </c:pt>
                <c:pt idx="15530">
                  <c:v>4.3442939814844568</c:v>
                </c:pt>
                <c:pt idx="15531">
                  <c:v>4.3445370370386218</c:v>
                </c:pt>
                <c:pt idx="15532">
                  <c:v>4.3447800925927869</c:v>
                </c:pt>
                <c:pt idx="15533">
                  <c:v>4.3450231481469519</c:v>
                </c:pt>
                <c:pt idx="15534">
                  <c:v>4.3452662037011169</c:v>
                </c:pt>
                <c:pt idx="15535">
                  <c:v>4.345509259255282</c:v>
                </c:pt>
                <c:pt idx="15536">
                  <c:v>4.345752314816723</c:v>
                </c:pt>
                <c:pt idx="15537">
                  <c:v>4.345995370370888</c:v>
                </c:pt>
                <c:pt idx="15538">
                  <c:v>4.3462384259250531</c:v>
                </c:pt>
                <c:pt idx="15539">
                  <c:v>4.3464814814792181</c:v>
                </c:pt>
                <c:pt idx="15540">
                  <c:v>4.3467245370333831</c:v>
                </c:pt>
                <c:pt idx="15541">
                  <c:v>4.3469675925948241</c:v>
                </c:pt>
                <c:pt idx="15542">
                  <c:v>4.3472106481489892</c:v>
                </c:pt>
                <c:pt idx="15543">
                  <c:v>4.3474537037031542</c:v>
                </c:pt>
                <c:pt idx="15544">
                  <c:v>4.3476967592573192</c:v>
                </c:pt>
                <c:pt idx="15545">
                  <c:v>4.3479398148114843</c:v>
                </c:pt>
                <c:pt idx="15546">
                  <c:v>4.3481828703729253</c:v>
                </c:pt>
                <c:pt idx="15547">
                  <c:v>4.3484259259270903</c:v>
                </c:pt>
                <c:pt idx="15548">
                  <c:v>4.3486689814812554</c:v>
                </c:pt>
                <c:pt idx="15549">
                  <c:v>4.3489120370354204</c:v>
                </c:pt>
                <c:pt idx="15550">
                  <c:v>4.3491550925895854</c:v>
                </c:pt>
                <c:pt idx="15551">
                  <c:v>4.3493981481510264</c:v>
                </c:pt>
                <c:pt idx="15552">
                  <c:v>4.3496412037051915</c:v>
                </c:pt>
                <c:pt idx="15553">
                  <c:v>4.3498842592593565</c:v>
                </c:pt>
                <c:pt idx="15554">
                  <c:v>4.3501273148135216</c:v>
                </c:pt>
                <c:pt idx="15555">
                  <c:v>4.3503703703676866</c:v>
                </c:pt>
                <c:pt idx="15556">
                  <c:v>4.3506134259218516</c:v>
                </c:pt>
                <c:pt idx="15557">
                  <c:v>4.3508564814832926</c:v>
                </c:pt>
                <c:pt idx="15558">
                  <c:v>4.3510995370374577</c:v>
                </c:pt>
                <c:pt idx="15559">
                  <c:v>4.3513425925916227</c:v>
                </c:pt>
                <c:pt idx="15560">
                  <c:v>4.3515856481457877</c:v>
                </c:pt>
                <c:pt idx="15561">
                  <c:v>4.3518287036999528</c:v>
                </c:pt>
                <c:pt idx="15562">
                  <c:v>4.3520717592613938</c:v>
                </c:pt>
                <c:pt idx="15563">
                  <c:v>4.3523148148155588</c:v>
                </c:pt>
                <c:pt idx="15564">
                  <c:v>4.3525578703697239</c:v>
                </c:pt>
                <c:pt idx="15565">
                  <c:v>4.3528125000006685</c:v>
                </c:pt>
                <c:pt idx="15566">
                  <c:v>4.3530555555548336</c:v>
                </c:pt>
                <c:pt idx="15567">
                  <c:v>4.3532986111089986</c:v>
                </c:pt>
                <c:pt idx="15568">
                  <c:v>4.3535416666631637</c:v>
                </c:pt>
                <c:pt idx="15569">
                  <c:v>4.3537847222246047</c:v>
                </c:pt>
                <c:pt idx="15570">
                  <c:v>4.3540277777787697</c:v>
                </c:pt>
                <c:pt idx="15571">
                  <c:v>4.3542708333329347</c:v>
                </c:pt>
                <c:pt idx="15572">
                  <c:v>4.3545138888870998</c:v>
                </c:pt>
                <c:pt idx="15573">
                  <c:v>4.3547569444412648</c:v>
                </c:pt>
                <c:pt idx="15574">
                  <c:v>4.3550000000027058</c:v>
                </c:pt>
                <c:pt idx="15575">
                  <c:v>4.3552430555568709</c:v>
                </c:pt>
                <c:pt idx="15576">
                  <c:v>4.3554861111110359</c:v>
                </c:pt>
                <c:pt idx="15577">
                  <c:v>4.3557291666652009</c:v>
                </c:pt>
                <c:pt idx="15578">
                  <c:v>4.355972222219366</c:v>
                </c:pt>
                <c:pt idx="15579">
                  <c:v>4.356215277780807</c:v>
                </c:pt>
                <c:pt idx="15580">
                  <c:v>4.356458333334972</c:v>
                </c:pt>
                <c:pt idx="15581">
                  <c:v>4.356701388889137</c:v>
                </c:pt>
                <c:pt idx="15582">
                  <c:v>4.3569444444433021</c:v>
                </c:pt>
                <c:pt idx="15583">
                  <c:v>4.3571874999974671</c:v>
                </c:pt>
                <c:pt idx="15584">
                  <c:v>4.3574305555516322</c:v>
                </c:pt>
                <c:pt idx="15585">
                  <c:v>4.3576736111130732</c:v>
                </c:pt>
                <c:pt idx="15586">
                  <c:v>4.3579166666672382</c:v>
                </c:pt>
                <c:pt idx="15587">
                  <c:v>4.3581597222214032</c:v>
                </c:pt>
                <c:pt idx="15588">
                  <c:v>4.3584027777755683</c:v>
                </c:pt>
                <c:pt idx="15589">
                  <c:v>4.3586458333297333</c:v>
                </c:pt>
                <c:pt idx="15590">
                  <c:v>4.3588888888911743</c:v>
                </c:pt>
                <c:pt idx="15591">
                  <c:v>4.3591319444453394</c:v>
                </c:pt>
                <c:pt idx="15592">
                  <c:v>4.3593749999995044</c:v>
                </c:pt>
                <c:pt idx="15593">
                  <c:v>4.3596180555536694</c:v>
                </c:pt>
                <c:pt idx="15594">
                  <c:v>4.3598611111078345</c:v>
                </c:pt>
                <c:pt idx="15595">
                  <c:v>4.3601041666692755</c:v>
                </c:pt>
                <c:pt idx="15596">
                  <c:v>4.3603472222234405</c:v>
                </c:pt>
                <c:pt idx="15597">
                  <c:v>4.3605902777776056</c:v>
                </c:pt>
                <c:pt idx="15598">
                  <c:v>4.3608333333317706</c:v>
                </c:pt>
                <c:pt idx="15599">
                  <c:v>4.3610763888859356</c:v>
                </c:pt>
                <c:pt idx="15600">
                  <c:v>4.3613194444473766</c:v>
                </c:pt>
                <c:pt idx="15601">
                  <c:v>4.3615625000015417</c:v>
                </c:pt>
                <c:pt idx="15602">
                  <c:v>4.3618055555557067</c:v>
                </c:pt>
                <c:pt idx="15603">
                  <c:v>4.3620486111098717</c:v>
                </c:pt>
                <c:pt idx="15604">
                  <c:v>4.3622916666640368</c:v>
                </c:pt>
                <c:pt idx="15605">
                  <c:v>4.3625347222182018</c:v>
                </c:pt>
                <c:pt idx="15606">
                  <c:v>4.3627777777796428</c:v>
                </c:pt>
                <c:pt idx="15607">
                  <c:v>4.3630208333338079</c:v>
                </c:pt>
                <c:pt idx="15608">
                  <c:v>4.3632638888879729</c:v>
                </c:pt>
                <c:pt idx="15609">
                  <c:v>4.3635069444421379</c:v>
                </c:pt>
                <c:pt idx="15610">
                  <c:v>4.363749999996303</c:v>
                </c:pt>
                <c:pt idx="15611">
                  <c:v>4.363993055557744</c:v>
                </c:pt>
                <c:pt idx="15612">
                  <c:v>4.364236111111909</c:v>
                </c:pt>
                <c:pt idx="15613">
                  <c:v>4.3644791666660741</c:v>
                </c:pt>
                <c:pt idx="15614">
                  <c:v>4.3647337962970187</c:v>
                </c:pt>
                <c:pt idx="15615">
                  <c:v>4.3649768518511838</c:v>
                </c:pt>
                <c:pt idx="15616">
                  <c:v>4.3652199074053488</c:v>
                </c:pt>
                <c:pt idx="15617">
                  <c:v>4.3654629629595139</c:v>
                </c:pt>
                <c:pt idx="15618">
                  <c:v>4.3657060185209549</c:v>
                </c:pt>
                <c:pt idx="15619">
                  <c:v>4.3659490740751199</c:v>
                </c:pt>
                <c:pt idx="15620">
                  <c:v>4.3661921296292849</c:v>
                </c:pt>
                <c:pt idx="15621">
                  <c:v>4.36643518518345</c:v>
                </c:pt>
                <c:pt idx="15622">
                  <c:v>4.366678240737615</c:v>
                </c:pt>
                <c:pt idx="15623">
                  <c:v>4.366921296299056</c:v>
                </c:pt>
                <c:pt idx="15624">
                  <c:v>4.367164351853221</c:v>
                </c:pt>
                <c:pt idx="15625">
                  <c:v>4.3674074074073861</c:v>
                </c:pt>
                <c:pt idx="15626">
                  <c:v>4.3676504629615511</c:v>
                </c:pt>
                <c:pt idx="15627">
                  <c:v>4.3678935185157162</c:v>
                </c:pt>
                <c:pt idx="15628">
                  <c:v>4.3681365740771572</c:v>
                </c:pt>
                <c:pt idx="15629">
                  <c:v>4.3683796296313222</c:v>
                </c:pt>
                <c:pt idx="15630">
                  <c:v>4.3686226851854872</c:v>
                </c:pt>
                <c:pt idx="15631">
                  <c:v>4.3688657407396523</c:v>
                </c:pt>
                <c:pt idx="15632">
                  <c:v>4.3691087962938173</c:v>
                </c:pt>
                <c:pt idx="15633">
                  <c:v>4.3693518518479824</c:v>
                </c:pt>
                <c:pt idx="15634">
                  <c:v>4.3695949074094234</c:v>
                </c:pt>
                <c:pt idx="15635">
                  <c:v>4.3698379629635884</c:v>
                </c:pt>
                <c:pt idx="15636">
                  <c:v>4.3700810185177534</c:v>
                </c:pt>
                <c:pt idx="15637">
                  <c:v>4.3703240740719185</c:v>
                </c:pt>
                <c:pt idx="15638">
                  <c:v>4.3705671296260835</c:v>
                </c:pt>
                <c:pt idx="15639">
                  <c:v>4.3708101851875245</c:v>
                </c:pt>
                <c:pt idx="15640">
                  <c:v>4.3710532407416895</c:v>
                </c:pt>
                <c:pt idx="15641">
                  <c:v>4.3712962962958546</c:v>
                </c:pt>
                <c:pt idx="15642">
                  <c:v>4.3715393518500196</c:v>
                </c:pt>
                <c:pt idx="15643">
                  <c:v>4.3717824074041847</c:v>
                </c:pt>
                <c:pt idx="15644">
                  <c:v>4.3720254629656257</c:v>
                </c:pt>
                <c:pt idx="15645">
                  <c:v>4.3722685185197907</c:v>
                </c:pt>
                <c:pt idx="15646">
                  <c:v>4.3725115740739557</c:v>
                </c:pt>
                <c:pt idx="15647">
                  <c:v>4.3727546296281208</c:v>
                </c:pt>
                <c:pt idx="15648">
                  <c:v>4.3729976851822858</c:v>
                </c:pt>
                <c:pt idx="15649">
                  <c:v>4.3732407407437268</c:v>
                </c:pt>
                <c:pt idx="15650">
                  <c:v>4.3734837962978919</c:v>
                </c:pt>
                <c:pt idx="15651">
                  <c:v>4.3737268518520569</c:v>
                </c:pt>
                <c:pt idx="15652">
                  <c:v>4.3739699074062219</c:v>
                </c:pt>
                <c:pt idx="15653">
                  <c:v>4.374212962960387</c:v>
                </c:pt>
                <c:pt idx="15654">
                  <c:v>4.374456018514552</c:v>
                </c:pt>
                <c:pt idx="15655">
                  <c:v>4.374699074075993</c:v>
                </c:pt>
                <c:pt idx="15656">
                  <c:v>4.374942129630158</c:v>
                </c:pt>
                <c:pt idx="15657">
                  <c:v>4.3751851851843231</c:v>
                </c:pt>
                <c:pt idx="15658">
                  <c:v>4.3754282407384881</c:v>
                </c:pt>
                <c:pt idx="15659">
                  <c:v>4.3756712962926532</c:v>
                </c:pt>
                <c:pt idx="15660">
                  <c:v>4.3759143518540942</c:v>
                </c:pt>
                <c:pt idx="15661">
                  <c:v>4.3761574074082592</c:v>
                </c:pt>
                <c:pt idx="15662">
                  <c:v>4.3764120370392039</c:v>
                </c:pt>
                <c:pt idx="15663">
                  <c:v>4.3766550925933689</c:v>
                </c:pt>
                <c:pt idx="15664">
                  <c:v>4.376898148147534</c:v>
                </c:pt>
                <c:pt idx="15665">
                  <c:v>4.377141203701699</c:v>
                </c:pt>
                <c:pt idx="15666">
                  <c:v>4.3773842592558641</c:v>
                </c:pt>
                <c:pt idx="15667">
                  <c:v>4.377627314817305</c:v>
                </c:pt>
                <c:pt idx="15668">
                  <c:v>4.3778703703714701</c:v>
                </c:pt>
                <c:pt idx="15669">
                  <c:v>4.3781134259256351</c:v>
                </c:pt>
                <c:pt idx="15670">
                  <c:v>4.3783564814798002</c:v>
                </c:pt>
                <c:pt idx="15671">
                  <c:v>4.3785995370339652</c:v>
                </c:pt>
                <c:pt idx="15672">
                  <c:v>4.3788425925954062</c:v>
                </c:pt>
                <c:pt idx="15673">
                  <c:v>4.3790856481495712</c:v>
                </c:pt>
                <c:pt idx="15674">
                  <c:v>4.3793287037037363</c:v>
                </c:pt>
                <c:pt idx="15675">
                  <c:v>4.3795717592579013</c:v>
                </c:pt>
                <c:pt idx="15676">
                  <c:v>4.3798148148120664</c:v>
                </c:pt>
                <c:pt idx="15677">
                  <c:v>4.3800578703735074</c:v>
                </c:pt>
                <c:pt idx="15678">
                  <c:v>4.3803009259276724</c:v>
                </c:pt>
                <c:pt idx="15679">
                  <c:v>4.3805439814818374</c:v>
                </c:pt>
                <c:pt idx="15680">
                  <c:v>4.3807870370360025</c:v>
                </c:pt>
                <c:pt idx="15681">
                  <c:v>4.3810300925901675</c:v>
                </c:pt>
                <c:pt idx="15682">
                  <c:v>4.3812731481443326</c:v>
                </c:pt>
                <c:pt idx="15683">
                  <c:v>4.3815162037057735</c:v>
                </c:pt>
                <c:pt idx="15684">
                  <c:v>4.3817592592599386</c:v>
                </c:pt>
                <c:pt idx="15685">
                  <c:v>4.3820023148141036</c:v>
                </c:pt>
                <c:pt idx="15686">
                  <c:v>4.3822453703682687</c:v>
                </c:pt>
                <c:pt idx="15687">
                  <c:v>4.3824884259224337</c:v>
                </c:pt>
                <c:pt idx="15688">
                  <c:v>4.3827314814838747</c:v>
                </c:pt>
                <c:pt idx="15689">
                  <c:v>4.3829745370380397</c:v>
                </c:pt>
                <c:pt idx="15690">
                  <c:v>4.3832175925922048</c:v>
                </c:pt>
                <c:pt idx="15691">
                  <c:v>4.3834606481463698</c:v>
                </c:pt>
                <c:pt idx="15692">
                  <c:v>4.3837037037005349</c:v>
                </c:pt>
                <c:pt idx="15693">
                  <c:v>4.3839467592619759</c:v>
                </c:pt>
                <c:pt idx="15694">
                  <c:v>4.3841898148161409</c:v>
                </c:pt>
                <c:pt idx="15695">
                  <c:v>4.3844328703703059</c:v>
                </c:pt>
                <c:pt idx="15696">
                  <c:v>4.384675925924471</c:v>
                </c:pt>
                <c:pt idx="15697">
                  <c:v>4.384918981478636</c:v>
                </c:pt>
                <c:pt idx="15698">
                  <c:v>4.385162037040077</c:v>
                </c:pt>
                <c:pt idx="15699">
                  <c:v>4.385405092594242</c:v>
                </c:pt>
                <c:pt idx="15700">
                  <c:v>4.3856481481484071</c:v>
                </c:pt>
                <c:pt idx="15701">
                  <c:v>4.3858912037025721</c:v>
                </c:pt>
                <c:pt idx="15702">
                  <c:v>4.3861342592567372</c:v>
                </c:pt>
                <c:pt idx="15703">
                  <c:v>4.3863773148109022</c:v>
                </c:pt>
                <c:pt idx="15704">
                  <c:v>4.3866203703723432</c:v>
                </c:pt>
                <c:pt idx="15705">
                  <c:v>4.3868634259265082</c:v>
                </c:pt>
                <c:pt idx="15706">
                  <c:v>4.3871064814806733</c:v>
                </c:pt>
                <c:pt idx="15707">
                  <c:v>4.3873495370348383</c:v>
                </c:pt>
                <c:pt idx="15708">
                  <c:v>4.3875925925890034</c:v>
                </c:pt>
                <c:pt idx="15709">
                  <c:v>4.3878356481504444</c:v>
                </c:pt>
                <c:pt idx="15710">
                  <c:v>4.3880902777741131</c:v>
                </c:pt>
                <c:pt idx="15711">
                  <c:v>4.3883333333355541</c:v>
                </c:pt>
                <c:pt idx="15712">
                  <c:v>4.3885763888897191</c:v>
                </c:pt>
                <c:pt idx="15713">
                  <c:v>4.3888194444438842</c:v>
                </c:pt>
                <c:pt idx="15714">
                  <c:v>4.3890624999980492</c:v>
                </c:pt>
                <c:pt idx="15715">
                  <c:v>4.3893055555522142</c:v>
                </c:pt>
                <c:pt idx="15716">
                  <c:v>4.3895486111136552</c:v>
                </c:pt>
                <c:pt idx="15717">
                  <c:v>4.3897916666678203</c:v>
                </c:pt>
                <c:pt idx="15718">
                  <c:v>4.3900347222219853</c:v>
                </c:pt>
                <c:pt idx="15719">
                  <c:v>4.3902777777761504</c:v>
                </c:pt>
                <c:pt idx="15720">
                  <c:v>4.3905208333303154</c:v>
                </c:pt>
                <c:pt idx="15721">
                  <c:v>4.3907638888917564</c:v>
                </c:pt>
                <c:pt idx="15722">
                  <c:v>4.3910069444459214</c:v>
                </c:pt>
                <c:pt idx="15723">
                  <c:v>4.3912500000000865</c:v>
                </c:pt>
                <c:pt idx="15724">
                  <c:v>4.3914930555542515</c:v>
                </c:pt>
                <c:pt idx="15725">
                  <c:v>4.3917361111084166</c:v>
                </c:pt>
                <c:pt idx="15726">
                  <c:v>4.3919791666625816</c:v>
                </c:pt>
                <c:pt idx="15727">
                  <c:v>4.3922222222240226</c:v>
                </c:pt>
                <c:pt idx="15728">
                  <c:v>4.3924652777781876</c:v>
                </c:pt>
                <c:pt idx="15729">
                  <c:v>4.3927083333323527</c:v>
                </c:pt>
                <c:pt idx="15730">
                  <c:v>4.3929513888865177</c:v>
                </c:pt>
                <c:pt idx="15731">
                  <c:v>4.3931944444406827</c:v>
                </c:pt>
                <c:pt idx="15732">
                  <c:v>4.3934375000021237</c:v>
                </c:pt>
                <c:pt idx="15733">
                  <c:v>4.3936805555562888</c:v>
                </c:pt>
                <c:pt idx="15734">
                  <c:v>4.3939236111104538</c:v>
                </c:pt>
                <c:pt idx="15735">
                  <c:v>4.3941666666646189</c:v>
                </c:pt>
                <c:pt idx="15736">
                  <c:v>4.3944097222187839</c:v>
                </c:pt>
                <c:pt idx="15737">
                  <c:v>4.3946527777802249</c:v>
                </c:pt>
                <c:pt idx="15738">
                  <c:v>4.3948958333343899</c:v>
                </c:pt>
                <c:pt idx="15739">
                  <c:v>4.395138888888555</c:v>
                </c:pt>
                <c:pt idx="15740">
                  <c:v>4.39538194444272</c:v>
                </c:pt>
                <c:pt idx="15741">
                  <c:v>4.3956249999968851</c:v>
                </c:pt>
                <c:pt idx="15742">
                  <c:v>4.395868055558326</c:v>
                </c:pt>
                <c:pt idx="15743">
                  <c:v>4.3961111111124911</c:v>
                </c:pt>
                <c:pt idx="15744">
                  <c:v>4.3963541666666561</c:v>
                </c:pt>
                <c:pt idx="15745">
                  <c:v>4.3965972222208212</c:v>
                </c:pt>
                <c:pt idx="15746">
                  <c:v>4.3968402777749862</c:v>
                </c:pt>
                <c:pt idx="15747">
                  <c:v>4.3970833333364272</c:v>
                </c:pt>
                <c:pt idx="15748">
                  <c:v>4.3973263888905922</c:v>
                </c:pt>
                <c:pt idx="15749">
                  <c:v>4.3975694444447573</c:v>
                </c:pt>
                <c:pt idx="15750">
                  <c:v>4.3978124999989223</c:v>
                </c:pt>
                <c:pt idx="15751">
                  <c:v>4.3980555555530874</c:v>
                </c:pt>
                <c:pt idx="15752">
                  <c:v>4.3982986111072524</c:v>
                </c:pt>
                <c:pt idx="15753">
                  <c:v>4.3985416666686934</c:v>
                </c:pt>
                <c:pt idx="15754">
                  <c:v>4.3987847222228584</c:v>
                </c:pt>
                <c:pt idx="15755">
                  <c:v>4.3990277777770235</c:v>
                </c:pt>
                <c:pt idx="15756">
                  <c:v>4.3992708333311885</c:v>
                </c:pt>
                <c:pt idx="15757">
                  <c:v>4.3995138888853536</c:v>
                </c:pt>
                <c:pt idx="15758">
                  <c:v>4.3997569444467945</c:v>
                </c:pt>
                <c:pt idx="15759">
                  <c:v>4.4000115740704633</c:v>
                </c:pt>
                <c:pt idx="15760">
                  <c:v>4.4002546296319043</c:v>
                </c:pt>
                <c:pt idx="15761">
                  <c:v>4.4004976851860693</c:v>
                </c:pt>
                <c:pt idx="15762">
                  <c:v>4.4007407407402344</c:v>
                </c:pt>
                <c:pt idx="15763">
                  <c:v>4.4009837962943994</c:v>
                </c:pt>
                <c:pt idx="15764">
                  <c:v>4.4012268518485644</c:v>
                </c:pt>
                <c:pt idx="15765">
                  <c:v>4.4014699074100054</c:v>
                </c:pt>
                <c:pt idx="15766">
                  <c:v>4.4017129629641705</c:v>
                </c:pt>
                <c:pt idx="15767">
                  <c:v>4.4019560185183355</c:v>
                </c:pt>
                <c:pt idx="15768">
                  <c:v>4.4021990740725006</c:v>
                </c:pt>
                <c:pt idx="15769">
                  <c:v>4.4024421296266656</c:v>
                </c:pt>
                <c:pt idx="15770">
                  <c:v>4.4026851851881066</c:v>
                </c:pt>
                <c:pt idx="15771">
                  <c:v>4.4029282407422716</c:v>
                </c:pt>
                <c:pt idx="15772">
                  <c:v>4.4031712962964367</c:v>
                </c:pt>
                <c:pt idx="15773">
                  <c:v>4.4034143518506017</c:v>
                </c:pt>
                <c:pt idx="15774">
                  <c:v>4.4036574074047667</c:v>
                </c:pt>
                <c:pt idx="15775">
                  <c:v>4.4039004629589318</c:v>
                </c:pt>
                <c:pt idx="15776">
                  <c:v>4.4041435185203728</c:v>
                </c:pt>
                <c:pt idx="15777">
                  <c:v>4.4043865740745378</c:v>
                </c:pt>
                <c:pt idx="15778">
                  <c:v>4.4046296296287029</c:v>
                </c:pt>
                <c:pt idx="15779">
                  <c:v>4.4048726851828679</c:v>
                </c:pt>
                <c:pt idx="15780">
                  <c:v>4.4051157407370329</c:v>
                </c:pt>
                <c:pt idx="15781">
                  <c:v>4.4053587962984739</c:v>
                </c:pt>
                <c:pt idx="15782">
                  <c:v>4.405601851852639</c:v>
                </c:pt>
                <c:pt idx="15783">
                  <c:v>4.405844907406804</c:v>
                </c:pt>
                <c:pt idx="15784">
                  <c:v>4.4060879629609691</c:v>
                </c:pt>
                <c:pt idx="15785">
                  <c:v>4.4063310185151341</c:v>
                </c:pt>
                <c:pt idx="15786">
                  <c:v>4.4065740740765751</c:v>
                </c:pt>
                <c:pt idx="15787">
                  <c:v>4.4068171296307401</c:v>
                </c:pt>
                <c:pt idx="15788">
                  <c:v>4.4070601851849052</c:v>
                </c:pt>
                <c:pt idx="15789">
                  <c:v>4.4073032407390702</c:v>
                </c:pt>
                <c:pt idx="15790">
                  <c:v>4.4075462962932352</c:v>
                </c:pt>
                <c:pt idx="15791">
                  <c:v>4.4077893518546762</c:v>
                </c:pt>
                <c:pt idx="15792">
                  <c:v>4.4080324074088413</c:v>
                </c:pt>
                <c:pt idx="15793">
                  <c:v>4.4082754629630063</c:v>
                </c:pt>
                <c:pt idx="15794">
                  <c:v>4.4085185185171714</c:v>
                </c:pt>
                <c:pt idx="15795">
                  <c:v>4.4087615740713364</c:v>
                </c:pt>
                <c:pt idx="15796">
                  <c:v>4.4090046296255014</c:v>
                </c:pt>
                <c:pt idx="15797">
                  <c:v>4.4092476851869424</c:v>
                </c:pt>
                <c:pt idx="15798">
                  <c:v>4.4094907407411075</c:v>
                </c:pt>
                <c:pt idx="15799">
                  <c:v>4.4097337962952725</c:v>
                </c:pt>
                <c:pt idx="15800">
                  <c:v>4.4099768518494376</c:v>
                </c:pt>
                <c:pt idx="15801">
                  <c:v>4.4102199074036026</c:v>
                </c:pt>
                <c:pt idx="15802">
                  <c:v>4.4104629629650436</c:v>
                </c:pt>
                <c:pt idx="15803">
                  <c:v>4.4107060185192086</c:v>
                </c:pt>
                <c:pt idx="15804">
                  <c:v>4.4109490740733737</c:v>
                </c:pt>
                <c:pt idx="15805">
                  <c:v>4.4111921296275387</c:v>
                </c:pt>
                <c:pt idx="15806">
                  <c:v>4.4114351851817037</c:v>
                </c:pt>
                <c:pt idx="15807">
                  <c:v>4.4116898148126484</c:v>
                </c:pt>
                <c:pt idx="15808">
                  <c:v>4.4119328703668135</c:v>
                </c:pt>
                <c:pt idx="15809">
                  <c:v>4.4121759259282545</c:v>
                </c:pt>
                <c:pt idx="15810">
                  <c:v>4.4124189814824195</c:v>
                </c:pt>
                <c:pt idx="15811">
                  <c:v>4.4126620370365846</c:v>
                </c:pt>
                <c:pt idx="15812">
                  <c:v>4.4129050925907496</c:v>
                </c:pt>
                <c:pt idx="15813">
                  <c:v>4.4131481481449146</c:v>
                </c:pt>
                <c:pt idx="15814">
                  <c:v>4.4133912037063556</c:v>
                </c:pt>
                <c:pt idx="15815">
                  <c:v>4.4136342592605207</c:v>
                </c:pt>
                <c:pt idx="15816">
                  <c:v>4.4138773148146857</c:v>
                </c:pt>
                <c:pt idx="15817">
                  <c:v>4.4141203703688507</c:v>
                </c:pt>
                <c:pt idx="15818">
                  <c:v>4.4143634259230158</c:v>
                </c:pt>
                <c:pt idx="15819">
                  <c:v>4.4146064814844568</c:v>
                </c:pt>
                <c:pt idx="15820">
                  <c:v>4.4148495370386218</c:v>
                </c:pt>
                <c:pt idx="15821">
                  <c:v>4.4150925925927869</c:v>
                </c:pt>
                <c:pt idx="15822">
                  <c:v>4.4153356481469519</c:v>
                </c:pt>
                <c:pt idx="15823">
                  <c:v>4.4155787037011169</c:v>
                </c:pt>
                <c:pt idx="15824">
                  <c:v>4.415821759255282</c:v>
                </c:pt>
                <c:pt idx="15825">
                  <c:v>4.416064814816723</c:v>
                </c:pt>
                <c:pt idx="15826">
                  <c:v>4.416307870370888</c:v>
                </c:pt>
                <c:pt idx="15827">
                  <c:v>4.4165509259250531</c:v>
                </c:pt>
                <c:pt idx="15828">
                  <c:v>4.4167939814792181</c:v>
                </c:pt>
                <c:pt idx="15829">
                  <c:v>4.4170370370333831</c:v>
                </c:pt>
                <c:pt idx="15830">
                  <c:v>4.4172800925948241</c:v>
                </c:pt>
                <c:pt idx="15831">
                  <c:v>4.4175231481489892</c:v>
                </c:pt>
                <c:pt idx="15832">
                  <c:v>4.4177662037031542</c:v>
                </c:pt>
                <c:pt idx="15833">
                  <c:v>4.4180092592573192</c:v>
                </c:pt>
                <c:pt idx="15834">
                  <c:v>4.4182523148114843</c:v>
                </c:pt>
                <c:pt idx="15835">
                  <c:v>4.4184953703729253</c:v>
                </c:pt>
                <c:pt idx="15836">
                  <c:v>4.4187384259270903</c:v>
                </c:pt>
                <c:pt idx="15837">
                  <c:v>4.4189814814812554</c:v>
                </c:pt>
                <c:pt idx="15838">
                  <c:v>4.4192245370354204</c:v>
                </c:pt>
                <c:pt idx="15839">
                  <c:v>4.4194675925895854</c:v>
                </c:pt>
                <c:pt idx="15840">
                  <c:v>4.4197106481510264</c:v>
                </c:pt>
                <c:pt idx="15841">
                  <c:v>4.4199537037051915</c:v>
                </c:pt>
                <c:pt idx="15842">
                  <c:v>4.4201967592593565</c:v>
                </c:pt>
                <c:pt idx="15843">
                  <c:v>4.4204398148135216</c:v>
                </c:pt>
                <c:pt idx="15844">
                  <c:v>4.4206828703676866</c:v>
                </c:pt>
                <c:pt idx="15845">
                  <c:v>4.4209259259218516</c:v>
                </c:pt>
                <c:pt idx="15846">
                  <c:v>4.4211689814832926</c:v>
                </c:pt>
                <c:pt idx="15847">
                  <c:v>4.4214120370374577</c:v>
                </c:pt>
                <c:pt idx="15848">
                  <c:v>4.4216550925916227</c:v>
                </c:pt>
                <c:pt idx="15849">
                  <c:v>4.4218981481457877</c:v>
                </c:pt>
                <c:pt idx="15850">
                  <c:v>4.4221412036999528</c:v>
                </c:pt>
                <c:pt idx="15851">
                  <c:v>4.4223842592613938</c:v>
                </c:pt>
                <c:pt idx="15852">
                  <c:v>4.4226273148155588</c:v>
                </c:pt>
                <c:pt idx="15853">
                  <c:v>4.4228703703697239</c:v>
                </c:pt>
                <c:pt idx="15854">
                  <c:v>4.4231134259238889</c:v>
                </c:pt>
                <c:pt idx="15855">
                  <c:v>4.4233564814780539</c:v>
                </c:pt>
                <c:pt idx="15856">
                  <c:v>4.4236111111089986</c:v>
                </c:pt>
                <c:pt idx="15857">
                  <c:v>4.4238541666631637</c:v>
                </c:pt>
                <c:pt idx="15858">
                  <c:v>4.4240972222246047</c:v>
                </c:pt>
                <c:pt idx="15859">
                  <c:v>4.4243402777787697</c:v>
                </c:pt>
                <c:pt idx="15860">
                  <c:v>4.4245833333329347</c:v>
                </c:pt>
                <c:pt idx="15861">
                  <c:v>4.4248263888870998</c:v>
                </c:pt>
                <c:pt idx="15862">
                  <c:v>4.4250694444412648</c:v>
                </c:pt>
                <c:pt idx="15863">
                  <c:v>4.4253125000027058</c:v>
                </c:pt>
                <c:pt idx="15864">
                  <c:v>4.4255555555568709</c:v>
                </c:pt>
                <c:pt idx="15865">
                  <c:v>4.4257986111110359</c:v>
                </c:pt>
                <c:pt idx="15866">
                  <c:v>4.4260416666652009</c:v>
                </c:pt>
                <c:pt idx="15867">
                  <c:v>4.426284722219366</c:v>
                </c:pt>
                <c:pt idx="15868">
                  <c:v>4.426527777780807</c:v>
                </c:pt>
                <c:pt idx="15869">
                  <c:v>4.426770833334972</c:v>
                </c:pt>
                <c:pt idx="15870">
                  <c:v>4.427013888889137</c:v>
                </c:pt>
                <c:pt idx="15871">
                  <c:v>4.4272569444433021</c:v>
                </c:pt>
                <c:pt idx="15872">
                  <c:v>4.4274999999974671</c:v>
                </c:pt>
                <c:pt idx="15873">
                  <c:v>4.4277430555516322</c:v>
                </c:pt>
                <c:pt idx="15874">
                  <c:v>4.4279861111130732</c:v>
                </c:pt>
                <c:pt idx="15875">
                  <c:v>4.4282291666672382</c:v>
                </c:pt>
                <c:pt idx="15876">
                  <c:v>4.4284722222214032</c:v>
                </c:pt>
                <c:pt idx="15877">
                  <c:v>4.4287152777755683</c:v>
                </c:pt>
                <c:pt idx="15878">
                  <c:v>4.4289583333297333</c:v>
                </c:pt>
                <c:pt idx="15879">
                  <c:v>4.4292013888911743</c:v>
                </c:pt>
                <c:pt idx="15880">
                  <c:v>4.4294444444453394</c:v>
                </c:pt>
                <c:pt idx="15881">
                  <c:v>4.4296874999995044</c:v>
                </c:pt>
                <c:pt idx="15882">
                  <c:v>4.4299305555536694</c:v>
                </c:pt>
                <c:pt idx="15883">
                  <c:v>4.4301736111078345</c:v>
                </c:pt>
                <c:pt idx="15884">
                  <c:v>4.4304166666692755</c:v>
                </c:pt>
                <c:pt idx="15885">
                  <c:v>4.4306597222234405</c:v>
                </c:pt>
                <c:pt idx="15886">
                  <c:v>4.4309027777776056</c:v>
                </c:pt>
                <c:pt idx="15887">
                  <c:v>4.4311458333317706</c:v>
                </c:pt>
                <c:pt idx="15888">
                  <c:v>4.4313888888859356</c:v>
                </c:pt>
                <c:pt idx="15889">
                  <c:v>4.4316319444473766</c:v>
                </c:pt>
                <c:pt idx="15890">
                  <c:v>4.4318750000015417</c:v>
                </c:pt>
                <c:pt idx="15891">
                  <c:v>4.4321180555557067</c:v>
                </c:pt>
                <c:pt idx="15892">
                  <c:v>4.4323611111098717</c:v>
                </c:pt>
                <c:pt idx="15893">
                  <c:v>4.4326041666640368</c:v>
                </c:pt>
                <c:pt idx="15894">
                  <c:v>4.4328472222182018</c:v>
                </c:pt>
                <c:pt idx="15895">
                  <c:v>4.4330902777796428</c:v>
                </c:pt>
                <c:pt idx="15896">
                  <c:v>4.4333333333338079</c:v>
                </c:pt>
                <c:pt idx="15897">
                  <c:v>4.4335763888879729</c:v>
                </c:pt>
                <c:pt idx="15898">
                  <c:v>4.4338194444421379</c:v>
                </c:pt>
                <c:pt idx="15899">
                  <c:v>4.434062499996303</c:v>
                </c:pt>
                <c:pt idx="15900">
                  <c:v>4.434305555557744</c:v>
                </c:pt>
                <c:pt idx="15901">
                  <c:v>4.434548611111909</c:v>
                </c:pt>
                <c:pt idx="15902">
                  <c:v>4.4347916666660741</c:v>
                </c:pt>
                <c:pt idx="15903">
                  <c:v>4.4350347222202391</c:v>
                </c:pt>
                <c:pt idx="15904">
                  <c:v>4.4352893518511838</c:v>
                </c:pt>
                <c:pt idx="15905">
                  <c:v>4.4355324074053488</c:v>
                </c:pt>
                <c:pt idx="15906">
                  <c:v>4.4357754629595139</c:v>
                </c:pt>
                <c:pt idx="15907">
                  <c:v>4.4360185185209549</c:v>
                </c:pt>
                <c:pt idx="15908">
                  <c:v>4.4362615740751199</c:v>
                </c:pt>
                <c:pt idx="15909">
                  <c:v>4.4365046296292849</c:v>
                </c:pt>
                <c:pt idx="15910">
                  <c:v>4.43674768518345</c:v>
                </c:pt>
                <c:pt idx="15911">
                  <c:v>4.436990740737615</c:v>
                </c:pt>
                <c:pt idx="15912">
                  <c:v>4.437233796299056</c:v>
                </c:pt>
                <c:pt idx="15913">
                  <c:v>4.437476851853221</c:v>
                </c:pt>
                <c:pt idx="15914">
                  <c:v>4.4377199074073861</c:v>
                </c:pt>
                <c:pt idx="15915">
                  <c:v>4.4379629629615511</c:v>
                </c:pt>
                <c:pt idx="15916">
                  <c:v>4.4382060185157162</c:v>
                </c:pt>
                <c:pt idx="15917">
                  <c:v>4.4384490740771572</c:v>
                </c:pt>
                <c:pt idx="15918">
                  <c:v>4.4386921296313222</c:v>
                </c:pt>
                <c:pt idx="15919">
                  <c:v>4.4389351851854872</c:v>
                </c:pt>
                <c:pt idx="15920">
                  <c:v>4.4391782407396523</c:v>
                </c:pt>
                <c:pt idx="15921">
                  <c:v>4.4394212962938173</c:v>
                </c:pt>
                <c:pt idx="15922">
                  <c:v>4.4396643518479824</c:v>
                </c:pt>
                <c:pt idx="15923">
                  <c:v>4.4399074074094234</c:v>
                </c:pt>
                <c:pt idx="15924">
                  <c:v>4.4401504629635884</c:v>
                </c:pt>
                <c:pt idx="15925">
                  <c:v>4.4403935185177534</c:v>
                </c:pt>
                <c:pt idx="15926">
                  <c:v>4.4406365740719185</c:v>
                </c:pt>
                <c:pt idx="15927">
                  <c:v>4.4408796296260835</c:v>
                </c:pt>
                <c:pt idx="15928">
                  <c:v>4.4411226851875245</c:v>
                </c:pt>
                <c:pt idx="15929">
                  <c:v>4.4413657407416895</c:v>
                </c:pt>
                <c:pt idx="15930">
                  <c:v>4.4416087962958546</c:v>
                </c:pt>
                <c:pt idx="15931">
                  <c:v>4.4418518518500196</c:v>
                </c:pt>
                <c:pt idx="15932">
                  <c:v>4.4420949074041847</c:v>
                </c:pt>
                <c:pt idx="15933">
                  <c:v>4.4423379629656257</c:v>
                </c:pt>
                <c:pt idx="15934">
                  <c:v>4.4425810185197907</c:v>
                </c:pt>
                <c:pt idx="15935">
                  <c:v>4.4428240740739557</c:v>
                </c:pt>
                <c:pt idx="15936">
                  <c:v>4.4430671296281208</c:v>
                </c:pt>
                <c:pt idx="15937">
                  <c:v>4.4433101851822858</c:v>
                </c:pt>
                <c:pt idx="15938">
                  <c:v>4.4435532407437268</c:v>
                </c:pt>
                <c:pt idx="15939">
                  <c:v>4.4437962962978919</c:v>
                </c:pt>
                <c:pt idx="15940">
                  <c:v>4.4440393518520569</c:v>
                </c:pt>
                <c:pt idx="15941">
                  <c:v>4.4442824074062219</c:v>
                </c:pt>
                <c:pt idx="15942">
                  <c:v>4.444525462960387</c:v>
                </c:pt>
                <c:pt idx="15943">
                  <c:v>4.444768518514552</c:v>
                </c:pt>
                <c:pt idx="15944">
                  <c:v>4.445011574075993</c:v>
                </c:pt>
                <c:pt idx="15945">
                  <c:v>4.445254629630158</c:v>
                </c:pt>
                <c:pt idx="15946">
                  <c:v>4.4454976851843231</c:v>
                </c:pt>
                <c:pt idx="15947">
                  <c:v>4.4457407407384881</c:v>
                </c:pt>
                <c:pt idx="15948">
                  <c:v>4.4459837962926532</c:v>
                </c:pt>
                <c:pt idx="15949">
                  <c:v>4.4462268518540942</c:v>
                </c:pt>
                <c:pt idx="15950">
                  <c:v>4.4464699074082592</c:v>
                </c:pt>
                <c:pt idx="15951">
                  <c:v>4.4467129629624242</c:v>
                </c:pt>
                <c:pt idx="15952">
                  <c:v>4.4469560185165893</c:v>
                </c:pt>
                <c:pt idx="15953">
                  <c:v>4.447210648147534</c:v>
                </c:pt>
                <c:pt idx="15954">
                  <c:v>4.447453703701699</c:v>
                </c:pt>
                <c:pt idx="15955">
                  <c:v>4.4476967592558641</c:v>
                </c:pt>
                <c:pt idx="15956">
                  <c:v>4.447939814817305</c:v>
                </c:pt>
                <c:pt idx="15957">
                  <c:v>4.4481828703714701</c:v>
                </c:pt>
                <c:pt idx="15958">
                  <c:v>4.4484259259256351</c:v>
                </c:pt>
                <c:pt idx="15959">
                  <c:v>4.4486689814798002</c:v>
                </c:pt>
                <c:pt idx="15960">
                  <c:v>4.4489120370339652</c:v>
                </c:pt>
                <c:pt idx="15961">
                  <c:v>4.4491550925954062</c:v>
                </c:pt>
                <c:pt idx="15962">
                  <c:v>4.4493981481495712</c:v>
                </c:pt>
                <c:pt idx="15963">
                  <c:v>4.4496412037037363</c:v>
                </c:pt>
                <c:pt idx="15964">
                  <c:v>4.4498842592579013</c:v>
                </c:pt>
                <c:pt idx="15965">
                  <c:v>4.4501273148120664</c:v>
                </c:pt>
                <c:pt idx="15966">
                  <c:v>4.4503703703735074</c:v>
                </c:pt>
                <c:pt idx="15967">
                  <c:v>4.4506134259276724</c:v>
                </c:pt>
                <c:pt idx="15968">
                  <c:v>4.4508564814818374</c:v>
                </c:pt>
                <c:pt idx="15969">
                  <c:v>4.4510995370360025</c:v>
                </c:pt>
                <c:pt idx="15970">
                  <c:v>4.4513425925901675</c:v>
                </c:pt>
                <c:pt idx="15971">
                  <c:v>4.4515856481443326</c:v>
                </c:pt>
                <c:pt idx="15972">
                  <c:v>4.4518287037057735</c:v>
                </c:pt>
                <c:pt idx="15973">
                  <c:v>4.4520717592599386</c:v>
                </c:pt>
                <c:pt idx="15974">
                  <c:v>4.4523148148141036</c:v>
                </c:pt>
                <c:pt idx="15975">
                  <c:v>4.4525578703682687</c:v>
                </c:pt>
                <c:pt idx="15976">
                  <c:v>4.4528009259224337</c:v>
                </c:pt>
                <c:pt idx="15977">
                  <c:v>4.4530439814838747</c:v>
                </c:pt>
                <c:pt idx="15978">
                  <c:v>4.4532870370380397</c:v>
                </c:pt>
                <c:pt idx="15979">
                  <c:v>4.4535300925922048</c:v>
                </c:pt>
                <c:pt idx="15980">
                  <c:v>4.4537731481463698</c:v>
                </c:pt>
                <c:pt idx="15981">
                  <c:v>4.4540162037005349</c:v>
                </c:pt>
                <c:pt idx="15982">
                  <c:v>4.4542592592619759</c:v>
                </c:pt>
                <c:pt idx="15983">
                  <c:v>4.4545023148161409</c:v>
                </c:pt>
                <c:pt idx="15984">
                  <c:v>4.4547453703703059</c:v>
                </c:pt>
                <c:pt idx="15985">
                  <c:v>4.454988425924471</c:v>
                </c:pt>
                <c:pt idx="15986">
                  <c:v>4.455231481478636</c:v>
                </c:pt>
                <c:pt idx="15987">
                  <c:v>4.455474537040077</c:v>
                </c:pt>
                <c:pt idx="15988">
                  <c:v>4.455717592594242</c:v>
                </c:pt>
                <c:pt idx="15989">
                  <c:v>4.4559606481484071</c:v>
                </c:pt>
                <c:pt idx="15990">
                  <c:v>4.4562037037025721</c:v>
                </c:pt>
                <c:pt idx="15991">
                  <c:v>4.4564467592567372</c:v>
                </c:pt>
                <c:pt idx="15992">
                  <c:v>4.4566898148109022</c:v>
                </c:pt>
                <c:pt idx="15993">
                  <c:v>4.4569328703723432</c:v>
                </c:pt>
                <c:pt idx="15994">
                  <c:v>4.4571759259265082</c:v>
                </c:pt>
                <c:pt idx="15995">
                  <c:v>4.4574189814806733</c:v>
                </c:pt>
                <c:pt idx="15996">
                  <c:v>4.4576620370348383</c:v>
                </c:pt>
                <c:pt idx="15997">
                  <c:v>4.4579050925890034</c:v>
                </c:pt>
                <c:pt idx="15998">
                  <c:v>4.4581481481504444</c:v>
                </c:pt>
                <c:pt idx="15999">
                  <c:v>4.4583912037046094</c:v>
                </c:pt>
                <c:pt idx="16000">
                  <c:v>4.4586342592587744</c:v>
                </c:pt>
                <c:pt idx="16001">
                  <c:v>4.4588888888897191</c:v>
                </c:pt>
                <c:pt idx="16002">
                  <c:v>4.4591319444438842</c:v>
                </c:pt>
                <c:pt idx="16003">
                  <c:v>4.4593749999980492</c:v>
                </c:pt>
                <c:pt idx="16004">
                  <c:v>4.4596180555522142</c:v>
                </c:pt>
                <c:pt idx="16005">
                  <c:v>4.4598611111136552</c:v>
                </c:pt>
                <c:pt idx="16006">
                  <c:v>4.4601041666678203</c:v>
                </c:pt>
                <c:pt idx="16007">
                  <c:v>4.4603472222219853</c:v>
                </c:pt>
                <c:pt idx="16008">
                  <c:v>4.4605902777761504</c:v>
                </c:pt>
                <c:pt idx="16009">
                  <c:v>4.4608333333303154</c:v>
                </c:pt>
                <c:pt idx="16010">
                  <c:v>4.4610763888917564</c:v>
                </c:pt>
                <c:pt idx="16011">
                  <c:v>4.4613194444459214</c:v>
                </c:pt>
                <c:pt idx="16012">
                  <c:v>4.4615625000000865</c:v>
                </c:pt>
                <c:pt idx="16013">
                  <c:v>4.4618055555542515</c:v>
                </c:pt>
                <c:pt idx="16014">
                  <c:v>4.4620486111084166</c:v>
                </c:pt>
                <c:pt idx="16015">
                  <c:v>4.4622916666625816</c:v>
                </c:pt>
                <c:pt idx="16016">
                  <c:v>4.4625347222240226</c:v>
                </c:pt>
                <c:pt idx="16017">
                  <c:v>4.4627777777781876</c:v>
                </c:pt>
                <c:pt idx="16018">
                  <c:v>4.4630208333323527</c:v>
                </c:pt>
                <c:pt idx="16019">
                  <c:v>4.4632638888865177</c:v>
                </c:pt>
                <c:pt idx="16020">
                  <c:v>4.4635069444406827</c:v>
                </c:pt>
                <c:pt idx="16021">
                  <c:v>4.4637500000021237</c:v>
                </c:pt>
                <c:pt idx="16022">
                  <c:v>4.4639930555562888</c:v>
                </c:pt>
                <c:pt idx="16023">
                  <c:v>4.4642361111104538</c:v>
                </c:pt>
                <c:pt idx="16024">
                  <c:v>4.4644791666646189</c:v>
                </c:pt>
                <c:pt idx="16025">
                  <c:v>4.4647222222187839</c:v>
                </c:pt>
                <c:pt idx="16026">
                  <c:v>4.4649652777802249</c:v>
                </c:pt>
                <c:pt idx="16027">
                  <c:v>4.4652083333343899</c:v>
                </c:pt>
                <c:pt idx="16028">
                  <c:v>4.465451388888555</c:v>
                </c:pt>
                <c:pt idx="16029">
                  <c:v>4.46569444444272</c:v>
                </c:pt>
                <c:pt idx="16030">
                  <c:v>4.4659374999968851</c:v>
                </c:pt>
                <c:pt idx="16031">
                  <c:v>4.466180555558326</c:v>
                </c:pt>
                <c:pt idx="16032">
                  <c:v>4.4664236111124911</c:v>
                </c:pt>
                <c:pt idx="16033">
                  <c:v>4.4666666666666561</c:v>
                </c:pt>
                <c:pt idx="16034">
                  <c:v>4.4669097222208212</c:v>
                </c:pt>
                <c:pt idx="16035">
                  <c:v>4.4671527777749862</c:v>
                </c:pt>
                <c:pt idx="16036">
                  <c:v>4.4673958333364272</c:v>
                </c:pt>
                <c:pt idx="16037">
                  <c:v>4.4676388888905922</c:v>
                </c:pt>
                <c:pt idx="16038">
                  <c:v>4.4678819444447573</c:v>
                </c:pt>
                <c:pt idx="16039">
                  <c:v>4.4681249999989223</c:v>
                </c:pt>
                <c:pt idx="16040">
                  <c:v>4.4683680555530874</c:v>
                </c:pt>
                <c:pt idx="16041">
                  <c:v>4.4686111111072524</c:v>
                </c:pt>
                <c:pt idx="16042">
                  <c:v>4.4688541666686934</c:v>
                </c:pt>
                <c:pt idx="16043">
                  <c:v>4.4690972222228584</c:v>
                </c:pt>
                <c:pt idx="16044">
                  <c:v>4.4693402777770235</c:v>
                </c:pt>
                <c:pt idx="16045">
                  <c:v>4.4695833333311885</c:v>
                </c:pt>
                <c:pt idx="16046">
                  <c:v>4.4698263888853536</c:v>
                </c:pt>
                <c:pt idx="16047">
                  <c:v>4.4700694444467945</c:v>
                </c:pt>
              </c:numCache>
              <c:extLst xmlns:c15="http://schemas.microsoft.com/office/drawing/2012/chart"/>
            </c:numRef>
          </c:xVal>
          <c:yVal>
            <c:numRef>
              <c:f>'ventilation 2'!$F$2:$F$16049</c:f>
              <c:numCache>
                <c:formatCode>General</c:formatCode>
                <c:ptCount val="16048"/>
                <c:pt idx="0">
                  <c:v>0.2</c:v>
                </c:pt>
                <c:pt idx="1">
                  <c:v>0.3</c:v>
                </c:pt>
                <c:pt idx="2">
                  <c:v>0.3</c:v>
                </c:pt>
                <c:pt idx="3">
                  <c:v>0.3</c:v>
                </c:pt>
                <c:pt idx="4">
                  <c:v>0.2</c:v>
                </c:pt>
                <c:pt idx="5">
                  <c:v>0.2</c:v>
                </c:pt>
                <c:pt idx="6">
                  <c:v>0.3</c:v>
                </c:pt>
                <c:pt idx="7">
                  <c:v>0</c:v>
                </c:pt>
                <c:pt idx="8">
                  <c:v>0.2</c:v>
                </c:pt>
                <c:pt idx="9">
                  <c:v>0</c:v>
                </c:pt>
                <c:pt idx="10">
                  <c:v>0</c:v>
                </c:pt>
                <c:pt idx="11">
                  <c:v>0.1</c:v>
                </c:pt>
                <c:pt idx="12">
                  <c:v>0.1</c:v>
                </c:pt>
                <c:pt idx="13">
                  <c:v>0.1</c:v>
                </c:pt>
                <c:pt idx="14">
                  <c:v>0.1</c:v>
                </c:pt>
                <c:pt idx="15">
                  <c:v>0.1</c:v>
                </c:pt>
                <c:pt idx="16">
                  <c:v>0.2</c:v>
                </c:pt>
                <c:pt idx="17">
                  <c:v>0.1</c:v>
                </c:pt>
                <c:pt idx="18">
                  <c:v>0.2</c:v>
                </c:pt>
                <c:pt idx="19">
                  <c:v>0.1</c:v>
                </c:pt>
                <c:pt idx="20">
                  <c:v>0.1</c:v>
                </c:pt>
                <c:pt idx="21">
                  <c:v>0.1</c:v>
                </c:pt>
                <c:pt idx="22">
                  <c:v>0.2</c:v>
                </c:pt>
                <c:pt idx="23">
                  <c:v>0.2</c:v>
                </c:pt>
                <c:pt idx="24">
                  <c:v>0</c:v>
                </c:pt>
                <c:pt idx="25">
                  <c:v>0.1</c:v>
                </c:pt>
                <c:pt idx="26">
                  <c:v>0.1</c:v>
                </c:pt>
                <c:pt idx="27">
                  <c:v>0.1</c:v>
                </c:pt>
                <c:pt idx="28">
                  <c:v>0.1</c:v>
                </c:pt>
                <c:pt idx="29">
                  <c:v>0</c:v>
                </c:pt>
                <c:pt idx="30">
                  <c:v>0.1</c:v>
                </c:pt>
                <c:pt idx="31">
                  <c:v>0.1</c:v>
                </c:pt>
                <c:pt idx="32">
                  <c:v>0.1</c:v>
                </c:pt>
                <c:pt idx="33">
                  <c:v>0</c:v>
                </c:pt>
                <c:pt idx="34">
                  <c:v>0.1</c:v>
                </c:pt>
                <c:pt idx="35">
                  <c:v>0.1</c:v>
                </c:pt>
                <c:pt idx="36">
                  <c:v>0</c:v>
                </c:pt>
                <c:pt idx="37">
                  <c:v>0.1</c:v>
                </c:pt>
                <c:pt idx="38">
                  <c:v>0.1</c:v>
                </c:pt>
                <c:pt idx="39">
                  <c:v>0</c:v>
                </c:pt>
                <c:pt idx="40">
                  <c:v>0.1</c:v>
                </c:pt>
                <c:pt idx="41">
                  <c:v>0.1</c:v>
                </c:pt>
                <c:pt idx="42">
                  <c:v>0.1</c:v>
                </c:pt>
                <c:pt idx="43">
                  <c:v>0.1</c:v>
                </c:pt>
                <c:pt idx="44">
                  <c:v>0</c:v>
                </c:pt>
                <c:pt idx="45">
                  <c:v>0.1</c:v>
                </c:pt>
                <c:pt idx="46">
                  <c:v>0.1</c:v>
                </c:pt>
                <c:pt idx="47">
                  <c:v>0.1</c:v>
                </c:pt>
                <c:pt idx="48">
                  <c:v>0.1</c:v>
                </c:pt>
                <c:pt idx="49">
                  <c:v>0.1</c:v>
                </c:pt>
                <c:pt idx="50">
                  <c:v>0</c:v>
                </c:pt>
                <c:pt idx="51">
                  <c:v>0.1</c:v>
                </c:pt>
                <c:pt idx="52">
                  <c:v>0.1</c:v>
                </c:pt>
                <c:pt idx="53">
                  <c:v>0</c:v>
                </c:pt>
                <c:pt idx="54">
                  <c:v>0.1</c:v>
                </c:pt>
                <c:pt idx="55">
                  <c:v>0.1</c:v>
                </c:pt>
                <c:pt idx="56">
                  <c:v>0</c:v>
                </c:pt>
                <c:pt idx="57">
                  <c:v>0.1</c:v>
                </c:pt>
                <c:pt idx="58">
                  <c:v>0</c:v>
                </c:pt>
                <c:pt idx="59">
                  <c:v>0</c:v>
                </c:pt>
                <c:pt idx="60">
                  <c:v>0.1</c:v>
                </c:pt>
                <c:pt idx="61">
                  <c:v>0.1</c:v>
                </c:pt>
                <c:pt idx="62">
                  <c:v>0.1</c:v>
                </c:pt>
                <c:pt idx="63">
                  <c:v>0.2</c:v>
                </c:pt>
                <c:pt idx="64">
                  <c:v>0.1</c:v>
                </c:pt>
                <c:pt idx="65">
                  <c:v>0.1</c:v>
                </c:pt>
                <c:pt idx="66">
                  <c:v>0</c:v>
                </c:pt>
                <c:pt idx="67">
                  <c:v>0</c:v>
                </c:pt>
                <c:pt idx="68">
                  <c:v>0.1</c:v>
                </c:pt>
                <c:pt idx="69">
                  <c:v>0</c:v>
                </c:pt>
                <c:pt idx="70">
                  <c:v>0</c:v>
                </c:pt>
                <c:pt idx="71">
                  <c:v>0.1</c:v>
                </c:pt>
                <c:pt idx="72">
                  <c:v>0.1</c:v>
                </c:pt>
                <c:pt idx="73">
                  <c:v>0.1</c:v>
                </c:pt>
                <c:pt idx="74">
                  <c:v>0</c:v>
                </c:pt>
                <c:pt idx="75">
                  <c:v>0.1</c:v>
                </c:pt>
                <c:pt idx="76">
                  <c:v>0</c:v>
                </c:pt>
                <c:pt idx="77">
                  <c:v>0.1</c:v>
                </c:pt>
                <c:pt idx="78">
                  <c:v>0</c:v>
                </c:pt>
                <c:pt idx="79">
                  <c:v>0.1</c:v>
                </c:pt>
                <c:pt idx="80">
                  <c:v>0</c:v>
                </c:pt>
                <c:pt idx="81">
                  <c:v>0</c:v>
                </c:pt>
                <c:pt idx="82">
                  <c:v>0.2</c:v>
                </c:pt>
                <c:pt idx="83">
                  <c:v>0</c:v>
                </c:pt>
                <c:pt idx="84">
                  <c:v>0</c:v>
                </c:pt>
                <c:pt idx="85">
                  <c:v>0</c:v>
                </c:pt>
                <c:pt idx="86">
                  <c:v>0.1</c:v>
                </c:pt>
                <c:pt idx="87">
                  <c:v>0.1</c:v>
                </c:pt>
                <c:pt idx="88">
                  <c:v>0</c:v>
                </c:pt>
                <c:pt idx="89">
                  <c:v>0.3</c:v>
                </c:pt>
                <c:pt idx="90">
                  <c:v>0</c:v>
                </c:pt>
                <c:pt idx="91">
                  <c:v>0.1</c:v>
                </c:pt>
                <c:pt idx="92">
                  <c:v>0.1</c:v>
                </c:pt>
                <c:pt idx="93">
                  <c:v>0.1</c:v>
                </c:pt>
                <c:pt idx="94">
                  <c:v>0.3</c:v>
                </c:pt>
                <c:pt idx="95">
                  <c:v>0.1</c:v>
                </c:pt>
                <c:pt idx="96">
                  <c:v>0.2</c:v>
                </c:pt>
                <c:pt idx="97">
                  <c:v>0.2</c:v>
                </c:pt>
                <c:pt idx="98">
                  <c:v>0.1</c:v>
                </c:pt>
                <c:pt idx="99">
                  <c:v>0.3</c:v>
                </c:pt>
                <c:pt idx="100">
                  <c:v>0.1</c:v>
                </c:pt>
                <c:pt idx="101">
                  <c:v>0.2</c:v>
                </c:pt>
                <c:pt idx="102">
                  <c:v>0.2</c:v>
                </c:pt>
                <c:pt idx="103">
                  <c:v>0.3</c:v>
                </c:pt>
                <c:pt idx="104">
                  <c:v>0.1</c:v>
                </c:pt>
                <c:pt idx="105">
                  <c:v>0.3</c:v>
                </c:pt>
                <c:pt idx="106">
                  <c:v>0.2</c:v>
                </c:pt>
                <c:pt idx="107">
                  <c:v>0.2</c:v>
                </c:pt>
                <c:pt idx="108">
                  <c:v>0.3</c:v>
                </c:pt>
                <c:pt idx="109">
                  <c:v>0.2</c:v>
                </c:pt>
                <c:pt idx="110">
                  <c:v>0.2</c:v>
                </c:pt>
                <c:pt idx="111">
                  <c:v>0.2</c:v>
                </c:pt>
                <c:pt idx="112">
                  <c:v>0.3</c:v>
                </c:pt>
                <c:pt idx="113">
                  <c:v>0.4</c:v>
                </c:pt>
                <c:pt idx="114">
                  <c:v>0.3</c:v>
                </c:pt>
                <c:pt idx="115">
                  <c:v>0.2</c:v>
                </c:pt>
                <c:pt idx="116">
                  <c:v>0.2</c:v>
                </c:pt>
                <c:pt idx="117">
                  <c:v>0.4</c:v>
                </c:pt>
                <c:pt idx="118">
                  <c:v>0.2</c:v>
                </c:pt>
                <c:pt idx="119">
                  <c:v>0.4</c:v>
                </c:pt>
                <c:pt idx="120">
                  <c:v>0.6</c:v>
                </c:pt>
                <c:pt idx="121">
                  <c:v>0.3</c:v>
                </c:pt>
                <c:pt idx="122">
                  <c:v>0.5</c:v>
                </c:pt>
                <c:pt idx="123">
                  <c:v>0.3</c:v>
                </c:pt>
                <c:pt idx="124">
                  <c:v>0.4</c:v>
                </c:pt>
                <c:pt idx="125">
                  <c:v>0.4</c:v>
                </c:pt>
                <c:pt idx="126">
                  <c:v>0.3</c:v>
                </c:pt>
                <c:pt idx="127">
                  <c:v>0.4</c:v>
                </c:pt>
                <c:pt idx="128">
                  <c:v>0.4</c:v>
                </c:pt>
                <c:pt idx="129">
                  <c:v>0.3</c:v>
                </c:pt>
                <c:pt idx="130">
                  <c:v>0.3</c:v>
                </c:pt>
                <c:pt idx="131">
                  <c:v>0.4</c:v>
                </c:pt>
                <c:pt idx="132">
                  <c:v>0.4</c:v>
                </c:pt>
                <c:pt idx="133">
                  <c:v>0.5</c:v>
                </c:pt>
                <c:pt idx="134">
                  <c:v>0.4</c:v>
                </c:pt>
                <c:pt idx="135">
                  <c:v>0.4</c:v>
                </c:pt>
                <c:pt idx="136">
                  <c:v>0.3</c:v>
                </c:pt>
                <c:pt idx="137">
                  <c:v>0.3</c:v>
                </c:pt>
                <c:pt idx="138">
                  <c:v>0.4</c:v>
                </c:pt>
                <c:pt idx="139">
                  <c:v>0.5</c:v>
                </c:pt>
                <c:pt idx="140">
                  <c:v>0.3</c:v>
                </c:pt>
                <c:pt idx="141">
                  <c:v>0.4</c:v>
                </c:pt>
                <c:pt idx="142">
                  <c:v>0.4</c:v>
                </c:pt>
                <c:pt idx="143">
                  <c:v>0.3</c:v>
                </c:pt>
                <c:pt idx="144">
                  <c:v>0.5</c:v>
                </c:pt>
                <c:pt idx="145">
                  <c:v>0.5</c:v>
                </c:pt>
                <c:pt idx="146">
                  <c:v>0.4</c:v>
                </c:pt>
                <c:pt idx="147">
                  <c:v>0.4</c:v>
                </c:pt>
                <c:pt idx="148">
                  <c:v>0.3</c:v>
                </c:pt>
                <c:pt idx="149">
                  <c:v>0.5</c:v>
                </c:pt>
                <c:pt idx="150">
                  <c:v>0.5</c:v>
                </c:pt>
                <c:pt idx="151">
                  <c:v>0.5</c:v>
                </c:pt>
                <c:pt idx="152">
                  <c:v>0.4</c:v>
                </c:pt>
                <c:pt idx="153">
                  <c:v>0.5</c:v>
                </c:pt>
                <c:pt idx="154">
                  <c:v>0.4</c:v>
                </c:pt>
                <c:pt idx="155">
                  <c:v>0.5</c:v>
                </c:pt>
                <c:pt idx="156">
                  <c:v>0.6</c:v>
                </c:pt>
                <c:pt idx="157">
                  <c:v>0.5</c:v>
                </c:pt>
                <c:pt idx="158">
                  <c:v>0.5</c:v>
                </c:pt>
                <c:pt idx="159">
                  <c:v>0.7</c:v>
                </c:pt>
                <c:pt idx="160">
                  <c:v>0.5</c:v>
                </c:pt>
                <c:pt idx="161">
                  <c:v>0.6</c:v>
                </c:pt>
                <c:pt idx="162">
                  <c:v>0.7</c:v>
                </c:pt>
                <c:pt idx="163">
                  <c:v>0.6</c:v>
                </c:pt>
                <c:pt idx="164">
                  <c:v>0.5</c:v>
                </c:pt>
                <c:pt idx="165">
                  <c:v>0.6</c:v>
                </c:pt>
                <c:pt idx="166">
                  <c:v>0.6</c:v>
                </c:pt>
                <c:pt idx="167">
                  <c:v>0.7</c:v>
                </c:pt>
                <c:pt idx="168">
                  <c:v>0.7</c:v>
                </c:pt>
                <c:pt idx="169">
                  <c:v>0.7</c:v>
                </c:pt>
                <c:pt idx="170">
                  <c:v>0.8</c:v>
                </c:pt>
                <c:pt idx="171">
                  <c:v>0.5</c:v>
                </c:pt>
                <c:pt idx="172">
                  <c:v>0.8</c:v>
                </c:pt>
                <c:pt idx="173">
                  <c:v>0.9</c:v>
                </c:pt>
                <c:pt idx="174">
                  <c:v>0.5</c:v>
                </c:pt>
                <c:pt idx="175">
                  <c:v>0.6</c:v>
                </c:pt>
                <c:pt idx="176">
                  <c:v>0.7</c:v>
                </c:pt>
                <c:pt idx="177">
                  <c:v>0.6</c:v>
                </c:pt>
                <c:pt idx="178">
                  <c:v>0.8</c:v>
                </c:pt>
                <c:pt idx="179">
                  <c:v>0.7</c:v>
                </c:pt>
                <c:pt idx="180">
                  <c:v>0.7</c:v>
                </c:pt>
                <c:pt idx="181">
                  <c:v>0.7</c:v>
                </c:pt>
                <c:pt idx="182">
                  <c:v>0.7</c:v>
                </c:pt>
                <c:pt idx="183">
                  <c:v>0.6</c:v>
                </c:pt>
                <c:pt idx="184">
                  <c:v>0.8</c:v>
                </c:pt>
                <c:pt idx="185">
                  <c:v>0.6</c:v>
                </c:pt>
                <c:pt idx="186">
                  <c:v>0.8</c:v>
                </c:pt>
                <c:pt idx="187">
                  <c:v>0.7</c:v>
                </c:pt>
                <c:pt idx="188">
                  <c:v>0.7</c:v>
                </c:pt>
                <c:pt idx="189">
                  <c:v>0.8</c:v>
                </c:pt>
                <c:pt idx="190">
                  <c:v>0.8</c:v>
                </c:pt>
                <c:pt idx="191">
                  <c:v>0.8</c:v>
                </c:pt>
                <c:pt idx="192">
                  <c:v>0.8</c:v>
                </c:pt>
                <c:pt idx="193">
                  <c:v>0.8</c:v>
                </c:pt>
                <c:pt idx="194">
                  <c:v>0.7</c:v>
                </c:pt>
                <c:pt idx="195">
                  <c:v>0.7</c:v>
                </c:pt>
                <c:pt idx="196">
                  <c:v>0.6</c:v>
                </c:pt>
                <c:pt idx="197">
                  <c:v>0.8</c:v>
                </c:pt>
                <c:pt idx="198">
                  <c:v>0.6</c:v>
                </c:pt>
                <c:pt idx="199">
                  <c:v>0.8</c:v>
                </c:pt>
                <c:pt idx="200">
                  <c:v>0.8</c:v>
                </c:pt>
                <c:pt idx="201">
                  <c:v>0.7</c:v>
                </c:pt>
                <c:pt idx="202">
                  <c:v>0.8</c:v>
                </c:pt>
                <c:pt idx="203">
                  <c:v>0.8</c:v>
                </c:pt>
                <c:pt idx="204">
                  <c:v>0.8</c:v>
                </c:pt>
                <c:pt idx="205">
                  <c:v>0.9</c:v>
                </c:pt>
                <c:pt idx="206">
                  <c:v>0.8</c:v>
                </c:pt>
                <c:pt idx="207">
                  <c:v>0.9</c:v>
                </c:pt>
                <c:pt idx="208">
                  <c:v>0.8</c:v>
                </c:pt>
                <c:pt idx="209">
                  <c:v>0.8</c:v>
                </c:pt>
                <c:pt idx="210">
                  <c:v>0.8</c:v>
                </c:pt>
                <c:pt idx="211">
                  <c:v>0.8</c:v>
                </c:pt>
                <c:pt idx="212">
                  <c:v>0.8</c:v>
                </c:pt>
                <c:pt idx="213">
                  <c:v>1.1000000000000001</c:v>
                </c:pt>
                <c:pt idx="214">
                  <c:v>0.8</c:v>
                </c:pt>
                <c:pt idx="215">
                  <c:v>0.8</c:v>
                </c:pt>
                <c:pt idx="216">
                  <c:v>0.8</c:v>
                </c:pt>
                <c:pt idx="217">
                  <c:v>0.9</c:v>
                </c:pt>
                <c:pt idx="218">
                  <c:v>0.9</c:v>
                </c:pt>
                <c:pt idx="219">
                  <c:v>1</c:v>
                </c:pt>
                <c:pt idx="220">
                  <c:v>0.9</c:v>
                </c:pt>
                <c:pt idx="221">
                  <c:v>0.7</c:v>
                </c:pt>
                <c:pt idx="222">
                  <c:v>1</c:v>
                </c:pt>
                <c:pt idx="223">
                  <c:v>0.7</c:v>
                </c:pt>
                <c:pt idx="224">
                  <c:v>0.8</c:v>
                </c:pt>
                <c:pt idx="225">
                  <c:v>0.8</c:v>
                </c:pt>
                <c:pt idx="226">
                  <c:v>0.9</c:v>
                </c:pt>
                <c:pt idx="227">
                  <c:v>1</c:v>
                </c:pt>
                <c:pt idx="228">
                  <c:v>0.8</c:v>
                </c:pt>
                <c:pt idx="229">
                  <c:v>0.8</c:v>
                </c:pt>
                <c:pt idx="230">
                  <c:v>0.8</c:v>
                </c:pt>
                <c:pt idx="231">
                  <c:v>1</c:v>
                </c:pt>
                <c:pt idx="232">
                  <c:v>0.9</c:v>
                </c:pt>
                <c:pt idx="233">
                  <c:v>0.9</c:v>
                </c:pt>
                <c:pt idx="234">
                  <c:v>1</c:v>
                </c:pt>
                <c:pt idx="235">
                  <c:v>0.9</c:v>
                </c:pt>
                <c:pt idx="236">
                  <c:v>1.1000000000000001</c:v>
                </c:pt>
                <c:pt idx="237">
                  <c:v>0.8</c:v>
                </c:pt>
                <c:pt idx="238">
                  <c:v>1</c:v>
                </c:pt>
                <c:pt idx="239">
                  <c:v>1</c:v>
                </c:pt>
                <c:pt idx="240">
                  <c:v>1</c:v>
                </c:pt>
                <c:pt idx="241">
                  <c:v>0.9</c:v>
                </c:pt>
                <c:pt idx="242">
                  <c:v>1.2</c:v>
                </c:pt>
                <c:pt idx="243">
                  <c:v>1</c:v>
                </c:pt>
                <c:pt idx="244">
                  <c:v>0.9</c:v>
                </c:pt>
                <c:pt idx="245">
                  <c:v>0.9</c:v>
                </c:pt>
                <c:pt idx="246">
                  <c:v>1</c:v>
                </c:pt>
                <c:pt idx="247">
                  <c:v>1.1000000000000001</c:v>
                </c:pt>
                <c:pt idx="248">
                  <c:v>1.1000000000000001</c:v>
                </c:pt>
                <c:pt idx="249">
                  <c:v>1.1000000000000001</c:v>
                </c:pt>
                <c:pt idx="250">
                  <c:v>0.9</c:v>
                </c:pt>
                <c:pt idx="251">
                  <c:v>1.1000000000000001</c:v>
                </c:pt>
                <c:pt idx="252">
                  <c:v>1</c:v>
                </c:pt>
                <c:pt idx="253">
                  <c:v>1</c:v>
                </c:pt>
                <c:pt idx="254">
                  <c:v>1</c:v>
                </c:pt>
                <c:pt idx="255">
                  <c:v>1</c:v>
                </c:pt>
                <c:pt idx="256">
                  <c:v>1.1000000000000001</c:v>
                </c:pt>
                <c:pt idx="257">
                  <c:v>0.8</c:v>
                </c:pt>
                <c:pt idx="258">
                  <c:v>1.2</c:v>
                </c:pt>
                <c:pt idx="259">
                  <c:v>0.9</c:v>
                </c:pt>
                <c:pt idx="260">
                  <c:v>0.8</c:v>
                </c:pt>
                <c:pt idx="261">
                  <c:v>1</c:v>
                </c:pt>
                <c:pt idx="262">
                  <c:v>1.1000000000000001</c:v>
                </c:pt>
                <c:pt idx="263">
                  <c:v>1</c:v>
                </c:pt>
                <c:pt idx="264">
                  <c:v>0.9</c:v>
                </c:pt>
                <c:pt idx="265">
                  <c:v>0.9</c:v>
                </c:pt>
                <c:pt idx="266">
                  <c:v>1</c:v>
                </c:pt>
                <c:pt idx="267">
                  <c:v>1</c:v>
                </c:pt>
                <c:pt idx="268">
                  <c:v>1.1000000000000001</c:v>
                </c:pt>
                <c:pt idx="269">
                  <c:v>1.1000000000000001</c:v>
                </c:pt>
                <c:pt idx="270">
                  <c:v>1.1000000000000001</c:v>
                </c:pt>
                <c:pt idx="271">
                  <c:v>1.2</c:v>
                </c:pt>
                <c:pt idx="272">
                  <c:v>1</c:v>
                </c:pt>
                <c:pt idx="273">
                  <c:v>0.9</c:v>
                </c:pt>
                <c:pt idx="274">
                  <c:v>1.1000000000000001</c:v>
                </c:pt>
                <c:pt idx="275">
                  <c:v>1</c:v>
                </c:pt>
                <c:pt idx="276">
                  <c:v>1</c:v>
                </c:pt>
                <c:pt idx="277">
                  <c:v>0.9</c:v>
                </c:pt>
                <c:pt idx="278">
                  <c:v>1.1000000000000001</c:v>
                </c:pt>
                <c:pt idx="279">
                  <c:v>0.9</c:v>
                </c:pt>
                <c:pt idx="280">
                  <c:v>1</c:v>
                </c:pt>
                <c:pt idx="281">
                  <c:v>1.1000000000000001</c:v>
                </c:pt>
                <c:pt idx="282">
                  <c:v>1</c:v>
                </c:pt>
                <c:pt idx="283">
                  <c:v>1</c:v>
                </c:pt>
                <c:pt idx="284">
                  <c:v>1.1000000000000001</c:v>
                </c:pt>
                <c:pt idx="285">
                  <c:v>1.2</c:v>
                </c:pt>
                <c:pt idx="286">
                  <c:v>1.1000000000000001</c:v>
                </c:pt>
                <c:pt idx="287">
                  <c:v>1</c:v>
                </c:pt>
                <c:pt idx="288">
                  <c:v>1.2</c:v>
                </c:pt>
                <c:pt idx="289">
                  <c:v>1</c:v>
                </c:pt>
                <c:pt idx="290">
                  <c:v>1</c:v>
                </c:pt>
                <c:pt idx="291">
                  <c:v>0.9</c:v>
                </c:pt>
                <c:pt idx="292">
                  <c:v>0.9</c:v>
                </c:pt>
                <c:pt idx="293">
                  <c:v>1.1000000000000001</c:v>
                </c:pt>
                <c:pt idx="294">
                  <c:v>1.1000000000000001</c:v>
                </c:pt>
                <c:pt idx="295">
                  <c:v>1.2</c:v>
                </c:pt>
                <c:pt idx="296">
                  <c:v>1.2</c:v>
                </c:pt>
                <c:pt idx="297">
                  <c:v>1.2</c:v>
                </c:pt>
                <c:pt idx="298">
                  <c:v>1.2</c:v>
                </c:pt>
                <c:pt idx="299">
                  <c:v>1.1000000000000001</c:v>
                </c:pt>
                <c:pt idx="300">
                  <c:v>1.2</c:v>
                </c:pt>
                <c:pt idx="301">
                  <c:v>0.8</c:v>
                </c:pt>
                <c:pt idx="302">
                  <c:v>1.2</c:v>
                </c:pt>
                <c:pt idx="303">
                  <c:v>1.2</c:v>
                </c:pt>
                <c:pt idx="304">
                  <c:v>1.1000000000000001</c:v>
                </c:pt>
                <c:pt idx="305">
                  <c:v>1.2</c:v>
                </c:pt>
                <c:pt idx="306">
                  <c:v>1.1000000000000001</c:v>
                </c:pt>
                <c:pt idx="307">
                  <c:v>1</c:v>
                </c:pt>
                <c:pt idx="308">
                  <c:v>1.2</c:v>
                </c:pt>
                <c:pt idx="309">
                  <c:v>1.3</c:v>
                </c:pt>
                <c:pt idx="310">
                  <c:v>1.1000000000000001</c:v>
                </c:pt>
                <c:pt idx="311">
                  <c:v>1.1000000000000001</c:v>
                </c:pt>
                <c:pt idx="312">
                  <c:v>1.2</c:v>
                </c:pt>
                <c:pt idx="313">
                  <c:v>1</c:v>
                </c:pt>
                <c:pt idx="314">
                  <c:v>1.1000000000000001</c:v>
                </c:pt>
                <c:pt idx="315">
                  <c:v>1.2</c:v>
                </c:pt>
                <c:pt idx="316">
                  <c:v>1</c:v>
                </c:pt>
                <c:pt idx="317">
                  <c:v>1.3</c:v>
                </c:pt>
                <c:pt idx="318">
                  <c:v>1</c:v>
                </c:pt>
                <c:pt idx="319">
                  <c:v>1.2</c:v>
                </c:pt>
                <c:pt idx="320">
                  <c:v>1.2</c:v>
                </c:pt>
                <c:pt idx="321">
                  <c:v>1.3</c:v>
                </c:pt>
                <c:pt idx="322">
                  <c:v>1.4</c:v>
                </c:pt>
                <c:pt idx="323">
                  <c:v>1.3</c:v>
                </c:pt>
                <c:pt idx="324">
                  <c:v>1.1000000000000001</c:v>
                </c:pt>
                <c:pt idx="325">
                  <c:v>1.3</c:v>
                </c:pt>
                <c:pt idx="326">
                  <c:v>1.1000000000000001</c:v>
                </c:pt>
                <c:pt idx="327">
                  <c:v>1.4</c:v>
                </c:pt>
                <c:pt idx="328">
                  <c:v>1.1000000000000001</c:v>
                </c:pt>
                <c:pt idx="329">
                  <c:v>1.2</c:v>
                </c:pt>
                <c:pt idx="330">
                  <c:v>1.2</c:v>
                </c:pt>
                <c:pt idx="331">
                  <c:v>1.3</c:v>
                </c:pt>
                <c:pt idx="332">
                  <c:v>1.2</c:v>
                </c:pt>
                <c:pt idx="333">
                  <c:v>1.3</c:v>
                </c:pt>
                <c:pt idx="334">
                  <c:v>1.1000000000000001</c:v>
                </c:pt>
                <c:pt idx="335">
                  <c:v>1.3</c:v>
                </c:pt>
                <c:pt idx="336">
                  <c:v>1.2</c:v>
                </c:pt>
                <c:pt idx="337">
                  <c:v>1.1000000000000001</c:v>
                </c:pt>
                <c:pt idx="338">
                  <c:v>1</c:v>
                </c:pt>
                <c:pt idx="339">
                  <c:v>1.2</c:v>
                </c:pt>
                <c:pt idx="340">
                  <c:v>1.3</c:v>
                </c:pt>
                <c:pt idx="341">
                  <c:v>1.3</c:v>
                </c:pt>
                <c:pt idx="342">
                  <c:v>1.1000000000000001</c:v>
                </c:pt>
                <c:pt idx="343">
                  <c:v>1.3</c:v>
                </c:pt>
                <c:pt idx="344">
                  <c:v>1.3</c:v>
                </c:pt>
                <c:pt idx="345">
                  <c:v>1.2</c:v>
                </c:pt>
                <c:pt idx="346">
                  <c:v>1.3</c:v>
                </c:pt>
                <c:pt idx="347">
                  <c:v>1.2</c:v>
                </c:pt>
                <c:pt idx="348">
                  <c:v>1.3</c:v>
                </c:pt>
                <c:pt idx="349">
                  <c:v>1.3</c:v>
                </c:pt>
                <c:pt idx="350">
                  <c:v>1.3</c:v>
                </c:pt>
                <c:pt idx="351">
                  <c:v>1.2</c:v>
                </c:pt>
                <c:pt idx="352">
                  <c:v>1.4</c:v>
                </c:pt>
                <c:pt idx="353">
                  <c:v>1.3</c:v>
                </c:pt>
                <c:pt idx="354">
                  <c:v>1.3</c:v>
                </c:pt>
                <c:pt idx="355">
                  <c:v>1.1000000000000001</c:v>
                </c:pt>
                <c:pt idx="356">
                  <c:v>1.4</c:v>
                </c:pt>
                <c:pt idx="357">
                  <c:v>1.3</c:v>
                </c:pt>
                <c:pt idx="358">
                  <c:v>1.3</c:v>
                </c:pt>
                <c:pt idx="359">
                  <c:v>1.3</c:v>
                </c:pt>
                <c:pt idx="360">
                  <c:v>1.4</c:v>
                </c:pt>
                <c:pt idx="361">
                  <c:v>1.2</c:v>
                </c:pt>
                <c:pt idx="362">
                  <c:v>1.3</c:v>
                </c:pt>
                <c:pt idx="363">
                  <c:v>1.3</c:v>
                </c:pt>
                <c:pt idx="364">
                  <c:v>1.3</c:v>
                </c:pt>
                <c:pt idx="365">
                  <c:v>1.2</c:v>
                </c:pt>
                <c:pt idx="366">
                  <c:v>1.4</c:v>
                </c:pt>
                <c:pt idx="367">
                  <c:v>1.3</c:v>
                </c:pt>
                <c:pt idx="368">
                  <c:v>1.5</c:v>
                </c:pt>
                <c:pt idx="369">
                  <c:v>1.3</c:v>
                </c:pt>
                <c:pt idx="370">
                  <c:v>1.3</c:v>
                </c:pt>
                <c:pt idx="371">
                  <c:v>1.3</c:v>
                </c:pt>
                <c:pt idx="372">
                  <c:v>1.4</c:v>
                </c:pt>
                <c:pt idx="373">
                  <c:v>1.5</c:v>
                </c:pt>
                <c:pt idx="374">
                  <c:v>1.2</c:v>
                </c:pt>
                <c:pt idx="375">
                  <c:v>1.3</c:v>
                </c:pt>
                <c:pt idx="376">
                  <c:v>1.3</c:v>
                </c:pt>
                <c:pt idx="377">
                  <c:v>1.3</c:v>
                </c:pt>
                <c:pt idx="378">
                  <c:v>1.4</c:v>
                </c:pt>
                <c:pt idx="379">
                  <c:v>1.4</c:v>
                </c:pt>
                <c:pt idx="380">
                  <c:v>1.5</c:v>
                </c:pt>
                <c:pt idx="381">
                  <c:v>1.4</c:v>
                </c:pt>
                <c:pt idx="382">
                  <c:v>1.4</c:v>
                </c:pt>
                <c:pt idx="383">
                  <c:v>1.5</c:v>
                </c:pt>
                <c:pt idx="384">
                  <c:v>1.5</c:v>
                </c:pt>
                <c:pt idx="385">
                  <c:v>1.5</c:v>
                </c:pt>
                <c:pt idx="386">
                  <c:v>1.3</c:v>
                </c:pt>
                <c:pt idx="387">
                  <c:v>1.4</c:v>
                </c:pt>
                <c:pt idx="388">
                  <c:v>1.4</c:v>
                </c:pt>
                <c:pt idx="389">
                  <c:v>1.4</c:v>
                </c:pt>
                <c:pt idx="390">
                  <c:v>1.5</c:v>
                </c:pt>
                <c:pt idx="391">
                  <c:v>1.6</c:v>
                </c:pt>
                <c:pt idx="392">
                  <c:v>1.4</c:v>
                </c:pt>
                <c:pt idx="393">
                  <c:v>1.6</c:v>
                </c:pt>
                <c:pt idx="394">
                  <c:v>1.5</c:v>
                </c:pt>
                <c:pt idx="395">
                  <c:v>1.4</c:v>
                </c:pt>
                <c:pt idx="396">
                  <c:v>1.4</c:v>
                </c:pt>
                <c:pt idx="397">
                  <c:v>1.5</c:v>
                </c:pt>
                <c:pt idx="398">
                  <c:v>1.3</c:v>
                </c:pt>
                <c:pt idx="399">
                  <c:v>1.5</c:v>
                </c:pt>
                <c:pt idx="400">
                  <c:v>1.4</c:v>
                </c:pt>
                <c:pt idx="401">
                  <c:v>1.4</c:v>
                </c:pt>
                <c:pt idx="402">
                  <c:v>1.4</c:v>
                </c:pt>
                <c:pt idx="403">
                  <c:v>1.6</c:v>
                </c:pt>
                <c:pt idx="404">
                  <c:v>1.5</c:v>
                </c:pt>
                <c:pt idx="405">
                  <c:v>1.5</c:v>
                </c:pt>
                <c:pt idx="406">
                  <c:v>1.6</c:v>
                </c:pt>
                <c:pt idx="407">
                  <c:v>1.5</c:v>
                </c:pt>
                <c:pt idx="408">
                  <c:v>1.6</c:v>
                </c:pt>
                <c:pt idx="409">
                  <c:v>1.6</c:v>
                </c:pt>
                <c:pt idx="410">
                  <c:v>1.6</c:v>
                </c:pt>
                <c:pt idx="411">
                  <c:v>1.5</c:v>
                </c:pt>
                <c:pt idx="412">
                  <c:v>1.5</c:v>
                </c:pt>
                <c:pt idx="413">
                  <c:v>1.5</c:v>
                </c:pt>
                <c:pt idx="414">
                  <c:v>1.5</c:v>
                </c:pt>
                <c:pt idx="415">
                  <c:v>1.5</c:v>
                </c:pt>
                <c:pt idx="416">
                  <c:v>1.4</c:v>
                </c:pt>
                <c:pt idx="417">
                  <c:v>1.6</c:v>
                </c:pt>
                <c:pt idx="418">
                  <c:v>1.4</c:v>
                </c:pt>
                <c:pt idx="419">
                  <c:v>1.5</c:v>
                </c:pt>
                <c:pt idx="420">
                  <c:v>1.6</c:v>
                </c:pt>
                <c:pt idx="421">
                  <c:v>1.7</c:v>
                </c:pt>
                <c:pt idx="422">
                  <c:v>1.4</c:v>
                </c:pt>
                <c:pt idx="423">
                  <c:v>1.5</c:v>
                </c:pt>
                <c:pt idx="424">
                  <c:v>1.3</c:v>
                </c:pt>
                <c:pt idx="425">
                  <c:v>1.5</c:v>
                </c:pt>
                <c:pt idx="426">
                  <c:v>1.5</c:v>
                </c:pt>
                <c:pt idx="427">
                  <c:v>1.6</c:v>
                </c:pt>
                <c:pt idx="428">
                  <c:v>1.6</c:v>
                </c:pt>
                <c:pt idx="429">
                  <c:v>1.5</c:v>
                </c:pt>
                <c:pt idx="430">
                  <c:v>1.5</c:v>
                </c:pt>
                <c:pt idx="431">
                  <c:v>1.4</c:v>
                </c:pt>
                <c:pt idx="432">
                  <c:v>1.5</c:v>
                </c:pt>
                <c:pt idx="433">
                  <c:v>1.5</c:v>
                </c:pt>
                <c:pt idx="434">
                  <c:v>1.5</c:v>
                </c:pt>
                <c:pt idx="435">
                  <c:v>1.6</c:v>
                </c:pt>
                <c:pt idx="436">
                  <c:v>1.5</c:v>
                </c:pt>
                <c:pt idx="437">
                  <c:v>1.5</c:v>
                </c:pt>
                <c:pt idx="438">
                  <c:v>1.5</c:v>
                </c:pt>
                <c:pt idx="439">
                  <c:v>1.5</c:v>
                </c:pt>
                <c:pt idx="440">
                  <c:v>1.4</c:v>
                </c:pt>
                <c:pt idx="441">
                  <c:v>1.6</c:v>
                </c:pt>
                <c:pt idx="442">
                  <c:v>1.5</c:v>
                </c:pt>
                <c:pt idx="443">
                  <c:v>1.8</c:v>
                </c:pt>
                <c:pt idx="444">
                  <c:v>1.4</c:v>
                </c:pt>
                <c:pt idx="445">
                  <c:v>1.5</c:v>
                </c:pt>
                <c:pt idx="446">
                  <c:v>1.5</c:v>
                </c:pt>
                <c:pt idx="447">
                  <c:v>1.6</c:v>
                </c:pt>
                <c:pt idx="448">
                  <c:v>1.5</c:v>
                </c:pt>
                <c:pt idx="449">
                  <c:v>1.4</c:v>
                </c:pt>
                <c:pt idx="450">
                  <c:v>1.5</c:v>
                </c:pt>
                <c:pt idx="451">
                  <c:v>1.4</c:v>
                </c:pt>
                <c:pt idx="452">
                  <c:v>1.4</c:v>
                </c:pt>
                <c:pt idx="453">
                  <c:v>1.5</c:v>
                </c:pt>
                <c:pt idx="454">
                  <c:v>1.5</c:v>
                </c:pt>
                <c:pt idx="455">
                  <c:v>1.4</c:v>
                </c:pt>
                <c:pt idx="456">
                  <c:v>1.6</c:v>
                </c:pt>
                <c:pt idx="457">
                  <c:v>1.7</c:v>
                </c:pt>
                <c:pt idx="458">
                  <c:v>1.7</c:v>
                </c:pt>
                <c:pt idx="459">
                  <c:v>1.4</c:v>
                </c:pt>
                <c:pt idx="460">
                  <c:v>1.4</c:v>
                </c:pt>
                <c:pt idx="461">
                  <c:v>1.5</c:v>
                </c:pt>
                <c:pt idx="462">
                  <c:v>1.5</c:v>
                </c:pt>
                <c:pt idx="463">
                  <c:v>1.4</c:v>
                </c:pt>
                <c:pt idx="464">
                  <c:v>1.5</c:v>
                </c:pt>
                <c:pt idx="465">
                  <c:v>1.5</c:v>
                </c:pt>
                <c:pt idx="466">
                  <c:v>1.4</c:v>
                </c:pt>
                <c:pt idx="467">
                  <c:v>1.5</c:v>
                </c:pt>
                <c:pt idx="468">
                  <c:v>1.5</c:v>
                </c:pt>
                <c:pt idx="469">
                  <c:v>1.5</c:v>
                </c:pt>
                <c:pt idx="470">
                  <c:v>1.7</c:v>
                </c:pt>
                <c:pt idx="471">
                  <c:v>1.5</c:v>
                </c:pt>
                <c:pt idx="472">
                  <c:v>1.4</c:v>
                </c:pt>
                <c:pt idx="473">
                  <c:v>1.5</c:v>
                </c:pt>
                <c:pt idx="474">
                  <c:v>1.5</c:v>
                </c:pt>
                <c:pt idx="475">
                  <c:v>1.3</c:v>
                </c:pt>
                <c:pt idx="476">
                  <c:v>1.7</c:v>
                </c:pt>
                <c:pt idx="477">
                  <c:v>1.4</c:v>
                </c:pt>
                <c:pt idx="478">
                  <c:v>1.4</c:v>
                </c:pt>
                <c:pt idx="479">
                  <c:v>1.4</c:v>
                </c:pt>
                <c:pt idx="480">
                  <c:v>1.6</c:v>
                </c:pt>
                <c:pt idx="481">
                  <c:v>1.7</c:v>
                </c:pt>
                <c:pt idx="482">
                  <c:v>1.5</c:v>
                </c:pt>
                <c:pt idx="483">
                  <c:v>1.7</c:v>
                </c:pt>
                <c:pt idx="484">
                  <c:v>1.6</c:v>
                </c:pt>
                <c:pt idx="485">
                  <c:v>1.5</c:v>
                </c:pt>
                <c:pt idx="486">
                  <c:v>1.5</c:v>
                </c:pt>
                <c:pt idx="487">
                  <c:v>1.4</c:v>
                </c:pt>
                <c:pt idx="488">
                  <c:v>1.5</c:v>
                </c:pt>
                <c:pt idx="489">
                  <c:v>1.4</c:v>
                </c:pt>
                <c:pt idx="490">
                  <c:v>1.6</c:v>
                </c:pt>
                <c:pt idx="491">
                  <c:v>1.6</c:v>
                </c:pt>
                <c:pt idx="492">
                  <c:v>1.6</c:v>
                </c:pt>
                <c:pt idx="493">
                  <c:v>1.6</c:v>
                </c:pt>
                <c:pt idx="494">
                  <c:v>1.5</c:v>
                </c:pt>
                <c:pt idx="495">
                  <c:v>1.5</c:v>
                </c:pt>
                <c:pt idx="496">
                  <c:v>1.6</c:v>
                </c:pt>
                <c:pt idx="497">
                  <c:v>1.5</c:v>
                </c:pt>
                <c:pt idx="498">
                  <c:v>1.6</c:v>
                </c:pt>
                <c:pt idx="499">
                  <c:v>1.6</c:v>
                </c:pt>
                <c:pt idx="500">
                  <c:v>1.6</c:v>
                </c:pt>
                <c:pt idx="501">
                  <c:v>1.7</c:v>
                </c:pt>
                <c:pt idx="502">
                  <c:v>1.6</c:v>
                </c:pt>
                <c:pt idx="503">
                  <c:v>1.7</c:v>
                </c:pt>
                <c:pt idx="504">
                  <c:v>1.5</c:v>
                </c:pt>
                <c:pt idx="505">
                  <c:v>1.7</c:v>
                </c:pt>
                <c:pt idx="506">
                  <c:v>1.6</c:v>
                </c:pt>
                <c:pt idx="507">
                  <c:v>1.6</c:v>
                </c:pt>
                <c:pt idx="508">
                  <c:v>1.5</c:v>
                </c:pt>
                <c:pt idx="509">
                  <c:v>1.4</c:v>
                </c:pt>
                <c:pt idx="510">
                  <c:v>1.5</c:v>
                </c:pt>
                <c:pt idx="511">
                  <c:v>1.5</c:v>
                </c:pt>
                <c:pt idx="512">
                  <c:v>1.5</c:v>
                </c:pt>
                <c:pt idx="513">
                  <c:v>1.5</c:v>
                </c:pt>
                <c:pt idx="514">
                  <c:v>1.6</c:v>
                </c:pt>
                <c:pt idx="515">
                  <c:v>1.6</c:v>
                </c:pt>
                <c:pt idx="516">
                  <c:v>1.5</c:v>
                </c:pt>
                <c:pt idx="517">
                  <c:v>1.5</c:v>
                </c:pt>
                <c:pt idx="518">
                  <c:v>1.6</c:v>
                </c:pt>
                <c:pt idx="519">
                  <c:v>1.5</c:v>
                </c:pt>
                <c:pt idx="520">
                  <c:v>1.6</c:v>
                </c:pt>
                <c:pt idx="521">
                  <c:v>1.6</c:v>
                </c:pt>
                <c:pt idx="522">
                  <c:v>1.4</c:v>
                </c:pt>
                <c:pt idx="523">
                  <c:v>1.5</c:v>
                </c:pt>
                <c:pt idx="524">
                  <c:v>1.5</c:v>
                </c:pt>
                <c:pt idx="525">
                  <c:v>1.5</c:v>
                </c:pt>
                <c:pt idx="526">
                  <c:v>1.5</c:v>
                </c:pt>
                <c:pt idx="527">
                  <c:v>1.5</c:v>
                </c:pt>
                <c:pt idx="528">
                  <c:v>1.5</c:v>
                </c:pt>
                <c:pt idx="529">
                  <c:v>1.4</c:v>
                </c:pt>
                <c:pt idx="530">
                  <c:v>1.4</c:v>
                </c:pt>
                <c:pt idx="531">
                  <c:v>1.4</c:v>
                </c:pt>
                <c:pt idx="532">
                  <c:v>1.5</c:v>
                </c:pt>
                <c:pt idx="533">
                  <c:v>1.5</c:v>
                </c:pt>
                <c:pt idx="534">
                  <c:v>1.5</c:v>
                </c:pt>
                <c:pt idx="535">
                  <c:v>1.3</c:v>
                </c:pt>
                <c:pt idx="536">
                  <c:v>1.5</c:v>
                </c:pt>
                <c:pt idx="537">
                  <c:v>1.6</c:v>
                </c:pt>
                <c:pt idx="538">
                  <c:v>1.6</c:v>
                </c:pt>
                <c:pt idx="539">
                  <c:v>1.5</c:v>
                </c:pt>
                <c:pt idx="540">
                  <c:v>1.5</c:v>
                </c:pt>
                <c:pt idx="541">
                  <c:v>1.5</c:v>
                </c:pt>
                <c:pt idx="542">
                  <c:v>1.6</c:v>
                </c:pt>
                <c:pt idx="543">
                  <c:v>1.6</c:v>
                </c:pt>
                <c:pt idx="544">
                  <c:v>1.6</c:v>
                </c:pt>
                <c:pt idx="545">
                  <c:v>1.4</c:v>
                </c:pt>
                <c:pt idx="546">
                  <c:v>1.6</c:v>
                </c:pt>
                <c:pt idx="547">
                  <c:v>1.5</c:v>
                </c:pt>
                <c:pt idx="548">
                  <c:v>1.4</c:v>
                </c:pt>
                <c:pt idx="549">
                  <c:v>1.4</c:v>
                </c:pt>
                <c:pt idx="550">
                  <c:v>1.5</c:v>
                </c:pt>
                <c:pt idx="551">
                  <c:v>1.4</c:v>
                </c:pt>
                <c:pt idx="552">
                  <c:v>1.5</c:v>
                </c:pt>
                <c:pt idx="553">
                  <c:v>1.5</c:v>
                </c:pt>
                <c:pt idx="554">
                  <c:v>1.5</c:v>
                </c:pt>
                <c:pt idx="555">
                  <c:v>1.4</c:v>
                </c:pt>
                <c:pt idx="556">
                  <c:v>1.5</c:v>
                </c:pt>
                <c:pt idx="557">
                  <c:v>1.5</c:v>
                </c:pt>
                <c:pt idx="558">
                  <c:v>1.6</c:v>
                </c:pt>
                <c:pt idx="559">
                  <c:v>1.5</c:v>
                </c:pt>
                <c:pt idx="560">
                  <c:v>1.5</c:v>
                </c:pt>
                <c:pt idx="561">
                  <c:v>1.5</c:v>
                </c:pt>
                <c:pt idx="562">
                  <c:v>1.5</c:v>
                </c:pt>
                <c:pt idx="563">
                  <c:v>1.6</c:v>
                </c:pt>
                <c:pt idx="564">
                  <c:v>1.6</c:v>
                </c:pt>
                <c:pt idx="565">
                  <c:v>1.5</c:v>
                </c:pt>
                <c:pt idx="566">
                  <c:v>1.4</c:v>
                </c:pt>
                <c:pt idx="567">
                  <c:v>1.5</c:v>
                </c:pt>
                <c:pt idx="568">
                  <c:v>1.5</c:v>
                </c:pt>
                <c:pt idx="569">
                  <c:v>1.5</c:v>
                </c:pt>
                <c:pt idx="570">
                  <c:v>1.6</c:v>
                </c:pt>
                <c:pt idx="571">
                  <c:v>1.5</c:v>
                </c:pt>
                <c:pt idx="572">
                  <c:v>1.5</c:v>
                </c:pt>
                <c:pt idx="573">
                  <c:v>1.6</c:v>
                </c:pt>
                <c:pt idx="574">
                  <c:v>1.4</c:v>
                </c:pt>
                <c:pt idx="575">
                  <c:v>1.8</c:v>
                </c:pt>
                <c:pt idx="576">
                  <c:v>1.6</c:v>
                </c:pt>
                <c:pt idx="577">
                  <c:v>1.5</c:v>
                </c:pt>
                <c:pt idx="578">
                  <c:v>1.4</c:v>
                </c:pt>
                <c:pt idx="579">
                  <c:v>1.5</c:v>
                </c:pt>
                <c:pt idx="580">
                  <c:v>1.5</c:v>
                </c:pt>
                <c:pt idx="581">
                  <c:v>1.6</c:v>
                </c:pt>
                <c:pt idx="582">
                  <c:v>1.6</c:v>
                </c:pt>
                <c:pt idx="583">
                  <c:v>1.5</c:v>
                </c:pt>
                <c:pt idx="584">
                  <c:v>1.4</c:v>
                </c:pt>
                <c:pt idx="585">
                  <c:v>1.6</c:v>
                </c:pt>
                <c:pt idx="586">
                  <c:v>1.5</c:v>
                </c:pt>
                <c:pt idx="587">
                  <c:v>1.4</c:v>
                </c:pt>
                <c:pt idx="588">
                  <c:v>1.6</c:v>
                </c:pt>
                <c:pt idx="589">
                  <c:v>1.5</c:v>
                </c:pt>
                <c:pt idx="590">
                  <c:v>1.5</c:v>
                </c:pt>
                <c:pt idx="591">
                  <c:v>1.5</c:v>
                </c:pt>
                <c:pt idx="592">
                  <c:v>1.5</c:v>
                </c:pt>
                <c:pt idx="593">
                  <c:v>1.7</c:v>
                </c:pt>
                <c:pt idx="594">
                  <c:v>1.6</c:v>
                </c:pt>
                <c:pt idx="595">
                  <c:v>1.5</c:v>
                </c:pt>
                <c:pt idx="596">
                  <c:v>1.5</c:v>
                </c:pt>
                <c:pt idx="597">
                  <c:v>1.4</c:v>
                </c:pt>
                <c:pt idx="598">
                  <c:v>1.5</c:v>
                </c:pt>
                <c:pt idx="599">
                  <c:v>1.6</c:v>
                </c:pt>
                <c:pt idx="600">
                  <c:v>1.5</c:v>
                </c:pt>
                <c:pt idx="601">
                  <c:v>1.7</c:v>
                </c:pt>
                <c:pt idx="602">
                  <c:v>1.6</c:v>
                </c:pt>
                <c:pt idx="603">
                  <c:v>1.5</c:v>
                </c:pt>
                <c:pt idx="604">
                  <c:v>1.6</c:v>
                </c:pt>
                <c:pt idx="605">
                  <c:v>1.5</c:v>
                </c:pt>
                <c:pt idx="606">
                  <c:v>1.5</c:v>
                </c:pt>
                <c:pt idx="607">
                  <c:v>1.6</c:v>
                </c:pt>
                <c:pt idx="608">
                  <c:v>1.7</c:v>
                </c:pt>
                <c:pt idx="609">
                  <c:v>1.4</c:v>
                </c:pt>
                <c:pt idx="610">
                  <c:v>1.5</c:v>
                </c:pt>
                <c:pt idx="611">
                  <c:v>1.5</c:v>
                </c:pt>
                <c:pt idx="612">
                  <c:v>1.6</c:v>
                </c:pt>
                <c:pt idx="613">
                  <c:v>1.4</c:v>
                </c:pt>
                <c:pt idx="614">
                  <c:v>1.5</c:v>
                </c:pt>
                <c:pt idx="615">
                  <c:v>1.5</c:v>
                </c:pt>
                <c:pt idx="616">
                  <c:v>1.5</c:v>
                </c:pt>
                <c:pt idx="617">
                  <c:v>1.4</c:v>
                </c:pt>
                <c:pt idx="618">
                  <c:v>1.5</c:v>
                </c:pt>
                <c:pt idx="619">
                  <c:v>1.5</c:v>
                </c:pt>
                <c:pt idx="620">
                  <c:v>1.5</c:v>
                </c:pt>
                <c:pt idx="621">
                  <c:v>1.6</c:v>
                </c:pt>
                <c:pt idx="622">
                  <c:v>1.5</c:v>
                </c:pt>
                <c:pt idx="623">
                  <c:v>1.4</c:v>
                </c:pt>
                <c:pt idx="624">
                  <c:v>1.5</c:v>
                </c:pt>
                <c:pt idx="625">
                  <c:v>1.6</c:v>
                </c:pt>
                <c:pt idx="626">
                  <c:v>1.5</c:v>
                </c:pt>
                <c:pt idx="627">
                  <c:v>1.4</c:v>
                </c:pt>
                <c:pt idx="628">
                  <c:v>1.5</c:v>
                </c:pt>
                <c:pt idx="629">
                  <c:v>1.6</c:v>
                </c:pt>
                <c:pt idx="630">
                  <c:v>1.6</c:v>
                </c:pt>
                <c:pt idx="631">
                  <c:v>1.6</c:v>
                </c:pt>
                <c:pt idx="632">
                  <c:v>1.5</c:v>
                </c:pt>
                <c:pt idx="633">
                  <c:v>1.5</c:v>
                </c:pt>
                <c:pt idx="634">
                  <c:v>1.6</c:v>
                </c:pt>
                <c:pt idx="635">
                  <c:v>1.4</c:v>
                </c:pt>
                <c:pt idx="636">
                  <c:v>1.5</c:v>
                </c:pt>
                <c:pt idx="637">
                  <c:v>1.5</c:v>
                </c:pt>
                <c:pt idx="638">
                  <c:v>1.4</c:v>
                </c:pt>
                <c:pt idx="639">
                  <c:v>1.4</c:v>
                </c:pt>
                <c:pt idx="640">
                  <c:v>1.6</c:v>
                </c:pt>
                <c:pt idx="641">
                  <c:v>1.4</c:v>
                </c:pt>
                <c:pt idx="642">
                  <c:v>1.6</c:v>
                </c:pt>
                <c:pt idx="643">
                  <c:v>1.5</c:v>
                </c:pt>
                <c:pt idx="644">
                  <c:v>1.5</c:v>
                </c:pt>
                <c:pt idx="645">
                  <c:v>1.5</c:v>
                </c:pt>
                <c:pt idx="646">
                  <c:v>1.5</c:v>
                </c:pt>
                <c:pt idx="647">
                  <c:v>1.6</c:v>
                </c:pt>
                <c:pt idx="648">
                  <c:v>1.5</c:v>
                </c:pt>
                <c:pt idx="649">
                  <c:v>1.6</c:v>
                </c:pt>
                <c:pt idx="650">
                  <c:v>1.5</c:v>
                </c:pt>
                <c:pt idx="651">
                  <c:v>1.5</c:v>
                </c:pt>
                <c:pt idx="652">
                  <c:v>1.5</c:v>
                </c:pt>
                <c:pt idx="653">
                  <c:v>1.6</c:v>
                </c:pt>
                <c:pt idx="654">
                  <c:v>1.4</c:v>
                </c:pt>
                <c:pt idx="655">
                  <c:v>1.5</c:v>
                </c:pt>
                <c:pt idx="656">
                  <c:v>1.4</c:v>
                </c:pt>
                <c:pt idx="657">
                  <c:v>1.5</c:v>
                </c:pt>
                <c:pt idx="658">
                  <c:v>1.5</c:v>
                </c:pt>
                <c:pt idx="659">
                  <c:v>1.5</c:v>
                </c:pt>
                <c:pt idx="660">
                  <c:v>1.5</c:v>
                </c:pt>
                <c:pt idx="661">
                  <c:v>1.5</c:v>
                </c:pt>
                <c:pt idx="662">
                  <c:v>1.6</c:v>
                </c:pt>
                <c:pt idx="663">
                  <c:v>1.6</c:v>
                </c:pt>
                <c:pt idx="664">
                  <c:v>1.5</c:v>
                </c:pt>
                <c:pt idx="665">
                  <c:v>1.5</c:v>
                </c:pt>
                <c:pt idx="666">
                  <c:v>1.4</c:v>
                </c:pt>
                <c:pt idx="667">
                  <c:v>1.5</c:v>
                </c:pt>
                <c:pt idx="668">
                  <c:v>1.5</c:v>
                </c:pt>
                <c:pt idx="669">
                  <c:v>1.8</c:v>
                </c:pt>
                <c:pt idx="670">
                  <c:v>1.4</c:v>
                </c:pt>
                <c:pt idx="671">
                  <c:v>1.4</c:v>
                </c:pt>
                <c:pt idx="672">
                  <c:v>1.5</c:v>
                </c:pt>
                <c:pt idx="673">
                  <c:v>1.5</c:v>
                </c:pt>
                <c:pt idx="674">
                  <c:v>1.6</c:v>
                </c:pt>
                <c:pt idx="675">
                  <c:v>1.6</c:v>
                </c:pt>
                <c:pt idx="676">
                  <c:v>1.5</c:v>
                </c:pt>
                <c:pt idx="677">
                  <c:v>1.5</c:v>
                </c:pt>
                <c:pt idx="678">
                  <c:v>1.4</c:v>
                </c:pt>
                <c:pt idx="679">
                  <c:v>1.5</c:v>
                </c:pt>
                <c:pt idx="680">
                  <c:v>1.5</c:v>
                </c:pt>
                <c:pt idx="681">
                  <c:v>1.5</c:v>
                </c:pt>
                <c:pt idx="682">
                  <c:v>1.5</c:v>
                </c:pt>
                <c:pt idx="683">
                  <c:v>1.4</c:v>
                </c:pt>
                <c:pt idx="684">
                  <c:v>1.5</c:v>
                </c:pt>
                <c:pt idx="685">
                  <c:v>1.5</c:v>
                </c:pt>
                <c:pt idx="686">
                  <c:v>1.5</c:v>
                </c:pt>
                <c:pt idx="687">
                  <c:v>1.4</c:v>
                </c:pt>
                <c:pt idx="688">
                  <c:v>1.4</c:v>
                </c:pt>
                <c:pt idx="689">
                  <c:v>1.4</c:v>
                </c:pt>
                <c:pt idx="690">
                  <c:v>1.5</c:v>
                </c:pt>
                <c:pt idx="691">
                  <c:v>1.4</c:v>
                </c:pt>
                <c:pt idx="692">
                  <c:v>1.6</c:v>
                </c:pt>
                <c:pt idx="693">
                  <c:v>1.5</c:v>
                </c:pt>
                <c:pt idx="694">
                  <c:v>1.4</c:v>
                </c:pt>
                <c:pt idx="695">
                  <c:v>1.5</c:v>
                </c:pt>
                <c:pt idx="696">
                  <c:v>1.4</c:v>
                </c:pt>
                <c:pt idx="697">
                  <c:v>1.4</c:v>
                </c:pt>
                <c:pt idx="698">
                  <c:v>1.4</c:v>
                </c:pt>
                <c:pt idx="699">
                  <c:v>1.4</c:v>
                </c:pt>
                <c:pt idx="700">
                  <c:v>1.6</c:v>
                </c:pt>
                <c:pt idx="701">
                  <c:v>1.4</c:v>
                </c:pt>
                <c:pt idx="702">
                  <c:v>1.4</c:v>
                </c:pt>
                <c:pt idx="703">
                  <c:v>1.5</c:v>
                </c:pt>
                <c:pt idx="704">
                  <c:v>1.5</c:v>
                </c:pt>
                <c:pt idx="705">
                  <c:v>1.5</c:v>
                </c:pt>
                <c:pt idx="706">
                  <c:v>1.4</c:v>
                </c:pt>
                <c:pt idx="707">
                  <c:v>1.3</c:v>
                </c:pt>
                <c:pt idx="708">
                  <c:v>1.4</c:v>
                </c:pt>
                <c:pt idx="709">
                  <c:v>1.3</c:v>
                </c:pt>
                <c:pt idx="710">
                  <c:v>1.4</c:v>
                </c:pt>
                <c:pt idx="711">
                  <c:v>1.5</c:v>
                </c:pt>
                <c:pt idx="712">
                  <c:v>1.4</c:v>
                </c:pt>
                <c:pt idx="713">
                  <c:v>1.3</c:v>
                </c:pt>
                <c:pt idx="714">
                  <c:v>1.4</c:v>
                </c:pt>
                <c:pt idx="715">
                  <c:v>1.5</c:v>
                </c:pt>
                <c:pt idx="716">
                  <c:v>1.4</c:v>
                </c:pt>
                <c:pt idx="717">
                  <c:v>1.3</c:v>
                </c:pt>
                <c:pt idx="718">
                  <c:v>1.5</c:v>
                </c:pt>
                <c:pt idx="719">
                  <c:v>1.4</c:v>
                </c:pt>
                <c:pt idx="720">
                  <c:v>1.4</c:v>
                </c:pt>
                <c:pt idx="721">
                  <c:v>1.4</c:v>
                </c:pt>
                <c:pt idx="722">
                  <c:v>1.4</c:v>
                </c:pt>
                <c:pt idx="723">
                  <c:v>1.5</c:v>
                </c:pt>
                <c:pt idx="724">
                  <c:v>1.4</c:v>
                </c:pt>
                <c:pt idx="725">
                  <c:v>1.3</c:v>
                </c:pt>
                <c:pt idx="726">
                  <c:v>1.4</c:v>
                </c:pt>
                <c:pt idx="727">
                  <c:v>1.4</c:v>
                </c:pt>
                <c:pt idx="728">
                  <c:v>1.3</c:v>
                </c:pt>
                <c:pt idx="729">
                  <c:v>1.4</c:v>
                </c:pt>
                <c:pt idx="730">
                  <c:v>1.3</c:v>
                </c:pt>
                <c:pt idx="731">
                  <c:v>1.3</c:v>
                </c:pt>
                <c:pt idx="732">
                  <c:v>1.5</c:v>
                </c:pt>
                <c:pt idx="733">
                  <c:v>1.4</c:v>
                </c:pt>
                <c:pt idx="734">
                  <c:v>1.4</c:v>
                </c:pt>
                <c:pt idx="735">
                  <c:v>1.4</c:v>
                </c:pt>
                <c:pt idx="736">
                  <c:v>1.4</c:v>
                </c:pt>
                <c:pt idx="737">
                  <c:v>1.4</c:v>
                </c:pt>
                <c:pt idx="738">
                  <c:v>1.6</c:v>
                </c:pt>
                <c:pt idx="739">
                  <c:v>1.4</c:v>
                </c:pt>
                <c:pt idx="740">
                  <c:v>1.3</c:v>
                </c:pt>
                <c:pt idx="741">
                  <c:v>1.3</c:v>
                </c:pt>
                <c:pt idx="742">
                  <c:v>1.3</c:v>
                </c:pt>
                <c:pt idx="743">
                  <c:v>1.5</c:v>
                </c:pt>
                <c:pt idx="744">
                  <c:v>1.5</c:v>
                </c:pt>
                <c:pt idx="745">
                  <c:v>1.3</c:v>
                </c:pt>
                <c:pt idx="746">
                  <c:v>1.3</c:v>
                </c:pt>
                <c:pt idx="747">
                  <c:v>1.3</c:v>
                </c:pt>
                <c:pt idx="748">
                  <c:v>1.4</c:v>
                </c:pt>
                <c:pt idx="749">
                  <c:v>1.3</c:v>
                </c:pt>
                <c:pt idx="750">
                  <c:v>1.4</c:v>
                </c:pt>
                <c:pt idx="751">
                  <c:v>1.3</c:v>
                </c:pt>
                <c:pt idx="752">
                  <c:v>1.3</c:v>
                </c:pt>
                <c:pt idx="753">
                  <c:v>1.4</c:v>
                </c:pt>
                <c:pt idx="754">
                  <c:v>1.3</c:v>
                </c:pt>
                <c:pt idx="755">
                  <c:v>1.4</c:v>
                </c:pt>
                <c:pt idx="756">
                  <c:v>1.3</c:v>
                </c:pt>
                <c:pt idx="757">
                  <c:v>1.4</c:v>
                </c:pt>
                <c:pt idx="758">
                  <c:v>1.3</c:v>
                </c:pt>
                <c:pt idx="759">
                  <c:v>1.4</c:v>
                </c:pt>
                <c:pt idx="760">
                  <c:v>1.4</c:v>
                </c:pt>
                <c:pt idx="761">
                  <c:v>1.4</c:v>
                </c:pt>
                <c:pt idx="762">
                  <c:v>1.2</c:v>
                </c:pt>
                <c:pt idx="763">
                  <c:v>1.2</c:v>
                </c:pt>
                <c:pt idx="764">
                  <c:v>1.3</c:v>
                </c:pt>
                <c:pt idx="765">
                  <c:v>1.4</c:v>
                </c:pt>
                <c:pt idx="766">
                  <c:v>1.3</c:v>
                </c:pt>
                <c:pt idx="767">
                  <c:v>1.3</c:v>
                </c:pt>
                <c:pt idx="768">
                  <c:v>1.5</c:v>
                </c:pt>
                <c:pt idx="769">
                  <c:v>1.3</c:v>
                </c:pt>
                <c:pt idx="770">
                  <c:v>1.5</c:v>
                </c:pt>
                <c:pt idx="771">
                  <c:v>1.4</c:v>
                </c:pt>
                <c:pt idx="772">
                  <c:v>1.3</c:v>
                </c:pt>
                <c:pt idx="773">
                  <c:v>1.3</c:v>
                </c:pt>
                <c:pt idx="774">
                  <c:v>1.4</c:v>
                </c:pt>
                <c:pt idx="775">
                  <c:v>1.4</c:v>
                </c:pt>
                <c:pt idx="776">
                  <c:v>1.3</c:v>
                </c:pt>
                <c:pt idx="777">
                  <c:v>1.4</c:v>
                </c:pt>
                <c:pt idx="778">
                  <c:v>1.2</c:v>
                </c:pt>
                <c:pt idx="779">
                  <c:v>1.3</c:v>
                </c:pt>
                <c:pt idx="780">
                  <c:v>1.4</c:v>
                </c:pt>
                <c:pt idx="781">
                  <c:v>1.4</c:v>
                </c:pt>
                <c:pt idx="782">
                  <c:v>1.3</c:v>
                </c:pt>
                <c:pt idx="783">
                  <c:v>1.3</c:v>
                </c:pt>
                <c:pt idx="784">
                  <c:v>1.3</c:v>
                </c:pt>
                <c:pt idx="785">
                  <c:v>1.3</c:v>
                </c:pt>
                <c:pt idx="786">
                  <c:v>1.4</c:v>
                </c:pt>
                <c:pt idx="787">
                  <c:v>1.3</c:v>
                </c:pt>
                <c:pt idx="788">
                  <c:v>1.3</c:v>
                </c:pt>
                <c:pt idx="789">
                  <c:v>1.2</c:v>
                </c:pt>
                <c:pt idx="790">
                  <c:v>1.4</c:v>
                </c:pt>
                <c:pt idx="791">
                  <c:v>1.3</c:v>
                </c:pt>
                <c:pt idx="792">
                  <c:v>1.3</c:v>
                </c:pt>
                <c:pt idx="793">
                  <c:v>1.3</c:v>
                </c:pt>
                <c:pt idx="794">
                  <c:v>1.3</c:v>
                </c:pt>
                <c:pt idx="795">
                  <c:v>1.3</c:v>
                </c:pt>
                <c:pt idx="796">
                  <c:v>1.4</c:v>
                </c:pt>
                <c:pt idx="797">
                  <c:v>1.2</c:v>
                </c:pt>
                <c:pt idx="798">
                  <c:v>1.4</c:v>
                </c:pt>
                <c:pt idx="799">
                  <c:v>1.4</c:v>
                </c:pt>
                <c:pt idx="800">
                  <c:v>1.4</c:v>
                </c:pt>
                <c:pt idx="801">
                  <c:v>1.2</c:v>
                </c:pt>
                <c:pt idx="802">
                  <c:v>1.3</c:v>
                </c:pt>
                <c:pt idx="803">
                  <c:v>1.2</c:v>
                </c:pt>
                <c:pt idx="804">
                  <c:v>1.2</c:v>
                </c:pt>
                <c:pt idx="805">
                  <c:v>1.3</c:v>
                </c:pt>
                <c:pt idx="806">
                  <c:v>1.2</c:v>
                </c:pt>
                <c:pt idx="807">
                  <c:v>1.4</c:v>
                </c:pt>
                <c:pt idx="808">
                  <c:v>1.3</c:v>
                </c:pt>
                <c:pt idx="809">
                  <c:v>1.3</c:v>
                </c:pt>
                <c:pt idx="810">
                  <c:v>1.2</c:v>
                </c:pt>
                <c:pt idx="811">
                  <c:v>1.4</c:v>
                </c:pt>
                <c:pt idx="812">
                  <c:v>1.2</c:v>
                </c:pt>
                <c:pt idx="813">
                  <c:v>1.3</c:v>
                </c:pt>
                <c:pt idx="814">
                  <c:v>1.3</c:v>
                </c:pt>
                <c:pt idx="815">
                  <c:v>1.4</c:v>
                </c:pt>
                <c:pt idx="816">
                  <c:v>1.3</c:v>
                </c:pt>
                <c:pt idx="817">
                  <c:v>1.3</c:v>
                </c:pt>
                <c:pt idx="818">
                  <c:v>1.4</c:v>
                </c:pt>
                <c:pt idx="819">
                  <c:v>1.4</c:v>
                </c:pt>
                <c:pt idx="820">
                  <c:v>1.6</c:v>
                </c:pt>
                <c:pt idx="821">
                  <c:v>1.2</c:v>
                </c:pt>
                <c:pt idx="822">
                  <c:v>1.2</c:v>
                </c:pt>
                <c:pt idx="823">
                  <c:v>1.2</c:v>
                </c:pt>
                <c:pt idx="824">
                  <c:v>1.3</c:v>
                </c:pt>
                <c:pt idx="825">
                  <c:v>1.3</c:v>
                </c:pt>
                <c:pt idx="826">
                  <c:v>1.3</c:v>
                </c:pt>
                <c:pt idx="827">
                  <c:v>1.3</c:v>
                </c:pt>
                <c:pt idx="828">
                  <c:v>1.3</c:v>
                </c:pt>
                <c:pt idx="829">
                  <c:v>1.3</c:v>
                </c:pt>
                <c:pt idx="830">
                  <c:v>1.3</c:v>
                </c:pt>
                <c:pt idx="831">
                  <c:v>1.4</c:v>
                </c:pt>
                <c:pt idx="832">
                  <c:v>1.3</c:v>
                </c:pt>
                <c:pt idx="833">
                  <c:v>1.5</c:v>
                </c:pt>
                <c:pt idx="834">
                  <c:v>1.2</c:v>
                </c:pt>
                <c:pt idx="835">
                  <c:v>1.2</c:v>
                </c:pt>
                <c:pt idx="836">
                  <c:v>1.3</c:v>
                </c:pt>
                <c:pt idx="837">
                  <c:v>1.3</c:v>
                </c:pt>
                <c:pt idx="838">
                  <c:v>1.3</c:v>
                </c:pt>
                <c:pt idx="839">
                  <c:v>1.2</c:v>
                </c:pt>
                <c:pt idx="840">
                  <c:v>1.3</c:v>
                </c:pt>
                <c:pt idx="841">
                  <c:v>1.4</c:v>
                </c:pt>
                <c:pt idx="842">
                  <c:v>1.4</c:v>
                </c:pt>
                <c:pt idx="843">
                  <c:v>1.2</c:v>
                </c:pt>
                <c:pt idx="844">
                  <c:v>1.1000000000000001</c:v>
                </c:pt>
                <c:pt idx="845">
                  <c:v>1.2</c:v>
                </c:pt>
                <c:pt idx="846">
                  <c:v>1.3</c:v>
                </c:pt>
                <c:pt idx="847">
                  <c:v>1.3</c:v>
                </c:pt>
                <c:pt idx="848">
                  <c:v>1.3</c:v>
                </c:pt>
                <c:pt idx="849">
                  <c:v>1.2</c:v>
                </c:pt>
                <c:pt idx="850">
                  <c:v>1.4</c:v>
                </c:pt>
                <c:pt idx="851">
                  <c:v>1.2</c:v>
                </c:pt>
                <c:pt idx="852">
                  <c:v>1.1000000000000001</c:v>
                </c:pt>
                <c:pt idx="853">
                  <c:v>1.3</c:v>
                </c:pt>
                <c:pt idx="854">
                  <c:v>1.2</c:v>
                </c:pt>
                <c:pt idx="855">
                  <c:v>1.3</c:v>
                </c:pt>
                <c:pt idx="856">
                  <c:v>1.2</c:v>
                </c:pt>
                <c:pt idx="857">
                  <c:v>1.4</c:v>
                </c:pt>
                <c:pt idx="858">
                  <c:v>1.1000000000000001</c:v>
                </c:pt>
                <c:pt idx="859">
                  <c:v>1.3</c:v>
                </c:pt>
                <c:pt idx="860">
                  <c:v>1.1000000000000001</c:v>
                </c:pt>
                <c:pt idx="861">
                  <c:v>1.1000000000000001</c:v>
                </c:pt>
                <c:pt idx="862">
                  <c:v>1.2</c:v>
                </c:pt>
                <c:pt idx="863">
                  <c:v>1.3</c:v>
                </c:pt>
                <c:pt idx="864">
                  <c:v>1.2</c:v>
                </c:pt>
                <c:pt idx="865">
                  <c:v>1.3</c:v>
                </c:pt>
                <c:pt idx="866">
                  <c:v>1.2</c:v>
                </c:pt>
                <c:pt idx="867">
                  <c:v>1.1000000000000001</c:v>
                </c:pt>
                <c:pt idx="868">
                  <c:v>1.3</c:v>
                </c:pt>
                <c:pt idx="869">
                  <c:v>1.2</c:v>
                </c:pt>
                <c:pt idx="870">
                  <c:v>1.3</c:v>
                </c:pt>
                <c:pt idx="871">
                  <c:v>1.2</c:v>
                </c:pt>
                <c:pt idx="872">
                  <c:v>1.3</c:v>
                </c:pt>
                <c:pt idx="873">
                  <c:v>1.2</c:v>
                </c:pt>
                <c:pt idx="874">
                  <c:v>1.2</c:v>
                </c:pt>
                <c:pt idx="875">
                  <c:v>1.3</c:v>
                </c:pt>
                <c:pt idx="876">
                  <c:v>1.2</c:v>
                </c:pt>
                <c:pt idx="877">
                  <c:v>1.2</c:v>
                </c:pt>
                <c:pt idx="878">
                  <c:v>1.1000000000000001</c:v>
                </c:pt>
                <c:pt idx="879">
                  <c:v>1.2</c:v>
                </c:pt>
                <c:pt idx="880">
                  <c:v>1.2</c:v>
                </c:pt>
                <c:pt idx="881">
                  <c:v>1.2</c:v>
                </c:pt>
                <c:pt idx="882">
                  <c:v>1.2</c:v>
                </c:pt>
                <c:pt idx="883">
                  <c:v>1.3</c:v>
                </c:pt>
                <c:pt idx="884">
                  <c:v>1.3</c:v>
                </c:pt>
                <c:pt idx="885">
                  <c:v>1.3</c:v>
                </c:pt>
                <c:pt idx="886">
                  <c:v>1.2</c:v>
                </c:pt>
                <c:pt idx="887">
                  <c:v>1.1000000000000001</c:v>
                </c:pt>
                <c:pt idx="888">
                  <c:v>1.2</c:v>
                </c:pt>
                <c:pt idx="889">
                  <c:v>1.3</c:v>
                </c:pt>
                <c:pt idx="890">
                  <c:v>1.2</c:v>
                </c:pt>
                <c:pt idx="891">
                  <c:v>1.2</c:v>
                </c:pt>
                <c:pt idx="892">
                  <c:v>1.2</c:v>
                </c:pt>
                <c:pt idx="893">
                  <c:v>1.1000000000000001</c:v>
                </c:pt>
                <c:pt idx="894">
                  <c:v>1.2</c:v>
                </c:pt>
                <c:pt idx="895">
                  <c:v>1.2</c:v>
                </c:pt>
                <c:pt idx="896">
                  <c:v>1.2</c:v>
                </c:pt>
                <c:pt idx="897">
                  <c:v>1.2</c:v>
                </c:pt>
                <c:pt idx="898">
                  <c:v>1.3</c:v>
                </c:pt>
                <c:pt idx="899">
                  <c:v>1.1000000000000001</c:v>
                </c:pt>
                <c:pt idx="900">
                  <c:v>1.2</c:v>
                </c:pt>
                <c:pt idx="901">
                  <c:v>1.2</c:v>
                </c:pt>
                <c:pt idx="902">
                  <c:v>1.2</c:v>
                </c:pt>
                <c:pt idx="903">
                  <c:v>1.1000000000000001</c:v>
                </c:pt>
                <c:pt idx="904">
                  <c:v>1.2</c:v>
                </c:pt>
                <c:pt idx="905">
                  <c:v>1.2</c:v>
                </c:pt>
                <c:pt idx="906">
                  <c:v>1.1000000000000001</c:v>
                </c:pt>
                <c:pt idx="907">
                  <c:v>1.2</c:v>
                </c:pt>
                <c:pt idx="908">
                  <c:v>1.2</c:v>
                </c:pt>
                <c:pt idx="909">
                  <c:v>1.1000000000000001</c:v>
                </c:pt>
                <c:pt idx="910">
                  <c:v>1.1000000000000001</c:v>
                </c:pt>
                <c:pt idx="911">
                  <c:v>1.1000000000000001</c:v>
                </c:pt>
                <c:pt idx="912">
                  <c:v>1.1000000000000001</c:v>
                </c:pt>
                <c:pt idx="913">
                  <c:v>1.1000000000000001</c:v>
                </c:pt>
                <c:pt idx="914">
                  <c:v>1.2</c:v>
                </c:pt>
                <c:pt idx="915">
                  <c:v>1.2</c:v>
                </c:pt>
                <c:pt idx="916">
                  <c:v>1.1000000000000001</c:v>
                </c:pt>
                <c:pt idx="917">
                  <c:v>1.3</c:v>
                </c:pt>
                <c:pt idx="918">
                  <c:v>1.2</c:v>
                </c:pt>
                <c:pt idx="919">
                  <c:v>1.2</c:v>
                </c:pt>
                <c:pt idx="920">
                  <c:v>1.2</c:v>
                </c:pt>
                <c:pt idx="921">
                  <c:v>1.2</c:v>
                </c:pt>
                <c:pt idx="922">
                  <c:v>1.3</c:v>
                </c:pt>
                <c:pt idx="923">
                  <c:v>1.1000000000000001</c:v>
                </c:pt>
                <c:pt idx="924">
                  <c:v>1.1000000000000001</c:v>
                </c:pt>
                <c:pt idx="925">
                  <c:v>1.1000000000000001</c:v>
                </c:pt>
                <c:pt idx="926">
                  <c:v>1.1000000000000001</c:v>
                </c:pt>
                <c:pt idx="927">
                  <c:v>1.2</c:v>
                </c:pt>
                <c:pt idx="928">
                  <c:v>1.2</c:v>
                </c:pt>
                <c:pt idx="929">
                  <c:v>1.1000000000000001</c:v>
                </c:pt>
                <c:pt idx="930">
                  <c:v>1.1000000000000001</c:v>
                </c:pt>
                <c:pt idx="931">
                  <c:v>1.2</c:v>
                </c:pt>
                <c:pt idx="932">
                  <c:v>1.2</c:v>
                </c:pt>
                <c:pt idx="933">
                  <c:v>1.2</c:v>
                </c:pt>
                <c:pt idx="934">
                  <c:v>1</c:v>
                </c:pt>
                <c:pt idx="935">
                  <c:v>1.2</c:v>
                </c:pt>
                <c:pt idx="936">
                  <c:v>1.2</c:v>
                </c:pt>
                <c:pt idx="937">
                  <c:v>1.1000000000000001</c:v>
                </c:pt>
                <c:pt idx="938">
                  <c:v>1.1000000000000001</c:v>
                </c:pt>
                <c:pt idx="939">
                  <c:v>1.2</c:v>
                </c:pt>
                <c:pt idx="940">
                  <c:v>1</c:v>
                </c:pt>
                <c:pt idx="941">
                  <c:v>1.1000000000000001</c:v>
                </c:pt>
                <c:pt idx="942">
                  <c:v>1</c:v>
                </c:pt>
                <c:pt idx="943">
                  <c:v>1</c:v>
                </c:pt>
                <c:pt idx="944">
                  <c:v>1.1000000000000001</c:v>
                </c:pt>
                <c:pt idx="945">
                  <c:v>1.1000000000000001</c:v>
                </c:pt>
                <c:pt idx="946">
                  <c:v>1.2</c:v>
                </c:pt>
                <c:pt idx="947">
                  <c:v>1.2</c:v>
                </c:pt>
                <c:pt idx="948">
                  <c:v>1.3</c:v>
                </c:pt>
                <c:pt idx="949">
                  <c:v>1</c:v>
                </c:pt>
                <c:pt idx="950">
                  <c:v>1.2</c:v>
                </c:pt>
                <c:pt idx="951">
                  <c:v>1.1000000000000001</c:v>
                </c:pt>
                <c:pt idx="952">
                  <c:v>1.2</c:v>
                </c:pt>
                <c:pt idx="953">
                  <c:v>1.1000000000000001</c:v>
                </c:pt>
                <c:pt idx="954">
                  <c:v>1.3</c:v>
                </c:pt>
                <c:pt idx="955">
                  <c:v>1.1000000000000001</c:v>
                </c:pt>
                <c:pt idx="956">
                  <c:v>1.1000000000000001</c:v>
                </c:pt>
                <c:pt idx="957">
                  <c:v>1</c:v>
                </c:pt>
                <c:pt idx="958">
                  <c:v>1.1000000000000001</c:v>
                </c:pt>
                <c:pt idx="959">
                  <c:v>1.1000000000000001</c:v>
                </c:pt>
                <c:pt idx="960">
                  <c:v>1.1000000000000001</c:v>
                </c:pt>
                <c:pt idx="961">
                  <c:v>1.1000000000000001</c:v>
                </c:pt>
                <c:pt idx="962">
                  <c:v>1.2</c:v>
                </c:pt>
                <c:pt idx="963">
                  <c:v>1.1000000000000001</c:v>
                </c:pt>
                <c:pt idx="964">
                  <c:v>1</c:v>
                </c:pt>
                <c:pt idx="965">
                  <c:v>1.1000000000000001</c:v>
                </c:pt>
                <c:pt idx="966">
                  <c:v>1.1000000000000001</c:v>
                </c:pt>
                <c:pt idx="967">
                  <c:v>1.1000000000000001</c:v>
                </c:pt>
                <c:pt idx="968">
                  <c:v>1.1000000000000001</c:v>
                </c:pt>
                <c:pt idx="969">
                  <c:v>1</c:v>
                </c:pt>
                <c:pt idx="970">
                  <c:v>1.1000000000000001</c:v>
                </c:pt>
                <c:pt idx="971">
                  <c:v>1.2</c:v>
                </c:pt>
                <c:pt idx="972">
                  <c:v>1.1000000000000001</c:v>
                </c:pt>
                <c:pt idx="973">
                  <c:v>1.1000000000000001</c:v>
                </c:pt>
                <c:pt idx="974">
                  <c:v>1.1000000000000001</c:v>
                </c:pt>
                <c:pt idx="975">
                  <c:v>1.1000000000000001</c:v>
                </c:pt>
                <c:pt idx="976">
                  <c:v>1.2</c:v>
                </c:pt>
                <c:pt idx="977">
                  <c:v>1.2</c:v>
                </c:pt>
                <c:pt idx="978">
                  <c:v>1.1000000000000001</c:v>
                </c:pt>
                <c:pt idx="979">
                  <c:v>1.1000000000000001</c:v>
                </c:pt>
                <c:pt idx="980">
                  <c:v>1.1000000000000001</c:v>
                </c:pt>
                <c:pt idx="981">
                  <c:v>1.1000000000000001</c:v>
                </c:pt>
                <c:pt idx="982">
                  <c:v>1.1000000000000001</c:v>
                </c:pt>
                <c:pt idx="983">
                  <c:v>1</c:v>
                </c:pt>
                <c:pt idx="984">
                  <c:v>1</c:v>
                </c:pt>
                <c:pt idx="985">
                  <c:v>1.1000000000000001</c:v>
                </c:pt>
                <c:pt idx="986">
                  <c:v>1</c:v>
                </c:pt>
                <c:pt idx="987">
                  <c:v>1</c:v>
                </c:pt>
                <c:pt idx="988">
                  <c:v>1.1000000000000001</c:v>
                </c:pt>
                <c:pt idx="989">
                  <c:v>1.1000000000000001</c:v>
                </c:pt>
                <c:pt idx="990">
                  <c:v>1.1000000000000001</c:v>
                </c:pt>
                <c:pt idx="991">
                  <c:v>1.2</c:v>
                </c:pt>
                <c:pt idx="992">
                  <c:v>0.9</c:v>
                </c:pt>
                <c:pt idx="993">
                  <c:v>1</c:v>
                </c:pt>
                <c:pt idx="994">
                  <c:v>1.2</c:v>
                </c:pt>
                <c:pt idx="995">
                  <c:v>1</c:v>
                </c:pt>
                <c:pt idx="996">
                  <c:v>1.1000000000000001</c:v>
                </c:pt>
                <c:pt idx="997">
                  <c:v>1</c:v>
                </c:pt>
                <c:pt idx="998">
                  <c:v>1.2</c:v>
                </c:pt>
                <c:pt idx="999">
                  <c:v>1.1000000000000001</c:v>
                </c:pt>
                <c:pt idx="1000">
                  <c:v>1.1000000000000001</c:v>
                </c:pt>
                <c:pt idx="1001">
                  <c:v>1</c:v>
                </c:pt>
                <c:pt idx="1002">
                  <c:v>1.1000000000000001</c:v>
                </c:pt>
                <c:pt idx="1003">
                  <c:v>1.1000000000000001</c:v>
                </c:pt>
                <c:pt idx="1004">
                  <c:v>1.2</c:v>
                </c:pt>
                <c:pt idx="1005">
                  <c:v>1.1000000000000001</c:v>
                </c:pt>
                <c:pt idx="1006">
                  <c:v>1.1000000000000001</c:v>
                </c:pt>
                <c:pt idx="1007">
                  <c:v>1.1000000000000001</c:v>
                </c:pt>
                <c:pt idx="1008">
                  <c:v>1.1000000000000001</c:v>
                </c:pt>
                <c:pt idx="1009">
                  <c:v>1.1000000000000001</c:v>
                </c:pt>
                <c:pt idx="1010">
                  <c:v>1.1000000000000001</c:v>
                </c:pt>
                <c:pt idx="1011">
                  <c:v>1.1000000000000001</c:v>
                </c:pt>
                <c:pt idx="1012">
                  <c:v>1.1000000000000001</c:v>
                </c:pt>
                <c:pt idx="1013">
                  <c:v>1</c:v>
                </c:pt>
                <c:pt idx="1014">
                  <c:v>1.1000000000000001</c:v>
                </c:pt>
                <c:pt idx="1015">
                  <c:v>1.1000000000000001</c:v>
                </c:pt>
                <c:pt idx="1016">
                  <c:v>1.2</c:v>
                </c:pt>
                <c:pt idx="1017">
                  <c:v>1.1000000000000001</c:v>
                </c:pt>
                <c:pt idx="1018">
                  <c:v>1.1000000000000001</c:v>
                </c:pt>
                <c:pt idx="1019">
                  <c:v>1.1000000000000001</c:v>
                </c:pt>
                <c:pt idx="1020">
                  <c:v>1.1000000000000001</c:v>
                </c:pt>
                <c:pt idx="1021">
                  <c:v>1</c:v>
                </c:pt>
                <c:pt idx="1022">
                  <c:v>1.1000000000000001</c:v>
                </c:pt>
                <c:pt idx="1023">
                  <c:v>1.1000000000000001</c:v>
                </c:pt>
                <c:pt idx="1024">
                  <c:v>0.9</c:v>
                </c:pt>
                <c:pt idx="1025">
                  <c:v>1.1000000000000001</c:v>
                </c:pt>
                <c:pt idx="1026">
                  <c:v>1</c:v>
                </c:pt>
                <c:pt idx="1027">
                  <c:v>1</c:v>
                </c:pt>
                <c:pt idx="1028">
                  <c:v>1</c:v>
                </c:pt>
                <c:pt idx="1029">
                  <c:v>1</c:v>
                </c:pt>
                <c:pt idx="1030">
                  <c:v>1</c:v>
                </c:pt>
                <c:pt idx="1031">
                  <c:v>1</c:v>
                </c:pt>
                <c:pt idx="1032">
                  <c:v>1</c:v>
                </c:pt>
                <c:pt idx="1033">
                  <c:v>1.1000000000000001</c:v>
                </c:pt>
                <c:pt idx="1034">
                  <c:v>1.2</c:v>
                </c:pt>
                <c:pt idx="1035">
                  <c:v>1</c:v>
                </c:pt>
                <c:pt idx="1036">
                  <c:v>1.1000000000000001</c:v>
                </c:pt>
                <c:pt idx="1037">
                  <c:v>0.8</c:v>
                </c:pt>
                <c:pt idx="1038">
                  <c:v>1.1000000000000001</c:v>
                </c:pt>
                <c:pt idx="1039">
                  <c:v>1.2</c:v>
                </c:pt>
                <c:pt idx="1040">
                  <c:v>0.9</c:v>
                </c:pt>
                <c:pt idx="1041">
                  <c:v>0.9</c:v>
                </c:pt>
                <c:pt idx="1042">
                  <c:v>1.2</c:v>
                </c:pt>
                <c:pt idx="1043">
                  <c:v>1.1000000000000001</c:v>
                </c:pt>
                <c:pt idx="1044">
                  <c:v>1.1000000000000001</c:v>
                </c:pt>
                <c:pt idx="1045">
                  <c:v>1</c:v>
                </c:pt>
                <c:pt idx="1046">
                  <c:v>1</c:v>
                </c:pt>
                <c:pt idx="1047">
                  <c:v>1</c:v>
                </c:pt>
                <c:pt idx="1048">
                  <c:v>1.2</c:v>
                </c:pt>
                <c:pt idx="1049">
                  <c:v>0.9</c:v>
                </c:pt>
                <c:pt idx="1050">
                  <c:v>1.1000000000000001</c:v>
                </c:pt>
                <c:pt idx="1051">
                  <c:v>1</c:v>
                </c:pt>
                <c:pt idx="1052">
                  <c:v>1.1000000000000001</c:v>
                </c:pt>
                <c:pt idx="1053">
                  <c:v>1.1000000000000001</c:v>
                </c:pt>
                <c:pt idx="1054">
                  <c:v>1</c:v>
                </c:pt>
                <c:pt idx="1055">
                  <c:v>1.1000000000000001</c:v>
                </c:pt>
                <c:pt idx="1056">
                  <c:v>1.3</c:v>
                </c:pt>
                <c:pt idx="1057">
                  <c:v>1</c:v>
                </c:pt>
                <c:pt idx="1058">
                  <c:v>1</c:v>
                </c:pt>
                <c:pt idx="1059">
                  <c:v>1</c:v>
                </c:pt>
                <c:pt idx="1060">
                  <c:v>1.1000000000000001</c:v>
                </c:pt>
                <c:pt idx="1061">
                  <c:v>1</c:v>
                </c:pt>
                <c:pt idx="1062">
                  <c:v>1</c:v>
                </c:pt>
                <c:pt idx="1063">
                  <c:v>1.1000000000000001</c:v>
                </c:pt>
                <c:pt idx="1064">
                  <c:v>0.9</c:v>
                </c:pt>
                <c:pt idx="1065">
                  <c:v>1</c:v>
                </c:pt>
                <c:pt idx="1066">
                  <c:v>1</c:v>
                </c:pt>
                <c:pt idx="1067">
                  <c:v>1</c:v>
                </c:pt>
                <c:pt idx="1068">
                  <c:v>1.1000000000000001</c:v>
                </c:pt>
                <c:pt idx="1069">
                  <c:v>1.1000000000000001</c:v>
                </c:pt>
                <c:pt idx="1070">
                  <c:v>1.1000000000000001</c:v>
                </c:pt>
                <c:pt idx="1071">
                  <c:v>1.1000000000000001</c:v>
                </c:pt>
                <c:pt idx="1072">
                  <c:v>1</c:v>
                </c:pt>
                <c:pt idx="1073">
                  <c:v>0.9</c:v>
                </c:pt>
                <c:pt idx="1074">
                  <c:v>1.1000000000000001</c:v>
                </c:pt>
                <c:pt idx="1075">
                  <c:v>0.9</c:v>
                </c:pt>
                <c:pt idx="1076">
                  <c:v>0.9</c:v>
                </c:pt>
                <c:pt idx="1077">
                  <c:v>1.1000000000000001</c:v>
                </c:pt>
                <c:pt idx="1078">
                  <c:v>1</c:v>
                </c:pt>
                <c:pt idx="1079">
                  <c:v>1</c:v>
                </c:pt>
                <c:pt idx="1080">
                  <c:v>0.9</c:v>
                </c:pt>
                <c:pt idx="1081">
                  <c:v>1.1000000000000001</c:v>
                </c:pt>
                <c:pt idx="1082">
                  <c:v>0.9</c:v>
                </c:pt>
                <c:pt idx="1083">
                  <c:v>1.1000000000000001</c:v>
                </c:pt>
                <c:pt idx="1084">
                  <c:v>1</c:v>
                </c:pt>
                <c:pt idx="1085">
                  <c:v>1.1000000000000001</c:v>
                </c:pt>
                <c:pt idx="1086">
                  <c:v>1</c:v>
                </c:pt>
                <c:pt idx="1087">
                  <c:v>1</c:v>
                </c:pt>
                <c:pt idx="1088">
                  <c:v>0.9</c:v>
                </c:pt>
                <c:pt idx="1089">
                  <c:v>0.9</c:v>
                </c:pt>
                <c:pt idx="1090">
                  <c:v>0.9</c:v>
                </c:pt>
                <c:pt idx="1091">
                  <c:v>1</c:v>
                </c:pt>
                <c:pt idx="1092">
                  <c:v>1</c:v>
                </c:pt>
                <c:pt idx="1093">
                  <c:v>1.1000000000000001</c:v>
                </c:pt>
                <c:pt idx="1094">
                  <c:v>1.1000000000000001</c:v>
                </c:pt>
                <c:pt idx="1095">
                  <c:v>1</c:v>
                </c:pt>
                <c:pt idx="1096">
                  <c:v>1.1000000000000001</c:v>
                </c:pt>
                <c:pt idx="1097">
                  <c:v>1.1000000000000001</c:v>
                </c:pt>
                <c:pt idx="1098">
                  <c:v>1</c:v>
                </c:pt>
                <c:pt idx="1099">
                  <c:v>0.9</c:v>
                </c:pt>
                <c:pt idx="1100">
                  <c:v>1</c:v>
                </c:pt>
                <c:pt idx="1101">
                  <c:v>0.9</c:v>
                </c:pt>
                <c:pt idx="1102">
                  <c:v>1.1000000000000001</c:v>
                </c:pt>
                <c:pt idx="1103">
                  <c:v>1</c:v>
                </c:pt>
                <c:pt idx="1104">
                  <c:v>1</c:v>
                </c:pt>
                <c:pt idx="1105">
                  <c:v>1.1000000000000001</c:v>
                </c:pt>
                <c:pt idx="1106">
                  <c:v>0.9</c:v>
                </c:pt>
                <c:pt idx="1107">
                  <c:v>1</c:v>
                </c:pt>
                <c:pt idx="1108">
                  <c:v>0.8</c:v>
                </c:pt>
                <c:pt idx="1109">
                  <c:v>1</c:v>
                </c:pt>
                <c:pt idx="1110">
                  <c:v>1</c:v>
                </c:pt>
                <c:pt idx="1111">
                  <c:v>1</c:v>
                </c:pt>
                <c:pt idx="1112">
                  <c:v>0.9</c:v>
                </c:pt>
                <c:pt idx="1113">
                  <c:v>1.1000000000000001</c:v>
                </c:pt>
                <c:pt idx="1114">
                  <c:v>1</c:v>
                </c:pt>
                <c:pt idx="1115">
                  <c:v>1</c:v>
                </c:pt>
                <c:pt idx="1116">
                  <c:v>1</c:v>
                </c:pt>
                <c:pt idx="1117">
                  <c:v>1.1000000000000001</c:v>
                </c:pt>
                <c:pt idx="1118">
                  <c:v>0.9</c:v>
                </c:pt>
                <c:pt idx="1119">
                  <c:v>1.1000000000000001</c:v>
                </c:pt>
                <c:pt idx="1120">
                  <c:v>1.1000000000000001</c:v>
                </c:pt>
                <c:pt idx="1121">
                  <c:v>1</c:v>
                </c:pt>
                <c:pt idx="1122">
                  <c:v>1</c:v>
                </c:pt>
                <c:pt idx="1123">
                  <c:v>0.9</c:v>
                </c:pt>
                <c:pt idx="1124">
                  <c:v>0.9</c:v>
                </c:pt>
                <c:pt idx="1125">
                  <c:v>1.1000000000000001</c:v>
                </c:pt>
                <c:pt idx="1126">
                  <c:v>1</c:v>
                </c:pt>
                <c:pt idx="1127">
                  <c:v>1.2</c:v>
                </c:pt>
                <c:pt idx="1128">
                  <c:v>0.9</c:v>
                </c:pt>
                <c:pt idx="1129">
                  <c:v>0.8</c:v>
                </c:pt>
                <c:pt idx="1130">
                  <c:v>0.9</c:v>
                </c:pt>
                <c:pt idx="1131">
                  <c:v>0.9</c:v>
                </c:pt>
                <c:pt idx="1132">
                  <c:v>1</c:v>
                </c:pt>
                <c:pt idx="1133">
                  <c:v>0.9</c:v>
                </c:pt>
                <c:pt idx="1134">
                  <c:v>1.1000000000000001</c:v>
                </c:pt>
                <c:pt idx="1135">
                  <c:v>0.8</c:v>
                </c:pt>
                <c:pt idx="1136">
                  <c:v>1.1000000000000001</c:v>
                </c:pt>
                <c:pt idx="1137">
                  <c:v>1</c:v>
                </c:pt>
                <c:pt idx="1138">
                  <c:v>1</c:v>
                </c:pt>
                <c:pt idx="1139">
                  <c:v>1.1000000000000001</c:v>
                </c:pt>
                <c:pt idx="1140">
                  <c:v>1</c:v>
                </c:pt>
                <c:pt idx="1141">
                  <c:v>1</c:v>
                </c:pt>
                <c:pt idx="1142">
                  <c:v>0.9</c:v>
                </c:pt>
                <c:pt idx="1143">
                  <c:v>1</c:v>
                </c:pt>
                <c:pt idx="1144">
                  <c:v>1</c:v>
                </c:pt>
                <c:pt idx="1145">
                  <c:v>1</c:v>
                </c:pt>
                <c:pt idx="1146">
                  <c:v>1</c:v>
                </c:pt>
                <c:pt idx="1147">
                  <c:v>1</c:v>
                </c:pt>
                <c:pt idx="1148">
                  <c:v>1</c:v>
                </c:pt>
                <c:pt idx="1149">
                  <c:v>0.9</c:v>
                </c:pt>
                <c:pt idx="1150">
                  <c:v>0.9</c:v>
                </c:pt>
                <c:pt idx="1151">
                  <c:v>1</c:v>
                </c:pt>
                <c:pt idx="1152">
                  <c:v>0.9</c:v>
                </c:pt>
                <c:pt idx="1153">
                  <c:v>1</c:v>
                </c:pt>
                <c:pt idx="1154">
                  <c:v>0.8</c:v>
                </c:pt>
                <c:pt idx="1155">
                  <c:v>0.9</c:v>
                </c:pt>
                <c:pt idx="1156">
                  <c:v>1.1000000000000001</c:v>
                </c:pt>
                <c:pt idx="1157">
                  <c:v>1</c:v>
                </c:pt>
                <c:pt idx="1158">
                  <c:v>1</c:v>
                </c:pt>
                <c:pt idx="1159">
                  <c:v>0.8</c:v>
                </c:pt>
                <c:pt idx="1160">
                  <c:v>1.1000000000000001</c:v>
                </c:pt>
                <c:pt idx="1161">
                  <c:v>1</c:v>
                </c:pt>
                <c:pt idx="1162">
                  <c:v>1</c:v>
                </c:pt>
                <c:pt idx="1163">
                  <c:v>1.1000000000000001</c:v>
                </c:pt>
                <c:pt idx="1164">
                  <c:v>0.9</c:v>
                </c:pt>
                <c:pt idx="1165">
                  <c:v>0.9</c:v>
                </c:pt>
                <c:pt idx="1166">
                  <c:v>0.9</c:v>
                </c:pt>
                <c:pt idx="1167">
                  <c:v>1.1000000000000001</c:v>
                </c:pt>
                <c:pt idx="1168">
                  <c:v>0.9</c:v>
                </c:pt>
                <c:pt idx="1169">
                  <c:v>1</c:v>
                </c:pt>
                <c:pt idx="1170">
                  <c:v>1</c:v>
                </c:pt>
                <c:pt idx="1171">
                  <c:v>1</c:v>
                </c:pt>
                <c:pt idx="1172">
                  <c:v>1.2</c:v>
                </c:pt>
                <c:pt idx="1173">
                  <c:v>0.8</c:v>
                </c:pt>
                <c:pt idx="1174">
                  <c:v>1</c:v>
                </c:pt>
                <c:pt idx="1175">
                  <c:v>0.8</c:v>
                </c:pt>
                <c:pt idx="1176">
                  <c:v>1</c:v>
                </c:pt>
                <c:pt idx="1177">
                  <c:v>1</c:v>
                </c:pt>
                <c:pt idx="1178">
                  <c:v>0.9</c:v>
                </c:pt>
                <c:pt idx="1179">
                  <c:v>0.8</c:v>
                </c:pt>
                <c:pt idx="1180">
                  <c:v>0.8</c:v>
                </c:pt>
                <c:pt idx="1181">
                  <c:v>0.7</c:v>
                </c:pt>
                <c:pt idx="1182">
                  <c:v>1.2</c:v>
                </c:pt>
                <c:pt idx="1183">
                  <c:v>1</c:v>
                </c:pt>
                <c:pt idx="1184">
                  <c:v>1</c:v>
                </c:pt>
                <c:pt idx="1185">
                  <c:v>0.9</c:v>
                </c:pt>
                <c:pt idx="1186">
                  <c:v>0.9</c:v>
                </c:pt>
                <c:pt idx="1187">
                  <c:v>0.9</c:v>
                </c:pt>
                <c:pt idx="1188">
                  <c:v>0.9</c:v>
                </c:pt>
                <c:pt idx="1189">
                  <c:v>1</c:v>
                </c:pt>
                <c:pt idx="1190">
                  <c:v>0.9</c:v>
                </c:pt>
                <c:pt idx="1191">
                  <c:v>0.9</c:v>
                </c:pt>
                <c:pt idx="1192">
                  <c:v>0.9</c:v>
                </c:pt>
                <c:pt idx="1193">
                  <c:v>0.9</c:v>
                </c:pt>
                <c:pt idx="1194">
                  <c:v>0.9</c:v>
                </c:pt>
                <c:pt idx="1195">
                  <c:v>1</c:v>
                </c:pt>
                <c:pt idx="1196">
                  <c:v>0.9</c:v>
                </c:pt>
                <c:pt idx="1197">
                  <c:v>1</c:v>
                </c:pt>
                <c:pt idx="1198">
                  <c:v>0.9</c:v>
                </c:pt>
                <c:pt idx="1199">
                  <c:v>0.8</c:v>
                </c:pt>
                <c:pt idx="1200">
                  <c:v>0.8</c:v>
                </c:pt>
                <c:pt idx="1201">
                  <c:v>1</c:v>
                </c:pt>
                <c:pt idx="1202">
                  <c:v>0.9</c:v>
                </c:pt>
                <c:pt idx="1203">
                  <c:v>0.9</c:v>
                </c:pt>
                <c:pt idx="1204">
                  <c:v>1</c:v>
                </c:pt>
                <c:pt idx="1205">
                  <c:v>1</c:v>
                </c:pt>
                <c:pt idx="1206">
                  <c:v>1</c:v>
                </c:pt>
                <c:pt idx="1207">
                  <c:v>0.8</c:v>
                </c:pt>
                <c:pt idx="1208">
                  <c:v>0.8</c:v>
                </c:pt>
                <c:pt idx="1209">
                  <c:v>0.8</c:v>
                </c:pt>
                <c:pt idx="1210">
                  <c:v>0.8</c:v>
                </c:pt>
                <c:pt idx="1211">
                  <c:v>0.9</c:v>
                </c:pt>
                <c:pt idx="1212">
                  <c:v>0.9</c:v>
                </c:pt>
                <c:pt idx="1213">
                  <c:v>0.9</c:v>
                </c:pt>
                <c:pt idx="1214">
                  <c:v>0.8</c:v>
                </c:pt>
                <c:pt idx="1215">
                  <c:v>0.9</c:v>
                </c:pt>
                <c:pt idx="1216">
                  <c:v>1.1000000000000001</c:v>
                </c:pt>
                <c:pt idx="1217">
                  <c:v>0.9</c:v>
                </c:pt>
                <c:pt idx="1218">
                  <c:v>0.9</c:v>
                </c:pt>
                <c:pt idx="1219">
                  <c:v>0.9</c:v>
                </c:pt>
                <c:pt idx="1220">
                  <c:v>0.9</c:v>
                </c:pt>
                <c:pt idx="1221">
                  <c:v>0.9</c:v>
                </c:pt>
                <c:pt idx="1222">
                  <c:v>0.9</c:v>
                </c:pt>
                <c:pt idx="1223">
                  <c:v>1</c:v>
                </c:pt>
                <c:pt idx="1224">
                  <c:v>0.8</c:v>
                </c:pt>
                <c:pt idx="1225">
                  <c:v>1</c:v>
                </c:pt>
                <c:pt idx="1226">
                  <c:v>0.9</c:v>
                </c:pt>
                <c:pt idx="1227">
                  <c:v>0.8</c:v>
                </c:pt>
                <c:pt idx="1228">
                  <c:v>0.9</c:v>
                </c:pt>
                <c:pt idx="1229">
                  <c:v>0.9</c:v>
                </c:pt>
                <c:pt idx="1230">
                  <c:v>0.9</c:v>
                </c:pt>
                <c:pt idx="1231">
                  <c:v>0.9</c:v>
                </c:pt>
                <c:pt idx="1232">
                  <c:v>0.9</c:v>
                </c:pt>
                <c:pt idx="1233">
                  <c:v>0.9</c:v>
                </c:pt>
                <c:pt idx="1234">
                  <c:v>0.9</c:v>
                </c:pt>
                <c:pt idx="1235">
                  <c:v>0.9</c:v>
                </c:pt>
                <c:pt idx="1236">
                  <c:v>0.9</c:v>
                </c:pt>
                <c:pt idx="1237">
                  <c:v>0.9</c:v>
                </c:pt>
                <c:pt idx="1238">
                  <c:v>0.9</c:v>
                </c:pt>
                <c:pt idx="1239">
                  <c:v>0.9</c:v>
                </c:pt>
                <c:pt idx="1240">
                  <c:v>1</c:v>
                </c:pt>
                <c:pt idx="1241">
                  <c:v>1</c:v>
                </c:pt>
                <c:pt idx="1242">
                  <c:v>0.9</c:v>
                </c:pt>
                <c:pt idx="1243">
                  <c:v>0.8</c:v>
                </c:pt>
                <c:pt idx="1244">
                  <c:v>0.9</c:v>
                </c:pt>
                <c:pt idx="1245">
                  <c:v>1</c:v>
                </c:pt>
                <c:pt idx="1246">
                  <c:v>0.9</c:v>
                </c:pt>
                <c:pt idx="1247">
                  <c:v>1</c:v>
                </c:pt>
                <c:pt idx="1248">
                  <c:v>0.9</c:v>
                </c:pt>
                <c:pt idx="1249">
                  <c:v>0.8</c:v>
                </c:pt>
                <c:pt idx="1250">
                  <c:v>0.9</c:v>
                </c:pt>
                <c:pt idx="1251">
                  <c:v>0.8</c:v>
                </c:pt>
                <c:pt idx="1252">
                  <c:v>0.9</c:v>
                </c:pt>
                <c:pt idx="1253">
                  <c:v>1</c:v>
                </c:pt>
                <c:pt idx="1254">
                  <c:v>0.8</c:v>
                </c:pt>
                <c:pt idx="1255">
                  <c:v>0.8</c:v>
                </c:pt>
                <c:pt idx="1256">
                  <c:v>0.9</c:v>
                </c:pt>
                <c:pt idx="1257">
                  <c:v>0.9</c:v>
                </c:pt>
                <c:pt idx="1258">
                  <c:v>0.9</c:v>
                </c:pt>
                <c:pt idx="1259">
                  <c:v>0.9</c:v>
                </c:pt>
                <c:pt idx="1260">
                  <c:v>0.8</c:v>
                </c:pt>
                <c:pt idx="1261">
                  <c:v>1</c:v>
                </c:pt>
                <c:pt idx="1262">
                  <c:v>1</c:v>
                </c:pt>
                <c:pt idx="1263">
                  <c:v>0.8</c:v>
                </c:pt>
                <c:pt idx="1264">
                  <c:v>0.9</c:v>
                </c:pt>
                <c:pt idx="1265">
                  <c:v>1.1000000000000001</c:v>
                </c:pt>
                <c:pt idx="1266">
                  <c:v>0.9</c:v>
                </c:pt>
                <c:pt idx="1267">
                  <c:v>0.8</c:v>
                </c:pt>
                <c:pt idx="1268">
                  <c:v>0.9</c:v>
                </c:pt>
                <c:pt idx="1269">
                  <c:v>0.9</c:v>
                </c:pt>
                <c:pt idx="1270">
                  <c:v>0.9</c:v>
                </c:pt>
                <c:pt idx="1271">
                  <c:v>0.7</c:v>
                </c:pt>
                <c:pt idx="1272">
                  <c:v>0.8</c:v>
                </c:pt>
                <c:pt idx="1273">
                  <c:v>0.8</c:v>
                </c:pt>
                <c:pt idx="1274">
                  <c:v>1</c:v>
                </c:pt>
                <c:pt idx="1275">
                  <c:v>0.8</c:v>
                </c:pt>
                <c:pt idx="1276">
                  <c:v>0.6</c:v>
                </c:pt>
                <c:pt idx="1277">
                  <c:v>0.8</c:v>
                </c:pt>
                <c:pt idx="1278">
                  <c:v>0.8</c:v>
                </c:pt>
                <c:pt idx="1279">
                  <c:v>0.9</c:v>
                </c:pt>
                <c:pt idx="1280">
                  <c:v>0.8</c:v>
                </c:pt>
                <c:pt idx="1281">
                  <c:v>0.9</c:v>
                </c:pt>
                <c:pt idx="1282">
                  <c:v>0.8</c:v>
                </c:pt>
                <c:pt idx="1283">
                  <c:v>1</c:v>
                </c:pt>
                <c:pt idx="1284">
                  <c:v>0.9</c:v>
                </c:pt>
                <c:pt idx="1285">
                  <c:v>0.9</c:v>
                </c:pt>
                <c:pt idx="1286">
                  <c:v>1</c:v>
                </c:pt>
                <c:pt idx="1287">
                  <c:v>0.8</c:v>
                </c:pt>
                <c:pt idx="1288">
                  <c:v>0.8</c:v>
                </c:pt>
                <c:pt idx="1289">
                  <c:v>0.8</c:v>
                </c:pt>
                <c:pt idx="1290">
                  <c:v>0.7</c:v>
                </c:pt>
                <c:pt idx="1291">
                  <c:v>0.9</c:v>
                </c:pt>
                <c:pt idx="1292">
                  <c:v>1</c:v>
                </c:pt>
                <c:pt idx="1293">
                  <c:v>0.9</c:v>
                </c:pt>
                <c:pt idx="1294">
                  <c:v>1</c:v>
                </c:pt>
                <c:pt idx="1295">
                  <c:v>0.9</c:v>
                </c:pt>
                <c:pt idx="1296">
                  <c:v>1</c:v>
                </c:pt>
                <c:pt idx="1297">
                  <c:v>1</c:v>
                </c:pt>
                <c:pt idx="1298">
                  <c:v>0.8</c:v>
                </c:pt>
                <c:pt idx="1299">
                  <c:v>0.7</c:v>
                </c:pt>
                <c:pt idx="1300">
                  <c:v>0.8</c:v>
                </c:pt>
                <c:pt idx="1301">
                  <c:v>1</c:v>
                </c:pt>
                <c:pt idx="1302">
                  <c:v>0.8</c:v>
                </c:pt>
                <c:pt idx="1303">
                  <c:v>0.9</c:v>
                </c:pt>
                <c:pt idx="1304">
                  <c:v>0.7</c:v>
                </c:pt>
                <c:pt idx="1305">
                  <c:v>0.9</c:v>
                </c:pt>
                <c:pt idx="1306">
                  <c:v>0.8</c:v>
                </c:pt>
                <c:pt idx="1307">
                  <c:v>0.9</c:v>
                </c:pt>
                <c:pt idx="1308">
                  <c:v>0.9</c:v>
                </c:pt>
                <c:pt idx="1309">
                  <c:v>0.9</c:v>
                </c:pt>
                <c:pt idx="1310">
                  <c:v>0.9</c:v>
                </c:pt>
                <c:pt idx="1311">
                  <c:v>1</c:v>
                </c:pt>
                <c:pt idx="1312">
                  <c:v>1</c:v>
                </c:pt>
                <c:pt idx="1313">
                  <c:v>0.9</c:v>
                </c:pt>
                <c:pt idx="1314">
                  <c:v>0.8</c:v>
                </c:pt>
                <c:pt idx="1315">
                  <c:v>0.9</c:v>
                </c:pt>
                <c:pt idx="1316">
                  <c:v>0.8</c:v>
                </c:pt>
                <c:pt idx="1317">
                  <c:v>0.8</c:v>
                </c:pt>
                <c:pt idx="1318">
                  <c:v>0.8</c:v>
                </c:pt>
                <c:pt idx="1319">
                  <c:v>0.9</c:v>
                </c:pt>
                <c:pt idx="1320">
                  <c:v>1</c:v>
                </c:pt>
                <c:pt idx="1321">
                  <c:v>1</c:v>
                </c:pt>
                <c:pt idx="1322">
                  <c:v>0.9</c:v>
                </c:pt>
                <c:pt idx="1323">
                  <c:v>0.9</c:v>
                </c:pt>
                <c:pt idx="1324">
                  <c:v>0.9</c:v>
                </c:pt>
                <c:pt idx="1325">
                  <c:v>0.9</c:v>
                </c:pt>
                <c:pt idx="1326">
                  <c:v>1</c:v>
                </c:pt>
                <c:pt idx="1327">
                  <c:v>0.9</c:v>
                </c:pt>
                <c:pt idx="1328">
                  <c:v>0.8</c:v>
                </c:pt>
                <c:pt idx="1329">
                  <c:v>0.9</c:v>
                </c:pt>
                <c:pt idx="1330">
                  <c:v>0.9</c:v>
                </c:pt>
                <c:pt idx="1331">
                  <c:v>0.9</c:v>
                </c:pt>
                <c:pt idx="1332">
                  <c:v>0.8</c:v>
                </c:pt>
                <c:pt idx="1333">
                  <c:v>0.9</c:v>
                </c:pt>
                <c:pt idx="1334">
                  <c:v>0.8</c:v>
                </c:pt>
                <c:pt idx="1335">
                  <c:v>0.8</c:v>
                </c:pt>
                <c:pt idx="1336">
                  <c:v>0.9</c:v>
                </c:pt>
                <c:pt idx="1337">
                  <c:v>1</c:v>
                </c:pt>
                <c:pt idx="1338">
                  <c:v>1.1000000000000001</c:v>
                </c:pt>
                <c:pt idx="1339">
                  <c:v>0.9</c:v>
                </c:pt>
                <c:pt idx="1340">
                  <c:v>0.9</c:v>
                </c:pt>
                <c:pt idx="1341">
                  <c:v>0.9</c:v>
                </c:pt>
                <c:pt idx="1342">
                  <c:v>0.9</c:v>
                </c:pt>
                <c:pt idx="1343">
                  <c:v>1</c:v>
                </c:pt>
                <c:pt idx="1344">
                  <c:v>0.8</c:v>
                </c:pt>
                <c:pt idx="1345">
                  <c:v>0.8</c:v>
                </c:pt>
                <c:pt idx="1346">
                  <c:v>0.9</c:v>
                </c:pt>
                <c:pt idx="1347">
                  <c:v>0.8</c:v>
                </c:pt>
                <c:pt idx="1348">
                  <c:v>0.9</c:v>
                </c:pt>
                <c:pt idx="1349">
                  <c:v>0.8</c:v>
                </c:pt>
                <c:pt idx="1350">
                  <c:v>0.9</c:v>
                </c:pt>
                <c:pt idx="1351">
                  <c:v>0.9</c:v>
                </c:pt>
                <c:pt idx="1352">
                  <c:v>0.9</c:v>
                </c:pt>
                <c:pt idx="1353">
                  <c:v>0.7</c:v>
                </c:pt>
                <c:pt idx="1354">
                  <c:v>0.9</c:v>
                </c:pt>
                <c:pt idx="1355">
                  <c:v>1</c:v>
                </c:pt>
                <c:pt idx="1356">
                  <c:v>0.9</c:v>
                </c:pt>
                <c:pt idx="1357">
                  <c:v>0.8</c:v>
                </c:pt>
                <c:pt idx="1358">
                  <c:v>0.8</c:v>
                </c:pt>
                <c:pt idx="1359">
                  <c:v>0.9</c:v>
                </c:pt>
                <c:pt idx="1360">
                  <c:v>0.9</c:v>
                </c:pt>
                <c:pt idx="1361">
                  <c:v>0.9</c:v>
                </c:pt>
                <c:pt idx="1362">
                  <c:v>0.9</c:v>
                </c:pt>
                <c:pt idx="1363">
                  <c:v>1.1000000000000001</c:v>
                </c:pt>
                <c:pt idx="1364">
                  <c:v>0.9</c:v>
                </c:pt>
                <c:pt idx="1365">
                  <c:v>0.9</c:v>
                </c:pt>
                <c:pt idx="1366">
                  <c:v>0.9</c:v>
                </c:pt>
                <c:pt idx="1367">
                  <c:v>0.9</c:v>
                </c:pt>
                <c:pt idx="1368">
                  <c:v>0.8</c:v>
                </c:pt>
                <c:pt idx="1369">
                  <c:v>0.9</c:v>
                </c:pt>
                <c:pt idx="1370">
                  <c:v>0.8</c:v>
                </c:pt>
                <c:pt idx="1371">
                  <c:v>0.9</c:v>
                </c:pt>
                <c:pt idx="1372">
                  <c:v>0.8</c:v>
                </c:pt>
                <c:pt idx="1373">
                  <c:v>0.9</c:v>
                </c:pt>
                <c:pt idx="1374">
                  <c:v>0.9</c:v>
                </c:pt>
                <c:pt idx="1375">
                  <c:v>0.8</c:v>
                </c:pt>
                <c:pt idx="1376">
                  <c:v>0.8</c:v>
                </c:pt>
                <c:pt idx="1377">
                  <c:v>0.8</c:v>
                </c:pt>
                <c:pt idx="1378">
                  <c:v>0.7</c:v>
                </c:pt>
                <c:pt idx="1379">
                  <c:v>0.8</c:v>
                </c:pt>
                <c:pt idx="1380">
                  <c:v>0.9</c:v>
                </c:pt>
                <c:pt idx="1381">
                  <c:v>0.8</c:v>
                </c:pt>
                <c:pt idx="1382">
                  <c:v>1</c:v>
                </c:pt>
                <c:pt idx="1383">
                  <c:v>0.7</c:v>
                </c:pt>
                <c:pt idx="1384">
                  <c:v>0.9</c:v>
                </c:pt>
                <c:pt idx="1385">
                  <c:v>0.9</c:v>
                </c:pt>
                <c:pt idx="1386">
                  <c:v>0.7</c:v>
                </c:pt>
                <c:pt idx="1387">
                  <c:v>0.9</c:v>
                </c:pt>
                <c:pt idx="1388">
                  <c:v>0.9</c:v>
                </c:pt>
                <c:pt idx="1389">
                  <c:v>1</c:v>
                </c:pt>
                <c:pt idx="1390">
                  <c:v>0.8</c:v>
                </c:pt>
                <c:pt idx="1391">
                  <c:v>0.9</c:v>
                </c:pt>
                <c:pt idx="1392">
                  <c:v>0.9</c:v>
                </c:pt>
                <c:pt idx="1393">
                  <c:v>0.8</c:v>
                </c:pt>
                <c:pt idx="1394">
                  <c:v>0.9</c:v>
                </c:pt>
                <c:pt idx="1395">
                  <c:v>0.8</c:v>
                </c:pt>
                <c:pt idx="1396">
                  <c:v>0.8</c:v>
                </c:pt>
                <c:pt idx="1397">
                  <c:v>0.9</c:v>
                </c:pt>
                <c:pt idx="1398">
                  <c:v>1</c:v>
                </c:pt>
                <c:pt idx="1399">
                  <c:v>0.9</c:v>
                </c:pt>
                <c:pt idx="1400">
                  <c:v>0.8</c:v>
                </c:pt>
                <c:pt idx="1401">
                  <c:v>0.8</c:v>
                </c:pt>
                <c:pt idx="1402">
                  <c:v>0.9</c:v>
                </c:pt>
                <c:pt idx="1403">
                  <c:v>0.9</c:v>
                </c:pt>
                <c:pt idx="1404">
                  <c:v>0.9</c:v>
                </c:pt>
                <c:pt idx="1405">
                  <c:v>0.8</c:v>
                </c:pt>
                <c:pt idx="1406">
                  <c:v>0.8</c:v>
                </c:pt>
                <c:pt idx="1407">
                  <c:v>1.1000000000000001</c:v>
                </c:pt>
                <c:pt idx="1408">
                  <c:v>0.7</c:v>
                </c:pt>
                <c:pt idx="1409">
                  <c:v>0.9</c:v>
                </c:pt>
                <c:pt idx="1410">
                  <c:v>0.9</c:v>
                </c:pt>
                <c:pt idx="1411">
                  <c:v>0.9</c:v>
                </c:pt>
                <c:pt idx="1412">
                  <c:v>1</c:v>
                </c:pt>
                <c:pt idx="1413">
                  <c:v>1</c:v>
                </c:pt>
                <c:pt idx="1414">
                  <c:v>0.9</c:v>
                </c:pt>
                <c:pt idx="1415">
                  <c:v>0.8</c:v>
                </c:pt>
                <c:pt idx="1416">
                  <c:v>0.8</c:v>
                </c:pt>
                <c:pt idx="1417">
                  <c:v>0.9</c:v>
                </c:pt>
                <c:pt idx="1418">
                  <c:v>0.9</c:v>
                </c:pt>
                <c:pt idx="1419">
                  <c:v>0.9</c:v>
                </c:pt>
                <c:pt idx="1420">
                  <c:v>0.9</c:v>
                </c:pt>
                <c:pt idx="1421">
                  <c:v>0.8</c:v>
                </c:pt>
                <c:pt idx="1422">
                  <c:v>0.9</c:v>
                </c:pt>
                <c:pt idx="1423">
                  <c:v>0.8</c:v>
                </c:pt>
                <c:pt idx="1424">
                  <c:v>0.9</c:v>
                </c:pt>
                <c:pt idx="1425">
                  <c:v>1</c:v>
                </c:pt>
                <c:pt idx="1426">
                  <c:v>0.9</c:v>
                </c:pt>
                <c:pt idx="1427">
                  <c:v>0.9</c:v>
                </c:pt>
                <c:pt idx="1428">
                  <c:v>0.9</c:v>
                </c:pt>
                <c:pt idx="1429">
                  <c:v>0.8</c:v>
                </c:pt>
                <c:pt idx="1430">
                  <c:v>0.9</c:v>
                </c:pt>
                <c:pt idx="1431">
                  <c:v>0.8</c:v>
                </c:pt>
                <c:pt idx="1432">
                  <c:v>0.9</c:v>
                </c:pt>
                <c:pt idx="1433">
                  <c:v>0.9</c:v>
                </c:pt>
                <c:pt idx="1434">
                  <c:v>0.8</c:v>
                </c:pt>
                <c:pt idx="1435">
                  <c:v>0.9</c:v>
                </c:pt>
                <c:pt idx="1436">
                  <c:v>0.8</c:v>
                </c:pt>
                <c:pt idx="1437">
                  <c:v>0.8</c:v>
                </c:pt>
                <c:pt idx="1438">
                  <c:v>0.8</c:v>
                </c:pt>
                <c:pt idx="1439">
                  <c:v>0.7</c:v>
                </c:pt>
                <c:pt idx="1440">
                  <c:v>0.9</c:v>
                </c:pt>
                <c:pt idx="1441">
                  <c:v>0.9</c:v>
                </c:pt>
                <c:pt idx="1442">
                  <c:v>0.9</c:v>
                </c:pt>
                <c:pt idx="1443">
                  <c:v>0.8</c:v>
                </c:pt>
                <c:pt idx="1444">
                  <c:v>0.8</c:v>
                </c:pt>
                <c:pt idx="1445">
                  <c:v>1</c:v>
                </c:pt>
                <c:pt idx="1446">
                  <c:v>0.8</c:v>
                </c:pt>
                <c:pt idx="1447">
                  <c:v>0.9</c:v>
                </c:pt>
                <c:pt idx="1448">
                  <c:v>0.9</c:v>
                </c:pt>
                <c:pt idx="1449">
                  <c:v>0.8</c:v>
                </c:pt>
                <c:pt idx="1450">
                  <c:v>0.8</c:v>
                </c:pt>
                <c:pt idx="1451">
                  <c:v>1</c:v>
                </c:pt>
                <c:pt idx="1452">
                  <c:v>0.7</c:v>
                </c:pt>
                <c:pt idx="1453">
                  <c:v>0.7</c:v>
                </c:pt>
                <c:pt idx="1454">
                  <c:v>0.9</c:v>
                </c:pt>
                <c:pt idx="1455">
                  <c:v>1</c:v>
                </c:pt>
                <c:pt idx="1456">
                  <c:v>0.8</c:v>
                </c:pt>
                <c:pt idx="1457">
                  <c:v>1</c:v>
                </c:pt>
                <c:pt idx="1458">
                  <c:v>0.9</c:v>
                </c:pt>
                <c:pt idx="1459">
                  <c:v>0.8</c:v>
                </c:pt>
                <c:pt idx="1460">
                  <c:v>0.8</c:v>
                </c:pt>
                <c:pt idx="1461">
                  <c:v>0.9</c:v>
                </c:pt>
                <c:pt idx="1462">
                  <c:v>1</c:v>
                </c:pt>
                <c:pt idx="1463">
                  <c:v>1</c:v>
                </c:pt>
                <c:pt idx="1464">
                  <c:v>0.9</c:v>
                </c:pt>
                <c:pt idx="1465">
                  <c:v>1</c:v>
                </c:pt>
                <c:pt idx="1466">
                  <c:v>1</c:v>
                </c:pt>
                <c:pt idx="1467">
                  <c:v>0.8</c:v>
                </c:pt>
                <c:pt idx="1468">
                  <c:v>0.9</c:v>
                </c:pt>
                <c:pt idx="1469">
                  <c:v>0.9</c:v>
                </c:pt>
                <c:pt idx="1470">
                  <c:v>0.9</c:v>
                </c:pt>
                <c:pt idx="1471">
                  <c:v>1</c:v>
                </c:pt>
                <c:pt idx="1472">
                  <c:v>0.9</c:v>
                </c:pt>
                <c:pt idx="1473">
                  <c:v>0.8</c:v>
                </c:pt>
                <c:pt idx="1474">
                  <c:v>0.7</c:v>
                </c:pt>
                <c:pt idx="1475">
                  <c:v>1</c:v>
                </c:pt>
                <c:pt idx="1476">
                  <c:v>0.8</c:v>
                </c:pt>
                <c:pt idx="1477">
                  <c:v>1</c:v>
                </c:pt>
                <c:pt idx="1478">
                  <c:v>0.9</c:v>
                </c:pt>
                <c:pt idx="1479">
                  <c:v>0.8</c:v>
                </c:pt>
                <c:pt idx="1480">
                  <c:v>0.8</c:v>
                </c:pt>
                <c:pt idx="1481">
                  <c:v>0.9</c:v>
                </c:pt>
                <c:pt idx="1482">
                  <c:v>0.9</c:v>
                </c:pt>
                <c:pt idx="1483">
                  <c:v>0.9</c:v>
                </c:pt>
                <c:pt idx="1484">
                  <c:v>0.8</c:v>
                </c:pt>
                <c:pt idx="1485">
                  <c:v>1</c:v>
                </c:pt>
                <c:pt idx="1486">
                  <c:v>0.8</c:v>
                </c:pt>
                <c:pt idx="1487">
                  <c:v>0.9</c:v>
                </c:pt>
                <c:pt idx="1488">
                  <c:v>0.9</c:v>
                </c:pt>
                <c:pt idx="1489">
                  <c:v>0.9</c:v>
                </c:pt>
                <c:pt idx="1490">
                  <c:v>0.8</c:v>
                </c:pt>
                <c:pt idx="1491">
                  <c:v>0.8</c:v>
                </c:pt>
                <c:pt idx="1492">
                  <c:v>0.8</c:v>
                </c:pt>
                <c:pt idx="1493">
                  <c:v>0.9</c:v>
                </c:pt>
                <c:pt idx="1494">
                  <c:v>0.9</c:v>
                </c:pt>
                <c:pt idx="1495">
                  <c:v>0.9</c:v>
                </c:pt>
                <c:pt idx="1496">
                  <c:v>0.9</c:v>
                </c:pt>
                <c:pt idx="1497">
                  <c:v>0.8</c:v>
                </c:pt>
                <c:pt idx="1498">
                  <c:v>0.9</c:v>
                </c:pt>
                <c:pt idx="1499">
                  <c:v>0.8</c:v>
                </c:pt>
                <c:pt idx="1500">
                  <c:v>0.9</c:v>
                </c:pt>
                <c:pt idx="1501">
                  <c:v>0.8</c:v>
                </c:pt>
                <c:pt idx="1502">
                  <c:v>1</c:v>
                </c:pt>
                <c:pt idx="1503">
                  <c:v>1</c:v>
                </c:pt>
                <c:pt idx="1504">
                  <c:v>1</c:v>
                </c:pt>
                <c:pt idx="1505">
                  <c:v>1</c:v>
                </c:pt>
                <c:pt idx="1506">
                  <c:v>0.9</c:v>
                </c:pt>
                <c:pt idx="1507">
                  <c:v>0.9</c:v>
                </c:pt>
                <c:pt idx="1508">
                  <c:v>0.9</c:v>
                </c:pt>
                <c:pt idx="1509">
                  <c:v>0.9</c:v>
                </c:pt>
                <c:pt idx="1510">
                  <c:v>0.8</c:v>
                </c:pt>
                <c:pt idx="1511">
                  <c:v>0.9</c:v>
                </c:pt>
                <c:pt idx="1512">
                  <c:v>1</c:v>
                </c:pt>
                <c:pt idx="1513">
                  <c:v>0.9</c:v>
                </c:pt>
                <c:pt idx="1514">
                  <c:v>0.9</c:v>
                </c:pt>
                <c:pt idx="1515">
                  <c:v>0.8</c:v>
                </c:pt>
                <c:pt idx="1516">
                  <c:v>0.9</c:v>
                </c:pt>
                <c:pt idx="1517">
                  <c:v>1</c:v>
                </c:pt>
                <c:pt idx="1518">
                  <c:v>0.8</c:v>
                </c:pt>
                <c:pt idx="1519">
                  <c:v>0.8</c:v>
                </c:pt>
                <c:pt idx="1520">
                  <c:v>0.8</c:v>
                </c:pt>
                <c:pt idx="1521">
                  <c:v>0.7</c:v>
                </c:pt>
                <c:pt idx="1522">
                  <c:v>0.9</c:v>
                </c:pt>
                <c:pt idx="1523">
                  <c:v>0.9</c:v>
                </c:pt>
                <c:pt idx="1524">
                  <c:v>0.8</c:v>
                </c:pt>
                <c:pt idx="1525">
                  <c:v>0.9</c:v>
                </c:pt>
                <c:pt idx="1526">
                  <c:v>1.1000000000000001</c:v>
                </c:pt>
                <c:pt idx="1527">
                  <c:v>1</c:v>
                </c:pt>
                <c:pt idx="1528">
                  <c:v>0.8</c:v>
                </c:pt>
                <c:pt idx="1529">
                  <c:v>0.8</c:v>
                </c:pt>
                <c:pt idx="1530">
                  <c:v>0.8</c:v>
                </c:pt>
                <c:pt idx="1531">
                  <c:v>0.9</c:v>
                </c:pt>
                <c:pt idx="1532">
                  <c:v>0.7</c:v>
                </c:pt>
                <c:pt idx="1533">
                  <c:v>0.9</c:v>
                </c:pt>
                <c:pt idx="1534">
                  <c:v>0.9</c:v>
                </c:pt>
                <c:pt idx="1535">
                  <c:v>0.9</c:v>
                </c:pt>
                <c:pt idx="1536">
                  <c:v>0.9</c:v>
                </c:pt>
                <c:pt idx="1537">
                  <c:v>0.9</c:v>
                </c:pt>
                <c:pt idx="1538">
                  <c:v>0.9</c:v>
                </c:pt>
                <c:pt idx="1539">
                  <c:v>0.9</c:v>
                </c:pt>
                <c:pt idx="1540">
                  <c:v>0.9</c:v>
                </c:pt>
                <c:pt idx="1541">
                  <c:v>0.9</c:v>
                </c:pt>
                <c:pt idx="1542">
                  <c:v>0.9</c:v>
                </c:pt>
                <c:pt idx="1543">
                  <c:v>1</c:v>
                </c:pt>
                <c:pt idx="1544">
                  <c:v>1</c:v>
                </c:pt>
                <c:pt idx="1545">
                  <c:v>0.9</c:v>
                </c:pt>
                <c:pt idx="1546">
                  <c:v>0.9</c:v>
                </c:pt>
                <c:pt idx="1547">
                  <c:v>0.8</c:v>
                </c:pt>
                <c:pt idx="1548">
                  <c:v>0.9</c:v>
                </c:pt>
                <c:pt idx="1549">
                  <c:v>0.8</c:v>
                </c:pt>
                <c:pt idx="1550">
                  <c:v>0.8</c:v>
                </c:pt>
                <c:pt idx="1551">
                  <c:v>0.9</c:v>
                </c:pt>
                <c:pt idx="1552">
                  <c:v>0.8</c:v>
                </c:pt>
                <c:pt idx="1553">
                  <c:v>0.8</c:v>
                </c:pt>
                <c:pt idx="1554">
                  <c:v>0.9</c:v>
                </c:pt>
                <c:pt idx="1555">
                  <c:v>1</c:v>
                </c:pt>
                <c:pt idx="1556">
                  <c:v>0.8</c:v>
                </c:pt>
                <c:pt idx="1557">
                  <c:v>1</c:v>
                </c:pt>
                <c:pt idx="1558">
                  <c:v>1</c:v>
                </c:pt>
                <c:pt idx="1559">
                  <c:v>1</c:v>
                </c:pt>
                <c:pt idx="1560">
                  <c:v>0.8</c:v>
                </c:pt>
                <c:pt idx="1561">
                  <c:v>1</c:v>
                </c:pt>
                <c:pt idx="1562">
                  <c:v>0.8</c:v>
                </c:pt>
                <c:pt idx="1563">
                  <c:v>1</c:v>
                </c:pt>
                <c:pt idx="1564">
                  <c:v>0.9</c:v>
                </c:pt>
                <c:pt idx="1565">
                  <c:v>0.9</c:v>
                </c:pt>
                <c:pt idx="1566">
                  <c:v>1.1000000000000001</c:v>
                </c:pt>
                <c:pt idx="1567">
                  <c:v>0.8</c:v>
                </c:pt>
                <c:pt idx="1568">
                  <c:v>0.8</c:v>
                </c:pt>
                <c:pt idx="1569">
                  <c:v>1</c:v>
                </c:pt>
                <c:pt idx="1570">
                  <c:v>0.7</c:v>
                </c:pt>
                <c:pt idx="1571">
                  <c:v>0.9</c:v>
                </c:pt>
                <c:pt idx="1572">
                  <c:v>0.8</c:v>
                </c:pt>
                <c:pt idx="1573">
                  <c:v>0.8</c:v>
                </c:pt>
                <c:pt idx="1574">
                  <c:v>0.9</c:v>
                </c:pt>
                <c:pt idx="1575">
                  <c:v>0.9</c:v>
                </c:pt>
                <c:pt idx="1576">
                  <c:v>0.9</c:v>
                </c:pt>
                <c:pt idx="1577">
                  <c:v>0.8</c:v>
                </c:pt>
                <c:pt idx="1578">
                  <c:v>0.8</c:v>
                </c:pt>
                <c:pt idx="1579">
                  <c:v>0.9</c:v>
                </c:pt>
                <c:pt idx="1580">
                  <c:v>0.9</c:v>
                </c:pt>
                <c:pt idx="1581">
                  <c:v>0.8</c:v>
                </c:pt>
                <c:pt idx="1582">
                  <c:v>0.9</c:v>
                </c:pt>
                <c:pt idx="1583">
                  <c:v>0.9</c:v>
                </c:pt>
                <c:pt idx="1584">
                  <c:v>0.9</c:v>
                </c:pt>
                <c:pt idx="1585">
                  <c:v>0.9</c:v>
                </c:pt>
                <c:pt idx="1586">
                  <c:v>0.8</c:v>
                </c:pt>
                <c:pt idx="1587">
                  <c:v>0.8</c:v>
                </c:pt>
                <c:pt idx="1588">
                  <c:v>0.9</c:v>
                </c:pt>
                <c:pt idx="1589">
                  <c:v>0.8</c:v>
                </c:pt>
                <c:pt idx="1590">
                  <c:v>0.9</c:v>
                </c:pt>
                <c:pt idx="1591">
                  <c:v>0.9</c:v>
                </c:pt>
                <c:pt idx="1592">
                  <c:v>0.7</c:v>
                </c:pt>
                <c:pt idx="1593">
                  <c:v>1</c:v>
                </c:pt>
                <c:pt idx="1594">
                  <c:v>1</c:v>
                </c:pt>
                <c:pt idx="1595">
                  <c:v>0.8</c:v>
                </c:pt>
                <c:pt idx="1596">
                  <c:v>0.8</c:v>
                </c:pt>
                <c:pt idx="1597">
                  <c:v>0.8</c:v>
                </c:pt>
                <c:pt idx="1598">
                  <c:v>0.8</c:v>
                </c:pt>
                <c:pt idx="1599">
                  <c:v>0.9</c:v>
                </c:pt>
                <c:pt idx="1600">
                  <c:v>0.9</c:v>
                </c:pt>
                <c:pt idx="1601">
                  <c:v>0.8</c:v>
                </c:pt>
                <c:pt idx="1602">
                  <c:v>0.8</c:v>
                </c:pt>
                <c:pt idx="1603">
                  <c:v>0.8</c:v>
                </c:pt>
                <c:pt idx="1604">
                  <c:v>0.9</c:v>
                </c:pt>
                <c:pt idx="1605">
                  <c:v>0.8</c:v>
                </c:pt>
                <c:pt idx="1606">
                  <c:v>0.8</c:v>
                </c:pt>
                <c:pt idx="1607">
                  <c:v>0.8</c:v>
                </c:pt>
                <c:pt idx="1608">
                  <c:v>0.9</c:v>
                </c:pt>
                <c:pt idx="1609">
                  <c:v>0.8</c:v>
                </c:pt>
                <c:pt idx="1610">
                  <c:v>0.9</c:v>
                </c:pt>
                <c:pt idx="1611">
                  <c:v>0.7</c:v>
                </c:pt>
                <c:pt idx="1612">
                  <c:v>0.8</c:v>
                </c:pt>
                <c:pt idx="1613">
                  <c:v>0.8</c:v>
                </c:pt>
                <c:pt idx="1614">
                  <c:v>0.8</c:v>
                </c:pt>
                <c:pt idx="1615">
                  <c:v>1</c:v>
                </c:pt>
                <c:pt idx="1616">
                  <c:v>0.9</c:v>
                </c:pt>
                <c:pt idx="1617">
                  <c:v>0.8</c:v>
                </c:pt>
                <c:pt idx="1618">
                  <c:v>0.9</c:v>
                </c:pt>
                <c:pt idx="1619">
                  <c:v>0.8</c:v>
                </c:pt>
                <c:pt idx="1620">
                  <c:v>0.8</c:v>
                </c:pt>
                <c:pt idx="1621">
                  <c:v>0.9</c:v>
                </c:pt>
                <c:pt idx="1622">
                  <c:v>0.8</c:v>
                </c:pt>
                <c:pt idx="1623">
                  <c:v>1.2</c:v>
                </c:pt>
                <c:pt idx="1624">
                  <c:v>0.7</c:v>
                </c:pt>
                <c:pt idx="1625">
                  <c:v>0.7</c:v>
                </c:pt>
                <c:pt idx="1626">
                  <c:v>0.8</c:v>
                </c:pt>
                <c:pt idx="1627">
                  <c:v>0.7</c:v>
                </c:pt>
                <c:pt idx="1628">
                  <c:v>0.8</c:v>
                </c:pt>
                <c:pt idx="1629">
                  <c:v>0.9</c:v>
                </c:pt>
                <c:pt idx="1630">
                  <c:v>0.7</c:v>
                </c:pt>
                <c:pt idx="1631">
                  <c:v>0.7</c:v>
                </c:pt>
                <c:pt idx="1632">
                  <c:v>0.9</c:v>
                </c:pt>
                <c:pt idx="1633">
                  <c:v>0.8</c:v>
                </c:pt>
                <c:pt idx="1634">
                  <c:v>0.8</c:v>
                </c:pt>
                <c:pt idx="1635">
                  <c:v>0.9</c:v>
                </c:pt>
                <c:pt idx="1636">
                  <c:v>0.8</c:v>
                </c:pt>
                <c:pt idx="1637">
                  <c:v>0.6</c:v>
                </c:pt>
                <c:pt idx="1638">
                  <c:v>1</c:v>
                </c:pt>
                <c:pt idx="1639">
                  <c:v>0.7</c:v>
                </c:pt>
                <c:pt idx="1640">
                  <c:v>0.8</c:v>
                </c:pt>
                <c:pt idx="1641">
                  <c:v>0.8</c:v>
                </c:pt>
                <c:pt idx="1642">
                  <c:v>0.7</c:v>
                </c:pt>
                <c:pt idx="1643">
                  <c:v>0.7</c:v>
                </c:pt>
                <c:pt idx="1644">
                  <c:v>0.9</c:v>
                </c:pt>
                <c:pt idx="1645">
                  <c:v>0.8</c:v>
                </c:pt>
                <c:pt idx="1646">
                  <c:v>0.7</c:v>
                </c:pt>
                <c:pt idx="1647">
                  <c:v>0.9</c:v>
                </c:pt>
                <c:pt idx="1648">
                  <c:v>0.9</c:v>
                </c:pt>
                <c:pt idx="1649">
                  <c:v>0.7</c:v>
                </c:pt>
                <c:pt idx="1650">
                  <c:v>0.7</c:v>
                </c:pt>
                <c:pt idx="1651">
                  <c:v>0.9</c:v>
                </c:pt>
                <c:pt idx="1652">
                  <c:v>0.9</c:v>
                </c:pt>
                <c:pt idx="1653">
                  <c:v>1</c:v>
                </c:pt>
                <c:pt idx="1654">
                  <c:v>0.8</c:v>
                </c:pt>
                <c:pt idx="1655">
                  <c:v>0.7</c:v>
                </c:pt>
                <c:pt idx="1656">
                  <c:v>0.9</c:v>
                </c:pt>
                <c:pt idx="1657">
                  <c:v>0.8</c:v>
                </c:pt>
                <c:pt idx="1658">
                  <c:v>0.7</c:v>
                </c:pt>
                <c:pt idx="1659">
                  <c:v>0.9</c:v>
                </c:pt>
                <c:pt idx="1660">
                  <c:v>0.8</c:v>
                </c:pt>
                <c:pt idx="1661">
                  <c:v>1</c:v>
                </c:pt>
                <c:pt idx="1662">
                  <c:v>0.8</c:v>
                </c:pt>
                <c:pt idx="1663">
                  <c:v>0.7</c:v>
                </c:pt>
                <c:pt idx="1664">
                  <c:v>0.8</c:v>
                </c:pt>
                <c:pt idx="1665">
                  <c:v>0.8</c:v>
                </c:pt>
                <c:pt idx="1666">
                  <c:v>0.8</c:v>
                </c:pt>
                <c:pt idx="1667">
                  <c:v>0.6</c:v>
                </c:pt>
                <c:pt idx="1668">
                  <c:v>1</c:v>
                </c:pt>
                <c:pt idx="1669">
                  <c:v>0.8</c:v>
                </c:pt>
                <c:pt idx="1670">
                  <c:v>0.8</c:v>
                </c:pt>
                <c:pt idx="1671">
                  <c:v>0.9</c:v>
                </c:pt>
                <c:pt idx="1672">
                  <c:v>0.8</c:v>
                </c:pt>
                <c:pt idx="1673">
                  <c:v>0.8</c:v>
                </c:pt>
                <c:pt idx="1674">
                  <c:v>0.8</c:v>
                </c:pt>
                <c:pt idx="1675">
                  <c:v>0.8</c:v>
                </c:pt>
                <c:pt idx="1676">
                  <c:v>0.9</c:v>
                </c:pt>
                <c:pt idx="1677">
                  <c:v>0.8</c:v>
                </c:pt>
                <c:pt idx="1678">
                  <c:v>0.7</c:v>
                </c:pt>
                <c:pt idx="1679">
                  <c:v>0.7</c:v>
                </c:pt>
                <c:pt idx="1680">
                  <c:v>0.9</c:v>
                </c:pt>
                <c:pt idx="1681">
                  <c:v>0.8</c:v>
                </c:pt>
                <c:pt idx="1682">
                  <c:v>0.8</c:v>
                </c:pt>
                <c:pt idx="1683">
                  <c:v>0.9</c:v>
                </c:pt>
                <c:pt idx="1684">
                  <c:v>0.8</c:v>
                </c:pt>
                <c:pt idx="1685">
                  <c:v>0.8</c:v>
                </c:pt>
                <c:pt idx="1686">
                  <c:v>0.9</c:v>
                </c:pt>
                <c:pt idx="1687">
                  <c:v>0.8</c:v>
                </c:pt>
                <c:pt idx="1688">
                  <c:v>1</c:v>
                </c:pt>
                <c:pt idx="1689">
                  <c:v>0.8</c:v>
                </c:pt>
                <c:pt idx="1690">
                  <c:v>0.9</c:v>
                </c:pt>
                <c:pt idx="1691">
                  <c:v>0.8</c:v>
                </c:pt>
                <c:pt idx="1692">
                  <c:v>0.9</c:v>
                </c:pt>
                <c:pt idx="1693">
                  <c:v>0.7</c:v>
                </c:pt>
                <c:pt idx="1694">
                  <c:v>0.9</c:v>
                </c:pt>
                <c:pt idx="1695">
                  <c:v>0.8</c:v>
                </c:pt>
                <c:pt idx="1696">
                  <c:v>0.9</c:v>
                </c:pt>
                <c:pt idx="1697">
                  <c:v>0.8</c:v>
                </c:pt>
                <c:pt idx="1698">
                  <c:v>0.9</c:v>
                </c:pt>
                <c:pt idx="1699">
                  <c:v>0.7</c:v>
                </c:pt>
                <c:pt idx="1700">
                  <c:v>0.7</c:v>
                </c:pt>
                <c:pt idx="1701">
                  <c:v>0.9</c:v>
                </c:pt>
                <c:pt idx="1702">
                  <c:v>0.8</c:v>
                </c:pt>
                <c:pt idx="1703">
                  <c:v>0.7</c:v>
                </c:pt>
                <c:pt idx="1704">
                  <c:v>0.8</c:v>
                </c:pt>
                <c:pt idx="1705">
                  <c:v>0.9</c:v>
                </c:pt>
                <c:pt idx="1706">
                  <c:v>0.9</c:v>
                </c:pt>
                <c:pt idx="1707">
                  <c:v>0.8</c:v>
                </c:pt>
                <c:pt idx="1708">
                  <c:v>0.8</c:v>
                </c:pt>
                <c:pt idx="1709">
                  <c:v>0.8</c:v>
                </c:pt>
                <c:pt idx="1710">
                  <c:v>0.8</c:v>
                </c:pt>
                <c:pt idx="1711">
                  <c:v>0.7</c:v>
                </c:pt>
                <c:pt idx="1712">
                  <c:v>0.9</c:v>
                </c:pt>
                <c:pt idx="1713">
                  <c:v>0.9</c:v>
                </c:pt>
                <c:pt idx="1714">
                  <c:v>0.9</c:v>
                </c:pt>
                <c:pt idx="1715">
                  <c:v>0.9</c:v>
                </c:pt>
                <c:pt idx="1716">
                  <c:v>0.8</c:v>
                </c:pt>
                <c:pt idx="1717">
                  <c:v>0.6</c:v>
                </c:pt>
                <c:pt idx="1718">
                  <c:v>1</c:v>
                </c:pt>
                <c:pt idx="1719">
                  <c:v>0.9</c:v>
                </c:pt>
                <c:pt idx="1720">
                  <c:v>0.8</c:v>
                </c:pt>
                <c:pt idx="1721">
                  <c:v>0.7</c:v>
                </c:pt>
                <c:pt idx="1722">
                  <c:v>0.8</c:v>
                </c:pt>
                <c:pt idx="1723">
                  <c:v>0.7</c:v>
                </c:pt>
                <c:pt idx="1724">
                  <c:v>0.8</c:v>
                </c:pt>
                <c:pt idx="1725">
                  <c:v>0.8</c:v>
                </c:pt>
                <c:pt idx="1726">
                  <c:v>0.8</c:v>
                </c:pt>
                <c:pt idx="1727">
                  <c:v>0.7</c:v>
                </c:pt>
                <c:pt idx="1728">
                  <c:v>0.8</c:v>
                </c:pt>
                <c:pt idx="1729">
                  <c:v>0.8</c:v>
                </c:pt>
                <c:pt idx="1730">
                  <c:v>0.8</c:v>
                </c:pt>
                <c:pt idx="1731">
                  <c:v>0.8</c:v>
                </c:pt>
                <c:pt idx="1732">
                  <c:v>0.8</c:v>
                </c:pt>
                <c:pt idx="1733">
                  <c:v>0.8</c:v>
                </c:pt>
                <c:pt idx="1734">
                  <c:v>0.8</c:v>
                </c:pt>
                <c:pt idx="1735">
                  <c:v>0.8</c:v>
                </c:pt>
                <c:pt idx="1736">
                  <c:v>0.7</c:v>
                </c:pt>
                <c:pt idx="1737">
                  <c:v>0.9</c:v>
                </c:pt>
                <c:pt idx="1738">
                  <c:v>1</c:v>
                </c:pt>
                <c:pt idx="1739">
                  <c:v>0.7</c:v>
                </c:pt>
                <c:pt idx="1740">
                  <c:v>0.9</c:v>
                </c:pt>
                <c:pt idx="1741">
                  <c:v>0.8</c:v>
                </c:pt>
                <c:pt idx="1742">
                  <c:v>0.8</c:v>
                </c:pt>
                <c:pt idx="1743">
                  <c:v>0.8</c:v>
                </c:pt>
                <c:pt idx="1744">
                  <c:v>0.7</c:v>
                </c:pt>
                <c:pt idx="1745">
                  <c:v>0.9</c:v>
                </c:pt>
                <c:pt idx="1746">
                  <c:v>0.6</c:v>
                </c:pt>
                <c:pt idx="1747">
                  <c:v>0.7</c:v>
                </c:pt>
                <c:pt idx="1748">
                  <c:v>0.9</c:v>
                </c:pt>
                <c:pt idx="1749">
                  <c:v>0.7</c:v>
                </c:pt>
                <c:pt idx="1750">
                  <c:v>0.9</c:v>
                </c:pt>
                <c:pt idx="1751">
                  <c:v>0.7</c:v>
                </c:pt>
                <c:pt idx="1752">
                  <c:v>0.6</c:v>
                </c:pt>
                <c:pt idx="1753">
                  <c:v>0.8</c:v>
                </c:pt>
                <c:pt idx="1754">
                  <c:v>0.8</c:v>
                </c:pt>
                <c:pt idx="1755">
                  <c:v>0.8</c:v>
                </c:pt>
                <c:pt idx="1756">
                  <c:v>0.9</c:v>
                </c:pt>
                <c:pt idx="1757">
                  <c:v>0.6</c:v>
                </c:pt>
                <c:pt idx="1758">
                  <c:v>0.9</c:v>
                </c:pt>
                <c:pt idx="1759">
                  <c:v>1.1000000000000001</c:v>
                </c:pt>
                <c:pt idx="1760">
                  <c:v>0.6</c:v>
                </c:pt>
                <c:pt idx="1761">
                  <c:v>0.9</c:v>
                </c:pt>
                <c:pt idx="1762">
                  <c:v>0.7</c:v>
                </c:pt>
                <c:pt idx="1763">
                  <c:v>0.9</c:v>
                </c:pt>
                <c:pt idx="1764">
                  <c:v>0.6</c:v>
                </c:pt>
                <c:pt idx="1765">
                  <c:v>0.8</c:v>
                </c:pt>
                <c:pt idx="1766">
                  <c:v>0.9</c:v>
                </c:pt>
                <c:pt idx="1767">
                  <c:v>0.7</c:v>
                </c:pt>
                <c:pt idx="1768">
                  <c:v>0.8</c:v>
                </c:pt>
                <c:pt idx="1769">
                  <c:v>0.7</c:v>
                </c:pt>
                <c:pt idx="1770">
                  <c:v>0.9</c:v>
                </c:pt>
                <c:pt idx="1771">
                  <c:v>0.7</c:v>
                </c:pt>
                <c:pt idx="1772">
                  <c:v>0.9</c:v>
                </c:pt>
                <c:pt idx="1773">
                  <c:v>0.7</c:v>
                </c:pt>
                <c:pt idx="1774">
                  <c:v>0.8</c:v>
                </c:pt>
                <c:pt idx="1775">
                  <c:v>0.8</c:v>
                </c:pt>
                <c:pt idx="1776">
                  <c:v>0.9</c:v>
                </c:pt>
                <c:pt idx="1777">
                  <c:v>0.8</c:v>
                </c:pt>
                <c:pt idx="1778">
                  <c:v>0.6</c:v>
                </c:pt>
                <c:pt idx="1779">
                  <c:v>1</c:v>
                </c:pt>
                <c:pt idx="1780">
                  <c:v>0.7</c:v>
                </c:pt>
                <c:pt idx="1781">
                  <c:v>0.8</c:v>
                </c:pt>
                <c:pt idx="1782">
                  <c:v>0.9</c:v>
                </c:pt>
                <c:pt idx="1783">
                  <c:v>0.7</c:v>
                </c:pt>
                <c:pt idx="1784">
                  <c:v>0.8</c:v>
                </c:pt>
                <c:pt idx="1785">
                  <c:v>0.8</c:v>
                </c:pt>
                <c:pt idx="1786">
                  <c:v>0.7</c:v>
                </c:pt>
                <c:pt idx="1787">
                  <c:v>0.9</c:v>
                </c:pt>
                <c:pt idx="1788">
                  <c:v>0.8</c:v>
                </c:pt>
                <c:pt idx="1789">
                  <c:v>0.9</c:v>
                </c:pt>
                <c:pt idx="1790">
                  <c:v>0.7</c:v>
                </c:pt>
                <c:pt idx="1791">
                  <c:v>0.9</c:v>
                </c:pt>
                <c:pt idx="1792">
                  <c:v>0.8</c:v>
                </c:pt>
                <c:pt idx="1793">
                  <c:v>0.7</c:v>
                </c:pt>
                <c:pt idx="1794">
                  <c:v>1</c:v>
                </c:pt>
                <c:pt idx="1795">
                  <c:v>0.8</c:v>
                </c:pt>
                <c:pt idx="1796">
                  <c:v>0.9</c:v>
                </c:pt>
                <c:pt idx="1797">
                  <c:v>0.8</c:v>
                </c:pt>
                <c:pt idx="1798">
                  <c:v>0.8</c:v>
                </c:pt>
                <c:pt idx="1799">
                  <c:v>0.7</c:v>
                </c:pt>
                <c:pt idx="1800">
                  <c:v>0.9</c:v>
                </c:pt>
                <c:pt idx="1801">
                  <c:v>0.8</c:v>
                </c:pt>
                <c:pt idx="1802">
                  <c:v>0.8</c:v>
                </c:pt>
                <c:pt idx="1803">
                  <c:v>0.8</c:v>
                </c:pt>
                <c:pt idx="1804">
                  <c:v>0.7</c:v>
                </c:pt>
                <c:pt idx="1805">
                  <c:v>0.9</c:v>
                </c:pt>
                <c:pt idx="1806">
                  <c:v>0.6</c:v>
                </c:pt>
                <c:pt idx="1807">
                  <c:v>0.8</c:v>
                </c:pt>
                <c:pt idx="1808">
                  <c:v>0.9</c:v>
                </c:pt>
                <c:pt idx="1809">
                  <c:v>0.8</c:v>
                </c:pt>
                <c:pt idx="1810">
                  <c:v>0.7</c:v>
                </c:pt>
                <c:pt idx="1811">
                  <c:v>0.7</c:v>
                </c:pt>
                <c:pt idx="1812">
                  <c:v>0.7</c:v>
                </c:pt>
                <c:pt idx="1813">
                  <c:v>0.8</c:v>
                </c:pt>
                <c:pt idx="1814">
                  <c:v>0.9</c:v>
                </c:pt>
                <c:pt idx="1815">
                  <c:v>0.7</c:v>
                </c:pt>
                <c:pt idx="1816">
                  <c:v>1</c:v>
                </c:pt>
                <c:pt idx="1817">
                  <c:v>0.9</c:v>
                </c:pt>
                <c:pt idx="1818">
                  <c:v>0.9</c:v>
                </c:pt>
                <c:pt idx="1819">
                  <c:v>0.8</c:v>
                </c:pt>
                <c:pt idx="1820">
                  <c:v>0.7</c:v>
                </c:pt>
                <c:pt idx="1821">
                  <c:v>0.8</c:v>
                </c:pt>
                <c:pt idx="1822">
                  <c:v>0.9</c:v>
                </c:pt>
                <c:pt idx="1823">
                  <c:v>0.8</c:v>
                </c:pt>
                <c:pt idx="1824">
                  <c:v>0.7</c:v>
                </c:pt>
                <c:pt idx="1825">
                  <c:v>0.8</c:v>
                </c:pt>
                <c:pt idx="1826">
                  <c:v>0.9</c:v>
                </c:pt>
                <c:pt idx="1827">
                  <c:v>0.7</c:v>
                </c:pt>
                <c:pt idx="1828">
                  <c:v>1</c:v>
                </c:pt>
                <c:pt idx="1829">
                  <c:v>0.7</c:v>
                </c:pt>
                <c:pt idx="1830">
                  <c:v>0.7</c:v>
                </c:pt>
                <c:pt idx="1831">
                  <c:v>0.8</c:v>
                </c:pt>
                <c:pt idx="1832">
                  <c:v>0.8</c:v>
                </c:pt>
                <c:pt idx="1833">
                  <c:v>0.8</c:v>
                </c:pt>
                <c:pt idx="1834">
                  <c:v>0.7</c:v>
                </c:pt>
                <c:pt idx="1835">
                  <c:v>0.8</c:v>
                </c:pt>
                <c:pt idx="1836">
                  <c:v>0.8</c:v>
                </c:pt>
                <c:pt idx="1837">
                  <c:v>0.9</c:v>
                </c:pt>
                <c:pt idx="1838">
                  <c:v>0.9</c:v>
                </c:pt>
                <c:pt idx="1839">
                  <c:v>0.7</c:v>
                </c:pt>
                <c:pt idx="1840">
                  <c:v>0.9</c:v>
                </c:pt>
                <c:pt idx="1841">
                  <c:v>0.9</c:v>
                </c:pt>
                <c:pt idx="1842">
                  <c:v>0.7</c:v>
                </c:pt>
                <c:pt idx="1843">
                  <c:v>0.7</c:v>
                </c:pt>
                <c:pt idx="1844">
                  <c:v>0.8</c:v>
                </c:pt>
                <c:pt idx="1845">
                  <c:v>0.9</c:v>
                </c:pt>
                <c:pt idx="1846">
                  <c:v>0.6</c:v>
                </c:pt>
                <c:pt idx="1847">
                  <c:v>0.8</c:v>
                </c:pt>
                <c:pt idx="1848">
                  <c:v>0.7</c:v>
                </c:pt>
                <c:pt idx="1849">
                  <c:v>0.8</c:v>
                </c:pt>
                <c:pt idx="1850">
                  <c:v>0.8</c:v>
                </c:pt>
                <c:pt idx="1851">
                  <c:v>0.8</c:v>
                </c:pt>
                <c:pt idx="1852">
                  <c:v>0.8</c:v>
                </c:pt>
                <c:pt idx="1853">
                  <c:v>0.8</c:v>
                </c:pt>
                <c:pt idx="1854">
                  <c:v>0.7</c:v>
                </c:pt>
                <c:pt idx="1855">
                  <c:v>0.9</c:v>
                </c:pt>
                <c:pt idx="1856">
                  <c:v>0.7</c:v>
                </c:pt>
                <c:pt idx="1857">
                  <c:v>0.8</c:v>
                </c:pt>
                <c:pt idx="1858">
                  <c:v>0.7</c:v>
                </c:pt>
                <c:pt idx="1859">
                  <c:v>0.8</c:v>
                </c:pt>
                <c:pt idx="1860">
                  <c:v>0.8</c:v>
                </c:pt>
                <c:pt idx="1861">
                  <c:v>0.8</c:v>
                </c:pt>
                <c:pt idx="1862">
                  <c:v>0.8</c:v>
                </c:pt>
                <c:pt idx="1863">
                  <c:v>0.9</c:v>
                </c:pt>
                <c:pt idx="1864">
                  <c:v>0.7</c:v>
                </c:pt>
                <c:pt idx="1865">
                  <c:v>0.8</c:v>
                </c:pt>
                <c:pt idx="1866">
                  <c:v>0.9</c:v>
                </c:pt>
                <c:pt idx="1867">
                  <c:v>0.8</c:v>
                </c:pt>
                <c:pt idx="1868">
                  <c:v>0.8</c:v>
                </c:pt>
                <c:pt idx="1869">
                  <c:v>0.8</c:v>
                </c:pt>
                <c:pt idx="1870">
                  <c:v>0.8</c:v>
                </c:pt>
                <c:pt idx="1871">
                  <c:v>0.8</c:v>
                </c:pt>
                <c:pt idx="1872">
                  <c:v>0.9</c:v>
                </c:pt>
                <c:pt idx="1873">
                  <c:v>0.9</c:v>
                </c:pt>
                <c:pt idx="1874">
                  <c:v>0.8</c:v>
                </c:pt>
                <c:pt idx="1875">
                  <c:v>0.8</c:v>
                </c:pt>
                <c:pt idx="1876">
                  <c:v>0.9</c:v>
                </c:pt>
                <c:pt idx="1877">
                  <c:v>0.8</c:v>
                </c:pt>
                <c:pt idx="1878">
                  <c:v>0.7</c:v>
                </c:pt>
                <c:pt idx="1879">
                  <c:v>0.7</c:v>
                </c:pt>
                <c:pt idx="1880">
                  <c:v>0.8</c:v>
                </c:pt>
                <c:pt idx="1881">
                  <c:v>0.7</c:v>
                </c:pt>
                <c:pt idx="1882">
                  <c:v>0.7</c:v>
                </c:pt>
                <c:pt idx="1883">
                  <c:v>0.9</c:v>
                </c:pt>
                <c:pt idx="1884">
                  <c:v>0.8</c:v>
                </c:pt>
                <c:pt idx="1885">
                  <c:v>0.8</c:v>
                </c:pt>
                <c:pt idx="1886">
                  <c:v>0.9</c:v>
                </c:pt>
                <c:pt idx="1887">
                  <c:v>0.9</c:v>
                </c:pt>
                <c:pt idx="1888">
                  <c:v>0.9</c:v>
                </c:pt>
                <c:pt idx="1889">
                  <c:v>0.7</c:v>
                </c:pt>
                <c:pt idx="1890">
                  <c:v>0.8</c:v>
                </c:pt>
                <c:pt idx="1891">
                  <c:v>0.8</c:v>
                </c:pt>
                <c:pt idx="1892">
                  <c:v>0.8</c:v>
                </c:pt>
                <c:pt idx="1893">
                  <c:v>0.8</c:v>
                </c:pt>
                <c:pt idx="1894">
                  <c:v>0.8</c:v>
                </c:pt>
                <c:pt idx="1895">
                  <c:v>0.7</c:v>
                </c:pt>
                <c:pt idx="1896">
                  <c:v>0.7</c:v>
                </c:pt>
                <c:pt idx="1897">
                  <c:v>0.9</c:v>
                </c:pt>
                <c:pt idx="1898">
                  <c:v>0.7</c:v>
                </c:pt>
                <c:pt idx="1899">
                  <c:v>1.1000000000000001</c:v>
                </c:pt>
                <c:pt idx="1900">
                  <c:v>0.7</c:v>
                </c:pt>
                <c:pt idx="1901">
                  <c:v>0.8</c:v>
                </c:pt>
                <c:pt idx="1902">
                  <c:v>0.9</c:v>
                </c:pt>
                <c:pt idx="1903">
                  <c:v>0.8</c:v>
                </c:pt>
                <c:pt idx="1904">
                  <c:v>0.8</c:v>
                </c:pt>
                <c:pt idx="1905">
                  <c:v>0.8</c:v>
                </c:pt>
                <c:pt idx="1906">
                  <c:v>0.8</c:v>
                </c:pt>
                <c:pt idx="1907">
                  <c:v>0.9</c:v>
                </c:pt>
                <c:pt idx="1908">
                  <c:v>0.8</c:v>
                </c:pt>
                <c:pt idx="1909">
                  <c:v>0.9</c:v>
                </c:pt>
                <c:pt idx="1910">
                  <c:v>0.7</c:v>
                </c:pt>
                <c:pt idx="1911">
                  <c:v>1.1000000000000001</c:v>
                </c:pt>
                <c:pt idx="1912">
                  <c:v>0.8</c:v>
                </c:pt>
                <c:pt idx="1913">
                  <c:v>0.8</c:v>
                </c:pt>
                <c:pt idx="1914">
                  <c:v>0.8</c:v>
                </c:pt>
                <c:pt idx="1915">
                  <c:v>0.8</c:v>
                </c:pt>
                <c:pt idx="1916">
                  <c:v>0.8</c:v>
                </c:pt>
                <c:pt idx="1917">
                  <c:v>1</c:v>
                </c:pt>
                <c:pt idx="1918">
                  <c:v>0.7</c:v>
                </c:pt>
                <c:pt idx="1919">
                  <c:v>0.7</c:v>
                </c:pt>
                <c:pt idx="1920">
                  <c:v>0.9</c:v>
                </c:pt>
                <c:pt idx="1921">
                  <c:v>0.8</c:v>
                </c:pt>
                <c:pt idx="1922">
                  <c:v>0.9</c:v>
                </c:pt>
                <c:pt idx="1923">
                  <c:v>0.7</c:v>
                </c:pt>
                <c:pt idx="1924">
                  <c:v>0.8</c:v>
                </c:pt>
                <c:pt idx="1925">
                  <c:v>0.7</c:v>
                </c:pt>
                <c:pt idx="1926">
                  <c:v>0.8</c:v>
                </c:pt>
                <c:pt idx="1927">
                  <c:v>0.8</c:v>
                </c:pt>
                <c:pt idx="1928">
                  <c:v>1</c:v>
                </c:pt>
                <c:pt idx="1929">
                  <c:v>0.7</c:v>
                </c:pt>
                <c:pt idx="1930">
                  <c:v>0.7</c:v>
                </c:pt>
                <c:pt idx="1931">
                  <c:v>1</c:v>
                </c:pt>
                <c:pt idx="1932">
                  <c:v>0.8</c:v>
                </c:pt>
                <c:pt idx="1933">
                  <c:v>1</c:v>
                </c:pt>
                <c:pt idx="1934">
                  <c:v>0.7</c:v>
                </c:pt>
                <c:pt idx="1935">
                  <c:v>0.7</c:v>
                </c:pt>
                <c:pt idx="1936">
                  <c:v>0.7</c:v>
                </c:pt>
                <c:pt idx="1937">
                  <c:v>1</c:v>
                </c:pt>
                <c:pt idx="1938">
                  <c:v>0.7</c:v>
                </c:pt>
                <c:pt idx="1939">
                  <c:v>0.9</c:v>
                </c:pt>
                <c:pt idx="1940">
                  <c:v>0.7</c:v>
                </c:pt>
                <c:pt idx="1941">
                  <c:v>0.8</c:v>
                </c:pt>
                <c:pt idx="1942">
                  <c:v>0.9</c:v>
                </c:pt>
                <c:pt idx="1943">
                  <c:v>0.9</c:v>
                </c:pt>
                <c:pt idx="1944">
                  <c:v>0.8</c:v>
                </c:pt>
                <c:pt idx="1945">
                  <c:v>0.8</c:v>
                </c:pt>
                <c:pt idx="1946">
                  <c:v>0.7</c:v>
                </c:pt>
                <c:pt idx="1947">
                  <c:v>0.7</c:v>
                </c:pt>
                <c:pt idx="1948">
                  <c:v>0.8</c:v>
                </c:pt>
                <c:pt idx="1949">
                  <c:v>0.8</c:v>
                </c:pt>
                <c:pt idx="1950">
                  <c:v>0.7</c:v>
                </c:pt>
                <c:pt idx="1951">
                  <c:v>0.9</c:v>
                </c:pt>
                <c:pt idx="1952">
                  <c:v>0.8</c:v>
                </c:pt>
                <c:pt idx="1953">
                  <c:v>0.9</c:v>
                </c:pt>
                <c:pt idx="1954">
                  <c:v>0.9</c:v>
                </c:pt>
                <c:pt idx="1955">
                  <c:v>0.8</c:v>
                </c:pt>
                <c:pt idx="1956">
                  <c:v>0.6</c:v>
                </c:pt>
                <c:pt idx="1957">
                  <c:v>0.8</c:v>
                </c:pt>
                <c:pt idx="1958">
                  <c:v>0.7</c:v>
                </c:pt>
                <c:pt idx="1959">
                  <c:v>0.8</c:v>
                </c:pt>
                <c:pt idx="1960">
                  <c:v>0.7</c:v>
                </c:pt>
                <c:pt idx="1961">
                  <c:v>0.8</c:v>
                </c:pt>
                <c:pt idx="1962">
                  <c:v>1</c:v>
                </c:pt>
                <c:pt idx="1963">
                  <c:v>0.7</c:v>
                </c:pt>
                <c:pt idx="1964">
                  <c:v>0.9</c:v>
                </c:pt>
                <c:pt idx="1965">
                  <c:v>0.7</c:v>
                </c:pt>
                <c:pt idx="1966">
                  <c:v>0.7</c:v>
                </c:pt>
                <c:pt idx="1967">
                  <c:v>0.8</c:v>
                </c:pt>
                <c:pt idx="1968">
                  <c:v>0.8</c:v>
                </c:pt>
                <c:pt idx="1969">
                  <c:v>0.9</c:v>
                </c:pt>
                <c:pt idx="1970">
                  <c:v>0.6</c:v>
                </c:pt>
                <c:pt idx="1971">
                  <c:v>0.8</c:v>
                </c:pt>
                <c:pt idx="1972">
                  <c:v>0.8</c:v>
                </c:pt>
                <c:pt idx="1973">
                  <c:v>0.8</c:v>
                </c:pt>
                <c:pt idx="1974">
                  <c:v>0.8</c:v>
                </c:pt>
                <c:pt idx="1975">
                  <c:v>0.8</c:v>
                </c:pt>
                <c:pt idx="1976">
                  <c:v>0.8</c:v>
                </c:pt>
                <c:pt idx="1977">
                  <c:v>0.8</c:v>
                </c:pt>
                <c:pt idx="1978">
                  <c:v>0.9</c:v>
                </c:pt>
                <c:pt idx="1979">
                  <c:v>0.8</c:v>
                </c:pt>
                <c:pt idx="1980">
                  <c:v>0.8</c:v>
                </c:pt>
                <c:pt idx="1981">
                  <c:v>0.9</c:v>
                </c:pt>
                <c:pt idx="1982">
                  <c:v>0.9</c:v>
                </c:pt>
                <c:pt idx="1983">
                  <c:v>0.7</c:v>
                </c:pt>
                <c:pt idx="1984">
                  <c:v>0.9</c:v>
                </c:pt>
                <c:pt idx="1985">
                  <c:v>0.7</c:v>
                </c:pt>
                <c:pt idx="1986">
                  <c:v>0.8</c:v>
                </c:pt>
                <c:pt idx="1987">
                  <c:v>0.9</c:v>
                </c:pt>
                <c:pt idx="1988">
                  <c:v>1</c:v>
                </c:pt>
                <c:pt idx="1989">
                  <c:v>0.8</c:v>
                </c:pt>
                <c:pt idx="1990">
                  <c:v>0.7</c:v>
                </c:pt>
                <c:pt idx="1991">
                  <c:v>0.7</c:v>
                </c:pt>
                <c:pt idx="1992">
                  <c:v>0.9</c:v>
                </c:pt>
                <c:pt idx="1993">
                  <c:v>0.8</c:v>
                </c:pt>
                <c:pt idx="1994">
                  <c:v>0.9</c:v>
                </c:pt>
                <c:pt idx="1995">
                  <c:v>0.9</c:v>
                </c:pt>
                <c:pt idx="1996">
                  <c:v>0.9</c:v>
                </c:pt>
                <c:pt idx="1997">
                  <c:v>0.7</c:v>
                </c:pt>
                <c:pt idx="1998">
                  <c:v>0.7</c:v>
                </c:pt>
                <c:pt idx="1999">
                  <c:v>0.8</c:v>
                </c:pt>
                <c:pt idx="2000">
                  <c:v>0.8</c:v>
                </c:pt>
                <c:pt idx="2001">
                  <c:v>0.8</c:v>
                </c:pt>
                <c:pt idx="2002">
                  <c:v>0.7</c:v>
                </c:pt>
                <c:pt idx="2003">
                  <c:v>0.9</c:v>
                </c:pt>
                <c:pt idx="2004">
                  <c:v>0.7</c:v>
                </c:pt>
                <c:pt idx="2005">
                  <c:v>0.7</c:v>
                </c:pt>
                <c:pt idx="2006">
                  <c:v>0.8</c:v>
                </c:pt>
                <c:pt idx="2007">
                  <c:v>0.8</c:v>
                </c:pt>
                <c:pt idx="2008">
                  <c:v>0.8</c:v>
                </c:pt>
                <c:pt idx="2009">
                  <c:v>0.9</c:v>
                </c:pt>
                <c:pt idx="2010">
                  <c:v>0.7</c:v>
                </c:pt>
                <c:pt idx="2011">
                  <c:v>0.7</c:v>
                </c:pt>
                <c:pt idx="2012">
                  <c:v>0.7</c:v>
                </c:pt>
                <c:pt idx="2013">
                  <c:v>0.8</c:v>
                </c:pt>
                <c:pt idx="2014">
                  <c:v>0.8</c:v>
                </c:pt>
                <c:pt idx="2015">
                  <c:v>0.7</c:v>
                </c:pt>
                <c:pt idx="2016">
                  <c:v>0.8</c:v>
                </c:pt>
                <c:pt idx="2017">
                  <c:v>0.6</c:v>
                </c:pt>
                <c:pt idx="2018">
                  <c:v>0.9</c:v>
                </c:pt>
                <c:pt idx="2019">
                  <c:v>0.8</c:v>
                </c:pt>
                <c:pt idx="2020">
                  <c:v>0.8</c:v>
                </c:pt>
                <c:pt idx="2021">
                  <c:v>0.8</c:v>
                </c:pt>
                <c:pt idx="2022">
                  <c:v>0.8</c:v>
                </c:pt>
                <c:pt idx="2023">
                  <c:v>0.9</c:v>
                </c:pt>
                <c:pt idx="2024">
                  <c:v>0.8</c:v>
                </c:pt>
                <c:pt idx="2025">
                  <c:v>0.7</c:v>
                </c:pt>
                <c:pt idx="2026">
                  <c:v>0.7</c:v>
                </c:pt>
                <c:pt idx="2027">
                  <c:v>0.7</c:v>
                </c:pt>
                <c:pt idx="2028">
                  <c:v>0.9</c:v>
                </c:pt>
                <c:pt idx="2029">
                  <c:v>0.8</c:v>
                </c:pt>
                <c:pt idx="2030">
                  <c:v>0.9</c:v>
                </c:pt>
                <c:pt idx="2031">
                  <c:v>0.9</c:v>
                </c:pt>
                <c:pt idx="2032">
                  <c:v>0.8</c:v>
                </c:pt>
                <c:pt idx="2033">
                  <c:v>0.7</c:v>
                </c:pt>
                <c:pt idx="2034">
                  <c:v>0.7</c:v>
                </c:pt>
                <c:pt idx="2035">
                  <c:v>0.8</c:v>
                </c:pt>
                <c:pt idx="2036">
                  <c:v>0.8</c:v>
                </c:pt>
                <c:pt idx="2037">
                  <c:v>0.8</c:v>
                </c:pt>
                <c:pt idx="2038">
                  <c:v>0.9</c:v>
                </c:pt>
                <c:pt idx="2039">
                  <c:v>0.8</c:v>
                </c:pt>
                <c:pt idx="2040">
                  <c:v>0.9</c:v>
                </c:pt>
                <c:pt idx="2041">
                  <c:v>0.8</c:v>
                </c:pt>
                <c:pt idx="2042">
                  <c:v>0.8</c:v>
                </c:pt>
                <c:pt idx="2043">
                  <c:v>0.7</c:v>
                </c:pt>
                <c:pt idx="2044">
                  <c:v>0.7</c:v>
                </c:pt>
                <c:pt idx="2045">
                  <c:v>0.7</c:v>
                </c:pt>
                <c:pt idx="2046">
                  <c:v>0.8</c:v>
                </c:pt>
                <c:pt idx="2047">
                  <c:v>0.7</c:v>
                </c:pt>
                <c:pt idx="2048">
                  <c:v>0.9</c:v>
                </c:pt>
                <c:pt idx="2049">
                  <c:v>0.8</c:v>
                </c:pt>
                <c:pt idx="2050">
                  <c:v>0.7</c:v>
                </c:pt>
                <c:pt idx="2051">
                  <c:v>0.8</c:v>
                </c:pt>
                <c:pt idx="2052">
                  <c:v>0.7</c:v>
                </c:pt>
                <c:pt idx="2053">
                  <c:v>1</c:v>
                </c:pt>
                <c:pt idx="2054">
                  <c:v>0.6</c:v>
                </c:pt>
                <c:pt idx="2055">
                  <c:v>0.9</c:v>
                </c:pt>
                <c:pt idx="2056">
                  <c:v>0.8</c:v>
                </c:pt>
                <c:pt idx="2057">
                  <c:v>0.8</c:v>
                </c:pt>
                <c:pt idx="2058">
                  <c:v>0.8</c:v>
                </c:pt>
                <c:pt idx="2059">
                  <c:v>0.7</c:v>
                </c:pt>
                <c:pt idx="2060">
                  <c:v>0.8</c:v>
                </c:pt>
                <c:pt idx="2061">
                  <c:v>0.7</c:v>
                </c:pt>
                <c:pt idx="2062">
                  <c:v>0.8</c:v>
                </c:pt>
                <c:pt idx="2063">
                  <c:v>0.7</c:v>
                </c:pt>
                <c:pt idx="2064">
                  <c:v>0.8</c:v>
                </c:pt>
                <c:pt idx="2065">
                  <c:v>0.7</c:v>
                </c:pt>
                <c:pt idx="2066">
                  <c:v>0.7</c:v>
                </c:pt>
                <c:pt idx="2067">
                  <c:v>0.7</c:v>
                </c:pt>
                <c:pt idx="2068">
                  <c:v>0.9</c:v>
                </c:pt>
                <c:pt idx="2069">
                  <c:v>0.7</c:v>
                </c:pt>
                <c:pt idx="2070">
                  <c:v>0.8</c:v>
                </c:pt>
                <c:pt idx="2071">
                  <c:v>0.8</c:v>
                </c:pt>
                <c:pt idx="2072">
                  <c:v>0.6</c:v>
                </c:pt>
                <c:pt idx="2073">
                  <c:v>0.9</c:v>
                </c:pt>
                <c:pt idx="2074">
                  <c:v>0.8</c:v>
                </c:pt>
                <c:pt idx="2075">
                  <c:v>0.8</c:v>
                </c:pt>
                <c:pt idx="2076">
                  <c:v>0.7</c:v>
                </c:pt>
                <c:pt idx="2077">
                  <c:v>0.7</c:v>
                </c:pt>
                <c:pt idx="2078">
                  <c:v>0.9</c:v>
                </c:pt>
                <c:pt idx="2079">
                  <c:v>0.8</c:v>
                </c:pt>
                <c:pt idx="2080">
                  <c:v>0.8</c:v>
                </c:pt>
                <c:pt idx="2081">
                  <c:v>0.7</c:v>
                </c:pt>
                <c:pt idx="2082">
                  <c:v>0.9</c:v>
                </c:pt>
                <c:pt idx="2083">
                  <c:v>1</c:v>
                </c:pt>
                <c:pt idx="2084">
                  <c:v>0.7</c:v>
                </c:pt>
                <c:pt idx="2085">
                  <c:v>0.8</c:v>
                </c:pt>
                <c:pt idx="2086">
                  <c:v>0.8</c:v>
                </c:pt>
                <c:pt idx="2087">
                  <c:v>0.9</c:v>
                </c:pt>
                <c:pt idx="2088">
                  <c:v>0.7</c:v>
                </c:pt>
                <c:pt idx="2089">
                  <c:v>0.8</c:v>
                </c:pt>
                <c:pt idx="2090">
                  <c:v>0.8</c:v>
                </c:pt>
                <c:pt idx="2091">
                  <c:v>0.7</c:v>
                </c:pt>
                <c:pt idx="2092">
                  <c:v>0.9</c:v>
                </c:pt>
                <c:pt idx="2093">
                  <c:v>0.8</c:v>
                </c:pt>
                <c:pt idx="2094">
                  <c:v>0.9</c:v>
                </c:pt>
                <c:pt idx="2095">
                  <c:v>0.8</c:v>
                </c:pt>
                <c:pt idx="2096">
                  <c:v>0.9</c:v>
                </c:pt>
                <c:pt idx="2097">
                  <c:v>0.7</c:v>
                </c:pt>
                <c:pt idx="2098">
                  <c:v>0.8</c:v>
                </c:pt>
                <c:pt idx="2099">
                  <c:v>0.8</c:v>
                </c:pt>
                <c:pt idx="2100">
                  <c:v>0.8</c:v>
                </c:pt>
                <c:pt idx="2101">
                  <c:v>0.8</c:v>
                </c:pt>
                <c:pt idx="2102">
                  <c:v>0.7</c:v>
                </c:pt>
                <c:pt idx="2103">
                  <c:v>1</c:v>
                </c:pt>
                <c:pt idx="2104">
                  <c:v>0.9</c:v>
                </c:pt>
                <c:pt idx="2105">
                  <c:v>0.6</c:v>
                </c:pt>
                <c:pt idx="2106">
                  <c:v>0.8</c:v>
                </c:pt>
                <c:pt idx="2107">
                  <c:v>0.8</c:v>
                </c:pt>
                <c:pt idx="2108">
                  <c:v>0.9</c:v>
                </c:pt>
                <c:pt idx="2109">
                  <c:v>0.8</c:v>
                </c:pt>
                <c:pt idx="2110">
                  <c:v>0.8</c:v>
                </c:pt>
                <c:pt idx="2111">
                  <c:v>0.8</c:v>
                </c:pt>
                <c:pt idx="2112">
                  <c:v>0.8</c:v>
                </c:pt>
                <c:pt idx="2113">
                  <c:v>0.8</c:v>
                </c:pt>
                <c:pt idx="2114">
                  <c:v>0.8</c:v>
                </c:pt>
                <c:pt idx="2115">
                  <c:v>0.7</c:v>
                </c:pt>
                <c:pt idx="2116">
                  <c:v>0.8</c:v>
                </c:pt>
                <c:pt idx="2117">
                  <c:v>0.8</c:v>
                </c:pt>
                <c:pt idx="2118">
                  <c:v>0.8</c:v>
                </c:pt>
                <c:pt idx="2119">
                  <c:v>0.8</c:v>
                </c:pt>
                <c:pt idx="2120">
                  <c:v>0.8</c:v>
                </c:pt>
                <c:pt idx="2121">
                  <c:v>0.8</c:v>
                </c:pt>
                <c:pt idx="2122">
                  <c:v>0.9</c:v>
                </c:pt>
                <c:pt idx="2123">
                  <c:v>0.9</c:v>
                </c:pt>
                <c:pt idx="2124">
                  <c:v>0.8</c:v>
                </c:pt>
                <c:pt idx="2125">
                  <c:v>0.9</c:v>
                </c:pt>
                <c:pt idx="2126">
                  <c:v>1</c:v>
                </c:pt>
                <c:pt idx="2127">
                  <c:v>0.8</c:v>
                </c:pt>
                <c:pt idx="2128">
                  <c:v>0.8</c:v>
                </c:pt>
                <c:pt idx="2129">
                  <c:v>0.8</c:v>
                </c:pt>
                <c:pt idx="2130">
                  <c:v>0.8</c:v>
                </c:pt>
                <c:pt idx="2131">
                  <c:v>0.7</c:v>
                </c:pt>
                <c:pt idx="2132">
                  <c:v>0.8</c:v>
                </c:pt>
                <c:pt idx="2133">
                  <c:v>0.8</c:v>
                </c:pt>
                <c:pt idx="2134">
                  <c:v>0.8</c:v>
                </c:pt>
                <c:pt idx="2135">
                  <c:v>0.8</c:v>
                </c:pt>
                <c:pt idx="2136">
                  <c:v>0.8</c:v>
                </c:pt>
                <c:pt idx="2137">
                  <c:v>0.8</c:v>
                </c:pt>
                <c:pt idx="2138">
                  <c:v>0.8</c:v>
                </c:pt>
                <c:pt idx="2139">
                  <c:v>0.9</c:v>
                </c:pt>
                <c:pt idx="2140">
                  <c:v>0.8</c:v>
                </c:pt>
                <c:pt idx="2141">
                  <c:v>0.8</c:v>
                </c:pt>
                <c:pt idx="2142">
                  <c:v>0.8</c:v>
                </c:pt>
                <c:pt idx="2143">
                  <c:v>0.8</c:v>
                </c:pt>
                <c:pt idx="2144">
                  <c:v>0.8</c:v>
                </c:pt>
                <c:pt idx="2145">
                  <c:v>0.8</c:v>
                </c:pt>
                <c:pt idx="2146">
                  <c:v>0.7</c:v>
                </c:pt>
                <c:pt idx="2147">
                  <c:v>0.7</c:v>
                </c:pt>
                <c:pt idx="2148">
                  <c:v>0.9</c:v>
                </c:pt>
                <c:pt idx="2149">
                  <c:v>0.8</c:v>
                </c:pt>
                <c:pt idx="2150">
                  <c:v>0.8</c:v>
                </c:pt>
                <c:pt idx="2151">
                  <c:v>0.8</c:v>
                </c:pt>
                <c:pt idx="2152">
                  <c:v>0.9</c:v>
                </c:pt>
                <c:pt idx="2153">
                  <c:v>0.8</c:v>
                </c:pt>
                <c:pt idx="2154">
                  <c:v>0.8</c:v>
                </c:pt>
                <c:pt idx="2155">
                  <c:v>0.8</c:v>
                </c:pt>
                <c:pt idx="2156">
                  <c:v>0.8</c:v>
                </c:pt>
                <c:pt idx="2157">
                  <c:v>0.9</c:v>
                </c:pt>
                <c:pt idx="2158">
                  <c:v>0.8</c:v>
                </c:pt>
                <c:pt idx="2159">
                  <c:v>0.9</c:v>
                </c:pt>
                <c:pt idx="2160">
                  <c:v>0.8</c:v>
                </c:pt>
                <c:pt idx="2161">
                  <c:v>0.9</c:v>
                </c:pt>
                <c:pt idx="2162">
                  <c:v>0.7</c:v>
                </c:pt>
                <c:pt idx="2163">
                  <c:v>0.8</c:v>
                </c:pt>
                <c:pt idx="2164">
                  <c:v>0.8</c:v>
                </c:pt>
                <c:pt idx="2165">
                  <c:v>0.8</c:v>
                </c:pt>
                <c:pt idx="2166">
                  <c:v>1.1000000000000001</c:v>
                </c:pt>
                <c:pt idx="2167">
                  <c:v>0.8</c:v>
                </c:pt>
                <c:pt idx="2168">
                  <c:v>0.7</c:v>
                </c:pt>
                <c:pt idx="2169">
                  <c:v>0.9</c:v>
                </c:pt>
                <c:pt idx="2170">
                  <c:v>0.7</c:v>
                </c:pt>
                <c:pt idx="2171">
                  <c:v>0.7</c:v>
                </c:pt>
                <c:pt idx="2172">
                  <c:v>1</c:v>
                </c:pt>
                <c:pt idx="2173">
                  <c:v>0.7</c:v>
                </c:pt>
                <c:pt idx="2174">
                  <c:v>0.8</c:v>
                </c:pt>
                <c:pt idx="2175">
                  <c:v>0.8</c:v>
                </c:pt>
                <c:pt idx="2176">
                  <c:v>0.8</c:v>
                </c:pt>
                <c:pt idx="2177">
                  <c:v>0.8</c:v>
                </c:pt>
                <c:pt idx="2178">
                  <c:v>0.8</c:v>
                </c:pt>
                <c:pt idx="2179">
                  <c:v>1</c:v>
                </c:pt>
                <c:pt idx="2180">
                  <c:v>0.9</c:v>
                </c:pt>
                <c:pt idx="2181">
                  <c:v>0.9</c:v>
                </c:pt>
                <c:pt idx="2182">
                  <c:v>0.9</c:v>
                </c:pt>
                <c:pt idx="2183">
                  <c:v>0.8</c:v>
                </c:pt>
                <c:pt idx="2184">
                  <c:v>0.8</c:v>
                </c:pt>
                <c:pt idx="2185">
                  <c:v>0.8</c:v>
                </c:pt>
                <c:pt idx="2186">
                  <c:v>0.8</c:v>
                </c:pt>
                <c:pt idx="2187">
                  <c:v>0.9</c:v>
                </c:pt>
                <c:pt idx="2188">
                  <c:v>0.8</c:v>
                </c:pt>
                <c:pt idx="2189">
                  <c:v>0.9</c:v>
                </c:pt>
                <c:pt idx="2190">
                  <c:v>0.9</c:v>
                </c:pt>
                <c:pt idx="2191">
                  <c:v>0.9</c:v>
                </c:pt>
                <c:pt idx="2192">
                  <c:v>0.9</c:v>
                </c:pt>
                <c:pt idx="2193">
                  <c:v>0.8</c:v>
                </c:pt>
                <c:pt idx="2194">
                  <c:v>0.8</c:v>
                </c:pt>
                <c:pt idx="2195">
                  <c:v>0.8</c:v>
                </c:pt>
                <c:pt idx="2196">
                  <c:v>0.8</c:v>
                </c:pt>
                <c:pt idx="2197">
                  <c:v>0.8</c:v>
                </c:pt>
                <c:pt idx="2198">
                  <c:v>0.8</c:v>
                </c:pt>
                <c:pt idx="2199">
                  <c:v>0.9</c:v>
                </c:pt>
                <c:pt idx="2200">
                  <c:v>1</c:v>
                </c:pt>
                <c:pt idx="2201">
                  <c:v>1</c:v>
                </c:pt>
                <c:pt idx="2202">
                  <c:v>0.8</c:v>
                </c:pt>
                <c:pt idx="2203">
                  <c:v>1</c:v>
                </c:pt>
                <c:pt idx="2204">
                  <c:v>0.9</c:v>
                </c:pt>
                <c:pt idx="2205">
                  <c:v>0.8</c:v>
                </c:pt>
                <c:pt idx="2206">
                  <c:v>0.8</c:v>
                </c:pt>
                <c:pt idx="2207">
                  <c:v>1</c:v>
                </c:pt>
                <c:pt idx="2208">
                  <c:v>0.8</c:v>
                </c:pt>
                <c:pt idx="2209">
                  <c:v>0.8</c:v>
                </c:pt>
                <c:pt idx="2210">
                  <c:v>0.9</c:v>
                </c:pt>
                <c:pt idx="2211">
                  <c:v>0.9</c:v>
                </c:pt>
                <c:pt idx="2212">
                  <c:v>0.8</c:v>
                </c:pt>
                <c:pt idx="2213">
                  <c:v>0.7</c:v>
                </c:pt>
                <c:pt idx="2214">
                  <c:v>0.9</c:v>
                </c:pt>
                <c:pt idx="2215">
                  <c:v>0.8</c:v>
                </c:pt>
                <c:pt idx="2216">
                  <c:v>0.9</c:v>
                </c:pt>
                <c:pt idx="2217">
                  <c:v>0.8</c:v>
                </c:pt>
                <c:pt idx="2218">
                  <c:v>0.9</c:v>
                </c:pt>
                <c:pt idx="2219">
                  <c:v>0.8</c:v>
                </c:pt>
                <c:pt idx="2220">
                  <c:v>0.9</c:v>
                </c:pt>
                <c:pt idx="2221">
                  <c:v>0.9</c:v>
                </c:pt>
                <c:pt idx="2222">
                  <c:v>0.8</c:v>
                </c:pt>
                <c:pt idx="2223">
                  <c:v>0.7</c:v>
                </c:pt>
                <c:pt idx="2224">
                  <c:v>0.9</c:v>
                </c:pt>
                <c:pt idx="2225">
                  <c:v>0.9</c:v>
                </c:pt>
                <c:pt idx="2226">
                  <c:v>1</c:v>
                </c:pt>
                <c:pt idx="2227">
                  <c:v>0.9</c:v>
                </c:pt>
                <c:pt idx="2228">
                  <c:v>0.9</c:v>
                </c:pt>
                <c:pt idx="2229">
                  <c:v>0.9</c:v>
                </c:pt>
                <c:pt idx="2230">
                  <c:v>0.9</c:v>
                </c:pt>
                <c:pt idx="2231">
                  <c:v>0.6</c:v>
                </c:pt>
                <c:pt idx="2232">
                  <c:v>0.9</c:v>
                </c:pt>
                <c:pt idx="2233">
                  <c:v>0.8</c:v>
                </c:pt>
                <c:pt idx="2234">
                  <c:v>0.9</c:v>
                </c:pt>
                <c:pt idx="2235">
                  <c:v>1</c:v>
                </c:pt>
                <c:pt idx="2236">
                  <c:v>0.9</c:v>
                </c:pt>
                <c:pt idx="2237">
                  <c:v>0.8</c:v>
                </c:pt>
                <c:pt idx="2238">
                  <c:v>1</c:v>
                </c:pt>
                <c:pt idx="2239">
                  <c:v>0.8</c:v>
                </c:pt>
                <c:pt idx="2240">
                  <c:v>0.8</c:v>
                </c:pt>
                <c:pt idx="2241">
                  <c:v>0.8</c:v>
                </c:pt>
                <c:pt idx="2242">
                  <c:v>0.7</c:v>
                </c:pt>
                <c:pt idx="2243">
                  <c:v>0.9</c:v>
                </c:pt>
                <c:pt idx="2244">
                  <c:v>0.8</c:v>
                </c:pt>
                <c:pt idx="2245">
                  <c:v>0.8</c:v>
                </c:pt>
                <c:pt idx="2246">
                  <c:v>0.9</c:v>
                </c:pt>
                <c:pt idx="2247">
                  <c:v>0.8</c:v>
                </c:pt>
                <c:pt idx="2248">
                  <c:v>0.9</c:v>
                </c:pt>
                <c:pt idx="2249">
                  <c:v>0.7</c:v>
                </c:pt>
                <c:pt idx="2250">
                  <c:v>0.9</c:v>
                </c:pt>
                <c:pt idx="2251">
                  <c:v>0.9</c:v>
                </c:pt>
                <c:pt idx="2252">
                  <c:v>0.8</c:v>
                </c:pt>
                <c:pt idx="2253">
                  <c:v>0.8</c:v>
                </c:pt>
                <c:pt idx="2254">
                  <c:v>0.8</c:v>
                </c:pt>
                <c:pt idx="2255">
                  <c:v>0.9</c:v>
                </c:pt>
                <c:pt idx="2256">
                  <c:v>0.8</c:v>
                </c:pt>
                <c:pt idx="2257">
                  <c:v>0.9</c:v>
                </c:pt>
                <c:pt idx="2258">
                  <c:v>0.7</c:v>
                </c:pt>
                <c:pt idx="2259">
                  <c:v>0.9</c:v>
                </c:pt>
                <c:pt idx="2260">
                  <c:v>0.9</c:v>
                </c:pt>
                <c:pt idx="2261">
                  <c:v>0.9</c:v>
                </c:pt>
                <c:pt idx="2262">
                  <c:v>0.9</c:v>
                </c:pt>
                <c:pt idx="2263">
                  <c:v>0.7</c:v>
                </c:pt>
                <c:pt idx="2264">
                  <c:v>0.7</c:v>
                </c:pt>
                <c:pt idx="2265">
                  <c:v>0.9</c:v>
                </c:pt>
                <c:pt idx="2266">
                  <c:v>0.9</c:v>
                </c:pt>
                <c:pt idx="2267">
                  <c:v>1</c:v>
                </c:pt>
                <c:pt idx="2268">
                  <c:v>0.7</c:v>
                </c:pt>
                <c:pt idx="2269">
                  <c:v>0.9</c:v>
                </c:pt>
                <c:pt idx="2270">
                  <c:v>0.8</c:v>
                </c:pt>
                <c:pt idx="2271">
                  <c:v>0.8</c:v>
                </c:pt>
                <c:pt idx="2272">
                  <c:v>0.8</c:v>
                </c:pt>
                <c:pt idx="2273">
                  <c:v>1</c:v>
                </c:pt>
                <c:pt idx="2274">
                  <c:v>0.8</c:v>
                </c:pt>
                <c:pt idx="2275">
                  <c:v>0.8</c:v>
                </c:pt>
                <c:pt idx="2276">
                  <c:v>0.8</c:v>
                </c:pt>
                <c:pt idx="2277">
                  <c:v>0.9</c:v>
                </c:pt>
                <c:pt idx="2278">
                  <c:v>0.8</c:v>
                </c:pt>
                <c:pt idx="2279">
                  <c:v>0.9</c:v>
                </c:pt>
                <c:pt idx="2280">
                  <c:v>0.8</c:v>
                </c:pt>
                <c:pt idx="2281">
                  <c:v>0.7</c:v>
                </c:pt>
                <c:pt idx="2282">
                  <c:v>0.9</c:v>
                </c:pt>
                <c:pt idx="2283">
                  <c:v>0.8</c:v>
                </c:pt>
                <c:pt idx="2284">
                  <c:v>0.8</c:v>
                </c:pt>
                <c:pt idx="2285">
                  <c:v>0.7</c:v>
                </c:pt>
                <c:pt idx="2286">
                  <c:v>0.9</c:v>
                </c:pt>
                <c:pt idx="2287">
                  <c:v>0.9</c:v>
                </c:pt>
                <c:pt idx="2288">
                  <c:v>0.7</c:v>
                </c:pt>
                <c:pt idx="2289">
                  <c:v>0.9</c:v>
                </c:pt>
                <c:pt idx="2290">
                  <c:v>0.9</c:v>
                </c:pt>
                <c:pt idx="2291">
                  <c:v>0.8</c:v>
                </c:pt>
                <c:pt idx="2292">
                  <c:v>0.8</c:v>
                </c:pt>
                <c:pt idx="2293">
                  <c:v>0.8</c:v>
                </c:pt>
                <c:pt idx="2294">
                  <c:v>1</c:v>
                </c:pt>
                <c:pt idx="2295">
                  <c:v>0.7</c:v>
                </c:pt>
                <c:pt idx="2296">
                  <c:v>0.8</c:v>
                </c:pt>
                <c:pt idx="2297">
                  <c:v>0.9</c:v>
                </c:pt>
                <c:pt idx="2298">
                  <c:v>0.9</c:v>
                </c:pt>
                <c:pt idx="2299">
                  <c:v>0.8</c:v>
                </c:pt>
                <c:pt idx="2300">
                  <c:v>0.9</c:v>
                </c:pt>
                <c:pt idx="2301">
                  <c:v>0.9</c:v>
                </c:pt>
                <c:pt idx="2302">
                  <c:v>0.8</c:v>
                </c:pt>
                <c:pt idx="2303">
                  <c:v>0.9</c:v>
                </c:pt>
                <c:pt idx="2304">
                  <c:v>0.9</c:v>
                </c:pt>
                <c:pt idx="2305">
                  <c:v>0.8</c:v>
                </c:pt>
                <c:pt idx="2306">
                  <c:v>1.1000000000000001</c:v>
                </c:pt>
                <c:pt idx="2307">
                  <c:v>1</c:v>
                </c:pt>
                <c:pt idx="2308">
                  <c:v>0.7</c:v>
                </c:pt>
                <c:pt idx="2309">
                  <c:v>0.8</c:v>
                </c:pt>
                <c:pt idx="2310">
                  <c:v>0.8</c:v>
                </c:pt>
                <c:pt idx="2311">
                  <c:v>0.8</c:v>
                </c:pt>
                <c:pt idx="2312">
                  <c:v>0.8</c:v>
                </c:pt>
                <c:pt idx="2313">
                  <c:v>0.9</c:v>
                </c:pt>
                <c:pt idx="2314">
                  <c:v>0.8</c:v>
                </c:pt>
                <c:pt idx="2315">
                  <c:v>0.8</c:v>
                </c:pt>
                <c:pt idx="2316">
                  <c:v>0.9</c:v>
                </c:pt>
                <c:pt idx="2317">
                  <c:v>0.8</c:v>
                </c:pt>
                <c:pt idx="2318">
                  <c:v>1</c:v>
                </c:pt>
                <c:pt idx="2319">
                  <c:v>0.8</c:v>
                </c:pt>
                <c:pt idx="2320">
                  <c:v>0.9</c:v>
                </c:pt>
                <c:pt idx="2321">
                  <c:v>0.8</c:v>
                </c:pt>
                <c:pt idx="2322">
                  <c:v>0.9</c:v>
                </c:pt>
                <c:pt idx="2323">
                  <c:v>0.9</c:v>
                </c:pt>
                <c:pt idx="2324">
                  <c:v>0.8</c:v>
                </c:pt>
                <c:pt idx="2325">
                  <c:v>0.9</c:v>
                </c:pt>
                <c:pt idx="2326">
                  <c:v>0.8</c:v>
                </c:pt>
                <c:pt idx="2327">
                  <c:v>0.9</c:v>
                </c:pt>
                <c:pt idx="2328">
                  <c:v>0.9</c:v>
                </c:pt>
                <c:pt idx="2329">
                  <c:v>1</c:v>
                </c:pt>
                <c:pt idx="2330">
                  <c:v>1.1000000000000001</c:v>
                </c:pt>
                <c:pt idx="2331">
                  <c:v>0.8</c:v>
                </c:pt>
                <c:pt idx="2332">
                  <c:v>0.8</c:v>
                </c:pt>
                <c:pt idx="2333">
                  <c:v>0.8</c:v>
                </c:pt>
                <c:pt idx="2334">
                  <c:v>0.9</c:v>
                </c:pt>
                <c:pt idx="2335">
                  <c:v>1.1000000000000001</c:v>
                </c:pt>
                <c:pt idx="2336">
                  <c:v>0.7</c:v>
                </c:pt>
                <c:pt idx="2337">
                  <c:v>0.8</c:v>
                </c:pt>
                <c:pt idx="2338">
                  <c:v>0.8</c:v>
                </c:pt>
                <c:pt idx="2339">
                  <c:v>0.9</c:v>
                </c:pt>
                <c:pt idx="2340">
                  <c:v>0.8</c:v>
                </c:pt>
                <c:pt idx="2341">
                  <c:v>0.9</c:v>
                </c:pt>
                <c:pt idx="2342">
                  <c:v>0.9</c:v>
                </c:pt>
                <c:pt idx="2343">
                  <c:v>0.9</c:v>
                </c:pt>
                <c:pt idx="2344">
                  <c:v>1</c:v>
                </c:pt>
                <c:pt idx="2345">
                  <c:v>0.8</c:v>
                </c:pt>
                <c:pt idx="2346">
                  <c:v>0.7</c:v>
                </c:pt>
                <c:pt idx="2347">
                  <c:v>0.7</c:v>
                </c:pt>
                <c:pt idx="2348">
                  <c:v>0.8</c:v>
                </c:pt>
                <c:pt idx="2349">
                  <c:v>0.9</c:v>
                </c:pt>
                <c:pt idx="2350">
                  <c:v>0.9</c:v>
                </c:pt>
                <c:pt idx="2351">
                  <c:v>0.8</c:v>
                </c:pt>
                <c:pt idx="2352">
                  <c:v>1</c:v>
                </c:pt>
                <c:pt idx="2353">
                  <c:v>0.8</c:v>
                </c:pt>
                <c:pt idx="2354">
                  <c:v>0.8</c:v>
                </c:pt>
                <c:pt idx="2355">
                  <c:v>0.8</c:v>
                </c:pt>
                <c:pt idx="2356">
                  <c:v>0.8</c:v>
                </c:pt>
                <c:pt idx="2357">
                  <c:v>0.8</c:v>
                </c:pt>
                <c:pt idx="2358">
                  <c:v>0.8</c:v>
                </c:pt>
                <c:pt idx="2359">
                  <c:v>0.9</c:v>
                </c:pt>
                <c:pt idx="2360">
                  <c:v>0.9</c:v>
                </c:pt>
                <c:pt idx="2361">
                  <c:v>0.8</c:v>
                </c:pt>
                <c:pt idx="2362">
                  <c:v>0.9</c:v>
                </c:pt>
                <c:pt idx="2363">
                  <c:v>0.9</c:v>
                </c:pt>
                <c:pt idx="2364">
                  <c:v>0.8</c:v>
                </c:pt>
                <c:pt idx="2365">
                  <c:v>0.9</c:v>
                </c:pt>
                <c:pt idx="2366">
                  <c:v>0.8</c:v>
                </c:pt>
                <c:pt idx="2367">
                  <c:v>0.9</c:v>
                </c:pt>
                <c:pt idx="2368">
                  <c:v>0.9</c:v>
                </c:pt>
                <c:pt idx="2369">
                  <c:v>0.8</c:v>
                </c:pt>
                <c:pt idx="2370">
                  <c:v>0.9</c:v>
                </c:pt>
                <c:pt idx="2371">
                  <c:v>0.8</c:v>
                </c:pt>
                <c:pt idx="2372">
                  <c:v>0.9</c:v>
                </c:pt>
                <c:pt idx="2373">
                  <c:v>0.8</c:v>
                </c:pt>
                <c:pt idx="2374">
                  <c:v>0.9</c:v>
                </c:pt>
                <c:pt idx="2375">
                  <c:v>0.9</c:v>
                </c:pt>
                <c:pt idx="2376">
                  <c:v>0.7</c:v>
                </c:pt>
                <c:pt idx="2377">
                  <c:v>1</c:v>
                </c:pt>
                <c:pt idx="2378">
                  <c:v>0.8</c:v>
                </c:pt>
                <c:pt idx="2379">
                  <c:v>0.9</c:v>
                </c:pt>
                <c:pt idx="2380">
                  <c:v>0.8</c:v>
                </c:pt>
                <c:pt idx="2381">
                  <c:v>0.8</c:v>
                </c:pt>
                <c:pt idx="2382">
                  <c:v>0.8</c:v>
                </c:pt>
                <c:pt idx="2383">
                  <c:v>0.8</c:v>
                </c:pt>
                <c:pt idx="2384">
                  <c:v>0.9</c:v>
                </c:pt>
                <c:pt idx="2385">
                  <c:v>0.8</c:v>
                </c:pt>
                <c:pt idx="2386">
                  <c:v>0.9</c:v>
                </c:pt>
                <c:pt idx="2387">
                  <c:v>0.8</c:v>
                </c:pt>
                <c:pt idx="2388">
                  <c:v>0.9</c:v>
                </c:pt>
                <c:pt idx="2389">
                  <c:v>0.9</c:v>
                </c:pt>
                <c:pt idx="2390">
                  <c:v>0.9</c:v>
                </c:pt>
                <c:pt idx="2391">
                  <c:v>0.9</c:v>
                </c:pt>
                <c:pt idx="2392">
                  <c:v>0.8</c:v>
                </c:pt>
                <c:pt idx="2393">
                  <c:v>0.8</c:v>
                </c:pt>
                <c:pt idx="2394">
                  <c:v>0.8</c:v>
                </c:pt>
                <c:pt idx="2395">
                  <c:v>0.9</c:v>
                </c:pt>
                <c:pt idx="2396">
                  <c:v>0.9</c:v>
                </c:pt>
                <c:pt idx="2397">
                  <c:v>1</c:v>
                </c:pt>
                <c:pt idx="2398">
                  <c:v>1</c:v>
                </c:pt>
                <c:pt idx="2399">
                  <c:v>0.7</c:v>
                </c:pt>
                <c:pt idx="2400">
                  <c:v>0.8</c:v>
                </c:pt>
                <c:pt idx="2401">
                  <c:v>0.9</c:v>
                </c:pt>
                <c:pt idx="2402">
                  <c:v>0.7</c:v>
                </c:pt>
                <c:pt idx="2403">
                  <c:v>0.8</c:v>
                </c:pt>
                <c:pt idx="2404">
                  <c:v>0.8</c:v>
                </c:pt>
                <c:pt idx="2405">
                  <c:v>0.8</c:v>
                </c:pt>
                <c:pt idx="2406">
                  <c:v>0.9</c:v>
                </c:pt>
                <c:pt idx="2407">
                  <c:v>0.9</c:v>
                </c:pt>
                <c:pt idx="2408">
                  <c:v>0.8</c:v>
                </c:pt>
                <c:pt idx="2409">
                  <c:v>0.7</c:v>
                </c:pt>
                <c:pt idx="2410">
                  <c:v>0.7</c:v>
                </c:pt>
                <c:pt idx="2411">
                  <c:v>0.8</c:v>
                </c:pt>
                <c:pt idx="2412">
                  <c:v>0.8</c:v>
                </c:pt>
                <c:pt idx="2413">
                  <c:v>0.9</c:v>
                </c:pt>
                <c:pt idx="2414">
                  <c:v>0.9</c:v>
                </c:pt>
                <c:pt idx="2415">
                  <c:v>0.7</c:v>
                </c:pt>
                <c:pt idx="2416">
                  <c:v>0.7</c:v>
                </c:pt>
                <c:pt idx="2417">
                  <c:v>0.6</c:v>
                </c:pt>
                <c:pt idx="2418">
                  <c:v>0.8</c:v>
                </c:pt>
                <c:pt idx="2419">
                  <c:v>0.8</c:v>
                </c:pt>
                <c:pt idx="2420">
                  <c:v>0.9</c:v>
                </c:pt>
                <c:pt idx="2421">
                  <c:v>0.8</c:v>
                </c:pt>
                <c:pt idx="2422">
                  <c:v>0.9</c:v>
                </c:pt>
                <c:pt idx="2423">
                  <c:v>0.7</c:v>
                </c:pt>
                <c:pt idx="2424">
                  <c:v>0.9</c:v>
                </c:pt>
                <c:pt idx="2425">
                  <c:v>0.8</c:v>
                </c:pt>
                <c:pt idx="2426">
                  <c:v>0.8</c:v>
                </c:pt>
                <c:pt idx="2427">
                  <c:v>0.9</c:v>
                </c:pt>
                <c:pt idx="2428">
                  <c:v>0.8</c:v>
                </c:pt>
                <c:pt idx="2429">
                  <c:v>0.8</c:v>
                </c:pt>
                <c:pt idx="2430">
                  <c:v>0.8</c:v>
                </c:pt>
                <c:pt idx="2431">
                  <c:v>1</c:v>
                </c:pt>
                <c:pt idx="2432">
                  <c:v>0.7</c:v>
                </c:pt>
                <c:pt idx="2433">
                  <c:v>0.8</c:v>
                </c:pt>
                <c:pt idx="2434">
                  <c:v>0.7</c:v>
                </c:pt>
                <c:pt idx="2435">
                  <c:v>0.8</c:v>
                </c:pt>
                <c:pt idx="2436">
                  <c:v>0.9</c:v>
                </c:pt>
                <c:pt idx="2437">
                  <c:v>0.9</c:v>
                </c:pt>
                <c:pt idx="2438">
                  <c:v>0.9</c:v>
                </c:pt>
                <c:pt idx="2439">
                  <c:v>0.8</c:v>
                </c:pt>
                <c:pt idx="2440">
                  <c:v>0.7</c:v>
                </c:pt>
                <c:pt idx="2441">
                  <c:v>0.8</c:v>
                </c:pt>
                <c:pt idx="2442">
                  <c:v>0.9</c:v>
                </c:pt>
                <c:pt idx="2443">
                  <c:v>0.7</c:v>
                </c:pt>
                <c:pt idx="2444">
                  <c:v>0.8</c:v>
                </c:pt>
                <c:pt idx="2445">
                  <c:v>0.8</c:v>
                </c:pt>
                <c:pt idx="2446">
                  <c:v>0.9</c:v>
                </c:pt>
                <c:pt idx="2447">
                  <c:v>0.7</c:v>
                </c:pt>
                <c:pt idx="2448">
                  <c:v>0.9</c:v>
                </c:pt>
                <c:pt idx="2449">
                  <c:v>0.9</c:v>
                </c:pt>
                <c:pt idx="2450">
                  <c:v>1</c:v>
                </c:pt>
                <c:pt idx="2451">
                  <c:v>0.9</c:v>
                </c:pt>
                <c:pt idx="2452">
                  <c:v>0.9</c:v>
                </c:pt>
                <c:pt idx="2453">
                  <c:v>0.8</c:v>
                </c:pt>
                <c:pt idx="2454">
                  <c:v>0.7</c:v>
                </c:pt>
                <c:pt idx="2455">
                  <c:v>0.8</c:v>
                </c:pt>
                <c:pt idx="2456">
                  <c:v>0.7</c:v>
                </c:pt>
                <c:pt idx="2457">
                  <c:v>0.8</c:v>
                </c:pt>
                <c:pt idx="2458">
                  <c:v>0.8</c:v>
                </c:pt>
                <c:pt idx="2459">
                  <c:v>0.7</c:v>
                </c:pt>
                <c:pt idx="2460">
                  <c:v>0.7</c:v>
                </c:pt>
                <c:pt idx="2461">
                  <c:v>0.7</c:v>
                </c:pt>
                <c:pt idx="2462">
                  <c:v>0.9</c:v>
                </c:pt>
                <c:pt idx="2463">
                  <c:v>0.8</c:v>
                </c:pt>
                <c:pt idx="2464">
                  <c:v>0.7</c:v>
                </c:pt>
                <c:pt idx="2465">
                  <c:v>0.8</c:v>
                </c:pt>
                <c:pt idx="2466">
                  <c:v>0.8</c:v>
                </c:pt>
                <c:pt idx="2467">
                  <c:v>0.7</c:v>
                </c:pt>
                <c:pt idx="2468">
                  <c:v>0.7</c:v>
                </c:pt>
                <c:pt idx="2469">
                  <c:v>0.8</c:v>
                </c:pt>
                <c:pt idx="2470">
                  <c:v>0.9</c:v>
                </c:pt>
                <c:pt idx="2471">
                  <c:v>1</c:v>
                </c:pt>
                <c:pt idx="2472">
                  <c:v>0.6</c:v>
                </c:pt>
                <c:pt idx="2473">
                  <c:v>0.8</c:v>
                </c:pt>
                <c:pt idx="2474">
                  <c:v>0.8</c:v>
                </c:pt>
                <c:pt idx="2475">
                  <c:v>0.8</c:v>
                </c:pt>
                <c:pt idx="2476">
                  <c:v>0.7</c:v>
                </c:pt>
                <c:pt idx="2477">
                  <c:v>0.8</c:v>
                </c:pt>
                <c:pt idx="2478">
                  <c:v>0.8</c:v>
                </c:pt>
                <c:pt idx="2479">
                  <c:v>0.7</c:v>
                </c:pt>
                <c:pt idx="2480">
                  <c:v>0.9</c:v>
                </c:pt>
                <c:pt idx="2481">
                  <c:v>0.7</c:v>
                </c:pt>
                <c:pt idx="2482">
                  <c:v>0.7</c:v>
                </c:pt>
                <c:pt idx="2483">
                  <c:v>0.7</c:v>
                </c:pt>
                <c:pt idx="2484">
                  <c:v>0.8</c:v>
                </c:pt>
                <c:pt idx="2485">
                  <c:v>0.8</c:v>
                </c:pt>
                <c:pt idx="2486">
                  <c:v>0.8</c:v>
                </c:pt>
                <c:pt idx="2487">
                  <c:v>0.7</c:v>
                </c:pt>
                <c:pt idx="2488">
                  <c:v>0.9</c:v>
                </c:pt>
                <c:pt idx="2489">
                  <c:v>0.8</c:v>
                </c:pt>
                <c:pt idx="2490">
                  <c:v>0.9</c:v>
                </c:pt>
                <c:pt idx="2491">
                  <c:v>0.8</c:v>
                </c:pt>
                <c:pt idx="2492">
                  <c:v>0.7</c:v>
                </c:pt>
                <c:pt idx="2493">
                  <c:v>0.7</c:v>
                </c:pt>
                <c:pt idx="2494">
                  <c:v>0.8</c:v>
                </c:pt>
                <c:pt idx="2495">
                  <c:v>0.9</c:v>
                </c:pt>
                <c:pt idx="2496">
                  <c:v>0.9</c:v>
                </c:pt>
                <c:pt idx="2497">
                  <c:v>0.7</c:v>
                </c:pt>
                <c:pt idx="2498">
                  <c:v>0.8</c:v>
                </c:pt>
                <c:pt idx="2499">
                  <c:v>0.8</c:v>
                </c:pt>
                <c:pt idx="2500">
                  <c:v>0.8</c:v>
                </c:pt>
                <c:pt idx="2501">
                  <c:v>0.8</c:v>
                </c:pt>
                <c:pt idx="2502">
                  <c:v>0.9</c:v>
                </c:pt>
                <c:pt idx="2503">
                  <c:v>0.7</c:v>
                </c:pt>
                <c:pt idx="2504">
                  <c:v>0.8</c:v>
                </c:pt>
                <c:pt idx="2505">
                  <c:v>0.9</c:v>
                </c:pt>
                <c:pt idx="2506">
                  <c:v>0.7</c:v>
                </c:pt>
                <c:pt idx="2507">
                  <c:v>0.8</c:v>
                </c:pt>
                <c:pt idx="2508">
                  <c:v>0.9</c:v>
                </c:pt>
                <c:pt idx="2509">
                  <c:v>0.7</c:v>
                </c:pt>
                <c:pt idx="2510">
                  <c:v>0.9</c:v>
                </c:pt>
                <c:pt idx="2511">
                  <c:v>0.8</c:v>
                </c:pt>
                <c:pt idx="2512">
                  <c:v>0.8</c:v>
                </c:pt>
                <c:pt idx="2513">
                  <c:v>0.9</c:v>
                </c:pt>
                <c:pt idx="2514">
                  <c:v>0.7</c:v>
                </c:pt>
                <c:pt idx="2515">
                  <c:v>0.8</c:v>
                </c:pt>
                <c:pt idx="2516">
                  <c:v>0.7</c:v>
                </c:pt>
                <c:pt idx="2517">
                  <c:v>0.8</c:v>
                </c:pt>
                <c:pt idx="2518">
                  <c:v>0.8</c:v>
                </c:pt>
                <c:pt idx="2519">
                  <c:v>0.8</c:v>
                </c:pt>
                <c:pt idx="2520">
                  <c:v>0.9</c:v>
                </c:pt>
                <c:pt idx="2521">
                  <c:v>0.7</c:v>
                </c:pt>
                <c:pt idx="2522">
                  <c:v>0.8</c:v>
                </c:pt>
                <c:pt idx="2523">
                  <c:v>0.9</c:v>
                </c:pt>
                <c:pt idx="2524">
                  <c:v>0.8</c:v>
                </c:pt>
                <c:pt idx="2525">
                  <c:v>0.8</c:v>
                </c:pt>
                <c:pt idx="2526">
                  <c:v>0.9</c:v>
                </c:pt>
                <c:pt idx="2527">
                  <c:v>0.8</c:v>
                </c:pt>
                <c:pt idx="2528">
                  <c:v>0.7</c:v>
                </c:pt>
                <c:pt idx="2529">
                  <c:v>0.7</c:v>
                </c:pt>
                <c:pt idx="2530">
                  <c:v>0.9</c:v>
                </c:pt>
                <c:pt idx="2531">
                  <c:v>0.8</c:v>
                </c:pt>
                <c:pt idx="2532">
                  <c:v>0.8</c:v>
                </c:pt>
                <c:pt idx="2533">
                  <c:v>0.7</c:v>
                </c:pt>
                <c:pt idx="2534">
                  <c:v>0.7</c:v>
                </c:pt>
                <c:pt idx="2535">
                  <c:v>0.8</c:v>
                </c:pt>
                <c:pt idx="2536">
                  <c:v>0.8</c:v>
                </c:pt>
                <c:pt idx="2537">
                  <c:v>0.8</c:v>
                </c:pt>
                <c:pt idx="2538">
                  <c:v>0.8</c:v>
                </c:pt>
                <c:pt idx="2539">
                  <c:v>0.7</c:v>
                </c:pt>
                <c:pt idx="2540">
                  <c:v>0.7</c:v>
                </c:pt>
                <c:pt idx="2541">
                  <c:v>0.8</c:v>
                </c:pt>
                <c:pt idx="2542">
                  <c:v>0.7</c:v>
                </c:pt>
                <c:pt idx="2543">
                  <c:v>0.8</c:v>
                </c:pt>
                <c:pt idx="2544">
                  <c:v>0.7</c:v>
                </c:pt>
                <c:pt idx="2545">
                  <c:v>0.9</c:v>
                </c:pt>
                <c:pt idx="2546">
                  <c:v>0.8</c:v>
                </c:pt>
                <c:pt idx="2547">
                  <c:v>0.7</c:v>
                </c:pt>
                <c:pt idx="2548">
                  <c:v>0.9</c:v>
                </c:pt>
                <c:pt idx="2549">
                  <c:v>0.8</c:v>
                </c:pt>
                <c:pt idx="2550">
                  <c:v>0.8</c:v>
                </c:pt>
                <c:pt idx="2551">
                  <c:v>0.7</c:v>
                </c:pt>
                <c:pt idx="2552">
                  <c:v>0.8</c:v>
                </c:pt>
                <c:pt idx="2553">
                  <c:v>0.7</c:v>
                </c:pt>
                <c:pt idx="2554">
                  <c:v>0.8</c:v>
                </c:pt>
                <c:pt idx="2555">
                  <c:v>0.8</c:v>
                </c:pt>
                <c:pt idx="2556">
                  <c:v>0.9</c:v>
                </c:pt>
                <c:pt idx="2557">
                  <c:v>0.9</c:v>
                </c:pt>
                <c:pt idx="2558">
                  <c:v>0.8</c:v>
                </c:pt>
                <c:pt idx="2559">
                  <c:v>0.6</c:v>
                </c:pt>
                <c:pt idx="2560">
                  <c:v>0.9</c:v>
                </c:pt>
                <c:pt idx="2561">
                  <c:v>0.8</c:v>
                </c:pt>
                <c:pt idx="2562">
                  <c:v>0.8</c:v>
                </c:pt>
                <c:pt idx="2563">
                  <c:v>0.9</c:v>
                </c:pt>
                <c:pt idx="2564">
                  <c:v>0.8</c:v>
                </c:pt>
                <c:pt idx="2565">
                  <c:v>0.9</c:v>
                </c:pt>
                <c:pt idx="2566">
                  <c:v>0.8</c:v>
                </c:pt>
                <c:pt idx="2567">
                  <c:v>0.8</c:v>
                </c:pt>
                <c:pt idx="2568">
                  <c:v>0.9</c:v>
                </c:pt>
                <c:pt idx="2569">
                  <c:v>0.8</c:v>
                </c:pt>
                <c:pt idx="2570">
                  <c:v>0.9</c:v>
                </c:pt>
                <c:pt idx="2571">
                  <c:v>0.8</c:v>
                </c:pt>
                <c:pt idx="2572">
                  <c:v>1</c:v>
                </c:pt>
                <c:pt idx="2573">
                  <c:v>0.9</c:v>
                </c:pt>
                <c:pt idx="2574">
                  <c:v>0.8</c:v>
                </c:pt>
                <c:pt idx="2575">
                  <c:v>0.9</c:v>
                </c:pt>
                <c:pt idx="2576">
                  <c:v>0.8</c:v>
                </c:pt>
                <c:pt idx="2577">
                  <c:v>0.8</c:v>
                </c:pt>
                <c:pt idx="2578">
                  <c:v>0.8</c:v>
                </c:pt>
                <c:pt idx="2579">
                  <c:v>0.8</c:v>
                </c:pt>
                <c:pt idx="2580">
                  <c:v>0.8</c:v>
                </c:pt>
                <c:pt idx="2581">
                  <c:v>0.8</c:v>
                </c:pt>
                <c:pt idx="2582">
                  <c:v>0.8</c:v>
                </c:pt>
                <c:pt idx="2583">
                  <c:v>0.7</c:v>
                </c:pt>
                <c:pt idx="2584">
                  <c:v>0.9</c:v>
                </c:pt>
                <c:pt idx="2585">
                  <c:v>0.8</c:v>
                </c:pt>
                <c:pt idx="2586">
                  <c:v>0.8</c:v>
                </c:pt>
                <c:pt idx="2587">
                  <c:v>0.9</c:v>
                </c:pt>
                <c:pt idx="2588">
                  <c:v>0.7</c:v>
                </c:pt>
                <c:pt idx="2589">
                  <c:v>0.7</c:v>
                </c:pt>
                <c:pt idx="2590">
                  <c:v>0.8</c:v>
                </c:pt>
                <c:pt idx="2591">
                  <c:v>0.9</c:v>
                </c:pt>
                <c:pt idx="2592">
                  <c:v>0.9</c:v>
                </c:pt>
                <c:pt idx="2593">
                  <c:v>0.9</c:v>
                </c:pt>
                <c:pt idx="2594">
                  <c:v>1</c:v>
                </c:pt>
                <c:pt idx="2595">
                  <c:v>0.7</c:v>
                </c:pt>
                <c:pt idx="2596">
                  <c:v>0.8</c:v>
                </c:pt>
                <c:pt idx="2597">
                  <c:v>0.9</c:v>
                </c:pt>
                <c:pt idx="2598">
                  <c:v>1</c:v>
                </c:pt>
                <c:pt idx="2599">
                  <c:v>0.8</c:v>
                </c:pt>
                <c:pt idx="2600">
                  <c:v>0.9</c:v>
                </c:pt>
                <c:pt idx="2601">
                  <c:v>0.9</c:v>
                </c:pt>
                <c:pt idx="2602">
                  <c:v>0.9</c:v>
                </c:pt>
                <c:pt idx="2603">
                  <c:v>0.9</c:v>
                </c:pt>
                <c:pt idx="2604">
                  <c:v>0.9</c:v>
                </c:pt>
                <c:pt idx="2605">
                  <c:v>1</c:v>
                </c:pt>
                <c:pt idx="2606">
                  <c:v>0.8</c:v>
                </c:pt>
                <c:pt idx="2607">
                  <c:v>0.9</c:v>
                </c:pt>
                <c:pt idx="2608">
                  <c:v>0.8</c:v>
                </c:pt>
                <c:pt idx="2609">
                  <c:v>0.9</c:v>
                </c:pt>
                <c:pt idx="2610">
                  <c:v>0.9</c:v>
                </c:pt>
                <c:pt idx="2611">
                  <c:v>0.9</c:v>
                </c:pt>
                <c:pt idx="2612">
                  <c:v>0.9</c:v>
                </c:pt>
                <c:pt idx="2613">
                  <c:v>1</c:v>
                </c:pt>
                <c:pt idx="2614">
                  <c:v>0.6</c:v>
                </c:pt>
                <c:pt idx="2615">
                  <c:v>0.8</c:v>
                </c:pt>
                <c:pt idx="2616">
                  <c:v>0.9</c:v>
                </c:pt>
                <c:pt idx="2617">
                  <c:v>0.8</c:v>
                </c:pt>
                <c:pt idx="2618">
                  <c:v>0.9</c:v>
                </c:pt>
                <c:pt idx="2619">
                  <c:v>0.8</c:v>
                </c:pt>
                <c:pt idx="2620">
                  <c:v>0.9</c:v>
                </c:pt>
                <c:pt idx="2621">
                  <c:v>0.8</c:v>
                </c:pt>
                <c:pt idx="2622">
                  <c:v>0.9</c:v>
                </c:pt>
                <c:pt idx="2623">
                  <c:v>1</c:v>
                </c:pt>
                <c:pt idx="2624">
                  <c:v>0.8</c:v>
                </c:pt>
                <c:pt idx="2625">
                  <c:v>0.8</c:v>
                </c:pt>
                <c:pt idx="2626">
                  <c:v>0.9</c:v>
                </c:pt>
                <c:pt idx="2627">
                  <c:v>0.8</c:v>
                </c:pt>
                <c:pt idx="2628">
                  <c:v>0.9</c:v>
                </c:pt>
                <c:pt idx="2629">
                  <c:v>0.9</c:v>
                </c:pt>
                <c:pt idx="2630">
                  <c:v>0.9</c:v>
                </c:pt>
                <c:pt idx="2631">
                  <c:v>1</c:v>
                </c:pt>
                <c:pt idx="2632">
                  <c:v>0.6</c:v>
                </c:pt>
                <c:pt idx="2633">
                  <c:v>0.8</c:v>
                </c:pt>
                <c:pt idx="2634">
                  <c:v>0.7</c:v>
                </c:pt>
                <c:pt idx="2635">
                  <c:v>0.8</c:v>
                </c:pt>
                <c:pt idx="2636">
                  <c:v>0.8</c:v>
                </c:pt>
                <c:pt idx="2637">
                  <c:v>0.8</c:v>
                </c:pt>
                <c:pt idx="2638">
                  <c:v>0.9</c:v>
                </c:pt>
                <c:pt idx="2639">
                  <c:v>0.8</c:v>
                </c:pt>
                <c:pt idx="2640">
                  <c:v>0.7</c:v>
                </c:pt>
                <c:pt idx="2641">
                  <c:v>0.8</c:v>
                </c:pt>
                <c:pt idx="2642">
                  <c:v>0.8</c:v>
                </c:pt>
                <c:pt idx="2643">
                  <c:v>0.8</c:v>
                </c:pt>
                <c:pt idx="2644">
                  <c:v>0.9</c:v>
                </c:pt>
                <c:pt idx="2645">
                  <c:v>1</c:v>
                </c:pt>
                <c:pt idx="2646">
                  <c:v>0.9</c:v>
                </c:pt>
                <c:pt idx="2647">
                  <c:v>0.8</c:v>
                </c:pt>
                <c:pt idx="2648">
                  <c:v>0.8</c:v>
                </c:pt>
                <c:pt idx="2649">
                  <c:v>0.8</c:v>
                </c:pt>
                <c:pt idx="2650">
                  <c:v>0.9</c:v>
                </c:pt>
                <c:pt idx="2651">
                  <c:v>0.9</c:v>
                </c:pt>
                <c:pt idx="2652">
                  <c:v>0.9</c:v>
                </c:pt>
                <c:pt idx="2653">
                  <c:v>0.7</c:v>
                </c:pt>
                <c:pt idx="2654">
                  <c:v>0.8</c:v>
                </c:pt>
                <c:pt idx="2655">
                  <c:v>0.8</c:v>
                </c:pt>
                <c:pt idx="2656">
                  <c:v>0.8</c:v>
                </c:pt>
                <c:pt idx="2657">
                  <c:v>0.7</c:v>
                </c:pt>
                <c:pt idx="2658">
                  <c:v>0.8</c:v>
                </c:pt>
                <c:pt idx="2659">
                  <c:v>0.8</c:v>
                </c:pt>
                <c:pt idx="2660">
                  <c:v>0.8</c:v>
                </c:pt>
                <c:pt idx="2661">
                  <c:v>0.8</c:v>
                </c:pt>
                <c:pt idx="2662">
                  <c:v>0.9</c:v>
                </c:pt>
                <c:pt idx="2663">
                  <c:v>0.7</c:v>
                </c:pt>
                <c:pt idx="2664">
                  <c:v>0.8</c:v>
                </c:pt>
                <c:pt idx="2665">
                  <c:v>0.8</c:v>
                </c:pt>
                <c:pt idx="2666">
                  <c:v>0.8</c:v>
                </c:pt>
                <c:pt idx="2667">
                  <c:v>0.8</c:v>
                </c:pt>
                <c:pt idx="2668">
                  <c:v>0.8</c:v>
                </c:pt>
                <c:pt idx="2669">
                  <c:v>0.8</c:v>
                </c:pt>
                <c:pt idx="2670">
                  <c:v>0.7</c:v>
                </c:pt>
                <c:pt idx="2671">
                  <c:v>1</c:v>
                </c:pt>
                <c:pt idx="2672">
                  <c:v>0.9</c:v>
                </c:pt>
                <c:pt idx="2673">
                  <c:v>0.7</c:v>
                </c:pt>
                <c:pt idx="2674">
                  <c:v>0.9</c:v>
                </c:pt>
                <c:pt idx="2675">
                  <c:v>0.9</c:v>
                </c:pt>
                <c:pt idx="2676">
                  <c:v>0.8</c:v>
                </c:pt>
                <c:pt idx="2677">
                  <c:v>0.7</c:v>
                </c:pt>
                <c:pt idx="2678">
                  <c:v>0.9</c:v>
                </c:pt>
                <c:pt idx="2679">
                  <c:v>0.8</c:v>
                </c:pt>
                <c:pt idx="2680">
                  <c:v>0.9</c:v>
                </c:pt>
                <c:pt idx="2681">
                  <c:v>0.7</c:v>
                </c:pt>
                <c:pt idx="2682">
                  <c:v>1</c:v>
                </c:pt>
                <c:pt idx="2683">
                  <c:v>0.7</c:v>
                </c:pt>
                <c:pt idx="2684">
                  <c:v>0.8</c:v>
                </c:pt>
                <c:pt idx="2685">
                  <c:v>0.7</c:v>
                </c:pt>
                <c:pt idx="2686">
                  <c:v>0.9</c:v>
                </c:pt>
                <c:pt idx="2687">
                  <c:v>0.9</c:v>
                </c:pt>
                <c:pt idx="2688">
                  <c:v>0.8</c:v>
                </c:pt>
                <c:pt idx="2689">
                  <c:v>1</c:v>
                </c:pt>
                <c:pt idx="2690">
                  <c:v>0.8</c:v>
                </c:pt>
                <c:pt idx="2691">
                  <c:v>0.7</c:v>
                </c:pt>
                <c:pt idx="2692">
                  <c:v>0.8</c:v>
                </c:pt>
                <c:pt idx="2693">
                  <c:v>0.8</c:v>
                </c:pt>
                <c:pt idx="2694">
                  <c:v>0.9</c:v>
                </c:pt>
                <c:pt idx="2695">
                  <c:v>0.8</c:v>
                </c:pt>
                <c:pt idx="2696">
                  <c:v>0.9</c:v>
                </c:pt>
                <c:pt idx="2697">
                  <c:v>0.8</c:v>
                </c:pt>
                <c:pt idx="2698">
                  <c:v>0.9</c:v>
                </c:pt>
                <c:pt idx="2699">
                  <c:v>0.9</c:v>
                </c:pt>
                <c:pt idx="2700">
                  <c:v>0.8</c:v>
                </c:pt>
                <c:pt idx="2701">
                  <c:v>0.8</c:v>
                </c:pt>
                <c:pt idx="2702">
                  <c:v>0.8</c:v>
                </c:pt>
                <c:pt idx="2703">
                  <c:v>0.8</c:v>
                </c:pt>
                <c:pt idx="2704">
                  <c:v>0.7</c:v>
                </c:pt>
                <c:pt idx="2705">
                  <c:v>0.8</c:v>
                </c:pt>
                <c:pt idx="2706">
                  <c:v>1</c:v>
                </c:pt>
                <c:pt idx="2707">
                  <c:v>0.9</c:v>
                </c:pt>
                <c:pt idx="2708">
                  <c:v>0.7</c:v>
                </c:pt>
                <c:pt idx="2709">
                  <c:v>0.9</c:v>
                </c:pt>
                <c:pt idx="2710">
                  <c:v>0.8</c:v>
                </c:pt>
                <c:pt idx="2711">
                  <c:v>0.8</c:v>
                </c:pt>
                <c:pt idx="2712">
                  <c:v>0.8</c:v>
                </c:pt>
                <c:pt idx="2713">
                  <c:v>0.7</c:v>
                </c:pt>
                <c:pt idx="2714">
                  <c:v>1</c:v>
                </c:pt>
                <c:pt idx="2715">
                  <c:v>0.9</c:v>
                </c:pt>
                <c:pt idx="2716">
                  <c:v>0.8</c:v>
                </c:pt>
                <c:pt idx="2717">
                  <c:v>0.8</c:v>
                </c:pt>
                <c:pt idx="2718">
                  <c:v>0.8</c:v>
                </c:pt>
                <c:pt idx="2719">
                  <c:v>0.8</c:v>
                </c:pt>
                <c:pt idx="2720">
                  <c:v>1</c:v>
                </c:pt>
                <c:pt idx="2721">
                  <c:v>0.8</c:v>
                </c:pt>
                <c:pt idx="2722">
                  <c:v>0.9</c:v>
                </c:pt>
                <c:pt idx="2723">
                  <c:v>0.8</c:v>
                </c:pt>
                <c:pt idx="2724">
                  <c:v>0.8</c:v>
                </c:pt>
                <c:pt idx="2725">
                  <c:v>1</c:v>
                </c:pt>
                <c:pt idx="2726">
                  <c:v>1</c:v>
                </c:pt>
                <c:pt idx="2727">
                  <c:v>0.9</c:v>
                </c:pt>
                <c:pt idx="2728">
                  <c:v>0.8</c:v>
                </c:pt>
                <c:pt idx="2729">
                  <c:v>0.8</c:v>
                </c:pt>
                <c:pt idx="2730">
                  <c:v>0.9</c:v>
                </c:pt>
                <c:pt idx="2731">
                  <c:v>0.8</c:v>
                </c:pt>
                <c:pt idx="2732">
                  <c:v>0.9</c:v>
                </c:pt>
                <c:pt idx="2733">
                  <c:v>0.8</c:v>
                </c:pt>
                <c:pt idx="2734">
                  <c:v>0.9</c:v>
                </c:pt>
                <c:pt idx="2735">
                  <c:v>0.9</c:v>
                </c:pt>
                <c:pt idx="2736">
                  <c:v>0.7</c:v>
                </c:pt>
                <c:pt idx="2737">
                  <c:v>0.9</c:v>
                </c:pt>
                <c:pt idx="2738">
                  <c:v>0.9</c:v>
                </c:pt>
                <c:pt idx="2739">
                  <c:v>0.9</c:v>
                </c:pt>
                <c:pt idx="2740">
                  <c:v>0.8</c:v>
                </c:pt>
                <c:pt idx="2741">
                  <c:v>0.8</c:v>
                </c:pt>
                <c:pt idx="2742">
                  <c:v>0.8</c:v>
                </c:pt>
                <c:pt idx="2743">
                  <c:v>0.7</c:v>
                </c:pt>
                <c:pt idx="2744">
                  <c:v>0.8</c:v>
                </c:pt>
                <c:pt idx="2745">
                  <c:v>0.9</c:v>
                </c:pt>
                <c:pt idx="2746">
                  <c:v>0.7</c:v>
                </c:pt>
                <c:pt idx="2747">
                  <c:v>0.8</c:v>
                </c:pt>
                <c:pt idx="2748">
                  <c:v>0.8</c:v>
                </c:pt>
                <c:pt idx="2749">
                  <c:v>0.9</c:v>
                </c:pt>
                <c:pt idx="2750">
                  <c:v>0.8</c:v>
                </c:pt>
                <c:pt idx="2751">
                  <c:v>0.8</c:v>
                </c:pt>
                <c:pt idx="2752">
                  <c:v>1</c:v>
                </c:pt>
                <c:pt idx="2753">
                  <c:v>0.7</c:v>
                </c:pt>
                <c:pt idx="2754">
                  <c:v>0.9</c:v>
                </c:pt>
                <c:pt idx="2755">
                  <c:v>0.9</c:v>
                </c:pt>
                <c:pt idx="2756">
                  <c:v>0.8</c:v>
                </c:pt>
                <c:pt idx="2757">
                  <c:v>0.8</c:v>
                </c:pt>
                <c:pt idx="2758">
                  <c:v>0.9</c:v>
                </c:pt>
                <c:pt idx="2759">
                  <c:v>0.8</c:v>
                </c:pt>
                <c:pt idx="2760">
                  <c:v>0.7</c:v>
                </c:pt>
                <c:pt idx="2761">
                  <c:v>0.9</c:v>
                </c:pt>
                <c:pt idx="2762">
                  <c:v>0.9</c:v>
                </c:pt>
                <c:pt idx="2763">
                  <c:v>0.9</c:v>
                </c:pt>
                <c:pt idx="2764">
                  <c:v>0.8</c:v>
                </c:pt>
                <c:pt idx="2765">
                  <c:v>0.8</c:v>
                </c:pt>
                <c:pt idx="2766">
                  <c:v>0.9</c:v>
                </c:pt>
                <c:pt idx="2767">
                  <c:v>1</c:v>
                </c:pt>
                <c:pt idx="2768">
                  <c:v>0.8</c:v>
                </c:pt>
                <c:pt idx="2769">
                  <c:v>0.8</c:v>
                </c:pt>
                <c:pt idx="2770">
                  <c:v>0.8</c:v>
                </c:pt>
                <c:pt idx="2771">
                  <c:v>0.9</c:v>
                </c:pt>
                <c:pt idx="2772">
                  <c:v>0.8</c:v>
                </c:pt>
                <c:pt idx="2773">
                  <c:v>0.6</c:v>
                </c:pt>
                <c:pt idx="2774">
                  <c:v>0.8</c:v>
                </c:pt>
                <c:pt idx="2775">
                  <c:v>0.7</c:v>
                </c:pt>
                <c:pt idx="2776">
                  <c:v>0.8</c:v>
                </c:pt>
                <c:pt idx="2777">
                  <c:v>0.9</c:v>
                </c:pt>
                <c:pt idx="2778">
                  <c:v>0.9</c:v>
                </c:pt>
                <c:pt idx="2779">
                  <c:v>0.8</c:v>
                </c:pt>
                <c:pt idx="2780">
                  <c:v>0.8</c:v>
                </c:pt>
                <c:pt idx="2781">
                  <c:v>0.8</c:v>
                </c:pt>
                <c:pt idx="2782">
                  <c:v>0.7</c:v>
                </c:pt>
                <c:pt idx="2783">
                  <c:v>0.8</c:v>
                </c:pt>
                <c:pt idx="2784">
                  <c:v>0.8</c:v>
                </c:pt>
                <c:pt idx="2785">
                  <c:v>0.8</c:v>
                </c:pt>
                <c:pt idx="2786">
                  <c:v>0.8</c:v>
                </c:pt>
                <c:pt idx="2787">
                  <c:v>0.8</c:v>
                </c:pt>
                <c:pt idx="2788">
                  <c:v>0.9</c:v>
                </c:pt>
                <c:pt idx="2789">
                  <c:v>0.9</c:v>
                </c:pt>
                <c:pt idx="2790">
                  <c:v>0.8</c:v>
                </c:pt>
                <c:pt idx="2791">
                  <c:v>0.8</c:v>
                </c:pt>
                <c:pt idx="2792">
                  <c:v>1</c:v>
                </c:pt>
                <c:pt idx="2793">
                  <c:v>0.9</c:v>
                </c:pt>
                <c:pt idx="2794">
                  <c:v>0.8</c:v>
                </c:pt>
                <c:pt idx="2795">
                  <c:v>0.8</c:v>
                </c:pt>
                <c:pt idx="2796">
                  <c:v>0.9</c:v>
                </c:pt>
                <c:pt idx="2797">
                  <c:v>0.8</c:v>
                </c:pt>
                <c:pt idx="2798">
                  <c:v>0.8</c:v>
                </c:pt>
                <c:pt idx="2799">
                  <c:v>0.8</c:v>
                </c:pt>
                <c:pt idx="2800">
                  <c:v>0.8</c:v>
                </c:pt>
                <c:pt idx="2801">
                  <c:v>0.8</c:v>
                </c:pt>
                <c:pt idx="2802">
                  <c:v>0.9</c:v>
                </c:pt>
                <c:pt idx="2803">
                  <c:v>0.8</c:v>
                </c:pt>
                <c:pt idx="2804">
                  <c:v>0.9</c:v>
                </c:pt>
                <c:pt idx="2805">
                  <c:v>0.9</c:v>
                </c:pt>
                <c:pt idx="2806">
                  <c:v>0.9</c:v>
                </c:pt>
                <c:pt idx="2807">
                  <c:v>0.8</c:v>
                </c:pt>
                <c:pt idx="2808">
                  <c:v>0.8</c:v>
                </c:pt>
                <c:pt idx="2809">
                  <c:v>0.9</c:v>
                </c:pt>
                <c:pt idx="2810">
                  <c:v>0.9</c:v>
                </c:pt>
                <c:pt idx="2811">
                  <c:v>0.8</c:v>
                </c:pt>
                <c:pt idx="2812">
                  <c:v>0.7</c:v>
                </c:pt>
                <c:pt idx="2813">
                  <c:v>0.9</c:v>
                </c:pt>
                <c:pt idx="2814">
                  <c:v>0.9</c:v>
                </c:pt>
                <c:pt idx="2815">
                  <c:v>0.8</c:v>
                </c:pt>
                <c:pt idx="2816">
                  <c:v>0.9</c:v>
                </c:pt>
                <c:pt idx="2817">
                  <c:v>0.8</c:v>
                </c:pt>
                <c:pt idx="2818">
                  <c:v>0.9</c:v>
                </c:pt>
                <c:pt idx="2819">
                  <c:v>0.9</c:v>
                </c:pt>
                <c:pt idx="2820">
                  <c:v>0.9</c:v>
                </c:pt>
                <c:pt idx="2821">
                  <c:v>0.9</c:v>
                </c:pt>
                <c:pt idx="2822">
                  <c:v>0.9</c:v>
                </c:pt>
                <c:pt idx="2823">
                  <c:v>0.9</c:v>
                </c:pt>
                <c:pt idx="2824">
                  <c:v>0.7</c:v>
                </c:pt>
                <c:pt idx="2825">
                  <c:v>0.8</c:v>
                </c:pt>
                <c:pt idx="2826">
                  <c:v>0.8</c:v>
                </c:pt>
                <c:pt idx="2827">
                  <c:v>0.8</c:v>
                </c:pt>
                <c:pt idx="2828">
                  <c:v>0.9</c:v>
                </c:pt>
                <c:pt idx="2829">
                  <c:v>0.9</c:v>
                </c:pt>
                <c:pt idx="2830">
                  <c:v>0.8</c:v>
                </c:pt>
                <c:pt idx="2831">
                  <c:v>0.8</c:v>
                </c:pt>
                <c:pt idx="2832">
                  <c:v>0.9</c:v>
                </c:pt>
                <c:pt idx="2833">
                  <c:v>0.8</c:v>
                </c:pt>
                <c:pt idx="2834">
                  <c:v>1</c:v>
                </c:pt>
                <c:pt idx="2835">
                  <c:v>0.8</c:v>
                </c:pt>
                <c:pt idx="2836">
                  <c:v>0.7</c:v>
                </c:pt>
                <c:pt idx="2837">
                  <c:v>0.8</c:v>
                </c:pt>
                <c:pt idx="2838">
                  <c:v>0.8</c:v>
                </c:pt>
                <c:pt idx="2839">
                  <c:v>0.9</c:v>
                </c:pt>
                <c:pt idx="2840">
                  <c:v>0.8</c:v>
                </c:pt>
                <c:pt idx="2841">
                  <c:v>0.8</c:v>
                </c:pt>
                <c:pt idx="2842">
                  <c:v>0.9</c:v>
                </c:pt>
                <c:pt idx="2843">
                  <c:v>0.8</c:v>
                </c:pt>
                <c:pt idx="2844">
                  <c:v>0.9</c:v>
                </c:pt>
                <c:pt idx="2845">
                  <c:v>0.8</c:v>
                </c:pt>
                <c:pt idx="2846">
                  <c:v>0.9</c:v>
                </c:pt>
                <c:pt idx="2847">
                  <c:v>0.9</c:v>
                </c:pt>
                <c:pt idx="2848">
                  <c:v>0.8</c:v>
                </c:pt>
                <c:pt idx="2849">
                  <c:v>0.8</c:v>
                </c:pt>
                <c:pt idx="2850">
                  <c:v>0.9</c:v>
                </c:pt>
                <c:pt idx="2851">
                  <c:v>0.9</c:v>
                </c:pt>
                <c:pt idx="2852">
                  <c:v>0.8</c:v>
                </c:pt>
                <c:pt idx="2853">
                  <c:v>0.9</c:v>
                </c:pt>
                <c:pt idx="2854">
                  <c:v>0.9</c:v>
                </c:pt>
                <c:pt idx="2855">
                  <c:v>0.9</c:v>
                </c:pt>
                <c:pt idx="2856">
                  <c:v>0.9</c:v>
                </c:pt>
                <c:pt idx="2857">
                  <c:v>1.1000000000000001</c:v>
                </c:pt>
                <c:pt idx="2858">
                  <c:v>0.9</c:v>
                </c:pt>
                <c:pt idx="2859">
                  <c:v>0.7</c:v>
                </c:pt>
                <c:pt idx="2860">
                  <c:v>0.8</c:v>
                </c:pt>
                <c:pt idx="2861">
                  <c:v>0.9</c:v>
                </c:pt>
                <c:pt idx="2862">
                  <c:v>0.9</c:v>
                </c:pt>
                <c:pt idx="2863">
                  <c:v>0.7</c:v>
                </c:pt>
                <c:pt idx="2864">
                  <c:v>0.8</c:v>
                </c:pt>
                <c:pt idx="2865">
                  <c:v>0.9</c:v>
                </c:pt>
                <c:pt idx="2866">
                  <c:v>0.9</c:v>
                </c:pt>
                <c:pt idx="2867">
                  <c:v>0.9</c:v>
                </c:pt>
                <c:pt idx="2868">
                  <c:v>0.8</c:v>
                </c:pt>
                <c:pt idx="2869">
                  <c:v>0.8</c:v>
                </c:pt>
                <c:pt idx="2870">
                  <c:v>0.9</c:v>
                </c:pt>
                <c:pt idx="2871">
                  <c:v>0.9</c:v>
                </c:pt>
                <c:pt idx="2872">
                  <c:v>0.8</c:v>
                </c:pt>
                <c:pt idx="2873">
                  <c:v>0.9</c:v>
                </c:pt>
                <c:pt idx="2874">
                  <c:v>0.8</c:v>
                </c:pt>
                <c:pt idx="2875">
                  <c:v>0.9</c:v>
                </c:pt>
                <c:pt idx="2876">
                  <c:v>0.9</c:v>
                </c:pt>
                <c:pt idx="2877">
                  <c:v>1.2</c:v>
                </c:pt>
                <c:pt idx="2878">
                  <c:v>0.8</c:v>
                </c:pt>
                <c:pt idx="2879">
                  <c:v>0.7</c:v>
                </c:pt>
                <c:pt idx="2880">
                  <c:v>0.9</c:v>
                </c:pt>
                <c:pt idx="2881">
                  <c:v>1.2</c:v>
                </c:pt>
                <c:pt idx="2882">
                  <c:v>0.9</c:v>
                </c:pt>
                <c:pt idx="2883">
                  <c:v>0.7</c:v>
                </c:pt>
                <c:pt idx="2884">
                  <c:v>0.9</c:v>
                </c:pt>
                <c:pt idx="2885">
                  <c:v>0.8</c:v>
                </c:pt>
                <c:pt idx="2886">
                  <c:v>1</c:v>
                </c:pt>
                <c:pt idx="2887">
                  <c:v>0.9</c:v>
                </c:pt>
                <c:pt idx="2888">
                  <c:v>0.9</c:v>
                </c:pt>
                <c:pt idx="2889">
                  <c:v>0.8</c:v>
                </c:pt>
                <c:pt idx="2890">
                  <c:v>1</c:v>
                </c:pt>
                <c:pt idx="2891">
                  <c:v>0.9</c:v>
                </c:pt>
                <c:pt idx="2892">
                  <c:v>0.7</c:v>
                </c:pt>
                <c:pt idx="2893">
                  <c:v>0.8</c:v>
                </c:pt>
                <c:pt idx="2894">
                  <c:v>0.8</c:v>
                </c:pt>
                <c:pt idx="2895">
                  <c:v>0.8</c:v>
                </c:pt>
                <c:pt idx="2896">
                  <c:v>0.9</c:v>
                </c:pt>
                <c:pt idx="2897">
                  <c:v>0.7</c:v>
                </c:pt>
                <c:pt idx="2898">
                  <c:v>0.8</c:v>
                </c:pt>
                <c:pt idx="2899">
                  <c:v>0.8</c:v>
                </c:pt>
                <c:pt idx="2900">
                  <c:v>0.9</c:v>
                </c:pt>
                <c:pt idx="2901">
                  <c:v>0.8</c:v>
                </c:pt>
                <c:pt idx="2902">
                  <c:v>0.9</c:v>
                </c:pt>
                <c:pt idx="2903">
                  <c:v>0.9</c:v>
                </c:pt>
                <c:pt idx="2904">
                  <c:v>0.9</c:v>
                </c:pt>
                <c:pt idx="2905">
                  <c:v>0.7</c:v>
                </c:pt>
                <c:pt idx="2906">
                  <c:v>0.8</c:v>
                </c:pt>
                <c:pt idx="2907">
                  <c:v>0.7</c:v>
                </c:pt>
                <c:pt idx="2908">
                  <c:v>0.8</c:v>
                </c:pt>
                <c:pt idx="2909">
                  <c:v>0.9</c:v>
                </c:pt>
                <c:pt idx="2910">
                  <c:v>0.8</c:v>
                </c:pt>
                <c:pt idx="2911">
                  <c:v>0.9</c:v>
                </c:pt>
                <c:pt idx="2912">
                  <c:v>0.8</c:v>
                </c:pt>
                <c:pt idx="2913">
                  <c:v>0.9</c:v>
                </c:pt>
                <c:pt idx="2914">
                  <c:v>0.8</c:v>
                </c:pt>
                <c:pt idx="2915">
                  <c:v>0.9</c:v>
                </c:pt>
                <c:pt idx="2916">
                  <c:v>0.7</c:v>
                </c:pt>
                <c:pt idx="2917">
                  <c:v>0.8</c:v>
                </c:pt>
                <c:pt idx="2918">
                  <c:v>0.9</c:v>
                </c:pt>
                <c:pt idx="2919">
                  <c:v>0.8</c:v>
                </c:pt>
                <c:pt idx="2920">
                  <c:v>0.8</c:v>
                </c:pt>
                <c:pt idx="2921">
                  <c:v>1</c:v>
                </c:pt>
                <c:pt idx="2922">
                  <c:v>0.6</c:v>
                </c:pt>
                <c:pt idx="2923">
                  <c:v>0.9</c:v>
                </c:pt>
                <c:pt idx="2924">
                  <c:v>0.7</c:v>
                </c:pt>
                <c:pt idx="2925">
                  <c:v>0.9</c:v>
                </c:pt>
                <c:pt idx="2926">
                  <c:v>0.8</c:v>
                </c:pt>
                <c:pt idx="2927">
                  <c:v>0.9</c:v>
                </c:pt>
                <c:pt idx="2928">
                  <c:v>0.8</c:v>
                </c:pt>
                <c:pt idx="2929">
                  <c:v>0.9</c:v>
                </c:pt>
                <c:pt idx="2930">
                  <c:v>0.7</c:v>
                </c:pt>
                <c:pt idx="2931">
                  <c:v>0.8</c:v>
                </c:pt>
                <c:pt idx="2932">
                  <c:v>0.8</c:v>
                </c:pt>
                <c:pt idx="2933">
                  <c:v>0.9</c:v>
                </c:pt>
                <c:pt idx="2934">
                  <c:v>0.9</c:v>
                </c:pt>
                <c:pt idx="2935">
                  <c:v>0.8</c:v>
                </c:pt>
                <c:pt idx="2936">
                  <c:v>0.9</c:v>
                </c:pt>
                <c:pt idx="2937">
                  <c:v>1</c:v>
                </c:pt>
                <c:pt idx="2938">
                  <c:v>0.8</c:v>
                </c:pt>
                <c:pt idx="2939">
                  <c:v>0.8</c:v>
                </c:pt>
                <c:pt idx="2940">
                  <c:v>0.8</c:v>
                </c:pt>
                <c:pt idx="2941">
                  <c:v>0.9</c:v>
                </c:pt>
                <c:pt idx="2942">
                  <c:v>0.7</c:v>
                </c:pt>
                <c:pt idx="2943">
                  <c:v>0.8</c:v>
                </c:pt>
                <c:pt idx="2944">
                  <c:v>0.7</c:v>
                </c:pt>
                <c:pt idx="2945">
                  <c:v>0.7</c:v>
                </c:pt>
                <c:pt idx="2946">
                  <c:v>0.8</c:v>
                </c:pt>
                <c:pt idx="2947">
                  <c:v>0.8</c:v>
                </c:pt>
                <c:pt idx="2948">
                  <c:v>0.9</c:v>
                </c:pt>
                <c:pt idx="2949">
                  <c:v>0.8</c:v>
                </c:pt>
                <c:pt idx="2950">
                  <c:v>0.7</c:v>
                </c:pt>
                <c:pt idx="2951">
                  <c:v>0.9</c:v>
                </c:pt>
                <c:pt idx="2952">
                  <c:v>1</c:v>
                </c:pt>
                <c:pt idx="2953">
                  <c:v>0.8</c:v>
                </c:pt>
                <c:pt idx="2954">
                  <c:v>0.9</c:v>
                </c:pt>
                <c:pt idx="2955">
                  <c:v>0.7</c:v>
                </c:pt>
                <c:pt idx="2956">
                  <c:v>0.9</c:v>
                </c:pt>
                <c:pt idx="2957">
                  <c:v>0.9</c:v>
                </c:pt>
                <c:pt idx="2958">
                  <c:v>0.8</c:v>
                </c:pt>
                <c:pt idx="2959">
                  <c:v>1.1000000000000001</c:v>
                </c:pt>
                <c:pt idx="2960">
                  <c:v>0.8</c:v>
                </c:pt>
                <c:pt idx="2961">
                  <c:v>0.9</c:v>
                </c:pt>
                <c:pt idx="2962">
                  <c:v>0.8</c:v>
                </c:pt>
                <c:pt idx="2963">
                  <c:v>0.9</c:v>
                </c:pt>
                <c:pt idx="2964">
                  <c:v>0.7</c:v>
                </c:pt>
                <c:pt idx="2965">
                  <c:v>0.8</c:v>
                </c:pt>
                <c:pt idx="2966">
                  <c:v>0.8</c:v>
                </c:pt>
                <c:pt idx="2967">
                  <c:v>0.9</c:v>
                </c:pt>
                <c:pt idx="2968">
                  <c:v>0.8</c:v>
                </c:pt>
                <c:pt idx="2969">
                  <c:v>1</c:v>
                </c:pt>
                <c:pt idx="2970">
                  <c:v>0.8</c:v>
                </c:pt>
                <c:pt idx="2971">
                  <c:v>0.7</c:v>
                </c:pt>
                <c:pt idx="2972">
                  <c:v>0.8</c:v>
                </c:pt>
                <c:pt idx="2973">
                  <c:v>0.8</c:v>
                </c:pt>
                <c:pt idx="2974">
                  <c:v>0.8</c:v>
                </c:pt>
                <c:pt idx="2975">
                  <c:v>0.9</c:v>
                </c:pt>
                <c:pt idx="2976">
                  <c:v>0.7</c:v>
                </c:pt>
                <c:pt idx="2977">
                  <c:v>0.9</c:v>
                </c:pt>
                <c:pt idx="2978">
                  <c:v>0.8</c:v>
                </c:pt>
                <c:pt idx="2979">
                  <c:v>0.8</c:v>
                </c:pt>
                <c:pt idx="2980">
                  <c:v>0.9</c:v>
                </c:pt>
                <c:pt idx="2981">
                  <c:v>0.9</c:v>
                </c:pt>
                <c:pt idx="2982">
                  <c:v>0.9</c:v>
                </c:pt>
                <c:pt idx="2983">
                  <c:v>0.8</c:v>
                </c:pt>
                <c:pt idx="2984">
                  <c:v>0.9</c:v>
                </c:pt>
                <c:pt idx="2985">
                  <c:v>0.8</c:v>
                </c:pt>
                <c:pt idx="2986">
                  <c:v>0.8</c:v>
                </c:pt>
                <c:pt idx="2987">
                  <c:v>0.8</c:v>
                </c:pt>
                <c:pt idx="2988">
                  <c:v>0.8</c:v>
                </c:pt>
                <c:pt idx="2989">
                  <c:v>0.9</c:v>
                </c:pt>
                <c:pt idx="2990">
                  <c:v>0.9</c:v>
                </c:pt>
                <c:pt idx="2991">
                  <c:v>0.7</c:v>
                </c:pt>
                <c:pt idx="2992">
                  <c:v>0.9</c:v>
                </c:pt>
                <c:pt idx="2993">
                  <c:v>1</c:v>
                </c:pt>
                <c:pt idx="2994">
                  <c:v>0.9</c:v>
                </c:pt>
                <c:pt idx="2995">
                  <c:v>0.8</c:v>
                </c:pt>
                <c:pt idx="2996">
                  <c:v>0.8</c:v>
                </c:pt>
                <c:pt idx="2997">
                  <c:v>0.8</c:v>
                </c:pt>
                <c:pt idx="2998">
                  <c:v>0.8</c:v>
                </c:pt>
                <c:pt idx="2999">
                  <c:v>1</c:v>
                </c:pt>
                <c:pt idx="3000">
                  <c:v>0.8</c:v>
                </c:pt>
                <c:pt idx="3001">
                  <c:v>0.9</c:v>
                </c:pt>
                <c:pt idx="3002">
                  <c:v>0.8</c:v>
                </c:pt>
                <c:pt idx="3003">
                  <c:v>0.9</c:v>
                </c:pt>
                <c:pt idx="3004">
                  <c:v>0.7</c:v>
                </c:pt>
                <c:pt idx="3005">
                  <c:v>1</c:v>
                </c:pt>
                <c:pt idx="3006">
                  <c:v>0.9</c:v>
                </c:pt>
                <c:pt idx="3007">
                  <c:v>0.8</c:v>
                </c:pt>
                <c:pt idx="3008">
                  <c:v>0.8</c:v>
                </c:pt>
                <c:pt idx="3009">
                  <c:v>0.9</c:v>
                </c:pt>
                <c:pt idx="3010">
                  <c:v>0.8</c:v>
                </c:pt>
                <c:pt idx="3011">
                  <c:v>0.9</c:v>
                </c:pt>
                <c:pt idx="3012">
                  <c:v>1</c:v>
                </c:pt>
                <c:pt idx="3013">
                  <c:v>0.8</c:v>
                </c:pt>
                <c:pt idx="3014">
                  <c:v>0.8</c:v>
                </c:pt>
                <c:pt idx="3015">
                  <c:v>0.8</c:v>
                </c:pt>
                <c:pt idx="3016">
                  <c:v>0.9</c:v>
                </c:pt>
                <c:pt idx="3017">
                  <c:v>0.9</c:v>
                </c:pt>
                <c:pt idx="3018">
                  <c:v>0.8</c:v>
                </c:pt>
                <c:pt idx="3019">
                  <c:v>0.9</c:v>
                </c:pt>
                <c:pt idx="3020">
                  <c:v>0.7</c:v>
                </c:pt>
                <c:pt idx="3021">
                  <c:v>1</c:v>
                </c:pt>
                <c:pt idx="3022">
                  <c:v>0.9</c:v>
                </c:pt>
                <c:pt idx="3023">
                  <c:v>0.9</c:v>
                </c:pt>
                <c:pt idx="3024">
                  <c:v>0.9</c:v>
                </c:pt>
                <c:pt idx="3025">
                  <c:v>0.7</c:v>
                </c:pt>
                <c:pt idx="3026">
                  <c:v>1</c:v>
                </c:pt>
                <c:pt idx="3027">
                  <c:v>0.9</c:v>
                </c:pt>
                <c:pt idx="3028">
                  <c:v>0.9</c:v>
                </c:pt>
                <c:pt idx="3029">
                  <c:v>1</c:v>
                </c:pt>
                <c:pt idx="3030">
                  <c:v>0.9</c:v>
                </c:pt>
                <c:pt idx="3031">
                  <c:v>0.8</c:v>
                </c:pt>
                <c:pt idx="3032">
                  <c:v>0.8</c:v>
                </c:pt>
                <c:pt idx="3033">
                  <c:v>0.9</c:v>
                </c:pt>
                <c:pt idx="3034">
                  <c:v>1</c:v>
                </c:pt>
                <c:pt idx="3035">
                  <c:v>1</c:v>
                </c:pt>
                <c:pt idx="3036">
                  <c:v>0.9</c:v>
                </c:pt>
                <c:pt idx="3037">
                  <c:v>0.9</c:v>
                </c:pt>
                <c:pt idx="3038">
                  <c:v>0.7</c:v>
                </c:pt>
                <c:pt idx="3039">
                  <c:v>0.9</c:v>
                </c:pt>
                <c:pt idx="3040">
                  <c:v>0.9</c:v>
                </c:pt>
                <c:pt idx="3041">
                  <c:v>0.8</c:v>
                </c:pt>
                <c:pt idx="3042">
                  <c:v>0.9</c:v>
                </c:pt>
                <c:pt idx="3043">
                  <c:v>0.7</c:v>
                </c:pt>
                <c:pt idx="3044">
                  <c:v>0.8</c:v>
                </c:pt>
                <c:pt idx="3045">
                  <c:v>0.9</c:v>
                </c:pt>
                <c:pt idx="3046">
                  <c:v>1</c:v>
                </c:pt>
                <c:pt idx="3047">
                  <c:v>0.8</c:v>
                </c:pt>
                <c:pt idx="3048">
                  <c:v>1</c:v>
                </c:pt>
                <c:pt idx="3049">
                  <c:v>0.9</c:v>
                </c:pt>
                <c:pt idx="3050">
                  <c:v>0.9</c:v>
                </c:pt>
                <c:pt idx="3051">
                  <c:v>0.9</c:v>
                </c:pt>
                <c:pt idx="3052">
                  <c:v>0.8</c:v>
                </c:pt>
                <c:pt idx="3053">
                  <c:v>0.9</c:v>
                </c:pt>
                <c:pt idx="3054">
                  <c:v>0.8</c:v>
                </c:pt>
                <c:pt idx="3055">
                  <c:v>0.8</c:v>
                </c:pt>
                <c:pt idx="3056">
                  <c:v>1</c:v>
                </c:pt>
                <c:pt idx="3057">
                  <c:v>0.9</c:v>
                </c:pt>
                <c:pt idx="3058">
                  <c:v>0.9</c:v>
                </c:pt>
                <c:pt idx="3059">
                  <c:v>0.9</c:v>
                </c:pt>
                <c:pt idx="3060">
                  <c:v>0.8</c:v>
                </c:pt>
                <c:pt idx="3061">
                  <c:v>1</c:v>
                </c:pt>
                <c:pt idx="3062">
                  <c:v>0.9</c:v>
                </c:pt>
                <c:pt idx="3063">
                  <c:v>0.8</c:v>
                </c:pt>
                <c:pt idx="3064">
                  <c:v>1</c:v>
                </c:pt>
                <c:pt idx="3065">
                  <c:v>0.9</c:v>
                </c:pt>
                <c:pt idx="3066">
                  <c:v>0.9</c:v>
                </c:pt>
                <c:pt idx="3067">
                  <c:v>0.8</c:v>
                </c:pt>
                <c:pt idx="3068">
                  <c:v>0.8</c:v>
                </c:pt>
                <c:pt idx="3069">
                  <c:v>0.9</c:v>
                </c:pt>
                <c:pt idx="3070">
                  <c:v>0.9</c:v>
                </c:pt>
                <c:pt idx="3071">
                  <c:v>0.7</c:v>
                </c:pt>
                <c:pt idx="3072">
                  <c:v>0.7</c:v>
                </c:pt>
                <c:pt idx="3073">
                  <c:v>0.8</c:v>
                </c:pt>
                <c:pt idx="3074">
                  <c:v>0.9</c:v>
                </c:pt>
                <c:pt idx="3075">
                  <c:v>0.9</c:v>
                </c:pt>
                <c:pt idx="3076">
                  <c:v>0.8</c:v>
                </c:pt>
                <c:pt idx="3077">
                  <c:v>0.8</c:v>
                </c:pt>
                <c:pt idx="3078">
                  <c:v>0.8</c:v>
                </c:pt>
                <c:pt idx="3079">
                  <c:v>1</c:v>
                </c:pt>
                <c:pt idx="3080">
                  <c:v>0.9</c:v>
                </c:pt>
                <c:pt idx="3081">
                  <c:v>0.8</c:v>
                </c:pt>
                <c:pt idx="3082">
                  <c:v>0.7</c:v>
                </c:pt>
                <c:pt idx="3083">
                  <c:v>1</c:v>
                </c:pt>
                <c:pt idx="3084">
                  <c:v>0.7</c:v>
                </c:pt>
                <c:pt idx="3085">
                  <c:v>0.9</c:v>
                </c:pt>
                <c:pt idx="3086">
                  <c:v>0.9</c:v>
                </c:pt>
                <c:pt idx="3087">
                  <c:v>0.9</c:v>
                </c:pt>
                <c:pt idx="3088">
                  <c:v>0.7</c:v>
                </c:pt>
                <c:pt idx="3089">
                  <c:v>1</c:v>
                </c:pt>
                <c:pt idx="3090">
                  <c:v>0.7</c:v>
                </c:pt>
                <c:pt idx="3091">
                  <c:v>0.8</c:v>
                </c:pt>
                <c:pt idx="3092">
                  <c:v>0.8</c:v>
                </c:pt>
                <c:pt idx="3093">
                  <c:v>0.8</c:v>
                </c:pt>
                <c:pt idx="3094">
                  <c:v>0.9</c:v>
                </c:pt>
                <c:pt idx="3095">
                  <c:v>0.6</c:v>
                </c:pt>
                <c:pt idx="3096">
                  <c:v>0.8</c:v>
                </c:pt>
                <c:pt idx="3097">
                  <c:v>0.9</c:v>
                </c:pt>
                <c:pt idx="3098">
                  <c:v>1</c:v>
                </c:pt>
                <c:pt idx="3099">
                  <c:v>0.7</c:v>
                </c:pt>
                <c:pt idx="3100">
                  <c:v>0.9</c:v>
                </c:pt>
                <c:pt idx="3101">
                  <c:v>0.7</c:v>
                </c:pt>
                <c:pt idx="3102">
                  <c:v>0.9</c:v>
                </c:pt>
                <c:pt idx="3103">
                  <c:v>0.7</c:v>
                </c:pt>
                <c:pt idx="3104">
                  <c:v>0.8</c:v>
                </c:pt>
                <c:pt idx="3105">
                  <c:v>0.8</c:v>
                </c:pt>
                <c:pt idx="3106">
                  <c:v>0.9</c:v>
                </c:pt>
                <c:pt idx="3107">
                  <c:v>0.8</c:v>
                </c:pt>
                <c:pt idx="3108">
                  <c:v>0.8</c:v>
                </c:pt>
                <c:pt idx="3109">
                  <c:v>0.9</c:v>
                </c:pt>
                <c:pt idx="3110">
                  <c:v>0.9</c:v>
                </c:pt>
                <c:pt idx="3111">
                  <c:v>0.7</c:v>
                </c:pt>
                <c:pt idx="3112">
                  <c:v>0.8</c:v>
                </c:pt>
                <c:pt idx="3113">
                  <c:v>0.8</c:v>
                </c:pt>
                <c:pt idx="3114">
                  <c:v>0.8</c:v>
                </c:pt>
                <c:pt idx="3115">
                  <c:v>0.8</c:v>
                </c:pt>
                <c:pt idx="3116">
                  <c:v>0.8</c:v>
                </c:pt>
                <c:pt idx="3117">
                  <c:v>0.8</c:v>
                </c:pt>
                <c:pt idx="3118">
                  <c:v>0.9</c:v>
                </c:pt>
                <c:pt idx="3119">
                  <c:v>0.8</c:v>
                </c:pt>
                <c:pt idx="3120">
                  <c:v>0.8</c:v>
                </c:pt>
                <c:pt idx="3121">
                  <c:v>0.8</c:v>
                </c:pt>
                <c:pt idx="3122">
                  <c:v>0.8</c:v>
                </c:pt>
                <c:pt idx="3123">
                  <c:v>0.7</c:v>
                </c:pt>
                <c:pt idx="3124">
                  <c:v>0.9</c:v>
                </c:pt>
                <c:pt idx="3125">
                  <c:v>0.7</c:v>
                </c:pt>
                <c:pt idx="3126">
                  <c:v>0.8</c:v>
                </c:pt>
                <c:pt idx="3127">
                  <c:v>0.9</c:v>
                </c:pt>
                <c:pt idx="3128">
                  <c:v>1</c:v>
                </c:pt>
                <c:pt idx="3129">
                  <c:v>0.7</c:v>
                </c:pt>
                <c:pt idx="3130">
                  <c:v>0.8</c:v>
                </c:pt>
                <c:pt idx="3131">
                  <c:v>0.8</c:v>
                </c:pt>
                <c:pt idx="3132">
                  <c:v>0.8</c:v>
                </c:pt>
                <c:pt idx="3133">
                  <c:v>0.7</c:v>
                </c:pt>
                <c:pt idx="3134">
                  <c:v>0.8</c:v>
                </c:pt>
                <c:pt idx="3135">
                  <c:v>0.6</c:v>
                </c:pt>
                <c:pt idx="3136">
                  <c:v>0.8</c:v>
                </c:pt>
                <c:pt idx="3137">
                  <c:v>0.8</c:v>
                </c:pt>
                <c:pt idx="3138">
                  <c:v>0.8</c:v>
                </c:pt>
                <c:pt idx="3139">
                  <c:v>0.8</c:v>
                </c:pt>
                <c:pt idx="3140">
                  <c:v>0.7</c:v>
                </c:pt>
                <c:pt idx="3141">
                  <c:v>0.8</c:v>
                </c:pt>
                <c:pt idx="3142">
                  <c:v>0.9</c:v>
                </c:pt>
                <c:pt idx="3143">
                  <c:v>0.8</c:v>
                </c:pt>
                <c:pt idx="3144">
                  <c:v>0.8</c:v>
                </c:pt>
                <c:pt idx="3145">
                  <c:v>0.8</c:v>
                </c:pt>
                <c:pt idx="3146">
                  <c:v>0.8</c:v>
                </c:pt>
                <c:pt idx="3147">
                  <c:v>0.8</c:v>
                </c:pt>
                <c:pt idx="3148">
                  <c:v>0.6</c:v>
                </c:pt>
                <c:pt idx="3149">
                  <c:v>0.8</c:v>
                </c:pt>
                <c:pt idx="3150">
                  <c:v>0.7</c:v>
                </c:pt>
                <c:pt idx="3151">
                  <c:v>0.8</c:v>
                </c:pt>
                <c:pt idx="3152">
                  <c:v>1</c:v>
                </c:pt>
                <c:pt idx="3153">
                  <c:v>0.9</c:v>
                </c:pt>
                <c:pt idx="3154">
                  <c:v>1</c:v>
                </c:pt>
                <c:pt idx="3155">
                  <c:v>0.8</c:v>
                </c:pt>
                <c:pt idx="3156">
                  <c:v>0.8</c:v>
                </c:pt>
                <c:pt idx="3157">
                  <c:v>0.7</c:v>
                </c:pt>
                <c:pt idx="3158">
                  <c:v>0.8</c:v>
                </c:pt>
                <c:pt idx="3159">
                  <c:v>0.9</c:v>
                </c:pt>
                <c:pt idx="3160">
                  <c:v>0.7</c:v>
                </c:pt>
                <c:pt idx="3161">
                  <c:v>0.9</c:v>
                </c:pt>
                <c:pt idx="3162">
                  <c:v>0.8</c:v>
                </c:pt>
                <c:pt idx="3163">
                  <c:v>0.7</c:v>
                </c:pt>
                <c:pt idx="3164">
                  <c:v>0.8</c:v>
                </c:pt>
                <c:pt idx="3165">
                  <c:v>0.8</c:v>
                </c:pt>
                <c:pt idx="3166">
                  <c:v>0.8</c:v>
                </c:pt>
                <c:pt idx="3167">
                  <c:v>0.8</c:v>
                </c:pt>
                <c:pt idx="3168">
                  <c:v>0.8</c:v>
                </c:pt>
                <c:pt idx="3169">
                  <c:v>0.9</c:v>
                </c:pt>
                <c:pt idx="3170">
                  <c:v>0.8</c:v>
                </c:pt>
                <c:pt idx="3171">
                  <c:v>0.9</c:v>
                </c:pt>
                <c:pt idx="3172">
                  <c:v>0.9</c:v>
                </c:pt>
                <c:pt idx="3173">
                  <c:v>0.8</c:v>
                </c:pt>
                <c:pt idx="3174">
                  <c:v>0.9</c:v>
                </c:pt>
                <c:pt idx="3175">
                  <c:v>0.8</c:v>
                </c:pt>
                <c:pt idx="3176">
                  <c:v>0.8</c:v>
                </c:pt>
                <c:pt idx="3177">
                  <c:v>1</c:v>
                </c:pt>
                <c:pt idx="3178">
                  <c:v>0.9</c:v>
                </c:pt>
                <c:pt idx="3179">
                  <c:v>0.9</c:v>
                </c:pt>
                <c:pt idx="3180">
                  <c:v>0.9</c:v>
                </c:pt>
                <c:pt idx="3181">
                  <c:v>0.9</c:v>
                </c:pt>
                <c:pt idx="3182">
                  <c:v>1.2</c:v>
                </c:pt>
                <c:pt idx="3183">
                  <c:v>1</c:v>
                </c:pt>
                <c:pt idx="3184">
                  <c:v>0.8</c:v>
                </c:pt>
                <c:pt idx="3185">
                  <c:v>0.7</c:v>
                </c:pt>
                <c:pt idx="3186">
                  <c:v>1.1000000000000001</c:v>
                </c:pt>
                <c:pt idx="3187">
                  <c:v>1</c:v>
                </c:pt>
                <c:pt idx="3188">
                  <c:v>1</c:v>
                </c:pt>
                <c:pt idx="3189">
                  <c:v>0.6</c:v>
                </c:pt>
                <c:pt idx="3190">
                  <c:v>0.9</c:v>
                </c:pt>
                <c:pt idx="3191">
                  <c:v>0.9</c:v>
                </c:pt>
                <c:pt idx="3192">
                  <c:v>0.9</c:v>
                </c:pt>
                <c:pt idx="3193">
                  <c:v>0.9</c:v>
                </c:pt>
                <c:pt idx="3194">
                  <c:v>1</c:v>
                </c:pt>
                <c:pt idx="3195">
                  <c:v>0.9</c:v>
                </c:pt>
                <c:pt idx="3196">
                  <c:v>1</c:v>
                </c:pt>
                <c:pt idx="3197">
                  <c:v>1</c:v>
                </c:pt>
                <c:pt idx="3198">
                  <c:v>1</c:v>
                </c:pt>
                <c:pt idx="3199">
                  <c:v>1</c:v>
                </c:pt>
                <c:pt idx="3200">
                  <c:v>0.9</c:v>
                </c:pt>
                <c:pt idx="3201">
                  <c:v>1</c:v>
                </c:pt>
                <c:pt idx="3202">
                  <c:v>1.1000000000000001</c:v>
                </c:pt>
                <c:pt idx="3203">
                  <c:v>1</c:v>
                </c:pt>
                <c:pt idx="3204">
                  <c:v>1</c:v>
                </c:pt>
                <c:pt idx="3205">
                  <c:v>1</c:v>
                </c:pt>
                <c:pt idx="3206">
                  <c:v>1</c:v>
                </c:pt>
                <c:pt idx="3207">
                  <c:v>1.2</c:v>
                </c:pt>
                <c:pt idx="3208">
                  <c:v>0.9</c:v>
                </c:pt>
                <c:pt idx="3209">
                  <c:v>0.9</c:v>
                </c:pt>
                <c:pt idx="3210">
                  <c:v>1.1000000000000001</c:v>
                </c:pt>
                <c:pt idx="3211">
                  <c:v>1</c:v>
                </c:pt>
                <c:pt idx="3212">
                  <c:v>1</c:v>
                </c:pt>
                <c:pt idx="3213">
                  <c:v>1.1000000000000001</c:v>
                </c:pt>
                <c:pt idx="3214">
                  <c:v>1</c:v>
                </c:pt>
                <c:pt idx="3215">
                  <c:v>0.9</c:v>
                </c:pt>
                <c:pt idx="3216">
                  <c:v>1.1000000000000001</c:v>
                </c:pt>
                <c:pt idx="3217">
                  <c:v>1</c:v>
                </c:pt>
                <c:pt idx="3218">
                  <c:v>1</c:v>
                </c:pt>
                <c:pt idx="3219">
                  <c:v>1</c:v>
                </c:pt>
                <c:pt idx="3220">
                  <c:v>0.9</c:v>
                </c:pt>
                <c:pt idx="3221">
                  <c:v>1</c:v>
                </c:pt>
                <c:pt idx="3222">
                  <c:v>1</c:v>
                </c:pt>
                <c:pt idx="3223">
                  <c:v>1</c:v>
                </c:pt>
                <c:pt idx="3224">
                  <c:v>1.1000000000000001</c:v>
                </c:pt>
                <c:pt idx="3225">
                  <c:v>1</c:v>
                </c:pt>
                <c:pt idx="3226">
                  <c:v>1</c:v>
                </c:pt>
                <c:pt idx="3227">
                  <c:v>1</c:v>
                </c:pt>
                <c:pt idx="3228">
                  <c:v>1.2</c:v>
                </c:pt>
                <c:pt idx="3229">
                  <c:v>1</c:v>
                </c:pt>
                <c:pt idx="3230">
                  <c:v>0.9</c:v>
                </c:pt>
                <c:pt idx="3231">
                  <c:v>1</c:v>
                </c:pt>
                <c:pt idx="3232">
                  <c:v>1.2</c:v>
                </c:pt>
                <c:pt idx="3233">
                  <c:v>1</c:v>
                </c:pt>
                <c:pt idx="3234">
                  <c:v>1</c:v>
                </c:pt>
                <c:pt idx="3235">
                  <c:v>1.1000000000000001</c:v>
                </c:pt>
                <c:pt idx="3236">
                  <c:v>1</c:v>
                </c:pt>
                <c:pt idx="3237">
                  <c:v>1</c:v>
                </c:pt>
                <c:pt idx="3238">
                  <c:v>1.1000000000000001</c:v>
                </c:pt>
                <c:pt idx="3239">
                  <c:v>1.1000000000000001</c:v>
                </c:pt>
                <c:pt idx="3240">
                  <c:v>1</c:v>
                </c:pt>
                <c:pt idx="3241">
                  <c:v>1</c:v>
                </c:pt>
                <c:pt idx="3242">
                  <c:v>1</c:v>
                </c:pt>
                <c:pt idx="3243">
                  <c:v>1</c:v>
                </c:pt>
                <c:pt idx="3244">
                  <c:v>1</c:v>
                </c:pt>
                <c:pt idx="3245">
                  <c:v>1.2</c:v>
                </c:pt>
                <c:pt idx="3246">
                  <c:v>1.1000000000000001</c:v>
                </c:pt>
                <c:pt idx="3247">
                  <c:v>1.1000000000000001</c:v>
                </c:pt>
                <c:pt idx="3248">
                  <c:v>1.1000000000000001</c:v>
                </c:pt>
                <c:pt idx="3249">
                  <c:v>1.1000000000000001</c:v>
                </c:pt>
                <c:pt idx="3250">
                  <c:v>1.1000000000000001</c:v>
                </c:pt>
                <c:pt idx="3251">
                  <c:v>1.2</c:v>
                </c:pt>
                <c:pt idx="3252">
                  <c:v>1</c:v>
                </c:pt>
                <c:pt idx="3253">
                  <c:v>1.2</c:v>
                </c:pt>
                <c:pt idx="3254">
                  <c:v>1.1000000000000001</c:v>
                </c:pt>
                <c:pt idx="3255">
                  <c:v>1.1000000000000001</c:v>
                </c:pt>
                <c:pt idx="3256">
                  <c:v>0.9</c:v>
                </c:pt>
                <c:pt idx="3257">
                  <c:v>1.1000000000000001</c:v>
                </c:pt>
                <c:pt idx="3258">
                  <c:v>1.3</c:v>
                </c:pt>
                <c:pt idx="3259">
                  <c:v>1</c:v>
                </c:pt>
                <c:pt idx="3260">
                  <c:v>1.1000000000000001</c:v>
                </c:pt>
                <c:pt idx="3261">
                  <c:v>1</c:v>
                </c:pt>
                <c:pt idx="3262">
                  <c:v>1.1000000000000001</c:v>
                </c:pt>
                <c:pt idx="3263">
                  <c:v>1.2</c:v>
                </c:pt>
                <c:pt idx="3264">
                  <c:v>1</c:v>
                </c:pt>
                <c:pt idx="3265">
                  <c:v>1.2</c:v>
                </c:pt>
                <c:pt idx="3266">
                  <c:v>1</c:v>
                </c:pt>
                <c:pt idx="3267">
                  <c:v>1</c:v>
                </c:pt>
                <c:pt idx="3268">
                  <c:v>1.2</c:v>
                </c:pt>
                <c:pt idx="3269">
                  <c:v>1.3</c:v>
                </c:pt>
                <c:pt idx="3270">
                  <c:v>1.2</c:v>
                </c:pt>
                <c:pt idx="3271">
                  <c:v>0.9</c:v>
                </c:pt>
                <c:pt idx="3272">
                  <c:v>1</c:v>
                </c:pt>
                <c:pt idx="3273">
                  <c:v>1</c:v>
                </c:pt>
                <c:pt idx="3274">
                  <c:v>1.1000000000000001</c:v>
                </c:pt>
                <c:pt idx="3275">
                  <c:v>1.1000000000000001</c:v>
                </c:pt>
                <c:pt idx="3276">
                  <c:v>1</c:v>
                </c:pt>
                <c:pt idx="3277">
                  <c:v>1.2</c:v>
                </c:pt>
                <c:pt idx="3278">
                  <c:v>1.2</c:v>
                </c:pt>
                <c:pt idx="3279">
                  <c:v>1</c:v>
                </c:pt>
                <c:pt idx="3280">
                  <c:v>1.2</c:v>
                </c:pt>
                <c:pt idx="3281">
                  <c:v>1.2</c:v>
                </c:pt>
                <c:pt idx="3282">
                  <c:v>1.2</c:v>
                </c:pt>
                <c:pt idx="3283">
                  <c:v>1</c:v>
                </c:pt>
                <c:pt idx="3284">
                  <c:v>1</c:v>
                </c:pt>
                <c:pt idx="3285">
                  <c:v>1.1000000000000001</c:v>
                </c:pt>
                <c:pt idx="3286">
                  <c:v>1.1000000000000001</c:v>
                </c:pt>
                <c:pt idx="3287">
                  <c:v>1</c:v>
                </c:pt>
                <c:pt idx="3288">
                  <c:v>1.4</c:v>
                </c:pt>
                <c:pt idx="3289">
                  <c:v>1</c:v>
                </c:pt>
                <c:pt idx="3290">
                  <c:v>1</c:v>
                </c:pt>
                <c:pt idx="3291">
                  <c:v>1.1000000000000001</c:v>
                </c:pt>
                <c:pt idx="3292">
                  <c:v>1.1000000000000001</c:v>
                </c:pt>
                <c:pt idx="3293">
                  <c:v>1.3</c:v>
                </c:pt>
                <c:pt idx="3294">
                  <c:v>1.1000000000000001</c:v>
                </c:pt>
                <c:pt idx="3295">
                  <c:v>1.3</c:v>
                </c:pt>
                <c:pt idx="3296">
                  <c:v>1.2</c:v>
                </c:pt>
                <c:pt idx="3297">
                  <c:v>1</c:v>
                </c:pt>
                <c:pt idx="3298">
                  <c:v>1.1000000000000001</c:v>
                </c:pt>
                <c:pt idx="3299">
                  <c:v>1.1000000000000001</c:v>
                </c:pt>
                <c:pt idx="3300">
                  <c:v>1</c:v>
                </c:pt>
                <c:pt idx="3301">
                  <c:v>1.2</c:v>
                </c:pt>
                <c:pt idx="3302">
                  <c:v>1.1000000000000001</c:v>
                </c:pt>
                <c:pt idx="3303">
                  <c:v>1.2</c:v>
                </c:pt>
                <c:pt idx="3304">
                  <c:v>1</c:v>
                </c:pt>
                <c:pt idx="3305">
                  <c:v>1.1000000000000001</c:v>
                </c:pt>
                <c:pt idx="3306">
                  <c:v>1.3</c:v>
                </c:pt>
                <c:pt idx="3307">
                  <c:v>1.1000000000000001</c:v>
                </c:pt>
                <c:pt idx="3308">
                  <c:v>1.1000000000000001</c:v>
                </c:pt>
                <c:pt idx="3309">
                  <c:v>1.2</c:v>
                </c:pt>
                <c:pt idx="3310">
                  <c:v>1.1000000000000001</c:v>
                </c:pt>
                <c:pt idx="3311">
                  <c:v>1.1000000000000001</c:v>
                </c:pt>
                <c:pt idx="3312">
                  <c:v>1.1000000000000001</c:v>
                </c:pt>
                <c:pt idx="3313">
                  <c:v>1</c:v>
                </c:pt>
                <c:pt idx="3314">
                  <c:v>1.1000000000000001</c:v>
                </c:pt>
                <c:pt idx="3315">
                  <c:v>1.2</c:v>
                </c:pt>
                <c:pt idx="3316">
                  <c:v>1.2</c:v>
                </c:pt>
                <c:pt idx="3317">
                  <c:v>1.1000000000000001</c:v>
                </c:pt>
                <c:pt idx="3318">
                  <c:v>1.1000000000000001</c:v>
                </c:pt>
                <c:pt idx="3319">
                  <c:v>1.1000000000000001</c:v>
                </c:pt>
                <c:pt idx="3320">
                  <c:v>1.1000000000000001</c:v>
                </c:pt>
                <c:pt idx="3321">
                  <c:v>1.2</c:v>
                </c:pt>
                <c:pt idx="3322">
                  <c:v>1.1000000000000001</c:v>
                </c:pt>
                <c:pt idx="3323">
                  <c:v>1.1000000000000001</c:v>
                </c:pt>
                <c:pt idx="3324">
                  <c:v>1.2</c:v>
                </c:pt>
                <c:pt idx="3325">
                  <c:v>1.1000000000000001</c:v>
                </c:pt>
                <c:pt idx="3326">
                  <c:v>1.1000000000000001</c:v>
                </c:pt>
                <c:pt idx="3327">
                  <c:v>1.1000000000000001</c:v>
                </c:pt>
                <c:pt idx="3328">
                  <c:v>1.1000000000000001</c:v>
                </c:pt>
                <c:pt idx="3329">
                  <c:v>1.2</c:v>
                </c:pt>
                <c:pt idx="3330">
                  <c:v>1</c:v>
                </c:pt>
                <c:pt idx="3331">
                  <c:v>1.1000000000000001</c:v>
                </c:pt>
                <c:pt idx="3332">
                  <c:v>1</c:v>
                </c:pt>
                <c:pt idx="3333">
                  <c:v>1</c:v>
                </c:pt>
                <c:pt idx="3334">
                  <c:v>1.2</c:v>
                </c:pt>
                <c:pt idx="3335">
                  <c:v>1.2</c:v>
                </c:pt>
                <c:pt idx="3336">
                  <c:v>1.3</c:v>
                </c:pt>
                <c:pt idx="3337">
                  <c:v>1.1000000000000001</c:v>
                </c:pt>
                <c:pt idx="3338">
                  <c:v>1.2</c:v>
                </c:pt>
                <c:pt idx="3339">
                  <c:v>1.2</c:v>
                </c:pt>
                <c:pt idx="3340">
                  <c:v>1</c:v>
                </c:pt>
                <c:pt idx="3341">
                  <c:v>1</c:v>
                </c:pt>
                <c:pt idx="3342">
                  <c:v>1.1000000000000001</c:v>
                </c:pt>
                <c:pt idx="3343">
                  <c:v>1</c:v>
                </c:pt>
                <c:pt idx="3344">
                  <c:v>1.1000000000000001</c:v>
                </c:pt>
                <c:pt idx="3345">
                  <c:v>1.2</c:v>
                </c:pt>
                <c:pt idx="3346">
                  <c:v>1</c:v>
                </c:pt>
                <c:pt idx="3347">
                  <c:v>1</c:v>
                </c:pt>
                <c:pt idx="3348">
                  <c:v>1.2</c:v>
                </c:pt>
                <c:pt idx="3349">
                  <c:v>1.2</c:v>
                </c:pt>
                <c:pt idx="3350">
                  <c:v>1.2</c:v>
                </c:pt>
                <c:pt idx="3351">
                  <c:v>1</c:v>
                </c:pt>
                <c:pt idx="3352">
                  <c:v>1.1000000000000001</c:v>
                </c:pt>
                <c:pt idx="3353">
                  <c:v>1.1000000000000001</c:v>
                </c:pt>
                <c:pt idx="3354">
                  <c:v>1</c:v>
                </c:pt>
                <c:pt idx="3355">
                  <c:v>1.1000000000000001</c:v>
                </c:pt>
                <c:pt idx="3356">
                  <c:v>1.1000000000000001</c:v>
                </c:pt>
                <c:pt idx="3357">
                  <c:v>1.2</c:v>
                </c:pt>
                <c:pt idx="3358">
                  <c:v>0.9</c:v>
                </c:pt>
                <c:pt idx="3359">
                  <c:v>1.3</c:v>
                </c:pt>
                <c:pt idx="3360">
                  <c:v>1</c:v>
                </c:pt>
                <c:pt idx="3361">
                  <c:v>1</c:v>
                </c:pt>
                <c:pt idx="3362">
                  <c:v>1.1000000000000001</c:v>
                </c:pt>
                <c:pt idx="3363">
                  <c:v>1.2</c:v>
                </c:pt>
                <c:pt idx="3364">
                  <c:v>1.2</c:v>
                </c:pt>
                <c:pt idx="3365">
                  <c:v>1</c:v>
                </c:pt>
                <c:pt idx="3366">
                  <c:v>1.2</c:v>
                </c:pt>
                <c:pt idx="3367">
                  <c:v>0.9</c:v>
                </c:pt>
                <c:pt idx="3368">
                  <c:v>1</c:v>
                </c:pt>
                <c:pt idx="3369">
                  <c:v>1</c:v>
                </c:pt>
                <c:pt idx="3370">
                  <c:v>1.3</c:v>
                </c:pt>
                <c:pt idx="3371">
                  <c:v>1.1000000000000001</c:v>
                </c:pt>
                <c:pt idx="3372">
                  <c:v>1.1000000000000001</c:v>
                </c:pt>
                <c:pt idx="3373">
                  <c:v>1.2</c:v>
                </c:pt>
                <c:pt idx="3374">
                  <c:v>1.2</c:v>
                </c:pt>
                <c:pt idx="3375">
                  <c:v>1.1000000000000001</c:v>
                </c:pt>
                <c:pt idx="3376">
                  <c:v>1.1000000000000001</c:v>
                </c:pt>
                <c:pt idx="3377">
                  <c:v>1</c:v>
                </c:pt>
                <c:pt idx="3378">
                  <c:v>1</c:v>
                </c:pt>
                <c:pt idx="3379">
                  <c:v>1.2</c:v>
                </c:pt>
                <c:pt idx="3380">
                  <c:v>1.2</c:v>
                </c:pt>
                <c:pt idx="3381">
                  <c:v>1.1000000000000001</c:v>
                </c:pt>
                <c:pt idx="3382">
                  <c:v>1.1000000000000001</c:v>
                </c:pt>
                <c:pt idx="3383">
                  <c:v>1</c:v>
                </c:pt>
                <c:pt idx="3384">
                  <c:v>1.1000000000000001</c:v>
                </c:pt>
                <c:pt idx="3385">
                  <c:v>1.2</c:v>
                </c:pt>
                <c:pt idx="3386">
                  <c:v>1.1000000000000001</c:v>
                </c:pt>
                <c:pt idx="3387">
                  <c:v>1.1000000000000001</c:v>
                </c:pt>
                <c:pt idx="3388">
                  <c:v>1.1000000000000001</c:v>
                </c:pt>
                <c:pt idx="3389">
                  <c:v>1.2</c:v>
                </c:pt>
                <c:pt idx="3390">
                  <c:v>1.1000000000000001</c:v>
                </c:pt>
                <c:pt idx="3391">
                  <c:v>1.2</c:v>
                </c:pt>
                <c:pt idx="3392">
                  <c:v>1.2</c:v>
                </c:pt>
                <c:pt idx="3393">
                  <c:v>1.3</c:v>
                </c:pt>
                <c:pt idx="3394">
                  <c:v>1.1000000000000001</c:v>
                </c:pt>
                <c:pt idx="3395">
                  <c:v>1.2</c:v>
                </c:pt>
                <c:pt idx="3396">
                  <c:v>1</c:v>
                </c:pt>
                <c:pt idx="3397">
                  <c:v>1.2</c:v>
                </c:pt>
                <c:pt idx="3398">
                  <c:v>1.1000000000000001</c:v>
                </c:pt>
                <c:pt idx="3399">
                  <c:v>1</c:v>
                </c:pt>
                <c:pt idx="3400">
                  <c:v>1.1000000000000001</c:v>
                </c:pt>
                <c:pt idx="3401">
                  <c:v>1.1000000000000001</c:v>
                </c:pt>
                <c:pt idx="3402">
                  <c:v>1.2</c:v>
                </c:pt>
                <c:pt idx="3403">
                  <c:v>1.3</c:v>
                </c:pt>
                <c:pt idx="3404">
                  <c:v>1.1000000000000001</c:v>
                </c:pt>
                <c:pt idx="3405">
                  <c:v>1.2</c:v>
                </c:pt>
                <c:pt idx="3406">
                  <c:v>1.1000000000000001</c:v>
                </c:pt>
                <c:pt idx="3407">
                  <c:v>1.1000000000000001</c:v>
                </c:pt>
                <c:pt idx="3408">
                  <c:v>1.1000000000000001</c:v>
                </c:pt>
                <c:pt idx="3409">
                  <c:v>1.1000000000000001</c:v>
                </c:pt>
                <c:pt idx="3410">
                  <c:v>1.1000000000000001</c:v>
                </c:pt>
                <c:pt idx="3411">
                  <c:v>1.1000000000000001</c:v>
                </c:pt>
                <c:pt idx="3412">
                  <c:v>1.1000000000000001</c:v>
                </c:pt>
                <c:pt idx="3413">
                  <c:v>1.3</c:v>
                </c:pt>
                <c:pt idx="3414">
                  <c:v>1.2</c:v>
                </c:pt>
                <c:pt idx="3415">
                  <c:v>1.1000000000000001</c:v>
                </c:pt>
                <c:pt idx="3416">
                  <c:v>1.1000000000000001</c:v>
                </c:pt>
                <c:pt idx="3417">
                  <c:v>1.1000000000000001</c:v>
                </c:pt>
                <c:pt idx="3418">
                  <c:v>1.2</c:v>
                </c:pt>
                <c:pt idx="3419">
                  <c:v>1.2</c:v>
                </c:pt>
                <c:pt idx="3420">
                  <c:v>1.2</c:v>
                </c:pt>
                <c:pt idx="3421">
                  <c:v>1.2</c:v>
                </c:pt>
                <c:pt idx="3422">
                  <c:v>1.1000000000000001</c:v>
                </c:pt>
                <c:pt idx="3423">
                  <c:v>1.2</c:v>
                </c:pt>
                <c:pt idx="3424">
                  <c:v>1.1000000000000001</c:v>
                </c:pt>
                <c:pt idx="3425">
                  <c:v>1.1000000000000001</c:v>
                </c:pt>
                <c:pt idx="3426">
                  <c:v>1.1000000000000001</c:v>
                </c:pt>
                <c:pt idx="3427">
                  <c:v>1.2</c:v>
                </c:pt>
                <c:pt idx="3428">
                  <c:v>1.3</c:v>
                </c:pt>
                <c:pt idx="3429">
                  <c:v>1.2</c:v>
                </c:pt>
                <c:pt idx="3430">
                  <c:v>1.2</c:v>
                </c:pt>
                <c:pt idx="3431">
                  <c:v>1.2</c:v>
                </c:pt>
                <c:pt idx="3432">
                  <c:v>1.2</c:v>
                </c:pt>
                <c:pt idx="3433">
                  <c:v>1.3</c:v>
                </c:pt>
                <c:pt idx="3434">
                  <c:v>1.3</c:v>
                </c:pt>
                <c:pt idx="3435">
                  <c:v>1.1000000000000001</c:v>
                </c:pt>
                <c:pt idx="3436">
                  <c:v>1.1000000000000001</c:v>
                </c:pt>
                <c:pt idx="3437">
                  <c:v>1.3</c:v>
                </c:pt>
                <c:pt idx="3438">
                  <c:v>1.2</c:v>
                </c:pt>
                <c:pt idx="3439">
                  <c:v>1.4</c:v>
                </c:pt>
                <c:pt idx="3440">
                  <c:v>1.1000000000000001</c:v>
                </c:pt>
                <c:pt idx="3441">
                  <c:v>1.1000000000000001</c:v>
                </c:pt>
                <c:pt idx="3442">
                  <c:v>1.2</c:v>
                </c:pt>
                <c:pt idx="3443">
                  <c:v>1.2</c:v>
                </c:pt>
                <c:pt idx="3444">
                  <c:v>1.2</c:v>
                </c:pt>
                <c:pt idx="3445">
                  <c:v>1.2</c:v>
                </c:pt>
                <c:pt idx="3446">
                  <c:v>1.3</c:v>
                </c:pt>
                <c:pt idx="3447">
                  <c:v>1.3</c:v>
                </c:pt>
                <c:pt idx="3448">
                  <c:v>1.3</c:v>
                </c:pt>
                <c:pt idx="3449">
                  <c:v>1</c:v>
                </c:pt>
                <c:pt idx="3450">
                  <c:v>1.1000000000000001</c:v>
                </c:pt>
                <c:pt idx="3451">
                  <c:v>1.2</c:v>
                </c:pt>
                <c:pt idx="3452">
                  <c:v>1.3</c:v>
                </c:pt>
                <c:pt idx="3453">
                  <c:v>1.3</c:v>
                </c:pt>
                <c:pt idx="3454">
                  <c:v>1.1000000000000001</c:v>
                </c:pt>
                <c:pt idx="3455">
                  <c:v>1.1000000000000001</c:v>
                </c:pt>
                <c:pt idx="3456">
                  <c:v>1.1000000000000001</c:v>
                </c:pt>
                <c:pt idx="3457">
                  <c:v>1.3</c:v>
                </c:pt>
                <c:pt idx="3458">
                  <c:v>1.1000000000000001</c:v>
                </c:pt>
                <c:pt idx="3459">
                  <c:v>1.3</c:v>
                </c:pt>
                <c:pt idx="3460">
                  <c:v>1.2</c:v>
                </c:pt>
                <c:pt idx="3461">
                  <c:v>1.1000000000000001</c:v>
                </c:pt>
                <c:pt idx="3462">
                  <c:v>1.2</c:v>
                </c:pt>
                <c:pt idx="3463">
                  <c:v>1.2</c:v>
                </c:pt>
                <c:pt idx="3464">
                  <c:v>1.2</c:v>
                </c:pt>
                <c:pt idx="3465">
                  <c:v>1.1000000000000001</c:v>
                </c:pt>
                <c:pt idx="3466">
                  <c:v>1.4</c:v>
                </c:pt>
                <c:pt idx="3467">
                  <c:v>1.1000000000000001</c:v>
                </c:pt>
                <c:pt idx="3468">
                  <c:v>1.1000000000000001</c:v>
                </c:pt>
                <c:pt idx="3469">
                  <c:v>1.1000000000000001</c:v>
                </c:pt>
                <c:pt idx="3470">
                  <c:v>1.3</c:v>
                </c:pt>
                <c:pt idx="3471">
                  <c:v>1.3</c:v>
                </c:pt>
                <c:pt idx="3472">
                  <c:v>1.1000000000000001</c:v>
                </c:pt>
                <c:pt idx="3473">
                  <c:v>1.2</c:v>
                </c:pt>
                <c:pt idx="3474">
                  <c:v>1.1000000000000001</c:v>
                </c:pt>
                <c:pt idx="3475">
                  <c:v>1.2</c:v>
                </c:pt>
                <c:pt idx="3476">
                  <c:v>1.1000000000000001</c:v>
                </c:pt>
                <c:pt idx="3477">
                  <c:v>1.3</c:v>
                </c:pt>
                <c:pt idx="3478">
                  <c:v>1.2</c:v>
                </c:pt>
                <c:pt idx="3479">
                  <c:v>1.2</c:v>
                </c:pt>
                <c:pt idx="3480">
                  <c:v>1.2</c:v>
                </c:pt>
                <c:pt idx="3481">
                  <c:v>1.1000000000000001</c:v>
                </c:pt>
                <c:pt idx="3482">
                  <c:v>1.1000000000000001</c:v>
                </c:pt>
                <c:pt idx="3483">
                  <c:v>1.1000000000000001</c:v>
                </c:pt>
                <c:pt idx="3484">
                  <c:v>1.4</c:v>
                </c:pt>
                <c:pt idx="3485">
                  <c:v>1.1000000000000001</c:v>
                </c:pt>
                <c:pt idx="3486">
                  <c:v>1.2</c:v>
                </c:pt>
                <c:pt idx="3487">
                  <c:v>1.3</c:v>
                </c:pt>
                <c:pt idx="3488">
                  <c:v>1.2</c:v>
                </c:pt>
                <c:pt idx="3489">
                  <c:v>1.3</c:v>
                </c:pt>
                <c:pt idx="3490">
                  <c:v>1.1000000000000001</c:v>
                </c:pt>
                <c:pt idx="3491">
                  <c:v>1.2</c:v>
                </c:pt>
                <c:pt idx="3492">
                  <c:v>1.1000000000000001</c:v>
                </c:pt>
                <c:pt idx="3493">
                  <c:v>1.1000000000000001</c:v>
                </c:pt>
                <c:pt idx="3494">
                  <c:v>1.2</c:v>
                </c:pt>
                <c:pt idx="3495">
                  <c:v>1.2</c:v>
                </c:pt>
                <c:pt idx="3496">
                  <c:v>1</c:v>
                </c:pt>
                <c:pt idx="3497">
                  <c:v>1</c:v>
                </c:pt>
                <c:pt idx="3498">
                  <c:v>1.1000000000000001</c:v>
                </c:pt>
                <c:pt idx="3499">
                  <c:v>1.2</c:v>
                </c:pt>
                <c:pt idx="3500">
                  <c:v>1.2</c:v>
                </c:pt>
                <c:pt idx="3501">
                  <c:v>1.2</c:v>
                </c:pt>
                <c:pt idx="3502">
                  <c:v>1.1000000000000001</c:v>
                </c:pt>
                <c:pt idx="3503">
                  <c:v>1.1000000000000001</c:v>
                </c:pt>
                <c:pt idx="3504">
                  <c:v>1.2</c:v>
                </c:pt>
                <c:pt idx="3505">
                  <c:v>1.3</c:v>
                </c:pt>
                <c:pt idx="3506">
                  <c:v>1</c:v>
                </c:pt>
                <c:pt idx="3507">
                  <c:v>1.2</c:v>
                </c:pt>
                <c:pt idx="3508">
                  <c:v>1.1000000000000001</c:v>
                </c:pt>
                <c:pt idx="3509">
                  <c:v>1.2</c:v>
                </c:pt>
                <c:pt idx="3510">
                  <c:v>1</c:v>
                </c:pt>
                <c:pt idx="3511">
                  <c:v>1.1000000000000001</c:v>
                </c:pt>
                <c:pt idx="3512">
                  <c:v>1.2</c:v>
                </c:pt>
                <c:pt idx="3513">
                  <c:v>1.2</c:v>
                </c:pt>
                <c:pt idx="3514">
                  <c:v>1.1000000000000001</c:v>
                </c:pt>
                <c:pt idx="3515">
                  <c:v>1</c:v>
                </c:pt>
                <c:pt idx="3516">
                  <c:v>1.1000000000000001</c:v>
                </c:pt>
                <c:pt idx="3517">
                  <c:v>1.1000000000000001</c:v>
                </c:pt>
                <c:pt idx="3518">
                  <c:v>1.1000000000000001</c:v>
                </c:pt>
                <c:pt idx="3519">
                  <c:v>1.3</c:v>
                </c:pt>
                <c:pt idx="3520">
                  <c:v>1.1000000000000001</c:v>
                </c:pt>
                <c:pt idx="3521">
                  <c:v>1</c:v>
                </c:pt>
                <c:pt idx="3522">
                  <c:v>1</c:v>
                </c:pt>
                <c:pt idx="3523">
                  <c:v>1.1000000000000001</c:v>
                </c:pt>
                <c:pt idx="3524">
                  <c:v>1.1000000000000001</c:v>
                </c:pt>
                <c:pt idx="3525">
                  <c:v>1.1000000000000001</c:v>
                </c:pt>
                <c:pt idx="3526">
                  <c:v>1</c:v>
                </c:pt>
                <c:pt idx="3527">
                  <c:v>1</c:v>
                </c:pt>
                <c:pt idx="3528">
                  <c:v>1.2</c:v>
                </c:pt>
                <c:pt idx="3529">
                  <c:v>1.2</c:v>
                </c:pt>
                <c:pt idx="3530">
                  <c:v>1</c:v>
                </c:pt>
                <c:pt idx="3531">
                  <c:v>1</c:v>
                </c:pt>
                <c:pt idx="3532">
                  <c:v>1</c:v>
                </c:pt>
                <c:pt idx="3533">
                  <c:v>1.1000000000000001</c:v>
                </c:pt>
                <c:pt idx="3534">
                  <c:v>1</c:v>
                </c:pt>
                <c:pt idx="3535">
                  <c:v>1.1000000000000001</c:v>
                </c:pt>
                <c:pt idx="3536">
                  <c:v>1</c:v>
                </c:pt>
                <c:pt idx="3537">
                  <c:v>1.1000000000000001</c:v>
                </c:pt>
                <c:pt idx="3538">
                  <c:v>1.1000000000000001</c:v>
                </c:pt>
                <c:pt idx="3539">
                  <c:v>1</c:v>
                </c:pt>
                <c:pt idx="3540">
                  <c:v>1.2</c:v>
                </c:pt>
                <c:pt idx="3541">
                  <c:v>1.1000000000000001</c:v>
                </c:pt>
                <c:pt idx="3542">
                  <c:v>1</c:v>
                </c:pt>
                <c:pt idx="3543">
                  <c:v>1</c:v>
                </c:pt>
                <c:pt idx="3544">
                  <c:v>1.1000000000000001</c:v>
                </c:pt>
                <c:pt idx="3545">
                  <c:v>1.1000000000000001</c:v>
                </c:pt>
                <c:pt idx="3546">
                  <c:v>1</c:v>
                </c:pt>
                <c:pt idx="3547">
                  <c:v>1.2</c:v>
                </c:pt>
                <c:pt idx="3548">
                  <c:v>1.2</c:v>
                </c:pt>
                <c:pt idx="3549">
                  <c:v>1.1000000000000001</c:v>
                </c:pt>
                <c:pt idx="3550">
                  <c:v>1.1000000000000001</c:v>
                </c:pt>
                <c:pt idx="3551">
                  <c:v>1.2</c:v>
                </c:pt>
                <c:pt idx="3552">
                  <c:v>1</c:v>
                </c:pt>
                <c:pt idx="3553">
                  <c:v>1.1000000000000001</c:v>
                </c:pt>
                <c:pt idx="3554">
                  <c:v>1</c:v>
                </c:pt>
                <c:pt idx="3555">
                  <c:v>0.9</c:v>
                </c:pt>
                <c:pt idx="3556">
                  <c:v>1</c:v>
                </c:pt>
                <c:pt idx="3557">
                  <c:v>1.2</c:v>
                </c:pt>
                <c:pt idx="3558">
                  <c:v>1</c:v>
                </c:pt>
                <c:pt idx="3559">
                  <c:v>1.1000000000000001</c:v>
                </c:pt>
                <c:pt idx="3560">
                  <c:v>1</c:v>
                </c:pt>
                <c:pt idx="3561">
                  <c:v>1</c:v>
                </c:pt>
                <c:pt idx="3562">
                  <c:v>1.1000000000000001</c:v>
                </c:pt>
                <c:pt idx="3563">
                  <c:v>1.2</c:v>
                </c:pt>
                <c:pt idx="3564">
                  <c:v>1.1000000000000001</c:v>
                </c:pt>
                <c:pt idx="3565">
                  <c:v>1.1000000000000001</c:v>
                </c:pt>
                <c:pt idx="3566">
                  <c:v>1.2</c:v>
                </c:pt>
                <c:pt idx="3567">
                  <c:v>1</c:v>
                </c:pt>
                <c:pt idx="3568">
                  <c:v>1.1000000000000001</c:v>
                </c:pt>
                <c:pt idx="3569">
                  <c:v>1.2</c:v>
                </c:pt>
                <c:pt idx="3570">
                  <c:v>1.3</c:v>
                </c:pt>
                <c:pt idx="3571">
                  <c:v>1</c:v>
                </c:pt>
                <c:pt idx="3572">
                  <c:v>1</c:v>
                </c:pt>
                <c:pt idx="3573">
                  <c:v>1.2</c:v>
                </c:pt>
                <c:pt idx="3574">
                  <c:v>1</c:v>
                </c:pt>
                <c:pt idx="3575">
                  <c:v>1.1000000000000001</c:v>
                </c:pt>
                <c:pt idx="3576">
                  <c:v>1.1000000000000001</c:v>
                </c:pt>
                <c:pt idx="3577">
                  <c:v>1.1000000000000001</c:v>
                </c:pt>
                <c:pt idx="3578">
                  <c:v>1.1000000000000001</c:v>
                </c:pt>
                <c:pt idx="3579">
                  <c:v>1.1000000000000001</c:v>
                </c:pt>
                <c:pt idx="3580">
                  <c:v>1.2</c:v>
                </c:pt>
                <c:pt idx="3581">
                  <c:v>1.1000000000000001</c:v>
                </c:pt>
                <c:pt idx="3582">
                  <c:v>1.1000000000000001</c:v>
                </c:pt>
                <c:pt idx="3583">
                  <c:v>1.1000000000000001</c:v>
                </c:pt>
                <c:pt idx="3584">
                  <c:v>1.1000000000000001</c:v>
                </c:pt>
                <c:pt idx="3585">
                  <c:v>1.2</c:v>
                </c:pt>
                <c:pt idx="3586">
                  <c:v>1.1000000000000001</c:v>
                </c:pt>
                <c:pt idx="3587">
                  <c:v>1.2</c:v>
                </c:pt>
                <c:pt idx="3588">
                  <c:v>0.9</c:v>
                </c:pt>
                <c:pt idx="3589">
                  <c:v>1.1000000000000001</c:v>
                </c:pt>
                <c:pt idx="3590">
                  <c:v>1.1000000000000001</c:v>
                </c:pt>
                <c:pt idx="3591">
                  <c:v>1.1000000000000001</c:v>
                </c:pt>
                <c:pt idx="3592">
                  <c:v>1.3</c:v>
                </c:pt>
                <c:pt idx="3593">
                  <c:v>1.2</c:v>
                </c:pt>
                <c:pt idx="3594">
                  <c:v>1</c:v>
                </c:pt>
                <c:pt idx="3595">
                  <c:v>1.1000000000000001</c:v>
                </c:pt>
                <c:pt idx="3596">
                  <c:v>1.1000000000000001</c:v>
                </c:pt>
                <c:pt idx="3597">
                  <c:v>1</c:v>
                </c:pt>
                <c:pt idx="3598">
                  <c:v>1.1000000000000001</c:v>
                </c:pt>
                <c:pt idx="3599">
                  <c:v>1.1000000000000001</c:v>
                </c:pt>
                <c:pt idx="3600">
                  <c:v>1.1000000000000001</c:v>
                </c:pt>
                <c:pt idx="3601">
                  <c:v>1</c:v>
                </c:pt>
                <c:pt idx="3602">
                  <c:v>1.1000000000000001</c:v>
                </c:pt>
                <c:pt idx="3603">
                  <c:v>1</c:v>
                </c:pt>
                <c:pt idx="3604">
                  <c:v>1.1000000000000001</c:v>
                </c:pt>
                <c:pt idx="3605">
                  <c:v>1.1000000000000001</c:v>
                </c:pt>
                <c:pt idx="3606">
                  <c:v>1.1000000000000001</c:v>
                </c:pt>
                <c:pt idx="3607">
                  <c:v>1.1000000000000001</c:v>
                </c:pt>
                <c:pt idx="3608">
                  <c:v>1.1000000000000001</c:v>
                </c:pt>
                <c:pt idx="3609">
                  <c:v>1.1000000000000001</c:v>
                </c:pt>
                <c:pt idx="3610">
                  <c:v>1</c:v>
                </c:pt>
                <c:pt idx="3611">
                  <c:v>1.1000000000000001</c:v>
                </c:pt>
                <c:pt idx="3612">
                  <c:v>1</c:v>
                </c:pt>
                <c:pt idx="3613">
                  <c:v>1.2</c:v>
                </c:pt>
                <c:pt idx="3614">
                  <c:v>1.1000000000000001</c:v>
                </c:pt>
                <c:pt idx="3615">
                  <c:v>1.1000000000000001</c:v>
                </c:pt>
                <c:pt idx="3616">
                  <c:v>1.1000000000000001</c:v>
                </c:pt>
                <c:pt idx="3617">
                  <c:v>1.1000000000000001</c:v>
                </c:pt>
                <c:pt idx="3618">
                  <c:v>1.2</c:v>
                </c:pt>
                <c:pt idx="3619">
                  <c:v>1.1000000000000001</c:v>
                </c:pt>
                <c:pt idx="3620">
                  <c:v>1.3</c:v>
                </c:pt>
                <c:pt idx="3621">
                  <c:v>1</c:v>
                </c:pt>
                <c:pt idx="3622">
                  <c:v>1.3</c:v>
                </c:pt>
                <c:pt idx="3623">
                  <c:v>1</c:v>
                </c:pt>
                <c:pt idx="3624">
                  <c:v>1.1000000000000001</c:v>
                </c:pt>
                <c:pt idx="3625">
                  <c:v>1.1000000000000001</c:v>
                </c:pt>
                <c:pt idx="3626">
                  <c:v>1.1000000000000001</c:v>
                </c:pt>
                <c:pt idx="3627">
                  <c:v>1.1000000000000001</c:v>
                </c:pt>
                <c:pt idx="3628">
                  <c:v>1.1000000000000001</c:v>
                </c:pt>
                <c:pt idx="3629">
                  <c:v>1.2</c:v>
                </c:pt>
                <c:pt idx="3630">
                  <c:v>1.2</c:v>
                </c:pt>
                <c:pt idx="3631">
                  <c:v>1.1000000000000001</c:v>
                </c:pt>
                <c:pt idx="3632">
                  <c:v>1.1000000000000001</c:v>
                </c:pt>
                <c:pt idx="3633">
                  <c:v>1.2</c:v>
                </c:pt>
                <c:pt idx="3634">
                  <c:v>1.1000000000000001</c:v>
                </c:pt>
                <c:pt idx="3635">
                  <c:v>1.2</c:v>
                </c:pt>
                <c:pt idx="3636">
                  <c:v>1</c:v>
                </c:pt>
                <c:pt idx="3637">
                  <c:v>1.2</c:v>
                </c:pt>
                <c:pt idx="3638">
                  <c:v>1.1000000000000001</c:v>
                </c:pt>
                <c:pt idx="3639">
                  <c:v>1.1000000000000001</c:v>
                </c:pt>
                <c:pt idx="3640">
                  <c:v>1.1000000000000001</c:v>
                </c:pt>
                <c:pt idx="3641">
                  <c:v>1.1000000000000001</c:v>
                </c:pt>
                <c:pt idx="3642">
                  <c:v>1.1000000000000001</c:v>
                </c:pt>
                <c:pt idx="3643">
                  <c:v>1.1000000000000001</c:v>
                </c:pt>
                <c:pt idx="3644">
                  <c:v>1</c:v>
                </c:pt>
                <c:pt idx="3645">
                  <c:v>1.1000000000000001</c:v>
                </c:pt>
                <c:pt idx="3646">
                  <c:v>1.2</c:v>
                </c:pt>
                <c:pt idx="3647">
                  <c:v>1.1000000000000001</c:v>
                </c:pt>
                <c:pt idx="3648">
                  <c:v>1.3</c:v>
                </c:pt>
                <c:pt idx="3649">
                  <c:v>1.3</c:v>
                </c:pt>
                <c:pt idx="3650">
                  <c:v>1</c:v>
                </c:pt>
                <c:pt idx="3651">
                  <c:v>1.2</c:v>
                </c:pt>
                <c:pt idx="3652">
                  <c:v>1.1000000000000001</c:v>
                </c:pt>
                <c:pt idx="3653">
                  <c:v>1.1000000000000001</c:v>
                </c:pt>
                <c:pt idx="3654">
                  <c:v>1.3</c:v>
                </c:pt>
                <c:pt idx="3655">
                  <c:v>1.2</c:v>
                </c:pt>
                <c:pt idx="3656">
                  <c:v>1.2</c:v>
                </c:pt>
                <c:pt idx="3657">
                  <c:v>1.2</c:v>
                </c:pt>
                <c:pt idx="3658">
                  <c:v>1.1000000000000001</c:v>
                </c:pt>
                <c:pt idx="3659">
                  <c:v>1.2</c:v>
                </c:pt>
                <c:pt idx="3660">
                  <c:v>1</c:v>
                </c:pt>
                <c:pt idx="3661">
                  <c:v>1.3</c:v>
                </c:pt>
                <c:pt idx="3662">
                  <c:v>1.1000000000000001</c:v>
                </c:pt>
                <c:pt idx="3663">
                  <c:v>1.2</c:v>
                </c:pt>
                <c:pt idx="3664">
                  <c:v>1.2</c:v>
                </c:pt>
                <c:pt idx="3665">
                  <c:v>1.1000000000000001</c:v>
                </c:pt>
                <c:pt idx="3666">
                  <c:v>1.2</c:v>
                </c:pt>
                <c:pt idx="3667">
                  <c:v>1.2</c:v>
                </c:pt>
                <c:pt idx="3668">
                  <c:v>1.1000000000000001</c:v>
                </c:pt>
                <c:pt idx="3669">
                  <c:v>1.1000000000000001</c:v>
                </c:pt>
                <c:pt idx="3670">
                  <c:v>1.1000000000000001</c:v>
                </c:pt>
                <c:pt idx="3671">
                  <c:v>1.3</c:v>
                </c:pt>
                <c:pt idx="3672">
                  <c:v>1.2</c:v>
                </c:pt>
                <c:pt idx="3673">
                  <c:v>1.1000000000000001</c:v>
                </c:pt>
                <c:pt idx="3674">
                  <c:v>1.2</c:v>
                </c:pt>
                <c:pt idx="3675">
                  <c:v>1.3</c:v>
                </c:pt>
                <c:pt idx="3676">
                  <c:v>1.1000000000000001</c:v>
                </c:pt>
                <c:pt idx="3677">
                  <c:v>1.2</c:v>
                </c:pt>
                <c:pt idx="3678">
                  <c:v>1.1000000000000001</c:v>
                </c:pt>
                <c:pt idx="3679">
                  <c:v>1.3</c:v>
                </c:pt>
                <c:pt idx="3680">
                  <c:v>1.1000000000000001</c:v>
                </c:pt>
                <c:pt idx="3681">
                  <c:v>1.3</c:v>
                </c:pt>
                <c:pt idx="3682">
                  <c:v>1.2</c:v>
                </c:pt>
                <c:pt idx="3683">
                  <c:v>1.1000000000000001</c:v>
                </c:pt>
                <c:pt idx="3684">
                  <c:v>1.2</c:v>
                </c:pt>
                <c:pt idx="3685">
                  <c:v>1.1000000000000001</c:v>
                </c:pt>
                <c:pt idx="3686">
                  <c:v>1.2</c:v>
                </c:pt>
                <c:pt idx="3687">
                  <c:v>1.1000000000000001</c:v>
                </c:pt>
                <c:pt idx="3688">
                  <c:v>1.2</c:v>
                </c:pt>
                <c:pt idx="3689">
                  <c:v>1.1000000000000001</c:v>
                </c:pt>
                <c:pt idx="3690">
                  <c:v>1.2</c:v>
                </c:pt>
                <c:pt idx="3691">
                  <c:v>1.3</c:v>
                </c:pt>
                <c:pt idx="3692">
                  <c:v>1.1000000000000001</c:v>
                </c:pt>
                <c:pt idx="3693">
                  <c:v>0.9</c:v>
                </c:pt>
                <c:pt idx="3694">
                  <c:v>1.1000000000000001</c:v>
                </c:pt>
                <c:pt idx="3695">
                  <c:v>0.9</c:v>
                </c:pt>
                <c:pt idx="3696">
                  <c:v>0.9</c:v>
                </c:pt>
                <c:pt idx="3697">
                  <c:v>1</c:v>
                </c:pt>
                <c:pt idx="3698">
                  <c:v>1</c:v>
                </c:pt>
                <c:pt idx="3699">
                  <c:v>1</c:v>
                </c:pt>
                <c:pt idx="3700">
                  <c:v>1.1000000000000001</c:v>
                </c:pt>
                <c:pt idx="3701">
                  <c:v>0.9</c:v>
                </c:pt>
                <c:pt idx="3702">
                  <c:v>0.9</c:v>
                </c:pt>
                <c:pt idx="3703">
                  <c:v>1</c:v>
                </c:pt>
                <c:pt idx="3704">
                  <c:v>1</c:v>
                </c:pt>
                <c:pt idx="3705">
                  <c:v>1.1000000000000001</c:v>
                </c:pt>
                <c:pt idx="3706">
                  <c:v>1.1000000000000001</c:v>
                </c:pt>
                <c:pt idx="3707">
                  <c:v>1</c:v>
                </c:pt>
                <c:pt idx="3708">
                  <c:v>0.9</c:v>
                </c:pt>
                <c:pt idx="3709">
                  <c:v>1</c:v>
                </c:pt>
                <c:pt idx="3710">
                  <c:v>0.9</c:v>
                </c:pt>
                <c:pt idx="3711">
                  <c:v>1</c:v>
                </c:pt>
                <c:pt idx="3712">
                  <c:v>1</c:v>
                </c:pt>
                <c:pt idx="3713">
                  <c:v>1</c:v>
                </c:pt>
                <c:pt idx="3714">
                  <c:v>0.9</c:v>
                </c:pt>
                <c:pt idx="3715">
                  <c:v>1</c:v>
                </c:pt>
                <c:pt idx="3716">
                  <c:v>1.1000000000000001</c:v>
                </c:pt>
                <c:pt idx="3717">
                  <c:v>1</c:v>
                </c:pt>
                <c:pt idx="3718">
                  <c:v>1</c:v>
                </c:pt>
                <c:pt idx="3719">
                  <c:v>1.1000000000000001</c:v>
                </c:pt>
                <c:pt idx="3720">
                  <c:v>1</c:v>
                </c:pt>
                <c:pt idx="3721">
                  <c:v>0.9</c:v>
                </c:pt>
                <c:pt idx="3722">
                  <c:v>1</c:v>
                </c:pt>
                <c:pt idx="3723">
                  <c:v>1</c:v>
                </c:pt>
                <c:pt idx="3724">
                  <c:v>1</c:v>
                </c:pt>
                <c:pt idx="3725">
                  <c:v>1</c:v>
                </c:pt>
                <c:pt idx="3726">
                  <c:v>1</c:v>
                </c:pt>
                <c:pt idx="3727">
                  <c:v>1.1000000000000001</c:v>
                </c:pt>
                <c:pt idx="3728">
                  <c:v>1</c:v>
                </c:pt>
                <c:pt idx="3729">
                  <c:v>1.2</c:v>
                </c:pt>
                <c:pt idx="3730">
                  <c:v>0.9</c:v>
                </c:pt>
                <c:pt idx="3731">
                  <c:v>1.1000000000000001</c:v>
                </c:pt>
                <c:pt idx="3732">
                  <c:v>1</c:v>
                </c:pt>
                <c:pt idx="3733">
                  <c:v>1.2</c:v>
                </c:pt>
                <c:pt idx="3734">
                  <c:v>1.1000000000000001</c:v>
                </c:pt>
                <c:pt idx="3735">
                  <c:v>1</c:v>
                </c:pt>
                <c:pt idx="3736">
                  <c:v>1.1000000000000001</c:v>
                </c:pt>
                <c:pt idx="3737">
                  <c:v>1.2</c:v>
                </c:pt>
                <c:pt idx="3738">
                  <c:v>1</c:v>
                </c:pt>
                <c:pt idx="3739">
                  <c:v>1.1000000000000001</c:v>
                </c:pt>
                <c:pt idx="3740">
                  <c:v>0.9</c:v>
                </c:pt>
                <c:pt idx="3741">
                  <c:v>1.2</c:v>
                </c:pt>
                <c:pt idx="3742">
                  <c:v>1.2</c:v>
                </c:pt>
                <c:pt idx="3743">
                  <c:v>1.1000000000000001</c:v>
                </c:pt>
                <c:pt idx="3744">
                  <c:v>1.1000000000000001</c:v>
                </c:pt>
                <c:pt idx="3745">
                  <c:v>1.1000000000000001</c:v>
                </c:pt>
                <c:pt idx="3746">
                  <c:v>1.1000000000000001</c:v>
                </c:pt>
                <c:pt idx="3747">
                  <c:v>1.1000000000000001</c:v>
                </c:pt>
                <c:pt idx="3748">
                  <c:v>1</c:v>
                </c:pt>
                <c:pt idx="3749">
                  <c:v>1.2</c:v>
                </c:pt>
                <c:pt idx="3750">
                  <c:v>1.1000000000000001</c:v>
                </c:pt>
                <c:pt idx="3751">
                  <c:v>1.1000000000000001</c:v>
                </c:pt>
                <c:pt idx="3752">
                  <c:v>1</c:v>
                </c:pt>
                <c:pt idx="3753">
                  <c:v>1.1000000000000001</c:v>
                </c:pt>
                <c:pt idx="3754">
                  <c:v>1.1000000000000001</c:v>
                </c:pt>
                <c:pt idx="3755">
                  <c:v>1.1000000000000001</c:v>
                </c:pt>
                <c:pt idx="3756">
                  <c:v>1.1000000000000001</c:v>
                </c:pt>
                <c:pt idx="3757">
                  <c:v>1.1000000000000001</c:v>
                </c:pt>
                <c:pt idx="3758">
                  <c:v>1.1000000000000001</c:v>
                </c:pt>
                <c:pt idx="3759">
                  <c:v>1</c:v>
                </c:pt>
                <c:pt idx="3760">
                  <c:v>1</c:v>
                </c:pt>
                <c:pt idx="3761">
                  <c:v>1.1000000000000001</c:v>
                </c:pt>
                <c:pt idx="3762">
                  <c:v>1.2</c:v>
                </c:pt>
                <c:pt idx="3763">
                  <c:v>1.2</c:v>
                </c:pt>
                <c:pt idx="3764">
                  <c:v>1.1000000000000001</c:v>
                </c:pt>
                <c:pt idx="3765">
                  <c:v>1.2</c:v>
                </c:pt>
                <c:pt idx="3766">
                  <c:v>1.1000000000000001</c:v>
                </c:pt>
                <c:pt idx="3767">
                  <c:v>1.1000000000000001</c:v>
                </c:pt>
                <c:pt idx="3768">
                  <c:v>1</c:v>
                </c:pt>
                <c:pt idx="3769">
                  <c:v>1</c:v>
                </c:pt>
                <c:pt idx="3770">
                  <c:v>1</c:v>
                </c:pt>
                <c:pt idx="3771">
                  <c:v>1</c:v>
                </c:pt>
                <c:pt idx="3772">
                  <c:v>1.1000000000000001</c:v>
                </c:pt>
                <c:pt idx="3773">
                  <c:v>1.1000000000000001</c:v>
                </c:pt>
                <c:pt idx="3774">
                  <c:v>1.2</c:v>
                </c:pt>
                <c:pt idx="3775">
                  <c:v>1.3</c:v>
                </c:pt>
                <c:pt idx="3776">
                  <c:v>1</c:v>
                </c:pt>
                <c:pt idx="3777">
                  <c:v>1</c:v>
                </c:pt>
                <c:pt idx="3778">
                  <c:v>1</c:v>
                </c:pt>
                <c:pt idx="3779">
                  <c:v>1.1000000000000001</c:v>
                </c:pt>
                <c:pt idx="3780">
                  <c:v>1.1000000000000001</c:v>
                </c:pt>
                <c:pt idx="3781">
                  <c:v>1</c:v>
                </c:pt>
                <c:pt idx="3782">
                  <c:v>1</c:v>
                </c:pt>
                <c:pt idx="3783">
                  <c:v>1</c:v>
                </c:pt>
                <c:pt idx="3784">
                  <c:v>1.2</c:v>
                </c:pt>
                <c:pt idx="3785">
                  <c:v>1</c:v>
                </c:pt>
                <c:pt idx="3786">
                  <c:v>1</c:v>
                </c:pt>
                <c:pt idx="3787">
                  <c:v>1.1000000000000001</c:v>
                </c:pt>
                <c:pt idx="3788">
                  <c:v>1</c:v>
                </c:pt>
                <c:pt idx="3789">
                  <c:v>1.1000000000000001</c:v>
                </c:pt>
                <c:pt idx="3790">
                  <c:v>1</c:v>
                </c:pt>
                <c:pt idx="3791">
                  <c:v>0.9</c:v>
                </c:pt>
                <c:pt idx="3792">
                  <c:v>1.1000000000000001</c:v>
                </c:pt>
                <c:pt idx="3793">
                  <c:v>1.1000000000000001</c:v>
                </c:pt>
                <c:pt idx="3794">
                  <c:v>1.1000000000000001</c:v>
                </c:pt>
                <c:pt idx="3795">
                  <c:v>1.1000000000000001</c:v>
                </c:pt>
                <c:pt idx="3796">
                  <c:v>1.1000000000000001</c:v>
                </c:pt>
                <c:pt idx="3797">
                  <c:v>1.2</c:v>
                </c:pt>
                <c:pt idx="3798">
                  <c:v>1</c:v>
                </c:pt>
                <c:pt idx="3799">
                  <c:v>1</c:v>
                </c:pt>
                <c:pt idx="3800">
                  <c:v>1.2</c:v>
                </c:pt>
                <c:pt idx="3801">
                  <c:v>1.2</c:v>
                </c:pt>
                <c:pt idx="3802">
                  <c:v>1.1000000000000001</c:v>
                </c:pt>
                <c:pt idx="3803">
                  <c:v>1</c:v>
                </c:pt>
                <c:pt idx="3804">
                  <c:v>1</c:v>
                </c:pt>
                <c:pt idx="3805">
                  <c:v>1</c:v>
                </c:pt>
                <c:pt idx="3806">
                  <c:v>1.1000000000000001</c:v>
                </c:pt>
                <c:pt idx="3807">
                  <c:v>1.2</c:v>
                </c:pt>
                <c:pt idx="3808">
                  <c:v>1.2</c:v>
                </c:pt>
                <c:pt idx="3809">
                  <c:v>1.1000000000000001</c:v>
                </c:pt>
                <c:pt idx="3810">
                  <c:v>1</c:v>
                </c:pt>
                <c:pt idx="3811">
                  <c:v>1.1000000000000001</c:v>
                </c:pt>
                <c:pt idx="3812">
                  <c:v>1.1000000000000001</c:v>
                </c:pt>
                <c:pt idx="3813">
                  <c:v>1.1000000000000001</c:v>
                </c:pt>
                <c:pt idx="3814">
                  <c:v>1.3</c:v>
                </c:pt>
                <c:pt idx="3815">
                  <c:v>1.3</c:v>
                </c:pt>
                <c:pt idx="3816">
                  <c:v>1</c:v>
                </c:pt>
                <c:pt idx="3817">
                  <c:v>1.1000000000000001</c:v>
                </c:pt>
                <c:pt idx="3818">
                  <c:v>1.2</c:v>
                </c:pt>
                <c:pt idx="3819">
                  <c:v>1</c:v>
                </c:pt>
                <c:pt idx="3820">
                  <c:v>1.2</c:v>
                </c:pt>
                <c:pt idx="3821">
                  <c:v>1.2</c:v>
                </c:pt>
                <c:pt idx="3822">
                  <c:v>1.3</c:v>
                </c:pt>
                <c:pt idx="3823">
                  <c:v>1</c:v>
                </c:pt>
                <c:pt idx="3824">
                  <c:v>1.1000000000000001</c:v>
                </c:pt>
                <c:pt idx="3825">
                  <c:v>1.1000000000000001</c:v>
                </c:pt>
                <c:pt idx="3826">
                  <c:v>1.1000000000000001</c:v>
                </c:pt>
                <c:pt idx="3827">
                  <c:v>1</c:v>
                </c:pt>
                <c:pt idx="3828">
                  <c:v>1</c:v>
                </c:pt>
                <c:pt idx="3829">
                  <c:v>1</c:v>
                </c:pt>
                <c:pt idx="3830">
                  <c:v>1.1000000000000001</c:v>
                </c:pt>
                <c:pt idx="3831">
                  <c:v>1.1000000000000001</c:v>
                </c:pt>
                <c:pt idx="3832">
                  <c:v>1.1000000000000001</c:v>
                </c:pt>
                <c:pt idx="3833">
                  <c:v>1.1000000000000001</c:v>
                </c:pt>
                <c:pt idx="3834">
                  <c:v>1.1000000000000001</c:v>
                </c:pt>
                <c:pt idx="3835">
                  <c:v>1.2</c:v>
                </c:pt>
                <c:pt idx="3836">
                  <c:v>1.2</c:v>
                </c:pt>
                <c:pt idx="3837">
                  <c:v>1.3</c:v>
                </c:pt>
                <c:pt idx="3838">
                  <c:v>1</c:v>
                </c:pt>
                <c:pt idx="3839">
                  <c:v>1.1000000000000001</c:v>
                </c:pt>
                <c:pt idx="3840">
                  <c:v>1.3</c:v>
                </c:pt>
                <c:pt idx="3841">
                  <c:v>1.1000000000000001</c:v>
                </c:pt>
                <c:pt idx="3842">
                  <c:v>1.1000000000000001</c:v>
                </c:pt>
                <c:pt idx="3843">
                  <c:v>1.1000000000000001</c:v>
                </c:pt>
                <c:pt idx="3844">
                  <c:v>1.2</c:v>
                </c:pt>
                <c:pt idx="3845">
                  <c:v>1.2</c:v>
                </c:pt>
                <c:pt idx="3846">
                  <c:v>1.3</c:v>
                </c:pt>
                <c:pt idx="3847">
                  <c:v>1.1000000000000001</c:v>
                </c:pt>
                <c:pt idx="3848">
                  <c:v>1</c:v>
                </c:pt>
                <c:pt idx="3849">
                  <c:v>1.1000000000000001</c:v>
                </c:pt>
                <c:pt idx="3850">
                  <c:v>1.1000000000000001</c:v>
                </c:pt>
                <c:pt idx="3851">
                  <c:v>1.3</c:v>
                </c:pt>
                <c:pt idx="3852">
                  <c:v>1.1000000000000001</c:v>
                </c:pt>
                <c:pt idx="3853">
                  <c:v>1.1000000000000001</c:v>
                </c:pt>
                <c:pt idx="3854">
                  <c:v>1.3</c:v>
                </c:pt>
                <c:pt idx="3855">
                  <c:v>1.1000000000000001</c:v>
                </c:pt>
                <c:pt idx="3856">
                  <c:v>1.1000000000000001</c:v>
                </c:pt>
                <c:pt idx="3857">
                  <c:v>1.1000000000000001</c:v>
                </c:pt>
                <c:pt idx="3858">
                  <c:v>1.2</c:v>
                </c:pt>
                <c:pt idx="3859">
                  <c:v>1.2</c:v>
                </c:pt>
                <c:pt idx="3860">
                  <c:v>0.9</c:v>
                </c:pt>
                <c:pt idx="3861">
                  <c:v>1.2</c:v>
                </c:pt>
                <c:pt idx="3862">
                  <c:v>1.3</c:v>
                </c:pt>
                <c:pt idx="3863">
                  <c:v>1</c:v>
                </c:pt>
                <c:pt idx="3864">
                  <c:v>1.3</c:v>
                </c:pt>
                <c:pt idx="3865">
                  <c:v>1.2</c:v>
                </c:pt>
                <c:pt idx="3866">
                  <c:v>1.1000000000000001</c:v>
                </c:pt>
                <c:pt idx="3867">
                  <c:v>1</c:v>
                </c:pt>
                <c:pt idx="3868">
                  <c:v>1</c:v>
                </c:pt>
                <c:pt idx="3869">
                  <c:v>1.2</c:v>
                </c:pt>
                <c:pt idx="3870">
                  <c:v>1.1000000000000001</c:v>
                </c:pt>
                <c:pt idx="3871">
                  <c:v>1.1000000000000001</c:v>
                </c:pt>
                <c:pt idx="3872">
                  <c:v>1.1000000000000001</c:v>
                </c:pt>
                <c:pt idx="3873">
                  <c:v>1.2</c:v>
                </c:pt>
                <c:pt idx="3874">
                  <c:v>1.2</c:v>
                </c:pt>
                <c:pt idx="3875">
                  <c:v>1.1000000000000001</c:v>
                </c:pt>
                <c:pt idx="3876">
                  <c:v>1.3</c:v>
                </c:pt>
                <c:pt idx="3877">
                  <c:v>1</c:v>
                </c:pt>
                <c:pt idx="3878">
                  <c:v>1.2</c:v>
                </c:pt>
                <c:pt idx="3879">
                  <c:v>1.2</c:v>
                </c:pt>
                <c:pt idx="3880">
                  <c:v>1.2</c:v>
                </c:pt>
                <c:pt idx="3881">
                  <c:v>1.2</c:v>
                </c:pt>
                <c:pt idx="3882">
                  <c:v>1.3</c:v>
                </c:pt>
                <c:pt idx="3883">
                  <c:v>1.3</c:v>
                </c:pt>
                <c:pt idx="3884">
                  <c:v>1.2</c:v>
                </c:pt>
                <c:pt idx="3885">
                  <c:v>1.2</c:v>
                </c:pt>
                <c:pt idx="3886">
                  <c:v>1.1000000000000001</c:v>
                </c:pt>
                <c:pt idx="3887">
                  <c:v>1.4</c:v>
                </c:pt>
                <c:pt idx="3888">
                  <c:v>1.3</c:v>
                </c:pt>
                <c:pt idx="3889">
                  <c:v>1</c:v>
                </c:pt>
                <c:pt idx="3890">
                  <c:v>1.3</c:v>
                </c:pt>
                <c:pt idx="3891">
                  <c:v>1.2</c:v>
                </c:pt>
                <c:pt idx="3892">
                  <c:v>1.1000000000000001</c:v>
                </c:pt>
                <c:pt idx="3893">
                  <c:v>1.2</c:v>
                </c:pt>
                <c:pt idx="3894">
                  <c:v>1.3</c:v>
                </c:pt>
                <c:pt idx="3895">
                  <c:v>1.2</c:v>
                </c:pt>
                <c:pt idx="3896">
                  <c:v>1.2</c:v>
                </c:pt>
                <c:pt idx="3897">
                  <c:v>1.3</c:v>
                </c:pt>
                <c:pt idx="3898">
                  <c:v>1.1000000000000001</c:v>
                </c:pt>
                <c:pt idx="3899">
                  <c:v>1.1000000000000001</c:v>
                </c:pt>
                <c:pt idx="3900">
                  <c:v>1.3</c:v>
                </c:pt>
                <c:pt idx="3901">
                  <c:v>1.2</c:v>
                </c:pt>
                <c:pt idx="3902">
                  <c:v>1.3</c:v>
                </c:pt>
                <c:pt idx="3903">
                  <c:v>1.2</c:v>
                </c:pt>
                <c:pt idx="3904">
                  <c:v>1.1000000000000001</c:v>
                </c:pt>
                <c:pt idx="3905">
                  <c:v>1.1000000000000001</c:v>
                </c:pt>
                <c:pt idx="3906">
                  <c:v>1.1000000000000001</c:v>
                </c:pt>
                <c:pt idx="3907">
                  <c:v>1.2</c:v>
                </c:pt>
                <c:pt idx="3908">
                  <c:v>1.2</c:v>
                </c:pt>
                <c:pt idx="3909">
                  <c:v>1.4</c:v>
                </c:pt>
                <c:pt idx="3910">
                  <c:v>1.3</c:v>
                </c:pt>
                <c:pt idx="3911">
                  <c:v>1.3</c:v>
                </c:pt>
                <c:pt idx="3912">
                  <c:v>1.2</c:v>
                </c:pt>
                <c:pt idx="3913">
                  <c:v>1.2</c:v>
                </c:pt>
                <c:pt idx="3914">
                  <c:v>1.2</c:v>
                </c:pt>
                <c:pt idx="3915">
                  <c:v>1.2</c:v>
                </c:pt>
                <c:pt idx="3916">
                  <c:v>1.1000000000000001</c:v>
                </c:pt>
                <c:pt idx="3917">
                  <c:v>1.1000000000000001</c:v>
                </c:pt>
                <c:pt idx="3918">
                  <c:v>1.2</c:v>
                </c:pt>
                <c:pt idx="3919">
                  <c:v>1.3</c:v>
                </c:pt>
                <c:pt idx="3920">
                  <c:v>1.3</c:v>
                </c:pt>
                <c:pt idx="3921">
                  <c:v>1.2</c:v>
                </c:pt>
                <c:pt idx="3922">
                  <c:v>1.3</c:v>
                </c:pt>
                <c:pt idx="3923">
                  <c:v>1.4</c:v>
                </c:pt>
                <c:pt idx="3924">
                  <c:v>1.3</c:v>
                </c:pt>
                <c:pt idx="3925">
                  <c:v>1.1000000000000001</c:v>
                </c:pt>
                <c:pt idx="3926">
                  <c:v>1.2</c:v>
                </c:pt>
                <c:pt idx="3927">
                  <c:v>1.4</c:v>
                </c:pt>
                <c:pt idx="3928">
                  <c:v>1.3</c:v>
                </c:pt>
                <c:pt idx="3929">
                  <c:v>1.2</c:v>
                </c:pt>
                <c:pt idx="3930">
                  <c:v>1.2</c:v>
                </c:pt>
                <c:pt idx="3931">
                  <c:v>1.3</c:v>
                </c:pt>
                <c:pt idx="3932">
                  <c:v>1.2</c:v>
                </c:pt>
                <c:pt idx="3933">
                  <c:v>1.3</c:v>
                </c:pt>
                <c:pt idx="3934">
                  <c:v>1.3</c:v>
                </c:pt>
                <c:pt idx="3935">
                  <c:v>1.2</c:v>
                </c:pt>
                <c:pt idx="3936">
                  <c:v>1.2</c:v>
                </c:pt>
                <c:pt idx="3937">
                  <c:v>1.3</c:v>
                </c:pt>
                <c:pt idx="3938">
                  <c:v>1.2</c:v>
                </c:pt>
                <c:pt idx="3939">
                  <c:v>1.3</c:v>
                </c:pt>
                <c:pt idx="3940">
                  <c:v>1.2</c:v>
                </c:pt>
                <c:pt idx="3941">
                  <c:v>1.3</c:v>
                </c:pt>
                <c:pt idx="3942">
                  <c:v>1.3</c:v>
                </c:pt>
                <c:pt idx="3943">
                  <c:v>1.3</c:v>
                </c:pt>
                <c:pt idx="3944">
                  <c:v>1.5</c:v>
                </c:pt>
                <c:pt idx="3945">
                  <c:v>1.1000000000000001</c:v>
                </c:pt>
                <c:pt idx="3946">
                  <c:v>1.2</c:v>
                </c:pt>
                <c:pt idx="3947">
                  <c:v>1.3</c:v>
                </c:pt>
                <c:pt idx="3948">
                  <c:v>1.2</c:v>
                </c:pt>
                <c:pt idx="3949">
                  <c:v>1.2</c:v>
                </c:pt>
                <c:pt idx="3950">
                  <c:v>1.2</c:v>
                </c:pt>
                <c:pt idx="3951">
                  <c:v>1.3</c:v>
                </c:pt>
                <c:pt idx="3952">
                  <c:v>1.1000000000000001</c:v>
                </c:pt>
                <c:pt idx="3953">
                  <c:v>1.3</c:v>
                </c:pt>
                <c:pt idx="3954">
                  <c:v>1.2</c:v>
                </c:pt>
                <c:pt idx="3955">
                  <c:v>1.2</c:v>
                </c:pt>
                <c:pt idx="3956">
                  <c:v>1.2</c:v>
                </c:pt>
                <c:pt idx="3957">
                  <c:v>1.2</c:v>
                </c:pt>
                <c:pt idx="3958">
                  <c:v>1.3</c:v>
                </c:pt>
                <c:pt idx="3959">
                  <c:v>1.2</c:v>
                </c:pt>
                <c:pt idx="3960">
                  <c:v>1.3</c:v>
                </c:pt>
                <c:pt idx="3961">
                  <c:v>1.1000000000000001</c:v>
                </c:pt>
                <c:pt idx="3962">
                  <c:v>1.3</c:v>
                </c:pt>
                <c:pt idx="3963">
                  <c:v>1.2</c:v>
                </c:pt>
                <c:pt idx="3964">
                  <c:v>1.3</c:v>
                </c:pt>
                <c:pt idx="3965">
                  <c:v>1.1000000000000001</c:v>
                </c:pt>
                <c:pt idx="3966">
                  <c:v>1.3</c:v>
                </c:pt>
                <c:pt idx="3967">
                  <c:v>1.1000000000000001</c:v>
                </c:pt>
                <c:pt idx="3968">
                  <c:v>1.3</c:v>
                </c:pt>
                <c:pt idx="3969">
                  <c:v>1.2</c:v>
                </c:pt>
                <c:pt idx="3970">
                  <c:v>1.3</c:v>
                </c:pt>
                <c:pt idx="3971">
                  <c:v>1.3</c:v>
                </c:pt>
                <c:pt idx="3972">
                  <c:v>1.3</c:v>
                </c:pt>
                <c:pt idx="3973">
                  <c:v>1.3</c:v>
                </c:pt>
                <c:pt idx="3974">
                  <c:v>1.3</c:v>
                </c:pt>
                <c:pt idx="3975">
                  <c:v>1.3</c:v>
                </c:pt>
                <c:pt idx="3976">
                  <c:v>1.2</c:v>
                </c:pt>
                <c:pt idx="3977">
                  <c:v>1.3</c:v>
                </c:pt>
                <c:pt idx="3978">
                  <c:v>1.3</c:v>
                </c:pt>
                <c:pt idx="3979">
                  <c:v>1.2</c:v>
                </c:pt>
                <c:pt idx="3980">
                  <c:v>1.3</c:v>
                </c:pt>
                <c:pt idx="3981">
                  <c:v>1.1000000000000001</c:v>
                </c:pt>
                <c:pt idx="3982">
                  <c:v>1.2</c:v>
                </c:pt>
                <c:pt idx="3983">
                  <c:v>1.3</c:v>
                </c:pt>
                <c:pt idx="3984">
                  <c:v>1.2</c:v>
                </c:pt>
                <c:pt idx="3985">
                  <c:v>1.3</c:v>
                </c:pt>
                <c:pt idx="3986">
                  <c:v>1.2</c:v>
                </c:pt>
                <c:pt idx="3987">
                  <c:v>1.4</c:v>
                </c:pt>
                <c:pt idx="3988">
                  <c:v>1.3</c:v>
                </c:pt>
                <c:pt idx="3989">
                  <c:v>1.2</c:v>
                </c:pt>
                <c:pt idx="3990">
                  <c:v>1.3</c:v>
                </c:pt>
                <c:pt idx="3991">
                  <c:v>1.2</c:v>
                </c:pt>
                <c:pt idx="3992">
                  <c:v>1.2</c:v>
                </c:pt>
                <c:pt idx="3993">
                  <c:v>1.4</c:v>
                </c:pt>
                <c:pt idx="3994">
                  <c:v>1.2</c:v>
                </c:pt>
                <c:pt idx="3995">
                  <c:v>1.2</c:v>
                </c:pt>
                <c:pt idx="3996">
                  <c:v>1.3</c:v>
                </c:pt>
                <c:pt idx="3997">
                  <c:v>1.2</c:v>
                </c:pt>
                <c:pt idx="3998">
                  <c:v>1.4</c:v>
                </c:pt>
                <c:pt idx="3999">
                  <c:v>1.3</c:v>
                </c:pt>
                <c:pt idx="4000">
                  <c:v>1.2</c:v>
                </c:pt>
                <c:pt idx="4001">
                  <c:v>1.4</c:v>
                </c:pt>
                <c:pt idx="4002">
                  <c:v>1.1000000000000001</c:v>
                </c:pt>
                <c:pt idx="4003">
                  <c:v>1.2</c:v>
                </c:pt>
                <c:pt idx="4004">
                  <c:v>1.6</c:v>
                </c:pt>
                <c:pt idx="4005">
                  <c:v>1.5</c:v>
                </c:pt>
                <c:pt idx="4006">
                  <c:v>1</c:v>
                </c:pt>
                <c:pt idx="4007">
                  <c:v>1.3</c:v>
                </c:pt>
                <c:pt idx="4008">
                  <c:v>1.3</c:v>
                </c:pt>
                <c:pt idx="4009">
                  <c:v>1.2</c:v>
                </c:pt>
                <c:pt idx="4010">
                  <c:v>1.1000000000000001</c:v>
                </c:pt>
                <c:pt idx="4011">
                  <c:v>1.2</c:v>
                </c:pt>
                <c:pt idx="4012">
                  <c:v>1.3</c:v>
                </c:pt>
                <c:pt idx="4013">
                  <c:v>1.2</c:v>
                </c:pt>
                <c:pt idx="4014">
                  <c:v>1.3</c:v>
                </c:pt>
                <c:pt idx="4015">
                  <c:v>1.3</c:v>
                </c:pt>
                <c:pt idx="4016">
                  <c:v>1.1000000000000001</c:v>
                </c:pt>
                <c:pt idx="4017">
                  <c:v>1.3</c:v>
                </c:pt>
                <c:pt idx="4018">
                  <c:v>1.2</c:v>
                </c:pt>
                <c:pt idx="4019">
                  <c:v>1.2</c:v>
                </c:pt>
                <c:pt idx="4020">
                  <c:v>1.3</c:v>
                </c:pt>
                <c:pt idx="4021">
                  <c:v>1.3</c:v>
                </c:pt>
                <c:pt idx="4022">
                  <c:v>1.1000000000000001</c:v>
                </c:pt>
                <c:pt idx="4023">
                  <c:v>1.3</c:v>
                </c:pt>
                <c:pt idx="4024">
                  <c:v>1.2</c:v>
                </c:pt>
                <c:pt idx="4025">
                  <c:v>1.2</c:v>
                </c:pt>
                <c:pt idx="4026">
                  <c:v>1.2</c:v>
                </c:pt>
                <c:pt idx="4027">
                  <c:v>1.4</c:v>
                </c:pt>
                <c:pt idx="4028">
                  <c:v>1.3</c:v>
                </c:pt>
                <c:pt idx="4029">
                  <c:v>1.4</c:v>
                </c:pt>
                <c:pt idx="4030">
                  <c:v>1.1000000000000001</c:v>
                </c:pt>
                <c:pt idx="4031">
                  <c:v>1.2</c:v>
                </c:pt>
                <c:pt idx="4032">
                  <c:v>1.2</c:v>
                </c:pt>
                <c:pt idx="4033">
                  <c:v>1.3</c:v>
                </c:pt>
                <c:pt idx="4034">
                  <c:v>1.3</c:v>
                </c:pt>
                <c:pt idx="4035">
                  <c:v>1.2</c:v>
                </c:pt>
                <c:pt idx="4036">
                  <c:v>1.3</c:v>
                </c:pt>
                <c:pt idx="4037">
                  <c:v>1.2</c:v>
                </c:pt>
                <c:pt idx="4038">
                  <c:v>1.3</c:v>
                </c:pt>
                <c:pt idx="4039">
                  <c:v>1.2</c:v>
                </c:pt>
                <c:pt idx="4040">
                  <c:v>1.2</c:v>
                </c:pt>
                <c:pt idx="4041">
                  <c:v>1.4</c:v>
                </c:pt>
                <c:pt idx="4042">
                  <c:v>1.1000000000000001</c:v>
                </c:pt>
                <c:pt idx="4043">
                  <c:v>1.2</c:v>
                </c:pt>
                <c:pt idx="4044">
                  <c:v>1.3</c:v>
                </c:pt>
                <c:pt idx="4045">
                  <c:v>1.1000000000000001</c:v>
                </c:pt>
                <c:pt idx="4046">
                  <c:v>1.2</c:v>
                </c:pt>
                <c:pt idx="4047">
                  <c:v>1.3</c:v>
                </c:pt>
                <c:pt idx="4048">
                  <c:v>1.4</c:v>
                </c:pt>
                <c:pt idx="4049">
                  <c:v>1.1000000000000001</c:v>
                </c:pt>
                <c:pt idx="4050">
                  <c:v>1.2</c:v>
                </c:pt>
                <c:pt idx="4051">
                  <c:v>1.4</c:v>
                </c:pt>
                <c:pt idx="4052">
                  <c:v>1.1000000000000001</c:v>
                </c:pt>
                <c:pt idx="4053">
                  <c:v>1.4</c:v>
                </c:pt>
                <c:pt idx="4054">
                  <c:v>1.3</c:v>
                </c:pt>
                <c:pt idx="4055">
                  <c:v>1.2</c:v>
                </c:pt>
                <c:pt idx="4056">
                  <c:v>1.1000000000000001</c:v>
                </c:pt>
                <c:pt idx="4057">
                  <c:v>1.1000000000000001</c:v>
                </c:pt>
                <c:pt idx="4058">
                  <c:v>1.1000000000000001</c:v>
                </c:pt>
                <c:pt idx="4059">
                  <c:v>1.1000000000000001</c:v>
                </c:pt>
                <c:pt idx="4060">
                  <c:v>1.2</c:v>
                </c:pt>
                <c:pt idx="4061">
                  <c:v>1.3</c:v>
                </c:pt>
                <c:pt idx="4062">
                  <c:v>1.2</c:v>
                </c:pt>
                <c:pt idx="4063">
                  <c:v>1.1000000000000001</c:v>
                </c:pt>
                <c:pt idx="4064">
                  <c:v>1.3</c:v>
                </c:pt>
                <c:pt idx="4065">
                  <c:v>1.2</c:v>
                </c:pt>
                <c:pt idx="4066">
                  <c:v>1.1000000000000001</c:v>
                </c:pt>
                <c:pt idx="4067">
                  <c:v>1.2</c:v>
                </c:pt>
                <c:pt idx="4068">
                  <c:v>1.3</c:v>
                </c:pt>
                <c:pt idx="4069">
                  <c:v>1.3</c:v>
                </c:pt>
                <c:pt idx="4070">
                  <c:v>1.2</c:v>
                </c:pt>
                <c:pt idx="4071">
                  <c:v>1.3</c:v>
                </c:pt>
                <c:pt idx="4072">
                  <c:v>1.2</c:v>
                </c:pt>
                <c:pt idx="4073">
                  <c:v>1.4</c:v>
                </c:pt>
                <c:pt idx="4074">
                  <c:v>1.2</c:v>
                </c:pt>
                <c:pt idx="4075">
                  <c:v>1.2</c:v>
                </c:pt>
                <c:pt idx="4076">
                  <c:v>1.2</c:v>
                </c:pt>
                <c:pt idx="4077">
                  <c:v>1.2</c:v>
                </c:pt>
                <c:pt idx="4078">
                  <c:v>1.1000000000000001</c:v>
                </c:pt>
                <c:pt idx="4079">
                  <c:v>1.3</c:v>
                </c:pt>
                <c:pt idx="4080">
                  <c:v>1.2</c:v>
                </c:pt>
                <c:pt idx="4081">
                  <c:v>1.2</c:v>
                </c:pt>
                <c:pt idx="4082">
                  <c:v>1.1000000000000001</c:v>
                </c:pt>
                <c:pt idx="4083">
                  <c:v>1.1000000000000001</c:v>
                </c:pt>
                <c:pt idx="4084">
                  <c:v>1.3</c:v>
                </c:pt>
                <c:pt idx="4085">
                  <c:v>1.3</c:v>
                </c:pt>
                <c:pt idx="4086">
                  <c:v>1.3</c:v>
                </c:pt>
                <c:pt idx="4087">
                  <c:v>1.1000000000000001</c:v>
                </c:pt>
                <c:pt idx="4088">
                  <c:v>1.2</c:v>
                </c:pt>
                <c:pt idx="4089">
                  <c:v>1.2</c:v>
                </c:pt>
                <c:pt idx="4090">
                  <c:v>1.3</c:v>
                </c:pt>
                <c:pt idx="4091">
                  <c:v>1.2</c:v>
                </c:pt>
                <c:pt idx="4092">
                  <c:v>1.3</c:v>
                </c:pt>
                <c:pt idx="4093">
                  <c:v>1.2</c:v>
                </c:pt>
                <c:pt idx="4094">
                  <c:v>1.3</c:v>
                </c:pt>
                <c:pt idx="4095">
                  <c:v>1.1000000000000001</c:v>
                </c:pt>
                <c:pt idx="4096">
                  <c:v>1.2</c:v>
                </c:pt>
                <c:pt idx="4097">
                  <c:v>1.1000000000000001</c:v>
                </c:pt>
                <c:pt idx="4098">
                  <c:v>1.2</c:v>
                </c:pt>
                <c:pt idx="4099">
                  <c:v>1.2</c:v>
                </c:pt>
                <c:pt idx="4100">
                  <c:v>1.2</c:v>
                </c:pt>
                <c:pt idx="4101">
                  <c:v>1.2</c:v>
                </c:pt>
                <c:pt idx="4102">
                  <c:v>1.1000000000000001</c:v>
                </c:pt>
                <c:pt idx="4103">
                  <c:v>1.2</c:v>
                </c:pt>
                <c:pt idx="4104">
                  <c:v>1.4</c:v>
                </c:pt>
                <c:pt idx="4105">
                  <c:v>1.2</c:v>
                </c:pt>
                <c:pt idx="4106">
                  <c:v>1.2</c:v>
                </c:pt>
                <c:pt idx="4107">
                  <c:v>1.2</c:v>
                </c:pt>
                <c:pt idx="4108">
                  <c:v>1.3</c:v>
                </c:pt>
                <c:pt idx="4109">
                  <c:v>1.1000000000000001</c:v>
                </c:pt>
                <c:pt idx="4110">
                  <c:v>1.3</c:v>
                </c:pt>
                <c:pt idx="4111">
                  <c:v>1.2</c:v>
                </c:pt>
                <c:pt idx="4112">
                  <c:v>1.2</c:v>
                </c:pt>
                <c:pt idx="4113">
                  <c:v>1.3</c:v>
                </c:pt>
                <c:pt idx="4114">
                  <c:v>1.2</c:v>
                </c:pt>
                <c:pt idx="4115">
                  <c:v>1.3</c:v>
                </c:pt>
                <c:pt idx="4116">
                  <c:v>1.2</c:v>
                </c:pt>
                <c:pt idx="4117">
                  <c:v>1.2</c:v>
                </c:pt>
                <c:pt idx="4118">
                  <c:v>1.3</c:v>
                </c:pt>
                <c:pt idx="4119">
                  <c:v>1.3</c:v>
                </c:pt>
                <c:pt idx="4120">
                  <c:v>1.4</c:v>
                </c:pt>
                <c:pt idx="4121">
                  <c:v>1.2</c:v>
                </c:pt>
                <c:pt idx="4122">
                  <c:v>1.1000000000000001</c:v>
                </c:pt>
                <c:pt idx="4123">
                  <c:v>1.2</c:v>
                </c:pt>
                <c:pt idx="4124">
                  <c:v>1.3</c:v>
                </c:pt>
                <c:pt idx="4125">
                  <c:v>1.1000000000000001</c:v>
                </c:pt>
                <c:pt idx="4126">
                  <c:v>1.1000000000000001</c:v>
                </c:pt>
                <c:pt idx="4127">
                  <c:v>1.3</c:v>
                </c:pt>
                <c:pt idx="4128">
                  <c:v>1.3</c:v>
                </c:pt>
                <c:pt idx="4129">
                  <c:v>1.2</c:v>
                </c:pt>
                <c:pt idx="4130">
                  <c:v>1.3</c:v>
                </c:pt>
                <c:pt idx="4131">
                  <c:v>1.1000000000000001</c:v>
                </c:pt>
                <c:pt idx="4132">
                  <c:v>1.2</c:v>
                </c:pt>
                <c:pt idx="4133">
                  <c:v>1.3</c:v>
                </c:pt>
                <c:pt idx="4134">
                  <c:v>1.4</c:v>
                </c:pt>
                <c:pt idx="4135">
                  <c:v>1.3</c:v>
                </c:pt>
                <c:pt idx="4136">
                  <c:v>1</c:v>
                </c:pt>
                <c:pt idx="4137">
                  <c:v>1.1000000000000001</c:v>
                </c:pt>
                <c:pt idx="4138">
                  <c:v>1.2</c:v>
                </c:pt>
                <c:pt idx="4139">
                  <c:v>1.3</c:v>
                </c:pt>
                <c:pt idx="4140">
                  <c:v>1.2</c:v>
                </c:pt>
                <c:pt idx="4141">
                  <c:v>1.2</c:v>
                </c:pt>
                <c:pt idx="4142">
                  <c:v>1.3</c:v>
                </c:pt>
                <c:pt idx="4143">
                  <c:v>1.3</c:v>
                </c:pt>
                <c:pt idx="4144">
                  <c:v>1.2</c:v>
                </c:pt>
                <c:pt idx="4145">
                  <c:v>1.2</c:v>
                </c:pt>
                <c:pt idx="4146">
                  <c:v>1.2</c:v>
                </c:pt>
                <c:pt idx="4147">
                  <c:v>1.3</c:v>
                </c:pt>
                <c:pt idx="4148">
                  <c:v>1.2</c:v>
                </c:pt>
                <c:pt idx="4149">
                  <c:v>1.3</c:v>
                </c:pt>
                <c:pt idx="4150">
                  <c:v>1.2</c:v>
                </c:pt>
                <c:pt idx="4151">
                  <c:v>1.2</c:v>
                </c:pt>
                <c:pt idx="4152">
                  <c:v>1.5</c:v>
                </c:pt>
                <c:pt idx="4153">
                  <c:v>1.2</c:v>
                </c:pt>
                <c:pt idx="4154">
                  <c:v>1.2</c:v>
                </c:pt>
                <c:pt idx="4155">
                  <c:v>1.1000000000000001</c:v>
                </c:pt>
                <c:pt idx="4156">
                  <c:v>1.3</c:v>
                </c:pt>
                <c:pt idx="4157">
                  <c:v>1.3</c:v>
                </c:pt>
                <c:pt idx="4158">
                  <c:v>1.2</c:v>
                </c:pt>
                <c:pt idx="4159">
                  <c:v>1.3</c:v>
                </c:pt>
                <c:pt idx="4160">
                  <c:v>1.2</c:v>
                </c:pt>
                <c:pt idx="4161">
                  <c:v>1.3</c:v>
                </c:pt>
                <c:pt idx="4162">
                  <c:v>1.2</c:v>
                </c:pt>
                <c:pt idx="4163">
                  <c:v>1.3</c:v>
                </c:pt>
                <c:pt idx="4164">
                  <c:v>1.3</c:v>
                </c:pt>
                <c:pt idx="4165">
                  <c:v>1.2</c:v>
                </c:pt>
                <c:pt idx="4166">
                  <c:v>1.2</c:v>
                </c:pt>
                <c:pt idx="4167">
                  <c:v>1.2</c:v>
                </c:pt>
                <c:pt idx="4168">
                  <c:v>1.2</c:v>
                </c:pt>
                <c:pt idx="4169">
                  <c:v>1.7</c:v>
                </c:pt>
                <c:pt idx="4170">
                  <c:v>1.2</c:v>
                </c:pt>
                <c:pt idx="4171">
                  <c:v>1</c:v>
                </c:pt>
                <c:pt idx="4172">
                  <c:v>1.2</c:v>
                </c:pt>
                <c:pt idx="4173">
                  <c:v>1.3</c:v>
                </c:pt>
                <c:pt idx="4174">
                  <c:v>1.3</c:v>
                </c:pt>
                <c:pt idx="4175">
                  <c:v>1.3</c:v>
                </c:pt>
                <c:pt idx="4176">
                  <c:v>1.1000000000000001</c:v>
                </c:pt>
                <c:pt idx="4177">
                  <c:v>1.3</c:v>
                </c:pt>
                <c:pt idx="4178">
                  <c:v>1.3</c:v>
                </c:pt>
                <c:pt idx="4179">
                  <c:v>1.2</c:v>
                </c:pt>
                <c:pt idx="4180">
                  <c:v>1.3</c:v>
                </c:pt>
                <c:pt idx="4181">
                  <c:v>1.2</c:v>
                </c:pt>
                <c:pt idx="4182">
                  <c:v>1.2</c:v>
                </c:pt>
                <c:pt idx="4183">
                  <c:v>1.2</c:v>
                </c:pt>
                <c:pt idx="4184">
                  <c:v>1.1000000000000001</c:v>
                </c:pt>
                <c:pt idx="4185">
                  <c:v>1.3</c:v>
                </c:pt>
                <c:pt idx="4186">
                  <c:v>1.2</c:v>
                </c:pt>
                <c:pt idx="4187">
                  <c:v>1.2</c:v>
                </c:pt>
                <c:pt idx="4188">
                  <c:v>1.2</c:v>
                </c:pt>
                <c:pt idx="4189">
                  <c:v>1.1000000000000001</c:v>
                </c:pt>
                <c:pt idx="4190">
                  <c:v>1.2</c:v>
                </c:pt>
                <c:pt idx="4191">
                  <c:v>1.3</c:v>
                </c:pt>
                <c:pt idx="4192">
                  <c:v>1.3</c:v>
                </c:pt>
                <c:pt idx="4193">
                  <c:v>1.1000000000000001</c:v>
                </c:pt>
                <c:pt idx="4194">
                  <c:v>1.1000000000000001</c:v>
                </c:pt>
                <c:pt idx="4195">
                  <c:v>1.3</c:v>
                </c:pt>
                <c:pt idx="4196">
                  <c:v>1.3</c:v>
                </c:pt>
                <c:pt idx="4197">
                  <c:v>1.3</c:v>
                </c:pt>
                <c:pt idx="4198">
                  <c:v>1.2</c:v>
                </c:pt>
                <c:pt idx="4199">
                  <c:v>1.2</c:v>
                </c:pt>
                <c:pt idx="4200">
                  <c:v>1.4</c:v>
                </c:pt>
                <c:pt idx="4201">
                  <c:v>1.1000000000000001</c:v>
                </c:pt>
                <c:pt idx="4202">
                  <c:v>1.1000000000000001</c:v>
                </c:pt>
                <c:pt idx="4203">
                  <c:v>1.2</c:v>
                </c:pt>
                <c:pt idx="4204">
                  <c:v>1.2</c:v>
                </c:pt>
                <c:pt idx="4205">
                  <c:v>1.2</c:v>
                </c:pt>
                <c:pt idx="4206">
                  <c:v>1.3</c:v>
                </c:pt>
                <c:pt idx="4207">
                  <c:v>1.3</c:v>
                </c:pt>
                <c:pt idx="4208">
                  <c:v>1.1000000000000001</c:v>
                </c:pt>
                <c:pt idx="4209">
                  <c:v>1.3</c:v>
                </c:pt>
                <c:pt idx="4210">
                  <c:v>1.2</c:v>
                </c:pt>
                <c:pt idx="4211">
                  <c:v>1.2</c:v>
                </c:pt>
                <c:pt idx="4212">
                  <c:v>1.2</c:v>
                </c:pt>
                <c:pt idx="4213">
                  <c:v>1.1000000000000001</c:v>
                </c:pt>
                <c:pt idx="4214">
                  <c:v>1.2</c:v>
                </c:pt>
                <c:pt idx="4215">
                  <c:v>1.3</c:v>
                </c:pt>
                <c:pt idx="4216">
                  <c:v>1.2</c:v>
                </c:pt>
                <c:pt idx="4217">
                  <c:v>1.2</c:v>
                </c:pt>
                <c:pt idx="4218">
                  <c:v>1.3</c:v>
                </c:pt>
                <c:pt idx="4219">
                  <c:v>1.4</c:v>
                </c:pt>
                <c:pt idx="4220">
                  <c:v>1.1000000000000001</c:v>
                </c:pt>
                <c:pt idx="4221">
                  <c:v>1.2</c:v>
                </c:pt>
                <c:pt idx="4222">
                  <c:v>1.2</c:v>
                </c:pt>
                <c:pt idx="4223">
                  <c:v>1.1000000000000001</c:v>
                </c:pt>
                <c:pt idx="4224">
                  <c:v>1.2</c:v>
                </c:pt>
                <c:pt idx="4225">
                  <c:v>1.3</c:v>
                </c:pt>
                <c:pt idx="4226">
                  <c:v>1.1000000000000001</c:v>
                </c:pt>
                <c:pt idx="4227">
                  <c:v>1.2</c:v>
                </c:pt>
                <c:pt idx="4228">
                  <c:v>1.1000000000000001</c:v>
                </c:pt>
                <c:pt idx="4229">
                  <c:v>1.3</c:v>
                </c:pt>
                <c:pt idx="4230">
                  <c:v>1.2</c:v>
                </c:pt>
                <c:pt idx="4231">
                  <c:v>1.2</c:v>
                </c:pt>
                <c:pt idx="4232">
                  <c:v>1.2</c:v>
                </c:pt>
                <c:pt idx="4233">
                  <c:v>1.2</c:v>
                </c:pt>
                <c:pt idx="4234">
                  <c:v>1.4</c:v>
                </c:pt>
                <c:pt idx="4235">
                  <c:v>1.1000000000000001</c:v>
                </c:pt>
                <c:pt idx="4236">
                  <c:v>1.4</c:v>
                </c:pt>
                <c:pt idx="4237">
                  <c:v>1.3</c:v>
                </c:pt>
                <c:pt idx="4238">
                  <c:v>1.3</c:v>
                </c:pt>
                <c:pt idx="4239">
                  <c:v>1.2</c:v>
                </c:pt>
                <c:pt idx="4240">
                  <c:v>1.2</c:v>
                </c:pt>
                <c:pt idx="4241">
                  <c:v>1.2</c:v>
                </c:pt>
                <c:pt idx="4242">
                  <c:v>1.1000000000000001</c:v>
                </c:pt>
                <c:pt idx="4243">
                  <c:v>1.3</c:v>
                </c:pt>
                <c:pt idx="4244">
                  <c:v>1.3</c:v>
                </c:pt>
                <c:pt idx="4245">
                  <c:v>1.3</c:v>
                </c:pt>
                <c:pt idx="4246">
                  <c:v>1.3</c:v>
                </c:pt>
                <c:pt idx="4247">
                  <c:v>1.2</c:v>
                </c:pt>
                <c:pt idx="4248">
                  <c:v>1.3</c:v>
                </c:pt>
                <c:pt idx="4249">
                  <c:v>1.2</c:v>
                </c:pt>
                <c:pt idx="4250">
                  <c:v>1.4</c:v>
                </c:pt>
                <c:pt idx="4251">
                  <c:v>1.2</c:v>
                </c:pt>
                <c:pt idx="4252">
                  <c:v>1.3</c:v>
                </c:pt>
                <c:pt idx="4253">
                  <c:v>1.2</c:v>
                </c:pt>
                <c:pt idx="4254">
                  <c:v>1.3</c:v>
                </c:pt>
                <c:pt idx="4255">
                  <c:v>1.2</c:v>
                </c:pt>
                <c:pt idx="4256">
                  <c:v>1.2</c:v>
                </c:pt>
                <c:pt idx="4257">
                  <c:v>1.2</c:v>
                </c:pt>
                <c:pt idx="4258">
                  <c:v>1.3</c:v>
                </c:pt>
                <c:pt idx="4259">
                  <c:v>1.4</c:v>
                </c:pt>
                <c:pt idx="4260">
                  <c:v>1.3</c:v>
                </c:pt>
                <c:pt idx="4261">
                  <c:v>1.2</c:v>
                </c:pt>
                <c:pt idx="4262">
                  <c:v>1.2</c:v>
                </c:pt>
                <c:pt idx="4263">
                  <c:v>1.2</c:v>
                </c:pt>
                <c:pt idx="4264">
                  <c:v>1.3</c:v>
                </c:pt>
                <c:pt idx="4265">
                  <c:v>1.3</c:v>
                </c:pt>
                <c:pt idx="4266">
                  <c:v>1.2</c:v>
                </c:pt>
                <c:pt idx="4267">
                  <c:v>1.2</c:v>
                </c:pt>
                <c:pt idx="4268">
                  <c:v>1.4</c:v>
                </c:pt>
                <c:pt idx="4269">
                  <c:v>1.3</c:v>
                </c:pt>
                <c:pt idx="4270">
                  <c:v>1.3</c:v>
                </c:pt>
                <c:pt idx="4271">
                  <c:v>1.2</c:v>
                </c:pt>
                <c:pt idx="4272">
                  <c:v>1.2</c:v>
                </c:pt>
                <c:pt idx="4273">
                  <c:v>1.3</c:v>
                </c:pt>
                <c:pt idx="4274">
                  <c:v>1.2</c:v>
                </c:pt>
                <c:pt idx="4275">
                  <c:v>1.3</c:v>
                </c:pt>
                <c:pt idx="4276">
                  <c:v>1.3</c:v>
                </c:pt>
                <c:pt idx="4277">
                  <c:v>1.1000000000000001</c:v>
                </c:pt>
                <c:pt idx="4278">
                  <c:v>1.4</c:v>
                </c:pt>
                <c:pt idx="4279">
                  <c:v>1.4</c:v>
                </c:pt>
                <c:pt idx="4280">
                  <c:v>1.3</c:v>
                </c:pt>
                <c:pt idx="4281">
                  <c:v>1.2</c:v>
                </c:pt>
                <c:pt idx="4282">
                  <c:v>1.3</c:v>
                </c:pt>
                <c:pt idx="4283">
                  <c:v>1.3</c:v>
                </c:pt>
                <c:pt idx="4284">
                  <c:v>1.2</c:v>
                </c:pt>
                <c:pt idx="4285">
                  <c:v>1.2</c:v>
                </c:pt>
                <c:pt idx="4286">
                  <c:v>1.5</c:v>
                </c:pt>
                <c:pt idx="4287">
                  <c:v>1.4</c:v>
                </c:pt>
                <c:pt idx="4288">
                  <c:v>1.4</c:v>
                </c:pt>
                <c:pt idx="4289">
                  <c:v>1.2</c:v>
                </c:pt>
                <c:pt idx="4290">
                  <c:v>1.4</c:v>
                </c:pt>
                <c:pt idx="4291">
                  <c:v>1.2</c:v>
                </c:pt>
                <c:pt idx="4292">
                  <c:v>1.3</c:v>
                </c:pt>
                <c:pt idx="4293">
                  <c:v>1.3</c:v>
                </c:pt>
                <c:pt idx="4294">
                  <c:v>1.4</c:v>
                </c:pt>
                <c:pt idx="4295">
                  <c:v>1.3</c:v>
                </c:pt>
                <c:pt idx="4296">
                  <c:v>1.2</c:v>
                </c:pt>
                <c:pt idx="4297">
                  <c:v>1.2</c:v>
                </c:pt>
                <c:pt idx="4298">
                  <c:v>1.3</c:v>
                </c:pt>
                <c:pt idx="4299">
                  <c:v>1.3</c:v>
                </c:pt>
                <c:pt idx="4300">
                  <c:v>1.2</c:v>
                </c:pt>
                <c:pt idx="4301">
                  <c:v>1.2</c:v>
                </c:pt>
                <c:pt idx="4302">
                  <c:v>1.3</c:v>
                </c:pt>
                <c:pt idx="4303">
                  <c:v>1.4</c:v>
                </c:pt>
                <c:pt idx="4304">
                  <c:v>1.2</c:v>
                </c:pt>
                <c:pt idx="4305">
                  <c:v>1.4</c:v>
                </c:pt>
                <c:pt idx="4306">
                  <c:v>1.3</c:v>
                </c:pt>
                <c:pt idx="4307">
                  <c:v>1.4</c:v>
                </c:pt>
                <c:pt idx="4308">
                  <c:v>1.3</c:v>
                </c:pt>
                <c:pt idx="4309">
                  <c:v>1.3</c:v>
                </c:pt>
                <c:pt idx="4310">
                  <c:v>1.3</c:v>
                </c:pt>
                <c:pt idx="4311">
                  <c:v>1.3</c:v>
                </c:pt>
                <c:pt idx="4312">
                  <c:v>1.3</c:v>
                </c:pt>
                <c:pt idx="4313">
                  <c:v>1.3</c:v>
                </c:pt>
                <c:pt idx="4314">
                  <c:v>1.4</c:v>
                </c:pt>
                <c:pt idx="4315">
                  <c:v>1.5</c:v>
                </c:pt>
                <c:pt idx="4316">
                  <c:v>1.2</c:v>
                </c:pt>
                <c:pt idx="4317">
                  <c:v>1.4</c:v>
                </c:pt>
                <c:pt idx="4318">
                  <c:v>1.3</c:v>
                </c:pt>
                <c:pt idx="4319">
                  <c:v>1.2</c:v>
                </c:pt>
                <c:pt idx="4320">
                  <c:v>1.3</c:v>
                </c:pt>
                <c:pt idx="4321">
                  <c:v>1.2</c:v>
                </c:pt>
                <c:pt idx="4322">
                  <c:v>1.4</c:v>
                </c:pt>
                <c:pt idx="4323">
                  <c:v>1.3</c:v>
                </c:pt>
                <c:pt idx="4324">
                  <c:v>1.3</c:v>
                </c:pt>
                <c:pt idx="4325">
                  <c:v>1.4</c:v>
                </c:pt>
                <c:pt idx="4326">
                  <c:v>1.3</c:v>
                </c:pt>
                <c:pt idx="4327">
                  <c:v>1.4</c:v>
                </c:pt>
                <c:pt idx="4328">
                  <c:v>1.3</c:v>
                </c:pt>
                <c:pt idx="4329">
                  <c:v>1.2</c:v>
                </c:pt>
                <c:pt idx="4330">
                  <c:v>1.4</c:v>
                </c:pt>
                <c:pt idx="4331">
                  <c:v>1.3</c:v>
                </c:pt>
                <c:pt idx="4332">
                  <c:v>1.4</c:v>
                </c:pt>
                <c:pt idx="4333">
                  <c:v>1.4</c:v>
                </c:pt>
                <c:pt idx="4334">
                  <c:v>1.3</c:v>
                </c:pt>
                <c:pt idx="4335">
                  <c:v>1.2</c:v>
                </c:pt>
                <c:pt idx="4336">
                  <c:v>1.3</c:v>
                </c:pt>
                <c:pt idx="4337">
                  <c:v>1.4</c:v>
                </c:pt>
                <c:pt idx="4338">
                  <c:v>1.2</c:v>
                </c:pt>
                <c:pt idx="4339">
                  <c:v>1.3</c:v>
                </c:pt>
                <c:pt idx="4340">
                  <c:v>1.3</c:v>
                </c:pt>
                <c:pt idx="4341">
                  <c:v>1.2</c:v>
                </c:pt>
                <c:pt idx="4342">
                  <c:v>1.2</c:v>
                </c:pt>
                <c:pt idx="4343">
                  <c:v>1.3</c:v>
                </c:pt>
                <c:pt idx="4344">
                  <c:v>1.2</c:v>
                </c:pt>
                <c:pt idx="4345">
                  <c:v>1.2</c:v>
                </c:pt>
                <c:pt idx="4346">
                  <c:v>1.3</c:v>
                </c:pt>
                <c:pt idx="4347">
                  <c:v>1.2</c:v>
                </c:pt>
                <c:pt idx="4348">
                  <c:v>1.3</c:v>
                </c:pt>
                <c:pt idx="4349">
                  <c:v>1.3</c:v>
                </c:pt>
                <c:pt idx="4350">
                  <c:v>1.3</c:v>
                </c:pt>
                <c:pt idx="4351">
                  <c:v>1.4</c:v>
                </c:pt>
                <c:pt idx="4352">
                  <c:v>1.4</c:v>
                </c:pt>
                <c:pt idx="4353">
                  <c:v>1.3</c:v>
                </c:pt>
                <c:pt idx="4354">
                  <c:v>1.4</c:v>
                </c:pt>
                <c:pt idx="4355">
                  <c:v>1.4</c:v>
                </c:pt>
                <c:pt idx="4356">
                  <c:v>1.3</c:v>
                </c:pt>
                <c:pt idx="4357">
                  <c:v>1.2</c:v>
                </c:pt>
                <c:pt idx="4358">
                  <c:v>1.3</c:v>
                </c:pt>
                <c:pt idx="4359">
                  <c:v>1.4</c:v>
                </c:pt>
                <c:pt idx="4360">
                  <c:v>1.4</c:v>
                </c:pt>
                <c:pt idx="4361">
                  <c:v>1.2</c:v>
                </c:pt>
                <c:pt idx="4362">
                  <c:v>1.3</c:v>
                </c:pt>
                <c:pt idx="4363">
                  <c:v>1.3</c:v>
                </c:pt>
                <c:pt idx="4364">
                  <c:v>1.4</c:v>
                </c:pt>
                <c:pt idx="4365">
                  <c:v>1.3</c:v>
                </c:pt>
                <c:pt idx="4366">
                  <c:v>1.3</c:v>
                </c:pt>
                <c:pt idx="4367">
                  <c:v>1.4</c:v>
                </c:pt>
                <c:pt idx="4368">
                  <c:v>1.5</c:v>
                </c:pt>
                <c:pt idx="4369">
                  <c:v>1.1000000000000001</c:v>
                </c:pt>
                <c:pt idx="4370">
                  <c:v>1.3</c:v>
                </c:pt>
                <c:pt idx="4371">
                  <c:v>1.4</c:v>
                </c:pt>
                <c:pt idx="4372">
                  <c:v>1.3</c:v>
                </c:pt>
                <c:pt idx="4373">
                  <c:v>1.2</c:v>
                </c:pt>
                <c:pt idx="4374">
                  <c:v>1.2</c:v>
                </c:pt>
                <c:pt idx="4375">
                  <c:v>1.4</c:v>
                </c:pt>
                <c:pt idx="4376">
                  <c:v>1.3</c:v>
                </c:pt>
                <c:pt idx="4377">
                  <c:v>1.4</c:v>
                </c:pt>
                <c:pt idx="4378">
                  <c:v>1.5</c:v>
                </c:pt>
                <c:pt idx="4379">
                  <c:v>1.3</c:v>
                </c:pt>
                <c:pt idx="4380">
                  <c:v>1.2</c:v>
                </c:pt>
                <c:pt idx="4381">
                  <c:v>1.2</c:v>
                </c:pt>
                <c:pt idx="4382">
                  <c:v>1.3</c:v>
                </c:pt>
                <c:pt idx="4383">
                  <c:v>1.4</c:v>
                </c:pt>
                <c:pt idx="4384">
                  <c:v>1.3</c:v>
                </c:pt>
                <c:pt idx="4385">
                  <c:v>1.2</c:v>
                </c:pt>
                <c:pt idx="4386">
                  <c:v>1.4</c:v>
                </c:pt>
                <c:pt idx="4387">
                  <c:v>1.2</c:v>
                </c:pt>
                <c:pt idx="4388">
                  <c:v>1.4</c:v>
                </c:pt>
                <c:pt idx="4389">
                  <c:v>1.3</c:v>
                </c:pt>
                <c:pt idx="4390">
                  <c:v>1.3</c:v>
                </c:pt>
                <c:pt idx="4391">
                  <c:v>1.3</c:v>
                </c:pt>
                <c:pt idx="4392">
                  <c:v>1.3</c:v>
                </c:pt>
                <c:pt idx="4393">
                  <c:v>1.3</c:v>
                </c:pt>
                <c:pt idx="4394">
                  <c:v>1.4</c:v>
                </c:pt>
                <c:pt idx="4395">
                  <c:v>1.4</c:v>
                </c:pt>
                <c:pt idx="4396">
                  <c:v>1.3</c:v>
                </c:pt>
                <c:pt idx="4397">
                  <c:v>1.3</c:v>
                </c:pt>
                <c:pt idx="4398">
                  <c:v>1.3</c:v>
                </c:pt>
                <c:pt idx="4399">
                  <c:v>1.2</c:v>
                </c:pt>
                <c:pt idx="4400">
                  <c:v>1.2</c:v>
                </c:pt>
                <c:pt idx="4401">
                  <c:v>1.3</c:v>
                </c:pt>
                <c:pt idx="4402">
                  <c:v>1.4</c:v>
                </c:pt>
                <c:pt idx="4403">
                  <c:v>1.3</c:v>
                </c:pt>
                <c:pt idx="4404">
                  <c:v>1.2</c:v>
                </c:pt>
                <c:pt idx="4405">
                  <c:v>1.3</c:v>
                </c:pt>
                <c:pt idx="4406">
                  <c:v>1.3</c:v>
                </c:pt>
                <c:pt idx="4407">
                  <c:v>1.3</c:v>
                </c:pt>
                <c:pt idx="4408">
                  <c:v>1.3</c:v>
                </c:pt>
                <c:pt idx="4409">
                  <c:v>1.3</c:v>
                </c:pt>
                <c:pt idx="4410">
                  <c:v>1.3</c:v>
                </c:pt>
                <c:pt idx="4411">
                  <c:v>1.4</c:v>
                </c:pt>
                <c:pt idx="4412">
                  <c:v>1.6</c:v>
                </c:pt>
                <c:pt idx="4413">
                  <c:v>1.4</c:v>
                </c:pt>
                <c:pt idx="4414">
                  <c:v>1.3</c:v>
                </c:pt>
                <c:pt idx="4415">
                  <c:v>1.3</c:v>
                </c:pt>
                <c:pt idx="4416">
                  <c:v>1.4</c:v>
                </c:pt>
                <c:pt idx="4417">
                  <c:v>1.3</c:v>
                </c:pt>
                <c:pt idx="4418">
                  <c:v>1.5</c:v>
                </c:pt>
                <c:pt idx="4419">
                  <c:v>1.3</c:v>
                </c:pt>
                <c:pt idx="4420">
                  <c:v>1.3</c:v>
                </c:pt>
                <c:pt idx="4421">
                  <c:v>1.4</c:v>
                </c:pt>
                <c:pt idx="4422">
                  <c:v>1.3</c:v>
                </c:pt>
                <c:pt idx="4423">
                  <c:v>1.4</c:v>
                </c:pt>
                <c:pt idx="4424">
                  <c:v>1.3</c:v>
                </c:pt>
                <c:pt idx="4425">
                  <c:v>1.3</c:v>
                </c:pt>
                <c:pt idx="4426">
                  <c:v>1.4</c:v>
                </c:pt>
                <c:pt idx="4427">
                  <c:v>1.4</c:v>
                </c:pt>
                <c:pt idx="4428">
                  <c:v>1.5</c:v>
                </c:pt>
                <c:pt idx="4429">
                  <c:v>1.3</c:v>
                </c:pt>
                <c:pt idx="4430">
                  <c:v>1.3</c:v>
                </c:pt>
                <c:pt idx="4431">
                  <c:v>1.3</c:v>
                </c:pt>
                <c:pt idx="4432">
                  <c:v>1.4</c:v>
                </c:pt>
                <c:pt idx="4433">
                  <c:v>1.4</c:v>
                </c:pt>
                <c:pt idx="4434">
                  <c:v>1.4</c:v>
                </c:pt>
                <c:pt idx="4435">
                  <c:v>1.5</c:v>
                </c:pt>
                <c:pt idx="4436">
                  <c:v>1.2</c:v>
                </c:pt>
                <c:pt idx="4437">
                  <c:v>1.4</c:v>
                </c:pt>
                <c:pt idx="4438">
                  <c:v>1.4</c:v>
                </c:pt>
                <c:pt idx="4439">
                  <c:v>1.4</c:v>
                </c:pt>
                <c:pt idx="4440">
                  <c:v>1.2</c:v>
                </c:pt>
                <c:pt idx="4441">
                  <c:v>1.4</c:v>
                </c:pt>
                <c:pt idx="4442">
                  <c:v>1.3</c:v>
                </c:pt>
                <c:pt idx="4443">
                  <c:v>1.3</c:v>
                </c:pt>
                <c:pt idx="4444">
                  <c:v>1.4</c:v>
                </c:pt>
                <c:pt idx="4445">
                  <c:v>1.3</c:v>
                </c:pt>
                <c:pt idx="4446">
                  <c:v>1.2</c:v>
                </c:pt>
                <c:pt idx="4447">
                  <c:v>1.4</c:v>
                </c:pt>
                <c:pt idx="4448">
                  <c:v>1.4</c:v>
                </c:pt>
                <c:pt idx="4449">
                  <c:v>1.3</c:v>
                </c:pt>
                <c:pt idx="4450">
                  <c:v>1.4</c:v>
                </c:pt>
                <c:pt idx="4451">
                  <c:v>1.5</c:v>
                </c:pt>
                <c:pt idx="4452">
                  <c:v>1.4</c:v>
                </c:pt>
                <c:pt idx="4453">
                  <c:v>1.2</c:v>
                </c:pt>
                <c:pt idx="4454">
                  <c:v>1.4</c:v>
                </c:pt>
                <c:pt idx="4455">
                  <c:v>1.4</c:v>
                </c:pt>
                <c:pt idx="4456">
                  <c:v>1.3</c:v>
                </c:pt>
                <c:pt idx="4457">
                  <c:v>1.4</c:v>
                </c:pt>
                <c:pt idx="4458">
                  <c:v>1.3</c:v>
                </c:pt>
                <c:pt idx="4459">
                  <c:v>1.3</c:v>
                </c:pt>
                <c:pt idx="4460">
                  <c:v>1.4</c:v>
                </c:pt>
                <c:pt idx="4461">
                  <c:v>1.4</c:v>
                </c:pt>
                <c:pt idx="4462">
                  <c:v>1.4</c:v>
                </c:pt>
                <c:pt idx="4463">
                  <c:v>1.3</c:v>
                </c:pt>
                <c:pt idx="4464">
                  <c:v>1.3</c:v>
                </c:pt>
                <c:pt idx="4465">
                  <c:v>1.3</c:v>
                </c:pt>
                <c:pt idx="4466">
                  <c:v>1.3</c:v>
                </c:pt>
                <c:pt idx="4467">
                  <c:v>1.4</c:v>
                </c:pt>
                <c:pt idx="4468">
                  <c:v>1.3</c:v>
                </c:pt>
                <c:pt idx="4469">
                  <c:v>1.4</c:v>
                </c:pt>
                <c:pt idx="4470">
                  <c:v>1.4</c:v>
                </c:pt>
                <c:pt idx="4471">
                  <c:v>1.3</c:v>
                </c:pt>
                <c:pt idx="4472">
                  <c:v>1.3</c:v>
                </c:pt>
                <c:pt idx="4473">
                  <c:v>1.4</c:v>
                </c:pt>
                <c:pt idx="4474">
                  <c:v>1.4</c:v>
                </c:pt>
                <c:pt idx="4475">
                  <c:v>1.3</c:v>
                </c:pt>
                <c:pt idx="4476">
                  <c:v>1.4</c:v>
                </c:pt>
                <c:pt idx="4477">
                  <c:v>1.4</c:v>
                </c:pt>
                <c:pt idx="4478">
                  <c:v>1.3</c:v>
                </c:pt>
                <c:pt idx="4479">
                  <c:v>1.3</c:v>
                </c:pt>
                <c:pt idx="4480">
                  <c:v>1.5</c:v>
                </c:pt>
                <c:pt idx="4481">
                  <c:v>1.2</c:v>
                </c:pt>
                <c:pt idx="4482">
                  <c:v>1.2</c:v>
                </c:pt>
                <c:pt idx="4483">
                  <c:v>1.4</c:v>
                </c:pt>
                <c:pt idx="4484">
                  <c:v>1.3</c:v>
                </c:pt>
                <c:pt idx="4485">
                  <c:v>1.3</c:v>
                </c:pt>
                <c:pt idx="4486">
                  <c:v>1.5</c:v>
                </c:pt>
                <c:pt idx="4487">
                  <c:v>1.3</c:v>
                </c:pt>
                <c:pt idx="4488">
                  <c:v>1.3</c:v>
                </c:pt>
                <c:pt idx="4489">
                  <c:v>1.3</c:v>
                </c:pt>
                <c:pt idx="4490">
                  <c:v>1.3</c:v>
                </c:pt>
                <c:pt idx="4491">
                  <c:v>1.4</c:v>
                </c:pt>
                <c:pt idx="4492">
                  <c:v>1.2</c:v>
                </c:pt>
                <c:pt idx="4493">
                  <c:v>1.4</c:v>
                </c:pt>
                <c:pt idx="4494">
                  <c:v>1.3</c:v>
                </c:pt>
                <c:pt idx="4495">
                  <c:v>1.4</c:v>
                </c:pt>
                <c:pt idx="4496">
                  <c:v>1.3</c:v>
                </c:pt>
                <c:pt idx="4497">
                  <c:v>1.2</c:v>
                </c:pt>
                <c:pt idx="4498">
                  <c:v>1.3</c:v>
                </c:pt>
                <c:pt idx="4499">
                  <c:v>1.4</c:v>
                </c:pt>
                <c:pt idx="4500">
                  <c:v>1.2</c:v>
                </c:pt>
                <c:pt idx="4501">
                  <c:v>1.4</c:v>
                </c:pt>
                <c:pt idx="4502">
                  <c:v>1.3</c:v>
                </c:pt>
                <c:pt idx="4503">
                  <c:v>1.4</c:v>
                </c:pt>
                <c:pt idx="4504">
                  <c:v>1.4</c:v>
                </c:pt>
                <c:pt idx="4505">
                  <c:v>1.4</c:v>
                </c:pt>
                <c:pt idx="4506">
                  <c:v>1.3</c:v>
                </c:pt>
                <c:pt idx="4507">
                  <c:v>1.2</c:v>
                </c:pt>
                <c:pt idx="4508">
                  <c:v>1.3</c:v>
                </c:pt>
                <c:pt idx="4509">
                  <c:v>1.5</c:v>
                </c:pt>
                <c:pt idx="4510">
                  <c:v>1.3</c:v>
                </c:pt>
                <c:pt idx="4511">
                  <c:v>1.2</c:v>
                </c:pt>
                <c:pt idx="4512">
                  <c:v>1.3</c:v>
                </c:pt>
                <c:pt idx="4513">
                  <c:v>1.3</c:v>
                </c:pt>
                <c:pt idx="4514">
                  <c:v>1.3</c:v>
                </c:pt>
                <c:pt idx="4515">
                  <c:v>1.3</c:v>
                </c:pt>
                <c:pt idx="4516">
                  <c:v>1.2</c:v>
                </c:pt>
                <c:pt idx="4517">
                  <c:v>1.3</c:v>
                </c:pt>
                <c:pt idx="4518">
                  <c:v>1.3</c:v>
                </c:pt>
                <c:pt idx="4519">
                  <c:v>1.5</c:v>
                </c:pt>
                <c:pt idx="4520">
                  <c:v>1.3</c:v>
                </c:pt>
                <c:pt idx="4521">
                  <c:v>1.3</c:v>
                </c:pt>
                <c:pt idx="4522">
                  <c:v>1.3</c:v>
                </c:pt>
                <c:pt idx="4523">
                  <c:v>1.3</c:v>
                </c:pt>
                <c:pt idx="4524">
                  <c:v>1.3</c:v>
                </c:pt>
                <c:pt idx="4525">
                  <c:v>1.3</c:v>
                </c:pt>
                <c:pt idx="4526">
                  <c:v>1.3</c:v>
                </c:pt>
                <c:pt idx="4527">
                  <c:v>1.5</c:v>
                </c:pt>
                <c:pt idx="4528">
                  <c:v>1.2</c:v>
                </c:pt>
                <c:pt idx="4529">
                  <c:v>1.3</c:v>
                </c:pt>
                <c:pt idx="4530">
                  <c:v>1.2</c:v>
                </c:pt>
                <c:pt idx="4531">
                  <c:v>1.2</c:v>
                </c:pt>
                <c:pt idx="4532">
                  <c:v>1.3</c:v>
                </c:pt>
                <c:pt idx="4533">
                  <c:v>1.4</c:v>
                </c:pt>
                <c:pt idx="4534">
                  <c:v>1.3</c:v>
                </c:pt>
                <c:pt idx="4535">
                  <c:v>1.3</c:v>
                </c:pt>
                <c:pt idx="4536">
                  <c:v>1.4</c:v>
                </c:pt>
                <c:pt idx="4537">
                  <c:v>1.3</c:v>
                </c:pt>
                <c:pt idx="4538">
                  <c:v>1.3</c:v>
                </c:pt>
                <c:pt idx="4539">
                  <c:v>1.3</c:v>
                </c:pt>
                <c:pt idx="4540">
                  <c:v>1.2</c:v>
                </c:pt>
                <c:pt idx="4541">
                  <c:v>1.2</c:v>
                </c:pt>
                <c:pt idx="4542">
                  <c:v>1.3</c:v>
                </c:pt>
                <c:pt idx="4543">
                  <c:v>1.3</c:v>
                </c:pt>
                <c:pt idx="4544">
                  <c:v>1.2</c:v>
                </c:pt>
                <c:pt idx="4545">
                  <c:v>1.3</c:v>
                </c:pt>
                <c:pt idx="4546">
                  <c:v>1.4</c:v>
                </c:pt>
                <c:pt idx="4547">
                  <c:v>1.4</c:v>
                </c:pt>
                <c:pt idx="4548">
                  <c:v>1.2</c:v>
                </c:pt>
                <c:pt idx="4549">
                  <c:v>1.2</c:v>
                </c:pt>
                <c:pt idx="4550">
                  <c:v>1.5</c:v>
                </c:pt>
                <c:pt idx="4551">
                  <c:v>1.2</c:v>
                </c:pt>
                <c:pt idx="4552">
                  <c:v>1.2</c:v>
                </c:pt>
                <c:pt idx="4553">
                  <c:v>1.2</c:v>
                </c:pt>
                <c:pt idx="4554">
                  <c:v>1.3</c:v>
                </c:pt>
                <c:pt idx="4555">
                  <c:v>1.4</c:v>
                </c:pt>
                <c:pt idx="4556">
                  <c:v>1.3</c:v>
                </c:pt>
                <c:pt idx="4557">
                  <c:v>1.3</c:v>
                </c:pt>
                <c:pt idx="4558">
                  <c:v>1.2</c:v>
                </c:pt>
                <c:pt idx="4559">
                  <c:v>1.3</c:v>
                </c:pt>
                <c:pt idx="4560">
                  <c:v>1.4</c:v>
                </c:pt>
                <c:pt idx="4561">
                  <c:v>1.4</c:v>
                </c:pt>
                <c:pt idx="4562">
                  <c:v>1.3</c:v>
                </c:pt>
                <c:pt idx="4563">
                  <c:v>1.3</c:v>
                </c:pt>
                <c:pt idx="4564">
                  <c:v>1.1000000000000001</c:v>
                </c:pt>
                <c:pt idx="4565">
                  <c:v>1.3</c:v>
                </c:pt>
                <c:pt idx="4566">
                  <c:v>1.2</c:v>
                </c:pt>
                <c:pt idx="4567">
                  <c:v>1.1000000000000001</c:v>
                </c:pt>
                <c:pt idx="4568">
                  <c:v>1.2</c:v>
                </c:pt>
                <c:pt idx="4569">
                  <c:v>1.2</c:v>
                </c:pt>
                <c:pt idx="4570">
                  <c:v>1.2</c:v>
                </c:pt>
                <c:pt idx="4571">
                  <c:v>1.4</c:v>
                </c:pt>
                <c:pt idx="4572">
                  <c:v>1.2</c:v>
                </c:pt>
                <c:pt idx="4573">
                  <c:v>1.2</c:v>
                </c:pt>
                <c:pt idx="4574">
                  <c:v>1.3</c:v>
                </c:pt>
                <c:pt idx="4575">
                  <c:v>1.3</c:v>
                </c:pt>
                <c:pt idx="4576">
                  <c:v>1.2</c:v>
                </c:pt>
                <c:pt idx="4577">
                  <c:v>1.2</c:v>
                </c:pt>
                <c:pt idx="4578">
                  <c:v>1.4</c:v>
                </c:pt>
                <c:pt idx="4579">
                  <c:v>1.2</c:v>
                </c:pt>
                <c:pt idx="4580">
                  <c:v>1.2</c:v>
                </c:pt>
                <c:pt idx="4581">
                  <c:v>1.2</c:v>
                </c:pt>
                <c:pt idx="4582">
                  <c:v>1.4</c:v>
                </c:pt>
                <c:pt idx="4583">
                  <c:v>1.2</c:v>
                </c:pt>
                <c:pt idx="4584">
                  <c:v>1.2</c:v>
                </c:pt>
                <c:pt idx="4585">
                  <c:v>1.2</c:v>
                </c:pt>
                <c:pt idx="4586">
                  <c:v>1.2</c:v>
                </c:pt>
                <c:pt idx="4587">
                  <c:v>1.2</c:v>
                </c:pt>
                <c:pt idx="4588">
                  <c:v>1.2</c:v>
                </c:pt>
                <c:pt idx="4589">
                  <c:v>1.4</c:v>
                </c:pt>
                <c:pt idx="4590">
                  <c:v>1.2</c:v>
                </c:pt>
                <c:pt idx="4591">
                  <c:v>1.4</c:v>
                </c:pt>
                <c:pt idx="4592">
                  <c:v>1.4</c:v>
                </c:pt>
                <c:pt idx="4593">
                  <c:v>1.3</c:v>
                </c:pt>
                <c:pt idx="4594">
                  <c:v>1.1000000000000001</c:v>
                </c:pt>
                <c:pt idx="4595">
                  <c:v>1.1000000000000001</c:v>
                </c:pt>
                <c:pt idx="4596">
                  <c:v>1.1000000000000001</c:v>
                </c:pt>
                <c:pt idx="4597">
                  <c:v>1.3</c:v>
                </c:pt>
                <c:pt idx="4598">
                  <c:v>1.5</c:v>
                </c:pt>
                <c:pt idx="4599">
                  <c:v>1.4</c:v>
                </c:pt>
                <c:pt idx="4600">
                  <c:v>1.1000000000000001</c:v>
                </c:pt>
                <c:pt idx="4601">
                  <c:v>1.2</c:v>
                </c:pt>
                <c:pt idx="4602">
                  <c:v>1.4</c:v>
                </c:pt>
                <c:pt idx="4603">
                  <c:v>1.2</c:v>
                </c:pt>
                <c:pt idx="4604">
                  <c:v>1.3</c:v>
                </c:pt>
                <c:pt idx="4605">
                  <c:v>1.2</c:v>
                </c:pt>
                <c:pt idx="4606">
                  <c:v>1.3</c:v>
                </c:pt>
                <c:pt idx="4607">
                  <c:v>1.3</c:v>
                </c:pt>
                <c:pt idx="4608">
                  <c:v>1.3</c:v>
                </c:pt>
                <c:pt idx="4609">
                  <c:v>1.3</c:v>
                </c:pt>
                <c:pt idx="4610">
                  <c:v>1.2</c:v>
                </c:pt>
                <c:pt idx="4611">
                  <c:v>1.3</c:v>
                </c:pt>
                <c:pt idx="4612">
                  <c:v>1.3</c:v>
                </c:pt>
                <c:pt idx="4613">
                  <c:v>1.4</c:v>
                </c:pt>
                <c:pt idx="4614">
                  <c:v>1.2</c:v>
                </c:pt>
                <c:pt idx="4615">
                  <c:v>1.2</c:v>
                </c:pt>
                <c:pt idx="4616">
                  <c:v>1.2</c:v>
                </c:pt>
                <c:pt idx="4617">
                  <c:v>1.4</c:v>
                </c:pt>
                <c:pt idx="4618">
                  <c:v>1.2</c:v>
                </c:pt>
                <c:pt idx="4619">
                  <c:v>1.3</c:v>
                </c:pt>
                <c:pt idx="4620">
                  <c:v>1.2</c:v>
                </c:pt>
                <c:pt idx="4621">
                  <c:v>1.3</c:v>
                </c:pt>
                <c:pt idx="4622">
                  <c:v>1.3</c:v>
                </c:pt>
                <c:pt idx="4623">
                  <c:v>1.2</c:v>
                </c:pt>
                <c:pt idx="4624">
                  <c:v>1.2</c:v>
                </c:pt>
                <c:pt idx="4625">
                  <c:v>1.3</c:v>
                </c:pt>
                <c:pt idx="4626">
                  <c:v>1.2</c:v>
                </c:pt>
                <c:pt idx="4627">
                  <c:v>1.3</c:v>
                </c:pt>
                <c:pt idx="4628">
                  <c:v>1.2</c:v>
                </c:pt>
                <c:pt idx="4629">
                  <c:v>1.1000000000000001</c:v>
                </c:pt>
                <c:pt idx="4630">
                  <c:v>1.2</c:v>
                </c:pt>
                <c:pt idx="4631">
                  <c:v>1.4</c:v>
                </c:pt>
                <c:pt idx="4632">
                  <c:v>1.2</c:v>
                </c:pt>
                <c:pt idx="4633">
                  <c:v>1.1000000000000001</c:v>
                </c:pt>
                <c:pt idx="4634">
                  <c:v>1.1000000000000001</c:v>
                </c:pt>
                <c:pt idx="4635">
                  <c:v>1.3</c:v>
                </c:pt>
                <c:pt idx="4636">
                  <c:v>1.3</c:v>
                </c:pt>
                <c:pt idx="4637">
                  <c:v>1.2</c:v>
                </c:pt>
                <c:pt idx="4638">
                  <c:v>1.3</c:v>
                </c:pt>
                <c:pt idx="4639">
                  <c:v>1.3</c:v>
                </c:pt>
                <c:pt idx="4640">
                  <c:v>1.3</c:v>
                </c:pt>
                <c:pt idx="4641">
                  <c:v>1.2</c:v>
                </c:pt>
                <c:pt idx="4642">
                  <c:v>1.3</c:v>
                </c:pt>
                <c:pt idx="4643">
                  <c:v>1.1000000000000001</c:v>
                </c:pt>
                <c:pt idx="4644">
                  <c:v>1.1000000000000001</c:v>
                </c:pt>
                <c:pt idx="4645">
                  <c:v>1.1000000000000001</c:v>
                </c:pt>
                <c:pt idx="4646">
                  <c:v>1.2</c:v>
                </c:pt>
                <c:pt idx="4647">
                  <c:v>1.3</c:v>
                </c:pt>
                <c:pt idx="4648">
                  <c:v>1.1000000000000001</c:v>
                </c:pt>
                <c:pt idx="4649">
                  <c:v>1.2</c:v>
                </c:pt>
                <c:pt idx="4650">
                  <c:v>1.2</c:v>
                </c:pt>
                <c:pt idx="4651">
                  <c:v>1.3</c:v>
                </c:pt>
                <c:pt idx="4652">
                  <c:v>1.2</c:v>
                </c:pt>
                <c:pt idx="4653">
                  <c:v>1.2</c:v>
                </c:pt>
                <c:pt idx="4654">
                  <c:v>1.2</c:v>
                </c:pt>
                <c:pt idx="4655">
                  <c:v>1.3</c:v>
                </c:pt>
                <c:pt idx="4656">
                  <c:v>1.4</c:v>
                </c:pt>
                <c:pt idx="4657">
                  <c:v>1.2</c:v>
                </c:pt>
                <c:pt idx="4658">
                  <c:v>1.2</c:v>
                </c:pt>
                <c:pt idx="4659">
                  <c:v>1.2</c:v>
                </c:pt>
                <c:pt idx="4660">
                  <c:v>1.2</c:v>
                </c:pt>
                <c:pt idx="4661">
                  <c:v>1.2</c:v>
                </c:pt>
                <c:pt idx="4662">
                  <c:v>1.2</c:v>
                </c:pt>
                <c:pt idx="4663">
                  <c:v>1.2</c:v>
                </c:pt>
                <c:pt idx="4664">
                  <c:v>1.1000000000000001</c:v>
                </c:pt>
                <c:pt idx="4665">
                  <c:v>1.3</c:v>
                </c:pt>
                <c:pt idx="4666">
                  <c:v>1.2</c:v>
                </c:pt>
                <c:pt idx="4667">
                  <c:v>1.4</c:v>
                </c:pt>
                <c:pt idx="4668">
                  <c:v>1.1000000000000001</c:v>
                </c:pt>
                <c:pt idx="4669">
                  <c:v>1.3</c:v>
                </c:pt>
                <c:pt idx="4670">
                  <c:v>1.2</c:v>
                </c:pt>
                <c:pt idx="4671">
                  <c:v>1.4</c:v>
                </c:pt>
                <c:pt idx="4672">
                  <c:v>1.3</c:v>
                </c:pt>
                <c:pt idx="4673">
                  <c:v>1</c:v>
                </c:pt>
                <c:pt idx="4674">
                  <c:v>1.2</c:v>
                </c:pt>
                <c:pt idx="4675">
                  <c:v>1.3</c:v>
                </c:pt>
                <c:pt idx="4676">
                  <c:v>1.4</c:v>
                </c:pt>
                <c:pt idx="4677">
                  <c:v>1.2</c:v>
                </c:pt>
                <c:pt idx="4678">
                  <c:v>1.2</c:v>
                </c:pt>
                <c:pt idx="4679">
                  <c:v>1.2</c:v>
                </c:pt>
                <c:pt idx="4680">
                  <c:v>1.3</c:v>
                </c:pt>
                <c:pt idx="4681">
                  <c:v>1.2</c:v>
                </c:pt>
                <c:pt idx="4682">
                  <c:v>1.1000000000000001</c:v>
                </c:pt>
                <c:pt idx="4683">
                  <c:v>1.3</c:v>
                </c:pt>
                <c:pt idx="4684">
                  <c:v>1.1000000000000001</c:v>
                </c:pt>
                <c:pt idx="4685">
                  <c:v>1.3</c:v>
                </c:pt>
                <c:pt idx="4686">
                  <c:v>1.3</c:v>
                </c:pt>
                <c:pt idx="4687">
                  <c:v>1.1000000000000001</c:v>
                </c:pt>
                <c:pt idx="4688">
                  <c:v>1.2</c:v>
                </c:pt>
                <c:pt idx="4689">
                  <c:v>1.4</c:v>
                </c:pt>
                <c:pt idx="4690">
                  <c:v>1.2</c:v>
                </c:pt>
                <c:pt idx="4691">
                  <c:v>1.1000000000000001</c:v>
                </c:pt>
                <c:pt idx="4692">
                  <c:v>1.2</c:v>
                </c:pt>
                <c:pt idx="4693">
                  <c:v>1.3</c:v>
                </c:pt>
                <c:pt idx="4694">
                  <c:v>1.2</c:v>
                </c:pt>
                <c:pt idx="4695">
                  <c:v>1.2</c:v>
                </c:pt>
                <c:pt idx="4696">
                  <c:v>1.2</c:v>
                </c:pt>
                <c:pt idx="4697">
                  <c:v>1.2</c:v>
                </c:pt>
                <c:pt idx="4698">
                  <c:v>1.2</c:v>
                </c:pt>
                <c:pt idx="4699">
                  <c:v>1.1000000000000001</c:v>
                </c:pt>
                <c:pt idx="4700">
                  <c:v>1.3</c:v>
                </c:pt>
                <c:pt idx="4701">
                  <c:v>1.1000000000000001</c:v>
                </c:pt>
                <c:pt idx="4702">
                  <c:v>1.3</c:v>
                </c:pt>
                <c:pt idx="4703">
                  <c:v>1.3</c:v>
                </c:pt>
                <c:pt idx="4704">
                  <c:v>1.3</c:v>
                </c:pt>
                <c:pt idx="4705">
                  <c:v>1.2</c:v>
                </c:pt>
                <c:pt idx="4706">
                  <c:v>1.2</c:v>
                </c:pt>
                <c:pt idx="4707">
                  <c:v>1.4</c:v>
                </c:pt>
                <c:pt idx="4708">
                  <c:v>1.2</c:v>
                </c:pt>
                <c:pt idx="4709">
                  <c:v>1.2</c:v>
                </c:pt>
                <c:pt idx="4710">
                  <c:v>1.1000000000000001</c:v>
                </c:pt>
                <c:pt idx="4711">
                  <c:v>1.2</c:v>
                </c:pt>
                <c:pt idx="4712">
                  <c:v>1.3</c:v>
                </c:pt>
                <c:pt idx="4713">
                  <c:v>1.2</c:v>
                </c:pt>
                <c:pt idx="4714">
                  <c:v>1.2</c:v>
                </c:pt>
                <c:pt idx="4715">
                  <c:v>1.2</c:v>
                </c:pt>
                <c:pt idx="4716">
                  <c:v>1.2</c:v>
                </c:pt>
                <c:pt idx="4717">
                  <c:v>1.1000000000000001</c:v>
                </c:pt>
                <c:pt idx="4718">
                  <c:v>1.3</c:v>
                </c:pt>
                <c:pt idx="4719">
                  <c:v>1.4</c:v>
                </c:pt>
                <c:pt idx="4720">
                  <c:v>1.1000000000000001</c:v>
                </c:pt>
                <c:pt idx="4721">
                  <c:v>1.2</c:v>
                </c:pt>
                <c:pt idx="4722">
                  <c:v>1.2</c:v>
                </c:pt>
                <c:pt idx="4723">
                  <c:v>1.1000000000000001</c:v>
                </c:pt>
                <c:pt idx="4724">
                  <c:v>1.2</c:v>
                </c:pt>
                <c:pt idx="4725">
                  <c:v>1.2</c:v>
                </c:pt>
                <c:pt idx="4726">
                  <c:v>1.3</c:v>
                </c:pt>
                <c:pt idx="4727">
                  <c:v>1.3</c:v>
                </c:pt>
                <c:pt idx="4728">
                  <c:v>1.2</c:v>
                </c:pt>
                <c:pt idx="4729">
                  <c:v>1.2</c:v>
                </c:pt>
                <c:pt idx="4730">
                  <c:v>1.1000000000000001</c:v>
                </c:pt>
                <c:pt idx="4731">
                  <c:v>1.2</c:v>
                </c:pt>
                <c:pt idx="4732">
                  <c:v>1.4</c:v>
                </c:pt>
                <c:pt idx="4733">
                  <c:v>1.4</c:v>
                </c:pt>
                <c:pt idx="4734">
                  <c:v>1</c:v>
                </c:pt>
                <c:pt idx="4735">
                  <c:v>1.2</c:v>
                </c:pt>
                <c:pt idx="4736">
                  <c:v>1.3</c:v>
                </c:pt>
                <c:pt idx="4737">
                  <c:v>1.2</c:v>
                </c:pt>
                <c:pt idx="4738">
                  <c:v>1.3</c:v>
                </c:pt>
                <c:pt idx="4739">
                  <c:v>1.1000000000000001</c:v>
                </c:pt>
                <c:pt idx="4740">
                  <c:v>1.2</c:v>
                </c:pt>
                <c:pt idx="4741">
                  <c:v>1.4</c:v>
                </c:pt>
                <c:pt idx="4742">
                  <c:v>1.2</c:v>
                </c:pt>
                <c:pt idx="4743">
                  <c:v>1.2</c:v>
                </c:pt>
                <c:pt idx="4744">
                  <c:v>1.2</c:v>
                </c:pt>
                <c:pt idx="4745">
                  <c:v>1.3</c:v>
                </c:pt>
                <c:pt idx="4746">
                  <c:v>1.3</c:v>
                </c:pt>
                <c:pt idx="4747">
                  <c:v>1.3</c:v>
                </c:pt>
                <c:pt idx="4748">
                  <c:v>1.3</c:v>
                </c:pt>
                <c:pt idx="4749">
                  <c:v>1.2</c:v>
                </c:pt>
                <c:pt idx="4750">
                  <c:v>1.4</c:v>
                </c:pt>
                <c:pt idx="4751">
                  <c:v>1.2</c:v>
                </c:pt>
                <c:pt idx="4752">
                  <c:v>1.2</c:v>
                </c:pt>
                <c:pt idx="4753">
                  <c:v>1.1000000000000001</c:v>
                </c:pt>
                <c:pt idx="4754">
                  <c:v>1.2</c:v>
                </c:pt>
                <c:pt idx="4755">
                  <c:v>1.3</c:v>
                </c:pt>
                <c:pt idx="4756">
                  <c:v>1.2</c:v>
                </c:pt>
                <c:pt idx="4757">
                  <c:v>1.1000000000000001</c:v>
                </c:pt>
                <c:pt idx="4758">
                  <c:v>1.3</c:v>
                </c:pt>
                <c:pt idx="4759">
                  <c:v>1.2</c:v>
                </c:pt>
                <c:pt idx="4760">
                  <c:v>1.3</c:v>
                </c:pt>
                <c:pt idx="4761">
                  <c:v>1.3</c:v>
                </c:pt>
                <c:pt idx="4762">
                  <c:v>1.2</c:v>
                </c:pt>
                <c:pt idx="4763">
                  <c:v>1.3</c:v>
                </c:pt>
                <c:pt idx="4764">
                  <c:v>1.3</c:v>
                </c:pt>
                <c:pt idx="4765">
                  <c:v>1.3</c:v>
                </c:pt>
                <c:pt idx="4766">
                  <c:v>1.4</c:v>
                </c:pt>
                <c:pt idx="4767">
                  <c:v>1.2</c:v>
                </c:pt>
                <c:pt idx="4768">
                  <c:v>1.1000000000000001</c:v>
                </c:pt>
                <c:pt idx="4769">
                  <c:v>1.2</c:v>
                </c:pt>
                <c:pt idx="4770">
                  <c:v>1.3</c:v>
                </c:pt>
                <c:pt idx="4771">
                  <c:v>1.2</c:v>
                </c:pt>
                <c:pt idx="4772">
                  <c:v>1.3</c:v>
                </c:pt>
                <c:pt idx="4773">
                  <c:v>1.1000000000000001</c:v>
                </c:pt>
                <c:pt idx="4774">
                  <c:v>1.2</c:v>
                </c:pt>
                <c:pt idx="4775">
                  <c:v>1.2</c:v>
                </c:pt>
                <c:pt idx="4776">
                  <c:v>1.5</c:v>
                </c:pt>
                <c:pt idx="4777">
                  <c:v>1.1000000000000001</c:v>
                </c:pt>
                <c:pt idx="4778">
                  <c:v>1.1000000000000001</c:v>
                </c:pt>
                <c:pt idx="4779">
                  <c:v>1.2</c:v>
                </c:pt>
                <c:pt idx="4780">
                  <c:v>1.3</c:v>
                </c:pt>
                <c:pt idx="4781">
                  <c:v>1.2</c:v>
                </c:pt>
                <c:pt idx="4782">
                  <c:v>1.2</c:v>
                </c:pt>
                <c:pt idx="4783">
                  <c:v>1.2</c:v>
                </c:pt>
                <c:pt idx="4784">
                  <c:v>1.3</c:v>
                </c:pt>
                <c:pt idx="4785">
                  <c:v>1.1000000000000001</c:v>
                </c:pt>
                <c:pt idx="4786">
                  <c:v>1.1000000000000001</c:v>
                </c:pt>
                <c:pt idx="4787">
                  <c:v>1.2</c:v>
                </c:pt>
                <c:pt idx="4788">
                  <c:v>1.2</c:v>
                </c:pt>
                <c:pt idx="4789">
                  <c:v>1.2</c:v>
                </c:pt>
                <c:pt idx="4790">
                  <c:v>1.3</c:v>
                </c:pt>
                <c:pt idx="4791">
                  <c:v>1.3</c:v>
                </c:pt>
                <c:pt idx="4792">
                  <c:v>1.2</c:v>
                </c:pt>
                <c:pt idx="4793">
                  <c:v>1.3</c:v>
                </c:pt>
                <c:pt idx="4794">
                  <c:v>1.2</c:v>
                </c:pt>
                <c:pt idx="4795">
                  <c:v>1.2</c:v>
                </c:pt>
                <c:pt idx="4796">
                  <c:v>1.1000000000000001</c:v>
                </c:pt>
                <c:pt idx="4797">
                  <c:v>1.2</c:v>
                </c:pt>
                <c:pt idx="4798">
                  <c:v>1.2</c:v>
                </c:pt>
                <c:pt idx="4799">
                  <c:v>1.1000000000000001</c:v>
                </c:pt>
                <c:pt idx="4800">
                  <c:v>1.2</c:v>
                </c:pt>
                <c:pt idx="4801">
                  <c:v>1.1000000000000001</c:v>
                </c:pt>
                <c:pt idx="4802">
                  <c:v>1.3</c:v>
                </c:pt>
                <c:pt idx="4803">
                  <c:v>1.2</c:v>
                </c:pt>
                <c:pt idx="4804">
                  <c:v>1.2</c:v>
                </c:pt>
                <c:pt idx="4805">
                  <c:v>1.2</c:v>
                </c:pt>
                <c:pt idx="4806">
                  <c:v>1.2</c:v>
                </c:pt>
                <c:pt idx="4807">
                  <c:v>1.2</c:v>
                </c:pt>
                <c:pt idx="4808">
                  <c:v>1.3</c:v>
                </c:pt>
                <c:pt idx="4809">
                  <c:v>1.3</c:v>
                </c:pt>
                <c:pt idx="4810">
                  <c:v>1.3</c:v>
                </c:pt>
                <c:pt idx="4811">
                  <c:v>1.2</c:v>
                </c:pt>
                <c:pt idx="4812">
                  <c:v>1.2</c:v>
                </c:pt>
                <c:pt idx="4813">
                  <c:v>1.1000000000000001</c:v>
                </c:pt>
                <c:pt idx="4814">
                  <c:v>1.3</c:v>
                </c:pt>
                <c:pt idx="4815">
                  <c:v>1.2</c:v>
                </c:pt>
                <c:pt idx="4816">
                  <c:v>1.1000000000000001</c:v>
                </c:pt>
                <c:pt idx="4817">
                  <c:v>1.2</c:v>
                </c:pt>
                <c:pt idx="4818">
                  <c:v>1.2</c:v>
                </c:pt>
                <c:pt idx="4819">
                  <c:v>1.3</c:v>
                </c:pt>
                <c:pt idx="4820">
                  <c:v>1.3</c:v>
                </c:pt>
                <c:pt idx="4821">
                  <c:v>1.1000000000000001</c:v>
                </c:pt>
                <c:pt idx="4822">
                  <c:v>1.2</c:v>
                </c:pt>
                <c:pt idx="4823">
                  <c:v>1.3</c:v>
                </c:pt>
                <c:pt idx="4824">
                  <c:v>1.1000000000000001</c:v>
                </c:pt>
                <c:pt idx="4825">
                  <c:v>1.2</c:v>
                </c:pt>
                <c:pt idx="4826">
                  <c:v>1.1000000000000001</c:v>
                </c:pt>
                <c:pt idx="4827">
                  <c:v>1.3</c:v>
                </c:pt>
                <c:pt idx="4828">
                  <c:v>1.2</c:v>
                </c:pt>
                <c:pt idx="4829">
                  <c:v>1.1000000000000001</c:v>
                </c:pt>
                <c:pt idx="4830">
                  <c:v>1.2</c:v>
                </c:pt>
                <c:pt idx="4831">
                  <c:v>1</c:v>
                </c:pt>
                <c:pt idx="4832">
                  <c:v>1.3</c:v>
                </c:pt>
                <c:pt idx="4833">
                  <c:v>1.2</c:v>
                </c:pt>
                <c:pt idx="4834">
                  <c:v>1.2</c:v>
                </c:pt>
                <c:pt idx="4835">
                  <c:v>1.2</c:v>
                </c:pt>
                <c:pt idx="4836">
                  <c:v>1.3</c:v>
                </c:pt>
                <c:pt idx="4837">
                  <c:v>1.3</c:v>
                </c:pt>
                <c:pt idx="4838">
                  <c:v>1.1000000000000001</c:v>
                </c:pt>
                <c:pt idx="4839">
                  <c:v>1.2</c:v>
                </c:pt>
                <c:pt idx="4840">
                  <c:v>1.2</c:v>
                </c:pt>
                <c:pt idx="4841">
                  <c:v>1.2</c:v>
                </c:pt>
                <c:pt idx="4842">
                  <c:v>1.2</c:v>
                </c:pt>
                <c:pt idx="4843">
                  <c:v>1.4</c:v>
                </c:pt>
                <c:pt idx="4844">
                  <c:v>1.1000000000000001</c:v>
                </c:pt>
                <c:pt idx="4845">
                  <c:v>1.2</c:v>
                </c:pt>
                <c:pt idx="4846">
                  <c:v>1.2</c:v>
                </c:pt>
                <c:pt idx="4847">
                  <c:v>1.3</c:v>
                </c:pt>
                <c:pt idx="4848">
                  <c:v>1.2</c:v>
                </c:pt>
                <c:pt idx="4849">
                  <c:v>1.3</c:v>
                </c:pt>
                <c:pt idx="4850">
                  <c:v>1.3</c:v>
                </c:pt>
                <c:pt idx="4851">
                  <c:v>1</c:v>
                </c:pt>
                <c:pt idx="4852">
                  <c:v>1.2</c:v>
                </c:pt>
                <c:pt idx="4853">
                  <c:v>1.3</c:v>
                </c:pt>
                <c:pt idx="4854">
                  <c:v>1.3</c:v>
                </c:pt>
                <c:pt idx="4855">
                  <c:v>1.1000000000000001</c:v>
                </c:pt>
                <c:pt idx="4856">
                  <c:v>1.3</c:v>
                </c:pt>
                <c:pt idx="4857">
                  <c:v>1.2</c:v>
                </c:pt>
                <c:pt idx="4858">
                  <c:v>1.1000000000000001</c:v>
                </c:pt>
                <c:pt idx="4859">
                  <c:v>1.3</c:v>
                </c:pt>
                <c:pt idx="4860">
                  <c:v>1.4</c:v>
                </c:pt>
                <c:pt idx="4861">
                  <c:v>1.2</c:v>
                </c:pt>
                <c:pt idx="4862">
                  <c:v>1.1000000000000001</c:v>
                </c:pt>
                <c:pt idx="4863">
                  <c:v>1.1000000000000001</c:v>
                </c:pt>
                <c:pt idx="4864">
                  <c:v>1.2</c:v>
                </c:pt>
                <c:pt idx="4865">
                  <c:v>1.2</c:v>
                </c:pt>
                <c:pt idx="4866">
                  <c:v>1.3</c:v>
                </c:pt>
                <c:pt idx="4867">
                  <c:v>1.4</c:v>
                </c:pt>
                <c:pt idx="4868">
                  <c:v>1.1000000000000001</c:v>
                </c:pt>
                <c:pt idx="4869">
                  <c:v>1.1000000000000001</c:v>
                </c:pt>
                <c:pt idx="4870">
                  <c:v>1.1000000000000001</c:v>
                </c:pt>
                <c:pt idx="4871">
                  <c:v>1.3</c:v>
                </c:pt>
                <c:pt idx="4872">
                  <c:v>1.2</c:v>
                </c:pt>
                <c:pt idx="4873">
                  <c:v>1.3</c:v>
                </c:pt>
                <c:pt idx="4874">
                  <c:v>1.1000000000000001</c:v>
                </c:pt>
                <c:pt idx="4875">
                  <c:v>1.1000000000000001</c:v>
                </c:pt>
                <c:pt idx="4876">
                  <c:v>1.2</c:v>
                </c:pt>
                <c:pt idx="4877">
                  <c:v>1.2</c:v>
                </c:pt>
                <c:pt idx="4878">
                  <c:v>1.4</c:v>
                </c:pt>
                <c:pt idx="4879">
                  <c:v>1.1000000000000001</c:v>
                </c:pt>
                <c:pt idx="4880">
                  <c:v>1.3</c:v>
                </c:pt>
                <c:pt idx="4881">
                  <c:v>1.2</c:v>
                </c:pt>
                <c:pt idx="4882">
                  <c:v>1.2</c:v>
                </c:pt>
                <c:pt idx="4883">
                  <c:v>1.2</c:v>
                </c:pt>
                <c:pt idx="4884">
                  <c:v>1.2</c:v>
                </c:pt>
                <c:pt idx="4885">
                  <c:v>1.2</c:v>
                </c:pt>
                <c:pt idx="4886">
                  <c:v>1.2</c:v>
                </c:pt>
                <c:pt idx="4887">
                  <c:v>1.2</c:v>
                </c:pt>
                <c:pt idx="4888">
                  <c:v>1.1000000000000001</c:v>
                </c:pt>
                <c:pt idx="4889">
                  <c:v>1.3</c:v>
                </c:pt>
                <c:pt idx="4890">
                  <c:v>1.1000000000000001</c:v>
                </c:pt>
                <c:pt idx="4891">
                  <c:v>1.2</c:v>
                </c:pt>
                <c:pt idx="4892">
                  <c:v>1.3</c:v>
                </c:pt>
                <c:pt idx="4893">
                  <c:v>1.2</c:v>
                </c:pt>
                <c:pt idx="4894">
                  <c:v>1.3</c:v>
                </c:pt>
                <c:pt idx="4895">
                  <c:v>1</c:v>
                </c:pt>
                <c:pt idx="4896">
                  <c:v>1.3</c:v>
                </c:pt>
                <c:pt idx="4897">
                  <c:v>1.2</c:v>
                </c:pt>
                <c:pt idx="4898">
                  <c:v>1.2</c:v>
                </c:pt>
                <c:pt idx="4899">
                  <c:v>1.2</c:v>
                </c:pt>
                <c:pt idx="4900">
                  <c:v>1.2</c:v>
                </c:pt>
                <c:pt idx="4901">
                  <c:v>1.2</c:v>
                </c:pt>
                <c:pt idx="4902">
                  <c:v>1.3</c:v>
                </c:pt>
                <c:pt idx="4903">
                  <c:v>1.2</c:v>
                </c:pt>
                <c:pt idx="4904">
                  <c:v>1.2</c:v>
                </c:pt>
                <c:pt idx="4905">
                  <c:v>1.1000000000000001</c:v>
                </c:pt>
                <c:pt idx="4906">
                  <c:v>1.2</c:v>
                </c:pt>
                <c:pt idx="4907">
                  <c:v>1.4</c:v>
                </c:pt>
                <c:pt idx="4908">
                  <c:v>1.2</c:v>
                </c:pt>
                <c:pt idx="4909">
                  <c:v>1.1000000000000001</c:v>
                </c:pt>
                <c:pt idx="4910">
                  <c:v>1.2</c:v>
                </c:pt>
                <c:pt idx="4911">
                  <c:v>1.2</c:v>
                </c:pt>
                <c:pt idx="4912">
                  <c:v>1.2</c:v>
                </c:pt>
                <c:pt idx="4913">
                  <c:v>1.1000000000000001</c:v>
                </c:pt>
                <c:pt idx="4914">
                  <c:v>1.2</c:v>
                </c:pt>
                <c:pt idx="4915">
                  <c:v>1.2</c:v>
                </c:pt>
                <c:pt idx="4916">
                  <c:v>1.3</c:v>
                </c:pt>
                <c:pt idx="4917">
                  <c:v>1.2</c:v>
                </c:pt>
                <c:pt idx="4918">
                  <c:v>1.4</c:v>
                </c:pt>
                <c:pt idx="4919">
                  <c:v>1.2</c:v>
                </c:pt>
                <c:pt idx="4920">
                  <c:v>1.2</c:v>
                </c:pt>
                <c:pt idx="4921">
                  <c:v>1.3</c:v>
                </c:pt>
                <c:pt idx="4922">
                  <c:v>1.3</c:v>
                </c:pt>
                <c:pt idx="4923">
                  <c:v>1.3</c:v>
                </c:pt>
                <c:pt idx="4924">
                  <c:v>1.2</c:v>
                </c:pt>
                <c:pt idx="4925">
                  <c:v>1.3</c:v>
                </c:pt>
                <c:pt idx="4926">
                  <c:v>1.3</c:v>
                </c:pt>
                <c:pt idx="4927">
                  <c:v>1.3</c:v>
                </c:pt>
                <c:pt idx="4928">
                  <c:v>1.2</c:v>
                </c:pt>
                <c:pt idx="4929">
                  <c:v>1.2</c:v>
                </c:pt>
                <c:pt idx="4930">
                  <c:v>1.2</c:v>
                </c:pt>
                <c:pt idx="4931">
                  <c:v>1.2</c:v>
                </c:pt>
                <c:pt idx="4932">
                  <c:v>1.2</c:v>
                </c:pt>
                <c:pt idx="4933">
                  <c:v>1.2</c:v>
                </c:pt>
                <c:pt idx="4934">
                  <c:v>1.2</c:v>
                </c:pt>
                <c:pt idx="4935">
                  <c:v>1.2</c:v>
                </c:pt>
                <c:pt idx="4936">
                  <c:v>1.3</c:v>
                </c:pt>
                <c:pt idx="4937">
                  <c:v>1.2</c:v>
                </c:pt>
                <c:pt idx="4938">
                  <c:v>1.2</c:v>
                </c:pt>
                <c:pt idx="4939">
                  <c:v>1.1000000000000001</c:v>
                </c:pt>
                <c:pt idx="4940">
                  <c:v>1.3</c:v>
                </c:pt>
                <c:pt idx="4941">
                  <c:v>1.3</c:v>
                </c:pt>
                <c:pt idx="4942">
                  <c:v>1.2</c:v>
                </c:pt>
                <c:pt idx="4943">
                  <c:v>1.3</c:v>
                </c:pt>
                <c:pt idx="4944">
                  <c:v>1.3</c:v>
                </c:pt>
                <c:pt idx="4945">
                  <c:v>1.2</c:v>
                </c:pt>
                <c:pt idx="4946">
                  <c:v>1.3</c:v>
                </c:pt>
                <c:pt idx="4947">
                  <c:v>1.4</c:v>
                </c:pt>
                <c:pt idx="4948">
                  <c:v>1.1000000000000001</c:v>
                </c:pt>
                <c:pt idx="4949">
                  <c:v>1.1000000000000001</c:v>
                </c:pt>
                <c:pt idx="4950">
                  <c:v>1.2</c:v>
                </c:pt>
                <c:pt idx="4951">
                  <c:v>1.1000000000000001</c:v>
                </c:pt>
                <c:pt idx="4952">
                  <c:v>1.2</c:v>
                </c:pt>
                <c:pt idx="4953">
                  <c:v>1.1000000000000001</c:v>
                </c:pt>
                <c:pt idx="4954">
                  <c:v>1.3</c:v>
                </c:pt>
                <c:pt idx="4955">
                  <c:v>1.2</c:v>
                </c:pt>
                <c:pt idx="4956">
                  <c:v>1.1000000000000001</c:v>
                </c:pt>
                <c:pt idx="4957">
                  <c:v>1.2</c:v>
                </c:pt>
                <c:pt idx="4958">
                  <c:v>1.2</c:v>
                </c:pt>
                <c:pt idx="4959">
                  <c:v>1.3</c:v>
                </c:pt>
                <c:pt idx="4960">
                  <c:v>1.4</c:v>
                </c:pt>
                <c:pt idx="4961">
                  <c:v>1.2</c:v>
                </c:pt>
                <c:pt idx="4962">
                  <c:v>1.2</c:v>
                </c:pt>
                <c:pt idx="4963">
                  <c:v>1.1000000000000001</c:v>
                </c:pt>
                <c:pt idx="4964">
                  <c:v>1.3</c:v>
                </c:pt>
                <c:pt idx="4965">
                  <c:v>1.2</c:v>
                </c:pt>
                <c:pt idx="4966">
                  <c:v>1.3</c:v>
                </c:pt>
                <c:pt idx="4967">
                  <c:v>1.2</c:v>
                </c:pt>
                <c:pt idx="4968">
                  <c:v>1.3</c:v>
                </c:pt>
                <c:pt idx="4969">
                  <c:v>1.6</c:v>
                </c:pt>
                <c:pt idx="4970">
                  <c:v>1.1000000000000001</c:v>
                </c:pt>
                <c:pt idx="4971">
                  <c:v>1.2</c:v>
                </c:pt>
                <c:pt idx="4972">
                  <c:v>1.2</c:v>
                </c:pt>
                <c:pt idx="4973">
                  <c:v>1.2</c:v>
                </c:pt>
                <c:pt idx="4974">
                  <c:v>1.4</c:v>
                </c:pt>
                <c:pt idx="4975">
                  <c:v>1.3</c:v>
                </c:pt>
                <c:pt idx="4976">
                  <c:v>1.3</c:v>
                </c:pt>
                <c:pt idx="4977">
                  <c:v>1.1000000000000001</c:v>
                </c:pt>
                <c:pt idx="4978">
                  <c:v>1.2</c:v>
                </c:pt>
                <c:pt idx="4979">
                  <c:v>1.2</c:v>
                </c:pt>
                <c:pt idx="4980">
                  <c:v>1.4</c:v>
                </c:pt>
                <c:pt idx="4981">
                  <c:v>1.2</c:v>
                </c:pt>
                <c:pt idx="4982">
                  <c:v>1.2</c:v>
                </c:pt>
                <c:pt idx="4983">
                  <c:v>1.4</c:v>
                </c:pt>
                <c:pt idx="4984">
                  <c:v>1.2</c:v>
                </c:pt>
                <c:pt idx="4985">
                  <c:v>1.2</c:v>
                </c:pt>
                <c:pt idx="4986">
                  <c:v>1.4</c:v>
                </c:pt>
                <c:pt idx="4987">
                  <c:v>1.3</c:v>
                </c:pt>
                <c:pt idx="4988">
                  <c:v>1.3</c:v>
                </c:pt>
                <c:pt idx="4989">
                  <c:v>1.2</c:v>
                </c:pt>
                <c:pt idx="4990">
                  <c:v>1.2</c:v>
                </c:pt>
                <c:pt idx="4991">
                  <c:v>1.4</c:v>
                </c:pt>
                <c:pt idx="4992">
                  <c:v>1.2</c:v>
                </c:pt>
                <c:pt idx="4993">
                  <c:v>1.3</c:v>
                </c:pt>
                <c:pt idx="4994">
                  <c:v>1.3</c:v>
                </c:pt>
                <c:pt idx="4995">
                  <c:v>1.3</c:v>
                </c:pt>
                <c:pt idx="4996">
                  <c:v>1.2</c:v>
                </c:pt>
                <c:pt idx="4997">
                  <c:v>1.2</c:v>
                </c:pt>
                <c:pt idx="4998">
                  <c:v>1.4</c:v>
                </c:pt>
                <c:pt idx="4999">
                  <c:v>1.2</c:v>
                </c:pt>
                <c:pt idx="5000">
                  <c:v>1.3</c:v>
                </c:pt>
                <c:pt idx="5001">
                  <c:v>1.1000000000000001</c:v>
                </c:pt>
                <c:pt idx="5002">
                  <c:v>1.3</c:v>
                </c:pt>
                <c:pt idx="5003">
                  <c:v>1.2</c:v>
                </c:pt>
                <c:pt idx="5004">
                  <c:v>1.1000000000000001</c:v>
                </c:pt>
                <c:pt idx="5005">
                  <c:v>1.3</c:v>
                </c:pt>
                <c:pt idx="5006">
                  <c:v>1.1000000000000001</c:v>
                </c:pt>
                <c:pt idx="5007">
                  <c:v>1.2</c:v>
                </c:pt>
                <c:pt idx="5008">
                  <c:v>1.2</c:v>
                </c:pt>
                <c:pt idx="5009">
                  <c:v>1.3</c:v>
                </c:pt>
                <c:pt idx="5010">
                  <c:v>1.1000000000000001</c:v>
                </c:pt>
                <c:pt idx="5011">
                  <c:v>1.2</c:v>
                </c:pt>
                <c:pt idx="5012">
                  <c:v>1.2</c:v>
                </c:pt>
                <c:pt idx="5013">
                  <c:v>1.3</c:v>
                </c:pt>
                <c:pt idx="5014">
                  <c:v>1.3</c:v>
                </c:pt>
                <c:pt idx="5015">
                  <c:v>1.2</c:v>
                </c:pt>
                <c:pt idx="5016">
                  <c:v>1.2</c:v>
                </c:pt>
                <c:pt idx="5017">
                  <c:v>1.2</c:v>
                </c:pt>
                <c:pt idx="5018">
                  <c:v>1.3</c:v>
                </c:pt>
                <c:pt idx="5019">
                  <c:v>1.2</c:v>
                </c:pt>
                <c:pt idx="5020">
                  <c:v>1.3</c:v>
                </c:pt>
                <c:pt idx="5021">
                  <c:v>1.2</c:v>
                </c:pt>
                <c:pt idx="5022">
                  <c:v>1.3</c:v>
                </c:pt>
                <c:pt idx="5023">
                  <c:v>1.3</c:v>
                </c:pt>
                <c:pt idx="5024">
                  <c:v>1.3</c:v>
                </c:pt>
                <c:pt idx="5025">
                  <c:v>1.2</c:v>
                </c:pt>
                <c:pt idx="5026">
                  <c:v>1.4</c:v>
                </c:pt>
                <c:pt idx="5027">
                  <c:v>1.3</c:v>
                </c:pt>
                <c:pt idx="5028">
                  <c:v>1.2</c:v>
                </c:pt>
                <c:pt idx="5029">
                  <c:v>1.2</c:v>
                </c:pt>
                <c:pt idx="5030">
                  <c:v>1.2</c:v>
                </c:pt>
                <c:pt idx="5031">
                  <c:v>1.4</c:v>
                </c:pt>
                <c:pt idx="5032">
                  <c:v>1.4</c:v>
                </c:pt>
                <c:pt idx="5033">
                  <c:v>1.2</c:v>
                </c:pt>
                <c:pt idx="5034">
                  <c:v>1.2</c:v>
                </c:pt>
                <c:pt idx="5035">
                  <c:v>1.2</c:v>
                </c:pt>
                <c:pt idx="5036">
                  <c:v>1.2</c:v>
                </c:pt>
                <c:pt idx="5037">
                  <c:v>1.3</c:v>
                </c:pt>
                <c:pt idx="5038">
                  <c:v>1.4</c:v>
                </c:pt>
                <c:pt idx="5039">
                  <c:v>1.2</c:v>
                </c:pt>
                <c:pt idx="5040">
                  <c:v>1.3</c:v>
                </c:pt>
                <c:pt idx="5041">
                  <c:v>1.4</c:v>
                </c:pt>
                <c:pt idx="5042">
                  <c:v>1.3</c:v>
                </c:pt>
                <c:pt idx="5043">
                  <c:v>1.2</c:v>
                </c:pt>
                <c:pt idx="5044">
                  <c:v>1.4</c:v>
                </c:pt>
                <c:pt idx="5045">
                  <c:v>1.2</c:v>
                </c:pt>
                <c:pt idx="5046">
                  <c:v>1.2</c:v>
                </c:pt>
                <c:pt idx="5047">
                  <c:v>1.1000000000000001</c:v>
                </c:pt>
                <c:pt idx="5048">
                  <c:v>1.2</c:v>
                </c:pt>
                <c:pt idx="5049">
                  <c:v>1.2</c:v>
                </c:pt>
                <c:pt idx="5050">
                  <c:v>1.2</c:v>
                </c:pt>
                <c:pt idx="5051">
                  <c:v>1.1000000000000001</c:v>
                </c:pt>
                <c:pt idx="5052">
                  <c:v>1.3</c:v>
                </c:pt>
                <c:pt idx="5053">
                  <c:v>1.3</c:v>
                </c:pt>
                <c:pt idx="5054">
                  <c:v>1.3</c:v>
                </c:pt>
                <c:pt idx="5055">
                  <c:v>1.3</c:v>
                </c:pt>
                <c:pt idx="5056">
                  <c:v>1.2</c:v>
                </c:pt>
                <c:pt idx="5057">
                  <c:v>1.3</c:v>
                </c:pt>
                <c:pt idx="5058">
                  <c:v>1.2</c:v>
                </c:pt>
                <c:pt idx="5059">
                  <c:v>1.1000000000000001</c:v>
                </c:pt>
                <c:pt idx="5060">
                  <c:v>1.4</c:v>
                </c:pt>
                <c:pt idx="5061">
                  <c:v>1.3</c:v>
                </c:pt>
                <c:pt idx="5062">
                  <c:v>1.3</c:v>
                </c:pt>
                <c:pt idx="5063">
                  <c:v>1.2</c:v>
                </c:pt>
                <c:pt idx="5064">
                  <c:v>1.2</c:v>
                </c:pt>
                <c:pt idx="5065">
                  <c:v>1.2</c:v>
                </c:pt>
                <c:pt idx="5066">
                  <c:v>1.4</c:v>
                </c:pt>
                <c:pt idx="5067">
                  <c:v>1.3</c:v>
                </c:pt>
                <c:pt idx="5068">
                  <c:v>1.2</c:v>
                </c:pt>
                <c:pt idx="5069">
                  <c:v>1.1000000000000001</c:v>
                </c:pt>
                <c:pt idx="5070">
                  <c:v>1.2</c:v>
                </c:pt>
                <c:pt idx="5071">
                  <c:v>1.3</c:v>
                </c:pt>
                <c:pt idx="5072">
                  <c:v>1.1000000000000001</c:v>
                </c:pt>
                <c:pt idx="5073">
                  <c:v>1.2</c:v>
                </c:pt>
                <c:pt idx="5074">
                  <c:v>1.2</c:v>
                </c:pt>
                <c:pt idx="5075">
                  <c:v>1.4</c:v>
                </c:pt>
                <c:pt idx="5076">
                  <c:v>1.1000000000000001</c:v>
                </c:pt>
                <c:pt idx="5077">
                  <c:v>1.2</c:v>
                </c:pt>
                <c:pt idx="5078">
                  <c:v>1.3</c:v>
                </c:pt>
                <c:pt idx="5079">
                  <c:v>1.2</c:v>
                </c:pt>
                <c:pt idx="5080">
                  <c:v>1.3</c:v>
                </c:pt>
                <c:pt idx="5081">
                  <c:v>1.3</c:v>
                </c:pt>
                <c:pt idx="5082">
                  <c:v>1.2</c:v>
                </c:pt>
                <c:pt idx="5083">
                  <c:v>1.2</c:v>
                </c:pt>
                <c:pt idx="5084">
                  <c:v>1.3</c:v>
                </c:pt>
                <c:pt idx="5085">
                  <c:v>1.3</c:v>
                </c:pt>
                <c:pt idx="5086">
                  <c:v>1.2</c:v>
                </c:pt>
                <c:pt idx="5087">
                  <c:v>1.3</c:v>
                </c:pt>
                <c:pt idx="5088">
                  <c:v>1.1000000000000001</c:v>
                </c:pt>
                <c:pt idx="5089">
                  <c:v>1.1000000000000001</c:v>
                </c:pt>
                <c:pt idx="5090">
                  <c:v>1.1000000000000001</c:v>
                </c:pt>
                <c:pt idx="5091">
                  <c:v>1.2</c:v>
                </c:pt>
                <c:pt idx="5092">
                  <c:v>1.3</c:v>
                </c:pt>
                <c:pt idx="5093">
                  <c:v>1.1000000000000001</c:v>
                </c:pt>
                <c:pt idx="5094">
                  <c:v>1.2</c:v>
                </c:pt>
                <c:pt idx="5095">
                  <c:v>1.3</c:v>
                </c:pt>
                <c:pt idx="5096">
                  <c:v>1.3</c:v>
                </c:pt>
                <c:pt idx="5097">
                  <c:v>1.2</c:v>
                </c:pt>
                <c:pt idx="5098">
                  <c:v>1.2</c:v>
                </c:pt>
                <c:pt idx="5099">
                  <c:v>1.2</c:v>
                </c:pt>
                <c:pt idx="5100">
                  <c:v>1.3</c:v>
                </c:pt>
                <c:pt idx="5101">
                  <c:v>1.1000000000000001</c:v>
                </c:pt>
                <c:pt idx="5102">
                  <c:v>1.2</c:v>
                </c:pt>
                <c:pt idx="5103">
                  <c:v>1.2</c:v>
                </c:pt>
                <c:pt idx="5104">
                  <c:v>1.2</c:v>
                </c:pt>
                <c:pt idx="5105">
                  <c:v>1.4</c:v>
                </c:pt>
                <c:pt idx="5106">
                  <c:v>1.1000000000000001</c:v>
                </c:pt>
                <c:pt idx="5107">
                  <c:v>1.4</c:v>
                </c:pt>
                <c:pt idx="5108">
                  <c:v>1.2</c:v>
                </c:pt>
                <c:pt idx="5109">
                  <c:v>1.1000000000000001</c:v>
                </c:pt>
                <c:pt idx="5110">
                  <c:v>1.2</c:v>
                </c:pt>
                <c:pt idx="5111">
                  <c:v>1.3</c:v>
                </c:pt>
                <c:pt idx="5112">
                  <c:v>1.2</c:v>
                </c:pt>
                <c:pt idx="5113">
                  <c:v>1.3</c:v>
                </c:pt>
                <c:pt idx="5114">
                  <c:v>1.3</c:v>
                </c:pt>
                <c:pt idx="5115">
                  <c:v>1.1000000000000001</c:v>
                </c:pt>
                <c:pt idx="5116">
                  <c:v>1.1000000000000001</c:v>
                </c:pt>
                <c:pt idx="5117">
                  <c:v>1.2</c:v>
                </c:pt>
                <c:pt idx="5118">
                  <c:v>1.4</c:v>
                </c:pt>
                <c:pt idx="5119">
                  <c:v>1.3</c:v>
                </c:pt>
                <c:pt idx="5120">
                  <c:v>1</c:v>
                </c:pt>
                <c:pt idx="5121">
                  <c:v>1.1000000000000001</c:v>
                </c:pt>
                <c:pt idx="5122">
                  <c:v>1.1000000000000001</c:v>
                </c:pt>
                <c:pt idx="5123">
                  <c:v>1.4</c:v>
                </c:pt>
                <c:pt idx="5124">
                  <c:v>1.1000000000000001</c:v>
                </c:pt>
                <c:pt idx="5125">
                  <c:v>1.2</c:v>
                </c:pt>
                <c:pt idx="5126">
                  <c:v>1.3</c:v>
                </c:pt>
                <c:pt idx="5127">
                  <c:v>1.2</c:v>
                </c:pt>
                <c:pt idx="5128">
                  <c:v>1.2</c:v>
                </c:pt>
                <c:pt idx="5129">
                  <c:v>1.3</c:v>
                </c:pt>
                <c:pt idx="5130">
                  <c:v>1.3</c:v>
                </c:pt>
                <c:pt idx="5131">
                  <c:v>1.2</c:v>
                </c:pt>
                <c:pt idx="5132">
                  <c:v>1.2</c:v>
                </c:pt>
                <c:pt idx="5133">
                  <c:v>1.2</c:v>
                </c:pt>
                <c:pt idx="5134">
                  <c:v>1.3</c:v>
                </c:pt>
                <c:pt idx="5135">
                  <c:v>1.2</c:v>
                </c:pt>
                <c:pt idx="5136">
                  <c:v>1.3</c:v>
                </c:pt>
                <c:pt idx="5137">
                  <c:v>1.1000000000000001</c:v>
                </c:pt>
                <c:pt idx="5138">
                  <c:v>1.2</c:v>
                </c:pt>
                <c:pt idx="5139">
                  <c:v>1.1000000000000001</c:v>
                </c:pt>
                <c:pt idx="5140">
                  <c:v>1.2</c:v>
                </c:pt>
                <c:pt idx="5141">
                  <c:v>1.1000000000000001</c:v>
                </c:pt>
                <c:pt idx="5142">
                  <c:v>1.2</c:v>
                </c:pt>
                <c:pt idx="5143">
                  <c:v>1.2</c:v>
                </c:pt>
                <c:pt idx="5144">
                  <c:v>1.1000000000000001</c:v>
                </c:pt>
                <c:pt idx="5145">
                  <c:v>1.2</c:v>
                </c:pt>
                <c:pt idx="5146">
                  <c:v>1.2</c:v>
                </c:pt>
                <c:pt idx="5147">
                  <c:v>1.4</c:v>
                </c:pt>
                <c:pt idx="5148">
                  <c:v>1.3</c:v>
                </c:pt>
                <c:pt idx="5149">
                  <c:v>1.2</c:v>
                </c:pt>
                <c:pt idx="5150">
                  <c:v>1.1000000000000001</c:v>
                </c:pt>
                <c:pt idx="5151">
                  <c:v>1.1000000000000001</c:v>
                </c:pt>
                <c:pt idx="5152">
                  <c:v>1.1000000000000001</c:v>
                </c:pt>
                <c:pt idx="5153">
                  <c:v>1.2</c:v>
                </c:pt>
                <c:pt idx="5154">
                  <c:v>1.1000000000000001</c:v>
                </c:pt>
                <c:pt idx="5155">
                  <c:v>1.2</c:v>
                </c:pt>
                <c:pt idx="5156">
                  <c:v>1.3</c:v>
                </c:pt>
                <c:pt idx="5157">
                  <c:v>1.4</c:v>
                </c:pt>
                <c:pt idx="5158">
                  <c:v>1.1000000000000001</c:v>
                </c:pt>
                <c:pt idx="5159">
                  <c:v>1.2</c:v>
                </c:pt>
                <c:pt idx="5160">
                  <c:v>1.1000000000000001</c:v>
                </c:pt>
                <c:pt idx="5161">
                  <c:v>1.1000000000000001</c:v>
                </c:pt>
                <c:pt idx="5162">
                  <c:v>1.3</c:v>
                </c:pt>
                <c:pt idx="5163">
                  <c:v>1.2</c:v>
                </c:pt>
                <c:pt idx="5164">
                  <c:v>1.2</c:v>
                </c:pt>
                <c:pt idx="5165">
                  <c:v>1.3</c:v>
                </c:pt>
                <c:pt idx="5166">
                  <c:v>1.2</c:v>
                </c:pt>
                <c:pt idx="5167">
                  <c:v>1.2</c:v>
                </c:pt>
                <c:pt idx="5168">
                  <c:v>1.1000000000000001</c:v>
                </c:pt>
                <c:pt idx="5169">
                  <c:v>1.3</c:v>
                </c:pt>
                <c:pt idx="5170">
                  <c:v>1.2</c:v>
                </c:pt>
                <c:pt idx="5171">
                  <c:v>1.3</c:v>
                </c:pt>
                <c:pt idx="5172">
                  <c:v>1.3</c:v>
                </c:pt>
                <c:pt idx="5173">
                  <c:v>1.2</c:v>
                </c:pt>
                <c:pt idx="5174">
                  <c:v>1.2</c:v>
                </c:pt>
                <c:pt idx="5175">
                  <c:v>1.1000000000000001</c:v>
                </c:pt>
                <c:pt idx="5176">
                  <c:v>1.3</c:v>
                </c:pt>
                <c:pt idx="5177">
                  <c:v>1.2</c:v>
                </c:pt>
                <c:pt idx="5178">
                  <c:v>1.3</c:v>
                </c:pt>
                <c:pt idx="5179">
                  <c:v>1.3</c:v>
                </c:pt>
                <c:pt idx="5180">
                  <c:v>1.3</c:v>
                </c:pt>
                <c:pt idx="5181">
                  <c:v>1.1000000000000001</c:v>
                </c:pt>
                <c:pt idx="5182">
                  <c:v>1.2</c:v>
                </c:pt>
                <c:pt idx="5183">
                  <c:v>1.3</c:v>
                </c:pt>
                <c:pt idx="5184">
                  <c:v>1.1000000000000001</c:v>
                </c:pt>
                <c:pt idx="5185">
                  <c:v>1.2</c:v>
                </c:pt>
                <c:pt idx="5186">
                  <c:v>1.2</c:v>
                </c:pt>
                <c:pt idx="5187">
                  <c:v>1.1000000000000001</c:v>
                </c:pt>
                <c:pt idx="5188">
                  <c:v>1.2</c:v>
                </c:pt>
                <c:pt idx="5189">
                  <c:v>1.2</c:v>
                </c:pt>
                <c:pt idx="5190">
                  <c:v>1.2</c:v>
                </c:pt>
                <c:pt idx="5191">
                  <c:v>1.1000000000000001</c:v>
                </c:pt>
                <c:pt idx="5192">
                  <c:v>1.2</c:v>
                </c:pt>
                <c:pt idx="5193">
                  <c:v>1.3</c:v>
                </c:pt>
                <c:pt idx="5194">
                  <c:v>1.2</c:v>
                </c:pt>
                <c:pt idx="5195">
                  <c:v>1.1000000000000001</c:v>
                </c:pt>
                <c:pt idx="5196">
                  <c:v>1.2</c:v>
                </c:pt>
                <c:pt idx="5197">
                  <c:v>1.2</c:v>
                </c:pt>
                <c:pt idx="5198">
                  <c:v>1.2</c:v>
                </c:pt>
                <c:pt idx="5199">
                  <c:v>1.1000000000000001</c:v>
                </c:pt>
                <c:pt idx="5200">
                  <c:v>1.1000000000000001</c:v>
                </c:pt>
                <c:pt idx="5201">
                  <c:v>1.1000000000000001</c:v>
                </c:pt>
                <c:pt idx="5202">
                  <c:v>1.1000000000000001</c:v>
                </c:pt>
                <c:pt idx="5203">
                  <c:v>1.1000000000000001</c:v>
                </c:pt>
                <c:pt idx="5204">
                  <c:v>1.1000000000000001</c:v>
                </c:pt>
                <c:pt idx="5205">
                  <c:v>1.3</c:v>
                </c:pt>
                <c:pt idx="5206">
                  <c:v>1.2</c:v>
                </c:pt>
                <c:pt idx="5207">
                  <c:v>1.2</c:v>
                </c:pt>
                <c:pt idx="5208">
                  <c:v>1</c:v>
                </c:pt>
                <c:pt idx="5209">
                  <c:v>1.4</c:v>
                </c:pt>
                <c:pt idx="5210">
                  <c:v>1.1000000000000001</c:v>
                </c:pt>
                <c:pt idx="5211">
                  <c:v>1</c:v>
                </c:pt>
                <c:pt idx="5212">
                  <c:v>1</c:v>
                </c:pt>
                <c:pt idx="5213">
                  <c:v>1.1000000000000001</c:v>
                </c:pt>
                <c:pt idx="5214">
                  <c:v>1.2</c:v>
                </c:pt>
                <c:pt idx="5215">
                  <c:v>1.2</c:v>
                </c:pt>
                <c:pt idx="5216">
                  <c:v>1.3</c:v>
                </c:pt>
                <c:pt idx="5217">
                  <c:v>1.3</c:v>
                </c:pt>
                <c:pt idx="5218">
                  <c:v>1.1000000000000001</c:v>
                </c:pt>
                <c:pt idx="5219">
                  <c:v>1</c:v>
                </c:pt>
                <c:pt idx="5220">
                  <c:v>1.3</c:v>
                </c:pt>
                <c:pt idx="5221">
                  <c:v>1.3</c:v>
                </c:pt>
                <c:pt idx="5222">
                  <c:v>1.2</c:v>
                </c:pt>
                <c:pt idx="5223">
                  <c:v>1.2</c:v>
                </c:pt>
                <c:pt idx="5224">
                  <c:v>1.2</c:v>
                </c:pt>
                <c:pt idx="5225">
                  <c:v>1.1000000000000001</c:v>
                </c:pt>
                <c:pt idx="5226">
                  <c:v>1.2</c:v>
                </c:pt>
                <c:pt idx="5227">
                  <c:v>1.3</c:v>
                </c:pt>
                <c:pt idx="5228">
                  <c:v>1.2</c:v>
                </c:pt>
                <c:pt idx="5229">
                  <c:v>1.2</c:v>
                </c:pt>
                <c:pt idx="5230">
                  <c:v>1.1000000000000001</c:v>
                </c:pt>
                <c:pt idx="5231">
                  <c:v>1.4</c:v>
                </c:pt>
                <c:pt idx="5232">
                  <c:v>1.2</c:v>
                </c:pt>
                <c:pt idx="5233">
                  <c:v>1.3</c:v>
                </c:pt>
                <c:pt idx="5234">
                  <c:v>1.2</c:v>
                </c:pt>
                <c:pt idx="5235">
                  <c:v>1.1000000000000001</c:v>
                </c:pt>
                <c:pt idx="5236">
                  <c:v>1.1000000000000001</c:v>
                </c:pt>
                <c:pt idx="5237">
                  <c:v>1.2</c:v>
                </c:pt>
                <c:pt idx="5238">
                  <c:v>1.1000000000000001</c:v>
                </c:pt>
                <c:pt idx="5239">
                  <c:v>1.1000000000000001</c:v>
                </c:pt>
                <c:pt idx="5240">
                  <c:v>1.1000000000000001</c:v>
                </c:pt>
                <c:pt idx="5241">
                  <c:v>1.2</c:v>
                </c:pt>
                <c:pt idx="5242">
                  <c:v>1.2</c:v>
                </c:pt>
                <c:pt idx="5243">
                  <c:v>1.2</c:v>
                </c:pt>
                <c:pt idx="5244">
                  <c:v>1.2</c:v>
                </c:pt>
                <c:pt idx="5245">
                  <c:v>1.2</c:v>
                </c:pt>
                <c:pt idx="5246">
                  <c:v>1.1000000000000001</c:v>
                </c:pt>
                <c:pt idx="5247">
                  <c:v>1.1000000000000001</c:v>
                </c:pt>
                <c:pt idx="5248">
                  <c:v>1.3</c:v>
                </c:pt>
                <c:pt idx="5249">
                  <c:v>1.2</c:v>
                </c:pt>
                <c:pt idx="5250">
                  <c:v>1</c:v>
                </c:pt>
                <c:pt idx="5251">
                  <c:v>1.1000000000000001</c:v>
                </c:pt>
                <c:pt idx="5252">
                  <c:v>1.2</c:v>
                </c:pt>
                <c:pt idx="5253">
                  <c:v>1.1000000000000001</c:v>
                </c:pt>
                <c:pt idx="5254">
                  <c:v>1.1000000000000001</c:v>
                </c:pt>
                <c:pt idx="5255">
                  <c:v>1.2</c:v>
                </c:pt>
                <c:pt idx="5256">
                  <c:v>1.3</c:v>
                </c:pt>
                <c:pt idx="5257">
                  <c:v>1.1000000000000001</c:v>
                </c:pt>
                <c:pt idx="5258">
                  <c:v>1.1000000000000001</c:v>
                </c:pt>
                <c:pt idx="5259">
                  <c:v>1.2</c:v>
                </c:pt>
                <c:pt idx="5260">
                  <c:v>1</c:v>
                </c:pt>
                <c:pt idx="5261">
                  <c:v>1.2</c:v>
                </c:pt>
                <c:pt idx="5262">
                  <c:v>1.2</c:v>
                </c:pt>
                <c:pt idx="5263">
                  <c:v>1.4</c:v>
                </c:pt>
                <c:pt idx="5264">
                  <c:v>1.2</c:v>
                </c:pt>
                <c:pt idx="5265">
                  <c:v>1.2</c:v>
                </c:pt>
                <c:pt idx="5266">
                  <c:v>1.1000000000000001</c:v>
                </c:pt>
                <c:pt idx="5267">
                  <c:v>1.2</c:v>
                </c:pt>
                <c:pt idx="5268">
                  <c:v>1.1000000000000001</c:v>
                </c:pt>
                <c:pt idx="5269">
                  <c:v>1.1000000000000001</c:v>
                </c:pt>
                <c:pt idx="5270">
                  <c:v>1.1000000000000001</c:v>
                </c:pt>
                <c:pt idx="5271">
                  <c:v>1.2</c:v>
                </c:pt>
                <c:pt idx="5272">
                  <c:v>1.1000000000000001</c:v>
                </c:pt>
                <c:pt idx="5273">
                  <c:v>1.2</c:v>
                </c:pt>
                <c:pt idx="5274">
                  <c:v>1.1000000000000001</c:v>
                </c:pt>
                <c:pt idx="5275">
                  <c:v>1.3</c:v>
                </c:pt>
                <c:pt idx="5276">
                  <c:v>1.3</c:v>
                </c:pt>
                <c:pt idx="5277">
                  <c:v>1.3</c:v>
                </c:pt>
                <c:pt idx="5278">
                  <c:v>1.1000000000000001</c:v>
                </c:pt>
                <c:pt idx="5279">
                  <c:v>1.2</c:v>
                </c:pt>
                <c:pt idx="5280">
                  <c:v>1.2</c:v>
                </c:pt>
                <c:pt idx="5281">
                  <c:v>1.2</c:v>
                </c:pt>
                <c:pt idx="5282">
                  <c:v>1.2</c:v>
                </c:pt>
                <c:pt idx="5283">
                  <c:v>1.2</c:v>
                </c:pt>
                <c:pt idx="5284">
                  <c:v>1.1000000000000001</c:v>
                </c:pt>
                <c:pt idx="5285">
                  <c:v>1.3</c:v>
                </c:pt>
                <c:pt idx="5286">
                  <c:v>1.2</c:v>
                </c:pt>
                <c:pt idx="5287">
                  <c:v>1.3</c:v>
                </c:pt>
                <c:pt idx="5288">
                  <c:v>1</c:v>
                </c:pt>
                <c:pt idx="5289">
                  <c:v>1.2</c:v>
                </c:pt>
                <c:pt idx="5290">
                  <c:v>1.2</c:v>
                </c:pt>
                <c:pt idx="5291">
                  <c:v>1.3</c:v>
                </c:pt>
                <c:pt idx="5292">
                  <c:v>1</c:v>
                </c:pt>
                <c:pt idx="5293">
                  <c:v>1.2</c:v>
                </c:pt>
                <c:pt idx="5294">
                  <c:v>1.3</c:v>
                </c:pt>
                <c:pt idx="5295">
                  <c:v>1.1000000000000001</c:v>
                </c:pt>
                <c:pt idx="5296">
                  <c:v>1.2</c:v>
                </c:pt>
                <c:pt idx="5297">
                  <c:v>1.2</c:v>
                </c:pt>
                <c:pt idx="5298">
                  <c:v>1.2</c:v>
                </c:pt>
                <c:pt idx="5299">
                  <c:v>1.2</c:v>
                </c:pt>
                <c:pt idx="5300">
                  <c:v>1.2</c:v>
                </c:pt>
                <c:pt idx="5301">
                  <c:v>1.3</c:v>
                </c:pt>
                <c:pt idx="5302">
                  <c:v>1.1000000000000001</c:v>
                </c:pt>
                <c:pt idx="5303">
                  <c:v>1.3</c:v>
                </c:pt>
                <c:pt idx="5304">
                  <c:v>1.2</c:v>
                </c:pt>
                <c:pt idx="5305">
                  <c:v>1.3</c:v>
                </c:pt>
                <c:pt idx="5306">
                  <c:v>1.2</c:v>
                </c:pt>
                <c:pt idx="5307">
                  <c:v>1.3</c:v>
                </c:pt>
                <c:pt idx="5308">
                  <c:v>1.2</c:v>
                </c:pt>
                <c:pt idx="5309">
                  <c:v>1.3</c:v>
                </c:pt>
                <c:pt idx="5310">
                  <c:v>1.1000000000000001</c:v>
                </c:pt>
                <c:pt idx="5311">
                  <c:v>1.1000000000000001</c:v>
                </c:pt>
                <c:pt idx="5312">
                  <c:v>1.2</c:v>
                </c:pt>
                <c:pt idx="5313">
                  <c:v>1.3</c:v>
                </c:pt>
                <c:pt idx="5314">
                  <c:v>1.1000000000000001</c:v>
                </c:pt>
                <c:pt idx="5315">
                  <c:v>1.3</c:v>
                </c:pt>
                <c:pt idx="5316">
                  <c:v>1.1000000000000001</c:v>
                </c:pt>
                <c:pt idx="5317">
                  <c:v>1.3</c:v>
                </c:pt>
                <c:pt idx="5318">
                  <c:v>1.2</c:v>
                </c:pt>
                <c:pt idx="5319">
                  <c:v>1.2</c:v>
                </c:pt>
                <c:pt idx="5320">
                  <c:v>1.2</c:v>
                </c:pt>
                <c:pt idx="5321">
                  <c:v>1.3</c:v>
                </c:pt>
                <c:pt idx="5322">
                  <c:v>1.2</c:v>
                </c:pt>
                <c:pt idx="5323">
                  <c:v>1.3</c:v>
                </c:pt>
                <c:pt idx="5324">
                  <c:v>1.2</c:v>
                </c:pt>
                <c:pt idx="5325">
                  <c:v>1.2</c:v>
                </c:pt>
                <c:pt idx="5326">
                  <c:v>1.2</c:v>
                </c:pt>
                <c:pt idx="5327">
                  <c:v>1.3</c:v>
                </c:pt>
                <c:pt idx="5328">
                  <c:v>1.2</c:v>
                </c:pt>
                <c:pt idx="5329">
                  <c:v>1.3</c:v>
                </c:pt>
                <c:pt idx="5330">
                  <c:v>1.1000000000000001</c:v>
                </c:pt>
                <c:pt idx="5331">
                  <c:v>1.4</c:v>
                </c:pt>
                <c:pt idx="5332">
                  <c:v>1.1000000000000001</c:v>
                </c:pt>
                <c:pt idx="5333">
                  <c:v>1.4</c:v>
                </c:pt>
                <c:pt idx="5334">
                  <c:v>1.1000000000000001</c:v>
                </c:pt>
                <c:pt idx="5335">
                  <c:v>1.2</c:v>
                </c:pt>
                <c:pt idx="5336">
                  <c:v>1.3</c:v>
                </c:pt>
                <c:pt idx="5337">
                  <c:v>1.2</c:v>
                </c:pt>
                <c:pt idx="5338">
                  <c:v>1.1000000000000001</c:v>
                </c:pt>
                <c:pt idx="5339">
                  <c:v>1.2</c:v>
                </c:pt>
                <c:pt idx="5340">
                  <c:v>1.2</c:v>
                </c:pt>
                <c:pt idx="5341">
                  <c:v>1.3</c:v>
                </c:pt>
                <c:pt idx="5342">
                  <c:v>1.1000000000000001</c:v>
                </c:pt>
                <c:pt idx="5343">
                  <c:v>1.2</c:v>
                </c:pt>
                <c:pt idx="5344">
                  <c:v>1.2</c:v>
                </c:pt>
                <c:pt idx="5345">
                  <c:v>1.2</c:v>
                </c:pt>
                <c:pt idx="5346">
                  <c:v>1.2</c:v>
                </c:pt>
                <c:pt idx="5347">
                  <c:v>1.3</c:v>
                </c:pt>
                <c:pt idx="5348">
                  <c:v>1.2</c:v>
                </c:pt>
                <c:pt idx="5349">
                  <c:v>1.2</c:v>
                </c:pt>
                <c:pt idx="5350">
                  <c:v>1.3</c:v>
                </c:pt>
                <c:pt idx="5351">
                  <c:v>1.2</c:v>
                </c:pt>
                <c:pt idx="5352">
                  <c:v>1.1000000000000001</c:v>
                </c:pt>
                <c:pt idx="5353">
                  <c:v>1.1000000000000001</c:v>
                </c:pt>
                <c:pt idx="5354">
                  <c:v>1.3</c:v>
                </c:pt>
                <c:pt idx="5355">
                  <c:v>1.1000000000000001</c:v>
                </c:pt>
                <c:pt idx="5356">
                  <c:v>1.3</c:v>
                </c:pt>
                <c:pt idx="5357">
                  <c:v>1.4</c:v>
                </c:pt>
                <c:pt idx="5358">
                  <c:v>1.2</c:v>
                </c:pt>
                <c:pt idx="5359">
                  <c:v>1.2</c:v>
                </c:pt>
                <c:pt idx="5360">
                  <c:v>1.3</c:v>
                </c:pt>
                <c:pt idx="5361">
                  <c:v>1.3</c:v>
                </c:pt>
                <c:pt idx="5362">
                  <c:v>1.1000000000000001</c:v>
                </c:pt>
                <c:pt idx="5363">
                  <c:v>1.2</c:v>
                </c:pt>
                <c:pt idx="5364">
                  <c:v>1.3</c:v>
                </c:pt>
                <c:pt idx="5365">
                  <c:v>1.1000000000000001</c:v>
                </c:pt>
                <c:pt idx="5366">
                  <c:v>1.2</c:v>
                </c:pt>
                <c:pt idx="5367">
                  <c:v>1.2</c:v>
                </c:pt>
                <c:pt idx="5368">
                  <c:v>1.2</c:v>
                </c:pt>
                <c:pt idx="5369">
                  <c:v>1.3</c:v>
                </c:pt>
                <c:pt idx="5370">
                  <c:v>1.1000000000000001</c:v>
                </c:pt>
                <c:pt idx="5371">
                  <c:v>1.1000000000000001</c:v>
                </c:pt>
                <c:pt idx="5372">
                  <c:v>1.2</c:v>
                </c:pt>
                <c:pt idx="5373">
                  <c:v>1.1000000000000001</c:v>
                </c:pt>
                <c:pt idx="5374">
                  <c:v>1.2</c:v>
                </c:pt>
                <c:pt idx="5375">
                  <c:v>1.4</c:v>
                </c:pt>
                <c:pt idx="5376">
                  <c:v>1.2</c:v>
                </c:pt>
                <c:pt idx="5377">
                  <c:v>1.1000000000000001</c:v>
                </c:pt>
                <c:pt idx="5378">
                  <c:v>1.3</c:v>
                </c:pt>
                <c:pt idx="5379">
                  <c:v>1.2</c:v>
                </c:pt>
                <c:pt idx="5380">
                  <c:v>1.2</c:v>
                </c:pt>
                <c:pt idx="5381">
                  <c:v>1.1000000000000001</c:v>
                </c:pt>
                <c:pt idx="5382">
                  <c:v>1.2</c:v>
                </c:pt>
                <c:pt idx="5383">
                  <c:v>1.1000000000000001</c:v>
                </c:pt>
                <c:pt idx="5384">
                  <c:v>1.2</c:v>
                </c:pt>
                <c:pt idx="5385">
                  <c:v>1.2</c:v>
                </c:pt>
                <c:pt idx="5386">
                  <c:v>1.3</c:v>
                </c:pt>
                <c:pt idx="5387">
                  <c:v>1.2</c:v>
                </c:pt>
                <c:pt idx="5388">
                  <c:v>1.3</c:v>
                </c:pt>
                <c:pt idx="5389">
                  <c:v>1.2</c:v>
                </c:pt>
                <c:pt idx="5390">
                  <c:v>1.3</c:v>
                </c:pt>
                <c:pt idx="5391">
                  <c:v>1.1000000000000001</c:v>
                </c:pt>
                <c:pt idx="5392">
                  <c:v>1.1000000000000001</c:v>
                </c:pt>
                <c:pt idx="5393">
                  <c:v>1.3</c:v>
                </c:pt>
                <c:pt idx="5394">
                  <c:v>1.2</c:v>
                </c:pt>
                <c:pt idx="5395">
                  <c:v>1.1000000000000001</c:v>
                </c:pt>
                <c:pt idx="5396">
                  <c:v>1.3</c:v>
                </c:pt>
                <c:pt idx="5397">
                  <c:v>1.1000000000000001</c:v>
                </c:pt>
                <c:pt idx="5398">
                  <c:v>1.4</c:v>
                </c:pt>
                <c:pt idx="5399">
                  <c:v>1.2</c:v>
                </c:pt>
                <c:pt idx="5400">
                  <c:v>1.2</c:v>
                </c:pt>
                <c:pt idx="5401">
                  <c:v>1.2</c:v>
                </c:pt>
                <c:pt idx="5402">
                  <c:v>1.2</c:v>
                </c:pt>
                <c:pt idx="5403">
                  <c:v>1.2</c:v>
                </c:pt>
                <c:pt idx="5404">
                  <c:v>1.4</c:v>
                </c:pt>
                <c:pt idx="5405">
                  <c:v>1.1000000000000001</c:v>
                </c:pt>
                <c:pt idx="5406">
                  <c:v>1.3</c:v>
                </c:pt>
                <c:pt idx="5407">
                  <c:v>1.3</c:v>
                </c:pt>
                <c:pt idx="5408">
                  <c:v>1.3</c:v>
                </c:pt>
                <c:pt idx="5409">
                  <c:v>1.3</c:v>
                </c:pt>
                <c:pt idx="5410">
                  <c:v>1.2</c:v>
                </c:pt>
                <c:pt idx="5411">
                  <c:v>1.1000000000000001</c:v>
                </c:pt>
                <c:pt idx="5412">
                  <c:v>1.2</c:v>
                </c:pt>
                <c:pt idx="5413">
                  <c:v>1.4</c:v>
                </c:pt>
                <c:pt idx="5414">
                  <c:v>1.2</c:v>
                </c:pt>
                <c:pt idx="5415">
                  <c:v>1.3</c:v>
                </c:pt>
                <c:pt idx="5416">
                  <c:v>1.2</c:v>
                </c:pt>
                <c:pt idx="5417">
                  <c:v>1.1000000000000001</c:v>
                </c:pt>
                <c:pt idx="5418">
                  <c:v>1.5</c:v>
                </c:pt>
                <c:pt idx="5419">
                  <c:v>1.1000000000000001</c:v>
                </c:pt>
                <c:pt idx="5420">
                  <c:v>1.3</c:v>
                </c:pt>
                <c:pt idx="5421">
                  <c:v>1.1000000000000001</c:v>
                </c:pt>
                <c:pt idx="5422">
                  <c:v>1.1000000000000001</c:v>
                </c:pt>
                <c:pt idx="5423">
                  <c:v>1.3</c:v>
                </c:pt>
                <c:pt idx="5424">
                  <c:v>1.2</c:v>
                </c:pt>
                <c:pt idx="5425">
                  <c:v>1.1000000000000001</c:v>
                </c:pt>
                <c:pt idx="5426">
                  <c:v>1.2</c:v>
                </c:pt>
                <c:pt idx="5427">
                  <c:v>1.2</c:v>
                </c:pt>
                <c:pt idx="5428">
                  <c:v>1.2</c:v>
                </c:pt>
                <c:pt idx="5429">
                  <c:v>1.2</c:v>
                </c:pt>
                <c:pt idx="5430">
                  <c:v>1.2</c:v>
                </c:pt>
                <c:pt idx="5431">
                  <c:v>1.1000000000000001</c:v>
                </c:pt>
                <c:pt idx="5432">
                  <c:v>1.2</c:v>
                </c:pt>
                <c:pt idx="5433">
                  <c:v>1.3</c:v>
                </c:pt>
                <c:pt idx="5434">
                  <c:v>1.2</c:v>
                </c:pt>
                <c:pt idx="5435">
                  <c:v>1.3</c:v>
                </c:pt>
                <c:pt idx="5436">
                  <c:v>1.1000000000000001</c:v>
                </c:pt>
                <c:pt idx="5437">
                  <c:v>1.2</c:v>
                </c:pt>
                <c:pt idx="5438">
                  <c:v>1.2</c:v>
                </c:pt>
                <c:pt idx="5439">
                  <c:v>1.2</c:v>
                </c:pt>
                <c:pt idx="5440">
                  <c:v>1.2</c:v>
                </c:pt>
                <c:pt idx="5441">
                  <c:v>1.2</c:v>
                </c:pt>
                <c:pt idx="5442">
                  <c:v>1.2</c:v>
                </c:pt>
                <c:pt idx="5443">
                  <c:v>1.1000000000000001</c:v>
                </c:pt>
                <c:pt idx="5444">
                  <c:v>1.4</c:v>
                </c:pt>
                <c:pt idx="5445">
                  <c:v>1.3</c:v>
                </c:pt>
                <c:pt idx="5446">
                  <c:v>1.1000000000000001</c:v>
                </c:pt>
                <c:pt idx="5447">
                  <c:v>1.2</c:v>
                </c:pt>
                <c:pt idx="5448">
                  <c:v>1.4</c:v>
                </c:pt>
                <c:pt idx="5449">
                  <c:v>1.3</c:v>
                </c:pt>
                <c:pt idx="5450">
                  <c:v>1.1000000000000001</c:v>
                </c:pt>
                <c:pt idx="5451">
                  <c:v>1.2</c:v>
                </c:pt>
                <c:pt idx="5452">
                  <c:v>1.2</c:v>
                </c:pt>
                <c:pt idx="5453">
                  <c:v>1.2</c:v>
                </c:pt>
                <c:pt idx="5454">
                  <c:v>1.1000000000000001</c:v>
                </c:pt>
                <c:pt idx="5455">
                  <c:v>1.1000000000000001</c:v>
                </c:pt>
                <c:pt idx="5456">
                  <c:v>1.1000000000000001</c:v>
                </c:pt>
                <c:pt idx="5457">
                  <c:v>1.3</c:v>
                </c:pt>
                <c:pt idx="5458">
                  <c:v>1.3</c:v>
                </c:pt>
                <c:pt idx="5459">
                  <c:v>1</c:v>
                </c:pt>
                <c:pt idx="5460">
                  <c:v>1.3</c:v>
                </c:pt>
                <c:pt idx="5461">
                  <c:v>1.1000000000000001</c:v>
                </c:pt>
                <c:pt idx="5462">
                  <c:v>1.2</c:v>
                </c:pt>
                <c:pt idx="5463">
                  <c:v>1.3</c:v>
                </c:pt>
                <c:pt idx="5464">
                  <c:v>1.2</c:v>
                </c:pt>
                <c:pt idx="5465">
                  <c:v>1.2</c:v>
                </c:pt>
                <c:pt idx="5466">
                  <c:v>1.2</c:v>
                </c:pt>
                <c:pt idx="5467">
                  <c:v>1.2</c:v>
                </c:pt>
                <c:pt idx="5468">
                  <c:v>1.2</c:v>
                </c:pt>
                <c:pt idx="5469">
                  <c:v>1.3</c:v>
                </c:pt>
                <c:pt idx="5470">
                  <c:v>1.1000000000000001</c:v>
                </c:pt>
                <c:pt idx="5471">
                  <c:v>1.3</c:v>
                </c:pt>
                <c:pt idx="5472">
                  <c:v>1.3</c:v>
                </c:pt>
                <c:pt idx="5473">
                  <c:v>1.3</c:v>
                </c:pt>
                <c:pt idx="5474">
                  <c:v>1.2</c:v>
                </c:pt>
                <c:pt idx="5475">
                  <c:v>1.3</c:v>
                </c:pt>
                <c:pt idx="5476">
                  <c:v>1.2</c:v>
                </c:pt>
                <c:pt idx="5477">
                  <c:v>1.2</c:v>
                </c:pt>
                <c:pt idx="5478">
                  <c:v>1.2</c:v>
                </c:pt>
                <c:pt idx="5479">
                  <c:v>1.4</c:v>
                </c:pt>
                <c:pt idx="5480">
                  <c:v>1.1000000000000001</c:v>
                </c:pt>
                <c:pt idx="5481">
                  <c:v>1.1000000000000001</c:v>
                </c:pt>
                <c:pt idx="5482">
                  <c:v>1.2</c:v>
                </c:pt>
                <c:pt idx="5483">
                  <c:v>1.1000000000000001</c:v>
                </c:pt>
                <c:pt idx="5484">
                  <c:v>1.2</c:v>
                </c:pt>
                <c:pt idx="5485">
                  <c:v>1.3</c:v>
                </c:pt>
                <c:pt idx="5486">
                  <c:v>1.1000000000000001</c:v>
                </c:pt>
                <c:pt idx="5487">
                  <c:v>1.2</c:v>
                </c:pt>
                <c:pt idx="5488">
                  <c:v>1.2</c:v>
                </c:pt>
                <c:pt idx="5489">
                  <c:v>1.2</c:v>
                </c:pt>
                <c:pt idx="5490">
                  <c:v>1.2</c:v>
                </c:pt>
                <c:pt idx="5491">
                  <c:v>1.1000000000000001</c:v>
                </c:pt>
                <c:pt idx="5492">
                  <c:v>1.2</c:v>
                </c:pt>
                <c:pt idx="5493">
                  <c:v>1.1000000000000001</c:v>
                </c:pt>
                <c:pt idx="5494">
                  <c:v>1.3</c:v>
                </c:pt>
                <c:pt idx="5495">
                  <c:v>1.2</c:v>
                </c:pt>
                <c:pt idx="5496">
                  <c:v>1.2</c:v>
                </c:pt>
                <c:pt idx="5497">
                  <c:v>1.3</c:v>
                </c:pt>
                <c:pt idx="5498">
                  <c:v>1.2</c:v>
                </c:pt>
                <c:pt idx="5499">
                  <c:v>1.2</c:v>
                </c:pt>
                <c:pt idx="5500">
                  <c:v>1</c:v>
                </c:pt>
                <c:pt idx="5501">
                  <c:v>1.3</c:v>
                </c:pt>
                <c:pt idx="5502">
                  <c:v>1.3</c:v>
                </c:pt>
                <c:pt idx="5503">
                  <c:v>1.3</c:v>
                </c:pt>
                <c:pt idx="5504">
                  <c:v>1.1000000000000001</c:v>
                </c:pt>
                <c:pt idx="5505">
                  <c:v>1.2</c:v>
                </c:pt>
                <c:pt idx="5506">
                  <c:v>1.1000000000000001</c:v>
                </c:pt>
                <c:pt idx="5507">
                  <c:v>1.3</c:v>
                </c:pt>
                <c:pt idx="5508">
                  <c:v>1.2</c:v>
                </c:pt>
                <c:pt idx="5509">
                  <c:v>1.3</c:v>
                </c:pt>
                <c:pt idx="5510">
                  <c:v>1.1000000000000001</c:v>
                </c:pt>
                <c:pt idx="5511">
                  <c:v>1.2</c:v>
                </c:pt>
                <c:pt idx="5512">
                  <c:v>1.2</c:v>
                </c:pt>
                <c:pt idx="5513">
                  <c:v>1.2</c:v>
                </c:pt>
                <c:pt idx="5514">
                  <c:v>1.1000000000000001</c:v>
                </c:pt>
                <c:pt idx="5515">
                  <c:v>1.2</c:v>
                </c:pt>
                <c:pt idx="5516">
                  <c:v>1.4</c:v>
                </c:pt>
                <c:pt idx="5517">
                  <c:v>1.3</c:v>
                </c:pt>
                <c:pt idx="5518">
                  <c:v>1.1000000000000001</c:v>
                </c:pt>
                <c:pt idx="5519">
                  <c:v>1.1000000000000001</c:v>
                </c:pt>
                <c:pt idx="5520">
                  <c:v>1.2</c:v>
                </c:pt>
                <c:pt idx="5521">
                  <c:v>1</c:v>
                </c:pt>
                <c:pt idx="5522">
                  <c:v>1.2</c:v>
                </c:pt>
                <c:pt idx="5523">
                  <c:v>1.3</c:v>
                </c:pt>
                <c:pt idx="5524">
                  <c:v>1.3</c:v>
                </c:pt>
                <c:pt idx="5525">
                  <c:v>1.1000000000000001</c:v>
                </c:pt>
                <c:pt idx="5526">
                  <c:v>1.2</c:v>
                </c:pt>
                <c:pt idx="5527">
                  <c:v>1.3</c:v>
                </c:pt>
                <c:pt idx="5528">
                  <c:v>1.2</c:v>
                </c:pt>
                <c:pt idx="5529">
                  <c:v>1.3</c:v>
                </c:pt>
                <c:pt idx="5530">
                  <c:v>1.1000000000000001</c:v>
                </c:pt>
                <c:pt idx="5531">
                  <c:v>1.1000000000000001</c:v>
                </c:pt>
                <c:pt idx="5532">
                  <c:v>1.4</c:v>
                </c:pt>
                <c:pt idx="5533">
                  <c:v>1.4</c:v>
                </c:pt>
                <c:pt idx="5534">
                  <c:v>1.2</c:v>
                </c:pt>
                <c:pt idx="5535">
                  <c:v>1</c:v>
                </c:pt>
                <c:pt idx="5536">
                  <c:v>1.1000000000000001</c:v>
                </c:pt>
                <c:pt idx="5537">
                  <c:v>1.1000000000000001</c:v>
                </c:pt>
                <c:pt idx="5538">
                  <c:v>1.2</c:v>
                </c:pt>
                <c:pt idx="5539">
                  <c:v>1.3</c:v>
                </c:pt>
                <c:pt idx="5540">
                  <c:v>1.2</c:v>
                </c:pt>
                <c:pt idx="5541">
                  <c:v>1.1000000000000001</c:v>
                </c:pt>
                <c:pt idx="5542">
                  <c:v>1.3</c:v>
                </c:pt>
                <c:pt idx="5543">
                  <c:v>1.2</c:v>
                </c:pt>
                <c:pt idx="5544">
                  <c:v>1.1000000000000001</c:v>
                </c:pt>
                <c:pt idx="5545">
                  <c:v>1.1000000000000001</c:v>
                </c:pt>
                <c:pt idx="5546">
                  <c:v>1.3</c:v>
                </c:pt>
                <c:pt idx="5547">
                  <c:v>1.2</c:v>
                </c:pt>
                <c:pt idx="5548">
                  <c:v>1.2</c:v>
                </c:pt>
                <c:pt idx="5549">
                  <c:v>1.2</c:v>
                </c:pt>
                <c:pt idx="5550">
                  <c:v>1.3</c:v>
                </c:pt>
                <c:pt idx="5551">
                  <c:v>1.2</c:v>
                </c:pt>
                <c:pt idx="5552">
                  <c:v>1.2</c:v>
                </c:pt>
                <c:pt idx="5553">
                  <c:v>1.2</c:v>
                </c:pt>
                <c:pt idx="5554">
                  <c:v>1.3</c:v>
                </c:pt>
                <c:pt idx="5555">
                  <c:v>1.3</c:v>
                </c:pt>
                <c:pt idx="5556">
                  <c:v>1.4</c:v>
                </c:pt>
                <c:pt idx="5557">
                  <c:v>1.1000000000000001</c:v>
                </c:pt>
                <c:pt idx="5558">
                  <c:v>1.2</c:v>
                </c:pt>
                <c:pt idx="5559">
                  <c:v>1.3</c:v>
                </c:pt>
                <c:pt idx="5560">
                  <c:v>1.2</c:v>
                </c:pt>
                <c:pt idx="5561">
                  <c:v>1.1000000000000001</c:v>
                </c:pt>
                <c:pt idx="5562">
                  <c:v>1.2</c:v>
                </c:pt>
                <c:pt idx="5563">
                  <c:v>1.4</c:v>
                </c:pt>
                <c:pt idx="5564">
                  <c:v>1.2</c:v>
                </c:pt>
                <c:pt idx="5565">
                  <c:v>1.2</c:v>
                </c:pt>
                <c:pt idx="5566">
                  <c:v>1.2</c:v>
                </c:pt>
                <c:pt idx="5567">
                  <c:v>1.3</c:v>
                </c:pt>
                <c:pt idx="5568">
                  <c:v>1.4</c:v>
                </c:pt>
                <c:pt idx="5569">
                  <c:v>1.3</c:v>
                </c:pt>
                <c:pt idx="5570">
                  <c:v>1.2</c:v>
                </c:pt>
                <c:pt idx="5571">
                  <c:v>1.2</c:v>
                </c:pt>
                <c:pt idx="5572">
                  <c:v>1.2</c:v>
                </c:pt>
                <c:pt idx="5573">
                  <c:v>1.3</c:v>
                </c:pt>
                <c:pt idx="5574">
                  <c:v>1.1000000000000001</c:v>
                </c:pt>
                <c:pt idx="5575">
                  <c:v>1.3</c:v>
                </c:pt>
                <c:pt idx="5576">
                  <c:v>1.4</c:v>
                </c:pt>
                <c:pt idx="5577">
                  <c:v>1.2</c:v>
                </c:pt>
                <c:pt idx="5578">
                  <c:v>1.2</c:v>
                </c:pt>
                <c:pt idx="5579">
                  <c:v>1.3</c:v>
                </c:pt>
                <c:pt idx="5580">
                  <c:v>1.1000000000000001</c:v>
                </c:pt>
                <c:pt idx="5581">
                  <c:v>1.2</c:v>
                </c:pt>
                <c:pt idx="5582">
                  <c:v>1.2</c:v>
                </c:pt>
                <c:pt idx="5583">
                  <c:v>1.1000000000000001</c:v>
                </c:pt>
                <c:pt idx="5584">
                  <c:v>1.2</c:v>
                </c:pt>
                <c:pt idx="5585">
                  <c:v>1.2</c:v>
                </c:pt>
                <c:pt idx="5586">
                  <c:v>1.3</c:v>
                </c:pt>
                <c:pt idx="5587">
                  <c:v>1.2</c:v>
                </c:pt>
                <c:pt idx="5588">
                  <c:v>1.2</c:v>
                </c:pt>
                <c:pt idx="5589">
                  <c:v>1.2</c:v>
                </c:pt>
                <c:pt idx="5590">
                  <c:v>1.3</c:v>
                </c:pt>
                <c:pt idx="5591">
                  <c:v>1.4</c:v>
                </c:pt>
                <c:pt idx="5592">
                  <c:v>1.1000000000000001</c:v>
                </c:pt>
                <c:pt idx="5593">
                  <c:v>1.2</c:v>
                </c:pt>
                <c:pt idx="5594">
                  <c:v>1.1000000000000001</c:v>
                </c:pt>
                <c:pt idx="5595">
                  <c:v>1.2</c:v>
                </c:pt>
                <c:pt idx="5596">
                  <c:v>1.3</c:v>
                </c:pt>
                <c:pt idx="5597">
                  <c:v>1.3</c:v>
                </c:pt>
                <c:pt idx="5598">
                  <c:v>1.1000000000000001</c:v>
                </c:pt>
                <c:pt idx="5599">
                  <c:v>1.3</c:v>
                </c:pt>
                <c:pt idx="5600">
                  <c:v>1.2</c:v>
                </c:pt>
                <c:pt idx="5601">
                  <c:v>1.2</c:v>
                </c:pt>
                <c:pt idx="5602">
                  <c:v>1.2</c:v>
                </c:pt>
                <c:pt idx="5603">
                  <c:v>1.2</c:v>
                </c:pt>
                <c:pt idx="5604">
                  <c:v>1.3</c:v>
                </c:pt>
                <c:pt idx="5605">
                  <c:v>1.2</c:v>
                </c:pt>
                <c:pt idx="5606">
                  <c:v>1.1000000000000001</c:v>
                </c:pt>
                <c:pt idx="5607">
                  <c:v>1.2</c:v>
                </c:pt>
                <c:pt idx="5608">
                  <c:v>1.2</c:v>
                </c:pt>
                <c:pt idx="5609">
                  <c:v>1.3</c:v>
                </c:pt>
                <c:pt idx="5610">
                  <c:v>1.3</c:v>
                </c:pt>
                <c:pt idx="5611">
                  <c:v>1.2</c:v>
                </c:pt>
                <c:pt idx="5612">
                  <c:v>1.2</c:v>
                </c:pt>
                <c:pt idx="5613">
                  <c:v>1.2</c:v>
                </c:pt>
                <c:pt idx="5614">
                  <c:v>1.2</c:v>
                </c:pt>
                <c:pt idx="5615">
                  <c:v>1.3</c:v>
                </c:pt>
                <c:pt idx="5616">
                  <c:v>1.3</c:v>
                </c:pt>
                <c:pt idx="5617">
                  <c:v>1.3</c:v>
                </c:pt>
                <c:pt idx="5618">
                  <c:v>1.2</c:v>
                </c:pt>
                <c:pt idx="5619">
                  <c:v>1.1000000000000001</c:v>
                </c:pt>
                <c:pt idx="5620">
                  <c:v>1.3</c:v>
                </c:pt>
                <c:pt idx="5621">
                  <c:v>1.2</c:v>
                </c:pt>
                <c:pt idx="5622">
                  <c:v>1.2</c:v>
                </c:pt>
                <c:pt idx="5623">
                  <c:v>1.2</c:v>
                </c:pt>
                <c:pt idx="5624">
                  <c:v>1.2</c:v>
                </c:pt>
                <c:pt idx="5625">
                  <c:v>1.2</c:v>
                </c:pt>
                <c:pt idx="5626">
                  <c:v>1.3</c:v>
                </c:pt>
                <c:pt idx="5627">
                  <c:v>1.2</c:v>
                </c:pt>
                <c:pt idx="5628">
                  <c:v>1.2</c:v>
                </c:pt>
                <c:pt idx="5629">
                  <c:v>1.2</c:v>
                </c:pt>
                <c:pt idx="5630">
                  <c:v>1.2</c:v>
                </c:pt>
                <c:pt idx="5631">
                  <c:v>1.2</c:v>
                </c:pt>
                <c:pt idx="5632">
                  <c:v>1.3</c:v>
                </c:pt>
                <c:pt idx="5633">
                  <c:v>1.4</c:v>
                </c:pt>
                <c:pt idx="5634">
                  <c:v>1.2</c:v>
                </c:pt>
                <c:pt idx="5635">
                  <c:v>1.4</c:v>
                </c:pt>
                <c:pt idx="5636">
                  <c:v>1.1000000000000001</c:v>
                </c:pt>
                <c:pt idx="5637">
                  <c:v>1.3</c:v>
                </c:pt>
                <c:pt idx="5638">
                  <c:v>1.2</c:v>
                </c:pt>
                <c:pt idx="5639">
                  <c:v>1.2</c:v>
                </c:pt>
                <c:pt idx="5640">
                  <c:v>1.3</c:v>
                </c:pt>
                <c:pt idx="5641">
                  <c:v>1.3</c:v>
                </c:pt>
                <c:pt idx="5642">
                  <c:v>1.2</c:v>
                </c:pt>
                <c:pt idx="5643">
                  <c:v>1.3</c:v>
                </c:pt>
                <c:pt idx="5644">
                  <c:v>1.2</c:v>
                </c:pt>
                <c:pt idx="5645">
                  <c:v>1.2</c:v>
                </c:pt>
                <c:pt idx="5646">
                  <c:v>1.3</c:v>
                </c:pt>
                <c:pt idx="5647">
                  <c:v>1.5</c:v>
                </c:pt>
                <c:pt idx="5648">
                  <c:v>1.2</c:v>
                </c:pt>
                <c:pt idx="5649">
                  <c:v>1.2</c:v>
                </c:pt>
                <c:pt idx="5650">
                  <c:v>1.2</c:v>
                </c:pt>
                <c:pt idx="5651">
                  <c:v>1.2</c:v>
                </c:pt>
                <c:pt idx="5652">
                  <c:v>1.4</c:v>
                </c:pt>
                <c:pt idx="5653">
                  <c:v>1.1000000000000001</c:v>
                </c:pt>
                <c:pt idx="5654">
                  <c:v>1.1000000000000001</c:v>
                </c:pt>
                <c:pt idx="5655">
                  <c:v>1.1000000000000001</c:v>
                </c:pt>
                <c:pt idx="5656">
                  <c:v>1.3</c:v>
                </c:pt>
                <c:pt idx="5657">
                  <c:v>1.2</c:v>
                </c:pt>
                <c:pt idx="5658">
                  <c:v>1.2</c:v>
                </c:pt>
                <c:pt idx="5659">
                  <c:v>1.2</c:v>
                </c:pt>
                <c:pt idx="5660">
                  <c:v>1.2</c:v>
                </c:pt>
                <c:pt idx="5661">
                  <c:v>1</c:v>
                </c:pt>
                <c:pt idx="5662">
                  <c:v>1.3</c:v>
                </c:pt>
                <c:pt idx="5663">
                  <c:v>1.4</c:v>
                </c:pt>
                <c:pt idx="5664">
                  <c:v>1.1000000000000001</c:v>
                </c:pt>
                <c:pt idx="5665">
                  <c:v>1.1000000000000001</c:v>
                </c:pt>
                <c:pt idx="5666">
                  <c:v>1.2</c:v>
                </c:pt>
                <c:pt idx="5667">
                  <c:v>1.1000000000000001</c:v>
                </c:pt>
                <c:pt idx="5668">
                  <c:v>1.1000000000000001</c:v>
                </c:pt>
                <c:pt idx="5669">
                  <c:v>1.2</c:v>
                </c:pt>
                <c:pt idx="5670">
                  <c:v>1.3</c:v>
                </c:pt>
                <c:pt idx="5671">
                  <c:v>1.2</c:v>
                </c:pt>
                <c:pt idx="5672">
                  <c:v>1.3</c:v>
                </c:pt>
                <c:pt idx="5673">
                  <c:v>1.1000000000000001</c:v>
                </c:pt>
                <c:pt idx="5674">
                  <c:v>1.2</c:v>
                </c:pt>
                <c:pt idx="5675">
                  <c:v>1.2</c:v>
                </c:pt>
                <c:pt idx="5676">
                  <c:v>1.1000000000000001</c:v>
                </c:pt>
                <c:pt idx="5677">
                  <c:v>1.3</c:v>
                </c:pt>
                <c:pt idx="5678">
                  <c:v>1.3</c:v>
                </c:pt>
                <c:pt idx="5679">
                  <c:v>1.3</c:v>
                </c:pt>
                <c:pt idx="5680">
                  <c:v>1.1000000000000001</c:v>
                </c:pt>
                <c:pt idx="5681">
                  <c:v>1.3</c:v>
                </c:pt>
                <c:pt idx="5682">
                  <c:v>1.2</c:v>
                </c:pt>
                <c:pt idx="5683">
                  <c:v>1.2</c:v>
                </c:pt>
                <c:pt idx="5684">
                  <c:v>1.2</c:v>
                </c:pt>
                <c:pt idx="5685">
                  <c:v>1.2</c:v>
                </c:pt>
                <c:pt idx="5686">
                  <c:v>1.3</c:v>
                </c:pt>
                <c:pt idx="5687">
                  <c:v>1.2</c:v>
                </c:pt>
                <c:pt idx="5688">
                  <c:v>1</c:v>
                </c:pt>
                <c:pt idx="5689">
                  <c:v>1.2</c:v>
                </c:pt>
                <c:pt idx="5690">
                  <c:v>1.3</c:v>
                </c:pt>
                <c:pt idx="5691">
                  <c:v>1.1000000000000001</c:v>
                </c:pt>
                <c:pt idx="5692">
                  <c:v>1.1000000000000001</c:v>
                </c:pt>
                <c:pt idx="5693">
                  <c:v>1.1000000000000001</c:v>
                </c:pt>
                <c:pt idx="5694">
                  <c:v>1.3</c:v>
                </c:pt>
                <c:pt idx="5695">
                  <c:v>1.3</c:v>
                </c:pt>
                <c:pt idx="5696">
                  <c:v>1.3</c:v>
                </c:pt>
                <c:pt idx="5697">
                  <c:v>1.2</c:v>
                </c:pt>
                <c:pt idx="5698">
                  <c:v>1.3</c:v>
                </c:pt>
                <c:pt idx="5699">
                  <c:v>1.1000000000000001</c:v>
                </c:pt>
                <c:pt idx="5700">
                  <c:v>1.3</c:v>
                </c:pt>
                <c:pt idx="5701">
                  <c:v>1.1000000000000001</c:v>
                </c:pt>
                <c:pt idx="5702">
                  <c:v>1.1000000000000001</c:v>
                </c:pt>
                <c:pt idx="5703">
                  <c:v>1.2</c:v>
                </c:pt>
                <c:pt idx="5704">
                  <c:v>1.2</c:v>
                </c:pt>
                <c:pt idx="5705">
                  <c:v>1.2</c:v>
                </c:pt>
                <c:pt idx="5706">
                  <c:v>1.2</c:v>
                </c:pt>
                <c:pt idx="5707">
                  <c:v>1.3</c:v>
                </c:pt>
                <c:pt idx="5708">
                  <c:v>1.2</c:v>
                </c:pt>
                <c:pt idx="5709">
                  <c:v>1.1000000000000001</c:v>
                </c:pt>
                <c:pt idx="5710">
                  <c:v>1.2</c:v>
                </c:pt>
                <c:pt idx="5711">
                  <c:v>1.1000000000000001</c:v>
                </c:pt>
                <c:pt idx="5712">
                  <c:v>1.3</c:v>
                </c:pt>
                <c:pt idx="5713">
                  <c:v>1.2</c:v>
                </c:pt>
                <c:pt idx="5714">
                  <c:v>1.3</c:v>
                </c:pt>
                <c:pt idx="5715">
                  <c:v>1.1000000000000001</c:v>
                </c:pt>
                <c:pt idx="5716">
                  <c:v>1.2</c:v>
                </c:pt>
                <c:pt idx="5717">
                  <c:v>1.2</c:v>
                </c:pt>
                <c:pt idx="5718">
                  <c:v>1.3</c:v>
                </c:pt>
                <c:pt idx="5719">
                  <c:v>1.2</c:v>
                </c:pt>
                <c:pt idx="5720">
                  <c:v>1.1000000000000001</c:v>
                </c:pt>
                <c:pt idx="5721">
                  <c:v>1.2</c:v>
                </c:pt>
                <c:pt idx="5722">
                  <c:v>1.2</c:v>
                </c:pt>
                <c:pt idx="5723">
                  <c:v>1.1000000000000001</c:v>
                </c:pt>
                <c:pt idx="5724">
                  <c:v>1.2</c:v>
                </c:pt>
                <c:pt idx="5725">
                  <c:v>1.3</c:v>
                </c:pt>
                <c:pt idx="5726">
                  <c:v>1.2</c:v>
                </c:pt>
                <c:pt idx="5727">
                  <c:v>1.1000000000000001</c:v>
                </c:pt>
                <c:pt idx="5728">
                  <c:v>1.2</c:v>
                </c:pt>
                <c:pt idx="5729">
                  <c:v>1.1000000000000001</c:v>
                </c:pt>
                <c:pt idx="5730">
                  <c:v>1.2</c:v>
                </c:pt>
                <c:pt idx="5731">
                  <c:v>1.3</c:v>
                </c:pt>
                <c:pt idx="5732">
                  <c:v>1.3</c:v>
                </c:pt>
                <c:pt idx="5733">
                  <c:v>1.1000000000000001</c:v>
                </c:pt>
                <c:pt idx="5734">
                  <c:v>1.1000000000000001</c:v>
                </c:pt>
                <c:pt idx="5735">
                  <c:v>1.2</c:v>
                </c:pt>
                <c:pt idx="5736">
                  <c:v>1.2</c:v>
                </c:pt>
                <c:pt idx="5737">
                  <c:v>1.4</c:v>
                </c:pt>
                <c:pt idx="5738">
                  <c:v>1.1000000000000001</c:v>
                </c:pt>
                <c:pt idx="5739">
                  <c:v>1.1000000000000001</c:v>
                </c:pt>
                <c:pt idx="5740">
                  <c:v>1.2</c:v>
                </c:pt>
                <c:pt idx="5741">
                  <c:v>1.3</c:v>
                </c:pt>
                <c:pt idx="5742">
                  <c:v>1.3</c:v>
                </c:pt>
                <c:pt idx="5743">
                  <c:v>1.2</c:v>
                </c:pt>
                <c:pt idx="5744">
                  <c:v>1.2</c:v>
                </c:pt>
                <c:pt idx="5745">
                  <c:v>1.3</c:v>
                </c:pt>
                <c:pt idx="5746">
                  <c:v>1.4</c:v>
                </c:pt>
                <c:pt idx="5747">
                  <c:v>0.9</c:v>
                </c:pt>
                <c:pt idx="5748">
                  <c:v>1.2</c:v>
                </c:pt>
                <c:pt idx="5749">
                  <c:v>1.2</c:v>
                </c:pt>
                <c:pt idx="5750">
                  <c:v>1.2</c:v>
                </c:pt>
                <c:pt idx="5751">
                  <c:v>1.3</c:v>
                </c:pt>
                <c:pt idx="5752">
                  <c:v>1</c:v>
                </c:pt>
                <c:pt idx="5753">
                  <c:v>1.3</c:v>
                </c:pt>
                <c:pt idx="5754">
                  <c:v>1.1000000000000001</c:v>
                </c:pt>
                <c:pt idx="5755">
                  <c:v>1.1000000000000001</c:v>
                </c:pt>
                <c:pt idx="5756">
                  <c:v>1.2</c:v>
                </c:pt>
                <c:pt idx="5757">
                  <c:v>1.3</c:v>
                </c:pt>
                <c:pt idx="5758">
                  <c:v>1.2</c:v>
                </c:pt>
                <c:pt idx="5759">
                  <c:v>1.1000000000000001</c:v>
                </c:pt>
                <c:pt idx="5760">
                  <c:v>1.1000000000000001</c:v>
                </c:pt>
                <c:pt idx="5761">
                  <c:v>1.2</c:v>
                </c:pt>
                <c:pt idx="5762">
                  <c:v>1.2</c:v>
                </c:pt>
                <c:pt idx="5763">
                  <c:v>1.1000000000000001</c:v>
                </c:pt>
                <c:pt idx="5764">
                  <c:v>1.3</c:v>
                </c:pt>
                <c:pt idx="5765">
                  <c:v>1.2</c:v>
                </c:pt>
                <c:pt idx="5766">
                  <c:v>1.2</c:v>
                </c:pt>
                <c:pt idx="5767">
                  <c:v>1.1000000000000001</c:v>
                </c:pt>
                <c:pt idx="5768">
                  <c:v>1.1000000000000001</c:v>
                </c:pt>
                <c:pt idx="5769">
                  <c:v>1.2</c:v>
                </c:pt>
                <c:pt idx="5770">
                  <c:v>1.2</c:v>
                </c:pt>
                <c:pt idx="5771">
                  <c:v>1.2</c:v>
                </c:pt>
                <c:pt idx="5772">
                  <c:v>1.3</c:v>
                </c:pt>
                <c:pt idx="5773">
                  <c:v>1.3</c:v>
                </c:pt>
                <c:pt idx="5774">
                  <c:v>1.2</c:v>
                </c:pt>
                <c:pt idx="5775">
                  <c:v>1.2</c:v>
                </c:pt>
                <c:pt idx="5776">
                  <c:v>1.3</c:v>
                </c:pt>
                <c:pt idx="5777">
                  <c:v>1.3</c:v>
                </c:pt>
                <c:pt idx="5778">
                  <c:v>1.3</c:v>
                </c:pt>
                <c:pt idx="5779">
                  <c:v>1.3</c:v>
                </c:pt>
                <c:pt idx="5780">
                  <c:v>1.2</c:v>
                </c:pt>
                <c:pt idx="5781">
                  <c:v>1.1000000000000001</c:v>
                </c:pt>
                <c:pt idx="5782">
                  <c:v>1.3</c:v>
                </c:pt>
                <c:pt idx="5783">
                  <c:v>1.2</c:v>
                </c:pt>
                <c:pt idx="5784">
                  <c:v>1.1000000000000001</c:v>
                </c:pt>
                <c:pt idx="5785">
                  <c:v>1.2</c:v>
                </c:pt>
                <c:pt idx="5786">
                  <c:v>1.1000000000000001</c:v>
                </c:pt>
                <c:pt idx="5787">
                  <c:v>1.3</c:v>
                </c:pt>
                <c:pt idx="5788">
                  <c:v>1.2</c:v>
                </c:pt>
                <c:pt idx="5789">
                  <c:v>1.3</c:v>
                </c:pt>
                <c:pt idx="5790">
                  <c:v>1.1000000000000001</c:v>
                </c:pt>
                <c:pt idx="5791">
                  <c:v>1.2</c:v>
                </c:pt>
                <c:pt idx="5792">
                  <c:v>1.4</c:v>
                </c:pt>
                <c:pt idx="5793">
                  <c:v>1.2</c:v>
                </c:pt>
                <c:pt idx="5794">
                  <c:v>1.2</c:v>
                </c:pt>
                <c:pt idx="5795">
                  <c:v>1.3</c:v>
                </c:pt>
                <c:pt idx="5796">
                  <c:v>1.2</c:v>
                </c:pt>
                <c:pt idx="5797">
                  <c:v>1.3</c:v>
                </c:pt>
                <c:pt idx="5798">
                  <c:v>1.3</c:v>
                </c:pt>
                <c:pt idx="5799">
                  <c:v>1.1000000000000001</c:v>
                </c:pt>
                <c:pt idx="5800">
                  <c:v>1.2</c:v>
                </c:pt>
                <c:pt idx="5801">
                  <c:v>1.2</c:v>
                </c:pt>
                <c:pt idx="5802">
                  <c:v>1.3</c:v>
                </c:pt>
                <c:pt idx="5803">
                  <c:v>1.2</c:v>
                </c:pt>
                <c:pt idx="5804">
                  <c:v>1.4</c:v>
                </c:pt>
                <c:pt idx="5805">
                  <c:v>1.2</c:v>
                </c:pt>
                <c:pt idx="5806">
                  <c:v>1.3</c:v>
                </c:pt>
                <c:pt idx="5807">
                  <c:v>1.4</c:v>
                </c:pt>
                <c:pt idx="5808">
                  <c:v>1.2</c:v>
                </c:pt>
                <c:pt idx="5809">
                  <c:v>1.3</c:v>
                </c:pt>
                <c:pt idx="5810">
                  <c:v>1.2</c:v>
                </c:pt>
                <c:pt idx="5811">
                  <c:v>1.2</c:v>
                </c:pt>
                <c:pt idx="5812">
                  <c:v>1.2</c:v>
                </c:pt>
                <c:pt idx="5813">
                  <c:v>1.3</c:v>
                </c:pt>
                <c:pt idx="5814">
                  <c:v>1.3</c:v>
                </c:pt>
                <c:pt idx="5815">
                  <c:v>1.2</c:v>
                </c:pt>
                <c:pt idx="5816">
                  <c:v>1.2</c:v>
                </c:pt>
                <c:pt idx="5817">
                  <c:v>1.1000000000000001</c:v>
                </c:pt>
                <c:pt idx="5818">
                  <c:v>1.2</c:v>
                </c:pt>
                <c:pt idx="5819">
                  <c:v>1.3</c:v>
                </c:pt>
                <c:pt idx="5820">
                  <c:v>1.4</c:v>
                </c:pt>
                <c:pt idx="5821">
                  <c:v>1.2</c:v>
                </c:pt>
                <c:pt idx="5822">
                  <c:v>1.2</c:v>
                </c:pt>
                <c:pt idx="5823">
                  <c:v>1.3</c:v>
                </c:pt>
                <c:pt idx="5824">
                  <c:v>1.3</c:v>
                </c:pt>
                <c:pt idx="5825">
                  <c:v>1.2</c:v>
                </c:pt>
                <c:pt idx="5826">
                  <c:v>1.2</c:v>
                </c:pt>
                <c:pt idx="5827">
                  <c:v>1.3</c:v>
                </c:pt>
                <c:pt idx="5828">
                  <c:v>1.3</c:v>
                </c:pt>
                <c:pt idx="5829">
                  <c:v>1.1000000000000001</c:v>
                </c:pt>
                <c:pt idx="5830">
                  <c:v>1.2</c:v>
                </c:pt>
                <c:pt idx="5831">
                  <c:v>1.3</c:v>
                </c:pt>
                <c:pt idx="5832">
                  <c:v>1.2</c:v>
                </c:pt>
                <c:pt idx="5833">
                  <c:v>1.3</c:v>
                </c:pt>
                <c:pt idx="5834">
                  <c:v>1.2</c:v>
                </c:pt>
                <c:pt idx="5835">
                  <c:v>1.4</c:v>
                </c:pt>
                <c:pt idx="5836">
                  <c:v>1.3</c:v>
                </c:pt>
                <c:pt idx="5837">
                  <c:v>1.3</c:v>
                </c:pt>
                <c:pt idx="5838">
                  <c:v>1.3</c:v>
                </c:pt>
                <c:pt idx="5839">
                  <c:v>1.2</c:v>
                </c:pt>
                <c:pt idx="5840">
                  <c:v>1.3</c:v>
                </c:pt>
                <c:pt idx="5841">
                  <c:v>1.3</c:v>
                </c:pt>
                <c:pt idx="5842">
                  <c:v>1.1000000000000001</c:v>
                </c:pt>
                <c:pt idx="5843">
                  <c:v>1.2</c:v>
                </c:pt>
                <c:pt idx="5844">
                  <c:v>1.3</c:v>
                </c:pt>
                <c:pt idx="5845">
                  <c:v>1.2</c:v>
                </c:pt>
                <c:pt idx="5846">
                  <c:v>1.2</c:v>
                </c:pt>
                <c:pt idx="5847">
                  <c:v>1.4</c:v>
                </c:pt>
                <c:pt idx="5848">
                  <c:v>1.3</c:v>
                </c:pt>
                <c:pt idx="5849">
                  <c:v>1.2</c:v>
                </c:pt>
                <c:pt idx="5850">
                  <c:v>1.3</c:v>
                </c:pt>
                <c:pt idx="5851">
                  <c:v>1.4</c:v>
                </c:pt>
                <c:pt idx="5852">
                  <c:v>1.2</c:v>
                </c:pt>
                <c:pt idx="5853">
                  <c:v>1.2</c:v>
                </c:pt>
                <c:pt idx="5854">
                  <c:v>1.3</c:v>
                </c:pt>
                <c:pt idx="5855">
                  <c:v>1.3</c:v>
                </c:pt>
                <c:pt idx="5856">
                  <c:v>1.1000000000000001</c:v>
                </c:pt>
                <c:pt idx="5857">
                  <c:v>1.2</c:v>
                </c:pt>
                <c:pt idx="5858">
                  <c:v>1.1000000000000001</c:v>
                </c:pt>
                <c:pt idx="5859">
                  <c:v>1.2</c:v>
                </c:pt>
                <c:pt idx="5860">
                  <c:v>1.4</c:v>
                </c:pt>
                <c:pt idx="5861">
                  <c:v>1.3</c:v>
                </c:pt>
                <c:pt idx="5862">
                  <c:v>1.3</c:v>
                </c:pt>
                <c:pt idx="5863">
                  <c:v>1.2</c:v>
                </c:pt>
                <c:pt idx="5864">
                  <c:v>1.3</c:v>
                </c:pt>
                <c:pt idx="5865">
                  <c:v>1.2</c:v>
                </c:pt>
                <c:pt idx="5866">
                  <c:v>1.2</c:v>
                </c:pt>
                <c:pt idx="5867">
                  <c:v>1.3</c:v>
                </c:pt>
                <c:pt idx="5868">
                  <c:v>1.3</c:v>
                </c:pt>
                <c:pt idx="5869">
                  <c:v>1.2</c:v>
                </c:pt>
                <c:pt idx="5870">
                  <c:v>1.4</c:v>
                </c:pt>
                <c:pt idx="5871">
                  <c:v>1.3</c:v>
                </c:pt>
                <c:pt idx="5872">
                  <c:v>1.1000000000000001</c:v>
                </c:pt>
                <c:pt idx="5873">
                  <c:v>1.2</c:v>
                </c:pt>
                <c:pt idx="5874">
                  <c:v>1.2</c:v>
                </c:pt>
                <c:pt idx="5875">
                  <c:v>1.3</c:v>
                </c:pt>
                <c:pt idx="5876">
                  <c:v>1.2</c:v>
                </c:pt>
                <c:pt idx="5877">
                  <c:v>1.2</c:v>
                </c:pt>
                <c:pt idx="5878">
                  <c:v>1.4</c:v>
                </c:pt>
                <c:pt idx="5879">
                  <c:v>1.2</c:v>
                </c:pt>
                <c:pt idx="5880">
                  <c:v>1.3</c:v>
                </c:pt>
                <c:pt idx="5881">
                  <c:v>1.3</c:v>
                </c:pt>
                <c:pt idx="5882">
                  <c:v>1.2</c:v>
                </c:pt>
                <c:pt idx="5883">
                  <c:v>1.3</c:v>
                </c:pt>
                <c:pt idx="5884">
                  <c:v>1.3</c:v>
                </c:pt>
                <c:pt idx="5885">
                  <c:v>1.3</c:v>
                </c:pt>
                <c:pt idx="5886">
                  <c:v>1.4</c:v>
                </c:pt>
                <c:pt idx="5887">
                  <c:v>1.2</c:v>
                </c:pt>
                <c:pt idx="5888">
                  <c:v>1.2</c:v>
                </c:pt>
                <c:pt idx="5889">
                  <c:v>1.3</c:v>
                </c:pt>
                <c:pt idx="5890">
                  <c:v>1.4</c:v>
                </c:pt>
                <c:pt idx="5891">
                  <c:v>1</c:v>
                </c:pt>
                <c:pt idx="5892">
                  <c:v>1.1000000000000001</c:v>
                </c:pt>
                <c:pt idx="5893">
                  <c:v>1.2</c:v>
                </c:pt>
                <c:pt idx="5894">
                  <c:v>1.2</c:v>
                </c:pt>
                <c:pt idx="5895">
                  <c:v>1.1000000000000001</c:v>
                </c:pt>
                <c:pt idx="5896">
                  <c:v>1.3</c:v>
                </c:pt>
                <c:pt idx="5897">
                  <c:v>1.3</c:v>
                </c:pt>
                <c:pt idx="5898">
                  <c:v>1.4</c:v>
                </c:pt>
                <c:pt idx="5899">
                  <c:v>1.1000000000000001</c:v>
                </c:pt>
                <c:pt idx="5900">
                  <c:v>1.3</c:v>
                </c:pt>
                <c:pt idx="5901">
                  <c:v>1.2</c:v>
                </c:pt>
                <c:pt idx="5902">
                  <c:v>1.3</c:v>
                </c:pt>
                <c:pt idx="5903">
                  <c:v>1.2</c:v>
                </c:pt>
                <c:pt idx="5904">
                  <c:v>1.2</c:v>
                </c:pt>
                <c:pt idx="5905">
                  <c:v>1.1000000000000001</c:v>
                </c:pt>
                <c:pt idx="5906">
                  <c:v>1.2</c:v>
                </c:pt>
                <c:pt idx="5907">
                  <c:v>1.2</c:v>
                </c:pt>
                <c:pt idx="5908">
                  <c:v>1.3</c:v>
                </c:pt>
                <c:pt idx="5909">
                  <c:v>1.4</c:v>
                </c:pt>
                <c:pt idx="5910">
                  <c:v>1</c:v>
                </c:pt>
                <c:pt idx="5911">
                  <c:v>1.2</c:v>
                </c:pt>
                <c:pt idx="5912">
                  <c:v>1.2</c:v>
                </c:pt>
                <c:pt idx="5913">
                  <c:v>1.3</c:v>
                </c:pt>
                <c:pt idx="5914">
                  <c:v>1.4</c:v>
                </c:pt>
                <c:pt idx="5915">
                  <c:v>1.3</c:v>
                </c:pt>
                <c:pt idx="5916">
                  <c:v>1.2</c:v>
                </c:pt>
                <c:pt idx="5917">
                  <c:v>1.2</c:v>
                </c:pt>
                <c:pt idx="5918">
                  <c:v>1.3</c:v>
                </c:pt>
                <c:pt idx="5919">
                  <c:v>1.2</c:v>
                </c:pt>
                <c:pt idx="5920">
                  <c:v>1.2</c:v>
                </c:pt>
                <c:pt idx="5921">
                  <c:v>1.3</c:v>
                </c:pt>
                <c:pt idx="5922">
                  <c:v>1.2</c:v>
                </c:pt>
                <c:pt idx="5923">
                  <c:v>1.3</c:v>
                </c:pt>
                <c:pt idx="5924">
                  <c:v>1.3</c:v>
                </c:pt>
                <c:pt idx="5925">
                  <c:v>1.2</c:v>
                </c:pt>
                <c:pt idx="5926">
                  <c:v>1.3</c:v>
                </c:pt>
                <c:pt idx="5927">
                  <c:v>1.3</c:v>
                </c:pt>
                <c:pt idx="5928">
                  <c:v>1.3</c:v>
                </c:pt>
                <c:pt idx="5929">
                  <c:v>1.4</c:v>
                </c:pt>
                <c:pt idx="5930">
                  <c:v>1.2</c:v>
                </c:pt>
                <c:pt idx="5931">
                  <c:v>1.4</c:v>
                </c:pt>
                <c:pt idx="5932">
                  <c:v>1.1000000000000001</c:v>
                </c:pt>
                <c:pt idx="5933">
                  <c:v>1.2</c:v>
                </c:pt>
                <c:pt idx="5934">
                  <c:v>1.3</c:v>
                </c:pt>
                <c:pt idx="5935">
                  <c:v>1.2</c:v>
                </c:pt>
                <c:pt idx="5936">
                  <c:v>1.1000000000000001</c:v>
                </c:pt>
                <c:pt idx="5937">
                  <c:v>1.3</c:v>
                </c:pt>
                <c:pt idx="5938">
                  <c:v>1.1000000000000001</c:v>
                </c:pt>
                <c:pt idx="5939">
                  <c:v>1.3</c:v>
                </c:pt>
                <c:pt idx="5940">
                  <c:v>1.3</c:v>
                </c:pt>
                <c:pt idx="5941">
                  <c:v>1.3</c:v>
                </c:pt>
                <c:pt idx="5942">
                  <c:v>1.3</c:v>
                </c:pt>
                <c:pt idx="5943">
                  <c:v>1.2</c:v>
                </c:pt>
                <c:pt idx="5944">
                  <c:v>1.5</c:v>
                </c:pt>
                <c:pt idx="5945">
                  <c:v>1.2</c:v>
                </c:pt>
                <c:pt idx="5946">
                  <c:v>1.2</c:v>
                </c:pt>
                <c:pt idx="5947">
                  <c:v>1.2</c:v>
                </c:pt>
                <c:pt idx="5948">
                  <c:v>1.2</c:v>
                </c:pt>
                <c:pt idx="5949">
                  <c:v>1.3</c:v>
                </c:pt>
                <c:pt idx="5950">
                  <c:v>1.3</c:v>
                </c:pt>
                <c:pt idx="5951">
                  <c:v>1.2</c:v>
                </c:pt>
                <c:pt idx="5952">
                  <c:v>1.4</c:v>
                </c:pt>
                <c:pt idx="5953">
                  <c:v>1.2</c:v>
                </c:pt>
                <c:pt idx="5954">
                  <c:v>1.3</c:v>
                </c:pt>
                <c:pt idx="5955">
                  <c:v>1.3</c:v>
                </c:pt>
                <c:pt idx="5956">
                  <c:v>1.2</c:v>
                </c:pt>
                <c:pt idx="5957">
                  <c:v>1.4</c:v>
                </c:pt>
                <c:pt idx="5958">
                  <c:v>1.2</c:v>
                </c:pt>
                <c:pt idx="5959">
                  <c:v>1.5</c:v>
                </c:pt>
                <c:pt idx="5960">
                  <c:v>1.2</c:v>
                </c:pt>
                <c:pt idx="5961">
                  <c:v>1.2</c:v>
                </c:pt>
                <c:pt idx="5962">
                  <c:v>1.4</c:v>
                </c:pt>
                <c:pt idx="5963">
                  <c:v>1.2</c:v>
                </c:pt>
                <c:pt idx="5964">
                  <c:v>1.3</c:v>
                </c:pt>
                <c:pt idx="5965">
                  <c:v>1.2</c:v>
                </c:pt>
                <c:pt idx="5966">
                  <c:v>1.4</c:v>
                </c:pt>
                <c:pt idx="5967">
                  <c:v>1.2</c:v>
                </c:pt>
                <c:pt idx="5968">
                  <c:v>1.1000000000000001</c:v>
                </c:pt>
                <c:pt idx="5969">
                  <c:v>1.2</c:v>
                </c:pt>
                <c:pt idx="5970">
                  <c:v>1.3</c:v>
                </c:pt>
                <c:pt idx="5971">
                  <c:v>1.2</c:v>
                </c:pt>
                <c:pt idx="5972">
                  <c:v>1.1000000000000001</c:v>
                </c:pt>
                <c:pt idx="5973">
                  <c:v>1.3</c:v>
                </c:pt>
                <c:pt idx="5974">
                  <c:v>1.3</c:v>
                </c:pt>
                <c:pt idx="5975">
                  <c:v>1.2</c:v>
                </c:pt>
                <c:pt idx="5976">
                  <c:v>1.2</c:v>
                </c:pt>
                <c:pt idx="5977">
                  <c:v>1.3</c:v>
                </c:pt>
                <c:pt idx="5978">
                  <c:v>1.3</c:v>
                </c:pt>
                <c:pt idx="5979">
                  <c:v>1.1000000000000001</c:v>
                </c:pt>
                <c:pt idx="5980">
                  <c:v>1.3</c:v>
                </c:pt>
                <c:pt idx="5981">
                  <c:v>1.3</c:v>
                </c:pt>
                <c:pt idx="5982">
                  <c:v>1.3</c:v>
                </c:pt>
                <c:pt idx="5983">
                  <c:v>1.1000000000000001</c:v>
                </c:pt>
                <c:pt idx="5984">
                  <c:v>1.1000000000000001</c:v>
                </c:pt>
                <c:pt idx="5985">
                  <c:v>1.1000000000000001</c:v>
                </c:pt>
                <c:pt idx="5986">
                  <c:v>1.2</c:v>
                </c:pt>
                <c:pt idx="5987">
                  <c:v>1.2</c:v>
                </c:pt>
                <c:pt idx="5988">
                  <c:v>1.3</c:v>
                </c:pt>
                <c:pt idx="5989">
                  <c:v>1</c:v>
                </c:pt>
                <c:pt idx="5990">
                  <c:v>1.3</c:v>
                </c:pt>
                <c:pt idx="5991">
                  <c:v>1.2</c:v>
                </c:pt>
                <c:pt idx="5992">
                  <c:v>1.1000000000000001</c:v>
                </c:pt>
                <c:pt idx="5993">
                  <c:v>1.2</c:v>
                </c:pt>
                <c:pt idx="5994">
                  <c:v>1.4</c:v>
                </c:pt>
                <c:pt idx="5995">
                  <c:v>1.4</c:v>
                </c:pt>
                <c:pt idx="5996">
                  <c:v>1.3</c:v>
                </c:pt>
                <c:pt idx="5997">
                  <c:v>1.2</c:v>
                </c:pt>
                <c:pt idx="5998">
                  <c:v>1.3</c:v>
                </c:pt>
                <c:pt idx="5999">
                  <c:v>1.2</c:v>
                </c:pt>
                <c:pt idx="6000">
                  <c:v>1.4</c:v>
                </c:pt>
                <c:pt idx="6001">
                  <c:v>1.2</c:v>
                </c:pt>
                <c:pt idx="6002">
                  <c:v>1.1000000000000001</c:v>
                </c:pt>
                <c:pt idx="6003">
                  <c:v>1.2</c:v>
                </c:pt>
                <c:pt idx="6004">
                  <c:v>1.2</c:v>
                </c:pt>
                <c:pt idx="6005">
                  <c:v>1.2</c:v>
                </c:pt>
                <c:pt idx="6006">
                  <c:v>1.3</c:v>
                </c:pt>
                <c:pt idx="6007">
                  <c:v>1.2</c:v>
                </c:pt>
                <c:pt idx="6008">
                  <c:v>1.1000000000000001</c:v>
                </c:pt>
                <c:pt idx="6009">
                  <c:v>1.2</c:v>
                </c:pt>
                <c:pt idx="6010">
                  <c:v>1.3</c:v>
                </c:pt>
                <c:pt idx="6011">
                  <c:v>1.2</c:v>
                </c:pt>
                <c:pt idx="6012">
                  <c:v>1.1000000000000001</c:v>
                </c:pt>
                <c:pt idx="6013">
                  <c:v>1.2</c:v>
                </c:pt>
                <c:pt idx="6014">
                  <c:v>1.3</c:v>
                </c:pt>
                <c:pt idx="6015">
                  <c:v>1.1000000000000001</c:v>
                </c:pt>
                <c:pt idx="6016">
                  <c:v>1.1000000000000001</c:v>
                </c:pt>
                <c:pt idx="6017">
                  <c:v>1.1000000000000001</c:v>
                </c:pt>
                <c:pt idx="6018">
                  <c:v>1.3</c:v>
                </c:pt>
                <c:pt idx="6019">
                  <c:v>1.3</c:v>
                </c:pt>
                <c:pt idx="6020">
                  <c:v>1.3</c:v>
                </c:pt>
                <c:pt idx="6021">
                  <c:v>1.1000000000000001</c:v>
                </c:pt>
                <c:pt idx="6022">
                  <c:v>1.3</c:v>
                </c:pt>
                <c:pt idx="6023">
                  <c:v>1.1000000000000001</c:v>
                </c:pt>
                <c:pt idx="6024">
                  <c:v>1.3</c:v>
                </c:pt>
                <c:pt idx="6025">
                  <c:v>1.2</c:v>
                </c:pt>
                <c:pt idx="6026">
                  <c:v>1.3</c:v>
                </c:pt>
                <c:pt idx="6027">
                  <c:v>1.3</c:v>
                </c:pt>
                <c:pt idx="6028">
                  <c:v>1.3</c:v>
                </c:pt>
                <c:pt idx="6029">
                  <c:v>1.3</c:v>
                </c:pt>
                <c:pt idx="6030">
                  <c:v>1.2</c:v>
                </c:pt>
                <c:pt idx="6031">
                  <c:v>1.3</c:v>
                </c:pt>
                <c:pt idx="6032">
                  <c:v>1.2</c:v>
                </c:pt>
                <c:pt idx="6033">
                  <c:v>1.1000000000000001</c:v>
                </c:pt>
                <c:pt idx="6034">
                  <c:v>1.1000000000000001</c:v>
                </c:pt>
                <c:pt idx="6035">
                  <c:v>1.5</c:v>
                </c:pt>
                <c:pt idx="6036">
                  <c:v>1.1000000000000001</c:v>
                </c:pt>
                <c:pt idx="6037">
                  <c:v>1.1000000000000001</c:v>
                </c:pt>
                <c:pt idx="6038">
                  <c:v>1.2</c:v>
                </c:pt>
                <c:pt idx="6039">
                  <c:v>1.2</c:v>
                </c:pt>
                <c:pt idx="6040">
                  <c:v>1.1000000000000001</c:v>
                </c:pt>
                <c:pt idx="6041">
                  <c:v>1.2</c:v>
                </c:pt>
                <c:pt idx="6042">
                  <c:v>1.3</c:v>
                </c:pt>
                <c:pt idx="6043">
                  <c:v>1.3</c:v>
                </c:pt>
                <c:pt idx="6044">
                  <c:v>1.2</c:v>
                </c:pt>
                <c:pt idx="6045">
                  <c:v>1.2</c:v>
                </c:pt>
                <c:pt idx="6046">
                  <c:v>1.2</c:v>
                </c:pt>
                <c:pt idx="6047">
                  <c:v>1.2</c:v>
                </c:pt>
                <c:pt idx="6048">
                  <c:v>1.2</c:v>
                </c:pt>
                <c:pt idx="6049">
                  <c:v>1.1000000000000001</c:v>
                </c:pt>
                <c:pt idx="6050">
                  <c:v>1.4</c:v>
                </c:pt>
                <c:pt idx="6051">
                  <c:v>1.3</c:v>
                </c:pt>
                <c:pt idx="6052">
                  <c:v>1.3</c:v>
                </c:pt>
                <c:pt idx="6053">
                  <c:v>1.1000000000000001</c:v>
                </c:pt>
                <c:pt idx="6054">
                  <c:v>1.2</c:v>
                </c:pt>
                <c:pt idx="6055">
                  <c:v>1.3</c:v>
                </c:pt>
                <c:pt idx="6056">
                  <c:v>1.1000000000000001</c:v>
                </c:pt>
                <c:pt idx="6057">
                  <c:v>1.3</c:v>
                </c:pt>
                <c:pt idx="6058">
                  <c:v>1.3</c:v>
                </c:pt>
                <c:pt idx="6059">
                  <c:v>1.2</c:v>
                </c:pt>
                <c:pt idx="6060">
                  <c:v>1.2</c:v>
                </c:pt>
                <c:pt idx="6061">
                  <c:v>1.2</c:v>
                </c:pt>
                <c:pt idx="6062">
                  <c:v>1.3</c:v>
                </c:pt>
                <c:pt idx="6063">
                  <c:v>1.5</c:v>
                </c:pt>
                <c:pt idx="6064">
                  <c:v>1.1000000000000001</c:v>
                </c:pt>
                <c:pt idx="6065">
                  <c:v>1.2</c:v>
                </c:pt>
                <c:pt idx="6066">
                  <c:v>1.2</c:v>
                </c:pt>
                <c:pt idx="6067">
                  <c:v>1.3</c:v>
                </c:pt>
                <c:pt idx="6068">
                  <c:v>1.2</c:v>
                </c:pt>
                <c:pt idx="6069">
                  <c:v>1.2</c:v>
                </c:pt>
                <c:pt idx="6070">
                  <c:v>1.3</c:v>
                </c:pt>
                <c:pt idx="6071">
                  <c:v>1.2</c:v>
                </c:pt>
                <c:pt idx="6072">
                  <c:v>1.3</c:v>
                </c:pt>
                <c:pt idx="6073">
                  <c:v>1.2</c:v>
                </c:pt>
                <c:pt idx="6074">
                  <c:v>1.1000000000000001</c:v>
                </c:pt>
                <c:pt idx="6075">
                  <c:v>1.4</c:v>
                </c:pt>
                <c:pt idx="6076">
                  <c:v>1.3</c:v>
                </c:pt>
                <c:pt idx="6077">
                  <c:v>1.3</c:v>
                </c:pt>
                <c:pt idx="6078">
                  <c:v>1.1000000000000001</c:v>
                </c:pt>
                <c:pt idx="6079">
                  <c:v>1.3</c:v>
                </c:pt>
                <c:pt idx="6080">
                  <c:v>1.3</c:v>
                </c:pt>
                <c:pt idx="6081">
                  <c:v>1</c:v>
                </c:pt>
                <c:pt idx="6082">
                  <c:v>1.1000000000000001</c:v>
                </c:pt>
                <c:pt idx="6083">
                  <c:v>1.3</c:v>
                </c:pt>
                <c:pt idx="6084">
                  <c:v>1.1000000000000001</c:v>
                </c:pt>
                <c:pt idx="6085">
                  <c:v>1.4</c:v>
                </c:pt>
                <c:pt idx="6086">
                  <c:v>1.3</c:v>
                </c:pt>
                <c:pt idx="6087">
                  <c:v>1.2</c:v>
                </c:pt>
                <c:pt idx="6088">
                  <c:v>1.3</c:v>
                </c:pt>
                <c:pt idx="6089">
                  <c:v>1.3</c:v>
                </c:pt>
                <c:pt idx="6090">
                  <c:v>1.2</c:v>
                </c:pt>
                <c:pt idx="6091">
                  <c:v>1.2</c:v>
                </c:pt>
                <c:pt idx="6092">
                  <c:v>1.4</c:v>
                </c:pt>
                <c:pt idx="6093">
                  <c:v>1.3</c:v>
                </c:pt>
                <c:pt idx="6094">
                  <c:v>1.1000000000000001</c:v>
                </c:pt>
                <c:pt idx="6095">
                  <c:v>1.3</c:v>
                </c:pt>
                <c:pt idx="6096">
                  <c:v>1.3</c:v>
                </c:pt>
                <c:pt idx="6097">
                  <c:v>1.3</c:v>
                </c:pt>
                <c:pt idx="6098">
                  <c:v>1.1000000000000001</c:v>
                </c:pt>
                <c:pt idx="6099">
                  <c:v>1.3</c:v>
                </c:pt>
                <c:pt idx="6100">
                  <c:v>1.2</c:v>
                </c:pt>
                <c:pt idx="6101">
                  <c:v>1.3</c:v>
                </c:pt>
                <c:pt idx="6102">
                  <c:v>1.1000000000000001</c:v>
                </c:pt>
                <c:pt idx="6103">
                  <c:v>1.2</c:v>
                </c:pt>
                <c:pt idx="6104">
                  <c:v>1.3</c:v>
                </c:pt>
                <c:pt idx="6105">
                  <c:v>1.2</c:v>
                </c:pt>
                <c:pt idx="6106">
                  <c:v>1.2</c:v>
                </c:pt>
                <c:pt idx="6107">
                  <c:v>1.3</c:v>
                </c:pt>
                <c:pt idx="6108">
                  <c:v>1.3</c:v>
                </c:pt>
                <c:pt idx="6109">
                  <c:v>1.2</c:v>
                </c:pt>
                <c:pt idx="6110">
                  <c:v>1.3</c:v>
                </c:pt>
                <c:pt idx="6111">
                  <c:v>1.1000000000000001</c:v>
                </c:pt>
                <c:pt idx="6112">
                  <c:v>1.1000000000000001</c:v>
                </c:pt>
                <c:pt idx="6113">
                  <c:v>1.3</c:v>
                </c:pt>
                <c:pt idx="6114">
                  <c:v>1.3</c:v>
                </c:pt>
                <c:pt idx="6115">
                  <c:v>1.3</c:v>
                </c:pt>
                <c:pt idx="6116">
                  <c:v>1.3</c:v>
                </c:pt>
                <c:pt idx="6117">
                  <c:v>1.3</c:v>
                </c:pt>
                <c:pt idx="6118">
                  <c:v>1.4</c:v>
                </c:pt>
                <c:pt idx="6119">
                  <c:v>1.1000000000000001</c:v>
                </c:pt>
                <c:pt idx="6120">
                  <c:v>1.2</c:v>
                </c:pt>
                <c:pt idx="6121">
                  <c:v>1.2</c:v>
                </c:pt>
                <c:pt idx="6122">
                  <c:v>1.2</c:v>
                </c:pt>
                <c:pt idx="6123">
                  <c:v>1.2</c:v>
                </c:pt>
                <c:pt idx="6124">
                  <c:v>1.2</c:v>
                </c:pt>
                <c:pt idx="6125">
                  <c:v>1.3</c:v>
                </c:pt>
                <c:pt idx="6126">
                  <c:v>1.1000000000000001</c:v>
                </c:pt>
                <c:pt idx="6127">
                  <c:v>1.3</c:v>
                </c:pt>
                <c:pt idx="6128">
                  <c:v>1.2</c:v>
                </c:pt>
                <c:pt idx="6129">
                  <c:v>1.2</c:v>
                </c:pt>
                <c:pt idx="6130">
                  <c:v>1.2</c:v>
                </c:pt>
                <c:pt idx="6131">
                  <c:v>1.1000000000000001</c:v>
                </c:pt>
                <c:pt idx="6132">
                  <c:v>1.1000000000000001</c:v>
                </c:pt>
                <c:pt idx="6133">
                  <c:v>1.1000000000000001</c:v>
                </c:pt>
                <c:pt idx="6134">
                  <c:v>1.1000000000000001</c:v>
                </c:pt>
                <c:pt idx="6135">
                  <c:v>1.3</c:v>
                </c:pt>
                <c:pt idx="6136">
                  <c:v>1.3</c:v>
                </c:pt>
                <c:pt idx="6137">
                  <c:v>1.2</c:v>
                </c:pt>
                <c:pt idx="6138">
                  <c:v>1.3</c:v>
                </c:pt>
                <c:pt idx="6139">
                  <c:v>1.2</c:v>
                </c:pt>
                <c:pt idx="6140">
                  <c:v>1.3</c:v>
                </c:pt>
                <c:pt idx="6141">
                  <c:v>1.2</c:v>
                </c:pt>
                <c:pt idx="6142">
                  <c:v>1.4</c:v>
                </c:pt>
                <c:pt idx="6143">
                  <c:v>1.3</c:v>
                </c:pt>
                <c:pt idx="6144">
                  <c:v>1.2</c:v>
                </c:pt>
                <c:pt idx="6145">
                  <c:v>1.2</c:v>
                </c:pt>
                <c:pt idx="6146">
                  <c:v>1.3</c:v>
                </c:pt>
                <c:pt idx="6147">
                  <c:v>1.3</c:v>
                </c:pt>
                <c:pt idx="6148">
                  <c:v>1</c:v>
                </c:pt>
                <c:pt idx="6149">
                  <c:v>1.3</c:v>
                </c:pt>
                <c:pt idx="6150">
                  <c:v>1.3</c:v>
                </c:pt>
                <c:pt idx="6151">
                  <c:v>1.3</c:v>
                </c:pt>
                <c:pt idx="6152">
                  <c:v>1.3</c:v>
                </c:pt>
                <c:pt idx="6153">
                  <c:v>1.3</c:v>
                </c:pt>
                <c:pt idx="6154">
                  <c:v>1.1000000000000001</c:v>
                </c:pt>
                <c:pt idx="6155">
                  <c:v>1.4</c:v>
                </c:pt>
                <c:pt idx="6156">
                  <c:v>1.2</c:v>
                </c:pt>
                <c:pt idx="6157">
                  <c:v>1.2</c:v>
                </c:pt>
                <c:pt idx="6158">
                  <c:v>1.4</c:v>
                </c:pt>
                <c:pt idx="6159">
                  <c:v>1.2</c:v>
                </c:pt>
                <c:pt idx="6160">
                  <c:v>1.3</c:v>
                </c:pt>
                <c:pt idx="6161">
                  <c:v>1.1000000000000001</c:v>
                </c:pt>
                <c:pt idx="6162">
                  <c:v>1.2</c:v>
                </c:pt>
                <c:pt idx="6163">
                  <c:v>1.3</c:v>
                </c:pt>
                <c:pt idx="6164">
                  <c:v>1.2</c:v>
                </c:pt>
                <c:pt idx="6165">
                  <c:v>1.1000000000000001</c:v>
                </c:pt>
                <c:pt idx="6166">
                  <c:v>1.2</c:v>
                </c:pt>
                <c:pt idx="6167">
                  <c:v>1.2</c:v>
                </c:pt>
                <c:pt idx="6168">
                  <c:v>1.4</c:v>
                </c:pt>
                <c:pt idx="6169">
                  <c:v>1.1000000000000001</c:v>
                </c:pt>
                <c:pt idx="6170">
                  <c:v>1.1000000000000001</c:v>
                </c:pt>
                <c:pt idx="6171">
                  <c:v>1.2</c:v>
                </c:pt>
                <c:pt idx="6172">
                  <c:v>1.1000000000000001</c:v>
                </c:pt>
                <c:pt idx="6173">
                  <c:v>1.1000000000000001</c:v>
                </c:pt>
                <c:pt idx="6174">
                  <c:v>1.2</c:v>
                </c:pt>
                <c:pt idx="6175">
                  <c:v>1.2</c:v>
                </c:pt>
                <c:pt idx="6176">
                  <c:v>1.3</c:v>
                </c:pt>
                <c:pt idx="6177">
                  <c:v>1.1000000000000001</c:v>
                </c:pt>
                <c:pt idx="6178">
                  <c:v>1.3</c:v>
                </c:pt>
                <c:pt idx="6179">
                  <c:v>1.2</c:v>
                </c:pt>
                <c:pt idx="6180">
                  <c:v>1.3</c:v>
                </c:pt>
                <c:pt idx="6181">
                  <c:v>1.3</c:v>
                </c:pt>
                <c:pt idx="6182">
                  <c:v>1.2</c:v>
                </c:pt>
                <c:pt idx="6183">
                  <c:v>1.2</c:v>
                </c:pt>
                <c:pt idx="6184">
                  <c:v>1.3</c:v>
                </c:pt>
                <c:pt idx="6185">
                  <c:v>1.1000000000000001</c:v>
                </c:pt>
                <c:pt idx="6186">
                  <c:v>1.3</c:v>
                </c:pt>
                <c:pt idx="6187">
                  <c:v>1</c:v>
                </c:pt>
                <c:pt idx="6188">
                  <c:v>1.2</c:v>
                </c:pt>
                <c:pt idx="6189">
                  <c:v>1.6</c:v>
                </c:pt>
                <c:pt idx="6190">
                  <c:v>1.1000000000000001</c:v>
                </c:pt>
                <c:pt idx="6191">
                  <c:v>1.3</c:v>
                </c:pt>
                <c:pt idx="6192">
                  <c:v>1.2</c:v>
                </c:pt>
                <c:pt idx="6193">
                  <c:v>1.3</c:v>
                </c:pt>
                <c:pt idx="6194">
                  <c:v>1.3</c:v>
                </c:pt>
                <c:pt idx="6195">
                  <c:v>1.2</c:v>
                </c:pt>
                <c:pt idx="6196">
                  <c:v>1.1000000000000001</c:v>
                </c:pt>
                <c:pt idx="6197">
                  <c:v>1.4</c:v>
                </c:pt>
                <c:pt idx="6198">
                  <c:v>1.2</c:v>
                </c:pt>
                <c:pt idx="6199">
                  <c:v>1.1000000000000001</c:v>
                </c:pt>
                <c:pt idx="6200">
                  <c:v>1.2</c:v>
                </c:pt>
                <c:pt idx="6201">
                  <c:v>1.3</c:v>
                </c:pt>
                <c:pt idx="6202">
                  <c:v>1.3</c:v>
                </c:pt>
                <c:pt idx="6203">
                  <c:v>1.3</c:v>
                </c:pt>
                <c:pt idx="6204">
                  <c:v>1.3</c:v>
                </c:pt>
                <c:pt idx="6205">
                  <c:v>1.3</c:v>
                </c:pt>
                <c:pt idx="6206">
                  <c:v>1.2</c:v>
                </c:pt>
                <c:pt idx="6207">
                  <c:v>1.3</c:v>
                </c:pt>
                <c:pt idx="6208">
                  <c:v>1.3</c:v>
                </c:pt>
                <c:pt idx="6209">
                  <c:v>1.2</c:v>
                </c:pt>
                <c:pt idx="6210">
                  <c:v>1.4</c:v>
                </c:pt>
                <c:pt idx="6211">
                  <c:v>1.2</c:v>
                </c:pt>
                <c:pt idx="6212">
                  <c:v>1.2</c:v>
                </c:pt>
                <c:pt idx="6213">
                  <c:v>1.1000000000000001</c:v>
                </c:pt>
                <c:pt idx="6214">
                  <c:v>1.3</c:v>
                </c:pt>
                <c:pt idx="6215">
                  <c:v>1.2</c:v>
                </c:pt>
                <c:pt idx="6216">
                  <c:v>1.3</c:v>
                </c:pt>
                <c:pt idx="6217">
                  <c:v>1.3</c:v>
                </c:pt>
                <c:pt idx="6218">
                  <c:v>1.3</c:v>
                </c:pt>
                <c:pt idx="6219">
                  <c:v>1.2</c:v>
                </c:pt>
                <c:pt idx="6220">
                  <c:v>1.3</c:v>
                </c:pt>
                <c:pt idx="6221">
                  <c:v>1.3</c:v>
                </c:pt>
                <c:pt idx="6222">
                  <c:v>1.2</c:v>
                </c:pt>
                <c:pt idx="6223">
                  <c:v>1.2</c:v>
                </c:pt>
                <c:pt idx="6224">
                  <c:v>1.3</c:v>
                </c:pt>
                <c:pt idx="6225">
                  <c:v>1.3</c:v>
                </c:pt>
                <c:pt idx="6226">
                  <c:v>1.3</c:v>
                </c:pt>
                <c:pt idx="6227">
                  <c:v>1.4</c:v>
                </c:pt>
                <c:pt idx="6228">
                  <c:v>1.1000000000000001</c:v>
                </c:pt>
                <c:pt idx="6229">
                  <c:v>1.3</c:v>
                </c:pt>
                <c:pt idx="6230">
                  <c:v>1.3</c:v>
                </c:pt>
                <c:pt idx="6231">
                  <c:v>1.3</c:v>
                </c:pt>
                <c:pt idx="6232">
                  <c:v>1.3</c:v>
                </c:pt>
                <c:pt idx="6233">
                  <c:v>1.1000000000000001</c:v>
                </c:pt>
                <c:pt idx="6234">
                  <c:v>1.2</c:v>
                </c:pt>
                <c:pt idx="6235">
                  <c:v>1.3</c:v>
                </c:pt>
                <c:pt idx="6236">
                  <c:v>1.3</c:v>
                </c:pt>
                <c:pt idx="6237">
                  <c:v>1.5</c:v>
                </c:pt>
                <c:pt idx="6238">
                  <c:v>1.3</c:v>
                </c:pt>
                <c:pt idx="6239">
                  <c:v>1.2</c:v>
                </c:pt>
                <c:pt idx="6240">
                  <c:v>1.1000000000000001</c:v>
                </c:pt>
                <c:pt idx="6241">
                  <c:v>1.3</c:v>
                </c:pt>
                <c:pt idx="6242">
                  <c:v>1.3</c:v>
                </c:pt>
                <c:pt idx="6243">
                  <c:v>1.2</c:v>
                </c:pt>
                <c:pt idx="6244">
                  <c:v>1.3</c:v>
                </c:pt>
                <c:pt idx="6245">
                  <c:v>1.2</c:v>
                </c:pt>
                <c:pt idx="6246">
                  <c:v>1.5</c:v>
                </c:pt>
                <c:pt idx="6247">
                  <c:v>1.2</c:v>
                </c:pt>
                <c:pt idx="6248">
                  <c:v>1.3</c:v>
                </c:pt>
                <c:pt idx="6249">
                  <c:v>1.3</c:v>
                </c:pt>
                <c:pt idx="6250">
                  <c:v>1.5</c:v>
                </c:pt>
                <c:pt idx="6251">
                  <c:v>1.1000000000000001</c:v>
                </c:pt>
                <c:pt idx="6252">
                  <c:v>1.3</c:v>
                </c:pt>
                <c:pt idx="6253">
                  <c:v>1.3</c:v>
                </c:pt>
                <c:pt idx="6254">
                  <c:v>1.5</c:v>
                </c:pt>
                <c:pt idx="6255">
                  <c:v>1.1000000000000001</c:v>
                </c:pt>
                <c:pt idx="6256">
                  <c:v>1.3</c:v>
                </c:pt>
                <c:pt idx="6257">
                  <c:v>1.3</c:v>
                </c:pt>
                <c:pt idx="6258">
                  <c:v>1.4</c:v>
                </c:pt>
                <c:pt idx="6259">
                  <c:v>1.3</c:v>
                </c:pt>
                <c:pt idx="6260">
                  <c:v>1.3</c:v>
                </c:pt>
                <c:pt idx="6261">
                  <c:v>1.3</c:v>
                </c:pt>
                <c:pt idx="6262">
                  <c:v>1.2</c:v>
                </c:pt>
                <c:pt idx="6263">
                  <c:v>1.2</c:v>
                </c:pt>
                <c:pt idx="6264">
                  <c:v>1.1000000000000001</c:v>
                </c:pt>
                <c:pt idx="6265">
                  <c:v>1.3</c:v>
                </c:pt>
                <c:pt idx="6266">
                  <c:v>1.7</c:v>
                </c:pt>
                <c:pt idx="6267">
                  <c:v>1.2</c:v>
                </c:pt>
                <c:pt idx="6268">
                  <c:v>1.1000000000000001</c:v>
                </c:pt>
                <c:pt idx="6269">
                  <c:v>1.3</c:v>
                </c:pt>
                <c:pt idx="6270">
                  <c:v>1.2</c:v>
                </c:pt>
                <c:pt idx="6271">
                  <c:v>1.2</c:v>
                </c:pt>
                <c:pt idx="6272">
                  <c:v>1.2</c:v>
                </c:pt>
                <c:pt idx="6273">
                  <c:v>1.3</c:v>
                </c:pt>
                <c:pt idx="6274">
                  <c:v>1.4</c:v>
                </c:pt>
                <c:pt idx="6275">
                  <c:v>1.2</c:v>
                </c:pt>
                <c:pt idx="6276">
                  <c:v>1.2</c:v>
                </c:pt>
                <c:pt idx="6277">
                  <c:v>1.4</c:v>
                </c:pt>
                <c:pt idx="6278">
                  <c:v>1.3</c:v>
                </c:pt>
                <c:pt idx="6279">
                  <c:v>1.2</c:v>
                </c:pt>
                <c:pt idx="6280">
                  <c:v>1.2</c:v>
                </c:pt>
                <c:pt idx="6281">
                  <c:v>1.3</c:v>
                </c:pt>
                <c:pt idx="6282">
                  <c:v>1.3</c:v>
                </c:pt>
                <c:pt idx="6283">
                  <c:v>1.2</c:v>
                </c:pt>
                <c:pt idx="6284">
                  <c:v>1.4</c:v>
                </c:pt>
                <c:pt idx="6285">
                  <c:v>1.5</c:v>
                </c:pt>
                <c:pt idx="6286">
                  <c:v>1.4</c:v>
                </c:pt>
                <c:pt idx="6287">
                  <c:v>1.3</c:v>
                </c:pt>
                <c:pt idx="6288">
                  <c:v>1.4</c:v>
                </c:pt>
                <c:pt idx="6289">
                  <c:v>1.2</c:v>
                </c:pt>
                <c:pt idx="6290">
                  <c:v>1.3</c:v>
                </c:pt>
                <c:pt idx="6291">
                  <c:v>1.2</c:v>
                </c:pt>
                <c:pt idx="6292">
                  <c:v>1.3</c:v>
                </c:pt>
                <c:pt idx="6293">
                  <c:v>1.4</c:v>
                </c:pt>
                <c:pt idx="6294">
                  <c:v>1.4</c:v>
                </c:pt>
                <c:pt idx="6295">
                  <c:v>1.3</c:v>
                </c:pt>
                <c:pt idx="6296">
                  <c:v>1.3</c:v>
                </c:pt>
                <c:pt idx="6297">
                  <c:v>1.2</c:v>
                </c:pt>
                <c:pt idx="6298">
                  <c:v>1.4</c:v>
                </c:pt>
                <c:pt idx="6299">
                  <c:v>1.3</c:v>
                </c:pt>
                <c:pt idx="6300">
                  <c:v>1.3</c:v>
                </c:pt>
                <c:pt idx="6301">
                  <c:v>1.1000000000000001</c:v>
                </c:pt>
                <c:pt idx="6302">
                  <c:v>1.4</c:v>
                </c:pt>
                <c:pt idx="6303">
                  <c:v>1.3</c:v>
                </c:pt>
                <c:pt idx="6304">
                  <c:v>1.5</c:v>
                </c:pt>
                <c:pt idx="6305">
                  <c:v>1.3</c:v>
                </c:pt>
                <c:pt idx="6306">
                  <c:v>1.4</c:v>
                </c:pt>
                <c:pt idx="6307">
                  <c:v>1.4</c:v>
                </c:pt>
                <c:pt idx="6308">
                  <c:v>1.1000000000000001</c:v>
                </c:pt>
                <c:pt idx="6309">
                  <c:v>1.2</c:v>
                </c:pt>
                <c:pt idx="6310">
                  <c:v>1.3</c:v>
                </c:pt>
                <c:pt idx="6311">
                  <c:v>1.3</c:v>
                </c:pt>
                <c:pt idx="6312">
                  <c:v>1.2</c:v>
                </c:pt>
                <c:pt idx="6313">
                  <c:v>1.3</c:v>
                </c:pt>
                <c:pt idx="6314">
                  <c:v>1.2</c:v>
                </c:pt>
                <c:pt idx="6315">
                  <c:v>1.4</c:v>
                </c:pt>
                <c:pt idx="6316">
                  <c:v>1.4</c:v>
                </c:pt>
                <c:pt idx="6317">
                  <c:v>1.7</c:v>
                </c:pt>
                <c:pt idx="6318">
                  <c:v>1.3</c:v>
                </c:pt>
                <c:pt idx="6319">
                  <c:v>1.4</c:v>
                </c:pt>
                <c:pt idx="6320">
                  <c:v>1.3</c:v>
                </c:pt>
                <c:pt idx="6321">
                  <c:v>1.4</c:v>
                </c:pt>
                <c:pt idx="6322">
                  <c:v>1.2</c:v>
                </c:pt>
                <c:pt idx="6323">
                  <c:v>1.3</c:v>
                </c:pt>
                <c:pt idx="6324">
                  <c:v>1.3</c:v>
                </c:pt>
                <c:pt idx="6325">
                  <c:v>1.3</c:v>
                </c:pt>
                <c:pt idx="6326">
                  <c:v>1.3</c:v>
                </c:pt>
                <c:pt idx="6327">
                  <c:v>1.3</c:v>
                </c:pt>
                <c:pt idx="6328">
                  <c:v>1.3</c:v>
                </c:pt>
                <c:pt idx="6329">
                  <c:v>1.2</c:v>
                </c:pt>
                <c:pt idx="6330">
                  <c:v>1.4</c:v>
                </c:pt>
                <c:pt idx="6331">
                  <c:v>1.3</c:v>
                </c:pt>
                <c:pt idx="6332">
                  <c:v>1.4</c:v>
                </c:pt>
                <c:pt idx="6333">
                  <c:v>1.2</c:v>
                </c:pt>
                <c:pt idx="6334">
                  <c:v>1.4</c:v>
                </c:pt>
                <c:pt idx="6335">
                  <c:v>1.2</c:v>
                </c:pt>
                <c:pt idx="6336">
                  <c:v>1.3</c:v>
                </c:pt>
                <c:pt idx="6337">
                  <c:v>1.4</c:v>
                </c:pt>
                <c:pt idx="6338">
                  <c:v>1.2</c:v>
                </c:pt>
                <c:pt idx="6339">
                  <c:v>1.3</c:v>
                </c:pt>
                <c:pt idx="6340">
                  <c:v>1.4</c:v>
                </c:pt>
                <c:pt idx="6341">
                  <c:v>1.4</c:v>
                </c:pt>
                <c:pt idx="6342">
                  <c:v>1.3</c:v>
                </c:pt>
                <c:pt idx="6343">
                  <c:v>1.3</c:v>
                </c:pt>
                <c:pt idx="6344">
                  <c:v>1.3</c:v>
                </c:pt>
                <c:pt idx="6345">
                  <c:v>1.2</c:v>
                </c:pt>
                <c:pt idx="6346">
                  <c:v>1.2</c:v>
                </c:pt>
                <c:pt idx="6347">
                  <c:v>1.3</c:v>
                </c:pt>
                <c:pt idx="6348">
                  <c:v>1.3</c:v>
                </c:pt>
                <c:pt idx="6349">
                  <c:v>1.3</c:v>
                </c:pt>
                <c:pt idx="6350">
                  <c:v>1.4</c:v>
                </c:pt>
                <c:pt idx="6351">
                  <c:v>1.3</c:v>
                </c:pt>
                <c:pt idx="6352">
                  <c:v>1.4</c:v>
                </c:pt>
                <c:pt idx="6353">
                  <c:v>1.1000000000000001</c:v>
                </c:pt>
                <c:pt idx="6354">
                  <c:v>1.3</c:v>
                </c:pt>
                <c:pt idx="6355">
                  <c:v>1.3</c:v>
                </c:pt>
                <c:pt idx="6356">
                  <c:v>1.3</c:v>
                </c:pt>
                <c:pt idx="6357">
                  <c:v>1.4</c:v>
                </c:pt>
                <c:pt idx="6358">
                  <c:v>1.2</c:v>
                </c:pt>
                <c:pt idx="6359">
                  <c:v>1.3</c:v>
                </c:pt>
                <c:pt idx="6360">
                  <c:v>1.4</c:v>
                </c:pt>
                <c:pt idx="6361">
                  <c:v>1.3</c:v>
                </c:pt>
                <c:pt idx="6362">
                  <c:v>1.4</c:v>
                </c:pt>
                <c:pt idx="6363">
                  <c:v>1.4</c:v>
                </c:pt>
                <c:pt idx="6364">
                  <c:v>1.3</c:v>
                </c:pt>
                <c:pt idx="6365">
                  <c:v>1.5</c:v>
                </c:pt>
                <c:pt idx="6366">
                  <c:v>1.2</c:v>
                </c:pt>
                <c:pt idx="6367">
                  <c:v>1.2</c:v>
                </c:pt>
                <c:pt idx="6368">
                  <c:v>1.2</c:v>
                </c:pt>
                <c:pt idx="6369">
                  <c:v>1.4</c:v>
                </c:pt>
                <c:pt idx="6370">
                  <c:v>1.2</c:v>
                </c:pt>
                <c:pt idx="6371">
                  <c:v>1.4</c:v>
                </c:pt>
                <c:pt idx="6372">
                  <c:v>1.3</c:v>
                </c:pt>
                <c:pt idx="6373">
                  <c:v>1.3</c:v>
                </c:pt>
                <c:pt idx="6374">
                  <c:v>1.2</c:v>
                </c:pt>
                <c:pt idx="6375">
                  <c:v>1.2</c:v>
                </c:pt>
                <c:pt idx="6376">
                  <c:v>1.3</c:v>
                </c:pt>
                <c:pt idx="6377">
                  <c:v>1.4</c:v>
                </c:pt>
                <c:pt idx="6378">
                  <c:v>1.2</c:v>
                </c:pt>
                <c:pt idx="6379">
                  <c:v>1.4</c:v>
                </c:pt>
                <c:pt idx="6380">
                  <c:v>1.3</c:v>
                </c:pt>
                <c:pt idx="6381">
                  <c:v>1.3</c:v>
                </c:pt>
                <c:pt idx="6382">
                  <c:v>1.3</c:v>
                </c:pt>
                <c:pt idx="6383">
                  <c:v>1.3</c:v>
                </c:pt>
                <c:pt idx="6384">
                  <c:v>1.3</c:v>
                </c:pt>
                <c:pt idx="6385">
                  <c:v>1.2</c:v>
                </c:pt>
                <c:pt idx="6386">
                  <c:v>1.2</c:v>
                </c:pt>
                <c:pt idx="6387">
                  <c:v>1.3</c:v>
                </c:pt>
                <c:pt idx="6388">
                  <c:v>1.2</c:v>
                </c:pt>
                <c:pt idx="6389">
                  <c:v>1.5</c:v>
                </c:pt>
                <c:pt idx="6390">
                  <c:v>1.3</c:v>
                </c:pt>
                <c:pt idx="6391">
                  <c:v>1.4</c:v>
                </c:pt>
                <c:pt idx="6392">
                  <c:v>1.4</c:v>
                </c:pt>
                <c:pt idx="6393">
                  <c:v>1.2</c:v>
                </c:pt>
                <c:pt idx="6394">
                  <c:v>1.4</c:v>
                </c:pt>
                <c:pt idx="6395">
                  <c:v>1.1000000000000001</c:v>
                </c:pt>
                <c:pt idx="6396">
                  <c:v>1.1000000000000001</c:v>
                </c:pt>
                <c:pt idx="6397">
                  <c:v>1.3</c:v>
                </c:pt>
                <c:pt idx="6398">
                  <c:v>1.4</c:v>
                </c:pt>
                <c:pt idx="6399">
                  <c:v>1.1000000000000001</c:v>
                </c:pt>
                <c:pt idx="6400">
                  <c:v>1.3</c:v>
                </c:pt>
                <c:pt idx="6401">
                  <c:v>1.3</c:v>
                </c:pt>
                <c:pt idx="6402">
                  <c:v>1.2</c:v>
                </c:pt>
                <c:pt idx="6403">
                  <c:v>1.3</c:v>
                </c:pt>
                <c:pt idx="6404">
                  <c:v>1.3</c:v>
                </c:pt>
                <c:pt idx="6405">
                  <c:v>1.4</c:v>
                </c:pt>
                <c:pt idx="6406">
                  <c:v>1.4</c:v>
                </c:pt>
                <c:pt idx="6407">
                  <c:v>1.2</c:v>
                </c:pt>
                <c:pt idx="6408">
                  <c:v>1.2</c:v>
                </c:pt>
                <c:pt idx="6409">
                  <c:v>1.2</c:v>
                </c:pt>
                <c:pt idx="6410">
                  <c:v>1.4</c:v>
                </c:pt>
                <c:pt idx="6411">
                  <c:v>1.3</c:v>
                </c:pt>
                <c:pt idx="6412">
                  <c:v>1.3</c:v>
                </c:pt>
                <c:pt idx="6413">
                  <c:v>1.3</c:v>
                </c:pt>
                <c:pt idx="6414">
                  <c:v>1.3</c:v>
                </c:pt>
                <c:pt idx="6415">
                  <c:v>1.3</c:v>
                </c:pt>
                <c:pt idx="6416">
                  <c:v>1.3</c:v>
                </c:pt>
                <c:pt idx="6417">
                  <c:v>1.3</c:v>
                </c:pt>
                <c:pt idx="6418">
                  <c:v>1.5</c:v>
                </c:pt>
                <c:pt idx="6419">
                  <c:v>1.3</c:v>
                </c:pt>
                <c:pt idx="6420">
                  <c:v>1.3</c:v>
                </c:pt>
                <c:pt idx="6421">
                  <c:v>1.3</c:v>
                </c:pt>
                <c:pt idx="6422">
                  <c:v>1.3</c:v>
                </c:pt>
                <c:pt idx="6423">
                  <c:v>1.2</c:v>
                </c:pt>
                <c:pt idx="6424">
                  <c:v>1.3</c:v>
                </c:pt>
                <c:pt idx="6425">
                  <c:v>1.3</c:v>
                </c:pt>
                <c:pt idx="6426">
                  <c:v>1.4</c:v>
                </c:pt>
                <c:pt idx="6427">
                  <c:v>1.3</c:v>
                </c:pt>
                <c:pt idx="6428">
                  <c:v>1.3</c:v>
                </c:pt>
                <c:pt idx="6429">
                  <c:v>1.4</c:v>
                </c:pt>
                <c:pt idx="6430">
                  <c:v>1.2</c:v>
                </c:pt>
                <c:pt idx="6431">
                  <c:v>1.3</c:v>
                </c:pt>
                <c:pt idx="6432">
                  <c:v>1.2</c:v>
                </c:pt>
                <c:pt idx="6433">
                  <c:v>1.2</c:v>
                </c:pt>
                <c:pt idx="6434">
                  <c:v>1.4</c:v>
                </c:pt>
                <c:pt idx="6435">
                  <c:v>1.3</c:v>
                </c:pt>
                <c:pt idx="6436">
                  <c:v>1.2</c:v>
                </c:pt>
                <c:pt idx="6437">
                  <c:v>1.3</c:v>
                </c:pt>
                <c:pt idx="6438">
                  <c:v>1.3</c:v>
                </c:pt>
                <c:pt idx="6439">
                  <c:v>1.4</c:v>
                </c:pt>
                <c:pt idx="6440">
                  <c:v>1.2</c:v>
                </c:pt>
                <c:pt idx="6441">
                  <c:v>1.3</c:v>
                </c:pt>
                <c:pt idx="6442">
                  <c:v>1.3</c:v>
                </c:pt>
                <c:pt idx="6443">
                  <c:v>1.3</c:v>
                </c:pt>
                <c:pt idx="6444">
                  <c:v>1.2</c:v>
                </c:pt>
                <c:pt idx="6445">
                  <c:v>1.3</c:v>
                </c:pt>
                <c:pt idx="6446">
                  <c:v>1.4</c:v>
                </c:pt>
                <c:pt idx="6447">
                  <c:v>1.4</c:v>
                </c:pt>
                <c:pt idx="6448">
                  <c:v>1.3</c:v>
                </c:pt>
                <c:pt idx="6449">
                  <c:v>1.2</c:v>
                </c:pt>
                <c:pt idx="6450">
                  <c:v>1.3</c:v>
                </c:pt>
                <c:pt idx="6451">
                  <c:v>1.3</c:v>
                </c:pt>
                <c:pt idx="6452">
                  <c:v>1.2</c:v>
                </c:pt>
                <c:pt idx="6453">
                  <c:v>1.3</c:v>
                </c:pt>
                <c:pt idx="6454">
                  <c:v>1.2</c:v>
                </c:pt>
                <c:pt idx="6455">
                  <c:v>1.2</c:v>
                </c:pt>
                <c:pt idx="6456">
                  <c:v>1.2</c:v>
                </c:pt>
                <c:pt idx="6457">
                  <c:v>1.4</c:v>
                </c:pt>
                <c:pt idx="6458">
                  <c:v>1.3</c:v>
                </c:pt>
                <c:pt idx="6459">
                  <c:v>1.4</c:v>
                </c:pt>
                <c:pt idx="6460">
                  <c:v>1.5</c:v>
                </c:pt>
                <c:pt idx="6461">
                  <c:v>1.1000000000000001</c:v>
                </c:pt>
                <c:pt idx="6462">
                  <c:v>1.2</c:v>
                </c:pt>
                <c:pt idx="6463">
                  <c:v>1.3</c:v>
                </c:pt>
                <c:pt idx="6464">
                  <c:v>1.4</c:v>
                </c:pt>
                <c:pt idx="6465">
                  <c:v>1.2</c:v>
                </c:pt>
                <c:pt idx="6466">
                  <c:v>1.3</c:v>
                </c:pt>
                <c:pt idx="6467">
                  <c:v>1.3</c:v>
                </c:pt>
                <c:pt idx="6468">
                  <c:v>1.1000000000000001</c:v>
                </c:pt>
                <c:pt idx="6469">
                  <c:v>1.4</c:v>
                </c:pt>
                <c:pt idx="6470">
                  <c:v>1.2</c:v>
                </c:pt>
                <c:pt idx="6471">
                  <c:v>1.3</c:v>
                </c:pt>
                <c:pt idx="6472">
                  <c:v>1.2</c:v>
                </c:pt>
                <c:pt idx="6473">
                  <c:v>1.3</c:v>
                </c:pt>
                <c:pt idx="6474">
                  <c:v>1.4</c:v>
                </c:pt>
                <c:pt idx="6475">
                  <c:v>1.2</c:v>
                </c:pt>
                <c:pt idx="6476">
                  <c:v>1.3</c:v>
                </c:pt>
                <c:pt idx="6477">
                  <c:v>1.1000000000000001</c:v>
                </c:pt>
                <c:pt idx="6478">
                  <c:v>1.3</c:v>
                </c:pt>
                <c:pt idx="6479">
                  <c:v>1.3</c:v>
                </c:pt>
                <c:pt idx="6480">
                  <c:v>1.3</c:v>
                </c:pt>
                <c:pt idx="6481">
                  <c:v>1.4</c:v>
                </c:pt>
                <c:pt idx="6482">
                  <c:v>1.6</c:v>
                </c:pt>
                <c:pt idx="6483">
                  <c:v>1.3</c:v>
                </c:pt>
                <c:pt idx="6484">
                  <c:v>1.2</c:v>
                </c:pt>
                <c:pt idx="6485">
                  <c:v>1</c:v>
                </c:pt>
                <c:pt idx="6486">
                  <c:v>1.3</c:v>
                </c:pt>
                <c:pt idx="6487">
                  <c:v>1.1000000000000001</c:v>
                </c:pt>
                <c:pt idx="6488">
                  <c:v>1.3</c:v>
                </c:pt>
                <c:pt idx="6489">
                  <c:v>1.5</c:v>
                </c:pt>
                <c:pt idx="6490">
                  <c:v>1.3</c:v>
                </c:pt>
                <c:pt idx="6491">
                  <c:v>1.2</c:v>
                </c:pt>
                <c:pt idx="6492">
                  <c:v>1.2</c:v>
                </c:pt>
                <c:pt idx="6493">
                  <c:v>1.4</c:v>
                </c:pt>
                <c:pt idx="6494">
                  <c:v>1.3</c:v>
                </c:pt>
                <c:pt idx="6495">
                  <c:v>1.2</c:v>
                </c:pt>
                <c:pt idx="6496">
                  <c:v>1.2</c:v>
                </c:pt>
                <c:pt idx="6497">
                  <c:v>1.4</c:v>
                </c:pt>
                <c:pt idx="6498">
                  <c:v>1.2</c:v>
                </c:pt>
                <c:pt idx="6499">
                  <c:v>1.2</c:v>
                </c:pt>
                <c:pt idx="6500">
                  <c:v>1.3</c:v>
                </c:pt>
                <c:pt idx="6501">
                  <c:v>1.2</c:v>
                </c:pt>
                <c:pt idx="6502">
                  <c:v>1.3</c:v>
                </c:pt>
                <c:pt idx="6503">
                  <c:v>1.3</c:v>
                </c:pt>
                <c:pt idx="6504">
                  <c:v>1.3</c:v>
                </c:pt>
                <c:pt idx="6505">
                  <c:v>1.4</c:v>
                </c:pt>
                <c:pt idx="6506">
                  <c:v>1.2</c:v>
                </c:pt>
                <c:pt idx="6507">
                  <c:v>1.3</c:v>
                </c:pt>
                <c:pt idx="6508">
                  <c:v>1.3</c:v>
                </c:pt>
                <c:pt idx="6509">
                  <c:v>1.3</c:v>
                </c:pt>
                <c:pt idx="6510">
                  <c:v>1.4</c:v>
                </c:pt>
                <c:pt idx="6511">
                  <c:v>1.4</c:v>
                </c:pt>
                <c:pt idx="6512">
                  <c:v>1.1000000000000001</c:v>
                </c:pt>
                <c:pt idx="6513">
                  <c:v>1.3</c:v>
                </c:pt>
                <c:pt idx="6514">
                  <c:v>1.3</c:v>
                </c:pt>
                <c:pt idx="6515">
                  <c:v>1.2</c:v>
                </c:pt>
                <c:pt idx="6516">
                  <c:v>1.1000000000000001</c:v>
                </c:pt>
                <c:pt idx="6517">
                  <c:v>1.3</c:v>
                </c:pt>
                <c:pt idx="6518">
                  <c:v>1.4</c:v>
                </c:pt>
                <c:pt idx="6519">
                  <c:v>1.4</c:v>
                </c:pt>
                <c:pt idx="6520">
                  <c:v>1.3</c:v>
                </c:pt>
                <c:pt idx="6521">
                  <c:v>1.3</c:v>
                </c:pt>
                <c:pt idx="6522">
                  <c:v>1.3</c:v>
                </c:pt>
                <c:pt idx="6523">
                  <c:v>1.3</c:v>
                </c:pt>
                <c:pt idx="6524">
                  <c:v>1.4</c:v>
                </c:pt>
                <c:pt idx="6525">
                  <c:v>1.3</c:v>
                </c:pt>
                <c:pt idx="6526">
                  <c:v>1.2</c:v>
                </c:pt>
                <c:pt idx="6527">
                  <c:v>1.3</c:v>
                </c:pt>
                <c:pt idx="6528">
                  <c:v>1.2</c:v>
                </c:pt>
                <c:pt idx="6529">
                  <c:v>1.5</c:v>
                </c:pt>
                <c:pt idx="6530">
                  <c:v>1.2</c:v>
                </c:pt>
                <c:pt idx="6531">
                  <c:v>1.2</c:v>
                </c:pt>
                <c:pt idx="6532">
                  <c:v>1.3</c:v>
                </c:pt>
                <c:pt idx="6533">
                  <c:v>1.4</c:v>
                </c:pt>
                <c:pt idx="6534">
                  <c:v>1.4</c:v>
                </c:pt>
                <c:pt idx="6535">
                  <c:v>1.2</c:v>
                </c:pt>
                <c:pt idx="6536">
                  <c:v>1.1000000000000001</c:v>
                </c:pt>
                <c:pt idx="6537">
                  <c:v>1.4</c:v>
                </c:pt>
                <c:pt idx="6538">
                  <c:v>1.2</c:v>
                </c:pt>
                <c:pt idx="6539">
                  <c:v>1.2</c:v>
                </c:pt>
                <c:pt idx="6540">
                  <c:v>1.4</c:v>
                </c:pt>
                <c:pt idx="6541">
                  <c:v>1.2</c:v>
                </c:pt>
                <c:pt idx="6542">
                  <c:v>1.2</c:v>
                </c:pt>
                <c:pt idx="6543">
                  <c:v>1.3</c:v>
                </c:pt>
                <c:pt idx="6544">
                  <c:v>1.2</c:v>
                </c:pt>
                <c:pt idx="6545">
                  <c:v>1.4</c:v>
                </c:pt>
                <c:pt idx="6546">
                  <c:v>1.2</c:v>
                </c:pt>
                <c:pt idx="6547">
                  <c:v>1.2</c:v>
                </c:pt>
                <c:pt idx="6548">
                  <c:v>1.4</c:v>
                </c:pt>
                <c:pt idx="6549">
                  <c:v>1.3</c:v>
                </c:pt>
                <c:pt idx="6550">
                  <c:v>1.4</c:v>
                </c:pt>
                <c:pt idx="6551">
                  <c:v>1.2</c:v>
                </c:pt>
                <c:pt idx="6552">
                  <c:v>1.3</c:v>
                </c:pt>
                <c:pt idx="6553">
                  <c:v>1.3</c:v>
                </c:pt>
                <c:pt idx="6554">
                  <c:v>1.3</c:v>
                </c:pt>
                <c:pt idx="6555">
                  <c:v>1.3</c:v>
                </c:pt>
                <c:pt idx="6556">
                  <c:v>1.1000000000000001</c:v>
                </c:pt>
                <c:pt idx="6557">
                  <c:v>1.3</c:v>
                </c:pt>
                <c:pt idx="6558">
                  <c:v>1.2</c:v>
                </c:pt>
                <c:pt idx="6559">
                  <c:v>1.5</c:v>
                </c:pt>
                <c:pt idx="6560">
                  <c:v>1.2</c:v>
                </c:pt>
                <c:pt idx="6561">
                  <c:v>1.3</c:v>
                </c:pt>
                <c:pt idx="6562">
                  <c:v>1.4</c:v>
                </c:pt>
                <c:pt idx="6563">
                  <c:v>1.3</c:v>
                </c:pt>
                <c:pt idx="6564">
                  <c:v>1.6</c:v>
                </c:pt>
                <c:pt idx="6565">
                  <c:v>1.2</c:v>
                </c:pt>
                <c:pt idx="6566">
                  <c:v>1.3</c:v>
                </c:pt>
                <c:pt idx="6567">
                  <c:v>1.2</c:v>
                </c:pt>
                <c:pt idx="6568">
                  <c:v>1.3</c:v>
                </c:pt>
                <c:pt idx="6569">
                  <c:v>1.4</c:v>
                </c:pt>
                <c:pt idx="6570">
                  <c:v>1.3</c:v>
                </c:pt>
                <c:pt idx="6571">
                  <c:v>1.4</c:v>
                </c:pt>
                <c:pt idx="6572">
                  <c:v>1.2</c:v>
                </c:pt>
                <c:pt idx="6573">
                  <c:v>1.4</c:v>
                </c:pt>
                <c:pt idx="6574">
                  <c:v>1.2</c:v>
                </c:pt>
                <c:pt idx="6575">
                  <c:v>1.3</c:v>
                </c:pt>
                <c:pt idx="6576">
                  <c:v>1.3</c:v>
                </c:pt>
                <c:pt idx="6577">
                  <c:v>1.3</c:v>
                </c:pt>
                <c:pt idx="6578">
                  <c:v>1.2</c:v>
                </c:pt>
                <c:pt idx="6579">
                  <c:v>1.2</c:v>
                </c:pt>
                <c:pt idx="6580">
                  <c:v>1.3</c:v>
                </c:pt>
                <c:pt idx="6581">
                  <c:v>1.4</c:v>
                </c:pt>
                <c:pt idx="6582">
                  <c:v>1.3</c:v>
                </c:pt>
                <c:pt idx="6583">
                  <c:v>1.4</c:v>
                </c:pt>
                <c:pt idx="6584">
                  <c:v>1.2</c:v>
                </c:pt>
                <c:pt idx="6585">
                  <c:v>1.4</c:v>
                </c:pt>
                <c:pt idx="6586">
                  <c:v>1.4</c:v>
                </c:pt>
                <c:pt idx="6587">
                  <c:v>1.2</c:v>
                </c:pt>
                <c:pt idx="6588">
                  <c:v>1.2</c:v>
                </c:pt>
                <c:pt idx="6589">
                  <c:v>1.2</c:v>
                </c:pt>
                <c:pt idx="6590">
                  <c:v>1.2</c:v>
                </c:pt>
                <c:pt idx="6591">
                  <c:v>1.3</c:v>
                </c:pt>
                <c:pt idx="6592">
                  <c:v>1.3</c:v>
                </c:pt>
                <c:pt idx="6593">
                  <c:v>1.4</c:v>
                </c:pt>
                <c:pt idx="6594">
                  <c:v>1.3</c:v>
                </c:pt>
                <c:pt idx="6595">
                  <c:v>1.2</c:v>
                </c:pt>
                <c:pt idx="6596">
                  <c:v>1.3</c:v>
                </c:pt>
                <c:pt idx="6597">
                  <c:v>1.5</c:v>
                </c:pt>
                <c:pt idx="6598">
                  <c:v>1.2</c:v>
                </c:pt>
                <c:pt idx="6599">
                  <c:v>1.2</c:v>
                </c:pt>
                <c:pt idx="6600">
                  <c:v>1.3</c:v>
                </c:pt>
                <c:pt idx="6601">
                  <c:v>1.1000000000000001</c:v>
                </c:pt>
                <c:pt idx="6602">
                  <c:v>1.2</c:v>
                </c:pt>
                <c:pt idx="6603">
                  <c:v>1.3</c:v>
                </c:pt>
                <c:pt idx="6604">
                  <c:v>1.3</c:v>
                </c:pt>
                <c:pt idx="6605">
                  <c:v>1.2</c:v>
                </c:pt>
                <c:pt idx="6606">
                  <c:v>1.3</c:v>
                </c:pt>
                <c:pt idx="6607">
                  <c:v>1.2</c:v>
                </c:pt>
                <c:pt idx="6608">
                  <c:v>1.3</c:v>
                </c:pt>
                <c:pt idx="6609">
                  <c:v>1.2</c:v>
                </c:pt>
                <c:pt idx="6610">
                  <c:v>1.3</c:v>
                </c:pt>
                <c:pt idx="6611">
                  <c:v>1.5</c:v>
                </c:pt>
                <c:pt idx="6612">
                  <c:v>1.3</c:v>
                </c:pt>
                <c:pt idx="6613">
                  <c:v>1.2</c:v>
                </c:pt>
                <c:pt idx="6614">
                  <c:v>1.3</c:v>
                </c:pt>
                <c:pt idx="6615">
                  <c:v>1.1000000000000001</c:v>
                </c:pt>
                <c:pt idx="6616">
                  <c:v>1.4</c:v>
                </c:pt>
                <c:pt idx="6617">
                  <c:v>1.2</c:v>
                </c:pt>
                <c:pt idx="6618">
                  <c:v>1.3</c:v>
                </c:pt>
                <c:pt idx="6619">
                  <c:v>1.2</c:v>
                </c:pt>
                <c:pt idx="6620">
                  <c:v>1.4</c:v>
                </c:pt>
                <c:pt idx="6621">
                  <c:v>1.3</c:v>
                </c:pt>
                <c:pt idx="6622">
                  <c:v>1.5</c:v>
                </c:pt>
                <c:pt idx="6623">
                  <c:v>1.3</c:v>
                </c:pt>
                <c:pt idx="6624">
                  <c:v>1.2</c:v>
                </c:pt>
                <c:pt idx="6625">
                  <c:v>1.3</c:v>
                </c:pt>
                <c:pt idx="6626">
                  <c:v>1.2</c:v>
                </c:pt>
                <c:pt idx="6627">
                  <c:v>1.3</c:v>
                </c:pt>
                <c:pt idx="6628">
                  <c:v>1.4</c:v>
                </c:pt>
                <c:pt idx="6629">
                  <c:v>1.3</c:v>
                </c:pt>
                <c:pt idx="6630">
                  <c:v>1.3</c:v>
                </c:pt>
                <c:pt idx="6631">
                  <c:v>1.1000000000000001</c:v>
                </c:pt>
                <c:pt idx="6632">
                  <c:v>1.2</c:v>
                </c:pt>
                <c:pt idx="6633">
                  <c:v>1.3</c:v>
                </c:pt>
                <c:pt idx="6634">
                  <c:v>1.4</c:v>
                </c:pt>
                <c:pt idx="6635">
                  <c:v>1.2</c:v>
                </c:pt>
                <c:pt idx="6636">
                  <c:v>1.3</c:v>
                </c:pt>
                <c:pt idx="6637">
                  <c:v>1.3</c:v>
                </c:pt>
                <c:pt idx="6638">
                  <c:v>1.2</c:v>
                </c:pt>
                <c:pt idx="6639">
                  <c:v>1.4</c:v>
                </c:pt>
                <c:pt idx="6640">
                  <c:v>1.2</c:v>
                </c:pt>
                <c:pt idx="6641">
                  <c:v>1.1000000000000001</c:v>
                </c:pt>
                <c:pt idx="6642">
                  <c:v>1.4</c:v>
                </c:pt>
                <c:pt idx="6643">
                  <c:v>1.4</c:v>
                </c:pt>
                <c:pt idx="6644">
                  <c:v>1.2</c:v>
                </c:pt>
                <c:pt idx="6645">
                  <c:v>1.2</c:v>
                </c:pt>
                <c:pt idx="6646">
                  <c:v>1.2</c:v>
                </c:pt>
                <c:pt idx="6647">
                  <c:v>1.4</c:v>
                </c:pt>
                <c:pt idx="6648">
                  <c:v>1.1000000000000001</c:v>
                </c:pt>
                <c:pt idx="6649">
                  <c:v>1.4</c:v>
                </c:pt>
                <c:pt idx="6650">
                  <c:v>1.3</c:v>
                </c:pt>
                <c:pt idx="6651">
                  <c:v>1.4</c:v>
                </c:pt>
                <c:pt idx="6652">
                  <c:v>1.3</c:v>
                </c:pt>
                <c:pt idx="6653">
                  <c:v>1.3</c:v>
                </c:pt>
                <c:pt idx="6654">
                  <c:v>1.3</c:v>
                </c:pt>
                <c:pt idx="6655">
                  <c:v>1.6</c:v>
                </c:pt>
                <c:pt idx="6656">
                  <c:v>1.3</c:v>
                </c:pt>
                <c:pt idx="6657">
                  <c:v>1</c:v>
                </c:pt>
                <c:pt idx="6658">
                  <c:v>1.3</c:v>
                </c:pt>
                <c:pt idx="6659">
                  <c:v>1.5</c:v>
                </c:pt>
                <c:pt idx="6660">
                  <c:v>1.1000000000000001</c:v>
                </c:pt>
                <c:pt idx="6661">
                  <c:v>1.3</c:v>
                </c:pt>
                <c:pt idx="6662">
                  <c:v>1.2</c:v>
                </c:pt>
                <c:pt idx="6663">
                  <c:v>1.3</c:v>
                </c:pt>
                <c:pt idx="6664">
                  <c:v>1.3</c:v>
                </c:pt>
                <c:pt idx="6665">
                  <c:v>1.4</c:v>
                </c:pt>
                <c:pt idx="6666">
                  <c:v>1.3</c:v>
                </c:pt>
                <c:pt idx="6667">
                  <c:v>1.3</c:v>
                </c:pt>
                <c:pt idx="6668">
                  <c:v>1.4</c:v>
                </c:pt>
                <c:pt idx="6669">
                  <c:v>1.3</c:v>
                </c:pt>
                <c:pt idx="6670">
                  <c:v>1.2</c:v>
                </c:pt>
                <c:pt idx="6671">
                  <c:v>1.2</c:v>
                </c:pt>
                <c:pt idx="6672">
                  <c:v>1.4</c:v>
                </c:pt>
                <c:pt idx="6673">
                  <c:v>1.4</c:v>
                </c:pt>
                <c:pt idx="6674">
                  <c:v>1.1000000000000001</c:v>
                </c:pt>
                <c:pt idx="6675">
                  <c:v>1.3</c:v>
                </c:pt>
                <c:pt idx="6676">
                  <c:v>1.2</c:v>
                </c:pt>
                <c:pt idx="6677">
                  <c:v>1.3</c:v>
                </c:pt>
                <c:pt idx="6678">
                  <c:v>1.2</c:v>
                </c:pt>
                <c:pt idx="6679">
                  <c:v>1.4</c:v>
                </c:pt>
                <c:pt idx="6680">
                  <c:v>1.2</c:v>
                </c:pt>
                <c:pt idx="6681">
                  <c:v>1.2</c:v>
                </c:pt>
                <c:pt idx="6682">
                  <c:v>1.4</c:v>
                </c:pt>
                <c:pt idx="6683">
                  <c:v>1.2</c:v>
                </c:pt>
                <c:pt idx="6684">
                  <c:v>1.5</c:v>
                </c:pt>
                <c:pt idx="6685">
                  <c:v>1.1000000000000001</c:v>
                </c:pt>
                <c:pt idx="6686">
                  <c:v>1.4</c:v>
                </c:pt>
                <c:pt idx="6687">
                  <c:v>1.2</c:v>
                </c:pt>
                <c:pt idx="6688">
                  <c:v>1.6</c:v>
                </c:pt>
                <c:pt idx="6689">
                  <c:v>0.9</c:v>
                </c:pt>
                <c:pt idx="6690">
                  <c:v>1.1000000000000001</c:v>
                </c:pt>
                <c:pt idx="6691">
                  <c:v>1.1000000000000001</c:v>
                </c:pt>
                <c:pt idx="6692">
                  <c:v>1.3</c:v>
                </c:pt>
                <c:pt idx="6693">
                  <c:v>1.4</c:v>
                </c:pt>
                <c:pt idx="6694">
                  <c:v>1.2</c:v>
                </c:pt>
                <c:pt idx="6695">
                  <c:v>1.3</c:v>
                </c:pt>
                <c:pt idx="6696">
                  <c:v>1.1000000000000001</c:v>
                </c:pt>
                <c:pt idx="6697">
                  <c:v>1.3</c:v>
                </c:pt>
                <c:pt idx="6698">
                  <c:v>1.3</c:v>
                </c:pt>
                <c:pt idx="6699">
                  <c:v>1.3</c:v>
                </c:pt>
                <c:pt idx="6700">
                  <c:v>1.3</c:v>
                </c:pt>
                <c:pt idx="6701">
                  <c:v>1.5</c:v>
                </c:pt>
                <c:pt idx="6702">
                  <c:v>1.2</c:v>
                </c:pt>
                <c:pt idx="6703">
                  <c:v>1.5</c:v>
                </c:pt>
                <c:pt idx="6704">
                  <c:v>1</c:v>
                </c:pt>
                <c:pt idx="6705">
                  <c:v>1.2</c:v>
                </c:pt>
                <c:pt idx="6706">
                  <c:v>1.4</c:v>
                </c:pt>
                <c:pt idx="6707">
                  <c:v>1.2</c:v>
                </c:pt>
                <c:pt idx="6708">
                  <c:v>1.2</c:v>
                </c:pt>
                <c:pt idx="6709">
                  <c:v>1.6</c:v>
                </c:pt>
                <c:pt idx="6710">
                  <c:v>1.4</c:v>
                </c:pt>
                <c:pt idx="6711">
                  <c:v>1.1000000000000001</c:v>
                </c:pt>
                <c:pt idx="6712">
                  <c:v>1.4</c:v>
                </c:pt>
                <c:pt idx="6713">
                  <c:v>1.1000000000000001</c:v>
                </c:pt>
                <c:pt idx="6714">
                  <c:v>1.2</c:v>
                </c:pt>
                <c:pt idx="6715">
                  <c:v>1.3</c:v>
                </c:pt>
                <c:pt idx="6716">
                  <c:v>1.3</c:v>
                </c:pt>
                <c:pt idx="6717">
                  <c:v>1.1000000000000001</c:v>
                </c:pt>
                <c:pt idx="6718">
                  <c:v>1.2</c:v>
                </c:pt>
                <c:pt idx="6719">
                  <c:v>1.3</c:v>
                </c:pt>
                <c:pt idx="6720">
                  <c:v>1.4</c:v>
                </c:pt>
                <c:pt idx="6721">
                  <c:v>1.1000000000000001</c:v>
                </c:pt>
                <c:pt idx="6722">
                  <c:v>1.3</c:v>
                </c:pt>
                <c:pt idx="6723">
                  <c:v>1.3</c:v>
                </c:pt>
                <c:pt idx="6724">
                  <c:v>1.3</c:v>
                </c:pt>
                <c:pt idx="6725">
                  <c:v>1.4</c:v>
                </c:pt>
                <c:pt idx="6726">
                  <c:v>1.2</c:v>
                </c:pt>
                <c:pt idx="6727">
                  <c:v>1.3</c:v>
                </c:pt>
                <c:pt idx="6728">
                  <c:v>1.3</c:v>
                </c:pt>
                <c:pt idx="6729">
                  <c:v>1.3</c:v>
                </c:pt>
                <c:pt idx="6730">
                  <c:v>1.3</c:v>
                </c:pt>
                <c:pt idx="6731">
                  <c:v>1.2</c:v>
                </c:pt>
                <c:pt idx="6732">
                  <c:v>1.3</c:v>
                </c:pt>
                <c:pt idx="6733">
                  <c:v>1.3</c:v>
                </c:pt>
                <c:pt idx="6734">
                  <c:v>1.2</c:v>
                </c:pt>
                <c:pt idx="6735">
                  <c:v>1.2</c:v>
                </c:pt>
                <c:pt idx="6736">
                  <c:v>1.4</c:v>
                </c:pt>
                <c:pt idx="6737">
                  <c:v>1.2</c:v>
                </c:pt>
                <c:pt idx="6738">
                  <c:v>1.3</c:v>
                </c:pt>
                <c:pt idx="6739">
                  <c:v>1.3</c:v>
                </c:pt>
                <c:pt idx="6740">
                  <c:v>1.2</c:v>
                </c:pt>
                <c:pt idx="6741">
                  <c:v>1.3</c:v>
                </c:pt>
                <c:pt idx="6742">
                  <c:v>1.2</c:v>
                </c:pt>
                <c:pt idx="6743">
                  <c:v>1.3</c:v>
                </c:pt>
                <c:pt idx="6744">
                  <c:v>1.5</c:v>
                </c:pt>
                <c:pt idx="6745">
                  <c:v>1.2</c:v>
                </c:pt>
                <c:pt idx="6746">
                  <c:v>1.3</c:v>
                </c:pt>
                <c:pt idx="6747">
                  <c:v>1.2</c:v>
                </c:pt>
                <c:pt idx="6748">
                  <c:v>1.2</c:v>
                </c:pt>
                <c:pt idx="6749">
                  <c:v>1.2</c:v>
                </c:pt>
                <c:pt idx="6750">
                  <c:v>1.3</c:v>
                </c:pt>
                <c:pt idx="6751">
                  <c:v>1.3</c:v>
                </c:pt>
                <c:pt idx="6752">
                  <c:v>1.2</c:v>
                </c:pt>
                <c:pt idx="6753">
                  <c:v>1.2</c:v>
                </c:pt>
                <c:pt idx="6754">
                  <c:v>1.3</c:v>
                </c:pt>
                <c:pt idx="6755">
                  <c:v>1.1000000000000001</c:v>
                </c:pt>
                <c:pt idx="6756">
                  <c:v>1.2</c:v>
                </c:pt>
                <c:pt idx="6757">
                  <c:v>1.3</c:v>
                </c:pt>
                <c:pt idx="6758">
                  <c:v>1.4</c:v>
                </c:pt>
                <c:pt idx="6759">
                  <c:v>1.3</c:v>
                </c:pt>
                <c:pt idx="6760">
                  <c:v>1.1000000000000001</c:v>
                </c:pt>
                <c:pt idx="6761">
                  <c:v>1.3</c:v>
                </c:pt>
                <c:pt idx="6762">
                  <c:v>1.3</c:v>
                </c:pt>
                <c:pt idx="6763">
                  <c:v>1.3</c:v>
                </c:pt>
                <c:pt idx="6764">
                  <c:v>1.1000000000000001</c:v>
                </c:pt>
                <c:pt idx="6765">
                  <c:v>1.3</c:v>
                </c:pt>
                <c:pt idx="6766">
                  <c:v>1.3</c:v>
                </c:pt>
                <c:pt idx="6767">
                  <c:v>1.3</c:v>
                </c:pt>
                <c:pt idx="6768">
                  <c:v>1.4</c:v>
                </c:pt>
                <c:pt idx="6769">
                  <c:v>1.4</c:v>
                </c:pt>
                <c:pt idx="6770">
                  <c:v>1.2</c:v>
                </c:pt>
                <c:pt idx="6771">
                  <c:v>1.1000000000000001</c:v>
                </c:pt>
                <c:pt idx="6772">
                  <c:v>1.3</c:v>
                </c:pt>
                <c:pt idx="6773">
                  <c:v>1.3</c:v>
                </c:pt>
                <c:pt idx="6774">
                  <c:v>1.3</c:v>
                </c:pt>
                <c:pt idx="6775">
                  <c:v>1.3</c:v>
                </c:pt>
                <c:pt idx="6776">
                  <c:v>1.3</c:v>
                </c:pt>
                <c:pt idx="6777">
                  <c:v>1.3</c:v>
                </c:pt>
                <c:pt idx="6778">
                  <c:v>1.3</c:v>
                </c:pt>
                <c:pt idx="6779">
                  <c:v>1.2</c:v>
                </c:pt>
                <c:pt idx="6780">
                  <c:v>1.3</c:v>
                </c:pt>
                <c:pt idx="6781">
                  <c:v>1.4</c:v>
                </c:pt>
                <c:pt idx="6782">
                  <c:v>1.2</c:v>
                </c:pt>
                <c:pt idx="6783">
                  <c:v>1.3</c:v>
                </c:pt>
                <c:pt idx="6784">
                  <c:v>1.3</c:v>
                </c:pt>
                <c:pt idx="6785">
                  <c:v>1.5</c:v>
                </c:pt>
                <c:pt idx="6786">
                  <c:v>1.3</c:v>
                </c:pt>
                <c:pt idx="6787">
                  <c:v>1.2</c:v>
                </c:pt>
                <c:pt idx="6788">
                  <c:v>1.3</c:v>
                </c:pt>
                <c:pt idx="6789">
                  <c:v>1.2</c:v>
                </c:pt>
                <c:pt idx="6790">
                  <c:v>1.3</c:v>
                </c:pt>
                <c:pt idx="6791">
                  <c:v>1.4</c:v>
                </c:pt>
                <c:pt idx="6792">
                  <c:v>1</c:v>
                </c:pt>
                <c:pt idx="6793">
                  <c:v>1.3</c:v>
                </c:pt>
                <c:pt idx="6794">
                  <c:v>1.4</c:v>
                </c:pt>
                <c:pt idx="6795">
                  <c:v>1.2</c:v>
                </c:pt>
                <c:pt idx="6796">
                  <c:v>1.2</c:v>
                </c:pt>
                <c:pt idx="6797">
                  <c:v>1.4</c:v>
                </c:pt>
                <c:pt idx="6798">
                  <c:v>1.2</c:v>
                </c:pt>
                <c:pt idx="6799">
                  <c:v>1.3</c:v>
                </c:pt>
                <c:pt idx="6800">
                  <c:v>1.2</c:v>
                </c:pt>
                <c:pt idx="6801">
                  <c:v>1.1000000000000001</c:v>
                </c:pt>
                <c:pt idx="6802">
                  <c:v>1.3</c:v>
                </c:pt>
                <c:pt idx="6803">
                  <c:v>1.2</c:v>
                </c:pt>
                <c:pt idx="6804">
                  <c:v>1.3</c:v>
                </c:pt>
                <c:pt idx="6805">
                  <c:v>1.2</c:v>
                </c:pt>
                <c:pt idx="6806">
                  <c:v>1.5</c:v>
                </c:pt>
                <c:pt idx="6807">
                  <c:v>1.3</c:v>
                </c:pt>
                <c:pt idx="6808">
                  <c:v>1.2</c:v>
                </c:pt>
                <c:pt idx="6809">
                  <c:v>1.3</c:v>
                </c:pt>
                <c:pt idx="6810">
                  <c:v>1.1000000000000001</c:v>
                </c:pt>
                <c:pt idx="6811">
                  <c:v>1.3</c:v>
                </c:pt>
                <c:pt idx="6812">
                  <c:v>1.2</c:v>
                </c:pt>
                <c:pt idx="6813">
                  <c:v>1.3</c:v>
                </c:pt>
                <c:pt idx="6814">
                  <c:v>1.3</c:v>
                </c:pt>
                <c:pt idx="6815">
                  <c:v>1.3</c:v>
                </c:pt>
                <c:pt idx="6816">
                  <c:v>1.3</c:v>
                </c:pt>
                <c:pt idx="6817">
                  <c:v>1.3</c:v>
                </c:pt>
                <c:pt idx="6818">
                  <c:v>1.3</c:v>
                </c:pt>
                <c:pt idx="6819">
                  <c:v>1.4</c:v>
                </c:pt>
                <c:pt idx="6820">
                  <c:v>1.4</c:v>
                </c:pt>
                <c:pt idx="6821">
                  <c:v>1.3</c:v>
                </c:pt>
                <c:pt idx="6822">
                  <c:v>1.4</c:v>
                </c:pt>
                <c:pt idx="6823">
                  <c:v>1.1000000000000001</c:v>
                </c:pt>
                <c:pt idx="6824">
                  <c:v>1.2</c:v>
                </c:pt>
                <c:pt idx="6825">
                  <c:v>1.2</c:v>
                </c:pt>
                <c:pt idx="6826">
                  <c:v>1.3</c:v>
                </c:pt>
                <c:pt idx="6827">
                  <c:v>1.2</c:v>
                </c:pt>
                <c:pt idx="6828">
                  <c:v>1.1000000000000001</c:v>
                </c:pt>
                <c:pt idx="6829">
                  <c:v>1.2</c:v>
                </c:pt>
                <c:pt idx="6830">
                  <c:v>1.2</c:v>
                </c:pt>
                <c:pt idx="6831">
                  <c:v>1.4</c:v>
                </c:pt>
                <c:pt idx="6832">
                  <c:v>1.3</c:v>
                </c:pt>
                <c:pt idx="6833">
                  <c:v>1.3</c:v>
                </c:pt>
                <c:pt idx="6834">
                  <c:v>1.3</c:v>
                </c:pt>
                <c:pt idx="6835">
                  <c:v>1.4</c:v>
                </c:pt>
                <c:pt idx="6836">
                  <c:v>1.1000000000000001</c:v>
                </c:pt>
                <c:pt idx="6837">
                  <c:v>1.2</c:v>
                </c:pt>
                <c:pt idx="6838">
                  <c:v>1.4</c:v>
                </c:pt>
                <c:pt idx="6839">
                  <c:v>1.2</c:v>
                </c:pt>
                <c:pt idx="6840">
                  <c:v>1.2</c:v>
                </c:pt>
                <c:pt idx="6841">
                  <c:v>1.2</c:v>
                </c:pt>
                <c:pt idx="6842">
                  <c:v>1.2</c:v>
                </c:pt>
                <c:pt idx="6843">
                  <c:v>1.3</c:v>
                </c:pt>
                <c:pt idx="6844">
                  <c:v>1.2</c:v>
                </c:pt>
                <c:pt idx="6845">
                  <c:v>1.3</c:v>
                </c:pt>
                <c:pt idx="6846">
                  <c:v>1.2</c:v>
                </c:pt>
                <c:pt idx="6847">
                  <c:v>1.3</c:v>
                </c:pt>
                <c:pt idx="6848">
                  <c:v>1.2</c:v>
                </c:pt>
                <c:pt idx="6849">
                  <c:v>1.4</c:v>
                </c:pt>
                <c:pt idx="6850">
                  <c:v>1.2</c:v>
                </c:pt>
                <c:pt idx="6851">
                  <c:v>1.3</c:v>
                </c:pt>
                <c:pt idx="6852">
                  <c:v>1.2</c:v>
                </c:pt>
                <c:pt idx="6853">
                  <c:v>1.3</c:v>
                </c:pt>
                <c:pt idx="6854">
                  <c:v>1.2</c:v>
                </c:pt>
                <c:pt idx="6855">
                  <c:v>1.2</c:v>
                </c:pt>
                <c:pt idx="6856">
                  <c:v>1.2</c:v>
                </c:pt>
                <c:pt idx="6857">
                  <c:v>1.3</c:v>
                </c:pt>
                <c:pt idx="6858">
                  <c:v>1.4</c:v>
                </c:pt>
                <c:pt idx="6859">
                  <c:v>1.2</c:v>
                </c:pt>
                <c:pt idx="6860">
                  <c:v>1.1000000000000001</c:v>
                </c:pt>
                <c:pt idx="6861">
                  <c:v>1.2</c:v>
                </c:pt>
                <c:pt idx="6862">
                  <c:v>1.3</c:v>
                </c:pt>
                <c:pt idx="6863">
                  <c:v>1.3</c:v>
                </c:pt>
                <c:pt idx="6864">
                  <c:v>1.2</c:v>
                </c:pt>
                <c:pt idx="6865">
                  <c:v>1.4</c:v>
                </c:pt>
                <c:pt idx="6866">
                  <c:v>1.4</c:v>
                </c:pt>
                <c:pt idx="6867">
                  <c:v>1.1000000000000001</c:v>
                </c:pt>
                <c:pt idx="6868">
                  <c:v>1.3</c:v>
                </c:pt>
                <c:pt idx="6869">
                  <c:v>1.3</c:v>
                </c:pt>
                <c:pt idx="6870">
                  <c:v>1.4</c:v>
                </c:pt>
                <c:pt idx="6871">
                  <c:v>1.5</c:v>
                </c:pt>
                <c:pt idx="6872">
                  <c:v>1.3</c:v>
                </c:pt>
                <c:pt idx="6873">
                  <c:v>1.1000000000000001</c:v>
                </c:pt>
                <c:pt idx="6874">
                  <c:v>1.4</c:v>
                </c:pt>
                <c:pt idx="6875">
                  <c:v>1.4</c:v>
                </c:pt>
                <c:pt idx="6876">
                  <c:v>1.2</c:v>
                </c:pt>
                <c:pt idx="6877">
                  <c:v>1.1000000000000001</c:v>
                </c:pt>
                <c:pt idx="6878">
                  <c:v>1.4</c:v>
                </c:pt>
                <c:pt idx="6879">
                  <c:v>1.4</c:v>
                </c:pt>
                <c:pt idx="6880">
                  <c:v>1.5</c:v>
                </c:pt>
                <c:pt idx="6881">
                  <c:v>1.2</c:v>
                </c:pt>
                <c:pt idx="6882">
                  <c:v>1.3</c:v>
                </c:pt>
                <c:pt idx="6883">
                  <c:v>1.4</c:v>
                </c:pt>
                <c:pt idx="6884">
                  <c:v>1.4</c:v>
                </c:pt>
                <c:pt idx="6885">
                  <c:v>1.1000000000000001</c:v>
                </c:pt>
                <c:pt idx="6886">
                  <c:v>1.3</c:v>
                </c:pt>
                <c:pt idx="6887">
                  <c:v>1.2</c:v>
                </c:pt>
                <c:pt idx="6888">
                  <c:v>1.3</c:v>
                </c:pt>
                <c:pt idx="6889">
                  <c:v>1.3</c:v>
                </c:pt>
                <c:pt idx="6890">
                  <c:v>1.5</c:v>
                </c:pt>
                <c:pt idx="6891">
                  <c:v>1.3</c:v>
                </c:pt>
                <c:pt idx="6892">
                  <c:v>1.2</c:v>
                </c:pt>
                <c:pt idx="6893">
                  <c:v>1.3</c:v>
                </c:pt>
                <c:pt idx="6894">
                  <c:v>1.3</c:v>
                </c:pt>
                <c:pt idx="6895">
                  <c:v>1.2</c:v>
                </c:pt>
                <c:pt idx="6896">
                  <c:v>1.4</c:v>
                </c:pt>
                <c:pt idx="6897">
                  <c:v>1.3</c:v>
                </c:pt>
                <c:pt idx="6898">
                  <c:v>1.3</c:v>
                </c:pt>
                <c:pt idx="6899">
                  <c:v>1.3</c:v>
                </c:pt>
                <c:pt idx="6900">
                  <c:v>1.2</c:v>
                </c:pt>
                <c:pt idx="6901">
                  <c:v>1.3</c:v>
                </c:pt>
                <c:pt idx="6902">
                  <c:v>1.4</c:v>
                </c:pt>
                <c:pt idx="6903">
                  <c:v>1.4</c:v>
                </c:pt>
                <c:pt idx="6904">
                  <c:v>1.3</c:v>
                </c:pt>
                <c:pt idx="6905">
                  <c:v>1.4</c:v>
                </c:pt>
                <c:pt idx="6906">
                  <c:v>1.2</c:v>
                </c:pt>
                <c:pt idx="6907">
                  <c:v>1.4</c:v>
                </c:pt>
                <c:pt idx="6908">
                  <c:v>1.4</c:v>
                </c:pt>
                <c:pt idx="6909">
                  <c:v>1.3</c:v>
                </c:pt>
                <c:pt idx="6910">
                  <c:v>1.1000000000000001</c:v>
                </c:pt>
                <c:pt idx="6911">
                  <c:v>1.3</c:v>
                </c:pt>
                <c:pt idx="6912">
                  <c:v>1.4</c:v>
                </c:pt>
                <c:pt idx="6913">
                  <c:v>1.2</c:v>
                </c:pt>
                <c:pt idx="6914">
                  <c:v>1.3</c:v>
                </c:pt>
                <c:pt idx="6915">
                  <c:v>1.5</c:v>
                </c:pt>
                <c:pt idx="6916">
                  <c:v>1</c:v>
                </c:pt>
                <c:pt idx="6917">
                  <c:v>1.3</c:v>
                </c:pt>
                <c:pt idx="6918">
                  <c:v>1.3</c:v>
                </c:pt>
                <c:pt idx="6919">
                  <c:v>1.1000000000000001</c:v>
                </c:pt>
                <c:pt idx="6920">
                  <c:v>1.3</c:v>
                </c:pt>
                <c:pt idx="6921">
                  <c:v>1.3</c:v>
                </c:pt>
                <c:pt idx="6922">
                  <c:v>1.2</c:v>
                </c:pt>
                <c:pt idx="6923">
                  <c:v>1.5</c:v>
                </c:pt>
                <c:pt idx="6924">
                  <c:v>1.4</c:v>
                </c:pt>
                <c:pt idx="6925">
                  <c:v>1.4</c:v>
                </c:pt>
                <c:pt idx="6926">
                  <c:v>1.2</c:v>
                </c:pt>
                <c:pt idx="6927">
                  <c:v>1.2</c:v>
                </c:pt>
                <c:pt idx="6928">
                  <c:v>1.2</c:v>
                </c:pt>
                <c:pt idx="6929">
                  <c:v>1.2</c:v>
                </c:pt>
                <c:pt idx="6930">
                  <c:v>1.2</c:v>
                </c:pt>
                <c:pt idx="6931">
                  <c:v>1.3</c:v>
                </c:pt>
                <c:pt idx="6932">
                  <c:v>1.3</c:v>
                </c:pt>
                <c:pt idx="6933">
                  <c:v>1.2</c:v>
                </c:pt>
                <c:pt idx="6934">
                  <c:v>1.3</c:v>
                </c:pt>
                <c:pt idx="6935">
                  <c:v>1.3</c:v>
                </c:pt>
                <c:pt idx="6936">
                  <c:v>1.3</c:v>
                </c:pt>
                <c:pt idx="6937">
                  <c:v>1.4</c:v>
                </c:pt>
                <c:pt idx="6938">
                  <c:v>1.2</c:v>
                </c:pt>
                <c:pt idx="6939">
                  <c:v>1.3</c:v>
                </c:pt>
                <c:pt idx="6940">
                  <c:v>1.3</c:v>
                </c:pt>
                <c:pt idx="6941">
                  <c:v>1.3</c:v>
                </c:pt>
                <c:pt idx="6942">
                  <c:v>1.2</c:v>
                </c:pt>
                <c:pt idx="6943">
                  <c:v>1.2</c:v>
                </c:pt>
                <c:pt idx="6944">
                  <c:v>1.3</c:v>
                </c:pt>
                <c:pt idx="6945">
                  <c:v>1.5</c:v>
                </c:pt>
                <c:pt idx="6946">
                  <c:v>1.3</c:v>
                </c:pt>
                <c:pt idx="6947">
                  <c:v>1.2</c:v>
                </c:pt>
                <c:pt idx="6948">
                  <c:v>1.2</c:v>
                </c:pt>
                <c:pt idx="6949">
                  <c:v>1.2</c:v>
                </c:pt>
                <c:pt idx="6950">
                  <c:v>1.2</c:v>
                </c:pt>
                <c:pt idx="6951">
                  <c:v>1.4</c:v>
                </c:pt>
                <c:pt idx="6952">
                  <c:v>1.3</c:v>
                </c:pt>
                <c:pt idx="6953">
                  <c:v>1.3</c:v>
                </c:pt>
                <c:pt idx="6954">
                  <c:v>1.2</c:v>
                </c:pt>
                <c:pt idx="6955">
                  <c:v>1.4</c:v>
                </c:pt>
                <c:pt idx="6956">
                  <c:v>1.3</c:v>
                </c:pt>
                <c:pt idx="6957">
                  <c:v>1.2</c:v>
                </c:pt>
                <c:pt idx="6958">
                  <c:v>1.3</c:v>
                </c:pt>
                <c:pt idx="6959">
                  <c:v>1.2</c:v>
                </c:pt>
                <c:pt idx="6960">
                  <c:v>1.2</c:v>
                </c:pt>
                <c:pt idx="6961">
                  <c:v>1.3</c:v>
                </c:pt>
                <c:pt idx="6962">
                  <c:v>1.3</c:v>
                </c:pt>
                <c:pt idx="6963">
                  <c:v>1.3</c:v>
                </c:pt>
                <c:pt idx="6964">
                  <c:v>1.2</c:v>
                </c:pt>
                <c:pt idx="6965">
                  <c:v>1.4</c:v>
                </c:pt>
                <c:pt idx="6966">
                  <c:v>1.3</c:v>
                </c:pt>
                <c:pt idx="6967">
                  <c:v>1.1000000000000001</c:v>
                </c:pt>
                <c:pt idx="6968">
                  <c:v>1.4</c:v>
                </c:pt>
                <c:pt idx="6969">
                  <c:v>1.1000000000000001</c:v>
                </c:pt>
                <c:pt idx="6970">
                  <c:v>1.3</c:v>
                </c:pt>
                <c:pt idx="6971">
                  <c:v>1.3</c:v>
                </c:pt>
                <c:pt idx="6972">
                  <c:v>1.3</c:v>
                </c:pt>
                <c:pt idx="6973">
                  <c:v>1.2</c:v>
                </c:pt>
                <c:pt idx="6974">
                  <c:v>1.1000000000000001</c:v>
                </c:pt>
                <c:pt idx="6975">
                  <c:v>1.3</c:v>
                </c:pt>
                <c:pt idx="6976">
                  <c:v>1.1000000000000001</c:v>
                </c:pt>
                <c:pt idx="6977">
                  <c:v>1.2</c:v>
                </c:pt>
                <c:pt idx="6978">
                  <c:v>1.2</c:v>
                </c:pt>
                <c:pt idx="6979">
                  <c:v>1.2</c:v>
                </c:pt>
                <c:pt idx="6980">
                  <c:v>1.3</c:v>
                </c:pt>
                <c:pt idx="6981">
                  <c:v>1.5</c:v>
                </c:pt>
                <c:pt idx="6982">
                  <c:v>1.1000000000000001</c:v>
                </c:pt>
                <c:pt idx="6983">
                  <c:v>1.2</c:v>
                </c:pt>
                <c:pt idx="6984">
                  <c:v>1.2</c:v>
                </c:pt>
                <c:pt idx="6985">
                  <c:v>1.2</c:v>
                </c:pt>
                <c:pt idx="6986">
                  <c:v>1.3</c:v>
                </c:pt>
                <c:pt idx="6987">
                  <c:v>1.3</c:v>
                </c:pt>
                <c:pt idx="6988">
                  <c:v>1.3</c:v>
                </c:pt>
                <c:pt idx="6989">
                  <c:v>1.1000000000000001</c:v>
                </c:pt>
                <c:pt idx="6990">
                  <c:v>1.2</c:v>
                </c:pt>
                <c:pt idx="6991">
                  <c:v>1.3</c:v>
                </c:pt>
                <c:pt idx="6992">
                  <c:v>1.3</c:v>
                </c:pt>
                <c:pt idx="6993">
                  <c:v>1.3</c:v>
                </c:pt>
                <c:pt idx="6994">
                  <c:v>1.1000000000000001</c:v>
                </c:pt>
                <c:pt idx="6995">
                  <c:v>1.3</c:v>
                </c:pt>
                <c:pt idx="6996">
                  <c:v>1.3</c:v>
                </c:pt>
                <c:pt idx="6997">
                  <c:v>1.2</c:v>
                </c:pt>
                <c:pt idx="6998">
                  <c:v>1.4</c:v>
                </c:pt>
                <c:pt idx="6999">
                  <c:v>1.3</c:v>
                </c:pt>
                <c:pt idx="7000">
                  <c:v>1.1000000000000001</c:v>
                </c:pt>
                <c:pt idx="7001">
                  <c:v>1.2</c:v>
                </c:pt>
                <c:pt idx="7002">
                  <c:v>1.3</c:v>
                </c:pt>
                <c:pt idx="7003">
                  <c:v>1.3</c:v>
                </c:pt>
                <c:pt idx="7004">
                  <c:v>1.2</c:v>
                </c:pt>
                <c:pt idx="7005">
                  <c:v>1.2</c:v>
                </c:pt>
                <c:pt idx="7006">
                  <c:v>1.2</c:v>
                </c:pt>
                <c:pt idx="7007">
                  <c:v>1.2</c:v>
                </c:pt>
                <c:pt idx="7008">
                  <c:v>1.3</c:v>
                </c:pt>
                <c:pt idx="7009">
                  <c:v>1.4</c:v>
                </c:pt>
                <c:pt idx="7010">
                  <c:v>1.2</c:v>
                </c:pt>
                <c:pt idx="7011">
                  <c:v>1.1000000000000001</c:v>
                </c:pt>
                <c:pt idx="7012">
                  <c:v>1.2</c:v>
                </c:pt>
                <c:pt idx="7013">
                  <c:v>1.4</c:v>
                </c:pt>
                <c:pt idx="7014">
                  <c:v>1.1000000000000001</c:v>
                </c:pt>
                <c:pt idx="7015">
                  <c:v>1.4</c:v>
                </c:pt>
                <c:pt idx="7016">
                  <c:v>1.2</c:v>
                </c:pt>
                <c:pt idx="7017">
                  <c:v>1.3</c:v>
                </c:pt>
                <c:pt idx="7018">
                  <c:v>1.3</c:v>
                </c:pt>
                <c:pt idx="7019">
                  <c:v>1.2</c:v>
                </c:pt>
                <c:pt idx="7020">
                  <c:v>1.4</c:v>
                </c:pt>
                <c:pt idx="7021">
                  <c:v>1.2</c:v>
                </c:pt>
                <c:pt idx="7022">
                  <c:v>1.3</c:v>
                </c:pt>
                <c:pt idx="7023">
                  <c:v>1.1000000000000001</c:v>
                </c:pt>
                <c:pt idx="7024">
                  <c:v>1.2</c:v>
                </c:pt>
                <c:pt idx="7025">
                  <c:v>1.2</c:v>
                </c:pt>
                <c:pt idx="7026">
                  <c:v>1.3</c:v>
                </c:pt>
                <c:pt idx="7027">
                  <c:v>1.4</c:v>
                </c:pt>
                <c:pt idx="7028">
                  <c:v>1.2</c:v>
                </c:pt>
                <c:pt idx="7029">
                  <c:v>1.2</c:v>
                </c:pt>
                <c:pt idx="7030">
                  <c:v>1.1000000000000001</c:v>
                </c:pt>
                <c:pt idx="7031">
                  <c:v>1.3</c:v>
                </c:pt>
                <c:pt idx="7032">
                  <c:v>1.3</c:v>
                </c:pt>
                <c:pt idx="7033">
                  <c:v>1.3</c:v>
                </c:pt>
                <c:pt idx="7034">
                  <c:v>1.2</c:v>
                </c:pt>
                <c:pt idx="7035">
                  <c:v>1.2</c:v>
                </c:pt>
                <c:pt idx="7036">
                  <c:v>1.3</c:v>
                </c:pt>
                <c:pt idx="7037">
                  <c:v>1.6</c:v>
                </c:pt>
                <c:pt idx="7038">
                  <c:v>1.2</c:v>
                </c:pt>
                <c:pt idx="7039">
                  <c:v>1.1000000000000001</c:v>
                </c:pt>
                <c:pt idx="7040">
                  <c:v>1.1000000000000001</c:v>
                </c:pt>
                <c:pt idx="7041">
                  <c:v>1.2</c:v>
                </c:pt>
                <c:pt idx="7042">
                  <c:v>1.3</c:v>
                </c:pt>
                <c:pt idx="7043">
                  <c:v>1.1000000000000001</c:v>
                </c:pt>
                <c:pt idx="7044">
                  <c:v>1.2</c:v>
                </c:pt>
                <c:pt idx="7045">
                  <c:v>1.3</c:v>
                </c:pt>
                <c:pt idx="7046">
                  <c:v>1.1000000000000001</c:v>
                </c:pt>
                <c:pt idx="7047">
                  <c:v>1.3</c:v>
                </c:pt>
                <c:pt idx="7048">
                  <c:v>1.4</c:v>
                </c:pt>
                <c:pt idx="7049">
                  <c:v>1.2</c:v>
                </c:pt>
                <c:pt idx="7050">
                  <c:v>1.3</c:v>
                </c:pt>
                <c:pt idx="7051">
                  <c:v>1.1000000000000001</c:v>
                </c:pt>
                <c:pt idx="7052">
                  <c:v>1.4</c:v>
                </c:pt>
                <c:pt idx="7053">
                  <c:v>1.3</c:v>
                </c:pt>
                <c:pt idx="7054">
                  <c:v>1.1000000000000001</c:v>
                </c:pt>
                <c:pt idx="7055">
                  <c:v>1.3</c:v>
                </c:pt>
                <c:pt idx="7056">
                  <c:v>1.3</c:v>
                </c:pt>
                <c:pt idx="7057">
                  <c:v>1.3</c:v>
                </c:pt>
                <c:pt idx="7058">
                  <c:v>1.3</c:v>
                </c:pt>
                <c:pt idx="7059">
                  <c:v>1.2</c:v>
                </c:pt>
                <c:pt idx="7060">
                  <c:v>1.3</c:v>
                </c:pt>
                <c:pt idx="7061">
                  <c:v>1.2</c:v>
                </c:pt>
                <c:pt idx="7062">
                  <c:v>1.2</c:v>
                </c:pt>
                <c:pt idx="7063">
                  <c:v>1.3</c:v>
                </c:pt>
                <c:pt idx="7064">
                  <c:v>1.2</c:v>
                </c:pt>
                <c:pt idx="7065">
                  <c:v>1.4</c:v>
                </c:pt>
                <c:pt idx="7066">
                  <c:v>1.1000000000000001</c:v>
                </c:pt>
                <c:pt idx="7067">
                  <c:v>1.2</c:v>
                </c:pt>
                <c:pt idx="7068">
                  <c:v>1.2</c:v>
                </c:pt>
                <c:pt idx="7069">
                  <c:v>1.6</c:v>
                </c:pt>
                <c:pt idx="7070">
                  <c:v>1.4</c:v>
                </c:pt>
                <c:pt idx="7071">
                  <c:v>1.2</c:v>
                </c:pt>
                <c:pt idx="7072">
                  <c:v>1.3</c:v>
                </c:pt>
                <c:pt idx="7073">
                  <c:v>1</c:v>
                </c:pt>
                <c:pt idx="7074">
                  <c:v>1.3</c:v>
                </c:pt>
                <c:pt idx="7075">
                  <c:v>1.2</c:v>
                </c:pt>
                <c:pt idx="7076">
                  <c:v>1.2</c:v>
                </c:pt>
                <c:pt idx="7077">
                  <c:v>1.3</c:v>
                </c:pt>
                <c:pt idx="7078">
                  <c:v>1.3</c:v>
                </c:pt>
                <c:pt idx="7079">
                  <c:v>1.2</c:v>
                </c:pt>
                <c:pt idx="7080">
                  <c:v>1.2</c:v>
                </c:pt>
                <c:pt idx="7081">
                  <c:v>1.4</c:v>
                </c:pt>
                <c:pt idx="7082">
                  <c:v>1.2</c:v>
                </c:pt>
                <c:pt idx="7083">
                  <c:v>1.2</c:v>
                </c:pt>
                <c:pt idx="7084">
                  <c:v>1.4</c:v>
                </c:pt>
                <c:pt idx="7085">
                  <c:v>1.3</c:v>
                </c:pt>
                <c:pt idx="7086">
                  <c:v>1.3</c:v>
                </c:pt>
                <c:pt idx="7087">
                  <c:v>1.1000000000000001</c:v>
                </c:pt>
                <c:pt idx="7088">
                  <c:v>1.3</c:v>
                </c:pt>
                <c:pt idx="7089">
                  <c:v>1.1000000000000001</c:v>
                </c:pt>
                <c:pt idx="7090">
                  <c:v>1.3</c:v>
                </c:pt>
                <c:pt idx="7091">
                  <c:v>1.3</c:v>
                </c:pt>
                <c:pt idx="7092">
                  <c:v>1.2</c:v>
                </c:pt>
                <c:pt idx="7093">
                  <c:v>1.3</c:v>
                </c:pt>
                <c:pt idx="7094">
                  <c:v>1.1000000000000001</c:v>
                </c:pt>
                <c:pt idx="7095">
                  <c:v>1.3</c:v>
                </c:pt>
                <c:pt idx="7096">
                  <c:v>1.2</c:v>
                </c:pt>
                <c:pt idx="7097">
                  <c:v>1.3</c:v>
                </c:pt>
                <c:pt idx="7098">
                  <c:v>1.3</c:v>
                </c:pt>
                <c:pt idx="7099">
                  <c:v>1.4</c:v>
                </c:pt>
                <c:pt idx="7100">
                  <c:v>1.2</c:v>
                </c:pt>
                <c:pt idx="7101">
                  <c:v>1.3</c:v>
                </c:pt>
                <c:pt idx="7102">
                  <c:v>1.5</c:v>
                </c:pt>
                <c:pt idx="7103">
                  <c:v>1.2</c:v>
                </c:pt>
                <c:pt idx="7104">
                  <c:v>1.5</c:v>
                </c:pt>
                <c:pt idx="7105">
                  <c:v>1.3</c:v>
                </c:pt>
                <c:pt idx="7106">
                  <c:v>1.1000000000000001</c:v>
                </c:pt>
                <c:pt idx="7107">
                  <c:v>1.4</c:v>
                </c:pt>
                <c:pt idx="7108">
                  <c:v>1.3</c:v>
                </c:pt>
                <c:pt idx="7109">
                  <c:v>1.2</c:v>
                </c:pt>
                <c:pt idx="7110">
                  <c:v>1.4</c:v>
                </c:pt>
                <c:pt idx="7111">
                  <c:v>1.4</c:v>
                </c:pt>
                <c:pt idx="7112">
                  <c:v>1.5</c:v>
                </c:pt>
                <c:pt idx="7113">
                  <c:v>1.2</c:v>
                </c:pt>
                <c:pt idx="7114">
                  <c:v>1.4</c:v>
                </c:pt>
                <c:pt idx="7115">
                  <c:v>1.3</c:v>
                </c:pt>
                <c:pt idx="7116">
                  <c:v>1.1000000000000001</c:v>
                </c:pt>
                <c:pt idx="7117">
                  <c:v>1.3</c:v>
                </c:pt>
                <c:pt idx="7118">
                  <c:v>1.5</c:v>
                </c:pt>
                <c:pt idx="7119">
                  <c:v>1.4</c:v>
                </c:pt>
                <c:pt idx="7120">
                  <c:v>1.2</c:v>
                </c:pt>
                <c:pt idx="7121">
                  <c:v>1.3</c:v>
                </c:pt>
                <c:pt idx="7122">
                  <c:v>1.3</c:v>
                </c:pt>
                <c:pt idx="7123">
                  <c:v>1.3</c:v>
                </c:pt>
                <c:pt idx="7124">
                  <c:v>1.4</c:v>
                </c:pt>
                <c:pt idx="7125">
                  <c:v>1.2</c:v>
                </c:pt>
                <c:pt idx="7126">
                  <c:v>1.3</c:v>
                </c:pt>
                <c:pt idx="7127">
                  <c:v>1.4</c:v>
                </c:pt>
                <c:pt idx="7128">
                  <c:v>1.2</c:v>
                </c:pt>
                <c:pt idx="7129">
                  <c:v>1.2</c:v>
                </c:pt>
                <c:pt idx="7130">
                  <c:v>1.3</c:v>
                </c:pt>
                <c:pt idx="7131">
                  <c:v>1.4</c:v>
                </c:pt>
                <c:pt idx="7132">
                  <c:v>1.3</c:v>
                </c:pt>
                <c:pt idx="7133">
                  <c:v>1.6</c:v>
                </c:pt>
                <c:pt idx="7134">
                  <c:v>1.3</c:v>
                </c:pt>
                <c:pt idx="7135">
                  <c:v>1.2</c:v>
                </c:pt>
                <c:pt idx="7136">
                  <c:v>1.5</c:v>
                </c:pt>
                <c:pt idx="7137">
                  <c:v>1.3</c:v>
                </c:pt>
                <c:pt idx="7138">
                  <c:v>1.1000000000000001</c:v>
                </c:pt>
                <c:pt idx="7139">
                  <c:v>1.3</c:v>
                </c:pt>
                <c:pt idx="7140">
                  <c:v>1.2</c:v>
                </c:pt>
                <c:pt idx="7141">
                  <c:v>1.6</c:v>
                </c:pt>
                <c:pt idx="7142">
                  <c:v>1.4</c:v>
                </c:pt>
                <c:pt idx="7143">
                  <c:v>1.2</c:v>
                </c:pt>
                <c:pt idx="7144">
                  <c:v>1.1000000000000001</c:v>
                </c:pt>
                <c:pt idx="7145">
                  <c:v>1.4</c:v>
                </c:pt>
                <c:pt idx="7146">
                  <c:v>1.3</c:v>
                </c:pt>
                <c:pt idx="7147">
                  <c:v>1.3</c:v>
                </c:pt>
                <c:pt idx="7148">
                  <c:v>1.3</c:v>
                </c:pt>
                <c:pt idx="7149">
                  <c:v>1.2</c:v>
                </c:pt>
                <c:pt idx="7150">
                  <c:v>1.4</c:v>
                </c:pt>
                <c:pt idx="7151">
                  <c:v>1.3</c:v>
                </c:pt>
                <c:pt idx="7152">
                  <c:v>1.2</c:v>
                </c:pt>
                <c:pt idx="7153">
                  <c:v>1.3</c:v>
                </c:pt>
                <c:pt idx="7154">
                  <c:v>1.2</c:v>
                </c:pt>
                <c:pt idx="7155">
                  <c:v>1.4</c:v>
                </c:pt>
                <c:pt idx="7156">
                  <c:v>1.3</c:v>
                </c:pt>
                <c:pt idx="7157">
                  <c:v>1.3</c:v>
                </c:pt>
                <c:pt idx="7158">
                  <c:v>1.2</c:v>
                </c:pt>
                <c:pt idx="7159">
                  <c:v>1.4</c:v>
                </c:pt>
                <c:pt idx="7160">
                  <c:v>1.3</c:v>
                </c:pt>
                <c:pt idx="7161">
                  <c:v>1.4</c:v>
                </c:pt>
                <c:pt idx="7162">
                  <c:v>1.4</c:v>
                </c:pt>
                <c:pt idx="7163">
                  <c:v>1.3</c:v>
                </c:pt>
                <c:pt idx="7164">
                  <c:v>1.6</c:v>
                </c:pt>
                <c:pt idx="7165">
                  <c:v>1.2</c:v>
                </c:pt>
                <c:pt idx="7166">
                  <c:v>1.2</c:v>
                </c:pt>
                <c:pt idx="7167">
                  <c:v>1.2</c:v>
                </c:pt>
                <c:pt idx="7168">
                  <c:v>1.2</c:v>
                </c:pt>
                <c:pt idx="7169">
                  <c:v>1.4</c:v>
                </c:pt>
                <c:pt idx="7170">
                  <c:v>1.3</c:v>
                </c:pt>
                <c:pt idx="7171">
                  <c:v>1.3</c:v>
                </c:pt>
                <c:pt idx="7172">
                  <c:v>1.1000000000000001</c:v>
                </c:pt>
                <c:pt idx="7173">
                  <c:v>1.4</c:v>
                </c:pt>
                <c:pt idx="7174">
                  <c:v>1.2</c:v>
                </c:pt>
                <c:pt idx="7175">
                  <c:v>1.3</c:v>
                </c:pt>
                <c:pt idx="7176">
                  <c:v>1.4</c:v>
                </c:pt>
                <c:pt idx="7177">
                  <c:v>1.3</c:v>
                </c:pt>
                <c:pt idx="7178">
                  <c:v>1.3</c:v>
                </c:pt>
                <c:pt idx="7179">
                  <c:v>1.3</c:v>
                </c:pt>
                <c:pt idx="7180">
                  <c:v>1.4</c:v>
                </c:pt>
                <c:pt idx="7181">
                  <c:v>1.3</c:v>
                </c:pt>
                <c:pt idx="7182">
                  <c:v>1.4</c:v>
                </c:pt>
                <c:pt idx="7183">
                  <c:v>1.1000000000000001</c:v>
                </c:pt>
                <c:pt idx="7184">
                  <c:v>1.3</c:v>
                </c:pt>
                <c:pt idx="7185">
                  <c:v>1.3</c:v>
                </c:pt>
                <c:pt idx="7186">
                  <c:v>1.1000000000000001</c:v>
                </c:pt>
                <c:pt idx="7187">
                  <c:v>1.2</c:v>
                </c:pt>
                <c:pt idx="7188">
                  <c:v>1.2</c:v>
                </c:pt>
                <c:pt idx="7189">
                  <c:v>1.4</c:v>
                </c:pt>
                <c:pt idx="7190">
                  <c:v>1.6</c:v>
                </c:pt>
                <c:pt idx="7191">
                  <c:v>1.2</c:v>
                </c:pt>
                <c:pt idx="7192">
                  <c:v>1.2</c:v>
                </c:pt>
                <c:pt idx="7193">
                  <c:v>1.4</c:v>
                </c:pt>
                <c:pt idx="7194">
                  <c:v>1.2</c:v>
                </c:pt>
                <c:pt idx="7195">
                  <c:v>1.3</c:v>
                </c:pt>
                <c:pt idx="7196">
                  <c:v>1.5</c:v>
                </c:pt>
                <c:pt idx="7197">
                  <c:v>1.3</c:v>
                </c:pt>
                <c:pt idx="7198">
                  <c:v>1.6</c:v>
                </c:pt>
                <c:pt idx="7199">
                  <c:v>1.3</c:v>
                </c:pt>
                <c:pt idx="7200">
                  <c:v>1.3</c:v>
                </c:pt>
                <c:pt idx="7201">
                  <c:v>1.3</c:v>
                </c:pt>
                <c:pt idx="7202">
                  <c:v>1.3</c:v>
                </c:pt>
                <c:pt idx="7203">
                  <c:v>1.3</c:v>
                </c:pt>
                <c:pt idx="7204">
                  <c:v>1.3</c:v>
                </c:pt>
                <c:pt idx="7205">
                  <c:v>1.2</c:v>
                </c:pt>
                <c:pt idx="7206">
                  <c:v>1.4</c:v>
                </c:pt>
                <c:pt idx="7207">
                  <c:v>1.3</c:v>
                </c:pt>
                <c:pt idx="7208">
                  <c:v>1.4</c:v>
                </c:pt>
                <c:pt idx="7209">
                  <c:v>1.4</c:v>
                </c:pt>
                <c:pt idx="7210">
                  <c:v>1.3</c:v>
                </c:pt>
                <c:pt idx="7211">
                  <c:v>1.2</c:v>
                </c:pt>
                <c:pt idx="7212">
                  <c:v>1.3</c:v>
                </c:pt>
                <c:pt idx="7213">
                  <c:v>1.4</c:v>
                </c:pt>
                <c:pt idx="7214">
                  <c:v>1.2</c:v>
                </c:pt>
                <c:pt idx="7215">
                  <c:v>1.4</c:v>
                </c:pt>
                <c:pt idx="7216">
                  <c:v>1.3</c:v>
                </c:pt>
                <c:pt idx="7217">
                  <c:v>1.3</c:v>
                </c:pt>
                <c:pt idx="7218">
                  <c:v>1.3</c:v>
                </c:pt>
                <c:pt idx="7219">
                  <c:v>1.3</c:v>
                </c:pt>
                <c:pt idx="7220">
                  <c:v>1.3</c:v>
                </c:pt>
                <c:pt idx="7221">
                  <c:v>1.4</c:v>
                </c:pt>
                <c:pt idx="7222">
                  <c:v>1.2</c:v>
                </c:pt>
                <c:pt idx="7223">
                  <c:v>1.4</c:v>
                </c:pt>
                <c:pt idx="7224">
                  <c:v>1.2</c:v>
                </c:pt>
                <c:pt idx="7225">
                  <c:v>1.3</c:v>
                </c:pt>
                <c:pt idx="7226">
                  <c:v>1.3</c:v>
                </c:pt>
                <c:pt idx="7227">
                  <c:v>1.3</c:v>
                </c:pt>
                <c:pt idx="7228">
                  <c:v>1.3</c:v>
                </c:pt>
                <c:pt idx="7229">
                  <c:v>1.4</c:v>
                </c:pt>
                <c:pt idx="7230">
                  <c:v>1.3</c:v>
                </c:pt>
                <c:pt idx="7231">
                  <c:v>1.2</c:v>
                </c:pt>
                <c:pt idx="7232">
                  <c:v>1.5</c:v>
                </c:pt>
                <c:pt idx="7233">
                  <c:v>1.4</c:v>
                </c:pt>
                <c:pt idx="7234">
                  <c:v>1.2</c:v>
                </c:pt>
                <c:pt idx="7235">
                  <c:v>1.4</c:v>
                </c:pt>
                <c:pt idx="7236">
                  <c:v>1.2</c:v>
                </c:pt>
                <c:pt idx="7237">
                  <c:v>1.2</c:v>
                </c:pt>
                <c:pt idx="7238">
                  <c:v>1.4</c:v>
                </c:pt>
                <c:pt idx="7239">
                  <c:v>1.3</c:v>
                </c:pt>
                <c:pt idx="7240">
                  <c:v>1.3</c:v>
                </c:pt>
                <c:pt idx="7241">
                  <c:v>1.4</c:v>
                </c:pt>
                <c:pt idx="7242">
                  <c:v>1.4</c:v>
                </c:pt>
                <c:pt idx="7243">
                  <c:v>1.4</c:v>
                </c:pt>
                <c:pt idx="7244">
                  <c:v>1.2</c:v>
                </c:pt>
                <c:pt idx="7245">
                  <c:v>1.4</c:v>
                </c:pt>
                <c:pt idx="7246">
                  <c:v>1.3</c:v>
                </c:pt>
                <c:pt idx="7247">
                  <c:v>1.3</c:v>
                </c:pt>
                <c:pt idx="7248">
                  <c:v>1.3</c:v>
                </c:pt>
                <c:pt idx="7249">
                  <c:v>1.3</c:v>
                </c:pt>
                <c:pt idx="7250">
                  <c:v>1.5</c:v>
                </c:pt>
                <c:pt idx="7251">
                  <c:v>1.3</c:v>
                </c:pt>
                <c:pt idx="7252">
                  <c:v>1.4</c:v>
                </c:pt>
                <c:pt idx="7253">
                  <c:v>1.4</c:v>
                </c:pt>
                <c:pt idx="7254">
                  <c:v>1.6</c:v>
                </c:pt>
                <c:pt idx="7255">
                  <c:v>1.3</c:v>
                </c:pt>
                <c:pt idx="7256">
                  <c:v>1.4</c:v>
                </c:pt>
                <c:pt idx="7257">
                  <c:v>1.3</c:v>
                </c:pt>
                <c:pt idx="7258">
                  <c:v>1.5</c:v>
                </c:pt>
                <c:pt idx="7259">
                  <c:v>1.3</c:v>
                </c:pt>
                <c:pt idx="7260">
                  <c:v>1.4</c:v>
                </c:pt>
                <c:pt idx="7261">
                  <c:v>1.4</c:v>
                </c:pt>
                <c:pt idx="7262">
                  <c:v>1.4</c:v>
                </c:pt>
                <c:pt idx="7263">
                  <c:v>1.2</c:v>
                </c:pt>
                <c:pt idx="7264">
                  <c:v>1.4</c:v>
                </c:pt>
                <c:pt idx="7265">
                  <c:v>1.3</c:v>
                </c:pt>
                <c:pt idx="7266">
                  <c:v>1.4</c:v>
                </c:pt>
                <c:pt idx="7267">
                  <c:v>1.4</c:v>
                </c:pt>
                <c:pt idx="7268">
                  <c:v>1.4</c:v>
                </c:pt>
                <c:pt idx="7269">
                  <c:v>1.3</c:v>
                </c:pt>
                <c:pt idx="7270">
                  <c:v>1.2</c:v>
                </c:pt>
                <c:pt idx="7271">
                  <c:v>1.3</c:v>
                </c:pt>
                <c:pt idx="7272">
                  <c:v>1.3</c:v>
                </c:pt>
                <c:pt idx="7273">
                  <c:v>1.5</c:v>
                </c:pt>
                <c:pt idx="7274">
                  <c:v>1.2</c:v>
                </c:pt>
                <c:pt idx="7275">
                  <c:v>1.2</c:v>
                </c:pt>
                <c:pt idx="7276">
                  <c:v>1.2</c:v>
                </c:pt>
                <c:pt idx="7277">
                  <c:v>1.4</c:v>
                </c:pt>
                <c:pt idx="7278">
                  <c:v>1.4</c:v>
                </c:pt>
                <c:pt idx="7279">
                  <c:v>1.4</c:v>
                </c:pt>
                <c:pt idx="7280">
                  <c:v>1.2</c:v>
                </c:pt>
                <c:pt idx="7281">
                  <c:v>1.3</c:v>
                </c:pt>
                <c:pt idx="7282">
                  <c:v>1.4</c:v>
                </c:pt>
                <c:pt idx="7283">
                  <c:v>1.3</c:v>
                </c:pt>
                <c:pt idx="7284">
                  <c:v>1.5</c:v>
                </c:pt>
                <c:pt idx="7285">
                  <c:v>1.1000000000000001</c:v>
                </c:pt>
                <c:pt idx="7286">
                  <c:v>1.3</c:v>
                </c:pt>
                <c:pt idx="7287">
                  <c:v>1.3</c:v>
                </c:pt>
                <c:pt idx="7288">
                  <c:v>1.6</c:v>
                </c:pt>
                <c:pt idx="7289">
                  <c:v>1.3</c:v>
                </c:pt>
                <c:pt idx="7290">
                  <c:v>1.3</c:v>
                </c:pt>
                <c:pt idx="7291">
                  <c:v>1.4</c:v>
                </c:pt>
                <c:pt idx="7292">
                  <c:v>1.3</c:v>
                </c:pt>
                <c:pt idx="7293">
                  <c:v>1.4</c:v>
                </c:pt>
                <c:pt idx="7294">
                  <c:v>1.4</c:v>
                </c:pt>
                <c:pt idx="7295">
                  <c:v>1.5</c:v>
                </c:pt>
                <c:pt idx="7296">
                  <c:v>1.3</c:v>
                </c:pt>
                <c:pt idx="7297">
                  <c:v>1.3</c:v>
                </c:pt>
                <c:pt idx="7298">
                  <c:v>1.4</c:v>
                </c:pt>
                <c:pt idx="7299">
                  <c:v>1.3</c:v>
                </c:pt>
                <c:pt idx="7300">
                  <c:v>1.3</c:v>
                </c:pt>
                <c:pt idx="7301">
                  <c:v>1.4</c:v>
                </c:pt>
                <c:pt idx="7302">
                  <c:v>1.3</c:v>
                </c:pt>
                <c:pt idx="7303">
                  <c:v>1.3</c:v>
                </c:pt>
                <c:pt idx="7304">
                  <c:v>1.6</c:v>
                </c:pt>
                <c:pt idx="7305">
                  <c:v>1.2</c:v>
                </c:pt>
                <c:pt idx="7306">
                  <c:v>1.4</c:v>
                </c:pt>
                <c:pt idx="7307">
                  <c:v>1.3</c:v>
                </c:pt>
                <c:pt idx="7308">
                  <c:v>1.3</c:v>
                </c:pt>
                <c:pt idx="7309">
                  <c:v>1.4</c:v>
                </c:pt>
                <c:pt idx="7310">
                  <c:v>1.3</c:v>
                </c:pt>
                <c:pt idx="7311">
                  <c:v>1.5</c:v>
                </c:pt>
                <c:pt idx="7312">
                  <c:v>1.4</c:v>
                </c:pt>
                <c:pt idx="7313">
                  <c:v>1.2</c:v>
                </c:pt>
                <c:pt idx="7314">
                  <c:v>1.2</c:v>
                </c:pt>
                <c:pt idx="7315">
                  <c:v>1.4</c:v>
                </c:pt>
                <c:pt idx="7316">
                  <c:v>1.3</c:v>
                </c:pt>
                <c:pt idx="7317">
                  <c:v>1.3</c:v>
                </c:pt>
                <c:pt idx="7318">
                  <c:v>1.3</c:v>
                </c:pt>
                <c:pt idx="7319">
                  <c:v>1.4</c:v>
                </c:pt>
                <c:pt idx="7320">
                  <c:v>1.3</c:v>
                </c:pt>
                <c:pt idx="7321">
                  <c:v>1.5</c:v>
                </c:pt>
                <c:pt idx="7322">
                  <c:v>1.3</c:v>
                </c:pt>
                <c:pt idx="7323">
                  <c:v>1.5</c:v>
                </c:pt>
                <c:pt idx="7324">
                  <c:v>1.5</c:v>
                </c:pt>
                <c:pt idx="7325">
                  <c:v>1.5</c:v>
                </c:pt>
                <c:pt idx="7326">
                  <c:v>1</c:v>
                </c:pt>
                <c:pt idx="7327">
                  <c:v>1.3</c:v>
                </c:pt>
                <c:pt idx="7328">
                  <c:v>1.3</c:v>
                </c:pt>
                <c:pt idx="7329">
                  <c:v>1.4</c:v>
                </c:pt>
                <c:pt idx="7330">
                  <c:v>1.4</c:v>
                </c:pt>
                <c:pt idx="7331">
                  <c:v>1.5</c:v>
                </c:pt>
                <c:pt idx="7332">
                  <c:v>1.4</c:v>
                </c:pt>
                <c:pt idx="7333">
                  <c:v>1.3</c:v>
                </c:pt>
                <c:pt idx="7334">
                  <c:v>1.3</c:v>
                </c:pt>
                <c:pt idx="7335">
                  <c:v>1.4</c:v>
                </c:pt>
                <c:pt idx="7336">
                  <c:v>1.2</c:v>
                </c:pt>
                <c:pt idx="7337">
                  <c:v>1.4</c:v>
                </c:pt>
                <c:pt idx="7338">
                  <c:v>1.3</c:v>
                </c:pt>
                <c:pt idx="7339">
                  <c:v>1.5</c:v>
                </c:pt>
                <c:pt idx="7340">
                  <c:v>1.5</c:v>
                </c:pt>
                <c:pt idx="7341">
                  <c:v>1</c:v>
                </c:pt>
                <c:pt idx="7342">
                  <c:v>1.4</c:v>
                </c:pt>
                <c:pt idx="7343">
                  <c:v>1.4</c:v>
                </c:pt>
                <c:pt idx="7344">
                  <c:v>1.3</c:v>
                </c:pt>
                <c:pt idx="7345">
                  <c:v>1.3</c:v>
                </c:pt>
                <c:pt idx="7346">
                  <c:v>1.2</c:v>
                </c:pt>
                <c:pt idx="7347">
                  <c:v>1.4</c:v>
                </c:pt>
                <c:pt idx="7348">
                  <c:v>1.2</c:v>
                </c:pt>
                <c:pt idx="7349">
                  <c:v>1.2</c:v>
                </c:pt>
                <c:pt idx="7350">
                  <c:v>1.3</c:v>
                </c:pt>
                <c:pt idx="7351">
                  <c:v>1.4</c:v>
                </c:pt>
                <c:pt idx="7352">
                  <c:v>1.2</c:v>
                </c:pt>
                <c:pt idx="7353">
                  <c:v>1.3</c:v>
                </c:pt>
                <c:pt idx="7354">
                  <c:v>1.3</c:v>
                </c:pt>
                <c:pt idx="7355">
                  <c:v>1.5</c:v>
                </c:pt>
                <c:pt idx="7356">
                  <c:v>1.6</c:v>
                </c:pt>
                <c:pt idx="7357">
                  <c:v>1.5</c:v>
                </c:pt>
                <c:pt idx="7358">
                  <c:v>1.1000000000000001</c:v>
                </c:pt>
                <c:pt idx="7359">
                  <c:v>1.3</c:v>
                </c:pt>
                <c:pt idx="7360">
                  <c:v>1.4</c:v>
                </c:pt>
                <c:pt idx="7361">
                  <c:v>1.3</c:v>
                </c:pt>
                <c:pt idx="7362">
                  <c:v>1.4</c:v>
                </c:pt>
                <c:pt idx="7363">
                  <c:v>1.4</c:v>
                </c:pt>
                <c:pt idx="7364">
                  <c:v>1.5</c:v>
                </c:pt>
                <c:pt idx="7365">
                  <c:v>1.2</c:v>
                </c:pt>
                <c:pt idx="7366">
                  <c:v>1.3</c:v>
                </c:pt>
                <c:pt idx="7367">
                  <c:v>1.3</c:v>
                </c:pt>
                <c:pt idx="7368">
                  <c:v>1.3</c:v>
                </c:pt>
                <c:pt idx="7369">
                  <c:v>1.4</c:v>
                </c:pt>
                <c:pt idx="7370">
                  <c:v>1.3</c:v>
                </c:pt>
                <c:pt idx="7371">
                  <c:v>1.3</c:v>
                </c:pt>
                <c:pt idx="7372">
                  <c:v>1.3</c:v>
                </c:pt>
                <c:pt idx="7373">
                  <c:v>1.5</c:v>
                </c:pt>
                <c:pt idx="7374">
                  <c:v>1.6</c:v>
                </c:pt>
                <c:pt idx="7375">
                  <c:v>1.1000000000000001</c:v>
                </c:pt>
                <c:pt idx="7376">
                  <c:v>1.4</c:v>
                </c:pt>
                <c:pt idx="7377">
                  <c:v>1.1000000000000001</c:v>
                </c:pt>
                <c:pt idx="7378">
                  <c:v>1.4</c:v>
                </c:pt>
                <c:pt idx="7379">
                  <c:v>1.4</c:v>
                </c:pt>
                <c:pt idx="7380">
                  <c:v>1.3</c:v>
                </c:pt>
                <c:pt idx="7381">
                  <c:v>1.5</c:v>
                </c:pt>
                <c:pt idx="7382">
                  <c:v>1.3</c:v>
                </c:pt>
                <c:pt idx="7383">
                  <c:v>1.4</c:v>
                </c:pt>
                <c:pt idx="7384">
                  <c:v>1.4</c:v>
                </c:pt>
                <c:pt idx="7385">
                  <c:v>1.3</c:v>
                </c:pt>
                <c:pt idx="7386">
                  <c:v>1.4</c:v>
                </c:pt>
                <c:pt idx="7387">
                  <c:v>1.4</c:v>
                </c:pt>
                <c:pt idx="7388">
                  <c:v>1.1000000000000001</c:v>
                </c:pt>
                <c:pt idx="7389">
                  <c:v>1.4</c:v>
                </c:pt>
                <c:pt idx="7390">
                  <c:v>1.5</c:v>
                </c:pt>
                <c:pt idx="7391">
                  <c:v>1.2</c:v>
                </c:pt>
                <c:pt idx="7392">
                  <c:v>1.4</c:v>
                </c:pt>
                <c:pt idx="7393">
                  <c:v>1.4</c:v>
                </c:pt>
                <c:pt idx="7394">
                  <c:v>1.3</c:v>
                </c:pt>
                <c:pt idx="7395">
                  <c:v>1.5</c:v>
                </c:pt>
                <c:pt idx="7396">
                  <c:v>1.4</c:v>
                </c:pt>
                <c:pt idx="7397">
                  <c:v>1.2</c:v>
                </c:pt>
                <c:pt idx="7398">
                  <c:v>1.3</c:v>
                </c:pt>
                <c:pt idx="7399">
                  <c:v>1.3</c:v>
                </c:pt>
                <c:pt idx="7400">
                  <c:v>1.3</c:v>
                </c:pt>
                <c:pt idx="7401">
                  <c:v>1.4</c:v>
                </c:pt>
                <c:pt idx="7402">
                  <c:v>1.4</c:v>
                </c:pt>
                <c:pt idx="7403">
                  <c:v>1.3</c:v>
                </c:pt>
                <c:pt idx="7404">
                  <c:v>1.1000000000000001</c:v>
                </c:pt>
                <c:pt idx="7405">
                  <c:v>1.5</c:v>
                </c:pt>
                <c:pt idx="7406">
                  <c:v>1.4</c:v>
                </c:pt>
                <c:pt idx="7407">
                  <c:v>1.3</c:v>
                </c:pt>
                <c:pt idx="7408">
                  <c:v>1.2</c:v>
                </c:pt>
                <c:pt idx="7409">
                  <c:v>1.3</c:v>
                </c:pt>
                <c:pt idx="7410">
                  <c:v>1.3</c:v>
                </c:pt>
                <c:pt idx="7411">
                  <c:v>1.3</c:v>
                </c:pt>
                <c:pt idx="7412">
                  <c:v>1.3</c:v>
                </c:pt>
                <c:pt idx="7413">
                  <c:v>1.4</c:v>
                </c:pt>
                <c:pt idx="7414">
                  <c:v>1.3</c:v>
                </c:pt>
                <c:pt idx="7415">
                  <c:v>1.4</c:v>
                </c:pt>
                <c:pt idx="7416">
                  <c:v>1.4</c:v>
                </c:pt>
                <c:pt idx="7417">
                  <c:v>1.3</c:v>
                </c:pt>
                <c:pt idx="7418">
                  <c:v>1.3</c:v>
                </c:pt>
                <c:pt idx="7419">
                  <c:v>1.3</c:v>
                </c:pt>
                <c:pt idx="7420">
                  <c:v>1.3</c:v>
                </c:pt>
                <c:pt idx="7421">
                  <c:v>1.4</c:v>
                </c:pt>
                <c:pt idx="7422">
                  <c:v>1.4</c:v>
                </c:pt>
                <c:pt idx="7423">
                  <c:v>1.3</c:v>
                </c:pt>
                <c:pt idx="7424">
                  <c:v>1.2</c:v>
                </c:pt>
                <c:pt idx="7425">
                  <c:v>1.4</c:v>
                </c:pt>
                <c:pt idx="7426">
                  <c:v>1.3</c:v>
                </c:pt>
                <c:pt idx="7427">
                  <c:v>1.4</c:v>
                </c:pt>
                <c:pt idx="7428">
                  <c:v>1.2</c:v>
                </c:pt>
                <c:pt idx="7429">
                  <c:v>1.4</c:v>
                </c:pt>
                <c:pt idx="7430">
                  <c:v>1.2</c:v>
                </c:pt>
                <c:pt idx="7431">
                  <c:v>1.3</c:v>
                </c:pt>
                <c:pt idx="7432">
                  <c:v>1.4</c:v>
                </c:pt>
                <c:pt idx="7433">
                  <c:v>1.3</c:v>
                </c:pt>
                <c:pt idx="7434">
                  <c:v>1.5</c:v>
                </c:pt>
                <c:pt idx="7435">
                  <c:v>1.3</c:v>
                </c:pt>
                <c:pt idx="7436">
                  <c:v>1.1000000000000001</c:v>
                </c:pt>
                <c:pt idx="7437">
                  <c:v>1.3</c:v>
                </c:pt>
                <c:pt idx="7438">
                  <c:v>1.4</c:v>
                </c:pt>
                <c:pt idx="7439">
                  <c:v>1.3</c:v>
                </c:pt>
                <c:pt idx="7440">
                  <c:v>1.2</c:v>
                </c:pt>
                <c:pt idx="7441">
                  <c:v>1.5</c:v>
                </c:pt>
                <c:pt idx="7442">
                  <c:v>1.3</c:v>
                </c:pt>
                <c:pt idx="7443">
                  <c:v>1.3</c:v>
                </c:pt>
                <c:pt idx="7444">
                  <c:v>1.3</c:v>
                </c:pt>
                <c:pt idx="7445">
                  <c:v>1.3</c:v>
                </c:pt>
                <c:pt idx="7446">
                  <c:v>1.6</c:v>
                </c:pt>
                <c:pt idx="7447">
                  <c:v>1.4</c:v>
                </c:pt>
                <c:pt idx="7448">
                  <c:v>1</c:v>
                </c:pt>
                <c:pt idx="7449">
                  <c:v>1.3</c:v>
                </c:pt>
                <c:pt idx="7450">
                  <c:v>1.3</c:v>
                </c:pt>
                <c:pt idx="7451">
                  <c:v>1.3</c:v>
                </c:pt>
                <c:pt idx="7452">
                  <c:v>1.3</c:v>
                </c:pt>
                <c:pt idx="7453">
                  <c:v>1.5</c:v>
                </c:pt>
                <c:pt idx="7454">
                  <c:v>1.2</c:v>
                </c:pt>
                <c:pt idx="7455">
                  <c:v>1.4</c:v>
                </c:pt>
                <c:pt idx="7456">
                  <c:v>1.4</c:v>
                </c:pt>
                <c:pt idx="7457">
                  <c:v>1.4</c:v>
                </c:pt>
                <c:pt idx="7458">
                  <c:v>1.4</c:v>
                </c:pt>
                <c:pt idx="7459">
                  <c:v>1.4</c:v>
                </c:pt>
                <c:pt idx="7460">
                  <c:v>1.4</c:v>
                </c:pt>
                <c:pt idx="7461">
                  <c:v>1.2</c:v>
                </c:pt>
                <c:pt idx="7462">
                  <c:v>1.3</c:v>
                </c:pt>
                <c:pt idx="7463">
                  <c:v>1.5</c:v>
                </c:pt>
                <c:pt idx="7464">
                  <c:v>1.3</c:v>
                </c:pt>
                <c:pt idx="7465">
                  <c:v>1.7</c:v>
                </c:pt>
                <c:pt idx="7466">
                  <c:v>1.1000000000000001</c:v>
                </c:pt>
                <c:pt idx="7467">
                  <c:v>1.3</c:v>
                </c:pt>
                <c:pt idx="7468">
                  <c:v>1.2</c:v>
                </c:pt>
                <c:pt idx="7469">
                  <c:v>1.2</c:v>
                </c:pt>
                <c:pt idx="7470">
                  <c:v>1.3</c:v>
                </c:pt>
                <c:pt idx="7471">
                  <c:v>1.3</c:v>
                </c:pt>
                <c:pt idx="7472">
                  <c:v>1.4</c:v>
                </c:pt>
                <c:pt idx="7473">
                  <c:v>1.3</c:v>
                </c:pt>
                <c:pt idx="7474">
                  <c:v>1.2</c:v>
                </c:pt>
                <c:pt idx="7475">
                  <c:v>1.3</c:v>
                </c:pt>
                <c:pt idx="7476">
                  <c:v>1.4</c:v>
                </c:pt>
                <c:pt idx="7477">
                  <c:v>1.3</c:v>
                </c:pt>
                <c:pt idx="7478">
                  <c:v>1.4</c:v>
                </c:pt>
                <c:pt idx="7479">
                  <c:v>1.3</c:v>
                </c:pt>
                <c:pt idx="7480">
                  <c:v>1.3</c:v>
                </c:pt>
                <c:pt idx="7481">
                  <c:v>1.2</c:v>
                </c:pt>
                <c:pt idx="7482">
                  <c:v>1.3</c:v>
                </c:pt>
                <c:pt idx="7483">
                  <c:v>1.2</c:v>
                </c:pt>
                <c:pt idx="7484">
                  <c:v>1.3</c:v>
                </c:pt>
                <c:pt idx="7485">
                  <c:v>1.3</c:v>
                </c:pt>
                <c:pt idx="7486">
                  <c:v>1.3</c:v>
                </c:pt>
                <c:pt idx="7487">
                  <c:v>1.3</c:v>
                </c:pt>
                <c:pt idx="7488">
                  <c:v>1.3</c:v>
                </c:pt>
                <c:pt idx="7489">
                  <c:v>1.2</c:v>
                </c:pt>
                <c:pt idx="7490">
                  <c:v>1.3</c:v>
                </c:pt>
                <c:pt idx="7491">
                  <c:v>1.2</c:v>
                </c:pt>
                <c:pt idx="7492">
                  <c:v>1.3</c:v>
                </c:pt>
                <c:pt idx="7493">
                  <c:v>1.4</c:v>
                </c:pt>
                <c:pt idx="7494">
                  <c:v>1.2</c:v>
                </c:pt>
                <c:pt idx="7495">
                  <c:v>1.2</c:v>
                </c:pt>
                <c:pt idx="7496">
                  <c:v>1.3</c:v>
                </c:pt>
                <c:pt idx="7497">
                  <c:v>1.4</c:v>
                </c:pt>
                <c:pt idx="7498">
                  <c:v>1.3</c:v>
                </c:pt>
                <c:pt idx="7499">
                  <c:v>1.5</c:v>
                </c:pt>
                <c:pt idx="7500">
                  <c:v>1.2</c:v>
                </c:pt>
                <c:pt idx="7501">
                  <c:v>1.3</c:v>
                </c:pt>
                <c:pt idx="7502">
                  <c:v>1.2</c:v>
                </c:pt>
                <c:pt idx="7503">
                  <c:v>1.2</c:v>
                </c:pt>
                <c:pt idx="7504">
                  <c:v>1.1000000000000001</c:v>
                </c:pt>
                <c:pt idx="7505">
                  <c:v>1.2</c:v>
                </c:pt>
                <c:pt idx="7506">
                  <c:v>1.2</c:v>
                </c:pt>
                <c:pt idx="7507">
                  <c:v>1.3</c:v>
                </c:pt>
                <c:pt idx="7508">
                  <c:v>1.4</c:v>
                </c:pt>
                <c:pt idx="7509">
                  <c:v>1.5</c:v>
                </c:pt>
                <c:pt idx="7510">
                  <c:v>1.3</c:v>
                </c:pt>
                <c:pt idx="7511">
                  <c:v>1.5</c:v>
                </c:pt>
                <c:pt idx="7512">
                  <c:v>1.1000000000000001</c:v>
                </c:pt>
                <c:pt idx="7513">
                  <c:v>1.1000000000000001</c:v>
                </c:pt>
                <c:pt idx="7514">
                  <c:v>1.3</c:v>
                </c:pt>
                <c:pt idx="7515">
                  <c:v>1.3</c:v>
                </c:pt>
                <c:pt idx="7516">
                  <c:v>1.4</c:v>
                </c:pt>
                <c:pt idx="7517">
                  <c:v>1.3</c:v>
                </c:pt>
                <c:pt idx="7518">
                  <c:v>1.6</c:v>
                </c:pt>
                <c:pt idx="7519">
                  <c:v>1.1000000000000001</c:v>
                </c:pt>
                <c:pt idx="7520">
                  <c:v>1.2</c:v>
                </c:pt>
                <c:pt idx="7521">
                  <c:v>1.2</c:v>
                </c:pt>
                <c:pt idx="7522">
                  <c:v>1.3</c:v>
                </c:pt>
                <c:pt idx="7523">
                  <c:v>1.2</c:v>
                </c:pt>
                <c:pt idx="7524">
                  <c:v>1.4</c:v>
                </c:pt>
                <c:pt idx="7525">
                  <c:v>1.2</c:v>
                </c:pt>
                <c:pt idx="7526">
                  <c:v>1.3</c:v>
                </c:pt>
                <c:pt idx="7527">
                  <c:v>1.4</c:v>
                </c:pt>
                <c:pt idx="7528">
                  <c:v>1.4</c:v>
                </c:pt>
                <c:pt idx="7529">
                  <c:v>1.1000000000000001</c:v>
                </c:pt>
                <c:pt idx="7530">
                  <c:v>1.4</c:v>
                </c:pt>
                <c:pt idx="7531">
                  <c:v>1.5</c:v>
                </c:pt>
                <c:pt idx="7532">
                  <c:v>1.2</c:v>
                </c:pt>
                <c:pt idx="7533">
                  <c:v>1.2</c:v>
                </c:pt>
                <c:pt idx="7534">
                  <c:v>1.4</c:v>
                </c:pt>
                <c:pt idx="7535">
                  <c:v>1.3</c:v>
                </c:pt>
                <c:pt idx="7536">
                  <c:v>1.2</c:v>
                </c:pt>
                <c:pt idx="7537">
                  <c:v>1.3</c:v>
                </c:pt>
                <c:pt idx="7538">
                  <c:v>1.2</c:v>
                </c:pt>
                <c:pt idx="7539">
                  <c:v>1.5</c:v>
                </c:pt>
                <c:pt idx="7540">
                  <c:v>1.4</c:v>
                </c:pt>
                <c:pt idx="7541">
                  <c:v>1.2</c:v>
                </c:pt>
                <c:pt idx="7542">
                  <c:v>1.2</c:v>
                </c:pt>
                <c:pt idx="7543">
                  <c:v>1.3</c:v>
                </c:pt>
                <c:pt idx="7544">
                  <c:v>1.3</c:v>
                </c:pt>
                <c:pt idx="7545">
                  <c:v>1.2</c:v>
                </c:pt>
                <c:pt idx="7546">
                  <c:v>1.5</c:v>
                </c:pt>
                <c:pt idx="7547">
                  <c:v>1.3</c:v>
                </c:pt>
                <c:pt idx="7548">
                  <c:v>1.5</c:v>
                </c:pt>
                <c:pt idx="7549">
                  <c:v>1.3</c:v>
                </c:pt>
                <c:pt idx="7550">
                  <c:v>1.3</c:v>
                </c:pt>
                <c:pt idx="7551">
                  <c:v>1.5</c:v>
                </c:pt>
                <c:pt idx="7552">
                  <c:v>1.2</c:v>
                </c:pt>
                <c:pt idx="7553">
                  <c:v>1.3</c:v>
                </c:pt>
                <c:pt idx="7554">
                  <c:v>1.2</c:v>
                </c:pt>
                <c:pt idx="7555">
                  <c:v>1.3</c:v>
                </c:pt>
                <c:pt idx="7556">
                  <c:v>1.2</c:v>
                </c:pt>
                <c:pt idx="7557">
                  <c:v>1.3</c:v>
                </c:pt>
                <c:pt idx="7558">
                  <c:v>1.4</c:v>
                </c:pt>
                <c:pt idx="7559">
                  <c:v>1.3</c:v>
                </c:pt>
                <c:pt idx="7560">
                  <c:v>1.3</c:v>
                </c:pt>
                <c:pt idx="7561">
                  <c:v>1.4</c:v>
                </c:pt>
                <c:pt idx="7562">
                  <c:v>1.5</c:v>
                </c:pt>
                <c:pt idx="7563">
                  <c:v>1.4</c:v>
                </c:pt>
                <c:pt idx="7564">
                  <c:v>1.1000000000000001</c:v>
                </c:pt>
                <c:pt idx="7565">
                  <c:v>1.4</c:v>
                </c:pt>
                <c:pt idx="7566">
                  <c:v>1.4</c:v>
                </c:pt>
                <c:pt idx="7567">
                  <c:v>1.3</c:v>
                </c:pt>
                <c:pt idx="7568">
                  <c:v>1.3</c:v>
                </c:pt>
                <c:pt idx="7569">
                  <c:v>1.4</c:v>
                </c:pt>
                <c:pt idx="7570">
                  <c:v>1.3</c:v>
                </c:pt>
                <c:pt idx="7571">
                  <c:v>1.2</c:v>
                </c:pt>
                <c:pt idx="7572">
                  <c:v>1.4</c:v>
                </c:pt>
                <c:pt idx="7573">
                  <c:v>1.4</c:v>
                </c:pt>
                <c:pt idx="7574">
                  <c:v>1.2</c:v>
                </c:pt>
                <c:pt idx="7575">
                  <c:v>1.3</c:v>
                </c:pt>
                <c:pt idx="7576">
                  <c:v>1.4</c:v>
                </c:pt>
                <c:pt idx="7577">
                  <c:v>1.4</c:v>
                </c:pt>
                <c:pt idx="7578">
                  <c:v>1.5</c:v>
                </c:pt>
                <c:pt idx="7579">
                  <c:v>1.3</c:v>
                </c:pt>
                <c:pt idx="7580">
                  <c:v>1.2</c:v>
                </c:pt>
                <c:pt idx="7581">
                  <c:v>1.4</c:v>
                </c:pt>
                <c:pt idx="7582">
                  <c:v>1.3</c:v>
                </c:pt>
                <c:pt idx="7583">
                  <c:v>1.2</c:v>
                </c:pt>
                <c:pt idx="7584">
                  <c:v>1.3</c:v>
                </c:pt>
                <c:pt idx="7585">
                  <c:v>1.2</c:v>
                </c:pt>
                <c:pt idx="7586">
                  <c:v>1.4</c:v>
                </c:pt>
                <c:pt idx="7587">
                  <c:v>1.4</c:v>
                </c:pt>
                <c:pt idx="7588">
                  <c:v>1.3</c:v>
                </c:pt>
                <c:pt idx="7589">
                  <c:v>1.6</c:v>
                </c:pt>
                <c:pt idx="7590">
                  <c:v>1.3</c:v>
                </c:pt>
                <c:pt idx="7591">
                  <c:v>1.2</c:v>
                </c:pt>
                <c:pt idx="7592">
                  <c:v>1.6</c:v>
                </c:pt>
                <c:pt idx="7593">
                  <c:v>1.4</c:v>
                </c:pt>
                <c:pt idx="7594">
                  <c:v>1.2</c:v>
                </c:pt>
                <c:pt idx="7595">
                  <c:v>1.3</c:v>
                </c:pt>
                <c:pt idx="7596">
                  <c:v>1.3</c:v>
                </c:pt>
                <c:pt idx="7597">
                  <c:v>1.3</c:v>
                </c:pt>
                <c:pt idx="7598">
                  <c:v>1.2</c:v>
                </c:pt>
                <c:pt idx="7599">
                  <c:v>1.4</c:v>
                </c:pt>
                <c:pt idx="7600">
                  <c:v>1.3</c:v>
                </c:pt>
                <c:pt idx="7601">
                  <c:v>1.4</c:v>
                </c:pt>
                <c:pt idx="7602">
                  <c:v>1.3</c:v>
                </c:pt>
                <c:pt idx="7603">
                  <c:v>1.2</c:v>
                </c:pt>
                <c:pt idx="7604">
                  <c:v>1.5</c:v>
                </c:pt>
                <c:pt idx="7605">
                  <c:v>1.1000000000000001</c:v>
                </c:pt>
                <c:pt idx="7606">
                  <c:v>1.1000000000000001</c:v>
                </c:pt>
                <c:pt idx="7607">
                  <c:v>1.3</c:v>
                </c:pt>
                <c:pt idx="7608">
                  <c:v>1.3</c:v>
                </c:pt>
                <c:pt idx="7609">
                  <c:v>1.5</c:v>
                </c:pt>
                <c:pt idx="7610">
                  <c:v>1.7</c:v>
                </c:pt>
                <c:pt idx="7611">
                  <c:v>1.1000000000000001</c:v>
                </c:pt>
                <c:pt idx="7612">
                  <c:v>1.2</c:v>
                </c:pt>
                <c:pt idx="7613">
                  <c:v>1.4</c:v>
                </c:pt>
                <c:pt idx="7614">
                  <c:v>1.2</c:v>
                </c:pt>
                <c:pt idx="7615">
                  <c:v>1.2</c:v>
                </c:pt>
                <c:pt idx="7616">
                  <c:v>1.3</c:v>
                </c:pt>
                <c:pt idx="7617">
                  <c:v>1.3</c:v>
                </c:pt>
                <c:pt idx="7618">
                  <c:v>1.2</c:v>
                </c:pt>
                <c:pt idx="7619">
                  <c:v>1.3</c:v>
                </c:pt>
                <c:pt idx="7620">
                  <c:v>1.5</c:v>
                </c:pt>
                <c:pt idx="7621">
                  <c:v>1.4</c:v>
                </c:pt>
                <c:pt idx="7622">
                  <c:v>1.1000000000000001</c:v>
                </c:pt>
                <c:pt idx="7623">
                  <c:v>1.3</c:v>
                </c:pt>
                <c:pt idx="7624">
                  <c:v>1.3</c:v>
                </c:pt>
                <c:pt idx="7625">
                  <c:v>1.3</c:v>
                </c:pt>
                <c:pt idx="7626">
                  <c:v>1.2</c:v>
                </c:pt>
                <c:pt idx="7627">
                  <c:v>1.3</c:v>
                </c:pt>
                <c:pt idx="7628">
                  <c:v>1.3</c:v>
                </c:pt>
                <c:pt idx="7629">
                  <c:v>1.2</c:v>
                </c:pt>
                <c:pt idx="7630">
                  <c:v>1.3</c:v>
                </c:pt>
                <c:pt idx="7631">
                  <c:v>1.2</c:v>
                </c:pt>
                <c:pt idx="7632">
                  <c:v>1.6</c:v>
                </c:pt>
                <c:pt idx="7633">
                  <c:v>1.2</c:v>
                </c:pt>
                <c:pt idx="7634">
                  <c:v>1.2</c:v>
                </c:pt>
                <c:pt idx="7635">
                  <c:v>1.3</c:v>
                </c:pt>
                <c:pt idx="7636">
                  <c:v>1.3</c:v>
                </c:pt>
                <c:pt idx="7637">
                  <c:v>1.2</c:v>
                </c:pt>
                <c:pt idx="7638">
                  <c:v>1.2</c:v>
                </c:pt>
                <c:pt idx="7639">
                  <c:v>1.3</c:v>
                </c:pt>
                <c:pt idx="7640">
                  <c:v>1.3</c:v>
                </c:pt>
                <c:pt idx="7641">
                  <c:v>1.3</c:v>
                </c:pt>
                <c:pt idx="7642">
                  <c:v>1.2</c:v>
                </c:pt>
                <c:pt idx="7643">
                  <c:v>1.4</c:v>
                </c:pt>
                <c:pt idx="7644">
                  <c:v>1.4</c:v>
                </c:pt>
                <c:pt idx="7645">
                  <c:v>1.2</c:v>
                </c:pt>
                <c:pt idx="7646">
                  <c:v>1.3</c:v>
                </c:pt>
                <c:pt idx="7647">
                  <c:v>1.2</c:v>
                </c:pt>
                <c:pt idx="7648">
                  <c:v>1.3</c:v>
                </c:pt>
                <c:pt idx="7649">
                  <c:v>1.3</c:v>
                </c:pt>
                <c:pt idx="7650">
                  <c:v>1.4</c:v>
                </c:pt>
                <c:pt idx="7651">
                  <c:v>1.2</c:v>
                </c:pt>
                <c:pt idx="7652">
                  <c:v>1.4</c:v>
                </c:pt>
                <c:pt idx="7653">
                  <c:v>1.3</c:v>
                </c:pt>
                <c:pt idx="7654">
                  <c:v>1.2</c:v>
                </c:pt>
                <c:pt idx="7655">
                  <c:v>1.3</c:v>
                </c:pt>
                <c:pt idx="7656">
                  <c:v>1.3</c:v>
                </c:pt>
                <c:pt idx="7657">
                  <c:v>1.3</c:v>
                </c:pt>
                <c:pt idx="7658">
                  <c:v>1.3</c:v>
                </c:pt>
                <c:pt idx="7659">
                  <c:v>1.3</c:v>
                </c:pt>
                <c:pt idx="7660">
                  <c:v>1.6</c:v>
                </c:pt>
                <c:pt idx="7661">
                  <c:v>1.2</c:v>
                </c:pt>
                <c:pt idx="7662">
                  <c:v>1.1000000000000001</c:v>
                </c:pt>
                <c:pt idx="7663">
                  <c:v>1.3</c:v>
                </c:pt>
                <c:pt idx="7664">
                  <c:v>1.3</c:v>
                </c:pt>
                <c:pt idx="7665">
                  <c:v>1.3</c:v>
                </c:pt>
                <c:pt idx="7666">
                  <c:v>1.3</c:v>
                </c:pt>
                <c:pt idx="7667">
                  <c:v>1.4</c:v>
                </c:pt>
                <c:pt idx="7668">
                  <c:v>1.2</c:v>
                </c:pt>
                <c:pt idx="7669">
                  <c:v>1.4</c:v>
                </c:pt>
                <c:pt idx="7670">
                  <c:v>1.3</c:v>
                </c:pt>
                <c:pt idx="7671">
                  <c:v>1.4</c:v>
                </c:pt>
                <c:pt idx="7672">
                  <c:v>1.2</c:v>
                </c:pt>
                <c:pt idx="7673">
                  <c:v>1.3</c:v>
                </c:pt>
                <c:pt idx="7674">
                  <c:v>1.3</c:v>
                </c:pt>
                <c:pt idx="7675">
                  <c:v>1.4</c:v>
                </c:pt>
                <c:pt idx="7676">
                  <c:v>1.2</c:v>
                </c:pt>
                <c:pt idx="7677">
                  <c:v>1.3</c:v>
                </c:pt>
                <c:pt idx="7678">
                  <c:v>1.2</c:v>
                </c:pt>
                <c:pt idx="7679">
                  <c:v>1.4</c:v>
                </c:pt>
                <c:pt idx="7680">
                  <c:v>1.3</c:v>
                </c:pt>
                <c:pt idx="7681">
                  <c:v>1.3</c:v>
                </c:pt>
                <c:pt idx="7682">
                  <c:v>1.4</c:v>
                </c:pt>
                <c:pt idx="7683">
                  <c:v>1.2</c:v>
                </c:pt>
                <c:pt idx="7684">
                  <c:v>1.5</c:v>
                </c:pt>
                <c:pt idx="7685">
                  <c:v>1.1000000000000001</c:v>
                </c:pt>
                <c:pt idx="7686">
                  <c:v>1.5</c:v>
                </c:pt>
                <c:pt idx="7687">
                  <c:v>1.3</c:v>
                </c:pt>
                <c:pt idx="7688">
                  <c:v>1.3</c:v>
                </c:pt>
                <c:pt idx="7689">
                  <c:v>1.4</c:v>
                </c:pt>
                <c:pt idx="7690">
                  <c:v>1.3</c:v>
                </c:pt>
                <c:pt idx="7691">
                  <c:v>1.2</c:v>
                </c:pt>
                <c:pt idx="7692">
                  <c:v>1.5</c:v>
                </c:pt>
                <c:pt idx="7693">
                  <c:v>1.2</c:v>
                </c:pt>
                <c:pt idx="7694">
                  <c:v>1.2</c:v>
                </c:pt>
                <c:pt idx="7695">
                  <c:v>1.3</c:v>
                </c:pt>
                <c:pt idx="7696">
                  <c:v>1.1000000000000001</c:v>
                </c:pt>
                <c:pt idx="7697">
                  <c:v>1.3</c:v>
                </c:pt>
                <c:pt idx="7698">
                  <c:v>1.2</c:v>
                </c:pt>
                <c:pt idx="7699">
                  <c:v>1.3</c:v>
                </c:pt>
                <c:pt idx="7700">
                  <c:v>1.4</c:v>
                </c:pt>
                <c:pt idx="7701">
                  <c:v>1.6</c:v>
                </c:pt>
                <c:pt idx="7702">
                  <c:v>1.3</c:v>
                </c:pt>
                <c:pt idx="7703">
                  <c:v>1.5</c:v>
                </c:pt>
                <c:pt idx="7704">
                  <c:v>1.2</c:v>
                </c:pt>
                <c:pt idx="7705">
                  <c:v>1.6</c:v>
                </c:pt>
                <c:pt idx="7706">
                  <c:v>1.2</c:v>
                </c:pt>
                <c:pt idx="7707">
                  <c:v>1.2</c:v>
                </c:pt>
                <c:pt idx="7708">
                  <c:v>1.3</c:v>
                </c:pt>
                <c:pt idx="7709">
                  <c:v>1.2</c:v>
                </c:pt>
                <c:pt idx="7710">
                  <c:v>1.2</c:v>
                </c:pt>
                <c:pt idx="7711">
                  <c:v>1.2</c:v>
                </c:pt>
                <c:pt idx="7712">
                  <c:v>1.3</c:v>
                </c:pt>
                <c:pt idx="7713">
                  <c:v>1.6</c:v>
                </c:pt>
                <c:pt idx="7714">
                  <c:v>1.2</c:v>
                </c:pt>
                <c:pt idx="7715">
                  <c:v>1.2</c:v>
                </c:pt>
                <c:pt idx="7716">
                  <c:v>1.3</c:v>
                </c:pt>
                <c:pt idx="7717">
                  <c:v>1.3</c:v>
                </c:pt>
                <c:pt idx="7718">
                  <c:v>1.3</c:v>
                </c:pt>
                <c:pt idx="7719">
                  <c:v>1.5</c:v>
                </c:pt>
                <c:pt idx="7720">
                  <c:v>1.4</c:v>
                </c:pt>
                <c:pt idx="7721">
                  <c:v>1.1000000000000001</c:v>
                </c:pt>
                <c:pt idx="7722">
                  <c:v>1.2</c:v>
                </c:pt>
                <c:pt idx="7723">
                  <c:v>1.4</c:v>
                </c:pt>
                <c:pt idx="7724">
                  <c:v>1.1000000000000001</c:v>
                </c:pt>
                <c:pt idx="7725">
                  <c:v>1.2</c:v>
                </c:pt>
                <c:pt idx="7726">
                  <c:v>1.4</c:v>
                </c:pt>
                <c:pt idx="7727">
                  <c:v>1.2</c:v>
                </c:pt>
                <c:pt idx="7728">
                  <c:v>1.2</c:v>
                </c:pt>
                <c:pt idx="7729">
                  <c:v>1.2</c:v>
                </c:pt>
                <c:pt idx="7730">
                  <c:v>1.3</c:v>
                </c:pt>
                <c:pt idx="7731">
                  <c:v>1.2</c:v>
                </c:pt>
                <c:pt idx="7732">
                  <c:v>1.3</c:v>
                </c:pt>
                <c:pt idx="7733">
                  <c:v>1.3</c:v>
                </c:pt>
                <c:pt idx="7734">
                  <c:v>1.3</c:v>
                </c:pt>
                <c:pt idx="7735">
                  <c:v>1.4</c:v>
                </c:pt>
                <c:pt idx="7736">
                  <c:v>1.4</c:v>
                </c:pt>
                <c:pt idx="7737">
                  <c:v>1.2</c:v>
                </c:pt>
                <c:pt idx="7738">
                  <c:v>1.3</c:v>
                </c:pt>
                <c:pt idx="7739">
                  <c:v>1.3</c:v>
                </c:pt>
                <c:pt idx="7740">
                  <c:v>1.3</c:v>
                </c:pt>
                <c:pt idx="7741">
                  <c:v>1.3</c:v>
                </c:pt>
                <c:pt idx="7742">
                  <c:v>1.3</c:v>
                </c:pt>
                <c:pt idx="7743">
                  <c:v>1.2</c:v>
                </c:pt>
                <c:pt idx="7744">
                  <c:v>1.6</c:v>
                </c:pt>
                <c:pt idx="7745">
                  <c:v>1.3</c:v>
                </c:pt>
                <c:pt idx="7746">
                  <c:v>1.5</c:v>
                </c:pt>
                <c:pt idx="7747">
                  <c:v>1.5</c:v>
                </c:pt>
                <c:pt idx="7748">
                  <c:v>1.2</c:v>
                </c:pt>
                <c:pt idx="7749">
                  <c:v>1.3</c:v>
                </c:pt>
                <c:pt idx="7750">
                  <c:v>1.3</c:v>
                </c:pt>
                <c:pt idx="7751">
                  <c:v>1.5</c:v>
                </c:pt>
                <c:pt idx="7752">
                  <c:v>1.3</c:v>
                </c:pt>
                <c:pt idx="7753">
                  <c:v>1.3</c:v>
                </c:pt>
                <c:pt idx="7754">
                  <c:v>1.3</c:v>
                </c:pt>
                <c:pt idx="7755">
                  <c:v>1.4</c:v>
                </c:pt>
                <c:pt idx="7756">
                  <c:v>1.3</c:v>
                </c:pt>
                <c:pt idx="7757">
                  <c:v>1.4</c:v>
                </c:pt>
                <c:pt idx="7758">
                  <c:v>1.3</c:v>
                </c:pt>
                <c:pt idx="7759">
                  <c:v>1.3</c:v>
                </c:pt>
                <c:pt idx="7760">
                  <c:v>1.2</c:v>
                </c:pt>
                <c:pt idx="7761">
                  <c:v>1.4</c:v>
                </c:pt>
                <c:pt idx="7762">
                  <c:v>1.3</c:v>
                </c:pt>
                <c:pt idx="7763">
                  <c:v>1.4</c:v>
                </c:pt>
                <c:pt idx="7764">
                  <c:v>1.5</c:v>
                </c:pt>
                <c:pt idx="7765">
                  <c:v>1.2</c:v>
                </c:pt>
                <c:pt idx="7766">
                  <c:v>1.1000000000000001</c:v>
                </c:pt>
                <c:pt idx="7767">
                  <c:v>1.4</c:v>
                </c:pt>
                <c:pt idx="7768">
                  <c:v>1.2</c:v>
                </c:pt>
                <c:pt idx="7769">
                  <c:v>1.4</c:v>
                </c:pt>
                <c:pt idx="7770">
                  <c:v>1.2</c:v>
                </c:pt>
                <c:pt idx="7771">
                  <c:v>1.4</c:v>
                </c:pt>
                <c:pt idx="7772">
                  <c:v>1.3</c:v>
                </c:pt>
                <c:pt idx="7773">
                  <c:v>1.2</c:v>
                </c:pt>
                <c:pt idx="7774">
                  <c:v>1.4</c:v>
                </c:pt>
                <c:pt idx="7775">
                  <c:v>1.4</c:v>
                </c:pt>
                <c:pt idx="7776">
                  <c:v>1.2</c:v>
                </c:pt>
                <c:pt idx="7777">
                  <c:v>1.2</c:v>
                </c:pt>
                <c:pt idx="7778">
                  <c:v>1.5</c:v>
                </c:pt>
                <c:pt idx="7779">
                  <c:v>1.1000000000000001</c:v>
                </c:pt>
                <c:pt idx="7780">
                  <c:v>1.2</c:v>
                </c:pt>
                <c:pt idx="7781">
                  <c:v>1.3</c:v>
                </c:pt>
                <c:pt idx="7782">
                  <c:v>1.3</c:v>
                </c:pt>
                <c:pt idx="7783">
                  <c:v>1.6</c:v>
                </c:pt>
                <c:pt idx="7784">
                  <c:v>1.2</c:v>
                </c:pt>
                <c:pt idx="7785">
                  <c:v>1.3</c:v>
                </c:pt>
                <c:pt idx="7786">
                  <c:v>1.2</c:v>
                </c:pt>
                <c:pt idx="7787">
                  <c:v>1.3</c:v>
                </c:pt>
                <c:pt idx="7788">
                  <c:v>1.2</c:v>
                </c:pt>
                <c:pt idx="7789">
                  <c:v>1.2</c:v>
                </c:pt>
                <c:pt idx="7790">
                  <c:v>1.6</c:v>
                </c:pt>
                <c:pt idx="7791">
                  <c:v>1</c:v>
                </c:pt>
                <c:pt idx="7792">
                  <c:v>1.2</c:v>
                </c:pt>
                <c:pt idx="7793">
                  <c:v>1.3</c:v>
                </c:pt>
                <c:pt idx="7794">
                  <c:v>1.3</c:v>
                </c:pt>
                <c:pt idx="7795">
                  <c:v>1.3</c:v>
                </c:pt>
                <c:pt idx="7796">
                  <c:v>1.4</c:v>
                </c:pt>
                <c:pt idx="7797">
                  <c:v>1.4</c:v>
                </c:pt>
                <c:pt idx="7798">
                  <c:v>1.4</c:v>
                </c:pt>
                <c:pt idx="7799">
                  <c:v>1.3</c:v>
                </c:pt>
                <c:pt idx="7800">
                  <c:v>1.1000000000000001</c:v>
                </c:pt>
                <c:pt idx="7801">
                  <c:v>1.2</c:v>
                </c:pt>
                <c:pt idx="7802">
                  <c:v>1.3</c:v>
                </c:pt>
                <c:pt idx="7803">
                  <c:v>1.4</c:v>
                </c:pt>
                <c:pt idx="7804">
                  <c:v>1.3</c:v>
                </c:pt>
                <c:pt idx="7805">
                  <c:v>1.4</c:v>
                </c:pt>
                <c:pt idx="7806">
                  <c:v>1.3</c:v>
                </c:pt>
                <c:pt idx="7807">
                  <c:v>1.2</c:v>
                </c:pt>
                <c:pt idx="7808">
                  <c:v>1.2</c:v>
                </c:pt>
                <c:pt idx="7809">
                  <c:v>1.4</c:v>
                </c:pt>
                <c:pt idx="7810">
                  <c:v>1.5</c:v>
                </c:pt>
                <c:pt idx="7811">
                  <c:v>1.3</c:v>
                </c:pt>
                <c:pt idx="7812">
                  <c:v>1.2</c:v>
                </c:pt>
                <c:pt idx="7813">
                  <c:v>1.4</c:v>
                </c:pt>
                <c:pt idx="7814">
                  <c:v>1.3</c:v>
                </c:pt>
                <c:pt idx="7815">
                  <c:v>1.2</c:v>
                </c:pt>
                <c:pt idx="7816">
                  <c:v>1.3</c:v>
                </c:pt>
                <c:pt idx="7817">
                  <c:v>1.2</c:v>
                </c:pt>
                <c:pt idx="7818">
                  <c:v>1.4</c:v>
                </c:pt>
                <c:pt idx="7819">
                  <c:v>1.3</c:v>
                </c:pt>
                <c:pt idx="7820">
                  <c:v>1.1000000000000001</c:v>
                </c:pt>
                <c:pt idx="7821">
                  <c:v>1.4</c:v>
                </c:pt>
                <c:pt idx="7822">
                  <c:v>1.3</c:v>
                </c:pt>
                <c:pt idx="7823">
                  <c:v>1.2</c:v>
                </c:pt>
                <c:pt idx="7824">
                  <c:v>1.2</c:v>
                </c:pt>
                <c:pt idx="7825">
                  <c:v>1.3</c:v>
                </c:pt>
                <c:pt idx="7826">
                  <c:v>1.4</c:v>
                </c:pt>
                <c:pt idx="7827">
                  <c:v>1.3</c:v>
                </c:pt>
                <c:pt idx="7828">
                  <c:v>1.2</c:v>
                </c:pt>
                <c:pt idx="7829">
                  <c:v>1.3</c:v>
                </c:pt>
                <c:pt idx="7830">
                  <c:v>1.2</c:v>
                </c:pt>
                <c:pt idx="7831">
                  <c:v>1.2</c:v>
                </c:pt>
                <c:pt idx="7832">
                  <c:v>1.3</c:v>
                </c:pt>
                <c:pt idx="7833">
                  <c:v>1.2</c:v>
                </c:pt>
                <c:pt idx="7834">
                  <c:v>1.4</c:v>
                </c:pt>
                <c:pt idx="7835">
                  <c:v>1.3</c:v>
                </c:pt>
                <c:pt idx="7836">
                  <c:v>1.3</c:v>
                </c:pt>
                <c:pt idx="7837">
                  <c:v>1.4</c:v>
                </c:pt>
                <c:pt idx="7838">
                  <c:v>1.1000000000000001</c:v>
                </c:pt>
                <c:pt idx="7839">
                  <c:v>1.2</c:v>
                </c:pt>
                <c:pt idx="7840">
                  <c:v>1.2</c:v>
                </c:pt>
                <c:pt idx="7841">
                  <c:v>1.3</c:v>
                </c:pt>
                <c:pt idx="7842">
                  <c:v>1.5</c:v>
                </c:pt>
                <c:pt idx="7843">
                  <c:v>1.3</c:v>
                </c:pt>
                <c:pt idx="7844">
                  <c:v>1.2</c:v>
                </c:pt>
                <c:pt idx="7845">
                  <c:v>1.3</c:v>
                </c:pt>
                <c:pt idx="7846">
                  <c:v>1.2</c:v>
                </c:pt>
                <c:pt idx="7847">
                  <c:v>1.4</c:v>
                </c:pt>
                <c:pt idx="7848">
                  <c:v>1.4</c:v>
                </c:pt>
                <c:pt idx="7849">
                  <c:v>1.3</c:v>
                </c:pt>
                <c:pt idx="7850">
                  <c:v>1.4</c:v>
                </c:pt>
                <c:pt idx="7851">
                  <c:v>1.2</c:v>
                </c:pt>
                <c:pt idx="7852">
                  <c:v>1.4</c:v>
                </c:pt>
                <c:pt idx="7853">
                  <c:v>1.3</c:v>
                </c:pt>
                <c:pt idx="7854">
                  <c:v>1.2</c:v>
                </c:pt>
                <c:pt idx="7855">
                  <c:v>1.3</c:v>
                </c:pt>
                <c:pt idx="7856">
                  <c:v>1.3</c:v>
                </c:pt>
                <c:pt idx="7857">
                  <c:v>1.4</c:v>
                </c:pt>
                <c:pt idx="7858">
                  <c:v>1.4</c:v>
                </c:pt>
                <c:pt idx="7859">
                  <c:v>1.3</c:v>
                </c:pt>
                <c:pt idx="7860">
                  <c:v>1.4</c:v>
                </c:pt>
                <c:pt idx="7861">
                  <c:v>1.3</c:v>
                </c:pt>
                <c:pt idx="7862">
                  <c:v>1.4</c:v>
                </c:pt>
                <c:pt idx="7863">
                  <c:v>1.3</c:v>
                </c:pt>
                <c:pt idx="7864">
                  <c:v>1.2</c:v>
                </c:pt>
                <c:pt idx="7865">
                  <c:v>1.3</c:v>
                </c:pt>
                <c:pt idx="7866">
                  <c:v>1.2</c:v>
                </c:pt>
                <c:pt idx="7867">
                  <c:v>1.4</c:v>
                </c:pt>
                <c:pt idx="7868">
                  <c:v>1.5</c:v>
                </c:pt>
                <c:pt idx="7869">
                  <c:v>1.3</c:v>
                </c:pt>
                <c:pt idx="7870">
                  <c:v>1.5</c:v>
                </c:pt>
                <c:pt idx="7871">
                  <c:v>1.2</c:v>
                </c:pt>
                <c:pt idx="7872">
                  <c:v>1.4</c:v>
                </c:pt>
                <c:pt idx="7873">
                  <c:v>1.2</c:v>
                </c:pt>
                <c:pt idx="7874">
                  <c:v>1.3</c:v>
                </c:pt>
                <c:pt idx="7875">
                  <c:v>1.3</c:v>
                </c:pt>
                <c:pt idx="7876">
                  <c:v>1.2</c:v>
                </c:pt>
                <c:pt idx="7877">
                  <c:v>1.4</c:v>
                </c:pt>
                <c:pt idx="7878">
                  <c:v>1.3</c:v>
                </c:pt>
                <c:pt idx="7879">
                  <c:v>1.3</c:v>
                </c:pt>
                <c:pt idx="7880">
                  <c:v>1.2</c:v>
                </c:pt>
                <c:pt idx="7881">
                  <c:v>1.4</c:v>
                </c:pt>
                <c:pt idx="7882">
                  <c:v>1.4</c:v>
                </c:pt>
                <c:pt idx="7883">
                  <c:v>1.4</c:v>
                </c:pt>
                <c:pt idx="7884">
                  <c:v>1.3</c:v>
                </c:pt>
                <c:pt idx="7885">
                  <c:v>1.2</c:v>
                </c:pt>
                <c:pt idx="7886">
                  <c:v>1.3</c:v>
                </c:pt>
                <c:pt idx="7887">
                  <c:v>1.2</c:v>
                </c:pt>
                <c:pt idx="7888">
                  <c:v>1.5</c:v>
                </c:pt>
                <c:pt idx="7889">
                  <c:v>1.3</c:v>
                </c:pt>
                <c:pt idx="7890">
                  <c:v>1.3</c:v>
                </c:pt>
                <c:pt idx="7891">
                  <c:v>1.4</c:v>
                </c:pt>
                <c:pt idx="7892">
                  <c:v>1.3</c:v>
                </c:pt>
                <c:pt idx="7893">
                  <c:v>1.3</c:v>
                </c:pt>
                <c:pt idx="7894">
                  <c:v>1.3</c:v>
                </c:pt>
                <c:pt idx="7895">
                  <c:v>1.3</c:v>
                </c:pt>
                <c:pt idx="7896">
                  <c:v>1.3</c:v>
                </c:pt>
                <c:pt idx="7897">
                  <c:v>1.3</c:v>
                </c:pt>
                <c:pt idx="7898">
                  <c:v>1.4</c:v>
                </c:pt>
                <c:pt idx="7899">
                  <c:v>1.2</c:v>
                </c:pt>
                <c:pt idx="7900">
                  <c:v>1.4</c:v>
                </c:pt>
                <c:pt idx="7901">
                  <c:v>1.3</c:v>
                </c:pt>
                <c:pt idx="7902">
                  <c:v>1.6</c:v>
                </c:pt>
                <c:pt idx="7903">
                  <c:v>1.4</c:v>
                </c:pt>
                <c:pt idx="7904">
                  <c:v>1.4</c:v>
                </c:pt>
                <c:pt idx="7905">
                  <c:v>1.1000000000000001</c:v>
                </c:pt>
                <c:pt idx="7906">
                  <c:v>1.4</c:v>
                </c:pt>
                <c:pt idx="7907">
                  <c:v>1.5</c:v>
                </c:pt>
                <c:pt idx="7908">
                  <c:v>1.2</c:v>
                </c:pt>
                <c:pt idx="7909">
                  <c:v>1.3</c:v>
                </c:pt>
                <c:pt idx="7910">
                  <c:v>1.4</c:v>
                </c:pt>
                <c:pt idx="7911">
                  <c:v>1.5</c:v>
                </c:pt>
                <c:pt idx="7912">
                  <c:v>1.1000000000000001</c:v>
                </c:pt>
                <c:pt idx="7913">
                  <c:v>1.3</c:v>
                </c:pt>
                <c:pt idx="7914">
                  <c:v>1.4</c:v>
                </c:pt>
                <c:pt idx="7915">
                  <c:v>1.3</c:v>
                </c:pt>
                <c:pt idx="7916">
                  <c:v>1.7</c:v>
                </c:pt>
                <c:pt idx="7917">
                  <c:v>1.2</c:v>
                </c:pt>
                <c:pt idx="7918">
                  <c:v>1.4</c:v>
                </c:pt>
                <c:pt idx="7919">
                  <c:v>1.2</c:v>
                </c:pt>
                <c:pt idx="7920">
                  <c:v>1.4</c:v>
                </c:pt>
                <c:pt idx="7921">
                  <c:v>1.3</c:v>
                </c:pt>
                <c:pt idx="7922">
                  <c:v>1.3</c:v>
                </c:pt>
                <c:pt idx="7923">
                  <c:v>1.3</c:v>
                </c:pt>
                <c:pt idx="7924">
                  <c:v>1.3</c:v>
                </c:pt>
                <c:pt idx="7925">
                  <c:v>1.4</c:v>
                </c:pt>
                <c:pt idx="7926">
                  <c:v>1.3</c:v>
                </c:pt>
                <c:pt idx="7927">
                  <c:v>1.5</c:v>
                </c:pt>
                <c:pt idx="7928">
                  <c:v>1.3</c:v>
                </c:pt>
                <c:pt idx="7929">
                  <c:v>1.3</c:v>
                </c:pt>
                <c:pt idx="7930">
                  <c:v>1.4</c:v>
                </c:pt>
                <c:pt idx="7931">
                  <c:v>1.3</c:v>
                </c:pt>
                <c:pt idx="7932">
                  <c:v>1.4</c:v>
                </c:pt>
                <c:pt idx="7933">
                  <c:v>1.2</c:v>
                </c:pt>
                <c:pt idx="7934">
                  <c:v>1.2</c:v>
                </c:pt>
                <c:pt idx="7935">
                  <c:v>1.5</c:v>
                </c:pt>
                <c:pt idx="7936">
                  <c:v>1.3</c:v>
                </c:pt>
                <c:pt idx="7937">
                  <c:v>1.3</c:v>
                </c:pt>
                <c:pt idx="7938">
                  <c:v>1.3</c:v>
                </c:pt>
                <c:pt idx="7939">
                  <c:v>1.3</c:v>
                </c:pt>
                <c:pt idx="7940">
                  <c:v>1.2</c:v>
                </c:pt>
                <c:pt idx="7941">
                  <c:v>1.3</c:v>
                </c:pt>
                <c:pt idx="7942">
                  <c:v>1.4</c:v>
                </c:pt>
                <c:pt idx="7943">
                  <c:v>1.3</c:v>
                </c:pt>
                <c:pt idx="7944">
                  <c:v>1.4</c:v>
                </c:pt>
                <c:pt idx="7945">
                  <c:v>1.5</c:v>
                </c:pt>
                <c:pt idx="7946">
                  <c:v>1.7</c:v>
                </c:pt>
                <c:pt idx="7947">
                  <c:v>1.1000000000000001</c:v>
                </c:pt>
                <c:pt idx="7948">
                  <c:v>1.4</c:v>
                </c:pt>
                <c:pt idx="7949">
                  <c:v>1.2</c:v>
                </c:pt>
                <c:pt idx="7950">
                  <c:v>1.3</c:v>
                </c:pt>
                <c:pt idx="7951">
                  <c:v>1.3</c:v>
                </c:pt>
                <c:pt idx="7952">
                  <c:v>1.2</c:v>
                </c:pt>
                <c:pt idx="7953">
                  <c:v>1.3</c:v>
                </c:pt>
                <c:pt idx="7954">
                  <c:v>1.4</c:v>
                </c:pt>
                <c:pt idx="7955">
                  <c:v>1.4</c:v>
                </c:pt>
                <c:pt idx="7956">
                  <c:v>1.3</c:v>
                </c:pt>
                <c:pt idx="7957">
                  <c:v>1.2</c:v>
                </c:pt>
                <c:pt idx="7958">
                  <c:v>1.3</c:v>
                </c:pt>
                <c:pt idx="7959">
                  <c:v>1.4</c:v>
                </c:pt>
                <c:pt idx="7960">
                  <c:v>1.4</c:v>
                </c:pt>
                <c:pt idx="7961">
                  <c:v>1.5</c:v>
                </c:pt>
                <c:pt idx="7962">
                  <c:v>1.1000000000000001</c:v>
                </c:pt>
                <c:pt idx="7963">
                  <c:v>1.3</c:v>
                </c:pt>
                <c:pt idx="7964">
                  <c:v>1.4</c:v>
                </c:pt>
                <c:pt idx="7965">
                  <c:v>1.2</c:v>
                </c:pt>
                <c:pt idx="7966">
                  <c:v>1.6</c:v>
                </c:pt>
                <c:pt idx="7967">
                  <c:v>1.3</c:v>
                </c:pt>
                <c:pt idx="7968">
                  <c:v>1.2</c:v>
                </c:pt>
                <c:pt idx="7969">
                  <c:v>1.4</c:v>
                </c:pt>
                <c:pt idx="7970">
                  <c:v>1.3</c:v>
                </c:pt>
                <c:pt idx="7971">
                  <c:v>1.3</c:v>
                </c:pt>
                <c:pt idx="7972">
                  <c:v>1.3</c:v>
                </c:pt>
                <c:pt idx="7973">
                  <c:v>1.2</c:v>
                </c:pt>
                <c:pt idx="7974">
                  <c:v>1.4</c:v>
                </c:pt>
                <c:pt idx="7975">
                  <c:v>1.3</c:v>
                </c:pt>
                <c:pt idx="7976">
                  <c:v>1.4</c:v>
                </c:pt>
                <c:pt idx="7977">
                  <c:v>1.3</c:v>
                </c:pt>
                <c:pt idx="7978">
                  <c:v>1.4</c:v>
                </c:pt>
                <c:pt idx="7979">
                  <c:v>1.4</c:v>
                </c:pt>
                <c:pt idx="7980">
                  <c:v>1.5</c:v>
                </c:pt>
                <c:pt idx="7981">
                  <c:v>1.4</c:v>
                </c:pt>
                <c:pt idx="7982">
                  <c:v>1.4</c:v>
                </c:pt>
                <c:pt idx="7983">
                  <c:v>1.4</c:v>
                </c:pt>
                <c:pt idx="7984">
                  <c:v>1.3</c:v>
                </c:pt>
                <c:pt idx="7985">
                  <c:v>1.3</c:v>
                </c:pt>
                <c:pt idx="7986">
                  <c:v>1.3</c:v>
                </c:pt>
                <c:pt idx="7987">
                  <c:v>1.4</c:v>
                </c:pt>
                <c:pt idx="7988">
                  <c:v>1.4</c:v>
                </c:pt>
                <c:pt idx="7989">
                  <c:v>1.4</c:v>
                </c:pt>
                <c:pt idx="7990">
                  <c:v>1.3</c:v>
                </c:pt>
                <c:pt idx="7991">
                  <c:v>1.4</c:v>
                </c:pt>
                <c:pt idx="7992">
                  <c:v>1.2</c:v>
                </c:pt>
                <c:pt idx="7993">
                  <c:v>1.4</c:v>
                </c:pt>
                <c:pt idx="7994">
                  <c:v>1.4</c:v>
                </c:pt>
                <c:pt idx="7995">
                  <c:v>1.4</c:v>
                </c:pt>
                <c:pt idx="7996">
                  <c:v>1.6</c:v>
                </c:pt>
                <c:pt idx="7997">
                  <c:v>1.4</c:v>
                </c:pt>
                <c:pt idx="7998">
                  <c:v>1.1000000000000001</c:v>
                </c:pt>
                <c:pt idx="7999">
                  <c:v>1.3</c:v>
                </c:pt>
                <c:pt idx="8000">
                  <c:v>1.2</c:v>
                </c:pt>
                <c:pt idx="8001">
                  <c:v>1.4</c:v>
                </c:pt>
                <c:pt idx="8002">
                  <c:v>1.5</c:v>
                </c:pt>
                <c:pt idx="8003">
                  <c:v>1.4</c:v>
                </c:pt>
                <c:pt idx="8004">
                  <c:v>1.4</c:v>
                </c:pt>
                <c:pt idx="8005">
                  <c:v>1.5</c:v>
                </c:pt>
                <c:pt idx="8006">
                  <c:v>1.1000000000000001</c:v>
                </c:pt>
                <c:pt idx="8007">
                  <c:v>1.6</c:v>
                </c:pt>
                <c:pt idx="8008">
                  <c:v>1.4</c:v>
                </c:pt>
                <c:pt idx="8009">
                  <c:v>1.6</c:v>
                </c:pt>
                <c:pt idx="8010">
                  <c:v>1</c:v>
                </c:pt>
                <c:pt idx="8011">
                  <c:v>1.2</c:v>
                </c:pt>
                <c:pt idx="8012">
                  <c:v>1.3</c:v>
                </c:pt>
                <c:pt idx="8013">
                  <c:v>1.4</c:v>
                </c:pt>
                <c:pt idx="8014">
                  <c:v>1.3</c:v>
                </c:pt>
                <c:pt idx="8015">
                  <c:v>1.3</c:v>
                </c:pt>
                <c:pt idx="8016">
                  <c:v>1.4</c:v>
                </c:pt>
                <c:pt idx="8017">
                  <c:v>1.2</c:v>
                </c:pt>
                <c:pt idx="8018">
                  <c:v>1.3</c:v>
                </c:pt>
                <c:pt idx="8019">
                  <c:v>1.4</c:v>
                </c:pt>
                <c:pt idx="8020">
                  <c:v>1.6</c:v>
                </c:pt>
                <c:pt idx="8021">
                  <c:v>1.4</c:v>
                </c:pt>
                <c:pt idx="8022">
                  <c:v>1.2</c:v>
                </c:pt>
                <c:pt idx="8023">
                  <c:v>1.5</c:v>
                </c:pt>
                <c:pt idx="8024">
                  <c:v>1.4</c:v>
                </c:pt>
                <c:pt idx="8025">
                  <c:v>1.3</c:v>
                </c:pt>
                <c:pt idx="8026">
                  <c:v>1.2</c:v>
                </c:pt>
                <c:pt idx="8027">
                  <c:v>1.3</c:v>
                </c:pt>
                <c:pt idx="8028">
                  <c:v>1.6</c:v>
                </c:pt>
                <c:pt idx="8029">
                  <c:v>1.3</c:v>
                </c:pt>
                <c:pt idx="8030">
                  <c:v>1.3</c:v>
                </c:pt>
                <c:pt idx="8031">
                  <c:v>1.4</c:v>
                </c:pt>
                <c:pt idx="8032">
                  <c:v>1.6</c:v>
                </c:pt>
                <c:pt idx="8033">
                  <c:v>1.3</c:v>
                </c:pt>
                <c:pt idx="8034">
                  <c:v>1.4</c:v>
                </c:pt>
                <c:pt idx="8035">
                  <c:v>1.5</c:v>
                </c:pt>
                <c:pt idx="8036">
                  <c:v>1.4</c:v>
                </c:pt>
                <c:pt idx="8037">
                  <c:v>1.3</c:v>
                </c:pt>
                <c:pt idx="8038">
                  <c:v>1.3</c:v>
                </c:pt>
                <c:pt idx="8039">
                  <c:v>1.4</c:v>
                </c:pt>
                <c:pt idx="8040">
                  <c:v>1.3</c:v>
                </c:pt>
                <c:pt idx="8041">
                  <c:v>1.4</c:v>
                </c:pt>
                <c:pt idx="8042">
                  <c:v>1.3</c:v>
                </c:pt>
                <c:pt idx="8043">
                  <c:v>1.3</c:v>
                </c:pt>
                <c:pt idx="8044">
                  <c:v>1.6</c:v>
                </c:pt>
                <c:pt idx="8045">
                  <c:v>1.5</c:v>
                </c:pt>
                <c:pt idx="8046">
                  <c:v>1.3</c:v>
                </c:pt>
                <c:pt idx="8047">
                  <c:v>1.2</c:v>
                </c:pt>
                <c:pt idx="8048">
                  <c:v>1.3</c:v>
                </c:pt>
                <c:pt idx="8049">
                  <c:v>1.4</c:v>
                </c:pt>
                <c:pt idx="8050">
                  <c:v>1.5</c:v>
                </c:pt>
                <c:pt idx="8051">
                  <c:v>1.3</c:v>
                </c:pt>
                <c:pt idx="8052">
                  <c:v>1.3</c:v>
                </c:pt>
                <c:pt idx="8053">
                  <c:v>1.4</c:v>
                </c:pt>
                <c:pt idx="8054">
                  <c:v>1.5</c:v>
                </c:pt>
                <c:pt idx="8055">
                  <c:v>1.3</c:v>
                </c:pt>
                <c:pt idx="8056">
                  <c:v>1.4</c:v>
                </c:pt>
                <c:pt idx="8057">
                  <c:v>1.4</c:v>
                </c:pt>
                <c:pt idx="8058">
                  <c:v>1.2</c:v>
                </c:pt>
                <c:pt idx="8059">
                  <c:v>1.3</c:v>
                </c:pt>
                <c:pt idx="8060">
                  <c:v>1.3</c:v>
                </c:pt>
                <c:pt idx="8061">
                  <c:v>1.5</c:v>
                </c:pt>
                <c:pt idx="8062">
                  <c:v>1.4</c:v>
                </c:pt>
                <c:pt idx="8063">
                  <c:v>1.2</c:v>
                </c:pt>
                <c:pt idx="8064">
                  <c:v>1.5</c:v>
                </c:pt>
                <c:pt idx="8065">
                  <c:v>1.5</c:v>
                </c:pt>
                <c:pt idx="8066">
                  <c:v>1.4</c:v>
                </c:pt>
                <c:pt idx="8067">
                  <c:v>1.2</c:v>
                </c:pt>
                <c:pt idx="8068">
                  <c:v>1.4</c:v>
                </c:pt>
                <c:pt idx="8069">
                  <c:v>1.3</c:v>
                </c:pt>
                <c:pt idx="8070">
                  <c:v>1.3</c:v>
                </c:pt>
                <c:pt idx="8071">
                  <c:v>1.4</c:v>
                </c:pt>
                <c:pt idx="8072">
                  <c:v>1.3</c:v>
                </c:pt>
                <c:pt idx="8073">
                  <c:v>1.2</c:v>
                </c:pt>
                <c:pt idx="8074">
                  <c:v>1.4</c:v>
                </c:pt>
                <c:pt idx="8075">
                  <c:v>1.4</c:v>
                </c:pt>
                <c:pt idx="8076">
                  <c:v>1.3</c:v>
                </c:pt>
                <c:pt idx="8077">
                  <c:v>1.5</c:v>
                </c:pt>
                <c:pt idx="8078">
                  <c:v>1.4</c:v>
                </c:pt>
                <c:pt idx="8079">
                  <c:v>1.3</c:v>
                </c:pt>
                <c:pt idx="8080">
                  <c:v>1.2</c:v>
                </c:pt>
                <c:pt idx="8081">
                  <c:v>1.5</c:v>
                </c:pt>
                <c:pt idx="8082">
                  <c:v>1.5</c:v>
                </c:pt>
                <c:pt idx="8083">
                  <c:v>1.2</c:v>
                </c:pt>
                <c:pt idx="8084">
                  <c:v>1.3</c:v>
                </c:pt>
                <c:pt idx="8085">
                  <c:v>1.3</c:v>
                </c:pt>
                <c:pt idx="8086">
                  <c:v>1.3</c:v>
                </c:pt>
                <c:pt idx="8087">
                  <c:v>1.3</c:v>
                </c:pt>
                <c:pt idx="8088">
                  <c:v>1.4</c:v>
                </c:pt>
                <c:pt idx="8089">
                  <c:v>1.5</c:v>
                </c:pt>
                <c:pt idx="8090">
                  <c:v>1.3</c:v>
                </c:pt>
                <c:pt idx="8091">
                  <c:v>1.2</c:v>
                </c:pt>
                <c:pt idx="8092">
                  <c:v>1.3</c:v>
                </c:pt>
                <c:pt idx="8093">
                  <c:v>1.3</c:v>
                </c:pt>
                <c:pt idx="8094">
                  <c:v>1.2</c:v>
                </c:pt>
                <c:pt idx="8095">
                  <c:v>1.3</c:v>
                </c:pt>
                <c:pt idx="8096">
                  <c:v>1.3</c:v>
                </c:pt>
                <c:pt idx="8097">
                  <c:v>1.3</c:v>
                </c:pt>
                <c:pt idx="8098">
                  <c:v>1.3</c:v>
                </c:pt>
                <c:pt idx="8099">
                  <c:v>1.4</c:v>
                </c:pt>
                <c:pt idx="8100">
                  <c:v>1.5</c:v>
                </c:pt>
                <c:pt idx="8101">
                  <c:v>1.1000000000000001</c:v>
                </c:pt>
                <c:pt idx="8102">
                  <c:v>1.3</c:v>
                </c:pt>
                <c:pt idx="8103">
                  <c:v>1.4</c:v>
                </c:pt>
                <c:pt idx="8104">
                  <c:v>1.3</c:v>
                </c:pt>
                <c:pt idx="8105">
                  <c:v>1.3</c:v>
                </c:pt>
                <c:pt idx="8106">
                  <c:v>1.4</c:v>
                </c:pt>
                <c:pt idx="8107">
                  <c:v>1.4</c:v>
                </c:pt>
                <c:pt idx="8108">
                  <c:v>1.4</c:v>
                </c:pt>
                <c:pt idx="8109">
                  <c:v>1.6</c:v>
                </c:pt>
                <c:pt idx="8110">
                  <c:v>1.3</c:v>
                </c:pt>
                <c:pt idx="8111">
                  <c:v>1.3</c:v>
                </c:pt>
                <c:pt idx="8112">
                  <c:v>1.4</c:v>
                </c:pt>
                <c:pt idx="8113">
                  <c:v>1.2</c:v>
                </c:pt>
                <c:pt idx="8114">
                  <c:v>1.3</c:v>
                </c:pt>
                <c:pt idx="8115">
                  <c:v>1.4</c:v>
                </c:pt>
                <c:pt idx="8116">
                  <c:v>1.4</c:v>
                </c:pt>
                <c:pt idx="8117">
                  <c:v>1.2</c:v>
                </c:pt>
                <c:pt idx="8118">
                  <c:v>1.4</c:v>
                </c:pt>
                <c:pt idx="8119">
                  <c:v>1.2</c:v>
                </c:pt>
                <c:pt idx="8120">
                  <c:v>1.3</c:v>
                </c:pt>
                <c:pt idx="8121">
                  <c:v>1.3</c:v>
                </c:pt>
                <c:pt idx="8122">
                  <c:v>1.4</c:v>
                </c:pt>
                <c:pt idx="8123">
                  <c:v>1.3</c:v>
                </c:pt>
                <c:pt idx="8124">
                  <c:v>1.3</c:v>
                </c:pt>
                <c:pt idx="8125">
                  <c:v>1</c:v>
                </c:pt>
                <c:pt idx="8126">
                  <c:v>1.3</c:v>
                </c:pt>
                <c:pt idx="8127">
                  <c:v>1.3</c:v>
                </c:pt>
                <c:pt idx="8128">
                  <c:v>1.2</c:v>
                </c:pt>
                <c:pt idx="8129">
                  <c:v>1.3</c:v>
                </c:pt>
                <c:pt idx="8130">
                  <c:v>1.2</c:v>
                </c:pt>
                <c:pt idx="8131">
                  <c:v>1.3</c:v>
                </c:pt>
                <c:pt idx="8132">
                  <c:v>1.3</c:v>
                </c:pt>
                <c:pt idx="8133">
                  <c:v>1.3</c:v>
                </c:pt>
                <c:pt idx="8134">
                  <c:v>1.2</c:v>
                </c:pt>
                <c:pt idx="8135">
                  <c:v>1.4</c:v>
                </c:pt>
                <c:pt idx="8136">
                  <c:v>1.3</c:v>
                </c:pt>
                <c:pt idx="8137">
                  <c:v>1.2</c:v>
                </c:pt>
                <c:pt idx="8138">
                  <c:v>1.2</c:v>
                </c:pt>
                <c:pt idx="8139">
                  <c:v>1.2</c:v>
                </c:pt>
                <c:pt idx="8140">
                  <c:v>1.2</c:v>
                </c:pt>
                <c:pt idx="8141">
                  <c:v>1.3</c:v>
                </c:pt>
                <c:pt idx="8142">
                  <c:v>1.3</c:v>
                </c:pt>
                <c:pt idx="8143">
                  <c:v>1.2</c:v>
                </c:pt>
                <c:pt idx="8144">
                  <c:v>1.3</c:v>
                </c:pt>
                <c:pt idx="8145">
                  <c:v>1.1000000000000001</c:v>
                </c:pt>
                <c:pt idx="8146">
                  <c:v>1.2</c:v>
                </c:pt>
                <c:pt idx="8147">
                  <c:v>1.2</c:v>
                </c:pt>
                <c:pt idx="8148">
                  <c:v>1.4</c:v>
                </c:pt>
                <c:pt idx="8149">
                  <c:v>1.3</c:v>
                </c:pt>
                <c:pt idx="8150">
                  <c:v>1.3</c:v>
                </c:pt>
                <c:pt idx="8151">
                  <c:v>1.4</c:v>
                </c:pt>
                <c:pt idx="8152">
                  <c:v>1.3</c:v>
                </c:pt>
                <c:pt idx="8153">
                  <c:v>1.3</c:v>
                </c:pt>
                <c:pt idx="8154">
                  <c:v>1.2</c:v>
                </c:pt>
                <c:pt idx="8155">
                  <c:v>1.3</c:v>
                </c:pt>
                <c:pt idx="8156">
                  <c:v>1.5</c:v>
                </c:pt>
                <c:pt idx="8157">
                  <c:v>1.4</c:v>
                </c:pt>
                <c:pt idx="8158">
                  <c:v>1.1000000000000001</c:v>
                </c:pt>
                <c:pt idx="8159">
                  <c:v>1.3</c:v>
                </c:pt>
                <c:pt idx="8160">
                  <c:v>1.2</c:v>
                </c:pt>
                <c:pt idx="8161">
                  <c:v>1.3</c:v>
                </c:pt>
                <c:pt idx="8162">
                  <c:v>1.2</c:v>
                </c:pt>
                <c:pt idx="8163">
                  <c:v>1.2</c:v>
                </c:pt>
                <c:pt idx="8164">
                  <c:v>1.3</c:v>
                </c:pt>
                <c:pt idx="8165">
                  <c:v>1.3</c:v>
                </c:pt>
                <c:pt idx="8166">
                  <c:v>1.1000000000000001</c:v>
                </c:pt>
                <c:pt idx="8167">
                  <c:v>1.3</c:v>
                </c:pt>
                <c:pt idx="8168">
                  <c:v>1.2</c:v>
                </c:pt>
                <c:pt idx="8169">
                  <c:v>1.3</c:v>
                </c:pt>
                <c:pt idx="8170">
                  <c:v>1.4</c:v>
                </c:pt>
                <c:pt idx="8171">
                  <c:v>1.2</c:v>
                </c:pt>
                <c:pt idx="8172">
                  <c:v>1.2</c:v>
                </c:pt>
                <c:pt idx="8173">
                  <c:v>1.4</c:v>
                </c:pt>
                <c:pt idx="8174">
                  <c:v>1.2</c:v>
                </c:pt>
                <c:pt idx="8175">
                  <c:v>1.2</c:v>
                </c:pt>
                <c:pt idx="8176">
                  <c:v>1.3</c:v>
                </c:pt>
                <c:pt idx="8177">
                  <c:v>1.2</c:v>
                </c:pt>
                <c:pt idx="8178">
                  <c:v>1.4</c:v>
                </c:pt>
                <c:pt idx="8179">
                  <c:v>1.2</c:v>
                </c:pt>
                <c:pt idx="8180">
                  <c:v>1.3</c:v>
                </c:pt>
                <c:pt idx="8181">
                  <c:v>1.3</c:v>
                </c:pt>
                <c:pt idx="8182">
                  <c:v>1.3</c:v>
                </c:pt>
                <c:pt idx="8183">
                  <c:v>1.3</c:v>
                </c:pt>
                <c:pt idx="8184">
                  <c:v>1.4</c:v>
                </c:pt>
                <c:pt idx="8185">
                  <c:v>1.3</c:v>
                </c:pt>
                <c:pt idx="8186">
                  <c:v>1.3</c:v>
                </c:pt>
                <c:pt idx="8187">
                  <c:v>1.3</c:v>
                </c:pt>
                <c:pt idx="8188">
                  <c:v>1.2</c:v>
                </c:pt>
                <c:pt idx="8189">
                  <c:v>1.5</c:v>
                </c:pt>
                <c:pt idx="8190">
                  <c:v>1.2</c:v>
                </c:pt>
                <c:pt idx="8191">
                  <c:v>1.2</c:v>
                </c:pt>
                <c:pt idx="8192">
                  <c:v>1.2</c:v>
                </c:pt>
                <c:pt idx="8193">
                  <c:v>1.2</c:v>
                </c:pt>
                <c:pt idx="8194">
                  <c:v>1.2</c:v>
                </c:pt>
                <c:pt idx="8195">
                  <c:v>1.3</c:v>
                </c:pt>
                <c:pt idx="8196">
                  <c:v>1.3</c:v>
                </c:pt>
                <c:pt idx="8197">
                  <c:v>1.4</c:v>
                </c:pt>
                <c:pt idx="8198">
                  <c:v>1.1000000000000001</c:v>
                </c:pt>
                <c:pt idx="8199">
                  <c:v>1.3</c:v>
                </c:pt>
                <c:pt idx="8200">
                  <c:v>1.3</c:v>
                </c:pt>
                <c:pt idx="8201">
                  <c:v>1.2</c:v>
                </c:pt>
                <c:pt idx="8202">
                  <c:v>1.2</c:v>
                </c:pt>
                <c:pt idx="8203">
                  <c:v>1.3</c:v>
                </c:pt>
                <c:pt idx="8204">
                  <c:v>1.3</c:v>
                </c:pt>
                <c:pt idx="8205">
                  <c:v>1.4</c:v>
                </c:pt>
                <c:pt idx="8206">
                  <c:v>1.3</c:v>
                </c:pt>
                <c:pt idx="8207">
                  <c:v>1.2</c:v>
                </c:pt>
                <c:pt idx="8208">
                  <c:v>1.2</c:v>
                </c:pt>
                <c:pt idx="8209">
                  <c:v>1.2</c:v>
                </c:pt>
                <c:pt idx="8210">
                  <c:v>1.4</c:v>
                </c:pt>
                <c:pt idx="8211">
                  <c:v>1.3</c:v>
                </c:pt>
                <c:pt idx="8212">
                  <c:v>1.2</c:v>
                </c:pt>
                <c:pt idx="8213">
                  <c:v>1.3</c:v>
                </c:pt>
                <c:pt idx="8214">
                  <c:v>1.3</c:v>
                </c:pt>
                <c:pt idx="8215">
                  <c:v>1.3</c:v>
                </c:pt>
                <c:pt idx="8216">
                  <c:v>1.5</c:v>
                </c:pt>
                <c:pt idx="8217">
                  <c:v>1.4</c:v>
                </c:pt>
                <c:pt idx="8218">
                  <c:v>1.1000000000000001</c:v>
                </c:pt>
                <c:pt idx="8219">
                  <c:v>1.1000000000000001</c:v>
                </c:pt>
                <c:pt idx="8220">
                  <c:v>1.3</c:v>
                </c:pt>
                <c:pt idx="8221">
                  <c:v>1.3</c:v>
                </c:pt>
                <c:pt idx="8222">
                  <c:v>1.3</c:v>
                </c:pt>
                <c:pt idx="8223">
                  <c:v>1.3</c:v>
                </c:pt>
                <c:pt idx="8224">
                  <c:v>1.4</c:v>
                </c:pt>
                <c:pt idx="8225">
                  <c:v>1.3</c:v>
                </c:pt>
                <c:pt idx="8226">
                  <c:v>1.2</c:v>
                </c:pt>
                <c:pt idx="8227">
                  <c:v>1.2</c:v>
                </c:pt>
                <c:pt idx="8228">
                  <c:v>1.3</c:v>
                </c:pt>
                <c:pt idx="8229">
                  <c:v>1.3</c:v>
                </c:pt>
                <c:pt idx="8230">
                  <c:v>1.2</c:v>
                </c:pt>
                <c:pt idx="8231">
                  <c:v>1.3</c:v>
                </c:pt>
                <c:pt idx="8232">
                  <c:v>1.7</c:v>
                </c:pt>
                <c:pt idx="8233">
                  <c:v>1.1000000000000001</c:v>
                </c:pt>
                <c:pt idx="8234">
                  <c:v>1.3</c:v>
                </c:pt>
                <c:pt idx="8235">
                  <c:v>1.1000000000000001</c:v>
                </c:pt>
                <c:pt idx="8236">
                  <c:v>1.4</c:v>
                </c:pt>
                <c:pt idx="8237">
                  <c:v>1.1000000000000001</c:v>
                </c:pt>
                <c:pt idx="8238">
                  <c:v>1.2</c:v>
                </c:pt>
                <c:pt idx="8239">
                  <c:v>1.3</c:v>
                </c:pt>
                <c:pt idx="8240">
                  <c:v>1.2</c:v>
                </c:pt>
                <c:pt idx="8241">
                  <c:v>1.2</c:v>
                </c:pt>
                <c:pt idx="8242">
                  <c:v>1.3</c:v>
                </c:pt>
                <c:pt idx="8243">
                  <c:v>1.2</c:v>
                </c:pt>
                <c:pt idx="8244">
                  <c:v>1.4</c:v>
                </c:pt>
                <c:pt idx="8245">
                  <c:v>1.3</c:v>
                </c:pt>
                <c:pt idx="8246">
                  <c:v>1.3</c:v>
                </c:pt>
                <c:pt idx="8247">
                  <c:v>1.2</c:v>
                </c:pt>
                <c:pt idx="8248">
                  <c:v>1.3</c:v>
                </c:pt>
                <c:pt idx="8249">
                  <c:v>1.4</c:v>
                </c:pt>
                <c:pt idx="8250">
                  <c:v>1.5</c:v>
                </c:pt>
                <c:pt idx="8251">
                  <c:v>1.3</c:v>
                </c:pt>
                <c:pt idx="8252">
                  <c:v>1.1000000000000001</c:v>
                </c:pt>
                <c:pt idx="8253">
                  <c:v>1.1000000000000001</c:v>
                </c:pt>
                <c:pt idx="8254">
                  <c:v>1.2</c:v>
                </c:pt>
                <c:pt idx="8255">
                  <c:v>1.3</c:v>
                </c:pt>
                <c:pt idx="8256">
                  <c:v>1.4</c:v>
                </c:pt>
                <c:pt idx="8257">
                  <c:v>1.2</c:v>
                </c:pt>
                <c:pt idx="8258">
                  <c:v>1.1000000000000001</c:v>
                </c:pt>
                <c:pt idx="8259">
                  <c:v>1.2</c:v>
                </c:pt>
                <c:pt idx="8260">
                  <c:v>1.3</c:v>
                </c:pt>
                <c:pt idx="8261">
                  <c:v>1.3</c:v>
                </c:pt>
                <c:pt idx="8262">
                  <c:v>1.2</c:v>
                </c:pt>
                <c:pt idx="8263">
                  <c:v>1.1000000000000001</c:v>
                </c:pt>
                <c:pt idx="8264">
                  <c:v>1.3</c:v>
                </c:pt>
                <c:pt idx="8265">
                  <c:v>1.1000000000000001</c:v>
                </c:pt>
                <c:pt idx="8266">
                  <c:v>1.3</c:v>
                </c:pt>
                <c:pt idx="8267">
                  <c:v>1.2</c:v>
                </c:pt>
                <c:pt idx="8268">
                  <c:v>1.2</c:v>
                </c:pt>
                <c:pt idx="8269">
                  <c:v>1.2</c:v>
                </c:pt>
                <c:pt idx="8270">
                  <c:v>1.3</c:v>
                </c:pt>
                <c:pt idx="8271">
                  <c:v>1.2</c:v>
                </c:pt>
                <c:pt idx="8272">
                  <c:v>1.3</c:v>
                </c:pt>
                <c:pt idx="8273">
                  <c:v>1.2</c:v>
                </c:pt>
                <c:pt idx="8274">
                  <c:v>1.3</c:v>
                </c:pt>
                <c:pt idx="8275">
                  <c:v>1.2</c:v>
                </c:pt>
                <c:pt idx="8276">
                  <c:v>1.3</c:v>
                </c:pt>
                <c:pt idx="8277">
                  <c:v>1.2</c:v>
                </c:pt>
                <c:pt idx="8278">
                  <c:v>1.3</c:v>
                </c:pt>
                <c:pt idx="8279">
                  <c:v>1.2</c:v>
                </c:pt>
                <c:pt idx="8280">
                  <c:v>1.3</c:v>
                </c:pt>
                <c:pt idx="8281">
                  <c:v>1.3</c:v>
                </c:pt>
                <c:pt idx="8282">
                  <c:v>1.3</c:v>
                </c:pt>
                <c:pt idx="8283">
                  <c:v>1.3</c:v>
                </c:pt>
                <c:pt idx="8284">
                  <c:v>1.1000000000000001</c:v>
                </c:pt>
                <c:pt idx="8285">
                  <c:v>1.2</c:v>
                </c:pt>
                <c:pt idx="8286">
                  <c:v>1.3</c:v>
                </c:pt>
                <c:pt idx="8287">
                  <c:v>1.2</c:v>
                </c:pt>
                <c:pt idx="8288">
                  <c:v>1.3</c:v>
                </c:pt>
                <c:pt idx="8289">
                  <c:v>1.2</c:v>
                </c:pt>
                <c:pt idx="8290">
                  <c:v>1.3</c:v>
                </c:pt>
                <c:pt idx="8291">
                  <c:v>1.1000000000000001</c:v>
                </c:pt>
                <c:pt idx="8292">
                  <c:v>1.3</c:v>
                </c:pt>
                <c:pt idx="8293">
                  <c:v>1.3</c:v>
                </c:pt>
                <c:pt idx="8294">
                  <c:v>1.3</c:v>
                </c:pt>
                <c:pt idx="8295">
                  <c:v>1.3</c:v>
                </c:pt>
                <c:pt idx="8296">
                  <c:v>1.2</c:v>
                </c:pt>
                <c:pt idx="8297">
                  <c:v>1.2</c:v>
                </c:pt>
                <c:pt idx="8298">
                  <c:v>1.2</c:v>
                </c:pt>
                <c:pt idx="8299">
                  <c:v>1.2</c:v>
                </c:pt>
                <c:pt idx="8300">
                  <c:v>1.3</c:v>
                </c:pt>
                <c:pt idx="8301">
                  <c:v>1.2</c:v>
                </c:pt>
                <c:pt idx="8302">
                  <c:v>1.2</c:v>
                </c:pt>
                <c:pt idx="8303">
                  <c:v>1.3</c:v>
                </c:pt>
                <c:pt idx="8304">
                  <c:v>1.3</c:v>
                </c:pt>
                <c:pt idx="8305">
                  <c:v>1.4</c:v>
                </c:pt>
                <c:pt idx="8306">
                  <c:v>1.2</c:v>
                </c:pt>
                <c:pt idx="8307">
                  <c:v>1.5</c:v>
                </c:pt>
                <c:pt idx="8308">
                  <c:v>1</c:v>
                </c:pt>
                <c:pt idx="8309">
                  <c:v>1.4</c:v>
                </c:pt>
                <c:pt idx="8310">
                  <c:v>1.4</c:v>
                </c:pt>
                <c:pt idx="8311">
                  <c:v>1.2</c:v>
                </c:pt>
                <c:pt idx="8312">
                  <c:v>1.3</c:v>
                </c:pt>
                <c:pt idx="8313">
                  <c:v>1.4</c:v>
                </c:pt>
                <c:pt idx="8314">
                  <c:v>1.3</c:v>
                </c:pt>
                <c:pt idx="8315">
                  <c:v>1.1000000000000001</c:v>
                </c:pt>
                <c:pt idx="8316">
                  <c:v>1.3</c:v>
                </c:pt>
                <c:pt idx="8317">
                  <c:v>1.2</c:v>
                </c:pt>
                <c:pt idx="8318">
                  <c:v>1.3</c:v>
                </c:pt>
                <c:pt idx="8319">
                  <c:v>1.2</c:v>
                </c:pt>
                <c:pt idx="8320">
                  <c:v>1.2</c:v>
                </c:pt>
                <c:pt idx="8321">
                  <c:v>1.3</c:v>
                </c:pt>
                <c:pt idx="8322">
                  <c:v>1.2</c:v>
                </c:pt>
                <c:pt idx="8323">
                  <c:v>1.1000000000000001</c:v>
                </c:pt>
                <c:pt idx="8324">
                  <c:v>1.2</c:v>
                </c:pt>
                <c:pt idx="8325">
                  <c:v>1.5</c:v>
                </c:pt>
                <c:pt idx="8326">
                  <c:v>1.2</c:v>
                </c:pt>
                <c:pt idx="8327">
                  <c:v>1.3</c:v>
                </c:pt>
                <c:pt idx="8328">
                  <c:v>1.1000000000000001</c:v>
                </c:pt>
                <c:pt idx="8329">
                  <c:v>1.4</c:v>
                </c:pt>
                <c:pt idx="8330">
                  <c:v>1.3</c:v>
                </c:pt>
                <c:pt idx="8331">
                  <c:v>1.1000000000000001</c:v>
                </c:pt>
                <c:pt idx="8332">
                  <c:v>1.2</c:v>
                </c:pt>
                <c:pt idx="8333">
                  <c:v>1.2</c:v>
                </c:pt>
                <c:pt idx="8334">
                  <c:v>1.3</c:v>
                </c:pt>
                <c:pt idx="8335">
                  <c:v>1.7</c:v>
                </c:pt>
                <c:pt idx="8336">
                  <c:v>1.1000000000000001</c:v>
                </c:pt>
                <c:pt idx="8337">
                  <c:v>1.2</c:v>
                </c:pt>
                <c:pt idx="8338">
                  <c:v>1.2</c:v>
                </c:pt>
                <c:pt idx="8339">
                  <c:v>1.2</c:v>
                </c:pt>
                <c:pt idx="8340">
                  <c:v>1.3</c:v>
                </c:pt>
                <c:pt idx="8341">
                  <c:v>1.2</c:v>
                </c:pt>
                <c:pt idx="8342">
                  <c:v>1.3</c:v>
                </c:pt>
                <c:pt idx="8343">
                  <c:v>1.3</c:v>
                </c:pt>
                <c:pt idx="8344">
                  <c:v>1.2</c:v>
                </c:pt>
                <c:pt idx="8345">
                  <c:v>1.3</c:v>
                </c:pt>
                <c:pt idx="8346">
                  <c:v>1.3</c:v>
                </c:pt>
                <c:pt idx="8347">
                  <c:v>1.4</c:v>
                </c:pt>
                <c:pt idx="8348">
                  <c:v>1.3</c:v>
                </c:pt>
                <c:pt idx="8349">
                  <c:v>1.2</c:v>
                </c:pt>
                <c:pt idx="8350">
                  <c:v>1.1000000000000001</c:v>
                </c:pt>
                <c:pt idx="8351">
                  <c:v>1.3</c:v>
                </c:pt>
                <c:pt idx="8352">
                  <c:v>1.3</c:v>
                </c:pt>
                <c:pt idx="8353">
                  <c:v>1.2</c:v>
                </c:pt>
                <c:pt idx="8354">
                  <c:v>1.3</c:v>
                </c:pt>
                <c:pt idx="8355">
                  <c:v>1.4</c:v>
                </c:pt>
                <c:pt idx="8356">
                  <c:v>1.1000000000000001</c:v>
                </c:pt>
                <c:pt idx="8357">
                  <c:v>1.3</c:v>
                </c:pt>
                <c:pt idx="8358">
                  <c:v>1.3</c:v>
                </c:pt>
                <c:pt idx="8359">
                  <c:v>1.5</c:v>
                </c:pt>
                <c:pt idx="8360">
                  <c:v>1.1000000000000001</c:v>
                </c:pt>
                <c:pt idx="8361">
                  <c:v>1.2</c:v>
                </c:pt>
                <c:pt idx="8362">
                  <c:v>1.2</c:v>
                </c:pt>
                <c:pt idx="8363">
                  <c:v>1.6</c:v>
                </c:pt>
                <c:pt idx="8364">
                  <c:v>1.2</c:v>
                </c:pt>
                <c:pt idx="8365">
                  <c:v>1.1000000000000001</c:v>
                </c:pt>
                <c:pt idx="8366">
                  <c:v>1.4</c:v>
                </c:pt>
                <c:pt idx="8367">
                  <c:v>1.1000000000000001</c:v>
                </c:pt>
                <c:pt idx="8368">
                  <c:v>1.3</c:v>
                </c:pt>
                <c:pt idx="8369">
                  <c:v>1.3</c:v>
                </c:pt>
                <c:pt idx="8370">
                  <c:v>1.2</c:v>
                </c:pt>
                <c:pt idx="8371">
                  <c:v>1.2</c:v>
                </c:pt>
                <c:pt idx="8372">
                  <c:v>1.2</c:v>
                </c:pt>
                <c:pt idx="8373">
                  <c:v>1.3</c:v>
                </c:pt>
                <c:pt idx="8374">
                  <c:v>1.2</c:v>
                </c:pt>
                <c:pt idx="8375">
                  <c:v>1.3</c:v>
                </c:pt>
                <c:pt idx="8376">
                  <c:v>1.3</c:v>
                </c:pt>
                <c:pt idx="8377">
                  <c:v>1.4</c:v>
                </c:pt>
                <c:pt idx="8378">
                  <c:v>1.2</c:v>
                </c:pt>
                <c:pt idx="8379">
                  <c:v>1.3</c:v>
                </c:pt>
                <c:pt idx="8380">
                  <c:v>1.2</c:v>
                </c:pt>
                <c:pt idx="8381">
                  <c:v>1.1000000000000001</c:v>
                </c:pt>
                <c:pt idx="8382">
                  <c:v>1.3</c:v>
                </c:pt>
                <c:pt idx="8383">
                  <c:v>1.2</c:v>
                </c:pt>
                <c:pt idx="8384">
                  <c:v>1.4</c:v>
                </c:pt>
                <c:pt idx="8385">
                  <c:v>1.3</c:v>
                </c:pt>
                <c:pt idx="8386">
                  <c:v>1.2</c:v>
                </c:pt>
                <c:pt idx="8387">
                  <c:v>1.3</c:v>
                </c:pt>
                <c:pt idx="8388">
                  <c:v>1.1000000000000001</c:v>
                </c:pt>
                <c:pt idx="8389">
                  <c:v>1.4</c:v>
                </c:pt>
                <c:pt idx="8390">
                  <c:v>1.3</c:v>
                </c:pt>
                <c:pt idx="8391">
                  <c:v>1.3</c:v>
                </c:pt>
                <c:pt idx="8392">
                  <c:v>1.3</c:v>
                </c:pt>
                <c:pt idx="8393">
                  <c:v>1.3</c:v>
                </c:pt>
                <c:pt idx="8394">
                  <c:v>1.1000000000000001</c:v>
                </c:pt>
                <c:pt idx="8395">
                  <c:v>1.4</c:v>
                </c:pt>
                <c:pt idx="8396">
                  <c:v>1.4</c:v>
                </c:pt>
                <c:pt idx="8397">
                  <c:v>1.2</c:v>
                </c:pt>
                <c:pt idx="8398">
                  <c:v>1.1000000000000001</c:v>
                </c:pt>
                <c:pt idx="8399">
                  <c:v>1.2</c:v>
                </c:pt>
                <c:pt idx="8400">
                  <c:v>1.3</c:v>
                </c:pt>
                <c:pt idx="8401">
                  <c:v>1.3</c:v>
                </c:pt>
                <c:pt idx="8402">
                  <c:v>1.2</c:v>
                </c:pt>
                <c:pt idx="8403">
                  <c:v>1.3</c:v>
                </c:pt>
                <c:pt idx="8404">
                  <c:v>1.4</c:v>
                </c:pt>
                <c:pt idx="8405">
                  <c:v>1.1000000000000001</c:v>
                </c:pt>
                <c:pt idx="8406">
                  <c:v>1.3</c:v>
                </c:pt>
                <c:pt idx="8407">
                  <c:v>1.2</c:v>
                </c:pt>
                <c:pt idx="8408">
                  <c:v>1.4</c:v>
                </c:pt>
                <c:pt idx="8409">
                  <c:v>1.2</c:v>
                </c:pt>
                <c:pt idx="8410">
                  <c:v>1.2</c:v>
                </c:pt>
                <c:pt idx="8411">
                  <c:v>1.3</c:v>
                </c:pt>
                <c:pt idx="8412">
                  <c:v>1.2</c:v>
                </c:pt>
                <c:pt idx="8413">
                  <c:v>1.3</c:v>
                </c:pt>
                <c:pt idx="8414">
                  <c:v>1.2</c:v>
                </c:pt>
                <c:pt idx="8415">
                  <c:v>1.2</c:v>
                </c:pt>
                <c:pt idx="8416">
                  <c:v>1.3</c:v>
                </c:pt>
                <c:pt idx="8417">
                  <c:v>1.5</c:v>
                </c:pt>
                <c:pt idx="8418">
                  <c:v>1.4</c:v>
                </c:pt>
                <c:pt idx="8419">
                  <c:v>1.2</c:v>
                </c:pt>
                <c:pt idx="8420">
                  <c:v>1.3</c:v>
                </c:pt>
                <c:pt idx="8421">
                  <c:v>1.3</c:v>
                </c:pt>
                <c:pt idx="8422">
                  <c:v>1.1000000000000001</c:v>
                </c:pt>
                <c:pt idx="8423">
                  <c:v>1.2</c:v>
                </c:pt>
                <c:pt idx="8424">
                  <c:v>1.2</c:v>
                </c:pt>
                <c:pt idx="8425">
                  <c:v>1.3</c:v>
                </c:pt>
                <c:pt idx="8426">
                  <c:v>1.2</c:v>
                </c:pt>
                <c:pt idx="8427">
                  <c:v>1.2</c:v>
                </c:pt>
                <c:pt idx="8428">
                  <c:v>1.4</c:v>
                </c:pt>
                <c:pt idx="8429">
                  <c:v>1.2</c:v>
                </c:pt>
                <c:pt idx="8430">
                  <c:v>1.2</c:v>
                </c:pt>
                <c:pt idx="8431">
                  <c:v>1.2</c:v>
                </c:pt>
                <c:pt idx="8432">
                  <c:v>1.4</c:v>
                </c:pt>
                <c:pt idx="8433">
                  <c:v>1.5</c:v>
                </c:pt>
                <c:pt idx="8434">
                  <c:v>1.3</c:v>
                </c:pt>
                <c:pt idx="8435">
                  <c:v>1.3</c:v>
                </c:pt>
                <c:pt idx="8436">
                  <c:v>1.2</c:v>
                </c:pt>
                <c:pt idx="8437">
                  <c:v>1.1000000000000001</c:v>
                </c:pt>
                <c:pt idx="8438">
                  <c:v>1.3</c:v>
                </c:pt>
                <c:pt idx="8439">
                  <c:v>1.3</c:v>
                </c:pt>
                <c:pt idx="8440">
                  <c:v>1.3</c:v>
                </c:pt>
                <c:pt idx="8441">
                  <c:v>1.4</c:v>
                </c:pt>
                <c:pt idx="8442">
                  <c:v>1.4</c:v>
                </c:pt>
                <c:pt idx="8443">
                  <c:v>1.5</c:v>
                </c:pt>
                <c:pt idx="8444">
                  <c:v>1.1000000000000001</c:v>
                </c:pt>
                <c:pt idx="8445">
                  <c:v>1.3</c:v>
                </c:pt>
                <c:pt idx="8446">
                  <c:v>1.2</c:v>
                </c:pt>
                <c:pt idx="8447">
                  <c:v>1.2</c:v>
                </c:pt>
                <c:pt idx="8448">
                  <c:v>1.2</c:v>
                </c:pt>
                <c:pt idx="8449">
                  <c:v>1.3</c:v>
                </c:pt>
                <c:pt idx="8450">
                  <c:v>1.3</c:v>
                </c:pt>
                <c:pt idx="8451">
                  <c:v>1.2</c:v>
                </c:pt>
                <c:pt idx="8452">
                  <c:v>1.4</c:v>
                </c:pt>
                <c:pt idx="8453">
                  <c:v>1.4</c:v>
                </c:pt>
                <c:pt idx="8454">
                  <c:v>1.2</c:v>
                </c:pt>
                <c:pt idx="8455">
                  <c:v>1.2</c:v>
                </c:pt>
                <c:pt idx="8456">
                  <c:v>1.2</c:v>
                </c:pt>
                <c:pt idx="8457">
                  <c:v>1.5</c:v>
                </c:pt>
                <c:pt idx="8458">
                  <c:v>1.2</c:v>
                </c:pt>
                <c:pt idx="8459">
                  <c:v>1.3</c:v>
                </c:pt>
                <c:pt idx="8460">
                  <c:v>1.3</c:v>
                </c:pt>
                <c:pt idx="8461">
                  <c:v>1.4</c:v>
                </c:pt>
                <c:pt idx="8462">
                  <c:v>1.1000000000000001</c:v>
                </c:pt>
                <c:pt idx="8463">
                  <c:v>1.2</c:v>
                </c:pt>
                <c:pt idx="8464">
                  <c:v>1.3</c:v>
                </c:pt>
                <c:pt idx="8465">
                  <c:v>1.5</c:v>
                </c:pt>
                <c:pt idx="8466">
                  <c:v>1.3</c:v>
                </c:pt>
                <c:pt idx="8467">
                  <c:v>1.3</c:v>
                </c:pt>
                <c:pt idx="8468">
                  <c:v>1.2</c:v>
                </c:pt>
                <c:pt idx="8469">
                  <c:v>1.4</c:v>
                </c:pt>
                <c:pt idx="8470">
                  <c:v>1.2</c:v>
                </c:pt>
                <c:pt idx="8471">
                  <c:v>1.2</c:v>
                </c:pt>
                <c:pt idx="8472">
                  <c:v>1.1000000000000001</c:v>
                </c:pt>
                <c:pt idx="8473">
                  <c:v>1.3</c:v>
                </c:pt>
                <c:pt idx="8474">
                  <c:v>1.3</c:v>
                </c:pt>
                <c:pt idx="8475">
                  <c:v>1.3</c:v>
                </c:pt>
                <c:pt idx="8476">
                  <c:v>1.3</c:v>
                </c:pt>
                <c:pt idx="8477">
                  <c:v>1.2</c:v>
                </c:pt>
                <c:pt idx="8478">
                  <c:v>1.4</c:v>
                </c:pt>
                <c:pt idx="8479">
                  <c:v>1.4</c:v>
                </c:pt>
                <c:pt idx="8480">
                  <c:v>1.1000000000000001</c:v>
                </c:pt>
                <c:pt idx="8481">
                  <c:v>1.3</c:v>
                </c:pt>
                <c:pt idx="8482">
                  <c:v>1.2</c:v>
                </c:pt>
                <c:pt idx="8483">
                  <c:v>1.2</c:v>
                </c:pt>
                <c:pt idx="8484">
                  <c:v>1.2</c:v>
                </c:pt>
                <c:pt idx="8485">
                  <c:v>1.4</c:v>
                </c:pt>
                <c:pt idx="8486">
                  <c:v>1.4</c:v>
                </c:pt>
                <c:pt idx="8487">
                  <c:v>1.5</c:v>
                </c:pt>
                <c:pt idx="8488">
                  <c:v>0.9</c:v>
                </c:pt>
                <c:pt idx="8489">
                  <c:v>1.2</c:v>
                </c:pt>
                <c:pt idx="8490">
                  <c:v>1.5</c:v>
                </c:pt>
                <c:pt idx="8491">
                  <c:v>1.2</c:v>
                </c:pt>
                <c:pt idx="8492">
                  <c:v>1.3</c:v>
                </c:pt>
                <c:pt idx="8493">
                  <c:v>1.2</c:v>
                </c:pt>
                <c:pt idx="8494">
                  <c:v>1.2</c:v>
                </c:pt>
                <c:pt idx="8495">
                  <c:v>1.2</c:v>
                </c:pt>
                <c:pt idx="8496">
                  <c:v>1.2</c:v>
                </c:pt>
                <c:pt idx="8497">
                  <c:v>1.3</c:v>
                </c:pt>
                <c:pt idx="8498">
                  <c:v>1.2</c:v>
                </c:pt>
                <c:pt idx="8499">
                  <c:v>1.2</c:v>
                </c:pt>
                <c:pt idx="8500">
                  <c:v>1.3</c:v>
                </c:pt>
                <c:pt idx="8501">
                  <c:v>1.2</c:v>
                </c:pt>
                <c:pt idx="8502">
                  <c:v>1.3</c:v>
                </c:pt>
                <c:pt idx="8503">
                  <c:v>1.2</c:v>
                </c:pt>
                <c:pt idx="8504">
                  <c:v>1.3</c:v>
                </c:pt>
                <c:pt idx="8505">
                  <c:v>1.2</c:v>
                </c:pt>
                <c:pt idx="8506">
                  <c:v>1.3</c:v>
                </c:pt>
                <c:pt idx="8507">
                  <c:v>1.3</c:v>
                </c:pt>
                <c:pt idx="8508">
                  <c:v>1.4</c:v>
                </c:pt>
                <c:pt idx="8509">
                  <c:v>1.3</c:v>
                </c:pt>
                <c:pt idx="8510">
                  <c:v>1.2</c:v>
                </c:pt>
                <c:pt idx="8511">
                  <c:v>1.4</c:v>
                </c:pt>
                <c:pt idx="8512">
                  <c:v>1.2</c:v>
                </c:pt>
                <c:pt idx="8513">
                  <c:v>1.4</c:v>
                </c:pt>
                <c:pt idx="8514">
                  <c:v>1.3</c:v>
                </c:pt>
                <c:pt idx="8515">
                  <c:v>1.2</c:v>
                </c:pt>
                <c:pt idx="8516">
                  <c:v>1.2</c:v>
                </c:pt>
                <c:pt idx="8517">
                  <c:v>1.3</c:v>
                </c:pt>
                <c:pt idx="8518">
                  <c:v>1.2</c:v>
                </c:pt>
                <c:pt idx="8519">
                  <c:v>1.4</c:v>
                </c:pt>
                <c:pt idx="8520">
                  <c:v>1.2</c:v>
                </c:pt>
                <c:pt idx="8521">
                  <c:v>1.3</c:v>
                </c:pt>
                <c:pt idx="8522">
                  <c:v>1.3</c:v>
                </c:pt>
                <c:pt idx="8523">
                  <c:v>1.3</c:v>
                </c:pt>
                <c:pt idx="8524">
                  <c:v>1.4</c:v>
                </c:pt>
                <c:pt idx="8525">
                  <c:v>1.3</c:v>
                </c:pt>
                <c:pt idx="8526">
                  <c:v>1.2</c:v>
                </c:pt>
                <c:pt idx="8527">
                  <c:v>1.2</c:v>
                </c:pt>
                <c:pt idx="8528">
                  <c:v>1.4</c:v>
                </c:pt>
                <c:pt idx="8529">
                  <c:v>1.2</c:v>
                </c:pt>
                <c:pt idx="8530">
                  <c:v>1.3</c:v>
                </c:pt>
                <c:pt idx="8531">
                  <c:v>1.2</c:v>
                </c:pt>
                <c:pt idx="8532">
                  <c:v>1.3</c:v>
                </c:pt>
                <c:pt idx="8533">
                  <c:v>1.4</c:v>
                </c:pt>
                <c:pt idx="8534">
                  <c:v>1.6</c:v>
                </c:pt>
                <c:pt idx="8535">
                  <c:v>1</c:v>
                </c:pt>
                <c:pt idx="8536">
                  <c:v>1.2</c:v>
                </c:pt>
                <c:pt idx="8537">
                  <c:v>1.2</c:v>
                </c:pt>
                <c:pt idx="8538">
                  <c:v>1.2</c:v>
                </c:pt>
                <c:pt idx="8539">
                  <c:v>1.3</c:v>
                </c:pt>
                <c:pt idx="8540">
                  <c:v>1.3</c:v>
                </c:pt>
                <c:pt idx="8541">
                  <c:v>1.4</c:v>
                </c:pt>
                <c:pt idx="8542">
                  <c:v>1.3</c:v>
                </c:pt>
                <c:pt idx="8543">
                  <c:v>1.2</c:v>
                </c:pt>
                <c:pt idx="8544">
                  <c:v>1.3</c:v>
                </c:pt>
                <c:pt idx="8545">
                  <c:v>1.3</c:v>
                </c:pt>
                <c:pt idx="8546">
                  <c:v>1.2</c:v>
                </c:pt>
                <c:pt idx="8547">
                  <c:v>1.2</c:v>
                </c:pt>
                <c:pt idx="8548">
                  <c:v>1.3</c:v>
                </c:pt>
                <c:pt idx="8549">
                  <c:v>1.3</c:v>
                </c:pt>
                <c:pt idx="8550">
                  <c:v>1.3</c:v>
                </c:pt>
                <c:pt idx="8551">
                  <c:v>1.2</c:v>
                </c:pt>
                <c:pt idx="8552">
                  <c:v>1.3</c:v>
                </c:pt>
                <c:pt idx="8553">
                  <c:v>1.3</c:v>
                </c:pt>
                <c:pt idx="8554">
                  <c:v>1.2</c:v>
                </c:pt>
                <c:pt idx="8555">
                  <c:v>1.3</c:v>
                </c:pt>
                <c:pt idx="8556">
                  <c:v>1.5</c:v>
                </c:pt>
                <c:pt idx="8557">
                  <c:v>1.3</c:v>
                </c:pt>
                <c:pt idx="8558">
                  <c:v>1.2</c:v>
                </c:pt>
                <c:pt idx="8559">
                  <c:v>1.2</c:v>
                </c:pt>
                <c:pt idx="8560">
                  <c:v>1.4</c:v>
                </c:pt>
                <c:pt idx="8561">
                  <c:v>1.2</c:v>
                </c:pt>
                <c:pt idx="8562">
                  <c:v>1.3</c:v>
                </c:pt>
                <c:pt idx="8563">
                  <c:v>1.3</c:v>
                </c:pt>
                <c:pt idx="8564">
                  <c:v>1.1000000000000001</c:v>
                </c:pt>
                <c:pt idx="8565">
                  <c:v>1.3</c:v>
                </c:pt>
                <c:pt idx="8566">
                  <c:v>1.5</c:v>
                </c:pt>
                <c:pt idx="8567">
                  <c:v>1.3</c:v>
                </c:pt>
                <c:pt idx="8568">
                  <c:v>1.3</c:v>
                </c:pt>
                <c:pt idx="8569">
                  <c:v>1</c:v>
                </c:pt>
                <c:pt idx="8570">
                  <c:v>1.2</c:v>
                </c:pt>
                <c:pt idx="8571">
                  <c:v>1.3</c:v>
                </c:pt>
                <c:pt idx="8572">
                  <c:v>1.4</c:v>
                </c:pt>
                <c:pt idx="8573">
                  <c:v>1.3</c:v>
                </c:pt>
                <c:pt idx="8574">
                  <c:v>1.3</c:v>
                </c:pt>
                <c:pt idx="8575">
                  <c:v>1.3</c:v>
                </c:pt>
                <c:pt idx="8576">
                  <c:v>1.3</c:v>
                </c:pt>
                <c:pt idx="8577">
                  <c:v>1.4</c:v>
                </c:pt>
                <c:pt idx="8578">
                  <c:v>1.2</c:v>
                </c:pt>
                <c:pt idx="8579">
                  <c:v>1.3</c:v>
                </c:pt>
                <c:pt idx="8580">
                  <c:v>1.3</c:v>
                </c:pt>
                <c:pt idx="8581">
                  <c:v>1.2</c:v>
                </c:pt>
                <c:pt idx="8582">
                  <c:v>1.4</c:v>
                </c:pt>
                <c:pt idx="8583">
                  <c:v>1.2</c:v>
                </c:pt>
                <c:pt idx="8584">
                  <c:v>1.3</c:v>
                </c:pt>
                <c:pt idx="8585">
                  <c:v>1.3</c:v>
                </c:pt>
                <c:pt idx="8586">
                  <c:v>1.2</c:v>
                </c:pt>
                <c:pt idx="8587">
                  <c:v>1.3</c:v>
                </c:pt>
                <c:pt idx="8588">
                  <c:v>1.3</c:v>
                </c:pt>
                <c:pt idx="8589">
                  <c:v>1.3</c:v>
                </c:pt>
                <c:pt idx="8590">
                  <c:v>1.1000000000000001</c:v>
                </c:pt>
                <c:pt idx="8591">
                  <c:v>1.3</c:v>
                </c:pt>
                <c:pt idx="8592">
                  <c:v>1.2</c:v>
                </c:pt>
                <c:pt idx="8593">
                  <c:v>1.2</c:v>
                </c:pt>
                <c:pt idx="8594">
                  <c:v>1.3</c:v>
                </c:pt>
                <c:pt idx="8595">
                  <c:v>1.4</c:v>
                </c:pt>
                <c:pt idx="8596">
                  <c:v>1.4</c:v>
                </c:pt>
                <c:pt idx="8597">
                  <c:v>1.2</c:v>
                </c:pt>
                <c:pt idx="8598">
                  <c:v>1.2</c:v>
                </c:pt>
                <c:pt idx="8599">
                  <c:v>1.4</c:v>
                </c:pt>
                <c:pt idx="8600">
                  <c:v>1.2</c:v>
                </c:pt>
                <c:pt idx="8601">
                  <c:v>1.2</c:v>
                </c:pt>
                <c:pt idx="8602">
                  <c:v>1.3</c:v>
                </c:pt>
                <c:pt idx="8603">
                  <c:v>1.4</c:v>
                </c:pt>
                <c:pt idx="8604">
                  <c:v>1.4</c:v>
                </c:pt>
                <c:pt idx="8605">
                  <c:v>1.3</c:v>
                </c:pt>
                <c:pt idx="8606">
                  <c:v>1.2</c:v>
                </c:pt>
                <c:pt idx="8607">
                  <c:v>1.2</c:v>
                </c:pt>
                <c:pt idx="8608">
                  <c:v>1.4</c:v>
                </c:pt>
                <c:pt idx="8609">
                  <c:v>1.3</c:v>
                </c:pt>
                <c:pt idx="8610">
                  <c:v>1.2</c:v>
                </c:pt>
                <c:pt idx="8611">
                  <c:v>1.2</c:v>
                </c:pt>
                <c:pt idx="8612">
                  <c:v>1.2</c:v>
                </c:pt>
                <c:pt idx="8613">
                  <c:v>1.4</c:v>
                </c:pt>
                <c:pt idx="8614">
                  <c:v>1.2</c:v>
                </c:pt>
                <c:pt idx="8615">
                  <c:v>1.2</c:v>
                </c:pt>
                <c:pt idx="8616">
                  <c:v>1.3</c:v>
                </c:pt>
                <c:pt idx="8617">
                  <c:v>1.3</c:v>
                </c:pt>
                <c:pt idx="8618">
                  <c:v>1.3</c:v>
                </c:pt>
                <c:pt idx="8619">
                  <c:v>1.4</c:v>
                </c:pt>
                <c:pt idx="8620">
                  <c:v>1.3</c:v>
                </c:pt>
                <c:pt idx="8621">
                  <c:v>1.2</c:v>
                </c:pt>
                <c:pt idx="8622">
                  <c:v>1.1000000000000001</c:v>
                </c:pt>
                <c:pt idx="8623">
                  <c:v>1.4</c:v>
                </c:pt>
                <c:pt idx="8624">
                  <c:v>1.4</c:v>
                </c:pt>
                <c:pt idx="8625">
                  <c:v>1.1000000000000001</c:v>
                </c:pt>
                <c:pt idx="8626">
                  <c:v>1.2</c:v>
                </c:pt>
                <c:pt idx="8627">
                  <c:v>1.3</c:v>
                </c:pt>
                <c:pt idx="8628">
                  <c:v>1.4</c:v>
                </c:pt>
                <c:pt idx="8629">
                  <c:v>1.3</c:v>
                </c:pt>
                <c:pt idx="8630">
                  <c:v>1.3</c:v>
                </c:pt>
                <c:pt idx="8631">
                  <c:v>1.3</c:v>
                </c:pt>
                <c:pt idx="8632">
                  <c:v>1.4</c:v>
                </c:pt>
                <c:pt idx="8633">
                  <c:v>1.2</c:v>
                </c:pt>
                <c:pt idx="8634">
                  <c:v>1.2</c:v>
                </c:pt>
                <c:pt idx="8635">
                  <c:v>1.3</c:v>
                </c:pt>
                <c:pt idx="8636">
                  <c:v>1.3</c:v>
                </c:pt>
                <c:pt idx="8637">
                  <c:v>1.3</c:v>
                </c:pt>
                <c:pt idx="8638">
                  <c:v>1.2</c:v>
                </c:pt>
                <c:pt idx="8639">
                  <c:v>1.4</c:v>
                </c:pt>
                <c:pt idx="8640">
                  <c:v>1.2</c:v>
                </c:pt>
                <c:pt idx="8641">
                  <c:v>1.3</c:v>
                </c:pt>
                <c:pt idx="8642">
                  <c:v>1.3</c:v>
                </c:pt>
                <c:pt idx="8643">
                  <c:v>1.2</c:v>
                </c:pt>
                <c:pt idx="8644">
                  <c:v>1.2</c:v>
                </c:pt>
                <c:pt idx="8645">
                  <c:v>1.2</c:v>
                </c:pt>
                <c:pt idx="8646">
                  <c:v>1.2</c:v>
                </c:pt>
                <c:pt idx="8647">
                  <c:v>1.5</c:v>
                </c:pt>
                <c:pt idx="8648">
                  <c:v>1.3</c:v>
                </c:pt>
                <c:pt idx="8649">
                  <c:v>1.2</c:v>
                </c:pt>
                <c:pt idx="8650">
                  <c:v>1.4</c:v>
                </c:pt>
                <c:pt idx="8651">
                  <c:v>1.5</c:v>
                </c:pt>
                <c:pt idx="8652">
                  <c:v>1.1000000000000001</c:v>
                </c:pt>
                <c:pt idx="8653">
                  <c:v>1.3</c:v>
                </c:pt>
                <c:pt idx="8654">
                  <c:v>1.5</c:v>
                </c:pt>
                <c:pt idx="8655">
                  <c:v>1</c:v>
                </c:pt>
                <c:pt idx="8656">
                  <c:v>1.2</c:v>
                </c:pt>
                <c:pt idx="8657">
                  <c:v>1.3</c:v>
                </c:pt>
                <c:pt idx="8658">
                  <c:v>1.5</c:v>
                </c:pt>
                <c:pt idx="8659">
                  <c:v>1.3</c:v>
                </c:pt>
                <c:pt idx="8660">
                  <c:v>1.2</c:v>
                </c:pt>
                <c:pt idx="8661">
                  <c:v>1.2</c:v>
                </c:pt>
                <c:pt idx="8662">
                  <c:v>1.2</c:v>
                </c:pt>
                <c:pt idx="8663">
                  <c:v>1.3</c:v>
                </c:pt>
                <c:pt idx="8664">
                  <c:v>1.2</c:v>
                </c:pt>
                <c:pt idx="8665">
                  <c:v>1.2</c:v>
                </c:pt>
                <c:pt idx="8666">
                  <c:v>1.2</c:v>
                </c:pt>
                <c:pt idx="8667">
                  <c:v>1.3</c:v>
                </c:pt>
                <c:pt idx="8668">
                  <c:v>1.4</c:v>
                </c:pt>
                <c:pt idx="8669">
                  <c:v>1.3</c:v>
                </c:pt>
                <c:pt idx="8670">
                  <c:v>1.2</c:v>
                </c:pt>
                <c:pt idx="8671">
                  <c:v>1.2</c:v>
                </c:pt>
                <c:pt idx="8672">
                  <c:v>1.3</c:v>
                </c:pt>
                <c:pt idx="8673">
                  <c:v>1.3</c:v>
                </c:pt>
                <c:pt idx="8674">
                  <c:v>1.3</c:v>
                </c:pt>
                <c:pt idx="8675">
                  <c:v>1.2</c:v>
                </c:pt>
                <c:pt idx="8676">
                  <c:v>1.3</c:v>
                </c:pt>
                <c:pt idx="8677">
                  <c:v>1.4</c:v>
                </c:pt>
                <c:pt idx="8678">
                  <c:v>1.3</c:v>
                </c:pt>
                <c:pt idx="8679">
                  <c:v>1.5</c:v>
                </c:pt>
                <c:pt idx="8680">
                  <c:v>1.3</c:v>
                </c:pt>
                <c:pt idx="8681">
                  <c:v>1.2</c:v>
                </c:pt>
                <c:pt idx="8682">
                  <c:v>1.1000000000000001</c:v>
                </c:pt>
                <c:pt idx="8683">
                  <c:v>1.3</c:v>
                </c:pt>
                <c:pt idx="8684">
                  <c:v>1.2</c:v>
                </c:pt>
                <c:pt idx="8685">
                  <c:v>1.3</c:v>
                </c:pt>
                <c:pt idx="8686">
                  <c:v>1.2</c:v>
                </c:pt>
                <c:pt idx="8687">
                  <c:v>1.3</c:v>
                </c:pt>
                <c:pt idx="8688">
                  <c:v>1.2</c:v>
                </c:pt>
                <c:pt idx="8689">
                  <c:v>1.3</c:v>
                </c:pt>
                <c:pt idx="8690">
                  <c:v>1.3</c:v>
                </c:pt>
                <c:pt idx="8691">
                  <c:v>1.3</c:v>
                </c:pt>
                <c:pt idx="8692">
                  <c:v>1.3</c:v>
                </c:pt>
                <c:pt idx="8693">
                  <c:v>1.3</c:v>
                </c:pt>
                <c:pt idx="8694">
                  <c:v>1.3</c:v>
                </c:pt>
                <c:pt idx="8695">
                  <c:v>1.2</c:v>
                </c:pt>
                <c:pt idx="8696">
                  <c:v>1.3</c:v>
                </c:pt>
                <c:pt idx="8697">
                  <c:v>1.2</c:v>
                </c:pt>
                <c:pt idx="8698">
                  <c:v>1.3</c:v>
                </c:pt>
                <c:pt idx="8699">
                  <c:v>1.4</c:v>
                </c:pt>
                <c:pt idx="8700">
                  <c:v>1.5</c:v>
                </c:pt>
                <c:pt idx="8701">
                  <c:v>1.6</c:v>
                </c:pt>
                <c:pt idx="8702">
                  <c:v>0.9</c:v>
                </c:pt>
                <c:pt idx="8703">
                  <c:v>1.3</c:v>
                </c:pt>
                <c:pt idx="8704">
                  <c:v>1.2</c:v>
                </c:pt>
                <c:pt idx="8705">
                  <c:v>1.2</c:v>
                </c:pt>
                <c:pt idx="8706">
                  <c:v>1.2</c:v>
                </c:pt>
                <c:pt idx="8707">
                  <c:v>1.2</c:v>
                </c:pt>
                <c:pt idx="8708">
                  <c:v>1.3</c:v>
                </c:pt>
                <c:pt idx="8709">
                  <c:v>1.3</c:v>
                </c:pt>
                <c:pt idx="8710">
                  <c:v>1.2</c:v>
                </c:pt>
                <c:pt idx="8711">
                  <c:v>1.2</c:v>
                </c:pt>
                <c:pt idx="8712">
                  <c:v>1.3</c:v>
                </c:pt>
                <c:pt idx="8713">
                  <c:v>1.2</c:v>
                </c:pt>
                <c:pt idx="8714">
                  <c:v>1.2</c:v>
                </c:pt>
                <c:pt idx="8715">
                  <c:v>1.4</c:v>
                </c:pt>
                <c:pt idx="8716">
                  <c:v>1.3</c:v>
                </c:pt>
                <c:pt idx="8717">
                  <c:v>1.4</c:v>
                </c:pt>
                <c:pt idx="8718">
                  <c:v>1.2</c:v>
                </c:pt>
                <c:pt idx="8719">
                  <c:v>1.3</c:v>
                </c:pt>
                <c:pt idx="8720">
                  <c:v>1.7</c:v>
                </c:pt>
                <c:pt idx="8721">
                  <c:v>1.5</c:v>
                </c:pt>
                <c:pt idx="8722">
                  <c:v>0.9</c:v>
                </c:pt>
                <c:pt idx="8723">
                  <c:v>1.3</c:v>
                </c:pt>
                <c:pt idx="8724">
                  <c:v>1.2</c:v>
                </c:pt>
                <c:pt idx="8725">
                  <c:v>1.3</c:v>
                </c:pt>
                <c:pt idx="8726">
                  <c:v>1.4</c:v>
                </c:pt>
                <c:pt idx="8727">
                  <c:v>1.4</c:v>
                </c:pt>
                <c:pt idx="8728">
                  <c:v>1.1000000000000001</c:v>
                </c:pt>
                <c:pt idx="8729">
                  <c:v>1.3</c:v>
                </c:pt>
                <c:pt idx="8730">
                  <c:v>1.5</c:v>
                </c:pt>
                <c:pt idx="8731">
                  <c:v>1.2</c:v>
                </c:pt>
                <c:pt idx="8732">
                  <c:v>1.2</c:v>
                </c:pt>
                <c:pt idx="8733">
                  <c:v>1.4</c:v>
                </c:pt>
                <c:pt idx="8734">
                  <c:v>1.2</c:v>
                </c:pt>
                <c:pt idx="8735">
                  <c:v>1.3</c:v>
                </c:pt>
                <c:pt idx="8736">
                  <c:v>1.3</c:v>
                </c:pt>
                <c:pt idx="8737">
                  <c:v>1.3</c:v>
                </c:pt>
                <c:pt idx="8738">
                  <c:v>1.2</c:v>
                </c:pt>
                <c:pt idx="8739">
                  <c:v>1.2</c:v>
                </c:pt>
                <c:pt idx="8740">
                  <c:v>1.3</c:v>
                </c:pt>
                <c:pt idx="8741">
                  <c:v>1.3</c:v>
                </c:pt>
                <c:pt idx="8742">
                  <c:v>1.3</c:v>
                </c:pt>
                <c:pt idx="8743">
                  <c:v>1.2</c:v>
                </c:pt>
                <c:pt idx="8744">
                  <c:v>1.4</c:v>
                </c:pt>
                <c:pt idx="8745">
                  <c:v>1.3</c:v>
                </c:pt>
                <c:pt idx="8746">
                  <c:v>1.2</c:v>
                </c:pt>
                <c:pt idx="8747">
                  <c:v>1.3</c:v>
                </c:pt>
                <c:pt idx="8748">
                  <c:v>1.3</c:v>
                </c:pt>
                <c:pt idx="8749">
                  <c:v>1.4</c:v>
                </c:pt>
                <c:pt idx="8750">
                  <c:v>1.4</c:v>
                </c:pt>
                <c:pt idx="8751">
                  <c:v>1.4</c:v>
                </c:pt>
                <c:pt idx="8752">
                  <c:v>1.3</c:v>
                </c:pt>
                <c:pt idx="8753">
                  <c:v>1.3</c:v>
                </c:pt>
                <c:pt idx="8754">
                  <c:v>1.2</c:v>
                </c:pt>
                <c:pt idx="8755">
                  <c:v>1.2</c:v>
                </c:pt>
                <c:pt idx="8756">
                  <c:v>1.4</c:v>
                </c:pt>
                <c:pt idx="8757">
                  <c:v>1.3</c:v>
                </c:pt>
                <c:pt idx="8758">
                  <c:v>1.3</c:v>
                </c:pt>
                <c:pt idx="8759">
                  <c:v>1.3</c:v>
                </c:pt>
                <c:pt idx="8760">
                  <c:v>1.3</c:v>
                </c:pt>
                <c:pt idx="8761">
                  <c:v>1.3</c:v>
                </c:pt>
                <c:pt idx="8762">
                  <c:v>1.3</c:v>
                </c:pt>
                <c:pt idx="8763">
                  <c:v>1.2</c:v>
                </c:pt>
                <c:pt idx="8764">
                  <c:v>1.3</c:v>
                </c:pt>
                <c:pt idx="8765">
                  <c:v>1.5</c:v>
                </c:pt>
                <c:pt idx="8766">
                  <c:v>1.4</c:v>
                </c:pt>
                <c:pt idx="8767">
                  <c:v>1.3</c:v>
                </c:pt>
                <c:pt idx="8768">
                  <c:v>1.3</c:v>
                </c:pt>
                <c:pt idx="8769">
                  <c:v>1.4</c:v>
                </c:pt>
                <c:pt idx="8770">
                  <c:v>1.3</c:v>
                </c:pt>
                <c:pt idx="8771">
                  <c:v>1.3</c:v>
                </c:pt>
                <c:pt idx="8772">
                  <c:v>1.3</c:v>
                </c:pt>
                <c:pt idx="8773">
                  <c:v>1.3</c:v>
                </c:pt>
                <c:pt idx="8774">
                  <c:v>1.4</c:v>
                </c:pt>
                <c:pt idx="8775">
                  <c:v>1.2</c:v>
                </c:pt>
                <c:pt idx="8776">
                  <c:v>1.3</c:v>
                </c:pt>
                <c:pt idx="8777">
                  <c:v>1.3</c:v>
                </c:pt>
                <c:pt idx="8778">
                  <c:v>1.4</c:v>
                </c:pt>
                <c:pt idx="8779">
                  <c:v>1.3</c:v>
                </c:pt>
                <c:pt idx="8780">
                  <c:v>1.2</c:v>
                </c:pt>
                <c:pt idx="8781">
                  <c:v>1.4</c:v>
                </c:pt>
                <c:pt idx="8782">
                  <c:v>1.4</c:v>
                </c:pt>
                <c:pt idx="8783">
                  <c:v>1.3</c:v>
                </c:pt>
                <c:pt idx="8784">
                  <c:v>1.2</c:v>
                </c:pt>
                <c:pt idx="8785">
                  <c:v>1.5</c:v>
                </c:pt>
                <c:pt idx="8786">
                  <c:v>1.3</c:v>
                </c:pt>
                <c:pt idx="8787">
                  <c:v>1.2</c:v>
                </c:pt>
                <c:pt idx="8788">
                  <c:v>1.5</c:v>
                </c:pt>
                <c:pt idx="8789">
                  <c:v>1.2</c:v>
                </c:pt>
                <c:pt idx="8790">
                  <c:v>1.3</c:v>
                </c:pt>
                <c:pt idx="8791">
                  <c:v>1.3</c:v>
                </c:pt>
                <c:pt idx="8792">
                  <c:v>1.6</c:v>
                </c:pt>
                <c:pt idx="8793">
                  <c:v>1.2</c:v>
                </c:pt>
                <c:pt idx="8794">
                  <c:v>1.3</c:v>
                </c:pt>
                <c:pt idx="8795">
                  <c:v>1.5</c:v>
                </c:pt>
                <c:pt idx="8796">
                  <c:v>1.2</c:v>
                </c:pt>
                <c:pt idx="8797">
                  <c:v>1.4</c:v>
                </c:pt>
                <c:pt idx="8798">
                  <c:v>1.5</c:v>
                </c:pt>
                <c:pt idx="8799">
                  <c:v>1.2</c:v>
                </c:pt>
                <c:pt idx="8800">
                  <c:v>1.4</c:v>
                </c:pt>
                <c:pt idx="8801">
                  <c:v>1.5</c:v>
                </c:pt>
                <c:pt idx="8802">
                  <c:v>1.4</c:v>
                </c:pt>
                <c:pt idx="8803">
                  <c:v>1.1000000000000001</c:v>
                </c:pt>
                <c:pt idx="8804">
                  <c:v>1.2</c:v>
                </c:pt>
                <c:pt idx="8805">
                  <c:v>1.3</c:v>
                </c:pt>
                <c:pt idx="8806">
                  <c:v>1.3</c:v>
                </c:pt>
                <c:pt idx="8807">
                  <c:v>1.3</c:v>
                </c:pt>
                <c:pt idx="8808">
                  <c:v>1.2</c:v>
                </c:pt>
                <c:pt idx="8809">
                  <c:v>1.4</c:v>
                </c:pt>
                <c:pt idx="8810">
                  <c:v>1.6</c:v>
                </c:pt>
                <c:pt idx="8811">
                  <c:v>1.2</c:v>
                </c:pt>
                <c:pt idx="8812">
                  <c:v>1.2</c:v>
                </c:pt>
                <c:pt idx="8813">
                  <c:v>1.5</c:v>
                </c:pt>
                <c:pt idx="8814">
                  <c:v>1.4</c:v>
                </c:pt>
                <c:pt idx="8815">
                  <c:v>1.3</c:v>
                </c:pt>
                <c:pt idx="8816">
                  <c:v>1.2</c:v>
                </c:pt>
                <c:pt idx="8817">
                  <c:v>1.2</c:v>
                </c:pt>
                <c:pt idx="8818">
                  <c:v>1.3</c:v>
                </c:pt>
                <c:pt idx="8819">
                  <c:v>1.2</c:v>
                </c:pt>
                <c:pt idx="8820">
                  <c:v>1.3</c:v>
                </c:pt>
                <c:pt idx="8821">
                  <c:v>1.3</c:v>
                </c:pt>
                <c:pt idx="8822">
                  <c:v>1.3</c:v>
                </c:pt>
                <c:pt idx="8823">
                  <c:v>1.4</c:v>
                </c:pt>
                <c:pt idx="8824">
                  <c:v>1.3</c:v>
                </c:pt>
                <c:pt idx="8825">
                  <c:v>1.4</c:v>
                </c:pt>
                <c:pt idx="8826">
                  <c:v>1.5</c:v>
                </c:pt>
                <c:pt idx="8827">
                  <c:v>1.1000000000000001</c:v>
                </c:pt>
                <c:pt idx="8828">
                  <c:v>1.3</c:v>
                </c:pt>
                <c:pt idx="8829">
                  <c:v>1.2</c:v>
                </c:pt>
                <c:pt idx="8830">
                  <c:v>1.4</c:v>
                </c:pt>
                <c:pt idx="8831">
                  <c:v>1.4</c:v>
                </c:pt>
                <c:pt idx="8832">
                  <c:v>1.3</c:v>
                </c:pt>
                <c:pt idx="8833">
                  <c:v>1.4</c:v>
                </c:pt>
                <c:pt idx="8834">
                  <c:v>1.4</c:v>
                </c:pt>
                <c:pt idx="8835">
                  <c:v>1.3</c:v>
                </c:pt>
                <c:pt idx="8836">
                  <c:v>1.3</c:v>
                </c:pt>
                <c:pt idx="8837">
                  <c:v>1.5</c:v>
                </c:pt>
                <c:pt idx="8838">
                  <c:v>1.3</c:v>
                </c:pt>
                <c:pt idx="8839">
                  <c:v>1.3</c:v>
                </c:pt>
                <c:pt idx="8840">
                  <c:v>1.1000000000000001</c:v>
                </c:pt>
                <c:pt idx="8841">
                  <c:v>1.2</c:v>
                </c:pt>
                <c:pt idx="8842">
                  <c:v>1.4</c:v>
                </c:pt>
                <c:pt idx="8843">
                  <c:v>1.4</c:v>
                </c:pt>
                <c:pt idx="8844">
                  <c:v>1.3</c:v>
                </c:pt>
                <c:pt idx="8845">
                  <c:v>1.2</c:v>
                </c:pt>
                <c:pt idx="8846">
                  <c:v>1.5</c:v>
                </c:pt>
                <c:pt idx="8847">
                  <c:v>1.4</c:v>
                </c:pt>
                <c:pt idx="8848">
                  <c:v>1.3</c:v>
                </c:pt>
                <c:pt idx="8849">
                  <c:v>1.2</c:v>
                </c:pt>
                <c:pt idx="8850">
                  <c:v>1.4</c:v>
                </c:pt>
                <c:pt idx="8851">
                  <c:v>1.2</c:v>
                </c:pt>
                <c:pt idx="8852">
                  <c:v>1.2</c:v>
                </c:pt>
                <c:pt idx="8853">
                  <c:v>1.3</c:v>
                </c:pt>
                <c:pt idx="8854">
                  <c:v>1.3</c:v>
                </c:pt>
                <c:pt idx="8855">
                  <c:v>1.4</c:v>
                </c:pt>
                <c:pt idx="8856">
                  <c:v>1.4</c:v>
                </c:pt>
                <c:pt idx="8857">
                  <c:v>1.2</c:v>
                </c:pt>
                <c:pt idx="8858">
                  <c:v>1.3</c:v>
                </c:pt>
                <c:pt idx="8859">
                  <c:v>1.3</c:v>
                </c:pt>
                <c:pt idx="8860">
                  <c:v>1.3</c:v>
                </c:pt>
                <c:pt idx="8861">
                  <c:v>1.3</c:v>
                </c:pt>
                <c:pt idx="8862">
                  <c:v>1.3</c:v>
                </c:pt>
                <c:pt idx="8863">
                  <c:v>1.5</c:v>
                </c:pt>
                <c:pt idx="8864">
                  <c:v>1.2</c:v>
                </c:pt>
                <c:pt idx="8865">
                  <c:v>1.3</c:v>
                </c:pt>
                <c:pt idx="8866">
                  <c:v>1.4</c:v>
                </c:pt>
                <c:pt idx="8867">
                  <c:v>1.4</c:v>
                </c:pt>
                <c:pt idx="8868">
                  <c:v>1.3</c:v>
                </c:pt>
                <c:pt idx="8869">
                  <c:v>1.2</c:v>
                </c:pt>
                <c:pt idx="8870">
                  <c:v>1.4</c:v>
                </c:pt>
                <c:pt idx="8871">
                  <c:v>1.3</c:v>
                </c:pt>
                <c:pt idx="8872">
                  <c:v>1.2</c:v>
                </c:pt>
                <c:pt idx="8873">
                  <c:v>1.4</c:v>
                </c:pt>
                <c:pt idx="8874">
                  <c:v>1.2</c:v>
                </c:pt>
                <c:pt idx="8875">
                  <c:v>1.3</c:v>
                </c:pt>
                <c:pt idx="8876">
                  <c:v>1.2</c:v>
                </c:pt>
                <c:pt idx="8877">
                  <c:v>1.3</c:v>
                </c:pt>
                <c:pt idx="8878">
                  <c:v>1.4</c:v>
                </c:pt>
                <c:pt idx="8879">
                  <c:v>1.4</c:v>
                </c:pt>
                <c:pt idx="8880">
                  <c:v>1.4</c:v>
                </c:pt>
                <c:pt idx="8881">
                  <c:v>1.3</c:v>
                </c:pt>
                <c:pt idx="8882">
                  <c:v>1.3</c:v>
                </c:pt>
                <c:pt idx="8883">
                  <c:v>1.3</c:v>
                </c:pt>
                <c:pt idx="8884">
                  <c:v>1.3</c:v>
                </c:pt>
                <c:pt idx="8885">
                  <c:v>1.2</c:v>
                </c:pt>
                <c:pt idx="8886">
                  <c:v>1.4</c:v>
                </c:pt>
                <c:pt idx="8887">
                  <c:v>1.3</c:v>
                </c:pt>
                <c:pt idx="8888">
                  <c:v>1.4</c:v>
                </c:pt>
                <c:pt idx="8889">
                  <c:v>1.2</c:v>
                </c:pt>
                <c:pt idx="8890">
                  <c:v>1.3</c:v>
                </c:pt>
                <c:pt idx="8891">
                  <c:v>1.2</c:v>
                </c:pt>
                <c:pt idx="8892">
                  <c:v>1.2</c:v>
                </c:pt>
                <c:pt idx="8893">
                  <c:v>1.3</c:v>
                </c:pt>
                <c:pt idx="8894">
                  <c:v>1.3</c:v>
                </c:pt>
                <c:pt idx="8895">
                  <c:v>1.5</c:v>
                </c:pt>
                <c:pt idx="8896">
                  <c:v>1.6</c:v>
                </c:pt>
                <c:pt idx="8897">
                  <c:v>1.2</c:v>
                </c:pt>
                <c:pt idx="8898">
                  <c:v>1.3</c:v>
                </c:pt>
                <c:pt idx="8899">
                  <c:v>1.5</c:v>
                </c:pt>
                <c:pt idx="8900">
                  <c:v>1.3</c:v>
                </c:pt>
                <c:pt idx="8901">
                  <c:v>1.3</c:v>
                </c:pt>
                <c:pt idx="8902">
                  <c:v>1.2</c:v>
                </c:pt>
                <c:pt idx="8903">
                  <c:v>1.2</c:v>
                </c:pt>
                <c:pt idx="8904">
                  <c:v>1.3</c:v>
                </c:pt>
                <c:pt idx="8905">
                  <c:v>1.2</c:v>
                </c:pt>
                <c:pt idx="8906">
                  <c:v>1.3</c:v>
                </c:pt>
                <c:pt idx="8907">
                  <c:v>1.3</c:v>
                </c:pt>
                <c:pt idx="8908">
                  <c:v>1.5</c:v>
                </c:pt>
                <c:pt idx="8909">
                  <c:v>1.2</c:v>
                </c:pt>
                <c:pt idx="8910">
                  <c:v>1.4</c:v>
                </c:pt>
                <c:pt idx="8911">
                  <c:v>1.6</c:v>
                </c:pt>
                <c:pt idx="8912">
                  <c:v>1.3</c:v>
                </c:pt>
                <c:pt idx="8913">
                  <c:v>1.2</c:v>
                </c:pt>
                <c:pt idx="8914">
                  <c:v>1.3</c:v>
                </c:pt>
                <c:pt idx="8915">
                  <c:v>1.5</c:v>
                </c:pt>
                <c:pt idx="8916">
                  <c:v>1.3</c:v>
                </c:pt>
                <c:pt idx="8917">
                  <c:v>1.3</c:v>
                </c:pt>
                <c:pt idx="8918">
                  <c:v>1.2</c:v>
                </c:pt>
                <c:pt idx="8919">
                  <c:v>1.2</c:v>
                </c:pt>
                <c:pt idx="8920">
                  <c:v>1.4</c:v>
                </c:pt>
                <c:pt idx="8921">
                  <c:v>1.3</c:v>
                </c:pt>
                <c:pt idx="8922">
                  <c:v>1.2</c:v>
                </c:pt>
                <c:pt idx="8923">
                  <c:v>1.2</c:v>
                </c:pt>
                <c:pt idx="8924">
                  <c:v>1.3</c:v>
                </c:pt>
                <c:pt idx="8925">
                  <c:v>1.4</c:v>
                </c:pt>
                <c:pt idx="8926">
                  <c:v>1.5</c:v>
                </c:pt>
                <c:pt idx="8927">
                  <c:v>1.3</c:v>
                </c:pt>
                <c:pt idx="8928">
                  <c:v>1.6</c:v>
                </c:pt>
                <c:pt idx="8929">
                  <c:v>1.2</c:v>
                </c:pt>
                <c:pt idx="8930">
                  <c:v>1.2</c:v>
                </c:pt>
                <c:pt idx="8931">
                  <c:v>1.2</c:v>
                </c:pt>
                <c:pt idx="8932">
                  <c:v>1.5</c:v>
                </c:pt>
                <c:pt idx="8933">
                  <c:v>1.4</c:v>
                </c:pt>
                <c:pt idx="8934">
                  <c:v>1</c:v>
                </c:pt>
                <c:pt idx="8935">
                  <c:v>1.2</c:v>
                </c:pt>
                <c:pt idx="8936">
                  <c:v>1.3</c:v>
                </c:pt>
                <c:pt idx="8937">
                  <c:v>1.3</c:v>
                </c:pt>
                <c:pt idx="8938">
                  <c:v>1.2</c:v>
                </c:pt>
                <c:pt idx="8939">
                  <c:v>1.3</c:v>
                </c:pt>
                <c:pt idx="8940">
                  <c:v>1.4</c:v>
                </c:pt>
                <c:pt idx="8941">
                  <c:v>1.4</c:v>
                </c:pt>
                <c:pt idx="8942">
                  <c:v>1.2</c:v>
                </c:pt>
                <c:pt idx="8943">
                  <c:v>1.3</c:v>
                </c:pt>
                <c:pt idx="8944">
                  <c:v>1.4</c:v>
                </c:pt>
                <c:pt idx="8945">
                  <c:v>1.3</c:v>
                </c:pt>
                <c:pt idx="8946">
                  <c:v>1.2</c:v>
                </c:pt>
                <c:pt idx="8947">
                  <c:v>1.3</c:v>
                </c:pt>
                <c:pt idx="8948">
                  <c:v>1.5</c:v>
                </c:pt>
                <c:pt idx="8949">
                  <c:v>1.3</c:v>
                </c:pt>
                <c:pt idx="8950">
                  <c:v>1.2</c:v>
                </c:pt>
                <c:pt idx="8951">
                  <c:v>1.4</c:v>
                </c:pt>
                <c:pt idx="8952">
                  <c:v>1.3</c:v>
                </c:pt>
                <c:pt idx="8953">
                  <c:v>1.2</c:v>
                </c:pt>
                <c:pt idx="8954">
                  <c:v>1.3</c:v>
                </c:pt>
                <c:pt idx="8955">
                  <c:v>1.3</c:v>
                </c:pt>
                <c:pt idx="8956">
                  <c:v>1.4</c:v>
                </c:pt>
                <c:pt idx="8957">
                  <c:v>1.1000000000000001</c:v>
                </c:pt>
                <c:pt idx="8958">
                  <c:v>1.3</c:v>
                </c:pt>
                <c:pt idx="8959">
                  <c:v>1.2</c:v>
                </c:pt>
                <c:pt idx="8960">
                  <c:v>1.4</c:v>
                </c:pt>
                <c:pt idx="8961">
                  <c:v>1.6</c:v>
                </c:pt>
                <c:pt idx="8962">
                  <c:v>1.1000000000000001</c:v>
                </c:pt>
                <c:pt idx="8963">
                  <c:v>1.3</c:v>
                </c:pt>
                <c:pt idx="8964">
                  <c:v>1.3</c:v>
                </c:pt>
                <c:pt idx="8965">
                  <c:v>1.3</c:v>
                </c:pt>
                <c:pt idx="8966">
                  <c:v>1.4</c:v>
                </c:pt>
                <c:pt idx="8967">
                  <c:v>1.1000000000000001</c:v>
                </c:pt>
                <c:pt idx="8968">
                  <c:v>1.3</c:v>
                </c:pt>
                <c:pt idx="8969">
                  <c:v>1.2</c:v>
                </c:pt>
                <c:pt idx="8970">
                  <c:v>1.5</c:v>
                </c:pt>
                <c:pt idx="8971">
                  <c:v>1.3</c:v>
                </c:pt>
                <c:pt idx="8972">
                  <c:v>1.3</c:v>
                </c:pt>
                <c:pt idx="8973">
                  <c:v>1.3</c:v>
                </c:pt>
                <c:pt idx="8974">
                  <c:v>1.3</c:v>
                </c:pt>
                <c:pt idx="8975">
                  <c:v>1.4</c:v>
                </c:pt>
                <c:pt idx="8976">
                  <c:v>1.4</c:v>
                </c:pt>
                <c:pt idx="8977">
                  <c:v>1.4</c:v>
                </c:pt>
                <c:pt idx="8978">
                  <c:v>1.3</c:v>
                </c:pt>
                <c:pt idx="8979">
                  <c:v>1.3</c:v>
                </c:pt>
                <c:pt idx="8980">
                  <c:v>1.3</c:v>
                </c:pt>
                <c:pt idx="8981">
                  <c:v>1.4</c:v>
                </c:pt>
                <c:pt idx="8982">
                  <c:v>1.3</c:v>
                </c:pt>
                <c:pt idx="8983">
                  <c:v>1.3</c:v>
                </c:pt>
                <c:pt idx="8984">
                  <c:v>1.4</c:v>
                </c:pt>
                <c:pt idx="8985">
                  <c:v>1.4</c:v>
                </c:pt>
                <c:pt idx="8986">
                  <c:v>1.5</c:v>
                </c:pt>
                <c:pt idx="8987">
                  <c:v>1.3</c:v>
                </c:pt>
                <c:pt idx="8988">
                  <c:v>1.1000000000000001</c:v>
                </c:pt>
                <c:pt idx="8989">
                  <c:v>1.4</c:v>
                </c:pt>
                <c:pt idx="8990">
                  <c:v>1.5</c:v>
                </c:pt>
                <c:pt idx="8991">
                  <c:v>1.1000000000000001</c:v>
                </c:pt>
                <c:pt idx="8992">
                  <c:v>1.3</c:v>
                </c:pt>
                <c:pt idx="8993">
                  <c:v>1.4</c:v>
                </c:pt>
                <c:pt idx="8994">
                  <c:v>1.5</c:v>
                </c:pt>
                <c:pt idx="8995">
                  <c:v>1.3</c:v>
                </c:pt>
                <c:pt idx="8996">
                  <c:v>1.2</c:v>
                </c:pt>
                <c:pt idx="8997">
                  <c:v>1.5</c:v>
                </c:pt>
                <c:pt idx="8998">
                  <c:v>1.4</c:v>
                </c:pt>
                <c:pt idx="8999">
                  <c:v>1.3</c:v>
                </c:pt>
                <c:pt idx="9000">
                  <c:v>1.3</c:v>
                </c:pt>
                <c:pt idx="9001">
                  <c:v>1.2</c:v>
                </c:pt>
                <c:pt idx="9002">
                  <c:v>1.4</c:v>
                </c:pt>
                <c:pt idx="9003">
                  <c:v>1.4</c:v>
                </c:pt>
                <c:pt idx="9004">
                  <c:v>1.3</c:v>
                </c:pt>
                <c:pt idx="9005">
                  <c:v>1.4</c:v>
                </c:pt>
                <c:pt idx="9006">
                  <c:v>1.5</c:v>
                </c:pt>
                <c:pt idx="9007">
                  <c:v>1.2</c:v>
                </c:pt>
                <c:pt idx="9008">
                  <c:v>1.3</c:v>
                </c:pt>
                <c:pt idx="9009">
                  <c:v>1.7</c:v>
                </c:pt>
                <c:pt idx="9010">
                  <c:v>1.2</c:v>
                </c:pt>
                <c:pt idx="9011">
                  <c:v>1.5</c:v>
                </c:pt>
                <c:pt idx="9012">
                  <c:v>1.1000000000000001</c:v>
                </c:pt>
                <c:pt idx="9013">
                  <c:v>1.3</c:v>
                </c:pt>
                <c:pt idx="9014">
                  <c:v>1.4</c:v>
                </c:pt>
                <c:pt idx="9015">
                  <c:v>1.3</c:v>
                </c:pt>
                <c:pt idx="9016">
                  <c:v>1.4</c:v>
                </c:pt>
                <c:pt idx="9017">
                  <c:v>1.4</c:v>
                </c:pt>
                <c:pt idx="9018">
                  <c:v>1.3</c:v>
                </c:pt>
                <c:pt idx="9019">
                  <c:v>1.3</c:v>
                </c:pt>
                <c:pt idx="9020">
                  <c:v>1.3</c:v>
                </c:pt>
                <c:pt idx="9021">
                  <c:v>1.3</c:v>
                </c:pt>
                <c:pt idx="9022">
                  <c:v>1.5</c:v>
                </c:pt>
                <c:pt idx="9023">
                  <c:v>1.2</c:v>
                </c:pt>
                <c:pt idx="9024">
                  <c:v>1.4</c:v>
                </c:pt>
                <c:pt idx="9025">
                  <c:v>1.3</c:v>
                </c:pt>
                <c:pt idx="9026">
                  <c:v>1.5</c:v>
                </c:pt>
                <c:pt idx="9027">
                  <c:v>1.5</c:v>
                </c:pt>
                <c:pt idx="9028">
                  <c:v>1.3</c:v>
                </c:pt>
                <c:pt idx="9029">
                  <c:v>1.3</c:v>
                </c:pt>
                <c:pt idx="9030">
                  <c:v>1.5</c:v>
                </c:pt>
                <c:pt idx="9031">
                  <c:v>1.4</c:v>
                </c:pt>
                <c:pt idx="9032">
                  <c:v>1.4</c:v>
                </c:pt>
                <c:pt idx="9033">
                  <c:v>1.3</c:v>
                </c:pt>
                <c:pt idx="9034">
                  <c:v>1.3</c:v>
                </c:pt>
                <c:pt idx="9035">
                  <c:v>1.4</c:v>
                </c:pt>
                <c:pt idx="9036">
                  <c:v>1.4</c:v>
                </c:pt>
                <c:pt idx="9037">
                  <c:v>1.3</c:v>
                </c:pt>
                <c:pt idx="9038">
                  <c:v>1.5</c:v>
                </c:pt>
                <c:pt idx="9039">
                  <c:v>1.3</c:v>
                </c:pt>
                <c:pt idx="9040">
                  <c:v>1.3</c:v>
                </c:pt>
                <c:pt idx="9041">
                  <c:v>1.4</c:v>
                </c:pt>
                <c:pt idx="9042">
                  <c:v>1.4</c:v>
                </c:pt>
                <c:pt idx="9043">
                  <c:v>1.5</c:v>
                </c:pt>
                <c:pt idx="9044">
                  <c:v>1.3</c:v>
                </c:pt>
                <c:pt idx="9045">
                  <c:v>1.2</c:v>
                </c:pt>
                <c:pt idx="9046">
                  <c:v>1.6</c:v>
                </c:pt>
                <c:pt idx="9047">
                  <c:v>1.3</c:v>
                </c:pt>
                <c:pt idx="9048">
                  <c:v>1.4</c:v>
                </c:pt>
                <c:pt idx="9049">
                  <c:v>1.4</c:v>
                </c:pt>
                <c:pt idx="9050">
                  <c:v>1.4</c:v>
                </c:pt>
                <c:pt idx="9051">
                  <c:v>1.2</c:v>
                </c:pt>
                <c:pt idx="9052">
                  <c:v>1.4</c:v>
                </c:pt>
                <c:pt idx="9053">
                  <c:v>1.3</c:v>
                </c:pt>
                <c:pt idx="9054">
                  <c:v>1.3</c:v>
                </c:pt>
                <c:pt idx="9055">
                  <c:v>1.4</c:v>
                </c:pt>
                <c:pt idx="9056">
                  <c:v>1.5</c:v>
                </c:pt>
                <c:pt idx="9057">
                  <c:v>1.3</c:v>
                </c:pt>
                <c:pt idx="9058">
                  <c:v>1.3</c:v>
                </c:pt>
                <c:pt idx="9059">
                  <c:v>1.4</c:v>
                </c:pt>
                <c:pt idx="9060">
                  <c:v>1.6</c:v>
                </c:pt>
                <c:pt idx="9061">
                  <c:v>1.3</c:v>
                </c:pt>
                <c:pt idx="9062">
                  <c:v>1.5</c:v>
                </c:pt>
                <c:pt idx="9063">
                  <c:v>1.5</c:v>
                </c:pt>
                <c:pt idx="9064">
                  <c:v>1.5</c:v>
                </c:pt>
                <c:pt idx="9065">
                  <c:v>1.4</c:v>
                </c:pt>
                <c:pt idx="9066">
                  <c:v>1.4</c:v>
                </c:pt>
                <c:pt idx="9067">
                  <c:v>1.3</c:v>
                </c:pt>
                <c:pt idx="9068">
                  <c:v>1.3</c:v>
                </c:pt>
                <c:pt idx="9069">
                  <c:v>1.3</c:v>
                </c:pt>
                <c:pt idx="9070">
                  <c:v>1.4</c:v>
                </c:pt>
                <c:pt idx="9071">
                  <c:v>1.3</c:v>
                </c:pt>
                <c:pt idx="9072">
                  <c:v>1.4</c:v>
                </c:pt>
                <c:pt idx="9073">
                  <c:v>1.5</c:v>
                </c:pt>
                <c:pt idx="9074">
                  <c:v>1.4</c:v>
                </c:pt>
                <c:pt idx="9075">
                  <c:v>1.4</c:v>
                </c:pt>
                <c:pt idx="9076">
                  <c:v>1.2</c:v>
                </c:pt>
                <c:pt idx="9077">
                  <c:v>1.3</c:v>
                </c:pt>
                <c:pt idx="9078">
                  <c:v>1.4</c:v>
                </c:pt>
                <c:pt idx="9079">
                  <c:v>1.4</c:v>
                </c:pt>
                <c:pt idx="9080">
                  <c:v>1.3</c:v>
                </c:pt>
                <c:pt idx="9081">
                  <c:v>1.5</c:v>
                </c:pt>
                <c:pt idx="9082">
                  <c:v>1.4</c:v>
                </c:pt>
                <c:pt idx="9083">
                  <c:v>1.3</c:v>
                </c:pt>
                <c:pt idx="9084">
                  <c:v>1.4</c:v>
                </c:pt>
                <c:pt idx="9085">
                  <c:v>1.4</c:v>
                </c:pt>
                <c:pt idx="9086">
                  <c:v>1.4</c:v>
                </c:pt>
                <c:pt idx="9087">
                  <c:v>1.3</c:v>
                </c:pt>
                <c:pt idx="9088">
                  <c:v>1.4</c:v>
                </c:pt>
                <c:pt idx="9089">
                  <c:v>1.4</c:v>
                </c:pt>
                <c:pt idx="9090">
                  <c:v>1.4</c:v>
                </c:pt>
                <c:pt idx="9091">
                  <c:v>1.4</c:v>
                </c:pt>
                <c:pt idx="9092">
                  <c:v>1.4</c:v>
                </c:pt>
                <c:pt idx="9093">
                  <c:v>1.4</c:v>
                </c:pt>
                <c:pt idx="9094">
                  <c:v>1.3</c:v>
                </c:pt>
                <c:pt idx="9095">
                  <c:v>1.3</c:v>
                </c:pt>
                <c:pt idx="9096">
                  <c:v>1.4</c:v>
                </c:pt>
                <c:pt idx="9097">
                  <c:v>1.5</c:v>
                </c:pt>
                <c:pt idx="9098">
                  <c:v>1.3</c:v>
                </c:pt>
                <c:pt idx="9099">
                  <c:v>1.3</c:v>
                </c:pt>
                <c:pt idx="9100">
                  <c:v>1.3</c:v>
                </c:pt>
                <c:pt idx="9101">
                  <c:v>1.3</c:v>
                </c:pt>
                <c:pt idx="9102">
                  <c:v>1.3</c:v>
                </c:pt>
                <c:pt idx="9103">
                  <c:v>1.5</c:v>
                </c:pt>
                <c:pt idx="9104">
                  <c:v>1.3</c:v>
                </c:pt>
                <c:pt idx="9105">
                  <c:v>1.3</c:v>
                </c:pt>
                <c:pt idx="9106">
                  <c:v>1.4</c:v>
                </c:pt>
                <c:pt idx="9107">
                  <c:v>1.7</c:v>
                </c:pt>
                <c:pt idx="9108">
                  <c:v>1.4</c:v>
                </c:pt>
                <c:pt idx="9109">
                  <c:v>1.2</c:v>
                </c:pt>
                <c:pt idx="9110">
                  <c:v>1.3</c:v>
                </c:pt>
                <c:pt idx="9111">
                  <c:v>1.4</c:v>
                </c:pt>
                <c:pt idx="9112">
                  <c:v>1.3</c:v>
                </c:pt>
                <c:pt idx="9113">
                  <c:v>1.3</c:v>
                </c:pt>
                <c:pt idx="9114">
                  <c:v>1.4</c:v>
                </c:pt>
                <c:pt idx="9115">
                  <c:v>1.3</c:v>
                </c:pt>
                <c:pt idx="9116">
                  <c:v>1.4</c:v>
                </c:pt>
                <c:pt idx="9117">
                  <c:v>1.3</c:v>
                </c:pt>
                <c:pt idx="9118">
                  <c:v>1.4</c:v>
                </c:pt>
                <c:pt idx="9119">
                  <c:v>1.3</c:v>
                </c:pt>
                <c:pt idx="9120">
                  <c:v>1.5</c:v>
                </c:pt>
                <c:pt idx="9121">
                  <c:v>1.2</c:v>
                </c:pt>
                <c:pt idx="9122">
                  <c:v>1.3</c:v>
                </c:pt>
                <c:pt idx="9123">
                  <c:v>1.5</c:v>
                </c:pt>
                <c:pt idx="9124">
                  <c:v>1.4</c:v>
                </c:pt>
                <c:pt idx="9125">
                  <c:v>1.5</c:v>
                </c:pt>
                <c:pt idx="9126">
                  <c:v>1.4</c:v>
                </c:pt>
                <c:pt idx="9127">
                  <c:v>1.3</c:v>
                </c:pt>
                <c:pt idx="9128">
                  <c:v>1.6</c:v>
                </c:pt>
                <c:pt idx="9129">
                  <c:v>1.5</c:v>
                </c:pt>
                <c:pt idx="9130">
                  <c:v>1.2</c:v>
                </c:pt>
                <c:pt idx="9131">
                  <c:v>1.3</c:v>
                </c:pt>
                <c:pt idx="9132">
                  <c:v>1.3</c:v>
                </c:pt>
                <c:pt idx="9133">
                  <c:v>1.4</c:v>
                </c:pt>
                <c:pt idx="9134">
                  <c:v>1.4</c:v>
                </c:pt>
                <c:pt idx="9135">
                  <c:v>1.3</c:v>
                </c:pt>
                <c:pt idx="9136">
                  <c:v>1.5</c:v>
                </c:pt>
                <c:pt idx="9137">
                  <c:v>1.4</c:v>
                </c:pt>
                <c:pt idx="9138">
                  <c:v>1.3</c:v>
                </c:pt>
                <c:pt idx="9139">
                  <c:v>1.4</c:v>
                </c:pt>
                <c:pt idx="9140">
                  <c:v>1.4</c:v>
                </c:pt>
                <c:pt idx="9141">
                  <c:v>1.3</c:v>
                </c:pt>
                <c:pt idx="9142">
                  <c:v>1.3</c:v>
                </c:pt>
                <c:pt idx="9143">
                  <c:v>1.3</c:v>
                </c:pt>
                <c:pt idx="9144">
                  <c:v>1.4</c:v>
                </c:pt>
                <c:pt idx="9145">
                  <c:v>1.4</c:v>
                </c:pt>
                <c:pt idx="9146">
                  <c:v>1.3</c:v>
                </c:pt>
                <c:pt idx="9147">
                  <c:v>1.4</c:v>
                </c:pt>
                <c:pt idx="9148">
                  <c:v>1.3</c:v>
                </c:pt>
                <c:pt idx="9149">
                  <c:v>1.3</c:v>
                </c:pt>
                <c:pt idx="9150">
                  <c:v>1.5</c:v>
                </c:pt>
                <c:pt idx="9151">
                  <c:v>1.2</c:v>
                </c:pt>
                <c:pt idx="9152">
                  <c:v>1.3</c:v>
                </c:pt>
                <c:pt idx="9153">
                  <c:v>1.4</c:v>
                </c:pt>
                <c:pt idx="9154">
                  <c:v>1.3</c:v>
                </c:pt>
                <c:pt idx="9155">
                  <c:v>1.3</c:v>
                </c:pt>
                <c:pt idx="9156">
                  <c:v>1.5</c:v>
                </c:pt>
                <c:pt idx="9157">
                  <c:v>1.4</c:v>
                </c:pt>
                <c:pt idx="9158">
                  <c:v>1.4</c:v>
                </c:pt>
                <c:pt idx="9159">
                  <c:v>1.5</c:v>
                </c:pt>
                <c:pt idx="9160">
                  <c:v>1.3</c:v>
                </c:pt>
                <c:pt idx="9161">
                  <c:v>1.4</c:v>
                </c:pt>
                <c:pt idx="9162">
                  <c:v>1.4</c:v>
                </c:pt>
                <c:pt idx="9163">
                  <c:v>1.4</c:v>
                </c:pt>
                <c:pt idx="9164">
                  <c:v>1.5</c:v>
                </c:pt>
                <c:pt idx="9165">
                  <c:v>1.3</c:v>
                </c:pt>
                <c:pt idx="9166">
                  <c:v>1.3</c:v>
                </c:pt>
                <c:pt idx="9167">
                  <c:v>1.3</c:v>
                </c:pt>
                <c:pt idx="9168">
                  <c:v>1.4</c:v>
                </c:pt>
                <c:pt idx="9169">
                  <c:v>1.3</c:v>
                </c:pt>
                <c:pt idx="9170">
                  <c:v>1.4</c:v>
                </c:pt>
                <c:pt idx="9171">
                  <c:v>1.3</c:v>
                </c:pt>
                <c:pt idx="9172">
                  <c:v>1.3</c:v>
                </c:pt>
                <c:pt idx="9173">
                  <c:v>1.5</c:v>
                </c:pt>
                <c:pt idx="9174">
                  <c:v>1.3</c:v>
                </c:pt>
                <c:pt idx="9175">
                  <c:v>1.4</c:v>
                </c:pt>
                <c:pt idx="9176">
                  <c:v>1.5</c:v>
                </c:pt>
                <c:pt idx="9177">
                  <c:v>1.2</c:v>
                </c:pt>
                <c:pt idx="9178">
                  <c:v>1.6</c:v>
                </c:pt>
                <c:pt idx="9179">
                  <c:v>1.1000000000000001</c:v>
                </c:pt>
                <c:pt idx="9180">
                  <c:v>1.3</c:v>
                </c:pt>
                <c:pt idx="9181">
                  <c:v>1.3</c:v>
                </c:pt>
                <c:pt idx="9182">
                  <c:v>1.4</c:v>
                </c:pt>
                <c:pt idx="9183">
                  <c:v>1.3</c:v>
                </c:pt>
                <c:pt idx="9184">
                  <c:v>1.3</c:v>
                </c:pt>
                <c:pt idx="9185">
                  <c:v>1.3</c:v>
                </c:pt>
                <c:pt idx="9186">
                  <c:v>1.5</c:v>
                </c:pt>
                <c:pt idx="9187">
                  <c:v>1.3</c:v>
                </c:pt>
                <c:pt idx="9188">
                  <c:v>1.4</c:v>
                </c:pt>
                <c:pt idx="9189">
                  <c:v>1.5</c:v>
                </c:pt>
                <c:pt idx="9190">
                  <c:v>1.3</c:v>
                </c:pt>
                <c:pt idx="9191">
                  <c:v>1.3</c:v>
                </c:pt>
                <c:pt idx="9192">
                  <c:v>1.5</c:v>
                </c:pt>
                <c:pt idx="9193">
                  <c:v>1.4</c:v>
                </c:pt>
                <c:pt idx="9194">
                  <c:v>1.3</c:v>
                </c:pt>
                <c:pt idx="9195">
                  <c:v>1.3</c:v>
                </c:pt>
                <c:pt idx="9196">
                  <c:v>1.3</c:v>
                </c:pt>
                <c:pt idx="9197">
                  <c:v>1.4</c:v>
                </c:pt>
                <c:pt idx="9198">
                  <c:v>1.2</c:v>
                </c:pt>
                <c:pt idx="9199">
                  <c:v>1.3</c:v>
                </c:pt>
                <c:pt idx="9200">
                  <c:v>1.4</c:v>
                </c:pt>
                <c:pt idx="9201">
                  <c:v>1.4</c:v>
                </c:pt>
                <c:pt idx="9202">
                  <c:v>1.4</c:v>
                </c:pt>
                <c:pt idx="9203">
                  <c:v>1.4</c:v>
                </c:pt>
                <c:pt idx="9204">
                  <c:v>1.4</c:v>
                </c:pt>
                <c:pt idx="9205">
                  <c:v>1.3</c:v>
                </c:pt>
                <c:pt idx="9206">
                  <c:v>1.3</c:v>
                </c:pt>
                <c:pt idx="9207">
                  <c:v>1.3</c:v>
                </c:pt>
                <c:pt idx="9208">
                  <c:v>1.4</c:v>
                </c:pt>
                <c:pt idx="9209">
                  <c:v>1.4</c:v>
                </c:pt>
                <c:pt idx="9210">
                  <c:v>1.3</c:v>
                </c:pt>
                <c:pt idx="9211">
                  <c:v>1.3</c:v>
                </c:pt>
                <c:pt idx="9212">
                  <c:v>1.3</c:v>
                </c:pt>
                <c:pt idx="9213">
                  <c:v>1.4</c:v>
                </c:pt>
                <c:pt idx="9214">
                  <c:v>1.3</c:v>
                </c:pt>
                <c:pt idx="9215">
                  <c:v>1.3</c:v>
                </c:pt>
                <c:pt idx="9216">
                  <c:v>1.4</c:v>
                </c:pt>
                <c:pt idx="9217">
                  <c:v>1.5</c:v>
                </c:pt>
                <c:pt idx="9218">
                  <c:v>1.3</c:v>
                </c:pt>
                <c:pt idx="9219">
                  <c:v>1.3</c:v>
                </c:pt>
                <c:pt idx="9220">
                  <c:v>1.5</c:v>
                </c:pt>
                <c:pt idx="9221">
                  <c:v>1.3</c:v>
                </c:pt>
                <c:pt idx="9222">
                  <c:v>1.3</c:v>
                </c:pt>
                <c:pt idx="9223">
                  <c:v>1.3</c:v>
                </c:pt>
                <c:pt idx="9224">
                  <c:v>1.4</c:v>
                </c:pt>
                <c:pt idx="9225">
                  <c:v>1.3</c:v>
                </c:pt>
                <c:pt idx="9226">
                  <c:v>1.4</c:v>
                </c:pt>
                <c:pt idx="9227">
                  <c:v>1.2</c:v>
                </c:pt>
                <c:pt idx="9228">
                  <c:v>1.3</c:v>
                </c:pt>
                <c:pt idx="9229">
                  <c:v>1.2</c:v>
                </c:pt>
                <c:pt idx="9230">
                  <c:v>1.3</c:v>
                </c:pt>
                <c:pt idx="9231">
                  <c:v>1.3</c:v>
                </c:pt>
                <c:pt idx="9232">
                  <c:v>1.4</c:v>
                </c:pt>
                <c:pt idx="9233">
                  <c:v>1.3</c:v>
                </c:pt>
                <c:pt idx="9234">
                  <c:v>1.3</c:v>
                </c:pt>
                <c:pt idx="9235">
                  <c:v>1.4</c:v>
                </c:pt>
                <c:pt idx="9236">
                  <c:v>1.4</c:v>
                </c:pt>
                <c:pt idx="9237">
                  <c:v>1.3</c:v>
                </c:pt>
                <c:pt idx="9238">
                  <c:v>1.3</c:v>
                </c:pt>
                <c:pt idx="9239">
                  <c:v>1.4</c:v>
                </c:pt>
                <c:pt idx="9240">
                  <c:v>1.4</c:v>
                </c:pt>
                <c:pt idx="9241">
                  <c:v>1.3</c:v>
                </c:pt>
                <c:pt idx="9242">
                  <c:v>1.5</c:v>
                </c:pt>
                <c:pt idx="9243">
                  <c:v>1.3</c:v>
                </c:pt>
                <c:pt idx="9244">
                  <c:v>1.3</c:v>
                </c:pt>
                <c:pt idx="9245">
                  <c:v>1.5</c:v>
                </c:pt>
                <c:pt idx="9246">
                  <c:v>1.3</c:v>
                </c:pt>
                <c:pt idx="9247">
                  <c:v>1.3</c:v>
                </c:pt>
                <c:pt idx="9248">
                  <c:v>1.2</c:v>
                </c:pt>
                <c:pt idx="9249">
                  <c:v>1.2</c:v>
                </c:pt>
                <c:pt idx="9250">
                  <c:v>1.3</c:v>
                </c:pt>
                <c:pt idx="9251">
                  <c:v>1.4</c:v>
                </c:pt>
                <c:pt idx="9252">
                  <c:v>1.4</c:v>
                </c:pt>
                <c:pt idx="9253">
                  <c:v>1.5</c:v>
                </c:pt>
                <c:pt idx="9254">
                  <c:v>1.3</c:v>
                </c:pt>
                <c:pt idx="9255">
                  <c:v>1.3</c:v>
                </c:pt>
                <c:pt idx="9256">
                  <c:v>1.4</c:v>
                </c:pt>
                <c:pt idx="9257">
                  <c:v>1.4</c:v>
                </c:pt>
                <c:pt idx="9258">
                  <c:v>1.3</c:v>
                </c:pt>
                <c:pt idx="9259">
                  <c:v>1.3</c:v>
                </c:pt>
                <c:pt idx="9260">
                  <c:v>1.4</c:v>
                </c:pt>
                <c:pt idx="9261">
                  <c:v>1.4</c:v>
                </c:pt>
                <c:pt idx="9262">
                  <c:v>1.2</c:v>
                </c:pt>
                <c:pt idx="9263">
                  <c:v>1.3</c:v>
                </c:pt>
                <c:pt idx="9264">
                  <c:v>1.3</c:v>
                </c:pt>
                <c:pt idx="9265">
                  <c:v>1.5</c:v>
                </c:pt>
                <c:pt idx="9266">
                  <c:v>1.3</c:v>
                </c:pt>
                <c:pt idx="9267">
                  <c:v>1.4</c:v>
                </c:pt>
                <c:pt idx="9268">
                  <c:v>1.6</c:v>
                </c:pt>
                <c:pt idx="9269">
                  <c:v>1.4</c:v>
                </c:pt>
                <c:pt idx="9270">
                  <c:v>1.3</c:v>
                </c:pt>
                <c:pt idx="9271">
                  <c:v>1.3</c:v>
                </c:pt>
                <c:pt idx="9272">
                  <c:v>1.4</c:v>
                </c:pt>
                <c:pt idx="9273">
                  <c:v>1.3</c:v>
                </c:pt>
                <c:pt idx="9274">
                  <c:v>1.3</c:v>
                </c:pt>
                <c:pt idx="9275">
                  <c:v>1.4</c:v>
                </c:pt>
                <c:pt idx="9276">
                  <c:v>1.3</c:v>
                </c:pt>
                <c:pt idx="9277">
                  <c:v>1.5</c:v>
                </c:pt>
                <c:pt idx="9278">
                  <c:v>1.4</c:v>
                </c:pt>
                <c:pt idx="9279">
                  <c:v>1.4</c:v>
                </c:pt>
                <c:pt idx="9280">
                  <c:v>1.3</c:v>
                </c:pt>
                <c:pt idx="9281">
                  <c:v>1.3</c:v>
                </c:pt>
                <c:pt idx="9282">
                  <c:v>1.3</c:v>
                </c:pt>
                <c:pt idx="9283">
                  <c:v>1.4</c:v>
                </c:pt>
                <c:pt idx="9284">
                  <c:v>1.3</c:v>
                </c:pt>
                <c:pt idx="9285">
                  <c:v>1.5</c:v>
                </c:pt>
                <c:pt idx="9286">
                  <c:v>1.2</c:v>
                </c:pt>
                <c:pt idx="9287">
                  <c:v>1.3</c:v>
                </c:pt>
                <c:pt idx="9288">
                  <c:v>1.4</c:v>
                </c:pt>
                <c:pt idx="9289">
                  <c:v>1.5</c:v>
                </c:pt>
                <c:pt idx="9290">
                  <c:v>1.2</c:v>
                </c:pt>
                <c:pt idx="9291">
                  <c:v>1.4</c:v>
                </c:pt>
                <c:pt idx="9292">
                  <c:v>1.3</c:v>
                </c:pt>
                <c:pt idx="9293">
                  <c:v>1.3</c:v>
                </c:pt>
                <c:pt idx="9294">
                  <c:v>1.4</c:v>
                </c:pt>
                <c:pt idx="9295">
                  <c:v>1.5</c:v>
                </c:pt>
                <c:pt idx="9296">
                  <c:v>1.3</c:v>
                </c:pt>
                <c:pt idx="9297">
                  <c:v>1.3</c:v>
                </c:pt>
                <c:pt idx="9298">
                  <c:v>1.3</c:v>
                </c:pt>
                <c:pt idx="9299">
                  <c:v>1.3</c:v>
                </c:pt>
                <c:pt idx="9300">
                  <c:v>1.4</c:v>
                </c:pt>
                <c:pt idx="9301">
                  <c:v>1.5</c:v>
                </c:pt>
                <c:pt idx="9302">
                  <c:v>1.3</c:v>
                </c:pt>
                <c:pt idx="9303">
                  <c:v>1.3</c:v>
                </c:pt>
                <c:pt idx="9304">
                  <c:v>1.4</c:v>
                </c:pt>
                <c:pt idx="9305">
                  <c:v>1.4</c:v>
                </c:pt>
                <c:pt idx="9306">
                  <c:v>1.3</c:v>
                </c:pt>
                <c:pt idx="9307">
                  <c:v>1.4</c:v>
                </c:pt>
                <c:pt idx="9308">
                  <c:v>1.5</c:v>
                </c:pt>
                <c:pt idx="9309">
                  <c:v>1.4</c:v>
                </c:pt>
                <c:pt idx="9310">
                  <c:v>1.4</c:v>
                </c:pt>
                <c:pt idx="9311">
                  <c:v>1.4</c:v>
                </c:pt>
                <c:pt idx="9312">
                  <c:v>1.5</c:v>
                </c:pt>
                <c:pt idx="9313">
                  <c:v>1.5</c:v>
                </c:pt>
                <c:pt idx="9314">
                  <c:v>1.2</c:v>
                </c:pt>
                <c:pt idx="9315">
                  <c:v>1.2</c:v>
                </c:pt>
                <c:pt idx="9316">
                  <c:v>1.3</c:v>
                </c:pt>
                <c:pt idx="9317">
                  <c:v>1.6</c:v>
                </c:pt>
                <c:pt idx="9318">
                  <c:v>1.3</c:v>
                </c:pt>
                <c:pt idx="9319">
                  <c:v>1.3</c:v>
                </c:pt>
                <c:pt idx="9320">
                  <c:v>1.4</c:v>
                </c:pt>
                <c:pt idx="9321">
                  <c:v>1.4</c:v>
                </c:pt>
                <c:pt idx="9322">
                  <c:v>1.4</c:v>
                </c:pt>
                <c:pt idx="9323">
                  <c:v>1.2</c:v>
                </c:pt>
                <c:pt idx="9324">
                  <c:v>1.5</c:v>
                </c:pt>
                <c:pt idx="9325">
                  <c:v>1.3</c:v>
                </c:pt>
                <c:pt idx="9326">
                  <c:v>1.4</c:v>
                </c:pt>
                <c:pt idx="9327">
                  <c:v>1.3</c:v>
                </c:pt>
                <c:pt idx="9328">
                  <c:v>1.5</c:v>
                </c:pt>
                <c:pt idx="9329">
                  <c:v>1.5</c:v>
                </c:pt>
                <c:pt idx="9330">
                  <c:v>1.3</c:v>
                </c:pt>
                <c:pt idx="9331">
                  <c:v>1.3</c:v>
                </c:pt>
                <c:pt idx="9332">
                  <c:v>1.4</c:v>
                </c:pt>
                <c:pt idx="9333">
                  <c:v>1.4</c:v>
                </c:pt>
                <c:pt idx="9334">
                  <c:v>1.4</c:v>
                </c:pt>
                <c:pt idx="9335">
                  <c:v>1.2</c:v>
                </c:pt>
                <c:pt idx="9336">
                  <c:v>1.6</c:v>
                </c:pt>
                <c:pt idx="9337">
                  <c:v>1.3</c:v>
                </c:pt>
                <c:pt idx="9338">
                  <c:v>1.3</c:v>
                </c:pt>
                <c:pt idx="9339">
                  <c:v>1.3</c:v>
                </c:pt>
                <c:pt idx="9340">
                  <c:v>1.2</c:v>
                </c:pt>
                <c:pt idx="9341">
                  <c:v>1.4</c:v>
                </c:pt>
                <c:pt idx="9342">
                  <c:v>1.4</c:v>
                </c:pt>
                <c:pt idx="9343">
                  <c:v>1.5</c:v>
                </c:pt>
                <c:pt idx="9344">
                  <c:v>1.4</c:v>
                </c:pt>
                <c:pt idx="9345">
                  <c:v>1.4</c:v>
                </c:pt>
                <c:pt idx="9346">
                  <c:v>1.5</c:v>
                </c:pt>
                <c:pt idx="9347">
                  <c:v>1.2</c:v>
                </c:pt>
                <c:pt idx="9348">
                  <c:v>1.2</c:v>
                </c:pt>
                <c:pt idx="9349">
                  <c:v>1.3</c:v>
                </c:pt>
                <c:pt idx="9350">
                  <c:v>1.5</c:v>
                </c:pt>
                <c:pt idx="9351">
                  <c:v>1.5</c:v>
                </c:pt>
                <c:pt idx="9352">
                  <c:v>1.3</c:v>
                </c:pt>
                <c:pt idx="9353">
                  <c:v>1.6</c:v>
                </c:pt>
                <c:pt idx="9354">
                  <c:v>1.6</c:v>
                </c:pt>
                <c:pt idx="9355">
                  <c:v>1.2</c:v>
                </c:pt>
                <c:pt idx="9356">
                  <c:v>1.1000000000000001</c:v>
                </c:pt>
                <c:pt idx="9357">
                  <c:v>1.4</c:v>
                </c:pt>
                <c:pt idx="9358">
                  <c:v>1.3</c:v>
                </c:pt>
                <c:pt idx="9359">
                  <c:v>1.3</c:v>
                </c:pt>
                <c:pt idx="9360">
                  <c:v>1.3</c:v>
                </c:pt>
                <c:pt idx="9361">
                  <c:v>1.4</c:v>
                </c:pt>
                <c:pt idx="9362">
                  <c:v>1.3</c:v>
                </c:pt>
                <c:pt idx="9363">
                  <c:v>1.5</c:v>
                </c:pt>
                <c:pt idx="9364">
                  <c:v>1.3</c:v>
                </c:pt>
                <c:pt idx="9365">
                  <c:v>1.4</c:v>
                </c:pt>
                <c:pt idx="9366">
                  <c:v>1.5</c:v>
                </c:pt>
                <c:pt idx="9367">
                  <c:v>1.4</c:v>
                </c:pt>
                <c:pt idx="9368">
                  <c:v>1.3</c:v>
                </c:pt>
                <c:pt idx="9369">
                  <c:v>1.4</c:v>
                </c:pt>
                <c:pt idx="9370">
                  <c:v>1.4</c:v>
                </c:pt>
                <c:pt idx="9371">
                  <c:v>1.3</c:v>
                </c:pt>
                <c:pt idx="9372">
                  <c:v>1.2</c:v>
                </c:pt>
                <c:pt idx="9373">
                  <c:v>1.4</c:v>
                </c:pt>
                <c:pt idx="9374">
                  <c:v>1.3</c:v>
                </c:pt>
                <c:pt idx="9375">
                  <c:v>1.5</c:v>
                </c:pt>
                <c:pt idx="9376">
                  <c:v>1.5</c:v>
                </c:pt>
                <c:pt idx="9377">
                  <c:v>1.4</c:v>
                </c:pt>
                <c:pt idx="9378">
                  <c:v>1.4</c:v>
                </c:pt>
                <c:pt idx="9379">
                  <c:v>1.4</c:v>
                </c:pt>
                <c:pt idx="9380">
                  <c:v>1.4</c:v>
                </c:pt>
                <c:pt idx="9381">
                  <c:v>1.4</c:v>
                </c:pt>
                <c:pt idx="9382">
                  <c:v>1.6</c:v>
                </c:pt>
                <c:pt idx="9383">
                  <c:v>1.4</c:v>
                </c:pt>
                <c:pt idx="9384">
                  <c:v>1.4</c:v>
                </c:pt>
                <c:pt idx="9385">
                  <c:v>1.5</c:v>
                </c:pt>
                <c:pt idx="9386">
                  <c:v>1.4</c:v>
                </c:pt>
                <c:pt idx="9387">
                  <c:v>1.4</c:v>
                </c:pt>
                <c:pt idx="9388">
                  <c:v>1.4</c:v>
                </c:pt>
                <c:pt idx="9389">
                  <c:v>1.3</c:v>
                </c:pt>
                <c:pt idx="9390">
                  <c:v>1.3</c:v>
                </c:pt>
                <c:pt idx="9391">
                  <c:v>1.4</c:v>
                </c:pt>
                <c:pt idx="9392">
                  <c:v>1.3</c:v>
                </c:pt>
                <c:pt idx="9393">
                  <c:v>1.5</c:v>
                </c:pt>
                <c:pt idx="9394">
                  <c:v>1.4</c:v>
                </c:pt>
                <c:pt idx="9395">
                  <c:v>1.4</c:v>
                </c:pt>
                <c:pt idx="9396">
                  <c:v>1.2</c:v>
                </c:pt>
                <c:pt idx="9397">
                  <c:v>1.5</c:v>
                </c:pt>
                <c:pt idx="9398">
                  <c:v>1.3</c:v>
                </c:pt>
                <c:pt idx="9399">
                  <c:v>1.4</c:v>
                </c:pt>
                <c:pt idx="9400">
                  <c:v>1.3</c:v>
                </c:pt>
                <c:pt idx="9401">
                  <c:v>1.5</c:v>
                </c:pt>
                <c:pt idx="9402">
                  <c:v>1.4</c:v>
                </c:pt>
                <c:pt idx="9403">
                  <c:v>1.3</c:v>
                </c:pt>
                <c:pt idx="9404">
                  <c:v>1.4</c:v>
                </c:pt>
                <c:pt idx="9405">
                  <c:v>1.4</c:v>
                </c:pt>
                <c:pt idx="9406">
                  <c:v>1.4</c:v>
                </c:pt>
                <c:pt idx="9407">
                  <c:v>1.7</c:v>
                </c:pt>
                <c:pt idx="9408">
                  <c:v>1.1000000000000001</c:v>
                </c:pt>
                <c:pt idx="9409">
                  <c:v>1.3</c:v>
                </c:pt>
                <c:pt idx="9410">
                  <c:v>1.3</c:v>
                </c:pt>
                <c:pt idx="9411">
                  <c:v>1.4</c:v>
                </c:pt>
                <c:pt idx="9412">
                  <c:v>1.5</c:v>
                </c:pt>
                <c:pt idx="9413">
                  <c:v>1.3</c:v>
                </c:pt>
                <c:pt idx="9414">
                  <c:v>1.5</c:v>
                </c:pt>
                <c:pt idx="9415">
                  <c:v>1.4</c:v>
                </c:pt>
                <c:pt idx="9416">
                  <c:v>1.4</c:v>
                </c:pt>
                <c:pt idx="9417">
                  <c:v>1.3</c:v>
                </c:pt>
                <c:pt idx="9418">
                  <c:v>1.4</c:v>
                </c:pt>
                <c:pt idx="9419">
                  <c:v>1.7</c:v>
                </c:pt>
                <c:pt idx="9420">
                  <c:v>1.4</c:v>
                </c:pt>
                <c:pt idx="9421">
                  <c:v>1.4</c:v>
                </c:pt>
                <c:pt idx="9422">
                  <c:v>1.2</c:v>
                </c:pt>
                <c:pt idx="9423">
                  <c:v>1.4</c:v>
                </c:pt>
                <c:pt idx="9424">
                  <c:v>1.4</c:v>
                </c:pt>
                <c:pt idx="9425">
                  <c:v>1.4</c:v>
                </c:pt>
                <c:pt idx="9426">
                  <c:v>1.4</c:v>
                </c:pt>
                <c:pt idx="9427">
                  <c:v>1.4</c:v>
                </c:pt>
                <c:pt idx="9428">
                  <c:v>1.2</c:v>
                </c:pt>
                <c:pt idx="9429">
                  <c:v>1.4</c:v>
                </c:pt>
                <c:pt idx="9430">
                  <c:v>1.4</c:v>
                </c:pt>
                <c:pt idx="9431">
                  <c:v>1.5</c:v>
                </c:pt>
                <c:pt idx="9432">
                  <c:v>1.6</c:v>
                </c:pt>
                <c:pt idx="9433">
                  <c:v>1.2</c:v>
                </c:pt>
                <c:pt idx="9434">
                  <c:v>1.4</c:v>
                </c:pt>
                <c:pt idx="9435">
                  <c:v>1.3</c:v>
                </c:pt>
                <c:pt idx="9436">
                  <c:v>1.3</c:v>
                </c:pt>
                <c:pt idx="9437">
                  <c:v>1.2</c:v>
                </c:pt>
                <c:pt idx="9438">
                  <c:v>1.3</c:v>
                </c:pt>
                <c:pt idx="9439">
                  <c:v>1.3</c:v>
                </c:pt>
                <c:pt idx="9440">
                  <c:v>1.4</c:v>
                </c:pt>
                <c:pt idx="9441">
                  <c:v>1.3</c:v>
                </c:pt>
                <c:pt idx="9442">
                  <c:v>1.4</c:v>
                </c:pt>
                <c:pt idx="9443">
                  <c:v>1.4</c:v>
                </c:pt>
                <c:pt idx="9444">
                  <c:v>1.2</c:v>
                </c:pt>
                <c:pt idx="9445">
                  <c:v>1.4</c:v>
                </c:pt>
                <c:pt idx="9446">
                  <c:v>1.4</c:v>
                </c:pt>
                <c:pt idx="9447">
                  <c:v>1.4</c:v>
                </c:pt>
                <c:pt idx="9448">
                  <c:v>1.3</c:v>
                </c:pt>
                <c:pt idx="9449">
                  <c:v>1.4</c:v>
                </c:pt>
                <c:pt idx="9450">
                  <c:v>1.6</c:v>
                </c:pt>
                <c:pt idx="9451">
                  <c:v>1.3</c:v>
                </c:pt>
                <c:pt idx="9452">
                  <c:v>1.3</c:v>
                </c:pt>
                <c:pt idx="9453">
                  <c:v>1.3</c:v>
                </c:pt>
                <c:pt idx="9454">
                  <c:v>1.2</c:v>
                </c:pt>
                <c:pt idx="9455">
                  <c:v>1.3</c:v>
                </c:pt>
                <c:pt idx="9456">
                  <c:v>1.3</c:v>
                </c:pt>
                <c:pt idx="9457">
                  <c:v>1.3</c:v>
                </c:pt>
                <c:pt idx="9458">
                  <c:v>1.4</c:v>
                </c:pt>
                <c:pt idx="9459">
                  <c:v>1.4</c:v>
                </c:pt>
                <c:pt idx="9460">
                  <c:v>1.4</c:v>
                </c:pt>
                <c:pt idx="9461">
                  <c:v>1.4</c:v>
                </c:pt>
                <c:pt idx="9462">
                  <c:v>1.3</c:v>
                </c:pt>
                <c:pt idx="9463">
                  <c:v>1.4</c:v>
                </c:pt>
                <c:pt idx="9464">
                  <c:v>1.3</c:v>
                </c:pt>
                <c:pt idx="9465">
                  <c:v>1.3</c:v>
                </c:pt>
                <c:pt idx="9466">
                  <c:v>1.2</c:v>
                </c:pt>
                <c:pt idx="9467">
                  <c:v>1.4</c:v>
                </c:pt>
                <c:pt idx="9468">
                  <c:v>1.3</c:v>
                </c:pt>
                <c:pt idx="9469">
                  <c:v>1.4</c:v>
                </c:pt>
                <c:pt idx="9470">
                  <c:v>1.4</c:v>
                </c:pt>
                <c:pt idx="9471">
                  <c:v>1.5</c:v>
                </c:pt>
                <c:pt idx="9472">
                  <c:v>1.5</c:v>
                </c:pt>
                <c:pt idx="9473">
                  <c:v>1.2</c:v>
                </c:pt>
                <c:pt idx="9474">
                  <c:v>1.2</c:v>
                </c:pt>
                <c:pt idx="9475">
                  <c:v>1.2</c:v>
                </c:pt>
                <c:pt idx="9476">
                  <c:v>1.4</c:v>
                </c:pt>
                <c:pt idx="9477">
                  <c:v>1.3</c:v>
                </c:pt>
                <c:pt idx="9478">
                  <c:v>1.5</c:v>
                </c:pt>
                <c:pt idx="9479">
                  <c:v>1.3</c:v>
                </c:pt>
                <c:pt idx="9480">
                  <c:v>1.5</c:v>
                </c:pt>
                <c:pt idx="9481">
                  <c:v>1.5</c:v>
                </c:pt>
                <c:pt idx="9482">
                  <c:v>1.5</c:v>
                </c:pt>
                <c:pt idx="9483">
                  <c:v>1.1000000000000001</c:v>
                </c:pt>
                <c:pt idx="9484">
                  <c:v>1.3</c:v>
                </c:pt>
                <c:pt idx="9485">
                  <c:v>1.3</c:v>
                </c:pt>
                <c:pt idx="9486">
                  <c:v>1.3</c:v>
                </c:pt>
                <c:pt idx="9487">
                  <c:v>1.2</c:v>
                </c:pt>
                <c:pt idx="9488">
                  <c:v>1.3</c:v>
                </c:pt>
                <c:pt idx="9489">
                  <c:v>1.4</c:v>
                </c:pt>
                <c:pt idx="9490">
                  <c:v>1.3</c:v>
                </c:pt>
                <c:pt idx="9491">
                  <c:v>1.4</c:v>
                </c:pt>
                <c:pt idx="9492">
                  <c:v>1.5</c:v>
                </c:pt>
                <c:pt idx="9493">
                  <c:v>1.2</c:v>
                </c:pt>
                <c:pt idx="9494">
                  <c:v>1.3</c:v>
                </c:pt>
                <c:pt idx="9495">
                  <c:v>1.4</c:v>
                </c:pt>
                <c:pt idx="9496">
                  <c:v>1.4</c:v>
                </c:pt>
                <c:pt idx="9497">
                  <c:v>1.4</c:v>
                </c:pt>
                <c:pt idx="9498">
                  <c:v>1.3</c:v>
                </c:pt>
                <c:pt idx="9499">
                  <c:v>1.3</c:v>
                </c:pt>
                <c:pt idx="9500">
                  <c:v>1.3</c:v>
                </c:pt>
                <c:pt idx="9501">
                  <c:v>1.3</c:v>
                </c:pt>
                <c:pt idx="9502">
                  <c:v>1.3</c:v>
                </c:pt>
                <c:pt idx="9503">
                  <c:v>1.3</c:v>
                </c:pt>
                <c:pt idx="9504">
                  <c:v>1.4</c:v>
                </c:pt>
                <c:pt idx="9505">
                  <c:v>1.3</c:v>
                </c:pt>
                <c:pt idx="9506">
                  <c:v>1.5</c:v>
                </c:pt>
                <c:pt idx="9507">
                  <c:v>1.3</c:v>
                </c:pt>
                <c:pt idx="9508">
                  <c:v>1.3</c:v>
                </c:pt>
                <c:pt idx="9509">
                  <c:v>1.4</c:v>
                </c:pt>
                <c:pt idx="9510">
                  <c:v>1.3</c:v>
                </c:pt>
                <c:pt idx="9511">
                  <c:v>1.2</c:v>
                </c:pt>
                <c:pt idx="9512">
                  <c:v>1.4</c:v>
                </c:pt>
                <c:pt idx="9513">
                  <c:v>1.4</c:v>
                </c:pt>
                <c:pt idx="9514">
                  <c:v>1.5</c:v>
                </c:pt>
                <c:pt idx="9515">
                  <c:v>1.5</c:v>
                </c:pt>
                <c:pt idx="9516">
                  <c:v>1.2</c:v>
                </c:pt>
                <c:pt idx="9517">
                  <c:v>1.4</c:v>
                </c:pt>
                <c:pt idx="9518">
                  <c:v>1.4</c:v>
                </c:pt>
                <c:pt idx="9519">
                  <c:v>1.3</c:v>
                </c:pt>
                <c:pt idx="9520">
                  <c:v>1.6</c:v>
                </c:pt>
                <c:pt idx="9521">
                  <c:v>1.4</c:v>
                </c:pt>
                <c:pt idx="9522">
                  <c:v>1.3</c:v>
                </c:pt>
                <c:pt idx="9523">
                  <c:v>1.4</c:v>
                </c:pt>
                <c:pt idx="9524">
                  <c:v>1.1000000000000001</c:v>
                </c:pt>
                <c:pt idx="9525">
                  <c:v>1.4</c:v>
                </c:pt>
                <c:pt idx="9526">
                  <c:v>1.3</c:v>
                </c:pt>
                <c:pt idx="9527">
                  <c:v>1.3</c:v>
                </c:pt>
                <c:pt idx="9528">
                  <c:v>1.4</c:v>
                </c:pt>
                <c:pt idx="9529">
                  <c:v>1.3</c:v>
                </c:pt>
                <c:pt idx="9530">
                  <c:v>1.4</c:v>
                </c:pt>
                <c:pt idx="9531">
                  <c:v>1.5</c:v>
                </c:pt>
                <c:pt idx="9532">
                  <c:v>1.2</c:v>
                </c:pt>
                <c:pt idx="9533">
                  <c:v>1.3</c:v>
                </c:pt>
                <c:pt idx="9534">
                  <c:v>1.4</c:v>
                </c:pt>
                <c:pt idx="9535">
                  <c:v>1.5</c:v>
                </c:pt>
                <c:pt idx="9536">
                  <c:v>1.3</c:v>
                </c:pt>
                <c:pt idx="9537">
                  <c:v>1.3</c:v>
                </c:pt>
                <c:pt idx="9538">
                  <c:v>1.3</c:v>
                </c:pt>
                <c:pt idx="9539">
                  <c:v>1.4</c:v>
                </c:pt>
                <c:pt idx="9540">
                  <c:v>1.3</c:v>
                </c:pt>
                <c:pt idx="9541">
                  <c:v>1.3</c:v>
                </c:pt>
                <c:pt idx="9542">
                  <c:v>1.3</c:v>
                </c:pt>
                <c:pt idx="9543">
                  <c:v>1.4</c:v>
                </c:pt>
                <c:pt idx="9544">
                  <c:v>1.5</c:v>
                </c:pt>
                <c:pt idx="9545">
                  <c:v>1.5</c:v>
                </c:pt>
                <c:pt idx="9546">
                  <c:v>1.6</c:v>
                </c:pt>
                <c:pt idx="9547">
                  <c:v>1.3</c:v>
                </c:pt>
                <c:pt idx="9548">
                  <c:v>1.3</c:v>
                </c:pt>
                <c:pt idx="9549">
                  <c:v>1.3</c:v>
                </c:pt>
                <c:pt idx="9550">
                  <c:v>1.5</c:v>
                </c:pt>
                <c:pt idx="9551">
                  <c:v>1.5</c:v>
                </c:pt>
                <c:pt idx="9552">
                  <c:v>1.4</c:v>
                </c:pt>
                <c:pt idx="9553">
                  <c:v>1.3</c:v>
                </c:pt>
                <c:pt idx="9554">
                  <c:v>1.4</c:v>
                </c:pt>
                <c:pt idx="9555">
                  <c:v>1.4</c:v>
                </c:pt>
                <c:pt idx="9556">
                  <c:v>1.3</c:v>
                </c:pt>
                <c:pt idx="9557">
                  <c:v>1.3</c:v>
                </c:pt>
                <c:pt idx="9558">
                  <c:v>1.2</c:v>
                </c:pt>
                <c:pt idx="9559">
                  <c:v>1.4</c:v>
                </c:pt>
                <c:pt idx="9560">
                  <c:v>1.2</c:v>
                </c:pt>
                <c:pt idx="9561">
                  <c:v>1.3</c:v>
                </c:pt>
                <c:pt idx="9562">
                  <c:v>1.4</c:v>
                </c:pt>
                <c:pt idx="9563">
                  <c:v>1.5</c:v>
                </c:pt>
                <c:pt idx="9564">
                  <c:v>1.5</c:v>
                </c:pt>
                <c:pt idx="9565">
                  <c:v>1.1000000000000001</c:v>
                </c:pt>
                <c:pt idx="9566">
                  <c:v>1.3</c:v>
                </c:pt>
                <c:pt idx="9567">
                  <c:v>1.3</c:v>
                </c:pt>
                <c:pt idx="9568">
                  <c:v>1.3</c:v>
                </c:pt>
                <c:pt idx="9569">
                  <c:v>1.2</c:v>
                </c:pt>
                <c:pt idx="9570">
                  <c:v>1.3</c:v>
                </c:pt>
                <c:pt idx="9571">
                  <c:v>1.3</c:v>
                </c:pt>
                <c:pt idx="9572">
                  <c:v>1.4</c:v>
                </c:pt>
                <c:pt idx="9573">
                  <c:v>1.4</c:v>
                </c:pt>
                <c:pt idx="9574">
                  <c:v>1.3</c:v>
                </c:pt>
                <c:pt idx="9575">
                  <c:v>1.4</c:v>
                </c:pt>
                <c:pt idx="9576">
                  <c:v>1.4</c:v>
                </c:pt>
                <c:pt idx="9577">
                  <c:v>1.3</c:v>
                </c:pt>
                <c:pt idx="9578">
                  <c:v>1.4</c:v>
                </c:pt>
                <c:pt idx="9579">
                  <c:v>1.4</c:v>
                </c:pt>
                <c:pt idx="9580">
                  <c:v>1.5</c:v>
                </c:pt>
                <c:pt idx="9581">
                  <c:v>1.6</c:v>
                </c:pt>
                <c:pt idx="9582">
                  <c:v>1.2</c:v>
                </c:pt>
                <c:pt idx="9583">
                  <c:v>1.4</c:v>
                </c:pt>
                <c:pt idx="9584">
                  <c:v>1.4</c:v>
                </c:pt>
                <c:pt idx="9585">
                  <c:v>1.3</c:v>
                </c:pt>
                <c:pt idx="9586">
                  <c:v>1.3</c:v>
                </c:pt>
                <c:pt idx="9587">
                  <c:v>1.3</c:v>
                </c:pt>
                <c:pt idx="9588">
                  <c:v>1.4</c:v>
                </c:pt>
                <c:pt idx="9589">
                  <c:v>1.5</c:v>
                </c:pt>
                <c:pt idx="9590">
                  <c:v>1.2</c:v>
                </c:pt>
                <c:pt idx="9591">
                  <c:v>1.2</c:v>
                </c:pt>
                <c:pt idx="9592">
                  <c:v>1.4</c:v>
                </c:pt>
                <c:pt idx="9593">
                  <c:v>1.4</c:v>
                </c:pt>
                <c:pt idx="9594">
                  <c:v>1.2</c:v>
                </c:pt>
                <c:pt idx="9595">
                  <c:v>1.3</c:v>
                </c:pt>
                <c:pt idx="9596">
                  <c:v>1.4</c:v>
                </c:pt>
                <c:pt idx="9597">
                  <c:v>1.3</c:v>
                </c:pt>
                <c:pt idx="9598">
                  <c:v>1.3</c:v>
                </c:pt>
                <c:pt idx="9599">
                  <c:v>1.3</c:v>
                </c:pt>
                <c:pt idx="9600">
                  <c:v>1.3</c:v>
                </c:pt>
                <c:pt idx="9601">
                  <c:v>1.4</c:v>
                </c:pt>
                <c:pt idx="9602">
                  <c:v>1.4</c:v>
                </c:pt>
                <c:pt idx="9603">
                  <c:v>1.4</c:v>
                </c:pt>
                <c:pt idx="9604">
                  <c:v>1.1000000000000001</c:v>
                </c:pt>
                <c:pt idx="9605">
                  <c:v>1.3</c:v>
                </c:pt>
                <c:pt idx="9606">
                  <c:v>1.4</c:v>
                </c:pt>
                <c:pt idx="9607">
                  <c:v>1.4</c:v>
                </c:pt>
                <c:pt idx="9608">
                  <c:v>1.3</c:v>
                </c:pt>
                <c:pt idx="9609">
                  <c:v>1.3</c:v>
                </c:pt>
                <c:pt idx="9610">
                  <c:v>1.4</c:v>
                </c:pt>
                <c:pt idx="9611">
                  <c:v>1.4</c:v>
                </c:pt>
                <c:pt idx="9612">
                  <c:v>1.3</c:v>
                </c:pt>
                <c:pt idx="9613">
                  <c:v>1.4</c:v>
                </c:pt>
                <c:pt idx="9614">
                  <c:v>1.4</c:v>
                </c:pt>
                <c:pt idx="9615">
                  <c:v>1.4</c:v>
                </c:pt>
                <c:pt idx="9616">
                  <c:v>1.3</c:v>
                </c:pt>
                <c:pt idx="9617">
                  <c:v>1.4</c:v>
                </c:pt>
                <c:pt idx="9618">
                  <c:v>1.4</c:v>
                </c:pt>
                <c:pt idx="9619">
                  <c:v>1.3</c:v>
                </c:pt>
                <c:pt idx="9620">
                  <c:v>1.3</c:v>
                </c:pt>
                <c:pt idx="9621">
                  <c:v>1.3</c:v>
                </c:pt>
                <c:pt idx="9622">
                  <c:v>1.6</c:v>
                </c:pt>
                <c:pt idx="9623">
                  <c:v>1.1000000000000001</c:v>
                </c:pt>
                <c:pt idx="9624">
                  <c:v>1.3</c:v>
                </c:pt>
                <c:pt idx="9625">
                  <c:v>1.5</c:v>
                </c:pt>
                <c:pt idx="9626">
                  <c:v>1.4</c:v>
                </c:pt>
                <c:pt idx="9627">
                  <c:v>1.3</c:v>
                </c:pt>
                <c:pt idx="9628">
                  <c:v>1.4</c:v>
                </c:pt>
                <c:pt idx="9629">
                  <c:v>1.4</c:v>
                </c:pt>
                <c:pt idx="9630">
                  <c:v>1.3</c:v>
                </c:pt>
                <c:pt idx="9631">
                  <c:v>1.3</c:v>
                </c:pt>
                <c:pt idx="9632">
                  <c:v>1.3</c:v>
                </c:pt>
                <c:pt idx="9633">
                  <c:v>1.4</c:v>
                </c:pt>
                <c:pt idx="9634">
                  <c:v>1.3</c:v>
                </c:pt>
                <c:pt idx="9635">
                  <c:v>1.5</c:v>
                </c:pt>
                <c:pt idx="9636">
                  <c:v>1.6</c:v>
                </c:pt>
                <c:pt idx="9637">
                  <c:v>1.4</c:v>
                </c:pt>
                <c:pt idx="9638">
                  <c:v>1.2</c:v>
                </c:pt>
                <c:pt idx="9639">
                  <c:v>1.5</c:v>
                </c:pt>
                <c:pt idx="9640">
                  <c:v>1.2</c:v>
                </c:pt>
                <c:pt idx="9641">
                  <c:v>1.4</c:v>
                </c:pt>
                <c:pt idx="9642">
                  <c:v>1.2</c:v>
                </c:pt>
                <c:pt idx="9643">
                  <c:v>1.4</c:v>
                </c:pt>
                <c:pt idx="9644">
                  <c:v>1.3</c:v>
                </c:pt>
                <c:pt idx="9645">
                  <c:v>1.4</c:v>
                </c:pt>
                <c:pt idx="9646">
                  <c:v>1.4</c:v>
                </c:pt>
                <c:pt idx="9647">
                  <c:v>1.4</c:v>
                </c:pt>
                <c:pt idx="9648">
                  <c:v>1.3</c:v>
                </c:pt>
                <c:pt idx="9649">
                  <c:v>1.4</c:v>
                </c:pt>
                <c:pt idx="9650">
                  <c:v>1.7</c:v>
                </c:pt>
                <c:pt idx="9651">
                  <c:v>1.2</c:v>
                </c:pt>
                <c:pt idx="9652">
                  <c:v>1.2</c:v>
                </c:pt>
                <c:pt idx="9653">
                  <c:v>1.3</c:v>
                </c:pt>
                <c:pt idx="9654">
                  <c:v>1.3</c:v>
                </c:pt>
                <c:pt idx="9655">
                  <c:v>1.4</c:v>
                </c:pt>
                <c:pt idx="9656">
                  <c:v>1.2</c:v>
                </c:pt>
                <c:pt idx="9657">
                  <c:v>1.5</c:v>
                </c:pt>
                <c:pt idx="9658">
                  <c:v>1.7</c:v>
                </c:pt>
                <c:pt idx="9659">
                  <c:v>1.1000000000000001</c:v>
                </c:pt>
                <c:pt idx="9660">
                  <c:v>1.5</c:v>
                </c:pt>
                <c:pt idx="9661">
                  <c:v>1.3</c:v>
                </c:pt>
                <c:pt idx="9662">
                  <c:v>1.2</c:v>
                </c:pt>
                <c:pt idx="9663">
                  <c:v>1.4</c:v>
                </c:pt>
                <c:pt idx="9664">
                  <c:v>1.4</c:v>
                </c:pt>
                <c:pt idx="9665">
                  <c:v>1.5</c:v>
                </c:pt>
                <c:pt idx="9666">
                  <c:v>1.2</c:v>
                </c:pt>
                <c:pt idx="9667">
                  <c:v>1.4</c:v>
                </c:pt>
                <c:pt idx="9668">
                  <c:v>1.5</c:v>
                </c:pt>
                <c:pt idx="9669">
                  <c:v>1.2</c:v>
                </c:pt>
                <c:pt idx="9670">
                  <c:v>1.4</c:v>
                </c:pt>
                <c:pt idx="9671">
                  <c:v>1.4</c:v>
                </c:pt>
                <c:pt idx="9672">
                  <c:v>1.3</c:v>
                </c:pt>
                <c:pt idx="9673">
                  <c:v>1.4</c:v>
                </c:pt>
                <c:pt idx="9674">
                  <c:v>1.2</c:v>
                </c:pt>
                <c:pt idx="9675">
                  <c:v>1.4</c:v>
                </c:pt>
                <c:pt idx="9676">
                  <c:v>1.3</c:v>
                </c:pt>
                <c:pt idx="9677">
                  <c:v>1.3</c:v>
                </c:pt>
                <c:pt idx="9678">
                  <c:v>1.3</c:v>
                </c:pt>
                <c:pt idx="9679">
                  <c:v>1.4</c:v>
                </c:pt>
                <c:pt idx="9680">
                  <c:v>1.4</c:v>
                </c:pt>
                <c:pt idx="9681">
                  <c:v>1.3</c:v>
                </c:pt>
                <c:pt idx="9682">
                  <c:v>1.4</c:v>
                </c:pt>
                <c:pt idx="9683">
                  <c:v>1.4</c:v>
                </c:pt>
                <c:pt idx="9684">
                  <c:v>1.5</c:v>
                </c:pt>
                <c:pt idx="9685">
                  <c:v>1.4</c:v>
                </c:pt>
                <c:pt idx="9686">
                  <c:v>1.2</c:v>
                </c:pt>
                <c:pt idx="9687">
                  <c:v>1.3</c:v>
                </c:pt>
                <c:pt idx="9688">
                  <c:v>1.3</c:v>
                </c:pt>
                <c:pt idx="9689">
                  <c:v>1.3</c:v>
                </c:pt>
                <c:pt idx="9690">
                  <c:v>1.5</c:v>
                </c:pt>
                <c:pt idx="9691">
                  <c:v>1.4</c:v>
                </c:pt>
                <c:pt idx="9692">
                  <c:v>1.3</c:v>
                </c:pt>
                <c:pt idx="9693">
                  <c:v>1.3</c:v>
                </c:pt>
                <c:pt idx="9694">
                  <c:v>1.4</c:v>
                </c:pt>
                <c:pt idx="9695">
                  <c:v>1.5</c:v>
                </c:pt>
                <c:pt idx="9696">
                  <c:v>1.3</c:v>
                </c:pt>
                <c:pt idx="9697">
                  <c:v>1.3</c:v>
                </c:pt>
                <c:pt idx="9698">
                  <c:v>1.4</c:v>
                </c:pt>
                <c:pt idx="9699">
                  <c:v>1.3</c:v>
                </c:pt>
                <c:pt idx="9700">
                  <c:v>1.3</c:v>
                </c:pt>
                <c:pt idx="9701">
                  <c:v>1.5</c:v>
                </c:pt>
                <c:pt idx="9702">
                  <c:v>1.4</c:v>
                </c:pt>
                <c:pt idx="9703">
                  <c:v>1.5</c:v>
                </c:pt>
                <c:pt idx="9704">
                  <c:v>1.4</c:v>
                </c:pt>
                <c:pt idx="9705">
                  <c:v>1.3</c:v>
                </c:pt>
                <c:pt idx="9706">
                  <c:v>1.4</c:v>
                </c:pt>
                <c:pt idx="9707">
                  <c:v>1.4</c:v>
                </c:pt>
                <c:pt idx="9708">
                  <c:v>1.4</c:v>
                </c:pt>
                <c:pt idx="9709">
                  <c:v>1.4</c:v>
                </c:pt>
                <c:pt idx="9710">
                  <c:v>1.4</c:v>
                </c:pt>
                <c:pt idx="9711">
                  <c:v>1.5</c:v>
                </c:pt>
                <c:pt idx="9712">
                  <c:v>1.5</c:v>
                </c:pt>
                <c:pt idx="9713">
                  <c:v>1.4</c:v>
                </c:pt>
                <c:pt idx="9714">
                  <c:v>1.2</c:v>
                </c:pt>
                <c:pt idx="9715">
                  <c:v>1.4</c:v>
                </c:pt>
                <c:pt idx="9716">
                  <c:v>1.4</c:v>
                </c:pt>
                <c:pt idx="9717">
                  <c:v>1.4</c:v>
                </c:pt>
                <c:pt idx="9718">
                  <c:v>1.1000000000000001</c:v>
                </c:pt>
                <c:pt idx="9719">
                  <c:v>1.3</c:v>
                </c:pt>
                <c:pt idx="9720">
                  <c:v>1.4</c:v>
                </c:pt>
                <c:pt idx="9721">
                  <c:v>1.4</c:v>
                </c:pt>
                <c:pt idx="9722">
                  <c:v>1.3</c:v>
                </c:pt>
                <c:pt idx="9723">
                  <c:v>1.3</c:v>
                </c:pt>
                <c:pt idx="9724">
                  <c:v>1.4</c:v>
                </c:pt>
                <c:pt idx="9725">
                  <c:v>1.3</c:v>
                </c:pt>
                <c:pt idx="9726">
                  <c:v>1.3</c:v>
                </c:pt>
                <c:pt idx="9727">
                  <c:v>1.4</c:v>
                </c:pt>
                <c:pt idx="9728">
                  <c:v>1.4</c:v>
                </c:pt>
                <c:pt idx="9729">
                  <c:v>1.4</c:v>
                </c:pt>
                <c:pt idx="9730">
                  <c:v>1.4</c:v>
                </c:pt>
                <c:pt idx="9731">
                  <c:v>1.3</c:v>
                </c:pt>
                <c:pt idx="9732">
                  <c:v>1.3</c:v>
                </c:pt>
                <c:pt idx="9733">
                  <c:v>1.3</c:v>
                </c:pt>
                <c:pt idx="9734">
                  <c:v>1.4</c:v>
                </c:pt>
                <c:pt idx="9735">
                  <c:v>1.3</c:v>
                </c:pt>
                <c:pt idx="9736">
                  <c:v>1.3</c:v>
                </c:pt>
                <c:pt idx="9737">
                  <c:v>1.5</c:v>
                </c:pt>
                <c:pt idx="9738">
                  <c:v>1.4</c:v>
                </c:pt>
                <c:pt idx="9739">
                  <c:v>1.4</c:v>
                </c:pt>
                <c:pt idx="9740">
                  <c:v>1.3</c:v>
                </c:pt>
                <c:pt idx="9741">
                  <c:v>1.5</c:v>
                </c:pt>
                <c:pt idx="9742">
                  <c:v>1.4</c:v>
                </c:pt>
                <c:pt idx="9743">
                  <c:v>1.3</c:v>
                </c:pt>
                <c:pt idx="9744">
                  <c:v>1.5</c:v>
                </c:pt>
                <c:pt idx="9745">
                  <c:v>1.5</c:v>
                </c:pt>
                <c:pt idx="9746">
                  <c:v>1.4</c:v>
                </c:pt>
                <c:pt idx="9747">
                  <c:v>1.6</c:v>
                </c:pt>
                <c:pt idx="9748">
                  <c:v>1.5</c:v>
                </c:pt>
                <c:pt idx="9749">
                  <c:v>1.3</c:v>
                </c:pt>
                <c:pt idx="9750">
                  <c:v>1.4</c:v>
                </c:pt>
                <c:pt idx="9751">
                  <c:v>1.3</c:v>
                </c:pt>
                <c:pt idx="9752">
                  <c:v>1.4</c:v>
                </c:pt>
                <c:pt idx="9753">
                  <c:v>1.5</c:v>
                </c:pt>
                <c:pt idx="9754">
                  <c:v>1.4</c:v>
                </c:pt>
                <c:pt idx="9755">
                  <c:v>1.3</c:v>
                </c:pt>
                <c:pt idx="9756">
                  <c:v>1.4</c:v>
                </c:pt>
                <c:pt idx="9757">
                  <c:v>1.4</c:v>
                </c:pt>
                <c:pt idx="9758">
                  <c:v>1.3</c:v>
                </c:pt>
                <c:pt idx="9759">
                  <c:v>1.8</c:v>
                </c:pt>
                <c:pt idx="9760">
                  <c:v>1.3</c:v>
                </c:pt>
                <c:pt idx="9761">
                  <c:v>1.5</c:v>
                </c:pt>
                <c:pt idx="9762">
                  <c:v>1.4</c:v>
                </c:pt>
                <c:pt idx="9763">
                  <c:v>1.4</c:v>
                </c:pt>
                <c:pt idx="9764">
                  <c:v>1.4</c:v>
                </c:pt>
                <c:pt idx="9765">
                  <c:v>1.3</c:v>
                </c:pt>
                <c:pt idx="9766">
                  <c:v>1.3</c:v>
                </c:pt>
                <c:pt idx="9767">
                  <c:v>1.4</c:v>
                </c:pt>
                <c:pt idx="9768">
                  <c:v>1.4</c:v>
                </c:pt>
                <c:pt idx="9769">
                  <c:v>1.3</c:v>
                </c:pt>
                <c:pt idx="9770">
                  <c:v>1.4</c:v>
                </c:pt>
                <c:pt idx="9771">
                  <c:v>1.3</c:v>
                </c:pt>
                <c:pt idx="9772">
                  <c:v>1.4</c:v>
                </c:pt>
                <c:pt idx="9773">
                  <c:v>1.5</c:v>
                </c:pt>
                <c:pt idx="9774">
                  <c:v>1.3</c:v>
                </c:pt>
                <c:pt idx="9775">
                  <c:v>1.2</c:v>
                </c:pt>
                <c:pt idx="9776">
                  <c:v>1.4</c:v>
                </c:pt>
                <c:pt idx="9777">
                  <c:v>1.4</c:v>
                </c:pt>
                <c:pt idx="9778">
                  <c:v>1.4</c:v>
                </c:pt>
                <c:pt idx="9779">
                  <c:v>1.3</c:v>
                </c:pt>
                <c:pt idx="9780">
                  <c:v>1.3</c:v>
                </c:pt>
                <c:pt idx="9781">
                  <c:v>1.4</c:v>
                </c:pt>
                <c:pt idx="9782">
                  <c:v>1.5</c:v>
                </c:pt>
                <c:pt idx="9783">
                  <c:v>1.3</c:v>
                </c:pt>
                <c:pt idx="9784">
                  <c:v>1.4</c:v>
                </c:pt>
                <c:pt idx="9785">
                  <c:v>1.3</c:v>
                </c:pt>
                <c:pt idx="9786">
                  <c:v>1.4</c:v>
                </c:pt>
                <c:pt idx="9787">
                  <c:v>1.3</c:v>
                </c:pt>
                <c:pt idx="9788">
                  <c:v>1.4</c:v>
                </c:pt>
                <c:pt idx="9789">
                  <c:v>1.3</c:v>
                </c:pt>
                <c:pt idx="9790">
                  <c:v>1.4</c:v>
                </c:pt>
                <c:pt idx="9791">
                  <c:v>1.3</c:v>
                </c:pt>
                <c:pt idx="9792">
                  <c:v>1.3</c:v>
                </c:pt>
                <c:pt idx="9793">
                  <c:v>1.5</c:v>
                </c:pt>
                <c:pt idx="9794">
                  <c:v>1.5</c:v>
                </c:pt>
                <c:pt idx="9795">
                  <c:v>1.3</c:v>
                </c:pt>
                <c:pt idx="9796">
                  <c:v>1.4</c:v>
                </c:pt>
                <c:pt idx="9797">
                  <c:v>1.5</c:v>
                </c:pt>
                <c:pt idx="9798">
                  <c:v>1.3</c:v>
                </c:pt>
                <c:pt idx="9799">
                  <c:v>1.4</c:v>
                </c:pt>
                <c:pt idx="9800">
                  <c:v>1.3</c:v>
                </c:pt>
                <c:pt idx="9801">
                  <c:v>1.3</c:v>
                </c:pt>
                <c:pt idx="9802">
                  <c:v>1.3</c:v>
                </c:pt>
                <c:pt idx="9803">
                  <c:v>1.5</c:v>
                </c:pt>
                <c:pt idx="9804">
                  <c:v>1.3</c:v>
                </c:pt>
                <c:pt idx="9805">
                  <c:v>1.3</c:v>
                </c:pt>
                <c:pt idx="9806">
                  <c:v>1.4</c:v>
                </c:pt>
                <c:pt idx="9807">
                  <c:v>1.3</c:v>
                </c:pt>
                <c:pt idx="9808">
                  <c:v>1.5</c:v>
                </c:pt>
                <c:pt idx="9809">
                  <c:v>1.4</c:v>
                </c:pt>
                <c:pt idx="9810">
                  <c:v>1.4</c:v>
                </c:pt>
                <c:pt idx="9811">
                  <c:v>1.6</c:v>
                </c:pt>
                <c:pt idx="9812">
                  <c:v>1.5</c:v>
                </c:pt>
                <c:pt idx="9813">
                  <c:v>1.7</c:v>
                </c:pt>
                <c:pt idx="9814">
                  <c:v>1.3</c:v>
                </c:pt>
                <c:pt idx="9815">
                  <c:v>1.3</c:v>
                </c:pt>
                <c:pt idx="9816">
                  <c:v>1.6</c:v>
                </c:pt>
                <c:pt idx="9817">
                  <c:v>1.3</c:v>
                </c:pt>
                <c:pt idx="9818">
                  <c:v>1.3</c:v>
                </c:pt>
                <c:pt idx="9819">
                  <c:v>1.4</c:v>
                </c:pt>
                <c:pt idx="9820">
                  <c:v>1.5</c:v>
                </c:pt>
                <c:pt idx="9821">
                  <c:v>1.4</c:v>
                </c:pt>
                <c:pt idx="9822">
                  <c:v>1.3</c:v>
                </c:pt>
                <c:pt idx="9823">
                  <c:v>1.5</c:v>
                </c:pt>
                <c:pt idx="9824">
                  <c:v>1.3</c:v>
                </c:pt>
                <c:pt idx="9825">
                  <c:v>1.4</c:v>
                </c:pt>
                <c:pt idx="9826">
                  <c:v>1.5</c:v>
                </c:pt>
                <c:pt idx="9827">
                  <c:v>1.4</c:v>
                </c:pt>
                <c:pt idx="9828">
                  <c:v>1.5</c:v>
                </c:pt>
                <c:pt idx="9829">
                  <c:v>1.4</c:v>
                </c:pt>
                <c:pt idx="9830">
                  <c:v>1.5</c:v>
                </c:pt>
                <c:pt idx="9831">
                  <c:v>1.6</c:v>
                </c:pt>
                <c:pt idx="9832">
                  <c:v>1.4</c:v>
                </c:pt>
                <c:pt idx="9833">
                  <c:v>1.4</c:v>
                </c:pt>
                <c:pt idx="9834">
                  <c:v>1.4</c:v>
                </c:pt>
                <c:pt idx="9835">
                  <c:v>1.3</c:v>
                </c:pt>
                <c:pt idx="9836">
                  <c:v>1.5</c:v>
                </c:pt>
                <c:pt idx="9837">
                  <c:v>1.4</c:v>
                </c:pt>
                <c:pt idx="9838">
                  <c:v>1.4</c:v>
                </c:pt>
                <c:pt idx="9839">
                  <c:v>1.6</c:v>
                </c:pt>
                <c:pt idx="9840">
                  <c:v>1.3</c:v>
                </c:pt>
                <c:pt idx="9841">
                  <c:v>1.5</c:v>
                </c:pt>
                <c:pt idx="9842">
                  <c:v>1.5</c:v>
                </c:pt>
                <c:pt idx="9843">
                  <c:v>1.3</c:v>
                </c:pt>
                <c:pt idx="9844">
                  <c:v>1.4</c:v>
                </c:pt>
                <c:pt idx="9845">
                  <c:v>1.4</c:v>
                </c:pt>
                <c:pt idx="9846">
                  <c:v>1.6</c:v>
                </c:pt>
                <c:pt idx="9847">
                  <c:v>1.3</c:v>
                </c:pt>
                <c:pt idx="9848">
                  <c:v>1.4</c:v>
                </c:pt>
                <c:pt idx="9849">
                  <c:v>1.3</c:v>
                </c:pt>
                <c:pt idx="9850">
                  <c:v>1.3</c:v>
                </c:pt>
                <c:pt idx="9851">
                  <c:v>1.3</c:v>
                </c:pt>
                <c:pt idx="9852">
                  <c:v>1.3</c:v>
                </c:pt>
                <c:pt idx="9853">
                  <c:v>1.4</c:v>
                </c:pt>
                <c:pt idx="9854">
                  <c:v>1.3</c:v>
                </c:pt>
                <c:pt idx="9855">
                  <c:v>1.4</c:v>
                </c:pt>
                <c:pt idx="9856">
                  <c:v>1.4</c:v>
                </c:pt>
                <c:pt idx="9857">
                  <c:v>1.3</c:v>
                </c:pt>
                <c:pt idx="9858">
                  <c:v>1.4</c:v>
                </c:pt>
                <c:pt idx="9859">
                  <c:v>1.4</c:v>
                </c:pt>
                <c:pt idx="9860">
                  <c:v>1.5</c:v>
                </c:pt>
                <c:pt idx="9861">
                  <c:v>1.3</c:v>
                </c:pt>
                <c:pt idx="9862">
                  <c:v>1.2</c:v>
                </c:pt>
                <c:pt idx="9863">
                  <c:v>1.4</c:v>
                </c:pt>
                <c:pt idx="9864">
                  <c:v>1.5</c:v>
                </c:pt>
                <c:pt idx="9865">
                  <c:v>1.4</c:v>
                </c:pt>
                <c:pt idx="9866">
                  <c:v>1.4</c:v>
                </c:pt>
                <c:pt idx="9867">
                  <c:v>1.5</c:v>
                </c:pt>
                <c:pt idx="9868">
                  <c:v>1.4</c:v>
                </c:pt>
                <c:pt idx="9869">
                  <c:v>1.5</c:v>
                </c:pt>
                <c:pt idx="9870">
                  <c:v>1.4</c:v>
                </c:pt>
                <c:pt idx="9871">
                  <c:v>1.3</c:v>
                </c:pt>
                <c:pt idx="9872">
                  <c:v>1.3</c:v>
                </c:pt>
                <c:pt idx="9873">
                  <c:v>1.3</c:v>
                </c:pt>
                <c:pt idx="9874">
                  <c:v>1.4</c:v>
                </c:pt>
                <c:pt idx="9875">
                  <c:v>1.4</c:v>
                </c:pt>
                <c:pt idx="9876">
                  <c:v>1.4</c:v>
                </c:pt>
                <c:pt idx="9877">
                  <c:v>1.5</c:v>
                </c:pt>
                <c:pt idx="9878">
                  <c:v>1.5</c:v>
                </c:pt>
                <c:pt idx="9879">
                  <c:v>1.3</c:v>
                </c:pt>
                <c:pt idx="9880">
                  <c:v>1.4</c:v>
                </c:pt>
                <c:pt idx="9881">
                  <c:v>1.5</c:v>
                </c:pt>
                <c:pt idx="9882">
                  <c:v>1.5</c:v>
                </c:pt>
                <c:pt idx="9883">
                  <c:v>1.4</c:v>
                </c:pt>
                <c:pt idx="9884">
                  <c:v>1.4</c:v>
                </c:pt>
                <c:pt idx="9885">
                  <c:v>1.4</c:v>
                </c:pt>
                <c:pt idx="9886">
                  <c:v>1.4</c:v>
                </c:pt>
                <c:pt idx="9887">
                  <c:v>1.4</c:v>
                </c:pt>
                <c:pt idx="9888">
                  <c:v>1.4</c:v>
                </c:pt>
                <c:pt idx="9889">
                  <c:v>1.5</c:v>
                </c:pt>
                <c:pt idx="9890">
                  <c:v>1.5</c:v>
                </c:pt>
                <c:pt idx="9891">
                  <c:v>1.3</c:v>
                </c:pt>
                <c:pt idx="9892">
                  <c:v>1.4</c:v>
                </c:pt>
                <c:pt idx="9893">
                  <c:v>1.5</c:v>
                </c:pt>
                <c:pt idx="9894">
                  <c:v>1.4</c:v>
                </c:pt>
                <c:pt idx="9895">
                  <c:v>1.3</c:v>
                </c:pt>
                <c:pt idx="9896">
                  <c:v>1.3</c:v>
                </c:pt>
                <c:pt idx="9897">
                  <c:v>1.5</c:v>
                </c:pt>
                <c:pt idx="9898">
                  <c:v>1.4</c:v>
                </c:pt>
                <c:pt idx="9899">
                  <c:v>1.4</c:v>
                </c:pt>
                <c:pt idx="9900">
                  <c:v>1.3</c:v>
                </c:pt>
                <c:pt idx="9901">
                  <c:v>1.6</c:v>
                </c:pt>
                <c:pt idx="9902">
                  <c:v>1.4</c:v>
                </c:pt>
                <c:pt idx="9903">
                  <c:v>1.4</c:v>
                </c:pt>
                <c:pt idx="9904">
                  <c:v>1.4</c:v>
                </c:pt>
                <c:pt idx="9905">
                  <c:v>1.5</c:v>
                </c:pt>
                <c:pt idx="9906">
                  <c:v>1.3</c:v>
                </c:pt>
                <c:pt idx="9907">
                  <c:v>1.5</c:v>
                </c:pt>
                <c:pt idx="9908">
                  <c:v>1.6</c:v>
                </c:pt>
                <c:pt idx="9909">
                  <c:v>1.4</c:v>
                </c:pt>
                <c:pt idx="9910">
                  <c:v>1.4</c:v>
                </c:pt>
                <c:pt idx="9911">
                  <c:v>1.4</c:v>
                </c:pt>
                <c:pt idx="9912">
                  <c:v>1.4</c:v>
                </c:pt>
                <c:pt idx="9913">
                  <c:v>1.3</c:v>
                </c:pt>
                <c:pt idx="9914">
                  <c:v>1.4</c:v>
                </c:pt>
                <c:pt idx="9915">
                  <c:v>1.4</c:v>
                </c:pt>
                <c:pt idx="9916">
                  <c:v>1.4</c:v>
                </c:pt>
                <c:pt idx="9917">
                  <c:v>1.3</c:v>
                </c:pt>
                <c:pt idx="9918">
                  <c:v>1.3</c:v>
                </c:pt>
                <c:pt idx="9919">
                  <c:v>1.5</c:v>
                </c:pt>
                <c:pt idx="9920">
                  <c:v>1.3</c:v>
                </c:pt>
                <c:pt idx="9921">
                  <c:v>1.4</c:v>
                </c:pt>
                <c:pt idx="9922">
                  <c:v>1.5</c:v>
                </c:pt>
                <c:pt idx="9923">
                  <c:v>1.4</c:v>
                </c:pt>
                <c:pt idx="9924">
                  <c:v>1.3</c:v>
                </c:pt>
                <c:pt idx="9925">
                  <c:v>1.5</c:v>
                </c:pt>
                <c:pt idx="9926">
                  <c:v>1.5</c:v>
                </c:pt>
                <c:pt idx="9927">
                  <c:v>1.3</c:v>
                </c:pt>
                <c:pt idx="9928">
                  <c:v>1.3</c:v>
                </c:pt>
                <c:pt idx="9929">
                  <c:v>1.4</c:v>
                </c:pt>
                <c:pt idx="9930">
                  <c:v>1.5</c:v>
                </c:pt>
                <c:pt idx="9931">
                  <c:v>1.4</c:v>
                </c:pt>
                <c:pt idx="9932">
                  <c:v>1.3</c:v>
                </c:pt>
                <c:pt idx="9933">
                  <c:v>1.5</c:v>
                </c:pt>
                <c:pt idx="9934">
                  <c:v>1.4</c:v>
                </c:pt>
                <c:pt idx="9935">
                  <c:v>1.6</c:v>
                </c:pt>
                <c:pt idx="9936">
                  <c:v>1.3</c:v>
                </c:pt>
                <c:pt idx="9937">
                  <c:v>1.4</c:v>
                </c:pt>
                <c:pt idx="9938">
                  <c:v>1.3</c:v>
                </c:pt>
                <c:pt idx="9939">
                  <c:v>1.3</c:v>
                </c:pt>
                <c:pt idx="9940">
                  <c:v>1.3</c:v>
                </c:pt>
                <c:pt idx="9941">
                  <c:v>1.3</c:v>
                </c:pt>
                <c:pt idx="9942">
                  <c:v>1.4</c:v>
                </c:pt>
                <c:pt idx="9943">
                  <c:v>1.5</c:v>
                </c:pt>
                <c:pt idx="9944">
                  <c:v>1.4</c:v>
                </c:pt>
                <c:pt idx="9945">
                  <c:v>1.4</c:v>
                </c:pt>
                <c:pt idx="9946">
                  <c:v>1.7</c:v>
                </c:pt>
                <c:pt idx="9947">
                  <c:v>1.3</c:v>
                </c:pt>
                <c:pt idx="9948">
                  <c:v>1.4</c:v>
                </c:pt>
                <c:pt idx="9949">
                  <c:v>1.5</c:v>
                </c:pt>
                <c:pt idx="9950">
                  <c:v>1.4</c:v>
                </c:pt>
                <c:pt idx="9951">
                  <c:v>1.2</c:v>
                </c:pt>
                <c:pt idx="9952">
                  <c:v>1.4</c:v>
                </c:pt>
                <c:pt idx="9953">
                  <c:v>1.4</c:v>
                </c:pt>
                <c:pt idx="9954">
                  <c:v>1.5</c:v>
                </c:pt>
                <c:pt idx="9955">
                  <c:v>1.4</c:v>
                </c:pt>
                <c:pt idx="9956">
                  <c:v>1.4</c:v>
                </c:pt>
                <c:pt idx="9957">
                  <c:v>1.4</c:v>
                </c:pt>
                <c:pt idx="9958">
                  <c:v>1.5</c:v>
                </c:pt>
                <c:pt idx="9959">
                  <c:v>1.6</c:v>
                </c:pt>
                <c:pt idx="9960">
                  <c:v>1.6</c:v>
                </c:pt>
                <c:pt idx="9961">
                  <c:v>1.2</c:v>
                </c:pt>
                <c:pt idx="9962">
                  <c:v>1.2</c:v>
                </c:pt>
                <c:pt idx="9963">
                  <c:v>1.3</c:v>
                </c:pt>
                <c:pt idx="9964">
                  <c:v>1.4</c:v>
                </c:pt>
                <c:pt idx="9965">
                  <c:v>1.4</c:v>
                </c:pt>
                <c:pt idx="9966">
                  <c:v>1.3</c:v>
                </c:pt>
                <c:pt idx="9967">
                  <c:v>1.4</c:v>
                </c:pt>
                <c:pt idx="9968">
                  <c:v>1.5</c:v>
                </c:pt>
                <c:pt idx="9969">
                  <c:v>1.4</c:v>
                </c:pt>
                <c:pt idx="9970">
                  <c:v>1.2</c:v>
                </c:pt>
                <c:pt idx="9971">
                  <c:v>1.5</c:v>
                </c:pt>
                <c:pt idx="9972">
                  <c:v>1.2</c:v>
                </c:pt>
                <c:pt idx="9973">
                  <c:v>1.4</c:v>
                </c:pt>
                <c:pt idx="9974">
                  <c:v>1.2</c:v>
                </c:pt>
                <c:pt idx="9975">
                  <c:v>1.5</c:v>
                </c:pt>
                <c:pt idx="9976">
                  <c:v>1.4</c:v>
                </c:pt>
                <c:pt idx="9977">
                  <c:v>1.3</c:v>
                </c:pt>
                <c:pt idx="9978">
                  <c:v>1.3</c:v>
                </c:pt>
                <c:pt idx="9979">
                  <c:v>1.4</c:v>
                </c:pt>
                <c:pt idx="9980">
                  <c:v>1.4</c:v>
                </c:pt>
                <c:pt idx="9981">
                  <c:v>1.5</c:v>
                </c:pt>
                <c:pt idx="9982">
                  <c:v>1.2</c:v>
                </c:pt>
                <c:pt idx="9983">
                  <c:v>1.3</c:v>
                </c:pt>
                <c:pt idx="9984">
                  <c:v>1.3</c:v>
                </c:pt>
                <c:pt idx="9985">
                  <c:v>1.4</c:v>
                </c:pt>
                <c:pt idx="9986">
                  <c:v>1.3</c:v>
                </c:pt>
                <c:pt idx="9987">
                  <c:v>1.5</c:v>
                </c:pt>
                <c:pt idx="9988">
                  <c:v>1.3</c:v>
                </c:pt>
                <c:pt idx="9989">
                  <c:v>1.2</c:v>
                </c:pt>
                <c:pt idx="9990">
                  <c:v>1.3</c:v>
                </c:pt>
                <c:pt idx="9991">
                  <c:v>1.4</c:v>
                </c:pt>
                <c:pt idx="9992">
                  <c:v>1.4</c:v>
                </c:pt>
                <c:pt idx="9993">
                  <c:v>1.3</c:v>
                </c:pt>
                <c:pt idx="9994">
                  <c:v>1.3</c:v>
                </c:pt>
                <c:pt idx="9995">
                  <c:v>1.4</c:v>
                </c:pt>
                <c:pt idx="9996">
                  <c:v>1.3</c:v>
                </c:pt>
                <c:pt idx="9997">
                  <c:v>1.4</c:v>
                </c:pt>
                <c:pt idx="9998">
                  <c:v>1.2</c:v>
                </c:pt>
                <c:pt idx="9999">
                  <c:v>1.3</c:v>
                </c:pt>
                <c:pt idx="10000">
                  <c:v>1.3</c:v>
                </c:pt>
                <c:pt idx="10001">
                  <c:v>1.4</c:v>
                </c:pt>
                <c:pt idx="10002">
                  <c:v>1.3</c:v>
                </c:pt>
                <c:pt idx="10003">
                  <c:v>1.4</c:v>
                </c:pt>
                <c:pt idx="10004">
                  <c:v>1.3</c:v>
                </c:pt>
                <c:pt idx="10005">
                  <c:v>1.5</c:v>
                </c:pt>
                <c:pt idx="10006">
                  <c:v>1.2</c:v>
                </c:pt>
                <c:pt idx="10007">
                  <c:v>1.2</c:v>
                </c:pt>
                <c:pt idx="10008">
                  <c:v>1.3</c:v>
                </c:pt>
                <c:pt idx="10009">
                  <c:v>1.4</c:v>
                </c:pt>
                <c:pt idx="10010">
                  <c:v>1.4</c:v>
                </c:pt>
                <c:pt idx="10011">
                  <c:v>1.3</c:v>
                </c:pt>
                <c:pt idx="10012">
                  <c:v>1.4</c:v>
                </c:pt>
                <c:pt idx="10013">
                  <c:v>1.4</c:v>
                </c:pt>
                <c:pt idx="10014">
                  <c:v>1.5</c:v>
                </c:pt>
                <c:pt idx="10015">
                  <c:v>1.4</c:v>
                </c:pt>
                <c:pt idx="10016">
                  <c:v>1.2</c:v>
                </c:pt>
                <c:pt idx="10017">
                  <c:v>1.4</c:v>
                </c:pt>
                <c:pt idx="10018">
                  <c:v>1.2</c:v>
                </c:pt>
                <c:pt idx="10019">
                  <c:v>1.2</c:v>
                </c:pt>
                <c:pt idx="10020">
                  <c:v>1.3</c:v>
                </c:pt>
                <c:pt idx="10021">
                  <c:v>1.4</c:v>
                </c:pt>
                <c:pt idx="10022">
                  <c:v>1.3</c:v>
                </c:pt>
                <c:pt idx="10023">
                  <c:v>1.4</c:v>
                </c:pt>
                <c:pt idx="10024">
                  <c:v>1.3</c:v>
                </c:pt>
                <c:pt idx="10025">
                  <c:v>1.3</c:v>
                </c:pt>
                <c:pt idx="10026">
                  <c:v>1.3</c:v>
                </c:pt>
                <c:pt idx="10027">
                  <c:v>1.2</c:v>
                </c:pt>
                <c:pt idx="10028">
                  <c:v>1.3</c:v>
                </c:pt>
                <c:pt idx="10029">
                  <c:v>1.3</c:v>
                </c:pt>
                <c:pt idx="10030">
                  <c:v>1.2</c:v>
                </c:pt>
                <c:pt idx="10031">
                  <c:v>1.3</c:v>
                </c:pt>
                <c:pt idx="10032">
                  <c:v>1.3</c:v>
                </c:pt>
                <c:pt idx="10033">
                  <c:v>1.4</c:v>
                </c:pt>
                <c:pt idx="10034">
                  <c:v>1.3</c:v>
                </c:pt>
                <c:pt idx="10035">
                  <c:v>1.4</c:v>
                </c:pt>
                <c:pt idx="10036">
                  <c:v>1.4</c:v>
                </c:pt>
                <c:pt idx="10037">
                  <c:v>1.3</c:v>
                </c:pt>
                <c:pt idx="10038">
                  <c:v>1.4</c:v>
                </c:pt>
                <c:pt idx="10039">
                  <c:v>1.2</c:v>
                </c:pt>
                <c:pt idx="10040">
                  <c:v>1.3</c:v>
                </c:pt>
                <c:pt idx="10041">
                  <c:v>1.4</c:v>
                </c:pt>
                <c:pt idx="10042">
                  <c:v>1.4</c:v>
                </c:pt>
                <c:pt idx="10043">
                  <c:v>1.4</c:v>
                </c:pt>
                <c:pt idx="10044">
                  <c:v>1.2</c:v>
                </c:pt>
                <c:pt idx="10045">
                  <c:v>1.3</c:v>
                </c:pt>
                <c:pt idx="10046">
                  <c:v>1.4</c:v>
                </c:pt>
                <c:pt idx="10047">
                  <c:v>1.3</c:v>
                </c:pt>
                <c:pt idx="10048">
                  <c:v>1.2</c:v>
                </c:pt>
                <c:pt idx="10049">
                  <c:v>1.3</c:v>
                </c:pt>
                <c:pt idx="10050">
                  <c:v>1.3</c:v>
                </c:pt>
                <c:pt idx="10051">
                  <c:v>1.4</c:v>
                </c:pt>
                <c:pt idx="10052">
                  <c:v>1.3</c:v>
                </c:pt>
                <c:pt idx="10053">
                  <c:v>1.5</c:v>
                </c:pt>
                <c:pt idx="10054">
                  <c:v>1.4</c:v>
                </c:pt>
                <c:pt idx="10055">
                  <c:v>1.6</c:v>
                </c:pt>
                <c:pt idx="10056">
                  <c:v>1.2</c:v>
                </c:pt>
                <c:pt idx="10057">
                  <c:v>1.3</c:v>
                </c:pt>
                <c:pt idx="10058">
                  <c:v>1.2</c:v>
                </c:pt>
                <c:pt idx="10059">
                  <c:v>1.3</c:v>
                </c:pt>
                <c:pt idx="10060">
                  <c:v>1.3</c:v>
                </c:pt>
                <c:pt idx="10061">
                  <c:v>1.5</c:v>
                </c:pt>
                <c:pt idx="10062">
                  <c:v>1.2</c:v>
                </c:pt>
                <c:pt idx="10063">
                  <c:v>1.2</c:v>
                </c:pt>
                <c:pt idx="10064">
                  <c:v>1.2</c:v>
                </c:pt>
                <c:pt idx="10065">
                  <c:v>1.2</c:v>
                </c:pt>
                <c:pt idx="10066">
                  <c:v>1.4</c:v>
                </c:pt>
                <c:pt idx="10067">
                  <c:v>1.4</c:v>
                </c:pt>
                <c:pt idx="10068">
                  <c:v>1.3</c:v>
                </c:pt>
                <c:pt idx="10069">
                  <c:v>1.4</c:v>
                </c:pt>
                <c:pt idx="10070">
                  <c:v>1.3</c:v>
                </c:pt>
                <c:pt idx="10071">
                  <c:v>1.3</c:v>
                </c:pt>
                <c:pt idx="10072">
                  <c:v>1.5</c:v>
                </c:pt>
                <c:pt idx="10073">
                  <c:v>1.3</c:v>
                </c:pt>
                <c:pt idx="10074">
                  <c:v>1.3</c:v>
                </c:pt>
                <c:pt idx="10075">
                  <c:v>1.4</c:v>
                </c:pt>
                <c:pt idx="10076">
                  <c:v>1.4</c:v>
                </c:pt>
                <c:pt idx="10077">
                  <c:v>1.3</c:v>
                </c:pt>
                <c:pt idx="10078">
                  <c:v>1.4</c:v>
                </c:pt>
                <c:pt idx="10079">
                  <c:v>1.4</c:v>
                </c:pt>
                <c:pt idx="10080">
                  <c:v>1.4</c:v>
                </c:pt>
                <c:pt idx="10081">
                  <c:v>1.3</c:v>
                </c:pt>
                <c:pt idx="10082">
                  <c:v>1.4</c:v>
                </c:pt>
                <c:pt idx="10083">
                  <c:v>1.3</c:v>
                </c:pt>
                <c:pt idx="10084">
                  <c:v>1.3</c:v>
                </c:pt>
                <c:pt idx="10085">
                  <c:v>1.3</c:v>
                </c:pt>
                <c:pt idx="10086">
                  <c:v>1.5</c:v>
                </c:pt>
                <c:pt idx="10087">
                  <c:v>1.2</c:v>
                </c:pt>
                <c:pt idx="10088">
                  <c:v>1.3</c:v>
                </c:pt>
                <c:pt idx="10089">
                  <c:v>1.3</c:v>
                </c:pt>
                <c:pt idx="10090">
                  <c:v>1.4</c:v>
                </c:pt>
                <c:pt idx="10091">
                  <c:v>1.4</c:v>
                </c:pt>
                <c:pt idx="10092">
                  <c:v>1.5</c:v>
                </c:pt>
                <c:pt idx="10093">
                  <c:v>1.4</c:v>
                </c:pt>
                <c:pt idx="10094">
                  <c:v>1.2</c:v>
                </c:pt>
                <c:pt idx="10095">
                  <c:v>1.3</c:v>
                </c:pt>
                <c:pt idx="10096">
                  <c:v>1.4</c:v>
                </c:pt>
                <c:pt idx="10097">
                  <c:v>1.3</c:v>
                </c:pt>
                <c:pt idx="10098">
                  <c:v>1.4</c:v>
                </c:pt>
                <c:pt idx="10099">
                  <c:v>1.2</c:v>
                </c:pt>
                <c:pt idx="10100">
                  <c:v>1.4</c:v>
                </c:pt>
                <c:pt idx="10101">
                  <c:v>1.3</c:v>
                </c:pt>
                <c:pt idx="10102">
                  <c:v>1.3</c:v>
                </c:pt>
                <c:pt idx="10103">
                  <c:v>1.2</c:v>
                </c:pt>
                <c:pt idx="10104">
                  <c:v>1.3</c:v>
                </c:pt>
                <c:pt idx="10105">
                  <c:v>1.4</c:v>
                </c:pt>
                <c:pt idx="10106">
                  <c:v>1.3</c:v>
                </c:pt>
                <c:pt idx="10107">
                  <c:v>1.5</c:v>
                </c:pt>
                <c:pt idx="10108">
                  <c:v>1.3</c:v>
                </c:pt>
                <c:pt idx="10109">
                  <c:v>1.3</c:v>
                </c:pt>
                <c:pt idx="10110">
                  <c:v>1.4</c:v>
                </c:pt>
                <c:pt idx="10111">
                  <c:v>1.4</c:v>
                </c:pt>
                <c:pt idx="10112">
                  <c:v>1.4</c:v>
                </c:pt>
                <c:pt idx="10113">
                  <c:v>1.3</c:v>
                </c:pt>
                <c:pt idx="10114">
                  <c:v>1.3</c:v>
                </c:pt>
                <c:pt idx="10115">
                  <c:v>1.4</c:v>
                </c:pt>
                <c:pt idx="10116">
                  <c:v>1.3</c:v>
                </c:pt>
                <c:pt idx="10117">
                  <c:v>1.2</c:v>
                </c:pt>
                <c:pt idx="10118">
                  <c:v>1.3</c:v>
                </c:pt>
                <c:pt idx="10119">
                  <c:v>1.4</c:v>
                </c:pt>
                <c:pt idx="10120">
                  <c:v>1.2</c:v>
                </c:pt>
                <c:pt idx="10121">
                  <c:v>1.3</c:v>
                </c:pt>
                <c:pt idx="10122">
                  <c:v>1.4</c:v>
                </c:pt>
                <c:pt idx="10123">
                  <c:v>1.3</c:v>
                </c:pt>
                <c:pt idx="10124">
                  <c:v>1.2</c:v>
                </c:pt>
                <c:pt idx="10125">
                  <c:v>1.3</c:v>
                </c:pt>
                <c:pt idx="10126">
                  <c:v>1.5</c:v>
                </c:pt>
                <c:pt idx="10127">
                  <c:v>1.4</c:v>
                </c:pt>
                <c:pt idx="10128">
                  <c:v>1.2</c:v>
                </c:pt>
                <c:pt idx="10129">
                  <c:v>1.4</c:v>
                </c:pt>
                <c:pt idx="10130">
                  <c:v>1.3</c:v>
                </c:pt>
                <c:pt idx="10131">
                  <c:v>1.4</c:v>
                </c:pt>
                <c:pt idx="10132">
                  <c:v>1.4</c:v>
                </c:pt>
                <c:pt idx="10133">
                  <c:v>1.2</c:v>
                </c:pt>
                <c:pt idx="10134">
                  <c:v>1.4</c:v>
                </c:pt>
                <c:pt idx="10135">
                  <c:v>1.3</c:v>
                </c:pt>
                <c:pt idx="10136">
                  <c:v>1.4</c:v>
                </c:pt>
                <c:pt idx="10137">
                  <c:v>1.2</c:v>
                </c:pt>
                <c:pt idx="10138">
                  <c:v>1.3</c:v>
                </c:pt>
                <c:pt idx="10139">
                  <c:v>1.3</c:v>
                </c:pt>
                <c:pt idx="10140">
                  <c:v>1.5</c:v>
                </c:pt>
                <c:pt idx="10141">
                  <c:v>1.2</c:v>
                </c:pt>
                <c:pt idx="10142">
                  <c:v>1.2</c:v>
                </c:pt>
                <c:pt idx="10143">
                  <c:v>1.4</c:v>
                </c:pt>
                <c:pt idx="10144">
                  <c:v>1.4</c:v>
                </c:pt>
                <c:pt idx="10145">
                  <c:v>1.2</c:v>
                </c:pt>
                <c:pt idx="10146">
                  <c:v>1.3</c:v>
                </c:pt>
                <c:pt idx="10147">
                  <c:v>1.2</c:v>
                </c:pt>
                <c:pt idx="10148">
                  <c:v>1.4</c:v>
                </c:pt>
                <c:pt idx="10149">
                  <c:v>1.3</c:v>
                </c:pt>
                <c:pt idx="10150">
                  <c:v>1.4</c:v>
                </c:pt>
                <c:pt idx="10151">
                  <c:v>1.3</c:v>
                </c:pt>
                <c:pt idx="10152">
                  <c:v>1.3</c:v>
                </c:pt>
                <c:pt idx="10153">
                  <c:v>1.3</c:v>
                </c:pt>
                <c:pt idx="10154">
                  <c:v>1.4</c:v>
                </c:pt>
                <c:pt idx="10155">
                  <c:v>1.4</c:v>
                </c:pt>
                <c:pt idx="10156">
                  <c:v>1.3</c:v>
                </c:pt>
                <c:pt idx="10157">
                  <c:v>1.2</c:v>
                </c:pt>
                <c:pt idx="10158">
                  <c:v>1.3</c:v>
                </c:pt>
                <c:pt idx="10159">
                  <c:v>1.4</c:v>
                </c:pt>
                <c:pt idx="10160">
                  <c:v>1.4</c:v>
                </c:pt>
                <c:pt idx="10161">
                  <c:v>1.4</c:v>
                </c:pt>
                <c:pt idx="10162">
                  <c:v>1.3</c:v>
                </c:pt>
                <c:pt idx="10163">
                  <c:v>1.5</c:v>
                </c:pt>
                <c:pt idx="10164">
                  <c:v>1.1000000000000001</c:v>
                </c:pt>
                <c:pt idx="10165">
                  <c:v>1.3</c:v>
                </c:pt>
                <c:pt idx="10166">
                  <c:v>1.3</c:v>
                </c:pt>
                <c:pt idx="10167">
                  <c:v>1.3</c:v>
                </c:pt>
                <c:pt idx="10168">
                  <c:v>1.3</c:v>
                </c:pt>
                <c:pt idx="10169">
                  <c:v>1.2</c:v>
                </c:pt>
                <c:pt idx="10170">
                  <c:v>1.4</c:v>
                </c:pt>
                <c:pt idx="10171">
                  <c:v>1.5</c:v>
                </c:pt>
                <c:pt idx="10172">
                  <c:v>1.5</c:v>
                </c:pt>
                <c:pt idx="10173">
                  <c:v>1.2</c:v>
                </c:pt>
                <c:pt idx="10174">
                  <c:v>1.3</c:v>
                </c:pt>
                <c:pt idx="10175">
                  <c:v>1.3</c:v>
                </c:pt>
                <c:pt idx="10176">
                  <c:v>1.4</c:v>
                </c:pt>
                <c:pt idx="10177">
                  <c:v>1.3</c:v>
                </c:pt>
                <c:pt idx="10178">
                  <c:v>1.3</c:v>
                </c:pt>
                <c:pt idx="10179">
                  <c:v>1.2</c:v>
                </c:pt>
                <c:pt idx="10180">
                  <c:v>1.4</c:v>
                </c:pt>
                <c:pt idx="10181">
                  <c:v>1.3</c:v>
                </c:pt>
                <c:pt idx="10182">
                  <c:v>1.3</c:v>
                </c:pt>
                <c:pt idx="10183">
                  <c:v>1.5</c:v>
                </c:pt>
                <c:pt idx="10184">
                  <c:v>1.3</c:v>
                </c:pt>
                <c:pt idx="10185">
                  <c:v>1.2</c:v>
                </c:pt>
                <c:pt idx="10186">
                  <c:v>1.4</c:v>
                </c:pt>
                <c:pt idx="10187">
                  <c:v>1.5</c:v>
                </c:pt>
                <c:pt idx="10188">
                  <c:v>1.5</c:v>
                </c:pt>
                <c:pt idx="10189">
                  <c:v>1.4</c:v>
                </c:pt>
                <c:pt idx="10190">
                  <c:v>1.1000000000000001</c:v>
                </c:pt>
                <c:pt idx="10191">
                  <c:v>1.4</c:v>
                </c:pt>
                <c:pt idx="10192">
                  <c:v>1.4</c:v>
                </c:pt>
                <c:pt idx="10193">
                  <c:v>1.2</c:v>
                </c:pt>
                <c:pt idx="10194">
                  <c:v>1.2</c:v>
                </c:pt>
                <c:pt idx="10195">
                  <c:v>1.4</c:v>
                </c:pt>
                <c:pt idx="10196">
                  <c:v>1.6</c:v>
                </c:pt>
                <c:pt idx="10197">
                  <c:v>1.3</c:v>
                </c:pt>
                <c:pt idx="10198">
                  <c:v>1.1000000000000001</c:v>
                </c:pt>
                <c:pt idx="10199">
                  <c:v>1.2</c:v>
                </c:pt>
                <c:pt idx="10200">
                  <c:v>1.3</c:v>
                </c:pt>
                <c:pt idx="10201">
                  <c:v>1.3</c:v>
                </c:pt>
                <c:pt idx="10202">
                  <c:v>1.6</c:v>
                </c:pt>
                <c:pt idx="10203">
                  <c:v>1</c:v>
                </c:pt>
                <c:pt idx="10204">
                  <c:v>1.3</c:v>
                </c:pt>
                <c:pt idx="10205">
                  <c:v>1.3</c:v>
                </c:pt>
                <c:pt idx="10206">
                  <c:v>1.3</c:v>
                </c:pt>
                <c:pt idx="10207">
                  <c:v>1.4</c:v>
                </c:pt>
                <c:pt idx="10208">
                  <c:v>1.3</c:v>
                </c:pt>
                <c:pt idx="10209">
                  <c:v>1.3</c:v>
                </c:pt>
                <c:pt idx="10210">
                  <c:v>1.3</c:v>
                </c:pt>
                <c:pt idx="10211">
                  <c:v>1.3</c:v>
                </c:pt>
                <c:pt idx="10212">
                  <c:v>1.2</c:v>
                </c:pt>
                <c:pt idx="10213">
                  <c:v>1.4</c:v>
                </c:pt>
                <c:pt idx="10214">
                  <c:v>1.3</c:v>
                </c:pt>
                <c:pt idx="10215">
                  <c:v>1.3</c:v>
                </c:pt>
                <c:pt idx="10216">
                  <c:v>1.3</c:v>
                </c:pt>
                <c:pt idx="10217">
                  <c:v>1.4</c:v>
                </c:pt>
                <c:pt idx="10218">
                  <c:v>1.2</c:v>
                </c:pt>
                <c:pt idx="10219">
                  <c:v>1.4</c:v>
                </c:pt>
                <c:pt idx="10220">
                  <c:v>1.3</c:v>
                </c:pt>
                <c:pt idx="10221">
                  <c:v>1.3</c:v>
                </c:pt>
                <c:pt idx="10222">
                  <c:v>1.3</c:v>
                </c:pt>
                <c:pt idx="10223">
                  <c:v>1.4</c:v>
                </c:pt>
                <c:pt idx="10224">
                  <c:v>1.3</c:v>
                </c:pt>
                <c:pt idx="10225">
                  <c:v>1.2</c:v>
                </c:pt>
                <c:pt idx="10226">
                  <c:v>1.3</c:v>
                </c:pt>
                <c:pt idx="10227">
                  <c:v>1.4</c:v>
                </c:pt>
                <c:pt idx="10228">
                  <c:v>1.3</c:v>
                </c:pt>
                <c:pt idx="10229">
                  <c:v>1.3</c:v>
                </c:pt>
                <c:pt idx="10230">
                  <c:v>1.3</c:v>
                </c:pt>
                <c:pt idx="10231">
                  <c:v>1.3</c:v>
                </c:pt>
                <c:pt idx="10232">
                  <c:v>1.3</c:v>
                </c:pt>
                <c:pt idx="10233">
                  <c:v>1.4</c:v>
                </c:pt>
                <c:pt idx="10234">
                  <c:v>1.2</c:v>
                </c:pt>
                <c:pt idx="10235">
                  <c:v>1.3</c:v>
                </c:pt>
                <c:pt idx="10236">
                  <c:v>1.4</c:v>
                </c:pt>
                <c:pt idx="10237">
                  <c:v>1.6</c:v>
                </c:pt>
                <c:pt idx="10238">
                  <c:v>1.4</c:v>
                </c:pt>
                <c:pt idx="10239">
                  <c:v>1.3</c:v>
                </c:pt>
                <c:pt idx="10240">
                  <c:v>1.3</c:v>
                </c:pt>
                <c:pt idx="10241">
                  <c:v>1.3</c:v>
                </c:pt>
                <c:pt idx="10242">
                  <c:v>1.3</c:v>
                </c:pt>
                <c:pt idx="10243">
                  <c:v>1.2</c:v>
                </c:pt>
                <c:pt idx="10244">
                  <c:v>1.3</c:v>
                </c:pt>
                <c:pt idx="10245">
                  <c:v>1.4</c:v>
                </c:pt>
                <c:pt idx="10246">
                  <c:v>1.3</c:v>
                </c:pt>
                <c:pt idx="10247">
                  <c:v>1.2</c:v>
                </c:pt>
                <c:pt idx="10248">
                  <c:v>1.3</c:v>
                </c:pt>
                <c:pt idx="10249">
                  <c:v>1.3</c:v>
                </c:pt>
                <c:pt idx="10250">
                  <c:v>1.3</c:v>
                </c:pt>
                <c:pt idx="10251">
                  <c:v>1.4</c:v>
                </c:pt>
                <c:pt idx="10252">
                  <c:v>1.3</c:v>
                </c:pt>
                <c:pt idx="10253">
                  <c:v>1.3</c:v>
                </c:pt>
                <c:pt idx="10254">
                  <c:v>1.2</c:v>
                </c:pt>
                <c:pt idx="10255">
                  <c:v>1.3</c:v>
                </c:pt>
                <c:pt idx="10256">
                  <c:v>1.3</c:v>
                </c:pt>
                <c:pt idx="10257">
                  <c:v>1.3</c:v>
                </c:pt>
                <c:pt idx="10258">
                  <c:v>1.3</c:v>
                </c:pt>
                <c:pt idx="10259">
                  <c:v>1.3</c:v>
                </c:pt>
                <c:pt idx="10260">
                  <c:v>1.3</c:v>
                </c:pt>
                <c:pt idx="10261">
                  <c:v>1.3</c:v>
                </c:pt>
                <c:pt idx="10262">
                  <c:v>1.3</c:v>
                </c:pt>
                <c:pt idx="10263">
                  <c:v>1.4</c:v>
                </c:pt>
                <c:pt idx="10264">
                  <c:v>1.5</c:v>
                </c:pt>
                <c:pt idx="10265">
                  <c:v>1.3</c:v>
                </c:pt>
                <c:pt idx="10266">
                  <c:v>1.4</c:v>
                </c:pt>
                <c:pt idx="10267">
                  <c:v>1.4</c:v>
                </c:pt>
                <c:pt idx="10268">
                  <c:v>1.4</c:v>
                </c:pt>
                <c:pt idx="10269">
                  <c:v>1.2</c:v>
                </c:pt>
                <c:pt idx="10270">
                  <c:v>1.3</c:v>
                </c:pt>
                <c:pt idx="10271">
                  <c:v>1.4</c:v>
                </c:pt>
                <c:pt idx="10272">
                  <c:v>1.3</c:v>
                </c:pt>
                <c:pt idx="10273">
                  <c:v>1.2</c:v>
                </c:pt>
                <c:pt idx="10274">
                  <c:v>1.2</c:v>
                </c:pt>
                <c:pt idx="10275">
                  <c:v>1.2</c:v>
                </c:pt>
                <c:pt idx="10276">
                  <c:v>1.2</c:v>
                </c:pt>
                <c:pt idx="10277">
                  <c:v>1.3</c:v>
                </c:pt>
                <c:pt idx="10278">
                  <c:v>1.4</c:v>
                </c:pt>
                <c:pt idx="10279">
                  <c:v>1.4</c:v>
                </c:pt>
                <c:pt idx="10280">
                  <c:v>1.4</c:v>
                </c:pt>
                <c:pt idx="10281">
                  <c:v>1.2</c:v>
                </c:pt>
                <c:pt idx="10282">
                  <c:v>1.5</c:v>
                </c:pt>
                <c:pt idx="10283">
                  <c:v>1.4</c:v>
                </c:pt>
                <c:pt idx="10284">
                  <c:v>1.3</c:v>
                </c:pt>
                <c:pt idx="10285">
                  <c:v>1.2</c:v>
                </c:pt>
                <c:pt idx="10286">
                  <c:v>1.3</c:v>
                </c:pt>
                <c:pt idx="10287">
                  <c:v>1.6</c:v>
                </c:pt>
                <c:pt idx="10288">
                  <c:v>1.4</c:v>
                </c:pt>
                <c:pt idx="10289">
                  <c:v>1.1000000000000001</c:v>
                </c:pt>
                <c:pt idx="10290">
                  <c:v>1.2</c:v>
                </c:pt>
                <c:pt idx="10291">
                  <c:v>1.3</c:v>
                </c:pt>
                <c:pt idx="10292">
                  <c:v>1.6</c:v>
                </c:pt>
                <c:pt idx="10293">
                  <c:v>1.3</c:v>
                </c:pt>
                <c:pt idx="10294">
                  <c:v>1.3</c:v>
                </c:pt>
                <c:pt idx="10295">
                  <c:v>1.2</c:v>
                </c:pt>
                <c:pt idx="10296">
                  <c:v>1.3</c:v>
                </c:pt>
                <c:pt idx="10297">
                  <c:v>1.3</c:v>
                </c:pt>
                <c:pt idx="10298">
                  <c:v>1.3</c:v>
                </c:pt>
                <c:pt idx="10299">
                  <c:v>1.3</c:v>
                </c:pt>
                <c:pt idx="10300">
                  <c:v>1.4</c:v>
                </c:pt>
                <c:pt idx="10301">
                  <c:v>1.6</c:v>
                </c:pt>
                <c:pt idx="10302">
                  <c:v>1.1000000000000001</c:v>
                </c:pt>
                <c:pt idx="10303">
                  <c:v>1.1000000000000001</c:v>
                </c:pt>
                <c:pt idx="10304">
                  <c:v>1.3</c:v>
                </c:pt>
                <c:pt idx="10305">
                  <c:v>1.2</c:v>
                </c:pt>
                <c:pt idx="10306">
                  <c:v>1.2</c:v>
                </c:pt>
                <c:pt idx="10307">
                  <c:v>1.3</c:v>
                </c:pt>
                <c:pt idx="10308">
                  <c:v>1.4</c:v>
                </c:pt>
                <c:pt idx="10309">
                  <c:v>1.3</c:v>
                </c:pt>
                <c:pt idx="10310">
                  <c:v>1.3</c:v>
                </c:pt>
                <c:pt idx="10311">
                  <c:v>1.3</c:v>
                </c:pt>
                <c:pt idx="10312">
                  <c:v>1.2</c:v>
                </c:pt>
                <c:pt idx="10313">
                  <c:v>1.3</c:v>
                </c:pt>
                <c:pt idx="10314">
                  <c:v>1.4</c:v>
                </c:pt>
                <c:pt idx="10315">
                  <c:v>1.4</c:v>
                </c:pt>
                <c:pt idx="10316">
                  <c:v>1.3</c:v>
                </c:pt>
                <c:pt idx="10317">
                  <c:v>1.3</c:v>
                </c:pt>
                <c:pt idx="10318">
                  <c:v>1.3</c:v>
                </c:pt>
                <c:pt idx="10319">
                  <c:v>1.5</c:v>
                </c:pt>
                <c:pt idx="10320">
                  <c:v>1.2</c:v>
                </c:pt>
                <c:pt idx="10321">
                  <c:v>1.2</c:v>
                </c:pt>
                <c:pt idx="10322">
                  <c:v>1.3</c:v>
                </c:pt>
                <c:pt idx="10323">
                  <c:v>1.4</c:v>
                </c:pt>
                <c:pt idx="10324">
                  <c:v>1.3</c:v>
                </c:pt>
                <c:pt idx="10325">
                  <c:v>1.3</c:v>
                </c:pt>
                <c:pt idx="10326">
                  <c:v>1.2</c:v>
                </c:pt>
                <c:pt idx="10327">
                  <c:v>1.3</c:v>
                </c:pt>
                <c:pt idx="10328">
                  <c:v>1.4</c:v>
                </c:pt>
                <c:pt idx="10329">
                  <c:v>1.1000000000000001</c:v>
                </c:pt>
                <c:pt idx="10330">
                  <c:v>1.2</c:v>
                </c:pt>
                <c:pt idx="10331">
                  <c:v>1.2</c:v>
                </c:pt>
                <c:pt idx="10332">
                  <c:v>1.4</c:v>
                </c:pt>
                <c:pt idx="10333">
                  <c:v>1.4</c:v>
                </c:pt>
                <c:pt idx="10334">
                  <c:v>1.3</c:v>
                </c:pt>
                <c:pt idx="10335">
                  <c:v>1.3</c:v>
                </c:pt>
                <c:pt idx="10336">
                  <c:v>1.3</c:v>
                </c:pt>
                <c:pt idx="10337">
                  <c:v>1.3</c:v>
                </c:pt>
                <c:pt idx="10338">
                  <c:v>1.4</c:v>
                </c:pt>
                <c:pt idx="10339">
                  <c:v>1.2</c:v>
                </c:pt>
                <c:pt idx="10340">
                  <c:v>1.2</c:v>
                </c:pt>
                <c:pt idx="10341">
                  <c:v>1.3</c:v>
                </c:pt>
                <c:pt idx="10342">
                  <c:v>1.3</c:v>
                </c:pt>
                <c:pt idx="10343">
                  <c:v>1.3</c:v>
                </c:pt>
                <c:pt idx="10344">
                  <c:v>1.5</c:v>
                </c:pt>
                <c:pt idx="10345">
                  <c:v>1.2</c:v>
                </c:pt>
                <c:pt idx="10346">
                  <c:v>1.3</c:v>
                </c:pt>
                <c:pt idx="10347">
                  <c:v>1.4</c:v>
                </c:pt>
                <c:pt idx="10348">
                  <c:v>1.5</c:v>
                </c:pt>
                <c:pt idx="10349">
                  <c:v>1.3</c:v>
                </c:pt>
                <c:pt idx="10350">
                  <c:v>1.3</c:v>
                </c:pt>
                <c:pt idx="10351">
                  <c:v>1.4</c:v>
                </c:pt>
                <c:pt idx="10352">
                  <c:v>1.5</c:v>
                </c:pt>
                <c:pt idx="10353">
                  <c:v>1.3</c:v>
                </c:pt>
                <c:pt idx="10354">
                  <c:v>1.2</c:v>
                </c:pt>
                <c:pt idx="10355">
                  <c:v>1.4</c:v>
                </c:pt>
                <c:pt idx="10356">
                  <c:v>1.1000000000000001</c:v>
                </c:pt>
                <c:pt idx="10357">
                  <c:v>1.3</c:v>
                </c:pt>
                <c:pt idx="10358">
                  <c:v>1.3</c:v>
                </c:pt>
                <c:pt idx="10359">
                  <c:v>1.2</c:v>
                </c:pt>
                <c:pt idx="10360">
                  <c:v>1.3</c:v>
                </c:pt>
                <c:pt idx="10361">
                  <c:v>1.3</c:v>
                </c:pt>
                <c:pt idx="10362">
                  <c:v>1.3</c:v>
                </c:pt>
                <c:pt idx="10363">
                  <c:v>1.3</c:v>
                </c:pt>
                <c:pt idx="10364">
                  <c:v>1.3</c:v>
                </c:pt>
                <c:pt idx="10365">
                  <c:v>1.4</c:v>
                </c:pt>
                <c:pt idx="10366">
                  <c:v>1.3</c:v>
                </c:pt>
                <c:pt idx="10367">
                  <c:v>1.4</c:v>
                </c:pt>
                <c:pt idx="10368">
                  <c:v>1.3</c:v>
                </c:pt>
                <c:pt idx="10369">
                  <c:v>1.3</c:v>
                </c:pt>
                <c:pt idx="10370">
                  <c:v>1.4</c:v>
                </c:pt>
                <c:pt idx="10371">
                  <c:v>1.2</c:v>
                </c:pt>
                <c:pt idx="10372">
                  <c:v>1.3</c:v>
                </c:pt>
                <c:pt idx="10373">
                  <c:v>1.5</c:v>
                </c:pt>
                <c:pt idx="10374">
                  <c:v>1.1000000000000001</c:v>
                </c:pt>
                <c:pt idx="10375">
                  <c:v>1.4</c:v>
                </c:pt>
                <c:pt idx="10376">
                  <c:v>1.4</c:v>
                </c:pt>
                <c:pt idx="10377">
                  <c:v>1.3</c:v>
                </c:pt>
                <c:pt idx="10378">
                  <c:v>1.3</c:v>
                </c:pt>
                <c:pt idx="10379">
                  <c:v>1.4</c:v>
                </c:pt>
                <c:pt idx="10380">
                  <c:v>1.4</c:v>
                </c:pt>
                <c:pt idx="10381">
                  <c:v>1.4</c:v>
                </c:pt>
                <c:pt idx="10382">
                  <c:v>1.6</c:v>
                </c:pt>
                <c:pt idx="10383">
                  <c:v>1</c:v>
                </c:pt>
                <c:pt idx="10384">
                  <c:v>1.3</c:v>
                </c:pt>
                <c:pt idx="10385">
                  <c:v>1.3</c:v>
                </c:pt>
                <c:pt idx="10386">
                  <c:v>1.3</c:v>
                </c:pt>
                <c:pt idx="10387">
                  <c:v>1.3</c:v>
                </c:pt>
                <c:pt idx="10388">
                  <c:v>1.5</c:v>
                </c:pt>
                <c:pt idx="10389">
                  <c:v>1.2</c:v>
                </c:pt>
                <c:pt idx="10390">
                  <c:v>1.3</c:v>
                </c:pt>
                <c:pt idx="10391">
                  <c:v>1.4</c:v>
                </c:pt>
                <c:pt idx="10392">
                  <c:v>1.3</c:v>
                </c:pt>
                <c:pt idx="10393">
                  <c:v>1.1000000000000001</c:v>
                </c:pt>
                <c:pt idx="10394">
                  <c:v>1.3</c:v>
                </c:pt>
                <c:pt idx="10395">
                  <c:v>1.3</c:v>
                </c:pt>
                <c:pt idx="10396">
                  <c:v>1.4</c:v>
                </c:pt>
                <c:pt idx="10397">
                  <c:v>1.4</c:v>
                </c:pt>
                <c:pt idx="10398">
                  <c:v>1.3</c:v>
                </c:pt>
                <c:pt idx="10399">
                  <c:v>1.4</c:v>
                </c:pt>
                <c:pt idx="10400">
                  <c:v>1.4</c:v>
                </c:pt>
                <c:pt idx="10401">
                  <c:v>1.4</c:v>
                </c:pt>
                <c:pt idx="10402">
                  <c:v>1.2</c:v>
                </c:pt>
                <c:pt idx="10403">
                  <c:v>1.2</c:v>
                </c:pt>
                <c:pt idx="10404">
                  <c:v>1.2</c:v>
                </c:pt>
                <c:pt idx="10405">
                  <c:v>1.4</c:v>
                </c:pt>
                <c:pt idx="10406">
                  <c:v>1.2</c:v>
                </c:pt>
                <c:pt idx="10407">
                  <c:v>1.3</c:v>
                </c:pt>
                <c:pt idx="10408">
                  <c:v>1.4</c:v>
                </c:pt>
                <c:pt idx="10409">
                  <c:v>1.3</c:v>
                </c:pt>
                <c:pt idx="10410">
                  <c:v>1.4</c:v>
                </c:pt>
                <c:pt idx="10411">
                  <c:v>1.2</c:v>
                </c:pt>
                <c:pt idx="10412">
                  <c:v>1.3</c:v>
                </c:pt>
                <c:pt idx="10413">
                  <c:v>1.3</c:v>
                </c:pt>
                <c:pt idx="10414">
                  <c:v>1.3</c:v>
                </c:pt>
                <c:pt idx="10415">
                  <c:v>1.3</c:v>
                </c:pt>
                <c:pt idx="10416">
                  <c:v>1.3</c:v>
                </c:pt>
                <c:pt idx="10417">
                  <c:v>1.5</c:v>
                </c:pt>
                <c:pt idx="10418">
                  <c:v>1.4</c:v>
                </c:pt>
                <c:pt idx="10419">
                  <c:v>1.2</c:v>
                </c:pt>
                <c:pt idx="10420">
                  <c:v>1.2</c:v>
                </c:pt>
                <c:pt idx="10421">
                  <c:v>1.3</c:v>
                </c:pt>
                <c:pt idx="10422">
                  <c:v>1.2</c:v>
                </c:pt>
                <c:pt idx="10423">
                  <c:v>1.4</c:v>
                </c:pt>
                <c:pt idx="10424">
                  <c:v>1.4</c:v>
                </c:pt>
                <c:pt idx="10425">
                  <c:v>1.3</c:v>
                </c:pt>
                <c:pt idx="10426">
                  <c:v>1.2</c:v>
                </c:pt>
                <c:pt idx="10427">
                  <c:v>1.3</c:v>
                </c:pt>
                <c:pt idx="10428">
                  <c:v>1.4</c:v>
                </c:pt>
                <c:pt idx="10429">
                  <c:v>1.5</c:v>
                </c:pt>
                <c:pt idx="10430">
                  <c:v>1.3</c:v>
                </c:pt>
                <c:pt idx="10431">
                  <c:v>1.3</c:v>
                </c:pt>
                <c:pt idx="10432">
                  <c:v>1.3</c:v>
                </c:pt>
                <c:pt idx="10433">
                  <c:v>1.3</c:v>
                </c:pt>
                <c:pt idx="10434">
                  <c:v>1.3</c:v>
                </c:pt>
                <c:pt idx="10435">
                  <c:v>1.2</c:v>
                </c:pt>
                <c:pt idx="10436">
                  <c:v>1.2</c:v>
                </c:pt>
                <c:pt idx="10437">
                  <c:v>1.4</c:v>
                </c:pt>
                <c:pt idx="10438">
                  <c:v>1.3</c:v>
                </c:pt>
                <c:pt idx="10439">
                  <c:v>1.5</c:v>
                </c:pt>
                <c:pt idx="10440">
                  <c:v>1.4</c:v>
                </c:pt>
                <c:pt idx="10441">
                  <c:v>1.1000000000000001</c:v>
                </c:pt>
                <c:pt idx="10442">
                  <c:v>1.3</c:v>
                </c:pt>
                <c:pt idx="10443">
                  <c:v>1.4</c:v>
                </c:pt>
                <c:pt idx="10444">
                  <c:v>1.5</c:v>
                </c:pt>
                <c:pt idx="10445">
                  <c:v>1.3</c:v>
                </c:pt>
                <c:pt idx="10446">
                  <c:v>1.2</c:v>
                </c:pt>
                <c:pt idx="10447">
                  <c:v>1.3</c:v>
                </c:pt>
                <c:pt idx="10448">
                  <c:v>1.4</c:v>
                </c:pt>
                <c:pt idx="10449">
                  <c:v>1.3</c:v>
                </c:pt>
                <c:pt idx="10450">
                  <c:v>1.3</c:v>
                </c:pt>
                <c:pt idx="10451">
                  <c:v>1.5</c:v>
                </c:pt>
                <c:pt idx="10452">
                  <c:v>1.2</c:v>
                </c:pt>
                <c:pt idx="10453">
                  <c:v>1.4</c:v>
                </c:pt>
                <c:pt idx="10454">
                  <c:v>1.2</c:v>
                </c:pt>
                <c:pt idx="10455">
                  <c:v>1.3</c:v>
                </c:pt>
                <c:pt idx="10456">
                  <c:v>1.3</c:v>
                </c:pt>
                <c:pt idx="10457">
                  <c:v>1.2</c:v>
                </c:pt>
                <c:pt idx="10458">
                  <c:v>1.3</c:v>
                </c:pt>
                <c:pt idx="10459">
                  <c:v>1.4</c:v>
                </c:pt>
                <c:pt idx="10460">
                  <c:v>1.5</c:v>
                </c:pt>
                <c:pt idx="10461">
                  <c:v>1.6</c:v>
                </c:pt>
                <c:pt idx="10462">
                  <c:v>1.3</c:v>
                </c:pt>
                <c:pt idx="10463">
                  <c:v>1.1000000000000001</c:v>
                </c:pt>
                <c:pt idx="10464">
                  <c:v>1.3</c:v>
                </c:pt>
                <c:pt idx="10465">
                  <c:v>1.3</c:v>
                </c:pt>
                <c:pt idx="10466">
                  <c:v>1.5</c:v>
                </c:pt>
                <c:pt idx="10467">
                  <c:v>1.2</c:v>
                </c:pt>
                <c:pt idx="10468">
                  <c:v>1.2</c:v>
                </c:pt>
                <c:pt idx="10469">
                  <c:v>1.5</c:v>
                </c:pt>
                <c:pt idx="10470">
                  <c:v>1.2</c:v>
                </c:pt>
                <c:pt idx="10471">
                  <c:v>1.3</c:v>
                </c:pt>
                <c:pt idx="10472">
                  <c:v>1.3</c:v>
                </c:pt>
                <c:pt idx="10473">
                  <c:v>1.5</c:v>
                </c:pt>
                <c:pt idx="10474">
                  <c:v>1.3</c:v>
                </c:pt>
                <c:pt idx="10475">
                  <c:v>1.2</c:v>
                </c:pt>
                <c:pt idx="10476">
                  <c:v>1.5</c:v>
                </c:pt>
                <c:pt idx="10477">
                  <c:v>1.3</c:v>
                </c:pt>
                <c:pt idx="10478">
                  <c:v>1.3</c:v>
                </c:pt>
                <c:pt idx="10479">
                  <c:v>1.2</c:v>
                </c:pt>
                <c:pt idx="10480">
                  <c:v>1.3</c:v>
                </c:pt>
                <c:pt idx="10481">
                  <c:v>1.3</c:v>
                </c:pt>
                <c:pt idx="10482">
                  <c:v>1.3</c:v>
                </c:pt>
                <c:pt idx="10483">
                  <c:v>1.5</c:v>
                </c:pt>
                <c:pt idx="10484">
                  <c:v>1.3</c:v>
                </c:pt>
                <c:pt idx="10485">
                  <c:v>1.4</c:v>
                </c:pt>
                <c:pt idx="10486">
                  <c:v>1.6</c:v>
                </c:pt>
                <c:pt idx="10487">
                  <c:v>1.3</c:v>
                </c:pt>
                <c:pt idx="10488">
                  <c:v>1.2</c:v>
                </c:pt>
                <c:pt idx="10489">
                  <c:v>1.3</c:v>
                </c:pt>
                <c:pt idx="10490">
                  <c:v>1.3</c:v>
                </c:pt>
                <c:pt idx="10491">
                  <c:v>1.3</c:v>
                </c:pt>
                <c:pt idx="10492">
                  <c:v>1.4</c:v>
                </c:pt>
                <c:pt idx="10493">
                  <c:v>1.3</c:v>
                </c:pt>
                <c:pt idx="10494">
                  <c:v>1.4</c:v>
                </c:pt>
                <c:pt idx="10495">
                  <c:v>1.3</c:v>
                </c:pt>
                <c:pt idx="10496">
                  <c:v>1.3</c:v>
                </c:pt>
                <c:pt idx="10497">
                  <c:v>1.4</c:v>
                </c:pt>
                <c:pt idx="10498">
                  <c:v>1.3</c:v>
                </c:pt>
                <c:pt idx="10499">
                  <c:v>1.3</c:v>
                </c:pt>
                <c:pt idx="10500">
                  <c:v>1.2</c:v>
                </c:pt>
                <c:pt idx="10501">
                  <c:v>1.3</c:v>
                </c:pt>
                <c:pt idx="10502">
                  <c:v>1.3</c:v>
                </c:pt>
                <c:pt idx="10503">
                  <c:v>1.3</c:v>
                </c:pt>
                <c:pt idx="10504">
                  <c:v>1.3</c:v>
                </c:pt>
                <c:pt idx="10505">
                  <c:v>1.5</c:v>
                </c:pt>
                <c:pt idx="10506">
                  <c:v>1.3</c:v>
                </c:pt>
                <c:pt idx="10507">
                  <c:v>1.3</c:v>
                </c:pt>
                <c:pt idx="10508">
                  <c:v>1.3</c:v>
                </c:pt>
                <c:pt idx="10509">
                  <c:v>1.4</c:v>
                </c:pt>
                <c:pt idx="10510">
                  <c:v>1.3</c:v>
                </c:pt>
                <c:pt idx="10511">
                  <c:v>1.3</c:v>
                </c:pt>
                <c:pt idx="10512">
                  <c:v>1.4</c:v>
                </c:pt>
                <c:pt idx="10513">
                  <c:v>1.4</c:v>
                </c:pt>
                <c:pt idx="10514">
                  <c:v>1.3</c:v>
                </c:pt>
                <c:pt idx="10515">
                  <c:v>1.4</c:v>
                </c:pt>
                <c:pt idx="10516">
                  <c:v>1.3</c:v>
                </c:pt>
                <c:pt idx="10517">
                  <c:v>1.3</c:v>
                </c:pt>
                <c:pt idx="10518">
                  <c:v>1.4</c:v>
                </c:pt>
                <c:pt idx="10519">
                  <c:v>1.2</c:v>
                </c:pt>
                <c:pt idx="10520">
                  <c:v>1.3</c:v>
                </c:pt>
                <c:pt idx="10521">
                  <c:v>1.3</c:v>
                </c:pt>
                <c:pt idx="10522">
                  <c:v>1.3</c:v>
                </c:pt>
                <c:pt idx="10523">
                  <c:v>1.4</c:v>
                </c:pt>
                <c:pt idx="10524">
                  <c:v>1.3</c:v>
                </c:pt>
                <c:pt idx="10525">
                  <c:v>1.6</c:v>
                </c:pt>
                <c:pt idx="10526">
                  <c:v>1.4</c:v>
                </c:pt>
                <c:pt idx="10527">
                  <c:v>1.2</c:v>
                </c:pt>
                <c:pt idx="10528">
                  <c:v>1.5</c:v>
                </c:pt>
                <c:pt idx="10529">
                  <c:v>1.3</c:v>
                </c:pt>
                <c:pt idx="10530">
                  <c:v>1.2</c:v>
                </c:pt>
                <c:pt idx="10531">
                  <c:v>1.2</c:v>
                </c:pt>
                <c:pt idx="10532">
                  <c:v>1.3</c:v>
                </c:pt>
                <c:pt idx="10533">
                  <c:v>1.2</c:v>
                </c:pt>
                <c:pt idx="10534">
                  <c:v>1.4</c:v>
                </c:pt>
                <c:pt idx="10535">
                  <c:v>1.3</c:v>
                </c:pt>
                <c:pt idx="10536">
                  <c:v>1.3</c:v>
                </c:pt>
                <c:pt idx="10537">
                  <c:v>1.4</c:v>
                </c:pt>
                <c:pt idx="10538">
                  <c:v>1.4</c:v>
                </c:pt>
                <c:pt idx="10539">
                  <c:v>1.4</c:v>
                </c:pt>
                <c:pt idx="10540">
                  <c:v>1.4</c:v>
                </c:pt>
                <c:pt idx="10541">
                  <c:v>1.3</c:v>
                </c:pt>
                <c:pt idx="10542">
                  <c:v>1.4</c:v>
                </c:pt>
                <c:pt idx="10543">
                  <c:v>1.3</c:v>
                </c:pt>
                <c:pt idx="10544">
                  <c:v>1.4</c:v>
                </c:pt>
                <c:pt idx="10545">
                  <c:v>1.5</c:v>
                </c:pt>
                <c:pt idx="10546">
                  <c:v>1.1000000000000001</c:v>
                </c:pt>
                <c:pt idx="10547">
                  <c:v>1.3</c:v>
                </c:pt>
                <c:pt idx="10548">
                  <c:v>1.3</c:v>
                </c:pt>
                <c:pt idx="10549">
                  <c:v>1.2</c:v>
                </c:pt>
                <c:pt idx="10550">
                  <c:v>1.4</c:v>
                </c:pt>
                <c:pt idx="10551">
                  <c:v>1.3</c:v>
                </c:pt>
                <c:pt idx="10552">
                  <c:v>1.3</c:v>
                </c:pt>
                <c:pt idx="10553">
                  <c:v>1.3</c:v>
                </c:pt>
                <c:pt idx="10554">
                  <c:v>1.3</c:v>
                </c:pt>
                <c:pt idx="10555">
                  <c:v>1.3</c:v>
                </c:pt>
                <c:pt idx="10556">
                  <c:v>1.4</c:v>
                </c:pt>
                <c:pt idx="10557">
                  <c:v>1.6</c:v>
                </c:pt>
                <c:pt idx="10558">
                  <c:v>1.4</c:v>
                </c:pt>
                <c:pt idx="10559">
                  <c:v>1.2</c:v>
                </c:pt>
                <c:pt idx="10560">
                  <c:v>1.3</c:v>
                </c:pt>
                <c:pt idx="10561">
                  <c:v>1.4</c:v>
                </c:pt>
                <c:pt idx="10562">
                  <c:v>1.3</c:v>
                </c:pt>
                <c:pt idx="10563">
                  <c:v>1.4</c:v>
                </c:pt>
                <c:pt idx="10564">
                  <c:v>1.4</c:v>
                </c:pt>
                <c:pt idx="10565">
                  <c:v>1.2</c:v>
                </c:pt>
                <c:pt idx="10566">
                  <c:v>1.3</c:v>
                </c:pt>
                <c:pt idx="10567">
                  <c:v>1.3</c:v>
                </c:pt>
                <c:pt idx="10568">
                  <c:v>1.3</c:v>
                </c:pt>
                <c:pt idx="10569">
                  <c:v>1.4</c:v>
                </c:pt>
                <c:pt idx="10570">
                  <c:v>1.3</c:v>
                </c:pt>
                <c:pt idx="10571">
                  <c:v>1.3</c:v>
                </c:pt>
                <c:pt idx="10572">
                  <c:v>1.3</c:v>
                </c:pt>
                <c:pt idx="10573">
                  <c:v>1.3</c:v>
                </c:pt>
                <c:pt idx="10574">
                  <c:v>1.4</c:v>
                </c:pt>
                <c:pt idx="10575">
                  <c:v>1.3</c:v>
                </c:pt>
                <c:pt idx="10576">
                  <c:v>1.6</c:v>
                </c:pt>
                <c:pt idx="10577">
                  <c:v>1.2</c:v>
                </c:pt>
                <c:pt idx="10578">
                  <c:v>1.2</c:v>
                </c:pt>
                <c:pt idx="10579">
                  <c:v>1.3</c:v>
                </c:pt>
                <c:pt idx="10580">
                  <c:v>1.3</c:v>
                </c:pt>
                <c:pt idx="10581">
                  <c:v>1.4</c:v>
                </c:pt>
                <c:pt idx="10582">
                  <c:v>1.3</c:v>
                </c:pt>
                <c:pt idx="10583">
                  <c:v>1.3</c:v>
                </c:pt>
                <c:pt idx="10584">
                  <c:v>1.3</c:v>
                </c:pt>
                <c:pt idx="10585">
                  <c:v>1.3</c:v>
                </c:pt>
                <c:pt idx="10586">
                  <c:v>1.3</c:v>
                </c:pt>
                <c:pt idx="10587">
                  <c:v>1.4</c:v>
                </c:pt>
                <c:pt idx="10588">
                  <c:v>1.3</c:v>
                </c:pt>
                <c:pt idx="10589">
                  <c:v>1.4</c:v>
                </c:pt>
                <c:pt idx="10590">
                  <c:v>1.4</c:v>
                </c:pt>
                <c:pt idx="10591">
                  <c:v>1.3</c:v>
                </c:pt>
                <c:pt idx="10592">
                  <c:v>1.3</c:v>
                </c:pt>
                <c:pt idx="10593">
                  <c:v>1.3</c:v>
                </c:pt>
                <c:pt idx="10594">
                  <c:v>1.4</c:v>
                </c:pt>
                <c:pt idx="10595">
                  <c:v>1.4</c:v>
                </c:pt>
                <c:pt idx="10596">
                  <c:v>1.4</c:v>
                </c:pt>
                <c:pt idx="10597">
                  <c:v>1.2</c:v>
                </c:pt>
                <c:pt idx="10598">
                  <c:v>1.4</c:v>
                </c:pt>
                <c:pt idx="10599">
                  <c:v>1.6</c:v>
                </c:pt>
                <c:pt idx="10600">
                  <c:v>1.2</c:v>
                </c:pt>
                <c:pt idx="10601">
                  <c:v>1.3</c:v>
                </c:pt>
                <c:pt idx="10602">
                  <c:v>1.3</c:v>
                </c:pt>
                <c:pt idx="10603">
                  <c:v>1.3</c:v>
                </c:pt>
                <c:pt idx="10604">
                  <c:v>1.3</c:v>
                </c:pt>
                <c:pt idx="10605">
                  <c:v>1.4</c:v>
                </c:pt>
                <c:pt idx="10606">
                  <c:v>1.4</c:v>
                </c:pt>
                <c:pt idx="10607">
                  <c:v>1.4</c:v>
                </c:pt>
                <c:pt idx="10608">
                  <c:v>1.3</c:v>
                </c:pt>
                <c:pt idx="10609">
                  <c:v>1.4</c:v>
                </c:pt>
                <c:pt idx="10610">
                  <c:v>1.5</c:v>
                </c:pt>
                <c:pt idx="10611">
                  <c:v>1.2</c:v>
                </c:pt>
                <c:pt idx="10612">
                  <c:v>1.4</c:v>
                </c:pt>
                <c:pt idx="10613">
                  <c:v>1.4</c:v>
                </c:pt>
                <c:pt idx="10614">
                  <c:v>1.3</c:v>
                </c:pt>
                <c:pt idx="10615">
                  <c:v>1.4</c:v>
                </c:pt>
                <c:pt idx="10616">
                  <c:v>1.3</c:v>
                </c:pt>
                <c:pt idx="10617">
                  <c:v>1.4</c:v>
                </c:pt>
                <c:pt idx="10618">
                  <c:v>1.3</c:v>
                </c:pt>
                <c:pt idx="10619">
                  <c:v>1.4</c:v>
                </c:pt>
                <c:pt idx="10620">
                  <c:v>1.3</c:v>
                </c:pt>
                <c:pt idx="10621">
                  <c:v>1.4</c:v>
                </c:pt>
                <c:pt idx="10622">
                  <c:v>1.4</c:v>
                </c:pt>
                <c:pt idx="10623">
                  <c:v>1.4</c:v>
                </c:pt>
                <c:pt idx="10624">
                  <c:v>1.4</c:v>
                </c:pt>
                <c:pt idx="10625">
                  <c:v>1.4</c:v>
                </c:pt>
                <c:pt idx="10626">
                  <c:v>1.3</c:v>
                </c:pt>
                <c:pt idx="10627">
                  <c:v>1.4</c:v>
                </c:pt>
                <c:pt idx="10628">
                  <c:v>1.2</c:v>
                </c:pt>
                <c:pt idx="10629">
                  <c:v>1.4</c:v>
                </c:pt>
                <c:pt idx="10630">
                  <c:v>1.2</c:v>
                </c:pt>
                <c:pt idx="10631">
                  <c:v>1.3</c:v>
                </c:pt>
                <c:pt idx="10632">
                  <c:v>1.3</c:v>
                </c:pt>
                <c:pt idx="10633">
                  <c:v>1.3</c:v>
                </c:pt>
                <c:pt idx="10634">
                  <c:v>1.6</c:v>
                </c:pt>
                <c:pt idx="10635">
                  <c:v>1.3</c:v>
                </c:pt>
                <c:pt idx="10636">
                  <c:v>1.4</c:v>
                </c:pt>
                <c:pt idx="10637">
                  <c:v>1.3</c:v>
                </c:pt>
                <c:pt idx="10638">
                  <c:v>1.4</c:v>
                </c:pt>
                <c:pt idx="10639">
                  <c:v>1.5</c:v>
                </c:pt>
                <c:pt idx="10640">
                  <c:v>1.3</c:v>
                </c:pt>
                <c:pt idx="10641">
                  <c:v>1.4</c:v>
                </c:pt>
                <c:pt idx="10642">
                  <c:v>1.3</c:v>
                </c:pt>
                <c:pt idx="10643">
                  <c:v>1.2</c:v>
                </c:pt>
                <c:pt idx="10644">
                  <c:v>1.3</c:v>
                </c:pt>
                <c:pt idx="10645">
                  <c:v>1.5</c:v>
                </c:pt>
                <c:pt idx="10646">
                  <c:v>1.3</c:v>
                </c:pt>
                <c:pt idx="10647">
                  <c:v>1.5</c:v>
                </c:pt>
                <c:pt idx="10648">
                  <c:v>1.3</c:v>
                </c:pt>
                <c:pt idx="10649">
                  <c:v>1.4</c:v>
                </c:pt>
                <c:pt idx="10650">
                  <c:v>1.4</c:v>
                </c:pt>
                <c:pt idx="10651">
                  <c:v>1.4</c:v>
                </c:pt>
                <c:pt idx="10652">
                  <c:v>1.8</c:v>
                </c:pt>
                <c:pt idx="10653">
                  <c:v>1.1000000000000001</c:v>
                </c:pt>
                <c:pt idx="10654">
                  <c:v>1.2</c:v>
                </c:pt>
                <c:pt idx="10655">
                  <c:v>1.3</c:v>
                </c:pt>
                <c:pt idx="10656">
                  <c:v>1.3</c:v>
                </c:pt>
                <c:pt idx="10657">
                  <c:v>1.3</c:v>
                </c:pt>
                <c:pt idx="10658">
                  <c:v>1.3</c:v>
                </c:pt>
                <c:pt idx="10659">
                  <c:v>1.4</c:v>
                </c:pt>
                <c:pt idx="10660">
                  <c:v>1.4</c:v>
                </c:pt>
                <c:pt idx="10661">
                  <c:v>1.4</c:v>
                </c:pt>
                <c:pt idx="10662">
                  <c:v>1.4</c:v>
                </c:pt>
                <c:pt idx="10663">
                  <c:v>1.2</c:v>
                </c:pt>
                <c:pt idx="10664">
                  <c:v>1.3</c:v>
                </c:pt>
                <c:pt idx="10665">
                  <c:v>1.3</c:v>
                </c:pt>
                <c:pt idx="10666">
                  <c:v>1.2</c:v>
                </c:pt>
                <c:pt idx="10667">
                  <c:v>1.4</c:v>
                </c:pt>
                <c:pt idx="10668">
                  <c:v>1.3</c:v>
                </c:pt>
                <c:pt idx="10669">
                  <c:v>1.3</c:v>
                </c:pt>
                <c:pt idx="10670">
                  <c:v>1.4</c:v>
                </c:pt>
                <c:pt idx="10671">
                  <c:v>1.5</c:v>
                </c:pt>
                <c:pt idx="10672">
                  <c:v>1.3</c:v>
                </c:pt>
                <c:pt idx="10673">
                  <c:v>1.2</c:v>
                </c:pt>
                <c:pt idx="10674">
                  <c:v>1.5</c:v>
                </c:pt>
                <c:pt idx="10675">
                  <c:v>1.3</c:v>
                </c:pt>
                <c:pt idx="10676">
                  <c:v>1.3</c:v>
                </c:pt>
                <c:pt idx="10677">
                  <c:v>1.3</c:v>
                </c:pt>
                <c:pt idx="10678">
                  <c:v>1.4</c:v>
                </c:pt>
                <c:pt idx="10679">
                  <c:v>1.3</c:v>
                </c:pt>
                <c:pt idx="10680">
                  <c:v>1.4</c:v>
                </c:pt>
                <c:pt idx="10681">
                  <c:v>1.3</c:v>
                </c:pt>
                <c:pt idx="10682">
                  <c:v>1.4</c:v>
                </c:pt>
                <c:pt idx="10683">
                  <c:v>1.4</c:v>
                </c:pt>
                <c:pt idx="10684">
                  <c:v>1.3</c:v>
                </c:pt>
                <c:pt idx="10685">
                  <c:v>1.3</c:v>
                </c:pt>
                <c:pt idx="10686">
                  <c:v>1.3</c:v>
                </c:pt>
                <c:pt idx="10687">
                  <c:v>1.4</c:v>
                </c:pt>
                <c:pt idx="10688">
                  <c:v>1.3</c:v>
                </c:pt>
                <c:pt idx="10689">
                  <c:v>1.4</c:v>
                </c:pt>
                <c:pt idx="10690">
                  <c:v>1.4</c:v>
                </c:pt>
                <c:pt idx="10691">
                  <c:v>1.5</c:v>
                </c:pt>
                <c:pt idx="10692">
                  <c:v>1.4</c:v>
                </c:pt>
                <c:pt idx="10693">
                  <c:v>1.3</c:v>
                </c:pt>
                <c:pt idx="10694">
                  <c:v>1.2</c:v>
                </c:pt>
                <c:pt idx="10695">
                  <c:v>1.4</c:v>
                </c:pt>
                <c:pt idx="10696">
                  <c:v>1.3</c:v>
                </c:pt>
                <c:pt idx="10697">
                  <c:v>1.3</c:v>
                </c:pt>
                <c:pt idx="10698">
                  <c:v>1.3</c:v>
                </c:pt>
                <c:pt idx="10699">
                  <c:v>1.3</c:v>
                </c:pt>
                <c:pt idx="10700">
                  <c:v>1.4</c:v>
                </c:pt>
                <c:pt idx="10701">
                  <c:v>1.3</c:v>
                </c:pt>
                <c:pt idx="10702">
                  <c:v>1.4</c:v>
                </c:pt>
                <c:pt idx="10703">
                  <c:v>1.4</c:v>
                </c:pt>
                <c:pt idx="10704">
                  <c:v>1.3</c:v>
                </c:pt>
                <c:pt idx="10705">
                  <c:v>1.4</c:v>
                </c:pt>
                <c:pt idx="10706">
                  <c:v>1.4</c:v>
                </c:pt>
                <c:pt idx="10707">
                  <c:v>1.4</c:v>
                </c:pt>
                <c:pt idx="10708">
                  <c:v>1.4</c:v>
                </c:pt>
                <c:pt idx="10709">
                  <c:v>1.4</c:v>
                </c:pt>
                <c:pt idx="10710">
                  <c:v>1.4</c:v>
                </c:pt>
                <c:pt idx="10711">
                  <c:v>1.5</c:v>
                </c:pt>
                <c:pt idx="10712">
                  <c:v>1.3</c:v>
                </c:pt>
                <c:pt idx="10713">
                  <c:v>1.4</c:v>
                </c:pt>
                <c:pt idx="10714">
                  <c:v>1.4</c:v>
                </c:pt>
                <c:pt idx="10715">
                  <c:v>1.3</c:v>
                </c:pt>
                <c:pt idx="10716">
                  <c:v>1.3</c:v>
                </c:pt>
                <c:pt idx="10717">
                  <c:v>1.4</c:v>
                </c:pt>
                <c:pt idx="10718">
                  <c:v>1.4</c:v>
                </c:pt>
                <c:pt idx="10719">
                  <c:v>1.6</c:v>
                </c:pt>
                <c:pt idx="10720">
                  <c:v>1.5</c:v>
                </c:pt>
                <c:pt idx="10721">
                  <c:v>1.4</c:v>
                </c:pt>
                <c:pt idx="10722">
                  <c:v>1.3</c:v>
                </c:pt>
                <c:pt idx="10723">
                  <c:v>1.4</c:v>
                </c:pt>
                <c:pt idx="10724">
                  <c:v>1.4</c:v>
                </c:pt>
                <c:pt idx="10725">
                  <c:v>1.3</c:v>
                </c:pt>
                <c:pt idx="10726">
                  <c:v>1.3</c:v>
                </c:pt>
                <c:pt idx="10727">
                  <c:v>1.3</c:v>
                </c:pt>
                <c:pt idx="10728">
                  <c:v>1.4</c:v>
                </c:pt>
                <c:pt idx="10729">
                  <c:v>1.4</c:v>
                </c:pt>
                <c:pt idx="10730">
                  <c:v>1.3</c:v>
                </c:pt>
                <c:pt idx="10731">
                  <c:v>1.3</c:v>
                </c:pt>
                <c:pt idx="10732">
                  <c:v>1.5</c:v>
                </c:pt>
                <c:pt idx="10733">
                  <c:v>1.3</c:v>
                </c:pt>
                <c:pt idx="10734">
                  <c:v>1.5</c:v>
                </c:pt>
                <c:pt idx="10735">
                  <c:v>1.4</c:v>
                </c:pt>
                <c:pt idx="10736">
                  <c:v>1.4</c:v>
                </c:pt>
                <c:pt idx="10737">
                  <c:v>1.3</c:v>
                </c:pt>
                <c:pt idx="10738">
                  <c:v>1.3</c:v>
                </c:pt>
                <c:pt idx="10739">
                  <c:v>1.3</c:v>
                </c:pt>
                <c:pt idx="10740">
                  <c:v>1.4</c:v>
                </c:pt>
                <c:pt idx="10741">
                  <c:v>1.6</c:v>
                </c:pt>
                <c:pt idx="10742">
                  <c:v>1.3</c:v>
                </c:pt>
                <c:pt idx="10743">
                  <c:v>1.3</c:v>
                </c:pt>
                <c:pt idx="10744">
                  <c:v>1.3</c:v>
                </c:pt>
                <c:pt idx="10745">
                  <c:v>1.4</c:v>
                </c:pt>
                <c:pt idx="10746">
                  <c:v>1.3</c:v>
                </c:pt>
                <c:pt idx="10747">
                  <c:v>1.3</c:v>
                </c:pt>
                <c:pt idx="10748">
                  <c:v>1.4</c:v>
                </c:pt>
                <c:pt idx="10749">
                  <c:v>1.3</c:v>
                </c:pt>
                <c:pt idx="10750">
                  <c:v>1.4</c:v>
                </c:pt>
                <c:pt idx="10751">
                  <c:v>1.3</c:v>
                </c:pt>
                <c:pt idx="10752">
                  <c:v>1.4</c:v>
                </c:pt>
                <c:pt idx="10753">
                  <c:v>1.7</c:v>
                </c:pt>
                <c:pt idx="10754">
                  <c:v>1.5</c:v>
                </c:pt>
                <c:pt idx="10755">
                  <c:v>1.6</c:v>
                </c:pt>
                <c:pt idx="10756">
                  <c:v>1.2</c:v>
                </c:pt>
                <c:pt idx="10757">
                  <c:v>1.2</c:v>
                </c:pt>
                <c:pt idx="10758">
                  <c:v>1.3</c:v>
                </c:pt>
                <c:pt idx="10759">
                  <c:v>1.2</c:v>
                </c:pt>
                <c:pt idx="10760">
                  <c:v>1.3</c:v>
                </c:pt>
                <c:pt idx="10761">
                  <c:v>1.3</c:v>
                </c:pt>
                <c:pt idx="10762">
                  <c:v>1.4</c:v>
                </c:pt>
                <c:pt idx="10763">
                  <c:v>1.3</c:v>
                </c:pt>
                <c:pt idx="10764">
                  <c:v>1.6</c:v>
                </c:pt>
                <c:pt idx="10765">
                  <c:v>1.5</c:v>
                </c:pt>
                <c:pt idx="10766">
                  <c:v>1.2</c:v>
                </c:pt>
                <c:pt idx="10767">
                  <c:v>1.4</c:v>
                </c:pt>
                <c:pt idx="10768">
                  <c:v>1.4</c:v>
                </c:pt>
                <c:pt idx="10769">
                  <c:v>1.4</c:v>
                </c:pt>
                <c:pt idx="10770">
                  <c:v>1.3</c:v>
                </c:pt>
                <c:pt idx="10771">
                  <c:v>1.3</c:v>
                </c:pt>
                <c:pt idx="10772">
                  <c:v>1.4</c:v>
                </c:pt>
                <c:pt idx="10773">
                  <c:v>1.4</c:v>
                </c:pt>
                <c:pt idx="10774">
                  <c:v>1.3</c:v>
                </c:pt>
                <c:pt idx="10775">
                  <c:v>1.3</c:v>
                </c:pt>
                <c:pt idx="10776">
                  <c:v>1.4</c:v>
                </c:pt>
                <c:pt idx="10777">
                  <c:v>1.4</c:v>
                </c:pt>
                <c:pt idx="10778">
                  <c:v>1.5</c:v>
                </c:pt>
                <c:pt idx="10779">
                  <c:v>1.4</c:v>
                </c:pt>
                <c:pt idx="10780">
                  <c:v>1.6</c:v>
                </c:pt>
                <c:pt idx="10781">
                  <c:v>1.2</c:v>
                </c:pt>
                <c:pt idx="10782">
                  <c:v>1.3</c:v>
                </c:pt>
                <c:pt idx="10783">
                  <c:v>1.4</c:v>
                </c:pt>
                <c:pt idx="10784">
                  <c:v>1.4</c:v>
                </c:pt>
                <c:pt idx="10785">
                  <c:v>1.5</c:v>
                </c:pt>
                <c:pt idx="10786">
                  <c:v>1.4</c:v>
                </c:pt>
                <c:pt idx="10787">
                  <c:v>1.4</c:v>
                </c:pt>
                <c:pt idx="10788">
                  <c:v>1.4</c:v>
                </c:pt>
                <c:pt idx="10789">
                  <c:v>1.4</c:v>
                </c:pt>
                <c:pt idx="10790">
                  <c:v>1.4</c:v>
                </c:pt>
                <c:pt idx="10791">
                  <c:v>1.3</c:v>
                </c:pt>
                <c:pt idx="10792">
                  <c:v>1.4</c:v>
                </c:pt>
                <c:pt idx="10793">
                  <c:v>1.3</c:v>
                </c:pt>
                <c:pt idx="10794">
                  <c:v>1.3</c:v>
                </c:pt>
                <c:pt idx="10795">
                  <c:v>1.3</c:v>
                </c:pt>
                <c:pt idx="10796">
                  <c:v>1.4</c:v>
                </c:pt>
                <c:pt idx="10797">
                  <c:v>1.4</c:v>
                </c:pt>
                <c:pt idx="10798">
                  <c:v>1.3</c:v>
                </c:pt>
                <c:pt idx="10799">
                  <c:v>1.3</c:v>
                </c:pt>
                <c:pt idx="10800">
                  <c:v>1.4</c:v>
                </c:pt>
                <c:pt idx="10801">
                  <c:v>1.5</c:v>
                </c:pt>
                <c:pt idx="10802">
                  <c:v>1.6</c:v>
                </c:pt>
                <c:pt idx="10803">
                  <c:v>1.2</c:v>
                </c:pt>
                <c:pt idx="10804">
                  <c:v>1.4</c:v>
                </c:pt>
                <c:pt idx="10805">
                  <c:v>1.3</c:v>
                </c:pt>
                <c:pt idx="10806">
                  <c:v>1.4</c:v>
                </c:pt>
                <c:pt idx="10807">
                  <c:v>1.3</c:v>
                </c:pt>
                <c:pt idx="10808">
                  <c:v>1.3</c:v>
                </c:pt>
                <c:pt idx="10809">
                  <c:v>1.4</c:v>
                </c:pt>
                <c:pt idx="10810">
                  <c:v>1.5</c:v>
                </c:pt>
                <c:pt idx="10811">
                  <c:v>1.3</c:v>
                </c:pt>
                <c:pt idx="10812">
                  <c:v>1.3</c:v>
                </c:pt>
                <c:pt idx="10813">
                  <c:v>1.5</c:v>
                </c:pt>
                <c:pt idx="10814">
                  <c:v>1.3</c:v>
                </c:pt>
                <c:pt idx="10815">
                  <c:v>1.4</c:v>
                </c:pt>
                <c:pt idx="10816">
                  <c:v>1.4</c:v>
                </c:pt>
                <c:pt idx="10817">
                  <c:v>1.5</c:v>
                </c:pt>
                <c:pt idx="10818">
                  <c:v>1.5</c:v>
                </c:pt>
                <c:pt idx="10819">
                  <c:v>1.1000000000000001</c:v>
                </c:pt>
                <c:pt idx="10820">
                  <c:v>1.4</c:v>
                </c:pt>
                <c:pt idx="10821">
                  <c:v>1.4</c:v>
                </c:pt>
                <c:pt idx="10822">
                  <c:v>1.3</c:v>
                </c:pt>
                <c:pt idx="10823">
                  <c:v>1.4</c:v>
                </c:pt>
                <c:pt idx="10824">
                  <c:v>1.5</c:v>
                </c:pt>
                <c:pt idx="10825">
                  <c:v>1.3</c:v>
                </c:pt>
                <c:pt idx="10826">
                  <c:v>1.4</c:v>
                </c:pt>
                <c:pt idx="10827">
                  <c:v>1.3</c:v>
                </c:pt>
                <c:pt idx="10828">
                  <c:v>1.3</c:v>
                </c:pt>
                <c:pt idx="10829">
                  <c:v>1.4</c:v>
                </c:pt>
                <c:pt idx="10830">
                  <c:v>1.3</c:v>
                </c:pt>
                <c:pt idx="10831">
                  <c:v>1.4</c:v>
                </c:pt>
                <c:pt idx="10832">
                  <c:v>1.4</c:v>
                </c:pt>
                <c:pt idx="10833">
                  <c:v>1.6</c:v>
                </c:pt>
                <c:pt idx="10834">
                  <c:v>1.4</c:v>
                </c:pt>
                <c:pt idx="10835">
                  <c:v>1.2</c:v>
                </c:pt>
                <c:pt idx="10836">
                  <c:v>1.4</c:v>
                </c:pt>
                <c:pt idx="10837">
                  <c:v>1.4</c:v>
                </c:pt>
                <c:pt idx="10838">
                  <c:v>1.2</c:v>
                </c:pt>
                <c:pt idx="10839">
                  <c:v>1.3</c:v>
                </c:pt>
                <c:pt idx="10840">
                  <c:v>1.4</c:v>
                </c:pt>
                <c:pt idx="10841">
                  <c:v>1.4</c:v>
                </c:pt>
                <c:pt idx="10842">
                  <c:v>1.4</c:v>
                </c:pt>
                <c:pt idx="10843">
                  <c:v>1.3</c:v>
                </c:pt>
                <c:pt idx="10844">
                  <c:v>1.5</c:v>
                </c:pt>
                <c:pt idx="10845">
                  <c:v>1.4</c:v>
                </c:pt>
                <c:pt idx="10846">
                  <c:v>1.4</c:v>
                </c:pt>
                <c:pt idx="10847">
                  <c:v>1.4</c:v>
                </c:pt>
                <c:pt idx="10848">
                  <c:v>1.4</c:v>
                </c:pt>
                <c:pt idx="10849">
                  <c:v>1.4</c:v>
                </c:pt>
                <c:pt idx="10850">
                  <c:v>1.4</c:v>
                </c:pt>
                <c:pt idx="10851">
                  <c:v>1.4</c:v>
                </c:pt>
                <c:pt idx="10852">
                  <c:v>1.4</c:v>
                </c:pt>
                <c:pt idx="10853">
                  <c:v>1.4</c:v>
                </c:pt>
                <c:pt idx="10854">
                  <c:v>1.4</c:v>
                </c:pt>
                <c:pt idx="10855">
                  <c:v>1.5</c:v>
                </c:pt>
                <c:pt idx="10856">
                  <c:v>1.2</c:v>
                </c:pt>
                <c:pt idx="10857">
                  <c:v>1.6</c:v>
                </c:pt>
                <c:pt idx="10858">
                  <c:v>1.2</c:v>
                </c:pt>
                <c:pt idx="10859">
                  <c:v>1.6</c:v>
                </c:pt>
                <c:pt idx="10860">
                  <c:v>1.5</c:v>
                </c:pt>
                <c:pt idx="10861">
                  <c:v>1.2</c:v>
                </c:pt>
                <c:pt idx="10862">
                  <c:v>1.3</c:v>
                </c:pt>
                <c:pt idx="10863">
                  <c:v>1.4</c:v>
                </c:pt>
                <c:pt idx="10864">
                  <c:v>1.5</c:v>
                </c:pt>
                <c:pt idx="10865">
                  <c:v>1.4</c:v>
                </c:pt>
                <c:pt idx="10866">
                  <c:v>1.3</c:v>
                </c:pt>
                <c:pt idx="10867">
                  <c:v>1.4</c:v>
                </c:pt>
                <c:pt idx="10868">
                  <c:v>1.5</c:v>
                </c:pt>
                <c:pt idx="10869">
                  <c:v>1.2</c:v>
                </c:pt>
                <c:pt idx="10870">
                  <c:v>1.2</c:v>
                </c:pt>
                <c:pt idx="10871">
                  <c:v>1.4</c:v>
                </c:pt>
                <c:pt idx="10872">
                  <c:v>1.3</c:v>
                </c:pt>
                <c:pt idx="10873">
                  <c:v>1.4</c:v>
                </c:pt>
                <c:pt idx="10874">
                  <c:v>1.3</c:v>
                </c:pt>
                <c:pt idx="10875">
                  <c:v>1.4</c:v>
                </c:pt>
                <c:pt idx="10876">
                  <c:v>1.5</c:v>
                </c:pt>
                <c:pt idx="10877">
                  <c:v>1.4</c:v>
                </c:pt>
                <c:pt idx="10878">
                  <c:v>1.3</c:v>
                </c:pt>
                <c:pt idx="10879">
                  <c:v>1.2</c:v>
                </c:pt>
                <c:pt idx="10880">
                  <c:v>1.4</c:v>
                </c:pt>
                <c:pt idx="10881">
                  <c:v>1.3</c:v>
                </c:pt>
                <c:pt idx="10882">
                  <c:v>1.3</c:v>
                </c:pt>
                <c:pt idx="10883">
                  <c:v>1.4</c:v>
                </c:pt>
                <c:pt idx="10884">
                  <c:v>1.5</c:v>
                </c:pt>
                <c:pt idx="10885">
                  <c:v>1.3</c:v>
                </c:pt>
                <c:pt idx="10886">
                  <c:v>1.3</c:v>
                </c:pt>
                <c:pt idx="10887">
                  <c:v>1.3</c:v>
                </c:pt>
                <c:pt idx="10888">
                  <c:v>1.4</c:v>
                </c:pt>
                <c:pt idx="10889">
                  <c:v>1.5</c:v>
                </c:pt>
                <c:pt idx="10890">
                  <c:v>1.2</c:v>
                </c:pt>
                <c:pt idx="10891">
                  <c:v>1.3</c:v>
                </c:pt>
                <c:pt idx="10892">
                  <c:v>1.4</c:v>
                </c:pt>
                <c:pt idx="10893">
                  <c:v>1.4</c:v>
                </c:pt>
                <c:pt idx="10894">
                  <c:v>1.3</c:v>
                </c:pt>
                <c:pt idx="10895">
                  <c:v>1.6</c:v>
                </c:pt>
                <c:pt idx="10896">
                  <c:v>1.5</c:v>
                </c:pt>
                <c:pt idx="10897">
                  <c:v>1.5</c:v>
                </c:pt>
                <c:pt idx="10898">
                  <c:v>1.1000000000000001</c:v>
                </c:pt>
                <c:pt idx="10899">
                  <c:v>1.3</c:v>
                </c:pt>
                <c:pt idx="10900">
                  <c:v>1.3</c:v>
                </c:pt>
                <c:pt idx="10901">
                  <c:v>1.2</c:v>
                </c:pt>
                <c:pt idx="10902">
                  <c:v>1.4</c:v>
                </c:pt>
                <c:pt idx="10903">
                  <c:v>1.3</c:v>
                </c:pt>
                <c:pt idx="10904">
                  <c:v>1.4</c:v>
                </c:pt>
                <c:pt idx="10905">
                  <c:v>1.3</c:v>
                </c:pt>
                <c:pt idx="10906">
                  <c:v>1.4</c:v>
                </c:pt>
                <c:pt idx="10907">
                  <c:v>1.3</c:v>
                </c:pt>
                <c:pt idx="10908">
                  <c:v>1.3</c:v>
                </c:pt>
                <c:pt idx="10909">
                  <c:v>1.4</c:v>
                </c:pt>
                <c:pt idx="10910">
                  <c:v>1.3</c:v>
                </c:pt>
                <c:pt idx="10911">
                  <c:v>1.3</c:v>
                </c:pt>
                <c:pt idx="10912">
                  <c:v>1.6</c:v>
                </c:pt>
                <c:pt idx="10913">
                  <c:v>1.4</c:v>
                </c:pt>
                <c:pt idx="10914">
                  <c:v>1.3</c:v>
                </c:pt>
                <c:pt idx="10915">
                  <c:v>1.5</c:v>
                </c:pt>
                <c:pt idx="10916">
                  <c:v>1.4</c:v>
                </c:pt>
                <c:pt idx="10917">
                  <c:v>1.3</c:v>
                </c:pt>
                <c:pt idx="10918">
                  <c:v>1.3</c:v>
                </c:pt>
                <c:pt idx="10919">
                  <c:v>1.4</c:v>
                </c:pt>
                <c:pt idx="10920">
                  <c:v>1.4</c:v>
                </c:pt>
                <c:pt idx="10921">
                  <c:v>1.4</c:v>
                </c:pt>
                <c:pt idx="10922">
                  <c:v>1.4</c:v>
                </c:pt>
                <c:pt idx="10923">
                  <c:v>1.4</c:v>
                </c:pt>
                <c:pt idx="10924">
                  <c:v>1.4</c:v>
                </c:pt>
                <c:pt idx="10925">
                  <c:v>1.3</c:v>
                </c:pt>
                <c:pt idx="10926">
                  <c:v>1.6</c:v>
                </c:pt>
                <c:pt idx="10927">
                  <c:v>1.2</c:v>
                </c:pt>
                <c:pt idx="10928">
                  <c:v>1.3</c:v>
                </c:pt>
                <c:pt idx="10929">
                  <c:v>1.3</c:v>
                </c:pt>
                <c:pt idx="10930">
                  <c:v>1.3</c:v>
                </c:pt>
                <c:pt idx="10931">
                  <c:v>1.4</c:v>
                </c:pt>
                <c:pt idx="10932">
                  <c:v>1.4</c:v>
                </c:pt>
                <c:pt idx="10933">
                  <c:v>1.3</c:v>
                </c:pt>
                <c:pt idx="10934">
                  <c:v>1.4</c:v>
                </c:pt>
                <c:pt idx="10935">
                  <c:v>1.5</c:v>
                </c:pt>
                <c:pt idx="10936">
                  <c:v>1.3</c:v>
                </c:pt>
                <c:pt idx="10937">
                  <c:v>1.3</c:v>
                </c:pt>
                <c:pt idx="10938">
                  <c:v>1.3</c:v>
                </c:pt>
                <c:pt idx="10939">
                  <c:v>1.3</c:v>
                </c:pt>
                <c:pt idx="10940">
                  <c:v>1.3</c:v>
                </c:pt>
                <c:pt idx="10941">
                  <c:v>1.4</c:v>
                </c:pt>
                <c:pt idx="10942">
                  <c:v>1.4</c:v>
                </c:pt>
                <c:pt idx="10943">
                  <c:v>1.5</c:v>
                </c:pt>
                <c:pt idx="10944">
                  <c:v>1.4</c:v>
                </c:pt>
                <c:pt idx="10945">
                  <c:v>1.4</c:v>
                </c:pt>
                <c:pt idx="10946">
                  <c:v>1.5</c:v>
                </c:pt>
                <c:pt idx="10947">
                  <c:v>1.2</c:v>
                </c:pt>
                <c:pt idx="10948">
                  <c:v>1.4</c:v>
                </c:pt>
                <c:pt idx="10949">
                  <c:v>1.3</c:v>
                </c:pt>
                <c:pt idx="10950">
                  <c:v>1.2</c:v>
                </c:pt>
                <c:pt idx="10951">
                  <c:v>1.3</c:v>
                </c:pt>
                <c:pt idx="10952">
                  <c:v>1.4</c:v>
                </c:pt>
                <c:pt idx="10953">
                  <c:v>1.4</c:v>
                </c:pt>
                <c:pt idx="10954">
                  <c:v>1.3</c:v>
                </c:pt>
                <c:pt idx="10955">
                  <c:v>1.5</c:v>
                </c:pt>
                <c:pt idx="10956">
                  <c:v>1.4</c:v>
                </c:pt>
                <c:pt idx="10957">
                  <c:v>1.3</c:v>
                </c:pt>
                <c:pt idx="10958">
                  <c:v>1.4</c:v>
                </c:pt>
                <c:pt idx="10959">
                  <c:v>1.5</c:v>
                </c:pt>
                <c:pt idx="10960">
                  <c:v>1.3</c:v>
                </c:pt>
                <c:pt idx="10961">
                  <c:v>1.3</c:v>
                </c:pt>
                <c:pt idx="10962">
                  <c:v>1.4</c:v>
                </c:pt>
                <c:pt idx="10963">
                  <c:v>1.5</c:v>
                </c:pt>
                <c:pt idx="10964">
                  <c:v>1.4</c:v>
                </c:pt>
                <c:pt idx="10965">
                  <c:v>1</c:v>
                </c:pt>
                <c:pt idx="10966">
                  <c:v>1.3</c:v>
                </c:pt>
                <c:pt idx="10967">
                  <c:v>1.3</c:v>
                </c:pt>
                <c:pt idx="10968">
                  <c:v>1.3</c:v>
                </c:pt>
                <c:pt idx="10969">
                  <c:v>1.3</c:v>
                </c:pt>
                <c:pt idx="10970">
                  <c:v>1.3</c:v>
                </c:pt>
                <c:pt idx="10971">
                  <c:v>1.5</c:v>
                </c:pt>
                <c:pt idx="10972">
                  <c:v>1.5</c:v>
                </c:pt>
                <c:pt idx="10973">
                  <c:v>1.3</c:v>
                </c:pt>
                <c:pt idx="10974">
                  <c:v>1.3</c:v>
                </c:pt>
                <c:pt idx="10975">
                  <c:v>1.4</c:v>
                </c:pt>
                <c:pt idx="10976">
                  <c:v>1.2</c:v>
                </c:pt>
                <c:pt idx="10977">
                  <c:v>1.3</c:v>
                </c:pt>
                <c:pt idx="10978">
                  <c:v>1.3</c:v>
                </c:pt>
                <c:pt idx="10979">
                  <c:v>1.3</c:v>
                </c:pt>
                <c:pt idx="10980">
                  <c:v>1.2</c:v>
                </c:pt>
                <c:pt idx="10981">
                  <c:v>1.3</c:v>
                </c:pt>
                <c:pt idx="10982">
                  <c:v>1.3</c:v>
                </c:pt>
                <c:pt idx="10983">
                  <c:v>1.4</c:v>
                </c:pt>
                <c:pt idx="10984">
                  <c:v>1.4</c:v>
                </c:pt>
                <c:pt idx="10985">
                  <c:v>1.3</c:v>
                </c:pt>
                <c:pt idx="10986">
                  <c:v>1.2</c:v>
                </c:pt>
                <c:pt idx="10987">
                  <c:v>1.4</c:v>
                </c:pt>
                <c:pt idx="10988">
                  <c:v>1.3</c:v>
                </c:pt>
                <c:pt idx="10989">
                  <c:v>1.4</c:v>
                </c:pt>
                <c:pt idx="10990">
                  <c:v>1.2</c:v>
                </c:pt>
                <c:pt idx="10991">
                  <c:v>1.3</c:v>
                </c:pt>
                <c:pt idx="10992">
                  <c:v>1.5</c:v>
                </c:pt>
                <c:pt idx="10993">
                  <c:v>1.3</c:v>
                </c:pt>
                <c:pt idx="10994">
                  <c:v>1.2</c:v>
                </c:pt>
                <c:pt idx="10995">
                  <c:v>1.3</c:v>
                </c:pt>
                <c:pt idx="10996">
                  <c:v>1.3</c:v>
                </c:pt>
                <c:pt idx="10997">
                  <c:v>1.3</c:v>
                </c:pt>
                <c:pt idx="10998">
                  <c:v>1.3</c:v>
                </c:pt>
                <c:pt idx="10999">
                  <c:v>1.4</c:v>
                </c:pt>
                <c:pt idx="11000">
                  <c:v>1.4</c:v>
                </c:pt>
                <c:pt idx="11001">
                  <c:v>1.2</c:v>
                </c:pt>
                <c:pt idx="11002">
                  <c:v>1.3</c:v>
                </c:pt>
                <c:pt idx="11003">
                  <c:v>1.2</c:v>
                </c:pt>
                <c:pt idx="11004">
                  <c:v>1.4</c:v>
                </c:pt>
                <c:pt idx="11005">
                  <c:v>1.4</c:v>
                </c:pt>
                <c:pt idx="11006">
                  <c:v>1.3</c:v>
                </c:pt>
                <c:pt idx="11007">
                  <c:v>1.5</c:v>
                </c:pt>
                <c:pt idx="11008">
                  <c:v>1.3</c:v>
                </c:pt>
                <c:pt idx="11009">
                  <c:v>1.5</c:v>
                </c:pt>
                <c:pt idx="11010">
                  <c:v>1.4</c:v>
                </c:pt>
                <c:pt idx="11011">
                  <c:v>1.2</c:v>
                </c:pt>
                <c:pt idx="11012">
                  <c:v>1.4</c:v>
                </c:pt>
                <c:pt idx="11013">
                  <c:v>1.4</c:v>
                </c:pt>
                <c:pt idx="11014">
                  <c:v>1.3</c:v>
                </c:pt>
                <c:pt idx="11015">
                  <c:v>1.5</c:v>
                </c:pt>
                <c:pt idx="11016">
                  <c:v>1.3</c:v>
                </c:pt>
                <c:pt idx="11017">
                  <c:v>1.3</c:v>
                </c:pt>
                <c:pt idx="11018">
                  <c:v>1.3</c:v>
                </c:pt>
                <c:pt idx="11019">
                  <c:v>1.4</c:v>
                </c:pt>
                <c:pt idx="11020">
                  <c:v>1.4</c:v>
                </c:pt>
                <c:pt idx="11021">
                  <c:v>1.4</c:v>
                </c:pt>
                <c:pt idx="11022">
                  <c:v>1.3</c:v>
                </c:pt>
                <c:pt idx="11023">
                  <c:v>1.4</c:v>
                </c:pt>
                <c:pt idx="11024">
                  <c:v>1.3</c:v>
                </c:pt>
                <c:pt idx="11025">
                  <c:v>1.3</c:v>
                </c:pt>
                <c:pt idx="11026">
                  <c:v>1.4</c:v>
                </c:pt>
                <c:pt idx="11027">
                  <c:v>1.3</c:v>
                </c:pt>
                <c:pt idx="11028">
                  <c:v>1.3</c:v>
                </c:pt>
                <c:pt idx="11029">
                  <c:v>1.4</c:v>
                </c:pt>
                <c:pt idx="11030">
                  <c:v>1.4</c:v>
                </c:pt>
                <c:pt idx="11031">
                  <c:v>1.3</c:v>
                </c:pt>
                <c:pt idx="11032">
                  <c:v>1.3</c:v>
                </c:pt>
                <c:pt idx="11033">
                  <c:v>1.3</c:v>
                </c:pt>
                <c:pt idx="11034">
                  <c:v>1.3</c:v>
                </c:pt>
                <c:pt idx="11035">
                  <c:v>1.4</c:v>
                </c:pt>
                <c:pt idx="11036">
                  <c:v>1.4</c:v>
                </c:pt>
                <c:pt idx="11037">
                  <c:v>1.4</c:v>
                </c:pt>
                <c:pt idx="11038">
                  <c:v>1.3</c:v>
                </c:pt>
                <c:pt idx="11039">
                  <c:v>1.4</c:v>
                </c:pt>
                <c:pt idx="11040">
                  <c:v>1.4</c:v>
                </c:pt>
                <c:pt idx="11041">
                  <c:v>1.3</c:v>
                </c:pt>
                <c:pt idx="11042">
                  <c:v>1.3</c:v>
                </c:pt>
                <c:pt idx="11043">
                  <c:v>1.7</c:v>
                </c:pt>
                <c:pt idx="11044">
                  <c:v>1.3</c:v>
                </c:pt>
                <c:pt idx="11045">
                  <c:v>1.6</c:v>
                </c:pt>
                <c:pt idx="11046">
                  <c:v>1.3</c:v>
                </c:pt>
                <c:pt idx="11047">
                  <c:v>1.3</c:v>
                </c:pt>
                <c:pt idx="11048">
                  <c:v>1.3</c:v>
                </c:pt>
                <c:pt idx="11049">
                  <c:v>1.2</c:v>
                </c:pt>
                <c:pt idx="11050">
                  <c:v>1.5</c:v>
                </c:pt>
                <c:pt idx="11051">
                  <c:v>1.5</c:v>
                </c:pt>
                <c:pt idx="11052">
                  <c:v>1.3</c:v>
                </c:pt>
                <c:pt idx="11053">
                  <c:v>1.3</c:v>
                </c:pt>
                <c:pt idx="11054">
                  <c:v>1.4</c:v>
                </c:pt>
                <c:pt idx="11055">
                  <c:v>1.3</c:v>
                </c:pt>
                <c:pt idx="11056">
                  <c:v>1.3</c:v>
                </c:pt>
                <c:pt idx="11057">
                  <c:v>1.4</c:v>
                </c:pt>
                <c:pt idx="11058">
                  <c:v>1.3</c:v>
                </c:pt>
                <c:pt idx="11059">
                  <c:v>1.4</c:v>
                </c:pt>
                <c:pt idx="11060">
                  <c:v>1.5</c:v>
                </c:pt>
                <c:pt idx="11061">
                  <c:v>1.3</c:v>
                </c:pt>
                <c:pt idx="11062">
                  <c:v>1.3</c:v>
                </c:pt>
                <c:pt idx="11063">
                  <c:v>1.5</c:v>
                </c:pt>
                <c:pt idx="11064">
                  <c:v>1.3</c:v>
                </c:pt>
                <c:pt idx="11065">
                  <c:v>1.4</c:v>
                </c:pt>
                <c:pt idx="11066">
                  <c:v>1.3</c:v>
                </c:pt>
                <c:pt idx="11067">
                  <c:v>1.3</c:v>
                </c:pt>
                <c:pt idx="11068">
                  <c:v>1.4</c:v>
                </c:pt>
                <c:pt idx="11069">
                  <c:v>1.3</c:v>
                </c:pt>
                <c:pt idx="11070">
                  <c:v>1.4</c:v>
                </c:pt>
                <c:pt idx="11071">
                  <c:v>1.4</c:v>
                </c:pt>
                <c:pt idx="11072">
                  <c:v>1.4</c:v>
                </c:pt>
                <c:pt idx="11073">
                  <c:v>1.3</c:v>
                </c:pt>
                <c:pt idx="11074">
                  <c:v>1.3</c:v>
                </c:pt>
                <c:pt idx="11075">
                  <c:v>1.5</c:v>
                </c:pt>
                <c:pt idx="11076">
                  <c:v>1.5</c:v>
                </c:pt>
                <c:pt idx="11077">
                  <c:v>1.3</c:v>
                </c:pt>
                <c:pt idx="11078">
                  <c:v>1.3</c:v>
                </c:pt>
                <c:pt idx="11079">
                  <c:v>1.4</c:v>
                </c:pt>
                <c:pt idx="11080">
                  <c:v>1.4</c:v>
                </c:pt>
                <c:pt idx="11081">
                  <c:v>1.3</c:v>
                </c:pt>
                <c:pt idx="11082">
                  <c:v>1.4</c:v>
                </c:pt>
                <c:pt idx="11083">
                  <c:v>1.5</c:v>
                </c:pt>
                <c:pt idx="11084">
                  <c:v>1.3</c:v>
                </c:pt>
                <c:pt idx="11085">
                  <c:v>1.2</c:v>
                </c:pt>
                <c:pt idx="11086">
                  <c:v>1.5</c:v>
                </c:pt>
                <c:pt idx="11087">
                  <c:v>1.4</c:v>
                </c:pt>
                <c:pt idx="11088">
                  <c:v>1.5</c:v>
                </c:pt>
                <c:pt idx="11089">
                  <c:v>1.2</c:v>
                </c:pt>
                <c:pt idx="11090">
                  <c:v>1.3</c:v>
                </c:pt>
                <c:pt idx="11091">
                  <c:v>1.4</c:v>
                </c:pt>
                <c:pt idx="11092">
                  <c:v>1.3</c:v>
                </c:pt>
                <c:pt idx="11093">
                  <c:v>1.3</c:v>
                </c:pt>
                <c:pt idx="11094">
                  <c:v>1.4</c:v>
                </c:pt>
                <c:pt idx="11095">
                  <c:v>1.3</c:v>
                </c:pt>
                <c:pt idx="11096">
                  <c:v>1.4</c:v>
                </c:pt>
                <c:pt idx="11097">
                  <c:v>1.3</c:v>
                </c:pt>
                <c:pt idx="11098">
                  <c:v>1.4</c:v>
                </c:pt>
                <c:pt idx="11099">
                  <c:v>1.5</c:v>
                </c:pt>
                <c:pt idx="11100">
                  <c:v>1.4</c:v>
                </c:pt>
                <c:pt idx="11101">
                  <c:v>1.5</c:v>
                </c:pt>
                <c:pt idx="11102">
                  <c:v>1.4</c:v>
                </c:pt>
                <c:pt idx="11103">
                  <c:v>1.3</c:v>
                </c:pt>
                <c:pt idx="11104">
                  <c:v>1.3</c:v>
                </c:pt>
                <c:pt idx="11105">
                  <c:v>1.3</c:v>
                </c:pt>
                <c:pt idx="11106">
                  <c:v>1.4</c:v>
                </c:pt>
                <c:pt idx="11107">
                  <c:v>1.4</c:v>
                </c:pt>
                <c:pt idx="11108">
                  <c:v>1.3</c:v>
                </c:pt>
                <c:pt idx="11109">
                  <c:v>1.2</c:v>
                </c:pt>
                <c:pt idx="11110">
                  <c:v>1.4</c:v>
                </c:pt>
                <c:pt idx="11111">
                  <c:v>1.4</c:v>
                </c:pt>
                <c:pt idx="11112">
                  <c:v>1.2</c:v>
                </c:pt>
                <c:pt idx="11113">
                  <c:v>1.4</c:v>
                </c:pt>
                <c:pt idx="11114">
                  <c:v>1.4</c:v>
                </c:pt>
                <c:pt idx="11115">
                  <c:v>1.4</c:v>
                </c:pt>
                <c:pt idx="11116">
                  <c:v>1.3</c:v>
                </c:pt>
                <c:pt idx="11117">
                  <c:v>1.3</c:v>
                </c:pt>
                <c:pt idx="11118">
                  <c:v>1.4</c:v>
                </c:pt>
                <c:pt idx="11119">
                  <c:v>1.3</c:v>
                </c:pt>
                <c:pt idx="11120">
                  <c:v>1.3</c:v>
                </c:pt>
                <c:pt idx="11121">
                  <c:v>1.4</c:v>
                </c:pt>
                <c:pt idx="11122">
                  <c:v>1.4</c:v>
                </c:pt>
                <c:pt idx="11123">
                  <c:v>1.5</c:v>
                </c:pt>
                <c:pt idx="11124">
                  <c:v>1.6</c:v>
                </c:pt>
                <c:pt idx="11125">
                  <c:v>1.5</c:v>
                </c:pt>
                <c:pt idx="11126">
                  <c:v>1.1000000000000001</c:v>
                </c:pt>
                <c:pt idx="11127">
                  <c:v>1.4</c:v>
                </c:pt>
                <c:pt idx="11128">
                  <c:v>1.2</c:v>
                </c:pt>
                <c:pt idx="11129">
                  <c:v>1.2</c:v>
                </c:pt>
                <c:pt idx="11130">
                  <c:v>1.4</c:v>
                </c:pt>
                <c:pt idx="11131">
                  <c:v>1.4</c:v>
                </c:pt>
                <c:pt idx="11132">
                  <c:v>1.3</c:v>
                </c:pt>
                <c:pt idx="11133">
                  <c:v>1.4</c:v>
                </c:pt>
                <c:pt idx="11134">
                  <c:v>1.3</c:v>
                </c:pt>
                <c:pt idx="11135">
                  <c:v>1.4</c:v>
                </c:pt>
                <c:pt idx="11136">
                  <c:v>1.3</c:v>
                </c:pt>
                <c:pt idx="11137">
                  <c:v>1.2</c:v>
                </c:pt>
                <c:pt idx="11138">
                  <c:v>1.3</c:v>
                </c:pt>
                <c:pt idx="11139">
                  <c:v>1.3</c:v>
                </c:pt>
                <c:pt idx="11140">
                  <c:v>1.3</c:v>
                </c:pt>
                <c:pt idx="11141">
                  <c:v>1.4</c:v>
                </c:pt>
                <c:pt idx="11142">
                  <c:v>1.4</c:v>
                </c:pt>
                <c:pt idx="11143">
                  <c:v>1.4</c:v>
                </c:pt>
                <c:pt idx="11144">
                  <c:v>1.3</c:v>
                </c:pt>
                <c:pt idx="11145">
                  <c:v>1.4</c:v>
                </c:pt>
                <c:pt idx="11146">
                  <c:v>1.5</c:v>
                </c:pt>
                <c:pt idx="11147">
                  <c:v>1.3</c:v>
                </c:pt>
                <c:pt idx="11148">
                  <c:v>1.5</c:v>
                </c:pt>
                <c:pt idx="11149">
                  <c:v>1.3</c:v>
                </c:pt>
                <c:pt idx="11150">
                  <c:v>1.4</c:v>
                </c:pt>
                <c:pt idx="11151">
                  <c:v>1.2</c:v>
                </c:pt>
                <c:pt idx="11152">
                  <c:v>1.3</c:v>
                </c:pt>
                <c:pt idx="11153">
                  <c:v>1.5</c:v>
                </c:pt>
                <c:pt idx="11154">
                  <c:v>1.5</c:v>
                </c:pt>
                <c:pt idx="11155">
                  <c:v>1.2</c:v>
                </c:pt>
                <c:pt idx="11156">
                  <c:v>1.3</c:v>
                </c:pt>
                <c:pt idx="11157">
                  <c:v>1.4</c:v>
                </c:pt>
                <c:pt idx="11158">
                  <c:v>1.3</c:v>
                </c:pt>
                <c:pt idx="11159">
                  <c:v>1.4</c:v>
                </c:pt>
                <c:pt idx="11160">
                  <c:v>1.4</c:v>
                </c:pt>
                <c:pt idx="11161">
                  <c:v>1.4</c:v>
                </c:pt>
                <c:pt idx="11162">
                  <c:v>1.5</c:v>
                </c:pt>
                <c:pt idx="11163">
                  <c:v>1.3</c:v>
                </c:pt>
                <c:pt idx="11164">
                  <c:v>1.4</c:v>
                </c:pt>
                <c:pt idx="11165">
                  <c:v>1.4</c:v>
                </c:pt>
                <c:pt idx="11166">
                  <c:v>1.3</c:v>
                </c:pt>
                <c:pt idx="11167">
                  <c:v>1.7</c:v>
                </c:pt>
                <c:pt idx="11168">
                  <c:v>1.1000000000000001</c:v>
                </c:pt>
                <c:pt idx="11169">
                  <c:v>1.2</c:v>
                </c:pt>
                <c:pt idx="11170">
                  <c:v>1.3</c:v>
                </c:pt>
                <c:pt idx="11171">
                  <c:v>1.3</c:v>
                </c:pt>
                <c:pt idx="11172">
                  <c:v>1.4</c:v>
                </c:pt>
                <c:pt idx="11173">
                  <c:v>1.4</c:v>
                </c:pt>
                <c:pt idx="11174">
                  <c:v>1.4</c:v>
                </c:pt>
                <c:pt idx="11175">
                  <c:v>1.4</c:v>
                </c:pt>
                <c:pt idx="11176">
                  <c:v>1.4</c:v>
                </c:pt>
                <c:pt idx="11177">
                  <c:v>1.4</c:v>
                </c:pt>
                <c:pt idx="11178">
                  <c:v>1.2</c:v>
                </c:pt>
                <c:pt idx="11179">
                  <c:v>1.3</c:v>
                </c:pt>
                <c:pt idx="11180">
                  <c:v>1.4</c:v>
                </c:pt>
                <c:pt idx="11181">
                  <c:v>1.4</c:v>
                </c:pt>
                <c:pt idx="11182">
                  <c:v>1.3</c:v>
                </c:pt>
                <c:pt idx="11183">
                  <c:v>1.5</c:v>
                </c:pt>
                <c:pt idx="11184">
                  <c:v>1.3</c:v>
                </c:pt>
                <c:pt idx="11185">
                  <c:v>1.4</c:v>
                </c:pt>
                <c:pt idx="11186">
                  <c:v>1.4</c:v>
                </c:pt>
                <c:pt idx="11187">
                  <c:v>1.3</c:v>
                </c:pt>
                <c:pt idx="11188">
                  <c:v>1.3</c:v>
                </c:pt>
                <c:pt idx="11189">
                  <c:v>1.3</c:v>
                </c:pt>
                <c:pt idx="11190">
                  <c:v>1.4</c:v>
                </c:pt>
                <c:pt idx="11191">
                  <c:v>1.4</c:v>
                </c:pt>
                <c:pt idx="11192">
                  <c:v>1.5</c:v>
                </c:pt>
                <c:pt idx="11193">
                  <c:v>1.3</c:v>
                </c:pt>
                <c:pt idx="11194">
                  <c:v>1.3</c:v>
                </c:pt>
                <c:pt idx="11195">
                  <c:v>1.5</c:v>
                </c:pt>
                <c:pt idx="11196">
                  <c:v>1.4</c:v>
                </c:pt>
                <c:pt idx="11197">
                  <c:v>1.4</c:v>
                </c:pt>
                <c:pt idx="11198">
                  <c:v>1.2</c:v>
                </c:pt>
                <c:pt idx="11199">
                  <c:v>1.2</c:v>
                </c:pt>
                <c:pt idx="11200">
                  <c:v>1.4</c:v>
                </c:pt>
                <c:pt idx="11201">
                  <c:v>1.3</c:v>
                </c:pt>
                <c:pt idx="11202">
                  <c:v>1.3</c:v>
                </c:pt>
                <c:pt idx="11203">
                  <c:v>1.4</c:v>
                </c:pt>
                <c:pt idx="11204">
                  <c:v>1.3</c:v>
                </c:pt>
                <c:pt idx="11205">
                  <c:v>1.4</c:v>
                </c:pt>
                <c:pt idx="11206">
                  <c:v>1.5</c:v>
                </c:pt>
                <c:pt idx="11207">
                  <c:v>1.5</c:v>
                </c:pt>
                <c:pt idx="11208">
                  <c:v>1.2</c:v>
                </c:pt>
                <c:pt idx="11209">
                  <c:v>1.3</c:v>
                </c:pt>
                <c:pt idx="11210">
                  <c:v>1.4</c:v>
                </c:pt>
                <c:pt idx="11211">
                  <c:v>1.3</c:v>
                </c:pt>
                <c:pt idx="11212">
                  <c:v>1.3</c:v>
                </c:pt>
                <c:pt idx="11213">
                  <c:v>1.4</c:v>
                </c:pt>
                <c:pt idx="11214">
                  <c:v>1.4</c:v>
                </c:pt>
                <c:pt idx="11215">
                  <c:v>1.4</c:v>
                </c:pt>
                <c:pt idx="11216">
                  <c:v>1.4</c:v>
                </c:pt>
                <c:pt idx="11217">
                  <c:v>1.4</c:v>
                </c:pt>
                <c:pt idx="11218">
                  <c:v>1.2</c:v>
                </c:pt>
                <c:pt idx="11219">
                  <c:v>1.3</c:v>
                </c:pt>
                <c:pt idx="11220">
                  <c:v>1.5</c:v>
                </c:pt>
                <c:pt idx="11221">
                  <c:v>1.2</c:v>
                </c:pt>
                <c:pt idx="11222">
                  <c:v>1.5</c:v>
                </c:pt>
                <c:pt idx="11223">
                  <c:v>1.3</c:v>
                </c:pt>
                <c:pt idx="11224">
                  <c:v>1.2</c:v>
                </c:pt>
                <c:pt idx="11225">
                  <c:v>1.5</c:v>
                </c:pt>
                <c:pt idx="11226">
                  <c:v>1.4</c:v>
                </c:pt>
                <c:pt idx="11227">
                  <c:v>1.4</c:v>
                </c:pt>
                <c:pt idx="11228">
                  <c:v>1.2</c:v>
                </c:pt>
                <c:pt idx="11229">
                  <c:v>1.3</c:v>
                </c:pt>
                <c:pt idx="11230">
                  <c:v>1.4</c:v>
                </c:pt>
                <c:pt idx="11231">
                  <c:v>1.7</c:v>
                </c:pt>
                <c:pt idx="11232">
                  <c:v>1.4</c:v>
                </c:pt>
                <c:pt idx="11233">
                  <c:v>1.4</c:v>
                </c:pt>
                <c:pt idx="11234">
                  <c:v>1.2</c:v>
                </c:pt>
                <c:pt idx="11235">
                  <c:v>1.3</c:v>
                </c:pt>
                <c:pt idx="11236">
                  <c:v>1.3</c:v>
                </c:pt>
                <c:pt idx="11237">
                  <c:v>1.5</c:v>
                </c:pt>
                <c:pt idx="11238">
                  <c:v>1.3</c:v>
                </c:pt>
                <c:pt idx="11239">
                  <c:v>1.2</c:v>
                </c:pt>
                <c:pt idx="11240">
                  <c:v>1.4</c:v>
                </c:pt>
                <c:pt idx="11241">
                  <c:v>1.3</c:v>
                </c:pt>
                <c:pt idx="11242">
                  <c:v>1.4</c:v>
                </c:pt>
                <c:pt idx="11243">
                  <c:v>1.3</c:v>
                </c:pt>
                <c:pt idx="11244">
                  <c:v>1.3</c:v>
                </c:pt>
                <c:pt idx="11245">
                  <c:v>1.4</c:v>
                </c:pt>
                <c:pt idx="11246">
                  <c:v>1.5</c:v>
                </c:pt>
                <c:pt idx="11247">
                  <c:v>1.7</c:v>
                </c:pt>
                <c:pt idx="11248">
                  <c:v>1.1000000000000001</c:v>
                </c:pt>
                <c:pt idx="11249">
                  <c:v>1.2</c:v>
                </c:pt>
                <c:pt idx="11250">
                  <c:v>1.4</c:v>
                </c:pt>
                <c:pt idx="11251">
                  <c:v>1.4</c:v>
                </c:pt>
                <c:pt idx="11252">
                  <c:v>1.4</c:v>
                </c:pt>
                <c:pt idx="11253">
                  <c:v>1.4</c:v>
                </c:pt>
                <c:pt idx="11254">
                  <c:v>1.4</c:v>
                </c:pt>
                <c:pt idx="11255">
                  <c:v>1.3</c:v>
                </c:pt>
                <c:pt idx="11256">
                  <c:v>1.4</c:v>
                </c:pt>
                <c:pt idx="11257">
                  <c:v>1.4</c:v>
                </c:pt>
                <c:pt idx="11258">
                  <c:v>1.3</c:v>
                </c:pt>
                <c:pt idx="11259">
                  <c:v>1.3</c:v>
                </c:pt>
                <c:pt idx="11260">
                  <c:v>1.4</c:v>
                </c:pt>
                <c:pt idx="11261">
                  <c:v>1.4</c:v>
                </c:pt>
                <c:pt idx="11262">
                  <c:v>1.3</c:v>
                </c:pt>
                <c:pt idx="11263">
                  <c:v>1.3</c:v>
                </c:pt>
                <c:pt idx="11264">
                  <c:v>1.4</c:v>
                </c:pt>
                <c:pt idx="11265">
                  <c:v>1.4</c:v>
                </c:pt>
                <c:pt idx="11266">
                  <c:v>1.3</c:v>
                </c:pt>
                <c:pt idx="11267">
                  <c:v>1.6</c:v>
                </c:pt>
                <c:pt idx="11268">
                  <c:v>1.4</c:v>
                </c:pt>
                <c:pt idx="11269">
                  <c:v>1.2</c:v>
                </c:pt>
                <c:pt idx="11270">
                  <c:v>1.4</c:v>
                </c:pt>
                <c:pt idx="11271">
                  <c:v>1.5</c:v>
                </c:pt>
                <c:pt idx="11272">
                  <c:v>1.2</c:v>
                </c:pt>
                <c:pt idx="11273">
                  <c:v>1.3</c:v>
                </c:pt>
                <c:pt idx="11274">
                  <c:v>1.5</c:v>
                </c:pt>
                <c:pt idx="11275">
                  <c:v>1.4</c:v>
                </c:pt>
                <c:pt idx="11276">
                  <c:v>1.3</c:v>
                </c:pt>
                <c:pt idx="11277">
                  <c:v>1.6</c:v>
                </c:pt>
                <c:pt idx="11278">
                  <c:v>1.2</c:v>
                </c:pt>
                <c:pt idx="11279">
                  <c:v>1.3</c:v>
                </c:pt>
                <c:pt idx="11280">
                  <c:v>1.4</c:v>
                </c:pt>
                <c:pt idx="11281">
                  <c:v>1.3</c:v>
                </c:pt>
                <c:pt idx="11282">
                  <c:v>1.5</c:v>
                </c:pt>
                <c:pt idx="11283">
                  <c:v>1.4</c:v>
                </c:pt>
                <c:pt idx="11284">
                  <c:v>1.5</c:v>
                </c:pt>
                <c:pt idx="11285">
                  <c:v>1.4</c:v>
                </c:pt>
                <c:pt idx="11286">
                  <c:v>1.4</c:v>
                </c:pt>
                <c:pt idx="11287">
                  <c:v>1.4</c:v>
                </c:pt>
                <c:pt idx="11288">
                  <c:v>1.3</c:v>
                </c:pt>
                <c:pt idx="11289">
                  <c:v>1.4</c:v>
                </c:pt>
                <c:pt idx="11290">
                  <c:v>1.3</c:v>
                </c:pt>
                <c:pt idx="11291">
                  <c:v>1.4</c:v>
                </c:pt>
                <c:pt idx="11292">
                  <c:v>1.4</c:v>
                </c:pt>
                <c:pt idx="11293">
                  <c:v>1.2</c:v>
                </c:pt>
                <c:pt idx="11294">
                  <c:v>1.4</c:v>
                </c:pt>
                <c:pt idx="11295">
                  <c:v>1.5</c:v>
                </c:pt>
                <c:pt idx="11296">
                  <c:v>1.3</c:v>
                </c:pt>
                <c:pt idx="11297">
                  <c:v>1.4</c:v>
                </c:pt>
                <c:pt idx="11298">
                  <c:v>1.4</c:v>
                </c:pt>
                <c:pt idx="11299">
                  <c:v>1.6</c:v>
                </c:pt>
                <c:pt idx="11300">
                  <c:v>1.3</c:v>
                </c:pt>
                <c:pt idx="11301">
                  <c:v>1.3</c:v>
                </c:pt>
                <c:pt idx="11302">
                  <c:v>1.3</c:v>
                </c:pt>
                <c:pt idx="11303">
                  <c:v>1.4</c:v>
                </c:pt>
                <c:pt idx="11304">
                  <c:v>1.3</c:v>
                </c:pt>
                <c:pt idx="11305">
                  <c:v>1.4</c:v>
                </c:pt>
                <c:pt idx="11306">
                  <c:v>1.3</c:v>
                </c:pt>
                <c:pt idx="11307">
                  <c:v>1.4</c:v>
                </c:pt>
                <c:pt idx="11308">
                  <c:v>1.4</c:v>
                </c:pt>
                <c:pt idx="11309">
                  <c:v>1.3</c:v>
                </c:pt>
                <c:pt idx="11310">
                  <c:v>1.5</c:v>
                </c:pt>
                <c:pt idx="11311">
                  <c:v>1.6</c:v>
                </c:pt>
                <c:pt idx="11312">
                  <c:v>1.2</c:v>
                </c:pt>
                <c:pt idx="11313">
                  <c:v>1.3</c:v>
                </c:pt>
                <c:pt idx="11314">
                  <c:v>1.5</c:v>
                </c:pt>
                <c:pt idx="11315">
                  <c:v>1.5</c:v>
                </c:pt>
                <c:pt idx="11316">
                  <c:v>1.3</c:v>
                </c:pt>
                <c:pt idx="11317">
                  <c:v>1.3</c:v>
                </c:pt>
                <c:pt idx="11318">
                  <c:v>1.4</c:v>
                </c:pt>
                <c:pt idx="11319">
                  <c:v>1.5</c:v>
                </c:pt>
                <c:pt idx="11320">
                  <c:v>1.3</c:v>
                </c:pt>
                <c:pt idx="11321">
                  <c:v>1.5</c:v>
                </c:pt>
                <c:pt idx="11322">
                  <c:v>1.2</c:v>
                </c:pt>
                <c:pt idx="11323">
                  <c:v>1.4</c:v>
                </c:pt>
                <c:pt idx="11324">
                  <c:v>1.3</c:v>
                </c:pt>
                <c:pt idx="11325">
                  <c:v>1.5</c:v>
                </c:pt>
                <c:pt idx="11326">
                  <c:v>1.7</c:v>
                </c:pt>
                <c:pt idx="11327">
                  <c:v>1.1000000000000001</c:v>
                </c:pt>
                <c:pt idx="11328">
                  <c:v>1.3</c:v>
                </c:pt>
                <c:pt idx="11329">
                  <c:v>1.4</c:v>
                </c:pt>
                <c:pt idx="11330">
                  <c:v>1.4</c:v>
                </c:pt>
                <c:pt idx="11331">
                  <c:v>1.4</c:v>
                </c:pt>
                <c:pt idx="11332">
                  <c:v>1.3</c:v>
                </c:pt>
                <c:pt idx="11333">
                  <c:v>1.4</c:v>
                </c:pt>
                <c:pt idx="11334">
                  <c:v>1.5</c:v>
                </c:pt>
                <c:pt idx="11335">
                  <c:v>1.4</c:v>
                </c:pt>
                <c:pt idx="11336">
                  <c:v>1.2</c:v>
                </c:pt>
                <c:pt idx="11337">
                  <c:v>1.4</c:v>
                </c:pt>
                <c:pt idx="11338">
                  <c:v>1.3</c:v>
                </c:pt>
                <c:pt idx="11339">
                  <c:v>1.3</c:v>
                </c:pt>
                <c:pt idx="11340">
                  <c:v>1.4</c:v>
                </c:pt>
                <c:pt idx="11341">
                  <c:v>1.4</c:v>
                </c:pt>
                <c:pt idx="11342">
                  <c:v>1.3</c:v>
                </c:pt>
                <c:pt idx="11343">
                  <c:v>1.3</c:v>
                </c:pt>
                <c:pt idx="11344">
                  <c:v>1.3</c:v>
                </c:pt>
                <c:pt idx="11345">
                  <c:v>1.4</c:v>
                </c:pt>
                <c:pt idx="11346">
                  <c:v>1.5</c:v>
                </c:pt>
                <c:pt idx="11347">
                  <c:v>1.4</c:v>
                </c:pt>
                <c:pt idx="11348">
                  <c:v>1.5</c:v>
                </c:pt>
                <c:pt idx="11349">
                  <c:v>1.4</c:v>
                </c:pt>
                <c:pt idx="11350">
                  <c:v>1.4</c:v>
                </c:pt>
                <c:pt idx="11351">
                  <c:v>1.3</c:v>
                </c:pt>
                <c:pt idx="11352">
                  <c:v>1.3</c:v>
                </c:pt>
                <c:pt idx="11353">
                  <c:v>1.4</c:v>
                </c:pt>
                <c:pt idx="11354">
                  <c:v>1.4</c:v>
                </c:pt>
                <c:pt idx="11355">
                  <c:v>1.4</c:v>
                </c:pt>
                <c:pt idx="11356">
                  <c:v>1.4</c:v>
                </c:pt>
                <c:pt idx="11357">
                  <c:v>1.4</c:v>
                </c:pt>
                <c:pt idx="11358">
                  <c:v>1.3</c:v>
                </c:pt>
                <c:pt idx="11359">
                  <c:v>1.4</c:v>
                </c:pt>
                <c:pt idx="11360">
                  <c:v>1.4</c:v>
                </c:pt>
                <c:pt idx="11361">
                  <c:v>1.5</c:v>
                </c:pt>
                <c:pt idx="11362">
                  <c:v>1.4</c:v>
                </c:pt>
                <c:pt idx="11363">
                  <c:v>1.4</c:v>
                </c:pt>
                <c:pt idx="11364">
                  <c:v>1.3</c:v>
                </c:pt>
                <c:pt idx="11365">
                  <c:v>1.4</c:v>
                </c:pt>
                <c:pt idx="11366">
                  <c:v>1.5</c:v>
                </c:pt>
                <c:pt idx="11367">
                  <c:v>1.3</c:v>
                </c:pt>
                <c:pt idx="11368">
                  <c:v>1.4</c:v>
                </c:pt>
                <c:pt idx="11369">
                  <c:v>1.3</c:v>
                </c:pt>
                <c:pt idx="11370">
                  <c:v>1.5</c:v>
                </c:pt>
                <c:pt idx="11371">
                  <c:v>1.3</c:v>
                </c:pt>
                <c:pt idx="11372">
                  <c:v>1.3</c:v>
                </c:pt>
                <c:pt idx="11373">
                  <c:v>1.4</c:v>
                </c:pt>
                <c:pt idx="11374">
                  <c:v>1.4</c:v>
                </c:pt>
                <c:pt idx="11375">
                  <c:v>1.4</c:v>
                </c:pt>
                <c:pt idx="11376">
                  <c:v>1.4</c:v>
                </c:pt>
                <c:pt idx="11377">
                  <c:v>1.4</c:v>
                </c:pt>
                <c:pt idx="11378">
                  <c:v>1.5</c:v>
                </c:pt>
                <c:pt idx="11379">
                  <c:v>1.3</c:v>
                </c:pt>
                <c:pt idx="11380">
                  <c:v>1.4</c:v>
                </c:pt>
                <c:pt idx="11381">
                  <c:v>1.4</c:v>
                </c:pt>
                <c:pt idx="11382">
                  <c:v>1.4</c:v>
                </c:pt>
                <c:pt idx="11383">
                  <c:v>1.3</c:v>
                </c:pt>
                <c:pt idx="11384">
                  <c:v>1.5</c:v>
                </c:pt>
                <c:pt idx="11385">
                  <c:v>1.3</c:v>
                </c:pt>
                <c:pt idx="11386">
                  <c:v>1.3</c:v>
                </c:pt>
                <c:pt idx="11387">
                  <c:v>1.4</c:v>
                </c:pt>
                <c:pt idx="11388">
                  <c:v>1.4</c:v>
                </c:pt>
                <c:pt idx="11389">
                  <c:v>1.3</c:v>
                </c:pt>
                <c:pt idx="11390">
                  <c:v>1.5</c:v>
                </c:pt>
                <c:pt idx="11391">
                  <c:v>1.4</c:v>
                </c:pt>
                <c:pt idx="11392">
                  <c:v>1.4</c:v>
                </c:pt>
                <c:pt idx="11393">
                  <c:v>1.2</c:v>
                </c:pt>
                <c:pt idx="11394">
                  <c:v>1.3</c:v>
                </c:pt>
                <c:pt idx="11395">
                  <c:v>1.4</c:v>
                </c:pt>
                <c:pt idx="11396">
                  <c:v>1.3</c:v>
                </c:pt>
                <c:pt idx="11397">
                  <c:v>1.4</c:v>
                </c:pt>
                <c:pt idx="11398">
                  <c:v>1.4</c:v>
                </c:pt>
                <c:pt idx="11399">
                  <c:v>1.4</c:v>
                </c:pt>
                <c:pt idx="11400">
                  <c:v>1.3</c:v>
                </c:pt>
                <c:pt idx="11401">
                  <c:v>1.4</c:v>
                </c:pt>
                <c:pt idx="11402">
                  <c:v>1.7</c:v>
                </c:pt>
                <c:pt idx="11403">
                  <c:v>1.1000000000000001</c:v>
                </c:pt>
                <c:pt idx="11404">
                  <c:v>1.3</c:v>
                </c:pt>
                <c:pt idx="11405">
                  <c:v>1.3</c:v>
                </c:pt>
                <c:pt idx="11406">
                  <c:v>1.4</c:v>
                </c:pt>
                <c:pt idx="11407">
                  <c:v>1.4</c:v>
                </c:pt>
                <c:pt idx="11408">
                  <c:v>1.4</c:v>
                </c:pt>
                <c:pt idx="11409">
                  <c:v>1.4</c:v>
                </c:pt>
                <c:pt idx="11410">
                  <c:v>1.4</c:v>
                </c:pt>
                <c:pt idx="11411">
                  <c:v>1.5</c:v>
                </c:pt>
                <c:pt idx="11412">
                  <c:v>1.5</c:v>
                </c:pt>
                <c:pt idx="11413">
                  <c:v>1.2</c:v>
                </c:pt>
                <c:pt idx="11414">
                  <c:v>1.3</c:v>
                </c:pt>
                <c:pt idx="11415">
                  <c:v>1.3</c:v>
                </c:pt>
                <c:pt idx="11416">
                  <c:v>1.4</c:v>
                </c:pt>
                <c:pt idx="11417">
                  <c:v>1.3</c:v>
                </c:pt>
                <c:pt idx="11418">
                  <c:v>1.4</c:v>
                </c:pt>
                <c:pt idx="11419">
                  <c:v>1.4</c:v>
                </c:pt>
                <c:pt idx="11420">
                  <c:v>1.4</c:v>
                </c:pt>
                <c:pt idx="11421">
                  <c:v>1.8</c:v>
                </c:pt>
                <c:pt idx="11422">
                  <c:v>1.1000000000000001</c:v>
                </c:pt>
                <c:pt idx="11423">
                  <c:v>1.5</c:v>
                </c:pt>
                <c:pt idx="11424">
                  <c:v>1.5</c:v>
                </c:pt>
                <c:pt idx="11425">
                  <c:v>1.3</c:v>
                </c:pt>
                <c:pt idx="11426">
                  <c:v>1.4</c:v>
                </c:pt>
                <c:pt idx="11427">
                  <c:v>1.4</c:v>
                </c:pt>
                <c:pt idx="11428">
                  <c:v>1.1000000000000001</c:v>
                </c:pt>
                <c:pt idx="11429">
                  <c:v>1.3</c:v>
                </c:pt>
                <c:pt idx="11430">
                  <c:v>1.3</c:v>
                </c:pt>
                <c:pt idx="11431">
                  <c:v>1.4</c:v>
                </c:pt>
                <c:pt idx="11432">
                  <c:v>1.5</c:v>
                </c:pt>
                <c:pt idx="11433">
                  <c:v>1.2</c:v>
                </c:pt>
                <c:pt idx="11434">
                  <c:v>1.3</c:v>
                </c:pt>
                <c:pt idx="11435">
                  <c:v>1.3</c:v>
                </c:pt>
                <c:pt idx="11436">
                  <c:v>1.4</c:v>
                </c:pt>
                <c:pt idx="11437">
                  <c:v>1.3</c:v>
                </c:pt>
                <c:pt idx="11438">
                  <c:v>1.5</c:v>
                </c:pt>
                <c:pt idx="11439">
                  <c:v>1.5</c:v>
                </c:pt>
                <c:pt idx="11440">
                  <c:v>1.7</c:v>
                </c:pt>
                <c:pt idx="11441">
                  <c:v>1.2</c:v>
                </c:pt>
                <c:pt idx="11442">
                  <c:v>1.4</c:v>
                </c:pt>
                <c:pt idx="11443">
                  <c:v>1.3</c:v>
                </c:pt>
                <c:pt idx="11444">
                  <c:v>1.4</c:v>
                </c:pt>
                <c:pt idx="11445">
                  <c:v>1.3</c:v>
                </c:pt>
                <c:pt idx="11446">
                  <c:v>1.4</c:v>
                </c:pt>
                <c:pt idx="11447">
                  <c:v>1.3</c:v>
                </c:pt>
                <c:pt idx="11448">
                  <c:v>1.3</c:v>
                </c:pt>
                <c:pt idx="11449">
                  <c:v>1.4</c:v>
                </c:pt>
                <c:pt idx="11450">
                  <c:v>1.5</c:v>
                </c:pt>
                <c:pt idx="11451">
                  <c:v>1.3</c:v>
                </c:pt>
                <c:pt idx="11452">
                  <c:v>1.3</c:v>
                </c:pt>
                <c:pt idx="11453">
                  <c:v>1.4</c:v>
                </c:pt>
                <c:pt idx="11454">
                  <c:v>1.6</c:v>
                </c:pt>
                <c:pt idx="11455">
                  <c:v>1.3</c:v>
                </c:pt>
                <c:pt idx="11456">
                  <c:v>1.4</c:v>
                </c:pt>
                <c:pt idx="11457">
                  <c:v>1.3</c:v>
                </c:pt>
                <c:pt idx="11458">
                  <c:v>1.4</c:v>
                </c:pt>
                <c:pt idx="11459">
                  <c:v>1.2</c:v>
                </c:pt>
                <c:pt idx="11460">
                  <c:v>1.4</c:v>
                </c:pt>
                <c:pt idx="11461">
                  <c:v>1.3</c:v>
                </c:pt>
                <c:pt idx="11462">
                  <c:v>1.3</c:v>
                </c:pt>
                <c:pt idx="11463">
                  <c:v>1.4</c:v>
                </c:pt>
                <c:pt idx="11464">
                  <c:v>1.3</c:v>
                </c:pt>
                <c:pt idx="11465">
                  <c:v>1.2</c:v>
                </c:pt>
                <c:pt idx="11466">
                  <c:v>1.5</c:v>
                </c:pt>
                <c:pt idx="11467">
                  <c:v>1.4</c:v>
                </c:pt>
                <c:pt idx="11468">
                  <c:v>1.3</c:v>
                </c:pt>
                <c:pt idx="11469">
                  <c:v>1.5</c:v>
                </c:pt>
                <c:pt idx="11470">
                  <c:v>1.4</c:v>
                </c:pt>
                <c:pt idx="11471">
                  <c:v>1.5</c:v>
                </c:pt>
                <c:pt idx="11472">
                  <c:v>1.3</c:v>
                </c:pt>
                <c:pt idx="11473">
                  <c:v>1.4</c:v>
                </c:pt>
                <c:pt idx="11474">
                  <c:v>1.4</c:v>
                </c:pt>
                <c:pt idx="11475">
                  <c:v>1.3</c:v>
                </c:pt>
                <c:pt idx="11476">
                  <c:v>1.3</c:v>
                </c:pt>
                <c:pt idx="11477">
                  <c:v>1.5</c:v>
                </c:pt>
                <c:pt idx="11478">
                  <c:v>1.5</c:v>
                </c:pt>
                <c:pt idx="11479">
                  <c:v>1.2</c:v>
                </c:pt>
                <c:pt idx="11480">
                  <c:v>1.2</c:v>
                </c:pt>
                <c:pt idx="11481">
                  <c:v>1.4</c:v>
                </c:pt>
                <c:pt idx="11482">
                  <c:v>1.4</c:v>
                </c:pt>
                <c:pt idx="11483">
                  <c:v>1.5</c:v>
                </c:pt>
                <c:pt idx="11484">
                  <c:v>1.3</c:v>
                </c:pt>
                <c:pt idx="11485">
                  <c:v>1.6</c:v>
                </c:pt>
                <c:pt idx="11486">
                  <c:v>1.3</c:v>
                </c:pt>
                <c:pt idx="11487">
                  <c:v>1.3</c:v>
                </c:pt>
                <c:pt idx="11488">
                  <c:v>1.5</c:v>
                </c:pt>
                <c:pt idx="11489">
                  <c:v>1.4</c:v>
                </c:pt>
                <c:pt idx="11490">
                  <c:v>1.6</c:v>
                </c:pt>
                <c:pt idx="11491">
                  <c:v>1</c:v>
                </c:pt>
                <c:pt idx="11492">
                  <c:v>1.3</c:v>
                </c:pt>
                <c:pt idx="11493">
                  <c:v>1.4</c:v>
                </c:pt>
                <c:pt idx="11494">
                  <c:v>1.4</c:v>
                </c:pt>
                <c:pt idx="11495">
                  <c:v>1.3</c:v>
                </c:pt>
                <c:pt idx="11496">
                  <c:v>1.5</c:v>
                </c:pt>
                <c:pt idx="11497">
                  <c:v>1.4</c:v>
                </c:pt>
                <c:pt idx="11498">
                  <c:v>1.4</c:v>
                </c:pt>
                <c:pt idx="11499">
                  <c:v>1.3</c:v>
                </c:pt>
                <c:pt idx="11500">
                  <c:v>1.3</c:v>
                </c:pt>
                <c:pt idx="11501">
                  <c:v>1.5</c:v>
                </c:pt>
                <c:pt idx="11502">
                  <c:v>1.5</c:v>
                </c:pt>
                <c:pt idx="11503">
                  <c:v>1.3</c:v>
                </c:pt>
                <c:pt idx="11504">
                  <c:v>1.3</c:v>
                </c:pt>
                <c:pt idx="11505">
                  <c:v>1.4</c:v>
                </c:pt>
                <c:pt idx="11506">
                  <c:v>1.4</c:v>
                </c:pt>
                <c:pt idx="11507">
                  <c:v>1.2</c:v>
                </c:pt>
                <c:pt idx="11508">
                  <c:v>1.4</c:v>
                </c:pt>
                <c:pt idx="11509">
                  <c:v>1.3</c:v>
                </c:pt>
                <c:pt idx="11510">
                  <c:v>1.4</c:v>
                </c:pt>
                <c:pt idx="11511">
                  <c:v>1.3</c:v>
                </c:pt>
                <c:pt idx="11512">
                  <c:v>1.3</c:v>
                </c:pt>
                <c:pt idx="11513">
                  <c:v>1.4</c:v>
                </c:pt>
                <c:pt idx="11514">
                  <c:v>1.3</c:v>
                </c:pt>
                <c:pt idx="11515">
                  <c:v>1.4</c:v>
                </c:pt>
                <c:pt idx="11516">
                  <c:v>1.4</c:v>
                </c:pt>
                <c:pt idx="11517">
                  <c:v>1.4</c:v>
                </c:pt>
                <c:pt idx="11518">
                  <c:v>1.3</c:v>
                </c:pt>
                <c:pt idx="11519">
                  <c:v>1.3</c:v>
                </c:pt>
                <c:pt idx="11520">
                  <c:v>1.3</c:v>
                </c:pt>
                <c:pt idx="11521">
                  <c:v>1.4</c:v>
                </c:pt>
                <c:pt idx="11522">
                  <c:v>1.4</c:v>
                </c:pt>
                <c:pt idx="11523">
                  <c:v>1.3</c:v>
                </c:pt>
                <c:pt idx="11524">
                  <c:v>1.4</c:v>
                </c:pt>
                <c:pt idx="11525">
                  <c:v>1.5</c:v>
                </c:pt>
                <c:pt idx="11526">
                  <c:v>1.4</c:v>
                </c:pt>
                <c:pt idx="11527">
                  <c:v>1.3</c:v>
                </c:pt>
                <c:pt idx="11528">
                  <c:v>1.3</c:v>
                </c:pt>
                <c:pt idx="11529">
                  <c:v>1.5</c:v>
                </c:pt>
                <c:pt idx="11530">
                  <c:v>1.3</c:v>
                </c:pt>
                <c:pt idx="11531">
                  <c:v>1.4</c:v>
                </c:pt>
                <c:pt idx="11532">
                  <c:v>1.5</c:v>
                </c:pt>
                <c:pt idx="11533">
                  <c:v>1.5</c:v>
                </c:pt>
                <c:pt idx="11534">
                  <c:v>1.4</c:v>
                </c:pt>
                <c:pt idx="11535">
                  <c:v>1.3</c:v>
                </c:pt>
                <c:pt idx="11536">
                  <c:v>1.4</c:v>
                </c:pt>
                <c:pt idx="11537">
                  <c:v>1.5</c:v>
                </c:pt>
                <c:pt idx="11538">
                  <c:v>1.3</c:v>
                </c:pt>
                <c:pt idx="11539">
                  <c:v>1.6</c:v>
                </c:pt>
                <c:pt idx="11540">
                  <c:v>1.1000000000000001</c:v>
                </c:pt>
                <c:pt idx="11541">
                  <c:v>1.3</c:v>
                </c:pt>
                <c:pt idx="11542">
                  <c:v>1.3</c:v>
                </c:pt>
                <c:pt idx="11543">
                  <c:v>1.3</c:v>
                </c:pt>
                <c:pt idx="11544">
                  <c:v>1.4</c:v>
                </c:pt>
                <c:pt idx="11545">
                  <c:v>1.5</c:v>
                </c:pt>
                <c:pt idx="11546">
                  <c:v>1.2</c:v>
                </c:pt>
                <c:pt idx="11547">
                  <c:v>1.4</c:v>
                </c:pt>
                <c:pt idx="11548">
                  <c:v>1.4</c:v>
                </c:pt>
                <c:pt idx="11549">
                  <c:v>1.4</c:v>
                </c:pt>
                <c:pt idx="11550">
                  <c:v>1.4</c:v>
                </c:pt>
                <c:pt idx="11551">
                  <c:v>1.3</c:v>
                </c:pt>
                <c:pt idx="11552">
                  <c:v>1.5</c:v>
                </c:pt>
                <c:pt idx="11553">
                  <c:v>1.3</c:v>
                </c:pt>
                <c:pt idx="11554">
                  <c:v>1.4</c:v>
                </c:pt>
                <c:pt idx="11555">
                  <c:v>1.5</c:v>
                </c:pt>
                <c:pt idx="11556">
                  <c:v>1.4</c:v>
                </c:pt>
                <c:pt idx="11557">
                  <c:v>1.4</c:v>
                </c:pt>
                <c:pt idx="11558">
                  <c:v>1.5</c:v>
                </c:pt>
                <c:pt idx="11559">
                  <c:v>1.1000000000000001</c:v>
                </c:pt>
                <c:pt idx="11560">
                  <c:v>1.4</c:v>
                </c:pt>
                <c:pt idx="11561">
                  <c:v>1.6</c:v>
                </c:pt>
                <c:pt idx="11562">
                  <c:v>1.1000000000000001</c:v>
                </c:pt>
                <c:pt idx="11563">
                  <c:v>1.3</c:v>
                </c:pt>
                <c:pt idx="11564">
                  <c:v>1.4</c:v>
                </c:pt>
                <c:pt idx="11565">
                  <c:v>1.4</c:v>
                </c:pt>
                <c:pt idx="11566">
                  <c:v>1.3</c:v>
                </c:pt>
                <c:pt idx="11567">
                  <c:v>1.4</c:v>
                </c:pt>
                <c:pt idx="11568">
                  <c:v>1.4</c:v>
                </c:pt>
                <c:pt idx="11569">
                  <c:v>1.4</c:v>
                </c:pt>
                <c:pt idx="11570">
                  <c:v>1.3</c:v>
                </c:pt>
                <c:pt idx="11571">
                  <c:v>1.3</c:v>
                </c:pt>
                <c:pt idx="11572">
                  <c:v>1.4</c:v>
                </c:pt>
                <c:pt idx="11573">
                  <c:v>1.4</c:v>
                </c:pt>
                <c:pt idx="11574">
                  <c:v>1.3</c:v>
                </c:pt>
                <c:pt idx="11575">
                  <c:v>1.4</c:v>
                </c:pt>
                <c:pt idx="11576">
                  <c:v>1.5</c:v>
                </c:pt>
                <c:pt idx="11577">
                  <c:v>1.4</c:v>
                </c:pt>
                <c:pt idx="11578">
                  <c:v>1.5</c:v>
                </c:pt>
                <c:pt idx="11579">
                  <c:v>1.2</c:v>
                </c:pt>
                <c:pt idx="11580">
                  <c:v>1.5</c:v>
                </c:pt>
                <c:pt idx="11581">
                  <c:v>1.3</c:v>
                </c:pt>
                <c:pt idx="11582">
                  <c:v>1.2</c:v>
                </c:pt>
                <c:pt idx="11583">
                  <c:v>1.6</c:v>
                </c:pt>
                <c:pt idx="11584">
                  <c:v>1.3</c:v>
                </c:pt>
                <c:pt idx="11585">
                  <c:v>1.4</c:v>
                </c:pt>
                <c:pt idx="11586">
                  <c:v>1.3</c:v>
                </c:pt>
                <c:pt idx="11587">
                  <c:v>1.3</c:v>
                </c:pt>
                <c:pt idx="11588">
                  <c:v>1.3</c:v>
                </c:pt>
                <c:pt idx="11589">
                  <c:v>1.5</c:v>
                </c:pt>
                <c:pt idx="11590">
                  <c:v>1.3</c:v>
                </c:pt>
                <c:pt idx="11591">
                  <c:v>1.3</c:v>
                </c:pt>
                <c:pt idx="11592">
                  <c:v>1.4</c:v>
                </c:pt>
                <c:pt idx="11593">
                  <c:v>1.5</c:v>
                </c:pt>
                <c:pt idx="11594">
                  <c:v>1.1000000000000001</c:v>
                </c:pt>
                <c:pt idx="11595">
                  <c:v>1.5</c:v>
                </c:pt>
                <c:pt idx="11596">
                  <c:v>1.5</c:v>
                </c:pt>
                <c:pt idx="11597">
                  <c:v>1.3</c:v>
                </c:pt>
                <c:pt idx="11598">
                  <c:v>1.3</c:v>
                </c:pt>
                <c:pt idx="11599">
                  <c:v>1.4</c:v>
                </c:pt>
                <c:pt idx="11600">
                  <c:v>1.4</c:v>
                </c:pt>
                <c:pt idx="11601">
                  <c:v>1.3</c:v>
                </c:pt>
                <c:pt idx="11602">
                  <c:v>1.2</c:v>
                </c:pt>
                <c:pt idx="11603">
                  <c:v>1.4</c:v>
                </c:pt>
                <c:pt idx="11604">
                  <c:v>1.3</c:v>
                </c:pt>
                <c:pt idx="11605">
                  <c:v>1.3</c:v>
                </c:pt>
                <c:pt idx="11606">
                  <c:v>1.3</c:v>
                </c:pt>
                <c:pt idx="11607">
                  <c:v>1.5</c:v>
                </c:pt>
                <c:pt idx="11608">
                  <c:v>1.2</c:v>
                </c:pt>
                <c:pt idx="11609">
                  <c:v>1.3</c:v>
                </c:pt>
                <c:pt idx="11610">
                  <c:v>1.3</c:v>
                </c:pt>
                <c:pt idx="11611">
                  <c:v>1.5</c:v>
                </c:pt>
                <c:pt idx="11612">
                  <c:v>1.6</c:v>
                </c:pt>
                <c:pt idx="11613">
                  <c:v>1.3</c:v>
                </c:pt>
                <c:pt idx="11614">
                  <c:v>1.3</c:v>
                </c:pt>
                <c:pt idx="11615">
                  <c:v>1.3</c:v>
                </c:pt>
                <c:pt idx="11616">
                  <c:v>1.3</c:v>
                </c:pt>
                <c:pt idx="11617">
                  <c:v>1.4</c:v>
                </c:pt>
                <c:pt idx="11618">
                  <c:v>1.3</c:v>
                </c:pt>
                <c:pt idx="11619">
                  <c:v>1.5</c:v>
                </c:pt>
                <c:pt idx="11620">
                  <c:v>1.5</c:v>
                </c:pt>
                <c:pt idx="11621">
                  <c:v>1.3</c:v>
                </c:pt>
                <c:pt idx="11622">
                  <c:v>1.3</c:v>
                </c:pt>
                <c:pt idx="11623">
                  <c:v>1.4</c:v>
                </c:pt>
                <c:pt idx="11624">
                  <c:v>1.3</c:v>
                </c:pt>
                <c:pt idx="11625">
                  <c:v>1.4</c:v>
                </c:pt>
                <c:pt idx="11626">
                  <c:v>1.3</c:v>
                </c:pt>
                <c:pt idx="11627">
                  <c:v>1.5</c:v>
                </c:pt>
                <c:pt idx="11628">
                  <c:v>1.4</c:v>
                </c:pt>
                <c:pt idx="11629">
                  <c:v>1.4</c:v>
                </c:pt>
                <c:pt idx="11630">
                  <c:v>1.3</c:v>
                </c:pt>
                <c:pt idx="11631">
                  <c:v>1.5</c:v>
                </c:pt>
                <c:pt idx="11632">
                  <c:v>1.3</c:v>
                </c:pt>
                <c:pt idx="11633">
                  <c:v>1.3</c:v>
                </c:pt>
                <c:pt idx="11634">
                  <c:v>1.4</c:v>
                </c:pt>
                <c:pt idx="11635">
                  <c:v>1.3</c:v>
                </c:pt>
                <c:pt idx="11636">
                  <c:v>1.4</c:v>
                </c:pt>
                <c:pt idx="11637">
                  <c:v>1.4</c:v>
                </c:pt>
                <c:pt idx="11638">
                  <c:v>1.3</c:v>
                </c:pt>
                <c:pt idx="11639">
                  <c:v>1.4</c:v>
                </c:pt>
                <c:pt idx="11640">
                  <c:v>1.4</c:v>
                </c:pt>
                <c:pt idx="11641">
                  <c:v>1.3</c:v>
                </c:pt>
                <c:pt idx="11642">
                  <c:v>1.5</c:v>
                </c:pt>
                <c:pt idx="11643">
                  <c:v>1.5</c:v>
                </c:pt>
                <c:pt idx="11644">
                  <c:v>1.6</c:v>
                </c:pt>
                <c:pt idx="11645">
                  <c:v>1.6</c:v>
                </c:pt>
                <c:pt idx="11646">
                  <c:v>1.2</c:v>
                </c:pt>
                <c:pt idx="11647">
                  <c:v>1.2</c:v>
                </c:pt>
                <c:pt idx="11648">
                  <c:v>1.2</c:v>
                </c:pt>
                <c:pt idx="11649">
                  <c:v>1.3</c:v>
                </c:pt>
                <c:pt idx="11650">
                  <c:v>1.3</c:v>
                </c:pt>
                <c:pt idx="11651">
                  <c:v>1.4</c:v>
                </c:pt>
                <c:pt idx="11652">
                  <c:v>1.5</c:v>
                </c:pt>
                <c:pt idx="11653">
                  <c:v>1.3</c:v>
                </c:pt>
                <c:pt idx="11654">
                  <c:v>1.3</c:v>
                </c:pt>
                <c:pt idx="11655">
                  <c:v>1.3</c:v>
                </c:pt>
                <c:pt idx="11656">
                  <c:v>1.4</c:v>
                </c:pt>
                <c:pt idx="11657">
                  <c:v>1.4</c:v>
                </c:pt>
                <c:pt idx="11658">
                  <c:v>1.3</c:v>
                </c:pt>
                <c:pt idx="11659">
                  <c:v>1.5</c:v>
                </c:pt>
                <c:pt idx="11660">
                  <c:v>1.4</c:v>
                </c:pt>
                <c:pt idx="11661">
                  <c:v>1.3</c:v>
                </c:pt>
                <c:pt idx="11662">
                  <c:v>1.5</c:v>
                </c:pt>
                <c:pt idx="11663">
                  <c:v>1.3</c:v>
                </c:pt>
                <c:pt idx="11664">
                  <c:v>1.3</c:v>
                </c:pt>
                <c:pt idx="11665">
                  <c:v>1.3</c:v>
                </c:pt>
                <c:pt idx="11666">
                  <c:v>1.4</c:v>
                </c:pt>
                <c:pt idx="11667">
                  <c:v>1.3</c:v>
                </c:pt>
                <c:pt idx="11668">
                  <c:v>1.3</c:v>
                </c:pt>
                <c:pt idx="11669">
                  <c:v>1.3</c:v>
                </c:pt>
                <c:pt idx="11670">
                  <c:v>1.4</c:v>
                </c:pt>
                <c:pt idx="11671">
                  <c:v>1.6</c:v>
                </c:pt>
                <c:pt idx="11672">
                  <c:v>1.3</c:v>
                </c:pt>
                <c:pt idx="11673">
                  <c:v>1.6</c:v>
                </c:pt>
                <c:pt idx="11674">
                  <c:v>1.4</c:v>
                </c:pt>
                <c:pt idx="11675">
                  <c:v>1.5</c:v>
                </c:pt>
                <c:pt idx="11676">
                  <c:v>1.3</c:v>
                </c:pt>
                <c:pt idx="11677">
                  <c:v>1.2</c:v>
                </c:pt>
                <c:pt idx="11678">
                  <c:v>1.4</c:v>
                </c:pt>
                <c:pt idx="11679">
                  <c:v>1.4</c:v>
                </c:pt>
                <c:pt idx="11680">
                  <c:v>1.3</c:v>
                </c:pt>
                <c:pt idx="11681">
                  <c:v>1.3</c:v>
                </c:pt>
                <c:pt idx="11682">
                  <c:v>1.4</c:v>
                </c:pt>
                <c:pt idx="11683">
                  <c:v>1.3</c:v>
                </c:pt>
                <c:pt idx="11684">
                  <c:v>1.4</c:v>
                </c:pt>
                <c:pt idx="11685">
                  <c:v>1.3</c:v>
                </c:pt>
                <c:pt idx="11686">
                  <c:v>1.4</c:v>
                </c:pt>
                <c:pt idx="11687">
                  <c:v>1.3</c:v>
                </c:pt>
                <c:pt idx="11688">
                  <c:v>1.3</c:v>
                </c:pt>
                <c:pt idx="11689">
                  <c:v>1.5</c:v>
                </c:pt>
                <c:pt idx="11690">
                  <c:v>1.4</c:v>
                </c:pt>
                <c:pt idx="11691">
                  <c:v>1.4</c:v>
                </c:pt>
                <c:pt idx="11692">
                  <c:v>1.4</c:v>
                </c:pt>
                <c:pt idx="11693">
                  <c:v>1.4</c:v>
                </c:pt>
                <c:pt idx="11694">
                  <c:v>1.5</c:v>
                </c:pt>
                <c:pt idx="11695">
                  <c:v>1.4</c:v>
                </c:pt>
                <c:pt idx="11696">
                  <c:v>1.5</c:v>
                </c:pt>
                <c:pt idx="11697">
                  <c:v>1.1000000000000001</c:v>
                </c:pt>
                <c:pt idx="11698">
                  <c:v>1.3</c:v>
                </c:pt>
                <c:pt idx="11699">
                  <c:v>1.4</c:v>
                </c:pt>
                <c:pt idx="11700">
                  <c:v>1.4</c:v>
                </c:pt>
                <c:pt idx="11701">
                  <c:v>1.4</c:v>
                </c:pt>
                <c:pt idx="11702">
                  <c:v>1.4</c:v>
                </c:pt>
                <c:pt idx="11703">
                  <c:v>1.4</c:v>
                </c:pt>
                <c:pt idx="11704">
                  <c:v>1.3</c:v>
                </c:pt>
                <c:pt idx="11705">
                  <c:v>1.4</c:v>
                </c:pt>
                <c:pt idx="11706">
                  <c:v>1.4</c:v>
                </c:pt>
                <c:pt idx="11707">
                  <c:v>1.4</c:v>
                </c:pt>
                <c:pt idx="11708">
                  <c:v>1.4</c:v>
                </c:pt>
                <c:pt idx="11709">
                  <c:v>1.4</c:v>
                </c:pt>
                <c:pt idx="11710">
                  <c:v>1.4</c:v>
                </c:pt>
                <c:pt idx="11711">
                  <c:v>1.5</c:v>
                </c:pt>
                <c:pt idx="11712">
                  <c:v>1.3</c:v>
                </c:pt>
                <c:pt idx="11713">
                  <c:v>1.5</c:v>
                </c:pt>
                <c:pt idx="11714">
                  <c:v>1.5</c:v>
                </c:pt>
                <c:pt idx="11715">
                  <c:v>1.2</c:v>
                </c:pt>
                <c:pt idx="11716">
                  <c:v>1.4</c:v>
                </c:pt>
                <c:pt idx="11717">
                  <c:v>1.3</c:v>
                </c:pt>
                <c:pt idx="11718">
                  <c:v>1.5</c:v>
                </c:pt>
                <c:pt idx="11719">
                  <c:v>1.2</c:v>
                </c:pt>
                <c:pt idx="11720">
                  <c:v>1.3</c:v>
                </c:pt>
                <c:pt idx="11721">
                  <c:v>1.3</c:v>
                </c:pt>
                <c:pt idx="11722">
                  <c:v>1.4</c:v>
                </c:pt>
                <c:pt idx="11723">
                  <c:v>1.3</c:v>
                </c:pt>
                <c:pt idx="11724">
                  <c:v>1.5</c:v>
                </c:pt>
                <c:pt idx="11725">
                  <c:v>1.4</c:v>
                </c:pt>
                <c:pt idx="11726">
                  <c:v>1.4</c:v>
                </c:pt>
                <c:pt idx="11727">
                  <c:v>1.4</c:v>
                </c:pt>
                <c:pt idx="11728">
                  <c:v>1.5</c:v>
                </c:pt>
                <c:pt idx="11729">
                  <c:v>1.4</c:v>
                </c:pt>
                <c:pt idx="11730">
                  <c:v>1.3</c:v>
                </c:pt>
                <c:pt idx="11731">
                  <c:v>1.3</c:v>
                </c:pt>
                <c:pt idx="11732">
                  <c:v>1.4</c:v>
                </c:pt>
                <c:pt idx="11733">
                  <c:v>1.4</c:v>
                </c:pt>
                <c:pt idx="11734">
                  <c:v>1.4</c:v>
                </c:pt>
                <c:pt idx="11735">
                  <c:v>1.2</c:v>
                </c:pt>
                <c:pt idx="11736">
                  <c:v>1.5</c:v>
                </c:pt>
                <c:pt idx="11737">
                  <c:v>1.4</c:v>
                </c:pt>
                <c:pt idx="11738">
                  <c:v>1.3</c:v>
                </c:pt>
                <c:pt idx="11739">
                  <c:v>1.5</c:v>
                </c:pt>
                <c:pt idx="11740">
                  <c:v>1.4</c:v>
                </c:pt>
                <c:pt idx="11741">
                  <c:v>1.5</c:v>
                </c:pt>
                <c:pt idx="11742">
                  <c:v>1.3</c:v>
                </c:pt>
                <c:pt idx="11743">
                  <c:v>1.4</c:v>
                </c:pt>
                <c:pt idx="11744">
                  <c:v>1.4</c:v>
                </c:pt>
                <c:pt idx="11745">
                  <c:v>1.4</c:v>
                </c:pt>
                <c:pt idx="11746">
                  <c:v>1.3</c:v>
                </c:pt>
                <c:pt idx="11747">
                  <c:v>1.4</c:v>
                </c:pt>
                <c:pt idx="11748">
                  <c:v>1.5</c:v>
                </c:pt>
                <c:pt idx="11749">
                  <c:v>1.4</c:v>
                </c:pt>
                <c:pt idx="11750">
                  <c:v>1.4</c:v>
                </c:pt>
                <c:pt idx="11751">
                  <c:v>1.3</c:v>
                </c:pt>
                <c:pt idx="11752">
                  <c:v>1.5</c:v>
                </c:pt>
                <c:pt idx="11753">
                  <c:v>1.4</c:v>
                </c:pt>
                <c:pt idx="11754">
                  <c:v>1.4</c:v>
                </c:pt>
                <c:pt idx="11755">
                  <c:v>1.3</c:v>
                </c:pt>
                <c:pt idx="11756">
                  <c:v>1.4</c:v>
                </c:pt>
                <c:pt idx="11757">
                  <c:v>1.6</c:v>
                </c:pt>
                <c:pt idx="11758">
                  <c:v>1.3</c:v>
                </c:pt>
                <c:pt idx="11759">
                  <c:v>1.5</c:v>
                </c:pt>
                <c:pt idx="11760">
                  <c:v>1.3</c:v>
                </c:pt>
                <c:pt idx="11761">
                  <c:v>1.4</c:v>
                </c:pt>
                <c:pt idx="11762">
                  <c:v>1.3</c:v>
                </c:pt>
                <c:pt idx="11763">
                  <c:v>1.4</c:v>
                </c:pt>
                <c:pt idx="11764">
                  <c:v>1.3</c:v>
                </c:pt>
                <c:pt idx="11765">
                  <c:v>1.3</c:v>
                </c:pt>
                <c:pt idx="11766">
                  <c:v>1.5</c:v>
                </c:pt>
                <c:pt idx="11767">
                  <c:v>1.4</c:v>
                </c:pt>
                <c:pt idx="11768">
                  <c:v>1.3</c:v>
                </c:pt>
                <c:pt idx="11769">
                  <c:v>1.4</c:v>
                </c:pt>
                <c:pt idx="11770">
                  <c:v>1.5</c:v>
                </c:pt>
                <c:pt idx="11771">
                  <c:v>1.3</c:v>
                </c:pt>
                <c:pt idx="11772">
                  <c:v>1.4</c:v>
                </c:pt>
                <c:pt idx="11773">
                  <c:v>1.5</c:v>
                </c:pt>
                <c:pt idx="11774">
                  <c:v>1.4</c:v>
                </c:pt>
                <c:pt idx="11775">
                  <c:v>1.3</c:v>
                </c:pt>
                <c:pt idx="11776">
                  <c:v>1.5</c:v>
                </c:pt>
                <c:pt idx="11777">
                  <c:v>1.5</c:v>
                </c:pt>
                <c:pt idx="11778">
                  <c:v>1.2</c:v>
                </c:pt>
                <c:pt idx="11779">
                  <c:v>1.3</c:v>
                </c:pt>
                <c:pt idx="11780">
                  <c:v>1.3</c:v>
                </c:pt>
                <c:pt idx="11781">
                  <c:v>1.4</c:v>
                </c:pt>
                <c:pt idx="11782">
                  <c:v>1.4</c:v>
                </c:pt>
                <c:pt idx="11783">
                  <c:v>1.4</c:v>
                </c:pt>
                <c:pt idx="11784">
                  <c:v>1.3</c:v>
                </c:pt>
                <c:pt idx="11785">
                  <c:v>1.4</c:v>
                </c:pt>
                <c:pt idx="11786">
                  <c:v>1.5</c:v>
                </c:pt>
                <c:pt idx="11787">
                  <c:v>1.4</c:v>
                </c:pt>
                <c:pt idx="11788">
                  <c:v>1.3</c:v>
                </c:pt>
                <c:pt idx="11789">
                  <c:v>1.5</c:v>
                </c:pt>
                <c:pt idx="11790">
                  <c:v>1.6</c:v>
                </c:pt>
                <c:pt idx="11791">
                  <c:v>1.3</c:v>
                </c:pt>
                <c:pt idx="11792">
                  <c:v>1.4</c:v>
                </c:pt>
                <c:pt idx="11793">
                  <c:v>1.4</c:v>
                </c:pt>
                <c:pt idx="11794">
                  <c:v>1.5</c:v>
                </c:pt>
                <c:pt idx="11795">
                  <c:v>1.2</c:v>
                </c:pt>
                <c:pt idx="11796">
                  <c:v>1.3</c:v>
                </c:pt>
                <c:pt idx="11797">
                  <c:v>1.3</c:v>
                </c:pt>
                <c:pt idx="11798">
                  <c:v>1.4</c:v>
                </c:pt>
                <c:pt idx="11799">
                  <c:v>1.5</c:v>
                </c:pt>
                <c:pt idx="11800">
                  <c:v>1.6</c:v>
                </c:pt>
                <c:pt idx="11801">
                  <c:v>1.4</c:v>
                </c:pt>
                <c:pt idx="11802">
                  <c:v>1.4</c:v>
                </c:pt>
                <c:pt idx="11803">
                  <c:v>1.3</c:v>
                </c:pt>
                <c:pt idx="11804">
                  <c:v>1.3</c:v>
                </c:pt>
                <c:pt idx="11805">
                  <c:v>1.3</c:v>
                </c:pt>
                <c:pt idx="11806">
                  <c:v>1.4</c:v>
                </c:pt>
                <c:pt idx="11807">
                  <c:v>1.4</c:v>
                </c:pt>
                <c:pt idx="11808">
                  <c:v>1.3</c:v>
                </c:pt>
                <c:pt idx="11809">
                  <c:v>1.4</c:v>
                </c:pt>
                <c:pt idx="11810">
                  <c:v>1.4</c:v>
                </c:pt>
                <c:pt idx="11811">
                  <c:v>1.3</c:v>
                </c:pt>
                <c:pt idx="11812">
                  <c:v>1.3</c:v>
                </c:pt>
                <c:pt idx="11813">
                  <c:v>1.4</c:v>
                </c:pt>
                <c:pt idx="11814">
                  <c:v>1.3</c:v>
                </c:pt>
                <c:pt idx="11815">
                  <c:v>1.4</c:v>
                </c:pt>
                <c:pt idx="11816">
                  <c:v>1.4</c:v>
                </c:pt>
                <c:pt idx="11817">
                  <c:v>1.3</c:v>
                </c:pt>
                <c:pt idx="11818">
                  <c:v>1.5</c:v>
                </c:pt>
                <c:pt idx="11819">
                  <c:v>1.5</c:v>
                </c:pt>
                <c:pt idx="11820">
                  <c:v>1.3</c:v>
                </c:pt>
                <c:pt idx="11821">
                  <c:v>1.5</c:v>
                </c:pt>
                <c:pt idx="11822">
                  <c:v>1.6</c:v>
                </c:pt>
                <c:pt idx="11823">
                  <c:v>1.3</c:v>
                </c:pt>
                <c:pt idx="11824">
                  <c:v>1.3</c:v>
                </c:pt>
                <c:pt idx="11825">
                  <c:v>1.4</c:v>
                </c:pt>
                <c:pt idx="11826">
                  <c:v>1.6</c:v>
                </c:pt>
                <c:pt idx="11827">
                  <c:v>1.5</c:v>
                </c:pt>
                <c:pt idx="11828">
                  <c:v>1.5</c:v>
                </c:pt>
                <c:pt idx="11829">
                  <c:v>1.2</c:v>
                </c:pt>
                <c:pt idx="11830">
                  <c:v>1.2</c:v>
                </c:pt>
                <c:pt idx="11831">
                  <c:v>1.4</c:v>
                </c:pt>
                <c:pt idx="11832">
                  <c:v>1.5</c:v>
                </c:pt>
                <c:pt idx="11833">
                  <c:v>1.4</c:v>
                </c:pt>
                <c:pt idx="11834">
                  <c:v>1.3</c:v>
                </c:pt>
                <c:pt idx="11835">
                  <c:v>1.4</c:v>
                </c:pt>
                <c:pt idx="11836">
                  <c:v>1.3</c:v>
                </c:pt>
                <c:pt idx="11837">
                  <c:v>1.4</c:v>
                </c:pt>
                <c:pt idx="11838">
                  <c:v>1.3</c:v>
                </c:pt>
                <c:pt idx="11839">
                  <c:v>1.6</c:v>
                </c:pt>
                <c:pt idx="11840">
                  <c:v>1.4</c:v>
                </c:pt>
                <c:pt idx="11841">
                  <c:v>1.5</c:v>
                </c:pt>
                <c:pt idx="11842">
                  <c:v>1.3</c:v>
                </c:pt>
                <c:pt idx="11843">
                  <c:v>1.9</c:v>
                </c:pt>
                <c:pt idx="11844">
                  <c:v>1</c:v>
                </c:pt>
                <c:pt idx="11845">
                  <c:v>1.4</c:v>
                </c:pt>
                <c:pt idx="11846">
                  <c:v>1.3</c:v>
                </c:pt>
                <c:pt idx="11847">
                  <c:v>1.5</c:v>
                </c:pt>
                <c:pt idx="11848">
                  <c:v>1.3</c:v>
                </c:pt>
                <c:pt idx="11849">
                  <c:v>1.5</c:v>
                </c:pt>
                <c:pt idx="11850">
                  <c:v>1.3</c:v>
                </c:pt>
                <c:pt idx="11851">
                  <c:v>1.3</c:v>
                </c:pt>
                <c:pt idx="11852">
                  <c:v>1.4</c:v>
                </c:pt>
                <c:pt idx="11853">
                  <c:v>1.3</c:v>
                </c:pt>
                <c:pt idx="11854">
                  <c:v>1.4</c:v>
                </c:pt>
                <c:pt idx="11855">
                  <c:v>1.3</c:v>
                </c:pt>
                <c:pt idx="11856">
                  <c:v>1.6</c:v>
                </c:pt>
                <c:pt idx="11857">
                  <c:v>1.6</c:v>
                </c:pt>
                <c:pt idx="11858">
                  <c:v>1.5</c:v>
                </c:pt>
                <c:pt idx="11859">
                  <c:v>1.4</c:v>
                </c:pt>
                <c:pt idx="11860">
                  <c:v>1.5</c:v>
                </c:pt>
                <c:pt idx="11861">
                  <c:v>1.3</c:v>
                </c:pt>
                <c:pt idx="11862">
                  <c:v>1.3</c:v>
                </c:pt>
                <c:pt idx="11863">
                  <c:v>1.5</c:v>
                </c:pt>
                <c:pt idx="11864">
                  <c:v>1.3</c:v>
                </c:pt>
                <c:pt idx="11865">
                  <c:v>1.4</c:v>
                </c:pt>
                <c:pt idx="11866">
                  <c:v>1.3</c:v>
                </c:pt>
                <c:pt idx="11867">
                  <c:v>1.4</c:v>
                </c:pt>
                <c:pt idx="11868">
                  <c:v>1.3</c:v>
                </c:pt>
                <c:pt idx="11869">
                  <c:v>1.5</c:v>
                </c:pt>
                <c:pt idx="11870">
                  <c:v>1.4</c:v>
                </c:pt>
                <c:pt idx="11871">
                  <c:v>1.4</c:v>
                </c:pt>
                <c:pt idx="11872">
                  <c:v>1.5</c:v>
                </c:pt>
                <c:pt idx="11873">
                  <c:v>1.5</c:v>
                </c:pt>
                <c:pt idx="11874">
                  <c:v>1.3</c:v>
                </c:pt>
                <c:pt idx="11875">
                  <c:v>1.3</c:v>
                </c:pt>
                <c:pt idx="11876">
                  <c:v>1.3</c:v>
                </c:pt>
                <c:pt idx="11877">
                  <c:v>1.4</c:v>
                </c:pt>
                <c:pt idx="11878">
                  <c:v>1.3</c:v>
                </c:pt>
                <c:pt idx="11879">
                  <c:v>1.3</c:v>
                </c:pt>
                <c:pt idx="11880">
                  <c:v>1.3</c:v>
                </c:pt>
                <c:pt idx="11881">
                  <c:v>1.4</c:v>
                </c:pt>
                <c:pt idx="11882">
                  <c:v>1.5</c:v>
                </c:pt>
                <c:pt idx="11883">
                  <c:v>1.4</c:v>
                </c:pt>
                <c:pt idx="11884">
                  <c:v>1.3</c:v>
                </c:pt>
                <c:pt idx="11885">
                  <c:v>1.3</c:v>
                </c:pt>
                <c:pt idx="11886">
                  <c:v>1.5</c:v>
                </c:pt>
                <c:pt idx="11887">
                  <c:v>1.3</c:v>
                </c:pt>
                <c:pt idx="11888">
                  <c:v>1.4</c:v>
                </c:pt>
                <c:pt idx="11889">
                  <c:v>1.6</c:v>
                </c:pt>
                <c:pt idx="11890">
                  <c:v>1.5</c:v>
                </c:pt>
                <c:pt idx="11891">
                  <c:v>1.6</c:v>
                </c:pt>
                <c:pt idx="11892">
                  <c:v>1.4</c:v>
                </c:pt>
                <c:pt idx="11893">
                  <c:v>1.3</c:v>
                </c:pt>
                <c:pt idx="11894">
                  <c:v>1.4</c:v>
                </c:pt>
                <c:pt idx="11895">
                  <c:v>1.5</c:v>
                </c:pt>
                <c:pt idx="11896">
                  <c:v>1.6</c:v>
                </c:pt>
                <c:pt idx="11897">
                  <c:v>1.1000000000000001</c:v>
                </c:pt>
                <c:pt idx="11898">
                  <c:v>1.4</c:v>
                </c:pt>
                <c:pt idx="11899">
                  <c:v>1.4</c:v>
                </c:pt>
                <c:pt idx="11900">
                  <c:v>1.4</c:v>
                </c:pt>
                <c:pt idx="11901">
                  <c:v>1.3</c:v>
                </c:pt>
                <c:pt idx="11902">
                  <c:v>1.4</c:v>
                </c:pt>
                <c:pt idx="11903">
                  <c:v>1.6</c:v>
                </c:pt>
                <c:pt idx="11904">
                  <c:v>1.4</c:v>
                </c:pt>
                <c:pt idx="11905">
                  <c:v>1.5</c:v>
                </c:pt>
                <c:pt idx="11906">
                  <c:v>1.4</c:v>
                </c:pt>
                <c:pt idx="11907">
                  <c:v>1.4</c:v>
                </c:pt>
                <c:pt idx="11908">
                  <c:v>1.3</c:v>
                </c:pt>
                <c:pt idx="11909">
                  <c:v>1.4</c:v>
                </c:pt>
                <c:pt idx="11910">
                  <c:v>1.6</c:v>
                </c:pt>
                <c:pt idx="11911">
                  <c:v>1.1000000000000001</c:v>
                </c:pt>
                <c:pt idx="11912">
                  <c:v>1.4</c:v>
                </c:pt>
                <c:pt idx="11913">
                  <c:v>1.5</c:v>
                </c:pt>
                <c:pt idx="11914">
                  <c:v>1.3</c:v>
                </c:pt>
                <c:pt idx="11915">
                  <c:v>1.4</c:v>
                </c:pt>
                <c:pt idx="11916">
                  <c:v>1.5</c:v>
                </c:pt>
                <c:pt idx="11917">
                  <c:v>1.4</c:v>
                </c:pt>
                <c:pt idx="11918">
                  <c:v>1.4</c:v>
                </c:pt>
                <c:pt idx="11919">
                  <c:v>1.4</c:v>
                </c:pt>
                <c:pt idx="11920">
                  <c:v>1.3</c:v>
                </c:pt>
                <c:pt idx="11921">
                  <c:v>1.3</c:v>
                </c:pt>
                <c:pt idx="11922">
                  <c:v>1.4</c:v>
                </c:pt>
                <c:pt idx="11923">
                  <c:v>1.4</c:v>
                </c:pt>
                <c:pt idx="11924">
                  <c:v>1.5</c:v>
                </c:pt>
                <c:pt idx="11925">
                  <c:v>1.4</c:v>
                </c:pt>
                <c:pt idx="11926">
                  <c:v>1.3</c:v>
                </c:pt>
                <c:pt idx="11927">
                  <c:v>1.4</c:v>
                </c:pt>
                <c:pt idx="11928">
                  <c:v>1.4</c:v>
                </c:pt>
                <c:pt idx="11929">
                  <c:v>1.5</c:v>
                </c:pt>
                <c:pt idx="11930">
                  <c:v>1.3</c:v>
                </c:pt>
                <c:pt idx="11931">
                  <c:v>1.2</c:v>
                </c:pt>
                <c:pt idx="11932">
                  <c:v>1.4</c:v>
                </c:pt>
                <c:pt idx="11933">
                  <c:v>1.3</c:v>
                </c:pt>
                <c:pt idx="11934">
                  <c:v>1.3</c:v>
                </c:pt>
                <c:pt idx="11935">
                  <c:v>1.4</c:v>
                </c:pt>
                <c:pt idx="11936">
                  <c:v>1.4</c:v>
                </c:pt>
                <c:pt idx="11937">
                  <c:v>1.3</c:v>
                </c:pt>
                <c:pt idx="11938">
                  <c:v>1.5</c:v>
                </c:pt>
                <c:pt idx="11939">
                  <c:v>1.4</c:v>
                </c:pt>
                <c:pt idx="11940">
                  <c:v>1.5</c:v>
                </c:pt>
                <c:pt idx="11941">
                  <c:v>1.2</c:v>
                </c:pt>
                <c:pt idx="11942">
                  <c:v>1.3</c:v>
                </c:pt>
                <c:pt idx="11943">
                  <c:v>1.4</c:v>
                </c:pt>
                <c:pt idx="11944">
                  <c:v>1.3</c:v>
                </c:pt>
                <c:pt idx="11945">
                  <c:v>1.7</c:v>
                </c:pt>
                <c:pt idx="11946">
                  <c:v>1.4</c:v>
                </c:pt>
                <c:pt idx="11947">
                  <c:v>1.2</c:v>
                </c:pt>
                <c:pt idx="11948">
                  <c:v>1.4</c:v>
                </c:pt>
                <c:pt idx="11949">
                  <c:v>1.4</c:v>
                </c:pt>
                <c:pt idx="11950">
                  <c:v>1.3</c:v>
                </c:pt>
                <c:pt idx="11951">
                  <c:v>1.4</c:v>
                </c:pt>
                <c:pt idx="11952">
                  <c:v>1.5</c:v>
                </c:pt>
                <c:pt idx="11953">
                  <c:v>1.4</c:v>
                </c:pt>
                <c:pt idx="11954">
                  <c:v>1.3</c:v>
                </c:pt>
                <c:pt idx="11955">
                  <c:v>1.4</c:v>
                </c:pt>
                <c:pt idx="11956">
                  <c:v>1.4</c:v>
                </c:pt>
                <c:pt idx="11957">
                  <c:v>1.5</c:v>
                </c:pt>
                <c:pt idx="11958">
                  <c:v>1.3</c:v>
                </c:pt>
                <c:pt idx="11959">
                  <c:v>1.4</c:v>
                </c:pt>
                <c:pt idx="11960">
                  <c:v>1.4</c:v>
                </c:pt>
                <c:pt idx="11961">
                  <c:v>1.4</c:v>
                </c:pt>
                <c:pt idx="11962">
                  <c:v>1.3</c:v>
                </c:pt>
                <c:pt idx="11963">
                  <c:v>1.3</c:v>
                </c:pt>
                <c:pt idx="11964">
                  <c:v>1.3</c:v>
                </c:pt>
                <c:pt idx="11965">
                  <c:v>1.4</c:v>
                </c:pt>
                <c:pt idx="11966">
                  <c:v>1.3</c:v>
                </c:pt>
                <c:pt idx="11967">
                  <c:v>1.4</c:v>
                </c:pt>
                <c:pt idx="11968">
                  <c:v>1.5</c:v>
                </c:pt>
                <c:pt idx="11969">
                  <c:v>1.4</c:v>
                </c:pt>
                <c:pt idx="11970">
                  <c:v>1.4</c:v>
                </c:pt>
                <c:pt idx="11971">
                  <c:v>1.5</c:v>
                </c:pt>
                <c:pt idx="11972">
                  <c:v>1.2</c:v>
                </c:pt>
                <c:pt idx="11973">
                  <c:v>1.3</c:v>
                </c:pt>
                <c:pt idx="11974">
                  <c:v>1.3</c:v>
                </c:pt>
                <c:pt idx="11975">
                  <c:v>1.4</c:v>
                </c:pt>
                <c:pt idx="11976">
                  <c:v>1.4</c:v>
                </c:pt>
                <c:pt idx="11977">
                  <c:v>1.4</c:v>
                </c:pt>
                <c:pt idx="11978">
                  <c:v>1.3</c:v>
                </c:pt>
                <c:pt idx="11979">
                  <c:v>1.4</c:v>
                </c:pt>
                <c:pt idx="11980">
                  <c:v>1.3</c:v>
                </c:pt>
                <c:pt idx="11981">
                  <c:v>1.4</c:v>
                </c:pt>
                <c:pt idx="11982">
                  <c:v>1.3</c:v>
                </c:pt>
                <c:pt idx="11983">
                  <c:v>1.3</c:v>
                </c:pt>
                <c:pt idx="11984">
                  <c:v>1.6</c:v>
                </c:pt>
                <c:pt idx="11985">
                  <c:v>1.2</c:v>
                </c:pt>
                <c:pt idx="11986">
                  <c:v>1.3</c:v>
                </c:pt>
                <c:pt idx="11987">
                  <c:v>1.4</c:v>
                </c:pt>
                <c:pt idx="11988">
                  <c:v>1.4</c:v>
                </c:pt>
                <c:pt idx="11989">
                  <c:v>1.4</c:v>
                </c:pt>
                <c:pt idx="11990">
                  <c:v>1.4</c:v>
                </c:pt>
                <c:pt idx="11991">
                  <c:v>1.4</c:v>
                </c:pt>
                <c:pt idx="11992">
                  <c:v>1.5</c:v>
                </c:pt>
                <c:pt idx="11993">
                  <c:v>1.4</c:v>
                </c:pt>
                <c:pt idx="11994">
                  <c:v>1.4</c:v>
                </c:pt>
                <c:pt idx="11995">
                  <c:v>1.5</c:v>
                </c:pt>
                <c:pt idx="11996">
                  <c:v>1.2</c:v>
                </c:pt>
                <c:pt idx="11997">
                  <c:v>1.5</c:v>
                </c:pt>
                <c:pt idx="11998">
                  <c:v>1.2</c:v>
                </c:pt>
                <c:pt idx="11999">
                  <c:v>1.5</c:v>
                </c:pt>
                <c:pt idx="12000">
                  <c:v>1.6</c:v>
                </c:pt>
                <c:pt idx="12001">
                  <c:v>1.1000000000000001</c:v>
                </c:pt>
                <c:pt idx="12002">
                  <c:v>1.2</c:v>
                </c:pt>
                <c:pt idx="12003">
                  <c:v>1.4</c:v>
                </c:pt>
                <c:pt idx="12004">
                  <c:v>1.4</c:v>
                </c:pt>
                <c:pt idx="12005">
                  <c:v>1.4</c:v>
                </c:pt>
                <c:pt idx="12006">
                  <c:v>1.3</c:v>
                </c:pt>
                <c:pt idx="12007">
                  <c:v>1.5</c:v>
                </c:pt>
                <c:pt idx="12008">
                  <c:v>1.4</c:v>
                </c:pt>
                <c:pt idx="12009">
                  <c:v>1.4</c:v>
                </c:pt>
                <c:pt idx="12010">
                  <c:v>1.5</c:v>
                </c:pt>
                <c:pt idx="12011">
                  <c:v>1.4</c:v>
                </c:pt>
                <c:pt idx="12012">
                  <c:v>1.5</c:v>
                </c:pt>
                <c:pt idx="12013">
                  <c:v>1.4</c:v>
                </c:pt>
                <c:pt idx="12014">
                  <c:v>1.3</c:v>
                </c:pt>
                <c:pt idx="12015">
                  <c:v>1.3</c:v>
                </c:pt>
                <c:pt idx="12016">
                  <c:v>1.4</c:v>
                </c:pt>
                <c:pt idx="12017">
                  <c:v>1.3</c:v>
                </c:pt>
                <c:pt idx="12018">
                  <c:v>1.4</c:v>
                </c:pt>
                <c:pt idx="12019">
                  <c:v>1.5</c:v>
                </c:pt>
                <c:pt idx="12020">
                  <c:v>1.6</c:v>
                </c:pt>
                <c:pt idx="12021">
                  <c:v>1.3</c:v>
                </c:pt>
                <c:pt idx="12022">
                  <c:v>1.4</c:v>
                </c:pt>
                <c:pt idx="12023">
                  <c:v>1.5</c:v>
                </c:pt>
                <c:pt idx="12024">
                  <c:v>1.4</c:v>
                </c:pt>
                <c:pt idx="12025">
                  <c:v>1.3</c:v>
                </c:pt>
                <c:pt idx="12026">
                  <c:v>1.4</c:v>
                </c:pt>
                <c:pt idx="12027">
                  <c:v>1.4</c:v>
                </c:pt>
                <c:pt idx="12028">
                  <c:v>1.3</c:v>
                </c:pt>
                <c:pt idx="12029">
                  <c:v>1.6</c:v>
                </c:pt>
                <c:pt idx="12030">
                  <c:v>1.2</c:v>
                </c:pt>
                <c:pt idx="12031">
                  <c:v>1.4</c:v>
                </c:pt>
                <c:pt idx="12032">
                  <c:v>1.4</c:v>
                </c:pt>
                <c:pt idx="12033">
                  <c:v>1.4</c:v>
                </c:pt>
                <c:pt idx="12034">
                  <c:v>1.3</c:v>
                </c:pt>
                <c:pt idx="12035">
                  <c:v>1.4</c:v>
                </c:pt>
                <c:pt idx="12036">
                  <c:v>1.4</c:v>
                </c:pt>
                <c:pt idx="12037">
                  <c:v>1.3</c:v>
                </c:pt>
                <c:pt idx="12038">
                  <c:v>1.3</c:v>
                </c:pt>
                <c:pt idx="12039">
                  <c:v>1.4</c:v>
                </c:pt>
                <c:pt idx="12040">
                  <c:v>1.3</c:v>
                </c:pt>
                <c:pt idx="12041">
                  <c:v>1.4</c:v>
                </c:pt>
                <c:pt idx="12042">
                  <c:v>1.3</c:v>
                </c:pt>
                <c:pt idx="12043">
                  <c:v>1.4</c:v>
                </c:pt>
                <c:pt idx="12044">
                  <c:v>1.4</c:v>
                </c:pt>
                <c:pt idx="12045">
                  <c:v>1.4</c:v>
                </c:pt>
                <c:pt idx="12046">
                  <c:v>1.5</c:v>
                </c:pt>
                <c:pt idx="12047">
                  <c:v>1.6</c:v>
                </c:pt>
                <c:pt idx="12048">
                  <c:v>1.3</c:v>
                </c:pt>
                <c:pt idx="12049">
                  <c:v>1.6</c:v>
                </c:pt>
                <c:pt idx="12050">
                  <c:v>1.4</c:v>
                </c:pt>
                <c:pt idx="12051">
                  <c:v>1.3</c:v>
                </c:pt>
                <c:pt idx="12052">
                  <c:v>1.5</c:v>
                </c:pt>
                <c:pt idx="12053">
                  <c:v>1.4</c:v>
                </c:pt>
                <c:pt idx="12054">
                  <c:v>1.3</c:v>
                </c:pt>
                <c:pt idx="12055">
                  <c:v>1.5</c:v>
                </c:pt>
                <c:pt idx="12056">
                  <c:v>1.4</c:v>
                </c:pt>
                <c:pt idx="12057">
                  <c:v>1.3</c:v>
                </c:pt>
                <c:pt idx="12058">
                  <c:v>1.3</c:v>
                </c:pt>
                <c:pt idx="12059">
                  <c:v>1.6</c:v>
                </c:pt>
                <c:pt idx="12060">
                  <c:v>1.3</c:v>
                </c:pt>
                <c:pt idx="12061">
                  <c:v>1.5</c:v>
                </c:pt>
                <c:pt idx="12062">
                  <c:v>1.4</c:v>
                </c:pt>
                <c:pt idx="12063">
                  <c:v>1.5</c:v>
                </c:pt>
                <c:pt idx="12064">
                  <c:v>1.4</c:v>
                </c:pt>
                <c:pt idx="12065">
                  <c:v>1.4</c:v>
                </c:pt>
                <c:pt idx="12066">
                  <c:v>1.4</c:v>
                </c:pt>
                <c:pt idx="12067">
                  <c:v>1.5</c:v>
                </c:pt>
                <c:pt idx="12068">
                  <c:v>1.4</c:v>
                </c:pt>
                <c:pt idx="12069">
                  <c:v>1.3</c:v>
                </c:pt>
                <c:pt idx="12070">
                  <c:v>1.4</c:v>
                </c:pt>
                <c:pt idx="12071">
                  <c:v>1.4</c:v>
                </c:pt>
                <c:pt idx="12072">
                  <c:v>1.3</c:v>
                </c:pt>
                <c:pt idx="12073">
                  <c:v>1.3</c:v>
                </c:pt>
                <c:pt idx="12074">
                  <c:v>1.4</c:v>
                </c:pt>
                <c:pt idx="12075">
                  <c:v>1.4</c:v>
                </c:pt>
                <c:pt idx="12076">
                  <c:v>1.6</c:v>
                </c:pt>
                <c:pt idx="12077">
                  <c:v>1.3</c:v>
                </c:pt>
                <c:pt idx="12078">
                  <c:v>1.4</c:v>
                </c:pt>
                <c:pt idx="12079">
                  <c:v>1.6</c:v>
                </c:pt>
                <c:pt idx="12080">
                  <c:v>1.5</c:v>
                </c:pt>
                <c:pt idx="12081">
                  <c:v>1.4</c:v>
                </c:pt>
                <c:pt idx="12082">
                  <c:v>1.3</c:v>
                </c:pt>
                <c:pt idx="12083">
                  <c:v>1.4</c:v>
                </c:pt>
                <c:pt idx="12084">
                  <c:v>1.4</c:v>
                </c:pt>
                <c:pt idx="12085">
                  <c:v>1.4</c:v>
                </c:pt>
                <c:pt idx="12086">
                  <c:v>1.5</c:v>
                </c:pt>
                <c:pt idx="12087">
                  <c:v>1.5</c:v>
                </c:pt>
                <c:pt idx="12088">
                  <c:v>1.6</c:v>
                </c:pt>
                <c:pt idx="12089">
                  <c:v>1.1000000000000001</c:v>
                </c:pt>
                <c:pt idx="12090">
                  <c:v>1.5</c:v>
                </c:pt>
                <c:pt idx="12091">
                  <c:v>1.4</c:v>
                </c:pt>
                <c:pt idx="12092">
                  <c:v>1.2</c:v>
                </c:pt>
                <c:pt idx="12093">
                  <c:v>1.3</c:v>
                </c:pt>
                <c:pt idx="12094">
                  <c:v>1.4</c:v>
                </c:pt>
                <c:pt idx="12095">
                  <c:v>1.4</c:v>
                </c:pt>
                <c:pt idx="12096">
                  <c:v>1.3</c:v>
                </c:pt>
                <c:pt idx="12097">
                  <c:v>1.4</c:v>
                </c:pt>
                <c:pt idx="12098">
                  <c:v>1.4</c:v>
                </c:pt>
                <c:pt idx="12099">
                  <c:v>1.5</c:v>
                </c:pt>
                <c:pt idx="12100">
                  <c:v>1.4</c:v>
                </c:pt>
                <c:pt idx="12101">
                  <c:v>1.3</c:v>
                </c:pt>
                <c:pt idx="12102">
                  <c:v>1.4</c:v>
                </c:pt>
                <c:pt idx="12103">
                  <c:v>1.4</c:v>
                </c:pt>
                <c:pt idx="12104">
                  <c:v>1.3</c:v>
                </c:pt>
                <c:pt idx="12105">
                  <c:v>1.3</c:v>
                </c:pt>
                <c:pt idx="12106">
                  <c:v>1.4</c:v>
                </c:pt>
                <c:pt idx="12107">
                  <c:v>1.5</c:v>
                </c:pt>
                <c:pt idx="12108">
                  <c:v>1.4</c:v>
                </c:pt>
                <c:pt idx="12109">
                  <c:v>1.4</c:v>
                </c:pt>
                <c:pt idx="12110">
                  <c:v>1.4</c:v>
                </c:pt>
                <c:pt idx="12111">
                  <c:v>1.3</c:v>
                </c:pt>
                <c:pt idx="12112">
                  <c:v>1.4</c:v>
                </c:pt>
                <c:pt idx="12113">
                  <c:v>1.4</c:v>
                </c:pt>
                <c:pt idx="12114">
                  <c:v>1.4</c:v>
                </c:pt>
                <c:pt idx="12115">
                  <c:v>1.5</c:v>
                </c:pt>
                <c:pt idx="12116">
                  <c:v>1.4</c:v>
                </c:pt>
                <c:pt idx="12117">
                  <c:v>1.3</c:v>
                </c:pt>
                <c:pt idx="12118">
                  <c:v>1.4</c:v>
                </c:pt>
                <c:pt idx="12119">
                  <c:v>1.4</c:v>
                </c:pt>
                <c:pt idx="12120">
                  <c:v>1.3</c:v>
                </c:pt>
                <c:pt idx="12121">
                  <c:v>1.4</c:v>
                </c:pt>
                <c:pt idx="12122">
                  <c:v>1.4</c:v>
                </c:pt>
                <c:pt idx="12123">
                  <c:v>1.5</c:v>
                </c:pt>
                <c:pt idx="12124">
                  <c:v>1.3</c:v>
                </c:pt>
                <c:pt idx="12125">
                  <c:v>1.4</c:v>
                </c:pt>
                <c:pt idx="12126">
                  <c:v>1.5</c:v>
                </c:pt>
                <c:pt idx="12127">
                  <c:v>1.4</c:v>
                </c:pt>
                <c:pt idx="12128">
                  <c:v>1.3</c:v>
                </c:pt>
                <c:pt idx="12129">
                  <c:v>1.4</c:v>
                </c:pt>
                <c:pt idx="12130">
                  <c:v>1.5</c:v>
                </c:pt>
                <c:pt idx="12131">
                  <c:v>1.7</c:v>
                </c:pt>
                <c:pt idx="12132">
                  <c:v>1.5</c:v>
                </c:pt>
                <c:pt idx="12133">
                  <c:v>1.4</c:v>
                </c:pt>
                <c:pt idx="12134">
                  <c:v>1.5</c:v>
                </c:pt>
                <c:pt idx="12135">
                  <c:v>1.4</c:v>
                </c:pt>
                <c:pt idx="12136">
                  <c:v>1.1000000000000001</c:v>
                </c:pt>
                <c:pt idx="12137">
                  <c:v>1.3</c:v>
                </c:pt>
                <c:pt idx="12138">
                  <c:v>1.4</c:v>
                </c:pt>
                <c:pt idx="12139">
                  <c:v>1.4</c:v>
                </c:pt>
                <c:pt idx="12140">
                  <c:v>1.3</c:v>
                </c:pt>
                <c:pt idx="12141">
                  <c:v>1.3</c:v>
                </c:pt>
                <c:pt idx="12142">
                  <c:v>1.3</c:v>
                </c:pt>
                <c:pt idx="12143">
                  <c:v>1.3</c:v>
                </c:pt>
                <c:pt idx="12144">
                  <c:v>1.4</c:v>
                </c:pt>
                <c:pt idx="12145">
                  <c:v>1.4</c:v>
                </c:pt>
                <c:pt idx="12146">
                  <c:v>1.5</c:v>
                </c:pt>
                <c:pt idx="12147">
                  <c:v>1.7</c:v>
                </c:pt>
                <c:pt idx="12148">
                  <c:v>1.4</c:v>
                </c:pt>
                <c:pt idx="12149">
                  <c:v>1.5</c:v>
                </c:pt>
                <c:pt idx="12150">
                  <c:v>1.6</c:v>
                </c:pt>
                <c:pt idx="12151">
                  <c:v>1.3</c:v>
                </c:pt>
                <c:pt idx="12152">
                  <c:v>1.2</c:v>
                </c:pt>
                <c:pt idx="12153">
                  <c:v>1.3</c:v>
                </c:pt>
                <c:pt idx="12154">
                  <c:v>1.5</c:v>
                </c:pt>
                <c:pt idx="12155">
                  <c:v>1.5</c:v>
                </c:pt>
                <c:pt idx="12156">
                  <c:v>1.3</c:v>
                </c:pt>
                <c:pt idx="12157">
                  <c:v>1.3</c:v>
                </c:pt>
                <c:pt idx="12158">
                  <c:v>1.5</c:v>
                </c:pt>
                <c:pt idx="12159">
                  <c:v>1.3</c:v>
                </c:pt>
                <c:pt idx="12160">
                  <c:v>1.3</c:v>
                </c:pt>
                <c:pt idx="12161">
                  <c:v>1.5</c:v>
                </c:pt>
                <c:pt idx="12162">
                  <c:v>1.4</c:v>
                </c:pt>
                <c:pt idx="12163">
                  <c:v>1.4</c:v>
                </c:pt>
                <c:pt idx="12164">
                  <c:v>1.3</c:v>
                </c:pt>
                <c:pt idx="12165">
                  <c:v>1.4</c:v>
                </c:pt>
                <c:pt idx="12166">
                  <c:v>1.4</c:v>
                </c:pt>
                <c:pt idx="12167">
                  <c:v>1.5</c:v>
                </c:pt>
                <c:pt idx="12168">
                  <c:v>1.5</c:v>
                </c:pt>
                <c:pt idx="12169">
                  <c:v>1.3</c:v>
                </c:pt>
                <c:pt idx="12170">
                  <c:v>1.4</c:v>
                </c:pt>
                <c:pt idx="12171">
                  <c:v>1.4</c:v>
                </c:pt>
                <c:pt idx="12172">
                  <c:v>1.4</c:v>
                </c:pt>
                <c:pt idx="12173">
                  <c:v>1.4</c:v>
                </c:pt>
                <c:pt idx="12174">
                  <c:v>1.4</c:v>
                </c:pt>
                <c:pt idx="12175">
                  <c:v>1.2</c:v>
                </c:pt>
                <c:pt idx="12176">
                  <c:v>1.4</c:v>
                </c:pt>
                <c:pt idx="12177">
                  <c:v>1.4</c:v>
                </c:pt>
                <c:pt idx="12178">
                  <c:v>1.5</c:v>
                </c:pt>
                <c:pt idx="12179">
                  <c:v>1.4</c:v>
                </c:pt>
                <c:pt idx="12180">
                  <c:v>1.5</c:v>
                </c:pt>
                <c:pt idx="12181">
                  <c:v>1.3</c:v>
                </c:pt>
                <c:pt idx="12182">
                  <c:v>1.4</c:v>
                </c:pt>
                <c:pt idx="12183">
                  <c:v>1.4</c:v>
                </c:pt>
                <c:pt idx="12184">
                  <c:v>1.5</c:v>
                </c:pt>
                <c:pt idx="12185">
                  <c:v>1.2</c:v>
                </c:pt>
                <c:pt idx="12186">
                  <c:v>1.5</c:v>
                </c:pt>
                <c:pt idx="12187">
                  <c:v>1.3</c:v>
                </c:pt>
                <c:pt idx="12188">
                  <c:v>1.4</c:v>
                </c:pt>
                <c:pt idx="12189">
                  <c:v>1.4</c:v>
                </c:pt>
                <c:pt idx="12190">
                  <c:v>1.4</c:v>
                </c:pt>
                <c:pt idx="12191">
                  <c:v>1.4</c:v>
                </c:pt>
                <c:pt idx="12192">
                  <c:v>1.3</c:v>
                </c:pt>
                <c:pt idx="12193">
                  <c:v>1.5</c:v>
                </c:pt>
                <c:pt idx="12194">
                  <c:v>1.3</c:v>
                </c:pt>
                <c:pt idx="12195">
                  <c:v>1.4</c:v>
                </c:pt>
                <c:pt idx="12196">
                  <c:v>1.4</c:v>
                </c:pt>
                <c:pt idx="12197">
                  <c:v>1.4</c:v>
                </c:pt>
                <c:pt idx="12198">
                  <c:v>1.5</c:v>
                </c:pt>
                <c:pt idx="12199">
                  <c:v>1.4</c:v>
                </c:pt>
                <c:pt idx="12200">
                  <c:v>1.5</c:v>
                </c:pt>
                <c:pt idx="12201">
                  <c:v>1.1000000000000001</c:v>
                </c:pt>
                <c:pt idx="12202">
                  <c:v>1.4</c:v>
                </c:pt>
                <c:pt idx="12203">
                  <c:v>1.3</c:v>
                </c:pt>
                <c:pt idx="12204">
                  <c:v>1.4</c:v>
                </c:pt>
                <c:pt idx="12205">
                  <c:v>1.4</c:v>
                </c:pt>
                <c:pt idx="12206">
                  <c:v>1.4</c:v>
                </c:pt>
                <c:pt idx="12207">
                  <c:v>1.4</c:v>
                </c:pt>
                <c:pt idx="12208">
                  <c:v>1.3</c:v>
                </c:pt>
                <c:pt idx="12209">
                  <c:v>1.5</c:v>
                </c:pt>
                <c:pt idx="12210">
                  <c:v>1.4</c:v>
                </c:pt>
                <c:pt idx="12211">
                  <c:v>1.3</c:v>
                </c:pt>
                <c:pt idx="12212">
                  <c:v>1.4</c:v>
                </c:pt>
                <c:pt idx="12213">
                  <c:v>1.4</c:v>
                </c:pt>
                <c:pt idx="12214">
                  <c:v>1.4</c:v>
                </c:pt>
                <c:pt idx="12215">
                  <c:v>1.3</c:v>
                </c:pt>
                <c:pt idx="12216">
                  <c:v>1.3</c:v>
                </c:pt>
                <c:pt idx="12217">
                  <c:v>1.5</c:v>
                </c:pt>
                <c:pt idx="12218">
                  <c:v>1.6</c:v>
                </c:pt>
                <c:pt idx="12219">
                  <c:v>1.3</c:v>
                </c:pt>
                <c:pt idx="12220">
                  <c:v>1.4</c:v>
                </c:pt>
                <c:pt idx="12221">
                  <c:v>1.4</c:v>
                </c:pt>
                <c:pt idx="12222">
                  <c:v>1.3</c:v>
                </c:pt>
                <c:pt idx="12223">
                  <c:v>1.4</c:v>
                </c:pt>
                <c:pt idx="12224">
                  <c:v>1.5</c:v>
                </c:pt>
                <c:pt idx="12225">
                  <c:v>1.5</c:v>
                </c:pt>
                <c:pt idx="12226">
                  <c:v>1.4</c:v>
                </c:pt>
                <c:pt idx="12227">
                  <c:v>1.4</c:v>
                </c:pt>
                <c:pt idx="12228">
                  <c:v>1.4</c:v>
                </c:pt>
                <c:pt idx="12229">
                  <c:v>1.3</c:v>
                </c:pt>
                <c:pt idx="12230">
                  <c:v>1.4</c:v>
                </c:pt>
                <c:pt idx="12231">
                  <c:v>1.3</c:v>
                </c:pt>
                <c:pt idx="12232">
                  <c:v>1.4</c:v>
                </c:pt>
                <c:pt idx="12233">
                  <c:v>1.6</c:v>
                </c:pt>
                <c:pt idx="12234">
                  <c:v>1.3</c:v>
                </c:pt>
                <c:pt idx="12235">
                  <c:v>1.3</c:v>
                </c:pt>
                <c:pt idx="12236">
                  <c:v>1.6</c:v>
                </c:pt>
                <c:pt idx="12237">
                  <c:v>1.3</c:v>
                </c:pt>
                <c:pt idx="12238">
                  <c:v>1.3</c:v>
                </c:pt>
                <c:pt idx="12239">
                  <c:v>1.3</c:v>
                </c:pt>
                <c:pt idx="12240">
                  <c:v>1.5</c:v>
                </c:pt>
                <c:pt idx="12241">
                  <c:v>1.5</c:v>
                </c:pt>
                <c:pt idx="12242">
                  <c:v>1.5</c:v>
                </c:pt>
                <c:pt idx="12243">
                  <c:v>1.4</c:v>
                </c:pt>
                <c:pt idx="12244">
                  <c:v>1.4</c:v>
                </c:pt>
                <c:pt idx="12245">
                  <c:v>1.5</c:v>
                </c:pt>
                <c:pt idx="12246">
                  <c:v>1.3</c:v>
                </c:pt>
                <c:pt idx="12247">
                  <c:v>1.2</c:v>
                </c:pt>
                <c:pt idx="12248">
                  <c:v>1.4</c:v>
                </c:pt>
                <c:pt idx="12249">
                  <c:v>1.4</c:v>
                </c:pt>
                <c:pt idx="12250">
                  <c:v>1.3</c:v>
                </c:pt>
                <c:pt idx="12251">
                  <c:v>1.5</c:v>
                </c:pt>
                <c:pt idx="12252">
                  <c:v>1.6</c:v>
                </c:pt>
                <c:pt idx="12253">
                  <c:v>1.3</c:v>
                </c:pt>
                <c:pt idx="12254">
                  <c:v>1.3</c:v>
                </c:pt>
                <c:pt idx="12255">
                  <c:v>1.5</c:v>
                </c:pt>
                <c:pt idx="12256">
                  <c:v>1.5</c:v>
                </c:pt>
                <c:pt idx="12257">
                  <c:v>1.4</c:v>
                </c:pt>
                <c:pt idx="12258">
                  <c:v>1.2</c:v>
                </c:pt>
                <c:pt idx="12259">
                  <c:v>1.5</c:v>
                </c:pt>
                <c:pt idx="12260">
                  <c:v>1.4</c:v>
                </c:pt>
                <c:pt idx="12261">
                  <c:v>1.4</c:v>
                </c:pt>
                <c:pt idx="12262">
                  <c:v>1.4</c:v>
                </c:pt>
                <c:pt idx="12263">
                  <c:v>1.5</c:v>
                </c:pt>
                <c:pt idx="12264">
                  <c:v>1.4</c:v>
                </c:pt>
                <c:pt idx="12265">
                  <c:v>1.3</c:v>
                </c:pt>
                <c:pt idx="12266">
                  <c:v>1.3</c:v>
                </c:pt>
                <c:pt idx="12267">
                  <c:v>1.4</c:v>
                </c:pt>
                <c:pt idx="12268">
                  <c:v>1.4</c:v>
                </c:pt>
                <c:pt idx="12269">
                  <c:v>1.4</c:v>
                </c:pt>
                <c:pt idx="12270">
                  <c:v>1.4</c:v>
                </c:pt>
                <c:pt idx="12271">
                  <c:v>1.4</c:v>
                </c:pt>
                <c:pt idx="12272">
                  <c:v>1.5</c:v>
                </c:pt>
                <c:pt idx="12273">
                  <c:v>1.5</c:v>
                </c:pt>
                <c:pt idx="12274">
                  <c:v>1.4</c:v>
                </c:pt>
                <c:pt idx="12275">
                  <c:v>1.6</c:v>
                </c:pt>
                <c:pt idx="12276">
                  <c:v>1.4</c:v>
                </c:pt>
                <c:pt idx="12277">
                  <c:v>1.2</c:v>
                </c:pt>
                <c:pt idx="12278">
                  <c:v>1.3</c:v>
                </c:pt>
                <c:pt idx="12279">
                  <c:v>1.4</c:v>
                </c:pt>
                <c:pt idx="12280">
                  <c:v>1.4</c:v>
                </c:pt>
                <c:pt idx="12281">
                  <c:v>1.4</c:v>
                </c:pt>
                <c:pt idx="12282">
                  <c:v>1.4</c:v>
                </c:pt>
                <c:pt idx="12283">
                  <c:v>1.4</c:v>
                </c:pt>
                <c:pt idx="12284">
                  <c:v>1.3</c:v>
                </c:pt>
                <c:pt idx="12285">
                  <c:v>1.3</c:v>
                </c:pt>
                <c:pt idx="12286">
                  <c:v>1.4</c:v>
                </c:pt>
                <c:pt idx="12287">
                  <c:v>1.5</c:v>
                </c:pt>
                <c:pt idx="12288">
                  <c:v>1.4</c:v>
                </c:pt>
                <c:pt idx="12289">
                  <c:v>1.2</c:v>
                </c:pt>
                <c:pt idx="12290">
                  <c:v>1.5</c:v>
                </c:pt>
                <c:pt idx="12291">
                  <c:v>1.4</c:v>
                </c:pt>
                <c:pt idx="12292">
                  <c:v>1.6</c:v>
                </c:pt>
                <c:pt idx="12293">
                  <c:v>1.2</c:v>
                </c:pt>
                <c:pt idx="12294">
                  <c:v>1.4</c:v>
                </c:pt>
                <c:pt idx="12295">
                  <c:v>1.5</c:v>
                </c:pt>
                <c:pt idx="12296">
                  <c:v>1.5</c:v>
                </c:pt>
                <c:pt idx="12297">
                  <c:v>1.3</c:v>
                </c:pt>
                <c:pt idx="12298">
                  <c:v>1.4</c:v>
                </c:pt>
                <c:pt idx="12299">
                  <c:v>1.4</c:v>
                </c:pt>
                <c:pt idx="12300">
                  <c:v>1.5</c:v>
                </c:pt>
                <c:pt idx="12301">
                  <c:v>1.4</c:v>
                </c:pt>
                <c:pt idx="12302">
                  <c:v>1.3</c:v>
                </c:pt>
                <c:pt idx="12303">
                  <c:v>1.5</c:v>
                </c:pt>
                <c:pt idx="12304">
                  <c:v>1.5</c:v>
                </c:pt>
                <c:pt idx="12305">
                  <c:v>1.4</c:v>
                </c:pt>
                <c:pt idx="12306">
                  <c:v>1.5</c:v>
                </c:pt>
                <c:pt idx="12307">
                  <c:v>1.5</c:v>
                </c:pt>
                <c:pt idx="12308">
                  <c:v>1.5</c:v>
                </c:pt>
                <c:pt idx="12309">
                  <c:v>1.3</c:v>
                </c:pt>
                <c:pt idx="12310">
                  <c:v>1.4</c:v>
                </c:pt>
                <c:pt idx="12311">
                  <c:v>1.4</c:v>
                </c:pt>
                <c:pt idx="12312">
                  <c:v>1.4</c:v>
                </c:pt>
                <c:pt idx="12313">
                  <c:v>1.4</c:v>
                </c:pt>
                <c:pt idx="12314">
                  <c:v>1.4</c:v>
                </c:pt>
                <c:pt idx="12315">
                  <c:v>1.6</c:v>
                </c:pt>
                <c:pt idx="12316">
                  <c:v>1.5</c:v>
                </c:pt>
                <c:pt idx="12317">
                  <c:v>1.3</c:v>
                </c:pt>
                <c:pt idx="12318">
                  <c:v>1.5</c:v>
                </c:pt>
                <c:pt idx="12319">
                  <c:v>1.4</c:v>
                </c:pt>
                <c:pt idx="12320">
                  <c:v>1.5</c:v>
                </c:pt>
                <c:pt idx="12321">
                  <c:v>1.5</c:v>
                </c:pt>
                <c:pt idx="12322">
                  <c:v>1.4</c:v>
                </c:pt>
                <c:pt idx="12323">
                  <c:v>1.5</c:v>
                </c:pt>
                <c:pt idx="12324">
                  <c:v>1.3</c:v>
                </c:pt>
                <c:pt idx="12325">
                  <c:v>1.4</c:v>
                </c:pt>
                <c:pt idx="12326">
                  <c:v>1.4</c:v>
                </c:pt>
                <c:pt idx="12327">
                  <c:v>1.4</c:v>
                </c:pt>
                <c:pt idx="12328">
                  <c:v>1.5</c:v>
                </c:pt>
                <c:pt idx="12329">
                  <c:v>1.3</c:v>
                </c:pt>
                <c:pt idx="12330">
                  <c:v>1.5</c:v>
                </c:pt>
                <c:pt idx="12331">
                  <c:v>1.4</c:v>
                </c:pt>
                <c:pt idx="12332">
                  <c:v>1.4</c:v>
                </c:pt>
                <c:pt idx="12333">
                  <c:v>1.4</c:v>
                </c:pt>
                <c:pt idx="12334">
                  <c:v>1.5</c:v>
                </c:pt>
                <c:pt idx="12335">
                  <c:v>1.7</c:v>
                </c:pt>
                <c:pt idx="12336">
                  <c:v>1.4</c:v>
                </c:pt>
                <c:pt idx="12337">
                  <c:v>1.6</c:v>
                </c:pt>
                <c:pt idx="12338">
                  <c:v>1.4</c:v>
                </c:pt>
                <c:pt idx="12339">
                  <c:v>1.4</c:v>
                </c:pt>
                <c:pt idx="12340">
                  <c:v>1.4</c:v>
                </c:pt>
                <c:pt idx="12341">
                  <c:v>1.4</c:v>
                </c:pt>
                <c:pt idx="12342">
                  <c:v>1.4</c:v>
                </c:pt>
                <c:pt idx="12343">
                  <c:v>1.4</c:v>
                </c:pt>
                <c:pt idx="12344">
                  <c:v>1.4</c:v>
                </c:pt>
                <c:pt idx="12345">
                  <c:v>1.4</c:v>
                </c:pt>
                <c:pt idx="12346">
                  <c:v>1.6</c:v>
                </c:pt>
                <c:pt idx="12347">
                  <c:v>1.4</c:v>
                </c:pt>
                <c:pt idx="12348">
                  <c:v>1.4</c:v>
                </c:pt>
                <c:pt idx="12349">
                  <c:v>1.5</c:v>
                </c:pt>
                <c:pt idx="12350">
                  <c:v>1.5</c:v>
                </c:pt>
                <c:pt idx="12351">
                  <c:v>1.4</c:v>
                </c:pt>
                <c:pt idx="12352">
                  <c:v>1.4</c:v>
                </c:pt>
                <c:pt idx="12353">
                  <c:v>1.3</c:v>
                </c:pt>
                <c:pt idx="12354">
                  <c:v>1.4</c:v>
                </c:pt>
                <c:pt idx="12355">
                  <c:v>1.4</c:v>
                </c:pt>
                <c:pt idx="12356">
                  <c:v>1.4</c:v>
                </c:pt>
                <c:pt idx="12357">
                  <c:v>1.5</c:v>
                </c:pt>
                <c:pt idx="12358">
                  <c:v>1.4</c:v>
                </c:pt>
                <c:pt idx="12359">
                  <c:v>1.5</c:v>
                </c:pt>
                <c:pt idx="12360">
                  <c:v>1.4</c:v>
                </c:pt>
                <c:pt idx="12361">
                  <c:v>1.6</c:v>
                </c:pt>
                <c:pt idx="12362">
                  <c:v>1.4</c:v>
                </c:pt>
                <c:pt idx="12363">
                  <c:v>1.5</c:v>
                </c:pt>
                <c:pt idx="12364">
                  <c:v>1.3</c:v>
                </c:pt>
                <c:pt idx="12365">
                  <c:v>1.4</c:v>
                </c:pt>
                <c:pt idx="12366">
                  <c:v>1.5</c:v>
                </c:pt>
                <c:pt idx="12367">
                  <c:v>1.5</c:v>
                </c:pt>
                <c:pt idx="12368">
                  <c:v>1.6</c:v>
                </c:pt>
                <c:pt idx="12369">
                  <c:v>1.5</c:v>
                </c:pt>
                <c:pt idx="12370">
                  <c:v>1.4</c:v>
                </c:pt>
                <c:pt idx="12371">
                  <c:v>1.4</c:v>
                </c:pt>
                <c:pt idx="12372">
                  <c:v>1.3</c:v>
                </c:pt>
                <c:pt idx="12373">
                  <c:v>1.4</c:v>
                </c:pt>
                <c:pt idx="12374">
                  <c:v>1.5</c:v>
                </c:pt>
                <c:pt idx="12375">
                  <c:v>1.6</c:v>
                </c:pt>
                <c:pt idx="12376">
                  <c:v>1.2</c:v>
                </c:pt>
                <c:pt idx="12377">
                  <c:v>1.4</c:v>
                </c:pt>
                <c:pt idx="12378">
                  <c:v>1.6</c:v>
                </c:pt>
                <c:pt idx="12379">
                  <c:v>1.4</c:v>
                </c:pt>
                <c:pt idx="12380">
                  <c:v>1.4</c:v>
                </c:pt>
                <c:pt idx="12381">
                  <c:v>1.6</c:v>
                </c:pt>
                <c:pt idx="12382">
                  <c:v>1.6</c:v>
                </c:pt>
                <c:pt idx="12383">
                  <c:v>1.4</c:v>
                </c:pt>
                <c:pt idx="12384">
                  <c:v>1.3</c:v>
                </c:pt>
                <c:pt idx="12385">
                  <c:v>1.3</c:v>
                </c:pt>
                <c:pt idx="12386">
                  <c:v>1.6</c:v>
                </c:pt>
                <c:pt idx="12387">
                  <c:v>1.5</c:v>
                </c:pt>
                <c:pt idx="12388">
                  <c:v>1.4</c:v>
                </c:pt>
                <c:pt idx="12389">
                  <c:v>1.3</c:v>
                </c:pt>
                <c:pt idx="12390">
                  <c:v>1.3</c:v>
                </c:pt>
                <c:pt idx="12391">
                  <c:v>1.4</c:v>
                </c:pt>
                <c:pt idx="12392">
                  <c:v>1.6</c:v>
                </c:pt>
                <c:pt idx="12393">
                  <c:v>1.4</c:v>
                </c:pt>
                <c:pt idx="12394">
                  <c:v>1.3</c:v>
                </c:pt>
                <c:pt idx="12395">
                  <c:v>1.4</c:v>
                </c:pt>
                <c:pt idx="12396">
                  <c:v>1.4</c:v>
                </c:pt>
                <c:pt idx="12397">
                  <c:v>1.4</c:v>
                </c:pt>
                <c:pt idx="12398">
                  <c:v>1.5</c:v>
                </c:pt>
                <c:pt idx="12399">
                  <c:v>1.5</c:v>
                </c:pt>
                <c:pt idx="12400">
                  <c:v>1.4</c:v>
                </c:pt>
                <c:pt idx="12401">
                  <c:v>1.5</c:v>
                </c:pt>
                <c:pt idx="12402">
                  <c:v>1.6</c:v>
                </c:pt>
                <c:pt idx="12403">
                  <c:v>1.5</c:v>
                </c:pt>
                <c:pt idx="12404">
                  <c:v>1.4</c:v>
                </c:pt>
                <c:pt idx="12405">
                  <c:v>1.4</c:v>
                </c:pt>
                <c:pt idx="12406">
                  <c:v>1.6</c:v>
                </c:pt>
                <c:pt idx="12407">
                  <c:v>1.4</c:v>
                </c:pt>
                <c:pt idx="12408">
                  <c:v>1.5</c:v>
                </c:pt>
                <c:pt idx="12409">
                  <c:v>1.1000000000000001</c:v>
                </c:pt>
                <c:pt idx="12410">
                  <c:v>1.5</c:v>
                </c:pt>
                <c:pt idx="12411">
                  <c:v>1.4</c:v>
                </c:pt>
                <c:pt idx="12412">
                  <c:v>1.4</c:v>
                </c:pt>
                <c:pt idx="12413">
                  <c:v>1.4</c:v>
                </c:pt>
                <c:pt idx="12414">
                  <c:v>1.6</c:v>
                </c:pt>
                <c:pt idx="12415">
                  <c:v>1.4</c:v>
                </c:pt>
                <c:pt idx="12416">
                  <c:v>1.3</c:v>
                </c:pt>
                <c:pt idx="12417">
                  <c:v>1.5</c:v>
                </c:pt>
                <c:pt idx="12418">
                  <c:v>1.4</c:v>
                </c:pt>
                <c:pt idx="12419">
                  <c:v>1.3</c:v>
                </c:pt>
                <c:pt idx="12420">
                  <c:v>1.5</c:v>
                </c:pt>
                <c:pt idx="12421">
                  <c:v>1.5</c:v>
                </c:pt>
                <c:pt idx="12422">
                  <c:v>1.5</c:v>
                </c:pt>
                <c:pt idx="12423">
                  <c:v>1.5</c:v>
                </c:pt>
                <c:pt idx="12424">
                  <c:v>1.3</c:v>
                </c:pt>
                <c:pt idx="12425">
                  <c:v>1.6</c:v>
                </c:pt>
                <c:pt idx="12426">
                  <c:v>1.4</c:v>
                </c:pt>
                <c:pt idx="12427">
                  <c:v>1.3</c:v>
                </c:pt>
                <c:pt idx="12428">
                  <c:v>1.5</c:v>
                </c:pt>
                <c:pt idx="12429">
                  <c:v>1.4</c:v>
                </c:pt>
                <c:pt idx="12430">
                  <c:v>1.7</c:v>
                </c:pt>
                <c:pt idx="12431">
                  <c:v>1.4</c:v>
                </c:pt>
                <c:pt idx="12432">
                  <c:v>1.4</c:v>
                </c:pt>
                <c:pt idx="12433">
                  <c:v>1.5</c:v>
                </c:pt>
                <c:pt idx="12434">
                  <c:v>1.5</c:v>
                </c:pt>
                <c:pt idx="12435">
                  <c:v>1.6</c:v>
                </c:pt>
                <c:pt idx="12436">
                  <c:v>1.4</c:v>
                </c:pt>
                <c:pt idx="12437">
                  <c:v>1.3</c:v>
                </c:pt>
                <c:pt idx="12438">
                  <c:v>1.5</c:v>
                </c:pt>
                <c:pt idx="12439">
                  <c:v>1.4</c:v>
                </c:pt>
                <c:pt idx="12440">
                  <c:v>1.4</c:v>
                </c:pt>
                <c:pt idx="12441">
                  <c:v>1.5</c:v>
                </c:pt>
                <c:pt idx="12442">
                  <c:v>1.6</c:v>
                </c:pt>
                <c:pt idx="12443">
                  <c:v>1.4</c:v>
                </c:pt>
                <c:pt idx="12444">
                  <c:v>1.5</c:v>
                </c:pt>
                <c:pt idx="12445">
                  <c:v>1.7</c:v>
                </c:pt>
                <c:pt idx="12446">
                  <c:v>1.5</c:v>
                </c:pt>
                <c:pt idx="12447">
                  <c:v>1.1000000000000001</c:v>
                </c:pt>
                <c:pt idx="12448">
                  <c:v>1.6</c:v>
                </c:pt>
                <c:pt idx="12449">
                  <c:v>1.4</c:v>
                </c:pt>
                <c:pt idx="12450">
                  <c:v>1.2</c:v>
                </c:pt>
                <c:pt idx="12451">
                  <c:v>1.4</c:v>
                </c:pt>
                <c:pt idx="12452">
                  <c:v>1.4</c:v>
                </c:pt>
                <c:pt idx="12453">
                  <c:v>1.4</c:v>
                </c:pt>
                <c:pt idx="12454">
                  <c:v>1.5</c:v>
                </c:pt>
                <c:pt idx="12455">
                  <c:v>1.4</c:v>
                </c:pt>
                <c:pt idx="12456">
                  <c:v>1.4</c:v>
                </c:pt>
                <c:pt idx="12457">
                  <c:v>1.6</c:v>
                </c:pt>
                <c:pt idx="12458">
                  <c:v>1.3</c:v>
                </c:pt>
                <c:pt idx="12459">
                  <c:v>1.4</c:v>
                </c:pt>
                <c:pt idx="12460">
                  <c:v>1.6</c:v>
                </c:pt>
                <c:pt idx="12461">
                  <c:v>1.5</c:v>
                </c:pt>
                <c:pt idx="12462">
                  <c:v>1.3</c:v>
                </c:pt>
                <c:pt idx="12463">
                  <c:v>1.3</c:v>
                </c:pt>
                <c:pt idx="12464">
                  <c:v>1.5</c:v>
                </c:pt>
                <c:pt idx="12465">
                  <c:v>1.4</c:v>
                </c:pt>
                <c:pt idx="12466">
                  <c:v>1.4</c:v>
                </c:pt>
                <c:pt idx="12467">
                  <c:v>1.4</c:v>
                </c:pt>
                <c:pt idx="12468">
                  <c:v>1.3</c:v>
                </c:pt>
                <c:pt idx="12469">
                  <c:v>1.4</c:v>
                </c:pt>
                <c:pt idx="12470">
                  <c:v>1.3</c:v>
                </c:pt>
                <c:pt idx="12471">
                  <c:v>1.6</c:v>
                </c:pt>
                <c:pt idx="12472">
                  <c:v>1.5</c:v>
                </c:pt>
                <c:pt idx="12473">
                  <c:v>1.4</c:v>
                </c:pt>
                <c:pt idx="12474">
                  <c:v>1.4</c:v>
                </c:pt>
                <c:pt idx="12475">
                  <c:v>1.5</c:v>
                </c:pt>
                <c:pt idx="12476">
                  <c:v>1.5</c:v>
                </c:pt>
                <c:pt idx="12477">
                  <c:v>1.4</c:v>
                </c:pt>
                <c:pt idx="12478">
                  <c:v>1.4</c:v>
                </c:pt>
                <c:pt idx="12479">
                  <c:v>1.5</c:v>
                </c:pt>
                <c:pt idx="12480">
                  <c:v>1.4</c:v>
                </c:pt>
                <c:pt idx="12481">
                  <c:v>1.4</c:v>
                </c:pt>
                <c:pt idx="12482">
                  <c:v>1.4</c:v>
                </c:pt>
                <c:pt idx="12483">
                  <c:v>1.5</c:v>
                </c:pt>
                <c:pt idx="12484">
                  <c:v>1.5</c:v>
                </c:pt>
                <c:pt idx="12485">
                  <c:v>1.6</c:v>
                </c:pt>
                <c:pt idx="12486">
                  <c:v>1.3</c:v>
                </c:pt>
                <c:pt idx="12487">
                  <c:v>1.5</c:v>
                </c:pt>
                <c:pt idx="12488">
                  <c:v>1.4</c:v>
                </c:pt>
                <c:pt idx="12489">
                  <c:v>1.5</c:v>
                </c:pt>
                <c:pt idx="12490">
                  <c:v>1.4</c:v>
                </c:pt>
                <c:pt idx="12491">
                  <c:v>1.7</c:v>
                </c:pt>
                <c:pt idx="12492">
                  <c:v>1.5</c:v>
                </c:pt>
                <c:pt idx="12493">
                  <c:v>1.5</c:v>
                </c:pt>
                <c:pt idx="12494">
                  <c:v>1.4</c:v>
                </c:pt>
                <c:pt idx="12495">
                  <c:v>1.4</c:v>
                </c:pt>
                <c:pt idx="12496">
                  <c:v>1.4</c:v>
                </c:pt>
                <c:pt idx="12497">
                  <c:v>1.4</c:v>
                </c:pt>
                <c:pt idx="12498">
                  <c:v>1.4</c:v>
                </c:pt>
                <c:pt idx="12499">
                  <c:v>1.4</c:v>
                </c:pt>
                <c:pt idx="12500">
                  <c:v>1.5</c:v>
                </c:pt>
                <c:pt idx="12501">
                  <c:v>1.4</c:v>
                </c:pt>
                <c:pt idx="12502">
                  <c:v>1.4</c:v>
                </c:pt>
                <c:pt idx="12503">
                  <c:v>1.8</c:v>
                </c:pt>
                <c:pt idx="12504">
                  <c:v>1.4</c:v>
                </c:pt>
                <c:pt idx="12505">
                  <c:v>1.2</c:v>
                </c:pt>
                <c:pt idx="12506">
                  <c:v>1.6</c:v>
                </c:pt>
                <c:pt idx="12507">
                  <c:v>1.6</c:v>
                </c:pt>
                <c:pt idx="12508">
                  <c:v>1.2</c:v>
                </c:pt>
                <c:pt idx="12509">
                  <c:v>1.4</c:v>
                </c:pt>
                <c:pt idx="12510">
                  <c:v>1.5</c:v>
                </c:pt>
                <c:pt idx="12511">
                  <c:v>1.4</c:v>
                </c:pt>
                <c:pt idx="12512">
                  <c:v>1.4</c:v>
                </c:pt>
                <c:pt idx="12513">
                  <c:v>1.6</c:v>
                </c:pt>
                <c:pt idx="12514">
                  <c:v>1.5</c:v>
                </c:pt>
                <c:pt idx="12515">
                  <c:v>1.5</c:v>
                </c:pt>
                <c:pt idx="12516">
                  <c:v>1.5</c:v>
                </c:pt>
                <c:pt idx="12517">
                  <c:v>1.4</c:v>
                </c:pt>
                <c:pt idx="12518">
                  <c:v>1.3</c:v>
                </c:pt>
                <c:pt idx="12519">
                  <c:v>1.4</c:v>
                </c:pt>
                <c:pt idx="12520">
                  <c:v>1.4</c:v>
                </c:pt>
                <c:pt idx="12521">
                  <c:v>1.4</c:v>
                </c:pt>
                <c:pt idx="12522">
                  <c:v>1.4</c:v>
                </c:pt>
                <c:pt idx="12523">
                  <c:v>1.5</c:v>
                </c:pt>
                <c:pt idx="12524">
                  <c:v>1.4</c:v>
                </c:pt>
                <c:pt idx="12525">
                  <c:v>1.4</c:v>
                </c:pt>
                <c:pt idx="12526">
                  <c:v>1.6</c:v>
                </c:pt>
                <c:pt idx="12527">
                  <c:v>1.4</c:v>
                </c:pt>
                <c:pt idx="12528">
                  <c:v>1.3</c:v>
                </c:pt>
                <c:pt idx="12529">
                  <c:v>1.4</c:v>
                </c:pt>
                <c:pt idx="12530">
                  <c:v>1.5</c:v>
                </c:pt>
                <c:pt idx="12531">
                  <c:v>1.3</c:v>
                </c:pt>
                <c:pt idx="12532">
                  <c:v>1.4</c:v>
                </c:pt>
                <c:pt idx="12533">
                  <c:v>1.4</c:v>
                </c:pt>
                <c:pt idx="12534">
                  <c:v>1.5</c:v>
                </c:pt>
                <c:pt idx="12535">
                  <c:v>1.5</c:v>
                </c:pt>
                <c:pt idx="12536">
                  <c:v>1.5</c:v>
                </c:pt>
                <c:pt idx="12537">
                  <c:v>1.3</c:v>
                </c:pt>
                <c:pt idx="12538">
                  <c:v>1.6</c:v>
                </c:pt>
                <c:pt idx="12539">
                  <c:v>1.4</c:v>
                </c:pt>
                <c:pt idx="12540">
                  <c:v>1.4</c:v>
                </c:pt>
                <c:pt idx="12541">
                  <c:v>1.4</c:v>
                </c:pt>
                <c:pt idx="12542">
                  <c:v>1.5</c:v>
                </c:pt>
                <c:pt idx="12543">
                  <c:v>1.4</c:v>
                </c:pt>
                <c:pt idx="12544">
                  <c:v>1.4</c:v>
                </c:pt>
                <c:pt idx="12545">
                  <c:v>1.5</c:v>
                </c:pt>
                <c:pt idx="12546">
                  <c:v>1.4</c:v>
                </c:pt>
                <c:pt idx="12547">
                  <c:v>1.4</c:v>
                </c:pt>
                <c:pt idx="12548">
                  <c:v>1.5</c:v>
                </c:pt>
                <c:pt idx="12549">
                  <c:v>1.5</c:v>
                </c:pt>
                <c:pt idx="12550">
                  <c:v>1.3</c:v>
                </c:pt>
                <c:pt idx="12551">
                  <c:v>1.4</c:v>
                </c:pt>
                <c:pt idx="12552">
                  <c:v>1.4</c:v>
                </c:pt>
                <c:pt idx="12553">
                  <c:v>1.4</c:v>
                </c:pt>
                <c:pt idx="12554">
                  <c:v>1.5</c:v>
                </c:pt>
                <c:pt idx="12555">
                  <c:v>1.6</c:v>
                </c:pt>
                <c:pt idx="12556">
                  <c:v>1.4</c:v>
                </c:pt>
                <c:pt idx="12557">
                  <c:v>1.5</c:v>
                </c:pt>
                <c:pt idx="12558">
                  <c:v>1.5</c:v>
                </c:pt>
                <c:pt idx="12559">
                  <c:v>1.4</c:v>
                </c:pt>
                <c:pt idx="12560">
                  <c:v>1.3</c:v>
                </c:pt>
                <c:pt idx="12561">
                  <c:v>1.3</c:v>
                </c:pt>
                <c:pt idx="12562">
                  <c:v>1.4</c:v>
                </c:pt>
                <c:pt idx="12563">
                  <c:v>1.4</c:v>
                </c:pt>
                <c:pt idx="12564">
                  <c:v>1.5</c:v>
                </c:pt>
                <c:pt idx="12565">
                  <c:v>1.3</c:v>
                </c:pt>
                <c:pt idx="12566">
                  <c:v>1.5</c:v>
                </c:pt>
                <c:pt idx="12567">
                  <c:v>1.5</c:v>
                </c:pt>
                <c:pt idx="12568">
                  <c:v>1.7</c:v>
                </c:pt>
                <c:pt idx="12569">
                  <c:v>1.5</c:v>
                </c:pt>
                <c:pt idx="12570">
                  <c:v>1.3</c:v>
                </c:pt>
                <c:pt idx="12571">
                  <c:v>1.4</c:v>
                </c:pt>
                <c:pt idx="12572">
                  <c:v>1.7</c:v>
                </c:pt>
                <c:pt idx="12573">
                  <c:v>1.2</c:v>
                </c:pt>
                <c:pt idx="12574">
                  <c:v>1.3</c:v>
                </c:pt>
                <c:pt idx="12575">
                  <c:v>1.4</c:v>
                </c:pt>
                <c:pt idx="12576">
                  <c:v>1.5</c:v>
                </c:pt>
                <c:pt idx="12577">
                  <c:v>1.4</c:v>
                </c:pt>
                <c:pt idx="12578">
                  <c:v>1.5</c:v>
                </c:pt>
                <c:pt idx="12579">
                  <c:v>1.5</c:v>
                </c:pt>
                <c:pt idx="12580">
                  <c:v>1.4</c:v>
                </c:pt>
                <c:pt idx="12581">
                  <c:v>1.4</c:v>
                </c:pt>
                <c:pt idx="12582">
                  <c:v>1.5</c:v>
                </c:pt>
                <c:pt idx="12583">
                  <c:v>1.7</c:v>
                </c:pt>
                <c:pt idx="12584">
                  <c:v>1.3</c:v>
                </c:pt>
                <c:pt idx="12585">
                  <c:v>1.4</c:v>
                </c:pt>
                <c:pt idx="12586">
                  <c:v>1.6</c:v>
                </c:pt>
                <c:pt idx="12587">
                  <c:v>1.4</c:v>
                </c:pt>
                <c:pt idx="12588">
                  <c:v>1.3</c:v>
                </c:pt>
                <c:pt idx="12589">
                  <c:v>1.4</c:v>
                </c:pt>
                <c:pt idx="12590">
                  <c:v>1.6</c:v>
                </c:pt>
                <c:pt idx="12591">
                  <c:v>1.4</c:v>
                </c:pt>
                <c:pt idx="12592">
                  <c:v>1.7</c:v>
                </c:pt>
                <c:pt idx="12593">
                  <c:v>1.3</c:v>
                </c:pt>
                <c:pt idx="12594">
                  <c:v>1.3</c:v>
                </c:pt>
                <c:pt idx="12595">
                  <c:v>1.4</c:v>
                </c:pt>
                <c:pt idx="12596">
                  <c:v>1.4</c:v>
                </c:pt>
                <c:pt idx="12597">
                  <c:v>1.4</c:v>
                </c:pt>
                <c:pt idx="12598">
                  <c:v>1.4</c:v>
                </c:pt>
                <c:pt idx="12599">
                  <c:v>1.4</c:v>
                </c:pt>
                <c:pt idx="12600">
                  <c:v>1.4</c:v>
                </c:pt>
                <c:pt idx="12601">
                  <c:v>1.5</c:v>
                </c:pt>
                <c:pt idx="12602">
                  <c:v>1.5</c:v>
                </c:pt>
                <c:pt idx="12603">
                  <c:v>1.4</c:v>
                </c:pt>
                <c:pt idx="12604">
                  <c:v>1.4</c:v>
                </c:pt>
                <c:pt idx="12605">
                  <c:v>1.5</c:v>
                </c:pt>
                <c:pt idx="12606">
                  <c:v>1.5</c:v>
                </c:pt>
                <c:pt idx="12607">
                  <c:v>1.4</c:v>
                </c:pt>
                <c:pt idx="12608">
                  <c:v>1.4</c:v>
                </c:pt>
                <c:pt idx="12609">
                  <c:v>1.4</c:v>
                </c:pt>
                <c:pt idx="12610">
                  <c:v>1.3</c:v>
                </c:pt>
                <c:pt idx="12611">
                  <c:v>1.4</c:v>
                </c:pt>
                <c:pt idx="12612">
                  <c:v>1.3</c:v>
                </c:pt>
                <c:pt idx="12613">
                  <c:v>1.4</c:v>
                </c:pt>
                <c:pt idx="12614">
                  <c:v>1.5</c:v>
                </c:pt>
                <c:pt idx="12615">
                  <c:v>1.3</c:v>
                </c:pt>
                <c:pt idx="12616">
                  <c:v>1.4</c:v>
                </c:pt>
                <c:pt idx="12617">
                  <c:v>1.4</c:v>
                </c:pt>
                <c:pt idx="12618">
                  <c:v>1.5</c:v>
                </c:pt>
                <c:pt idx="12619">
                  <c:v>1.5</c:v>
                </c:pt>
                <c:pt idx="12620">
                  <c:v>1.4</c:v>
                </c:pt>
                <c:pt idx="12621">
                  <c:v>1.6</c:v>
                </c:pt>
                <c:pt idx="12622">
                  <c:v>1.5</c:v>
                </c:pt>
                <c:pt idx="12623">
                  <c:v>1.4</c:v>
                </c:pt>
                <c:pt idx="12624">
                  <c:v>1.3</c:v>
                </c:pt>
                <c:pt idx="12625">
                  <c:v>1.3</c:v>
                </c:pt>
                <c:pt idx="12626">
                  <c:v>1.4</c:v>
                </c:pt>
                <c:pt idx="12627">
                  <c:v>1.4</c:v>
                </c:pt>
                <c:pt idx="12628">
                  <c:v>1.5</c:v>
                </c:pt>
                <c:pt idx="12629">
                  <c:v>1.5</c:v>
                </c:pt>
                <c:pt idx="12630">
                  <c:v>1.5</c:v>
                </c:pt>
                <c:pt idx="12631">
                  <c:v>1.5</c:v>
                </c:pt>
                <c:pt idx="12632">
                  <c:v>1.5</c:v>
                </c:pt>
                <c:pt idx="12633">
                  <c:v>1.4</c:v>
                </c:pt>
                <c:pt idx="12634">
                  <c:v>1.5</c:v>
                </c:pt>
                <c:pt idx="12635">
                  <c:v>1.5</c:v>
                </c:pt>
                <c:pt idx="12636">
                  <c:v>1.3</c:v>
                </c:pt>
                <c:pt idx="12637">
                  <c:v>1.5</c:v>
                </c:pt>
                <c:pt idx="12638">
                  <c:v>1.4</c:v>
                </c:pt>
                <c:pt idx="12639">
                  <c:v>1.6</c:v>
                </c:pt>
                <c:pt idx="12640">
                  <c:v>1.3</c:v>
                </c:pt>
                <c:pt idx="12641">
                  <c:v>1.4</c:v>
                </c:pt>
                <c:pt idx="12642">
                  <c:v>1.5</c:v>
                </c:pt>
                <c:pt idx="12643">
                  <c:v>1.4</c:v>
                </c:pt>
                <c:pt idx="12644">
                  <c:v>1.6</c:v>
                </c:pt>
                <c:pt idx="12645">
                  <c:v>1.3</c:v>
                </c:pt>
                <c:pt idx="12646">
                  <c:v>1.4</c:v>
                </c:pt>
                <c:pt idx="12647">
                  <c:v>1.3</c:v>
                </c:pt>
                <c:pt idx="12648">
                  <c:v>1.4</c:v>
                </c:pt>
                <c:pt idx="12649">
                  <c:v>1.6</c:v>
                </c:pt>
                <c:pt idx="12650">
                  <c:v>1.6</c:v>
                </c:pt>
                <c:pt idx="12651">
                  <c:v>1.4</c:v>
                </c:pt>
                <c:pt idx="12652">
                  <c:v>1.3</c:v>
                </c:pt>
                <c:pt idx="12653">
                  <c:v>1.4</c:v>
                </c:pt>
                <c:pt idx="12654">
                  <c:v>1.6</c:v>
                </c:pt>
                <c:pt idx="12655">
                  <c:v>1.4</c:v>
                </c:pt>
                <c:pt idx="12656">
                  <c:v>1.4</c:v>
                </c:pt>
                <c:pt idx="12657">
                  <c:v>1.3</c:v>
                </c:pt>
                <c:pt idx="12658">
                  <c:v>1.3</c:v>
                </c:pt>
                <c:pt idx="12659">
                  <c:v>1.4</c:v>
                </c:pt>
                <c:pt idx="12660">
                  <c:v>1.4</c:v>
                </c:pt>
                <c:pt idx="12661">
                  <c:v>1.4</c:v>
                </c:pt>
                <c:pt idx="12662">
                  <c:v>1.4</c:v>
                </c:pt>
                <c:pt idx="12663">
                  <c:v>1.3</c:v>
                </c:pt>
                <c:pt idx="12664">
                  <c:v>1.4</c:v>
                </c:pt>
                <c:pt idx="12665">
                  <c:v>1.5</c:v>
                </c:pt>
                <c:pt idx="12666">
                  <c:v>1.4</c:v>
                </c:pt>
                <c:pt idx="12667">
                  <c:v>1.4</c:v>
                </c:pt>
                <c:pt idx="12668">
                  <c:v>1.5</c:v>
                </c:pt>
                <c:pt idx="12669">
                  <c:v>1.4</c:v>
                </c:pt>
                <c:pt idx="12670">
                  <c:v>1.4</c:v>
                </c:pt>
                <c:pt idx="12671">
                  <c:v>1.5</c:v>
                </c:pt>
                <c:pt idx="12672">
                  <c:v>1.5</c:v>
                </c:pt>
                <c:pt idx="12673">
                  <c:v>1.4</c:v>
                </c:pt>
                <c:pt idx="12674">
                  <c:v>1.5</c:v>
                </c:pt>
                <c:pt idx="12675">
                  <c:v>1.4</c:v>
                </c:pt>
                <c:pt idx="12676">
                  <c:v>1.3</c:v>
                </c:pt>
                <c:pt idx="12677">
                  <c:v>1.3</c:v>
                </c:pt>
                <c:pt idx="12678">
                  <c:v>1.4</c:v>
                </c:pt>
                <c:pt idx="12679">
                  <c:v>1.5</c:v>
                </c:pt>
                <c:pt idx="12680">
                  <c:v>1.5</c:v>
                </c:pt>
                <c:pt idx="12681">
                  <c:v>1.6</c:v>
                </c:pt>
                <c:pt idx="12682">
                  <c:v>1.4</c:v>
                </c:pt>
                <c:pt idx="12683">
                  <c:v>1.5</c:v>
                </c:pt>
                <c:pt idx="12684">
                  <c:v>1.4</c:v>
                </c:pt>
                <c:pt idx="12685">
                  <c:v>1.6</c:v>
                </c:pt>
                <c:pt idx="12686">
                  <c:v>1.5</c:v>
                </c:pt>
                <c:pt idx="12687">
                  <c:v>1.6</c:v>
                </c:pt>
                <c:pt idx="12688">
                  <c:v>1.2</c:v>
                </c:pt>
                <c:pt idx="12689">
                  <c:v>1.3</c:v>
                </c:pt>
                <c:pt idx="12690">
                  <c:v>1.5</c:v>
                </c:pt>
                <c:pt idx="12691">
                  <c:v>1.4</c:v>
                </c:pt>
                <c:pt idx="12692">
                  <c:v>1.2</c:v>
                </c:pt>
                <c:pt idx="12693">
                  <c:v>1.4</c:v>
                </c:pt>
                <c:pt idx="12694">
                  <c:v>1.5</c:v>
                </c:pt>
                <c:pt idx="12695">
                  <c:v>1.3</c:v>
                </c:pt>
                <c:pt idx="12696">
                  <c:v>1.3</c:v>
                </c:pt>
                <c:pt idx="12697">
                  <c:v>1.4</c:v>
                </c:pt>
                <c:pt idx="12698">
                  <c:v>1.6</c:v>
                </c:pt>
                <c:pt idx="12699">
                  <c:v>1.3</c:v>
                </c:pt>
                <c:pt idx="12700">
                  <c:v>1.4</c:v>
                </c:pt>
                <c:pt idx="12701">
                  <c:v>1.5</c:v>
                </c:pt>
                <c:pt idx="12702">
                  <c:v>1.4</c:v>
                </c:pt>
                <c:pt idx="12703">
                  <c:v>1.3</c:v>
                </c:pt>
                <c:pt idx="12704">
                  <c:v>1.5</c:v>
                </c:pt>
                <c:pt idx="12705">
                  <c:v>1.3</c:v>
                </c:pt>
                <c:pt idx="12706">
                  <c:v>1.3</c:v>
                </c:pt>
                <c:pt idx="12707">
                  <c:v>1.5</c:v>
                </c:pt>
                <c:pt idx="12708">
                  <c:v>1.4</c:v>
                </c:pt>
                <c:pt idx="12709">
                  <c:v>1.3</c:v>
                </c:pt>
                <c:pt idx="12710">
                  <c:v>1.4</c:v>
                </c:pt>
                <c:pt idx="12711">
                  <c:v>1.4</c:v>
                </c:pt>
                <c:pt idx="12712">
                  <c:v>1.5</c:v>
                </c:pt>
                <c:pt idx="12713">
                  <c:v>1.4</c:v>
                </c:pt>
                <c:pt idx="12714">
                  <c:v>1.7</c:v>
                </c:pt>
                <c:pt idx="12715">
                  <c:v>1.3</c:v>
                </c:pt>
                <c:pt idx="12716">
                  <c:v>1.2</c:v>
                </c:pt>
                <c:pt idx="12717">
                  <c:v>1.5</c:v>
                </c:pt>
                <c:pt idx="12718">
                  <c:v>1.4</c:v>
                </c:pt>
                <c:pt idx="12719">
                  <c:v>1.4</c:v>
                </c:pt>
                <c:pt idx="12720">
                  <c:v>1.3</c:v>
                </c:pt>
                <c:pt idx="12721">
                  <c:v>1.4</c:v>
                </c:pt>
                <c:pt idx="12722">
                  <c:v>1.5</c:v>
                </c:pt>
                <c:pt idx="12723">
                  <c:v>1.4</c:v>
                </c:pt>
                <c:pt idx="12724">
                  <c:v>1.4</c:v>
                </c:pt>
                <c:pt idx="12725">
                  <c:v>1.3</c:v>
                </c:pt>
                <c:pt idx="12726">
                  <c:v>1.6</c:v>
                </c:pt>
                <c:pt idx="12727">
                  <c:v>1.4</c:v>
                </c:pt>
                <c:pt idx="12728">
                  <c:v>1.4</c:v>
                </c:pt>
                <c:pt idx="12729">
                  <c:v>1.4</c:v>
                </c:pt>
                <c:pt idx="12730">
                  <c:v>1.5</c:v>
                </c:pt>
                <c:pt idx="12731">
                  <c:v>1.4</c:v>
                </c:pt>
                <c:pt idx="12732">
                  <c:v>1.4</c:v>
                </c:pt>
                <c:pt idx="12733">
                  <c:v>1.3</c:v>
                </c:pt>
                <c:pt idx="12734">
                  <c:v>1.4</c:v>
                </c:pt>
                <c:pt idx="12735">
                  <c:v>1.6</c:v>
                </c:pt>
                <c:pt idx="12736">
                  <c:v>1.6</c:v>
                </c:pt>
                <c:pt idx="12737">
                  <c:v>1.2</c:v>
                </c:pt>
                <c:pt idx="12738">
                  <c:v>1.4</c:v>
                </c:pt>
                <c:pt idx="12739">
                  <c:v>1.5</c:v>
                </c:pt>
                <c:pt idx="12740">
                  <c:v>1.3</c:v>
                </c:pt>
                <c:pt idx="12741">
                  <c:v>1.5</c:v>
                </c:pt>
                <c:pt idx="12742">
                  <c:v>1.4</c:v>
                </c:pt>
                <c:pt idx="12743">
                  <c:v>1.3</c:v>
                </c:pt>
                <c:pt idx="12744">
                  <c:v>1.3</c:v>
                </c:pt>
                <c:pt idx="12745">
                  <c:v>1.5</c:v>
                </c:pt>
                <c:pt idx="12746">
                  <c:v>1.5</c:v>
                </c:pt>
                <c:pt idx="12747">
                  <c:v>1.5</c:v>
                </c:pt>
                <c:pt idx="12748">
                  <c:v>1.3</c:v>
                </c:pt>
                <c:pt idx="12749">
                  <c:v>1.4</c:v>
                </c:pt>
                <c:pt idx="12750">
                  <c:v>1.5</c:v>
                </c:pt>
                <c:pt idx="12751">
                  <c:v>1.4</c:v>
                </c:pt>
                <c:pt idx="12752">
                  <c:v>1.4</c:v>
                </c:pt>
                <c:pt idx="12753">
                  <c:v>1.3</c:v>
                </c:pt>
                <c:pt idx="12754">
                  <c:v>1.5</c:v>
                </c:pt>
                <c:pt idx="12755">
                  <c:v>1.3</c:v>
                </c:pt>
                <c:pt idx="12756">
                  <c:v>1.3</c:v>
                </c:pt>
                <c:pt idx="12757">
                  <c:v>1.4</c:v>
                </c:pt>
                <c:pt idx="12758">
                  <c:v>1.5</c:v>
                </c:pt>
                <c:pt idx="12759">
                  <c:v>1.4</c:v>
                </c:pt>
                <c:pt idx="12760">
                  <c:v>1.4</c:v>
                </c:pt>
                <c:pt idx="12761">
                  <c:v>1.4</c:v>
                </c:pt>
                <c:pt idx="12762">
                  <c:v>1.5</c:v>
                </c:pt>
                <c:pt idx="12763">
                  <c:v>1.3</c:v>
                </c:pt>
                <c:pt idx="12764">
                  <c:v>1.4</c:v>
                </c:pt>
                <c:pt idx="12765">
                  <c:v>1.4</c:v>
                </c:pt>
                <c:pt idx="12766">
                  <c:v>1.5</c:v>
                </c:pt>
                <c:pt idx="12767">
                  <c:v>1.3</c:v>
                </c:pt>
                <c:pt idx="12768">
                  <c:v>1.4</c:v>
                </c:pt>
                <c:pt idx="12769">
                  <c:v>1.4</c:v>
                </c:pt>
                <c:pt idx="12770">
                  <c:v>1.4</c:v>
                </c:pt>
                <c:pt idx="12771">
                  <c:v>1.5</c:v>
                </c:pt>
                <c:pt idx="12772">
                  <c:v>1.3</c:v>
                </c:pt>
                <c:pt idx="12773">
                  <c:v>1.3</c:v>
                </c:pt>
                <c:pt idx="12774">
                  <c:v>1.4</c:v>
                </c:pt>
                <c:pt idx="12775">
                  <c:v>1.4</c:v>
                </c:pt>
                <c:pt idx="12776">
                  <c:v>1.6</c:v>
                </c:pt>
                <c:pt idx="12777">
                  <c:v>1.4</c:v>
                </c:pt>
                <c:pt idx="12778">
                  <c:v>1.4</c:v>
                </c:pt>
                <c:pt idx="12779">
                  <c:v>1.6</c:v>
                </c:pt>
                <c:pt idx="12780">
                  <c:v>1.6</c:v>
                </c:pt>
                <c:pt idx="12781">
                  <c:v>1.4</c:v>
                </c:pt>
                <c:pt idx="12782">
                  <c:v>1.4</c:v>
                </c:pt>
                <c:pt idx="12783">
                  <c:v>1.6</c:v>
                </c:pt>
                <c:pt idx="12784">
                  <c:v>1.4</c:v>
                </c:pt>
                <c:pt idx="12785">
                  <c:v>1.2</c:v>
                </c:pt>
                <c:pt idx="12786">
                  <c:v>1.5</c:v>
                </c:pt>
                <c:pt idx="12787">
                  <c:v>1.6</c:v>
                </c:pt>
                <c:pt idx="12788">
                  <c:v>1.4</c:v>
                </c:pt>
                <c:pt idx="12789">
                  <c:v>1.3</c:v>
                </c:pt>
                <c:pt idx="12790">
                  <c:v>1.5</c:v>
                </c:pt>
                <c:pt idx="12791">
                  <c:v>1.4</c:v>
                </c:pt>
                <c:pt idx="12792">
                  <c:v>1.4</c:v>
                </c:pt>
                <c:pt idx="12793">
                  <c:v>1.5</c:v>
                </c:pt>
                <c:pt idx="12794">
                  <c:v>1.5</c:v>
                </c:pt>
                <c:pt idx="12795">
                  <c:v>1.4</c:v>
                </c:pt>
                <c:pt idx="12796">
                  <c:v>1.4</c:v>
                </c:pt>
                <c:pt idx="12797">
                  <c:v>1.4</c:v>
                </c:pt>
                <c:pt idx="12798">
                  <c:v>1.5</c:v>
                </c:pt>
                <c:pt idx="12799">
                  <c:v>1.4</c:v>
                </c:pt>
                <c:pt idx="12800">
                  <c:v>1.9</c:v>
                </c:pt>
                <c:pt idx="12801">
                  <c:v>1.1000000000000001</c:v>
                </c:pt>
                <c:pt idx="12802">
                  <c:v>1.4</c:v>
                </c:pt>
                <c:pt idx="12803">
                  <c:v>1.6</c:v>
                </c:pt>
                <c:pt idx="12804">
                  <c:v>1.3</c:v>
                </c:pt>
                <c:pt idx="12805">
                  <c:v>1.3</c:v>
                </c:pt>
                <c:pt idx="12806">
                  <c:v>1.4</c:v>
                </c:pt>
                <c:pt idx="12807">
                  <c:v>1.5</c:v>
                </c:pt>
                <c:pt idx="12808">
                  <c:v>1.7</c:v>
                </c:pt>
                <c:pt idx="12809">
                  <c:v>1.5</c:v>
                </c:pt>
                <c:pt idx="12810">
                  <c:v>1.4</c:v>
                </c:pt>
                <c:pt idx="12811">
                  <c:v>1.4</c:v>
                </c:pt>
                <c:pt idx="12812">
                  <c:v>1.3</c:v>
                </c:pt>
                <c:pt idx="12813">
                  <c:v>1.4</c:v>
                </c:pt>
                <c:pt idx="12814">
                  <c:v>1.4</c:v>
                </c:pt>
                <c:pt idx="12815">
                  <c:v>1.5</c:v>
                </c:pt>
                <c:pt idx="12816">
                  <c:v>1.2</c:v>
                </c:pt>
                <c:pt idx="12817">
                  <c:v>1.4</c:v>
                </c:pt>
                <c:pt idx="12818">
                  <c:v>1.5</c:v>
                </c:pt>
                <c:pt idx="12819">
                  <c:v>1.4</c:v>
                </c:pt>
                <c:pt idx="12820">
                  <c:v>1.6</c:v>
                </c:pt>
                <c:pt idx="12821">
                  <c:v>1.4</c:v>
                </c:pt>
                <c:pt idx="12822">
                  <c:v>1.5</c:v>
                </c:pt>
                <c:pt idx="12823">
                  <c:v>1.5</c:v>
                </c:pt>
                <c:pt idx="12824">
                  <c:v>1.4</c:v>
                </c:pt>
                <c:pt idx="12825">
                  <c:v>1.4</c:v>
                </c:pt>
                <c:pt idx="12826">
                  <c:v>1.6</c:v>
                </c:pt>
                <c:pt idx="12827">
                  <c:v>1.6</c:v>
                </c:pt>
                <c:pt idx="12828">
                  <c:v>1.3</c:v>
                </c:pt>
                <c:pt idx="12829">
                  <c:v>1.3</c:v>
                </c:pt>
                <c:pt idx="12830">
                  <c:v>1.4</c:v>
                </c:pt>
                <c:pt idx="12831">
                  <c:v>1.4</c:v>
                </c:pt>
                <c:pt idx="12832">
                  <c:v>1.8</c:v>
                </c:pt>
                <c:pt idx="12833">
                  <c:v>1.5</c:v>
                </c:pt>
                <c:pt idx="12834">
                  <c:v>1.3</c:v>
                </c:pt>
                <c:pt idx="12835">
                  <c:v>1.4</c:v>
                </c:pt>
                <c:pt idx="12836">
                  <c:v>1.3</c:v>
                </c:pt>
                <c:pt idx="12837">
                  <c:v>1.4</c:v>
                </c:pt>
                <c:pt idx="12838">
                  <c:v>1.5</c:v>
                </c:pt>
                <c:pt idx="12839">
                  <c:v>1.5</c:v>
                </c:pt>
                <c:pt idx="12840">
                  <c:v>1.6</c:v>
                </c:pt>
                <c:pt idx="12841">
                  <c:v>1.3</c:v>
                </c:pt>
                <c:pt idx="12842">
                  <c:v>1.5</c:v>
                </c:pt>
                <c:pt idx="12843">
                  <c:v>1.5</c:v>
                </c:pt>
                <c:pt idx="12844">
                  <c:v>1.5</c:v>
                </c:pt>
                <c:pt idx="12845">
                  <c:v>1.4</c:v>
                </c:pt>
                <c:pt idx="12846">
                  <c:v>1.4</c:v>
                </c:pt>
                <c:pt idx="12847">
                  <c:v>1.4</c:v>
                </c:pt>
                <c:pt idx="12848">
                  <c:v>1.5</c:v>
                </c:pt>
                <c:pt idx="12849">
                  <c:v>1.3</c:v>
                </c:pt>
                <c:pt idx="12850">
                  <c:v>1.4</c:v>
                </c:pt>
                <c:pt idx="12851">
                  <c:v>1.4</c:v>
                </c:pt>
                <c:pt idx="12852">
                  <c:v>1.4</c:v>
                </c:pt>
                <c:pt idx="12853">
                  <c:v>1.4</c:v>
                </c:pt>
                <c:pt idx="12854">
                  <c:v>1.5</c:v>
                </c:pt>
                <c:pt idx="12855">
                  <c:v>1.2</c:v>
                </c:pt>
                <c:pt idx="12856">
                  <c:v>1.5</c:v>
                </c:pt>
                <c:pt idx="12857">
                  <c:v>1.6</c:v>
                </c:pt>
                <c:pt idx="12858">
                  <c:v>1.6</c:v>
                </c:pt>
                <c:pt idx="12859">
                  <c:v>1.5</c:v>
                </c:pt>
                <c:pt idx="12860">
                  <c:v>1.4</c:v>
                </c:pt>
                <c:pt idx="12861">
                  <c:v>1.4</c:v>
                </c:pt>
                <c:pt idx="12862">
                  <c:v>1.4</c:v>
                </c:pt>
                <c:pt idx="12863">
                  <c:v>1.4</c:v>
                </c:pt>
                <c:pt idx="12864">
                  <c:v>1.4</c:v>
                </c:pt>
                <c:pt idx="12865">
                  <c:v>1.4</c:v>
                </c:pt>
                <c:pt idx="12866">
                  <c:v>1.4</c:v>
                </c:pt>
                <c:pt idx="12867">
                  <c:v>1.6</c:v>
                </c:pt>
                <c:pt idx="12868">
                  <c:v>1.4</c:v>
                </c:pt>
                <c:pt idx="12869">
                  <c:v>1.4</c:v>
                </c:pt>
                <c:pt idx="12870">
                  <c:v>1.4</c:v>
                </c:pt>
                <c:pt idx="12871">
                  <c:v>1.5</c:v>
                </c:pt>
                <c:pt idx="12872">
                  <c:v>1.4</c:v>
                </c:pt>
                <c:pt idx="12873">
                  <c:v>1.5</c:v>
                </c:pt>
                <c:pt idx="12874">
                  <c:v>1.7</c:v>
                </c:pt>
                <c:pt idx="12875">
                  <c:v>1.5</c:v>
                </c:pt>
                <c:pt idx="12876">
                  <c:v>1.3</c:v>
                </c:pt>
                <c:pt idx="12877">
                  <c:v>1.5</c:v>
                </c:pt>
                <c:pt idx="12878">
                  <c:v>1.7</c:v>
                </c:pt>
                <c:pt idx="12879">
                  <c:v>1.7</c:v>
                </c:pt>
                <c:pt idx="12880">
                  <c:v>1.1000000000000001</c:v>
                </c:pt>
                <c:pt idx="12881">
                  <c:v>1.3</c:v>
                </c:pt>
                <c:pt idx="12882">
                  <c:v>1.5</c:v>
                </c:pt>
                <c:pt idx="12883">
                  <c:v>1.5</c:v>
                </c:pt>
                <c:pt idx="12884">
                  <c:v>1.3</c:v>
                </c:pt>
                <c:pt idx="12885">
                  <c:v>1.4</c:v>
                </c:pt>
                <c:pt idx="12886">
                  <c:v>1.4</c:v>
                </c:pt>
                <c:pt idx="12887">
                  <c:v>1.4</c:v>
                </c:pt>
                <c:pt idx="12888">
                  <c:v>1.3</c:v>
                </c:pt>
                <c:pt idx="12889">
                  <c:v>1.5</c:v>
                </c:pt>
                <c:pt idx="12890">
                  <c:v>1.5</c:v>
                </c:pt>
                <c:pt idx="12891">
                  <c:v>1.4</c:v>
                </c:pt>
                <c:pt idx="12892">
                  <c:v>1.3</c:v>
                </c:pt>
                <c:pt idx="12893">
                  <c:v>1.5</c:v>
                </c:pt>
                <c:pt idx="12894">
                  <c:v>1.4</c:v>
                </c:pt>
                <c:pt idx="12895">
                  <c:v>1.4</c:v>
                </c:pt>
                <c:pt idx="12896">
                  <c:v>1.5</c:v>
                </c:pt>
                <c:pt idx="12897">
                  <c:v>1.5</c:v>
                </c:pt>
                <c:pt idx="12898">
                  <c:v>1.4</c:v>
                </c:pt>
                <c:pt idx="12899">
                  <c:v>1.5</c:v>
                </c:pt>
                <c:pt idx="12900">
                  <c:v>1.4</c:v>
                </c:pt>
                <c:pt idx="12901">
                  <c:v>1.4</c:v>
                </c:pt>
                <c:pt idx="12902">
                  <c:v>1.4</c:v>
                </c:pt>
                <c:pt idx="12903">
                  <c:v>1.4</c:v>
                </c:pt>
                <c:pt idx="12904">
                  <c:v>1.4</c:v>
                </c:pt>
                <c:pt idx="12905">
                  <c:v>1.5</c:v>
                </c:pt>
                <c:pt idx="12906">
                  <c:v>1.4</c:v>
                </c:pt>
                <c:pt idx="12907">
                  <c:v>1.4</c:v>
                </c:pt>
                <c:pt idx="12908">
                  <c:v>1.4</c:v>
                </c:pt>
                <c:pt idx="12909">
                  <c:v>1.4</c:v>
                </c:pt>
                <c:pt idx="12910">
                  <c:v>1.5</c:v>
                </c:pt>
                <c:pt idx="12911">
                  <c:v>1.6</c:v>
                </c:pt>
                <c:pt idx="12912">
                  <c:v>1.3</c:v>
                </c:pt>
                <c:pt idx="12913">
                  <c:v>1.5</c:v>
                </c:pt>
                <c:pt idx="12914">
                  <c:v>1.4</c:v>
                </c:pt>
                <c:pt idx="12915">
                  <c:v>1.5</c:v>
                </c:pt>
                <c:pt idx="12916">
                  <c:v>1.4</c:v>
                </c:pt>
                <c:pt idx="12917">
                  <c:v>1.4</c:v>
                </c:pt>
                <c:pt idx="12918">
                  <c:v>1.5</c:v>
                </c:pt>
                <c:pt idx="12919">
                  <c:v>1.5</c:v>
                </c:pt>
                <c:pt idx="12920">
                  <c:v>1.5</c:v>
                </c:pt>
                <c:pt idx="12921">
                  <c:v>1.4</c:v>
                </c:pt>
                <c:pt idx="12922">
                  <c:v>1.5</c:v>
                </c:pt>
                <c:pt idx="12923">
                  <c:v>1.4</c:v>
                </c:pt>
                <c:pt idx="12924">
                  <c:v>1.5</c:v>
                </c:pt>
                <c:pt idx="12925">
                  <c:v>1.4</c:v>
                </c:pt>
                <c:pt idx="12926">
                  <c:v>1.7</c:v>
                </c:pt>
                <c:pt idx="12927">
                  <c:v>1.4</c:v>
                </c:pt>
                <c:pt idx="12928">
                  <c:v>1.2</c:v>
                </c:pt>
                <c:pt idx="12929">
                  <c:v>1.4</c:v>
                </c:pt>
                <c:pt idx="12930">
                  <c:v>1.5</c:v>
                </c:pt>
                <c:pt idx="12931">
                  <c:v>1.6</c:v>
                </c:pt>
                <c:pt idx="12932">
                  <c:v>1.4</c:v>
                </c:pt>
                <c:pt idx="12933">
                  <c:v>1.3</c:v>
                </c:pt>
                <c:pt idx="12934">
                  <c:v>1.5</c:v>
                </c:pt>
                <c:pt idx="12935">
                  <c:v>1.3</c:v>
                </c:pt>
                <c:pt idx="12936">
                  <c:v>1.4</c:v>
                </c:pt>
                <c:pt idx="12937">
                  <c:v>1.5</c:v>
                </c:pt>
                <c:pt idx="12938">
                  <c:v>1.5</c:v>
                </c:pt>
                <c:pt idx="12939">
                  <c:v>1.4</c:v>
                </c:pt>
                <c:pt idx="12940">
                  <c:v>1.4</c:v>
                </c:pt>
                <c:pt idx="12941">
                  <c:v>1.5</c:v>
                </c:pt>
                <c:pt idx="12942">
                  <c:v>1.4</c:v>
                </c:pt>
                <c:pt idx="12943">
                  <c:v>1.4</c:v>
                </c:pt>
                <c:pt idx="12944">
                  <c:v>1.4</c:v>
                </c:pt>
                <c:pt idx="12945">
                  <c:v>1.5</c:v>
                </c:pt>
                <c:pt idx="12946">
                  <c:v>1.4</c:v>
                </c:pt>
                <c:pt idx="12947">
                  <c:v>1.6</c:v>
                </c:pt>
                <c:pt idx="12948">
                  <c:v>1.4</c:v>
                </c:pt>
                <c:pt idx="12949">
                  <c:v>1.3</c:v>
                </c:pt>
                <c:pt idx="12950">
                  <c:v>1.5</c:v>
                </c:pt>
                <c:pt idx="12951">
                  <c:v>1.4</c:v>
                </c:pt>
                <c:pt idx="12952">
                  <c:v>1.4</c:v>
                </c:pt>
                <c:pt idx="12953">
                  <c:v>1.5</c:v>
                </c:pt>
                <c:pt idx="12954">
                  <c:v>1.7</c:v>
                </c:pt>
                <c:pt idx="12955">
                  <c:v>1.4</c:v>
                </c:pt>
                <c:pt idx="12956">
                  <c:v>1.4</c:v>
                </c:pt>
                <c:pt idx="12957">
                  <c:v>1.4</c:v>
                </c:pt>
                <c:pt idx="12958">
                  <c:v>1.4</c:v>
                </c:pt>
                <c:pt idx="12959">
                  <c:v>1.4</c:v>
                </c:pt>
                <c:pt idx="12960">
                  <c:v>1.5</c:v>
                </c:pt>
                <c:pt idx="12961">
                  <c:v>1.5</c:v>
                </c:pt>
                <c:pt idx="12962">
                  <c:v>1.4</c:v>
                </c:pt>
                <c:pt idx="12963">
                  <c:v>1.4</c:v>
                </c:pt>
                <c:pt idx="12964">
                  <c:v>1.5</c:v>
                </c:pt>
                <c:pt idx="12965">
                  <c:v>1.5</c:v>
                </c:pt>
                <c:pt idx="12966">
                  <c:v>1.5</c:v>
                </c:pt>
                <c:pt idx="12967">
                  <c:v>1.4</c:v>
                </c:pt>
                <c:pt idx="12968">
                  <c:v>1.5</c:v>
                </c:pt>
                <c:pt idx="12969">
                  <c:v>1.4</c:v>
                </c:pt>
                <c:pt idx="12970">
                  <c:v>1.5</c:v>
                </c:pt>
                <c:pt idx="12971">
                  <c:v>1.5</c:v>
                </c:pt>
                <c:pt idx="12972">
                  <c:v>1.4</c:v>
                </c:pt>
                <c:pt idx="12973">
                  <c:v>1.4</c:v>
                </c:pt>
                <c:pt idx="12974">
                  <c:v>1.4</c:v>
                </c:pt>
                <c:pt idx="12975">
                  <c:v>1.5</c:v>
                </c:pt>
                <c:pt idx="12976">
                  <c:v>1.5</c:v>
                </c:pt>
                <c:pt idx="12977">
                  <c:v>1.2</c:v>
                </c:pt>
                <c:pt idx="12978">
                  <c:v>1.4</c:v>
                </c:pt>
                <c:pt idx="12979">
                  <c:v>1.7</c:v>
                </c:pt>
                <c:pt idx="12980">
                  <c:v>1.4</c:v>
                </c:pt>
                <c:pt idx="12981">
                  <c:v>1.3</c:v>
                </c:pt>
                <c:pt idx="12982">
                  <c:v>1.5</c:v>
                </c:pt>
                <c:pt idx="12983">
                  <c:v>1.4</c:v>
                </c:pt>
                <c:pt idx="12984">
                  <c:v>1.4</c:v>
                </c:pt>
                <c:pt idx="12985">
                  <c:v>1.6</c:v>
                </c:pt>
                <c:pt idx="12986">
                  <c:v>1.6</c:v>
                </c:pt>
                <c:pt idx="12987">
                  <c:v>1.4</c:v>
                </c:pt>
                <c:pt idx="12988">
                  <c:v>1.4</c:v>
                </c:pt>
                <c:pt idx="12989">
                  <c:v>1.3</c:v>
                </c:pt>
                <c:pt idx="12990">
                  <c:v>1.6</c:v>
                </c:pt>
                <c:pt idx="12991">
                  <c:v>1.4</c:v>
                </c:pt>
                <c:pt idx="12992">
                  <c:v>1.4</c:v>
                </c:pt>
                <c:pt idx="12993">
                  <c:v>1.4</c:v>
                </c:pt>
                <c:pt idx="12994">
                  <c:v>1.5</c:v>
                </c:pt>
                <c:pt idx="12995">
                  <c:v>1.5</c:v>
                </c:pt>
                <c:pt idx="12996">
                  <c:v>1.5</c:v>
                </c:pt>
                <c:pt idx="12997">
                  <c:v>1.4</c:v>
                </c:pt>
                <c:pt idx="12998">
                  <c:v>1.5</c:v>
                </c:pt>
                <c:pt idx="12999">
                  <c:v>1.7</c:v>
                </c:pt>
                <c:pt idx="13000">
                  <c:v>1.6</c:v>
                </c:pt>
                <c:pt idx="13001">
                  <c:v>1.3</c:v>
                </c:pt>
                <c:pt idx="13002">
                  <c:v>1.4</c:v>
                </c:pt>
                <c:pt idx="13003">
                  <c:v>1.5</c:v>
                </c:pt>
                <c:pt idx="13004">
                  <c:v>1.4</c:v>
                </c:pt>
                <c:pt idx="13005">
                  <c:v>1.5</c:v>
                </c:pt>
                <c:pt idx="13006">
                  <c:v>1.6</c:v>
                </c:pt>
                <c:pt idx="13007">
                  <c:v>1.5</c:v>
                </c:pt>
                <c:pt idx="13008">
                  <c:v>1.5</c:v>
                </c:pt>
                <c:pt idx="13009">
                  <c:v>1.4</c:v>
                </c:pt>
                <c:pt idx="13010">
                  <c:v>1.4</c:v>
                </c:pt>
                <c:pt idx="13011">
                  <c:v>1.4</c:v>
                </c:pt>
                <c:pt idx="13012">
                  <c:v>1.4</c:v>
                </c:pt>
                <c:pt idx="13013">
                  <c:v>1.3</c:v>
                </c:pt>
                <c:pt idx="13014">
                  <c:v>1.5</c:v>
                </c:pt>
                <c:pt idx="13015">
                  <c:v>1.5</c:v>
                </c:pt>
                <c:pt idx="13016">
                  <c:v>1.4</c:v>
                </c:pt>
                <c:pt idx="13017">
                  <c:v>1.5</c:v>
                </c:pt>
                <c:pt idx="13018">
                  <c:v>1.5</c:v>
                </c:pt>
                <c:pt idx="13019">
                  <c:v>1.6</c:v>
                </c:pt>
                <c:pt idx="13020">
                  <c:v>1.4</c:v>
                </c:pt>
                <c:pt idx="13021">
                  <c:v>1.3</c:v>
                </c:pt>
                <c:pt idx="13022">
                  <c:v>1.5</c:v>
                </c:pt>
                <c:pt idx="13023">
                  <c:v>1.4</c:v>
                </c:pt>
                <c:pt idx="13024">
                  <c:v>1.3</c:v>
                </c:pt>
                <c:pt idx="13025">
                  <c:v>1.5</c:v>
                </c:pt>
                <c:pt idx="13026">
                  <c:v>1.5</c:v>
                </c:pt>
                <c:pt idx="13027">
                  <c:v>1.4</c:v>
                </c:pt>
                <c:pt idx="13028">
                  <c:v>1.6</c:v>
                </c:pt>
                <c:pt idx="13029">
                  <c:v>1.4</c:v>
                </c:pt>
                <c:pt idx="13030">
                  <c:v>1.5</c:v>
                </c:pt>
                <c:pt idx="13031">
                  <c:v>1.4</c:v>
                </c:pt>
                <c:pt idx="13032">
                  <c:v>1.4</c:v>
                </c:pt>
                <c:pt idx="13033">
                  <c:v>1.4</c:v>
                </c:pt>
                <c:pt idx="13034">
                  <c:v>1.5</c:v>
                </c:pt>
                <c:pt idx="13035">
                  <c:v>1.5</c:v>
                </c:pt>
                <c:pt idx="13036">
                  <c:v>1.5</c:v>
                </c:pt>
                <c:pt idx="13037">
                  <c:v>1.4</c:v>
                </c:pt>
                <c:pt idx="13038">
                  <c:v>1.4</c:v>
                </c:pt>
                <c:pt idx="13039">
                  <c:v>1.5</c:v>
                </c:pt>
                <c:pt idx="13040">
                  <c:v>1.4</c:v>
                </c:pt>
                <c:pt idx="13041">
                  <c:v>1.5</c:v>
                </c:pt>
                <c:pt idx="13042">
                  <c:v>1.4</c:v>
                </c:pt>
                <c:pt idx="13043">
                  <c:v>1.4</c:v>
                </c:pt>
                <c:pt idx="13044">
                  <c:v>1.4</c:v>
                </c:pt>
                <c:pt idx="13045">
                  <c:v>1.4</c:v>
                </c:pt>
                <c:pt idx="13046">
                  <c:v>1.7</c:v>
                </c:pt>
                <c:pt idx="13047">
                  <c:v>1.3</c:v>
                </c:pt>
                <c:pt idx="13048">
                  <c:v>1.5</c:v>
                </c:pt>
                <c:pt idx="13049">
                  <c:v>1.4</c:v>
                </c:pt>
                <c:pt idx="13050">
                  <c:v>1.5</c:v>
                </c:pt>
                <c:pt idx="13051">
                  <c:v>1.6</c:v>
                </c:pt>
                <c:pt idx="13052">
                  <c:v>1.5</c:v>
                </c:pt>
                <c:pt idx="13053">
                  <c:v>1.5</c:v>
                </c:pt>
                <c:pt idx="13054">
                  <c:v>1.2</c:v>
                </c:pt>
                <c:pt idx="13055">
                  <c:v>1.4</c:v>
                </c:pt>
                <c:pt idx="13056">
                  <c:v>1.4</c:v>
                </c:pt>
                <c:pt idx="13057">
                  <c:v>1.5</c:v>
                </c:pt>
                <c:pt idx="13058">
                  <c:v>1.4</c:v>
                </c:pt>
                <c:pt idx="13059">
                  <c:v>1.5</c:v>
                </c:pt>
                <c:pt idx="13060">
                  <c:v>1.5</c:v>
                </c:pt>
                <c:pt idx="13061">
                  <c:v>1.5</c:v>
                </c:pt>
                <c:pt idx="13062">
                  <c:v>1.4</c:v>
                </c:pt>
                <c:pt idx="13063">
                  <c:v>1.5</c:v>
                </c:pt>
                <c:pt idx="13064">
                  <c:v>1.5</c:v>
                </c:pt>
                <c:pt idx="13065">
                  <c:v>1.2</c:v>
                </c:pt>
                <c:pt idx="13066">
                  <c:v>1.4</c:v>
                </c:pt>
                <c:pt idx="13067">
                  <c:v>1.4</c:v>
                </c:pt>
                <c:pt idx="13068">
                  <c:v>1.6</c:v>
                </c:pt>
                <c:pt idx="13069">
                  <c:v>1.4</c:v>
                </c:pt>
                <c:pt idx="13070">
                  <c:v>1.5</c:v>
                </c:pt>
                <c:pt idx="13071">
                  <c:v>1.4</c:v>
                </c:pt>
                <c:pt idx="13072">
                  <c:v>1.5</c:v>
                </c:pt>
                <c:pt idx="13073">
                  <c:v>1.5</c:v>
                </c:pt>
                <c:pt idx="13074">
                  <c:v>1.4</c:v>
                </c:pt>
                <c:pt idx="13075">
                  <c:v>1.3</c:v>
                </c:pt>
                <c:pt idx="13076">
                  <c:v>1.4</c:v>
                </c:pt>
                <c:pt idx="13077">
                  <c:v>1.5</c:v>
                </c:pt>
                <c:pt idx="13078">
                  <c:v>1.5</c:v>
                </c:pt>
                <c:pt idx="13079">
                  <c:v>1.3</c:v>
                </c:pt>
                <c:pt idx="13080">
                  <c:v>1.4</c:v>
                </c:pt>
                <c:pt idx="13081">
                  <c:v>1.5</c:v>
                </c:pt>
                <c:pt idx="13082">
                  <c:v>1.4</c:v>
                </c:pt>
                <c:pt idx="13083">
                  <c:v>1.7</c:v>
                </c:pt>
                <c:pt idx="13084">
                  <c:v>1.4</c:v>
                </c:pt>
                <c:pt idx="13085">
                  <c:v>1.4</c:v>
                </c:pt>
                <c:pt idx="13086">
                  <c:v>1.4</c:v>
                </c:pt>
                <c:pt idx="13087">
                  <c:v>1.5</c:v>
                </c:pt>
                <c:pt idx="13088">
                  <c:v>1.5</c:v>
                </c:pt>
                <c:pt idx="13089">
                  <c:v>1.4</c:v>
                </c:pt>
                <c:pt idx="13090">
                  <c:v>1.4</c:v>
                </c:pt>
                <c:pt idx="13091">
                  <c:v>1.6</c:v>
                </c:pt>
                <c:pt idx="13092">
                  <c:v>1.3</c:v>
                </c:pt>
                <c:pt idx="13093">
                  <c:v>1.4</c:v>
                </c:pt>
                <c:pt idx="13094">
                  <c:v>1.5</c:v>
                </c:pt>
                <c:pt idx="13095">
                  <c:v>1.3</c:v>
                </c:pt>
                <c:pt idx="13096">
                  <c:v>1.4</c:v>
                </c:pt>
                <c:pt idx="13097">
                  <c:v>1.5</c:v>
                </c:pt>
                <c:pt idx="13098">
                  <c:v>1.4</c:v>
                </c:pt>
                <c:pt idx="13099">
                  <c:v>1.4</c:v>
                </c:pt>
                <c:pt idx="13100">
                  <c:v>1.4</c:v>
                </c:pt>
                <c:pt idx="13101">
                  <c:v>1.6</c:v>
                </c:pt>
                <c:pt idx="13102">
                  <c:v>1.4</c:v>
                </c:pt>
                <c:pt idx="13103">
                  <c:v>1.4</c:v>
                </c:pt>
                <c:pt idx="13104">
                  <c:v>1.4</c:v>
                </c:pt>
                <c:pt idx="13105">
                  <c:v>1.4</c:v>
                </c:pt>
                <c:pt idx="13106">
                  <c:v>1.6</c:v>
                </c:pt>
                <c:pt idx="13107">
                  <c:v>1.3</c:v>
                </c:pt>
                <c:pt idx="13108">
                  <c:v>1.4</c:v>
                </c:pt>
                <c:pt idx="13109">
                  <c:v>1.4</c:v>
                </c:pt>
                <c:pt idx="13110">
                  <c:v>1.4</c:v>
                </c:pt>
                <c:pt idx="13111">
                  <c:v>1.4</c:v>
                </c:pt>
                <c:pt idx="13112">
                  <c:v>1.5</c:v>
                </c:pt>
                <c:pt idx="13113">
                  <c:v>1.5</c:v>
                </c:pt>
                <c:pt idx="13114">
                  <c:v>1.5</c:v>
                </c:pt>
                <c:pt idx="13115">
                  <c:v>1.3</c:v>
                </c:pt>
                <c:pt idx="13116">
                  <c:v>1.4</c:v>
                </c:pt>
                <c:pt idx="13117">
                  <c:v>1.6</c:v>
                </c:pt>
                <c:pt idx="13118">
                  <c:v>1.6</c:v>
                </c:pt>
                <c:pt idx="13119">
                  <c:v>1.4</c:v>
                </c:pt>
                <c:pt idx="13120">
                  <c:v>1.3</c:v>
                </c:pt>
                <c:pt idx="13121">
                  <c:v>1.5</c:v>
                </c:pt>
                <c:pt idx="13122">
                  <c:v>1.4</c:v>
                </c:pt>
                <c:pt idx="13123">
                  <c:v>1.4</c:v>
                </c:pt>
                <c:pt idx="13124">
                  <c:v>1.5</c:v>
                </c:pt>
                <c:pt idx="13125">
                  <c:v>1.4</c:v>
                </c:pt>
                <c:pt idx="13126">
                  <c:v>1.5</c:v>
                </c:pt>
                <c:pt idx="13127">
                  <c:v>1.8</c:v>
                </c:pt>
                <c:pt idx="13128">
                  <c:v>1.4</c:v>
                </c:pt>
                <c:pt idx="13129">
                  <c:v>1.2</c:v>
                </c:pt>
                <c:pt idx="13130">
                  <c:v>1.5</c:v>
                </c:pt>
                <c:pt idx="13131">
                  <c:v>1.4</c:v>
                </c:pt>
                <c:pt idx="13132">
                  <c:v>1.5</c:v>
                </c:pt>
                <c:pt idx="13133">
                  <c:v>1.4</c:v>
                </c:pt>
                <c:pt idx="13134">
                  <c:v>1.5</c:v>
                </c:pt>
                <c:pt idx="13135">
                  <c:v>1.6</c:v>
                </c:pt>
                <c:pt idx="13136">
                  <c:v>1.4</c:v>
                </c:pt>
                <c:pt idx="13137">
                  <c:v>1.4</c:v>
                </c:pt>
                <c:pt idx="13138">
                  <c:v>1.5</c:v>
                </c:pt>
                <c:pt idx="13139">
                  <c:v>1.4</c:v>
                </c:pt>
                <c:pt idx="13140">
                  <c:v>1.5</c:v>
                </c:pt>
                <c:pt idx="13141">
                  <c:v>1.5</c:v>
                </c:pt>
                <c:pt idx="13142">
                  <c:v>1.4</c:v>
                </c:pt>
                <c:pt idx="13143">
                  <c:v>1.4</c:v>
                </c:pt>
                <c:pt idx="13144">
                  <c:v>1.4</c:v>
                </c:pt>
                <c:pt idx="13145">
                  <c:v>1.4</c:v>
                </c:pt>
                <c:pt idx="13146">
                  <c:v>1.6</c:v>
                </c:pt>
                <c:pt idx="13147">
                  <c:v>1.5</c:v>
                </c:pt>
                <c:pt idx="13148">
                  <c:v>1.4</c:v>
                </c:pt>
                <c:pt idx="13149">
                  <c:v>1.4</c:v>
                </c:pt>
                <c:pt idx="13150">
                  <c:v>1.5</c:v>
                </c:pt>
                <c:pt idx="13151">
                  <c:v>1.6</c:v>
                </c:pt>
                <c:pt idx="13152">
                  <c:v>1.6</c:v>
                </c:pt>
                <c:pt idx="13153">
                  <c:v>1.5</c:v>
                </c:pt>
                <c:pt idx="13154">
                  <c:v>1.2</c:v>
                </c:pt>
                <c:pt idx="13155">
                  <c:v>1.7</c:v>
                </c:pt>
                <c:pt idx="13156">
                  <c:v>1.3</c:v>
                </c:pt>
                <c:pt idx="13157">
                  <c:v>1.3</c:v>
                </c:pt>
                <c:pt idx="13158">
                  <c:v>1.4</c:v>
                </c:pt>
                <c:pt idx="13159">
                  <c:v>1.5</c:v>
                </c:pt>
                <c:pt idx="13160">
                  <c:v>1.6</c:v>
                </c:pt>
                <c:pt idx="13161">
                  <c:v>1.4</c:v>
                </c:pt>
                <c:pt idx="13162">
                  <c:v>1.5</c:v>
                </c:pt>
                <c:pt idx="13163">
                  <c:v>1.3</c:v>
                </c:pt>
                <c:pt idx="13164">
                  <c:v>1.3</c:v>
                </c:pt>
                <c:pt idx="13165">
                  <c:v>1.4</c:v>
                </c:pt>
                <c:pt idx="13166">
                  <c:v>1.5</c:v>
                </c:pt>
                <c:pt idx="13167">
                  <c:v>1.5</c:v>
                </c:pt>
                <c:pt idx="13168">
                  <c:v>1.6</c:v>
                </c:pt>
                <c:pt idx="13169">
                  <c:v>1.4</c:v>
                </c:pt>
                <c:pt idx="13170">
                  <c:v>1.4</c:v>
                </c:pt>
                <c:pt idx="13171">
                  <c:v>1.6</c:v>
                </c:pt>
                <c:pt idx="13172">
                  <c:v>1.4</c:v>
                </c:pt>
                <c:pt idx="13173">
                  <c:v>1.4</c:v>
                </c:pt>
                <c:pt idx="13174">
                  <c:v>1.3</c:v>
                </c:pt>
                <c:pt idx="13175">
                  <c:v>1.6</c:v>
                </c:pt>
                <c:pt idx="13176">
                  <c:v>1.5</c:v>
                </c:pt>
                <c:pt idx="13177">
                  <c:v>1.4</c:v>
                </c:pt>
                <c:pt idx="13178">
                  <c:v>1.4</c:v>
                </c:pt>
                <c:pt idx="13179">
                  <c:v>1.6</c:v>
                </c:pt>
                <c:pt idx="13180">
                  <c:v>1.3</c:v>
                </c:pt>
                <c:pt idx="13181">
                  <c:v>1.5</c:v>
                </c:pt>
                <c:pt idx="13182">
                  <c:v>1.4</c:v>
                </c:pt>
                <c:pt idx="13183">
                  <c:v>1.5</c:v>
                </c:pt>
                <c:pt idx="13184">
                  <c:v>1.4</c:v>
                </c:pt>
                <c:pt idx="13185">
                  <c:v>1.4</c:v>
                </c:pt>
                <c:pt idx="13186">
                  <c:v>1.6</c:v>
                </c:pt>
                <c:pt idx="13187">
                  <c:v>1.3</c:v>
                </c:pt>
                <c:pt idx="13188">
                  <c:v>1.4</c:v>
                </c:pt>
                <c:pt idx="13189">
                  <c:v>1.4</c:v>
                </c:pt>
                <c:pt idx="13190">
                  <c:v>1.4</c:v>
                </c:pt>
                <c:pt idx="13191">
                  <c:v>1.4</c:v>
                </c:pt>
                <c:pt idx="13192">
                  <c:v>1.5</c:v>
                </c:pt>
                <c:pt idx="13193">
                  <c:v>1.5</c:v>
                </c:pt>
                <c:pt idx="13194">
                  <c:v>1.4</c:v>
                </c:pt>
                <c:pt idx="13195">
                  <c:v>1.4</c:v>
                </c:pt>
                <c:pt idx="13196">
                  <c:v>1.4</c:v>
                </c:pt>
                <c:pt idx="13197">
                  <c:v>1.4</c:v>
                </c:pt>
                <c:pt idx="13198">
                  <c:v>1.5</c:v>
                </c:pt>
                <c:pt idx="13199">
                  <c:v>1.4</c:v>
                </c:pt>
                <c:pt idx="13200">
                  <c:v>1.7</c:v>
                </c:pt>
                <c:pt idx="13201">
                  <c:v>1.4</c:v>
                </c:pt>
                <c:pt idx="13202">
                  <c:v>1.6</c:v>
                </c:pt>
                <c:pt idx="13203">
                  <c:v>1.7</c:v>
                </c:pt>
                <c:pt idx="13204">
                  <c:v>1.2</c:v>
                </c:pt>
                <c:pt idx="13205">
                  <c:v>1.3</c:v>
                </c:pt>
                <c:pt idx="13206">
                  <c:v>1.3</c:v>
                </c:pt>
                <c:pt idx="13207">
                  <c:v>1.4</c:v>
                </c:pt>
                <c:pt idx="13208">
                  <c:v>1.4</c:v>
                </c:pt>
                <c:pt idx="13209">
                  <c:v>1.4</c:v>
                </c:pt>
                <c:pt idx="13210">
                  <c:v>1.3</c:v>
                </c:pt>
                <c:pt idx="13211">
                  <c:v>1.5</c:v>
                </c:pt>
                <c:pt idx="13212">
                  <c:v>1.5</c:v>
                </c:pt>
                <c:pt idx="13213">
                  <c:v>1.5</c:v>
                </c:pt>
                <c:pt idx="13214">
                  <c:v>1.6</c:v>
                </c:pt>
                <c:pt idx="13215">
                  <c:v>1.4</c:v>
                </c:pt>
                <c:pt idx="13216">
                  <c:v>1.5</c:v>
                </c:pt>
                <c:pt idx="13217">
                  <c:v>1.4</c:v>
                </c:pt>
                <c:pt idx="13218">
                  <c:v>1.4</c:v>
                </c:pt>
                <c:pt idx="13219">
                  <c:v>1.5</c:v>
                </c:pt>
                <c:pt idx="13220">
                  <c:v>1.5</c:v>
                </c:pt>
                <c:pt idx="13221">
                  <c:v>1.5</c:v>
                </c:pt>
                <c:pt idx="13222">
                  <c:v>1.4</c:v>
                </c:pt>
                <c:pt idx="13223">
                  <c:v>1.4</c:v>
                </c:pt>
                <c:pt idx="13224">
                  <c:v>1.5</c:v>
                </c:pt>
                <c:pt idx="13225">
                  <c:v>1.5</c:v>
                </c:pt>
                <c:pt idx="13226">
                  <c:v>1.4</c:v>
                </c:pt>
                <c:pt idx="13227">
                  <c:v>1.4</c:v>
                </c:pt>
                <c:pt idx="13228">
                  <c:v>1.6</c:v>
                </c:pt>
                <c:pt idx="13229">
                  <c:v>1.3</c:v>
                </c:pt>
                <c:pt idx="13230">
                  <c:v>1.5</c:v>
                </c:pt>
                <c:pt idx="13231">
                  <c:v>1.4</c:v>
                </c:pt>
                <c:pt idx="13232">
                  <c:v>1.5</c:v>
                </c:pt>
                <c:pt idx="13233">
                  <c:v>1.5</c:v>
                </c:pt>
                <c:pt idx="13234">
                  <c:v>1.5</c:v>
                </c:pt>
                <c:pt idx="13235">
                  <c:v>1.4</c:v>
                </c:pt>
                <c:pt idx="13236">
                  <c:v>1.5</c:v>
                </c:pt>
                <c:pt idx="13237">
                  <c:v>1.5</c:v>
                </c:pt>
                <c:pt idx="13238">
                  <c:v>1.4</c:v>
                </c:pt>
                <c:pt idx="13239">
                  <c:v>1.4</c:v>
                </c:pt>
                <c:pt idx="13240">
                  <c:v>1.4</c:v>
                </c:pt>
                <c:pt idx="13241">
                  <c:v>1.4</c:v>
                </c:pt>
                <c:pt idx="13242">
                  <c:v>1.4</c:v>
                </c:pt>
                <c:pt idx="13243">
                  <c:v>1.6</c:v>
                </c:pt>
                <c:pt idx="13244">
                  <c:v>1.5</c:v>
                </c:pt>
                <c:pt idx="13245">
                  <c:v>1.6</c:v>
                </c:pt>
                <c:pt idx="13246">
                  <c:v>1.5</c:v>
                </c:pt>
                <c:pt idx="13247">
                  <c:v>1.3</c:v>
                </c:pt>
                <c:pt idx="13248">
                  <c:v>1.5</c:v>
                </c:pt>
                <c:pt idx="13249">
                  <c:v>1.6</c:v>
                </c:pt>
                <c:pt idx="13250">
                  <c:v>1.4</c:v>
                </c:pt>
                <c:pt idx="13251">
                  <c:v>1.3</c:v>
                </c:pt>
                <c:pt idx="13252">
                  <c:v>1.5</c:v>
                </c:pt>
                <c:pt idx="13253">
                  <c:v>1.4</c:v>
                </c:pt>
                <c:pt idx="13254">
                  <c:v>1.4</c:v>
                </c:pt>
                <c:pt idx="13255">
                  <c:v>1.3</c:v>
                </c:pt>
                <c:pt idx="13256">
                  <c:v>1.4</c:v>
                </c:pt>
                <c:pt idx="13257">
                  <c:v>1.4</c:v>
                </c:pt>
                <c:pt idx="13258">
                  <c:v>1.5</c:v>
                </c:pt>
                <c:pt idx="13259">
                  <c:v>1.5</c:v>
                </c:pt>
                <c:pt idx="13260">
                  <c:v>1.3</c:v>
                </c:pt>
                <c:pt idx="13261">
                  <c:v>1.4</c:v>
                </c:pt>
                <c:pt idx="13262">
                  <c:v>1.5</c:v>
                </c:pt>
                <c:pt idx="13263">
                  <c:v>1.5</c:v>
                </c:pt>
                <c:pt idx="13264">
                  <c:v>1.5</c:v>
                </c:pt>
                <c:pt idx="13265">
                  <c:v>1.6</c:v>
                </c:pt>
                <c:pt idx="13266">
                  <c:v>2</c:v>
                </c:pt>
                <c:pt idx="13267">
                  <c:v>1.4</c:v>
                </c:pt>
                <c:pt idx="13268">
                  <c:v>1.2</c:v>
                </c:pt>
                <c:pt idx="13269">
                  <c:v>1.4</c:v>
                </c:pt>
                <c:pt idx="13270">
                  <c:v>1.4</c:v>
                </c:pt>
                <c:pt idx="13271">
                  <c:v>1.4</c:v>
                </c:pt>
                <c:pt idx="13272">
                  <c:v>1.4</c:v>
                </c:pt>
                <c:pt idx="13273">
                  <c:v>1.4</c:v>
                </c:pt>
                <c:pt idx="13274">
                  <c:v>1.4</c:v>
                </c:pt>
                <c:pt idx="13275">
                  <c:v>1.4</c:v>
                </c:pt>
                <c:pt idx="13276">
                  <c:v>1.4</c:v>
                </c:pt>
                <c:pt idx="13277">
                  <c:v>1.4</c:v>
                </c:pt>
                <c:pt idx="13278">
                  <c:v>1.5</c:v>
                </c:pt>
                <c:pt idx="13279">
                  <c:v>1.3</c:v>
                </c:pt>
                <c:pt idx="13280">
                  <c:v>1.4</c:v>
                </c:pt>
                <c:pt idx="13281">
                  <c:v>1.6</c:v>
                </c:pt>
                <c:pt idx="13282">
                  <c:v>1.4</c:v>
                </c:pt>
                <c:pt idx="13283">
                  <c:v>1.4</c:v>
                </c:pt>
                <c:pt idx="13284">
                  <c:v>1.4</c:v>
                </c:pt>
                <c:pt idx="13285">
                  <c:v>1.6</c:v>
                </c:pt>
                <c:pt idx="13286">
                  <c:v>1.3</c:v>
                </c:pt>
                <c:pt idx="13287">
                  <c:v>1.6</c:v>
                </c:pt>
                <c:pt idx="13288">
                  <c:v>1.4</c:v>
                </c:pt>
                <c:pt idx="13289">
                  <c:v>1.4</c:v>
                </c:pt>
                <c:pt idx="13290">
                  <c:v>1.5</c:v>
                </c:pt>
                <c:pt idx="13291">
                  <c:v>1.6</c:v>
                </c:pt>
                <c:pt idx="13292">
                  <c:v>1.8</c:v>
                </c:pt>
                <c:pt idx="13293">
                  <c:v>1.2</c:v>
                </c:pt>
                <c:pt idx="13294">
                  <c:v>1.3</c:v>
                </c:pt>
                <c:pt idx="13295">
                  <c:v>1.6</c:v>
                </c:pt>
                <c:pt idx="13296">
                  <c:v>1.3</c:v>
                </c:pt>
                <c:pt idx="13297">
                  <c:v>1.4</c:v>
                </c:pt>
                <c:pt idx="13298">
                  <c:v>1.5</c:v>
                </c:pt>
                <c:pt idx="13299">
                  <c:v>1.4</c:v>
                </c:pt>
                <c:pt idx="13300">
                  <c:v>1.3</c:v>
                </c:pt>
                <c:pt idx="13301">
                  <c:v>1.5</c:v>
                </c:pt>
                <c:pt idx="13302">
                  <c:v>1.5</c:v>
                </c:pt>
                <c:pt idx="13303">
                  <c:v>1.5</c:v>
                </c:pt>
                <c:pt idx="13304">
                  <c:v>1.4</c:v>
                </c:pt>
                <c:pt idx="13305">
                  <c:v>1.2</c:v>
                </c:pt>
                <c:pt idx="13306">
                  <c:v>1.4</c:v>
                </c:pt>
                <c:pt idx="13307">
                  <c:v>1.4</c:v>
                </c:pt>
                <c:pt idx="13308">
                  <c:v>1.4</c:v>
                </c:pt>
                <c:pt idx="13309">
                  <c:v>1.3</c:v>
                </c:pt>
                <c:pt idx="13310">
                  <c:v>1.4</c:v>
                </c:pt>
                <c:pt idx="13311">
                  <c:v>1.5</c:v>
                </c:pt>
                <c:pt idx="13312">
                  <c:v>1.5</c:v>
                </c:pt>
                <c:pt idx="13313">
                  <c:v>1.6</c:v>
                </c:pt>
                <c:pt idx="13314">
                  <c:v>1.3</c:v>
                </c:pt>
                <c:pt idx="13315">
                  <c:v>1.5</c:v>
                </c:pt>
                <c:pt idx="13316">
                  <c:v>1.4</c:v>
                </c:pt>
                <c:pt idx="13317">
                  <c:v>1.5</c:v>
                </c:pt>
                <c:pt idx="13318">
                  <c:v>1.4</c:v>
                </c:pt>
                <c:pt idx="13319">
                  <c:v>1.4</c:v>
                </c:pt>
                <c:pt idx="13320">
                  <c:v>1.3</c:v>
                </c:pt>
                <c:pt idx="13321">
                  <c:v>1.5</c:v>
                </c:pt>
                <c:pt idx="13322">
                  <c:v>1.4</c:v>
                </c:pt>
                <c:pt idx="13323">
                  <c:v>1.5</c:v>
                </c:pt>
                <c:pt idx="13324">
                  <c:v>1.5</c:v>
                </c:pt>
                <c:pt idx="13325">
                  <c:v>1.3</c:v>
                </c:pt>
                <c:pt idx="13326">
                  <c:v>1.3</c:v>
                </c:pt>
                <c:pt idx="13327">
                  <c:v>1.4</c:v>
                </c:pt>
                <c:pt idx="13328">
                  <c:v>1.4</c:v>
                </c:pt>
                <c:pt idx="13329">
                  <c:v>1.5</c:v>
                </c:pt>
                <c:pt idx="13330">
                  <c:v>1.3</c:v>
                </c:pt>
                <c:pt idx="13331">
                  <c:v>1.5</c:v>
                </c:pt>
                <c:pt idx="13332">
                  <c:v>1.5</c:v>
                </c:pt>
                <c:pt idx="13333">
                  <c:v>1.5</c:v>
                </c:pt>
                <c:pt idx="13334">
                  <c:v>1.4</c:v>
                </c:pt>
                <c:pt idx="13335">
                  <c:v>1.4</c:v>
                </c:pt>
                <c:pt idx="13336">
                  <c:v>1.5</c:v>
                </c:pt>
                <c:pt idx="13337">
                  <c:v>1.3</c:v>
                </c:pt>
                <c:pt idx="13338">
                  <c:v>1.4</c:v>
                </c:pt>
                <c:pt idx="13339">
                  <c:v>1.4</c:v>
                </c:pt>
                <c:pt idx="13340">
                  <c:v>1.5</c:v>
                </c:pt>
                <c:pt idx="13341">
                  <c:v>1.4</c:v>
                </c:pt>
                <c:pt idx="13342">
                  <c:v>1.4</c:v>
                </c:pt>
                <c:pt idx="13343">
                  <c:v>1.5</c:v>
                </c:pt>
                <c:pt idx="13344">
                  <c:v>1.5</c:v>
                </c:pt>
                <c:pt idx="13345">
                  <c:v>1.4</c:v>
                </c:pt>
                <c:pt idx="13346">
                  <c:v>1.7</c:v>
                </c:pt>
                <c:pt idx="13347">
                  <c:v>1.7</c:v>
                </c:pt>
                <c:pt idx="13348">
                  <c:v>1.3</c:v>
                </c:pt>
                <c:pt idx="13349">
                  <c:v>1.4</c:v>
                </c:pt>
                <c:pt idx="13350">
                  <c:v>1.4</c:v>
                </c:pt>
                <c:pt idx="13351">
                  <c:v>1.6</c:v>
                </c:pt>
                <c:pt idx="13352">
                  <c:v>1.3</c:v>
                </c:pt>
                <c:pt idx="13353">
                  <c:v>1.3</c:v>
                </c:pt>
                <c:pt idx="13354">
                  <c:v>1.3</c:v>
                </c:pt>
                <c:pt idx="13355">
                  <c:v>1.4</c:v>
                </c:pt>
                <c:pt idx="13356">
                  <c:v>1.4</c:v>
                </c:pt>
                <c:pt idx="13357">
                  <c:v>1.4</c:v>
                </c:pt>
                <c:pt idx="13358">
                  <c:v>1.4</c:v>
                </c:pt>
                <c:pt idx="13359">
                  <c:v>1.4</c:v>
                </c:pt>
                <c:pt idx="13360">
                  <c:v>1.4</c:v>
                </c:pt>
                <c:pt idx="13361">
                  <c:v>1.4</c:v>
                </c:pt>
                <c:pt idx="13362">
                  <c:v>1.5</c:v>
                </c:pt>
                <c:pt idx="13363">
                  <c:v>1.4</c:v>
                </c:pt>
                <c:pt idx="13364">
                  <c:v>1.4</c:v>
                </c:pt>
                <c:pt idx="13365">
                  <c:v>1.4</c:v>
                </c:pt>
                <c:pt idx="13366">
                  <c:v>1.6</c:v>
                </c:pt>
                <c:pt idx="13367">
                  <c:v>1.3</c:v>
                </c:pt>
                <c:pt idx="13368">
                  <c:v>1.5</c:v>
                </c:pt>
                <c:pt idx="13369">
                  <c:v>1.5</c:v>
                </c:pt>
                <c:pt idx="13370">
                  <c:v>1.4</c:v>
                </c:pt>
                <c:pt idx="13371">
                  <c:v>1.4</c:v>
                </c:pt>
                <c:pt idx="13372">
                  <c:v>1.3</c:v>
                </c:pt>
                <c:pt idx="13373">
                  <c:v>1.4</c:v>
                </c:pt>
                <c:pt idx="13374">
                  <c:v>1.5</c:v>
                </c:pt>
                <c:pt idx="13375">
                  <c:v>1.3</c:v>
                </c:pt>
                <c:pt idx="13376">
                  <c:v>1.4</c:v>
                </c:pt>
                <c:pt idx="13377">
                  <c:v>1.5</c:v>
                </c:pt>
                <c:pt idx="13378">
                  <c:v>1.5</c:v>
                </c:pt>
                <c:pt idx="13379">
                  <c:v>1.4</c:v>
                </c:pt>
                <c:pt idx="13380">
                  <c:v>1.4</c:v>
                </c:pt>
                <c:pt idx="13381">
                  <c:v>1.5</c:v>
                </c:pt>
                <c:pt idx="13382">
                  <c:v>1.4</c:v>
                </c:pt>
                <c:pt idx="13383">
                  <c:v>1.3</c:v>
                </c:pt>
                <c:pt idx="13384">
                  <c:v>1.5</c:v>
                </c:pt>
                <c:pt idx="13385">
                  <c:v>1.4</c:v>
                </c:pt>
                <c:pt idx="13386">
                  <c:v>1.5</c:v>
                </c:pt>
                <c:pt idx="13387">
                  <c:v>1.3</c:v>
                </c:pt>
                <c:pt idx="13388">
                  <c:v>1.4</c:v>
                </c:pt>
                <c:pt idx="13389">
                  <c:v>1.4</c:v>
                </c:pt>
                <c:pt idx="13390">
                  <c:v>1.5</c:v>
                </c:pt>
                <c:pt idx="13391">
                  <c:v>1.4</c:v>
                </c:pt>
                <c:pt idx="13392">
                  <c:v>1.4</c:v>
                </c:pt>
                <c:pt idx="13393">
                  <c:v>1.4</c:v>
                </c:pt>
                <c:pt idx="13394">
                  <c:v>1.4</c:v>
                </c:pt>
                <c:pt idx="13395">
                  <c:v>1.4</c:v>
                </c:pt>
                <c:pt idx="13396">
                  <c:v>1.6</c:v>
                </c:pt>
                <c:pt idx="13397">
                  <c:v>1.3</c:v>
                </c:pt>
                <c:pt idx="13398">
                  <c:v>1.5</c:v>
                </c:pt>
                <c:pt idx="13399">
                  <c:v>1.4</c:v>
                </c:pt>
                <c:pt idx="13400">
                  <c:v>1.5</c:v>
                </c:pt>
                <c:pt idx="13401">
                  <c:v>1.5</c:v>
                </c:pt>
                <c:pt idx="13402">
                  <c:v>1.5</c:v>
                </c:pt>
                <c:pt idx="13403">
                  <c:v>1.4</c:v>
                </c:pt>
                <c:pt idx="13404">
                  <c:v>1.5</c:v>
                </c:pt>
                <c:pt idx="13405">
                  <c:v>1.5</c:v>
                </c:pt>
                <c:pt idx="13406">
                  <c:v>1.4</c:v>
                </c:pt>
                <c:pt idx="13407">
                  <c:v>1.4</c:v>
                </c:pt>
                <c:pt idx="13408">
                  <c:v>1.3</c:v>
                </c:pt>
                <c:pt idx="13409">
                  <c:v>1.4</c:v>
                </c:pt>
                <c:pt idx="13410">
                  <c:v>1.5</c:v>
                </c:pt>
                <c:pt idx="13411">
                  <c:v>1.6</c:v>
                </c:pt>
                <c:pt idx="13412">
                  <c:v>1.3</c:v>
                </c:pt>
                <c:pt idx="13413">
                  <c:v>1.5</c:v>
                </c:pt>
                <c:pt idx="13414">
                  <c:v>1.5</c:v>
                </c:pt>
                <c:pt idx="13415">
                  <c:v>1.3</c:v>
                </c:pt>
                <c:pt idx="13416">
                  <c:v>1.4</c:v>
                </c:pt>
                <c:pt idx="13417">
                  <c:v>1.5</c:v>
                </c:pt>
                <c:pt idx="13418">
                  <c:v>1.7</c:v>
                </c:pt>
                <c:pt idx="13419">
                  <c:v>1.3</c:v>
                </c:pt>
                <c:pt idx="13420">
                  <c:v>1.3</c:v>
                </c:pt>
                <c:pt idx="13421">
                  <c:v>1.5</c:v>
                </c:pt>
                <c:pt idx="13422">
                  <c:v>1.4</c:v>
                </c:pt>
                <c:pt idx="13423">
                  <c:v>1.5</c:v>
                </c:pt>
                <c:pt idx="13424">
                  <c:v>1.2</c:v>
                </c:pt>
                <c:pt idx="13425">
                  <c:v>1.4</c:v>
                </c:pt>
                <c:pt idx="13426">
                  <c:v>1.3</c:v>
                </c:pt>
                <c:pt idx="13427">
                  <c:v>1.4</c:v>
                </c:pt>
                <c:pt idx="13428">
                  <c:v>1.4</c:v>
                </c:pt>
                <c:pt idx="13429">
                  <c:v>1.4</c:v>
                </c:pt>
                <c:pt idx="13430">
                  <c:v>1.6</c:v>
                </c:pt>
                <c:pt idx="13431">
                  <c:v>1.7</c:v>
                </c:pt>
                <c:pt idx="13432">
                  <c:v>1.4</c:v>
                </c:pt>
                <c:pt idx="13433">
                  <c:v>1.7</c:v>
                </c:pt>
                <c:pt idx="13434">
                  <c:v>1.3</c:v>
                </c:pt>
                <c:pt idx="13435">
                  <c:v>1.4</c:v>
                </c:pt>
                <c:pt idx="13436">
                  <c:v>1.4</c:v>
                </c:pt>
                <c:pt idx="13437">
                  <c:v>1.3</c:v>
                </c:pt>
                <c:pt idx="13438">
                  <c:v>1.3</c:v>
                </c:pt>
                <c:pt idx="13439">
                  <c:v>1.4</c:v>
                </c:pt>
                <c:pt idx="13440">
                  <c:v>1.4</c:v>
                </c:pt>
                <c:pt idx="13441">
                  <c:v>1.6</c:v>
                </c:pt>
                <c:pt idx="13442">
                  <c:v>1.5</c:v>
                </c:pt>
                <c:pt idx="13443">
                  <c:v>1.4</c:v>
                </c:pt>
                <c:pt idx="13444">
                  <c:v>1.4</c:v>
                </c:pt>
                <c:pt idx="13445">
                  <c:v>1.6</c:v>
                </c:pt>
                <c:pt idx="13446">
                  <c:v>1.4</c:v>
                </c:pt>
                <c:pt idx="13447">
                  <c:v>1.4</c:v>
                </c:pt>
                <c:pt idx="13448">
                  <c:v>1.3</c:v>
                </c:pt>
                <c:pt idx="13449">
                  <c:v>1.4</c:v>
                </c:pt>
                <c:pt idx="13450">
                  <c:v>1.5</c:v>
                </c:pt>
                <c:pt idx="13451">
                  <c:v>1.5</c:v>
                </c:pt>
                <c:pt idx="13452">
                  <c:v>1.4</c:v>
                </c:pt>
                <c:pt idx="13453">
                  <c:v>1.4</c:v>
                </c:pt>
                <c:pt idx="13454">
                  <c:v>1.4</c:v>
                </c:pt>
                <c:pt idx="13455">
                  <c:v>1.5</c:v>
                </c:pt>
                <c:pt idx="13456">
                  <c:v>1.4</c:v>
                </c:pt>
                <c:pt idx="13457">
                  <c:v>1.3</c:v>
                </c:pt>
                <c:pt idx="13458">
                  <c:v>1.4</c:v>
                </c:pt>
                <c:pt idx="13459">
                  <c:v>1.4</c:v>
                </c:pt>
                <c:pt idx="13460">
                  <c:v>1.5</c:v>
                </c:pt>
                <c:pt idx="13461">
                  <c:v>1.4</c:v>
                </c:pt>
                <c:pt idx="13462">
                  <c:v>1.5</c:v>
                </c:pt>
                <c:pt idx="13463">
                  <c:v>1.6</c:v>
                </c:pt>
                <c:pt idx="13464">
                  <c:v>1.4</c:v>
                </c:pt>
                <c:pt idx="13465">
                  <c:v>1.5</c:v>
                </c:pt>
                <c:pt idx="13466">
                  <c:v>1.5</c:v>
                </c:pt>
                <c:pt idx="13467">
                  <c:v>1.5</c:v>
                </c:pt>
                <c:pt idx="13468">
                  <c:v>1.5</c:v>
                </c:pt>
                <c:pt idx="13469">
                  <c:v>1.4</c:v>
                </c:pt>
                <c:pt idx="13470">
                  <c:v>1.4</c:v>
                </c:pt>
                <c:pt idx="13471">
                  <c:v>1.5</c:v>
                </c:pt>
                <c:pt idx="13472">
                  <c:v>1.5</c:v>
                </c:pt>
                <c:pt idx="13473">
                  <c:v>1.5</c:v>
                </c:pt>
                <c:pt idx="13474">
                  <c:v>1.4</c:v>
                </c:pt>
                <c:pt idx="13475">
                  <c:v>1.5</c:v>
                </c:pt>
                <c:pt idx="13476">
                  <c:v>1.6</c:v>
                </c:pt>
                <c:pt idx="13477">
                  <c:v>1.6</c:v>
                </c:pt>
                <c:pt idx="13478">
                  <c:v>1.3</c:v>
                </c:pt>
                <c:pt idx="13479">
                  <c:v>1.4</c:v>
                </c:pt>
                <c:pt idx="13480">
                  <c:v>1.6</c:v>
                </c:pt>
                <c:pt idx="13481">
                  <c:v>1.4</c:v>
                </c:pt>
                <c:pt idx="13482">
                  <c:v>1.7</c:v>
                </c:pt>
                <c:pt idx="13483">
                  <c:v>1.3</c:v>
                </c:pt>
                <c:pt idx="13484">
                  <c:v>1.3</c:v>
                </c:pt>
                <c:pt idx="13485">
                  <c:v>1.4</c:v>
                </c:pt>
                <c:pt idx="13486">
                  <c:v>1.5</c:v>
                </c:pt>
                <c:pt idx="13487">
                  <c:v>1.4</c:v>
                </c:pt>
                <c:pt idx="13488">
                  <c:v>1.5</c:v>
                </c:pt>
                <c:pt idx="13489">
                  <c:v>1.4</c:v>
                </c:pt>
                <c:pt idx="13490">
                  <c:v>1.4</c:v>
                </c:pt>
                <c:pt idx="13491">
                  <c:v>1.4</c:v>
                </c:pt>
                <c:pt idx="13492">
                  <c:v>1.4</c:v>
                </c:pt>
                <c:pt idx="13493">
                  <c:v>1.4</c:v>
                </c:pt>
                <c:pt idx="13494">
                  <c:v>1.4</c:v>
                </c:pt>
                <c:pt idx="13495">
                  <c:v>1.5</c:v>
                </c:pt>
                <c:pt idx="13496">
                  <c:v>1.5</c:v>
                </c:pt>
                <c:pt idx="13497">
                  <c:v>1.4</c:v>
                </c:pt>
                <c:pt idx="13498">
                  <c:v>1.4</c:v>
                </c:pt>
                <c:pt idx="13499">
                  <c:v>1.5</c:v>
                </c:pt>
                <c:pt idx="13500">
                  <c:v>1.5</c:v>
                </c:pt>
                <c:pt idx="13501">
                  <c:v>1.3</c:v>
                </c:pt>
                <c:pt idx="13502">
                  <c:v>1.4</c:v>
                </c:pt>
                <c:pt idx="13503">
                  <c:v>1.4</c:v>
                </c:pt>
                <c:pt idx="13504">
                  <c:v>1.5</c:v>
                </c:pt>
                <c:pt idx="13505">
                  <c:v>1.6</c:v>
                </c:pt>
                <c:pt idx="13506">
                  <c:v>1.7</c:v>
                </c:pt>
                <c:pt idx="13507">
                  <c:v>1.4</c:v>
                </c:pt>
                <c:pt idx="13508">
                  <c:v>1.3</c:v>
                </c:pt>
                <c:pt idx="13509">
                  <c:v>1.4</c:v>
                </c:pt>
                <c:pt idx="13510">
                  <c:v>1.5</c:v>
                </c:pt>
                <c:pt idx="13511">
                  <c:v>1.5</c:v>
                </c:pt>
                <c:pt idx="13512">
                  <c:v>1.4</c:v>
                </c:pt>
                <c:pt idx="13513">
                  <c:v>1.4</c:v>
                </c:pt>
                <c:pt idx="13514">
                  <c:v>1.4</c:v>
                </c:pt>
                <c:pt idx="13515">
                  <c:v>1.4</c:v>
                </c:pt>
                <c:pt idx="13516">
                  <c:v>1.4</c:v>
                </c:pt>
                <c:pt idx="13517">
                  <c:v>1.5</c:v>
                </c:pt>
                <c:pt idx="13518">
                  <c:v>1.5</c:v>
                </c:pt>
                <c:pt idx="13519">
                  <c:v>1.8</c:v>
                </c:pt>
                <c:pt idx="13520">
                  <c:v>1.5</c:v>
                </c:pt>
                <c:pt idx="13521">
                  <c:v>1.3</c:v>
                </c:pt>
                <c:pt idx="13522">
                  <c:v>1.4</c:v>
                </c:pt>
                <c:pt idx="13523">
                  <c:v>1.5</c:v>
                </c:pt>
                <c:pt idx="13524">
                  <c:v>1.4</c:v>
                </c:pt>
                <c:pt idx="13525">
                  <c:v>1.6</c:v>
                </c:pt>
                <c:pt idx="13526">
                  <c:v>1.4</c:v>
                </c:pt>
                <c:pt idx="13527">
                  <c:v>1.5</c:v>
                </c:pt>
                <c:pt idx="13528">
                  <c:v>1.6</c:v>
                </c:pt>
                <c:pt idx="13529">
                  <c:v>1.4</c:v>
                </c:pt>
                <c:pt idx="13530">
                  <c:v>1.6</c:v>
                </c:pt>
                <c:pt idx="13531">
                  <c:v>1.5</c:v>
                </c:pt>
                <c:pt idx="13532">
                  <c:v>1.5</c:v>
                </c:pt>
                <c:pt idx="13533">
                  <c:v>1.3</c:v>
                </c:pt>
                <c:pt idx="13534">
                  <c:v>1.5</c:v>
                </c:pt>
                <c:pt idx="13535">
                  <c:v>1.5</c:v>
                </c:pt>
                <c:pt idx="13536">
                  <c:v>1.4</c:v>
                </c:pt>
                <c:pt idx="13537">
                  <c:v>1.4</c:v>
                </c:pt>
                <c:pt idx="13538">
                  <c:v>1.7</c:v>
                </c:pt>
                <c:pt idx="13539">
                  <c:v>1.3</c:v>
                </c:pt>
                <c:pt idx="13540">
                  <c:v>1.4</c:v>
                </c:pt>
                <c:pt idx="13541">
                  <c:v>1.4</c:v>
                </c:pt>
                <c:pt idx="13542">
                  <c:v>1.5</c:v>
                </c:pt>
                <c:pt idx="13543">
                  <c:v>1.5</c:v>
                </c:pt>
                <c:pt idx="13544">
                  <c:v>1.5</c:v>
                </c:pt>
                <c:pt idx="13545">
                  <c:v>1.3</c:v>
                </c:pt>
                <c:pt idx="13546">
                  <c:v>1.5</c:v>
                </c:pt>
                <c:pt idx="13547">
                  <c:v>1.6</c:v>
                </c:pt>
                <c:pt idx="13548">
                  <c:v>1.2</c:v>
                </c:pt>
                <c:pt idx="13549">
                  <c:v>1.5</c:v>
                </c:pt>
                <c:pt idx="13550">
                  <c:v>1.3</c:v>
                </c:pt>
                <c:pt idx="13551">
                  <c:v>1.4</c:v>
                </c:pt>
                <c:pt idx="13552">
                  <c:v>1.6</c:v>
                </c:pt>
                <c:pt idx="13553">
                  <c:v>1.5</c:v>
                </c:pt>
                <c:pt idx="13554">
                  <c:v>1.4</c:v>
                </c:pt>
                <c:pt idx="13555">
                  <c:v>1.4</c:v>
                </c:pt>
                <c:pt idx="13556">
                  <c:v>1.5</c:v>
                </c:pt>
                <c:pt idx="13557">
                  <c:v>1.5</c:v>
                </c:pt>
                <c:pt idx="13558">
                  <c:v>1.4</c:v>
                </c:pt>
                <c:pt idx="13559">
                  <c:v>1.6</c:v>
                </c:pt>
                <c:pt idx="13560">
                  <c:v>1.7</c:v>
                </c:pt>
                <c:pt idx="13561">
                  <c:v>1.5</c:v>
                </c:pt>
                <c:pt idx="13562">
                  <c:v>1.6</c:v>
                </c:pt>
                <c:pt idx="13563">
                  <c:v>1.4</c:v>
                </c:pt>
                <c:pt idx="13564">
                  <c:v>1.5</c:v>
                </c:pt>
                <c:pt idx="13565">
                  <c:v>1.4</c:v>
                </c:pt>
                <c:pt idx="13566">
                  <c:v>1.4</c:v>
                </c:pt>
                <c:pt idx="13567">
                  <c:v>1.6</c:v>
                </c:pt>
                <c:pt idx="13568">
                  <c:v>1.5</c:v>
                </c:pt>
                <c:pt idx="13569">
                  <c:v>1.6</c:v>
                </c:pt>
                <c:pt idx="13570">
                  <c:v>1.3</c:v>
                </c:pt>
                <c:pt idx="13571">
                  <c:v>1.5</c:v>
                </c:pt>
                <c:pt idx="13572">
                  <c:v>1.5</c:v>
                </c:pt>
                <c:pt idx="13573">
                  <c:v>1.4</c:v>
                </c:pt>
                <c:pt idx="13574">
                  <c:v>1.5</c:v>
                </c:pt>
                <c:pt idx="13575">
                  <c:v>1.5</c:v>
                </c:pt>
                <c:pt idx="13576">
                  <c:v>1.5</c:v>
                </c:pt>
                <c:pt idx="13577">
                  <c:v>1.4</c:v>
                </c:pt>
                <c:pt idx="13578">
                  <c:v>1.5</c:v>
                </c:pt>
                <c:pt idx="13579">
                  <c:v>1.4</c:v>
                </c:pt>
                <c:pt idx="13580">
                  <c:v>1.4</c:v>
                </c:pt>
                <c:pt idx="13581">
                  <c:v>1.6</c:v>
                </c:pt>
                <c:pt idx="13582">
                  <c:v>1.4</c:v>
                </c:pt>
                <c:pt idx="13583">
                  <c:v>1.5</c:v>
                </c:pt>
                <c:pt idx="13584">
                  <c:v>1.6</c:v>
                </c:pt>
                <c:pt idx="13585">
                  <c:v>1.7</c:v>
                </c:pt>
                <c:pt idx="13586">
                  <c:v>1.4</c:v>
                </c:pt>
                <c:pt idx="13587">
                  <c:v>1.4</c:v>
                </c:pt>
                <c:pt idx="13588">
                  <c:v>1.4</c:v>
                </c:pt>
                <c:pt idx="13589">
                  <c:v>1.5</c:v>
                </c:pt>
                <c:pt idx="13590">
                  <c:v>1.4</c:v>
                </c:pt>
                <c:pt idx="13591">
                  <c:v>1.6</c:v>
                </c:pt>
                <c:pt idx="13592">
                  <c:v>1.8</c:v>
                </c:pt>
                <c:pt idx="13593">
                  <c:v>1.3</c:v>
                </c:pt>
                <c:pt idx="13594">
                  <c:v>1.4</c:v>
                </c:pt>
                <c:pt idx="13595">
                  <c:v>1.5</c:v>
                </c:pt>
                <c:pt idx="13596">
                  <c:v>1.5</c:v>
                </c:pt>
                <c:pt idx="13597">
                  <c:v>1.5</c:v>
                </c:pt>
                <c:pt idx="13598">
                  <c:v>1.6</c:v>
                </c:pt>
                <c:pt idx="13599">
                  <c:v>1.5</c:v>
                </c:pt>
                <c:pt idx="13600">
                  <c:v>1.4</c:v>
                </c:pt>
                <c:pt idx="13601">
                  <c:v>1.6</c:v>
                </c:pt>
                <c:pt idx="13602">
                  <c:v>1.6</c:v>
                </c:pt>
                <c:pt idx="13603">
                  <c:v>1.5</c:v>
                </c:pt>
                <c:pt idx="13604">
                  <c:v>1.6</c:v>
                </c:pt>
                <c:pt idx="13605">
                  <c:v>1.3</c:v>
                </c:pt>
                <c:pt idx="13606">
                  <c:v>1.4</c:v>
                </c:pt>
                <c:pt idx="13607">
                  <c:v>1.7</c:v>
                </c:pt>
                <c:pt idx="13608">
                  <c:v>1.6</c:v>
                </c:pt>
                <c:pt idx="13609">
                  <c:v>1.3</c:v>
                </c:pt>
                <c:pt idx="13610">
                  <c:v>1.3</c:v>
                </c:pt>
                <c:pt idx="13611">
                  <c:v>1.5</c:v>
                </c:pt>
                <c:pt idx="13612">
                  <c:v>1.4</c:v>
                </c:pt>
                <c:pt idx="13613">
                  <c:v>1.4</c:v>
                </c:pt>
                <c:pt idx="13614">
                  <c:v>1.5</c:v>
                </c:pt>
                <c:pt idx="13615">
                  <c:v>1.4</c:v>
                </c:pt>
                <c:pt idx="13616">
                  <c:v>1.6</c:v>
                </c:pt>
                <c:pt idx="13617">
                  <c:v>1.5</c:v>
                </c:pt>
                <c:pt idx="13618">
                  <c:v>1.4</c:v>
                </c:pt>
                <c:pt idx="13619">
                  <c:v>1.4</c:v>
                </c:pt>
                <c:pt idx="13620">
                  <c:v>1.5</c:v>
                </c:pt>
                <c:pt idx="13621">
                  <c:v>1.5</c:v>
                </c:pt>
                <c:pt idx="13622">
                  <c:v>1.4</c:v>
                </c:pt>
                <c:pt idx="13623">
                  <c:v>1.4</c:v>
                </c:pt>
                <c:pt idx="13624">
                  <c:v>1.5</c:v>
                </c:pt>
                <c:pt idx="13625">
                  <c:v>1.5</c:v>
                </c:pt>
                <c:pt idx="13626">
                  <c:v>1.5</c:v>
                </c:pt>
                <c:pt idx="13627">
                  <c:v>1.4</c:v>
                </c:pt>
                <c:pt idx="13628">
                  <c:v>1.5</c:v>
                </c:pt>
                <c:pt idx="13629">
                  <c:v>1.5</c:v>
                </c:pt>
                <c:pt idx="13630">
                  <c:v>1.5</c:v>
                </c:pt>
                <c:pt idx="13631">
                  <c:v>1.4</c:v>
                </c:pt>
                <c:pt idx="13632">
                  <c:v>1.4</c:v>
                </c:pt>
                <c:pt idx="13633">
                  <c:v>1.4</c:v>
                </c:pt>
                <c:pt idx="13634">
                  <c:v>1.4</c:v>
                </c:pt>
                <c:pt idx="13635">
                  <c:v>1.5</c:v>
                </c:pt>
                <c:pt idx="13636">
                  <c:v>1.5</c:v>
                </c:pt>
                <c:pt idx="13637">
                  <c:v>1.4</c:v>
                </c:pt>
                <c:pt idx="13638">
                  <c:v>1.4</c:v>
                </c:pt>
                <c:pt idx="13639">
                  <c:v>1.5</c:v>
                </c:pt>
                <c:pt idx="13640">
                  <c:v>1.7</c:v>
                </c:pt>
                <c:pt idx="13641">
                  <c:v>1.4</c:v>
                </c:pt>
                <c:pt idx="13642">
                  <c:v>1.5</c:v>
                </c:pt>
                <c:pt idx="13643">
                  <c:v>1.2</c:v>
                </c:pt>
                <c:pt idx="13644">
                  <c:v>1.5</c:v>
                </c:pt>
                <c:pt idx="13645">
                  <c:v>1.3</c:v>
                </c:pt>
                <c:pt idx="13646">
                  <c:v>1.4</c:v>
                </c:pt>
                <c:pt idx="13647">
                  <c:v>1.5</c:v>
                </c:pt>
                <c:pt idx="13648">
                  <c:v>1.7</c:v>
                </c:pt>
                <c:pt idx="13649">
                  <c:v>1.4</c:v>
                </c:pt>
                <c:pt idx="13650">
                  <c:v>1.5</c:v>
                </c:pt>
                <c:pt idx="13651">
                  <c:v>1.4</c:v>
                </c:pt>
                <c:pt idx="13652">
                  <c:v>1.4</c:v>
                </c:pt>
                <c:pt idx="13653">
                  <c:v>1.5</c:v>
                </c:pt>
                <c:pt idx="13654">
                  <c:v>1.5</c:v>
                </c:pt>
                <c:pt idx="13655">
                  <c:v>1.4</c:v>
                </c:pt>
                <c:pt idx="13656">
                  <c:v>1.4</c:v>
                </c:pt>
                <c:pt idx="13657">
                  <c:v>1.5</c:v>
                </c:pt>
                <c:pt idx="13658">
                  <c:v>1.5</c:v>
                </c:pt>
                <c:pt idx="13659">
                  <c:v>1.4</c:v>
                </c:pt>
                <c:pt idx="13660">
                  <c:v>1.4</c:v>
                </c:pt>
                <c:pt idx="13661">
                  <c:v>1.5</c:v>
                </c:pt>
                <c:pt idx="13662">
                  <c:v>1.4</c:v>
                </c:pt>
                <c:pt idx="13663">
                  <c:v>1.5</c:v>
                </c:pt>
                <c:pt idx="13664">
                  <c:v>1.4</c:v>
                </c:pt>
                <c:pt idx="13665">
                  <c:v>1.5</c:v>
                </c:pt>
                <c:pt idx="13666">
                  <c:v>1.5</c:v>
                </c:pt>
                <c:pt idx="13667">
                  <c:v>1.4</c:v>
                </c:pt>
                <c:pt idx="13668">
                  <c:v>1.5</c:v>
                </c:pt>
                <c:pt idx="13669">
                  <c:v>1.4</c:v>
                </c:pt>
                <c:pt idx="13670">
                  <c:v>1.4</c:v>
                </c:pt>
                <c:pt idx="13671">
                  <c:v>1.5</c:v>
                </c:pt>
                <c:pt idx="13672">
                  <c:v>1.6</c:v>
                </c:pt>
                <c:pt idx="13673">
                  <c:v>1.5</c:v>
                </c:pt>
                <c:pt idx="13674">
                  <c:v>1.4</c:v>
                </c:pt>
                <c:pt idx="13675">
                  <c:v>1.3</c:v>
                </c:pt>
                <c:pt idx="13676">
                  <c:v>1.5</c:v>
                </c:pt>
                <c:pt idx="13677">
                  <c:v>1.4</c:v>
                </c:pt>
                <c:pt idx="13678">
                  <c:v>1.5</c:v>
                </c:pt>
                <c:pt idx="13679">
                  <c:v>1.4</c:v>
                </c:pt>
                <c:pt idx="13680">
                  <c:v>1.4</c:v>
                </c:pt>
                <c:pt idx="13681">
                  <c:v>1.5</c:v>
                </c:pt>
                <c:pt idx="13682">
                  <c:v>1.5</c:v>
                </c:pt>
                <c:pt idx="13683">
                  <c:v>1.4</c:v>
                </c:pt>
                <c:pt idx="13684">
                  <c:v>1.4</c:v>
                </c:pt>
                <c:pt idx="13685">
                  <c:v>1.5</c:v>
                </c:pt>
                <c:pt idx="13686">
                  <c:v>1.5</c:v>
                </c:pt>
                <c:pt idx="13687">
                  <c:v>1.5</c:v>
                </c:pt>
                <c:pt idx="13688">
                  <c:v>1.4</c:v>
                </c:pt>
                <c:pt idx="13689">
                  <c:v>1.8</c:v>
                </c:pt>
                <c:pt idx="13690">
                  <c:v>1.6</c:v>
                </c:pt>
                <c:pt idx="13691">
                  <c:v>1.3</c:v>
                </c:pt>
                <c:pt idx="13692">
                  <c:v>1.4</c:v>
                </c:pt>
                <c:pt idx="13693">
                  <c:v>1.6</c:v>
                </c:pt>
                <c:pt idx="13694">
                  <c:v>1.5</c:v>
                </c:pt>
                <c:pt idx="13695">
                  <c:v>1.4</c:v>
                </c:pt>
                <c:pt idx="13696">
                  <c:v>1.4</c:v>
                </c:pt>
                <c:pt idx="13697">
                  <c:v>1.4</c:v>
                </c:pt>
                <c:pt idx="13698">
                  <c:v>1.4</c:v>
                </c:pt>
                <c:pt idx="13699">
                  <c:v>1.4</c:v>
                </c:pt>
                <c:pt idx="13700">
                  <c:v>1.5</c:v>
                </c:pt>
                <c:pt idx="13701">
                  <c:v>1.5</c:v>
                </c:pt>
                <c:pt idx="13702">
                  <c:v>1.7</c:v>
                </c:pt>
                <c:pt idx="13703">
                  <c:v>1.3</c:v>
                </c:pt>
                <c:pt idx="13704">
                  <c:v>1.5</c:v>
                </c:pt>
                <c:pt idx="13705">
                  <c:v>1.7</c:v>
                </c:pt>
                <c:pt idx="13706">
                  <c:v>1.3</c:v>
                </c:pt>
                <c:pt idx="13707">
                  <c:v>1.2</c:v>
                </c:pt>
                <c:pt idx="13708">
                  <c:v>1.5</c:v>
                </c:pt>
                <c:pt idx="13709">
                  <c:v>1.5</c:v>
                </c:pt>
                <c:pt idx="13710">
                  <c:v>1.4</c:v>
                </c:pt>
                <c:pt idx="13711">
                  <c:v>1.4</c:v>
                </c:pt>
                <c:pt idx="13712">
                  <c:v>1.4</c:v>
                </c:pt>
                <c:pt idx="13713">
                  <c:v>1.5</c:v>
                </c:pt>
                <c:pt idx="13714">
                  <c:v>1.6</c:v>
                </c:pt>
                <c:pt idx="13715">
                  <c:v>1.4</c:v>
                </c:pt>
                <c:pt idx="13716">
                  <c:v>1.4</c:v>
                </c:pt>
                <c:pt idx="13717">
                  <c:v>1.4</c:v>
                </c:pt>
                <c:pt idx="13718">
                  <c:v>1.5</c:v>
                </c:pt>
                <c:pt idx="13719">
                  <c:v>1.5</c:v>
                </c:pt>
                <c:pt idx="13720">
                  <c:v>1.8</c:v>
                </c:pt>
                <c:pt idx="13721">
                  <c:v>1.3</c:v>
                </c:pt>
                <c:pt idx="13722">
                  <c:v>1.5</c:v>
                </c:pt>
                <c:pt idx="13723">
                  <c:v>1.4</c:v>
                </c:pt>
                <c:pt idx="13724">
                  <c:v>1.5</c:v>
                </c:pt>
                <c:pt idx="13725">
                  <c:v>1.4</c:v>
                </c:pt>
                <c:pt idx="13726">
                  <c:v>1.5</c:v>
                </c:pt>
                <c:pt idx="13727">
                  <c:v>1.5</c:v>
                </c:pt>
                <c:pt idx="13728">
                  <c:v>1.4</c:v>
                </c:pt>
                <c:pt idx="13729">
                  <c:v>1.5</c:v>
                </c:pt>
                <c:pt idx="13730">
                  <c:v>1.4</c:v>
                </c:pt>
                <c:pt idx="13731">
                  <c:v>1.4</c:v>
                </c:pt>
                <c:pt idx="13732">
                  <c:v>1.5</c:v>
                </c:pt>
                <c:pt idx="13733">
                  <c:v>1.5</c:v>
                </c:pt>
                <c:pt idx="13734">
                  <c:v>1.4</c:v>
                </c:pt>
                <c:pt idx="13735">
                  <c:v>1.5</c:v>
                </c:pt>
                <c:pt idx="13736">
                  <c:v>1.7</c:v>
                </c:pt>
                <c:pt idx="13737">
                  <c:v>1.4</c:v>
                </c:pt>
                <c:pt idx="13738">
                  <c:v>1.4</c:v>
                </c:pt>
                <c:pt idx="13739">
                  <c:v>1.4</c:v>
                </c:pt>
                <c:pt idx="13740">
                  <c:v>1.4</c:v>
                </c:pt>
                <c:pt idx="13741">
                  <c:v>1.4</c:v>
                </c:pt>
                <c:pt idx="13742">
                  <c:v>1.4</c:v>
                </c:pt>
                <c:pt idx="13743">
                  <c:v>1.5</c:v>
                </c:pt>
                <c:pt idx="13744">
                  <c:v>1.5</c:v>
                </c:pt>
                <c:pt idx="13745">
                  <c:v>1.5</c:v>
                </c:pt>
                <c:pt idx="13746">
                  <c:v>1.5</c:v>
                </c:pt>
                <c:pt idx="13747">
                  <c:v>1.6</c:v>
                </c:pt>
                <c:pt idx="13748">
                  <c:v>1.3</c:v>
                </c:pt>
                <c:pt idx="13749">
                  <c:v>1.5</c:v>
                </c:pt>
                <c:pt idx="13750">
                  <c:v>1.5</c:v>
                </c:pt>
                <c:pt idx="13751">
                  <c:v>1.4</c:v>
                </c:pt>
                <c:pt idx="13752">
                  <c:v>1.4</c:v>
                </c:pt>
                <c:pt idx="13753">
                  <c:v>1.5</c:v>
                </c:pt>
                <c:pt idx="13754">
                  <c:v>1.6</c:v>
                </c:pt>
                <c:pt idx="13755">
                  <c:v>1.5</c:v>
                </c:pt>
                <c:pt idx="13756">
                  <c:v>1.5</c:v>
                </c:pt>
                <c:pt idx="13757">
                  <c:v>1.6</c:v>
                </c:pt>
                <c:pt idx="13758">
                  <c:v>1.8</c:v>
                </c:pt>
                <c:pt idx="13759">
                  <c:v>1.2</c:v>
                </c:pt>
                <c:pt idx="13760">
                  <c:v>1.2</c:v>
                </c:pt>
                <c:pt idx="13761">
                  <c:v>1.4</c:v>
                </c:pt>
                <c:pt idx="13762">
                  <c:v>1.5</c:v>
                </c:pt>
                <c:pt idx="13763">
                  <c:v>1.4</c:v>
                </c:pt>
                <c:pt idx="13764">
                  <c:v>1.7</c:v>
                </c:pt>
                <c:pt idx="13765">
                  <c:v>1.4</c:v>
                </c:pt>
                <c:pt idx="13766">
                  <c:v>1.4</c:v>
                </c:pt>
                <c:pt idx="13767">
                  <c:v>1.5</c:v>
                </c:pt>
                <c:pt idx="13768">
                  <c:v>1.7</c:v>
                </c:pt>
                <c:pt idx="13769">
                  <c:v>1.6</c:v>
                </c:pt>
                <c:pt idx="13770">
                  <c:v>1.4</c:v>
                </c:pt>
                <c:pt idx="13771">
                  <c:v>1.2</c:v>
                </c:pt>
                <c:pt idx="13772">
                  <c:v>1.5</c:v>
                </c:pt>
                <c:pt idx="13773">
                  <c:v>1.5</c:v>
                </c:pt>
                <c:pt idx="13774">
                  <c:v>1.4</c:v>
                </c:pt>
                <c:pt idx="13775">
                  <c:v>1.5</c:v>
                </c:pt>
                <c:pt idx="13776">
                  <c:v>1.4</c:v>
                </c:pt>
                <c:pt idx="13777">
                  <c:v>1.4</c:v>
                </c:pt>
                <c:pt idx="13778">
                  <c:v>1.5</c:v>
                </c:pt>
                <c:pt idx="13779">
                  <c:v>1.3</c:v>
                </c:pt>
                <c:pt idx="13780">
                  <c:v>1.4</c:v>
                </c:pt>
                <c:pt idx="13781">
                  <c:v>1.5</c:v>
                </c:pt>
                <c:pt idx="13782">
                  <c:v>1.5</c:v>
                </c:pt>
                <c:pt idx="13783">
                  <c:v>1.5</c:v>
                </c:pt>
                <c:pt idx="13784">
                  <c:v>1.4</c:v>
                </c:pt>
                <c:pt idx="13785">
                  <c:v>1.6</c:v>
                </c:pt>
                <c:pt idx="13786">
                  <c:v>1.4</c:v>
                </c:pt>
                <c:pt idx="13787">
                  <c:v>1.4</c:v>
                </c:pt>
                <c:pt idx="13788">
                  <c:v>1.4</c:v>
                </c:pt>
                <c:pt idx="13789">
                  <c:v>1.5</c:v>
                </c:pt>
                <c:pt idx="13790">
                  <c:v>1.5</c:v>
                </c:pt>
                <c:pt idx="13791">
                  <c:v>1.5</c:v>
                </c:pt>
                <c:pt idx="13792">
                  <c:v>1.4</c:v>
                </c:pt>
                <c:pt idx="13793">
                  <c:v>1.2</c:v>
                </c:pt>
                <c:pt idx="13794">
                  <c:v>1.4</c:v>
                </c:pt>
                <c:pt idx="13795">
                  <c:v>1.4</c:v>
                </c:pt>
                <c:pt idx="13796">
                  <c:v>1.5</c:v>
                </c:pt>
                <c:pt idx="13797">
                  <c:v>1.5</c:v>
                </c:pt>
                <c:pt idx="13798">
                  <c:v>1.5</c:v>
                </c:pt>
                <c:pt idx="13799">
                  <c:v>1.4</c:v>
                </c:pt>
                <c:pt idx="13800">
                  <c:v>1.5</c:v>
                </c:pt>
                <c:pt idx="13801">
                  <c:v>1.6</c:v>
                </c:pt>
                <c:pt idx="13802">
                  <c:v>1.3</c:v>
                </c:pt>
                <c:pt idx="13803">
                  <c:v>1.4</c:v>
                </c:pt>
                <c:pt idx="13804">
                  <c:v>1.4</c:v>
                </c:pt>
                <c:pt idx="13805">
                  <c:v>1.5</c:v>
                </c:pt>
                <c:pt idx="13806">
                  <c:v>1.4</c:v>
                </c:pt>
                <c:pt idx="13807">
                  <c:v>1.5</c:v>
                </c:pt>
                <c:pt idx="13808">
                  <c:v>1.5</c:v>
                </c:pt>
                <c:pt idx="13809">
                  <c:v>1.4</c:v>
                </c:pt>
                <c:pt idx="13810">
                  <c:v>1.5</c:v>
                </c:pt>
                <c:pt idx="13811">
                  <c:v>1.6</c:v>
                </c:pt>
                <c:pt idx="13812">
                  <c:v>1.4</c:v>
                </c:pt>
                <c:pt idx="13813">
                  <c:v>1.4</c:v>
                </c:pt>
                <c:pt idx="13814">
                  <c:v>1.5</c:v>
                </c:pt>
                <c:pt idx="13815">
                  <c:v>1.4</c:v>
                </c:pt>
                <c:pt idx="13816">
                  <c:v>1.5</c:v>
                </c:pt>
                <c:pt idx="13817">
                  <c:v>1.5</c:v>
                </c:pt>
                <c:pt idx="13818">
                  <c:v>1.6</c:v>
                </c:pt>
                <c:pt idx="13819">
                  <c:v>1.5</c:v>
                </c:pt>
                <c:pt idx="13820">
                  <c:v>1.3</c:v>
                </c:pt>
                <c:pt idx="13821">
                  <c:v>1.4</c:v>
                </c:pt>
                <c:pt idx="13822">
                  <c:v>1.5</c:v>
                </c:pt>
                <c:pt idx="13823">
                  <c:v>1.4</c:v>
                </c:pt>
                <c:pt idx="13824">
                  <c:v>1.4</c:v>
                </c:pt>
                <c:pt idx="13825">
                  <c:v>1.4</c:v>
                </c:pt>
                <c:pt idx="13826">
                  <c:v>1.5</c:v>
                </c:pt>
                <c:pt idx="13827">
                  <c:v>1.4</c:v>
                </c:pt>
                <c:pt idx="13828">
                  <c:v>1.5</c:v>
                </c:pt>
                <c:pt idx="13829">
                  <c:v>1.4</c:v>
                </c:pt>
                <c:pt idx="13830">
                  <c:v>1.5</c:v>
                </c:pt>
                <c:pt idx="13831">
                  <c:v>1.4</c:v>
                </c:pt>
                <c:pt idx="13832">
                  <c:v>1.4</c:v>
                </c:pt>
                <c:pt idx="13833">
                  <c:v>1.5</c:v>
                </c:pt>
                <c:pt idx="13834">
                  <c:v>1.5</c:v>
                </c:pt>
                <c:pt idx="13835">
                  <c:v>1.5</c:v>
                </c:pt>
                <c:pt idx="13836">
                  <c:v>1.3</c:v>
                </c:pt>
                <c:pt idx="13837">
                  <c:v>1.5</c:v>
                </c:pt>
                <c:pt idx="13838">
                  <c:v>1.6</c:v>
                </c:pt>
                <c:pt idx="13839">
                  <c:v>1.3</c:v>
                </c:pt>
                <c:pt idx="13840">
                  <c:v>1.5</c:v>
                </c:pt>
                <c:pt idx="13841">
                  <c:v>1.6</c:v>
                </c:pt>
                <c:pt idx="13842">
                  <c:v>1.3</c:v>
                </c:pt>
                <c:pt idx="13843">
                  <c:v>1.6</c:v>
                </c:pt>
                <c:pt idx="13844">
                  <c:v>1.7</c:v>
                </c:pt>
                <c:pt idx="13845">
                  <c:v>1.2</c:v>
                </c:pt>
                <c:pt idx="13846">
                  <c:v>1.3</c:v>
                </c:pt>
                <c:pt idx="13847">
                  <c:v>1.4</c:v>
                </c:pt>
                <c:pt idx="13848">
                  <c:v>1.6</c:v>
                </c:pt>
                <c:pt idx="13849">
                  <c:v>1.2</c:v>
                </c:pt>
                <c:pt idx="13850">
                  <c:v>1.4</c:v>
                </c:pt>
                <c:pt idx="13851">
                  <c:v>1.5</c:v>
                </c:pt>
                <c:pt idx="13852">
                  <c:v>1.4</c:v>
                </c:pt>
                <c:pt idx="13853">
                  <c:v>1.4</c:v>
                </c:pt>
                <c:pt idx="13854">
                  <c:v>1.6</c:v>
                </c:pt>
                <c:pt idx="13855">
                  <c:v>1.5</c:v>
                </c:pt>
                <c:pt idx="13856">
                  <c:v>1.5</c:v>
                </c:pt>
                <c:pt idx="13857">
                  <c:v>1.2</c:v>
                </c:pt>
                <c:pt idx="13858">
                  <c:v>1.4</c:v>
                </c:pt>
                <c:pt idx="13859">
                  <c:v>1.4</c:v>
                </c:pt>
                <c:pt idx="13860">
                  <c:v>1.4</c:v>
                </c:pt>
                <c:pt idx="13861">
                  <c:v>1.4</c:v>
                </c:pt>
                <c:pt idx="13862">
                  <c:v>1.4</c:v>
                </c:pt>
                <c:pt idx="13863">
                  <c:v>1.5</c:v>
                </c:pt>
                <c:pt idx="13864">
                  <c:v>1.4</c:v>
                </c:pt>
                <c:pt idx="13865">
                  <c:v>1.4</c:v>
                </c:pt>
                <c:pt idx="13866">
                  <c:v>1.6</c:v>
                </c:pt>
                <c:pt idx="13867">
                  <c:v>1.4</c:v>
                </c:pt>
                <c:pt idx="13868">
                  <c:v>1.4</c:v>
                </c:pt>
                <c:pt idx="13869">
                  <c:v>1.3</c:v>
                </c:pt>
                <c:pt idx="13870">
                  <c:v>1.7</c:v>
                </c:pt>
                <c:pt idx="13871">
                  <c:v>1.3</c:v>
                </c:pt>
                <c:pt idx="13872">
                  <c:v>1.4</c:v>
                </c:pt>
                <c:pt idx="13873">
                  <c:v>1.4</c:v>
                </c:pt>
                <c:pt idx="13874">
                  <c:v>1.4</c:v>
                </c:pt>
                <c:pt idx="13875">
                  <c:v>1.5</c:v>
                </c:pt>
                <c:pt idx="13876">
                  <c:v>1.5</c:v>
                </c:pt>
                <c:pt idx="13877">
                  <c:v>1.4</c:v>
                </c:pt>
                <c:pt idx="13878">
                  <c:v>1.6</c:v>
                </c:pt>
                <c:pt idx="13879">
                  <c:v>1.5</c:v>
                </c:pt>
                <c:pt idx="13880">
                  <c:v>1.5</c:v>
                </c:pt>
                <c:pt idx="13881">
                  <c:v>1.4</c:v>
                </c:pt>
                <c:pt idx="13882">
                  <c:v>1.3</c:v>
                </c:pt>
                <c:pt idx="13883">
                  <c:v>1.6</c:v>
                </c:pt>
                <c:pt idx="13884">
                  <c:v>1.6</c:v>
                </c:pt>
                <c:pt idx="13885">
                  <c:v>1.4</c:v>
                </c:pt>
                <c:pt idx="13886">
                  <c:v>1.4</c:v>
                </c:pt>
                <c:pt idx="13887">
                  <c:v>1.5</c:v>
                </c:pt>
                <c:pt idx="13888">
                  <c:v>1.6</c:v>
                </c:pt>
                <c:pt idx="13889">
                  <c:v>1.3</c:v>
                </c:pt>
                <c:pt idx="13890">
                  <c:v>1.4</c:v>
                </c:pt>
                <c:pt idx="13891">
                  <c:v>1.4</c:v>
                </c:pt>
                <c:pt idx="13892">
                  <c:v>1.5</c:v>
                </c:pt>
                <c:pt idx="13893">
                  <c:v>1.5</c:v>
                </c:pt>
                <c:pt idx="13894">
                  <c:v>1.4</c:v>
                </c:pt>
                <c:pt idx="13895">
                  <c:v>1.4</c:v>
                </c:pt>
                <c:pt idx="13896">
                  <c:v>1.5</c:v>
                </c:pt>
                <c:pt idx="13897">
                  <c:v>1.5</c:v>
                </c:pt>
                <c:pt idx="13898">
                  <c:v>1.5</c:v>
                </c:pt>
                <c:pt idx="13899">
                  <c:v>1.4</c:v>
                </c:pt>
                <c:pt idx="13900">
                  <c:v>1.5</c:v>
                </c:pt>
                <c:pt idx="13901">
                  <c:v>1.4</c:v>
                </c:pt>
                <c:pt idx="13902">
                  <c:v>1.4</c:v>
                </c:pt>
                <c:pt idx="13903">
                  <c:v>1.4</c:v>
                </c:pt>
                <c:pt idx="13904">
                  <c:v>1.6</c:v>
                </c:pt>
                <c:pt idx="13905">
                  <c:v>1.3</c:v>
                </c:pt>
                <c:pt idx="13906">
                  <c:v>1.4</c:v>
                </c:pt>
                <c:pt idx="13907">
                  <c:v>1.4</c:v>
                </c:pt>
                <c:pt idx="13908">
                  <c:v>1.4</c:v>
                </c:pt>
                <c:pt idx="13909">
                  <c:v>1.6</c:v>
                </c:pt>
                <c:pt idx="13910">
                  <c:v>1.6</c:v>
                </c:pt>
                <c:pt idx="13911">
                  <c:v>1.3</c:v>
                </c:pt>
                <c:pt idx="13912">
                  <c:v>1.4</c:v>
                </c:pt>
                <c:pt idx="13913">
                  <c:v>1.4</c:v>
                </c:pt>
                <c:pt idx="13914">
                  <c:v>1.7</c:v>
                </c:pt>
                <c:pt idx="13915">
                  <c:v>1.3</c:v>
                </c:pt>
                <c:pt idx="13916">
                  <c:v>1.6</c:v>
                </c:pt>
                <c:pt idx="13917">
                  <c:v>1.7</c:v>
                </c:pt>
                <c:pt idx="13918">
                  <c:v>1.3</c:v>
                </c:pt>
                <c:pt idx="13919">
                  <c:v>1.2</c:v>
                </c:pt>
                <c:pt idx="13920">
                  <c:v>1.4</c:v>
                </c:pt>
                <c:pt idx="13921">
                  <c:v>1.4</c:v>
                </c:pt>
                <c:pt idx="13922">
                  <c:v>1.6</c:v>
                </c:pt>
                <c:pt idx="13923">
                  <c:v>1.2</c:v>
                </c:pt>
                <c:pt idx="13924">
                  <c:v>1.4</c:v>
                </c:pt>
                <c:pt idx="13925">
                  <c:v>1.4</c:v>
                </c:pt>
                <c:pt idx="13926">
                  <c:v>1.4</c:v>
                </c:pt>
                <c:pt idx="13927">
                  <c:v>1.3</c:v>
                </c:pt>
                <c:pt idx="13928">
                  <c:v>1.5</c:v>
                </c:pt>
                <c:pt idx="13929">
                  <c:v>1.6</c:v>
                </c:pt>
                <c:pt idx="13930">
                  <c:v>1.4</c:v>
                </c:pt>
                <c:pt idx="13931">
                  <c:v>1.4</c:v>
                </c:pt>
                <c:pt idx="13932">
                  <c:v>1.6</c:v>
                </c:pt>
                <c:pt idx="13933">
                  <c:v>1.4</c:v>
                </c:pt>
                <c:pt idx="13934">
                  <c:v>1.3</c:v>
                </c:pt>
                <c:pt idx="13935">
                  <c:v>1.4</c:v>
                </c:pt>
                <c:pt idx="13936">
                  <c:v>1.4</c:v>
                </c:pt>
                <c:pt idx="13937">
                  <c:v>1.5</c:v>
                </c:pt>
                <c:pt idx="13938">
                  <c:v>1.5</c:v>
                </c:pt>
                <c:pt idx="13939">
                  <c:v>1.4</c:v>
                </c:pt>
                <c:pt idx="13940">
                  <c:v>1.4</c:v>
                </c:pt>
                <c:pt idx="13941">
                  <c:v>1.5</c:v>
                </c:pt>
                <c:pt idx="13942">
                  <c:v>1.4</c:v>
                </c:pt>
                <c:pt idx="13943">
                  <c:v>1.4</c:v>
                </c:pt>
                <c:pt idx="13944">
                  <c:v>1.3</c:v>
                </c:pt>
                <c:pt idx="13945">
                  <c:v>1.5</c:v>
                </c:pt>
                <c:pt idx="13946">
                  <c:v>1.4</c:v>
                </c:pt>
                <c:pt idx="13947">
                  <c:v>1.4</c:v>
                </c:pt>
                <c:pt idx="13948">
                  <c:v>1.4</c:v>
                </c:pt>
                <c:pt idx="13949">
                  <c:v>1.6</c:v>
                </c:pt>
                <c:pt idx="13950">
                  <c:v>1.5</c:v>
                </c:pt>
                <c:pt idx="13951">
                  <c:v>1.5</c:v>
                </c:pt>
                <c:pt idx="13952">
                  <c:v>1.3</c:v>
                </c:pt>
                <c:pt idx="13953">
                  <c:v>1.7</c:v>
                </c:pt>
                <c:pt idx="13954">
                  <c:v>1.5</c:v>
                </c:pt>
                <c:pt idx="13955">
                  <c:v>1.4</c:v>
                </c:pt>
                <c:pt idx="13956">
                  <c:v>1.2</c:v>
                </c:pt>
                <c:pt idx="13957">
                  <c:v>1.5</c:v>
                </c:pt>
                <c:pt idx="13958">
                  <c:v>1.4</c:v>
                </c:pt>
                <c:pt idx="13959">
                  <c:v>1.3</c:v>
                </c:pt>
                <c:pt idx="13960">
                  <c:v>1.4</c:v>
                </c:pt>
                <c:pt idx="13961">
                  <c:v>1.4</c:v>
                </c:pt>
                <c:pt idx="13962">
                  <c:v>1.4</c:v>
                </c:pt>
                <c:pt idx="13963">
                  <c:v>1.4</c:v>
                </c:pt>
                <c:pt idx="13964">
                  <c:v>1.4</c:v>
                </c:pt>
                <c:pt idx="13965">
                  <c:v>1.5</c:v>
                </c:pt>
                <c:pt idx="13966">
                  <c:v>1.4</c:v>
                </c:pt>
                <c:pt idx="13967">
                  <c:v>1.3</c:v>
                </c:pt>
                <c:pt idx="13968">
                  <c:v>1.3</c:v>
                </c:pt>
                <c:pt idx="13969">
                  <c:v>1.5</c:v>
                </c:pt>
                <c:pt idx="13970">
                  <c:v>1.3</c:v>
                </c:pt>
                <c:pt idx="13971">
                  <c:v>1.6</c:v>
                </c:pt>
                <c:pt idx="13972">
                  <c:v>1.7</c:v>
                </c:pt>
                <c:pt idx="13973">
                  <c:v>1.3</c:v>
                </c:pt>
                <c:pt idx="13974">
                  <c:v>1.3</c:v>
                </c:pt>
                <c:pt idx="13975">
                  <c:v>1.7</c:v>
                </c:pt>
                <c:pt idx="13976">
                  <c:v>1.3</c:v>
                </c:pt>
                <c:pt idx="13977">
                  <c:v>1.3</c:v>
                </c:pt>
                <c:pt idx="13978">
                  <c:v>1.4</c:v>
                </c:pt>
                <c:pt idx="13979">
                  <c:v>1.4</c:v>
                </c:pt>
                <c:pt idx="13980">
                  <c:v>1.4</c:v>
                </c:pt>
                <c:pt idx="13981">
                  <c:v>1.4</c:v>
                </c:pt>
                <c:pt idx="13982">
                  <c:v>1.8</c:v>
                </c:pt>
                <c:pt idx="13983">
                  <c:v>1.6</c:v>
                </c:pt>
                <c:pt idx="13984">
                  <c:v>1.1000000000000001</c:v>
                </c:pt>
                <c:pt idx="13985">
                  <c:v>1.4</c:v>
                </c:pt>
                <c:pt idx="13986">
                  <c:v>1.4</c:v>
                </c:pt>
                <c:pt idx="13987">
                  <c:v>1.5</c:v>
                </c:pt>
                <c:pt idx="13988">
                  <c:v>1.3</c:v>
                </c:pt>
                <c:pt idx="13989">
                  <c:v>1.5</c:v>
                </c:pt>
                <c:pt idx="13990">
                  <c:v>1.4</c:v>
                </c:pt>
                <c:pt idx="13991">
                  <c:v>1.2</c:v>
                </c:pt>
                <c:pt idx="13992">
                  <c:v>1.3</c:v>
                </c:pt>
                <c:pt idx="13993">
                  <c:v>1.3</c:v>
                </c:pt>
                <c:pt idx="13994">
                  <c:v>1.5</c:v>
                </c:pt>
                <c:pt idx="13995">
                  <c:v>1.3</c:v>
                </c:pt>
                <c:pt idx="13996">
                  <c:v>1.3</c:v>
                </c:pt>
                <c:pt idx="13997">
                  <c:v>1.3</c:v>
                </c:pt>
                <c:pt idx="13998">
                  <c:v>1.4</c:v>
                </c:pt>
                <c:pt idx="13999">
                  <c:v>1.4</c:v>
                </c:pt>
                <c:pt idx="14000">
                  <c:v>1.3</c:v>
                </c:pt>
                <c:pt idx="14001">
                  <c:v>1.3</c:v>
                </c:pt>
                <c:pt idx="14002">
                  <c:v>1.4</c:v>
                </c:pt>
                <c:pt idx="14003">
                  <c:v>1.4</c:v>
                </c:pt>
                <c:pt idx="14004">
                  <c:v>1.3</c:v>
                </c:pt>
                <c:pt idx="14005">
                  <c:v>1.5</c:v>
                </c:pt>
                <c:pt idx="14006">
                  <c:v>1.3</c:v>
                </c:pt>
                <c:pt idx="14007">
                  <c:v>1.4</c:v>
                </c:pt>
                <c:pt idx="14008">
                  <c:v>1.8</c:v>
                </c:pt>
                <c:pt idx="14009">
                  <c:v>1.1000000000000001</c:v>
                </c:pt>
                <c:pt idx="14010">
                  <c:v>1.3</c:v>
                </c:pt>
                <c:pt idx="14011">
                  <c:v>1.4</c:v>
                </c:pt>
                <c:pt idx="14012">
                  <c:v>1.4</c:v>
                </c:pt>
                <c:pt idx="14013">
                  <c:v>1.3</c:v>
                </c:pt>
                <c:pt idx="14014">
                  <c:v>1.3</c:v>
                </c:pt>
                <c:pt idx="14015">
                  <c:v>1.5</c:v>
                </c:pt>
                <c:pt idx="14016">
                  <c:v>1.4</c:v>
                </c:pt>
                <c:pt idx="14017">
                  <c:v>1.6</c:v>
                </c:pt>
                <c:pt idx="14018">
                  <c:v>1.3</c:v>
                </c:pt>
                <c:pt idx="14019">
                  <c:v>1.4</c:v>
                </c:pt>
                <c:pt idx="14020">
                  <c:v>1.4</c:v>
                </c:pt>
                <c:pt idx="14021">
                  <c:v>1.3</c:v>
                </c:pt>
                <c:pt idx="14022">
                  <c:v>1.3</c:v>
                </c:pt>
                <c:pt idx="14023">
                  <c:v>1.4</c:v>
                </c:pt>
                <c:pt idx="14024">
                  <c:v>1.4</c:v>
                </c:pt>
                <c:pt idx="14025">
                  <c:v>1.2</c:v>
                </c:pt>
                <c:pt idx="14026">
                  <c:v>1.4</c:v>
                </c:pt>
                <c:pt idx="14027">
                  <c:v>1.4</c:v>
                </c:pt>
                <c:pt idx="14028">
                  <c:v>1.4</c:v>
                </c:pt>
                <c:pt idx="14029">
                  <c:v>1.6</c:v>
                </c:pt>
                <c:pt idx="14030">
                  <c:v>1.3</c:v>
                </c:pt>
                <c:pt idx="14031">
                  <c:v>1.5</c:v>
                </c:pt>
                <c:pt idx="14032">
                  <c:v>1.3</c:v>
                </c:pt>
                <c:pt idx="14033">
                  <c:v>1.5</c:v>
                </c:pt>
                <c:pt idx="14034">
                  <c:v>1.2</c:v>
                </c:pt>
                <c:pt idx="14035">
                  <c:v>1.4</c:v>
                </c:pt>
                <c:pt idx="14036">
                  <c:v>1.3</c:v>
                </c:pt>
                <c:pt idx="14037">
                  <c:v>1.6</c:v>
                </c:pt>
                <c:pt idx="14038">
                  <c:v>1.1000000000000001</c:v>
                </c:pt>
                <c:pt idx="14039">
                  <c:v>1.3</c:v>
                </c:pt>
                <c:pt idx="14040">
                  <c:v>1.4</c:v>
                </c:pt>
                <c:pt idx="14041">
                  <c:v>1.4</c:v>
                </c:pt>
                <c:pt idx="14042">
                  <c:v>1.3</c:v>
                </c:pt>
                <c:pt idx="14043">
                  <c:v>1.3</c:v>
                </c:pt>
                <c:pt idx="14044">
                  <c:v>1.4</c:v>
                </c:pt>
                <c:pt idx="14045">
                  <c:v>1.4</c:v>
                </c:pt>
                <c:pt idx="14046">
                  <c:v>1.3</c:v>
                </c:pt>
                <c:pt idx="14047">
                  <c:v>1.3</c:v>
                </c:pt>
                <c:pt idx="14048">
                  <c:v>1.5</c:v>
                </c:pt>
                <c:pt idx="14049">
                  <c:v>1.4</c:v>
                </c:pt>
                <c:pt idx="14050">
                  <c:v>1.3</c:v>
                </c:pt>
                <c:pt idx="14051">
                  <c:v>1.3</c:v>
                </c:pt>
                <c:pt idx="14052">
                  <c:v>1.5</c:v>
                </c:pt>
                <c:pt idx="14053">
                  <c:v>1.4</c:v>
                </c:pt>
                <c:pt idx="14054">
                  <c:v>1.2</c:v>
                </c:pt>
                <c:pt idx="14055">
                  <c:v>1.4</c:v>
                </c:pt>
                <c:pt idx="14056">
                  <c:v>1.5</c:v>
                </c:pt>
                <c:pt idx="14057">
                  <c:v>1.3</c:v>
                </c:pt>
                <c:pt idx="14058">
                  <c:v>1.5</c:v>
                </c:pt>
                <c:pt idx="14059">
                  <c:v>1.4</c:v>
                </c:pt>
                <c:pt idx="14060">
                  <c:v>1.1000000000000001</c:v>
                </c:pt>
                <c:pt idx="14061">
                  <c:v>1.5</c:v>
                </c:pt>
                <c:pt idx="14062">
                  <c:v>1.4</c:v>
                </c:pt>
                <c:pt idx="14063">
                  <c:v>1.3</c:v>
                </c:pt>
                <c:pt idx="14064">
                  <c:v>1.4</c:v>
                </c:pt>
                <c:pt idx="14065">
                  <c:v>1.4</c:v>
                </c:pt>
                <c:pt idx="14066">
                  <c:v>1.2</c:v>
                </c:pt>
                <c:pt idx="14067">
                  <c:v>1.3</c:v>
                </c:pt>
                <c:pt idx="14068">
                  <c:v>1.4</c:v>
                </c:pt>
                <c:pt idx="14069">
                  <c:v>1.3</c:v>
                </c:pt>
                <c:pt idx="14070">
                  <c:v>1.3</c:v>
                </c:pt>
                <c:pt idx="14071">
                  <c:v>1.4</c:v>
                </c:pt>
                <c:pt idx="14072">
                  <c:v>1.4</c:v>
                </c:pt>
                <c:pt idx="14073">
                  <c:v>1.3</c:v>
                </c:pt>
                <c:pt idx="14074">
                  <c:v>1.5</c:v>
                </c:pt>
                <c:pt idx="14075">
                  <c:v>1.2</c:v>
                </c:pt>
                <c:pt idx="14076">
                  <c:v>1.3</c:v>
                </c:pt>
                <c:pt idx="14077">
                  <c:v>1.3</c:v>
                </c:pt>
                <c:pt idx="14078">
                  <c:v>1.3</c:v>
                </c:pt>
                <c:pt idx="14079">
                  <c:v>1.5</c:v>
                </c:pt>
                <c:pt idx="14080">
                  <c:v>1.3</c:v>
                </c:pt>
                <c:pt idx="14081">
                  <c:v>1.4</c:v>
                </c:pt>
                <c:pt idx="14082">
                  <c:v>1.5</c:v>
                </c:pt>
                <c:pt idx="14083">
                  <c:v>1.5</c:v>
                </c:pt>
                <c:pt idx="14084">
                  <c:v>1.1000000000000001</c:v>
                </c:pt>
                <c:pt idx="14085">
                  <c:v>1.3</c:v>
                </c:pt>
                <c:pt idx="14086">
                  <c:v>1.4</c:v>
                </c:pt>
                <c:pt idx="14087">
                  <c:v>1.3</c:v>
                </c:pt>
                <c:pt idx="14088">
                  <c:v>1.3</c:v>
                </c:pt>
                <c:pt idx="14089">
                  <c:v>1.6</c:v>
                </c:pt>
                <c:pt idx="14090">
                  <c:v>1.5</c:v>
                </c:pt>
                <c:pt idx="14091">
                  <c:v>1.3</c:v>
                </c:pt>
                <c:pt idx="14092">
                  <c:v>1.3</c:v>
                </c:pt>
                <c:pt idx="14093">
                  <c:v>1.4</c:v>
                </c:pt>
                <c:pt idx="14094">
                  <c:v>1.8</c:v>
                </c:pt>
                <c:pt idx="14095">
                  <c:v>0.9</c:v>
                </c:pt>
                <c:pt idx="14096">
                  <c:v>1.1000000000000001</c:v>
                </c:pt>
                <c:pt idx="14097">
                  <c:v>1.3</c:v>
                </c:pt>
                <c:pt idx="14098">
                  <c:v>1.4</c:v>
                </c:pt>
                <c:pt idx="14099">
                  <c:v>1.4</c:v>
                </c:pt>
                <c:pt idx="14100">
                  <c:v>1.2</c:v>
                </c:pt>
                <c:pt idx="14101">
                  <c:v>1.4</c:v>
                </c:pt>
                <c:pt idx="14102">
                  <c:v>1.4</c:v>
                </c:pt>
                <c:pt idx="14103">
                  <c:v>1.5</c:v>
                </c:pt>
                <c:pt idx="14104">
                  <c:v>1.2</c:v>
                </c:pt>
                <c:pt idx="14105">
                  <c:v>1.4</c:v>
                </c:pt>
                <c:pt idx="14106">
                  <c:v>1.2</c:v>
                </c:pt>
                <c:pt idx="14107">
                  <c:v>1.5</c:v>
                </c:pt>
                <c:pt idx="14108">
                  <c:v>1.3</c:v>
                </c:pt>
                <c:pt idx="14109">
                  <c:v>1.3</c:v>
                </c:pt>
                <c:pt idx="14110">
                  <c:v>1.4</c:v>
                </c:pt>
                <c:pt idx="14111">
                  <c:v>1.3</c:v>
                </c:pt>
                <c:pt idx="14112">
                  <c:v>1.3</c:v>
                </c:pt>
                <c:pt idx="14113">
                  <c:v>1.3</c:v>
                </c:pt>
                <c:pt idx="14114">
                  <c:v>1.4</c:v>
                </c:pt>
                <c:pt idx="14115">
                  <c:v>1.4</c:v>
                </c:pt>
                <c:pt idx="14116">
                  <c:v>1.4</c:v>
                </c:pt>
                <c:pt idx="14117">
                  <c:v>1.6</c:v>
                </c:pt>
                <c:pt idx="14118">
                  <c:v>1.4</c:v>
                </c:pt>
                <c:pt idx="14119">
                  <c:v>1.3</c:v>
                </c:pt>
                <c:pt idx="14120">
                  <c:v>1.4</c:v>
                </c:pt>
                <c:pt idx="14121">
                  <c:v>1.3</c:v>
                </c:pt>
                <c:pt idx="14122">
                  <c:v>1.2</c:v>
                </c:pt>
                <c:pt idx="14123">
                  <c:v>1.5</c:v>
                </c:pt>
                <c:pt idx="14124">
                  <c:v>1.3</c:v>
                </c:pt>
                <c:pt idx="14125">
                  <c:v>1.2</c:v>
                </c:pt>
                <c:pt idx="14126">
                  <c:v>1.3</c:v>
                </c:pt>
                <c:pt idx="14127">
                  <c:v>1.4</c:v>
                </c:pt>
                <c:pt idx="14128">
                  <c:v>1.3</c:v>
                </c:pt>
                <c:pt idx="14129">
                  <c:v>1.4</c:v>
                </c:pt>
                <c:pt idx="14130">
                  <c:v>1.4</c:v>
                </c:pt>
                <c:pt idx="14131">
                  <c:v>1.5</c:v>
                </c:pt>
                <c:pt idx="14132">
                  <c:v>1.4</c:v>
                </c:pt>
                <c:pt idx="14133">
                  <c:v>1.1000000000000001</c:v>
                </c:pt>
                <c:pt idx="14134">
                  <c:v>1.3</c:v>
                </c:pt>
                <c:pt idx="14135">
                  <c:v>1.4</c:v>
                </c:pt>
                <c:pt idx="14136">
                  <c:v>1.4</c:v>
                </c:pt>
                <c:pt idx="14137">
                  <c:v>1.3</c:v>
                </c:pt>
                <c:pt idx="14138">
                  <c:v>1.4</c:v>
                </c:pt>
                <c:pt idx="14139">
                  <c:v>1.2</c:v>
                </c:pt>
                <c:pt idx="14140">
                  <c:v>1.4</c:v>
                </c:pt>
                <c:pt idx="14141">
                  <c:v>1.3</c:v>
                </c:pt>
                <c:pt idx="14142">
                  <c:v>1.3</c:v>
                </c:pt>
                <c:pt idx="14143">
                  <c:v>1.3</c:v>
                </c:pt>
                <c:pt idx="14144">
                  <c:v>1.3</c:v>
                </c:pt>
                <c:pt idx="14145">
                  <c:v>1.3</c:v>
                </c:pt>
                <c:pt idx="14146">
                  <c:v>1.4</c:v>
                </c:pt>
                <c:pt idx="14147">
                  <c:v>1.4</c:v>
                </c:pt>
                <c:pt idx="14148">
                  <c:v>1.6</c:v>
                </c:pt>
                <c:pt idx="14149">
                  <c:v>1.3</c:v>
                </c:pt>
                <c:pt idx="14150">
                  <c:v>1.2</c:v>
                </c:pt>
                <c:pt idx="14151">
                  <c:v>1.6</c:v>
                </c:pt>
                <c:pt idx="14152">
                  <c:v>1.3</c:v>
                </c:pt>
                <c:pt idx="14153">
                  <c:v>1.5</c:v>
                </c:pt>
                <c:pt idx="14154">
                  <c:v>1.1000000000000001</c:v>
                </c:pt>
                <c:pt idx="14155">
                  <c:v>1.3</c:v>
                </c:pt>
                <c:pt idx="14156">
                  <c:v>1.4</c:v>
                </c:pt>
                <c:pt idx="14157">
                  <c:v>1.3</c:v>
                </c:pt>
                <c:pt idx="14158">
                  <c:v>1.4</c:v>
                </c:pt>
                <c:pt idx="14159">
                  <c:v>1.3</c:v>
                </c:pt>
                <c:pt idx="14160">
                  <c:v>1.4</c:v>
                </c:pt>
                <c:pt idx="14161">
                  <c:v>1.5</c:v>
                </c:pt>
                <c:pt idx="14162">
                  <c:v>1.3</c:v>
                </c:pt>
                <c:pt idx="14163">
                  <c:v>1.3</c:v>
                </c:pt>
                <c:pt idx="14164">
                  <c:v>1.3</c:v>
                </c:pt>
                <c:pt idx="14165">
                  <c:v>1.5</c:v>
                </c:pt>
                <c:pt idx="14166">
                  <c:v>1.4</c:v>
                </c:pt>
                <c:pt idx="14167">
                  <c:v>1.1000000000000001</c:v>
                </c:pt>
                <c:pt idx="14168">
                  <c:v>1.3</c:v>
                </c:pt>
                <c:pt idx="14169">
                  <c:v>1.3</c:v>
                </c:pt>
                <c:pt idx="14170">
                  <c:v>1.3</c:v>
                </c:pt>
                <c:pt idx="14171">
                  <c:v>1.3</c:v>
                </c:pt>
                <c:pt idx="14172">
                  <c:v>1.3</c:v>
                </c:pt>
                <c:pt idx="14173">
                  <c:v>1.3</c:v>
                </c:pt>
                <c:pt idx="14174">
                  <c:v>1.4</c:v>
                </c:pt>
                <c:pt idx="14175">
                  <c:v>1.3</c:v>
                </c:pt>
                <c:pt idx="14176">
                  <c:v>1.3</c:v>
                </c:pt>
                <c:pt idx="14177">
                  <c:v>1.3</c:v>
                </c:pt>
                <c:pt idx="14178">
                  <c:v>1.4</c:v>
                </c:pt>
                <c:pt idx="14179">
                  <c:v>1.3</c:v>
                </c:pt>
                <c:pt idx="14180">
                  <c:v>1.4</c:v>
                </c:pt>
                <c:pt idx="14181">
                  <c:v>1.2</c:v>
                </c:pt>
                <c:pt idx="14182">
                  <c:v>1.5</c:v>
                </c:pt>
                <c:pt idx="14183">
                  <c:v>1.4</c:v>
                </c:pt>
                <c:pt idx="14184">
                  <c:v>1.2</c:v>
                </c:pt>
                <c:pt idx="14185">
                  <c:v>1.4</c:v>
                </c:pt>
                <c:pt idx="14186">
                  <c:v>1.3</c:v>
                </c:pt>
                <c:pt idx="14187">
                  <c:v>1.4</c:v>
                </c:pt>
                <c:pt idx="14188">
                  <c:v>1.2</c:v>
                </c:pt>
                <c:pt idx="14189">
                  <c:v>1.3</c:v>
                </c:pt>
                <c:pt idx="14190">
                  <c:v>1.3</c:v>
                </c:pt>
                <c:pt idx="14191">
                  <c:v>1.4</c:v>
                </c:pt>
                <c:pt idx="14192">
                  <c:v>1.2</c:v>
                </c:pt>
                <c:pt idx="14193">
                  <c:v>1.4</c:v>
                </c:pt>
                <c:pt idx="14194">
                  <c:v>1.4</c:v>
                </c:pt>
                <c:pt idx="14195">
                  <c:v>1.3</c:v>
                </c:pt>
                <c:pt idx="14196">
                  <c:v>1.3</c:v>
                </c:pt>
                <c:pt idx="14197">
                  <c:v>1.4</c:v>
                </c:pt>
                <c:pt idx="14198">
                  <c:v>1.5</c:v>
                </c:pt>
                <c:pt idx="14199">
                  <c:v>1.5</c:v>
                </c:pt>
                <c:pt idx="14200">
                  <c:v>1.4</c:v>
                </c:pt>
                <c:pt idx="14201">
                  <c:v>1.1000000000000001</c:v>
                </c:pt>
                <c:pt idx="14202">
                  <c:v>1.3</c:v>
                </c:pt>
                <c:pt idx="14203">
                  <c:v>1.4</c:v>
                </c:pt>
                <c:pt idx="14204">
                  <c:v>1.2</c:v>
                </c:pt>
                <c:pt idx="14205">
                  <c:v>1.4</c:v>
                </c:pt>
                <c:pt idx="14206">
                  <c:v>1.3</c:v>
                </c:pt>
                <c:pt idx="14207">
                  <c:v>1.3</c:v>
                </c:pt>
                <c:pt idx="14208">
                  <c:v>1.3</c:v>
                </c:pt>
                <c:pt idx="14209">
                  <c:v>1.3</c:v>
                </c:pt>
                <c:pt idx="14210">
                  <c:v>1.3</c:v>
                </c:pt>
                <c:pt idx="14211">
                  <c:v>1.3</c:v>
                </c:pt>
                <c:pt idx="14212">
                  <c:v>1.2</c:v>
                </c:pt>
                <c:pt idx="14213">
                  <c:v>1.3</c:v>
                </c:pt>
                <c:pt idx="14214">
                  <c:v>1.3</c:v>
                </c:pt>
                <c:pt idx="14215">
                  <c:v>1.7</c:v>
                </c:pt>
                <c:pt idx="14216">
                  <c:v>1.5</c:v>
                </c:pt>
                <c:pt idx="14217">
                  <c:v>1.3</c:v>
                </c:pt>
                <c:pt idx="14218">
                  <c:v>1.2</c:v>
                </c:pt>
                <c:pt idx="14219">
                  <c:v>1.4</c:v>
                </c:pt>
                <c:pt idx="14220">
                  <c:v>1.4</c:v>
                </c:pt>
                <c:pt idx="14221">
                  <c:v>1.3</c:v>
                </c:pt>
                <c:pt idx="14222">
                  <c:v>1.3</c:v>
                </c:pt>
                <c:pt idx="14223">
                  <c:v>1.3</c:v>
                </c:pt>
                <c:pt idx="14224">
                  <c:v>1.3</c:v>
                </c:pt>
                <c:pt idx="14225">
                  <c:v>1.3</c:v>
                </c:pt>
                <c:pt idx="14226">
                  <c:v>1.3</c:v>
                </c:pt>
                <c:pt idx="14227">
                  <c:v>1.5</c:v>
                </c:pt>
                <c:pt idx="14228">
                  <c:v>1.6</c:v>
                </c:pt>
                <c:pt idx="14229">
                  <c:v>1.3</c:v>
                </c:pt>
                <c:pt idx="14230">
                  <c:v>1.3</c:v>
                </c:pt>
                <c:pt idx="14231">
                  <c:v>1.4</c:v>
                </c:pt>
                <c:pt idx="14232">
                  <c:v>1.4</c:v>
                </c:pt>
                <c:pt idx="14233">
                  <c:v>1.3</c:v>
                </c:pt>
                <c:pt idx="14234">
                  <c:v>1.3</c:v>
                </c:pt>
                <c:pt idx="14235">
                  <c:v>1.3</c:v>
                </c:pt>
                <c:pt idx="14236">
                  <c:v>1.4</c:v>
                </c:pt>
                <c:pt idx="14237">
                  <c:v>1.3</c:v>
                </c:pt>
                <c:pt idx="14238">
                  <c:v>1.3</c:v>
                </c:pt>
                <c:pt idx="14239">
                  <c:v>1.4</c:v>
                </c:pt>
                <c:pt idx="14240">
                  <c:v>1.4</c:v>
                </c:pt>
                <c:pt idx="14241">
                  <c:v>1.3</c:v>
                </c:pt>
                <c:pt idx="14242">
                  <c:v>1.3</c:v>
                </c:pt>
                <c:pt idx="14243">
                  <c:v>1.3</c:v>
                </c:pt>
                <c:pt idx="14244">
                  <c:v>1.4</c:v>
                </c:pt>
                <c:pt idx="14245">
                  <c:v>1.4</c:v>
                </c:pt>
                <c:pt idx="14246">
                  <c:v>1.3</c:v>
                </c:pt>
                <c:pt idx="14247">
                  <c:v>1.2</c:v>
                </c:pt>
                <c:pt idx="14248">
                  <c:v>1.3</c:v>
                </c:pt>
                <c:pt idx="14249">
                  <c:v>1.8</c:v>
                </c:pt>
                <c:pt idx="14250">
                  <c:v>1.2</c:v>
                </c:pt>
                <c:pt idx="14251">
                  <c:v>1.2</c:v>
                </c:pt>
                <c:pt idx="14252">
                  <c:v>1.3</c:v>
                </c:pt>
                <c:pt idx="14253">
                  <c:v>1.4</c:v>
                </c:pt>
                <c:pt idx="14254">
                  <c:v>1.4</c:v>
                </c:pt>
                <c:pt idx="14255">
                  <c:v>1.4</c:v>
                </c:pt>
                <c:pt idx="14256">
                  <c:v>1.2</c:v>
                </c:pt>
                <c:pt idx="14257">
                  <c:v>1.5</c:v>
                </c:pt>
                <c:pt idx="14258">
                  <c:v>1.4</c:v>
                </c:pt>
                <c:pt idx="14259">
                  <c:v>1.2</c:v>
                </c:pt>
                <c:pt idx="14260">
                  <c:v>1.2</c:v>
                </c:pt>
                <c:pt idx="14261">
                  <c:v>1.7</c:v>
                </c:pt>
                <c:pt idx="14262">
                  <c:v>1.5</c:v>
                </c:pt>
                <c:pt idx="14263">
                  <c:v>1.6</c:v>
                </c:pt>
                <c:pt idx="14264">
                  <c:v>1</c:v>
                </c:pt>
                <c:pt idx="14265">
                  <c:v>1.2</c:v>
                </c:pt>
                <c:pt idx="14266">
                  <c:v>1.3</c:v>
                </c:pt>
                <c:pt idx="14267">
                  <c:v>1.4</c:v>
                </c:pt>
                <c:pt idx="14268">
                  <c:v>1.2</c:v>
                </c:pt>
                <c:pt idx="14269">
                  <c:v>1.2</c:v>
                </c:pt>
                <c:pt idx="14270">
                  <c:v>1.4</c:v>
                </c:pt>
                <c:pt idx="14271">
                  <c:v>1.5</c:v>
                </c:pt>
                <c:pt idx="14272">
                  <c:v>1.5</c:v>
                </c:pt>
                <c:pt idx="14273">
                  <c:v>1.3</c:v>
                </c:pt>
                <c:pt idx="14274">
                  <c:v>1.4</c:v>
                </c:pt>
                <c:pt idx="14275">
                  <c:v>1.3</c:v>
                </c:pt>
                <c:pt idx="14276">
                  <c:v>1.4</c:v>
                </c:pt>
                <c:pt idx="14277">
                  <c:v>1.3</c:v>
                </c:pt>
                <c:pt idx="14278">
                  <c:v>1.3</c:v>
                </c:pt>
                <c:pt idx="14279">
                  <c:v>1.4</c:v>
                </c:pt>
                <c:pt idx="14280">
                  <c:v>1.1000000000000001</c:v>
                </c:pt>
                <c:pt idx="14281">
                  <c:v>1.4</c:v>
                </c:pt>
                <c:pt idx="14282">
                  <c:v>1.2</c:v>
                </c:pt>
                <c:pt idx="14283">
                  <c:v>1.5</c:v>
                </c:pt>
                <c:pt idx="14284">
                  <c:v>1.4</c:v>
                </c:pt>
                <c:pt idx="14285">
                  <c:v>1.3</c:v>
                </c:pt>
                <c:pt idx="14286">
                  <c:v>1.3</c:v>
                </c:pt>
                <c:pt idx="14287">
                  <c:v>1.3</c:v>
                </c:pt>
                <c:pt idx="14288">
                  <c:v>1.4</c:v>
                </c:pt>
                <c:pt idx="14289">
                  <c:v>1.3</c:v>
                </c:pt>
                <c:pt idx="14290">
                  <c:v>1.3</c:v>
                </c:pt>
                <c:pt idx="14291">
                  <c:v>1.3</c:v>
                </c:pt>
                <c:pt idx="14292">
                  <c:v>1.4</c:v>
                </c:pt>
                <c:pt idx="14293">
                  <c:v>1.3</c:v>
                </c:pt>
                <c:pt idx="14294">
                  <c:v>1.3</c:v>
                </c:pt>
                <c:pt idx="14295">
                  <c:v>1.3</c:v>
                </c:pt>
                <c:pt idx="14296">
                  <c:v>1.5</c:v>
                </c:pt>
                <c:pt idx="14297">
                  <c:v>1.3</c:v>
                </c:pt>
                <c:pt idx="14298">
                  <c:v>1.3</c:v>
                </c:pt>
                <c:pt idx="14299">
                  <c:v>1.5</c:v>
                </c:pt>
                <c:pt idx="14300">
                  <c:v>1.7</c:v>
                </c:pt>
                <c:pt idx="14301">
                  <c:v>1.1000000000000001</c:v>
                </c:pt>
                <c:pt idx="14302">
                  <c:v>1.3</c:v>
                </c:pt>
                <c:pt idx="14303">
                  <c:v>1.3</c:v>
                </c:pt>
                <c:pt idx="14304">
                  <c:v>1.3</c:v>
                </c:pt>
                <c:pt idx="14305">
                  <c:v>1.3</c:v>
                </c:pt>
                <c:pt idx="14306">
                  <c:v>1.4</c:v>
                </c:pt>
                <c:pt idx="14307">
                  <c:v>1.3</c:v>
                </c:pt>
                <c:pt idx="14308">
                  <c:v>1.4</c:v>
                </c:pt>
                <c:pt idx="14309">
                  <c:v>1.5</c:v>
                </c:pt>
                <c:pt idx="14310">
                  <c:v>1.6</c:v>
                </c:pt>
                <c:pt idx="14311">
                  <c:v>1</c:v>
                </c:pt>
                <c:pt idx="14312">
                  <c:v>1.2</c:v>
                </c:pt>
                <c:pt idx="14313">
                  <c:v>1.4</c:v>
                </c:pt>
                <c:pt idx="14314">
                  <c:v>1.2</c:v>
                </c:pt>
                <c:pt idx="14315">
                  <c:v>1.4</c:v>
                </c:pt>
                <c:pt idx="14316">
                  <c:v>1.3</c:v>
                </c:pt>
                <c:pt idx="14317">
                  <c:v>1.5</c:v>
                </c:pt>
                <c:pt idx="14318">
                  <c:v>1.3</c:v>
                </c:pt>
                <c:pt idx="14319">
                  <c:v>1.4</c:v>
                </c:pt>
                <c:pt idx="14320">
                  <c:v>1.2</c:v>
                </c:pt>
                <c:pt idx="14321">
                  <c:v>1.4</c:v>
                </c:pt>
                <c:pt idx="14322">
                  <c:v>1.4</c:v>
                </c:pt>
                <c:pt idx="14323">
                  <c:v>1.3</c:v>
                </c:pt>
                <c:pt idx="14324">
                  <c:v>1.6</c:v>
                </c:pt>
                <c:pt idx="14325">
                  <c:v>1.2</c:v>
                </c:pt>
                <c:pt idx="14326">
                  <c:v>1.3</c:v>
                </c:pt>
                <c:pt idx="14327">
                  <c:v>1.4</c:v>
                </c:pt>
                <c:pt idx="14328">
                  <c:v>1.2</c:v>
                </c:pt>
                <c:pt idx="14329">
                  <c:v>1.4</c:v>
                </c:pt>
                <c:pt idx="14330">
                  <c:v>1.5</c:v>
                </c:pt>
                <c:pt idx="14331">
                  <c:v>1.4</c:v>
                </c:pt>
                <c:pt idx="14332">
                  <c:v>1.4</c:v>
                </c:pt>
                <c:pt idx="14333">
                  <c:v>1.5</c:v>
                </c:pt>
                <c:pt idx="14334">
                  <c:v>1.5</c:v>
                </c:pt>
                <c:pt idx="14335">
                  <c:v>1.5</c:v>
                </c:pt>
                <c:pt idx="14336">
                  <c:v>1.5</c:v>
                </c:pt>
                <c:pt idx="14337">
                  <c:v>1.1000000000000001</c:v>
                </c:pt>
                <c:pt idx="14338">
                  <c:v>1.4</c:v>
                </c:pt>
                <c:pt idx="14339">
                  <c:v>1.5</c:v>
                </c:pt>
                <c:pt idx="14340">
                  <c:v>1.3</c:v>
                </c:pt>
                <c:pt idx="14341">
                  <c:v>1.3</c:v>
                </c:pt>
                <c:pt idx="14342">
                  <c:v>1.3</c:v>
                </c:pt>
                <c:pt idx="14343">
                  <c:v>1.4</c:v>
                </c:pt>
                <c:pt idx="14344">
                  <c:v>1.4</c:v>
                </c:pt>
                <c:pt idx="14345">
                  <c:v>1.3</c:v>
                </c:pt>
                <c:pt idx="14346">
                  <c:v>1.3</c:v>
                </c:pt>
                <c:pt idx="14347">
                  <c:v>1.3</c:v>
                </c:pt>
                <c:pt idx="14348">
                  <c:v>1.3</c:v>
                </c:pt>
                <c:pt idx="14349">
                  <c:v>1.4</c:v>
                </c:pt>
                <c:pt idx="14350">
                  <c:v>1.3</c:v>
                </c:pt>
                <c:pt idx="14351">
                  <c:v>1.6</c:v>
                </c:pt>
                <c:pt idx="14352">
                  <c:v>1.6</c:v>
                </c:pt>
                <c:pt idx="14353">
                  <c:v>1.2</c:v>
                </c:pt>
                <c:pt idx="14354">
                  <c:v>1.3</c:v>
                </c:pt>
                <c:pt idx="14355">
                  <c:v>1.4</c:v>
                </c:pt>
                <c:pt idx="14356">
                  <c:v>1.6</c:v>
                </c:pt>
                <c:pt idx="14357">
                  <c:v>1.1000000000000001</c:v>
                </c:pt>
                <c:pt idx="14358">
                  <c:v>1.4</c:v>
                </c:pt>
                <c:pt idx="14359">
                  <c:v>1.2</c:v>
                </c:pt>
                <c:pt idx="14360">
                  <c:v>1.3</c:v>
                </c:pt>
                <c:pt idx="14361">
                  <c:v>1.3</c:v>
                </c:pt>
                <c:pt idx="14362">
                  <c:v>1.2</c:v>
                </c:pt>
                <c:pt idx="14363">
                  <c:v>1.4</c:v>
                </c:pt>
                <c:pt idx="14364">
                  <c:v>1.5</c:v>
                </c:pt>
                <c:pt idx="14365">
                  <c:v>1.3</c:v>
                </c:pt>
                <c:pt idx="14366">
                  <c:v>1.3</c:v>
                </c:pt>
                <c:pt idx="14367">
                  <c:v>1.4</c:v>
                </c:pt>
                <c:pt idx="14368">
                  <c:v>1.3</c:v>
                </c:pt>
                <c:pt idx="14369">
                  <c:v>1.3</c:v>
                </c:pt>
                <c:pt idx="14370">
                  <c:v>1.2</c:v>
                </c:pt>
                <c:pt idx="14371">
                  <c:v>1.3</c:v>
                </c:pt>
                <c:pt idx="14372">
                  <c:v>1.4</c:v>
                </c:pt>
                <c:pt idx="14373">
                  <c:v>1.4</c:v>
                </c:pt>
                <c:pt idx="14374">
                  <c:v>1.3</c:v>
                </c:pt>
                <c:pt idx="14375">
                  <c:v>1.4</c:v>
                </c:pt>
                <c:pt idx="14376">
                  <c:v>1.3</c:v>
                </c:pt>
                <c:pt idx="14377">
                  <c:v>1.5</c:v>
                </c:pt>
                <c:pt idx="14378">
                  <c:v>1.3</c:v>
                </c:pt>
                <c:pt idx="14379">
                  <c:v>1.3</c:v>
                </c:pt>
                <c:pt idx="14380">
                  <c:v>1.2</c:v>
                </c:pt>
                <c:pt idx="14381">
                  <c:v>1.5</c:v>
                </c:pt>
                <c:pt idx="14382">
                  <c:v>1.5</c:v>
                </c:pt>
                <c:pt idx="14383">
                  <c:v>1.2</c:v>
                </c:pt>
                <c:pt idx="14384">
                  <c:v>1.4</c:v>
                </c:pt>
                <c:pt idx="14385">
                  <c:v>1.3</c:v>
                </c:pt>
                <c:pt idx="14386">
                  <c:v>1.4</c:v>
                </c:pt>
                <c:pt idx="14387">
                  <c:v>1.3</c:v>
                </c:pt>
                <c:pt idx="14388">
                  <c:v>1.5</c:v>
                </c:pt>
                <c:pt idx="14389">
                  <c:v>1.3</c:v>
                </c:pt>
                <c:pt idx="14390">
                  <c:v>1.4</c:v>
                </c:pt>
                <c:pt idx="14391">
                  <c:v>1.4</c:v>
                </c:pt>
                <c:pt idx="14392">
                  <c:v>1.6</c:v>
                </c:pt>
                <c:pt idx="14393">
                  <c:v>1.7</c:v>
                </c:pt>
                <c:pt idx="14394">
                  <c:v>1.1000000000000001</c:v>
                </c:pt>
                <c:pt idx="14395">
                  <c:v>1.3</c:v>
                </c:pt>
                <c:pt idx="14396">
                  <c:v>1.3</c:v>
                </c:pt>
                <c:pt idx="14397">
                  <c:v>1.2</c:v>
                </c:pt>
                <c:pt idx="14398">
                  <c:v>1.4</c:v>
                </c:pt>
                <c:pt idx="14399">
                  <c:v>1.3</c:v>
                </c:pt>
                <c:pt idx="14400">
                  <c:v>1.3</c:v>
                </c:pt>
                <c:pt idx="14401">
                  <c:v>1.4</c:v>
                </c:pt>
                <c:pt idx="14402">
                  <c:v>1.5</c:v>
                </c:pt>
                <c:pt idx="14403">
                  <c:v>1.3</c:v>
                </c:pt>
                <c:pt idx="14404">
                  <c:v>1.2</c:v>
                </c:pt>
                <c:pt idx="14405">
                  <c:v>1.5</c:v>
                </c:pt>
                <c:pt idx="14406">
                  <c:v>1.3</c:v>
                </c:pt>
                <c:pt idx="14407">
                  <c:v>1.3</c:v>
                </c:pt>
                <c:pt idx="14408">
                  <c:v>1.4</c:v>
                </c:pt>
                <c:pt idx="14409">
                  <c:v>1.3</c:v>
                </c:pt>
                <c:pt idx="14410">
                  <c:v>1.3</c:v>
                </c:pt>
                <c:pt idx="14411">
                  <c:v>1.5</c:v>
                </c:pt>
                <c:pt idx="14412">
                  <c:v>1.1000000000000001</c:v>
                </c:pt>
                <c:pt idx="14413">
                  <c:v>1.3</c:v>
                </c:pt>
                <c:pt idx="14414">
                  <c:v>1.4</c:v>
                </c:pt>
                <c:pt idx="14415">
                  <c:v>1.2</c:v>
                </c:pt>
                <c:pt idx="14416">
                  <c:v>1.6</c:v>
                </c:pt>
                <c:pt idx="14417">
                  <c:v>1.3</c:v>
                </c:pt>
                <c:pt idx="14418">
                  <c:v>1.3</c:v>
                </c:pt>
                <c:pt idx="14419">
                  <c:v>1.3</c:v>
                </c:pt>
                <c:pt idx="14420">
                  <c:v>1.4</c:v>
                </c:pt>
                <c:pt idx="14421">
                  <c:v>1.3</c:v>
                </c:pt>
                <c:pt idx="14422">
                  <c:v>1.4</c:v>
                </c:pt>
                <c:pt idx="14423">
                  <c:v>1.3</c:v>
                </c:pt>
                <c:pt idx="14424">
                  <c:v>1.2</c:v>
                </c:pt>
                <c:pt idx="14425">
                  <c:v>1.3</c:v>
                </c:pt>
                <c:pt idx="14426">
                  <c:v>1.4</c:v>
                </c:pt>
                <c:pt idx="14427">
                  <c:v>1.4</c:v>
                </c:pt>
                <c:pt idx="14428">
                  <c:v>1.3</c:v>
                </c:pt>
                <c:pt idx="14429">
                  <c:v>1.3</c:v>
                </c:pt>
                <c:pt idx="14430">
                  <c:v>1.4</c:v>
                </c:pt>
                <c:pt idx="14431">
                  <c:v>1.3</c:v>
                </c:pt>
                <c:pt idx="14432">
                  <c:v>1.3</c:v>
                </c:pt>
                <c:pt idx="14433">
                  <c:v>1.5</c:v>
                </c:pt>
                <c:pt idx="14434">
                  <c:v>1.4</c:v>
                </c:pt>
                <c:pt idx="14435">
                  <c:v>1.4</c:v>
                </c:pt>
                <c:pt idx="14436">
                  <c:v>1.2</c:v>
                </c:pt>
                <c:pt idx="14437">
                  <c:v>1.3</c:v>
                </c:pt>
                <c:pt idx="14438">
                  <c:v>1.4</c:v>
                </c:pt>
                <c:pt idx="14439">
                  <c:v>1.3</c:v>
                </c:pt>
                <c:pt idx="14440">
                  <c:v>1.3</c:v>
                </c:pt>
                <c:pt idx="14441">
                  <c:v>1.4</c:v>
                </c:pt>
                <c:pt idx="14442">
                  <c:v>1.4</c:v>
                </c:pt>
                <c:pt idx="14443">
                  <c:v>1.5</c:v>
                </c:pt>
                <c:pt idx="14444">
                  <c:v>1.5</c:v>
                </c:pt>
                <c:pt idx="14445">
                  <c:v>1.1000000000000001</c:v>
                </c:pt>
                <c:pt idx="14446">
                  <c:v>1.3</c:v>
                </c:pt>
                <c:pt idx="14447">
                  <c:v>1.3</c:v>
                </c:pt>
                <c:pt idx="14448">
                  <c:v>1.4</c:v>
                </c:pt>
                <c:pt idx="14449">
                  <c:v>1.3</c:v>
                </c:pt>
                <c:pt idx="14450">
                  <c:v>1.4</c:v>
                </c:pt>
                <c:pt idx="14451">
                  <c:v>1.4</c:v>
                </c:pt>
                <c:pt idx="14452">
                  <c:v>1.3</c:v>
                </c:pt>
                <c:pt idx="14453">
                  <c:v>1.3</c:v>
                </c:pt>
                <c:pt idx="14454">
                  <c:v>1.7</c:v>
                </c:pt>
                <c:pt idx="14455">
                  <c:v>1.4</c:v>
                </c:pt>
                <c:pt idx="14456">
                  <c:v>1.2</c:v>
                </c:pt>
                <c:pt idx="14457">
                  <c:v>1.4</c:v>
                </c:pt>
                <c:pt idx="14458">
                  <c:v>1.3</c:v>
                </c:pt>
                <c:pt idx="14459">
                  <c:v>1.4</c:v>
                </c:pt>
                <c:pt idx="14460">
                  <c:v>1.4</c:v>
                </c:pt>
                <c:pt idx="14461">
                  <c:v>1.4</c:v>
                </c:pt>
                <c:pt idx="14462">
                  <c:v>1.3</c:v>
                </c:pt>
                <c:pt idx="14463">
                  <c:v>1.5</c:v>
                </c:pt>
                <c:pt idx="14464">
                  <c:v>1.4</c:v>
                </c:pt>
                <c:pt idx="14465">
                  <c:v>1.6</c:v>
                </c:pt>
                <c:pt idx="14466">
                  <c:v>1.5</c:v>
                </c:pt>
                <c:pt idx="14467">
                  <c:v>1.5</c:v>
                </c:pt>
                <c:pt idx="14468">
                  <c:v>1.4</c:v>
                </c:pt>
                <c:pt idx="14469">
                  <c:v>1.3</c:v>
                </c:pt>
                <c:pt idx="14470">
                  <c:v>1.4</c:v>
                </c:pt>
                <c:pt idx="14471">
                  <c:v>1.4</c:v>
                </c:pt>
                <c:pt idx="14472">
                  <c:v>1.5</c:v>
                </c:pt>
                <c:pt idx="14473">
                  <c:v>1.2</c:v>
                </c:pt>
                <c:pt idx="14474">
                  <c:v>1.4</c:v>
                </c:pt>
                <c:pt idx="14475">
                  <c:v>1.4</c:v>
                </c:pt>
                <c:pt idx="14476">
                  <c:v>1.4</c:v>
                </c:pt>
                <c:pt idx="14477">
                  <c:v>1.5</c:v>
                </c:pt>
                <c:pt idx="14478">
                  <c:v>1.5</c:v>
                </c:pt>
                <c:pt idx="14479">
                  <c:v>1.5</c:v>
                </c:pt>
                <c:pt idx="14480">
                  <c:v>1.2</c:v>
                </c:pt>
                <c:pt idx="14481">
                  <c:v>1.3</c:v>
                </c:pt>
                <c:pt idx="14482">
                  <c:v>1.5</c:v>
                </c:pt>
                <c:pt idx="14483">
                  <c:v>1.4</c:v>
                </c:pt>
                <c:pt idx="14484">
                  <c:v>1.4</c:v>
                </c:pt>
                <c:pt idx="14485">
                  <c:v>1.5</c:v>
                </c:pt>
                <c:pt idx="14486">
                  <c:v>1.4</c:v>
                </c:pt>
                <c:pt idx="14487">
                  <c:v>1.5</c:v>
                </c:pt>
                <c:pt idx="14488">
                  <c:v>1.4</c:v>
                </c:pt>
                <c:pt idx="14489">
                  <c:v>1.2</c:v>
                </c:pt>
                <c:pt idx="14490">
                  <c:v>1.4</c:v>
                </c:pt>
                <c:pt idx="14491">
                  <c:v>1.3</c:v>
                </c:pt>
                <c:pt idx="14492">
                  <c:v>1.4</c:v>
                </c:pt>
                <c:pt idx="14493">
                  <c:v>1.3</c:v>
                </c:pt>
                <c:pt idx="14494">
                  <c:v>1.4</c:v>
                </c:pt>
                <c:pt idx="14495">
                  <c:v>1.4</c:v>
                </c:pt>
                <c:pt idx="14496">
                  <c:v>1.5</c:v>
                </c:pt>
                <c:pt idx="14497">
                  <c:v>1.4</c:v>
                </c:pt>
                <c:pt idx="14498">
                  <c:v>1.5</c:v>
                </c:pt>
                <c:pt idx="14499">
                  <c:v>1.4</c:v>
                </c:pt>
                <c:pt idx="14500">
                  <c:v>1.3</c:v>
                </c:pt>
                <c:pt idx="14501">
                  <c:v>1.2</c:v>
                </c:pt>
                <c:pt idx="14502">
                  <c:v>1.4</c:v>
                </c:pt>
                <c:pt idx="14503">
                  <c:v>1.3</c:v>
                </c:pt>
                <c:pt idx="14504">
                  <c:v>1.5</c:v>
                </c:pt>
                <c:pt idx="14505">
                  <c:v>1.4</c:v>
                </c:pt>
                <c:pt idx="14506">
                  <c:v>1.4</c:v>
                </c:pt>
                <c:pt idx="14507">
                  <c:v>1.4</c:v>
                </c:pt>
                <c:pt idx="14508">
                  <c:v>1.6</c:v>
                </c:pt>
                <c:pt idx="14509">
                  <c:v>1.4</c:v>
                </c:pt>
                <c:pt idx="14510">
                  <c:v>1.3</c:v>
                </c:pt>
                <c:pt idx="14511">
                  <c:v>1.5</c:v>
                </c:pt>
                <c:pt idx="14512">
                  <c:v>1.6</c:v>
                </c:pt>
                <c:pt idx="14513">
                  <c:v>1.5</c:v>
                </c:pt>
                <c:pt idx="14514">
                  <c:v>1.4</c:v>
                </c:pt>
                <c:pt idx="14515">
                  <c:v>1.4</c:v>
                </c:pt>
                <c:pt idx="14516">
                  <c:v>1.4</c:v>
                </c:pt>
                <c:pt idx="14517">
                  <c:v>1.4</c:v>
                </c:pt>
                <c:pt idx="14518">
                  <c:v>1.4</c:v>
                </c:pt>
                <c:pt idx="14519">
                  <c:v>1.6</c:v>
                </c:pt>
                <c:pt idx="14520">
                  <c:v>1.3</c:v>
                </c:pt>
                <c:pt idx="14521">
                  <c:v>1.3</c:v>
                </c:pt>
                <c:pt idx="14522">
                  <c:v>1.5</c:v>
                </c:pt>
                <c:pt idx="14523">
                  <c:v>1.2</c:v>
                </c:pt>
                <c:pt idx="14524">
                  <c:v>1.3</c:v>
                </c:pt>
                <c:pt idx="14525">
                  <c:v>1.3</c:v>
                </c:pt>
                <c:pt idx="14526">
                  <c:v>1.4</c:v>
                </c:pt>
                <c:pt idx="14527">
                  <c:v>1.4</c:v>
                </c:pt>
                <c:pt idx="14528">
                  <c:v>1.4</c:v>
                </c:pt>
                <c:pt idx="14529">
                  <c:v>1.4</c:v>
                </c:pt>
                <c:pt idx="14530">
                  <c:v>1.5</c:v>
                </c:pt>
                <c:pt idx="14531">
                  <c:v>1.5</c:v>
                </c:pt>
                <c:pt idx="14532">
                  <c:v>1.5</c:v>
                </c:pt>
                <c:pt idx="14533">
                  <c:v>1.5</c:v>
                </c:pt>
                <c:pt idx="14534">
                  <c:v>1.1000000000000001</c:v>
                </c:pt>
                <c:pt idx="14535">
                  <c:v>1.3</c:v>
                </c:pt>
                <c:pt idx="14536">
                  <c:v>1.3</c:v>
                </c:pt>
                <c:pt idx="14537">
                  <c:v>1.5</c:v>
                </c:pt>
                <c:pt idx="14538">
                  <c:v>1.3</c:v>
                </c:pt>
                <c:pt idx="14539">
                  <c:v>1.4</c:v>
                </c:pt>
                <c:pt idx="14540">
                  <c:v>1.4</c:v>
                </c:pt>
                <c:pt idx="14541">
                  <c:v>1.5</c:v>
                </c:pt>
                <c:pt idx="14542">
                  <c:v>1.3</c:v>
                </c:pt>
                <c:pt idx="14543">
                  <c:v>1.4</c:v>
                </c:pt>
                <c:pt idx="14544">
                  <c:v>1.6</c:v>
                </c:pt>
                <c:pt idx="14545">
                  <c:v>1.4</c:v>
                </c:pt>
                <c:pt idx="14546">
                  <c:v>1.3</c:v>
                </c:pt>
                <c:pt idx="14547">
                  <c:v>1.6</c:v>
                </c:pt>
                <c:pt idx="14548">
                  <c:v>1.3</c:v>
                </c:pt>
                <c:pt idx="14549">
                  <c:v>1.5</c:v>
                </c:pt>
                <c:pt idx="14550">
                  <c:v>1.5</c:v>
                </c:pt>
                <c:pt idx="14551">
                  <c:v>1.6</c:v>
                </c:pt>
                <c:pt idx="14552">
                  <c:v>1.4</c:v>
                </c:pt>
                <c:pt idx="14553">
                  <c:v>1.5</c:v>
                </c:pt>
                <c:pt idx="14554">
                  <c:v>1.1000000000000001</c:v>
                </c:pt>
                <c:pt idx="14555">
                  <c:v>1.3</c:v>
                </c:pt>
                <c:pt idx="14556">
                  <c:v>1.4</c:v>
                </c:pt>
                <c:pt idx="14557">
                  <c:v>1.4</c:v>
                </c:pt>
                <c:pt idx="14558">
                  <c:v>1.4</c:v>
                </c:pt>
                <c:pt idx="14559">
                  <c:v>1.4</c:v>
                </c:pt>
                <c:pt idx="14560">
                  <c:v>1.5</c:v>
                </c:pt>
                <c:pt idx="14561">
                  <c:v>1.5</c:v>
                </c:pt>
                <c:pt idx="14562">
                  <c:v>1.5</c:v>
                </c:pt>
                <c:pt idx="14563">
                  <c:v>1.6</c:v>
                </c:pt>
                <c:pt idx="14564">
                  <c:v>1.2</c:v>
                </c:pt>
                <c:pt idx="14565">
                  <c:v>1.3</c:v>
                </c:pt>
                <c:pt idx="14566">
                  <c:v>1.4</c:v>
                </c:pt>
                <c:pt idx="14567">
                  <c:v>1.3</c:v>
                </c:pt>
                <c:pt idx="14568">
                  <c:v>1.4</c:v>
                </c:pt>
                <c:pt idx="14569">
                  <c:v>1.5</c:v>
                </c:pt>
                <c:pt idx="14570">
                  <c:v>1.5</c:v>
                </c:pt>
                <c:pt idx="14571">
                  <c:v>1.3</c:v>
                </c:pt>
                <c:pt idx="14572">
                  <c:v>1.3</c:v>
                </c:pt>
                <c:pt idx="14573">
                  <c:v>1.3</c:v>
                </c:pt>
                <c:pt idx="14574">
                  <c:v>1.4</c:v>
                </c:pt>
                <c:pt idx="14575">
                  <c:v>1.3</c:v>
                </c:pt>
                <c:pt idx="14576">
                  <c:v>1.3</c:v>
                </c:pt>
                <c:pt idx="14577">
                  <c:v>1.4</c:v>
                </c:pt>
                <c:pt idx="14578">
                  <c:v>1.4</c:v>
                </c:pt>
                <c:pt idx="14579">
                  <c:v>1.4</c:v>
                </c:pt>
                <c:pt idx="14580">
                  <c:v>1.3</c:v>
                </c:pt>
                <c:pt idx="14581">
                  <c:v>1.5</c:v>
                </c:pt>
                <c:pt idx="14582">
                  <c:v>1.4</c:v>
                </c:pt>
                <c:pt idx="14583">
                  <c:v>1.5</c:v>
                </c:pt>
                <c:pt idx="14584">
                  <c:v>1.7</c:v>
                </c:pt>
                <c:pt idx="14585">
                  <c:v>1.5</c:v>
                </c:pt>
                <c:pt idx="14586">
                  <c:v>1.3</c:v>
                </c:pt>
                <c:pt idx="14587">
                  <c:v>1.3</c:v>
                </c:pt>
                <c:pt idx="14588">
                  <c:v>1.4</c:v>
                </c:pt>
                <c:pt idx="14589">
                  <c:v>1.2</c:v>
                </c:pt>
                <c:pt idx="14590">
                  <c:v>1.4</c:v>
                </c:pt>
                <c:pt idx="14591">
                  <c:v>1.4</c:v>
                </c:pt>
                <c:pt idx="14592">
                  <c:v>1.4</c:v>
                </c:pt>
                <c:pt idx="14593">
                  <c:v>1.4</c:v>
                </c:pt>
                <c:pt idx="14594">
                  <c:v>1.4</c:v>
                </c:pt>
                <c:pt idx="14595">
                  <c:v>1.5</c:v>
                </c:pt>
                <c:pt idx="14596">
                  <c:v>1.5</c:v>
                </c:pt>
                <c:pt idx="14597">
                  <c:v>1.3</c:v>
                </c:pt>
                <c:pt idx="14598">
                  <c:v>1.4</c:v>
                </c:pt>
                <c:pt idx="14599">
                  <c:v>1.4</c:v>
                </c:pt>
                <c:pt idx="14600">
                  <c:v>1.4</c:v>
                </c:pt>
                <c:pt idx="14601">
                  <c:v>1.4</c:v>
                </c:pt>
                <c:pt idx="14602">
                  <c:v>1.4</c:v>
                </c:pt>
                <c:pt idx="14603">
                  <c:v>1.5</c:v>
                </c:pt>
                <c:pt idx="14604">
                  <c:v>1.4</c:v>
                </c:pt>
                <c:pt idx="14605">
                  <c:v>1.3</c:v>
                </c:pt>
                <c:pt idx="14606">
                  <c:v>1.6</c:v>
                </c:pt>
                <c:pt idx="14607">
                  <c:v>1.5</c:v>
                </c:pt>
                <c:pt idx="14608">
                  <c:v>1.5</c:v>
                </c:pt>
                <c:pt idx="14609">
                  <c:v>1.1000000000000001</c:v>
                </c:pt>
                <c:pt idx="14610">
                  <c:v>1.4</c:v>
                </c:pt>
                <c:pt idx="14611">
                  <c:v>1.3</c:v>
                </c:pt>
                <c:pt idx="14612">
                  <c:v>1.5</c:v>
                </c:pt>
                <c:pt idx="14613">
                  <c:v>1.4</c:v>
                </c:pt>
                <c:pt idx="14614">
                  <c:v>1.5</c:v>
                </c:pt>
                <c:pt idx="14615">
                  <c:v>1.5</c:v>
                </c:pt>
                <c:pt idx="14616">
                  <c:v>1.4</c:v>
                </c:pt>
                <c:pt idx="14617">
                  <c:v>1.3</c:v>
                </c:pt>
                <c:pt idx="14618">
                  <c:v>1.5</c:v>
                </c:pt>
                <c:pt idx="14619">
                  <c:v>1.3</c:v>
                </c:pt>
                <c:pt idx="14620">
                  <c:v>1.4</c:v>
                </c:pt>
                <c:pt idx="14621">
                  <c:v>1.4</c:v>
                </c:pt>
                <c:pt idx="14622">
                  <c:v>1.4</c:v>
                </c:pt>
                <c:pt idx="14623">
                  <c:v>1.3</c:v>
                </c:pt>
                <c:pt idx="14624">
                  <c:v>1.4</c:v>
                </c:pt>
                <c:pt idx="14625">
                  <c:v>1.3</c:v>
                </c:pt>
                <c:pt idx="14626">
                  <c:v>1.5</c:v>
                </c:pt>
                <c:pt idx="14627">
                  <c:v>1.4</c:v>
                </c:pt>
                <c:pt idx="14628">
                  <c:v>1.4</c:v>
                </c:pt>
                <c:pt idx="14629">
                  <c:v>1.3</c:v>
                </c:pt>
                <c:pt idx="14630">
                  <c:v>1.4</c:v>
                </c:pt>
                <c:pt idx="14631">
                  <c:v>1.3</c:v>
                </c:pt>
                <c:pt idx="14632">
                  <c:v>1.5</c:v>
                </c:pt>
                <c:pt idx="14633">
                  <c:v>1.4</c:v>
                </c:pt>
                <c:pt idx="14634">
                  <c:v>1.3</c:v>
                </c:pt>
                <c:pt idx="14635">
                  <c:v>1.5</c:v>
                </c:pt>
                <c:pt idx="14636">
                  <c:v>1.5</c:v>
                </c:pt>
                <c:pt idx="14637">
                  <c:v>1.5</c:v>
                </c:pt>
                <c:pt idx="14638">
                  <c:v>1.4</c:v>
                </c:pt>
                <c:pt idx="14639">
                  <c:v>1.3</c:v>
                </c:pt>
                <c:pt idx="14640">
                  <c:v>1.4</c:v>
                </c:pt>
                <c:pt idx="14641">
                  <c:v>1.4</c:v>
                </c:pt>
                <c:pt idx="14642">
                  <c:v>1.4</c:v>
                </c:pt>
                <c:pt idx="14643">
                  <c:v>1.4</c:v>
                </c:pt>
                <c:pt idx="14644">
                  <c:v>1.4</c:v>
                </c:pt>
                <c:pt idx="14645">
                  <c:v>1.4</c:v>
                </c:pt>
                <c:pt idx="14646">
                  <c:v>1.4</c:v>
                </c:pt>
                <c:pt idx="14647">
                  <c:v>1.4</c:v>
                </c:pt>
                <c:pt idx="14648">
                  <c:v>1.4</c:v>
                </c:pt>
                <c:pt idx="14649">
                  <c:v>1.5</c:v>
                </c:pt>
                <c:pt idx="14650">
                  <c:v>1.4</c:v>
                </c:pt>
                <c:pt idx="14651">
                  <c:v>1.4</c:v>
                </c:pt>
                <c:pt idx="14652">
                  <c:v>1.4</c:v>
                </c:pt>
                <c:pt idx="14653">
                  <c:v>1.5</c:v>
                </c:pt>
                <c:pt idx="14654">
                  <c:v>1.2</c:v>
                </c:pt>
                <c:pt idx="14655">
                  <c:v>1.4</c:v>
                </c:pt>
                <c:pt idx="14656">
                  <c:v>1.5</c:v>
                </c:pt>
                <c:pt idx="14657">
                  <c:v>1.3</c:v>
                </c:pt>
                <c:pt idx="14658">
                  <c:v>1.4</c:v>
                </c:pt>
                <c:pt idx="14659">
                  <c:v>1.5</c:v>
                </c:pt>
                <c:pt idx="14660">
                  <c:v>1.4</c:v>
                </c:pt>
                <c:pt idx="14661">
                  <c:v>1.5</c:v>
                </c:pt>
                <c:pt idx="14662">
                  <c:v>1.3</c:v>
                </c:pt>
                <c:pt idx="14663">
                  <c:v>1.4</c:v>
                </c:pt>
                <c:pt idx="14664">
                  <c:v>1.4</c:v>
                </c:pt>
                <c:pt idx="14665">
                  <c:v>1.5</c:v>
                </c:pt>
                <c:pt idx="14666">
                  <c:v>1.4</c:v>
                </c:pt>
                <c:pt idx="14667">
                  <c:v>1.6</c:v>
                </c:pt>
                <c:pt idx="14668">
                  <c:v>1.3</c:v>
                </c:pt>
                <c:pt idx="14669">
                  <c:v>1.3</c:v>
                </c:pt>
                <c:pt idx="14670">
                  <c:v>1.6</c:v>
                </c:pt>
                <c:pt idx="14671">
                  <c:v>1.2</c:v>
                </c:pt>
                <c:pt idx="14672">
                  <c:v>1.3</c:v>
                </c:pt>
                <c:pt idx="14673">
                  <c:v>1.5</c:v>
                </c:pt>
                <c:pt idx="14674">
                  <c:v>1.3</c:v>
                </c:pt>
                <c:pt idx="14675">
                  <c:v>1.5</c:v>
                </c:pt>
                <c:pt idx="14676">
                  <c:v>1.3</c:v>
                </c:pt>
                <c:pt idx="14677">
                  <c:v>1.4</c:v>
                </c:pt>
                <c:pt idx="14678">
                  <c:v>1.5</c:v>
                </c:pt>
                <c:pt idx="14679">
                  <c:v>1.2</c:v>
                </c:pt>
                <c:pt idx="14680">
                  <c:v>1.4</c:v>
                </c:pt>
                <c:pt idx="14681">
                  <c:v>1.4</c:v>
                </c:pt>
                <c:pt idx="14682">
                  <c:v>1.5</c:v>
                </c:pt>
                <c:pt idx="14683">
                  <c:v>1.4</c:v>
                </c:pt>
                <c:pt idx="14684">
                  <c:v>1.4</c:v>
                </c:pt>
                <c:pt idx="14685">
                  <c:v>1.3</c:v>
                </c:pt>
                <c:pt idx="14686">
                  <c:v>1.4</c:v>
                </c:pt>
                <c:pt idx="14687">
                  <c:v>1.6</c:v>
                </c:pt>
                <c:pt idx="14688">
                  <c:v>1.4</c:v>
                </c:pt>
                <c:pt idx="14689">
                  <c:v>1.3</c:v>
                </c:pt>
                <c:pt idx="14690">
                  <c:v>1.3</c:v>
                </c:pt>
                <c:pt idx="14691">
                  <c:v>1.4</c:v>
                </c:pt>
                <c:pt idx="14692">
                  <c:v>1.4</c:v>
                </c:pt>
                <c:pt idx="14693">
                  <c:v>1.3</c:v>
                </c:pt>
                <c:pt idx="14694">
                  <c:v>1.3</c:v>
                </c:pt>
                <c:pt idx="14695">
                  <c:v>1.5</c:v>
                </c:pt>
                <c:pt idx="14696">
                  <c:v>1.3</c:v>
                </c:pt>
                <c:pt idx="14697">
                  <c:v>1.4</c:v>
                </c:pt>
                <c:pt idx="14698">
                  <c:v>1.4</c:v>
                </c:pt>
                <c:pt idx="14699">
                  <c:v>1.5</c:v>
                </c:pt>
                <c:pt idx="14700">
                  <c:v>1.4</c:v>
                </c:pt>
                <c:pt idx="14701">
                  <c:v>1.3</c:v>
                </c:pt>
                <c:pt idx="14702">
                  <c:v>1.4</c:v>
                </c:pt>
                <c:pt idx="14703">
                  <c:v>1.5</c:v>
                </c:pt>
                <c:pt idx="14704">
                  <c:v>1.4</c:v>
                </c:pt>
                <c:pt idx="14705">
                  <c:v>1.5</c:v>
                </c:pt>
                <c:pt idx="14706">
                  <c:v>1.3</c:v>
                </c:pt>
                <c:pt idx="14707">
                  <c:v>1.4</c:v>
                </c:pt>
                <c:pt idx="14708">
                  <c:v>1.4</c:v>
                </c:pt>
                <c:pt idx="14709">
                  <c:v>1.3</c:v>
                </c:pt>
                <c:pt idx="14710">
                  <c:v>1.3</c:v>
                </c:pt>
                <c:pt idx="14711">
                  <c:v>1.4</c:v>
                </c:pt>
                <c:pt idx="14712">
                  <c:v>1.5</c:v>
                </c:pt>
                <c:pt idx="14713">
                  <c:v>1.4</c:v>
                </c:pt>
                <c:pt idx="14714">
                  <c:v>1.5</c:v>
                </c:pt>
                <c:pt idx="14715">
                  <c:v>1.4</c:v>
                </c:pt>
                <c:pt idx="14716">
                  <c:v>1.5</c:v>
                </c:pt>
                <c:pt idx="14717">
                  <c:v>1.4</c:v>
                </c:pt>
                <c:pt idx="14718">
                  <c:v>1.4</c:v>
                </c:pt>
                <c:pt idx="14719">
                  <c:v>1.2</c:v>
                </c:pt>
                <c:pt idx="14720">
                  <c:v>1.5</c:v>
                </c:pt>
                <c:pt idx="14721">
                  <c:v>1.3</c:v>
                </c:pt>
                <c:pt idx="14722">
                  <c:v>1.3</c:v>
                </c:pt>
                <c:pt idx="14723">
                  <c:v>1.3</c:v>
                </c:pt>
                <c:pt idx="14724">
                  <c:v>1.3</c:v>
                </c:pt>
                <c:pt idx="14725">
                  <c:v>1.4</c:v>
                </c:pt>
                <c:pt idx="14726">
                  <c:v>1.3</c:v>
                </c:pt>
                <c:pt idx="14727">
                  <c:v>1.4</c:v>
                </c:pt>
                <c:pt idx="14728">
                  <c:v>1.6</c:v>
                </c:pt>
                <c:pt idx="14729">
                  <c:v>1.2</c:v>
                </c:pt>
                <c:pt idx="14730">
                  <c:v>1.4</c:v>
                </c:pt>
                <c:pt idx="14731">
                  <c:v>1.3</c:v>
                </c:pt>
                <c:pt idx="14732">
                  <c:v>1.3</c:v>
                </c:pt>
                <c:pt idx="14733">
                  <c:v>1.4</c:v>
                </c:pt>
                <c:pt idx="14734">
                  <c:v>1.3</c:v>
                </c:pt>
                <c:pt idx="14735">
                  <c:v>1.4</c:v>
                </c:pt>
                <c:pt idx="14736">
                  <c:v>1.5</c:v>
                </c:pt>
                <c:pt idx="14737">
                  <c:v>1.6</c:v>
                </c:pt>
                <c:pt idx="14738">
                  <c:v>1.1000000000000001</c:v>
                </c:pt>
                <c:pt idx="14739">
                  <c:v>1.4</c:v>
                </c:pt>
                <c:pt idx="14740">
                  <c:v>1.2</c:v>
                </c:pt>
                <c:pt idx="14741">
                  <c:v>1.3</c:v>
                </c:pt>
                <c:pt idx="14742">
                  <c:v>1.4</c:v>
                </c:pt>
                <c:pt idx="14743">
                  <c:v>1.2</c:v>
                </c:pt>
                <c:pt idx="14744">
                  <c:v>1.3</c:v>
                </c:pt>
                <c:pt idx="14745">
                  <c:v>1.3</c:v>
                </c:pt>
                <c:pt idx="14746">
                  <c:v>1.3</c:v>
                </c:pt>
                <c:pt idx="14747">
                  <c:v>1.5</c:v>
                </c:pt>
                <c:pt idx="14748">
                  <c:v>1.2</c:v>
                </c:pt>
                <c:pt idx="14749">
                  <c:v>1.5</c:v>
                </c:pt>
                <c:pt idx="14750">
                  <c:v>1.7</c:v>
                </c:pt>
                <c:pt idx="14751">
                  <c:v>1.4</c:v>
                </c:pt>
                <c:pt idx="14752">
                  <c:v>1.2</c:v>
                </c:pt>
                <c:pt idx="14753">
                  <c:v>1.2</c:v>
                </c:pt>
                <c:pt idx="14754">
                  <c:v>1.4</c:v>
                </c:pt>
                <c:pt idx="14755">
                  <c:v>1.4</c:v>
                </c:pt>
                <c:pt idx="14756">
                  <c:v>1.4</c:v>
                </c:pt>
                <c:pt idx="14757">
                  <c:v>1.4</c:v>
                </c:pt>
                <c:pt idx="14758">
                  <c:v>1.4</c:v>
                </c:pt>
                <c:pt idx="14759">
                  <c:v>1.4</c:v>
                </c:pt>
                <c:pt idx="14760">
                  <c:v>1.3</c:v>
                </c:pt>
                <c:pt idx="14761">
                  <c:v>1.4</c:v>
                </c:pt>
                <c:pt idx="14762">
                  <c:v>1.5</c:v>
                </c:pt>
                <c:pt idx="14763">
                  <c:v>1.3</c:v>
                </c:pt>
                <c:pt idx="14764">
                  <c:v>1.3</c:v>
                </c:pt>
                <c:pt idx="14765">
                  <c:v>1.5</c:v>
                </c:pt>
                <c:pt idx="14766">
                  <c:v>1.5</c:v>
                </c:pt>
                <c:pt idx="14767">
                  <c:v>1.5</c:v>
                </c:pt>
                <c:pt idx="14768">
                  <c:v>1.4</c:v>
                </c:pt>
                <c:pt idx="14769">
                  <c:v>1.2</c:v>
                </c:pt>
                <c:pt idx="14770">
                  <c:v>1.4</c:v>
                </c:pt>
                <c:pt idx="14771">
                  <c:v>1.3</c:v>
                </c:pt>
                <c:pt idx="14772">
                  <c:v>1.5</c:v>
                </c:pt>
                <c:pt idx="14773">
                  <c:v>1.3</c:v>
                </c:pt>
                <c:pt idx="14774">
                  <c:v>1.4</c:v>
                </c:pt>
                <c:pt idx="14775">
                  <c:v>1.5</c:v>
                </c:pt>
                <c:pt idx="14776">
                  <c:v>1.8</c:v>
                </c:pt>
                <c:pt idx="14777">
                  <c:v>1.1000000000000001</c:v>
                </c:pt>
                <c:pt idx="14778">
                  <c:v>1.3</c:v>
                </c:pt>
                <c:pt idx="14779">
                  <c:v>1.3</c:v>
                </c:pt>
                <c:pt idx="14780">
                  <c:v>1.3</c:v>
                </c:pt>
                <c:pt idx="14781">
                  <c:v>1.4</c:v>
                </c:pt>
                <c:pt idx="14782">
                  <c:v>1.4</c:v>
                </c:pt>
                <c:pt idx="14783">
                  <c:v>1.4</c:v>
                </c:pt>
                <c:pt idx="14784">
                  <c:v>1.5</c:v>
                </c:pt>
                <c:pt idx="14785">
                  <c:v>1.4</c:v>
                </c:pt>
                <c:pt idx="14786">
                  <c:v>1.5</c:v>
                </c:pt>
                <c:pt idx="14787">
                  <c:v>1.3</c:v>
                </c:pt>
                <c:pt idx="14788">
                  <c:v>1.4</c:v>
                </c:pt>
                <c:pt idx="14789">
                  <c:v>1.5</c:v>
                </c:pt>
                <c:pt idx="14790">
                  <c:v>1.2</c:v>
                </c:pt>
                <c:pt idx="14791">
                  <c:v>1.4</c:v>
                </c:pt>
                <c:pt idx="14792">
                  <c:v>1.3</c:v>
                </c:pt>
                <c:pt idx="14793">
                  <c:v>1.3</c:v>
                </c:pt>
                <c:pt idx="14794">
                  <c:v>1.5</c:v>
                </c:pt>
                <c:pt idx="14795">
                  <c:v>1.4</c:v>
                </c:pt>
                <c:pt idx="14796">
                  <c:v>1.4</c:v>
                </c:pt>
                <c:pt idx="14797">
                  <c:v>1.3</c:v>
                </c:pt>
                <c:pt idx="14798">
                  <c:v>1.4</c:v>
                </c:pt>
                <c:pt idx="14799">
                  <c:v>1.4</c:v>
                </c:pt>
                <c:pt idx="14800">
                  <c:v>1.4</c:v>
                </c:pt>
                <c:pt idx="14801">
                  <c:v>1.3</c:v>
                </c:pt>
                <c:pt idx="14802">
                  <c:v>1.3</c:v>
                </c:pt>
                <c:pt idx="14803">
                  <c:v>1.6</c:v>
                </c:pt>
                <c:pt idx="14804">
                  <c:v>1.2</c:v>
                </c:pt>
                <c:pt idx="14805">
                  <c:v>1.3</c:v>
                </c:pt>
                <c:pt idx="14806">
                  <c:v>1.4</c:v>
                </c:pt>
                <c:pt idx="14807">
                  <c:v>1.4</c:v>
                </c:pt>
                <c:pt idx="14808">
                  <c:v>1.4</c:v>
                </c:pt>
                <c:pt idx="14809">
                  <c:v>1.3</c:v>
                </c:pt>
                <c:pt idx="14810">
                  <c:v>1.3</c:v>
                </c:pt>
                <c:pt idx="14811">
                  <c:v>1.4</c:v>
                </c:pt>
                <c:pt idx="14812">
                  <c:v>1.4</c:v>
                </c:pt>
                <c:pt idx="14813">
                  <c:v>1.4</c:v>
                </c:pt>
                <c:pt idx="14814">
                  <c:v>1.4</c:v>
                </c:pt>
                <c:pt idx="14815">
                  <c:v>1.4</c:v>
                </c:pt>
                <c:pt idx="14816">
                  <c:v>1.5</c:v>
                </c:pt>
                <c:pt idx="14817">
                  <c:v>1.6</c:v>
                </c:pt>
                <c:pt idx="14818">
                  <c:v>1.4</c:v>
                </c:pt>
                <c:pt idx="14819">
                  <c:v>1.3</c:v>
                </c:pt>
                <c:pt idx="14820">
                  <c:v>1.6</c:v>
                </c:pt>
                <c:pt idx="14821">
                  <c:v>1.5</c:v>
                </c:pt>
                <c:pt idx="14822">
                  <c:v>1.3</c:v>
                </c:pt>
                <c:pt idx="14823">
                  <c:v>1.4</c:v>
                </c:pt>
                <c:pt idx="14824">
                  <c:v>1.3</c:v>
                </c:pt>
                <c:pt idx="14825">
                  <c:v>1.5</c:v>
                </c:pt>
                <c:pt idx="14826">
                  <c:v>1.2</c:v>
                </c:pt>
                <c:pt idx="14827">
                  <c:v>1.3</c:v>
                </c:pt>
                <c:pt idx="14828">
                  <c:v>1.4</c:v>
                </c:pt>
                <c:pt idx="14829">
                  <c:v>1.5</c:v>
                </c:pt>
                <c:pt idx="14830">
                  <c:v>1.4</c:v>
                </c:pt>
                <c:pt idx="14831">
                  <c:v>1.4</c:v>
                </c:pt>
                <c:pt idx="14832">
                  <c:v>1.5</c:v>
                </c:pt>
                <c:pt idx="14833">
                  <c:v>1.5</c:v>
                </c:pt>
                <c:pt idx="14834">
                  <c:v>1.4</c:v>
                </c:pt>
                <c:pt idx="14835">
                  <c:v>1.2</c:v>
                </c:pt>
                <c:pt idx="14836">
                  <c:v>1.4</c:v>
                </c:pt>
                <c:pt idx="14837">
                  <c:v>1.4</c:v>
                </c:pt>
                <c:pt idx="14838">
                  <c:v>1.4</c:v>
                </c:pt>
                <c:pt idx="14839">
                  <c:v>1.4</c:v>
                </c:pt>
                <c:pt idx="14840">
                  <c:v>1.3</c:v>
                </c:pt>
                <c:pt idx="14841">
                  <c:v>1.3</c:v>
                </c:pt>
                <c:pt idx="14842">
                  <c:v>1.4</c:v>
                </c:pt>
                <c:pt idx="14843">
                  <c:v>1.5</c:v>
                </c:pt>
                <c:pt idx="14844">
                  <c:v>1.6</c:v>
                </c:pt>
                <c:pt idx="14845">
                  <c:v>1.2</c:v>
                </c:pt>
                <c:pt idx="14846">
                  <c:v>1.4</c:v>
                </c:pt>
                <c:pt idx="14847">
                  <c:v>1.4</c:v>
                </c:pt>
                <c:pt idx="14848">
                  <c:v>1.2</c:v>
                </c:pt>
                <c:pt idx="14849">
                  <c:v>1.2</c:v>
                </c:pt>
                <c:pt idx="14850">
                  <c:v>1.5</c:v>
                </c:pt>
                <c:pt idx="14851">
                  <c:v>1.3</c:v>
                </c:pt>
                <c:pt idx="14852">
                  <c:v>1.3</c:v>
                </c:pt>
                <c:pt idx="14853">
                  <c:v>1.4</c:v>
                </c:pt>
                <c:pt idx="14854">
                  <c:v>1.4</c:v>
                </c:pt>
                <c:pt idx="14855">
                  <c:v>1.4</c:v>
                </c:pt>
                <c:pt idx="14856">
                  <c:v>1.4</c:v>
                </c:pt>
                <c:pt idx="14857">
                  <c:v>1.2</c:v>
                </c:pt>
                <c:pt idx="14858">
                  <c:v>1.4</c:v>
                </c:pt>
                <c:pt idx="14859">
                  <c:v>1.4</c:v>
                </c:pt>
                <c:pt idx="14860">
                  <c:v>1.7</c:v>
                </c:pt>
                <c:pt idx="14861">
                  <c:v>1.2</c:v>
                </c:pt>
                <c:pt idx="14862">
                  <c:v>1.4</c:v>
                </c:pt>
                <c:pt idx="14863">
                  <c:v>1.6</c:v>
                </c:pt>
                <c:pt idx="14864">
                  <c:v>1.1000000000000001</c:v>
                </c:pt>
                <c:pt idx="14865">
                  <c:v>1.3</c:v>
                </c:pt>
                <c:pt idx="14866">
                  <c:v>1.4</c:v>
                </c:pt>
                <c:pt idx="14867">
                  <c:v>1.3</c:v>
                </c:pt>
                <c:pt idx="14868">
                  <c:v>1.3</c:v>
                </c:pt>
                <c:pt idx="14869">
                  <c:v>1.5</c:v>
                </c:pt>
                <c:pt idx="14870">
                  <c:v>1.3</c:v>
                </c:pt>
                <c:pt idx="14871">
                  <c:v>1.3</c:v>
                </c:pt>
                <c:pt idx="14872">
                  <c:v>1.6</c:v>
                </c:pt>
                <c:pt idx="14873">
                  <c:v>1.3</c:v>
                </c:pt>
                <c:pt idx="14874">
                  <c:v>1.3</c:v>
                </c:pt>
                <c:pt idx="14875">
                  <c:v>1.4</c:v>
                </c:pt>
                <c:pt idx="14876">
                  <c:v>1.4</c:v>
                </c:pt>
                <c:pt idx="14877">
                  <c:v>1.4</c:v>
                </c:pt>
                <c:pt idx="14878">
                  <c:v>1.3</c:v>
                </c:pt>
                <c:pt idx="14879">
                  <c:v>1.3</c:v>
                </c:pt>
                <c:pt idx="14880">
                  <c:v>1.3</c:v>
                </c:pt>
                <c:pt idx="14881">
                  <c:v>1.4</c:v>
                </c:pt>
                <c:pt idx="14882">
                  <c:v>1.4</c:v>
                </c:pt>
                <c:pt idx="14883">
                  <c:v>1.4</c:v>
                </c:pt>
                <c:pt idx="14884">
                  <c:v>1.4</c:v>
                </c:pt>
                <c:pt idx="14885">
                  <c:v>1.4</c:v>
                </c:pt>
                <c:pt idx="14886">
                  <c:v>1.4</c:v>
                </c:pt>
                <c:pt idx="14887">
                  <c:v>1.3</c:v>
                </c:pt>
                <c:pt idx="14888">
                  <c:v>1.5</c:v>
                </c:pt>
                <c:pt idx="14889">
                  <c:v>1.4</c:v>
                </c:pt>
                <c:pt idx="14890">
                  <c:v>1.2</c:v>
                </c:pt>
                <c:pt idx="14891">
                  <c:v>1.4</c:v>
                </c:pt>
                <c:pt idx="14892">
                  <c:v>1.3</c:v>
                </c:pt>
                <c:pt idx="14893">
                  <c:v>1.3</c:v>
                </c:pt>
                <c:pt idx="14894">
                  <c:v>1.5</c:v>
                </c:pt>
                <c:pt idx="14895">
                  <c:v>1.4</c:v>
                </c:pt>
                <c:pt idx="14896">
                  <c:v>1.4</c:v>
                </c:pt>
                <c:pt idx="14897">
                  <c:v>1.4</c:v>
                </c:pt>
                <c:pt idx="14898">
                  <c:v>1.7</c:v>
                </c:pt>
                <c:pt idx="14899">
                  <c:v>1.2</c:v>
                </c:pt>
                <c:pt idx="14900">
                  <c:v>1.2</c:v>
                </c:pt>
                <c:pt idx="14901">
                  <c:v>1.3</c:v>
                </c:pt>
                <c:pt idx="14902">
                  <c:v>1.4</c:v>
                </c:pt>
                <c:pt idx="14903">
                  <c:v>1.6</c:v>
                </c:pt>
                <c:pt idx="14904">
                  <c:v>1.4</c:v>
                </c:pt>
                <c:pt idx="14905">
                  <c:v>1.2</c:v>
                </c:pt>
                <c:pt idx="14906">
                  <c:v>1.4</c:v>
                </c:pt>
                <c:pt idx="14907">
                  <c:v>1.4</c:v>
                </c:pt>
                <c:pt idx="14908">
                  <c:v>1.4</c:v>
                </c:pt>
                <c:pt idx="14909">
                  <c:v>1.2</c:v>
                </c:pt>
                <c:pt idx="14910">
                  <c:v>1.4</c:v>
                </c:pt>
                <c:pt idx="14911">
                  <c:v>1.4</c:v>
                </c:pt>
                <c:pt idx="14912">
                  <c:v>1.4</c:v>
                </c:pt>
                <c:pt idx="14913">
                  <c:v>1.4</c:v>
                </c:pt>
                <c:pt idx="14914">
                  <c:v>1.4</c:v>
                </c:pt>
                <c:pt idx="14915">
                  <c:v>1.6</c:v>
                </c:pt>
                <c:pt idx="14916">
                  <c:v>1.4</c:v>
                </c:pt>
                <c:pt idx="14917">
                  <c:v>1.4</c:v>
                </c:pt>
                <c:pt idx="14918">
                  <c:v>1.4</c:v>
                </c:pt>
                <c:pt idx="14919">
                  <c:v>1.4</c:v>
                </c:pt>
                <c:pt idx="14920">
                  <c:v>1.4</c:v>
                </c:pt>
                <c:pt idx="14921">
                  <c:v>1.3</c:v>
                </c:pt>
                <c:pt idx="14922">
                  <c:v>1.3</c:v>
                </c:pt>
                <c:pt idx="14923">
                  <c:v>1.4</c:v>
                </c:pt>
                <c:pt idx="14924">
                  <c:v>1.4</c:v>
                </c:pt>
                <c:pt idx="14925">
                  <c:v>1.4</c:v>
                </c:pt>
                <c:pt idx="14926">
                  <c:v>1.3</c:v>
                </c:pt>
                <c:pt idx="14927">
                  <c:v>1.6</c:v>
                </c:pt>
                <c:pt idx="14928">
                  <c:v>1.2</c:v>
                </c:pt>
                <c:pt idx="14929">
                  <c:v>1.3</c:v>
                </c:pt>
                <c:pt idx="14930">
                  <c:v>1.4</c:v>
                </c:pt>
                <c:pt idx="14931">
                  <c:v>1.6</c:v>
                </c:pt>
                <c:pt idx="14932">
                  <c:v>1.3</c:v>
                </c:pt>
                <c:pt idx="14933">
                  <c:v>1.2</c:v>
                </c:pt>
                <c:pt idx="14934">
                  <c:v>1.5</c:v>
                </c:pt>
                <c:pt idx="14935">
                  <c:v>1.4</c:v>
                </c:pt>
                <c:pt idx="14936">
                  <c:v>1.3</c:v>
                </c:pt>
                <c:pt idx="14937">
                  <c:v>1.4</c:v>
                </c:pt>
                <c:pt idx="14938">
                  <c:v>1.3</c:v>
                </c:pt>
                <c:pt idx="14939">
                  <c:v>1.6</c:v>
                </c:pt>
                <c:pt idx="14940">
                  <c:v>1.4</c:v>
                </c:pt>
                <c:pt idx="14941">
                  <c:v>1.3</c:v>
                </c:pt>
                <c:pt idx="14942">
                  <c:v>1.3</c:v>
                </c:pt>
                <c:pt idx="14943">
                  <c:v>1.3</c:v>
                </c:pt>
                <c:pt idx="14944">
                  <c:v>1.5</c:v>
                </c:pt>
                <c:pt idx="14945">
                  <c:v>1.3</c:v>
                </c:pt>
                <c:pt idx="14946">
                  <c:v>1.3</c:v>
                </c:pt>
                <c:pt idx="14947">
                  <c:v>1.4</c:v>
                </c:pt>
                <c:pt idx="14948">
                  <c:v>1.4</c:v>
                </c:pt>
                <c:pt idx="14949">
                  <c:v>1.4</c:v>
                </c:pt>
                <c:pt idx="14950">
                  <c:v>1.4</c:v>
                </c:pt>
                <c:pt idx="14951">
                  <c:v>1.4</c:v>
                </c:pt>
                <c:pt idx="14952">
                  <c:v>1.3</c:v>
                </c:pt>
                <c:pt idx="14953">
                  <c:v>1.4</c:v>
                </c:pt>
                <c:pt idx="14954">
                  <c:v>1.3</c:v>
                </c:pt>
                <c:pt idx="14955">
                  <c:v>1.3</c:v>
                </c:pt>
                <c:pt idx="14956">
                  <c:v>1.5</c:v>
                </c:pt>
                <c:pt idx="14957">
                  <c:v>1.2</c:v>
                </c:pt>
                <c:pt idx="14958">
                  <c:v>1.3</c:v>
                </c:pt>
                <c:pt idx="14959">
                  <c:v>1.4</c:v>
                </c:pt>
                <c:pt idx="14960">
                  <c:v>1.4</c:v>
                </c:pt>
                <c:pt idx="14961">
                  <c:v>1.4</c:v>
                </c:pt>
                <c:pt idx="14962">
                  <c:v>1.6</c:v>
                </c:pt>
                <c:pt idx="14963">
                  <c:v>1.4</c:v>
                </c:pt>
                <c:pt idx="14964">
                  <c:v>1.6</c:v>
                </c:pt>
                <c:pt idx="14965">
                  <c:v>1.1000000000000001</c:v>
                </c:pt>
                <c:pt idx="14966">
                  <c:v>1.3</c:v>
                </c:pt>
                <c:pt idx="14967">
                  <c:v>1.2</c:v>
                </c:pt>
                <c:pt idx="14968">
                  <c:v>1.4</c:v>
                </c:pt>
                <c:pt idx="14969">
                  <c:v>1.2</c:v>
                </c:pt>
                <c:pt idx="14970">
                  <c:v>1.3</c:v>
                </c:pt>
                <c:pt idx="14971">
                  <c:v>1.3</c:v>
                </c:pt>
                <c:pt idx="14972">
                  <c:v>1.4</c:v>
                </c:pt>
                <c:pt idx="14973">
                  <c:v>1.3</c:v>
                </c:pt>
                <c:pt idx="14974">
                  <c:v>1.3</c:v>
                </c:pt>
                <c:pt idx="14975">
                  <c:v>1.4</c:v>
                </c:pt>
                <c:pt idx="14976">
                  <c:v>1.4</c:v>
                </c:pt>
                <c:pt idx="14977">
                  <c:v>1.3</c:v>
                </c:pt>
                <c:pt idx="14978">
                  <c:v>1.3</c:v>
                </c:pt>
                <c:pt idx="14979">
                  <c:v>1.4</c:v>
                </c:pt>
                <c:pt idx="14980">
                  <c:v>1.4</c:v>
                </c:pt>
                <c:pt idx="14981">
                  <c:v>1.3</c:v>
                </c:pt>
                <c:pt idx="14982">
                  <c:v>1.3</c:v>
                </c:pt>
                <c:pt idx="14983">
                  <c:v>1.5</c:v>
                </c:pt>
                <c:pt idx="14984">
                  <c:v>1.3</c:v>
                </c:pt>
                <c:pt idx="14985">
                  <c:v>1.3</c:v>
                </c:pt>
                <c:pt idx="14986">
                  <c:v>1.3</c:v>
                </c:pt>
                <c:pt idx="14987">
                  <c:v>1.3</c:v>
                </c:pt>
                <c:pt idx="14988">
                  <c:v>1.4</c:v>
                </c:pt>
                <c:pt idx="14989">
                  <c:v>1.3</c:v>
                </c:pt>
                <c:pt idx="14990">
                  <c:v>1.3</c:v>
                </c:pt>
                <c:pt idx="14991">
                  <c:v>1.4</c:v>
                </c:pt>
                <c:pt idx="14992">
                  <c:v>1.4</c:v>
                </c:pt>
                <c:pt idx="14993">
                  <c:v>1.4</c:v>
                </c:pt>
                <c:pt idx="14994">
                  <c:v>1.7</c:v>
                </c:pt>
                <c:pt idx="14995">
                  <c:v>1.4</c:v>
                </c:pt>
                <c:pt idx="14996">
                  <c:v>1</c:v>
                </c:pt>
                <c:pt idx="14997">
                  <c:v>1.2</c:v>
                </c:pt>
                <c:pt idx="14998">
                  <c:v>1.4</c:v>
                </c:pt>
                <c:pt idx="14999">
                  <c:v>1.4</c:v>
                </c:pt>
                <c:pt idx="15000">
                  <c:v>1.3</c:v>
                </c:pt>
                <c:pt idx="15001">
                  <c:v>1.3</c:v>
                </c:pt>
                <c:pt idx="15002">
                  <c:v>1.4</c:v>
                </c:pt>
                <c:pt idx="15003">
                  <c:v>1.4</c:v>
                </c:pt>
                <c:pt idx="15004">
                  <c:v>1.4</c:v>
                </c:pt>
                <c:pt idx="15005">
                  <c:v>1.2</c:v>
                </c:pt>
                <c:pt idx="15006">
                  <c:v>1.4</c:v>
                </c:pt>
                <c:pt idx="15007">
                  <c:v>1.3</c:v>
                </c:pt>
                <c:pt idx="15008">
                  <c:v>1.3</c:v>
                </c:pt>
                <c:pt idx="15009">
                  <c:v>1.5</c:v>
                </c:pt>
                <c:pt idx="15010">
                  <c:v>1.3</c:v>
                </c:pt>
                <c:pt idx="15011">
                  <c:v>1.4</c:v>
                </c:pt>
                <c:pt idx="15012">
                  <c:v>1.4</c:v>
                </c:pt>
                <c:pt idx="15013">
                  <c:v>1.4</c:v>
                </c:pt>
                <c:pt idx="15014">
                  <c:v>1.4</c:v>
                </c:pt>
                <c:pt idx="15015">
                  <c:v>1.5</c:v>
                </c:pt>
                <c:pt idx="15016">
                  <c:v>1.3</c:v>
                </c:pt>
                <c:pt idx="15017">
                  <c:v>1.2</c:v>
                </c:pt>
                <c:pt idx="15018">
                  <c:v>1.2</c:v>
                </c:pt>
                <c:pt idx="15019">
                  <c:v>1.3</c:v>
                </c:pt>
                <c:pt idx="15020">
                  <c:v>1.3</c:v>
                </c:pt>
                <c:pt idx="15021">
                  <c:v>1.3</c:v>
                </c:pt>
                <c:pt idx="15022">
                  <c:v>1.6</c:v>
                </c:pt>
                <c:pt idx="15023">
                  <c:v>1.5</c:v>
                </c:pt>
                <c:pt idx="15024">
                  <c:v>1.2</c:v>
                </c:pt>
                <c:pt idx="15025">
                  <c:v>1.3</c:v>
                </c:pt>
                <c:pt idx="15026">
                  <c:v>1.4</c:v>
                </c:pt>
                <c:pt idx="15027">
                  <c:v>1.4</c:v>
                </c:pt>
                <c:pt idx="15028">
                  <c:v>1.3</c:v>
                </c:pt>
                <c:pt idx="15029">
                  <c:v>1.3</c:v>
                </c:pt>
                <c:pt idx="15030">
                  <c:v>1.4</c:v>
                </c:pt>
                <c:pt idx="15031">
                  <c:v>1.4</c:v>
                </c:pt>
                <c:pt idx="15032">
                  <c:v>1.3</c:v>
                </c:pt>
                <c:pt idx="15033">
                  <c:v>1.3</c:v>
                </c:pt>
                <c:pt idx="15034">
                  <c:v>1.5</c:v>
                </c:pt>
                <c:pt idx="15035">
                  <c:v>1.3</c:v>
                </c:pt>
                <c:pt idx="15036">
                  <c:v>1.3</c:v>
                </c:pt>
                <c:pt idx="15037">
                  <c:v>1.3</c:v>
                </c:pt>
                <c:pt idx="15038">
                  <c:v>1.4</c:v>
                </c:pt>
                <c:pt idx="15039">
                  <c:v>1.7</c:v>
                </c:pt>
                <c:pt idx="15040">
                  <c:v>1.3</c:v>
                </c:pt>
                <c:pt idx="15041">
                  <c:v>1.3</c:v>
                </c:pt>
                <c:pt idx="15042">
                  <c:v>1.4</c:v>
                </c:pt>
                <c:pt idx="15043">
                  <c:v>1.4</c:v>
                </c:pt>
                <c:pt idx="15044">
                  <c:v>1.3</c:v>
                </c:pt>
                <c:pt idx="15045">
                  <c:v>1.4</c:v>
                </c:pt>
                <c:pt idx="15046">
                  <c:v>1.4</c:v>
                </c:pt>
                <c:pt idx="15047">
                  <c:v>1.3</c:v>
                </c:pt>
                <c:pt idx="15048">
                  <c:v>1.4</c:v>
                </c:pt>
                <c:pt idx="15049">
                  <c:v>1.5</c:v>
                </c:pt>
                <c:pt idx="15050">
                  <c:v>1.3</c:v>
                </c:pt>
                <c:pt idx="15051">
                  <c:v>1.2</c:v>
                </c:pt>
                <c:pt idx="15052">
                  <c:v>1.4</c:v>
                </c:pt>
                <c:pt idx="15053">
                  <c:v>1.7</c:v>
                </c:pt>
                <c:pt idx="15054">
                  <c:v>1.3</c:v>
                </c:pt>
                <c:pt idx="15055">
                  <c:v>1.4</c:v>
                </c:pt>
                <c:pt idx="15056">
                  <c:v>1.5</c:v>
                </c:pt>
                <c:pt idx="15057">
                  <c:v>1.7</c:v>
                </c:pt>
                <c:pt idx="15058">
                  <c:v>1.1000000000000001</c:v>
                </c:pt>
                <c:pt idx="15059">
                  <c:v>1.3</c:v>
                </c:pt>
                <c:pt idx="15060">
                  <c:v>1.2</c:v>
                </c:pt>
                <c:pt idx="15061">
                  <c:v>1.4</c:v>
                </c:pt>
                <c:pt idx="15062">
                  <c:v>1.3</c:v>
                </c:pt>
                <c:pt idx="15063">
                  <c:v>1.4</c:v>
                </c:pt>
                <c:pt idx="15064">
                  <c:v>1.4</c:v>
                </c:pt>
                <c:pt idx="15065">
                  <c:v>1.4</c:v>
                </c:pt>
                <c:pt idx="15066">
                  <c:v>1.4</c:v>
                </c:pt>
                <c:pt idx="15067">
                  <c:v>1.3</c:v>
                </c:pt>
                <c:pt idx="15068">
                  <c:v>1.3</c:v>
                </c:pt>
                <c:pt idx="15069">
                  <c:v>1.3</c:v>
                </c:pt>
                <c:pt idx="15070">
                  <c:v>1.3</c:v>
                </c:pt>
                <c:pt idx="15071">
                  <c:v>1.4</c:v>
                </c:pt>
                <c:pt idx="15072">
                  <c:v>1.4</c:v>
                </c:pt>
                <c:pt idx="15073">
                  <c:v>1.5</c:v>
                </c:pt>
                <c:pt idx="15074">
                  <c:v>1.3</c:v>
                </c:pt>
                <c:pt idx="15075">
                  <c:v>1.4</c:v>
                </c:pt>
                <c:pt idx="15076">
                  <c:v>1.5</c:v>
                </c:pt>
                <c:pt idx="15077">
                  <c:v>1.5</c:v>
                </c:pt>
                <c:pt idx="15078">
                  <c:v>1.2</c:v>
                </c:pt>
                <c:pt idx="15079">
                  <c:v>1.5</c:v>
                </c:pt>
                <c:pt idx="15080">
                  <c:v>1.3</c:v>
                </c:pt>
                <c:pt idx="15081">
                  <c:v>1.4</c:v>
                </c:pt>
                <c:pt idx="15082">
                  <c:v>1.5</c:v>
                </c:pt>
                <c:pt idx="15083">
                  <c:v>1.2</c:v>
                </c:pt>
                <c:pt idx="15084">
                  <c:v>1.5</c:v>
                </c:pt>
                <c:pt idx="15085">
                  <c:v>1.5</c:v>
                </c:pt>
                <c:pt idx="15086">
                  <c:v>1.3</c:v>
                </c:pt>
                <c:pt idx="15087">
                  <c:v>1.3</c:v>
                </c:pt>
                <c:pt idx="15088">
                  <c:v>1.4</c:v>
                </c:pt>
                <c:pt idx="15089">
                  <c:v>1.4</c:v>
                </c:pt>
                <c:pt idx="15090">
                  <c:v>1.2</c:v>
                </c:pt>
                <c:pt idx="15091">
                  <c:v>1.4</c:v>
                </c:pt>
                <c:pt idx="15092">
                  <c:v>1.4</c:v>
                </c:pt>
                <c:pt idx="15093">
                  <c:v>1.5</c:v>
                </c:pt>
                <c:pt idx="15094">
                  <c:v>1.3</c:v>
                </c:pt>
                <c:pt idx="15095">
                  <c:v>1.3</c:v>
                </c:pt>
                <c:pt idx="15096">
                  <c:v>1.6</c:v>
                </c:pt>
                <c:pt idx="15097">
                  <c:v>1.3</c:v>
                </c:pt>
                <c:pt idx="15098">
                  <c:v>1.3</c:v>
                </c:pt>
                <c:pt idx="15099">
                  <c:v>1.4</c:v>
                </c:pt>
                <c:pt idx="15100">
                  <c:v>1.3</c:v>
                </c:pt>
                <c:pt idx="15101">
                  <c:v>1.4</c:v>
                </c:pt>
                <c:pt idx="15102">
                  <c:v>1.4</c:v>
                </c:pt>
                <c:pt idx="15103">
                  <c:v>1.4</c:v>
                </c:pt>
                <c:pt idx="15104">
                  <c:v>1.5</c:v>
                </c:pt>
                <c:pt idx="15105">
                  <c:v>1.4</c:v>
                </c:pt>
                <c:pt idx="15106">
                  <c:v>1.4</c:v>
                </c:pt>
                <c:pt idx="15107">
                  <c:v>1.5</c:v>
                </c:pt>
                <c:pt idx="15108">
                  <c:v>1.5</c:v>
                </c:pt>
                <c:pt idx="15109">
                  <c:v>1.4</c:v>
                </c:pt>
                <c:pt idx="15110">
                  <c:v>1.4</c:v>
                </c:pt>
                <c:pt idx="15111">
                  <c:v>1.3</c:v>
                </c:pt>
                <c:pt idx="15112">
                  <c:v>1.4</c:v>
                </c:pt>
                <c:pt idx="15113">
                  <c:v>1.4</c:v>
                </c:pt>
                <c:pt idx="15114">
                  <c:v>1.6</c:v>
                </c:pt>
                <c:pt idx="15115">
                  <c:v>1.6</c:v>
                </c:pt>
                <c:pt idx="15116">
                  <c:v>1.3</c:v>
                </c:pt>
                <c:pt idx="15117">
                  <c:v>1.7</c:v>
                </c:pt>
                <c:pt idx="15118">
                  <c:v>1.4</c:v>
                </c:pt>
                <c:pt idx="15119">
                  <c:v>1.3</c:v>
                </c:pt>
                <c:pt idx="15120">
                  <c:v>1.3</c:v>
                </c:pt>
                <c:pt idx="15121">
                  <c:v>1.3</c:v>
                </c:pt>
                <c:pt idx="15122">
                  <c:v>1.5</c:v>
                </c:pt>
                <c:pt idx="15123">
                  <c:v>1.3</c:v>
                </c:pt>
                <c:pt idx="15124">
                  <c:v>1.3</c:v>
                </c:pt>
                <c:pt idx="15125">
                  <c:v>1.4</c:v>
                </c:pt>
                <c:pt idx="15126">
                  <c:v>1.5</c:v>
                </c:pt>
                <c:pt idx="15127">
                  <c:v>1.4</c:v>
                </c:pt>
                <c:pt idx="15128">
                  <c:v>1.3</c:v>
                </c:pt>
                <c:pt idx="15129">
                  <c:v>1.4</c:v>
                </c:pt>
                <c:pt idx="15130">
                  <c:v>1.4</c:v>
                </c:pt>
                <c:pt idx="15131">
                  <c:v>1.4</c:v>
                </c:pt>
                <c:pt idx="15132">
                  <c:v>1.4</c:v>
                </c:pt>
                <c:pt idx="15133">
                  <c:v>1.4</c:v>
                </c:pt>
                <c:pt idx="15134">
                  <c:v>1.5</c:v>
                </c:pt>
                <c:pt idx="15135">
                  <c:v>1.5</c:v>
                </c:pt>
                <c:pt idx="15136">
                  <c:v>1.4</c:v>
                </c:pt>
                <c:pt idx="15137">
                  <c:v>1.3</c:v>
                </c:pt>
                <c:pt idx="15138">
                  <c:v>1.4</c:v>
                </c:pt>
                <c:pt idx="15139">
                  <c:v>1.4</c:v>
                </c:pt>
                <c:pt idx="15140">
                  <c:v>1.3</c:v>
                </c:pt>
                <c:pt idx="15141">
                  <c:v>1.4</c:v>
                </c:pt>
                <c:pt idx="15142">
                  <c:v>1.4</c:v>
                </c:pt>
                <c:pt idx="15143">
                  <c:v>1.3</c:v>
                </c:pt>
                <c:pt idx="15144">
                  <c:v>1.3</c:v>
                </c:pt>
                <c:pt idx="15145">
                  <c:v>1.5</c:v>
                </c:pt>
                <c:pt idx="15146">
                  <c:v>1.5</c:v>
                </c:pt>
                <c:pt idx="15147">
                  <c:v>1.5</c:v>
                </c:pt>
                <c:pt idx="15148">
                  <c:v>1.4</c:v>
                </c:pt>
                <c:pt idx="15149">
                  <c:v>1.5</c:v>
                </c:pt>
                <c:pt idx="15150">
                  <c:v>1.3</c:v>
                </c:pt>
                <c:pt idx="15151">
                  <c:v>1.3</c:v>
                </c:pt>
                <c:pt idx="15152">
                  <c:v>1.4</c:v>
                </c:pt>
                <c:pt idx="15153">
                  <c:v>1.4</c:v>
                </c:pt>
                <c:pt idx="15154">
                  <c:v>1.4</c:v>
                </c:pt>
                <c:pt idx="15155">
                  <c:v>1.4</c:v>
                </c:pt>
                <c:pt idx="15156">
                  <c:v>1.6</c:v>
                </c:pt>
                <c:pt idx="15157">
                  <c:v>1.3</c:v>
                </c:pt>
                <c:pt idx="15158">
                  <c:v>1.3</c:v>
                </c:pt>
                <c:pt idx="15159">
                  <c:v>1.2</c:v>
                </c:pt>
                <c:pt idx="15160">
                  <c:v>1.6</c:v>
                </c:pt>
                <c:pt idx="15161">
                  <c:v>1.3</c:v>
                </c:pt>
                <c:pt idx="15162">
                  <c:v>1.2</c:v>
                </c:pt>
                <c:pt idx="15163">
                  <c:v>1.3</c:v>
                </c:pt>
                <c:pt idx="15164">
                  <c:v>1.4</c:v>
                </c:pt>
                <c:pt idx="15165">
                  <c:v>1.5</c:v>
                </c:pt>
                <c:pt idx="15166">
                  <c:v>1.3</c:v>
                </c:pt>
                <c:pt idx="15167">
                  <c:v>1.4</c:v>
                </c:pt>
                <c:pt idx="15168">
                  <c:v>1.5</c:v>
                </c:pt>
                <c:pt idx="15169">
                  <c:v>1.4</c:v>
                </c:pt>
                <c:pt idx="15170">
                  <c:v>1.3</c:v>
                </c:pt>
                <c:pt idx="15171">
                  <c:v>1.6</c:v>
                </c:pt>
                <c:pt idx="15172">
                  <c:v>1.4</c:v>
                </c:pt>
                <c:pt idx="15173">
                  <c:v>1.3</c:v>
                </c:pt>
                <c:pt idx="15174">
                  <c:v>1.5</c:v>
                </c:pt>
                <c:pt idx="15175">
                  <c:v>1.6</c:v>
                </c:pt>
                <c:pt idx="15176">
                  <c:v>1.3</c:v>
                </c:pt>
                <c:pt idx="15177">
                  <c:v>1.4</c:v>
                </c:pt>
                <c:pt idx="15178">
                  <c:v>1.6</c:v>
                </c:pt>
                <c:pt idx="15179">
                  <c:v>1.2</c:v>
                </c:pt>
                <c:pt idx="15180">
                  <c:v>1.3</c:v>
                </c:pt>
                <c:pt idx="15181">
                  <c:v>1.3</c:v>
                </c:pt>
                <c:pt idx="15182">
                  <c:v>1.3</c:v>
                </c:pt>
                <c:pt idx="15183">
                  <c:v>1.5</c:v>
                </c:pt>
                <c:pt idx="15184">
                  <c:v>1.4</c:v>
                </c:pt>
                <c:pt idx="15185">
                  <c:v>1.3</c:v>
                </c:pt>
                <c:pt idx="15186">
                  <c:v>1.3</c:v>
                </c:pt>
                <c:pt idx="15187">
                  <c:v>1.4</c:v>
                </c:pt>
                <c:pt idx="15188">
                  <c:v>1.5</c:v>
                </c:pt>
                <c:pt idx="15189">
                  <c:v>1.4</c:v>
                </c:pt>
                <c:pt idx="15190">
                  <c:v>1.3</c:v>
                </c:pt>
                <c:pt idx="15191">
                  <c:v>1.6</c:v>
                </c:pt>
                <c:pt idx="15192">
                  <c:v>1.5</c:v>
                </c:pt>
                <c:pt idx="15193">
                  <c:v>1.3</c:v>
                </c:pt>
                <c:pt idx="15194">
                  <c:v>1.2</c:v>
                </c:pt>
                <c:pt idx="15195">
                  <c:v>1.5</c:v>
                </c:pt>
                <c:pt idx="15196">
                  <c:v>1.6</c:v>
                </c:pt>
                <c:pt idx="15197">
                  <c:v>1.4</c:v>
                </c:pt>
                <c:pt idx="15198">
                  <c:v>1.4</c:v>
                </c:pt>
                <c:pt idx="15199">
                  <c:v>1.4</c:v>
                </c:pt>
                <c:pt idx="15200">
                  <c:v>1.5</c:v>
                </c:pt>
                <c:pt idx="15201">
                  <c:v>1.3</c:v>
                </c:pt>
                <c:pt idx="15202">
                  <c:v>1.3</c:v>
                </c:pt>
                <c:pt idx="15203">
                  <c:v>1.6</c:v>
                </c:pt>
                <c:pt idx="15204">
                  <c:v>1.5</c:v>
                </c:pt>
                <c:pt idx="15205">
                  <c:v>1.4</c:v>
                </c:pt>
                <c:pt idx="15206">
                  <c:v>1.4</c:v>
                </c:pt>
                <c:pt idx="15207">
                  <c:v>1.3</c:v>
                </c:pt>
                <c:pt idx="15208">
                  <c:v>1.4</c:v>
                </c:pt>
                <c:pt idx="15209">
                  <c:v>1.3</c:v>
                </c:pt>
                <c:pt idx="15210">
                  <c:v>1.5</c:v>
                </c:pt>
                <c:pt idx="15211">
                  <c:v>1.5</c:v>
                </c:pt>
                <c:pt idx="15212">
                  <c:v>1.4</c:v>
                </c:pt>
                <c:pt idx="15213">
                  <c:v>1.3</c:v>
                </c:pt>
                <c:pt idx="15214">
                  <c:v>1.5</c:v>
                </c:pt>
                <c:pt idx="15215">
                  <c:v>1.4</c:v>
                </c:pt>
                <c:pt idx="15216">
                  <c:v>1.5</c:v>
                </c:pt>
                <c:pt idx="15217">
                  <c:v>1.4</c:v>
                </c:pt>
                <c:pt idx="15218">
                  <c:v>1.4</c:v>
                </c:pt>
                <c:pt idx="15219">
                  <c:v>1.4</c:v>
                </c:pt>
                <c:pt idx="15220">
                  <c:v>1.7</c:v>
                </c:pt>
                <c:pt idx="15221">
                  <c:v>1.4</c:v>
                </c:pt>
                <c:pt idx="15222">
                  <c:v>1.2</c:v>
                </c:pt>
                <c:pt idx="15223">
                  <c:v>1.4</c:v>
                </c:pt>
                <c:pt idx="15224">
                  <c:v>1.4</c:v>
                </c:pt>
                <c:pt idx="15225">
                  <c:v>1.3</c:v>
                </c:pt>
                <c:pt idx="15226">
                  <c:v>1.6</c:v>
                </c:pt>
                <c:pt idx="15227">
                  <c:v>1.5</c:v>
                </c:pt>
                <c:pt idx="15228">
                  <c:v>1.4</c:v>
                </c:pt>
                <c:pt idx="15229">
                  <c:v>1.6</c:v>
                </c:pt>
                <c:pt idx="15230">
                  <c:v>1.4</c:v>
                </c:pt>
                <c:pt idx="15231">
                  <c:v>1.3</c:v>
                </c:pt>
                <c:pt idx="15232">
                  <c:v>1.3</c:v>
                </c:pt>
                <c:pt idx="15233">
                  <c:v>1.4</c:v>
                </c:pt>
                <c:pt idx="15234">
                  <c:v>1.4</c:v>
                </c:pt>
                <c:pt idx="15235">
                  <c:v>1.4</c:v>
                </c:pt>
                <c:pt idx="15236">
                  <c:v>1.4</c:v>
                </c:pt>
                <c:pt idx="15237">
                  <c:v>1.4</c:v>
                </c:pt>
                <c:pt idx="15238">
                  <c:v>1.5</c:v>
                </c:pt>
                <c:pt idx="15239">
                  <c:v>1.5</c:v>
                </c:pt>
                <c:pt idx="15240">
                  <c:v>1.4</c:v>
                </c:pt>
                <c:pt idx="15241">
                  <c:v>1.5</c:v>
                </c:pt>
                <c:pt idx="15242">
                  <c:v>1.5</c:v>
                </c:pt>
                <c:pt idx="15243">
                  <c:v>1.4</c:v>
                </c:pt>
                <c:pt idx="15244">
                  <c:v>1.4</c:v>
                </c:pt>
                <c:pt idx="15245">
                  <c:v>1.4</c:v>
                </c:pt>
                <c:pt idx="15246">
                  <c:v>1.5</c:v>
                </c:pt>
                <c:pt idx="15247">
                  <c:v>1.3</c:v>
                </c:pt>
                <c:pt idx="15248">
                  <c:v>1.5</c:v>
                </c:pt>
                <c:pt idx="15249">
                  <c:v>1.4</c:v>
                </c:pt>
                <c:pt idx="15250">
                  <c:v>1.6</c:v>
                </c:pt>
                <c:pt idx="15251">
                  <c:v>1.7</c:v>
                </c:pt>
                <c:pt idx="15252">
                  <c:v>1.1000000000000001</c:v>
                </c:pt>
                <c:pt idx="15253">
                  <c:v>1.2</c:v>
                </c:pt>
                <c:pt idx="15254">
                  <c:v>1.4</c:v>
                </c:pt>
                <c:pt idx="15255">
                  <c:v>1.3</c:v>
                </c:pt>
                <c:pt idx="15256">
                  <c:v>1.4</c:v>
                </c:pt>
                <c:pt idx="15257">
                  <c:v>1.3</c:v>
                </c:pt>
                <c:pt idx="15258">
                  <c:v>1.5</c:v>
                </c:pt>
                <c:pt idx="15259">
                  <c:v>1.6</c:v>
                </c:pt>
                <c:pt idx="15260">
                  <c:v>1.3</c:v>
                </c:pt>
                <c:pt idx="15261">
                  <c:v>1.4</c:v>
                </c:pt>
                <c:pt idx="15262">
                  <c:v>1.5</c:v>
                </c:pt>
                <c:pt idx="15263">
                  <c:v>1.5</c:v>
                </c:pt>
                <c:pt idx="15264">
                  <c:v>1.3</c:v>
                </c:pt>
                <c:pt idx="15265">
                  <c:v>1.4</c:v>
                </c:pt>
                <c:pt idx="15266">
                  <c:v>1.4</c:v>
                </c:pt>
                <c:pt idx="15267">
                  <c:v>1.5</c:v>
                </c:pt>
                <c:pt idx="15268">
                  <c:v>1.4</c:v>
                </c:pt>
                <c:pt idx="15269">
                  <c:v>1.4</c:v>
                </c:pt>
                <c:pt idx="15270">
                  <c:v>1.3</c:v>
                </c:pt>
                <c:pt idx="15271">
                  <c:v>1.4</c:v>
                </c:pt>
                <c:pt idx="15272">
                  <c:v>1.5</c:v>
                </c:pt>
                <c:pt idx="15273">
                  <c:v>1.6</c:v>
                </c:pt>
                <c:pt idx="15274">
                  <c:v>1.6</c:v>
                </c:pt>
                <c:pt idx="15275">
                  <c:v>1.2</c:v>
                </c:pt>
                <c:pt idx="15276">
                  <c:v>1.3</c:v>
                </c:pt>
                <c:pt idx="15277">
                  <c:v>1.5</c:v>
                </c:pt>
                <c:pt idx="15278">
                  <c:v>1.4</c:v>
                </c:pt>
                <c:pt idx="15279">
                  <c:v>1.5</c:v>
                </c:pt>
                <c:pt idx="15280">
                  <c:v>1.5</c:v>
                </c:pt>
                <c:pt idx="15281">
                  <c:v>1.5</c:v>
                </c:pt>
                <c:pt idx="15282">
                  <c:v>1.3</c:v>
                </c:pt>
                <c:pt idx="15283">
                  <c:v>1.6</c:v>
                </c:pt>
                <c:pt idx="15284">
                  <c:v>1.4</c:v>
                </c:pt>
                <c:pt idx="15285">
                  <c:v>1.4</c:v>
                </c:pt>
                <c:pt idx="15286">
                  <c:v>1.3</c:v>
                </c:pt>
                <c:pt idx="15287">
                  <c:v>1.4</c:v>
                </c:pt>
                <c:pt idx="15288">
                  <c:v>1.4</c:v>
                </c:pt>
                <c:pt idx="15289">
                  <c:v>1.4</c:v>
                </c:pt>
                <c:pt idx="15290">
                  <c:v>1.6</c:v>
                </c:pt>
                <c:pt idx="15291">
                  <c:v>1.4</c:v>
                </c:pt>
                <c:pt idx="15292">
                  <c:v>1.4</c:v>
                </c:pt>
                <c:pt idx="15293">
                  <c:v>1.4</c:v>
                </c:pt>
                <c:pt idx="15294">
                  <c:v>1.5</c:v>
                </c:pt>
                <c:pt idx="15295">
                  <c:v>1.4</c:v>
                </c:pt>
                <c:pt idx="15296">
                  <c:v>1.4</c:v>
                </c:pt>
                <c:pt idx="15297">
                  <c:v>1.4</c:v>
                </c:pt>
                <c:pt idx="15298">
                  <c:v>1.4</c:v>
                </c:pt>
                <c:pt idx="15299">
                  <c:v>1.6</c:v>
                </c:pt>
                <c:pt idx="15300">
                  <c:v>1.2</c:v>
                </c:pt>
                <c:pt idx="15301">
                  <c:v>1.5</c:v>
                </c:pt>
                <c:pt idx="15302">
                  <c:v>1.4</c:v>
                </c:pt>
                <c:pt idx="15303">
                  <c:v>1.6</c:v>
                </c:pt>
                <c:pt idx="15304">
                  <c:v>1.5</c:v>
                </c:pt>
                <c:pt idx="15305">
                  <c:v>1.4</c:v>
                </c:pt>
                <c:pt idx="15306">
                  <c:v>1.4</c:v>
                </c:pt>
                <c:pt idx="15307">
                  <c:v>1.4</c:v>
                </c:pt>
                <c:pt idx="15308">
                  <c:v>1.4</c:v>
                </c:pt>
                <c:pt idx="15309">
                  <c:v>1.5</c:v>
                </c:pt>
                <c:pt idx="15310">
                  <c:v>1.4</c:v>
                </c:pt>
                <c:pt idx="15311">
                  <c:v>1.4</c:v>
                </c:pt>
                <c:pt idx="15312">
                  <c:v>1.4</c:v>
                </c:pt>
                <c:pt idx="15313">
                  <c:v>1.4</c:v>
                </c:pt>
                <c:pt idx="15314">
                  <c:v>1.4</c:v>
                </c:pt>
                <c:pt idx="15315">
                  <c:v>1.4</c:v>
                </c:pt>
                <c:pt idx="15316">
                  <c:v>1.4</c:v>
                </c:pt>
                <c:pt idx="15317">
                  <c:v>1.5</c:v>
                </c:pt>
                <c:pt idx="15318">
                  <c:v>1.5</c:v>
                </c:pt>
                <c:pt idx="15319">
                  <c:v>1.4</c:v>
                </c:pt>
                <c:pt idx="15320">
                  <c:v>1.4</c:v>
                </c:pt>
                <c:pt idx="15321">
                  <c:v>1.4</c:v>
                </c:pt>
                <c:pt idx="15322">
                  <c:v>1.5</c:v>
                </c:pt>
                <c:pt idx="15323">
                  <c:v>1.4</c:v>
                </c:pt>
                <c:pt idx="15324">
                  <c:v>1.6</c:v>
                </c:pt>
                <c:pt idx="15325">
                  <c:v>1.4</c:v>
                </c:pt>
                <c:pt idx="15326">
                  <c:v>1.4</c:v>
                </c:pt>
                <c:pt idx="15327">
                  <c:v>1.4</c:v>
                </c:pt>
                <c:pt idx="15328">
                  <c:v>1.5</c:v>
                </c:pt>
                <c:pt idx="15329">
                  <c:v>1.4</c:v>
                </c:pt>
                <c:pt idx="15330">
                  <c:v>1.5</c:v>
                </c:pt>
                <c:pt idx="15331">
                  <c:v>1.4</c:v>
                </c:pt>
                <c:pt idx="15332">
                  <c:v>1.4</c:v>
                </c:pt>
                <c:pt idx="15333">
                  <c:v>1.4</c:v>
                </c:pt>
                <c:pt idx="15334">
                  <c:v>1.4</c:v>
                </c:pt>
                <c:pt idx="15335">
                  <c:v>1.4</c:v>
                </c:pt>
                <c:pt idx="15336">
                  <c:v>1.4</c:v>
                </c:pt>
                <c:pt idx="15337">
                  <c:v>1.6</c:v>
                </c:pt>
                <c:pt idx="15338">
                  <c:v>1.4</c:v>
                </c:pt>
                <c:pt idx="15339">
                  <c:v>1.3</c:v>
                </c:pt>
                <c:pt idx="15340">
                  <c:v>1.4</c:v>
                </c:pt>
                <c:pt idx="15341">
                  <c:v>1.4</c:v>
                </c:pt>
                <c:pt idx="15342">
                  <c:v>1.5</c:v>
                </c:pt>
                <c:pt idx="15343">
                  <c:v>1.4</c:v>
                </c:pt>
                <c:pt idx="15344">
                  <c:v>1.4</c:v>
                </c:pt>
                <c:pt idx="15345">
                  <c:v>1.4</c:v>
                </c:pt>
                <c:pt idx="15346">
                  <c:v>1.6</c:v>
                </c:pt>
                <c:pt idx="15347">
                  <c:v>1.4</c:v>
                </c:pt>
                <c:pt idx="15348">
                  <c:v>1.3</c:v>
                </c:pt>
                <c:pt idx="15349">
                  <c:v>1.6</c:v>
                </c:pt>
                <c:pt idx="15350">
                  <c:v>1.3</c:v>
                </c:pt>
                <c:pt idx="15351">
                  <c:v>1.5</c:v>
                </c:pt>
                <c:pt idx="15352">
                  <c:v>1.4</c:v>
                </c:pt>
                <c:pt idx="15353">
                  <c:v>1.6</c:v>
                </c:pt>
                <c:pt idx="15354">
                  <c:v>1.4</c:v>
                </c:pt>
                <c:pt idx="15355">
                  <c:v>1.4</c:v>
                </c:pt>
                <c:pt idx="15356">
                  <c:v>1.6</c:v>
                </c:pt>
                <c:pt idx="15357">
                  <c:v>1.4</c:v>
                </c:pt>
                <c:pt idx="15358">
                  <c:v>1.4</c:v>
                </c:pt>
                <c:pt idx="15359">
                  <c:v>1.3</c:v>
                </c:pt>
                <c:pt idx="15360">
                  <c:v>1.5</c:v>
                </c:pt>
                <c:pt idx="15361">
                  <c:v>1.4</c:v>
                </c:pt>
                <c:pt idx="15362">
                  <c:v>1.4</c:v>
                </c:pt>
                <c:pt idx="15363">
                  <c:v>1.5</c:v>
                </c:pt>
                <c:pt idx="15364">
                  <c:v>1.4</c:v>
                </c:pt>
                <c:pt idx="15365">
                  <c:v>1.5</c:v>
                </c:pt>
                <c:pt idx="15366">
                  <c:v>1.6</c:v>
                </c:pt>
                <c:pt idx="15367">
                  <c:v>1.7</c:v>
                </c:pt>
                <c:pt idx="15368">
                  <c:v>1.2</c:v>
                </c:pt>
                <c:pt idx="15369">
                  <c:v>1.3</c:v>
                </c:pt>
                <c:pt idx="15370">
                  <c:v>1.3</c:v>
                </c:pt>
                <c:pt idx="15371">
                  <c:v>1.4</c:v>
                </c:pt>
                <c:pt idx="15372">
                  <c:v>1.5</c:v>
                </c:pt>
                <c:pt idx="15373">
                  <c:v>1.4</c:v>
                </c:pt>
                <c:pt idx="15374">
                  <c:v>1.5</c:v>
                </c:pt>
                <c:pt idx="15375">
                  <c:v>1.6</c:v>
                </c:pt>
                <c:pt idx="15376">
                  <c:v>1.3</c:v>
                </c:pt>
                <c:pt idx="15377">
                  <c:v>1.5</c:v>
                </c:pt>
                <c:pt idx="15378">
                  <c:v>1.3</c:v>
                </c:pt>
                <c:pt idx="15379">
                  <c:v>1.4</c:v>
                </c:pt>
                <c:pt idx="15380">
                  <c:v>1.5</c:v>
                </c:pt>
                <c:pt idx="15381">
                  <c:v>1.4</c:v>
                </c:pt>
                <c:pt idx="15382">
                  <c:v>1.5</c:v>
                </c:pt>
                <c:pt idx="15383">
                  <c:v>1.3</c:v>
                </c:pt>
                <c:pt idx="15384">
                  <c:v>1.6</c:v>
                </c:pt>
                <c:pt idx="15385">
                  <c:v>1.4</c:v>
                </c:pt>
                <c:pt idx="15386">
                  <c:v>1.3</c:v>
                </c:pt>
                <c:pt idx="15387">
                  <c:v>1.4</c:v>
                </c:pt>
                <c:pt idx="15388">
                  <c:v>1.5</c:v>
                </c:pt>
                <c:pt idx="15389">
                  <c:v>1.3</c:v>
                </c:pt>
                <c:pt idx="15390">
                  <c:v>1.4</c:v>
                </c:pt>
                <c:pt idx="15391">
                  <c:v>1.3</c:v>
                </c:pt>
                <c:pt idx="15392">
                  <c:v>1.6</c:v>
                </c:pt>
                <c:pt idx="15393">
                  <c:v>1.4</c:v>
                </c:pt>
                <c:pt idx="15394">
                  <c:v>1.4</c:v>
                </c:pt>
                <c:pt idx="15395">
                  <c:v>1.4</c:v>
                </c:pt>
                <c:pt idx="15396">
                  <c:v>1.6</c:v>
                </c:pt>
                <c:pt idx="15397">
                  <c:v>1.4</c:v>
                </c:pt>
                <c:pt idx="15398">
                  <c:v>1.4</c:v>
                </c:pt>
                <c:pt idx="15399">
                  <c:v>1.6</c:v>
                </c:pt>
                <c:pt idx="15400">
                  <c:v>1.7</c:v>
                </c:pt>
                <c:pt idx="15401">
                  <c:v>1.3</c:v>
                </c:pt>
                <c:pt idx="15402">
                  <c:v>1.3</c:v>
                </c:pt>
                <c:pt idx="15403">
                  <c:v>1.5</c:v>
                </c:pt>
                <c:pt idx="15404">
                  <c:v>1.4</c:v>
                </c:pt>
                <c:pt idx="15405">
                  <c:v>1.4</c:v>
                </c:pt>
                <c:pt idx="15406">
                  <c:v>1.5</c:v>
                </c:pt>
                <c:pt idx="15407">
                  <c:v>1.4</c:v>
                </c:pt>
                <c:pt idx="15408">
                  <c:v>1.7</c:v>
                </c:pt>
                <c:pt idx="15409">
                  <c:v>1.3</c:v>
                </c:pt>
                <c:pt idx="15410">
                  <c:v>1.4</c:v>
                </c:pt>
                <c:pt idx="15411">
                  <c:v>1.3</c:v>
                </c:pt>
                <c:pt idx="15412">
                  <c:v>1.4</c:v>
                </c:pt>
                <c:pt idx="15413">
                  <c:v>1.4</c:v>
                </c:pt>
                <c:pt idx="15414">
                  <c:v>1.7</c:v>
                </c:pt>
                <c:pt idx="15415">
                  <c:v>1.4</c:v>
                </c:pt>
                <c:pt idx="15416">
                  <c:v>1.4</c:v>
                </c:pt>
                <c:pt idx="15417">
                  <c:v>1.4</c:v>
                </c:pt>
                <c:pt idx="15418">
                  <c:v>1.3</c:v>
                </c:pt>
                <c:pt idx="15419">
                  <c:v>1.6</c:v>
                </c:pt>
                <c:pt idx="15420">
                  <c:v>1.4</c:v>
                </c:pt>
                <c:pt idx="15421">
                  <c:v>1.4</c:v>
                </c:pt>
                <c:pt idx="15422">
                  <c:v>1.5</c:v>
                </c:pt>
                <c:pt idx="15423">
                  <c:v>1.6</c:v>
                </c:pt>
                <c:pt idx="15424">
                  <c:v>1.5</c:v>
                </c:pt>
                <c:pt idx="15425">
                  <c:v>1.4</c:v>
                </c:pt>
                <c:pt idx="15426">
                  <c:v>1.4</c:v>
                </c:pt>
                <c:pt idx="15427">
                  <c:v>1.5</c:v>
                </c:pt>
                <c:pt idx="15428">
                  <c:v>1.4</c:v>
                </c:pt>
                <c:pt idx="15429">
                  <c:v>1.5</c:v>
                </c:pt>
                <c:pt idx="15430">
                  <c:v>1.4</c:v>
                </c:pt>
                <c:pt idx="15431">
                  <c:v>1.4</c:v>
                </c:pt>
                <c:pt idx="15432">
                  <c:v>1.3</c:v>
                </c:pt>
                <c:pt idx="15433">
                  <c:v>1.4</c:v>
                </c:pt>
                <c:pt idx="15434">
                  <c:v>1.5</c:v>
                </c:pt>
                <c:pt idx="15435">
                  <c:v>1.5</c:v>
                </c:pt>
                <c:pt idx="15436">
                  <c:v>1.2</c:v>
                </c:pt>
                <c:pt idx="15437">
                  <c:v>1.4</c:v>
                </c:pt>
                <c:pt idx="15438">
                  <c:v>1.4</c:v>
                </c:pt>
                <c:pt idx="15439">
                  <c:v>1.5</c:v>
                </c:pt>
                <c:pt idx="15440">
                  <c:v>1.5</c:v>
                </c:pt>
                <c:pt idx="15441">
                  <c:v>1.4</c:v>
                </c:pt>
                <c:pt idx="15442">
                  <c:v>1.5</c:v>
                </c:pt>
                <c:pt idx="15443">
                  <c:v>1.5</c:v>
                </c:pt>
                <c:pt idx="15444">
                  <c:v>1.4</c:v>
                </c:pt>
                <c:pt idx="15445">
                  <c:v>1.5</c:v>
                </c:pt>
                <c:pt idx="15446">
                  <c:v>1.4</c:v>
                </c:pt>
                <c:pt idx="15447">
                  <c:v>1.5</c:v>
                </c:pt>
                <c:pt idx="15448">
                  <c:v>1.5</c:v>
                </c:pt>
                <c:pt idx="15449">
                  <c:v>1.4</c:v>
                </c:pt>
                <c:pt idx="15450">
                  <c:v>1.4</c:v>
                </c:pt>
                <c:pt idx="15451">
                  <c:v>1.4</c:v>
                </c:pt>
                <c:pt idx="15452">
                  <c:v>1.5</c:v>
                </c:pt>
                <c:pt idx="15453">
                  <c:v>1.4</c:v>
                </c:pt>
                <c:pt idx="15454">
                  <c:v>1.5</c:v>
                </c:pt>
                <c:pt idx="15455">
                  <c:v>1.3</c:v>
                </c:pt>
                <c:pt idx="15456">
                  <c:v>1.4</c:v>
                </c:pt>
                <c:pt idx="15457">
                  <c:v>1.6</c:v>
                </c:pt>
                <c:pt idx="15458">
                  <c:v>1.4</c:v>
                </c:pt>
                <c:pt idx="15459">
                  <c:v>1.4</c:v>
                </c:pt>
                <c:pt idx="15460">
                  <c:v>1.4</c:v>
                </c:pt>
                <c:pt idx="15461">
                  <c:v>1.5</c:v>
                </c:pt>
                <c:pt idx="15462">
                  <c:v>1.5</c:v>
                </c:pt>
                <c:pt idx="15463">
                  <c:v>1.5</c:v>
                </c:pt>
                <c:pt idx="15464">
                  <c:v>1.4</c:v>
                </c:pt>
                <c:pt idx="15465">
                  <c:v>1.3</c:v>
                </c:pt>
                <c:pt idx="15466">
                  <c:v>1.4</c:v>
                </c:pt>
                <c:pt idx="15467">
                  <c:v>1.4</c:v>
                </c:pt>
                <c:pt idx="15468">
                  <c:v>1.5</c:v>
                </c:pt>
                <c:pt idx="15469">
                  <c:v>1.5</c:v>
                </c:pt>
                <c:pt idx="15470">
                  <c:v>1.6</c:v>
                </c:pt>
                <c:pt idx="15471">
                  <c:v>1.3</c:v>
                </c:pt>
                <c:pt idx="15472">
                  <c:v>1.4</c:v>
                </c:pt>
                <c:pt idx="15473">
                  <c:v>1.6</c:v>
                </c:pt>
                <c:pt idx="15474">
                  <c:v>1.4</c:v>
                </c:pt>
                <c:pt idx="15475">
                  <c:v>1.5</c:v>
                </c:pt>
                <c:pt idx="15476">
                  <c:v>1.5</c:v>
                </c:pt>
                <c:pt idx="15477">
                  <c:v>1.5</c:v>
                </c:pt>
                <c:pt idx="15478">
                  <c:v>1.4</c:v>
                </c:pt>
                <c:pt idx="15479">
                  <c:v>1.5</c:v>
                </c:pt>
                <c:pt idx="15480">
                  <c:v>1.5</c:v>
                </c:pt>
                <c:pt idx="15481">
                  <c:v>1.5</c:v>
                </c:pt>
                <c:pt idx="15482">
                  <c:v>1.4</c:v>
                </c:pt>
                <c:pt idx="15483">
                  <c:v>1.4</c:v>
                </c:pt>
                <c:pt idx="15484">
                  <c:v>1.4</c:v>
                </c:pt>
                <c:pt idx="15485">
                  <c:v>1.7</c:v>
                </c:pt>
                <c:pt idx="15486">
                  <c:v>1.3</c:v>
                </c:pt>
                <c:pt idx="15487">
                  <c:v>1.5</c:v>
                </c:pt>
                <c:pt idx="15488">
                  <c:v>1.6</c:v>
                </c:pt>
                <c:pt idx="15489">
                  <c:v>1.4</c:v>
                </c:pt>
                <c:pt idx="15490">
                  <c:v>1.6</c:v>
                </c:pt>
                <c:pt idx="15491">
                  <c:v>1.7</c:v>
                </c:pt>
                <c:pt idx="15492">
                  <c:v>1.5</c:v>
                </c:pt>
                <c:pt idx="15493">
                  <c:v>1.4</c:v>
                </c:pt>
                <c:pt idx="15494">
                  <c:v>1.3</c:v>
                </c:pt>
                <c:pt idx="15495">
                  <c:v>1.5</c:v>
                </c:pt>
                <c:pt idx="15496">
                  <c:v>1.5</c:v>
                </c:pt>
                <c:pt idx="15497">
                  <c:v>1.4</c:v>
                </c:pt>
                <c:pt idx="15498">
                  <c:v>1.4</c:v>
                </c:pt>
                <c:pt idx="15499">
                  <c:v>1.5</c:v>
                </c:pt>
                <c:pt idx="15500">
                  <c:v>1.7</c:v>
                </c:pt>
                <c:pt idx="15501">
                  <c:v>1.3</c:v>
                </c:pt>
                <c:pt idx="15502">
                  <c:v>1.4</c:v>
                </c:pt>
                <c:pt idx="15503">
                  <c:v>1.4</c:v>
                </c:pt>
                <c:pt idx="15504">
                  <c:v>1.6</c:v>
                </c:pt>
                <c:pt idx="15505">
                  <c:v>1.3</c:v>
                </c:pt>
                <c:pt idx="15506">
                  <c:v>1.5</c:v>
                </c:pt>
                <c:pt idx="15507">
                  <c:v>1.5</c:v>
                </c:pt>
                <c:pt idx="15508">
                  <c:v>1.5</c:v>
                </c:pt>
                <c:pt idx="15509">
                  <c:v>1.6</c:v>
                </c:pt>
                <c:pt idx="15510">
                  <c:v>1.3</c:v>
                </c:pt>
                <c:pt idx="15511">
                  <c:v>1.5</c:v>
                </c:pt>
                <c:pt idx="15512">
                  <c:v>1.3</c:v>
                </c:pt>
                <c:pt idx="15513">
                  <c:v>1.4</c:v>
                </c:pt>
                <c:pt idx="15514">
                  <c:v>1.5</c:v>
                </c:pt>
                <c:pt idx="15515">
                  <c:v>1.4</c:v>
                </c:pt>
                <c:pt idx="15516">
                  <c:v>1.5</c:v>
                </c:pt>
                <c:pt idx="15517">
                  <c:v>1.5</c:v>
                </c:pt>
                <c:pt idx="15518">
                  <c:v>1.5</c:v>
                </c:pt>
                <c:pt idx="15519">
                  <c:v>1.6</c:v>
                </c:pt>
                <c:pt idx="15520">
                  <c:v>1.6</c:v>
                </c:pt>
                <c:pt idx="15521">
                  <c:v>1.4</c:v>
                </c:pt>
                <c:pt idx="15522">
                  <c:v>1.3</c:v>
                </c:pt>
                <c:pt idx="15523">
                  <c:v>1.6</c:v>
                </c:pt>
                <c:pt idx="15524">
                  <c:v>1.5</c:v>
                </c:pt>
                <c:pt idx="15525">
                  <c:v>1.7</c:v>
                </c:pt>
                <c:pt idx="15526">
                  <c:v>1.7</c:v>
                </c:pt>
                <c:pt idx="15527">
                  <c:v>1.5</c:v>
                </c:pt>
                <c:pt idx="15528">
                  <c:v>1.3</c:v>
                </c:pt>
                <c:pt idx="15529">
                  <c:v>1.7</c:v>
                </c:pt>
                <c:pt idx="15530">
                  <c:v>1.6</c:v>
                </c:pt>
                <c:pt idx="15531">
                  <c:v>1.3</c:v>
                </c:pt>
                <c:pt idx="15532">
                  <c:v>1.7</c:v>
                </c:pt>
                <c:pt idx="15533">
                  <c:v>1.1000000000000001</c:v>
                </c:pt>
                <c:pt idx="15534">
                  <c:v>1.5</c:v>
                </c:pt>
                <c:pt idx="15535">
                  <c:v>1.5</c:v>
                </c:pt>
                <c:pt idx="15536">
                  <c:v>1.4</c:v>
                </c:pt>
                <c:pt idx="15537">
                  <c:v>1.6</c:v>
                </c:pt>
                <c:pt idx="15538">
                  <c:v>1.5</c:v>
                </c:pt>
                <c:pt idx="15539">
                  <c:v>1.5</c:v>
                </c:pt>
                <c:pt idx="15540">
                  <c:v>1.3</c:v>
                </c:pt>
                <c:pt idx="15541">
                  <c:v>1.4</c:v>
                </c:pt>
                <c:pt idx="15542">
                  <c:v>1.5</c:v>
                </c:pt>
                <c:pt idx="15543">
                  <c:v>1.3</c:v>
                </c:pt>
                <c:pt idx="15544">
                  <c:v>1.5</c:v>
                </c:pt>
                <c:pt idx="15545">
                  <c:v>1.6</c:v>
                </c:pt>
                <c:pt idx="15546">
                  <c:v>1.4</c:v>
                </c:pt>
                <c:pt idx="15547">
                  <c:v>1.4</c:v>
                </c:pt>
                <c:pt idx="15548">
                  <c:v>1.5</c:v>
                </c:pt>
                <c:pt idx="15549">
                  <c:v>1.5</c:v>
                </c:pt>
                <c:pt idx="15550">
                  <c:v>1.4</c:v>
                </c:pt>
                <c:pt idx="15551">
                  <c:v>1.6</c:v>
                </c:pt>
                <c:pt idx="15552">
                  <c:v>1.7</c:v>
                </c:pt>
                <c:pt idx="15553">
                  <c:v>1.3</c:v>
                </c:pt>
                <c:pt idx="15554">
                  <c:v>1.4</c:v>
                </c:pt>
                <c:pt idx="15555">
                  <c:v>1.5</c:v>
                </c:pt>
                <c:pt idx="15556">
                  <c:v>1.6</c:v>
                </c:pt>
                <c:pt idx="15557">
                  <c:v>1.6</c:v>
                </c:pt>
                <c:pt idx="15558">
                  <c:v>1.5</c:v>
                </c:pt>
                <c:pt idx="15559">
                  <c:v>1.5</c:v>
                </c:pt>
                <c:pt idx="15560">
                  <c:v>1.4</c:v>
                </c:pt>
                <c:pt idx="15561">
                  <c:v>1.6</c:v>
                </c:pt>
                <c:pt idx="15562">
                  <c:v>1.7</c:v>
                </c:pt>
                <c:pt idx="15563">
                  <c:v>1.4</c:v>
                </c:pt>
                <c:pt idx="15564">
                  <c:v>1.7</c:v>
                </c:pt>
                <c:pt idx="15565">
                  <c:v>1.6</c:v>
                </c:pt>
                <c:pt idx="15566">
                  <c:v>1.8</c:v>
                </c:pt>
                <c:pt idx="15567">
                  <c:v>1.3</c:v>
                </c:pt>
                <c:pt idx="15568">
                  <c:v>1.4</c:v>
                </c:pt>
                <c:pt idx="15569">
                  <c:v>1.4</c:v>
                </c:pt>
                <c:pt idx="15570">
                  <c:v>1.5</c:v>
                </c:pt>
                <c:pt idx="15571">
                  <c:v>1.6</c:v>
                </c:pt>
                <c:pt idx="15572">
                  <c:v>1.3</c:v>
                </c:pt>
                <c:pt idx="15573">
                  <c:v>1.5</c:v>
                </c:pt>
                <c:pt idx="15574">
                  <c:v>1.5</c:v>
                </c:pt>
                <c:pt idx="15575">
                  <c:v>1.4</c:v>
                </c:pt>
                <c:pt idx="15576">
                  <c:v>1.6</c:v>
                </c:pt>
                <c:pt idx="15577">
                  <c:v>1.6</c:v>
                </c:pt>
                <c:pt idx="15578">
                  <c:v>1.4</c:v>
                </c:pt>
                <c:pt idx="15579">
                  <c:v>1.5</c:v>
                </c:pt>
                <c:pt idx="15580">
                  <c:v>1.6</c:v>
                </c:pt>
                <c:pt idx="15581">
                  <c:v>1.4</c:v>
                </c:pt>
                <c:pt idx="15582">
                  <c:v>1.5</c:v>
                </c:pt>
                <c:pt idx="15583">
                  <c:v>1.5</c:v>
                </c:pt>
                <c:pt idx="15584">
                  <c:v>1.6</c:v>
                </c:pt>
                <c:pt idx="15585">
                  <c:v>1.6</c:v>
                </c:pt>
                <c:pt idx="15586">
                  <c:v>1.5</c:v>
                </c:pt>
                <c:pt idx="15587">
                  <c:v>1.5</c:v>
                </c:pt>
                <c:pt idx="15588">
                  <c:v>1.8</c:v>
                </c:pt>
                <c:pt idx="15589">
                  <c:v>1.5</c:v>
                </c:pt>
                <c:pt idx="15590">
                  <c:v>1.5</c:v>
                </c:pt>
                <c:pt idx="15591">
                  <c:v>1.7</c:v>
                </c:pt>
                <c:pt idx="15592">
                  <c:v>1.7</c:v>
                </c:pt>
                <c:pt idx="15593">
                  <c:v>1.4</c:v>
                </c:pt>
                <c:pt idx="15594">
                  <c:v>1.7</c:v>
                </c:pt>
                <c:pt idx="15595">
                  <c:v>1.5</c:v>
                </c:pt>
                <c:pt idx="15596">
                  <c:v>1.7</c:v>
                </c:pt>
                <c:pt idx="15597">
                  <c:v>1.4</c:v>
                </c:pt>
                <c:pt idx="15598">
                  <c:v>1.6</c:v>
                </c:pt>
                <c:pt idx="15599">
                  <c:v>1.5</c:v>
                </c:pt>
                <c:pt idx="15600">
                  <c:v>1.5</c:v>
                </c:pt>
                <c:pt idx="15601">
                  <c:v>1.5</c:v>
                </c:pt>
                <c:pt idx="15602">
                  <c:v>1.6</c:v>
                </c:pt>
                <c:pt idx="15603">
                  <c:v>1.5</c:v>
                </c:pt>
                <c:pt idx="15604">
                  <c:v>1.5</c:v>
                </c:pt>
                <c:pt idx="15605">
                  <c:v>1.8</c:v>
                </c:pt>
                <c:pt idx="15606">
                  <c:v>1.5</c:v>
                </c:pt>
                <c:pt idx="15607">
                  <c:v>1.8</c:v>
                </c:pt>
                <c:pt idx="15608">
                  <c:v>1.9</c:v>
                </c:pt>
                <c:pt idx="15609">
                  <c:v>1.7</c:v>
                </c:pt>
                <c:pt idx="15610">
                  <c:v>1.5</c:v>
                </c:pt>
                <c:pt idx="15611">
                  <c:v>1.5</c:v>
                </c:pt>
                <c:pt idx="15612">
                  <c:v>1.4</c:v>
                </c:pt>
                <c:pt idx="15613">
                  <c:v>1.6</c:v>
                </c:pt>
                <c:pt idx="15614">
                  <c:v>1.7</c:v>
                </c:pt>
                <c:pt idx="15615">
                  <c:v>1.5</c:v>
                </c:pt>
                <c:pt idx="15616">
                  <c:v>1.5</c:v>
                </c:pt>
                <c:pt idx="15617">
                  <c:v>1.4</c:v>
                </c:pt>
                <c:pt idx="15618">
                  <c:v>1.6</c:v>
                </c:pt>
                <c:pt idx="15619">
                  <c:v>1.6</c:v>
                </c:pt>
                <c:pt idx="15620">
                  <c:v>1.6</c:v>
                </c:pt>
                <c:pt idx="15621">
                  <c:v>1.6</c:v>
                </c:pt>
                <c:pt idx="15622">
                  <c:v>1.7</c:v>
                </c:pt>
                <c:pt idx="15623">
                  <c:v>1.6</c:v>
                </c:pt>
                <c:pt idx="15624">
                  <c:v>1.7</c:v>
                </c:pt>
                <c:pt idx="15625">
                  <c:v>1.6</c:v>
                </c:pt>
                <c:pt idx="15626">
                  <c:v>1.5</c:v>
                </c:pt>
                <c:pt idx="15627">
                  <c:v>1.5</c:v>
                </c:pt>
                <c:pt idx="15628">
                  <c:v>1.6</c:v>
                </c:pt>
                <c:pt idx="15629">
                  <c:v>1.7</c:v>
                </c:pt>
                <c:pt idx="15630">
                  <c:v>1.5</c:v>
                </c:pt>
                <c:pt idx="15631">
                  <c:v>1.6</c:v>
                </c:pt>
                <c:pt idx="15632">
                  <c:v>1.5</c:v>
                </c:pt>
                <c:pt idx="15633">
                  <c:v>1.6</c:v>
                </c:pt>
                <c:pt idx="15634">
                  <c:v>1.8</c:v>
                </c:pt>
                <c:pt idx="15635">
                  <c:v>1.7</c:v>
                </c:pt>
                <c:pt idx="15636">
                  <c:v>1.6</c:v>
                </c:pt>
                <c:pt idx="15637">
                  <c:v>1.5</c:v>
                </c:pt>
                <c:pt idx="15638">
                  <c:v>1.6</c:v>
                </c:pt>
                <c:pt idx="15639">
                  <c:v>1.5</c:v>
                </c:pt>
                <c:pt idx="15640">
                  <c:v>1.6</c:v>
                </c:pt>
                <c:pt idx="15641">
                  <c:v>1.7</c:v>
                </c:pt>
                <c:pt idx="15642">
                  <c:v>1.6</c:v>
                </c:pt>
                <c:pt idx="15643">
                  <c:v>1.6</c:v>
                </c:pt>
                <c:pt idx="15644">
                  <c:v>1.7</c:v>
                </c:pt>
                <c:pt idx="15645">
                  <c:v>1.7</c:v>
                </c:pt>
                <c:pt idx="15646">
                  <c:v>1.8</c:v>
                </c:pt>
                <c:pt idx="15647">
                  <c:v>1.8</c:v>
                </c:pt>
                <c:pt idx="15648">
                  <c:v>1.6</c:v>
                </c:pt>
                <c:pt idx="15649">
                  <c:v>1.5</c:v>
                </c:pt>
                <c:pt idx="15650">
                  <c:v>1.4</c:v>
                </c:pt>
                <c:pt idx="15651">
                  <c:v>1.6</c:v>
                </c:pt>
                <c:pt idx="15652">
                  <c:v>1.7</c:v>
                </c:pt>
                <c:pt idx="15653">
                  <c:v>1.7</c:v>
                </c:pt>
                <c:pt idx="15654">
                  <c:v>1.7</c:v>
                </c:pt>
                <c:pt idx="15655">
                  <c:v>1.6</c:v>
                </c:pt>
                <c:pt idx="15656">
                  <c:v>1.7</c:v>
                </c:pt>
                <c:pt idx="15657">
                  <c:v>1.9</c:v>
                </c:pt>
                <c:pt idx="15658">
                  <c:v>1.6</c:v>
                </c:pt>
                <c:pt idx="15659">
                  <c:v>1.6</c:v>
                </c:pt>
                <c:pt idx="15660">
                  <c:v>1.5</c:v>
                </c:pt>
                <c:pt idx="15661">
                  <c:v>1.6</c:v>
                </c:pt>
                <c:pt idx="15662">
                  <c:v>1.7</c:v>
                </c:pt>
                <c:pt idx="15663">
                  <c:v>1.6</c:v>
                </c:pt>
                <c:pt idx="15664">
                  <c:v>1.7</c:v>
                </c:pt>
                <c:pt idx="15665">
                  <c:v>1.6</c:v>
                </c:pt>
                <c:pt idx="15666">
                  <c:v>1.6</c:v>
                </c:pt>
                <c:pt idx="15667">
                  <c:v>1.8</c:v>
                </c:pt>
                <c:pt idx="15668">
                  <c:v>1.9</c:v>
                </c:pt>
                <c:pt idx="15669">
                  <c:v>1.6</c:v>
                </c:pt>
                <c:pt idx="15670">
                  <c:v>1.5</c:v>
                </c:pt>
                <c:pt idx="15671">
                  <c:v>1.7</c:v>
                </c:pt>
                <c:pt idx="15672">
                  <c:v>1.8</c:v>
                </c:pt>
                <c:pt idx="15673">
                  <c:v>1.9</c:v>
                </c:pt>
                <c:pt idx="15674">
                  <c:v>1.4</c:v>
                </c:pt>
                <c:pt idx="15675">
                  <c:v>1.7</c:v>
                </c:pt>
                <c:pt idx="15676">
                  <c:v>1.7</c:v>
                </c:pt>
                <c:pt idx="15677">
                  <c:v>1.6</c:v>
                </c:pt>
                <c:pt idx="15678">
                  <c:v>1.6</c:v>
                </c:pt>
                <c:pt idx="15679">
                  <c:v>1.8</c:v>
                </c:pt>
                <c:pt idx="15680">
                  <c:v>1.7</c:v>
                </c:pt>
                <c:pt idx="15681">
                  <c:v>1.6</c:v>
                </c:pt>
                <c:pt idx="15682">
                  <c:v>1.6</c:v>
                </c:pt>
                <c:pt idx="15683">
                  <c:v>1.7</c:v>
                </c:pt>
                <c:pt idx="15684">
                  <c:v>1.7</c:v>
                </c:pt>
                <c:pt idx="15685">
                  <c:v>1.6</c:v>
                </c:pt>
                <c:pt idx="15686">
                  <c:v>1.7</c:v>
                </c:pt>
                <c:pt idx="15687">
                  <c:v>1.7</c:v>
                </c:pt>
                <c:pt idx="15688">
                  <c:v>1.8</c:v>
                </c:pt>
                <c:pt idx="15689">
                  <c:v>2</c:v>
                </c:pt>
                <c:pt idx="15690">
                  <c:v>1.6</c:v>
                </c:pt>
                <c:pt idx="15691">
                  <c:v>1.3</c:v>
                </c:pt>
                <c:pt idx="15692">
                  <c:v>1.8</c:v>
                </c:pt>
                <c:pt idx="15693">
                  <c:v>1.6</c:v>
                </c:pt>
                <c:pt idx="15694">
                  <c:v>1.6</c:v>
                </c:pt>
                <c:pt idx="15695">
                  <c:v>1.7</c:v>
                </c:pt>
                <c:pt idx="15696">
                  <c:v>0.4</c:v>
                </c:pt>
                <c:pt idx="15697">
                  <c:v>1.7</c:v>
                </c:pt>
                <c:pt idx="15698">
                  <c:v>1.9</c:v>
                </c:pt>
                <c:pt idx="15699">
                  <c:v>1.8</c:v>
                </c:pt>
                <c:pt idx="15700">
                  <c:v>1.7</c:v>
                </c:pt>
                <c:pt idx="15701">
                  <c:v>0.5</c:v>
                </c:pt>
                <c:pt idx="15702">
                  <c:v>1.8</c:v>
                </c:pt>
                <c:pt idx="15703">
                  <c:v>0.4</c:v>
                </c:pt>
                <c:pt idx="15704">
                  <c:v>0.5</c:v>
                </c:pt>
                <c:pt idx="15705">
                  <c:v>0.3</c:v>
                </c:pt>
                <c:pt idx="15706">
                  <c:v>0.4</c:v>
                </c:pt>
                <c:pt idx="15707">
                  <c:v>0.3</c:v>
                </c:pt>
                <c:pt idx="15708">
                  <c:v>0.4</c:v>
                </c:pt>
                <c:pt idx="15709">
                  <c:v>0.4</c:v>
                </c:pt>
                <c:pt idx="15710">
                  <c:v>0.3</c:v>
                </c:pt>
                <c:pt idx="15711">
                  <c:v>0.2</c:v>
                </c:pt>
                <c:pt idx="15712">
                  <c:v>0.1</c:v>
                </c:pt>
                <c:pt idx="15713">
                  <c:v>0.7</c:v>
                </c:pt>
                <c:pt idx="15714">
                  <c:v>0.4</c:v>
                </c:pt>
                <c:pt idx="15715">
                  <c:v>0.3</c:v>
                </c:pt>
                <c:pt idx="15716">
                  <c:v>0.4</c:v>
                </c:pt>
                <c:pt idx="15717">
                  <c:v>0.4</c:v>
                </c:pt>
                <c:pt idx="15718">
                  <c:v>0.2</c:v>
                </c:pt>
                <c:pt idx="15719">
                  <c:v>0.4</c:v>
                </c:pt>
                <c:pt idx="15720">
                  <c:v>0.4</c:v>
                </c:pt>
                <c:pt idx="15721">
                  <c:v>0.4</c:v>
                </c:pt>
                <c:pt idx="15722">
                  <c:v>0.3</c:v>
                </c:pt>
                <c:pt idx="15723">
                  <c:v>0.3</c:v>
                </c:pt>
                <c:pt idx="15724">
                  <c:v>0.3</c:v>
                </c:pt>
                <c:pt idx="15725">
                  <c:v>0.4</c:v>
                </c:pt>
                <c:pt idx="15726">
                  <c:v>0.3</c:v>
                </c:pt>
                <c:pt idx="15727">
                  <c:v>0.3</c:v>
                </c:pt>
                <c:pt idx="15728">
                  <c:v>0.4</c:v>
                </c:pt>
                <c:pt idx="15729">
                  <c:v>0.2</c:v>
                </c:pt>
                <c:pt idx="15730">
                  <c:v>0.2</c:v>
                </c:pt>
                <c:pt idx="15731">
                  <c:v>0.3</c:v>
                </c:pt>
                <c:pt idx="15732">
                  <c:v>0.3</c:v>
                </c:pt>
                <c:pt idx="15733">
                  <c:v>0.2</c:v>
                </c:pt>
                <c:pt idx="15734">
                  <c:v>0.2</c:v>
                </c:pt>
                <c:pt idx="15735">
                  <c:v>0.4</c:v>
                </c:pt>
                <c:pt idx="15736">
                  <c:v>0.1</c:v>
                </c:pt>
                <c:pt idx="15737">
                  <c:v>0.5</c:v>
                </c:pt>
                <c:pt idx="15738">
                  <c:v>0.3</c:v>
                </c:pt>
                <c:pt idx="15739">
                  <c:v>0.2</c:v>
                </c:pt>
                <c:pt idx="15740">
                  <c:v>0.4</c:v>
                </c:pt>
                <c:pt idx="15741">
                  <c:v>0.4</c:v>
                </c:pt>
                <c:pt idx="15742">
                  <c:v>0.2</c:v>
                </c:pt>
                <c:pt idx="15743">
                  <c:v>0.2</c:v>
                </c:pt>
                <c:pt idx="15744">
                  <c:v>0.2</c:v>
                </c:pt>
                <c:pt idx="15745">
                  <c:v>0.3</c:v>
                </c:pt>
                <c:pt idx="15746">
                  <c:v>0.2</c:v>
                </c:pt>
                <c:pt idx="15747">
                  <c:v>0.2</c:v>
                </c:pt>
                <c:pt idx="15748">
                  <c:v>0.3</c:v>
                </c:pt>
                <c:pt idx="15749">
                  <c:v>0.2</c:v>
                </c:pt>
                <c:pt idx="15750">
                  <c:v>0.1</c:v>
                </c:pt>
                <c:pt idx="15751">
                  <c:v>0.3</c:v>
                </c:pt>
                <c:pt idx="15752">
                  <c:v>0.3</c:v>
                </c:pt>
                <c:pt idx="15753">
                  <c:v>0.4</c:v>
                </c:pt>
                <c:pt idx="15754">
                  <c:v>0.3</c:v>
                </c:pt>
                <c:pt idx="15755">
                  <c:v>0.2</c:v>
                </c:pt>
                <c:pt idx="15756">
                  <c:v>0.3</c:v>
                </c:pt>
                <c:pt idx="15757">
                  <c:v>0.3</c:v>
                </c:pt>
                <c:pt idx="15758">
                  <c:v>0.1</c:v>
                </c:pt>
                <c:pt idx="15759">
                  <c:v>0.2</c:v>
                </c:pt>
                <c:pt idx="15760">
                  <c:v>0.3</c:v>
                </c:pt>
                <c:pt idx="15761">
                  <c:v>0.2</c:v>
                </c:pt>
                <c:pt idx="15762">
                  <c:v>0.2</c:v>
                </c:pt>
                <c:pt idx="15763">
                  <c:v>0.1</c:v>
                </c:pt>
                <c:pt idx="15764">
                  <c:v>0.2</c:v>
                </c:pt>
                <c:pt idx="15765">
                  <c:v>0.4</c:v>
                </c:pt>
                <c:pt idx="15766">
                  <c:v>0.3</c:v>
                </c:pt>
                <c:pt idx="15767">
                  <c:v>0.3</c:v>
                </c:pt>
                <c:pt idx="15768">
                  <c:v>0.3</c:v>
                </c:pt>
                <c:pt idx="15769">
                  <c:v>0.2</c:v>
                </c:pt>
                <c:pt idx="15770">
                  <c:v>0.3</c:v>
                </c:pt>
                <c:pt idx="15771">
                  <c:v>0.1</c:v>
                </c:pt>
                <c:pt idx="15772">
                  <c:v>0.2</c:v>
                </c:pt>
                <c:pt idx="15773">
                  <c:v>0.3</c:v>
                </c:pt>
                <c:pt idx="15774">
                  <c:v>0.3</c:v>
                </c:pt>
                <c:pt idx="15775">
                  <c:v>0.2</c:v>
                </c:pt>
                <c:pt idx="15776">
                  <c:v>0.2</c:v>
                </c:pt>
                <c:pt idx="15777">
                  <c:v>0</c:v>
                </c:pt>
                <c:pt idx="15778">
                  <c:v>0.2</c:v>
                </c:pt>
                <c:pt idx="15779">
                  <c:v>0</c:v>
                </c:pt>
                <c:pt idx="15780">
                  <c:v>0.3</c:v>
                </c:pt>
                <c:pt idx="15781">
                  <c:v>0.5</c:v>
                </c:pt>
                <c:pt idx="15782">
                  <c:v>0</c:v>
                </c:pt>
                <c:pt idx="15783">
                  <c:v>0.2</c:v>
                </c:pt>
                <c:pt idx="15784">
                  <c:v>0.4</c:v>
                </c:pt>
                <c:pt idx="15785">
                  <c:v>0.3</c:v>
                </c:pt>
                <c:pt idx="15786">
                  <c:v>0.2</c:v>
                </c:pt>
                <c:pt idx="15787">
                  <c:v>0.2</c:v>
                </c:pt>
                <c:pt idx="15788">
                  <c:v>0.3</c:v>
                </c:pt>
                <c:pt idx="15789">
                  <c:v>0.2</c:v>
                </c:pt>
                <c:pt idx="15790">
                  <c:v>0.2</c:v>
                </c:pt>
                <c:pt idx="15791">
                  <c:v>0.2</c:v>
                </c:pt>
                <c:pt idx="15792">
                  <c:v>0.3</c:v>
                </c:pt>
                <c:pt idx="15793">
                  <c:v>0.3</c:v>
                </c:pt>
                <c:pt idx="15794">
                  <c:v>0.2</c:v>
                </c:pt>
                <c:pt idx="15795">
                  <c:v>0.2</c:v>
                </c:pt>
                <c:pt idx="15796">
                  <c:v>0.2</c:v>
                </c:pt>
                <c:pt idx="15797">
                  <c:v>0.2</c:v>
                </c:pt>
                <c:pt idx="15798">
                  <c:v>0.2</c:v>
                </c:pt>
                <c:pt idx="15799">
                  <c:v>0.3</c:v>
                </c:pt>
                <c:pt idx="15800">
                  <c:v>0.3</c:v>
                </c:pt>
                <c:pt idx="15801">
                  <c:v>0.2</c:v>
                </c:pt>
                <c:pt idx="15802">
                  <c:v>0.3</c:v>
                </c:pt>
                <c:pt idx="15803">
                  <c:v>0.1</c:v>
                </c:pt>
                <c:pt idx="15804">
                  <c:v>0.2</c:v>
                </c:pt>
                <c:pt idx="15805">
                  <c:v>0.2</c:v>
                </c:pt>
                <c:pt idx="15806">
                  <c:v>0.1</c:v>
                </c:pt>
                <c:pt idx="15807">
                  <c:v>0</c:v>
                </c:pt>
                <c:pt idx="15808">
                  <c:v>0</c:v>
                </c:pt>
                <c:pt idx="15809">
                  <c:v>0.2</c:v>
                </c:pt>
                <c:pt idx="15810">
                  <c:v>0.3</c:v>
                </c:pt>
                <c:pt idx="15811">
                  <c:v>0.1</c:v>
                </c:pt>
                <c:pt idx="15812">
                  <c:v>0.2</c:v>
                </c:pt>
                <c:pt idx="15813">
                  <c:v>0.1</c:v>
                </c:pt>
                <c:pt idx="15814">
                  <c:v>0.3</c:v>
                </c:pt>
                <c:pt idx="15815">
                  <c:v>0.2</c:v>
                </c:pt>
                <c:pt idx="15816">
                  <c:v>0.1</c:v>
                </c:pt>
                <c:pt idx="15817">
                  <c:v>0.3</c:v>
                </c:pt>
                <c:pt idx="15818">
                  <c:v>0.2</c:v>
                </c:pt>
                <c:pt idx="15819">
                  <c:v>0.2</c:v>
                </c:pt>
                <c:pt idx="15820">
                  <c:v>0.2</c:v>
                </c:pt>
                <c:pt idx="15821">
                  <c:v>0.3</c:v>
                </c:pt>
                <c:pt idx="15822">
                  <c:v>0.2</c:v>
                </c:pt>
                <c:pt idx="15823">
                  <c:v>0</c:v>
                </c:pt>
                <c:pt idx="15824">
                  <c:v>0.1</c:v>
                </c:pt>
                <c:pt idx="15825">
                  <c:v>0.3</c:v>
                </c:pt>
                <c:pt idx="15826">
                  <c:v>0.1</c:v>
                </c:pt>
                <c:pt idx="15827">
                  <c:v>0.2</c:v>
                </c:pt>
                <c:pt idx="15828">
                  <c:v>0.1</c:v>
                </c:pt>
                <c:pt idx="15829">
                  <c:v>0.3</c:v>
                </c:pt>
                <c:pt idx="15830">
                  <c:v>0.2</c:v>
                </c:pt>
                <c:pt idx="15831">
                  <c:v>0.2</c:v>
                </c:pt>
                <c:pt idx="15832">
                  <c:v>0.2</c:v>
                </c:pt>
                <c:pt idx="15833">
                  <c:v>0</c:v>
                </c:pt>
                <c:pt idx="15834">
                  <c:v>0.2</c:v>
                </c:pt>
                <c:pt idx="15835">
                  <c:v>0.6</c:v>
                </c:pt>
                <c:pt idx="15836">
                  <c:v>0.2</c:v>
                </c:pt>
                <c:pt idx="15837">
                  <c:v>0.1</c:v>
                </c:pt>
                <c:pt idx="15838">
                  <c:v>0.3</c:v>
                </c:pt>
                <c:pt idx="15839">
                  <c:v>0</c:v>
                </c:pt>
                <c:pt idx="15840">
                  <c:v>0.1</c:v>
                </c:pt>
                <c:pt idx="15841">
                  <c:v>0.3</c:v>
                </c:pt>
                <c:pt idx="15842">
                  <c:v>0.2</c:v>
                </c:pt>
                <c:pt idx="15843">
                  <c:v>0.1</c:v>
                </c:pt>
                <c:pt idx="15844">
                  <c:v>0.1</c:v>
                </c:pt>
                <c:pt idx="15845">
                  <c:v>0.3</c:v>
                </c:pt>
                <c:pt idx="15846">
                  <c:v>0.1</c:v>
                </c:pt>
                <c:pt idx="15847">
                  <c:v>0.2</c:v>
                </c:pt>
                <c:pt idx="15848">
                  <c:v>0</c:v>
                </c:pt>
                <c:pt idx="15849">
                  <c:v>0.3</c:v>
                </c:pt>
                <c:pt idx="15850">
                  <c:v>0.3</c:v>
                </c:pt>
                <c:pt idx="15851">
                  <c:v>0.2</c:v>
                </c:pt>
                <c:pt idx="15852">
                  <c:v>0.1</c:v>
                </c:pt>
                <c:pt idx="15853">
                  <c:v>0.2</c:v>
                </c:pt>
                <c:pt idx="15854">
                  <c:v>0.1</c:v>
                </c:pt>
                <c:pt idx="15855">
                  <c:v>0.1</c:v>
                </c:pt>
                <c:pt idx="15856">
                  <c:v>0.1</c:v>
                </c:pt>
                <c:pt idx="15857">
                  <c:v>0.2</c:v>
                </c:pt>
                <c:pt idx="15858">
                  <c:v>0.1</c:v>
                </c:pt>
                <c:pt idx="15859">
                  <c:v>0</c:v>
                </c:pt>
                <c:pt idx="15860">
                  <c:v>0.1</c:v>
                </c:pt>
                <c:pt idx="15861">
                  <c:v>0.3</c:v>
                </c:pt>
                <c:pt idx="15862">
                  <c:v>0.1</c:v>
                </c:pt>
                <c:pt idx="15863">
                  <c:v>0.2</c:v>
                </c:pt>
                <c:pt idx="15864">
                  <c:v>0.1</c:v>
                </c:pt>
                <c:pt idx="15865">
                  <c:v>0.3</c:v>
                </c:pt>
                <c:pt idx="15866">
                  <c:v>0.2</c:v>
                </c:pt>
                <c:pt idx="15867">
                  <c:v>0.1</c:v>
                </c:pt>
                <c:pt idx="15868">
                  <c:v>0</c:v>
                </c:pt>
                <c:pt idx="15869">
                  <c:v>0</c:v>
                </c:pt>
                <c:pt idx="15870">
                  <c:v>0.3</c:v>
                </c:pt>
                <c:pt idx="15871">
                  <c:v>0.1</c:v>
                </c:pt>
                <c:pt idx="15872">
                  <c:v>0.2</c:v>
                </c:pt>
                <c:pt idx="15873">
                  <c:v>0.1</c:v>
                </c:pt>
                <c:pt idx="15874">
                  <c:v>0.1</c:v>
                </c:pt>
                <c:pt idx="15875">
                  <c:v>0.2</c:v>
                </c:pt>
                <c:pt idx="15876">
                  <c:v>0.2</c:v>
                </c:pt>
                <c:pt idx="15877">
                  <c:v>0</c:v>
                </c:pt>
                <c:pt idx="15878">
                  <c:v>0</c:v>
                </c:pt>
                <c:pt idx="15879">
                  <c:v>0.1</c:v>
                </c:pt>
                <c:pt idx="15880">
                  <c:v>0.3</c:v>
                </c:pt>
                <c:pt idx="15881">
                  <c:v>0.2</c:v>
                </c:pt>
                <c:pt idx="15882">
                  <c:v>0.2</c:v>
                </c:pt>
                <c:pt idx="15883">
                  <c:v>0.2</c:v>
                </c:pt>
                <c:pt idx="15884">
                  <c:v>0.1</c:v>
                </c:pt>
                <c:pt idx="15885">
                  <c:v>0.2</c:v>
                </c:pt>
                <c:pt idx="15886">
                  <c:v>0.2</c:v>
                </c:pt>
                <c:pt idx="15887">
                  <c:v>0.1</c:v>
                </c:pt>
                <c:pt idx="15888">
                  <c:v>0.3</c:v>
                </c:pt>
                <c:pt idx="15889">
                  <c:v>0.2</c:v>
                </c:pt>
                <c:pt idx="15890">
                  <c:v>0</c:v>
                </c:pt>
                <c:pt idx="15891">
                  <c:v>0.1</c:v>
                </c:pt>
                <c:pt idx="15892">
                  <c:v>0.1</c:v>
                </c:pt>
                <c:pt idx="15893">
                  <c:v>0.1</c:v>
                </c:pt>
                <c:pt idx="15894">
                  <c:v>0.2</c:v>
                </c:pt>
                <c:pt idx="15895">
                  <c:v>0.1</c:v>
                </c:pt>
                <c:pt idx="15896">
                  <c:v>0.2</c:v>
                </c:pt>
                <c:pt idx="15897">
                  <c:v>0.2</c:v>
                </c:pt>
                <c:pt idx="15898">
                  <c:v>0</c:v>
                </c:pt>
                <c:pt idx="15899">
                  <c:v>0.1</c:v>
                </c:pt>
                <c:pt idx="15900">
                  <c:v>0</c:v>
                </c:pt>
                <c:pt idx="15901">
                  <c:v>0</c:v>
                </c:pt>
                <c:pt idx="15902">
                  <c:v>0.1</c:v>
                </c:pt>
                <c:pt idx="15903">
                  <c:v>0.1</c:v>
                </c:pt>
                <c:pt idx="15904">
                  <c:v>0.1</c:v>
                </c:pt>
                <c:pt idx="15905">
                  <c:v>0.1</c:v>
                </c:pt>
                <c:pt idx="15906">
                  <c:v>0.2</c:v>
                </c:pt>
                <c:pt idx="15907">
                  <c:v>0.1</c:v>
                </c:pt>
                <c:pt idx="15908">
                  <c:v>0</c:v>
                </c:pt>
                <c:pt idx="15909">
                  <c:v>0.1</c:v>
                </c:pt>
                <c:pt idx="15910">
                  <c:v>0.1</c:v>
                </c:pt>
                <c:pt idx="15911">
                  <c:v>0.1</c:v>
                </c:pt>
                <c:pt idx="15912">
                  <c:v>0</c:v>
                </c:pt>
                <c:pt idx="15913">
                  <c:v>0.1</c:v>
                </c:pt>
                <c:pt idx="15914">
                  <c:v>0.2</c:v>
                </c:pt>
                <c:pt idx="15915">
                  <c:v>0.3</c:v>
                </c:pt>
                <c:pt idx="15916">
                  <c:v>0</c:v>
                </c:pt>
                <c:pt idx="15917">
                  <c:v>0</c:v>
                </c:pt>
                <c:pt idx="15918">
                  <c:v>0.1</c:v>
                </c:pt>
                <c:pt idx="15919">
                  <c:v>0.3</c:v>
                </c:pt>
                <c:pt idx="15920">
                  <c:v>0.1</c:v>
                </c:pt>
                <c:pt idx="15921">
                  <c:v>0</c:v>
                </c:pt>
                <c:pt idx="15922">
                  <c:v>0.2</c:v>
                </c:pt>
                <c:pt idx="15923">
                  <c:v>0.1</c:v>
                </c:pt>
                <c:pt idx="15924">
                  <c:v>0</c:v>
                </c:pt>
                <c:pt idx="15925">
                  <c:v>0</c:v>
                </c:pt>
                <c:pt idx="15926">
                  <c:v>0.1</c:v>
                </c:pt>
                <c:pt idx="15927">
                  <c:v>0.2</c:v>
                </c:pt>
                <c:pt idx="15928">
                  <c:v>0</c:v>
                </c:pt>
                <c:pt idx="15929">
                  <c:v>0</c:v>
                </c:pt>
                <c:pt idx="15930">
                  <c:v>0.3</c:v>
                </c:pt>
                <c:pt idx="15931">
                  <c:v>0.4</c:v>
                </c:pt>
                <c:pt idx="15932">
                  <c:v>0</c:v>
                </c:pt>
                <c:pt idx="15933">
                  <c:v>0.1</c:v>
                </c:pt>
                <c:pt idx="15934">
                  <c:v>0.1</c:v>
                </c:pt>
                <c:pt idx="15935">
                  <c:v>0.2</c:v>
                </c:pt>
                <c:pt idx="15936">
                  <c:v>0.1</c:v>
                </c:pt>
                <c:pt idx="15937">
                  <c:v>0.1</c:v>
                </c:pt>
                <c:pt idx="15938">
                  <c:v>0.1</c:v>
                </c:pt>
                <c:pt idx="15939">
                  <c:v>0</c:v>
                </c:pt>
                <c:pt idx="15940">
                  <c:v>0.2</c:v>
                </c:pt>
                <c:pt idx="15941">
                  <c:v>0</c:v>
                </c:pt>
                <c:pt idx="15942">
                  <c:v>0</c:v>
                </c:pt>
                <c:pt idx="15943">
                  <c:v>0</c:v>
                </c:pt>
                <c:pt idx="15944">
                  <c:v>0.1</c:v>
                </c:pt>
                <c:pt idx="15945">
                  <c:v>0.1</c:v>
                </c:pt>
                <c:pt idx="15946">
                  <c:v>0</c:v>
                </c:pt>
                <c:pt idx="15947">
                  <c:v>0.3</c:v>
                </c:pt>
                <c:pt idx="15948">
                  <c:v>0.1</c:v>
                </c:pt>
                <c:pt idx="15949">
                  <c:v>0.1</c:v>
                </c:pt>
                <c:pt idx="15950">
                  <c:v>0</c:v>
                </c:pt>
                <c:pt idx="15951">
                  <c:v>0.1</c:v>
                </c:pt>
                <c:pt idx="15952">
                  <c:v>0.2</c:v>
                </c:pt>
                <c:pt idx="15953">
                  <c:v>0</c:v>
                </c:pt>
                <c:pt idx="15954">
                  <c:v>0</c:v>
                </c:pt>
                <c:pt idx="15955">
                  <c:v>0.1</c:v>
                </c:pt>
                <c:pt idx="15956">
                  <c:v>0</c:v>
                </c:pt>
                <c:pt idx="15957">
                  <c:v>0</c:v>
                </c:pt>
                <c:pt idx="15958">
                  <c:v>0.1</c:v>
                </c:pt>
                <c:pt idx="15959">
                  <c:v>0.1</c:v>
                </c:pt>
                <c:pt idx="15960">
                  <c:v>0.2</c:v>
                </c:pt>
                <c:pt idx="15961">
                  <c:v>0.1</c:v>
                </c:pt>
                <c:pt idx="15962">
                  <c:v>0</c:v>
                </c:pt>
                <c:pt idx="15963">
                  <c:v>0.2</c:v>
                </c:pt>
                <c:pt idx="15964">
                  <c:v>0.1</c:v>
                </c:pt>
                <c:pt idx="15965">
                  <c:v>0.1</c:v>
                </c:pt>
                <c:pt idx="15966">
                  <c:v>0</c:v>
                </c:pt>
                <c:pt idx="15967">
                  <c:v>0.2</c:v>
                </c:pt>
                <c:pt idx="15968">
                  <c:v>0.3</c:v>
                </c:pt>
                <c:pt idx="15969">
                  <c:v>0.1</c:v>
                </c:pt>
                <c:pt idx="15970">
                  <c:v>0</c:v>
                </c:pt>
                <c:pt idx="15971">
                  <c:v>0.3</c:v>
                </c:pt>
                <c:pt idx="15972">
                  <c:v>0.4</c:v>
                </c:pt>
                <c:pt idx="15973">
                  <c:v>0.1</c:v>
                </c:pt>
                <c:pt idx="15974">
                  <c:v>0</c:v>
                </c:pt>
                <c:pt idx="15975">
                  <c:v>0</c:v>
                </c:pt>
                <c:pt idx="15976">
                  <c:v>0.1</c:v>
                </c:pt>
                <c:pt idx="15977">
                  <c:v>0</c:v>
                </c:pt>
                <c:pt idx="15978">
                  <c:v>0</c:v>
                </c:pt>
                <c:pt idx="15979">
                  <c:v>0</c:v>
                </c:pt>
                <c:pt idx="15980">
                  <c:v>0.1</c:v>
                </c:pt>
                <c:pt idx="15981">
                  <c:v>0.1</c:v>
                </c:pt>
                <c:pt idx="15982">
                  <c:v>0</c:v>
                </c:pt>
                <c:pt idx="15983">
                  <c:v>0</c:v>
                </c:pt>
                <c:pt idx="15984">
                  <c:v>0.1</c:v>
                </c:pt>
                <c:pt idx="15985">
                  <c:v>0.1</c:v>
                </c:pt>
                <c:pt idx="15986">
                  <c:v>0.1</c:v>
                </c:pt>
                <c:pt idx="15987">
                  <c:v>0</c:v>
                </c:pt>
                <c:pt idx="15988">
                  <c:v>0.1</c:v>
                </c:pt>
                <c:pt idx="15989">
                  <c:v>0.1</c:v>
                </c:pt>
                <c:pt idx="15990">
                  <c:v>0</c:v>
                </c:pt>
                <c:pt idx="15991">
                  <c:v>0</c:v>
                </c:pt>
                <c:pt idx="15992">
                  <c:v>0.1</c:v>
                </c:pt>
                <c:pt idx="15993">
                  <c:v>0.1</c:v>
                </c:pt>
                <c:pt idx="15994">
                  <c:v>0.1</c:v>
                </c:pt>
                <c:pt idx="15995">
                  <c:v>0.1</c:v>
                </c:pt>
                <c:pt idx="15996">
                  <c:v>0</c:v>
                </c:pt>
                <c:pt idx="15997">
                  <c:v>0</c:v>
                </c:pt>
                <c:pt idx="15998">
                  <c:v>0</c:v>
                </c:pt>
                <c:pt idx="15999">
                  <c:v>0.1</c:v>
                </c:pt>
                <c:pt idx="16000">
                  <c:v>0</c:v>
                </c:pt>
                <c:pt idx="16001">
                  <c:v>0.1</c:v>
                </c:pt>
                <c:pt idx="16002">
                  <c:v>0</c:v>
                </c:pt>
                <c:pt idx="16003">
                  <c:v>0</c:v>
                </c:pt>
                <c:pt idx="16004">
                  <c:v>0.2</c:v>
                </c:pt>
                <c:pt idx="16005">
                  <c:v>0.1</c:v>
                </c:pt>
                <c:pt idx="16006">
                  <c:v>0.1</c:v>
                </c:pt>
                <c:pt idx="16007">
                  <c:v>0.2</c:v>
                </c:pt>
                <c:pt idx="16008">
                  <c:v>0.2</c:v>
                </c:pt>
                <c:pt idx="16009">
                  <c:v>0.1</c:v>
                </c:pt>
                <c:pt idx="16010">
                  <c:v>0</c:v>
                </c:pt>
                <c:pt idx="16011">
                  <c:v>0.1</c:v>
                </c:pt>
                <c:pt idx="16012">
                  <c:v>0.1</c:v>
                </c:pt>
                <c:pt idx="16013">
                  <c:v>0.1</c:v>
                </c:pt>
                <c:pt idx="16014">
                  <c:v>0</c:v>
                </c:pt>
                <c:pt idx="16015">
                  <c:v>0</c:v>
                </c:pt>
                <c:pt idx="16016">
                  <c:v>0.1</c:v>
                </c:pt>
                <c:pt idx="16017">
                  <c:v>0.1</c:v>
                </c:pt>
                <c:pt idx="16018">
                  <c:v>0.3</c:v>
                </c:pt>
                <c:pt idx="16019">
                  <c:v>0.3</c:v>
                </c:pt>
                <c:pt idx="16020">
                  <c:v>0.1</c:v>
                </c:pt>
                <c:pt idx="16021">
                  <c:v>0</c:v>
                </c:pt>
                <c:pt idx="16022">
                  <c:v>0.1</c:v>
                </c:pt>
                <c:pt idx="16023">
                  <c:v>0</c:v>
                </c:pt>
                <c:pt idx="16024">
                  <c:v>0.1</c:v>
                </c:pt>
                <c:pt idx="16025">
                  <c:v>0.1</c:v>
                </c:pt>
                <c:pt idx="16026">
                  <c:v>0</c:v>
                </c:pt>
                <c:pt idx="16027">
                  <c:v>0.4</c:v>
                </c:pt>
                <c:pt idx="16028">
                  <c:v>0.3</c:v>
                </c:pt>
                <c:pt idx="16029">
                  <c:v>0.1</c:v>
                </c:pt>
                <c:pt idx="16030">
                  <c:v>0</c:v>
                </c:pt>
                <c:pt idx="16031">
                  <c:v>0.1</c:v>
                </c:pt>
                <c:pt idx="16032">
                  <c:v>0</c:v>
                </c:pt>
                <c:pt idx="16033">
                  <c:v>0.2</c:v>
                </c:pt>
                <c:pt idx="16034">
                  <c:v>0.1</c:v>
                </c:pt>
                <c:pt idx="16035">
                  <c:v>0</c:v>
                </c:pt>
                <c:pt idx="16036">
                  <c:v>0</c:v>
                </c:pt>
                <c:pt idx="16037">
                  <c:v>0.1</c:v>
                </c:pt>
                <c:pt idx="16038">
                  <c:v>0.1</c:v>
                </c:pt>
                <c:pt idx="16039">
                  <c:v>0.4</c:v>
                </c:pt>
                <c:pt idx="16040">
                  <c:v>0</c:v>
                </c:pt>
                <c:pt idx="16041">
                  <c:v>0</c:v>
                </c:pt>
                <c:pt idx="16042">
                  <c:v>0</c:v>
                </c:pt>
                <c:pt idx="16043">
                  <c:v>0</c:v>
                </c:pt>
                <c:pt idx="16044">
                  <c:v>0.1</c:v>
                </c:pt>
                <c:pt idx="16045">
                  <c:v>0.1</c:v>
                </c:pt>
                <c:pt idx="16046">
                  <c:v>0.1</c:v>
                </c:pt>
                <c:pt idx="16047">
                  <c:v>0</c:v>
                </c:pt>
              </c:numCache>
              <c:extLst xmlns:c15="http://schemas.microsoft.com/office/drawing/2012/chart"/>
            </c:numRef>
          </c:yVal>
          <c:smooth val="0"/>
          <c:extLst>
            <c:ext xmlns:c16="http://schemas.microsoft.com/office/drawing/2014/chart" uri="{C3380CC4-5D6E-409C-BE32-E72D297353CC}">
              <c16:uniqueId val="{00000001-B742-4D6E-BB65-B4A24E495DD4}"/>
            </c:ext>
          </c:extLst>
        </c:ser>
        <c:dLbls>
          <c:showLegendKey val="0"/>
          <c:showVal val="0"/>
          <c:showCatName val="0"/>
          <c:showSerName val="0"/>
          <c:showPercent val="0"/>
          <c:showBubbleSize val="0"/>
        </c:dLbls>
        <c:axId val="810068936"/>
        <c:axId val="810071232"/>
        <c:extLst>
          <c:ext xmlns:c15="http://schemas.microsoft.com/office/drawing/2012/chart" uri="{02D57815-91ED-43cb-92C2-25804820EDAC}">
            <c15:filteredScatterSeries>
              <c15:ser>
                <c:idx val="1"/>
                <c:order val="1"/>
                <c:tx>
                  <c:v>CO2 mars</c:v>
                </c:tx>
                <c:spPr>
                  <a:ln w="28575" cap="rnd">
                    <a:solidFill>
                      <a:schemeClr val="accent2"/>
                    </a:solidFill>
                    <a:round/>
                  </a:ln>
                  <a:effectLst/>
                </c:spPr>
                <c:marker>
                  <c:symbol val="none"/>
                </c:marker>
                <c:xVal>
                  <c:numRef>
                    <c:extLst>
                      <c:ext uri="{02D57815-91ED-43cb-92C2-25804820EDAC}">
                        <c15:formulaRef>
                          <c15:sqref>ventilation!$A$2:$A$28358</c15:sqref>
                        </c15:formulaRef>
                      </c:ext>
                    </c:extLst>
                    <c:numCache>
                      <c:formatCode>0.00</c:formatCode>
                      <c:ptCount val="28357"/>
                      <c:pt idx="0">
                        <c:v>0.62285879629629626</c:v>
                      </c:pt>
                      <c:pt idx="1">
                        <c:v>0.6231018518504613</c:v>
                      </c:pt>
                      <c:pt idx="2">
                        <c:v>0.62334490740462634</c:v>
                      </c:pt>
                      <c:pt idx="3">
                        <c:v>0.62358796295879138</c:v>
                      </c:pt>
                      <c:pt idx="4">
                        <c:v>0.62383101852023237</c:v>
                      </c:pt>
                      <c:pt idx="5">
                        <c:v>0.62407407407439741</c:v>
                      </c:pt>
                      <c:pt idx="6">
                        <c:v>0.62431712962856245</c:v>
                      </c:pt>
                      <c:pt idx="7">
                        <c:v>0.62456018518272749</c:v>
                      </c:pt>
                      <c:pt idx="8">
                        <c:v>0.62480324073689253</c:v>
                      </c:pt>
                      <c:pt idx="9">
                        <c:v>0.62504629629833353</c:v>
                      </c:pt>
                      <c:pt idx="10">
                        <c:v>0.62528935185249856</c:v>
                      </c:pt>
                      <c:pt idx="11">
                        <c:v>0.6255324074066636</c:v>
                      </c:pt>
                      <c:pt idx="12">
                        <c:v>0.62577546296082864</c:v>
                      </c:pt>
                      <c:pt idx="13">
                        <c:v>0.62601851851499368</c:v>
                      </c:pt>
                      <c:pt idx="14">
                        <c:v>0.62626157406915872</c:v>
                      </c:pt>
                      <c:pt idx="15">
                        <c:v>0.62650462963059972</c:v>
                      </c:pt>
                      <c:pt idx="16">
                        <c:v>0.62674768518476476</c:v>
                      </c:pt>
                      <c:pt idx="17">
                        <c:v>0.6269907407389298</c:v>
                      </c:pt>
                      <c:pt idx="18">
                        <c:v>0.62723379629309484</c:v>
                      </c:pt>
                      <c:pt idx="19">
                        <c:v>0.62747685184725988</c:v>
                      </c:pt>
                      <c:pt idx="20">
                        <c:v>0.62771990740870087</c:v>
                      </c:pt>
                      <c:pt idx="21">
                        <c:v>0.62796296296286591</c:v>
                      </c:pt>
                      <c:pt idx="22">
                        <c:v>0.62820601851703095</c:v>
                      </c:pt>
                      <c:pt idx="23">
                        <c:v>0.62844907407119599</c:v>
                      </c:pt>
                      <c:pt idx="24">
                        <c:v>0.62869212962536103</c:v>
                      </c:pt>
                      <c:pt idx="25">
                        <c:v>0.62893518518680203</c:v>
                      </c:pt>
                      <c:pt idx="26">
                        <c:v>0.62917824074096707</c:v>
                      </c:pt>
                      <c:pt idx="27">
                        <c:v>0.6294212962951321</c:v>
                      </c:pt>
                      <c:pt idx="28">
                        <c:v>0.62966435184929714</c:v>
                      </c:pt>
                      <c:pt idx="29">
                        <c:v>0.62990740740346218</c:v>
                      </c:pt>
                      <c:pt idx="30">
                        <c:v>0.63015046296490318</c:v>
                      </c:pt>
                      <c:pt idx="31">
                        <c:v>0.63039351851906822</c:v>
                      </c:pt>
                      <c:pt idx="32">
                        <c:v>0.63063657407323326</c:v>
                      </c:pt>
                      <c:pt idx="33">
                        <c:v>0.6308796296273983</c:v>
                      </c:pt>
                      <c:pt idx="34">
                        <c:v>0.63112268518156334</c:v>
                      </c:pt>
                      <c:pt idx="35">
                        <c:v>0.63136574073572838</c:v>
                      </c:pt>
                      <c:pt idx="36">
                        <c:v>0.63162037036667307</c:v>
                      </c:pt>
                      <c:pt idx="37">
                        <c:v>0.63186342592083811</c:v>
                      </c:pt>
                      <c:pt idx="38">
                        <c:v>0.6321064814822791</c:v>
                      </c:pt>
                      <c:pt idx="39">
                        <c:v>0.63234953703644414</c:v>
                      </c:pt>
                      <c:pt idx="40">
                        <c:v>0.63259259259060918</c:v>
                      </c:pt>
                      <c:pt idx="41">
                        <c:v>0.63283564814477422</c:v>
                      </c:pt>
                      <c:pt idx="42">
                        <c:v>0.63307870369893926</c:v>
                      </c:pt>
                      <c:pt idx="43">
                        <c:v>0.63332175926038026</c:v>
                      </c:pt>
                      <c:pt idx="44">
                        <c:v>0.6335648148145453</c:v>
                      </c:pt>
                      <c:pt idx="45">
                        <c:v>0.63380787036871034</c:v>
                      </c:pt>
                      <c:pt idx="46">
                        <c:v>0.63405092592287537</c:v>
                      </c:pt>
                      <c:pt idx="47">
                        <c:v>0.63429398147704041</c:v>
                      </c:pt>
                      <c:pt idx="48">
                        <c:v>0.63453703703848141</c:v>
                      </c:pt>
                      <c:pt idx="49">
                        <c:v>0.63478009259264645</c:v>
                      </c:pt>
                      <c:pt idx="50">
                        <c:v>0.63502314814681149</c:v>
                      </c:pt>
                      <c:pt idx="51">
                        <c:v>0.63526620370097653</c:v>
                      </c:pt>
                      <c:pt idx="52">
                        <c:v>0.63550925925514157</c:v>
                      </c:pt>
                      <c:pt idx="53">
                        <c:v>0.63575231481658256</c:v>
                      </c:pt>
                      <c:pt idx="54">
                        <c:v>0.6359953703707476</c:v>
                      </c:pt>
                      <c:pt idx="55">
                        <c:v>0.63623842592491264</c:v>
                      </c:pt>
                      <c:pt idx="56">
                        <c:v>0.63648148147907768</c:v>
                      </c:pt>
                      <c:pt idx="57">
                        <c:v>0.63672453703324272</c:v>
                      </c:pt>
                      <c:pt idx="58">
                        <c:v>0.63696759259468372</c:v>
                      </c:pt>
                      <c:pt idx="59">
                        <c:v>0.63721064814884876</c:v>
                      </c:pt>
                      <c:pt idx="60">
                        <c:v>0.6374537037030138</c:v>
                      </c:pt>
                      <c:pt idx="61">
                        <c:v>0.63769675925717884</c:v>
                      </c:pt>
                      <c:pt idx="62">
                        <c:v>0.63793981481134387</c:v>
                      </c:pt>
                      <c:pt idx="63">
                        <c:v>0.63818287036550891</c:v>
                      </c:pt>
                      <c:pt idx="64">
                        <c:v>0.63842592592694991</c:v>
                      </c:pt>
                      <c:pt idx="65">
                        <c:v>0.63866898148111495</c:v>
                      </c:pt>
                      <c:pt idx="66">
                        <c:v>0.63891203703527999</c:v>
                      </c:pt>
                      <c:pt idx="67">
                        <c:v>0.63915509258944503</c:v>
                      </c:pt>
                      <c:pt idx="68">
                        <c:v>0.63939814814361007</c:v>
                      </c:pt>
                      <c:pt idx="69">
                        <c:v>0.63964120370505106</c:v>
                      </c:pt>
                      <c:pt idx="70">
                        <c:v>0.6398842592592161</c:v>
                      </c:pt>
                      <c:pt idx="71">
                        <c:v>0.64012731481338114</c:v>
                      </c:pt>
                      <c:pt idx="72">
                        <c:v>0.64037037036754618</c:v>
                      </c:pt>
                      <c:pt idx="73">
                        <c:v>0.64061342592171122</c:v>
                      </c:pt>
                      <c:pt idx="74">
                        <c:v>0.64085648148315222</c:v>
                      </c:pt>
                      <c:pt idx="75">
                        <c:v>0.64109953703731726</c:v>
                      </c:pt>
                      <c:pt idx="76">
                        <c:v>0.6413425925914823</c:v>
                      </c:pt>
                      <c:pt idx="77">
                        <c:v>0.64158564814564734</c:v>
                      </c:pt>
                      <c:pt idx="78">
                        <c:v>0.64182870369981238</c:v>
                      </c:pt>
                      <c:pt idx="79">
                        <c:v>0.64207175926125337</c:v>
                      </c:pt>
                      <c:pt idx="80">
                        <c:v>0.64231481481541841</c:v>
                      </c:pt>
                      <c:pt idx="81">
                        <c:v>0.64255787036958345</c:v>
                      </c:pt>
                      <c:pt idx="82">
                        <c:v>0.64280092592374849</c:v>
                      </c:pt>
                      <c:pt idx="83">
                        <c:v>0.64304398147791353</c:v>
                      </c:pt>
                      <c:pt idx="84">
                        <c:v>0.64329861110885822</c:v>
                      </c:pt>
                      <c:pt idx="85">
                        <c:v>0.64354166666302326</c:v>
                      </c:pt>
                      <c:pt idx="86">
                        <c:v>0.6437847222171883</c:v>
                      </c:pt>
                      <c:pt idx="87">
                        <c:v>0.6440277777786293</c:v>
                      </c:pt>
                      <c:pt idx="88">
                        <c:v>0.64427083333279433</c:v>
                      </c:pt>
                      <c:pt idx="89">
                        <c:v>0.64451388888695937</c:v>
                      </c:pt>
                      <c:pt idx="90">
                        <c:v>0.64475694444112441</c:v>
                      </c:pt>
                      <c:pt idx="91">
                        <c:v>0.64499999999528945</c:v>
                      </c:pt>
                      <c:pt idx="92">
                        <c:v>0.64524305555673045</c:v>
                      </c:pt>
                      <c:pt idx="93">
                        <c:v>0.64548611111089549</c:v>
                      </c:pt>
                      <c:pt idx="94">
                        <c:v>0.64572916666506053</c:v>
                      </c:pt>
                      <c:pt idx="95">
                        <c:v>0.64597222221922557</c:v>
                      </c:pt>
                      <c:pt idx="96">
                        <c:v>0.64621527777339061</c:v>
                      </c:pt>
                      <c:pt idx="97">
                        <c:v>0.6464583333348316</c:v>
                      </c:pt>
                      <c:pt idx="98">
                        <c:v>0.64670138888899664</c:v>
                      </c:pt>
                      <c:pt idx="99">
                        <c:v>0.64694444444316168</c:v>
                      </c:pt>
                      <c:pt idx="100">
                        <c:v>0.64718749999732672</c:v>
                      </c:pt>
                      <c:pt idx="101">
                        <c:v>0.64743055555149176</c:v>
                      </c:pt>
                      <c:pt idx="102">
                        <c:v>0.64767361111293276</c:v>
                      </c:pt>
                      <c:pt idx="103">
                        <c:v>0.6479166666670978</c:v>
                      </c:pt>
                      <c:pt idx="104">
                        <c:v>0.64815972222126284</c:v>
                      </c:pt>
                      <c:pt idx="105">
                        <c:v>0.64840277777542787</c:v>
                      </c:pt>
                      <c:pt idx="106">
                        <c:v>0.64864583332959291</c:v>
                      </c:pt>
                      <c:pt idx="107">
                        <c:v>0.64888888888375795</c:v>
                      </c:pt>
                      <c:pt idx="108">
                        <c:v>0.64913194444519895</c:v>
                      </c:pt>
                      <c:pt idx="109">
                        <c:v>0.64937499999936399</c:v>
                      </c:pt>
                      <c:pt idx="110">
                        <c:v>0.64961805555352903</c:v>
                      </c:pt>
                      <c:pt idx="111">
                        <c:v>0.64986111110769407</c:v>
                      </c:pt>
                      <c:pt idx="112">
                        <c:v>0.65010416666185911</c:v>
                      </c:pt>
                      <c:pt idx="113">
                        <c:v>0.6503472222233001</c:v>
                      </c:pt>
                      <c:pt idx="114">
                        <c:v>0.65059027777746514</c:v>
                      </c:pt>
                      <c:pt idx="115">
                        <c:v>0.65083333333163018</c:v>
                      </c:pt>
                      <c:pt idx="116">
                        <c:v>0.65107638888579522</c:v>
                      </c:pt>
                      <c:pt idx="117">
                        <c:v>0.65131944443996026</c:v>
                      </c:pt>
                      <c:pt idx="118">
                        <c:v>0.65156250000140126</c:v>
                      </c:pt>
                      <c:pt idx="119">
                        <c:v>0.6518055555555663</c:v>
                      </c:pt>
                      <c:pt idx="120">
                        <c:v>0.65204861110973134</c:v>
                      </c:pt>
                      <c:pt idx="121">
                        <c:v>0.65229166666389637</c:v>
                      </c:pt>
                      <c:pt idx="122">
                        <c:v>0.65253472221806141</c:v>
                      </c:pt>
                      <c:pt idx="123">
                        <c:v>0.65277777777950241</c:v>
                      </c:pt>
                      <c:pt idx="124">
                        <c:v>0.65302083333366745</c:v>
                      </c:pt>
                      <c:pt idx="125">
                        <c:v>0.65326388888783249</c:v>
                      </c:pt>
                      <c:pt idx="126">
                        <c:v>0.65350694444199753</c:v>
                      </c:pt>
                      <c:pt idx="127">
                        <c:v>0.65374999999616257</c:v>
                      </c:pt>
                      <c:pt idx="128">
                        <c:v>0.65399305555760356</c:v>
                      </c:pt>
                      <c:pt idx="129">
                        <c:v>0.6542361111117686</c:v>
                      </c:pt>
                      <c:pt idx="130">
                        <c:v>0.65447916666593364</c:v>
                      </c:pt>
                      <c:pt idx="131">
                        <c:v>0.65473379629687833</c:v>
                      </c:pt>
                      <c:pt idx="132">
                        <c:v>0.65497685185104337</c:v>
                      </c:pt>
                      <c:pt idx="133">
                        <c:v>0.65521990740520841</c:v>
                      </c:pt>
                      <c:pt idx="134">
                        <c:v>0.65546296295937345</c:v>
                      </c:pt>
                      <c:pt idx="135">
                        <c:v>0.65570601851353849</c:v>
                      </c:pt>
                      <c:pt idx="136">
                        <c:v>0.65594907407497949</c:v>
                      </c:pt>
                      <c:pt idx="137">
                        <c:v>0.65619212962914453</c:v>
                      </c:pt>
                      <c:pt idx="138">
                        <c:v>0.65643518518330957</c:v>
                      </c:pt>
                      <c:pt idx="139">
                        <c:v>0.65667824073747461</c:v>
                      </c:pt>
                      <c:pt idx="140">
                        <c:v>0.65692129629163964</c:v>
                      </c:pt>
                      <c:pt idx="141">
                        <c:v>0.65716435185308064</c:v>
                      </c:pt>
                      <c:pt idx="142">
                        <c:v>0.65740740740724568</c:v>
                      </c:pt>
                      <c:pt idx="143">
                        <c:v>0.65765046296141072</c:v>
                      </c:pt>
                      <c:pt idx="144">
                        <c:v>0.65789351851557576</c:v>
                      </c:pt>
                      <c:pt idx="145">
                        <c:v>0.6581365740697408</c:v>
                      </c:pt>
                      <c:pt idx="146">
                        <c:v>0.6583796296311818</c:v>
                      </c:pt>
                      <c:pt idx="147">
                        <c:v>0.65862268518534683</c:v>
                      </c:pt>
                      <c:pt idx="148">
                        <c:v>0.65886574073951187</c:v>
                      </c:pt>
                      <c:pt idx="149">
                        <c:v>0.65910879629367691</c:v>
                      </c:pt>
                      <c:pt idx="150">
                        <c:v>0.65935185184784195</c:v>
                      </c:pt>
                      <c:pt idx="151">
                        <c:v>0.65959490740928295</c:v>
                      </c:pt>
                      <c:pt idx="152">
                        <c:v>0.65983796296344799</c:v>
                      </c:pt>
                      <c:pt idx="153">
                        <c:v>0.66008101851761303</c:v>
                      </c:pt>
                      <c:pt idx="154">
                        <c:v>0.66032407407177807</c:v>
                      </c:pt>
                      <c:pt idx="155">
                        <c:v>0.66056712962594311</c:v>
                      </c:pt>
                      <c:pt idx="156">
                        <c:v>0.66081018518010814</c:v>
                      </c:pt>
                      <c:pt idx="157">
                        <c:v>0.66105324074154914</c:v>
                      </c:pt>
                      <c:pt idx="158">
                        <c:v>0.66129629629571418</c:v>
                      </c:pt>
                      <c:pt idx="159">
                        <c:v>0.66153935184987922</c:v>
                      </c:pt>
                      <c:pt idx="160">
                        <c:v>0.66178240740404426</c:v>
                      </c:pt>
                      <c:pt idx="161">
                        <c:v>0.6620254629582093</c:v>
                      </c:pt>
                      <c:pt idx="162">
                        <c:v>0.6622685185196503</c:v>
                      </c:pt>
                      <c:pt idx="163">
                        <c:v>0.66251157407381533</c:v>
                      </c:pt>
                      <c:pt idx="164">
                        <c:v>0.66275462962798037</c:v>
                      </c:pt>
                      <c:pt idx="165">
                        <c:v>0.66299768518214541</c:v>
                      </c:pt>
                      <c:pt idx="166">
                        <c:v>0.66324074073631045</c:v>
                      </c:pt>
                      <c:pt idx="167">
                        <c:v>0.66348379629775145</c:v>
                      </c:pt>
                      <c:pt idx="168">
                        <c:v>0.66372685185191649</c:v>
                      </c:pt>
                      <c:pt idx="169">
                        <c:v>0.66396990740608153</c:v>
                      </c:pt>
                      <c:pt idx="170">
                        <c:v>0.66421296296024657</c:v>
                      </c:pt>
                      <c:pt idx="171">
                        <c:v>0.66445601851441161</c:v>
                      </c:pt>
                      <c:pt idx="172">
                        <c:v>0.6646990740758526</c:v>
                      </c:pt>
                      <c:pt idx="173">
                        <c:v>0.66494212963001764</c:v>
                      </c:pt>
                      <c:pt idx="174">
                        <c:v>0.66518518518418268</c:v>
                      </c:pt>
                      <c:pt idx="175">
                        <c:v>0.66542824073834772</c:v>
                      </c:pt>
                      <c:pt idx="176">
                        <c:v>0.66567129629251276</c:v>
                      </c:pt>
                      <c:pt idx="177">
                        <c:v>0.66591435185395376</c:v>
                      </c:pt>
                      <c:pt idx="178">
                        <c:v>0.6661574074081188</c:v>
                      </c:pt>
                      <c:pt idx="179">
                        <c:v>0.66641203703906349</c:v>
                      </c:pt>
                      <c:pt idx="180">
                        <c:v>0.66665509259322853</c:v>
                      </c:pt>
                      <c:pt idx="181">
                        <c:v>0.66689814814739357</c:v>
                      </c:pt>
                      <c:pt idx="182">
                        <c:v>0.6671412037015586</c:v>
                      </c:pt>
                      <c:pt idx="183">
                        <c:v>0.66738425925572364</c:v>
                      </c:pt>
                      <c:pt idx="184">
                        <c:v>0.66762731480988868</c:v>
                      </c:pt>
                      <c:pt idx="185">
                        <c:v>0.66787037037132968</c:v>
                      </c:pt>
                      <c:pt idx="186">
                        <c:v>0.66811342592549472</c:v>
                      </c:pt>
                      <c:pt idx="187">
                        <c:v>0.66835648147965976</c:v>
                      </c:pt>
                      <c:pt idx="188">
                        <c:v>0.6685995370338248</c:v>
                      </c:pt>
                      <c:pt idx="189">
                        <c:v>0.66884259258798984</c:v>
                      </c:pt>
                      <c:pt idx="190">
                        <c:v>0.66908564814943083</c:v>
                      </c:pt>
                      <c:pt idx="191">
                        <c:v>0.66932870370359587</c:v>
                      </c:pt>
                      <c:pt idx="192">
                        <c:v>0.66957175925776091</c:v>
                      </c:pt>
                      <c:pt idx="193">
                        <c:v>0.66981481481192595</c:v>
                      </c:pt>
                      <c:pt idx="194">
                        <c:v>0.67005787036609099</c:v>
                      </c:pt>
                      <c:pt idx="195">
                        <c:v>0.67030092592753199</c:v>
                      </c:pt>
                      <c:pt idx="196">
                        <c:v>0.67054398148169703</c:v>
                      </c:pt>
                      <c:pt idx="197">
                        <c:v>0.67078703703586207</c:v>
                      </c:pt>
                      <c:pt idx="198">
                        <c:v>0.67103009259002711</c:v>
                      </c:pt>
                      <c:pt idx="199">
                        <c:v>0.67127314814419214</c:v>
                      </c:pt>
                      <c:pt idx="200">
                        <c:v>0.67151620370563314</c:v>
                      </c:pt>
                      <c:pt idx="201">
                        <c:v>0.67175925925979818</c:v>
                      </c:pt>
                      <c:pt idx="202">
                        <c:v>0.67200231481396322</c:v>
                      </c:pt>
                      <c:pt idx="203">
                        <c:v>0.67224537036812826</c:v>
                      </c:pt>
                      <c:pt idx="204">
                        <c:v>0.6724884259222933</c:v>
                      </c:pt>
                      <c:pt idx="205">
                        <c:v>0.67273148147645834</c:v>
                      </c:pt>
                      <c:pt idx="206">
                        <c:v>0.67297453703789933</c:v>
                      </c:pt>
                      <c:pt idx="207">
                        <c:v>0.67321759259206437</c:v>
                      </c:pt>
                      <c:pt idx="208">
                        <c:v>0.67346064814622941</c:v>
                      </c:pt>
                      <c:pt idx="209">
                        <c:v>0.67370370370039445</c:v>
                      </c:pt>
                      <c:pt idx="210">
                        <c:v>0.67394675925455949</c:v>
                      </c:pt>
                      <c:pt idx="211">
                        <c:v>0.67418981481600049</c:v>
                      </c:pt>
                      <c:pt idx="212">
                        <c:v>0.67443287037016553</c:v>
                      </c:pt>
                      <c:pt idx="213">
                        <c:v>0.67467592592433057</c:v>
                      </c:pt>
                      <c:pt idx="214">
                        <c:v>0.67491898147849561</c:v>
                      </c:pt>
                      <c:pt idx="215">
                        <c:v>0.67516203703266064</c:v>
                      </c:pt>
                      <c:pt idx="216">
                        <c:v>0.67540509259410164</c:v>
                      </c:pt>
                      <c:pt idx="217">
                        <c:v>0.67564814814826668</c:v>
                      </c:pt>
                      <c:pt idx="218">
                        <c:v>0.67589120370243172</c:v>
                      </c:pt>
                      <c:pt idx="219">
                        <c:v>0.67613425925659676</c:v>
                      </c:pt>
                      <c:pt idx="220">
                        <c:v>0.6763773148107618</c:v>
                      </c:pt>
                      <c:pt idx="221">
                        <c:v>0.6766203703722028</c:v>
                      </c:pt>
                      <c:pt idx="222">
                        <c:v>0.67686342592636783</c:v>
                      </c:pt>
                      <c:pt idx="223">
                        <c:v>0.67710648148053287</c:v>
                      </c:pt>
                      <c:pt idx="224">
                        <c:v>0.67734953703469791</c:v>
                      </c:pt>
                      <c:pt idx="225">
                        <c:v>0.67759259258886295</c:v>
                      </c:pt>
                      <c:pt idx="226">
                        <c:v>0.67783564814302799</c:v>
                      </c:pt>
                      <c:pt idx="227">
                        <c:v>0.67809027777397268</c:v>
                      </c:pt>
                      <c:pt idx="228">
                        <c:v>0.67833333333541368</c:v>
                      </c:pt>
                      <c:pt idx="229">
                        <c:v>0.67857638888957872</c:v>
                      </c:pt>
                      <c:pt idx="230">
                        <c:v>0.67881944444374376</c:v>
                      </c:pt>
                      <c:pt idx="231">
                        <c:v>0.6790624999979088</c:v>
                      </c:pt>
                      <c:pt idx="232">
                        <c:v>0.67930555555207384</c:v>
                      </c:pt>
                      <c:pt idx="233">
                        <c:v>0.67954861110623888</c:v>
                      </c:pt>
                      <c:pt idx="234">
                        <c:v>0.67979166666767987</c:v>
                      </c:pt>
                      <c:pt idx="235">
                        <c:v>0.68003472222184491</c:v>
                      </c:pt>
                      <c:pt idx="236">
                        <c:v>0.68027777777600995</c:v>
                      </c:pt>
                      <c:pt idx="237">
                        <c:v>0.68052083333017499</c:v>
                      </c:pt>
                      <c:pt idx="238">
                        <c:v>0.68076388888434003</c:v>
                      </c:pt>
                      <c:pt idx="239">
                        <c:v>0.68100694444578103</c:v>
                      </c:pt>
                      <c:pt idx="240">
                        <c:v>0.68124999999994607</c:v>
                      </c:pt>
                      <c:pt idx="241">
                        <c:v>0.6814930555541111</c:v>
                      </c:pt>
                      <c:pt idx="242">
                        <c:v>0.68173611110827614</c:v>
                      </c:pt>
                      <c:pt idx="243">
                        <c:v>0.68197916666244118</c:v>
                      </c:pt>
                      <c:pt idx="244">
                        <c:v>0.68222222222388218</c:v>
                      </c:pt>
                      <c:pt idx="245">
                        <c:v>0.68246527777804722</c:v>
                      </c:pt>
                      <c:pt idx="246">
                        <c:v>0.68270833333221226</c:v>
                      </c:pt>
                      <c:pt idx="247">
                        <c:v>0.6829513888863773</c:v>
                      </c:pt>
                      <c:pt idx="248">
                        <c:v>0.68319444444054234</c:v>
                      </c:pt>
                      <c:pt idx="249">
                        <c:v>0.68343750000198333</c:v>
                      </c:pt>
                      <c:pt idx="250">
                        <c:v>0.68368055555614837</c:v>
                      </c:pt>
                      <c:pt idx="251">
                        <c:v>0.68392361111031341</c:v>
                      </c:pt>
                      <c:pt idx="252">
                        <c:v>0.68416666666447845</c:v>
                      </c:pt>
                      <c:pt idx="253">
                        <c:v>0.68440972221864349</c:v>
                      </c:pt>
                      <c:pt idx="254">
                        <c:v>0.68465277777280853</c:v>
                      </c:pt>
                      <c:pt idx="255">
                        <c:v>0.68489583333424953</c:v>
                      </c:pt>
                      <c:pt idx="256">
                        <c:v>0.68513888888841457</c:v>
                      </c:pt>
                      <c:pt idx="257">
                        <c:v>0.6853819444425796</c:v>
                      </c:pt>
                      <c:pt idx="258">
                        <c:v>0.68562499999674464</c:v>
                      </c:pt>
                      <c:pt idx="259">
                        <c:v>0.68586805555090968</c:v>
                      </c:pt>
                      <c:pt idx="260">
                        <c:v>0.68611111111235068</c:v>
                      </c:pt>
                      <c:pt idx="261">
                        <c:v>0.68635416666651572</c:v>
                      </c:pt>
                      <c:pt idx="262">
                        <c:v>0.68659722222068076</c:v>
                      </c:pt>
                      <c:pt idx="263">
                        <c:v>0.6868402777748458</c:v>
                      </c:pt>
                      <c:pt idx="264">
                        <c:v>0.68708333332901084</c:v>
                      </c:pt>
                      <c:pt idx="265">
                        <c:v>0.68732638889045183</c:v>
                      </c:pt>
                      <c:pt idx="266">
                        <c:v>0.68756944444461687</c:v>
                      </c:pt>
                      <c:pt idx="267">
                        <c:v>0.68781249999878191</c:v>
                      </c:pt>
                      <c:pt idx="268">
                        <c:v>0.68805555555294695</c:v>
                      </c:pt>
                      <c:pt idx="269">
                        <c:v>0.68829861110711199</c:v>
                      </c:pt>
                      <c:pt idx="270">
                        <c:v>0.68854166666855299</c:v>
                      </c:pt>
                      <c:pt idx="271">
                        <c:v>0.68878472222271803</c:v>
                      </c:pt>
                      <c:pt idx="272">
                        <c:v>0.68902777777688307</c:v>
                      </c:pt>
                      <c:pt idx="273">
                        <c:v>0.68927083333104811</c:v>
                      </c:pt>
                      <c:pt idx="274">
                        <c:v>0.68951388888521314</c:v>
                      </c:pt>
                      <c:pt idx="275">
                        <c:v>0.68976851851615784</c:v>
                      </c:pt>
                      <c:pt idx="276">
                        <c:v>0.69001157407032288</c:v>
                      </c:pt>
                      <c:pt idx="277">
                        <c:v>0.69025462962448791</c:v>
                      </c:pt>
                      <c:pt idx="278">
                        <c:v>0.69049768518592891</c:v>
                      </c:pt>
                      <c:pt idx="279">
                        <c:v>0.69074074074009395</c:v>
                      </c:pt>
                      <c:pt idx="280">
                        <c:v>0.69098379629425899</c:v>
                      </c:pt>
                      <c:pt idx="281">
                        <c:v>0.69122685184842403</c:v>
                      </c:pt>
                      <c:pt idx="282">
                        <c:v>0.69146990740258907</c:v>
                      </c:pt>
                      <c:pt idx="283">
                        <c:v>0.69171296296403006</c:v>
                      </c:pt>
                      <c:pt idx="284">
                        <c:v>0.6919560185181951</c:v>
                      </c:pt>
                      <c:pt idx="285">
                        <c:v>0.69219907407236014</c:v>
                      </c:pt>
                      <c:pt idx="286">
                        <c:v>0.69244212962652518</c:v>
                      </c:pt>
                      <c:pt idx="287">
                        <c:v>0.69268518518069022</c:v>
                      </c:pt>
                      <c:pt idx="288">
                        <c:v>0.69292824074213122</c:v>
                      </c:pt>
                      <c:pt idx="289">
                        <c:v>0.69317129629629626</c:v>
                      </c:pt>
                      <c:pt idx="290">
                        <c:v>0.6934143518504613</c:v>
                      </c:pt>
                      <c:pt idx="291">
                        <c:v>0.69365740740462634</c:v>
                      </c:pt>
                      <c:pt idx="292">
                        <c:v>0.69390046295879138</c:v>
                      </c:pt>
                      <c:pt idx="293">
                        <c:v>0.69414351852023237</c:v>
                      </c:pt>
                      <c:pt idx="294">
                        <c:v>0.69438657407439741</c:v>
                      </c:pt>
                      <c:pt idx="295">
                        <c:v>0.69462962962856245</c:v>
                      </c:pt>
                      <c:pt idx="296">
                        <c:v>0.69487268518272749</c:v>
                      </c:pt>
                      <c:pt idx="297">
                        <c:v>0.69511574073689253</c:v>
                      </c:pt>
                      <c:pt idx="298">
                        <c:v>0.69535879629833353</c:v>
                      </c:pt>
                      <c:pt idx="299">
                        <c:v>0.69560185185249856</c:v>
                      </c:pt>
                      <c:pt idx="300">
                        <c:v>0.6958449074066636</c:v>
                      </c:pt>
                      <c:pt idx="301">
                        <c:v>0.69608796296082864</c:v>
                      </c:pt>
                      <c:pt idx="302">
                        <c:v>0.69633101851499368</c:v>
                      </c:pt>
                      <c:pt idx="303">
                        <c:v>0.69657407406915872</c:v>
                      </c:pt>
                      <c:pt idx="304">
                        <c:v>0.69681712963059972</c:v>
                      </c:pt>
                      <c:pt idx="305">
                        <c:v>0.69706018518476476</c:v>
                      </c:pt>
                      <c:pt idx="306">
                        <c:v>0.6973032407389298</c:v>
                      </c:pt>
                      <c:pt idx="307">
                        <c:v>0.69754629629309484</c:v>
                      </c:pt>
                      <c:pt idx="308">
                        <c:v>0.69778935184725988</c:v>
                      </c:pt>
                      <c:pt idx="309">
                        <c:v>0.69803240740870087</c:v>
                      </c:pt>
                      <c:pt idx="310">
                        <c:v>0.69827546296286591</c:v>
                      </c:pt>
                      <c:pt idx="311">
                        <c:v>0.69851851851703095</c:v>
                      </c:pt>
                      <c:pt idx="312">
                        <c:v>0.69876157407119599</c:v>
                      </c:pt>
                      <c:pt idx="313">
                        <c:v>0.69900462962536103</c:v>
                      </c:pt>
                      <c:pt idx="314">
                        <c:v>0.69924768518680203</c:v>
                      </c:pt>
                      <c:pt idx="315">
                        <c:v>0.69949074074096707</c:v>
                      </c:pt>
                      <c:pt idx="316">
                        <c:v>0.6997337962951321</c:v>
                      </c:pt>
                      <c:pt idx="317">
                        <c:v>0.69997685184929714</c:v>
                      </c:pt>
                      <c:pt idx="318">
                        <c:v>0.70021990740346218</c:v>
                      </c:pt>
                      <c:pt idx="319">
                        <c:v>0.70046296296490318</c:v>
                      </c:pt>
                      <c:pt idx="320">
                        <c:v>0.70070601851906822</c:v>
                      </c:pt>
                      <c:pt idx="321">
                        <c:v>0.70094907407323326</c:v>
                      </c:pt>
                      <c:pt idx="322">
                        <c:v>0.7011921296273983</c:v>
                      </c:pt>
                      <c:pt idx="323">
                        <c:v>0.70144675925834299</c:v>
                      </c:pt>
                      <c:pt idx="324">
                        <c:v>0.70168981481250803</c:v>
                      </c:pt>
                      <c:pt idx="325">
                        <c:v>0.70193287036667307</c:v>
                      </c:pt>
                      <c:pt idx="326">
                        <c:v>0.70217592592083811</c:v>
                      </c:pt>
                      <c:pt idx="327">
                        <c:v>0.7024189814822791</c:v>
                      </c:pt>
                      <c:pt idx="328">
                        <c:v>0.70266203703644414</c:v>
                      </c:pt>
                      <c:pt idx="329">
                        <c:v>0.70290509259060918</c:v>
                      </c:pt>
                      <c:pt idx="330">
                        <c:v>0.70314814814477422</c:v>
                      </c:pt>
                      <c:pt idx="331">
                        <c:v>0.70339120369893926</c:v>
                      </c:pt>
                      <c:pt idx="332">
                        <c:v>0.70363425926038026</c:v>
                      </c:pt>
                      <c:pt idx="333">
                        <c:v>0.7038773148145453</c:v>
                      </c:pt>
                      <c:pt idx="334">
                        <c:v>0.70412037036871034</c:v>
                      </c:pt>
                      <c:pt idx="335">
                        <c:v>0.70436342592287537</c:v>
                      </c:pt>
                      <c:pt idx="336">
                        <c:v>0.70460648147704041</c:v>
                      </c:pt>
                      <c:pt idx="337">
                        <c:v>0.70484953703848141</c:v>
                      </c:pt>
                      <c:pt idx="338">
                        <c:v>0.70509259259264645</c:v>
                      </c:pt>
                      <c:pt idx="339">
                        <c:v>0.70533564814681149</c:v>
                      </c:pt>
                      <c:pt idx="340">
                        <c:v>0.70557870370097653</c:v>
                      </c:pt>
                      <c:pt idx="341">
                        <c:v>0.70582175925514157</c:v>
                      </c:pt>
                      <c:pt idx="342">
                        <c:v>0.70606481481658256</c:v>
                      </c:pt>
                      <c:pt idx="343">
                        <c:v>0.7063078703707476</c:v>
                      </c:pt>
                      <c:pt idx="344">
                        <c:v>0.70655092592491264</c:v>
                      </c:pt>
                      <c:pt idx="345">
                        <c:v>0.70679398147907768</c:v>
                      </c:pt>
                      <c:pt idx="346">
                        <c:v>0.70703703703324272</c:v>
                      </c:pt>
                      <c:pt idx="347">
                        <c:v>0.70728009259468372</c:v>
                      </c:pt>
                      <c:pt idx="348">
                        <c:v>0.70752314814884876</c:v>
                      </c:pt>
                      <c:pt idx="349">
                        <c:v>0.7077662037030138</c:v>
                      </c:pt>
                      <c:pt idx="350">
                        <c:v>0.70800925925717884</c:v>
                      </c:pt>
                      <c:pt idx="351">
                        <c:v>0.70825231481134387</c:v>
                      </c:pt>
                      <c:pt idx="352">
                        <c:v>0.70849537036550891</c:v>
                      </c:pt>
                      <c:pt idx="353">
                        <c:v>0.70873842592694991</c:v>
                      </c:pt>
                      <c:pt idx="354">
                        <c:v>0.70898148148111495</c:v>
                      </c:pt>
                      <c:pt idx="355">
                        <c:v>0.70922453703527999</c:v>
                      </c:pt>
                      <c:pt idx="356">
                        <c:v>0.70946759258944503</c:v>
                      </c:pt>
                      <c:pt idx="357">
                        <c:v>0.70971064814361007</c:v>
                      </c:pt>
                      <c:pt idx="358">
                        <c:v>0.70995370370505106</c:v>
                      </c:pt>
                      <c:pt idx="359">
                        <c:v>0.7101967592592161</c:v>
                      </c:pt>
                      <c:pt idx="360">
                        <c:v>0.71043981481338114</c:v>
                      </c:pt>
                      <c:pt idx="361">
                        <c:v>0.71068287036754618</c:v>
                      </c:pt>
                      <c:pt idx="362">
                        <c:v>0.71092592592171122</c:v>
                      </c:pt>
                      <c:pt idx="363">
                        <c:v>0.71116898148315222</c:v>
                      </c:pt>
                      <c:pt idx="364">
                        <c:v>0.71141203703731726</c:v>
                      </c:pt>
                      <c:pt idx="365">
                        <c:v>0.7116550925914823</c:v>
                      </c:pt>
                      <c:pt idx="366">
                        <c:v>0.71189814814564734</c:v>
                      </c:pt>
                      <c:pt idx="367">
                        <c:v>0.71214120369981238</c:v>
                      </c:pt>
                      <c:pt idx="368">
                        <c:v>0.71238425926125337</c:v>
                      </c:pt>
                      <c:pt idx="369">
                        <c:v>0.71262731481541841</c:v>
                      </c:pt>
                      <c:pt idx="370">
                        <c:v>0.71287037036958345</c:v>
                      </c:pt>
                      <c:pt idx="371">
                        <c:v>0.71312500000052814</c:v>
                      </c:pt>
                      <c:pt idx="372">
                        <c:v>0.71336805555469318</c:v>
                      </c:pt>
                      <c:pt idx="373">
                        <c:v>0.71361111110885822</c:v>
                      </c:pt>
                      <c:pt idx="374">
                        <c:v>0.71385416666302326</c:v>
                      </c:pt>
                      <c:pt idx="375">
                        <c:v>0.7140972222171883</c:v>
                      </c:pt>
                      <c:pt idx="376">
                        <c:v>0.7143402777786293</c:v>
                      </c:pt>
                      <c:pt idx="377">
                        <c:v>0.71458333333279433</c:v>
                      </c:pt>
                      <c:pt idx="378">
                        <c:v>0.71482638888695937</c:v>
                      </c:pt>
                      <c:pt idx="379">
                        <c:v>0.71506944444112441</c:v>
                      </c:pt>
                      <c:pt idx="380">
                        <c:v>0.71531249999528945</c:v>
                      </c:pt>
                      <c:pt idx="381">
                        <c:v>0.71555555555673045</c:v>
                      </c:pt>
                      <c:pt idx="382">
                        <c:v>0.71579861111089549</c:v>
                      </c:pt>
                      <c:pt idx="383">
                        <c:v>0.71604166666506053</c:v>
                      </c:pt>
                      <c:pt idx="384">
                        <c:v>0.71628472221922557</c:v>
                      </c:pt>
                      <c:pt idx="385">
                        <c:v>0.71652777777339061</c:v>
                      </c:pt>
                      <c:pt idx="386">
                        <c:v>0.7167708333348316</c:v>
                      </c:pt>
                      <c:pt idx="387">
                        <c:v>0.71701388888899664</c:v>
                      </c:pt>
                      <c:pt idx="388">
                        <c:v>0.71725694444316168</c:v>
                      </c:pt>
                      <c:pt idx="389">
                        <c:v>0.71749999999732672</c:v>
                      </c:pt>
                      <c:pt idx="390">
                        <c:v>0.71774305555149176</c:v>
                      </c:pt>
                      <c:pt idx="391">
                        <c:v>0.71798611111293276</c:v>
                      </c:pt>
                      <c:pt idx="392">
                        <c:v>0.7182291666670978</c:v>
                      </c:pt>
                      <c:pt idx="393">
                        <c:v>0.71847222222126284</c:v>
                      </c:pt>
                      <c:pt idx="394">
                        <c:v>0.71871527777542787</c:v>
                      </c:pt>
                      <c:pt idx="395">
                        <c:v>0.71895833332959291</c:v>
                      </c:pt>
                      <c:pt idx="396">
                        <c:v>0.71920138888375795</c:v>
                      </c:pt>
                      <c:pt idx="397">
                        <c:v>0.71944444444519895</c:v>
                      </c:pt>
                      <c:pt idx="398">
                        <c:v>0.71968749999936399</c:v>
                      </c:pt>
                      <c:pt idx="399">
                        <c:v>0.71993055555352903</c:v>
                      </c:pt>
                      <c:pt idx="400">
                        <c:v>0.72017361110769407</c:v>
                      </c:pt>
                      <c:pt idx="401">
                        <c:v>0.72041666666185911</c:v>
                      </c:pt>
                      <c:pt idx="402">
                        <c:v>0.7206597222233001</c:v>
                      </c:pt>
                      <c:pt idx="403">
                        <c:v>0.72090277777746514</c:v>
                      </c:pt>
                      <c:pt idx="404">
                        <c:v>0.72114583333163018</c:v>
                      </c:pt>
                      <c:pt idx="405">
                        <c:v>0.72138888888579522</c:v>
                      </c:pt>
                      <c:pt idx="406">
                        <c:v>0.72163194443996026</c:v>
                      </c:pt>
                      <c:pt idx="407">
                        <c:v>0.72187500000140126</c:v>
                      </c:pt>
                      <c:pt idx="408">
                        <c:v>0.7221180555555663</c:v>
                      </c:pt>
                      <c:pt idx="409">
                        <c:v>0.72236111110973134</c:v>
                      </c:pt>
                      <c:pt idx="410">
                        <c:v>0.72260416666389637</c:v>
                      </c:pt>
                      <c:pt idx="411">
                        <c:v>0.72284722221806141</c:v>
                      </c:pt>
                      <c:pt idx="412">
                        <c:v>0.72309027777950241</c:v>
                      </c:pt>
                      <c:pt idx="413">
                        <c:v>0.72333333333366745</c:v>
                      </c:pt>
                      <c:pt idx="414">
                        <c:v>0.72357638888783249</c:v>
                      </c:pt>
                      <c:pt idx="415">
                        <c:v>0.72381944444199753</c:v>
                      </c:pt>
                      <c:pt idx="416">
                        <c:v>0.72406249999616257</c:v>
                      </c:pt>
                      <c:pt idx="417">
                        <c:v>0.72430555555760356</c:v>
                      </c:pt>
                      <c:pt idx="418">
                        <c:v>0.7245486111117686</c:v>
                      </c:pt>
                      <c:pt idx="419">
                        <c:v>0.7248032407427133</c:v>
                      </c:pt>
                      <c:pt idx="420">
                        <c:v>0.72504629629687833</c:v>
                      </c:pt>
                      <c:pt idx="421">
                        <c:v>0.72528935185104337</c:v>
                      </c:pt>
                      <c:pt idx="422">
                        <c:v>0.72553240740520841</c:v>
                      </c:pt>
                      <c:pt idx="423">
                        <c:v>0.72577546295937345</c:v>
                      </c:pt>
                      <c:pt idx="424">
                        <c:v>0.72601851851353849</c:v>
                      </c:pt>
                      <c:pt idx="425">
                        <c:v>0.72626157407497949</c:v>
                      </c:pt>
                      <c:pt idx="426">
                        <c:v>0.72650462962914453</c:v>
                      </c:pt>
                      <c:pt idx="427">
                        <c:v>0.72674768518330957</c:v>
                      </c:pt>
                      <c:pt idx="428">
                        <c:v>0.72699074073747461</c:v>
                      </c:pt>
                      <c:pt idx="429">
                        <c:v>0.72723379629163964</c:v>
                      </c:pt>
                      <c:pt idx="430">
                        <c:v>0.72747685185308064</c:v>
                      </c:pt>
                      <c:pt idx="431">
                        <c:v>0.72771990740724568</c:v>
                      </c:pt>
                      <c:pt idx="432">
                        <c:v>0.72796296296141072</c:v>
                      </c:pt>
                      <c:pt idx="433">
                        <c:v>0.72820601851557576</c:v>
                      </c:pt>
                      <c:pt idx="434">
                        <c:v>0.7284490740697408</c:v>
                      </c:pt>
                      <c:pt idx="435">
                        <c:v>0.7286921296311818</c:v>
                      </c:pt>
                      <c:pt idx="436">
                        <c:v>0.72893518518534683</c:v>
                      </c:pt>
                      <c:pt idx="437">
                        <c:v>0.72917824073951187</c:v>
                      </c:pt>
                      <c:pt idx="438">
                        <c:v>0.72942129629367691</c:v>
                      </c:pt>
                      <c:pt idx="439">
                        <c:v>0.72966435184784195</c:v>
                      </c:pt>
                      <c:pt idx="440">
                        <c:v>0.72990740740928295</c:v>
                      </c:pt>
                      <c:pt idx="441">
                        <c:v>0.73015046296344799</c:v>
                      </c:pt>
                      <c:pt idx="442">
                        <c:v>0.73039351851761303</c:v>
                      </c:pt>
                      <c:pt idx="443">
                        <c:v>0.73063657407177807</c:v>
                      </c:pt>
                      <c:pt idx="444">
                        <c:v>0.73087962962594311</c:v>
                      </c:pt>
                      <c:pt idx="445">
                        <c:v>0.73112268518010814</c:v>
                      </c:pt>
                      <c:pt idx="446">
                        <c:v>0.73136574074154914</c:v>
                      </c:pt>
                      <c:pt idx="447">
                        <c:v>0.73160879629571418</c:v>
                      </c:pt>
                      <c:pt idx="448">
                        <c:v>0.73185185184987922</c:v>
                      </c:pt>
                      <c:pt idx="449">
                        <c:v>0.73209490740404426</c:v>
                      </c:pt>
                      <c:pt idx="450">
                        <c:v>0.7323379629582093</c:v>
                      </c:pt>
                      <c:pt idx="451">
                        <c:v>0.7325810185196503</c:v>
                      </c:pt>
                      <c:pt idx="452">
                        <c:v>0.73282407407381533</c:v>
                      </c:pt>
                      <c:pt idx="453">
                        <c:v>0.73306712962798037</c:v>
                      </c:pt>
                      <c:pt idx="454">
                        <c:v>0.73331018518214541</c:v>
                      </c:pt>
                      <c:pt idx="455">
                        <c:v>0.73355324073631045</c:v>
                      </c:pt>
                      <c:pt idx="456">
                        <c:v>0.73379629629775145</c:v>
                      </c:pt>
                      <c:pt idx="457">
                        <c:v>0.73403935185191649</c:v>
                      </c:pt>
                      <c:pt idx="458">
                        <c:v>0.73428240740608153</c:v>
                      </c:pt>
                      <c:pt idx="459">
                        <c:v>0.73452546296024657</c:v>
                      </c:pt>
                      <c:pt idx="460">
                        <c:v>0.73476851851441161</c:v>
                      </c:pt>
                      <c:pt idx="461">
                        <c:v>0.7350115740758526</c:v>
                      </c:pt>
                      <c:pt idx="462">
                        <c:v>0.73525462963001764</c:v>
                      </c:pt>
                      <c:pt idx="463">
                        <c:v>0.73549768518418268</c:v>
                      </c:pt>
                      <c:pt idx="464">
                        <c:v>0.73574074073834772</c:v>
                      </c:pt>
                      <c:pt idx="465">
                        <c:v>0.73598379629251276</c:v>
                      </c:pt>
                      <c:pt idx="466">
                        <c:v>0.73622685185395376</c:v>
                      </c:pt>
                      <c:pt idx="467">
                        <c:v>0.73648148147762249</c:v>
                      </c:pt>
                      <c:pt idx="468">
                        <c:v>0.73672453703906349</c:v>
                      </c:pt>
                      <c:pt idx="469">
                        <c:v>0.73696759259322853</c:v>
                      </c:pt>
                      <c:pt idx="470">
                        <c:v>0.73721064814739357</c:v>
                      </c:pt>
                      <c:pt idx="471">
                        <c:v>0.7374537037015586</c:v>
                      </c:pt>
                      <c:pt idx="472">
                        <c:v>0.73769675925572364</c:v>
                      </c:pt>
                      <c:pt idx="473">
                        <c:v>0.73793981480988868</c:v>
                      </c:pt>
                      <c:pt idx="474">
                        <c:v>0.73818287037132968</c:v>
                      </c:pt>
                      <c:pt idx="475">
                        <c:v>0.73842592592549472</c:v>
                      </c:pt>
                      <c:pt idx="476">
                        <c:v>0.73866898147965976</c:v>
                      </c:pt>
                      <c:pt idx="477">
                        <c:v>0.7389120370338248</c:v>
                      </c:pt>
                      <c:pt idx="478">
                        <c:v>0.73915509258798984</c:v>
                      </c:pt>
                      <c:pt idx="479">
                        <c:v>0.73939814814943083</c:v>
                      </c:pt>
                      <c:pt idx="480">
                        <c:v>0.73964120370359587</c:v>
                      </c:pt>
                      <c:pt idx="481">
                        <c:v>0.73988425925776091</c:v>
                      </c:pt>
                      <c:pt idx="482">
                        <c:v>0.74012731481192595</c:v>
                      </c:pt>
                      <c:pt idx="483">
                        <c:v>0.74037037036609099</c:v>
                      </c:pt>
                      <c:pt idx="484">
                        <c:v>0.74061342592753199</c:v>
                      </c:pt>
                      <c:pt idx="485">
                        <c:v>0.74085648148169703</c:v>
                      </c:pt>
                      <c:pt idx="486">
                        <c:v>0.74109953703586207</c:v>
                      </c:pt>
                      <c:pt idx="487">
                        <c:v>0.74134259259002711</c:v>
                      </c:pt>
                      <c:pt idx="488">
                        <c:v>0.74158564814419214</c:v>
                      </c:pt>
                      <c:pt idx="489">
                        <c:v>0.74182870370563314</c:v>
                      </c:pt>
                      <c:pt idx="490">
                        <c:v>0.74207175925979818</c:v>
                      </c:pt>
                      <c:pt idx="491">
                        <c:v>0.74231481481396322</c:v>
                      </c:pt>
                      <c:pt idx="492">
                        <c:v>0.74255787036812826</c:v>
                      </c:pt>
                      <c:pt idx="493">
                        <c:v>0.7428009259222933</c:v>
                      </c:pt>
                      <c:pt idx="494">
                        <c:v>0.74304398147645834</c:v>
                      </c:pt>
                      <c:pt idx="495">
                        <c:v>0.74328703703789933</c:v>
                      </c:pt>
                      <c:pt idx="496">
                        <c:v>0.74353009259206437</c:v>
                      </c:pt>
                      <c:pt idx="497">
                        <c:v>0.74377314814622941</c:v>
                      </c:pt>
                      <c:pt idx="498">
                        <c:v>0.74401620370039445</c:v>
                      </c:pt>
                      <c:pt idx="499">
                        <c:v>0.74425925925455949</c:v>
                      </c:pt>
                      <c:pt idx="500">
                        <c:v>0.74450231481600049</c:v>
                      </c:pt>
                      <c:pt idx="501">
                        <c:v>0.74474537037016553</c:v>
                      </c:pt>
                      <c:pt idx="502">
                        <c:v>0.74498842592433057</c:v>
                      </c:pt>
                      <c:pt idx="503">
                        <c:v>0.74523148147849561</c:v>
                      </c:pt>
                      <c:pt idx="504">
                        <c:v>0.74547453703266064</c:v>
                      </c:pt>
                      <c:pt idx="505">
                        <c:v>0.74571759259410164</c:v>
                      </c:pt>
                      <c:pt idx="506">
                        <c:v>0.74596064814826668</c:v>
                      </c:pt>
                      <c:pt idx="507">
                        <c:v>0.74620370370243172</c:v>
                      </c:pt>
                      <c:pt idx="508">
                        <c:v>0.74644675925659676</c:v>
                      </c:pt>
                      <c:pt idx="509">
                        <c:v>0.7466898148107618</c:v>
                      </c:pt>
                      <c:pt idx="510">
                        <c:v>0.7469328703722028</c:v>
                      </c:pt>
                      <c:pt idx="511">
                        <c:v>0.74717592592636783</c:v>
                      </c:pt>
                      <c:pt idx="512">
                        <c:v>0.74741898148053287</c:v>
                      </c:pt>
                      <c:pt idx="513">
                        <c:v>0.74766203703469791</c:v>
                      </c:pt>
                      <c:pt idx="514">
                        <c:v>0.74790509258886295</c:v>
                      </c:pt>
                      <c:pt idx="515">
                        <c:v>0.74815972221980764</c:v>
                      </c:pt>
                      <c:pt idx="516">
                        <c:v>0.74840277777397268</c:v>
                      </c:pt>
                      <c:pt idx="517">
                        <c:v>0.74864583333541368</c:v>
                      </c:pt>
                      <c:pt idx="518">
                        <c:v>0.74888888888957872</c:v>
                      </c:pt>
                      <c:pt idx="519">
                        <c:v>0.74913194444374376</c:v>
                      </c:pt>
                      <c:pt idx="520">
                        <c:v>0.7493749999979088</c:v>
                      </c:pt>
                      <c:pt idx="521">
                        <c:v>0.74961805555207384</c:v>
                      </c:pt>
                      <c:pt idx="522">
                        <c:v>0.74986111110623888</c:v>
                      </c:pt>
                      <c:pt idx="523">
                        <c:v>0.75010416666767987</c:v>
                      </c:pt>
                      <c:pt idx="524">
                        <c:v>0.75034722222184491</c:v>
                      </c:pt>
                      <c:pt idx="525">
                        <c:v>0.75059027777600995</c:v>
                      </c:pt>
                      <c:pt idx="526">
                        <c:v>0.75083333333017499</c:v>
                      </c:pt>
                      <c:pt idx="527">
                        <c:v>0.75107638888434003</c:v>
                      </c:pt>
                      <c:pt idx="528">
                        <c:v>0.75131944444578103</c:v>
                      </c:pt>
                      <c:pt idx="529">
                        <c:v>0.75156249999994607</c:v>
                      </c:pt>
                      <c:pt idx="530">
                        <c:v>0.7518055555541111</c:v>
                      </c:pt>
                      <c:pt idx="531">
                        <c:v>0.75204861110827614</c:v>
                      </c:pt>
                      <c:pt idx="532">
                        <c:v>0.75229166666244118</c:v>
                      </c:pt>
                      <c:pt idx="533">
                        <c:v>0.75253472222388218</c:v>
                      </c:pt>
                      <c:pt idx="534">
                        <c:v>0.75277777777804722</c:v>
                      </c:pt>
                      <c:pt idx="535">
                        <c:v>0.75302083333221226</c:v>
                      </c:pt>
                      <c:pt idx="536">
                        <c:v>0.7532638888863773</c:v>
                      </c:pt>
                      <c:pt idx="537">
                        <c:v>0.75350694444054234</c:v>
                      </c:pt>
                      <c:pt idx="538">
                        <c:v>0.75375000000198333</c:v>
                      </c:pt>
                      <c:pt idx="539">
                        <c:v>0.75399305555614837</c:v>
                      </c:pt>
                      <c:pt idx="540">
                        <c:v>0.75423611111031341</c:v>
                      </c:pt>
                      <c:pt idx="541">
                        <c:v>0.75447916666447845</c:v>
                      </c:pt>
                      <c:pt idx="542">
                        <c:v>0.75472222221864349</c:v>
                      </c:pt>
                      <c:pt idx="543">
                        <c:v>0.75496527777280853</c:v>
                      </c:pt>
                      <c:pt idx="544">
                        <c:v>0.75520833333424953</c:v>
                      </c:pt>
                      <c:pt idx="545">
                        <c:v>0.75545138888841457</c:v>
                      </c:pt>
                      <c:pt idx="546">
                        <c:v>0.7556944444425796</c:v>
                      </c:pt>
                      <c:pt idx="547">
                        <c:v>0.75593749999674464</c:v>
                      </c:pt>
                      <c:pt idx="548">
                        <c:v>0.75618055555090968</c:v>
                      </c:pt>
                      <c:pt idx="549">
                        <c:v>0.75642361111235068</c:v>
                      </c:pt>
                      <c:pt idx="550">
                        <c:v>0.75666666666651572</c:v>
                      </c:pt>
                      <c:pt idx="551">
                        <c:v>0.75690972222068076</c:v>
                      </c:pt>
                      <c:pt idx="552">
                        <c:v>0.7571527777748458</c:v>
                      </c:pt>
                      <c:pt idx="553">
                        <c:v>0.75739583332901084</c:v>
                      </c:pt>
                      <c:pt idx="554">
                        <c:v>0.75763888889045183</c:v>
                      </c:pt>
                      <c:pt idx="555">
                        <c:v>0.75788194444461687</c:v>
                      </c:pt>
                      <c:pt idx="556">
                        <c:v>0.75812499999878191</c:v>
                      </c:pt>
                      <c:pt idx="557">
                        <c:v>0.75836805555294695</c:v>
                      </c:pt>
                      <c:pt idx="558">
                        <c:v>0.75861111110711199</c:v>
                      </c:pt>
                      <c:pt idx="559">
                        <c:v>0.75885416666855299</c:v>
                      </c:pt>
                      <c:pt idx="560">
                        <c:v>0.75909722222271803</c:v>
                      </c:pt>
                      <c:pt idx="561">
                        <c:v>0.75934027777688307</c:v>
                      </c:pt>
                      <c:pt idx="562">
                        <c:v>0.75958333333104811</c:v>
                      </c:pt>
                      <c:pt idx="563">
                        <c:v>0.75982638888521314</c:v>
                      </c:pt>
                      <c:pt idx="564">
                        <c:v>0.76008101851615784</c:v>
                      </c:pt>
                      <c:pt idx="565">
                        <c:v>0.76032407407032288</c:v>
                      </c:pt>
                      <c:pt idx="566">
                        <c:v>0.76056712962448791</c:v>
                      </c:pt>
                      <c:pt idx="567">
                        <c:v>0.76081018518592891</c:v>
                      </c:pt>
                      <c:pt idx="568">
                        <c:v>0.76105324074009395</c:v>
                      </c:pt>
                      <c:pt idx="569">
                        <c:v>0.76129629629425899</c:v>
                      </c:pt>
                      <c:pt idx="570">
                        <c:v>0.76153935184842403</c:v>
                      </c:pt>
                      <c:pt idx="571">
                        <c:v>0.76178240740258907</c:v>
                      </c:pt>
                      <c:pt idx="572">
                        <c:v>0.76202546296403006</c:v>
                      </c:pt>
                      <c:pt idx="573">
                        <c:v>0.7622685185181951</c:v>
                      </c:pt>
                      <c:pt idx="574">
                        <c:v>0.76251157407236014</c:v>
                      </c:pt>
                      <c:pt idx="575">
                        <c:v>0.76275462962652518</c:v>
                      </c:pt>
                      <c:pt idx="576">
                        <c:v>0.76299768518069022</c:v>
                      </c:pt>
                      <c:pt idx="577">
                        <c:v>0.76324074074213122</c:v>
                      </c:pt>
                      <c:pt idx="578">
                        <c:v>0.76348379629629626</c:v>
                      </c:pt>
                      <c:pt idx="579">
                        <c:v>0.7637268518504613</c:v>
                      </c:pt>
                      <c:pt idx="580">
                        <c:v>0.76396990740462634</c:v>
                      </c:pt>
                      <c:pt idx="581">
                        <c:v>0.76421296295879138</c:v>
                      </c:pt>
                      <c:pt idx="582">
                        <c:v>0.76445601852023237</c:v>
                      </c:pt>
                      <c:pt idx="583">
                        <c:v>0.76469907407439741</c:v>
                      </c:pt>
                      <c:pt idx="584">
                        <c:v>0.76494212962856245</c:v>
                      </c:pt>
                      <c:pt idx="585">
                        <c:v>0.76518518518272749</c:v>
                      </c:pt>
                      <c:pt idx="586">
                        <c:v>0.76542824073689253</c:v>
                      </c:pt>
                      <c:pt idx="587">
                        <c:v>0.76567129629833353</c:v>
                      </c:pt>
                      <c:pt idx="588">
                        <c:v>0.76591435185249856</c:v>
                      </c:pt>
                      <c:pt idx="589">
                        <c:v>0.7661574074066636</c:v>
                      </c:pt>
                      <c:pt idx="590">
                        <c:v>0.76640046296082864</c:v>
                      </c:pt>
                      <c:pt idx="591">
                        <c:v>0.76664351851499368</c:v>
                      </c:pt>
                      <c:pt idx="592">
                        <c:v>0.76688657406915872</c:v>
                      </c:pt>
                      <c:pt idx="593">
                        <c:v>0.76712962963059972</c:v>
                      </c:pt>
                      <c:pt idx="594">
                        <c:v>0.76737268518476476</c:v>
                      </c:pt>
                      <c:pt idx="595">
                        <c:v>0.7676157407389298</c:v>
                      </c:pt>
                      <c:pt idx="596">
                        <c:v>0.76785879629309484</c:v>
                      </c:pt>
                      <c:pt idx="597">
                        <c:v>0.76810185184725988</c:v>
                      </c:pt>
                      <c:pt idx="598">
                        <c:v>0.76834490740870087</c:v>
                      </c:pt>
                      <c:pt idx="599">
                        <c:v>0.76858796296286591</c:v>
                      </c:pt>
                      <c:pt idx="600">
                        <c:v>0.76883101851703095</c:v>
                      </c:pt>
                      <c:pt idx="601">
                        <c:v>0.76907407407119599</c:v>
                      </c:pt>
                      <c:pt idx="602">
                        <c:v>0.76931712962536103</c:v>
                      </c:pt>
                      <c:pt idx="603">
                        <c:v>0.76956018518680203</c:v>
                      </c:pt>
                      <c:pt idx="604">
                        <c:v>0.76980324074096707</c:v>
                      </c:pt>
                      <c:pt idx="605">
                        <c:v>0.7700462962951321</c:v>
                      </c:pt>
                      <c:pt idx="606">
                        <c:v>0.77028935184929714</c:v>
                      </c:pt>
                      <c:pt idx="607">
                        <c:v>0.77053240740346218</c:v>
                      </c:pt>
                      <c:pt idx="608">
                        <c:v>0.77077546296490318</c:v>
                      </c:pt>
                      <c:pt idx="609">
                        <c:v>0.77101851851906822</c:v>
                      </c:pt>
                      <c:pt idx="610">
                        <c:v>0.77126157407323326</c:v>
                      </c:pt>
                      <c:pt idx="611">
                        <c:v>0.77151620370417795</c:v>
                      </c:pt>
                      <c:pt idx="612">
                        <c:v>0.77175925925834299</c:v>
                      </c:pt>
                      <c:pt idx="613">
                        <c:v>0.77200231481250803</c:v>
                      </c:pt>
                      <c:pt idx="614">
                        <c:v>0.77224537036667307</c:v>
                      </c:pt>
                      <c:pt idx="615">
                        <c:v>0.77248842592083811</c:v>
                      </c:pt>
                      <c:pt idx="616">
                        <c:v>0.7727314814822791</c:v>
                      </c:pt>
                      <c:pt idx="617">
                        <c:v>0.77297453703644414</c:v>
                      </c:pt>
                      <c:pt idx="618">
                        <c:v>0.77321759259060918</c:v>
                      </c:pt>
                      <c:pt idx="619">
                        <c:v>0.77346064814477422</c:v>
                      </c:pt>
                      <c:pt idx="620">
                        <c:v>0.77370370369893926</c:v>
                      </c:pt>
                      <c:pt idx="621">
                        <c:v>0.77394675926038026</c:v>
                      </c:pt>
                      <c:pt idx="622">
                        <c:v>0.7741898148145453</c:v>
                      </c:pt>
                      <c:pt idx="623">
                        <c:v>0.77443287036871034</c:v>
                      </c:pt>
                      <c:pt idx="624">
                        <c:v>0.77467592592287537</c:v>
                      </c:pt>
                      <c:pt idx="625">
                        <c:v>0.77491898147704041</c:v>
                      </c:pt>
                      <c:pt idx="626">
                        <c:v>0.77516203703848141</c:v>
                      </c:pt>
                      <c:pt idx="627">
                        <c:v>0.77540509259264645</c:v>
                      </c:pt>
                      <c:pt idx="628">
                        <c:v>0.77564814814681149</c:v>
                      </c:pt>
                      <c:pt idx="629">
                        <c:v>0.77589120370097653</c:v>
                      </c:pt>
                      <c:pt idx="630">
                        <c:v>0.77613425925514157</c:v>
                      </c:pt>
                      <c:pt idx="631">
                        <c:v>0.77637731481658256</c:v>
                      </c:pt>
                      <c:pt idx="632">
                        <c:v>0.7766203703707476</c:v>
                      </c:pt>
                      <c:pt idx="633">
                        <c:v>0.77686342592491264</c:v>
                      </c:pt>
                      <c:pt idx="634">
                        <c:v>0.77710648147907768</c:v>
                      </c:pt>
                      <c:pt idx="635">
                        <c:v>0.77734953703324272</c:v>
                      </c:pt>
                      <c:pt idx="636">
                        <c:v>0.77759259259468372</c:v>
                      </c:pt>
                      <c:pt idx="637">
                        <c:v>0.77783564814884876</c:v>
                      </c:pt>
                      <c:pt idx="638">
                        <c:v>0.7780787037030138</c:v>
                      </c:pt>
                      <c:pt idx="639">
                        <c:v>0.77832175925717884</c:v>
                      </c:pt>
                      <c:pt idx="640">
                        <c:v>0.77856481481134387</c:v>
                      </c:pt>
                      <c:pt idx="641">
                        <c:v>0.77880787036550891</c:v>
                      </c:pt>
                      <c:pt idx="642">
                        <c:v>0.77905092592694991</c:v>
                      </c:pt>
                      <c:pt idx="643">
                        <c:v>0.77929398148111495</c:v>
                      </c:pt>
                      <c:pt idx="644">
                        <c:v>0.77953703703527999</c:v>
                      </c:pt>
                      <c:pt idx="645">
                        <c:v>0.77978009258944503</c:v>
                      </c:pt>
                      <c:pt idx="646">
                        <c:v>0.78002314814361007</c:v>
                      </c:pt>
                      <c:pt idx="647">
                        <c:v>0.78026620370505106</c:v>
                      </c:pt>
                      <c:pt idx="648">
                        <c:v>0.7805092592592161</c:v>
                      </c:pt>
                      <c:pt idx="649">
                        <c:v>0.78075231481338114</c:v>
                      </c:pt>
                      <c:pt idx="650">
                        <c:v>0.78099537036754618</c:v>
                      </c:pt>
                      <c:pt idx="651">
                        <c:v>0.78123842592171122</c:v>
                      </c:pt>
                      <c:pt idx="652">
                        <c:v>0.78148148148315222</c:v>
                      </c:pt>
                      <c:pt idx="653">
                        <c:v>0.78172453703731726</c:v>
                      </c:pt>
                      <c:pt idx="654">
                        <c:v>0.7819675925914823</c:v>
                      </c:pt>
                      <c:pt idx="655">
                        <c:v>0.78221064814564734</c:v>
                      </c:pt>
                      <c:pt idx="656">
                        <c:v>0.78245370369981238</c:v>
                      </c:pt>
                      <c:pt idx="657">
                        <c:v>0.78269675926125337</c:v>
                      </c:pt>
                      <c:pt idx="658">
                        <c:v>0.78293981481541841</c:v>
                      </c:pt>
                      <c:pt idx="659">
                        <c:v>0.78318287036958345</c:v>
                      </c:pt>
                      <c:pt idx="660">
                        <c:v>0.78343750000052814</c:v>
                      </c:pt>
                      <c:pt idx="661">
                        <c:v>0.78368055555469318</c:v>
                      </c:pt>
                      <c:pt idx="662">
                        <c:v>0.78392361110885822</c:v>
                      </c:pt>
                      <c:pt idx="663">
                        <c:v>0.78416666666302326</c:v>
                      </c:pt>
                      <c:pt idx="664">
                        <c:v>0.7844097222171883</c:v>
                      </c:pt>
                      <c:pt idx="665">
                        <c:v>0.7846527777786293</c:v>
                      </c:pt>
                      <c:pt idx="666">
                        <c:v>0.78489583333279433</c:v>
                      </c:pt>
                      <c:pt idx="667">
                        <c:v>0.78513888888695937</c:v>
                      </c:pt>
                      <c:pt idx="668">
                        <c:v>0.78538194444112441</c:v>
                      </c:pt>
                      <c:pt idx="669">
                        <c:v>0.78562499999528945</c:v>
                      </c:pt>
                      <c:pt idx="670">
                        <c:v>0.78586805555673045</c:v>
                      </c:pt>
                      <c:pt idx="671">
                        <c:v>0.78611111111089549</c:v>
                      </c:pt>
                      <c:pt idx="672">
                        <c:v>0.78635416666506053</c:v>
                      </c:pt>
                      <c:pt idx="673">
                        <c:v>0.78659722221922557</c:v>
                      </c:pt>
                      <c:pt idx="674">
                        <c:v>0.78684027777339061</c:v>
                      </c:pt>
                      <c:pt idx="675">
                        <c:v>0.7870833333348316</c:v>
                      </c:pt>
                      <c:pt idx="676">
                        <c:v>0.78732638888899664</c:v>
                      </c:pt>
                      <c:pt idx="677">
                        <c:v>0.78756944444316168</c:v>
                      </c:pt>
                      <c:pt idx="678">
                        <c:v>0.78781249999732672</c:v>
                      </c:pt>
                      <c:pt idx="679">
                        <c:v>0.78805555555149176</c:v>
                      </c:pt>
                      <c:pt idx="680">
                        <c:v>0.78829861111293276</c:v>
                      </c:pt>
                      <c:pt idx="681">
                        <c:v>0.7885416666670978</c:v>
                      </c:pt>
                      <c:pt idx="682">
                        <c:v>0.78878472222126284</c:v>
                      </c:pt>
                      <c:pt idx="683">
                        <c:v>0.78902777777542787</c:v>
                      </c:pt>
                      <c:pt idx="684">
                        <c:v>0.78927083332959291</c:v>
                      </c:pt>
                      <c:pt idx="685">
                        <c:v>0.78951388888375795</c:v>
                      </c:pt>
                      <c:pt idx="686">
                        <c:v>0.78975694444519895</c:v>
                      </c:pt>
                      <c:pt idx="687">
                        <c:v>0.78999999999936399</c:v>
                      </c:pt>
                      <c:pt idx="688">
                        <c:v>0.79024305555352903</c:v>
                      </c:pt>
                      <c:pt idx="689">
                        <c:v>0.79048611110769407</c:v>
                      </c:pt>
                      <c:pt idx="690">
                        <c:v>0.79072916666185911</c:v>
                      </c:pt>
                      <c:pt idx="691">
                        <c:v>0.7909722222233001</c:v>
                      </c:pt>
                      <c:pt idx="692">
                        <c:v>0.79121527777746514</c:v>
                      </c:pt>
                      <c:pt idx="693">
                        <c:v>0.79145833333163018</c:v>
                      </c:pt>
                      <c:pt idx="694">
                        <c:v>0.79170138888579522</c:v>
                      </c:pt>
                      <c:pt idx="695">
                        <c:v>0.79194444443996026</c:v>
                      </c:pt>
                      <c:pt idx="696">
                        <c:v>0.79218750000140126</c:v>
                      </c:pt>
                      <c:pt idx="697">
                        <c:v>0.7924305555555663</c:v>
                      </c:pt>
                      <c:pt idx="698">
                        <c:v>0.79267361110973134</c:v>
                      </c:pt>
                      <c:pt idx="699">
                        <c:v>0.79291666666389637</c:v>
                      </c:pt>
                      <c:pt idx="700">
                        <c:v>0.79315972221806141</c:v>
                      </c:pt>
                      <c:pt idx="701">
                        <c:v>0.79340277777950241</c:v>
                      </c:pt>
                      <c:pt idx="702">
                        <c:v>0.79364583333366745</c:v>
                      </c:pt>
                      <c:pt idx="703">
                        <c:v>0.79388888888783249</c:v>
                      </c:pt>
                      <c:pt idx="704">
                        <c:v>0.79413194444199753</c:v>
                      </c:pt>
                      <c:pt idx="705">
                        <c:v>0.79437499999616257</c:v>
                      </c:pt>
                      <c:pt idx="706">
                        <c:v>0.79461805555760356</c:v>
                      </c:pt>
                      <c:pt idx="707">
                        <c:v>0.7948611111117686</c:v>
                      </c:pt>
                      <c:pt idx="708">
                        <c:v>0.7951157407427133</c:v>
                      </c:pt>
                      <c:pt idx="709">
                        <c:v>0.79535879629687833</c:v>
                      </c:pt>
                      <c:pt idx="710">
                        <c:v>0.79560185185104337</c:v>
                      </c:pt>
                      <c:pt idx="711">
                        <c:v>0.79584490740520841</c:v>
                      </c:pt>
                      <c:pt idx="712">
                        <c:v>0.79608796295937345</c:v>
                      </c:pt>
                      <c:pt idx="713">
                        <c:v>0.79633101851353849</c:v>
                      </c:pt>
                      <c:pt idx="714">
                        <c:v>0.79657407407497949</c:v>
                      </c:pt>
                      <c:pt idx="715">
                        <c:v>0.79681712962914453</c:v>
                      </c:pt>
                      <c:pt idx="716">
                        <c:v>0.79706018518330957</c:v>
                      </c:pt>
                      <c:pt idx="717">
                        <c:v>0.79730324073747461</c:v>
                      </c:pt>
                      <c:pt idx="718">
                        <c:v>0.79754629629163964</c:v>
                      </c:pt>
                      <c:pt idx="719">
                        <c:v>0.79778935185308064</c:v>
                      </c:pt>
                      <c:pt idx="720">
                        <c:v>0.79803240740724568</c:v>
                      </c:pt>
                      <c:pt idx="721">
                        <c:v>0.79827546296141072</c:v>
                      </c:pt>
                      <c:pt idx="722">
                        <c:v>0.79851851851557576</c:v>
                      </c:pt>
                      <c:pt idx="723">
                        <c:v>0.7987615740697408</c:v>
                      </c:pt>
                      <c:pt idx="724">
                        <c:v>0.7990046296311818</c:v>
                      </c:pt>
                      <c:pt idx="725">
                        <c:v>0.79924768518534683</c:v>
                      </c:pt>
                      <c:pt idx="726">
                        <c:v>0.79949074073951187</c:v>
                      </c:pt>
                      <c:pt idx="727">
                        <c:v>0.79973379629367691</c:v>
                      </c:pt>
                      <c:pt idx="728">
                        <c:v>0.79997685184784195</c:v>
                      </c:pt>
                      <c:pt idx="729">
                        <c:v>0.80021990740928295</c:v>
                      </c:pt>
                      <c:pt idx="730">
                        <c:v>0.80046296296344799</c:v>
                      </c:pt>
                      <c:pt idx="731">
                        <c:v>0.80070601851761303</c:v>
                      </c:pt>
                      <c:pt idx="732">
                        <c:v>0.80094907407177807</c:v>
                      </c:pt>
                      <c:pt idx="733">
                        <c:v>0.80119212962594311</c:v>
                      </c:pt>
                      <c:pt idx="734">
                        <c:v>0.80143518518010814</c:v>
                      </c:pt>
                      <c:pt idx="735">
                        <c:v>0.80167824074154914</c:v>
                      </c:pt>
                      <c:pt idx="736">
                        <c:v>0.80192129629571418</c:v>
                      </c:pt>
                      <c:pt idx="737">
                        <c:v>0.80216435184987922</c:v>
                      </c:pt>
                      <c:pt idx="738">
                        <c:v>0.80240740740404426</c:v>
                      </c:pt>
                      <c:pt idx="739">
                        <c:v>0.8026504629582093</c:v>
                      </c:pt>
                      <c:pt idx="740">
                        <c:v>0.8028935185196503</c:v>
                      </c:pt>
                      <c:pt idx="741">
                        <c:v>0.80313657407381533</c:v>
                      </c:pt>
                      <c:pt idx="742">
                        <c:v>0.80337962962798037</c:v>
                      </c:pt>
                      <c:pt idx="743">
                        <c:v>0.80362268518214541</c:v>
                      </c:pt>
                      <c:pt idx="744">
                        <c:v>0.80386574073631045</c:v>
                      </c:pt>
                      <c:pt idx="745">
                        <c:v>0.80410879629775145</c:v>
                      </c:pt>
                      <c:pt idx="746">
                        <c:v>0.80435185185191649</c:v>
                      </c:pt>
                      <c:pt idx="747">
                        <c:v>0.80459490740608153</c:v>
                      </c:pt>
                      <c:pt idx="748">
                        <c:v>0.80483796296024657</c:v>
                      </c:pt>
                      <c:pt idx="749">
                        <c:v>0.80508101851441161</c:v>
                      </c:pt>
                      <c:pt idx="750">
                        <c:v>0.8053240740758526</c:v>
                      </c:pt>
                      <c:pt idx="751">
                        <c:v>0.80556712963001764</c:v>
                      </c:pt>
                      <c:pt idx="752">
                        <c:v>0.80581018518418268</c:v>
                      </c:pt>
                      <c:pt idx="753">
                        <c:v>0.80605324073834772</c:v>
                      </c:pt>
                      <c:pt idx="754">
                        <c:v>0.80629629629251276</c:v>
                      </c:pt>
                      <c:pt idx="755">
                        <c:v>0.80653935185395376</c:v>
                      </c:pt>
                      <c:pt idx="756">
                        <c:v>0.80679398147762249</c:v>
                      </c:pt>
                      <c:pt idx="757">
                        <c:v>0.80703703703906349</c:v>
                      </c:pt>
                      <c:pt idx="758">
                        <c:v>0.80728009259322853</c:v>
                      </c:pt>
                      <c:pt idx="759">
                        <c:v>0.80752314814739357</c:v>
                      </c:pt>
                      <c:pt idx="760">
                        <c:v>0.8077662037015586</c:v>
                      </c:pt>
                      <c:pt idx="761">
                        <c:v>0.80800925925572364</c:v>
                      </c:pt>
                      <c:pt idx="762">
                        <c:v>0.80825231480988868</c:v>
                      </c:pt>
                      <c:pt idx="763">
                        <c:v>0.80849537037132968</c:v>
                      </c:pt>
                      <c:pt idx="764">
                        <c:v>0.80873842592549472</c:v>
                      </c:pt>
                      <c:pt idx="765">
                        <c:v>0.80898148147965976</c:v>
                      </c:pt>
                      <c:pt idx="766">
                        <c:v>0.8092245370338248</c:v>
                      </c:pt>
                      <c:pt idx="767">
                        <c:v>0.80946759258798984</c:v>
                      </c:pt>
                      <c:pt idx="768">
                        <c:v>0.80971064814943083</c:v>
                      </c:pt>
                      <c:pt idx="769">
                        <c:v>0.80995370370359587</c:v>
                      </c:pt>
                      <c:pt idx="770">
                        <c:v>0.81019675925776091</c:v>
                      </c:pt>
                      <c:pt idx="771">
                        <c:v>0.81043981481192595</c:v>
                      </c:pt>
                      <c:pt idx="772">
                        <c:v>0.81068287036609099</c:v>
                      </c:pt>
                      <c:pt idx="773">
                        <c:v>0.81092592592753199</c:v>
                      </c:pt>
                      <c:pt idx="774">
                        <c:v>0.81116898148169703</c:v>
                      </c:pt>
                      <c:pt idx="775">
                        <c:v>0.81141203703586207</c:v>
                      </c:pt>
                      <c:pt idx="776">
                        <c:v>0.81165509259002711</c:v>
                      </c:pt>
                      <c:pt idx="777">
                        <c:v>0.81189814814419214</c:v>
                      </c:pt>
                      <c:pt idx="778">
                        <c:v>0.81214120370563314</c:v>
                      </c:pt>
                      <c:pt idx="779">
                        <c:v>0.81238425925979818</c:v>
                      </c:pt>
                      <c:pt idx="780">
                        <c:v>0.81262731481396322</c:v>
                      </c:pt>
                      <c:pt idx="781">
                        <c:v>0.81287037036812826</c:v>
                      </c:pt>
                      <c:pt idx="782">
                        <c:v>0.8131134259222933</c:v>
                      </c:pt>
                      <c:pt idx="783">
                        <c:v>0.81335648147645834</c:v>
                      </c:pt>
                      <c:pt idx="784">
                        <c:v>0.81359953703789933</c:v>
                      </c:pt>
                      <c:pt idx="785">
                        <c:v>0.81384259259206437</c:v>
                      </c:pt>
                      <c:pt idx="786">
                        <c:v>0.81408564814622941</c:v>
                      </c:pt>
                      <c:pt idx="787">
                        <c:v>0.81432870370039445</c:v>
                      </c:pt>
                      <c:pt idx="788">
                        <c:v>0.81457175925455949</c:v>
                      </c:pt>
                      <c:pt idx="789">
                        <c:v>0.81481481481600049</c:v>
                      </c:pt>
                      <c:pt idx="790">
                        <c:v>0.81505787037016553</c:v>
                      </c:pt>
                      <c:pt idx="791">
                        <c:v>0.81530092592433057</c:v>
                      </c:pt>
                      <c:pt idx="792">
                        <c:v>0.81554398147849561</c:v>
                      </c:pt>
                      <c:pt idx="793">
                        <c:v>0.81578703703266064</c:v>
                      </c:pt>
                      <c:pt idx="794">
                        <c:v>0.81603009259410164</c:v>
                      </c:pt>
                      <c:pt idx="795">
                        <c:v>0.81627314814826668</c:v>
                      </c:pt>
                      <c:pt idx="796">
                        <c:v>0.81651620370243172</c:v>
                      </c:pt>
                      <c:pt idx="797">
                        <c:v>0.81675925925659676</c:v>
                      </c:pt>
                      <c:pt idx="798">
                        <c:v>0.8170023148107618</c:v>
                      </c:pt>
                      <c:pt idx="799">
                        <c:v>0.8172453703722028</c:v>
                      </c:pt>
                      <c:pt idx="800">
                        <c:v>0.81748842592636783</c:v>
                      </c:pt>
                      <c:pt idx="801">
                        <c:v>0.81773148148053287</c:v>
                      </c:pt>
                      <c:pt idx="802">
                        <c:v>0.81797453703469791</c:v>
                      </c:pt>
                      <c:pt idx="803">
                        <c:v>0.81821759258886295</c:v>
                      </c:pt>
                      <c:pt idx="804">
                        <c:v>0.81847222221980764</c:v>
                      </c:pt>
                      <c:pt idx="805">
                        <c:v>0.81871527777397268</c:v>
                      </c:pt>
                      <c:pt idx="806">
                        <c:v>0.81895833333541368</c:v>
                      </c:pt>
                      <c:pt idx="807">
                        <c:v>0.81920138888957872</c:v>
                      </c:pt>
                      <c:pt idx="808">
                        <c:v>0.81944444444374376</c:v>
                      </c:pt>
                      <c:pt idx="809">
                        <c:v>0.8196874999979088</c:v>
                      </c:pt>
                      <c:pt idx="810">
                        <c:v>0.81993055555207384</c:v>
                      </c:pt>
                      <c:pt idx="811">
                        <c:v>0.82017361110623888</c:v>
                      </c:pt>
                      <c:pt idx="812">
                        <c:v>0.82041666666767987</c:v>
                      </c:pt>
                      <c:pt idx="813">
                        <c:v>0.82065972222184491</c:v>
                      </c:pt>
                      <c:pt idx="814">
                        <c:v>0.82090277777600995</c:v>
                      </c:pt>
                      <c:pt idx="815">
                        <c:v>0.82114583333017499</c:v>
                      </c:pt>
                      <c:pt idx="816">
                        <c:v>0.82138888888434003</c:v>
                      </c:pt>
                      <c:pt idx="817">
                        <c:v>0.82163194444578103</c:v>
                      </c:pt>
                      <c:pt idx="818">
                        <c:v>0.82187499999994607</c:v>
                      </c:pt>
                      <c:pt idx="819">
                        <c:v>0.8221180555541111</c:v>
                      </c:pt>
                      <c:pt idx="820">
                        <c:v>0.82236111110827614</c:v>
                      </c:pt>
                      <c:pt idx="821">
                        <c:v>0.82260416666244118</c:v>
                      </c:pt>
                      <c:pt idx="822">
                        <c:v>0.82284722222388218</c:v>
                      </c:pt>
                      <c:pt idx="823">
                        <c:v>0.82309027777804722</c:v>
                      </c:pt>
                      <c:pt idx="824">
                        <c:v>0.82333333333221226</c:v>
                      </c:pt>
                      <c:pt idx="825">
                        <c:v>0.8235763888863773</c:v>
                      </c:pt>
                      <c:pt idx="826">
                        <c:v>0.82381944444054234</c:v>
                      </c:pt>
                      <c:pt idx="827">
                        <c:v>0.82406250000198333</c:v>
                      </c:pt>
                      <c:pt idx="828">
                        <c:v>0.82430555555614837</c:v>
                      </c:pt>
                      <c:pt idx="829">
                        <c:v>0.82454861111031341</c:v>
                      </c:pt>
                      <c:pt idx="830">
                        <c:v>0.82479166666447845</c:v>
                      </c:pt>
                      <c:pt idx="831">
                        <c:v>0.82503472221864349</c:v>
                      </c:pt>
                      <c:pt idx="832">
                        <c:v>0.82527777777280853</c:v>
                      </c:pt>
                      <c:pt idx="833">
                        <c:v>0.82552083333424953</c:v>
                      </c:pt>
                      <c:pt idx="834">
                        <c:v>0.82576388888841457</c:v>
                      </c:pt>
                      <c:pt idx="835">
                        <c:v>0.8260069444425796</c:v>
                      </c:pt>
                      <c:pt idx="836">
                        <c:v>0.82624999999674464</c:v>
                      </c:pt>
                      <c:pt idx="837">
                        <c:v>0.82649305555090968</c:v>
                      </c:pt>
                      <c:pt idx="838">
                        <c:v>0.82673611111235068</c:v>
                      </c:pt>
                      <c:pt idx="839">
                        <c:v>0.82697916666651572</c:v>
                      </c:pt>
                      <c:pt idx="840">
                        <c:v>0.82722222222068076</c:v>
                      </c:pt>
                      <c:pt idx="841">
                        <c:v>0.8274652777748458</c:v>
                      </c:pt>
                      <c:pt idx="842">
                        <c:v>0.82770833332901084</c:v>
                      </c:pt>
                      <c:pt idx="843">
                        <c:v>0.82795138889045183</c:v>
                      </c:pt>
                      <c:pt idx="844">
                        <c:v>0.82819444444461687</c:v>
                      </c:pt>
                      <c:pt idx="845">
                        <c:v>0.82843749999878191</c:v>
                      </c:pt>
                      <c:pt idx="846">
                        <c:v>0.82868055555294695</c:v>
                      </c:pt>
                      <c:pt idx="847">
                        <c:v>0.82892361110711199</c:v>
                      </c:pt>
                      <c:pt idx="848">
                        <c:v>0.82916666666855299</c:v>
                      </c:pt>
                      <c:pt idx="849">
                        <c:v>0.82940972222271803</c:v>
                      </c:pt>
                      <c:pt idx="850">
                        <c:v>0.82965277777688307</c:v>
                      </c:pt>
                      <c:pt idx="851">
                        <c:v>0.82989583333104811</c:v>
                      </c:pt>
                      <c:pt idx="852">
                        <c:v>0.8301504629619928</c:v>
                      </c:pt>
                      <c:pt idx="853">
                        <c:v>0.83039351851615784</c:v>
                      </c:pt>
                      <c:pt idx="854">
                        <c:v>0.83063657407032288</c:v>
                      </c:pt>
                      <c:pt idx="855">
                        <c:v>0.83087962962448791</c:v>
                      </c:pt>
                      <c:pt idx="856">
                        <c:v>0.83112268518592891</c:v>
                      </c:pt>
                      <c:pt idx="857">
                        <c:v>0.83136574074009395</c:v>
                      </c:pt>
                      <c:pt idx="858">
                        <c:v>0.83160879629425899</c:v>
                      </c:pt>
                      <c:pt idx="859">
                        <c:v>0.83185185184842403</c:v>
                      </c:pt>
                      <c:pt idx="860">
                        <c:v>0.83209490740258907</c:v>
                      </c:pt>
                      <c:pt idx="861">
                        <c:v>0.83233796296403006</c:v>
                      </c:pt>
                      <c:pt idx="862">
                        <c:v>0.8325810185181951</c:v>
                      </c:pt>
                      <c:pt idx="863">
                        <c:v>0.83282407407236014</c:v>
                      </c:pt>
                      <c:pt idx="864">
                        <c:v>0.83306712962652518</c:v>
                      </c:pt>
                      <c:pt idx="865">
                        <c:v>0.83331018518069022</c:v>
                      </c:pt>
                      <c:pt idx="866">
                        <c:v>0.83355324074213122</c:v>
                      </c:pt>
                      <c:pt idx="867">
                        <c:v>0.83379629629629626</c:v>
                      </c:pt>
                      <c:pt idx="868">
                        <c:v>0.8340393518504613</c:v>
                      </c:pt>
                      <c:pt idx="869">
                        <c:v>0.83428240740462634</c:v>
                      </c:pt>
                      <c:pt idx="870">
                        <c:v>0.83452546295879138</c:v>
                      </c:pt>
                      <c:pt idx="871">
                        <c:v>0.83476851852023237</c:v>
                      </c:pt>
                      <c:pt idx="872">
                        <c:v>0.83501157407439741</c:v>
                      </c:pt>
                      <c:pt idx="873">
                        <c:v>0.83525462962856245</c:v>
                      </c:pt>
                      <c:pt idx="874">
                        <c:v>0.83549768518272749</c:v>
                      </c:pt>
                      <c:pt idx="875">
                        <c:v>0.83574074073689253</c:v>
                      </c:pt>
                      <c:pt idx="876">
                        <c:v>0.83598379629833353</c:v>
                      </c:pt>
                      <c:pt idx="877">
                        <c:v>0.83622685185249856</c:v>
                      </c:pt>
                      <c:pt idx="878">
                        <c:v>0.8364699074066636</c:v>
                      </c:pt>
                      <c:pt idx="879">
                        <c:v>0.83671296296082864</c:v>
                      </c:pt>
                      <c:pt idx="880">
                        <c:v>0.83695601851499368</c:v>
                      </c:pt>
                      <c:pt idx="881">
                        <c:v>0.83719907406915872</c:v>
                      </c:pt>
                      <c:pt idx="882">
                        <c:v>0.83744212963059972</c:v>
                      </c:pt>
                      <c:pt idx="883">
                        <c:v>0.83768518518476476</c:v>
                      </c:pt>
                      <c:pt idx="884">
                        <c:v>0.8379282407389298</c:v>
                      </c:pt>
                      <c:pt idx="885">
                        <c:v>0.83817129629309484</c:v>
                      </c:pt>
                      <c:pt idx="886">
                        <c:v>0.83841435184725988</c:v>
                      </c:pt>
                      <c:pt idx="887">
                        <c:v>0.83865740740870087</c:v>
                      </c:pt>
                      <c:pt idx="888">
                        <c:v>0.83890046296286591</c:v>
                      </c:pt>
                      <c:pt idx="889">
                        <c:v>0.83914351851703095</c:v>
                      </c:pt>
                      <c:pt idx="890">
                        <c:v>0.83938657407119599</c:v>
                      </c:pt>
                      <c:pt idx="891">
                        <c:v>0.83962962962536103</c:v>
                      </c:pt>
                      <c:pt idx="892">
                        <c:v>0.83987268518680203</c:v>
                      </c:pt>
                      <c:pt idx="893">
                        <c:v>0.84011574074096707</c:v>
                      </c:pt>
                      <c:pt idx="894">
                        <c:v>0.8403587962951321</c:v>
                      </c:pt>
                      <c:pt idx="895">
                        <c:v>0.84060185184929714</c:v>
                      </c:pt>
                      <c:pt idx="896">
                        <c:v>0.84084490740346218</c:v>
                      </c:pt>
                      <c:pt idx="897">
                        <c:v>0.84108796296490318</c:v>
                      </c:pt>
                      <c:pt idx="898">
                        <c:v>0.84133101851906822</c:v>
                      </c:pt>
                      <c:pt idx="899">
                        <c:v>0.84157407407323326</c:v>
                      </c:pt>
                      <c:pt idx="900">
                        <c:v>0.84182870370417795</c:v>
                      </c:pt>
                      <c:pt idx="901">
                        <c:v>0.84207175925834299</c:v>
                      </c:pt>
                      <c:pt idx="902">
                        <c:v>0.84231481481250803</c:v>
                      </c:pt>
                      <c:pt idx="903">
                        <c:v>0.84255787036667307</c:v>
                      </c:pt>
                      <c:pt idx="904">
                        <c:v>0.84280092592083811</c:v>
                      </c:pt>
                      <c:pt idx="905">
                        <c:v>0.8430439814822791</c:v>
                      </c:pt>
                      <c:pt idx="906">
                        <c:v>0.84328703703644414</c:v>
                      </c:pt>
                      <c:pt idx="907">
                        <c:v>0.84353009259060918</c:v>
                      </c:pt>
                      <c:pt idx="908">
                        <c:v>0.84377314814477422</c:v>
                      </c:pt>
                      <c:pt idx="909">
                        <c:v>0.84401620369893926</c:v>
                      </c:pt>
                      <c:pt idx="910">
                        <c:v>0.84425925926038026</c:v>
                      </c:pt>
                      <c:pt idx="911">
                        <c:v>0.8445023148145453</c:v>
                      </c:pt>
                      <c:pt idx="912">
                        <c:v>0.84474537036871034</c:v>
                      </c:pt>
                      <c:pt idx="913">
                        <c:v>0.84498842592287537</c:v>
                      </c:pt>
                      <c:pt idx="914">
                        <c:v>0.84523148147704041</c:v>
                      </c:pt>
                      <c:pt idx="915">
                        <c:v>0.84547453703848141</c:v>
                      </c:pt>
                      <c:pt idx="916">
                        <c:v>0.84571759259264645</c:v>
                      </c:pt>
                      <c:pt idx="917">
                        <c:v>0.84596064814681149</c:v>
                      </c:pt>
                      <c:pt idx="918">
                        <c:v>0.84620370370097653</c:v>
                      </c:pt>
                      <c:pt idx="919">
                        <c:v>0.84644675925514157</c:v>
                      </c:pt>
                      <c:pt idx="920">
                        <c:v>0.84668981481658256</c:v>
                      </c:pt>
                      <c:pt idx="921">
                        <c:v>0.8469328703707476</c:v>
                      </c:pt>
                      <c:pt idx="922">
                        <c:v>0.84717592592491264</c:v>
                      </c:pt>
                      <c:pt idx="923">
                        <c:v>0.84741898147907768</c:v>
                      </c:pt>
                      <c:pt idx="924">
                        <c:v>0.84766203703324272</c:v>
                      </c:pt>
                      <c:pt idx="925">
                        <c:v>0.84790509259468372</c:v>
                      </c:pt>
                      <c:pt idx="926">
                        <c:v>0.84814814814884876</c:v>
                      </c:pt>
                      <c:pt idx="927">
                        <c:v>0.8483912037030138</c:v>
                      </c:pt>
                      <c:pt idx="928">
                        <c:v>0.84863425925717884</c:v>
                      </c:pt>
                      <c:pt idx="929">
                        <c:v>0.84887731481134387</c:v>
                      </c:pt>
                      <c:pt idx="930">
                        <c:v>0.84912037036550891</c:v>
                      </c:pt>
                      <c:pt idx="931">
                        <c:v>0.84936342592694991</c:v>
                      </c:pt>
                      <c:pt idx="932">
                        <c:v>0.84960648148111495</c:v>
                      </c:pt>
                      <c:pt idx="933">
                        <c:v>0.84984953703527999</c:v>
                      </c:pt>
                      <c:pt idx="934">
                        <c:v>0.85009259258944503</c:v>
                      </c:pt>
                      <c:pt idx="935">
                        <c:v>0.85033564814361007</c:v>
                      </c:pt>
                      <c:pt idx="936">
                        <c:v>0.85057870370505106</c:v>
                      </c:pt>
                      <c:pt idx="937">
                        <c:v>0.8508217592592161</c:v>
                      </c:pt>
                      <c:pt idx="938">
                        <c:v>0.85106481481338114</c:v>
                      </c:pt>
                      <c:pt idx="939">
                        <c:v>0.85130787036754618</c:v>
                      </c:pt>
                      <c:pt idx="940">
                        <c:v>0.85155092592171122</c:v>
                      </c:pt>
                      <c:pt idx="941">
                        <c:v>0.85179398148315222</c:v>
                      </c:pt>
                      <c:pt idx="942">
                        <c:v>0.85203703703731726</c:v>
                      </c:pt>
                      <c:pt idx="943">
                        <c:v>0.8522800925914823</c:v>
                      </c:pt>
                      <c:pt idx="944">
                        <c:v>0.85252314814564734</c:v>
                      </c:pt>
                      <c:pt idx="945">
                        <c:v>0.85276620369981238</c:v>
                      </c:pt>
                      <c:pt idx="946">
                        <c:v>0.85300925926125337</c:v>
                      </c:pt>
                      <c:pt idx="947">
                        <c:v>0.85325231481541841</c:v>
                      </c:pt>
                      <c:pt idx="948">
                        <c:v>0.8535069444463631</c:v>
                      </c:pt>
                      <c:pt idx="949">
                        <c:v>0.85375000000052814</c:v>
                      </c:pt>
                      <c:pt idx="950">
                        <c:v>0.85399305555469318</c:v>
                      </c:pt>
                      <c:pt idx="951">
                        <c:v>0.85423611110885822</c:v>
                      </c:pt>
                      <c:pt idx="952">
                        <c:v>0.85447916666302326</c:v>
                      </c:pt>
                      <c:pt idx="953">
                        <c:v>0.8547222222171883</c:v>
                      </c:pt>
                      <c:pt idx="954">
                        <c:v>0.8549652777786293</c:v>
                      </c:pt>
                      <c:pt idx="955">
                        <c:v>0.85520833333279433</c:v>
                      </c:pt>
                      <c:pt idx="956">
                        <c:v>0.85545138888695937</c:v>
                      </c:pt>
                      <c:pt idx="957">
                        <c:v>0.85569444444112441</c:v>
                      </c:pt>
                      <c:pt idx="958">
                        <c:v>0.85593749999528945</c:v>
                      </c:pt>
                      <c:pt idx="959">
                        <c:v>0.85618055555673045</c:v>
                      </c:pt>
                      <c:pt idx="960">
                        <c:v>0.85642361111089549</c:v>
                      </c:pt>
                      <c:pt idx="961">
                        <c:v>0.85666666666506053</c:v>
                      </c:pt>
                      <c:pt idx="962">
                        <c:v>0.85690972221922557</c:v>
                      </c:pt>
                      <c:pt idx="963">
                        <c:v>0.85715277777339061</c:v>
                      </c:pt>
                      <c:pt idx="964">
                        <c:v>0.8573958333348316</c:v>
                      </c:pt>
                      <c:pt idx="965">
                        <c:v>0.85763888888899664</c:v>
                      </c:pt>
                      <c:pt idx="966">
                        <c:v>0.85788194444316168</c:v>
                      </c:pt>
                      <c:pt idx="967">
                        <c:v>0.85812499999732672</c:v>
                      </c:pt>
                      <c:pt idx="968">
                        <c:v>0.85836805555149176</c:v>
                      </c:pt>
                      <c:pt idx="969">
                        <c:v>0.85861111111293276</c:v>
                      </c:pt>
                      <c:pt idx="970">
                        <c:v>0.8588541666670978</c:v>
                      </c:pt>
                      <c:pt idx="971">
                        <c:v>0.85909722222126284</c:v>
                      </c:pt>
                      <c:pt idx="972">
                        <c:v>0.85934027777542787</c:v>
                      </c:pt>
                      <c:pt idx="973">
                        <c:v>0.85958333332959291</c:v>
                      </c:pt>
                      <c:pt idx="974">
                        <c:v>0.85982638888375795</c:v>
                      </c:pt>
                      <c:pt idx="975">
                        <c:v>0.86006944444519895</c:v>
                      </c:pt>
                      <c:pt idx="976">
                        <c:v>0.86031249999936399</c:v>
                      </c:pt>
                      <c:pt idx="977">
                        <c:v>0.86055555555352903</c:v>
                      </c:pt>
                      <c:pt idx="978">
                        <c:v>0.86079861110769407</c:v>
                      </c:pt>
                      <c:pt idx="979">
                        <c:v>0.86104166666185911</c:v>
                      </c:pt>
                      <c:pt idx="980">
                        <c:v>0.8612847222233001</c:v>
                      </c:pt>
                      <c:pt idx="981">
                        <c:v>0.86152777777746514</c:v>
                      </c:pt>
                      <c:pt idx="982">
                        <c:v>0.86177083333163018</c:v>
                      </c:pt>
                      <c:pt idx="983">
                        <c:v>0.86201388888579522</c:v>
                      </c:pt>
                      <c:pt idx="984">
                        <c:v>0.86225694443996026</c:v>
                      </c:pt>
                      <c:pt idx="985">
                        <c:v>0.86250000000140126</c:v>
                      </c:pt>
                      <c:pt idx="986">
                        <c:v>0.8627430555555663</c:v>
                      </c:pt>
                      <c:pt idx="987">
                        <c:v>0.86298611110973134</c:v>
                      </c:pt>
                      <c:pt idx="988">
                        <c:v>0.86322916666389637</c:v>
                      </c:pt>
                      <c:pt idx="989">
                        <c:v>0.86347222221806141</c:v>
                      </c:pt>
                      <c:pt idx="990">
                        <c:v>0.86371527777950241</c:v>
                      </c:pt>
                      <c:pt idx="991">
                        <c:v>0.86395833333366745</c:v>
                      </c:pt>
                      <c:pt idx="992">
                        <c:v>0.86420138888783249</c:v>
                      </c:pt>
                      <c:pt idx="993">
                        <c:v>0.86444444444199753</c:v>
                      </c:pt>
                      <c:pt idx="994">
                        <c:v>0.86468749999616257</c:v>
                      </c:pt>
                      <c:pt idx="995">
                        <c:v>0.86493055555760356</c:v>
                      </c:pt>
                      <c:pt idx="996">
                        <c:v>0.8651736111117686</c:v>
                      </c:pt>
                      <c:pt idx="997">
                        <c:v>0.8654282407427133</c:v>
                      </c:pt>
                      <c:pt idx="998">
                        <c:v>0.86567129629687833</c:v>
                      </c:pt>
                      <c:pt idx="999">
                        <c:v>0.86591435185104337</c:v>
                      </c:pt>
                      <c:pt idx="1000">
                        <c:v>0.86615740740520841</c:v>
                      </c:pt>
                      <c:pt idx="1001">
                        <c:v>0.86640046295937345</c:v>
                      </c:pt>
                      <c:pt idx="1002">
                        <c:v>0.86664351851353849</c:v>
                      </c:pt>
                      <c:pt idx="1003">
                        <c:v>0.86688657407497949</c:v>
                      </c:pt>
                      <c:pt idx="1004">
                        <c:v>0.86712962962914453</c:v>
                      </c:pt>
                      <c:pt idx="1005">
                        <c:v>0.86737268518330957</c:v>
                      </c:pt>
                      <c:pt idx="1006">
                        <c:v>0.86761574073747461</c:v>
                      </c:pt>
                      <c:pt idx="1007">
                        <c:v>0.86785879629163964</c:v>
                      </c:pt>
                      <c:pt idx="1008">
                        <c:v>0.86810185185308064</c:v>
                      </c:pt>
                      <c:pt idx="1009">
                        <c:v>0.86834490740724568</c:v>
                      </c:pt>
                      <c:pt idx="1010">
                        <c:v>0.86858796296141072</c:v>
                      </c:pt>
                      <c:pt idx="1011">
                        <c:v>0.86883101851557576</c:v>
                      </c:pt>
                      <c:pt idx="1012">
                        <c:v>0.8690740740697408</c:v>
                      </c:pt>
                      <c:pt idx="1013">
                        <c:v>0.8693171296311818</c:v>
                      </c:pt>
                      <c:pt idx="1014">
                        <c:v>0.86956018518534683</c:v>
                      </c:pt>
                      <c:pt idx="1015">
                        <c:v>0.86980324073951187</c:v>
                      </c:pt>
                      <c:pt idx="1016">
                        <c:v>0.87004629629367691</c:v>
                      </c:pt>
                      <c:pt idx="1017">
                        <c:v>0.87028935184784195</c:v>
                      </c:pt>
                      <c:pt idx="1018">
                        <c:v>0.87053240740928295</c:v>
                      </c:pt>
                      <c:pt idx="1019">
                        <c:v>0.87077546296344799</c:v>
                      </c:pt>
                      <c:pt idx="1020">
                        <c:v>0.87101851851761303</c:v>
                      </c:pt>
                      <c:pt idx="1021">
                        <c:v>0.87126157407177807</c:v>
                      </c:pt>
                      <c:pt idx="1022">
                        <c:v>0.87150462962594311</c:v>
                      </c:pt>
                      <c:pt idx="1023">
                        <c:v>0.87174768518010814</c:v>
                      </c:pt>
                      <c:pt idx="1024">
                        <c:v>0.87199074074154914</c:v>
                      </c:pt>
                      <c:pt idx="1025">
                        <c:v>0.87223379629571418</c:v>
                      </c:pt>
                      <c:pt idx="1026">
                        <c:v>0.87247685184987922</c:v>
                      </c:pt>
                      <c:pt idx="1027">
                        <c:v>0.87271990740404426</c:v>
                      </c:pt>
                      <c:pt idx="1028">
                        <c:v>0.8729629629582093</c:v>
                      </c:pt>
                      <c:pt idx="1029">
                        <c:v>0.8732060185196503</c:v>
                      </c:pt>
                      <c:pt idx="1030">
                        <c:v>0.87344907407381533</c:v>
                      </c:pt>
                      <c:pt idx="1031">
                        <c:v>0.87369212962798037</c:v>
                      </c:pt>
                      <c:pt idx="1032">
                        <c:v>0.87393518518214541</c:v>
                      </c:pt>
                      <c:pt idx="1033">
                        <c:v>0.87417824073631045</c:v>
                      </c:pt>
                      <c:pt idx="1034">
                        <c:v>0.87442129629775145</c:v>
                      </c:pt>
                      <c:pt idx="1035">
                        <c:v>0.87466435185191649</c:v>
                      </c:pt>
                      <c:pt idx="1036">
                        <c:v>0.87490740740608153</c:v>
                      </c:pt>
                      <c:pt idx="1037">
                        <c:v>0.87515046296024657</c:v>
                      </c:pt>
                      <c:pt idx="1038">
                        <c:v>0.87539351851441161</c:v>
                      </c:pt>
                      <c:pt idx="1039">
                        <c:v>0.8756365740758526</c:v>
                      </c:pt>
                      <c:pt idx="1040">
                        <c:v>0.87587962963001764</c:v>
                      </c:pt>
                      <c:pt idx="1041">
                        <c:v>0.87612268518418268</c:v>
                      </c:pt>
                      <c:pt idx="1042">
                        <c:v>0.87636574073834772</c:v>
                      </c:pt>
                      <c:pt idx="1043">
                        <c:v>0.87660879629251276</c:v>
                      </c:pt>
                      <c:pt idx="1044">
                        <c:v>0.87685185185395376</c:v>
                      </c:pt>
                      <c:pt idx="1045">
                        <c:v>0.87710648147762249</c:v>
                      </c:pt>
                      <c:pt idx="1046">
                        <c:v>0.87734953703906349</c:v>
                      </c:pt>
                      <c:pt idx="1047">
                        <c:v>0.87759259259322853</c:v>
                      </c:pt>
                      <c:pt idx="1048">
                        <c:v>0.87783564814739357</c:v>
                      </c:pt>
                      <c:pt idx="1049">
                        <c:v>0.8780787037015586</c:v>
                      </c:pt>
                      <c:pt idx="1050">
                        <c:v>0.87832175925572364</c:v>
                      </c:pt>
                      <c:pt idx="1051">
                        <c:v>0.87856481480988868</c:v>
                      </c:pt>
                      <c:pt idx="1052">
                        <c:v>0.87880787037132968</c:v>
                      </c:pt>
                      <c:pt idx="1053">
                        <c:v>0.87905092592549472</c:v>
                      </c:pt>
                      <c:pt idx="1054">
                        <c:v>0.87929398147965976</c:v>
                      </c:pt>
                      <c:pt idx="1055">
                        <c:v>0.8795370370338248</c:v>
                      </c:pt>
                      <c:pt idx="1056">
                        <c:v>0.87978009258798984</c:v>
                      </c:pt>
                      <c:pt idx="1057">
                        <c:v>0.88002314814943083</c:v>
                      </c:pt>
                      <c:pt idx="1058">
                        <c:v>0.88026620370359587</c:v>
                      </c:pt>
                      <c:pt idx="1059">
                        <c:v>0.88050925925776091</c:v>
                      </c:pt>
                      <c:pt idx="1060">
                        <c:v>0.88075231481192595</c:v>
                      </c:pt>
                      <c:pt idx="1061">
                        <c:v>0.88099537036609099</c:v>
                      </c:pt>
                      <c:pt idx="1062">
                        <c:v>0.88123842592753199</c:v>
                      </c:pt>
                      <c:pt idx="1063">
                        <c:v>0.88148148148169703</c:v>
                      </c:pt>
                      <c:pt idx="1064">
                        <c:v>0.88172453703586207</c:v>
                      </c:pt>
                      <c:pt idx="1065">
                        <c:v>0.88196759259002711</c:v>
                      </c:pt>
                      <c:pt idx="1066">
                        <c:v>0.88221064814419214</c:v>
                      </c:pt>
                      <c:pt idx="1067">
                        <c:v>0.88245370370563314</c:v>
                      </c:pt>
                      <c:pt idx="1068">
                        <c:v>0.88269675925979818</c:v>
                      </c:pt>
                      <c:pt idx="1069">
                        <c:v>0.88293981481396322</c:v>
                      </c:pt>
                      <c:pt idx="1070">
                        <c:v>0.88318287036812826</c:v>
                      </c:pt>
                      <c:pt idx="1071">
                        <c:v>0.8834259259222933</c:v>
                      </c:pt>
                      <c:pt idx="1072">
                        <c:v>0.88366898147645834</c:v>
                      </c:pt>
                      <c:pt idx="1073">
                        <c:v>0.88391203703789933</c:v>
                      </c:pt>
                      <c:pt idx="1074">
                        <c:v>0.88415509259206437</c:v>
                      </c:pt>
                      <c:pt idx="1075">
                        <c:v>0.88439814814622941</c:v>
                      </c:pt>
                      <c:pt idx="1076">
                        <c:v>0.88464120370039445</c:v>
                      </c:pt>
                      <c:pt idx="1077">
                        <c:v>0.88488425925455949</c:v>
                      </c:pt>
                      <c:pt idx="1078">
                        <c:v>0.88512731481600049</c:v>
                      </c:pt>
                      <c:pt idx="1079">
                        <c:v>0.88537037037016553</c:v>
                      </c:pt>
                      <c:pt idx="1080">
                        <c:v>0.88561342592433057</c:v>
                      </c:pt>
                      <c:pt idx="1081">
                        <c:v>0.88585648147849561</c:v>
                      </c:pt>
                      <c:pt idx="1082">
                        <c:v>0.88609953703266064</c:v>
                      </c:pt>
                      <c:pt idx="1083">
                        <c:v>0.88634259259410164</c:v>
                      </c:pt>
                      <c:pt idx="1084">
                        <c:v>0.88658564814826668</c:v>
                      </c:pt>
                      <c:pt idx="1085">
                        <c:v>0.88682870370243172</c:v>
                      </c:pt>
                      <c:pt idx="1086">
                        <c:v>0.88707175925659676</c:v>
                      </c:pt>
                      <c:pt idx="1087">
                        <c:v>0.8873148148107618</c:v>
                      </c:pt>
                      <c:pt idx="1088">
                        <c:v>0.8875578703722028</c:v>
                      </c:pt>
                      <c:pt idx="1089">
                        <c:v>0.88780092592636783</c:v>
                      </c:pt>
                      <c:pt idx="1090">
                        <c:v>0.88804398148053287</c:v>
                      </c:pt>
                      <c:pt idx="1091">
                        <c:v>0.88828703703469791</c:v>
                      </c:pt>
                      <c:pt idx="1092">
                        <c:v>0.88853009258886295</c:v>
                      </c:pt>
                      <c:pt idx="1093">
                        <c:v>0.88878472221980764</c:v>
                      </c:pt>
                      <c:pt idx="1094">
                        <c:v>0.88902777777397268</c:v>
                      </c:pt>
                      <c:pt idx="1095">
                        <c:v>0.88927083333541368</c:v>
                      </c:pt>
                      <c:pt idx="1096">
                        <c:v>0.88951388888957872</c:v>
                      </c:pt>
                      <c:pt idx="1097">
                        <c:v>0.88975694444374376</c:v>
                      </c:pt>
                      <c:pt idx="1098">
                        <c:v>0.8899999999979088</c:v>
                      </c:pt>
                      <c:pt idx="1099">
                        <c:v>0.89024305555207384</c:v>
                      </c:pt>
                      <c:pt idx="1100">
                        <c:v>0.89048611110623888</c:v>
                      </c:pt>
                      <c:pt idx="1101">
                        <c:v>0.89072916666767987</c:v>
                      </c:pt>
                      <c:pt idx="1102">
                        <c:v>0.89097222222184491</c:v>
                      </c:pt>
                      <c:pt idx="1103">
                        <c:v>0.89121527777600995</c:v>
                      </c:pt>
                      <c:pt idx="1104">
                        <c:v>0.89145833333017499</c:v>
                      </c:pt>
                      <c:pt idx="1105">
                        <c:v>0.89170138888434003</c:v>
                      </c:pt>
                      <c:pt idx="1106">
                        <c:v>0.89194444444578103</c:v>
                      </c:pt>
                      <c:pt idx="1107">
                        <c:v>0.89218749999994607</c:v>
                      </c:pt>
                      <c:pt idx="1108">
                        <c:v>0.8924305555541111</c:v>
                      </c:pt>
                      <c:pt idx="1109">
                        <c:v>0.89267361110827614</c:v>
                      </c:pt>
                      <c:pt idx="1110">
                        <c:v>0.89291666666244118</c:v>
                      </c:pt>
                      <c:pt idx="1111">
                        <c:v>0.89315972222388218</c:v>
                      </c:pt>
                      <c:pt idx="1112">
                        <c:v>0.89340277777804722</c:v>
                      </c:pt>
                      <c:pt idx="1113">
                        <c:v>0.89364583333221226</c:v>
                      </c:pt>
                      <c:pt idx="1114">
                        <c:v>0.8938888888863773</c:v>
                      </c:pt>
                      <c:pt idx="1115">
                        <c:v>0.89413194444054234</c:v>
                      </c:pt>
                      <c:pt idx="1116">
                        <c:v>0.89437500000198333</c:v>
                      </c:pt>
                      <c:pt idx="1117">
                        <c:v>0.89461805555614837</c:v>
                      </c:pt>
                      <c:pt idx="1118">
                        <c:v>0.89486111111031341</c:v>
                      </c:pt>
                      <c:pt idx="1119">
                        <c:v>0.89510416666447845</c:v>
                      </c:pt>
                      <c:pt idx="1120">
                        <c:v>0.89534722221864349</c:v>
                      </c:pt>
                      <c:pt idx="1121">
                        <c:v>0.89559027777280853</c:v>
                      </c:pt>
                      <c:pt idx="1122">
                        <c:v>0.89583333333424953</c:v>
                      </c:pt>
                      <c:pt idx="1123">
                        <c:v>0.89607638888841457</c:v>
                      </c:pt>
                      <c:pt idx="1124">
                        <c:v>0.8963194444425796</c:v>
                      </c:pt>
                      <c:pt idx="1125">
                        <c:v>0.89656249999674464</c:v>
                      </c:pt>
                      <c:pt idx="1126">
                        <c:v>0.89680555555090968</c:v>
                      </c:pt>
                      <c:pt idx="1127">
                        <c:v>0.89704861111235068</c:v>
                      </c:pt>
                      <c:pt idx="1128">
                        <c:v>0.89729166666651572</c:v>
                      </c:pt>
                      <c:pt idx="1129">
                        <c:v>0.89753472222068076</c:v>
                      </c:pt>
                      <c:pt idx="1130">
                        <c:v>0.8977777777748458</c:v>
                      </c:pt>
                      <c:pt idx="1131">
                        <c:v>0.89802083332901084</c:v>
                      </c:pt>
                      <c:pt idx="1132">
                        <c:v>0.89826388889045183</c:v>
                      </c:pt>
                      <c:pt idx="1133">
                        <c:v>0.89850694444461687</c:v>
                      </c:pt>
                      <c:pt idx="1134">
                        <c:v>0.89874999999878191</c:v>
                      </c:pt>
                      <c:pt idx="1135">
                        <c:v>0.89899305555294695</c:v>
                      </c:pt>
                      <c:pt idx="1136">
                        <c:v>0.89923611110711199</c:v>
                      </c:pt>
                      <c:pt idx="1137">
                        <c:v>0.89947916666855299</c:v>
                      </c:pt>
                      <c:pt idx="1138">
                        <c:v>0.89972222222271803</c:v>
                      </c:pt>
                      <c:pt idx="1139">
                        <c:v>0.89996527777688307</c:v>
                      </c:pt>
                      <c:pt idx="1140">
                        <c:v>0.90020833333104811</c:v>
                      </c:pt>
                      <c:pt idx="1141">
                        <c:v>0.9004629629619928</c:v>
                      </c:pt>
                      <c:pt idx="1142">
                        <c:v>0.90070601851615784</c:v>
                      </c:pt>
                      <c:pt idx="1143">
                        <c:v>0.90094907407032288</c:v>
                      </c:pt>
                      <c:pt idx="1144">
                        <c:v>0.90119212962448791</c:v>
                      </c:pt>
                      <c:pt idx="1145">
                        <c:v>0.90143518518592891</c:v>
                      </c:pt>
                      <c:pt idx="1146">
                        <c:v>0.90167824074009395</c:v>
                      </c:pt>
                      <c:pt idx="1147">
                        <c:v>0.90192129629425899</c:v>
                      </c:pt>
                      <c:pt idx="1148">
                        <c:v>0.90216435184842403</c:v>
                      </c:pt>
                      <c:pt idx="1149">
                        <c:v>0.90240740740258907</c:v>
                      </c:pt>
                      <c:pt idx="1150">
                        <c:v>0.90265046296403006</c:v>
                      </c:pt>
                      <c:pt idx="1151">
                        <c:v>0.9028935185181951</c:v>
                      </c:pt>
                      <c:pt idx="1152">
                        <c:v>0.90313657407236014</c:v>
                      </c:pt>
                      <c:pt idx="1153">
                        <c:v>0.90337962962652518</c:v>
                      </c:pt>
                      <c:pt idx="1154">
                        <c:v>0.90362268518069022</c:v>
                      </c:pt>
                      <c:pt idx="1155">
                        <c:v>0.90386574074213122</c:v>
                      </c:pt>
                      <c:pt idx="1156">
                        <c:v>0.90410879629629626</c:v>
                      </c:pt>
                      <c:pt idx="1157">
                        <c:v>0.9043518518504613</c:v>
                      </c:pt>
                      <c:pt idx="1158">
                        <c:v>0.90459490740462634</c:v>
                      </c:pt>
                      <c:pt idx="1159">
                        <c:v>0.90483796295879138</c:v>
                      </c:pt>
                      <c:pt idx="1160">
                        <c:v>0.90508101852023237</c:v>
                      </c:pt>
                      <c:pt idx="1161">
                        <c:v>0.90532407407439741</c:v>
                      </c:pt>
                      <c:pt idx="1162">
                        <c:v>0.90556712962856245</c:v>
                      </c:pt>
                      <c:pt idx="1163">
                        <c:v>0.90581018518272749</c:v>
                      </c:pt>
                      <c:pt idx="1164">
                        <c:v>0.90605324073689253</c:v>
                      </c:pt>
                      <c:pt idx="1165">
                        <c:v>0.90629629629833353</c:v>
                      </c:pt>
                      <c:pt idx="1166">
                        <c:v>0.90653935185249856</c:v>
                      </c:pt>
                      <c:pt idx="1167">
                        <c:v>0.9067824074066636</c:v>
                      </c:pt>
                      <c:pt idx="1168">
                        <c:v>0.90702546296082864</c:v>
                      </c:pt>
                      <c:pt idx="1169">
                        <c:v>0.90726851851499368</c:v>
                      </c:pt>
                      <c:pt idx="1170">
                        <c:v>0.90751157406915872</c:v>
                      </c:pt>
                      <c:pt idx="1171">
                        <c:v>0.90775462963059972</c:v>
                      </c:pt>
                      <c:pt idx="1172">
                        <c:v>0.90799768518476476</c:v>
                      </c:pt>
                      <c:pt idx="1173">
                        <c:v>0.9082407407389298</c:v>
                      </c:pt>
                      <c:pt idx="1174">
                        <c:v>0.90848379629309484</c:v>
                      </c:pt>
                      <c:pt idx="1175">
                        <c:v>0.90872685184725988</c:v>
                      </c:pt>
                      <c:pt idx="1176">
                        <c:v>0.90896990740870087</c:v>
                      </c:pt>
                      <c:pt idx="1177">
                        <c:v>0.90921296296286591</c:v>
                      </c:pt>
                      <c:pt idx="1178">
                        <c:v>0.90945601851703095</c:v>
                      </c:pt>
                      <c:pt idx="1179">
                        <c:v>0.90969907407119599</c:v>
                      </c:pt>
                      <c:pt idx="1180">
                        <c:v>0.90994212962536103</c:v>
                      </c:pt>
                      <c:pt idx="1181">
                        <c:v>0.91018518518680203</c:v>
                      </c:pt>
                      <c:pt idx="1182">
                        <c:v>0.91042824074096707</c:v>
                      </c:pt>
                      <c:pt idx="1183">
                        <c:v>0.9106712962951321</c:v>
                      </c:pt>
                      <c:pt idx="1184">
                        <c:v>0.91091435184929714</c:v>
                      </c:pt>
                      <c:pt idx="1185">
                        <c:v>0.91115740740346218</c:v>
                      </c:pt>
                      <c:pt idx="1186">
                        <c:v>0.91140046296490318</c:v>
                      </c:pt>
                      <c:pt idx="1187">
                        <c:v>0.91164351851906822</c:v>
                      </c:pt>
                      <c:pt idx="1188">
                        <c:v>0.91188657407323326</c:v>
                      </c:pt>
                      <c:pt idx="1189">
                        <c:v>0.91214120370417795</c:v>
                      </c:pt>
                      <c:pt idx="1190">
                        <c:v>0.91238425925834299</c:v>
                      </c:pt>
                      <c:pt idx="1191">
                        <c:v>0.91262731481250803</c:v>
                      </c:pt>
                      <c:pt idx="1192">
                        <c:v>0.91287037036667307</c:v>
                      </c:pt>
                      <c:pt idx="1193">
                        <c:v>0.91311342592083811</c:v>
                      </c:pt>
                      <c:pt idx="1194">
                        <c:v>0.9133564814822791</c:v>
                      </c:pt>
                      <c:pt idx="1195">
                        <c:v>0.91359953703644414</c:v>
                      </c:pt>
                      <c:pt idx="1196">
                        <c:v>0.91384259259060918</c:v>
                      </c:pt>
                      <c:pt idx="1197">
                        <c:v>0.91408564814477422</c:v>
                      </c:pt>
                      <c:pt idx="1198">
                        <c:v>0.91432870369893926</c:v>
                      </c:pt>
                      <c:pt idx="1199">
                        <c:v>0.91457175926038026</c:v>
                      </c:pt>
                      <c:pt idx="1200">
                        <c:v>0.9148148148145453</c:v>
                      </c:pt>
                      <c:pt idx="1201">
                        <c:v>0.91505787036871034</c:v>
                      </c:pt>
                      <c:pt idx="1202">
                        <c:v>0.91530092592287537</c:v>
                      </c:pt>
                      <c:pt idx="1203">
                        <c:v>0.91554398147704041</c:v>
                      </c:pt>
                      <c:pt idx="1204">
                        <c:v>0.91578703703848141</c:v>
                      </c:pt>
                      <c:pt idx="1205">
                        <c:v>0.91603009259264645</c:v>
                      </c:pt>
                      <c:pt idx="1206">
                        <c:v>0.91627314814681149</c:v>
                      </c:pt>
                      <c:pt idx="1207">
                        <c:v>0.91651620370097653</c:v>
                      </c:pt>
                      <c:pt idx="1208">
                        <c:v>0.91675925925514157</c:v>
                      </c:pt>
                      <c:pt idx="1209">
                        <c:v>0.91700231481658256</c:v>
                      </c:pt>
                      <c:pt idx="1210">
                        <c:v>0.9172453703707476</c:v>
                      </c:pt>
                      <c:pt idx="1211">
                        <c:v>0.91748842592491264</c:v>
                      </c:pt>
                      <c:pt idx="1212">
                        <c:v>0.91773148147907768</c:v>
                      </c:pt>
                      <c:pt idx="1213">
                        <c:v>0.91797453703324272</c:v>
                      </c:pt>
                      <c:pt idx="1214">
                        <c:v>0.91821759259468372</c:v>
                      </c:pt>
                      <c:pt idx="1215">
                        <c:v>0.91846064814884876</c:v>
                      </c:pt>
                      <c:pt idx="1216">
                        <c:v>0.9187037037030138</c:v>
                      </c:pt>
                      <c:pt idx="1217">
                        <c:v>0.91894675925717884</c:v>
                      </c:pt>
                      <c:pt idx="1218">
                        <c:v>0.91918981481134387</c:v>
                      </c:pt>
                      <c:pt idx="1219">
                        <c:v>0.91943287036550891</c:v>
                      </c:pt>
                      <c:pt idx="1220">
                        <c:v>0.91967592592694991</c:v>
                      </c:pt>
                      <c:pt idx="1221">
                        <c:v>0.91991898148111495</c:v>
                      </c:pt>
                      <c:pt idx="1222">
                        <c:v>0.92016203703527999</c:v>
                      </c:pt>
                      <c:pt idx="1223">
                        <c:v>0.92040509258944503</c:v>
                      </c:pt>
                      <c:pt idx="1224">
                        <c:v>0.92064814814361007</c:v>
                      </c:pt>
                      <c:pt idx="1225">
                        <c:v>0.92089120370505106</c:v>
                      </c:pt>
                      <c:pt idx="1226">
                        <c:v>0.9211342592592161</c:v>
                      </c:pt>
                      <c:pt idx="1227">
                        <c:v>0.92137731481338114</c:v>
                      </c:pt>
                      <c:pt idx="1228">
                        <c:v>0.92162037036754618</c:v>
                      </c:pt>
                      <c:pt idx="1229">
                        <c:v>0.92186342592171122</c:v>
                      </c:pt>
                      <c:pt idx="1230">
                        <c:v>0.92210648148315222</c:v>
                      </c:pt>
                      <c:pt idx="1231">
                        <c:v>0.92234953703731726</c:v>
                      </c:pt>
                      <c:pt idx="1232">
                        <c:v>0.9225925925914823</c:v>
                      </c:pt>
                      <c:pt idx="1233">
                        <c:v>0.92283564814564734</c:v>
                      </c:pt>
                      <c:pt idx="1234">
                        <c:v>0.92307870369981238</c:v>
                      </c:pt>
                      <c:pt idx="1235">
                        <c:v>0.92332175926125337</c:v>
                      </c:pt>
                      <c:pt idx="1236">
                        <c:v>0.92356481481541841</c:v>
                      </c:pt>
                      <c:pt idx="1237">
                        <c:v>0.92380787036958345</c:v>
                      </c:pt>
                      <c:pt idx="1238">
                        <c:v>0.92406250000052814</c:v>
                      </c:pt>
                      <c:pt idx="1239">
                        <c:v>0.92430555555469318</c:v>
                      </c:pt>
                      <c:pt idx="1240">
                        <c:v>0.92454861110885822</c:v>
                      </c:pt>
                      <c:pt idx="1241">
                        <c:v>0.92479166666302326</c:v>
                      </c:pt>
                      <c:pt idx="1242">
                        <c:v>0.9250347222171883</c:v>
                      </c:pt>
                      <c:pt idx="1243">
                        <c:v>0.9252777777786293</c:v>
                      </c:pt>
                      <c:pt idx="1244">
                        <c:v>0.92552083333279433</c:v>
                      </c:pt>
                      <c:pt idx="1245">
                        <c:v>0.92576388888695937</c:v>
                      </c:pt>
                      <c:pt idx="1246">
                        <c:v>0.92600694444112441</c:v>
                      </c:pt>
                      <c:pt idx="1247">
                        <c:v>0.92624999999528945</c:v>
                      </c:pt>
                      <c:pt idx="1248">
                        <c:v>0.92649305555673045</c:v>
                      </c:pt>
                      <c:pt idx="1249">
                        <c:v>0.92673611111089549</c:v>
                      </c:pt>
                      <c:pt idx="1250">
                        <c:v>0.92697916666506053</c:v>
                      </c:pt>
                      <c:pt idx="1251">
                        <c:v>0.92722222221922557</c:v>
                      </c:pt>
                      <c:pt idx="1252">
                        <c:v>0.92746527777339061</c:v>
                      </c:pt>
                      <c:pt idx="1253">
                        <c:v>0.9277083333348316</c:v>
                      </c:pt>
                      <c:pt idx="1254">
                        <c:v>0.92795138888899664</c:v>
                      </c:pt>
                      <c:pt idx="1255">
                        <c:v>0.92819444444316168</c:v>
                      </c:pt>
                      <c:pt idx="1256">
                        <c:v>0.92843749999732672</c:v>
                      </c:pt>
                      <c:pt idx="1257">
                        <c:v>0.92868055555149176</c:v>
                      </c:pt>
                      <c:pt idx="1258">
                        <c:v>0.92892361111293276</c:v>
                      </c:pt>
                      <c:pt idx="1259">
                        <c:v>0.9291666666670978</c:v>
                      </c:pt>
                      <c:pt idx="1260">
                        <c:v>0.92940972222126284</c:v>
                      </c:pt>
                      <c:pt idx="1261">
                        <c:v>0.92965277777542787</c:v>
                      </c:pt>
                      <c:pt idx="1262">
                        <c:v>0.92989583332959291</c:v>
                      </c:pt>
                      <c:pt idx="1263">
                        <c:v>0.93013888888375795</c:v>
                      </c:pt>
                      <c:pt idx="1264">
                        <c:v>0.93038194444519895</c:v>
                      </c:pt>
                      <c:pt idx="1265">
                        <c:v>0.93062499999936399</c:v>
                      </c:pt>
                      <c:pt idx="1266">
                        <c:v>0.93086805555352903</c:v>
                      </c:pt>
                      <c:pt idx="1267">
                        <c:v>0.93111111110769407</c:v>
                      </c:pt>
                      <c:pt idx="1268">
                        <c:v>0.93135416666185911</c:v>
                      </c:pt>
                      <c:pt idx="1269">
                        <c:v>0.9315972222233001</c:v>
                      </c:pt>
                      <c:pt idx="1270">
                        <c:v>0.93184027777746514</c:v>
                      </c:pt>
                      <c:pt idx="1271">
                        <c:v>0.93208333333163018</c:v>
                      </c:pt>
                      <c:pt idx="1272">
                        <c:v>0.93232638888579522</c:v>
                      </c:pt>
                      <c:pt idx="1273">
                        <c:v>0.93256944443996026</c:v>
                      </c:pt>
                      <c:pt idx="1274">
                        <c:v>0.93281250000140126</c:v>
                      </c:pt>
                      <c:pt idx="1275">
                        <c:v>0.9330555555555663</c:v>
                      </c:pt>
                      <c:pt idx="1276">
                        <c:v>0.93329861110973134</c:v>
                      </c:pt>
                      <c:pt idx="1277">
                        <c:v>0.93354166666389637</c:v>
                      </c:pt>
                      <c:pt idx="1278">
                        <c:v>0.93378472221806141</c:v>
                      </c:pt>
                      <c:pt idx="1279">
                        <c:v>0.93402777777950241</c:v>
                      </c:pt>
                      <c:pt idx="1280">
                        <c:v>0.93427083333366745</c:v>
                      </c:pt>
                      <c:pt idx="1281">
                        <c:v>0.93451388888783249</c:v>
                      </c:pt>
                      <c:pt idx="1282">
                        <c:v>0.93475694444199753</c:v>
                      </c:pt>
                      <c:pt idx="1283">
                        <c:v>0.93499999999616257</c:v>
                      </c:pt>
                      <c:pt idx="1284">
                        <c:v>0.93524305555760356</c:v>
                      </c:pt>
                      <c:pt idx="1285">
                        <c:v>0.9354861111117686</c:v>
                      </c:pt>
                      <c:pt idx="1286">
                        <c:v>0.9357407407427133</c:v>
                      </c:pt>
                      <c:pt idx="1287">
                        <c:v>0.93598379629687833</c:v>
                      </c:pt>
                      <c:pt idx="1288">
                        <c:v>0.93622685185104337</c:v>
                      </c:pt>
                      <c:pt idx="1289">
                        <c:v>0.93646990740520841</c:v>
                      </c:pt>
                      <c:pt idx="1290">
                        <c:v>0.93671296295937345</c:v>
                      </c:pt>
                      <c:pt idx="1291">
                        <c:v>0.93695601851353849</c:v>
                      </c:pt>
                      <c:pt idx="1292">
                        <c:v>0.93719907407497949</c:v>
                      </c:pt>
                      <c:pt idx="1293">
                        <c:v>0.93744212962914453</c:v>
                      </c:pt>
                      <c:pt idx="1294">
                        <c:v>0.93768518518330957</c:v>
                      </c:pt>
                      <c:pt idx="1295">
                        <c:v>0.93792824073747461</c:v>
                      </c:pt>
                      <c:pt idx="1296">
                        <c:v>0.93817129629163964</c:v>
                      </c:pt>
                      <c:pt idx="1297">
                        <c:v>0.93841435185308064</c:v>
                      </c:pt>
                      <c:pt idx="1298">
                        <c:v>0.93865740740724568</c:v>
                      </c:pt>
                      <c:pt idx="1299">
                        <c:v>0.93890046296141072</c:v>
                      </c:pt>
                      <c:pt idx="1300">
                        <c:v>0.93914351851557576</c:v>
                      </c:pt>
                      <c:pt idx="1301">
                        <c:v>0.9393865740697408</c:v>
                      </c:pt>
                      <c:pt idx="1302">
                        <c:v>0.9396296296311818</c:v>
                      </c:pt>
                      <c:pt idx="1303">
                        <c:v>0.93987268518534683</c:v>
                      </c:pt>
                      <c:pt idx="1304">
                        <c:v>0.94011574073951187</c:v>
                      </c:pt>
                      <c:pt idx="1305">
                        <c:v>0.94035879629367691</c:v>
                      </c:pt>
                      <c:pt idx="1306">
                        <c:v>0.94060185184784195</c:v>
                      </c:pt>
                      <c:pt idx="1307">
                        <c:v>0.94084490740928295</c:v>
                      </c:pt>
                      <c:pt idx="1308">
                        <c:v>0.94108796296344799</c:v>
                      </c:pt>
                      <c:pt idx="1309">
                        <c:v>0.94133101851761303</c:v>
                      </c:pt>
                      <c:pt idx="1310">
                        <c:v>0.94157407407177807</c:v>
                      </c:pt>
                      <c:pt idx="1311">
                        <c:v>0.94181712962594311</c:v>
                      </c:pt>
                      <c:pt idx="1312">
                        <c:v>0.94206018518010814</c:v>
                      </c:pt>
                      <c:pt idx="1313">
                        <c:v>0.94230324074154914</c:v>
                      </c:pt>
                      <c:pt idx="1314">
                        <c:v>0.94254629629571418</c:v>
                      </c:pt>
                      <c:pt idx="1315">
                        <c:v>0.94278935184987922</c:v>
                      </c:pt>
                      <c:pt idx="1316">
                        <c:v>0.94303240740404426</c:v>
                      </c:pt>
                      <c:pt idx="1317">
                        <c:v>0.9432754629582093</c:v>
                      </c:pt>
                      <c:pt idx="1318">
                        <c:v>0.9435185185196503</c:v>
                      </c:pt>
                      <c:pt idx="1319">
                        <c:v>0.94376157407381533</c:v>
                      </c:pt>
                      <c:pt idx="1320">
                        <c:v>0.94400462962798037</c:v>
                      </c:pt>
                      <c:pt idx="1321">
                        <c:v>0.94424768518214541</c:v>
                      </c:pt>
                      <c:pt idx="1322">
                        <c:v>0.94449074073631045</c:v>
                      </c:pt>
                      <c:pt idx="1323">
                        <c:v>0.94473379629775145</c:v>
                      </c:pt>
                      <c:pt idx="1324">
                        <c:v>0.94497685185191649</c:v>
                      </c:pt>
                      <c:pt idx="1325">
                        <c:v>0.94521990740608153</c:v>
                      </c:pt>
                      <c:pt idx="1326">
                        <c:v>0.94546296296024657</c:v>
                      </c:pt>
                      <c:pt idx="1327">
                        <c:v>0.94570601851441161</c:v>
                      </c:pt>
                      <c:pt idx="1328">
                        <c:v>0.9459490740758526</c:v>
                      </c:pt>
                      <c:pt idx="1329">
                        <c:v>0.94619212963001764</c:v>
                      </c:pt>
                      <c:pt idx="1330">
                        <c:v>0.94643518518418268</c:v>
                      </c:pt>
                      <c:pt idx="1331">
                        <c:v>0.94667824073834772</c:v>
                      </c:pt>
                      <c:pt idx="1332">
                        <c:v>0.94692129629251276</c:v>
                      </c:pt>
                      <c:pt idx="1333">
                        <c:v>0.94716435185395376</c:v>
                      </c:pt>
                      <c:pt idx="1334">
                        <c:v>0.94741898147762249</c:v>
                      </c:pt>
                      <c:pt idx="1335">
                        <c:v>0.94766203703906349</c:v>
                      </c:pt>
                      <c:pt idx="1336">
                        <c:v>0.94790509259322853</c:v>
                      </c:pt>
                      <c:pt idx="1337">
                        <c:v>0.94814814814739357</c:v>
                      </c:pt>
                      <c:pt idx="1338">
                        <c:v>0.9483912037015586</c:v>
                      </c:pt>
                      <c:pt idx="1339">
                        <c:v>0.94863425925572364</c:v>
                      </c:pt>
                      <c:pt idx="1340">
                        <c:v>0.94887731480988868</c:v>
                      </c:pt>
                      <c:pt idx="1341">
                        <c:v>0.94912037037132968</c:v>
                      </c:pt>
                      <c:pt idx="1342">
                        <c:v>0.94936342592549472</c:v>
                      </c:pt>
                      <c:pt idx="1343">
                        <c:v>0.94960648147965976</c:v>
                      </c:pt>
                      <c:pt idx="1344">
                        <c:v>0.9498495370338248</c:v>
                      </c:pt>
                      <c:pt idx="1345">
                        <c:v>0.95009259258798984</c:v>
                      </c:pt>
                      <c:pt idx="1346">
                        <c:v>0.95033564814943083</c:v>
                      </c:pt>
                      <c:pt idx="1347">
                        <c:v>0.95057870370359587</c:v>
                      </c:pt>
                      <c:pt idx="1348">
                        <c:v>0.95082175925776091</c:v>
                      </c:pt>
                      <c:pt idx="1349">
                        <c:v>0.95106481481192595</c:v>
                      </c:pt>
                      <c:pt idx="1350">
                        <c:v>0.95130787036609099</c:v>
                      </c:pt>
                      <c:pt idx="1351">
                        <c:v>0.95155092592753199</c:v>
                      </c:pt>
                      <c:pt idx="1352">
                        <c:v>0.95179398148169703</c:v>
                      </c:pt>
                      <c:pt idx="1353">
                        <c:v>0.95203703703586207</c:v>
                      </c:pt>
                      <c:pt idx="1354">
                        <c:v>0.95228009259002711</c:v>
                      </c:pt>
                      <c:pt idx="1355">
                        <c:v>0.95252314814419214</c:v>
                      </c:pt>
                      <c:pt idx="1356">
                        <c:v>0.95276620370563314</c:v>
                      </c:pt>
                      <c:pt idx="1357">
                        <c:v>0.95300925925979818</c:v>
                      </c:pt>
                      <c:pt idx="1358">
                        <c:v>0.95325231481396322</c:v>
                      </c:pt>
                      <c:pt idx="1359">
                        <c:v>0.95349537036812826</c:v>
                      </c:pt>
                      <c:pt idx="1360">
                        <c:v>0.9537384259222933</c:v>
                      </c:pt>
                      <c:pt idx="1361">
                        <c:v>0.95398148147645834</c:v>
                      </c:pt>
                      <c:pt idx="1362">
                        <c:v>0.95422453703789933</c:v>
                      </c:pt>
                      <c:pt idx="1363">
                        <c:v>0.95446759259206437</c:v>
                      </c:pt>
                      <c:pt idx="1364">
                        <c:v>0.95471064814622941</c:v>
                      </c:pt>
                      <c:pt idx="1365">
                        <c:v>0.95495370370039445</c:v>
                      </c:pt>
                      <c:pt idx="1366">
                        <c:v>0.95519675925455949</c:v>
                      </c:pt>
                      <c:pt idx="1367">
                        <c:v>0.95543981481600049</c:v>
                      </c:pt>
                      <c:pt idx="1368">
                        <c:v>0.95568287037016553</c:v>
                      </c:pt>
                      <c:pt idx="1369">
                        <c:v>0.95592592592433057</c:v>
                      </c:pt>
                      <c:pt idx="1370">
                        <c:v>0.95616898147849561</c:v>
                      </c:pt>
                      <c:pt idx="1371">
                        <c:v>0.95641203703266064</c:v>
                      </c:pt>
                      <c:pt idx="1372">
                        <c:v>0.95665509259410164</c:v>
                      </c:pt>
                      <c:pt idx="1373">
                        <c:v>0.95689814814826668</c:v>
                      </c:pt>
                      <c:pt idx="1374">
                        <c:v>0.95714120370243172</c:v>
                      </c:pt>
                      <c:pt idx="1375">
                        <c:v>0.95738425925659676</c:v>
                      </c:pt>
                      <c:pt idx="1376">
                        <c:v>0.9576273148107618</c:v>
                      </c:pt>
                      <c:pt idx="1377">
                        <c:v>0.9578703703722028</c:v>
                      </c:pt>
                      <c:pt idx="1378">
                        <c:v>0.95811342592636783</c:v>
                      </c:pt>
                      <c:pt idx="1379">
                        <c:v>0.95835648148053287</c:v>
                      </c:pt>
                      <c:pt idx="1380">
                        <c:v>0.95859953703469791</c:v>
                      </c:pt>
                      <c:pt idx="1381">
                        <c:v>0.95884259258886295</c:v>
                      </c:pt>
                      <c:pt idx="1382">
                        <c:v>0.95909722221980764</c:v>
                      </c:pt>
                      <c:pt idx="1383">
                        <c:v>0.95934027777397268</c:v>
                      </c:pt>
                      <c:pt idx="1384">
                        <c:v>0.95958333333541368</c:v>
                      </c:pt>
                      <c:pt idx="1385">
                        <c:v>0.95982638888957872</c:v>
                      </c:pt>
                      <c:pt idx="1386">
                        <c:v>0.96006944444374376</c:v>
                      </c:pt>
                      <c:pt idx="1387">
                        <c:v>0.9603124999979088</c:v>
                      </c:pt>
                      <c:pt idx="1388">
                        <c:v>0.96055555555207384</c:v>
                      </c:pt>
                      <c:pt idx="1389">
                        <c:v>0.96079861110623888</c:v>
                      </c:pt>
                      <c:pt idx="1390">
                        <c:v>0.96104166666767987</c:v>
                      </c:pt>
                      <c:pt idx="1391">
                        <c:v>0.96128472222184491</c:v>
                      </c:pt>
                      <c:pt idx="1392">
                        <c:v>0.96152777777600995</c:v>
                      </c:pt>
                      <c:pt idx="1393">
                        <c:v>0.96177083333017499</c:v>
                      </c:pt>
                      <c:pt idx="1394">
                        <c:v>0.96201388888434003</c:v>
                      </c:pt>
                      <c:pt idx="1395">
                        <c:v>0.96225694444578103</c:v>
                      </c:pt>
                      <c:pt idx="1396">
                        <c:v>0.96249999999994607</c:v>
                      </c:pt>
                      <c:pt idx="1397">
                        <c:v>0.9627430555541111</c:v>
                      </c:pt>
                      <c:pt idx="1398">
                        <c:v>0.96298611110827614</c:v>
                      </c:pt>
                      <c:pt idx="1399">
                        <c:v>0.96322916666244118</c:v>
                      </c:pt>
                      <c:pt idx="1400">
                        <c:v>0.96347222222388218</c:v>
                      </c:pt>
                      <c:pt idx="1401">
                        <c:v>0.96371527777804722</c:v>
                      </c:pt>
                      <c:pt idx="1402">
                        <c:v>0.96395833333221226</c:v>
                      </c:pt>
                      <c:pt idx="1403">
                        <c:v>0.9642013888863773</c:v>
                      </c:pt>
                      <c:pt idx="1404">
                        <c:v>0.96444444444054234</c:v>
                      </c:pt>
                      <c:pt idx="1405">
                        <c:v>0.96468750000198333</c:v>
                      </c:pt>
                      <c:pt idx="1406">
                        <c:v>0.96493055555614837</c:v>
                      </c:pt>
                      <c:pt idx="1407">
                        <c:v>0.96517361111031341</c:v>
                      </c:pt>
                      <c:pt idx="1408">
                        <c:v>0.96541666666447845</c:v>
                      </c:pt>
                      <c:pt idx="1409">
                        <c:v>0.96565972221864349</c:v>
                      </c:pt>
                      <c:pt idx="1410">
                        <c:v>0.96590277777280853</c:v>
                      </c:pt>
                      <c:pt idx="1411">
                        <c:v>0.96614583333424953</c:v>
                      </c:pt>
                      <c:pt idx="1412">
                        <c:v>0.96638888888841457</c:v>
                      </c:pt>
                      <c:pt idx="1413">
                        <c:v>0.9666319444425796</c:v>
                      </c:pt>
                      <c:pt idx="1414">
                        <c:v>0.96687499999674464</c:v>
                      </c:pt>
                      <c:pt idx="1415">
                        <c:v>0.96711805555090968</c:v>
                      </c:pt>
                      <c:pt idx="1416">
                        <c:v>0.96736111111235068</c:v>
                      </c:pt>
                      <c:pt idx="1417">
                        <c:v>0.96760416666651572</c:v>
                      </c:pt>
                      <c:pt idx="1418">
                        <c:v>0.96784722222068076</c:v>
                      </c:pt>
                      <c:pt idx="1419">
                        <c:v>0.9680902777748458</c:v>
                      </c:pt>
                      <c:pt idx="1420">
                        <c:v>0.96833333332901084</c:v>
                      </c:pt>
                      <c:pt idx="1421">
                        <c:v>0.96857638889045183</c:v>
                      </c:pt>
                      <c:pt idx="1422">
                        <c:v>0.96881944444461687</c:v>
                      </c:pt>
                      <c:pt idx="1423">
                        <c:v>0.96906249999878191</c:v>
                      </c:pt>
                      <c:pt idx="1424">
                        <c:v>0.96930555555294695</c:v>
                      </c:pt>
                      <c:pt idx="1425">
                        <c:v>0.96954861110711199</c:v>
                      </c:pt>
                      <c:pt idx="1426">
                        <c:v>0.96979166666855299</c:v>
                      </c:pt>
                      <c:pt idx="1427">
                        <c:v>0.97003472222271803</c:v>
                      </c:pt>
                      <c:pt idx="1428">
                        <c:v>0.97027777777688307</c:v>
                      </c:pt>
                      <c:pt idx="1429">
                        <c:v>0.97052083333104811</c:v>
                      </c:pt>
                      <c:pt idx="1430">
                        <c:v>0.9707754629619928</c:v>
                      </c:pt>
                      <c:pt idx="1431">
                        <c:v>0.97101851851615784</c:v>
                      </c:pt>
                      <c:pt idx="1432">
                        <c:v>0.97126157407032288</c:v>
                      </c:pt>
                      <c:pt idx="1433">
                        <c:v>0.97150462962448791</c:v>
                      </c:pt>
                      <c:pt idx="1434">
                        <c:v>0.97174768518592891</c:v>
                      </c:pt>
                      <c:pt idx="1435">
                        <c:v>0.97199074074009395</c:v>
                      </c:pt>
                      <c:pt idx="1436">
                        <c:v>0.97223379629425899</c:v>
                      </c:pt>
                      <c:pt idx="1437">
                        <c:v>0.97247685184842403</c:v>
                      </c:pt>
                      <c:pt idx="1438">
                        <c:v>0.97271990740258907</c:v>
                      </c:pt>
                      <c:pt idx="1439">
                        <c:v>0.97296296296403006</c:v>
                      </c:pt>
                      <c:pt idx="1440">
                        <c:v>0.9732060185181951</c:v>
                      </c:pt>
                      <c:pt idx="1441">
                        <c:v>0.97344907407236014</c:v>
                      </c:pt>
                      <c:pt idx="1442">
                        <c:v>0.97369212962652518</c:v>
                      </c:pt>
                      <c:pt idx="1443">
                        <c:v>0.97393518518069022</c:v>
                      </c:pt>
                      <c:pt idx="1444">
                        <c:v>0.97417824074213122</c:v>
                      </c:pt>
                      <c:pt idx="1445">
                        <c:v>0.97442129629629626</c:v>
                      </c:pt>
                      <c:pt idx="1446">
                        <c:v>0.9746643518504613</c:v>
                      </c:pt>
                      <c:pt idx="1447">
                        <c:v>0.97490740740462634</c:v>
                      </c:pt>
                      <c:pt idx="1448">
                        <c:v>0.97515046295879138</c:v>
                      </c:pt>
                      <c:pt idx="1449">
                        <c:v>0.97539351852023237</c:v>
                      </c:pt>
                      <c:pt idx="1450">
                        <c:v>0.97563657407439741</c:v>
                      </c:pt>
                      <c:pt idx="1451">
                        <c:v>0.97587962962856245</c:v>
                      </c:pt>
                      <c:pt idx="1452">
                        <c:v>0.97612268518272749</c:v>
                      </c:pt>
                      <c:pt idx="1453">
                        <c:v>0.97636574073689253</c:v>
                      </c:pt>
                      <c:pt idx="1454">
                        <c:v>0.97660879629833353</c:v>
                      </c:pt>
                      <c:pt idx="1455">
                        <c:v>0.97685185185249856</c:v>
                      </c:pt>
                      <c:pt idx="1456">
                        <c:v>0.9770949074066636</c:v>
                      </c:pt>
                      <c:pt idx="1457">
                        <c:v>0.97733796296082864</c:v>
                      </c:pt>
                      <c:pt idx="1458">
                        <c:v>0.97758101851499368</c:v>
                      </c:pt>
                      <c:pt idx="1459">
                        <c:v>0.97782407406915872</c:v>
                      </c:pt>
                      <c:pt idx="1460">
                        <c:v>0.97806712963059972</c:v>
                      </c:pt>
                      <c:pt idx="1461">
                        <c:v>0.97831018518476476</c:v>
                      </c:pt>
                      <c:pt idx="1462">
                        <c:v>0.9785532407389298</c:v>
                      </c:pt>
                      <c:pt idx="1463">
                        <c:v>0.97879629629309484</c:v>
                      </c:pt>
                      <c:pt idx="1464">
                        <c:v>0.97903935184725988</c:v>
                      </c:pt>
                      <c:pt idx="1465">
                        <c:v>0.97928240740870087</c:v>
                      </c:pt>
                      <c:pt idx="1466">
                        <c:v>0.97952546296286591</c:v>
                      </c:pt>
                      <c:pt idx="1467">
                        <c:v>0.97976851851703095</c:v>
                      </c:pt>
                      <c:pt idx="1468">
                        <c:v>0.98001157407119599</c:v>
                      </c:pt>
                      <c:pt idx="1469">
                        <c:v>0.98025462962536103</c:v>
                      </c:pt>
                      <c:pt idx="1470">
                        <c:v>0.98049768518680203</c:v>
                      </c:pt>
                      <c:pt idx="1471">
                        <c:v>0.98074074074096707</c:v>
                      </c:pt>
                      <c:pt idx="1472">
                        <c:v>0.9809837962951321</c:v>
                      </c:pt>
                      <c:pt idx="1473">
                        <c:v>0.98122685184929714</c:v>
                      </c:pt>
                      <c:pt idx="1474">
                        <c:v>0.98146990740346218</c:v>
                      </c:pt>
                      <c:pt idx="1475">
                        <c:v>0.98171296296490318</c:v>
                      </c:pt>
                      <c:pt idx="1476">
                        <c:v>0.98195601851906822</c:v>
                      </c:pt>
                      <c:pt idx="1477">
                        <c:v>0.98219907407323326</c:v>
                      </c:pt>
                      <c:pt idx="1478">
                        <c:v>0.98245370370417795</c:v>
                      </c:pt>
                      <c:pt idx="1479">
                        <c:v>0.98269675925834299</c:v>
                      </c:pt>
                      <c:pt idx="1480">
                        <c:v>0.98293981481250803</c:v>
                      </c:pt>
                      <c:pt idx="1481">
                        <c:v>0.98318287036667307</c:v>
                      </c:pt>
                      <c:pt idx="1482">
                        <c:v>0.98342592592083811</c:v>
                      </c:pt>
                      <c:pt idx="1483">
                        <c:v>0.9836689814822791</c:v>
                      </c:pt>
                      <c:pt idx="1484">
                        <c:v>0.98391203703644414</c:v>
                      </c:pt>
                      <c:pt idx="1485">
                        <c:v>0.98415509259060918</c:v>
                      </c:pt>
                      <c:pt idx="1486">
                        <c:v>0.98439814814477422</c:v>
                      </c:pt>
                      <c:pt idx="1487">
                        <c:v>0.98464120369893926</c:v>
                      </c:pt>
                      <c:pt idx="1488">
                        <c:v>0.98488425926038026</c:v>
                      </c:pt>
                      <c:pt idx="1489">
                        <c:v>0.9851273148145453</c:v>
                      </c:pt>
                      <c:pt idx="1490">
                        <c:v>0.98537037036871034</c:v>
                      </c:pt>
                      <c:pt idx="1491">
                        <c:v>0.98561342592287537</c:v>
                      </c:pt>
                      <c:pt idx="1492">
                        <c:v>0.98585648147704041</c:v>
                      </c:pt>
                      <c:pt idx="1493">
                        <c:v>0.98609953703848141</c:v>
                      </c:pt>
                      <c:pt idx="1494">
                        <c:v>0.98634259259264645</c:v>
                      </c:pt>
                      <c:pt idx="1495">
                        <c:v>0.98658564814681149</c:v>
                      </c:pt>
                      <c:pt idx="1496">
                        <c:v>0.98682870370097653</c:v>
                      </c:pt>
                      <c:pt idx="1497">
                        <c:v>0.98707175925514157</c:v>
                      </c:pt>
                      <c:pt idx="1498">
                        <c:v>0.98731481481658256</c:v>
                      </c:pt>
                      <c:pt idx="1499">
                        <c:v>0.9875578703707476</c:v>
                      </c:pt>
                      <c:pt idx="1500">
                        <c:v>0.98780092592491264</c:v>
                      </c:pt>
                      <c:pt idx="1501">
                        <c:v>0.98804398147907768</c:v>
                      </c:pt>
                      <c:pt idx="1502">
                        <c:v>0.98828703703324272</c:v>
                      </c:pt>
                      <c:pt idx="1503">
                        <c:v>0.98853009259468372</c:v>
                      </c:pt>
                      <c:pt idx="1504">
                        <c:v>0.98877314814884876</c:v>
                      </c:pt>
                      <c:pt idx="1505">
                        <c:v>0.9890162037030138</c:v>
                      </c:pt>
                      <c:pt idx="1506">
                        <c:v>0.98925925925717884</c:v>
                      </c:pt>
                      <c:pt idx="1507">
                        <c:v>0.98950231481134387</c:v>
                      </c:pt>
                      <c:pt idx="1508">
                        <c:v>0.98974537036550891</c:v>
                      </c:pt>
                      <c:pt idx="1509">
                        <c:v>0.98998842592694991</c:v>
                      </c:pt>
                      <c:pt idx="1510">
                        <c:v>0.99023148148111495</c:v>
                      </c:pt>
                      <c:pt idx="1511">
                        <c:v>0.99047453703527999</c:v>
                      </c:pt>
                      <c:pt idx="1512">
                        <c:v>0.99071759258944503</c:v>
                      </c:pt>
                      <c:pt idx="1513">
                        <c:v>0.99096064814361007</c:v>
                      </c:pt>
                      <c:pt idx="1514">
                        <c:v>0.99120370370505106</c:v>
                      </c:pt>
                      <c:pt idx="1515">
                        <c:v>0.9914467592592161</c:v>
                      </c:pt>
                      <c:pt idx="1516">
                        <c:v>0.99168981481338114</c:v>
                      </c:pt>
                      <c:pt idx="1517">
                        <c:v>0.99193287036754618</c:v>
                      </c:pt>
                      <c:pt idx="1518">
                        <c:v>0.99217592592171122</c:v>
                      </c:pt>
                      <c:pt idx="1519">
                        <c:v>0.99241898148315222</c:v>
                      </c:pt>
                      <c:pt idx="1520">
                        <c:v>0.99266203703731726</c:v>
                      </c:pt>
                      <c:pt idx="1521">
                        <c:v>0.9929050925914823</c:v>
                      </c:pt>
                      <c:pt idx="1522">
                        <c:v>0.99314814814564734</c:v>
                      </c:pt>
                      <c:pt idx="1523">
                        <c:v>0.99339120369981238</c:v>
                      </c:pt>
                      <c:pt idx="1524">
                        <c:v>0.99363425926125337</c:v>
                      </c:pt>
                      <c:pt idx="1525">
                        <c:v>0.99387731481541841</c:v>
                      </c:pt>
                      <c:pt idx="1526">
                        <c:v>0.99412037036958345</c:v>
                      </c:pt>
                      <c:pt idx="1527">
                        <c:v>0.99437500000052814</c:v>
                      </c:pt>
                      <c:pt idx="1528">
                        <c:v>0.99461805555469318</c:v>
                      </c:pt>
                      <c:pt idx="1529">
                        <c:v>0.99486111110885822</c:v>
                      </c:pt>
                      <c:pt idx="1530">
                        <c:v>0.99510416666302326</c:v>
                      </c:pt>
                      <c:pt idx="1531">
                        <c:v>0.9953472222171883</c:v>
                      </c:pt>
                      <c:pt idx="1532">
                        <c:v>0.9955902777786293</c:v>
                      </c:pt>
                      <c:pt idx="1533">
                        <c:v>0.99583333333279433</c:v>
                      </c:pt>
                      <c:pt idx="1534">
                        <c:v>0.99607638888695937</c:v>
                      </c:pt>
                      <c:pt idx="1535">
                        <c:v>0.99631944444112441</c:v>
                      </c:pt>
                      <c:pt idx="1536">
                        <c:v>0.99656249999528945</c:v>
                      </c:pt>
                      <c:pt idx="1537">
                        <c:v>0.99680555555673045</c:v>
                      </c:pt>
                      <c:pt idx="1538">
                        <c:v>0.99704861111089549</c:v>
                      </c:pt>
                      <c:pt idx="1539">
                        <c:v>0.99729166666506053</c:v>
                      </c:pt>
                      <c:pt idx="1540">
                        <c:v>0.99753472221922557</c:v>
                      </c:pt>
                      <c:pt idx="1541">
                        <c:v>0.99777777777339061</c:v>
                      </c:pt>
                      <c:pt idx="1542">
                        <c:v>0.9980208333348316</c:v>
                      </c:pt>
                      <c:pt idx="1543">
                        <c:v>0.99826388888899664</c:v>
                      </c:pt>
                      <c:pt idx="1544">
                        <c:v>0.99850694444316168</c:v>
                      </c:pt>
                      <c:pt idx="1545">
                        <c:v>0.99874999999732672</c:v>
                      </c:pt>
                      <c:pt idx="1546">
                        <c:v>0.99899305555149176</c:v>
                      </c:pt>
                      <c:pt idx="1547">
                        <c:v>0.99923611111293276</c:v>
                      </c:pt>
                      <c:pt idx="1548">
                        <c:v>0.9994791666670978</c:v>
                      </c:pt>
                      <c:pt idx="1549">
                        <c:v>0.99972222222126284</c:v>
                      </c:pt>
                      <c:pt idx="1550">
                        <c:v>0.99996527777542787</c:v>
                      </c:pt>
                      <c:pt idx="1551">
                        <c:v>1.000208333329593</c:v>
                      </c:pt>
                      <c:pt idx="1552">
                        <c:v>1.0004513888837581</c:v>
                      </c:pt>
                      <c:pt idx="1553">
                        <c:v>1.0006944444451991</c:v>
                      </c:pt>
                      <c:pt idx="1554">
                        <c:v>1.0009374999993641</c:v>
                      </c:pt>
                      <c:pt idx="1555">
                        <c:v>1.0011805555535291</c:v>
                      </c:pt>
                      <c:pt idx="1556">
                        <c:v>1.0014236111076942</c:v>
                      </c:pt>
                      <c:pt idx="1557">
                        <c:v>1.0016666666618592</c:v>
                      </c:pt>
                      <c:pt idx="1558">
                        <c:v>1.0019097222233002</c:v>
                      </c:pt>
                      <c:pt idx="1559">
                        <c:v>1.0021527777774653</c:v>
                      </c:pt>
                      <c:pt idx="1560">
                        <c:v>1.0023958333316303</c:v>
                      </c:pt>
                      <c:pt idx="1561">
                        <c:v>1.0026388888857953</c:v>
                      </c:pt>
                      <c:pt idx="1562">
                        <c:v>1.0028819444399604</c:v>
                      </c:pt>
                      <c:pt idx="1563">
                        <c:v>1.0031250000014014</c:v>
                      </c:pt>
                      <c:pt idx="1564">
                        <c:v>1.0033680555555664</c:v>
                      </c:pt>
                      <c:pt idx="1565">
                        <c:v>1.0036111111097314</c:v>
                      </c:pt>
                      <c:pt idx="1566">
                        <c:v>1.0038541666638965</c:v>
                      </c:pt>
                      <c:pt idx="1567">
                        <c:v>1.0040972222180615</c:v>
                      </c:pt>
                      <c:pt idx="1568">
                        <c:v>1.0043402777795025</c:v>
                      </c:pt>
                      <c:pt idx="1569">
                        <c:v>1.0045833333336676</c:v>
                      </c:pt>
                      <c:pt idx="1570">
                        <c:v>1.0048263888878326</c:v>
                      </c:pt>
                      <c:pt idx="1571">
                        <c:v>1.0050694444419976</c:v>
                      </c:pt>
                      <c:pt idx="1572">
                        <c:v>1.0053124999961627</c:v>
                      </c:pt>
                      <c:pt idx="1573">
                        <c:v>1.0055555555576037</c:v>
                      </c:pt>
                      <c:pt idx="1574">
                        <c:v>1.0057986111117687</c:v>
                      </c:pt>
                      <c:pt idx="1575">
                        <c:v>1.0060532407427134</c:v>
                      </c:pt>
                      <c:pt idx="1576">
                        <c:v>1.0062962962968784</c:v>
                      </c:pt>
                      <c:pt idx="1577">
                        <c:v>1.0065393518510435</c:v>
                      </c:pt>
                      <c:pt idx="1578">
                        <c:v>1.0067824074052085</c:v>
                      </c:pt>
                      <c:pt idx="1579">
                        <c:v>1.0070254629593736</c:v>
                      </c:pt>
                      <c:pt idx="1580">
                        <c:v>1.0072685185135386</c:v>
                      </c:pt>
                      <c:pt idx="1581">
                        <c:v>1.0075115740749796</c:v>
                      </c:pt>
                      <c:pt idx="1582">
                        <c:v>1.0077546296291446</c:v>
                      </c:pt>
                      <c:pt idx="1583">
                        <c:v>1.0079976851833097</c:v>
                      </c:pt>
                      <c:pt idx="1584">
                        <c:v>1.0082407407374747</c:v>
                      </c:pt>
                      <c:pt idx="1585">
                        <c:v>1.0084837962916398</c:v>
                      </c:pt>
                      <c:pt idx="1586">
                        <c:v>1.0087268518530808</c:v>
                      </c:pt>
                      <c:pt idx="1587">
                        <c:v>1.0089699074072458</c:v>
                      </c:pt>
                      <c:pt idx="1588">
                        <c:v>1.0092129629614108</c:v>
                      </c:pt>
                      <c:pt idx="1589">
                        <c:v>1.0094560185155759</c:v>
                      </c:pt>
                      <c:pt idx="1590">
                        <c:v>1.0096990740697409</c:v>
                      </c:pt>
                      <c:pt idx="1591">
                        <c:v>1.0099421296311819</c:v>
                      </c:pt>
                      <c:pt idx="1592">
                        <c:v>1.0101851851853469</c:v>
                      </c:pt>
                      <c:pt idx="1593">
                        <c:v>1.010428240739512</c:v>
                      </c:pt>
                      <c:pt idx="1594">
                        <c:v>1.010671296293677</c:v>
                      </c:pt>
                      <c:pt idx="1595">
                        <c:v>1.0109143518478421</c:v>
                      </c:pt>
                      <c:pt idx="1596">
                        <c:v>1.0111574074092831</c:v>
                      </c:pt>
                      <c:pt idx="1597">
                        <c:v>1.0114004629634481</c:v>
                      </c:pt>
                      <c:pt idx="1598">
                        <c:v>1.0116435185176131</c:v>
                      </c:pt>
                      <c:pt idx="1599">
                        <c:v>1.0118865740717782</c:v>
                      </c:pt>
                      <c:pt idx="1600">
                        <c:v>1.0121296296259432</c:v>
                      </c:pt>
                      <c:pt idx="1601">
                        <c:v>1.0123726851801083</c:v>
                      </c:pt>
                      <c:pt idx="1602">
                        <c:v>1.0126157407415493</c:v>
                      </c:pt>
                      <c:pt idx="1603">
                        <c:v>1.0128587962957143</c:v>
                      </c:pt>
                      <c:pt idx="1604">
                        <c:v>1.0131018518498793</c:v>
                      </c:pt>
                      <c:pt idx="1605">
                        <c:v>1.0133449074040444</c:v>
                      </c:pt>
                      <c:pt idx="1606">
                        <c:v>1.0135879629582094</c:v>
                      </c:pt>
                      <c:pt idx="1607">
                        <c:v>1.0138310185196504</c:v>
                      </c:pt>
                      <c:pt idx="1608">
                        <c:v>1.0140740740738154</c:v>
                      </c:pt>
                      <c:pt idx="1609">
                        <c:v>1.0143171296279805</c:v>
                      </c:pt>
                      <c:pt idx="1610">
                        <c:v>1.0145601851821455</c:v>
                      </c:pt>
                      <c:pt idx="1611">
                        <c:v>1.0148032407363106</c:v>
                      </c:pt>
                      <c:pt idx="1612">
                        <c:v>1.0150462962977516</c:v>
                      </c:pt>
                      <c:pt idx="1613">
                        <c:v>1.0152893518519166</c:v>
                      </c:pt>
                      <c:pt idx="1614">
                        <c:v>1.0155324074060816</c:v>
                      </c:pt>
                      <c:pt idx="1615">
                        <c:v>1.0157754629602467</c:v>
                      </c:pt>
                      <c:pt idx="1616">
                        <c:v>1.0160185185144117</c:v>
                      </c:pt>
                      <c:pt idx="1617">
                        <c:v>1.0162615740758527</c:v>
                      </c:pt>
                      <c:pt idx="1618">
                        <c:v>1.0165046296300178</c:v>
                      </c:pt>
                      <c:pt idx="1619">
                        <c:v>1.0167476851841828</c:v>
                      </c:pt>
                      <c:pt idx="1620">
                        <c:v>1.0169907407383478</c:v>
                      </c:pt>
                      <c:pt idx="1621">
                        <c:v>1.0172337962925129</c:v>
                      </c:pt>
                      <c:pt idx="1622">
                        <c:v>1.0174768518539539</c:v>
                      </c:pt>
                      <c:pt idx="1623">
                        <c:v>1.0177314814776226</c:v>
                      </c:pt>
                      <c:pt idx="1624">
                        <c:v>1.0179745370390636</c:v>
                      </c:pt>
                      <c:pt idx="1625">
                        <c:v>1.0182175925932286</c:v>
                      </c:pt>
                      <c:pt idx="1626">
                        <c:v>1.0184606481473937</c:v>
                      </c:pt>
                      <c:pt idx="1627">
                        <c:v>1.0187037037015587</c:v>
                      </c:pt>
                      <c:pt idx="1628">
                        <c:v>1.0189467592557238</c:v>
                      </c:pt>
                      <c:pt idx="1629">
                        <c:v>1.0191898148098888</c:v>
                      </c:pt>
                      <c:pt idx="1630">
                        <c:v>1.0194328703713298</c:v>
                      </c:pt>
                      <c:pt idx="1631">
                        <c:v>1.0196759259254948</c:v>
                      </c:pt>
                      <c:pt idx="1632">
                        <c:v>1.0199189814796599</c:v>
                      </c:pt>
                      <c:pt idx="1633">
                        <c:v>1.0201620370338249</c:v>
                      </c:pt>
                      <c:pt idx="1634">
                        <c:v>1.0204050925879899</c:v>
                      </c:pt>
                      <c:pt idx="1635">
                        <c:v>1.0206481481494309</c:v>
                      </c:pt>
                      <c:pt idx="1636">
                        <c:v>1.020891203703596</c:v>
                      </c:pt>
                      <c:pt idx="1637">
                        <c:v>1.021134259257761</c:v>
                      </c:pt>
                      <c:pt idx="1638">
                        <c:v>1.0213773148119261</c:v>
                      </c:pt>
                      <c:pt idx="1639">
                        <c:v>1.0216203703660911</c:v>
                      </c:pt>
                      <c:pt idx="1640">
                        <c:v>1.0218634259275321</c:v>
                      </c:pt>
                      <c:pt idx="1641">
                        <c:v>1.0221064814816971</c:v>
                      </c:pt>
                      <c:pt idx="1642">
                        <c:v>1.0223495370358622</c:v>
                      </c:pt>
                      <c:pt idx="1643">
                        <c:v>1.0225925925900272</c:v>
                      </c:pt>
                      <c:pt idx="1644">
                        <c:v>1.0228356481441923</c:v>
                      </c:pt>
                      <c:pt idx="1645">
                        <c:v>1.0230787037056333</c:v>
                      </c:pt>
                      <c:pt idx="1646">
                        <c:v>1.0233217592597983</c:v>
                      </c:pt>
                      <c:pt idx="1647">
                        <c:v>1.0235648148139633</c:v>
                      </c:pt>
                      <c:pt idx="1648">
                        <c:v>1.0238078703681284</c:v>
                      </c:pt>
                      <c:pt idx="1649">
                        <c:v>1.0240509259222934</c:v>
                      </c:pt>
                      <c:pt idx="1650">
                        <c:v>1.0242939814764584</c:v>
                      </c:pt>
                      <c:pt idx="1651">
                        <c:v>1.0245370370378994</c:v>
                      </c:pt>
                      <c:pt idx="1652">
                        <c:v>1.0247800925920645</c:v>
                      </c:pt>
                      <c:pt idx="1653">
                        <c:v>1.0250231481462295</c:v>
                      </c:pt>
                      <c:pt idx="1654">
                        <c:v>1.0252662037003946</c:v>
                      </c:pt>
                      <c:pt idx="1655">
                        <c:v>1.0255092592545596</c:v>
                      </c:pt>
                      <c:pt idx="1656">
                        <c:v>1.0257523148160006</c:v>
                      </c:pt>
                      <c:pt idx="1657">
                        <c:v>1.0259953703701656</c:v>
                      </c:pt>
                      <c:pt idx="1658">
                        <c:v>1.0262384259243307</c:v>
                      </c:pt>
                      <c:pt idx="1659">
                        <c:v>1.0264814814784957</c:v>
                      </c:pt>
                      <c:pt idx="1660">
                        <c:v>1.0267245370326608</c:v>
                      </c:pt>
                      <c:pt idx="1661">
                        <c:v>1.0269675925941018</c:v>
                      </c:pt>
                      <c:pt idx="1662">
                        <c:v>1.0272106481482668</c:v>
                      </c:pt>
                      <c:pt idx="1663">
                        <c:v>1.0274537037024318</c:v>
                      </c:pt>
                      <c:pt idx="1664">
                        <c:v>1.0276967592565969</c:v>
                      </c:pt>
                      <c:pt idx="1665">
                        <c:v>1.0279398148107619</c:v>
                      </c:pt>
                      <c:pt idx="1666">
                        <c:v>1.0281828703722029</c:v>
                      </c:pt>
                      <c:pt idx="1667">
                        <c:v>1.0284259259263679</c:v>
                      </c:pt>
                      <c:pt idx="1668">
                        <c:v>1.028668981480533</c:v>
                      </c:pt>
                      <c:pt idx="1669">
                        <c:v>1.028912037034698</c:v>
                      </c:pt>
                      <c:pt idx="1670">
                        <c:v>1.0291550925888631</c:v>
                      </c:pt>
                      <c:pt idx="1671">
                        <c:v>1.0294097222198078</c:v>
                      </c:pt>
                      <c:pt idx="1672">
                        <c:v>1.0296527777739728</c:v>
                      </c:pt>
                      <c:pt idx="1673">
                        <c:v>1.0298958333354138</c:v>
                      </c:pt>
                      <c:pt idx="1674">
                        <c:v>1.0301388888895788</c:v>
                      </c:pt>
                      <c:pt idx="1675">
                        <c:v>1.0303819444437439</c:v>
                      </c:pt>
                      <c:pt idx="1676">
                        <c:v>1.0306249999979089</c:v>
                      </c:pt>
                      <c:pt idx="1677">
                        <c:v>1.0308680555520739</c:v>
                      </c:pt>
                      <c:pt idx="1678">
                        <c:v>1.031111111106239</c:v>
                      </c:pt>
                      <c:pt idx="1679">
                        <c:v>1.03135416666768</c:v>
                      </c:pt>
                      <c:pt idx="1680">
                        <c:v>1.031597222221845</c:v>
                      </c:pt>
                      <c:pt idx="1681">
                        <c:v>1.0318402777760101</c:v>
                      </c:pt>
                      <c:pt idx="1682">
                        <c:v>1.0320833333301751</c:v>
                      </c:pt>
                      <c:pt idx="1683">
                        <c:v>1.0323263888843401</c:v>
                      </c:pt>
                      <c:pt idx="1684">
                        <c:v>1.0325694444457811</c:v>
                      </c:pt>
                      <c:pt idx="1685">
                        <c:v>1.0328124999999462</c:v>
                      </c:pt>
                      <c:pt idx="1686">
                        <c:v>1.0330555555541112</c:v>
                      </c:pt>
                      <c:pt idx="1687">
                        <c:v>1.0332986111082763</c:v>
                      </c:pt>
                      <c:pt idx="1688">
                        <c:v>1.0335416666624413</c:v>
                      </c:pt>
                      <c:pt idx="1689">
                        <c:v>1.0337847222238823</c:v>
                      </c:pt>
                      <c:pt idx="1690">
                        <c:v>1.0340277777780473</c:v>
                      </c:pt>
                      <c:pt idx="1691">
                        <c:v>1.0342708333322124</c:v>
                      </c:pt>
                      <c:pt idx="1692">
                        <c:v>1.0345138888863774</c:v>
                      </c:pt>
                      <c:pt idx="1693">
                        <c:v>1.0347569444405424</c:v>
                      </c:pt>
                      <c:pt idx="1694">
                        <c:v>1.0350000000019834</c:v>
                      </c:pt>
                      <c:pt idx="1695">
                        <c:v>1.0352430555561485</c:v>
                      </c:pt>
                      <c:pt idx="1696">
                        <c:v>1.0354861111103135</c:v>
                      </c:pt>
                      <c:pt idx="1697">
                        <c:v>1.0357291666644786</c:v>
                      </c:pt>
                      <c:pt idx="1698">
                        <c:v>1.0359722222186436</c:v>
                      </c:pt>
                      <c:pt idx="1699">
                        <c:v>1.0362152777728086</c:v>
                      </c:pt>
                      <c:pt idx="1700">
                        <c:v>1.0364583333342496</c:v>
                      </c:pt>
                      <c:pt idx="1701">
                        <c:v>1.0367013888884147</c:v>
                      </c:pt>
                      <c:pt idx="1702">
                        <c:v>1.0369444444425797</c:v>
                      </c:pt>
                      <c:pt idx="1703">
                        <c:v>1.0371874999967448</c:v>
                      </c:pt>
                      <c:pt idx="1704">
                        <c:v>1.0374305555509098</c:v>
                      </c:pt>
                      <c:pt idx="1705">
                        <c:v>1.0376736111123508</c:v>
                      </c:pt>
                      <c:pt idx="1706">
                        <c:v>1.0379166666665158</c:v>
                      </c:pt>
                      <c:pt idx="1707">
                        <c:v>1.0381597222206809</c:v>
                      </c:pt>
                      <c:pt idx="1708">
                        <c:v>1.0384027777748459</c:v>
                      </c:pt>
                      <c:pt idx="1709">
                        <c:v>1.0386458333290109</c:v>
                      </c:pt>
                      <c:pt idx="1710">
                        <c:v>1.0388888888904519</c:v>
                      </c:pt>
                      <c:pt idx="1711">
                        <c:v>1.039131944444617</c:v>
                      </c:pt>
                      <c:pt idx="1712">
                        <c:v>1.039374999998782</c:v>
                      </c:pt>
                      <c:pt idx="1713">
                        <c:v>1.0396180555529471</c:v>
                      </c:pt>
                      <c:pt idx="1714">
                        <c:v>1.0398611111071121</c:v>
                      </c:pt>
                      <c:pt idx="1715">
                        <c:v>1.0401041666685531</c:v>
                      </c:pt>
                      <c:pt idx="1716">
                        <c:v>1.0403472222227181</c:v>
                      </c:pt>
                      <c:pt idx="1717">
                        <c:v>1.0405902777768832</c:v>
                      </c:pt>
                      <c:pt idx="1718">
                        <c:v>1.0408333333310482</c:v>
                      </c:pt>
                      <c:pt idx="1719">
                        <c:v>1.0410879629619929</c:v>
                      </c:pt>
                      <c:pt idx="1720">
                        <c:v>1.0413310185161579</c:v>
                      </c:pt>
                      <c:pt idx="1721">
                        <c:v>1.041574074070323</c:v>
                      </c:pt>
                      <c:pt idx="1722">
                        <c:v>1.041817129624488</c:v>
                      </c:pt>
                      <c:pt idx="1723">
                        <c:v>1.042060185185929</c:v>
                      </c:pt>
                      <c:pt idx="1724">
                        <c:v>1.0423032407400941</c:v>
                      </c:pt>
                      <c:pt idx="1725">
                        <c:v>1.0425462962942591</c:v>
                      </c:pt>
                      <c:pt idx="1726">
                        <c:v>1.0427893518484241</c:v>
                      </c:pt>
                      <c:pt idx="1727">
                        <c:v>1.0430324074025892</c:v>
                      </c:pt>
                      <c:pt idx="1728">
                        <c:v>1.0432754629640302</c:v>
                      </c:pt>
                      <c:pt idx="1729">
                        <c:v>1.0435185185181952</c:v>
                      </c:pt>
                      <c:pt idx="1730">
                        <c:v>1.0437615740723603</c:v>
                      </c:pt>
                      <c:pt idx="1731">
                        <c:v>1.0440046296265253</c:v>
                      </c:pt>
                      <c:pt idx="1732">
                        <c:v>1.0442476851806903</c:v>
                      </c:pt>
                      <c:pt idx="1733">
                        <c:v>1.0444907407421313</c:v>
                      </c:pt>
                      <c:pt idx="1734">
                        <c:v>1.0447337962962964</c:v>
                      </c:pt>
                      <c:pt idx="1735">
                        <c:v>1.0449768518504614</c:v>
                      </c:pt>
                      <c:pt idx="1736">
                        <c:v>1.0452199074046264</c:v>
                      </c:pt>
                      <c:pt idx="1737">
                        <c:v>1.0454629629587915</c:v>
                      </c:pt>
                      <c:pt idx="1738">
                        <c:v>1.0457060185202325</c:v>
                      </c:pt>
                      <c:pt idx="1739">
                        <c:v>1.0459490740743975</c:v>
                      </c:pt>
                      <c:pt idx="1740">
                        <c:v>1.0461921296285626</c:v>
                      </c:pt>
                      <c:pt idx="1741">
                        <c:v>1.0464351851827276</c:v>
                      </c:pt>
                      <c:pt idx="1742">
                        <c:v>1.0466782407368926</c:v>
                      </c:pt>
                      <c:pt idx="1743">
                        <c:v>1.0469212962983336</c:v>
                      </c:pt>
                      <c:pt idx="1744">
                        <c:v>1.0471643518524987</c:v>
                      </c:pt>
                      <c:pt idx="1745">
                        <c:v>1.0474074074066637</c:v>
                      </c:pt>
                      <c:pt idx="1746">
                        <c:v>1.0476504629608288</c:v>
                      </c:pt>
                      <c:pt idx="1747">
                        <c:v>1.0478935185149938</c:v>
                      </c:pt>
                      <c:pt idx="1748">
                        <c:v>1.0481365740691588</c:v>
                      </c:pt>
                      <c:pt idx="1749">
                        <c:v>1.0483796296305998</c:v>
                      </c:pt>
                      <c:pt idx="1750">
                        <c:v>1.0486226851847649</c:v>
                      </c:pt>
                      <c:pt idx="1751">
                        <c:v>1.0488657407389299</c:v>
                      </c:pt>
                      <c:pt idx="1752">
                        <c:v>1.0491087962930949</c:v>
                      </c:pt>
                      <c:pt idx="1753">
                        <c:v>1.04935185184726</c:v>
                      </c:pt>
                      <c:pt idx="1754">
                        <c:v>1.049594907408701</c:v>
                      </c:pt>
                      <c:pt idx="1755">
                        <c:v>1.049837962962866</c:v>
                      </c:pt>
                      <c:pt idx="1756">
                        <c:v>1.0500810185170311</c:v>
                      </c:pt>
                      <c:pt idx="1757">
                        <c:v>1.0503240740711961</c:v>
                      </c:pt>
                      <c:pt idx="1758">
                        <c:v>1.0505671296253611</c:v>
                      </c:pt>
                      <c:pt idx="1759">
                        <c:v>1.0508101851868021</c:v>
                      </c:pt>
                      <c:pt idx="1760">
                        <c:v>1.0510532407409672</c:v>
                      </c:pt>
                      <c:pt idx="1761">
                        <c:v>1.0512962962951322</c:v>
                      </c:pt>
                      <c:pt idx="1762">
                        <c:v>1.0515393518492973</c:v>
                      </c:pt>
                      <c:pt idx="1763">
                        <c:v>1.0517824074034623</c:v>
                      </c:pt>
                      <c:pt idx="1764">
                        <c:v>1.0520254629649033</c:v>
                      </c:pt>
                      <c:pt idx="1765">
                        <c:v>1.0522685185190683</c:v>
                      </c:pt>
                      <c:pt idx="1766">
                        <c:v>1.0525115740732334</c:v>
                      </c:pt>
                      <c:pt idx="1767">
                        <c:v>1.0527546296273984</c:v>
                      </c:pt>
                      <c:pt idx="1768">
                        <c:v>1.0530092592583431</c:v>
                      </c:pt>
                      <c:pt idx="1769">
                        <c:v>1.0532523148125081</c:v>
                      </c:pt>
                      <c:pt idx="1770">
                        <c:v>1.0534953703666732</c:v>
                      </c:pt>
                      <c:pt idx="1771">
                        <c:v>1.0537384259208382</c:v>
                      </c:pt>
                      <c:pt idx="1772">
                        <c:v>1.0539814814822792</c:v>
                      </c:pt>
                      <c:pt idx="1773">
                        <c:v>1.0542245370364443</c:v>
                      </c:pt>
                      <c:pt idx="1774">
                        <c:v>1.0544675925906093</c:v>
                      </c:pt>
                      <c:pt idx="1775">
                        <c:v>1.0547106481447743</c:v>
                      </c:pt>
                      <c:pt idx="1776">
                        <c:v>1.0549537036989394</c:v>
                      </c:pt>
                      <c:pt idx="1777">
                        <c:v>1.0551967592603804</c:v>
                      </c:pt>
                      <c:pt idx="1778">
                        <c:v>1.0554398148145454</c:v>
                      </c:pt>
                      <c:pt idx="1779">
                        <c:v>1.0556828703687104</c:v>
                      </c:pt>
                      <c:pt idx="1780">
                        <c:v>1.0559259259228755</c:v>
                      </c:pt>
                      <c:pt idx="1781">
                        <c:v>1.0561689814770405</c:v>
                      </c:pt>
                      <c:pt idx="1782">
                        <c:v>1.0564120370384815</c:v>
                      </c:pt>
                      <c:pt idx="1783">
                        <c:v>1.0566550925926466</c:v>
                      </c:pt>
                      <c:pt idx="1784">
                        <c:v>1.0568981481468116</c:v>
                      </c:pt>
                      <c:pt idx="1785">
                        <c:v>1.0571412037009766</c:v>
                      </c:pt>
                      <c:pt idx="1786">
                        <c:v>1.0573842592551417</c:v>
                      </c:pt>
                      <c:pt idx="1787">
                        <c:v>1.0576273148165827</c:v>
                      </c:pt>
                      <c:pt idx="1788">
                        <c:v>1.0578703703707477</c:v>
                      </c:pt>
                      <c:pt idx="1789">
                        <c:v>1.0581134259249128</c:v>
                      </c:pt>
                      <c:pt idx="1790">
                        <c:v>1.0583564814790778</c:v>
                      </c:pt>
                      <c:pt idx="1791">
                        <c:v>1.0585995370332428</c:v>
                      </c:pt>
                      <c:pt idx="1792">
                        <c:v>1.0588425925946838</c:v>
                      </c:pt>
                      <c:pt idx="1793">
                        <c:v>1.0590856481488489</c:v>
                      </c:pt>
                      <c:pt idx="1794">
                        <c:v>1.0593287037030139</c:v>
                      </c:pt>
                      <c:pt idx="1795">
                        <c:v>1.0595717592571789</c:v>
                      </c:pt>
                      <c:pt idx="1796">
                        <c:v>1.059814814811344</c:v>
                      </c:pt>
                      <c:pt idx="1797">
                        <c:v>1.060057870365509</c:v>
                      </c:pt>
                      <c:pt idx="1798">
                        <c:v>1.06030092592695</c:v>
                      </c:pt>
                      <c:pt idx="1799">
                        <c:v>1.0605439814811151</c:v>
                      </c:pt>
                      <c:pt idx="1800">
                        <c:v>1.0607870370352801</c:v>
                      </c:pt>
                      <c:pt idx="1801">
                        <c:v>1.0610300925894451</c:v>
                      </c:pt>
                      <c:pt idx="1802">
                        <c:v>1.0612731481436102</c:v>
                      </c:pt>
                      <c:pt idx="1803">
                        <c:v>1.0615162037050512</c:v>
                      </c:pt>
                      <c:pt idx="1804">
                        <c:v>1.0617592592592162</c:v>
                      </c:pt>
                      <c:pt idx="1805">
                        <c:v>1.0620023148133813</c:v>
                      </c:pt>
                      <c:pt idx="1806">
                        <c:v>1.0622453703675463</c:v>
                      </c:pt>
                      <c:pt idx="1807">
                        <c:v>1.0624884259217113</c:v>
                      </c:pt>
                      <c:pt idx="1808">
                        <c:v>1.0627314814831523</c:v>
                      </c:pt>
                      <c:pt idx="1809">
                        <c:v>1.0629745370373174</c:v>
                      </c:pt>
                      <c:pt idx="1810">
                        <c:v>1.0632175925914824</c:v>
                      </c:pt>
                      <c:pt idx="1811">
                        <c:v>1.0634606481456474</c:v>
                      </c:pt>
                      <c:pt idx="1812">
                        <c:v>1.0637037036998125</c:v>
                      </c:pt>
                      <c:pt idx="1813">
                        <c:v>1.0639467592612535</c:v>
                      </c:pt>
                      <c:pt idx="1814">
                        <c:v>1.0641898148154185</c:v>
                      </c:pt>
                      <c:pt idx="1815">
                        <c:v>1.0644444444463632</c:v>
                      </c:pt>
                      <c:pt idx="1816">
                        <c:v>1.0646875000005283</c:v>
                      </c:pt>
                      <c:pt idx="1817">
                        <c:v>1.0649305555546933</c:v>
                      </c:pt>
                      <c:pt idx="1818">
                        <c:v>1.0651736111088583</c:v>
                      </c:pt>
                      <c:pt idx="1819">
                        <c:v>1.0654166666630234</c:v>
                      </c:pt>
                      <c:pt idx="1820">
                        <c:v>1.0656597222171884</c:v>
                      </c:pt>
                      <c:pt idx="1821">
                        <c:v>1.0659027777786294</c:v>
                      </c:pt>
                      <c:pt idx="1822">
                        <c:v>1.0661458333327944</c:v>
                      </c:pt>
                      <c:pt idx="1823">
                        <c:v>1.0663888888869595</c:v>
                      </c:pt>
                      <c:pt idx="1824">
                        <c:v>1.0666319444411245</c:v>
                      </c:pt>
                      <c:pt idx="1825">
                        <c:v>1.0668749999952896</c:v>
                      </c:pt>
                      <c:pt idx="1826">
                        <c:v>1.0671180555567306</c:v>
                      </c:pt>
                      <c:pt idx="1827">
                        <c:v>1.0673611111108956</c:v>
                      </c:pt>
                      <c:pt idx="1828">
                        <c:v>1.0676041666650606</c:v>
                      </c:pt>
                      <c:pt idx="1829">
                        <c:v>1.0678472222192257</c:v>
                      </c:pt>
                      <c:pt idx="1830">
                        <c:v>1.0680902777733907</c:v>
                      </c:pt>
                      <c:pt idx="1831">
                        <c:v>1.0683333333348317</c:v>
                      </c:pt>
                      <c:pt idx="1832">
                        <c:v>1.0685763888889968</c:v>
                      </c:pt>
                      <c:pt idx="1833">
                        <c:v>1.0688194444431618</c:v>
                      </c:pt>
                      <c:pt idx="1834">
                        <c:v>1.0690624999973268</c:v>
                      </c:pt>
                      <c:pt idx="1835">
                        <c:v>1.0693055555514919</c:v>
                      </c:pt>
                      <c:pt idx="1836">
                        <c:v>1.0695486111129329</c:v>
                      </c:pt>
                      <c:pt idx="1837">
                        <c:v>1.0697916666670979</c:v>
                      </c:pt>
                      <c:pt idx="1838">
                        <c:v>1.0700347222212629</c:v>
                      </c:pt>
                      <c:pt idx="1839">
                        <c:v>1.070277777775428</c:v>
                      </c:pt>
                      <c:pt idx="1840">
                        <c:v>1.070520833329593</c:v>
                      </c:pt>
                      <c:pt idx="1841">
                        <c:v>1.0707638888837581</c:v>
                      </c:pt>
                      <c:pt idx="1842">
                        <c:v>1.0710069444451991</c:v>
                      </c:pt>
                      <c:pt idx="1843">
                        <c:v>1.0712499999993641</c:v>
                      </c:pt>
                      <c:pt idx="1844">
                        <c:v>1.0714930555535291</c:v>
                      </c:pt>
                      <c:pt idx="1845">
                        <c:v>1.0717361111076942</c:v>
                      </c:pt>
                      <c:pt idx="1846">
                        <c:v>1.0719791666618592</c:v>
                      </c:pt>
                      <c:pt idx="1847">
                        <c:v>1.0722222222233002</c:v>
                      </c:pt>
                      <c:pt idx="1848">
                        <c:v>1.0724652777774653</c:v>
                      </c:pt>
                      <c:pt idx="1849">
                        <c:v>1.0727083333316303</c:v>
                      </c:pt>
                      <c:pt idx="1850">
                        <c:v>1.0729513888857953</c:v>
                      </c:pt>
                      <c:pt idx="1851">
                        <c:v>1.0731944444399604</c:v>
                      </c:pt>
                      <c:pt idx="1852">
                        <c:v>1.0734375000014014</c:v>
                      </c:pt>
                      <c:pt idx="1853">
                        <c:v>1.0736805555555664</c:v>
                      </c:pt>
                      <c:pt idx="1854">
                        <c:v>1.0739236111097314</c:v>
                      </c:pt>
                      <c:pt idx="1855">
                        <c:v>1.0741666666638965</c:v>
                      </c:pt>
                      <c:pt idx="1856">
                        <c:v>1.0744097222180615</c:v>
                      </c:pt>
                      <c:pt idx="1857">
                        <c:v>1.0746527777795025</c:v>
                      </c:pt>
                      <c:pt idx="1858">
                        <c:v>1.0748958333336676</c:v>
                      </c:pt>
                      <c:pt idx="1859">
                        <c:v>1.0751388888878326</c:v>
                      </c:pt>
                      <c:pt idx="1860">
                        <c:v>1.0753819444419976</c:v>
                      </c:pt>
                      <c:pt idx="1861">
                        <c:v>1.0756249999961627</c:v>
                      </c:pt>
                      <c:pt idx="1862">
                        <c:v>1.0758680555576037</c:v>
                      </c:pt>
                      <c:pt idx="1863">
                        <c:v>1.0761111111117687</c:v>
                      </c:pt>
                      <c:pt idx="1864">
                        <c:v>1.0763657407427134</c:v>
                      </c:pt>
                      <c:pt idx="1865">
                        <c:v>1.0766087962968784</c:v>
                      </c:pt>
                      <c:pt idx="1866">
                        <c:v>1.0768518518510435</c:v>
                      </c:pt>
                      <c:pt idx="1867">
                        <c:v>1.0770949074052085</c:v>
                      </c:pt>
                      <c:pt idx="1868">
                        <c:v>1.0773379629593736</c:v>
                      </c:pt>
                      <c:pt idx="1869">
                        <c:v>1.0775810185135386</c:v>
                      </c:pt>
                      <c:pt idx="1870">
                        <c:v>1.0778240740749796</c:v>
                      </c:pt>
                      <c:pt idx="1871">
                        <c:v>1.0780671296291446</c:v>
                      </c:pt>
                      <c:pt idx="1872">
                        <c:v>1.0783101851833097</c:v>
                      </c:pt>
                      <c:pt idx="1873">
                        <c:v>1.0785532407374747</c:v>
                      </c:pt>
                      <c:pt idx="1874">
                        <c:v>1.0787962962916398</c:v>
                      </c:pt>
                      <c:pt idx="1875">
                        <c:v>1.0790393518530808</c:v>
                      </c:pt>
                      <c:pt idx="1876">
                        <c:v>1.0792824074072458</c:v>
                      </c:pt>
                      <c:pt idx="1877">
                        <c:v>1.0795254629614108</c:v>
                      </c:pt>
                      <c:pt idx="1878">
                        <c:v>1.0797685185155759</c:v>
                      </c:pt>
                      <c:pt idx="1879">
                        <c:v>1.0800115740697409</c:v>
                      </c:pt>
                      <c:pt idx="1880">
                        <c:v>1.0802546296311819</c:v>
                      </c:pt>
                      <c:pt idx="1881">
                        <c:v>1.0804976851853469</c:v>
                      </c:pt>
                      <c:pt idx="1882">
                        <c:v>1.080740740739512</c:v>
                      </c:pt>
                      <c:pt idx="1883">
                        <c:v>1.080983796293677</c:v>
                      </c:pt>
                      <c:pt idx="1884">
                        <c:v>1.0812268518478421</c:v>
                      </c:pt>
                      <c:pt idx="1885">
                        <c:v>1.0814699074092831</c:v>
                      </c:pt>
                      <c:pt idx="1886">
                        <c:v>1.0817129629634481</c:v>
                      </c:pt>
                      <c:pt idx="1887">
                        <c:v>1.0819560185176131</c:v>
                      </c:pt>
                      <c:pt idx="1888">
                        <c:v>1.0821990740717782</c:v>
                      </c:pt>
                      <c:pt idx="1889">
                        <c:v>1.0824421296259432</c:v>
                      </c:pt>
                      <c:pt idx="1890">
                        <c:v>1.0826851851801083</c:v>
                      </c:pt>
                      <c:pt idx="1891">
                        <c:v>1.0829282407415493</c:v>
                      </c:pt>
                      <c:pt idx="1892">
                        <c:v>1.0831712962957143</c:v>
                      </c:pt>
                      <c:pt idx="1893">
                        <c:v>1.0834143518498793</c:v>
                      </c:pt>
                      <c:pt idx="1894">
                        <c:v>1.0836574074040444</c:v>
                      </c:pt>
                      <c:pt idx="1895">
                        <c:v>1.0839004629582094</c:v>
                      </c:pt>
                      <c:pt idx="1896">
                        <c:v>1.0841435185196504</c:v>
                      </c:pt>
                      <c:pt idx="1897">
                        <c:v>1.0843865740738154</c:v>
                      </c:pt>
                      <c:pt idx="1898">
                        <c:v>1.0846296296279805</c:v>
                      </c:pt>
                      <c:pt idx="1899">
                        <c:v>1.0848726851821455</c:v>
                      </c:pt>
                      <c:pt idx="1900">
                        <c:v>1.0851157407363106</c:v>
                      </c:pt>
                      <c:pt idx="1901">
                        <c:v>1.0853587962977516</c:v>
                      </c:pt>
                      <c:pt idx="1902">
                        <c:v>1.0856018518519166</c:v>
                      </c:pt>
                      <c:pt idx="1903">
                        <c:v>1.0858449074060816</c:v>
                      </c:pt>
                      <c:pt idx="1904">
                        <c:v>1.0860879629602467</c:v>
                      </c:pt>
                      <c:pt idx="1905">
                        <c:v>1.0863310185144117</c:v>
                      </c:pt>
                      <c:pt idx="1906">
                        <c:v>1.0865740740758527</c:v>
                      </c:pt>
                      <c:pt idx="1907">
                        <c:v>1.0868171296300178</c:v>
                      </c:pt>
                      <c:pt idx="1908">
                        <c:v>1.0870601851841828</c:v>
                      </c:pt>
                      <c:pt idx="1909">
                        <c:v>1.0873032407383478</c:v>
                      </c:pt>
                      <c:pt idx="1910">
                        <c:v>1.0875462962925129</c:v>
                      </c:pt>
                      <c:pt idx="1911">
                        <c:v>1.0877893518539539</c:v>
                      </c:pt>
                      <c:pt idx="1912">
                        <c:v>1.0880439814776226</c:v>
                      </c:pt>
                      <c:pt idx="1913">
                        <c:v>1.0882870370390636</c:v>
                      </c:pt>
                      <c:pt idx="1914">
                        <c:v>1.0885300925932286</c:v>
                      </c:pt>
                      <c:pt idx="1915">
                        <c:v>1.0887731481473937</c:v>
                      </c:pt>
                      <c:pt idx="1916">
                        <c:v>1.0890162037015587</c:v>
                      </c:pt>
                      <c:pt idx="1917">
                        <c:v>1.0892592592557238</c:v>
                      </c:pt>
                      <c:pt idx="1918">
                        <c:v>1.0895023148098888</c:v>
                      </c:pt>
                      <c:pt idx="1919">
                        <c:v>1.0897453703713298</c:v>
                      </c:pt>
                      <c:pt idx="1920">
                        <c:v>1.0899884259254948</c:v>
                      </c:pt>
                      <c:pt idx="1921">
                        <c:v>1.0902314814796599</c:v>
                      </c:pt>
                      <c:pt idx="1922">
                        <c:v>1.0904745370338249</c:v>
                      </c:pt>
                      <c:pt idx="1923">
                        <c:v>1.0907175925879899</c:v>
                      </c:pt>
                      <c:pt idx="1924">
                        <c:v>1.0909606481494309</c:v>
                      </c:pt>
                      <c:pt idx="1925">
                        <c:v>1.091203703703596</c:v>
                      </c:pt>
                      <c:pt idx="1926">
                        <c:v>1.091446759257761</c:v>
                      </c:pt>
                      <c:pt idx="1927">
                        <c:v>1.0916898148119261</c:v>
                      </c:pt>
                      <c:pt idx="1928">
                        <c:v>1.0919328703660911</c:v>
                      </c:pt>
                      <c:pt idx="1929">
                        <c:v>1.0921759259275321</c:v>
                      </c:pt>
                      <c:pt idx="1930">
                        <c:v>1.0924189814816971</c:v>
                      </c:pt>
                      <c:pt idx="1931">
                        <c:v>1.0926620370358622</c:v>
                      </c:pt>
                      <c:pt idx="1932">
                        <c:v>1.0929050925900272</c:v>
                      </c:pt>
                      <c:pt idx="1933">
                        <c:v>1.0931481481441923</c:v>
                      </c:pt>
                      <c:pt idx="1934">
                        <c:v>1.0933912037056333</c:v>
                      </c:pt>
                      <c:pt idx="1935">
                        <c:v>1.0936342592597983</c:v>
                      </c:pt>
                      <c:pt idx="1936">
                        <c:v>1.0938773148139633</c:v>
                      </c:pt>
                      <c:pt idx="1937">
                        <c:v>1.0941203703681284</c:v>
                      </c:pt>
                      <c:pt idx="1938">
                        <c:v>1.0943634259222934</c:v>
                      </c:pt>
                      <c:pt idx="1939">
                        <c:v>1.0946064814764584</c:v>
                      </c:pt>
                      <c:pt idx="1940">
                        <c:v>1.0948495370378994</c:v>
                      </c:pt>
                      <c:pt idx="1941">
                        <c:v>1.0950925925920645</c:v>
                      </c:pt>
                      <c:pt idx="1942">
                        <c:v>1.0953356481462295</c:v>
                      </c:pt>
                      <c:pt idx="1943">
                        <c:v>1.0955787037003946</c:v>
                      </c:pt>
                      <c:pt idx="1944">
                        <c:v>1.0958217592545596</c:v>
                      </c:pt>
                      <c:pt idx="1945">
                        <c:v>1.0960648148160006</c:v>
                      </c:pt>
                      <c:pt idx="1946">
                        <c:v>1.0963078703701656</c:v>
                      </c:pt>
                      <c:pt idx="1947">
                        <c:v>1.0965509259243307</c:v>
                      </c:pt>
                      <c:pt idx="1948">
                        <c:v>1.0967939814784957</c:v>
                      </c:pt>
                      <c:pt idx="1949">
                        <c:v>1.0970370370326608</c:v>
                      </c:pt>
                      <c:pt idx="1950">
                        <c:v>1.0972800925941018</c:v>
                      </c:pt>
                      <c:pt idx="1951">
                        <c:v>1.0975231481482668</c:v>
                      </c:pt>
                      <c:pt idx="1952">
                        <c:v>1.0977662037024318</c:v>
                      </c:pt>
                      <c:pt idx="1953">
                        <c:v>1.0980092592565969</c:v>
                      </c:pt>
                      <c:pt idx="1954">
                        <c:v>1.0982523148107619</c:v>
                      </c:pt>
                      <c:pt idx="1955">
                        <c:v>1.0984953703722029</c:v>
                      </c:pt>
                      <c:pt idx="1956">
                        <c:v>1.0987384259263679</c:v>
                      </c:pt>
                      <c:pt idx="1957">
                        <c:v>1.098981481480533</c:v>
                      </c:pt>
                      <c:pt idx="1958">
                        <c:v>1.099224537034698</c:v>
                      </c:pt>
                      <c:pt idx="1959">
                        <c:v>1.0994675925888631</c:v>
                      </c:pt>
                      <c:pt idx="1960">
                        <c:v>1.0997222222198078</c:v>
                      </c:pt>
                      <c:pt idx="1961">
                        <c:v>1.0999652777739728</c:v>
                      </c:pt>
                      <c:pt idx="1962">
                        <c:v>1.1002083333354138</c:v>
                      </c:pt>
                      <c:pt idx="1963">
                        <c:v>1.1004513888895788</c:v>
                      </c:pt>
                      <c:pt idx="1964">
                        <c:v>1.1006944444437439</c:v>
                      </c:pt>
                      <c:pt idx="1965">
                        <c:v>1.1009374999979089</c:v>
                      </c:pt>
                      <c:pt idx="1966">
                        <c:v>1.1011805555520739</c:v>
                      </c:pt>
                      <c:pt idx="1967">
                        <c:v>1.101423611106239</c:v>
                      </c:pt>
                      <c:pt idx="1968">
                        <c:v>1.10166666666768</c:v>
                      </c:pt>
                      <c:pt idx="1969">
                        <c:v>1.101909722221845</c:v>
                      </c:pt>
                      <c:pt idx="1970">
                        <c:v>1.1021527777760101</c:v>
                      </c:pt>
                      <c:pt idx="1971">
                        <c:v>1.1023958333301751</c:v>
                      </c:pt>
                      <c:pt idx="1972">
                        <c:v>1.1026388888843401</c:v>
                      </c:pt>
                      <c:pt idx="1973">
                        <c:v>1.1028819444457811</c:v>
                      </c:pt>
                      <c:pt idx="1974">
                        <c:v>1.1031249999999462</c:v>
                      </c:pt>
                      <c:pt idx="1975">
                        <c:v>1.1033680555541112</c:v>
                      </c:pt>
                      <c:pt idx="1976">
                        <c:v>1.1036111111082763</c:v>
                      </c:pt>
                      <c:pt idx="1977">
                        <c:v>1.1038541666624413</c:v>
                      </c:pt>
                      <c:pt idx="1978">
                        <c:v>1.1040972222238823</c:v>
                      </c:pt>
                      <c:pt idx="1979">
                        <c:v>1.1043402777780473</c:v>
                      </c:pt>
                      <c:pt idx="1980">
                        <c:v>1.1045833333322124</c:v>
                      </c:pt>
                      <c:pt idx="1981">
                        <c:v>1.1048263888863774</c:v>
                      </c:pt>
                      <c:pt idx="1982">
                        <c:v>1.1050694444405424</c:v>
                      </c:pt>
                      <c:pt idx="1983">
                        <c:v>1.1053125000019834</c:v>
                      </c:pt>
                      <c:pt idx="1984">
                        <c:v>1.1055555555561485</c:v>
                      </c:pt>
                      <c:pt idx="1985">
                        <c:v>1.1057986111103135</c:v>
                      </c:pt>
                      <c:pt idx="1986">
                        <c:v>1.1060416666644786</c:v>
                      </c:pt>
                      <c:pt idx="1987">
                        <c:v>1.1062847222186436</c:v>
                      </c:pt>
                      <c:pt idx="1988">
                        <c:v>1.1065277777728086</c:v>
                      </c:pt>
                      <c:pt idx="1989">
                        <c:v>1.1067708333342496</c:v>
                      </c:pt>
                      <c:pt idx="1990">
                        <c:v>1.1070138888884147</c:v>
                      </c:pt>
                      <c:pt idx="1991">
                        <c:v>1.1072569444425797</c:v>
                      </c:pt>
                      <c:pt idx="1992">
                        <c:v>1.1074999999967448</c:v>
                      </c:pt>
                      <c:pt idx="1993">
                        <c:v>1.1077430555509098</c:v>
                      </c:pt>
                      <c:pt idx="1994">
                        <c:v>1.1079861111123508</c:v>
                      </c:pt>
                      <c:pt idx="1995">
                        <c:v>1.1082291666665158</c:v>
                      </c:pt>
                      <c:pt idx="1996">
                        <c:v>1.1084722222206809</c:v>
                      </c:pt>
                      <c:pt idx="1997">
                        <c:v>1.1087152777748459</c:v>
                      </c:pt>
                      <c:pt idx="1998">
                        <c:v>1.1089583333290109</c:v>
                      </c:pt>
                      <c:pt idx="1999">
                        <c:v>1.1092013888904519</c:v>
                      </c:pt>
                      <c:pt idx="2000">
                        <c:v>1.109444444444617</c:v>
                      </c:pt>
                      <c:pt idx="2001">
                        <c:v>1.109687499998782</c:v>
                      </c:pt>
                      <c:pt idx="2002">
                        <c:v>1.1099305555529471</c:v>
                      </c:pt>
                      <c:pt idx="2003">
                        <c:v>1.1101736111071121</c:v>
                      </c:pt>
                      <c:pt idx="2004">
                        <c:v>1.1104166666685531</c:v>
                      </c:pt>
                      <c:pt idx="2005">
                        <c:v>1.1106597222227181</c:v>
                      </c:pt>
                      <c:pt idx="2006">
                        <c:v>1.1109027777768832</c:v>
                      </c:pt>
                      <c:pt idx="2007">
                        <c:v>1.1111458333310482</c:v>
                      </c:pt>
                      <c:pt idx="2008">
                        <c:v>1.1114004629619929</c:v>
                      </c:pt>
                      <c:pt idx="2009">
                        <c:v>1.1116435185161579</c:v>
                      </c:pt>
                      <c:pt idx="2010">
                        <c:v>1.111886574070323</c:v>
                      </c:pt>
                      <c:pt idx="2011">
                        <c:v>1.112129629624488</c:v>
                      </c:pt>
                      <c:pt idx="2012">
                        <c:v>1.112372685185929</c:v>
                      </c:pt>
                      <c:pt idx="2013">
                        <c:v>1.1126157407400941</c:v>
                      </c:pt>
                      <c:pt idx="2014">
                        <c:v>1.1128587962942591</c:v>
                      </c:pt>
                      <c:pt idx="2015">
                        <c:v>1.1131018518484241</c:v>
                      </c:pt>
                      <c:pt idx="2016">
                        <c:v>1.1133449074025892</c:v>
                      </c:pt>
                      <c:pt idx="2017">
                        <c:v>1.1135879629640302</c:v>
                      </c:pt>
                      <c:pt idx="2018">
                        <c:v>1.1138310185181952</c:v>
                      </c:pt>
                      <c:pt idx="2019">
                        <c:v>1.1140740740723603</c:v>
                      </c:pt>
                      <c:pt idx="2020">
                        <c:v>1.1143171296265253</c:v>
                      </c:pt>
                      <c:pt idx="2021">
                        <c:v>1.1145601851806903</c:v>
                      </c:pt>
                      <c:pt idx="2022">
                        <c:v>1.1148032407421313</c:v>
                      </c:pt>
                      <c:pt idx="2023">
                        <c:v>1.1150462962962964</c:v>
                      </c:pt>
                      <c:pt idx="2024">
                        <c:v>1.1152893518504614</c:v>
                      </c:pt>
                      <c:pt idx="2025">
                        <c:v>1.1155324074046264</c:v>
                      </c:pt>
                      <c:pt idx="2026">
                        <c:v>1.1157754629587915</c:v>
                      </c:pt>
                      <c:pt idx="2027">
                        <c:v>1.1160185185202325</c:v>
                      </c:pt>
                      <c:pt idx="2028">
                        <c:v>1.1162615740743975</c:v>
                      </c:pt>
                      <c:pt idx="2029">
                        <c:v>1.1165046296285626</c:v>
                      </c:pt>
                      <c:pt idx="2030">
                        <c:v>1.1167476851827276</c:v>
                      </c:pt>
                      <c:pt idx="2031">
                        <c:v>1.1169907407368926</c:v>
                      </c:pt>
                      <c:pt idx="2032">
                        <c:v>1.1172337962983336</c:v>
                      </c:pt>
                      <c:pt idx="2033">
                        <c:v>1.1174768518524987</c:v>
                      </c:pt>
                      <c:pt idx="2034">
                        <c:v>1.1177199074066637</c:v>
                      </c:pt>
                      <c:pt idx="2035">
                        <c:v>1.1179629629608288</c:v>
                      </c:pt>
                      <c:pt idx="2036">
                        <c:v>1.1182060185149938</c:v>
                      </c:pt>
                      <c:pt idx="2037">
                        <c:v>1.1184490740691588</c:v>
                      </c:pt>
                      <c:pt idx="2038">
                        <c:v>1.1186921296305998</c:v>
                      </c:pt>
                      <c:pt idx="2039">
                        <c:v>1.1189351851847649</c:v>
                      </c:pt>
                      <c:pt idx="2040">
                        <c:v>1.1191782407389299</c:v>
                      </c:pt>
                      <c:pt idx="2041">
                        <c:v>1.1194212962930949</c:v>
                      </c:pt>
                      <c:pt idx="2042">
                        <c:v>1.11966435184726</c:v>
                      </c:pt>
                      <c:pt idx="2043">
                        <c:v>1.119907407408701</c:v>
                      </c:pt>
                      <c:pt idx="2044">
                        <c:v>1.120150462962866</c:v>
                      </c:pt>
                      <c:pt idx="2045">
                        <c:v>1.1203935185170311</c:v>
                      </c:pt>
                      <c:pt idx="2046">
                        <c:v>1.1206365740711961</c:v>
                      </c:pt>
                      <c:pt idx="2047">
                        <c:v>1.1208796296253611</c:v>
                      </c:pt>
                      <c:pt idx="2048">
                        <c:v>1.1211226851868021</c:v>
                      </c:pt>
                      <c:pt idx="2049">
                        <c:v>1.1213657407409672</c:v>
                      </c:pt>
                      <c:pt idx="2050">
                        <c:v>1.1216087962951322</c:v>
                      </c:pt>
                      <c:pt idx="2051">
                        <c:v>1.1218518518492973</c:v>
                      </c:pt>
                      <c:pt idx="2052">
                        <c:v>1.1220949074034623</c:v>
                      </c:pt>
                      <c:pt idx="2053">
                        <c:v>1.1223379629649033</c:v>
                      </c:pt>
                      <c:pt idx="2054">
                        <c:v>1.1225810185190683</c:v>
                      </c:pt>
                      <c:pt idx="2055">
                        <c:v>1.1228240740732334</c:v>
                      </c:pt>
                      <c:pt idx="2056">
                        <c:v>1.1230787037041781</c:v>
                      </c:pt>
                      <c:pt idx="2057">
                        <c:v>1.1233217592583431</c:v>
                      </c:pt>
                      <c:pt idx="2058">
                        <c:v>1.1235648148125081</c:v>
                      </c:pt>
                      <c:pt idx="2059">
                        <c:v>1.1238078703666732</c:v>
                      </c:pt>
                      <c:pt idx="2060">
                        <c:v>1.1240509259208382</c:v>
                      </c:pt>
                      <c:pt idx="2061">
                        <c:v>1.1242939814822792</c:v>
                      </c:pt>
                      <c:pt idx="2062">
                        <c:v>1.1245370370364443</c:v>
                      </c:pt>
                      <c:pt idx="2063">
                        <c:v>1.1247800925906093</c:v>
                      </c:pt>
                      <c:pt idx="2064">
                        <c:v>1.1250231481447743</c:v>
                      </c:pt>
                      <c:pt idx="2065">
                        <c:v>1.1252662036989394</c:v>
                      </c:pt>
                      <c:pt idx="2066">
                        <c:v>1.1255092592603804</c:v>
                      </c:pt>
                      <c:pt idx="2067">
                        <c:v>1.1257523148145454</c:v>
                      </c:pt>
                      <c:pt idx="2068">
                        <c:v>1.1259953703687104</c:v>
                      </c:pt>
                      <c:pt idx="2069">
                        <c:v>1.1262384259228755</c:v>
                      </c:pt>
                      <c:pt idx="2070">
                        <c:v>1.1264814814770405</c:v>
                      </c:pt>
                      <c:pt idx="2071">
                        <c:v>1.1267245370384815</c:v>
                      </c:pt>
                      <c:pt idx="2072">
                        <c:v>1.1269675925926466</c:v>
                      </c:pt>
                      <c:pt idx="2073">
                        <c:v>1.1272106481468116</c:v>
                      </c:pt>
                      <c:pt idx="2074">
                        <c:v>1.1274537037009766</c:v>
                      </c:pt>
                      <c:pt idx="2075">
                        <c:v>1.1276967592551417</c:v>
                      </c:pt>
                      <c:pt idx="2076">
                        <c:v>1.1279398148165827</c:v>
                      </c:pt>
                      <c:pt idx="2077">
                        <c:v>1.1281828703707477</c:v>
                      </c:pt>
                      <c:pt idx="2078">
                        <c:v>1.1284259259249128</c:v>
                      </c:pt>
                      <c:pt idx="2079">
                        <c:v>1.1286689814790778</c:v>
                      </c:pt>
                      <c:pt idx="2080">
                        <c:v>1.1289120370332428</c:v>
                      </c:pt>
                      <c:pt idx="2081">
                        <c:v>1.1291550925946838</c:v>
                      </c:pt>
                      <c:pt idx="2082">
                        <c:v>1.1293981481488489</c:v>
                      </c:pt>
                      <c:pt idx="2083">
                        <c:v>1.1296412037030139</c:v>
                      </c:pt>
                      <c:pt idx="2084">
                        <c:v>1.1298842592571789</c:v>
                      </c:pt>
                      <c:pt idx="2085">
                        <c:v>1.130127314811344</c:v>
                      </c:pt>
                      <c:pt idx="2086">
                        <c:v>1.130370370365509</c:v>
                      </c:pt>
                      <c:pt idx="2087">
                        <c:v>1.13061342592695</c:v>
                      </c:pt>
                      <c:pt idx="2088">
                        <c:v>1.1308564814811151</c:v>
                      </c:pt>
                      <c:pt idx="2089">
                        <c:v>1.1310995370352801</c:v>
                      </c:pt>
                      <c:pt idx="2090">
                        <c:v>1.1313425925894451</c:v>
                      </c:pt>
                      <c:pt idx="2091">
                        <c:v>1.1315856481436102</c:v>
                      </c:pt>
                      <c:pt idx="2092">
                        <c:v>1.1318287037050512</c:v>
                      </c:pt>
                      <c:pt idx="2093">
                        <c:v>1.1320717592592162</c:v>
                      </c:pt>
                      <c:pt idx="2094">
                        <c:v>1.1323148148133813</c:v>
                      </c:pt>
                      <c:pt idx="2095">
                        <c:v>1.1325578703675463</c:v>
                      </c:pt>
                      <c:pt idx="2096">
                        <c:v>1.1328009259217113</c:v>
                      </c:pt>
                      <c:pt idx="2097">
                        <c:v>1.1330439814831523</c:v>
                      </c:pt>
                      <c:pt idx="2098">
                        <c:v>1.1332870370373174</c:v>
                      </c:pt>
                      <c:pt idx="2099">
                        <c:v>1.1335300925914824</c:v>
                      </c:pt>
                      <c:pt idx="2100">
                        <c:v>1.1337731481456474</c:v>
                      </c:pt>
                      <c:pt idx="2101">
                        <c:v>1.1340162036998125</c:v>
                      </c:pt>
                      <c:pt idx="2102">
                        <c:v>1.1342592592612535</c:v>
                      </c:pt>
                      <c:pt idx="2103">
                        <c:v>1.1345023148154185</c:v>
                      </c:pt>
                      <c:pt idx="2104">
                        <c:v>1.1347453703695836</c:v>
                      </c:pt>
                      <c:pt idx="2105">
                        <c:v>1.1350000000005283</c:v>
                      </c:pt>
                      <c:pt idx="2106">
                        <c:v>1.1352430555546933</c:v>
                      </c:pt>
                      <c:pt idx="2107">
                        <c:v>1.1354861111088583</c:v>
                      </c:pt>
                      <c:pt idx="2108">
                        <c:v>1.1357291666630234</c:v>
                      </c:pt>
                      <c:pt idx="2109">
                        <c:v>1.1359722222171884</c:v>
                      </c:pt>
                      <c:pt idx="2110">
                        <c:v>1.1362152777786294</c:v>
                      </c:pt>
                      <c:pt idx="2111">
                        <c:v>1.1364583333327944</c:v>
                      </c:pt>
                      <c:pt idx="2112">
                        <c:v>1.1367013888869595</c:v>
                      </c:pt>
                      <c:pt idx="2113">
                        <c:v>1.1369444444411245</c:v>
                      </c:pt>
                      <c:pt idx="2114">
                        <c:v>1.1371874999952896</c:v>
                      </c:pt>
                      <c:pt idx="2115">
                        <c:v>1.1374305555567306</c:v>
                      </c:pt>
                      <c:pt idx="2116">
                        <c:v>1.1376736111108956</c:v>
                      </c:pt>
                      <c:pt idx="2117">
                        <c:v>1.1379166666650606</c:v>
                      </c:pt>
                      <c:pt idx="2118">
                        <c:v>1.1381597222192257</c:v>
                      </c:pt>
                      <c:pt idx="2119">
                        <c:v>1.1384027777733907</c:v>
                      </c:pt>
                      <c:pt idx="2120">
                        <c:v>1.1386458333348317</c:v>
                      </c:pt>
                      <c:pt idx="2121">
                        <c:v>1.1388888888889968</c:v>
                      </c:pt>
                      <c:pt idx="2122">
                        <c:v>1.1391319444431618</c:v>
                      </c:pt>
                      <c:pt idx="2123">
                        <c:v>1.1393749999973268</c:v>
                      </c:pt>
                      <c:pt idx="2124">
                        <c:v>1.1396180555514919</c:v>
                      </c:pt>
                      <c:pt idx="2125">
                        <c:v>1.1398611111129329</c:v>
                      </c:pt>
                      <c:pt idx="2126">
                        <c:v>1.1401041666670979</c:v>
                      </c:pt>
                      <c:pt idx="2127">
                        <c:v>1.1403472222212629</c:v>
                      </c:pt>
                      <c:pt idx="2128">
                        <c:v>1.140590277775428</c:v>
                      </c:pt>
                      <c:pt idx="2129">
                        <c:v>1.140833333329593</c:v>
                      </c:pt>
                      <c:pt idx="2130">
                        <c:v>1.1410763888837581</c:v>
                      </c:pt>
                      <c:pt idx="2131">
                        <c:v>1.1413194444451991</c:v>
                      </c:pt>
                      <c:pt idx="2132">
                        <c:v>1.1415624999993641</c:v>
                      </c:pt>
                      <c:pt idx="2133">
                        <c:v>1.1418055555535291</c:v>
                      </c:pt>
                      <c:pt idx="2134">
                        <c:v>1.1420486111076942</c:v>
                      </c:pt>
                      <c:pt idx="2135">
                        <c:v>1.1422916666618592</c:v>
                      </c:pt>
                      <c:pt idx="2136">
                        <c:v>1.1425347222233002</c:v>
                      </c:pt>
                      <c:pt idx="2137">
                        <c:v>1.1427777777774653</c:v>
                      </c:pt>
                      <c:pt idx="2138">
                        <c:v>1.1430208333316303</c:v>
                      </c:pt>
                      <c:pt idx="2139">
                        <c:v>1.1432638888857953</c:v>
                      </c:pt>
                      <c:pt idx="2140">
                        <c:v>1.1435069444399604</c:v>
                      </c:pt>
                      <c:pt idx="2141">
                        <c:v>1.1437500000014014</c:v>
                      </c:pt>
                      <c:pt idx="2142">
                        <c:v>1.1439930555555664</c:v>
                      </c:pt>
                      <c:pt idx="2143">
                        <c:v>1.1442361111097314</c:v>
                      </c:pt>
                      <c:pt idx="2144">
                        <c:v>1.1444791666638965</c:v>
                      </c:pt>
                      <c:pt idx="2145">
                        <c:v>1.1447222222180615</c:v>
                      </c:pt>
                      <c:pt idx="2146">
                        <c:v>1.1449652777795025</c:v>
                      </c:pt>
                      <c:pt idx="2147">
                        <c:v>1.1452083333336676</c:v>
                      </c:pt>
                      <c:pt idx="2148">
                        <c:v>1.1454513888878326</c:v>
                      </c:pt>
                      <c:pt idx="2149">
                        <c:v>1.1456944444419976</c:v>
                      </c:pt>
                      <c:pt idx="2150">
                        <c:v>1.1459374999961627</c:v>
                      </c:pt>
                      <c:pt idx="2151">
                        <c:v>1.1461805555576037</c:v>
                      </c:pt>
                      <c:pt idx="2152">
                        <c:v>1.1464236111117687</c:v>
                      </c:pt>
                      <c:pt idx="2153">
                        <c:v>1.1466782407427134</c:v>
                      </c:pt>
                      <c:pt idx="2154">
                        <c:v>1.1469212962968784</c:v>
                      </c:pt>
                      <c:pt idx="2155">
                        <c:v>1.1471643518510435</c:v>
                      </c:pt>
                      <c:pt idx="2156">
                        <c:v>1.1474074074052085</c:v>
                      </c:pt>
                      <c:pt idx="2157">
                        <c:v>1.1476504629593736</c:v>
                      </c:pt>
                      <c:pt idx="2158">
                        <c:v>1.1478935185135386</c:v>
                      </c:pt>
                      <c:pt idx="2159">
                        <c:v>1.1481365740749796</c:v>
                      </c:pt>
                      <c:pt idx="2160">
                        <c:v>1.1483796296291446</c:v>
                      </c:pt>
                      <c:pt idx="2161">
                        <c:v>1.1486226851833097</c:v>
                      </c:pt>
                      <c:pt idx="2162">
                        <c:v>1.1488657407374747</c:v>
                      </c:pt>
                      <c:pt idx="2163">
                        <c:v>1.1491087962916398</c:v>
                      </c:pt>
                      <c:pt idx="2164">
                        <c:v>1.1493518518530808</c:v>
                      </c:pt>
                      <c:pt idx="2165">
                        <c:v>1.1495949074072458</c:v>
                      </c:pt>
                      <c:pt idx="2166">
                        <c:v>1.1498379629614108</c:v>
                      </c:pt>
                      <c:pt idx="2167">
                        <c:v>1.1500810185155759</c:v>
                      </c:pt>
                      <c:pt idx="2168">
                        <c:v>1.1503240740697409</c:v>
                      </c:pt>
                      <c:pt idx="2169">
                        <c:v>1.1505671296311819</c:v>
                      </c:pt>
                      <c:pt idx="2170">
                        <c:v>1.1508101851853469</c:v>
                      </c:pt>
                      <c:pt idx="2171">
                        <c:v>1.151053240739512</c:v>
                      </c:pt>
                      <c:pt idx="2172">
                        <c:v>1.151296296293677</c:v>
                      </c:pt>
                      <c:pt idx="2173">
                        <c:v>1.1515393518478421</c:v>
                      </c:pt>
                      <c:pt idx="2174">
                        <c:v>1.1517824074092831</c:v>
                      </c:pt>
                      <c:pt idx="2175">
                        <c:v>1.1520254629634481</c:v>
                      </c:pt>
                      <c:pt idx="2176">
                        <c:v>1.1522685185176131</c:v>
                      </c:pt>
                      <c:pt idx="2177">
                        <c:v>1.1525115740717782</c:v>
                      </c:pt>
                      <c:pt idx="2178">
                        <c:v>1.1527546296259432</c:v>
                      </c:pt>
                      <c:pt idx="2179">
                        <c:v>1.1529976851801083</c:v>
                      </c:pt>
                      <c:pt idx="2180">
                        <c:v>1.1532407407415493</c:v>
                      </c:pt>
                      <c:pt idx="2181">
                        <c:v>1.1534837962957143</c:v>
                      </c:pt>
                      <c:pt idx="2182">
                        <c:v>1.1537268518498793</c:v>
                      </c:pt>
                      <c:pt idx="2183">
                        <c:v>1.1539699074040444</c:v>
                      </c:pt>
                      <c:pt idx="2184">
                        <c:v>1.1542129629582094</c:v>
                      </c:pt>
                      <c:pt idx="2185">
                        <c:v>1.1544560185196504</c:v>
                      </c:pt>
                      <c:pt idx="2186">
                        <c:v>1.1546990740738154</c:v>
                      </c:pt>
                      <c:pt idx="2187">
                        <c:v>1.1549421296279805</c:v>
                      </c:pt>
                      <c:pt idx="2188">
                        <c:v>1.1551851851821455</c:v>
                      </c:pt>
                      <c:pt idx="2189">
                        <c:v>1.1554282407363106</c:v>
                      </c:pt>
                      <c:pt idx="2190">
                        <c:v>1.1556712962977516</c:v>
                      </c:pt>
                      <c:pt idx="2191">
                        <c:v>1.1559143518519166</c:v>
                      </c:pt>
                      <c:pt idx="2192">
                        <c:v>1.1561574074060816</c:v>
                      </c:pt>
                      <c:pt idx="2193">
                        <c:v>1.1564004629602467</c:v>
                      </c:pt>
                      <c:pt idx="2194">
                        <c:v>1.1566435185144117</c:v>
                      </c:pt>
                      <c:pt idx="2195">
                        <c:v>1.1568865740758527</c:v>
                      </c:pt>
                      <c:pt idx="2196">
                        <c:v>1.1571296296300178</c:v>
                      </c:pt>
                      <c:pt idx="2197">
                        <c:v>1.1573726851841828</c:v>
                      </c:pt>
                      <c:pt idx="2198">
                        <c:v>1.1576157407383478</c:v>
                      </c:pt>
                      <c:pt idx="2199">
                        <c:v>1.1578587962925129</c:v>
                      </c:pt>
                      <c:pt idx="2200">
                        <c:v>1.1581018518539539</c:v>
                      </c:pt>
                      <c:pt idx="2201">
                        <c:v>1.1583564814776226</c:v>
                      </c:pt>
                      <c:pt idx="2202">
                        <c:v>1.1585995370390636</c:v>
                      </c:pt>
                      <c:pt idx="2203">
                        <c:v>1.1588425925932286</c:v>
                      </c:pt>
                      <c:pt idx="2204">
                        <c:v>1.1590856481473937</c:v>
                      </c:pt>
                      <c:pt idx="2205">
                        <c:v>1.1593287037015587</c:v>
                      </c:pt>
                      <c:pt idx="2206">
                        <c:v>1.1595717592557238</c:v>
                      </c:pt>
                      <c:pt idx="2207">
                        <c:v>1.1598148148098888</c:v>
                      </c:pt>
                      <c:pt idx="2208">
                        <c:v>1.1600578703713298</c:v>
                      </c:pt>
                      <c:pt idx="2209">
                        <c:v>1.1603009259254948</c:v>
                      </c:pt>
                      <c:pt idx="2210">
                        <c:v>1.1605439814796599</c:v>
                      </c:pt>
                      <c:pt idx="2211">
                        <c:v>1.1607870370338249</c:v>
                      </c:pt>
                      <c:pt idx="2212">
                        <c:v>1.1610300925879899</c:v>
                      </c:pt>
                      <c:pt idx="2213">
                        <c:v>1.1612731481494309</c:v>
                      </c:pt>
                      <c:pt idx="2214">
                        <c:v>1.161516203703596</c:v>
                      </c:pt>
                      <c:pt idx="2215">
                        <c:v>1.161759259257761</c:v>
                      </c:pt>
                      <c:pt idx="2216">
                        <c:v>1.1620023148119261</c:v>
                      </c:pt>
                      <c:pt idx="2217">
                        <c:v>1.1622453703660911</c:v>
                      </c:pt>
                      <c:pt idx="2218">
                        <c:v>1.1624884259275321</c:v>
                      </c:pt>
                      <c:pt idx="2219">
                        <c:v>1.1627314814816971</c:v>
                      </c:pt>
                      <c:pt idx="2220">
                        <c:v>1.1629745370358622</c:v>
                      </c:pt>
                      <c:pt idx="2221">
                        <c:v>1.1632175925900272</c:v>
                      </c:pt>
                      <c:pt idx="2222">
                        <c:v>1.1634606481441923</c:v>
                      </c:pt>
                      <c:pt idx="2223">
                        <c:v>1.1637037037056333</c:v>
                      </c:pt>
                      <c:pt idx="2224">
                        <c:v>1.1639467592597983</c:v>
                      </c:pt>
                      <c:pt idx="2225">
                        <c:v>1.1641898148139633</c:v>
                      </c:pt>
                      <c:pt idx="2226">
                        <c:v>1.1644328703681284</c:v>
                      </c:pt>
                      <c:pt idx="2227">
                        <c:v>1.1646759259222934</c:v>
                      </c:pt>
                      <c:pt idx="2228">
                        <c:v>1.1649189814764584</c:v>
                      </c:pt>
                      <c:pt idx="2229">
                        <c:v>1.1651620370378994</c:v>
                      </c:pt>
                      <c:pt idx="2230">
                        <c:v>1.1654050925920645</c:v>
                      </c:pt>
                      <c:pt idx="2231">
                        <c:v>1.1656481481462295</c:v>
                      </c:pt>
                      <c:pt idx="2232">
                        <c:v>1.1658912037003946</c:v>
                      </c:pt>
                      <c:pt idx="2233">
                        <c:v>1.1661342592545596</c:v>
                      </c:pt>
                      <c:pt idx="2234">
                        <c:v>1.1663773148160006</c:v>
                      </c:pt>
                      <c:pt idx="2235">
                        <c:v>1.1666203703701656</c:v>
                      </c:pt>
                      <c:pt idx="2236">
                        <c:v>1.1668634259243307</c:v>
                      </c:pt>
                      <c:pt idx="2237">
                        <c:v>1.1671064814784957</c:v>
                      </c:pt>
                      <c:pt idx="2238">
                        <c:v>1.1673495370326608</c:v>
                      </c:pt>
                      <c:pt idx="2239">
                        <c:v>1.1675925925941018</c:v>
                      </c:pt>
                      <c:pt idx="2240">
                        <c:v>1.1678356481482668</c:v>
                      </c:pt>
                      <c:pt idx="2241">
                        <c:v>1.1680787037024318</c:v>
                      </c:pt>
                      <c:pt idx="2242">
                        <c:v>1.1683217592565969</c:v>
                      </c:pt>
                      <c:pt idx="2243">
                        <c:v>1.1685648148107619</c:v>
                      </c:pt>
                      <c:pt idx="2244">
                        <c:v>1.1688078703722029</c:v>
                      </c:pt>
                      <c:pt idx="2245">
                        <c:v>1.1690509259263679</c:v>
                      </c:pt>
                      <c:pt idx="2246">
                        <c:v>1.169293981480533</c:v>
                      </c:pt>
                      <c:pt idx="2247">
                        <c:v>1.169537037034698</c:v>
                      </c:pt>
                      <c:pt idx="2248">
                        <c:v>1.1697800925888631</c:v>
                      </c:pt>
                      <c:pt idx="2249">
                        <c:v>1.1700347222198078</c:v>
                      </c:pt>
                      <c:pt idx="2250">
                        <c:v>1.1702777777739728</c:v>
                      </c:pt>
                      <c:pt idx="2251">
                        <c:v>1.1705208333354138</c:v>
                      </c:pt>
                      <c:pt idx="2252">
                        <c:v>1.1707638888895788</c:v>
                      </c:pt>
                      <c:pt idx="2253">
                        <c:v>1.1710069444437439</c:v>
                      </c:pt>
                      <c:pt idx="2254">
                        <c:v>1.1712499999979089</c:v>
                      </c:pt>
                      <c:pt idx="2255">
                        <c:v>1.1714930555520739</c:v>
                      </c:pt>
                      <c:pt idx="2256">
                        <c:v>1.171736111106239</c:v>
                      </c:pt>
                      <c:pt idx="2257">
                        <c:v>1.17197916666768</c:v>
                      </c:pt>
                      <c:pt idx="2258">
                        <c:v>1.172222222221845</c:v>
                      </c:pt>
                      <c:pt idx="2259">
                        <c:v>1.1724652777760101</c:v>
                      </c:pt>
                      <c:pt idx="2260">
                        <c:v>1.1727083333301751</c:v>
                      </c:pt>
                      <c:pt idx="2261">
                        <c:v>1.1729513888843401</c:v>
                      </c:pt>
                      <c:pt idx="2262">
                        <c:v>1.1731944444457811</c:v>
                      </c:pt>
                      <c:pt idx="2263">
                        <c:v>1.1734374999999462</c:v>
                      </c:pt>
                      <c:pt idx="2264">
                        <c:v>1.1736805555541112</c:v>
                      </c:pt>
                      <c:pt idx="2265">
                        <c:v>1.1739236111082763</c:v>
                      </c:pt>
                      <c:pt idx="2266">
                        <c:v>1.1741666666624413</c:v>
                      </c:pt>
                      <c:pt idx="2267">
                        <c:v>1.1744097222238823</c:v>
                      </c:pt>
                      <c:pt idx="2268">
                        <c:v>1.1746527777780473</c:v>
                      </c:pt>
                      <c:pt idx="2269">
                        <c:v>1.1748958333322124</c:v>
                      </c:pt>
                      <c:pt idx="2270">
                        <c:v>1.1751388888863774</c:v>
                      </c:pt>
                      <c:pt idx="2271">
                        <c:v>1.1753819444405424</c:v>
                      </c:pt>
                      <c:pt idx="2272">
                        <c:v>1.1756250000019834</c:v>
                      </c:pt>
                      <c:pt idx="2273">
                        <c:v>1.1758680555561485</c:v>
                      </c:pt>
                      <c:pt idx="2274">
                        <c:v>1.1761111111103135</c:v>
                      </c:pt>
                      <c:pt idx="2275">
                        <c:v>1.1763541666644786</c:v>
                      </c:pt>
                      <c:pt idx="2276">
                        <c:v>1.1765972222186436</c:v>
                      </c:pt>
                      <c:pt idx="2277">
                        <c:v>1.1768402777728086</c:v>
                      </c:pt>
                      <c:pt idx="2278">
                        <c:v>1.1770833333342496</c:v>
                      </c:pt>
                      <c:pt idx="2279">
                        <c:v>1.1773263888884147</c:v>
                      </c:pt>
                      <c:pt idx="2280">
                        <c:v>1.1775694444425797</c:v>
                      </c:pt>
                      <c:pt idx="2281">
                        <c:v>1.1778124999967448</c:v>
                      </c:pt>
                      <c:pt idx="2282">
                        <c:v>1.1780555555509098</c:v>
                      </c:pt>
                      <c:pt idx="2283">
                        <c:v>1.1782986111123508</c:v>
                      </c:pt>
                      <c:pt idx="2284">
                        <c:v>1.1785416666665158</c:v>
                      </c:pt>
                      <c:pt idx="2285">
                        <c:v>1.1787847222206809</c:v>
                      </c:pt>
                      <c:pt idx="2286">
                        <c:v>1.1790277777748459</c:v>
                      </c:pt>
                      <c:pt idx="2287">
                        <c:v>1.1792708333290109</c:v>
                      </c:pt>
                      <c:pt idx="2288">
                        <c:v>1.1795138888904519</c:v>
                      </c:pt>
                      <c:pt idx="2289">
                        <c:v>1.179756944444617</c:v>
                      </c:pt>
                      <c:pt idx="2290">
                        <c:v>1.179999999998782</c:v>
                      </c:pt>
                      <c:pt idx="2291">
                        <c:v>1.1802430555529471</c:v>
                      </c:pt>
                      <c:pt idx="2292">
                        <c:v>1.1804861111071121</c:v>
                      </c:pt>
                      <c:pt idx="2293">
                        <c:v>1.1807291666685531</c:v>
                      </c:pt>
                      <c:pt idx="2294">
                        <c:v>1.1809722222227181</c:v>
                      </c:pt>
                      <c:pt idx="2295">
                        <c:v>1.1812152777768832</c:v>
                      </c:pt>
                      <c:pt idx="2296">
                        <c:v>1.1814583333310482</c:v>
                      </c:pt>
                      <c:pt idx="2297">
                        <c:v>1.1817129629619929</c:v>
                      </c:pt>
                      <c:pt idx="2298">
                        <c:v>1.1819560185161579</c:v>
                      </c:pt>
                      <c:pt idx="2299">
                        <c:v>1.182199074070323</c:v>
                      </c:pt>
                      <c:pt idx="2300">
                        <c:v>1.182442129624488</c:v>
                      </c:pt>
                      <c:pt idx="2301">
                        <c:v>1.182685185185929</c:v>
                      </c:pt>
                      <c:pt idx="2302">
                        <c:v>1.1829282407400941</c:v>
                      </c:pt>
                      <c:pt idx="2303">
                        <c:v>1.1831712962942591</c:v>
                      </c:pt>
                      <c:pt idx="2304">
                        <c:v>1.1834143518484241</c:v>
                      </c:pt>
                      <c:pt idx="2305">
                        <c:v>1.1836574074025892</c:v>
                      </c:pt>
                      <c:pt idx="2306">
                        <c:v>1.1839004629640302</c:v>
                      </c:pt>
                      <c:pt idx="2307">
                        <c:v>1.1841435185181952</c:v>
                      </c:pt>
                      <c:pt idx="2308">
                        <c:v>1.1843865740723603</c:v>
                      </c:pt>
                      <c:pt idx="2309">
                        <c:v>1.1846296296265253</c:v>
                      </c:pt>
                      <c:pt idx="2310">
                        <c:v>1.1848726851806903</c:v>
                      </c:pt>
                      <c:pt idx="2311">
                        <c:v>1.1851157407421313</c:v>
                      </c:pt>
                      <c:pt idx="2312">
                        <c:v>1.1853587962962964</c:v>
                      </c:pt>
                      <c:pt idx="2313">
                        <c:v>1.1856018518504614</c:v>
                      </c:pt>
                      <c:pt idx="2314">
                        <c:v>1.1858449074046264</c:v>
                      </c:pt>
                      <c:pt idx="2315">
                        <c:v>1.1860879629587915</c:v>
                      </c:pt>
                      <c:pt idx="2316">
                        <c:v>1.1863310185202325</c:v>
                      </c:pt>
                      <c:pt idx="2317">
                        <c:v>1.1865740740743975</c:v>
                      </c:pt>
                      <c:pt idx="2318">
                        <c:v>1.1868171296285626</c:v>
                      </c:pt>
                      <c:pt idx="2319">
                        <c:v>1.1870601851827276</c:v>
                      </c:pt>
                      <c:pt idx="2320">
                        <c:v>1.1873032407368926</c:v>
                      </c:pt>
                      <c:pt idx="2321">
                        <c:v>1.1875462962983336</c:v>
                      </c:pt>
                      <c:pt idx="2322">
                        <c:v>1.1877893518524987</c:v>
                      </c:pt>
                      <c:pt idx="2323">
                        <c:v>1.1880324074066637</c:v>
                      </c:pt>
                      <c:pt idx="2324">
                        <c:v>1.1882754629608288</c:v>
                      </c:pt>
                      <c:pt idx="2325">
                        <c:v>1.1885185185149938</c:v>
                      </c:pt>
                      <c:pt idx="2326">
                        <c:v>1.1887615740691588</c:v>
                      </c:pt>
                      <c:pt idx="2327">
                        <c:v>1.1890046296305998</c:v>
                      </c:pt>
                      <c:pt idx="2328">
                        <c:v>1.1892476851847649</c:v>
                      </c:pt>
                      <c:pt idx="2329">
                        <c:v>1.1894907407389299</c:v>
                      </c:pt>
                      <c:pt idx="2330">
                        <c:v>1.1897337962930949</c:v>
                      </c:pt>
                      <c:pt idx="2331">
                        <c:v>1.18997685184726</c:v>
                      </c:pt>
                      <c:pt idx="2332">
                        <c:v>1.190219907408701</c:v>
                      </c:pt>
                      <c:pt idx="2333">
                        <c:v>1.190462962962866</c:v>
                      </c:pt>
                      <c:pt idx="2334">
                        <c:v>1.1907060185170311</c:v>
                      </c:pt>
                      <c:pt idx="2335">
                        <c:v>1.1909490740711961</c:v>
                      </c:pt>
                      <c:pt idx="2336">
                        <c:v>1.1911921296253611</c:v>
                      </c:pt>
                      <c:pt idx="2337">
                        <c:v>1.1914351851868021</c:v>
                      </c:pt>
                      <c:pt idx="2338">
                        <c:v>1.1916782407409672</c:v>
                      </c:pt>
                      <c:pt idx="2339">
                        <c:v>1.1919212962951322</c:v>
                      </c:pt>
                      <c:pt idx="2340">
                        <c:v>1.1921643518492973</c:v>
                      </c:pt>
                      <c:pt idx="2341">
                        <c:v>1.1924074074034623</c:v>
                      </c:pt>
                      <c:pt idx="2342">
                        <c:v>1.1926504629649033</c:v>
                      </c:pt>
                      <c:pt idx="2343">
                        <c:v>1.1928935185190683</c:v>
                      </c:pt>
                      <c:pt idx="2344">
                        <c:v>1.1931365740732334</c:v>
                      </c:pt>
                      <c:pt idx="2345">
                        <c:v>1.1933912037041781</c:v>
                      </c:pt>
                      <c:pt idx="2346">
                        <c:v>1.1936342592583431</c:v>
                      </c:pt>
                      <c:pt idx="2347">
                        <c:v>1.1938773148125081</c:v>
                      </c:pt>
                      <c:pt idx="2348">
                        <c:v>1.1941203703666732</c:v>
                      </c:pt>
                      <c:pt idx="2349">
                        <c:v>1.1943634259208382</c:v>
                      </c:pt>
                      <c:pt idx="2350">
                        <c:v>1.1946064814822792</c:v>
                      </c:pt>
                      <c:pt idx="2351">
                        <c:v>1.1948495370364443</c:v>
                      </c:pt>
                      <c:pt idx="2352">
                        <c:v>1.1950925925906093</c:v>
                      </c:pt>
                      <c:pt idx="2353">
                        <c:v>1.1953356481447743</c:v>
                      </c:pt>
                      <c:pt idx="2354">
                        <c:v>1.1955787036989394</c:v>
                      </c:pt>
                      <c:pt idx="2355">
                        <c:v>1.1958217592603804</c:v>
                      </c:pt>
                      <c:pt idx="2356">
                        <c:v>1.1960648148145454</c:v>
                      </c:pt>
                      <c:pt idx="2357">
                        <c:v>1.1963078703687104</c:v>
                      </c:pt>
                      <c:pt idx="2358">
                        <c:v>1.1965509259228755</c:v>
                      </c:pt>
                      <c:pt idx="2359">
                        <c:v>1.1967939814770405</c:v>
                      </c:pt>
                      <c:pt idx="2360">
                        <c:v>1.1970370370384815</c:v>
                      </c:pt>
                      <c:pt idx="2361">
                        <c:v>1.1972800925926466</c:v>
                      </c:pt>
                      <c:pt idx="2362">
                        <c:v>1.1975231481468116</c:v>
                      </c:pt>
                      <c:pt idx="2363">
                        <c:v>1.1977662037009766</c:v>
                      </c:pt>
                      <c:pt idx="2364">
                        <c:v>1.1980092592551417</c:v>
                      </c:pt>
                      <c:pt idx="2365">
                        <c:v>1.1982523148165827</c:v>
                      </c:pt>
                      <c:pt idx="2366">
                        <c:v>1.1984953703707477</c:v>
                      </c:pt>
                      <c:pt idx="2367">
                        <c:v>1.1987384259249128</c:v>
                      </c:pt>
                      <c:pt idx="2368">
                        <c:v>1.1989814814790778</c:v>
                      </c:pt>
                      <c:pt idx="2369">
                        <c:v>1.1992245370332428</c:v>
                      </c:pt>
                      <c:pt idx="2370">
                        <c:v>1.1994675925946838</c:v>
                      </c:pt>
                      <c:pt idx="2371">
                        <c:v>1.1997106481488489</c:v>
                      </c:pt>
                      <c:pt idx="2372">
                        <c:v>1.1999537037030139</c:v>
                      </c:pt>
                      <c:pt idx="2373">
                        <c:v>1.2001967592571789</c:v>
                      </c:pt>
                      <c:pt idx="2374">
                        <c:v>1.200439814811344</c:v>
                      </c:pt>
                      <c:pt idx="2375">
                        <c:v>1.200682870365509</c:v>
                      </c:pt>
                      <c:pt idx="2376">
                        <c:v>1.20092592592695</c:v>
                      </c:pt>
                      <c:pt idx="2377">
                        <c:v>1.2011689814811151</c:v>
                      </c:pt>
                      <c:pt idx="2378">
                        <c:v>1.2014120370352801</c:v>
                      </c:pt>
                      <c:pt idx="2379">
                        <c:v>1.2016550925894451</c:v>
                      </c:pt>
                      <c:pt idx="2380">
                        <c:v>1.2018981481436102</c:v>
                      </c:pt>
                      <c:pt idx="2381">
                        <c:v>1.2021412037050512</c:v>
                      </c:pt>
                      <c:pt idx="2382">
                        <c:v>1.2023842592592162</c:v>
                      </c:pt>
                      <c:pt idx="2383">
                        <c:v>1.2026273148133813</c:v>
                      </c:pt>
                      <c:pt idx="2384">
                        <c:v>1.2028703703675463</c:v>
                      </c:pt>
                      <c:pt idx="2385">
                        <c:v>1.2031134259217113</c:v>
                      </c:pt>
                      <c:pt idx="2386">
                        <c:v>1.2033564814831523</c:v>
                      </c:pt>
                      <c:pt idx="2387">
                        <c:v>1.2035995370373174</c:v>
                      </c:pt>
                      <c:pt idx="2388">
                        <c:v>1.2038425925914824</c:v>
                      </c:pt>
                      <c:pt idx="2389">
                        <c:v>1.2040856481456474</c:v>
                      </c:pt>
                      <c:pt idx="2390">
                        <c:v>1.2043287036998125</c:v>
                      </c:pt>
                      <c:pt idx="2391">
                        <c:v>1.2045717592612535</c:v>
                      </c:pt>
                      <c:pt idx="2392">
                        <c:v>1.2048148148154185</c:v>
                      </c:pt>
                      <c:pt idx="2393">
                        <c:v>1.2050578703695836</c:v>
                      </c:pt>
                      <c:pt idx="2394">
                        <c:v>1.2053125000005283</c:v>
                      </c:pt>
                      <c:pt idx="2395">
                        <c:v>1.2055555555546933</c:v>
                      </c:pt>
                      <c:pt idx="2396">
                        <c:v>1.2057986111088583</c:v>
                      </c:pt>
                      <c:pt idx="2397">
                        <c:v>1.2060416666630234</c:v>
                      </c:pt>
                      <c:pt idx="2398">
                        <c:v>1.2062847222171884</c:v>
                      </c:pt>
                      <c:pt idx="2399">
                        <c:v>1.2065277777786294</c:v>
                      </c:pt>
                      <c:pt idx="2400">
                        <c:v>1.2067708333327944</c:v>
                      </c:pt>
                      <c:pt idx="2401">
                        <c:v>1.2070138888869595</c:v>
                      </c:pt>
                      <c:pt idx="2402">
                        <c:v>1.2072569444411245</c:v>
                      </c:pt>
                      <c:pt idx="2403">
                        <c:v>1.2074999999952896</c:v>
                      </c:pt>
                      <c:pt idx="2404">
                        <c:v>1.2077430555567306</c:v>
                      </c:pt>
                      <c:pt idx="2405">
                        <c:v>1.2079861111108956</c:v>
                      </c:pt>
                      <c:pt idx="2406">
                        <c:v>1.2082291666650606</c:v>
                      </c:pt>
                      <c:pt idx="2407">
                        <c:v>1.2084722222192257</c:v>
                      </c:pt>
                      <c:pt idx="2408">
                        <c:v>1.2087152777733907</c:v>
                      </c:pt>
                      <c:pt idx="2409">
                        <c:v>1.2089583333348317</c:v>
                      </c:pt>
                      <c:pt idx="2410">
                        <c:v>1.2092013888889968</c:v>
                      </c:pt>
                      <c:pt idx="2411">
                        <c:v>1.2094444444431618</c:v>
                      </c:pt>
                      <c:pt idx="2412">
                        <c:v>1.2096874999973268</c:v>
                      </c:pt>
                      <c:pt idx="2413">
                        <c:v>1.2099305555514919</c:v>
                      </c:pt>
                      <c:pt idx="2414">
                        <c:v>1.2101736111129329</c:v>
                      </c:pt>
                      <c:pt idx="2415">
                        <c:v>1.2104166666670979</c:v>
                      </c:pt>
                      <c:pt idx="2416">
                        <c:v>1.2106597222212629</c:v>
                      </c:pt>
                      <c:pt idx="2417">
                        <c:v>1.210902777775428</c:v>
                      </c:pt>
                      <c:pt idx="2418">
                        <c:v>1.211145833329593</c:v>
                      </c:pt>
                      <c:pt idx="2419">
                        <c:v>1.2113888888837581</c:v>
                      </c:pt>
                      <c:pt idx="2420">
                        <c:v>1.2116319444451991</c:v>
                      </c:pt>
                      <c:pt idx="2421">
                        <c:v>1.2118749999993641</c:v>
                      </c:pt>
                      <c:pt idx="2422">
                        <c:v>1.2121180555535291</c:v>
                      </c:pt>
                      <c:pt idx="2423">
                        <c:v>1.2123611111076942</c:v>
                      </c:pt>
                      <c:pt idx="2424">
                        <c:v>1.2126041666618592</c:v>
                      </c:pt>
                      <c:pt idx="2425">
                        <c:v>1.2128472222233002</c:v>
                      </c:pt>
                      <c:pt idx="2426">
                        <c:v>1.2130902777774653</c:v>
                      </c:pt>
                      <c:pt idx="2427">
                        <c:v>1.2133333333316303</c:v>
                      </c:pt>
                      <c:pt idx="2428">
                        <c:v>1.2135763888857953</c:v>
                      </c:pt>
                      <c:pt idx="2429">
                        <c:v>1.2138194444399604</c:v>
                      </c:pt>
                      <c:pt idx="2430">
                        <c:v>1.2140625000014014</c:v>
                      </c:pt>
                      <c:pt idx="2431">
                        <c:v>1.2143055555555664</c:v>
                      </c:pt>
                      <c:pt idx="2432">
                        <c:v>1.2145486111097314</c:v>
                      </c:pt>
                      <c:pt idx="2433">
                        <c:v>1.2147916666638965</c:v>
                      </c:pt>
                      <c:pt idx="2434">
                        <c:v>1.2150347222180615</c:v>
                      </c:pt>
                      <c:pt idx="2435">
                        <c:v>1.2152777777795025</c:v>
                      </c:pt>
                      <c:pt idx="2436">
                        <c:v>1.2155208333336676</c:v>
                      </c:pt>
                      <c:pt idx="2437">
                        <c:v>1.2157638888878326</c:v>
                      </c:pt>
                      <c:pt idx="2438">
                        <c:v>1.2160069444419976</c:v>
                      </c:pt>
                      <c:pt idx="2439">
                        <c:v>1.2162499999961627</c:v>
                      </c:pt>
                      <c:pt idx="2440">
                        <c:v>1.2164930555576037</c:v>
                      </c:pt>
                      <c:pt idx="2441">
                        <c:v>1.2167361111117687</c:v>
                      </c:pt>
                      <c:pt idx="2442">
                        <c:v>1.2169907407427134</c:v>
                      </c:pt>
                      <c:pt idx="2443">
                        <c:v>1.2172337962968784</c:v>
                      </c:pt>
                      <c:pt idx="2444">
                        <c:v>1.2174768518510435</c:v>
                      </c:pt>
                      <c:pt idx="2445">
                        <c:v>1.2177199074052085</c:v>
                      </c:pt>
                      <c:pt idx="2446">
                        <c:v>1.2179629629593736</c:v>
                      </c:pt>
                      <c:pt idx="2447">
                        <c:v>1.2182060185135386</c:v>
                      </c:pt>
                      <c:pt idx="2448">
                        <c:v>1.2184490740749796</c:v>
                      </c:pt>
                      <c:pt idx="2449">
                        <c:v>1.2186921296291446</c:v>
                      </c:pt>
                      <c:pt idx="2450">
                        <c:v>1.2189351851833097</c:v>
                      </c:pt>
                      <c:pt idx="2451">
                        <c:v>1.2191782407374747</c:v>
                      </c:pt>
                      <c:pt idx="2452">
                        <c:v>1.2194212962916398</c:v>
                      </c:pt>
                      <c:pt idx="2453">
                        <c:v>1.2196643518530808</c:v>
                      </c:pt>
                      <c:pt idx="2454">
                        <c:v>1.2199074074072458</c:v>
                      </c:pt>
                      <c:pt idx="2455">
                        <c:v>1.2201504629614108</c:v>
                      </c:pt>
                      <c:pt idx="2456">
                        <c:v>1.2203935185155759</c:v>
                      </c:pt>
                      <c:pt idx="2457">
                        <c:v>1.2206365740697409</c:v>
                      </c:pt>
                      <c:pt idx="2458">
                        <c:v>1.2208796296311819</c:v>
                      </c:pt>
                      <c:pt idx="2459">
                        <c:v>1.2211226851853469</c:v>
                      </c:pt>
                      <c:pt idx="2460">
                        <c:v>1.221365740739512</c:v>
                      </c:pt>
                      <c:pt idx="2461">
                        <c:v>1.221608796293677</c:v>
                      </c:pt>
                      <c:pt idx="2462">
                        <c:v>1.2218518518478421</c:v>
                      </c:pt>
                      <c:pt idx="2463">
                        <c:v>1.2220949074092831</c:v>
                      </c:pt>
                      <c:pt idx="2464">
                        <c:v>1.2223379629634481</c:v>
                      </c:pt>
                      <c:pt idx="2465">
                        <c:v>1.2225810185176131</c:v>
                      </c:pt>
                      <c:pt idx="2466">
                        <c:v>1.2228240740717782</c:v>
                      </c:pt>
                      <c:pt idx="2467">
                        <c:v>1.2230671296259432</c:v>
                      </c:pt>
                      <c:pt idx="2468">
                        <c:v>1.2233101851801083</c:v>
                      </c:pt>
                      <c:pt idx="2469">
                        <c:v>1.2235532407415493</c:v>
                      </c:pt>
                      <c:pt idx="2470">
                        <c:v>1.2237962962957143</c:v>
                      </c:pt>
                      <c:pt idx="2471">
                        <c:v>1.2240393518498793</c:v>
                      </c:pt>
                      <c:pt idx="2472">
                        <c:v>1.2242824074040444</c:v>
                      </c:pt>
                      <c:pt idx="2473">
                        <c:v>1.2245254629582094</c:v>
                      </c:pt>
                      <c:pt idx="2474">
                        <c:v>1.2247685185196504</c:v>
                      </c:pt>
                      <c:pt idx="2475">
                        <c:v>1.2250115740738154</c:v>
                      </c:pt>
                      <c:pt idx="2476">
                        <c:v>1.2252546296279805</c:v>
                      </c:pt>
                      <c:pt idx="2477">
                        <c:v>1.2254976851821455</c:v>
                      </c:pt>
                      <c:pt idx="2478">
                        <c:v>1.2257407407363106</c:v>
                      </c:pt>
                      <c:pt idx="2479">
                        <c:v>1.2259837962977516</c:v>
                      </c:pt>
                      <c:pt idx="2480">
                        <c:v>1.2262268518519166</c:v>
                      </c:pt>
                      <c:pt idx="2481">
                        <c:v>1.2264699074060816</c:v>
                      </c:pt>
                      <c:pt idx="2482">
                        <c:v>1.2267129629602467</c:v>
                      </c:pt>
                      <c:pt idx="2483">
                        <c:v>1.2269560185144117</c:v>
                      </c:pt>
                      <c:pt idx="2484">
                        <c:v>1.2271990740758527</c:v>
                      </c:pt>
                      <c:pt idx="2485">
                        <c:v>1.2274421296300178</c:v>
                      </c:pt>
                      <c:pt idx="2486">
                        <c:v>1.2276851851841828</c:v>
                      </c:pt>
                      <c:pt idx="2487">
                        <c:v>1.2279282407383478</c:v>
                      </c:pt>
                      <c:pt idx="2488">
                        <c:v>1.2281712962925129</c:v>
                      </c:pt>
                      <c:pt idx="2489">
                        <c:v>1.2284143518539539</c:v>
                      </c:pt>
                      <c:pt idx="2490">
                        <c:v>1.2286689814776226</c:v>
                      </c:pt>
                      <c:pt idx="2491">
                        <c:v>1.2289120370390636</c:v>
                      </c:pt>
                      <c:pt idx="2492">
                        <c:v>1.2291550925932286</c:v>
                      </c:pt>
                      <c:pt idx="2493">
                        <c:v>1.2293981481473937</c:v>
                      </c:pt>
                      <c:pt idx="2494">
                        <c:v>1.2296412037015587</c:v>
                      </c:pt>
                      <c:pt idx="2495">
                        <c:v>1.2298842592557238</c:v>
                      </c:pt>
                      <c:pt idx="2496">
                        <c:v>1.2301273148098888</c:v>
                      </c:pt>
                      <c:pt idx="2497">
                        <c:v>1.2303703703713298</c:v>
                      </c:pt>
                      <c:pt idx="2498">
                        <c:v>1.2306134259254948</c:v>
                      </c:pt>
                      <c:pt idx="2499">
                        <c:v>1.2308564814796599</c:v>
                      </c:pt>
                      <c:pt idx="2500">
                        <c:v>1.2310995370338249</c:v>
                      </c:pt>
                      <c:pt idx="2501">
                        <c:v>1.2313425925879899</c:v>
                      </c:pt>
                      <c:pt idx="2502">
                        <c:v>1.2315856481494309</c:v>
                      </c:pt>
                      <c:pt idx="2503">
                        <c:v>1.231828703703596</c:v>
                      </c:pt>
                      <c:pt idx="2504">
                        <c:v>1.232071759257761</c:v>
                      </c:pt>
                      <c:pt idx="2505">
                        <c:v>1.2323148148119261</c:v>
                      </c:pt>
                      <c:pt idx="2506">
                        <c:v>1.2325578703660911</c:v>
                      </c:pt>
                      <c:pt idx="2507">
                        <c:v>1.2328009259275321</c:v>
                      </c:pt>
                      <c:pt idx="2508">
                        <c:v>1.2330439814816971</c:v>
                      </c:pt>
                      <c:pt idx="2509">
                        <c:v>1.2332870370358622</c:v>
                      </c:pt>
                      <c:pt idx="2510">
                        <c:v>1.2335300925900272</c:v>
                      </c:pt>
                      <c:pt idx="2511">
                        <c:v>1.2337731481441923</c:v>
                      </c:pt>
                      <c:pt idx="2512">
                        <c:v>1.2340162037056333</c:v>
                      </c:pt>
                      <c:pt idx="2513">
                        <c:v>1.2342592592597983</c:v>
                      </c:pt>
                      <c:pt idx="2514">
                        <c:v>1.2345023148139633</c:v>
                      </c:pt>
                      <c:pt idx="2515">
                        <c:v>1.2347453703681284</c:v>
                      </c:pt>
                      <c:pt idx="2516">
                        <c:v>1.2349884259222934</c:v>
                      </c:pt>
                      <c:pt idx="2517">
                        <c:v>1.2352314814764584</c:v>
                      </c:pt>
                      <c:pt idx="2518">
                        <c:v>1.2354745370378994</c:v>
                      </c:pt>
                      <c:pt idx="2519">
                        <c:v>1.2357175925920645</c:v>
                      </c:pt>
                      <c:pt idx="2520">
                        <c:v>1.2359606481462295</c:v>
                      </c:pt>
                      <c:pt idx="2521">
                        <c:v>1.2362037037003946</c:v>
                      </c:pt>
                      <c:pt idx="2522">
                        <c:v>1.2364467592545596</c:v>
                      </c:pt>
                      <c:pt idx="2523">
                        <c:v>1.2366898148160006</c:v>
                      </c:pt>
                      <c:pt idx="2524">
                        <c:v>1.2369328703701656</c:v>
                      </c:pt>
                      <c:pt idx="2525">
                        <c:v>1.2371759259243307</c:v>
                      </c:pt>
                      <c:pt idx="2526">
                        <c:v>1.2374189814784957</c:v>
                      </c:pt>
                      <c:pt idx="2527">
                        <c:v>1.2376620370326608</c:v>
                      </c:pt>
                      <c:pt idx="2528">
                        <c:v>1.2379050925941018</c:v>
                      </c:pt>
                      <c:pt idx="2529">
                        <c:v>1.2381481481482668</c:v>
                      </c:pt>
                      <c:pt idx="2530">
                        <c:v>1.2383912037024318</c:v>
                      </c:pt>
                      <c:pt idx="2531">
                        <c:v>1.2386342592565969</c:v>
                      </c:pt>
                      <c:pt idx="2532">
                        <c:v>1.2388773148107619</c:v>
                      </c:pt>
                      <c:pt idx="2533">
                        <c:v>1.2391203703722029</c:v>
                      </c:pt>
                      <c:pt idx="2534">
                        <c:v>1.2393634259263679</c:v>
                      </c:pt>
                      <c:pt idx="2535">
                        <c:v>1.239606481480533</c:v>
                      </c:pt>
                      <c:pt idx="2536">
                        <c:v>1.239849537034698</c:v>
                      </c:pt>
                      <c:pt idx="2537">
                        <c:v>1.2400925925888631</c:v>
                      </c:pt>
                      <c:pt idx="2538">
                        <c:v>1.2403472222198078</c:v>
                      </c:pt>
                      <c:pt idx="2539">
                        <c:v>1.2405902777739728</c:v>
                      </c:pt>
                      <c:pt idx="2540">
                        <c:v>1.2408333333354138</c:v>
                      </c:pt>
                      <c:pt idx="2541">
                        <c:v>1.2410763888895788</c:v>
                      </c:pt>
                      <c:pt idx="2542">
                        <c:v>1.2413194444437439</c:v>
                      </c:pt>
                      <c:pt idx="2543">
                        <c:v>1.2415624999979089</c:v>
                      </c:pt>
                      <c:pt idx="2544">
                        <c:v>1.2418055555520739</c:v>
                      </c:pt>
                      <c:pt idx="2545">
                        <c:v>1.242048611106239</c:v>
                      </c:pt>
                      <c:pt idx="2546">
                        <c:v>1.24229166666768</c:v>
                      </c:pt>
                      <c:pt idx="2547">
                        <c:v>1.242534722221845</c:v>
                      </c:pt>
                      <c:pt idx="2548">
                        <c:v>1.2427777777760101</c:v>
                      </c:pt>
                      <c:pt idx="2549">
                        <c:v>1.2430208333301751</c:v>
                      </c:pt>
                      <c:pt idx="2550">
                        <c:v>1.2432638888843401</c:v>
                      </c:pt>
                      <c:pt idx="2551">
                        <c:v>1.2435069444457811</c:v>
                      </c:pt>
                      <c:pt idx="2552">
                        <c:v>1.2437499999999462</c:v>
                      </c:pt>
                      <c:pt idx="2553">
                        <c:v>1.2439930555541112</c:v>
                      </c:pt>
                      <c:pt idx="2554">
                        <c:v>1.2442361111082763</c:v>
                      </c:pt>
                      <c:pt idx="2555">
                        <c:v>1.2444791666624413</c:v>
                      </c:pt>
                      <c:pt idx="2556">
                        <c:v>1.2447222222238823</c:v>
                      </c:pt>
                      <c:pt idx="2557">
                        <c:v>1.2449652777780473</c:v>
                      </c:pt>
                      <c:pt idx="2558">
                        <c:v>1.2452083333322124</c:v>
                      </c:pt>
                      <c:pt idx="2559">
                        <c:v>1.2454513888863774</c:v>
                      </c:pt>
                      <c:pt idx="2560">
                        <c:v>1.2456944444405424</c:v>
                      </c:pt>
                      <c:pt idx="2561">
                        <c:v>1.2459375000019834</c:v>
                      </c:pt>
                      <c:pt idx="2562">
                        <c:v>1.2461805555561485</c:v>
                      </c:pt>
                      <c:pt idx="2563">
                        <c:v>1.2464236111103135</c:v>
                      </c:pt>
                      <c:pt idx="2564">
                        <c:v>1.2466666666644786</c:v>
                      </c:pt>
                      <c:pt idx="2565">
                        <c:v>1.2469097222186436</c:v>
                      </c:pt>
                      <c:pt idx="2566">
                        <c:v>1.2471527777728086</c:v>
                      </c:pt>
                      <c:pt idx="2567">
                        <c:v>1.2473958333342496</c:v>
                      </c:pt>
                      <c:pt idx="2568">
                        <c:v>1.2476388888884147</c:v>
                      </c:pt>
                      <c:pt idx="2569">
                        <c:v>1.2478819444425797</c:v>
                      </c:pt>
                      <c:pt idx="2570">
                        <c:v>1.2481249999967448</c:v>
                      </c:pt>
                      <c:pt idx="2571">
                        <c:v>1.2483680555509098</c:v>
                      </c:pt>
                      <c:pt idx="2572">
                        <c:v>1.2486111111123508</c:v>
                      </c:pt>
                      <c:pt idx="2573">
                        <c:v>1.2488541666665158</c:v>
                      </c:pt>
                      <c:pt idx="2574">
                        <c:v>1.2490972222206809</c:v>
                      </c:pt>
                      <c:pt idx="2575">
                        <c:v>1.2493402777748459</c:v>
                      </c:pt>
                      <c:pt idx="2576">
                        <c:v>1.2495833333290109</c:v>
                      </c:pt>
                      <c:pt idx="2577">
                        <c:v>1.2498263888904519</c:v>
                      </c:pt>
                      <c:pt idx="2578">
                        <c:v>1.250069444444617</c:v>
                      </c:pt>
                      <c:pt idx="2579">
                        <c:v>1.250312499998782</c:v>
                      </c:pt>
                      <c:pt idx="2580">
                        <c:v>1.2505555555529471</c:v>
                      </c:pt>
                      <c:pt idx="2581">
                        <c:v>1.2507986111071121</c:v>
                      </c:pt>
                      <c:pt idx="2582">
                        <c:v>1.2510416666685531</c:v>
                      </c:pt>
                      <c:pt idx="2583">
                        <c:v>1.2512847222227181</c:v>
                      </c:pt>
                      <c:pt idx="2584">
                        <c:v>1.2515277777768832</c:v>
                      </c:pt>
                      <c:pt idx="2585">
                        <c:v>1.2517708333310482</c:v>
                      </c:pt>
                      <c:pt idx="2586">
                        <c:v>1.2520254629619929</c:v>
                      </c:pt>
                      <c:pt idx="2587">
                        <c:v>1.2522685185161579</c:v>
                      </c:pt>
                      <c:pt idx="2588">
                        <c:v>1.252511574070323</c:v>
                      </c:pt>
                      <c:pt idx="2589">
                        <c:v>1.252754629624488</c:v>
                      </c:pt>
                      <c:pt idx="2590">
                        <c:v>1.252997685185929</c:v>
                      </c:pt>
                      <c:pt idx="2591">
                        <c:v>1.2532407407400941</c:v>
                      </c:pt>
                      <c:pt idx="2592">
                        <c:v>1.2534837962942591</c:v>
                      </c:pt>
                      <c:pt idx="2593">
                        <c:v>1.2537268518484241</c:v>
                      </c:pt>
                      <c:pt idx="2594">
                        <c:v>1.2539699074025892</c:v>
                      </c:pt>
                      <c:pt idx="2595">
                        <c:v>1.2542129629640302</c:v>
                      </c:pt>
                      <c:pt idx="2596">
                        <c:v>1.2544560185181952</c:v>
                      </c:pt>
                      <c:pt idx="2597">
                        <c:v>1.2546990740723603</c:v>
                      </c:pt>
                      <c:pt idx="2598">
                        <c:v>1.2549421296265253</c:v>
                      </c:pt>
                      <c:pt idx="2599">
                        <c:v>1.2551851851806903</c:v>
                      </c:pt>
                      <c:pt idx="2600">
                        <c:v>1.2554282407421313</c:v>
                      </c:pt>
                      <c:pt idx="2601">
                        <c:v>1.2556712962962964</c:v>
                      </c:pt>
                      <c:pt idx="2602">
                        <c:v>1.2559143518504614</c:v>
                      </c:pt>
                      <c:pt idx="2603">
                        <c:v>1.2561574074046264</c:v>
                      </c:pt>
                      <c:pt idx="2604">
                        <c:v>1.2564004629587915</c:v>
                      </c:pt>
                      <c:pt idx="2605">
                        <c:v>1.2566435185202325</c:v>
                      </c:pt>
                      <c:pt idx="2606">
                        <c:v>1.2568865740743975</c:v>
                      </c:pt>
                      <c:pt idx="2607">
                        <c:v>1.2571296296285626</c:v>
                      </c:pt>
                      <c:pt idx="2608">
                        <c:v>1.2573726851827276</c:v>
                      </c:pt>
                      <c:pt idx="2609">
                        <c:v>1.2576157407368926</c:v>
                      </c:pt>
                      <c:pt idx="2610">
                        <c:v>1.2578587962983336</c:v>
                      </c:pt>
                      <c:pt idx="2611">
                        <c:v>1.2581018518524987</c:v>
                      </c:pt>
                      <c:pt idx="2612">
                        <c:v>1.2583449074066637</c:v>
                      </c:pt>
                      <c:pt idx="2613">
                        <c:v>1.2585879629608288</c:v>
                      </c:pt>
                      <c:pt idx="2614">
                        <c:v>1.2588310185149938</c:v>
                      </c:pt>
                      <c:pt idx="2615">
                        <c:v>1.2590740740691588</c:v>
                      </c:pt>
                      <c:pt idx="2616">
                        <c:v>1.2593171296305998</c:v>
                      </c:pt>
                      <c:pt idx="2617">
                        <c:v>1.2595601851847649</c:v>
                      </c:pt>
                      <c:pt idx="2618">
                        <c:v>1.2598032407389299</c:v>
                      </c:pt>
                      <c:pt idx="2619">
                        <c:v>1.2600462962930949</c:v>
                      </c:pt>
                      <c:pt idx="2620">
                        <c:v>1.26028935184726</c:v>
                      </c:pt>
                      <c:pt idx="2621">
                        <c:v>1.260532407408701</c:v>
                      </c:pt>
                      <c:pt idx="2622">
                        <c:v>1.260775462962866</c:v>
                      </c:pt>
                      <c:pt idx="2623">
                        <c:v>1.2610185185170311</c:v>
                      </c:pt>
                      <c:pt idx="2624">
                        <c:v>1.2612615740711961</c:v>
                      </c:pt>
                      <c:pt idx="2625">
                        <c:v>1.2615046296253611</c:v>
                      </c:pt>
                      <c:pt idx="2626">
                        <c:v>1.2617476851868021</c:v>
                      </c:pt>
                      <c:pt idx="2627">
                        <c:v>1.2619907407409672</c:v>
                      </c:pt>
                      <c:pt idx="2628">
                        <c:v>1.2622337962951322</c:v>
                      </c:pt>
                      <c:pt idx="2629">
                        <c:v>1.2624768518492973</c:v>
                      </c:pt>
                      <c:pt idx="2630">
                        <c:v>1.2627199074034623</c:v>
                      </c:pt>
                      <c:pt idx="2631">
                        <c:v>1.2629629629649033</c:v>
                      </c:pt>
                      <c:pt idx="2632">
                        <c:v>1.2632060185190683</c:v>
                      </c:pt>
                      <c:pt idx="2633">
                        <c:v>1.2634490740732334</c:v>
                      </c:pt>
                      <c:pt idx="2634">
                        <c:v>1.2637037037041781</c:v>
                      </c:pt>
                      <c:pt idx="2635">
                        <c:v>1.2639467592583431</c:v>
                      </c:pt>
                      <c:pt idx="2636">
                        <c:v>1.2641898148125081</c:v>
                      </c:pt>
                      <c:pt idx="2637">
                        <c:v>1.2644328703666732</c:v>
                      </c:pt>
                      <c:pt idx="2638">
                        <c:v>1.2646759259208382</c:v>
                      </c:pt>
                      <c:pt idx="2639">
                        <c:v>1.2649189814822792</c:v>
                      </c:pt>
                      <c:pt idx="2640">
                        <c:v>1.2651620370364443</c:v>
                      </c:pt>
                      <c:pt idx="2641">
                        <c:v>1.2654050925906093</c:v>
                      </c:pt>
                      <c:pt idx="2642">
                        <c:v>1.2656481481447743</c:v>
                      </c:pt>
                      <c:pt idx="2643">
                        <c:v>1.2658912036989394</c:v>
                      </c:pt>
                      <c:pt idx="2644">
                        <c:v>1.2661342592603804</c:v>
                      </c:pt>
                      <c:pt idx="2645">
                        <c:v>1.2663773148145454</c:v>
                      </c:pt>
                      <c:pt idx="2646">
                        <c:v>1.2666203703687104</c:v>
                      </c:pt>
                      <c:pt idx="2647">
                        <c:v>1.2668634259228755</c:v>
                      </c:pt>
                      <c:pt idx="2648">
                        <c:v>1.2671064814770405</c:v>
                      </c:pt>
                      <c:pt idx="2649">
                        <c:v>1.2673495370384815</c:v>
                      </c:pt>
                      <c:pt idx="2650">
                        <c:v>1.2675925925926466</c:v>
                      </c:pt>
                      <c:pt idx="2651">
                        <c:v>1.2678356481468116</c:v>
                      </c:pt>
                      <c:pt idx="2652">
                        <c:v>1.2680787037009766</c:v>
                      </c:pt>
                      <c:pt idx="2653">
                        <c:v>1.2683217592551417</c:v>
                      </c:pt>
                      <c:pt idx="2654">
                        <c:v>1.2685648148165827</c:v>
                      </c:pt>
                      <c:pt idx="2655">
                        <c:v>1.2688078703707477</c:v>
                      </c:pt>
                      <c:pt idx="2656">
                        <c:v>1.2690509259249128</c:v>
                      </c:pt>
                      <c:pt idx="2657">
                        <c:v>1.2692939814790778</c:v>
                      </c:pt>
                      <c:pt idx="2658">
                        <c:v>1.2695370370332428</c:v>
                      </c:pt>
                      <c:pt idx="2659">
                        <c:v>1.2697800925946838</c:v>
                      </c:pt>
                      <c:pt idx="2660">
                        <c:v>1.2700231481488489</c:v>
                      </c:pt>
                      <c:pt idx="2661">
                        <c:v>1.2702662037030139</c:v>
                      </c:pt>
                      <c:pt idx="2662">
                        <c:v>1.2705092592571789</c:v>
                      </c:pt>
                      <c:pt idx="2663">
                        <c:v>1.270752314811344</c:v>
                      </c:pt>
                      <c:pt idx="2664">
                        <c:v>1.270995370365509</c:v>
                      </c:pt>
                      <c:pt idx="2665">
                        <c:v>1.27123842592695</c:v>
                      </c:pt>
                      <c:pt idx="2666">
                        <c:v>1.2714814814811151</c:v>
                      </c:pt>
                      <c:pt idx="2667">
                        <c:v>1.2717245370352801</c:v>
                      </c:pt>
                      <c:pt idx="2668">
                        <c:v>1.2719675925894451</c:v>
                      </c:pt>
                      <c:pt idx="2669">
                        <c:v>1.2722106481436102</c:v>
                      </c:pt>
                      <c:pt idx="2670">
                        <c:v>1.2724537037050512</c:v>
                      </c:pt>
                      <c:pt idx="2671">
                        <c:v>1.2726967592592162</c:v>
                      </c:pt>
                      <c:pt idx="2672">
                        <c:v>1.2729398148133813</c:v>
                      </c:pt>
                      <c:pt idx="2673">
                        <c:v>1.2731828703675463</c:v>
                      </c:pt>
                      <c:pt idx="2674">
                        <c:v>1.2734259259217113</c:v>
                      </c:pt>
                      <c:pt idx="2675">
                        <c:v>1.2736689814831523</c:v>
                      </c:pt>
                      <c:pt idx="2676">
                        <c:v>1.2739120370373174</c:v>
                      </c:pt>
                      <c:pt idx="2677">
                        <c:v>1.2741550925914824</c:v>
                      </c:pt>
                      <c:pt idx="2678">
                        <c:v>1.2743981481456474</c:v>
                      </c:pt>
                      <c:pt idx="2679">
                        <c:v>1.2746412036998125</c:v>
                      </c:pt>
                      <c:pt idx="2680">
                        <c:v>1.2748842592612535</c:v>
                      </c:pt>
                      <c:pt idx="2681">
                        <c:v>1.2751273148154185</c:v>
                      </c:pt>
                      <c:pt idx="2682">
                        <c:v>1.2753703703695836</c:v>
                      </c:pt>
                      <c:pt idx="2683">
                        <c:v>1.2756250000005283</c:v>
                      </c:pt>
                      <c:pt idx="2684">
                        <c:v>1.2758680555546933</c:v>
                      </c:pt>
                      <c:pt idx="2685">
                        <c:v>1.2761111111088583</c:v>
                      </c:pt>
                      <c:pt idx="2686">
                        <c:v>1.2763541666630234</c:v>
                      </c:pt>
                      <c:pt idx="2687">
                        <c:v>1.2765972222171884</c:v>
                      </c:pt>
                      <c:pt idx="2688">
                        <c:v>1.2768402777786294</c:v>
                      </c:pt>
                      <c:pt idx="2689">
                        <c:v>1.2770833333327944</c:v>
                      </c:pt>
                      <c:pt idx="2690">
                        <c:v>1.2773263888869595</c:v>
                      </c:pt>
                      <c:pt idx="2691">
                        <c:v>1.2775694444411245</c:v>
                      </c:pt>
                      <c:pt idx="2692">
                        <c:v>1.2778124999952896</c:v>
                      </c:pt>
                      <c:pt idx="2693">
                        <c:v>1.2780555555567306</c:v>
                      </c:pt>
                      <c:pt idx="2694">
                        <c:v>1.2782986111108956</c:v>
                      </c:pt>
                      <c:pt idx="2695">
                        <c:v>1.2785416666650606</c:v>
                      </c:pt>
                      <c:pt idx="2696">
                        <c:v>1.2787847222192257</c:v>
                      </c:pt>
                      <c:pt idx="2697">
                        <c:v>1.2790277777733907</c:v>
                      </c:pt>
                      <c:pt idx="2698">
                        <c:v>1.2792708333348317</c:v>
                      </c:pt>
                      <c:pt idx="2699">
                        <c:v>1.2795138888889968</c:v>
                      </c:pt>
                      <c:pt idx="2700">
                        <c:v>1.2797569444431618</c:v>
                      </c:pt>
                      <c:pt idx="2701">
                        <c:v>1.2799999999973268</c:v>
                      </c:pt>
                      <c:pt idx="2702">
                        <c:v>1.2802430555514919</c:v>
                      </c:pt>
                      <c:pt idx="2703">
                        <c:v>1.2804861111129329</c:v>
                      </c:pt>
                      <c:pt idx="2704">
                        <c:v>1.2807291666670979</c:v>
                      </c:pt>
                      <c:pt idx="2705">
                        <c:v>1.2809722222212629</c:v>
                      </c:pt>
                      <c:pt idx="2706">
                        <c:v>1.281215277775428</c:v>
                      </c:pt>
                      <c:pt idx="2707">
                        <c:v>1.281458333329593</c:v>
                      </c:pt>
                      <c:pt idx="2708">
                        <c:v>1.2817013888837581</c:v>
                      </c:pt>
                      <c:pt idx="2709">
                        <c:v>1.2819444444451991</c:v>
                      </c:pt>
                      <c:pt idx="2710">
                        <c:v>1.2821874999993641</c:v>
                      </c:pt>
                      <c:pt idx="2711">
                        <c:v>1.2824305555535291</c:v>
                      </c:pt>
                      <c:pt idx="2712">
                        <c:v>1.2826736111076942</c:v>
                      </c:pt>
                      <c:pt idx="2713">
                        <c:v>1.2829166666618592</c:v>
                      </c:pt>
                      <c:pt idx="2714">
                        <c:v>1.2831597222233002</c:v>
                      </c:pt>
                      <c:pt idx="2715">
                        <c:v>1.2834027777774653</c:v>
                      </c:pt>
                      <c:pt idx="2716">
                        <c:v>1.2836458333316303</c:v>
                      </c:pt>
                      <c:pt idx="2717">
                        <c:v>1.2838888888857953</c:v>
                      </c:pt>
                      <c:pt idx="2718">
                        <c:v>1.2841319444399604</c:v>
                      </c:pt>
                      <c:pt idx="2719">
                        <c:v>1.2843750000014014</c:v>
                      </c:pt>
                      <c:pt idx="2720">
                        <c:v>1.2846180555555664</c:v>
                      </c:pt>
                      <c:pt idx="2721">
                        <c:v>1.2848611111097314</c:v>
                      </c:pt>
                      <c:pt idx="2722">
                        <c:v>1.2851041666638965</c:v>
                      </c:pt>
                      <c:pt idx="2723">
                        <c:v>1.2853472222180615</c:v>
                      </c:pt>
                      <c:pt idx="2724">
                        <c:v>1.2855902777795025</c:v>
                      </c:pt>
                      <c:pt idx="2725">
                        <c:v>1.2858333333336676</c:v>
                      </c:pt>
                      <c:pt idx="2726">
                        <c:v>1.2860763888878326</c:v>
                      </c:pt>
                      <c:pt idx="2727">
                        <c:v>1.2863194444419976</c:v>
                      </c:pt>
                      <c:pt idx="2728">
                        <c:v>1.2865624999961627</c:v>
                      </c:pt>
                      <c:pt idx="2729">
                        <c:v>1.2868055555576037</c:v>
                      </c:pt>
                      <c:pt idx="2730">
                        <c:v>1.2870486111117687</c:v>
                      </c:pt>
                      <c:pt idx="2731">
                        <c:v>1.2873032407427134</c:v>
                      </c:pt>
                      <c:pt idx="2732">
                        <c:v>1.2875462962968784</c:v>
                      </c:pt>
                      <c:pt idx="2733">
                        <c:v>1.2877893518510435</c:v>
                      </c:pt>
                      <c:pt idx="2734">
                        <c:v>1.2880324074052085</c:v>
                      </c:pt>
                      <c:pt idx="2735">
                        <c:v>1.2882754629593736</c:v>
                      </c:pt>
                      <c:pt idx="2736">
                        <c:v>1.2885185185135386</c:v>
                      </c:pt>
                      <c:pt idx="2737">
                        <c:v>1.2887615740749796</c:v>
                      </c:pt>
                      <c:pt idx="2738">
                        <c:v>1.2890046296291446</c:v>
                      </c:pt>
                      <c:pt idx="2739">
                        <c:v>1.2892476851833097</c:v>
                      </c:pt>
                      <c:pt idx="2740">
                        <c:v>1.2894907407374747</c:v>
                      </c:pt>
                      <c:pt idx="2741">
                        <c:v>1.2897337962916398</c:v>
                      </c:pt>
                      <c:pt idx="2742">
                        <c:v>1.2899768518530808</c:v>
                      </c:pt>
                      <c:pt idx="2743">
                        <c:v>1.2902199074072458</c:v>
                      </c:pt>
                      <c:pt idx="2744">
                        <c:v>1.2904629629614108</c:v>
                      </c:pt>
                      <c:pt idx="2745">
                        <c:v>1.2907060185155759</c:v>
                      </c:pt>
                      <c:pt idx="2746">
                        <c:v>1.2909490740697409</c:v>
                      </c:pt>
                      <c:pt idx="2747">
                        <c:v>1.2911921296311819</c:v>
                      </c:pt>
                      <c:pt idx="2748">
                        <c:v>1.2914351851853469</c:v>
                      </c:pt>
                      <c:pt idx="2749">
                        <c:v>1.291678240739512</c:v>
                      </c:pt>
                      <c:pt idx="2750">
                        <c:v>1.291921296293677</c:v>
                      </c:pt>
                      <c:pt idx="2751">
                        <c:v>1.2921643518478421</c:v>
                      </c:pt>
                      <c:pt idx="2752">
                        <c:v>1.2924074074092831</c:v>
                      </c:pt>
                      <c:pt idx="2753">
                        <c:v>1.2926504629634481</c:v>
                      </c:pt>
                      <c:pt idx="2754">
                        <c:v>1.2928935185176131</c:v>
                      </c:pt>
                      <c:pt idx="2755">
                        <c:v>1.2931365740717782</c:v>
                      </c:pt>
                      <c:pt idx="2756">
                        <c:v>1.2933796296259432</c:v>
                      </c:pt>
                      <c:pt idx="2757">
                        <c:v>1.2936226851801083</c:v>
                      </c:pt>
                      <c:pt idx="2758">
                        <c:v>1.2938657407415493</c:v>
                      </c:pt>
                      <c:pt idx="2759">
                        <c:v>1.2941087962957143</c:v>
                      </c:pt>
                      <c:pt idx="2760">
                        <c:v>1.2943518518498793</c:v>
                      </c:pt>
                      <c:pt idx="2761">
                        <c:v>1.2945949074040444</c:v>
                      </c:pt>
                      <c:pt idx="2762">
                        <c:v>1.2948379629582094</c:v>
                      </c:pt>
                      <c:pt idx="2763">
                        <c:v>1.2950810185196504</c:v>
                      </c:pt>
                      <c:pt idx="2764">
                        <c:v>1.2953240740738154</c:v>
                      </c:pt>
                      <c:pt idx="2765">
                        <c:v>1.2955671296279805</c:v>
                      </c:pt>
                      <c:pt idx="2766">
                        <c:v>1.2958101851821455</c:v>
                      </c:pt>
                      <c:pt idx="2767">
                        <c:v>1.2960532407363106</c:v>
                      </c:pt>
                      <c:pt idx="2768">
                        <c:v>1.2962962962977516</c:v>
                      </c:pt>
                      <c:pt idx="2769">
                        <c:v>1.2965393518519166</c:v>
                      </c:pt>
                      <c:pt idx="2770">
                        <c:v>1.2967824074060816</c:v>
                      </c:pt>
                      <c:pt idx="2771">
                        <c:v>1.2970254629602467</c:v>
                      </c:pt>
                      <c:pt idx="2772">
                        <c:v>1.2972685185144117</c:v>
                      </c:pt>
                      <c:pt idx="2773">
                        <c:v>1.2975115740758527</c:v>
                      </c:pt>
                      <c:pt idx="2774">
                        <c:v>1.2977546296300178</c:v>
                      </c:pt>
                      <c:pt idx="2775">
                        <c:v>1.2979976851841828</c:v>
                      </c:pt>
                      <c:pt idx="2776">
                        <c:v>1.2982407407383478</c:v>
                      </c:pt>
                      <c:pt idx="2777">
                        <c:v>1.2984837962925129</c:v>
                      </c:pt>
                      <c:pt idx="2778">
                        <c:v>1.2987268518539539</c:v>
                      </c:pt>
                      <c:pt idx="2779">
                        <c:v>1.2989814814776226</c:v>
                      </c:pt>
                      <c:pt idx="2780">
                        <c:v>1.2992245370390636</c:v>
                      </c:pt>
                      <c:pt idx="2781">
                        <c:v>1.2994675925932286</c:v>
                      </c:pt>
                      <c:pt idx="2782">
                        <c:v>1.2997106481473937</c:v>
                      </c:pt>
                      <c:pt idx="2783">
                        <c:v>1.2999537037015587</c:v>
                      </c:pt>
                      <c:pt idx="2784">
                        <c:v>1.3001967592557238</c:v>
                      </c:pt>
                      <c:pt idx="2785">
                        <c:v>1.3004398148098888</c:v>
                      </c:pt>
                      <c:pt idx="2786">
                        <c:v>1.3006828703713298</c:v>
                      </c:pt>
                      <c:pt idx="2787">
                        <c:v>1.3009259259254948</c:v>
                      </c:pt>
                      <c:pt idx="2788">
                        <c:v>1.3011689814796599</c:v>
                      </c:pt>
                      <c:pt idx="2789">
                        <c:v>1.3014120370338249</c:v>
                      </c:pt>
                      <c:pt idx="2790">
                        <c:v>1.3016550925879899</c:v>
                      </c:pt>
                      <c:pt idx="2791">
                        <c:v>1.3018981481494309</c:v>
                      </c:pt>
                      <c:pt idx="2792">
                        <c:v>1.302141203703596</c:v>
                      </c:pt>
                      <c:pt idx="2793">
                        <c:v>1.302384259257761</c:v>
                      </c:pt>
                      <c:pt idx="2794">
                        <c:v>1.3026273148119261</c:v>
                      </c:pt>
                      <c:pt idx="2795">
                        <c:v>1.3028703703660911</c:v>
                      </c:pt>
                      <c:pt idx="2796">
                        <c:v>1.3031134259275321</c:v>
                      </c:pt>
                      <c:pt idx="2797">
                        <c:v>1.3033564814816971</c:v>
                      </c:pt>
                      <c:pt idx="2798">
                        <c:v>1.3035995370358622</c:v>
                      </c:pt>
                      <c:pt idx="2799">
                        <c:v>1.3038425925900272</c:v>
                      </c:pt>
                      <c:pt idx="2800">
                        <c:v>1.3040856481441923</c:v>
                      </c:pt>
                      <c:pt idx="2801">
                        <c:v>1.3043287037056333</c:v>
                      </c:pt>
                      <c:pt idx="2802">
                        <c:v>1.3045717592597983</c:v>
                      </c:pt>
                      <c:pt idx="2803">
                        <c:v>1.3048148148139633</c:v>
                      </c:pt>
                      <c:pt idx="2804">
                        <c:v>1.3050578703681284</c:v>
                      </c:pt>
                      <c:pt idx="2805">
                        <c:v>1.3053009259222934</c:v>
                      </c:pt>
                      <c:pt idx="2806">
                        <c:v>1.3055439814764584</c:v>
                      </c:pt>
                      <c:pt idx="2807">
                        <c:v>1.3057870370378994</c:v>
                      </c:pt>
                      <c:pt idx="2808">
                        <c:v>1.3060300925920645</c:v>
                      </c:pt>
                      <c:pt idx="2809">
                        <c:v>1.3062731481462295</c:v>
                      </c:pt>
                      <c:pt idx="2810">
                        <c:v>1.3065162037003946</c:v>
                      </c:pt>
                      <c:pt idx="2811">
                        <c:v>1.3067592592545596</c:v>
                      </c:pt>
                      <c:pt idx="2812">
                        <c:v>1.3070023148160006</c:v>
                      </c:pt>
                      <c:pt idx="2813">
                        <c:v>1.3072453703701656</c:v>
                      </c:pt>
                      <c:pt idx="2814">
                        <c:v>1.3074884259243307</c:v>
                      </c:pt>
                      <c:pt idx="2815">
                        <c:v>1.3077314814784957</c:v>
                      </c:pt>
                      <c:pt idx="2816">
                        <c:v>1.3079745370326608</c:v>
                      </c:pt>
                      <c:pt idx="2817">
                        <c:v>1.3082175925941018</c:v>
                      </c:pt>
                      <c:pt idx="2818">
                        <c:v>1.3084606481482668</c:v>
                      </c:pt>
                      <c:pt idx="2819">
                        <c:v>1.3087037037024318</c:v>
                      </c:pt>
                      <c:pt idx="2820">
                        <c:v>1.3089467592565969</c:v>
                      </c:pt>
                      <c:pt idx="2821">
                        <c:v>1.3091898148107619</c:v>
                      </c:pt>
                      <c:pt idx="2822">
                        <c:v>1.3094328703722029</c:v>
                      </c:pt>
                      <c:pt idx="2823">
                        <c:v>1.3096759259263679</c:v>
                      </c:pt>
                      <c:pt idx="2824">
                        <c:v>1.309918981480533</c:v>
                      </c:pt>
                      <c:pt idx="2825">
                        <c:v>1.310162037034698</c:v>
                      </c:pt>
                      <c:pt idx="2826">
                        <c:v>1.3104050925888631</c:v>
                      </c:pt>
                      <c:pt idx="2827">
                        <c:v>1.3106597222198078</c:v>
                      </c:pt>
                      <c:pt idx="2828">
                        <c:v>1.3109027777739728</c:v>
                      </c:pt>
                      <c:pt idx="2829">
                        <c:v>1.3111458333354138</c:v>
                      </c:pt>
                      <c:pt idx="2830">
                        <c:v>1.3113888888895788</c:v>
                      </c:pt>
                      <c:pt idx="2831">
                        <c:v>1.3116319444437439</c:v>
                      </c:pt>
                      <c:pt idx="2832">
                        <c:v>1.3118749999979089</c:v>
                      </c:pt>
                      <c:pt idx="2833">
                        <c:v>1.3121180555520739</c:v>
                      </c:pt>
                      <c:pt idx="2834">
                        <c:v>1.312361111106239</c:v>
                      </c:pt>
                      <c:pt idx="2835">
                        <c:v>1.31260416666768</c:v>
                      </c:pt>
                      <c:pt idx="2836">
                        <c:v>1.312847222221845</c:v>
                      </c:pt>
                      <c:pt idx="2837">
                        <c:v>1.3130902777760101</c:v>
                      </c:pt>
                      <c:pt idx="2838">
                        <c:v>1.3133333333301751</c:v>
                      </c:pt>
                      <c:pt idx="2839">
                        <c:v>1.3135763888843401</c:v>
                      </c:pt>
                      <c:pt idx="2840">
                        <c:v>1.3138194444457811</c:v>
                      </c:pt>
                      <c:pt idx="2841">
                        <c:v>1.3140624999999462</c:v>
                      </c:pt>
                      <c:pt idx="2842">
                        <c:v>1.3143055555541112</c:v>
                      </c:pt>
                      <c:pt idx="2843">
                        <c:v>1.3145486111082763</c:v>
                      </c:pt>
                      <c:pt idx="2844">
                        <c:v>1.3147916666624413</c:v>
                      </c:pt>
                      <c:pt idx="2845">
                        <c:v>1.3150347222238823</c:v>
                      </c:pt>
                      <c:pt idx="2846">
                        <c:v>1.3152777777780473</c:v>
                      </c:pt>
                      <c:pt idx="2847">
                        <c:v>1.3155208333322124</c:v>
                      </c:pt>
                      <c:pt idx="2848">
                        <c:v>1.3157638888863774</c:v>
                      </c:pt>
                      <c:pt idx="2849">
                        <c:v>1.3160069444405424</c:v>
                      </c:pt>
                      <c:pt idx="2850">
                        <c:v>1.3162500000019834</c:v>
                      </c:pt>
                      <c:pt idx="2851">
                        <c:v>1.3164930555561485</c:v>
                      </c:pt>
                      <c:pt idx="2852">
                        <c:v>1.3167361111103135</c:v>
                      </c:pt>
                      <c:pt idx="2853">
                        <c:v>1.3169791666644786</c:v>
                      </c:pt>
                      <c:pt idx="2854">
                        <c:v>1.3172222222186436</c:v>
                      </c:pt>
                      <c:pt idx="2855">
                        <c:v>1.3174652777728086</c:v>
                      </c:pt>
                      <c:pt idx="2856">
                        <c:v>1.3177083333342496</c:v>
                      </c:pt>
                      <c:pt idx="2857">
                        <c:v>1.3179513888884147</c:v>
                      </c:pt>
                      <c:pt idx="2858">
                        <c:v>1.3181944444425797</c:v>
                      </c:pt>
                      <c:pt idx="2859">
                        <c:v>1.3184374999967448</c:v>
                      </c:pt>
                      <c:pt idx="2860">
                        <c:v>1.3186805555509098</c:v>
                      </c:pt>
                      <c:pt idx="2861">
                        <c:v>1.3189236111123508</c:v>
                      </c:pt>
                      <c:pt idx="2862">
                        <c:v>1.3191666666665158</c:v>
                      </c:pt>
                      <c:pt idx="2863">
                        <c:v>1.3194097222206809</c:v>
                      </c:pt>
                      <c:pt idx="2864">
                        <c:v>1.3196527777748459</c:v>
                      </c:pt>
                      <c:pt idx="2865">
                        <c:v>1.3198958333290109</c:v>
                      </c:pt>
                      <c:pt idx="2866">
                        <c:v>1.3201388888904519</c:v>
                      </c:pt>
                      <c:pt idx="2867">
                        <c:v>1.320381944444617</c:v>
                      </c:pt>
                      <c:pt idx="2868">
                        <c:v>1.320624999998782</c:v>
                      </c:pt>
                      <c:pt idx="2869">
                        <c:v>1.3208680555529471</c:v>
                      </c:pt>
                      <c:pt idx="2870">
                        <c:v>1.3211111111071121</c:v>
                      </c:pt>
                      <c:pt idx="2871">
                        <c:v>1.3213541666685531</c:v>
                      </c:pt>
                      <c:pt idx="2872">
                        <c:v>1.3215972222227181</c:v>
                      </c:pt>
                      <c:pt idx="2873">
                        <c:v>1.3218402777768832</c:v>
                      </c:pt>
                      <c:pt idx="2874">
                        <c:v>1.3220833333310482</c:v>
                      </c:pt>
                      <c:pt idx="2875">
                        <c:v>1.3223379629619929</c:v>
                      </c:pt>
                      <c:pt idx="2876">
                        <c:v>1.3225810185161579</c:v>
                      </c:pt>
                      <c:pt idx="2877">
                        <c:v>1.322824074070323</c:v>
                      </c:pt>
                      <c:pt idx="2878">
                        <c:v>1.323067129624488</c:v>
                      </c:pt>
                      <c:pt idx="2879">
                        <c:v>1.323310185185929</c:v>
                      </c:pt>
                      <c:pt idx="2880">
                        <c:v>1.3235532407400941</c:v>
                      </c:pt>
                      <c:pt idx="2881">
                        <c:v>1.3237962962942591</c:v>
                      </c:pt>
                      <c:pt idx="2882">
                        <c:v>1.3240393518484241</c:v>
                      </c:pt>
                      <c:pt idx="2883">
                        <c:v>1.3242824074025892</c:v>
                      </c:pt>
                      <c:pt idx="2884">
                        <c:v>1.3245254629640302</c:v>
                      </c:pt>
                      <c:pt idx="2885">
                        <c:v>1.3247685185181952</c:v>
                      </c:pt>
                      <c:pt idx="2886">
                        <c:v>1.3250115740723603</c:v>
                      </c:pt>
                      <c:pt idx="2887">
                        <c:v>1.3252546296265253</c:v>
                      </c:pt>
                      <c:pt idx="2888">
                        <c:v>1.3254976851806903</c:v>
                      </c:pt>
                      <c:pt idx="2889">
                        <c:v>1.3257407407421313</c:v>
                      </c:pt>
                      <c:pt idx="2890">
                        <c:v>1.3259837962962964</c:v>
                      </c:pt>
                      <c:pt idx="2891">
                        <c:v>1.3262268518504614</c:v>
                      </c:pt>
                      <c:pt idx="2892">
                        <c:v>1.3264699074046264</c:v>
                      </c:pt>
                      <c:pt idx="2893">
                        <c:v>1.3267129629587915</c:v>
                      </c:pt>
                      <c:pt idx="2894">
                        <c:v>1.3269560185202325</c:v>
                      </c:pt>
                      <c:pt idx="2895">
                        <c:v>1.3271990740743975</c:v>
                      </c:pt>
                      <c:pt idx="2896">
                        <c:v>1.3274421296285626</c:v>
                      </c:pt>
                      <c:pt idx="2897">
                        <c:v>1.3276851851827276</c:v>
                      </c:pt>
                      <c:pt idx="2898">
                        <c:v>1.3279282407368926</c:v>
                      </c:pt>
                      <c:pt idx="2899">
                        <c:v>1.3281712962983336</c:v>
                      </c:pt>
                      <c:pt idx="2900">
                        <c:v>1.3284143518524987</c:v>
                      </c:pt>
                      <c:pt idx="2901">
                        <c:v>1.3286574074066637</c:v>
                      </c:pt>
                      <c:pt idx="2902">
                        <c:v>1.3289004629608288</c:v>
                      </c:pt>
                      <c:pt idx="2903">
                        <c:v>1.3291435185149938</c:v>
                      </c:pt>
                      <c:pt idx="2904">
                        <c:v>1.3293865740691588</c:v>
                      </c:pt>
                      <c:pt idx="2905">
                        <c:v>1.3296296296305998</c:v>
                      </c:pt>
                      <c:pt idx="2906">
                        <c:v>1.3298726851847649</c:v>
                      </c:pt>
                      <c:pt idx="2907">
                        <c:v>1.3301157407389299</c:v>
                      </c:pt>
                      <c:pt idx="2908">
                        <c:v>1.3303587962930949</c:v>
                      </c:pt>
                      <c:pt idx="2909">
                        <c:v>1.33060185184726</c:v>
                      </c:pt>
                      <c:pt idx="2910">
                        <c:v>1.330844907408701</c:v>
                      </c:pt>
                      <c:pt idx="2911">
                        <c:v>1.331087962962866</c:v>
                      </c:pt>
                      <c:pt idx="2912">
                        <c:v>1.3313310185170311</c:v>
                      </c:pt>
                      <c:pt idx="2913">
                        <c:v>1.3315740740711961</c:v>
                      </c:pt>
                      <c:pt idx="2914">
                        <c:v>1.3318171296253611</c:v>
                      </c:pt>
                      <c:pt idx="2915">
                        <c:v>1.3320601851868021</c:v>
                      </c:pt>
                      <c:pt idx="2916">
                        <c:v>1.3323032407409672</c:v>
                      </c:pt>
                      <c:pt idx="2917">
                        <c:v>1.3325462962951322</c:v>
                      </c:pt>
                      <c:pt idx="2918">
                        <c:v>1.3327893518492973</c:v>
                      </c:pt>
                      <c:pt idx="2919">
                        <c:v>1.3330324074034623</c:v>
                      </c:pt>
                      <c:pt idx="2920">
                        <c:v>1.3332754629649033</c:v>
                      </c:pt>
                      <c:pt idx="2921">
                        <c:v>1.3335185185190683</c:v>
                      </c:pt>
                      <c:pt idx="2922">
                        <c:v>1.3337615740732334</c:v>
                      </c:pt>
                      <c:pt idx="2923">
                        <c:v>1.3340046296273984</c:v>
                      </c:pt>
                      <c:pt idx="2924">
                        <c:v>1.3342592592583431</c:v>
                      </c:pt>
                      <c:pt idx="2925">
                        <c:v>1.3345023148125081</c:v>
                      </c:pt>
                      <c:pt idx="2926">
                        <c:v>1.3347453703666732</c:v>
                      </c:pt>
                      <c:pt idx="2927">
                        <c:v>1.3349884259208382</c:v>
                      </c:pt>
                      <c:pt idx="2928">
                        <c:v>1.3352314814822792</c:v>
                      </c:pt>
                      <c:pt idx="2929">
                        <c:v>1.3354745370364443</c:v>
                      </c:pt>
                      <c:pt idx="2930">
                        <c:v>1.3357175925906093</c:v>
                      </c:pt>
                      <c:pt idx="2931">
                        <c:v>1.3359606481447743</c:v>
                      </c:pt>
                      <c:pt idx="2932">
                        <c:v>1.3362037036989394</c:v>
                      </c:pt>
                      <c:pt idx="2933">
                        <c:v>1.3364467592603804</c:v>
                      </c:pt>
                      <c:pt idx="2934">
                        <c:v>1.3366898148145454</c:v>
                      </c:pt>
                      <c:pt idx="2935">
                        <c:v>1.3369328703687104</c:v>
                      </c:pt>
                      <c:pt idx="2936">
                        <c:v>1.3371759259228755</c:v>
                      </c:pt>
                      <c:pt idx="2937">
                        <c:v>1.3374189814770405</c:v>
                      </c:pt>
                      <c:pt idx="2938">
                        <c:v>1.3376620370384815</c:v>
                      </c:pt>
                      <c:pt idx="2939">
                        <c:v>1.3379050925926466</c:v>
                      </c:pt>
                      <c:pt idx="2940">
                        <c:v>1.3381481481468116</c:v>
                      </c:pt>
                      <c:pt idx="2941">
                        <c:v>1.3383912037009766</c:v>
                      </c:pt>
                      <c:pt idx="2942">
                        <c:v>1.3386342592551417</c:v>
                      </c:pt>
                      <c:pt idx="2943">
                        <c:v>1.3388773148165827</c:v>
                      </c:pt>
                      <c:pt idx="2944">
                        <c:v>1.3391203703707477</c:v>
                      </c:pt>
                      <c:pt idx="2945">
                        <c:v>1.3393634259249128</c:v>
                      </c:pt>
                      <c:pt idx="2946">
                        <c:v>1.3396064814790778</c:v>
                      </c:pt>
                      <c:pt idx="2947">
                        <c:v>1.3398495370332428</c:v>
                      </c:pt>
                      <c:pt idx="2948">
                        <c:v>1.3400925925946838</c:v>
                      </c:pt>
                      <c:pt idx="2949">
                        <c:v>1.3403356481488489</c:v>
                      </c:pt>
                      <c:pt idx="2950">
                        <c:v>1.3405787037030139</c:v>
                      </c:pt>
                      <c:pt idx="2951">
                        <c:v>1.3408217592571789</c:v>
                      </c:pt>
                      <c:pt idx="2952">
                        <c:v>1.341064814811344</c:v>
                      </c:pt>
                      <c:pt idx="2953">
                        <c:v>1.341307870365509</c:v>
                      </c:pt>
                      <c:pt idx="2954">
                        <c:v>1.34155092592695</c:v>
                      </c:pt>
                      <c:pt idx="2955">
                        <c:v>1.3417939814811151</c:v>
                      </c:pt>
                      <c:pt idx="2956">
                        <c:v>1.3420370370352801</c:v>
                      </c:pt>
                      <c:pt idx="2957">
                        <c:v>1.3422800925894451</c:v>
                      </c:pt>
                      <c:pt idx="2958">
                        <c:v>1.3425231481436102</c:v>
                      </c:pt>
                      <c:pt idx="2959">
                        <c:v>1.3427662037050512</c:v>
                      </c:pt>
                      <c:pt idx="2960">
                        <c:v>1.3430092592592162</c:v>
                      </c:pt>
                      <c:pt idx="2961">
                        <c:v>1.3432523148133813</c:v>
                      </c:pt>
                      <c:pt idx="2962">
                        <c:v>1.3434953703675463</c:v>
                      </c:pt>
                      <c:pt idx="2963">
                        <c:v>1.3437384259217113</c:v>
                      </c:pt>
                      <c:pt idx="2964">
                        <c:v>1.3439814814831523</c:v>
                      </c:pt>
                      <c:pt idx="2965">
                        <c:v>1.3442245370373174</c:v>
                      </c:pt>
                      <c:pt idx="2966">
                        <c:v>1.3444675925914824</c:v>
                      </c:pt>
                      <c:pt idx="2967">
                        <c:v>1.3447106481456474</c:v>
                      </c:pt>
                      <c:pt idx="2968">
                        <c:v>1.3449537036998125</c:v>
                      </c:pt>
                      <c:pt idx="2969">
                        <c:v>1.3451967592612535</c:v>
                      </c:pt>
                      <c:pt idx="2970">
                        <c:v>1.3454398148154185</c:v>
                      </c:pt>
                      <c:pt idx="2971">
                        <c:v>1.3456828703695836</c:v>
                      </c:pt>
                      <c:pt idx="2972">
                        <c:v>1.3459375000005283</c:v>
                      </c:pt>
                      <c:pt idx="2973">
                        <c:v>1.3461805555546933</c:v>
                      </c:pt>
                      <c:pt idx="2974">
                        <c:v>1.3464236111088583</c:v>
                      </c:pt>
                      <c:pt idx="2975">
                        <c:v>1.3466666666630234</c:v>
                      </c:pt>
                      <c:pt idx="2976">
                        <c:v>1.3469097222171884</c:v>
                      </c:pt>
                      <c:pt idx="2977">
                        <c:v>1.3471527777786294</c:v>
                      </c:pt>
                      <c:pt idx="2978">
                        <c:v>1.3473958333327944</c:v>
                      </c:pt>
                      <c:pt idx="2979">
                        <c:v>1.3476388888869595</c:v>
                      </c:pt>
                      <c:pt idx="2980">
                        <c:v>1.3478819444411245</c:v>
                      </c:pt>
                      <c:pt idx="2981">
                        <c:v>1.3481249999952896</c:v>
                      </c:pt>
                      <c:pt idx="2982">
                        <c:v>1.3483680555567306</c:v>
                      </c:pt>
                      <c:pt idx="2983">
                        <c:v>1.3486111111108956</c:v>
                      </c:pt>
                      <c:pt idx="2984">
                        <c:v>1.3488541666650606</c:v>
                      </c:pt>
                      <c:pt idx="2985">
                        <c:v>1.3490972222192257</c:v>
                      </c:pt>
                      <c:pt idx="2986">
                        <c:v>1.3493402777733907</c:v>
                      </c:pt>
                      <c:pt idx="2987">
                        <c:v>1.3495833333348317</c:v>
                      </c:pt>
                      <c:pt idx="2988">
                        <c:v>1.3498263888889968</c:v>
                      </c:pt>
                      <c:pt idx="2989">
                        <c:v>1.3500694444431618</c:v>
                      </c:pt>
                      <c:pt idx="2990">
                        <c:v>1.3503124999973268</c:v>
                      </c:pt>
                      <c:pt idx="2991">
                        <c:v>1.3505555555514919</c:v>
                      </c:pt>
                      <c:pt idx="2992">
                        <c:v>1.3507986111129329</c:v>
                      </c:pt>
                      <c:pt idx="2993">
                        <c:v>1.3510416666670979</c:v>
                      </c:pt>
                      <c:pt idx="2994">
                        <c:v>1.3512847222212629</c:v>
                      </c:pt>
                      <c:pt idx="2995">
                        <c:v>1.351527777775428</c:v>
                      </c:pt>
                      <c:pt idx="2996">
                        <c:v>1.351770833329593</c:v>
                      </c:pt>
                      <c:pt idx="2997">
                        <c:v>1.3520138888837581</c:v>
                      </c:pt>
                      <c:pt idx="2998">
                        <c:v>1.3522569444451991</c:v>
                      </c:pt>
                      <c:pt idx="2999">
                        <c:v>1.3524999999993641</c:v>
                      </c:pt>
                      <c:pt idx="3000">
                        <c:v>1.3527430555535291</c:v>
                      </c:pt>
                      <c:pt idx="3001">
                        <c:v>1.3529861111076942</c:v>
                      </c:pt>
                      <c:pt idx="3002">
                        <c:v>1.3532291666618592</c:v>
                      </c:pt>
                      <c:pt idx="3003">
                        <c:v>1.3534722222233002</c:v>
                      </c:pt>
                      <c:pt idx="3004">
                        <c:v>1.3537152777774653</c:v>
                      </c:pt>
                      <c:pt idx="3005">
                        <c:v>1.3539583333316303</c:v>
                      </c:pt>
                      <c:pt idx="3006">
                        <c:v>1.3542013888857953</c:v>
                      </c:pt>
                      <c:pt idx="3007">
                        <c:v>1.3544444444399604</c:v>
                      </c:pt>
                      <c:pt idx="3008">
                        <c:v>1.3546875000014014</c:v>
                      </c:pt>
                      <c:pt idx="3009">
                        <c:v>1.3549305555555664</c:v>
                      </c:pt>
                      <c:pt idx="3010">
                        <c:v>1.3551736111097314</c:v>
                      </c:pt>
                      <c:pt idx="3011">
                        <c:v>1.3554166666638965</c:v>
                      </c:pt>
                      <c:pt idx="3012">
                        <c:v>1.3556597222180615</c:v>
                      </c:pt>
                      <c:pt idx="3013">
                        <c:v>1.3559027777795025</c:v>
                      </c:pt>
                      <c:pt idx="3014">
                        <c:v>1.3561458333336676</c:v>
                      </c:pt>
                      <c:pt idx="3015">
                        <c:v>1.3563888888878326</c:v>
                      </c:pt>
                      <c:pt idx="3016">
                        <c:v>1.3566319444419976</c:v>
                      </c:pt>
                      <c:pt idx="3017">
                        <c:v>1.3568749999961627</c:v>
                      </c:pt>
                      <c:pt idx="3018">
                        <c:v>1.3571180555576037</c:v>
                      </c:pt>
                      <c:pt idx="3019">
                        <c:v>1.3573611111117687</c:v>
                      </c:pt>
                      <c:pt idx="3020">
                        <c:v>1.3576157407427134</c:v>
                      </c:pt>
                      <c:pt idx="3021">
                        <c:v>1.3578587962968784</c:v>
                      </c:pt>
                      <c:pt idx="3022">
                        <c:v>1.3581018518510435</c:v>
                      </c:pt>
                      <c:pt idx="3023">
                        <c:v>1.3583449074052085</c:v>
                      </c:pt>
                      <c:pt idx="3024">
                        <c:v>1.3585879629593736</c:v>
                      </c:pt>
                      <c:pt idx="3025">
                        <c:v>1.3588310185135386</c:v>
                      </c:pt>
                      <c:pt idx="3026">
                        <c:v>1.3590740740749796</c:v>
                      </c:pt>
                      <c:pt idx="3027">
                        <c:v>1.3593171296291446</c:v>
                      </c:pt>
                      <c:pt idx="3028">
                        <c:v>1.3595601851833097</c:v>
                      </c:pt>
                      <c:pt idx="3029">
                        <c:v>1.3598032407374747</c:v>
                      </c:pt>
                      <c:pt idx="3030">
                        <c:v>1.3600462962916398</c:v>
                      </c:pt>
                      <c:pt idx="3031">
                        <c:v>1.3602893518530808</c:v>
                      </c:pt>
                      <c:pt idx="3032">
                        <c:v>1.3605324074072458</c:v>
                      </c:pt>
                      <c:pt idx="3033">
                        <c:v>1.3607754629614108</c:v>
                      </c:pt>
                      <c:pt idx="3034">
                        <c:v>1.3610185185155759</c:v>
                      </c:pt>
                      <c:pt idx="3035">
                        <c:v>1.3612615740697409</c:v>
                      </c:pt>
                      <c:pt idx="3036">
                        <c:v>1.3615046296311819</c:v>
                      </c:pt>
                      <c:pt idx="3037">
                        <c:v>1.3617476851853469</c:v>
                      </c:pt>
                      <c:pt idx="3038">
                        <c:v>1.361990740739512</c:v>
                      </c:pt>
                      <c:pt idx="3039">
                        <c:v>1.362233796293677</c:v>
                      </c:pt>
                      <c:pt idx="3040">
                        <c:v>1.3624768518478421</c:v>
                      </c:pt>
                      <c:pt idx="3041">
                        <c:v>1.3627199074092831</c:v>
                      </c:pt>
                      <c:pt idx="3042">
                        <c:v>1.3629629629634481</c:v>
                      </c:pt>
                      <c:pt idx="3043">
                        <c:v>1.3632060185176131</c:v>
                      </c:pt>
                      <c:pt idx="3044">
                        <c:v>1.3634490740717782</c:v>
                      </c:pt>
                      <c:pt idx="3045">
                        <c:v>1.3636921296259432</c:v>
                      </c:pt>
                      <c:pt idx="3046">
                        <c:v>1.3639351851801083</c:v>
                      </c:pt>
                      <c:pt idx="3047">
                        <c:v>1.3641782407415493</c:v>
                      </c:pt>
                      <c:pt idx="3048">
                        <c:v>1.3644212962957143</c:v>
                      </c:pt>
                      <c:pt idx="3049">
                        <c:v>1.3646643518498793</c:v>
                      </c:pt>
                      <c:pt idx="3050">
                        <c:v>1.3649074074040444</c:v>
                      </c:pt>
                      <c:pt idx="3051">
                        <c:v>1.3651504629582094</c:v>
                      </c:pt>
                      <c:pt idx="3052">
                        <c:v>1.3653935185196504</c:v>
                      </c:pt>
                      <c:pt idx="3053">
                        <c:v>1.3656365740738154</c:v>
                      </c:pt>
                      <c:pt idx="3054">
                        <c:v>1.3658796296279805</c:v>
                      </c:pt>
                      <c:pt idx="3055">
                        <c:v>1.3661226851821455</c:v>
                      </c:pt>
                      <c:pt idx="3056">
                        <c:v>1.3663657407363106</c:v>
                      </c:pt>
                      <c:pt idx="3057">
                        <c:v>1.3666087962977516</c:v>
                      </c:pt>
                      <c:pt idx="3058">
                        <c:v>1.3668518518519166</c:v>
                      </c:pt>
                      <c:pt idx="3059">
                        <c:v>1.3670949074060816</c:v>
                      </c:pt>
                      <c:pt idx="3060">
                        <c:v>1.3673379629602467</c:v>
                      </c:pt>
                      <c:pt idx="3061">
                        <c:v>1.3675810185144117</c:v>
                      </c:pt>
                      <c:pt idx="3062">
                        <c:v>1.3678240740758527</c:v>
                      </c:pt>
                      <c:pt idx="3063">
                        <c:v>1.3680671296300178</c:v>
                      </c:pt>
                      <c:pt idx="3064">
                        <c:v>1.3683101851841828</c:v>
                      </c:pt>
                      <c:pt idx="3065">
                        <c:v>1.3685532407383478</c:v>
                      </c:pt>
                      <c:pt idx="3066">
                        <c:v>1.3687962962925129</c:v>
                      </c:pt>
                      <c:pt idx="3067">
                        <c:v>1.3690393518539539</c:v>
                      </c:pt>
                      <c:pt idx="3068">
                        <c:v>1.3692939814776226</c:v>
                      </c:pt>
                      <c:pt idx="3069">
                        <c:v>1.3695370370390636</c:v>
                      </c:pt>
                      <c:pt idx="3070">
                        <c:v>1.3697800925932286</c:v>
                      </c:pt>
                      <c:pt idx="3071">
                        <c:v>1.3700231481473937</c:v>
                      </c:pt>
                      <c:pt idx="3072">
                        <c:v>1.3702662037015587</c:v>
                      </c:pt>
                      <c:pt idx="3073">
                        <c:v>1.3705092592557238</c:v>
                      </c:pt>
                      <c:pt idx="3074">
                        <c:v>1.3707523148098888</c:v>
                      </c:pt>
                      <c:pt idx="3075">
                        <c:v>1.3709953703713298</c:v>
                      </c:pt>
                      <c:pt idx="3076">
                        <c:v>1.3712384259254948</c:v>
                      </c:pt>
                      <c:pt idx="3077">
                        <c:v>1.3714814814796599</c:v>
                      </c:pt>
                      <c:pt idx="3078">
                        <c:v>1.3717245370338249</c:v>
                      </c:pt>
                      <c:pt idx="3079">
                        <c:v>1.3719675925879899</c:v>
                      </c:pt>
                      <c:pt idx="3080">
                        <c:v>1.3722106481494309</c:v>
                      </c:pt>
                      <c:pt idx="3081">
                        <c:v>1.372453703703596</c:v>
                      </c:pt>
                      <c:pt idx="3082">
                        <c:v>1.372696759257761</c:v>
                      </c:pt>
                      <c:pt idx="3083">
                        <c:v>1.3729398148119261</c:v>
                      </c:pt>
                      <c:pt idx="3084">
                        <c:v>1.3731828703660911</c:v>
                      </c:pt>
                      <c:pt idx="3085">
                        <c:v>1.3734259259275321</c:v>
                      </c:pt>
                      <c:pt idx="3086">
                        <c:v>1.3736689814816971</c:v>
                      </c:pt>
                      <c:pt idx="3087">
                        <c:v>1.3739120370358622</c:v>
                      </c:pt>
                      <c:pt idx="3088">
                        <c:v>1.3741550925900272</c:v>
                      </c:pt>
                      <c:pt idx="3089">
                        <c:v>1.3743981481441923</c:v>
                      </c:pt>
                      <c:pt idx="3090">
                        <c:v>1.3746412037056333</c:v>
                      </c:pt>
                      <c:pt idx="3091">
                        <c:v>1.3748842592597983</c:v>
                      </c:pt>
                      <c:pt idx="3092">
                        <c:v>1.3751273148139633</c:v>
                      </c:pt>
                      <c:pt idx="3093">
                        <c:v>1.3753703703681284</c:v>
                      </c:pt>
                      <c:pt idx="3094">
                        <c:v>1.3756134259222934</c:v>
                      </c:pt>
                      <c:pt idx="3095">
                        <c:v>1.3758564814764584</c:v>
                      </c:pt>
                      <c:pt idx="3096">
                        <c:v>1.3760995370378994</c:v>
                      </c:pt>
                      <c:pt idx="3097">
                        <c:v>1.3763425925920645</c:v>
                      </c:pt>
                      <c:pt idx="3098">
                        <c:v>1.3765856481462295</c:v>
                      </c:pt>
                      <c:pt idx="3099">
                        <c:v>1.3768287037003946</c:v>
                      </c:pt>
                      <c:pt idx="3100">
                        <c:v>1.3770717592545596</c:v>
                      </c:pt>
                      <c:pt idx="3101">
                        <c:v>1.3773148148160006</c:v>
                      </c:pt>
                      <c:pt idx="3102">
                        <c:v>1.3775578703701656</c:v>
                      </c:pt>
                      <c:pt idx="3103">
                        <c:v>1.3778009259243307</c:v>
                      </c:pt>
                      <c:pt idx="3104">
                        <c:v>1.3780439814784957</c:v>
                      </c:pt>
                      <c:pt idx="3105">
                        <c:v>1.3782870370326608</c:v>
                      </c:pt>
                      <c:pt idx="3106">
                        <c:v>1.3785300925941018</c:v>
                      </c:pt>
                      <c:pt idx="3107">
                        <c:v>1.3787731481482668</c:v>
                      </c:pt>
                      <c:pt idx="3108">
                        <c:v>1.3790162037024318</c:v>
                      </c:pt>
                      <c:pt idx="3109">
                        <c:v>1.3792592592565969</c:v>
                      </c:pt>
                      <c:pt idx="3110">
                        <c:v>1.3795023148107619</c:v>
                      </c:pt>
                      <c:pt idx="3111">
                        <c:v>1.3797453703722029</c:v>
                      </c:pt>
                      <c:pt idx="3112">
                        <c:v>1.3799884259263679</c:v>
                      </c:pt>
                      <c:pt idx="3113">
                        <c:v>1.380231481480533</c:v>
                      </c:pt>
                      <c:pt idx="3114">
                        <c:v>1.380474537034698</c:v>
                      </c:pt>
                      <c:pt idx="3115">
                        <c:v>1.3807175925888631</c:v>
                      </c:pt>
                      <c:pt idx="3116">
                        <c:v>1.3809722222198078</c:v>
                      </c:pt>
                      <c:pt idx="3117">
                        <c:v>1.3812152777739728</c:v>
                      </c:pt>
                      <c:pt idx="3118">
                        <c:v>1.3814583333354138</c:v>
                      </c:pt>
                      <c:pt idx="3119">
                        <c:v>1.3817013888895788</c:v>
                      </c:pt>
                      <c:pt idx="3120">
                        <c:v>1.3819444444437439</c:v>
                      </c:pt>
                      <c:pt idx="3121">
                        <c:v>1.3821874999979089</c:v>
                      </c:pt>
                      <c:pt idx="3122">
                        <c:v>1.3824305555520739</c:v>
                      </c:pt>
                      <c:pt idx="3123">
                        <c:v>1.382673611106239</c:v>
                      </c:pt>
                      <c:pt idx="3124">
                        <c:v>1.38291666666768</c:v>
                      </c:pt>
                      <c:pt idx="3125">
                        <c:v>1.383159722221845</c:v>
                      </c:pt>
                      <c:pt idx="3126">
                        <c:v>1.3834027777760101</c:v>
                      </c:pt>
                      <c:pt idx="3127">
                        <c:v>1.3836458333301751</c:v>
                      </c:pt>
                      <c:pt idx="3128">
                        <c:v>1.3838888888843401</c:v>
                      </c:pt>
                      <c:pt idx="3129">
                        <c:v>1.3841319444457811</c:v>
                      </c:pt>
                      <c:pt idx="3130">
                        <c:v>1.3843749999999462</c:v>
                      </c:pt>
                      <c:pt idx="3131">
                        <c:v>1.3846180555541112</c:v>
                      </c:pt>
                      <c:pt idx="3132">
                        <c:v>1.3848611111082763</c:v>
                      </c:pt>
                      <c:pt idx="3133">
                        <c:v>1.3851041666624413</c:v>
                      </c:pt>
                      <c:pt idx="3134">
                        <c:v>1.3853472222238823</c:v>
                      </c:pt>
                      <c:pt idx="3135">
                        <c:v>1.3855902777780473</c:v>
                      </c:pt>
                      <c:pt idx="3136">
                        <c:v>1.3858333333322124</c:v>
                      </c:pt>
                      <c:pt idx="3137">
                        <c:v>1.3860763888863774</c:v>
                      </c:pt>
                      <c:pt idx="3138">
                        <c:v>1.3863194444405424</c:v>
                      </c:pt>
                      <c:pt idx="3139">
                        <c:v>1.3865625000019834</c:v>
                      </c:pt>
                      <c:pt idx="3140">
                        <c:v>1.3868055555561485</c:v>
                      </c:pt>
                      <c:pt idx="3141">
                        <c:v>1.3870486111103135</c:v>
                      </c:pt>
                      <c:pt idx="3142">
                        <c:v>1.3872916666644786</c:v>
                      </c:pt>
                      <c:pt idx="3143">
                        <c:v>1.3875347222186436</c:v>
                      </c:pt>
                      <c:pt idx="3144">
                        <c:v>1.3877777777728086</c:v>
                      </c:pt>
                      <c:pt idx="3145">
                        <c:v>1.3880208333342496</c:v>
                      </c:pt>
                      <c:pt idx="3146">
                        <c:v>1.3882638888884147</c:v>
                      </c:pt>
                      <c:pt idx="3147">
                        <c:v>1.3885069444425797</c:v>
                      </c:pt>
                      <c:pt idx="3148">
                        <c:v>1.3887499999967448</c:v>
                      </c:pt>
                      <c:pt idx="3149">
                        <c:v>1.3889930555509098</c:v>
                      </c:pt>
                      <c:pt idx="3150">
                        <c:v>1.3892361111123508</c:v>
                      </c:pt>
                      <c:pt idx="3151">
                        <c:v>1.3894791666665158</c:v>
                      </c:pt>
                      <c:pt idx="3152">
                        <c:v>1.3897222222206809</c:v>
                      </c:pt>
                      <c:pt idx="3153">
                        <c:v>1.3899652777748459</c:v>
                      </c:pt>
                      <c:pt idx="3154">
                        <c:v>1.3902083333290109</c:v>
                      </c:pt>
                      <c:pt idx="3155">
                        <c:v>1.3904513888904519</c:v>
                      </c:pt>
                      <c:pt idx="3156">
                        <c:v>1.390694444444617</c:v>
                      </c:pt>
                      <c:pt idx="3157">
                        <c:v>1.390937499998782</c:v>
                      </c:pt>
                      <c:pt idx="3158">
                        <c:v>1.3911805555529471</c:v>
                      </c:pt>
                      <c:pt idx="3159">
                        <c:v>1.3914236111071121</c:v>
                      </c:pt>
                      <c:pt idx="3160">
                        <c:v>1.3916666666685531</c:v>
                      </c:pt>
                      <c:pt idx="3161">
                        <c:v>1.3919097222227181</c:v>
                      </c:pt>
                      <c:pt idx="3162">
                        <c:v>1.3921527777768832</c:v>
                      </c:pt>
                      <c:pt idx="3163">
                        <c:v>1.3923958333310482</c:v>
                      </c:pt>
                      <c:pt idx="3164">
                        <c:v>1.3926388888852133</c:v>
                      </c:pt>
                      <c:pt idx="3165">
                        <c:v>1.3928935185161579</c:v>
                      </c:pt>
                      <c:pt idx="3166">
                        <c:v>1.393136574070323</c:v>
                      </c:pt>
                      <c:pt idx="3167">
                        <c:v>1.393379629624488</c:v>
                      </c:pt>
                      <c:pt idx="3168">
                        <c:v>1.393622685185929</c:v>
                      </c:pt>
                      <c:pt idx="3169">
                        <c:v>1.3938657407400941</c:v>
                      </c:pt>
                      <c:pt idx="3170">
                        <c:v>1.3941087962942591</c:v>
                      </c:pt>
                      <c:pt idx="3171">
                        <c:v>1.3943518518484241</c:v>
                      </c:pt>
                      <c:pt idx="3172">
                        <c:v>1.3945949074025892</c:v>
                      </c:pt>
                      <c:pt idx="3173">
                        <c:v>1.3948379629640302</c:v>
                      </c:pt>
                      <c:pt idx="3174">
                        <c:v>1.3950810185181952</c:v>
                      </c:pt>
                      <c:pt idx="3175">
                        <c:v>1.3953240740723603</c:v>
                      </c:pt>
                      <c:pt idx="3176">
                        <c:v>1.3955671296265253</c:v>
                      </c:pt>
                      <c:pt idx="3177">
                        <c:v>1.3958101851806903</c:v>
                      </c:pt>
                      <c:pt idx="3178">
                        <c:v>1.3960532407421313</c:v>
                      </c:pt>
                      <c:pt idx="3179">
                        <c:v>1.3962962962962964</c:v>
                      </c:pt>
                      <c:pt idx="3180">
                        <c:v>1.3965393518504614</c:v>
                      </c:pt>
                      <c:pt idx="3181">
                        <c:v>1.3967824074046264</c:v>
                      </c:pt>
                      <c:pt idx="3182">
                        <c:v>1.3970254629587915</c:v>
                      </c:pt>
                      <c:pt idx="3183">
                        <c:v>1.3972685185202325</c:v>
                      </c:pt>
                      <c:pt idx="3184">
                        <c:v>1.3975115740743975</c:v>
                      </c:pt>
                      <c:pt idx="3185">
                        <c:v>1.3977546296285626</c:v>
                      </c:pt>
                      <c:pt idx="3186">
                        <c:v>1.3979976851827276</c:v>
                      </c:pt>
                      <c:pt idx="3187">
                        <c:v>1.3982407407368926</c:v>
                      </c:pt>
                      <c:pt idx="3188">
                        <c:v>1.3984837962983336</c:v>
                      </c:pt>
                      <c:pt idx="3189">
                        <c:v>1.3987268518524987</c:v>
                      </c:pt>
                      <c:pt idx="3190">
                        <c:v>1.3989699074066637</c:v>
                      </c:pt>
                      <c:pt idx="3191">
                        <c:v>1.3992129629608288</c:v>
                      </c:pt>
                      <c:pt idx="3192">
                        <c:v>1.3994560185149938</c:v>
                      </c:pt>
                      <c:pt idx="3193">
                        <c:v>1.3996990740691588</c:v>
                      </c:pt>
                      <c:pt idx="3194">
                        <c:v>1.3999421296305998</c:v>
                      </c:pt>
                      <c:pt idx="3195">
                        <c:v>1.4001851851847649</c:v>
                      </c:pt>
                      <c:pt idx="3196">
                        <c:v>1.4004282407389299</c:v>
                      </c:pt>
                      <c:pt idx="3197">
                        <c:v>1.4006712962930949</c:v>
                      </c:pt>
                      <c:pt idx="3198">
                        <c:v>1.40091435184726</c:v>
                      </c:pt>
                      <c:pt idx="3199">
                        <c:v>1.401157407408701</c:v>
                      </c:pt>
                      <c:pt idx="3200">
                        <c:v>1.401400462962866</c:v>
                      </c:pt>
                      <c:pt idx="3201">
                        <c:v>1.4016435185170311</c:v>
                      </c:pt>
                      <c:pt idx="3202">
                        <c:v>1.4018865740711961</c:v>
                      </c:pt>
                      <c:pt idx="3203">
                        <c:v>1.4021296296253611</c:v>
                      </c:pt>
                      <c:pt idx="3204">
                        <c:v>1.4023726851868021</c:v>
                      </c:pt>
                      <c:pt idx="3205">
                        <c:v>1.4026157407409672</c:v>
                      </c:pt>
                      <c:pt idx="3206">
                        <c:v>1.4028587962951322</c:v>
                      </c:pt>
                      <c:pt idx="3207">
                        <c:v>1.4031018518492973</c:v>
                      </c:pt>
                      <c:pt idx="3208">
                        <c:v>1.4033449074034623</c:v>
                      </c:pt>
                      <c:pt idx="3209">
                        <c:v>1.4035879629649033</c:v>
                      </c:pt>
                      <c:pt idx="3210">
                        <c:v>1.4038310185190683</c:v>
                      </c:pt>
                      <c:pt idx="3211">
                        <c:v>1.4040740740732334</c:v>
                      </c:pt>
                      <c:pt idx="3212">
                        <c:v>1.4043171296273984</c:v>
                      </c:pt>
                      <c:pt idx="3213">
                        <c:v>1.4045717592583431</c:v>
                      </c:pt>
                      <c:pt idx="3214">
                        <c:v>1.4048148148125081</c:v>
                      </c:pt>
                      <c:pt idx="3215">
                        <c:v>1.4050578703666732</c:v>
                      </c:pt>
                      <c:pt idx="3216">
                        <c:v>1.4053009259208382</c:v>
                      </c:pt>
                      <c:pt idx="3217">
                        <c:v>1.4055439814822792</c:v>
                      </c:pt>
                      <c:pt idx="3218">
                        <c:v>1.4057870370364443</c:v>
                      </c:pt>
                      <c:pt idx="3219">
                        <c:v>1.4060300925906093</c:v>
                      </c:pt>
                      <c:pt idx="3220">
                        <c:v>1.4062731481447743</c:v>
                      </c:pt>
                      <c:pt idx="3221">
                        <c:v>1.4065162036989394</c:v>
                      </c:pt>
                      <c:pt idx="3222">
                        <c:v>1.4067592592603804</c:v>
                      </c:pt>
                      <c:pt idx="3223">
                        <c:v>1.4070023148145454</c:v>
                      </c:pt>
                      <c:pt idx="3224">
                        <c:v>1.4072453703687104</c:v>
                      </c:pt>
                      <c:pt idx="3225">
                        <c:v>1.4074884259228755</c:v>
                      </c:pt>
                      <c:pt idx="3226">
                        <c:v>1.4077314814770405</c:v>
                      </c:pt>
                      <c:pt idx="3227">
                        <c:v>1.4079745370384815</c:v>
                      </c:pt>
                      <c:pt idx="3228">
                        <c:v>1.4082175925926466</c:v>
                      </c:pt>
                      <c:pt idx="3229">
                        <c:v>1.4084606481468116</c:v>
                      </c:pt>
                      <c:pt idx="3230">
                        <c:v>1.4087037037009766</c:v>
                      </c:pt>
                      <c:pt idx="3231">
                        <c:v>1.4089467592551417</c:v>
                      </c:pt>
                      <c:pt idx="3232">
                        <c:v>1.4091898148165827</c:v>
                      </c:pt>
                      <c:pt idx="3233">
                        <c:v>1.4094328703707477</c:v>
                      </c:pt>
                      <c:pt idx="3234">
                        <c:v>1.4096759259249128</c:v>
                      </c:pt>
                      <c:pt idx="3235">
                        <c:v>1.4099189814790778</c:v>
                      </c:pt>
                      <c:pt idx="3236">
                        <c:v>1.4101620370332428</c:v>
                      </c:pt>
                      <c:pt idx="3237">
                        <c:v>1.4104050925946838</c:v>
                      </c:pt>
                      <c:pt idx="3238">
                        <c:v>1.4106481481488489</c:v>
                      </c:pt>
                      <c:pt idx="3239">
                        <c:v>1.4108912037030139</c:v>
                      </c:pt>
                      <c:pt idx="3240">
                        <c:v>1.4111342592571789</c:v>
                      </c:pt>
                      <c:pt idx="3241">
                        <c:v>1.411377314811344</c:v>
                      </c:pt>
                      <c:pt idx="3242">
                        <c:v>1.411620370365509</c:v>
                      </c:pt>
                      <c:pt idx="3243">
                        <c:v>1.41186342592695</c:v>
                      </c:pt>
                      <c:pt idx="3244">
                        <c:v>1.4121064814811151</c:v>
                      </c:pt>
                      <c:pt idx="3245">
                        <c:v>1.4123495370352801</c:v>
                      </c:pt>
                      <c:pt idx="3246">
                        <c:v>1.4125925925894451</c:v>
                      </c:pt>
                      <c:pt idx="3247">
                        <c:v>1.4128356481436102</c:v>
                      </c:pt>
                      <c:pt idx="3248">
                        <c:v>1.4130787037050512</c:v>
                      </c:pt>
                      <c:pt idx="3249">
                        <c:v>1.4133217592592162</c:v>
                      </c:pt>
                      <c:pt idx="3250">
                        <c:v>1.4135648148133813</c:v>
                      </c:pt>
                      <c:pt idx="3251">
                        <c:v>1.4138078703675463</c:v>
                      </c:pt>
                      <c:pt idx="3252">
                        <c:v>1.4140509259217113</c:v>
                      </c:pt>
                      <c:pt idx="3253">
                        <c:v>1.4142939814831523</c:v>
                      </c:pt>
                      <c:pt idx="3254">
                        <c:v>1.4145370370373174</c:v>
                      </c:pt>
                      <c:pt idx="3255">
                        <c:v>1.4147800925914824</c:v>
                      </c:pt>
                      <c:pt idx="3256">
                        <c:v>1.4150231481456474</c:v>
                      </c:pt>
                      <c:pt idx="3257">
                        <c:v>1.4152662036998125</c:v>
                      </c:pt>
                      <c:pt idx="3258">
                        <c:v>1.4155092592612535</c:v>
                      </c:pt>
                      <c:pt idx="3259">
                        <c:v>1.4157523148154185</c:v>
                      </c:pt>
                      <c:pt idx="3260">
                        <c:v>1.4159953703695836</c:v>
                      </c:pt>
                      <c:pt idx="3261">
                        <c:v>1.4162500000005283</c:v>
                      </c:pt>
                      <c:pt idx="3262">
                        <c:v>1.4164930555546933</c:v>
                      </c:pt>
                      <c:pt idx="3263">
                        <c:v>1.4167361111088583</c:v>
                      </c:pt>
                      <c:pt idx="3264">
                        <c:v>1.4169791666630234</c:v>
                      </c:pt>
                      <c:pt idx="3265">
                        <c:v>1.4172222222171884</c:v>
                      </c:pt>
                      <c:pt idx="3266">
                        <c:v>1.4174652777786294</c:v>
                      </c:pt>
                      <c:pt idx="3267">
                        <c:v>1.4177083333327944</c:v>
                      </c:pt>
                      <c:pt idx="3268">
                        <c:v>1.4179513888869595</c:v>
                      </c:pt>
                      <c:pt idx="3269">
                        <c:v>1.4181944444411245</c:v>
                      </c:pt>
                      <c:pt idx="3270">
                        <c:v>1.4184374999952896</c:v>
                      </c:pt>
                      <c:pt idx="3271">
                        <c:v>1.4186805555567306</c:v>
                      </c:pt>
                      <c:pt idx="3272">
                        <c:v>1.4189236111108956</c:v>
                      </c:pt>
                      <c:pt idx="3273">
                        <c:v>1.4191666666650606</c:v>
                      </c:pt>
                      <c:pt idx="3274">
                        <c:v>1.4194097222192257</c:v>
                      </c:pt>
                      <c:pt idx="3275">
                        <c:v>1.4196527777733907</c:v>
                      </c:pt>
                      <c:pt idx="3276">
                        <c:v>1.4198958333348317</c:v>
                      </c:pt>
                      <c:pt idx="3277">
                        <c:v>1.4201388888889968</c:v>
                      </c:pt>
                      <c:pt idx="3278">
                        <c:v>1.4203819444431618</c:v>
                      </c:pt>
                      <c:pt idx="3279">
                        <c:v>1.4206249999973268</c:v>
                      </c:pt>
                      <c:pt idx="3280">
                        <c:v>1.4208680555514919</c:v>
                      </c:pt>
                      <c:pt idx="3281">
                        <c:v>1.4211111111129329</c:v>
                      </c:pt>
                      <c:pt idx="3282">
                        <c:v>1.4213541666670979</c:v>
                      </c:pt>
                      <c:pt idx="3283">
                        <c:v>1.4215972222212629</c:v>
                      </c:pt>
                      <c:pt idx="3284">
                        <c:v>1.421840277775428</c:v>
                      </c:pt>
                      <c:pt idx="3285">
                        <c:v>1.422083333329593</c:v>
                      </c:pt>
                      <c:pt idx="3286">
                        <c:v>1.4223263888837581</c:v>
                      </c:pt>
                      <c:pt idx="3287">
                        <c:v>1.4225694444451991</c:v>
                      </c:pt>
                      <c:pt idx="3288">
                        <c:v>1.4228124999993641</c:v>
                      </c:pt>
                      <c:pt idx="3289">
                        <c:v>1.4230555555535291</c:v>
                      </c:pt>
                      <c:pt idx="3290">
                        <c:v>1.4232986111076942</c:v>
                      </c:pt>
                      <c:pt idx="3291">
                        <c:v>1.4235416666618592</c:v>
                      </c:pt>
                      <c:pt idx="3292">
                        <c:v>1.4237847222233002</c:v>
                      </c:pt>
                      <c:pt idx="3293">
                        <c:v>1.4240277777774653</c:v>
                      </c:pt>
                      <c:pt idx="3294">
                        <c:v>1.4242708333316303</c:v>
                      </c:pt>
                      <c:pt idx="3295">
                        <c:v>1.4245138888857953</c:v>
                      </c:pt>
                      <c:pt idx="3296">
                        <c:v>1.4247569444399604</c:v>
                      </c:pt>
                      <c:pt idx="3297">
                        <c:v>1.4250000000014014</c:v>
                      </c:pt>
                      <c:pt idx="3298">
                        <c:v>1.4252430555555664</c:v>
                      </c:pt>
                      <c:pt idx="3299">
                        <c:v>1.4254861111097314</c:v>
                      </c:pt>
                      <c:pt idx="3300">
                        <c:v>1.4257291666638965</c:v>
                      </c:pt>
                      <c:pt idx="3301">
                        <c:v>1.4259722222180615</c:v>
                      </c:pt>
                      <c:pt idx="3302">
                        <c:v>1.4262152777795025</c:v>
                      </c:pt>
                      <c:pt idx="3303">
                        <c:v>1.4264583333336676</c:v>
                      </c:pt>
                      <c:pt idx="3304">
                        <c:v>1.4267013888878326</c:v>
                      </c:pt>
                      <c:pt idx="3305">
                        <c:v>1.4269444444419976</c:v>
                      </c:pt>
                      <c:pt idx="3306">
                        <c:v>1.4271874999961627</c:v>
                      </c:pt>
                      <c:pt idx="3307">
                        <c:v>1.4274305555576037</c:v>
                      </c:pt>
                      <c:pt idx="3308">
                        <c:v>1.4276736111117687</c:v>
                      </c:pt>
                      <c:pt idx="3309">
                        <c:v>1.4279282407427134</c:v>
                      </c:pt>
                      <c:pt idx="3310">
                        <c:v>1.4281712962968784</c:v>
                      </c:pt>
                      <c:pt idx="3311">
                        <c:v>1.4284143518510435</c:v>
                      </c:pt>
                      <c:pt idx="3312">
                        <c:v>1.4286574074052085</c:v>
                      </c:pt>
                      <c:pt idx="3313">
                        <c:v>1.4289004629593736</c:v>
                      </c:pt>
                      <c:pt idx="3314">
                        <c:v>1.4291435185135386</c:v>
                      </c:pt>
                      <c:pt idx="3315">
                        <c:v>1.4293865740749796</c:v>
                      </c:pt>
                      <c:pt idx="3316">
                        <c:v>1.4296296296291446</c:v>
                      </c:pt>
                      <c:pt idx="3317">
                        <c:v>1.4298726851833097</c:v>
                      </c:pt>
                      <c:pt idx="3318">
                        <c:v>1.4301157407374747</c:v>
                      </c:pt>
                      <c:pt idx="3319">
                        <c:v>1.4303587962916398</c:v>
                      </c:pt>
                      <c:pt idx="3320">
                        <c:v>1.4306018518530808</c:v>
                      </c:pt>
                      <c:pt idx="3321">
                        <c:v>1.4308449074072458</c:v>
                      </c:pt>
                      <c:pt idx="3322">
                        <c:v>1.4310879629614108</c:v>
                      </c:pt>
                      <c:pt idx="3323">
                        <c:v>1.4313310185155759</c:v>
                      </c:pt>
                      <c:pt idx="3324">
                        <c:v>1.4315740740697409</c:v>
                      </c:pt>
                      <c:pt idx="3325">
                        <c:v>1.4318171296311819</c:v>
                      </c:pt>
                      <c:pt idx="3326">
                        <c:v>1.4320601851853469</c:v>
                      </c:pt>
                      <c:pt idx="3327">
                        <c:v>1.432303240739512</c:v>
                      </c:pt>
                      <c:pt idx="3328">
                        <c:v>1.432546296293677</c:v>
                      </c:pt>
                      <c:pt idx="3329">
                        <c:v>1.4327893518478421</c:v>
                      </c:pt>
                      <c:pt idx="3330">
                        <c:v>1.4330324074092831</c:v>
                      </c:pt>
                      <c:pt idx="3331">
                        <c:v>1.4332754629634481</c:v>
                      </c:pt>
                      <c:pt idx="3332">
                        <c:v>1.4335185185176131</c:v>
                      </c:pt>
                      <c:pt idx="3333">
                        <c:v>1.4337615740717782</c:v>
                      </c:pt>
                      <c:pt idx="3334">
                        <c:v>1.4340046296259432</c:v>
                      </c:pt>
                      <c:pt idx="3335">
                        <c:v>1.4342476851801083</c:v>
                      </c:pt>
                      <c:pt idx="3336">
                        <c:v>1.4344907407415493</c:v>
                      </c:pt>
                      <c:pt idx="3337">
                        <c:v>1.4347337962957143</c:v>
                      </c:pt>
                      <c:pt idx="3338">
                        <c:v>1.4349768518498793</c:v>
                      </c:pt>
                      <c:pt idx="3339">
                        <c:v>1.4352199074040444</c:v>
                      </c:pt>
                      <c:pt idx="3340">
                        <c:v>1.4354629629582094</c:v>
                      </c:pt>
                      <c:pt idx="3341">
                        <c:v>1.4357060185196504</c:v>
                      </c:pt>
                      <c:pt idx="3342">
                        <c:v>1.4359490740738154</c:v>
                      </c:pt>
                      <c:pt idx="3343">
                        <c:v>1.4361921296279805</c:v>
                      </c:pt>
                      <c:pt idx="3344">
                        <c:v>1.4364351851821455</c:v>
                      </c:pt>
                      <c:pt idx="3345">
                        <c:v>1.4366782407363106</c:v>
                      </c:pt>
                      <c:pt idx="3346">
                        <c:v>1.4369212962977516</c:v>
                      </c:pt>
                      <c:pt idx="3347">
                        <c:v>1.4371643518519166</c:v>
                      </c:pt>
                      <c:pt idx="3348">
                        <c:v>1.4374074074060816</c:v>
                      </c:pt>
                      <c:pt idx="3349">
                        <c:v>1.4376504629602467</c:v>
                      </c:pt>
                      <c:pt idx="3350">
                        <c:v>1.4378935185144117</c:v>
                      </c:pt>
                      <c:pt idx="3351">
                        <c:v>1.4381365740758527</c:v>
                      </c:pt>
                      <c:pt idx="3352">
                        <c:v>1.4383796296300178</c:v>
                      </c:pt>
                      <c:pt idx="3353">
                        <c:v>1.4386226851841828</c:v>
                      </c:pt>
                      <c:pt idx="3354">
                        <c:v>1.4388657407383478</c:v>
                      </c:pt>
                      <c:pt idx="3355">
                        <c:v>1.4391087962925129</c:v>
                      </c:pt>
                      <c:pt idx="3356">
                        <c:v>1.4393518518539539</c:v>
                      </c:pt>
                      <c:pt idx="3357">
                        <c:v>1.4396064814776226</c:v>
                      </c:pt>
                      <c:pt idx="3358">
                        <c:v>1.4398495370390636</c:v>
                      </c:pt>
                      <c:pt idx="3359">
                        <c:v>1.4400925925932286</c:v>
                      </c:pt>
                      <c:pt idx="3360">
                        <c:v>1.4403356481473937</c:v>
                      </c:pt>
                      <c:pt idx="3361">
                        <c:v>1.4405787037015587</c:v>
                      </c:pt>
                      <c:pt idx="3362">
                        <c:v>1.4408217592557238</c:v>
                      </c:pt>
                      <c:pt idx="3363">
                        <c:v>1.4410648148098888</c:v>
                      </c:pt>
                      <c:pt idx="3364">
                        <c:v>1.4413078703713298</c:v>
                      </c:pt>
                      <c:pt idx="3365">
                        <c:v>1.4415509259254948</c:v>
                      </c:pt>
                      <c:pt idx="3366">
                        <c:v>1.4417939814796599</c:v>
                      </c:pt>
                      <c:pt idx="3367">
                        <c:v>1.4420370370338249</c:v>
                      </c:pt>
                      <c:pt idx="3368">
                        <c:v>1.4422800925879899</c:v>
                      </c:pt>
                      <c:pt idx="3369">
                        <c:v>1.4425231481494309</c:v>
                      </c:pt>
                      <c:pt idx="3370">
                        <c:v>1.442766203703596</c:v>
                      </c:pt>
                      <c:pt idx="3371">
                        <c:v>1.443009259257761</c:v>
                      </c:pt>
                      <c:pt idx="3372">
                        <c:v>1.4432523148119261</c:v>
                      </c:pt>
                      <c:pt idx="3373">
                        <c:v>1.4434953703660911</c:v>
                      </c:pt>
                      <c:pt idx="3374">
                        <c:v>1.4437384259275321</c:v>
                      </c:pt>
                      <c:pt idx="3375">
                        <c:v>1.4439814814816971</c:v>
                      </c:pt>
                      <c:pt idx="3376">
                        <c:v>1.4442245370358622</c:v>
                      </c:pt>
                      <c:pt idx="3377">
                        <c:v>1.4444675925900272</c:v>
                      </c:pt>
                      <c:pt idx="3378">
                        <c:v>1.4447106481441923</c:v>
                      </c:pt>
                      <c:pt idx="3379">
                        <c:v>1.4449537037056333</c:v>
                      </c:pt>
                      <c:pt idx="3380">
                        <c:v>1.4451967592597983</c:v>
                      </c:pt>
                      <c:pt idx="3381">
                        <c:v>1.4454398148139633</c:v>
                      </c:pt>
                      <c:pt idx="3382">
                        <c:v>1.4456828703681284</c:v>
                      </c:pt>
                      <c:pt idx="3383">
                        <c:v>1.4459259259222934</c:v>
                      </c:pt>
                      <c:pt idx="3384">
                        <c:v>1.4461689814764584</c:v>
                      </c:pt>
                      <c:pt idx="3385">
                        <c:v>1.4464120370378994</c:v>
                      </c:pt>
                      <c:pt idx="3386">
                        <c:v>1.4466550925920645</c:v>
                      </c:pt>
                      <c:pt idx="3387">
                        <c:v>1.4468981481462295</c:v>
                      </c:pt>
                      <c:pt idx="3388">
                        <c:v>1.4471412037003946</c:v>
                      </c:pt>
                      <c:pt idx="3389">
                        <c:v>1.4473842592545596</c:v>
                      </c:pt>
                      <c:pt idx="3390">
                        <c:v>1.4476273148160006</c:v>
                      </c:pt>
                      <c:pt idx="3391">
                        <c:v>1.4478703703701656</c:v>
                      </c:pt>
                      <c:pt idx="3392">
                        <c:v>1.4481134259243307</c:v>
                      </c:pt>
                      <c:pt idx="3393">
                        <c:v>1.4483564814784957</c:v>
                      </c:pt>
                      <c:pt idx="3394">
                        <c:v>1.4485995370326608</c:v>
                      </c:pt>
                      <c:pt idx="3395">
                        <c:v>1.4488425925941018</c:v>
                      </c:pt>
                      <c:pt idx="3396">
                        <c:v>1.4490856481482668</c:v>
                      </c:pt>
                      <c:pt idx="3397">
                        <c:v>1.4493287037024318</c:v>
                      </c:pt>
                      <c:pt idx="3398">
                        <c:v>1.4495717592565969</c:v>
                      </c:pt>
                      <c:pt idx="3399">
                        <c:v>1.4498148148107619</c:v>
                      </c:pt>
                      <c:pt idx="3400">
                        <c:v>1.4500578703722029</c:v>
                      </c:pt>
                      <c:pt idx="3401">
                        <c:v>1.4503009259263679</c:v>
                      </c:pt>
                      <c:pt idx="3402">
                        <c:v>1.450543981480533</c:v>
                      </c:pt>
                      <c:pt idx="3403">
                        <c:v>1.450787037034698</c:v>
                      </c:pt>
                      <c:pt idx="3404">
                        <c:v>1.4510300925888631</c:v>
                      </c:pt>
                      <c:pt idx="3405">
                        <c:v>1.4512731481430281</c:v>
                      </c:pt>
                      <c:pt idx="3406">
                        <c:v>1.4515277777739728</c:v>
                      </c:pt>
                      <c:pt idx="3407">
                        <c:v>1.4517708333354138</c:v>
                      </c:pt>
                      <c:pt idx="3408">
                        <c:v>1.4520138888895788</c:v>
                      </c:pt>
                      <c:pt idx="3409">
                        <c:v>1.4522569444437439</c:v>
                      </c:pt>
                      <c:pt idx="3410">
                        <c:v>1.4524999999979089</c:v>
                      </c:pt>
                      <c:pt idx="3411">
                        <c:v>1.4527430555520739</c:v>
                      </c:pt>
                      <c:pt idx="3412">
                        <c:v>1.452986111106239</c:v>
                      </c:pt>
                      <c:pt idx="3413">
                        <c:v>1.45322916666768</c:v>
                      </c:pt>
                      <c:pt idx="3414">
                        <c:v>1.453472222221845</c:v>
                      </c:pt>
                      <c:pt idx="3415">
                        <c:v>1.4537152777760101</c:v>
                      </c:pt>
                      <c:pt idx="3416">
                        <c:v>1.4539583333301751</c:v>
                      </c:pt>
                      <c:pt idx="3417">
                        <c:v>1.4542013888843401</c:v>
                      </c:pt>
                      <c:pt idx="3418">
                        <c:v>1.4544444444457811</c:v>
                      </c:pt>
                      <c:pt idx="3419">
                        <c:v>1.4546874999999462</c:v>
                      </c:pt>
                      <c:pt idx="3420">
                        <c:v>1.4549305555541112</c:v>
                      </c:pt>
                      <c:pt idx="3421">
                        <c:v>1.4551736111082763</c:v>
                      </c:pt>
                      <c:pt idx="3422">
                        <c:v>1.4554166666624413</c:v>
                      </c:pt>
                      <c:pt idx="3423">
                        <c:v>1.4556597222238823</c:v>
                      </c:pt>
                      <c:pt idx="3424">
                        <c:v>1.4559027777780473</c:v>
                      </c:pt>
                      <c:pt idx="3425">
                        <c:v>1.4561458333322124</c:v>
                      </c:pt>
                      <c:pt idx="3426">
                        <c:v>1.4563888888863774</c:v>
                      </c:pt>
                      <c:pt idx="3427">
                        <c:v>1.4566319444405424</c:v>
                      </c:pt>
                      <c:pt idx="3428">
                        <c:v>1.4568750000019834</c:v>
                      </c:pt>
                      <c:pt idx="3429">
                        <c:v>1.4571180555561485</c:v>
                      </c:pt>
                      <c:pt idx="3430">
                        <c:v>1.4573611111103135</c:v>
                      </c:pt>
                      <c:pt idx="3431">
                        <c:v>1.4576041666644786</c:v>
                      </c:pt>
                      <c:pt idx="3432">
                        <c:v>1.4578472222186436</c:v>
                      </c:pt>
                      <c:pt idx="3433">
                        <c:v>1.4580902777728086</c:v>
                      </c:pt>
                      <c:pt idx="3434">
                        <c:v>1.4583333333342496</c:v>
                      </c:pt>
                      <c:pt idx="3435">
                        <c:v>1.4585763888884147</c:v>
                      </c:pt>
                      <c:pt idx="3436">
                        <c:v>1.4588194444425797</c:v>
                      </c:pt>
                      <c:pt idx="3437">
                        <c:v>1.4590624999967448</c:v>
                      </c:pt>
                      <c:pt idx="3438">
                        <c:v>1.4593055555509098</c:v>
                      </c:pt>
                      <c:pt idx="3439">
                        <c:v>1.4595486111123508</c:v>
                      </c:pt>
                      <c:pt idx="3440">
                        <c:v>1.4597916666665158</c:v>
                      </c:pt>
                      <c:pt idx="3441">
                        <c:v>1.4600347222206809</c:v>
                      </c:pt>
                      <c:pt idx="3442">
                        <c:v>1.4602777777748459</c:v>
                      </c:pt>
                      <c:pt idx="3443">
                        <c:v>1.4605208333290109</c:v>
                      </c:pt>
                      <c:pt idx="3444">
                        <c:v>1.4607638888904519</c:v>
                      </c:pt>
                      <c:pt idx="3445">
                        <c:v>1.461006944444617</c:v>
                      </c:pt>
                      <c:pt idx="3446">
                        <c:v>1.461249999998782</c:v>
                      </c:pt>
                      <c:pt idx="3447">
                        <c:v>1.4614930555529471</c:v>
                      </c:pt>
                      <c:pt idx="3448">
                        <c:v>1.4617361111071121</c:v>
                      </c:pt>
                      <c:pt idx="3449">
                        <c:v>1.4619791666685531</c:v>
                      </c:pt>
                      <c:pt idx="3450">
                        <c:v>1.4622222222227181</c:v>
                      </c:pt>
                      <c:pt idx="3451">
                        <c:v>1.4624652777768832</c:v>
                      </c:pt>
                      <c:pt idx="3452">
                        <c:v>1.4627083333310482</c:v>
                      </c:pt>
                      <c:pt idx="3453">
                        <c:v>1.4629513888852133</c:v>
                      </c:pt>
                      <c:pt idx="3454">
                        <c:v>1.4632060185161579</c:v>
                      </c:pt>
                      <c:pt idx="3455">
                        <c:v>1.463449074070323</c:v>
                      </c:pt>
                      <c:pt idx="3456">
                        <c:v>1.463692129624488</c:v>
                      </c:pt>
                      <c:pt idx="3457">
                        <c:v>1.463935185185929</c:v>
                      </c:pt>
                      <c:pt idx="3458">
                        <c:v>1.4641782407400941</c:v>
                      </c:pt>
                      <c:pt idx="3459">
                        <c:v>1.4644212962942591</c:v>
                      </c:pt>
                      <c:pt idx="3460">
                        <c:v>1.4646643518484241</c:v>
                      </c:pt>
                      <c:pt idx="3461">
                        <c:v>1.4649074074025892</c:v>
                      </c:pt>
                      <c:pt idx="3462">
                        <c:v>1.4651504629640302</c:v>
                      </c:pt>
                      <c:pt idx="3463">
                        <c:v>1.4653935185181952</c:v>
                      </c:pt>
                      <c:pt idx="3464">
                        <c:v>1.4656365740723603</c:v>
                      </c:pt>
                      <c:pt idx="3465">
                        <c:v>1.4658796296265253</c:v>
                      </c:pt>
                      <c:pt idx="3466">
                        <c:v>1.4661226851806903</c:v>
                      </c:pt>
                      <c:pt idx="3467">
                        <c:v>1.4663657407421313</c:v>
                      </c:pt>
                      <c:pt idx="3468">
                        <c:v>1.4666087962962964</c:v>
                      </c:pt>
                      <c:pt idx="3469">
                        <c:v>1.4668518518504614</c:v>
                      </c:pt>
                      <c:pt idx="3470">
                        <c:v>1.4670949074046264</c:v>
                      </c:pt>
                      <c:pt idx="3471">
                        <c:v>1.4673379629587915</c:v>
                      </c:pt>
                      <c:pt idx="3472">
                        <c:v>1.4675810185202325</c:v>
                      </c:pt>
                      <c:pt idx="3473">
                        <c:v>1.4678240740743975</c:v>
                      </c:pt>
                      <c:pt idx="3474">
                        <c:v>1.4680671296285626</c:v>
                      </c:pt>
                      <c:pt idx="3475">
                        <c:v>1.4683101851827276</c:v>
                      </c:pt>
                      <c:pt idx="3476">
                        <c:v>1.4685532407368926</c:v>
                      </c:pt>
                      <c:pt idx="3477">
                        <c:v>1.4687962962983336</c:v>
                      </c:pt>
                      <c:pt idx="3478">
                        <c:v>1.4690393518524987</c:v>
                      </c:pt>
                      <c:pt idx="3479">
                        <c:v>1.4692824074066637</c:v>
                      </c:pt>
                      <c:pt idx="3480">
                        <c:v>1.4695254629608288</c:v>
                      </c:pt>
                      <c:pt idx="3481">
                        <c:v>1.4697685185149938</c:v>
                      </c:pt>
                      <c:pt idx="3482">
                        <c:v>1.4700115740691588</c:v>
                      </c:pt>
                      <c:pt idx="3483">
                        <c:v>1.4702546296305998</c:v>
                      </c:pt>
                      <c:pt idx="3484">
                        <c:v>1.4704976851847649</c:v>
                      </c:pt>
                      <c:pt idx="3485">
                        <c:v>1.4707407407389299</c:v>
                      </c:pt>
                      <c:pt idx="3486">
                        <c:v>1.4709837962930949</c:v>
                      </c:pt>
                      <c:pt idx="3487">
                        <c:v>1.47122685184726</c:v>
                      </c:pt>
                      <c:pt idx="3488">
                        <c:v>1.471469907408701</c:v>
                      </c:pt>
                      <c:pt idx="3489">
                        <c:v>1.471712962962866</c:v>
                      </c:pt>
                      <c:pt idx="3490">
                        <c:v>1.4719560185170311</c:v>
                      </c:pt>
                      <c:pt idx="3491">
                        <c:v>1.4721990740711961</c:v>
                      </c:pt>
                      <c:pt idx="3492">
                        <c:v>1.4724421296253611</c:v>
                      </c:pt>
                      <c:pt idx="3493">
                        <c:v>1.4726851851868021</c:v>
                      </c:pt>
                      <c:pt idx="3494">
                        <c:v>1.4729282407409672</c:v>
                      </c:pt>
                      <c:pt idx="3495">
                        <c:v>1.4731712962951322</c:v>
                      </c:pt>
                      <c:pt idx="3496">
                        <c:v>1.4734143518492973</c:v>
                      </c:pt>
                      <c:pt idx="3497">
                        <c:v>1.4736574074034623</c:v>
                      </c:pt>
                      <c:pt idx="3498">
                        <c:v>1.4739004629649033</c:v>
                      </c:pt>
                      <c:pt idx="3499">
                        <c:v>1.4741435185190683</c:v>
                      </c:pt>
                      <c:pt idx="3500">
                        <c:v>1.4743865740732334</c:v>
                      </c:pt>
                      <c:pt idx="3501">
                        <c:v>1.4746296296273984</c:v>
                      </c:pt>
                      <c:pt idx="3502">
                        <c:v>1.4748842592583431</c:v>
                      </c:pt>
                      <c:pt idx="3503">
                        <c:v>1.4751273148125081</c:v>
                      </c:pt>
                      <c:pt idx="3504">
                        <c:v>1.4753703703666732</c:v>
                      </c:pt>
                      <c:pt idx="3505">
                        <c:v>1.4756134259208382</c:v>
                      </c:pt>
                      <c:pt idx="3506">
                        <c:v>1.4758564814822792</c:v>
                      </c:pt>
                      <c:pt idx="3507">
                        <c:v>1.4760995370364443</c:v>
                      </c:pt>
                      <c:pt idx="3508">
                        <c:v>1.4763425925906093</c:v>
                      </c:pt>
                      <c:pt idx="3509">
                        <c:v>1.4765856481447743</c:v>
                      </c:pt>
                      <c:pt idx="3510">
                        <c:v>1.4768287036989394</c:v>
                      </c:pt>
                      <c:pt idx="3511">
                        <c:v>1.4770717592603804</c:v>
                      </c:pt>
                      <c:pt idx="3512">
                        <c:v>1.4773148148145454</c:v>
                      </c:pt>
                      <c:pt idx="3513">
                        <c:v>1.4775578703687104</c:v>
                      </c:pt>
                      <c:pt idx="3514">
                        <c:v>1.4778009259228755</c:v>
                      </c:pt>
                      <c:pt idx="3515">
                        <c:v>1.4780439814770405</c:v>
                      </c:pt>
                      <c:pt idx="3516">
                        <c:v>1.4782870370384815</c:v>
                      </c:pt>
                      <c:pt idx="3517">
                        <c:v>1.4785300925926466</c:v>
                      </c:pt>
                      <c:pt idx="3518">
                        <c:v>1.4787731481468116</c:v>
                      </c:pt>
                      <c:pt idx="3519">
                        <c:v>1.4790162037009766</c:v>
                      </c:pt>
                      <c:pt idx="3520">
                        <c:v>1.4792592592551417</c:v>
                      </c:pt>
                      <c:pt idx="3521">
                        <c:v>1.4795023148165827</c:v>
                      </c:pt>
                      <c:pt idx="3522">
                        <c:v>1.4797453703707477</c:v>
                      </c:pt>
                      <c:pt idx="3523">
                        <c:v>1.4799884259249128</c:v>
                      </c:pt>
                      <c:pt idx="3524">
                        <c:v>1.4802314814790778</c:v>
                      </c:pt>
                      <c:pt idx="3525">
                        <c:v>1.4804745370332428</c:v>
                      </c:pt>
                      <c:pt idx="3526">
                        <c:v>1.4807175925946838</c:v>
                      </c:pt>
                      <c:pt idx="3527">
                        <c:v>1.4809606481488489</c:v>
                      </c:pt>
                      <c:pt idx="3528">
                        <c:v>1.4812037037030139</c:v>
                      </c:pt>
                      <c:pt idx="3529">
                        <c:v>1.4814467592571789</c:v>
                      </c:pt>
                      <c:pt idx="3530">
                        <c:v>1.481689814811344</c:v>
                      </c:pt>
                      <c:pt idx="3531">
                        <c:v>1.481932870365509</c:v>
                      </c:pt>
                      <c:pt idx="3532">
                        <c:v>1.48217592592695</c:v>
                      </c:pt>
                      <c:pt idx="3533">
                        <c:v>1.4824189814811151</c:v>
                      </c:pt>
                      <c:pt idx="3534">
                        <c:v>1.4826620370352801</c:v>
                      </c:pt>
                      <c:pt idx="3535">
                        <c:v>1.4829050925894451</c:v>
                      </c:pt>
                      <c:pt idx="3536">
                        <c:v>1.4831481481436102</c:v>
                      </c:pt>
                      <c:pt idx="3537">
                        <c:v>1.4833912037050512</c:v>
                      </c:pt>
                      <c:pt idx="3538">
                        <c:v>1.4836342592592162</c:v>
                      </c:pt>
                      <c:pt idx="3539">
                        <c:v>1.4838773148133813</c:v>
                      </c:pt>
                      <c:pt idx="3540">
                        <c:v>1.4841203703675463</c:v>
                      </c:pt>
                      <c:pt idx="3541">
                        <c:v>1.4843634259217113</c:v>
                      </c:pt>
                      <c:pt idx="3542">
                        <c:v>1.4846064814831523</c:v>
                      </c:pt>
                      <c:pt idx="3543">
                        <c:v>1.4848495370373174</c:v>
                      </c:pt>
                      <c:pt idx="3544">
                        <c:v>1.4850925925914824</c:v>
                      </c:pt>
                      <c:pt idx="3545">
                        <c:v>1.4853356481456474</c:v>
                      </c:pt>
                      <c:pt idx="3546">
                        <c:v>1.4855787036998125</c:v>
                      </c:pt>
                      <c:pt idx="3547">
                        <c:v>1.4858217592612535</c:v>
                      </c:pt>
                      <c:pt idx="3548">
                        <c:v>1.4860648148154185</c:v>
                      </c:pt>
                      <c:pt idx="3549">
                        <c:v>1.4863078703695836</c:v>
                      </c:pt>
                      <c:pt idx="3550">
                        <c:v>1.4865625000005283</c:v>
                      </c:pt>
                      <c:pt idx="3551">
                        <c:v>1.4868055555546933</c:v>
                      </c:pt>
                      <c:pt idx="3552">
                        <c:v>1.4870486111088583</c:v>
                      </c:pt>
                      <c:pt idx="3553">
                        <c:v>1.4872916666630234</c:v>
                      </c:pt>
                      <c:pt idx="3554">
                        <c:v>1.4875347222171884</c:v>
                      </c:pt>
                      <c:pt idx="3555">
                        <c:v>1.4877777777786294</c:v>
                      </c:pt>
                      <c:pt idx="3556">
                        <c:v>1.4880208333327944</c:v>
                      </c:pt>
                      <c:pt idx="3557">
                        <c:v>1.4882638888869595</c:v>
                      </c:pt>
                      <c:pt idx="3558">
                        <c:v>1.4885069444411245</c:v>
                      </c:pt>
                      <c:pt idx="3559">
                        <c:v>1.4887499999952896</c:v>
                      </c:pt>
                      <c:pt idx="3560">
                        <c:v>1.4889930555567306</c:v>
                      </c:pt>
                      <c:pt idx="3561">
                        <c:v>1.4892361111108956</c:v>
                      </c:pt>
                      <c:pt idx="3562">
                        <c:v>1.4894791666650606</c:v>
                      </c:pt>
                      <c:pt idx="3563">
                        <c:v>1.4897222222192257</c:v>
                      </c:pt>
                      <c:pt idx="3564">
                        <c:v>1.4899652777733907</c:v>
                      </c:pt>
                      <c:pt idx="3565">
                        <c:v>1.4902083333348317</c:v>
                      </c:pt>
                      <c:pt idx="3566">
                        <c:v>1.4904513888889968</c:v>
                      </c:pt>
                      <c:pt idx="3567">
                        <c:v>1.4906944444431618</c:v>
                      </c:pt>
                      <c:pt idx="3568">
                        <c:v>1.4909374999973268</c:v>
                      </c:pt>
                      <c:pt idx="3569">
                        <c:v>1.4911805555514919</c:v>
                      </c:pt>
                      <c:pt idx="3570">
                        <c:v>1.4914236111129329</c:v>
                      </c:pt>
                      <c:pt idx="3571">
                        <c:v>1.4916666666670979</c:v>
                      </c:pt>
                      <c:pt idx="3572">
                        <c:v>1.4919097222212629</c:v>
                      </c:pt>
                      <c:pt idx="3573">
                        <c:v>1.492152777775428</c:v>
                      </c:pt>
                      <c:pt idx="3574">
                        <c:v>1.492395833329593</c:v>
                      </c:pt>
                      <c:pt idx="3575">
                        <c:v>1.4926388888837581</c:v>
                      </c:pt>
                      <c:pt idx="3576">
                        <c:v>1.4928819444451991</c:v>
                      </c:pt>
                      <c:pt idx="3577">
                        <c:v>1.4931249999993641</c:v>
                      </c:pt>
                      <c:pt idx="3578">
                        <c:v>1.4933680555535291</c:v>
                      </c:pt>
                      <c:pt idx="3579">
                        <c:v>1.4936111111076942</c:v>
                      </c:pt>
                      <c:pt idx="3580">
                        <c:v>1.4938541666618592</c:v>
                      </c:pt>
                      <c:pt idx="3581">
                        <c:v>1.4940972222233002</c:v>
                      </c:pt>
                      <c:pt idx="3582">
                        <c:v>1.4943402777774653</c:v>
                      </c:pt>
                      <c:pt idx="3583">
                        <c:v>1.4945833333316303</c:v>
                      </c:pt>
                      <c:pt idx="3584">
                        <c:v>1.4948263888857953</c:v>
                      </c:pt>
                      <c:pt idx="3585">
                        <c:v>1.4950694444399604</c:v>
                      </c:pt>
                      <c:pt idx="3586">
                        <c:v>1.4953125000014014</c:v>
                      </c:pt>
                      <c:pt idx="3587">
                        <c:v>1.4955555555555664</c:v>
                      </c:pt>
                      <c:pt idx="3588">
                        <c:v>1.4957986111097314</c:v>
                      </c:pt>
                      <c:pt idx="3589">
                        <c:v>1.4960416666638965</c:v>
                      </c:pt>
                      <c:pt idx="3590">
                        <c:v>1.4962847222180615</c:v>
                      </c:pt>
                      <c:pt idx="3591">
                        <c:v>1.4965277777795025</c:v>
                      </c:pt>
                      <c:pt idx="3592">
                        <c:v>1.4967708333336676</c:v>
                      </c:pt>
                      <c:pt idx="3593">
                        <c:v>1.4970138888878326</c:v>
                      </c:pt>
                      <c:pt idx="3594">
                        <c:v>1.4972569444419976</c:v>
                      </c:pt>
                      <c:pt idx="3595">
                        <c:v>1.4974999999961627</c:v>
                      </c:pt>
                      <c:pt idx="3596">
                        <c:v>1.4977430555576037</c:v>
                      </c:pt>
                      <c:pt idx="3597">
                        <c:v>1.4979861111117687</c:v>
                      </c:pt>
                      <c:pt idx="3598">
                        <c:v>1.4982407407427134</c:v>
                      </c:pt>
                      <c:pt idx="3599">
                        <c:v>1.4984837962968784</c:v>
                      </c:pt>
                      <c:pt idx="3600">
                        <c:v>1.4987268518510435</c:v>
                      </c:pt>
                      <c:pt idx="3601">
                        <c:v>1.4989699074052085</c:v>
                      </c:pt>
                      <c:pt idx="3602">
                        <c:v>1.4992129629593736</c:v>
                      </c:pt>
                      <c:pt idx="3603">
                        <c:v>1.4994560185135386</c:v>
                      </c:pt>
                      <c:pt idx="3604">
                        <c:v>1.4996990740749796</c:v>
                      </c:pt>
                      <c:pt idx="3605">
                        <c:v>1.4999421296291446</c:v>
                      </c:pt>
                      <c:pt idx="3606">
                        <c:v>1.5001851851833097</c:v>
                      </c:pt>
                      <c:pt idx="3607">
                        <c:v>1.5004282407374747</c:v>
                      </c:pt>
                      <c:pt idx="3608">
                        <c:v>1.5006712962916398</c:v>
                      </c:pt>
                      <c:pt idx="3609">
                        <c:v>1.5009143518530808</c:v>
                      </c:pt>
                      <c:pt idx="3610">
                        <c:v>1.5011574074072458</c:v>
                      </c:pt>
                      <c:pt idx="3611">
                        <c:v>1.5014004629614108</c:v>
                      </c:pt>
                      <c:pt idx="3612">
                        <c:v>1.5016435185155759</c:v>
                      </c:pt>
                      <c:pt idx="3613">
                        <c:v>1.5018865740697409</c:v>
                      </c:pt>
                      <c:pt idx="3614">
                        <c:v>1.5021296296311819</c:v>
                      </c:pt>
                      <c:pt idx="3615">
                        <c:v>1.5023726851853469</c:v>
                      </c:pt>
                      <c:pt idx="3616">
                        <c:v>1.502615740739512</c:v>
                      </c:pt>
                      <c:pt idx="3617">
                        <c:v>1.502858796293677</c:v>
                      </c:pt>
                      <c:pt idx="3618">
                        <c:v>1.5031018518478421</c:v>
                      </c:pt>
                      <c:pt idx="3619">
                        <c:v>1.5033449074092831</c:v>
                      </c:pt>
                      <c:pt idx="3620">
                        <c:v>1.5035879629634481</c:v>
                      </c:pt>
                      <c:pt idx="3621">
                        <c:v>1.5038310185176131</c:v>
                      </c:pt>
                      <c:pt idx="3622">
                        <c:v>1.5040740740717782</c:v>
                      </c:pt>
                      <c:pt idx="3623">
                        <c:v>1.5043171296259432</c:v>
                      </c:pt>
                      <c:pt idx="3624">
                        <c:v>1.5045601851801083</c:v>
                      </c:pt>
                      <c:pt idx="3625">
                        <c:v>1.5048032407415493</c:v>
                      </c:pt>
                      <c:pt idx="3626">
                        <c:v>1.5050462962957143</c:v>
                      </c:pt>
                      <c:pt idx="3627">
                        <c:v>1.5052893518498793</c:v>
                      </c:pt>
                      <c:pt idx="3628">
                        <c:v>1.5055324074040444</c:v>
                      </c:pt>
                      <c:pt idx="3629">
                        <c:v>1.5057754629582094</c:v>
                      </c:pt>
                      <c:pt idx="3630">
                        <c:v>1.5060185185196504</c:v>
                      </c:pt>
                      <c:pt idx="3631">
                        <c:v>1.5062615740738154</c:v>
                      </c:pt>
                      <c:pt idx="3632">
                        <c:v>1.5065046296279805</c:v>
                      </c:pt>
                      <c:pt idx="3633">
                        <c:v>1.5067476851821455</c:v>
                      </c:pt>
                      <c:pt idx="3634">
                        <c:v>1.5069907407363106</c:v>
                      </c:pt>
                      <c:pt idx="3635">
                        <c:v>1.5072337962977516</c:v>
                      </c:pt>
                      <c:pt idx="3636">
                        <c:v>1.5074768518519166</c:v>
                      </c:pt>
                      <c:pt idx="3637">
                        <c:v>1.5077199074060816</c:v>
                      </c:pt>
                      <c:pt idx="3638">
                        <c:v>1.5079629629602467</c:v>
                      </c:pt>
                      <c:pt idx="3639">
                        <c:v>1.5082060185144117</c:v>
                      </c:pt>
                      <c:pt idx="3640">
                        <c:v>1.5084490740758527</c:v>
                      </c:pt>
                      <c:pt idx="3641">
                        <c:v>1.5086921296300178</c:v>
                      </c:pt>
                      <c:pt idx="3642">
                        <c:v>1.5089351851841828</c:v>
                      </c:pt>
                      <c:pt idx="3643">
                        <c:v>1.5091782407383478</c:v>
                      </c:pt>
                      <c:pt idx="3644">
                        <c:v>1.5094212962925129</c:v>
                      </c:pt>
                      <c:pt idx="3645">
                        <c:v>1.5096643518539539</c:v>
                      </c:pt>
                      <c:pt idx="3646">
                        <c:v>1.5099074074081189</c:v>
                      </c:pt>
                      <c:pt idx="3647">
                        <c:v>1.5101620370390636</c:v>
                      </c:pt>
                      <c:pt idx="3648">
                        <c:v>1.5104050925932286</c:v>
                      </c:pt>
                      <c:pt idx="3649">
                        <c:v>1.5106481481473937</c:v>
                      </c:pt>
                      <c:pt idx="3650">
                        <c:v>1.5108912037015587</c:v>
                      </c:pt>
                      <c:pt idx="3651">
                        <c:v>1.5111342592557238</c:v>
                      </c:pt>
                      <c:pt idx="3652">
                        <c:v>1.5113773148098888</c:v>
                      </c:pt>
                      <c:pt idx="3653">
                        <c:v>1.5116203703713298</c:v>
                      </c:pt>
                      <c:pt idx="3654">
                        <c:v>1.5118634259254948</c:v>
                      </c:pt>
                      <c:pt idx="3655">
                        <c:v>1.5121064814796599</c:v>
                      </c:pt>
                      <c:pt idx="3656">
                        <c:v>1.5123495370338249</c:v>
                      </c:pt>
                      <c:pt idx="3657">
                        <c:v>1.5125925925879899</c:v>
                      </c:pt>
                      <c:pt idx="3658">
                        <c:v>1.5128356481494309</c:v>
                      </c:pt>
                      <c:pt idx="3659">
                        <c:v>1.513078703703596</c:v>
                      </c:pt>
                      <c:pt idx="3660">
                        <c:v>1.513321759257761</c:v>
                      </c:pt>
                      <c:pt idx="3661">
                        <c:v>1.5135648148119261</c:v>
                      </c:pt>
                      <c:pt idx="3662">
                        <c:v>1.5138078703660911</c:v>
                      </c:pt>
                      <c:pt idx="3663">
                        <c:v>1.5140509259275321</c:v>
                      </c:pt>
                      <c:pt idx="3664">
                        <c:v>1.5142939814816971</c:v>
                      </c:pt>
                      <c:pt idx="3665">
                        <c:v>1.5145370370358622</c:v>
                      </c:pt>
                      <c:pt idx="3666">
                        <c:v>1.5147800925900272</c:v>
                      </c:pt>
                      <c:pt idx="3667">
                        <c:v>1.5150231481441923</c:v>
                      </c:pt>
                      <c:pt idx="3668">
                        <c:v>1.5152662037056333</c:v>
                      </c:pt>
                      <c:pt idx="3669">
                        <c:v>1.5155092592597983</c:v>
                      </c:pt>
                      <c:pt idx="3670">
                        <c:v>1.5157523148139633</c:v>
                      </c:pt>
                      <c:pt idx="3671">
                        <c:v>1.5159953703681284</c:v>
                      </c:pt>
                      <c:pt idx="3672">
                        <c:v>1.5162384259222934</c:v>
                      </c:pt>
                      <c:pt idx="3673">
                        <c:v>1.5164814814764584</c:v>
                      </c:pt>
                      <c:pt idx="3674">
                        <c:v>1.5167245370378994</c:v>
                      </c:pt>
                      <c:pt idx="3675">
                        <c:v>1.5169675925920645</c:v>
                      </c:pt>
                      <c:pt idx="3676">
                        <c:v>1.5172106481462295</c:v>
                      </c:pt>
                      <c:pt idx="3677">
                        <c:v>1.5174537037003946</c:v>
                      </c:pt>
                      <c:pt idx="3678">
                        <c:v>1.5176967592545596</c:v>
                      </c:pt>
                      <c:pt idx="3679">
                        <c:v>1.5179398148160006</c:v>
                      </c:pt>
                      <c:pt idx="3680">
                        <c:v>1.5181828703701656</c:v>
                      </c:pt>
                      <c:pt idx="3681">
                        <c:v>1.5184259259243307</c:v>
                      </c:pt>
                      <c:pt idx="3682">
                        <c:v>1.5186689814784957</c:v>
                      </c:pt>
                      <c:pt idx="3683">
                        <c:v>1.5189120370326608</c:v>
                      </c:pt>
                      <c:pt idx="3684">
                        <c:v>1.5191550925941018</c:v>
                      </c:pt>
                      <c:pt idx="3685">
                        <c:v>1.5193981481482668</c:v>
                      </c:pt>
                      <c:pt idx="3686">
                        <c:v>1.5196412037024318</c:v>
                      </c:pt>
                      <c:pt idx="3687">
                        <c:v>1.5198842592565969</c:v>
                      </c:pt>
                      <c:pt idx="3688">
                        <c:v>1.5201273148107619</c:v>
                      </c:pt>
                      <c:pt idx="3689">
                        <c:v>1.5203703703722029</c:v>
                      </c:pt>
                      <c:pt idx="3690">
                        <c:v>1.5206134259263679</c:v>
                      </c:pt>
                      <c:pt idx="3691">
                        <c:v>1.520856481480533</c:v>
                      </c:pt>
                      <c:pt idx="3692">
                        <c:v>1.521099537034698</c:v>
                      </c:pt>
                      <c:pt idx="3693">
                        <c:v>1.5213425925888631</c:v>
                      </c:pt>
                      <c:pt idx="3694">
                        <c:v>1.5215856481430281</c:v>
                      </c:pt>
                      <c:pt idx="3695">
                        <c:v>1.5218402777739728</c:v>
                      </c:pt>
                      <c:pt idx="3696">
                        <c:v>1.5220833333354138</c:v>
                      </c:pt>
                      <c:pt idx="3697">
                        <c:v>1.5223263888895788</c:v>
                      </c:pt>
                      <c:pt idx="3698">
                        <c:v>1.5225694444437439</c:v>
                      </c:pt>
                      <c:pt idx="3699">
                        <c:v>1.5228124999979089</c:v>
                      </c:pt>
                      <c:pt idx="3700">
                        <c:v>1.5230555555520739</c:v>
                      </c:pt>
                      <c:pt idx="3701">
                        <c:v>1.523298611106239</c:v>
                      </c:pt>
                      <c:pt idx="3702">
                        <c:v>1.52354166666768</c:v>
                      </c:pt>
                      <c:pt idx="3703">
                        <c:v>1.523784722221845</c:v>
                      </c:pt>
                      <c:pt idx="3704">
                        <c:v>1.5240277777760101</c:v>
                      </c:pt>
                      <c:pt idx="3705">
                        <c:v>1.5242708333301751</c:v>
                      </c:pt>
                      <c:pt idx="3706">
                        <c:v>1.5245138888843401</c:v>
                      </c:pt>
                      <c:pt idx="3707">
                        <c:v>1.5247569444457811</c:v>
                      </c:pt>
                      <c:pt idx="3708">
                        <c:v>1.5249999999999462</c:v>
                      </c:pt>
                      <c:pt idx="3709">
                        <c:v>1.5252430555541112</c:v>
                      </c:pt>
                      <c:pt idx="3710">
                        <c:v>1.5254861111082763</c:v>
                      </c:pt>
                      <c:pt idx="3711">
                        <c:v>1.5257291666624413</c:v>
                      </c:pt>
                      <c:pt idx="3712">
                        <c:v>1.5259722222238823</c:v>
                      </c:pt>
                      <c:pt idx="3713">
                        <c:v>1.5262152777780473</c:v>
                      </c:pt>
                      <c:pt idx="3714">
                        <c:v>1.5264583333322124</c:v>
                      </c:pt>
                      <c:pt idx="3715">
                        <c:v>1.5267013888863774</c:v>
                      </c:pt>
                      <c:pt idx="3716">
                        <c:v>1.5269444444405424</c:v>
                      </c:pt>
                      <c:pt idx="3717">
                        <c:v>1.5271875000019834</c:v>
                      </c:pt>
                      <c:pt idx="3718">
                        <c:v>1.5274305555561485</c:v>
                      </c:pt>
                      <c:pt idx="3719">
                        <c:v>1.5276736111103135</c:v>
                      </c:pt>
                      <c:pt idx="3720">
                        <c:v>1.5279166666644786</c:v>
                      </c:pt>
                      <c:pt idx="3721">
                        <c:v>1.5281597222186436</c:v>
                      </c:pt>
                      <c:pt idx="3722">
                        <c:v>1.5284027777728086</c:v>
                      </c:pt>
                      <c:pt idx="3723">
                        <c:v>1.5286458333342496</c:v>
                      </c:pt>
                      <c:pt idx="3724">
                        <c:v>1.5288888888884147</c:v>
                      </c:pt>
                      <c:pt idx="3725">
                        <c:v>1.5291319444425797</c:v>
                      </c:pt>
                      <c:pt idx="3726">
                        <c:v>1.5293749999967448</c:v>
                      </c:pt>
                      <c:pt idx="3727">
                        <c:v>1.5296180555509098</c:v>
                      </c:pt>
                      <c:pt idx="3728">
                        <c:v>1.5298611111123508</c:v>
                      </c:pt>
                      <c:pt idx="3729">
                        <c:v>1.5301041666665158</c:v>
                      </c:pt>
                      <c:pt idx="3730">
                        <c:v>1.5303472222206809</c:v>
                      </c:pt>
                      <c:pt idx="3731">
                        <c:v>1.5305902777748459</c:v>
                      </c:pt>
                      <c:pt idx="3732">
                        <c:v>1.5308333333290109</c:v>
                      </c:pt>
                      <c:pt idx="3733">
                        <c:v>1.5310763888904519</c:v>
                      </c:pt>
                      <c:pt idx="3734">
                        <c:v>1.531319444444617</c:v>
                      </c:pt>
                      <c:pt idx="3735">
                        <c:v>1.531562499998782</c:v>
                      </c:pt>
                      <c:pt idx="3736">
                        <c:v>1.5318055555529471</c:v>
                      </c:pt>
                      <c:pt idx="3737">
                        <c:v>1.5320486111071121</c:v>
                      </c:pt>
                      <c:pt idx="3738">
                        <c:v>1.5322916666685531</c:v>
                      </c:pt>
                      <c:pt idx="3739">
                        <c:v>1.5325347222227181</c:v>
                      </c:pt>
                      <c:pt idx="3740">
                        <c:v>1.5327777777768832</c:v>
                      </c:pt>
                      <c:pt idx="3741">
                        <c:v>1.5330208333310482</c:v>
                      </c:pt>
                      <c:pt idx="3742">
                        <c:v>1.5332638888852133</c:v>
                      </c:pt>
                      <c:pt idx="3743">
                        <c:v>1.5335185185161579</c:v>
                      </c:pt>
                      <c:pt idx="3744">
                        <c:v>1.533761574070323</c:v>
                      </c:pt>
                      <c:pt idx="3745">
                        <c:v>1.534004629624488</c:v>
                      </c:pt>
                      <c:pt idx="3746">
                        <c:v>1.534247685185929</c:v>
                      </c:pt>
                      <c:pt idx="3747">
                        <c:v>1.5344907407400941</c:v>
                      </c:pt>
                      <c:pt idx="3748">
                        <c:v>1.5347337962942591</c:v>
                      </c:pt>
                      <c:pt idx="3749">
                        <c:v>1.5349768518484241</c:v>
                      </c:pt>
                      <c:pt idx="3750">
                        <c:v>1.5352199074025892</c:v>
                      </c:pt>
                      <c:pt idx="3751">
                        <c:v>1.5354629629640302</c:v>
                      </c:pt>
                      <c:pt idx="3752">
                        <c:v>1.5357060185181952</c:v>
                      </c:pt>
                      <c:pt idx="3753">
                        <c:v>1.5359490740723603</c:v>
                      </c:pt>
                      <c:pt idx="3754">
                        <c:v>1.5361921296265253</c:v>
                      </c:pt>
                      <c:pt idx="3755">
                        <c:v>1.5364351851806903</c:v>
                      </c:pt>
                      <c:pt idx="3756">
                        <c:v>1.5366782407421313</c:v>
                      </c:pt>
                      <c:pt idx="3757">
                        <c:v>1.5369212962962964</c:v>
                      </c:pt>
                      <c:pt idx="3758">
                        <c:v>1.5371643518504614</c:v>
                      </c:pt>
                      <c:pt idx="3759">
                        <c:v>1.5374074074046264</c:v>
                      </c:pt>
                      <c:pt idx="3760">
                        <c:v>1.5376504629587915</c:v>
                      </c:pt>
                      <c:pt idx="3761">
                        <c:v>1.5378935185202325</c:v>
                      </c:pt>
                      <c:pt idx="3762">
                        <c:v>1.5381365740743975</c:v>
                      </c:pt>
                      <c:pt idx="3763">
                        <c:v>1.5383796296285626</c:v>
                      </c:pt>
                      <c:pt idx="3764">
                        <c:v>1.5386226851827276</c:v>
                      </c:pt>
                      <c:pt idx="3765">
                        <c:v>1.5388657407368926</c:v>
                      </c:pt>
                      <c:pt idx="3766">
                        <c:v>1.5391087962983336</c:v>
                      </c:pt>
                      <c:pt idx="3767">
                        <c:v>1.5393518518524987</c:v>
                      </c:pt>
                      <c:pt idx="3768">
                        <c:v>1.5395949074066637</c:v>
                      </c:pt>
                      <c:pt idx="3769">
                        <c:v>1.5398379629608288</c:v>
                      </c:pt>
                      <c:pt idx="3770">
                        <c:v>1.5400810185149938</c:v>
                      </c:pt>
                      <c:pt idx="3771">
                        <c:v>1.5403240740691588</c:v>
                      </c:pt>
                      <c:pt idx="3772">
                        <c:v>1.5405671296305998</c:v>
                      </c:pt>
                      <c:pt idx="3773">
                        <c:v>1.5408101851847649</c:v>
                      </c:pt>
                      <c:pt idx="3774">
                        <c:v>1.5410532407389299</c:v>
                      </c:pt>
                      <c:pt idx="3775">
                        <c:v>1.5412962962930949</c:v>
                      </c:pt>
                      <c:pt idx="3776">
                        <c:v>1.54153935184726</c:v>
                      </c:pt>
                      <c:pt idx="3777">
                        <c:v>1.541782407408701</c:v>
                      </c:pt>
                      <c:pt idx="3778">
                        <c:v>1.542025462962866</c:v>
                      </c:pt>
                      <c:pt idx="3779">
                        <c:v>1.5422685185170311</c:v>
                      </c:pt>
                      <c:pt idx="3780">
                        <c:v>1.5425115740711961</c:v>
                      </c:pt>
                      <c:pt idx="3781">
                        <c:v>1.5427546296253611</c:v>
                      </c:pt>
                      <c:pt idx="3782">
                        <c:v>1.5429976851868021</c:v>
                      </c:pt>
                      <c:pt idx="3783">
                        <c:v>1.5432407407409672</c:v>
                      </c:pt>
                      <c:pt idx="3784">
                        <c:v>1.5434837962951322</c:v>
                      </c:pt>
                      <c:pt idx="3785">
                        <c:v>1.5437268518492973</c:v>
                      </c:pt>
                      <c:pt idx="3786">
                        <c:v>1.5439699074034623</c:v>
                      </c:pt>
                      <c:pt idx="3787">
                        <c:v>1.5442129629649033</c:v>
                      </c:pt>
                      <c:pt idx="3788">
                        <c:v>1.5444560185190683</c:v>
                      </c:pt>
                      <c:pt idx="3789">
                        <c:v>1.5446990740732334</c:v>
                      </c:pt>
                      <c:pt idx="3790">
                        <c:v>1.5449421296273984</c:v>
                      </c:pt>
                      <c:pt idx="3791">
                        <c:v>1.5451851851815634</c:v>
                      </c:pt>
                      <c:pt idx="3792">
                        <c:v>1.5454398148125081</c:v>
                      </c:pt>
                      <c:pt idx="3793">
                        <c:v>1.5456828703666732</c:v>
                      </c:pt>
                      <c:pt idx="3794">
                        <c:v>1.5459259259208382</c:v>
                      </c:pt>
                      <c:pt idx="3795">
                        <c:v>1.5461689814822792</c:v>
                      </c:pt>
                      <c:pt idx="3796">
                        <c:v>1.5464120370364443</c:v>
                      </c:pt>
                      <c:pt idx="3797">
                        <c:v>1.5466550925906093</c:v>
                      </c:pt>
                      <c:pt idx="3798">
                        <c:v>1.5468981481447743</c:v>
                      </c:pt>
                      <c:pt idx="3799">
                        <c:v>1.5471412036989394</c:v>
                      </c:pt>
                      <c:pt idx="3800">
                        <c:v>1.5473842592603804</c:v>
                      </c:pt>
                      <c:pt idx="3801">
                        <c:v>1.5476273148145454</c:v>
                      </c:pt>
                      <c:pt idx="3802">
                        <c:v>1.5478703703687104</c:v>
                      </c:pt>
                      <c:pt idx="3803">
                        <c:v>1.5481134259228755</c:v>
                      </c:pt>
                      <c:pt idx="3804">
                        <c:v>1.5483564814770405</c:v>
                      </c:pt>
                      <c:pt idx="3805">
                        <c:v>1.5485995370384815</c:v>
                      </c:pt>
                      <c:pt idx="3806">
                        <c:v>1.5488425925926466</c:v>
                      </c:pt>
                      <c:pt idx="3807">
                        <c:v>1.5490856481468116</c:v>
                      </c:pt>
                      <c:pt idx="3808">
                        <c:v>1.5493287037009766</c:v>
                      </c:pt>
                      <c:pt idx="3809">
                        <c:v>1.5495717592551417</c:v>
                      </c:pt>
                      <c:pt idx="3810">
                        <c:v>1.5498148148165827</c:v>
                      </c:pt>
                      <c:pt idx="3811">
                        <c:v>1.5500578703707477</c:v>
                      </c:pt>
                      <c:pt idx="3812">
                        <c:v>1.5503009259249128</c:v>
                      </c:pt>
                      <c:pt idx="3813">
                        <c:v>1.5505439814790778</c:v>
                      </c:pt>
                      <c:pt idx="3814">
                        <c:v>1.5507870370332428</c:v>
                      </c:pt>
                      <c:pt idx="3815">
                        <c:v>1.5510300925946838</c:v>
                      </c:pt>
                      <c:pt idx="3816">
                        <c:v>1.5512731481488489</c:v>
                      </c:pt>
                      <c:pt idx="3817">
                        <c:v>1.5515162037030139</c:v>
                      </c:pt>
                      <c:pt idx="3818">
                        <c:v>1.5517592592571789</c:v>
                      </c:pt>
                      <c:pt idx="3819">
                        <c:v>1.552002314811344</c:v>
                      </c:pt>
                      <c:pt idx="3820">
                        <c:v>1.552245370365509</c:v>
                      </c:pt>
                      <c:pt idx="3821">
                        <c:v>1.55248842592695</c:v>
                      </c:pt>
                      <c:pt idx="3822">
                        <c:v>1.5527314814811151</c:v>
                      </c:pt>
                      <c:pt idx="3823">
                        <c:v>1.5529745370352801</c:v>
                      </c:pt>
                      <c:pt idx="3824">
                        <c:v>1.5532175925894451</c:v>
                      </c:pt>
                      <c:pt idx="3825">
                        <c:v>1.5534606481436102</c:v>
                      </c:pt>
                      <c:pt idx="3826">
                        <c:v>1.5537037037050512</c:v>
                      </c:pt>
                      <c:pt idx="3827">
                        <c:v>1.5539467592592162</c:v>
                      </c:pt>
                      <c:pt idx="3828">
                        <c:v>1.5541898148133813</c:v>
                      </c:pt>
                      <c:pt idx="3829">
                        <c:v>1.5544328703675463</c:v>
                      </c:pt>
                      <c:pt idx="3830">
                        <c:v>1.5546759259217113</c:v>
                      </c:pt>
                      <c:pt idx="3831">
                        <c:v>1.5549189814831523</c:v>
                      </c:pt>
                      <c:pt idx="3832">
                        <c:v>1.5551620370373174</c:v>
                      </c:pt>
                      <c:pt idx="3833">
                        <c:v>1.5554050925914824</c:v>
                      </c:pt>
                      <c:pt idx="3834">
                        <c:v>1.5556481481456474</c:v>
                      </c:pt>
                      <c:pt idx="3835">
                        <c:v>1.5558912036998125</c:v>
                      </c:pt>
                      <c:pt idx="3836">
                        <c:v>1.5561342592612535</c:v>
                      </c:pt>
                      <c:pt idx="3837">
                        <c:v>1.5563773148154185</c:v>
                      </c:pt>
                      <c:pt idx="3838">
                        <c:v>1.5566203703695836</c:v>
                      </c:pt>
                      <c:pt idx="3839">
                        <c:v>1.5568634259237486</c:v>
                      </c:pt>
                      <c:pt idx="3840">
                        <c:v>1.5571180555546933</c:v>
                      </c:pt>
                      <c:pt idx="3841">
                        <c:v>1.5573611111088583</c:v>
                      </c:pt>
                      <c:pt idx="3842">
                        <c:v>1.5576041666630234</c:v>
                      </c:pt>
                      <c:pt idx="3843">
                        <c:v>1.5578472222171884</c:v>
                      </c:pt>
                      <c:pt idx="3844">
                        <c:v>1.5580902777786294</c:v>
                      </c:pt>
                      <c:pt idx="3845">
                        <c:v>1.5583333333327944</c:v>
                      </c:pt>
                      <c:pt idx="3846">
                        <c:v>1.5585763888869595</c:v>
                      </c:pt>
                      <c:pt idx="3847">
                        <c:v>1.5588194444411245</c:v>
                      </c:pt>
                      <c:pt idx="3848">
                        <c:v>1.5590624999952896</c:v>
                      </c:pt>
                      <c:pt idx="3849">
                        <c:v>1.5593055555567306</c:v>
                      </c:pt>
                      <c:pt idx="3850">
                        <c:v>1.5595486111108956</c:v>
                      </c:pt>
                      <c:pt idx="3851">
                        <c:v>1.5597916666650606</c:v>
                      </c:pt>
                      <c:pt idx="3852">
                        <c:v>1.5600347222192257</c:v>
                      </c:pt>
                      <c:pt idx="3853">
                        <c:v>1.5602777777733907</c:v>
                      </c:pt>
                      <c:pt idx="3854">
                        <c:v>1.5605208333348317</c:v>
                      </c:pt>
                      <c:pt idx="3855">
                        <c:v>1.5607638888889968</c:v>
                      </c:pt>
                      <c:pt idx="3856">
                        <c:v>1.5610069444431618</c:v>
                      </c:pt>
                      <c:pt idx="3857">
                        <c:v>1.5612499999973268</c:v>
                      </c:pt>
                      <c:pt idx="3858">
                        <c:v>1.5614930555514919</c:v>
                      </c:pt>
                      <c:pt idx="3859">
                        <c:v>1.5617361111129329</c:v>
                      </c:pt>
                      <c:pt idx="3860">
                        <c:v>1.5619791666670979</c:v>
                      </c:pt>
                      <c:pt idx="3861">
                        <c:v>1.5622222222212629</c:v>
                      </c:pt>
                      <c:pt idx="3862">
                        <c:v>1.562465277775428</c:v>
                      </c:pt>
                      <c:pt idx="3863">
                        <c:v>1.562708333329593</c:v>
                      </c:pt>
                      <c:pt idx="3864">
                        <c:v>1.5629513888837581</c:v>
                      </c:pt>
                      <c:pt idx="3865">
                        <c:v>1.5631944444451991</c:v>
                      </c:pt>
                      <c:pt idx="3866">
                        <c:v>1.5634374999993641</c:v>
                      </c:pt>
                      <c:pt idx="3867">
                        <c:v>1.5636805555535291</c:v>
                      </c:pt>
                      <c:pt idx="3868">
                        <c:v>1.5639236111076942</c:v>
                      </c:pt>
                      <c:pt idx="3869">
                        <c:v>1.5641666666618592</c:v>
                      </c:pt>
                      <c:pt idx="3870">
                        <c:v>1.5644097222233002</c:v>
                      </c:pt>
                      <c:pt idx="3871">
                        <c:v>1.5646527777774653</c:v>
                      </c:pt>
                      <c:pt idx="3872">
                        <c:v>1.5648958333316303</c:v>
                      </c:pt>
                      <c:pt idx="3873">
                        <c:v>1.5651388888857953</c:v>
                      </c:pt>
                      <c:pt idx="3874">
                        <c:v>1.5653819444399604</c:v>
                      </c:pt>
                      <c:pt idx="3875">
                        <c:v>1.5656250000014014</c:v>
                      </c:pt>
                      <c:pt idx="3876">
                        <c:v>1.5658680555555664</c:v>
                      </c:pt>
                      <c:pt idx="3877">
                        <c:v>1.5661111111097314</c:v>
                      </c:pt>
                      <c:pt idx="3878">
                        <c:v>1.5663541666638965</c:v>
                      </c:pt>
                      <c:pt idx="3879">
                        <c:v>1.5665972222180615</c:v>
                      </c:pt>
                      <c:pt idx="3880">
                        <c:v>1.5668402777795025</c:v>
                      </c:pt>
                      <c:pt idx="3881">
                        <c:v>1.5670833333336676</c:v>
                      </c:pt>
                      <c:pt idx="3882">
                        <c:v>1.5673263888878326</c:v>
                      </c:pt>
                      <c:pt idx="3883">
                        <c:v>1.5675694444419976</c:v>
                      </c:pt>
                      <c:pt idx="3884">
                        <c:v>1.5678124999961627</c:v>
                      </c:pt>
                      <c:pt idx="3885">
                        <c:v>1.5680555555576037</c:v>
                      </c:pt>
                      <c:pt idx="3886">
                        <c:v>1.5682986111117687</c:v>
                      </c:pt>
                      <c:pt idx="3887">
                        <c:v>1.5685416666659338</c:v>
                      </c:pt>
                      <c:pt idx="3888">
                        <c:v>1.5687962962968784</c:v>
                      </c:pt>
                      <c:pt idx="3889">
                        <c:v>1.5690393518510435</c:v>
                      </c:pt>
                      <c:pt idx="3890">
                        <c:v>1.5692824074052085</c:v>
                      </c:pt>
                      <c:pt idx="3891">
                        <c:v>1.5695254629593736</c:v>
                      </c:pt>
                      <c:pt idx="3892">
                        <c:v>1.5697685185135386</c:v>
                      </c:pt>
                      <c:pt idx="3893">
                        <c:v>1.5700115740749796</c:v>
                      </c:pt>
                      <c:pt idx="3894">
                        <c:v>1.5702546296291446</c:v>
                      </c:pt>
                      <c:pt idx="3895">
                        <c:v>1.5704976851833097</c:v>
                      </c:pt>
                      <c:pt idx="3896">
                        <c:v>1.5707407407374747</c:v>
                      </c:pt>
                      <c:pt idx="3897">
                        <c:v>1.5709837962916398</c:v>
                      </c:pt>
                      <c:pt idx="3898">
                        <c:v>1.5712268518530808</c:v>
                      </c:pt>
                      <c:pt idx="3899">
                        <c:v>1.5714699074072458</c:v>
                      </c:pt>
                      <c:pt idx="3900">
                        <c:v>1.5717129629614108</c:v>
                      </c:pt>
                      <c:pt idx="3901">
                        <c:v>1.5719560185155759</c:v>
                      </c:pt>
                      <c:pt idx="3902">
                        <c:v>1.5721990740697409</c:v>
                      </c:pt>
                      <c:pt idx="3903">
                        <c:v>1.5724421296311819</c:v>
                      </c:pt>
                      <c:pt idx="3904">
                        <c:v>1.5726851851853469</c:v>
                      </c:pt>
                      <c:pt idx="3905">
                        <c:v>1.572928240739512</c:v>
                      </c:pt>
                      <c:pt idx="3906">
                        <c:v>1.573171296293677</c:v>
                      </c:pt>
                      <c:pt idx="3907">
                        <c:v>1.5734143518478421</c:v>
                      </c:pt>
                      <c:pt idx="3908">
                        <c:v>1.5736574074092831</c:v>
                      </c:pt>
                      <c:pt idx="3909">
                        <c:v>1.5739004629634481</c:v>
                      </c:pt>
                      <c:pt idx="3910">
                        <c:v>1.5741435185176131</c:v>
                      </c:pt>
                      <c:pt idx="3911">
                        <c:v>1.5743865740717782</c:v>
                      </c:pt>
                      <c:pt idx="3912">
                        <c:v>1.5746296296259432</c:v>
                      </c:pt>
                      <c:pt idx="3913">
                        <c:v>1.5748726851801083</c:v>
                      </c:pt>
                      <c:pt idx="3914">
                        <c:v>1.5751157407415493</c:v>
                      </c:pt>
                      <c:pt idx="3915">
                        <c:v>1.5753587962957143</c:v>
                      </c:pt>
                      <c:pt idx="3916">
                        <c:v>1.5756018518498793</c:v>
                      </c:pt>
                      <c:pt idx="3917">
                        <c:v>1.5758449074040444</c:v>
                      </c:pt>
                      <c:pt idx="3918">
                        <c:v>1.5760879629582094</c:v>
                      </c:pt>
                      <c:pt idx="3919">
                        <c:v>1.5763310185196504</c:v>
                      </c:pt>
                      <c:pt idx="3920">
                        <c:v>1.5765740740738154</c:v>
                      </c:pt>
                      <c:pt idx="3921">
                        <c:v>1.5768171296279805</c:v>
                      </c:pt>
                      <c:pt idx="3922">
                        <c:v>1.5770601851821455</c:v>
                      </c:pt>
                      <c:pt idx="3923">
                        <c:v>1.5773032407363106</c:v>
                      </c:pt>
                      <c:pt idx="3924">
                        <c:v>1.5775462962977516</c:v>
                      </c:pt>
                      <c:pt idx="3925">
                        <c:v>1.5777893518519166</c:v>
                      </c:pt>
                      <c:pt idx="3926">
                        <c:v>1.5780324074060816</c:v>
                      </c:pt>
                      <c:pt idx="3927">
                        <c:v>1.5782754629602467</c:v>
                      </c:pt>
                      <c:pt idx="3928">
                        <c:v>1.5785185185144117</c:v>
                      </c:pt>
                      <c:pt idx="3929">
                        <c:v>1.5787615740758527</c:v>
                      </c:pt>
                      <c:pt idx="3930">
                        <c:v>1.5790046296300178</c:v>
                      </c:pt>
                      <c:pt idx="3931">
                        <c:v>1.5792476851841828</c:v>
                      </c:pt>
                      <c:pt idx="3932">
                        <c:v>1.5794907407383478</c:v>
                      </c:pt>
                      <c:pt idx="3933">
                        <c:v>1.5797337962925129</c:v>
                      </c:pt>
                      <c:pt idx="3934">
                        <c:v>1.5799768518539539</c:v>
                      </c:pt>
                      <c:pt idx="3935">
                        <c:v>1.5802199074081189</c:v>
                      </c:pt>
                      <c:pt idx="3936">
                        <c:v>1.5804745370390636</c:v>
                      </c:pt>
                      <c:pt idx="3937">
                        <c:v>1.5807175925932286</c:v>
                      </c:pt>
                      <c:pt idx="3938">
                        <c:v>1.5809606481473937</c:v>
                      </c:pt>
                      <c:pt idx="3939">
                        <c:v>1.5812037037015587</c:v>
                      </c:pt>
                      <c:pt idx="3940">
                        <c:v>1.5814467592557238</c:v>
                      </c:pt>
                      <c:pt idx="3941">
                        <c:v>1.5816898148098888</c:v>
                      </c:pt>
                      <c:pt idx="3942">
                        <c:v>1.5819328703713298</c:v>
                      </c:pt>
                      <c:pt idx="3943">
                        <c:v>1.5821759259254948</c:v>
                      </c:pt>
                      <c:pt idx="3944">
                        <c:v>1.5824189814796599</c:v>
                      </c:pt>
                      <c:pt idx="3945">
                        <c:v>1.5826620370338249</c:v>
                      </c:pt>
                      <c:pt idx="3946">
                        <c:v>1.5829050925879899</c:v>
                      </c:pt>
                      <c:pt idx="3947">
                        <c:v>1.5831481481494309</c:v>
                      </c:pt>
                      <c:pt idx="3948">
                        <c:v>1.583391203703596</c:v>
                      </c:pt>
                      <c:pt idx="3949">
                        <c:v>1.583634259257761</c:v>
                      </c:pt>
                      <c:pt idx="3950">
                        <c:v>1.5838773148119261</c:v>
                      </c:pt>
                      <c:pt idx="3951">
                        <c:v>1.5841203703660911</c:v>
                      </c:pt>
                      <c:pt idx="3952">
                        <c:v>1.5843634259275321</c:v>
                      </c:pt>
                      <c:pt idx="3953">
                        <c:v>1.5846064814816971</c:v>
                      </c:pt>
                      <c:pt idx="3954">
                        <c:v>1.5848495370358622</c:v>
                      </c:pt>
                      <c:pt idx="3955">
                        <c:v>1.5850925925900272</c:v>
                      </c:pt>
                      <c:pt idx="3956">
                        <c:v>1.5853356481441923</c:v>
                      </c:pt>
                      <c:pt idx="3957">
                        <c:v>1.5855787037056333</c:v>
                      </c:pt>
                      <c:pt idx="3958">
                        <c:v>1.5858217592597983</c:v>
                      </c:pt>
                      <c:pt idx="3959">
                        <c:v>1.5860648148139633</c:v>
                      </c:pt>
                      <c:pt idx="3960">
                        <c:v>1.5863078703681284</c:v>
                      </c:pt>
                      <c:pt idx="3961">
                        <c:v>1.5865509259222934</c:v>
                      </c:pt>
                      <c:pt idx="3962">
                        <c:v>1.5867939814764584</c:v>
                      </c:pt>
                      <c:pt idx="3963">
                        <c:v>1.5870370370378994</c:v>
                      </c:pt>
                      <c:pt idx="3964">
                        <c:v>1.5872800925920645</c:v>
                      </c:pt>
                      <c:pt idx="3965">
                        <c:v>1.5875231481462295</c:v>
                      </c:pt>
                      <c:pt idx="3966">
                        <c:v>1.5877662037003946</c:v>
                      </c:pt>
                      <c:pt idx="3967">
                        <c:v>1.5880092592545596</c:v>
                      </c:pt>
                      <c:pt idx="3968">
                        <c:v>1.5882523148160006</c:v>
                      </c:pt>
                      <c:pt idx="3969">
                        <c:v>1.5884953703701656</c:v>
                      </c:pt>
                      <c:pt idx="3970">
                        <c:v>1.5887384259243307</c:v>
                      </c:pt>
                      <c:pt idx="3971">
                        <c:v>1.5889814814784957</c:v>
                      </c:pt>
                      <c:pt idx="3972">
                        <c:v>1.5892245370326608</c:v>
                      </c:pt>
                      <c:pt idx="3973">
                        <c:v>1.5894675925941018</c:v>
                      </c:pt>
                      <c:pt idx="3974">
                        <c:v>1.5897106481482668</c:v>
                      </c:pt>
                      <c:pt idx="3975">
                        <c:v>1.5899537037024318</c:v>
                      </c:pt>
                      <c:pt idx="3976">
                        <c:v>1.5901967592565969</c:v>
                      </c:pt>
                      <c:pt idx="3977">
                        <c:v>1.5904398148107619</c:v>
                      </c:pt>
                      <c:pt idx="3978">
                        <c:v>1.5906828703722029</c:v>
                      </c:pt>
                      <c:pt idx="3979">
                        <c:v>1.5909259259263679</c:v>
                      </c:pt>
                      <c:pt idx="3980">
                        <c:v>1.591168981480533</c:v>
                      </c:pt>
                      <c:pt idx="3981">
                        <c:v>1.591412037034698</c:v>
                      </c:pt>
                      <c:pt idx="3982">
                        <c:v>1.5916550925888631</c:v>
                      </c:pt>
                      <c:pt idx="3983">
                        <c:v>1.5918981481430281</c:v>
                      </c:pt>
                      <c:pt idx="3984">
                        <c:v>1.5921412037044691</c:v>
                      </c:pt>
                      <c:pt idx="3985">
                        <c:v>1.5923958333354138</c:v>
                      </c:pt>
                      <c:pt idx="3986">
                        <c:v>1.5926388888895788</c:v>
                      </c:pt>
                      <c:pt idx="3987">
                        <c:v>1.5928819444437439</c:v>
                      </c:pt>
                      <c:pt idx="3988">
                        <c:v>1.5931249999979089</c:v>
                      </c:pt>
                      <c:pt idx="3989">
                        <c:v>1.5933680555520739</c:v>
                      </c:pt>
                      <c:pt idx="3990">
                        <c:v>1.593611111106239</c:v>
                      </c:pt>
                      <c:pt idx="3991">
                        <c:v>1.59385416666768</c:v>
                      </c:pt>
                      <c:pt idx="3992">
                        <c:v>1.594097222221845</c:v>
                      </c:pt>
                      <c:pt idx="3993">
                        <c:v>1.5943402777760101</c:v>
                      </c:pt>
                      <c:pt idx="3994">
                        <c:v>1.5945833333301751</c:v>
                      </c:pt>
                      <c:pt idx="3995">
                        <c:v>1.5948263888843401</c:v>
                      </c:pt>
                      <c:pt idx="3996">
                        <c:v>1.5950694444457811</c:v>
                      </c:pt>
                      <c:pt idx="3997">
                        <c:v>1.5953124999999462</c:v>
                      </c:pt>
                      <c:pt idx="3998">
                        <c:v>1.5955555555541112</c:v>
                      </c:pt>
                      <c:pt idx="3999">
                        <c:v>1.5957986111082763</c:v>
                      </c:pt>
                      <c:pt idx="4000">
                        <c:v>1.5960416666624413</c:v>
                      </c:pt>
                      <c:pt idx="4001">
                        <c:v>1.5962847222238823</c:v>
                      </c:pt>
                      <c:pt idx="4002">
                        <c:v>1.5965277777780473</c:v>
                      </c:pt>
                      <c:pt idx="4003">
                        <c:v>1.5967708333322124</c:v>
                      </c:pt>
                      <c:pt idx="4004">
                        <c:v>1.5970138888863774</c:v>
                      </c:pt>
                      <c:pt idx="4005">
                        <c:v>1.5972569444405424</c:v>
                      </c:pt>
                      <c:pt idx="4006">
                        <c:v>1.5975000000019834</c:v>
                      </c:pt>
                      <c:pt idx="4007">
                        <c:v>1.5977430555561485</c:v>
                      </c:pt>
                      <c:pt idx="4008">
                        <c:v>1.5979861111103135</c:v>
                      </c:pt>
                      <c:pt idx="4009">
                        <c:v>1.5982291666644786</c:v>
                      </c:pt>
                      <c:pt idx="4010">
                        <c:v>1.5984722222186436</c:v>
                      </c:pt>
                      <c:pt idx="4011">
                        <c:v>1.5987152777728086</c:v>
                      </c:pt>
                      <c:pt idx="4012">
                        <c:v>1.5989583333342496</c:v>
                      </c:pt>
                      <c:pt idx="4013">
                        <c:v>1.5992013888884147</c:v>
                      </c:pt>
                      <c:pt idx="4014">
                        <c:v>1.5994444444425797</c:v>
                      </c:pt>
                      <c:pt idx="4015">
                        <c:v>1.5996874999967448</c:v>
                      </c:pt>
                      <c:pt idx="4016">
                        <c:v>1.5999305555509098</c:v>
                      </c:pt>
                      <c:pt idx="4017">
                        <c:v>1.6001736111123508</c:v>
                      </c:pt>
                      <c:pt idx="4018">
                        <c:v>1.6004166666665158</c:v>
                      </c:pt>
                      <c:pt idx="4019">
                        <c:v>1.6006597222206809</c:v>
                      </c:pt>
                      <c:pt idx="4020">
                        <c:v>1.6009027777748459</c:v>
                      </c:pt>
                      <c:pt idx="4021">
                        <c:v>1.6011458333290109</c:v>
                      </c:pt>
                      <c:pt idx="4022">
                        <c:v>1.6013888888904519</c:v>
                      </c:pt>
                      <c:pt idx="4023">
                        <c:v>1.601631944444617</c:v>
                      </c:pt>
                      <c:pt idx="4024">
                        <c:v>1.601874999998782</c:v>
                      </c:pt>
                      <c:pt idx="4025">
                        <c:v>1.6021180555529471</c:v>
                      </c:pt>
                      <c:pt idx="4026">
                        <c:v>1.6023611111071121</c:v>
                      </c:pt>
                      <c:pt idx="4027">
                        <c:v>1.6026041666685531</c:v>
                      </c:pt>
                      <c:pt idx="4028">
                        <c:v>1.6028472222227181</c:v>
                      </c:pt>
                      <c:pt idx="4029">
                        <c:v>1.6030902777768832</c:v>
                      </c:pt>
                      <c:pt idx="4030">
                        <c:v>1.6033333333310482</c:v>
                      </c:pt>
                      <c:pt idx="4031">
                        <c:v>1.6035763888852133</c:v>
                      </c:pt>
                      <c:pt idx="4032">
                        <c:v>1.6038194444393783</c:v>
                      </c:pt>
                      <c:pt idx="4033">
                        <c:v>1.604074074070323</c:v>
                      </c:pt>
                      <c:pt idx="4034">
                        <c:v>1.604317129624488</c:v>
                      </c:pt>
                      <c:pt idx="4035">
                        <c:v>1.604560185185929</c:v>
                      </c:pt>
                      <c:pt idx="4036">
                        <c:v>1.6048032407400941</c:v>
                      </c:pt>
                      <c:pt idx="4037">
                        <c:v>1.6050462962942591</c:v>
                      </c:pt>
                      <c:pt idx="4038">
                        <c:v>1.6052893518484241</c:v>
                      </c:pt>
                      <c:pt idx="4039">
                        <c:v>1.6055324074025892</c:v>
                      </c:pt>
                      <c:pt idx="4040">
                        <c:v>1.6057754629640302</c:v>
                      </c:pt>
                      <c:pt idx="4041">
                        <c:v>1.6060185185181952</c:v>
                      </c:pt>
                      <c:pt idx="4042">
                        <c:v>1.6062615740723603</c:v>
                      </c:pt>
                      <c:pt idx="4043">
                        <c:v>1.6065046296265253</c:v>
                      </c:pt>
                      <c:pt idx="4044">
                        <c:v>1.6067476851806903</c:v>
                      </c:pt>
                      <c:pt idx="4045">
                        <c:v>1.6069907407421313</c:v>
                      </c:pt>
                      <c:pt idx="4046">
                        <c:v>1.6072337962962964</c:v>
                      </c:pt>
                      <c:pt idx="4047">
                        <c:v>1.6074768518504614</c:v>
                      </c:pt>
                      <c:pt idx="4048">
                        <c:v>1.6077199074046264</c:v>
                      </c:pt>
                      <c:pt idx="4049">
                        <c:v>1.6079629629587915</c:v>
                      </c:pt>
                      <c:pt idx="4050">
                        <c:v>1.6082060185202325</c:v>
                      </c:pt>
                      <c:pt idx="4051">
                        <c:v>1.6084490740743975</c:v>
                      </c:pt>
                      <c:pt idx="4052">
                        <c:v>1.6086921296285626</c:v>
                      </c:pt>
                      <c:pt idx="4053">
                        <c:v>1.6089351851827276</c:v>
                      </c:pt>
                      <c:pt idx="4054">
                        <c:v>1.6091782407368926</c:v>
                      </c:pt>
                      <c:pt idx="4055">
                        <c:v>1.6094212962983336</c:v>
                      </c:pt>
                      <c:pt idx="4056">
                        <c:v>1.6096643518524987</c:v>
                      </c:pt>
                      <c:pt idx="4057">
                        <c:v>1.6099074074066637</c:v>
                      </c:pt>
                      <c:pt idx="4058">
                        <c:v>1.6101504629608288</c:v>
                      </c:pt>
                      <c:pt idx="4059">
                        <c:v>1.6103935185149938</c:v>
                      </c:pt>
                      <c:pt idx="4060">
                        <c:v>1.6106365740691588</c:v>
                      </c:pt>
                      <c:pt idx="4061">
                        <c:v>1.6108796296305998</c:v>
                      </c:pt>
                      <c:pt idx="4062">
                        <c:v>1.6111226851847649</c:v>
                      </c:pt>
                      <c:pt idx="4063">
                        <c:v>1.6113657407389299</c:v>
                      </c:pt>
                      <c:pt idx="4064">
                        <c:v>1.6116087962930949</c:v>
                      </c:pt>
                      <c:pt idx="4065">
                        <c:v>1.61185185184726</c:v>
                      </c:pt>
                      <c:pt idx="4066">
                        <c:v>1.612094907408701</c:v>
                      </c:pt>
                      <c:pt idx="4067">
                        <c:v>1.612337962962866</c:v>
                      </c:pt>
                      <c:pt idx="4068">
                        <c:v>1.6125810185170311</c:v>
                      </c:pt>
                      <c:pt idx="4069">
                        <c:v>1.6128240740711961</c:v>
                      </c:pt>
                      <c:pt idx="4070">
                        <c:v>1.6130671296253611</c:v>
                      </c:pt>
                      <c:pt idx="4071">
                        <c:v>1.6133101851868021</c:v>
                      </c:pt>
                      <c:pt idx="4072">
                        <c:v>1.6135532407409672</c:v>
                      </c:pt>
                      <c:pt idx="4073">
                        <c:v>1.6137962962951322</c:v>
                      </c:pt>
                      <c:pt idx="4074">
                        <c:v>1.6140393518492973</c:v>
                      </c:pt>
                      <c:pt idx="4075">
                        <c:v>1.6142824074034623</c:v>
                      </c:pt>
                      <c:pt idx="4076">
                        <c:v>1.6145254629649033</c:v>
                      </c:pt>
                      <c:pt idx="4077">
                        <c:v>1.6147685185190683</c:v>
                      </c:pt>
                      <c:pt idx="4078">
                        <c:v>1.6150115740732334</c:v>
                      </c:pt>
                      <c:pt idx="4079">
                        <c:v>1.6152546296273984</c:v>
                      </c:pt>
                      <c:pt idx="4080">
                        <c:v>1.6154976851815634</c:v>
                      </c:pt>
                      <c:pt idx="4081">
                        <c:v>1.6157523148125081</c:v>
                      </c:pt>
                      <c:pt idx="4082">
                        <c:v>1.6159953703666732</c:v>
                      </c:pt>
                      <c:pt idx="4083">
                        <c:v>1.6162384259208382</c:v>
                      </c:pt>
                      <c:pt idx="4084">
                        <c:v>1.6164814814822792</c:v>
                      </c:pt>
                      <c:pt idx="4085">
                        <c:v>1.6167245370364443</c:v>
                      </c:pt>
                      <c:pt idx="4086">
                        <c:v>1.6169675925906093</c:v>
                      </c:pt>
                      <c:pt idx="4087">
                        <c:v>1.6172106481447743</c:v>
                      </c:pt>
                      <c:pt idx="4088">
                        <c:v>1.6174537036989394</c:v>
                      </c:pt>
                      <c:pt idx="4089">
                        <c:v>1.6176967592603804</c:v>
                      </c:pt>
                      <c:pt idx="4090">
                        <c:v>1.6179398148145454</c:v>
                      </c:pt>
                      <c:pt idx="4091">
                        <c:v>1.6181828703687104</c:v>
                      </c:pt>
                      <c:pt idx="4092">
                        <c:v>1.6184259259228755</c:v>
                      </c:pt>
                      <c:pt idx="4093">
                        <c:v>1.6186689814770405</c:v>
                      </c:pt>
                      <c:pt idx="4094">
                        <c:v>1.6189120370384815</c:v>
                      </c:pt>
                      <c:pt idx="4095">
                        <c:v>1.6191550925926466</c:v>
                      </c:pt>
                      <c:pt idx="4096">
                        <c:v>1.6193981481468116</c:v>
                      </c:pt>
                      <c:pt idx="4097">
                        <c:v>1.6196412037009766</c:v>
                      </c:pt>
                      <c:pt idx="4098">
                        <c:v>1.6198842592551417</c:v>
                      </c:pt>
                      <c:pt idx="4099">
                        <c:v>1.6201273148165827</c:v>
                      </c:pt>
                      <c:pt idx="4100">
                        <c:v>1.6203703703707477</c:v>
                      </c:pt>
                      <c:pt idx="4101">
                        <c:v>1.6206134259249128</c:v>
                      </c:pt>
                      <c:pt idx="4102">
                        <c:v>1.6208564814790778</c:v>
                      </c:pt>
                      <c:pt idx="4103">
                        <c:v>1.6210995370332428</c:v>
                      </c:pt>
                      <c:pt idx="4104">
                        <c:v>1.6213425925946838</c:v>
                      </c:pt>
                      <c:pt idx="4105">
                        <c:v>1.6215856481488489</c:v>
                      </c:pt>
                      <c:pt idx="4106">
                        <c:v>1.6218287037030139</c:v>
                      </c:pt>
                      <c:pt idx="4107">
                        <c:v>1.6220717592571789</c:v>
                      </c:pt>
                      <c:pt idx="4108">
                        <c:v>1.622314814811344</c:v>
                      </c:pt>
                      <c:pt idx="4109">
                        <c:v>1.622557870365509</c:v>
                      </c:pt>
                      <c:pt idx="4110">
                        <c:v>1.62280092592695</c:v>
                      </c:pt>
                      <c:pt idx="4111">
                        <c:v>1.6230439814811151</c:v>
                      </c:pt>
                      <c:pt idx="4112">
                        <c:v>1.6232870370352801</c:v>
                      </c:pt>
                      <c:pt idx="4113">
                        <c:v>1.6235300925894451</c:v>
                      </c:pt>
                      <c:pt idx="4114">
                        <c:v>1.6237731481436102</c:v>
                      </c:pt>
                      <c:pt idx="4115">
                        <c:v>1.6240162037050512</c:v>
                      </c:pt>
                      <c:pt idx="4116">
                        <c:v>1.6242592592592162</c:v>
                      </c:pt>
                      <c:pt idx="4117">
                        <c:v>1.6245023148133813</c:v>
                      </c:pt>
                      <c:pt idx="4118">
                        <c:v>1.6247453703675463</c:v>
                      </c:pt>
                      <c:pt idx="4119">
                        <c:v>1.6249884259217113</c:v>
                      </c:pt>
                      <c:pt idx="4120">
                        <c:v>1.6252314814831523</c:v>
                      </c:pt>
                      <c:pt idx="4121">
                        <c:v>1.6254745370373174</c:v>
                      </c:pt>
                      <c:pt idx="4122">
                        <c:v>1.6257175925914824</c:v>
                      </c:pt>
                      <c:pt idx="4123">
                        <c:v>1.6259606481456474</c:v>
                      </c:pt>
                      <c:pt idx="4124">
                        <c:v>1.6262037036998125</c:v>
                      </c:pt>
                      <c:pt idx="4125">
                        <c:v>1.6264467592612535</c:v>
                      </c:pt>
                      <c:pt idx="4126">
                        <c:v>1.6266898148154185</c:v>
                      </c:pt>
                      <c:pt idx="4127">
                        <c:v>1.6269328703695836</c:v>
                      </c:pt>
                      <c:pt idx="4128">
                        <c:v>1.6271759259237486</c:v>
                      </c:pt>
                      <c:pt idx="4129">
                        <c:v>1.6274305555546933</c:v>
                      </c:pt>
                      <c:pt idx="4130">
                        <c:v>1.6276736111088583</c:v>
                      </c:pt>
                      <c:pt idx="4131">
                        <c:v>1.6279166666630234</c:v>
                      </c:pt>
                      <c:pt idx="4132">
                        <c:v>1.6281597222171884</c:v>
                      </c:pt>
                      <c:pt idx="4133">
                        <c:v>1.6284027777786294</c:v>
                      </c:pt>
                      <c:pt idx="4134">
                        <c:v>1.6286458333327944</c:v>
                      </c:pt>
                      <c:pt idx="4135">
                        <c:v>1.6288888888869595</c:v>
                      </c:pt>
                      <c:pt idx="4136">
                        <c:v>1.6291319444411245</c:v>
                      </c:pt>
                      <c:pt idx="4137">
                        <c:v>1.6293749999952896</c:v>
                      </c:pt>
                      <c:pt idx="4138">
                        <c:v>1.6296180555567306</c:v>
                      </c:pt>
                      <c:pt idx="4139">
                        <c:v>1.6298611111108956</c:v>
                      </c:pt>
                      <c:pt idx="4140">
                        <c:v>1.6301041666650606</c:v>
                      </c:pt>
                      <c:pt idx="4141">
                        <c:v>1.6303472222192257</c:v>
                      </c:pt>
                      <c:pt idx="4142">
                        <c:v>1.6305902777733907</c:v>
                      </c:pt>
                      <c:pt idx="4143">
                        <c:v>1.6308333333348317</c:v>
                      </c:pt>
                      <c:pt idx="4144">
                        <c:v>1.6310763888889968</c:v>
                      </c:pt>
                      <c:pt idx="4145">
                        <c:v>1.6313194444431618</c:v>
                      </c:pt>
                      <c:pt idx="4146">
                        <c:v>1.6315624999973268</c:v>
                      </c:pt>
                      <c:pt idx="4147">
                        <c:v>1.6318055555514919</c:v>
                      </c:pt>
                      <c:pt idx="4148">
                        <c:v>1.6320486111129329</c:v>
                      </c:pt>
                      <c:pt idx="4149">
                        <c:v>1.6322916666670979</c:v>
                      </c:pt>
                      <c:pt idx="4150">
                        <c:v>1.6325347222212629</c:v>
                      </c:pt>
                      <c:pt idx="4151">
                        <c:v>1.632777777775428</c:v>
                      </c:pt>
                      <c:pt idx="4152">
                        <c:v>1.633020833329593</c:v>
                      </c:pt>
                      <c:pt idx="4153">
                        <c:v>1.6332638888837581</c:v>
                      </c:pt>
                      <c:pt idx="4154">
                        <c:v>1.6335069444451991</c:v>
                      </c:pt>
                      <c:pt idx="4155">
                        <c:v>1.6337499999993641</c:v>
                      </c:pt>
                      <c:pt idx="4156">
                        <c:v>1.6339930555535291</c:v>
                      </c:pt>
                      <c:pt idx="4157">
                        <c:v>1.6342361111076942</c:v>
                      </c:pt>
                      <c:pt idx="4158">
                        <c:v>1.6344791666618592</c:v>
                      </c:pt>
                      <c:pt idx="4159">
                        <c:v>1.6347222222233002</c:v>
                      </c:pt>
                      <c:pt idx="4160">
                        <c:v>1.6349652777774653</c:v>
                      </c:pt>
                      <c:pt idx="4161">
                        <c:v>1.6352083333316303</c:v>
                      </c:pt>
                      <c:pt idx="4162">
                        <c:v>1.6354513888857953</c:v>
                      </c:pt>
                      <c:pt idx="4163">
                        <c:v>1.6356944444399604</c:v>
                      </c:pt>
                      <c:pt idx="4164">
                        <c:v>1.6359375000014014</c:v>
                      </c:pt>
                      <c:pt idx="4165">
                        <c:v>1.6361805555555664</c:v>
                      </c:pt>
                      <c:pt idx="4166">
                        <c:v>1.6364236111097314</c:v>
                      </c:pt>
                      <c:pt idx="4167">
                        <c:v>1.6366666666638965</c:v>
                      </c:pt>
                      <c:pt idx="4168">
                        <c:v>1.6369097222180615</c:v>
                      </c:pt>
                      <c:pt idx="4169">
                        <c:v>1.6371527777795025</c:v>
                      </c:pt>
                      <c:pt idx="4170">
                        <c:v>1.6373958333336676</c:v>
                      </c:pt>
                      <c:pt idx="4171">
                        <c:v>1.6376388888878326</c:v>
                      </c:pt>
                      <c:pt idx="4172">
                        <c:v>1.6378819444419976</c:v>
                      </c:pt>
                      <c:pt idx="4173">
                        <c:v>1.6381249999961627</c:v>
                      </c:pt>
                      <c:pt idx="4174">
                        <c:v>1.6383680555576037</c:v>
                      </c:pt>
                      <c:pt idx="4175">
                        <c:v>1.6386111111117687</c:v>
                      </c:pt>
                      <c:pt idx="4176">
                        <c:v>1.6388541666659338</c:v>
                      </c:pt>
                      <c:pt idx="4177">
                        <c:v>1.6391087962968784</c:v>
                      </c:pt>
                      <c:pt idx="4178">
                        <c:v>1.6393518518510435</c:v>
                      </c:pt>
                      <c:pt idx="4179">
                        <c:v>1.6395949074052085</c:v>
                      </c:pt>
                      <c:pt idx="4180">
                        <c:v>1.6398379629593736</c:v>
                      </c:pt>
                      <c:pt idx="4181">
                        <c:v>1.6400810185135386</c:v>
                      </c:pt>
                      <c:pt idx="4182">
                        <c:v>1.6403240740749796</c:v>
                      </c:pt>
                      <c:pt idx="4183">
                        <c:v>1.6405671296291446</c:v>
                      </c:pt>
                      <c:pt idx="4184">
                        <c:v>1.6408101851833097</c:v>
                      </c:pt>
                      <c:pt idx="4185">
                        <c:v>1.6410532407374747</c:v>
                      </c:pt>
                      <c:pt idx="4186">
                        <c:v>1.6412962962916398</c:v>
                      </c:pt>
                      <c:pt idx="4187">
                        <c:v>1.6415393518530808</c:v>
                      </c:pt>
                      <c:pt idx="4188">
                        <c:v>1.6417824074072458</c:v>
                      </c:pt>
                      <c:pt idx="4189">
                        <c:v>1.6420254629614108</c:v>
                      </c:pt>
                      <c:pt idx="4190">
                        <c:v>1.6422685185155759</c:v>
                      </c:pt>
                      <c:pt idx="4191">
                        <c:v>1.6425115740697409</c:v>
                      </c:pt>
                      <c:pt idx="4192">
                        <c:v>1.6427546296311819</c:v>
                      </c:pt>
                      <c:pt idx="4193">
                        <c:v>1.6429976851853469</c:v>
                      </c:pt>
                      <c:pt idx="4194">
                        <c:v>1.643240740739512</c:v>
                      </c:pt>
                      <c:pt idx="4195">
                        <c:v>1.643483796293677</c:v>
                      </c:pt>
                      <c:pt idx="4196">
                        <c:v>1.6437268518478421</c:v>
                      </c:pt>
                      <c:pt idx="4197">
                        <c:v>1.6439699074092831</c:v>
                      </c:pt>
                      <c:pt idx="4198">
                        <c:v>1.6442129629634481</c:v>
                      </c:pt>
                      <c:pt idx="4199">
                        <c:v>1.6444560185176131</c:v>
                      </c:pt>
                      <c:pt idx="4200">
                        <c:v>1.6446990740717782</c:v>
                      </c:pt>
                      <c:pt idx="4201">
                        <c:v>1.6449421296259432</c:v>
                      </c:pt>
                      <c:pt idx="4202">
                        <c:v>1.6451851851801083</c:v>
                      </c:pt>
                      <c:pt idx="4203">
                        <c:v>1.6454282407415493</c:v>
                      </c:pt>
                      <c:pt idx="4204">
                        <c:v>1.6456712962957143</c:v>
                      </c:pt>
                      <c:pt idx="4205">
                        <c:v>1.6459143518498793</c:v>
                      </c:pt>
                      <c:pt idx="4206">
                        <c:v>1.6461574074040444</c:v>
                      </c:pt>
                      <c:pt idx="4207">
                        <c:v>1.6464004629582094</c:v>
                      </c:pt>
                      <c:pt idx="4208">
                        <c:v>1.6466435185196504</c:v>
                      </c:pt>
                      <c:pt idx="4209">
                        <c:v>1.6468865740738154</c:v>
                      </c:pt>
                      <c:pt idx="4210">
                        <c:v>1.6471296296279805</c:v>
                      </c:pt>
                      <c:pt idx="4211">
                        <c:v>1.6473726851821455</c:v>
                      </c:pt>
                      <c:pt idx="4212">
                        <c:v>1.6476157407363106</c:v>
                      </c:pt>
                      <c:pt idx="4213">
                        <c:v>1.6478587962977516</c:v>
                      </c:pt>
                      <c:pt idx="4214">
                        <c:v>1.6481018518519166</c:v>
                      </c:pt>
                      <c:pt idx="4215">
                        <c:v>1.6483449074060816</c:v>
                      </c:pt>
                      <c:pt idx="4216">
                        <c:v>1.6485879629602467</c:v>
                      </c:pt>
                      <c:pt idx="4217">
                        <c:v>1.6488310185144117</c:v>
                      </c:pt>
                      <c:pt idx="4218">
                        <c:v>1.6490740740758527</c:v>
                      </c:pt>
                      <c:pt idx="4219">
                        <c:v>1.6493171296300178</c:v>
                      </c:pt>
                      <c:pt idx="4220">
                        <c:v>1.6495601851841828</c:v>
                      </c:pt>
                      <c:pt idx="4221">
                        <c:v>1.6498032407383478</c:v>
                      </c:pt>
                      <c:pt idx="4222">
                        <c:v>1.6500462962925129</c:v>
                      </c:pt>
                      <c:pt idx="4223">
                        <c:v>1.6502893518539539</c:v>
                      </c:pt>
                      <c:pt idx="4224">
                        <c:v>1.6505324074081189</c:v>
                      </c:pt>
                      <c:pt idx="4225">
                        <c:v>1.6507754629622839</c:v>
                      </c:pt>
                      <c:pt idx="4226">
                        <c:v>1.6510300925932286</c:v>
                      </c:pt>
                      <c:pt idx="4227">
                        <c:v>1.6512731481473937</c:v>
                      </c:pt>
                      <c:pt idx="4228">
                        <c:v>1.6515162037015587</c:v>
                      </c:pt>
                      <c:pt idx="4229">
                        <c:v>1.6517592592557238</c:v>
                      </c:pt>
                      <c:pt idx="4230">
                        <c:v>1.6520023148098888</c:v>
                      </c:pt>
                      <c:pt idx="4231">
                        <c:v>1.6522453703713298</c:v>
                      </c:pt>
                      <c:pt idx="4232">
                        <c:v>1.6524884259254948</c:v>
                      </c:pt>
                      <c:pt idx="4233">
                        <c:v>1.6527314814796599</c:v>
                      </c:pt>
                      <c:pt idx="4234">
                        <c:v>1.6529745370338249</c:v>
                      </c:pt>
                      <c:pt idx="4235">
                        <c:v>1.6532175925879899</c:v>
                      </c:pt>
                      <c:pt idx="4236">
                        <c:v>1.6534606481494309</c:v>
                      </c:pt>
                      <c:pt idx="4237">
                        <c:v>1.653703703703596</c:v>
                      </c:pt>
                      <c:pt idx="4238">
                        <c:v>1.653946759257761</c:v>
                      </c:pt>
                      <c:pt idx="4239">
                        <c:v>1.6541898148119261</c:v>
                      </c:pt>
                      <c:pt idx="4240">
                        <c:v>1.6544328703660911</c:v>
                      </c:pt>
                      <c:pt idx="4241">
                        <c:v>1.6546759259275321</c:v>
                      </c:pt>
                      <c:pt idx="4242">
                        <c:v>1.6549189814816971</c:v>
                      </c:pt>
                      <c:pt idx="4243">
                        <c:v>1.6551620370358622</c:v>
                      </c:pt>
                      <c:pt idx="4244">
                        <c:v>1.6554050925900272</c:v>
                      </c:pt>
                      <c:pt idx="4245">
                        <c:v>1.6556481481441923</c:v>
                      </c:pt>
                      <c:pt idx="4246">
                        <c:v>1.6558912037056333</c:v>
                      </c:pt>
                      <c:pt idx="4247">
                        <c:v>1.6561342592597983</c:v>
                      </c:pt>
                      <c:pt idx="4248">
                        <c:v>1.6563773148139633</c:v>
                      </c:pt>
                      <c:pt idx="4249">
                        <c:v>1.6566203703681284</c:v>
                      </c:pt>
                      <c:pt idx="4250">
                        <c:v>1.6568634259222934</c:v>
                      </c:pt>
                      <c:pt idx="4251">
                        <c:v>1.6571064814764584</c:v>
                      </c:pt>
                      <c:pt idx="4252">
                        <c:v>1.6573495370378994</c:v>
                      </c:pt>
                      <c:pt idx="4253">
                        <c:v>1.6575925925920645</c:v>
                      </c:pt>
                      <c:pt idx="4254">
                        <c:v>1.6578356481462295</c:v>
                      </c:pt>
                      <c:pt idx="4255">
                        <c:v>1.6580787037003946</c:v>
                      </c:pt>
                      <c:pt idx="4256">
                        <c:v>1.6583217592545596</c:v>
                      </c:pt>
                      <c:pt idx="4257">
                        <c:v>1.6585648148160006</c:v>
                      </c:pt>
                      <c:pt idx="4258">
                        <c:v>1.6588078703701656</c:v>
                      </c:pt>
                      <c:pt idx="4259">
                        <c:v>1.6590509259243307</c:v>
                      </c:pt>
                      <c:pt idx="4260">
                        <c:v>1.6592939814784957</c:v>
                      </c:pt>
                      <c:pt idx="4261">
                        <c:v>1.6595370370326608</c:v>
                      </c:pt>
                      <c:pt idx="4262">
                        <c:v>1.6597800925941018</c:v>
                      </c:pt>
                      <c:pt idx="4263">
                        <c:v>1.6600231481482668</c:v>
                      </c:pt>
                      <c:pt idx="4264">
                        <c:v>1.6602662037024318</c:v>
                      </c:pt>
                      <c:pt idx="4265">
                        <c:v>1.6605092592565969</c:v>
                      </c:pt>
                      <c:pt idx="4266">
                        <c:v>1.6607523148107619</c:v>
                      </c:pt>
                      <c:pt idx="4267">
                        <c:v>1.6609953703722029</c:v>
                      </c:pt>
                      <c:pt idx="4268">
                        <c:v>1.6612384259263679</c:v>
                      </c:pt>
                      <c:pt idx="4269">
                        <c:v>1.661481481480533</c:v>
                      </c:pt>
                      <c:pt idx="4270">
                        <c:v>1.661724537034698</c:v>
                      </c:pt>
                      <c:pt idx="4271">
                        <c:v>1.6619675925888631</c:v>
                      </c:pt>
                      <c:pt idx="4272">
                        <c:v>1.6622106481430281</c:v>
                      </c:pt>
                      <c:pt idx="4273">
                        <c:v>1.6624537037044691</c:v>
                      </c:pt>
                      <c:pt idx="4274">
                        <c:v>1.6627083333354138</c:v>
                      </c:pt>
                      <c:pt idx="4275">
                        <c:v>1.6629513888895788</c:v>
                      </c:pt>
                      <c:pt idx="4276">
                        <c:v>1.6631944444437439</c:v>
                      </c:pt>
                      <c:pt idx="4277">
                        <c:v>1.6634374999979089</c:v>
                      </c:pt>
                      <c:pt idx="4278">
                        <c:v>1.6636805555520739</c:v>
                      </c:pt>
                      <c:pt idx="4279">
                        <c:v>1.663923611106239</c:v>
                      </c:pt>
                      <c:pt idx="4280">
                        <c:v>1.66416666666768</c:v>
                      </c:pt>
                      <c:pt idx="4281">
                        <c:v>1.664409722221845</c:v>
                      </c:pt>
                      <c:pt idx="4282">
                        <c:v>1.6646527777760101</c:v>
                      </c:pt>
                      <c:pt idx="4283">
                        <c:v>1.6648958333301751</c:v>
                      </c:pt>
                      <c:pt idx="4284">
                        <c:v>1.6651388888843401</c:v>
                      </c:pt>
                      <c:pt idx="4285">
                        <c:v>1.6653819444457811</c:v>
                      </c:pt>
                      <c:pt idx="4286">
                        <c:v>1.6656249999999462</c:v>
                      </c:pt>
                      <c:pt idx="4287">
                        <c:v>1.6658680555541112</c:v>
                      </c:pt>
                      <c:pt idx="4288">
                        <c:v>1.6661111111082763</c:v>
                      </c:pt>
                      <c:pt idx="4289">
                        <c:v>1.6663541666624413</c:v>
                      </c:pt>
                      <c:pt idx="4290">
                        <c:v>1.6665972222238823</c:v>
                      </c:pt>
                      <c:pt idx="4291">
                        <c:v>1.6668402777780473</c:v>
                      </c:pt>
                      <c:pt idx="4292">
                        <c:v>1.6670833333322124</c:v>
                      </c:pt>
                      <c:pt idx="4293">
                        <c:v>1.6673263888863774</c:v>
                      </c:pt>
                      <c:pt idx="4294">
                        <c:v>1.6675694444405424</c:v>
                      </c:pt>
                      <c:pt idx="4295">
                        <c:v>1.6678125000019834</c:v>
                      </c:pt>
                      <c:pt idx="4296">
                        <c:v>1.6680555555561485</c:v>
                      </c:pt>
                      <c:pt idx="4297">
                        <c:v>1.6682986111103135</c:v>
                      </c:pt>
                      <c:pt idx="4298">
                        <c:v>1.6685416666644786</c:v>
                      </c:pt>
                      <c:pt idx="4299">
                        <c:v>1.6687847222186436</c:v>
                      </c:pt>
                      <c:pt idx="4300">
                        <c:v>1.6690277777728086</c:v>
                      </c:pt>
                      <c:pt idx="4301">
                        <c:v>1.6692708333342496</c:v>
                      </c:pt>
                      <c:pt idx="4302">
                        <c:v>1.6695138888884147</c:v>
                      </c:pt>
                      <c:pt idx="4303">
                        <c:v>1.6697569444425797</c:v>
                      </c:pt>
                      <c:pt idx="4304">
                        <c:v>1.6699999999967448</c:v>
                      </c:pt>
                      <c:pt idx="4305">
                        <c:v>1.6702430555509098</c:v>
                      </c:pt>
                      <c:pt idx="4306">
                        <c:v>1.6704861111123508</c:v>
                      </c:pt>
                      <c:pt idx="4307">
                        <c:v>1.6707291666665158</c:v>
                      </c:pt>
                      <c:pt idx="4308">
                        <c:v>1.6709722222206809</c:v>
                      </c:pt>
                      <c:pt idx="4309">
                        <c:v>1.6712152777748459</c:v>
                      </c:pt>
                      <c:pt idx="4310">
                        <c:v>1.6714583333290109</c:v>
                      </c:pt>
                      <c:pt idx="4311">
                        <c:v>1.6717013888904519</c:v>
                      </c:pt>
                      <c:pt idx="4312">
                        <c:v>1.671944444444617</c:v>
                      </c:pt>
                      <c:pt idx="4313">
                        <c:v>1.672187499998782</c:v>
                      </c:pt>
                      <c:pt idx="4314">
                        <c:v>1.6724305555529471</c:v>
                      </c:pt>
                      <c:pt idx="4315">
                        <c:v>1.6726736111071121</c:v>
                      </c:pt>
                      <c:pt idx="4316">
                        <c:v>1.6729166666685531</c:v>
                      </c:pt>
                      <c:pt idx="4317">
                        <c:v>1.6731597222227181</c:v>
                      </c:pt>
                      <c:pt idx="4318">
                        <c:v>1.6734027777768832</c:v>
                      </c:pt>
                      <c:pt idx="4319">
                        <c:v>1.6736458333310482</c:v>
                      </c:pt>
                      <c:pt idx="4320">
                        <c:v>1.6738888888852133</c:v>
                      </c:pt>
                      <c:pt idx="4321">
                        <c:v>1.6741319444393783</c:v>
                      </c:pt>
                      <c:pt idx="4322">
                        <c:v>1.674386574070323</c:v>
                      </c:pt>
                      <c:pt idx="4323">
                        <c:v>1.674629629624488</c:v>
                      </c:pt>
                      <c:pt idx="4324">
                        <c:v>1.674872685185929</c:v>
                      </c:pt>
                      <c:pt idx="4325">
                        <c:v>1.6751157407400941</c:v>
                      </c:pt>
                      <c:pt idx="4326">
                        <c:v>1.6753587962942591</c:v>
                      </c:pt>
                      <c:pt idx="4327">
                        <c:v>1.6756018518484241</c:v>
                      </c:pt>
                      <c:pt idx="4328">
                        <c:v>1.6758449074025892</c:v>
                      </c:pt>
                      <c:pt idx="4329">
                        <c:v>1.6760879629640302</c:v>
                      </c:pt>
                      <c:pt idx="4330">
                        <c:v>1.6763310185181952</c:v>
                      </c:pt>
                      <c:pt idx="4331">
                        <c:v>1.6765740740723603</c:v>
                      </c:pt>
                      <c:pt idx="4332">
                        <c:v>1.6768171296265253</c:v>
                      </c:pt>
                      <c:pt idx="4333">
                        <c:v>1.6770601851806903</c:v>
                      </c:pt>
                      <c:pt idx="4334">
                        <c:v>1.6773032407421313</c:v>
                      </c:pt>
                      <c:pt idx="4335">
                        <c:v>1.6775462962962964</c:v>
                      </c:pt>
                      <c:pt idx="4336">
                        <c:v>1.6777893518504614</c:v>
                      </c:pt>
                      <c:pt idx="4337">
                        <c:v>1.6780324074046264</c:v>
                      </c:pt>
                      <c:pt idx="4338">
                        <c:v>1.6782754629587915</c:v>
                      </c:pt>
                      <c:pt idx="4339">
                        <c:v>1.6785185185202325</c:v>
                      </c:pt>
                      <c:pt idx="4340">
                        <c:v>1.6787615740743975</c:v>
                      </c:pt>
                      <c:pt idx="4341">
                        <c:v>1.6790046296285626</c:v>
                      </c:pt>
                      <c:pt idx="4342">
                        <c:v>1.6792476851827276</c:v>
                      </c:pt>
                      <c:pt idx="4343">
                        <c:v>1.6794907407368926</c:v>
                      </c:pt>
                      <c:pt idx="4344">
                        <c:v>1.6797337962983336</c:v>
                      </c:pt>
                      <c:pt idx="4345">
                        <c:v>1.6799768518524987</c:v>
                      </c:pt>
                      <c:pt idx="4346">
                        <c:v>1.6802199074066637</c:v>
                      </c:pt>
                      <c:pt idx="4347">
                        <c:v>1.6804629629608288</c:v>
                      </c:pt>
                      <c:pt idx="4348">
                        <c:v>1.6807060185149938</c:v>
                      </c:pt>
                      <c:pt idx="4349">
                        <c:v>1.6809490740691588</c:v>
                      </c:pt>
                      <c:pt idx="4350">
                        <c:v>1.6811921296305998</c:v>
                      </c:pt>
                      <c:pt idx="4351">
                        <c:v>1.6814351851847649</c:v>
                      </c:pt>
                      <c:pt idx="4352">
                        <c:v>1.6816782407389299</c:v>
                      </c:pt>
                      <c:pt idx="4353">
                        <c:v>1.6819212962930949</c:v>
                      </c:pt>
                      <c:pt idx="4354">
                        <c:v>1.68216435184726</c:v>
                      </c:pt>
                      <c:pt idx="4355">
                        <c:v>1.682407407408701</c:v>
                      </c:pt>
                      <c:pt idx="4356">
                        <c:v>1.682650462962866</c:v>
                      </c:pt>
                      <c:pt idx="4357">
                        <c:v>1.6828935185170311</c:v>
                      </c:pt>
                      <c:pt idx="4358">
                        <c:v>1.6831365740711961</c:v>
                      </c:pt>
                      <c:pt idx="4359">
                        <c:v>1.6833796296253611</c:v>
                      </c:pt>
                      <c:pt idx="4360">
                        <c:v>1.6836226851868021</c:v>
                      </c:pt>
                      <c:pt idx="4361">
                        <c:v>1.6838657407409672</c:v>
                      </c:pt>
                      <c:pt idx="4362">
                        <c:v>1.6841087962951322</c:v>
                      </c:pt>
                      <c:pt idx="4363">
                        <c:v>1.6843518518492973</c:v>
                      </c:pt>
                      <c:pt idx="4364">
                        <c:v>1.6845949074034623</c:v>
                      </c:pt>
                      <c:pt idx="4365">
                        <c:v>1.6848379629649033</c:v>
                      </c:pt>
                      <c:pt idx="4366">
                        <c:v>1.6850810185190683</c:v>
                      </c:pt>
                      <c:pt idx="4367">
                        <c:v>1.6853240740732334</c:v>
                      </c:pt>
                      <c:pt idx="4368">
                        <c:v>1.6855671296273984</c:v>
                      </c:pt>
                      <c:pt idx="4369">
                        <c:v>1.6858101851815634</c:v>
                      </c:pt>
                      <c:pt idx="4370">
                        <c:v>1.6860532407357285</c:v>
                      </c:pt>
                      <c:pt idx="4371">
                        <c:v>1.6863078703666732</c:v>
                      </c:pt>
                      <c:pt idx="4372">
                        <c:v>1.6865509259208382</c:v>
                      </c:pt>
                      <c:pt idx="4373">
                        <c:v>1.6867939814822792</c:v>
                      </c:pt>
                      <c:pt idx="4374">
                        <c:v>1.6870370370364443</c:v>
                      </c:pt>
                      <c:pt idx="4375">
                        <c:v>1.6872800925906093</c:v>
                      </c:pt>
                      <c:pt idx="4376">
                        <c:v>1.6875231481447743</c:v>
                      </c:pt>
                      <c:pt idx="4377">
                        <c:v>1.6877662036989394</c:v>
                      </c:pt>
                      <c:pt idx="4378">
                        <c:v>1.6880092592603804</c:v>
                      </c:pt>
                      <c:pt idx="4379">
                        <c:v>1.6882523148145454</c:v>
                      </c:pt>
                      <c:pt idx="4380">
                        <c:v>1.6884953703687104</c:v>
                      </c:pt>
                      <c:pt idx="4381">
                        <c:v>1.6887384259228755</c:v>
                      </c:pt>
                      <c:pt idx="4382">
                        <c:v>1.6889814814770405</c:v>
                      </c:pt>
                      <c:pt idx="4383">
                        <c:v>1.6892245370384815</c:v>
                      </c:pt>
                      <c:pt idx="4384">
                        <c:v>1.6894675925926466</c:v>
                      </c:pt>
                      <c:pt idx="4385">
                        <c:v>1.6897106481468116</c:v>
                      </c:pt>
                      <c:pt idx="4386">
                        <c:v>1.6899537037009766</c:v>
                      </c:pt>
                      <c:pt idx="4387">
                        <c:v>1.6901967592551417</c:v>
                      </c:pt>
                      <c:pt idx="4388">
                        <c:v>1.6904398148165827</c:v>
                      </c:pt>
                      <c:pt idx="4389">
                        <c:v>1.6906828703707477</c:v>
                      </c:pt>
                      <c:pt idx="4390">
                        <c:v>1.6909259259249128</c:v>
                      </c:pt>
                      <c:pt idx="4391">
                        <c:v>1.6911689814790778</c:v>
                      </c:pt>
                      <c:pt idx="4392">
                        <c:v>1.6914120370332428</c:v>
                      </c:pt>
                      <c:pt idx="4393">
                        <c:v>1.6916550925946838</c:v>
                      </c:pt>
                      <c:pt idx="4394">
                        <c:v>1.6918981481488489</c:v>
                      </c:pt>
                      <c:pt idx="4395">
                        <c:v>1.6921412037030139</c:v>
                      </c:pt>
                      <c:pt idx="4396">
                        <c:v>1.6923842592571789</c:v>
                      </c:pt>
                      <c:pt idx="4397">
                        <c:v>1.692627314811344</c:v>
                      </c:pt>
                      <c:pt idx="4398">
                        <c:v>1.692870370365509</c:v>
                      </c:pt>
                      <c:pt idx="4399">
                        <c:v>1.69311342592695</c:v>
                      </c:pt>
                      <c:pt idx="4400">
                        <c:v>1.6933564814811151</c:v>
                      </c:pt>
                      <c:pt idx="4401">
                        <c:v>1.6935995370352801</c:v>
                      </c:pt>
                      <c:pt idx="4402">
                        <c:v>1.6938425925894451</c:v>
                      </c:pt>
                      <c:pt idx="4403">
                        <c:v>1.6940856481436102</c:v>
                      </c:pt>
                      <c:pt idx="4404">
                        <c:v>1.6943287037050512</c:v>
                      </c:pt>
                      <c:pt idx="4405">
                        <c:v>1.6945717592592162</c:v>
                      </c:pt>
                      <c:pt idx="4406">
                        <c:v>1.6948148148133813</c:v>
                      </c:pt>
                      <c:pt idx="4407">
                        <c:v>1.6950578703675463</c:v>
                      </c:pt>
                      <c:pt idx="4408">
                        <c:v>1.6953009259217113</c:v>
                      </c:pt>
                      <c:pt idx="4409">
                        <c:v>1.6955439814831523</c:v>
                      </c:pt>
                      <c:pt idx="4410">
                        <c:v>1.6957870370373174</c:v>
                      </c:pt>
                      <c:pt idx="4411">
                        <c:v>1.6960300925914824</c:v>
                      </c:pt>
                      <c:pt idx="4412">
                        <c:v>1.6962731481456474</c:v>
                      </c:pt>
                      <c:pt idx="4413">
                        <c:v>1.6965162036998125</c:v>
                      </c:pt>
                      <c:pt idx="4414">
                        <c:v>1.6967592592612535</c:v>
                      </c:pt>
                      <c:pt idx="4415">
                        <c:v>1.6970023148154185</c:v>
                      </c:pt>
                      <c:pt idx="4416">
                        <c:v>1.6972453703695836</c:v>
                      </c:pt>
                      <c:pt idx="4417">
                        <c:v>1.6974884259237486</c:v>
                      </c:pt>
                      <c:pt idx="4418">
                        <c:v>1.6977314814779136</c:v>
                      </c:pt>
                      <c:pt idx="4419">
                        <c:v>1.6979861111088583</c:v>
                      </c:pt>
                      <c:pt idx="4420">
                        <c:v>1.6982291666630234</c:v>
                      </c:pt>
                      <c:pt idx="4421">
                        <c:v>1.6984722222171884</c:v>
                      </c:pt>
                      <c:pt idx="4422">
                        <c:v>1.6987152777786294</c:v>
                      </c:pt>
                      <c:pt idx="4423">
                        <c:v>1.6989583333327944</c:v>
                      </c:pt>
                      <c:pt idx="4424">
                        <c:v>1.6992013888869595</c:v>
                      </c:pt>
                      <c:pt idx="4425">
                        <c:v>1.6994444444411245</c:v>
                      </c:pt>
                      <c:pt idx="4426">
                        <c:v>1.6996874999952896</c:v>
                      </c:pt>
                      <c:pt idx="4427">
                        <c:v>1.6999305555567306</c:v>
                      </c:pt>
                      <c:pt idx="4428">
                        <c:v>1.7001736111108956</c:v>
                      </c:pt>
                      <c:pt idx="4429">
                        <c:v>1.7004166666650606</c:v>
                      </c:pt>
                      <c:pt idx="4430">
                        <c:v>1.7006597222192257</c:v>
                      </c:pt>
                      <c:pt idx="4431">
                        <c:v>1.7009027777733907</c:v>
                      </c:pt>
                      <c:pt idx="4432">
                        <c:v>1.7011458333348317</c:v>
                      </c:pt>
                      <c:pt idx="4433">
                        <c:v>1.7013888888889968</c:v>
                      </c:pt>
                      <c:pt idx="4434">
                        <c:v>1.7016319444431618</c:v>
                      </c:pt>
                      <c:pt idx="4435">
                        <c:v>1.7018749999973268</c:v>
                      </c:pt>
                      <c:pt idx="4436">
                        <c:v>1.7021180555514919</c:v>
                      </c:pt>
                      <c:pt idx="4437">
                        <c:v>1.7023611111129329</c:v>
                      </c:pt>
                      <c:pt idx="4438">
                        <c:v>1.7026041666670979</c:v>
                      </c:pt>
                      <c:pt idx="4439">
                        <c:v>1.7028472222212629</c:v>
                      </c:pt>
                      <c:pt idx="4440">
                        <c:v>1.703090277775428</c:v>
                      </c:pt>
                      <c:pt idx="4441">
                        <c:v>1.703333333329593</c:v>
                      </c:pt>
                      <c:pt idx="4442">
                        <c:v>1.7035763888837581</c:v>
                      </c:pt>
                      <c:pt idx="4443">
                        <c:v>1.7038194444451991</c:v>
                      </c:pt>
                      <c:pt idx="4444">
                        <c:v>1.7040624999993641</c:v>
                      </c:pt>
                      <c:pt idx="4445">
                        <c:v>1.7043055555535291</c:v>
                      </c:pt>
                      <c:pt idx="4446">
                        <c:v>1.7045486111076942</c:v>
                      </c:pt>
                      <c:pt idx="4447">
                        <c:v>1.7047916666618592</c:v>
                      </c:pt>
                      <c:pt idx="4448">
                        <c:v>1.7050347222233002</c:v>
                      </c:pt>
                      <c:pt idx="4449">
                        <c:v>1.7052777777774653</c:v>
                      </c:pt>
                      <c:pt idx="4450">
                        <c:v>1.7055208333316303</c:v>
                      </c:pt>
                      <c:pt idx="4451">
                        <c:v>1.7057638888857953</c:v>
                      </c:pt>
                      <c:pt idx="4452">
                        <c:v>1.7060069444399604</c:v>
                      </c:pt>
                      <c:pt idx="4453">
                        <c:v>1.7062500000014014</c:v>
                      </c:pt>
                      <c:pt idx="4454">
                        <c:v>1.7064930555555664</c:v>
                      </c:pt>
                      <c:pt idx="4455">
                        <c:v>1.7067361111097314</c:v>
                      </c:pt>
                      <c:pt idx="4456">
                        <c:v>1.7069791666638965</c:v>
                      </c:pt>
                      <c:pt idx="4457">
                        <c:v>1.7072222222180615</c:v>
                      </c:pt>
                      <c:pt idx="4458">
                        <c:v>1.7074652777795025</c:v>
                      </c:pt>
                      <c:pt idx="4459">
                        <c:v>1.7077083333336676</c:v>
                      </c:pt>
                      <c:pt idx="4460">
                        <c:v>1.7079513888878326</c:v>
                      </c:pt>
                      <c:pt idx="4461">
                        <c:v>1.7081944444419976</c:v>
                      </c:pt>
                      <c:pt idx="4462">
                        <c:v>1.7084374999961627</c:v>
                      </c:pt>
                      <c:pt idx="4463">
                        <c:v>1.7086805555576037</c:v>
                      </c:pt>
                      <c:pt idx="4464">
                        <c:v>1.7089236111117687</c:v>
                      </c:pt>
                      <c:pt idx="4465">
                        <c:v>1.7091666666659338</c:v>
                      </c:pt>
                      <c:pt idx="4466">
                        <c:v>1.7094097222200988</c:v>
                      </c:pt>
                      <c:pt idx="4467">
                        <c:v>1.7096643518510435</c:v>
                      </c:pt>
                      <c:pt idx="4468">
                        <c:v>1.7099074074052085</c:v>
                      </c:pt>
                      <c:pt idx="4469">
                        <c:v>1.7101504629593736</c:v>
                      </c:pt>
                      <c:pt idx="4470">
                        <c:v>1.7103935185135386</c:v>
                      </c:pt>
                      <c:pt idx="4471">
                        <c:v>1.7106365740749796</c:v>
                      </c:pt>
                      <c:pt idx="4472">
                        <c:v>1.7108796296291446</c:v>
                      </c:pt>
                      <c:pt idx="4473">
                        <c:v>1.7111226851833097</c:v>
                      </c:pt>
                      <c:pt idx="4474">
                        <c:v>1.7113657407374747</c:v>
                      </c:pt>
                      <c:pt idx="4475">
                        <c:v>1.7116087962916398</c:v>
                      </c:pt>
                      <c:pt idx="4476">
                        <c:v>1.7118518518530808</c:v>
                      </c:pt>
                      <c:pt idx="4477">
                        <c:v>1.7120949074072458</c:v>
                      </c:pt>
                      <c:pt idx="4478">
                        <c:v>1.7123379629614108</c:v>
                      </c:pt>
                      <c:pt idx="4479">
                        <c:v>1.7125810185155759</c:v>
                      </c:pt>
                      <c:pt idx="4480">
                        <c:v>1.7128240740697409</c:v>
                      </c:pt>
                      <c:pt idx="4481">
                        <c:v>1.7130671296311819</c:v>
                      </c:pt>
                      <c:pt idx="4482">
                        <c:v>1.7133101851853469</c:v>
                      </c:pt>
                      <c:pt idx="4483">
                        <c:v>1.713553240739512</c:v>
                      </c:pt>
                      <c:pt idx="4484">
                        <c:v>1.713796296293677</c:v>
                      </c:pt>
                      <c:pt idx="4485">
                        <c:v>1.7140393518478421</c:v>
                      </c:pt>
                      <c:pt idx="4486">
                        <c:v>1.7142824074092831</c:v>
                      </c:pt>
                      <c:pt idx="4487">
                        <c:v>1.7145254629634481</c:v>
                      </c:pt>
                      <c:pt idx="4488">
                        <c:v>1.7147685185176131</c:v>
                      </c:pt>
                      <c:pt idx="4489">
                        <c:v>1.7150115740717782</c:v>
                      </c:pt>
                      <c:pt idx="4490">
                        <c:v>1.7152546296259432</c:v>
                      </c:pt>
                      <c:pt idx="4491">
                        <c:v>1.7154976851801083</c:v>
                      </c:pt>
                      <c:pt idx="4492">
                        <c:v>1.7157407407415493</c:v>
                      </c:pt>
                      <c:pt idx="4493">
                        <c:v>1.7159837962957143</c:v>
                      </c:pt>
                      <c:pt idx="4494">
                        <c:v>1.7162268518498793</c:v>
                      </c:pt>
                      <c:pt idx="4495">
                        <c:v>1.7164699074040444</c:v>
                      </c:pt>
                      <c:pt idx="4496">
                        <c:v>1.7167129629582094</c:v>
                      </c:pt>
                      <c:pt idx="4497">
                        <c:v>1.7169560185196504</c:v>
                      </c:pt>
                      <c:pt idx="4498">
                        <c:v>1.7171990740738154</c:v>
                      </c:pt>
                      <c:pt idx="4499">
                        <c:v>1.7174421296279805</c:v>
                      </c:pt>
                      <c:pt idx="4500">
                        <c:v>1.7176851851821455</c:v>
                      </c:pt>
                      <c:pt idx="4501">
                        <c:v>1.7179282407363106</c:v>
                      </c:pt>
                      <c:pt idx="4502">
                        <c:v>1.7181712962977516</c:v>
                      </c:pt>
                      <c:pt idx="4503">
                        <c:v>1.7184143518519166</c:v>
                      </c:pt>
                      <c:pt idx="4504">
                        <c:v>1.7186574074060816</c:v>
                      </c:pt>
                      <c:pt idx="4505">
                        <c:v>1.7189004629602467</c:v>
                      </c:pt>
                      <c:pt idx="4506">
                        <c:v>1.7191435185144117</c:v>
                      </c:pt>
                      <c:pt idx="4507">
                        <c:v>1.7193865740758527</c:v>
                      </c:pt>
                      <c:pt idx="4508">
                        <c:v>1.7196296296300178</c:v>
                      </c:pt>
                      <c:pt idx="4509">
                        <c:v>1.7198726851841828</c:v>
                      </c:pt>
                      <c:pt idx="4510">
                        <c:v>1.7201157407383478</c:v>
                      </c:pt>
                      <c:pt idx="4511">
                        <c:v>1.7203587962925129</c:v>
                      </c:pt>
                      <c:pt idx="4512">
                        <c:v>1.7206018518539539</c:v>
                      </c:pt>
                      <c:pt idx="4513">
                        <c:v>1.7208449074081189</c:v>
                      </c:pt>
                      <c:pt idx="4514">
                        <c:v>1.7210879629622839</c:v>
                      </c:pt>
                      <c:pt idx="4515">
                        <c:v>1.721331018516449</c:v>
                      </c:pt>
                      <c:pt idx="4516">
                        <c:v>1.7215856481473937</c:v>
                      </c:pt>
                      <c:pt idx="4517">
                        <c:v>1.7218287037015587</c:v>
                      </c:pt>
                      <c:pt idx="4518">
                        <c:v>1.7220717592557238</c:v>
                      </c:pt>
                      <c:pt idx="4519">
                        <c:v>1.7223148148098888</c:v>
                      </c:pt>
                      <c:pt idx="4520">
                        <c:v>1.7225578703713298</c:v>
                      </c:pt>
                      <c:pt idx="4521">
                        <c:v>1.7228009259254948</c:v>
                      </c:pt>
                      <c:pt idx="4522">
                        <c:v>1.7230439814796599</c:v>
                      </c:pt>
                      <c:pt idx="4523">
                        <c:v>1.7232870370338249</c:v>
                      </c:pt>
                      <c:pt idx="4524">
                        <c:v>1.7235300925879899</c:v>
                      </c:pt>
                      <c:pt idx="4525">
                        <c:v>1.7237731481494309</c:v>
                      </c:pt>
                      <c:pt idx="4526">
                        <c:v>1.724016203703596</c:v>
                      </c:pt>
                      <c:pt idx="4527">
                        <c:v>1.724259259257761</c:v>
                      </c:pt>
                      <c:pt idx="4528">
                        <c:v>1.7245023148119261</c:v>
                      </c:pt>
                      <c:pt idx="4529">
                        <c:v>1.7247453703660911</c:v>
                      </c:pt>
                      <c:pt idx="4530">
                        <c:v>1.7249884259275321</c:v>
                      </c:pt>
                      <c:pt idx="4531">
                        <c:v>1.7252314814816971</c:v>
                      </c:pt>
                      <c:pt idx="4532">
                        <c:v>1.7254745370358622</c:v>
                      </c:pt>
                      <c:pt idx="4533">
                        <c:v>1.7257175925900272</c:v>
                      </c:pt>
                      <c:pt idx="4534">
                        <c:v>1.7259606481441923</c:v>
                      </c:pt>
                      <c:pt idx="4535">
                        <c:v>1.7262037037056333</c:v>
                      </c:pt>
                      <c:pt idx="4536">
                        <c:v>1.7264467592597983</c:v>
                      </c:pt>
                      <c:pt idx="4537">
                        <c:v>1.7266898148139633</c:v>
                      </c:pt>
                      <c:pt idx="4538">
                        <c:v>1.7269328703681284</c:v>
                      </c:pt>
                      <c:pt idx="4539">
                        <c:v>1.7271759259222934</c:v>
                      </c:pt>
                      <c:pt idx="4540">
                        <c:v>1.7274189814764584</c:v>
                      </c:pt>
                      <c:pt idx="4541">
                        <c:v>1.7276620370378994</c:v>
                      </c:pt>
                      <c:pt idx="4542">
                        <c:v>1.7279050925920645</c:v>
                      </c:pt>
                      <c:pt idx="4543">
                        <c:v>1.7281481481462295</c:v>
                      </c:pt>
                      <c:pt idx="4544">
                        <c:v>1.7283912037003946</c:v>
                      </c:pt>
                      <c:pt idx="4545">
                        <c:v>1.7286342592545596</c:v>
                      </c:pt>
                      <c:pt idx="4546">
                        <c:v>1.7288773148160006</c:v>
                      </c:pt>
                      <c:pt idx="4547">
                        <c:v>1.7291203703701656</c:v>
                      </c:pt>
                      <c:pt idx="4548">
                        <c:v>1.7293634259243307</c:v>
                      </c:pt>
                      <c:pt idx="4549">
                        <c:v>1.7296064814784957</c:v>
                      </c:pt>
                      <c:pt idx="4550">
                        <c:v>1.7298495370326608</c:v>
                      </c:pt>
                      <c:pt idx="4551">
                        <c:v>1.7300925925941018</c:v>
                      </c:pt>
                      <c:pt idx="4552">
                        <c:v>1.7303356481482668</c:v>
                      </c:pt>
                      <c:pt idx="4553">
                        <c:v>1.7305787037024318</c:v>
                      </c:pt>
                      <c:pt idx="4554">
                        <c:v>1.7308217592565969</c:v>
                      </c:pt>
                      <c:pt idx="4555">
                        <c:v>1.7310648148107619</c:v>
                      </c:pt>
                      <c:pt idx="4556">
                        <c:v>1.7313078703722029</c:v>
                      </c:pt>
                      <c:pt idx="4557">
                        <c:v>1.7315509259263679</c:v>
                      </c:pt>
                      <c:pt idx="4558">
                        <c:v>1.731793981480533</c:v>
                      </c:pt>
                      <c:pt idx="4559">
                        <c:v>1.732037037034698</c:v>
                      </c:pt>
                      <c:pt idx="4560">
                        <c:v>1.7322800925888631</c:v>
                      </c:pt>
                      <c:pt idx="4561">
                        <c:v>1.7325231481430281</c:v>
                      </c:pt>
                      <c:pt idx="4562">
                        <c:v>1.7327662037044691</c:v>
                      </c:pt>
                      <c:pt idx="4563">
                        <c:v>1.7330092592586341</c:v>
                      </c:pt>
                      <c:pt idx="4564">
                        <c:v>1.7332638888895788</c:v>
                      </c:pt>
                      <c:pt idx="4565">
                        <c:v>1.7335069444437439</c:v>
                      </c:pt>
                      <c:pt idx="4566">
                        <c:v>1.7337499999979089</c:v>
                      </c:pt>
                      <c:pt idx="4567">
                        <c:v>1.7339930555520739</c:v>
                      </c:pt>
                      <c:pt idx="4568">
                        <c:v>1.734236111106239</c:v>
                      </c:pt>
                      <c:pt idx="4569">
                        <c:v>1.73447916666768</c:v>
                      </c:pt>
                      <c:pt idx="4570">
                        <c:v>1.734722222221845</c:v>
                      </c:pt>
                      <c:pt idx="4571">
                        <c:v>1.7349652777760101</c:v>
                      </c:pt>
                      <c:pt idx="4572">
                        <c:v>1.7352083333301751</c:v>
                      </c:pt>
                      <c:pt idx="4573">
                        <c:v>1.7354513888843401</c:v>
                      </c:pt>
                      <c:pt idx="4574">
                        <c:v>1.7356944444457811</c:v>
                      </c:pt>
                      <c:pt idx="4575">
                        <c:v>1.7359374999999462</c:v>
                      </c:pt>
                      <c:pt idx="4576">
                        <c:v>1.7361805555541112</c:v>
                      </c:pt>
                      <c:pt idx="4577">
                        <c:v>1.7364236111082763</c:v>
                      </c:pt>
                      <c:pt idx="4578">
                        <c:v>1.7366666666624413</c:v>
                      </c:pt>
                      <c:pt idx="4579">
                        <c:v>1.7369097222238823</c:v>
                      </c:pt>
                      <c:pt idx="4580">
                        <c:v>1.7371527777780473</c:v>
                      </c:pt>
                      <c:pt idx="4581">
                        <c:v>1.7373958333322124</c:v>
                      </c:pt>
                      <c:pt idx="4582">
                        <c:v>1.7376388888863774</c:v>
                      </c:pt>
                      <c:pt idx="4583">
                        <c:v>1.7378819444405424</c:v>
                      </c:pt>
                      <c:pt idx="4584">
                        <c:v>1.7381250000019834</c:v>
                      </c:pt>
                      <c:pt idx="4585">
                        <c:v>1.7383680555561485</c:v>
                      </c:pt>
                      <c:pt idx="4586">
                        <c:v>1.7386111111103135</c:v>
                      </c:pt>
                      <c:pt idx="4587">
                        <c:v>1.7388541666644786</c:v>
                      </c:pt>
                      <c:pt idx="4588">
                        <c:v>1.7390972222186436</c:v>
                      </c:pt>
                      <c:pt idx="4589">
                        <c:v>1.7393402777728086</c:v>
                      </c:pt>
                      <c:pt idx="4590">
                        <c:v>1.7395833333342496</c:v>
                      </c:pt>
                      <c:pt idx="4591">
                        <c:v>1.7398263888884147</c:v>
                      </c:pt>
                      <c:pt idx="4592">
                        <c:v>1.7400694444425797</c:v>
                      </c:pt>
                      <c:pt idx="4593">
                        <c:v>1.7403124999967448</c:v>
                      </c:pt>
                      <c:pt idx="4594">
                        <c:v>1.7405555555509098</c:v>
                      </c:pt>
                      <c:pt idx="4595">
                        <c:v>1.7407986111123508</c:v>
                      </c:pt>
                      <c:pt idx="4596">
                        <c:v>1.7410416666665158</c:v>
                      </c:pt>
                      <c:pt idx="4597">
                        <c:v>1.7412847222206809</c:v>
                      </c:pt>
                      <c:pt idx="4598">
                        <c:v>1.7415277777748459</c:v>
                      </c:pt>
                      <c:pt idx="4599">
                        <c:v>1.7417708333290109</c:v>
                      </c:pt>
                      <c:pt idx="4600">
                        <c:v>1.7420138888904519</c:v>
                      </c:pt>
                      <c:pt idx="4601">
                        <c:v>1.742256944444617</c:v>
                      </c:pt>
                      <c:pt idx="4602">
                        <c:v>1.742499999998782</c:v>
                      </c:pt>
                      <c:pt idx="4603">
                        <c:v>1.7427430555529471</c:v>
                      </c:pt>
                      <c:pt idx="4604">
                        <c:v>1.7429861111071121</c:v>
                      </c:pt>
                      <c:pt idx="4605">
                        <c:v>1.7432291666685531</c:v>
                      </c:pt>
                      <c:pt idx="4606">
                        <c:v>1.7434722222227181</c:v>
                      </c:pt>
                      <c:pt idx="4607">
                        <c:v>1.7437152777768832</c:v>
                      </c:pt>
                      <c:pt idx="4608">
                        <c:v>1.7439583333310482</c:v>
                      </c:pt>
                      <c:pt idx="4609">
                        <c:v>1.7442013888852133</c:v>
                      </c:pt>
                      <c:pt idx="4610">
                        <c:v>1.7444444444393783</c:v>
                      </c:pt>
                      <c:pt idx="4611">
                        <c:v>1.7446875000008193</c:v>
                      </c:pt>
                      <c:pt idx="4612">
                        <c:v>1.744942129624488</c:v>
                      </c:pt>
                      <c:pt idx="4613">
                        <c:v>1.745185185185929</c:v>
                      </c:pt>
                      <c:pt idx="4614">
                        <c:v>1.7454282407400941</c:v>
                      </c:pt>
                      <c:pt idx="4615">
                        <c:v>1.7456712962942591</c:v>
                      </c:pt>
                      <c:pt idx="4616">
                        <c:v>1.7459143518484241</c:v>
                      </c:pt>
                      <c:pt idx="4617">
                        <c:v>1.7461574074025892</c:v>
                      </c:pt>
                      <c:pt idx="4618">
                        <c:v>1.7464004629640302</c:v>
                      </c:pt>
                      <c:pt idx="4619">
                        <c:v>1.7466435185181952</c:v>
                      </c:pt>
                      <c:pt idx="4620">
                        <c:v>1.7468865740723603</c:v>
                      </c:pt>
                      <c:pt idx="4621">
                        <c:v>1.7471296296265253</c:v>
                      </c:pt>
                      <c:pt idx="4622">
                        <c:v>1.7473726851806903</c:v>
                      </c:pt>
                      <c:pt idx="4623">
                        <c:v>1.7476157407421313</c:v>
                      </c:pt>
                      <c:pt idx="4624">
                        <c:v>1.7478587962962964</c:v>
                      </c:pt>
                      <c:pt idx="4625">
                        <c:v>1.7481018518504614</c:v>
                      </c:pt>
                      <c:pt idx="4626">
                        <c:v>1.7483449074046264</c:v>
                      </c:pt>
                      <c:pt idx="4627">
                        <c:v>1.7485879629587915</c:v>
                      </c:pt>
                      <c:pt idx="4628">
                        <c:v>1.7488310185202325</c:v>
                      </c:pt>
                      <c:pt idx="4629">
                        <c:v>1.7490740740743975</c:v>
                      </c:pt>
                      <c:pt idx="4630">
                        <c:v>1.7493171296285626</c:v>
                      </c:pt>
                      <c:pt idx="4631">
                        <c:v>1.7495601851827276</c:v>
                      </c:pt>
                      <c:pt idx="4632">
                        <c:v>1.7498032407368926</c:v>
                      </c:pt>
                      <c:pt idx="4633">
                        <c:v>1.7500462962983336</c:v>
                      </c:pt>
                      <c:pt idx="4634">
                        <c:v>1.7502893518524987</c:v>
                      </c:pt>
                      <c:pt idx="4635">
                        <c:v>1.7505324074066637</c:v>
                      </c:pt>
                      <c:pt idx="4636">
                        <c:v>1.7507754629608288</c:v>
                      </c:pt>
                      <c:pt idx="4637">
                        <c:v>1.7510185185149938</c:v>
                      </c:pt>
                      <c:pt idx="4638">
                        <c:v>1.7512615740691588</c:v>
                      </c:pt>
                      <c:pt idx="4639">
                        <c:v>1.7515046296305998</c:v>
                      </c:pt>
                      <c:pt idx="4640">
                        <c:v>1.7517476851847649</c:v>
                      </c:pt>
                      <c:pt idx="4641">
                        <c:v>1.7519907407389299</c:v>
                      </c:pt>
                      <c:pt idx="4642">
                        <c:v>1.7522337962930949</c:v>
                      </c:pt>
                      <c:pt idx="4643">
                        <c:v>1.75247685184726</c:v>
                      </c:pt>
                      <c:pt idx="4644">
                        <c:v>1.752719907408701</c:v>
                      </c:pt>
                      <c:pt idx="4645">
                        <c:v>1.752962962962866</c:v>
                      </c:pt>
                      <c:pt idx="4646">
                        <c:v>1.7532060185170311</c:v>
                      </c:pt>
                      <c:pt idx="4647">
                        <c:v>1.7534490740711961</c:v>
                      </c:pt>
                      <c:pt idx="4648">
                        <c:v>1.7536921296253611</c:v>
                      </c:pt>
                      <c:pt idx="4649">
                        <c:v>1.7539351851868021</c:v>
                      </c:pt>
                      <c:pt idx="4650">
                        <c:v>1.7541782407409672</c:v>
                      </c:pt>
                      <c:pt idx="4651">
                        <c:v>1.7544212962951322</c:v>
                      </c:pt>
                      <c:pt idx="4652">
                        <c:v>1.7546643518492973</c:v>
                      </c:pt>
                      <c:pt idx="4653">
                        <c:v>1.7549074074034623</c:v>
                      </c:pt>
                      <c:pt idx="4654">
                        <c:v>1.7551504629649033</c:v>
                      </c:pt>
                      <c:pt idx="4655">
                        <c:v>1.7553935185190683</c:v>
                      </c:pt>
                      <c:pt idx="4656">
                        <c:v>1.7556365740732334</c:v>
                      </c:pt>
                      <c:pt idx="4657">
                        <c:v>1.7558796296273984</c:v>
                      </c:pt>
                      <c:pt idx="4658">
                        <c:v>1.7561226851815634</c:v>
                      </c:pt>
                      <c:pt idx="4659">
                        <c:v>1.7563657407357285</c:v>
                      </c:pt>
                      <c:pt idx="4660">
                        <c:v>1.7566203703666732</c:v>
                      </c:pt>
                      <c:pt idx="4661">
                        <c:v>1.7568634259208382</c:v>
                      </c:pt>
                      <c:pt idx="4662">
                        <c:v>1.7571064814822792</c:v>
                      </c:pt>
                      <c:pt idx="4663">
                        <c:v>1.7573495370364443</c:v>
                      </c:pt>
                      <c:pt idx="4664">
                        <c:v>1.7575925925906093</c:v>
                      </c:pt>
                      <c:pt idx="4665">
                        <c:v>1.7578356481447743</c:v>
                      </c:pt>
                      <c:pt idx="4666">
                        <c:v>1.7580787036989394</c:v>
                      </c:pt>
                      <c:pt idx="4667">
                        <c:v>1.7583217592603804</c:v>
                      </c:pt>
                      <c:pt idx="4668">
                        <c:v>1.7585648148145454</c:v>
                      </c:pt>
                      <c:pt idx="4669">
                        <c:v>1.7588078703687104</c:v>
                      </c:pt>
                      <c:pt idx="4670">
                        <c:v>1.7590509259228755</c:v>
                      </c:pt>
                      <c:pt idx="4671">
                        <c:v>1.7592939814770405</c:v>
                      </c:pt>
                      <c:pt idx="4672">
                        <c:v>1.7595370370384815</c:v>
                      </c:pt>
                      <c:pt idx="4673">
                        <c:v>1.7597800925926466</c:v>
                      </c:pt>
                      <c:pt idx="4674">
                        <c:v>1.7600231481468116</c:v>
                      </c:pt>
                      <c:pt idx="4675">
                        <c:v>1.7602662037009766</c:v>
                      </c:pt>
                      <c:pt idx="4676">
                        <c:v>1.7605092592551417</c:v>
                      </c:pt>
                      <c:pt idx="4677">
                        <c:v>1.7607523148165827</c:v>
                      </c:pt>
                      <c:pt idx="4678">
                        <c:v>1.7609953703707477</c:v>
                      </c:pt>
                      <c:pt idx="4679">
                        <c:v>1.7612384259249128</c:v>
                      </c:pt>
                      <c:pt idx="4680">
                        <c:v>1.7614814814790778</c:v>
                      </c:pt>
                      <c:pt idx="4681">
                        <c:v>1.7617245370332428</c:v>
                      </c:pt>
                      <c:pt idx="4682">
                        <c:v>1.7619675925946838</c:v>
                      </c:pt>
                      <c:pt idx="4683">
                        <c:v>1.7622106481488489</c:v>
                      </c:pt>
                      <c:pt idx="4684">
                        <c:v>1.7624537037030139</c:v>
                      </c:pt>
                      <c:pt idx="4685">
                        <c:v>1.7626967592571789</c:v>
                      </c:pt>
                      <c:pt idx="4686">
                        <c:v>1.762939814811344</c:v>
                      </c:pt>
                      <c:pt idx="4687">
                        <c:v>1.763182870365509</c:v>
                      </c:pt>
                      <c:pt idx="4688">
                        <c:v>1.76342592592695</c:v>
                      </c:pt>
                      <c:pt idx="4689">
                        <c:v>1.7636689814811151</c:v>
                      </c:pt>
                      <c:pt idx="4690">
                        <c:v>1.7639120370352801</c:v>
                      </c:pt>
                      <c:pt idx="4691">
                        <c:v>1.7641550925894451</c:v>
                      </c:pt>
                      <c:pt idx="4692">
                        <c:v>1.7643981481436102</c:v>
                      </c:pt>
                      <c:pt idx="4693">
                        <c:v>1.7646412037050512</c:v>
                      </c:pt>
                      <c:pt idx="4694">
                        <c:v>1.7648842592592162</c:v>
                      </c:pt>
                      <c:pt idx="4695">
                        <c:v>1.7651273148133813</c:v>
                      </c:pt>
                      <c:pt idx="4696">
                        <c:v>1.7653703703675463</c:v>
                      </c:pt>
                      <c:pt idx="4697">
                        <c:v>1.7656134259217113</c:v>
                      </c:pt>
                      <c:pt idx="4698">
                        <c:v>1.7658564814831523</c:v>
                      </c:pt>
                      <c:pt idx="4699">
                        <c:v>1.7660995370373174</c:v>
                      </c:pt>
                      <c:pt idx="4700">
                        <c:v>1.7663425925914824</c:v>
                      </c:pt>
                      <c:pt idx="4701">
                        <c:v>1.7665856481456474</c:v>
                      </c:pt>
                      <c:pt idx="4702">
                        <c:v>1.7668287036998125</c:v>
                      </c:pt>
                      <c:pt idx="4703">
                        <c:v>1.7670717592612535</c:v>
                      </c:pt>
                      <c:pt idx="4704">
                        <c:v>1.7673148148154185</c:v>
                      </c:pt>
                      <c:pt idx="4705">
                        <c:v>1.7675578703695836</c:v>
                      </c:pt>
                      <c:pt idx="4706">
                        <c:v>1.7678009259237486</c:v>
                      </c:pt>
                      <c:pt idx="4707">
                        <c:v>1.7680439814779136</c:v>
                      </c:pt>
                      <c:pt idx="4708">
                        <c:v>1.7682870370320787</c:v>
                      </c:pt>
                      <c:pt idx="4709">
                        <c:v>1.7685416666630234</c:v>
                      </c:pt>
                      <c:pt idx="4710">
                        <c:v>1.7687847222171884</c:v>
                      </c:pt>
                      <c:pt idx="4711">
                        <c:v>1.7690277777786294</c:v>
                      </c:pt>
                      <c:pt idx="4712">
                        <c:v>1.7692708333327944</c:v>
                      </c:pt>
                      <c:pt idx="4713">
                        <c:v>1.7695138888869595</c:v>
                      </c:pt>
                      <c:pt idx="4714">
                        <c:v>1.7697569444411245</c:v>
                      </c:pt>
                      <c:pt idx="4715">
                        <c:v>1.7699999999952896</c:v>
                      </c:pt>
                      <c:pt idx="4716">
                        <c:v>1.7702430555567306</c:v>
                      </c:pt>
                      <c:pt idx="4717">
                        <c:v>1.7704861111108956</c:v>
                      </c:pt>
                      <c:pt idx="4718">
                        <c:v>1.7707291666650606</c:v>
                      </c:pt>
                      <c:pt idx="4719">
                        <c:v>1.7709722222192257</c:v>
                      </c:pt>
                      <c:pt idx="4720">
                        <c:v>1.7712152777733907</c:v>
                      </c:pt>
                      <c:pt idx="4721">
                        <c:v>1.7714583333348317</c:v>
                      </c:pt>
                      <c:pt idx="4722">
                        <c:v>1.7717013888889968</c:v>
                      </c:pt>
                      <c:pt idx="4723">
                        <c:v>1.7719444444431618</c:v>
                      </c:pt>
                      <c:pt idx="4724">
                        <c:v>1.7721874999973268</c:v>
                      </c:pt>
                      <c:pt idx="4725">
                        <c:v>1.7724305555514919</c:v>
                      </c:pt>
                      <c:pt idx="4726">
                        <c:v>1.7726736111129329</c:v>
                      </c:pt>
                      <c:pt idx="4727">
                        <c:v>1.7729166666670979</c:v>
                      </c:pt>
                      <c:pt idx="4728">
                        <c:v>1.7731597222212629</c:v>
                      </c:pt>
                      <c:pt idx="4729">
                        <c:v>1.773402777775428</c:v>
                      </c:pt>
                      <c:pt idx="4730">
                        <c:v>1.773645833329593</c:v>
                      </c:pt>
                      <c:pt idx="4731">
                        <c:v>1.7738888888837581</c:v>
                      </c:pt>
                      <c:pt idx="4732">
                        <c:v>1.7741319444451991</c:v>
                      </c:pt>
                      <c:pt idx="4733">
                        <c:v>1.7743749999993641</c:v>
                      </c:pt>
                      <c:pt idx="4734">
                        <c:v>1.7746180555535291</c:v>
                      </c:pt>
                      <c:pt idx="4735">
                        <c:v>1.7748611111076942</c:v>
                      </c:pt>
                      <c:pt idx="4736">
                        <c:v>1.7751041666618592</c:v>
                      </c:pt>
                      <c:pt idx="4737">
                        <c:v>1.7753472222233002</c:v>
                      </c:pt>
                      <c:pt idx="4738">
                        <c:v>1.7755902777774653</c:v>
                      </c:pt>
                      <c:pt idx="4739">
                        <c:v>1.7758333333316303</c:v>
                      </c:pt>
                      <c:pt idx="4740">
                        <c:v>1.7760763888857953</c:v>
                      </c:pt>
                      <c:pt idx="4741">
                        <c:v>1.7763194444399604</c:v>
                      </c:pt>
                      <c:pt idx="4742">
                        <c:v>1.7765625000014014</c:v>
                      </c:pt>
                      <c:pt idx="4743">
                        <c:v>1.7768055555555664</c:v>
                      </c:pt>
                      <c:pt idx="4744">
                        <c:v>1.7770486111097314</c:v>
                      </c:pt>
                      <c:pt idx="4745">
                        <c:v>1.7772916666638965</c:v>
                      </c:pt>
                      <c:pt idx="4746">
                        <c:v>1.7775347222180615</c:v>
                      </c:pt>
                      <c:pt idx="4747">
                        <c:v>1.7777777777795025</c:v>
                      </c:pt>
                      <c:pt idx="4748">
                        <c:v>1.7780208333336676</c:v>
                      </c:pt>
                      <c:pt idx="4749">
                        <c:v>1.7782638888878326</c:v>
                      </c:pt>
                      <c:pt idx="4750">
                        <c:v>1.7785069444419976</c:v>
                      </c:pt>
                      <c:pt idx="4751">
                        <c:v>1.7787499999961627</c:v>
                      </c:pt>
                      <c:pt idx="4752">
                        <c:v>1.7789930555576037</c:v>
                      </c:pt>
                      <c:pt idx="4753">
                        <c:v>1.7792361111117687</c:v>
                      </c:pt>
                      <c:pt idx="4754">
                        <c:v>1.7794791666659338</c:v>
                      </c:pt>
                      <c:pt idx="4755">
                        <c:v>1.7797222222200988</c:v>
                      </c:pt>
                      <c:pt idx="4756">
                        <c:v>1.7799652777742638</c:v>
                      </c:pt>
                      <c:pt idx="4757">
                        <c:v>1.7802199074052085</c:v>
                      </c:pt>
                      <c:pt idx="4758">
                        <c:v>1.7804629629593736</c:v>
                      </c:pt>
                      <c:pt idx="4759">
                        <c:v>1.7807060185135386</c:v>
                      </c:pt>
                      <c:pt idx="4760">
                        <c:v>1.7809490740749796</c:v>
                      </c:pt>
                      <c:pt idx="4761">
                        <c:v>1.7811921296291446</c:v>
                      </c:pt>
                      <c:pt idx="4762">
                        <c:v>1.7814351851833097</c:v>
                      </c:pt>
                      <c:pt idx="4763">
                        <c:v>1.7816782407374747</c:v>
                      </c:pt>
                      <c:pt idx="4764">
                        <c:v>1.7819212962916398</c:v>
                      </c:pt>
                      <c:pt idx="4765">
                        <c:v>1.7821643518530808</c:v>
                      </c:pt>
                      <c:pt idx="4766">
                        <c:v>1.7824074074072458</c:v>
                      </c:pt>
                      <c:pt idx="4767">
                        <c:v>1.7826504629614108</c:v>
                      </c:pt>
                      <c:pt idx="4768">
                        <c:v>1.7828935185155759</c:v>
                      </c:pt>
                      <c:pt idx="4769">
                        <c:v>1.7831365740697409</c:v>
                      </c:pt>
                      <c:pt idx="4770">
                        <c:v>1.7833796296311819</c:v>
                      </c:pt>
                      <c:pt idx="4771">
                        <c:v>1.7836226851853469</c:v>
                      </c:pt>
                      <c:pt idx="4772">
                        <c:v>1.783865740739512</c:v>
                      </c:pt>
                      <c:pt idx="4773">
                        <c:v>1.784108796293677</c:v>
                      </c:pt>
                      <c:pt idx="4774">
                        <c:v>1.7843518518478421</c:v>
                      </c:pt>
                      <c:pt idx="4775">
                        <c:v>1.7845949074092831</c:v>
                      </c:pt>
                      <c:pt idx="4776">
                        <c:v>1.7848379629634481</c:v>
                      </c:pt>
                      <c:pt idx="4777">
                        <c:v>1.7850810185176131</c:v>
                      </c:pt>
                      <c:pt idx="4778">
                        <c:v>1.7853240740717782</c:v>
                      </c:pt>
                      <c:pt idx="4779">
                        <c:v>1.7855671296259432</c:v>
                      </c:pt>
                      <c:pt idx="4780">
                        <c:v>1.7858101851801083</c:v>
                      </c:pt>
                      <c:pt idx="4781">
                        <c:v>1.7860532407415493</c:v>
                      </c:pt>
                      <c:pt idx="4782">
                        <c:v>1.7862962962957143</c:v>
                      </c:pt>
                      <c:pt idx="4783">
                        <c:v>1.7865393518498793</c:v>
                      </c:pt>
                      <c:pt idx="4784">
                        <c:v>1.7867824074040444</c:v>
                      </c:pt>
                      <c:pt idx="4785">
                        <c:v>1.7870254629582094</c:v>
                      </c:pt>
                      <c:pt idx="4786">
                        <c:v>1.7872685185196504</c:v>
                      </c:pt>
                      <c:pt idx="4787">
                        <c:v>1.7875115740738154</c:v>
                      </c:pt>
                      <c:pt idx="4788">
                        <c:v>1.7877546296279805</c:v>
                      </c:pt>
                      <c:pt idx="4789">
                        <c:v>1.7879976851821455</c:v>
                      </c:pt>
                      <c:pt idx="4790">
                        <c:v>1.7882407407363106</c:v>
                      </c:pt>
                      <c:pt idx="4791">
                        <c:v>1.7884837962977516</c:v>
                      </c:pt>
                      <c:pt idx="4792">
                        <c:v>1.7887268518519166</c:v>
                      </c:pt>
                      <c:pt idx="4793">
                        <c:v>1.7889699074060816</c:v>
                      </c:pt>
                      <c:pt idx="4794">
                        <c:v>1.7892129629602467</c:v>
                      </c:pt>
                      <c:pt idx="4795">
                        <c:v>1.7894560185144117</c:v>
                      </c:pt>
                      <c:pt idx="4796">
                        <c:v>1.7896990740758527</c:v>
                      </c:pt>
                      <c:pt idx="4797">
                        <c:v>1.7899421296300178</c:v>
                      </c:pt>
                      <c:pt idx="4798">
                        <c:v>1.7901851851841828</c:v>
                      </c:pt>
                      <c:pt idx="4799">
                        <c:v>1.7904282407383478</c:v>
                      </c:pt>
                      <c:pt idx="4800">
                        <c:v>1.7906712962925129</c:v>
                      </c:pt>
                      <c:pt idx="4801">
                        <c:v>1.7909143518539539</c:v>
                      </c:pt>
                      <c:pt idx="4802">
                        <c:v>1.7911574074081189</c:v>
                      </c:pt>
                      <c:pt idx="4803">
                        <c:v>1.7914004629622839</c:v>
                      </c:pt>
                      <c:pt idx="4804">
                        <c:v>1.791643518516449</c:v>
                      </c:pt>
                      <c:pt idx="4805">
                        <c:v>1.7918981481473937</c:v>
                      </c:pt>
                      <c:pt idx="4806">
                        <c:v>1.7921412037015587</c:v>
                      </c:pt>
                      <c:pt idx="4807">
                        <c:v>1.7923842592557238</c:v>
                      </c:pt>
                      <c:pt idx="4808">
                        <c:v>1.7926273148098888</c:v>
                      </c:pt>
                      <c:pt idx="4809">
                        <c:v>1.7928703703713298</c:v>
                      </c:pt>
                      <c:pt idx="4810">
                        <c:v>1.7931134259254948</c:v>
                      </c:pt>
                      <c:pt idx="4811">
                        <c:v>1.7933564814796599</c:v>
                      </c:pt>
                      <c:pt idx="4812">
                        <c:v>1.7935995370338249</c:v>
                      </c:pt>
                      <c:pt idx="4813">
                        <c:v>1.7938425925879899</c:v>
                      </c:pt>
                      <c:pt idx="4814">
                        <c:v>1.7940856481494309</c:v>
                      </c:pt>
                      <c:pt idx="4815">
                        <c:v>1.794328703703596</c:v>
                      </c:pt>
                      <c:pt idx="4816">
                        <c:v>1.794571759257761</c:v>
                      </c:pt>
                      <c:pt idx="4817">
                        <c:v>1.7948148148119261</c:v>
                      </c:pt>
                      <c:pt idx="4818">
                        <c:v>1.7950578703660911</c:v>
                      </c:pt>
                      <c:pt idx="4819">
                        <c:v>1.7953009259275321</c:v>
                      </c:pt>
                      <c:pt idx="4820">
                        <c:v>1.7955439814816971</c:v>
                      </c:pt>
                      <c:pt idx="4821">
                        <c:v>1.7957870370358622</c:v>
                      </c:pt>
                      <c:pt idx="4822">
                        <c:v>1.7960300925900272</c:v>
                      </c:pt>
                      <c:pt idx="4823">
                        <c:v>1.7962731481441923</c:v>
                      </c:pt>
                      <c:pt idx="4824">
                        <c:v>1.7965162037056333</c:v>
                      </c:pt>
                      <c:pt idx="4825">
                        <c:v>1.7967592592597983</c:v>
                      </c:pt>
                      <c:pt idx="4826">
                        <c:v>1.7970023148139633</c:v>
                      </c:pt>
                      <c:pt idx="4827">
                        <c:v>1.7972453703681284</c:v>
                      </c:pt>
                      <c:pt idx="4828">
                        <c:v>1.7974884259222934</c:v>
                      </c:pt>
                      <c:pt idx="4829">
                        <c:v>1.7977314814764584</c:v>
                      </c:pt>
                      <c:pt idx="4830">
                        <c:v>1.7979745370378994</c:v>
                      </c:pt>
                      <c:pt idx="4831">
                        <c:v>1.7982175925920645</c:v>
                      </c:pt>
                      <c:pt idx="4832">
                        <c:v>1.7984606481462295</c:v>
                      </c:pt>
                      <c:pt idx="4833">
                        <c:v>1.7987037037003946</c:v>
                      </c:pt>
                      <c:pt idx="4834">
                        <c:v>1.7989467592545596</c:v>
                      </c:pt>
                      <c:pt idx="4835">
                        <c:v>1.7991898148160006</c:v>
                      </c:pt>
                      <c:pt idx="4836">
                        <c:v>1.7994328703701656</c:v>
                      </c:pt>
                      <c:pt idx="4837">
                        <c:v>1.7996759259243307</c:v>
                      </c:pt>
                      <c:pt idx="4838">
                        <c:v>1.7999189814784957</c:v>
                      </c:pt>
                      <c:pt idx="4839">
                        <c:v>1.8001620370326608</c:v>
                      </c:pt>
                      <c:pt idx="4840">
                        <c:v>1.8004050925941018</c:v>
                      </c:pt>
                      <c:pt idx="4841">
                        <c:v>1.8006481481482668</c:v>
                      </c:pt>
                      <c:pt idx="4842">
                        <c:v>1.8008912037024318</c:v>
                      </c:pt>
                      <c:pt idx="4843">
                        <c:v>1.8011342592565969</c:v>
                      </c:pt>
                      <c:pt idx="4844">
                        <c:v>1.8013773148107619</c:v>
                      </c:pt>
                      <c:pt idx="4845">
                        <c:v>1.8016203703722029</c:v>
                      </c:pt>
                      <c:pt idx="4846">
                        <c:v>1.8018634259263679</c:v>
                      </c:pt>
                      <c:pt idx="4847">
                        <c:v>1.802106481480533</c:v>
                      </c:pt>
                      <c:pt idx="4848">
                        <c:v>1.802349537034698</c:v>
                      </c:pt>
                      <c:pt idx="4849">
                        <c:v>1.8025925925888631</c:v>
                      </c:pt>
                      <c:pt idx="4850">
                        <c:v>1.8028356481430281</c:v>
                      </c:pt>
                      <c:pt idx="4851">
                        <c:v>1.8030787037044691</c:v>
                      </c:pt>
                      <c:pt idx="4852">
                        <c:v>1.8033217592586341</c:v>
                      </c:pt>
                      <c:pt idx="4853">
                        <c:v>1.8035763888895788</c:v>
                      </c:pt>
                      <c:pt idx="4854">
                        <c:v>1.8038194444437439</c:v>
                      </c:pt>
                      <c:pt idx="4855">
                        <c:v>1.8040624999979089</c:v>
                      </c:pt>
                      <c:pt idx="4856">
                        <c:v>1.8043055555520739</c:v>
                      </c:pt>
                      <c:pt idx="4857">
                        <c:v>1.804548611106239</c:v>
                      </c:pt>
                      <c:pt idx="4858">
                        <c:v>1.80479166666768</c:v>
                      </c:pt>
                      <c:pt idx="4859">
                        <c:v>1.805034722221845</c:v>
                      </c:pt>
                      <c:pt idx="4860">
                        <c:v>1.8052777777760101</c:v>
                      </c:pt>
                      <c:pt idx="4861">
                        <c:v>1.8055208333301751</c:v>
                      </c:pt>
                      <c:pt idx="4862">
                        <c:v>1.8057638888843401</c:v>
                      </c:pt>
                      <c:pt idx="4863">
                        <c:v>1.8060069444457811</c:v>
                      </c:pt>
                      <c:pt idx="4864">
                        <c:v>1.8062499999999462</c:v>
                      </c:pt>
                      <c:pt idx="4865">
                        <c:v>1.8064930555541112</c:v>
                      </c:pt>
                      <c:pt idx="4866">
                        <c:v>1.8067361111082763</c:v>
                      </c:pt>
                      <c:pt idx="4867">
                        <c:v>1.8069791666624413</c:v>
                      </c:pt>
                      <c:pt idx="4868">
                        <c:v>1.8072222222238823</c:v>
                      </c:pt>
                      <c:pt idx="4869">
                        <c:v>1.8074652777780473</c:v>
                      </c:pt>
                      <c:pt idx="4870">
                        <c:v>1.8077083333322124</c:v>
                      </c:pt>
                      <c:pt idx="4871">
                        <c:v>1.8079513888863774</c:v>
                      </c:pt>
                      <c:pt idx="4872">
                        <c:v>1.8081944444405424</c:v>
                      </c:pt>
                      <c:pt idx="4873">
                        <c:v>1.8084375000019834</c:v>
                      </c:pt>
                      <c:pt idx="4874">
                        <c:v>1.8086805555561485</c:v>
                      </c:pt>
                      <c:pt idx="4875">
                        <c:v>1.8089236111103135</c:v>
                      </c:pt>
                      <c:pt idx="4876">
                        <c:v>1.8091666666644786</c:v>
                      </c:pt>
                      <c:pt idx="4877">
                        <c:v>1.8094097222186436</c:v>
                      </c:pt>
                      <c:pt idx="4878">
                        <c:v>1.8096527777728086</c:v>
                      </c:pt>
                      <c:pt idx="4879">
                        <c:v>1.8098958333342496</c:v>
                      </c:pt>
                      <c:pt idx="4880">
                        <c:v>1.8101388888884147</c:v>
                      </c:pt>
                      <c:pt idx="4881">
                        <c:v>1.8103819444425797</c:v>
                      </c:pt>
                      <c:pt idx="4882">
                        <c:v>1.8106249999967448</c:v>
                      </c:pt>
                      <c:pt idx="4883">
                        <c:v>1.8108680555509098</c:v>
                      </c:pt>
                      <c:pt idx="4884">
                        <c:v>1.8111111111123508</c:v>
                      </c:pt>
                      <c:pt idx="4885">
                        <c:v>1.8113541666665158</c:v>
                      </c:pt>
                      <c:pt idx="4886">
                        <c:v>1.8115972222206809</c:v>
                      </c:pt>
                      <c:pt idx="4887">
                        <c:v>1.8118402777748459</c:v>
                      </c:pt>
                      <c:pt idx="4888">
                        <c:v>1.8120833333290109</c:v>
                      </c:pt>
                      <c:pt idx="4889">
                        <c:v>1.8123263888904519</c:v>
                      </c:pt>
                      <c:pt idx="4890">
                        <c:v>1.812569444444617</c:v>
                      </c:pt>
                      <c:pt idx="4891">
                        <c:v>1.812812499998782</c:v>
                      </c:pt>
                      <c:pt idx="4892">
                        <c:v>1.8130555555529471</c:v>
                      </c:pt>
                      <c:pt idx="4893">
                        <c:v>1.8132986111071121</c:v>
                      </c:pt>
                      <c:pt idx="4894">
                        <c:v>1.8135416666685531</c:v>
                      </c:pt>
                      <c:pt idx="4895">
                        <c:v>1.8137847222227181</c:v>
                      </c:pt>
                      <c:pt idx="4896">
                        <c:v>1.8140277777768832</c:v>
                      </c:pt>
                      <c:pt idx="4897">
                        <c:v>1.8142708333310482</c:v>
                      </c:pt>
                      <c:pt idx="4898">
                        <c:v>1.8145138888852133</c:v>
                      </c:pt>
                      <c:pt idx="4899">
                        <c:v>1.8147569444393783</c:v>
                      </c:pt>
                      <c:pt idx="4900">
                        <c:v>1.8150000000008193</c:v>
                      </c:pt>
                      <c:pt idx="4901">
                        <c:v>1.815254629624488</c:v>
                      </c:pt>
                      <c:pt idx="4902">
                        <c:v>1.815497685185929</c:v>
                      </c:pt>
                      <c:pt idx="4903">
                        <c:v>1.8157407407400941</c:v>
                      </c:pt>
                      <c:pt idx="4904">
                        <c:v>1.8159837962942591</c:v>
                      </c:pt>
                      <c:pt idx="4905">
                        <c:v>1.8162268518484241</c:v>
                      </c:pt>
                      <c:pt idx="4906">
                        <c:v>1.8164699074025892</c:v>
                      </c:pt>
                      <c:pt idx="4907">
                        <c:v>1.8167129629640302</c:v>
                      </c:pt>
                      <c:pt idx="4908">
                        <c:v>1.8169560185181952</c:v>
                      </c:pt>
                      <c:pt idx="4909">
                        <c:v>1.8171990740723603</c:v>
                      </c:pt>
                      <c:pt idx="4910">
                        <c:v>1.8174421296265253</c:v>
                      </c:pt>
                      <c:pt idx="4911">
                        <c:v>1.8176851851806903</c:v>
                      </c:pt>
                      <c:pt idx="4912">
                        <c:v>1.8179282407421313</c:v>
                      </c:pt>
                      <c:pt idx="4913">
                        <c:v>1.8181712962962964</c:v>
                      </c:pt>
                      <c:pt idx="4914">
                        <c:v>1.8184143518504614</c:v>
                      </c:pt>
                      <c:pt idx="4915">
                        <c:v>1.8186574074046264</c:v>
                      </c:pt>
                      <c:pt idx="4916">
                        <c:v>1.8189004629587915</c:v>
                      </c:pt>
                      <c:pt idx="4917">
                        <c:v>1.8191435185202325</c:v>
                      </c:pt>
                      <c:pt idx="4918">
                        <c:v>1.8193865740743975</c:v>
                      </c:pt>
                      <c:pt idx="4919">
                        <c:v>1.8196296296285626</c:v>
                      </c:pt>
                      <c:pt idx="4920">
                        <c:v>1.8198726851827276</c:v>
                      </c:pt>
                      <c:pt idx="4921">
                        <c:v>1.8201157407368926</c:v>
                      </c:pt>
                      <c:pt idx="4922">
                        <c:v>1.8203587962983336</c:v>
                      </c:pt>
                      <c:pt idx="4923">
                        <c:v>1.8206018518524987</c:v>
                      </c:pt>
                      <c:pt idx="4924">
                        <c:v>1.8208449074066637</c:v>
                      </c:pt>
                      <c:pt idx="4925">
                        <c:v>1.8210879629608288</c:v>
                      </c:pt>
                      <c:pt idx="4926">
                        <c:v>1.8213310185149938</c:v>
                      </c:pt>
                      <c:pt idx="4927">
                        <c:v>1.8215740740691588</c:v>
                      </c:pt>
                      <c:pt idx="4928">
                        <c:v>1.8218171296305998</c:v>
                      </c:pt>
                      <c:pt idx="4929">
                        <c:v>1.8220601851847649</c:v>
                      </c:pt>
                      <c:pt idx="4930">
                        <c:v>1.8223032407389299</c:v>
                      </c:pt>
                      <c:pt idx="4931">
                        <c:v>1.8225462962930949</c:v>
                      </c:pt>
                      <c:pt idx="4932">
                        <c:v>1.82278935184726</c:v>
                      </c:pt>
                      <c:pt idx="4933">
                        <c:v>1.823032407408701</c:v>
                      </c:pt>
                      <c:pt idx="4934">
                        <c:v>1.823275462962866</c:v>
                      </c:pt>
                      <c:pt idx="4935">
                        <c:v>1.8235185185170311</c:v>
                      </c:pt>
                      <c:pt idx="4936">
                        <c:v>1.8237615740711961</c:v>
                      </c:pt>
                      <c:pt idx="4937">
                        <c:v>1.8240046296253611</c:v>
                      </c:pt>
                      <c:pt idx="4938">
                        <c:v>1.8242476851868021</c:v>
                      </c:pt>
                      <c:pt idx="4939">
                        <c:v>1.8244907407409672</c:v>
                      </c:pt>
                      <c:pt idx="4940">
                        <c:v>1.8247337962951322</c:v>
                      </c:pt>
                      <c:pt idx="4941">
                        <c:v>1.8249768518492973</c:v>
                      </c:pt>
                      <c:pt idx="4942">
                        <c:v>1.8252199074034623</c:v>
                      </c:pt>
                      <c:pt idx="4943">
                        <c:v>1.8254629629649033</c:v>
                      </c:pt>
                      <c:pt idx="4944">
                        <c:v>1.8257060185190683</c:v>
                      </c:pt>
                      <c:pt idx="4945">
                        <c:v>1.8259490740732334</c:v>
                      </c:pt>
                      <c:pt idx="4946">
                        <c:v>1.8261921296273984</c:v>
                      </c:pt>
                      <c:pt idx="4947">
                        <c:v>1.8264351851815634</c:v>
                      </c:pt>
                      <c:pt idx="4948">
                        <c:v>1.8266782407357285</c:v>
                      </c:pt>
                      <c:pt idx="4949">
                        <c:v>1.8269212962971695</c:v>
                      </c:pt>
                      <c:pt idx="4950">
                        <c:v>1.8271759259208382</c:v>
                      </c:pt>
                      <c:pt idx="4951">
                        <c:v>1.8274189814822792</c:v>
                      </c:pt>
                      <c:pt idx="4952">
                        <c:v>1.8276620370364443</c:v>
                      </c:pt>
                      <c:pt idx="4953">
                        <c:v>1.8279050925906093</c:v>
                      </c:pt>
                      <c:pt idx="4954">
                        <c:v>1.8281481481447743</c:v>
                      </c:pt>
                      <c:pt idx="4955">
                        <c:v>1.8283912036989394</c:v>
                      </c:pt>
                      <c:pt idx="4956">
                        <c:v>1.8286342592603804</c:v>
                      </c:pt>
                      <c:pt idx="4957">
                        <c:v>1.8288773148145454</c:v>
                      </c:pt>
                      <c:pt idx="4958">
                        <c:v>1.8291203703687104</c:v>
                      </c:pt>
                      <c:pt idx="4959">
                        <c:v>1.8293634259228755</c:v>
                      </c:pt>
                      <c:pt idx="4960">
                        <c:v>1.8296064814770405</c:v>
                      </c:pt>
                      <c:pt idx="4961">
                        <c:v>1.8298495370384815</c:v>
                      </c:pt>
                      <c:pt idx="4962">
                        <c:v>1.8300925925926466</c:v>
                      </c:pt>
                      <c:pt idx="4963">
                        <c:v>1.8303356481468116</c:v>
                      </c:pt>
                      <c:pt idx="4964">
                        <c:v>1.8305787037009766</c:v>
                      </c:pt>
                      <c:pt idx="4965">
                        <c:v>1.8308217592551417</c:v>
                      </c:pt>
                      <c:pt idx="4966">
                        <c:v>1.8310648148165827</c:v>
                      </c:pt>
                      <c:pt idx="4967">
                        <c:v>1.8313078703707477</c:v>
                      </c:pt>
                      <c:pt idx="4968">
                        <c:v>1.8315509259249128</c:v>
                      </c:pt>
                      <c:pt idx="4969">
                        <c:v>1.8317939814790778</c:v>
                      </c:pt>
                      <c:pt idx="4970">
                        <c:v>1.8320370370332428</c:v>
                      </c:pt>
                      <c:pt idx="4971">
                        <c:v>1.8322800925946838</c:v>
                      </c:pt>
                      <c:pt idx="4972">
                        <c:v>1.8325231481488489</c:v>
                      </c:pt>
                      <c:pt idx="4973">
                        <c:v>1.8327662037030139</c:v>
                      </c:pt>
                      <c:pt idx="4974">
                        <c:v>1.8330092592571789</c:v>
                      </c:pt>
                      <c:pt idx="4975">
                        <c:v>1.833252314811344</c:v>
                      </c:pt>
                      <c:pt idx="4976">
                        <c:v>1.833495370365509</c:v>
                      </c:pt>
                      <c:pt idx="4977">
                        <c:v>1.83373842592695</c:v>
                      </c:pt>
                      <c:pt idx="4978">
                        <c:v>1.8339814814811151</c:v>
                      </c:pt>
                      <c:pt idx="4979">
                        <c:v>1.8342245370352801</c:v>
                      </c:pt>
                      <c:pt idx="4980">
                        <c:v>1.8344675925894451</c:v>
                      </c:pt>
                      <c:pt idx="4981">
                        <c:v>1.8347106481436102</c:v>
                      </c:pt>
                      <c:pt idx="4982">
                        <c:v>1.8349537037050512</c:v>
                      </c:pt>
                      <c:pt idx="4983">
                        <c:v>1.8351967592592162</c:v>
                      </c:pt>
                      <c:pt idx="4984">
                        <c:v>1.8354398148133813</c:v>
                      </c:pt>
                      <c:pt idx="4985">
                        <c:v>1.8356828703675463</c:v>
                      </c:pt>
                      <c:pt idx="4986">
                        <c:v>1.8359259259217113</c:v>
                      </c:pt>
                      <c:pt idx="4987">
                        <c:v>1.8361689814831523</c:v>
                      </c:pt>
                      <c:pt idx="4988">
                        <c:v>1.8364120370373174</c:v>
                      </c:pt>
                      <c:pt idx="4989">
                        <c:v>1.8366550925914824</c:v>
                      </c:pt>
                      <c:pt idx="4990">
                        <c:v>1.8368981481456474</c:v>
                      </c:pt>
                      <c:pt idx="4991">
                        <c:v>1.8371412036998125</c:v>
                      </c:pt>
                      <c:pt idx="4992">
                        <c:v>1.8373842592612535</c:v>
                      </c:pt>
                      <c:pt idx="4993">
                        <c:v>1.8376273148154185</c:v>
                      </c:pt>
                      <c:pt idx="4994">
                        <c:v>1.8378703703695836</c:v>
                      </c:pt>
                      <c:pt idx="4995">
                        <c:v>1.8381134259237486</c:v>
                      </c:pt>
                      <c:pt idx="4996">
                        <c:v>1.8383564814779136</c:v>
                      </c:pt>
                      <c:pt idx="4997">
                        <c:v>1.8385995370320787</c:v>
                      </c:pt>
                      <c:pt idx="4998">
                        <c:v>1.8388541666630234</c:v>
                      </c:pt>
                      <c:pt idx="4999">
                        <c:v>1.8390972222171884</c:v>
                      </c:pt>
                      <c:pt idx="5000">
                        <c:v>1.8393402777786294</c:v>
                      </c:pt>
                      <c:pt idx="5001">
                        <c:v>1.8395833333327944</c:v>
                      </c:pt>
                      <c:pt idx="5002">
                        <c:v>1.8398263888869595</c:v>
                      </c:pt>
                      <c:pt idx="5003">
                        <c:v>1.8400694444411245</c:v>
                      </c:pt>
                      <c:pt idx="5004">
                        <c:v>1.8403124999952896</c:v>
                      </c:pt>
                      <c:pt idx="5005">
                        <c:v>1.8405555555567306</c:v>
                      </c:pt>
                      <c:pt idx="5006">
                        <c:v>1.8407986111108956</c:v>
                      </c:pt>
                      <c:pt idx="5007">
                        <c:v>1.8410416666650606</c:v>
                      </c:pt>
                      <c:pt idx="5008">
                        <c:v>1.8412847222192257</c:v>
                      </c:pt>
                      <c:pt idx="5009">
                        <c:v>1.8415277777733907</c:v>
                      </c:pt>
                      <c:pt idx="5010">
                        <c:v>1.8417708333348317</c:v>
                      </c:pt>
                      <c:pt idx="5011">
                        <c:v>1.8420138888889968</c:v>
                      </c:pt>
                      <c:pt idx="5012">
                        <c:v>1.8422569444431618</c:v>
                      </c:pt>
                      <c:pt idx="5013">
                        <c:v>1.8424999999973268</c:v>
                      </c:pt>
                      <c:pt idx="5014">
                        <c:v>1.8427430555514919</c:v>
                      </c:pt>
                      <c:pt idx="5015">
                        <c:v>1.8429861111129329</c:v>
                      </c:pt>
                      <c:pt idx="5016">
                        <c:v>1.8432291666670979</c:v>
                      </c:pt>
                      <c:pt idx="5017">
                        <c:v>1.8434722222212629</c:v>
                      </c:pt>
                      <c:pt idx="5018">
                        <c:v>1.843715277775428</c:v>
                      </c:pt>
                      <c:pt idx="5019">
                        <c:v>1.843958333329593</c:v>
                      </c:pt>
                      <c:pt idx="5020">
                        <c:v>1.8442013888837581</c:v>
                      </c:pt>
                      <c:pt idx="5021">
                        <c:v>1.8444444444451991</c:v>
                      </c:pt>
                      <c:pt idx="5022">
                        <c:v>1.8446874999993641</c:v>
                      </c:pt>
                      <c:pt idx="5023">
                        <c:v>1.8449305555535291</c:v>
                      </c:pt>
                      <c:pt idx="5024">
                        <c:v>1.8451736111076942</c:v>
                      </c:pt>
                      <c:pt idx="5025">
                        <c:v>1.8454166666618592</c:v>
                      </c:pt>
                      <c:pt idx="5026">
                        <c:v>1.8456597222233002</c:v>
                      </c:pt>
                      <c:pt idx="5027">
                        <c:v>1.8459027777774653</c:v>
                      </c:pt>
                      <c:pt idx="5028">
                        <c:v>1.8461458333316303</c:v>
                      </c:pt>
                      <c:pt idx="5029">
                        <c:v>1.8463888888857953</c:v>
                      </c:pt>
                      <c:pt idx="5030">
                        <c:v>1.8466319444399604</c:v>
                      </c:pt>
                      <c:pt idx="5031">
                        <c:v>1.8468750000014014</c:v>
                      </c:pt>
                      <c:pt idx="5032">
                        <c:v>1.8471180555555664</c:v>
                      </c:pt>
                      <c:pt idx="5033">
                        <c:v>1.8473611111097314</c:v>
                      </c:pt>
                      <c:pt idx="5034">
                        <c:v>1.8476041666638965</c:v>
                      </c:pt>
                      <c:pt idx="5035">
                        <c:v>1.8478472222180615</c:v>
                      </c:pt>
                      <c:pt idx="5036">
                        <c:v>1.8480902777795025</c:v>
                      </c:pt>
                      <c:pt idx="5037">
                        <c:v>1.8483333333336676</c:v>
                      </c:pt>
                      <c:pt idx="5038">
                        <c:v>1.8485763888878326</c:v>
                      </c:pt>
                      <c:pt idx="5039">
                        <c:v>1.8488194444419976</c:v>
                      </c:pt>
                      <c:pt idx="5040">
                        <c:v>1.8490624999961627</c:v>
                      </c:pt>
                      <c:pt idx="5041">
                        <c:v>1.8493055555576037</c:v>
                      </c:pt>
                      <c:pt idx="5042">
                        <c:v>1.8495486111117687</c:v>
                      </c:pt>
                      <c:pt idx="5043">
                        <c:v>1.8497916666659338</c:v>
                      </c:pt>
                      <c:pt idx="5044">
                        <c:v>1.8500347222200988</c:v>
                      </c:pt>
                      <c:pt idx="5045">
                        <c:v>1.8502777777742638</c:v>
                      </c:pt>
                      <c:pt idx="5046">
                        <c:v>1.8505208333284289</c:v>
                      </c:pt>
                      <c:pt idx="5047">
                        <c:v>1.8507754629593736</c:v>
                      </c:pt>
                      <c:pt idx="5048">
                        <c:v>1.8510185185135386</c:v>
                      </c:pt>
                      <c:pt idx="5049">
                        <c:v>1.8512615740749796</c:v>
                      </c:pt>
                      <c:pt idx="5050">
                        <c:v>1.8515046296291446</c:v>
                      </c:pt>
                      <c:pt idx="5051">
                        <c:v>1.8517476851833097</c:v>
                      </c:pt>
                      <c:pt idx="5052">
                        <c:v>1.8519907407374747</c:v>
                      </c:pt>
                      <c:pt idx="5053">
                        <c:v>1.8522337962916398</c:v>
                      </c:pt>
                      <c:pt idx="5054">
                        <c:v>1.8524768518530808</c:v>
                      </c:pt>
                      <c:pt idx="5055">
                        <c:v>1.8527199074072458</c:v>
                      </c:pt>
                      <c:pt idx="5056">
                        <c:v>1.8529629629614108</c:v>
                      </c:pt>
                      <c:pt idx="5057">
                        <c:v>1.8532060185155759</c:v>
                      </c:pt>
                      <c:pt idx="5058">
                        <c:v>1.8534490740697409</c:v>
                      </c:pt>
                      <c:pt idx="5059">
                        <c:v>1.8536921296311819</c:v>
                      </c:pt>
                      <c:pt idx="5060">
                        <c:v>1.8539351851853469</c:v>
                      </c:pt>
                      <c:pt idx="5061">
                        <c:v>1.854178240739512</c:v>
                      </c:pt>
                      <c:pt idx="5062">
                        <c:v>1.854421296293677</c:v>
                      </c:pt>
                      <c:pt idx="5063">
                        <c:v>1.8546643518478421</c:v>
                      </c:pt>
                      <c:pt idx="5064">
                        <c:v>1.8549074074092831</c:v>
                      </c:pt>
                      <c:pt idx="5065">
                        <c:v>1.8551504629634481</c:v>
                      </c:pt>
                      <c:pt idx="5066">
                        <c:v>1.8553935185176131</c:v>
                      </c:pt>
                      <c:pt idx="5067">
                        <c:v>1.8556365740717782</c:v>
                      </c:pt>
                      <c:pt idx="5068">
                        <c:v>1.8558796296259432</c:v>
                      </c:pt>
                      <c:pt idx="5069">
                        <c:v>1.8561226851801083</c:v>
                      </c:pt>
                      <c:pt idx="5070">
                        <c:v>1.8563657407415493</c:v>
                      </c:pt>
                      <c:pt idx="5071">
                        <c:v>1.8566087962957143</c:v>
                      </c:pt>
                      <c:pt idx="5072">
                        <c:v>1.8568518518498793</c:v>
                      </c:pt>
                      <c:pt idx="5073">
                        <c:v>1.8570949074040444</c:v>
                      </c:pt>
                      <c:pt idx="5074">
                        <c:v>1.8573379629582094</c:v>
                      </c:pt>
                      <c:pt idx="5075">
                        <c:v>1.8575810185196504</c:v>
                      </c:pt>
                      <c:pt idx="5076">
                        <c:v>1.8578240740738154</c:v>
                      </c:pt>
                      <c:pt idx="5077">
                        <c:v>1.8580671296279805</c:v>
                      </c:pt>
                      <c:pt idx="5078">
                        <c:v>1.8583101851821455</c:v>
                      </c:pt>
                      <c:pt idx="5079">
                        <c:v>1.8585532407363106</c:v>
                      </c:pt>
                      <c:pt idx="5080">
                        <c:v>1.8587962962977516</c:v>
                      </c:pt>
                      <c:pt idx="5081">
                        <c:v>1.8590393518519166</c:v>
                      </c:pt>
                      <c:pt idx="5082">
                        <c:v>1.8592824074060816</c:v>
                      </c:pt>
                      <c:pt idx="5083">
                        <c:v>1.8595254629602467</c:v>
                      </c:pt>
                      <c:pt idx="5084">
                        <c:v>1.8597685185144117</c:v>
                      </c:pt>
                      <c:pt idx="5085">
                        <c:v>1.8600115740758527</c:v>
                      </c:pt>
                      <c:pt idx="5086">
                        <c:v>1.8602546296300178</c:v>
                      </c:pt>
                      <c:pt idx="5087">
                        <c:v>1.8604976851841828</c:v>
                      </c:pt>
                      <c:pt idx="5088">
                        <c:v>1.8607407407383478</c:v>
                      </c:pt>
                      <c:pt idx="5089">
                        <c:v>1.8609837962925129</c:v>
                      </c:pt>
                      <c:pt idx="5090">
                        <c:v>1.8612268518539539</c:v>
                      </c:pt>
                      <c:pt idx="5091">
                        <c:v>1.8614699074081189</c:v>
                      </c:pt>
                      <c:pt idx="5092">
                        <c:v>1.8617129629622839</c:v>
                      </c:pt>
                      <c:pt idx="5093">
                        <c:v>1.861956018516449</c:v>
                      </c:pt>
                      <c:pt idx="5094">
                        <c:v>1.862199074070614</c:v>
                      </c:pt>
                      <c:pt idx="5095">
                        <c:v>1.8624537037015587</c:v>
                      </c:pt>
                      <c:pt idx="5096">
                        <c:v>1.8626967592557238</c:v>
                      </c:pt>
                      <c:pt idx="5097">
                        <c:v>1.8629398148098888</c:v>
                      </c:pt>
                      <c:pt idx="5098">
                        <c:v>1.8631828703713298</c:v>
                      </c:pt>
                      <c:pt idx="5099">
                        <c:v>1.8634259259254948</c:v>
                      </c:pt>
                      <c:pt idx="5100">
                        <c:v>1.8636689814796599</c:v>
                      </c:pt>
                      <c:pt idx="5101">
                        <c:v>1.8639120370338249</c:v>
                      </c:pt>
                      <c:pt idx="5102">
                        <c:v>1.8641550925879899</c:v>
                      </c:pt>
                      <c:pt idx="5103">
                        <c:v>1.8643981481494309</c:v>
                      </c:pt>
                      <c:pt idx="5104">
                        <c:v>1.864641203703596</c:v>
                      </c:pt>
                      <c:pt idx="5105">
                        <c:v>1.864884259257761</c:v>
                      </c:pt>
                      <c:pt idx="5106">
                        <c:v>1.8651273148119261</c:v>
                      </c:pt>
                      <c:pt idx="5107">
                        <c:v>1.8653703703660911</c:v>
                      </c:pt>
                      <c:pt idx="5108">
                        <c:v>1.8656134259275321</c:v>
                      </c:pt>
                      <c:pt idx="5109">
                        <c:v>1.8658564814816971</c:v>
                      </c:pt>
                      <c:pt idx="5110">
                        <c:v>1.8660995370358622</c:v>
                      </c:pt>
                      <c:pt idx="5111">
                        <c:v>1.8663425925900272</c:v>
                      </c:pt>
                      <c:pt idx="5112">
                        <c:v>1.8665856481441923</c:v>
                      </c:pt>
                      <c:pt idx="5113">
                        <c:v>1.8668287037056333</c:v>
                      </c:pt>
                      <c:pt idx="5114">
                        <c:v>1.8670717592597983</c:v>
                      </c:pt>
                      <c:pt idx="5115">
                        <c:v>1.8673148148139633</c:v>
                      </c:pt>
                      <c:pt idx="5116">
                        <c:v>1.8675578703681284</c:v>
                      </c:pt>
                      <c:pt idx="5117">
                        <c:v>1.8678009259222934</c:v>
                      </c:pt>
                      <c:pt idx="5118">
                        <c:v>1.8680439814764584</c:v>
                      </c:pt>
                      <c:pt idx="5119">
                        <c:v>1.8682870370378994</c:v>
                      </c:pt>
                      <c:pt idx="5120">
                        <c:v>1.8685300925920645</c:v>
                      </c:pt>
                      <c:pt idx="5121">
                        <c:v>1.8687731481462295</c:v>
                      </c:pt>
                      <c:pt idx="5122">
                        <c:v>1.8690162037003946</c:v>
                      </c:pt>
                      <c:pt idx="5123">
                        <c:v>1.8692592592545596</c:v>
                      </c:pt>
                      <c:pt idx="5124">
                        <c:v>1.8695023148160006</c:v>
                      </c:pt>
                      <c:pt idx="5125">
                        <c:v>1.8697453703701656</c:v>
                      </c:pt>
                      <c:pt idx="5126">
                        <c:v>1.8699884259243307</c:v>
                      </c:pt>
                      <c:pt idx="5127">
                        <c:v>1.8702314814784957</c:v>
                      </c:pt>
                      <c:pt idx="5128">
                        <c:v>1.8704745370326608</c:v>
                      </c:pt>
                      <c:pt idx="5129">
                        <c:v>1.8707175925941018</c:v>
                      </c:pt>
                      <c:pt idx="5130">
                        <c:v>1.8709606481482668</c:v>
                      </c:pt>
                      <c:pt idx="5131">
                        <c:v>1.8712037037024318</c:v>
                      </c:pt>
                      <c:pt idx="5132">
                        <c:v>1.8714467592565969</c:v>
                      </c:pt>
                      <c:pt idx="5133">
                        <c:v>1.8716898148107619</c:v>
                      </c:pt>
                      <c:pt idx="5134">
                        <c:v>1.8719328703722029</c:v>
                      </c:pt>
                      <c:pt idx="5135">
                        <c:v>1.8721759259263679</c:v>
                      </c:pt>
                      <c:pt idx="5136">
                        <c:v>1.872418981480533</c:v>
                      </c:pt>
                      <c:pt idx="5137">
                        <c:v>1.872662037034698</c:v>
                      </c:pt>
                      <c:pt idx="5138">
                        <c:v>1.8729050925888631</c:v>
                      </c:pt>
                      <c:pt idx="5139">
                        <c:v>1.8731481481430281</c:v>
                      </c:pt>
                      <c:pt idx="5140">
                        <c:v>1.8733912037044691</c:v>
                      </c:pt>
                      <c:pt idx="5141">
                        <c:v>1.8736342592586341</c:v>
                      </c:pt>
                      <c:pt idx="5142">
                        <c:v>1.8738773148127992</c:v>
                      </c:pt>
                      <c:pt idx="5143">
                        <c:v>1.8741319444437439</c:v>
                      </c:pt>
                      <c:pt idx="5144">
                        <c:v>1.8743749999979089</c:v>
                      </c:pt>
                      <c:pt idx="5145">
                        <c:v>1.8746180555520739</c:v>
                      </c:pt>
                      <c:pt idx="5146">
                        <c:v>1.874861111106239</c:v>
                      </c:pt>
                      <c:pt idx="5147">
                        <c:v>1.87510416666768</c:v>
                      </c:pt>
                      <c:pt idx="5148">
                        <c:v>1.875347222221845</c:v>
                      </c:pt>
                      <c:pt idx="5149">
                        <c:v>1.8755902777760101</c:v>
                      </c:pt>
                      <c:pt idx="5150">
                        <c:v>1.8758333333301751</c:v>
                      </c:pt>
                      <c:pt idx="5151">
                        <c:v>1.8760763888843401</c:v>
                      </c:pt>
                      <c:pt idx="5152">
                        <c:v>1.8763194444457811</c:v>
                      </c:pt>
                      <c:pt idx="5153">
                        <c:v>1.8765624999999462</c:v>
                      </c:pt>
                      <c:pt idx="5154">
                        <c:v>1.8768055555541112</c:v>
                      </c:pt>
                      <c:pt idx="5155">
                        <c:v>1.8770486111082763</c:v>
                      </c:pt>
                      <c:pt idx="5156">
                        <c:v>1.8772916666624413</c:v>
                      </c:pt>
                      <c:pt idx="5157">
                        <c:v>1.8775347222238823</c:v>
                      </c:pt>
                      <c:pt idx="5158">
                        <c:v>1.8777777777780473</c:v>
                      </c:pt>
                      <c:pt idx="5159">
                        <c:v>1.8780208333322124</c:v>
                      </c:pt>
                      <c:pt idx="5160">
                        <c:v>1.8782638888863774</c:v>
                      </c:pt>
                      <c:pt idx="5161">
                        <c:v>1.8785069444405424</c:v>
                      </c:pt>
                      <c:pt idx="5162">
                        <c:v>1.8787500000019834</c:v>
                      </c:pt>
                      <c:pt idx="5163">
                        <c:v>1.8789930555561485</c:v>
                      </c:pt>
                      <c:pt idx="5164">
                        <c:v>1.8792361111103135</c:v>
                      </c:pt>
                      <c:pt idx="5165">
                        <c:v>1.8794791666644786</c:v>
                      </c:pt>
                      <c:pt idx="5166">
                        <c:v>1.8797222222186436</c:v>
                      </c:pt>
                      <c:pt idx="5167">
                        <c:v>1.8799652777728086</c:v>
                      </c:pt>
                      <c:pt idx="5168">
                        <c:v>1.8802083333342496</c:v>
                      </c:pt>
                      <c:pt idx="5169">
                        <c:v>1.8804513888884147</c:v>
                      </c:pt>
                      <c:pt idx="5170">
                        <c:v>1.8806944444425797</c:v>
                      </c:pt>
                      <c:pt idx="5171">
                        <c:v>1.8809374999967448</c:v>
                      </c:pt>
                      <c:pt idx="5172">
                        <c:v>1.8811805555509098</c:v>
                      </c:pt>
                      <c:pt idx="5173">
                        <c:v>1.8814236111123508</c:v>
                      </c:pt>
                      <c:pt idx="5174">
                        <c:v>1.8816666666665158</c:v>
                      </c:pt>
                      <c:pt idx="5175">
                        <c:v>1.8819097222206809</c:v>
                      </c:pt>
                      <c:pt idx="5176">
                        <c:v>1.8821527777748459</c:v>
                      </c:pt>
                      <c:pt idx="5177">
                        <c:v>1.8823958333290109</c:v>
                      </c:pt>
                      <c:pt idx="5178">
                        <c:v>1.8826388888904519</c:v>
                      </c:pt>
                      <c:pt idx="5179">
                        <c:v>1.882881944444617</c:v>
                      </c:pt>
                      <c:pt idx="5180">
                        <c:v>1.883124999998782</c:v>
                      </c:pt>
                      <c:pt idx="5181">
                        <c:v>1.8833680555529471</c:v>
                      </c:pt>
                      <c:pt idx="5182">
                        <c:v>1.8836111111071121</c:v>
                      </c:pt>
                      <c:pt idx="5183">
                        <c:v>1.8838541666685531</c:v>
                      </c:pt>
                      <c:pt idx="5184">
                        <c:v>1.8840972222227181</c:v>
                      </c:pt>
                      <c:pt idx="5185">
                        <c:v>1.8843402777768832</c:v>
                      </c:pt>
                      <c:pt idx="5186">
                        <c:v>1.8845833333310482</c:v>
                      </c:pt>
                      <c:pt idx="5187">
                        <c:v>1.8848263888852133</c:v>
                      </c:pt>
                      <c:pt idx="5188">
                        <c:v>1.8850694444393783</c:v>
                      </c:pt>
                      <c:pt idx="5189">
                        <c:v>1.8853125000008193</c:v>
                      </c:pt>
                      <c:pt idx="5190">
                        <c:v>1.8855555555549843</c:v>
                      </c:pt>
                      <c:pt idx="5191">
                        <c:v>1.885810185185929</c:v>
                      </c:pt>
                      <c:pt idx="5192">
                        <c:v>1.8860532407400941</c:v>
                      </c:pt>
                      <c:pt idx="5193">
                        <c:v>1.8862962962942591</c:v>
                      </c:pt>
                      <c:pt idx="5194">
                        <c:v>1.8865393518484241</c:v>
                      </c:pt>
                      <c:pt idx="5195">
                        <c:v>1.8867824074025892</c:v>
                      </c:pt>
                      <c:pt idx="5196">
                        <c:v>1.8870254629640302</c:v>
                      </c:pt>
                      <c:pt idx="5197">
                        <c:v>1.8872685185181952</c:v>
                      </c:pt>
                      <c:pt idx="5198">
                        <c:v>1.8875115740723603</c:v>
                      </c:pt>
                      <c:pt idx="5199">
                        <c:v>1.8877546296265253</c:v>
                      </c:pt>
                      <c:pt idx="5200">
                        <c:v>1.8879976851806903</c:v>
                      </c:pt>
                      <c:pt idx="5201">
                        <c:v>1.8882407407421313</c:v>
                      </c:pt>
                      <c:pt idx="5202">
                        <c:v>1.8884837962962964</c:v>
                      </c:pt>
                      <c:pt idx="5203">
                        <c:v>1.8887268518504614</c:v>
                      </c:pt>
                      <c:pt idx="5204">
                        <c:v>1.8889699074046264</c:v>
                      </c:pt>
                      <c:pt idx="5205">
                        <c:v>1.8892129629587915</c:v>
                      </c:pt>
                      <c:pt idx="5206">
                        <c:v>1.8894560185202325</c:v>
                      </c:pt>
                      <c:pt idx="5207">
                        <c:v>1.8896990740743975</c:v>
                      </c:pt>
                      <c:pt idx="5208">
                        <c:v>1.8899421296285626</c:v>
                      </c:pt>
                      <c:pt idx="5209">
                        <c:v>1.8901851851827276</c:v>
                      </c:pt>
                      <c:pt idx="5210">
                        <c:v>1.8904282407368926</c:v>
                      </c:pt>
                      <c:pt idx="5211">
                        <c:v>1.8906712962983336</c:v>
                      </c:pt>
                      <c:pt idx="5212">
                        <c:v>1.8909143518524987</c:v>
                      </c:pt>
                      <c:pt idx="5213">
                        <c:v>1.8911574074066637</c:v>
                      </c:pt>
                      <c:pt idx="5214">
                        <c:v>1.8914004629608288</c:v>
                      </c:pt>
                      <c:pt idx="5215">
                        <c:v>1.8916435185149938</c:v>
                      </c:pt>
                      <c:pt idx="5216">
                        <c:v>1.8918865740691588</c:v>
                      </c:pt>
                      <c:pt idx="5217">
                        <c:v>1.8921296296305998</c:v>
                      </c:pt>
                      <c:pt idx="5218">
                        <c:v>1.8923726851847649</c:v>
                      </c:pt>
                      <c:pt idx="5219">
                        <c:v>1.8926157407389299</c:v>
                      </c:pt>
                      <c:pt idx="5220">
                        <c:v>1.8928587962930949</c:v>
                      </c:pt>
                      <c:pt idx="5221">
                        <c:v>1.89310185184726</c:v>
                      </c:pt>
                      <c:pt idx="5222">
                        <c:v>1.893344907408701</c:v>
                      </c:pt>
                      <c:pt idx="5223">
                        <c:v>1.893587962962866</c:v>
                      </c:pt>
                      <c:pt idx="5224">
                        <c:v>1.8938310185170311</c:v>
                      </c:pt>
                      <c:pt idx="5225">
                        <c:v>1.8940740740711961</c:v>
                      </c:pt>
                      <c:pt idx="5226">
                        <c:v>1.8943171296253611</c:v>
                      </c:pt>
                      <c:pt idx="5227">
                        <c:v>1.8945601851868021</c:v>
                      </c:pt>
                      <c:pt idx="5228">
                        <c:v>1.8948032407409672</c:v>
                      </c:pt>
                      <c:pt idx="5229">
                        <c:v>1.8950462962951322</c:v>
                      </c:pt>
                      <c:pt idx="5230">
                        <c:v>1.8952893518492973</c:v>
                      </c:pt>
                      <c:pt idx="5231">
                        <c:v>1.8955324074034623</c:v>
                      </c:pt>
                      <c:pt idx="5232">
                        <c:v>1.8957754629649033</c:v>
                      </c:pt>
                      <c:pt idx="5233">
                        <c:v>1.8960185185190683</c:v>
                      </c:pt>
                      <c:pt idx="5234">
                        <c:v>1.8962615740732334</c:v>
                      </c:pt>
                      <c:pt idx="5235">
                        <c:v>1.8965046296273984</c:v>
                      </c:pt>
                      <c:pt idx="5236">
                        <c:v>1.8967476851815634</c:v>
                      </c:pt>
                      <c:pt idx="5237">
                        <c:v>1.8969907407357285</c:v>
                      </c:pt>
                      <c:pt idx="5238">
                        <c:v>1.8972337962971695</c:v>
                      </c:pt>
                      <c:pt idx="5239">
                        <c:v>1.8974884259208382</c:v>
                      </c:pt>
                      <c:pt idx="5240">
                        <c:v>1.8977314814822792</c:v>
                      </c:pt>
                      <c:pt idx="5241">
                        <c:v>1.8979745370364443</c:v>
                      </c:pt>
                      <c:pt idx="5242">
                        <c:v>1.8982175925906093</c:v>
                      </c:pt>
                      <c:pt idx="5243">
                        <c:v>1.8984606481447743</c:v>
                      </c:pt>
                      <c:pt idx="5244">
                        <c:v>1.8987037036989394</c:v>
                      </c:pt>
                      <c:pt idx="5245">
                        <c:v>1.8989467592603804</c:v>
                      </c:pt>
                      <c:pt idx="5246">
                        <c:v>1.8991898148145454</c:v>
                      </c:pt>
                      <c:pt idx="5247">
                        <c:v>1.8994328703687104</c:v>
                      </c:pt>
                      <c:pt idx="5248">
                        <c:v>1.8996759259228755</c:v>
                      </c:pt>
                      <c:pt idx="5249">
                        <c:v>1.8999189814770405</c:v>
                      </c:pt>
                      <c:pt idx="5250">
                        <c:v>1.9001620370384815</c:v>
                      </c:pt>
                      <c:pt idx="5251">
                        <c:v>1.9004050925926466</c:v>
                      </c:pt>
                      <c:pt idx="5252">
                        <c:v>1.9006481481468116</c:v>
                      </c:pt>
                      <c:pt idx="5253">
                        <c:v>1.9008912037009766</c:v>
                      </c:pt>
                      <c:pt idx="5254">
                        <c:v>1.9011342592551417</c:v>
                      </c:pt>
                      <c:pt idx="5255">
                        <c:v>1.9013773148165827</c:v>
                      </c:pt>
                      <c:pt idx="5256">
                        <c:v>1.9016203703707477</c:v>
                      </c:pt>
                      <c:pt idx="5257">
                        <c:v>1.9018634259249128</c:v>
                      </c:pt>
                      <c:pt idx="5258">
                        <c:v>1.9021064814790778</c:v>
                      </c:pt>
                      <c:pt idx="5259">
                        <c:v>1.9023495370332428</c:v>
                      </c:pt>
                      <c:pt idx="5260">
                        <c:v>1.9025925925946838</c:v>
                      </c:pt>
                      <c:pt idx="5261">
                        <c:v>1.9028356481488489</c:v>
                      </c:pt>
                      <c:pt idx="5262">
                        <c:v>1.9030787037030139</c:v>
                      </c:pt>
                      <c:pt idx="5263">
                        <c:v>1.9033217592571789</c:v>
                      </c:pt>
                      <c:pt idx="5264">
                        <c:v>1.903564814811344</c:v>
                      </c:pt>
                      <c:pt idx="5265">
                        <c:v>1.903807870365509</c:v>
                      </c:pt>
                      <c:pt idx="5266">
                        <c:v>1.90405092592695</c:v>
                      </c:pt>
                      <c:pt idx="5267">
                        <c:v>1.9042939814811151</c:v>
                      </c:pt>
                      <c:pt idx="5268">
                        <c:v>1.9045370370352801</c:v>
                      </c:pt>
                      <c:pt idx="5269">
                        <c:v>1.9047800925894451</c:v>
                      </c:pt>
                      <c:pt idx="5270">
                        <c:v>1.9050231481436102</c:v>
                      </c:pt>
                      <c:pt idx="5271">
                        <c:v>1.9052662037050512</c:v>
                      </c:pt>
                      <c:pt idx="5272">
                        <c:v>1.9055092592592162</c:v>
                      </c:pt>
                      <c:pt idx="5273">
                        <c:v>1.9057523148133813</c:v>
                      </c:pt>
                      <c:pt idx="5274">
                        <c:v>1.9059953703675463</c:v>
                      </c:pt>
                      <c:pt idx="5275">
                        <c:v>1.9062384259217113</c:v>
                      </c:pt>
                      <c:pt idx="5276">
                        <c:v>1.9064814814831523</c:v>
                      </c:pt>
                      <c:pt idx="5277">
                        <c:v>1.9067245370373174</c:v>
                      </c:pt>
                      <c:pt idx="5278">
                        <c:v>1.9069675925914824</c:v>
                      </c:pt>
                      <c:pt idx="5279">
                        <c:v>1.9072106481456474</c:v>
                      </c:pt>
                      <c:pt idx="5280">
                        <c:v>1.9074537036998125</c:v>
                      </c:pt>
                      <c:pt idx="5281">
                        <c:v>1.9076967592612535</c:v>
                      </c:pt>
                      <c:pt idx="5282">
                        <c:v>1.9079398148154185</c:v>
                      </c:pt>
                      <c:pt idx="5283">
                        <c:v>1.9081828703695836</c:v>
                      </c:pt>
                      <c:pt idx="5284">
                        <c:v>1.9084259259237486</c:v>
                      </c:pt>
                      <c:pt idx="5285">
                        <c:v>1.9086689814779136</c:v>
                      </c:pt>
                      <c:pt idx="5286">
                        <c:v>1.9089120370320787</c:v>
                      </c:pt>
                      <c:pt idx="5287">
                        <c:v>1.9091550925935197</c:v>
                      </c:pt>
                      <c:pt idx="5288">
                        <c:v>1.9094097222171884</c:v>
                      </c:pt>
                      <c:pt idx="5289">
                        <c:v>1.9096527777786294</c:v>
                      </c:pt>
                      <c:pt idx="5290">
                        <c:v>1.9098958333327944</c:v>
                      </c:pt>
                      <c:pt idx="5291">
                        <c:v>1.9101388888869595</c:v>
                      </c:pt>
                      <c:pt idx="5292">
                        <c:v>1.9103819444411245</c:v>
                      </c:pt>
                      <c:pt idx="5293">
                        <c:v>1.9106249999952896</c:v>
                      </c:pt>
                      <c:pt idx="5294">
                        <c:v>1.9108680555567306</c:v>
                      </c:pt>
                      <c:pt idx="5295">
                        <c:v>1.9111111111108956</c:v>
                      </c:pt>
                      <c:pt idx="5296">
                        <c:v>1.9113541666650606</c:v>
                      </c:pt>
                      <c:pt idx="5297">
                        <c:v>1.9115972222192257</c:v>
                      </c:pt>
                      <c:pt idx="5298">
                        <c:v>1.9118402777733907</c:v>
                      </c:pt>
                      <c:pt idx="5299">
                        <c:v>1.9120833333348317</c:v>
                      </c:pt>
                      <c:pt idx="5300">
                        <c:v>1.9123263888889968</c:v>
                      </c:pt>
                      <c:pt idx="5301">
                        <c:v>1.9125694444431618</c:v>
                      </c:pt>
                      <c:pt idx="5302">
                        <c:v>1.9128124999973268</c:v>
                      </c:pt>
                      <c:pt idx="5303">
                        <c:v>1.9130555555514919</c:v>
                      </c:pt>
                      <c:pt idx="5304">
                        <c:v>1.9132986111129329</c:v>
                      </c:pt>
                      <c:pt idx="5305">
                        <c:v>1.9135416666670979</c:v>
                      </c:pt>
                      <c:pt idx="5306">
                        <c:v>1.9137847222212629</c:v>
                      </c:pt>
                      <c:pt idx="5307">
                        <c:v>1.914027777775428</c:v>
                      </c:pt>
                      <c:pt idx="5308">
                        <c:v>1.914270833329593</c:v>
                      </c:pt>
                      <c:pt idx="5309">
                        <c:v>1.9145138888837581</c:v>
                      </c:pt>
                      <c:pt idx="5310">
                        <c:v>1.9147569444451991</c:v>
                      </c:pt>
                      <c:pt idx="5311">
                        <c:v>1.9149999999993641</c:v>
                      </c:pt>
                      <c:pt idx="5312">
                        <c:v>1.9152430555535291</c:v>
                      </c:pt>
                      <c:pt idx="5313">
                        <c:v>1.9154861111076942</c:v>
                      </c:pt>
                      <c:pt idx="5314">
                        <c:v>1.9157291666618592</c:v>
                      </c:pt>
                      <c:pt idx="5315">
                        <c:v>1.9159722222233002</c:v>
                      </c:pt>
                      <c:pt idx="5316">
                        <c:v>1.9162152777774653</c:v>
                      </c:pt>
                      <c:pt idx="5317">
                        <c:v>1.9164583333316303</c:v>
                      </c:pt>
                      <c:pt idx="5318">
                        <c:v>1.9167013888857953</c:v>
                      </c:pt>
                      <c:pt idx="5319">
                        <c:v>1.9169444444399604</c:v>
                      </c:pt>
                      <c:pt idx="5320">
                        <c:v>1.9171875000014014</c:v>
                      </c:pt>
                      <c:pt idx="5321">
                        <c:v>1.9174305555555664</c:v>
                      </c:pt>
                      <c:pt idx="5322">
                        <c:v>1.9176736111097314</c:v>
                      </c:pt>
                      <c:pt idx="5323">
                        <c:v>1.9179166666638965</c:v>
                      </c:pt>
                      <c:pt idx="5324">
                        <c:v>1.9181597222180615</c:v>
                      </c:pt>
                      <c:pt idx="5325">
                        <c:v>1.9184027777795025</c:v>
                      </c:pt>
                      <c:pt idx="5326">
                        <c:v>1.9186458333336676</c:v>
                      </c:pt>
                      <c:pt idx="5327">
                        <c:v>1.9188888888878326</c:v>
                      </c:pt>
                      <c:pt idx="5328">
                        <c:v>1.9191319444419976</c:v>
                      </c:pt>
                      <c:pt idx="5329">
                        <c:v>1.9193749999961627</c:v>
                      </c:pt>
                      <c:pt idx="5330">
                        <c:v>1.9196180555576037</c:v>
                      </c:pt>
                      <c:pt idx="5331">
                        <c:v>1.9198611111117687</c:v>
                      </c:pt>
                      <c:pt idx="5332">
                        <c:v>1.9201041666659338</c:v>
                      </c:pt>
                      <c:pt idx="5333">
                        <c:v>1.9203472222200988</c:v>
                      </c:pt>
                      <c:pt idx="5334">
                        <c:v>1.9205902777742638</c:v>
                      </c:pt>
                      <c:pt idx="5335">
                        <c:v>1.9208333333284289</c:v>
                      </c:pt>
                      <c:pt idx="5336">
                        <c:v>1.9210879629593736</c:v>
                      </c:pt>
                      <c:pt idx="5337">
                        <c:v>1.9213310185135386</c:v>
                      </c:pt>
                      <c:pt idx="5338">
                        <c:v>1.9215740740749796</c:v>
                      </c:pt>
                      <c:pt idx="5339">
                        <c:v>1.9218171296291446</c:v>
                      </c:pt>
                      <c:pt idx="5340">
                        <c:v>1.9220601851833097</c:v>
                      </c:pt>
                      <c:pt idx="5341">
                        <c:v>1.9223032407374747</c:v>
                      </c:pt>
                      <c:pt idx="5342">
                        <c:v>1.9225462962916398</c:v>
                      </c:pt>
                      <c:pt idx="5343">
                        <c:v>1.9227893518530808</c:v>
                      </c:pt>
                      <c:pt idx="5344">
                        <c:v>1.9230324074072458</c:v>
                      </c:pt>
                      <c:pt idx="5345">
                        <c:v>1.9232754629614108</c:v>
                      </c:pt>
                      <c:pt idx="5346">
                        <c:v>1.9235185185155759</c:v>
                      </c:pt>
                      <c:pt idx="5347">
                        <c:v>1.9237615740697409</c:v>
                      </c:pt>
                      <c:pt idx="5348">
                        <c:v>1.9240046296311819</c:v>
                      </c:pt>
                      <c:pt idx="5349">
                        <c:v>1.9242476851853469</c:v>
                      </c:pt>
                      <c:pt idx="5350">
                        <c:v>1.924490740739512</c:v>
                      </c:pt>
                      <c:pt idx="5351">
                        <c:v>1.924733796293677</c:v>
                      </c:pt>
                      <c:pt idx="5352">
                        <c:v>1.9249768518478421</c:v>
                      </c:pt>
                      <c:pt idx="5353">
                        <c:v>1.9252199074092831</c:v>
                      </c:pt>
                      <c:pt idx="5354">
                        <c:v>1.9254629629634481</c:v>
                      </c:pt>
                      <c:pt idx="5355">
                        <c:v>1.9257060185176131</c:v>
                      </c:pt>
                      <c:pt idx="5356">
                        <c:v>1.9259490740717782</c:v>
                      </c:pt>
                      <c:pt idx="5357">
                        <c:v>1.9261921296259432</c:v>
                      </c:pt>
                      <c:pt idx="5358">
                        <c:v>1.9264351851801083</c:v>
                      </c:pt>
                      <c:pt idx="5359">
                        <c:v>1.9266782407415493</c:v>
                      </c:pt>
                      <c:pt idx="5360">
                        <c:v>1.9269212962957143</c:v>
                      </c:pt>
                      <c:pt idx="5361">
                        <c:v>1.9271643518498793</c:v>
                      </c:pt>
                      <c:pt idx="5362">
                        <c:v>1.9274074074040444</c:v>
                      </c:pt>
                      <c:pt idx="5363">
                        <c:v>1.9276504629582094</c:v>
                      </c:pt>
                      <c:pt idx="5364">
                        <c:v>1.9278935185196504</c:v>
                      </c:pt>
                      <c:pt idx="5365">
                        <c:v>1.9281365740738154</c:v>
                      </c:pt>
                      <c:pt idx="5366">
                        <c:v>1.9283796296279805</c:v>
                      </c:pt>
                      <c:pt idx="5367">
                        <c:v>1.9286226851821455</c:v>
                      </c:pt>
                      <c:pt idx="5368">
                        <c:v>1.9288657407363106</c:v>
                      </c:pt>
                      <c:pt idx="5369">
                        <c:v>1.9291087962977516</c:v>
                      </c:pt>
                      <c:pt idx="5370">
                        <c:v>1.9293518518519166</c:v>
                      </c:pt>
                      <c:pt idx="5371">
                        <c:v>1.9295949074060816</c:v>
                      </c:pt>
                      <c:pt idx="5372">
                        <c:v>1.9298379629602467</c:v>
                      </c:pt>
                      <c:pt idx="5373">
                        <c:v>1.9300810185144117</c:v>
                      </c:pt>
                      <c:pt idx="5374">
                        <c:v>1.9303240740758527</c:v>
                      </c:pt>
                      <c:pt idx="5375">
                        <c:v>1.9305671296300178</c:v>
                      </c:pt>
                      <c:pt idx="5376">
                        <c:v>1.9308101851841828</c:v>
                      </c:pt>
                      <c:pt idx="5377">
                        <c:v>1.9310532407383478</c:v>
                      </c:pt>
                      <c:pt idx="5378">
                        <c:v>1.9312962962925129</c:v>
                      </c:pt>
                      <c:pt idx="5379">
                        <c:v>1.9315393518539539</c:v>
                      </c:pt>
                      <c:pt idx="5380">
                        <c:v>1.9317824074081189</c:v>
                      </c:pt>
                      <c:pt idx="5381">
                        <c:v>1.9320254629622839</c:v>
                      </c:pt>
                      <c:pt idx="5382">
                        <c:v>1.932268518516449</c:v>
                      </c:pt>
                      <c:pt idx="5383">
                        <c:v>1.932511574070614</c:v>
                      </c:pt>
                      <c:pt idx="5384">
                        <c:v>1.9327662037015587</c:v>
                      </c:pt>
                      <c:pt idx="5385">
                        <c:v>1.9330092592557238</c:v>
                      </c:pt>
                      <c:pt idx="5386">
                        <c:v>1.9332523148098888</c:v>
                      </c:pt>
                      <c:pt idx="5387">
                        <c:v>1.9334953703713298</c:v>
                      </c:pt>
                      <c:pt idx="5388">
                        <c:v>1.9337384259254948</c:v>
                      </c:pt>
                      <c:pt idx="5389">
                        <c:v>1.9339814814796599</c:v>
                      </c:pt>
                      <c:pt idx="5390">
                        <c:v>1.9342245370338249</c:v>
                      </c:pt>
                      <c:pt idx="5391">
                        <c:v>1.9344675925879899</c:v>
                      </c:pt>
                      <c:pt idx="5392">
                        <c:v>1.9347106481494309</c:v>
                      </c:pt>
                      <c:pt idx="5393">
                        <c:v>1.934953703703596</c:v>
                      </c:pt>
                      <c:pt idx="5394">
                        <c:v>1.935196759257761</c:v>
                      </c:pt>
                      <c:pt idx="5395">
                        <c:v>1.9354398148119261</c:v>
                      </c:pt>
                      <c:pt idx="5396">
                        <c:v>1.9356828703660911</c:v>
                      </c:pt>
                      <c:pt idx="5397">
                        <c:v>1.9359259259275321</c:v>
                      </c:pt>
                      <c:pt idx="5398">
                        <c:v>1.9361689814816971</c:v>
                      </c:pt>
                      <c:pt idx="5399">
                        <c:v>1.9364120370358622</c:v>
                      </c:pt>
                      <c:pt idx="5400">
                        <c:v>1.9366550925900272</c:v>
                      </c:pt>
                      <c:pt idx="5401">
                        <c:v>1.9368981481441923</c:v>
                      </c:pt>
                      <c:pt idx="5402">
                        <c:v>1.9371412037056333</c:v>
                      </c:pt>
                      <c:pt idx="5403">
                        <c:v>1.9373842592597983</c:v>
                      </c:pt>
                      <c:pt idx="5404">
                        <c:v>1.9376273148139633</c:v>
                      </c:pt>
                      <c:pt idx="5405">
                        <c:v>1.9378703703681284</c:v>
                      </c:pt>
                      <c:pt idx="5406">
                        <c:v>1.9381134259222934</c:v>
                      </c:pt>
                      <c:pt idx="5407">
                        <c:v>1.9383564814764584</c:v>
                      </c:pt>
                      <c:pt idx="5408">
                        <c:v>1.9385995370378994</c:v>
                      </c:pt>
                      <c:pt idx="5409">
                        <c:v>1.9388425925920645</c:v>
                      </c:pt>
                      <c:pt idx="5410">
                        <c:v>1.9390856481462295</c:v>
                      </c:pt>
                      <c:pt idx="5411">
                        <c:v>1.9393287037003946</c:v>
                      </c:pt>
                      <c:pt idx="5412">
                        <c:v>1.9395717592545596</c:v>
                      </c:pt>
                      <c:pt idx="5413">
                        <c:v>1.9398148148160006</c:v>
                      </c:pt>
                      <c:pt idx="5414">
                        <c:v>1.9400578703701656</c:v>
                      </c:pt>
                      <c:pt idx="5415">
                        <c:v>1.9403009259243307</c:v>
                      </c:pt>
                      <c:pt idx="5416">
                        <c:v>1.9405439814784957</c:v>
                      </c:pt>
                      <c:pt idx="5417">
                        <c:v>1.9407870370326608</c:v>
                      </c:pt>
                      <c:pt idx="5418">
                        <c:v>1.9410300925941018</c:v>
                      </c:pt>
                      <c:pt idx="5419">
                        <c:v>1.9412731481482668</c:v>
                      </c:pt>
                      <c:pt idx="5420">
                        <c:v>1.9415162037024318</c:v>
                      </c:pt>
                      <c:pt idx="5421">
                        <c:v>1.9417592592565969</c:v>
                      </c:pt>
                      <c:pt idx="5422">
                        <c:v>1.9420023148107619</c:v>
                      </c:pt>
                      <c:pt idx="5423">
                        <c:v>1.9422453703722029</c:v>
                      </c:pt>
                      <c:pt idx="5424">
                        <c:v>1.9424884259263679</c:v>
                      </c:pt>
                      <c:pt idx="5425">
                        <c:v>1.942731481480533</c:v>
                      </c:pt>
                      <c:pt idx="5426">
                        <c:v>1.942974537034698</c:v>
                      </c:pt>
                      <c:pt idx="5427">
                        <c:v>1.9432175925888631</c:v>
                      </c:pt>
                      <c:pt idx="5428">
                        <c:v>1.9434606481430281</c:v>
                      </c:pt>
                      <c:pt idx="5429">
                        <c:v>1.9437037037044691</c:v>
                      </c:pt>
                      <c:pt idx="5430">
                        <c:v>1.9439467592586341</c:v>
                      </c:pt>
                      <c:pt idx="5431">
                        <c:v>1.9441898148127992</c:v>
                      </c:pt>
                      <c:pt idx="5432">
                        <c:v>1.9444444444437439</c:v>
                      </c:pt>
                      <c:pt idx="5433">
                        <c:v>1.9446874999979089</c:v>
                      </c:pt>
                      <c:pt idx="5434">
                        <c:v>1.9449305555520739</c:v>
                      </c:pt>
                      <c:pt idx="5435">
                        <c:v>1.945173611106239</c:v>
                      </c:pt>
                      <c:pt idx="5436">
                        <c:v>1.94541666666768</c:v>
                      </c:pt>
                      <c:pt idx="5437">
                        <c:v>1.945659722221845</c:v>
                      </c:pt>
                      <c:pt idx="5438">
                        <c:v>1.9459027777760101</c:v>
                      </c:pt>
                      <c:pt idx="5439">
                        <c:v>1.9461458333301751</c:v>
                      </c:pt>
                      <c:pt idx="5440">
                        <c:v>1.9463888888843401</c:v>
                      </c:pt>
                      <c:pt idx="5441">
                        <c:v>1.9466319444457811</c:v>
                      </c:pt>
                      <c:pt idx="5442">
                        <c:v>1.9468749999999462</c:v>
                      </c:pt>
                      <c:pt idx="5443">
                        <c:v>1.9471180555541112</c:v>
                      </c:pt>
                      <c:pt idx="5444">
                        <c:v>1.9473611111082763</c:v>
                      </c:pt>
                      <c:pt idx="5445">
                        <c:v>1.9476041666624413</c:v>
                      </c:pt>
                      <c:pt idx="5446">
                        <c:v>1.9478472222238823</c:v>
                      </c:pt>
                      <c:pt idx="5447">
                        <c:v>1.9480902777780473</c:v>
                      </c:pt>
                      <c:pt idx="5448">
                        <c:v>1.9483333333322124</c:v>
                      </c:pt>
                      <c:pt idx="5449">
                        <c:v>1.9485763888863774</c:v>
                      </c:pt>
                      <c:pt idx="5450">
                        <c:v>1.9488194444405424</c:v>
                      </c:pt>
                      <c:pt idx="5451">
                        <c:v>1.9490625000019834</c:v>
                      </c:pt>
                      <c:pt idx="5452">
                        <c:v>1.9493055555561485</c:v>
                      </c:pt>
                      <c:pt idx="5453">
                        <c:v>1.9495486111103135</c:v>
                      </c:pt>
                      <c:pt idx="5454">
                        <c:v>1.9497916666644786</c:v>
                      </c:pt>
                      <c:pt idx="5455">
                        <c:v>1.9500347222186436</c:v>
                      </c:pt>
                      <c:pt idx="5456">
                        <c:v>1.9502777777728086</c:v>
                      </c:pt>
                      <c:pt idx="5457">
                        <c:v>1.9505208333342496</c:v>
                      </c:pt>
                      <c:pt idx="5458">
                        <c:v>1.9507638888884147</c:v>
                      </c:pt>
                      <c:pt idx="5459">
                        <c:v>1.9510069444425797</c:v>
                      </c:pt>
                      <c:pt idx="5460">
                        <c:v>1.9512499999967448</c:v>
                      </c:pt>
                      <c:pt idx="5461">
                        <c:v>1.9514930555509098</c:v>
                      </c:pt>
                      <c:pt idx="5462">
                        <c:v>1.9517361111123508</c:v>
                      </c:pt>
                      <c:pt idx="5463">
                        <c:v>1.9519791666665158</c:v>
                      </c:pt>
                      <c:pt idx="5464">
                        <c:v>1.9522222222206809</c:v>
                      </c:pt>
                      <c:pt idx="5465">
                        <c:v>1.9524652777748459</c:v>
                      </c:pt>
                      <c:pt idx="5466">
                        <c:v>1.9527083333290109</c:v>
                      </c:pt>
                      <c:pt idx="5467">
                        <c:v>1.9529513888904519</c:v>
                      </c:pt>
                      <c:pt idx="5468">
                        <c:v>1.953194444444617</c:v>
                      </c:pt>
                      <c:pt idx="5469">
                        <c:v>1.953437499998782</c:v>
                      </c:pt>
                      <c:pt idx="5470">
                        <c:v>1.9536805555529471</c:v>
                      </c:pt>
                      <c:pt idx="5471">
                        <c:v>1.9539236111071121</c:v>
                      </c:pt>
                      <c:pt idx="5472">
                        <c:v>1.9541666666685531</c:v>
                      </c:pt>
                      <c:pt idx="5473">
                        <c:v>1.9544097222227181</c:v>
                      </c:pt>
                      <c:pt idx="5474">
                        <c:v>1.9546527777768832</c:v>
                      </c:pt>
                      <c:pt idx="5475">
                        <c:v>1.9548958333310482</c:v>
                      </c:pt>
                      <c:pt idx="5476">
                        <c:v>1.9551388888852133</c:v>
                      </c:pt>
                      <c:pt idx="5477">
                        <c:v>1.9553819444393783</c:v>
                      </c:pt>
                      <c:pt idx="5478">
                        <c:v>1.9556250000008193</c:v>
                      </c:pt>
                      <c:pt idx="5479">
                        <c:v>1.9558680555549843</c:v>
                      </c:pt>
                      <c:pt idx="5480">
                        <c:v>1.9561111111091494</c:v>
                      </c:pt>
                      <c:pt idx="5481">
                        <c:v>1.9563657407400941</c:v>
                      </c:pt>
                      <c:pt idx="5482">
                        <c:v>1.9566087962942591</c:v>
                      </c:pt>
                      <c:pt idx="5483">
                        <c:v>1.9568518518484241</c:v>
                      </c:pt>
                      <c:pt idx="5484">
                        <c:v>1.9570949074025892</c:v>
                      </c:pt>
                      <c:pt idx="5485">
                        <c:v>1.9573379629640302</c:v>
                      </c:pt>
                      <c:pt idx="5486">
                        <c:v>1.9575810185181952</c:v>
                      </c:pt>
                      <c:pt idx="5487">
                        <c:v>1.9578240740723603</c:v>
                      </c:pt>
                      <c:pt idx="5488">
                        <c:v>1.9580671296265253</c:v>
                      </c:pt>
                      <c:pt idx="5489">
                        <c:v>1.9583101851806903</c:v>
                      </c:pt>
                      <c:pt idx="5490">
                        <c:v>1.9585532407421313</c:v>
                      </c:pt>
                      <c:pt idx="5491">
                        <c:v>1.9587962962962964</c:v>
                      </c:pt>
                      <c:pt idx="5492">
                        <c:v>1.9590393518504614</c:v>
                      </c:pt>
                      <c:pt idx="5493">
                        <c:v>1.9592824074046264</c:v>
                      </c:pt>
                      <c:pt idx="5494">
                        <c:v>1.9595254629587915</c:v>
                      </c:pt>
                      <c:pt idx="5495">
                        <c:v>1.9597685185202325</c:v>
                      </c:pt>
                      <c:pt idx="5496">
                        <c:v>1.9600115740743975</c:v>
                      </c:pt>
                      <c:pt idx="5497">
                        <c:v>1.9602546296285626</c:v>
                      </c:pt>
                      <c:pt idx="5498">
                        <c:v>1.9604976851827276</c:v>
                      </c:pt>
                      <c:pt idx="5499">
                        <c:v>1.9607407407368926</c:v>
                      </c:pt>
                      <c:pt idx="5500">
                        <c:v>1.9609837962983336</c:v>
                      </c:pt>
                      <c:pt idx="5501">
                        <c:v>1.9612268518524987</c:v>
                      </c:pt>
                      <c:pt idx="5502">
                        <c:v>1.9614699074066637</c:v>
                      </c:pt>
                      <c:pt idx="5503">
                        <c:v>1.9617129629608288</c:v>
                      </c:pt>
                      <c:pt idx="5504">
                        <c:v>1.9619560185149938</c:v>
                      </c:pt>
                      <c:pt idx="5505">
                        <c:v>1.9621990740691588</c:v>
                      </c:pt>
                      <c:pt idx="5506">
                        <c:v>1.9624421296305998</c:v>
                      </c:pt>
                      <c:pt idx="5507">
                        <c:v>1.9626851851847649</c:v>
                      </c:pt>
                      <c:pt idx="5508">
                        <c:v>1.9629282407389299</c:v>
                      </c:pt>
                      <c:pt idx="5509">
                        <c:v>1.9631712962930949</c:v>
                      </c:pt>
                      <c:pt idx="5510">
                        <c:v>1.96341435184726</c:v>
                      </c:pt>
                      <c:pt idx="5511">
                        <c:v>1.963657407408701</c:v>
                      </c:pt>
                      <c:pt idx="5512">
                        <c:v>1.963900462962866</c:v>
                      </c:pt>
                      <c:pt idx="5513">
                        <c:v>1.9641435185170311</c:v>
                      </c:pt>
                      <c:pt idx="5514">
                        <c:v>1.9643865740711961</c:v>
                      </c:pt>
                      <c:pt idx="5515">
                        <c:v>1.9646296296253611</c:v>
                      </c:pt>
                      <c:pt idx="5516">
                        <c:v>1.9648726851868021</c:v>
                      </c:pt>
                      <c:pt idx="5517">
                        <c:v>1.9651157407409672</c:v>
                      </c:pt>
                      <c:pt idx="5518">
                        <c:v>1.9653587962951322</c:v>
                      </c:pt>
                      <c:pt idx="5519">
                        <c:v>1.9656018518492973</c:v>
                      </c:pt>
                      <c:pt idx="5520">
                        <c:v>1.9658449074034623</c:v>
                      </c:pt>
                      <c:pt idx="5521">
                        <c:v>1.9660879629649033</c:v>
                      </c:pt>
                      <c:pt idx="5522">
                        <c:v>1.9663310185190683</c:v>
                      </c:pt>
                      <c:pt idx="5523">
                        <c:v>1.9665740740732334</c:v>
                      </c:pt>
                      <c:pt idx="5524">
                        <c:v>1.9668171296273984</c:v>
                      </c:pt>
                      <c:pt idx="5525">
                        <c:v>1.9670601851815634</c:v>
                      </c:pt>
                      <c:pt idx="5526">
                        <c:v>1.9673032407357285</c:v>
                      </c:pt>
                      <c:pt idx="5527">
                        <c:v>1.9675462962971695</c:v>
                      </c:pt>
                      <c:pt idx="5528">
                        <c:v>1.9677893518513345</c:v>
                      </c:pt>
                      <c:pt idx="5529">
                        <c:v>1.9680439814822792</c:v>
                      </c:pt>
                      <c:pt idx="5530">
                        <c:v>1.9682870370364443</c:v>
                      </c:pt>
                      <c:pt idx="5531">
                        <c:v>1.9685300925906093</c:v>
                      </c:pt>
                      <c:pt idx="5532">
                        <c:v>1.9687731481447743</c:v>
                      </c:pt>
                      <c:pt idx="5533">
                        <c:v>1.9690162036989394</c:v>
                      </c:pt>
                      <c:pt idx="5534">
                        <c:v>1.9692592592603804</c:v>
                      </c:pt>
                      <c:pt idx="5535">
                        <c:v>1.9695023148145454</c:v>
                      </c:pt>
                      <c:pt idx="5536">
                        <c:v>1.9697453703687104</c:v>
                      </c:pt>
                      <c:pt idx="5537">
                        <c:v>1.9699884259228755</c:v>
                      </c:pt>
                      <c:pt idx="5538">
                        <c:v>1.9702314814770405</c:v>
                      </c:pt>
                      <c:pt idx="5539">
                        <c:v>1.9704745370384815</c:v>
                      </c:pt>
                      <c:pt idx="5540">
                        <c:v>1.9707175925926466</c:v>
                      </c:pt>
                      <c:pt idx="5541">
                        <c:v>1.9709606481468116</c:v>
                      </c:pt>
                      <c:pt idx="5542">
                        <c:v>1.9712037037009766</c:v>
                      </c:pt>
                      <c:pt idx="5543">
                        <c:v>1.9714467592551417</c:v>
                      </c:pt>
                      <c:pt idx="5544">
                        <c:v>1.9716898148165827</c:v>
                      </c:pt>
                      <c:pt idx="5545">
                        <c:v>1.9719328703707477</c:v>
                      </c:pt>
                      <c:pt idx="5546">
                        <c:v>1.9721759259249128</c:v>
                      </c:pt>
                      <c:pt idx="5547">
                        <c:v>1.9724189814790778</c:v>
                      </c:pt>
                      <c:pt idx="5548">
                        <c:v>1.9726620370332428</c:v>
                      </c:pt>
                      <c:pt idx="5549">
                        <c:v>1.9729050925946838</c:v>
                      </c:pt>
                      <c:pt idx="5550">
                        <c:v>1.9731481481488489</c:v>
                      </c:pt>
                      <c:pt idx="5551">
                        <c:v>1.9733912037030139</c:v>
                      </c:pt>
                      <c:pt idx="5552">
                        <c:v>1.9736342592571789</c:v>
                      </c:pt>
                      <c:pt idx="5553">
                        <c:v>1.973877314811344</c:v>
                      </c:pt>
                      <c:pt idx="5554">
                        <c:v>1.974120370365509</c:v>
                      </c:pt>
                      <c:pt idx="5555">
                        <c:v>1.97436342592695</c:v>
                      </c:pt>
                      <c:pt idx="5556">
                        <c:v>1.9746064814811151</c:v>
                      </c:pt>
                      <c:pt idx="5557">
                        <c:v>1.9748495370352801</c:v>
                      </c:pt>
                      <c:pt idx="5558">
                        <c:v>1.9750925925894451</c:v>
                      </c:pt>
                      <c:pt idx="5559">
                        <c:v>1.9753356481436102</c:v>
                      </c:pt>
                      <c:pt idx="5560">
                        <c:v>1.9755787037050512</c:v>
                      </c:pt>
                      <c:pt idx="5561">
                        <c:v>1.9758217592592162</c:v>
                      </c:pt>
                      <c:pt idx="5562">
                        <c:v>1.9760648148133813</c:v>
                      </c:pt>
                      <c:pt idx="5563">
                        <c:v>1.9763078703675463</c:v>
                      </c:pt>
                      <c:pt idx="5564">
                        <c:v>1.9765509259217113</c:v>
                      </c:pt>
                      <c:pt idx="5565">
                        <c:v>1.9767939814831523</c:v>
                      </c:pt>
                      <c:pt idx="5566">
                        <c:v>1.9770370370373174</c:v>
                      </c:pt>
                      <c:pt idx="5567">
                        <c:v>1.9772800925914824</c:v>
                      </c:pt>
                      <c:pt idx="5568">
                        <c:v>1.9775231481456474</c:v>
                      </c:pt>
                      <c:pt idx="5569">
                        <c:v>1.9777662036998125</c:v>
                      </c:pt>
                      <c:pt idx="5570">
                        <c:v>1.9780092592612535</c:v>
                      </c:pt>
                      <c:pt idx="5571">
                        <c:v>1.9782523148154185</c:v>
                      </c:pt>
                      <c:pt idx="5572">
                        <c:v>1.9784953703695836</c:v>
                      </c:pt>
                      <c:pt idx="5573">
                        <c:v>1.9787384259237486</c:v>
                      </c:pt>
                      <c:pt idx="5574">
                        <c:v>1.9789814814779136</c:v>
                      </c:pt>
                      <c:pt idx="5575">
                        <c:v>1.9792245370320787</c:v>
                      </c:pt>
                      <c:pt idx="5576">
                        <c:v>1.9794675925935197</c:v>
                      </c:pt>
                      <c:pt idx="5577">
                        <c:v>1.9797222222171884</c:v>
                      </c:pt>
                      <c:pt idx="5578">
                        <c:v>1.9799652777786294</c:v>
                      </c:pt>
                      <c:pt idx="5579">
                        <c:v>1.9802083333327944</c:v>
                      </c:pt>
                      <c:pt idx="5580">
                        <c:v>1.9804513888869595</c:v>
                      </c:pt>
                      <c:pt idx="5581">
                        <c:v>1.9806944444411245</c:v>
                      </c:pt>
                      <c:pt idx="5582">
                        <c:v>1.9809374999952896</c:v>
                      </c:pt>
                      <c:pt idx="5583">
                        <c:v>1.9811805555567306</c:v>
                      </c:pt>
                      <c:pt idx="5584">
                        <c:v>1.9814236111108956</c:v>
                      </c:pt>
                      <c:pt idx="5585">
                        <c:v>1.9816666666650606</c:v>
                      </c:pt>
                      <c:pt idx="5586">
                        <c:v>1.9819097222192257</c:v>
                      </c:pt>
                      <c:pt idx="5587">
                        <c:v>1.9821527777733907</c:v>
                      </c:pt>
                      <c:pt idx="5588">
                        <c:v>1.9823958333348317</c:v>
                      </c:pt>
                      <c:pt idx="5589">
                        <c:v>1.9826388888889968</c:v>
                      </c:pt>
                      <c:pt idx="5590">
                        <c:v>1.9828819444431618</c:v>
                      </c:pt>
                      <c:pt idx="5591">
                        <c:v>1.9831249999973268</c:v>
                      </c:pt>
                      <c:pt idx="5592">
                        <c:v>1.9833680555514919</c:v>
                      </c:pt>
                      <c:pt idx="5593">
                        <c:v>1.9836111111129329</c:v>
                      </c:pt>
                      <c:pt idx="5594">
                        <c:v>1.9838541666670979</c:v>
                      </c:pt>
                      <c:pt idx="5595">
                        <c:v>1.9840972222212629</c:v>
                      </c:pt>
                      <c:pt idx="5596">
                        <c:v>1.984340277775428</c:v>
                      </c:pt>
                      <c:pt idx="5597">
                        <c:v>1.984583333329593</c:v>
                      </c:pt>
                      <c:pt idx="5598">
                        <c:v>1.9848263888837581</c:v>
                      </c:pt>
                      <c:pt idx="5599">
                        <c:v>1.9850694444451991</c:v>
                      </c:pt>
                      <c:pt idx="5600">
                        <c:v>1.9853124999993641</c:v>
                      </c:pt>
                      <c:pt idx="5601">
                        <c:v>1.9855555555535291</c:v>
                      </c:pt>
                      <c:pt idx="5602">
                        <c:v>1.9857986111076942</c:v>
                      </c:pt>
                      <c:pt idx="5603">
                        <c:v>1.9860416666618592</c:v>
                      </c:pt>
                      <c:pt idx="5604">
                        <c:v>1.9862847222233002</c:v>
                      </c:pt>
                      <c:pt idx="5605">
                        <c:v>1.9865277777774653</c:v>
                      </c:pt>
                      <c:pt idx="5606">
                        <c:v>1.9867708333316303</c:v>
                      </c:pt>
                      <c:pt idx="5607">
                        <c:v>1.9870138888857953</c:v>
                      </c:pt>
                      <c:pt idx="5608">
                        <c:v>1.9872569444399604</c:v>
                      </c:pt>
                      <c:pt idx="5609">
                        <c:v>1.9875000000014014</c:v>
                      </c:pt>
                      <c:pt idx="5610">
                        <c:v>1.9877430555555664</c:v>
                      </c:pt>
                      <c:pt idx="5611">
                        <c:v>1.9879861111097314</c:v>
                      </c:pt>
                      <c:pt idx="5612">
                        <c:v>1.9882291666638965</c:v>
                      </c:pt>
                      <c:pt idx="5613">
                        <c:v>1.9884722222180615</c:v>
                      </c:pt>
                      <c:pt idx="5614">
                        <c:v>1.9887152777795025</c:v>
                      </c:pt>
                      <c:pt idx="5615">
                        <c:v>1.9889583333336676</c:v>
                      </c:pt>
                      <c:pt idx="5616">
                        <c:v>1.9892013888878326</c:v>
                      </c:pt>
                      <c:pt idx="5617">
                        <c:v>1.9894444444419976</c:v>
                      </c:pt>
                      <c:pt idx="5618">
                        <c:v>1.9896874999961627</c:v>
                      </c:pt>
                      <c:pt idx="5619">
                        <c:v>1.9899305555576037</c:v>
                      </c:pt>
                      <c:pt idx="5620">
                        <c:v>1.9901736111117687</c:v>
                      </c:pt>
                      <c:pt idx="5621">
                        <c:v>1.9904166666659338</c:v>
                      </c:pt>
                      <c:pt idx="5622">
                        <c:v>1.9906597222200988</c:v>
                      </c:pt>
                      <c:pt idx="5623">
                        <c:v>1.9909027777742638</c:v>
                      </c:pt>
                      <c:pt idx="5624">
                        <c:v>1.9911458333284289</c:v>
                      </c:pt>
                      <c:pt idx="5625">
                        <c:v>1.9914004629593736</c:v>
                      </c:pt>
                      <c:pt idx="5626">
                        <c:v>1.9916435185135386</c:v>
                      </c:pt>
                      <c:pt idx="5627">
                        <c:v>1.9918865740749796</c:v>
                      </c:pt>
                      <c:pt idx="5628">
                        <c:v>1.9921296296291446</c:v>
                      </c:pt>
                      <c:pt idx="5629">
                        <c:v>1.9923726851833097</c:v>
                      </c:pt>
                      <c:pt idx="5630">
                        <c:v>1.9926157407374747</c:v>
                      </c:pt>
                      <c:pt idx="5631">
                        <c:v>1.9928587962916398</c:v>
                      </c:pt>
                      <c:pt idx="5632">
                        <c:v>1.9931018518530808</c:v>
                      </c:pt>
                      <c:pt idx="5633">
                        <c:v>1.9933449074072458</c:v>
                      </c:pt>
                      <c:pt idx="5634">
                        <c:v>1.9935879629614108</c:v>
                      </c:pt>
                      <c:pt idx="5635">
                        <c:v>1.9938310185155759</c:v>
                      </c:pt>
                      <c:pt idx="5636">
                        <c:v>1.9940740740697409</c:v>
                      </c:pt>
                      <c:pt idx="5637">
                        <c:v>1.9943171296311819</c:v>
                      </c:pt>
                      <c:pt idx="5638">
                        <c:v>1.9945601851853469</c:v>
                      </c:pt>
                      <c:pt idx="5639">
                        <c:v>1.994803240739512</c:v>
                      </c:pt>
                      <c:pt idx="5640">
                        <c:v>1.995046296293677</c:v>
                      </c:pt>
                      <c:pt idx="5641">
                        <c:v>1.9952893518478421</c:v>
                      </c:pt>
                      <c:pt idx="5642">
                        <c:v>1.9955324074092831</c:v>
                      </c:pt>
                      <c:pt idx="5643">
                        <c:v>1.9957754629634481</c:v>
                      </c:pt>
                      <c:pt idx="5644">
                        <c:v>1.9960185185176131</c:v>
                      </c:pt>
                      <c:pt idx="5645">
                        <c:v>1.9962615740717782</c:v>
                      </c:pt>
                      <c:pt idx="5646">
                        <c:v>1.9965046296259432</c:v>
                      </c:pt>
                      <c:pt idx="5647">
                        <c:v>1.9967476851801083</c:v>
                      </c:pt>
                      <c:pt idx="5648">
                        <c:v>1.9969907407415493</c:v>
                      </c:pt>
                      <c:pt idx="5649">
                        <c:v>1.9972337962957143</c:v>
                      </c:pt>
                      <c:pt idx="5650">
                        <c:v>1.9974768518498793</c:v>
                      </c:pt>
                      <c:pt idx="5651">
                        <c:v>1.9977199074040444</c:v>
                      </c:pt>
                      <c:pt idx="5652">
                        <c:v>1.9979629629582094</c:v>
                      </c:pt>
                      <c:pt idx="5653">
                        <c:v>1.9982060185196504</c:v>
                      </c:pt>
                      <c:pt idx="5654">
                        <c:v>1.9984490740738154</c:v>
                      </c:pt>
                      <c:pt idx="5655">
                        <c:v>1.9986921296279805</c:v>
                      </c:pt>
                      <c:pt idx="5656">
                        <c:v>1.9989351851821455</c:v>
                      </c:pt>
                      <c:pt idx="5657">
                        <c:v>1.9991782407363106</c:v>
                      </c:pt>
                      <c:pt idx="5658">
                        <c:v>1.9994212962977516</c:v>
                      </c:pt>
                      <c:pt idx="5659">
                        <c:v>1.9996643518519166</c:v>
                      </c:pt>
                      <c:pt idx="5660">
                        <c:v>1.9999074074060816</c:v>
                      </c:pt>
                      <c:pt idx="5661">
                        <c:v>2.0001504629602467</c:v>
                      </c:pt>
                      <c:pt idx="5662">
                        <c:v>2.0003935185144117</c:v>
                      </c:pt>
                      <c:pt idx="5663">
                        <c:v>2.0006365740758527</c:v>
                      </c:pt>
                      <c:pt idx="5664">
                        <c:v>2.0008796296300178</c:v>
                      </c:pt>
                      <c:pt idx="5665">
                        <c:v>2.0011226851841828</c:v>
                      </c:pt>
                      <c:pt idx="5666">
                        <c:v>2.0013657407383478</c:v>
                      </c:pt>
                      <c:pt idx="5667">
                        <c:v>2.0016087962925129</c:v>
                      </c:pt>
                      <c:pt idx="5668">
                        <c:v>2.0018518518539539</c:v>
                      </c:pt>
                      <c:pt idx="5669">
                        <c:v>2.0020949074081189</c:v>
                      </c:pt>
                      <c:pt idx="5670">
                        <c:v>2.0023379629622839</c:v>
                      </c:pt>
                      <c:pt idx="5671">
                        <c:v>2.002581018516449</c:v>
                      </c:pt>
                      <c:pt idx="5672">
                        <c:v>2.002824074070614</c:v>
                      </c:pt>
                      <c:pt idx="5673">
                        <c:v>2.0030671296247791</c:v>
                      </c:pt>
                      <c:pt idx="5674">
                        <c:v>2.0033217592557238</c:v>
                      </c:pt>
                      <c:pt idx="5675">
                        <c:v>2.0035648148098888</c:v>
                      </c:pt>
                      <c:pt idx="5676">
                        <c:v>2.0038078703713298</c:v>
                      </c:pt>
                      <c:pt idx="5677">
                        <c:v>2.0040509259254948</c:v>
                      </c:pt>
                      <c:pt idx="5678">
                        <c:v>2.0042939814796599</c:v>
                      </c:pt>
                      <c:pt idx="5679">
                        <c:v>2.0045370370338249</c:v>
                      </c:pt>
                      <c:pt idx="5680">
                        <c:v>2.0047800925879899</c:v>
                      </c:pt>
                      <c:pt idx="5681">
                        <c:v>2.0050231481494309</c:v>
                      </c:pt>
                      <c:pt idx="5682">
                        <c:v>2.005266203703596</c:v>
                      </c:pt>
                      <c:pt idx="5683">
                        <c:v>2.005509259257761</c:v>
                      </c:pt>
                      <c:pt idx="5684">
                        <c:v>2.0057523148119261</c:v>
                      </c:pt>
                      <c:pt idx="5685">
                        <c:v>2.0059953703660911</c:v>
                      </c:pt>
                      <c:pt idx="5686">
                        <c:v>2.0062384259275321</c:v>
                      </c:pt>
                      <c:pt idx="5687">
                        <c:v>2.0064814814816971</c:v>
                      </c:pt>
                      <c:pt idx="5688">
                        <c:v>2.0067245370358622</c:v>
                      </c:pt>
                      <c:pt idx="5689">
                        <c:v>2.0069675925900272</c:v>
                      </c:pt>
                      <c:pt idx="5690">
                        <c:v>2.0072106481441923</c:v>
                      </c:pt>
                      <c:pt idx="5691">
                        <c:v>2.0074537037056333</c:v>
                      </c:pt>
                      <c:pt idx="5692">
                        <c:v>2.0076967592597983</c:v>
                      </c:pt>
                      <c:pt idx="5693">
                        <c:v>2.0079398148139633</c:v>
                      </c:pt>
                      <c:pt idx="5694">
                        <c:v>2.0081828703681284</c:v>
                      </c:pt>
                      <c:pt idx="5695">
                        <c:v>2.0084259259222934</c:v>
                      </c:pt>
                      <c:pt idx="5696">
                        <c:v>2.0086689814764584</c:v>
                      </c:pt>
                      <c:pt idx="5697">
                        <c:v>2.0089120370378994</c:v>
                      </c:pt>
                      <c:pt idx="5698">
                        <c:v>2.0091550925920645</c:v>
                      </c:pt>
                      <c:pt idx="5699">
                        <c:v>2.0093981481462295</c:v>
                      </c:pt>
                      <c:pt idx="5700">
                        <c:v>2.0096412037003946</c:v>
                      </c:pt>
                      <c:pt idx="5701">
                        <c:v>2.0098842592545596</c:v>
                      </c:pt>
                      <c:pt idx="5702">
                        <c:v>2.0101273148160006</c:v>
                      </c:pt>
                      <c:pt idx="5703">
                        <c:v>2.0103703703701656</c:v>
                      </c:pt>
                      <c:pt idx="5704">
                        <c:v>2.0106134259243307</c:v>
                      </c:pt>
                      <c:pt idx="5705">
                        <c:v>2.0108564814784957</c:v>
                      </c:pt>
                      <c:pt idx="5706">
                        <c:v>2.0110995370326608</c:v>
                      </c:pt>
                      <c:pt idx="5707">
                        <c:v>2.0113425925941018</c:v>
                      </c:pt>
                      <c:pt idx="5708">
                        <c:v>2.0115856481482668</c:v>
                      </c:pt>
                      <c:pt idx="5709">
                        <c:v>2.0118287037024318</c:v>
                      </c:pt>
                      <c:pt idx="5710">
                        <c:v>2.0120717592565969</c:v>
                      </c:pt>
                      <c:pt idx="5711">
                        <c:v>2.0123148148107619</c:v>
                      </c:pt>
                      <c:pt idx="5712">
                        <c:v>2.0125578703722029</c:v>
                      </c:pt>
                      <c:pt idx="5713">
                        <c:v>2.0128009259263679</c:v>
                      </c:pt>
                      <c:pt idx="5714">
                        <c:v>2.013043981480533</c:v>
                      </c:pt>
                      <c:pt idx="5715">
                        <c:v>2.013287037034698</c:v>
                      </c:pt>
                      <c:pt idx="5716">
                        <c:v>2.0135300925888631</c:v>
                      </c:pt>
                      <c:pt idx="5717">
                        <c:v>2.0137731481430281</c:v>
                      </c:pt>
                      <c:pt idx="5718">
                        <c:v>2.0140162037044691</c:v>
                      </c:pt>
                      <c:pt idx="5719">
                        <c:v>2.0142592592586341</c:v>
                      </c:pt>
                      <c:pt idx="5720">
                        <c:v>2.0145023148127992</c:v>
                      </c:pt>
                      <c:pt idx="5721">
                        <c:v>2.0147453703669642</c:v>
                      </c:pt>
                      <c:pt idx="5722">
                        <c:v>2.0149999999979089</c:v>
                      </c:pt>
                      <c:pt idx="5723">
                        <c:v>2.0152430555520739</c:v>
                      </c:pt>
                      <c:pt idx="5724">
                        <c:v>2.015486111106239</c:v>
                      </c:pt>
                      <c:pt idx="5725">
                        <c:v>2.01572916666768</c:v>
                      </c:pt>
                      <c:pt idx="5726">
                        <c:v>2.015972222221845</c:v>
                      </c:pt>
                      <c:pt idx="5727">
                        <c:v>2.0162152777760101</c:v>
                      </c:pt>
                      <c:pt idx="5728">
                        <c:v>2.0164583333301751</c:v>
                      </c:pt>
                      <c:pt idx="5729">
                        <c:v>2.0167013888843401</c:v>
                      </c:pt>
                      <c:pt idx="5730">
                        <c:v>2.0169444444457811</c:v>
                      </c:pt>
                      <c:pt idx="5731">
                        <c:v>2.0171874999999462</c:v>
                      </c:pt>
                      <c:pt idx="5732">
                        <c:v>2.0174305555541112</c:v>
                      </c:pt>
                      <c:pt idx="5733">
                        <c:v>2.0176736111082763</c:v>
                      </c:pt>
                      <c:pt idx="5734">
                        <c:v>2.0179166666624413</c:v>
                      </c:pt>
                      <c:pt idx="5735">
                        <c:v>2.0181597222238823</c:v>
                      </c:pt>
                      <c:pt idx="5736">
                        <c:v>2.0184027777780473</c:v>
                      </c:pt>
                      <c:pt idx="5737">
                        <c:v>2.0186458333322124</c:v>
                      </c:pt>
                      <c:pt idx="5738">
                        <c:v>2.0188888888863774</c:v>
                      </c:pt>
                      <c:pt idx="5739">
                        <c:v>2.0191319444405424</c:v>
                      </c:pt>
                      <c:pt idx="5740">
                        <c:v>2.0193750000019834</c:v>
                      </c:pt>
                      <c:pt idx="5741">
                        <c:v>2.0196180555561485</c:v>
                      </c:pt>
                      <c:pt idx="5742">
                        <c:v>2.0198611111103135</c:v>
                      </c:pt>
                      <c:pt idx="5743">
                        <c:v>2.0201041666644786</c:v>
                      </c:pt>
                      <c:pt idx="5744">
                        <c:v>2.0203472222186436</c:v>
                      </c:pt>
                      <c:pt idx="5745">
                        <c:v>2.0205902777728086</c:v>
                      </c:pt>
                      <c:pt idx="5746">
                        <c:v>2.0208333333342496</c:v>
                      </c:pt>
                      <c:pt idx="5747">
                        <c:v>2.0210763888884147</c:v>
                      </c:pt>
                      <c:pt idx="5748">
                        <c:v>2.0213194444425797</c:v>
                      </c:pt>
                      <c:pt idx="5749">
                        <c:v>2.0215624999967448</c:v>
                      </c:pt>
                      <c:pt idx="5750">
                        <c:v>2.0218055555509098</c:v>
                      </c:pt>
                      <c:pt idx="5751">
                        <c:v>2.0220486111123508</c:v>
                      </c:pt>
                      <c:pt idx="5752">
                        <c:v>2.0222916666665158</c:v>
                      </c:pt>
                      <c:pt idx="5753">
                        <c:v>2.0225347222206809</c:v>
                      </c:pt>
                      <c:pt idx="5754">
                        <c:v>2.0227777777748459</c:v>
                      </c:pt>
                      <c:pt idx="5755">
                        <c:v>2.0230208333290109</c:v>
                      </c:pt>
                      <c:pt idx="5756">
                        <c:v>2.0232638888904519</c:v>
                      </c:pt>
                      <c:pt idx="5757">
                        <c:v>2.023506944444617</c:v>
                      </c:pt>
                      <c:pt idx="5758">
                        <c:v>2.023749999998782</c:v>
                      </c:pt>
                      <c:pt idx="5759">
                        <c:v>2.0239930555529471</c:v>
                      </c:pt>
                      <c:pt idx="5760">
                        <c:v>2.0242361111071121</c:v>
                      </c:pt>
                      <c:pt idx="5761">
                        <c:v>2.0244791666685531</c:v>
                      </c:pt>
                      <c:pt idx="5762">
                        <c:v>2.0247222222227181</c:v>
                      </c:pt>
                      <c:pt idx="5763">
                        <c:v>2.0249652777768832</c:v>
                      </c:pt>
                      <c:pt idx="5764">
                        <c:v>2.0252083333310482</c:v>
                      </c:pt>
                      <c:pt idx="5765">
                        <c:v>2.0254513888852133</c:v>
                      </c:pt>
                      <c:pt idx="5766">
                        <c:v>2.0256944444393783</c:v>
                      </c:pt>
                      <c:pt idx="5767">
                        <c:v>2.0259375000008193</c:v>
                      </c:pt>
                      <c:pt idx="5768">
                        <c:v>2.0261805555549843</c:v>
                      </c:pt>
                      <c:pt idx="5769">
                        <c:v>2.0264236111091494</c:v>
                      </c:pt>
                      <c:pt idx="5770">
                        <c:v>2.0266782407400941</c:v>
                      </c:pt>
                      <c:pt idx="5771">
                        <c:v>2.0269212962942591</c:v>
                      </c:pt>
                      <c:pt idx="5772">
                        <c:v>2.0271643518484241</c:v>
                      </c:pt>
                      <c:pt idx="5773">
                        <c:v>2.0274074074025892</c:v>
                      </c:pt>
                      <c:pt idx="5774">
                        <c:v>2.0276504629640302</c:v>
                      </c:pt>
                      <c:pt idx="5775">
                        <c:v>2.0278935185181952</c:v>
                      </c:pt>
                      <c:pt idx="5776">
                        <c:v>2.0281365740723603</c:v>
                      </c:pt>
                      <c:pt idx="5777">
                        <c:v>2.0283796296265253</c:v>
                      </c:pt>
                      <c:pt idx="5778">
                        <c:v>2.0286226851806903</c:v>
                      </c:pt>
                      <c:pt idx="5779">
                        <c:v>2.0288657407421313</c:v>
                      </c:pt>
                      <c:pt idx="5780">
                        <c:v>2.0291087962962964</c:v>
                      </c:pt>
                      <c:pt idx="5781">
                        <c:v>2.0293518518504614</c:v>
                      </c:pt>
                      <c:pt idx="5782">
                        <c:v>2.0295949074046264</c:v>
                      </c:pt>
                      <c:pt idx="5783">
                        <c:v>2.0298379629587915</c:v>
                      </c:pt>
                      <c:pt idx="5784">
                        <c:v>2.0300810185202325</c:v>
                      </c:pt>
                      <c:pt idx="5785">
                        <c:v>2.0303240740743975</c:v>
                      </c:pt>
                      <c:pt idx="5786">
                        <c:v>2.0305671296285626</c:v>
                      </c:pt>
                      <c:pt idx="5787">
                        <c:v>2.0308101851827276</c:v>
                      </c:pt>
                      <c:pt idx="5788">
                        <c:v>2.0310532407368926</c:v>
                      </c:pt>
                      <c:pt idx="5789">
                        <c:v>2.0312962962983336</c:v>
                      </c:pt>
                      <c:pt idx="5790">
                        <c:v>2.0315393518524987</c:v>
                      </c:pt>
                      <c:pt idx="5791">
                        <c:v>2.0317824074066637</c:v>
                      </c:pt>
                      <c:pt idx="5792">
                        <c:v>2.0320254629608288</c:v>
                      </c:pt>
                      <c:pt idx="5793">
                        <c:v>2.0322685185149938</c:v>
                      </c:pt>
                      <c:pt idx="5794">
                        <c:v>2.0325115740691588</c:v>
                      </c:pt>
                      <c:pt idx="5795">
                        <c:v>2.0327546296305998</c:v>
                      </c:pt>
                      <c:pt idx="5796">
                        <c:v>2.0329976851847649</c:v>
                      </c:pt>
                      <c:pt idx="5797">
                        <c:v>2.0332407407389299</c:v>
                      </c:pt>
                      <c:pt idx="5798">
                        <c:v>2.0334837962930949</c:v>
                      </c:pt>
                      <c:pt idx="5799">
                        <c:v>2.03372685184726</c:v>
                      </c:pt>
                      <c:pt idx="5800">
                        <c:v>2.033969907408701</c:v>
                      </c:pt>
                      <c:pt idx="5801">
                        <c:v>2.034212962962866</c:v>
                      </c:pt>
                      <c:pt idx="5802">
                        <c:v>2.0344560185170311</c:v>
                      </c:pt>
                      <c:pt idx="5803">
                        <c:v>2.0346990740711961</c:v>
                      </c:pt>
                      <c:pt idx="5804">
                        <c:v>2.0349421296253611</c:v>
                      </c:pt>
                      <c:pt idx="5805">
                        <c:v>2.0351851851868021</c:v>
                      </c:pt>
                      <c:pt idx="5806">
                        <c:v>2.0354282407409672</c:v>
                      </c:pt>
                      <c:pt idx="5807">
                        <c:v>2.0356712962951322</c:v>
                      </c:pt>
                      <c:pt idx="5808">
                        <c:v>2.0359143518492973</c:v>
                      </c:pt>
                      <c:pt idx="5809">
                        <c:v>2.0361574074034623</c:v>
                      </c:pt>
                      <c:pt idx="5810">
                        <c:v>2.0364004629649033</c:v>
                      </c:pt>
                      <c:pt idx="5811">
                        <c:v>2.0366435185190683</c:v>
                      </c:pt>
                      <c:pt idx="5812">
                        <c:v>2.0368865740732334</c:v>
                      </c:pt>
                      <c:pt idx="5813">
                        <c:v>2.0371296296273984</c:v>
                      </c:pt>
                      <c:pt idx="5814">
                        <c:v>2.0373726851815634</c:v>
                      </c:pt>
                      <c:pt idx="5815">
                        <c:v>2.0376157407357285</c:v>
                      </c:pt>
                      <c:pt idx="5816">
                        <c:v>2.0378587962971695</c:v>
                      </c:pt>
                      <c:pt idx="5817">
                        <c:v>2.0381018518513345</c:v>
                      </c:pt>
                      <c:pt idx="5818">
                        <c:v>2.0383449074054996</c:v>
                      </c:pt>
                      <c:pt idx="5819">
                        <c:v>2.0385995370364443</c:v>
                      </c:pt>
                      <c:pt idx="5820">
                        <c:v>2.0388425925906093</c:v>
                      </c:pt>
                      <c:pt idx="5821">
                        <c:v>2.0390856481447743</c:v>
                      </c:pt>
                      <c:pt idx="5822">
                        <c:v>2.0393287036989394</c:v>
                      </c:pt>
                      <c:pt idx="5823">
                        <c:v>2.0395717592603804</c:v>
                      </c:pt>
                      <c:pt idx="5824">
                        <c:v>2.0398148148145454</c:v>
                      </c:pt>
                      <c:pt idx="5825">
                        <c:v>2.0400578703687104</c:v>
                      </c:pt>
                      <c:pt idx="5826">
                        <c:v>2.0403009259228755</c:v>
                      </c:pt>
                      <c:pt idx="5827">
                        <c:v>2.0405439814770405</c:v>
                      </c:pt>
                      <c:pt idx="5828">
                        <c:v>2.0407870370384815</c:v>
                      </c:pt>
                      <c:pt idx="5829">
                        <c:v>2.0410300925926466</c:v>
                      </c:pt>
                      <c:pt idx="5830">
                        <c:v>2.0412731481468116</c:v>
                      </c:pt>
                      <c:pt idx="5831">
                        <c:v>2.0415162037009766</c:v>
                      </c:pt>
                      <c:pt idx="5832">
                        <c:v>2.0417592592551417</c:v>
                      </c:pt>
                      <c:pt idx="5833">
                        <c:v>2.0420023148165827</c:v>
                      </c:pt>
                      <c:pt idx="5834">
                        <c:v>2.0422453703707477</c:v>
                      </c:pt>
                      <c:pt idx="5835">
                        <c:v>2.0424884259249128</c:v>
                      </c:pt>
                      <c:pt idx="5836">
                        <c:v>2.0427314814790778</c:v>
                      </c:pt>
                      <c:pt idx="5837">
                        <c:v>2.0429745370332428</c:v>
                      </c:pt>
                      <c:pt idx="5838">
                        <c:v>2.0432175925946838</c:v>
                      </c:pt>
                      <c:pt idx="5839">
                        <c:v>2.0434606481488489</c:v>
                      </c:pt>
                      <c:pt idx="5840">
                        <c:v>2.0437037037030139</c:v>
                      </c:pt>
                      <c:pt idx="5841">
                        <c:v>2.0439467592571789</c:v>
                      </c:pt>
                      <c:pt idx="5842">
                        <c:v>2.044189814811344</c:v>
                      </c:pt>
                      <c:pt idx="5843">
                        <c:v>2.044432870365509</c:v>
                      </c:pt>
                      <c:pt idx="5844">
                        <c:v>2.04467592592695</c:v>
                      </c:pt>
                      <c:pt idx="5845">
                        <c:v>2.0449189814811151</c:v>
                      </c:pt>
                      <c:pt idx="5846">
                        <c:v>2.0451620370352801</c:v>
                      </c:pt>
                      <c:pt idx="5847">
                        <c:v>2.0454050925894451</c:v>
                      </c:pt>
                      <c:pt idx="5848">
                        <c:v>2.0456481481436102</c:v>
                      </c:pt>
                      <c:pt idx="5849">
                        <c:v>2.0458912037050512</c:v>
                      </c:pt>
                      <c:pt idx="5850">
                        <c:v>2.0461342592592162</c:v>
                      </c:pt>
                      <c:pt idx="5851">
                        <c:v>2.0463773148133813</c:v>
                      </c:pt>
                      <c:pt idx="5852">
                        <c:v>2.0466203703675463</c:v>
                      </c:pt>
                      <c:pt idx="5853">
                        <c:v>2.0468634259217113</c:v>
                      </c:pt>
                      <c:pt idx="5854">
                        <c:v>2.0471064814831523</c:v>
                      </c:pt>
                      <c:pt idx="5855">
                        <c:v>2.0473495370373174</c:v>
                      </c:pt>
                      <c:pt idx="5856">
                        <c:v>2.0475925925914824</c:v>
                      </c:pt>
                      <c:pt idx="5857">
                        <c:v>2.0478356481456474</c:v>
                      </c:pt>
                      <c:pt idx="5858">
                        <c:v>2.0480787036998125</c:v>
                      </c:pt>
                      <c:pt idx="5859">
                        <c:v>2.0483217592612535</c:v>
                      </c:pt>
                      <c:pt idx="5860">
                        <c:v>2.0485648148154185</c:v>
                      </c:pt>
                      <c:pt idx="5861">
                        <c:v>2.0488078703695836</c:v>
                      </c:pt>
                      <c:pt idx="5862">
                        <c:v>2.0490509259237486</c:v>
                      </c:pt>
                      <c:pt idx="5863">
                        <c:v>2.0492939814779136</c:v>
                      </c:pt>
                      <c:pt idx="5864">
                        <c:v>2.0495370370320787</c:v>
                      </c:pt>
                      <c:pt idx="5865">
                        <c:v>2.0497800925935197</c:v>
                      </c:pt>
                      <c:pt idx="5866">
                        <c:v>2.0500347222171884</c:v>
                      </c:pt>
                      <c:pt idx="5867">
                        <c:v>2.0502777777786294</c:v>
                      </c:pt>
                      <c:pt idx="5868">
                        <c:v>2.0505208333327944</c:v>
                      </c:pt>
                      <c:pt idx="5869">
                        <c:v>2.0507638888869595</c:v>
                      </c:pt>
                      <c:pt idx="5870">
                        <c:v>2.0510069444411245</c:v>
                      </c:pt>
                      <c:pt idx="5871">
                        <c:v>2.0512499999952896</c:v>
                      </c:pt>
                      <c:pt idx="5872">
                        <c:v>2.0514930555567306</c:v>
                      </c:pt>
                      <c:pt idx="5873">
                        <c:v>2.0517361111108956</c:v>
                      </c:pt>
                      <c:pt idx="5874">
                        <c:v>2.0519791666650606</c:v>
                      </c:pt>
                      <c:pt idx="5875">
                        <c:v>2.0522222222192257</c:v>
                      </c:pt>
                      <c:pt idx="5876">
                        <c:v>2.0524652777733907</c:v>
                      </c:pt>
                      <c:pt idx="5877">
                        <c:v>2.0527083333348317</c:v>
                      </c:pt>
                      <c:pt idx="5878">
                        <c:v>2.0529513888889968</c:v>
                      </c:pt>
                      <c:pt idx="5879">
                        <c:v>2.0531944444431618</c:v>
                      </c:pt>
                      <c:pt idx="5880">
                        <c:v>2.0534374999973268</c:v>
                      </c:pt>
                      <c:pt idx="5881">
                        <c:v>2.0536805555514919</c:v>
                      </c:pt>
                      <c:pt idx="5882">
                        <c:v>2.0539236111129329</c:v>
                      </c:pt>
                      <c:pt idx="5883">
                        <c:v>2.0541666666670979</c:v>
                      </c:pt>
                      <c:pt idx="5884">
                        <c:v>2.0544097222212629</c:v>
                      </c:pt>
                      <c:pt idx="5885">
                        <c:v>2.054652777775428</c:v>
                      </c:pt>
                      <c:pt idx="5886">
                        <c:v>2.054895833329593</c:v>
                      </c:pt>
                      <c:pt idx="5887">
                        <c:v>2.0551388888837581</c:v>
                      </c:pt>
                      <c:pt idx="5888">
                        <c:v>2.0553819444451991</c:v>
                      </c:pt>
                      <c:pt idx="5889">
                        <c:v>2.0556249999993641</c:v>
                      </c:pt>
                      <c:pt idx="5890">
                        <c:v>2.0558680555535291</c:v>
                      </c:pt>
                      <c:pt idx="5891">
                        <c:v>2.0561111111076942</c:v>
                      </c:pt>
                      <c:pt idx="5892">
                        <c:v>2.0563541666618592</c:v>
                      </c:pt>
                      <c:pt idx="5893">
                        <c:v>2.0565972222233002</c:v>
                      </c:pt>
                      <c:pt idx="5894">
                        <c:v>2.0568402777774653</c:v>
                      </c:pt>
                      <c:pt idx="5895">
                        <c:v>2.0570833333316303</c:v>
                      </c:pt>
                      <c:pt idx="5896">
                        <c:v>2.0573263888857953</c:v>
                      </c:pt>
                      <c:pt idx="5897">
                        <c:v>2.0575694444399604</c:v>
                      </c:pt>
                      <c:pt idx="5898">
                        <c:v>2.0578125000014014</c:v>
                      </c:pt>
                      <c:pt idx="5899">
                        <c:v>2.0580555555555664</c:v>
                      </c:pt>
                      <c:pt idx="5900">
                        <c:v>2.0582986111097314</c:v>
                      </c:pt>
                      <c:pt idx="5901">
                        <c:v>2.0585416666638965</c:v>
                      </c:pt>
                      <c:pt idx="5902">
                        <c:v>2.0587847222180615</c:v>
                      </c:pt>
                      <c:pt idx="5903">
                        <c:v>2.0590277777795025</c:v>
                      </c:pt>
                      <c:pt idx="5904">
                        <c:v>2.0592708333336676</c:v>
                      </c:pt>
                      <c:pt idx="5905">
                        <c:v>2.0595138888878326</c:v>
                      </c:pt>
                      <c:pt idx="5906">
                        <c:v>2.0597569444419976</c:v>
                      </c:pt>
                      <c:pt idx="5907">
                        <c:v>2.0599999999961627</c:v>
                      </c:pt>
                      <c:pt idx="5908">
                        <c:v>2.0602430555576037</c:v>
                      </c:pt>
                      <c:pt idx="5909">
                        <c:v>2.0604861111117687</c:v>
                      </c:pt>
                      <c:pt idx="5910">
                        <c:v>2.0607291666659338</c:v>
                      </c:pt>
                      <c:pt idx="5911">
                        <c:v>2.0609722222200988</c:v>
                      </c:pt>
                      <c:pt idx="5912">
                        <c:v>2.0612152777742638</c:v>
                      </c:pt>
                      <c:pt idx="5913">
                        <c:v>2.0614583333284289</c:v>
                      </c:pt>
                      <c:pt idx="5914">
                        <c:v>2.0617013888898699</c:v>
                      </c:pt>
                      <c:pt idx="5915">
                        <c:v>2.0619560185135386</c:v>
                      </c:pt>
                      <c:pt idx="5916">
                        <c:v>2.0621990740749796</c:v>
                      </c:pt>
                      <c:pt idx="5917">
                        <c:v>2.0624421296291446</c:v>
                      </c:pt>
                      <c:pt idx="5918">
                        <c:v>2.0626851851833097</c:v>
                      </c:pt>
                      <c:pt idx="5919">
                        <c:v>2.0629282407374747</c:v>
                      </c:pt>
                      <c:pt idx="5920">
                        <c:v>2.0631712962916398</c:v>
                      </c:pt>
                      <c:pt idx="5921">
                        <c:v>2.0634143518530808</c:v>
                      </c:pt>
                      <c:pt idx="5922">
                        <c:v>2.0636574074072458</c:v>
                      </c:pt>
                      <c:pt idx="5923">
                        <c:v>2.0639004629614108</c:v>
                      </c:pt>
                      <c:pt idx="5924">
                        <c:v>2.0641435185155759</c:v>
                      </c:pt>
                      <c:pt idx="5925">
                        <c:v>2.0643865740697409</c:v>
                      </c:pt>
                      <c:pt idx="5926">
                        <c:v>2.0646296296311819</c:v>
                      </c:pt>
                      <c:pt idx="5927">
                        <c:v>2.0648726851853469</c:v>
                      </c:pt>
                      <c:pt idx="5928">
                        <c:v>2.065115740739512</c:v>
                      </c:pt>
                      <c:pt idx="5929">
                        <c:v>2.065358796293677</c:v>
                      </c:pt>
                      <c:pt idx="5930">
                        <c:v>2.0656018518478421</c:v>
                      </c:pt>
                      <c:pt idx="5931">
                        <c:v>2.0658449074092831</c:v>
                      </c:pt>
                      <c:pt idx="5932">
                        <c:v>2.0660879629634481</c:v>
                      </c:pt>
                      <c:pt idx="5933">
                        <c:v>2.0663310185176131</c:v>
                      </c:pt>
                      <c:pt idx="5934">
                        <c:v>2.0665740740717782</c:v>
                      </c:pt>
                      <c:pt idx="5935">
                        <c:v>2.0668171296259432</c:v>
                      </c:pt>
                      <c:pt idx="5936">
                        <c:v>2.0670601851801083</c:v>
                      </c:pt>
                      <c:pt idx="5937">
                        <c:v>2.0673032407415493</c:v>
                      </c:pt>
                      <c:pt idx="5938">
                        <c:v>2.0675462962957143</c:v>
                      </c:pt>
                      <c:pt idx="5939">
                        <c:v>2.0677893518498793</c:v>
                      </c:pt>
                      <c:pt idx="5940">
                        <c:v>2.0680324074040444</c:v>
                      </c:pt>
                      <c:pt idx="5941">
                        <c:v>2.0682754629582094</c:v>
                      </c:pt>
                      <c:pt idx="5942">
                        <c:v>2.0685185185196504</c:v>
                      </c:pt>
                      <c:pt idx="5943">
                        <c:v>2.0687615740738154</c:v>
                      </c:pt>
                      <c:pt idx="5944">
                        <c:v>2.0690046296279805</c:v>
                      </c:pt>
                      <c:pt idx="5945">
                        <c:v>2.0692476851821455</c:v>
                      </c:pt>
                      <c:pt idx="5946">
                        <c:v>2.0694907407363106</c:v>
                      </c:pt>
                      <c:pt idx="5947">
                        <c:v>2.0697337962977516</c:v>
                      </c:pt>
                      <c:pt idx="5948">
                        <c:v>2.0699768518519166</c:v>
                      </c:pt>
                      <c:pt idx="5949">
                        <c:v>2.0702199074060816</c:v>
                      </c:pt>
                      <c:pt idx="5950">
                        <c:v>2.0704629629602467</c:v>
                      </c:pt>
                      <c:pt idx="5951">
                        <c:v>2.0707060185144117</c:v>
                      </c:pt>
                      <c:pt idx="5952">
                        <c:v>2.0709490740758527</c:v>
                      </c:pt>
                      <c:pt idx="5953">
                        <c:v>2.0711921296300178</c:v>
                      </c:pt>
                      <c:pt idx="5954">
                        <c:v>2.0714351851841828</c:v>
                      </c:pt>
                      <c:pt idx="5955">
                        <c:v>2.0716782407383478</c:v>
                      </c:pt>
                      <c:pt idx="5956">
                        <c:v>2.0719212962925129</c:v>
                      </c:pt>
                      <c:pt idx="5957">
                        <c:v>2.0721643518539539</c:v>
                      </c:pt>
                      <c:pt idx="5958">
                        <c:v>2.0724074074081189</c:v>
                      </c:pt>
                      <c:pt idx="5959">
                        <c:v>2.0726504629622839</c:v>
                      </c:pt>
                      <c:pt idx="5960">
                        <c:v>2.072893518516449</c:v>
                      </c:pt>
                      <c:pt idx="5961">
                        <c:v>2.073136574070614</c:v>
                      </c:pt>
                      <c:pt idx="5962">
                        <c:v>2.0733796296247791</c:v>
                      </c:pt>
                      <c:pt idx="5963">
                        <c:v>2.0736342592557238</c:v>
                      </c:pt>
                      <c:pt idx="5964">
                        <c:v>2.0738773148098888</c:v>
                      </c:pt>
                      <c:pt idx="5965">
                        <c:v>2.0741203703713298</c:v>
                      </c:pt>
                      <c:pt idx="5966">
                        <c:v>2.0743634259254948</c:v>
                      </c:pt>
                      <c:pt idx="5967">
                        <c:v>2.0746064814796599</c:v>
                      </c:pt>
                      <c:pt idx="5968">
                        <c:v>2.0748495370338249</c:v>
                      </c:pt>
                      <c:pt idx="5969">
                        <c:v>2.0750925925879899</c:v>
                      </c:pt>
                      <c:pt idx="5970">
                        <c:v>2.0753356481494309</c:v>
                      </c:pt>
                      <c:pt idx="5971">
                        <c:v>2.075578703703596</c:v>
                      </c:pt>
                      <c:pt idx="5972">
                        <c:v>2.075821759257761</c:v>
                      </c:pt>
                      <c:pt idx="5973">
                        <c:v>2.0760648148119261</c:v>
                      </c:pt>
                      <c:pt idx="5974">
                        <c:v>2.0763078703660911</c:v>
                      </c:pt>
                      <c:pt idx="5975">
                        <c:v>2.0765509259275321</c:v>
                      </c:pt>
                      <c:pt idx="5976">
                        <c:v>2.0767939814816971</c:v>
                      </c:pt>
                      <c:pt idx="5977">
                        <c:v>2.0770370370358622</c:v>
                      </c:pt>
                      <c:pt idx="5978">
                        <c:v>2.0772800925900272</c:v>
                      </c:pt>
                      <c:pt idx="5979">
                        <c:v>2.0775231481441923</c:v>
                      </c:pt>
                      <c:pt idx="5980">
                        <c:v>2.0777662037056333</c:v>
                      </c:pt>
                      <c:pt idx="5981">
                        <c:v>2.0780092592597983</c:v>
                      </c:pt>
                      <c:pt idx="5982">
                        <c:v>2.0782523148139633</c:v>
                      </c:pt>
                      <c:pt idx="5983">
                        <c:v>2.0784953703681284</c:v>
                      </c:pt>
                      <c:pt idx="5984">
                        <c:v>2.0787384259222934</c:v>
                      </c:pt>
                      <c:pt idx="5985">
                        <c:v>2.0789814814764584</c:v>
                      </c:pt>
                      <c:pt idx="5986">
                        <c:v>2.0792245370378994</c:v>
                      </c:pt>
                      <c:pt idx="5987">
                        <c:v>2.0794675925920645</c:v>
                      </c:pt>
                      <c:pt idx="5988">
                        <c:v>2.0797106481462295</c:v>
                      </c:pt>
                      <c:pt idx="5989">
                        <c:v>2.0799537037003946</c:v>
                      </c:pt>
                      <c:pt idx="5990">
                        <c:v>2.0801967592545596</c:v>
                      </c:pt>
                      <c:pt idx="5991">
                        <c:v>2.0804398148160006</c:v>
                      </c:pt>
                      <c:pt idx="5992">
                        <c:v>2.0806828703701656</c:v>
                      </c:pt>
                      <c:pt idx="5993">
                        <c:v>2.0809259259243307</c:v>
                      </c:pt>
                      <c:pt idx="5994">
                        <c:v>2.0811689814784957</c:v>
                      </c:pt>
                      <c:pt idx="5995">
                        <c:v>2.0814120370326608</c:v>
                      </c:pt>
                      <c:pt idx="5996">
                        <c:v>2.0816550925941018</c:v>
                      </c:pt>
                      <c:pt idx="5997">
                        <c:v>2.0818981481482668</c:v>
                      </c:pt>
                      <c:pt idx="5998">
                        <c:v>2.0821412037024318</c:v>
                      </c:pt>
                      <c:pt idx="5999">
                        <c:v>2.0823842592565969</c:v>
                      </c:pt>
                      <c:pt idx="6000">
                        <c:v>2.0826273148107619</c:v>
                      </c:pt>
                      <c:pt idx="6001">
                        <c:v>2.0828703703722029</c:v>
                      </c:pt>
                      <c:pt idx="6002">
                        <c:v>2.0831134259263679</c:v>
                      </c:pt>
                      <c:pt idx="6003">
                        <c:v>2.083356481480533</c:v>
                      </c:pt>
                      <c:pt idx="6004">
                        <c:v>2.083599537034698</c:v>
                      </c:pt>
                      <c:pt idx="6005">
                        <c:v>2.0838425925888631</c:v>
                      </c:pt>
                      <c:pt idx="6006">
                        <c:v>2.0840856481430281</c:v>
                      </c:pt>
                      <c:pt idx="6007">
                        <c:v>2.0843287037044691</c:v>
                      </c:pt>
                      <c:pt idx="6008">
                        <c:v>2.0845717592586341</c:v>
                      </c:pt>
                      <c:pt idx="6009">
                        <c:v>2.0848148148127992</c:v>
                      </c:pt>
                      <c:pt idx="6010">
                        <c:v>2.0850578703669642</c:v>
                      </c:pt>
                      <c:pt idx="6011">
                        <c:v>2.0853124999979089</c:v>
                      </c:pt>
                      <c:pt idx="6012">
                        <c:v>2.0855555555520739</c:v>
                      </c:pt>
                      <c:pt idx="6013">
                        <c:v>2.085798611106239</c:v>
                      </c:pt>
                      <c:pt idx="6014">
                        <c:v>2.08604166666768</c:v>
                      </c:pt>
                      <c:pt idx="6015">
                        <c:v>2.086284722221845</c:v>
                      </c:pt>
                      <c:pt idx="6016">
                        <c:v>2.0865277777760101</c:v>
                      </c:pt>
                      <c:pt idx="6017">
                        <c:v>2.0867708333301751</c:v>
                      </c:pt>
                      <c:pt idx="6018">
                        <c:v>2.0870138888843401</c:v>
                      </c:pt>
                      <c:pt idx="6019">
                        <c:v>2.0872569444457811</c:v>
                      </c:pt>
                      <c:pt idx="6020">
                        <c:v>2.0874999999999462</c:v>
                      </c:pt>
                      <c:pt idx="6021">
                        <c:v>2.0877430555541112</c:v>
                      </c:pt>
                      <c:pt idx="6022">
                        <c:v>2.0879861111082763</c:v>
                      </c:pt>
                      <c:pt idx="6023">
                        <c:v>2.0882291666624413</c:v>
                      </c:pt>
                      <c:pt idx="6024">
                        <c:v>2.0884722222238823</c:v>
                      </c:pt>
                      <c:pt idx="6025">
                        <c:v>2.0887152777780473</c:v>
                      </c:pt>
                      <c:pt idx="6026">
                        <c:v>2.0889583333322124</c:v>
                      </c:pt>
                      <c:pt idx="6027">
                        <c:v>2.0892013888863774</c:v>
                      </c:pt>
                      <c:pt idx="6028">
                        <c:v>2.0894444444405424</c:v>
                      </c:pt>
                      <c:pt idx="6029">
                        <c:v>2.0896875000019834</c:v>
                      </c:pt>
                      <c:pt idx="6030">
                        <c:v>2.0899305555561485</c:v>
                      </c:pt>
                      <c:pt idx="6031">
                        <c:v>2.0901736111103135</c:v>
                      </c:pt>
                      <c:pt idx="6032">
                        <c:v>2.0904166666644786</c:v>
                      </c:pt>
                      <c:pt idx="6033">
                        <c:v>2.0906597222186436</c:v>
                      </c:pt>
                      <c:pt idx="6034">
                        <c:v>2.0909027777728086</c:v>
                      </c:pt>
                      <c:pt idx="6035">
                        <c:v>2.0911458333342496</c:v>
                      </c:pt>
                      <c:pt idx="6036">
                        <c:v>2.0913888888884147</c:v>
                      </c:pt>
                      <c:pt idx="6037">
                        <c:v>2.0916319444425797</c:v>
                      </c:pt>
                      <c:pt idx="6038">
                        <c:v>2.0918749999967448</c:v>
                      </c:pt>
                      <c:pt idx="6039">
                        <c:v>2.0921180555509098</c:v>
                      </c:pt>
                      <c:pt idx="6040">
                        <c:v>2.0923611111123508</c:v>
                      </c:pt>
                      <c:pt idx="6041">
                        <c:v>2.0926041666665158</c:v>
                      </c:pt>
                      <c:pt idx="6042">
                        <c:v>2.0928472222206809</c:v>
                      </c:pt>
                      <c:pt idx="6043">
                        <c:v>2.0930902777748459</c:v>
                      </c:pt>
                      <c:pt idx="6044">
                        <c:v>2.0933333333290109</c:v>
                      </c:pt>
                      <c:pt idx="6045">
                        <c:v>2.0935763888904519</c:v>
                      </c:pt>
                      <c:pt idx="6046">
                        <c:v>2.093819444444617</c:v>
                      </c:pt>
                      <c:pt idx="6047">
                        <c:v>2.094062499998782</c:v>
                      </c:pt>
                      <c:pt idx="6048">
                        <c:v>2.0943055555529471</c:v>
                      </c:pt>
                      <c:pt idx="6049">
                        <c:v>2.0945486111071121</c:v>
                      </c:pt>
                      <c:pt idx="6050">
                        <c:v>2.0947916666685531</c:v>
                      </c:pt>
                      <c:pt idx="6051">
                        <c:v>2.0950347222227181</c:v>
                      </c:pt>
                      <c:pt idx="6052">
                        <c:v>2.0952777777768832</c:v>
                      </c:pt>
                      <c:pt idx="6053">
                        <c:v>2.0955208333310482</c:v>
                      </c:pt>
                      <c:pt idx="6054">
                        <c:v>2.0957638888852133</c:v>
                      </c:pt>
                      <c:pt idx="6055">
                        <c:v>2.0960069444393783</c:v>
                      </c:pt>
                      <c:pt idx="6056">
                        <c:v>2.0962500000008193</c:v>
                      </c:pt>
                      <c:pt idx="6057">
                        <c:v>2.0964930555549843</c:v>
                      </c:pt>
                      <c:pt idx="6058">
                        <c:v>2.0967361111091494</c:v>
                      </c:pt>
                      <c:pt idx="6059">
                        <c:v>2.0969791666633144</c:v>
                      </c:pt>
                      <c:pt idx="6060">
                        <c:v>2.0972337962942591</c:v>
                      </c:pt>
                      <c:pt idx="6061">
                        <c:v>2.0974768518484241</c:v>
                      </c:pt>
                      <c:pt idx="6062">
                        <c:v>2.0977199074025892</c:v>
                      </c:pt>
                      <c:pt idx="6063">
                        <c:v>2.0979629629640302</c:v>
                      </c:pt>
                      <c:pt idx="6064">
                        <c:v>2.0982060185181952</c:v>
                      </c:pt>
                      <c:pt idx="6065">
                        <c:v>2.0984490740723603</c:v>
                      </c:pt>
                      <c:pt idx="6066">
                        <c:v>2.0986921296265253</c:v>
                      </c:pt>
                      <c:pt idx="6067">
                        <c:v>2.0989351851806903</c:v>
                      </c:pt>
                      <c:pt idx="6068">
                        <c:v>2.0991782407421313</c:v>
                      </c:pt>
                      <c:pt idx="6069">
                        <c:v>2.0994212962962964</c:v>
                      </c:pt>
                      <c:pt idx="6070">
                        <c:v>2.0996643518504614</c:v>
                      </c:pt>
                      <c:pt idx="6071">
                        <c:v>2.0999074074046264</c:v>
                      </c:pt>
                      <c:pt idx="6072">
                        <c:v>2.1001504629587915</c:v>
                      </c:pt>
                      <c:pt idx="6073">
                        <c:v>2.1003935185202325</c:v>
                      </c:pt>
                      <c:pt idx="6074">
                        <c:v>2.1006365740743975</c:v>
                      </c:pt>
                      <c:pt idx="6075">
                        <c:v>2.1008796296285626</c:v>
                      </c:pt>
                      <c:pt idx="6076">
                        <c:v>2.1011226851827276</c:v>
                      </c:pt>
                      <c:pt idx="6077">
                        <c:v>2.1013657407368926</c:v>
                      </c:pt>
                      <c:pt idx="6078">
                        <c:v>2.1016087962983336</c:v>
                      </c:pt>
                      <c:pt idx="6079">
                        <c:v>2.1018518518524987</c:v>
                      </c:pt>
                      <c:pt idx="6080">
                        <c:v>2.1020949074066637</c:v>
                      </c:pt>
                      <c:pt idx="6081">
                        <c:v>2.1023379629608288</c:v>
                      </c:pt>
                      <c:pt idx="6082">
                        <c:v>2.1025810185149938</c:v>
                      </c:pt>
                      <c:pt idx="6083">
                        <c:v>2.1028240740691588</c:v>
                      </c:pt>
                      <c:pt idx="6084">
                        <c:v>2.1030671296305998</c:v>
                      </c:pt>
                      <c:pt idx="6085">
                        <c:v>2.1033101851847649</c:v>
                      </c:pt>
                      <c:pt idx="6086">
                        <c:v>2.1035532407389299</c:v>
                      </c:pt>
                      <c:pt idx="6087">
                        <c:v>2.1037962962930949</c:v>
                      </c:pt>
                      <c:pt idx="6088">
                        <c:v>2.10403935184726</c:v>
                      </c:pt>
                      <c:pt idx="6089">
                        <c:v>2.104282407408701</c:v>
                      </c:pt>
                      <c:pt idx="6090">
                        <c:v>2.104525462962866</c:v>
                      </c:pt>
                      <c:pt idx="6091">
                        <c:v>2.1047685185170311</c:v>
                      </c:pt>
                      <c:pt idx="6092">
                        <c:v>2.1050115740711961</c:v>
                      </c:pt>
                      <c:pt idx="6093">
                        <c:v>2.1052546296253611</c:v>
                      </c:pt>
                      <c:pt idx="6094">
                        <c:v>2.1054976851868021</c:v>
                      </c:pt>
                      <c:pt idx="6095">
                        <c:v>2.1057407407409672</c:v>
                      </c:pt>
                      <c:pt idx="6096">
                        <c:v>2.1059837962951322</c:v>
                      </c:pt>
                      <c:pt idx="6097">
                        <c:v>2.1062268518492973</c:v>
                      </c:pt>
                      <c:pt idx="6098">
                        <c:v>2.1064699074034623</c:v>
                      </c:pt>
                      <c:pt idx="6099">
                        <c:v>2.1067129629649033</c:v>
                      </c:pt>
                      <c:pt idx="6100">
                        <c:v>2.1069560185190683</c:v>
                      </c:pt>
                      <c:pt idx="6101">
                        <c:v>2.1071990740732334</c:v>
                      </c:pt>
                      <c:pt idx="6102">
                        <c:v>2.1074421296273984</c:v>
                      </c:pt>
                      <c:pt idx="6103">
                        <c:v>2.1076851851815634</c:v>
                      </c:pt>
                      <c:pt idx="6104">
                        <c:v>2.1079282407357285</c:v>
                      </c:pt>
                      <c:pt idx="6105">
                        <c:v>2.1081712962971695</c:v>
                      </c:pt>
                      <c:pt idx="6106">
                        <c:v>2.1084143518513345</c:v>
                      </c:pt>
                      <c:pt idx="6107">
                        <c:v>2.1086689814822792</c:v>
                      </c:pt>
                      <c:pt idx="6108">
                        <c:v>2.1089120370364443</c:v>
                      </c:pt>
                      <c:pt idx="6109">
                        <c:v>2.1091550925906093</c:v>
                      </c:pt>
                      <c:pt idx="6110">
                        <c:v>2.1093981481447743</c:v>
                      </c:pt>
                      <c:pt idx="6111">
                        <c:v>2.1096412036989394</c:v>
                      </c:pt>
                      <c:pt idx="6112">
                        <c:v>2.1098842592603804</c:v>
                      </c:pt>
                      <c:pt idx="6113">
                        <c:v>2.1101273148145454</c:v>
                      </c:pt>
                      <c:pt idx="6114">
                        <c:v>2.1103703703687104</c:v>
                      </c:pt>
                      <c:pt idx="6115">
                        <c:v>2.1106134259228755</c:v>
                      </c:pt>
                      <c:pt idx="6116">
                        <c:v>2.1108564814770405</c:v>
                      </c:pt>
                      <c:pt idx="6117">
                        <c:v>2.1110995370384815</c:v>
                      </c:pt>
                      <c:pt idx="6118">
                        <c:v>2.1113425925926466</c:v>
                      </c:pt>
                      <c:pt idx="6119">
                        <c:v>2.1115856481468116</c:v>
                      </c:pt>
                      <c:pt idx="6120">
                        <c:v>2.1118287037009766</c:v>
                      </c:pt>
                      <c:pt idx="6121">
                        <c:v>2.1120717592551417</c:v>
                      </c:pt>
                      <c:pt idx="6122">
                        <c:v>2.1123148148165827</c:v>
                      </c:pt>
                      <c:pt idx="6123">
                        <c:v>2.1125578703707477</c:v>
                      </c:pt>
                      <c:pt idx="6124">
                        <c:v>2.1128009259249128</c:v>
                      </c:pt>
                      <c:pt idx="6125">
                        <c:v>2.1130439814790778</c:v>
                      </c:pt>
                      <c:pt idx="6126">
                        <c:v>2.1132870370332428</c:v>
                      </c:pt>
                      <c:pt idx="6127">
                        <c:v>2.1135300925946838</c:v>
                      </c:pt>
                      <c:pt idx="6128">
                        <c:v>2.1137731481488489</c:v>
                      </c:pt>
                      <c:pt idx="6129">
                        <c:v>2.1140162037030139</c:v>
                      </c:pt>
                      <c:pt idx="6130">
                        <c:v>2.1142592592571789</c:v>
                      </c:pt>
                      <c:pt idx="6131">
                        <c:v>2.114502314811344</c:v>
                      </c:pt>
                      <c:pt idx="6132">
                        <c:v>2.114745370365509</c:v>
                      </c:pt>
                      <c:pt idx="6133">
                        <c:v>2.11498842592695</c:v>
                      </c:pt>
                      <c:pt idx="6134">
                        <c:v>2.1152314814811151</c:v>
                      </c:pt>
                      <c:pt idx="6135">
                        <c:v>2.1154745370352801</c:v>
                      </c:pt>
                      <c:pt idx="6136">
                        <c:v>2.1157175925894451</c:v>
                      </c:pt>
                      <c:pt idx="6137">
                        <c:v>2.1159606481436102</c:v>
                      </c:pt>
                      <c:pt idx="6138">
                        <c:v>2.1162037037050512</c:v>
                      </c:pt>
                      <c:pt idx="6139">
                        <c:v>2.1164467592592162</c:v>
                      </c:pt>
                      <c:pt idx="6140">
                        <c:v>2.1166898148133813</c:v>
                      </c:pt>
                      <c:pt idx="6141">
                        <c:v>2.1169328703675463</c:v>
                      </c:pt>
                      <c:pt idx="6142">
                        <c:v>2.1171759259217113</c:v>
                      </c:pt>
                      <c:pt idx="6143">
                        <c:v>2.1174189814831523</c:v>
                      </c:pt>
                      <c:pt idx="6144">
                        <c:v>2.1176620370373174</c:v>
                      </c:pt>
                      <c:pt idx="6145">
                        <c:v>2.1179050925914824</c:v>
                      </c:pt>
                      <c:pt idx="6146">
                        <c:v>2.1181481481456474</c:v>
                      </c:pt>
                      <c:pt idx="6147">
                        <c:v>2.1183912036998125</c:v>
                      </c:pt>
                      <c:pt idx="6148">
                        <c:v>2.1186342592612535</c:v>
                      </c:pt>
                      <c:pt idx="6149">
                        <c:v>2.1188773148154185</c:v>
                      </c:pt>
                      <c:pt idx="6150">
                        <c:v>2.1191203703695836</c:v>
                      </c:pt>
                      <c:pt idx="6151">
                        <c:v>2.1193634259237486</c:v>
                      </c:pt>
                      <c:pt idx="6152">
                        <c:v>2.1196064814779136</c:v>
                      </c:pt>
                      <c:pt idx="6153">
                        <c:v>2.1198495370320787</c:v>
                      </c:pt>
                      <c:pt idx="6154">
                        <c:v>2.1200925925935197</c:v>
                      </c:pt>
                      <c:pt idx="6155">
                        <c:v>2.1203356481476847</c:v>
                      </c:pt>
                      <c:pt idx="6156">
                        <c:v>2.1205902777786294</c:v>
                      </c:pt>
                      <c:pt idx="6157">
                        <c:v>2.1208333333327944</c:v>
                      </c:pt>
                      <c:pt idx="6158">
                        <c:v>2.1210763888869595</c:v>
                      </c:pt>
                      <c:pt idx="6159">
                        <c:v>2.1213194444411245</c:v>
                      </c:pt>
                      <c:pt idx="6160">
                        <c:v>2.1215624999952896</c:v>
                      </c:pt>
                      <c:pt idx="6161">
                        <c:v>2.1218055555567306</c:v>
                      </c:pt>
                      <c:pt idx="6162">
                        <c:v>2.1220486111108956</c:v>
                      </c:pt>
                      <c:pt idx="6163">
                        <c:v>2.1222916666650606</c:v>
                      </c:pt>
                      <c:pt idx="6164">
                        <c:v>2.1225347222192257</c:v>
                      </c:pt>
                      <c:pt idx="6165">
                        <c:v>2.1227777777733907</c:v>
                      </c:pt>
                      <c:pt idx="6166">
                        <c:v>2.1230208333348317</c:v>
                      </c:pt>
                      <c:pt idx="6167">
                        <c:v>2.1232638888889968</c:v>
                      </c:pt>
                      <c:pt idx="6168">
                        <c:v>2.1235069444431618</c:v>
                      </c:pt>
                      <c:pt idx="6169">
                        <c:v>2.1237499999973268</c:v>
                      </c:pt>
                      <c:pt idx="6170">
                        <c:v>2.1239930555514919</c:v>
                      </c:pt>
                      <c:pt idx="6171">
                        <c:v>2.1242361111129329</c:v>
                      </c:pt>
                      <c:pt idx="6172">
                        <c:v>2.1244791666670979</c:v>
                      </c:pt>
                      <c:pt idx="6173">
                        <c:v>2.1247222222212629</c:v>
                      </c:pt>
                      <c:pt idx="6174">
                        <c:v>2.124965277775428</c:v>
                      </c:pt>
                      <c:pt idx="6175">
                        <c:v>2.125208333329593</c:v>
                      </c:pt>
                      <c:pt idx="6176">
                        <c:v>2.1254513888837581</c:v>
                      </c:pt>
                      <c:pt idx="6177">
                        <c:v>2.1256944444451991</c:v>
                      </c:pt>
                      <c:pt idx="6178">
                        <c:v>2.1259374999993641</c:v>
                      </c:pt>
                      <c:pt idx="6179">
                        <c:v>2.1261805555535291</c:v>
                      </c:pt>
                      <c:pt idx="6180">
                        <c:v>2.1264236111076942</c:v>
                      </c:pt>
                      <c:pt idx="6181">
                        <c:v>2.1266666666618592</c:v>
                      </c:pt>
                      <c:pt idx="6182">
                        <c:v>2.1269097222233002</c:v>
                      </c:pt>
                      <c:pt idx="6183">
                        <c:v>2.1271527777774653</c:v>
                      </c:pt>
                      <c:pt idx="6184">
                        <c:v>2.1273958333316303</c:v>
                      </c:pt>
                      <c:pt idx="6185">
                        <c:v>2.1276388888857953</c:v>
                      </c:pt>
                      <c:pt idx="6186">
                        <c:v>2.1278819444399604</c:v>
                      </c:pt>
                      <c:pt idx="6187">
                        <c:v>2.1281250000014014</c:v>
                      </c:pt>
                      <c:pt idx="6188">
                        <c:v>2.1283680555555664</c:v>
                      </c:pt>
                      <c:pt idx="6189">
                        <c:v>2.1286111111097314</c:v>
                      </c:pt>
                      <c:pt idx="6190">
                        <c:v>2.1288541666638965</c:v>
                      </c:pt>
                      <c:pt idx="6191">
                        <c:v>2.1290972222180615</c:v>
                      </c:pt>
                      <c:pt idx="6192">
                        <c:v>2.1293402777795025</c:v>
                      </c:pt>
                      <c:pt idx="6193">
                        <c:v>2.1295833333336676</c:v>
                      </c:pt>
                      <c:pt idx="6194">
                        <c:v>2.1298263888878326</c:v>
                      </c:pt>
                      <c:pt idx="6195">
                        <c:v>2.1300694444419976</c:v>
                      </c:pt>
                      <c:pt idx="6196">
                        <c:v>2.1303124999961627</c:v>
                      </c:pt>
                      <c:pt idx="6197">
                        <c:v>2.1305555555576037</c:v>
                      </c:pt>
                      <c:pt idx="6198">
                        <c:v>2.1307986111117687</c:v>
                      </c:pt>
                      <c:pt idx="6199">
                        <c:v>2.1310416666659338</c:v>
                      </c:pt>
                      <c:pt idx="6200">
                        <c:v>2.1312847222200988</c:v>
                      </c:pt>
                      <c:pt idx="6201">
                        <c:v>2.1315277777742638</c:v>
                      </c:pt>
                      <c:pt idx="6202">
                        <c:v>2.1317708333284289</c:v>
                      </c:pt>
                      <c:pt idx="6203">
                        <c:v>2.1320138888898699</c:v>
                      </c:pt>
                      <c:pt idx="6204">
                        <c:v>2.1322685185135386</c:v>
                      </c:pt>
                      <c:pt idx="6205">
                        <c:v>2.1325115740749796</c:v>
                      </c:pt>
                      <c:pt idx="6206">
                        <c:v>2.1327546296291446</c:v>
                      </c:pt>
                      <c:pt idx="6207">
                        <c:v>2.1329976851833097</c:v>
                      </c:pt>
                      <c:pt idx="6208">
                        <c:v>2.1332407407374747</c:v>
                      </c:pt>
                      <c:pt idx="6209">
                        <c:v>2.1334837962916398</c:v>
                      </c:pt>
                      <c:pt idx="6210">
                        <c:v>2.1337268518530808</c:v>
                      </c:pt>
                      <c:pt idx="6211">
                        <c:v>2.1339699074072458</c:v>
                      </c:pt>
                      <c:pt idx="6212">
                        <c:v>2.1342129629614108</c:v>
                      </c:pt>
                      <c:pt idx="6213">
                        <c:v>2.1344560185155759</c:v>
                      </c:pt>
                      <c:pt idx="6214">
                        <c:v>2.1346990740697409</c:v>
                      </c:pt>
                      <c:pt idx="6215">
                        <c:v>2.1349421296311819</c:v>
                      </c:pt>
                      <c:pt idx="6216">
                        <c:v>2.1351851851853469</c:v>
                      </c:pt>
                      <c:pt idx="6217">
                        <c:v>2.135428240739512</c:v>
                      </c:pt>
                      <c:pt idx="6218">
                        <c:v>2.135671296293677</c:v>
                      </c:pt>
                      <c:pt idx="6219">
                        <c:v>2.1359143518478421</c:v>
                      </c:pt>
                      <c:pt idx="6220">
                        <c:v>2.1361574074092831</c:v>
                      </c:pt>
                      <c:pt idx="6221">
                        <c:v>2.1364004629634481</c:v>
                      </c:pt>
                      <c:pt idx="6222">
                        <c:v>2.1366435185176131</c:v>
                      </c:pt>
                      <c:pt idx="6223">
                        <c:v>2.1368865740717782</c:v>
                      </c:pt>
                      <c:pt idx="6224">
                        <c:v>2.1371296296259432</c:v>
                      </c:pt>
                      <c:pt idx="6225">
                        <c:v>2.1373726851801083</c:v>
                      </c:pt>
                      <c:pt idx="6226">
                        <c:v>2.1376157407415493</c:v>
                      </c:pt>
                      <c:pt idx="6227">
                        <c:v>2.1378587962957143</c:v>
                      </c:pt>
                      <c:pt idx="6228">
                        <c:v>2.1381018518498793</c:v>
                      </c:pt>
                      <c:pt idx="6229">
                        <c:v>2.1383449074040444</c:v>
                      </c:pt>
                      <c:pt idx="6230">
                        <c:v>2.1385879629582094</c:v>
                      </c:pt>
                      <c:pt idx="6231">
                        <c:v>2.1388310185196504</c:v>
                      </c:pt>
                      <c:pt idx="6232">
                        <c:v>2.1390740740738154</c:v>
                      </c:pt>
                      <c:pt idx="6233">
                        <c:v>2.1393171296279805</c:v>
                      </c:pt>
                      <c:pt idx="6234">
                        <c:v>2.1395601851821455</c:v>
                      </c:pt>
                      <c:pt idx="6235">
                        <c:v>2.1398032407363106</c:v>
                      </c:pt>
                      <c:pt idx="6236">
                        <c:v>2.1400462962977516</c:v>
                      </c:pt>
                      <c:pt idx="6237">
                        <c:v>2.1402893518519166</c:v>
                      </c:pt>
                      <c:pt idx="6238">
                        <c:v>2.1405324074060816</c:v>
                      </c:pt>
                      <c:pt idx="6239">
                        <c:v>2.1407754629602467</c:v>
                      </c:pt>
                      <c:pt idx="6240">
                        <c:v>2.1410185185144117</c:v>
                      </c:pt>
                      <c:pt idx="6241">
                        <c:v>2.1412615740758527</c:v>
                      </c:pt>
                      <c:pt idx="6242">
                        <c:v>2.1415046296300178</c:v>
                      </c:pt>
                      <c:pt idx="6243">
                        <c:v>2.1417476851841828</c:v>
                      </c:pt>
                      <c:pt idx="6244">
                        <c:v>2.1419907407383478</c:v>
                      </c:pt>
                      <c:pt idx="6245">
                        <c:v>2.1422337962925129</c:v>
                      </c:pt>
                      <c:pt idx="6246">
                        <c:v>2.1424768518539539</c:v>
                      </c:pt>
                      <c:pt idx="6247">
                        <c:v>2.1427199074081189</c:v>
                      </c:pt>
                      <c:pt idx="6248">
                        <c:v>2.1429629629622839</c:v>
                      </c:pt>
                      <c:pt idx="6249">
                        <c:v>2.143206018516449</c:v>
                      </c:pt>
                      <c:pt idx="6250">
                        <c:v>2.143449074070614</c:v>
                      </c:pt>
                      <c:pt idx="6251">
                        <c:v>2.1436921296247791</c:v>
                      </c:pt>
                      <c:pt idx="6252">
                        <c:v>2.1439467592557238</c:v>
                      </c:pt>
                      <c:pt idx="6253">
                        <c:v>2.1441898148098888</c:v>
                      </c:pt>
                      <c:pt idx="6254">
                        <c:v>2.1444328703713298</c:v>
                      </c:pt>
                      <c:pt idx="6255">
                        <c:v>2.1446759259254948</c:v>
                      </c:pt>
                      <c:pt idx="6256">
                        <c:v>2.1449189814796599</c:v>
                      </c:pt>
                      <c:pt idx="6257">
                        <c:v>2.1451620370338249</c:v>
                      </c:pt>
                      <c:pt idx="6258">
                        <c:v>2.1454050925879899</c:v>
                      </c:pt>
                      <c:pt idx="6259">
                        <c:v>2.1456481481494309</c:v>
                      </c:pt>
                      <c:pt idx="6260">
                        <c:v>2.145891203703596</c:v>
                      </c:pt>
                      <c:pt idx="6261">
                        <c:v>2.146134259257761</c:v>
                      </c:pt>
                      <c:pt idx="6262">
                        <c:v>2.1463773148119261</c:v>
                      </c:pt>
                      <c:pt idx="6263">
                        <c:v>2.1466203703660911</c:v>
                      </c:pt>
                      <c:pt idx="6264">
                        <c:v>2.1468634259275321</c:v>
                      </c:pt>
                      <c:pt idx="6265">
                        <c:v>2.1471064814816971</c:v>
                      </c:pt>
                      <c:pt idx="6266">
                        <c:v>2.1473495370358622</c:v>
                      </c:pt>
                      <c:pt idx="6267">
                        <c:v>2.1475925925900272</c:v>
                      </c:pt>
                      <c:pt idx="6268">
                        <c:v>2.1478356481441923</c:v>
                      </c:pt>
                      <c:pt idx="6269">
                        <c:v>2.1480787037056333</c:v>
                      </c:pt>
                      <c:pt idx="6270">
                        <c:v>2.1483217592597983</c:v>
                      </c:pt>
                      <c:pt idx="6271">
                        <c:v>2.1485648148139633</c:v>
                      </c:pt>
                      <c:pt idx="6272">
                        <c:v>2.1488078703681284</c:v>
                      </c:pt>
                      <c:pt idx="6273">
                        <c:v>2.1490509259222934</c:v>
                      </c:pt>
                      <c:pt idx="6274">
                        <c:v>2.1492939814764584</c:v>
                      </c:pt>
                      <c:pt idx="6275">
                        <c:v>2.1495370370378994</c:v>
                      </c:pt>
                      <c:pt idx="6276">
                        <c:v>2.1497800925920645</c:v>
                      </c:pt>
                      <c:pt idx="6277">
                        <c:v>2.1500231481462295</c:v>
                      </c:pt>
                      <c:pt idx="6278">
                        <c:v>2.1502662037003946</c:v>
                      </c:pt>
                      <c:pt idx="6279">
                        <c:v>2.1505092592545596</c:v>
                      </c:pt>
                      <c:pt idx="6280">
                        <c:v>2.1507523148160006</c:v>
                      </c:pt>
                      <c:pt idx="6281">
                        <c:v>2.1509953703701656</c:v>
                      </c:pt>
                      <c:pt idx="6282">
                        <c:v>2.1512384259243307</c:v>
                      </c:pt>
                      <c:pt idx="6283">
                        <c:v>2.1514814814784957</c:v>
                      </c:pt>
                      <c:pt idx="6284">
                        <c:v>2.1517245370326608</c:v>
                      </c:pt>
                      <c:pt idx="6285">
                        <c:v>2.1519675925941018</c:v>
                      </c:pt>
                      <c:pt idx="6286">
                        <c:v>2.1522106481482668</c:v>
                      </c:pt>
                      <c:pt idx="6287">
                        <c:v>2.1524537037024318</c:v>
                      </c:pt>
                      <c:pt idx="6288">
                        <c:v>2.1526967592565969</c:v>
                      </c:pt>
                      <c:pt idx="6289">
                        <c:v>2.1529398148107619</c:v>
                      </c:pt>
                      <c:pt idx="6290">
                        <c:v>2.1531828703722029</c:v>
                      </c:pt>
                      <c:pt idx="6291">
                        <c:v>2.1534259259263679</c:v>
                      </c:pt>
                      <c:pt idx="6292">
                        <c:v>2.153668981480533</c:v>
                      </c:pt>
                      <c:pt idx="6293">
                        <c:v>2.153912037034698</c:v>
                      </c:pt>
                      <c:pt idx="6294">
                        <c:v>2.1541550925888631</c:v>
                      </c:pt>
                      <c:pt idx="6295">
                        <c:v>2.1543981481430281</c:v>
                      </c:pt>
                      <c:pt idx="6296">
                        <c:v>2.1546412037044691</c:v>
                      </c:pt>
                      <c:pt idx="6297">
                        <c:v>2.1548842592586341</c:v>
                      </c:pt>
                      <c:pt idx="6298">
                        <c:v>2.1551273148127992</c:v>
                      </c:pt>
                      <c:pt idx="6299">
                        <c:v>2.1553703703669642</c:v>
                      </c:pt>
                      <c:pt idx="6300">
                        <c:v>2.1556249999979089</c:v>
                      </c:pt>
                      <c:pt idx="6301">
                        <c:v>2.1558680555520739</c:v>
                      </c:pt>
                      <c:pt idx="6302">
                        <c:v>2.156111111106239</c:v>
                      </c:pt>
                      <c:pt idx="6303">
                        <c:v>2.15635416666768</c:v>
                      </c:pt>
                      <c:pt idx="6304">
                        <c:v>2.156597222221845</c:v>
                      </c:pt>
                      <c:pt idx="6305">
                        <c:v>2.1568402777760101</c:v>
                      </c:pt>
                      <c:pt idx="6306">
                        <c:v>2.1570833333301751</c:v>
                      </c:pt>
                      <c:pt idx="6307">
                        <c:v>2.1573263888843401</c:v>
                      </c:pt>
                      <c:pt idx="6308">
                        <c:v>2.1575694444457811</c:v>
                      </c:pt>
                      <c:pt idx="6309">
                        <c:v>2.1578124999999462</c:v>
                      </c:pt>
                      <c:pt idx="6310">
                        <c:v>2.1580555555541112</c:v>
                      </c:pt>
                      <c:pt idx="6311">
                        <c:v>2.1582986111082763</c:v>
                      </c:pt>
                      <c:pt idx="6312">
                        <c:v>2.1585416666624413</c:v>
                      </c:pt>
                      <c:pt idx="6313">
                        <c:v>2.1587847222238823</c:v>
                      </c:pt>
                      <c:pt idx="6314">
                        <c:v>2.1590277777780473</c:v>
                      </c:pt>
                      <c:pt idx="6315">
                        <c:v>2.1592708333322124</c:v>
                      </c:pt>
                      <c:pt idx="6316">
                        <c:v>2.1595138888863774</c:v>
                      </c:pt>
                      <c:pt idx="6317">
                        <c:v>2.1597569444405424</c:v>
                      </c:pt>
                      <c:pt idx="6318">
                        <c:v>2.1600000000019834</c:v>
                      </c:pt>
                      <c:pt idx="6319">
                        <c:v>2.1602430555561485</c:v>
                      </c:pt>
                      <c:pt idx="6320">
                        <c:v>2.1604861111103135</c:v>
                      </c:pt>
                      <c:pt idx="6321">
                        <c:v>2.1607291666644786</c:v>
                      </c:pt>
                      <c:pt idx="6322">
                        <c:v>2.1609722222186436</c:v>
                      </c:pt>
                      <c:pt idx="6323">
                        <c:v>2.1612152777728086</c:v>
                      </c:pt>
                      <c:pt idx="6324">
                        <c:v>2.1614583333342496</c:v>
                      </c:pt>
                      <c:pt idx="6325">
                        <c:v>2.1617013888884147</c:v>
                      </c:pt>
                      <c:pt idx="6326">
                        <c:v>2.1619444444425797</c:v>
                      </c:pt>
                      <c:pt idx="6327">
                        <c:v>2.1621874999967448</c:v>
                      </c:pt>
                      <c:pt idx="6328">
                        <c:v>2.1624305555509098</c:v>
                      </c:pt>
                      <c:pt idx="6329">
                        <c:v>2.1626736111123508</c:v>
                      </c:pt>
                      <c:pt idx="6330">
                        <c:v>2.1629166666665158</c:v>
                      </c:pt>
                      <c:pt idx="6331">
                        <c:v>2.1631597222206809</c:v>
                      </c:pt>
                      <c:pt idx="6332">
                        <c:v>2.1634027777748459</c:v>
                      </c:pt>
                      <c:pt idx="6333">
                        <c:v>2.1636458333290109</c:v>
                      </c:pt>
                      <c:pt idx="6334">
                        <c:v>2.1638888888904519</c:v>
                      </c:pt>
                      <c:pt idx="6335">
                        <c:v>2.164131944444617</c:v>
                      </c:pt>
                      <c:pt idx="6336">
                        <c:v>2.164374999998782</c:v>
                      </c:pt>
                      <c:pt idx="6337">
                        <c:v>2.1646180555529471</c:v>
                      </c:pt>
                      <c:pt idx="6338">
                        <c:v>2.1648611111071121</c:v>
                      </c:pt>
                      <c:pt idx="6339">
                        <c:v>2.1651041666685531</c:v>
                      </c:pt>
                      <c:pt idx="6340">
                        <c:v>2.1653472222227181</c:v>
                      </c:pt>
                      <c:pt idx="6341">
                        <c:v>2.1655902777768832</c:v>
                      </c:pt>
                      <c:pt idx="6342">
                        <c:v>2.1658333333310482</c:v>
                      </c:pt>
                      <c:pt idx="6343">
                        <c:v>2.1660763888852133</c:v>
                      </c:pt>
                      <c:pt idx="6344">
                        <c:v>2.1663194444393783</c:v>
                      </c:pt>
                      <c:pt idx="6345">
                        <c:v>2.1665625000008193</c:v>
                      </c:pt>
                      <c:pt idx="6346">
                        <c:v>2.1668055555549843</c:v>
                      </c:pt>
                      <c:pt idx="6347">
                        <c:v>2.1670486111091494</c:v>
                      </c:pt>
                      <c:pt idx="6348">
                        <c:v>2.1673032407400941</c:v>
                      </c:pt>
                      <c:pt idx="6349">
                        <c:v>2.1675462962942591</c:v>
                      </c:pt>
                      <c:pt idx="6350">
                        <c:v>2.1677893518484241</c:v>
                      </c:pt>
                      <c:pt idx="6351">
                        <c:v>2.1680324074025892</c:v>
                      </c:pt>
                      <c:pt idx="6352">
                        <c:v>2.1682754629640302</c:v>
                      </c:pt>
                      <c:pt idx="6353">
                        <c:v>2.1685185185181952</c:v>
                      </c:pt>
                      <c:pt idx="6354">
                        <c:v>2.1687615740723603</c:v>
                      </c:pt>
                      <c:pt idx="6355">
                        <c:v>2.1690046296265253</c:v>
                      </c:pt>
                      <c:pt idx="6356">
                        <c:v>2.1692476851806903</c:v>
                      </c:pt>
                      <c:pt idx="6357">
                        <c:v>2.1694907407421313</c:v>
                      </c:pt>
                      <c:pt idx="6358">
                        <c:v>2.1697337962962964</c:v>
                      </c:pt>
                      <c:pt idx="6359">
                        <c:v>2.1699768518504614</c:v>
                      </c:pt>
                      <c:pt idx="6360">
                        <c:v>2.1702199074046264</c:v>
                      </c:pt>
                      <c:pt idx="6361">
                        <c:v>2.1704629629587915</c:v>
                      </c:pt>
                      <c:pt idx="6362">
                        <c:v>2.1707060185202325</c:v>
                      </c:pt>
                      <c:pt idx="6363">
                        <c:v>2.1709490740743975</c:v>
                      </c:pt>
                      <c:pt idx="6364">
                        <c:v>2.1711921296285626</c:v>
                      </c:pt>
                      <c:pt idx="6365">
                        <c:v>2.1714351851827276</c:v>
                      </c:pt>
                      <c:pt idx="6366">
                        <c:v>2.1716782407368926</c:v>
                      </c:pt>
                      <c:pt idx="6367">
                        <c:v>2.1719212962983336</c:v>
                      </c:pt>
                      <c:pt idx="6368">
                        <c:v>2.1721643518524987</c:v>
                      </c:pt>
                      <c:pt idx="6369">
                        <c:v>2.1724074074066637</c:v>
                      </c:pt>
                      <c:pt idx="6370">
                        <c:v>2.1726504629608288</c:v>
                      </c:pt>
                      <c:pt idx="6371">
                        <c:v>2.1728935185149938</c:v>
                      </c:pt>
                      <c:pt idx="6372">
                        <c:v>2.1731365740691588</c:v>
                      </c:pt>
                      <c:pt idx="6373">
                        <c:v>2.1733796296305998</c:v>
                      </c:pt>
                      <c:pt idx="6374">
                        <c:v>2.1736226851847649</c:v>
                      </c:pt>
                      <c:pt idx="6375">
                        <c:v>2.1738657407389299</c:v>
                      </c:pt>
                      <c:pt idx="6376">
                        <c:v>2.1741087962930949</c:v>
                      </c:pt>
                      <c:pt idx="6377">
                        <c:v>2.17435185184726</c:v>
                      </c:pt>
                      <c:pt idx="6378">
                        <c:v>2.174594907408701</c:v>
                      </c:pt>
                      <c:pt idx="6379">
                        <c:v>2.174837962962866</c:v>
                      </c:pt>
                      <c:pt idx="6380">
                        <c:v>2.1750810185170311</c:v>
                      </c:pt>
                      <c:pt idx="6381">
                        <c:v>2.1753240740711961</c:v>
                      </c:pt>
                      <c:pt idx="6382">
                        <c:v>2.1755671296253611</c:v>
                      </c:pt>
                      <c:pt idx="6383">
                        <c:v>2.1758101851868021</c:v>
                      </c:pt>
                      <c:pt idx="6384">
                        <c:v>2.1760532407409672</c:v>
                      </c:pt>
                      <c:pt idx="6385">
                        <c:v>2.1762962962951322</c:v>
                      </c:pt>
                      <c:pt idx="6386">
                        <c:v>2.1765393518492973</c:v>
                      </c:pt>
                      <c:pt idx="6387">
                        <c:v>2.1767824074034623</c:v>
                      </c:pt>
                      <c:pt idx="6388">
                        <c:v>2.1770254629649033</c:v>
                      </c:pt>
                      <c:pt idx="6389">
                        <c:v>2.1772685185190683</c:v>
                      </c:pt>
                      <c:pt idx="6390">
                        <c:v>2.1775115740732334</c:v>
                      </c:pt>
                      <c:pt idx="6391">
                        <c:v>2.1777546296273984</c:v>
                      </c:pt>
                      <c:pt idx="6392">
                        <c:v>2.1779976851815634</c:v>
                      </c:pt>
                      <c:pt idx="6393">
                        <c:v>2.1782407407357285</c:v>
                      </c:pt>
                      <c:pt idx="6394">
                        <c:v>2.1784837962971695</c:v>
                      </c:pt>
                      <c:pt idx="6395">
                        <c:v>2.1787268518513345</c:v>
                      </c:pt>
                      <c:pt idx="6396">
                        <c:v>2.1789699074054996</c:v>
                      </c:pt>
                      <c:pt idx="6397">
                        <c:v>2.1792245370364443</c:v>
                      </c:pt>
                      <c:pt idx="6398">
                        <c:v>2.1794675925906093</c:v>
                      </c:pt>
                      <c:pt idx="6399">
                        <c:v>2.1797106481447743</c:v>
                      </c:pt>
                      <c:pt idx="6400">
                        <c:v>2.1799537036989394</c:v>
                      </c:pt>
                      <c:pt idx="6401">
                        <c:v>2.1801967592603804</c:v>
                      </c:pt>
                      <c:pt idx="6402">
                        <c:v>2.1804398148145454</c:v>
                      </c:pt>
                      <c:pt idx="6403">
                        <c:v>2.1806828703687104</c:v>
                      </c:pt>
                      <c:pt idx="6404">
                        <c:v>2.1809259259228755</c:v>
                      </c:pt>
                      <c:pt idx="6405">
                        <c:v>2.1811689814770405</c:v>
                      </c:pt>
                      <c:pt idx="6406">
                        <c:v>2.1814120370384815</c:v>
                      </c:pt>
                      <c:pt idx="6407">
                        <c:v>2.1816550925926466</c:v>
                      </c:pt>
                      <c:pt idx="6408">
                        <c:v>2.1818981481468116</c:v>
                      </c:pt>
                      <c:pt idx="6409">
                        <c:v>2.1821412037009766</c:v>
                      </c:pt>
                      <c:pt idx="6410">
                        <c:v>2.1823842592551417</c:v>
                      </c:pt>
                      <c:pt idx="6411">
                        <c:v>2.1826273148165827</c:v>
                      </c:pt>
                      <c:pt idx="6412">
                        <c:v>2.1828703703707477</c:v>
                      </c:pt>
                      <c:pt idx="6413">
                        <c:v>2.1831134259249128</c:v>
                      </c:pt>
                      <c:pt idx="6414">
                        <c:v>2.1833564814790778</c:v>
                      </c:pt>
                      <c:pt idx="6415">
                        <c:v>2.1835995370332428</c:v>
                      </c:pt>
                      <c:pt idx="6416">
                        <c:v>2.1838425925946838</c:v>
                      </c:pt>
                      <c:pt idx="6417">
                        <c:v>2.1840856481488489</c:v>
                      </c:pt>
                      <c:pt idx="6418">
                        <c:v>2.1843287037030139</c:v>
                      </c:pt>
                      <c:pt idx="6419">
                        <c:v>2.1845717592571789</c:v>
                      </c:pt>
                      <c:pt idx="6420">
                        <c:v>2.184814814811344</c:v>
                      </c:pt>
                      <c:pt idx="6421">
                        <c:v>2.185057870365509</c:v>
                      </c:pt>
                      <c:pt idx="6422">
                        <c:v>2.18530092592695</c:v>
                      </c:pt>
                      <c:pt idx="6423">
                        <c:v>2.1855439814811151</c:v>
                      </c:pt>
                      <c:pt idx="6424">
                        <c:v>2.1857870370352801</c:v>
                      </c:pt>
                      <c:pt idx="6425">
                        <c:v>2.1860300925894451</c:v>
                      </c:pt>
                      <c:pt idx="6426">
                        <c:v>2.1862731481436102</c:v>
                      </c:pt>
                      <c:pt idx="6427">
                        <c:v>2.1865162037050512</c:v>
                      </c:pt>
                      <c:pt idx="6428">
                        <c:v>2.1867592592592162</c:v>
                      </c:pt>
                      <c:pt idx="6429">
                        <c:v>2.1870023148133813</c:v>
                      </c:pt>
                      <c:pt idx="6430">
                        <c:v>2.1872453703675463</c:v>
                      </c:pt>
                      <c:pt idx="6431">
                        <c:v>2.1874884259217113</c:v>
                      </c:pt>
                      <c:pt idx="6432">
                        <c:v>2.1877314814831523</c:v>
                      </c:pt>
                      <c:pt idx="6433">
                        <c:v>2.1879745370373174</c:v>
                      </c:pt>
                      <c:pt idx="6434">
                        <c:v>2.1882175925914824</c:v>
                      </c:pt>
                      <c:pt idx="6435">
                        <c:v>2.1884606481456474</c:v>
                      </c:pt>
                      <c:pt idx="6436">
                        <c:v>2.1887037036998125</c:v>
                      </c:pt>
                      <c:pt idx="6437">
                        <c:v>2.1889467592612535</c:v>
                      </c:pt>
                      <c:pt idx="6438">
                        <c:v>2.1891898148154185</c:v>
                      </c:pt>
                      <c:pt idx="6439">
                        <c:v>2.1894328703695836</c:v>
                      </c:pt>
                      <c:pt idx="6440">
                        <c:v>2.1896759259237486</c:v>
                      </c:pt>
                      <c:pt idx="6441">
                        <c:v>2.1899189814779136</c:v>
                      </c:pt>
                      <c:pt idx="6442">
                        <c:v>2.1901620370320787</c:v>
                      </c:pt>
                      <c:pt idx="6443">
                        <c:v>2.1904050925935197</c:v>
                      </c:pt>
                      <c:pt idx="6444">
                        <c:v>2.1906481481476847</c:v>
                      </c:pt>
                      <c:pt idx="6445">
                        <c:v>2.1909027777786294</c:v>
                      </c:pt>
                      <c:pt idx="6446">
                        <c:v>2.1911458333327944</c:v>
                      </c:pt>
                      <c:pt idx="6447">
                        <c:v>2.1913888888869595</c:v>
                      </c:pt>
                      <c:pt idx="6448">
                        <c:v>2.1916319444411245</c:v>
                      </c:pt>
                      <c:pt idx="6449">
                        <c:v>2.1918749999952896</c:v>
                      </c:pt>
                      <c:pt idx="6450">
                        <c:v>2.1921180555567306</c:v>
                      </c:pt>
                      <c:pt idx="6451">
                        <c:v>2.1923611111108956</c:v>
                      </c:pt>
                      <c:pt idx="6452">
                        <c:v>2.1926041666650606</c:v>
                      </c:pt>
                      <c:pt idx="6453">
                        <c:v>2.1928472222192257</c:v>
                      </c:pt>
                      <c:pt idx="6454">
                        <c:v>2.1930902777733907</c:v>
                      </c:pt>
                      <c:pt idx="6455">
                        <c:v>2.1933333333348317</c:v>
                      </c:pt>
                      <c:pt idx="6456">
                        <c:v>2.1935763888889968</c:v>
                      </c:pt>
                      <c:pt idx="6457">
                        <c:v>2.1938194444431618</c:v>
                      </c:pt>
                      <c:pt idx="6458">
                        <c:v>2.1940624999973268</c:v>
                      </c:pt>
                      <c:pt idx="6459">
                        <c:v>2.1943055555514919</c:v>
                      </c:pt>
                      <c:pt idx="6460">
                        <c:v>2.1945486111129329</c:v>
                      </c:pt>
                      <c:pt idx="6461">
                        <c:v>2.1947916666670979</c:v>
                      </c:pt>
                      <c:pt idx="6462">
                        <c:v>2.1950347222212629</c:v>
                      </c:pt>
                      <c:pt idx="6463">
                        <c:v>2.195277777775428</c:v>
                      </c:pt>
                      <c:pt idx="6464">
                        <c:v>2.195520833329593</c:v>
                      </c:pt>
                      <c:pt idx="6465">
                        <c:v>2.1957638888837581</c:v>
                      </c:pt>
                      <c:pt idx="6466">
                        <c:v>2.1960069444451991</c:v>
                      </c:pt>
                      <c:pt idx="6467">
                        <c:v>2.1962499999993641</c:v>
                      </c:pt>
                      <c:pt idx="6468">
                        <c:v>2.1964930555535291</c:v>
                      </c:pt>
                      <c:pt idx="6469">
                        <c:v>2.1967361111076942</c:v>
                      </c:pt>
                      <c:pt idx="6470">
                        <c:v>2.1969791666618592</c:v>
                      </c:pt>
                      <c:pt idx="6471">
                        <c:v>2.1972222222233002</c:v>
                      </c:pt>
                      <c:pt idx="6472">
                        <c:v>2.1974652777774653</c:v>
                      </c:pt>
                      <c:pt idx="6473">
                        <c:v>2.1977083333316303</c:v>
                      </c:pt>
                      <c:pt idx="6474">
                        <c:v>2.1979513888857953</c:v>
                      </c:pt>
                      <c:pt idx="6475">
                        <c:v>2.1981944444399604</c:v>
                      </c:pt>
                      <c:pt idx="6476">
                        <c:v>2.1984375000014014</c:v>
                      </c:pt>
                      <c:pt idx="6477">
                        <c:v>2.1986805555555664</c:v>
                      </c:pt>
                      <c:pt idx="6478">
                        <c:v>2.1989236111097314</c:v>
                      </c:pt>
                      <c:pt idx="6479">
                        <c:v>2.1991666666638965</c:v>
                      </c:pt>
                      <c:pt idx="6480">
                        <c:v>2.1994097222180615</c:v>
                      </c:pt>
                      <c:pt idx="6481">
                        <c:v>2.1996527777795025</c:v>
                      </c:pt>
                      <c:pt idx="6482">
                        <c:v>2.1998958333336676</c:v>
                      </c:pt>
                      <c:pt idx="6483">
                        <c:v>2.2001388888878326</c:v>
                      </c:pt>
                      <c:pt idx="6484">
                        <c:v>2.2003819444419976</c:v>
                      </c:pt>
                      <c:pt idx="6485">
                        <c:v>2.2006249999961627</c:v>
                      </c:pt>
                      <c:pt idx="6486">
                        <c:v>2.2008680555576037</c:v>
                      </c:pt>
                      <c:pt idx="6487">
                        <c:v>2.2011111111117687</c:v>
                      </c:pt>
                      <c:pt idx="6488">
                        <c:v>2.2013541666659338</c:v>
                      </c:pt>
                      <c:pt idx="6489">
                        <c:v>2.2015972222200988</c:v>
                      </c:pt>
                      <c:pt idx="6490">
                        <c:v>2.2018402777742638</c:v>
                      </c:pt>
                      <c:pt idx="6491">
                        <c:v>2.2020833333284289</c:v>
                      </c:pt>
                      <c:pt idx="6492">
                        <c:v>2.2023263888898699</c:v>
                      </c:pt>
                      <c:pt idx="6493">
                        <c:v>2.2025810185135386</c:v>
                      </c:pt>
                      <c:pt idx="6494">
                        <c:v>2.2028240740749796</c:v>
                      </c:pt>
                      <c:pt idx="6495">
                        <c:v>2.2030671296291446</c:v>
                      </c:pt>
                      <c:pt idx="6496">
                        <c:v>2.2033101851833097</c:v>
                      </c:pt>
                      <c:pt idx="6497">
                        <c:v>2.2035532407374747</c:v>
                      </c:pt>
                      <c:pt idx="6498">
                        <c:v>2.2037962962916398</c:v>
                      </c:pt>
                      <c:pt idx="6499">
                        <c:v>2.2040393518530808</c:v>
                      </c:pt>
                      <c:pt idx="6500">
                        <c:v>2.2042824074072458</c:v>
                      </c:pt>
                      <c:pt idx="6501">
                        <c:v>2.2045254629614108</c:v>
                      </c:pt>
                      <c:pt idx="6502">
                        <c:v>2.2047685185155759</c:v>
                      </c:pt>
                      <c:pt idx="6503">
                        <c:v>2.2050115740697409</c:v>
                      </c:pt>
                      <c:pt idx="6504">
                        <c:v>2.2052546296311819</c:v>
                      </c:pt>
                      <c:pt idx="6505">
                        <c:v>2.2054976851853469</c:v>
                      </c:pt>
                      <c:pt idx="6506">
                        <c:v>2.205740740739512</c:v>
                      </c:pt>
                      <c:pt idx="6507">
                        <c:v>2.205983796293677</c:v>
                      </c:pt>
                      <c:pt idx="6508">
                        <c:v>2.2062268518478421</c:v>
                      </c:pt>
                      <c:pt idx="6509">
                        <c:v>2.2064699074092831</c:v>
                      </c:pt>
                      <c:pt idx="6510">
                        <c:v>2.2067129629634481</c:v>
                      </c:pt>
                      <c:pt idx="6511">
                        <c:v>2.2069560185176131</c:v>
                      </c:pt>
                      <c:pt idx="6512">
                        <c:v>2.2071990740717782</c:v>
                      </c:pt>
                      <c:pt idx="6513">
                        <c:v>2.2074421296259432</c:v>
                      </c:pt>
                      <c:pt idx="6514">
                        <c:v>2.2076851851801083</c:v>
                      </c:pt>
                      <c:pt idx="6515">
                        <c:v>2.2079282407415493</c:v>
                      </c:pt>
                      <c:pt idx="6516">
                        <c:v>2.2081712962957143</c:v>
                      </c:pt>
                      <c:pt idx="6517">
                        <c:v>2.2084143518498793</c:v>
                      </c:pt>
                      <c:pt idx="6518">
                        <c:v>2.2086574074040444</c:v>
                      </c:pt>
                      <c:pt idx="6519">
                        <c:v>2.2089004629582094</c:v>
                      </c:pt>
                      <c:pt idx="6520">
                        <c:v>2.2091435185196504</c:v>
                      </c:pt>
                      <c:pt idx="6521">
                        <c:v>2.2093865740738154</c:v>
                      </c:pt>
                      <c:pt idx="6522">
                        <c:v>2.2096296296279805</c:v>
                      </c:pt>
                      <c:pt idx="6523">
                        <c:v>2.2098726851821455</c:v>
                      </c:pt>
                      <c:pt idx="6524">
                        <c:v>2.2101157407363106</c:v>
                      </c:pt>
                      <c:pt idx="6525">
                        <c:v>2.2103587962977516</c:v>
                      </c:pt>
                      <c:pt idx="6526">
                        <c:v>2.2106018518519166</c:v>
                      </c:pt>
                      <c:pt idx="6527">
                        <c:v>2.2108449074060816</c:v>
                      </c:pt>
                      <c:pt idx="6528">
                        <c:v>2.2110879629602467</c:v>
                      </c:pt>
                      <c:pt idx="6529">
                        <c:v>2.2113310185144117</c:v>
                      </c:pt>
                      <c:pt idx="6530">
                        <c:v>2.2115740740758527</c:v>
                      </c:pt>
                      <c:pt idx="6531">
                        <c:v>2.2118171296300178</c:v>
                      </c:pt>
                      <c:pt idx="6532">
                        <c:v>2.2120601851841828</c:v>
                      </c:pt>
                      <c:pt idx="6533">
                        <c:v>2.2123032407383478</c:v>
                      </c:pt>
                      <c:pt idx="6534">
                        <c:v>2.2125462962925129</c:v>
                      </c:pt>
                      <c:pt idx="6535">
                        <c:v>2.2127893518539539</c:v>
                      </c:pt>
                      <c:pt idx="6536">
                        <c:v>2.2130324074081189</c:v>
                      </c:pt>
                      <c:pt idx="6537">
                        <c:v>2.2132754629622839</c:v>
                      </c:pt>
                      <c:pt idx="6538">
                        <c:v>2.213518518516449</c:v>
                      </c:pt>
                      <c:pt idx="6539">
                        <c:v>2.213761574070614</c:v>
                      </c:pt>
                      <c:pt idx="6540">
                        <c:v>2.2140046296247791</c:v>
                      </c:pt>
                      <c:pt idx="6541">
                        <c:v>2.2142592592557238</c:v>
                      </c:pt>
                      <c:pt idx="6542">
                        <c:v>2.2145023148098888</c:v>
                      </c:pt>
                      <c:pt idx="6543">
                        <c:v>2.2147453703713298</c:v>
                      </c:pt>
                      <c:pt idx="6544">
                        <c:v>2.2149884259254948</c:v>
                      </c:pt>
                      <c:pt idx="6545">
                        <c:v>2.2152314814796599</c:v>
                      </c:pt>
                      <c:pt idx="6546">
                        <c:v>2.2154745370338249</c:v>
                      </c:pt>
                      <c:pt idx="6547">
                        <c:v>2.2157175925879899</c:v>
                      </c:pt>
                      <c:pt idx="6548">
                        <c:v>2.2159606481494309</c:v>
                      </c:pt>
                      <c:pt idx="6549">
                        <c:v>2.216203703703596</c:v>
                      </c:pt>
                      <c:pt idx="6550">
                        <c:v>2.216446759257761</c:v>
                      </c:pt>
                      <c:pt idx="6551">
                        <c:v>2.2166898148119261</c:v>
                      </c:pt>
                      <c:pt idx="6552">
                        <c:v>2.2169328703660911</c:v>
                      </c:pt>
                      <c:pt idx="6553">
                        <c:v>2.2171759259275321</c:v>
                      </c:pt>
                      <c:pt idx="6554">
                        <c:v>2.2174189814816971</c:v>
                      </c:pt>
                      <c:pt idx="6555">
                        <c:v>2.2176620370358622</c:v>
                      </c:pt>
                      <c:pt idx="6556">
                        <c:v>2.2179050925900272</c:v>
                      </c:pt>
                      <c:pt idx="6557">
                        <c:v>2.2181481481441923</c:v>
                      </c:pt>
                      <c:pt idx="6558">
                        <c:v>2.2183912037056333</c:v>
                      </c:pt>
                      <c:pt idx="6559">
                        <c:v>2.2186342592597983</c:v>
                      </c:pt>
                      <c:pt idx="6560">
                        <c:v>2.2188773148139633</c:v>
                      </c:pt>
                      <c:pt idx="6561">
                        <c:v>2.2191203703681284</c:v>
                      </c:pt>
                      <c:pt idx="6562">
                        <c:v>2.2193634259222934</c:v>
                      </c:pt>
                      <c:pt idx="6563">
                        <c:v>2.2196064814764584</c:v>
                      </c:pt>
                      <c:pt idx="6564">
                        <c:v>2.2198495370378994</c:v>
                      </c:pt>
                      <c:pt idx="6565">
                        <c:v>2.2200925925920645</c:v>
                      </c:pt>
                      <c:pt idx="6566">
                        <c:v>2.2203356481462295</c:v>
                      </c:pt>
                      <c:pt idx="6567">
                        <c:v>2.2205787037003946</c:v>
                      </c:pt>
                      <c:pt idx="6568">
                        <c:v>2.2208217592545596</c:v>
                      </c:pt>
                      <c:pt idx="6569">
                        <c:v>2.2210648148160006</c:v>
                      </c:pt>
                      <c:pt idx="6570">
                        <c:v>2.2213078703701656</c:v>
                      </c:pt>
                      <c:pt idx="6571">
                        <c:v>2.2215509259243307</c:v>
                      </c:pt>
                      <c:pt idx="6572">
                        <c:v>2.2217939814784957</c:v>
                      </c:pt>
                      <c:pt idx="6573">
                        <c:v>2.2220370370326608</c:v>
                      </c:pt>
                      <c:pt idx="6574">
                        <c:v>2.2222800925941018</c:v>
                      </c:pt>
                      <c:pt idx="6575">
                        <c:v>2.2225231481482668</c:v>
                      </c:pt>
                      <c:pt idx="6576">
                        <c:v>2.2227662037024318</c:v>
                      </c:pt>
                      <c:pt idx="6577">
                        <c:v>2.2230092592565969</c:v>
                      </c:pt>
                      <c:pt idx="6578">
                        <c:v>2.2232523148107619</c:v>
                      </c:pt>
                      <c:pt idx="6579">
                        <c:v>2.2234953703722029</c:v>
                      </c:pt>
                      <c:pt idx="6580">
                        <c:v>2.2237384259263679</c:v>
                      </c:pt>
                      <c:pt idx="6581">
                        <c:v>2.223981481480533</c:v>
                      </c:pt>
                      <c:pt idx="6582">
                        <c:v>2.224224537034698</c:v>
                      </c:pt>
                      <c:pt idx="6583">
                        <c:v>2.2244675925888631</c:v>
                      </c:pt>
                      <c:pt idx="6584">
                        <c:v>2.2247106481430281</c:v>
                      </c:pt>
                      <c:pt idx="6585">
                        <c:v>2.2249537037044691</c:v>
                      </c:pt>
                      <c:pt idx="6586">
                        <c:v>2.2251967592586341</c:v>
                      </c:pt>
                      <c:pt idx="6587">
                        <c:v>2.2254398148127992</c:v>
                      </c:pt>
                      <c:pt idx="6588">
                        <c:v>2.2256828703669642</c:v>
                      </c:pt>
                      <c:pt idx="6589">
                        <c:v>2.2259374999979089</c:v>
                      </c:pt>
                      <c:pt idx="6590">
                        <c:v>2.2261805555520739</c:v>
                      </c:pt>
                      <c:pt idx="6591">
                        <c:v>2.226423611106239</c:v>
                      </c:pt>
                      <c:pt idx="6592">
                        <c:v>2.22666666666768</c:v>
                      </c:pt>
                      <c:pt idx="6593">
                        <c:v>2.226909722221845</c:v>
                      </c:pt>
                      <c:pt idx="6594">
                        <c:v>2.2271527777760101</c:v>
                      </c:pt>
                      <c:pt idx="6595">
                        <c:v>2.2273958333301751</c:v>
                      </c:pt>
                      <c:pt idx="6596">
                        <c:v>2.2276388888843401</c:v>
                      </c:pt>
                      <c:pt idx="6597">
                        <c:v>2.2278819444457811</c:v>
                      </c:pt>
                      <c:pt idx="6598">
                        <c:v>2.2281249999999462</c:v>
                      </c:pt>
                      <c:pt idx="6599">
                        <c:v>2.2283680555541112</c:v>
                      </c:pt>
                      <c:pt idx="6600">
                        <c:v>2.2286111111082763</c:v>
                      </c:pt>
                      <c:pt idx="6601">
                        <c:v>2.2288541666624413</c:v>
                      </c:pt>
                      <c:pt idx="6602">
                        <c:v>2.2290972222238823</c:v>
                      </c:pt>
                      <c:pt idx="6603">
                        <c:v>2.2293402777780473</c:v>
                      </c:pt>
                      <c:pt idx="6604">
                        <c:v>2.2295833333322124</c:v>
                      </c:pt>
                      <c:pt idx="6605">
                        <c:v>2.2298263888863774</c:v>
                      </c:pt>
                      <c:pt idx="6606">
                        <c:v>2.2300694444405424</c:v>
                      </c:pt>
                      <c:pt idx="6607">
                        <c:v>2.2303125000019834</c:v>
                      </c:pt>
                      <c:pt idx="6608">
                        <c:v>2.2305555555561485</c:v>
                      </c:pt>
                      <c:pt idx="6609">
                        <c:v>2.2307986111103135</c:v>
                      </c:pt>
                      <c:pt idx="6610">
                        <c:v>2.2310416666644786</c:v>
                      </c:pt>
                      <c:pt idx="6611">
                        <c:v>2.2312847222186436</c:v>
                      </c:pt>
                      <c:pt idx="6612">
                        <c:v>2.2315277777728086</c:v>
                      </c:pt>
                      <c:pt idx="6613">
                        <c:v>2.2317708333342496</c:v>
                      </c:pt>
                      <c:pt idx="6614">
                        <c:v>2.2320138888884147</c:v>
                      </c:pt>
                      <c:pt idx="6615">
                        <c:v>2.2322569444425797</c:v>
                      </c:pt>
                      <c:pt idx="6616">
                        <c:v>2.2324999999967448</c:v>
                      </c:pt>
                      <c:pt idx="6617">
                        <c:v>2.2327430555509098</c:v>
                      </c:pt>
                      <c:pt idx="6618">
                        <c:v>2.2329861111123508</c:v>
                      </c:pt>
                      <c:pt idx="6619">
                        <c:v>2.2332291666665158</c:v>
                      </c:pt>
                      <c:pt idx="6620">
                        <c:v>2.2334722222206809</c:v>
                      </c:pt>
                      <c:pt idx="6621">
                        <c:v>2.2337152777748459</c:v>
                      </c:pt>
                      <c:pt idx="6622">
                        <c:v>2.2339583333290109</c:v>
                      </c:pt>
                      <c:pt idx="6623">
                        <c:v>2.2342013888904519</c:v>
                      </c:pt>
                      <c:pt idx="6624">
                        <c:v>2.234444444444617</c:v>
                      </c:pt>
                      <c:pt idx="6625">
                        <c:v>2.234687499998782</c:v>
                      </c:pt>
                      <c:pt idx="6626">
                        <c:v>2.2349305555529471</c:v>
                      </c:pt>
                      <c:pt idx="6627">
                        <c:v>2.2351736111071121</c:v>
                      </c:pt>
                      <c:pt idx="6628">
                        <c:v>2.2354166666685531</c:v>
                      </c:pt>
                      <c:pt idx="6629">
                        <c:v>2.2356597222227181</c:v>
                      </c:pt>
                      <c:pt idx="6630">
                        <c:v>2.2359027777768832</c:v>
                      </c:pt>
                      <c:pt idx="6631">
                        <c:v>2.2361458333310482</c:v>
                      </c:pt>
                      <c:pt idx="6632">
                        <c:v>2.2363888888852133</c:v>
                      </c:pt>
                      <c:pt idx="6633">
                        <c:v>2.2366319444393783</c:v>
                      </c:pt>
                      <c:pt idx="6634">
                        <c:v>2.2368750000008193</c:v>
                      </c:pt>
                      <c:pt idx="6635">
                        <c:v>2.2371180555549843</c:v>
                      </c:pt>
                      <c:pt idx="6636">
                        <c:v>2.2373611111091494</c:v>
                      </c:pt>
                      <c:pt idx="6637">
                        <c:v>2.2376157407400941</c:v>
                      </c:pt>
                      <c:pt idx="6638">
                        <c:v>2.2378587962942591</c:v>
                      </c:pt>
                      <c:pt idx="6639">
                        <c:v>2.2381018518484241</c:v>
                      </c:pt>
                      <c:pt idx="6640">
                        <c:v>2.2383449074025892</c:v>
                      </c:pt>
                      <c:pt idx="6641">
                        <c:v>2.2385879629640302</c:v>
                      </c:pt>
                      <c:pt idx="6642">
                        <c:v>2.2388310185181952</c:v>
                      </c:pt>
                      <c:pt idx="6643">
                        <c:v>2.2390740740723603</c:v>
                      </c:pt>
                      <c:pt idx="6644">
                        <c:v>2.2393171296265253</c:v>
                      </c:pt>
                      <c:pt idx="6645">
                        <c:v>2.2395601851806903</c:v>
                      </c:pt>
                      <c:pt idx="6646">
                        <c:v>2.2398032407421313</c:v>
                      </c:pt>
                      <c:pt idx="6647">
                        <c:v>2.2400462962962964</c:v>
                      </c:pt>
                      <c:pt idx="6648">
                        <c:v>2.2402893518504614</c:v>
                      </c:pt>
                      <c:pt idx="6649">
                        <c:v>2.2405324074046264</c:v>
                      </c:pt>
                      <c:pt idx="6650">
                        <c:v>2.2407754629587915</c:v>
                      </c:pt>
                      <c:pt idx="6651">
                        <c:v>2.2410185185202325</c:v>
                      </c:pt>
                      <c:pt idx="6652">
                        <c:v>2.2412615740743975</c:v>
                      </c:pt>
                      <c:pt idx="6653">
                        <c:v>2.2415046296285626</c:v>
                      </c:pt>
                      <c:pt idx="6654">
                        <c:v>2.2417476851827276</c:v>
                      </c:pt>
                      <c:pt idx="6655">
                        <c:v>2.2419907407368926</c:v>
                      </c:pt>
                      <c:pt idx="6656">
                        <c:v>2.2422337962983336</c:v>
                      </c:pt>
                      <c:pt idx="6657">
                        <c:v>2.2424768518524987</c:v>
                      </c:pt>
                      <c:pt idx="6658">
                        <c:v>2.2427199074066637</c:v>
                      </c:pt>
                      <c:pt idx="6659">
                        <c:v>2.2429629629608288</c:v>
                      </c:pt>
                      <c:pt idx="6660">
                        <c:v>2.2432060185149938</c:v>
                      </c:pt>
                      <c:pt idx="6661">
                        <c:v>2.2434490740691588</c:v>
                      </c:pt>
                      <c:pt idx="6662">
                        <c:v>2.2436921296305998</c:v>
                      </c:pt>
                      <c:pt idx="6663">
                        <c:v>2.2439351851847649</c:v>
                      </c:pt>
                      <c:pt idx="6664">
                        <c:v>2.2441782407389299</c:v>
                      </c:pt>
                      <c:pt idx="6665">
                        <c:v>2.2444212962930949</c:v>
                      </c:pt>
                      <c:pt idx="6666">
                        <c:v>2.24466435184726</c:v>
                      </c:pt>
                      <c:pt idx="6667">
                        <c:v>2.244907407408701</c:v>
                      </c:pt>
                      <c:pt idx="6668">
                        <c:v>2.245150462962866</c:v>
                      </c:pt>
                      <c:pt idx="6669">
                        <c:v>2.2453935185170311</c:v>
                      </c:pt>
                      <c:pt idx="6670">
                        <c:v>2.2456365740711961</c:v>
                      </c:pt>
                      <c:pt idx="6671">
                        <c:v>2.2458796296253611</c:v>
                      </c:pt>
                      <c:pt idx="6672">
                        <c:v>2.2461226851868021</c:v>
                      </c:pt>
                      <c:pt idx="6673">
                        <c:v>2.2463657407409672</c:v>
                      </c:pt>
                      <c:pt idx="6674">
                        <c:v>2.2466087962951322</c:v>
                      </c:pt>
                      <c:pt idx="6675">
                        <c:v>2.2468518518492973</c:v>
                      </c:pt>
                      <c:pt idx="6676">
                        <c:v>2.2470949074034623</c:v>
                      </c:pt>
                      <c:pt idx="6677">
                        <c:v>2.2473379629649033</c:v>
                      </c:pt>
                      <c:pt idx="6678">
                        <c:v>2.2475810185190683</c:v>
                      </c:pt>
                      <c:pt idx="6679">
                        <c:v>2.2478240740732334</c:v>
                      </c:pt>
                      <c:pt idx="6680">
                        <c:v>2.2480671296273984</c:v>
                      </c:pt>
                      <c:pt idx="6681">
                        <c:v>2.2483101851815634</c:v>
                      </c:pt>
                      <c:pt idx="6682">
                        <c:v>2.2485532407357285</c:v>
                      </c:pt>
                      <c:pt idx="6683">
                        <c:v>2.2487962962971695</c:v>
                      </c:pt>
                      <c:pt idx="6684">
                        <c:v>2.2490393518513345</c:v>
                      </c:pt>
                      <c:pt idx="6685">
                        <c:v>2.2492939814822792</c:v>
                      </c:pt>
                      <c:pt idx="6686">
                        <c:v>2.2495370370364443</c:v>
                      </c:pt>
                      <c:pt idx="6687">
                        <c:v>2.2497800925906093</c:v>
                      </c:pt>
                      <c:pt idx="6688">
                        <c:v>2.2500231481447743</c:v>
                      </c:pt>
                      <c:pt idx="6689">
                        <c:v>2.2502662036989394</c:v>
                      </c:pt>
                      <c:pt idx="6690">
                        <c:v>2.2505092592603804</c:v>
                      </c:pt>
                      <c:pt idx="6691">
                        <c:v>2.2507523148145454</c:v>
                      </c:pt>
                      <c:pt idx="6692">
                        <c:v>2.2509953703687104</c:v>
                      </c:pt>
                      <c:pt idx="6693">
                        <c:v>2.2512384259228755</c:v>
                      </c:pt>
                      <c:pt idx="6694">
                        <c:v>2.2514814814770405</c:v>
                      </c:pt>
                      <c:pt idx="6695">
                        <c:v>2.2517245370384815</c:v>
                      </c:pt>
                      <c:pt idx="6696">
                        <c:v>2.2519675925926466</c:v>
                      </c:pt>
                      <c:pt idx="6697">
                        <c:v>2.2522106481468116</c:v>
                      </c:pt>
                      <c:pt idx="6698">
                        <c:v>2.2524537037009766</c:v>
                      </c:pt>
                      <c:pt idx="6699">
                        <c:v>2.2526967592551417</c:v>
                      </c:pt>
                      <c:pt idx="6700">
                        <c:v>2.2529398148165827</c:v>
                      </c:pt>
                      <c:pt idx="6701">
                        <c:v>2.2531828703707477</c:v>
                      </c:pt>
                      <c:pt idx="6702">
                        <c:v>2.2534259259249128</c:v>
                      </c:pt>
                      <c:pt idx="6703">
                        <c:v>2.2536689814790778</c:v>
                      </c:pt>
                      <c:pt idx="6704">
                        <c:v>2.2539120370332428</c:v>
                      </c:pt>
                      <c:pt idx="6705">
                        <c:v>2.2541550925946838</c:v>
                      </c:pt>
                      <c:pt idx="6706">
                        <c:v>2.2543981481488489</c:v>
                      </c:pt>
                      <c:pt idx="6707">
                        <c:v>2.2546412037030139</c:v>
                      </c:pt>
                      <c:pt idx="6708">
                        <c:v>2.2548842592571789</c:v>
                      </c:pt>
                      <c:pt idx="6709">
                        <c:v>2.255127314811344</c:v>
                      </c:pt>
                      <c:pt idx="6710">
                        <c:v>2.255370370365509</c:v>
                      </c:pt>
                      <c:pt idx="6711">
                        <c:v>2.25561342592695</c:v>
                      </c:pt>
                      <c:pt idx="6712">
                        <c:v>2.2558564814811151</c:v>
                      </c:pt>
                      <c:pt idx="6713">
                        <c:v>2.2560995370352801</c:v>
                      </c:pt>
                      <c:pt idx="6714">
                        <c:v>2.2563425925894451</c:v>
                      </c:pt>
                      <c:pt idx="6715">
                        <c:v>2.2565856481436102</c:v>
                      </c:pt>
                      <c:pt idx="6716">
                        <c:v>2.2568287037050512</c:v>
                      </c:pt>
                      <c:pt idx="6717">
                        <c:v>2.2570717592592162</c:v>
                      </c:pt>
                      <c:pt idx="6718">
                        <c:v>2.2573148148133813</c:v>
                      </c:pt>
                      <c:pt idx="6719">
                        <c:v>2.2575578703675463</c:v>
                      </c:pt>
                      <c:pt idx="6720">
                        <c:v>2.2578009259217113</c:v>
                      </c:pt>
                      <c:pt idx="6721">
                        <c:v>2.2580439814831523</c:v>
                      </c:pt>
                      <c:pt idx="6722">
                        <c:v>2.2582870370373174</c:v>
                      </c:pt>
                      <c:pt idx="6723">
                        <c:v>2.2585300925914824</c:v>
                      </c:pt>
                      <c:pt idx="6724">
                        <c:v>2.2587731481456474</c:v>
                      </c:pt>
                      <c:pt idx="6725">
                        <c:v>2.2590162036998125</c:v>
                      </c:pt>
                      <c:pt idx="6726">
                        <c:v>2.2592592592612535</c:v>
                      </c:pt>
                      <c:pt idx="6727">
                        <c:v>2.2595023148154185</c:v>
                      </c:pt>
                      <c:pt idx="6728">
                        <c:v>2.2597453703695836</c:v>
                      </c:pt>
                      <c:pt idx="6729">
                        <c:v>2.2599884259237486</c:v>
                      </c:pt>
                      <c:pt idx="6730">
                        <c:v>2.2602314814779136</c:v>
                      </c:pt>
                      <c:pt idx="6731">
                        <c:v>2.2604745370320787</c:v>
                      </c:pt>
                      <c:pt idx="6732">
                        <c:v>2.2607175925935197</c:v>
                      </c:pt>
                      <c:pt idx="6733">
                        <c:v>2.2609606481476847</c:v>
                      </c:pt>
                      <c:pt idx="6734">
                        <c:v>2.2612152777786294</c:v>
                      </c:pt>
                      <c:pt idx="6735">
                        <c:v>2.2614583333327944</c:v>
                      </c:pt>
                      <c:pt idx="6736">
                        <c:v>2.2617013888869595</c:v>
                      </c:pt>
                      <c:pt idx="6737">
                        <c:v>2.2619444444411245</c:v>
                      </c:pt>
                      <c:pt idx="6738">
                        <c:v>2.2621874999952896</c:v>
                      </c:pt>
                      <c:pt idx="6739">
                        <c:v>2.2624305555567306</c:v>
                      </c:pt>
                      <c:pt idx="6740">
                        <c:v>2.2626736111108956</c:v>
                      </c:pt>
                      <c:pt idx="6741">
                        <c:v>2.2629166666650606</c:v>
                      </c:pt>
                      <c:pt idx="6742">
                        <c:v>2.2631597222192257</c:v>
                      </c:pt>
                      <c:pt idx="6743">
                        <c:v>2.2634027777733907</c:v>
                      </c:pt>
                      <c:pt idx="6744">
                        <c:v>2.2636458333348317</c:v>
                      </c:pt>
                      <c:pt idx="6745">
                        <c:v>2.2638888888889968</c:v>
                      </c:pt>
                      <c:pt idx="6746">
                        <c:v>2.2641319444431618</c:v>
                      </c:pt>
                      <c:pt idx="6747">
                        <c:v>2.2643749999973268</c:v>
                      </c:pt>
                      <c:pt idx="6748">
                        <c:v>2.2646180555514919</c:v>
                      </c:pt>
                      <c:pt idx="6749">
                        <c:v>2.2648611111129329</c:v>
                      </c:pt>
                      <c:pt idx="6750">
                        <c:v>2.2651041666670979</c:v>
                      </c:pt>
                      <c:pt idx="6751">
                        <c:v>2.2653472222212629</c:v>
                      </c:pt>
                      <c:pt idx="6752">
                        <c:v>2.265590277775428</c:v>
                      </c:pt>
                      <c:pt idx="6753">
                        <c:v>2.265833333329593</c:v>
                      </c:pt>
                      <c:pt idx="6754">
                        <c:v>2.2660763888837581</c:v>
                      </c:pt>
                      <c:pt idx="6755">
                        <c:v>2.2663194444451991</c:v>
                      </c:pt>
                      <c:pt idx="6756">
                        <c:v>2.2665624999993641</c:v>
                      </c:pt>
                      <c:pt idx="6757">
                        <c:v>2.2668055555535291</c:v>
                      </c:pt>
                      <c:pt idx="6758">
                        <c:v>2.2670486111076942</c:v>
                      </c:pt>
                      <c:pt idx="6759">
                        <c:v>2.2672916666618592</c:v>
                      </c:pt>
                      <c:pt idx="6760">
                        <c:v>2.2675347222233002</c:v>
                      </c:pt>
                      <c:pt idx="6761">
                        <c:v>2.2677777777774653</c:v>
                      </c:pt>
                      <c:pt idx="6762">
                        <c:v>2.2680208333316303</c:v>
                      </c:pt>
                      <c:pt idx="6763">
                        <c:v>2.2682638888857953</c:v>
                      </c:pt>
                      <c:pt idx="6764">
                        <c:v>2.2685069444399604</c:v>
                      </c:pt>
                      <c:pt idx="6765">
                        <c:v>2.2687500000014014</c:v>
                      </c:pt>
                      <c:pt idx="6766">
                        <c:v>2.2689930555555664</c:v>
                      </c:pt>
                      <c:pt idx="6767">
                        <c:v>2.2692361111097314</c:v>
                      </c:pt>
                      <c:pt idx="6768">
                        <c:v>2.2694791666638965</c:v>
                      </c:pt>
                      <c:pt idx="6769">
                        <c:v>2.2697222222180615</c:v>
                      </c:pt>
                      <c:pt idx="6770">
                        <c:v>2.2699652777795025</c:v>
                      </c:pt>
                      <c:pt idx="6771">
                        <c:v>2.2702083333336676</c:v>
                      </c:pt>
                      <c:pt idx="6772">
                        <c:v>2.2704513888878326</c:v>
                      </c:pt>
                      <c:pt idx="6773">
                        <c:v>2.2706944444419976</c:v>
                      </c:pt>
                      <c:pt idx="6774">
                        <c:v>2.2709374999961627</c:v>
                      </c:pt>
                      <c:pt idx="6775">
                        <c:v>2.2711805555576037</c:v>
                      </c:pt>
                      <c:pt idx="6776">
                        <c:v>2.2714236111117687</c:v>
                      </c:pt>
                      <c:pt idx="6777">
                        <c:v>2.2716666666659338</c:v>
                      </c:pt>
                      <c:pt idx="6778">
                        <c:v>2.2719097222200988</c:v>
                      </c:pt>
                      <c:pt idx="6779">
                        <c:v>2.2721527777742638</c:v>
                      </c:pt>
                      <c:pt idx="6780">
                        <c:v>2.2723958333284289</c:v>
                      </c:pt>
                      <c:pt idx="6781">
                        <c:v>2.2726388888898699</c:v>
                      </c:pt>
                      <c:pt idx="6782">
                        <c:v>2.2728935185135386</c:v>
                      </c:pt>
                      <c:pt idx="6783">
                        <c:v>2.2731365740749796</c:v>
                      </c:pt>
                      <c:pt idx="6784">
                        <c:v>2.2733796296291446</c:v>
                      </c:pt>
                      <c:pt idx="6785">
                        <c:v>2.2736226851833097</c:v>
                      </c:pt>
                      <c:pt idx="6786">
                        <c:v>2.2738657407374747</c:v>
                      </c:pt>
                      <c:pt idx="6787">
                        <c:v>2.2741087962916398</c:v>
                      </c:pt>
                      <c:pt idx="6788">
                        <c:v>2.2743518518530808</c:v>
                      </c:pt>
                      <c:pt idx="6789">
                        <c:v>2.2745949074072458</c:v>
                      </c:pt>
                      <c:pt idx="6790">
                        <c:v>2.2748379629614108</c:v>
                      </c:pt>
                      <c:pt idx="6791">
                        <c:v>2.2750810185155759</c:v>
                      </c:pt>
                      <c:pt idx="6792">
                        <c:v>2.2753240740697409</c:v>
                      </c:pt>
                      <c:pt idx="6793">
                        <c:v>2.2755671296311819</c:v>
                      </c:pt>
                      <c:pt idx="6794">
                        <c:v>2.2758101851853469</c:v>
                      </c:pt>
                      <c:pt idx="6795">
                        <c:v>2.276053240739512</c:v>
                      </c:pt>
                      <c:pt idx="6796">
                        <c:v>2.276296296293677</c:v>
                      </c:pt>
                      <c:pt idx="6797">
                        <c:v>2.2765393518478421</c:v>
                      </c:pt>
                      <c:pt idx="6798">
                        <c:v>2.2767824074092831</c:v>
                      </c:pt>
                      <c:pt idx="6799">
                        <c:v>2.2770254629634481</c:v>
                      </c:pt>
                      <c:pt idx="6800">
                        <c:v>2.2772685185176131</c:v>
                      </c:pt>
                      <c:pt idx="6801">
                        <c:v>2.2775115740717782</c:v>
                      </c:pt>
                      <c:pt idx="6802">
                        <c:v>2.2777546296259432</c:v>
                      </c:pt>
                      <c:pt idx="6803">
                        <c:v>2.2779976851801083</c:v>
                      </c:pt>
                      <c:pt idx="6804">
                        <c:v>2.2782407407415493</c:v>
                      </c:pt>
                      <c:pt idx="6805">
                        <c:v>2.2784837962957143</c:v>
                      </c:pt>
                      <c:pt idx="6806">
                        <c:v>2.2787268518498793</c:v>
                      </c:pt>
                      <c:pt idx="6807">
                        <c:v>2.2789699074040444</c:v>
                      </c:pt>
                      <c:pt idx="6808">
                        <c:v>2.2792129629582094</c:v>
                      </c:pt>
                      <c:pt idx="6809">
                        <c:v>2.2794560185196504</c:v>
                      </c:pt>
                      <c:pt idx="6810">
                        <c:v>2.2796990740738154</c:v>
                      </c:pt>
                      <c:pt idx="6811">
                        <c:v>2.2799421296279805</c:v>
                      </c:pt>
                      <c:pt idx="6812">
                        <c:v>2.2801851851821455</c:v>
                      </c:pt>
                      <c:pt idx="6813">
                        <c:v>2.2804282407363106</c:v>
                      </c:pt>
                      <c:pt idx="6814">
                        <c:v>2.2806712962977516</c:v>
                      </c:pt>
                      <c:pt idx="6815">
                        <c:v>2.2809143518519166</c:v>
                      </c:pt>
                      <c:pt idx="6816">
                        <c:v>2.2811574074060816</c:v>
                      </c:pt>
                      <c:pt idx="6817">
                        <c:v>2.2814004629602467</c:v>
                      </c:pt>
                      <c:pt idx="6818">
                        <c:v>2.2816435185144117</c:v>
                      </c:pt>
                      <c:pt idx="6819">
                        <c:v>2.2818865740758527</c:v>
                      </c:pt>
                      <c:pt idx="6820">
                        <c:v>2.2821296296300178</c:v>
                      </c:pt>
                      <c:pt idx="6821">
                        <c:v>2.2823726851841828</c:v>
                      </c:pt>
                      <c:pt idx="6822">
                        <c:v>2.2826157407383478</c:v>
                      </c:pt>
                      <c:pt idx="6823">
                        <c:v>2.2828587962925129</c:v>
                      </c:pt>
                      <c:pt idx="6824">
                        <c:v>2.2831018518539539</c:v>
                      </c:pt>
                      <c:pt idx="6825">
                        <c:v>2.2833449074081189</c:v>
                      </c:pt>
                      <c:pt idx="6826">
                        <c:v>2.2835879629622839</c:v>
                      </c:pt>
                      <c:pt idx="6827">
                        <c:v>2.283831018516449</c:v>
                      </c:pt>
                      <c:pt idx="6828">
                        <c:v>2.284074074070614</c:v>
                      </c:pt>
                      <c:pt idx="6829">
                        <c:v>2.2843171296247791</c:v>
                      </c:pt>
                      <c:pt idx="6830">
                        <c:v>2.2845717592557238</c:v>
                      </c:pt>
                      <c:pt idx="6831">
                        <c:v>2.2848148148098888</c:v>
                      </c:pt>
                      <c:pt idx="6832">
                        <c:v>2.2850578703713298</c:v>
                      </c:pt>
                      <c:pt idx="6833">
                        <c:v>2.2853009259254948</c:v>
                      </c:pt>
                      <c:pt idx="6834">
                        <c:v>2.2855439814796599</c:v>
                      </c:pt>
                      <c:pt idx="6835">
                        <c:v>2.2857870370338249</c:v>
                      </c:pt>
                      <c:pt idx="6836">
                        <c:v>2.2860300925879899</c:v>
                      </c:pt>
                      <c:pt idx="6837">
                        <c:v>2.2862731481494309</c:v>
                      </c:pt>
                      <c:pt idx="6838">
                        <c:v>2.286516203703596</c:v>
                      </c:pt>
                      <c:pt idx="6839">
                        <c:v>2.286759259257761</c:v>
                      </c:pt>
                      <c:pt idx="6840">
                        <c:v>2.2870023148119261</c:v>
                      </c:pt>
                      <c:pt idx="6841">
                        <c:v>2.2872453703660911</c:v>
                      </c:pt>
                      <c:pt idx="6842">
                        <c:v>2.2874884259275321</c:v>
                      </c:pt>
                      <c:pt idx="6843">
                        <c:v>2.2877314814816971</c:v>
                      </c:pt>
                      <c:pt idx="6844">
                        <c:v>2.2879745370358622</c:v>
                      </c:pt>
                      <c:pt idx="6845">
                        <c:v>2.2882175925900272</c:v>
                      </c:pt>
                      <c:pt idx="6846">
                        <c:v>2.2884606481441923</c:v>
                      </c:pt>
                      <c:pt idx="6847">
                        <c:v>2.2887037037056333</c:v>
                      </c:pt>
                      <c:pt idx="6848">
                        <c:v>2.2889467592597983</c:v>
                      </c:pt>
                      <c:pt idx="6849">
                        <c:v>2.2891898148139633</c:v>
                      </c:pt>
                      <c:pt idx="6850">
                        <c:v>2.2894328703681284</c:v>
                      </c:pt>
                      <c:pt idx="6851">
                        <c:v>2.2896759259222934</c:v>
                      </c:pt>
                      <c:pt idx="6852">
                        <c:v>2.2899189814764584</c:v>
                      </c:pt>
                      <c:pt idx="6853">
                        <c:v>2.2901620370378994</c:v>
                      </c:pt>
                      <c:pt idx="6854">
                        <c:v>2.2904050925920645</c:v>
                      </c:pt>
                      <c:pt idx="6855">
                        <c:v>2.2906481481462295</c:v>
                      </c:pt>
                      <c:pt idx="6856">
                        <c:v>2.2908912037003946</c:v>
                      </c:pt>
                      <c:pt idx="6857">
                        <c:v>2.2911342592545596</c:v>
                      </c:pt>
                      <c:pt idx="6858">
                        <c:v>2.2913773148160006</c:v>
                      </c:pt>
                      <c:pt idx="6859">
                        <c:v>2.2916203703701656</c:v>
                      </c:pt>
                      <c:pt idx="6860">
                        <c:v>2.2918634259243307</c:v>
                      </c:pt>
                      <c:pt idx="6861">
                        <c:v>2.2921064814784957</c:v>
                      </c:pt>
                      <c:pt idx="6862">
                        <c:v>2.2923495370326608</c:v>
                      </c:pt>
                      <c:pt idx="6863">
                        <c:v>2.2925925925941018</c:v>
                      </c:pt>
                      <c:pt idx="6864">
                        <c:v>2.2928356481482668</c:v>
                      </c:pt>
                      <c:pt idx="6865">
                        <c:v>2.2930787037024318</c:v>
                      </c:pt>
                      <c:pt idx="6866">
                        <c:v>2.2933217592565969</c:v>
                      </c:pt>
                      <c:pt idx="6867">
                        <c:v>2.2935648148107619</c:v>
                      </c:pt>
                      <c:pt idx="6868">
                        <c:v>2.2938078703722029</c:v>
                      </c:pt>
                      <c:pt idx="6869">
                        <c:v>2.2940509259263679</c:v>
                      </c:pt>
                      <c:pt idx="6870">
                        <c:v>2.294293981480533</c:v>
                      </c:pt>
                      <c:pt idx="6871">
                        <c:v>2.294537037034698</c:v>
                      </c:pt>
                      <c:pt idx="6872">
                        <c:v>2.2947800925888631</c:v>
                      </c:pt>
                      <c:pt idx="6873">
                        <c:v>2.2950231481430281</c:v>
                      </c:pt>
                      <c:pt idx="6874">
                        <c:v>2.2952662037044691</c:v>
                      </c:pt>
                      <c:pt idx="6875">
                        <c:v>2.2955092592586341</c:v>
                      </c:pt>
                      <c:pt idx="6876">
                        <c:v>2.2957523148127992</c:v>
                      </c:pt>
                      <c:pt idx="6877">
                        <c:v>2.2959953703669642</c:v>
                      </c:pt>
                      <c:pt idx="6878">
                        <c:v>2.2962499999979089</c:v>
                      </c:pt>
                      <c:pt idx="6879">
                        <c:v>2.2964930555520739</c:v>
                      </c:pt>
                      <c:pt idx="6880">
                        <c:v>2.296736111106239</c:v>
                      </c:pt>
                      <c:pt idx="6881">
                        <c:v>2.29697916666768</c:v>
                      </c:pt>
                      <c:pt idx="6882">
                        <c:v>2.297222222221845</c:v>
                      </c:pt>
                      <c:pt idx="6883">
                        <c:v>2.2974652777760101</c:v>
                      </c:pt>
                      <c:pt idx="6884">
                        <c:v>2.2977083333301751</c:v>
                      </c:pt>
                      <c:pt idx="6885">
                        <c:v>2.2979513888843401</c:v>
                      </c:pt>
                      <c:pt idx="6886">
                        <c:v>2.2981944444457811</c:v>
                      </c:pt>
                      <c:pt idx="6887">
                        <c:v>2.2984374999999462</c:v>
                      </c:pt>
                      <c:pt idx="6888">
                        <c:v>2.2986805555541112</c:v>
                      </c:pt>
                      <c:pt idx="6889">
                        <c:v>2.2989236111082763</c:v>
                      </c:pt>
                      <c:pt idx="6890">
                        <c:v>2.2991666666624413</c:v>
                      </c:pt>
                      <c:pt idx="6891">
                        <c:v>2.2994097222238823</c:v>
                      </c:pt>
                      <c:pt idx="6892">
                        <c:v>2.2996527777780473</c:v>
                      </c:pt>
                      <c:pt idx="6893">
                        <c:v>2.2998958333322124</c:v>
                      </c:pt>
                      <c:pt idx="6894">
                        <c:v>2.3001388888863774</c:v>
                      </c:pt>
                      <c:pt idx="6895">
                        <c:v>2.3003819444405424</c:v>
                      </c:pt>
                      <c:pt idx="6896">
                        <c:v>2.3006250000019834</c:v>
                      </c:pt>
                      <c:pt idx="6897">
                        <c:v>2.3008680555561485</c:v>
                      </c:pt>
                      <c:pt idx="6898">
                        <c:v>2.3011111111103135</c:v>
                      </c:pt>
                      <c:pt idx="6899">
                        <c:v>2.3013541666644786</c:v>
                      </c:pt>
                      <c:pt idx="6900">
                        <c:v>2.3015972222186436</c:v>
                      </c:pt>
                      <c:pt idx="6901">
                        <c:v>2.3018402777728086</c:v>
                      </c:pt>
                      <c:pt idx="6902">
                        <c:v>2.3020833333342496</c:v>
                      </c:pt>
                      <c:pt idx="6903">
                        <c:v>2.3023263888884147</c:v>
                      </c:pt>
                      <c:pt idx="6904">
                        <c:v>2.3025694444425797</c:v>
                      </c:pt>
                      <c:pt idx="6905">
                        <c:v>2.3028124999967448</c:v>
                      </c:pt>
                      <c:pt idx="6906">
                        <c:v>2.3030555555509098</c:v>
                      </c:pt>
                      <c:pt idx="6907">
                        <c:v>2.3032986111123508</c:v>
                      </c:pt>
                      <c:pt idx="6908">
                        <c:v>2.3035416666665158</c:v>
                      </c:pt>
                      <c:pt idx="6909">
                        <c:v>2.3037847222206809</c:v>
                      </c:pt>
                      <c:pt idx="6910">
                        <c:v>2.3040277777748459</c:v>
                      </c:pt>
                      <c:pt idx="6911">
                        <c:v>2.3042708333290109</c:v>
                      </c:pt>
                      <c:pt idx="6912">
                        <c:v>2.3045138888904519</c:v>
                      </c:pt>
                      <c:pt idx="6913">
                        <c:v>2.304756944444617</c:v>
                      </c:pt>
                      <c:pt idx="6914">
                        <c:v>2.304999999998782</c:v>
                      </c:pt>
                      <c:pt idx="6915">
                        <c:v>2.3052430555529471</c:v>
                      </c:pt>
                      <c:pt idx="6916">
                        <c:v>2.3054861111071121</c:v>
                      </c:pt>
                      <c:pt idx="6917">
                        <c:v>2.3057291666685531</c:v>
                      </c:pt>
                      <c:pt idx="6918">
                        <c:v>2.3059722222227181</c:v>
                      </c:pt>
                      <c:pt idx="6919">
                        <c:v>2.3062152777768832</c:v>
                      </c:pt>
                      <c:pt idx="6920">
                        <c:v>2.3064583333310482</c:v>
                      </c:pt>
                      <c:pt idx="6921">
                        <c:v>2.3067013888852133</c:v>
                      </c:pt>
                      <c:pt idx="6922">
                        <c:v>2.3069444444393783</c:v>
                      </c:pt>
                      <c:pt idx="6923">
                        <c:v>2.3071875000008193</c:v>
                      </c:pt>
                      <c:pt idx="6924">
                        <c:v>2.3074305555549843</c:v>
                      </c:pt>
                      <c:pt idx="6925">
                        <c:v>2.3076736111091494</c:v>
                      </c:pt>
                      <c:pt idx="6926">
                        <c:v>2.3079282407400941</c:v>
                      </c:pt>
                      <c:pt idx="6927">
                        <c:v>2.3081712962942591</c:v>
                      </c:pt>
                      <c:pt idx="6928">
                        <c:v>2.3084143518484241</c:v>
                      </c:pt>
                      <c:pt idx="6929">
                        <c:v>2.3086574074025892</c:v>
                      </c:pt>
                      <c:pt idx="6930">
                        <c:v>2.3089004629640302</c:v>
                      </c:pt>
                      <c:pt idx="6931">
                        <c:v>2.3091435185181952</c:v>
                      </c:pt>
                      <c:pt idx="6932">
                        <c:v>2.3093865740723603</c:v>
                      </c:pt>
                      <c:pt idx="6933">
                        <c:v>2.3096296296265253</c:v>
                      </c:pt>
                      <c:pt idx="6934">
                        <c:v>2.3098726851806903</c:v>
                      </c:pt>
                      <c:pt idx="6935">
                        <c:v>2.3101157407421313</c:v>
                      </c:pt>
                      <c:pt idx="6936">
                        <c:v>2.3103587962962964</c:v>
                      </c:pt>
                      <c:pt idx="6937">
                        <c:v>2.3106018518504614</c:v>
                      </c:pt>
                      <c:pt idx="6938">
                        <c:v>2.3108449074046264</c:v>
                      </c:pt>
                      <c:pt idx="6939">
                        <c:v>2.3110879629587915</c:v>
                      </c:pt>
                      <c:pt idx="6940">
                        <c:v>2.3113310185202325</c:v>
                      </c:pt>
                      <c:pt idx="6941">
                        <c:v>2.3115740740743975</c:v>
                      </c:pt>
                      <c:pt idx="6942">
                        <c:v>2.3118171296285626</c:v>
                      </c:pt>
                      <c:pt idx="6943">
                        <c:v>2.3120601851827276</c:v>
                      </c:pt>
                      <c:pt idx="6944">
                        <c:v>2.3123032407368926</c:v>
                      </c:pt>
                      <c:pt idx="6945">
                        <c:v>2.3125462962983336</c:v>
                      </c:pt>
                      <c:pt idx="6946">
                        <c:v>2.3127893518524987</c:v>
                      </c:pt>
                      <c:pt idx="6947">
                        <c:v>2.3130324074066637</c:v>
                      </c:pt>
                      <c:pt idx="6948">
                        <c:v>2.3132754629608288</c:v>
                      </c:pt>
                      <c:pt idx="6949">
                        <c:v>2.3135185185149938</c:v>
                      </c:pt>
                      <c:pt idx="6950">
                        <c:v>2.3137615740691588</c:v>
                      </c:pt>
                      <c:pt idx="6951">
                        <c:v>2.3140046296305998</c:v>
                      </c:pt>
                      <c:pt idx="6952">
                        <c:v>2.3142476851847649</c:v>
                      </c:pt>
                      <c:pt idx="6953">
                        <c:v>2.3144907407389299</c:v>
                      </c:pt>
                      <c:pt idx="6954">
                        <c:v>2.3147337962930949</c:v>
                      </c:pt>
                      <c:pt idx="6955">
                        <c:v>2.31497685184726</c:v>
                      </c:pt>
                      <c:pt idx="6956">
                        <c:v>2.315219907408701</c:v>
                      </c:pt>
                      <c:pt idx="6957">
                        <c:v>2.315462962962866</c:v>
                      </c:pt>
                      <c:pt idx="6958">
                        <c:v>2.3157060185170311</c:v>
                      </c:pt>
                      <c:pt idx="6959">
                        <c:v>2.3159490740711961</c:v>
                      </c:pt>
                      <c:pt idx="6960">
                        <c:v>2.3161921296253611</c:v>
                      </c:pt>
                      <c:pt idx="6961">
                        <c:v>2.3164351851868021</c:v>
                      </c:pt>
                      <c:pt idx="6962">
                        <c:v>2.3166782407409672</c:v>
                      </c:pt>
                      <c:pt idx="6963">
                        <c:v>2.3169212962951322</c:v>
                      </c:pt>
                      <c:pt idx="6964">
                        <c:v>2.3171643518492973</c:v>
                      </c:pt>
                      <c:pt idx="6965">
                        <c:v>2.3174074074034623</c:v>
                      </c:pt>
                      <c:pt idx="6966">
                        <c:v>2.3176504629649033</c:v>
                      </c:pt>
                      <c:pt idx="6967">
                        <c:v>2.3178935185190683</c:v>
                      </c:pt>
                      <c:pt idx="6968">
                        <c:v>2.3181365740732334</c:v>
                      </c:pt>
                      <c:pt idx="6969">
                        <c:v>2.3183796296273984</c:v>
                      </c:pt>
                      <c:pt idx="6970">
                        <c:v>2.3186226851815634</c:v>
                      </c:pt>
                      <c:pt idx="6971">
                        <c:v>2.3188657407357285</c:v>
                      </c:pt>
                      <c:pt idx="6972">
                        <c:v>2.3191087962971695</c:v>
                      </c:pt>
                      <c:pt idx="6973">
                        <c:v>2.3193518518513345</c:v>
                      </c:pt>
                      <c:pt idx="6974">
                        <c:v>2.3195949074054996</c:v>
                      </c:pt>
                      <c:pt idx="6975">
                        <c:v>2.3198495370364443</c:v>
                      </c:pt>
                      <c:pt idx="6976">
                        <c:v>2.3200925925906093</c:v>
                      </c:pt>
                      <c:pt idx="6977">
                        <c:v>2.3203356481447743</c:v>
                      </c:pt>
                      <c:pt idx="6978">
                        <c:v>2.3205787036989394</c:v>
                      </c:pt>
                      <c:pt idx="6979">
                        <c:v>2.3208217592603804</c:v>
                      </c:pt>
                      <c:pt idx="6980">
                        <c:v>2.3210648148145454</c:v>
                      </c:pt>
                      <c:pt idx="6981">
                        <c:v>2.3213078703687104</c:v>
                      </c:pt>
                      <c:pt idx="6982">
                        <c:v>2.3215509259228755</c:v>
                      </c:pt>
                      <c:pt idx="6983">
                        <c:v>2.3217939814770405</c:v>
                      </c:pt>
                      <c:pt idx="6984">
                        <c:v>2.3220370370384815</c:v>
                      </c:pt>
                      <c:pt idx="6985">
                        <c:v>2.3222800925926466</c:v>
                      </c:pt>
                      <c:pt idx="6986">
                        <c:v>2.3225231481468116</c:v>
                      </c:pt>
                      <c:pt idx="6987">
                        <c:v>2.3227662037009766</c:v>
                      </c:pt>
                      <c:pt idx="6988">
                        <c:v>2.3230092592551417</c:v>
                      </c:pt>
                      <c:pt idx="6989">
                        <c:v>2.3232523148165827</c:v>
                      </c:pt>
                      <c:pt idx="6990">
                        <c:v>2.3234953703707477</c:v>
                      </c:pt>
                      <c:pt idx="6991">
                        <c:v>2.3237384259249128</c:v>
                      </c:pt>
                      <c:pt idx="6992">
                        <c:v>2.3239814814790778</c:v>
                      </c:pt>
                      <c:pt idx="6993">
                        <c:v>2.3242245370332428</c:v>
                      </c:pt>
                      <c:pt idx="6994">
                        <c:v>2.3244675925946838</c:v>
                      </c:pt>
                      <c:pt idx="6995">
                        <c:v>2.3247106481488489</c:v>
                      </c:pt>
                      <c:pt idx="6996">
                        <c:v>2.3249537037030139</c:v>
                      </c:pt>
                      <c:pt idx="6997">
                        <c:v>2.3251967592571789</c:v>
                      </c:pt>
                      <c:pt idx="6998">
                        <c:v>2.325439814811344</c:v>
                      </c:pt>
                      <c:pt idx="6999">
                        <c:v>2.325682870365509</c:v>
                      </c:pt>
                      <c:pt idx="7000">
                        <c:v>2.32592592592695</c:v>
                      </c:pt>
                      <c:pt idx="7001">
                        <c:v>2.3261689814811151</c:v>
                      </c:pt>
                      <c:pt idx="7002">
                        <c:v>2.3264120370352801</c:v>
                      </c:pt>
                      <c:pt idx="7003">
                        <c:v>2.3266550925894451</c:v>
                      </c:pt>
                      <c:pt idx="7004">
                        <c:v>2.3268981481436102</c:v>
                      </c:pt>
                      <c:pt idx="7005">
                        <c:v>2.3271412037050512</c:v>
                      </c:pt>
                      <c:pt idx="7006">
                        <c:v>2.3273842592592162</c:v>
                      </c:pt>
                      <c:pt idx="7007">
                        <c:v>2.3276273148133813</c:v>
                      </c:pt>
                      <c:pt idx="7008">
                        <c:v>2.3278703703675463</c:v>
                      </c:pt>
                      <c:pt idx="7009">
                        <c:v>2.3281134259217113</c:v>
                      </c:pt>
                      <c:pt idx="7010">
                        <c:v>2.3283564814831523</c:v>
                      </c:pt>
                      <c:pt idx="7011">
                        <c:v>2.3285995370373174</c:v>
                      </c:pt>
                      <c:pt idx="7012">
                        <c:v>2.3288425925914824</c:v>
                      </c:pt>
                      <c:pt idx="7013">
                        <c:v>2.3290856481456474</c:v>
                      </c:pt>
                      <c:pt idx="7014">
                        <c:v>2.3293287036998125</c:v>
                      </c:pt>
                      <c:pt idx="7015">
                        <c:v>2.3295717592612535</c:v>
                      </c:pt>
                      <c:pt idx="7016">
                        <c:v>2.3298148148154185</c:v>
                      </c:pt>
                      <c:pt idx="7017">
                        <c:v>2.3300578703695836</c:v>
                      </c:pt>
                      <c:pt idx="7018">
                        <c:v>2.3303009259237486</c:v>
                      </c:pt>
                      <c:pt idx="7019">
                        <c:v>2.3305439814779136</c:v>
                      </c:pt>
                      <c:pt idx="7020">
                        <c:v>2.3307870370320787</c:v>
                      </c:pt>
                      <c:pt idx="7021">
                        <c:v>2.3310300925935197</c:v>
                      </c:pt>
                      <c:pt idx="7022">
                        <c:v>2.3312731481476847</c:v>
                      </c:pt>
                      <c:pt idx="7023">
                        <c:v>2.3315277777786294</c:v>
                      </c:pt>
                      <c:pt idx="7024">
                        <c:v>2.3317708333327944</c:v>
                      </c:pt>
                      <c:pt idx="7025">
                        <c:v>2.3320138888869595</c:v>
                      </c:pt>
                      <c:pt idx="7026">
                        <c:v>2.3322569444411245</c:v>
                      </c:pt>
                      <c:pt idx="7027">
                        <c:v>2.3324999999952896</c:v>
                      </c:pt>
                      <c:pt idx="7028">
                        <c:v>2.3327430555567306</c:v>
                      </c:pt>
                      <c:pt idx="7029">
                        <c:v>2.3329861111108956</c:v>
                      </c:pt>
                      <c:pt idx="7030">
                        <c:v>2.3332291666650606</c:v>
                      </c:pt>
                      <c:pt idx="7031">
                        <c:v>2.3334722222192257</c:v>
                      </c:pt>
                      <c:pt idx="7032">
                        <c:v>2.3337152777733907</c:v>
                      </c:pt>
                      <c:pt idx="7033">
                        <c:v>2.3339583333348317</c:v>
                      </c:pt>
                      <c:pt idx="7034">
                        <c:v>2.3342013888889968</c:v>
                      </c:pt>
                      <c:pt idx="7035">
                        <c:v>2.3344444444431618</c:v>
                      </c:pt>
                      <c:pt idx="7036">
                        <c:v>2.3346874999973268</c:v>
                      </c:pt>
                      <c:pt idx="7037">
                        <c:v>2.3349305555514919</c:v>
                      </c:pt>
                      <c:pt idx="7038">
                        <c:v>2.3351736111129329</c:v>
                      </c:pt>
                      <c:pt idx="7039">
                        <c:v>2.3354166666670979</c:v>
                      </c:pt>
                      <c:pt idx="7040">
                        <c:v>2.3356597222212629</c:v>
                      </c:pt>
                      <c:pt idx="7041">
                        <c:v>2.335902777775428</c:v>
                      </c:pt>
                      <c:pt idx="7042">
                        <c:v>2.336145833329593</c:v>
                      </c:pt>
                      <c:pt idx="7043">
                        <c:v>2.3363888888837581</c:v>
                      </c:pt>
                      <c:pt idx="7044">
                        <c:v>2.3366319444451991</c:v>
                      </c:pt>
                      <c:pt idx="7045">
                        <c:v>2.3368749999993641</c:v>
                      </c:pt>
                      <c:pt idx="7046">
                        <c:v>2.3371180555535291</c:v>
                      </c:pt>
                      <c:pt idx="7047">
                        <c:v>2.3373611111076942</c:v>
                      </c:pt>
                      <c:pt idx="7048">
                        <c:v>2.3376041666618592</c:v>
                      </c:pt>
                      <c:pt idx="7049">
                        <c:v>2.3378472222233002</c:v>
                      </c:pt>
                      <c:pt idx="7050">
                        <c:v>2.3380902777774653</c:v>
                      </c:pt>
                      <c:pt idx="7051">
                        <c:v>2.3383333333316303</c:v>
                      </c:pt>
                      <c:pt idx="7052">
                        <c:v>2.3385763888857953</c:v>
                      </c:pt>
                      <c:pt idx="7053">
                        <c:v>2.3388194444399604</c:v>
                      </c:pt>
                      <c:pt idx="7054">
                        <c:v>2.3390625000014014</c:v>
                      </c:pt>
                      <c:pt idx="7055">
                        <c:v>2.3393055555555664</c:v>
                      </c:pt>
                      <c:pt idx="7056">
                        <c:v>2.3395486111097314</c:v>
                      </c:pt>
                      <c:pt idx="7057">
                        <c:v>2.3397916666638965</c:v>
                      </c:pt>
                      <c:pt idx="7058">
                        <c:v>2.3400347222180615</c:v>
                      </c:pt>
                      <c:pt idx="7059">
                        <c:v>2.3402777777795025</c:v>
                      </c:pt>
                      <c:pt idx="7060">
                        <c:v>2.3405208333336676</c:v>
                      </c:pt>
                      <c:pt idx="7061">
                        <c:v>2.3407638888878326</c:v>
                      </c:pt>
                      <c:pt idx="7062">
                        <c:v>2.3410069444419976</c:v>
                      </c:pt>
                      <c:pt idx="7063">
                        <c:v>2.3412499999961627</c:v>
                      </c:pt>
                      <c:pt idx="7064">
                        <c:v>2.3414930555576037</c:v>
                      </c:pt>
                      <c:pt idx="7065">
                        <c:v>2.3417361111117687</c:v>
                      </c:pt>
                      <c:pt idx="7066">
                        <c:v>2.3419791666659338</c:v>
                      </c:pt>
                      <c:pt idx="7067">
                        <c:v>2.3422222222200988</c:v>
                      </c:pt>
                      <c:pt idx="7068">
                        <c:v>2.3424652777742638</c:v>
                      </c:pt>
                      <c:pt idx="7069">
                        <c:v>2.3427083333284289</c:v>
                      </c:pt>
                      <c:pt idx="7070">
                        <c:v>2.3429513888898699</c:v>
                      </c:pt>
                      <c:pt idx="7071">
                        <c:v>2.3432060185135386</c:v>
                      </c:pt>
                      <c:pt idx="7072">
                        <c:v>2.3434490740749796</c:v>
                      </c:pt>
                      <c:pt idx="7073">
                        <c:v>2.3436921296291446</c:v>
                      </c:pt>
                      <c:pt idx="7074">
                        <c:v>2.3439351851833097</c:v>
                      </c:pt>
                      <c:pt idx="7075">
                        <c:v>2.3441782407374747</c:v>
                      </c:pt>
                      <c:pt idx="7076">
                        <c:v>2.3444212962916398</c:v>
                      </c:pt>
                      <c:pt idx="7077">
                        <c:v>2.3446643518530808</c:v>
                      </c:pt>
                      <c:pt idx="7078">
                        <c:v>2.3449074074072458</c:v>
                      </c:pt>
                      <c:pt idx="7079">
                        <c:v>2.3451504629614108</c:v>
                      </c:pt>
                      <c:pt idx="7080">
                        <c:v>2.3453935185155759</c:v>
                      </c:pt>
                      <c:pt idx="7081">
                        <c:v>2.3456365740697409</c:v>
                      </c:pt>
                      <c:pt idx="7082">
                        <c:v>2.3458796296311819</c:v>
                      </c:pt>
                      <c:pt idx="7083">
                        <c:v>2.3461226851853469</c:v>
                      </c:pt>
                      <c:pt idx="7084">
                        <c:v>2.346365740739512</c:v>
                      </c:pt>
                      <c:pt idx="7085">
                        <c:v>2.346608796293677</c:v>
                      </c:pt>
                      <c:pt idx="7086">
                        <c:v>2.3468518518478421</c:v>
                      </c:pt>
                      <c:pt idx="7087">
                        <c:v>2.3470949074092831</c:v>
                      </c:pt>
                      <c:pt idx="7088">
                        <c:v>2.3473379629634481</c:v>
                      </c:pt>
                      <c:pt idx="7089">
                        <c:v>2.3475810185176131</c:v>
                      </c:pt>
                      <c:pt idx="7090">
                        <c:v>2.3478240740717782</c:v>
                      </c:pt>
                      <c:pt idx="7091">
                        <c:v>2.3480671296259432</c:v>
                      </c:pt>
                      <c:pt idx="7092">
                        <c:v>2.3483101851801083</c:v>
                      </c:pt>
                      <c:pt idx="7093">
                        <c:v>2.3485532407415493</c:v>
                      </c:pt>
                      <c:pt idx="7094">
                        <c:v>2.3487962962957143</c:v>
                      </c:pt>
                      <c:pt idx="7095">
                        <c:v>2.3490393518498793</c:v>
                      </c:pt>
                      <c:pt idx="7096">
                        <c:v>2.3492824074040444</c:v>
                      </c:pt>
                      <c:pt idx="7097">
                        <c:v>2.3495254629582094</c:v>
                      </c:pt>
                      <c:pt idx="7098">
                        <c:v>2.3497685185196504</c:v>
                      </c:pt>
                      <c:pt idx="7099">
                        <c:v>2.3500115740738154</c:v>
                      </c:pt>
                      <c:pt idx="7100">
                        <c:v>2.3502546296279805</c:v>
                      </c:pt>
                      <c:pt idx="7101">
                        <c:v>2.3504976851821455</c:v>
                      </c:pt>
                      <c:pt idx="7102">
                        <c:v>2.3507407407363106</c:v>
                      </c:pt>
                      <c:pt idx="7103">
                        <c:v>2.3509837962977516</c:v>
                      </c:pt>
                      <c:pt idx="7104">
                        <c:v>2.3512268518519166</c:v>
                      </c:pt>
                      <c:pt idx="7105">
                        <c:v>2.3514699074060816</c:v>
                      </c:pt>
                      <c:pt idx="7106">
                        <c:v>2.3517129629602467</c:v>
                      </c:pt>
                      <c:pt idx="7107">
                        <c:v>2.3519560185144117</c:v>
                      </c:pt>
                      <c:pt idx="7108">
                        <c:v>2.3521990740758527</c:v>
                      </c:pt>
                      <c:pt idx="7109">
                        <c:v>2.3524421296300178</c:v>
                      </c:pt>
                      <c:pt idx="7110">
                        <c:v>2.3526851851841828</c:v>
                      </c:pt>
                      <c:pt idx="7111">
                        <c:v>2.3529282407383478</c:v>
                      </c:pt>
                      <c:pt idx="7112">
                        <c:v>2.3531712962925129</c:v>
                      </c:pt>
                      <c:pt idx="7113">
                        <c:v>2.3534143518539539</c:v>
                      </c:pt>
                      <c:pt idx="7114">
                        <c:v>2.3536574074081189</c:v>
                      </c:pt>
                      <c:pt idx="7115">
                        <c:v>2.3539004629622839</c:v>
                      </c:pt>
                      <c:pt idx="7116">
                        <c:v>2.354143518516449</c:v>
                      </c:pt>
                      <c:pt idx="7117">
                        <c:v>2.354386574070614</c:v>
                      </c:pt>
                      <c:pt idx="7118">
                        <c:v>2.3546296296247791</c:v>
                      </c:pt>
                      <c:pt idx="7119">
                        <c:v>2.3548842592557238</c:v>
                      </c:pt>
                      <c:pt idx="7120">
                        <c:v>2.3551273148098888</c:v>
                      </c:pt>
                      <c:pt idx="7121">
                        <c:v>2.3553703703713298</c:v>
                      </c:pt>
                      <c:pt idx="7122">
                        <c:v>2.3556134259254948</c:v>
                      </c:pt>
                      <c:pt idx="7123">
                        <c:v>2.3558564814796599</c:v>
                      </c:pt>
                      <c:pt idx="7124">
                        <c:v>2.3560995370338249</c:v>
                      </c:pt>
                      <c:pt idx="7125">
                        <c:v>2.3563425925879899</c:v>
                      </c:pt>
                      <c:pt idx="7126">
                        <c:v>2.3565856481494309</c:v>
                      </c:pt>
                      <c:pt idx="7127">
                        <c:v>2.356828703703596</c:v>
                      </c:pt>
                      <c:pt idx="7128">
                        <c:v>2.357071759257761</c:v>
                      </c:pt>
                      <c:pt idx="7129">
                        <c:v>2.3573148148119261</c:v>
                      </c:pt>
                      <c:pt idx="7130">
                        <c:v>2.3575578703660911</c:v>
                      </c:pt>
                      <c:pt idx="7131">
                        <c:v>2.3578009259275321</c:v>
                      </c:pt>
                      <c:pt idx="7132">
                        <c:v>2.3580439814816971</c:v>
                      </c:pt>
                      <c:pt idx="7133">
                        <c:v>2.3582870370358622</c:v>
                      </c:pt>
                      <c:pt idx="7134">
                        <c:v>2.3585300925900272</c:v>
                      </c:pt>
                      <c:pt idx="7135">
                        <c:v>2.3587731481441923</c:v>
                      </c:pt>
                      <c:pt idx="7136">
                        <c:v>2.3590162037056333</c:v>
                      </c:pt>
                      <c:pt idx="7137">
                        <c:v>2.3592592592597983</c:v>
                      </c:pt>
                      <c:pt idx="7138">
                        <c:v>2.3595023148139633</c:v>
                      </c:pt>
                      <c:pt idx="7139">
                        <c:v>2.3597453703681284</c:v>
                      </c:pt>
                      <c:pt idx="7140">
                        <c:v>2.3599884259222934</c:v>
                      </c:pt>
                      <c:pt idx="7141">
                        <c:v>2.3602314814764584</c:v>
                      </c:pt>
                      <c:pt idx="7142">
                        <c:v>2.3604745370378994</c:v>
                      </c:pt>
                      <c:pt idx="7143">
                        <c:v>2.3607175925920645</c:v>
                      </c:pt>
                      <c:pt idx="7144">
                        <c:v>2.3609606481462295</c:v>
                      </c:pt>
                      <c:pt idx="7145">
                        <c:v>2.3612037037003946</c:v>
                      </c:pt>
                      <c:pt idx="7146">
                        <c:v>2.3614467592545596</c:v>
                      </c:pt>
                      <c:pt idx="7147">
                        <c:v>2.3616898148160006</c:v>
                      </c:pt>
                      <c:pt idx="7148">
                        <c:v>2.3619328703701656</c:v>
                      </c:pt>
                      <c:pt idx="7149">
                        <c:v>2.3621759259243307</c:v>
                      </c:pt>
                      <c:pt idx="7150">
                        <c:v>2.3624189814784957</c:v>
                      </c:pt>
                      <c:pt idx="7151">
                        <c:v>2.3626620370326608</c:v>
                      </c:pt>
                      <c:pt idx="7152">
                        <c:v>2.3629050925941018</c:v>
                      </c:pt>
                      <c:pt idx="7153">
                        <c:v>2.3631481481482668</c:v>
                      </c:pt>
                      <c:pt idx="7154">
                        <c:v>2.3633912037024318</c:v>
                      </c:pt>
                      <c:pt idx="7155">
                        <c:v>2.3636342592565969</c:v>
                      </c:pt>
                      <c:pt idx="7156">
                        <c:v>2.3638773148107619</c:v>
                      </c:pt>
                      <c:pt idx="7157">
                        <c:v>2.3641203703722029</c:v>
                      </c:pt>
                      <c:pt idx="7158">
                        <c:v>2.3643634259263679</c:v>
                      </c:pt>
                      <c:pt idx="7159">
                        <c:v>2.364606481480533</c:v>
                      </c:pt>
                      <c:pt idx="7160">
                        <c:v>2.364849537034698</c:v>
                      </c:pt>
                      <c:pt idx="7161">
                        <c:v>2.3650925925888631</c:v>
                      </c:pt>
                      <c:pt idx="7162">
                        <c:v>2.3653356481430281</c:v>
                      </c:pt>
                      <c:pt idx="7163">
                        <c:v>2.3655787037044691</c:v>
                      </c:pt>
                      <c:pt idx="7164">
                        <c:v>2.3658217592586341</c:v>
                      </c:pt>
                      <c:pt idx="7165">
                        <c:v>2.3660648148127992</c:v>
                      </c:pt>
                      <c:pt idx="7166">
                        <c:v>2.3663078703669642</c:v>
                      </c:pt>
                      <c:pt idx="7167">
                        <c:v>2.3665624999979089</c:v>
                      </c:pt>
                      <c:pt idx="7168">
                        <c:v>2.3668055555520739</c:v>
                      </c:pt>
                      <c:pt idx="7169">
                        <c:v>2.367048611106239</c:v>
                      </c:pt>
                      <c:pt idx="7170">
                        <c:v>2.36729166666768</c:v>
                      </c:pt>
                      <c:pt idx="7171">
                        <c:v>2.367534722221845</c:v>
                      </c:pt>
                      <c:pt idx="7172">
                        <c:v>2.3677777777760101</c:v>
                      </c:pt>
                      <c:pt idx="7173">
                        <c:v>2.3680208333301751</c:v>
                      </c:pt>
                      <c:pt idx="7174">
                        <c:v>2.3682638888843401</c:v>
                      </c:pt>
                      <c:pt idx="7175">
                        <c:v>2.3685069444457811</c:v>
                      </c:pt>
                      <c:pt idx="7176">
                        <c:v>2.3687499999999462</c:v>
                      </c:pt>
                      <c:pt idx="7177">
                        <c:v>2.3689930555541112</c:v>
                      </c:pt>
                      <c:pt idx="7178">
                        <c:v>2.3692361111082763</c:v>
                      </c:pt>
                      <c:pt idx="7179">
                        <c:v>2.3694791666624413</c:v>
                      </c:pt>
                      <c:pt idx="7180">
                        <c:v>2.3697222222238823</c:v>
                      </c:pt>
                      <c:pt idx="7181">
                        <c:v>2.3699652777780473</c:v>
                      </c:pt>
                      <c:pt idx="7182">
                        <c:v>2.3702083333322124</c:v>
                      </c:pt>
                      <c:pt idx="7183">
                        <c:v>2.3704513888863774</c:v>
                      </c:pt>
                      <c:pt idx="7184">
                        <c:v>2.3706944444405424</c:v>
                      </c:pt>
                      <c:pt idx="7185">
                        <c:v>2.3709375000019834</c:v>
                      </c:pt>
                      <c:pt idx="7186">
                        <c:v>2.3711805555561485</c:v>
                      </c:pt>
                      <c:pt idx="7187">
                        <c:v>2.3714236111103135</c:v>
                      </c:pt>
                      <c:pt idx="7188">
                        <c:v>2.3716666666644786</c:v>
                      </c:pt>
                      <c:pt idx="7189">
                        <c:v>2.3719097222186436</c:v>
                      </c:pt>
                      <c:pt idx="7190">
                        <c:v>2.3721527777728086</c:v>
                      </c:pt>
                      <c:pt idx="7191">
                        <c:v>2.3723958333342496</c:v>
                      </c:pt>
                      <c:pt idx="7192">
                        <c:v>2.3726388888884147</c:v>
                      </c:pt>
                      <c:pt idx="7193">
                        <c:v>2.3728819444425797</c:v>
                      </c:pt>
                      <c:pt idx="7194">
                        <c:v>2.3731249999967448</c:v>
                      </c:pt>
                      <c:pt idx="7195">
                        <c:v>2.3733680555509098</c:v>
                      </c:pt>
                      <c:pt idx="7196">
                        <c:v>2.3736111111123508</c:v>
                      </c:pt>
                      <c:pt idx="7197">
                        <c:v>2.3738541666665158</c:v>
                      </c:pt>
                      <c:pt idx="7198">
                        <c:v>2.3740972222206809</c:v>
                      </c:pt>
                      <c:pt idx="7199">
                        <c:v>2.3743402777748459</c:v>
                      </c:pt>
                      <c:pt idx="7200">
                        <c:v>2.3745833333290109</c:v>
                      </c:pt>
                      <c:pt idx="7201">
                        <c:v>2.3748263888904519</c:v>
                      </c:pt>
                      <c:pt idx="7202">
                        <c:v>2.375069444444617</c:v>
                      </c:pt>
                      <c:pt idx="7203">
                        <c:v>2.375312499998782</c:v>
                      </c:pt>
                      <c:pt idx="7204">
                        <c:v>2.3755555555529471</c:v>
                      </c:pt>
                      <c:pt idx="7205">
                        <c:v>2.3757986111071121</c:v>
                      </c:pt>
                      <c:pt idx="7206">
                        <c:v>2.3760416666685531</c:v>
                      </c:pt>
                      <c:pt idx="7207">
                        <c:v>2.3762847222227181</c:v>
                      </c:pt>
                      <c:pt idx="7208">
                        <c:v>2.3765277777768832</c:v>
                      </c:pt>
                      <c:pt idx="7209">
                        <c:v>2.3767708333310482</c:v>
                      </c:pt>
                      <c:pt idx="7210">
                        <c:v>2.3770138888852133</c:v>
                      </c:pt>
                      <c:pt idx="7211">
                        <c:v>2.3772569444393783</c:v>
                      </c:pt>
                      <c:pt idx="7212">
                        <c:v>2.3775000000008193</c:v>
                      </c:pt>
                      <c:pt idx="7213">
                        <c:v>2.3777430555549843</c:v>
                      </c:pt>
                      <c:pt idx="7214">
                        <c:v>2.3779861111091494</c:v>
                      </c:pt>
                      <c:pt idx="7215">
                        <c:v>2.3782407407400941</c:v>
                      </c:pt>
                      <c:pt idx="7216">
                        <c:v>2.3784837962942591</c:v>
                      </c:pt>
                      <c:pt idx="7217">
                        <c:v>2.3787268518484241</c:v>
                      </c:pt>
                      <c:pt idx="7218">
                        <c:v>2.3789699074025892</c:v>
                      </c:pt>
                      <c:pt idx="7219">
                        <c:v>2.3792129629640302</c:v>
                      </c:pt>
                      <c:pt idx="7220">
                        <c:v>2.3794560185181952</c:v>
                      </c:pt>
                      <c:pt idx="7221">
                        <c:v>2.3796990740723603</c:v>
                      </c:pt>
                      <c:pt idx="7222">
                        <c:v>2.3799421296265253</c:v>
                      </c:pt>
                      <c:pt idx="7223">
                        <c:v>2.3801851851806903</c:v>
                      </c:pt>
                      <c:pt idx="7224">
                        <c:v>2.3804282407421313</c:v>
                      </c:pt>
                      <c:pt idx="7225">
                        <c:v>2.3806712962962964</c:v>
                      </c:pt>
                      <c:pt idx="7226">
                        <c:v>2.3809143518504614</c:v>
                      </c:pt>
                      <c:pt idx="7227">
                        <c:v>2.3811574074046264</c:v>
                      </c:pt>
                      <c:pt idx="7228">
                        <c:v>2.3814004629587915</c:v>
                      </c:pt>
                      <c:pt idx="7229">
                        <c:v>2.3816435185202325</c:v>
                      </c:pt>
                      <c:pt idx="7230">
                        <c:v>2.3818865740743975</c:v>
                      </c:pt>
                      <c:pt idx="7231">
                        <c:v>2.3821296296285626</c:v>
                      </c:pt>
                      <c:pt idx="7232">
                        <c:v>2.3823726851827276</c:v>
                      </c:pt>
                      <c:pt idx="7233">
                        <c:v>2.3826157407368926</c:v>
                      </c:pt>
                      <c:pt idx="7234">
                        <c:v>2.3828587962983336</c:v>
                      </c:pt>
                      <c:pt idx="7235">
                        <c:v>2.3831018518524987</c:v>
                      </c:pt>
                      <c:pt idx="7236">
                        <c:v>2.3833449074066637</c:v>
                      </c:pt>
                      <c:pt idx="7237">
                        <c:v>2.3835879629608288</c:v>
                      </c:pt>
                      <c:pt idx="7238">
                        <c:v>2.3838310185149938</c:v>
                      </c:pt>
                      <c:pt idx="7239">
                        <c:v>2.3840740740691588</c:v>
                      </c:pt>
                      <c:pt idx="7240">
                        <c:v>2.3843171296305998</c:v>
                      </c:pt>
                      <c:pt idx="7241">
                        <c:v>2.3845601851847649</c:v>
                      </c:pt>
                      <c:pt idx="7242">
                        <c:v>2.3848032407389299</c:v>
                      </c:pt>
                      <c:pt idx="7243">
                        <c:v>2.3850462962930949</c:v>
                      </c:pt>
                      <c:pt idx="7244">
                        <c:v>2.38528935184726</c:v>
                      </c:pt>
                      <c:pt idx="7245">
                        <c:v>2.385532407408701</c:v>
                      </c:pt>
                      <c:pt idx="7246">
                        <c:v>2.385775462962866</c:v>
                      </c:pt>
                      <c:pt idx="7247">
                        <c:v>2.3860185185170311</c:v>
                      </c:pt>
                      <c:pt idx="7248">
                        <c:v>2.3862615740711961</c:v>
                      </c:pt>
                      <c:pt idx="7249">
                        <c:v>2.3865046296253611</c:v>
                      </c:pt>
                      <c:pt idx="7250">
                        <c:v>2.3867476851868021</c:v>
                      </c:pt>
                      <c:pt idx="7251">
                        <c:v>2.3869907407409672</c:v>
                      </c:pt>
                      <c:pt idx="7252">
                        <c:v>2.3872337962951322</c:v>
                      </c:pt>
                      <c:pt idx="7253">
                        <c:v>2.3874768518492973</c:v>
                      </c:pt>
                      <c:pt idx="7254">
                        <c:v>2.3877199074034623</c:v>
                      </c:pt>
                      <c:pt idx="7255">
                        <c:v>2.3879629629649033</c:v>
                      </c:pt>
                      <c:pt idx="7256">
                        <c:v>2.3882060185190683</c:v>
                      </c:pt>
                      <c:pt idx="7257">
                        <c:v>2.3884490740732334</c:v>
                      </c:pt>
                      <c:pt idx="7258">
                        <c:v>2.3886921296273984</c:v>
                      </c:pt>
                      <c:pt idx="7259">
                        <c:v>2.3889351851815634</c:v>
                      </c:pt>
                      <c:pt idx="7260">
                        <c:v>2.3891782407357285</c:v>
                      </c:pt>
                      <c:pt idx="7261">
                        <c:v>2.3894212962971695</c:v>
                      </c:pt>
                      <c:pt idx="7262">
                        <c:v>2.3896643518513345</c:v>
                      </c:pt>
                      <c:pt idx="7263">
                        <c:v>2.3899189814822792</c:v>
                      </c:pt>
                      <c:pt idx="7264">
                        <c:v>2.3901620370364443</c:v>
                      </c:pt>
                      <c:pt idx="7265">
                        <c:v>2.3904050925906093</c:v>
                      </c:pt>
                      <c:pt idx="7266">
                        <c:v>2.3906481481447743</c:v>
                      </c:pt>
                      <c:pt idx="7267">
                        <c:v>2.3908912036989394</c:v>
                      </c:pt>
                      <c:pt idx="7268">
                        <c:v>2.3911342592603804</c:v>
                      </c:pt>
                      <c:pt idx="7269">
                        <c:v>2.3913773148145454</c:v>
                      </c:pt>
                      <c:pt idx="7270">
                        <c:v>2.3916203703687104</c:v>
                      </c:pt>
                      <c:pt idx="7271">
                        <c:v>2.3918634259228755</c:v>
                      </c:pt>
                      <c:pt idx="7272">
                        <c:v>2.3921064814770405</c:v>
                      </c:pt>
                      <c:pt idx="7273">
                        <c:v>2.3923495370384815</c:v>
                      </c:pt>
                      <c:pt idx="7274">
                        <c:v>2.3925925925926466</c:v>
                      </c:pt>
                      <c:pt idx="7275">
                        <c:v>2.3928356481468116</c:v>
                      </c:pt>
                      <c:pt idx="7276">
                        <c:v>2.3930787037009766</c:v>
                      </c:pt>
                      <c:pt idx="7277">
                        <c:v>2.3933217592551417</c:v>
                      </c:pt>
                      <c:pt idx="7278">
                        <c:v>2.3935648148165827</c:v>
                      </c:pt>
                      <c:pt idx="7279">
                        <c:v>2.3938078703707477</c:v>
                      </c:pt>
                      <c:pt idx="7280">
                        <c:v>2.3940509259249128</c:v>
                      </c:pt>
                      <c:pt idx="7281">
                        <c:v>2.3942939814790778</c:v>
                      </c:pt>
                      <c:pt idx="7282">
                        <c:v>2.3945370370332428</c:v>
                      </c:pt>
                      <c:pt idx="7283">
                        <c:v>2.3947800925946838</c:v>
                      </c:pt>
                      <c:pt idx="7284">
                        <c:v>2.3950231481488489</c:v>
                      </c:pt>
                      <c:pt idx="7285">
                        <c:v>2.3952662037030139</c:v>
                      </c:pt>
                      <c:pt idx="7286">
                        <c:v>2.3955092592571789</c:v>
                      </c:pt>
                      <c:pt idx="7287">
                        <c:v>2.395752314811344</c:v>
                      </c:pt>
                      <c:pt idx="7288">
                        <c:v>2.395995370365509</c:v>
                      </c:pt>
                      <c:pt idx="7289">
                        <c:v>2.39623842592695</c:v>
                      </c:pt>
                      <c:pt idx="7290">
                        <c:v>2.3964814814811151</c:v>
                      </c:pt>
                      <c:pt idx="7291">
                        <c:v>2.3967245370352801</c:v>
                      </c:pt>
                      <c:pt idx="7292">
                        <c:v>2.3969675925894451</c:v>
                      </c:pt>
                      <c:pt idx="7293">
                        <c:v>2.3972106481436102</c:v>
                      </c:pt>
                      <c:pt idx="7294">
                        <c:v>2.3974537037050512</c:v>
                      </c:pt>
                      <c:pt idx="7295">
                        <c:v>2.3976967592592162</c:v>
                      </c:pt>
                      <c:pt idx="7296">
                        <c:v>2.3979398148133813</c:v>
                      </c:pt>
                      <c:pt idx="7297">
                        <c:v>2.3981828703675463</c:v>
                      </c:pt>
                      <c:pt idx="7298">
                        <c:v>2.3984259259217113</c:v>
                      </c:pt>
                      <c:pt idx="7299">
                        <c:v>2.3986689814831523</c:v>
                      </c:pt>
                      <c:pt idx="7300">
                        <c:v>2.3989120370373174</c:v>
                      </c:pt>
                      <c:pt idx="7301">
                        <c:v>2.3991550925914824</c:v>
                      </c:pt>
                      <c:pt idx="7302">
                        <c:v>2.3993981481456474</c:v>
                      </c:pt>
                      <c:pt idx="7303">
                        <c:v>2.3996412036998125</c:v>
                      </c:pt>
                      <c:pt idx="7304">
                        <c:v>2.3998842592612535</c:v>
                      </c:pt>
                      <c:pt idx="7305">
                        <c:v>2.4001273148154185</c:v>
                      </c:pt>
                      <c:pt idx="7306">
                        <c:v>2.4003703703695836</c:v>
                      </c:pt>
                      <c:pt idx="7307">
                        <c:v>2.4006134259237486</c:v>
                      </c:pt>
                      <c:pt idx="7308">
                        <c:v>2.4008564814779136</c:v>
                      </c:pt>
                      <c:pt idx="7309">
                        <c:v>2.4010995370320787</c:v>
                      </c:pt>
                      <c:pt idx="7310">
                        <c:v>2.4013425925935197</c:v>
                      </c:pt>
                      <c:pt idx="7311">
                        <c:v>2.4015972222171884</c:v>
                      </c:pt>
                      <c:pt idx="7312">
                        <c:v>2.4018402777786294</c:v>
                      </c:pt>
                      <c:pt idx="7313">
                        <c:v>2.4020833333327944</c:v>
                      </c:pt>
                      <c:pt idx="7314">
                        <c:v>2.4023263888869595</c:v>
                      </c:pt>
                      <c:pt idx="7315">
                        <c:v>2.4025694444411245</c:v>
                      </c:pt>
                      <c:pt idx="7316">
                        <c:v>2.4028124999952896</c:v>
                      </c:pt>
                      <c:pt idx="7317">
                        <c:v>2.4030555555567306</c:v>
                      </c:pt>
                      <c:pt idx="7318">
                        <c:v>2.4032986111108956</c:v>
                      </c:pt>
                      <c:pt idx="7319">
                        <c:v>2.4035416666650606</c:v>
                      </c:pt>
                      <c:pt idx="7320">
                        <c:v>2.4037847222192257</c:v>
                      </c:pt>
                      <c:pt idx="7321">
                        <c:v>2.4040277777733907</c:v>
                      </c:pt>
                      <c:pt idx="7322">
                        <c:v>2.4042708333348317</c:v>
                      </c:pt>
                      <c:pt idx="7323">
                        <c:v>2.4045138888889968</c:v>
                      </c:pt>
                      <c:pt idx="7324">
                        <c:v>2.4047569444431618</c:v>
                      </c:pt>
                      <c:pt idx="7325">
                        <c:v>2.4049999999973268</c:v>
                      </c:pt>
                      <c:pt idx="7326">
                        <c:v>2.4052430555514919</c:v>
                      </c:pt>
                      <c:pt idx="7327">
                        <c:v>2.4054861111129329</c:v>
                      </c:pt>
                      <c:pt idx="7328">
                        <c:v>2.4057291666670979</c:v>
                      </c:pt>
                      <c:pt idx="7329">
                        <c:v>2.4059722222212629</c:v>
                      </c:pt>
                      <c:pt idx="7330">
                        <c:v>2.406215277775428</c:v>
                      </c:pt>
                      <c:pt idx="7331">
                        <c:v>2.406458333329593</c:v>
                      </c:pt>
                      <c:pt idx="7332">
                        <c:v>2.4067013888837581</c:v>
                      </c:pt>
                      <c:pt idx="7333">
                        <c:v>2.4069444444451991</c:v>
                      </c:pt>
                      <c:pt idx="7334">
                        <c:v>2.4071874999993641</c:v>
                      </c:pt>
                      <c:pt idx="7335">
                        <c:v>2.4074305555535291</c:v>
                      </c:pt>
                      <c:pt idx="7336">
                        <c:v>2.4076736111076942</c:v>
                      </c:pt>
                      <c:pt idx="7337">
                        <c:v>2.4079166666618592</c:v>
                      </c:pt>
                      <c:pt idx="7338">
                        <c:v>2.4081597222233002</c:v>
                      </c:pt>
                      <c:pt idx="7339">
                        <c:v>2.4084027777774653</c:v>
                      </c:pt>
                      <c:pt idx="7340">
                        <c:v>2.4086458333316303</c:v>
                      </c:pt>
                      <c:pt idx="7341">
                        <c:v>2.4088888888857953</c:v>
                      </c:pt>
                      <c:pt idx="7342">
                        <c:v>2.4091319444399604</c:v>
                      </c:pt>
                      <c:pt idx="7343">
                        <c:v>2.4093750000014014</c:v>
                      </c:pt>
                      <c:pt idx="7344">
                        <c:v>2.4096180555555664</c:v>
                      </c:pt>
                      <c:pt idx="7345">
                        <c:v>2.4098611111097314</c:v>
                      </c:pt>
                      <c:pt idx="7346">
                        <c:v>2.4101041666638965</c:v>
                      </c:pt>
                      <c:pt idx="7347">
                        <c:v>2.4103472222180615</c:v>
                      </c:pt>
                      <c:pt idx="7348">
                        <c:v>2.4105902777795025</c:v>
                      </c:pt>
                      <c:pt idx="7349">
                        <c:v>2.4108333333336676</c:v>
                      </c:pt>
                      <c:pt idx="7350">
                        <c:v>2.4110763888878326</c:v>
                      </c:pt>
                      <c:pt idx="7351">
                        <c:v>2.4113194444419976</c:v>
                      </c:pt>
                      <c:pt idx="7352">
                        <c:v>2.4115624999961627</c:v>
                      </c:pt>
                      <c:pt idx="7353">
                        <c:v>2.4118055555576037</c:v>
                      </c:pt>
                      <c:pt idx="7354">
                        <c:v>2.4120486111117687</c:v>
                      </c:pt>
                      <c:pt idx="7355">
                        <c:v>2.4122916666659338</c:v>
                      </c:pt>
                      <c:pt idx="7356">
                        <c:v>2.4125347222200988</c:v>
                      </c:pt>
                      <c:pt idx="7357">
                        <c:v>2.4127777777742638</c:v>
                      </c:pt>
                      <c:pt idx="7358">
                        <c:v>2.4130208333284289</c:v>
                      </c:pt>
                      <c:pt idx="7359">
                        <c:v>2.4132638888898699</c:v>
                      </c:pt>
                      <c:pt idx="7360">
                        <c:v>2.4135185185135386</c:v>
                      </c:pt>
                      <c:pt idx="7361">
                        <c:v>2.4137615740749796</c:v>
                      </c:pt>
                      <c:pt idx="7362">
                        <c:v>2.4140046296291446</c:v>
                      </c:pt>
                      <c:pt idx="7363">
                        <c:v>2.4142476851833097</c:v>
                      </c:pt>
                      <c:pt idx="7364">
                        <c:v>2.4144907407374747</c:v>
                      </c:pt>
                      <c:pt idx="7365">
                        <c:v>2.4147337962916398</c:v>
                      </c:pt>
                      <c:pt idx="7366">
                        <c:v>2.4149768518530808</c:v>
                      </c:pt>
                      <c:pt idx="7367">
                        <c:v>2.4152199074072458</c:v>
                      </c:pt>
                      <c:pt idx="7368">
                        <c:v>2.4154629629614108</c:v>
                      </c:pt>
                      <c:pt idx="7369">
                        <c:v>2.4157060185155759</c:v>
                      </c:pt>
                      <c:pt idx="7370">
                        <c:v>2.4159490740697409</c:v>
                      </c:pt>
                      <c:pt idx="7371">
                        <c:v>2.4161921296311819</c:v>
                      </c:pt>
                      <c:pt idx="7372">
                        <c:v>2.4164351851853469</c:v>
                      </c:pt>
                      <c:pt idx="7373">
                        <c:v>2.416678240739512</c:v>
                      </c:pt>
                      <c:pt idx="7374">
                        <c:v>2.416921296293677</c:v>
                      </c:pt>
                      <c:pt idx="7375">
                        <c:v>2.4171643518478421</c:v>
                      </c:pt>
                      <c:pt idx="7376">
                        <c:v>2.4174074074092831</c:v>
                      </c:pt>
                      <c:pt idx="7377">
                        <c:v>2.4176504629634481</c:v>
                      </c:pt>
                      <c:pt idx="7378">
                        <c:v>2.4178935185176131</c:v>
                      </c:pt>
                      <c:pt idx="7379">
                        <c:v>2.4181365740717782</c:v>
                      </c:pt>
                      <c:pt idx="7380">
                        <c:v>2.4183796296259432</c:v>
                      </c:pt>
                      <c:pt idx="7381">
                        <c:v>2.4186226851801083</c:v>
                      </c:pt>
                      <c:pt idx="7382">
                        <c:v>2.4188657407415493</c:v>
                      </c:pt>
                      <c:pt idx="7383">
                        <c:v>2.4191087962957143</c:v>
                      </c:pt>
                      <c:pt idx="7384">
                        <c:v>2.4193518518498793</c:v>
                      </c:pt>
                      <c:pt idx="7385">
                        <c:v>2.4195949074040444</c:v>
                      </c:pt>
                      <c:pt idx="7386">
                        <c:v>2.4198379629582094</c:v>
                      </c:pt>
                      <c:pt idx="7387">
                        <c:v>2.4200810185196504</c:v>
                      </c:pt>
                      <c:pt idx="7388">
                        <c:v>2.4203240740738154</c:v>
                      </c:pt>
                      <c:pt idx="7389">
                        <c:v>2.4205671296279805</c:v>
                      </c:pt>
                      <c:pt idx="7390">
                        <c:v>2.4208101851821455</c:v>
                      </c:pt>
                      <c:pt idx="7391">
                        <c:v>2.4210532407363106</c:v>
                      </c:pt>
                      <c:pt idx="7392">
                        <c:v>2.4212962962977516</c:v>
                      </c:pt>
                      <c:pt idx="7393">
                        <c:v>2.4215393518519166</c:v>
                      </c:pt>
                      <c:pt idx="7394">
                        <c:v>2.4217824074060816</c:v>
                      </c:pt>
                      <c:pt idx="7395">
                        <c:v>2.4220254629602467</c:v>
                      </c:pt>
                      <c:pt idx="7396">
                        <c:v>2.4222685185144117</c:v>
                      </c:pt>
                      <c:pt idx="7397">
                        <c:v>2.4225115740758527</c:v>
                      </c:pt>
                      <c:pt idx="7398">
                        <c:v>2.4227546296300178</c:v>
                      </c:pt>
                      <c:pt idx="7399">
                        <c:v>2.4229976851841828</c:v>
                      </c:pt>
                      <c:pt idx="7400">
                        <c:v>2.4232407407383478</c:v>
                      </c:pt>
                      <c:pt idx="7401">
                        <c:v>2.4234837962925129</c:v>
                      </c:pt>
                      <c:pt idx="7402">
                        <c:v>2.4237268518539539</c:v>
                      </c:pt>
                      <c:pt idx="7403">
                        <c:v>2.4239699074081189</c:v>
                      </c:pt>
                      <c:pt idx="7404">
                        <c:v>2.4242129629622839</c:v>
                      </c:pt>
                      <c:pt idx="7405">
                        <c:v>2.424456018516449</c:v>
                      </c:pt>
                      <c:pt idx="7406">
                        <c:v>2.424699074070614</c:v>
                      </c:pt>
                      <c:pt idx="7407">
                        <c:v>2.4249421296247791</c:v>
                      </c:pt>
                      <c:pt idx="7408">
                        <c:v>2.4251967592557238</c:v>
                      </c:pt>
                      <c:pt idx="7409">
                        <c:v>2.4254398148098888</c:v>
                      </c:pt>
                      <c:pt idx="7410">
                        <c:v>2.4256828703713298</c:v>
                      </c:pt>
                      <c:pt idx="7411">
                        <c:v>2.4259259259254948</c:v>
                      </c:pt>
                      <c:pt idx="7412">
                        <c:v>2.4261689814796599</c:v>
                      </c:pt>
                      <c:pt idx="7413">
                        <c:v>2.4264120370338249</c:v>
                      </c:pt>
                      <c:pt idx="7414">
                        <c:v>2.4266550925879899</c:v>
                      </c:pt>
                      <c:pt idx="7415">
                        <c:v>2.4268981481494309</c:v>
                      </c:pt>
                      <c:pt idx="7416">
                        <c:v>2.427141203703596</c:v>
                      </c:pt>
                      <c:pt idx="7417">
                        <c:v>2.427384259257761</c:v>
                      </c:pt>
                      <c:pt idx="7418">
                        <c:v>2.4276273148119261</c:v>
                      </c:pt>
                      <c:pt idx="7419">
                        <c:v>2.4278703703660911</c:v>
                      </c:pt>
                      <c:pt idx="7420">
                        <c:v>2.4281134259275321</c:v>
                      </c:pt>
                      <c:pt idx="7421">
                        <c:v>2.4283564814816971</c:v>
                      </c:pt>
                      <c:pt idx="7422">
                        <c:v>2.4285995370358622</c:v>
                      </c:pt>
                      <c:pt idx="7423">
                        <c:v>2.4288425925900272</c:v>
                      </c:pt>
                      <c:pt idx="7424">
                        <c:v>2.4290856481441923</c:v>
                      </c:pt>
                      <c:pt idx="7425">
                        <c:v>2.4293287037056333</c:v>
                      </c:pt>
                      <c:pt idx="7426">
                        <c:v>2.4295717592597983</c:v>
                      </c:pt>
                      <c:pt idx="7427">
                        <c:v>2.4298148148139633</c:v>
                      </c:pt>
                      <c:pt idx="7428">
                        <c:v>2.4300578703681284</c:v>
                      </c:pt>
                      <c:pt idx="7429">
                        <c:v>2.4303009259222934</c:v>
                      </c:pt>
                      <c:pt idx="7430">
                        <c:v>2.4305439814764584</c:v>
                      </c:pt>
                      <c:pt idx="7431">
                        <c:v>2.4307870370378994</c:v>
                      </c:pt>
                      <c:pt idx="7432">
                        <c:v>2.4310300925920645</c:v>
                      </c:pt>
                      <c:pt idx="7433">
                        <c:v>2.4312731481462295</c:v>
                      </c:pt>
                      <c:pt idx="7434">
                        <c:v>2.4315162037003946</c:v>
                      </c:pt>
                      <c:pt idx="7435">
                        <c:v>2.4317592592545596</c:v>
                      </c:pt>
                      <c:pt idx="7436">
                        <c:v>2.4320023148160006</c:v>
                      </c:pt>
                      <c:pt idx="7437">
                        <c:v>2.4322453703701656</c:v>
                      </c:pt>
                      <c:pt idx="7438">
                        <c:v>2.4324884259243307</c:v>
                      </c:pt>
                      <c:pt idx="7439">
                        <c:v>2.4327314814784957</c:v>
                      </c:pt>
                      <c:pt idx="7440">
                        <c:v>2.4329745370326608</c:v>
                      </c:pt>
                      <c:pt idx="7441">
                        <c:v>2.4332175925941018</c:v>
                      </c:pt>
                      <c:pt idx="7442">
                        <c:v>2.4334606481482668</c:v>
                      </c:pt>
                      <c:pt idx="7443">
                        <c:v>2.4337037037024318</c:v>
                      </c:pt>
                      <c:pt idx="7444">
                        <c:v>2.4339467592565969</c:v>
                      </c:pt>
                      <c:pt idx="7445">
                        <c:v>2.4341898148107619</c:v>
                      </c:pt>
                      <c:pt idx="7446">
                        <c:v>2.4344328703722029</c:v>
                      </c:pt>
                      <c:pt idx="7447">
                        <c:v>2.4346759259263679</c:v>
                      </c:pt>
                      <c:pt idx="7448">
                        <c:v>2.434918981480533</c:v>
                      </c:pt>
                      <c:pt idx="7449">
                        <c:v>2.435162037034698</c:v>
                      </c:pt>
                      <c:pt idx="7450">
                        <c:v>2.4354050925888631</c:v>
                      </c:pt>
                      <c:pt idx="7451">
                        <c:v>2.4356481481430281</c:v>
                      </c:pt>
                      <c:pt idx="7452">
                        <c:v>2.4358912037044691</c:v>
                      </c:pt>
                      <c:pt idx="7453">
                        <c:v>2.4361342592586341</c:v>
                      </c:pt>
                      <c:pt idx="7454">
                        <c:v>2.4363773148127992</c:v>
                      </c:pt>
                      <c:pt idx="7455">
                        <c:v>2.4366203703669642</c:v>
                      </c:pt>
                      <c:pt idx="7456">
                        <c:v>2.4368749999979089</c:v>
                      </c:pt>
                      <c:pt idx="7457">
                        <c:v>2.4371180555520739</c:v>
                      </c:pt>
                      <c:pt idx="7458">
                        <c:v>2.437361111106239</c:v>
                      </c:pt>
                      <c:pt idx="7459">
                        <c:v>2.43760416666768</c:v>
                      </c:pt>
                      <c:pt idx="7460">
                        <c:v>2.437847222221845</c:v>
                      </c:pt>
                      <c:pt idx="7461">
                        <c:v>2.4380902777760101</c:v>
                      </c:pt>
                      <c:pt idx="7462">
                        <c:v>2.4383333333301751</c:v>
                      </c:pt>
                      <c:pt idx="7463">
                        <c:v>2.4385763888843401</c:v>
                      </c:pt>
                      <c:pt idx="7464">
                        <c:v>2.4388194444457811</c:v>
                      </c:pt>
                      <c:pt idx="7465">
                        <c:v>2.4390624999999462</c:v>
                      </c:pt>
                      <c:pt idx="7466">
                        <c:v>2.4393055555541112</c:v>
                      </c:pt>
                      <c:pt idx="7467">
                        <c:v>2.4395486111082763</c:v>
                      </c:pt>
                      <c:pt idx="7468">
                        <c:v>2.4397916666624413</c:v>
                      </c:pt>
                      <c:pt idx="7469">
                        <c:v>2.4400347222238823</c:v>
                      </c:pt>
                      <c:pt idx="7470">
                        <c:v>2.4402777777780473</c:v>
                      </c:pt>
                      <c:pt idx="7471">
                        <c:v>2.4405208333322124</c:v>
                      </c:pt>
                      <c:pt idx="7472">
                        <c:v>2.4407638888863774</c:v>
                      </c:pt>
                      <c:pt idx="7473">
                        <c:v>2.4410069444405424</c:v>
                      </c:pt>
                      <c:pt idx="7474">
                        <c:v>2.4412500000019834</c:v>
                      </c:pt>
                      <c:pt idx="7475">
                        <c:v>2.4414930555561485</c:v>
                      </c:pt>
                      <c:pt idx="7476">
                        <c:v>2.4417361111103135</c:v>
                      </c:pt>
                      <c:pt idx="7477">
                        <c:v>2.4419791666644786</c:v>
                      </c:pt>
                      <c:pt idx="7478">
                        <c:v>2.4422222222186436</c:v>
                      </c:pt>
                      <c:pt idx="7479">
                        <c:v>2.4424652777728086</c:v>
                      </c:pt>
                      <c:pt idx="7480">
                        <c:v>2.4427083333342496</c:v>
                      </c:pt>
                      <c:pt idx="7481">
                        <c:v>2.4429513888884147</c:v>
                      </c:pt>
                      <c:pt idx="7482">
                        <c:v>2.4431944444425797</c:v>
                      </c:pt>
                      <c:pt idx="7483">
                        <c:v>2.4434374999967448</c:v>
                      </c:pt>
                      <c:pt idx="7484">
                        <c:v>2.4436805555509098</c:v>
                      </c:pt>
                      <c:pt idx="7485">
                        <c:v>2.4439236111123508</c:v>
                      </c:pt>
                      <c:pt idx="7486">
                        <c:v>2.4441666666665158</c:v>
                      </c:pt>
                      <c:pt idx="7487">
                        <c:v>2.4444097222206809</c:v>
                      </c:pt>
                      <c:pt idx="7488">
                        <c:v>2.4446527777748459</c:v>
                      </c:pt>
                      <c:pt idx="7489">
                        <c:v>2.4448958333290109</c:v>
                      </c:pt>
                      <c:pt idx="7490">
                        <c:v>2.4451388888904519</c:v>
                      </c:pt>
                      <c:pt idx="7491">
                        <c:v>2.445381944444617</c:v>
                      </c:pt>
                      <c:pt idx="7492">
                        <c:v>2.445624999998782</c:v>
                      </c:pt>
                      <c:pt idx="7493">
                        <c:v>2.4458680555529471</c:v>
                      </c:pt>
                      <c:pt idx="7494">
                        <c:v>2.4461111111071121</c:v>
                      </c:pt>
                      <c:pt idx="7495">
                        <c:v>2.4463541666685531</c:v>
                      </c:pt>
                      <c:pt idx="7496">
                        <c:v>2.4465972222227181</c:v>
                      </c:pt>
                      <c:pt idx="7497">
                        <c:v>2.4468402777768832</c:v>
                      </c:pt>
                      <c:pt idx="7498">
                        <c:v>2.4470833333310482</c:v>
                      </c:pt>
                      <c:pt idx="7499">
                        <c:v>2.4473263888852133</c:v>
                      </c:pt>
                      <c:pt idx="7500">
                        <c:v>2.4475694444393783</c:v>
                      </c:pt>
                      <c:pt idx="7501">
                        <c:v>2.4478125000008193</c:v>
                      </c:pt>
                      <c:pt idx="7502">
                        <c:v>2.4480555555549843</c:v>
                      </c:pt>
                      <c:pt idx="7503">
                        <c:v>2.4482986111091494</c:v>
                      </c:pt>
                      <c:pt idx="7504">
                        <c:v>2.4485532407400941</c:v>
                      </c:pt>
                      <c:pt idx="7505">
                        <c:v>2.4487962962942591</c:v>
                      </c:pt>
                      <c:pt idx="7506">
                        <c:v>2.4490393518484241</c:v>
                      </c:pt>
                      <c:pt idx="7507">
                        <c:v>2.4492824074025892</c:v>
                      </c:pt>
                      <c:pt idx="7508">
                        <c:v>2.4495254629640302</c:v>
                      </c:pt>
                      <c:pt idx="7509">
                        <c:v>2.4497685185181952</c:v>
                      </c:pt>
                      <c:pt idx="7510">
                        <c:v>2.4500115740723603</c:v>
                      </c:pt>
                      <c:pt idx="7511">
                        <c:v>2.4502546296265253</c:v>
                      </c:pt>
                      <c:pt idx="7512">
                        <c:v>2.4504976851806903</c:v>
                      </c:pt>
                      <c:pt idx="7513">
                        <c:v>2.4507407407421313</c:v>
                      </c:pt>
                      <c:pt idx="7514">
                        <c:v>2.4509837962962964</c:v>
                      </c:pt>
                      <c:pt idx="7515">
                        <c:v>2.4512268518504614</c:v>
                      </c:pt>
                      <c:pt idx="7516">
                        <c:v>2.4514699074046264</c:v>
                      </c:pt>
                      <c:pt idx="7517">
                        <c:v>2.4517129629587915</c:v>
                      </c:pt>
                      <c:pt idx="7518">
                        <c:v>2.4519560185202325</c:v>
                      </c:pt>
                      <c:pt idx="7519">
                        <c:v>2.4521990740743975</c:v>
                      </c:pt>
                      <c:pt idx="7520">
                        <c:v>2.4524421296285626</c:v>
                      </c:pt>
                      <c:pt idx="7521">
                        <c:v>2.4526851851827276</c:v>
                      </c:pt>
                      <c:pt idx="7522">
                        <c:v>2.4529282407368926</c:v>
                      </c:pt>
                      <c:pt idx="7523">
                        <c:v>2.4531712962983336</c:v>
                      </c:pt>
                      <c:pt idx="7524">
                        <c:v>2.4534143518524987</c:v>
                      </c:pt>
                      <c:pt idx="7525">
                        <c:v>2.4536574074066637</c:v>
                      </c:pt>
                      <c:pt idx="7526">
                        <c:v>2.4539004629608288</c:v>
                      </c:pt>
                      <c:pt idx="7527">
                        <c:v>2.4541435185149938</c:v>
                      </c:pt>
                      <c:pt idx="7528">
                        <c:v>2.4543865740691588</c:v>
                      </c:pt>
                      <c:pt idx="7529">
                        <c:v>2.4546296296305998</c:v>
                      </c:pt>
                      <c:pt idx="7530">
                        <c:v>2.4548726851847649</c:v>
                      </c:pt>
                      <c:pt idx="7531">
                        <c:v>2.4551157407389299</c:v>
                      </c:pt>
                      <c:pt idx="7532">
                        <c:v>2.4553587962930949</c:v>
                      </c:pt>
                      <c:pt idx="7533">
                        <c:v>2.45560185184726</c:v>
                      </c:pt>
                      <c:pt idx="7534">
                        <c:v>2.455844907408701</c:v>
                      </c:pt>
                      <c:pt idx="7535">
                        <c:v>2.456087962962866</c:v>
                      </c:pt>
                      <c:pt idx="7536">
                        <c:v>2.4563310185170311</c:v>
                      </c:pt>
                      <c:pt idx="7537">
                        <c:v>2.4565740740711961</c:v>
                      </c:pt>
                      <c:pt idx="7538">
                        <c:v>2.4568171296253611</c:v>
                      </c:pt>
                      <c:pt idx="7539">
                        <c:v>2.4570601851868021</c:v>
                      </c:pt>
                      <c:pt idx="7540">
                        <c:v>2.4573032407409672</c:v>
                      </c:pt>
                      <c:pt idx="7541">
                        <c:v>2.4575462962951322</c:v>
                      </c:pt>
                      <c:pt idx="7542">
                        <c:v>2.4577893518492973</c:v>
                      </c:pt>
                      <c:pt idx="7543">
                        <c:v>2.4580324074034623</c:v>
                      </c:pt>
                      <c:pt idx="7544">
                        <c:v>2.4582754629649033</c:v>
                      </c:pt>
                      <c:pt idx="7545">
                        <c:v>2.4585185185190683</c:v>
                      </c:pt>
                      <c:pt idx="7546">
                        <c:v>2.4587615740732334</c:v>
                      </c:pt>
                      <c:pt idx="7547">
                        <c:v>2.4590046296273984</c:v>
                      </c:pt>
                      <c:pt idx="7548">
                        <c:v>2.4592476851815634</c:v>
                      </c:pt>
                      <c:pt idx="7549">
                        <c:v>2.4594907407357285</c:v>
                      </c:pt>
                      <c:pt idx="7550">
                        <c:v>2.4597337962971695</c:v>
                      </c:pt>
                      <c:pt idx="7551">
                        <c:v>2.4599768518513345</c:v>
                      </c:pt>
                      <c:pt idx="7552">
                        <c:v>2.4602314814822792</c:v>
                      </c:pt>
                      <c:pt idx="7553">
                        <c:v>2.4604745370364443</c:v>
                      </c:pt>
                      <c:pt idx="7554">
                        <c:v>2.4607175925906093</c:v>
                      </c:pt>
                      <c:pt idx="7555">
                        <c:v>2.4609606481447743</c:v>
                      </c:pt>
                      <c:pt idx="7556">
                        <c:v>2.4612037036989394</c:v>
                      </c:pt>
                      <c:pt idx="7557">
                        <c:v>2.4614467592603804</c:v>
                      </c:pt>
                      <c:pt idx="7558">
                        <c:v>2.4616898148145454</c:v>
                      </c:pt>
                      <c:pt idx="7559">
                        <c:v>2.4619328703687104</c:v>
                      </c:pt>
                      <c:pt idx="7560">
                        <c:v>2.4621759259228755</c:v>
                      </c:pt>
                      <c:pt idx="7561">
                        <c:v>2.4624189814770405</c:v>
                      </c:pt>
                      <c:pt idx="7562">
                        <c:v>2.4626620370384815</c:v>
                      </c:pt>
                      <c:pt idx="7563">
                        <c:v>2.4629050925926466</c:v>
                      </c:pt>
                      <c:pt idx="7564">
                        <c:v>2.4631481481468116</c:v>
                      </c:pt>
                      <c:pt idx="7565">
                        <c:v>2.4633912037009766</c:v>
                      </c:pt>
                      <c:pt idx="7566">
                        <c:v>2.4636342592551417</c:v>
                      </c:pt>
                      <c:pt idx="7567">
                        <c:v>2.4638773148165827</c:v>
                      </c:pt>
                      <c:pt idx="7568">
                        <c:v>2.4641203703707477</c:v>
                      </c:pt>
                      <c:pt idx="7569">
                        <c:v>2.4643634259249128</c:v>
                      </c:pt>
                      <c:pt idx="7570">
                        <c:v>2.4646064814790778</c:v>
                      </c:pt>
                      <c:pt idx="7571">
                        <c:v>2.4648495370332428</c:v>
                      </c:pt>
                      <c:pt idx="7572">
                        <c:v>2.4650925925946838</c:v>
                      </c:pt>
                      <c:pt idx="7573">
                        <c:v>2.4653356481488489</c:v>
                      </c:pt>
                      <c:pt idx="7574">
                        <c:v>2.4655787037030139</c:v>
                      </c:pt>
                      <c:pt idx="7575">
                        <c:v>2.4658217592571789</c:v>
                      </c:pt>
                      <c:pt idx="7576">
                        <c:v>2.466064814811344</c:v>
                      </c:pt>
                      <c:pt idx="7577">
                        <c:v>2.466307870365509</c:v>
                      </c:pt>
                      <c:pt idx="7578">
                        <c:v>2.46655092592695</c:v>
                      </c:pt>
                      <c:pt idx="7579">
                        <c:v>2.4667939814811151</c:v>
                      </c:pt>
                      <c:pt idx="7580">
                        <c:v>2.4670370370352801</c:v>
                      </c:pt>
                      <c:pt idx="7581">
                        <c:v>2.4672800925894451</c:v>
                      </c:pt>
                      <c:pt idx="7582">
                        <c:v>2.4675231481436102</c:v>
                      </c:pt>
                      <c:pt idx="7583">
                        <c:v>2.4677662037050512</c:v>
                      </c:pt>
                      <c:pt idx="7584">
                        <c:v>2.4680092592592162</c:v>
                      </c:pt>
                      <c:pt idx="7585">
                        <c:v>2.4682523148133813</c:v>
                      </c:pt>
                      <c:pt idx="7586">
                        <c:v>2.4684953703675463</c:v>
                      </c:pt>
                      <c:pt idx="7587">
                        <c:v>2.4687384259217113</c:v>
                      </c:pt>
                      <c:pt idx="7588">
                        <c:v>2.4689814814831523</c:v>
                      </c:pt>
                      <c:pt idx="7589">
                        <c:v>2.4692245370373174</c:v>
                      </c:pt>
                      <c:pt idx="7590">
                        <c:v>2.4694675925914824</c:v>
                      </c:pt>
                      <c:pt idx="7591">
                        <c:v>2.4697106481456474</c:v>
                      </c:pt>
                      <c:pt idx="7592">
                        <c:v>2.4699537036998125</c:v>
                      </c:pt>
                      <c:pt idx="7593">
                        <c:v>2.4701967592612535</c:v>
                      </c:pt>
                      <c:pt idx="7594">
                        <c:v>2.4704398148154185</c:v>
                      </c:pt>
                      <c:pt idx="7595">
                        <c:v>2.4706828703695836</c:v>
                      </c:pt>
                      <c:pt idx="7596">
                        <c:v>2.4709259259237486</c:v>
                      </c:pt>
                      <c:pt idx="7597">
                        <c:v>2.4711689814779136</c:v>
                      </c:pt>
                      <c:pt idx="7598">
                        <c:v>2.4714120370320787</c:v>
                      </c:pt>
                      <c:pt idx="7599">
                        <c:v>2.4716550925935197</c:v>
                      </c:pt>
                      <c:pt idx="7600">
                        <c:v>2.4718981481476847</c:v>
                      </c:pt>
                      <c:pt idx="7601">
                        <c:v>2.4721527777786294</c:v>
                      </c:pt>
                      <c:pt idx="7602">
                        <c:v>2.4723958333327944</c:v>
                      </c:pt>
                      <c:pt idx="7603">
                        <c:v>2.4726388888869595</c:v>
                      </c:pt>
                      <c:pt idx="7604">
                        <c:v>2.4728819444411245</c:v>
                      </c:pt>
                      <c:pt idx="7605">
                        <c:v>2.4731249999952896</c:v>
                      </c:pt>
                      <c:pt idx="7606">
                        <c:v>2.4733680555567306</c:v>
                      </c:pt>
                      <c:pt idx="7607">
                        <c:v>2.4736111111108956</c:v>
                      </c:pt>
                      <c:pt idx="7608">
                        <c:v>2.4738541666650606</c:v>
                      </c:pt>
                      <c:pt idx="7609">
                        <c:v>2.4740972222192257</c:v>
                      </c:pt>
                      <c:pt idx="7610">
                        <c:v>2.4743402777733907</c:v>
                      </c:pt>
                      <c:pt idx="7611">
                        <c:v>2.4745833333348317</c:v>
                      </c:pt>
                      <c:pt idx="7612">
                        <c:v>2.4748263888889968</c:v>
                      </c:pt>
                      <c:pt idx="7613">
                        <c:v>2.4750694444431618</c:v>
                      </c:pt>
                      <c:pt idx="7614">
                        <c:v>2.4753124999973268</c:v>
                      </c:pt>
                      <c:pt idx="7615">
                        <c:v>2.4755555555514919</c:v>
                      </c:pt>
                      <c:pt idx="7616">
                        <c:v>2.4757986111129329</c:v>
                      </c:pt>
                      <c:pt idx="7617">
                        <c:v>2.4760416666670979</c:v>
                      </c:pt>
                      <c:pt idx="7618">
                        <c:v>2.4762847222212629</c:v>
                      </c:pt>
                      <c:pt idx="7619">
                        <c:v>2.476527777775428</c:v>
                      </c:pt>
                      <c:pt idx="7620">
                        <c:v>2.476770833329593</c:v>
                      </c:pt>
                      <c:pt idx="7621">
                        <c:v>2.4770138888837581</c:v>
                      </c:pt>
                      <c:pt idx="7622">
                        <c:v>2.4772569444451991</c:v>
                      </c:pt>
                      <c:pt idx="7623">
                        <c:v>2.4774999999993641</c:v>
                      </c:pt>
                      <c:pt idx="7624">
                        <c:v>2.4777430555535291</c:v>
                      </c:pt>
                      <c:pt idx="7625">
                        <c:v>2.4779861111076942</c:v>
                      </c:pt>
                      <c:pt idx="7626">
                        <c:v>2.4782291666618592</c:v>
                      </c:pt>
                      <c:pt idx="7627">
                        <c:v>2.4784722222233002</c:v>
                      </c:pt>
                      <c:pt idx="7628">
                        <c:v>2.4787152777774653</c:v>
                      </c:pt>
                      <c:pt idx="7629">
                        <c:v>2.4789583333316303</c:v>
                      </c:pt>
                      <c:pt idx="7630">
                        <c:v>2.4792013888857953</c:v>
                      </c:pt>
                      <c:pt idx="7631">
                        <c:v>2.4794444444399604</c:v>
                      </c:pt>
                      <c:pt idx="7632">
                        <c:v>2.4796875000014014</c:v>
                      </c:pt>
                      <c:pt idx="7633">
                        <c:v>2.4799305555555664</c:v>
                      </c:pt>
                      <c:pt idx="7634">
                        <c:v>2.4801736111097314</c:v>
                      </c:pt>
                      <c:pt idx="7635">
                        <c:v>2.4804166666638965</c:v>
                      </c:pt>
                      <c:pt idx="7636">
                        <c:v>2.4806597222180615</c:v>
                      </c:pt>
                      <c:pt idx="7637">
                        <c:v>2.4809027777795025</c:v>
                      </c:pt>
                      <c:pt idx="7638">
                        <c:v>2.4811458333336676</c:v>
                      </c:pt>
                      <c:pt idx="7639">
                        <c:v>2.4813888888878326</c:v>
                      </c:pt>
                      <c:pt idx="7640">
                        <c:v>2.4816319444419976</c:v>
                      </c:pt>
                      <c:pt idx="7641">
                        <c:v>2.4818749999961627</c:v>
                      </c:pt>
                      <c:pt idx="7642">
                        <c:v>2.4821180555576037</c:v>
                      </c:pt>
                      <c:pt idx="7643">
                        <c:v>2.4823611111117687</c:v>
                      </c:pt>
                      <c:pt idx="7644">
                        <c:v>2.4826041666659338</c:v>
                      </c:pt>
                      <c:pt idx="7645">
                        <c:v>2.4828472222200988</c:v>
                      </c:pt>
                      <c:pt idx="7646">
                        <c:v>2.4830902777742638</c:v>
                      </c:pt>
                      <c:pt idx="7647">
                        <c:v>2.4833333333284289</c:v>
                      </c:pt>
                      <c:pt idx="7648">
                        <c:v>2.4835763888898699</c:v>
                      </c:pt>
                      <c:pt idx="7649">
                        <c:v>2.4838310185135386</c:v>
                      </c:pt>
                      <c:pt idx="7650">
                        <c:v>2.4840740740749796</c:v>
                      </c:pt>
                      <c:pt idx="7651">
                        <c:v>2.4843171296291446</c:v>
                      </c:pt>
                      <c:pt idx="7652">
                        <c:v>2.4845601851833097</c:v>
                      </c:pt>
                      <c:pt idx="7653">
                        <c:v>2.4848032407374747</c:v>
                      </c:pt>
                      <c:pt idx="7654">
                        <c:v>2.4850462962916398</c:v>
                      </c:pt>
                      <c:pt idx="7655">
                        <c:v>2.4852893518530808</c:v>
                      </c:pt>
                      <c:pt idx="7656">
                        <c:v>2.4855324074072458</c:v>
                      </c:pt>
                      <c:pt idx="7657">
                        <c:v>2.4857754629614108</c:v>
                      </c:pt>
                      <c:pt idx="7658">
                        <c:v>2.4860185185155759</c:v>
                      </c:pt>
                      <c:pt idx="7659">
                        <c:v>2.4862615740697409</c:v>
                      </c:pt>
                      <c:pt idx="7660">
                        <c:v>2.4865046296311819</c:v>
                      </c:pt>
                      <c:pt idx="7661">
                        <c:v>2.4867476851853469</c:v>
                      </c:pt>
                      <c:pt idx="7662">
                        <c:v>2.486990740739512</c:v>
                      </c:pt>
                      <c:pt idx="7663">
                        <c:v>2.487233796293677</c:v>
                      </c:pt>
                      <c:pt idx="7664">
                        <c:v>2.4874768518478421</c:v>
                      </c:pt>
                      <c:pt idx="7665">
                        <c:v>2.4877199074092831</c:v>
                      </c:pt>
                      <c:pt idx="7666">
                        <c:v>2.4879629629634481</c:v>
                      </c:pt>
                      <c:pt idx="7667">
                        <c:v>2.4882060185176131</c:v>
                      </c:pt>
                      <c:pt idx="7668">
                        <c:v>2.4884490740717782</c:v>
                      </c:pt>
                      <c:pt idx="7669">
                        <c:v>2.4886921296259432</c:v>
                      </c:pt>
                      <c:pt idx="7670">
                        <c:v>2.4889351851801083</c:v>
                      </c:pt>
                      <c:pt idx="7671">
                        <c:v>2.4891782407415493</c:v>
                      </c:pt>
                      <c:pt idx="7672">
                        <c:v>2.4894212962957143</c:v>
                      </c:pt>
                      <c:pt idx="7673">
                        <c:v>2.4896643518498793</c:v>
                      </c:pt>
                      <c:pt idx="7674">
                        <c:v>2.4899074074040444</c:v>
                      </c:pt>
                      <c:pt idx="7675">
                        <c:v>2.4901504629582094</c:v>
                      </c:pt>
                      <c:pt idx="7676">
                        <c:v>2.4903935185196504</c:v>
                      </c:pt>
                      <c:pt idx="7677">
                        <c:v>2.4906365740738154</c:v>
                      </c:pt>
                      <c:pt idx="7678">
                        <c:v>2.4908796296279805</c:v>
                      </c:pt>
                      <c:pt idx="7679">
                        <c:v>2.4911226851821455</c:v>
                      </c:pt>
                      <c:pt idx="7680">
                        <c:v>2.4913657407363106</c:v>
                      </c:pt>
                      <c:pt idx="7681">
                        <c:v>2.4916087962977516</c:v>
                      </c:pt>
                      <c:pt idx="7682">
                        <c:v>2.4918518518519166</c:v>
                      </c:pt>
                      <c:pt idx="7683">
                        <c:v>2.4920949074060816</c:v>
                      </c:pt>
                      <c:pt idx="7684">
                        <c:v>2.4923379629602467</c:v>
                      </c:pt>
                      <c:pt idx="7685">
                        <c:v>2.4925810185144117</c:v>
                      </c:pt>
                      <c:pt idx="7686">
                        <c:v>2.4928240740758527</c:v>
                      </c:pt>
                      <c:pt idx="7687">
                        <c:v>2.4930671296300178</c:v>
                      </c:pt>
                      <c:pt idx="7688">
                        <c:v>2.4933101851841828</c:v>
                      </c:pt>
                      <c:pt idx="7689">
                        <c:v>2.4935532407383478</c:v>
                      </c:pt>
                      <c:pt idx="7690">
                        <c:v>2.4937962962925129</c:v>
                      </c:pt>
                      <c:pt idx="7691">
                        <c:v>2.4940393518539539</c:v>
                      </c:pt>
                      <c:pt idx="7692">
                        <c:v>2.4942824074081189</c:v>
                      </c:pt>
                      <c:pt idx="7693">
                        <c:v>2.4945254629622839</c:v>
                      </c:pt>
                      <c:pt idx="7694">
                        <c:v>2.494768518516449</c:v>
                      </c:pt>
                      <c:pt idx="7695">
                        <c:v>2.495011574070614</c:v>
                      </c:pt>
                      <c:pt idx="7696">
                        <c:v>2.4952546296247791</c:v>
                      </c:pt>
                      <c:pt idx="7697">
                        <c:v>2.4955092592557238</c:v>
                      </c:pt>
                      <c:pt idx="7698">
                        <c:v>2.4957523148098888</c:v>
                      </c:pt>
                      <c:pt idx="7699">
                        <c:v>2.4959953703713298</c:v>
                      </c:pt>
                      <c:pt idx="7700">
                        <c:v>2.4962384259254948</c:v>
                      </c:pt>
                      <c:pt idx="7701">
                        <c:v>2.4964814814796599</c:v>
                      </c:pt>
                      <c:pt idx="7702">
                        <c:v>2.4967245370338249</c:v>
                      </c:pt>
                      <c:pt idx="7703">
                        <c:v>2.4969675925879899</c:v>
                      </c:pt>
                      <c:pt idx="7704">
                        <c:v>2.4972106481494309</c:v>
                      </c:pt>
                      <c:pt idx="7705">
                        <c:v>2.497453703703596</c:v>
                      </c:pt>
                      <c:pt idx="7706">
                        <c:v>2.497696759257761</c:v>
                      </c:pt>
                      <c:pt idx="7707">
                        <c:v>2.4979398148119261</c:v>
                      </c:pt>
                      <c:pt idx="7708">
                        <c:v>2.4981828703660911</c:v>
                      </c:pt>
                      <c:pt idx="7709">
                        <c:v>2.4984259259275321</c:v>
                      </c:pt>
                      <c:pt idx="7710">
                        <c:v>2.4986689814816971</c:v>
                      </c:pt>
                      <c:pt idx="7711">
                        <c:v>2.4989120370358622</c:v>
                      </c:pt>
                      <c:pt idx="7712">
                        <c:v>2.4991550925900272</c:v>
                      </c:pt>
                      <c:pt idx="7713">
                        <c:v>2.4993981481441923</c:v>
                      </c:pt>
                      <c:pt idx="7714">
                        <c:v>2.4996412037056333</c:v>
                      </c:pt>
                      <c:pt idx="7715">
                        <c:v>2.4998842592597983</c:v>
                      </c:pt>
                      <c:pt idx="7716">
                        <c:v>2.5001273148139633</c:v>
                      </c:pt>
                      <c:pt idx="7717">
                        <c:v>2.5003703703681284</c:v>
                      </c:pt>
                      <c:pt idx="7718">
                        <c:v>2.5006134259222934</c:v>
                      </c:pt>
                      <c:pt idx="7719">
                        <c:v>2.5008564814764584</c:v>
                      </c:pt>
                      <c:pt idx="7720">
                        <c:v>2.5010995370378994</c:v>
                      </c:pt>
                      <c:pt idx="7721">
                        <c:v>2.5013425925920645</c:v>
                      </c:pt>
                      <c:pt idx="7722">
                        <c:v>2.5015856481462295</c:v>
                      </c:pt>
                      <c:pt idx="7723">
                        <c:v>2.5018287037003946</c:v>
                      </c:pt>
                      <c:pt idx="7724">
                        <c:v>2.5020717592545596</c:v>
                      </c:pt>
                      <c:pt idx="7725">
                        <c:v>2.5023148148160006</c:v>
                      </c:pt>
                      <c:pt idx="7726">
                        <c:v>2.5025578703701656</c:v>
                      </c:pt>
                      <c:pt idx="7727">
                        <c:v>2.5028009259243307</c:v>
                      </c:pt>
                      <c:pt idx="7728">
                        <c:v>2.5030439814784957</c:v>
                      </c:pt>
                      <c:pt idx="7729">
                        <c:v>2.5032870370326608</c:v>
                      </c:pt>
                      <c:pt idx="7730">
                        <c:v>2.5035300925941018</c:v>
                      </c:pt>
                      <c:pt idx="7731">
                        <c:v>2.5037731481482668</c:v>
                      </c:pt>
                      <c:pt idx="7732">
                        <c:v>2.5040162037024318</c:v>
                      </c:pt>
                      <c:pt idx="7733">
                        <c:v>2.5042592592565969</c:v>
                      </c:pt>
                      <c:pt idx="7734">
                        <c:v>2.5045023148107619</c:v>
                      </c:pt>
                      <c:pt idx="7735">
                        <c:v>2.5047453703722029</c:v>
                      </c:pt>
                      <c:pt idx="7736">
                        <c:v>2.5049884259263679</c:v>
                      </c:pt>
                      <c:pt idx="7737">
                        <c:v>2.505231481480533</c:v>
                      </c:pt>
                      <c:pt idx="7738">
                        <c:v>2.505474537034698</c:v>
                      </c:pt>
                      <c:pt idx="7739">
                        <c:v>2.5057175925888631</c:v>
                      </c:pt>
                      <c:pt idx="7740">
                        <c:v>2.5059606481430281</c:v>
                      </c:pt>
                      <c:pt idx="7741">
                        <c:v>2.5062037037044691</c:v>
                      </c:pt>
                      <c:pt idx="7742">
                        <c:v>2.5064467592586341</c:v>
                      </c:pt>
                      <c:pt idx="7743">
                        <c:v>2.5066898148127992</c:v>
                      </c:pt>
                      <c:pt idx="7744">
                        <c:v>2.5069328703669642</c:v>
                      </c:pt>
                      <c:pt idx="7745">
                        <c:v>2.5071874999979089</c:v>
                      </c:pt>
                      <c:pt idx="7746">
                        <c:v>2.5074305555520739</c:v>
                      </c:pt>
                      <c:pt idx="7747">
                        <c:v>2.507673611106239</c:v>
                      </c:pt>
                      <c:pt idx="7748">
                        <c:v>2.50791666666768</c:v>
                      </c:pt>
                      <c:pt idx="7749">
                        <c:v>2.508159722221845</c:v>
                      </c:pt>
                      <c:pt idx="7750">
                        <c:v>2.5084027777760101</c:v>
                      </c:pt>
                      <c:pt idx="7751">
                        <c:v>2.5086458333301751</c:v>
                      </c:pt>
                      <c:pt idx="7752">
                        <c:v>2.5088888888843401</c:v>
                      </c:pt>
                      <c:pt idx="7753">
                        <c:v>2.5091319444457811</c:v>
                      </c:pt>
                      <c:pt idx="7754">
                        <c:v>2.5093749999999462</c:v>
                      </c:pt>
                      <c:pt idx="7755">
                        <c:v>2.5096180555541112</c:v>
                      </c:pt>
                      <c:pt idx="7756">
                        <c:v>2.5098611111082763</c:v>
                      </c:pt>
                      <c:pt idx="7757">
                        <c:v>2.5101041666624413</c:v>
                      </c:pt>
                      <c:pt idx="7758">
                        <c:v>2.5103472222238823</c:v>
                      </c:pt>
                      <c:pt idx="7759">
                        <c:v>2.5105902777780473</c:v>
                      </c:pt>
                      <c:pt idx="7760">
                        <c:v>2.5108333333322124</c:v>
                      </c:pt>
                      <c:pt idx="7761">
                        <c:v>2.5110763888863774</c:v>
                      </c:pt>
                      <c:pt idx="7762">
                        <c:v>2.5113194444405424</c:v>
                      </c:pt>
                      <c:pt idx="7763">
                        <c:v>2.5115625000019834</c:v>
                      </c:pt>
                      <c:pt idx="7764">
                        <c:v>2.5118055555561485</c:v>
                      </c:pt>
                      <c:pt idx="7765">
                        <c:v>2.5120486111103135</c:v>
                      </c:pt>
                      <c:pt idx="7766">
                        <c:v>2.5122916666644786</c:v>
                      </c:pt>
                      <c:pt idx="7767">
                        <c:v>2.5125347222186436</c:v>
                      </c:pt>
                      <c:pt idx="7768">
                        <c:v>2.5127777777728086</c:v>
                      </c:pt>
                      <c:pt idx="7769">
                        <c:v>2.5130208333342496</c:v>
                      </c:pt>
                      <c:pt idx="7770">
                        <c:v>2.5132638888884147</c:v>
                      </c:pt>
                      <c:pt idx="7771">
                        <c:v>2.5135069444425797</c:v>
                      </c:pt>
                      <c:pt idx="7772">
                        <c:v>2.5137499999967448</c:v>
                      </c:pt>
                      <c:pt idx="7773">
                        <c:v>2.5139930555509098</c:v>
                      </c:pt>
                      <c:pt idx="7774">
                        <c:v>2.5142361111123508</c:v>
                      </c:pt>
                      <c:pt idx="7775">
                        <c:v>2.5144791666665158</c:v>
                      </c:pt>
                      <c:pt idx="7776">
                        <c:v>2.5147222222206809</c:v>
                      </c:pt>
                      <c:pt idx="7777">
                        <c:v>2.5149652777748459</c:v>
                      </c:pt>
                      <c:pt idx="7778">
                        <c:v>2.5152083333290109</c:v>
                      </c:pt>
                      <c:pt idx="7779">
                        <c:v>2.5154513888904519</c:v>
                      </c:pt>
                      <c:pt idx="7780">
                        <c:v>2.515694444444617</c:v>
                      </c:pt>
                      <c:pt idx="7781">
                        <c:v>2.515937499998782</c:v>
                      </c:pt>
                      <c:pt idx="7782">
                        <c:v>2.5161805555529471</c:v>
                      </c:pt>
                      <c:pt idx="7783">
                        <c:v>2.5164236111071121</c:v>
                      </c:pt>
                      <c:pt idx="7784">
                        <c:v>2.5166666666685531</c:v>
                      </c:pt>
                      <c:pt idx="7785">
                        <c:v>2.5169097222227181</c:v>
                      </c:pt>
                      <c:pt idx="7786">
                        <c:v>2.5171527777768832</c:v>
                      </c:pt>
                      <c:pt idx="7787">
                        <c:v>2.5173958333310482</c:v>
                      </c:pt>
                      <c:pt idx="7788">
                        <c:v>2.5176388888852133</c:v>
                      </c:pt>
                      <c:pt idx="7789">
                        <c:v>2.5178819444393783</c:v>
                      </c:pt>
                      <c:pt idx="7790">
                        <c:v>2.5181250000008193</c:v>
                      </c:pt>
                      <c:pt idx="7791">
                        <c:v>2.5183680555549843</c:v>
                      </c:pt>
                      <c:pt idx="7792">
                        <c:v>2.5186111111091494</c:v>
                      </c:pt>
                      <c:pt idx="7793">
                        <c:v>2.5188657407400941</c:v>
                      </c:pt>
                      <c:pt idx="7794">
                        <c:v>2.5191087962942591</c:v>
                      </c:pt>
                      <c:pt idx="7795">
                        <c:v>2.5193518518484241</c:v>
                      </c:pt>
                      <c:pt idx="7796">
                        <c:v>2.5195949074025892</c:v>
                      </c:pt>
                      <c:pt idx="7797">
                        <c:v>2.5198379629640302</c:v>
                      </c:pt>
                      <c:pt idx="7798">
                        <c:v>2.5200810185181952</c:v>
                      </c:pt>
                      <c:pt idx="7799">
                        <c:v>2.5203240740723603</c:v>
                      </c:pt>
                      <c:pt idx="7800">
                        <c:v>2.5205671296265253</c:v>
                      </c:pt>
                      <c:pt idx="7801">
                        <c:v>2.5208101851806903</c:v>
                      </c:pt>
                      <c:pt idx="7802">
                        <c:v>2.5210532407421313</c:v>
                      </c:pt>
                      <c:pt idx="7803">
                        <c:v>2.5212962962962964</c:v>
                      </c:pt>
                      <c:pt idx="7804">
                        <c:v>2.5215393518504614</c:v>
                      </c:pt>
                      <c:pt idx="7805">
                        <c:v>2.5217824074046264</c:v>
                      </c:pt>
                      <c:pt idx="7806">
                        <c:v>2.5220254629587915</c:v>
                      </c:pt>
                      <c:pt idx="7807">
                        <c:v>2.5222685185202325</c:v>
                      </c:pt>
                      <c:pt idx="7808">
                        <c:v>2.5225115740743975</c:v>
                      </c:pt>
                      <c:pt idx="7809">
                        <c:v>2.5227546296285626</c:v>
                      </c:pt>
                      <c:pt idx="7810">
                        <c:v>2.5229976851827276</c:v>
                      </c:pt>
                      <c:pt idx="7811">
                        <c:v>2.5232407407368926</c:v>
                      </c:pt>
                      <c:pt idx="7812">
                        <c:v>2.5234837962983336</c:v>
                      </c:pt>
                      <c:pt idx="7813">
                        <c:v>2.5237268518524987</c:v>
                      </c:pt>
                      <c:pt idx="7814">
                        <c:v>2.5239699074066637</c:v>
                      </c:pt>
                      <c:pt idx="7815">
                        <c:v>2.5242129629608288</c:v>
                      </c:pt>
                      <c:pt idx="7816">
                        <c:v>2.5244560185149938</c:v>
                      </c:pt>
                      <c:pt idx="7817">
                        <c:v>2.5246990740691588</c:v>
                      </c:pt>
                      <c:pt idx="7818">
                        <c:v>2.5249421296305998</c:v>
                      </c:pt>
                      <c:pt idx="7819">
                        <c:v>2.5251851851847649</c:v>
                      </c:pt>
                      <c:pt idx="7820">
                        <c:v>2.5254282407389299</c:v>
                      </c:pt>
                      <c:pt idx="7821">
                        <c:v>2.5256712962930949</c:v>
                      </c:pt>
                      <c:pt idx="7822">
                        <c:v>2.52591435184726</c:v>
                      </c:pt>
                      <c:pt idx="7823">
                        <c:v>2.526157407408701</c:v>
                      </c:pt>
                      <c:pt idx="7824">
                        <c:v>2.526400462962866</c:v>
                      </c:pt>
                      <c:pt idx="7825">
                        <c:v>2.5266435185170311</c:v>
                      </c:pt>
                      <c:pt idx="7826">
                        <c:v>2.5268865740711961</c:v>
                      </c:pt>
                      <c:pt idx="7827">
                        <c:v>2.5271296296253611</c:v>
                      </c:pt>
                      <c:pt idx="7828">
                        <c:v>2.5273726851868021</c:v>
                      </c:pt>
                      <c:pt idx="7829">
                        <c:v>2.5276157407409672</c:v>
                      </c:pt>
                      <c:pt idx="7830">
                        <c:v>2.5278587962951322</c:v>
                      </c:pt>
                      <c:pt idx="7831">
                        <c:v>2.5281018518492973</c:v>
                      </c:pt>
                      <c:pt idx="7832">
                        <c:v>2.5283449074034623</c:v>
                      </c:pt>
                      <c:pt idx="7833">
                        <c:v>2.5285879629649033</c:v>
                      </c:pt>
                      <c:pt idx="7834">
                        <c:v>2.5288310185190683</c:v>
                      </c:pt>
                      <c:pt idx="7835">
                        <c:v>2.5290740740732334</c:v>
                      </c:pt>
                      <c:pt idx="7836">
                        <c:v>2.5293171296273984</c:v>
                      </c:pt>
                      <c:pt idx="7837">
                        <c:v>2.5295601851815634</c:v>
                      </c:pt>
                      <c:pt idx="7838">
                        <c:v>2.5298032407357285</c:v>
                      </c:pt>
                      <c:pt idx="7839">
                        <c:v>2.5300462962971695</c:v>
                      </c:pt>
                      <c:pt idx="7840">
                        <c:v>2.5302893518513345</c:v>
                      </c:pt>
                      <c:pt idx="7841">
                        <c:v>2.5305324074054996</c:v>
                      </c:pt>
                      <c:pt idx="7842">
                        <c:v>2.5307870370364443</c:v>
                      </c:pt>
                      <c:pt idx="7843">
                        <c:v>2.5310300925906093</c:v>
                      </c:pt>
                      <c:pt idx="7844">
                        <c:v>2.5312731481447743</c:v>
                      </c:pt>
                      <c:pt idx="7845">
                        <c:v>2.5315162036989394</c:v>
                      </c:pt>
                      <c:pt idx="7846">
                        <c:v>2.5317592592603804</c:v>
                      </c:pt>
                      <c:pt idx="7847">
                        <c:v>2.5320023148145454</c:v>
                      </c:pt>
                      <c:pt idx="7848">
                        <c:v>2.5322453703687104</c:v>
                      </c:pt>
                      <c:pt idx="7849">
                        <c:v>2.5324884259228755</c:v>
                      </c:pt>
                      <c:pt idx="7850">
                        <c:v>2.5327314814770405</c:v>
                      </c:pt>
                      <c:pt idx="7851">
                        <c:v>2.5329745370384815</c:v>
                      </c:pt>
                      <c:pt idx="7852">
                        <c:v>2.5332175925926466</c:v>
                      </c:pt>
                      <c:pt idx="7853">
                        <c:v>2.5334606481468116</c:v>
                      </c:pt>
                      <c:pt idx="7854">
                        <c:v>2.5337037037009766</c:v>
                      </c:pt>
                      <c:pt idx="7855">
                        <c:v>2.5339467592551417</c:v>
                      </c:pt>
                      <c:pt idx="7856">
                        <c:v>2.5341898148165827</c:v>
                      </c:pt>
                      <c:pt idx="7857">
                        <c:v>2.5344328703707477</c:v>
                      </c:pt>
                      <c:pt idx="7858">
                        <c:v>2.5346759259249128</c:v>
                      </c:pt>
                      <c:pt idx="7859">
                        <c:v>2.5349189814790778</c:v>
                      </c:pt>
                      <c:pt idx="7860">
                        <c:v>2.5351620370332428</c:v>
                      </c:pt>
                      <c:pt idx="7861">
                        <c:v>2.5354050925946838</c:v>
                      </c:pt>
                      <c:pt idx="7862">
                        <c:v>2.5356481481488489</c:v>
                      </c:pt>
                      <c:pt idx="7863">
                        <c:v>2.5358912037030139</c:v>
                      </c:pt>
                      <c:pt idx="7864">
                        <c:v>2.5361342592571789</c:v>
                      </c:pt>
                      <c:pt idx="7865">
                        <c:v>2.536377314811344</c:v>
                      </c:pt>
                      <c:pt idx="7866">
                        <c:v>2.536620370365509</c:v>
                      </c:pt>
                      <c:pt idx="7867">
                        <c:v>2.53686342592695</c:v>
                      </c:pt>
                      <c:pt idx="7868">
                        <c:v>2.5371064814811151</c:v>
                      </c:pt>
                      <c:pt idx="7869">
                        <c:v>2.5373495370352801</c:v>
                      </c:pt>
                      <c:pt idx="7870">
                        <c:v>2.5375925925894451</c:v>
                      </c:pt>
                      <c:pt idx="7871">
                        <c:v>2.5378356481436102</c:v>
                      </c:pt>
                      <c:pt idx="7872">
                        <c:v>2.5380787037050512</c:v>
                      </c:pt>
                      <c:pt idx="7873">
                        <c:v>2.5383217592592162</c:v>
                      </c:pt>
                      <c:pt idx="7874">
                        <c:v>2.5385648148133813</c:v>
                      </c:pt>
                      <c:pt idx="7875">
                        <c:v>2.5388078703675463</c:v>
                      </c:pt>
                      <c:pt idx="7876">
                        <c:v>2.5390509259217113</c:v>
                      </c:pt>
                      <c:pt idx="7877">
                        <c:v>2.5392939814831523</c:v>
                      </c:pt>
                      <c:pt idx="7878">
                        <c:v>2.5395370370373174</c:v>
                      </c:pt>
                      <c:pt idx="7879">
                        <c:v>2.5397800925914824</c:v>
                      </c:pt>
                      <c:pt idx="7880">
                        <c:v>2.5400231481456474</c:v>
                      </c:pt>
                      <c:pt idx="7881">
                        <c:v>2.5402662036998125</c:v>
                      </c:pt>
                      <c:pt idx="7882">
                        <c:v>2.5405092592612535</c:v>
                      </c:pt>
                      <c:pt idx="7883">
                        <c:v>2.5407523148154185</c:v>
                      </c:pt>
                      <c:pt idx="7884">
                        <c:v>2.5409953703695836</c:v>
                      </c:pt>
                      <c:pt idx="7885">
                        <c:v>2.5412384259237486</c:v>
                      </c:pt>
                      <c:pt idx="7886">
                        <c:v>2.5414814814779136</c:v>
                      </c:pt>
                      <c:pt idx="7887">
                        <c:v>2.5417245370320787</c:v>
                      </c:pt>
                      <c:pt idx="7888">
                        <c:v>2.5419675925935197</c:v>
                      </c:pt>
                      <c:pt idx="7889">
                        <c:v>2.5422106481476847</c:v>
                      </c:pt>
                      <c:pt idx="7890">
                        <c:v>2.5424652777786294</c:v>
                      </c:pt>
                      <c:pt idx="7891">
                        <c:v>2.5427083333327944</c:v>
                      </c:pt>
                      <c:pt idx="7892">
                        <c:v>2.5429513888869595</c:v>
                      </c:pt>
                      <c:pt idx="7893">
                        <c:v>2.5431944444411245</c:v>
                      </c:pt>
                      <c:pt idx="7894">
                        <c:v>2.5434374999952896</c:v>
                      </c:pt>
                      <c:pt idx="7895">
                        <c:v>2.5436805555567306</c:v>
                      </c:pt>
                      <c:pt idx="7896">
                        <c:v>2.5439236111108956</c:v>
                      </c:pt>
                      <c:pt idx="7897">
                        <c:v>2.5441666666650606</c:v>
                      </c:pt>
                      <c:pt idx="7898">
                        <c:v>2.5444097222192257</c:v>
                      </c:pt>
                      <c:pt idx="7899">
                        <c:v>2.5446527777733907</c:v>
                      </c:pt>
                      <c:pt idx="7900">
                        <c:v>2.5448958333348317</c:v>
                      </c:pt>
                      <c:pt idx="7901">
                        <c:v>2.5451388888889968</c:v>
                      </c:pt>
                      <c:pt idx="7902">
                        <c:v>2.5453819444431618</c:v>
                      </c:pt>
                      <c:pt idx="7903">
                        <c:v>2.5456249999973268</c:v>
                      </c:pt>
                      <c:pt idx="7904">
                        <c:v>2.5458680555514919</c:v>
                      </c:pt>
                      <c:pt idx="7905">
                        <c:v>2.5461111111129329</c:v>
                      </c:pt>
                      <c:pt idx="7906">
                        <c:v>2.5463541666670979</c:v>
                      </c:pt>
                      <c:pt idx="7907">
                        <c:v>2.5465972222212629</c:v>
                      </c:pt>
                      <c:pt idx="7908">
                        <c:v>2.546840277775428</c:v>
                      </c:pt>
                      <c:pt idx="7909">
                        <c:v>2.547083333329593</c:v>
                      </c:pt>
                      <c:pt idx="7910">
                        <c:v>2.5473263888837581</c:v>
                      </c:pt>
                      <c:pt idx="7911">
                        <c:v>2.5475694444451991</c:v>
                      </c:pt>
                      <c:pt idx="7912">
                        <c:v>2.5478124999993641</c:v>
                      </c:pt>
                      <c:pt idx="7913">
                        <c:v>2.5480555555535291</c:v>
                      </c:pt>
                      <c:pt idx="7914">
                        <c:v>2.5482986111076942</c:v>
                      </c:pt>
                      <c:pt idx="7915">
                        <c:v>2.5485416666618592</c:v>
                      </c:pt>
                      <c:pt idx="7916">
                        <c:v>2.5487847222233002</c:v>
                      </c:pt>
                      <c:pt idx="7917">
                        <c:v>2.5490277777774653</c:v>
                      </c:pt>
                      <c:pt idx="7918">
                        <c:v>2.5492708333316303</c:v>
                      </c:pt>
                      <c:pt idx="7919">
                        <c:v>2.5495138888857953</c:v>
                      </c:pt>
                      <c:pt idx="7920">
                        <c:v>2.5497569444399604</c:v>
                      </c:pt>
                      <c:pt idx="7921">
                        <c:v>2.5500000000014014</c:v>
                      </c:pt>
                      <c:pt idx="7922">
                        <c:v>2.5502430555555664</c:v>
                      </c:pt>
                      <c:pt idx="7923">
                        <c:v>2.5504861111097314</c:v>
                      </c:pt>
                      <c:pt idx="7924">
                        <c:v>2.5507291666638965</c:v>
                      </c:pt>
                      <c:pt idx="7925">
                        <c:v>2.5509722222180615</c:v>
                      </c:pt>
                      <c:pt idx="7926">
                        <c:v>2.5512152777795025</c:v>
                      </c:pt>
                      <c:pt idx="7927">
                        <c:v>2.5514583333336676</c:v>
                      </c:pt>
                      <c:pt idx="7928">
                        <c:v>2.5517013888878326</c:v>
                      </c:pt>
                      <c:pt idx="7929">
                        <c:v>2.5519444444419976</c:v>
                      </c:pt>
                      <c:pt idx="7930">
                        <c:v>2.5521874999961627</c:v>
                      </c:pt>
                      <c:pt idx="7931">
                        <c:v>2.5524305555576037</c:v>
                      </c:pt>
                      <c:pt idx="7932">
                        <c:v>2.5526736111117687</c:v>
                      </c:pt>
                      <c:pt idx="7933">
                        <c:v>2.5529166666659338</c:v>
                      </c:pt>
                      <c:pt idx="7934">
                        <c:v>2.5531597222200988</c:v>
                      </c:pt>
                      <c:pt idx="7935">
                        <c:v>2.5534027777742638</c:v>
                      </c:pt>
                      <c:pt idx="7936">
                        <c:v>2.5536458333284289</c:v>
                      </c:pt>
                      <c:pt idx="7937">
                        <c:v>2.5538888888898699</c:v>
                      </c:pt>
                      <c:pt idx="7938">
                        <c:v>2.5541435185135386</c:v>
                      </c:pt>
                      <c:pt idx="7939">
                        <c:v>2.5543865740749796</c:v>
                      </c:pt>
                      <c:pt idx="7940">
                        <c:v>2.5546296296291446</c:v>
                      </c:pt>
                      <c:pt idx="7941">
                        <c:v>2.5548726851833097</c:v>
                      </c:pt>
                      <c:pt idx="7942">
                        <c:v>2.5551157407374747</c:v>
                      </c:pt>
                      <c:pt idx="7943">
                        <c:v>2.5553587962916398</c:v>
                      </c:pt>
                      <c:pt idx="7944">
                        <c:v>2.5556018518530808</c:v>
                      </c:pt>
                      <c:pt idx="7945">
                        <c:v>2.5558449074072458</c:v>
                      </c:pt>
                      <c:pt idx="7946">
                        <c:v>2.5560879629614108</c:v>
                      </c:pt>
                      <c:pt idx="7947">
                        <c:v>2.5563310185155759</c:v>
                      </c:pt>
                      <c:pt idx="7948">
                        <c:v>2.5565740740697409</c:v>
                      </c:pt>
                      <c:pt idx="7949">
                        <c:v>2.5568171296311819</c:v>
                      </c:pt>
                      <c:pt idx="7950">
                        <c:v>2.5570601851853469</c:v>
                      </c:pt>
                      <c:pt idx="7951">
                        <c:v>2.557303240739512</c:v>
                      </c:pt>
                      <c:pt idx="7952">
                        <c:v>2.557546296293677</c:v>
                      </c:pt>
                      <c:pt idx="7953">
                        <c:v>2.5577893518478421</c:v>
                      </c:pt>
                      <c:pt idx="7954">
                        <c:v>2.5580324074092831</c:v>
                      </c:pt>
                      <c:pt idx="7955">
                        <c:v>2.5582754629634481</c:v>
                      </c:pt>
                      <c:pt idx="7956">
                        <c:v>2.5585185185176131</c:v>
                      </c:pt>
                      <c:pt idx="7957">
                        <c:v>2.5587615740717782</c:v>
                      </c:pt>
                      <c:pt idx="7958">
                        <c:v>2.5590046296259432</c:v>
                      </c:pt>
                      <c:pt idx="7959">
                        <c:v>2.5592476851801083</c:v>
                      </c:pt>
                      <c:pt idx="7960">
                        <c:v>2.5594907407415493</c:v>
                      </c:pt>
                      <c:pt idx="7961">
                        <c:v>2.5597337962957143</c:v>
                      </c:pt>
                      <c:pt idx="7962">
                        <c:v>2.5599768518498793</c:v>
                      </c:pt>
                      <c:pt idx="7963">
                        <c:v>2.5602199074040444</c:v>
                      </c:pt>
                      <c:pt idx="7964">
                        <c:v>2.5604629629582094</c:v>
                      </c:pt>
                      <c:pt idx="7965">
                        <c:v>2.5607060185196504</c:v>
                      </c:pt>
                      <c:pt idx="7966">
                        <c:v>2.5609490740738154</c:v>
                      </c:pt>
                      <c:pt idx="7967">
                        <c:v>2.5611921296279805</c:v>
                      </c:pt>
                      <c:pt idx="7968">
                        <c:v>2.5614351851821455</c:v>
                      </c:pt>
                      <c:pt idx="7969">
                        <c:v>2.5616782407363106</c:v>
                      </c:pt>
                      <c:pt idx="7970">
                        <c:v>2.5619212962977516</c:v>
                      </c:pt>
                      <c:pt idx="7971">
                        <c:v>2.5621643518519166</c:v>
                      </c:pt>
                      <c:pt idx="7972">
                        <c:v>2.5624074074060816</c:v>
                      </c:pt>
                      <c:pt idx="7973">
                        <c:v>2.5626504629602467</c:v>
                      </c:pt>
                      <c:pt idx="7974">
                        <c:v>2.5628935185144117</c:v>
                      </c:pt>
                      <c:pt idx="7975">
                        <c:v>2.5631365740758527</c:v>
                      </c:pt>
                      <c:pt idx="7976">
                        <c:v>2.5633796296300178</c:v>
                      </c:pt>
                      <c:pt idx="7977">
                        <c:v>2.5636226851841828</c:v>
                      </c:pt>
                      <c:pt idx="7978">
                        <c:v>2.5638657407383478</c:v>
                      </c:pt>
                      <c:pt idx="7979">
                        <c:v>2.5641087962925129</c:v>
                      </c:pt>
                      <c:pt idx="7980">
                        <c:v>2.5643518518539539</c:v>
                      </c:pt>
                      <c:pt idx="7981">
                        <c:v>2.5645949074081189</c:v>
                      </c:pt>
                      <c:pt idx="7982">
                        <c:v>2.5648379629622839</c:v>
                      </c:pt>
                      <c:pt idx="7983">
                        <c:v>2.565081018516449</c:v>
                      </c:pt>
                      <c:pt idx="7984">
                        <c:v>2.565324074070614</c:v>
                      </c:pt>
                      <c:pt idx="7985">
                        <c:v>2.5655671296247791</c:v>
                      </c:pt>
                      <c:pt idx="7986">
                        <c:v>2.5658217592557238</c:v>
                      </c:pt>
                      <c:pt idx="7987">
                        <c:v>2.5660648148098888</c:v>
                      </c:pt>
                      <c:pt idx="7988">
                        <c:v>2.5663078703713298</c:v>
                      </c:pt>
                      <c:pt idx="7989">
                        <c:v>2.5665509259254948</c:v>
                      </c:pt>
                      <c:pt idx="7990">
                        <c:v>2.5667939814796599</c:v>
                      </c:pt>
                      <c:pt idx="7991">
                        <c:v>2.5670370370338249</c:v>
                      </c:pt>
                      <c:pt idx="7992">
                        <c:v>2.5672800925879899</c:v>
                      </c:pt>
                      <c:pt idx="7993">
                        <c:v>2.5675231481494309</c:v>
                      </c:pt>
                      <c:pt idx="7994">
                        <c:v>2.567766203703596</c:v>
                      </c:pt>
                      <c:pt idx="7995">
                        <c:v>2.568009259257761</c:v>
                      </c:pt>
                      <c:pt idx="7996">
                        <c:v>2.5682523148119261</c:v>
                      </c:pt>
                      <c:pt idx="7997">
                        <c:v>2.5684953703660911</c:v>
                      </c:pt>
                      <c:pt idx="7998">
                        <c:v>2.5687384259275321</c:v>
                      </c:pt>
                      <c:pt idx="7999">
                        <c:v>2.5689814814816971</c:v>
                      </c:pt>
                      <c:pt idx="8000">
                        <c:v>2.5692245370358622</c:v>
                      </c:pt>
                      <c:pt idx="8001">
                        <c:v>2.5694675925900272</c:v>
                      </c:pt>
                      <c:pt idx="8002">
                        <c:v>2.5697106481441923</c:v>
                      </c:pt>
                      <c:pt idx="8003">
                        <c:v>2.5699537037056333</c:v>
                      </c:pt>
                      <c:pt idx="8004">
                        <c:v>2.5701967592597983</c:v>
                      </c:pt>
                      <c:pt idx="8005">
                        <c:v>2.5704398148139633</c:v>
                      </c:pt>
                      <c:pt idx="8006">
                        <c:v>2.5706828703681284</c:v>
                      </c:pt>
                      <c:pt idx="8007">
                        <c:v>2.5709259259222934</c:v>
                      </c:pt>
                      <c:pt idx="8008">
                        <c:v>2.5711689814764584</c:v>
                      </c:pt>
                      <c:pt idx="8009">
                        <c:v>2.5714120370378994</c:v>
                      </c:pt>
                      <c:pt idx="8010">
                        <c:v>2.5716550925920645</c:v>
                      </c:pt>
                      <c:pt idx="8011">
                        <c:v>2.5718981481462295</c:v>
                      </c:pt>
                      <c:pt idx="8012">
                        <c:v>2.5721412037003946</c:v>
                      </c:pt>
                      <c:pt idx="8013">
                        <c:v>2.5723842592545596</c:v>
                      </c:pt>
                      <c:pt idx="8014">
                        <c:v>2.5726273148160006</c:v>
                      </c:pt>
                      <c:pt idx="8015">
                        <c:v>2.5728703703701656</c:v>
                      </c:pt>
                      <c:pt idx="8016">
                        <c:v>2.5731134259243307</c:v>
                      </c:pt>
                      <c:pt idx="8017">
                        <c:v>2.5733564814784957</c:v>
                      </c:pt>
                      <c:pt idx="8018">
                        <c:v>2.5735995370326608</c:v>
                      </c:pt>
                      <c:pt idx="8019">
                        <c:v>2.5738425925941018</c:v>
                      </c:pt>
                      <c:pt idx="8020">
                        <c:v>2.5740856481482668</c:v>
                      </c:pt>
                      <c:pt idx="8021">
                        <c:v>2.5743287037024318</c:v>
                      </c:pt>
                      <c:pt idx="8022">
                        <c:v>2.5745717592565969</c:v>
                      </c:pt>
                      <c:pt idx="8023">
                        <c:v>2.5748148148107619</c:v>
                      </c:pt>
                      <c:pt idx="8024">
                        <c:v>2.5750578703722029</c:v>
                      </c:pt>
                      <c:pt idx="8025">
                        <c:v>2.5753009259263679</c:v>
                      </c:pt>
                      <c:pt idx="8026">
                        <c:v>2.575543981480533</c:v>
                      </c:pt>
                      <c:pt idx="8027">
                        <c:v>2.575787037034698</c:v>
                      </c:pt>
                      <c:pt idx="8028">
                        <c:v>2.5760300925888631</c:v>
                      </c:pt>
                      <c:pt idx="8029">
                        <c:v>2.5762731481430281</c:v>
                      </c:pt>
                      <c:pt idx="8030">
                        <c:v>2.5765162037044691</c:v>
                      </c:pt>
                      <c:pt idx="8031">
                        <c:v>2.5767592592586341</c:v>
                      </c:pt>
                      <c:pt idx="8032">
                        <c:v>2.5770023148127992</c:v>
                      </c:pt>
                      <c:pt idx="8033">
                        <c:v>2.5772453703669642</c:v>
                      </c:pt>
                      <c:pt idx="8034">
                        <c:v>2.5774999999979089</c:v>
                      </c:pt>
                      <c:pt idx="8035">
                        <c:v>2.5777430555520739</c:v>
                      </c:pt>
                      <c:pt idx="8036">
                        <c:v>2.577986111106239</c:v>
                      </c:pt>
                      <c:pt idx="8037">
                        <c:v>2.57822916666768</c:v>
                      </c:pt>
                      <c:pt idx="8038">
                        <c:v>2.578472222221845</c:v>
                      </c:pt>
                      <c:pt idx="8039">
                        <c:v>2.5787152777760101</c:v>
                      </c:pt>
                      <c:pt idx="8040">
                        <c:v>2.5789583333301751</c:v>
                      </c:pt>
                      <c:pt idx="8041">
                        <c:v>2.5792013888843401</c:v>
                      </c:pt>
                      <c:pt idx="8042">
                        <c:v>2.5794444444457811</c:v>
                      </c:pt>
                      <c:pt idx="8043">
                        <c:v>2.5796874999999462</c:v>
                      </c:pt>
                      <c:pt idx="8044">
                        <c:v>2.5799305555541112</c:v>
                      </c:pt>
                      <c:pt idx="8045">
                        <c:v>2.5801736111082763</c:v>
                      </c:pt>
                      <c:pt idx="8046">
                        <c:v>2.5804166666624413</c:v>
                      </c:pt>
                      <c:pt idx="8047">
                        <c:v>2.5806597222238823</c:v>
                      </c:pt>
                      <c:pt idx="8048">
                        <c:v>2.5809027777780473</c:v>
                      </c:pt>
                      <c:pt idx="8049">
                        <c:v>2.5811458333322124</c:v>
                      </c:pt>
                      <c:pt idx="8050">
                        <c:v>2.5813888888863774</c:v>
                      </c:pt>
                      <c:pt idx="8051">
                        <c:v>2.5816319444405424</c:v>
                      </c:pt>
                      <c:pt idx="8052">
                        <c:v>2.5818750000019834</c:v>
                      </c:pt>
                      <c:pt idx="8053">
                        <c:v>2.5821180555561485</c:v>
                      </c:pt>
                      <c:pt idx="8054">
                        <c:v>2.5823611111103135</c:v>
                      </c:pt>
                      <c:pt idx="8055">
                        <c:v>2.5826041666644786</c:v>
                      </c:pt>
                      <c:pt idx="8056">
                        <c:v>2.5828472222186436</c:v>
                      </c:pt>
                      <c:pt idx="8057">
                        <c:v>2.5830902777728086</c:v>
                      </c:pt>
                      <c:pt idx="8058">
                        <c:v>2.5833333333342496</c:v>
                      </c:pt>
                      <c:pt idx="8059">
                        <c:v>2.5835763888884147</c:v>
                      </c:pt>
                      <c:pt idx="8060">
                        <c:v>2.5838194444425797</c:v>
                      </c:pt>
                      <c:pt idx="8061">
                        <c:v>2.5840624999967448</c:v>
                      </c:pt>
                      <c:pt idx="8062">
                        <c:v>2.5843055555509098</c:v>
                      </c:pt>
                      <c:pt idx="8063">
                        <c:v>2.5845486111123508</c:v>
                      </c:pt>
                      <c:pt idx="8064">
                        <c:v>2.5847916666665158</c:v>
                      </c:pt>
                      <c:pt idx="8065">
                        <c:v>2.5850347222206809</c:v>
                      </c:pt>
                      <c:pt idx="8066">
                        <c:v>2.5852777777748459</c:v>
                      </c:pt>
                      <c:pt idx="8067">
                        <c:v>2.5855208333290109</c:v>
                      </c:pt>
                      <c:pt idx="8068">
                        <c:v>2.5857638888904519</c:v>
                      </c:pt>
                      <c:pt idx="8069">
                        <c:v>2.586006944444617</c:v>
                      </c:pt>
                      <c:pt idx="8070">
                        <c:v>2.586249999998782</c:v>
                      </c:pt>
                      <c:pt idx="8071">
                        <c:v>2.5864930555529471</c:v>
                      </c:pt>
                      <c:pt idx="8072">
                        <c:v>2.5867361111071121</c:v>
                      </c:pt>
                      <c:pt idx="8073">
                        <c:v>2.5869791666685531</c:v>
                      </c:pt>
                      <c:pt idx="8074">
                        <c:v>2.5872222222227181</c:v>
                      </c:pt>
                      <c:pt idx="8075">
                        <c:v>2.5874652777768832</c:v>
                      </c:pt>
                      <c:pt idx="8076">
                        <c:v>2.5877083333310482</c:v>
                      </c:pt>
                      <c:pt idx="8077">
                        <c:v>2.5879513888852133</c:v>
                      </c:pt>
                      <c:pt idx="8078">
                        <c:v>2.5881944444393783</c:v>
                      </c:pt>
                      <c:pt idx="8079">
                        <c:v>2.5884375000008193</c:v>
                      </c:pt>
                      <c:pt idx="8080">
                        <c:v>2.5886805555549843</c:v>
                      </c:pt>
                      <c:pt idx="8081">
                        <c:v>2.5889236111091494</c:v>
                      </c:pt>
                      <c:pt idx="8082">
                        <c:v>2.5891666666633144</c:v>
                      </c:pt>
                      <c:pt idx="8083">
                        <c:v>2.5894212962942591</c:v>
                      </c:pt>
                      <c:pt idx="8084">
                        <c:v>2.5896643518484241</c:v>
                      </c:pt>
                      <c:pt idx="8085">
                        <c:v>2.5899074074025892</c:v>
                      </c:pt>
                      <c:pt idx="8086">
                        <c:v>2.5901504629640302</c:v>
                      </c:pt>
                      <c:pt idx="8087">
                        <c:v>2.5903935185181952</c:v>
                      </c:pt>
                      <c:pt idx="8088">
                        <c:v>2.5906365740723603</c:v>
                      </c:pt>
                      <c:pt idx="8089">
                        <c:v>2.5908796296265253</c:v>
                      </c:pt>
                      <c:pt idx="8090">
                        <c:v>2.5911226851806903</c:v>
                      </c:pt>
                      <c:pt idx="8091">
                        <c:v>2.5913657407421313</c:v>
                      </c:pt>
                      <c:pt idx="8092">
                        <c:v>2.5916087962962964</c:v>
                      </c:pt>
                      <c:pt idx="8093">
                        <c:v>2.5918518518504614</c:v>
                      </c:pt>
                      <c:pt idx="8094">
                        <c:v>2.5920949074046264</c:v>
                      </c:pt>
                      <c:pt idx="8095">
                        <c:v>2.5923379629587915</c:v>
                      </c:pt>
                      <c:pt idx="8096">
                        <c:v>2.5925810185202325</c:v>
                      </c:pt>
                      <c:pt idx="8097">
                        <c:v>2.5928240740743975</c:v>
                      </c:pt>
                      <c:pt idx="8098">
                        <c:v>2.5930671296285626</c:v>
                      </c:pt>
                      <c:pt idx="8099">
                        <c:v>2.5933101851827276</c:v>
                      </c:pt>
                      <c:pt idx="8100">
                        <c:v>2.5935532407368926</c:v>
                      </c:pt>
                      <c:pt idx="8101">
                        <c:v>2.5937962962983336</c:v>
                      </c:pt>
                      <c:pt idx="8102">
                        <c:v>2.5940393518524987</c:v>
                      </c:pt>
                      <c:pt idx="8103">
                        <c:v>2.5942824074066637</c:v>
                      </c:pt>
                      <c:pt idx="8104">
                        <c:v>2.5945254629608288</c:v>
                      </c:pt>
                      <c:pt idx="8105">
                        <c:v>2.5947685185149938</c:v>
                      </c:pt>
                      <c:pt idx="8106">
                        <c:v>2.5950115740691588</c:v>
                      </c:pt>
                      <c:pt idx="8107">
                        <c:v>2.5952546296305998</c:v>
                      </c:pt>
                      <c:pt idx="8108">
                        <c:v>2.5954976851847649</c:v>
                      </c:pt>
                      <c:pt idx="8109">
                        <c:v>2.5957407407389299</c:v>
                      </c:pt>
                      <c:pt idx="8110">
                        <c:v>2.5959837962930949</c:v>
                      </c:pt>
                      <c:pt idx="8111">
                        <c:v>2.59622685184726</c:v>
                      </c:pt>
                      <c:pt idx="8112">
                        <c:v>2.596469907408701</c:v>
                      </c:pt>
                      <c:pt idx="8113">
                        <c:v>2.596712962962866</c:v>
                      </c:pt>
                      <c:pt idx="8114">
                        <c:v>2.5969560185170311</c:v>
                      </c:pt>
                      <c:pt idx="8115">
                        <c:v>2.5971990740711961</c:v>
                      </c:pt>
                      <c:pt idx="8116">
                        <c:v>2.5974421296253611</c:v>
                      </c:pt>
                      <c:pt idx="8117">
                        <c:v>2.5976851851868021</c:v>
                      </c:pt>
                      <c:pt idx="8118">
                        <c:v>2.5979282407409672</c:v>
                      </c:pt>
                      <c:pt idx="8119">
                        <c:v>2.5981712962951322</c:v>
                      </c:pt>
                      <c:pt idx="8120">
                        <c:v>2.5984143518492973</c:v>
                      </c:pt>
                      <c:pt idx="8121">
                        <c:v>2.5986574074034623</c:v>
                      </c:pt>
                      <c:pt idx="8122">
                        <c:v>2.5989004629649033</c:v>
                      </c:pt>
                      <c:pt idx="8123">
                        <c:v>2.5991435185190683</c:v>
                      </c:pt>
                      <c:pt idx="8124">
                        <c:v>2.5993865740732334</c:v>
                      </c:pt>
                      <c:pt idx="8125">
                        <c:v>2.5996296296273984</c:v>
                      </c:pt>
                      <c:pt idx="8126">
                        <c:v>2.5998726851815634</c:v>
                      </c:pt>
                      <c:pt idx="8127">
                        <c:v>2.6001157407357285</c:v>
                      </c:pt>
                      <c:pt idx="8128">
                        <c:v>2.6003587962971695</c:v>
                      </c:pt>
                      <c:pt idx="8129">
                        <c:v>2.6006018518513345</c:v>
                      </c:pt>
                      <c:pt idx="8130">
                        <c:v>2.6008449074054996</c:v>
                      </c:pt>
                      <c:pt idx="8131">
                        <c:v>2.6010995370364443</c:v>
                      </c:pt>
                      <c:pt idx="8132">
                        <c:v>2.6013425925906093</c:v>
                      </c:pt>
                      <c:pt idx="8133">
                        <c:v>2.6015856481447743</c:v>
                      </c:pt>
                      <c:pt idx="8134">
                        <c:v>2.6018287036989394</c:v>
                      </c:pt>
                      <c:pt idx="8135">
                        <c:v>2.6020717592603804</c:v>
                      </c:pt>
                      <c:pt idx="8136">
                        <c:v>2.6023148148145454</c:v>
                      </c:pt>
                      <c:pt idx="8137">
                        <c:v>2.6025578703687104</c:v>
                      </c:pt>
                      <c:pt idx="8138">
                        <c:v>2.6028009259228755</c:v>
                      </c:pt>
                      <c:pt idx="8139">
                        <c:v>2.6030439814770405</c:v>
                      </c:pt>
                      <c:pt idx="8140">
                        <c:v>2.6032870370384815</c:v>
                      </c:pt>
                      <c:pt idx="8141">
                        <c:v>2.6035300925926466</c:v>
                      </c:pt>
                      <c:pt idx="8142">
                        <c:v>2.6037731481468116</c:v>
                      </c:pt>
                      <c:pt idx="8143">
                        <c:v>2.6040162037009766</c:v>
                      </c:pt>
                      <c:pt idx="8144">
                        <c:v>2.6042592592551417</c:v>
                      </c:pt>
                      <c:pt idx="8145">
                        <c:v>2.6045023148165827</c:v>
                      </c:pt>
                      <c:pt idx="8146">
                        <c:v>2.6047453703707477</c:v>
                      </c:pt>
                      <c:pt idx="8147">
                        <c:v>2.6049884259249128</c:v>
                      </c:pt>
                      <c:pt idx="8148">
                        <c:v>2.6052314814790778</c:v>
                      </c:pt>
                      <c:pt idx="8149">
                        <c:v>2.6054745370332428</c:v>
                      </c:pt>
                      <c:pt idx="8150">
                        <c:v>2.6057175925946838</c:v>
                      </c:pt>
                      <c:pt idx="8151">
                        <c:v>2.6059606481488489</c:v>
                      </c:pt>
                      <c:pt idx="8152">
                        <c:v>2.6062037037030139</c:v>
                      </c:pt>
                      <c:pt idx="8153">
                        <c:v>2.6064467592571789</c:v>
                      </c:pt>
                      <c:pt idx="8154">
                        <c:v>2.606689814811344</c:v>
                      </c:pt>
                      <c:pt idx="8155">
                        <c:v>2.606932870365509</c:v>
                      </c:pt>
                      <c:pt idx="8156">
                        <c:v>2.60717592592695</c:v>
                      </c:pt>
                      <c:pt idx="8157">
                        <c:v>2.6074189814811151</c:v>
                      </c:pt>
                      <c:pt idx="8158">
                        <c:v>2.6076620370352801</c:v>
                      </c:pt>
                      <c:pt idx="8159">
                        <c:v>2.6079050925894451</c:v>
                      </c:pt>
                      <c:pt idx="8160">
                        <c:v>2.6081481481436102</c:v>
                      </c:pt>
                      <c:pt idx="8161">
                        <c:v>2.6083912037050512</c:v>
                      </c:pt>
                      <c:pt idx="8162">
                        <c:v>2.6086342592592162</c:v>
                      </c:pt>
                      <c:pt idx="8163">
                        <c:v>2.6088773148133813</c:v>
                      </c:pt>
                      <c:pt idx="8164">
                        <c:v>2.6091203703675463</c:v>
                      </c:pt>
                      <c:pt idx="8165">
                        <c:v>2.6093634259217113</c:v>
                      </c:pt>
                      <c:pt idx="8166">
                        <c:v>2.6096064814831523</c:v>
                      </c:pt>
                      <c:pt idx="8167">
                        <c:v>2.6098495370373174</c:v>
                      </c:pt>
                      <c:pt idx="8168">
                        <c:v>2.6100925925914824</c:v>
                      </c:pt>
                      <c:pt idx="8169">
                        <c:v>2.6103356481456474</c:v>
                      </c:pt>
                      <c:pt idx="8170">
                        <c:v>2.6105787036998125</c:v>
                      </c:pt>
                      <c:pt idx="8171">
                        <c:v>2.6108217592612535</c:v>
                      </c:pt>
                      <c:pt idx="8172">
                        <c:v>2.6110648148154185</c:v>
                      </c:pt>
                      <c:pt idx="8173">
                        <c:v>2.6113078703695836</c:v>
                      </c:pt>
                      <c:pt idx="8174">
                        <c:v>2.6115509259237486</c:v>
                      </c:pt>
                      <c:pt idx="8175">
                        <c:v>2.6117939814779136</c:v>
                      </c:pt>
                      <c:pt idx="8176">
                        <c:v>2.6120370370320787</c:v>
                      </c:pt>
                      <c:pt idx="8177">
                        <c:v>2.6122800925935197</c:v>
                      </c:pt>
                      <c:pt idx="8178">
                        <c:v>2.6125231481476847</c:v>
                      </c:pt>
                      <c:pt idx="8179">
                        <c:v>2.6127777777786294</c:v>
                      </c:pt>
                      <c:pt idx="8180">
                        <c:v>2.6130208333327944</c:v>
                      </c:pt>
                      <c:pt idx="8181">
                        <c:v>2.6132638888869595</c:v>
                      </c:pt>
                      <c:pt idx="8182">
                        <c:v>2.6135069444411245</c:v>
                      </c:pt>
                      <c:pt idx="8183">
                        <c:v>2.6137499999952896</c:v>
                      </c:pt>
                      <c:pt idx="8184">
                        <c:v>2.6139930555567306</c:v>
                      </c:pt>
                      <c:pt idx="8185">
                        <c:v>2.6142361111108956</c:v>
                      </c:pt>
                      <c:pt idx="8186">
                        <c:v>2.6144791666650606</c:v>
                      </c:pt>
                      <c:pt idx="8187">
                        <c:v>2.6147222222192257</c:v>
                      </c:pt>
                      <c:pt idx="8188">
                        <c:v>2.6149652777733907</c:v>
                      </c:pt>
                      <c:pt idx="8189">
                        <c:v>2.6152083333348317</c:v>
                      </c:pt>
                      <c:pt idx="8190">
                        <c:v>2.6154513888889968</c:v>
                      </c:pt>
                      <c:pt idx="8191">
                        <c:v>2.6156944444431618</c:v>
                      </c:pt>
                      <c:pt idx="8192">
                        <c:v>2.6159374999973268</c:v>
                      </c:pt>
                      <c:pt idx="8193">
                        <c:v>2.6161805555514919</c:v>
                      </c:pt>
                      <c:pt idx="8194">
                        <c:v>2.6164236111129329</c:v>
                      </c:pt>
                      <c:pt idx="8195">
                        <c:v>2.6166666666670979</c:v>
                      </c:pt>
                      <c:pt idx="8196">
                        <c:v>2.6169097222212629</c:v>
                      </c:pt>
                      <c:pt idx="8197">
                        <c:v>2.617152777775428</c:v>
                      </c:pt>
                      <c:pt idx="8198">
                        <c:v>2.617395833329593</c:v>
                      </c:pt>
                      <c:pt idx="8199">
                        <c:v>2.6176388888837581</c:v>
                      </c:pt>
                      <c:pt idx="8200">
                        <c:v>2.6178819444451991</c:v>
                      </c:pt>
                      <c:pt idx="8201">
                        <c:v>2.6181249999993641</c:v>
                      </c:pt>
                      <c:pt idx="8202">
                        <c:v>2.6183680555535291</c:v>
                      </c:pt>
                      <c:pt idx="8203">
                        <c:v>2.6186111111076942</c:v>
                      </c:pt>
                      <c:pt idx="8204">
                        <c:v>2.6188541666618592</c:v>
                      </c:pt>
                      <c:pt idx="8205">
                        <c:v>2.6190972222233002</c:v>
                      </c:pt>
                      <c:pt idx="8206">
                        <c:v>2.6193402777774653</c:v>
                      </c:pt>
                      <c:pt idx="8207">
                        <c:v>2.6195833333316303</c:v>
                      </c:pt>
                      <c:pt idx="8208">
                        <c:v>2.6198263888857953</c:v>
                      </c:pt>
                      <c:pt idx="8209">
                        <c:v>2.6200694444399604</c:v>
                      </c:pt>
                      <c:pt idx="8210">
                        <c:v>2.6203125000014014</c:v>
                      </c:pt>
                      <c:pt idx="8211">
                        <c:v>2.6205555555555664</c:v>
                      </c:pt>
                      <c:pt idx="8212">
                        <c:v>2.6207986111097314</c:v>
                      </c:pt>
                      <c:pt idx="8213">
                        <c:v>2.6210416666638965</c:v>
                      </c:pt>
                      <c:pt idx="8214">
                        <c:v>2.6212847222180615</c:v>
                      </c:pt>
                      <c:pt idx="8215">
                        <c:v>2.6215277777795025</c:v>
                      </c:pt>
                      <c:pt idx="8216">
                        <c:v>2.6217708333336676</c:v>
                      </c:pt>
                      <c:pt idx="8217">
                        <c:v>2.6220138888878326</c:v>
                      </c:pt>
                      <c:pt idx="8218">
                        <c:v>2.6222569444419976</c:v>
                      </c:pt>
                      <c:pt idx="8219">
                        <c:v>2.6224999999961627</c:v>
                      </c:pt>
                      <c:pt idx="8220">
                        <c:v>2.6227430555576037</c:v>
                      </c:pt>
                      <c:pt idx="8221">
                        <c:v>2.6229861111117687</c:v>
                      </c:pt>
                      <c:pt idx="8222">
                        <c:v>2.6232291666659338</c:v>
                      </c:pt>
                      <c:pt idx="8223">
                        <c:v>2.6234722222200988</c:v>
                      </c:pt>
                      <c:pt idx="8224">
                        <c:v>2.6237152777742638</c:v>
                      </c:pt>
                      <c:pt idx="8225">
                        <c:v>2.6239583333284289</c:v>
                      </c:pt>
                      <c:pt idx="8226">
                        <c:v>2.6242013888898699</c:v>
                      </c:pt>
                      <c:pt idx="8227">
                        <c:v>2.6244560185135386</c:v>
                      </c:pt>
                      <c:pt idx="8228">
                        <c:v>2.6246990740749796</c:v>
                      </c:pt>
                      <c:pt idx="8229">
                        <c:v>2.6249421296291446</c:v>
                      </c:pt>
                      <c:pt idx="8230">
                        <c:v>2.6251851851833097</c:v>
                      </c:pt>
                      <c:pt idx="8231">
                        <c:v>2.6254282407374747</c:v>
                      </c:pt>
                      <c:pt idx="8232">
                        <c:v>2.6256712962916398</c:v>
                      </c:pt>
                      <c:pt idx="8233">
                        <c:v>2.6259143518530808</c:v>
                      </c:pt>
                      <c:pt idx="8234">
                        <c:v>2.6261574074072458</c:v>
                      </c:pt>
                      <c:pt idx="8235">
                        <c:v>2.6264004629614108</c:v>
                      </c:pt>
                      <c:pt idx="8236">
                        <c:v>2.6266435185155759</c:v>
                      </c:pt>
                      <c:pt idx="8237">
                        <c:v>2.6268865740697409</c:v>
                      </c:pt>
                      <c:pt idx="8238">
                        <c:v>2.6271296296311819</c:v>
                      </c:pt>
                      <c:pt idx="8239">
                        <c:v>2.6273726851853469</c:v>
                      </c:pt>
                      <c:pt idx="8240">
                        <c:v>2.627615740739512</c:v>
                      </c:pt>
                      <c:pt idx="8241">
                        <c:v>2.627858796293677</c:v>
                      </c:pt>
                      <c:pt idx="8242">
                        <c:v>2.6281018518478421</c:v>
                      </c:pt>
                      <c:pt idx="8243">
                        <c:v>2.6283449074092831</c:v>
                      </c:pt>
                      <c:pt idx="8244">
                        <c:v>2.6285879629634481</c:v>
                      </c:pt>
                      <c:pt idx="8245">
                        <c:v>2.6288310185176131</c:v>
                      </c:pt>
                      <c:pt idx="8246">
                        <c:v>2.6290740740717782</c:v>
                      </c:pt>
                      <c:pt idx="8247">
                        <c:v>2.6293171296259432</c:v>
                      </c:pt>
                      <c:pt idx="8248">
                        <c:v>2.6295601851801083</c:v>
                      </c:pt>
                      <c:pt idx="8249">
                        <c:v>2.6298032407415493</c:v>
                      </c:pt>
                      <c:pt idx="8250">
                        <c:v>2.6300462962957143</c:v>
                      </c:pt>
                      <c:pt idx="8251">
                        <c:v>2.6302893518498793</c:v>
                      </c:pt>
                      <c:pt idx="8252">
                        <c:v>2.6305324074040444</c:v>
                      </c:pt>
                      <c:pt idx="8253">
                        <c:v>2.6307754629582094</c:v>
                      </c:pt>
                      <c:pt idx="8254">
                        <c:v>2.6310185185196504</c:v>
                      </c:pt>
                      <c:pt idx="8255">
                        <c:v>2.6312615740738154</c:v>
                      </c:pt>
                      <c:pt idx="8256">
                        <c:v>2.6315046296279805</c:v>
                      </c:pt>
                      <c:pt idx="8257">
                        <c:v>2.6317476851821455</c:v>
                      </c:pt>
                      <c:pt idx="8258">
                        <c:v>2.6319907407363106</c:v>
                      </c:pt>
                      <c:pt idx="8259">
                        <c:v>2.6322337962977516</c:v>
                      </c:pt>
                      <c:pt idx="8260">
                        <c:v>2.6324768518519166</c:v>
                      </c:pt>
                      <c:pt idx="8261">
                        <c:v>2.6327199074060816</c:v>
                      </c:pt>
                      <c:pt idx="8262">
                        <c:v>2.6329629629602467</c:v>
                      </c:pt>
                      <c:pt idx="8263">
                        <c:v>2.6332060185144117</c:v>
                      </c:pt>
                      <c:pt idx="8264">
                        <c:v>2.6334490740758527</c:v>
                      </c:pt>
                      <c:pt idx="8265">
                        <c:v>2.6336921296300178</c:v>
                      </c:pt>
                      <c:pt idx="8266">
                        <c:v>2.6339351851841828</c:v>
                      </c:pt>
                      <c:pt idx="8267">
                        <c:v>2.6341782407383478</c:v>
                      </c:pt>
                      <c:pt idx="8268">
                        <c:v>2.6344212962925129</c:v>
                      </c:pt>
                      <c:pt idx="8269">
                        <c:v>2.6346643518539539</c:v>
                      </c:pt>
                      <c:pt idx="8270">
                        <c:v>2.6349074074081189</c:v>
                      </c:pt>
                      <c:pt idx="8271">
                        <c:v>2.6351504629622839</c:v>
                      </c:pt>
                      <c:pt idx="8272">
                        <c:v>2.635393518516449</c:v>
                      </c:pt>
                      <c:pt idx="8273">
                        <c:v>2.635636574070614</c:v>
                      </c:pt>
                      <c:pt idx="8274">
                        <c:v>2.6358796296247791</c:v>
                      </c:pt>
                      <c:pt idx="8275">
                        <c:v>2.6361342592557238</c:v>
                      </c:pt>
                      <c:pt idx="8276">
                        <c:v>2.6363773148098888</c:v>
                      </c:pt>
                      <c:pt idx="8277">
                        <c:v>2.6366203703713298</c:v>
                      </c:pt>
                      <c:pt idx="8278">
                        <c:v>2.6368634259254948</c:v>
                      </c:pt>
                      <c:pt idx="8279">
                        <c:v>2.6371064814796599</c:v>
                      </c:pt>
                      <c:pt idx="8280">
                        <c:v>2.6373495370338249</c:v>
                      </c:pt>
                      <c:pt idx="8281">
                        <c:v>2.6375925925879899</c:v>
                      </c:pt>
                      <c:pt idx="8282">
                        <c:v>2.6378356481494309</c:v>
                      </c:pt>
                      <c:pt idx="8283">
                        <c:v>2.638078703703596</c:v>
                      </c:pt>
                      <c:pt idx="8284">
                        <c:v>2.638321759257761</c:v>
                      </c:pt>
                      <c:pt idx="8285">
                        <c:v>2.6385648148119261</c:v>
                      </c:pt>
                      <c:pt idx="8286">
                        <c:v>2.6388078703660911</c:v>
                      </c:pt>
                      <c:pt idx="8287">
                        <c:v>2.6390509259275321</c:v>
                      </c:pt>
                      <c:pt idx="8288">
                        <c:v>2.6392939814816971</c:v>
                      </c:pt>
                      <c:pt idx="8289">
                        <c:v>2.6395370370358622</c:v>
                      </c:pt>
                      <c:pt idx="8290">
                        <c:v>2.6397800925900272</c:v>
                      </c:pt>
                      <c:pt idx="8291">
                        <c:v>2.6400231481441923</c:v>
                      </c:pt>
                      <c:pt idx="8292">
                        <c:v>2.6402662037056333</c:v>
                      </c:pt>
                      <c:pt idx="8293">
                        <c:v>2.6405092592597983</c:v>
                      </c:pt>
                      <c:pt idx="8294">
                        <c:v>2.6407523148139633</c:v>
                      </c:pt>
                      <c:pt idx="8295">
                        <c:v>2.6409953703681284</c:v>
                      </c:pt>
                      <c:pt idx="8296">
                        <c:v>2.6412384259222934</c:v>
                      </c:pt>
                      <c:pt idx="8297">
                        <c:v>2.6414814814764584</c:v>
                      </c:pt>
                      <c:pt idx="8298">
                        <c:v>2.6417245370378994</c:v>
                      </c:pt>
                      <c:pt idx="8299">
                        <c:v>2.6419675925920645</c:v>
                      </c:pt>
                      <c:pt idx="8300">
                        <c:v>2.6422106481462295</c:v>
                      </c:pt>
                      <c:pt idx="8301">
                        <c:v>2.6424537037003946</c:v>
                      </c:pt>
                      <c:pt idx="8302">
                        <c:v>2.6426967592545596</c:v>
                      </c:pt>
                      <c:pt idx="8303">
                        <c:v>2.6429398148160006</c:v>
                      </c:pt>
                      <c:pt idx="8304">
                        <c:v>2.6431828703701656</c:v>
                      </c:pt>
                      <c:pt idx="8305">
                        <c:v>2.6434259259243307</c:v>
                      </c:pt>
                      <c:pt idx="8306">
                        <c:v>2.6436689814784957</c:v>
                      </c:pt>
                      <c:pt idx="8307">
                        <c:v>2.6439120370326608</c:v>
                      </c:pt>
                      <c:pt idx="8308">
                        <c:v>2.6441550925941018</c:v>
                      </c:pt>
                      <c:pt idx="8309">
                        <c:v>2.6443981481482668</c:v>
                      </c:pt>
                      <c:pt idx="8310">
                        <c:v>2.6446412037024318</c:v>
                      </c:pt>
                      <c:pt idx="8311">
                        <c:v>2.6448842592565969</c:v>
                      </c:pt>
                      <c:pt idx="8312">
                        <c:v>2.6451273148107619</c:v>
                      </c:pt>
                      <c:pt idx="8313">
                        <c:v>2.6453703703722029</c:v>
                      </c:pt>
                      <c:pt idx="8314">
                        <c:v>2.6456134259263679</c:v>
                      </c:pt>
                      <c:pt idx="8315">
                        <c:v>2.645856481480533</c:v>
                      </c:pt>
                      <c:pt idx="8316">
                        <c:v>2.646099537034698</c:v>
                      </c:pt>
                      <c:pt idx="8317">
                        <c:v>2.6463425925888631</c:v>
                      </c:pt>
                      <c:pt idx="8318">
                        <c:v>2.6465856481430281</c:v>
                      </c:pt>
                      <c:pt idx="8319">
                        <c:v>2.6468287037044691</c:v>
                      </c:pt>
                      <c:pt idx="8320">
                        <c:v>2.6470717592586341</c:v>
                      </c:pt>
                      <c:pt idx="8321">
                        <c:v>2.6473148148127992</c:v>
                      </c:pt>
                      <c:pt idx="8322">
                        <c:v>2.6475578703669642</c:v>
                      </c:pt>
                      <c:pt idx="8323">
                        <c:v>2.6478009259211293</c:v>
                      </c:pt>
                      <c:pt idx="8324">
                        <c:v>2.6480555555520739</c:v>
                      </c:pt>
                      <c:pt idx="8325">
                        <c:v>2.648298611106239</c:v>
                      </c:pt>
                      <c:pt idx="8326">
                        <c:v>2.64854166666768</c:v>
                      </c:pt>
                      <c:pt idx="8327">
                        <c:v>2.648784722221845</c:v>
                      </c:pt>
                      <c:pt idx="8328">
                        <c:v>2.6490277777760101</c:v>
                      </c:pt>
                      <c:pt idx="8329">
                        <c:v>2.6492708333301751</c:v>
                      </c:pt>
                      <c:pt idx="8330">
                        <c:v>2.6495138888843401</c:v>
                      </c:pt>
                      <c:pt idx="8331">
                        <c:v>2.6497569444457811</c:v>
                      </c:pt>
                      <c:pt idx="8332">
                        <c:v>2.6499999999999462</c:v>
                      </c:pt>
                      <c:pt idx="8333">
                        <c:v>2.6502430555541112</c:v>
                      </c:pt>
                      <c:pt idx="8334">
                        <c:v>2.6504861111082763</c:v>
                      </c:pt>
                      <c:pt idx="8335">
                        <c:v>2.6507291666624413</c:v>
                      </c:pt>
                      <c:pt idx="8336">
                        <c:v>2.6509722222238823</c:v>
                      </c:pt>
                      <c:pt idx="8337">
                        <c:v>2.6512152777780473</c:v>
                      </c:pt>
                      <c:pt idx="8338">
                        <c:v>2.6514583333322124</c:v>
                      </c:pt>
                      <c:pt idx="8339">
                        <c:v>2.6517013888863774</c:v>
                      </c:pt>
                      <c:pt idx="8340">
                        <c:v>2.6519444444405424</c:v>
                      </c:pt>
                      <c:pt idx="8341">
                        <c:v>2.6521875000019834</c:v>
                      </c:pt>
                      <c:pt idx="8342">
                        <c:v>2.6524305555561485</c:v>
                      </c:pt>
                      <c:pt idx="8343">
                        <c:v>2.6526736111103135</c:v>
                      </c:pt>
                      <c:pt idx="8344">
                        <c:v>2.6529166666644786</c:v>
                      </c:pt>
                      <c:pt idx="8345">
                        <c:v>2.6531597222186436</c:v>
                      </c:pt>
                      <c:pt idx="8346">
                        <c:v>2.6534027777728086</c:v>
                      </c:pt>
                      <c:pt idx="8347">
                        <c:v>2.6536458333342496</c:v>
                      </c:pt>
                      <c:pt idx="8348">
                        <c:v>2.6538888888884147</c:v>
                      </c:pt>
                      <c:pt idx="8349">
                        <c:v>2.6541319444425797</c:v>
                      </c:pt>
                      <c:pt idx="8350">
                        <c:v>2.6543749999967448</c:v>
                      </c:pt>
                      <c:pt idx="8351">
                        <c:v>2.6546180555509098</c:v>
                      </c:pt>
                      <c:pt idx="8352">
                        <c:v>2.6548611111123508</c:v>
                      </c:pt>
                      <c:pt idx="8353">
                        <c:v>2.6551041666665158</c:v>
                      </c:pt>
                      <c:pt idx="8354">
                        <c:v>2.6553472222206809</c:v>
                      </c:pt>
                      <c:pt idx="8355">
                        <c:v>2.6555902777748459</c:v>
                      </c:pt>
                      <c:pt idx="8356">
                        <c:v>2.6558333333290109</c:v>
                      </c:pt>
                      <c:pt idx="8357">
                        <c:v>2.6560763888904519</c:v>
                      </c:pt>
                      <c:pt idx="8358">
                        <c:v>2.656319444444617</c:v>
                      </c:pt>
                      <c:pt idx="8359">
                        <c:v>2.656562499998782</c:v>
                      </c:pt>
                      <c:pt idx="8360">
                        <c:v>2.6568055555529471</c:v>
                      </c:pt>
                      <c:pt idx="8361">
                        <c:v>2.6570486111071121</c:v>
                      </c:pt>
                      <c:pt idx="8362">
                        <c:v>2.6572916666685531</c:v>
                      </c:pt>
                      <c:pt idx="8363">
                        <c:v>2.6575347222227181</c:v>
                      </c:pt>
                      <c:pt idx="8364">
                        <c:v>2.6577777777768832</c:v>
                      </c:pt>
                      <c:pt idx="8365">
                        <c:v>2.6580208333310482</c:v>
                      </c:pt>
                      <c:pt idx="8366">
                        <c:v>2.6582638888852133</c:v>
                      </c:pt>
                      <c:pt idx="8367">
                        <c:v>2.6585069444393783</c:v>
                      </c:pt>
                      <c:pt idx="8368">
                        <c:v>2.6587500000008193</c:v>
                      </c:pt>
                      <c:pt idx="8369">
                        <c:v>2.6589930555549843</c:v>
                      </c:pt>
                      <c:pt idx="8370">
                        <c:v>2.6592361111091494</c:v>
                      </c:pt>
                      <c:pt idx="8371">
                        <c:v>2.6594791666633144</c:v>
                      </c:pt>
                      <c:pt idx="8372">
                        <c:v>2.6597337962942591</c:v>
                      </c:pt>
                      <c:pt idx="8373">
                        <c:v>2.6599768518484241</c:v>
                      </c:pt>
                      <c:pt idx="8374">
                        <c:v>2.6602199074025892</c:v>
                      </c:pt>
                      <c:pt idx="8375">
                        <c:v>2.6604629629640302</c:v>
                      </c:pt>
                      <c:pt idx="8376">
                        <c:v>2.6607060185181952</c:v>
                      </c:pt>
                      <c:pt idx="8377">
                        <c:v>2.6609490740723603</c:v>
                      </c:pt>
                      <c:pt idx="8378">
                        <c:v>2.6611921296265253</c:v>
                      </c:pt>
                      <c:pt idx="8379">
                        <c:v>2.6614351851806903</c:v>
                      </c:pt>
                      <c:pt idx="8380">
                        <c:v>2.6616782407421313</c:v>
                      </c:pt>
                      <c:pt idx="8381">
                        <c:v>2.6619212962962964</c:v>
                      </c:pt>
                      <c:pt idx="8382">
                        <c:v>2.6621643518504614</c:v>
                      </c:pt>
                      <c:pt idx="8383">
                        <c:v>2.6624074074046264</c:v>
                      </c:pt>
                      <c:pt idx="8384">
                        <c:v>2.6626504629587915</c:v>
                      </c:pt>
                      <c:pt idx="8385">
                        <c:v>2.6628935185202325</c:v>
                      </c:pt>
                      <c:pt idx="8386">
                        <c:v>2.6631365740743975</c:v>
                      </c:pt>
                      <c:pt idx="8387">
                        <c:v>2.6633796296285626</c:v>
                      </c:pt>
                      <c:pt idx="8388">
                        <c:v>2.6636226851827276</c:v>
                      </c:pt>
                      <c:pt idx="8389">
                        <c:v>2.6638657407368926</c:v>
                      </c:pt>
                      <c:pt idx="8390">
                        <c:v>2.6641087962983336</c:v>
                      </c:pt>
                      <c:pt idx="8391">
                        <c:v>2.6643518518524987</c:v>
                      </c:pt>
                      <c:pt idx="8392">
                        <c:v>2.6645949074066637</c:v>
                      </c:pt>
                      <c:pt idx="8393">
                        <c:v>2.6648379629608288</c:v>
                      </c:pt>
                      <c:pt idx="8394">
                        <c:v>2.6650810185149938</c:v>
                      </c:pt>
                      <c:pt idx="8395">
                        <c:v>2.6653240740691588</c:v>
                      </c:pt>
                      <c:pt idx="8396">
                        <c:v>2.6655671296305998</c:v>
                      </c:pt>
                      <c:pt idx="8397">
                        <c:v>2.6658101851847649</c:v>
                      </c:pt>
                      <c:pt idx="8398">
                        <c:v>2.6660532407389299</c:v>
                      </c:pt>
                      <c:pt idx="8399">
                        <c:v>2.6662962962930949</c:v>
                      </c:pt>
                      <c:pt idx="8400">
                        <c:v>2.66653935184726</c:v>
                      </c:pt>
                      <c:pt idx="8401">
                        <c:v>2.666782407408701</c:v>
                      </c:pt>
                      <c:pt idx="8402">
                        <c:v>2.667025462962866</c:v>
                      </c:pt>
                      <c:pt idx="8403">
                        <c:v>2.6672685185170311</c:v>
                      </c:pt>
                      <c:pt idx="8404">
                        <c:v>2.6675115740711961</c:v>
                      </c:pt>
                      <c:pt idx="8405">
                        <c:v>2.6677546296253611</c:v>
                      </c:pt>
                      <c:pt idx="8406">
                        <c:v>2.6679976851868021</c:v>
                      </c:pt>
                      <c:pt idx="8407">
                        <c:v>2.6682407407409672</c:v>
                      </c:pt>
                      <c:pt idx="8408">
                        <c:v>2.6684837962951322</c:v>
                      </c:pt>
                      <c:pt idx="8409">
                        <c:v>2.6687268518492973</c:v>
                      </c:pt>
                      <c:pt idx="8410">
                        <c:v>2.6689699074034623</c:v>
                      </c:pt>
                      <c:pt idx="8411">
                        <c:v>2.6692129629649033</c:v>
                      </c:pt>
                      <c:pt idx="8412">
                        <c:v>2.6694560185190683</c:v>
                      </c:pt>
                      <c:pt idx="8413">
                        <c:v>2.6696990740732334</c:v>
                      </c:pt>
                      <c:pt idx="8414">
                        <c:v>2.6699421296273984</c:v>
                      </c:pt>
                      <c:pt idx="8415">
                        <c:v>2.6701851851815634</c:v>
                      </c:pt>
                      <c:pt idx="8416">
                        <c:v>2.6704282407357285</c:v>
                      </c:pt>
                      <c:pt idx="8417">
                        <c:v>2.6706712962971695</c:v>
                      </c:pt>
                      <c:pt idx="8418">
                        <c:v>2.6709143518513345</c:v>
                      </c:pt>
                      <c:pt idx="8419">
                        <c:v>2.6711574074054996</c:v>
                      </c:pt>
                      <c:pt idx="8420">
                        <c:v>2.6714120370364443</c:v>
                      </c:pt>
                      <c:pt idx="8421">
                        <c:v>2.6716550925906093</c:v>
                      </c:pt>
                      <c:pt idx="8422">
                        <c:v>2.6718981481447743</c:v>
                      </c:pt>
                      <c:pt idx="8423">
                        <c:v>2.6721412036989394</c:v>
                      </c:pt>
                      <c:pt idx="8424">
                        <c:v>2.6723842592603804</c:v>
                      </c:pt>
                      <c:pt idx="8425">
                        <c:v>2.6726273148145454</c:v>
                      </c:pt>
                      <c:pt idx="8426">
                        <c:v>2.6728703703687104</c:v>
                      </c:pt>
                      <c:pt idx="8427">
                        <c:v>2.6731134259228755</c:v>
                      </c:pt>
                      <c:pt idx="8428">
                        <c:v>2.6733564814770405</c:v>
                      </c:pt>
                      <c:pt idx="8429">
                        <c:v>2.6735995370384815</c:v>
                      </c:pt>
                      <c:pt idx="8430">
                        <c:v>2.6738425925926466</c:v>
                      </c:pt>
                      <c:pt idx="8431">
                        <c:v>2.6740856481468116</c:v>
                      </c:pt>
                      <c:pt idx="8432">
                        <c:v>2.6743287037009766</c:v>
                      </c:pt>
                      <c:pt idx="8433">
                        <c:v>2.6745717592551417</c:v>
                      </c:pt>
                      <c:pt idx="8434">
                        <c:v>2.6748148148165827</c:v>
                      </c:pt>
                      <c:pt idx="8435">
                        <c:v>2.6750578703707477</c:v>
                      </c:pt>
                      <c:pt idx="8436">
                        <c:v>2.6753009259249128</c:v>
                      </c:pt>
                      <c:pt idx="8437">
                        <c:v>2.6755439814790778</c:v>
                      </c:pt>
                      <c:pt idx="8438">
                        <c:v>2.6757870370332428</c:v>
                      </c:pt>
                      <c:pt idx="8439">
                        <c:v>2.6760300925946838</c:v>
                      </c:pt>
                      <c:pt idx="8440">
                        <c:v>2.6762731481488489</c:v>
                      </c:pt>
                      <c:pt idx="8441">
                        <c:v>2.6765162037030139</c:v>
                      </c:pt>
                      <c:pt idx="8442">
                        <c:v>2.6767592592571789</c:v>
                      </c:pt>
                      <c:pt idx="8443">
                        <c:v>2.677002314811344</c:v>
                      </c:pt>
                      <c:pt idx="8444">
                        <c:v>2.677245370365509</c:v>
                      </c:pt>
                      <c:pt idx="8445">
                        <c:v>2.67748842592695</c:v>
                      </c:pt>
                      <c:pt idx="8446">
                        <c:v>2.6777314814811151</c:v>
                      </c:pt>
                      <c:pt idx="8447">
                        <c:v>2.6779745370352801</c:v>
                      </c:pt>
                      <c:pt idx="8448">
                        <c:v>2.6782175925894451</c:v>
                      </c:pt>
                      <c:pt idx="8449">
                        <c:v>2.6784606481436102</c:v>
                      </c:pt>
                      <c:pt idx="8450">
                        <c:v>2.6787037037050512</c:v>
                      </c:pt>
                      <c:pt idx="8451">
                        <c:v>2.6789467592592162</c:v>
                      </c:pt>
                      <c:pt idx="8452">
                        <c:v>2.6791898148133813</c:v>
                      </c:pt>
                      <c:pt idx="8453">
                        <c:v>2.6794328703675463</c:v>
                      </c:pt>
                      <c:pt idx="8454">
                        <c:v>2.6796759259217113</c:v>
                      </c:pt>
                      <c:pt idx="8455">
                        <c:v>2.6799189814831523</c:v>
                      </c:pt>
                      <c:pt idx="8456">
                        <c:v>2.6801620370373174</c:v>
                      </c:pt>
                      <c:pt idx="8457">
                        <c:v>2.6804050925914824</c:v>
                      </c:pt>
                      <c:pt idx="8458">
                        <c:v>2.6806481481456474</c:v>
                      </c:pt>
                      <c:pt idx="8459">
                        <c:v>2.6808912036998125</c:v>
                      </c:pt>
                      <c:pt idx="8460">
                        <c:v>2.6811342592612535</c:v>
                      </c:pt>
                      <c:pt idx="8461">
                        <c:v>2.6813773148154185</c:v>
                      </c:pt>
                      <c:pt idx="8462">
                        <c:v>2.6816203703695836</c:v>
                      </c:pt>
                      <c:pt idx="8463">
                        <c:v>2.6818634259237486</c:v>
                      </c:pt>
                      <c:pt idx="8464">
                        <c:v>2.6821064814779136</c:v>
                      </c:pt>
                      <c:pt idx="8465">
                        <c:v>2.6823495370320787</c:v>
                      </c:pt>
                      <c:pt idx="8466">
                        <c:v>2.6825925925935197</c:v>
                      </c:pt>
                      <c:pt idx="8467">
                        <c:v>2.6828356481476847</c:v>
                      </c:pt>
                      <c:pt idx="8468">
                        <c:v>2.6830787037018498</c:v>
                      </c:pt>
                      <c:pt idx="8469">
                        <c:v>2.6833333333327944</c:v>
                      </c:pt>
                      <c:pt idx="8470">
                        <c:v>2.6835763888869595</c:v>
                      </c:pt>
                      <c:pt idx="8471">
                        <c:v>2.6838194444411245</c:v>
                      </c:pt>
                      <c:pt idx="8472">
                        <c:v>2.6840624999952896</c:v>
                      </c:pt>
                      <c:pt idx="8473">
                        <c:v>2.6843055555567306</c:v>
                      </c:pt>
                      <c:pt idx="8474">
                        <c:v>2.6845486111108956</c:v>
                      </c:pt>
                      <c:pt idx="8475">
                        <c:v>2.6847916666650606</c:v>
                      </c:pt>
                      <c:pt idx="8476">
                        <c:v>2.6850347222192257</c:v>
                      </c:pt>
                      <c:pt idx="8477">
                        <c:v>2.6852777777733907</c:v>
                      </c:pt>
                      <c:pt idx="8478">
                        <c:v>2.6855208333348317</c:v>
                      </c:pt>
                      <c:pt idx="8479">
                        <c:v>2.6857638888889968</c:v>
                      </c:pt>
                      <c:pt idx="8480">
                        <c:v>2.6860069444431618</c:v>
                      </c:pt>
                      <c:pt idx="8481">
                        <c:v>2.6862499999973268</c:v>
                      </c:pt>
                      <c:pt idx="8482">
                        <c:v>2.6864930555514919</c:v>
                      </c:pt>
                      <c:pt idx="8483">
                        <c:v>2.6867361111129329</c:v>
                      </c:pt>
                      <c:pt idx="8484">
                        <c:v>2.6869791666670979</c:v>
                      </c:pt>
                      <c:pt idx="8485">
                        <c:v>2.6872222222212629</c:v>
                      </c:pt>
                      <c:pt idx="8486">
                        <c:v>2.687465277775428</c:v>
                      </c:pt>
                      <c:pt idx="8487">
                        <c:v>2.687708333329593</c:v>
                      </c:pt>
                      <c:pt idx="8488">
                        <c:v>2.6879513888837581</c:v>
                      </c:pt>
                      <c:pt idx="8489">
                        <c:v>2.6881944444451991</c:v>
                      </c:pt>
                      <c:pt idx="8490">
                        <c:v>2.6884374999993641</c:v>
                      </c:pt>
                      <c:pt idx="8491">
                        <c:v>2.6886805555535291</c:v>
                      </c:pt>
                      <c:pt idx="8492">
                        <c:v>2.6889236111076942</c:v>
                      </c:pt>
                      <c:pt idx="8493">
                        <c:v>2.6891666666618592</c:v>
                      </c:pt>
                      <c:pt idx="8494">
                        <c:v>2.6894097222233002</c:v>
                      </c:pt>
                      <c:pt idx="8495">
                        <c:v>2.6896527777774653</c:v>
                      </c:pt>
                      <c:pt idx="8496">
                        <c:v>2.6898958333316303</c:v>
                      </c:pt>
                      <c:pt idx="8497">
                        <c:v>2.6901388888857953</c:v>
                      </c:pt>
                      <c:pt idx="8498">
                        <c:v>2.6903819444399604</c:v>
                      </c:pt>
                      <c:pt idx="8499">
                        <c:v>2.6906250000014014</c:v>
                      </c:pt>
                      <c:pt idx="8500">
                        <c:v>2.6908680555555664</c:v>
                      </c:pt>
                      <c:pt idx="8501">
                        <c:v>2.6911111111097314</c:v>
                      </c:pt>
                      <c:pt idx="8502">
                        <c:v>2.6913541666638965</c:v>
                      </c:pt>
                      <c:pt idx="8503">
                        <c:v>2.6915972222180615</c:v>
                      </c:pt>
                      <c:pt idx="8504">
                        <c:v>2.6918402777795025</c:v>
                      </c:pt>
                      <c:pt idx="8505">
                        <c:v>2.6920833333336676</c:v>
                      </c:pt>
                      <c:pt idx="8506">
                        <c:v>2.6923263888878326</c:v>
                      </c:pt>
                      <c:pt idx="8507">
                        <c:v>2.6925694444419976</c:v>
                      </c:pt>
                      <c:pt idx="8508">
                        <c:v>2.6928124999961627</c:v>
                      </c:pt>
                      <c:pt idx="8509">
                        <c:v>2.6930555555576037</c:v>
                      </c:pt>
                      <c:pt idx="8510">
                        <c:v>2.6932986111117687</c:v>
                      </c:pt>
                      <c:pt idx="8511">
                        <c:v>2.6935416666659338</c:v>
                      </c:pt>
                      <c:pt idx="8512">
                        <c:v>2.6937847222200988</c:v>
                      </c:pt>
                      <c:pt idx="8513">
                        <c:v>2.6940277777742638</c:v>
                      </c:pt>
                      <c:pt idx="8514">
                        <c:v>2.6942708333284289</c:v>
                      </c:pt>
                      <c:pt idx="8515">
                        <c:v>2.6945138888898699</c:v>
                      </c:pt>
                      <c:pt idx="8516">
                        <c:v>2.6947569444440349</c:v>
                      </c:pt>
                      <c:pt idx="8517">
                        <c:v>2.6950115740749796</c:v>
                      </c:pt>
                      <c:pt idx="8518">
                        <c:v>2.6952546296291446</c:v>
                      </c:pt>
                      <c:pt idx="8519">
                        <c:v>2.6954976851833097</c:v>
                      </c:pt>
                      <c:pt idx="8520">
                        <c:v>2.6957407407374747</c:v>
                      </c:pt>
                      <c:pt idx="8521">
                        <c:v>2.6959837962916398</c:v>
                      </c:pt>
                      <c:pt idx="8522">
                        <c:v>2.6962268518530808</c:v>
                      </c:pt>
                      <c:pt idx="8523">
                        <c:v>2.6964699074072458</c:v>
                      </c:pt>
                      <c:pt idx="8524">
                        <c:v>2.6967129629614108</c:v>
                      </c:pt>
                      <c:pt idx="8525">
                        <c:v>2.6969560185155759</c:v>
                      </c:pt>
                      <c:pt idx="8526">
                        <c:v>2.6971990740697409</c:v>
                      </c:pt>
                      <c:pt idx="8527">
                        <c:v>2.6974421296311819</c:v>
                      </c:pt>
                      <c:pt idx="8528">
                        <c:v>2.6976851851853469</c:v>
                      </c:pt>
                      <c:pt idx="8529">
                        <c:v>2.697928240739512</c:v>
                      </c:pt>
                      <c:pt idx="8530">
                        <c:v>2.698171296293677</c:v>
                      </c:pt>
                      <c:pt idx="8531">
                        <c:v>2.6984143518478421</c:v>
                      </c:pt>
                      <c:pt idx="8532">
                        <c:v>2.6986574074092831</c:v>
                      </c:pt>
                      <c:pt idx="8533">
                        <c:v>2.6989004629634481</c:v>
                      </c:pt>
                      <c:pt idx="8534">
                        <c:v>2.6991435185176131</c:v>
                      </c:pt>
                      <c:pt idx="8535">
                        <c:v>2.6993865740717782</c:v>
                      </c:pt>
                      <c:pt idx="8536">
                        <c:v>2.6996296296259432</c:v>
                      </c:pt>
                      <c:pt idx="8537">
                        <c:v>2.6998726851801083</c:v>
                      </c:pt>
                      <c:pt idx="8538">
                        <c:v>2.7001157407415493</c:v>
                      </c:pt>
                      <c:pt idx="8539">
                        <c:v>2.7003587962957143</c:v>
                      </c:pt>
                      <c:pt idx="8540">
                        <c:v>2.7006018518498793</c:v>
                      </c:pt>
                      <c:pt idx="8541">
                        <c:v>2.7008449074040444</c:v>
                      </c:pt>
                      <c:pt idx="8542">
                        <c:v>2.7010879629582094</c:v>
                      </c:pt>
                      <c:pt idx="8543">
                        <c:v>2.7013310185196504</c:v>
                      </c:pt>
                      <c:pt idx="8544">
                        <c:v>2.7015740740738154</c:v>
                      </c:pt>
                      <c:pt idx="8545">
                        <c:v>2.7018171296279805</c:v>
                      </c:pt>
                      <c:pt idx="8546">
                        <c:v>2.7020601851821455</c:v>
                      </c:pt>
                      <c:pt idx="8547">
                        <c:v>2.7023032407363106</c:v>
                      </c:pt>
                      <c:pt idx="8548">
                        <c:v>2.7025462962977516</c:v>
                      </c:pt>
                      <c:pt idx="8549">
                        <c:v>2.7027893518519166</c:v>
                      </c:pt>
                      <c:pt idx="8550">
                        <c:v>2.7030324074060816</c:v>
                      </c:pt>
                      <c:pt idx="8551">
                        <c:v>2.7032754629602467</c:v>
                      </c:pt>
                      <c:pt idx="8552">
                        <c:v>2.7035185185144117</c:v>
                      </c:pt>
                      <c:pt idx="8553">
                        <c:v>2.7037615740758527</c:v>
                      </c:pt>
                      <c:pt idx="8554">
                        <c:v>2.7040046296300178</c:v>
                      </c:pt>
                      <c:pt idx="8555">
                        <c:v>2.7042476851841828</c:v>
                      </c:pt>
                      <c:pt idx="8556">
                        <c:v>2.7044907407383478</c:v>
                      </c:pt>
                      <c:pt idx="8557">
                        <c:v>2.7047337962925129</c:v>
                      </c:pt>
                      <c:pt idx="8558">
                        <c:v>2.7049768518539539</c:v>
                      </c:pt>
                      <c:pt idx="8559">
                        <c:v>2.7052199074081189</c:v>
                      </c:pt>
                      <c:pt idx="8560">
                        <c:v>2.7054629629622839</c:v>
                      </c:pt>
                      <c:pt idx="8561">
                        <c:v>2.705706018516449</c:v>
                      </c:pt>
                      <c:pt idx="8562">
                        <c:v>2.705949074070614</c:v>
                      </c:pt>
                      <c:pt idx="8563">
                        <c:v>2.7061921296247791</c:v>
                      </c:pt>
                      <c:pt idx="8564">
                        <c:v>2.7064351851862201</c:v>
                      </c:pt>
                      <c:pt idx="8565">
                        <c:v>2.7066898148098888</c:v>
                      </c:pt>
                      <c:pt idx="8566">
                        <c:v>2.7069328703713298</c:v>
                      </c:pt>
                      <c:pt idx="8567">
                        <c:v>2.7071759259254948</c:v>
                      </c:pt>
                      <c:pt idx="8568">
                        <c:v>2.7074189814796599</c:v>
                      </c:pt>
                      <c:pt idx="8569">
                        <c:v>2.7076620370338249</c:v>
                      </c:pt>
                      <c:pt idx="8570">
                        <c:v>2.7079050925879899</c:v>
                      </c:pt>
                      <c:pt idx="8571">
                        <c:v>2.7081481481494309</c:v>
                      </c:pt>
                      <c:pt idx="8572">
                        <c:v>2.708391203703596</c:v>
                      </c:pt>
                      <c:pt idx="8573">
                        <c:v>2.708634259257761</c:v>
                      </c:pt>
                      <c:pt idx="8574">
                        <c:v>2.7088773148119261</c:v>
                      </c:pt>
                      <c:pt idx="8575">
                        <c:v>2.7091203703660911</c:v>
                      </c:pt>
                      <c:pt idx="8576">
                        <c:v>2.7093634259275321</c:v>
                      </c:pt>
                      <c:pt idx="8577">
                        <c:v>2.7096064814816971</c:v>
                      </c:pt>
                      <c:pt idx="8578">
                        <c:v>2.7098495370358622</c:v>
                      </c:pt>
                      <c:pt idx="8579">
                        <c:v>2.7100925925900272</c:v>
                      </c:pt>
                      <c:pt idx="8580">
                        <c:v>2.7103356481441923</c:v>
                      </c:pt>
                      <c:pt idx="8581">
                        <c:v>2.7105787037056333</c:v>
                      </c:pt>
                      <c:pt idx="8582">
                        <c:v>2.7108217592597983</c:v>
                      </c:pt>
                      <c:pt idx="8583">
                        <c:v>2.7110648148139633</c:v>
                      </c:pt>
                      <c:pt idx="8584">
                        <c:v>2.7113078703681284</c:v>
                      </c:pt>
                      <c:pt idx="8585">
                        <c:v>2.7115509259222934</c:v>
                      </c:pt>
                      <c:pt idx="8586">
                        <c:v>2.7117939814764584</c:v>
                      </c:pt>
                      <c:pt idx="8587">
                        <c:v>2.7120370370378994</c:v>
                      </c:pt>
                      <c:pt idx="8588">
                        <c:v>2.7122800925920645</c:v>
                      </c:pt>
                      <c:pt idx="8589">
                        <c:v>2.7125231481462295</c:v>
                      </c:pt>
                      <c:pt idx="8590">
                        <c:v>2.7127662037003946</c:v>
                      </c:pt>
                      <c:pt idx="8591">
                        <c:v>2.7130092592545596</c:v>
                      </c:pt>
                      <c:pt idx="8592">
                        <c:v>2.7132523148160006</c:v>
                      </c:pt>
                      <c:pt idx="8593">
                        <c:v>2.7134953703701656</c:v>
                      </c:pt>
                      <c:pt idx="8594">
                        <c:v>2.7137384259243307</c:v>
                      </c:pt>
                      <c:pt idx="8595">
                        <c:v>2.7139814814784957</c:v>
                      </c:pt>
                      <c:pt idx="8596">
                        <c:v>2.7142245370326608</c:v>
                      </c:pt>
                      <c:pt idx="8597">
                        <c:v>2.7144675925941018</c:v>
                      </c:pt>
                      <c:pt idx="8598">
                        <c:v>2.7147106481482668</c:v>
                      </c:pt>
                      <c:pt idx="8599">
                        <c:v>2.7149537037024318</c:v>
                      </c:pt>
                      <c:pt idx="8600">
                        <c:v>2.7151967592565969</c:v>
                      </c:pt>
                      <c:pt idx="8601">
                        <c:v>2.7154398148107619</c:v>
                      </c:pt>
                      <c:pt idx="8602">
                        <c:v>2.7156828703722029</c:v>
                      </c:pt>
                      <c:pt idx="8603">
                        <c:v>2.7159259259263679</c:v>
                      </c:pt>
                      <c:pt idx="8604">
                        <c:v>2.716168981480533</c:v>
                      </c:pt>
                      <c:pt idx="8605">
                        <c:v>2.716412037034698</c:v>
                      </c:pt>
                      <c:pt idx="8606">
                        <c:v>2.7166550925888631</c:v>
                      </c:pt>
                      <c:pt idx="8607">
                        <c:v>2.7168981481430281</c:v>
                      </c:pt>
                      <c:pt idx="8608">
                        <c:v>2.7171412037044691</c:v>
                      </c:pt>
                      <c:pt idx="8609">
                        <c:v>2.7173842592586341</c:v>
                      </c:pt>
                      <c:pt idx="8610">
                        <c:v>2.7176273148127992</c:v>
                      </c:pt>
                      <c:pt idx="8611">
                        <c:v>2.7178703703669642</c:v>
                      </c:pt>
                      <c:pt idx="8612">
                        <c:v>2.7181134259211293</c:v>
                      </c:pt>
                      <c:pt idx="8613">
                        <c:v>2.7183680555520739</c:v>
                      </c:pt>
                      <c:pt idx="8614">
                        <c:v>2.718611111106239</c:v>
                      </c:pt>
                      <c:pt idx="8615">
                        <c:v>2.71885416666768</c:v>
                      </c:pt>
                      <c:pt idx="8616">
                        <c:v>2.719097222221845</c:v>
                      </c:pt>
                      <c:pt idx="8617">
                        <c:v>2.7193402777760101</c:v>
                      </c:pt>
                      <c:pt idx="8618">
                        <c:v>2.7195833333301751</c:v>
                      </c:pt>
                      <c:pt idx="8619">
                        <c:v>2.7198263888843401</c:v>
                      </c:pt>
                      <c:pt idx="8620">
                        <c:v>2.7200694444457811</c:v>
                      </c:pt>
                      <c:pt idx="8621">
                        <c:v>2.7203124999999462</c:v>
                      </c:pt>
                      <c:pt idx="8622">
                        <c:v>2.7205555555541112</c:v>
                      </c:pt>
                      <c:pt idx="8623">
                        <c:v>2.7207986111082763</c:v>
                      </c:pt>
                      <c:pt idx="8624">
                        <c:v>2.7210416666624413</c:v>
                      </c:pt>
                      <c:pt idx="8625">
                        <c:v>2.7212847222238823</c:v>
                      </c:pt>
                      <c:pt idx="8626">
                        <c:v>2.7215277777780473</c:v>
                      </c:pt>
                      <c:pt idx="8627">
                        <c:v>2.7217708333322124</c:v>
                      </c:pt>
                      <c:pt idx="8628">
                        <c:v>2.7220138888863774</c:v>
                      </c:pt>
                      <c:pt idx="8629">
                        <c:v>2.7222569444405424</c:v>
                      </c:pt>
                      <c:pt idx="8630">
                        <c:v>2.7225000000019834</c:v>
                      </c:pt>
                      <c:pt idx="8631">
                        <c:v>2.7227430555561485</c:v>
                      </c:pt>
                      <c:pt idx="8632">
                        <c:v>2.7229861111103135</c:v>
                      </c:pt>
                      <c:pt idx="8633">
                        <c:v>2.7232291666644786</c:v>
                      </c:pt>
                      <c:pt idx="8634">
                        <c:v>2.7234722222186436</c:v>
                      </c:pt>
                      <c:pt idx="8635">
                        <c:v>2.7237152777728086</c:v>
                      </c:pt>
                      <c:pt idx="8636">
                        <c:v>2.7239583333342496</c:v>
                      </c:pt>
                      <c:pt idx="8637">
                        <c:v>2.7242013888884147</c:v>
                      </c:pt>
                      <c:pt idx="8638">
                        <c:v>2.7244444444425797</c:v>
                      </c:pt>
                      <c:pt idx="8639">
                        <c:v>2.7246874999967448</c:v>
                      </c:pt>
                      <c:pt idx="8640">
                        <c:v>2.7249305555509098</c:v>
                      </c:pt>
                      <c:pt idx="8641">
                        <c:v>2.7251736111123508</c:v>
                      </c:pt>
                      <c:pt idx="8642">
                        <c:v>2.7254166666665158</c:v>
                      </c:pt>
                      <c:pt idx="8643">
                        <c:v>2.7256597222206809</c:v>
                      </c:pt>
                      <c:pt idx="8644">
                        <c:v>2.7259027777748459</c:v>
                      </c:pt>
                      <c:pt idx="8645">
                        <c:v>2.7261458333290109</c:v>
                      </c:pt>
                      <c:pt idx="8646">
                        <c:v>2.7263888888904519</c:v>
                      </c:pt>
                      <c:pt idx="8647">
                        <c:v>2.726631944444617</c:v>
                      </c:pt>
                      <c:pt idx="8648">
                        <c:v>2.726874999998782</c:v>
                      </c:pt>
                      <c:pt idx="8649">
                        <c:v>2.7271180555529471</c:v>
                      </c:pt>
                      <c:pt idx="8650">
                        <c:v>2.7273611111071121</c:v>
                      </c:pt>
                      <c:pt idx="8651">
                        <c:v>2.7276041666685531</c:v>
                      </c:pt>
                      <c:pt idx="8652">
                        <c:v>2.7278472222227181</c:v>
                      </c:pt>
                      <c:pt idx="8653">
                        <c:v>2.7280902777768832</c:v>
                      </c:pt>
                      <c:pt idx="8654">
                        <c:v>2.7283333333310482</c:v>
                      </c:pt>
                      <c:pt idx="8655">
                        <c:v>2.7285763888852133</c:v>
                      </c:pt>
                      <c:pt idx="8656">
                        <c:v>2.7288194444393783</c:v>
                      </c:pt>
                      <c:pt idx="8657">
                        <c:v>2.7290625000008193</c:v>
                      </c:pt>
                      <c:pt idx="8658">
                        <c:v>2.7293055555549843</c:v>
                      </c:pt>
                      <c:pt idx="8659">
                        <c:v>2.7295486111091494</c:v>
                      </c:pt>
                      <c:pt idx="8660">
                        <c:v>2.7297916666633144</c:v>
                      </c:pt>
                      <c:pt idx="8661">
                        <c:v>2.7300462962942591</c:v>
                      </c:pt>
                      <c:pt idx="8662">
                        <c:v>2.7302893518484241</c:v>
                      </c:pt>
                      <c:pt idx="8663">
                        <c:v>2.7305324074025892</c:v>
                      </c:pt>
                      <c:pt idx="8664">
                        <c:v>2.7307754629640302</c:v>
                      </c:pt>
                      <c:pt idx="8665">
                        <c:v>2.7310185185181952</c:v>
                      </c:pt>
                      <c:pt idx="8666">
                        <c:v>2.7312615740723603</c:v>
                      </c:pt>
                      <c:pt idx="8667">
                        <c:v>2.7315046296265253</c:v>
                      </c:pt>
                      <c:pt idx="8668">
                        <c:v>2.7317476851806903</c:v>
                      </c:pt>
                      <c:pt idx="8669">
                        <c:v>2.7319907407421313</c:v>
                      </c:pt>
                      <c:pt idx="8670">
                        <c:v>2.7322337962962964</c:v>
                      </c:pt>
                      <c:pt idx="8671">
                        <c:v>2.7324768518504614</c:v>
                      </c:pt>
                      <c:pt idx="8672">
                        <c:v>2.7327199074046264</c:v>
                      </c:pt>
                      <c:pt idx="8673">
                        <c:v>2.7329629629587915</c:v>
                      </c:pt>
                      <c:pt idx="8674">
                        <c:v>2.7332060185202325</c:v>
                      </c:pt>
                      <c:pt idx="8675">
                        <c:v>2.7334490740743975</c:v>
                      </c:pt>
                      <c:pt idx="8676">
                        <c:v>2.7336921296285626</c:v>
                      </c:pt>
                      <c:pt idx="8677">
                        <c:v>2.7339351851827276</c:v>
                      </c:pt>
                      <c:pt idx="8678">
                        <c:v>2.7341782407368926</c:v>
                      </c:pt>
                      <c:pt idx="8679">
                        <c:v>2.7344212962983336</c:v>
                      </c:pt>
                      <c:pt idx="8680">
                        <c:v>2.7346643518524987</c:v>
                      </c:pt>
                      <c:pt idx="8681">
                        <c:v>2.7349074074066637</c:v>
                      </c:pt>
                      <c:pt idx="8682">
                        <c:v>2.7351504629608288</c:v>
                      </c:pt>
                      <c:pt idx="8683">
                        <c:v>2.7353935185149938</c:v>
                      </c:pt>
                      <c:pt idx="8684">
                        <c:v>2.7356365740691588</c:v>
                      </c:pt>
                      <c:pt idx="8685">
                        <c:v>2.7358796296305998</c:v>
                      </c:pt>
                      <c:pt idx="8686">
                        <c:v>2.7361226851847649</c:v>
                      </c:pt>
                      <c:pt idx="8687">
                        <c:v>2.7363657407389299</c:v>
                      </c:pt>
                      <c:pt idx="8688">
                        <c:v>2.7366087962930949</c:v>
                      </c:pt>
                      <c:pt idx="8689">
                        <c:v>2.73685185184726</c:v>
                      </c:pt>
                      <c:pt idx="8690">
                        <c:v>2.737094907408701</c:v>
                      </c:pt>
                      <c:pt idx="8691">
                        <c:v>2.737337962962866</c:v>
                      </c:pt>
                      <c:pt idx="8692">
                        <c:v>2.7375810185170311</c:v>
                      </c:pt>
                      <c:pt idx="8693">
                        <c:v>2.7378240740711961</c:v>
                      </c:pt>
                      <c:pt idx="8694">
                        <c:v>2.7380671296253611</c:v>
                      </c:pt>
                      <c:pt idx="8695">
                        <c:v>2.7383101851868021</c:v>
                      </c:pt>
                      <c:pt idx="8696">
                        <c:v>2.7385532407409672</c:v>
                      </c:pt>
                      <c:pt idx="8697">
                        <c:v>2.7387962962951322</c:v>
                      </c:pt>
                      <c:pt idx="8698">
                        <c:v>2.7390393518492973</c:v>
                      </c:pt>
                      <c:pt idx="8699">
                        <c:v>2.7392824074034623</c:v>
                      </c:pt>
                      <c:pt idx="8700">
                        <c:v>2.7395254629649033</c:v>
                      </c:pt>
                      <c:pt idx="8701">
                        <c:v>2.7397685185190683</c:v>
                      </c:pt>
                      <c:pt idx="8702">
                        <c:v>2.7400115740732334</c:v>
                      </c:pt>
                      <c:pt idx="8703">
                        <c:v>2.7402546296273984</c:v>
                      </c:pt>
                      <c:pt idx="8704">
                        <c:v>2.7404976851815634</c:v>
                      </c:pt>
                      <c:pt idx="8705">
                        <c:v>2.7407407407357285</c:v>
                      </c:pt>
                      <c:pt idx="8706">
                        <c:v>2.7409837962971695</c:v>
                      </c:pt>
                      <c:pt idx="8707">
                        <c:v>2.7412268518513345</c:v>
                      </c:pt>
                      <c:pt idx="8708">
                        <c:v>2.7414699074054996</c:v>
                      </c:pt>
                      <c:pt idx="8709">
                        <c:v>2.7417129629596646</c:v>
                      </c:pt>
                      <c:pt idx="8710">
                        <c:v>2.7419675925906093</c:v>
                      </c:pt>
                      <c:pt idx="8711">
                        <c:v>2.7422106481447743</c:v>
                      </c:pt>
                      <c:pt idx="8712">
                        <c:v>2.7424537036989394</c:v>
                      </c:pt>
                      <c:pt idx="8713">
                        <c:v>2.7426967592603804</c:v>
                      </c:pt>
                      <c:pt idx="8714">
                        <c:v>2.7429398148145454</c:v>
                      </c:pt>
                      <c:pt idx="8715">
                        <c:v>2.7431828703687104</c:v>
                      </c:pt>
                      <c:pt idx="8716">
                        <c:v>2.7434259259228755</c:v>
                      </c:pt>
                      <c:pt idx="8717">
                        <c:v>2.7436689814770405</c:v>
                      </c:pt>
                      <c:pt idx="8718">
                        <c:v>2.7439120370384815</c:v>
                      </c:pt>
                      <c:pt idx="8719">
                        <c:v>2.7441550925926466</c:v>
                      </c:pt>
                      <c:pt idx="8720">
                        <c:v>2.7443981481468116</c:v>
                      </c:pt>
                      <c:pt idx="8721">
                        <c:v>2.7446412037009766</c:v>
                      </c:pt>
                      <c:pt idx="8722">
                        <c:v>2.7448842592551417</c:v>
                      </c:pt>
                      <c:pt idx="8723">
                        <c:v>2.7451273148165827</c:v>
                      </c:pt>
                      <c:pt idx="8724">
                        <c:v>2.7453703703707477</c:v>
                      </c:pt>
                      <c:pt idx="8725">
                        <c:v>2.7456134259249128</c:v>
                      </c:pt>
                      <c:pt idx="8726">
                        <c:v>2.7458564814790778</c:v>
                      </c:pt>
                      <c:pt idx="8727">
                        <c:v>2.7460995370332428</c:v>
                      </c:pt>
                      <c:pt idx="8728">
                        <c:v>2.7463425925946838</c:v>
                      </c:pt>
                      <c:pt idx="8729">
                        <c:v>2.7465856481488489</c:v>
                      </c:pt>
                      <c:pt idx="8730">
                        <c:v>2.7468287037030139</c:v>
                      </c:pt>
                      <c:pt idx="8731">
                        <c:v>2.7470717592571789</c:v>
                      </c:pt>
                      <c:pt idx="8732">
                        <c:v>2.747314814811344</c:v>
                      </c:pt>
                      <c:pt idx="8733">
                        <c:v>2.747557870365509</c:v>
                      </c:pt>
                      <c:pt idx="8734">
                        <c:v>2.74780092592695</c:v>
                      </c:pt>
                      <c:pt idx="8735">
                        <c:v>2.7480439814811151</c:v>
                      </c:pt>
                      <c:pt idx="8736">
                        <c:v>2.7482870370352801</c:v>
                      </c:pt>
                      <c:pt idx="8737">
                        <c:v>2.7485300925894451</c:v>
                      </c:pt>
                      <c:pt idx="8738">
                        <c:v>2.7487731481436102</c:v>
                      </c:pt>
                      <c:pt idx="8739">
                        <c:v>2.7490162037050512</c:v>
                      </c:pt>
                      <c:pt idx="8740">
                        <c:v>2.7492592592592162</c:v>
                      </c:pt>
                      <c:pt idx="8741">
                        <c:v>2.7495023148133813</c:v>
                      </c:pt>
                      <c:pt idx="8742">
                        <c:v>2.7497453703675463</c:v>
                      </c:pt>
                      <c:pt idx="8743">
                        <c:v>2.7499884259217113</c:v>
                      </c:pt>
                      <c:pt idx="8744">
                        <c:v>2.7502314814831523</c:v>
                      </c:pt>
                      <c:pt idx="8745">
                        <c:v>2.7504745370373174</c:v>
                      </c:pt>
                      <c:pt idx="8746">
                        <c:v>2.7507175925914824</c:v>
                      </c:pt>
                      <c:pt idx="8747">
                        <c:v>2.7509606481456474</c:v>
                      </c:pt>
                      <c:pt idx="8748">
                        <c:v>2.7512037036998125</c:v>
                      </c:pt>
                      <c:pt idx="8749">
                        <c:v>2.7514467592612535</c:v>
                      </c:pt>
                      <c:pt idx="8750">
                        <c:v>2.7516898148154185</c:v>
                      </c:pt>
                      <c:pt idx="8751">
                        <c:v>2.7519328703695836</c:v>
                      </c:pt>
                      <c:pt idx="8752">
                        <c:v>2.7521759259237486</c:v>
                      </c:pt>
                      <c:pt idx="8753">
                        <c:v>2.7524189814779136</c:v>
                      </c:pt>
                      <c:pt idx="8754">
                        <c:v>2.7526620370320787</c:v>
                      </c:pt>
                      <c:pt idx="8755">
                        <c:v>2.7529050925935197</c:v>
                      </c:pt>
                      <c:pt idx="8756">
                        <c:v>2.7531481481476847</c:v>
                      </c:pt>
                      <c:pt idx="8757">
                        <c:v>2.7533912037018498</c:v>
                      </c:pt>
                      <c:pt idx="8758">
                        <c:v>2.7536458333327944</c:v>
                      </c:pt>
                      <c:pt idx="8759">
                        <c:v>2.7538888888869595</c:v>
                      </c:pt>
                      <c:pt idx="8760">
                        <c:v>2.7541319444411245</c:v>
                      </c:pt>
                      <c:pt idx="8761">
                        <c:v>2.7543749999952896</c:v>
                      </c:pt>
                      <c:pt idx="8762">
                        <c:v>2.7546180555567306</c:v>
                      </c:pt>
                      <c:pt idx="8763">
                        <c:v>2.7548611111108956</c:v>
                      </c:pt>
                      <c:pt idx="8764">
                        <c:v>2.7551041666650606</c:v>
                      </c:pt>
                      <c:pt idx="8765">
                        <c:v>2.7553472222192257</c:v>
                      </c:pt>
                      <c:pt idx="8766">
                        <c:v>2.7555902777733907</c:v>
                      </c:pt>
                      <c:pt idx="8767">
                        <c:v>2.7558333333348317</c:v>
                      </c:pt>
                      <c:pt idx="8768">
                        <c:v>2.7560763888889968</c:v>
                      </c:pt>
                      <c:pt idx="8769">
                        <c:v>2.7563194444431618</c:v>
                      </c:pt>
                      <c:pt idx="8770">
                        <c:v>2.7565624999973268</c:v>
                      </c:pt>
                      <c:pt idx="8771">
                        <c:v>2.7568055555514919</c:v>
                      </c:pt>
                      <c:pt idx="8772">
                        <c:v>2.7570486111129329</c:v>
                      </c:pt>
                      <c:pt idx="8773">
                        <c:v>2.7572916666670979</c:v>
                      </c:pt>
                      <c:pt idx="8774">
                        <c:v>2.7575347222212629</c:v>
                      </c:pt>
                      <c:pt idx="8775">
                        <c:v>2.757777777775428</c:v>
                      </c:pt>
                      <c:pt idx="8776">
                        <c:v>2.758020833329593</c:v>
                      </c:pt>
                      <c:pt idx="8777">
                        <c:v>2.7582638888837581</c:v>
                      </c:pt>
                      <c:pt idx="8778">
                        <c:v>2.7585069444451991</c:v>
                      </c:pt>
                      <c:pt idx="8779">
                        <c:v>2.7587499999993641</c:v>
                      </c:pt>
                      <c:pt idx="8780">
                        <c:v>2.7589930555535291</c:v>
                      </c:pt>
                      <c:pt idx="8781">
                        <c:v>2.7592361111076942</c:v>
                      </c:pt>
                      <c:pt idx="8782">
                        <c:v>2.7594791666618592</c:v>
                      </c:pt>
                      <c:pt idx="8783">
                        <c:v>2.7597222222233002</c:v>
                      </c:pt>
                      <c:pt idx="8784">
                        <c:v>2.7599652777774653</c:v>
                      </c:pt>
                      <c:pt idx="8785">
                        <c:v>2.7602083333316303</c:v>
                      </c:pt>
                      <c:pt idx="8786">
                        <c:v>2.7604513888857953</c:v>
                      </c:pt>
                      <c:pt idx="8787">
                        <c:v>2.7606944444399604</c:v>
                      </c:pt>
                      <c:pt idx="8788">
                        <c:v>2.7609375000014014</c:v>
                      </c:pt>
                      <c:pt idx="8789">
                        <c:v>2.7611805555555664</c:v>
                      </c:pt>
                      <c:pt idx="8790">
                        <c:v>2.7614236111097314</c:v>
                      </c:pt>
                      <c:pt idx="8791">
                        <c:v>2.7616666666638965</c:v>
                      </c:pt>
                      <c:pt idx="8792">
                        <c:v>2.7619097222180615</c:v>
                      </c:pt>
                      <c:pt idx="8793">
                        <c:v>2.7621527777795025</c:v>
                      </c:pt>
                      <c:pt idx="8794">
                        <c:v>2.7623958333336676</c:v>
                      </c:pt>
                      <c:pt idx="8795">
                        <c:v>2.7626388888878326</c:v>
                      </c:pt>
                      <c:pt idx="8796">
                        <c:v>2.7628819444419976</c:v>
                      </c:pt>
                      <c:pt idx="8797">
                        <c:v>2.7631249999961627</c:v>
                      </c:pt>
                      <c:pt idx="8798">
                        <c:v>2.7633680555576037</c:v>
                      </c:pt>
                      <c:pt idx="8799">
                        <c:v>2.7636111111117687</c:v>
                      </c:pt>
                      <c:pt idx="8800">
                        <c:v>2.7638541666659338</c:v>
                      </c:pt>
                      <c:pt idx="8801">
                        <c:v>2.7640972222200988</c:v>
                      </c:pt>
                      <c:pt idx="8802">
                        <c:v>2.7643402777742638</c:v>
                      </c:pt>
                      <c:pt idx="8803">
                        <c:v>2.7645833333284289</c:v>
                      </c:pt>
                      <c:pt idx="8804">
                        <c:v>2.7648263888898699</c:v>
                      </c:pt>
                      <c:pt idx="8805">
                        <c:v>2.7650694444440349</c:v>
                      </c:pt>
                      <c:pt idx="8806">
                        <c:v>2.7653240740749796</c:v>
                      </c:pt>
                      <c:pt idx="8807">
                        <c:v>2.7655671296291446</c:v>
                      </c:pt>
                      <c:pt idx="8808">
                        <c:v>2.7658101851833097</c:v>
                      </c:pt>
                      <c:pt idx="8809">
                        <c:v>2.7660532407374747</c:v>
                      </c:pt>
                      <c:pt idx="8810">
                        <c:v>2.7662962962916398</c:v>
                      </c:pt>
                      <c:pt idx="8811">
                        <c:v>2.7665393518530808</c:v>
                      </c:pt>
                      <c:pt idx="8812">
                        <c:v>2.7667824074072458</c:v>
                      </c:pt>
                      <c:pt idx="8813">
                        <c:v>2.7670254629614108</c:v>
                      </c:pt>
                      <c:pt idx="8814">
                        <c:v>2.7672685185155759</c:v>
                      </c:pt>
                      <c:pt idx="8815">
                        <c:v>2.7675115740697409</c:v>
                      </c:pt>
                      <c:pt idx="8816">
                        <c:v>2.7677546296311819</c:v>
                      </c:pt>
                      <c:pt idx="8817">
                        <c:v>2.7679976851853469</c:v>
                      </c:pt>
                      <c:pt idx="8818">
                        <c:v>2.768240740739512</c:v>
                      </c:pt>
                      <c:pt idx="8819">
                        <c:v>2.768483796293677</c:v>
                      </c:pt>
                      <c:pt idx="8820">
                        <c:v>2.7687268518478421</c:v>
                      </c:pt>
                      <c:pt idx="8821">
                        <c:v>2.7689699074092831</c:v>
                      </c:pt>
                      <c:pt idx="8822">
                        <c:v>2.7692129629634481</c:v>
                      </c:pt>
                      <c:pt idx="8823">
                        <c:v>2.7694560185176131</c:v>
                      </c:pt>
                      <c:pt idx="8824">
                        <c:v>2.7696990740717782</c:v>
                      </c:pt>
                      <c:pt idx="8825">
                        <c:v>2.7699421296259432</c:v>
                      </c:pt>
                      <c:pt idx="8826">
                        <c:v>2.7701851851801083</c:v>
                      </c:pt>
                      <c:pt idx="8827">
                        <c:v>2.7704282407415493</c:v>
                      </c:pt>
                      <c:pt idx="8828">
                        <c:v>2.7706712962957143</c:v>
                      </c:pt>
                      <c:pt idx="8829">
                        <c:v>2.7709143518498793</c:v>
                      </c:pt>
                      <c:pt idx="8830">
                        <c:v>2.7711574074040444</c:v>
                      </c:pt>
                      <c:pt idx="8831">
                        <c:v>2.7714004629582094</c:v>
                      </c:pt>
                      <c:pt idx="8832">
                        <c:v>2.7716435185196504</c:v>
                      </c:pt>
                      <c:pt idx="8833">
                        <c:v>2.7718865740738154</c:v>
                      </c:pt>
                      <c:pt idx="8834">
                        <c:v>2.7721296296279805</c:v>
                      </c:pt>
                      <c:pt idx="8835">
                        <c:v>2.7723726851821455</c:v>
                      </c:pt>
                      <c:pt idx="8836">
                        <c:v>2.7726157407363106</c:v>
                      </c:pt>
                      <c:pt idx="8837">
                        <c:v>2.7728587962977516</c:v>
                      </c:pt>
                      <c:pt idx="8838">
                        <c:v>2.7731018518519166</c:v>
                      </c:pt>
                      <c:pt idx="8839">
                        <c:v>2.7733449074060816</c:v>
                      </c:pt>
                      <c:pt idx="8840">
                        <c:v>2.7735879629602467</c:v>
                      </c:pt>
                      <c:pt idx="8841">
                        <c:v>2.7738310185144117</c:v>
                      </c:pt>
                      <c:pt idx="8842">
                        <c:v>2.7740740740758527</c:v>
                      </c:pt>
                      <c:pt idx="8843">
                        <c:v>2.7743171296300178</c:v>
                      </c:pt>
                      <c:pt idx="8844">
                        <c:v>2.7745601851841828</c:v>
                      </c:pt>
                      <c:pt idx="8845">
                        <c:v>2.7748032407383478</c:v>
                      </c:pt>
                      <c:pt idx="8846">
                        <c:v>2.7750462962925129</c:v>
                      </c:pt>
                      <c:pt idx="8847">
                        <c:v>2.7752893518539539</c:v>
                      </c:pt>
                      <c:pt idx="8848">
                        <c:v>2.7755324074081189</c:v>
                      </c:pt>
                      <c:pt idx="8849">
                        <c:v>2.7757754629622839</c:v>
                      </c:pt>
                      <c:pt idx="8850">
                        <c:v>2.776018518516449</c:v>
                      </c:pt>
                      <c:pt idx="8851">
                        <c:v>2.776261574070614</c:v>
                      </c:pt>
                      <c:pt idx="8852">
                        <c:v>2.7765046296247791</c:v>
                      </c:pt>
                      <c:pt idx="8853">
                        <c:v>2.7767476851862201</c:v>
                      </c:pt>
                      <c:pt idx="8854">
                        <c:v>2.7770023148098888</c:v>
                      </c:pt>
                      <c:pt idx="8855">
                        <c:v>2.7772453703713298</c:v>
                      </c:pt>
                      <c:pt idx="8856">
                        <c:v>2.7774884259254948</c:v>
                      </c:pt>
                      <c:pt idx="8857">
                        <c:v>2.7777314814796599</c:v>
                      </c:pt>
                      <c:pt idx="8858">
                        <c:v>2.7779745370338249</c:v>
                      </c:pt>
                      <c:pt idx="8859">
                        <c:v>2.7782175925879899</c:v>
                      </c:pt>
                      <c:pt idx="8860">
                        <c:v>2.7784606481494309</c:v>
                      </c:pt>
                      <c:pt idx="8861">
                        <c:v>2.778703703703596</c:v>
                      </c:pt>
                      <c:pt idx="8862">
                        <c:v>2.778946759257761</c:v>
                      </c:pt>
                      <c:pt idx="8863">
                        <c:v>2.7791898148119261</c:v>
                      </c:pt>
                      <c:pt idx="8864">
                        <c:v>2.7794328703660911</c:v>
                      </c:pt>
                      <c:pt idx="8865">
                        <c:v>2.7796759259275321</c:v>
                      </c:pt>
                      <c:pt idx="8866">
                        <c:v>2.7799189814816971</c:v>
                      </c:pt>
                      <c:pt idx="8867">
                        <c:v>2.7801620370358622</c:v>
                      </c:pt>
                      <c:pt idx="8868">
                        <c:v>2.7804050925900272</c:v>
                      </c:pt>
                      <c:pt idx="8869">
                        <c:v>2.7806481481441923</c:v>
                      </c:pt>
                      <c:pt idx="8870">
                        <c:v>2.7808912037056333</c:v>
                      </c:pt>
                      <c:pt idx="8871">
                        <c:v>2.7811342592597983</c:v>
                      </c:pt>
                      <c:pt idx="8872">
                        <c:v>2.7813773148139633</c:v>
                      </c:pt>
                      <c:pt idx="8873">
                        <c:v>2.7816203703681284</c:v>
                      </c:pt>
                      <c:pt idx="8874">
                        <c:v>2.7818634259222934</c:v>
                      </c:pt>
                      <c:pt idx="8875">
                        <c:v>2.7821064814764584</c:v>
                      </c:pt>
                      <c:pt idx="8876">
                        <c:v>2.7823495370378994</c:v>
                      </c:pt>
                      <c:pt idx="8877">
                        <c:v>2.7825925925920645</c:v>
                      </c:pt>
                      <c:pt idx="8878">
                        <c:v>2.7828356481462295</c:v>
                      </c:pt>
                      <c:pt idx="8879">
                        <c:v>2.7830787037003946</c:v>
                      </c:pt>
                      <c:pt idx="8880">
                        <c:v>2.7833217592545596</c:v>
                      </c:pt>
                      <c:pt idx="8881">
                        <c:v>2.7835648148160006</c:v>
                      </c:pt>
                      <c:pt idx="8882">
                        <c:v>2.7838078703701656</c:v>
                      </c:pt>
                      <c:pt idx="8883">
                        <c:v>2.7840509259243307</c:v>
                      </c:pt>
                      <c:pt idx="8884">
                        <c:v>2.7842939814784957</c:v>
                      </c:pt>
                      <c:pt idx="8885">
                        <c:v>2.7845370370326608</c:v>
                      </c:pt>
                      <c:pt idx="8886">
                        <c:v>2.7847800925941018</c:v>
                      </c:pt>
                      <c:pt idx="8887">
                        <c:v>2.7850231481482668</c:v>
                      </c:pt>
                      <c:pt idx="8888">
                        <c:v>2.7852662037024318</c:v>
                      </c:pt>
                      <c:pt idx="8889">
                        <c:v>2.7855092592565969</c:v>
                      </c:pt>
                      <c:pt idx="8890">
                        <c:v>2.7857523148107619</c:v>
                      </c:pt>
                      <c:pt idx="8891">
                        <c:v>2.7859953703722029</c:v>
                      </c:pt>
                      <c:pt idx="8892">
                        <c:v>2.7862384259263679</c:v>
                      </c:pt>
                      <c:pt idx="8893">
                        <c:v>2.786481481480533</c:v>
                      </c:pt>
                      <c:pt idx="8894">
                        <c:v>2.786724537034698</c:v>
                      </c:pt>
                      <c:pt idx="8895">
                        <c:v>2.7869675925888631</c:v>
                      </c:pt>
                      <c:pt idx="8896">
                        <c:v>2.7872106481430281</c:v>
                      </c:pt>
                      <c:pt idx="8897">
                        <c:v>2.7874537037044691</c:v>
                      </c:pt>
                      <c:pt idx="8898">
                        <c:v>2.7876967592586341</c:v>
                      </c:pt>
                      <c:pt idx="8899">
                        <c:v>2.7879398148127992</c:v>
                      </c:pt>
                      <c:pt idx="8900">
                        <c:v>2.7881828703669642</c:v>
                      </c:pt>
                      <c:pt idx="8901">
                        <c:v>2.7884259259211293</c:v>
                      </c:pt>
                      <c:pt idx="8902">
                        <c:v>2.7886689814825703</c:v>
                      </c:pt>
                      <c:pt idx="8903">
                        <c:v>2.788923611106239</c:v>
                      </c:pt>
                      <c:pt idx="8904">
                        <c:v>2.78916666666768</c:v>
                      </c:pt>
                      <c:pt idx="8905">
                        <c:v>2.789409722221845</c:v>
                      </c:pt>
                      <c:pt idx="8906">
                        <c:v>2.7896527777760101</c:v>
                      </c:pt>
                      <c:pt idx="8907">
                        <c:v>2.7898958333301751</c:v>
                      </c:pt>
                      <c:pt idx="8908">
                        <c:v>2.7901388888843401</c:v>
                      </c:pt>
                      <c:pt idx="8909">
                        <c:v>2.7903819444457811</c:v>
                      </c:pt>
                      <c:pt idx="8910">
                        <c:v>2.7906249999999462</c:v>
                      </c:pt>
                      <c:pt idx="8911">
                        <c:v>2.7908680555541112</c:v>
                      </c:pt>
                      <c:pt idx="8912">
                        <c:v>2.7911111111082763</c:v>
                      </c:pt>
                      <c:pt idx="8913">
                        <c:v>2.7913541666624413</c:v>
                      </c:pt>
                      <c:pt idx="8914">
                        <c:v>2.7915972222238823</c:v>
                      </c:pt>
                      <c:pt idx="8915">
                        <c:v>2.7918402777780473</c:v>
                      </c:pt>
                      <c:pt idx="8916">
                        <c:v>2.7920833333322124</c:v>
                      </c:pt>
                      <c:pt idx="8917">
                        <c:v>2.7923263888863774</c:v>
                      </c:pt>
                      <c:pt idx="8918">
                        <c:v>2.7925694444405424</c:v>
                      </c:pt>
                      <c:pt idx="8919">
                        <c:v>2.7928125000019834</c:v>
                      </c:pt>
                      <c:pt idx="8920">
                        <c:v>2.7930555555561485</c:v>
                      </c:pt>
                      <c:pt idx="8921">
                        <c:v>2.7932986111103135</c:v>
                      </c:pt>
                      <c:pt idx="8922">
                        <c:v>2.7935416666644786</c:v>
                      </c:pt>
                      <c:pt idx="8923">
                        <c:v>2.7937847222186436</c:v>
                      </c:pt>
                      <c:pt idx="8924">
                        <c:v>2.7940277777728086</c:v>
                      </c:pt>
                      <c:pt idx="8925">
                        <c:v>2.7942708333342496</c:v>
                      </c:pt>
                      <c:pt idx="8926">
                        <c:v>2.7945138888884147</c:v>
                      </c:pt>
                      <c:pt idx="8927">
                        <c:v>2.7947569444425797</c:v>
                      </c:pt>
                      <c:pt idx="8928">
                        <c:v>2.7949999999967448</c:v>
                      </c:pt>
                      <c:pt idx="8929">
                        <c:v>2.7952430555509098</c:v>
                      </c:pt>
                      <c:pt idx="8930">
                        <c:v>2.7954861111123508</c:v>
                      </c:pt>
                      <c:pt idx="8931">
                        <c:v>2.7957291666665158</c:v>
                      </c:pt>
                      <c:pt idx="8932">
                        <c:v>2.7959722222206809</c:v>
                      </c:pt>
                      <c:pt idx="8933">
                        <c:v>2.7962152777748459</c:v>
                      </c:pt>
                      <c:pt idx="8934">
                        <c:v>2.7964583333290109</c:v>
                      </c:pt>
                      <c:pt idx="8935">
                        <c:v>2.7967013888904519</c:v>
                      </c:pt>
                      <c:pt idx="8936">
                        <c:v>2.796944444444617</c:v>
                      </c:pt>
                      <c:pt idx="8937">
                        <c:v>2.797187499998782</c:v>
                      </c:pt>
                      <c:pt idx="8938">
                        <c:v>2.7974305555529471</c:v>
                      </c:pt>
                      <c:pt idx="8939">
                        <c:v>2.7976736111071121</c:v>
                      </c:pt>
                      <c:pt idx="8940">
                        <c:v>2.7979166666685531</c:v>
                      </c:pt>
                      <c:pt idx="8941">
                        <c:v>2.7981597222227181</c:v>
                      </c:pt>
                      <c:pt idx="8942">
                        <c:v>2.7984027777768832</c:v>
                      </c:pt>
                      <c:pt idx="8943">
                        <c:v>2.7986458333310482</c:v>
                      </c:pt>
                      <c:pt idx="8944">
                        <c:v>2.7988888888852133</c:v>
                      </c:pt>
                      <c:pt idx="8945">
                        <c:v>2.7991319444393783</c:v>
                      </c:pt>
                      <c:pt idx="8946">
                        <c:v>2.7993750000008193</c:v>
                      </c:pt>
                      <c:pt idx="8947">
                        <c:v>2.7996180555549843</c:v>
                      </c:pt>
                      <c:pt idx="8948">
                        <c:v>2.7998611111091494</c:v>
                      </c:pt>
                      <c:pt idx="8949">
                        <c:v>2.8001041666633144</c:v>
                      </c:pt>
                      <c:pt idx="8950">
                        <c:v>2.8003472222174794</c:v>
                      </c:pt>
                      <c:pt idx="8951">
                        <c:v>2.8006018518484241</c:v>
                      </c:pt>
                      <c:pt idx="8952">
                        <c:v>2.8008449074025892</c:v>
                      </c:pt>
                      <c:pt idx="8953">
                        <c:v>2.8010879629640302</c:v>
                      </c:pt>
                      <c:pt idx="8954">
                        <c:v>2.8013310185181952</c:v>
                      </c:pt>
                      <c:pt idx="8955">
                        <c:v>2.8015740740723603</c:v>
                      </c:pt>
                      <c:pt idx="8956">
                        <c:v>2.8018171296265253</c:v>
                      </c:pt>
                      <c:pt idx="8957">
                        <c:v>2.8020601851806903</c:v>
                      </c:pt>
                      <c:pt idx="8958">
                        <c:v>2.8023032407421313</c:v>
                      </c:pt>
                      <c:pt idx="8959">
                        <c:v>2.8025462962962964</c:v>
                      </c:pt>
                      <c:pt idx="8960">
                        <c:v>2.8027893518504614</c:v>
                      </c:pt>
                      <c:pt idx="8961">
                        <c:v>2.8030324074046264</c:v>
                      </c:pt>
                      <c:pt idx="8962">
                        <c:v>2.8032754629587915</c:v>
                      </c:pt>
                      <c:pt idx="8963">
                        <c:v>2.8035185185202325</c:v>
                      </c:pt>
                      <c:pt idx="8964">
                        <c:v>2.8037615740743975</c:v>
                      </c:pt>
                      <c:pt idx="8965">
                        <c:v>2.8040046296285626</c:v>
                      </c:pt>
                      <c:pt idx="8966">
                        <c:v>2.8042476851827276</c:v>
                      </c:pt>
                      <c:pt idx="8967">
                        <c:v>2.8044907407368926</c:v>
                      </c:pt>
                      <c:pt idx="8968">
                        <c:v>2.8047337962983336</c:v>
                      </c:pt>
                      <c:pt idx="8969">
                        <c:v>2.8049768518524987</c:v>
                      </c:pt>
                      <c:pt idx="8970">
                        <c:v>2.8052199074066637</c:v>
                      </c:pt>
                      <c:pt idx="8971">
                        <c:v>2.8054629629608288</c:v>
                      </c:pt>
                      <c:pt idx="8972">
                        <c:v>2.8057060185149938</c:v>
                      </c:pt>
                      <c:pt idx="8973">
                        <c:v>2.8059490740691588</c:v>
                      </c:pt>
                      <c:pt idx="8974">
                        <c:v>2.8061921296305998</c:v>
                      </c:pt>
                      <c:pt idx="8975">
                        <c:v>2.8064351851847649</c:v>
                      </c:pt>
                      <c:pt idx="8976">
                        <c:v>2.8066782407389299</c:v>
                      </c:pt>
                      <c:pt idx="8977">
                        <c:v>2.8069212962930949</c:v>
                      </c:pt>
                      <c:pt idx="8978">
                        <c:v>2.80716435184726</c:v>
                      </c:pt>
                      <c:pt idx="8979">
                        <c:v>2.807407407408701</c:v>
                      </c:pt>
                      <c:pt idx="8980">
                        <c:v>2.807650462962866</c:v>
                      </c:pt>
                      <c:pt idx="8981">
                        <c:v>2.8078935185170311</c:v>
                      </c:pt>
                      <c:pt idx="8982">
                        <c:v>2.8081365740711961</c:v>
                      </c:pt>
                      <c:pt idx="8983">
                        <c:v>2.8083796296253611</c:v>
                      </c:pt>
                      <c:pt idx="8984">
                        <c:v>2.8086226851868021</c:v>
                      </c:pt>
                      <c:pt idx="8985">
                        <c:v>2.8088657407409672</c:v>
                      </c:pt>
                      <c:pt idx="8986">
                        <c:v>2.8091087962951322</c:v>
                      </c:pt>
                      <c:pt idx="8987">
                        <c:v>2.8093518518492973</c:v>
                      </c:pt>
                      <c:pt idx="8988">
                        <c:v>2.8095949074034623</c:v>
                      </c:pt>
                      <c:pt idx="8989">
                        <c:v>2.8098379629649033</c:v>
                      </c:pt>
                      <c:pt idx="8990">
                        <c:v>2.8100810185190683</c:v>
                      </c:pt>
                      <c:pt idx="8991">
                        <c:v>2.8103240740732334</c:v>
                      </c:pt>
                      <c:pt idx="8992">
                        <c:v>2.8105671296273984</c:v>
                      </c:pt>
                      <c:pt idx="8993">
                        <c:v>2.8108101851815634</c:v>
                      </c:pt>
                      <c:pt idx="8994">
                        <c:v>2.8110532407357285</c:v>
                      </c:pt>
                      <c:pt idx="8995">
                        <c:v>2.8112962962971695</c:v>
                      </c:pt>
                      <c:pt idx="8996">
                        <c:v>2.8115393518513345</c:v>
                      </c:pt>
                      <c:pt idx="8997">
                        <c:v>2.8117824074054996</c:v>
                      </c:pt>
                      <c:pt idx="8998">
                        <c:v>2.8120254629596646</c:v>
                      </c:pt>
                      <c:pt idx="8999">
                        <c:v>2.8122800925906093</c:v>
                      </c:pt>
                      <c:pt idx="9000">
                        <c:v>2.8125231481447743</c:v>
                      </c:pt>
                      <c:pt idx="9001">
                        <c:v>2.8127662036989394</c:v>
                      </c:pt>
                      <c:pt idx="9002">
                        <c:v>2.8130092592603804</c:v>
                      </c:pt>
                      <c:pt idx="9003">
                        <c:v>2.8132523148145454</c:v>
                      </c:pt>
                      <c:pt idx="9004">
                        <c:v>2.8134953703687104</c:v>
                      </c:pt>
                      <c:pt idx="9005">
                        <c:v>2.8137384259228755</c:v>
                      </c:pt>
                      <c:pt idx="9006">
                        <c:v>2.8139814814770405</c:v>
                      </c:pt>
                      <c:pt idx="9007">
                        <c:v>2.8142245370384815</c:v>
                      </c:pt>
                      <c:pt idx="9008">
                        <c:v>2.8144675925926466</c:v>
                      </c:pt>
                      <c:pt idx="9009">
                        <c:v>2.8147106481468116</c:v>
                      </c:pt>
                      <c:pt idx="9010">
                        <c:v>2.8149537037009766</c:v>
                      </c:pt>
                      <c:pt idx="9011">
                        <c:v>2.8151967592551417</c:v>
                      </c:pt>
                      <c:pt idx="9012">
                        <c:v>2.8154398148165827</c:v>
                      </c:pt>
                      <c:pt idx="9013">
                        <c:v>2.8156828703707477</c:v>
                      </c:pt>
                      <c:pt idx="9014">
                        <c:v>2.8159259259249128</c:v>
                      </c:pt>
                      <c:pt idx="9015">
                        <c:v>2.8161689814790778</c:v>
                      </c:pt>
                      <c:pt idx="9016">
                        <c:v>2.8164120370332428</c:v>
                      </c:pt>
                      <c:pt idx="9017">
                        <c:v>2.8166550925946838</c:v>
                      </c:pt>
                      <c:pt idx="9018">
                        <c:v>2.8168981481488489</c:v>
                      </c:pt>
                      <c:pt idx="9019">
                        <c:v>2.8171412037030139</c:v>
                      </c:pt>
                      <c:pt idx="9020">
                        <c:v>2.8173842592571789</c:v>
                      </c:pt>
                      <c:pt idx="9021">
                        <c:v>2.817627314811344</c:v>
                      </c:pt>
                      <c:pt idx="9022">
                        <c:v>2.817870370365509</c:v>
                      </c:pt>
                      <c:pt idx="9023">
                        <c:v>2.81811342592695</c:v>
                      </c:pt>
                      <c:pt idx="9024">
                        <c:v>2.8183564814811151</c:v>
                      </c:pt>
                      <c:pt idx="9025">
                        <c:v>2.8185995370352801</c:v>
                      </c:pt>
                      <c:pt idx="9026">
                        <c:v>2.8188425925894451</c:v>
                      </c:pt>
                      <c:pt idx="9027">
                        <c:v>2.8190856481436102</c:v>
                      </c:pt>
                      <c:pt idx="9028">
                        <c:v>2.8193287037050512</c:v>
                      </c:pt>
                      <c:pt idx="9029">
                        <c:v>2.8195717592592162</c:v>
                      </c:pt>
                      <c:pt idx="9030">
                        <c:v>2.8198148148133813</c:v>
                      </c:pt>
                      <c:pt idx="9031">
                        <c:v>2.8200578703675463</c:v>
                      </c:pt>
                      <c:pt idx="9032">
                        <c:v>2.8203009259217113</c:v>
                      </c:pt>
                      <c:pt idx="9033">
                        <c:v>2.8205439814831523</c:v>
                      </c:pt>
                      <c:pt idx="9034">
                        <c:v>2.8207870370373174</c:v>
                      </c:pt>
                      <c:pt idx="9035">
                        <c:v>2.8210300925914824</c:v>
                      </c:pt>
                      <c:pt idx="9036">
                        <c:v>2.8212731481456474</c:v>
                      </c:pt>
                      <c:pt idx="9037">
                        <c:v>2.8215162036998125</c:v>
                      </c:pt>
                      <c:pt idx="9038">
                        <c:v>2.8217592592612535</c:v>
                      </c:pt>
                      <c:pt idx="9039">
                        <c:v>2.8220023148154185</c:v>
                      </c:pt>
                      <c:pt idx="9040">
                        <c:v>2.8222453703695836</c:v>
                      </c:pt>
                      <c:pt idx="9041">
                        <c:v>2.8224884259237486</c:v>
                      </c:pt>
                      <c:pt idx="9042">
                        <c:v>2.8227314814779136</c:v>
                      </c:pt>
                      <c:pt idx="9043">
                        <c:v>2.8229745370320787</c:v>
                      </c:pt>
                      <c:pt idx="9044">
                        <c:v>2.8232175925935197</c:v>
                      </c:pt>
                      <c:pt idx="9045">
                        <c:v>2.8234606481476847</c:v>
                      </c:pt>
                      <c:pt idx="9046">
                        <c:v>2.8237037037018498</c:v>
                      </c:pt>
                      <c:pt idx="9047">
                        <c:v>2.8239583333327944</c:v>
                      </c:pt>
                      <c:pt idx="9048">
                        <c:v>2.8242013888869595</c:v>
                      </c:pt>
                      <c:pt idx="9049">
                        <c:v>2.8244444444411245</c:v>
                      </c:pt>
                      <c:pt idx="9050">
                        <c:v>2.8246874999952896</c:v>
                      </c:pt>
                      <c:pt idx="9051">
                        <c:v>2.8249305555567306</c:v>
                      </c:pt>
                      <c:pt idx="9052">
                        <c:v>2.8251736111108956</c:v>
                      </c:pt>
                      <c:pt idx="9053">
                        <c:v>2.8254166666650606</c:v>
                      </c:pt>
                      <c:pt idx="9054">
                        <c:v>2.8256597222192257</c:v>
                      </c:pt>
                      <c:pt idx="9055">
                        <c:v>2.8259027777733907</c:v>
                      </c:pt>
                      <c:pt idx="9056">
                        <c:v>2.8261458333348317</c:v>
                      </c:pt>
                      <c:pt idx="9057">
                        <c:v>2.8263888888889968</c:v>
                      </c:pt>
                      <c:pt idx="9058">
                        <c:v>2.8266319444431618</c:v>
                      </c:pt>
                      <c:pt idx="9059">
                        <c:v>2.8268749999973268</c:v>
                      </c:pt>
                      <c:pt idx="9060">
                        <c:v>2.8271180555514919</c:v>
                      </c:pt>
                      <c:pt idx="9061">
                        <c:v>2.8273611111129329</c:v>
                      </c:pt>
                      <c:pt idx="9062">
                        <c:v>2.8276041666670979</c:v>
                      </c:pt>
                      <c:pt idx="9063">
                        <c:v>2.8278472222212629</c:v>
                      </c:pt>
                      <c:pt idx="9064">
                        <c:v>2.828090277775428</c:v>
                      </c:pt>
                      <c:pt idx="9065">
                        <c:v>2.828333333329593</c:v>
                      </c:pt>
                      <c:pt idx="9066">
                        <c:v>2.8285763888837581</c:v>
                      </c:pt>
                      <c:pt idx="9067">
                        <c:v>2.8288194444451991</c:v>
                      </c:pt>
                      <c:pt idx="9068">
                        <c:v>2.8290624999993641</c:v>
                      </c:pt>
                      <c:pt idx="9069">
                        <c:v>2.8293055555535291</c:v>
                      </c:pt>
                      <c:pt idx="9070">
                        <c:v>2.8295486111076942</c:v>
                      </c:pt>
                      <c:pt idx="9071">
                        <c:v>2.8297916666618592</c:v>
                      </c:pt>
                      <c:pt idx="9072">
                        <c:v>2.8300347222233002</c:v>
                      </c:pt>
                      <c:pt idx="9073">
                        <c:v>2.8302777777774653</c:v>
                      </c:pt>
                      <c:pt idx="9074">
                        <c:v>2.8305208333316303</c:v>
                      </c:pt>
                      <c:pt idx="9075">
                        <c:v>2.8307638888857953</c:v>
                      </c:pt>
                      <c:pt idx="9076">
                        <c:v>2.8310069444399604</c:v>
                      </c:pt>
                      <c:pt idx="9077">
                        <c:v>2.8312500000014014</c:v>
                      </c:pt>
                      <c:pt idx="9078">
                        <c:v>2.8314930555555664</c:v>
                      </c:pt>
                      <c:pt idx="9079">
                        <c:v>2.8317361111097314</c:v>
                      </c:pt>
                      <c:pt idx="9080">
                        <c:v>2.8319791666638965</c:v>
                      </c:pt>
                      <c:pt idx="9081">
                        <c:v>2.8322222222180615</c:v>
                      </c:pt>
                      <c:pt idx="9082">
                        <c:v>2.8324652777795025</c:v>
                      </c:pt>
                      <c:pt idx="9083">
                        <c:v>2.8327083333336676</c:v>
                      </c:pt>
                      <c:pt idx="9084">
                        <c:v>2.8329513888878326</c:v>
                      </c:pt>
                      <c:pt idx="9085">
                        <c:v>2.8331944444419976</c:v>
                      </c:pt>
                      <c:pt idx="9086">
                        <c:v>2.8334374999961627</c:v>
                      </c:pt>
                      <c:pt idx="9087">
                        <c:v>2.8336805555576037</c:v>
                      </c:pt>
                      <c:pt idx="9088">
                        <c:v>2.8339236111117687</c:v>
                      </c:pt>
                      <c:pt idx="9089">
                        <c:v>2.8341666666659338</c:v>
                      </c:pt>
                      <c:pt idx="9090">
                        <c:v>2.8344097222200988</c:v>
                      </c:pt>
                      <c:pt idx="9091">
                        <c:v>2.8346527777742638</c:v>
                      </c:pt>
                      <c:pt idx="9092">
                        <c:v>2.8348958333284289</c:v>
                      </c:pt>
                      <c:pt idx="9093">
                        <c:v>2.8351388888898699</c:v>
                      </c:pt>
                      <c:pt idx="9094">
                        <c:v>2.8353819444440349</c:v>
                      </c:pt>
                      <c:pt idx="9095">
                        <c:v>2.8356365740749796</c:v>
                      </c:pt>
                      <c:pt idx="9096">
                        <c:v>2.8358796296291446</c:v>
                      </c:pt>
                      <c:pt idx="9097">
                        <c:v>2.8361226851833097</c:v>
                      </c:pt>
                      <c:pt idx="9098">
                        <c:v>2.8363657407374747</c:v>
                      </c:pt>
                      <c:pt idx="9099">
                        <c:v>2.8366087962916398</c:v>
                      </c:pt>
                      <c:pt idx="9100">
                        <c:v>2.8368518518530808</c:v>
                      </c:pt>
                      <c:pt idx="9101">
                        <c:v>2.8370949074072458</c:v>
                      </c:pt>
                      <c:pt idx="9102">
                        <c:v>2.8373379629614108</c:v>
                      </c:pt>
                      <c:pt idx="9103">
                        <c:v>2.8375810185155759</c:v>
                      </c:pt>
                      <c:pt idx="9104">
                        <c:v>2.8378240740697409</c:v>
                      </c:pt>
                      <c:pt idx="9105">
                        <c:v>2.8380671296311819</c:v>
                      </c:pt>
                      <c:pt idx="9106">
                        <c:v>2.8383101851853469</c:v>
                      </c:pt>
                      <c:pt idx="9107">
                        <c:v>2.838553240739512</c:v>
                      </c:pt>
                      <c:pt idx="9108">
                        <c:v>2.838796296293677</c:v>
                      </c:pt>
                      <c:pt idx="9109">
                        <c:v>2.8390393518478421</c:v>
                      </c:pt>
                      <c:pt idx="9110">
                        <c:v>2.8392824074092831</c:v>
                      </c:pt>
                      <c:pt idx="9111">
                        <c:v>2.8395254629634481</c:v>
                      </c:pt>
                      <c:pt idx="9112">
                        <c:v>2.8397685185176131</c:v>
                      </c:pt>
                      <c:pt idx="9113">
                        <c:v>2.8400115740717782</c:v>
                      </c:pt>
                      <c:pt idx="9114">
                        <c:v>2.8402546296259432</c:v>
                      </c:pt>
                      <c:pt idx="9115">
                        <c:v>2.8404976851801083</c:v>
                      </c:pt>
                      <c:pt idx="9116">
                        <c:v>2.8407407407415493</c:v>
                      </c:pt>
                      <c:pt idx="9117">
                        <c:v>2.8409837962957143</c:v>
                      </c:pt>
                      <c:pt idx="9118">
                        <c:v>2.8412268518498793</c:v>
                      </c:pt>
                      <c:pt idx="9119">
                        <c:v>2.8414699074040444</c:v>
                      </c:pt>
                      <c:pt idx="9120">
                        <c:v>2.8417129629582094</c:v>
                      </c:pt>
                      <c:pt idx="9121">
                        <c:v>2.8419560185196504</c:v>
                      </c:pt>
                      <c:pt idx="9122">
                        <c:v>2.8421990740738154</c:v>
                      </c:pt>
                      <c:pt idx="9123">
                        <c:v>2.8424421296279805</c:v>
                      </c:pt>
                      <c:pt idx="9124">
                        <c:v>2.8426851851821455</c:v>
                      </c:pt>
                      <c:pt idx="9125">
                        <c:v>2.8429282407363106</c:v>
                      </c:pt>
                      <c:pt idx="9126">
                        <c:v>2.8431712962977516</c:v>
                      </c:pt>
                      <c:pt idx="9127">
                        <c:v>2.8434143518519166</c:v>
                      </c:pt>
                      <c:pt idx="9128">
                        <c:v>2.8436574074060816</c:v>
                      </c:pt>
                      <c:pt idx="9129">
                        <c:v>2.8439004629602467</c:v>
                      </c:pt>
                      <c:pt idx="9130">
                        <c:v>2.8441435185144117</c:v>
                      </c:pt>
                      <c:pt idx="9131">
                        <c:v>2.8443865740758527</c:v>
                      </c:pt>
                      <c:pt idx="9132">
                        <c:v>2.8446296296300178</c:v>
                      </c:pt>
                      <c:pt idx="9133">
                        <c:v>2.8448726851841828</c:v>
                      </c:pt>
                      <c:pt idx="9134">
                        <c:v>2.8451157407383478</c:v>
                      </c:pt>
                      <c:pt idx="9135">
                        <c:v>2.8453587962925129</c:v>
                      </c:pt>
                      <c:pt idx="9136">
                        <c:v>2.8456018518539539</c:v>
                      </c:pt>
                      <c:pt idx="9137">
                        <c:v>2.8458449074081189</c:v>
                      </c:pt>
                      <c:pt idx="9138">
                        <c:v>2.8460879629622839</c:v>
                      </c:pt>
                      <c:pt idx="9139">
                        <c:v>2.846331018516449</c:v>
                      </c:pt>
                      <c:pt idx="9140">
                        <c:v>2.846574074070614</c:v>
                      </c:pt>
                      <c:pt idx="9141">
                        <c:v>2.8468171296247791</c:v>
                      </c:pt>
                      <c:pt idx="9142">
                        <c:v>2.8470601851862201</c:v>
                      </c:pt>
                      <c:pt idx="9143">
                        <c:v>2.8473032407403851</c:v>
                      </c:pt>
                      <c:pt idx="9144">
                        <c:v>2.8475578703713298</c:v>
                      </c:pt>
                      <c:pt idx="9145">
                        <c:v>2.8478009259254948</c:v>
                      </c:pt>
                      <c:pt idx="9146">
                        <c:v>2.8480439814796599</c:v>
                      </c:pt>
                      <c:pt idx="9147">
                        <c:v>2.8482870370338249</c:v>
                      </c:pt>
                      <c:pt idx="9148">
                        <c:v>2.8485300925879899</c:v>
                      </c:pt>
                      <c:pt idx="9149">
                        <c:v>2.8487731481494309</c:v>
                      </c:pt>
                      <c:pt idx="9150">
                        <c:v>2.849016203703596</c:v>
                      </c:pt>
                      <c:pt idx="9151">
                        <c:v>2.849259259257761</c:v>
                      </c:pt>
                      <c:pt idx="9152">
                        <c:v>2.8495023148119261</c:v>
                      </c:pt>
                      <c:pt idx="9153">
                        <c:v>2.8497453703660911</c:v>
                      </c:pt>
                      <c:pt idx="9154">
                        <c:v>2.8499884259275321</c:v>
                      </c:pt>
                      <c:pt idx="9155">
                        <c:v>2.8502314814816971</c:v>
                      </c:pt>
                      <c:pt idx="9156">
                        <c:v>2.8504745370358622</c:v>
                      </c:pt>
                      <c:pt idx="9157">
                        <c:v>2.8507175925900272</c:v>
                      </c:pt>
                      <c:pt idx="9158">
                        <c:v>2.8509606481441923</c:v>
                      </c:pt>
                      <c:pt idx="9159">
                        <c:v>2.8512037037056333</c:v>
                      </c:pt>
                      <c:pt idx="9160">
                        <c:v>2.8514467592597983</c:v>
                      </c:pt>
                      <c:pt idx="9161">
                        <c:v>2.8516898148139633</c:v>
                      </c:pt>
                      <c:pt idx="9162">
                        <c:v>2.8519328703681284</c:v>
                      </c:pt>
                      <c:pt idx="9163">
                        <c:v>2.8521759259222934</c:v>
                      </c:pt>
                      <c:pt idx="9164">
                        <c:v>2.8524189814764584</c:v>
                      </c:pt>
                      <c:pt idx="9165">
                        <c:v>2.8526620370378994</c:v>
                      </c:pt>
                      <c:pt idx="9166">
                        <c:v>2.8529050925920645</c:v>
                      </c:pt>
                      <c:pt idx="9167">
                        <c:v>2.8531481481462295</c:v>
                      </c:pt>
                      <c:pt idx="9168">
                        <c:v>2.8533912037003946</c:v>
                      </c:pt>
                      <c:pt idx="9169">
                        <c:v>2.8536342592545596</c:v>
                      </c:pt>
                      <c:pt idx="9170">
                        <c:v>2.8538773148160006</c:v>
                      </c:pt>
                      <c:pt idx="9171">
                        <c:v>2.8541203703701656</c:v>
                      </c:pt>
                      <c:pt idx="9172">
                        <c:v>2.8543634259243307</c:v>
                      </c:pt>
                      <c:pt idx="9173">
                        <c:v>2.8546064814784957</c:v>
                      </c:pt>
                      <c:pt idx="9174">
                        <c:v>2.8548495370326608</c:v>
                      </c:pt>
                      <c:pt idx="9175">
                        <c:v>2.8550925925941018</c:v>
                      </c:pt>
                      <c:pt idx="9176">
                        <c:v>2.8553356481482668</c:v>
                      </c:pt>
                      <c:pt idx="9177">
                        <c:v>2.8555787037024318</c:v>
                      </c:pt>
                      <c:pt idx="9178">
                        <c:v>2.8558217592565969</c:v>
                      </c:pt>
                      <c:pt idx="9179">
                        <c:v>2.8560648148107619</c:v>
                      </c:pt>
                      <c:pt idx="9180">
                        <c:v>2.8563078703722029</c:v>
                      </c:pt>
                      <c:pt idx="9181">
                        <c:v>2.8565509259263679</c:v>
                      </c:pt>
                      <c:pt idx="9182">
                        <c:v>2.856793981480533</c:v>
                      </c:pt>
                      <c:pt idx="9183">
                        <c:v>2.857037037034698</c:v>
                      </c:pt>
                      <c:pt idx="9184">
                        <c:v>2.8572800925888631</c:v>
                      </c:pt>
                      <c:pt idx="9185">
                        <c:v>2.8575231481430281</c:v>
                      </c:pt>
                      <c:pt idx="9186">
                        <c:v>2.8577662037044691</c:v>
                      </c:pt>
                      <c:pt idx="9187">
                        <c:v>2.8580092592586341</c:v>
                      </c:pt>
                      <c:pt idx="9188">
                        <c:v>2.8582523148127992</c:v>
                      </c:pt>
                      <c:pt idx="9189">
                        <c:v>2.8584953703669642</c:v>
                      </c:pt>
                      <c:pt idx="9190">
                        <c:v>2.8587384259211293</c:v>
                      </c:pt>
                      <c:pt idx="9191">
                        <c:v>2.8589814814825703</c:v>
                      </c:pt>
                      <c:pt idx="9192">
                        <c:v>2.859236111106239</c:v>
                      </c:pt>
                      <c:pt idx="9193">
                        <c:v>2.85947916666768</c:v>
                      </c:pt>
                      <c:pt idx="9194">
                        <c:v>2.859722222221845</c:v>
                      </c:pt>
                      <c:pt idx="9195">
                        <c:v>2.8599652777760101</c:v>
                      </c:pt>
                      <c:pt idx="9196">
                        <c:v>2.8602083333301751</c:v>
                      </c:pt>
                      <c:pt idx="9197">
                        <c:v>2.8604513888843401</c:v>
                      </c:pt>
                      <c:pt idx="9198">
                        <c:v>2.8606944444457811</c:v>
                      </c:pt>
                      <c:pt idx="9199">
                        <c:v>2.8609374999999462</c:v>
                      </c:pt>
                      <c:pt idx="9200">
                        <c:v>2.8611805555541112</c:v>
                      </c:pt>
                      <c:pt idx="9201">
                        <c:v>2.8614236111082763</c:v>
                      </c:pt>
                      <c:pt idx="9202">
                        <c:v>2.8616666666624413</c:v>
                      </c:pt>
                      <c:pt idx="9203">
                        <c:v>2.8619097222238823</c:v>
                      </c:pt>
                      <c:pt idx="9204">
                        <c:v>2.8621527777780473</c:v>
                      </c:pt>
                      <c:pt idx="9205">
                        <c:v>2.8623958333322124</c:v>
                      </c:pt>
                      <c:pt idx="9206">
                        <c:v>2.8626388888863774</c:v>
                      </c:pt>
                      <c:pt idx="9207">
                        <c:v>2.8628819444405424</c:v>
                      </c:pt>
                      <c:pt idx="9208">
                        <c:v>2.8631250000019834</c:v>
                      </c:pt>
                      <c:pt idx="9209">
                        <c:v>2.8633680555561485</c:v>
                      </c:pt>
                      <c:pt idx="9210">
                        <c:v>2.8636111111103135</c:v>
                      </c:pt>
                      <c:pt idx="9211">
                        <c:v>2.8638541666644786</c:v>
                      </c:pt>
                      <c:pt idx="9212">
                        <c:v>2.8640972222186436</c:v>
                      </c:pt>
                      <c:pt idx="9213">
                        <c:v>2.8643402777728086</c:v>
                      </c:pt>
                      <c:pt idx="9214">
                        <c:v>2.8645833333342496</c:v>
                      </c:pt>
                      <c:pt idx="9215">
                        <c:v>2.8648263888884147</c:v>
                      </c:pt>
                      <c:pt idx="9216">
                        <c:v>2.8650694444425797</c:v>
                      </c:pt>
                      <c:pt idx="9217">
                        <c:v>2.8653124999967448</c:v>
                      </c:pt>
                      <c:pt idx="9218">
                        <c:v>2.8655555555509098</c:v>
                      </c:pt>
                      <c:pt idx="9219">
                        <c:v>2.8657986111123508</c:v>
                      </c:pt>
                      <c:pt idx="9220">
                        <c:v>2.8660416666665158</c:v>
                      </c:pt>
                      <c:pt idx="9221">
                        <c:v>2.8662847222206809</c:v>
                      </c:pt>
                      <c:pt idx="9222">
                        <c:v>2.8665277777748459</c:v>
                      </c:pt>
                      <c:pt idx="9223">
                        <c:v>2.8667708333290109</c:v>
                      </c:pt>
                      <c:pt idx="9224">
                        <c:v>2.8670138888904519</c:v>
                      </c:pt>
                      <c:pt idx="9225">
                        <c:v>2.867256944444617</c:v>
                      </c:pt>
                      <c:pt idx="9226">
                        <c:v>2.867499999998782</c:v>
                      </c:pt>
                      <c:pt idx="9227">
                        <c:v>2.8677430555529471</c:v>
                      </c:pt>
                      <c:pt idx="9228">
                        <c:v>2.8679861111071121</c:v>
                      </c:pt>
                      <c:pt idx="9229">
                        <c:v>2.8682291666685531</c:v>
                      </c:pt>
                      <c:pt idx="9230">
                        <c:v>2.8684722222227181</c:v>
                      </c:pt>
                      <c:pt idx="9231">
                        <c:v>2.8687152777768832</c:v>
                      </c:pt>
                      <c:pt idx="9232">
                        <c:v>2.8689583333310482</c:v>
                      </c:pt>
                      <c:pt idx="9233">
                        <c:v>2.8692013888852133</c:v>
                      </c:pt>
                      <c:pt idx="9234">
                        <c:v>2.8694444444393783</c:v>
                      </c:pt>
                      <c:pt idx="9235">
                        <c:v>2.8696875000008193</c:v>
                      </c:pt>
                      <c:pt idx="9236">
                        <c:v>2.8699305555549843</c:v>
                      </c:pt>
                      <c:pt idx="9237">
                        <c:v>2.8701736111091494</c:v>
                      </c:pt>
                      <c:pt idx="9238">
                        <c:v>2.8704166666633144</c:v>
                      </c:pt>
                      <c:pt idx="9239">
                        <c:v>2.8706597222174794</c:v>
                      </c:pt>
                      <c:pt idx="9240">
                        <c:v>2.8709027777789204</c:v>
                      </c:pt>
                      <c:pt idx="9241">
                        <c:v>2.8711574074025892</c:v>
                      </c:pt>
                      <c:pt idx="9242">
                        <c:v>2.8714004629640302</c:v>
                      </c:pt>
                      <c:pt idx="9243">
                        <c:v>2.8716435185181952</c:v>
                      </c:pt>
                      <c:pt idx="9244">
                        <c:v>2.8718865740723603</c:v>
                      </c:pt>
                      <c:pt idx="9245">
                        <c:v>2.8721296296265253</c:v>
                      </c:pt>
                      <c:pt idx="9246">
                        <c:v>2.8723726851806903</c:v>
                      </c:pt>
                      <c:pt idx="9247">
                        <c:v>2.8726157407421313</c:v>
                      </c:pt>
                      <c:pt idx="9248">
                        <c:v>2.8728587962962964</c:v>
                      </c:pt>
                      <c:pt idx="9249">
                        <c:v>2.8731018518504614</c:v>
                      </c:pt>
                      <c:pt idx="9250">
                        <c:v>2.8733449074046264</c:v>
                      </c:pt>
                      <c:pt idx="9251">
                        <c:v>2.8735879629587915</c:v>
                      </c:pt>
                      <c:pt idx="9252">
                        <c:v>2.8738310185202325</c:v>
                      </c:pt>
                      <c:pt idx="9253">
                        <c:v>2.8740740740743975</c:v>
                      </c:pt>
                      <c:pt idx="9254">
                        <c:v>2.8743171296285626</c:v>
                      </c:pt>
                      <c:pt idx="9255">
                        <c:v>2.8745601851827276</c:v>
                      </c:pt>
                      <c:pt idx="9256">
                        <c:v>2.8748032407368926</c:v>
                      </c:pt>
                      <c:pt idx="9257">
                        <c:v>2.8750462962983336</c:v>
                      </c:pt>
                      <c:pt idx="9258">
                        <c:v>2.8752893518524987</c:v>
                      </c:pt>
                      <c:pt idx="9259">
                        <c:v>2.8755324074066637</c:v>
                      </c:pt>
                      <c:pt idx="9260">
                        <c:v>2.8757754629608288</c:v>
                      </c:pt>
                      <c:pt idx="9261">
                        <c:v>2.8760185185149938</c:v>
                      </c:pt>
                      <c:pt idx="9262">
                        <c:v>2.8762615740691588</c:v>
                      </c:pt>
                      <c:pt idx="9263">
                        <c:v>2.8765046296305998</c:v>
                      </c:pt>
                      <c:pt idx="9264">
                        <c:v>2.8767476851847649</c:v>
                      </c:pt>
                      <c:pt idx="9265">
                        <c:v>2.8769907407389299</c:v>
                      </c:pt>
                      <c:pt idx="9266">
                        <c:v>2.8772337962930949</c:v>
                      </c:pt>
                      <c:pt idx="9267">
                        <c:v>2.87747685184726</c:v>
                      </c:pt>
                      <c:pt idx="9268">
                        <c:v>2.877719907408701</c:v>
                      </c:pt>
                      <c:pt idx="9269">
                        <c:v>2.877962962962866</c:v>
                      </c:pt>
                      <c:pt idx="9270">
                        <c:v>2.8782060185170311</c:v>
                      </c:pt>
                      <c:pt idx="9271">
                        <c:v>2.8784490740711961</c:v>
                      </c:pt>
                      <c:pt idx="9272">
                        <c:v>2.8786921296253611</c:v>
                      </c:pt>
                      <c:pt idx="9273">
                        <c:v>2.8789351851868021</c:v>
                      </c:pt>
                      <c:pt idx="9274">
                        <c:v>2.8791782407409672</c:v>
                      </c:pt>
                      <c:pt idx="9275">
                        <c:v>2.8794212962951322</c:v>
                      </c:pt>
                      <c:pt idx="9276">
                        <c:v>2.8796643518492973</c:v>
                      </c:pt>
                      <c:pt idx="9277">
                        <c:v>2.8799074074034623</c:v>
                      </c:pt>
                      <c:pt idx="9278">
                        <c:v>2.8801504629649033</c:v>
                      </c:pt>
                      <c:pt idx="9279">
                        <c:v>2.8803935185190683</c:v>
                      </c:pt>
                      <c:pt idx="9280">
                        <c:v>2.8806365740732334</c:v>
                      </c:pt>
                      <c:pt idx="9281">
                        <c:v>2.8808796296273984</c:v>
                      </c:pt>
                      <c:pt idx="9282">
                        <c:v>2.8811226851815634</c:v>
                      </c:pt>
                      <c:pt idx="9283">
                        <c:v>2.8813657407357285</c:v>
                      </c:pt>
                      <c:pt idx="9284">
                        <c:v>2.8816087962971695</c:v>
                      </c:pt>
                      <c:pt idx="9285">
                        <c:v>2.8818518518513345</c:v>
                      </c:pt>
                      <c:pt idx="9286">
                        <c:v>2.8820949074054996</c:v>
                      </c:pt>
                      <c:pt idx="9287">
                        <c:v>2.8823379629596646</c:v>
                      </c:pt>
                      <c:pt idx="9288">
                        <c:v>2.8825810185138296</c:v>
                      </c:pt>
                      <c:pt idx="9289">
                        <c:v>2.8828356481447743</c:v>
                      </c:pt>
                      <c:pt idx="9290">
                        <c:v>2.8830787036989394</c:v>
                      </c:pt>
                      <c:pt idx="9291">
                        <c:v>2.8833217592603804</c:v>
                      </c:pt>
                      <c:pt idx="9292">
                        <c:v>2.8835648148145454</c:v>
                      </c:pt>
                      <c:pt idx="9293">
                        <c:v>2.8838078703687104</c:v>
                      </c:pt>
                      <c:pt idx="9294">
                        <c:v>2.8840509259228755</c:v>
                      </c:pt>
                      <c:pt idx="9295">
                        <c:v>2.8842939814770405</c:v>
                      </c:pt>
                      <c:pt idx="9296">
                        <c:v>2.8845370370384815</c:v>
                      </c:pt>
                      <c:pt idx="9297">
                        <c:v>2.8847800925926466</c:v>
                      </c:pt>
                      <c:pt idx="9298">
                        <c:v>2.8850231481468116</c:v>
                      </c:pt>
                      <c:pt idx="9299">
                        <c:v>2.8852662037009766</c:v>
                      </c:pt>
                      <c:pt idx="9300">
                        <c:v>2.8855092592551417</c:v>
                      </c:pt>
                      <c:pt idx="9301">
                        <c:v>2.8857523148165827</c:v>
                      </c:pt>
                      <c:pt idx="9302">
                        <c:v>2.8859953703707477</c:v>
                      </c:pt>
                      <c:pt idx="9303">
                        <c:v>2.8862384259249128</c:v>
                      </c:pt>
                      <c:pt idx="9304">
                        <c:v>2.8864814814790778</c:v>
                      </c:pt>
                      <c:pt idx="9305">
                        <c:v>2.8867245370332428</c:v>
                      </c:pt>
                      <c:pt idx="9306">
                        <c:v>2.8869675925946838</c:v>
                      </c:pt>
                      <c:pt idx="9307">
                        <c:v>2.8872106481488489</c:v>
                      </c:pt>
                      <c:pt idx="9308">
                        <c:v>2.8874537037030139</c:v>
                      </c:pt>
                      <c:pt idx="9309">
                        <c:v>2.8876967592571789</c:v>
                      </c:pt>
                      <c:pt idx="9310">
                        <c:v>2.887939814811344</c:v>
                      </c:pt>
                      <c:pt idx="9311">
                        <c:v>2.888182870365509</c:v>
                      </c:pt>
                      <c:pt idx="9312">
                        <c:v>2.88842592592695</c:v>
                      </c:pt>
                      <c:pt idx="9313">
                        <c:v>2.8886689814811151</c:v>
                      </c:pt>
                      <c:pt idx="9314">
                        <c:v>2.8889120370352801</c:v>
                      </c:pt>
                      <c:pt idx="9315">
                        <c:v>2.8891550925894451</c:v>
                      </c:pt>
                      <c:pt idx="9316">
                        <c:v>2.8893981481436102</c:v>
                      </c:pt>
                      <c:pt idx="9317">
                        <c:v>2.8896412037050512</c:v>
                      </c:pt>
                      <c:pt idx="9318">
                        <c:v>2.8898842592592162</c:v>
                      </c:pt>
                      <c:pt idx="9319">
                        <c:v>2.8901273148133813</c:v>
                      </c:pt>
                      <c:pt idx="9320">
                        <c:v>2.8903703703675463</c:v>
                      </c:pt>
                      <c:pt idx="9321">
                        <c:v>2.8906134259217113</c:v>
                      </c:pt>
                      <c:pt idx="9322">
                        <c:v>2.8908564814831523</c:v>
                      </c:pt>
                      <c:pt idx="9323">
                        <c:v>2.8910995370373174</c:v>
                      </c:pt>
                      <c:pt idx="9324">
                        <c:v>2.8913425925914824</c:v>
                      </c:pt>
                      <c:pt idx="9325">
                        <c:v>2.8915856481456474</c:v>
                      </c:pt>
                      <c:pt idx="9326">
                        <c:v>2.8918287036998125</c:v>
                      </c:pt>
                      <c:pt idx="9327">
                        <c:v>2.8920717592612535</c:v>
                      </c:pt>
                      <c:pt idx="9328">
                        <c:v>2.8923148148154185</c:v>
                      </c:pt>
                      <c:pt idx="9329">
                        <c:v>2.8925578703695836</c:v>
                      </c:pt>
                      <c:pt idx="9330">
                        <c:v>2.8928009259237486</c:v>
                      </c:pt>
                      <c:pt idx="9331">
                        <c:v>2.8930439814779136</c:v>
                      </c:pt>
                      <c:pt idx="9332">
                        <c:v>2.8932870370320787</c:v>
                      </c:pt>
                      <c:pt idx="9333">
                        <c:v>2.8935300925935197</c:v>
                      </c:pt>
                      <c:pt idx="9334">
                        <c:v>2.8937731481476847</c:v>
                      </c:pt>
                      <c:pt idx="9335">
                        <c:v>2.8940162037018498</c:v>
                      </c:pt>
                      <c:pt idx="9336">
                        <c:v>2.8942592592560148</c:v>
                      </c:pt>
                      <c:pt idx="9337">
                        <c:v>2.8945138888869595</c:v>
                      </c:pt>
                      <c:pt idx="9338">
                        <c:v>2.8947569444411245</c:v>
                      </c:pt>
                      <c:pt idx="9339">
                        <c:v>2.8949999999952896</c:v>
                      </c:pt>
                      <c:pt idx="9340">
                        <c:v>2.8952430555567306</c:v>
                      </c:pt>
                      <c:pt idx="9341">
                        <c:v>2.8954861111108956</c:v>
                      </c:pt>
                      <c:pt idx="9342">
                        <c:v>2.8957291666650606</c:v>
                      </c:pt>
                      <c:pt idx="9343">
                        <c:v>2.8959722222192257</c:v>
                      </c:pt>
                      <c:pt idx="9344">
                        <c:v>2.8962152777733907</c:v>
                      </c:pt>
                      <c:pt idx="9345">
                        <c:v>2.8964583333348317</c:v>
                      </c:pt>
                      <c:pt idx="9346">
                        <c:v>2.8967013888889968</c:v>
                      </c:pt>
                      <c:pt idx="9347">
                        <c:v>2.8969444444431618</c:v>
                      </c:pt>
                      <c:pt idx="9348">
                        <c:v>2.8971874999973268</c:v>
                      </c:pt>
                      <c:pt idx="9349">
                        <c:v>2.8974305555514919</c:v>
                      </c:pt>
                      <c:pt idx="9350">
                        <c:v>2.8976736111129329</c:v>
                      </c:pt>
                      <c:pt idx="9351">
                        <c:v>2.8979166666670979</c:v>
                      </c:pt>
                      <c:pt idx="9352">
                        <c:v>2.8981597222212629</c:v>
                      </c:pt>
                      <c:pt idx="9353">
                        <c:v>2.898402777775428</c:v>
                      </c:pt>
                      <c:pt idx="9354">
                        <c:v>2.898645833329593</c:v>
                      </c:pt>
                      <c:pt idx="9355">
                        <c:v>2.8988888888837581</c:v>
                      </c:pt>
                      <c:pt idx="9356">
                        <c:v>2.8991319444451991</c:v>
                      </c:pt>
                      <c:pt idx="9357">
                        <c:v>2.8993749999993641</c:v>
                      </c:pt>
                      <c:pt idx="9358">
                        <c:v>2.8996180555535291</c:v>
                      </c:pt>
                      <c:pt idx="9359">
                        <c:v>2.8998611111076942</c:v>
                      </c:pt>
                      <c:pt idx="9360">
                        <c:v>2.9001041666618592</c:v>
                      </c:pt>
                      <c:pt idx="9361">
                        <c:v>2.9003472222233002</c:v>
                      </c:pt>
                      <c:pt idx="9362">
                        <c:v>2.9005902777774653</c:v>
                      </c:pt>
                      <c:pt idx="9363">
                        <c:v>2.9008333333316303</c:v>
                      </c:pt>
                      <c:pt idx="9364">
                        <c:v>2.9010763888857953</c:v>
                      </c:pt>
                      <c:pt idx="9365">
                        <c:v>2.9013194444399604</c:v>
                      </c:pt>
                      <c:pt idx="9366">
                        <c:v>2.9015625000014014</c:v>
                      </c:pt>
                      <c:pt idx="9367">
                        <c:v>2.9018055555555664</c:v>
                      </c:pt>
                      <c:pt idx="9368">
                        <c:v>2.9020486111097314</c:v>
                      </c:pt>
                      <c:pt idx="9369">
                        <c:v>2.9022916666638965</c:v>
                      </c:pt>
                      <c:pt idx="9370">
                        <c:v>2.9025347222180615</c:v>
                      </c:pt>
                      <c:pt idx="9371">
                        <c:v>2.9027777777795025</c:v>
                      </c:pt>
                      <c:pt idx="9372">
                        <c:v>2.9030208333336676</c:v>
                      </c:pt>
                      <c:pt idx="9373">
                        <c:v>2.9032638888878326</c:v>
                      </c:pt>
                      <c:pt idx="9374">
                        <c:v>2.9035069444419976</c:v>
                      </c:pt>
                      <c:pt idx="9375">
                        <c:v>2.9037499999961627</c:v>
                      </c:pt>
                      <c:pt idx="9376">
                        <c:v>2.9039930555576037</c:v>
                      </c:pt>
                      <c:pt idx="9377">
                        <c:v>2.9042361111117687</c:v>
                      </c:pt>
                      <c:pt idx="9378">
                        <c:v>2.9044791666659338</c:v>
                      </c:pt>
                      <c:pt idx="9379">
                        <c:v>2.9047222222200988</c:v>
                      </c:pt>
                      <c:pt idx="9380">
                        <c:v>2.9049652777742638</c:v>
                      </c:pt>
                      <c:pt idx="9381">
                        <c:v>2.9052083333284289</c:v>
                      </c:pt>
                      <c:pt idx="9382">
                        <c:v>2.9054513888898699</c:v>
                      </c:pt>
                      <c:pt idx="9383">
                        <c:v>2.9056944444440349</c:v>
                      </c:pt>
                      <c:pt idx="9384">
                        <c:v>2.9059374999981999</c:v>
                      </c:pt>
                      <c:pt idx="9385">
                        <c:v>2.9061921296291446</c:v>
                      </c:pt>
                      <c:pt idx="9386">
                        <c:v>2.9064351851833097</c:v>
                      </c:pt>
                      <c:pt idx="9387">
                        <c:v>2.9066782407374747</c:v>
                      </c:pt>
                      <c:pt idx="9388">
                        <c:v>2.9069212962916398</c:v>
                      </c:pt>
                      <c:pt idx="9389">
                        <c:v>2.9071643518530808</c:v>
                      </c:pt>
                      <c:pt idx="9390">
                        <c:v>2.9074074074072458</c:v>
                      </c:pt>
                      <c:pt idx="9391">
                        <c:v>2.9076504629614108</c:v>
                      </c:pt>
                      <c:pt idx="9392">
                        <c:v>2.9078935185155759</c:v>
                      </c:pt>
                      <c:pt idx="9393">
                        <c:v>2.9081365740697409</c:v>
                      </c:pt>
                      <c:pt idx="9394">
                        <c:v>2.9083796296311819</c:v>
                      </c:pt>
                      <c:pt idx="9395">
                        <c:v>2.9086226851853469</c:v>
                      </c:pt>
                      <c:pt idx="9396">
                        <c:v>2.908865740739512</c:v>
                      </c:pt>
                      <c:pt idx="9397">
                        <c:v>2.909108796293677</c:v>
                      </c:pt>
                      <c:pt idx="9398">
                        <c:v>2.9093518518478421</c:v>
                      </c:pt>
                      <c:pt idx="9399">
                        <c:v>2.9095949074092831</c:v>
                      </c:pt>
                      <c:pt idx="9400">
                        <c:v>2.9098379629634481</c:v>
                      </c:pt>
                      <c:pt idx="9401">
                        <c:v>2.9100810185176131</c:v>
                      </c:pt>
                      <c:pt idx="9402">
                        <c:v>2.9103240740717782</c:v>
                      </c:pt>
                      <c:pt idx="9403">
                        <c:v>2.9105671296259432</c:v>
                      </c:pt>
                      <c:pt idx="9404">
                        <c:v>2.9108101851801083</c:v>
                      </c:pt>
                      <c:pt idx="9405">
                        <c:v>2.9110532407415493</c:v>
                      </c:pt>
                      <c:pt idx="9406">
                        <c:v>2.9112962962957143</c:v>
                      </c:pt>
                      <c:pt idx="9407">
                        <c:v>2.9115393518498793</c:v>
                      </c:pt>
                      <c:pt idx="9408">
                        <c:v>2.9117824074040444</c:v>
                      </c:pt>
                      <c:pt idx="9409">
                        <c:v>2.9120254629582094</c:v>
                      </c:pt>
                      <c:pt idx="9410">
                        <c:v>2.9122685185196504</c:v>
                      </c:pt>
                      <c:pt idx="9411">
                        <c:v>2.9125115740738154</c:v>
                      </c:pt>
                      <c:pt idx="9412">
                        <c:v>2.9127546296279805</c:v>
                      </c:pt>
                      <c:pt idx="9413">
                        <c:v>2.9129976851821455</c:v>
                      </c:pt>
                      <c:pt idx="9414">
                        <c:v>2.9132407407363106</c:v>
                      </c:pt>
                      <c:pt idx="9415">
                        <c:v>2.9134837962977516</c:v>
                      </c:pt>
                      <c:pt idx="9416">
                        <c:v>2.9137268518519166</c:v>
                      </c:pt>
                      <c:pt idx="9417">
                        <c:v>2.9139699074060816</c:v>
                      </c:pt>
                      <c:pt idx="9418">
                        <c:v>2.9142129629602467</c:v>
                      </c:pt>
                      <c:pt idx="9419">
                        <c:v>2.9144560185144117</c:v>
                      </c:pt>
                      <c:pt idx="9420">
                        <c:v>2.9146990740758527</c:v>
                      </c:pt>
                      <c:pt idx="9421">
                        <c:v>2.9149421296300178</c:v>
                      </c:pt>
                      <c:pt idx="9422">
                        <c:v>2.9151851851841828</c:v>
                      </c:pt>
                      <c:pt idx="9423">
                        <c:v>2.9154282407383478</c:v>
                      </c:pt>
                      <c:pt idx="9424">
                        <c:v>2.9156712962925129</c:v>
                      </c:pt>
                      <c:pt idx="9425">
                        <c:v>2.9159143518539539</c:v>
                      </c:pt>
                      <c:pt idx="9426">
                        <c:v>2.9161574074081189</c:v>
                      </c:pt>
                      <c:pt idx="9427">
                        <c:v>2.9164004629622839</c:v>
                      </c:pt>
                      <c:pt idx="9428">
                        <c:v>2.916643518516449</c:v>
                      </c:pt>
                      <c:pt idx="9429">
                        <c:v>2.916886574070614</c:v>
                      </c:pt>
                      <c:pt idx="9430">
                        <c:v>2.9171296296247791</c:v>
                      </c:pt>
                      <c:pt idx="9431">
                        <c:v>2.9173726851862201</c:v>
                      </c:pt>
                      <c:pt idx="9432">
                        <c:v>2.9176157407403851</c:v>
                      </c:pt>
                      <c:pt idx="9433">
                        <c:v>2.9178703703713298</c:v>
                      </c:pt>
                      <c:pt idx="9434">
                        <c:v>2.9181134259254948</c:v>
                      </c:pt>
                      <c:pt idx="9435">
                        <c:v>2.9183564814796599</c:v>
                      </c:pt>
                      <c:pt idx="9436">
                        <c:v>2.9185995370338249</c:v>
                      </c:pt>
                      <c:pt idx="9437">
                        <c:v>2.9188425925879899</c:v>
                      </c:pt>
                      <c:pt idx="9438">
                        <c:v>2.9190856481494309</c:v>
                      </c:pt>
                      <c:pt idx="9439">
                        <c:v>2.919328703703596</c:v>
                      </c:pt>
                      <c:pt idx="9440">
                        <c:v>2.919571759257761</c:v>
                      </c:pt>
                      <c:pt idx="9441">
                        <c:v>2.9198148148119261</c:v>
                      </c:pt>
                      <c:pt idx="9442">
                        <c:v>2.9200578703660911</c:v>
                      </c:pt>
                      <c:pt idx="9443">
                        <c:v>2.9203009259275321</c:v>
                      </c:pt>
                      <c:pt idx="9444">
                        <c:v>2.9205439814816971</c:v>
                      </c:pt>
                      <c:pt idx="9445">
                        <c:v>2.9207870370358622</c:v>
                      </c:pt>
                      <c:pt idx="9446">
                        <c:v>2.9210300925900272</c:v>
                      </c:pt>
                      <c:pt idx="9447">
                        <c:v>2.9212731481441923</c:v>
                      </c:pt>
                      <c:pt idx="9448">
                        <c:v>2.9215162037056333</c:v>
                      </c:pt>
                      <c:pt idx="9449">
                        <c:v>2.9217592592597983</c:v>
                      </c:pt>
                      <c:pt idx="9450">
                        <c:v>2.9220023148139633</c:v>
                      </c:pt>
                      <c:pt idx="9451">
                        <c:v>2.9222453703681284</c:v>
                      </c:pt>
                      <c:pt idx="9452">
                        <c:v>2.9224884259222934</c:v>
                      </c:pt>
                      <c:pt idx="9453">
                        <c:v>2.9227314814764584</c:v>
                      </c:pt>
                      <c:pt idx="9454">
                        <c:v>2.9229745370378994</c:v>
                      </c:pt>
                      <c:pt idx="9455">
                        <c:v>2.9232175925920645</c:v>
                      </c:pt>
                      <c:pt idx="9456">
                        <c:v>2.9234606481462295</c:v>
                      </c:pt>
                      <c:pt idx="9457">
                        <c:v>2.9237037037003946</c:v>
                      </c:pt>
                      <c:pt idx="9458">
                        <c:v>2.9239467592545596</c:v>
                      </c:pt>
                      <c:pt idx="9459">
                        <c:v>2.9241898148160006</c:v>
                      </c:pt>
                      <c:pt idx="9460">
                        <c:v>2.9244328703701656</c:v>
                      </c:pt>
                      <c:pt idx="9461">
                        <c:v>2.9246759259243307</c:v>
                      </c:pt>
                      <c:pt idx="9462">
                        <c:v>2.9249189814784957</c:v>
                      </c:pt>
                      <c:pt idx="9463">
                        <c:v>2.9251620370326608</c:v>
                      </c:pt>
                      <c:pt idx="9464">
                        <c:v>2.9254050925941018</c:v>
                      </c:pt>
                      <c:pt idx="9465">
                        <c:v>2.9256481481482668</c:v>
                      </c:pt>
                      <c:pt idx="9466">
                        <c:v>2.9258912037024318</c:v>
                      </c:pt>
                      <c:pt idx="9467">
                        <c:v>2.9261342592565969</c:v>
                      </c:pt>
                      <c:pt idx="9468">
                        <c:v>2.9263773148107619</c:v>
                      </c:pt>
                      <c:pt idx="9469">
                        <c:v>2.9266203703722029</c:v>
                      </c:pt>
                      <c:pt idx="9470">
                        <c:v>2.9268634259263679</c:v>
                      </c:pt>
                      <c:pt idx="9471">
                        <c:v>2.927106481480533</c:v>
                      </c:pt>
                      <c:pt idx="9472">
                        <c:v>2.927349537034698</c:v>
                      </c:pt>
                      <c:pt idx="9473">
                        <c:v>2.9275925925888631</c:v>
                      </c:pt>
                      <c:pt idx="9474">
                        <c:v>2.9278356481430281</c:v>
                      </c:pt>
                      <c:pt idx="9475">
                        <c:v>2.9280787037044691</c:v>
                      </c:pt>
                      <c:pt idx="9476">
                        <c:v>2.9283217592586341</c:v>
                      </c:pt>
                      <c:pt idx="9477">
                        <c:v>2.9285648148127992</c:v>
                      </c:pt>
                      <c:pt idx="9478">
                        <c:v>2.9288078703669642</c:v>
                      </c:pt>
                      <c:pt idx="9479">
                        <c:v>2.9290509259211293</c:v>
                      </c:pt>
                      <c:pt idx="9480">
                        <c:v>2.9292939814825703</c:v>
                      </c:pt>
                      <c:pt idx="9481">
                        <c:v>2.9295370370367353</c:v>
                      </c:pt>
                      <c:pt idx="9482">
                        <c:v>2.92979166666768</c:v>
                      </c:pt>
                      <c:pt idx="9483">
                        <c:v>2.930034722221845</c:v>
                      </c:pt>
                      <c:pt idx="9484">
                        <c:v>2.9302777777760101</c:v>
                      </c:pt>
                      <c:pt idx="9485">
                        <c:v>2.9305208333301751</c:v>
                      </c:pt>
                      <c:pt idx="9486">
                        <c:v>2.9307638888843401</c:v>
                      </c:pt>
                      <c:pt idx="9487">
                        <c:v>2.9310069444457811</c:v>
                      </c:pt>
                      <c:pt idx="9488">
                        <c:v>2.9312499999999462</c:v>
                      </c:pt>
                      <c:pt idx="9489">
                        <c:v>2.9314930555541112</c:v>
                      </c:pt>
                      <c:pt idx="9490">
                        <c:v>2.9317361111082763</c:v>
                      </c:pt>
                      <c:pt idx="9491">
                        <c:v>2.9319791666624413</c:v>
                      </c:pt>
                      <c:pt idx="9492">
                        <c:v>2.9322222222238823</c:v>
                      </c:pt>
                      <c:pt idx="9493">
                        <c:v>2.9324652777780473</c:v>
                      </c:pt>
                      <c:pt idx="9494">
                        <c:v>2.9327083333322124</c:v>
                      </c:pt>
                      <c:pt idx="9495">
                        <c:v>2.9329513888863774</c:v>
                      </c:pt>
                      <c:pt idx="9496">
                        <c:v>2.9331944444405424</c:v>
                      </c:pt>
                      <c:pt idx="9497">
                        <c:v>2.9334375000019834</c:v>
                      </c:pt>
                      <c:pt idx="9498">
                        <c:v>2.9336805555561485</c:v>
                      </c:pt>
                      <c:pt idx="9499">
                        <c:v>2.9339236111103135</c:v>
                      </c:pt>
                      <c:pt idx="9500">
                        <c:v>2.9341666666644786</c:v>
                      </c:pt>
                      <c:pt idx="9501">
                        <c:v>2.9344097222186436</c:v>
                      </c:pt>
                      <c:pt idx="9502">
                        <c:v>2.9346527777728086</c:v>
                      </c:pt>
                      <c:pt idx="9503">
                        <c:v>2.9348958333342496</c:v>
                      </c:pt>
                      <c:pt idx="9504">
                        <c:v>2.9351388888884147</c:v>
                      </c:pt>
                      <c:pt idx="9505">
                        <c:v>2.9353819444425797</c:v>
                      </c:pt>
                      <c:pt idx="9506">
                        <c:v>2.9356249999967448</c:v>
                      </c:pt>
                      <c:pt idx="9507">
                        <c:v>2.9358680555509098</c:v>
                      </c:pt>
                      <c:pt idx="9508">
                        <c:v>2.9361111111123508</c:v>
                      </c:pt>
                      <c:pt idx="9509">
                        <c:v>2.9363541666665158</c:v>
                      </c:pt>
                      <c:pt idx="9510">
                        <c:v>2.9365972222206809</c:v>
                      </c:pt>
                      <c:pt idx="9511">
                        <c:v>2.9368402777748459</c:v>
                      </c:pt>
                      <c:pt idx="9512">
                        <c:v>2.9370833333290109</c:v>
                      </c:pt>
                      <c:pt idx="9513">
                        <c:v>2.9373263888904519</c:v>
                      </c:pt>
                      <c:pt idx="9514">
                        <c:v>2.937569444444617</c:v>
                      </c:pt>
                      <c:pt idx="9515">
                        <c:v>2.937812499998782</c:v>
                      </c:pt>
                      <c:pt idx="9516">
                        <c:v>2.9380555555529471</c:v>
                      </c:pt>
                      <c:pt idx="9517">
                        <c:v>2.9382986111071121</c:v>
                      </c:pt>
                      <c:pt idx="9518">
                        <c:v>2.9385416666685531</c:v>
                      </c:pt>
                      <c:pt idx="9519">
                        <c:v>2.9387847222227181</c:v>
                      </c:pt>
                      <c:pt idx="9520">
                        <c:v>2.9390277777768832</c:v>
                      </c:pt>
                      <c:pt idx="9521">
                        <c:v>2.9392708333310482</c:v>
                      </c:pt>
                      <c:pt idx="9522">
                        <c:v>2.9395138888852133</c:v>
                      </c:pt>
                      <c:pt idx="9523">
                        <c:v>2.9397569444393783</c:v>
                      </c:pt>
                      <c:pt idx="9524">
                        <c:v>2.9400000000008193</c:v>
                      </c:pt>
                      <c:pt idx="9525">
                        <c:v>2.9402430555549843</c:v>
                      </c:pt>
                      <c:pt idx="9526">
                        <c:v>2.9404861111091494</c:v>
                      </c:pt>
                      <c:pt idx="9527">
                        <c:v>2.9407291666633144</c:v>
                      </c:pt>
                      <c:pt idx="9528">
                        <c:v>2.9409722222174794</c:v>
                      </c:pt>
                      <c:pt idx="9529">
                        <c:v>2.9412152777789204</c:v>
                      </c:pt>
                      <c:pt idx="9530">
                        <c:v>2.9414699074025892</c:v>
                      </c:pt>
                      <c:pt idx="9531">
                        <c:v>2.9417129629640302</c:v>
                      </c:pt>
                      <c:pt idx="9532">
                        <c:v>2.9419560185181952</c:v>
                      </c:pt>
                      <c:pt idx="9533">
                        <c:v>2.9421990740723603</c:v>
                      </c:pt>
                      <c:pt idx="9534">
                        <c:v>2.9424421296265253</c:v>
                      </c:pt>
                      <c:pt idx="9535">
                        <c:v>2.9426851851806903</c:v>
                      </c:pt>
                      <c:pt idx="9536">
                        <c:v>2.9429282407421313</c:v>
                      </c:pt>
                      <c:pt idx="9537">
                        <c:v>2.9431712962962964</c:v>
                      </c:pt>
                      <c:pt idx="9538">
                        <c:v>2.9434143518504614</c:v>
                      </c:pt>
                      <c:pt idx="9539">
                        <c:v>2.9436574074046264</c:v>
                      </c:pt>
                      <c:pt idx="9540">
                        <c:v>2.9439004629587915</c:v>
                      </c:pt>
                      <c:pt idx="9541">
                        <c:v>2.9441435185202325</c:v>
                      </c:pt>
                      <c:pt idx="9542">
                        <c:v>2.9443865740743975</c:v>
                      </c:pt>
                      <c:pt idx="9543">
                        <c:v>2.9446296296285626</c:v>
                      </c:pt>
                      <c:pt idx="9544">
                        <c:v>2.9448726851827276</c:v>
                      </c:pt>
                      <c:pt idx="9545">
                        <c:v>2.9451157407368926</c:v>
                      </c:pt>
                      <c:pt idx="9546">
                        <c:v>2.9453587962983336</c:v>
                      </c:pt>
                      <c:pt idx="9547">
                        <c:v>2.9456018518524987</c:v>
                      </c:pt>
                      <c:pt idx="9548">
                        <c:v>2.9458449074066637</c:v>
                      </c:pt>
                      <c:pt idx="9549">
                        <c:v>2.9460879629608288</c:v>
                      </c:pt>
                      <c:pt idx="9550">
                        <c:v>2.9463310185149938</c:v>
                      </c:pt>
                      <c:pt idx="9551">
                        <c:v>2.9465740740691588</c:v>
                      </c:pt>
                      <c:pt idx="9552">
                        <c:v>2.9468171296305998</c:v>
                      </c:pt>
                      <c:pt idx="9553">
                        <c:v>2.9470601851847649</c:v>
                      </c:pt>
                      <c:pt idx="9554">
                        <c:v>2.9473032407389299</c:v>
                      </c:pt>
                      <c:pt idx="9555">
                        <c:v>2.9475462962930949</c:v>
                      </c:pt>
                      <c:pt idx="9556">
                        <c:v>2.94778935184726</c:v>
                      </c:pt>
                      <c:pt idx="9557">
                        <c:v>2.948032407408701</c:v>
                      </c:pt>
                      <c:pt idx="9558">
                        <c:v>2.948275462962866</c:v>
                      </c:pt>
                      <c:pt idx="9559">
                        <c:v>2.9485185185170311</c:v>
                      </c:pt>
                      <c:pt idx="9560">
                        <c:v>2.9487615740711961</c:v>
                      </c:pt>
                      <c:pt idx="9561">
                        <c:v>2.9490046296253611</c:v>
                      </c:pt>
                      <c:pt idx="9562">
                        <c:v>2.9492476851868021</c:v>
                      </c:pt>
                      <c:pt idx="9563">
                        <c:v>2.9494907407409672</c:v>
                      </c:pt>
                      <c:pt idx="9564">
                        <c:v>2.9497337962951322</c:v>
                      </c:pt>
                      <c:pt idx="9565">
                        <c:v>2.9499768518492973</c:v>
                      </c:pt>
                      <c:pt idx="9566">
                        <c:v>2.9502199074034623</c:v>
                      </c:pt>
                      <c:pt idx="9567">
                        <c:v>2.9504629629649033</c:v>
                      </c:pt>
                      <c:pt idx="9568">
                        <c:v>2.9507060185190683</c:v>
                      </c:pt>
                      <c:pt idx="9569">
                        <c:v>2.9509490740732334</c:v>
                      </c:pt>
                      <c:pt idx="9570">
                        <c:v>2.9511921296273984</c:v>
                      </c:pt>
                      <c:pt idx="9571">
                        <c:v>2.9514351851815634</c:v>
                      </c:pt>
                      <c:pt idx="9572">
                        <c:v>2.9516782407357285</c:v>
                      </c:pt>
                      <c:pt idx="9573">
                        <c:v>2.9519212962971695</c:v>
                      </c:pt>
                      <c:pt idx="9574">
                        <c:v>2.9521643518513345</c:v>
                      </c:pt>
                      <c:pt idx="9575">
                        <c:v>2.9524074074054996</c:v>
                      </c:pt>
                      <c:pt idx="9576">
                        <c:v>2.9526504629596646</c:v>
                      </c:pt>
                      <c:pt idx="9577">
                        <c:v>2.9528935185138296</c:v>
                      </c:pt>
                      <c:pt idx="9578">
                        <c:v>2.9531481481447743</c:v>
                      </c:pt>
                      <c:pt idx="9579">
                        <c:v>2.9533912036989394</c:v>
                      </c:pt>
                      <c:pt idx="9580">
                        <c:v>2.9536342592603804</c:v>
                      </c:pt>
                      <c:pt idx="9581">
                        <c:v>2.9538773148145454</c:v>
                      </c:pt>
                      <c:pt idx="9582">
                        <c:v>2.9541203703687104</c:v>
                      </c:pt>
                      <c:pt idx="9583">
                        <c:v>2.9543634259228755</c:v>
                      </c:pt>
                      <c:pt idx="9584">
                        <c:v>2.9546064814770405</c:v>
                      </c:pt>
                      <c:pt idx="9585">
                        <c:v>2.9548495370384815</c:v>
                      </c:pt>
                      <c:pt idx="9586">
                        <c:v>2.9550925925926466</c:v>
                      </c:pt>
                      <c:pt idx="9587">
                        <c:v>2.9553356481468116</c:v>
                      </c:pt>
                      <c:pt idx="9588">
                        <c:v>2.9555787037009766</c:v>
                      </c:pt>
                      <c:pt idx="9589">
                        <c:v>2.9558217592551417</c:v>
                      </c:pt>
                      <c:pt idx="9590">
                        <c:v>2.9560648148165827</c:v>
                      </c:pt>
                      <c:pt idx="9591">
                        <c:v>2.9563078703707477</c:v>
                      </c:pt>
                      <c:pt idx="9592">
                        <c:v>2.9565509259249128</c:v>
                      </c:pt>
                      <c:pt idx="9593">
                        <c:v>2.9567939814790778</c:v>
                      </c:pt>
                      <c:pt idx="9594">
                        <c:v>2.9570370370332428</c:v>
                      </c:pt>
                      <c:pt idx="9595">
                        <c:v>2.9572800925946838</c:v>
                      </c:pt>
                      <c:pt idx="9596">
                        <c:v>2.9575231481488489</c:v>
                      </c:pt>
                      <c:pt idx="9597">
                        <c:v>2.9577662037030139</c:v>
                      </c:pt>
                      <c:pt idx="9598">
                        <c:v>2.9580092592571789</c:v>
                      </c:pt>
                      <c:pt idx="9599">
                        <c:v>2.958252314811344</c:v>
                      </c:pt>
                      <c:pt idx="9600">
                        <c:v>2.958495370365509</c:v>
                      </c:pt>
                      <c:pt idx="9601">
                        <c:v>2.95873842592695</c:v>
                      </c:pt>
                      <c:pt idx="9602">
                        <c:v>2.9589814814811151</c:v>
                      </c:pt>
                      <c:pt idx="9603">
                        <c:v>2.9592245370352801</c:v>
                      </c:pt>
                      <c:pt idx="9604">
                        <c:v>2.9594675925894451</c:v>
                      </c:pt>
                      <c:pt idx="9605">
                        <c:v>2.9597106481436102</c:v>
                      </c:pt>
                      <c:pt idx="9606">
                        <c:v>2.9599537037050512</c:v>
                      </c:pt>
                      <c:pt idx="9607">
                        <c:v>2.9601967592592162</c:v>
                      </c:pt>
                      <c:pt idx="9608">
                        <c:v>2.9604398148133813</c:v>
                      </c:pt>
                      <c:pt idx="9609">
                        <c:v>2.9606828703675463</c:v>
                      </c:pt>
                      <c:pt idx="9610">
                        <c:v>2.9609259259217113</c:v>
                      </c:pt>
                      <c:pt idx="9611">
                        <c:v>2.9611689814831523</c:v>
                      </c:pt>
                      <c:pt idx="9612">
                        <c:v>2.9614120370373174</c:v>
                      </c:pt>
                      <c:pt idx="9613">
                        <c:v>2.9616550925914824</c:v>
                      </c:pt>
                      <c:pt idx="9614">
                        <c:v>2.9618981481456474</c:v>
                      </c:pt>
                      <c:pt idx="9615">
                        <c:v>2.9621412036998125</c:v>
                      </c:pt>
                      <c:pt idx="9616">
                        <c:v>2.9623842592612535</c:v>
                      </c:pt>
                      <c:pt idx="9617">
                        <c:v>2.9626273148154185</c:v>
                      </c:pt>
                      <c:pt idx="9618">
                        <c:v>2.9628703703695836</c:v>
                      </c:pt>
                      <c:pt idx="9619">
                        <c:v>2.9631134259237486</c:v>
                      </c:pt>
                      <c:pt idx="9620">
                        <c:v>2.9633564814779136</c:v>
                      </c:pt>
                      <c:pt idx="9621">
                        <c:v>2.9635995370320787</c:v>
                      </c:pt>
                      <c:pt idx="9622">
                        <c:v>2.9638425925935197</c:v>
                      </c:pt>
                      <c:pt idx="9623">
                        <c:v>2.9640856481476847</c:v>
                      </c:pt>
                      <c:pt idx="9624">
                        <c:v>2.9643287037018498</c:v>
                      </c:pt>
                      <c:pt idx="9625">
                        <c:v>2.9645717592560148</c:v>
                      </c:pt>
                      <c:pt idx="9626">
                        <c:v>2.9648263888869595</c:v>
                      </c:pt>
                      <c:pt idx="9627">
                        <c:v>2.9650694444411245</c:v>
                      </c:pt>
                      <c:pt idx="9628">
                        <c:v>2.9653124999952896</c:v>
                      </c:pt>
                      <c:pt idx="9629">
                        <c:v>2.9655555555567306</c:v>
                      </c:pt>
                      <c:pt idx="9630">
                        <c:v>2.9657986111108956</c:v>
                      </c:pt>
                      <c:pt idx="9631">
                        <c:v>2.9660416666650606</c:v>
                      </c:pt>
                      <c:pt idx="9632">
                        <c:v>2.9662847222192257</c:v>
                      </c:pt>
                      <c:pt idx="9633">
                        <c:v>2.9665277777733907</c:v>
                      </c:pt>
                      <c:pt idx="9634">
                        <c:v>2.9667708333348317</c:v>
                      </c:pt>
                      <c:pt idx="9635">
                        <c:v>2.9670138888889968</c:v>
                      </c:pt>
                      <c:pt idx="9636">
                        <c:v>2.9672569444431618</c:v>
                      </c:pt>
                      <c:pt idx="9637">
                        <c:v>2.9674999999973268</c:v>
                      </c:pt>
                      <c:pt idx="9638">
                        <c:v>2.9677430555514919</c:v>
                      </c:pt>
                      <c:pt idx="9639">
                        <c:v>2.9679861111129329</c:v>
                      </c:pt>
                      <c:pt idx="9640">
                        <c:v>2.9682291666670979</c:v>
                      </c:pt>
                      <c:pt idx="9641">
                        <c:v>2.9684722222212629</c:v>
                      </c:pt>
                      <c:pt idx="9642">
                        <c:v>2.968715277775428</c:v>
                      </c:pt>
                      <c:pt idx="9643">
                        <c:v>2.968958333329593</c:v>
                      </c:pt>
                      <c:pt idx="9644">
                        <c:v>2.9692013888837581</c:v>
                      </c:pt>
                      <c:pt idx="9645">
                        <c:v>2.9694444444451991</c:v>
                      </c:pt>
                      <c:pt idx="9646">
                        <c:v>2.9696874999993641</c:v>
                      </c:pt>
                      <c:pt idx="9647">
                        <c:v>2.9699305555535291</c:v>
                      </c:pt>
                      <c:pt idx="9648">
                        <c:v>2.9701736111076942</c:v>
                      </c:pt>
                      <c:pt idx="9649">
                        <c:v>2.9704166666618592</c:v>
                      </c:pt>
                      <c:pt idx="9650">
                        <c:v>2.9706597222233002</c:v>
                      </c:pt>
                      <c:pt idx="9651">
                        <c:v>2.9709027777774653</c:v>
                      </c:pt>
                      <c:pt idx="9652">
                        <c:v>2.9711458333316303</c:v>
                      </c:pt>
                      <c:pt idx="9653">
                        <c:v>2.9713888888857953</c:v>
                      </c:pt>
                      <c:pt idx="9654">
                        <c:v>2.9716319444399604</c:v>
                      </c:pt>
                      <c:pt idx="9655">
                        <c:v>2.9718750000014014</c:v>
                      </c:pt>
                      <c:pt idx="9656">
                        <c:v>2.9721180555555664</c:v>
                      </c:pt>
                      <c:pt idx="9657">
                        <c:v>2.9723611111097314</c:v>
                      </c:pt>
                      <c:pt idx="9658">
                        <c:v>2.9726041666638965</c:v>
                      </c:pt>
                      <c:pt idx="9659">
                        <c:v>2.9728472222180615</c:v>
                      </c:pt>
                      <c:pt idx="9660">
                        <c:v>2.9730902777795025</c:v>
                      </c:pt>
                      <c:pt idx="9661">
                        <c:v>2.9733333333336676</c:v>
                      </c:pt>
                      <c:pt idx="9662">
                        <c:v>2.9735763888878326</c:v>
                      </c:pt>
                      <c:pt idx="9663">
                        <c:v>2.9738194444419976</c:v>
                      </c:pt>
                      <c:pt idx="9664">
                        <c:v>2.9740624999961627</c:v>
                      </c:pt>
                      <c:pt idx="9665">
                        <c:v>2.9743055555576037</c:v>
                      </c:pt>
                      <c:pt idx="9666">
                        <c:v>2.9745486111117687</c:v>
                      </c:pt>
                      <c:pt idx="9667">
                        <c:v>2.9747916666659338</c:v>
                      </c:pt>
                      <c:pt idx="9668">
                        <c:v>2.9750347222200988</c:v>
                      </c:pt>
                      <c:pt idx="9669">
                        <c:v>2.9752777777742638</c:v>
                      </c:pt>
                      <c:pt idx="9670">
                        <c:v>2.9755208333284289</c:v>
                      </c:pt>
                      <c:pt idx="9671">
                        <c:v>2.9757638888898699</c:v>
                      </c:pt>
                      <c:pt idx="9672">
                        <c:v>2.9760069444440349</c:v>
                      </c:pt>
                      <c:pt idx="9673">
                        <c:v>2.9762499999981999</c:v>
                      </c:pt>
                      <c:pt idx="9674">
                        <c:v>2.9765046296291446</c:v>
                      </c:pt>
                      <c:pt idx="9675">
                        <c:v>2.9767476851833097</c:v>
                      </c:pt>
                      <c:pt idx="9676">
                        <c:v>2.9769907407374747</c:v>
                      </c:pt>
                      <c:pt idx="9677">
                        <c:v>2.9772337962916398</c:v>
                      </c:pt>
                      <c:pt idx="9678">
                        <c:v>2.9774768518530808</c:v>
                      </c:pt>
                      <c:pt idx="9679">
                        <c:v>2.9777199074072458</c:v>
                      </c:pt>
                      <c:pt idx="9680">
                        <c:v>2.9779629629614108</c:v>
                      </c:pt>
                      <c:pt idx="9681">
                        <c:v>2.9782060185155759</c:v>
                      </c:pt>
                      <c:pt idx="9682">
                        <c:v>2.9784490740697409</c:v>
                      </c:pt>
                      <c:pt idx="9683">
                        <c:v>2.9786921296311819</c:v>
                      </c:pt>
                      <c:pt idx="9684">
                        <c:v>2.9789351851853469</c:v>
                      </c:pt>
                      <c:pt idx="9685">
                        <c:v>2.979178240739512</c:v>
                      </c:pt>
                      <c:pt idx="9686">
                        <c:v>2.979421296293677</c:v>
                      </c:pt>
                      <c:pt idx="9687">
                        <c:v>2.9796643518478421</c:v>
                      </c:pt>
                      <c:pt idx="9688">
                        <c:v>2.9799074074092831</c:v>
                      </c:pt>
                      <c:pt idx="9689">
                        <c:v>2.9801504629634481</c:v>
                      </c:pt>
                      <c:pt idx="9690">
                        <c:v>2.9803935185176131</c:v>
                      </c:pt>
                      <c:pt idx="9691">
                        <c:v>2.9806365740717782</c:v>
                      </c:pt>
                      <c:pt idx="9692">
                        <c:v>2.9808796296259432</c:v>
                      </c:pt>
                      <c:pt idx="9693">
                        <c:v>2.9811226851801083</c:v>
                      </c:pt>
                      <c:pt idx="9694">
                        <c:v>2.9813657407415493</c:v>
                      </c:pt>
                      <c:pt idx="9695">
                        <c:v>2.9816087962957143</c:v>
                      </c:pt>
                      <c:pt idx="9696">
                        <c:v>2.9818518518498793</c:v>
                      </c:pt>
                      <c:pt idx="9697">
                        <c:v>2.9820949074040444</c:v>
                      </c:pt>
                      <c:pt idx="9698">
                        <c:v>2.9823379629582094</c:v>
                      </c:pt>
                      <c:pt idx="9699">
                        <c:v>2.9825810185196504</c:v>
                      </c:pt>
                      <c:pt idx="9700">
                        <c:v>2.9828240740738154</c:v>
                      </c:pt>
                      <c:pt idx="9701">
                        <c:v>2.9830671296279805</c:v>
                      </c:pt>
                      <c:pt idx="9702">
                        <c:v>2.9833101851821455</c:v>
                      </c:pt>
                      <c:pt idx="9703">
                        <c:v>2.9835532407363106</c:v>
                      </c:pt>
                      <c:pt idx="9704">
                        <c:v>2.9837962962977516</c:v>
                      </c:pt>
                      <c:pt idx="9705">
                        <c:v>2.9840393518519166</c:v>
                      </c:pt>
                      <c:pt idx="9706">
                        <c:v>2.9842824074060816</c:v>
                      </c:pt>
                      <c:pt idx="9707">
                        <c:v>2.9845254629602467</c:v>
                      </c:pt>
                      <c:pt idx="9708">
                        <c:v>2.9847685185144117</c:v>
                      </c:pt>
                      <c:pt idx="9709">
                        <c:v>2.9850115740758527</c:v>
                      </c:pt>
                      <c:pt idx="9710">
                        <c:v>2.9852546296300178</c:v>
                      </c:pt>
                      <c:pt idx="9711">
                        <c:v>2.9854976851841828</c:v>
                      </c:pt>
                      <c:pt idx="9712">
                        <c:v>2.9857407407383478</c:v>
                      </c:pt>
                      <c:pt idx="9713">
                        <c:v>2.9859837962925129</c:v>
                      </c:pt>
                      <c:pt idx="9714">
                        <c:v>2.9862268518539539</c:v>
                      </c:pt>
                      <c:pt idx="9715">
                        <c:v>2.9864699074081189</c:v>
                      </c:pt>
                      <c:pt idx="9716">
                        <c:v>2.9867129629622839</c:v>
                      </c:pt>
                      <c:pt idx="9717">
                        <c:v>2.986956018516449</c:v>
                      </c:pt>
                      <c:pt idx="9718">
                        <c:v>2.987199074070614</c:v>
                      </c:pt>
                      <c:pt idx="9719">
                        <c:v>2.9874421296247791</c:v>
                      </c:pt>
                      <c:pt idx="9720">
                        <c:v>2.9876851851862201</c:v>
                      </c:pt>
                      <c:pt idx="9721">
                        <c:v>2.9879282407403851</c:v>
                      </c:pt>
                      <c:pt idx="9722">
                        <c:v>2.9881712962945501</c:v>
                      </c:pt>
                      <c:pt idx="9723">
                        <c:v>2.9884259259254948</c:v>
                      </c:pt>
                      <c:pt idx="9724">
                        <c:v>2.9886689814796599</c:v>
                      </c:pt>
                      <c:pt idx="9725">
                        <c:v>2.9889120370338249</c:v>
                      </c:pt>
                      <c:pt idx="9726">
                        <c:v>2.9891550925879899</c:v>
                      </c:pt>
                      <c:pt idx="9727">
                        <c:v>2.9893981481494309</c:v>
                      </c:pt>
                      <c:pt idx="9728">
                        <c:v>2.989641203703596</c:v>
                      </c:pt>
                      <c:pt idx="9729">
                        <c:v>2.989884259257761</c:v>
                      </c:pt>
                      <c:pt idx="9730">
                        <c:v>2.9901273148119261</c:v>
                      </c:pt>
                      <c:pt idx="9731">
                        <c:v>2.9903703703660911</c:v>
                      </c:pt>
                      <c:pt idx="9732">
                        <c:v>2.9906134259275321</c:v>
                      </c:pt>
                      <c:pt idx="9733">
                        <c:v>2.9908564814816971</c:v>
                      </c:pt>
                      <c:pt idx="9734">
                        <c:v>2.9910995370358622</c:v>
                      </c:pt>
                      <c:pt idx="9735">
                        <c:v>2.9913425925900272</c:v>
                      </c:pt>
                      <c:pt idx="9736">
                        <c:v>2.9915856481441923</c:v>
                      </c:pt>
                      <c:pt idx="9737">
                        <c:v>2.9918287037056333</c:v>
                      </c:pt>
                      <c:pt idx="9738">
                        <c:v>2.9920717592597983</c:v>
                      </c:pt>
                      <c:pt idx="9739">
                        <c:v>2.9923148148139633</c:v>
                      </c:pt>
                      <c:pt idx="9740">
                        <c:v>2.9925578703681284</c:v>
                      </c:pt>
                      <c:pt idx="9741">
                        <c:v>2.9928009259222934</c:v>
                      </c:pt>
                      <c:pt idx="9742">
                        <c:v>2.9930439814764584</c:v>
                      </c:pt>
                      <c:pt idx="9743">
                        <c:v>2.9932870370378994</c:v>
                      </c:pt>
                      <c:pt idx="9744">
                        <c:v>2.9935300925920645</c:v>
                      </c:pt>
                      <c:pt idx="9745">
                        <c:v>2.9937731481462295</c:v>
                      </c:pt>
                      <c:pt idx="9746">
                        <c:v>2.9940162037003946</c:v>
                      </c:pt>
                      <c:pt idx="9747">
                        <c:v>2.9942592592545596</c:v>
                      </c:pt>
                      <c:pt idx="9748">
                        <c:v>2.9945023148160006</c:v>
                      </c:pt>
                      <c:pt idx="9749">
                        <c:v>2.9947453703701656</c:v>
                      </c:pt>
                      <c:pt idx="9750">
                        <c:v>2.9949884259243307</c:v>
                      </c:pt>
                      <c:pt idx="9751">
                        <c:v>2.9952314814784957</c:v>
                      </c:pt>
                      <c:pt idx="9752">
                        <c:v>2.9954745370326608</c:v>
                      </c:pt>
                      <c:pt idx="9753">
                        <c:v>2.9957175925941018</c:v>
                      </c:pt>
                      <c:pt idx="9754">
                        <c:v>2.9959606481482668</c:v>
                      </c:pt>
                      <c:pt idx="9755">
                        <c:v>2.9962037037024318</c:v>
                      </c:pt>
                      <c:pt idx="9756">
                        <c:v>2.9964467592565969</c:v>
                      </c:pt>
                      <c:pt idx="9757">
                        <c:v>2.9966898148107619</c:v>
                      </c:pt>
                      <c:pt idx="9758">
                        <c:v>2.9969328703722029</c:v>
                      </c:pt>
                      <c:pt idx="9759">
                        <c:v>2.9971759259263679</c:v>
                      </c:pt>
                      <c:pt idx="9760">
                        <c:v>2.997418981480533</c:v>
                      </c:pt>
                      <c:pt idx="9761">
                        <c:v>2.997662037034698</c:v>
                      </c:pt>
                      <c:pt idx="9762">
                        <c:v>2.9979050925888631</c:v>
                      </c:pt>
                      <c:pt idx="9763">
                        <c:v>2.9981481481430281</c:v>
                      </c:pt>
                      <c:pt idx="9764">
                        <c:v>2.9983912037044691</c:v>
                      </c:pt>
                      <c:pt idx="9765">
                        <c:v>2.9986342592586341</c:v>
                      </c:pt>
                      <c:pt idx="9766">
                        <c:v>2.9988773148127992</c:v>
                      </c:pt>
                      <c:pt idx="9767">
                        <c:v>2.9991203703669642</c:v>
                      </c:pt>
                      <c:pt idx="9768">
                        <c:v>2.9993634259211293</c:v>
                      </c:pt>
                      <c:pt idx="9769">
                        <c:v>2.9996064814825703</c:v>
                      </c:pt>
                      <c:pt idx="9770">
                        <c:v>2.9998495370367353</c:v>
                      </c:pt>
                      <c:pt idx="9771">
                        <c:v>3.00010416666768</c:v>
                      </c:pt>
                      <c:pt idx="9772">
                        <c:v>3.000347222221845</c:v>
                      </c:pt>
                      <c:pt idx="9773">
                        <c:v>3.0005902777760101</c:v>
                      </c:pt>
                      <c:pt idx="9774">
                        <c:v>3.0008333333301751</c:v>
                      </c:pt>
                      <c:pt idx="9775">
                        <c:v>3.0010763888843401</c:v>
                      </c:pt>
                      <c:pt idx="9776">
                        <c:v>3.0013194444457811</c:v>
                      </c:pt>
                      <c:pt idx="9777">
                        <c:v>3.0015624999999462</c:v>
                      </c:pt>
                      <c:pt idx="9778">
                        <c:v>3.0018055555541112</c:v>
                      </c:pt>
                      <c:pt idx="9779">
                        <c:v>3.0020486111082763</c:v>
                      </c:pt>
                      <c:pt idx="9780">
                        <c:v>3.0022916666624413</c:v>
                      </c:pt>
                      <c:pt idx="9781">
                        <c:v>3.0025347222238823</c:v>
                      </c:pt>
                      <c:pt idx="9782">
                        <c:v>3.0027777777780473</c:v>
                      </c:pt>
                      <c:pt idx="9783">
                        <c:v>3.0030208333322124</c:v>
                      </c:pt>
                      <c:pt idx="9784">
                        <c:v>3.0032638888863774</c:v>
                      </c:pt>
                      <c:pt idx="9785">
                        <c:v>3.0035069444405424</c:v>
                      </c:pt>
                      <c:pt idx="9786">
                        <c:v>3.0037500000019834</c:v>
                      </c:pt>
                      <c:pt idx="9787">
                        <c:v>3.0039930555561485</c:v>
                      </c:pt>
                      <c:pt idx="9788">
                        <c:v>3.0042361111103135</c:v>
                      </c:pt>
                      <c:pt idx="9789">
                        <c:v>3.0044791666644786</c:v>
                      </c:pt>
                      <c:pt idx="9790">
                        <c:v>3.0047222222186436</c:v>
                      </c:pt>
                      <c:pt idx="9791">
                        <c:v>3.0049652777728086</c:v>
                      </c:pt>
                      <c:pt idx="9792">
                        <c:v>3.0052083333342496</c:v>
                      </c:pt>
                      <c:pt idx="9793">
                        <c:v>3.0054513888884147</c:v>
                      </c:pt>
                      <c:pt idx="9794">
                        <c:v>3.0056944444425797</c:v>
                      </c:pt>
                      <c:pt idx="9795">
                        <c:v>3.0059374999967448</c:v>
                      </c:pt>
                      <c:pt idx="9796">
                        <c:v>3.0061805555509098</c:v>
                      </c:pt>
                      <c:pt idx="9797">
                        <c:v>3.0064236111123508</c:v>
                      </c:pt>
                      <c:pt idx="9798">
                        <c:v>3.0066666666665158</c:v>
                      </c:pt>
                      <c:pt idx="9799">
                        <c:v>3.0069097222206809</c:v>
                      </c:pt>
                      <c:pt idx="9800">
                        <c:v>3.0071527777748459</c:v>
                      </c:pt>
                      <c:pt idx="9801">
                        <c:v>3.0073958333290109</c:v>
                      </c:pt>
                      <c:pt idx="9802">
                        <c:v>3.0076388888904519</c:v>
                      </c:pt>
                      <c:pt idx="9803">
                        <c:v>3.007881944444617</c:v>
                      </c:pt>
                      <c:pt idx="9804">
                        <c:v>3.008124999998782</c:v>
                      </c:pt>
                      <c:pt idx="9805">
                        <c:v>3.0083680555529471</c:v>
                      </c:pt>
                      <c:pt idx="9806">
                        <c:v>3.0086111111071121</c:v>
                      </c:pt>
                      <c:pt idx="9807">
                        <c:v>3.0088541666685531</c:v>
                      </c:pt>
                      <c:pt idx="9808">
                        <c:v>3.0090972222227181</c:v>
                      </c:pt>
                      <c:pt idx="9809">
                        <c:v>3.0093402777768832</c:v>
                      </c:pt>
                      <c:pt idx="9810">
                        <c:v>3.0095833333310482</c:v>
                      </c:pt>
                      <c:pt idx="9811">
                        <c:v>3.0098263888852133</c:v>
                      </c:pt>
                      <c:pt idx="9812">
                        <c:v>3.0100694444393783</c:v>
                      </c:pt>
                      <c:pt idx="9813">
                        <c:v>3.0103125000008193</c:v>
                      </c:pt>
                      <c:pt idx="9814">
                        <c:v>3.0105555555549843</c:v>
                      </c:pt>
                      <c:pt idx="9815">
                        <c:v>3.0107986111091494</c:v>
                      </c:pt>
                      <c:pt idx="9816">
                        <c:v>3.0110416666633144</c:v>
                      </c:pt>
                      <c:pt idx="9817">
                        <c:v>3.0112847222174794</c:v>
                      </c:pt>
                      <c:pt idx="9818">
                        <c:v>3.0115277777789204</c:v>
                      </c:pt>
                      <c:pt idx="9819">
                        <c:v>3.0117824074025892</c:v>
                      </c:pt>
                      <c:pt idx="9820">
                        <c:v>3.0120254629640302</c:v>
                      </c:pt>
                      <c:pt idx="9821">
                        <c:v>3.0122685185181952</c:v>
                      </c:pt>
                      <c:pt idx="9822">
                        <c:v>3.0125115740723603</c:v>
                      </c:pt>
                      <c:pt idx="9823">
                        <c:v>3.0127546296265253</c:v>
                      </c:pt>
                      <c:pt idx="9824">
                        <c:v>3.0129976851806903</c:v>
                      </c:pt>
                      <c:pt idx="9825">
                        <c:v>3.0132407407421313</c:v>
                      </c:pt>
                      <c:pt idx="9826">
                        <c:v>3.0134837962962964</c:v>
                      </c:pt>
                      <c:pt idx="9827">
                        <c:v>3.0137268518504614</c:v>
                      </c:pt>
                      <c:pt idx="9828">
                        <c:v>3.0139699074046264</c:v>
                      </c:pt>
                      <c:pt idx="9829">
                        <c:v>3.0142129629587915</c:v>
                      </c:pt>
                      <c:pt idx="9830">
                        <c:v>3.0144560185202325</c:v>
                      </c:pt>
                      <c:pt idx="9831">
                        <c:v>3.0146990740743975</c:v>
                      </c:pt>
                      <c:pt idx="9832">
                        <c:v>3.0149421296285626</c:v>
                      </c:pt>
                      <c:pt idx="9833">
                        <c:v>3.0151851851827276</c:v>
                      </c:pt>
                      <c:pt idx="9834">
                        <c:v>3.0154282407368926</c:v>
                      </c:pt>
                      <c:pt idx="9835">
                        <c:v>3.0156712962983336</c:v>
                      </c:pt>
                      <c:pt idx="9836">
                        <c:v>3.0159143518524987</c:v>
                      </c:pt>
                      <c:pt idx="9837">
                        <c:v>3.0161574074066637</c:v>
                      </c:pt>
                      <c:pt idx="9838">
                        <c:v>3.0164004629608288</c:v>
                      </c:pt>
                      <c:pt idx="9839">
                        <c:v>3.0166435185149938</c:v>
                      </c:pt>
                      <c:pt idx="9840">
                        <c:v>3.0168865740691588</c:v>
                      </c:pt>
                      <c:pt idx="9841">
                        <c:v>3.0171296296305998</c:v>
                      </c:pt>
                      <c:pt idx="9842">
                        <c:v>3.0173726851847649</c:v>
                      </c:pt>
                      <c:pt idx="9843">
                        <c:v>3.0176157407389299</c:v>
                      </c:pt>
                      <c:pt idx="9844">
                        <c:v>3.0178587962930949</c:v>
                      </c:pt>
                      <c:pt idx="9845">
                        <c:v>3.01810185184726</c:v>
                      </c:pt>
                      <c:pt idx="9846">
                        <c:v>3.018344907408701</c:v>
                      </c:pt>
                      <c:pt idx="9847">
                        <c:v>3.018587962962866</c:v>
                      </c:pt>
                      <c:pt idx="9848">
                        <c:v>3.0188310185170311</c:v>
                      </c:pt>
                      <c:pt idx="9849">
                        <c:v>3.0190740740711961</c:v>
                      </c:pt>
                      <c:pt idx="9850">
                        <c:v>3.0193171296253611</c:v>
                      </c:pt>
                      <c:pt idx="9851">
                        <c:v>3.0195601851868021</c:v>
                      </c:pt>
                      <c:pt idx="9852">
                        <c:v>3.0198032407409672</c:v>
                      </c:pt>
                      <c:pt idx="9853">
                        <c:v>3.0200462962951322</c:v>
                      </c:pt>
                      <c:pt idx="9854">
                        <c:v>3.0202893518492973</c:v>
                      </c:pt>
                      <c:pt idx="9855">
                        <c:v>3.0205324074034623</c:v>
                      </c:pt>
                      <c:pt idx="9856">
                        <c:v>3.0207754629649033</c:v>
                      </c:pt>
                      <c:pt idx="9857">
                        <c:v>3.0210185185190683</c:v>
                      </c:pt>
                      <c:pt idx="9858">
                        <c:v>3.0212615740732334</c:v>
                      </c:pt>
                      <c:pt idx="9859">
                        <c:v>3.0215046296273984</c:v>
                      </c:pt>
                      <c:pt idx="9860">
                        <c:v>3.0217476851815634</c:v>
                      </c:pt>
                      <c:pt idx="9861">
                        <c:v>3.0219907407357285</c:v>
                      </c:pt>
                      <c:pt idx="9862">
                        <c:v>3.0222337962971695</c:v>
                      </c:pt>
                      <c:pt idx="9863">
                        <c:v>3.0224768518513345</c:v>
                      </c:pt>
                      <c:pt idx="9864">
                        <c:v>3.0227199074054996</c:v>
                      </c:pt>
                      <c:pt idx="9865">
                        <c:v>3.0229629629596646</c:v>
                      </c:pt>
                      <c:pt idx="9866">
                        <c:v>3.0232060185138296</c:v>
                      </c:pt>
                      <c:pt idx="9867">
                        <c:v>3.0234606481447743</c:v>
                      </c:pt>
                      <c:pt idx="9868">
                        <c:v>3.0237037036989394</c:v>
                      </c:pt>
                      <c:pt idx="9869">
                        <c:v>3.0239467592603804</c:v>
                      </c:pt>
                      <c:pt idx="9870">
                        <c:v>3.0241898148145454</c:v>
                      </c:pt>
                      <c:pt idx="9871">
                        <c:v>3.0244328703687104</c:v>
                      </c:pt>
                      <c:pt idx="9872">
                        <c:v>3.0246759259228755</c:v>
                      </c:pt>
                      <c:pt idx="9873">
                        <c:v>3.0249189814770405</c:v>
                      </c:pt>
                      <c:pt idx="9874">
                        <c:v>3.0251620370384815</c:v>
                      </c:pt>
                      <c:pt idx="9875">
                        <c:v>3.0254050925926466</c:v>
                      </c:pt>
                      <c:pt idx="9876">
                        <c:v>3.0256481481468116</c:v>
                      </c:pt>
                      <c:pt idx="9877">
                        <c:v>3.0258912037009766</c:v>
                      </c:pt>
                      <c:pt idx="9878">
                        <c:v>3.0261342592551417</c:v>
                      </c:pt>
                      <c:pt idx="9879">
                        <c:v>3.0263773148165827</c:v>
                      </c:pt>
                      <c:pt idx="9880">
                        <c:v>3.0266203703707477</c:v>
                      </c:pt>
                      <c:pt idx="9881">
                        <c:v>3.0268634259249128</c:v>
                      </c:pt>
                      <c:pt idx="9882">
                        <c:v>3.0271064814790778</c:v>
                      </c:pt>
                      <c:pt idx="9883">
                        <c:v>3.0273495370332428</c:v>
                      </c:pt>
                      <c:pt idx="9884">
                        <c:v>3.0275925925946838</c:v>
                      </c:pt>
                      <c:pt idx="9885">
                        <c:v>3.0278356481488489</c:v>
                      </c:pt>
                      <c:pt idx="9886">
                        <c:v>3.0280787037030139</c:v>
                      </c:pt>
                      <c:pt idx="9887">
                        <c:v>3.0283217592571789</c:v>
                      </c:pt>
                      <c:pt idx="9888">
                        <c:v>3.028564814811344</c:v>
                      </c:pt>
                      <c:pt idx="9889">
                        <c:v>3.028807870365509</c:v>
                      </c:pt>
                      <c:pt idx="9890">
                        <c:v>3.02905092592695</c:v>
                      </c:pt>
                      <c:pt idx="9891">
                        <c:v>3.0292939814811151</c:v>
                      </c:pt>
                      <c:pt idx="9892">
                        <c:v>3.0295370370352801</c:v>
                      </c:pt>
                      <c:pt idx="9893">
                        <c:v>3.0297800925894451</c:v>
                      </c:pt>
                      <c:pt idx="9894">
                        <c:v>3.0300231481436102</c:v>
                      </c:pt>
                      <c:pt idx="9895">
                        <c:v>3.0302662037050512</c:v>
                      </c:pt>
                      <c:pt idx="9896">
                        <c:v>3.0305092592592162</c:v>
                      </c:pt>
                      <c:pt idx="9897">
                        <c:v>3.0307523148133813</c:v>
                      </c:pt>
                      <c:pt idx="9898">
                        <c:v>3.0309953703675463</c:v>
                      </c:pt>
                      <c:pt idx="9899">
                        <c:v>3.0312384259217113</c:v>
                      </c:pt>
                      <c:pt idx="9900">
                        <c:v>3.0314814814831523</c:v>
                      </c:pt>
                      <c:pt idx="9901">
                        <c:v>3.0317245370373174</c:v>
                      </c:pt>
                      <c:pt idx="9902">
                        <c:v>3.0319675925914824</c:v>
                      </c:pt>
                      <c:pt idx="9903">
                        <c:v>3.0322106481456474</c:v>
                      </c:pt>
                      <c:pt idx="9904">
                        <c:v>3.0324537036998125</c:v>
                      </c:pt>
                      <c:pt idx="9905">
                        <c:v>3.0326967592612535</c:v>
                      </c:pt>
                      <c:pt idx="9906">
                        <c:v>3.0329398148154185</c:v>
                      </c:pt>
                      <c:pt idx="9907">
                        <c:v>3.0331828703695836</c:v>
                      </c:pt>
                      <c:pt idx="9908">
                        <c:v>3.0334259259237486</c:v>
                      </c:pt>
                      <c:pt idx="9909">
                        <c:v>3.0336689814779136</c:v>
                      </c:pt>
                      <c:pt idx="9910">
                        <c:v>3.0339120370320787</c:v>
                      </c:pt>
                      <c:pt idx="9911">
                        <c:v>3.0341550925935197</c:v>
                      </c:pt>
                      <c:pt idx="9912">
                        <c:v>3.0343981481476847</c:v>
                      </c:pt>
                      <c:pt idx="9913">
                        <c:v>3.0346412037018498</c:v>
                      </c:pt>
                      <c:pt idx="9914">
                        <c:v>3.0348842592560148</c:v>
                      </c:pt>
                      <c:pt idx="9915">
                        <c:v>3.0351388888869595</c:v>
                      </c:pt>
                      <c:pt idx="9916">
                        <c:v>3.0353819444411245</c:v>
                      </c:pt>
                      <c:pt idx="9917">
                        <c:v>3.0356249999952896</c:v>
                      </c:pt>
                      <c:pt idx="9918">
                        <c:v>3.0358680555567306</c:v>
                      </c:pt>
                      <c:pt idx="9919">
                        <c:v>3.0361111111108956</c:v>
                      </c:pt>
                      <c:pt idx="9920">
                        <c:v>3.0363541666650606</c:v>
                      </c:pt>
                      <c:pt idx="9921">
                        <c:v>3.0365972222192257</c:v>
                      </c:pt>
                      <c:pt idx="9922">
                        <c:v>3.0368402777733907</c:v>
                      </c:pt>
                      <c:pt idx="9923">
                        <c:v>3.0370833333348317</c:v>
                      </c:pt>
                      <c:pt idx="9924">
                        <c:v>3.0373263888889968</c:v>
                      </c:pt>
                      <c:pt idx="9925">
                        <c:v>3.0375694444431618</c:v>
                      </c:pt>
                      <c:pt idx="9926">
                        <c:v>3.0378124999973268</c:v>
                      </c:pt>
                      <c:pt idx="9927">
                        <c:v>3.0380555555514919</c:v>
                      </c:pt>
                      <c:pt idx="9928">
                        <c:v>3.0382986111129329</c:v>
                      </c:pt>
                      <c:pt idx="9929">
                        <c:v>3.0385416666670979</c:v>
                      </c:pt>
                      <c:pt idx="9930">
                        <c:v>3.0387847222212629</c:v>
                      </c:pt>
                      <c:pt idx="9931">
                        <c:v>3.039027777775428</c:v>
                      </c:pt>
                      <c:pt idx="9932">
                        <c:v>3.039270833329593</c:v>
                      </c:pt>
                      <c:pt idx="9933">
                        <c:v>3.0395138888837581</c:v>
                      </c:pt>
                      <c:pt idx="9934">
                        <c:v>3.0397569444451991</c:v>
                      </c:pt>
                      <c:pt idx="9935">
                        <c:v>3.0399999999993641</c:v>
                      </c:pt>
                      <c:pt idx="9936">
                        <c:v>3.0402430555535291</c:v>
                      </c:pt>
                      <c:pt idx="9937">
                        <c:v>3.0404861111076942</c:v>
                      </c:pt>
                      <c:pt idx="9938">
                        <c:v>3.0407291666618592</c:v>
                      </c:pt>
                      <c:pt idx="9939">
                        <c:v>3.0409722222233002</c:v>
                      </c:pt>
                      <c:pt idx="9940">
                        <c:v>3.0412152777774653</c:v>
                      </c:pt>
                      <c:pt idx="9941">
                        <c:v>3.0414583333316303</c:v>
                      </c:pt>
                      <c:pt idx="9942">
                        <c:v>3.0417013888857953</c:v>
                      </c:pt>
                      <c:pt idx="9943">
                        <c:v>3.0419444444399604</c:v>
                      </c:pt>
                      <c:pt idx="9944">
                        <c:v>3.0421875000014014</c:v>
                      </c:pt>
                      <c:pt idx="9945">
                        <c:v>3.0424305555555664</c:v>
                      </c:pt>
                      <c:pt idx="9946">
                        <c:v>3.0426736111097314</c:v>
                      </c:pt>
                      <c:pt idx="9947">
                        <c:v>3.0429166666638965</c:v>
                      </c:pt>
                      <c:pt idx="9948">
                        <c:v>3.0431597222180615</c:v>
                      </c:pt>
                      <c:pt idx="9949">
                        <c:v>3.0434027777795025</c:v>
                      </c:pt>
                      <c:pt idx="9950">
                        <c:v>3.0436458333336676</c:v>
                      </c:pt>
                      <c:pt idx="9951">
                        <c:v>3.0438888888878326</c:v>
                      </c:pt>
                      <c:pt idx="9952">
                        <c:v>3.0441319444419976</c:v>
                      </c:pt>
                      <c:pt idx="9953">
                        <c:v>3.0443749999961627</c:v>
                      </c:pt>
                      <c:pt idx="9954">
                        <c:v>3.0446180555576037</c:v>
                      </c:pt>
                      <c:pt idx="9955">
                        <c:v>3.0448611111117687</c:v>
                      </c:pt>
                      <c:pt idx="9956">
                        <c:v>3.0451041666659338</c:v>
                      </c:pt>
                      <c:pt idx="9957">
                        <c:v>3.0453472222200988</c:v>
                      </c:pt>
                      <c:pt idx="9958">
                        <c:v>3.0455902777742638</c:v>
                      </c:pt>
                      <c:pt idx="9959">
                        <c:v>3.0458333333284289</c:v>
                      </c:pt>
                      <c:pt idx="9960">
                        <c:v>3.0460763888898699</c:v>
                      </c:pt>
                      <c:pt idx="9961">
                        <c:v>3.0463194444440349</c:v>
                      </c:pt>
                      <c:pt idx="9962">
                        <c:v>3.0465624999981999</c:v>
                      </c:pt>
                      <c:pt idx="9963">
                        <c:v>3.046805555552365</c:v>
                      </c:pt>
                      <c:pt idx="9964">
                        <c:v>3.0470601851833097</c:v>
                      </c:pt>
                      <c:pt idx="9965">
                        <c:v>3.0473032407374747</c:v>
                      </c:pt>
                      <c:pt idx="9966">
                        <c:v>3.0475462962916398</c:v>
                      </c:pt>
                      <c:pt idx="9967">
                        <c:v>3.0477893518530808</c:v>
                      </c:pt>
                      <c:pt idx="9968">
                        <c:v>3.0480324074072458</c:v>
                      </c:pt>
                      <c:pt idx="9969">
                        <c:v>3.0482754629614108</c:v>
                      </c:pt>
                      <c:pt idx="9970">
                        <c:v>3.0485185185155759</c:v>
                      </c:pt>
                      <c:pt idx="9971">
                        <c:v>3.0487615740697409</c:v>
                      </c:pt>
                      <c:pt idx="9972">
                        <c:v>3.0490046296311819</c:v>
                      </c:pt>
                      <c:pt idx="9973">
                        <c:v>3.0492476851853469</c:v>
                      </c:pt>
                      <c:pt idx="9974">
                        <c:v>3.049490740739512</c:v>
                      </c:pt>
                      <c:pt idx="9975">
                        <c:v>3.049733796293677</c:v>
                      </c:pt>
                      <c:pt idx="9976">
                        <c:v>3.0499768518478421</c:v>
                      </c:pt>
                      <c:pt idx="9977">
                        <c:v>3.0502199074092831</c:v>
                      </c:pt>
                      <c:pt idx="9978">
                        <c:v>3.0504629629634481</c:v>
                      </c:pt>
                      <c:pt idx="9979">
                        <c:v>3.0507060185176131</c:v>
                      </c:pt>
                      <c:pt idx="9980">
                        <c:v>3.0509490740717782</c:v>
                      </c:pt>
                      <c:pt idx="9981">
                        <c:v>3.0511921296259432</c:v>
                      </c:pt>
                      <c:pt idx="9982">
                        <c:v>3.0514351851801083</c:v>
                      </c:pt>
                      <c:pt idx="9983">
                        <c:v>3.0516782407415493</c:v>
                      </c:pt>
                      <c:pt idx="9984">
                        <c:v>3.0519212962957143</c:v>
                      </c:pt>
                      <c:pt idx="9985">
                        <c:v>3.0521643518498793</c:v>
                      </c:pt>
                      <c:pt idx="9986">
                        <c:v>3.0524074074040444</c:v>
                      </c:pt>
                      <c:pt idx="9987">
                        <c:v>3.0526504629582094</c:v>
                      </c:pt>
                      <c:pt idx="9988">
                        <c:v>3.0528935185196504</c:v>
                      </c:pt>
                      <c:pt idx="9989">
                        <c:v>3.0531365740738154</c:v>
                      </c:pt>
                      <c:pt idx="9990">
                        <c:v>3.0533796296279805</c:v>
                      </c:pt>
                      <c:pt idx="9991">
                        <c:v>3.0536226851821455</c:v>
                      </c:pt>
                      <c:pt idx="9992">
                        <c:v>3.0538657407363106</c:v>
                      </c:pt>
                      <c:pt idx="9993">
                        <c:v>3.0541087962977516</c:v>
                      </c:pt>
                      <c:pt idx="9994">
                        <c:v>3.0543518518519166</c:v>
                      </c:pt>
                      <c:pt idx="9995">
                        <c:v>3.0545949074060816</c:v>
                      </c:pt>
                      <c:pt idx="9996">
                        <c:v>3.0548379629602467</c:v>
                      </c:pt>
                      <c:pt idx="9997">
                        <c:v>3.0550810185144117</c:v>
                      </c:pt>
                      <c:pt idx="9998">
                        <c:v>3.0553240740758527</c:v>
                      </c:pt>
                      <c:pt idx="9999">
                        <c:v>3.0555671296300178</c:v>
                      </c:pt>
                      <c:pt idx="10000">
                        <c:v>3.0558101851841828</c:v>
                      </c:pt>
                      <c:pt idx="10001">
                        <c:v>3.0560532407383478</c:v>
                      </c:pt>
                      <c:pt idx="10002">
                        <c:v>3.0562962962925129</c:v>
                      </c:pt>
                      <c:pt idx="10003">
                        <c:v>3.0565393518539539</c:v>
                      </c:pt>
                      <c:pt idx="10004">
                        <c:v>3.0567824074081189</c:v>
                      </c:pt>
                      <c:pt idx="10005">
                        <c:v>3.0570254629622839</c:v>
                      </c:pt>
                      <c:pt idx="10006">
                        <c:v>3.057268518516449</c:v>
                      </c:pt>
                      <c:pt idx="10007">
                        <c:v>3.057511574070614</c:v>
                      </c:pt>
                      <c:pt idx="10008">
                        <c:v>3.0577546296247791</c:v>
                      </c:pt>
                      <c:pt idx="10009">
                        <c:v>3.0579976851862201</c:v>
                      </c:pt>
                      <c:pt idx="10010">
                        <c:v>3.0582407407403851</c:v>
                      </c:pt>
                      <c:pt idx="10011">
                        <c:v>3.0584837962945501</c:v>
                      </c:pt>
                      <c:pt idx="10012">
                        <c:v>3.0587384259254948</c:v>
                      </c:pt>
                      <c:pt idx="10013">
                        <c:v>3.0589814814796599</c:v>
                      </c:pt>
                      <c:pt idx="10014">
                        <c:v>3.0592245370338249</c:v>
                      </c:pt>
                      <c:pt idx="10015">
                        <c:v>3.0594675925879899</c:v>
                      </c:pt>
                      <c:pt idx="10016">
                        <c:v>3.0597106481494309</c:v>
                      </c:pt>
                      <c:pt idx="10017">
                        <c:v>3.059953703703596</c:v>
                      </c:pt>
                      <c:pt idx="10018">
                        <c:v>3.060196759257761</c:v>
                      </c:pt>
                      <c:pt idx="10019">
                        <c:v>3.0604398148119261</c:v>
                      </c:pt>
                      <c:pt idx="10020">
                        <c:v>3.0606828703660911</c:v>
                      </c:pt>
                      <c:pt idx="10021">
                        <c:v>3.0609259259275321</c:v>
                      </c:pt>
                      <c:pt idx="10022">
                        <c:v>3.0611689814816971</c:v>
                      </c:pt>
                      <c:pt idx="10023">
                        <c:v>3.0614120370358622</c:v>
                      </c:pt>
                      <c:pt idx="10024">
                        <c:v>3.0616550925900272</c:v>
                      </c:pt>
                      <c:pt idx="10025">
                        <c:v>3.0618981481441923</c:v>
                      </c:pt>
                      <c:pt idx="10026">
                        <c:v>3.0621412037056333</c:v>
                      </c:pt>
                      <c:pt idx="10027">
                        <c:v>3.0623842592597983</c:v>
                      </c:pt>
                      <c:pt idx="10028">
                        <c:v>3.0626273148139633</c:v>
                      </c:pt>
                      <c:pt idx="10029">
                        <c:v>3.0628703703681284</c:v>
                      </c:pt>
                      <c:pt idx="10030">
                        <c:v>3.0631134259222934</c:v>
                      </c:pt>
                      <c:pt idx="10031">
                        <c:v>3.0633564814764584</c:v>
                      </c:pt>
                      <c:pt idx="10032">
                        <c:v>3.0635995370378994</c:v>
                      </c:pt>
                      <c:pt idx="10033">
                        <c:v>3.0638425925920645</c:v>
                      </c:pt>
                      <c:pt idx="10034">
                        <c:v>3.0640856481462295</c:v>
                      </c:pt>
                      <c:pt idx="10035">
                        <c:v>3.0643287037003946</c:v>
                      </c:pt>
                      <c:pt idx="10036">
                        <c:v>3.0645717592545596</c:v>
                      </c:pt>
                      <c:pt idx="10037">
                        <c:v>3.0648148148160006</c:v>
                      </c:pt>
                      <c:pt idx="10038">
                        <c:v>3.0650578703701656</c:v>
                      </c:pt>
                      <c:pt idx="10039">
                        <c:v>3.0653009259243307</c:v>
                      </c:pt>
                      <c:pt idx="10040">
                        <c:v>3.0655439814784957</c:v>
                      </c:pt>
                      <c:pt idx="10041">
                        <c:v>3.0657870370326608</c:v>
                      </c:pt>
                      <c:pt idx="10042">
                        <c:v>3.0660300925941018</c:v>
                      </c:pt>
                      <c:pt idx="10043">
                        <c:v>3.0662731481482668</c:v>
                      </c:pt>
                      <c:pt idx="10044">
                        <c:v>3.0665162037024318</c:v>
                      </c:pt>
                      <c:pt idx="10045">
                        <c:v>3.0667592592565969</c:v>
                      </c:pt>
                      <c:pt idx="10046">
                        <c:v>3.0670023148107619</c:v>
                      </c:pt>
                      <c:pt idx="10047">
                        <c:v>3.0672453703722029</c:v>
                      </c:pt>
                      <c:pt idx="10048">
                        <c:v>3.0674884259263679</c:v>
                      </c:pt>
                      <c:pt idx="10049">
                        <c:v>3.067731481480533</c:v>
                      </c:pt>
                      <c:pt idx="10050">
                        <c:v>3.067974537034698</c:v>
                      </c:pt>
                      <c:pt idx="10051">
                        <c:v>3.0682175925888631</c:v>
                      </c:pt>
                      <c:pt idx="10052">
                        <c:v>3.0684606481430281</c:v>
                      </c:pt>
                      <c:pt idx="10053">
                        <c:v>3.0687037037044691</c:v>
                      </c:pt>
                      <c:pt idx="10054">
                        <c:v>3.0689467592586341</c:v>
                      </c:pt>
                      <c:pt idx="10055">
                        <c:v>3.0691898148127992</c:v>
                      </c:pt>
                      <c:pt idx="10056">
                        <c:v>3.0694328703669642</c:v>
                      </c:pt>
                      <c:pt idx="10057">
                        <c:v>3.0696759259211293</c:v>
                      </c:pt>
                      <c:pt idx="10058">
                        <c:v>3.0699189814825703</c:v>
                      </c:pt>
                      <c:pt idx="10059">
                        <c:v>3.0701620370367353</c:v>
                      </c:pt>
                      <c:pt idx="10060">
                        <c:v>3.07041666666768</c:v>
                      </c:pt>
                      <c:pt idx="10061">
                        <c:v>3.070659722221845</c:v>
                      </c:pt>
                      <c:pt idx="10062">
                        <c:v>3.0709027777760101</c:v>
                      </c:pt>
                      <c:pt idx="10063">
                        <c:v>3.0711458333301751</c:v>
                      </c:pt>
                      <c:pt idx="10064">
                        <c:v>3.0713888888843401</c:v>
                      </c:pt>
                      <c:pt idx="10065">
                        <c:v>3.0716319444457811</c:v>
                      </c:pt>
                      <c:pt idx="10066">
                        <c:v>3.0718749999999462</c:v>
                      </c:pt>
                      <c:pt idx="10067">
                        <c:v>3.0721180555541112</c:v>
                      </c:pt>
                      <c:pt idx="10068">
                        <c:v>3.0723611111082763</c:v>
                      </c:pt>
                      <c:pt idx="10069">
                        <c:v>3.0726041666624413</c:v>
                      </c:pt>
                      <c:pt idx="10070">
                        <c:v>3.0728472222238823</c:v>
                      </c:pt>
                      <c:pt idx="10071">
                        <c:v>3.0730902777780473</c:v>
                      </c:pt>
                      <c:pt idx="10072">
                        <c:v>3.0733333333322124</c:v>
                      </c:pt>
                      <c:pt idx="10073">
                        <c:v>3.0735763888863774</c:v>
                      </c:pt>
                      <c:pt idx="10074">
                        <c:v>3.0738194444405424</c:v>
                      </c:pt>
                      <c:pt idx="10075">
                        <c:v>3.0740625000019834</c:v>
                      </c:pt>
                      <c:pt idx="10076">
                        <c:v>3.0743055555561485</c:v>
                      </c:pt>
                      <c:pt idx="10077">
                        <c:v>3.0745486111103135</c:v>
                      </c:pt>
                      <c:pt idx="10078">
                        <c:v>3.0747916666644786</c:v>
                      </c:pt>
                      <c:pt idx="10079">
                        <c:v>3.0750347222186436</c:v>
                      </c:pt>
                      <c:pt idx="10080">
                        <c:v>3.0752777777728086</c:v>
                      </c:pt>
                      <c:pt idx="10081">
                        <c:v>3.0755208333342496</c:v>
                      </c:pt>
                      <c:pt idx="10082">
                        <c:v>3.0757638888884147</c:v>
                      </c:pt>
                      <c:pt idx="10083">
                        <c:v>3.0760069444425797</c:v>
                      </c:pt>
                      <c:pt idx="10084">
                        <c:v>3.0762499999967448</c:v>
                      </c:pt>
                      <c:pt idx="10085">
                        <c:v>3.0764930555509098</c:v>
                      </c:pt>
                      <c:pt idx="10086">
                        <c:v>3.0767361111123508</c:v>
                      </c:pt>
                      <c:pt idx="10087">
                        <c:v>3.0769791666665158</c:v>
                      </c:pt>
                      <c:pt idx="10088">
                        <c:v>3.0772222222206809</c:v>
                      </c:pt>
                      <c:pt idx="10089">
                        <c:v>3.0774652777748459</c:v>
                      </c:pt>
                      <c:pt idx="10090">
                        <c:v>3.0777083333290109</c:v>
                      </c:pt>
                      <c:pt idx="10091">
                        <c:v>3.0779513888904519</c:v>
                      </c:pt>
                      <c:pt idx="10092">
                        <c:v>3.078194444444617</c:v>
                      </c:pt>
                      <c:pt idx="10093">
                        <c:v>3.078437499998782</c:v>
                      </c:pt>
                      <c:pt idx="10094">
                        <c:v>3.0786805555529471</c:v>
                      </c:pt>
                      <c:pt idx="10095">
                        <c:v>3.0789236111071121</c:v>
                      </c:pt>
                      <c:pt idx="10096">
                        <c:v>3.0791666666685531</c:v>
                      </c:pt>
                      <c:pt idx="10097">
                        <c:v>3.0794097222227181</c:v>
                      </c:pt>
                      <c:pt idx="10098">
                        <c:v>3.0796527777768832</c:v>
                      </c:pt>
                      <c:pt idx="10099">
                        <c:v>3.0798958333310482</c:v>
                      </c:pt>
                      <c:pt idx="10100">
                        <c:v>3.0801388888852133</c:v>
                      </c:pt>
                      <c:pt idx="10101">
                        <c:v>3.0803819444393783</c:v>
                      </c:pt>
                      <c:pt idx="10102">
                        <c:v>3.0806250000008193</c:v>
                      </c:pt>
                      <c:pt idx="10103">
                        <c:v>3.0808680555549843</c:v>
                      </c:pt>
                      <c:pt idx="10104">
                        <c:v>3.0811111111091494</c:v>
                      </c:pt>
                      <c:pt idx="10105">
                        <c:v>3.0813541666633144</c:v>
                      </c:pt>
                      <c:pt idx="10106">
                        <c:v>3.0815972222174794</c:v>
                      </c:pt>
                      <c:pt idx="10107">
                        <c:v>3.0818402777789204</c:v>
                      </c:pt>
                      <c:pt idx="10108">
                        <c:v>3.0820949074025892</c:v>
                      </c:pt>
                      <c:pt idx="10109">
                        <c:v>3.0823379629640302</c:v>
                      </c:pt>
                      <c:pt idx="10110">
                        <c:v>3.0825810185181952</c:v>
                      </c:pt>
                      <c:pt idx="10111">
                        <c:v>3.0828240740723603</c:v>
                      </c:pt>
                      <c:pt idx="10112">
                        <c:v>3.0830671296265253</c:v>
                      </c:pt>
                      <c:pt idx="10113">
                        <c:v>3.0833101851806903</c:v>
                      </c:pt>
                      <c:pt idx="10114">
                        <c:v>3.0835532407421313</c:v>
                      </c:pt>
                      <c:pt idx="10115">
                        <c:v>3.0837962962962964</c:v>
                      </c:pt>
                      <c:pt idx="10116">
                        <c:v>3.0840393518504614</c:v>
                      </c:pt>
                      <c:pt idx="10117">
                        <c:v>3.0842824074046264</c:v>
                      </c:pt>
                      <c:pt idx="10118">
                        <c:v>3.0845254629587915</c:v>
                      </c:pt>
                      <c:pt idx="10119">
                        <c:v>3.0847685185202325</c:v>
                      </c:pt>
                      <c:pt idx="10120">
                        <c:v>3.0850115740743975</c:v>
                      </c:pt>
                      <c:pt idx="10121">
                        <c:v>3.0852546296285626</c:v>
                      </c:pt>
                      <c:pt idx="10122">
                        <c:v>3.0854976851827276</c:v>
                      </c:pt>
                      <c:pt idx="10123">
                        <c:v>3.0857407407368926</c:v>
                      </c:pt>
                      <c:pt idx="10124">
                        <c:v>3.0859837962983336</c:v>
                      </c:pt>
                      <c:pt idx="10125">
                        <c:v>3.0862268518524987</c:v>
                      </c:pt>
                      <c:pt idx="10126">
                        <c:v>3.0864699074066637</c:v>
                      </c:pt>
                      <c:pt idx="10127">
                        <c:v>3.0867129629608288</c:v>
                      </c:pt>
                      <c:pt idx="10128">
                        <c:v>3.0869560185149938</c:v>
                      </c:pt>
                      <c:pt idx="10129">
                        <c:v>3.0871990740691588</c:v>
                      </c:pt>
                      <c:pt idx="10130">
                        <c:v>3.0874421296305998</c:v>
                      </c:pt>
                      <c:pt idx="10131">
                        <c:v>3.0876851851847649</c:v>
                      </c:pt>
                      <c:pt idx="10132">
                        <c:v>3.0879282407389299</c:v>
                      </c:pt>
                      <c:pt idx="10133">
                        <c:v>3.0881712962930949</c:v>
                      </c:pt>
                      <c:pt idx="10134">
                        <c:v>3.08841435184726</c:v>
                      </c:pt>
                      <c:pt idx="10135">
                        <c:v>3.088657407408701</c:v>
                      </c:pt>
                      <c:pt idx="10136">
                        <c:v>3.088900462962866</c:v>
                      </c:pt>
                      <c:pt idx="10137">
                        <c:v>3.0891435185170311</c:v>
                      </c:pt>
                      <c:pt idx="10138">
                        <c:v>3.0893865740711961</c:v>
                      </c:pt>
                      <c:pt idx="10139">
                        <c:v>3.0896296296253611</c:v>
                      </c:pt>
                      <c:pt idx="10140">
                        <c:v>3.0898726851868021</c:v>
                      </c:pt>
                      <c:pt idx="10141">
                        <c:v>3.0901157407409672</c:v>
                      </c:pt>
                      <c:pt idx="10142">
                        <c:v>3.0903587962951322</c:v>
                      </c:pt>
                      <c:pt idx="10143">
                        <c:v>3.0906018518492973</c:v>
                      </c:pt>
                      <c:pt idx="10144">
                        <c:v>3.0908449074034623</c:v>
                      </c:pt>
                      <c:pt idx="10145">
                        <c:v>3.0910879629649033</c:v>
                      </c:pt>
                      <c:pt idx="10146">
                        <c:v>3.0913310185190683</c:v>
                      </c:pt>
                      <c:pt idx="10147">
                        <c:v>3.0915740740732334</c:v>
                      </c:pt>
                      <c:pt idx="10148">
                        <c:v>3.0918171296273984</c:v>
                      </c:pt>
                      <c:pt idx="10149">
                        <c:v>3.0920601851815634</c:v>
                      </c:pt>
                      <c:pt idx="10150">
                        <c:v>3.0923032407357285</c:v>
                      </c:pt>
                      <c:pt idx="10151">
                        <c:v>3.0925462962971695</c:v>
                      </c:pt>
                      <c:pt idx="10152">
                        <c:v>3.0927893518513345</c:v>
                      </c:pt>
                      <c:pt idx="10153">
                        <c:v>3.0930324074054996</c:v>
                      </c:pt>
                      <c:pt idx="10154">
                        <c:v>3.0932754629596646</c:v>
                      </c:pt>
                      <c:pt idx="10155">
                        <c:v>3.0935185185138296</c:v>
                      </c:pt>
                      <c:pt idx="10156">
                        <c:v>3.0937731481447743</c:v>
                      </c:pt>
                      <c:pt idx="10157">
                        <c:v>3.0940162036989394</c:v>
                      </c:pt>
                      <c:pt idx="10158">
                        <c:v>3.0942592592603804</c:v>
                      </c:pt>
                      <c:pt idx="10159">
                        <c:v>3.0945023148145454</c:v>
                      </c:pt>
                      <c:pt idx="10160">
                        <c:v>3.0947453703687104</c:v>
                      </c:pt>
                      <c:pt idx="10161">
                        <c:v>3.0949884259228755</c:v>
                      </c:pt>
                      <c:pt idx="10162">
                        <c:v>3.0952314814770405</c:v>
                      </c:pt>
                      <c:pt idx="10163">
                        <c:v>3.0954745370384815</c:v>
                      </c:pt>
                      <c:pt idx="10164">
                        <c:v>3.0957175925926466</c:v>
                      </c:pt>
                      <c:pt idx="10165">
                        <c:v>3.0959606481468116</c:v>
                      </c:pt>
                      <c:pt idx="10166">
                        <c:v>3.0962037037009766</c:v>
                      </c:pt>
                      <c:pt idx="10167">
                        <c:v>3.0964467592551417</c:v>
                      </c:pt>
                      <c:pt idx="10168">
                        <c:v>3.0966898148165827</c:v>
                      </c:pt>
                      <c:pt idx="10169">
                        <c:v>3.0969328703707477</c:v>
                      </c:pt>
                      <c:pt idx="10170">
                        <c:v>3.0971759259249128</c:v>
                      </c:pt>
                      <c:pt idx="10171">
                        <c:v>3.0974189814790778</c:v>
                      </c:pt>
                      <c:pt idx="10172">
                        <c:v>3.0976620370332428</c:v>
                      </c:pt>
                      <c:pt idx="10173">
                        <c:v>3.0979050925946838</c:v>
                      </c:pt>
                      <c:pt idx="10174">
                        <c:v>3.0981481481488489</c:v>
                      </c:pt>
                      <c:pt idx="10175">
                        <c:v>3.0983912037030139</c:v>
                      </c:pt>
                      <c:pt idx="10176">
                        <c:v>3.0986342592571789</c:v>
                      </c:pt>
                      <c:pt idx="10177">
                        <c:v>3.098877314811344</c:v>
                      </c:pt>
                      <c:pt idx="10178">
                        <c:v>3.099120370365509</c:v>
                      </c:pt>
                      <c:pt idx="10179">
                        <c:v>3.09936342592695</c:v>
                      </c:pt>
                      <c:pt idx="10180">
                        <c:v>3.0996064814811151</c:v>
                      </c:pt>
                      <c:pt idx="10181">
                        <c:v>3.0998495370352801</c:v>
                      </c:pt>
                      <c:pt idx="10182">
                        <c:v>3.1000925925894451</c:v>
                      </c:pt>
                      <c:pt idx="10183">
                        <c:v>3.1003356481436102</c:v>
                      </c:pt>
                      <c:pt idx="10184">
                        <c:v>3.1005787037050512</c:v>
                      </c:pt>
                      <c:pt idx="10185">
                        <c:v>3.1008217592592162</c:v>
                      </c:pt>
                      <c:pt idx="10186">
                        <c:v>3.1010648148133813</c:v>
                      </c:pt>
                      <c:pt idx="10187">
                        <c:v>3.1013078703675463</c:v>
                      </c:pt>
                      <c:pt idx="10188">
                        <c:v>3.1015509259217113</c:v>
                      </c:pt>
                      <c:pt idx="10189">
                        <c:v>3.1017939814831523</c:v>
                      </c:pt>
                      <c:pt idx="10190">
                        <c:v>3.1020370370373174</c:v>
                      </c:pt>
                      <c:pt idx="10191">
                        <c:v>3.1022800925914824</c:v>
                      </c:pt>
                      <c:pt idx="10192">
                        <c:v>3.1025231481456474</c:v>
                      </c:pt>
                      <c:pt idx="10193">
                        <c:v>3.1027662036998125</c:v>
                      </c:pt>
                      <c:pt idx="10194">
                        <c:v>3.1030092592612535</c:v>
                      </c:pt>
                      <c:pt idx="10195">
                        <c:v>3.1032523148154185</c:v>
                      </c:pt>
                      <c:pt idx="10196">
                        <c:v>3.1034953703695836</c:v>
                      </c:pt>
                      <c:pt idx="10197">
                        <c:v>3.1037384259237486</c:v>
                      </c:pt>
                      <c:pt idx="10198">
                        <c:v>3.1039814814779136</c:v>
                      </c:pt>
                      <c:pt idx="10199">
                        <c:v>3.1042245370320787</c:v>
                      </c:pt>
                      <c:pt idx="10200">
                        <c:v>3.1044675925935197</c:v>
                      </c:pt>
                      <c:pt idx="10201">
                        <c:v>3.1047106481476847</c:v>
                      </c:pt>
                      <c:pt idx="10202">
                        <c:v>3.1049537037018498</c:v>
                      </c:pt>
                      <c:pt idx="10203">
                        <c:v>3.1051967592560148</c:v>
                      </c:pt>
                      <c:pt idx="10204">
                        <c:v>3.1054513888869595</c:v>
                      </c:pt>
                      <c:pt idx="10205">
                        <c:v>3.1056944444411245</c:v>
                      </c:pt>
                      <c:pt idx="10206">
                        <c:v>3.1059374999952896</c:v>
                      </c:pt>
                      <c:pt idx="10207">
                        <c:v>3.1061805555567306</c:v>
                      </c:pt>
                      <c:pt idx="10208">
                        <c:v>3.1064236111108956</c:v>
                      </c:pt>
                      <c:pt idx="10209">
                        <c:v>3.1066666666650606</c:v>
                      </c:pt>
                      <c:pt idx="10210">
                        <c:v>3.1069097222192257</c:v>
                      </c:pt>
                      <c:pt idx="10211">
                        <c:v>3.1071527777733907</c:v>
                      </c:pt>
                      <c:pt idx="10212">
                        <c:v>3.1073958333348317</c:v>
                      </c:pt>
                      <c:pt idx="10213">
                        <c:v>3.1076388888889968</c:v>
                      </c:pt>
                      <c:pt idx="10214">
                        <c:v>3.1078819444431618</c:v>
                      </c:pt>
                      <c:pt idx="10215">
                        <c:v>3.1081249999973268</c:v>
                      </c:pt>
                      <c:pt idx="10216">
                        <c:v>3.1083680555514919</c:v>
                      </c:pt>
                      <c:pt idx="10217">
                        <c:v>3.1086111111129329</c:v>
                      </c:pt>
                      <c:pt idx="10218">
                        <c:v>3.1088541666670979</c:v>
                      </c:pt>
                      <c:pt idx="10219">
                        <c:v>3.1090972222212629</c:v>
                      </c:pt>
                      <c:pt idx="10220">
                        <c:v>3.109340277775428</c:v>
                      </c:pt>
                      <c:pt idx="10221">
                        <c:v>3.109583333329593</c:v>
                      </c:pt>
                      <c:pt idx="10222">
                        <c:v>3.1098263888837581</c:v>
                      </c:pt>
                      <c:pt idx="10223">
                        <c:v>3.1100694444451991</c:v>
                      </c:pt>
                      <c:pt idx="10224">
                        <c:v>3.1103124999993641</c:v>
                      </c:pt>
                      <c:pt idx="10225">
                        <c:v>3.1105555555535291</c:v>
                      </c:pt>
                      <c:pt idx="10226">
                        <c:v>3.1107986111076942</c:v>
                      </c:pt>
                      <c:pt idx="10227">
                        <c:v>3.1110416666618592</c:v>
                      </c:pt>
                      <c:pt idx="10228">
                        <c:v>3.1112847222233002</c:v>
                      </c:pt>
                      <c:pt idx="10229">
                        <c:v>3.1115277777774653</c:v>
                      </c:pt>
                      <c:pt idx="10230">
                        <c:v>3.1117708333316303</c:v>
                      </c:pt>
                      <c:pt idx="10231">
                        <c:v>3.1120138888857953</c:v>
                      </c:pt>
                      <c:pt idx="10232">
                        <c:v>3.1122569444399604</c:v>
                      </c:pt>
                      <c:pt idx="10233">
                        <c:v>3.1125000000014014</c:v>
                      </c:pt>
                      <c:pt idx="10234">
                        <c:v>3.1127430555555664</c:v>
                      </c:pt>
                      <c:pt idx="10235">
                        <c:v>3.1129861111097314</c:v>
                      </c:pt>
                      <c:pt idx="10236">
                        <c:v>3.1132291666638965</c:v>
                      </c:pt>
                      <c:pt idx="10237">
                        <c:v>3.1134722222180615</c:v>
                      </c:pt>
                      <c:pt idx="10238">
                        <c:v>3.1137152777795025</c:v>
                      </c:pt>
                      <c:pt idx="10239">
                        <c:v>3.1139583333336676</c:v>
                      </c:pt>
                      <c:pt idx="10240">
                        <c:v>3.1142013888878326</c:v>
                      </c:pt>
                      <c:pt idx="10241">
                        <c:v>3.1144444444419976</c:v>
                      </c:pt>
                      <c:pt idx="10242">
                        <c:v>3.1146874999961627</c:v>
                      </c:pt>
                      <c:pt idx="10243">
                        <c:v>3.1149305555576037</c:v>
                      </c:pt>
                      <c:pt idx="10244">
                        <c:v>3.1151736111117687</c:v>
                      </c:pt>
                      <c:pt idx="10245">
                        <c:v>3.1154166666659338</c:v>
                      </c:pt>
                      <c:pt idx="10246">
                        <c:v>3.1156597222200988</c:v>
                      </c:pt>
                      <c:pt idx="10247">
                        <c:v>3.1159027777742638</c:v>
                      </c:pt>
                      <c:pt idx="10248">
                        <c:v>3.1161458333284289</c:v>
                      </c:pt>
                      <c:pt idx="10249">
                        <c:v>3.1163888888898699</c:v>
                      </c:pt>
                      <c:pt idx="10250">
                        <c:v>3.1166319444440349</c:v>
                      </c:pt>
                      <c:pt idx="10251">
                        <c:v>3.1168749999981999</c:v>
                      </c:pt>
                      <c:pt idx="10252">
                        <c:v>3.117118055552365</c:v>
                      </c:pt>
                      <c:pt idx="10253">
                        <c:v>3.1173726851833097</c:v>
                      </c:pt>
                      <c:pt idx="10254">
                        <c:v>3.1176157407374747</c:v>
                      </c:pt>
                      <c:pt idx="10255">
                        <c:v>3.1178587962916398</c:v>
                      </c:pt>
                      <c:pt idx="10256">
                        <c:v>3.1181018518530808</c:v>
                      </c:pt>
                      <c:pt idx="10257">
                        <c:v>3.1183449074072458</c:v>
                      </c:pt>
                      <c:pt idx="10258">
                        <c:v>3.1185879629614108</c:v>
                      </c:pt>
                      <c:pt idx="10259">
                        <c:v>3.1188310185155759</c:v>
                      </c:pt>
                      <c:pt idx="10260">
                        <c:v>3.1190740740697409</c:v>
                      </c:pt>
                      <c:pt idx="10261">
                        <c:v>3.1193171296311819</c:v>
                      </c:pt>
                      <c:pt idx="10262">
                        <c:v>3.1195601851853469</c:v>
                      </c:pt>
                      <c:pt idx="10263">
                        <c:v>3.119803240739512</c:v>
                      </c:pt>
                      <c:pt idx="10264">
                        <c:v>3.120046296293677</c:v>
                      </c:pt>
                      <c:pt idx="10265">
                        <c:v>3.1202893518478421</c:v>
                      </c:pt>
                      <c:pt idx="10266">
                        <c:v>3.1205324074092831</c:v>
                      </c:pt>
                      <c:pt idx="10267">
                        <c:v>3.1207754629634481</c:v>
                      </c:pt>
                      <c:pt idx="10268">
                        <c:v>3.1210185185176131</c:v>
                      </c:pt>
                      <c:pt idx="10269">
                        <c:v>3.1212615740717782</c:v>
                      </c:pt>
                      <c:pt idx="10270">
                        <c:v>3.1215046296259432</c:v>
                      </c:pt>
                      <c:pt idx="10271">
                        <c:v>3.1217476851801083</c:v>
                      </c:pt>
                      <c:pt idx="10272">
                        <c:v>3.1219907407415493</c:v>
                      </c:pt>
                      <c:pt idx="10273">
                        <c:v>3.1222337962957143</c:v>
                      </c:pt>
                      <c:pt idx="10274">
                        <c:v>3.1224768518498793</c:v>
                      </c:pt>
                      <c:pt idx="10275">
                        <c:v>3.1227199074040444</c:v>
                      </c:pt>
                      <c:pt idx="10276">
                        <c:v>3.1229629629582094</c:v>
                      </c:pt>
                      <c:pt idx="10277">
                        <c:v>3.1232060185196504</c:v>
                      </c:pt>
                      <c:pt idx="10278">
                        <c:v>3.1234490740738154</c:v>
                      </c:pt>
                      <c:pt idx="10279">
                        <c:v>3.1236921296279805</c:v>
                      </c:pt>
                      <c:pt idx="10280">
                        <c:v>3.1239351851821455</c:v>
                      </c:pt>
                      <c:pt idx="10281">
                        <c:v>3.1241782407363106</c:v>
                      </c:pt>
                      <c:pt idx="10282">
                        <c:v>3.1244212962977516</c:v>
                      </c:pt>
                      <c:pt idx="10283">
                        <c:v>3.1246643518519166</c:v>
                      </c:pt>
                      <c:pt idx="10284">
                        <c:v>3.1249074074060816</c:v>
                      </c:pt>
                      <c:pt idx="10285">
                        <c:v>3.1251504629602467</c:v>
                      </c:pt>
                      <c:pt idx="10286">
                        <c:v>3.1253935185144117</c:v>
                      </c:pt>
                      <c:pt idx="10287">
                        <c:v>3.1256365740758527</c:v>
                      </c:pt>
                      <c:pt idx="10288">
                        <c:v>3.1258796296300178</c:v>
                      </c:pt>
                      <c:pt idx="10289">
                        <c:v>3.1261226851841828</c:v>
                      </c:pt>
                      <c:pt idx="10290">
                        <c:v>3.1263657407383478</c:v>
                      </c:pt>
                      <c:pt idx="10291">
                        <c:v>3.1266087962925129</c:v>
                      </c:pt>
                      <c:pt idx="10292">
                        <c:v>3.1268518518539539</c:v>
                      </c:pt>
                      <c:pt idx="10293">
                        <c:v>3.1270949074081189</c:v>
                      </c:pt>
                      <c:pt idx="10294">
                        <c:v>3.1273379629622839</c:v>
                      </c:pt>
                      <c:pt idx="10295">
                        <c:v>3.127581018516449</c:v>
                      </c:pt>
                      <c:pt idx="10296">
                        <c:v>3.127824074070614</c:v>
                      </c:pt>
                      <c:pt idx="10297">
                        <c:v>3.1280671296247791</c:v>
                      </c:pt>
                      <c:pt idx="10298">
                        <c:v>3.1283101851862201</c:v>
                      </c:pt>
                      <c:pt idx="10299">
                        <c:v>3.1285532407403851</c:v>
                      </c:pt>
                      <c:pt idx="10300">
                        <c:v>3.1288078703713298</c:v>
                      </c:pt>
                      <c:pt idx="10301">
                        <c:v>3.1290509259254948</c:v>
                      </c:pt>
                      <c:pt idx="10302">
                        <c:v>3.1292939814796599</c:v>
                      </c:pt>
                      <c:pt idx="10303">
                        <c:v>3.1295370370338249</c:v>
                      </c:pt>
                      <c:pt idx="10304">
                        <c:v>3.1297800925879899</c:v>
                      </c:pt>
                      <c:pt idx="10305">
                        <c:v>3.1300231481494309</c:v>
                      </c:pt>
                      <c:pt idx="10306">
                        <c:v>3.130266203703596</c:v>
                      </c:pt>
                      <c:pt idx="10307">
                        <c:v>3.130509259257761</c:v>
                      </c:pt>
                      <c:pt idx="10308">
                        <c:v>3.1307523148119261</c:v>
                      </c:pt>
                      <c:pt idx="10309">
                        <c:v>3.1309953703660911</c:v>
                      </c:pt>
                      <c:pt idx="10310">
                        <c:v>3.1312384259275321</c:v>
                      </c:pt>
                      <c:pt idx="10311">
                        <c:v>3.1314814814816971</c:v>
                      </c:pt>
                      <c:pt idx="10312">
                        <c:v>3.1317245370358622</c:v>
                      </c:pt>
                      <c:pt idx="10313">
                        <c:v>3.1319675925900272</c:v>
                      </c:pt>
                      <c:pt idx="10314">
                        <c:v>3.1322106481441923</c:v>
                      </c:pt>
                      <c:pt idx="10315">
                        <c:v>3.1324537037056333</c:v>
                      </c:pt>
                      <c:pt idx="10316">
                        <c:v>3.1326967592597983</c:v>
                      </c:pt>
                      <c:pt idx="10317">
                        <c:v>3.1329398148139633</c:v>
                      </c:pt>
                      <c:pt idx="10318">
                        <c:v>3.1331828703681284</c:v>
                      </c:pt>
                      <c:pt idx="10319">
                        <c:v>3.1334259259222934</c:v>
                      </c:pt>
                      <c:pt idx="10320">
                        <c:v>3.1336689814764584</c:v>
                      </c:pt>
                      <c:pt idx="10321">
                        <c:v>3.1339120370378994</c:v>
                      </c:pt>
                      <c:pt idx="10322">
                        <c:v>3.1341550925920645</c:v>
                      </c:pt>
                      <c:pt idx="10323">
                        <c:v>3.1343981481462295</c:v>
                      </c:pt>
                      <c:pt idx="10324">
                        <c:v>3.1346412037003946</c:v>
                      </c:pt>
                      <c:pt idx="10325">
                        <c:v>3.1348842592545596</c:v>
                      </c:pt>
                      <c:pt idx="10326">
                        <c:v>3.1351273148160006</c:v>
                      </c:pt>
                      <c:pt idx="10327">
                        <c:v>3.1353703703701656</c:v>
                      </c:pt>
                      <c:pt idx="10328">
                        <c:v>3.1356134259243307</c:v>
                      </c:pt>
                      <c:pt idx="10329">
                        <c:v>3.1358564814784957</c:v>
                      </c:pt>
                      <c:pt idx="10330">
                        <c:v>3.1360995370326608</c:v>
                      </c:pt>
                      <c:pt idx="10331">
                        <c:v>3.1363425925941018</c:v>
                      </c:pt>
                      <c:pt idx="10332">
                        <c:v>3.1365856481482668</c:v>
                      </c:pt>
                      <c:pt idx="10333">
                        <c:v>3.1368287037024318</c:v>
                      </c:pt>
                      <c:pt idx="10334">
                        <c:v>3.1370717592565969</c:v>
                      </c:pt>
                      <c:pt idx="10335">
                        <c:v>3.1373148148107619</c:v>
                      </c:pt>
                      <c:pt idx="10336">
                        <c:v>3.1375578703722029</c:v>
                      </c:pt>
                      <c:pt idx="10337">
                        <c:v>3.1378009259263679</c:v>
                      </c:pt>
                      <c:pt idx="10338">
                        <c:v>3.138043981480533</c:v>
                      </c:pt>
                      <c:pt idx="10339">
                        <c:v>3.138287037034698</c:v>
                      </c:pt>
                      <c:pt idx="10340">
                        <c:v>3.1385300925888631</c:v>
                      </c:pt>
                      <c:pt idx="10341">
                        <c:v>3.1387731481430281</c:v>
                      </c:pt>
                      <c:pt idx="10342">
                        <c:v>3.1390162037044691</c:v>
                      </c:pt>
                      <c:pt idx="10343">
                        <c:v>3.1392592592586341</c:v>
                      </c:pt>
                      <c:pt idx="10344">
                        <c:v>3.1395023148127992</c:v>
                      </c:pt>
                      <c:pt idx="10345">
                        <c:v>3.1397453703669642</c:v>
                      </c:pt>
                      <c:pt idx="10346">
                        <c:v>3.1399884259211293</c:v>
                      </c:pt>
                      <c:pt idx="10347">
                        <c:v>3.1402314814825703</c:v>
                      </c:pt>
                      <c:pt idx="10348">
                        <c:v>3.1404745370367353</c:v>
                      </c:pt>
                      <c:pt idx="10349">
                        <c:v>3.14072916666768</c:v>
                      </c:pt>
                      <c:pt idx="10350">
                        <c:v>3.140972222221845</c:v>
                      </c:pt>
                      <c:pt idx="10351">
                        <c:v>3.1412152777760101</c:v>
                      </c:pt>
                      <c:pt idx="10352">
                        <c:v>3.1414583333301751</c:v>
                      </c:pt>
                      <c:pt idx="10353">
                        <c:v>3.1417013888843401</c:v>
                      </c:pt>
                      <c:pt idx="10354">
                        <c:v>3.1419444444457811</c:v>
                      </c:pt>
                      <c:pt idx="10355">
                        <c:v>3.1421874999999462</c:v>
                      </c:pt>
                      <c:pt idx="10356">
                        <c:v>3.1424305555541112</c:v>
                      </c:pt>
                      <c:pt idx="10357">
                        <c:v>3.1426736111082763</c:v>
                      </c:pt>
                      <c:pt idx="10358">
                        <c:v>3.1429166666624413</c:v>
                      </c:pt>
                      <c:pt idx="10359">
                        <c:v>3.1431597222238823</c:v>
                      </c:pt>
                      <c:pt idx="10360">
                        <c:v>3.1434027777780473</c:v>
                      </c:pt>
                      <c:pt idx="10361">
                        <c:v>3.1436458333322124</c:v>
                      </c:pt>
                      <c:pt idx="10362">
                        <c:v>3.1438888888863774</c:v>
                      </c:pt>
                      <c:pt idx="10363">
                        <c:v>3.1441319444405424</c:v>
                      </c:pt>
                      <c:pt idx="10364">
                        <c:v>3.1443750000019834</c:v>
                      </c:pt>
                      <c:pt idx="10365">
                        <c:v>3.1446180555561485</c:v>
                      </c:pt>
                      <c:pt idx="10366">
                        <c:v>3.1448611111103135</c:v>
                      </c:pt>
                      <c:pt idx="10367">
                        <c:v>3.1451041666644786</c:v>
                      </c:pt>
                      <c:pt idx="10368">
                        <c:v>3.1453472222186436</c:v>
                      </c:pt>
                      <c:pt idx="10369">
                        <c:v>3.1455902777728086</c:v>
                      </c:pt>
                      <c:pt idx="10370">
                        <c:v>3.1458333333342496</c:v>
                      </c:pt>
                      <c:pt idx="10371">
                        <c:v>3.1460763888884147</c:v>
                      </c:pt>
                      <c:pt idx="10372">
                        <c:v>3.1463194444425797</c:v>
                      </c:pt>
                      <c:pt idx="10373">
                        <c:v>3.1465624999967448</c:v>
                      </c:pt>
                      <c:pt idx="10374">
                        <c:v>3.1468055555509098</c:v>
                      </c:pt>
                      <c:pt idx="10375">
                        <c:v>3.1470486111123508</c:v>
                      </c:pt>
                      <c:pt idx="10376">
                        <c:v>3.1472916666665158</c:v>
                      </c:pt>
                      <c:pt idx="10377">
                        <c:v>3.1475347222206809</c:v>
                      </c:pt>
                      <c:pt idx="10378">
                        <c:v>3.1477777777748459</c:v>
                      </c:pt>
                      <c:pt idx="10379">
                        <c:v>3.1480208333290109</c:v>
                      </c:pt>
                      <c:pt idx="10380">
                        <c:v>3.1482638888904519</c:v>
                      </c:pt>
                      <c:pt idx="10381">
                        <c:v>3.148506944444617</c:v>
                      </c:pt>
                      <c:pt idx="10382">
                        <c:v>3.148749999998782</c:v>
                      </c:pt>
                      <c:pt idx="10383">
                        <c:v>3.1489930555529471</c:v>
                      </c:pt>
                      <c:pt idx="10384">
                        <c:v>3.1492361111071121</c:v>
                      </c:pt>
                      <c:pt idx="10385">
                        <c:v>3.1494791666685531</c:v>
                      </c:pt>
                      <c:pt idx="10386">
                        <c:v>3.1497222222227181</c:v>
                      </c:pt>
                      <c:pt idx="10387">
                        <c:v>3.1499652777768832</c:v>
                      </c:pt>
                      <c:pt idx="10388">
                        <c:v>3.1502083333310482</c:v>
                      </c:pt>
                      <c:pt idx="10389">
                        <c:v>3.1504513888852133</c:v>
                      </c:pt>
                      <c:pt idx="10390">
                        <c:v>3.1506944444393783</c:v>
                      </c:pt>
                      <c:pt idx="10391">
                        <c:v>3.1509375000008193</c:v>
                      </c:pt>
                      <c:pt idx="10392">
                        <c:v>3.1511805555549843</c:v>
                      </c:pt>
                      <c:pt idx="10393">
                        <c:v>3.1514236111091494</c:v>
                      </c:pt>
                      <c:pt idx="10394">
                        <c:v>3.1516666666633144</c:v>
                      </c:pt>
                      <c:pt idx="10395">
                        <c:v>3.1519097222174794</c:v>
                      </c:pt>
                      <c:pt idx="10396">
                        <c:v>3.1521527777789204</c:v>
                      </c:pt>
                      <c:pt idx="10397">
                        <c:v>3.1524074074025892</c:v>
                      </c:pt>
                      <c:pt idx="10398">
                        <c:v>3.1526504629640302</c:v>
                      </c:pt>
                      <c:pt idx="10399">
                        <c:v>3.1528935185181952</c:v>
                      </c:pt>
                      <c:pt idx="10400">
                        <c:v>3.1531365740723603</c:v>
                      </c:pt>
                      <c:pt idx="10401">
                        <c:v>3.1533796296265253</c:v>
                      </c:pt>
                      <c:pt idx="10402">
                        <c:v>3.1536226851806903</c:v>
                      </c:pt>
                      <c:pt idx="10403">
                        <c:v>3.1538657407421313</c:v>
                      </c:pt>
                      <c:pt idx="10404">
                        <c:v>3.1541087962962964</c:v>
                      </c:pt>
                      <c:pt idx="10405">
                        <c:v>3.1543518518504614</c:v>
                      </c:pt>
                      <c:pt idx="10406">
                        <c:v>3.1545949074046264</c:v>
                      </c:pt>
                      <c:pt idx="10407">
                        <c:v>3.1548379629587915</c:v>
                      </c:pt>
                      <c:pt idx="10408">
                        <c:v>3.1550810185202325</c:v>
                      </c:pt>
                      <c:pt idx="10409">
                        <c:v>3.1553240740743975</c:v>
                      </c:pt>
                      <c:pt idx="10410">
                        <c:v>3.1555671296285626</c:v>
                      </c:pt>
                      <c:pt idx="10411">
                        <c:v>3.1558101851827276</c:v>
                      </c:pt>
                      <c:pt idx="10412">
                        <c:v>3.1560532407368926</c:v>
                      </c:pt>
                      <c:pt idx="10413">
                        <c:v>3.1562962962983336</c:v>
                      </c:pt>
                      <c:pt idx="10414">
                        <c:v>3.1565393518524987</c:v>
                      </c:pt>
                      <c:pt idx="10415">
                        <c:v>3.1567824074066637</c:v>
                      </c:pt>
                      <c:pt idx="10416">
                        <c:v>3.1570254629608288</c:v>
                      </c:pt>
                      <c:pt idx="10417">
                        <c:v>3.1572685185149938</c:v>
                      </c:pt>
                      <c:pt idx="10418">
                        <c:v>3.1575115740691588</c:v>
                      </c:pt>
                      <c:pt idx="10419">
                        <c:v>3.1577546296305998</c:v>
                      </c:pt>
                      <c:pt idx="10420">
                        <c:v>3.1579976851847649</c:v>
                      </c:pt>
                      <c:pt idx="10421">
                        <c:v>3.1582407407389299</c:v>
                      </c:pt>
                      <c:pt idx="10422">
                        <c:v>3.1584837962930949</c:v>
                      </c:pt>
                      <c:pt idx="10423">
                        <c:v>3.15872685184726</c:v>
                      </c:pt>
                      <c:pt idx="10424">
                        <c:v>3.158969907408701</c:v>
                      </c:pt>
                      <c:pt idx="10425">
                        <c:v>3.159212962962866</c:v>
                      </c:pt>
                      <c:pt idx="10426">
                        <c:v>3.1594560185170311</c:v>
                      </c:pt>
                      <c:pt idx="10427">
                        <c:v>3.1596990740711961</c:v>
                      </c:pt>
                      <c:pt idx="10428">
                        <c:v>3.1599421296253611</c:v>
                      </c:pt>
                      <c:pt idx="10429">
                        <c:v>3.1601851851868021</c:v>
                      </c:pt>
                      <c:pt idx="10430">
                        <c:v>3.1604282407409672</c:v>
                      </c:pt>
                      <c:pt idx="10431">
                        <c:v>3.1606712962951322</c:v>
                      </c:pt>
                      <c:pt idx="10432">
                        <c:v>3.1609143518492973</c:v>
                      </c:pt>
                      <c:pt idx="10433">
                        <c:v>3.1611574074034623</c:v>
                      </c:pt>
                      <c:pt idx="10434">
                        <c:v>3.1614004629649033</c:v>
                      </c:pt>
                      <c:pt idx="10435">
                        <c:v>3.1616435185190683</c:v>
                      </c:pt>
                      <c:pt idx="10436">
                        <c:v>3.1618865740732334</c:v>
                      </c:pt>
                      <c:pt idx="10437">
                        <c:v>3.1621296296273984</c:v>
                      </c:pt>
                      <c:pt idx="10438">
                        <c:v>3.1623726851815634</c:v>
                      </c:pt>
                      <c:pt idx="10439">
                        <c:v>3.1626157407357285</c:v>
                      </c:pt>
                      <c:pt idx="10440">
                        <c:v>3.1628587962971695</c:v>
                      </c:pt>
                      <c:pt idx="10441">
                        <c:v>3.1631018518513345</c:v>
                      </c:pt>
                      <c:pt idx="10442">
                        <c:v>3.1633449074054996</c:v>
                      </c:pt>
                      <c:pt idx="10443">
                        <c:v>3.1635879629596646</c:v>
                      </c:pt>
                      <c:pt idx="10444">
                        <c:v>3.1638310185138296</c:v>
                      </c:pt>
                      <c:pt idx="10445">
                        <c:v>3.1640856481447743</c:v>
                      </c:pt>
                      <c:pt idx="10446">
                        <c:v>3.1643287036989394</c:v>
                      </c:pt>
                      <c:pt idx="10447">
                        <c:v>3.1645717592603804</c:v>
                      </c:pt>
                      <c:pt idx="10448">
                        <c:v>3.1648148148145454</c:v>
                      </c:pt>
                      <c:pt idx="10449">
                        <c:v>3.1650578703687104</c:v>
                      </c:pt>
                      <c:pt idx="10450">
                        <c:v>3.1653009259228755</c:v>
                      </c:pt>
                      <c:pt idx="10451">
                        <c:v>3.1655439814770405</c:v>
                      </c:pt>
                      <c:pt idx="10452">
                        <c:v>3.1657870370384815</c:v>
                      </c:pt>
                      <c:pt idx="10453">
                        <c:v>3.1660300925926466</c:v>
                      </c:pt>
                      <c:pt idx="10454">
                        <c:v>3.1662731481468116</c:v>
                      </c:pt>
                      <c:pt idx="10455">
                        <c:v>3.1665162037009766</c:v>
                      </c:pt>
                      <c:pt idx="10456">
                        <c:v>3.1667592592551417</c:v>
                      </c:pt>
                      <c:pt idx="10457">
                        <c:v>3.1670023148165827</c:v>
                      </c:pt>
                      <c:pt idx="10458">
                        <c:v>3.1672453703707477</c:v>
                      </c:pt>
                      <c:pt idx="10459">
                        <c:v>3.1674884259249128</c:v>
                      </c:pt>
                      <c:pt idx="10460">
                        <c:v>3.1677314814790778</c:v>
                      </c:pt>
                      <c:pt idx="10461">
                        <c:v>3.1679745370332428</c:v>
                      </c:pt>
                      <c:pt idx="10462">
                        <c:v>3.1682175925946838</c:v>
                      </c:pt>
                      <c:pt idx="10463">
                        <c:v>3.1684606481488489</c:v>
                      </c:pt>
                      <c:pt idx="10464">
                        <c:v>3.1687037037030139</c:v>
                      </c:pt>
                      <c:pt idx="10465">
                        <c:v>3.1689467592571789</c:v>
                      </c:pt>
                      <c:pt idx="10466">
                        <c:v>3.169189814811344</c:v>
                      </c:pt>
                      <c:pt idx="10467">
                        <c:v>3.169432870365509</c:v>
                      </c:pt>
                      <c:pt idx="10468">
                        <c:v>3.16967592592695</c:v>
                      </c:pt>
                      <c:pt idx="10469">
                        <c:v>3.1699189814811151</c:v>
                      </c:pt>
                      <c:pt idx="10470">
                        <c:v>3.1701620370352801</c:v>
                      </c:pt>
                      <c:pt idx="10471">
                        <c:v>3.1704050925894451</c:v>
                      </c:pt>
                      <c:pt idx="10472">
                        <c:v>3.1706481481436102</c:v>
                      </c:pt>
                      <c:pt idx="10473">
                        <c:v>3.1708912037050512</c:v>
                      </c:pt>
                      <c:pt idx="10474">
                        <c:v>3.1711342592592162</c:v>
                      </c:pt>
                      <c:pt idx="10475">
                        <c:v>3.1713773148133813</c:v>
                      </c:pt>
                      <c:pt idx="10476">
                        <c:v>3.1716203703675463</c:v>
                      </c:pt>
                      <c:pt idx="10477">
                        <c:v>3.1718634259217113</c:v>
                      </c:pt>
                      <c:pt idx="10478">
                        <c:v>3.1721064814831523</c:v>
                      </c:pt>
                      <c:pt idx="10479">
                        <c:v>3.1723495370373174</c:v>
                      </c:pt>
                      <c:pt idx="10480">
                        <c:v>3.1725925925914824</c:v>
                      </c:pt>
                      <c:pt idx="10481">
                        <c:v>3.1728356481456474</c:v>
                      </c:pt>
                      <c:pt idx="10482">
                        <c:v>3.1730787036998125</c:v>
                      </c:pt>
                      <c:pt idx="10483">
                        <c:v>3.1733217592612535</c:v>
                      </c:pt>
                      <c:pt idx="10484">
                        <c:v>3.1735648148154185</c:v>
                      </c:pt>
                      <c:pt idx="10485">
                        <c:v>3.1738078703695836</c:v>
                      </c:pt>
                      <c:pt idx="10486">
                        <c:v>3.1740509259237486</c:v>
                      </c:pt>
                      <c:pt idx="10487">
                        <c:v>3.1742939814779136</c:v>
                      </c:pt>
                      <c:pt idx="10488">
                        <c:v>3.1745370370320787</c:v>
                      </c:pt>
                      <c:pt idx="10489">
                        <c:v>3.1747800925935197</c:v>
                      </c:pt>
                      <c:pt idx="10490">
                        <c:v>3.1750231481476847</c:v>
                      </c:pt>
                      <c:pt idx="10491">
                        <c:v>3.1752662037018498</c:v>
                      </c:pt>
                      <c:pt idx="10492">
                        <c:v>3.1755092592560148</c:v>
                      </c:pt>
                      <c:pt idx="10493">
                        <c:v>3.1757638888869595</c:v>
                      </c:pt>
                      <c:pt idx="10494">
                        <c:v>3.1760069444411245</c:v>
                      </c:pt>
                      <c:pt idx="10495">
                        <c:v>3.1762499999952896</c:v>
                      </c:pt>
                      <c:pt idx="10496">
                        <c:v>3.1764930555567306</c:v>
                      </c:pt>
                      <c:pt idx="10497">
                        <c:v>3.1767361111108956</c:v>
                      </c:pt>
                      <c:pt idx="10498">
                        <c:v>3.1769791666650606</c:v>
                      </c:pt>
                      <c:pt idx="10499">
                        <c:v>3.1772222222192257</c:v>
                      </c:pt>
                      <c:pt idx="10500">
                        <c:v>3.1774652777733907</c:v>
                      </c:pt>
                      <c:pt idx="10501">
                        <c:v>3.1777083333348317</c:v>
                      </c:pt>
                      <c:pt idx="10502">
                        <c:v>3.1779513888889968</c:v>
                      </c:pt>
                      <c:pt idx="10503">
                        <c:v>3.1781944444431618</c:v>
                      </c:pt>
                      <c:pt idx="10504">
                        <c:v>3.1784374999973268</c:v>
                      </c:pt>
                      <c:pt idx="10505">
                        <c:v>3.1786805555514919</c:v>
                      </c:pt>
                      <c:pt idx="10506">
                        <c:v>3.1789236111129329</c:v>
                      </c:pt>
                      <c:pt idx="10507">
                        <c:v>3.1791666666670979</c:v>
                      </c:pt>
                      <c:pt idx="10508">
                        <c:v>3.1794097222212629</c:v>
                      </c:pt>
                      <c:pt idx="10509">
                        <c:v>3.179652777775428</c:v>
                      </c:pt>
                      <c:pt idx="10510">
                        <c:v>3.179895833329593</c:v>
                      </c:pt>
                      <c:pt idx="10511">
                        <c:v>3.1801388888837581</c:v>
                      </c:pt>
                      <c:pt idx="10512">
                        <c:v>3.1803819444451991</c:v>
                      </c:pt>
                      <c:pt idx="10513">
                        <c:v>3.1806249999993641</c:v>
                      </c:pt>
                      <c:pt idx="10514">
                        <c:v>3.1808680555535291</c:v>
                      </c:pt>
                      <c:pt idx="10515">
                        <c:v>3.1811111111076942</c:v>
                      </c:pt>
                      <c:pt idx="10516">
                        <c:v>3.1813541666618592</c:v>
                      </c:pt>
                      <c:pt idx="10517">
                        <c:v>3.1815972222233002</c:v>
                      </c:pt>
                      <c:pt idx="10518">
                        <c:v>3.1818402777774653</c:v>
                      </c:pt>
                      <c:pt idx="10519">
                        <c:v>3.1820833333316303</c:v>
                      </c:pt>
                      <c:pt idx="10520">
                        <c:v>3.1823263888857953</c:v>
                      </c:pt>
                      <c:pt idx="10521">
                        <c:v>3.1825694444399604</c:v>
                      </c:pt>
                      <c:pt idx="10522">
                        <c:v>3.1828125000014014</c:v>
                      </c:pt>
                      <c:pt idx="10523">
                        <c:v>3.1830555555555664</c:v>
                      </c:pt>
                      <c:pt idx="10524">
                        <c:v>3.1832986111097314</c:v>
                      </c:pt>
                      <c:pt idx="10525">
                        <c:v>3.1835416666638965</c:v>
                      </c:pt>
                      <c:pt idx="10526">
                        <c:v>3.1837847222180615</c:v>
                      </c:pt>
                      <c:pt idx="10527">
                        <c:v>3.1840277777795025</c:v>
                      </c:pt>
                      <c:pt idx="10528">
                        <c:v>3.1842708333336676</c:v>
                      </c:pt>
                      <c:pt idx="10529">
                        <c:v>3.1845138888878326</c:v>
                      </c:pt>
                      <c:pt idx="10530">
                        <c:v>3.1847569444419976</c:v>
                      </c:pt>
                      <c:pt idx="10531">
                        <c:v>3.1849999999961627</c:v>
                      </c:pt>
                      <c:pt idx="10532">
                        <c:v>3.1852430555576037</c:v>
                      </c:pt>
                      <c:pt idx="10533">
                        <c:v>3.1854861111117687</c:v>
                      </c:pt>
                      <c:pt idx="10534">
                        <c:v>3.1857291666659338</c:v>
                      </c:pt>
                      <c:pt idx="10535">
                        <c:v>3.1859722222200988</c:v>
                      </c:pt>
                      <c:pt idx="10536">
                        <c:v>3.1862152777742638</c:v>
                      </c:pt>
                      <c:pt idx="10537">
                        <c:v>3.1864583333284289</c:v>
                      </c:pt>
                      <c:pt idx="10538">
                        <c:v>3.1867013888898699</c:v>
                      </c:pt>
                      <c:pt idx="10539">
                        <c:v>3.1869444444440349</c:v>
                      </c:pt>
                      <c:pt idx="10540">
                        <c:v>3.1871874999981999</c:v>
                      </c:pt>
                      <c:pt idx="10541">
                        <c:v>3.1874421296291446</c:v>
                      </c:pt>
                      <c:pt idx="10542">
                        <c:v>3.1876851851833097</c:v>
                      </c:pt>
                      <c:pt idx="10543">
                        <c:v>3.1879282407374747</c:v>
                      </c:pt>
                      <c:pt idx="10544">
                        <c:v>3.1881712962916398</c:v>
                      </c:pt>
                      <c:pt idx="10545">
                        <c:v>3.1884143518530808</c:v>
                      </c:pt>
                      <c:pt idx="10546">
                        <c:v>3.1886574074072458</c:v>
                      </c:pt>
                      <c:pt idx="10547">
                        <c:v>3.1889004629614108</c:v>
                      </c:pt>
                      <c:pt idx="10548">
                        <c:v>3.1891435185155759</c:v>
                      </c:pt>
                      <c:pt idx="10549">
                        <c:v>3.1893865740697409</c:v>
                      </c:pt>
                      <c:pt idx="10550">
                        <c:v>3.1896296296311819</c:v>
                      </c:pt>
                      <c:pt idx="10551">
                        <c:v>3.1898726851853469</c:v>
                      </c:pt>
                      <c:pt idx="10552">
                        <c:v>3.190115740739512</c:v>
                      </c:pt>
                      <c:pt idx="10553">
                        <c:v>3.190358796293677</c:v>
                      </c:pt>
                      <c:pt idx="10554">
                        <c:v>3.1906018518478421</c:v>
                      </c:pt>
                      <c:pt idx="10555">
                        <c:v>3.1908449074092831</c:v>
                      </c:pt>
                      <c:pt idx="10556">
                        <c:v>3.1910879629634481</c:v>
                      </c:pt>
                      <c:pt idx="10557">
                        <c:v>3.1913310185176131</c:v>
                      </c:pt>
                      <c:pt idx="10558">
                        <c:v>3.1915740740717782</c:v>
                      </c:pt>
                      <c:pt idx="10559">
                        <c:v>3.1918171296259432</c:v>
                      </c:pt>
                      <c:pt idx="10560">
                        <c:v>3.1920601851801083</c:v>
                      </c:pt>
                      <c:pt idx="10561">
                        <c:v>3.1923032407415493</c:v>
                      </c:pt>
                      <c:pt idx="10562">
                        <c:v>3.1925462962957143</c:v>
                      </c:pt>
                      <c:pt idx="10563">
                        <c:v>3.1927893518498793</c:v>
                      </c:pt>
                      <c:pt idx="10564">
                        <c:v>3.1930324074040444</c:v>
                      </c:pt>
                      <c:pt idx="10565">
                        <c:v>3.1932754629582094</c:v>
                      </c:pt>
                      <c:pt idx="10566">
                        <c:v>3.1935185185196504</c:v>
                      </c:pt>
                      <c:pt idx="10567">
                        <c:v>3.1937615740738154</c:v>
                      </c:pt>
                      <c:pt idx="10568">
                        <c:v>3.1940046296279805</c:v>
                      </c:pt>
                      <c:pt idx="10569">
                        <c:v>3.1942476851821455</c:v>
                      </c:pt>
                      <c:pt idx="10570">
                        <c:v>3.1944907407363106</c:v>
                      </c:pt>
                      <c:pt idx="10571">
                        <c:v>3.1947337962977516</c:v>
                      </c:pt>
                      <c:pt idx="10572">
                        <c:v>3.1949768518519166</c:v>
                      </c:pt>
                      <c:pt idx="10573">
                        <c:v>3.1952199074060816</c:v>
                      </c:pt>
                      <c:pt idx="10574">
                        <c:v>3.1954629629602467</c:v>
                      </c:pt>
                      <c:pt idx="10575">
                        <c:v>3.1957060185144117</c:v>
                      </c:pt>
                      <c:pt idx="10576">
                        <c:v>3.1959490740758527</c:v>
                      </c:pt>
                      <c:pt idx="10577">
                        <c:v>3.1961921296300178</c:v>
                      </c:pt>
                      <c:pt idx="10578">
                        <c:v>3.1964351851841828</c:v>
                      </c:pt>
                      <c:pt idx="10579">
                        <c:v>3.1966782407383478</c:v>
                      </c:pt>
                      <c:pt idx="10580">
                        <c:v>3.1969212962925129</c:v>
                      </c:pt>
                      <c:pt idx="10581">
                        <c:v>3.1971643518539539</c:v>
                      </c:pt>
                      <c:pt idx="10582">
                        <c:v>3.1974074074081189</c:v>
                      </c:pt>
                      <c:pt idx="10583">
                        <c:v>3.1976504629622839</c:v>
                      </c:pt>
                      <c:pt idx="10584">
                        <c:v>3.197893518516449</c:v>
                      </c:pt>
                      <c:pt idx="10585">
                        <c:v>3.198136574070614</c:v>
                      </c:pt>
                      <c:pt idx="10586">
                        <c:v>3.1983796296247791</c:v>
                      </c:pt>
                      <c:pt idx="10587">
                        <c:v>3.1986226851862201</c:v>
                      </c:pt>
                      <c:pt idx="10588">
                        <c:v>3.1988657407403851</c:v>
                      </c:pt>
                      <c:pt idx="10589">
                        <c:v>3.1991087962945501</c:v>
                      </c:pt>
                      <c:pt idx="10590">
                        <c:v>3.1993634259254948</c:v>
                      </c:pt>
                      <c:pt idx="10591">
                        <c:v>3.1996064814796599</c:v>
                      </c:pt>
                      <c:pt idx="10592">
                        <c:v>3.1998495370338249</c:v>
                      </c:pt>
                      <c:pt idx="10593">
                        <c:v>3.2000925925879899</c:v>
                      </c:pt>
                      <c:pt idx="10594">
                        <c:v>3.2003356481494309</c:v>
                      </c:pt>
                      <c:pt idx="10595">
                        <c:v>3.200578703703596</c:v>
                      </c:pt>
                      <c:pt idx="10596">
                        <c:v>3.200821759257761</c:v>
                      </c:pt>
                      <c:pt idx="10597">
                        <c:v>3.2010648148119261</c:v>
                      </c:pt>
                      <c:pt idx="10598">
                        <c:v>3.2013078703660911</c:v>
                      </c:pt>
                      <c:pt idx="10599">
                        <c:v>3.2015509259275321</c:v>
                      </c:pt>
                      <c:pt idx="10600">
                        <c:v>3.2017939814816971</c:v>
                      </c:pt>
                      <c:pt idx="10601">
                        <c:v>3.2020370370358622</c:v>
                      </c:pt>
                      <c:pt idx="10602">
                        <c:v>3.2022800925900272</c:v>
                      </c:pt>
                      <c:pt idx="10603">
                        <c:v>3.2025231481441923</c:v>
                      </c:pt>
                      <c:pt idx="10604">
                        <c:v>3.2027662037056333</c:v>
                      </c:pt>
                      <c:pt idx="10605">
                        <c:v>3.2030092592597983</c:v>
                      </c:pt>
                      <c:pt idx="10606">
                        <c:v>3.2032523148139633</c:v>
                      </c:pt>
                      <c:pt idx="10607">
                        <c:v>3.2034953703681284</c:v>
                      </c:pt>
                      <c:pt idx="10608">
                        <c:v>3.2037384259222934</c:v>
                      </c:pt>
                      <c:pt idx="10609">
                        <c:v>3.2039814814764584</c:v>
                      </c:pt>
                      <c:pt idx="10610">
                        <c:v>3.2042245370378994</c:v>
                      </c:pt>
                      <c:pt idx="10611">
                        <c:v>3.2044675925920645</c:v>
                      </c:pt>
                      <c:pt idx="10612">
                        <c:v>3.2047106481462295</c:v>
                      </c:pt>
                      <c:pt idx="10613">
                        <c:v>3.2049537037003946</c:v>
                      </c:pt>
                      <c:pt idx="10614">
                        <c:v>3.2051967592545596</c:v>
                      </c:pt>
                      <c:pt idx="10615">
                        <c:v>3.2054398148160006</c:v>
                      </c:pt>
                      <c:pt idx="10616">
                        <c:v>3.2056828703701656</c:v>
                      </c:pt>
                      <c:pt idx="10617">
                        <c:v>3.2059259259243307</c:v>
                      </c:pt>
                      <c:pt idx="10618">
                        <c:v>3.2061689814784957</c:v>
                      </c:pt>
                      <c:pt idx="10619">
                        <c:v>3.2064120370326608</c:v>
                      </c:pt>
                      <c:pt idx="10620">
                        <c:v>3.2066550925941018</c:v>
                      </c:pt>
                      <c:pt idx="10621">
                        <c:v>3.2068981481482668</c:v>
                      </c:pt>
                      <c:pt idx="10622">
                        <c:v>3.2071412037024318</c:v>
                      </c:pt>
                      <c:pt idx="10623">
                        <c:v>3.2073842592565969</c:v>
                      </c:pt>
                      <c:pt idx="10624">
                        <c:v>3.2076273148107619</c:v>
                      </c:pt>
                      <c:pt idx="10625">
                        <c:v>3.2078703703722029</c:v>
                      </c:pt>
                      <c:pt idx="10626">
                        <c:v>3.2081134259263679</c:v>
                      </c:pt>
                      <c:pt idx="10627">
                        <c:v>3.208356481480533</c:v>
                      </c:pt>
                      <c:pt idx="10628">
                        <c:v>3.208599537034698</c:v>
                      </c:pt>
                      <c:pt idx="10629">
                        <c:v>3.2088425925888631</c:v>
                      </c:pt>
                      <c:pt idx="10630">
                        <c:v>3.2090856481430281</c:v>
                      </c:pt>
                      <c:pt idx="10631">
                        <c:v>3.2093287037044691</c:v>
                      </c:pt>
                      <c:pt idx="10632">
                        <c:v>3.2095717592586341</c:v>
                      </c:pt>
                      <c:pt idx="10633">
                        <c:v>3.2098148148127992</c:v>
                      </c:pt>
                      <c:pt idx="10634">
                        <c:v>3.2100578703669642</c:v>
                      </c:pt>
                      <c:pt idx="10635">
                        <c:v>3.2103009259211293</c:v>
                      </c:pt>
                      <c:pt idx="10636">
                        <c:v>3.2105439814825703</c:v>
                      </c:pt>
                      <c:pt idx="10637">
                        <c:v>3.2107870370367353</c:v>
                      </c:pt>
                      <c:pt idx="10638">
                        <c:v>3.21104166666768</c:v>
                      </c:pt>
                      <c:pt idx="10639">
                        <c:v>3.211284722221845</c:v>
                      </c:pt>
                      <c:pt idx="10640">
                        <c:v>3.2115277777760101</c:v>
                      </c:pt>
                      <c:pt idx="10641">
                        <c:v>3.2117708333301751</c:v>
                      </c:pt>
                      <c:pt idx="10642">
                        <c:v>3.2120138888843401</c:v>
                      </c:pt>
                      <c:pt idx="10643">
                        <c:v>3.2122569444457811</c:v>
                      </c:pt>
                      <c:pt idx="10644">
                        <c:v>3.2124999999999462</c:v>
                      </c:pt>
                      <c:pt idx="10645">
                        <c:v>3.2127430555541112</c:v>
                      </c:pt>
                      <c:pt idx="10646">
                        <c:v>3.2129861111082763</c:v>
                      </c:pt>
                      <c:pt idx="10647">
                        <c:v>3.2132291666624413</c:v>
                      </c:pt>
                      <c:pt idx="10648">
                        <c:v>3.2134722222238823</c:v>
                      </c:pt>
                      <c:pt idx="10649">
                        <c:v>3.2137152777780473</c:v>
                      </c:pt>
                      <c:pt idx="10650">
                        <c:v>3.2139583333322124</c:v>
                      </c:pt>
                      <c:pt idx="10651">
                        <c:v>3.2142013888863774</c:v>
                      </c:pt>
                      <c:pt idx="10652">
                        <c:v>3.2144444444405424</c:v>
                      </c:pt>
                      <c:pt idx="10653">
                        <c:v>3.2146875000019834</c:v>
                      </c:pt>
                      <c:pt idx="10654">
                        <c:v>3.2149305555561485</c:v>
                      </c:pt>
                      <c:pt idx="10655">
                        <c:v>3.2151736111103135</c:v>
                      </c:pt>
                      <c:pt idx="10656">
                        <c:v>3.2154166666644786</c:v>
                      </c:pt>
                      <c:pt idx="10657">
                        <c:v>3.2156597222186436</c:v>
                      </c:pt>
                      <c:pt idx="10658">
                        <c:v>3.2159027777728086</c:v>
                      </c:pt>
                      <c:pt idx="10659">
                        <c:v>3.2161458333342496</c:v>
                      </c:pt>
                      <c:pt idx="10660">
                        <c:v>3.2163888888884147</c:v>
                      </c:pt>
                      <c:pt idx="10661">
                        <c:v>3.2166319444425797</c:v>
                      </c:pt>
                      <c:pt idx="10662">
                        <c:v>3.2168749999967448</c:v>
                      </c:pt>
                      <c:pt idx="10663">
                        <c:v>3.2171180555509098</c:v>
                      </c:pt>
                      <c:pt idx="10664">
                        <c:v>3.2173611111123508</c:v>
                      </c:pt>
                      <c:pt idx="10665">
                        <c:v>3.2176041666665158</c:v>
                      </c:pt>
                      <c:pt idx="10666">
                        <c:v>3.2178472222206809</c:v>
                      </c:pt>
                      <c:pt idx="10667">
                        <c:v>3.2180902777748459</c:v>
                      </c:pt>
                      <c:pt idx="10668">
                        <c:v>3.2183333333290109</c:v>
                      </c:pt>
                      <c:pt idx="10669">
                        <c:v>3.2185763888904519</c:v>
                      </c:pt>
                      <c:pt idx="10670">
                        <c:v>3.218819444444617</c:v>
                      </c:pt>
                      <c:pt idx="10671">
                        <c:v>3.219062499998782</c:v>
                      </c:pt>
                      <c:pt idx="10672">
                        <c:v>3.2193055555529471</c:v>
                      </c:pt>
                      <c:pt idx="10673">
                        <c:v>3.2195486111071121</c:v>
                      </c:pt>
                      <c:pt idx="10674">
                        <c:v>3.2197916666685531</c:v>
                      </c:pt>
                      <c:pt idx="10675">
                        <c:v>3.2200347222227181</c:v>
                      </c:pt>
                      <c:pt idx="10676">
                        <c:v>3.2202777777768832</c:v>
                      </c:pt>
                      <c:pt idx="10677">
                        <c:v>3.2205208333310482</c:v>
                      </c:pt>
                      <c:pt idx="10678">
                        <c:v>3.2207638888852133</c:v>
                      </c:pt>
                      <c:pt idx="10679">
                        <c:v>3.2210069444393783</c:v>
                      </c:pt>
                      <c:pt idx="10680">
                        <c:v>3.2212500000008193</c:v>
                      </c:pt>
                      <c:pt idx="10681">
                        <c:v>3.2214930555549843</c:v>
                      </c:pt>
                      <c:pt idx="10682">
                        <c:v>3.2217361111091494</c:v>
                      </c:pt>
                      <c:pt idx="10683">
                        <c:v>3.2219791666633144</c:v>
                      </c:pt>
                      <c:pt idx="10684">
                        <c:v>3.2222222222174794</c:v>
                      </c:pt>
                      <c:pt idx="10685">
                        <c:v>3.2224652777789204</c:v>
                      </c:pt>
                      <c:pt idx="10686">
                        <c:v>3.2227199074025892</c:v>
                      </c:pt>
                      <c:pt idx="10687">
                        <c:v>3.2229629629640302</c:v>
                      </c:pt>
                      <c:pt idx="10688">
                        <c:v>3.2232060185181952</c:v>
                      </c:pt>
                      <c:pt idx="10689">
                        <c:v>3.2234490740723603</c:v>
                      </c:pt>
                      <c:pt idx="10690">
                        <c:v>3.2236921296265253</c:v>
                      </c:pt>
                      <c:pt idx="10691">
                        <c:v>3.2239351851806903</c:v>
                      </c:pt>
                      <c:pt idx="10692">
                        <c:v>3.2241782407421313</c:v>
                      </c:pt>
                      <c:pt idx="10693">
                        <c:v>3.2244212962962964</c:v>
                      </c:pt>
                      <c:pt idx="10694">
                        <c:v>3.2246643518504614</c:v>
                      </c:pt>
                      <c:pt idx="10695">
                        <c:v>3.2249074074046264</c:v>
                      </c:pt>
                      <c:pt idx="10696">
                        <c:v>3.2251504629587915</c:v>
                      </c:pt>
                      <c:pt idx="10697">
                        <c:v>3.2253935185202325</c:v>
                      </c:pt>
                      <c:pt idx="10698">
                        <c:v>3.2256365740743975</c:v>
                      </c:pt>
                      <c:pt idx="10699">
                        <c:v>3.2258796296285626</c:v>
                      </c:pt>
                      <c:pt idx="10700">
                        <c:v>3.2261226851827276</c:v>
                      </c:pt>
                      <c:pt idx="10701">
                        <c:v>3.2263657407368926</c:v>
                      </c:pt>
                      <c:pt idx="10702">
                        <c:v>3.2266087962983336</c:v>
                      </c:pt>
                      <c:pt idx="10703">
                        <c:v>3.2268518518524987</c:v>
                      </c:pt>
                      <c:pt idx="10704">
                        <c:v>3.2270949074066637</c:v>
                      </c:pt>
                      <c:pt idx="10705">
                        <c:v>3.2273379629608288</c:v>
                      </c:pt>
                      <c:pt idx="10706">
                        <c:v>3.2275810185149938</c:v>
                      </c:pt>
                      <c:pt idx="10707">
                        <c:v>3.2278240740691588</c:v>
                      </c:pt>
                      <c:pt idx="10708">
                        <c:v>3.2280671296305998</c:v>
                      </c:pt>
                      <c:pt idx="10709">
                        <c:v>3.2283101851847649</c:v>
                      </c:pt>
                      <c:pt idx="10710">
                        <c:v>3.2285532407389299</c:v>
                      </c:pt>
                      <c:pt idx="10711">
                        <c:v>3.2287962962930949</c:v>
                      </c:pt>
                      <c:pt idx="10712">
                        <c:v>3.22903935184726</c:v>
                      </c:pt>
                      <c:pt idx="10713">
                        <c:v>3.229282407408701</c:v>
                      </c:pt>
                      <c:pt idx="10714">
                        <c:v>3.229525462962866</c:v>
                      </c:pt>
                      <c:pt idx="10715">
                        <c:v>3.2297685185170311</c:v>
                      </c:pt>
                      <c:pt idx="10716">
                        <c:v>3.2300115740711961</c:v>
                      </c:pt>
                      <c:pt idx="10717">
                        <c:v>3.2302546296253611</c:v>
                      </c:pt>
                      <c:pt idx="10718">
                        <c:v>3.2304976851868021</c:v>
                      </c:pt>
                      <c:pt idx="10719">
                        <c:v>3.2307407407409672</c:v>
                      </c:pt>
                      <c:pt idx="10720">
                        <c:v>3.2309837962951322</c:v>
                      </c:pt>
                      <c:pt idx="10721">
                        <c:v>3.2312268518492973</c:v>
                      </c:pt>
                      <c:pt idx="10722">
                        <c:v>3.2314699074034623</c:v>
                      </c:pt>
                      <c:pt idx="10723">
                        <c:v>3.2317129629649033</c:v>
                      </c:pt>
                      <c:pt idx="10724">
                        <c:v>3.2319560185190683</c:v>
                      </c:pt>
                      <c:pt idx="10725">
                        <c:v>3.2321990740732334</c:v>
                      </c:pt>
                      <c:pt idx="10726">
                        <c:v>3.2324421296273984</c:v>
                      </c:pt>
                      <c:pt idx="10727">
                        <c:v>3.2326851851815634</c:v>
                      </c:pt>
                      <c:pt idx="10728">
                        <c:v>3.2329282407357285</c:v>
                      </c:pt>
                      <c:pt idx="10729">
                        <c:v>3.2331712962971695</c:v>
                      </c:pt>
                      <c:pt idx="10730">
                        <c:v>3.2334143518513345</c:v>
                      </c:pt>
                      <c:pt idx="10731">
                        <c:v>3.2336574074054996</c:v>
                      </c:pt>
                      <c:pt idx="10732">
                        <c:v>3.2339004629596646</c:v>
                      </c:pt>
                      <c:pt idx="10733">
                        <c:v>3.2341435185138296</c:v>
                      </c:pt>
                      <c:pt idx="10734">
                        <c:v>3.2343981481447743</c:v>
                      </c:pt>
                      <c:pt idx="10735">
                        <c:v>3.2346412036989394</c:v>
                      </c:pt>
                      <c:pt idx="10736">
                        <c:v>3.2348842592603804</c:v>
                      </c:pt>
                      <c:pt idx="10737">
                        <c:v>3.2351273148145454</c:v>
                      </c:pt>
                      <c:pt idx="10738">
                        <c:v>3.2353703703687104</c:v>
                      </c:pt>
                      <c:pt idx="10739">
                        <c:v>3.2356134259228755</c:v>
                      </c:pt>
                      <c:pt idx="10740">
                        <c:v>3.2358564814770405</c:v>
                      </c:pt>
                      <c:pt idx="10741">
                        <c:v>3.2360995370384815</c:v>
                      </c:pt>
                      <c:pt idx="10742">
                        <c:v>3.2363425925926466</c:v>
                      </c:pt>
                      <c:pt idx="10743">
                        <c:v>3.2365856481468116</c:v>
                      </c:pt>
                      <c:pt idx="10744">
                        <c:v>3.2368287037009766</c:v>
                      </c:pt>
                      <c:pt idx="10745">
                        <c:v>3.2370717592551417</c:v>
                      </c:pt>
                      <c:pt idx="10746">
                        <c:v>3.2373148148165827</c:v>
                      </c:pt>
                      <c:pt idx="10747">
                        <c:v>3.2375578703707477</c:v>
                      </c:pt>
                      <c:pt idx="10748">
                        <c:v>3.2378009259249128</c:v>
                      </c:pt>
                      <c:pt idx="10749">
                        <c:v>3.2380439814790778</c:v>
                      </c:pt>
                      <c:pt idx="10750">
                        <c:v>3.2382870370332428</c:v>
                      </c:pt>
                      <c:pt idx="10751">
                        <c:v>3.2385300925946838</c:v>
                      </c:pt>
                      <c:pt idx="10752">
                        <c:v>3.2387731481488489</c:v>
                      </c:pt>
                      <c:pt idx="10753">
                        <c:v>3.2390162037030139</c:v>
                      </c:pt>
                      <c:pt idx="10754">
                        <c:v>3.2392592592571789</c:v>
                      </c:pt>
                      <c:pt idx="10755">
                        <c:v>3.239502314811344</c:v>
                      </c:pt>
                      <c:pt idx="10756">
                        <c:v>3.239745370365509</c:v>
                      </c:pt>
                      <c:pt idx="10757">
                        <c:v>3.23998842592695</c:v>
                      </c:pt>
                      <c:pt idx="10758">
                        <c:v>3.2402314814811151</c:v>
                      </c:pt>
                      <c:pt idx="10759">
                        <c:v>3.2404745370352801</c:v>
                      </c:pt>
                      <c:pt idx="10760">
                        <c:v>3.2407175925894451</c:v>
                      </c:pt>
                      <c:pt idx="10761">
                        <c:v>3.2409606481436102</c:v>
                      </c:pt>
                      <c:pt idx="10762">
                        <c:v>3.2412037037050512</c:v>
                      </c:pt>
                      <c:pt idx="10763">
                        <c:v>3.2414467592592162</c:v>
                      </c:pt>
                      <c:pt idx="10764">
                        <c:v>3.2416898148133813</c:v>
                      </c:pt>
                      <c:pt idx="10765">
                        <c:v>3.2419328703675463</c:v>
                      </c:pt>
                      <c:pt idx="10766">
                        <c:v>3.2421759259217113</c:v>
                      </c:pt>
                      <c:pt idx="10767">
                        <c:v>3.2424189814831523</c:v>
                      </c:pt>
                      <c:pt idx="10768">
                        <c:v>3.2426620370373174</c:v>
                      </c:pt>
                      <c:pt idx="10769">
                        <c:v>3.2429050925914824</c:v>
                      </c:pt>
                      <c:pt idx="10770">
                        <c:v>3.2431481481456474</c:v>
                      </c:pt>
                      <c:pt idx="10771">
                        <c:v>3.2433912036998125</c:v>
                      </c:pt>
                      <c:pt idx="10772">
                        <c:v>3.2436342592612535</c:v>
                      </c:pt>
                      <c:pt idx="10773">
                        <c:v>3.2438773148154185</c:v>
                      </c:pt>
                      <c:pt idx="10774">
                        <c:v>3.2441203703695836</c:v>
                      </c:pt>
                      <c:pt idx="10775">
                        <c:v>3.2443634259237486</c:v>
                      </c:pt>
                      <c:pt idx="10776">
                        <c:v>3.2446064814779136</c:v>
                      </c:pt>
                      <c:pt idx="10777">
                        <c:v>3.2448495370320787</c:v>
                      </c:pt>
                      <c:pt idx="10778">
                        <c:v>3.2450925925935197</c:v>
                      </c:pt>
                      <c:pt idx="10779">
                        <c:v>3.2453356481476847</c:v>
                      </c:pt>
                      <c:pt idx="10780">
                        <c:v>3.2455787037018498</c:v>
                      </c:pt>
                      <c:pt idx="10781">
                        <c:v>3.2458217592560148</c:v>
                      </c:pt>
                      <c:pt idx="10782">
                        <c:v>3.2460763888869595</c:v>
                      </c:pt>
                      <c:pt idx="10783">
                        <c:v>3.2463194444411245</c:v>
                      </c:pt>
                      <c:pt idx="10784">
                        <c:v>3.2465624999952896</c:v>
                      </c:pt>
                      <c:pt idx="10785">
                        <c:v>3.2468055555567306</c:v>
                      </c:pt>
                      <c:pt idx="10786">
                        <c:v>3.2470486111108956</c:v>
                      </c:pt>
                      <c:pt idx="10787">
                        <c:v>3.2472916666650606</c:v>
                      </c:pt>
                      <c:pt idx="10788">
                        <c:v>3.2475347222192257</c:v>
                      </c:pt>
                      <c:pt idx="10789">
                        <c:v>3.2477777777733907</c:v>
                      </c:pt>
                      <c:pt idx="10790">
                        <c:v>3.2480208333348317</c:v>
                      </c:pt>
                      <c:pt idx="10791">
                        <c:v>3.2482638888889968</c:v>
                      </c:pt>
                      <c:pt idx="10792">
                        <c:v>3.2485069444431618</c:v>
                      </c:pt>
                      <c:pt idx="10793">
                        <c:v>3.2487499999973268</c:v>
                      </c:pt>
                      <c:pt idx="10794">
                        <c:v>3.2489930555514919</c:v>
                      </c:pt>
                      <c:pt idx="10795">
                        <c:v>3.2492361111129329</c:v>
                      </c:pt>
                      <c:pt idx="10796">
                        <c:v>3.2494791666670979</c:v>
                      </c:pt>
                      <c:pt idx="10797">
                        <c:v>3.2497222222212629</c:v>
                      </c:pt>
                      <c:pt idx="10798">
                        <c:v>3.249965277775428</c:v>
                      </c:pt>
                      <c:pt idx="10799">
                        <c:v>3.250208333329593</c:v>
                      </c:pt>
                      <c:pt idx="10800">
                        <c:v>3.2504513888837581</c:v>
                      </c:pt>
                      <c:pt idx="10801">
                        <c:v>3.2506944444451991</c:v>
                      </c:pt>
                      <c:pt idx="10802">
                        <c:v>3.2509374999993641</c:v>
                      </c:pt>
                      <c:pt idx="10803">
                        <c:v>3.2511805555535291</c:v>
                      </c:pt>
                      <c:pt idx="10804">
                        <c:v>3.2514236111076942</c:v>
                      </c:pt>
                      <c:pt idx="10805">
                        <c:v>3.2516666666618592</c:v>
                      </c:pt>
                      <c:pt idx="10806">
                        <c:v>3.2519097222233002</c:v>
                      </c:pt>
                      <c:pt idx="10807">
                        <c:v>3.2521527777774653</c:v>
                      </c:pt>
                      <c:pt idx="10808">
                        <c:v>3.2523958333316303</c:v>
                      </c:pt>
                      <c:pt idx="10809">
                        <c:v>3.2526388888857953</c:v>
                      </c:pt>
                      <c:pt idx="10810">
                        <c:v>3.2528819444399604</c:v>
                      </c:pt>
                      <c:pt idx="10811">
                        <c:v>3.2531250000014014</c:v>
                      </c:pt>
                      <c:pt idx="10812">
                        <c:v>3.2533680555555664</c:v>
                      </c:pt>
                      <c:pt idx="10813">
                        <c:v>3.2536111111097314</c:v>
                      </c:pt>
                      <c:pt idx="10814">
                        <c:v>3.2538541666638965</c:v>
                      </c:pt>
                      <c:pt idx="10815">
                        <c:v>3.2540972222180615</c:v>
                      </c:pt>
                      <c:pt idx="10816">
                        <c:v>3.2543402777795025</c:v>
                      </c:pt>
                      <c:pt idx="10817">
                        <c:v>3.2545833333336676</c:v>
                      </c:pt>
                      <c:pt idx="10818">
                        <c:v>3.2548263888878326</c:v>
                      </c:pt>
                      <c:pt idx="10819">
                        <c:v>3.2550694444419976</c:v>
                      </c:pt>
                      <c:pt idx="10820">
                        <c:v>3.2553124999961627</c:v>
                      </c:pt>
                      <c:pt idx="10821">
                        <c:v>3.2555555555576037</c:v>
                      </c:pt>
                      <c:pt idx="10822">
                        <c:v>3.2557986111117687</c:v>
                      </c:pt>
                      <c:pt idx="10823">
                        <c:v>3.2560416666659338</c:v>
                      </c:pt>
                      <c:pt idx="10824">
                        <c:v>3.2562847222200988</c:v>
                      </c:pt>
                      <c:pt idx="10825">
                        <c:v>3.2565277777742638</c:v>
                      </c:pt>
                      <c:pt idx="10826">
                        <c:v>3.2567708333284289</c:v>
                      </c:pt>
                      <c:pt idx="10827">
                        <c:v>3.2570138888898699</c:v>
                      </c:pt>
                      <c:pt idx="10828">
                        <c:v>3.2572569444440349</c:v>
                      </c:pt>
                      <c:pt idx="10829">
                        <c:v>3.2574999999981999</c:v>
                      </c:pt>
                      <c:pt idx="10830">
                        <c:v>3.2577546296291446</c:v>
                      </c:pt>
                      <c:pt idx="10831">
                        <c:v>3.2579976851833097</c:v>
                      </c:pt>
                      <c:pt idx="10832">
                        <c:v>3.2582407407374747</c:v>
                      </c:pt>
                      <c:pt idx="10833">
                        <c:v>3.2584837962916398</c:v>
                      </c:pt>
                      <c:pt idx="10834">
                        <c:v>3.2587268518530808</c:v>
                      </c:pt>
                      <c:pt idx="10835">
                        <c:v>3.2589699074072458</c:v>
                      </c:pt>
                      <c:pt idx="10836">
                        <c:v>3.2592129629614108</c:v>
                      </c:pt>
                      <c:pt idx="10837">
                        <c:v>3.2594560185155759</c:v>
                      </c:pt>
                      <c:pt idx="10838">
                        <c:v>3.2596990740697409</c:v>
                      </c:pt>
                      <c:pt idx="10839">
                        <c:v>3.2599421296311819</c:v>
                      </c:pt>
                      <c:pt idx="10840">
                        <c:v>3.2601851851853469</c:v>
                      </c:pt>
                      <c:pt idx="10841">
                        <c:v>3.260428240739512</c:v>
                      </c:pt>
                      <c:pt idx="10842">
                        <c:v>3.260671296293677</c:v>
                      </c:pt>
                      <c:pt idx="10843">
                        <c:v>3.2609143518478421</c:v>
                      </c:pt>
                      <c:pt idx="10844">
                        <c:v>3.2611574074092831</c:v>
                      </c:pt>
                      <c:pt idx="10845">
                        <c:v>3.2614004629634481</c:v>
                      </c:pt>
                      <c:pt idx="10846">
                        <c:v>3.2616435185176131</c:v>
                      </c:pt>
                      <c:pt idx="10847">
                        <c:v>3.2618865740717782</c:v>
                      </c:pt>
                      <c:pt idx="10848">
                        <c:v>3.2621296296259432</c:v>
                      </c:pt>
                      <c:pt idx="10849">
                        <c:v>3.2623726851801083</c:v>
                      </c:pt>
                      <c:pt idx="10850">
                        <c:v>3.2626157407415493</c:v>
                      </c:pt>
                      <c:pt idx="10851">
                        <c:v>3.2628587962957143</c:v>
                      </c:pt>
                      <c:pt idx="10852">
                        <c:v>3.2631018518498793</c:v>
                      </c:pt>
                      <c:pt idx="10853">
                        <c:v>3.2633449074040444</c:v>
                      </c:pt>
                      <c:pt idx="10854">
                        <c:v>3.2635879629582094</c:v>
                      </c:pt>
                      <c:pt idx="10855">
                        <c:v>3.2638310185196504</c:v>
                      </c:pt>
                      <c:pt idx="10856">
                        <c:v>3.2640740740738154</c:v>
                      </c:pt>
                      <c:pt idx="10857">
                        <c:v>3.2643171296279805</c:v>
                      </c:pt>
                      <c:pt idx="10858">
                        <c:v>3.2645601851821455</c:v>
                      </c:pt>
                      <c:pt idx="10859">
                        <c:v>3.2648032407363106</c:v>
                      </c:pt>
                      <c:pt idx="10860">
                        <c:v>3.2650462962977516</c:v>
                      </c:pt>
                      <c:pt idx="10861">
                        <c:v>3.2652893518519166</c:v>
                      </c:pt>
                      <c:pt idx="10862">
                        <c:v>3.2655324074060816</c:v>
                      </c:pt>
                      <c:pt idx="10863">
                        <c:v>3.2657754629602467</c:v>
                      </c:pt>
                      <c:pt idx="10864">
                        <c:v>3.2660185185144117</c:v>
                      </c:pt>
                      <c:pt idx="10865">
                        <c:v>3.2662615740758527</c:v>
                      </c:pt>
                      <c:pt idx="10866">
                        <c:v>3.2665046296300178</c:v>
                      </c:pt>
                      <c:pt idx="10867">
                        <c:v>3.2667476851841828</c:v>
                      </c:pt>
                      <c:pt idx="10868">
                        <c:v>3.2669907407383478</c:v>
                      </c:pt>
                      <c:pt idx="10869">
                        <c:v>3.2672337962925129</c:v>
                      </c:pt>
                      <c:pt idx="10870">
                        <c:v>3.2674768518539539</c:v>
                      </c:pt>
                      <c:pt idx="10871">
                        <c:v>3.2677199074081189</c:v>
                      </c:pt>
                      <c:pt idx="10872">
                        <c:v>3.2679629629622839</c:v>
                      </c:pt>
                      <c:pt idx="10873">
                        <c:v>3.268206018516449</c:v>
                      </c:pt>
                      <c:pt idx="10874">
                        <c:v>3.268449074070614</c:v>
                      </c:pt>
                      <c:pt idx="10875">
                        <c:v>3.2686921296247791</c:v>
                      </c:pt>
                      <c:pt idx="10876">
                        <c:v>3.2689351851862201</c:v>
                      </c:pt>
                      <c:pt idx="10877">
                        <c:v>3.2691782407403851</c:v>
                      </c:pt>
                      <c:pt idx="10878">
                        <c:v>3.2694328703713298</c:v>
                      </c:pt>
                      <c:pt idx="10879">
                        <c:v>3.2696759259254948</c:v>
                      </c:pt>
                      <c:pt idx="10880">
                        <c:v>3.2699189814796599</c:v>
                      </c:pt>
                      <c:pt idx="10881">
                        <c:v>3.2701620370338249</c:v>
                      </c:pt>
                      <c:pt idx="10882">
                        <c:v>3.2704050925879899</c:v>
                      </c:pt>
                      <c:pt idx="10883">
                        <c:v>3.2706481481494309</c:v>
                      </c:pt>
                      <c:pt idx="10884">
                        <c:v>3.270891203703596</c:v>
                      </c:pt>
                      <c:pt idx="10885">
                        <c:v>3.271134259257761</c:v>
                      </c:pt>
                      <c:pt idx="10886">
                        <c:v>3.2713773148119261</c:v>
                      </c:pt>
                      <c:pt idx="10887">
                        <c:v>3.2716203703660911</c:v>
                      </c:pt>
                      <c:pt idx="10888">
                        <c:v>3.2718634259275321</c:v>
                      </c:pt>
                      <c:pt idx="10889">
                        <c:v>3.2721064814816971</c:v>
                      </c:pt>
                      <c:pt idx="10890">
                        <c:v>3.2723495370358622</c:v>
                      </c:pt>
                      <c:pt idx="10891">
                        <c:v>3.2725925925900272</c:v>
                      </c:pt>
                      <c:pt idx="10892">
                        <c:v>3.2728356481441923</c:v>
                      </c:pt>
                      <c:pt idx="10893">
                        <c:v>3.2730787037056333</c:v>
                      </c:pt>
                      <c:pt idx="10894">
                        <c:v>3.2733217592597983</c:v>
                      </c:pt>
                      <c:pt idx="10895">
                        <c:v>3.2735648148139633</c:v>
                      </c:pt>
                      <c:pt idx="10896">
                        <c:v>3.2738078703681284</c:v>
                      </c:pt>
                      <c:pt idx="10897">
                        <c:v>3.2740509259222934</c:v>
                      </c:pt>
                      <c:pt idx="10898">
                        <c:v>3.2742939814764584</c:v>
                      </c:pt>
                      <c:pt idx="10899">
                        <c:v>3.2745370370378994</c:v>
                      </c:pt>
                      <c:pt idx="10900">
                        <c:v>3.2747800925920645</c:v>
                      </c:pt>
                      <c:pt idx="10901">
                        <c:v>3.2750231481462295</c:v>
                      </c:pt>
                      <c:pt idx="10902">
                        <c:v>3.2752662037003946</c:v>
                      </c:pt>
                      <c:pt idx="10903">
                        <c:v>3.2755092592545596</c:v>
                      </c:pt>
                      <c:pt idx="10904">
                        <c:v>3.2757523148160006</c:v>
                      </c:pt>
                      <c:pt idx="10905">
                        <c:v>3.2759953703701656</c:v>
                      </c:pt>
                      <c:pt idx="10906">
                        <c:v>3.2762384259243307</c:v>
                      </c:pt>
                      <c:pt idx="10907">
                        <c:v>3.2764814814784957</c:v>
                      </c:pt>
                      <c:pt idx="10908">
                        <c:v>3.2767245370326608</c:v>
                      </c:pt>
                      <c:pt idx="10909">
                        <c:v>3.2769675925941018</c:v>
                      </c:pt>
                      <c:pt idx="10910">
                        <c:v>3.2772106481482668</c:v>
                      </c:pt>
                      <c:pt idx="10911">
                        <c:v>3.2774537037024318</c:v>
                      </c:pt>
                      <c:pt idx="10912">
                        <c:v>3.2776967592565969</c:v>
                      </c:pt>
                      <c:pt idx="10913">
                        <c:v>3.2779398148107619</c:v>
                      </c:pt>
                      <c:pt idx="10914">
                        <c:v>3.2781828703722029</c:v>
                      </c:pt>
                      <c:pt idx="10915">
                        <c:v>3.2784259259263679</c:v>
                      </c:pt>
                      <c:pt idx="10916">
                        <c:v>3.278668981480533</c:v>
                      </c:pt>
                      <c:pt idx="10917">
                        <c:v>3.278912037034698</c:v>
                      </c:pt>
                      <c:pt idx="10918">
                        <c:v>3.2791550925888631</c:v>
                      </c:pt>
                      <c:pt idx="10919">
                        <c:v>3.2793981481430281</c:v>
                      </c:pt>
                      <c:pt idx="10920">
                        <c:v>3.2796412037044691</c:v>
                      </c:pt>
                      <c:pt idx="10921">
                        <c:v>3.2798842592586341</c:v>
                      </c:pt>
                      <c:pt idx="10922">
                        <c:v>3.2801273148127992</c:v>
                      </c:pt>
                      <c:pt idx="10923">
                        <c:v>3.2803703703669642</c:v>
                      </c:pt>
                      <c:pt idx="10924">
                        <c:v>3.2806134259211293</c:v>
                      </c:pt>
                      <c:pt idx="10925">
                        <c:v>3.2808564814825703</c:v>
                      </c:pt>
                      <c:pt idx="10926">
                        <c:v>3.2810995370367353</c:v>
                      </c:pt>
                      <c:pt idx="10927">
                        <c:v>3.28135416666768</c:v>
                      </c:pt>
                      <c:pt idx="10928">
                        <c:v>3.281597222221845</c:v>
                      </c:pt>
                      <c:pt idx="10929">
                        <c:v>3.2818402777760101</c:v>
                      </c:pt>
                      <c:pt idx="10930">
                        <c:v>3.2820833333301751</c:v>
                      </c:pt>
                      <c:pt idx="10931">
                        <c:v>3.2823263888843401</c:v>
                      </c:pt>
                      <c:pt idx="10932">
                        <c:v>3.2825694444457811</c:v>
                      </c:pt>
                      <c:pt idx="10933">
                        <c:v>3.2828124999999462</c:v>
                      </c:pt>
                      <c:pt idx="10934">
                        <c:v>3.2830555555541112</c:v>
                      </c:pt>
                      <c:pt idx="10935">
                        <c:v>3.2832986111082763</c:v>
                      </c:pt>
                      <c:pt idx="10936">
                        <c:v>3.2835416666624413</c:v>
                      </c:pt>
                      <c:pt idx="10937">
                        <c:v>3.2837847222238823</c:v>
                      </c:pt>
                      <c:pt idx="10938">
                        <c:v>3.2840277777780473</c:v>
                      </c:pt>
                      <c:pt idx="10939">
                        <c:v>3.2842708333322124</c:v>
                      </c:pt>
                      <c:pt idx="10940">
                        <c:v>3.2845138888863774</c:v>
                      </c:pt>
                      <c:pt idx="10941">
                        <c:v>3.2847569444405424</c:v>
                      </c:pt>
                      <c:pt idx="10942">
                        <c:v>3.2850000000019834</c:v>
                      </c:pt>
                      <c:pt idx="10943">
                        <c:v>3.2852430555561485</c:v>
                      </c:pt>
                      <c:pt idx="10944">
                        <c:v>3.2854861111103135</c:v>
                      </c:pt>
                      <c:pt idx="10945">
                        <c:v>3.2857291666644786</c:v>
                      </c:pt>
                      <c:pt idx="10946">
                        <c:v>3.2859722222186436</c:v>
                      </c:pt>
                      <c:pt idx="10947">
                        <c:v>3.2862152777728086</c:v>
                      </c:pt>
                      <c:pt idx="10948">
                        <c:v>3.2864583333342496</c:v>
                      </c:pt>
                      <c:pt idx="10949">
                        <c:v>3.2867013888884147</c:v>
                      </c:pt>
                      <c:pt idx="10950">
                        <c:v>3.2869444444425797</c:v>
                      </c:pt>
                      <c:pt idx="10951">
                        <c:v>3.2871874999967448</c:v>
                      </c:pt>
                      <c:pt idx="10952">
                        <c:v>3.2874305555509098</c:v>
                      </c:pt>
                      <c:pt idx="10953">
                        <c:v>3.2876736111123508</c:v>
                      </c:pt>
                      <c:pt idx="10954">
                        <c:v>3.2879166666665158</c:v>
                      </c:pt>
                      <c:pt idx="10955">
                        <c:v>3.2881597222206809</c:v>
                      </c:pt>
                      <c:pt idx="10956">
                        <c:v>3.2884027777748459</c:v>
                      </c:pt>
                      <c:pt idx="10957">
                        <c:v>3.2886458333290109</c:v>
                      </c:pt>
                      <c:pt idx="10958">
                        <c:v>3.2888888888904519</c:v>
                      </c:pt>
                      <c:pt idx="10959">
                        <c:v>3.289131944444617</c:v>
                      </c:pt>
                      <c:pt idx="10960">
                        <c:v>3.289374999998782</c:v>
                      </c:pt>
                      <c:pt idx="10961">
                        <c:v>3.2896180555529471</c:v>
                      </c:pt>
                      <c:pt idx="10962">
                        <c:v>3.2898611111071121</c:v>
                      </c:pt>
                      <c:pt idx="10963">
                        <c:v>3.2901041666685531</c:v>
                      </c:pt>
                      <c:pt idx="10964">
                        <c:v>3.2903472222227181</c:v>
                      </c:pt>
                      <c:pt idx="10965">
                        <c:v>3.2905902777768832</c:v>
                      </c:pt>
                      <c:pt idx="10966">
                        <c:v>3.2908333333310482</c:v>
                      </c:pt>
                      <c:pt idx="10967">
                        <c:v>3.2910763888852133</c:v>
                      </c:pt>
                      <c:pt idx="10968">
                        <c:v>3.2913194444393783</c:v>
                      </c:pt>
                      <c:pt idx="10969">
                        <c:v>3.2915625000008193</c:v>
                      </c:pt>
                      <c:pt idx="10970">
                        <c:v>3.2918055555549843</c:v>
                      </c:pt>
                      <c:pt idx="10971">
                        <c:v>3.2920486111091494</c:v>
                      </c:pt>
                      <c:pt idx="10972">
                        <c:v>3.2922916666633144</c:v>
                      </c:pt>
                      <c:pt idx="10973">
                        <c:v>3.2925347222174794</c:v>
                      </c:pt>
                      <c:pt idx="10974">
                        <c:v>3.2927777777789204</c:v>
                      </c:pt>
                      <c:pt idx="10975">
                        <c:v>3.2930324074025892</c:v>
                      </c:pt>
                      <c:pt idx="10976">
                        <c:v>3.2932754629640302</c:v>
                      </c:pt>
                      <c:pt idx="10977">
                        <c:v>3.2935185185181952</c:v>
                      </c:pt>
                      <c:pt idx="10978">
                        <c:v>3.2937615740723603</c:v>
                      </c:pt>
                      <c:pt idx="10979">
                        <c:v>3.2940046296265253</c:v>
                      </c:pt>
                      <c:pt idx="10980">
                        <c:v>3.2942476851806903</c:v>
                      </c:pt>
                      <c:pt idx="10981">
                        <c:v>3.2944907407421313</c:v>
                      </c:pt>
                      <c:pt idx="10982">
                        <c:v>3.2947337962962964</c:v>
                      </c:pt>
                      <c:pt idx="10983">
                        <c:v>3.2949768518504614</c:v>
                      </c:pt>
                      <c:pt idx="10984">
                        <c:v>3.2952199074046264</c:v>
                      </c:pt>
                      <c:pt idx="10985">
                        <c:v>3.2954629629587915</c:v>
                      </c:pt>
                      <c:pt idx="10986">
                        <c:v>3.2957060185202325</c:v>
                      </c:pt>
                      <c:pt idx="10987">
                        <c:v>3.2959490740743975</c:v>
                      </c:pt>
                      <c:pt idx="10988">
                        <c:v>3.2961921296285626</c:v>
                      </c:pt>
                      <c:pt idx="10989">
                        <c:v>3.2964351851827276</c:v>
                      </c:pt>
                      <c:pt idx="10990">
                        <c:v>3.2966782407368926</c:v>
                      </c:pt>
                      <c:pt idx="10991">
                        <c:v>3.2969212962983336</c:v>
                      </c:pt>
                      <c:pt idx="10992">
                        <c:v>3.2971643518524987</c:v>
                      </c:pt>
                      <c:pt idx="10993">
                        <c:v>3.2974074074066637</c:v>
                      </c:pt>
                      <c:pt idx="10994">
                        <c:v>3.2976504629608288</c:v>
                      </c:pt>
                      <c:pt idx="10995">
                        <c:v>3.2978935185149938</c:v>
                      </c:pt>
                      <c:pt idx="10996">
                        <c:v>3.2981365740691588</c:v>
                      </c:pt>
                      <c:pt idx="10997">
                        <c:v>3.2983796296305998</c:v>
                      </c:pt>
                      <c:pt idx="10998">
                        <c:v>3.2986226851847649</c:v>
                      </c:pt>
                      <c:pt idx="10999">
                        <c:v>3.2988657407389299</c:v>
                      </c:pt>
                      <c:pt idx="11000">
                        <c:v>3.2991087962930949</c:v>
                      </c:pt>
                      <c:pt idx="11001">
                        <c:v>3.29935185184726</c:v>
                      </c:pt>
                      <c:pt idx="11002">
                        <c:v>3.299594907408701</c:v>
                      </c:pt>
                      <c:pt idx="11003">
                        <c:v>3.299837962962866</c:v>
                      </c:pt>
                      <c:pt idx="11004">
                        <c:v>3.3000810185170311</c:v>
                      </c:pt>
                      <c:pt idx="11005">
                        <c:v>3.3003240740711961</c:v>
                      </c:pt>
                      <c:pt idx="11006">
                        <c:v>3.3005671296253611</c:v>
                      </c:pt>
                      <c:pt idx="11007">
                        <c:v>3.3008101851868021</c:v>
                      </c:pt>
                      <c:pt idx="11008">
                        <c:v>3.3010532407409672</c:v>
                      </c:pt>
                      <c:pt idx="11009">
                        <c:v>3.3012962962951322</c:v>
                      </c:pt>
                      <c:pt idx="11010">
                        <c:v>3.3015393518492973</c:v>
                      </c:pt>
                      <c:pt idx="11011">
                        <c:v>3.3017824074034623</c:v>
                      </c:pt>
                      <c:pt idx="11012">
                        <c:v>3.3020254629649033</c:v>
                      </c:pt>
                      <c:pt idx="11013">
                        <c:v>3.3022685185190683</c:v>
                      </c:pt>
                      <c:pt idx="11014">
                        <c:v>3.3025115740732334</c:v>
                      </c:pt>
                      <c:pt idx="11015">
                        <c:v>3.3027546296273984</c:v>
                      </c:pt>
                      <c:pt idx="11016">
                        <c:v>3.3029976851815634</c:v>
                      </c:pt>
                      <c:pt idx="11017">
                        <c:v>3.3032407407357285</c:v>
                      </c:pt>
                      <c:pt idx="11018">
                        <c:v>3.3034837962971695</c:v>
                      </c:pt>
                      <c:pt idx="11019">
                        <c:v>3.3037268518513345</c:v>
                      </c:pt>
                      <c:pt idx="11020">
                        <c:v>3.3039699074054996</c:v>
                      </c:pt>
                      <c:pt idx="11021">
                        <c:v>3.3042129629596646</c:v>
                      </c:pt>
                      <c:pt idx="11022">
                        <c:v>3.3044560185138296</c:v>
                      </c:pt>
                      <c:pt idx="11023">
                        <c:v>3.3047106481447743</c:v>
                      </c:pt>
                      <c:pt idx="11024">
                        <c:v>3.3049537036989394</c:v>
                      </c:pt>
                      <c:pt idx="11025">
                        <c:v>3.3051967592603804</c:v>
                      </c:pt>
                      <c:pt idx="11026">
                        <c:v>3.3054398148145454</c:v>
                      </c:pt>
                      <c:pt idx="11027">
                        <c:v>3.3056828703687104</c:v>
                      </c:pt>
                      <c:pt idx="11028">
                        <c:v>3.3059259259228755</c:v>
                      </c:pt>
                      <c:pt idx="11029">
                        <c:v>3.3061689814770405</c:v>
                      </c:pt>
                      <c:pt idx="11030">
                        <c:v>3.3064120370384815</c:v>
                      </c:pt>
                      <c:pt idx="11031">
                        <c:v>3.3066550925926466</c:v>
                      </c:pt>
                      <c:pt idx="11032">
                        <c:v>3.3068981481468116</c:v>
                      </c:pt>
                      <c:pt idx="11033">
                        <c:v>3.3071412037009766</c:v>
                      </c:pt>
                      <c:pt idx="11034">
                        <c:v>3.3073842592551417</c:v>
                      </c:pt>
                      <c:pt idx="11035">
                        <c:v>3.3076273148165827</c:v>
                      </c:pt>
                      <c:pt idx="11036">
                        <c:v>3.3078703703707477</c:v>
                      </c:pt>
                      <c:pt idx="11037">
                        <c:v>3.3081134259249128</c:v>
                      </c:pt>
                      <c:pt idx="11038">
                        <c:v>3.3083564814790778</c:v>
                      </c:pt>
                      <c:pt idx="11039">
                        <c:v>3.3085995370332428</c:v>
                      </c:pt>
                      <c:pt idx="11040">
                        <c:v>3.3088425925946838</c:v>
                      </c:pt>
                      <c:pt idx="11041">
                        <c:v>3.3090856481488489</c:v>
                      </c:pt>
                      <c:pt idx="11042">
                        <c:v>3.3093287037030139</c:v>
                      </c:pt>
                      <c:pt idx="11043">
                        <c:v>3.3095717592571789</c:v>
                      </c:pt>
                      <c:pt idx="11044">
                        <c:v>3.309814814811344</c:v>
                      </c:pt>
                      <c:pt idx="11045">
                        <c:v>3.310057870365509</c:v>
                      </c:pt>
                      <c:pt idx="11046">
                        <c:v>3.31030092592695</c:v>
                      </c:pt>
                      <c:pt idx="11047">
                        <c:v>3.3105439814811151</c:v>
                      </c:pt>
                      <c:pt idx="11048">
                        <c:v>3.3107870370352801</c:v>
                      </c:pt>
                      <c:pt idx="11049">
                        <c:v>3.3110300925894451</c:v>
                      </c:pt>
                      <c:pt idx="11050">
                        <c:v>3.3112731481436102</c:v>
                      </c:pt>
                      <c:pt idx="11051">
                        <c:v>3.3115162037050512</c:v>
                      </c:pt>
                      <c:pt idx="11052">
                        <c:v>3.3117592592592162</c:v>
                      </c:pt>
                      <c:pt idx="11053">
                        <c:v>3.3120023148133813</c:v>
                      </c:pt>
                      <c:pt idx="11054">
                        <c:v>3.3122453703675463</c:v>
                      </c:pt>
                      <c:pt idx="11055">
                        <c:v>3.3124884259217113</c:v>
                      </c:pt>
                      <c:pt idx="11056">
                        <c:v>3.3127314814831523</c:v>
                      </c:pt>
                      <c:pt idx="11057">
                        <c:v>3.3129745370373174</c:v>
                      </c:pt>
                      <c:pt idx="11058">
                        <c:v>3.3132175925914824</c:v>
                      </c:pt>
                      <c:pt idx="11059">
                        <c:v>3.3134606481456474</c:v>
                      </c:pt>
                      <c:pt idx="11060">
                        <c:v>3.3137037036998125</c:v>
                      </c:pt>
                      <c:pt idx="11061">
                        <c:v>3.3139467592612535</c:v>
                      </c:pt>
                      <c:pt idx="11062">
                        <c:v>3.3141898148154185</c:v>
                      </c:pt>
                      <c:pt idx="11063">
                        <c:v>3.3144328703695836</c:v>
                      </c:pt>
                      <c:pt idx="11064">
                        <c:v>3.3146759259237486</c:v>
                      </c:pt>
                      <c:pt idx="11065">
                        <c:v>3.3149189814779136</c:v>
                      </c:pt>
                      <c:pt idx="11066">
                        <c:v>3.3151620370320787</c:v>
                      </c:pt>
                      <c:pt idx="11067">
                        <c:v>3.3154050925935197</c:v>
                      </c:pt>
                      <c:pt idx="11068">
                        <c:v>3.3156481481476847</c:v>
                      </c:pt>
                      <c:pt idx="11069">
                        <c:v>3.3158912037018498</c:v>
                      </c:pt>
                      <c:pt idx="11070">
                        <c:v>3.3161342592560148</c:v>
                      </c:pt>
                      <c:pt idx="11071">
                        <c:v>3.3163888888869595</c:v>
                      </c:pt>
                      <c:pt idx="11072">
                        <c:v>3.3166319444411245</c:v>
                      </c:pt>
                      <c:pt idx="11073">
                        <c:v>3.3168749999952896</c:v>
                      </c:pt>
                      <c:pt idx="11074">
                        <c:v>3.3171180555567306</c:v>
                      </c:pt>
                      <c:pt idx="11075">
                        <c:v>3.3173611111108956</c:v>
                      </c:pt>
                      <c:pt idx="11076">
                        <c:v>3.3176041666650606</c:v>
                      </c:pt>
                      <c:pt idx="11077">
                        <c:v>3.3178472222192257</c:v>
                      </c:pt>
                      <c:pt idx="11078">
                        <c:v>3.3180902777733907</c:v>
                      </c:pt>
                      <c:pt idx="11079">
                        <c:v>3.3183333333348317</c:v>
                      </c:pt>
                      <c:pt idx="11080">
                        <c:v>3.3185763888889968</c:v>
                      </c:pt>
                      <c:pt idx="11081">
                        <c:v>3.3188194444431618</c:v>
                      </c:pt>
                      <c:pt idx="11082">
                        <c:v>3.3190624999973268</c:v>
                      </c:pt>
                      <c:pt idx="11083">
                        <c:v>3.3193055555514919</c:v>
                      </c:pt>
                      <c:pt idx="11084">
                        <c:v>3.3195486111129329</c:v>
                      </c:pt>
                      <c:pt idx="11085">
                        <c:v>3.3197916666670979</c:v>
                      </c:pt>
                      <c:pt idx="11086">
                        <c:v>3.3200347222212629</c:v>
                      </c:pt>
                      <c:pt idx="11087">
                        <c:v>3.320277777775428</c:v>
                      </c:pt>
                      <c:pt idx="11088">
                        <c:v>3.320520833329593</c:v>
                      </c:pt>
                      <c:pt idx="11089">
                        <c:v>3.3207638888837581</c:v>
                      </c:pt>
                      <c:pt idx="11090">
                        <c:v>3.3210069444451991</c:v>
                      </c:pt>
                      <c:pt idx="11091">
                        <c:v>3.3212499999993641</c:v>
                      </c:pt>
                      <c:pt idx="11092">
                        <c:v>3.3214930555535291</c:v>
                      </c:pt>
                      <c:pt idx="11093">
                        <c:v>3.3217361111076942</c:v>
                      </c:pt>
                      <c:pt idx="11094">
                        <c:v>3.3219791666618592</c:v>
                      </c:pt>
                      <c:pt idx="11095">
                        <c:v>3.3222222222233002</c:v>
                      </c:pt>
                      <c:pt idx="11096">
                        <c:v>3.3224652777774653</c:v>
                      </c:pt>
                      <c:pt idx="11097">
                        <c:v>3.3227083333316303</c:v>
                      </c:pt>
                      <c:pt idx="11098">
                        <c:v>3.3229513888857953</c:v>
                      </c:pt>
                      <c:pt idx="11099">
                        <c:v>3.3231944444399604</c:v>
                      </c:pt>
                      <c:pt idx="11100">
                        <c:v>3.3234375000014014</c:v>
                      </c:pt>
                      <c:pt idx="11101">
                        <c:v>3.3236805555555664</c:v>
                      </c:pt>
                      <c:pt idx="11102">
                        <c:v>3.3239236111097314</c:v>
                      </c:pt>
                      <c:pt idx="11103">
                        <c:v>3.3241666666638965</c:v>
                      </c:pt>
                      <c:pt idx="11104">
                        <c:v>3.3244097222180615</c:v>
                      </c:pt>
                      <c:pt idx="11105">
                        <c:v>3.3246527777795025</c:v>
                      </c:pt>
                      <c:pt idx="11106">
                        <c:v>3.3248958333336676</c:v>
                      </c:pt>
                      <c:pt idx="11107">
                        <c:v>3.3251388888878326</c:v>
                      </c:pt>
                      <c:pt idx="11108">
                        <c:v>3.3253819444419976</c:v>
                      </c:pt>
                      <c:pt idx="11109">
                        <c:v>3.3256249999961627</c:v>
                      </c:pt>
                      <c:pt idx="11110">
                        <c:v>3.3258680555576037</c:v>
                      </c:pt>
                      <c:pt idx="11111">
                        <c:v>3.3261111111117687</c:v>
                      </c:pt>
                      <c:pt idx="11112">
                        <c:v>3.3263541666659338</c:v>
                      </c:pt>
                      <c:pt idx="11113">
                        <c:v>3.3265972222200988</c:v>
                      </c:pt>
                      <c:pt idx="11114">
                        <c:v>3.3268402777742638</c:v>
                      </c:pt>
                      <c:pt idx="11115">
                        <c:v>3.3270833333284289</c:v>
                      </c:pt>
                      <c:pt idx="11116">
                        <c:v>3.3273263888898699</c:v>
                      </c:pt>
                      <c:pt idx="11117">
                        <c:v>3.3275694444440349</c:v>
                      </c:pt>
                      <c:pt idx="11118">
                        <c:v>3.3278124999981999</c:v>
                      </c:pt>
                      <c:pt idx="11119">
                        <c:v>3.3280671296291446</c:v>
                      </c:pt>
                      <c:pt idx="11120">
                        <c:v>3.3283101851833097</c:v>
                      </c:pt>
                      <c:pt idx="11121">
                        <c:v>3.3285532407374747</c:v>
                      </c:pt>
                      <c:pt idx="11122">
                        <c:v>3.3287962962916398</c:v>
                      </c:pt>
                      <c:pt idx="11123">
                        <c:v>3.3290393518530808</c:v>
                      </c:pt>
                      <c:pt idx="11124">
                        <c:v>3.3292824074072458</c:v>
                      </c:pt>
                      <c:pt idx="11125">
                        <c:v>3.3295254629614108</c:v>
                      </c:pt>
                      <c:pt idx="11126">
                        <c:v>3.3297685185155759</c:v>
                      </c:pt>
                      <c:pt idx="11127">
                        <c:v>3.3300115740697409</c:v>
                      </c:pt>
                      <c:pt idx="11128">
                        <c:v>3.3302546296311819</c:v>
                      </c:pt>
                      <c:pt idx="11129">
                        <c:v>3.3304976851853469</c:v>
                      </c:pt>
                      <c:pt idx="11130">
                        <c:v>3.330740740739512</c:v>
                      </c:pt>
                      <c:pt idx="11131">
                        <c:v>3.330983796293677</c:v>
                      </c:pt>
                      <c:pt idx="11132">
                        <c:v>3.3312268518478421</c:v>
                      </c:pt>
                      <c:pt idx="11133">
                        <c:v>3.3314699074092831</c:v>
                      </c:pt>
                      <c:pt idx="11134">
                        <c:v>3.3317129629634481</c:v>
                      </c:pt>
                      <c:pt idx="11135">
                        <c:v>3.3319560185176131</c:v>
                      </c:pt>
                      <c:pt idx="11136">
                        <c:v>3.3321990740717782</c:v>
                      </c:pt>
                      <c:pt idx="11137">
                        <c:v>3.3324421296259432</c:v>
                      </c:pt>
                      <c:pt idx="11138">
                        <c:v>3.3326851851801083</c:v>
                      </c:pt>
                      <c:pt idx="11139">
                        <c:v>3.3329282407415493</c:v>
                      </c:pt>
                      <c:pt idx="11140">
                        <c:v>3.3331712962957143</c:v>
                      </c:pt>
                      <c:pt idx="11141">
                        <c:v>3.3334143518498793</c:v>
                      </c:pt>
                      <c:pt idx="11142">
                        <c:v>3.3336574074040444</c:v>
                      </c:pt>
                      <c:pt idx="11143">
                        <c:v>3.3339004629582094</c:v>
                      </c:pt>
                      <c:pt idx="11144">
                        <c:v>3.3341435185196504</c:v>
                      </c:pt>
                      <c:pt idx="11145">
                        <c:v>3.3343865740738154</c:v>
                      </c:pt>
                      <c:pt idx="11146">
                        <c:v>3.3346296296279805</c:v>
                      </c:pt>
                      <c:pt idx="11147">
                        <c:v>3.3348726851821455</c:v>
                      </c:pt>
                      <c:pt idx="11148">
                        <c:v>3.3351157407363106</c:v>
                      </c:pt>
                      <c:pt idx="11149">
                        <c:v>3.3353587962977516</c:v>
                      </c:pt>
                      <c:pt idx="11150">
                        <c:v>3.3356018518519166</c:v>
                      </c:pt>
                      <c:pt idx="11151">
                        <c:v>3.3358449074060816</c:v>
                      </c:pt>
                      <c:pt idx="11152">
                        <c:v>3.3360879629602467</c:v>
                      </c:pt>
                      <c:pt idx="11153">
                        <c:v>3.3363310185144117</c:v>
                      </c:pt>
                      <c:pt idx="11154">
                        <c:v>3.3365740740758527</c:v>
                      </c:pt>
                      <c:pt idx="11155">
                        <c:v>3.3368171296300178</c:v>
                      </c:pt>
                      <c:pt idx="11156">
                        <c:v>3.3370601851841828</c:v>
                      </c:pt>
                      <c:pt idx="11157">
                        <c:v>3.3373032407383478</c:v>
                      </c:pt>
                      <c:pt idx="11158">
                        <c:v>3.3375462962925129</c:v>
                      </c:pt>
                      <c:pt idx="11159">
                        <c:v>3.3377893518539539</c:v>
                      </c:pt>
                      <c:pt idx="11160">
                        <c:v>3.3380324074081189</c:v>
                      </c:pt>
                      <c:pt idx="11161">
                        <c:v>3.3382754629622839</c:v>
                      </c:pt>
                      <c:pt idx="11162">
                        <c:v>3.338518518516449</c:v>
                      </c:pt>
                      <c:pt idx="11163">
                        <c:v>3.338761574070614</c:v>
                      </c:pt>
                      <c:pt idx="11164">
                        <c:v>3.3390046296247791</c:v>
                      </c:pt>
                      <c:pt idx="11165">
                        <c:v>3.3392476851862201</c:v>
                      </c:pt>
                      <c:pt idx="11166">
                        <c:v>3.3394907407403851</c:v>
                      </c:pt>
                      <c:pt idx="11167">
                        <c:v>3.3397453703713298</c:v>
                      </c:pt>
                      <c:pt idx="11168">
                        <c:v>3.3399884259254948</c:v>
                      </c:pt>
                      <c:pt idx="11169">
                        <c:v>3.3402314814796599</c:v>
                      </c:pt>
                      <c:pt idx="11170">
                        <c:v>3.3404745370338249</c:v>
                      </c:pt>
                      <c:pt idx="11171">
                        <c:v>3.3407175925879899</c:v>
                      </c:pt>
                      <c:pt idx="11172">
                        <c:v>3.3409606481494309</c:v>
                      </c:pt>
                      <c:pt idx="11173">
                        <c:v>3.341203703703596</c:v>
                      </c:pt>
                      <c:pt idx="11174">
                        <c:v>3.341446759257761</c:v>
                      </c:pt>
                      <c:pt idx="11175">
                        <c:v>3.3416898148119261</c:v>
                      </c:pt>
                      <c:pt idx="11176">
                        <c:v>3.3419328703660911</c:v>
                      </c:pt>
                      <c:pt idx="11177">
                        <c:v>3.3421759259275321</c:v>
                      </c:pt>
                      <c:pt idx="11178">
                        <c:v>3.3424189814816971</c:v>
                      </c:pt>
                      <c:pt idx="11179">
                        <c:v>3.3426620370358622</c:v>
                      </c:pt>
                      <c:pt idx="11180">
                        <c:v>3.3429050925900272</c:v>
                      </c:pt>
                      <c:pt idx="11181">
                        <c:v>3.3431481481441923</c:v>
                      </c:pt>
                      <c:pt idx="11182">
                        <c:v>3.3433912037056333</c:v>
                      </c:pt>
                      <c:pt idx="11183">
                        <c:v>3.3436342592597983</c:v>
                      </c:pt>
                      <c:pt idx="11184">
                        <c:v>3.3438773148139633</c:v>
                      </c:pt>
                      <c:pt idx="11185">
                        <c:v>3.3441203703681284</c:v>
                      </c:pt>
                      <c:pt idx="11186">
                        <c:v>3.3443634259222934</c:v>
                      </c:pt>
                      <c:pt idx="11187">
                        <c:v>3.3446064814764584</c:v>
                      </c:pt>
                      <c:pt idx="11188">
                        <c:v>3.3448495370378994</c:v>
                      </c:pt>
                      <c:pt idx="11189">
                        <c:v>3.3450925925920645</c:v>
                      </c:pt>
                      <c:pt idx="11190">
                        <c:v>3.3453356481462295</c:v>
                      </c:pt>
                      <c:pt idx="11191">
                        <c:v>3.3455787037003946</c:v>
                      </c:pt>
                      <c:pt idx="11192">
                        <c:v>3.3458217592545596</c:v>
                      </c:pt>
                      <c:pt idx="11193">
                        <c:v>3.3460648148160006</c:v>
                      </c:pt>
                      <c:pt idx="11194">
                        <c:v>3.3463078703701656</c:v>
                      </c:pt>
                      <c:pt idx="11195">
                        <c:v>3.3465509259243307</c:v>
                      </c:pt>
                      <c:pt idx="11196">
                        <c:v>3.3467939814784957</c:v>
                      </c:pt>
                      <c:pt idx="11197">
                        <c:v>3.3470370370326608</c:v>
                      </c:pt>
                      <c:pt idx="11198">
                        <c:v>3.3472800925941018</c:v>
                      </c:pt>
                      <c:pt idx="11199">
                        <c:v>3.3475231481482668</c:v>
                      </c:pt>
                      <c:pt idx="11200">
                        <c:v>3.3477662037024318</c:v>
                      </c:pt>
                      <c:pt idx="11201">
                        <c:v>3.3480092592565969</c:v>
                      </c:pt>
                      <c:pt idx="11202">
                        <c:v>3.3482523148107619</c:v>
                      </c:pt>
                      <c:pt idx="11203">
                        <c:v>3.3484953703722029</c:v>
                      </c:pt>
                      <c:pt idx="11204">
                        <c:v>3.3487384259263679</c:v>
                      </c:pt>
                      <c:pt idx="11205">
                        <c:v>3.348981481480533</c:v>
                      </c:pt>
                      <c:pt idx="11206">
                        <c:v>3.349224537034698</c:v>
                      </c:pt>
                      <c:pt idx="11207">
                        <c:v>3.3494675925888631</c:v>
                      </c:pt>
                      <c:pt idx="11208">
                        <c:v>3.3497106481430281</c:v>
                      </c:pt>
                      <c:pt idx="11209">
                        <c:v>3.3499537037044691</c:v>
                      </c:pt>
                      <c:pt idx="11210">
                        <c:v>3.3501967592586341</c:v>
                      </c:pt>
                      <c:pt idx="11211">
                        <c:v>3.3504398148127992</c:v>
                      </c:pt>
                      <c:pt idx="11212">
                        <c:v>3.3506828703669642</c:v>
                      </c:pt>
                      <c:pt idx="11213">
                        <c:v>3.3509259259211293</c:v>
                      </c:pt>
                      <c:pt idx="11214">
                        <c:v>3.3511689814825703</c:v>
                      </c:pt>
                      <c:pt idx="11215">
                        <c:v>3.3514120370367353</c:v>
                      </c:pt>
                      <c:pt idx="11216">
                        <c:v>3.35166666666768</c:v>
                      </c:pt>
                      <c:pt idx="11217">
                        <c:v>3.351909722221845</c:v>
                      </c:pt>
                      <c:pt idx="11218">
                        <c:v>3.3521527777760101</c:v>
                      </c:pt>
                      <c:pt idx="11219">
                        <c:v>3.3523958333301751</c:v>
                      </c:pt>
                      <c:pt idx="11220">
                        <c:v>3.3526388888843401</c:v>
                      </c:pt>
                      <c:pt idx="11221">
                        <c:v>3.3528819444457811</c:v>
                      </c:pt>
                      <c:pt idx="11222">
                        <c:v>3.3531249999999462</c:v>
                      </c:pt>
                      <c:pt idx="11223">
                        <c:v>3.3533680555541112</c:v>
                      </c:pt>
                      <c:pt idx="11224">
                        <c:v>3.3536111111082763</c:v>
                      </c:pt>
                      <c:pt idx="11225">
                        <c:v>3.3538541666624413</c:v>
                      </c:pt>
                      <c:pt idx="11226">
                        <c:v>3.3540972222238823</c:v>
                      </c:pt>
                      <c:pt idx="11227">
                        <c:v>3.3543402777780473</c:v>
                      </c:pt>
                      <c:pt idx="11228">
                        <c:v>3.3545833333322124</c:v>
                      </c:pt>
                      <c:pt idx="11229">
                        <c:v>3.3548263888863774</c:v>
                      </c:pt>
                      <c:pt idx="11230">
                        <c:v>3.3550694444405424</c:v>
                      </c:pt>
                      <c:pt idx="11231">
                        <c:v>3.3553125000019834</c:v>
                      </c:pt>
                      <c:pt idx="11232">
                        <c:v>3.3555555555561485</c:v>
                      </c:pt>
                      <c:pt idx="11233">
                        <c:v>3.3557986111103135</c:v>
                      </c:pt>
                      <c:pt idx="11234">
                        <c:v>3.3560416666644786</c:v>
                      </c:pt>
                      <c:pt idx="11235">
                        <c:v>3.3562847222186436</c:v>
                      </c:pt>
                      <c:pt idx="11236">
                        <c:v>3.3565277777728086</c:v>
                      </c:pt>
                      <c:pt idx="11237">
                        <c:v>3.3567708333342496</c:v>
                      </c:pt>
                      <c:pt idx="11238">
                        <c:v>3.3570138888884147</c:v>
                      </c:pt>
                      <c:pt idx="11239">
                        <c:v>3.3572569444425797</c:v>
                      </c:pt>
                      <c:pt idx="11240">
                        <c:v>3.3574999999967448</c:v>
                      </c:pt>
                      <c:pt idx="11241">
                        <c:v>3.3577430555509098</c:v>
                      </c:pt>
                      <c:pt idx="11242">
                        <c:v>3.3579861111123508</c:v>
                      </c:pt>
                      <c:pt idx="11243">
                        <c:v>3.3582291666665158</c:v>
                      </c:pt>
                      <c:pt idx="11244">
                        <c:v>3.3584722222206809</c:v>
                      </c:pt>
                      <c:pt idx="11245">
                        <c:v>3.3587152777748459</c:v>
                      </c:pt>
                      <c:pt idx="11246">
                        <c:v>3.3589583333290109</c:v>
                      </c:pt>
                      <c:pt idx="11247">
                        <c:v>3.3592013888904519</c:v>
                      </c:pt>
                      <c:pt idx="11248">
                        <c:v>3.359444444444617</c:v>
                      </c:pt>
                      <c:pt idx="11249">
                        <c:v>3.359687499998782</c:v>
                      </c:pt>
                      <c:pt idx="11250">
                        <c:v>3.3599305555529471</c:v>
                      </c:pt>
                      <c:pt idx="11251">
                        <c:v>3.3601736111071121</c:v>
                      </c:pt>
                      <c:pt idx="11252">
                        <c:v>3.3604166666685531</c:v>
                      </c:pt>
                      <c:pt idx="11253">
                        <c:v>3.3606597222227181</c:v>
                      </c:pt>
                      <c:pt idx="11254">
                        <c:v>3.3609027777768832</c:v>
                      </c:pt>
                      <c:pt idx="11255">
                        <c:v>3.3611458333310482</c:v>
                      </c:pt>
                      <c:pt idx="11256">
                        <c:v>3.3613888888852133</c:v>
                      </c:pt>
                      <c:pt idx="11257">
                        <c:v>3.3616319444393783</c:v>
                      </c:pt>
                      <c:pt idx="11258">
                        <c:v>3.3618750000008193</c:v>
                      </c:pt>
                      <c:pt idx="11259">
                        <c:v>3.3621180555549843</c:v>
                      </c:pt>
                      <c:pt idx="11260">
                        <c:v>3.3623611111091494</c:v>
                      </c:pt>
                      <c:pt idx="11261">
                        <c:v>3.3626041666633144</c:v>
                      </c:pt>
                      <c:pt idx="11262">
                        <c:v>3.3628472222174794</c:v>
                      </c:pt>
                      <c:pt idx="11263">
                        <c:v>3.3630902777789204</c:v>
                      </c:pt>
                      <c:pt idx="11264">
                        <c:v>3.3633449074025892</c:v>
                      </c:pt>
                      <c:pt idx="11265">
                        <c:v>3.3635879629640302</c:v>
                      </c:pt>
                      <c:pt idx="11266">
                        <c:v>3.3638310185181952</c:v>
                      </c:pt>
                      <c:pt idx="11267">
                        <c:v>3.3640740740723603</c:v>
                      </c:pt>
                      <c:pt idx="11268">
                        <c:v>3.3643171296265253</c:v>
                      </c:pt>
                      <c:pt idx="11269">
                        <c:v>3.3645601851806903</c:v>
                      </c:pt>
                      <c:pt idx="11270">
                        <c:v>3.3648032407421313</c:v>
                      </c:pt>
                      <c:pt idx="11271">
                        <c:v>3.3650462962962964</c:v>
                      </c:pt>
                      <c:pt idx="11272">
                        <c:v>3.3652893518504614</c:v>
                      </c:pt>
                      <c:pt idx="11273">
                        <c:v>3.3655324074046264</c:v>
                      </c:pt>
                      <c:pt idx="11274">
                        <c:v>3.3657754629587915</c:v>
                      </c:pt>
                      <c:pt idx="11275">
                        <c:v>3.3660185185202325</c:v>
                      </c:pt>
                      <c:pt idx="11276">
                        <c:v>3.3662615740743975</c:v>
                      </c:pt>
                      <c:pt idx="11277">
                        <c:v>3.3665046296285626</c:v>
                      </c:pt>
                      <c:pt idx="11278">
                        <c:v>3.3667476851827276</c:v>
                      </c:pt>
                      <c:pt idx="11279">
                        <c:v>3.3669907407368926</c:v>
                      </c:pt>
                      <c:pt idx="11280">
                        <c:v>3.3672337962983336</c:v>
                      </c:pt>
                      <c:pt idx="11281">
                        <c:v>3.3674768518524987</c:v>
                      </c:pt>
                      <c:pt idx="11282">
                        <c:v>3.3677199074066637</c:v>
                      </c:pt>
                      <c:pt idx="11283">
                        <c:v>3.3679629629608288</c:v>
                      </c:pt>
                      <c:pt idx="11284">
                        <c:v>3.3682060185149938</c:v>
                      </c:pt>
                      <c:pt idx="11285">
                        <c:v>3.3684490740691588</c:v>
                      </c:pt>
                      <c:pt idx="11286">
                        <c:v>3.3686921296305998</c:v>
                      </c:pt>
                      <c:pt idx="11287">
                        <c:v>3.3689351851847649</c:v>
                      </c:pt>
                      <c:pt idx="11288">
                        <c:v>3.3691782407389299</c:v>
                      </c:pt>
                      <c:pt idx="11289">
                        <c:v>3.3694212962930949</c:v>
                      </c:pt>
                      <c:pt idx="11290">
                        <c:v>3.36966435184726</c:v>
                      </c:pt>
                      <c:pt idx="11291">
                        <c:v>3.369907407408701</c:v>
                      </c:pt>
                      <c:pt idx="11292">
                        <c:v>3.370150462962866</c:v>
                      </c:pt>
                      <c:pt idx="11293">
                        <c:v>3.3703935185170311</c:v>
                      </c:pt>
                      <c:pt idx="11294">
                        <c:v>3.3706365740711961</c:v>
                      </c:pt>
                      <c:pt idx="11295">
                        <c:v>3.3708796296253611</c:v>
                      </c:pt>
                      <c:pt idx="11296">
                        <c:v>3.3711226851868021</c:v>
                      </c:pt>
                      <c:pt idx="11297">
                        <c:v>3.3713657407409672</c:v>
                      </c:pt>
                      <c:pt idx="11298">
                        <c:v>3.3716087962951322</c:v>
                      </c:pt>
                      <c:pt idx="11299">
                        <c:v>3.3718518518492973</c:v>
                      </c:pt>
                      <c:pt idx="11300">
                        <c:v>3.3720949074034623</c:v>
                      </c:pt>
                      <c:pt idx="11301">
                        <c:v>3.3723379629649033</c:v>
                      </c:pt>
                      <c:pt idx="11302">
                        <c:v>3.3725810185190683</c:v>
                      </c:pt>
                      <c:pt idx="11303">
                        <c:v>3.3728240740732334</c:v>
                      </c:pt>
                      <c:pt idx="11304">
                        <c:v>3.3730671296273984</c:v>
                      </c:pt>
                      <c:pt idx="11305">
                        <c:v>3.3733101851815634</c:v>
                      </c:pt>
                      <c:pt idx="11306">
                        <c:v>3.3735532407357285</c:v>
                      </c:pt>
                      <c:pt idx="11307">
                        <c:v>3.3737962962971695</c:v>
                      </c:pt>
                      <c:pt idx="11308">
                        <c:v>3.3740393518513345</c:v>
                      </c:pt>
                      <c:pt idx="11309">
                        <c:v>3.3742824074054996</c:v>
                      </c:pt>
                      <c:pt idx="11310">
                        <c:v>3.3745254629596646</c:v>
                      </c:pt>
                      <c:pt idx="11311">
                        <c:v>3.3747685185138296</c:v>
                      </c:pt>
                      <c:pt idx="11312">
                        <c:v>3.3750231481447743</c:v>
                      </c:pt>
                      <c:pt idx="11313">
                        <c:v>3.3752662036989394</c:v>
                      </c:pt>
                      <c:pt idx="11314">
                        <c:v>3.3755092592603804</c:v>
                      </c:pt>
                      <c:pt idx="11315">
                        <c:v>3.3757523148145454</c:v>
                      </c:pt>
                      <c:pt idx="11316">
                        <c:v>3.3759953703687104</c:v>
                      </c:pt>
                      <c:pt idx="11317">
                        <c:v>3.3762384259228755</c:v>
                      </c:pt>
                      <c:pt idx="11318">
                        <c:v>3.3764814814770405</c:v>
                      </c:pt>
                      <c:pt idx="11319">
                        <c:v>3.3767245370384815</c:v>
                      </c:pt>
                      <c:pt idx="11320">
                        <c:v>3.3769675925926466</c:v>
                      </c:pt>
                      <c:pt idx="11321">
                        <c:v>3.3772106481468116</c:v>
                      </c:pt>
                      <c:pt idx="11322">
                        <c:v>3.3774537037009766</c:v>
                      </c:pt>
                      <c:pt idx="11323">
                        <c:v>3.3776967592551417</c:v>
                      </c:pt>
                      <c:pt idx="11324">
                        <c:v>3.3779398148165827</c:v>
                      </c:pt>
                      <c:pt idx="11325">
                        <c:v>3.3781828703707477</c:v>
                      </c:pt>
                      <c:pt idx="11326">
                        <c:v>3.3784259259249128</c:v>
                      </c:pt>
                      <c:pt idx="11327">
                        <c:v>3.3786689814790778</c:v>
                      </c:pt>
                      <c:pt idx="11328">
                        <c:v>3.3789120370332428</c:v>
                      </c:pt>
                      <c:pt idx="11329">
                        <c:v>3.3791550925946838</c:v>
                      </c:pt>
                      <c:pt idx="11330">
                        <c:v>3.3793981481488489</c:v>
                      </c:pt>
                      <c:pt idx="11331">
                        <c:v>3.3796412037030139</c:v>
                      </c:pt>
                      <c:pt idx="11332">
                        <c:v>3.3798842592571789</c:v>
                      </c:pt>
                      <c:pt idx="11333">
                        <c:v>3.380127314811344</c:v>
                      </c:pt>
                      <c:pt idx="11334">
                        <c:v>3.380370370365509</c:v>
                      </c:pt>
                      <c:pt idx="11335">
                        <c:v>3.38061342592695</c:v>
                      </c:pt>
                      <c:pt idx="11336">
                        <c:v>3.3808564814811151</c:v>
                      </c:pt>
                      <c:pt idx="11337">
                        <c:v>3.3810995370352801</c:v>
                      </c:pt>
                      <c:pt idx="11338">
                        <c:v>3.3813425925894451</c:v>
                      </c:pt>
                      <c:pt idx="11339">
                        <c:v>3.3815856481436102</c:v>
                      </c:pt>
                      <c:pt idx="11340">
                        <c:v>3.3818287037050512</c:v>
                      </c:pt>
                      <c:pt idx="11341">
                        <c:v>3.3820717592592162</c:v>
                      </c:pt>
                      <c:pt idx="11342">
                        <c:v>3.3823148148133813</c:v>
                      </c:pt>
                      <c:pt idx="11343">
                        <c:v>3.3825578703675463</c:v>
                      </c:pt>
                      <c:pt idx="11344">
                        <c:v>3.3828009259217113</c:v>
                      </c:pt>
                      <c:pt idx="11345">
                        <c:v>3.3830439814831523</c:v>
                      </c:pt>
                      <c:pt idx="11346">
                        <c:v>3.3832870370373174</c:v>
                      </c:pt>
                      <c:pt idx="11347">
                        <c:v>3.3835300925914824</c:v>
                      </c:pt>
                      <c:pt idx="11348">
                        <c:v>3.3837731481456474</c:v>
                      </c:pt>
                      <c:pt idx="11349">
                        <c:v>3.3840162036998125</c:v>
                      </c:pt>
                      <c:pt idx="11350">
                        <c:v>3.3842592592612535</c:v>
                      </c:pt>
                      <c:pt idx="11351">
                        <c:v>3.3845023148154185</c:v>
                      </c:pt>
                      <c:pt idx="11352">
                        <c:v>3.3847453703695836</c:v>
                      </c:pt>
                      <c:pt idx="11353">
                        <c:v>3.3849884259237486</c:v>
                      </c:pt>
                      <c:pt idx="11354">
                        <c:v>3.3852314814779136</c:v>
                      </c:pt>
                      <c:pt idx="11355">
                        <c:v>3.3854745370320787</c:v>
                      </c:pt>
                      <c:pt idx="11356">
                        <c:v>3.3857175925935197</c:v>
                      </c:pt>
                      <c:pt idx="11357">
                        <c:v>3.3859606481476847</c:v>
                      </c:pt>
                      <c:pt idx="11358">
                        <c:v>3.3862037037018498</c:v>
                      </c:pt>
                      <c:pt idx="11359">
                        <c:v>3.3864467592560148</c:v>
                      </c:pt>
                      <c:pt idx="11360">
                        <c:v>3.3867013888869595</c:v>
                      </c:pt>
                      <c:pt idx="11361">
                        <c:v>3.3869444444411245</c:v>
                      </c:pt>
                      <c:pt idx="11362">
                        <c:v>3.3871874999952896</c:v>
                      </c:pt>
                      <c:pt idx="11363">
                        <c:v>3.3874305555567306</c:v>
                      </c:pt>
                      <c:pt idx="11364">
                        <c:v>3.3876736111108956</c:v>
                      </c:pt>
                      <c:pt idx="11365">
                        <c:v>3.3879166666650606</c:v>
                      </c:pt>
                      <c:pt idx="11366">
                        <c:v>3.3881597222192257</c:v>
                      </c:pt>
                      <c:pt idx="11367">
                        <c:v>3.3884027777733907</c:v>
                      </c:pt>
                      <c:pt idx="11368">
                        <c:v>3.3886458333348317</c:v>
                      </c:pt>
                      <c:pt idx="11369">
                        <c:v>3.3888888888889968</c:v>
                      </c:pt>
                      <c:pt idx="11370">
                        <c:v>3.3891319444431618</c:v>
                      </c:pt>
                      <c:pt idx="11371">
                        <c:v>3.3893749999973268</c:v>
                      </c:pt>
                      <c:pt idx="11372">
                        <c:v>3.3896180555514919</c:v>
                      </c:pt>
                      <c:pt idx="11373">
                        <c:v>3.3898611111129329</c:v>
                      </c:pt>
                      <c:pt idx="11374">
                        <c:v>3.3901041666670979</c:v>
                      </c:pt>
                      <c:pt idx="11375">
                        <c:v>3.3903472222212629</c:v>
                      </c:pt>
                      <c:pt idx="11376">
                        <c:v>3.390590277775428</c:v>
                      </c:pt>
                      <c:pt idx="11377">
                        <c:v>3.390833333329593</c:v>
                      </c:pt>
                      <c:pt idx="11378">
                        <c:v>3.3910763888837581</c:v>
                      </c:pt>
                      <c:pt idx="11379">
                        <c:v>3.3913194444451991</c:v>
                      </c:pt>
                      <c:pt idx="11380">
                        <c:v>3.3915624999993641</c:v>
                      </c:pt>
                      <c:pt idx="11381">
                        <c:v>3.3918055555535291</c:v>
                      </c:pt>
                      <c:pt idx="11382">
                        <c:v>3.3920486111076942</c:v>
                      </c:pt>
                      <c:pt idx="11383">
                        <c:v>3.3922916666618592</c:v>
                      </c:pt>
                      <c:pt idx="11384">
                        <c:v>3.3925347222233002</c:v>
                      </c:pt>
                      <c:pt idx="11385">
                        <c:v>3.3927777777774653</c:v>
                      </c:pt>
                      <c:pt idx="11386">
                        <c:v>3.3930208333316303</c:v>
                      </c:pt>
                      <c:pt idx="11387">
                        <c:v>3.3932638888857953</c:v>
                      </c:pt>
                      <c:pt idx="11388">
                        <c:v>3.3935069444399604</c:v>
                      </c:pt>
                      <c:pt idx="11389">
                        <c:v>3.3937500000014014</c:v>
                      </c:pt>
                      <c:pt idx="11390">
                        <c:v>3.3939930555555664</c:v>
                      </c:pt>
                      <c:pt idx="11391">
                        <c:v>3.3942361111097314</c:v>
                      </c:pt>
                      <c:pt idx="11392">
                        <c:v>3.3944791666638965</c:v>
                      </c:pt>
                      <c:pt idx="11393">
                        <c:v>3.3947222222180615</c:v>
                      </c:pt>
                      <c:pt idx="11394">
                        <c:v>3.3949652777795025</c:v>
                      </c:pt>
                      <c:pt idx="11395">
                        <c:v>3.3952083333336676</c:v>
                      </c:pt>
                      <c:pt idx="11396">
                        <c:v>3.3954513888878326</c:v>
                      </c:pt>
                      <c:pt idx="11397">
                        <c:v>3.3956944444419976</c:v>
                      </c:pt>
                      <c:pt idx="11398">
                        <c:v>3.3959374999961627</c:v>
                      </c:pt>
                      <c:pt idx="11399">
                        <c:v>3.3961805555576037</c:v>
                      </c:pt>
                      <c:pt idx="11400">
                        <c:v>3.3964236111117687</c:v>
                      </c:pt>
                      <c:pt idx="11401">
                        <c:v>3.3966666666659338</c:v>
                      </c:pt>
                      <c:pt idx="11402">
                        <c:v>3.3969097222200988</c:v>
                      </c:pt>
                      <c:pt idx="11403">
                        <c:v>3.3971527777742638</c:v>
                      </c:pt>
                      <c:pt idx="11404">
                        <c:v>3.3973958333284289</c:v>
                      </c:pt>
                      <c:pt idx="11405">
                        <c:v>3.3976388888898699</c:v>
                      </c:pt>
                      <c:pt idx="11406">
                        <c:v>3.3978819444440349</c:v>
                      </c:pt>
                      <c:pt idx="11407">
                        <c:v>3.3981249999981999</c:v>
                      </c:pt>
                      <c:pt idx="11408">
                        <c:v>3.3983796296291446</c:v>
                      </c:pt>
                      <c:pt idx="11409">
                        <c:v>3.3986226851833097</c:v>
                      </c:pt>
                      <c:pt idx="11410">
                        <c:v>3.3988657407374747</c:v>
                      </c:pt>
                      <c:pt idx="11411">
                        <c:v>3.3991087962916398</c:v>
                      </c:pt>
                      <c:pt idx="11412">
                        <c:v>3.3993518518530808</c:v>
                      </c:pt>
                      <c:pt idx="11413">
                        <c:v>3.3995949074072458</c:v>
                      </c:pt>
                      <c:pt idx="11414">
                        <c:v>3.3998379629614108</c:v>
                      </c:pt>
                      <c:pt idx="11415">
                        <c:v>3.4000810185155759</c:v>
                      </c:pt>
                      <c:pt idx="11416">
                        <c:v>3.4003240740697409</c:v>
                      </c:pt>
                      <c:pt idx="11417">
                        <c:v>3.4005671296311819</c:v>
                      </c:pt>
                      <c:pt idx="11418">
                        <c:v>3.4008101851853469</c:v>
                      </c:pt>
                      <c:pt idx="11419">
                        <c:v>3.401053240739512</c:v>
                      </c:pt>
                      <c:pt idx="11420">
                        <c:v>3.401296296293677</c:v>
                      </c:pt>
                      <c:pt idx="11421">
                        <c:v>3.4015393518478421</c:v>
                      </c:pt>
                      <c:pt idx="11422">
                        <c:v>3.4017824074092831</c:v>
                      </c:pt>
                      <c:pt idx="11423">
                        <c:v>3.4020254629634481</c:v>
                      </c:pt>
                      <c:pt idx="11424">
                        <c:v>3.4022685185176131</c:v>
                      </c:pt>
                      <c:pt idx="11425">
                        <c:v>3.4025115740717782</c:v>
                      </c:pt>
                      <c:pt idx="11426">
                        <c:v>3.4027546296259432</c:v>
                      </c:pt>
                      <c:pt idx="11427">
                        <c:v>3.4029976851801083</c:v>
                      </c:pt>
                      <c:pt idx="11428">
                        <c:v>3.4032407407415493</c:v>
                      </c:pt>
                      <c:pt idx="11429">
                        <c:v>3.4034837962957143</c:v>
                      </c:pt>
                      <c:pt idx="11430">
                        <c:v>3.4037268518498793</c:v>
                      </c:pt>
                      <c:pt idx="11431">
                        <c:v>3.4039699074040444</c:v>
                      </c:pt>
                      <c:pt idx="11432">
                        <c:v>3.4042129629582094</c:v>
                      </c:pt>
                      <c:pt idx="11433">
                        <c:v>3.4044560185196504</c:v>
                      </c:pt>
                      <c:pt idx="11434">
                        <c:v>3.4046990740738154</c:v>
                      </c:pt>
                      <c:pt idx="11435">
                        <c:v>3.4049421296279805</c:v>
                      </c:pt>
                      <c:pt idx="11436">
                        <c:v>3.4051851851821455</c:v>
                      </c:pt>
                      <c:pt idx="11437">
                        <c:v>3.4054282407363106</c:v>
                      </c:pt>
                      <c:pt idx="11438">
                        <c:v>3.4056712962977516</c:v>
                      </c:pt>
                      <c:pt idx="11439">
                        <c:v>3.4059143518519166</c:v>
                      </c:pt>
                      <c:pt idx="11440">
                        <c:v>3.4061574074060816</c:v>
                      </c:pt>
                      <c:pt idx="11441">
                        <c:v>3.4064004629602467</c:v>
                      </c:pt>
                      <c:pt idx="11442">
                        <c:v>3.4066435185144117</c:v>
                      </c:pt>
                      <c:pt idx="11443">
                        <c:v>3.4068865740758527</c:v>
                      </c:pt>
                      <c:pt idx="11444">
                        <c:v>3.4071296296300178</c:v>
                      </c:pt>
                      <c:pt idx="11445">
                        <c:v>3.4073726851841828</c:v>
                      </c:pt>
                      <c:pt idx="11446">
                        <c:v>3.4076157407383478</c:v>
                      </c:pt>
                      <c:pt idx="11447">
                        <c:v>3.4078587962925129</c:v>
                      </c:pt>
                      <c:pt idx="11448">
                        <c:v>3.4081018518539539</c:v>
                      </c:pt>
                      <c:pt idx="11449">
                        <c:v>3.4083449074081189</c:v>
                      </c:pt>
                      <c:pt idx="11450">
                        <c:v>3.4085879629622839</c:v>
                      </c:pt>
                      <c:pt idx="11451">
                        <c:v>3.408831018516449</c:v>
                      </c:pt>
                      <c:pt idx="11452">
                        <c:v>3.409074074070614</c:v>
                      </c:pt>
                      <c:pt idx="11453">
                        <c:v>3.4093171296247791</c:v>
                      </c:pt>
                      <c:pt idx="11454">
                        <c:v>3.4095601851862201</c:v>
                      </c:pt>
                      <c:pt idx="11455">
                        <c:v>3.4098032407403851</c:v>
                      </c:pt>
                      <c:pt idx="11456">
                        <c:v>3.4100578703713298</c:v>
                      </c:pt>
                      <c:pt idx="11457">
                        <c:v>3.4103009259254948</c:v>
                      </c:pt>
                      <c:pt idx="11458">
                        <c:v>3.4105439814796599</c:v>
                      </c:pt>
                      <c:pt idx="11459">
                        <c:v>3.4107870370338249</c:v>
                      </c:pt>
                      <c:pt idx="11460">
                        <c:v>3.4110300925879899</c:v>
                      </c:pt>
                      <c:pt idx="11461">
                        <c:v>3.4112731481494309</c:v>
                      </c:pt>
                      <c:pt idx="11462">
                        <c:v>3.411516203703596</c:v>
                      </c:pt>
                      <c:pt idx="11463">
                        <c:v>3.411759259257761</c:v>
                      </c:pt>
                      <c:pt idx="11464">
                        <c:v>3.4120023148119261</c:v>
                      </c:pt>
                      <c:pt idx="11465">
                        <c:v>3.4122453703660911</c:v>
                      </c:pt>
                      <c:pt idx="11466">
                        <c:v>3.4124884259275321</c:v>
                      </c:pt>
                      <c:pt idx="11467">
                        <c:v>3.4127314814816971</c:v>
                      </c:pt>
                      <c:pt idx="11468">
                        <c:v>3.4129745370358622</c:v>
                      </c:pt>
                      <c:pt idx="11469">
                        <c:v>3.4132175925900272</c:v>
                      </c:pt>
                      <c:pt idx="11470">
                        <c:v>3.4134606481441923</c:v>
                      </c:pt>
                      <c:pt idx="11471">
                        <c:v>3.4137037037056333</c:v>
                      </c:pt>
                      <c:pt idx="11472">
                        <c:v>3.4139467592597983</c:v>
                      </c:pt>
                      <c:pt idx="11473">
                        <c:v>3.4141898148139633</c:v>
                      </c:pt>
                      <c:pt idx="11474">
                        <c:v>3.4144328703681284</c:v>
                      </c:pt>
                      <c:pt idx="11475">
                        <c:v>3.4146759259222934</c:v>
                      </c:pt>
                      <c:pt idx="11476">
                        <c:v>3.4149189814764584</c:v>
                      </c:pt>
                      <c:pt idx="11477">
                        <c:v>3.4151620370378994</c:v>
                      </c:pt>
                      <c:pt idx="11478">
                        <c:v>3.4154050925920645</c:v>
                      </c:pt>
                      <c:pt idx="11479">
                        <c:v>3.4156481481462295</c:v>
                      </c:pt>
                      <c:pt idx="11480">
                        <c:v>3.4158912037003946</c:v>
                      </c:pt>
                      <c:pt idx="11481">
                        <c:v>3.4161342592545596</c:v>
                      </c:pt>
                      <c:pt idx="11482">
                        <c:v>3.4163773148160006</c:v>
                      </c:pt>
                      <c:pt idx="11483">
                        <c:v>3.4166203703701656</c:v>
                      </c:pt>
                      <c:pt idx="11484">
                        <c:v>3.4168634259243307</c:v>
                      </c:pt>
                      <c:pt idx="11485">
                        <c:v>3.4171064814784957</c:v>
                      </c:pt>
                      <c:pt idx="11486">
                        <c:v>3.4173495370326608</c:v>
                      </c:pt>
                      <c:pt idx="11487">
                        <c:v>3.4175925925941018</c:v>
                      </c:pt>
                      <c:pt idx="11488">
                        <c:v>3.4178356481482668</c:v>
                      </c:pt>
                      <c:pt idx="11489">
                        <c:v>3.4180787037024318</c:v>
                      </c:pt>
                      <c:pt idx="11490">
                        <c:v>3.4183217592565969</c:v>
                      </c:pt>
                      <c:pt idx="11491">
                        <c:v>3.4185648148107619</c:v>
                      </c:pt>
                      <c:pt idx="11492">
                        <c:v>3.4188078703722029</c:v>
                      </c:pt>
                      <c:pt idx="11493">
                        <c:v>3.4190509259263679</c:v>
                      </c:pt>
                      <c:pt idx="11494">
                        <c:v>3.419293981480533</c:v>
                      </c:pt>
                      <c:pt idx="11495">
                        <c:v>3.419537037034698</c:v>
                      </c:pt>
                      <c:pt idx="11496">
                        <c:v>3.4197800925888631</c:v>
                      </c:pt>
                      <c:pt idx="11497">
                        <c:v>3.4200231481430281</c:v>
                      </c:pt>
                      <c:pt idx="11498">
                        <c:v>3.4202662037044691</c:v>
                      </c:pt>
                      <c:pt idx="11499">
                        <c:v>3.4205092592586341</c:v>
                      </c:pt>
                      <c:pt idx="11500">
                        <c:v>3.4207523148127992</c:v>
                      </c:pt>
                      <c:pt idx="11501">
                        <c:v>3.4209953703669642</c:v>
                      </c:pt>
                      <c:pt idx="11502">
                        <c:v>3.4212384259211293</c:v>
                      </c:pt>
                      <c:pt idx="11503">
                        <c:v>3.4214814814825703</c:v>
                      </c:pt>
                      <c:pt idx="11504">
                        <c:v>3.421736111106239</c:v>
                      </c:pt>
                      <c:pt idx="11505">
                        <c:v>3.42197916666768</c:v>
                      </c:pt>
                      <c:pt idx="11506">
                        <c:v>3.422222222221845</c:v>
                      </c:pt>
                      <c:pt idx="11507">
                        <c:v>3.4224652777760101</c:v>
                      </c:pt>
                      <c:pt idx="11508">
                        <c:v>3.4227083333301751</c:v>
                      </c:pt>
                      <c:pt idx="11509">
                        <c:v>3.4229513888843401</c:v>
                      </c:pt>
                      <c:pt idx="11510">
                        <c:v>3.4231944444457811</c:v>
                      </c:pt>
                      <c:pt idx="11511">
                        <c:v>3.4234374999999462</c:v>
                      </c:pt>
                      <c:pt idx="11512">
                        <c:v>3.4236805555541112</c:v>
                      </c:pt>
                      <c:pt idx="11513">
                        <c:v>3.4239236111082763</c:v>
                      </c:pt>
                      <c:pt idx="11514">
                        <c:v>3.4241666666624413</c:v>
                      </c:pt>
                      <c:pt idx="11515">
                        <c:v>3.4244097222238823</c:v>
                      </c:pt>
                      <c:pt idx="11516">
                        <c:v>3.4246527777780473</c:v>
                      </c:pt>
                      <c:pt idx="11517">
                        <c:v>3.4248958333322124</c:v>
                      </c:pt>
                      <c:pt idx="11518">
                        <c:v>3.4251388888863774</c:v>
                      </c:pt>
                      <c:pt idx="11519">
                        <c:v>3.4253819444405424</c:v>
                      </c:pt>
                      <c:pt idx="11520">
                        <c:v>3.4256250000019834</c:v>
                      </c:pt>
                      <c:pt idx="11521">
                        <c:v>3.4258680555561485</c:v>
                      </c:pt>
                      <c:pt idx="11522">
                        <c:v>3.4261111111103135</c:v>
                      </c:pt>
                      <c:pt idx="11523">
                        <c:v>3.4263541666644786</c:v>
                      </c:pt>
                      <c:pt idx="11524">
                        <c:v>3.4265972222186436</c:v>
                      </c:pt>
                      <c:pt idx="11525">
                        <c:v>3.4268402777728086</c:v>
                      </c:pt>
                      <c:pt idx="11526">
                        <c:v>3.4270833333342496</c:v>
                      </c:pt>
                      <c:pt idx="11527">
                        <c:v>3.4273263888884147</c:v>
                      </c:pt>
                      <c:pt idx="11528">
                        <c:v>3.4275694444425797</c:v>
                      </c:pt>
                      <c:pt idx="11529">
                        <c:v>3.4278124999967448</c:v>
                      </c:pt>
                      <c:pt idx="11530">
                        <c:v>3.4280555555509098</c:v>
                      </c:pt>
                      <c:pt idx="11531">
                        <c:v>3.4282986111123508</c:v>
                      </c:pt>
                      <c:pt idx="11532">
                        <c:v>3.4285416666665158</c:v>
                      </c:pt>
                      <c:pt idx="11533">
                        <c:v>3.4287847222206809</c:v>
                      </c:pt>
                      <c:pt idx="11534">
                        <c:v>3.4290277777748459</c:v>
                      </c:pt>
                      <c:pt idx="11535">
                        <c:v>3.4292708333290109</c:v>
                      </c:pt>
                      <c:pt idx="11536">
                        <c:v>3.4295138888904519</c:v>
                      </c:pt>
                      <c:pt idx="11537">
                        <c:v>3.429756944444617</c:v>
                      </c:pt>
                      <c:pt idx="11538">
                        <c:v>3.429999999998782</c:v>
                      </c:pt>
                      <c:pt idx="11539">
                        <c:v>3.4302430555529471</c:v>
                      </c:pt>
                      <c:pt idx="11540">
                        <c:v>3.4304861111071121</c:v>
                      </c:pt>
                      <c:pt idx="11541">
                        <c:v>3.4307291666685531</c:v>
                      </c:pt>
                      <c:pt idx="11542">
                        <c:v>3.4309722222227181</c:v>
                      </c:pt>
                      <c:pt idx="11543">
                        <c:v>3.4312152777768832</c:v>
                      </c:pt>
                      <c:pt idx="11544">
                        <c:v>3.4314583333310482</c:v>
                      </c:pt>
                      <c:pt idx="11545">
                        <c:v>3.4317013888852133</c:v>
                      </c:pt>
                      <c:pt idx="11546">
                        <c:v>3.4319444444393783</c:v>
                      </c:pt>
                      <c:pt idx="11547">
                        <c:v>3.4321875000008193</c:v>
                      </c:pt>
                      <c:pt idx="11548">
                        <c:v>3.4324305555549843</c:v>
                      </c:pt>
                      <c:pt idx="11549">
                        <c:v>3.4326736111091494</c:v>
                      </c:pt>
                      <c:pt idx="11550">
                        <c:v>3.4329166666633144</c:v>
                      </c:pt>
                      <c:pt idx="11551">
                        <c:v>3.4331597222174794</c:v>
                      </c:pt>
                      <c:pt idx="11552">
                        <c:v>3.4334027777789204</c:v>
                      </c:pt>
                      <c:pt idx="11553">
                        <c:v>3.4336574074025892</c:v>
                      </c:pt>
                      <c:pt idx="11554">
                        <c:v>3.4339004629640302</c:v>
                      </c:pt>
                      <c:pt idx="11555">
                        <c:v>3.4341435185181952</c:v>
                      </c:pt>
                      <c:pt idx="11556">
                        <c:v>3.4343865740723603</c:v>
                      </c:pt>
                      <c:pt idx="11557">
                        <c:v>3.4346296296265253</c:v>
                      </c:pt>
                      <c:pt idx="11558">
                        <c:v>3.4348726851806903</c:v>
                      </c:pt>
                      <c:pt idx="11559">
                        <c:v>3.4351157407421313</c:v>
                      </c:pt>
                      <c:pt idx="11560">
                        <c:v>3.4353587962962964</c:v>
                      </c:pt>
                      <c:pt idx="11561">
                        <c:v>3.4356018518504614</c:v>
                      </c:pt>
                      <c:pt idx="11562">
                        <c:v>3.4358449074046264</c:v>
                      </c:pt>
                      <c:pt idx="11563">
                        <c:v>3.4360879629587915</c:v>
                      </c:pt>
                      <c:pt idx="11564">
                        <c:v>3.4363310185202325</c:v>
                      </c:pt>
                      <c:pt idx="11565">
                        <c:v>3.4365740740743975</c:v>
                      </c:pt>
                      <c:pt idx="11566">
                        <c:v>3.4368171296285626</c:v>
                      </c:pt>
                      <c:pt idx="11567">
                        <c:v>3.4370601851827276</c:v>
                      </c:pt>
                      <c:pt idx="11568">
                        <c:v>3.4373032407368926</c:v>
                      </c:pt>
                      <c:pt idx="11569">
                        <c:v>3.4375462962983336</c:v>
                      </c:pt>
                      <c:pt idx="11570">
                        <c:v>3.4377893518524987</c:v>
                      </c:pt>
                      <c:pt idx="11571">
                        <c:v>3.4380324074066637</c:v>
                      </c:pt>
                      <c:pt idx="11572">
                        <c:v>3.4382754629608288</c:v>
                      </c:pt>
                      <c:pt idx="11573">
                        <c:v>3.4385185185149938</c:v>
                      </c:pt>
                      <c:pt idx="11574">
                        <c:v>3.4387615740691588</c:v>
                      </c:pt>
                      <c:pt idx="11575">
                        <c:v>3.4390046296305998</c:v>
                      </c:pt>
                      <c:pt idx="11576">
                        <c:v>3.4392476851847649</c:v>
                      </c:pt>
                      <c:pt idx="11577">
                        <c:v>3.4394907407389299</c:v>
                      </c:pt>
                      <c:pt idx="11578">
                        <c:v>3.4397337962930949</c:v>
                      </c:pt>
                      <c:pt idx="11579">
                        <c:v>3.43997685184726</c:v>
                      </c:pt>
                      <c:pt idx="11580">
                        <c:v>3.440219907408701</c:v>
                      </c:pt>
                      <c:pt idx="11581">
                        <c:v>3.440462962962866</c:v>
                      </c:pt>
                      <c:pt idx="11582">
                        <c:v>3.4407060185170311</c:v>
                      </c:pt>
                      <c:pt idx="11583">
                        <c:v>3.4409490740711961</c:v>
                      </c:pt>
                      <c:pt idx="11584">
                        <c:v>3.4411921296253611</c:v>
                      </c:pt>
                      <c:pt idx="11585">
                        <c:v>3.4414351851868021</c:v>
                      </c:pt>
                      <c:pt idx="11586">
                        <c:v>3.4416782407409672</c:v>
                      </c:pt>
                      <c:pt idx="11587">
                        <c:v>3.4419212962951322</c:v>
                      </c:pt>
                      <c:pt idx="11588">
                        <c:v>3.4421643518492973</c:v>
                      </c:pt>
                      <c:pt idx="11589">
                        <c:v>3.4424074074034623</c:v>
                      </c:pt>
                      <c:pt idx="11590">
                        <c:v>3.4426504629649033</c:v>
                      </c:pt>
                      <c:pt idx="11591">
                        <c:v>3.4428935185190683</c:v>
                      </c:pt>
                      <c:pt idx="11592">
                        <c:v>3.4431365740732334</c:v>
                      </c:pt>
                      <c:pt idx="11593">
                        <c:v>3.4433796296273984</c:v>
                      </c:pt>
                      <c:pt idx="11594">
                        <c:v>3.4436226851815634</c:v>
                      </c:pt>
                      <c:pt idx="11595">
                        <c:v>3.4438657407357285</c:v>
                      </c:pt>
                      <c:pt idx="11596">
                        <c:v>3.4441087962971695</c:v>
                      </c:pt>
                      <c:pt idx="11597">
                        <c:v>3.4443518518513345</c:v>
                      </c:pt>
                      <c:pt idx="11598">
                        <c:v>3.4445949074054996</c:v>
                      </c:pt>
                      <c:pt idx="11599">
                        <c:v>3.4448379629596646</c:v>
                      </c:pt>
                      <c:pt idx="11600">
                        <c:v>3.4450925925906093</c:v>
                      </c:pt>
                      <c:pt idx="11601">
                        <c:v>3.4453356481447743</c:v>
                      </c:pt>
                      <c:pt idx="11602">
                        <c:v>3.4455787036989394</c:v>
                      </c:pt>
                      <c:pt idx="11603">
                        <c:v>3.4458217592603804</c:v>
                      </c:pt>
                      <c:pt idx="11604">
                        <c:v>3.4460648148145454</c:v>
                      </c:pt>
                      <c:pt idx="11605">
                        <c:v>3.4463078703687104</c:v>
                      </c:pt>
                      <c:pt idx="11606">
                        <c:v>3.4465509259228755</c:v>
                      </c:pt>
                      <c:pt idx="11607">
                        <c:v>3.4467939814770405</c:v>
                      </c:pt>
                      <c:pt idx="11608">
                        <c:v>3.4470370370384815</c:v>
                      </c:pt>
                      <c:pt idx="11609">
                        <c:v>3.4472800925926466</c:v>
                      </c:pt>
                      <c:pt idx="11610">
                        <c:v>3.4475231481468116</c:v>
                      </c:pt>
                      <c:pt idx="11611">
                        <c:v>3.4477662037009766</c:v>
                      </c:pt>
                      <c:pt idx="11612">
                        <c:v>3.4480092592551417</c:v>
                      </c:pt>
                      <c:pt idx="11613">
                        <c:v>3.4482523148165827</c:v>
                      </c:pt>
                      <c:pt idx="11614">
                        <c:v>3.4484953703707477</c:v>
                      </c:pt>
                      <c:pt idx="11615">
                        <c:v>3.4487384259249128</c:v>
                      </c:pt>
                      <c:pt idx="11616">
                        <c:v>3.4489814814790778</c:v>
                      </c:pt>
                      <c:pt idx="11617">
                        <c:v>3.4492245370332428</c:v>
                      </c:pt>
                      <c:pt idx="11618">
                        <c:v>3.4494675925946838</c:v>
                      </c:pt>
                      <c:pt idx="11619">
                        <c:v>3.4497106481488489</c:v>
                      </c:pt>
                      <c:pt idx="11620">
                        <c:v>3.4499537037030139</c:v>
                      </c:pt>
                      <c:pt idx="11621">
                        <c:v>3.4501967592571789</c:v>
                      </c:pt>
                      <c:pt idx="11622">
                        <c:v>3.450439814811344</c:v>
                      </c:pt>
                      <c:pt idx="11623">
                        <c:v>3.450682870365509</c:v>
                      </c:pt>
                      <c:pt idx="11624">
                        <c:v>3.45092592592695</c:v>
                      </c:pt>
                      <c:pt idx="11625">
                        <c:v>3.4511689814811151</c:v>
                      </c:pt>
                      <c:pt idx="11626">
                        <c:v>3.4514120370352801</c:v>
                      </c:pt>
                      <c:pt idx="11627">
                        <c:v>3.4516550925894451</c:v>
                      </c:pt>
                      <c:pt idx="11628">
                        <c:v>3.4518981481436102</c:v>
                      </c:pt>
                      <c:pt idx="11629">
                        <c:v>3.4521412037050512</c:v>
                      </c:pt>
                      <c:pt idx="11630">
                        <c:v>3.4523842592592162</c:v>
                      </c:pt>
                      <c:pt idx="11631">
                        <c:v>3.4526273148133813</c:v>
                      </c:pt>
                      <c:pt idx="11632">
                        <c:v>3.4528703703675463</c:v>
                      </c:pt>
                      <c:pt idx="11633">
                        <c:v>3.4531134259217113</c:v>
                      </c:pt>
                      <c:pt idx="11634">
                        <c:v>3.4533564814831523</c:v>
                      </c:pt>
                      <c:pt idx="11635">
                        <c:v>3.4535995370373174</c:v>
                      </c:pt>
                      <c:pt idx="11636">
                        <c:v>3.4538425925914824</c:v>
                      </c:pt>
                      <c:pt idx="11637">
                        <c:v>3.4540856481456474</c:v>
                      </c:pt>
                      <c:pt idx="11638">
                        <c:v>3.4543287036998125</c:v>
                      </c:pt>
                      <c:pt idx="11639">
                        <c:v>3.4545717592612535</c:v>
                      </c:pt>
                      <c:pt idx="11640">
                        <c:v>3.4548148148154185</c:v>
                      </c:pt>
                      <c:pt idx="11641">
                        <c:v>3.4550578703695836</c:v>
                      </c:pt>
                      <c:pt idx="11642">
                        <c:v>3.4553009259237486</c:v>
                      </c:pt>
                      <c:pt idx="11643">
                        <c:v>3.4555439814779136</c:v>
                      </c:pt>
                      <c:pt idx="11644">
                        <c:v>3.4557870370320787</c:v>
                      </c:pt>
                      <c:pt idx="11645">
                        <c:v>3.4560300925935197</c:v>
                      </c:pt>
                      <c:pt idx="11646">
                        <c:v>3.4562731481476847</c:v>
                      </c:pt>
                      <c:pt idx="11647">
                        <c:v>3.4565162037018498</c:v>
                      </c:pt>
                      <c:pt idx="11648">
                        <c:v>3.4567592592560148</c:v>
                      </c:pt>
                      <c:pt idx="11649">
                        <c:v>3.4570138888869595</c:v>
                      </c:pt>
                      <c:pt idx="11650">
                        <c:v>3.4572569444411245</c:v>
                      </c:pt>
                      <c:pt idx="11651">
                        <c:v>3.4574999999952896</c:v>
                      </c:pt>
                      <c:pt idx="11652">
                        <c:v>3.4577430555567306</c:v>
                      </c:pt>
                      <c:pt idx="11653">
                        <c:v>3.4579861111108956</c:v>
                      </c:pt>
                      <c:pt idx="11654">
                        <c:v>3.4582291666650606</c:v>
                      </c:pt>
                      <c:pt idx="11655">
                        <c:v>3.4584722222192257</c:v>
                      </c:pt>
                      <c:pt idx="11656">
                        <c:v>3.4587152777733907</c:v>
                      </c:pt>
                      <c:pt idx="11657">
                        <c:v>3.4589583333348317</c:v>
                      </c:pt>
                      <c:pt idx="11658">
                        <c:v>3.4592013888889968</c:v>
                      </c:pt>
                      <c:pt idx="11659">
                        <c:v>3.4594444444431618</c:v>
                      </c:pt>
                      <c:pt idx="11660">
                        <c:v>3.4596874999973268</c:v>
                      </c:pt>
                      <c:pt idx="11661">
                        <c:v>3.4599305555514919</c:v>
                      </c:pt>
                      <c:pt idx="11662">
                        <c:v>3.4601736111129329</c:v>
                      </c:pt>
                      <c:pt idx="11663">
                        <c:v>3.4604166666670979</c:v>
                      </c:pt>
                      <c:pt idx="11664">
                        <c:v>3.4606597222212629</c:v>
                      </c:pt>
                      <c:pt idx="11665">
                        <c:v>3.460902777775428</c:v>
                      </c:pt>
                      <c:pt idx="11666">
                        <c:v>3.461145833329593</c:v>
                      </c:pt>
                      <c:pt idx="11667">
                        <c:v>3.4613888888837581</c:v>
                      </c:pt>
                      <c:pt idx="11668">
                        <c:v>3.4616319444451991</c:v>
                      </c:pt>
                      <c:pt idx="11669">
                        <c:v>3.4618749999993641</c:v>
                      </c:pt>
                      <c:pt idx="11670">
                        <c:v>3.4621180555535291</c:v>
                      </c:pt>
                      <c:pt idx="11671">
                        <c:v>3.4623611111076942</c:v>
                      </c:pt>
                      <c:pt idx="11672">
                        <c:v>3.4626041666618592</c:v>
                      </c:pt>
                      <c:pt idx="11673">
                        <c:v>3.4628472222233002</c:v>
                      </c:pt>
                      <c:pt idx="11674">
                        <c:v>3.4630902777774653</c:v>
                      </c:pt>
                      <c:pt idx="11675">
                        <c:v>3.4633333333316303</c:v>
                      </c:pt>
                      <c:pt idx="11676">
                        <c:v>3.4635763888857953</c:v>
                      </c:pt>
                      <c:pt idx="11677">
                        <c:v>3.4638194444399604</c:v>
                      </c:pt>
                      <c:pt idx="11678">
                        <c:v>3.4640625000014014</c:v>
                      </c:pt>
                      <c:pt idx="11679">
                        <c:v>3.4643055555555664</c:v>
                      </c:pt>
                      <c:pt idx="11680">
                        <c:v>3.4645486111097314</c:v>
                      </c:pt>
                      <c:pt idx="11681">
                        <c:v>3.4647916666638965</c:v>
                      </c:pt>
                      <c:pt idx="11682">
                        <c:v>3.4650347222180615</c:v>
                      </c:pt>
                      <c:pt idx="11683">
                        <c:v>3.4652777777795025</c:v>
                      </c:pt>
                      <c:pt idx="11684">
                        <c:v>3.4655208333336676</c:v>
                      </c:pt>
                      <c:pt idx="11685">
                        <c:v>3.4657638888878326</c:v>
                      </c:pt>
                      <c:pt idx="11686">
                        <c:v>3.4660069444419976</c:v>
                      </c:pt>
                      <c:pt idx="11687">
                        <c:v>3.4662499999961627</c:v>
                      </c:pt>
                      <c:pt idx="11688">
                        <c:v>3.4664930555576037</c:v>
                      </c:pt>
                      <c:pt idx="11689">
                        <c:v>3.4667361111117687</c:v>
                      </c:pt>
                      <c:pt idx="11690">
                        <c:v>3.4669791666659338</c:v>
                      </c:pt>
                      <c:pt idx="11691">
                        <c:v>3.4672222222200988</c:v>
                      </c:pt>
                      <c:pt idx="11692">
                        <c:v>3.4674652777742638</c:v>
                      </c:pt>
                      <c:pt idx="11693">
                        <c:v>3.4677083333284289</c:v>
                      </c:pt>
                      <c:pt idx="11694">
                        <c:v>3.4679513888898699</c:v>
                      </c:pt>
                      <c:pt idx="11695">
                        <c:v>3.4681944444440349</c:v>
                      </c:pt>
                      <c:pt idx="11696">
                        <c:v>3.4684374999981999</c:v>
                      </c:pt>
                      <c:pt idx="11697">
                        <c:v>3.4686921296291446</c:v>
                      </c:pt>
                      <c:pt idx="11698">
                        <c:v>3.4689351851833097</c:v>
                      </c:pt>
                      <c:pt idx="11699">
                        <c:v>3.4691782407374747</c:v>
                      </c:pt>
                      <c:pt idx="11700">
                        <c:v>3.4694212962916398</c:v>
                      </c:pt>
                      <c:pt idx="11701">
                        <c:v>3.4696643518530808</c:v>
                      </c:pt>
                      <c:pt idx="11702">
                        <c:v>3.4699074074072458</c:v>
                      </c:pt>
                      <c:pt idx="11703">
                        <c:v>3.4701504629614108</c:v>
                      </c:pt>
                      <c:pt idx="11704">
                        <c:v>3.4703935185155759</c:v>
                      </c:pt>
                      <c:pt idx="11705">
                        <c:v>3.4706365740697409</c:v>
                      </c:pt>
                      <c:pt idx="11706">
                        <c:v>3.4708796296311819</c:v>
                      </c:pt>
                      <c:pt idx="11707">
                        <c:v>3.4711226851853469</c:v>
                      </c:pt>
                      <c:pt idx="11708">
                        <c:v>3.471365740739512</c:v>
                      </c:pt>
                      <c:pt idx="11709">
                        <c:v>3.471608796293677</c:v>
                      </c:pt>
                      <c:pt idx="11710">
                        <c:v>3.4718518518478421</c:v>
                      </c:pt>
                      <c:pt idx="11711">
                        <c:v>3.4720949074092831</c:v>
                      </c:pt>
                      <c:pt idx="11712">
                        <c:v>3.4723379629634481</c:v>
                      </c:pt>
                      <c:pt idx="11713">
                        <c:v>3.4725810185176131</c:v>
                      </c:pt>
                      <c:pt idx="11714">
                        <c:v>3.4728240740717782</c:v>
                      </c:pt>
                      <c:pt idx="11715">
                        <c:v>3.4730671296259432</c:v>
                      </c:pt>
                      <c:pt idx="11716">
                        <c:v>3.4733101851801083</c:v>
                      </c:pt>
                      <c:pt idx="11717">
                        <c:v>3.4735532407415493</c:v>
                      </c:pt>
                      <c:pt idx="11718">
                        <c:v>3.4737962962957143</c:v>
                      </c:pt>
                      <c:pt idx="11719">
                        <c:v>3.4740393518498793</c:v>
                      </c:pt>
                      <c:pt idx="11720">
                        <c:v>3.4742824074040444</c:v>
                      </c:pt>
                      <c:pt idx="11721">
                        <c:v>3.4745254629582094</c:v>
                      </c:pt>
                      <c:pt idx="11722">
                        <c:v>3.4747685185196504</c:v>
                      </c:pt>
                      <c:pt idx="11723">
                        <c:v>3.4750115740738154</c:v>
                      </c:pt>
                      <c:pt idx="11724">
                        <c:v>3.4752546296279805</c:v>
                      </c:pt>
                      <c:pt idx="11725">
                        <c:v>3.4754976851821455</c:v>
                      </c:pt>
                      <c:pt idx="11726">
                        <c:v>3.4757407407363106</c:v>
                      </c:pt>
                      <c:pt idx="11727">
                        <c:v>3.4759837962977516</c:v>
                      </c:pt>
                      <c:pt idx="11728">
                        <c:v>3.4762268518519166</c:v>
                      </c:pt>
                      <c:pt idx="11729">
                        <c:v>3.4764699074060816</c:v>
                      </c:pt>
                      <c:pt idx="11730">
                        <c:v>3.4767129629602467</c:v>
                      </c:pt>
                      <c:pt idx="11731">
                        <c:v>3.4769560185144117</c:v>
                      </c:pt>
                      <c:pt idx="11732">
                        <c:v>3.4771990740758527</c:v>
                      </c:pt>
                      <c:pt idx="11733">
                        <c:v>3.4774421296300178</c:v>
                      </c:pt>
                      <c:pt idx="11734">
                        <c:v>3.4776851851841828</c:v>
                      </c:pt>
                      <c:pt idx="11735">
                        <c:v>3.4779282407383478</c:v>
                      </c:pt>
                      <c:pt idx="11736">
                        <c:v>3.4781712962925129</c:v>
                      </c:pt>
                      <c:pt idx="11737">
                        <c:v>3.4784143518539539</c:v>
                      </c:pt>
                      <c:pt idx="11738">
                        <c:v>3.4786574074081189</c:v>
                      </c:pt>
                      <c:pt idx="11739">
                        <c:v>3.4789004629622839</c:v>
                      </c:pt>
                      <c:pt idx="11740">
                        <c:v>3.479143518516449</c:v>
                      </c:pt>
                      <c:pt idx="11741">
                        <c:v>3.479386574070614</c:v>
                      </c:pt>
                      <c:pt idx="11742">
                        <c:v>3.4796296296247791</c:v>
                      </c:pt>
                      <c:pt idx="11743">
                        <c:v>3.4798726851862201</c:v>
                      </c:pt>
                      <c:pt idx="11744">
                        <c:v>3.4801157407403851</c:v>
                      </c:pt>
                      <c:pt idx="11745">
                        <c:v>3.4803703703713298</c:v>
                      </c:pt>
                      <c:pt idx="11746">
                        <c:v>3.4806134259254948</c:v>
                      </c:pt>
                      <c:pt idx="11747">
                        <c:v>3.4808564814796599</c:v>
                      </c:pt>
                      <c:pt idx="11748">
                        <c:v>3.4810995370338249</c:v>
                      </c:pt>
                      <c:pt idx="11749">
                        <c:v>3.4813425925879899</c:v>
                      </c:pt>
                      <c:pt idx="11750">
                        <c:v>3.4815856481494309</c:v>
                      </c:pt>
                      <c:pt idx="11751">
                        <c:v>3.481828703703596</c:v>
                      </c:pt>
                      <c:pt idx="11752">
                        <c:v>3.482071759257761</c:v>
                      </c:pt>
                      <c:pt idx="11753">
                        <c:v>3.4823148148119261</c:v>
                      </c:pt>
                      <c:pt idx="11754">
                        <c:v>3.4825578703660911</c:v>
                      </c:pt>
                      <c:pt idx="11755">
                        <c:v>3.4828009259275321</c:v>
                      </c:pt>
                      <c:pt idx="11756">
                        <c:v>3.4830439814816971</c:v>
                      </c:pt>
                      <c:pt idx="11757">
                        <c:v>3.4832870370358622</c:v>
                      </c:pt>
                      <c:pt idx="11758">
                        <c:v>3.4835300925900272</c:v>
                      </c:pt>
                      <c:pt idx="11759">
                        <c:v>3.4837731481441923</c:v>
                      </c:pt>
                      <c:pt idx="11760">
                        <c:v>3.4840162037056333</c:v>
                      </c:pt>
                      <c:pt idx="11761">
                        <c:v>3.4842592592597983</c:v>
                      </c:pt>
                      <c:pt idx="11762">
                        <c:v>3.4845023148139633</c:v>
                      </c:pt>
                      <c:pt idx="11763">
                        <c:v>3.4847453703681284</c:v>
                      </c:pt>
                      <c:pt idx="11764">
                        <c:v>3.4849884259222934</c:v>
                      </c:pt>
                      <c:pt idx="11765">
                        <c:v>3.4852314814764584</c:v>
                      </c:pt>
                      <c:pt idx="11766">
                        <c:v>3.4854745370378994</c:v>
                      </c:pt>
                      <c:pt idx="11767">
                        <c:v>3.4857175925920645</c:v>
                      </c:pt>
                      <c:pt idx="11768">
                        <c:v>3.4859606481462295</c:v>
                      </c:pt>
                      <c:pt idx="11769">
                        <c:v>3.4862037037003946</c:v>
                      </c:pt>
                      <c:pt idx="11770">
                        <c:v>3.4864467592545596</c:v>
                      </c:pt>
                      <c:pt idx="11771">
                        <c:v>3.4866898148160006</c:v>
                      </c:pt>
                      <c:pt idx="11772">
                        <c:v>3.4869328703701656</c:v>
                      </c:pt>
                      <c:pt idx="11773">
                        <c:v>3.4871759259243307</c:v>
                      </c:pt>
                      <c:pt idx="11774">
                        <c:v>3.4874189814784957</c:v>
                      </c:pt>
                      <c:pt idx="11775">
                        <c:v>3.4876620370326608</c:v>
                      </c:pt>
                      <c:pt idx="11776">
                        <c:v>3.4879050925941018</c:v>
                      </c:pt>
                      <c:pt idx="11777">
                        <c:v>3.4881481481482668</c:v>
                      </c:pt>
                      <c:pt idx="11778">
                        <c:v>3.4883912037024318</c:v>
                      </c:pt>
                      <c:pt idx="11779">
                        <c:v>3.4886342592565969</c:v>
                      </c:pt>
                      <c:pt idx="11780">
                        <c:v>3.4888773148107619</c:v>
                      </c:pt>
                      <c:pt idx="11781">
                        <c:v>3.4891203703722029</c:v>
                      </c:pt>
                      <c:pt idx="11782">
                        <c:v>3.4893634259263679</c:v>
                      </c:pt>
                      <c:pt idx="11783">
                        <c:v>3.489606481480533</c:v>
                      </c:pt>
                      <c:pt idx="11784">
                        <c:v>3.489849537034698</c:v>
                      </c:pt>
                      <c:pt idx="11785">
                        <c:v>3.4900925925888631</c:v>
                      </c:pt>
                      <c:pt idx="11786">
                        <c:v>3.4903356481430281</c:v>
                      </c:pt>
                      <c:pt idx="11787">
                        <c:v>3.4905787037044691</c:v>
                      </c:pt>
                      <c:pt idx="11788">
                        <c:v>3.4908217592586341</c:v>
                      </c:pt>
                      <c:pt idx="11789">
                        <c:v>3.4910648148127992</c:v>
                      </c:pt>
                      <c:pt idx="11790">
                        <c:v>3.4913078703669642</c:v>
                      </c:pt>
                      <c:pt idx="11791">
                        <c:v>3.4915509259211293</c:v>
                      </c:pt>
                      <c:pt idx="11792">
                        <c:v>3.4917939814825703</c:v>
                      </c:pt>
                      <c:pt idx="11793">
                        <c:v>3.492048611106239</c:v>
                      </c:pt>
                      <c:pt idx="11794">
                        <c:v>3.49229166666768</c:v>
                      </c:pt>
                      <c:pt idx="11795">
                        <c:v>3.492534722221845</c:v>
                      </c:pt>
                      <c:pt idx="11796">
                        <c:v>3.4927777777760101</c:v>
                      </c:pt>
                      <c:pt idx="11797">
                        <c:v>3.4930208333301751</c:v>
                      </c:pt>
                      <c:pt idx="11798">
                        <c:v>3.4932638888843401</c:v>
                      </c:pt>
                      <c:pt idx="11799">
                        <c:v>3.4935069444457811</c:v>
                      </c:pt>
                      <c:pt idx="11800">
                        <c:v>3.4937499999999462</c:v>
                      </c:pt>
                      <c:pt idx="11801">
                        <c:v>3.4939930555541112</c:v>
                      </c:pt>
                      <c:pt idx="11802">
                        <c:v>3.4942361111082763</c:v>
                      </c:pt>
                      <c:pt idx="11803">
                        <c:v>3.4944791666624413</c:v>
                      </c:pt>
                      <c:pt idx="11804">
                        <c:v>3.4947222222238823</c:v>
                      </c:pt>
                      <c:pt idx="11805">
                        <c:v>3.4949652777780473</c:v>
                      </c:pt>
                      <c:pt idx="11806">
                        <c:v>3.4952083333322124</c:v>
                      </c:pt>
                      <c:pt idx="11807">
                        <c:v>3.4954513888863774</c:v>
                      </c:pt>
                      <c:pt idx="11808">
                        <c:v>3.4956944444405424</c:v>
                      </c:pt>
                      <c:pt idx="11809">
                        <c:v>3.4959375000019834</c:v>
                      </c:pt>
                      <c:pt idx="11810">
                        <c:v>3.4961805555561485</c:v>
                      </c:pt>
                      <c:pt idx="11811">
                        <c:v>3.4964236111103135</c:v>
                      </c:pt>
                      <c:pt idx="11812">
                        <c:v>3.4966666666644786</c:v>
                      </c:pt>
                      <c:pt idx="11813">
                        <c:v>3.4969097222186436</c:v>
                      </c:pt>
                      <c:pt idx="11814">
                        <c:v>3.4971527777728086</c:v>
                      </c:pt>
                      <c:pt idx="11815">
                        <c:v>3.4973958333342496</c:v>
                      </c:pt>
                      <c:pt idx="11816">
                        <c:v>3.4976388888884147</c:v>
                      </c:pt>
                      <c:pt idx="11817">
                        <c:v>3.4978819444425797</c:v>
                      </c:pt>
                      <c:pt idx="11818">
                        <c:v>3.4981249999967448</c:v>
                      </c:pt>
                      <c:pt idx="11819">
                        <c:v>3.4983680555509098</c:v>
                      </c:pt>
                      <c:pt idx="11820">
                        <c:v>3.4986111111123508</c:v>
                      </c:pt>
                      <c:pt idx="11821">
                        <c:v>3.4988541666665158</c:v>
                      </c:pt>
                      <c:pt idx="11822">
                        <c:v>3.4990972222206809</c:v>
                      </c:pt>
                      <c:pt idx="11823">
                        <c:v>3.4993402777748459</c:v>
                      </c:pt>
                      <c:pt idx="11824">
                        <c:v>3.4995833333290109</c:v>
                      </c:pt>
                      <c:pt idx="11825">
                        <c:v>3.4998263888904519</c:v>
                      </c:pt>
                      <c:pt idx="11826">
                        <c:v>3.500069444444617</c:v>
                      </c:pt>
                      <c:pt idx="11827">
                        <c:v>3.500312499998782</c:v>
                      </c:pt>
                      <c:pt idx="11828">
                        <c:v>3.5005555555529471</c:v>
                      </c:pt>
                      <c:pt idx="11829">
                        <c:v>3.5007986111071121</c:v>
                      </c:pt>
                      <c:pt idx="11830">
                        <c:v>3.5010416666685531</c:v>
                      </c:pt>
                      <c:pt idx="11831">
                        <c:v>3.5012847222227181</c:v>
                      </c:pt>
                      <c:pt idx="11832">
                        <c:v>3.5015277777768832</c:v>
                      </c:pt>
                      <c:pt idx="11833">
                        <c:v>3.5017708333310482</c:v>
                      </c:pt>
                      <c:pt idx="11834">
                        <c:v>3.5020138888852133</c:v>
                      </c:pt>
                      <c:pt idx="11835">
                        <c:v>3.5022569444393783</c:v>
                      </c:pt>
                      <c:pt idx="11836">
                        <c:v>3.5025000000008193</c:v>
                      </c:pt>
                      <c:pt idx="11837">
                        <c:v>3.5027430555549843</c:v>
                      </c:pt>
                      <c:pt idx="11838">
                        <c:v>3.5029861111091494</c:v>
                      </c:pt>
                      <c:pt idx="11839">
                        <c:v>3.5032291666633144</c:v>
                      </c:pt>
                      <c:pt idx="11840">
                        <c:v>3.5034722222174794</c:v>
                      </c:pt>
                      <c:pt idx="11841">
                        <c:v>3.5037268518484241</c:v>
                      </c:pt>
                      <c:pt idx="11842">
                        <c:v>3.5039699074025892</c:v>
                      </c:pt>
                      <c:pt idx="11843">
                        <c:v>3.5042129629640302</c:v>
                      </c:pt>
                      <c:pt idx="11844">
                        <c:v>3.5044560185181952</c:v>
                      </c:pt>
                      <c:pt idx="11845">
                        <c:v>3.5046990740723603</c:v>
                      </c:pt>
                      <c:pt idx="11846">
                        <c:v>3.5049421296265253</c:v>
                      </c:pt>
                      <c:pt idx="11847">
                        <c:v>3.5051851851806903</c:v>
                      </c:pt>
                      <c:pt idx="11848">
                        <c:v>3.5054282407421313</c:v>
                      </c:pt>
                      <c:pt idx="11849">
                        <c:v>3.5056712962962964</c:v>
                      </c:pt>
                      <c:pt idx="11850">
                        <c:v>3.5059143518504614</c:v>
                      </c:pt>
                      <c:pt idx="11851">
                        <c:v>3.5061574074046264</c:v>
                      </c:pt>
                      <c:pt idx="11852">
                        <c:v>3.5064004629587915</c:v>
                      </c:pt>
                      <c:pt idx="11853">
                        <c:v>3.5066435185202325</c:v>
                      </c:pt>
                      <c:pt idx="11854">
                        <c:v>3.5068865740743975</c:v>
                      </c:pt>
                      <c:pt idx="11855">
                        <c:v>3.5071296296285626</c:v>
                      </c:pt>
                      <c:pt idx="11856">
                        <c:v>3.5073726851827276</c:v>
                      </c:pt>
                      <c:pt idx="11857">
                        <c:v>3.5076157407368926</c:v>
                      </c:pt>
                      <c:pt idx="11858">
                        <c:v>3.5078587962983336</c:v>
                      </c:pt>
                      <c:pt idx="11859">
                        <c:v>3.5081018518524987</c:v>
                      </c:pt>
                      <c:pt idx="11860">
                        <c:v>3.5083449074066637</c:v>
                      </c:pt>
                      <c:pt idx="11861">
                        <c:v>3.5085879629608288</c:v>
                      </c:pt>
                      <c:pt idx="11862">
                        <c:v>3.5088310185149938</c:v>
                      </c:pt>
                      <c:pt idx="11863">
                        <c:v>3.5090740740691588</c:v>
                      </c:pt>
                      <c:pt idx="11864">
                        <c:v>3.5093171296305998</c:v>
                      </c:pt>
                      <c:pt idx="11865">
                        <c:v>3.5095601851847649</c:v>
                      </c:pt>
                      <c:pt idx="11866">
                        <c:v>3.5098032407389299</c:v>
                      </c:pt>
                      <c:pt idx="11867">
                        <c:v>3.5100462962930949</c:v>
                      </c:pt>
                      <c:pt idx="11868">
                        <c:v>3.51028935184726</c:v>
                      </c:pt>
                      <c:pt idx="11869">
                        <c:v>3.510532407408701</c:v>
                      </c:pt>
                      <c:pt idx="11870">
                        <c:v>3.510775462962866</c:v>
                      </c:pt>
                      <c:pt idx="11871">
                        <c:v>3.5110185185170311</c:v>
                      </c:pt>
                      <c:pt idx="11872">
                        <c:v>3.5112615740711961</c:v>
                      </c:pt>
                      <c:pt idx="11873">
                        <c:v>3.5115046296253611</c:v>
                      </c:pt>
                      <c:pt idx="11874">
                        <c:v>3.5117476851868021</c:v>
                      </c:pt>
                      <c:pt idx="11875">
                        <c:v>3.5119907407409672</c:v>
                      </c:pt>
                      <c:pt idx="11876">
                        <c:v>3.5122337962951322</c:v>
                      </c:pt>
                      <c:pt idx="11877">
                        <c:v>3.5124768518492973</c:v>
                      </c:pt>
                      <c:pt idx="11878">
                        <c:v>3.5127199074034623</c:v>
                      </c:pt>
                      <c:pt idx="11879">
                        <c:v>3.5129629629649033</c:v>
                      </c:pt>
                      <c:pt idx="11880">
                        <c:v>3.5132060185190683</c:v>
                      </c:pt>
                      <c:pt idx="11881">
                        <c:v>3.5134490740732334</c:v>
                      </c:pt>
                      <c:pt idx="11882">
                        <c:v>3.5136921296273984</c:v>
                      </c:pt>
                      <c:pt idx="11883">
                        <c:v>3.5139351851815634</c:v>
                      </c:pt>
                      <c:pt idx="11884">
                        <c:v>3.5141782407357285</c:v>
                      </c:pt>
                      <c:pt idx="11885">
                        <c:v>3.5144212962971695</c:v>
                      </c:pt>
                      <c:pt idx="11886">
                        <c:v>3.5146643518513345</c:v>
                      </c:pt>
                      <c:pt idx="11887">
                        <c:v>3.5149074074054996</c:v>
                      </c:pt>
                      <c:pt idx="11888">
                        <c:v>3.5151504629596646</c:v>
                      </c:pt>
                      <c:pt idx="11889">
                        <c:v>3.5153935185138296</c:v>
                      </c:pt>
                      <c:pt idx="11890">
                        <c:v>3.5156481481447743</c:v>
                      </c:pt>
                      <c:pt idx="11891">
                        <c:v>3.5158912036989394</c:v>
                      </c:pt>
                      <c:pt idx="11892">
                        <c:v>3.5161342592603804</c:v>
                      </c:pt>
                      <c:pt idx="11893">
                        <c:v>3.5163773148145454</c:v>
                      </c:pt>
                      <c:pt idx="11894">
                        <c:v>3.5166203703687104</c:v>
                      </c:pt>
                      <c:pt idx="11895">
                        <c:v>3.5168634259228755</c:v>
                      </c:pt>
                      <c:pt idx="11896">
                        <c:v>3.5171064814770405</c:v>
                      </c:pt>
                      <c:pt idx="11897">
                        <c:v>3.5173495370384815</c:v>
                      </c:pt>
                      <c:pt idx="11898">
                        <c:v>3.5175925925926466</c:v>
                      </c:pt>
                      <c:pt idx="11899">
                        <c:v>3.5178356481468116</c:v>
                      </c:pt>
                      <c:pt idx="11900">
                        <c:v>3.5180787037009766</c:v>
                      </c:pt>
                      <c:pt idx="11901">
                        <c:v>3.5183217592551417</c:v>
                      </c:pt>
                      <c:pt idx="11902">
                        <c:v>3.5185648148165827</c:v>
                      </c:pt>
                      <c:pt idx="11903">
                        <c:v>3.5188078703707477</c:v>
                      </c:pt>
                      <c:pt idx="11904">
                        <c:v>3.5190509259249128</c:v>
                      </c:pt>
                      <c:pt idx="11905">
                        <c:v>3.5192939814790778</c:v>
                      </c:pt>
                      <c:pt idx="11906">
                        <c:v>3.5195370370332428</c:v>
                      </c:pt>
                      <c:pt idx="11907">
                        <c:v>3.5197800925946838</c:v>
                      </c:pt>
                      <c:pt idx="11908">
                        <c:v>3.5200231481488489</c:v>
                      </c:pt>
                      <c:pt idx="11909">
                        <c:v>3.5202662037030139</c:v>
                      </c:pt>
                      <c:pt idx="11910">
                        <c:v>3.5205092592571789</c:v>
                      </c:pt>
                      <c:pt idx="11911">
                        <c:v>3.520752314811344</c:v>
                      </c:pt>
                      <c:pt idx="11912">
                        <c:v>3.520995370365509</c:v>
                      </c:pt>
                      <c:pt idx="11913">
                        <c:v>3.52123842592695</c:v>
                      </c:pt>
                      <c:pt idx="11914">
                        <c:v>3.5214814814811151</c:v>
                      </c:pt>
                      <c:pt idx="11915">
                        <c:v>3.5217245370352801</c:v>
                      </c:pt>
                      <c:pt idx="11916">
                        <c:v>3.5219675925894451</c:v>
                      </c:pt>
                      <c:pt idx="11917">
                        <c:v>3.5222106481436102</c:v>
                      </c:pt>
                      <c:pt idx="11918">
                        <c:v>3.5224537037050512</c:v>
                      </c:pt>
                      <c:pt idx="11919">
                        <c:v>3.5226967592592162</c:v>
                      </c:pt>
                      <c:pt idx="11920">
                        <c:v>3.5229398148133813</c:v>
                      </c:pt>
                      <c:pt idx="11921">
                        <c:v>3.5231828703675463</c:v>
                      </c:pt>
                      <c:pt idx="11922">
                        <c:v>3.5234259259217113</c:v>
                      </c:pt>
                      <c:pt idx="11923">
                        <c:v>3.5236689814831523</c:v>
                      </c:pt>
                      <c:pt idx="11924">
                        <c:v>3.5239120370373174</c:v>
                      </c:pt>
                      <c:pt idx="11925">
                        <c:v>3.5241550925914824</c:v>
                      </c:pt>
                      <c:pt idx="11926">
                        <c:v>3.5243981481456474</c:v>
                      </c:pt>
                      <c:pt idx="11927">
                        <c:v>3.5246412036998125</c:v>
                      </c:pt>
                      <c:pt idx="11928">
                        <c:v>3.5248842592612535</c:v>
                      </c:pt>
                      <c:pt idx="11929">
                        <c:v>3.5251273148154185</c:v>
                      </c:pt>
                      <c:pt idx="11930">
                        <c:v>3.5253703703695836</c:v>
                      </c:pt>
                      <c:pt idx="11931">
                        <c:v>3.5256134259237486</c:v>
                      </c:pt>
                      <c:pt idx="11932">
                        <c:v>3.5258564814779136</c:v>
                      </c:pt>
                      <c:pt idx="11933">
                        <c:v>3.5260995370320787</c:v>
                      </c:pt>
                      <c:pt idx="11934">
                        <c:v>3.5263425925935197</c:v>
                      </c:pt>
                      <c:pt idx="11935">
                        <c:v>3.5265856481476847</c:v>
                      </c:pt>
                      <c:pt idx="11936">
                        <c:v>3.5268287037018498</c:v>
                      </c:pt>
                      <c:pt idx="11937">
                        <c:v>3.5270717592560148</c:v>
                      </c:pt>
                      <c:pt idx="11938">
                        <c:v>3.5273263888869595</c:v>
                      </c:pt>
                      <c:pt idx="11939">
                        <c:v>3.5275694444411245</c:v>
                      </c:pt>
                      <c:pt idx="11940">
                        <c:v>3.5278124999952896</c:v>
                      </c:pt>
                      <c:pt idx="11941">
                        <c:v>3.5280555555567306</c:v>
                      </c:pt>
                      <c:pt idx="11942">
                        <c:v>3.5282986111108956</c:v>
                      </c:pt>
                      <c:pt idx="11943">
                        <c:v>3.5285416666650606</c:v>
                      </c:pt>
                      <c:pt idx="11944">
                        <c:v>3.5287847222192257</c:v>
                      </c:pt>
                      <c:pt idx="11945">
                        <c:v>3.5290277777733907</c:v>
                      </c:pt>
                      <c:pt idx="11946">
                        <c:v>3.5292708333348317</c:v>
                      </c:pt>
                      <c:pt idx="11947">
                        <c:v>3.5295138888889968</c:v>
                      </c:pt>
                      <c:pt idx="11948">
                        <c:v>3.5297569444431618</c:v>
                      </c:pt>
                      <c:pt idx="11949">
                        <c:v>3.5299999999973268</c:v>
                      </c:pt>
                      <c:pt idx="11950">
                        <c:v>3.5302430555514919</c:v>
                      </c:pt>
                      <c:pt idx="11951">
                        <c:v>3.5304861111129329</c:v>
                      </c:pt>
                      <c:pt idx="11952">
                        <c:v>3.5307291666670979</c:v>
                      </c:pt>
                      <c:pt idx="11953">
                        <c:v>3.5309722222212629</c:v>
                      </c:pt>
                      <c:pt idx="11954">
                        <c:v>3.531215277775428</c:v>
                      </c:pt>
                      <c:pt idx="11955">
                        <c:v>3.531458333329593</c:v>
                      </c:pt>
                      <c:pt idx="11956">
                        <c:v>3.5317013888837581</c:v>
                      </c:pt>
                      <c:pt idx="11957">
                        <c:v>3.5319444444451991</c:v>
                      </c:pt>
                      <c:pt idx="11958">
                        <c:v>3.5321874999993641</c:v>
                      </c:pt>
                      <c:pt idx="11959">
                        <c:v>3.5324305555535291</c:v>
                      </c:pt>
                      <c:pt idx="11960">
                        <c:v>3.5326736111076942</c:v>
                      </c:pt>
                      <c:pt idx="11961">
                        <c:v>3.5329166666618592</c:v>
                      </c:pt>
                      <c:pt idx="11962">
                        <c:v>3.5331597222233002</c:v>
                      </c:pt>
                      <c:pt idx="11963">
                        <c:v>3.5334027777774653</c:v>
                      </c:pt>
                      <c:pt idx="11964">
                        <c:v>3.5336458333316303</c:v>
                      </c:pt>
                      <c:pt idx="11965">
                        <c:v>3.5338888888857953</c:v>
                      </c:pt>
                      <c:pt idx="11966">
                        <c:v>3.5341319444399604</c:v>
                      </c:pt>
                      <c:pt idx="11967">
                        <c:v>3.5343750000014014</c:v>
                      </c:pt>
                      <c:pt idx="11968">
                        <c:v>3.5346180555555664</c:v>
                      </c:pt>
                      <c:pt idx="11969">
                        <c:v>3.5348611111097314</c:v>
                      </c:pt>
                      <c:pt idx="11970">
                        <c:v>3.5351041666638965</c:v>
                      </c:pt>
                      <c:pt idx="11971">
                        <c:v>3.5353472222180615</c:v>
                      </c:pt>
                      <c:pt idx="11972">
                        <c:v>3.5355902777795025</c:v>
                      </c:pt>
                      <c:pt idx="11973">
                        <c:v>3.5358333333336676</c:v>
                      </c:pt>
                      <c:pt idx="11974">
                        <c:v>3.5360763888878326</c:v>
                      </c:pt>
                      <c:pt idx="11975">
                        <c:v>3.5363194444419976</c:v>
                      </c:pt>
                      <c:pt idx="11976">
                        <c:v>3.5365624999961627</c:v>
                      </c:pt>
                      <c:pt idx="11977">
                        <c:v>3.5368055555576037</c:v>
                      </c:pt>
                      <c:pt idx="11978">
                        <c:v>3.5370486111117687</c:v>
                      </c:pt>
                      <c:pt idx="11979">
                        <c:v>3.5372916666659338</c:v>
                      </c:pt>
                      <c:pt idx="11980">
                        <c:v>3.5375347222200988</c:v>
                      </c:pt>
                      <c:pt idx="11981">
                        <c:v>3.5377777777742638</c:v>
                      </c:pt>
                      <c:pt idx="11982">
                        <c:v>3.5380208333284289</c:v>
                      </c:pt>
                      <c:pt idx="11983">
                        <c:v>3.5382638888898699</c:v>
                      </c:pt>
                      <c:pt idx="11984">
                        <c:v>3.5385069444440349</c:v>
                      </c:pt>
                      <c:pt idx="11985">
                        <c:v>3.5387499999981999</c:v>
                      </c:pt>
                      <c:pt idx="11986">
                        <c:v>3.5390046296291446</c:v>
                      </c:pt>
                      <c:pt idx="11987">
                        <c:v>3.5392476851833097</c:v>
                      </c:pt>
                      <c:pt idx="11988">
                        <c:v>3.5394907407374747</c:v>
                      </c:pt>
                      <c:pt idx="11989">
                        <c:v>3.5397337962916398</c:v>
                      </c:pt>
                      <c:pt idx="11990">
                        <c:v>3.5399768518530808</c:v>
                      </c:pt>
                      <c:pt idx="11991">
                        <c:v>3.5402199074072458</c:v>
                      </c:pt>
                      <c:pt idx="11992">
                        <c:v>3.5404629629614108</c:v>
                      </c:pt>
                      <c:pt idx="11993">
                        <c:v>3.5407060185155759</c:v>
                      </c:pt>
                      <c:pt idx="11994">
                        <c:v>3.5409490740697409</c:v>
                      </c:pt>
                      <c:pt idx="11995">
                        <c:v>3.5411921296311819</c:v>
                      </c:pt>
                      <c:pt idx="11996">
                        <c:v>3.5414351851853469</c:v>
                      </c:pt>
                      <c:pt idx="11997">
                        <c:v>3.541678240739512</c:v>
                      </c:pt>
                      <c:pt idx="11998">
                        <c:v>3.541921296293677</c:v>
                      </c:pt>
                      <c:pt idx="11999">
                        <c:v>3.5421643518478421</c:v>
                      </c:pt>
                      <c:pt idx="12000">
                        <c:v>3.5424074074092831</c:v>
                      </c:pt>
                      <c:pt idx="12001">
                        <c:v>3.5426504629634481</c:v>
                      </c:pt>
                      <c:pt idx="12002">
                        <c:v>3.5428935185176131</c:v>
                      </c:pt>
                      <c:pt idx="12003">
                        <c:v>3.5431365740717782</c:v>
                      </c:pt>
                      <c:pt idx="12004">
                        <c:v>3.5433796296259432</c:v>
                      </c:pt>
                      <c:pt idx="12005">
                        <c:v>3.5436226851801083</c:v>
                      </c:pt>
                      <c:pt idx="12006">
                        <c:v>3.5438657407415493</c:v>
                      </c:pt>
                      <c:pt idx="12007">
                        <c:v>3.5441087962957143</c:v>
                      </c:pt>
                      <c:pt idx="12008">
                        <c:v>3.5443518518498793</c:v>
                      </c:pt>
                      <c:pt idx="12009">
                        <c:v>3.5445949074040444</c:v>
                      </c:pt>
                      <c:pt idx="12010">
                        <c:v>3.5448379629582094</c:v>
                      </c:pt>
                      <c:pt idx="12011">
                        <c:v>3.5450810185196504</c:v>
                      </c:pt>
                      <c:pt idx="12012">
                        <c:v>3.5453240740738154</c:v>
                      </c:pt>
                      <c:pt idx="12013">
                        <c:v>3.5455671296279805</c:v>
                      </c:pt>
                      <c:pt idx="12014">
                        <c:v>3.5458101851821455</c:v>
                      </c:pt>
                      <c:pt idx="12015">
                        <c:v>3.5460532407363106</c:v>
                      </c:pt>
                      <c:pt idx="12016">
                        <c:v>3.5462962962977516</c:v>
                      </c:pt>
                      <c:pt idx="12017">
                        <c:v>3.5465393518519166</c:v>
                      </c:pt>
                      <c:pt idx="12018">
                        <c:v>3.5467824074060816</c:v>
                      </c:pt>
                      <c:pt idx="12019">
                        <c:v>3.5470254629602467</c:v>
                      </c:pt>
                      <c:pt idx="12020">
                        <c:v>3.5472685185144117</c:v>
                      </c:pt>
                      <c:pt idx="12021">
                        <c:v>3.5475115740758527</c:v>
                      </c:pt>
                      <c:pt idx="12022">
                        <c:v>3.5477546296300178</c:v>
                      </c:pt>
                      <c:pt idx="12023">
                        <c:v>3.5479976851841828</c:v>
                      </c:pt>
                      <c:pt idx="12024">
                        <c:v>3.5482407407383478</c:v>
                      </c:pt>
                      <c:pt idx="12025">
                        <c:v>3.5484837962925129</c:v>
                      </c:pt>
                      <c:pt idx="12026">
                        <c:v>3.5487268518539539</c:v>
                      </c:pt>
                      <c:pt idx="12027">
                        <c:v>3.5489699074081189</c:v>
                      </c:pt>
                      <c:pt idx="12028">
                        <c:v>3.5492129629622839</c:v>
                      </c:pt>
                      <c:pt idx="12029">
                        <c:v>3.549456018516449</c:v>
                      </c:pt>
                      <c:pt idx="12030">
                        <c:v>3.549699074070614</c:v>
                      </c:pt>
                      <c:pt idx="12031">
                        <c:v>3.5499421296247791</c:v>
                      </c:pt>
                      <c:pt idx="12032">
                        <c:v>3.5501851851862201</c:v>
                      </c:pt>
                      <c:pt idx="12033">
                        <c:v>3.5504282407403851</c:v>
                      </c:pt>
                      <c:pt idx="12034">
                        <c:v>3.5506828703713298</c:v>
                      </c:pt>
                      <c:pt idx="12035">
                        <c:v>3.5509259259254948</c:v>
                      </c:pt>
                      <c:pt idx="12036">
                        <c:v>3.5511689814796599</c:v>
                      </c:pt>
                      <c:pt idx="12037">
                        <c:v>3.5514120370338249</c:v>
                      </c:pt>
                      <c:pt idx="12038">
                        <c:v>3.5516550925879899</c:v>
                      </c:pt>
                      <c:pt idx="12039">
                        <c:v>3.5518981481494309</c:v>
                      </c:pt>
                      <c:pt idx="12040">
                        <c:v>3.552141203703596</c:v>
                      </c:pt>
                      <c:pt idx="12041">
                        <c:v>3.552384259257761</c:v>
                      </c:pt>
                      <c:pt idx="12042">
                        <c:v>3.5526273148119261</c:v>
                      </c:pt>
                      <c:pt idx="12043">
                        <c:v>3.5528703703660911</c:v>
                      </c:pt>
                      <c:pt idx="12044">
                        <c:v>3.5531134259275321</c:v>
                      </c:pt>
                      <c:pt idx="12045">
                        <c:v>3.5533564814816971</c:v>
                      </c:pt>
                      <c:pt idx="12046">
                        <c:v>3.5535995370358622</c:v>
                      </c:pt>
                      <c:pt idx="12047">
                        <c:v>3.5538425925900272</c:v>
                      </c:pt>
                      <c:pt idx="12048">
                        <c:v>3.5540856481441923</c:v>
                      </c:pt>
                      <c:pt idx="12049">
                        <c:v>3.5543287037056333</c:v>
                      </c:pt>
                      <c:pt idx="12050">
                        <c:v>3.5545717592597983</c:v>
                      </c:pt>
                      <c:pt idx="12051">
                        <c:v>3.5548148148139633</c:v>
                      </c:pt>
                      <c:pt idx="12052">
                        <c:v>3.5550578703681284</c:v>
                      </c:pt>
                      <c:pt idx="12053">
                        <c:v>3.5553009259222934</c:v>
                      </c:pt>
                      <c:pt idx="12054">
                        <c:v>3.5555439814764584</c:v>
                      </c:pt>
                      <c:pt idx="12055">
                        <c:v>3.5557870370378994</c:v>
                      </c:pt>
                      <c:pt idx="12056">
                        <c:v>3.5560300925920645</c:v>
                      </c:pt>
                      <c:pt idx="12057">
                        <c:v>3.5562731481462295</c:v>
                      </c:pt>
                      <c:pt idx="12058">
                        <c:v>3.5565162037003946</c:v>
                      </c:pt>
                      <c:pt idx="12059">
                        <c:v>3.5567592592545596</c:v>
                      </c:pt>
                      <c:pt idx="12060">
                        <c:v>3.5570023148160006</c:v>
                      </c:pt>
                      <c:pt idx="12061">
                        <c:v>3.5572453703701656</c:v>
                      </c:pt>
                      <c:pt idx="12062">
                        <c:v>3.5574884259243307</c:v>
                      </c:pt>
                      <c:pt idx="12063">
                        <c:v>3.5577314814784957</c:v>
                      </c:pt>
                      <c:pt idx="12064">
                        <c:v>3.5579745370326608</c:v>
                      </c:pt>
                      <c:pt idx="12065">
                        <c:v>3.5582175925941018</c:v>
                      </c:pt>
                      <c:pt idx="12066">
                        <c:v>3.5584606481482668</c:v>
                      </c:pt>
                      <c:pt idx="12067">
                        <c:v>3.5587037037024318</c:v>
                      </c:pt>
                      <c:pt idx="12068">
                        <c:v>3.5589467592565969</c:v>
                      </c:pt>
                      <c:pt idx="12069">
                        <c:v>3.5591898148107619</c:v>
                      </c:pt>
                      <c:pt idx="12070">
                        <c:v>3.5594328703722029</c:v>
                      </c:pt>
                      <c:pt idx="12071">
                        <c:v>3.5596759259263679</c:v>
                      </c:pt>
                      <c:pt idx="12072">
                        <c:v>3.559918981480533</c:v>
                      </c:pt>
                      <c:pt idx="12073">
                        <c:v>3.560162037034698</c:v>
                      </c:pt>
                      <c:pt idx="12074">
                        <c:v>3.5604050925888631</c:v>
                      </c:pt>
                      <c:pt idx="12075">
                        <c:v>3.5606481481430281</c:v>
                      </c:pt>
                      <c:pt idx="12076">
                        <c:v>3.5608912037044691</c:v>
                      </c:pt>
                      <c:pt idx="12077">
                        <c:v>3.5611342592586341</c:v>
                      </c:pt>
                      <c:pt idx="12078">
                        <c:v>3.5613773148127992</c:v>
                      </c:pt>
                      <c:pt idx="12079">
                        <c:v>3.5616203703669642</c:v>
                      </c:pt>
                      <c:pt idx="12080">
                        <c:v>3.5618634259211293</c:v>
                      </c:pt>
                      <c:pt idx="12081">
                        <c:v>3.5621064814825703</c:v>
                      </c:pt>
                      <c:pt idx="12082">
                        <c:v>3.562361111106239</c:v>
                      </c:pt>
                      <c:pt idx="12083">
                        <c:v>3.56260416666768</c:v>
                      </c:pt>
                      <c:pt idx="12084">
                        <c:v>3.562847222221845</c:v>
                      </c:pt>
                      <c:pt idx="12085">
                        <c:v>3.5630902777760101</c:v>
                      </c:pt>
                      <c:pt idx="12086">
                        <c:v>3.5633333333301751</c:v>
                      </c:pt>
                      <c:pt idx="12087">
                        <c:v>3.5635763888843401</c:v>
                      </c:pt>
                      <c:pt idx="12088">
                        <c:v>3.5638194444457811</c:v>
                      </c:pt>
                      <c:pt idx="12089">
                        <c:v>3.5640624999999462</c:v>
                      </c:pt>
                      <c:pt idx="12090">
                        <c:v>3.5643055555541112</c:v>
                      </c:pt>
                      <c:pt idx="12091">
                        <c:v>3.5645486111082763</c:v>
                      </c:pt>
                      <c:pt idx="12092">
                        <c:v>3.5647916666624413</c:v>
                      </c:pt>
                      <c:pt idx="12093">
                        <c:v>3.5650347222238823</c:v>
                      </c:pt>
                      <c:pt idx="12094">
                        <c:v>3.5652777777780473</c:v>
                      </c:pt>
                      <c:pt idx="12095">
                        <c:v>3.5655208333322124</c:v>
                      </c:pt>
                      <c:pt idx="12096">
                        <c:v>3.5657638888863774</c:v>
                      </c:pt>
                      <c:pt idx="12097">
                        <c:v>3.5660069444405424</c:v>
                      </c:pt>
                      <c:pt idx="12098">
                        <c:v>3.5662500000019834</c:v>
                      </c:pt>
                      <c:pt idx="12099">
                        <c:v>3.5664930555561485</c:v>
                      </c:pt>
                      <c:pt idx="12100">
                        <c:v>3.5667361111103135</c:v>
                      </c:pt>
                      <c:pt idx="12101">
                        <c:v>3.5669791666644786</c:v>
                      </c:pt>
                      <c:pt idx="12102">
                        <c:v>3.5672222222186436</c:v>
                      </c:pt>
                      <c:pt idx="12103">
                        <c:v>3.5674652777728086</c:v>
                      </c:pt>
                      <c:pt idx="12104">
                        <c:v>3.5677083333342496</c:v>
                      </c:pt>
                      <c:pt idx="12105">
                        <c:v>3.5679513888884147</c:v>
                      </c:pt>
                      <c:pt idx="12106">
                        <c:v>3.5681944444425797</c:v>
                      </c:pt>
                      <c:pt idx="12107">
                        <c:v>3.5684374999967448</c:v>
                      </c:pt>
                      <c:pt idx="12108">
                        <c:v>3.5686805555509098</c:v>
                      </c:pt>
                      <c:pt idx="12109">
                        <c:v>3.5689236111123508</c:v>
                      </c:pt>
                      <c:pt idx="12110">
                        <c:v>3.5691666666665158</c:v>
                      </c:pt>
                      <c:pt idx="12111">
                        <c:v>3.5694097222206809</c:v>
                      </c:pt>
                      <c:pt idx="12112">
                        <c:v>3.5696527777748459</c:v>
                      </c:pt>
                      <c:pt idx="12113">
                        <c:v>3.5698958333290109</c:v>
                      </c:pt>
                      <c:pt idx="12114">
                        <c:v>3.5701388888904519</c:v>
                      </c:pt>
                      <c:pt idx="12115">
                        <c:v>3.570381944444617</c:v>
                      </c:pt>
                      <c:pt idx="12116">
                        <c:v>3.570624999998782</c:v>
                      </c:pt>
                      <c:pt idx="12117">
                        <c:v>3.5708680555529471</c:v>
                      </c:pt>
                      <c:pt idx="12118">
                        <c:v>3.5711111111071121</c:v>
                      </c:pt>
                      <c:pt idx="12119">
                        <c:v>3.5713541666685531</c:v>
                      </c:pt>
                      <c:pt idx="12120">
                        <c:v>3.5715972222227181</c:v>
                      </c:pt>
                      <c:pt idx="12121">
                        <c:v>3.5718402777768832</c:v>
                      </c:pt>
                      <c:pt idx="12122">
                        <c:v>3.5720833333310482</c:v>
                      </c:pt>
                      <c:pt idx="12123">
                        <c:v>3.5723263888852133</c:v>
                      </c:pt>
                      <c:pt idx="12124">
                        <c:v>3.5725694444393783</c:v>
                      </c:pt>
                      <c:pt idx="12125">
                        <c:v>3.5728125000008193</c:v>
                      </c:pt>
                      <c:pt idx="12126">
                        <c:v>3.5730555555549843</c:v>
                      </c:pt>
                      <c:pt idx="12127">
                        <c:v>3.5732986111091494</c:v>
                      </c:pt>
                      <c:pt idx="12128">
                        <c:v>3.5735416666633144</c:v>
                      </c:pt>
                      <c:pt idx="12129">
                        <c:v>3.5737847222174794</c:v>
                      </c:pt>
                      <c:pt idx="12130">
                        <c:v>3.5740393518484241</c:v>
                      </c:pt>
                      <c:pt idx="12131">
                        <c:v>3.5742824074025892</c:v>
                      </c:pt>
                      <c:pt idx="12132">
                        <c:v>3.5745254629640302</c:v>
                      </c:pt>
                      <c:pt idx="12133">
                        <c:v>3.5747685185181952</c:v>
                      </c:pt>
                      <c:pt idx="12134">
                        <c:v>3.5750115740723603</c:v>
                      </c:pt>
                      <c:pt idx="12135">
                        <c:v>3.5752546296265253</c:v>
                      </c:pt>
                      <c:pt idx="12136">
                        <c:v>3.5754976851806903</c:v>
                      </c:pt>
                      <c:pt idx="12137">
                        <c:v>3.5757407407421313</c:v>
                      </c:pt>
                      <c:pt idx="12138">
                        <c:v>3.5759837962962964</c:v>
                      </c:pt>
                      <c:pt idx="12139">
                        <c:v>3.5762268518504614</c:v>
                      </c:pt>
                      <c:pt idx="12140">
                        <c:v>3.5764699074046264</c:v>
                      </c:pt>
                      <c:pt idx="12141">
                        <c:v>3.5767129629587915</c:v>
                      </c:pt>
                      <c:pt idx="12142">
                        <c:v>3.5769560185202325</c:v>
                      </c:pt>
                      <c:pt idx="12143">
                        <c:v>3.5771990740743975</c:v>
                      </c:pt>
                      <c:pt idx="12144">
                        <c:v>3.5774421296285626</c:v>
                      </c:pt>
                      <c:pt idx="12145">
                        <c:v>3.5776851851827276</c:v>
                      </c:pt>
                      <c:pt idx="12146">
                        <c:v>3.5779282407368926</c:v>
                      </c:pt>
                      <c:pt idx="12147">
                        <c:v>3.5781712962983336</c:v>
                      </c:pt>
                      <c:pt idx="12148">
                        <c:v>3.5784143518524987</c:v>
                      </c:pt>
                      <c:pt idx="12149">
                        <c:v>3.5786574074066637</c:v>
                      </c:pt>
                      <c:pt idx="12150">
                        <c:v>3.5789004629608288</c:v>
                      </c:pt>
                      <c:pt idx="12151">
                        <c:v>3.5791435185149938</c:v>
                      </c:pt>
                      <c:pt idx="12152">
                        <c:v>3.5793865740691588</c:v>
                      </c:pt>
                      <c:pt idx="12153">
                        <c:v>3.5796296296305998</c:v>
                      </c:pt>
                      <c:pt idx="12154">
                        <c:v>3.5798726851847649</c:v>
                      </c:pt>
                      <c:pt idx="12155">
                        <c:v>3.5801157407389299</c:v>
                      </c:pt>
                      <c:pt idx="12156">
                        <c:v>3.5803587962930949</c:v>
                      </c:pt>
                      <c:pt idx="12157">
                        <c:v>3.58060185184726</c:v>
                      </c:pt>
                      <c:pt idx="12158">
                        <c:v>3.580844907408701</c:v>
                      </c:pt>
                      <c:pt idx="12159">
                        <c:v>3.581087962962866</c:v>
                      </c:pt>
                      <c:pt idx="12160">
                        <c:v>3.5813310185170311</c:v>
                      </c:pt>
                      <c:pt idx="12161">
                        <c:v>3.5815740740711961</c:v>
                      </c:pt>
                      <c:pt idx="12162">
                        <c:v>3.5818171296253611</c:v>
                      </c:pt>
                      <c:pt idx="12163">
                        <c:v>3.5820601851868021</c:v>
                      </c:pt>
                      <c:pt idx="12164">
                        <c:v>3.5823032407409672</c:v>
                      </c:pt>
                      <c:pt idx="12165">
                        <c:v>3.5825462962951322</c:v>
                      </c:pt>
                      <c:pt idx="12166">
                        <c:v>3.5827893518492973</c:v>
                      </c:pt>
                      <c:pt idx="12167">
                        <c:v>3.5830324074034623</c:v>
                      </c:pt>
                      <c:pt idx="12168">
                        <c:v>3.5832754629649033</c:v>
                      </c:pt>
                      <c:pt idx="12169">
                        <c:v>3.5835185185190683</c:v>
                      </c:pt>
                      <c:pt idx="12170">
                        <c:v>3.5837615740732334</c:v>
                      </c:pt>
                      <c:pt idx="12171">
                        <c:v>3.5840046296273984</c:v>
                      </c:pt>
                      <c:pt idx="12172">
                        <c:v>3.5842476851815634</c:v>
                      </c:pt>
                      <c:pt idx="12173">
                        <c:v>3.5844907407357285</c:v>
                      </c:pt>
                      <c:pt idx="12174">
                        <c:v>3.5847337962971695</c:v>
                      </c:pt>
                      <c:pt idx="12175">
                        <c:v>3.5849768518513345</c:v>
                      </c:pt>
                      <c:pt idx="12176">
                        <c:v>3.5852199074054996</c:v>
                      </c:pt>
                      <c:pt idx="12177">
                        <c:v>3.5854629629596646</c:v>
                      </c:pt>
                      <c:pt idx="12178">
                        <c:v>3.5857060185138296</c:v>
                      </c:pt>
                      <c:pt idx="12179">
                        <c:v>3.5859606481447743</c:v>
                      </c:pt>
                      <c:pt idx="12180">
                        <c:v>3.5862037036989394</c:v>
                      </c:pt>
                      <c:pt idx="12181">
                        <c:v>3.5864467592603804</c:v>
                      </c:pt>
                      <c:pt idx="12182">
                        <c:v>3.5866898148145454</c:v>
                      </c:pt>
                      <c:pt idx="12183">
                        <c:v>3.5869328703687104</c:v>
                      </c:pt>
                      <c:pt idx="12184">
                        <c:v>3.5871759259228755</c:v>
                      </c:pt>
                      <c:pt idx="12185">
                        <c:v>3.5874189814770405</c:v>
                      </c:pt>
                      <c:pt idx="12186">
                        <c:v>3.5876620370384815</c:v>
                      </c:pt>
                      <c:pt idx="12187">
                        <c:v>3.5879050925926466</c:v>
                      </c:pt>
                      <c:pt idx="12188">
                        <c:v>3.5881481481468116</c:v>
                      </c:pt>
                      <c:pt idx="12189">
                        <c:v>3.5883912037009766</c:v>
                      </c:pt>
                      <c:pt idx="12190">
                        <c:v>3.5886342592551417</c:v>
                      </c:pt>
                      <c:pt idx="12191">
                        <c:v>3.5888773148165827</c:v>
                      </c:pt>
                      <c:pt idx="12192">
                        <c:v>3.5891203703707477</c:v>
                      </c:pt>
                      <c:pt idx="12193">
                        <c:v>3.5893634259249128</c:v>
                      </c:pt>
                      <c:pt idx="12194">
                        <c:v>3.5896064814790778</c:v>
                      </c:pt>
                      <c:pt idx="12195">
                        <c:v>3.5898495370332428</c:v>
                      </c:pt>
                      <c:pt idx="12196">
                        <c:v>3.5900925925946838</c:v>
                      </c:pt>
                      <c:pt idx="12197">
                        <c:v>3.5903356481488489</c:v>
                      </c:pt>
                      <c:pt idx="12198">
                        <c:v>3.5905787037030139</c:v>
                      </c:pt>
                      <c:pt idx="12199">
                        <c:v>3.5908217592571789</c:v>
                      </c:pt>
                      <c:pt idx="12200">
                        <c:v>3.591064814811344</c:v>
                      </c:pt>
                      <c:pt idx="12201">
                        <c:v>3.591307870365509</c:v>
                      </c:pt>
                      <c:pt idx="12202">
                        <c:v>3.59155092592695</c:v>
                      </c:pt>
                      <c:pt idx="12203">
                        <c:v>3.5917939814811151</c:v>
                      </c:pt>
                      <c:pt idx="12204">
                        <c:v>3.5920370370352801</c:v>
                      </c:pt>
                      <c:pt idx="12205">
                        <c:v>3.5922800925894451</c:v>
                      </c:pt>
                      <c:pt idx="12206">
                        <c:v>3.5925231481436102</c:v>
                      </c:pt>
                      <c:pt idx="12207">
                        <c:v>3.5927662037050512</c:v>
                      </c:pt>
                      <c:pt idx="12208">
                        <c:v>3.5930092592592162</c:v>
                      </c:pt>
                      <c:pt idx="12209">
                        <c:v>3.5932523148133813</c:v>
                      </c:pt>
                      <c:pt idx="12210">
                        <c:v>3.5934953703675463</c:v>
                      </c:pt>
                      <c:pt idx="12211">
                        <c:v>3.5937384259217113</c:v>
                      </c:pt>
                      <c:pt idx="12212">
                        <c:v>3.5939814814831523</c:v>
                      </c:pt>
                      <c:pt idx="12213">
                        <c:v>3.5942245370373174</c:v>
                      </c:pt>
                      <c:pt idx="12214">
                        <c:v>3.5944675925914824</c:v>
                      </c:pt>
                      <c:pt idx="12215">
                        <c:v>3.5947106481456474</c:v>
                      </c:pt>
                      <c:pt idx="12216">
                        <c:v>3.5949537036998125</c:v>
                      </c:pt>
                      <c:pt idx="12217">
                        <c:v>3.5951967592612535</c:v>
                      </c:pt>
                      <c:pt idx="12218">
                        <c:v>3.5954398148154185</c:v>
                      </c:pt>
                      <c:pt idx="12219">
                        <c:v>3.5956828703695836</c:v>
                      </c:pt>
                      <c:pt idx="12220">
                        <c:v>3.5959259259237486</c:v>
                      </c:pt>
                      <c:pt idx="12221">
                        <c:v>3.5961689814779136</c:v>
                      </c:pt>
                      <c:pt idx="12222">
                        <c:v>3.5964120370320787</c:v>
                      </c:pt>
                      <c:pt idx="12223">
                        <c:v>3.5966550925935197</c:v>
                      </c:pt>
                      <c:pt idx="12224">
                        <c:v>3.5968981481476847</c:v>
                      </c:pt>
                      <c:pt idx="12225">
                        <c:v>3.5971412037018498</c:v>
                      </c:pt>
                      <c:pt idx="12226">
                        <c:v>3.5973842592560148</c:v>
                      </c:pt>
                      <c:pt idx="12227">
                        <c:v>3.5976388888869595</c:v>
                      </c:pt>
                      <c:pt idx="12228">
                        <c:v>3.5978819444411245</c:v>
                      </c:pt>
                      <c:pt idx="12229">
                        <c:v>3.5981249999952896</c:v>
                      </c:pt>
                      <c:pt idx="12230">
                        <c:v>3.5983680555567306</c:v>
                      </c:pt>
                      <c:pt idx="12231">
                        <c:v>3.5986111111108956</c:v>
                      </c:pt>
                      <c:pt idx="12232">
                        <c:v>3.5988541666650606</c:v>
                      </c:pt>
                      <c:pt idx="12233">
                        <c:v>3.5990972222192257</c:v>
                      </c:pt>
                      <c:pt idx="12234">
                        <c:v>3.5993402777733907</c:v>
                      </c:pt>
                      <c:pt idx="12235">
                        <c:v>3.5995833333348317</c:v>
                      </c:pt>
                      <c:pt idx="12236">
                        <c:v>3.5998263888889968</c:v>
                      </c:pt>
                      <c:pt idx="12237">
                        <c:v>3.6000694444431618</c:v>
                      </c:pt>
                      <c:pt idx="12238">
                        <c:v>3.6003124999973268</c:v>
                      </c:pt>
                      <c:pt idx="12239">
                        <c:v>3.6005555555514919</c:v>
                      </c:pt>
                      <c:pt idx="12240">
                        <c:v>3.6007986111129329</c:v>
                      </c:pt>
                      <c:pt idx="12241">
                        <c:v>3.6010416666670979</c:v>
                      </c:pt>
                      <c:pt idx="12242">
                        <c:v>3.6012847222212629</c:v>
                      </c:pt>
                      <c:pt idx="12243">
                        <c:v>3.601527777775428</c:v>
                      </c:pt>
                      <c:pt idx="12244">
                        <c:v>3.601770833329593</c:v>
                      </c:pt>
                      <c:pt idx="12245">
                        <c:v>3.6020138888837581</c:v>
                      </c:pt>
                      <c:pt idx="12246">
                        <c:v>3.6022569444451991</c:v>
                      </c:pt>
                      <c:pt idx="12247">
                        <c:v>3.6024999999993641</c:v>
                      </c:pt>
                      <c:pt idx="12248">
                        <c:v>3.6027430555535291</c:v>
                      </c:pt>
                      <c:pt idx="12249">
                        <c:v>3.6029861111076942</c:v>
                      </c:pt>
                      <c:pt idx="12250">
                        <c:v>3.6032291666618592</c:v>
                      </c:pt>
                      <c:pt idx="12251">
                        <c:v>3.6034722222233002</c:v>
                      </c:pt>
                      <c:pt idx="12252">
                        <c:v>3.6037152777774653</c:v>
                      </c:pt>
                      <c:pt idx="12253">
                        <c:v>3.6039583333316303</c:v>
                      </c:pt>
                      <c:pt idx="12254">
                        <c:v>3.6042013888857953</c:v>
                      </c:pt>
                      <c:pt idx="12255">
                        <c:v>3.6044444444399604</c:v>
                      </c:pt>
                      <c:pt idx="12256">
                        <c:v>3.6046875000014014</c:v>
                      </c:pt>
                      <c:pt idx="12257">
                        <c:v>3.6049305555555664</c:v>
                      </c:pt>
                      <c:pt idx="12258">
                        <c:v>3.6051736111097314</c:v>
                      </c:pt>
                      <c:pt idx="12259">
                        <c:v>3.6054166666638965</c:v>
                      </c:pt>
                      <c:pt idx="12260">
                        <c:v>3.6056597222180615</c:v>
                      </c:pt>
                      <c:pt idx="12261">
                        <c:v>3.6059027777795025</c:v>
                      </c:pt>
                      <c:pt idx="12262">
                        <c:v>3.6061458333336676</c:v>
                      </c:pt>
                      <c:pt idx="12263">
                        <c:v>3.6063888888878326</c:v>
                      </c:pt>
                      <c:pt idx="12264">
                        <c:v>3.6066319444419976</c:v>
                      </c:pt>
                      <c:pt idx="12265">
                        <c:v>3.6068749999961627</c:v>
                      </c:pt>
                      <c:pt idx="12266">
                        <c:v>3.6071180555576037</c:v>
                      </c:pt>
                      <c:pt idx="12267">
                        <c:v>3.6073611111117687</c:v>
                      </c:pt>
                      <c:pt idx="12268">
                        <c:v>3.6076041666659338</c:v>
                      </c:pt>
                      <c:pt idx="12269">
                        <c:v>3.6078472222200988</c:v>
                      </c:pt>
                      <c:pt idx="12270">
                        <c:v>3.6080902777742638</c:v>
                      </c:pt>
                      <c:pt idx="12271">
                        <c:v>3.6083333333284289</c:v>
                      </c:pt>
                      <c:pt idx="12272">
                        <c:v>3.6085763888898699</c:v>
                      </c:pt>
                      <c:pt idx="12273">
                        <c:v>3.6088194444440349</c:v>
                      </c:pt>
                      <c:pt idx="12274">
                        <c:v>3.6090624999981999</c:v>
                      </c:pt>
                      <c:pt idx="12275">
                        <c:v>3.6093171296291446</c:v>
                      </c:pt>
                      <c:pt idx="12276">
                        <c:v>3.6095601851833097</c:v>
                      </c:pt>
                      <c:pt idx="12277">
                        <c:v>3.6098032407374747</c:v>
                      </c:pt>
                      <c:pt idx="12278">
                        <c:v>3.6100462962916398</c:v>
                      </c:pt>
                      <c:pt idx="12279">
                        <c:v>3.6102893518530808</c:v>
                      </c:pt>
                      <c:pt idx="12280">
                        <c:v>3.6105324074072458</c:v>
                      </c:pt>
                      <c:pt idx="12281">
                        <c:v>3.6107754629614108</c:v>
                      </c:pt>
                      <c:pt idx="12282">
                        <c:v>3.6110185185155759</c:v>
                      </c:pt>
                      <c:pt idx="12283">
                        <c:v>3.6112615740697409</c:v>
                      </c:pt>
                      <c:pt idx="12284">
                        <c:v>3.6115046296311819</c:v>
                      </c:pt>
                      <c:pt idx="12285">
                        <c:v>3.6117476851853469</c:v>
                      </c:pt>
                      <c:pt idx="12286">
                        <c:v>3.611990740739512</c:v>
                      </c:pt>
                      <c:pt idx="12287">
                        <c:v>3.612233796293677</c:v>
                      </c:pt>
                      <c:pt idx="12288">
                        <c:v>3.6124768518478421</c:v>
                      </c:pt>
                      <c:pt idx="12289">
                        <c:v>3.6127199074092831</c:v>
                      </c:pt>
                      <c:pt idx="12290">
                        <c:v>3.6129629629634481</c:v>
                      </c:pt>
                      <c:pt idx="12291">
                        <c:v>3.6132060185176131</c:v>
                      </c:pt>
                      <c:pt idx="12292">
                        <c:v>3.6134490740717782</c:v>
                      </c:pt>
                      <c:pt idx="12293">
                        <c:v>3.6136921296259432</c:v>
                      </c:pt>
                      <c:pt idx="12294">
                        <c:v>3.6139351851801083</c:v>
                      </c:pt>
                      <c:pt idx="12295">
                        <c:v>3.6141782407415493</c:v>
                      </c:pt>
                      <c:pt idx="12296">
                        <c:v>3.6144212962957143</c:v>
                      </c:pt>
                      <c:pt idx="12297">
                        <c:v>3.6146643518498793</c:v>
                      </c:pt>
                      <c:pt idx="12298">
                        <c:v>3.6149074074040444</c:v>
                      </c:pt>
                      <c:pt idx="12299">
                        <c:v>3.6151504629582094</c:v>
                      </c:pt>
                      <c:pt idx="12300">
                        <c:v>3.6153935185196504</c:v>
                      </c:pt>
                      <c:pt idx="12301">
                        <c:v>3.6156365740738154</c:v>
                      </c:pt>
                      <c:pt idx="12302">
                        <c:v>3.6158796296279805</c:v>
                      </c:pt>
                      <c:pt idx="12303">
                        <c:v>3.6161226851821455</c:v>
                      </c:pt>
                      <c:pt idx="12304">
                        <c:v>3.6163657407363106</c:v>
                      </c:pt>
                      <c:pt idx="12305">
                        <c:v>3.6166087962977516</c:v>
                      </c:pt>
                      <c:pt idx="12306">
                        <c:v>3.6168518518519166</c:v>
                      </c:pt>
                      <c:pt idx="12307">
                        <c:v>3.6170949074060816</c:v>
                      </c:pt>
                      <c:pt idx="12308">
                        <c:v>3.6173379629602467</c:v>
                      </c:pt>
                      <c:pt idx="12309">
                        <c:v>3.6175810185144117</c:v>
                      </c:pt>
                      <c:pt idx="12310">
                        <c:v>3.6178240740758527</c:v>
                      </c:pt>
                      <c:pt idx="12311">
                        <c:v>3.6180671296300178</c:v>
                      </c:pt>
                      <c:pt idx="12312">
                        <c:v>3.6183101851841828</c:v>
                      </c:pt>
                      <c:pt idx="12313">
                        <c:v>3.6185532407383478</c:v>
                      </c:pt>
                      <c:pt idx="12314">
                        <c:v>3.6187962962925129</c:v>
                      </c:pt>
                      <c:pt idx="12315">
                        <c:v>3.6190393518539539</c:v>
                      </c:pt>
                      <c:pt idx="12316">
                        <c:v>3.6192824074081189</c:v>
                      </c:pt>
                      <c:pt idx="12317">
                        <c:v>3.6195254629622839</c:v>
                      </c:pt>
                      <c:pt idx="12318">
                        <c:v>3.619768518516449</c:v>
                      </c:pt>
                      <c:pt idx="12319">
                        <c:v>3.620011574070614</c:v>
                      </c:pt>
                      <c:pt idx="12320">
                        <c:v>3.6202546296247791</c:v>
                      </c:pt>
                      <c:pt idx="12321">
                        <c:v>3.6204976851862201</c:v>
                      </c:pt>
                      <c:pt idx="12322">
                        <c:v>3.6207407407403851</c:v>
                      </c:pt>
                      <c:pt idx="12323">
                        <c:v>3.6209953703713298</c:v>
                      </c:pt>
                      <c:pt idx="12324">
                        <c:v>3.6212384259254948</c:v>
                      </c:pt>
                      <c:pt idx="12325">
                        <c:v>3.6214814814796599</c:v>
                      </c:pt>
                      <c:pt idx="12326">
                        <c:v>3.6217245370338249</c:v>
                      </c:pt>
                      <c:pt idx="12327">
                        <c:v>3.6219675925879899</c:v>
                      </c:pt>
                      <c:pt idx="12328">
                        <c:v>3.6222106481494309</c:v>
                      </c:pt>
                      <c:pt idx="12329">
                        <c:v>3.622453703703596</c:v>
                      </c:pt>
                      <c:pt idx="12330">
                        <c:v>3.622696759257761</c:v>
                      </c:pt>
                      <c:pt idx="12331">
                        <c:v>3.6229398148119261</c:v>
                      </c:pt>
                      <c:pt idx="12332">
                        <c:v>3.6231828703660911</c:v>
                      </c:pt>
                      <c:pt idx="12333">
                        <c:v>3.6234259259275321</c:v>
                      </c:pt>
                      <c:pt idx="12334">
                        <c:v>3.6236689814816971</c:v>
                      </c:pt>
                      <c:pt idx="12335">
                        <c:v>3.6239120370358622</c:v>
                      </c:pt>
                      <c:pt idx="12336">
                        <c:v>3.6241550925900272</c:v>
                      </c:pt>
                      <c:pt idx="12337">
                        <c:v>3.6243981481441923</c:v>
                      </c:pt>
                      <c:pt idx="12338">
                        <c:v>3.6246412037056333</c:v>
                      </c:pt>
                      <c:pt idx="12339">
                        <c:v>3.6248842592597983</c:v>
                      </c:pt>
                      <c:pt idx="12340">
                        <c:v>3.6251273148139633</c:v>
                      </c:pt>
                      <c:pt idx="12341">
                        <c:v>3.6253703703681284</c:v>
                      </c:pt>
                      <c:pt idx="12342">
                        <c:v>3.6256134259222934</c:v>
                      </c:pt>
                      <c:pt idx="12343">
                        <c:v>3.6258564814764584</c:v>
                      </c:pt>
                      <c:pt idx="12344">
                        <c:v>3.6260995370378994</c:v>
                      </c:pt>
                      <c:pt idx="12345">
                        <c:v>3.6263425925920645</c:v>
                      </c:pt>
                      <c:pt idx="12346">
                        <c:v>3.6265856481462295</c:v>
                      </c:pt>
                      <c:pt idx="12347">
                        <c:v>3.6268287037003946</c:v>
                      </c:pt>
                      <c:pt idx="12348">
                        <c:v>3.6270717592545596</c:v>
                      </c:pt>
                      <c:pt idx="12349">
                        <c:v>3.6273148148160006</c:v>
                      </c:pt>
                      <c:pt idx="12350">
                        <c:v>3.6275578703701656</c:v>
                      </c:pt>
                      <c:pt idx="12351">
                        <c:v>3.6278009259243307</c:v>
                      </c:pt>
                      <c:pt idx="12352">
                        <c:v>3.6280439814784957</c:v>
                      </c:pt>
                      <c:pt idx="12353">
                        <c:v>3.6282870370326608</c:v>
                      </c:pt>
                      <c:pt idx="12354">
                        <c:v>3.6285300925941018</c:v>
                      </c:pt>
                      <c:pt idx="12355">
                        <c:v>3.6287731481482668</c:v>
                      </c:pt>
                      <c:pt idx="12356">
                        <c:v>3.6290162037024318</c:v>
                      </c:pt>
                      <c:pt idx="12357">
                        <c:v>3.6292592592565969</c:v>
                      </c:pt>
                      <c:pt idx="12358">
                        <c:v>3.6295023148107619</c:v>
                      </c:pt>
                      <c:pt idx="12359">
                        <c:v>3.6297453703722029</c:v>
                      </c:pt>
                      <c:pt idx="12360">
                        <c:v>3.6299884259263679</c:v>
                      </c:pt>
                      <c:pt idx="12361">
                        <c:v>3.630231481480533</c:v>
                      </c:pt>
                      <c:pt idx="12362">
                        <c:v>3.630474537034698</c:v>
                      </c:pt>
                      <c:pt idx="12363">
                        <c:v>3.6307175925888631</c:v>
                      </c:pt>
                      <c:pt idx="12364">
                        <c:v>3.6309606481430281</c:v>
                      </c:pt>
                      <c:pt idx="12365">
                        <c:v>3.6312037037044691</c:v>
                      </c:pt>
                      <c:pt idx="12366">
                        <c:v>3.6314467592586341</c:v>
                      </c:pt>
                      <c:pt idx="12367">
                        <c:v>3.6316898148127992</c:v>
                      </c:pt>
                      <c:pt idx="12368">
                        <c:v>3.6319328703669642</c:v>
                      </c:pt>
                      <c:pt idx="12369">
                        <c:v>3.6321759259211293</c:v>
                      </c:pt>
                      <c:pt idx="12370">
                        <c:v>3.6324189814825703</c:v>
                      </c:pt>
                      <c:pt idx="12371">
                        <c:v>3.632673611106239</c:v>
                      </c:pt>
                      <c:pt idx="12372">
                        <c:v>3.63291666666768</c:v>
                      </c:pt>
                      <c:pt idx="12373">
                        <c:v>3.633159722221845</c:v>
                      </c:pt>
                      <c:pt idx="12374">
                        <c:v>3.6334027777760101</c:v>
                      </c:pt>
                      <c:pt idx="12375">
                        <c:v>3.6336458333301751</c:v>
                      </c:pt>
                      <c:pt idx="12376">
                        <c:v>3.6338888888843401</c:v>
                      </c:pt>
                      <c:pt idx="12377">
                        <c:v>3.6341319444457811</c:v>
                      </c:pt>
                      <c:pt idx="12378">
                        <c:v>3.6343749999999462</c:v>
                      </c:pt>
                      <c:pt idx="12379">
                        <c:v>3.6346180555541112</c:v>
                      </c:pt>
                      <c:pt idx="12380">
                        <c:v>3.6348611111082763</c:v>
                      </c:pt>
                      <c:pt idx="12381">
                        <c:v>3.6351041666624413</c:v>
                      </c:pt>
                      <c:pt idx="12382">
                        <c:v>3.6353472222238823</c:v>
                      </c:pt>
                      <c:pt idx="12383">
                        <c:v>3.6355902777780473</c:v>
                      </c:pt>
                      <c:pt idx="12384">
                        <c:v>3.6358333333322124</c:v>
                      </c:pt>
                      <c:pt idx="12385">
                        <c:v>3.6360763888863774</c:v>
                      </c:pt>
                      <c:pt idx="12386">
                        <c:v>3.6363194444405424</c:v>
                      </c:pt>
                      <c:pt idx="12387">
                        <c:v>3.6365625000019834</c:v>
                      </c:pt>
                      <c:pt idx="12388">
                        <c:v>3.6368055555561485</c:v>
                      </c:pt>
                      <c:pt idx="12389">
                        <c:v>3.6370486111103135</c:v>
                      </c:pt>
                      <c:pt idx="12390">
                        <c:v>3.6372916666644786</c:v>
                      </c:pt>
                      <c:pt idx="12391">
                        <c:v>3.6375347222186436</c:v>
                      </c:pt>
                      <c:pt idx="12392">
                        <c:v>3.6377777777728086</c:v>
                      </c:pt>
                      <c:pt idx="12393">
                        <c:v>3.6380208333342496</c:v>
                      </c:pt>
                      <c:pt idx="12394">
                        <c:v>3.6382638888884147</c:v>
                      </c:pt>
                      <c:pt idx="12395">
                        <c:v>3.6385069444425797</c:v>
                      </c:pt>
                      <c:pt idx="12396">
                        <c:v>3.6387499999967448</c:v>
                      </c:pt>
                      <c:pt idx="12397">
                        <c:v>3.6389930555509098</c:v>
                      </c:pt>
                      <c:pt idx="12398">
                        <c:v>3.6392361111123508</c:v>
                      </c:pt>
                      <c:pt idx="12399">
                        <c:v>3.6394791666665158</c:v>
                      </c:pt>
                      <c:pt idx="12400">
                        <c:v>3.6397222222206809</c:v>
                      </c:pt>
                      <c:pt idx="12401">
                        <c:v>3.6399652777748459</c:v>
                      </c:pt>
                      <c:pt idx="12402">
                        <c:v>3.6402083333290109</c:v>
                      </c:pt>
                      <c:pt idx="12403">
                        <c:v>3.6404513888904519</c:v>
                      </c:pt>
                      <c:pt idx="12404">
                        <c:v>3.640694444444617</c:v>
                      </c:pt>
                      <c:pt idx="12405">
                        <c:v>3.640937499998782</c:v>
                      </c:pt>
                      <c:pt idx="12406">
                        <c:v>3.6411805555529471</c:v>
                      </c:pt>
                      <c:pt idx="12407">
                        <c:v>3.6414236111071121</c:v>
                      </c:pt>
                      <c:pt idx="12408">
                        <c:v>3.6416666666685531</c:v>
                      </c:pt>
                      <c:pt idx="12409">
                        <c:v>3.6419097222227181</c:v>
                      </c:pt>
                      <c:pt idx="12410">
                        <c:v>3.6421527777768832</c:v>
                      </c:pt>
                      <c:pt idx="12411">
                        <c:v>3.6423958333310482</c:v>
                      </c:pt>
                      <c:pt idx="12412">
                        <c:v>3.6426388888852133</c:v>
                      </c:pt>
                      <c:pt idx="12413">
                        <c:v>3.6428819444393783</c:v>
                      </c:pt>
                      <c:pt idx="12414">
                        <c:v>3.6431250000008193</c:v>
                      </c:pt>
                      <c:pt idx="12415">
                        <c:v>3.6433680555549843</c:v>
                      </c:pt>
                      <c:pt idx="12416">
                        <c:v>3.6436111111091494</c:v>
                      </c:pt>
                      <c:pt idx="12417">
                        <c:v>3.6438541666633144</c:v>
                      </c:pt>
                      <c:pt idx="12418">
                        <c:v>3.6440972222174794</c:v>
                      </c:pt>
                      <c:pt idx="12419">
                        <c:v>3.6443402777789204</c:v>
                      </c:pt>
                      <c:pt idx="12420">
                        <c:v>3.6445949074025892</c:v>
                      </c:pt>
                      <c:pt idx="12421">
                        <c:v>3.6448379629640302</c:v>
                      </c:pt>
                      <c:pt idx="12422">
                        <c:v>3.6450810185181952</c:v>
                      </c:pt>
                      <c:pt idx="12423">
                        <c:v>3.6453240740723603</c:v>
                      </c:pt>
                      <c:pt idx="12424">
                        <c:v>3.6455671296265253</c:v>
                      </c:pt>
                      <c:pt idx="12425">
                        <c:v>3.6458101851806903</c:v>
                      </c:pt>
                      <c:pt idx="12426">
                        <c:v>3.6460532407421313</c:v>
                      </c:pt>
                      <c:pt idx="12427">
                        <c:v>3.6462962962962964</c:v>
                      </c:pt>
                      <c:pt idx="12428">
                        <c:v>3.6465393518504614</c:v>
                      </c:pt>
                      <c:pt idx="12429">
                        <c:v>3.6467824074046264</c:v>
                      </c:pt>
                      <c:pt idx="12430">
                        <c:v>3.6470254629587915</c:v>
                      </c:pt>
                      <c:pt idx="12431">
                        <c:v>3.6472685185202325</c:v>
                      </c:pt>
                      <c:pt idx="12432">
                        <c:v>3.6475115740743975</c:v>
                      </c:pt>
                      <c:pt idx="12433">
                        <c:v>3.6477546296285626</c:v>
                      </c:pt>
                      <c:pt idx="12434">
                        <c:v>3.6479976851827276</c:v>
                      </c:pt>
                      <c:pt idx="12435">
                        <c:v>3.6482407407368926</c:v>
                      </c:pt>
                      <c:pt idx="12436">
                        <c:v>3.6484837962983336</c:v>
                      </c:pt>
                      <c:pt idx="12437">
                        <c:v>3.6487268518524987</c:v>
                      </c:pt>
                      <c:pt idx="12438">
                        <c:v>3.6489699074066637</c:v>
                      </c:pt>
                      <c:pt idx="12439">
                        <c:v>3.6492129629608288</c:v>
                      </c:pt>
                      <c:pt idx="12440">
                        <c:v>3.6494560185149938</c:v>
                      </c:pt>
                      <c:pt idx="12441">
                        <c:v>3.6496990740691588</c:v>
                      </c:pt>
                      <c:pt idx="12442">
                        <c:v>3.6499421296305998</c:v>
                      </c:pt>
                      <c:pt idx="12443">
                        <c:v>3.6501851851847649</c:v>
                      </c:pt>
                      <c:pt idx="12444">
                        <c:v>3.6504282407389299</c:v>
                      </c:pt>
                      <c:pt idx="12445">
                        <c:v>3.6506712962930949</c:v>
                      </c:pt>
                      <c:pt idx="12446">
                        <c:v>3.65091435184726</c:v>
                      </c:pt>
                      <c:pt idx="12447">
                        <c:v>3.651157407408701</c:v>
                      </c:pt>
                      <c:pt idx="12448">
                        <c:v>3.651400462962866</c:v>
                      </c:pt>
                      <c:pt idx="12449">
                        <c:v>3.6516435185170311</c:v>
                      </c:pt>
                      <c:pt idx="12450">
                        <c:v>3.6518865740711961</c:v>
                      </c:pt>
                      <c:pt idx="12451">
                        <c:v>3.6521296296253611</c:v>
                      </c:pt>
                      <c:pt idx="12452">
                        <c:v>3.6523726851868021</c:v>
                      </c:pt>
                      <c:pt idx="12453">
                        <c:v>3.6526157407409672</c:v>
                      </c:pt>
                      <c:pt idx="12454">
                        <c:v>3.6528587962951322</c:v>
                      </c:pt>
                      <c:pt idx="12455">
                        <c:v>3.6531018518492973</c:v>
                      </c:pt>
                      <c:pt idx="12456">
                        <c:v>3.6533449074034623</c:v>
                      </c:pt>
                      <c:pt idx="12457">
                        <c:v>3.6535879629649033</c:v>
                      </c:pt>
                      <c:pt idx="12458">
                        <c:v>3.6538310185190683</c:v>
                      </c:pt>
                      <c:pt idx="12459">
                        <c:v>3.6540740740732334</c:v>
                      </c:pt>
                      <c:pt idx="12460">
                        <c:v>3.6543171296273984</c:v>
                      </c:pt>
                      <c:pt idx="12461">
                        <c:v>3.6545601851815634</c:v>
                      </c:pt>
                      <c:pt idx="12462">
                        <c:v>3.6548032407357285</c:v>
                      </c:pt>
                      <c:pt idx="12463">
                        <c:v>3.6550462962971695</c:v>
                      </c:pt>
                      <c:pt idx="12464">
                        <c:v>3.6552893518513345</c:v>
                      </c:pt>
                      <c:pt idx="12465">
                        <c:v>3.6555324074054996</c:v>
                      </c:pt>
                      <c:pt idx="12466">
                        <c:v>3.6557754629596646</c:v>
                      </c:pt>
                      <c:pt idx="12467">
                        <c:v>3.6560300925906093</c:v>
                      </c:pt>
                      <c:pt idx="12468">
                        <c:v>3.6562731481447743</c:v>
                      </c:pt>
                      <c:pt idx="12469">
                        <c:v>3.6565162036989394</c:v>
                      </c:pt>
                      <c:pt idx="12470">
                        <c:v>3.6567592592603804</c:v>
                      </c:pt>
                      <c:pt idx="12471">
                        <c:v>3.6570023148145454</c:v>
                      </c:pt>
                      <c:pt idx="12472">
                        <c:v>3.6572453703687104</c:v>
                      </c:pt>
                      <c:pt idx="12473">
                        <c:v>3.6574884259228755</c:v>
                      </c:pt>
                      <c:pt idx="12474">
                        <c:v>3.6577314814770405</c:v>
                      </c:pt>
                      <c:pt idx="12475">
                        <c:v>3.6579745370384815</c:v>
                      </c:pt>
                      <c:pt idx="12476">
                        <c:v>3.6582175925926466</c:v>
                      </c:pt>
                      <c:pt idx="12477">
                        <c:v>3.6584606481468116</c:v>
                      </c:pt>
                      <c:pt idx="12478">
                        <c:v>3.6587037037009766</c:v>
                      </c:pt>
                      <c:pt idx="12479">
                        <c:v>3.6589467592551417</c:v>
                      </c:pt>
                      <c:pt idx="12480">
                        <c:v>3.6591898148165827</c:v>
                      </c:pt>
                      <c:pt idx="12481">
                        <c:v>3.6594328703707477</c:v>
                      </c:pt>
                      <c:pt idx="12482">
                        <c:v>3.6596759259249128</c:v>
                      </c:pt>
                      <c:pt idx="12483">
                        <c:v>3.6599189814790778</c:v>
                      </c:pt>
                      <c:pt idx="12484">
                        <c:v>3.6601620370332428</c:v>
                      </c:pt>
                      <c:pt idx="12485">
                        <c:v>3.6604050925946838</c:v>
                      </c:pt>
                      <c:pt idx="12486">
                        <c:v>3.6606481481488489</c:v>
                      </c:pt>
                      <c:pt idx="12487">
                        <c:v>3.6608912037030139</c:v>
                      </c:pt>
                      <c:pt idx="12488">
                        <c:v>3.6611342592571789</c:v>
                      </c:pt>
                      <c:pt idx="12489">
                        <c:v>3.661377314811344</c:v>
                      </c:pt>
                      <c:pt idx="12490">
                        <c:v>3.661620370365509</c:v>
                      </c:pt>
                      <c:pt idx="12491">
                        <c:v>3.66186342592695</c:v>
                      </c:pt>
                      <c:pt idx="12492">
                        <c:v>3.6621064814811151</c:v>
                      </c:pt>
                      <c:pt idx="12493">
                        <c:v>3.6623495370352801</c:v>
                      </c:pt>
                      <c:pt idx="12494">
                        <c:v>3.6625925925894451</c:v>
                      </c:pt>
                      <c:pt idx="12495">
                        <c:v>3.6628356481436102</c:v>
                      </c:pt>
                      <c:pt idx="12496">
                        <c:v>3.6630787037050512</c:v>
                      </c:pt>
                      <c:pt idx="12497">
                        <c:v>3.6633217592592162</c:v>
                      </c:pt>
                      <c:pt idx="12498">
                        <c:v>3.6635648148133813</c:v>
                      </c:pt>
                      <c:pt idx="12499">
                        <c:v>3.6638078703675463</c:v>
                      </c:pt>
                      <c:pt idx="12500">
                        <c:v>3.6640509259217113</c:v>
                      </c:pt>
                      <c:pt idx="12501">
                        <c:v>3.6642939814831523</c:v>
                      </c:pt>
                      <c:pt idx="12502">
                        <c:v>3.6645370370373174</c:v>
                      </c:pt>
                      <c:pt idx="12503">
                        <c:v>3.6647800925914824</c:v>
                      </c:pt>
                      <c:pt idx="12504">
                        <c:v>3.6650231481456474</c:v>
                      </c:pt>
                      <c:pt idx="12505">
                        <c:v>3.6652662036998125</c:v>
                      </c:pt>
                      <c:pt idx="12506">
                        <c:v>3.6655092592612535</c:v>
                      </c:pt>
                      <c:pt idx="12507">
                        <c:v>3.6657523148154185</c:v>
                      </c:pt>
                      <c:pt idx="12508">
                        <c:v>3.6659953703695836</c:v>
                      </c:pt>
                      <c:pt idx="12509">
                        <c:v>3.6662384259237486</c:v>
                      </c:pt>
                      <c:pt idx="12510">
                        <c:v>3.6664814814779136</c:v>
                      </c:pt>
                      <c:pt idx="12511">
                        <c:v>3.6667245370320787</c:v>
                      </c:pt>
                      <c:pt idx="12512">
                        <c:v>3.6669675925935197</c:v>
                      </c:pt>
                      <c:pt idx="12513">
                        <c:v>3.6672106481476847</c:v>
                      </c:pt>
                      <c:pt idx="12514">
                        <c:v>3.6674537037018498</c:v>
                      </c:pt>
                      <c:pt idx="12515">
                        <c:v>3.6676967592560148</c:v>
                      </c:pt>
                      <c:pt idx="12516">
                        <c:v>3.6679513888869595</c:v>
                      </c:pt>
                      <c:pt idx="12517">
                        <c:v>3.6681944444411245</c:v>
                      </c:pt>
                      <c:pt idx="12518">
                        <c:v>3.6684374999952896</c:v>
                      </c:pt>
                      <c:pt idx="12519">
                        <c:v>3.6686805555567306</c:v>
                      </c:pt>
                      <c:pt idx="12520">
                        <c:v>3.6689236111108956</c:v>
                      </c:pt>
                      <c:pt idx="12521">
                        <c:v>3.6691666666650606</c:v>
                      </c:pt>
                      <c:pt idx="12522">
                        <c:v>3.6694097222192257</c:v>
                      </c:pt>
                      <c:pt idx="12523">
                        <c:v>3.6696527777733907</c:v>
                      </c:pt>
                      <c:pt idx="12524">
                        <c:v>3.6698958333348317</c:v>
                      </c:pt>
                      <c:pt idx="12525">
                        <c:v>3.6701388888889968</c:v>
                      </c:pt>
                      <c:pt idx="12526">
                        <c:v>3.6703819444431618</c:v>
                      </c:pt>
                      <c:pt idx="12527">
                        <c:v>3.6706249999973268</c:v>
                      </c:pt>
                      <c:pt idx="12528">
                        <c:v>3.6708680555514919</c:v>
                      </c:pt>
                      <c:pt idx="12529">
                        <c:v>3.6711111111129329</c:v>
                      </c:pt>
                      <c:pt idx="12530">
                        <c:v>3.6713541666670979</c:v>
                      </c:pt>
                      <c:pt idx="12531">
                        <c:v>3.6715972222212629</c:v>
                      </c:pt>
                      <c:pt idx="12532">
                        <c:v>3.671840277775428</c:v>
                      </c:pt>
                      <c:pt idx="12533">
                        <c:v>3.672083333329593</c:v>
                      </c:pt>
                      <c:pt idx="12534">
                        <c:v>3.6723263888837581</c:v>
                      </c:pt>
                      <c:pt idx="12535">
                        <c:v>3.6725694444451991</c:v>
                      </c:pt>
                      <c:pt idx="12536">
                        <c:v>3.6728124999993641</c:v>
                      </c:pt>
                      <c:pt idx="12537">
                        <c:v>3.6730555555535291</c:v>
                      </c:pt>
                      <c:pt idx="12538">
                        <c:v>3.6732986111076942</c:v>
                      </c:pt>
                      <c:pt idx="12539">
                        <c:v>3.6735416666618592</c:v>
                      </c:pt>
                      <c:pt idx="12540">
                        <c:v>3.6737847222233002</c:v>
                      </c:pt>
                      <c:pt idx="12541">
                        <c:v>3.6740277777774653</c:v>
                      </c:pt>
                      <c:pt idx="12542">
                        <c:v>3.6742708333316303</c:v>
                      </c:pt>
                      <c:pt idx="12543">
                        <c:v>3.6745138888857953</c:v>
                      </c:pt>
                      <c:pt idx="12544">
                        <c:v>3.6747569444399604</c:v>
                      </c:pt>
                      <c:pt idx="12545">
                        <c:v>3.6750000000014014</c:v>
                      </c:pt>
                      <c:pt idx="12546">
                        <c:v>3.6752430555555664</c:v>
                      </c:pt>
                      <c:pt idx="12547">
                        <c:v>3.6754861111097314</c:v>
                      </c:pt>
                      <c:pt idx="12548">
                        <c:v>3.6757291666638965</c:v>
                      </c:pt>
                      <c:pt idx="12549">
                        <c:v>3.6759722222180615</c:v>
                      </c:pt>
                      <c:pt idx="12550">
                        <c:v>3.6762152777795025</c:v>
                      </c:pt>
                      <c:pt idx="12551">
                        <c:v>3.6764583333336676</c:v>
                      </c:pt>
                      <c:pt idx="12552">
                        <c:v>3.6767013888878326</c:v>
                      </c:pt>
                      <c:pt idx="12553">
                        <c:v>3.6769444444419976</c:v>
                      </c:pt>
                      <c:pt idx="12554">
                        <c:v>3.6771874999961627</c:v>
                      </c:pt>
                      <c:pt idx="12555">
                        <c:v>3.6774305555576037</c:v>
                      </c:pt>
                      <c:pt idx="12556">
                        <c:v>3.6776736111117687</c:v>
                      </c:pt>
                      <c:pt idx="12557">
                        <c:v>3.6779166666659338</c:v>
                      </c:pt>
                      <c:pt idx="12558">
                        <c:v>3.6781597222200988</c:v>
                      </c:pt>
                      <c:pt idx="12559">
                        <c:v>3.6784027777742638</c:v>
                      </c:pt>
                      <c:pt idx="12560">
                        <c:v>3.6786458333284289</c:v>
                      </c:pt>
                      <c:pt idx="12561">
                        <c:v>3.6788888888898699</c:v>
                      </c:pt>
                      <c:pt idx="12562">
                        <c:v>3.6791319444440349</c:v>
                      </c:pt>
                      <c:pt idx="12563">
                        <c:v>3.6793749999981999</c:v>
                      </c:pt>
                      <c:pt idx="12564">
                        <c:v>3.6796296296291446</c:v>
                      </c:pt>
                      <c:pt idx="12565">
                        <c:v>3.6798726851833097</c:v>
                      </c:pt>
                      <c:pt idx="12566">
                        <c:v>3.6801157407374747</c:v>
                      </c:pt>
                      <c:pt idx="12567">
                        <c:v>3.6803587962916398</c:v>
                      </c:pt>
                      <c:pt idx="12568">
                        <c:v>3.6806018518530808</c:v>
                      </c:pt>
                      <c:pt idx="12569">
                        <c:v>3.6808449074072458</c:v>
                      </c:pt>
                      <c:pt idx="12570">
                        <c:v>3.6810879629614108</c:v>
                      </c:pt>
                      <c:pt idx="12571">
                        <c:v>3.6813310185155759</c:v>
                      </c:pt>
                      <c:pt idx="12572">
                        <c:v>3.6815740740697409</c:v>
                      </c:pt>
                      <c:pt idx="12573">
                        <c:v>3.6818171296311819</c:v>
                      </c:pt>
                      <c:pt idx="12574">
                        <c:v>3.6820601851853469</c:v>
                      </c:pt>
                      <c:pt idx="12575">
                        <c:v>3.682303240739512</c:v>
                      </c:pt>
                      <c:pt idx="12576">
                        <c:v>3.682546296293677</c:v>
                      </c:pt>
                      <c:pt idx="12577">
                        <c:v>3.6827893518478421</c:v>
                      </c:pt>
                      <c:pt idx="12578">
                        <c:v>3.6830324074092831</c:v>
                      </c:pt>
                      <c:pt idx="12579">
                        <c:v>3.6832754629634481</c:v>
                      </c:pt>
                      <c:pt idx="12580">
                        <c:v>3.6835185185176131</c:v>
                      </c:pt>
                      <c:pt idx="12581">
                        <c:v>3.6837615740717782</c:v>
                      </c:pt>
                      <c:pt idx="12582">
                        <c:v>3.6840046296259432</c:v>
                      </c:pt>
                      <c:pt idx="12583">
                        <c:v>3.6842476851801083</c:v>
                      </c:pt>
                      <c:pt idx="12584">
                        <c:v>3.6844907407415493</c:v>
                      </c:pt>
                      <c:pt idx="12585">
                        <c:v>3.6847337962957143</c:v>
                      </c:pt>
                      <c:pt idx="12586">
                        <c:v>3.6849768518498793</c:v>
                      </c:pt>
                      <c:pt idx="12587">
                        <c:v>3.6852199074040444</c:v>
                      </c:pt>
                      <c:pt idx="12588">
                        <c:v>3.6854629629582094</c:v>
                      </c:pt>
                      <c:pt idx="12589">
                        <c:v>3.6857060185196504</c:v>
                      </c:pt>
                      <c:pt idx="12590">
                        <c:v>3.6859490740738154</c:v>
                      </c:pt>
                      <c:pt idx="12591">
                        <c:v>3.6861921296279805</c:v>
                      </c:pt>
                      <c:pt idx="12592">
                        <c:v>3.6864351851821455</c:v>
                      </c:pt>
                      <c:pt idx="12593">
                        <c:v>3.6866782407363106</c:v>
                      </c:pt>
                      <c:pt idx="12594">
                        <c:v>3.6869212962977516</c:v>
                      </c:pt>
                      <c:pt idx="12595">
                        <c:v>3.6871643518519166</c:v>
                      </c:pt>
                      <c:pt idx="12596">
                        <c:v>3.6874074074060816</c:v>
                      </c:pt>
                      <c:pt idx="12597">
                        <c:v>3.6876504629602467</c:v>
                      </c:pt>
                      <c:pt idx="12598">
                        <c:v>3.6878935185144117</c:v>
                      </c:pt>
                      <c:pt idx="12599">
                        <c:v>3.6881365740758527</c:v>
                      </c:pt>
                      <c:pt idx="12600">
                        <c:v>3.6883796296300178</c:v>
                      </c:pt>
                      <c:pt idx="12601">
                        <c:v>3.6886226851841828</c:v>
                      </c:pt>
                      <c:pt idx="12602">
                        <c:v>3.6888657407383478</c:v>
                      </c:pt>
                      <c:pt idx="12603">
                        <c:v>3.6891087962925129</c:v>
                      </c:pt>
                      <c:pt idx="12604">
                        <c:v>3.6893518518539539</c:v>
                      </c:pt>
                      <c:pt idx="12605">
                        <c:v>3.6895949074081189</c:v>
                      </c:pt>
                      <c:pt idx="12606">
                        <c:v>3.6898379629622839</c:v>
                      </c:pt>
                      <c:pt idx="12607">
                        <c:v>3.690081018516449</c:v>
                      </c:pt>
                      <c:pt idx="12608">
                        <c:v>3.690324074070614</c:v>
                      </c:pt>
                      <c:pt idx="12609">
                        <c:v>3.6905671296247791</c:v>
                      </c:pt>
                      <c:pt idx="12610">
                        <c:v>3.6908101851862201</c:v>
                      </c:pt>
                      <c:pt idx="12611">
                        <c:v>3.6910532407403851</c:v>
                      </c:pt>
                      <c:pt idx="12612">
                        <c:v>3.6913078703713298</c:v>
                      </c:pt>
                      <c:pt idx="12613">
                        <c:v>3.6915509259254948</c:v>
                      </c:pt>
                      <c:pt idx="12614">
                        <c:v>3.6917939814796599</c:v>
                      </c:pt>
                      <c:pt idx="12615">
                        <c:v>3.6920370370338249</c:v>
                      </c:pt>
                      <c:pt idx="12616">
                        <c:v>3.6922800925879899</c:v>
                      </c:pt>
                      <c:pt idx="12617">
                        <c:v>3.6925231481494309</c:v>
                      </c:pt>
                      <c:pt idx="12618">
                        <c:v>3.692766203703596</c:v>
                      </c:pt>
                      <c:pt idx="12619">
                        <c:v>3.693009259257761</c:v>
                      </c:pt>
                      <c:pt idx="12620">
                        <c:v>3.6932523148119261</c:v>
                      </c:pt>
                      <c:pt idx="12621">
                        <c:v>3.6934953703660911</c:v>
                      </c:pt>
                      <c:pt idx="12622">
                        <c:v>3.6937384259275321</c:v>
                      </c:pt>
                      <c:pt idx="12623">
                        <c:v>3.6939814814816971</c:v>
                      </c:pt>
                      <c:pt idx="12624">
                        <c:v>3.6942245370358622</c:v>
                      </c:pt>
                      <c:pt idx="12625">
                        <c:v>3.6944675925900272</c:v>
                      </c:pt>
                      <c:pt idx="12626">
                        <c:v>3.6947106481441923</c:v>
                      </c:pt>
                      <c:pt idx="12627">
                        <c:v>3.6949537037056333</c:v>
                      </c:pt>
                      <c:pt idx="12628">
                        <c:v>3.6951967592597983</c:v>
                      </c:pt>
                      <c:pt idx="12629">
                        <c:v>3.6954398148139633</c:v>
                      </c:pt>
                      <c:pt idx="12630">
                        <c:v>3.6956828703681284</c:v>
                      </c:pt>
                      <c:pt idx="12631">
                        <c:v>3.6959259259222934</c:v>
                      </c:pt>
                      <c:pt idx="12632">
                        <c:v>3.6961689814764584</c:v>
                      </c:pt>
                      <c:pt idx="12633">
                        <c:v>3.6964120370378994</c:v>
                      </c:pt>
                      <c:pt idx="12634">
                        <c:v>3.6966550925920645</c:v>
                      </c:pt>
                      <c:pt idx="12635">
                        <c:v>3.6968981481462295</c:v>
                      </c:pt>
                      <c:pt idx="12636">
                        <c:v>3.6971412037003946</c:v>
                      </c:pt>
                      <c:pt idx="12637">
                        <c:v>3.6973842592545596</c:v>
                      </c:pt>
                      <c:pt idx="12638">
                        <c:v>3.6976273148160006</c:v>
                      </c:pt>
                      <c:pt idx="12639">
                        <c:v>3.6978703703701656</c:v>
                      </c:pt>
                      <c:pt idx="12640">
                        <c:v>3.6981134259243307</c:v>
                      </c:pt>
                      <c:pt idx="12641">
                        <c:v>3.6983564814784957</c:v>
                      </c:pt>
                      <c:pt idx="12642">
                        <c:v>3.6985995370326608</c:v>
                      </c:pt>
                      <c:pt idx="12643">
                        <c:v>3.6988425925941018</c:v>
                      </c:pt>
                      <c:pt idx="12644">
                        <c:v>3.6990856481482668</c:v>
                      </c:pt>
                      <c:pt idx="12645">
                        <c:v>3.6993287037024318</c:v>
                      </c:pt>
                      <c:pt idx="12646">
                        <c:v>3.6995717592565969</c:v>
                      </c:pt>
                      <c:pt idx="12647">
                        <c:v>3.6998148148107619</c:v>
                      </c:pt>
                      <c:pt idx="12648">
                        <c:v>3.7000578703722029</c:v>
                      </c:pt>
                      <c:pt idx="12649">
                        <c:v>3.7003009259263679</c:v>
                      </c:pt>
                      <c:pt idx="12650">
                        <c:v>3.700543981480533</c:v>
                      </c:pt>
                      <c:pt idx="12651">
                        <c:v>3.700787037034698</c:v>
                      </c:pt>
                      <c:pt idx="12652">
                        <c:v>3.7010300925888631</c:v>
                      </c:pt>
                      <c:pt idx="12653">
                        <c:v>3.7012731481430281</c:v>
                      </c:pt>
                      <c:pt idx="12654">
                        <c:v>3.7015162037044691</c:v>
                      </c:pt>
                      <c:pt idx="12655">
                        <c:v>3.7017592592586341</c:v>
                      </c:pt>
                      <c:pt idx="12656">
                        <c:v>3.7020023148127992</c:v>
                      </c:pt>
                      <c:pt idx="12657">
                        <c:v>3.7022453703669642</c:v>
                      </c:pt>
                      <c:pt idx="12658">
                        <c:v>3.7024884259211293</c:v>
                      </c:pt>
                      <c:pt idx="12659">
                        <c:v>3.7027314814825703</c:v>
                      </c:pt>
                      <c:pt idx="12660">
                        <c:v>3.7029745370367353</c:v>
                      </c:pt>
                      <c:pt idx="12661">
                        <c:v>3.70322916666768</c:v>
                      </c:pt>
                      <c:pt idx="12662">
                        <c:v>3.703472222221845</c:v>
                      </c:pt>
                      <c:pt idx="12663">
                        <c:v>3.7037152777760101</c:v>
                      </c:pt>
                      <c:pt idx="12664">
                        <c:v>3.7039583333301751</c:v>
                      </c:pt>
                      <c:pt idx="12665">
                        <c:v>3.7042013888843401</c:v>
                      </c:pt>
                      <c:pt idx="12666">
                        <c:v>3.7044444444457811</c:v>
                      </c:pt>
                      <c:pt idx="12667">
                        <c:v>3.7046874999999462</c:v>
                      </c:pt>
                      <c:pt idx="12668">
                        <c:v>3.7049305555541112</c:v>
                      </c:pt>
                      <c:pt idx="12669">
                        <c:v>3.7051736111082763</c:v>
                      </c:pt>
                      <c:pt idx="12670">
                        <c:v>3.7054166666624413</c:v>
                      </c:pt>
                      <c:pt idx="12671">
                        <c:v>3.7056597222238823</c:v>
                      </c:pt>
                      <c:pt idx="12672">
                        <c:v>3.7059027777780473</c:v>
                      </c:pt>
                      <c:pt idx="12673">
                        <c:v>3.7061458333322124</c:v>
                      </c:pt>
                      <c:pt idx="12674">
                        <c:v>3.7063888888863774</c:v>
                      </c:pt>
                      <c:pt idx="12675">
                        <c:v>3.7066319444405424</c:v>
                      </c:pt>
                      <c:pt idx="12676">
                        <c:v>3.7068750000019834</c:v>
                      </c:pt>
                      <c:pt idx="12677">
                        <c:v>3.7071180555561485</c:v>
                      </c:pt>
                      <c:pt idx="12678">
                        <c:v>3.7073611111103135</c:v>
                      </c:pt>
                      <c:pt idx="12679">
                        <c:v>3.7076041666644786</c:v>
                      </c:pt>
                      <c:pt idx="12680">
                        <c:v>3.7078472222186436</c:v>
                      </c:pt>
                      <c:pt idx="12681">
                        <c:v>3.7080902777728086</c:v>
                      </c:pt>
                      <c:pt idx="12682">
                        <c:v>3.7083333333342496</c:v>
                      </c:pt>
                      <c:pt idx="12683">
                        <c:v>3.7085763888884147</c:v>
                      </c:pt>
                      <c:pt idx="12684">
                        <c:v>3.7088194444425797</c:v>
                      </c:pt>
                      <c:pt idx="12685">
                        <c:v>3.7090624999967448</c:v>
                      </c:pt>
                      <c:pt idx="12686">
                        <c:v>3.7093055555509098</c:v>
                      </c:pt>
                      <c:pt idx="12687">
                        <c:v>3.7095486111123508</c:v>
                      </c:pt>
                      <c:pt idx="12688">
                        <c:v>3.7097916666665158</c:v>
                      </c:pt>
                      <c:pt idx="12689">
                        <c:v>3.7100347222206809</c:v>
                      </c:pt>
                      <c:pt idx="12690">
                        <c:v>3.7102777777748459</c:v>
                      </c:pt>
                      <c:pt idx="12691">
                        <c:v>3.7105208333290109</c:v>
                      </c:pt>
                      <c:pt idx="12692">
                        <c:v>3.7107638888904519</c:v>
                      </c:pt>
                      <c:pt idx="12693">
                        <c:v>3.711006944444617</c:v>
                      </c:pt>
                      <c:pt idx="12694">
                        <c:v>3.711249999998782</c:v>
                      </c:pt>
                      <c:pt idx="12695">
                        <c:v>3.7114930555529471</c:v>
                      </c:pt>
                      <c:pt idx="12696">
                        <c:v>3.7117361111071121</c:v>
                      </c:pt>
                      <c:pt idx="12697">
                        <c:v>3.7119791666685531</c:v>
                      </c:pt>
                      <c:pt idx="12698">
                        <c:v>3.7122222222227181</c:v>
                      </c:pt>
                      <c:pt idx="12699">
                        <c:v>3.7124652777768832</c:v>
                      </c:pt>
                      <c:pt idx="12700">
                        <c:v>3.7127083333310482</c:v>
                      </c:pt>
                      <c:pt idx="12701">
                        <c:v>3.7129513888852133</c:v>
                      </c:pt>
                      <c:pt idx="12702">
                        <c:v>3.7131944444393783</c:v>
                      </c:pt>
                      <c:pt idx="12703">
                        <c:v>3.7134375000008193</c:v>
                      </c:pt>
                      <c:pt idx="12704">
                        <c:v>3.7136805555549843</c:v>
                      </c:pt>
                      <c:pt idx="12705">
                        <c:v>3.7139236111091494</c:v>
                      </c:pt>
                      <c:pt idx="12706">
                        <c:v>3.7141666666633144</c:v>
                      </c:pt>
                      <c:pt idx="12707">
                        <c:v>3.7144097222174794</c:v>
                      </c:pt>
                      <c:pt idx="12708">
                        <c:v>3.7146643518484241</c:v>
                      </c:pt>
                      <c:pt idx="12709">
                        <c:v>3.7149074074025892</c:v>
                      </c:pt>
                      <c:pt idx="12710">
                        <c:v>3.7151504629640302</c:v>
                      </c:pt>
                      <c:pt idx="12711">
                        <c:v>3.7153935185181952</c:v>
                      </c:pt>
                      <c:pt idx="12712">
                        <c:v>3.7156365740723603</c:v>
                      </c:pt>
                      <c:pt idx="12713">
                        <c:v>3.7158796296265253</c:v>
                      </c:pt>
                      <c:pt idx="12714">
                        <c:v>3.7161226851806903</c:v>
                      </c:pt>
                      <c:pt idx="12715">
                        <c:v>3.7163657407421313</c:v>
                      </c:pt>
                      <c:pt idx="12716">
                        <c:v>3.7166087962962964</c:v>
                      </c:pt>
                      <c:pt idx="12717">
                        <c:v>3.7168518518504614</c:v>
                      </c:pt>
                      <c:pt idx="12718">
                        <c:v>3.7170949074046264</c:v>
                      </c:pt>
                      <c:pt idx="12719">
                        <c:v>3.7173379629587915</c:v>
                      </c:pt>
                      <c:pt idx="12720">
                        <c:v>3.7175810185202325</c:v>
                      </c:pt>
                      <c:pt idx="12721">
                        <c:v>3.7178240740743975</c:v>
                      </c:pt>
                      <c:pt idx="12722">
                        <c:v>3.7180671296285626</c:v>
                      </c:pt>
                      <c:pt idx="12723">
                        <c:v>3.7183101851827276</c:v>
                      </c:pt>
                      <c:pt idx="12724">
                        <c:v>3.7185532407368926</c:v>
                      </c:pt>
                      <c:pt idx="12725">
                        <c:v>3.7187962962983336</c:v>
                      </c:pt>
                      <c:pt idx="12726">
                        <c:v>3.7190393518524987</c:v>
                      </c:pt>
                      <c:pt idx="12727">
                        <c:v>3.7192824074066637</c:v>
                      </c:pt>
                      <c:pt idx="12728">
                        <c:v>3.7195254629608288</c:v>
                      </c:pt>
                      <c:pt idx="12729">
                        <c:v>3.7197685185149938</c:v>
                      </c:pt>
                      <c:pt idx="12730">
                        <c:v>3.7200115740691588</c:v>
                      </c:pt>
                      <c:pt idx="12731">
                        <c:v>3.7202546296305998</c:v>
                      </c:pt>
                      <c:pt idx="12732">
                        <c:v>3.7204976851847649</c:v>
                      </c:pt>
                      <c:pt idx="12733">
                        <c:v>3.7207407407389299</c:v>
                      </c:pt>
                      <c:pt idx="12734">
                        <c:v>3.7209837962930949</c:v>
                      </c:pt>
                      <c:pt idx="12735">
                        <c:v>3.72122685184726</c:v>
                      </c:pt>
                      <c:pt idx="12736">
                        <c:v>3.721469907408701</c:v>
                      </c:pt>
                      <c:pt idx="12737">
                        <c:v>3.721712962962866</c:v>
                      </c:pt>
                      <c:pt idx="12738">
                        <c:v>3.7219560185170311</c:v>
                      </c:pt>
                      <c:pt idx="12739">
                        <c:v>3.7221990740711961</c:v>
                      </c:pt>
                      <c:pt idx="12740">
                        <c:v>3.7224421296253611</c:v>
                      </c:pt>
                      <c:pt idx="12741">
                        <c:v>3.7226851851868021</c:v>
                      </c:pt>
                      <c:pt idx="12742">
                        <c:v>3.7229282407409672</c:v>
                      </c:pt>
                      <c:pt idx="12743">
                        <c:v>3.7231712962951322</c:v>
                      </c:pt>
                      <c:pt idx="12744">
                        <c:v>3.7234143518492973</c:v>
                      </c:pt>
                      <c:pt idx="12745">
                        <c:v>3.7236574074034623</c:v>
                      </c:pt>
                      <c:pt idx="12746">
                        <c:v>3.7239004629649033</c:v>
                      </c:pt>
                      <c:pt idx="12747">
                        <c:v>3.7241435185190683</c:v>
                      </c:pt>
                      <c:pt idx="12748">
                        <c:v>3.7243865740732334</c:v>
                      </c:pt>
                      <c:pt idx="12749">
                        <c:v>3.7246296296273984</c:v>
                      </c:pt>
                      <c:pt idx="12750">
                        <c:v>3.7248726851815634</c:v>
                      </c:pt>
                      <c:pt idx="12751">
                        <c:v>3.7251157407357285</c:v>
                      </c:pt>
                      <c:pt idx="12752">
                        <c:v>3.7253587962971695</c:v>
                      </c:pt>
                      <c:pt idx="12753">
                        <c:v>3.7256018518513345</c:v>
                      </c:pt>
                      <c:pt idx="12754">
                        <c:v>3.7258449074054996</c:v>
                      </c:pt>
                      <c:pt idx="12755">
                        <c:v>3.7260879629596646</c:v>
                      </c:pt>
                      <c:pt idx="12756">
                        <c:v>3.7263310185138296</c:v>
                      </c:pt>
                      <c:pt idx="12757">
                        <c:v>3.7265856481447743</c:v>
                      </c:pt>
                      <c:pt idx="12758">
                        <c:v>3.7268287036989394</c:v>
                      </c:pt>
                      <c:pt idx="12759">
                        <c:v>3.7270717592603804</c:v>
                      </c:pt>
                      <c:pt idx="12760">
                        <c:v>3.7273148148145454</c:v>
                      </c:pt>
                      <c:pt idx="12761">
                        <c:v>3.7275578703687104</c:v>
                      </c:pt>
                      <c:pt idx="12762">
                        <c:v>3.7278009259228755</c:v>
                      </c:pt>
                      <c:pt idx="12763">
                        <c:v>3.7280439814770405</c:v>
                      </c:pt>
                      <c:pt idx="12764">
                        <c:v>3.7282870370384815</c:v>
                      </c:pt>
                      <c:pt idx="12765">
                        <c:v>3.7285300925926466</c:v>
                      </c:pt>
                      <c:pt idx="12766">
                        <c:v>3.7287731481468116</c:v>
                      </c:pt>
                      <c:pt idx="12767">
                        <c:v>3.7290162037009766</c:v>
                      </c:pt>
                      <c:pt idx="12768">
                        <c:v>3.7292592592551417</c:v>
                      </c:pt>
                      <c:pt idx="12769">
                        <c:v>3.7295023148165827</c:v>
                      </c:pt>
                      <c:pt idx="12770">
                        <c:v>3.7297453703707477</c:v>
                      </c:pt>
                      <c:pt idx="12771">
                        <c:v>3.7299884259249128</c:v>
                      </c:pt>
                      <c:pt idx="12772">
                        <c:v>3.7302314814790778</c:v>
                      </c:pt>
                      <c:pt idx="12773">
                        <c:v>3.7304745370332428</c:v>
                      </c:pt>
                      <c:pt idx="12774">
                        <c:v>3.7307175925946838</c:v>
                      </c:pt>
                      <c:pt idx="12775">
                        <c:v>3.7309606481488489</c:v>
                      </c:pt>
                      <c:pt idx="12776">
                        <c:v>3.7312037037030139</c:v>
                      </c:pt>
                      <c:pt idx="12777">
                        <c:v>3.7314467592571789</c:v>
                      </c:pt>
                      <c:pt idx="12778">
                        <c:v>3.731689814811344</c:v>
                      </c:pt>
                      <c:pt idx="12779">
                        <c:v>3.731932870365509</c:v>
                      </c:pt>
                      <c:pt idx="12780">
                        <c:v>3.73217592592695</c:v>
                      </c:pt>
                      <c:pt idx="12781">
                        <c:v>3.7324189814811151</c:v>
                      </c:pt>
                      <c:pt idx="12782">
                        <c:v>3.7326620370352801</c:v>
                      </c:pt>
                      <c:pt idx="12783">
                        <c:v>3.7329050925894451</c:v>
                      </c:pt>
                      <c:pt idx="12784">
                        <c:v>3.7331481481436102</c:v>
                      </c:pt>
                      <c:pt idx="12785">
                        <c:v>3.7333912037050512</c:v>
                      </c:pt>
                      <c:pt idx="12786">
                        <c:v>3.7336342592592162</c:v>
                      </c:pt>
                      <c:pt idx="12787">
                        <c:v>3.7338773148133813</c:v>
                      </c:pt>
                      <c:pt idx="12788">
                        <c:v>3.7341203703675463</c:v>
                      </c:pt>
                      <c:pt idx="12789">
                        <c:v>3.7343634259217113</c:v>
                      </c:pt>
                      <c:pt idx="12790">
                        <c:v>3.7346064814831523</c:v>
                      </c:pt>
                      <c:pt idx="12791">
                        <c:v>3.7348495370373174</c:v>
                      </c:pt>
                      <c:pt idx="12792">
                        <c:v>3.7350925925914824</c:v>
                      </c:pt>
                      <c:pt idx="12793">
                        <c:v>3.7353356481456474</c:v>
                      </c:pt>
                      <c:pt idx="12794">
                        <c:v>3.7355787036998125</c:v>
                      </c:pt>
                      <c:pt idx="12795">
                        <c:v>3.7358217592612535</c:v>
                      </c:pt>
                      <c:pt idx="12796">
                        <c:v>3.7360648148154185</c:v>
                      </c:pt>
                      <c:pt idx="12797">
                        <c:v>3.7363078703695836</c:v>
                      </c:pt>
                      <c:pt idx="12798">
                        <c:v>3.7365509259237486</c:v>
                      </c:pt>
                      <c:pt idx="12799">
                        <c:v>3.7367939814779136</c:v>
                      </c:pt>
                      <c:pt idx="12800">
                        <c:v>3.7370370370320787</c:v>
                      </c:pt>
                      <c:pt idx="12801">
                        <c:v>3.7372800925935197</c:v>
                      </c:pt>
                      <c:pt idx="12802">
                        <c:v>3.7375231481476847</c:v>
                      </c:pt>
                      <c:pt idx="12803">
                        <c:v>3.7377662037018498</c:v>
                      </c:pt>
                      <c:pt idx="12804">
                        <c:v>3.7380092592560148</c:v>
                      </c:pt>
                      <c:pt idx="12805">
                        <c:v>3.7382638888869595</c:v>
                      </c:pt>
                      <c:pt idx="12806">
                        <c:v>3.7385069444411245</c:v>
                      </c:pt>
                      <c:pt idx="12807">
                        <c:v>3.7387499999952896</c:v>
                      </c:pt>
                      <c:pt idx="12808">
                        <c:v>3.7389930555567306</c:v>
                      </c:pt>
                      <c:pt idx="12809">
                        <c:v>3.7392361111108956</c:v>
                      </c:pt>
                      <c:pt idx="12810">
                        <c:v>3.7394791666650606</c:v>
                      </c:pt>
                      <c:pt idx="12811">
                        <c:v>3.7397222222192257</c:v>
                      </c:pt>
                      <c:pt idx="12812">
                        <c:v>3.7399652777733907</c:v>
                      </c:pt>
                      <c:pt idx="12813">
                        <c:v>3.7402083333348317</c:v>
                      </c:pt>
                      <c:pt idx="12814">
                        <c:v>3.7404513888889968</c:v>
                      </c:pt>
                      <c:pt idx="12815">
                        <c:v>3.7406944444431618</c:v>
                      </c:pt>
                      <c:pt idx="12816">
                        <c:v>3.7409374999973268</c:v>
                      </c:pt>
                      <c:pt idx="12817">
                        <c:v>3.7411805555514919</c:v>
                      </c:pt>
                      <c:pt idx="12818">
                        <c:v>3.7414236111129329</c:v>
                      </c:pt>
                      <c:pt idx="12819">
                        <c:v>3.7416666666670979</c:v>
                      </c:pt>
                      <c:pt idx="12820">
                        <c:v>3.7419097222212629</c:v>
                      </c:pt>
                      <c:pt idx="12821">
                        <c:v>3.742152777775428</c:v>
                      </c:pt>
                      <c:pt idx="12822">
                        <c:v>3.742395833329593</c:v>
                      </c:pt>
                      <c:pt idx="12823">
                        <c:v>3.7426388888837581</c:v>
                      </c:pt>
                      <c:pt idx="12824">
                        <c:v>3.7428819444451991</c:v>
                      </c:pt>
                      <c:pt idx="12825">
                        <c:v>3.7431249999993641</c:v>
                      </c:pt>
                      <c:pt idx="12826">
                        <c:v>3.7433680555535291</c:v>
                      </c:pt>
                      <c:pt idx="12827">
                        <c:v>3.7436111111076942</c:v>
                      </c:pt>
                      <c:pt idx="12828">
                        <c:v>3.7438541666618592</c:v>
                      </c:pt>
                      <c:pt idx="12829">
                        <c:v>3.7440972222233002</c:v>
                      </c:pt>
                      <c:pt idx="12830">
                        <c:v>3.7443402777774653</c:v>
                      </c:pt>
                      <c:pt idx="12831">
                        <c:v>3.7445833333316303</c:v>
                      </c:pt>
                      <c:pt idx="12832">
                        <c:v>3.7448263888857953</c:v>
                      </c:pt>
                      <c:pt idx="12833">
                        <c:v>3.7450694444399604</c:v>
                      </c:pt>
                      <c:pt idx="12834">
                        <c:v>3.7453125000014014</c:v>
                      </c:pt>
                      <c:pt idx="12835">
                        <c:v>3.7455555555555664</c:v>
                      </c:pt>
                      <c:pt idx="12836">
                        <c:v>3.7457986111097314</c:v>
                      </c:pt>
                      <c:pt idx="12837">
                        <c:v>3.7460416666638965</c:v>
                      </c:pt>
                      <c:pt idx="12838">
                        <c:v>3.7462847222180615</c:v>
                      </c:pt>
                      <c:pt idx="12839">
                        <c:v>3.7465277777795025</c:v>
                      </c:pt>
                      <c:pt idx="12840">
                        <c:v>3.7467708333336676</c:v>
                      </c:pt>
                      <c:pt idx="12841">
                        <c:v>3.7470138888878326</c:v>
                      </c:pt>
                      <c:pt idx="12842">
                        <c:v>3.7472569444419976</c:v>
                      </c:pt>
                      <c:pt idx="12843">
                        <c:v>3.7474999999961627</c:v>
                      </c:pt>
                      <c:pt idx="12844">
                        <c:v>3.7477430555576037</c:v>
                      </c:pt>
                      <c:pt idx="12845">
                        <c:v>3.7479861111117687</c:v>
                      </c:pt>
                      <c:pt idx="12846">
                        <c:v>3.7482291666659338</c:v>
                      </c:pt>
                      <c:pt idx="12847">
                        <c:v>3.7484722222200988</c:v>
                      </c:pt>
                      <c:pt idx="12848">
                        <c:v>3.7487152777742638</c:v>
                      </c:pt>
                      <c:pt idx="12849">
                        <c:v>3.7489583333284289</c:v>
                      </c:pt>
                      <c:pt idx="12850">
                        <c:v>3.7492013888898699</c:v>
                      </c:pt>
                      <c:pt idx="12851">
                        <c:v>3.7494444444440349</c:v>
                      </c:pt>
                      <c:pt idx="12852">
                        <c:v>3.7496874999981999</c:v>
                      </c:pt>
                      <c:pt idx="12853">
                        <c:v>3.7499421296291446</c:v>
                      </c:pt>
                      <c:pt idx="12854">
                        <c:v>3.7501851851833097</c:v>
                      </c:pt>
                      <c:pt idx="12855">
                        <c:v>3.7504282407374747</c:v>
                      </c:pt>
                      <c:pt idx="12856">
                        <c:v>3.7506712962916398</c:v>
                      </c:pt>
                      <c:pt idx="12857">
                        <c:v>3.7509143518530808</c:v>
                      </c:pt>
                      <c:pt idx="12858">
                        <c:v>3.7511574074072458</c:v>
                      </c:pt>
                      <c:pt idx="12859">
                        <c:v>3.7514004629614108</c:v>
                      </c:pt>
                      <c:pt idx="12860">
                        <c:v>3.7516435185155759</c:v>
                      </c:pt>
                      <c:pt idx="12861">
                        <c:v>3.7518865740697409</c:v>
                      </c:pt>
                      <c:pt idx="12862">
                        <c:v>3.7521296296311819</c:v>
                      </c:pt>
                      <c:pt idx="12863">
                        <c:v>3.7523726851853469</c:v>
                      </c:pt>
                      <c:pt idx="12864">
                        <c:v>3.752615740739512</c:v>
                      </c:pt>
                      <c:pt idx="12865">
                        <c:v>3.752858796293677</c:v>
                      </c:pt>
                      <c:pt idx="12866">
                        <c:v>3.7531018518478421</c:v>
                      </c:pt>
                      <c:pt idx="12867">
                        <c:v>3.7533449074092831</c:v>
                      </c:pt>
                      <c:pt idx="12868">
                        <c:v>3.7535879629634481</c:v>
                      </c:pt>
                      <c:pt idx="12869">
                        <c:v>3.7538310185176131</c:v>
                      </c:pt>
                      <c:pt idx="12870">
                        <c:v>3.7540740740717782</c:v>
                      </c:pt>
                      <c:pt idx="12871">
                        <c:v>3.7543171296259432</c:v>
                      </c:pt>
                      <c:pt idx="12872">
                        <c:v>3.7545601851801083</c:v>
                      </c:pt>
                      <c:pt idx="12873">
                        <c:v>3.7548032407415493</c:v>
                      </c:pt>
                      <c:pt idx="12874">
                        <c:v>3.7550462962957143</c:v>
                      </c:pt>
                      <c:pt idx="12875">
                        <c:v>3.7552893518498793</c:v>
                      </c:pt>
                      <c:pt idx="12876">
                        <c:v>3.7555324074040444</c:v>
                      </c:pt>
                      <c:pt idx="12877">
                        <c:v>3.7557754629582094</c:v>
                      </c:pt>
                      <c:pt idx="12878">
                        <c:v>3.7560185185196504</c:v>
                      </c:pt>
                      <c:pt idx="12879">
                        <c:v>3.7562615740738154</c:v>
                      </c:pt>
                      <c:pt idx="12880">
                        <c:v>3.7565046296279805</c:v>
                      </c:pt>
                      <c:pt idx="12881">
                        <c:v>3.7567476851821455</c:v>
                      </c:pt>
                      <c:pt idx="12882">
                        <c:v>3.7569907407363106</c:v>
                      </c:pt>
                      <c:pt idx="12883">
                        <c:v>3.7572337962977516</c:v>
                      </c:pt>
                      <c:pt idx="12884">
                        <c:v>3.7574768518519166</c:v>
                      </c:pt>
                      <c:pt idx="12885">
                        <c:v>3.7577199074060816</c:v>
                      </c:pt>
                      <c:pt idx="12886">
                        <c:v>3.7579629629602467</c:v>
                      </c:pt>
                      <c:pt idx="12887">
                        <c:v>3.7582060185144117</c:v>
                      </c:pt>
                      <c:pt idx="12888">
                        <c:v>3.7584490740758527</c:v>
                      </c:pt>
                      <c:pt idx="12889">
                        <c:v>3.7586921296300178</c:v>
                      </c:pt>
                      <c:pt idx="12890">
                        <c:v>3.7589351851841828</c:v>
                      </c:pt>
                      <c:pt idx="12891">
                        <c:v>3.7591782407383478</c:v>
                      </c:pt>
                      <c:pt idx="12892">
                        <c:v>3.7594212962925129</c:v>
                      </c:pt>
                      <c:pt idx="12893">
                        <c:v>3.7596643518539539</c:v>
                      </c:pt>
                      <c:pt idx="12894">
                        <c:v>3.7599074074081189</c:v>
                      </c:pt>
                      <c:pt idx="12895">
                        <c:v>3.7601504629622839</c:v>
                      </c:pt>
                      <c:pt idx="12896">
                        <c:v>3.760393518516449</c:v>
                      </c:pt>
                      <c:pt idx="12897">
                        <c:v>3.760636574070614</c:v>
                      </c:pt>
                      <c:pt idx="12898">
                        <c:v>3.7608796296247791</c:v>
                      </c:pt>
                      <c:pt idx="12899">
                        <c:v>3.7611226851862201</c:v>
                      </c:pt>
                      <c:pt idx="12900">
                        <c:v>3.7613657407403851</c:v>
                      </c:pt>
                      <c:pt idx="12901">
                        <c:v>3.7616087962945501</c:v>
                      </c:pt>
                      <c:pt idx="12902">
                        <c:v>3.7618634259254948</c:v>
                      </c:pt>
                      <c:pt idx="12903">
                        <c:v>3.7621064814796599</c:v>
                      </c:pt>
                      <c:pt idx="12904">
                        <c:v>3.7623495370338249</c:v>
                      </c:pt>
                      <c:pt idx="12905">
                        <c:v>3.7625925925879899</c:v>
                      </c:pt>
                      <c:pt idx="12906">
                        <c:v>3.7628356481494309</c:v>
                      </c:pt>
                      <c:pt idx="12907">
                        <c:v>3.763078703703596</c:v>
                      </c:pt>
                      <c:pt idx="12908">
                        <c:v>3.763321759257761</c:v>
                      </c:pt>
                      <c:pt idx="12909">
                        <c:v>3.7635648148119261</c:v>
                      </c:pt>
                      <c:pt idx="12910">
                        <c:v>3.7638078703660911</c:v>
                      </c:pt>
                      <c:pt idx="12911">
                        <c:v>3.7640509259275321</c:v>
                      </c:pt>
                      <c:pt idx="12912">
                        <c:v>3.7642939814816971</c:v>
                      </c:pt>
                      <c:pt idx="12913">
                        <c:v>3.7645370370358622</c:v>
                      </c:pt>
                      <c:pt idx="12914">
                        <c:v>3.7647800925900272</c:v>
                      </c:pt>
                      <c:pt idx="12915">
                        <c:v>3.7650231481441923</c:v>
                      </c:pt>
                      <c:pt idx="12916">
                        <c:v>3.7652662037056333</c:v>
                      </c:pt>
                      <c:pt idx="12917">
                        <c:v>3.7655092592597983</c:v>
                      </c:pt>
                      <c:pt idx="12918">
                        <c:v>3.7657523148139633</c:v>
                      </c:pt>
                      <c:pt idx="12919">
                        <c:v>3.7659953703681284</c:v>
                      </c:pt>
                      <c:pt idx="12920">
                        <c:v>3.7662384259222934</c:v>
                      </c:pt>
                      <c:pt idx="12921">
                        <c:v>3.7664814814764584</c:v>
                      </c:pt>
                      <c:pt idx="12922">
                        <c:v>3.7667245370378994</c:v>
                      </c:pt>
                      <c:pt idx="12923">
                        <c:v>3.7669675925920645</c:v>
                      </c:pt>
                      <c:pt idx="12924">
                        <c:v>3.7672106481462295</c:v>
                      </c:pt>
                      <c:pt idx="12925">
                        <c:v>3.7674537037003946</c:v>
                      </c:pt>
                      <c:pt idx="12926">
                        <c:v>3.7676967592545596</c:v>
                      </c:pt>
                      <c:pt idx="12927">
                        <c:v>3.7679398148160006</c:v>
                      </c:pt>
                      <c:pt idx="12928">
                        <c:v>3.7681828703701656</c:v>
                      </c:pt>
                      <c:pt idx="12929">
                        <c:v>3.7684259259243307</c:v>
                      </c:pt>
                      <c:pt idx="12930">
                        <c:v>3.7686689814784957</c:v>
                      </c:pt>
                      <c:pt idx="12931">
                        <c:v>3.7689120370326608</c:v>
                      </c:pt>
                      <c:pt idx="12932">
                        <c:v>3.7691550925941018</c:v>
                      </c:pt>
                      <c:pt idx="12933">
                        <c:v>3.7693981481482668</c:v>
                      </c:pt>
                      <c:pt idx="12934">
                        <c:v>3.7696412037024318</c:v>
                      </c:pt>
                      <c:pt idx="12935">
                        <c:v>3.7698842592565969</c:v>
                      </c:pt>
                      <c:pt idx="12936">
                        <c:v>3.7701273148107619</c:v>
                      </c:pt>
                      <c:pt idx="12937">
                        <c:v>3.7703703703722029</c:v>
                      </c:pt>
                      <c:pt idx="12938">
                        <c:v>3.7706134259263679</c:v>
                      </c:pt>
                      <c:pt idx="12939">
                        <c:v>3.770856481480533</c:v>
                      </c:pt>
                      <c:pt idx="12940">
                        <c:v>3.771099537034698</c:v>
                      </c:pt>
                      <c:pt idx="12941">
                        <c:v>3.7713425925888631</c:v>
                      </c:pt>
                      <c:pt idx="12942">
                        <c:v>3.7715856481430281</c:v>
                      </c:pt>
                      <c:pt idx="12943">
                        <c:v>3.7718287037044691</c:v>
                      </c:pt>
                      <c:pt idx="12944">
                        <c:v>3.7720717592586341</c:v>
                      </c:pt>
                      <c:pt idx="12945">
                        <c:v>3.7723148148127992</c:v>
                      </c:pt>
                      <c:pt idx="12946">
                        <c:v>3.7725578703669642</c:v>
                      </c:pt>
                      <c:pt idx="12947">
                        <c:v>3.7728009259211293</c:v>
                      </c:pt>
                      <c:pt idx="12948">
                        <c:v>3.7730439814825703</c:v>
                      </c:pt>
                      <c:pt idx="12949">
                        <c:v>3.773298611106239</c:v>
                      </c:pt>
                      <c:pt idx="12950">
                        <c:v>3.77354166666768</c:v>
                      </c:pt>
                      <c:pt idx="12951">
                        <c:v>3.773784722221845</c:v>
                      </c:pt>
                      <c:pt idx="12952">
                        <c:v>3.7740277777760101</c:v>
                      </c:pt>
                      <c:pt idx="12953">
                        <c:v>3.7742708333301751</c:v>
                      </c:pt>
                      <c:pt idx="12954">
                        <c:v>3.7745138888843401</c:v>
                      </c:pt>
                      <c:pt idx="12955">
                        <c:v>3.7747569444457811</c:v>
                      </c:pt>
                      <c:pt idx="12956">
                        <c:v>3.7749999999999462</c:v>
                      </c:pt>
                      <c:pt idx="12957">
                        <c:v>3.7752430555541112</c:v>
                      </c:pt>
                      <c:pt idx="12958">
                        <c:v>3.7754861111082763</c:v>
                      </c:pt>
                      <c:pt idx="12959">
                        <c:v>3.7757291666624413</c:v>
                      </c:pt>
                      <c:pt idx="12960">
                        <c:v>3.7759722222238823</c:v>
                      </c:pt>
                      <c:pt idx="12961">
                        <c:v>3.7762152777780473</c:v>
                      </c:pt>
                      <c:pt idx="12962">
                        <c:v>3.7764583333322124</c:v>
                      </c:pt>
                      <c:pt idx="12963">
                        <c:v>3.7767013888863774</c:v>
                      </c:pt>
                      <c:pt idx="12964">
                        <c:v>3.7769444444405424</c:v>
                      </c:pt>
                      <c:pt idx="12965">
                        <c:v>3.7771875000019834</c:v>
                      </c:pt>
                      <c:pt idx="12966">
                        <c:v>3.7774305555561485</c:v>
                      </c:pt>
                      <c:pt idx="12967">
                        <c:v>3.7776736111103135</c:v>
                      </c:pt>
                      <c:pt idx="12968">
                        <c:v>3.7779166666644786</c:v>
                      </c:pt>
                      <c:pt idx="12969">
                        <c:v>3.7781597222186436</c:v>
                      </c:pt>
                      <c:pt idx="12970">
                        <c:v>3.7784027777728086</c:v>
                      </c:pt>
                      <c:pt idx="12971">
                        <c:v>3.7786458333342496</c:v>
                      </c:pt>
                      <c:pt idx="12972">
                        <c:v>3.7788888888884147</c:v>
                      </c:pt>
                      <c:pt idx="12973">
                        <c:v>3.7791319444425797</c:v>
                      </c:pt>
                      <c:pt idx="12974">
                        <c:v>3.7793749999967448</c:v>
                      </c:pt>
                      <c:pt idx="12975">
                        <c:v>3.7796180555509098</c:v>
                      </c:pt>
                      <c:pt idx="12976">
                        <c:v>3.7798611111123508</c:v>
                      </c:pt>
                      <c:pt idx="12977">
                        <c:v>3.7801041666665158</c:v>
                      </c:pt>
                      <c:pt idx="12978">
                        <c:v>3.7803472222206809</c:v>
                      </c:pt>
                      <c:pt idx="12979">
                        <c:v>3.7805902777748459</c:v>
                      </c:pt>
                      <c:pt idx="12980">
                        <c:v>3.7808333333290109</c:v>
                      </c:pt>
                      <c:pt idx="12981">
                        <c:v>3.7810763888904519</c:v>
                      </c:pt>
                      <c:pt idx="12982">
                        <c:v>3.781319444444617</c:v>
                      </c:pt>
                      <c:pt idx="12983">
                        <c:v>3.781562499998782</c:v>
                      </c:pt>
                      <c:pt idx="12984">
                        <c:v>3.7818055555529471</c:v>
                      </c:pt>
                      <c:pt idx="12985">
                        <c:v>3.7820486111071121</c:v>
                      </c:pt>
                      <c:pt idx="12986">
                        <c:v>3.7822916666685531</c:v>
                      </c:pt>
                      <c:pt idx="12987">
                        <c:v>3.7825347222227181</c:v>
                      </c:pt>
                      <c:pt idx="12988">
                        <c:v>3.7827777777768832</c:v>
                      </c:pt>
                      <c:pt idx="12989">
                        <c:v>3.7830208333310482</c:v>
                      </c:pt>
                      <c:pt idx="12990">
                        <c:v>3.7832638888852133</c:v>
                      </c:pt>
                      <c:pt idx="12991">
                        <c:v>3.7835069444393783</c:v>
                      </c:pt>
                      <c:pt idx="12992">
                        <c:v>3.7837500000008193</c:v>
                      </c:pt>
                      <c:pt idx="12993">
                        <c:v>3.7839930555549843</c:v>
                      </c:pt>
                      <c:pt idx="12994">
                        <c:v>3.7842361111091494</c:v>
                      </c:pt>
                      <c:pt idx="12995">
                        <c:v>3.7844791666633144</c:v>
                      </c:pt>
                      <c:pt idx="12996">
                        <c:v>3.7847222222174794</c:v>
                      </c:pt>
                      <c:pt idx="12997">
                        <c:v>3.7849652777789204</c:v>
                      </c:pt>
                      <c:pt idx="12998">
                        <c:v>3.7852199074025892</c:v>
                      </c:pt>
                      <c:pt idx="12999">
                        <c:v>3.7854629629640302</c:v>
                      </c:pt>
                      <c:pt idx="13000">
                        <c:v>3.7857060185181952</c:v>
                      </c:pt>
                      <c:pt idx="13001">
                        <c:v>3.7859490740723603</c:v>
                      </c:pt>
                      <c:pt idx="13002">
                        <c:v>3.7861921296265253</c:v>
                      </c:pt>
                      <c:pt idx="13003">
                        <c:v>3.7864351851806903</c:v>
                      </c:pt>
                      <c:pt idx="13004">
                        <c:v>3.7866782407421313</c:v>
                      </c:pt>
                      <c:pt idx="13005">
                        <c:v>3.7869212962962964</c:v>
                      </c:pt>
                      <c:pt idx="13006">
                        <c:v>3.7871643518504614</c:v>
                      </c:pt>
                      <c:pt idx="13007">
                        <c:v>3.7874074074046264</c:v>
                      </c:pt>
                      <c:pt idx="13008">
                        <c:v>3.7876504629587915</c:v>
                      </c:pt>
                      <c:pt idx="13009">
                        <c:v>3.7878935185202325</c:v>
                      </c:pt>
                      <c:pt idx="13010">
                        <c:v>3.7881365740743975</c:v>
                      </c:pt>
                      <c:pt idx="13011">
                        <c:v>3.7883796296285626</c:v>
                      </c:pt>
                      <c:pt idx="13012">
                        <c:v>3.7886226851827276</c:v>
                      </c:pt>
                      <c:pt idx="13013">
                        <c:v>3.7888657407368926</c:v>
                      </c:pt>
                      <c:pt idx="13014">
                        <c:v>3.7891087962983336</c:v>
                      </c:pt>
                      <c:pt idx="13015">
                        <c:v>3.7893518518524987</c:v>
                      </c:pt>
                      <c:pt idx="13016">
                        <c:v>3.7895949074066637</c:v>
                      </c:pt>
                      <c:pt idx="13017">
                        <c:v>3.7898379629608288</c:v>
                      </c:pt>
                      <c:pt idx="13018">
                        <c:v>3.7900810185149938</c:v>
                      </c:pt>
                      <c:pt idx="13019">
                        <c:v>3.7903240740691588</c:v>
                      </c:pt>
                      <c:pt idx="13020">
                        <c:v>3.7905671296305998</c:v>
                      </c:pt>
                      <c:pt idx="13021">
                        <c:v>3.7908101851847649</c:v>
                      </c:pt>
                      <c:pt idx="13022">
                        <c:v>3.7910532407389299</c:v>
                      </c:pt>
                      <c:pt idx="13023">
                        <c:v>3.7912962962930949</c:v>
                      </c:pt>
                      <c:pt idx="13024">
                        <c:v>3.79153935184726</c:v>
                      </c:pt>
                      <c:pt idx="13025">
                        <c:v>3.791782407408701</c:v>
                      </c:pt>
                      <c:pt idx="13026">
                        <c:v>3.792025462962866</c:v>
                      </c:pt>
                      <c:pt idx="13027">
                        <c:v>3.7922685185170311</c:v>
                      </c:pt>
                      <c:pt idx="13028">
                        <c:v>3.7925115740711961</c:v>
                      </c:pt>
                      <c:pt idx="13029">
                        <c:v>3.7927546296253611</c:v>
                      </c:pt>
                      <c:pt idx="13030">
                        <c:v>3.7929976851868021</c:v>
                      </c:pt>
                      <c:pt idx="13031">
                        <c:v>3.7932407407409672</c:v>
                      </c:pt>
                      <c:pt idx="13032">
                        <c:v>3.7934837962951322</c:v>
                      </c:pt>
                      <c:pt idx="13033">
                        <c:v>3.7937268518492973</c:v>
                      </c:pt>
                      <c:pt idx="13034">
                        <c:v>3.7939699074034623</c:v>
                      </c:pt>
                      <c:pt idx="13035">
                        <c:v>3.7942129629649033</c:v>
                      </c:pt>
                      <c:pt idx="13036">
                        <c:v>3.7944560185190683</c:v>
                      </c:pt>
                      <c:pt idx="13037">
                        <c:v>3.7946990740732334</c:v>
                      </c:pt>
                      <c:pt idx="13038">
                        <c:v>3.7949421296273984</c:v>
                      </c:pt>
                      <c:pt idx="13039">
                        <c:v>3.7951851851815634</c:v>
                      </c:pt>
                      <c:pt idx="13040">
                        <c:v>3.7954282407357285</c:v>
                      </c:pt>
                      <c:pt idx="13041">
                        <c:v>3.7956712962971695</c:v>
                      </c:pt>
                      <c:pt idx="13042">
                        <c:v>3.7959143518513345</c:v>
                      </c:pt>
                      <c:pt idx="13043">
                        <c:v>3.7961574074054996</c:v>
                      </c:pt>
                      <c:pt idx="13044">
                        <c:v>3.7964004629596646</c:v>
                      </c:pt>
                      <c:pt idx="13045">
                        <c:v>3.7966435185138296</c:v>
                      </c:pt>
                      <c:pt idx="13046">
                        <c:v>3.7968981481447743</c:v>
                      </c:pt>
                      <c:pt idx="13047">
                        <c:v>3.7971412036989394</c:v>
                      </c:pt>
                      <c:pt idx="13048">
                        <c:v>3.7973842592603804</c:v>
                      </c:pt>
                      <c:pt idx="13049">
                        <c:v>3.7976273148145454</c:v>
                      </c:pt>
                      <c:pt idx="13050">
                        <c:v>3.7978703703687104</c:v>
                      </c:pt>
                      <c:pt idx="13051">
                        <c:v>3.7981134259228755</c:v>
                      </c:pt>
                      <c:pt idx="13052">
                        <c:v>3.7983564814770405</c:v>
                      </c:pt>
                      <c:pt idx="13053">
                        <c:v>3.7985995370384815</c:v>
                      </c:pt>
                      <c:pt idx="13054">
                        <c:v>3.7988425925926466</c:v>
                      </c:pt>
                      <c:pt idx="13055">
                        <c:v>3.7990856481468116</c:v>
                      </c:pt>
                      <c:pt idx="13056">
                        <c:v>3.7993287037009766</c:v>
                      </c:pt>
                      <c:pt idx="13057">
                        <c:v>3.7995717592551417</c:v>
                      </c:pt>
                      <c:pt idx="13058">
                        <c:v>3.7998148148165827</c:v>
                      </c:pt>
                      <c:pt idx="13059">
                        <c:v>3.8000578703707477</c:v>
                      </c:pt>
                      <c:pt idx="13060">
                        <c:v>3.8003009259249128</c:v>
                      </c:pt>
                      <c:pt idx="13061">
                        <c:v>3.8005439814790778</c:v>
                      </c:pt>
                      <c:pt idx="13062">
                        <c:v>3.8007870370332428</c:v>
                      </c:pt>
                      <c:pt idx="13063">
                        <c:v>3.8010300925946838</c:v>
                      </c:pt>
                      <c:pt idx="13064">
                        <c:v>3.8012731481488489</c:v>
                      </c:pt>
                      <c:pt idx="13065">
                        <c:v>3.8015162037030139</c:v>
                      </c:pt>
                      <c:pt idx="13066">
                        <c:v>3.8017592592571789</c:v>
                      </c:pt>
                      <c:pt idx="13067">
                        <c:v>3.802002314811344</c:v>
                      </c:pt>
                      <c:pt idx="13068">
                        <c:v>3.802245370365509</c:v>
                      </c:pt>
                      <c:pt idx="13069">
                        <c:v>3.80248842592695</c:v>
                      </c:pt>
                      <c:pt idx="13070">
                        <c:v>3.8027314814811151</c:v>
                      </c:pt>
                      <c:pt idx="13071">
                        <c:v>3.8029745370352801</c:v>
                      </c:pt>
                      <c:pt idx="13072">
                        <c:v>3.8032175925894451</c:v>
                      </c:pt>
                      <c:pt idx="13073">
                        <c:v>3.8034606481436102</c:v>
                      </c:pt>
                      <c:pt idx="13074">
                        <c:v>3.8037037037050512</c:v>
                      </c:pt>
                      <c:pt idx="13075">
                        <c:v>3.8039467592592162</c:v>
                      </c:pt>
                      <c:pt idx="13076">
                        <c:v>3.8041898148133813</c:v>
                      </c:pt>
                      <c:pt idx="13077">
                        <c:v>3.8044328703675463</c:v>
                      </c:pt>
                      <c:pt idx="13078">
                        <c:v>3.8046759259217113</c:v>
                      </c:pt>
                      <c:pt idx="13079">
                        <c:v>3.8049189814831523</c:v>
                      </c:pt>
                      <c:pt idx="13080">
                        <c:v>3.8051620370373174</c:v>
                      </c:pt>
                      <c:pt idx="13081">
                        <c:v>3.8054050925914824</c:v>
                      </c:pt>
                      <c:pt idx="13082">
                        <c:v>3.8056481481456474</c:v>
                      </c:pt>
                      <c:pt idx="13083">
                        <c:v>3.8058912036998125</c:v>
                      </c:pt>
                      <c:pt idx="13084">
                        <c:v>3.8061342592612535</c:v>
                      </c:pt>
                      <c:pt idx="13085">
                        <c:v>3.8063773148154185</c:v>
                      </c:pt>
                      <c:pt idx="13086">
                        <c:v>3.8066203703695836</c:v>
                      </c:pt>
                      <c:pt idx="13087">
                        <c:v>3.8068634259237486</c:v>
                      </c:pt>
                      <c:pt idx="13088">
                        <c:v>3.8071064814779136</c:v>
                      </c:pt>
                      <c:pt idx="13089">
                        <c:v>3.8073495370320787</c:v>
                      </c:pt>
                      <c:pt idx="13090">
                        <c:v>3.8075925925935197</c:v>
                      </c:pt>
                      <c:pt idx="13091">
                        <c:v>3.8078356481476847</c:v>
                      </c:pt>
                      <c:pt idx="13092">
                        <c:v>3.8080787037018498</c:v>
                      </c:pt>
                      <c:pt idx="13093">
                        <c:v>3.8083217592560148</c:v>
                      </c:pt>
                      <c:pt idx="13094">
                        <c:v>3.8085763888869595</c:v>
                      </c:pt>
                      <c:pt idx="13095">
                        <c:v>3.8088194444411245</c:v>
                      </c:pt>
                      <c:pt idx="13096">
                        <c:v>3.8090624999952896</c:v>
                      </c:pt>
                      <c:pt idx="13097">
                        <c:v>3.8093055555567306</c:v>
                      </c:pt>
                      <c:pt idx="13098">
                        <c:v>3.8095486111108956</c:v>
                      </c:pt>
                      <c:pt idx="13099">
                        <c:v>3.8097916666650606</c:v>
                      </c:pt>
                      <c:pt idx="13100">
                        <c:v>3.8100347222192257</c:v>
                      </c:pt>
                      <c:pt idx="13101">
                        <c:v>3.8102777777733907</c:v>
                      </c:pt>
                      <c:pt idx="13102">
                        <c:v>3.8105208333348317</c:v>
                      </c:pt>
                      <c:pt idx="13103">
                        <c:v>3.8107638888889968</c:v>
                      </c:pt>
                      <c:pt idx="13104">
                        <c:v>3.8110069444431618</c:v>
                      </c:pt>
                      <c:pt idx="13105">
                        <c:v>3.8112499999973268</c:v>
                      </c:pt>
                      <c:pt idx="13106">
                        <c:v>3.8114930555514919</c:v>
                      </c:pt>
                      <c:pt idx="13107">
                        <c:v>3.8117361111129329</c:v>
                      </c:pt>
                      <c:pt idx="13108">
                        <c:v>3.8119791666670979</c:v>
                      </c:pt>
                      <c:pt idx="13109">
                        <c:v>3.8122222222212629</c:v>
                      </c:pt>
                      <c:pt idx="13110">
                        <c:v>3.812465277775428</c:v>
                      </c:pt>
                      <c:pt idx="13111">
                        <c:v>3.812708333329593</c:v>
                      </c:pt>
                      <c:pt idx="13112">
                        <c:v>3.8129513888837581</c:v>
                      </c:pt>
                      <c:pt idx="13113">
                        <c:v>3.8131944444451991</c:v>
                      </c:pt>
                      <c:pt idx="13114">
                        <c:v>3.8134374999993641</c:v>
                      </c:pt>
                      <c:pt idx="13115">
                        <c:v>3.8136805555535291</c:v>
                      </c:pt>
                      <c:pt idx="13116">
                        <c:v>3.8139236111076942</c:v>
                      </c:pt>
                      <c:pt idx="13117">
                        <c:v>3.8141666666618592</c:v>
                      </c:pt>
                      <c:pt idx="13118">
                        <c:v>3.8144097222233002</c:v>
                      </c:pt>
                      <c:pt idx="13119">
                        <c:v>3.8146527777774653</c:v>
                      </c:pt>
                      <c:pt idx="13120">
                        <c:v>3.8148958333316303</c:v>
                      </c:pt>
                      <c:pt idx="13121">
                        <c:v>3.8151388888857953</c:v>
                      </c:pt>
                      <c:pt idx="13122">
                        <c:v>3.8153819444399604</c:v>
                      </c:pt>
                      <c:pt idx="13123">
                        <c:v>3.8156250000014014</c:v>
                      </c:pt>
                      <c:pt idx="13124">
                        <c:v>3.8158680555555664</c:v>
                      </c:pt>
                      <c:pt idx="13125">
                        <c:v>3.8161111111097314</c:v>
                      </c:pt>
                      <c:pt idx="13126">
                        <c:v>3.8163541666638965</c:v>
                      </c:pt>
                      <c:pt idx="13127">
                        <c:v>3.8165972222180615</c:v>
                      </c:pt>
                      <c:pt idx="13128">
                        <c:v>3.8168402777795025</c:v>
                      </c:pt>
                      <c:pt idx="13129">
                        <c:v>3.8170833333336676</c:v>
                      </c:pt>
                      <c:pt idx="13130">
                        <c:v>3.8173263888878326</c:v>
                      </c:pt>
                      <c:pt idx="13131">
                        <c:v>3.8175694444419976</c:v>
                      </c:pt>
                      <c:pt idx="13132">
                        <c:v>3.8178124999961627</c:v>
                      </c:pt>
                      <c:pt idx="13133">
                        <c:v>3.8180555555576037</c:v>
                      </c:pt>
                      <c:pt idx="13134">
                        <c:v>3.8182986111117687</c:v>
                      </c:pt>
                      <c:pt idx="13135">
                        <c:v>3.8185416666659338</c:v>
                      </c:pt>
                      <c:pt idx="13136">
                        <c:v>3.8187847222200988</c:v>
                      </c:pt>
                      <c:pt idx="13137">
                        <c:v>3.8190277777742638</c:v>
                      </c:pt>
                      <c:pt idx="13138">
                        <c:v>3.8192708333284289</c:v>
                      </c:pt>
                      <c:pt idx="13139">
                        <c:v>3.8195138888898699</c:v>
                      </c:pt>
                      <c:pt idx="13140">
                        <c:v>3.8197569444440349</c:v>
                      </c:pt>
                      <c:pt idx="13141">
                        <c:v>3.8199999999981999</c:v>
                      </c:pt>
                      <c:pt idx="13142">
                        <c:v>3.820243055552365</c:v>
                      </c:pt>
                      <c:pt idx="13143">
                        <c:v>3.8204976851833097</c:v>
                      </c:pt>
                      <c:pt idx="13144">
                        <c:v>3.8207407407374747</c:v>
                      </c:pt>
                      <c:pt idx="13145">
                        <c:v>3.8209837962916398</c:v>
                      </c:pt>
                      <c:pt idx="13146">
                        <c:v>3.8212268518530808</c:v>
                      </c:pt>
                      <c:pt idx="13147">
                        <c:v>3.8214699074072458</c:v>
                      </c:pt>
                      <c:pt idx="13148">
                        <c:v>3.8217129629614108</c:v>
                      </c:pt>
                      <c:pt idx="13149">
                        <c:v>3.8219560185155759</c:v>
                      </c:pt>
                      <c:pt idx="13150">
                        <c:v>3.8221990740697409</c:v>
                      </c:pt>
                      <c:pt idx="13151">
                        <c:v>3.8224421296311819</c:v>
                      </c:pt>
                      <c:pt idx="13152">
                        <c:v>3.8226851851853469</c:v>
                      </c:pt>
                      <c:pt idx="13153">
                        <c:v>3.822928240739512</c:v>
                      </c:pt>
                      <c:pt idx="13154">
                        <c:v>3.823171296293677</c:v>
                      </c:pt>
                      <c:pt idx="13155">
                        <c:v>3.8234143518478421</c:v>
                      </c:pt>
                      <c:pt idx="13156">
                        <c:v>3.8236574074092831</c:v>
                      </c:pt>
                      <c:pt idx="13157">
                        <c:v>3.8239004629634481</c:v>
                      </c:pt>
                      <c:pt idx="13158">
                        <c:v>3.8241435185176131</c:v>
                      </c:pt>
                      <c:pt idx="13159">
                        <c:v>3.8243865740717782</c:v>
                      </c:pt>
                      <c:pt idx="13160">
                        <c:v>3.8246296296259432</c:v>
                      </c:pt>
                      <c:pt idx="13161">
                        <c:v>3.8248726851801083</c:v>
                      </c:pt>
                      <c:pt idx="13162">
                        <c:v>3.8251157407415493</c:v>
                      </c:pt>
                      <c:pt idx="13163">
                        <c:v>3.8253587962957143</c:v>
                      </c:pt>
                      <c:pt idx="13164">
                        <c:v>3.8256018518498793</c:v>
                      </c:pt>
                      <c:pt idx="13165">
                        <c:v>3.8258449074040444</c:v>
                      </c:pt>
                      <c:pt idx="13166">
                        <c:v>3.8260879629582094</c:v>
                      </c:pt>
                      <c:pt idx="13167">
                        <c:v>3.8263310185196504</c:v>
                      </c:pt>
                      <c:pt idx="13168">
                        <c:v>3.8265740740738154</c:v>
                      </c:pt>
                      <c:pt idx="13169">
                        <c:v>3.8268171296279805</c:v>
                      </c:pt>
                      <c:pt idx="13170">
                        <c:v>3.8270601851821455</c:v>
                      </c:pt>
                      <c:pt idx="13171">
                        <c:v>3.8273032407363106</c:v>
                      </c:pt>
                      <c:pt idx="13172">
                        <c:v>3.8275462962977516</c:v>
                      </c:pt>
                      <c:pt idx="13173">
                        <c:v>3.8277893518519166</c:v>
                      </c:pt>
                      <c:pt idx="13174">
                        <c:v>3.8280324074060816</c:v>
                      </c:pt>
                      <c:pt idx="13175">
                        <c:v>3.8282754629602467</c:v>
                      </c:pt>
                      <c:pt idx="13176">
                        <c:v>3.8285185185144117</c:v>
                      </c:pt>
                      <c:pt idx="13177">
                        <c:v>3.8287615740758527</c:v>
                      </c:pt>
                      <c:pt idx="13178">
                        <c:v>3.8290046296300178</c:v>
                      </c:pt>
                      <c:pt idx="13179">
                        <c:v>3.8292476851841828</c:v>
                      </c:pt>
                      <c:pt idx="13180">
                        <c:v>3.8294907407383478</c:v>
                      </c:pt>
                      <c:pt idx="13181">
                        <c:v>3.8297337962925129</c:v>
                      </c:pt>
                      <c:pt idx="13182">
                        <c:v>3.8299768518539539</c:v>
                      </c:pt>
                      <c:pt idx="13183">
                        <c:v>3.8302199074081189</c:v>
                      </c:pt>
                      <c:pt idx="13184">
                        <c:v>3.8304629629622839</c:v>
                      </c:pt>
                      <c:pt idx="13185">
                        <c:v>3.830706018516449</c:v>
                      </c:pt>
                      <c:pt idx="13186">
                        <c:v>3.830949074070614</c:v>
                      </c:pt>
                      <c:pt idx="13187">
                        <c:v>3.8311921296247791</c:v>
                      </c:pt>
                      <c:pt idx="13188">
                        <c:v>3.8314351851862201</c:v>
                      </c:pt>
                      <c:pt idx="13189">
                        <c:v>3.8316782407403851</c:v>
                      </c:pt>
                      <c:pt idx="13190">
                        <c:v>3.8319328703713298</c:v>
                      </c:pt>
                      <c:pt idx="13191">
                        <c:v>3.8321759259254948</c:v>
                      </c:pt>
                      <c:pt idx="13192">
                        <c:v>3.8324189814796599</c:v>
                      </c:pt>
                      <c:pt idx="13193">
                        <c:v>3.8326620370338249</c:v>
                      </c:pt>
                      <c:pt idx="13194">
                        <c:v>3.8329050925879899</c:v>
                      </c:pt>
                      <c:pt idx="13195">
                        <c:v>3.8331481481494309</c:v>
                      </c:pt>
                      <c:pt idx="13196">
                        <c:v>3.833391203703596</c:v>
                      </c:pt>
                      <c:pt idx="13197">
                        <c:v>3.833634259257761</c:v>
                      </c:pt>
                      <c:pt idx="13198">
                        <c:v>3.8338773148119261</c:v>
                      </c:pt>
                      <c:pt idx="13199">
                        <c:v>3.8341203703660911</c:v>
                      </c:pt>
                      <c:pt idx="13200">
                        <c:v>3.8343634259275321</c:v>
                      </c:pt>
                      <c:pt idx="13201">
                        <c:v>3.8346064814816971</c:v>
                      </c:pt>
                      <c:pt idx="13202">
                        <c:v>3.8348495370358622</c:v>
                      </c:pt>
                      <c:pt idx="13203">
                        <c:v>3.8350925925900272</c:v>
                      </c:pt>
                      <c:pt idx="13204">
                        <c:v>3.8353356481441923</c:v>
                      </c:pt>
                      <c:pt idx="13205">
                        <c:v>3.8355787037056333</c:v>
                      </c:pt>
                      <c:pt idx="13206">
                        <c:v>3.8358217592597983</c:v>
                      </c:pt>
                      <c:pt idx="13207">
                        <c:v>3.8360648148139633</c:v>
                      </c:pt>
                      <c:pt idx="13208">
                        <c:v>3.8363078703681284</c:v>
                      </c:pt>
                      <c:pt idx="13209">
                        <c:v>3.8365509259222934</c:v>
                      </c:pt>
                      <c:pt idx="13210">
                        <c:v>3.8367939814764584</c:v>
                      </c:pt>
                      <c:pt idx="13211">
                        <c:v>3.8370370370378994</c:v>
                      </c:pt>
                      <c:pt idx="13212">
                        <c:v>3.8372800925920645</c:v>
                      </c:pt>
                      <c:pt idx="13213">
                        <c:v>3.8375231481462295</c:v>
                      </c:pt>
                      <c:pt idx="13214">
                        <c:v>3.8377662037003946</c:v>
                      </c:pt>
                      <c:pt idx="13215">
                        <c:v>3.8380092592545596</c:v>
                      </c:pt>
                      <c:pt idx="13216">
                        <c:v>3.8382523148160006</c:v>
                      </c:pt>
                      <c:pt idx="13217">
                        <c:v>3.8384953703701656</c:v>
                      </c:pt>
                      <c:pt idx="13218">
                        <c:v>3.8387384259243307</c:v>
                      </c:pt>
                      <c:pt idx="13219">
                        <c:v>3.8389814814784957</c:v>
                      </c:pt>
                      <c:pt idx="13220">
                        <c:v>3.8392245370326608</c:v>
                      </c:pt>
                      <c:pt idx="13221">
                        <c:v>3.8394675925941018</c:v>
                      </c:pt>
                      <c:pt idx="13222">
                        <c:v>3.8397106481482668</c:v>
                      </c:pt>
                      <c:pt idx="13223">
                        <c:v>3.8399537037024318</c:v>
                      </c:pt>
                      <c:pt idx="13224">
                        <c:v>3.8401967592565969</c:v>
                      </c:pt>
                      <c:pt idx="13225">
                        <c:v>3.8404398148107619</c:v>
                      </c:pt>
                      <c:pt idx="13226">
                        <c:v>3.8406828703722029</c:v>
                      </c:pt>
                      <c:pt idx="13227">
                        <c:v>3.8409259259263679</c:v>
                      </c:pt>
                      <c:pt idx="13228">
                        <c:v>3.841168981480533</c:v>
                      </c:pt>
                      <c:pt idx="13229">
                        <c:v>3.841412037034698</c:v>
                      </c:pt>
                      <c:pt idx="13230">
                        <c:v>3.8416550925888631</c:v>
                      </c:pt>
                      <c:pt idx="13231">
                        <c:v>3.8418981481430281</c:v>
                      </c:pt>
                      <c:pt idx="13232">
                        <c:v>3.8421412037044691</c:v>
                      </c:pt>
                      <c:pt idx="13233">
                        <c:v>3.8423842592586341</c:v>
                      </c:pt>
                      <c:pt idx="13234">
                        <c:v>3.8426273148127992</c:v>
                      </c:pt>
                      <c:pt idx="13235">
                        <c:v>3.8428703703669642</c:v>
                      </c:pt>
                      <c:pt idx="13236">
                        <c:v>3.8431134259211293</c:v>
                      </c:pt>
                      <c:pt idx="13237">
                        <c:v>3.8433564814825703</c:v>
                      </c:pt>
                      <c:pt idx="13238">
                        <c:v>3.8435995370367353</c:v>
                      </c:pt>
                      <c:pt idx="13239">
                        <c:v>3.84385416666768</c:v>
                      </c:pt>
                      <c:pt idx="13240">
                        <c:v>3.844097222221845</c:v>
                      </c:pt>
                      <c:pt idx="13241">
                        <c:v>3.8443402777760101</c:v>
                      </c:pt>
                      <c:pt idx="13242">
                        <c:v>3.8445833333301751</c:v>
                      </c:pt>
                      <c:pt idx="13243">
                        <c:v>3.8448263888843401</c:v>
                      </c:pt>
                      <c:pt idx="13244">
                        <c:v>3.8450694444457811</c:v>
                      </c:pt>
                      <c:pt idx="13245">
                        <c:v>3.8453124999999462</c:v>
                      </c:pt>
                      <c:pt idx="13246">
                        <c:v>3.8455555555541112</c:v>
                      </c:pt>
                      <c:pt idx="13247">
                        <c:v>3.8457986111082763</c:v>
                      </c:pt>
                      <c:pt idx="13248">
                        <c:v>3.8460416666624413</c:v>
                      </c:pt>
                      <c:pt idx="13249">
                        <c:v>3.8462847222238823</c:v>
                      </c:pt>
                      <c:pt idx="13250">
                        <c:v>3.8465277777780473</c:v>
                      </c:pt>
                      <c:pt idx="13251">
                        <c:v>3.8467708333322124</c:v>
                      </c:pt>
                      <c:pt idx="13252">
                        <c:v>3.8470138888863774</c:v>
                      </c:pt>
                      <c:pt idx="13253">
                        <c:v>3.8472569444405424</c:v>
                      </c:pt>
                      <c:pt idx="13254">
                        <c:v>3.8475000000019834</c:v>
                      </c:pt>
                      <c:pt idx="13255">
                        <c:v>3.8477430555561485</c:v>
                      </c:pt>
                      <c:pt idx="13256">
                        <c:v>3.8479861111103135</c:v>
                      </c:pt>
                      <c:pt idx="13257">
                        <c:v>3.8482291666644786</c:v>
                      </c:pt>
                      <c:pt idx="13258">
                        <c:v>3.8484722222186436</c:v>
                      </c:pt>
                      <c:pt idx="13259">
                        <c:v>3.8487152777728086</c:v>
                      </c:pt>
                      <c:pt idx="13260">
                        <c:v>3.8489583333342496</c:v>
                      </c:pt>
                      <c:pt idx="13261">
                        <c:v>3.8492013888884147</c:v>
                      </c:pt>
                      <c:pt idx="13262">
                        <c:v>3.8494444444425797</c:v>
                      </c:pt>
                      <c:pt idx="13263">
                        <c:v>3.8496874999967448</c:v>
                      </c:pt>
                      <c:pt idx="13264">
                        <c:v>3.8499305555509098</c:v>
                      </c:pt>
                      <c:pt idx="13265">
                        <c:v>3.8501736111123508</c:v>
                      </c:pt>
                      <c:pt idx="13266">
                        <c:v>3.8504166666665158</c:v>
                      </c:pt>
                      <c:pt idx="13267">
                        <c:v>3.8506597222206809</c:v>
                      </c:pt>
                      <c:pt idx="13268">
                        <c:v>3.8509027777748459</c:v>
                      </c:pt>
                      <c:pt idx="13269">
                        <c:v>3.8511458333290109</c:v>
                      </c:pt>
                      <c:pt idx="13270">
                        <c:v>3.8513888888904519</c:v>
                      </c:pt>
                      <c:pt idx="13271">
                        <c:v>3.851631944444617</c:v>
                      </c:pt>
                      <c:pt idx="13272">
                        <c:v>3.851874999998782</c:v>
                      </c:pt>
                      <c:pt idx="13273">
                        <c:v>3.8521180555529471</c:v>
                      </c:pt>
                      <c:pt idx="13274">
                        <c:v>3.8523611111071121</c:v>
                      </c:pt>
                      <c:pt idx="13275">
                        <c:v>3.8526041666685531</c:v>
                      </c:pt>
                      <c:pt idx="13276">
                        <c:v>3.8528472222227181</c:v>
                      </c:pt>
                      <c:pt idx="13277">
                        <c:v>3.8530902777768832</c:v>
                      </c:pt>
                      <c:pt idx="13278">
                        <c:v>3.8533333333310482</c:v>
                      </c:pt>
                      <c:pt idx="13279">
                        <c:v>3.8535763888852133</c:v>
                      </c:pt>
                      <c:pt idx="13280">
                        <c:v>3.8538194444393783</c:v>
                      </c:pt>
                      <c:pt idx="13281">
                        <c:v>3.8540625000008193</c:v>
                      </c:pt>
                      <c:pt idx="13282">
                        <c:v>3.8543055555549843</c:v>
                      </c:pt>
                      <c:pt idx="13283">
                        <c:v>3.8545486111091494</c:v>
                      </c:pt>
                      <c:pt idx="13284">
                        <c:v>3.8547916666633144</c:v>
                      </c:pt>
                      <c:pt idx="13285">
                        <c:v>3.8550347222174794</c:v>
                      </c:pt>
                      <c:pt idx="13286">
                        <c:v>3.8552777777789204</c:v>
                      </c:pt>
                      <c:pt idx="13287">
                        <c:v>3.8555324074025892</c:v>
                      </c:pt>
                      <c:pt idx="13288">
                        <c:v>3.8557754629640302</c:v>
                      </c:pt>
                      <c:pt idx="13289">
                        <c:v>3.8560185185181952</c:v>
                      </c:pt>
                      <c:pt idx="13290">
                        <c:v>3.8562615740723603</c:v>
                      </c:pt>
                      <c:pt idx="13291">
                        <c:v>3.8565046296265253</c:v>
                      </c:pt>
                      <c:pt idx="13292">
                        <c:v>3.8567476851806903</c:v>
                      </c:pt>
                      <c:pt idx="13293">
                        <c:v>3.8569907407421313</c:v>
                      </c:pt>
                      <c:pt idx="13294">
                        <c:v>3.8572337962962964</c:v>
                      </c:pt>
                      <c:pt idx="13295">
                        <c:v>3.8574768518504614</c:v>
                      </c:pt>
                      <c:pt idx="13296">
                        <c:v>3.8577199074046264</c:v>
                      </c:pt>
                      <c:pt idx="13297">
                        <c:v>3.8579629629587915</c:v>
                      </c:pt>
                      <c:pt idx="13298">
                        <c:v>3.8582060185202325</c:v>
                      </c:pt>
                      <c:pt idx="13299">
                        <c:v>3.8584490740743975</c:v>
                      </c:pt>
                      <c:pt idx="13300">
                        <c:v>3.8586921296285626</c:v>
                      </c:pt>
                      <c:pt idx="13301">
                        <c:v>3.8589351851827276</c:v>
                      </c:pt>
                      <c:pt idx="13302">
                        <c:v>3.8591782407368926</c:v>
                      </c:pt>
                      <c:pt idx="13303">
                        <c:v>3.8594212962983336</c:v>
                      </c:pt>
                      <c:pt idx="13304">
                        <c:v>3.8596643518524987</c:v>
                      </c:pt>
                      <c:pt idx="13305">
                        <c:v>3.8599074074066637</c:v>
                      </c:pt>
                      <c:pt idx="13306">
                        <c:v>3.8601504629608288</c:v>
                      </c:pt>
                      <c:pt idx="13307">
                        <c:v>3.8603935185149938</c:v>
                      </c:pt>
                      <c:pt idx="13308">
                        <c:v>3.8606365740691588</c:v>
                      </c:pt>
                      <c:pt idx="13309">
                        <c:v>3.8608796296305998</c:v>
                      </c:pt>
                      <c:pt idx="13310">
                        <c:v>3.8611226851847649</c:v>
                      </c:pt>
                      <c:pt idx="13311">
                        <c:v>3.8613657407389299</c:v>
                      </c:pt>
                      <c:pt idx="13312">
                        <c:v>3.8616087962930949</c:v>
                      </c:pt>
                      <c:pt idx="13313">
                        <c:v>3.86185185184726</c:v>
                      </c:pt>
                      <c:pt idx="13314">
                        <c:v>3.862094907408701</c:v>
                      </c:pt>
                      <c:pt idx="13315">
                        <c:v>3.862337962962866</c:v>
                      </c:pt>
                      <c:pt idx="13316">
                        <c:v>3.8625810185170311</c:v>
                      </c:pt>
                      <c:pt idx="13317">
                        <c:v>3.8628240740711961</c:v>
                      </c:pt>
                      <c:pt idx="13318">
                        <c:v>3.8630671296253611</c:v>
                      </c:pt>
                      <c:pt idx="13319">
                        <c:v>3.8633101851868021</c:v>
                      </c:pt>
                      <c:pt idx="13320">
                        <c:v>3.8635532407409672</c:v>
                      </c:pt>
                      <c:pt idx="13321">
                        <c:v>3.8637962962951322</c:v>
                      </c:pt>
                      <c:pt idx="13322">
                        <c:v>3.8640393518492973</c:v>
                      </c:pt>
                      <c:pt idx="13323">
                        <c:v>3.8642824074034623</c:v>
                      </c:pt>
                      <c:pt idx="13324">
                        <c:v>3.8645254629649033</c:v>
                      </c:pt>
                      <c:pt idx="13325">
                        <c:v>3.8647685185190683</c:v>
                      </c:pt>
                      <c:pt idx="13326">
                        <c:v>3.8650115740732334</c:v>
                      </c:pt>
                      <c:pt idx="13327">
                        <c:v>3.8652546296273984</c:v>
                      </c:pt>
                      <c:pt idx="13328">
                        <c:v>3.8654976851815634</c:v>
                      </c:pt>
                      <c:pt idx="13329">
                        <c:v>3.8657407407357285</c:v>
                      </c:pt>
                      <c:pt idx="13330">
                        <c:v>3.8659837962971695</c:v>
                      </c:pt>
                      <c:pt idx="13331">
                        <c:v>3.8662268518513345</c:v>
                      </c:pt>
                      <c:pt idx="13332">
                        <c:v>3.8664699074054996</c:v>
                      </c:pt>
                      <c:pt idx="13333">
                        <c:v>3.8667129629596646</c:v>
                      </c:pt>
                      <c:pt idx="13334">
                        <c:v>3.8669560185138296</c:v>
                      </c:pt>
                      <c:pt idx="13335">
                        <c:v>3.8672106481447743</c:v>
                      </c:pt>
                      <c:pt idx="13336">
                        <c:v>3.8674537036989394</c:v>
                      </c:pt>
                      <c:pt idx="13337">
                        <c:v>3.8676967592603804</c:v>
                      </c:pt>
                      <c:pt idx="13338">
                        <c:v>3.8679398148145454</c:v>
                      </c:pt>
                      <c:pt idx="13339">
                        <c:v>3.8681828703687104</c:v>
                      </c:pt>
                      <c:pt idx="13340">
                        <c:v>3.8684259259228755</c:v>
                      </c:pt>
                      <c:pt idx="13341">
                        <c:v>3.8686689814770405</c:v>
                      </c:pt>
                      <c:pt idx="13342">
                        <c:v>3.8689120370384815</c:v>
                      </c:pt>
                      <c:pt idx="13343">
                        <c:v>3.8691550925926466</c:v>
                      </c:pt>
                      <c:pt idx="13344">
                        <c:v>3.8693981481468116</c:v>
                      </c:pt>
                      <c:pt idx="13345">
                        <c:v>3.8696412037009766</c:v>
                      </c:pt>
                      <c:pt idx="13346">
                        <c:v>3.8698842592551417</c:v>
                      </c:pt>
                      <c:pt idx="13347">
                        <c:v>3.8701273148165827</c:v>
                      </c:pt>
                      <c:pt idx="13348">
                        <c:v>3.8703703703707477</c:v>
                      </c:pt>
                      <c:pt idx="13349">
                        <c:v>3.8706134259249128</c:v>
                      </c:pt>
                      <c:pt idx="13350">
                        <c:v>3.8708564814790778</c:v>
                      </c:pt>
                      <c:pt idx="13351">
                        <c:v>3.8710995370332428</c:v>
                      </c:pt>
                      <c:pt idx="13352">
                        <c:v>3.8713425925946838</c:v>
                      </c:pt>
                      <c:pt idx="13353">
                        <c:v>3.8715856481488489</c:v>
                      </c:pt>
                      <c:pt idx="13354">
                        <c:v>3.8718287037030139</c:v>
                      </c:pt>
                      <c:pt idx="13355">
                        <c:v>3.8720717592571789</c:v>
                      </c:pt>
                      <c:pt idx="13356">
                        <c:v>3.872314814811344</c:v>
                      </c:pt>
                      <c:pt idx="13357">
                        <c:v>3.872557870365509</c:v>
                      </c:pt>
                      <c:pt idx="13358">
                        <c:v>3.87280092592695</c:v>
                      </c:pt>
                      <c:pt idx="13359">
                        <c:v>3.8730439814811151</c:v>
                      </c:pt>
                      <c:pt idx="13360">
                        <c:v>3.8732870370352801</c:v>
                      </c:pt>
                      <c:pt idx="13361">
                        <c:v>3.8735300925894451</c:v>
                      </c:pt>
                      <c:pt idx="13362">
                        <c:v>3.8737731481436102</c:v>
                      </c:pt>
                      <c:pt idx="13363">
                        <c:v>3.8740162037050512</c:v>
                      </c:pt>
                      <c:pt idx="13364">
                        <c:v>3.8742592592592162</c:v>
                      </c:pt>
                      <c:pt idx="13365">
                        <c:v>3.8745023148133813</c:v>
                      </c:pt>
                      <c:pt idx="13366">
                        <c:v>3.8747453703675463</c:v>
                      </c:pt>
                      <c:pt idx="13367">
                        <c:v>3.8749884259217113</c:v>
                      </c:pt>
                      <c:pt idx="13368">
                        <c:v>3.8752314814831523</c:v>
                      </c:pt>
                      <c:pt idx="13369">
                        <c:v>3.8754745370373174</c:v>
                      </c:pt>
                      <c:pt idx="13370">
                        <c:v>3.8757175925914824</c:v>
                      </c:pt>
                      <c:pt idx="13371">
                        <c:v>3.8759606481456474</c:v>
                      </c:pt>
                      <c:pt idx="13372">
                        <c:v>3.8762037036998125</c:v>
                      </c:pt>
                      <c:pt idx="13373">
                        <c:v>3.8764467592612535</c:v>
                      </c:pt>
                      <c:pt idx="13374">
                        <c:v>3.8766898148154185</c:v>
                      </c:pt>
                      <c:pt idx="13375">
                        <c:v>3.8769328703695836</c:v>
                      </c:pt>
                      <c:pt idx="13376">
                        <c:v>3.8771759259237486</c:v>
                      </c:pt>
                      <c:pt idx="13377">
                        <c:v>3.8774189814779136</c:v>
                      </c:pt>
                      <c:pt idx="13378">
                        <c:v>3.8776620370320787</c:v>
                      </c:pt>
                      <c:pt idx="13379">
                        <c:v>3.8779050925935197</c:v>
                      </c:pt>
                      <c:pt idx="13380">
                        <c:v>3.8781481481476847</c:v>
                      </c:pt>
                      <c:pt idx="13381">
                        <c:v>3.8783912037018498</c:v>
                      </c:pt>
                      <c:pt idx="13382">
                        <c:v>3.8786342592560148</c:v>
                      </c:pt>
                      <c:pt idx="13383">
                        <c:v>3.8788888888869595</c:v>
                      </c:pt>
                      <c:pt idx="13384">
                        <c:v>3.8791319444411245</c:v>
                      </c:pt>
                      <c:pt idx="13385">
                        <c:v>3.8793749999952896</c:v>
                      </c:pt>
                      <c:pt idx="13386">
                        <c:v>3.8796180555567306</c:v>
                      </c:pt>
                      <c:pt idx="13387">
                        <c:v>3.8798611111108956</c:v>
                      </c:pt>
                      <c:pt idx="13388">
                        <c:v>3.8801041666650606</c:v>
                      </c:pt>
                      <c:pt idx="13389">
                        <c:v>3.8803472222192257</c:v>
                      </c:pt>
                      <c:pt idx="13390">
                        <c:v>3.8805902777733907</c:v>
                      </c:pt>
                      <c:pt idx="13391">
                        <c:v>3.8808333333348317</c:v>
                      </c:pt>
                      <c:pt idx="13392">
                        <c:v>3.8810763888889968</c:v>
                      </c:pt>
                      <c:pt idx="13393">
                        <c:v>3.8813194444431618</c:v>
                      </c:pt>
                      <c:pt idx="13394">
                        <c:v>3.8815624999973268</c:v>
                      </c:pt>
                      <c:pt idx="13395">
                        <c:v>3.8818055555514919</c:v>
                      </c:pt>
                      <c:pt idx="13396">
                        <c:v>3.8820486111129329</c:v>
                      </c:pt>
                      <c:pt idx="13397">
                        <c:v>3.8822916666670979</c:v>
                      </c:pt>
                      <c:pt idx="13398">
                        <c:v>3.8825347222212629</c:v>
                      </c:pt>
                      <c:pt idx="13399">
                        <c:v>3.882777777775428</c:v>
                      </c:pt>
                      <c:pt idx="13400">
                        <c:v>3.883020833329593</c:v>
                      </c:pt>
                      <c:pt idx="13401">
                        <c:v>3.8832638888837581</c:v>
                      </c:pt>
                      <c:pt idx="13402">
                        <c:v>3.8835069444451991</c:v>
                      </c:pt>
                      <c:pt idx="13403">
                        <c:v>3.8837499999993641</c:v>
                      </c:pt>
                      <c:pt idx="13404">
                        <c:v>3.8839930555535291</c:v>
                      </c:pt>
                      <c:pt idx="13405">
                        <c:v>3.8842361111076942</c:v>
                      </c:pt>
                      <c:pt idx="13406">
                        <c:v>3.8844791666618592</c:v>
                      </c:pt>
                      <c:pt idx="13407">
                        <c:v>3.8847222222233002</c:v>
                      </c:pt>
                      <c:pt idx="13408">
                        <c:v>3.8849652777774653</c:v>
                      </c:pt>
                      <c:pt idx="13409">
                        <c:v>3.8852083333316303</c:v>
                      </c:pt>
                      <c:pt idx="13410">
                        <c:v>3.8854513888857953</c:v>
                      </c:pt>
                      <c:pt idx="13411">
                        <c:v>3.8856944444399604</c:v>
                      </c:pt>
                      <c:pt idx="13412">
                        <c:v>3.8859375000014014</c:v>
                      </c:pt>
                      <c:pt idx="13413">
                        <c:v>3.8861805555555664</c:v>
                      </c:pt>
                      <c:pt idx="13414">
                        <c:v>3.8864236111097314</c:v>
                      </c:pt>
                      <c:pt idx="13415">
                        <c:v>3.8866666666638965</c:v>
                      </c:pt>
                      <c:pt idx="13416">
                        <c:v>3.8869097222180615</c:v>
                      </c:pt>
                      <c:pt idx="13417">
                        <c:v>3.8871527777795025</c:v>
                      </c:pt>
                      <c:pt idx="13418">
                        <c:v>3.8873958333336676</c:v>
                      </c:pt>
                      <c:pt idx="13419">
                        <c:v>3.8876388888878326</c:v>
                      </c:pt>
                      <c:pt idx="13420">
                        <c:v>3.8878819444419976</c:v>
                      </c:pt>
                      <c:pt idx="13421">
                        <c:v>3.8881249999961627</c:v>
                      </c:pt>
                      <c:pt idx="13422">
                        <c:v>3.8883680555576037</c:v>
                      </c:pt>
                      <c:pt idx="13423">
                        <c:v>3.8886111111117687</c:v>
                      </c:pt>
                      <c:pt idx="13424">
                        <c:v>3.8888541666659338</c:v>
                      </c:pt>
                      <c:pt idx="13425">
                        <c:v>3.8890972222200988</c:v>
                      </c:pt>
                      <c:pt idx="13426">
                        <c:v>3.8893402777742638</c:v>
                      </c:pt>
                      <c:pt idx="13427">
                        <c:v>3.8895833333284289</c:v>
                      </c:pt>
                      <c:pt idx="13428">
                        <c:v>3.8898263888898699</c:v>
                      </c:pt>
                      <c:pt idx="13429">
                        <c:v>3.8900694444440349</c:v>
                      </c:pt>
                      <c:pt idx="13430">
                        <c:v>3.8903124999981999</c:v>
                      </c:pt>
                      <c:pt idx="13431">
                        <c:v>3.890555555552365</c:v>
                      </c:pt>
                      <c:pt idx="13432">
                        <c:v>3.8908101851833097</c:v>
                      </c:pt>
                      <c:pt idx="13433">
                        <c:v>3.8910532407374747</c:v>
                      </c:pt>
                      <c:pt idx="13434">
                        <c:v>3.8912962962916398</c:v>
                      </c:pt>
                      <c:pt idx="13435">
                        <c:v>3.8915393518530808</c:v>
                      </c:pt>
                      <c:pt idx="13436">
                        <c:v>3.8917824074072458</c:v>
                      </c:pt>
                      <c:pt idx="13437">
                        <c:v>3.8920254629614108</c:v>
                      </c:pt>
                      <c:pt idx="13438">
                        <c:v>3.8922685185155759</c:v>
                      </c:pt>
                      <c:pt idx="13439">
                        <c:v>3.8925115740697409</c:v>
                      </c:pt>
                      <c:pt idx="13440">
                        <c:v>3.8927546296311819</c:v>
                      </c:pt>
                      <c:pt idx="13441">
                        <c:v>3.8929976851853469</c:v>
                      </c:pt>
                      <c:pt idx="13442">
                        <c:v>3.893240740739512</c:v>
                      </c:pt>
                      <c:pt idx="13443">
                        <c:v>3.893483796293677</c:v>
                      </c:pt>
                      <c:pt idx="13444">
                        <c:v>3.8937268518478421</c:v>
                      </c:pt>
                      <c:pt idx="13445">
                        <c:v>3.8939699074092831</c:v>
                      </c:pt>
                      <c:pt idx="13446">
                        <c:v>3.8942129629634481</c:v>
                      </c:pt>
                      <c:pt idx="13447">
                        <c:v>3.8944560185176131</c:v>
                      </c:pt>
                      <c:pt idx="13448">
                        <c:v>3.8946990740717782</c:v>
                      </c:pt>
                      <c:pt idx="13449">
                        <c:v>3.8949421296259432</c:v>
                      </c:pt>
                      <c:pt idx="13450">
                        <c:v>3.8951851851801083</c:v>
                      </c:pt>
                      <c:pt idx="13451">
                        <c:v>3.8954282407415493</c:v>
                      </c:pt>
                      <c:pt idx="13452">
                        <c:v>3.8956712962957143</c:v>
                      </c:pt>
                      <c:pt idx="13453">
                        <c:v>3.8959143518498793</c:v>
                      </c:pt>
                      <c:pt idx="13454">
                        <c:v>3.8961574074040444</c:v>
                      </c:pt>
                      <c:pt idx="13455">
                        <c:v>3.8964004629582094</c:v>
                      </c:pt>
                      <c:pt idx="13456">
                        <c:v>3.8966435185196504</c:v>
                      </c:pt>
                      <c:pt idx="13457">
                        <c:v>3.8968865740738154</c:v>
                      </c:pt>
                      <c:pt idx="13458">
                        <c:v>3.8971296296279805</c:v>
                      </c:pt>
                      <c:pt idx="13459">
                        <c:v>3.8973726851821455</c:v>
                      </c:pt>
                      <c:pt idx="13460">
                        <c:v>3.8976157407363106</c:v>
                      </c:pt>
                      <c:pt idx="13461">
                        <c:v>3.8978587962977516</c:v>
                      </c:pt>
                      <c:pt idx="13462">
                        <c:v>3.8981018518519166</c:v>
                      </c:pt>
                      <c:pt idx="13463">
                        <c:v>3.8983449074060816</c:v>
                      </c:pt>
                      <c:pt idx="13464">
                        <c:v>3.8985879629602467</c:v>
                      </c:pt>
                      <c:pt idx="13465">
                        <c:v>3.8988310185144117</c:v>
                      </c:pt>
                      <c:pt idx="13466">
                        <c:v>3.8990740740758527</c:v>
                      </c:pt>
                      <c:pt idx="13467">
                        <c:v>3.8993171296300178</c:v>
                      </c:pt>
                      <c:pt idx="13468">
                        <c:v>3.8995601851841828</c:v>
                      </c:pt>
                      <c:pt idx="13469">
                        <c:v>3.8998032407383478</c:v>
                      </c:pt>
                      <c:pt idx="13470">
                        <c:v>3.9000462962925129</c:v>
                      </c:pt>
                      <c:pt idx="13471">
                        <c:v>3.9002893518539539</c:v>
                      </c:pt>
                      <c:pt idx="13472">
                        <c:v>3.9005324074081189</c:v>
                      </c:pt>
                      <c:pt idx="13473">
                        <c:v>3.9007754629622839</c:v>
                      </c:pt>
                      <c:pt idx="13474">
                        <c:v>3.901018518516449</c:v>
                      </c:pt>
                      <c:pt idx="13475">
                        <c:v>3.901261574070614</c:v>
                      </c:pt>
                      <c:pt idx="13476">
                        <c:v>3.9015046296247791</c:v>
                      </c:pt>
                      <c:pt idx="13477">
                        <c:v>3.9017476851862201</c:v>
                      </c:pt>
                      <c:pt idx="13478">
                        <c:v>3.9019907407403851</c:v>
                      </c:pt>
                      <c:pt idx="13479">
                        <c:v>3.9022337962945501</c:v>
                      </c:pt>
                      <c:pt idx="13480">
                        <c:v>3.9024884259254948</c:v>
                      </c:pt>
                      <c:pt idx="13481">
                        <c:v>3.9027314814796599</c:v>
                      </c:pt>
                      <c:pt idx="13482">
                        <c:v>3.9029745370338249</c:v>
                      </c:pt>
                      <c:pt idx="13483">
                        <c:v>3.9032175925879899</c:v>
                      </c:pt>
                      <c:pt idx="13484">
                        <c:v>3.9034606481494309</c:v>
                      </c:pt>
                      <c:pt idx="13485">
                        <c:v>3.903703703703596</c:v>
                      </c:pt>
                      <c:pt idx="13486">
                        <c:v>3.903946759257761</c:v>
                      </c:pt>
                      <c:pt idx="13487">
                        <c:v>3.9041898148119261</c:v>
                      </c:pt>
                      <c:pt idx="13488">
                        <c:v>3.9044328703660911</c:v>
                      </c:pt>
                      <c:pt idx="13489">
                        <c:v>3.9046759259275321</c:v>
                      </c:pt>
                      <c:pt idx="13490">
                        <c:v>3.9049189814816971</c:v>
                      </c:pt>
                      <c:pt idx="13491">
                        <c:v>3.9051620370358622</c:v>
                      </c:pt>
                      <c:pt idx="13492">
                        <c:v>3.9054050925900272</c:v>
                      </c:pt>
                      <c:pt idx="13493">
                        <c:v>3.9056481481441923</c:v>
                      </c:pt>
                      <c:pt idx="13494">
                        <c:v>3.9058912037056333</c:v>
                      </c:pt>
                      <c:pt idx="13495">
                        <c:v>3.9061342592597983</c:v>
                      </c:pt>
                      <c:pt idx="13496">
                        <c:v>3.9063773148139633</c:v>
                      </c:pt>
                      <c:pt idx="13497">
                        <c:v>3.9066203703681284</c:v>
                      </c:pt>
                      <c:pt idx="13498">
                        <c:v>3.9068634259222934</c:v>
                      </c:pt>
                      <c:pt idx="13499">
                        <c:v>3.9071064814764584</c:v>
                      </c:pt>
                      <c:pt idx="13500">
                        <c:v>3.9073495370378994</c:v>
                      </c:pt>
                      <c:pt idx="13501">
                        <c:v>3.9075925925920645</c:v>
                      </c:pt>
                      <c:pt idx="13502">
                        <c:v>3.9078356481462295</c:v>
                      </c:pt>
                      <c:pt idx="13503">
                        <c:v>3.9080787037003946</c:v>
                      </c:pt>
                      <c:pt idx="13504">
                        <c:v>3.9083217592545596</c:v>
                      </c:pt>
                      <c:pt idx="13505">
                        <c:v>3.9085648148160006</c:v>
                      </c:pt>
                      <c:pt idx="13506">
                        <c:v>3.9088078703701656</c:v>
                      </c:pt>
                      <c:pt idx="13507">
                        <c:v>3.9090509259243307</c:v>
                      </c:pt>
                      <c:pt idx="13508">
                        <c:v>3.9092939814784957</c:v>
                      </c:pt>
                      <c:pt idx="13509">
                        <c:v>3.9095370370326608</c:v>
                      </c:pt>
                      <c:pt idx="13510">
                        <c:v>3.9097800925941018</c:v>
                      </c:pt>
                      <c:pt idx="13511">
                        <c:v>3.9100231481482668</c:v>
                      </c:pt>
                      <c:pt idx="13512">
                        <c:v>3.9102662037024318</c:v>
                      </c:pt>
                      <c:pt idx="13513">
                        <c:v>3.9105092592565969</c:v>
                      </c:pt>
                      <c:pt idx="13514">
                        <c:v>3.9107523148107619</c:v>
                      </c:pt>
                      <c:pt idx="13515">
                        <c:v>3.9109953703722029</c:v>
                      </c:pt>
                      <c:pt idx="13516">
                        <c:v>3.9112384259263679</c:v>
                      </c:pt>
                      <c:pt idx="13517">
                        <c:v>3.911481481480533</c:v>
                      </c:pt>
                      <c:pt idx="13518">
                        <c:v>3.911724537034698</c:v>
                      </c:pt>
                      <c:pt idx="13519">
                        <c:v>3.9119675925888631</c:v>
                      </c:pt>
                      <c:pt idx="13520">
                        <c:v>3.9122106481430281</c:v>
                      </c:pt>
                      <c:pt idx="13521">
                        <c:v>3.9124537037044691</c:v>
                      </c:pt>
                      <c:pt idx="13522">
                        <c:v>3.9126967592586341</c:v>
                      </c:pt>
                      <c:pt idx="13523">
                        <c:v>3.9129398148127992</c:v>
                      </c:pt>
                      <c:pt idx="13524">
                        <c:v>3.9131828703669642</c:v>
                      </c:pt>
                      <c:pt idx="13525">
                        <c:v>3.9134259259211293</c:v>
                      </c:pt>
                      <c:pt idx="13526">
                        <c:v>3.9136689814825703</c:v>
                      </c:pt>
                      <c:pt idx="13527">
                        <c:v>3.9139120370367353</c:v>
                      </c:pt>
                      <c:pt idx="13528">
                        <c:v>3.91416666666768</c:v>
                      </c:pt>
                      <c:pt idx="13529">
                        <c:v>3.914409722221845</c:v>
                      </c:pt>
                      <c:pt idx="13530">
                        <c:v>3.9146527777760101</c:v>
                      </c:pt>
                      <c:pt idx="13531">
                        <c:v>3.9148958333301751</c:v>
                      </c:pt>
                      <c:pt idx="13532">
                        <c:v>3.9151388888843401</c:v>
                      </c:pt>
                      <c:pt idx="13533">
                        <c:v>3.9153819444457811</c:v>
                      </c:pt>
                      <c:pt idx="13534">
                        <c:v>3.9156249999999462</c:v>
                      </c:pt>
                      <c:pt idx="13535">
                        <c:v>3.9158680555541112</c:v>
                      </c:pt>
                      <c:pt idx="13536">
                        <c:v>3.9161111111082763</c:v>
                      </c:pt>
                      <c:pt idx="13537">
                        <c:v>3.9163541666624413</c:v>
                      </c:pt>
                      <c:pt idx="13538">
                        <c:v>3.9165972222238823</c:v>
                      </c:pt>
                      <c:pt idx="13539">
                        <c:v>3.9168402777780473</c:v>
                      </c:pt>
                      <c:pt idx="13540">
                        <c:v>3.9170833333322124</c:v>
                      </c:pt>
                      <c:pt idx="13541">
                        <c:v>3.9173263888863774</c:v>
                      </c:pt>
                      <c:pt idx="13542">
                        <c:v>3.9175694444405424</c:v>
                      </c:pt>
                      <c:pt idx="13543">
                        <c:v>3.9178125000019834</c:v>
                      </c:pt>
                      <c:pt idx="13544">
                        <c:v>3.9180555555561485</c:v>
                      </c:pt>
                      <c:pt idx="13545">
                        <c:v>3.9182986111103135</c:v>
                      </c:pt>
                      <c:pt idx="13546">
                        <c:v>3.9185416666644786</c:v>
                      </c:pt>
                      <c:pt idx="13547">
                        <c:v>3.9187847222186436</c:v>
                      </c:pt>
                      <c:pt idx="13548">
                        <c:v>3.9190277777728086</c:v>
                      </c:pt>
                      <c:pt idx="13549">
                        <c:v>3.9192708333342496</c:v>
                      </c:pt>
                      <c:pt idx="13550">
                        <c:v>3.9195138888884147</c:v>
                      </c:pt>
                      <c:pt idx="13551">
                        <c:v>3.9197569444425797</c:v>
                      </c:pt>
                      <c:pt idx="13552">
                        <c:v>3.9199999999967448</c:v>
                      </c:pt>
                      <c:pt idx="13553">
                        <c:v>3.9202430555509098</c:v>
                      </c:pt>
                      <c:pt idx="13554">
                        <c:v>3.9204861111123508</c:v>
                      </c:pt>
                      <c:pt idx="13555">
                        <c:v>3.9207291666665158</c:v>
                      </c:pt>
                      <c:pt idx="13556">
                        <c:v>3.9209722222206809</c:v>
                      </c:pt>
                      <c:pt idx="13557">
                        <c:v>3.9212152777748459</c:v>
                      </c:pt>
                      <c:pt idx="13558">
                        <c:v>3.9214583333290109</c:v>
                      </c:pt>
                      <c:pt idx="13559">
                        <c:v>3.9217013888904519</c:v>
                      </c:pt>
                      <c:pt idx="13560">
                        <c:v>3.921944444444617</c:v>
                      </c:pt>
                      <c:pt idx="13561">
                        <c:v>3.922187499998782</c:v>
                      </c:pt>
                      <c:pt idx="13562">
                        <c:v>3.9224305555529471</c:v>
                      </c:pt>
                      <c:pt idx="13563">
                        <c:v>3.9226736111071121</c:v>
                      </c:pt>
                      <c:pt idx="13564">
                        <c:v>3.9229166666685531</c:v>
                      </c:pt>
                      <c:pt idx="13565">
                        <c:v>3.9231597222227181</c:v>
                      </c:pt>
                      <c:pt idx="13566">
                        <c:v>3.9234027777768832</c:v>
                      </c:pt>
                      <c:pt idx="13567">
                        <c:v>3.9236458333310482</c:v>
                      </c:pt>
                      <c:pt idx="13568">
                        <c:v>3.9238888888852133</c:v>
                      </c:pt>
                      <c:pt idx="13569">
                        <c:v>3.9241319444393783</c:v>
                      </c:pt>
                      <c:pt idx="13570">
                        <c:v>3.9243750000008193</c:v>
                      </c:pt>
                      <c:pt idx="13571">
                        <c:v>3.9246180555549843</c:v>
                      </c:pt>
                      <c:pt idx="13572">
                        <c:v>3.9248611111091494</c:v>
                      </c:pt>
                      <c:pt idx="13573">
                        <c:v>3.9251041666633144</c:v>
                      </c:pt>
                      <c:pt idx="13574">
                        <c:v>3.9253472222174794</c:v>
                      </c:pt>
                      <c:pt idx="13575">
                        <c:v>3.9255902777789204</c:v>
                      </c:pt>
                      <c:pt idx="13576">
                        <c:v>3.9258449074025892</c:v>
                      </c:pt>
                      <c:pt idx="13577">
                        <c:v>3.9260879629640302</c:v>
                      </c:pt>
                      <c:pt idx="13578">
                        <c:v>3.9263310185181952</c:v>
                      </c:pt>
                      <c:pt idx="13579">
                        <c:v>3.9265740740723603</c:v>
                      </c:pt>
                      <c:pt idx="13580">
                        <c:v>3.9268171296265253</c:v>
                      </c:pt>
                      <c:pt idx="13581">
                        <c:v>3.9270601851806903</c:v>
                      </c:pt>
                      <c:pt idx="13582">
                        <c:v>3.9273032407421313</c:v>
                      </c:pt>
                      <c:pt idx="13583">
                        <c:v>3.9275462962962964</c:v>
                      </c:pt>
                      <c:pt idx="13584">
                        <c:v>3.9277893518504614</c:v>
                      </c:pt>
                      <c:pt idx="13585">
                        <c:v>3.9280324074046264</c:v>
                      </c:pt>
                      <c:pt idx="13586">
                        <c:v>3.9282754629587915</c:v>
                      </c:pt>
                      <c:pt idx="13587">
                        <c:v>3.9285185185202325</c:v>
                      </c:pt>
                      <c:pt idx="13588">
                        <c:v>3.9287615740743975</c:v>
                      </c:pt>
                      <c:pt idx="13589">
                        <c:v>3.9290046296285626</c:v>
                      </c:pt>
                      <c:pt idx="13590">
                        <c:v>3.9292476851827276</c:v>
                      </c:pt>
                      <c:pt idx="13591">
                        <c:v>3.9294907407368926</c:v>
                      </c:pt>
                      <c:pt idx="13592">
                        <c:v>3.9297337962983336</c:v>
                      </c:pt>
                      <c:pt idx="13593">
                        <c:v>3.9299768518524987</c:v>
                      </c:pt>
                      <c:pt idx="13594">
                        <c:v>3.9302199074066637</c:v>
                      </c:pt>
                      <c:pt idx="13595">
                        <c:v>3.9304629629608288</c:v>
                      </c:pt>
                      <c:pt idx="13596">
                        <c:v>3.9307060185149938</c:v>
                      </c:pt>
                      <c:pt idx="13597">
                        <c:v>3.9309490740691588</c:v>
                      </c:pt>
                      <c:pt idx="13598">
                        <c:v>3.9311921296305998</c:v>
                      </c:pt>
                      <c:pt idx="13599">
                        <c:v>3.9314351851847649</c:v>
                      </c:pt>
                      <c:pt idx="13600">
                        <c:v>3.9316782407389299</c:v>
                      </c:pt>
                      <c:pt idx="13601">
                        <c:v>3.9319212962930949</c:v>
                      </c:pt>
                      <c:pt idx="13602">
                        <c:v>3.93216435184726</c:v>
                      </c:pt>
                      <c:pt idx="13603">
                        <c:v>3.932407407408701</c:v>
                      </c:pt>
                      <c:pt idx="13604">
                        <c:v>3.932650462962866</c:v>
                      </c:pt>
                      <c:pt idx="13605">
                        <c:v>3.9328935185170311</c:v>
                      </c:pt>
                      <c:pt idx="13606">
                        <c:v>3.9331365740711961</c:v>
                      </c:pt>
                      <c:pt idx="13607">
                        <c:v>3.9333796296253611</c:v>
                      </c:pt>
                      <c:pt idx="13608">
                        <c:v>3.9336226851868021</c:v>
                      </c:pt>
                      <c:pt idx="13609">
                        <c:v>3.9338657407409672</c:v>
                      </c:pt>
                      <c:pt idx="13610">
                        <c:v>3.9341087962951322</c:v>
                      </c:pt>
                      <c:pt idx="13611">
                        <c:v>3.9343518518492973</c:v>
                      </c:pt>
                      <c:pt idx="13612">
                        <c:v>3.9345949074034623</c:v>
                      </c:pt>
                      <c:pt idx="13613">
                        <c:v>3.9348379629649033</c:v>
                      </c:pt>
                      <c:pt idx="13614">
                        <c:v>3.9350810185190683</c:v>
                      </c:pt>
                      <c:pt idx="13615">
                        <c:v>3.9353240740732334</c:v>
                      </c:pt>
                      <c:pt idx="13616">
                        <c:v>3.9355671296273984</c:v>
                      </c:pt>
                      <c:pt idx="13617">
                        <c:v>3.9358101851815634</c:v>
                      </c:pt>
                      <c:pt idx="13618">
                        <c:v>3.9360532407357285</c:v>
                      </c:pt>
                      <c:pt idx="13619">
                        <c:v>3.9362962962971695</c:v>
                      </c:pt>
                      <c:pt idx="13620">
                        <c:v>3.9365393518513345</c:v>
                      </c:pt>
                      <c:pt idx="13621">
                        <c:v>3.9367824074054996</c:v>
                      </c:pt>
                      <c:pt idx="13622">
                        <c:v>3.9370254629596646</c:v>
                      </c:pt>
                      <c:pt idx="13623">
                        <c:v>3.9372685185138296</c:v>
                      </c:pt>
                      <c:pt idx="13624">
                        <c:v>3.9375231481447743</c:v>
                      </c:pt>
                      <c:pt idx="13625">
                        <c:v>3.9377662036989394</c:v>
                      </c:pt>
                      <c:pt idx="13626">
                        <c:v>3.9380092592603804</c:v>
                      </c:pt>
                      <c:pt idx="13627">
                        <c:v>3.9382523148145454</c:v>
                      </c:pt>
                      <c:pt idx="13628">
                        <c:v>3.9384953703687104</c:v>
                      </c:pt>
                      <c:pt idx="13629">
                        <c:v>3.9387384259228755</c:v>
                      </c:pt>
                      <c:pt idx="13630">
                        <c:v>3.9389814814770405</c:v>
                      </c:pt>
                      <c:pt idx="13631">
                        <c:v>3.9392245370384815</c:v>
                      </c:pt>
                      <c:pt idx="13632">
                        <c:v>3.9394675925926466</c:v>
                      </c:pt>
                      <c:pt idx="13633">
                        <c:v>3.9397106481468116</c:v>
                      </c:pt>
                      <c:pt idx="13634">
                        <c:v>3.9399537037009766</c:v>
                      </c:pt>
                      <c:pt idx="13635">
                        <c:v>3.9401967592551417</c:v>
                      </c:pt>
                      <c:pt idx="13636">
                        <c:v>3.9404398148165827</c:v>
                      </c:pt>
                      <c:pt idx="13637">
                        <c:v>3.9406828703707477</c:v>
                      </c:pt>
                      <c:pt idx="13638">
                        <c:v>3.9409259259249128</c:v>
                      </c:pt>
                      <c:pt idx="13639">
                        <c:v>3.9411689814790778</c:v>
                      </c:pt>
                      <c:pt idx="13640">
                        <c:v>3.9414120370332428</c:v>
                      </c:pt>
                      <c:pt idx="13641">
                        <c:v>3.9416550925946838</c:v>
                      </c:pt>
                      <c:pt idx="13642">
                        <c:v>3.9418981481488489</c:v>
                      </c:pt>
                      <c:pt idx="13643">
                        <c:v>3.9421412037030139</c:v>
                      </c:pt>
                      <c:pt idx="13644">
                        <c:v>3.9423842592571789</c:v>
                      </c:pt>
                      <c:pt idx="13645">
                        <c:v>3.942627314811344</c:v>
                      </c:pt>
                      <c:pt idx="13646">
                        <c:v>3.942870370365509</c:v>
                      </c:pt>
                      <c:pt idx="13647">
                        <c:v>3.94311342592695</c:v>
                      </c:pt>
                      <c:pt idx="13648">
                        <c:v>3.9433564814811151</c:v>
                      </c:pt>
                      <c:pt idx="13649">
                        <c:v>3.9435995370352801</c:v>
                      </c:pt>
                      <c:pt idx="13650">
                        <c:v>3.9438425925894451</c:v>
                      </c:pt>
                      <c:pt idx="13651">
                        <c:v>3.9440856481436102</c:v>
                      </c:pt>
                      <c:pt idx="13652">
                        <c:v>3.9443287037050512</c:v>
                      </c:pt>
                      <c:pt idx="13653">
                        <c:v>3.9445717592592162</c:v>
                      </c:pt>
                      <c:pt idx="13654">
                        <c:v>3.9448148148133813</c:v>
                      </c:pt>
                      <c:pt idx="13655">
                        <c:v>3.9450578703675463</c:v>
                      </c:pt>
                      <c:pt idx="13656">
                        <c:v>3.9453009259217113</c:v>
                      </c:pt>
                      <c:pt idx="13657">
                        <c:v>3.9455439814831523</c:v>
                      </c:pt>
                      <c:pt idx="13658">
                        <c:v>3.9457870370373174</c:v>
                      </c:pt>
                      <c:pt idx="13659">
                        <c:v>3.9460300925914824</c:v>
                      </c:pt>
                      <c:pt idx="13660">
                        <c:v>3.9462731481456474</c:v>
                      </c:pt>
                      <c:pt idx="13661">
                        <c:v>3.9465162036998125</c:v>
                      </c:pt>
                      <c:pt idx="13662">
                        <c:v>3.9467592592612535</c:v>
                      </c:pt>
                      <c:pt idx="13663">
                        <c:v>3.9470023148154185</c:v>
                      </c:pt>
                      <c:pt idx="13664">
                        <c:v>3.9472453703695836</c:v>
                      </c:pt>
                      <c:pt idx="13665">
                        <c:v>3.9474884259237486</c:v>
                      </c:pt>
                      <c:pt idx="13666">
                        <c:v>3.9477314814779136</c:v>
                      </c:pt>
                      <c:pt idx="13667">
                        <c:v>3.9479745370320787</c:v>
                      </c:pt>
                      <c:pt idx="13668">
                        <c:v>3.9482175925935197</c:v>
                      </c:pt>
                      <c:pt idx="13669">
                        <c:v>3.9484606481476847</c:v>
                      </c:pt>
                      <c:pt idx="13670">
                        <c:v>3.9487037037018498</c:v>
                      </c:pt>
                      <c:pt idx="13671">
                        <c:v>3.9489467592560148</c:v>
                      </c:pt>
                      <c:pt idx="13672">
                        <c:v>3.9492013888869595</c:v>
                      </c:pt>
                      <c:pt idx="13673">
                        <c:v>3.9494444444411245</c:v>
                      </c:pt>
                      <c:pt idx="13674">
                        <c:v>3.9496874999952896</c:v>
                      </c:pt>
                      <c:pt idx="13675">
                        <c:v>3.9499305555567306</c:v>
                      </c:pt>
                      <c:pt idx="13676">
                        <c:v>3.9501736111108956</c:v>
                      </c:pt>
                      <c:pt idx="13677">
                        <c:v>3.9504166666650606</c:v>
                      </c:pt>
                      <c:pt idx="13678">
                        <c:v>3.9506597222192257</c:v>
                      </c:pt>
                      <c:pt idx="13679">
                        <c:v>3.9509027777733907</c:v>
                      </c:pt>
                      <c:pt idx="13680">
                        <c:v>3.9511458333348317</c:v>
                      </c:pt>
                      <c:pt idx="13681">
                        <c:v>3.9513888888889968</c:v>
                      </c:pt>
                      <c:pt idx="13682">
                        <c:v>3.9516319444431618</c:v>
                      </c:pt>
                      <c:pt idx="13683">
                        <c:v>3.9518749999973268</c:v>
                      </c:pt>
                      <c:pt idx="13684">
                        <c:v>3.9521180555514919</c:v>
                      </c:pt>
                      <c:pt idx="13685">
                        <c:v>3.9523611111129329</c:v>
                      </c:pt>
                      <c:pt idx="13686">
                        <c:v>3.9526041666670979</c:v>
                      </c:pt>
                      <c:pt idx="13687">
                        <c:v>3.9528472222212629</c:v>
                      </c:pt>
                      <c:pt idx="13688">
                        <c:v>3.953090277775428</c:v>
                      </c:pt>
                      <c:pt idx="13689">
                        <c:v>3.953333333329593</c:v>
                      </c:pt>
                      <c:pt idx="13690">
                        <c:v>3.9535763888837581</c:v>
                      </c:pt>
                      <c:pt idx="13691">
                        <c:v>3.9538194444451991</c:v>
                      </c:pt>
                      <c:pt idx="13692">
                        <c:v>3.9540624999993641</c:v>
                      </c:pt>
                      <c:pt idx="13693">
                        <c:v>3.9543055555535291</c:v>
                      </c:pt>
                      <c:pt idx="13694">
                        <c:v>3.9545486111076942</c:v>
                      </c:pt>
                      <c:pt idx="13695">
                        <c:v>3.9547916666618592</c:v>
                      </c:pt>
                      <c:pt idx="13696">
                        <c:v>3.9550347222233002</c:v>
                      </c:pt>
                      <c:pt idx="13697">
                        <c:v>3.9552777777774653</c:v>
                      </c:pt>
                      <c:pt idx="13698">
                        <c:v>3.9555208333316303</c:v>
                      </c:pt>
                      <c:pt idx="13699">
                        <c:v>3.9557638888857953</c:v>
                      </c:pt>
                      <c:pt idx="13700">
                        <c:v>3.9560069444399604</c:v>
                      </c:pt>
                      <c:pt idx="13701">
                        <c:v>3.9562500000014014</c:v>
                      </c:pt>
                      <c:pt idx="13702">
                        <c:v>3.9564930555555664</c:v>
                      </c:pt>
                      <c:pt idx="13703">
                        <c:v>3.9567361111097314</c:v>
                      </c:pt>
                      <c:pt idx="13704">
                        <c:v>3.9569791666638965</c:v>
                      </c:pt>
                      <c:pt idx="13705">
                        <c:v>3.9572222222180615</c:v>
                      </c:pt>
                      <c:pt idx="13706">
                        <c:v>3.9574652777795025</c:v>
                      </c:pt>
                      <c:pt idx="13707">
                        <c:v>3.9577083333336676</c:v>
                      </c:pt>
                      <c:pt idx="13708">
                        <c:v>3.9579513888878326</c:v>
                      </c:pt>
                      <c:pt idx="13709">
                        <c:v>3.9581944444419976</c:v>
                      </c:pt>
                      <c:pt idx="13710">
                        <c:v>3.9584374999961627</c:v>
                      </c:pt>
                      <c:pt idx="13711">
                        <c:v>3.9586805555576037</c:v>
                      </c:pt>
                      <c:pt idx="13712">
                        <c:v>3.9589236111117687</c:v>
                      </c:pt>
                      <c:pt idx="13713">
                        <c:v>3.9591666666659338</c:v>
                      </c:pt>
                      <c:pt idx="13714">
                        <c:v>3.9594097222200988</c:v>
                      </c:pt>
                      <c:pt idx="13715">
                        <c:v>3.9596527777742638</c:v>
                      </c:pt>
                      <c:pt idx="13716">
                        <c:v>3.9598958333284289</c:v>
                      </c:pt>
                      <c:pt idx="13717">
                        <c:v>3.9601388888898699</c:v>
                      </c:pt>
                      <c:pt idx="13718">
                        <c:v>3.9603819444440349</c:v>
                      </c:pt>
                      <c:pt idx="13719">
                        <c:v>3.9606249999981999</c:v>
                      </c:pt>
                      <c:pt idx="13720">
                        <c:v>3.9608796296291446</c:v>
                      </c:pt>
                      <c:pt idx="13721">
                        <c:v>3.9611226851833097</c:v>
                      </c:pt>
                      <c:pt idx="13722">
                        <c:v>3.9613657407374747</c:v>
                      </c:pt>
                      <c:pt idx="13723">
                        <c:v>3.9616087962916398</c:v>
                      </c:pt>
                      <c:pt idx="13724">
                        <c:v>3.9618518518530808</c:v>
                      </c:pt>
                      <c:pt idx="13725">
                        <c:v>3.9620949074072458</c:v>
                      </c:pt>
                      <c:pt idx="13726">
                        <c:v>3.9623379629614108</c:v>
                      </c:pt>
                      <c:pt idx="13727">
                        <c:v>3.9625810185155759</c:v>
                      </c:pt>
                      <c:pt idx="13728">
                        <c:v>3.9628240740697409</c:v>
                      </c:pt>
                      <c:pt idx="13729">
                        <c:v>3.9630671296311819</c:v>
                      </c:pt>
                      <c:pt idx="13730">
                        <c:v>3.9633101851853469</c:v>
                      </c:pt>
                      <c:pt idx="13731">
                        <c:v>3.963553240739512</c:v>
                      </c:pt>
                      <c:pt idx="13732">
                        <c:v>3.963796296293677</c:v>
                      </c:pt>
                      <c:pt idx="13733">
                        <c:v>3.9640393518478421</c:v>
                      </c:pt>
                      <c:pt idx="13734">
                        <c:v>3.9642824074092831</c:v>
                      </c:pt>
                      <c:pt idx="13735">
                        <c:v>3.9645254629634481</c:v>
                      </c:pt>
                      <c:pt idx="13736">
                        <c:v>3.9647685185176131</c:v>
                      </c:pt>
                      <c:pt idx="13737">
                        <c:v>3.9650115740717782</c:v>
                      </c:pt>
                      <c:pt idx="13738">
                        <c:v>3.9652546296259432</c:v>
                      </c:pt>
                      <c:pt idx="13739">
                        <c:v>3.9654976851801083</c:v>
                      </c:pt>
                      <c:pt idx="13740">
                        <c:v>3.9657407407415493</c:v>
                      </c:pt>
                      <c:pt idx="13741">
                        <c:v>3.9659837962957143</c:v>
                      </c:pt>
                      <c:pt idx="13742">
                        <c:v>3.9662268518498793</c:v>
                      </c:pt>
                      <c:pt idx="13743">
                        <c:v>3.9664699074040444</c:v>
                      </c:pt>
                      <c:pt idx="13744">
                        <c:v>3.9667129629582094</c:v>
                      </c:pt>
                      <c:pt idx="13745">
                        <c:v>3.9669560185196504</c:v>
                      </c:pt>
                      <c:pt idx="13746">
                        <c:v>3.9671990740738154</c:v>
                      </c:pt>
                      <c:pt idx="13747">
                        <c:v>3.9674421296279805</c:v>
                      </c:pt>
                      <c:pt idx="13748">
                        <c:v>3.9676851851821455</c:v>
                      </c:pt>
                      <c:pt idx="13749">
                        <c:v>3.9679282407363106</c:v>
                      </c:pt>
                      <c:pt idx="13750">
                        <c:v>3.9681712962977516</c:v>
                      </c:pt>
                      <c:pt idx="13751">
                        <c:v>3.9684143518519166</c:v>
                      </c:pt>
                      <c:pt idx="13752">
                        <c:v>3.9686574074060816</c:v>
                      </c:pt>
                      <c:pt idx="13753">
                        <c:v>3.9689004629602467</c:v>
                      </c:pt>
                      <c:pt idx="13754">
                        <c:v>3.9691435185144117</c:v>
                      </c:pt>
                      <c:pt idx="13755">
                        <c:v>3.9693865740758527</c:v>
                      </c:pt>
                      <c:pt idx="13756">
                        <c:v>3.9696296296300178</c:v>
                      </c:pt>
                      <c:pt idx="13757">
                        <c:v>3.9698726851841828</c:v>
                      </c:pt>
                      <c:pt idx="13758">
                        <c:v>3.9701157407383478</c:v>
                      </c:pt>
                      <c:pt idx="13759">
                        <c:v>3.9703587962925129</c:v>
                      </c:pt>
                      <c:pt idx="13760">
                        <c:v>3.9706018518539539</c:v>
                      </c:pt>
                      <c:pt idx="13761">
                        <c:v>3.9708449074081189</c:v>
                      </c:pt>
                      <c:pt idx="13762">
                        <c:v>3.9710879629622839</c:v>
                      </c:pt>
                      <c:pt idx="13763">
                        <c:v>3.971331018516449</c:v>
                      </c:pt>
                      <c:pt idx="13764">
                        <c:v>3.971574074070614</c:v>
                      </c:pt>
                      <c:pt idx="13765">
                        <c:v>3.9718171296247791</c:v>
                      </c:pt>
                      <c:pt idx="13766">
                        <c:v>3.9720601851862201</c:v>
                      </c:pt>
                      <c:pt idx="13767">
                        <c:v>3.9723032407403851</c:v>
                      </c:pt>
                      <c:pt idx="13768">
                        <c:v>3.9725462962945501</c:v>
                      </c:pt>
                      <c:pt idx="13769">
                        <c:v>3.9728009259254948</c:v>
                      </c:pt>
                      <c:pt idx="13770">
                        <c:v>3.9730439814796599</c:v>
                      </c:pt>
                      <c:pt idx="13771">
                        <c:v>3.9732870370338249</c:v>
                      </c:pt>
                      <c:pt idx="13772">
                        <c:v>3.9735300925879899</c:v>
                      </c:pt>
                      <c:pt idx="13773">
                        <c:v>3.9737731481494309</c:v>
                      </c:pt>
                      <c:pt idx="13774">
                        <c:v>3.974016203703596</c:v>
                      </c:pt>
                      <c:pt idx="13775">
                        <c:v>3.974259259257761</c:v>
                      </c:pt>
                      <c:pt idx="13776">
                        <c:v>3.9745023148119261</c:v>
                      </c:pt>
                      <c:pt idx="13777">
                        <c:v>3.9747453703660911</c:v>
                      </c:pt>
                      <c:pt idx="13778">
                        <c:v>3.9749884259275321</c:v>
                      </c:pt>
                      <c:pt idx="13779">
                        <c:v>3.9752314814816971</c:v>
                      </c:pt>
                      <c:pt idx="13780">
                        <c:v>3.9754745370358622</c:v>
                      </c:pt>
                      <c:pt idx="13781">
                        <c:v>3.9757175925900272</c:v>
                      </c:pt>
                      <c:pt idx="13782">
                        <c:v>3.9759606481441923</c:v>
                      </c:pt>
                      <c:pt idx="13783">
                        <c:v>3.9762037037056333</c:v>
                      </c:pt>
                      <c:pt idx="13784">
                        <c:v>3.9764467592597983</c:v>
                      </c:pt>
                      <c:pt idx="13785">
                        <c:v>3.9766898148139633</c:v>
                      </c:pt>
                      <c:pt idx="13786">
                        <c:v>3.9769328703681284</c:v>
                      </c:pt>
                      <c:pt idx="13787">
                        <c:v>3.9771759259222934</c:v>
                      </c:pt>
                      <c:pt idx="13788">
                        <c:v>3.9774189814764584</c:v>
                      </c:pt>
                      <c:pt idx="13789">
                        <c:v>3.9776620370378994</c:v>
                      </c:pt>
                      <c:pt idx="13790">
                        <c:v>3.9779050925920645</c:v>
                      </c:pt>
                      <c:pt idx="13791">
                        <c:v>3.9781481481462295</c:v>
                      </c:pt>
                      <c:pt idx="13792">
                        <c:v>3.9783912037003946</c:v>
                      </c:pt>
                      <c:pt idx="13793">
                        <c:v>3.9786342592545596</c:v>
                      </c:pt>
                      <c:pt idx="13794">
                        <c:v>3.9788773148160006</c:v>
                      </c:pt>
                      <c:pt idx="13795">
                        <c:v>3.9791203703701656</c:v>
                      </c:pt>
                      <c:pt idx="13796">
                        <c:v>3.9793634259243307</c:v>
                      </c:pt>
                      <c:pt idx="13797">
                        <c:v>3.9796064814784957</c:v>
                      </c:pt>
                      <c:pt idx="13798">
                        <c:v>3.9798495370326608</c:v>
                      </c:pt>
                      <c:pt idx="13799">
                        <c:v>3.9800925925941018</c:v>
                      </c:pt>
                      <c:pt idx="13800">
                        <c:v>3.9803356481482668</c:v>
                      </c:pt>
                      <c:pt idx="13801">
                        <c:v>3.9805787037024318</c:v>
                      </c:pt>
                      <c:pt idx="13802">
                        <c:v>3.9808217592565969</c:v>
                      </c:pt>
                      <c:pt idx="13803">
                        <c:v>3.9810648148107619</c:v>
                      </c:pt>
                      <c:pt idx="13804">
                        <c:v>3.9813078703722029</c:v>
                      </c:pt>
                      <c:pt idx="13805">
                        <c:v>3.9815509259263679</c:v>
                      </c:pt>
                      <c:pt idx="13806">
                        <c:v>3.981793981480533</c:v>
                      </c:pt>
                      <c:pt idx="13807">
                        <c:v>3.982037037034698</c:v>
                      </c:pt>
                      <c:pt idx="13808">
                        <c:v>3.9822800925888631</c:v>
                      </c:pt>
                      <c:pt idx="13809">
                        <c:v>3.9825231481430281</c:v>
                      </c:pt>
                      <c:pt idx="13810">
                        <c:v>3.9827662037044691</c:v>
                      </c:pt>
                      <c:pt idx="13811">
                        <c:v>3.9830092592586341</c:v>
                      </c:pt>
                      <c:pt idx="13812">
                        <c:v>3.9832523148127992</c:v>
                      </c:pt>
                      <c:pt idx="13813">
                        <c:v>3.9834953703669642</c:v>
                      </c:pt>
                      <c:pt idx="13814">
                        <c:v>3.9837384259211293</c:v>
                      </c:pt>
                      <c:pt idx="13815">
                        <c:v>3.9839814814825703</c:v>
                      </c:pt>
                      <c:pt idx="13816">
                        <c:v>3.9842245370367353</c:v>
                      </c:pt>
                      <c:pt idx="13817">
                        <c:v>3.98447916666768</c:v>
                      </c:pt>
                      <c:pt idx="13818">
                        <c:v>3.984722222221845</c:v>
                      </c:pt>
                      <c:pt idx="13819">
                        <c:v>3.9849652777760101</c:v>
                      </c:pt>
                      <c:pt idx="13820">
                        <c:v>3.9852083333301751</c:v>
                      </c:pt>
                      <c:pt idx="13821">
                        <c:v>3.9854513888843401</c:v>
                      </c:pt>
                      <c:pt idx="13822">
                        <c:v>3.9856944444457811</c:v>
                      </c:pt>
                      <c:pt idx="13823">
                        <c:v>3.9859374999999462</c:v>
                      </c:pt>
                      <c:pt idx="13824">
                        <c:v>3.9861805555541112</c:v>
                      </c:pt>
                      <c:pt idx="13825">
                        <c:v>3.9864236111082763</c:v>
                      </c:pt>
                      <c:pt idx="13826">
                        <c:v>3.9866666666624413</c:v>
                      </c:pt>
                      <c:pt idx="13827">
                        <c:v>3.9869097222238823</c:v>
                      </c:pt>
                      <c:pt idx="13828">
                        <c:v>3.9871527777780473</c:v>
                      </c:pt>
                      <c:pt idx="13829">
                        <c:v>3.9873958333322124</c:v>
                      </c:pt>
                      <c:pt idx="13830">
                        <c:v>3.9876388888863774</c:v>
                      </c:pt>
                      <c:pt idx="13831">
                        <c:v>3.9878819444405424</c:v>
                      </c:pt>
                      <c:pt idx="13832">
                        <c:v>3.9881250000019834</c:v>
                      </c:pt>
                      <c:pt idx="13833">
                        <c:v>3.9883680555561485</c:v>
                      </c:pt>
                      <c:pt idx="13834">
                        <c:v>3.9886111111103135</c:v>
                      </c:pt>
                      <c:pt idx="13835">
                        <c:v>3.9888541666644786</c:v>
                      </c:pt>
                      <c:pt idx="13836">
                        <c:v>3.9890972222186436</c:v>
                      </c:pt>
                      <c:pt idx="13837">
                        <c:v>3.9893402777728086</c:v>
                      </c:pt>
                      <c:pt idx="13838">
                        <c:v>3.9895833333342496</c:v>
                      </c:pt>
                      <c:pt idx="13839">
                        <c:v>3.9898263888884147</c:v>
                      </c:pt>
                      <c:pt idx="13840">
                        <c:v>3.9900694444425797</c:v>
                      </c:pt>
                      <c:pt idx="13841">
                        <c:v>3.9903124999967448</c:v>
                      </c:pt>
                      <c:pt idx="13842">
                        <c:v>3.9905555555509098</c:v>
                      </c:pt>
                      <c:pt idx="13843">
                        <c:v>3.9907986111123508</c:v>
                      </c:pt>
                      <c:pt idx="13844">
                        <c:v>3.9910416666665158</c:v>
                      </c:pt>
                      <c:pt idx="13845">
                        <c:v>3.9912847222206809</c:v>
                      </c:pt>
                      <c:pt idx="13846">
                        <c:v>3.9915277777748459</c:v>
                      </c:pt>
                      <c:pt idx="13847">
                        <c:v>3.9917708333290109</c:v>
                      </c:pt>
                      <c:pt idx="13848">
                        <c:v>3.9920138888904519</c:v>
                      </c:pt>
                      <c:pt idx="13849">
                        <c:v>3.992256944444617</c:v>
                      </c:pt>
                      <c:pt idx="13850">
                        <c:v>3.992499999998782</c:v>
                      </c:pt>
                      <c:pt idx="13851">
                        <c:v>3.9927430555529471</c:v>
                      </c:pt>
                      <c:pt idx="13852">
                        <c:v>3.9929861111071121</c:v>
                      </c:pt>
                      <c:pt idx="13853">
                        <c:v>3.9932291666685531</c:v>
                      </c:pt>
                      <c:pt idx="13854">
                        <c:v>3.9934722222227181</c:v>
                      </c:pt>
                      <c:pt idx="13855">
                        <c:v>3.9937152777768832</c:v>
                      </c:pt>
                      <c:pt idx="13856">
                        <c:v>3.9939583333310482</c:v>
                      </c:pt>
                      <c:pt idx="13857">
                        <c:v>3.9942013888852133</c:v>
                      </c:pt>
                      <c:pt idx="13858">
                        <c:v>3.9944444444393783</c:v>
                      </c:pt>
                      <c:pt idx="13859">
                        <c:v>3.9946875000008193</c:v>
                      </c:pt>
                      <c:pt idx="13860">
                        <c:v>3.9949305555549843</c:v>
                      </c:pt>
                      <c:pt idx="13861">
                        <c:v>3.9951736111091494</c:v>
                      </c:pt>
                      <c:pt idx="13862">
                        <c:v>3.9954166666633144</c:v>
                      </c:pt>
                      <c:pt idx="13863">
                        <c:v>3.9956597222174794</c:v>
                      </c:pt>
                      <c:pt idx="13864">
                        <c:v>3.9959027777789204</c:v>
                      </c:pt>
                      <c:pt idx="13865">
                        <c:v>3.9961574074025892</c:v>
                      </c:pt>
                      <c:pt idx="13866">
                        <c:v>3.9964004629640302</c:v>
                      </c:pt>
                      <c:pt idx="13867">
                        <c:v>3.9966435185181952</c:v>
                      </c:pt>
                      <c:pt idx="13868">
                        <c:v>3.9968865740723603</c:v>
                      </c:pt>
                      <c:pt idx="13869">
                        <c:v>3.9971296296265253</c:v>
                      </c:pt>
                      <c:pt idx="13870">
                        <c:v>3.9973726851806903</c:v>
                      </c:pt>
                      <c:pt idx="13871">
                        <c:v>3.9976157407421313</c:v>
                      </c:pt>
                      <c:pt idx="13872">
                        <c:v>3.9978587962962964</c:v>
                      </c:pt>
                      <c:pt idx="13873">
                        <c:v>3.9981018518504614</c:v>
                      </c:pt>
                      <c:pt idx="13874">
                        <c:v>3.9983449074046264</c:v>
                      </c:pt>
                      <c:pt idx="13875">
                        <c:v>3.9985879629587915</c:v>
                      </c:pt>
                      <c:pt idx="13876">
                        <c:v>3.9988310185202325</c:v>
                      </c:pt>
                      <c:pt idx="13877">
                        <c:v>3.9990740740743975</c:v>
                      </c:pt>
                      <c:pt idx="13878">
                        <c:v>3.9993171296285626</c:v>
                      </c:pt>
                      <c:pt idx="13879">
                        <c:v>3.9995601851827276</c:v>
                      </c:pt>
                      <c:pt idx="13880">
                        <c:v>3.9998032407368926</c:v>
                      </c:pt>
                      <c:pt idx="13881">
                        <c:v>4.0000462962983336</c:v>
                      </c:pt>
                      <c:pt idx="13882">
                        <c:v>4.0002893518524987</c:v>
                      </c:pt>
                      <c:pt idx="13883">
                        <c:v>4.0005324074066637</c:v>
                      </c:pt>
                      <c:pt idx="13884">
                        <c:v>4.0007754629608288</c:v>
                      </c:pt>
                      <c:pt idx="13885">
                        <c:v>4.0010185185149938</c:v>
                      </c:pt>
                      <c:pt idx="13886">
                        <c:v>4.0012615740691588</c:v>
                      </c:pt>
                      <c:pt idx="13887">
                        <c:v>4.0015046296305998</c:v>
                      </c:pt>
                      <c:pt idx="13888">
                        <c:v>4.0017476851847649</c:v>
                      </c:pt>
                      <c:pt idx="13889">
                        <c:v>4.0019907407389299</c:v>
                      </c:pt>
                      <c:pt idx="13890">
                        <c:v>4.0022337962930949</c:v>
                      </c:pt>
                      <c:pt idx="13891">
                        <c:v>4.00247685184726</c:v>
                      </c:pt>
                      <c:pt idx="13892">
                        <c:v>4.002719907408701</c:v>
                      </c:pt>
                      <c:pt idx="13893">
                        <c:v>4.002962962962866</c:v>
                      </c:pt>
                      <c:pt idx="13894">
                        <c:v>4.0032060185170311</c:v>
                      </c:pt>
                      <c:pt idx="13895">
                        <c:v>4.0034490740711961</c:v>
                      </c:pt>
                      <c:pt idx="13896">
                        <c:v>4.0036921296253611</c:v>
                      </c:pt>
                      <c:pt idx="13897">
                        <c:v>4.0039351851868021</c:v>
                      </c:pt>
                      <c:pt idx="13898">
                        <c:v>4.0041782407409672</c:v>
                      </c:pt>
                      <c:pt idx="13899">
                        <c:v>4.0044212962951322</c:v>
                      </c:pt>
                      <c:pt idx="13900">
                        <c:v>4.0046643518492973</c:v>
                      </c:pt>
                      <c:pt idx="13901">
                        <c:v>4.0049074074034623</c:v>
                      </c:pt>
                      <c:pt idx="13902">
                        <c:v>4.0051504629649033</c:v>
                      </c:pt>
                      <c:pt idx="13903">
                        <c:v>4.0053935185190683</c:v>
                      </c:pt>
                      <c:pt idx="13904">
                        <c:v>4.0056365740732334</c:v>
                      </c:pt>
                      <c:pt idx="13905">
                        <c:v>4.0058796296273984</c:v>
                      </c:pt>
                      <c:pt idx="13906">
                        <c:v>4.0061226851815634</c:v>
                      </c:pt>
                      <c:pt idx="13907">
                        <c:v>4.0063657407357285</c:v>
                      </c:pt>
                      <c:pt idx="13908">
                        <c:v>4.0066087962971695</c:v>
                      </c:pt>
                      <c:pt idx="13909">
                        <c:v>4.0068518518513345</c:v>
                      </c:pt>
                      <c:pt idx="13910">
                        <c:v>4.0070949074054996</c:v>
                      </c:pt>
                      <c:pt idx="13911">
                        <c:v>4.0073379629596646</c:v>
                      </c:pt>
                      <c:pt idx="13912">
                        <c:v>4.0075810185138296</c:v>
                      </c:pt>
                      <c:pt idx="13913">
                        <c:v>4.0078356481447743</c:v>
                      </c:pt>
                      <c:pt idx="13914">
                        <c:v>4.0080787036989394</c:v>
                      </c:pt>
                      <c:pt idx="13915">
                        <c:v>4.0083217592603804</c:v>
                      </c:pt>
                      <c:pt idx="13916">
                        <c:v>4.0085648148145454</c:v>
                      </c:pt>
                      <c:pt idx="13917">
                        <c:v>4.0088078703687104</c:v>
                      </c:pt>
                      <c:pt idx="13918">
                        <c:v>4.0090509259228755</c:v>
                      </c:pt>
                      <c:pt idx="13919">
                        <c:v>4.0092939814770405</c:v>
                      </c:pt>
                      <c:pt idx="13920">
                        <c:v>4.0095370370384815</c:v>
                      </c:pt>
                      <c:pt idx="13921">
                        <c:v>4.0097800925926466</c:v>
                      </c:pt>
                      <c:pt idx="13922">
                        <c:v>4.0100231481468116</c:v>
                      </c:pt>
                      <c:pt idx="13923">
                        <c:v>4.0102662037009766</c:v>
                      </c:pt>
                      <c:pt idx="13924">
                        <c:v>4.0105092592551417</c:v>
                      </c:pt>
                      <c:pt idx="13925">
                        <c:v>4.0107523148165827</c:v>
                      </c:pt>
                      <c:pt idx="13926">
                        <c:v>4.0109953703707477</c:v>
                      </c:pt>
                      <c:pt idx="13927">
                        <c:v>4.0112384259249128</c:v>
                      </c:pt>
                      <c:pt idx="13928">
                        <c:v>4.0114814814790778</c:v>
                      </c:pt>
                      <c:pt idx="13929">
                        <c:v>4.0117245370332428</c:v>
                      </c:pt>
                      <c:pt idx="13930">
                        <c:v>4.0119675925946838</c:v>
                      </c:pt>
                      <c:pt idx="13931">
                        <c:v>4.0122106481488489</c:v>
                      </c:pt>
                      <c:pt idx="13932">
                        <c:v>4.0124537037030139</c:v>
                      </c:pt>
                      <c:pt idx="13933">
                        <c:v>4.0126967592571789</c:v>
                      </c:pt>
                      <c:pt idx="13934">
                        <c:v>4.012939814811344</c:v>
                      </c:pt>
                      <c:pt idx="13935">
                        <c:v>4.013182870365509</c:v>
                      </c:pt>
                      <c:pt idx="13936">
                        <c:v>4.01342592592695</c:v>
                      </c:pt>
                      <c:pt idx="13937">
                        <c:v>4.0136689814811151</c:v>
                      </c:pt>
                      <c:pt idx="13938">
                        <c:v>4.0139120370352801</c:v>
                      </c:pt>
                      <c:pt idx="13939">
                        <c:v>4.0141550925894451</c:v>
                      </c:pt>
                      <c:pt idx="13940">
                        <c:v>4.0143981481436102</c:v>
                      </c:pt>
                      <c:pt idx="13941">
                        <c:v>4.0146412037050512</c:v>
                      </c:pt>
                      <c:pt idx="13942">
                        <c:v>4.0148842592592162</c:v>
                      </c:pt>
                      <c:pt idx="13943">
                        <c:v>4.0151273148133813</c:v>
                      </c:pt>
                      <c:pt idx="13944">
                        <c:v>4.0153703703675463</c:v>
                      </c:pt>
                      <c:pt idx="13945">
                        <c:v>4.0156134259217113</c:v>
                      </c:pt>
                      <c:pt idx="13946">
                        <c:v>4.0158564814831523</c:v>
                      </c:pt>
                      <c:pt idx="13947">
                        <c:v>4.0160995370373174</c:v>
                      </c:pt>
                      <c:pt idx="13948">
                        <c:v>4.0163425925914824</c:v>
                      </c:pt>
                      <c:pt idx="13949">
                        <c:v>4.0165856481456474</c:v>
                      </c:pt>
                      <c:pt idx="13950">
                        <c:v>4.0168287036998125</c:v>
                      </c:pt>
                      <c:pt idx="13951">
                        <c:v>4.0170717592612535</c:v>
                      </c:pt>
                      <c:pt idx="13952">
                        <c:v>4.0173148148154185</c:v>
                      </c:pt>
                      <c:pt idx="13953">
                        <c:v>4.0175578703695836</c:v>
                      </c:pt>
                      <c:pt idx="13954">
                        <c:v>4.0178009259237486</c:v>
                      </c:pt>
                      <c:pt idx="13955">
                        <c:v>4.0180439814779136</c:v>
                      </c:pt>
                      <c:pt idx="13956">
                        <c:v>4.0182870370320787</c:v>
                      </c:pt>
                      <c:pt idx="13957">
                        <c:v>4.0185300925935197</c:v>
                      </c:pt>
                      <c:pt idx="13958">
                        <c:v>4.0187731481476847</c:v>
                      </c:pt>
                      <c:pt idx="13959">
                        <c:v>4.0190162037018498</c:v>
                      </c:pt>
                      <c:pt idx="13960">
                        <c:v>4.0192592592560148</c:v>
                      </c:pt>
                      <c:pt idx="13961">
                        <c:v>4.0195138888869595</c:v>
                      </c:pt>
                      <c:pt idx="13962">
                        <c:v>4.0197569444411245</c:v>
                      </c:pt>
                      <c:pt idx="13963">
                        <c:v>4.0199999999952896</c:v>
                      </c:pt>
                      <c:pt idx="13964">
                        <c:v>4.0202430555567306</c:v>
                      </c:pt>
                      <c:pt idx="13965">
                        <c:v>4.0204861111108956</c:v>
                      </c:pt>
                      <c:pt idx="13966">
                        <c:v>4.0207291666650606</c:v>
                      </c:pt>
                      <c:pt idx="13967">
                        <c:v>4.0209722222192257</c:v>
                      </c:pt>
                      <c:pt idx="13968">
                        <c:v>4.0212152777733907</c:v>
                      </c:pt>
                      <c:pt idx="13969">
                        <c:v>4.0214583333348317</c:v>
                      </c:pt>
                      <c:pt idx="13970">
                        <c:v>4.0217013888889968</c:v>
                      </c:pt>
                      <c:pt idx="13971">
                        <c:v>4.0219444444431618</c:v>
                      </c:pt>
                      <c:pt idx="13972">
                        <c:v>4.0221874999973268</c:v>
                      </c:pt>
                      <c:pt idx="13973">
                        <c:v>4.0224305555514919</c:v>
                      </c:pt>
                      <c:pt idx="13974">
                        <c:v>4.0226736111129329</c:v>
                      </c:pt>
                      <c:pt idx="13975">
                        <c:v>4.0229166666670979</c:v>
                      </c:pt>
                      <c:pt idx="13976">
                        <c:v>4.0231597222212629</c:v>
                      </c:pt>
                      <c:pt idx="13977">
                        <c:v>4.023402777775428</c:v>
                      </c:pt>
                      <c:pt idx="13978">
                        <c:v>4.023645833329593</c:v>
                      </c:pt>
                      <c:pt idx="13979">
                        <c:v>4.0238888888837581</c:v>
                      </c:pt>
                      <c:pt idx="13980">
                        <c:v>4.0241319444451991</c:v>
                      </c:pt>
                      <c:pt idx="13981">
                        <c:v>4.0243749999993641</c:v>
                      </c:pt>
                      <c:pt idx="13982">
                        <c:v>4.0246180555535291</c:v>
                      </c:pt>
                      <c:pt idx="13983">
                        <c:v>4.0248611111076942</c:v>
                      </c:pt>
                      <c:pt idx="13984">
                        <c:v>4.0251041666618592</c:v>
                      </c:pt>
                      <c:pt idx="13985">
                        <c:v>4.0253472222233002</c:v>
                      </c:pt>
                      <c:pt idx="13986">
                        <c:v>4.0255902777774653</c:v>
                      </c:pt>
                      <c:pt idx="13987">
                        <c:v>4.0258333333316303</c:v>
                      </c:pt>
                      <c:pt idx="13988">
                        <c:v>4.0260763888857953</c:v>
                      </c:pt>
                      <c:pt idx="13989">
                        <c:v>4.0263194444399604</c:v>
                      </c:pt>
                      <c:pt idx="13990">
                        <c:v>4.0265625000014014</c:v>
                      </c:pt>
                      <c:pt idx="13991">
                        <c:v>4.0268055555555664</c:v>
                      </c:pt>
                      <c:pt idx="13992">
                        <c:v>4.0270486111097314</c:v>
                      </c:pt>
                      <c:pt idx="13993">
                        <c:v>4.0272916666638965</c:v>
                      </c:pt>
                      <c:pt idx="13994">
                        <c:v>4.0275347222180615</c:v>
                      </c:pt>
                      <c:pt idx="13995">
                        <c:v>4.0277777777795025</c:v>
                      </c:pt>
                      <c:pt idx="13996">
                        <c:v>4.0280208333336676</c:v>
                      </c:pt>
                      <c:pt idx="13997">
                        <c:v>4.0282638888878326</c:v>
                      </c:pt>
                      <c:pt idx="13998">
                        <c:v>4.0285069444419976</c:v>
                      </c:pt>
                      <c:pt idx="13999">
                        <c:v>4.0287499999961627</c:v>
                      </c:pt>
                      <c:pt idx="14000">
                        <c:v>4.0289930555576037</c:v>
                      </c:pt>
                      <c:pt idx="14001">
                        <c:v>4.0292361111117687</c:v>
                      </c:pt>
                      <c:pt idx="14002">
                        <c:v>4.0294791666659338</c:v>
                      </c:pt>
                      <c:pt idx="14003">
                        <c:v>4.0297222222200988</c:v>
                      </c:pt>
                      <c:pt idx="14004">
                        <c:v>4.0299652777742638</c:v>
                      </c:pt>
                      <c:pt idx="14005">
                        <c:v>4.0302083333284289</c:v>
                      </c:pt>
                      <c:pt idx="14006">
                        <c:v>4.0304513888898699</c:v>
                      </c:pt>
                      <c:pt idx="14007">
                        <c:v>4.0306944444440349</c:v>
                      </c:pt>
                      <c:pt idx="14008">
                        <c:v>4.0309374999981999</c:v>
                      </c:pt>
                      <c:pt idx="14009">
                        <c:v>4.0311921296291446</c:v>
                      </c:pt>
                      <c:pt idx="14010">
                        <c:v>4.0314351851833097</c:v>
                      </c:pt>
                      <c:pt idx="14011">
                        <c:v>4.0316782407374747</c:v>
                      </c:pt>
                      <c:pt idx="14012">
                        <c:v>4.0319212962916398</c:v>
                      </c:pt>
                      <c:pt idx="14013">
                        <c:v>4.0321643518530808</c:v>
                      </c:pt>
                      <c:pt idx="14014">
                        <c:v>4.0324074074072458</c:v>
                      </c:pt>
                      <c:pt idx="14015">
                        <c:v>4.0326504629614108</c:v>
                      </c:pt>
                      <c:pt idx="14016">
                        <c:v>4.0328935185155759</c:v>
                      </c:pt>
                      <c:pt idx="14017">
                        <c:v>4.0331365740697409</c:v>
                      </c:pt>
                      <c:pt idx="14018">
                        <c:v>4.0333796296311819</c:v>
                      </c:pt>
                      <c:pt idx="14019">
                        <c:v>4.0336226851853469</c:v>
                      </c:pt>
                      <c:pt idx="14020">
                        <c:v>4.033865740739512</c:v>
                      </c:pt>
                      <c:pt idx="14021">
                        <c:v>4.034108796293677</c:v>
                      </c:pt>
                      <c:pt idx="14022">
                        <c:v>4.0343518518478421</c:v>
                      </c:pt>
                      <c:pt idx="14023">
                        <c:v>4.0345949074092831</c:v>
                      </c:pt>
                      <c:pt idx="14024">
                        <c:v>4.0348379629634481</c:v>
                      </c:pt>
                      <c:pt idx="14025">
                        <c:v>4.0350810185176131</c:v>
                      </c:pt>
                      <c:pt idx="14026">
                        <c:v>4.0353240740717782</c:v>
                      </c:pt>
                      <c:pt idx="14027">
                        <c:v>4.0355671296259432</c:v>
                      </c:pt>
                      <c:pt idx="14028">
                        <c:v>4.0358101851801083</c:v>
                      </c:pt>
                      <c:pt idx="14029">
                        <c:v>4.0360532407415493</c:v>
                      </c:pt>
                      <c:pt idx="14030">
                        <c:v>4.0362962962957143</c:v>
                      </c:pt>
                      <c:pt idx="14031">
                        <c:v>4.0365393518498793</c:v>
                      </c:pt>
                      <c:pt idx="14032">
                        <c:v>4.0367824074040444</c:v>
                      </c:pt>
                      <c:pt idx="14033">
                        <c:v>4.0370254629582094</c:v>
                      </c:pt>
                      <c:pt idx="14034">
                        <c:v>4.0372685185196504</c:v>
                      </c:pt>
                      <c:pt idx="14035">
                        <c:v>4.0375115740738154</c:v>
                      </c:pt>
                      <c:pt idx="14036">
                        <c:v>4.0377546296279805</c:v>
                      </c:pt>
                      <c:pt idx="14037">
                        <c:v>4.0379976851821455</c:v>
                      </c:pt>
                      <c:pt idx="14038">
                        <c:v>4.0382407407363106</c:v>
                      </c:pt>
                      <c:pt idx="14039">
                        <c:v>4.0384837962977516</c:v>
                      </c:pt>
                      <c:pt idx="14040">
                        <c:v>4.0387268518519166</c:v>
                      </c:pt>
                      <c:pt idx="14041">
                        <c:v>4.0389699074060816</c:v>
                      </c:pt>
                      <c:pt idx="14042">
                        <c:v>4.0392129629602467</c:v>
                      </c:pt>
                      <c:pt idx="14043">
                        <c:v>4.0394560185144117</c:v>
                      </c:pt>
                      <c:pt idx="14044">
                        <c:v>4.0396990740758527</c:v>
                      </c:pt>
                      <c:pt idx="14045">
                        <c:v>4.0399421296300178</c:v>
                      </c:pt>
                      <c:pt idx="14046">
                        <c:v>4.0401851851841828</c:v>
                      </c:pt>
                      <c:pt idx="14047">
                        <c:v>4.0404282407383478</c:v>
                      </c:pt>
                      <c:pt idx="14048">
                        <c:v>4.0406712962925129</c:v>
                      </c:pt>
                      <c:pt idx="14049">
                        <c:v>4.0409143518539539</c:v>
                      </c:pt>
                      <c:pt idx="14050">
                        <c:v>4.0411574074081189</c:v>
                      </c:pt>
                      <c:pt idx="14051">
                        <c:v>4.0414004629622839</c:v>
                      </c:pt>
                      <c:pt idx="14052">
                        <c:v>4.041643518516449</c:v>
                      </c:pt>
                      <c:pt idx="14053">
                        <c:v>4.041886574070614</c:v>
                      </c:pt>
                      <c:pt idx="14054">
                        <c:v>4.0421296296247791</c:v>
                      </c:pt>
                      <c:pt idx="14055">
                        <c:v>4.0423726851862201</c:v>
                      </c:pt>
                      <c:pt idx="14056">
                        <c:v>4.0426157407403851</c:v>
                      </c:pt>
                      <c:pt idx="14057">
                        <c:v>4.0428587962945501</c:v>
                      </c:pt>
                      <c:pt idx="14058">
                        <c:v>4.0431134259254948</c:v>
                      </c:pt>
                      <c:pt idx="14059">
                        <c:v>4.0433564814796599</c:v>
                      </c:pt>
                      <c:pt idx="14060">
                        <c:v>4.0435995370338249</c:v>
                      </c:pt>
                      <c:pt idx="14061">
                        <c:v>4.0438425925879899</c:v>
                      </c:pt>
                      <c:pt idx="14062">
                        <c:v>4.0440856481494309</c:v>
                      </c:pt>
                      <c:pt idx="14063">
                        <c:v>4.044328703703596</c:v>
                      </c:pt>
                      <c:pt idx="14064">
                        <c:v>4.044571759257761</c:v>
                      </c:pt>
                      <c:pt idx="14065">
                        <c:v>4.0448148148119261</c:v>
                      </c:pt>
                      <c:pt idx="14066">
                        <c:v>4.0450578703660911</c:v>
                      </c:pt>
                      <c:pt idx="14067">
                        <c:v>4.0453009259275321</c:v>
                      </c:pt>
                      <c:pt idx="14068">
                        <c:v>4.0455439814816971</c:v>
                      </c:pt>
                      <c:pt idx="14069">
                        <c:v>4.0457870370358622</c:v>
                      </c:pt>
                      <c:pt idx="14070">
                        <c:v>4.0460300925900272</c:v>
                      </c:pt>
                      <c:pt idx="14071">
                        <c:v>4.0462731481441923</c:v>
                      </c:pt>
                      <c:pt idx="14072">
                        <c:v>4.0465162037056333</c:v>
                      </c:pt>
                      <c:pt idx="14073">
                        <c:v>4.0467592592597983</c:v>
                      </c:pt>
                      <c:pt idx="14074">
                        <c:v>4.0470023148139633</c:v>
                      </c:pt>
                      <c:pt idx="14075">
                        <c:v>4.0472453703681284</c:v>
                      </c:pt>
                      <c:pt idx="14076">
                        <c:v>4.0474884259222934</c:v>
                      </c:pt>
                      <c:pt idx="14077">
                        <c:v>4.0477314814764584</c:v>
                      </c:pt>
                      <c:pt idx="14078">
                        <c:v>4.0479745370378994</c:v>
                      </c:pt>
                      <c:pt idx="14079">
                        <c:v>4.0482175925920645</c:v>
                      </c:pt>
                      <c:pt idx="14080">
                        <c:v>4.0484606481462295</c:v>
                      </c:pt>
                      <c:pt idx="14081">
                        <c:v>4.0487037037003946</c:v>
                      </c:pt>
                      <c:pt idx="14082">
                        <c:v>4.0489467592545596</c:v>
                      </c:pt>
                      <c:pt idx="14083">
                        <c:v>4.0491898148160006</c:v>
                      </c:pt>
                      <c:pt idx="14084">
                        <c:v>4.0494328703701656</c:v>
                      </c:pt>
                      <c:pt idx="14085">
                        <c:v>4.0496759259243307</c:v>
                      </c:pt>
                      <c:pt idx="14086">
                        <c:v>4.0499189814784957</c:v>
                      </c:pt>
                      <c:pt idx="14087">
                        <c:v>4.0501620370326608</c:v>
                      </c:pt>
                      <c:pt idx="14088">
                        <c:v>4.0504050925941018</c:v>
                      </c:pt>
                      <c:pt idx="14089">
                        <c:v>4.0506481481482668</c:v>
                      </c:pt>
                      <c:pt idx="14090">
                        <c:v>4.0508912037024318</c:v>
                      </c:pt>
                      <c:pt idx="14091">
                        <c:v>4.0511342592565969</c:v>
                      </c:pt>
                      <c:pt idx="14092">
                        <c:v>4.0513773148107619</c:v>
                      </c:pt>
                      <c:pt idx="14093">
                        <c:v>4.0516203703722029</c:v>
                      </c:pt>
                      <c:pt idx="14094">
                        <c:v>4.0518634259263679</c:v>
                      </c:pt>
                      <c:pt idx="14095">
                        <c:v>4.052106481480533</c:v>
                      </c:pt>
                      <c:pt idx="14096">
                        <c:v>4.052349537034698</c:v>
                      </c:pt>
                      <c:pt idx="14097">
                        <c:v>4.0525925925888631</c:v>
                      </c:pt>
                      <c:pt idx="14098">
                        <c:v>4.0528356481430281</c:v>
                      </c:pt>
                      <c:pt idx="14099">
                        <c:v>4.0530787037044691</c:v>
                      </c:pt>
                      <c:pt idx="14100">
                        <c:v>4.0533217592586341</c:v>
                      </c:pt>
                      <c:pt idx="14101">
                        <c:v>4.0535648148127992</c:v>
                      </c:pt>
                      <c:pt idx="14102">
                        <c:v>4.0538078703669642</c:v>
                      </c:pt>
                      <c:pt idx="14103">
                        <c:v>4.0540509259211293</c:v>
                      </c:pt>
                      <c:pt idx="14104">
                        <c:v>4.0542939814825703</c:v>
                      </c:pt>
                      <c:pt idx="14105">
                        <c:v>4.0545370370367353</c:v>
                      </c:pt>
                      <c:pt idx="14106">
                        <c:v>4.05479166666768</c:v>
                      </c:pt>
                      <c:pt idx="14107">
                        <c:v>4.055034722221845</c:v>
                      </c:pt>
                      <c:pt idx="14108">
                        <c:v>4.0552777777760101</c:v>
                      </c:pt>
                      <c:pt idx="14109">
                        <c:v>4.0555208333301751</c:v>
                      </c:pt>
                      <c:pt idx="14110">
                        <c:v>4.0557638888843401</c:v>
                      </c:pt>
                      <c:pt idx="14111">
                        <c:v>4.0560069444457811</c:v>
                      </c:pt>
                      <c:pt idx="14112">
                        <c:v>4.0562499999999462</c:v>
                      </c:pt>
                      <c:pt idx="14113">
                        <c:v>4.0564930555541112</c:v>
                      </c:pt>
                      <c:pt idx="14114">
                        <c:v>4.0567361111082763</c:v>
                      </c:pt>
                      <c:pt idx="14115">
                        <c:v>4.0569791666624413</c:v>
                      </c:pt>
                      <c:pt idx="14116">
                        <c:v>4.0572222222238823</c:v>
                      </c:pt>
                      <c:pt idx="14117">
                        <c:v>4.0574652777780473</c:v>
                      </c:pt>
                      <c:pt idx="14118">
                        <c:v>4.0577083333322124</c:v>
                      </c:pt>
                      <c:pt idx="14119">
                        <c:v>4.0579513888863774</c:v>
                      </c:pt>
                      <c:pt idx="14120">
                        <c:v>4.0581944444405424</c:v>
                      </c:pt>
                      <c:pt idx="14121">
                        <c:v>4.0584375000019834</c:v>
                      </c:pt>
                      <c:pt idx="14122">
                        <c:v>4.0586805555561485</c:v>
                      </c:pt>
                      <c:pt idx="14123">
                        <c:v>4.0589236111103135</c:v>
                      </c:pt>
                      <c:pt idx="14124">
                        <c:v>4.0591666666644786</c:v>
                      </c:pt>
                      <c:pt idx="14125">
                        <c:v>4.0594097222186436</c:v>
                      </c:pt>
                      <c:pt idx="14126">
                        <c:v>4.0596527777728086</c:v>
                      </c:pt>
                      <c:pt idx="14127">
                        <c:v>4.0598958333342496</c:v>
                      </c:pt>
                      <c:pt idx="14128">
                        <c:v>4.0601388888884147</c:v>
                      </c:pt>
                      <c:pt idx="14129">
                        <c:v>4.0603819444425797</c:v>
                      </c:pt>
                      <c:pt idx="14130">
                        <c:v>4.0606249999967448</c:v>
                      </c:pt>
                      <c:pt idx="14131">
                        <c:v>4.0608680555509098</c:v>
                      </c:pt>
                      <c:pt idx="14132">
                        <c:v>4.0611111111123508</c:v>
                      </c:pt>
                      <c:pt idx="14133">
                        <c:v>4.0613541666665158</c:v>
                      </c:pt>
                      <c:pt idx="14134">
                        <c:v>4.0615972222206809</c:v>
                      </c:pt>
                      <c:pt idx="14135">
                        <c:v>4.0618402777748459</c:v>
                      </c:pt>
                      <c:pt idx="14136">
                        <c:v>4.0620833333290109</c:v>
                      </c:pt>
                      <c:pt idx="14137">
                        <c:v>4.0623263888904519</c:v>
                      </c:pt>
                      <c:pt idx="14138">
                        <c:v>4.062569444444617</c:v>
                      </c:pt>
                      <c:pt idx="14139">
                        <c:v>4.062812499998782</c:v>
                      </c:pt>
                      <c:pt idx="14140">
                        <c:v>4.0630555555529471</c:v>
                      </c:pt>
                      <c:pt idx="14141">
                        <c:v>4.0632986111071121</c:v>
                      </c:pt>
                      <c:pt idx="14142">
                        <c:v>4.0635416666685531</c:v>
                      </c:pt>
                      <c:pt idx="14143">
                        <c:v>4.0637847222227181</c:v>
                      </c:pt>
                      <c:pt idx="14144">
                        <c:v>4.0640277777768832</c:v>
                      </c:pt>
                      <c:pt idx="14145">
                        <c:v>4.0642708333310482</c:v>
                      </c:pt>
                      <c:pt idx="14146">
                        <c:v>4.0645138888852133</c:v>
                      </c:pt>
                      <c:pt idx="14147">
                        <c:v>4.0647569444393783</c:v>
                      </c:pt>
                      <c:pt idx="14148">
                        <c:v>4.0650000000008193</c:v>
                      </c:pt>
                      <c:pt idx="14149">
                        <c:v>4.0652430555549843</c:v>
                      </c:pt>
                      <c:pt idx="14150">
                        <c:v>4.0654861111091494</c:v>
                      </c:pt>
                      <c:pt idx="14151">
                        <c:v>4.0657291666633144</c:v>
                      </c:pt>
                      <c:pt idx="14152">
                        <c:v>4.0659722222174794</c:v>
                      </c:pt>
                      <c:pt idx="14153">
                        <c:v>4.0662152777789204</c:v>
                      </c:pt>
                      <c:pt idx="14154">
                        <c:v>4.0664699074025892</c:v>
                      </c:pt>
                      <c:pt idx="14155">
                        <c:v>4.0667129629640302</c:v>
                      </c:pt>
                      <c:pt idx="14156">
                        <c:v>4.0669560185181952</c:v>
                      </c:pt>
                      <c:pt idx="14157">
                        <c:v>4.0671990740723603</c:v>
                      </c:pt>
                      <c:pt idx="14158">
                        <c:v>4.0674421296265253</c:v>
                      </c:pt>
                      <c:pt idx="14159">
                        <c:v>4.0676851851806903</c:v>
                      </c:pt>
                      <c:pt idx="14160">
                        <c:v>4.0679282407421313</c:v>
                      </c:pt>
                      <c:pt idx="14161">
                        <c:v>4.0681712962962964</c:v>
                      </c:pt>
                      <c:pt idx="14162">
                        <c:v>4.0684143518504614</c:v>
                      </c:pt>
                      <c:pt idx="14163">
                        <c:v>4.0686574074046264</c:v>
                      </c:pt>
                      <c:pt idx="14164">
                        <c:v>4.0689004629587915</c:v>
                      </c:pt>
                      <c:pt idx="14165">
                        <c:v>4.0691435185202325</c:v>
                      </c:pt>
                      <c:pt idx="14166">
                        <c:v>4.0693865740743975</c:v>
                      </c:pt>
                      <c:pt idx="14167">
                        <c:v>4.0696296296285626</c:v>
                      </c:pt>
                      <c:pt idx="14168">
                        <c:v>4.0698726851827276</c:v>
                      </c:pt>
                      <c:pt idx="14169">
                        <c:v>4.0701157407368926</c:v>
                      </c:pt>
                      <c:pt idx="14170">
                        <c:v>4.0703587962983336</c:v>
                      </c:pt>
                      <c:pt idx="14171">
                        <c:v>4.0706018518524987</c:v>
                      </c:pt>
                      <c:pt idx="14172">
                        <c:v>4.0708449074066637</c:v>
                      </c:pt>
                      <c:pt idx="14173">
                        <c:v>4.0710879629608288</c:v>
                      </c:pt>
                      <c:pt idx="14174">
                        <c:v>4.0713310185149938</c:v>
                      </c:pt>
                      <c:pt idx="14175">
                        <c:v>4.0715740740691588</c:v>
                      </c:pt>
                      <c:pt idx="14176">
                        <c:v>4.0718171296305998</c:v>
                      </c:pt>
                      <c:pt idx="14177">
                        <c:v>4.0720601851847649</c:v>
                      </c:pt>
                      <c:pt idx="14178">
                        <c:v>4.0723032407389299</c:v>
                      </c:pt>
                      <c:pt idx="14179">
                        <c:v>4.0725462962930949</c:v>
                      </c:pt>
                      <c:pt idx="14180">
                        <c:v>4.07278935184726</c:v>
                      </c:pt>
                      <c:pt idx="14181">
                        <c:v>4.073032407408701</c:v>
                      </c:pt>
                      <c:pt idx="14182">
                        <c:v>4.073275462962866</c:v>
                      </c:pt>
                      <c:pt idx="14183">
                        <c:v>4.0735185185170311</c:v>
                      </c:pt>
                      <c:pt idx="14184">
                        <c:v>4.0737615740711961</c:v>
                      </c:pt>
                      <c:pt idx="14185">
                        <c:v>4.0740046296253611</c:v>
                      </c:pt>
                      <c:pt idx="14186">
                        <c:v>4.0742476851868021</c:v>
                      </c:pt>
                      <c:pt idx="14187">
                        <c:v>4.0744907407409672</c:v>
                      </c:pt>
                      <c:pt idx="14188">
                        <c:v>4.0747337962951322</c:v>
                      </c:pt>
                      <c:pt idx="14189">
                        <c:v>4.0749768518492973</c:v>
                      </c:pt>
                      <c:pt idx="14190">
                        <c:v>4.0752199074034623</c:v>
                      </c:pt>
                      <c:pt idx="14191">
                        <c:v>4.0754629629649033</c:v>
                      </c:pt>
                      <c:pt idx="14192">
                        <c:v>4.0757060185190683</c:v>
                      </c:pt>
                      <c:pt idx="14193">
                        <c:v>4.0759490740732334</c:v>
                      </c:pt>
                      <c:pt idx="14194">
                        <c:v>4.0761921296273984</c:v>
                      </c:pt>
                      <c:pt idx="14195">
                        <c:v>4.0764351851815634</c:v>
                      </c:pt>
                      <c:pt idx="14196">
                        <c:v>4.0766782407357285</c:v>
                      </c:pt>
                      <c:pt idx="14197">
                        <c:v>4.0769212962971695</c:v>
                      </c:pt>
                      <c:pt idx="14198">
                        <c:v>4.0771643518513345</c:v>
                      </c:pt>
                      <c:pt idx="14199">
                        <c:v>4.0774074074054996</c:v>
                      </c:pt>
                      <c:pt idx="14200">
                        <c:v>4.0776504629596646</c:v>
                      </c:pt>
                      <c:pt idx="14201">
                        <c:v>4.0778935185138296</c:v>
                      </c:pt>
                      <c:pt idx="14202">
                        <c:v>4.0781481481447743</c:v>
                      </c:pt>
                      <c:pt idx="14203">
                        <c:v>4.0783912036989394</c:v>
                      </c:pt>
                      <c:pt idx="14204">
                        <c:v>4.0786342592603804</c:v>
                      </c:pt>
                      <c:pt idx="14205">
                        <c:v>4.0788773148145454</c:v>
                      </c:pt>
                      <c:pt idx="14206">
                        <c:v>4.0791203703687104</c:v>
                      </c:pt>
                      <c:pt idx="14207">
                        <c:v>4.0793634259228755</c:v>
                      </c:pt>
                      <c:pt idx="14208">
                        <c:v>4.0796064814770405</c:v>
                      </c:pt>
                      <c:pt idx="14209">
                        <c:v>4.0798495370384815</c:v>
                      </c:pt>
                      <c:pt idx="14210">
                        <c:v>4.0800925925926466</c:v>
                      </c:pt>
                      <c:pt idx="14211">
                        <c:v>4.0803356481468116</c:v>
                      </c:pt>
                      <c:pt idx="14212">
                        <c:v>4.0805787037009766</c:v>
                      </c:pt>
                      <c:pt idx="14213">
                        <c:v>4.0808217592551417</c:v>
                      </c:pt>
                      <c:pt idx="14214">
                        <c:v>4.0810648148165827</c:v>
                      </c:pt>
                      <c:pt idx="14215">
                        <c:v>4.0813078703707477</c:v>
                      </c:pt>
                      <c:pt idx="14216">
                        <c:v>4.0815509259249128</c:v>
                      </c:pt>
                      <c:pt idx="14217">
                        <c:v>4.0817939814790778</c:v>
                      </c:pt>
                      <c:pt idx="14218">
                        <c:v>4.0820370370332428</c:v>
                      </c:pt>
                      <c:pt idx="14219">
                        <c:v>4.0822800925946838</c:v>
                      </c:pt>
                      <c:pt idx="14220">
                        <c:v>4.0825231481488489</c:v>
                      </c:pt>
                      <c:pt idx="14221">
                        <c:v>4.0827662037030139</c:v>
                      </c:pt>
                      <c:pt idx="14222">
                        <c:v>4.0830092592571789</c:v>
                      </c:pt>
                      <c:pt idx="14223">
                        <c:v>4.083252314811344</c:v>
                      </c:pt>
                      <c:pt idx="14224">
                        <c:v>4.083495370365509</c:v>
                      </c:pt>
                      <c:pt idx="14225">
                        <c:v>4.08373842592695</c:v>
                      </c:pt>
                      <c:pt idx="14226">
                        <c:v>4.0839814814811151</c:v>
                      </c:pt>
                      <c:pt idx="14227">
                        <c:v>4.0842245370352801</c:v>
                      </c:pt>
                      <c:pt idx="14228">
                        <c:v>4.0844675925894451</c:v>
                      </c:pt>
                      <c:pt idx="14229">
                        <c:v>4.0847106481436102</c:v>
                      </c:pt>
                      <c:pt idx="14230">
                        <c:v>4.0849537037050512</c:v>
                      </c:pt>
                      <c:pt idx="14231">
                        <c:v>4.0851967592592162</c:v>
                      </c:pt>
                      <c:pt idx="14232">
                        <c:v>4.0854398148133813</c:v>
                      </c:pt>
                      <c:pt idx="14233">
                        <c:v>4.0856828703675463</c:v>
                      </c:pt>
                      <c:pt idx="14234">
                        <c:v>4.0859259259217113</c:v>
                      </c:pt>
                      <c:pt idx="14235">
                        <c:v>4.0861689814831523</c:v>
                      </c:pt>
                      <c:pt idx="14236">
                        <c:v>4.0864120370373174</c:v>
                      </c:pt>
                      <c:pt idx="14237">
                        <c:v>4.0866550925914824</c:v>
                      </c:pt>
                      <c:pt idx="14238">
                        <c:v>4.0868981481456474</c:v>
                      </c:pt>
                      <c:pt idx="14239">
                        <c:v>4.0871412036998125</c:v>
                      </c:pt>
                      <c:pt idx="14240">
                        <c:v>4.0873842592612535</c:v>
                      </c:pt>
                      <c:pt idx="14241">
                        <c:v>4.0876273148154185</c:v>
                      </c:pt>
                      <c:pt idx="14242">
                        <c:v>4.0878703703695836</c:v>
                      </c:pt>
                      <c:pt idx="14243">
                        <c:v>4.0881134259237486</c:v>
                      </c:pt>
                      <c:pt idx="14244">
                        <c:v>4.0883564814779136</c:v>
                      </c:pt>
                      <c:pt idx="14245">
                        <c:v>4.0885995370320787</c:v>
                      </c:pt>
                      <c:pt idx="14246">
                        <c:v>4.0888425925935197</c:v>
                      </c:pt>
                      <c:pt idx="14247">
                        <c:v>4.0890856481476847</c:v>
                      </c:pt>
                      <c:pt idx="14248">
                        <c:v>4.0893287037018498</c:v>
                      </c:pt>
                      <c:pt idx="14249">
                        <c:v>4.0895717592560148</c:v>
                      </c:pt>
                      <c:pt idx="14250">
                        <c:v>4.0898263888869595</c:v>
                      </c:pt>
                      <c:pt idx="14251">
                        <c:v>4.0900694444411245</c:v>
                      </c:pt>
                      <c:pt idx="14252">
                        <c:v>4.0903124999952896</c:v>
                      </c:pt>
                      <c:pt idx="14253">
                        <c:v>4.0905555555567306</c:v>
                      </c:pt>
                      <c:pt idx="14254">
                        <c:v>4.0907986111108956</c:v>
                      </c:pt>
                      <c:pt idx="14255">
                        <c:v>4.0910416666650606</c:v>
                      </c:pt>
                      <c:pt idx="14256">
                        <c:v>4.0912847222192257</c:v>
                      </c:pt>
                      <c:pt idx="14257">
                        <c:v>4.0915277777733907</c:v>
                      </c:pt>
                      <c:pt idx="14258">
                        <c:v>4.0917708333348317</c:v>
                      </c:pt>
                      <c:pt idx="14259">
                        <c:v>4.0920138888889968</c:v>
                      </c:pt>
                      <c:pt idx="14260">
                        <c:v>4.0922569444431618</c:v>
                      </c:pt>
                      <c:pt idx="14261">
                        <c:v>4.0924999999973268</c:v>
                      </c:pt>
                      <c:pt idx="14262">
                        <c:v>4.0927430555514919</c:v>
                      </c:pt>
                      <c:pt idx="14263">
                        <c:v>4.0929861111129329</c:v>
                      </c:pt>
                      <c:pt idx="14264">
                        <c:v>4.0932291666670979</c:v>
                      </c:pt>
                      <c:pt idx="14265">
                        <c:v>4.0934722222212629</c:v>
                      </c:pt>
                      <c:pt idx="14266">
                        <c:v>4.093715277775428</c:v>
                      </c:pt>
                      <c:pt idx="14267">
                        <c:v>4.093958333329593</c:v>
                      </c:pt>
                      <c:pt idx="14268">
                        <c:v>4.0942013888837581</c:v>
                      </c:pt>
                      <c:pt idx="14269">
                        <c:v>4.0944444444451991</c:v>
                      </c:pt>
                      <c:pt idx="14270">
                        <c:v>4.0946874999993641</c:v>
                      </c:pt>
                      <c:pt idx="14271">
                        <c:v>4.0949305555535291</c:v>
                      </c:pt>
                      <c:pt idx="14272">
                        <c:v>4.0951736111076942</c:v>
                      </c:pt>
                      <c:pt idx="14273">
                        <c:v>4.0954166666618592</c:v>
                      </c:pt>
                      <c:pt idx="14274">
                        <c:v>4.0956597222233002</c:v>
                      </c:pt>
                      <c:pt idx="14275">
                        <c:v>4.0959027777774653</c:v>
                      </c:pt>
                      <c:pt idx="14276">
                        <c:v>4.0961458333316303</c:v>
                      </c:pt>
                      <c:pt idx="14277">
                        <c:v>4.0963888888857953</c:v>
                      </c:pt>
                      <c:pt idx="14278">
                        <c:v>4.0966319444399604</c:v>
                      </c:pt>
                      <c:pt idx="14279">
                        <c:v>4.0968750000014014</c:v>
                      </c:pt>
                      <c:pt idx="14280">
                        <c:v>4.0971180555555664</c:v>
                      </c:pt>
                      <c:pt idx="14281">
                        <c:v>4.0973611111097314</c:v>
                      </c:pt>
                      <c:pt idx="14282">
                        <c:v>4.0976041666638965</c:v>
                      </c:pt>
                      <c:pt idx="14283">
                        <c:v>4.0978472222180615</c:v>
                      </c:pt>
                      <c:pt idx="14284">
                        <c:v>4.0980902777795025</c:v>
                      </c:pt>
                      <c:pt idx="14285">
                        <c:v>4.0983333333336676</c:v>
                      </c:pt>
                      <c:pt idx="14286">
                        <c:v>4.0985763888878326</c:v>
                      </c:pt>
                      <c:pt idx="14287">
                        <c:v>4.0988194444419976</c:v>
                      </c:pt>
                      <c:pt idx="14288">
                        <c:v>4.0990624999961627</c:v>
                      </c:pt>
                      <c:pt idx="14289">
                        <c:v>4.0993055555576037</c:v>
                      </c:pt>
                      <c:pt idx="14290">
                        <c:v>4.0995486111117687</c:v>
                      </c:pt>
                      <c:pt idx="14291">
                        <c:v>4.0997916666659338</c:v>
                      </c:pt>
                      <c:pt idx="14292">
                        <c:v>4.1000347222200988</c:v>
                      </c:pt>
                      <c:pt idx="14293">
                        <c:v>4.1002777777742638</c:v>
                      </c:pt>
                      <c:pt idx="14294">
                        <c:v>4.1005208333284289</c:v>
                      </c:pt>
                      <c:pt idx="14295">
                        <c:v>4.1007638888898699</c:v>
                      </c:pt>
                      <c:pt idx="14296">
                        <c:v>4.1010069444440349</c:v>
                      </c:pt>
                      <c:pt idx="14297">
                        <c:v>4.1012499999981999</c:v>
                      </c:pt>
                      <c:pt idx="14298">
                        <c:v>4.1015046296291446</c:v>
                      </c:pt>
                      <c:pt idx="14299">
                        <c:v>4.1017476851833097</c:v>
                      </c:pt>
                      <c:pt idx="14300">
                        <c:v>4.1019907407374747</c:v>
                      </c:pt>
                      <c:pt idx="14301">
                        <c:v>4.1022337962916398</c:v>
                      </c:pt>
                      <c:pt idx="14302">
                        <c:v>4.1024768518530808</c:v>
                      </c:pt>
                      <c:pt idx="14303">
                        <c:v>4.1027199074072458</c:v>
                      </c:pt>
                      <c:pt idx="14304">
                        <c:v>4.1029629629614108</c:v>
                      </c:pt>
                      <c:pt idx="14305">
                        <c:v>4.1032060185155759</c:v>
                      </c:pt>
                      <c:pt idx="14306">
                        <c:v>4.1034490740697409</c:v>
                      </c:pt>
                      <c:pt idx="14307">
                        <c:v>4.1036921296311819</c:v>
                      </c:pt>
                      <c:pt idx="14308">
                        <c:v>4.1039351851853469</c:v>
                      </c:pt>
                      <c:pt idx="14309">
                        <c:v>4.104178240739512</c:v>
                      </c:pt>
                      <c:pt idx="14310">
                        <c:v>4.104421296293677</c:v>
                      </c:pt>
                      <c:pt idx="14311">
                        <c:v>4.1046643518478421</c:v>
                      </c:pt>
                      <c:pt idx="14312">
                        <c:v>4.1049074074092831</c:v>
                      </c:pt>
                      <c:pt idx="14313">
                        <c:v>4.1051504629634481</c:v>
                      </c:pt>
                      <c:pt idx="14314">
                        <c:v>4.1053935185176131</c:v>
                      </c:pt>
                      <c:pt idx="14315">
                        <c:v>4.1056365740717782</c:v>
                      </c:pt>
                      <c:pt idx="14316">
                        <c:v>4.1058796296259432</c:v>
                      </c:pt>
                      <c:pt idx="14317">
                        <c:v>4.1061226851801083</c:v>
                      </c:pt>
                      <c:pt idx="14318">
                        <c:v>4.1063657407415493</c:v>
                      </c:pt>
                      <c:pt idx="14319">
                        <c:v>4.1066087962957143</c:v>
                      </c:pt>
                      <c:pt idx="14320">
                        <c:v>4.1068518518498793</c:v>
                      </c:pt>
                      <c:pt idx="14321">
                        <c:v>4.1070949074040444</c:v>
                      </c:pt>
                      <c:pt idx="14322">
                        <c:v>4.1073379629582094</c:v>
                      </c:pt>
                      <c:pt idx="14323">
                        <c:v>4.1075810185196504</c:v>
                      </c:pt>
                      <c:pt idx="14324">
                        <c:v>4.1078240740738154</c:v>
                      </c:pt>
                      <c:pt idx="14325">
                        <c:v>4.1080671296279805</c:v>
                      </c:pt>
                      <c:pt idx="14326">
                        <c:v>4.1083101851821455</c:v>
                      </c:pt>
                      <c:pt idx="14327">
                        <c:v>4.1085532407363106</c:v>
                      </c:pt>
                      <c:pt idx="14328">
                        <c:v>4.1087962962977516</c:v>
                      </c:pt>
                      <c:pt idx="14329">
                        <c:v>4.1090393518519166</c:v>
                      </c:pt>
                      <c:pt idx="14330">
                        <c:v>4.1092824074060816</c:v>
                      </c:pt>
                      <c:pt idx="14331">
                        <c:v>4.1095254629602467</c:v>
                      </c:pt>
                      <c:pt idx="14332">
                        <c:v>4.1097685185144117</c:v>
                      </c:pt>
                      <c:pt idx="14333">
                        <c:v>4.1100115740758527</c:v>
                      </c:pt>
                      <c:pt idx="14334">
                        <c:v>4.1102546296300178</c:v>
                      </c:pt>
                      <c:pt idx="14335">
                        <c:v>4.1104976851841828</c:v>
                      </c:pt>
                      <c:pt idx="14336">
                        <c:v>4.1107407407383478</c:v>
                      </c:pt>
                      <c:pt idx="14337">
                        <c:v>4.1109837962925129</c:v>
                      </c:pt>
                      <c:pt idx="14338">
                        <c:v>4.1112268518539539</c:v>
                      </c:pt>
                      <c:pt idx="14339">
                        <c:v>4.1114699074081189</c:v>
                      </c:pt>
                      <c:pt idx="14340">
                        <c:v>4.1117129629622839</c:v>
                      </c:pt>
                      <c:pt idx="14341">
                        <c:v>4.111956018516449</c:v>
                      </c:pt>
                      <c:pt idx="14342">
                        <c:v>4.112199074070614</c:v>
                      </c:pt>
                      <c:pt idx="14343">
                        <c:v>4.1124421296247791</c:v>
                      </c:pt>
                      <c:pt idx="14344">
                        <c:v>4.1126851851862201</c:v>
                      </c:pt>
                      <c:pt idx="14345">
                        <c:v>4.1129282407403851</c:v>
                      </c:pt>
                      <c:pt idx="14346">
                        <c:v>4.1131712962945501</c:v>
                      </c:pt>
                      <c:pt idx="14347">
                        <c:v>4.1134259259254948</c:v>
                      </c:pt>
                      <c:pt idx="14348">
                        <c:v>4.1136689814796599</c:v>
                      </c:pt>
                      <c:pt idx="14349">
                        <c:v>4.1139120370338249</c:v>
                      </c:pt>
                      <c:pt idx="14350">
                        <c:v>4.1141550925879899</c:v>
                      </c:pt>
                      <c:pt idx="14351">
                        <c:v>4.1143981481494309</c:v>
                      </c:pt>
                      <c:pt idx="14352">
                        <c:v>4.114641203703596</c:v>
                      </c:pt>
                      <c:pt idx="14353">
                        <c:v>4.114884259257761</c:v>
                      </c:pt>
                      <c:pt idx="14354">
                        <c:v>4.1151273148119261</c:v>
                      </c:pt>
                      <c:pt idx="14355">
                        <c:v>4.1153703703660911</c:v>
                      </c:pt>
                      <c:pt idx="14356">
                        <c:v>4.1156134259275321</c:v>
                      </c:pt>
                      <c:pt idx="14357">
                        <c:v>4.1158564814816971</c:v>
                      </c:pt>
                      <c:pt idx="14358">
                        <c:v>4.1160995370358622</c:v>
                      </c:pt>
                      <c:pt idx="14359">
                        <c:v>4.1163425925900272</c:v>
                      </c:pt>
                      <c:pt idx="14360">
                        <c:v>4.1165856481441923</c:v>
                      </c:pt>
                      <c:pt idx="14361">
                        <c:v>4.1168287037056333</c:v>
                      </c:pt>
                      <c:pt idx="14362">
                        <c:v>4.1170717592597983</c:v>
                      </c:pt>
                      <c:pt idx="14363">
                        <c:v>4.1173148148139633</c:v>
                      </c:pt>
                      <c:pt idx="14364">
                        <c:v>4.1175578703681284</c:v>
                      </c:pt>
                      <c:pt idx="14365">
                        <c:v>4.1178009259222934</c:v>
                      </c:pt>
                      <c:pt idx="14366">
                        <c:v>4.1180439814764584</c:v>
                      </c:pt>
                      <c:pt idx="14367">
                        <c:v>4.1182870370378994</c:v>
                      </c:pt>
                      <c:pt idx="14368">
                        <c:v>4.1185300925920645</c:v>
                      </c:pt>
                      <c:pt idx="14369">
                        <c:v>4.1187731481462295</c:v>
                      </c:pt>
                      <c:pt idx="14370">
                        <c:v>4.1190162037003946</c:v>
                      </c:pt>
                      <c:pt idx="14371">
                        <c:v>4.1192592592545596</c:v>
                      </c:pt>
                      <c:pt idx="14372">
                        <c:v>4.1195023148160006</c:v>
                      </c:pt>
                      <c:pt idx="14373">
                        <c:v>4.1197453703701656</c:v>
                      </c:pt>
                      <c:pt idx="14374">
                        <c:v>4.1199884259243307</c:v>
                      </c:pt>
                      <c:pt idx="14375">
                        <c:v>4.1202314814784957</c:v>
                      </c:pt>
                      <c:pt idx="14376">
                        <c:v>4.1204745370326608</c:v>
                      </c:pt>
                      <c:pt idx="14377">
                        <c:v>4.1207175925941018</c:v>
                      </c:pt>
                      <c:pt idx="14378">
                        <c:v>4.1209606481482668</c:v>
                      </c:pt>
                      <c:pt idx="14379">
                        <c:v>4.1212037037024318</c:v>
                      </c:pt>
                      <c:pt idx="14380">
                        <c:v>4.1214467592565969</c:v>
                      </c:pt>
                      <c:pt idx="14381">
                        <c:v>4.1216898148107619</c:v>
                      </c:pt>
                      <c:pt idx="14382">
                        <c:v>4.1219328703722029</c:v>
                      </c:pt>
                      <c:pt idx="14383">
                        <c:v>4.1221759259263679</c:v>
                      </c:pt>
                      <c:pt idx="14384">
                        <c:v>4.122418981480533</c:v>
                      </c:pt>
                      <c:pt idx="14385">
                        <c:v>4.122662037034698</c:v>
                      </c:pt>
                      <c:pt idx="14386">
                        <c:v>4.1229050925888631</c:v>
                      </c:pt>
                      <c:pt idx="14387">
                        <c:v>4.1231481481430281</c:v>
                      </c:pt>
                      <c:pt idx="14388">
                        <c:v>4.1233912037044691</c:v>
                      </c:pt>
                      <c:pt idx="14389">
                        <c:v>4.1236342592586341</c:v>
                      </c:pt>
                      <c:pt idx="14390">
                        <c:v>4.1238773148127992</c:v>
                      </c:pt>
                      <c:pt idx="14391">
                        <c:v>4.1241203703669642</c:v>
                      </c:pt>
                      <c:pt idx="14392">
                        <c:v>4.1243634259211293</c:v>
                      </c:pt>
                      <c:pt idx="14393">
                        <c:v>4.1246064814825703</c:v>
                      </c:pt>
                      <c:pt idx="14394">
                        <c:v>4.1248495370367353</c:v>
                      </c:pt>
                      <c:pt idx="14395">
                        <c:v>4.12510416666768</c:v>
                      </c:pt>
                      <c:pt idx="14396">
                        <c:v>4.125347222221845</c:v>
                      </c:pt>
                      <c:pt idx="14397">
                        <c:v>4.1255902777760101</c:v>
                      </c:pt>
                      <c:pt idx="14398">
                        <c:v>4.1258333333301751</c:v>
                      </c:pt>
                      <c:pt idx="14399">
                        <c:v>4.1260763888843401</c:v>
                      </c:pt>
                      <c:pt idx="14400">
                        <c:v>4.1263194444457811</c:v>
                      </c:pt>
                      <c:pt idx="14401">
                        <c:v>4.1265624999999462</c:v>
                      </c:pt>
                      <c:pt idx="14402">
                        <c:v>4.1268055555541112</c:v>
                      </c:pt>
                      <c:pt idx="14403">
                        <c:v>4.1270486111082763</c:v>
                      </c:pt>
                      <c:pt idx="14404">
                        <c:v>4.1272916666624413</c:v>
                      </c:pt>
                      <c:pt idx="14405">
                        <c:v>4.1275347222238823</c:v>
                      </c:pt>
                      <c:pt idx="14406">
                        <c:v>4.1277777777780473</c:v>
                      </c:pt>
                      <c:pt idx="14407">
                        <c:v>4.1280208333322124</c:v>
                      </c:pt>
                      <c:pt idx="14408">
                        <c:v>4.1282638888863774</c:v>
                      </c:pt>
                      <c:pt idx="14409">
                        <c:v>4.1285069444405424</c:v>
                      </c:pt>
                      <c:pt idx="14410">
                        <c:v>4.1287500000019834</c:v>
                      </c:pt>
                      <c:pt idx="14411">
                        <c:v>4.1289930555561485</c:v>
                      </c:pt>
                      <c:pt idx="14412">
                        <c:v>4.1292361111103135</c:v>
                      </c:pt>
                      <c:pt idx="14413">
                        <c:v>4.1294791666644786</c:v>
                      </c:pt>
                      <c:pt idx="14414">
                        <c:v>4.1297222222186436</c:v>
                      </c:pt>
                      <c:pt idx="14415">
                        <c:v>4.1299652777728086</c:v>
                      </c:pt>
                      <c:pt idx="14416">
                        <c:v>4.1302083333342496</c:v>
                      </c:pt>
                      <c:pt idx="14417">
                        <c:v>4.1304513888884147</c:v>
                      </c:pt>
                      <c:pt idx="14418">
                        <c:v>4.1306944444425797</c:v>
                      </c:pt>
                      <c:pt idx="14419">
                        <c:v>4.1309374999967448</c:v>
                      </c:pt>
                      <c:pt idx="14420">
                        <c:v>4.1311805555509098</c:v>
                      </c:pt>
                      <c:pt idx="14421">
                        <c:v>4.1314236111123508</c:v>
                      </c:pt>
                      <c:pt idx="14422">
                        <c:v>4.1316666666665158</c:v>
                      </c:pt>
                      <c:pt idx="14423">
                        <c:v>4.1319097222206809</c:v>
                      </c:pt>
                      <c:pt idx="14424">
                        <c:v>4.1321527777748459</c:v>
                      </c:pt>
                      <c:pt idx="14425">
                        <c:v>4.1323958333290109</c:v>
                      </c:pt>
                      <c:pt idx="14426">
                        <c:v>4.1326388888904519</c:v>
                      </c:pt>
                      <c:pt idx="14427">
                        <c:v>4.132881944444617</c:v>
                      </c:pt>
                      <c:pt idx="14428">
                        <c:v>4.133124999998782</c:v>
                      </c:pt>
                      <c:pt idx="14429">
                        <c:v>4.1333680555529471</c:v>
                      </c:pt>
                      <c:pt idx="14430">
                        <c:v>4.1336111111071121</c:v>
                      </c:pt>
                      <c:pt idx="14431">
                        <c:v>4.1338541666685531</c:v>
                      </c:pt>
                      <c:pt idx="14432">
                        <c:v>4.1340972222227181</c:v>
                      </c:pt>
                      <c:pt idx="14433">
                        <c:v>4.1343402777768832</c:v>
                      </c:pt>
                      <c:pt idx="14434">
                        <c:v>4.1345833333310482</c:v>
                      </c:pt>
                      <c:pt idx="14435">
                        <c:v>4.1348263888852133</c:v>
                      </c:pt>
                      <c:pt idx="14436">
                        <c:v>4.1350694444393783</c:v>
                      </c:pt>
                      <c:pt idx="14437">
                        <c:v>4.1353125000008193</c:v>
                      </c:pt>
                      <c:pt idx="14438">
                        <c:v>4.1355555555549843</c:v>
                      </c:pt>
                      <c:pt idx="14439">
                        <c:v>4.1357986111091494</c:v>
                      </c:pt>
                      <c:pt idx="14440">
                        <c:v>4.1360416666633144</c:v>
                      </c:pt>
                      <c:pt idx="14441">
                        <c:v>4.1362847222174794</c:v>
                      </c:pt>
                      <c:pt idx="14442">
                        <c:v>4.1365277777789204</c:v>
                      </c:pt>
                      <c:pt idx="14443">
                        <c:v>4.1367824074025892</c:v>
                      </c:pt>
                      <c:pt idx="14444">
                        <c:v>4.1370254629640302</c:v>
                      </c:pt>
                      <c:pt idx="14445">
                        <c:v>4.1372685185181952</c:v>
                      </c:pt>
                      <c:pt idx="14446">
                        <c:v>4.1375115740723603</c:v>
                      </c:pt>
                      <c:pt idx="14447">
                        <c:v>4.1377546296265253</c:v>
                      </c:pt>
                      <c:pt idx="14448">
                        <c:v>4.1379976851806903</c:v>
                      </c:pt>
                      <c:pt idx="14449">
                        <c:v>4.1382407407421313</c:v>
                      </c:pt>
                      <c:pt idx="14450">
                        <c:v>4.1384837962962964</c:v>
                      </c:pt>
                      <c:pt idx="14451">
                        <c:v>4.1387268518504614</c:v>
                      </c:pt>
                      <c:pt idx="14452">
                        <c:v>4.1389699074046264</c:v>
                      </c:pt>
                      <c:pt idx="14453">
                        <c:v>4.1392129629587915</c:v>
                      </c:pt>
                      <c:pt idx="14454">
                        <c:v>4.1394560185202325</c:v>
                      </c:pt>
                      <c:pt idx="14455">
                        <c:v>4.1396990740743975</c:v>
                      </c:pt>
                      <c:pt idx="14456">
                        <c:v>4.1399421296285626</c:v>
                      </c:pt>
                      <c:pt idx="14457">
                        <c:v>4.1401851851827276</c:v>
                      </c:pt>
                      <c:pt idx="14458">
                        <c:v>4.1404282407368926</c:v>
                      </c:pt>
                      <c:pt idx="14459">
                        <c:v>4.1406712962983336</c:v>
                      </c:pt>
                      <c:pt idx="14460">
                        <c:v>4.1409143518524987</c:v>
                      </c:pt>
                      <c:pt idx="14461">
                        <c:v>4.1411574074066637</c:v>
                      </c:pt>
                      <c:pt idx="14462">
                        <c:v>4.1414004629608288</c:v>
                      </c:pt>
                      <c:pt idx="14463">
                        <c:v>4.1416435185149938</c:v>
                      </c:pt>
                      <c:pt idx="14464">
                        <c:v>4.1418865740691588</c:v>
                      </c:pt>
                      <c:pt idx="14465">
                        <c:v>4.1421296296305998</c:v>
                      </c:pt>
                      <c:pt idx="14466">
                        <c:v>4.1423726851847649</c:v>
                      </c:pt>
                      <c:pt idx="14467">
                        <c:v>4.1426157407389299</c:v>
                      </c:pt>
                      <c:pt idx="14468">
                        <c:v>4.1428587962930949</c:v>
                      </c:pt>
                      <c:pt idx="14469">
                        <c:v>4.14310185184726</c:v>
                      </c:pt>
                      <c:pt idx="14470">
                        <c:v>4.143344907408701</c:v>
                      </c:pt>
                      <c:pt idx="14471">
                        <c:v>4.143587962962866</c:v>
                      </c:pt>
                      <c:pt idx="14472">
                        <c:v>4.1438310185170311</c:v>
                      </c:pt>
                      <c:pt idx="14473">
                        <c:v>4.1440740740711961</c:v>
                      </c:pt>
                      <c:pt idx="14474">
                        <c:v>4.1443171296253611</c:v>
                      </c:pt>
                      <c:pt idx="14475">
                        <c:v>4.1445601851868021</c:v>
                      </c:pt>
                      <c:pt idx="14476">
                        <c:v>4.1448032407409672</c:v>
                      </c:pt>
                      <c:pt idx="14477">
                        <c:v>4.1450462962951322</c:v>
                      </c:pt>
                      <c:pt idx="14478">
                        <c:v>4.1452893518492973</c:v>
                      </c:pt>
                      <c:pt idx="14479">
                        <c:v>4.1455324074034623</c:v>
                      </c:pt>
                      <c:pt idx="14480">
                        <c:v>4.1457754629649033</c:v>
                      </c:pt>
                      <c:pt idx="14481">
                        <c:v>4.1460185185190683</c:v>
                      </c:pt>
                      <c:pt idx="14482">
                        <c:v>4.1462615740732334</c:v>
                      </c:pt>
                      <c:pt idx="14483">
                        <c:v>4.1465046296273984</c:v>
                      </c:pt>
                      <c:pt idx="14484">
                        <c:v>4.1467476851815634</c:v>
                      </c:pt>
                      <c:pt idx="14485">
                        <c:v>4.1469907407357285</c:v>
                      </c:pt>
                      <c:pt idx="14486">
                        <c:v>4.1472337962971695</c:v>
                      </c:pt>
                      <c:pt idx="14487">
                        <c:v>4.1474768518513345</c:v>
                      </c:pt>
                      <c:pt idx="14488">
                        <c:v>4.1477199074054996</c:v>
                      </c:pt>
                      <c:pt idx="14489">
                        <c:v>4.1479629629596646</c:v>
                      </c:pt>
                      <c:pt idx="14490">
                        <c:v>4.1482060185138296</c:v>
                      </c:pt>
                      <c:pt idx="14491">
                        <c:v>4.1484606481447743</c:v>
                      </c:pt>
                      <c:pt idx="14492">
                        <c:v>4.1487037036989394</c:v>
                      </c:pt>
                      <c:pt idx="14493">
                        <c:v>4.1489467592603804</c:v>
                      </c:pt>
                      <c:pt idx="14494">
                        <c:v>4.1491898148145454</c:v>
                      </c:pt>
                      <c:pt idx="14495">
                        <c:v>4.1494328703687104</c:v>
                      </c:pt>
                      <c:pt idx="14496">
                        <c:v>4.1496759259228755</c:v>
                      </c:pt>
                      <c:pt idx="14497">
                        <c:v>4.1499189814770405</c:v>
                      </c:pt>
                      <c:pt idx="14498">
                        <c:v>4.1501620370384815</c:v>
                      </c:pt>
                      <c:pt idx="14499">
                        <c:v>4.1504050925926466</c:v>
                      </c:pt>
                      <c:pt idx="14500">
                        <c:v>4.1506481481468116</c:v>
                      </c:pt>
                      <c:pt idx="14501">
                        <c:v>4.1508912037009766</c:v>
                      </c:pt>
                      <c:pt idx="14502">
                        <c:v>4.1511342592551417</c:v>
                      </c:pt>
                      <c:pt idx="14503">
                        <c:v>4.1513773148165827</c:v>
                      </c:pt>
                      <c:pt idx="14504">
                        <c:v>4.1516203703707477</c:v>
                      </c:pt>
                      <c:pt idx="14505">
                        <c:v>4.1518634259249128</c:v>
                      </c:pt>
                      <c:pt idx="14506">
                        <c:v>4.1521064814790778</c:v>
                      </c:pt>
                      <c:pt idx="14507">
                        <c:v>4.1523495370332428</c:v>
                      </c:pt>
                      <c:pt idx="14508">
                        <c:v>4.1525925925946838</c:v>
                      </c:pt>
                      <c:pt idx="14509">
                        <c:v>4.1528356481488489</c:v>
                      </c:pt>
                      <c:pt idx="14510">
                        <c:v>4.1530787037030139</c:v>
                      </c:pt>
                      <c:pt idx="14511">
                        <c:v>4.1533217592571789</c:v>
                      </c:pt>
                      <c:pt idx="14512">
                        <c:v>4.153564814811344</c:v>
                      </c:pt>
                      <c:pt idx="14513">
                        <c:v>4.153807870365509</c:v>
                      </c:pt>
                      <c:pt idx="14514">
                        <c:v>4.15405092592695</c:v>
                      </c:pt>
                      <c:pt idx="14515">
                        <c:v>4.1542939814811151</c:v>
                      </c:pt>
                      <c:pt idx="14516">
                        <c:v>4.1545370370352801</c:v>
                      </c:pt>
                      <c:pt idx="14517">
                        <c:v>4.1547800925894451</c:v>
                      </c:pt>
                      <c:pt idx="14518">
                        <c:v>4.1550231481436102</c:v>
                      </c:pt>
                      <c:pt idx="14519">
                        <c:v>4.1552662037050512</c:v>
                      </c:pt>
                      <c:pt idx="14520">
                        <c:v>4.1555092592592162</c:v>
                      </c:pt>
                      <c:pt idx="14521">
                        <c:v>4.1557523148133813</c:v>
                      </c:pt>
                      <c:pt idx="14522">
                        <c:v>4.1559953703675463</c:v>
                      </c:pt>
                      <c:pt idx="14523">
                        <c:v>4.1562384259217113</c:v>
                      </c:pt>
                      <c:pt idx="14524">
                        <c:v>4.1564814814831523</c:v>
                      </c:pt>
                      <c:pt idx="14525">
                        <c:v>4.1567245370373174</c:v>
                      </c:pt>
                      <c:pt idx="14526">
                        <c:v>4.1569675925914824</c:v>
                      </c:pt>
                      <c:pt idx="14527">
                        <c:v>4.1572106481456474</c:v>
                      </c:pt>
                      <c:pt idx="14528">
                        <c:v>4.1574537036998125</c:v>
                      </c:pt>
                      <c:pt idx="14529">
                        <c:v>4.1576967592612535</c:v>
                      </c:pt>
                      <c:pt idx="14530">
                        <c:v>4.1579398148154185</c:v>
                      </c:pt>
                      <c:pt idx="14531">
                        <c:v>4.1581828703695836</c:v>
                      </c:pt>
                      <c:pt idx="14532">
                        <c:v>4.1584259259237486</c:v>
                      </c:pt>
                      <c:pt idx="14533">
                        <c:v>4.1586689814779136</c:v>
                      </c:pt>
                      <c:pt idx="14534">
                        <c:v>4.1589120370320787</c:v>
                      </c:pt>
                      <c:pt idx="14535">
                        <c:v>4.1591550925935197</c:v>
                      </c:pt>
                      <c:pt idx="14536">
                        <c:v>4.1593981481476847</c:v>
                      </c:pt>
                      <c:pt idx="14537">
                        <c:v>4.1596412037018498</c:v>
                      </c:pt>
                      <c:pt idx="14538">
                        <c:v>4.1598842592560148</c:v>
                      </c:pt>
                      <c:pt idx="14539">
                        <c:v>4.1601388888869595</c:v>
                      </c:pt>
                      <c:pt idx="14540">
                        <c:v>4.1603819444411245</c:v>
                      </c:pt>
                      <c:pt idx="14541">
                        <c:v>4.1606249999952896</c:v>
                      </c:pt>
                      <c:pt idx="14542">
                        <c:v>4.1608680555567306</c:v>
                      </c:pt>
                      <c:pt idx="14543">
                        <c:v>4.1611111111108956</c:v>
                      </c:pt>
                      <c:pt idx="14544">
                        <c:v>4.1613541666650606</c:v>
                      </c:pt>
                      <c:pt idx="14545">
                        <c:v>4.1615972222192257</c:v>
                      </c:pt>
                      <c:pt idx="14546">
                        <c:v>4.1618402777733907</c:v>
                      </c:pt>
                      <c:pt idx="14547">
                        <c:v>4.1620833333348317</c:v>
                      </c:pt>
                      <c:pt idx="14548">
                        <c:v>4.1623263888889968</c:v>
                      </c:pt>
                      <c:pt idx="14549">
                        <c:v>4.1625694444431618</c:v>
                      </c:pt>
                      <c:pt idx="14550">
                        <c:v>4.1628124999973268</c:v>
                      </c:pt>
                      <c:pt idx="14551">
                        <c:v>4.1630555555514919</c:v>
                      </c:pt>
                      <c:pt idx="14552">
                        <c:v>4.1632986111129329</c:v>
                      </c:pt>
                      <c:pt idx="14553">
                        <c:v>4.1635416666670979</c:v>
                      </c:pt>
                      <c:pt idx="14554">
                        <c:v>4.1637847222212629</c:v>
                      </c:pt>
                      <c:pt idx="14555">
                        <c:v>4.164027777775428</c:v>
                      </c:pt>
                      <c:pt idx="14556">
                        <c:v>4.164270833329593</c:v>
                      </c:pt>
                      <c:pt idx="14557">
                        <c:v>4.1645138888837581</c:v>
                      </c:pt>
                      <c:pt idx="14558">
                        <c:v>4.1647569444451991</c:v>
                      </c:pt>
                      <c:pt idx="14559">
                        <c:v>4.1649999999993641</c:v>
                      </c:pt>
                      <c:pt idx="14560">
                        <c:v>4.1652430555535291</c:v>
                      </c:pt>
                      <c:pt idx="14561">
                        <c:v>4.1654861111076942</c:v>
                      </c:pt>
                      <c:pt idx="14562">
                        <c:v>4.1657291666618592</c:v>
                      </c:pt>
                      <c:pt idx="14563">
                        <c:v>4.1659722222233002</c:v>
                      </c:pt>
                      <c:pt idx="14564">
                        <c:v>4.1662152777774653</c:v>
                      </c:pt>
                      <c:pt idx="14565">
                        <c:v>4.1664583333316303</c:v>
                      </c:pt>
                      <c:pt idx="14566">
                        <c:v>4.1667013888857953</c:v>
                      </c:pt>
                      <c:pt idx="14567">
                        <c:v>4.1669444444399604</c:v>
                      </c:pt>
                      <c:pt idx="14568">
                        <c:v>4.1671875000014014</c:v>
                      </c:pt>
                      <c:pt idx="14569">
                        <c:v>4.1674305555555664</c:v>
                      </c:pt>
                      <c:pt idx="14570">
                        <c:v>4.1676736111097314</c:v>
                      </c:pt>
                      <c:pt idx="14571">
                        <c:v>4.1679166666638965</c:v>
                      </c:pt>
                      <c:pt idx="14572">
                        <c:v>4.1681597222180615</c:v>
                      </c:pt>
                      <c:pt idx="14573">
                        <c:v>4.1684027777795025</c:v>
                      </c:pt>
                      <c:pt idx="14574">
                        <c:v>4.1686458333336676</c:v>
                      </c:pt>
                      <c:pt idx="14575">
                        <c:v>4.1688888888878326</c:v>
                      </c:pt>
                      <c:pt idx="14576">
                        <c:v>4.1691319444419976</c:v>
                      </c:pt>
                      <c:pt idx="14577">
                        <c:v>4.1693749999961627</c:v>
                      </c:pt>
                      <c:pt idx="14578">
                        <c:v>4.1696180555576037</c:v>
                      </c:pt>
                      <c:pt idx="14579">
                        <c:v>4.1698611111117687</c:v>
                      </c:pt>
                      <c:pt idx="14580">
                        <c:v>4.1701041666659338</c:v>
                      </c:pt>
                      <c:pt idx="14581">
                        <c:v>4.1703472222200988</c:v>
                      </c:pt>
                      <c:pt idx="14582">
                        <c:v>4.1705902777742638</c:v>
                      </c:pt>
                      <c:pt idx="14583">
                        <c:v>4.1708333333284289</c:v>
                      </c:pt>
                      <c:pt idx="14584">
                        <c:v>4.1710763888898699</c:v>
                      </c:pt>
                      <c:pt idx="14585">
                        <c:v>4.1713194444440349</c:v>
                      </c:pt>
                      <c:pt idx="14586">
                        <c:v>4.1715624999981999</c:v>
                      </c:pt>
                      <c:pt idx="14587">
                        <c:v>4.1718171296291446</c:v>
                      </c:pt>
                      <c:pt idx="14588">
                        <c:v>4.1720601851833097</c:v>
                      </c:pt>
                      <c:pt idx="14589">
                        <c:v>4.1723032407374747</c:v>
                      </c:pt>
                      <c:pt idx="14590">
                        <c:v>4.1725462962916398</c:v>
                      </c:pt>
                      <c:pt idx="14591">
                        <c:v>4.1727893518530808</c:v>
                      </c:pt>
                      <c:pt idx="14592">
                        <c:v>4.1730324074072458</c:v>
                      </c:pt>
                      <c:pt idx="14593">
                        <c:v>4.1732754629614108</c:v>
                      </c:pt>
                      <c:pt idx="14594">
                        <c:v>4.1735185185155759</c:v>
                      </c:pt>
                      <c:pt idx="14595">
                        <c:v>4.1737615740697409</c:v>
                      </c:pt>
                      <c:pt idx="14596">
                        <c:v>4.1740046296311819</c:v>
                      </c:pt>
                      <c:pt idx="14597">
                        <c:v>4.1742476851853469</c:v>
                      </c:pt>
                      <c:pt idx="14598">
                        <c:v>4.174490740739512</c:v>
                      </c:pt>
                      <c:pt idx="14599">
                        <c:v>4.174733796293677</c:v>
                      </c:pt>
                      <c:pt idx="14600">
                        <c:v>4.1749768518478421</c:v>
                      </c:pt>
                      <c:pt idx="14601">
                        <c:v>4.1752199074092831</c:v>
                      </c:pt>
                      <c:pt idx="14602">
                        <c:v>4.1754629629634481</c:v>
                      </c:pt>
                      <c:pt idx="14603">
                        <c:v>4.1757060185176131</c:v>
                      </c:pt>
                      <c:pt idx="14604">
                        <c:v>4.1759490740717782</c:v>
                      </c:pt>
                      <c:pt idx="14605">
                        <c:v>4.1761921296259432</c:v>
                      </c:pt>
                      <c:pt idx="14606">
                        <c:v>4.1764351851801083</c:v>
                      </c:pt>
                      <c:pt idx="14607">
                        <c:v>4.1766782407415493</c:v>
                      </c:pt>
                      <c:pt idx="14608">
                        <c:v>4.1769212962957143</c:v>
                      </c:pt>
                      <c:pt idx="14609">
                        <c:v>4.1771643518498793</c:v>
                      </c:pt>
                      <c:pt idx="14610">
                        <c:v>4.1774074074040444</c:v>
                      </c:pt>
                      <c:pt idx="14611">
                        <c:v>4.1776504629582094</c:v>
                      </c:pt>
                      <c:pt idx="14612">
                        <c:v>4.1778935185196504</c:v>
                      </c:pt>
                      <c:pt idx="14613">
                        <c:v>4.1781365740738154</c:v>
                      </c:pt>
                      <c:pt idx="14614">
                        <c:v>4.1783796296279805</c:v>
                      </c:pt>
                      <c:pt idx="14615">
                        <c:v>4.1786226851821455</c:v>
                      </c:pt>
                      <c:pt idx="14616">
                        <c:v>4.1788657407363106</c:v>
                      </c:pt>
                      <c:pt idx="14617">
                        <c:v>4.1791087962977516</c:v>
                      </c:pt>
                      <c:pt idx="14618">
                        <c:v>4.1793518518519166</c:v>
                      </c:pt>
                      <c:pt idx="14619">
                        <c:v>4.1795949074060816</c:v>
                      </c:pt>
                      <c:pt idx="14620">
                        <c:v>4.1798379629602467</c:v>
                      </c:pt>
                      <c:pt idx="14621">
                        <c:v>4.1800810185144117</c:v>
                      </c:pt>
                      <c:pt idx="14622">
                        <c:v>4.1803240740758527</c:v>
                      </c:pt>
                      <c:pt idx="14623">
                        <c:v>4.1805671296300178</c:v>
                      </c:pt>
                      <c:pt idx="14624">
                        <c:v>4.1808101851841828</c:v>
                      </c:pt>
                      <c:pt idx="14625">
                        <c:v>4.1810532407383478</c:v>
                      </c:pt>
                      <c:pt idx="14626">
                        <c:v>4.1812962962925129</c:v>
                      </c:pt>
                      <c:pt idx="14627">
                        <c:v>4.1815393518539539</c:v>
                      </c:pt>
                      <c:pt idx="14628">
                        <c:v>4.1817824074081189</c:v>
                      </c:pt>
                      <c:pt idx="14629">
                        <c:v>4.1820254629622839</c:v>
                      </c:pt>
                      <c:pt idx="14630">
                        <c:v>4.182268518516449</c:v>
                      </c:pt>
                      <c:pt idx="14631">
                        <c:v>4.182511574070614</c:v>
                      </c:pt>
                      <c:pt idx="14632">
                        <c:v>4.1827546296247791</c:v>
                      </c:pt>
                      <c:pt idx="14633">
                        <c:v>4.1829976851862201</c:v>
                      </c:pt>
                      <c:pt idx="14634">
                        <c:v>4.1832407407403851</c:v>
                      </c:pt>
                      <c:pt idx="14635">
                        <c:v>4.1834837962945501</c:v>
                      </c:pt>
                      <c:pt idx="14636">
                        <c:v>4.1837384259254948</c:v>
                      </c:pt>
                      <c:pt idx="14637">
                        <c:v>4.1839814814796599</c:v>
                      </c:pt>
                      <c:pt idx="14638">
                        <c:v>4.1842245370338249</c:v>
                      </c:pt>
                      <c:pt idx="14639">
                        <c:v>4.1844675925879899</c:v>
                      </c:pt>
                      <c:pt idx="14640">
                        <c:v>4.1847106481494309</c:v>
                      </c:pt>
                      <c:pt idx="14641">
                        <c:v>4.184953703703596</c:v>
                      </c:pt>
                      <c:pt idx="14642">
                        <c:v>4.185196759257761</c:v>
                      </c:pt>
                      <c:pt idx="14643">
                        <c:v>4.1854398148119261</c:v>
                      </c:pt>
                      <c:pt idx="14644">
                        <c:v>4.1856828703660911</c:v>
                      </c:pt>
                      <c:pt idx="14645">
                        <c:v>4.1859259259275321</c:v>
                      </c:pt>
                      <c:pt idx="14646">
                        <c:v>4.1861689814816971</c:v>
                      </c:pt>
                      <c:pt idx="14647">
                        <c:v>4.1864120370358622</c:v>
                      </c:pt>
                      <c:pt idx="14648">
                        <c:v>4.1866550925900272</c:v>
                      </c:pt>
                      <c:pt idx="14649">
                        <c:v>4.1868981481441923</c:v>
                      </c:pt>
                      <c:pt idx="14650">
                        <c:v>4.1871412037056333</c:v>
                      </c:pt>
                      <c:pt idx="14651">
                        <c:v>4.1873842592597983</c:v>
                      </c:pt>
                      <c:pt idx="14652">
                        <c:v>4.1876273148139633</c:v>
                      </c:pt>
                      <c:pt idx="14653">
                        <c:v>4.1878703703681284</c:v>
                      </c:pt>
                      <c:pt idx="14654">
                        <c:v>4.1881134259222934</c:v>
                      </c:pt>
                      <c:pt idx="14655">
                        <c:v>4.1883564814764584</c:v>
                      </c:pt>
                      <c:pt idx="14656">
                        <c:v>4.1885995370378994</c:v>
                      </c:pt>
                      <c:pt idx="14657">
                        <c:v>4.1888425925920645</c:v>
                      </c:pt>
                      <c:pt idx="14658">
                        <c:v>4.1890856481462295</c:v>
                      </c:pt>
                      <c:pt idx="14659">
                        <c:v>4.1893287037003946</c:v>
                      </c:pt>
                      <c:pt idx="14660">
                        <c:v>4.1895717592545596</c:v>
                      </c:pt>
                      <c:pt idx="14661">
                        <c:v>4.1898148148160006</c:v>
                      </c:pt>
                      <c:pt idx="14662">
                        <c:v>4.1900578703701656</c:v>
                      </c:pt>
                      <c:pt idx="14663">
                        <c:v>4.1903009259243307</c:v>
                      </c:pt>
                      <c:pt idx="14664">
                        <c:v>4.1905439814784957</c:v>
                      </c:pt>
                      <c:pt idx="14665">
                        <c:v>4.1907870370326608</c:v>
                      </c:pt>
                      <c:pt idx="14666">
                        <c:v>4.1910300925941018</c:v>
                      </c:pt>
                      <c:pt idx="14667">
                        <c:v>4.1912731481482668</c:v>
                      </c:pt>
                      <c:pt idx="14668">
                        <c:v>4.1915162037024318</c:v>
                      </c:pt>
                      <c:pt idx="14669">
                        <c:v>4.1917592592565969</c:v>
                      </c:pt>
                      <c:pt idx="14670">
                        <c:v>4.1920023148107619</c:v>
                      </c:pt>
                      <c:pt idx="14671">
                        <c:v>4.1922453703722029</c:v>
                      </c:pt>
                      <c:pt idx="14672">
                        <c:v>4.1924884259263679</c:v>
                      </c:pt>
                      <c:pt idx="14673">
                        <c:v>4.192731481480533</c:v>
                      </c:pt>
                      <c:pt idx="14674">
                        <c:v>4.192974537034698</c:v>
                      </c:pt>
                      <c:pt idx="14675">
                        <c:v>4.1932175925888631</c:v>
                      </c:pt>
                      <c:pt idx="14676">
                        <c:v>4.1934606481430281</c:v>
                      </c:pt>
                      <c:pt idx="14677">
                        <c:v>4.1937037037044691</c:v>
                      </c:pt>
                      <c:pt idx="14678">
                        <c:v>4.1939467592586341</c:v>
                      </c:pt>
                      <c:pt idx="14679">
                        <c:v>4.1941898148127992</c:v>
                      </c:pt>
                      <c:pt idx="14680">
                        <c:v>4.1944328703669642</c:v>
                      </c:pt>
                      <c:pt idx="14681">
                        <c:v>4.1946759259211293</c:v>
                      </c:pt>
                      <c:pt idx="14682">
                        <c:v>4.1949189814825703</c:v>
                      </c:pt>
                      <c:pt idx="14683">
                        <c:v>4.1951620370367353</c:v>
                      </c:pt>
                      <c:pt idx="14684">
                        <c:v>4.19541666666768</c:v>
                      </c:pt>
                      <c:pt idx="14685">
                        <c:v>4.195659722221845</c:v>
                      </c:pt>
                      <c:pt idx="14686">
                        <c:v>4.1959027777760101</c:v>
                      </c:pt>
                      <c:pt idx="14687">
                        <c:v>4.1961458333301751</c:v>
                      </c:pt>
                      <c:pt idx="14688">
                        <c:v>4.1963888888843401</c:v>
                      </c:pt>
                      <c:pt idx="14689">
                        <c:v>4.1966319444457811</c:v>
                      </c:pt>
                      <c:pt idx="14690">
                        <c:v>4.1968749999999462</c:v>
                      </c:pt>
                      <c:pt idx="14691">
                        <c:v>4.1971180555541112</c:v>
                      </c:pt>
                      <c:pt idx="14692">
                        <c:v>4.1973611111082763</c:v>
                      </c:pt>
                      <c:pt idx="14693">
                        <c:v>4.1976041666624413</c:v>
                      </c:pt>
                      <c:pt idx="14694">
                        <c:v>4.1978472222238823</c:v>
                      </c:pt>
                      <c:pt idx="14695">
                        <c:v>4.1980902777780473</c:v>
                      </c:pt>
                      <c:pt idx="14696">
                        <c:v>4.1983333333322124</c:v>
                      </c:pt>
                      <c:pt idx="14697">
                        <c:v>4.1985763888863774</c:v>
                      </c:pt>
                      <c:pt idx="14698">
                        <c:v>4.1988194444405424</c:v>
                      </c:pt>
                      <c:pt idx="14699">
                        <c:v>4.1990625000019834</c:v>
                      </c:pt>
                      <c:pt idx="14700">
                        <c:v>4.1993055555561485</c:v>
                      </c:pt>
                      <c:pt idx="14701">
                        <c:v>4.1995486111103135</c:v>
                      </c:pt>
                      <c:pt idx="14702">
                        <c:v>4.1997916666644786</c:v>
                      </c:pt>
                      <c:pt idx="14703">
                        <c:v>4.2000347222186436</c:v>
                      </c:pt>
                      <c:pt idx="14704">
                        <c:v>4.2002777777728086</c:v>
                      </c:pt>
                      <c:pt idx="14705">
                        <c:v>4.2005208333342496</c:v>
                      </c:pt>
                      <c:pt idx="14706">
                        <c:v>4.2007638888884147</c:v>
                      </c:pt>
                      <c:pt idx="14707">
                        <c:v>4.2010069444425797</c:v>
                      </c:pt>
                      <c:pt idx="14708">
                        <c:v>4.2012499999967448</c:v>
                      </c:pt>
                      <c:pt idx="14709">
                        <c:v>4.2014930555509098</c:v>
                      </c:pt>
                      <c:pt idx="14710">
                        <c:v>4.2017361111123508</c:v>
                      </c:pt>
                      <c:pt idx="14711">
                        <c:v>4.2019791666665158</c:v>
                      </c:pt>
                      <c:pt idx="14712">
                        <c:v>4.2022222222206809</c:v>
                      </c:pt>
                      <c:pt idx="14713">
                        <c:v>4.2024652777748459</c:v>
                      </c:pt>
                      <c:pt idx="14714">
                        <c:v>4.2027083333290109</c:v>
                      </c:pt>
                      <c:pt idx="14715">
                        <c:v>4.2029513888904519</c:v>
                      </c:pt>
                      <c:pt idx="14716">
                        <c:v>4.203194444444617</c:v>
                      </c:pt>
                      <c:pt idx="14717">
                        <c:v>4.203437499998782</c:v>
                      </c:pt>
                      <c:pt idx="14718">
                        <c:v>4.2036805555529471</c:v>
                      </c:pt>
                      <c:pt idx="14719">
                        <c:v>4.2039236111071121</c:v>
                      </c:pt>
                      <c:pt idx="14720">
                        <c:v>4.2041666666685531</c:v>
                      </c:pt>
                      <c:pt idx="14721">
                        <c:v>4.2044097222227181</c:v>
                      </c:pt>
                      <c:pt idx="14722">
                        <c:v>4.2046527777768832</c:v>
                      </c:pt>
                      <c:pt idx="14723">
                        <c:v>4.2048958333310482</c:v>
                      </c:pt>
                      <c:pt idx="14724">
                        <c:v>4.2051388888852133</c:v>
                      </c:pt>
                      <c:pt idx="14725">
                        <c:v>4.2053819444393783</c:v>
                      </c:pt>
                      <c:pt idx="14726">
                        <c:v>4.2056250000008193</c:v>
                      </c:pt>
                      <c:pt idx="14727">
                        <c:v>4.2058680555549843</c:v>
                      </c:pt>
                      <c:pt idx="14728">
                        <c:v>4.2061111111091494</c:v>
                      </c:pt>
                      <c:pt idx="14729">
                        <c:v>4.2063541666633144</c:v>
                      </c:pt>
                      <c:pt idx="14730">
                        <c:v>4.2065972222174794</c:v>
                      </c:pt>
                      <c:pt idx="14731">
                        <c:v>4.2068402777789204</c:v>
                      </c:pt>
                      <c:pt idx="14732">
                        <c:v>4.2070949074025892</c:v>
                      </c:pt>
                      <c:pt idx="14733">
                        <c:v>4.2073379629640302</c:v>
                      </c:pt>
                      <c:pt idx="14734">
                        <c:v>4.2075810185181952</c:v>
                      </c:pt>
                      <c:pt idx="14735">
                        <c:v>4.2078240740723603</c:v>
                      </c:pt>
                      <c:pt idx="14736">
                        <c:v>4.2080671296265253</c:v>
                      </c:pt>
                      <c:pt idx="14737">
                        <c:v>4.2083101851806903</c:v>
                      </c:pt>
                      <c:pt idx="14738">
                        <c:v>4.2085532407421313</c:v>
                      </c:pt>
                      <c:pt idx="14739">
                        <c:v>4.2087962962962964</c:v>
                      </c:pt>
                      <c:pt idx="14740">
                        <c:v>4.2090393518504614</c:v>
                      </c:pt>
                      <c:pt idx="14741">
                        <c:v>4.2092824074046264</c:v>
                      </c:pt>
                      <c:pt idx="14742">
                        <c:v>4.2095254629587915</c:v>
                      </c:pt>
                      <c:pt idx="14743">
                        <c:v>4.2097685185202325</c:v>
                      </c:pt>
                      <c:pt idx="14744">
                        <c:v>4.2100115740743975</c:v>
                      </c:pt>
                      <c:pt idx="14745">
                        <c:v>4.2102546296285626</c:v>
                      </c:pt>
                      <c:pt idx="14746">
                        <c:v>4.2104976851827276</c:v>
                      </c:pt>
                      <c:pt idx="14747">
                        <c:v>4.2107407407368926</c:v>
                      </c:pt>
                      <c:pt idx="14748">
                        <c:v>4.2109837962983336</c:v>
                      </c:pt>
                      <c:pt idx="14749">
                        <c:v>4.2112268518524987</c:v>
                      </c:pt>
                      <c:pt idx="14750">
                        <c:v>4.2114699074066637</c:v>
                      </c:pt>
                      <c:pt idx="14751">
                        <c:v>4.2117129629608288</c:v>
                      </c:pt>
                      <c:pt idx="14752">
                        <c:v>4.2119560185149938</c:v>
                      </c:pt>
                      <c:pt idx="14753">
                        <c:v>4.2121990740691588</c:v>
                      </c:pt>
                      <c:pt idx="14754">
                        <c:v>4.2124421296305998</c:v>
                      </c:pt>
                      <c:pt idx="14755">
                        <c:v>4.2126851851847649</c:v>
                      </c:pt>
                      <c:pt idx="14756">
                        <c:v>4.2129282407389299</c:v>
                      </c:pt>
                      <c:pt idx="14757">
                        <c:v>4.2131712962930949</c:v>
                      </c:pt>
                      <c:pt idx="14758">
                        <c:v>4.21341435184726</c:v>
                      </c:pt>
                      <c:pt idx="14759">
                        <c:v>4.213657407408701</c:v>
                      </c:pt>
                      <c:pt idx="14760">
                        <c:v>4.213900462962866</c:v>
                      </c:pt>
                      <c:pt idx="14761">
                        <c:v>4.2141435185170311</c:v>
                      </c:pt>
                      <c:pt idx="14762">
                        <c:v>4.2143865740711961</c:v>
                      </c:pt>
                      <c:pt idx="14763">
                        <c:v>4.2146296296253611</c:v>
                      </c:pt>
                      <c:pt idx="14764">
                        <c:v>4.2148726851868021</c:v>
                      </c:pt>
                      <c:pt idx="14765">
                        <c:v>4.2151157407409672</c:v>
                      </c:pt>
                      <c:pt idx="14766">
                        <c:v>4.2153587962951322</c:v>
                      </c:pt>
                      <c:pt idx="14767">
                        <c:v>4.2156018518492973</c:v>
                      </c:pt>
                      <c:pt idx="14768">
                        <c:v>4.2158449074034623</c:v>
                      </c:pt>
                      <c:pt idx="14769">
                        <c:v>4.2160879629649033</c:v>
                      </c:pt>
                      <c:pt idx="14770">
                        <c:v>4.2163310185190683</c:v>
                      </c:pt>
                      <c:pt idx="14771">
                        <c:v>4.2165740740732334</c:v>
                      </c:pt>
                      <c:pt idx="14772">
                        <c:v>4.2168171296273984</c:v>
                      </c:pt>
                      <c:pt idx="14773">
                        <c:v>4.2170601851815634</c:v>
                      </c:pt>
                      <c:pt idx="14774">
                        <c:v>4.2173032407357285</c:v>
                      </c:pt>
                      <c:pt idx="14775">
                        <c:v>4.2175462962971695</c:v>
                      </c:pt>
                      <c:pt idx="14776">
                        <c:v>4.2177893518513345</c:v>
                      </c:pt>
                      <c:pt idx="14777">
                        <c:v>4.2180324074054996</c:v>
                      </c:pt>
                      <c:pt idx="14778">
                        <c:v>4.2182754629596646</c:v>
                      </c:pt>
                      <c:pt idx="14779">
                        <c:v>4.2185185185138296</c:v>
                      </c:pt>
                      <c:pt idx="14780">
                        <c:v>4.2187731481447743</c:v>
                      </c:pt>
                      <c:pt idx="14781">
                        <c:v>4.2190162036989394</c:v>
                      </c:pt>
                      <c:pt idx="14782">
                        <c:v>4.2192592592603804</c:v>
                      </c:pt>
                      <c:pt idx="14783">
                        <c:v>4.2195023148145454</c:v>
                      </c:pt>
                      <c:pt idx="14784">
                        <c:v>4.2197453703687104</c:v>
                      </c:pt>
                      <c:pt idx="14785">
                        <c:v>4.2199884259228755</c:v>
                      </c:pt>
                      <c:pt idx="14786">
                        <c:v>4.2202314814770405</c:v>
                      </c:pt>
                      <c:pt idx="14787">
                        <c:v>4.2204745370384815</c:v>
                      </c:pt>
                      <c:pt idx="14788">
                        <c:v>4.2207175925926466</c:v>
                      </c:pt>
                      <c:pt idx="14789">
                        <c:v>4.2209606481468116</c:v>
                      </c:pt>
                      <c:pt idx="14790">
                        <c:v>4.2212037037009766</c:v>
                      </c:pt>
                      <c:pt idx="14791">
                        <c:v>4.2214467592551417</c:v>
                      </c:pt>
                      <c:pt idx="14792">
                        <c:v>4.2216898148165827</c:v>
                      </c:pt>
                      <c:pt idx="14793">
                        <c:v>4.2219328703707477</c:v>
                      </c:pt>
                      <c:pt idx="14794">
                        <c:v>4.2221759259249128</c:v>
                      </c:pt>
                      <c:pt idx="14795">
                        <c:v>4.2224189814790778</c:v>
                      </c:pt>
                      <c:pt idx="14796">
                        <c:v>4.2226620370332428</c:v>
                      </c:pt>
                      <c:pt idx="14797">
                        <c:v>4.2229050925946838</c:v>
                      </c:pt>
                      <c:pt idx="14798">
                        <c:v>4.2231481481488489</c:v>
                      </c:pt>
                      <c:pt idx="14799">
                        <c:v>4.2233912037030139</c:v>
                      </c:pt>
                      <c:pt idx="14800">
                        <c:v>4.2236342592571789</c:v>
                      </c:pt>
                      <c:pt idx="14801">
                        <c:v>4.223877314811344</c:v>
                      </c:pt>
                      <c:pt idx="14802">
                        <c:v>4.224120370365509</c:v>
                      </c:pt>
                      <c:pt idx="14803">
                        <c:v>4.22436342592695</c:v>
                      </c:pt>
                      <c:pt idx="14804">
                        <c:v>4.2246064814811151</c:v>
                      </c:pt>
                      <c:pt idx="14805">
                        <c:v>4.2248495370352801</c:v>
                      </c:pt>
                      <c:pt idx="14806">
                        <c:v>4.2250925925894451</c:v>
                      </c:pt>
                      <c:pt idx="14807">
                        <c:v>4.2253356481436102</c:v>
                      </c:pt>
                      <c:pt idx="14808">
                        <c:v>4.2255787037050512</c:v>
                      </c:pt>
                      <c:pt idx="14809">
                        <c:v>4.2258217592592162</c:v>
                      </c:pt>
                      <c:pt idx="14810">
                        <c:v>4.2260648148133813</c:v>
                      </c:pt>
                      <c:pt idx="14811">
                        <c:v>4.2263078703675463</c:v>
                      </c:pt>
                      <c:pt idx="14812">
                        <c:v>4.2265509259217113</c:v>
                      </c:pt>
                      <c:pt idx="14813">
                        <c:v>4.2267939814831523</c:v>
                      </c:pt>
                      <c:pt idx="14814">
                        <c:v>4.2270370370373174</c:v>
                      </c:pt>
                      <c:pt idx="14815">
                        <c:v>4.2272800925914824</c:v>
                      </c:pt>
                      <c:pt idx="14816">
                        <c:v>4.2275231481456474</c:v>
                      </c:pt>
                      <c:pt idx="14817">
                        <c:v>4.2277662036998125</c:v>
                      </c:pt>
                      <c:pt idx="14818">
                        <c:v>4.2280092592612535</c:v>
                      </c:pt>
                      <c:pt idx="14819">
                        <c:v>4.2282523148154185</c:v>
                      </c:pt>
                      <c:pt idx="14820">
                        <c:v>4.2284953703695836</c:v>
                      </c:pt>
                      <c:pt idx="14821">
                        <c:v>4.2287384259237486</c:v>
                      </c:pt>
                      <c:pt idx="14822">
                        <c:v>4.2289814814779136</c:v>
                      </c:pt>
                      <c:pt idx="14823">
                        <c:v>4.2292245370320787</c:v>
                      </c:pt>
                      <c:pt idx="14824">
                        <c:v>4.2294675925935197</c:v>
                      </c:pt>
                      <c:pt idx="14825">
                        <c:v>4.2297106481476847</c:v>
                      </c:pt>
                      <c:pt idx="14826">
                        <c:v>4.2299537037018498</c:v>
                      </c:pt>
                      <c:pt idx="14827">
                        <c:v>4.2301967592560148</c:v>
                      </c:pt>
                      <c:pt idx="14828">
                        <c:v>4.2304513888869595</c:v>
                      </c:pt>
                      <c:pt idx="14829">
                        <c:v>4.2306944444411245</c:v>
                      </c:pt>
                      <c:pt idx="14830">
                        <c:v>4.2309374999952896</c:v>
                      </c:pt>
                      <c:pt idx="14831">
                        <c:v>4.2311805555567306</c:v>
                      </c:pt>
                      <c:pt idx="14832">
                        <c:v>4.2314236111108956</c:v>
                      </c:pt>
                      <c:pt idx="14833">
                        <c:v>4.2316666666650606</c:v>
                      </c:pt>
                      <c:pt idx="14834">
                        <c:v>4.2319097222192257</c:v>
                      </c:pt>
                      <c:pt idx="14835">
                        <c:v>4.2321527777733907</c:v>
                      </c:pt>
                      <c:pt idx="14836">
                        <c:v>4.2323958333348317</c:v>
                      </c:pt>
                      <c:pt idx="14837">
                        <c:v>4.2326388888889968</c:v>
                      </c:pt>
                      <c:pt idx="14838">
                        <c:v>4.2328819444431618</c:v>
                      </c:pt>
                      <c:pt idx="14839">
                        <c:v>4.2331249999973268</c:v>
                      </c:pt>
                      <c:pt idx="14840">
                        <c:v>4.2333680555514919</c:v>
                      </c:pt>
                      <c:pt idx="14841">
                        <c:v>4.2336111111129329</c:v>
                      </c:pt>
                      <c:pt idx="14842">
                        <c:v>4.2338541666670979</c:v>
                      </c:pt>
                      <c:pt idx="14843">
                        <c:v>4.2340972222212629</c:v>
                      </c:pt>
                      <c:pt idx="14844">
                        <c:v>4.234340277775428</c:v>
                      </c:pt>
                      <c:pt idx="14845">
                        <c:v>4.234583333329593</c:v>
                      </c:pt>
                      <c:pt idx="14846">
                        <c:v>4.2348263888837581</c:v>
                      </c:pt>
                      <c:pt idx="14847">
                        <c:v>4.2350694444451991</c:v>
                      </c:pt>
                      <c:pt idx="14848">
                        <c:v>4.2353124999993641</c:v>
                      </c:pt>
                      <c:pt idx="14849">
                        <c:v>4.2355555555535291</c:v>
                      </c:pt>
                      <c:pt idx="14850">
                        <c:v>4.2357986111076942</c:v>
                      </c:pt>
                      <c:pt idx="14851">
                        <c:v>4.2360416666618592</c:v>
                      </c:pt>
                      <c:pt idx="14852">
                        <c:v>4.2362847222233002</c:v>
                      </c:pt>
                      <c:pt idx="14853">
                        <c:v>4.2365277777774653</c:v>
                      </c:pt>
                      <c:pt idx="14854">
                        <c:v>4.2367708333316303</c:v>
                      </c:pt>
                      <c:pt idx="14855">
                        <c:v>4.2370138888857953</c:v>
                      </c:pt>
                      <c:pt idx="14856">
                        <c:v>4.2372569444399604</c:v>
                      </c:pt>
                      <c:pt idx="14857">
                        <c:v>4.2375000000014014</c:v>
                      </c:pt>
                      <c:pt idx="14858">
                        <c:v>4.2377430555555664</c:v>
                      </c:pt>
                      <c:pt idx="14859">
                        <c:v>4.2379861111097314</c:v>
                      </c:pt>
                      <c:pt idx="14860">
                        <c:v>4.2382291666638965</c:v>
                      </c:pt>
                      <c:pt idx="14861">
                        <c:v>4.2384722222180615</c:v>
                      </c:pt>
                      <c:pt idx="14862">
                        <c:v>4.2387152777795025</c:v>
                      </c:pt>
                      <c:pt idx="14863">
                        <c:v>4.2389583333336676</c:v>
                      </c:pt>
                      <c:pt idx="14864">
                        <c:v>4.2392013888878326</c:v>
                      </c:pt>
                      <c:pt idx="14865">
                        <c:v>4.2394444444419976</c:v>
                      </c:pt>
                      <c:pt idx="14866">
                        <c:v>4.2396874999961627</c:v>
                      </c:pt>
                      <c:pt idx="14867">
                        <c:v>4.2399305555576037</c:v>
                      </c:pt>
                      <c:pt idx="14868">
                        <c:v>4.2401736111117687</c:v>
                      </c:pt>
                      <c:pt idx="14869">
                        <c:v>4.2404166666659338</c:v>
                      </c:pt>
                      <c:pt idx="14870">
                        <c:v>4.2406597222200988</c:v>
                      </c:pt>
                      <c:pt idx="14871">
                        <c:v>4.2409027777742638</c:v>
                      </c:pt>
                      <c:pt idx="14872">
                        <c:v>4.2411458333284289</c:v>
                      </c:pt>
                      <c:pt idx="14873">
                        <c:v>4.2413888888898699</c:v>
                      </c:pt>
                      <c:pt idx="14874">
                        <c:v>4.2416319444440349</c:v>
                      </c:pt>
                      <c:pt idx="14875">
                        <c:v>4.2418749999981999</c:v>
                      </c:pt>
                      <c:pt idx="14876">
                        <c:v>4.2421296296291446</c:v>
                      </c:pt>
                      <c:pt idx="14877">
                        <c:v>4.2423726851833097</c:v>
                      </c:pt>
                      <c:pt idx="14878">
                        <c:v>4.2426157407374747</c:v>
                      </c:pt>
                      <c:pt idx="14879">
                        <c:v>4.2428587962916398</c:v>
                      </c:pt>
                      <c:pt idx="14880">
                        <c:v>4.2431018518530808</c:v>
                      </c:pt>
                      <c:pt idx="14881">
                        <c:v>4.2433449074072458</c:v>
                      </c:pt>
                      <c:pt idx="14882">
                        <c:v>4.2435879629614108</c:v>
                      </c:pt>
                      <c:pt idx="14883">
                        <c:v>4.2438310185155759</c:v>
                      </c:pt>
                      <c:pt idx="14884">
                        <c:v>4.2440740740697409</c:v>
                      </c:pt>
                      <c:pt idx="14885">
                        <c:v>4.2443171296311819</c:v>
                      </c:pt>
                      <c:pt idx="14886">
                        <c:v>4.2445601851853469</c:v>
                      </c:pt>
                      <c:pt idx="14887">
                        <c:v>4.244803240739512</c:v>
                      </c:pt>
                      <c:pt idx="14888">
                        <c:v>4.245046296293677</c:v>
                      </c:pt>
                      <c:pt idx="14889">
                        <c:v>4.2452893518478421</c:v>
                      </c:pt>
                      <c:pt idx="14890">
                        <c:v>4.2455324074092831</c:v>
                      </c:pt>
                      <c:pt idx="14891">
                        <c:v>4.2457754629634481</c:v>
                      </c:pt>
                      <c:pt idx="14892">
                        <c:v>4.2460185185176131</c:v>
                      </c:pt>
                      <c:pt idx="14893">
                        <c:v>4.2462615740717782</c:v>
                      </c:pt>
                      <c:pt idx="14894">
                        <c:v>4.2465046296259432</c:v>
                      </c:pt>
                      <c:pt idx="14895">
                        <c:v>4.2467476851801083</c:v>
                      </c:pt>
                      <c:pt idx="14896">
                        <c:v>4.2469907407415493</c:v>
                      </c:pt>
                      <c:pt idx="14897">
                        <c:v>4.2472337962957143</c:v>
                      </c:pt>
                      <c:pt idx="14898">
                        <c:v>4.2474768518498793</c:v>
                      </c:pt>
                      <c:pt idx="14899">
                        <c:v>4.2477199074040444</c:v>
                      </c:pt>
                      <c:pt idx="14900">
                        <c:v>4.2479629629582094</c:v>
                      </c:pt>
                      <c:pt idx="14901">
                        <c:v>4.2482060185196504</c:v>
                      </c:pt>
                      <c:pt idx="14902">
                        <c:v>4.2484490740738154</c:v>
                      </c:pt>
                      <c:pt idx="14903">
                        <c:v>4.2486921296279805</c:v>
                      </c:pt>
                      <c:pt idx="14904">
                        <c:v>4.2489351851821455</c:v>
                      </c:pt>
                      <c:pt idx="14905">
                        <c:v>4.2491782407363106</c:v>
                      </c:pt>
                      <c:pt idx="14906">
                        <c:v>4.2494212962977516</c:v>
                      </c:pt>
                      <c:pt idx="14907">
                        <c:v>4.2496643518519166</c:v>
                      </c:pt>
                      <c:pt idx="14908">
                        <c:v>4.2499074074060816</c:v>
                      </c:pt>
                      <c:pt idx="14909">
                        <c:v>4.2501504629602467</c:v>
                      </c:pt>
                      <c:pt idx="14910">
                        <c:v>4.2503935185144117</c:v>
                      </c:pt>
                      <c:pt idx="14911">
                        <c:v>4.2506365740758527</c:v>
                      </c:pt>
                      <c:pt idx="14912">
                        <c:v>4.2508796296300178</c:v>
                      </c:pt>
                      <c:pt idx="14913">
                        <c:v>4.2511226851841828</c:v>
                      </c:pt>
                      <c:pt idx="14914">
                        <c:v>4.2513657407383478</c:v>
                      </c:pt>
                      <c:pt idx="14915">
                        <c:v>4.2516087962925129</c:v>
                      </c:pt>
                      <c:pt idx="14916">
                        <c:v>4.2518518518539539</c:v>
                      </c:pt>
                      <c:pt idx="14917">
                        <c:v>4.2520949074081189</c:v>
                      </c:pt>
                      <c:pt idx="14918">
                        <c:v>4.2523379629622839</c:v>
                      </c:pt>
                      <c:pt idx="14919">
                        <c:v>4.252581018516449</c:v>
                      </c:pt>
                      <c:pt idx="14920">
                        <c:v>4.252824074070614</c:v>
                      </c:pt>
                      <c:pt idx="14921">
                        <c:v>4.2530671296247791</c:v>
                      </c:pt>
                      <c:pt idx="14922">
                        <c:v>4.2533101851862201</c:v>
                      </c:pt>
                      <c:pt idx="14923">
                        <c:v>4.2535532407403851</c:v>
                      </c:pt>
                      <c:pt idx="14924">
                        <c:v>4.2538078703713298</c:v>
                      </c:pt>
                      <c:pt idx="14925">
                        <c:v>4.2540509259254948</c:v>
                      </c:pt>
                      <c:pt idx="14926">
                        <c:v>4.2542939814796599</c:v>
                      </c:pt>
                      <c:pt idx="14927">
                        <c:v>4.2545370370338249</c:v>
                      </c:pt>
                      <c:pt idx="14928">
                        <c:v>4.2547800925879899</c:v>
                      </c:pt>
                      <c:pt idx="14929">
                        <c:v>4.2550231481494309</c:v>
                      </c:pt>
                      <c:pt idx="14930">
                        <c:v>4.255266203703596</c:v>
                      </c:pt>
                      <c:pt idx="14931">
                        <c:v>4.255509259257761</c:v>
                      </c:pt>
                      <c:pt idx="14932">
                        <c:v>4.2557523148119261</c:v>
                      </c:pt>
                      <c:pt idx="14933">
                        <c:v>4.2559953703660911</c:v>
                      </c:pt>
                      <c:pt idx="14934">
                        <c:v>4.2562384259275321</c:v>
                      </c:pt>
                      <c:pt idx="14935">
                        <c:v>4.2564814814816971</c:v>
                      </c:pt>
                      <c:pt idx="14936">
                        <c:v>4.2567245370358622</c:v>
                      </c:pt>
                      <c:pt idx="14937">
                        <c:v>4.2569675925900272</c:v>
                      </c:pt>
                      <c:pt idx="14938">
                        <c:v>4.2572106481441923</c:v>
                      </c:pt>
                      <c:pt idx="14939">
                        <c:v>4.2574537037056333</c:v>
                      </c:pt>
                      <c:pt idx="14940">
                        <c:v>4.2576967592597983</c:v>
                      </c:pt>
                      <c:pt idx="14941">
                        <c:v>4.2579398148139633</c:v>
                      </c:pt>
                      <c:pt idx="14942">
                        <c:v>4.2581828703681284</c:v>
                      </c:pt>
                      <c:pt idx="14943">
                        <c:v>4.2584259259222934</c:v>
                      </c:pt>
                      <c:pt idx="14944">
                        <c:v>4.2586689814764584</c:v>
                      </c:pt>
                      <c:pt idx="14945">
                        <c:v>4.2589120370378994</c:v>
                      </c:pt>
                      <c:pt idx="14946">
                        <c:v>4.2591550925920645</c:v>
                      </c:pt>
                      <c:pt idx="14947">
                        <c:v>4.2593981481462295</c:v>
                      </c:pt>
                      <c:pt idx="14948">
                        <c:v>4.2596412037003946</c:v>
                      </c:pt>
                      <c:pt idx="14949">
                        <c:v>4.2598842592545596</c:v>
                      </c:pt>
                      <c:pt idx="14950">
                        <c:v>4.2601273148160006</c:v>
                      </c:pt>
                      <c:pt idx="14951">
                        <c:v>4.2603703703701656</c:v>
                      </c:pt>
                      <c:pt idx="14952">
                        <c:v>4.2606134259243307</c:v>
                      </c:pt>
                      <c:pt idx="14953">
                        <c:v>4.2608564814784957</c:v>
                      </c:pt>
                      <c:pt idx="14954">
                        <c:v>4.2610995370326608</c:v>
                      </c:pt>
                      <c:pt idx="14955">
                        <c:v>4.2613425925941018</c:v>
                      </c:pt>
                      <c:pt idx="14956">
                        <c:v>4.2615856481482668</c:v>
                      </c:pt>
                      <c:pt idx="14957">
                        <c:v>4.2618287037024318</c:v>
                      </c:pt>
                      <c:pt idx="14958">
                        <c:v>4.2620717592565969</c:v>
                      </c:pt>
                      <c:pt idx="14959">
                        <c:v>4.2623148148107619</c:v>
                      </c:pt>
                      <c:pt idx="14960">
                        <c:v>4.2625578703722029</c:v>
                      </c:pt>
                      <c:pt idx="14961">
                        <c:v>4.2628009259263679</c:v>
                      </c:pt>
                      <c:pt idx="14962">
                        <c:v>4.263043981480533</c:v>
                      </c:pt>
                      <c:pt idx="14963">
                        <c:v>4.263287037034698</c:v>
                      </c:pt>
                      <c:pt idx="14964">
                        <c:v>4.2635300925888631</c:v>
                      </c:pt>
                      <c:pt idx="14965">
                        <c:v>4.2637731481430281</c:v>
                      </c:pt>
                      <c:pt idx="14966">
                        <c:v>4.2640162037044691</c:v>
                      </c:pt>
                      <c:pt idx="14967">
                        <c:v>4.2642592592586341</c:v>
                      </c:pt>
                      <c:pt idx="14968">
                        <c:v>4.2645023148127992</c:v>
                      </c:pt>
                      <c:pt idx="14969">
                        <c:v>4.2647453703669642</c:v>
                      </c:pt>
                      <c:pt idx="14970">
                        <c:v>4.2649884259211293</c:v>
                      </c:pt>
                      <c:pt idx="14971">
                        <c:v>4.2652314814825703</c:v>
                      </c:pt>
                      <c:pt idx="14972">
                        <c:v>4.265486111106239</c:v>
                      </c:pt>
                      <c:pt idx="14973">
                        <c:v>4.26572916666768</c:v>
                      </c:pt>
                      <c:pt idx="14974">
                        <c:v>4.265972222221845</c:v>
                      </c:pt>
                      <c:pt idx="14975">
                        <c:v>4.2662152777760101</c:v>
                      </c:pt>
                      <c:pt idx="14976">
                        <c:v>4.2664583333301751</c:v>
                      </c:pt>
                      <c:pt idx="14977">
                        <c:v>4.2667013888843401</c:v>
                      </c:pt>
                      <c:pt idx="14978">
                        <c:v>4.2669444444457811</c:v>
                      </c:pt>
                      <c:pt idx="14979">
                        <c:v>4.2671874999999462</c:v>
                      </c:pt>
                      <c:pt idx="14980">
                        <c:v>4.2674305555541112</c:v>
                      </c:pt>
                      <c:pt idx="14981">
                        <c:v>4.2676736111082763</c:v>
                      </c:pt>
                      <c:pt idx="14982">
                        <c:v>4.2679166666624413</c:v>
                      </c:pt>
                      <c:pt idx="14983">
                        <c:v>4.2681597222238823</c:v>
                      </c:pt>
                      <c:pt idx="14984">
                        <c:v>4.2684027777780473</c:v>
                      </c:pt>
                      <c:pt idx="14985">
                        <c:v>4.2686458333322124</c:v>
                      </c:pt>
                      <c:pt idx="14986">
                        <c:v>4.2688888888863774</c:v>
                      </c:pt>
                      <c:pt idx="14987">
                        <c:v>4.2691319444405424</c:v>
                      </c:pt>
                      <c:pt idx="14988">
                        <c:v>4.2693750000019834</c:v>
                      </c:pt>
                      <c:pt idx="14989">
                        <c:v>4.2696180555561485</c:v>
                      </c:pt>
                      <c:pt idx="14990">
                        <c:v>4.2698611111103135</c:v>
                      </c:pt>
                      <c:pt idx="14991">
                        <c:v>4.2701041666644786</c:v>
                      </c:pt>
                      <c:pt idx="14992">
                        <c:v>4.2703472222186436</c:v>
                      </c:pt>
                      <c:pt idx="14993">
                        <c:v>4.2705902777728086</c:v>
                      </c:pt>
                      <c:pt idx="14994">
                        <c:v>4.2708333333342496</c:v>
                      </c:pt>
                      <c:pt idx="14995">
                        <c:v>4.2710763888884147</c:v>
                      </c:pt>
                      <c:pt idx="14996">
                        <c:v>4.2713194444425797</c:v>
                      </c:pt>
                      <c:pt idx="14997">
                        <c:v>4.2715624999967448</c:v>
                      </c:pt>
                      <c:pt idx="14998">
                        <c:v>4.2718055555509098</c:v>
                      </c:pt>
                      <c:pt idx="14999">
                        <c:v>4.2720486111123508</c:v>
                      </c:pt>
                      <c:pt idx="15000">
                        <c:v>4.2722916666665158</c:v>
                      </c:pt>
                      <c:pt idx="15001">
                        <c:v>4.2725347222206809</c:v>
                      </c:pt>
                      <c:pt idx="15002">
                        <c:v>4.2727777777748459</c:v>
                      </c:pt>
                      <c:pt idx="15003">
                        <c:v>4.2730208333290109</c:v>
                      </c:pt>
                      <c:pt idx="15004">
                        <c:v>4.2732638888904519</c:v>
                      </c:pt>
                      <c:pt idx="15005">
                        <c:v>4.273506944444617</c:v>
                      </c:pt>
                      <c:pt idx="15006">
                        <c:v>4.273749999998782</c:v>
                      </c:pt>
                      <c:pt idx="15007">
                        <c:v>4.2739930555529471</c:v>
                      </c:pt>
                      <c:pt idx="15008">
                        <c:v>4.2742361111071121</c:v>
                      </c:pt>
                      <c:pt idx="15009">
                        <c:v>4.2744791666685531</c:v>
                      </c:pt>
                      <c:pt idx="15010">
                        <c:v>4.2747222222227181</c:v>
                      </c:pt>
                      <c:pt idx="15011">
                        <c:v>4.2749652777768832</c:v>
                      </c:pt>
                      <c:pt idx="15012">
                        <c:v>4.2752083333310482</c:v>
                      </c:pt>
                      <c:pt idx="15013">
                        <c:v>4.2754513888852133</c:v>
                      </c:pt>
                      <c:pt idx="15014">
                        <c:v>4.2756944444393783</c:v>
                      </c:pt>
                      <c:pt idx="15015">
                        <c:v>4.2759375000008193</c:v>
                      </c:pt>
                      <c:pt idx="15016">
                        <c:v>4.2761805555549843</c:v>
                      </c:pt>
                      <c:pt idx="15017">
                        <c:v>4.2764236111091494</c:v>
                      </c:pt>
                      <c:pt idx="15018">
                        <c:v>4.2766666666633144</c:v>
                      </c:pt>
                      <c:pt idx="15019">
                        <c:v>4.2769097222174794</c:v>
                      </c:pt>
                      <c:pt idx="15020">
                        <c:v>4.2771643518484241</c:v>
                      </c:pt>
                      <c:pt idx="15021">
                        <c:v>4.2774074074025892</c:v>
                      </c:pt>
                      <c:pt idx="15022">
                        <c:v>4.2776504629640302</c:v>
                      </c:pt>
                      <c:pt idx="15023">
                        <c:v>4.2778935185181952</c:v>
                      </c:pt>
                      <c:pt idx="15024">
                        <c:v>4.2781365740723603</c:v>
                      </c:pt>
                      <c:pt idx="15025">
                        <c:v>4.2783796296265253</c:v>
                      </c:pt>
                      <c:pt idx="15026">
                        <c:v>4.2786226851806903</c:v>
                      </c:pt>
                      <c:pt idx="15027">
                        <c:v>4.2788657407421313</c:v>
                      </c:pt>
                      <c:pt idx="15028">
                        <c:v>4.2791087962962964</c:v>
                      </c:pt>
                      <c:pt idx="15029">
                        <c:v>4.2793518518504614</c:v>
                      </c:pt>
                      <c:pt idx="15030">
                        <c:v>4.2795949074046264</c:v>
                      </c:pt>
                      <c:pt idx="15031">
                        <c:v>4.2798379629587915</c:v>
                      </c:pt>
                      <c:pt idx="15032">
                        <c:v>4.2800810185202325</c:v>
                      </c:pt>
                      <c:pt idx="15033">
                        <c:v>4.2803240740743975</c:v>
                      </c:pt>
                      <c:pt idx="15034">
                        <c:v>4.2805671296285626</c:v>
                      </c:pt>
                      <c:pt idx="15035">
                        <c:v>4.2808101851827276</c:v>
                      </c:pt>
                      <c:pt idx="15036">
                        <c:v>4.2810532407368926</c:v>
                      </c:pt>
                      <c:pt idx="15037">
                        <c:v>4.2812962962983336</c:v>
                      </c:pt>
                      <c:pt idx="15038">
                        <c:v>4.2815393518524987</c:v>
                      </c:pt>
                      <c:pt idx="15039">
                        <c:v>4.2817824074066637</c:v>
                      </c:pt>
                      <c:pt idx="15040">
                        <c:v>4.2820254629608288</c:v>
                      </c:pt>
                      <c:pt idx="15041">
                        <c:v>4.2822685185149938</c:v>
                      </c:pt>
                      <c:pt idx="15042">
                        <c:v>4.2825115740691588</c:v>
                      </c:pt>
                      <c:pt idx="15043">
                        <c:v>4.2827546296305998</c:v>
                      </c:pt>
                      <c:pt idx="15044">
                        <c:v>4.2829976851847649</c:v>
                      </c:pt>
                      <c:pt idx="15045">
                        <c:v>4.2832407407389299</c:v>
                      </c:pt>
                      <c:pt idx="15046">
                        <c:v>4.2834837962930949</c:v>
                      </c:pt>
                      <c:pt idx="15047">
                        <c:v>4.28372685184726</c:v>
                      </c:pt>
                      <c:pt idx="15048">
                        <c:v>4.283969907408701</c:v>
                      </c:pt>
                      <c:pt idx="15049">
                        <c:v>4.284212962962866</c:v>
                      </c:pt>
                      <c:pt idx="15050">
                        <c:v>4.2844560185170311</c:v>
                      </c:pt>
                      <c:pt idx="15051">
                        <c:v>4.2846990740711961</c:v>
                      </c:pt>
                      <c:pt idx="15052">
                        <c:v>4.2849421296253611</c:v>
                      </c:pt>
                      <c:pt idx="15053">
                        <c:v>4.2851851851868021</c:v>
                      </c:pt>
                      <c:pt idx="15054">
                        <c:v>4.2854282407409672</c:v>
                      </c:pt>
                      <c:pt idx="15055">
                        <c:v>4.2856712962951322</c:v>
                      </c:pt>
                      <c:pt idx="15056">
                        <c:v>4.2859143518492973</c:v>
                      </c:pt>
                      <c:pt idx="15057">
                        <c:v>4.2861574074034623</c:v>
                      </c:pt>
                      <c:pt idx="15058">
                        <c:v>4.2864004629649033</c:v>
                      </c:pt>
                      <c:pt idx="15059">
                        <c:v>4.2866435185190683</c:v>
                      </c:pt>
                      <c:pt idx="15060">
                        <c:v>4.2868865740732334</c:v>
                      </c:pt>
                      <c:pt idx="15061">
                        <c:v>4.2871296296273984</c:v>
                      </c:pt>
                      <c:pt idx="15062">
                        <c:v>4.2873726851815634</c:v>
                      </c:pt>
                      <c:pt idx="15063">
                        <c:v>4.2876157407357285</c:v>
                      </c:pt>
                      <c:pt idx="15064">
                        <c:v>4.2878587962971695</c:v>
                      </c:pt>
                      <c:pt idx="15065">
                        <c:v>4.2881018518513345</c:v>
                      </c:pt>
                      <c:pt idx="15066">
                        <c:v>4.2883449074054996</c:v>
                      </c:pt>
                      <c:pt idx="15067">
                        <c:v>4.2885879629596646</c:v>
                      </c:pt>
                      <c:pt idx="15068">
                        <c:v>4.2888310185138296</c:v>
                      </c:pt>
                      <c:pt idx="15069">
                        <c:v>4.2890856481447743</c:v>
                      </c:pt>
                      <c:pt idx="15070">
                        <c:v>4.2893287036989394</c:v>
                      </c:pt>
                      <c:pt idx="15071">
                        <c:v>4.2895717592603804</c:v>
                      </c:pt>
                      <c:pt idx="15072">
                        <c:v>4.2898148148145454</c:v>
                      </c:pt>
                      <c:pt idx="15073">
                        <c:v>4.2900578703687104</c:v>
                      </c:pt>
                      <c:pt idx="15074">
                        <c:v>4.2903009259228755</c:v>
                      </c:pt>
                      <c:pt idx="15075">
                        <c:v>4.2905439814770405</c:v>
                      </c:pt>
                      <c:pt idx="15076">
                        <c:v>4.2907870370384815</c:v>
                      </c:pt>
                      <c:pt idx="15077">
                        <c:v>4.2910300925926466</c:v>
                      </c:pt>
                      <c:pt idx="15078">
                        <c:v>4.2912731481468116</c:v>
                      </c:pt>
                      <c:pt idx="15079">
                        <c:v>4.2915162037009766</c:v>
                      </c:pt>
                      <c:pt idx="15080">
                        <c:v>4.2917592592551417</c:v>
                      </c:pt>
                      <c:pt idx="15081">
                        <c:v>4.2920023148165827</c:v>
                      </c:pt>
                      <c:pt idx="15082">
                        <c:v>4.2922453703707477</c:v>
                      </c:pt>
                      <c:pt idx="15083">
                        <c:v>4.2924884259249128</c:v>
                      </c:pt>
                      <c:pt idx="15084">
                        <c:v>4.2927314814790778</c:v>
                      </c:pt>
                      <c:pt idx="15085">
                        <c:v>4.2929745370332428</c:v>
                      </c:pt>
                      <c:pt idx="15086">
                        <c:v>4.2932175925946838</c:v>
                      </c:pt>
                      <c:pt idx="15087">
                        <c:v>4.2934606481488489</c:v>
                      </c:pt>
                      <c:pt idx="15088">
                        <c:v>4.2937037037030139</c:v>
                      </c:pt>
                      <c:pt idx="15089">
                        <c:v>4.2939467592571789</c:v>
                      </c:pt>
                      <c:pt idx="15090">
                        <c:v>4.294189814811344</c:v>
                      </c:pt>
                      <c:pt idx="15091">
                        <c:v>4.294432870365509</c:v>
                      </c:pt>
                      <c:pt idx="15092">
                        <c:v>4.29467592592695</c:v>
                      </c:pt>
                      <c:pt idx="15093">
                        <c:v>4.2949189814811151</c:v>
                      </c:pt>
                      <c:pt idx="15094">
                        <c:v>4.2951620370352801</c:v>
                      </c:pt>
                      <c:pt idx="15095">
                        <c:v>4.2954050925894451</c:v>
                      </c:pt>
                      <c:pt idx="15096">
                        <c:v>4.2956481481436102</c:v>
                      </c:pt>
                      <c:pt idx="15097">
                        <c:v>4.2958912037050512</c:v>
                      </c:pt>
                      <c:pt idx="15098">
                        <c:v>4.2961342592592162</c:v>
                      </c:pt>
                      <c:pt idx="15099">
                        <c:v>4.2963773148133813</c:v>
                      </c:pt>
                      <c:pt idx="15100">
                        <c:v>4.2966203703675463</c:v>
                      </c:pt>
                      <c:pt idx="15101">
                        <c:v>4.2968634259217113</c:v>
                      </c:pt>
                      <c:pt idx="15102">
                        <c:v>4.2971064814831523</c:v>
                      </c:pt>
                      <c:pt idx="15103">
                        <c:v>4.2973495370373174</c:v>
                      </c:pt>
                      <c:pt idx="15104">
                        <c:v>4.2975925925914824</c:v>
                      </c:pt>
                      <c:pt idx="15105">
                        <c:v>4.2978356481456474</c:v>
                      </c:pt>
                      <c:pt idx="15106">
                        <c:v>4.2980787036998125</c:v>
                      </c:pt>
                      <c:pt idx="15107">
                        <c:v>4.2983217592612535</c:v>
                      </c:pt>
                      <c:pt idx="15108">
                        <c:v>4.2985648148154185</c:v>
                      </c:pt>
                      <c:pt idx="15109">
                        <c:v>4.2988078703695836</c:v>
                      </c:pt>
                      <c:pt idx="15110">
                        <c:v>4.2990509259237486</c:v>
                      </c:pt>
                      <c:pt idx="15111">
                        <c:v>4.2992939814779136</c:v>
                      </c:pt>
                      <c:pt idx="15112">
                        <c:v>4.2995370370320787</c:v>
                      </c:pt>
                      <c:pt idx="15113">
                        <c:v>4.2997800925935197</c:v>
                      </c:pt>
                      <c:pt idx="15114">
                        <c:v>4.3000231481476847</c:v>
                      </c:pt>
                      <c:pt idx="15115">
                        <c:v>4.3002662037018498</c:v>
                      </c:pt>
                      <c:pt idx="15116">
                        <c:v>4.3005092592560148</c:v>
                      </c:pt>
                      <c:pt idx="15117">
                        <c:v>4.3007638888869595</c:v>
                      </c:pt>
                      <c:pt idx="15118">
                        <c:v>4.3010069444411245</c:v>
                      </c:pt>
                      <c:pt idx="15119">
                        <c:v>4.3012499999952896</c:v>
                      </c:pt>
                      <c:pt idx="15120">
                        <c:v>4.3014930555567306</c:v>
                      </c:pt>
                      <c:pt idx="15121">
                        <c:v>4.3017361111108956</c:v>
                      </c:pt>
                      <c:pt idx="15122">
                        <c:v>4.3019791666650606</c:v>
                      </c:pt>
                      <c:pt idx="15123">
                        <c:v>4.3022222222192257</c:v>
                      </c:pt>
                      <c:pt idx="15124">
                        <c:v>4.3024652777733907</c:v>
                      </c:pt>
                      <c:pt idx="15125">
                        <c:v>4.3027083333348317</c:v>
                      </c:pt>
                      <c:pt idx="15126">
                        <c:v>4.3029513888889968</c:v>
                      </c:pt>
                      <c:pt idx="15127">
                        <c:v>4.3031944444431618</c:v>
                      </c:pt>
                      <c:pt idx="15128">
                        <c:v>4.3034374999973268</c:v>
                      </c:pt>
                      <c:pt idx="15129">
                        <c:v>4.3036805555514919</c:v>
                      </c:pt>
                      <c:pt idx="15130">
                        <c:v>4.3039236111129329</c:v>
                      </c:pt>
                      <c:pt idx="15131">
                        <c:v>4.3041666666670979</c:v>
                      </c:pt>
                      <c:pt idx="15132">
                        <c:v>4.3044097222212629</c:v>
                      </c:pt>
                      <c:pt idx="15133">
                        <c:v>4.304652777775428</c:v>
                      </c:pt>
                      <c:pt idx="15134">
                        <c:v>4.304895833329593</c:v>
                      </c:pt>
                      <c:pt idx="15135">
                        <c:v>4.3051388888837581</c:v>
                      </c:pt>
                      <c:pt idx="15136">
                        <c:v>4.3053819444451991</c:v>
                      </c:pt>
                      <c:pt idx="15137">
                        <c:v>4.3056249999993641</c:v>
                      </c:pt>
                      <c:pt idx="15138">
                        <c:v>4.3058680555535291</c:v>
                      </c:pt>
                      <c:pt idx="15139">
                        <c:v>4.3061111111076942</c:v>
                      </c:pt>
                      <c:pt idx="15140">
                        <c:v>4.3063541666618592</c:v>
                      </c:pt>
                      <c:pt idx="15141">
                        <c:v>4.3065972222233002</c:v>
                      </c:pt>
                      <c:pt idx="15142">
                        <c:v>4.3068402777774653</c:v>
                      </c:pt>
                      <c:pt idx="15143">
                        <c:v>4.3070833333316303</c:v>
                      </c:pt>
                      <c:pt idx="15144">
                        <c:v>4.3073263888857953</c:v>
                      </c:pt>
                      <c:pt idx="15145">
                        <c:v>4.3075694444399604</c:v>
                      </c:pt>
                      <c:pt idx="15146">
                        <c:v>4.3078125000014014</c:v>
                      </c:pt>
                      <c:pt idx="15147">
                        <c:v>4.3080555555555664</c:v>
                      </c:pt>
                      <c:pt idx="15148">
                        <c:v>4.3082986111097314</c:v>
                      </c:pt>
                      <c:pt idx="15149">
                        <c:v>4.3085416666638965</c:v>
                      </c:pt>
                      <c:pt idx="15150">
                        <c:v>4.3087847222180615</c:v>
                      </c:pt>
                      <c:pt idx="15151">
                        <c:v>4.3090277777795025</c:v>
                      </c:pt>
                      <c:pt idx="15152">
                        <c:v>4.3092708333336676</c:v>
                      </c:pt>
                      <c:pt idx="15153">
                        <c:v>4.3095138888878326</c:v>
                      </c:pt>
                      <c:pt idx="15154">
                        <c:v>4.3097569444419976</c:v>
                      </c:pt>
                      <c:pt idx="15155">
                        <c:v>4.3099999999961627</c:v>
                      </c:pt>
                      <c:pt idx="15156">
                        <c:v>4.3102430555576037</c:v>
                      </c:pt>
                      <c:pt idx="15157">
                        <c:v>4.3104861111117687</c:v>
                      </c:pt>
                      <c:pt idx="15158">
                        <c:v>4.3107291666659338</c:v>
                      </c:pt>
                      <c:pt idx="15159">
                        <c:v>4.3109722222200988</c:v>
                      </c:pt>
                      <c:pt idx="15160">
                        <c:v>4.3112152777742638</c:v>
                      </c:pt>
                      <c:pt idx="15161">
                        <c:v>4.3114583333284289</c:v>
                      </c:pt>
                      <c:pt idx="15162">
                        <c:v>4.3117013888898699</c:v>
                      </c:pt>
                      <c:pt idx="15163">
                        <c:v>4.3119444444440349</c:v>
                      </c:pt>
                      <c:pt idx="15164">
                        <c:v>4.3121874999981999</c:v>
                      </c:pt>
                      <c:pt idx="15165">
                        <c:v>4.3124421296291446</c:v>
                      </c:pt>
                      <c:pt idx="15166">
                        <c:v>4.3126851851833097</c:v>
                      </c:pt>
                      <c:pt idx="15167">
                        <c:v>4.3129282407374747</c:v>
                      </c:pt>
                      <c:pt idx="15168">
                        <c:v>4.3131712962916398</c:v>
                      </c:pt>
                      <c:pt idx="15169">
                        <c:v>4.3134143518530808</c:v>
                      </c:pt>
                      <c:pt idx="15170">
                        <c:v>4.3136574074072458</c:v>
                      </c:pt>
                      <c:pt idx="15171">
                        <c:v>4.3139004629614108</c:v>
                      </c:pt>
                      <c:pt idx="15172">
                        <c:v>4.3141435185155759</c:v>
                      </c:pt>
                      <c:pt idx="15173">
                        <c:v>4.3143865740697409</c:v>
                      </c:pt>
                      <c:pt idx="15174">
                        <c:v>4.3146296296311819</c:v>
                      </c:pt>
                      <c:pt idx="15175">
                        <c:v>4.3148726851853469</c:v>
                      </c:pt>
                      <c:pt idx="15176">
                        <c:v>4.315115740739512</c:v>
                      </c:pt>
                      <c:pt idx="15177">
                        <c:v>4.315358796293677</c:v>
                      </c:pt>
                      <c:pt idx="15178">
                        <c:v>4.3156018518478421</c:v>
                      </c:pt>
                      <c:pt idx="15179">
                        <c:v>4.3158449074092831</c:v>
                      </c:pt>
                      <c:pt idx="15180">
                        <c:v>4.3160879629634481</c:v>
                      </c:pt>
                      <c:pt idx="15181">
                        <c:v>4.3163310185176131</c:v>
                      </c:pt>
                      <c:pt idx="15182">
                        <c:v>4.3165740740717782</c:v>
                      </c:pt>
                      <c:pt idx="15183">
                        <c:v>4.3168171296259432</c:v>
                      </c:pt>
                      <c:pt idx="15184">
                        <c:v>4.3170601851801083</c:v>
                      </c:pt>
                      <c:pt idx="15185">
                        <c:v>4.3173032407415493</c:v>
                      </c:pt>
                      <c:pt idx="15186">
                        <c:v>4.3175462962957143</c:v>
                      </c:pt>
                      <c:pt idx="15187">
                        <c:v>4.3177893518498793</c:v>
                      </c:pt>
                      <c:pt idx="15188">
                        <c:v>4.3180324074040444</c:v>
                      </c:pt>
                      <c:pt idx="15189">
                        <c:v>4.3182754629582094</c:v>
                      </c:pt>
                      <c:pt idx="15190">
                        <c:v>4.3185185185196504</c:v>
                      </c:pt>
                      <c:pt idx="15191">
                        <c:v>4.3187615740738154</c:v>
                      </c:pt>
                      <c:pt idx="15192">
                        <c:v>4.3190046296279805</c:v>
                      </c:pt>
                      <c:pt idx="15193">
                        <c:v>4.3192476851821455</c:v>
                      </c:pt>
                      <c:pt idx="15194">
                        <c:v>4.3194907407363106</c:v>
                      </c:pt>
                      <c:pt idx="15195">
                        <c:v>4.3197337962977516</c:v>
                      </c:pt>
                      <c:pt idx="15196">
                        <c:v>4.3199768518519166</c:v>
                      </c:pt>
                      <c:pt idx="15197">
                        <c:v>4.3202199074060816</c:v>
                      </c:pt>
                      <c:pt idx="15198">
                        <c:v>4.3204629629602467</c:v>
                      </c:pt>
                      <c:pt idx="15199">
                        <c:v>4.3207060185144117</c:v>
                      </c:pt>
                      <c:pt idx="15200">
                        <c:v>4.3209490740758527</c:v>
                      </c:pt>
                      <c:pt idx="15201">
                        <c:v>4.3211921296300178</c:v>
                      </c:pt>
                      <c:pt idx="15202">
                        <c:v>4.3214351851841828</c:v>
                      </c:pt>
                      <c:pt idx="15203">
                        <c:v>4.3216782407383478</c:v>
                      </c:pt>
                      <c:pt idx="15204">
                        <c:v>4.3219212962925129</c:v>
                      </c:pt>
                      <c:pt idx="15205">
                        <c:v>4.3221643518539539</c:v>
                      </c:pt>
                      <c:pt idx="15206">
                        <c:v>4.3224074074081189</c:v>
                      </c:pt>
                      <c:pt idx="15207">
                        <c:v>4.3226504629622839</c:v>
                      </c:pt>
                      <c:pt idx="15208">
                        <c:v>4.322893518516449</c:v>
                      </c:pt>
                      <c:pt idx="15209">
                        <c:v>4.323136574070614</c:v>
                      </c:pt>
                      <c:pt idx="15210">
                        <c:v>4.3233796296247791</c:v>
                      </c:pt>
                      <c:pt idx="15211">
                        <c:v>4.3236226851862201</c:v>
                      </c:pt>
                      <c:pt idx="15212">
                        <c:v>4.3238657407403851</c:v>
                      </c:pt>
                      <c:pt idx="15213">
                        <c:v>4.3241203703713298</c:v>
                      </c:pt>
                      <c:pt idx="15214">
                        <c:v>4.3243634259254948</c:v>
                      </c:pt>
                      <c:pt idx="15215">
                        <c:v>4.3246064814796599</c:v>
                      </c:pt>
                      <c:pt idx="15216">
                        <c:v>4.3248495370338249</c:v>
                      </c:pt>
                      <c:pt idx="15217">
                        <c:v>4.3250925925879899</c:v>
                      </c:pt>
                      <c:pt idx="15218">
                        <c:v>4.3253356481494309</c:v>
                      </c:pt>
                      <c:pt idx="15219">
                        <c:v>4.325578703703596</c:v>
                      </c:pt>
                      <c:pt idx="15220">
                        <c:v>4.325821759257761</c:v>
                      </c:pt>
                      <c:pt idx="15221">
                        <c:v>4.3260648148119261</c:v>
                      </c:pt>
                      <c:pt idx="15222">
                        <c:v>4.3263078703660911</c:v>
                      </c:pt>
                      <c:pt idx="15223">
                        <c:v>4.3265509259275321</c:v>
                      </c:pt>
                      <c:pt idx="15224">
                        <c:v>4.3267939814816971</c:v>
                      </c:pt>
                      <c:pt idx="15225">
                        <c:v>4.3270370370358622</c:v>
                      </c:pt>
                      <c:pt idx="15226">
                        <c:v>4.3272800925900272</c:v>
                      </c:pt>
                      <c:pt idx="15227">
                        <c:v>4.3275231481441923</c:v>
                      </c:pt>
                      <c:pt idx="15228">
                        <c:v>4.3277662037056333</c:v>
                      </c:pt>
                      <c:pt idx="15229">
                        <c:v>4.3280092592597983</c:v>
                      </c:pt>
                      <c:pt idx="15230">
                        <c:v>4.3282523148139633</c:v>
                      </c:pt>
                      <c:pt idx="15231">
                        <c:v>4.3284953703681284</c:v>
                      </c:pt>
                      <c:pt idx="15232">
                        <c:v>4.3287384259222934</c:v>
                      </c:pt>
                      <c:pt idx="15233">
                        <c:v>4.3289814814764584</c:v>
                      </c:pt>
                      <c:pt idx="15234">
                        <c:v>4.3292245370378994</c:v>
                      </c:pt>
                      <c:pt idx="15235">
                        <c:v>4.3294675925920645</c:v>
                      </c:pt>
                      <c:pt idx="15236">
                        <c:v>4.3297106481462295</c:v>
                      </c:pt>
                      <c:pt idx="15237">
                        <c:v>4.3299537037003946</c:v>
                      </c:pt>
                      <c:pt idx="15238">
                        <c:v>4.3301967592545596</c:v>
                      </c:pt>
                      <c:pt idx="15239">
                        <c:v>4.3304398148160006</c:v>
                      </c:pt>
                      <c:pt idx="15240">
                        <c:v>4.3306828703701656</c:v>
                      </c:pt>
                      <c:pt idx="15241">
                        <c:v>4.3309259259243307</c:v>
                      </c:pt>
                      <c:pt idx="15242">
                        <c:v>4.3311689814784957</c:v>
                      </c:pt>
                      <c:pt idx="15243">
                        <c:v>4.3314120370326608</c:v>
                      </c:pt>
                      <c:pt idx="15244">
                        <c:v>4.3316550925941018</c:v>
                      </c:pt>
                      <c:pt idx="15245">
                        <c:v>4.3318981481482668</c:v>
                      </c:pt>
                      <c:pt idx="15246">
                        <c:v>4.3321412037024318</c:v>
                      </c:pt>
                      <c:pt idx="15247">
                        <c:v>4.3323842592565969</c:v>
                      </c:pt>
                      <c:pt idx="15248">
                        <c:v>4.3326273148107619</c:v>
                      </c:pt>
                      <c:pt idx="15249">
                        <c:v>4.3328703703722029</c:v>
                      </c:pt>
                      <c:pt idx="15250">
                        <c:v>4.3331134259263679</c:v>
                      </c:pt>
                      <c:pt idx="15251">
                        <c:v>4.333356481480533</c:v>
                      </c:pt>
                      <c:pt idx="15252">
                        <c:v>4.333599537034698</c:v>
                      </c:pt>
                      <c:pt idx="15253">
                        <c:v>4.3338425925888631</c:v>
                      </c:pt>
                      <c:pt idx="15254">
                        <c:v>4.3340856481430281</c:v>
                      </c:pt>
                      <c:pt idx="15255">
                        <c:v>4.3343287037044691</c:v>
                      </c:pt>
                      <c:pt idx="15256">
                        <c:v>4.3345717592586341</c:v>
                      </c:pt>
                      <c:pt idx="15257">
                        <c:v>4.3348148148127992</c:v>
                      </c:pt>
                      <c:pt idx="15258">
                        <c:v>4.3350578703669642</c:v>
                      </c:pt>
                      <c:pt idx="15259">
                        <c:v>4.3353009259211293</c:v>
                      </c:pt>
                      <c:pt idx="15260">
                        <c:v>4.3355439814825703</c:v>
                      </c:pt>
                      <c:pt idx="15261">
                        <c:v>4.335798611106239</c:v>
                      </c:pt>
                      <c:pt idx="15262">
                        <c:v>4.33604166666768</c:v>
                      </c:pt>
                      <c:pt idx="15263">
                        <c:v>4.336284722221845</c:v>
                      </c:pt>
                      <c:pt idx="15264">
                        <c:v>4.3365277777760101</c:v>
                      </c:pt>
                      <c:pt idx="15265">
                        <c:v>4.3367708333301751</c:v>
                      </c:pt>
                      <c:pt idx="15266">
                        <c:v>4.3370138888843401</c:v>
                      </c:pt>
                      <c:pt idx="15267">
                        <c:v>4.3372569444457811</c:v>
                      </c:pt>
                      <c:pt idx="15268">
                        <c:v>4.3374999999999462</c:v>
                      </c:pt>
                      <c:pt idx="15269">
                        <c:v>4.3377430555541112</c:v>
                      </c:pt>
                      <c:pt idx="15270">
                        <c:v>4.3379861111082763</c:v>
                      </c:pt>
                      <c:pt idx="15271">
                        <c:v>4.3382291666624413</c:v>
                      </c:pt>
                      <c:pt idx="15272">
                        <c:v>4.3384722222238823</c:v>
                      </c:pt>
                      <c:pt idx="15273">
                        <c:v>4.3387152777780473</c:v>
                      </c:pt>
                      <c:pt idx="15274">
                        <c:v>4.3389583333322124</c:v>
                      </c:pt>
                      <c:pt idx="15275">
                        <c:v>4.3392013888863774</c:v>
                      </c:pt>
                      <c:pt idx="15276">
                        <c:v>4.3394444444405424</c:v>
                      </c:pt>
                      <c:pt idx="15277">
                        <c:v>4.3396875000019834</c:v>
                      </c:pt>
                      <c:pt idx="15278">
                        <c:v>4.3399305555561485</c:v>
                      </c:pt>
                      <c:pt idx="15279">
                        <c:v>4.3401736111103135</c:v>
                      </c:pt>
                      <c:pt idx="15280">
                        <c:v>4.3404166666644786</c:v>
                      </c:pt>
                      <c:pt idx="15281">
                        <c:v>4.3406597222186436</c:v>
                      </c:pt>
                      <c:pt idx="15282">
                        <c:v>4.3409027777728086</c:v>
                      </c:pt>
                      <c:pt idx="15283">
                        <c:v>4.3411458333342496</c:v>
                      </c:pt>
                      <c:pt idx="15284">
                        <c:v>4.3413888888884147</c:v>
                      </c:pt>
                      <c:pt idx="15285">
                        <c:v>4.3416319444425797</c:v>
                      </c:pt>
                      <c:pt idx="15286">
                        <c:v>4.3418749999967448</c:v>
                      </c:pt>
                      <c:pt idx="15287">
                        <c:v>4.3421180555509098</c:v>
                      </c:pt>
                      <c:pt idx="15288">
                        <c:v>4.3423611111123508</c:v>
                      </c:pt>
                      <c:pt idx="15289">
                        <c:v>4.3426041666665158</c:v>
                      </c:pt>
                      <c:pt idx="15290">
                        <c:v>4.3428472222206809</c:v>
                      </c:pt>
                      <c:pt idx="15291">
                        <c:v>4.3430902777748459</c:v>
                      </c:pt>
                      <c:pt idx="15292">
                        <c:v>4.3433333333290109</c:v>
                      </c:pt>
                      <c:pt idx="15293">
                        <c:v>4.3435763888904519</c:v>
                      </c:pt>
                      <c:pt idx="15294">
                        <c:v>4.343819444444617</c:v>
                      </c:pt>
                      <c:pt idx="15295">
                        <c:v>4.344062499998782</c:v>
                      </c:pt>
                      <c:pt idx="15296">
                        <c:v>4.3443055555529471</c:v>
                      </c:pt>
                      <c:pt idx="15297">
                        <c:v>4.3445486111071121</c:v>
                      </c:pt>
                      <c:pt idx="15298">
                        <c:v>4.3447916666685531</c:v>
                      </c:pt>
                      <c:pt idx="15299">
                        <c:v>4.3450347222227181</c:v>
                      </c:pt>
                      <c:pt idx="15300">
                        <c:v>4.3452777777768832</c:v>
                      </c:pt>
                      <c:pt idx="15301">
                        <c:v>4.3455208333310482</c:v>
                      </c:pt>
                      <c:pt idx="15302">
                        <c:v>4.3457638888852133</c:v>
                      </c:pt>
                      <c:pt idx="15303">
                        <c:v>4.3460069444393783</c:v>
                      </c:pt>
                      <c:pt idx="15304">
                        <c:v>4.3462500000008193</c:v>
                      </c:pt>
                      <c:pt idx="15305">
                        <c:v>4.3464930555549843</c:v>
                      </c:pt>
                      <c:pt idx="15306">
                        <c:v>4.3467361111091494</c:v>
                      </c:pt>
                      <c:pt idx="15307">
                        <c:v>4.3469791666633144</c:v>
                      </c:pt>
                      <c:pt idx="15308">
                        <c:v>4.3472222222174794</c:v>
                      </c:pt>
                      <c:pt idx="15309">
                        <c:v>4.3474768518484241</c:v>
                      </c:pt>
                      <c:pt idx="15310">
                        <c:v>4.3477199074025892</c:v>
                      </c:pt>
                      <c:pt idx="15311">
                        <c:v>4.3479629629640302</c:v>
                      </c:pt>
                      <c:pt idx="15312">
                        <c:v>4.3482060185181952</c:v>
                      </c:pt>
                      <c:pt idx="15313">
                        <c:v>4.3484490740723603</c:v>
                      </c:pt>
                      <c:pt idx="15314">
                        <c:v>4.3486921296265253</c:v>
                      </c:pt>
                      <c:pt idx="15315">
                        <c:v>4.3489351851806903</c:v>
                      </c:pt>
                      <c:pt idx="15316">
                        <c:v>4.3491782407421313</c:v>
                      </c:pt>
                      <c:pt idx="15317">
                        <c:v>4.3494212962962964</c:v>
                      </c:pt>
                      <c:pt idx="15318">
                        <c:v>4.3496643518504614</c:v>
                      </c:pt>
                      <c:pt idx="15319">
                        <c:v>4.3499074074046264</c:v>
                      </c:pt>
                      <c:pt idx="15320">
                        <c:v>4.3501504629587915</c:v>
                      </c:pt>
                      <c:pt idx="15321">
                        <c:v>4.3503935185202325</c:v>
                      </c:pt>
                      <c:pt idx="15322">
                        <c:v>4.3506365740743975</c:v>
                      </c:pt>
                      <c:pt idx="15323">
                        <c:v>4.3508796296285626</c:v>
                      </c:pt>
                      <c:pt idx="15324">
                        <c:v>4.3511226851827276</c:v>
                      </c:pt>
                      <c:pt idx="15325">
                        <c:v>4.3513657407368926</c:v>
                      </c:pt>
                      <c:pt idx="15326">
                        <c:v>4.3516087962983336</c:v>
                      </c:pt>
                      <c:pt idx="15327">
                        <c:v>4.3518518518524987</c:v>
                      </c:pt>
                      <c:pt idx="15328">
                        <c:v>4.3520949074066637</c:v>
                      </c:pt>
                      <c:pt idx="15329">
                        <c:v>4.3523379629608288</c:v>
                      </c:pt>
                      <c:pt idx="15330">
                        <c:v>4.3525810185149938</c:v>
                      </c:pt>
                      <c:pt idx="15331">
                        <c:v>4.3528240740691588</c:v>
                      </c:pt>
                      <c:pt idx="15332">
                        <c:v>4.3530671296305998</c:v>
                      </c:pt>
                      <c:pt idx="15333">
                        <c:v>4.3533101851847649</c:v>
                      </c:pt>
                      <c:pt idx="15334">
                        <c:v>4.3535532407389299</c:v>
                      </c:pt>
                      <c:pt idx="15335">
                        <c:v>4.3537962962930949</c:v>
                      </c:pt>
                      <c:pt idx="15336">
                        <c:v>4.35403935184726</c:v>
                      </c:pt>
                      <c:pt idx="15337">
                        <c:v>4.354282407408701</c:v>
                      </c:pt>
                      <c:pt idx="15338">
                        <c:v>4.354525462962866</c:v>
                      </c:pt>
                      <c:pt idx="15339">
                        <c:v>4.3547685185170311</c:v>
                      </c:pt>
                      <c:pt idx="15340">
                        <c:v>4.3550115740711961</c:v>
                      </c:pt>
                      <c:pt idx="15341">
                        <c:v>4.3552546296253611</c:v>
                      </c:pt>
                      <c:pt idx="15342">
                        <c:v>4.3554976851868021</c:v>
                      </c:pt>
                      <c:pt idx="15343">
                        <c:v>4.3557407407409672</c:v>
                      </c:pt>
                      <c:pt idx="15344">
                        <c:v>4.3559837962951322</c:v>
                      </c:pt>
                      <c:pt idx="15345">
                        <c:v>4.3562268518492973</c:v>
                      </c:pt>
                      <c:pt idx="15346">
                        <c:v>4.3564699074034623</c:v>
                      </c:pt>
                      <c:pt idx="15347">
                        <c:v>4.3567129629649033</c:v>
                      </c:pt>
                      <c:pt idx="15348">
                        <c:v>4.3569560185190683</c:v>
                      </c:pt>
                      <c:pt idx="15349">
                        <c:v>4.3571990740732334</c:v>
                      </c:pt>
                      <c:pt idx="15350">
                        <c:v>4.3574421296273984</c:v>
                      </c:pt>
                      <c:pt idx="15351">
                        <c:v>4.3576851851815634</c:v>
                      </c:pt>
                      <c:pt idx="15352">
                        <c:v>4.3579282407357285</c:v>
                      </c:pt>
                      <c:pt idx="15353">
                        <c:v>4.3581712962971695</c:v>
                      </c:pt>
                      <c:pt idx="15354">
                        <c:v>4.3584143518513345</c:v>
                      </c:pt>
                      <c:pt idx="15355">
                        <c:v>4.3586574074054996</c:v>
                      </c:pt>
                      <c:pt idx="15356">
                        <c:v>4.3589004629596646</c:v>
                      </c:pt>
                      <c:pt idx="15357">
                        <c:v>4.3591435185138296</c:v>
                      </c:pt>
                      <c:pt idx="15358">
                        <c:v>4.3593981481447743</c:v>
                      </c:pt>
                      <c:pt idx="15359">
                        <c:v>4.3596412036989394</c:v>
                      </c:pt>
                      <c:pt idx="15360">
                        <c:v>4.3598842592603804</c:v>
                      </c:pt>
                      <c:pt idx="15361">
                        <c:v>4.3601273148145454</c:v>
                      </c:pt>
                      <c:pt idx="15362">
                        <c:v>4.3603703703687104</c:v>
                      </c:pt>
                      <c:pt idx="15363">
                        <c:v>4.3606134259228755</c:v>
                      </c:pt>
                      <c:pt idx="15364">
                        <c:v>4.3608564814770405</c:v>
                      </c:pt>
                      <c:pt idx="15365">
                        <c:v>4.3610995370384815</c:v>
                      </c:pt>
                      <c:pt idx="15366">
                        <c:v>4.3613425925926466</c:v>
                      </c:pt>
                      <c:pt idx="15367">
                        <c:v>4.3615856481468116</c:v>
                      </c:pt>
                      <c:pt idx="15368">
                        <c:v>4.3618287037009766</c:v>
                      </c:pt>
                      <c:pt idx="15369">
                        <c:v>4.3620717592551417</c:v>
                      </c:pt>
                      <c:pt idx="15370">
                        <c:v>4.3623148148165827</c:v>
                      </c:pt>
                      <c:pt idx="15371">
                        <c:v>4.3625578703707477</c:v>
                      </c:pt>
                      <c:pt idx="15372">
                        <c:v>4.3628009259249128</c:v>
                      </c:pt>
                      <c:pt idx="15373">
                        <c:v>4.3630439814790778</c:v>
                      </c:pt>
                      <c:pt idx="15374">
                        <c:v>4.3632870370332428</c:v>
                      </c:pt>
                      <c:pt idx="15375">
                        <c:v>4.3635300925946838</c:v>
                      </c:pt>
                      <c:pt idx="15376">
                        <c:v>4.3637731481488489</c:v>
                      </c:pt>
                      <c:pt idx="15377">
                        <c:v>4.3640162037030139</c:v>
                      </c:pt>
                      <c:pt idx="15378">
                        <c:v>4.3642592592571789</c:v>
                      </c:pt>
                      <c:pt idx="15379">
                        <c:v>4.364502314811344</c:v>
                      </c:pt>
                      <c:pt idx="15380">
                        <c:v>4.364745370365509</c:v>
                      </c:pt>
                      <c:pt idx="15381">
                        <c:v>4.36498842592695</c:v>
                      </c:pt>
                      <c:pt idx="15382">
                        <c:v>4.3652314814811151</c:v>
                      </c:pt>
                      <c:pt idx="15383">
                        <c:v>4.3654745370352801</c:v>
                      </c:pt>
                      <c:pt idx="15384">
                        <c:v>4.3657175925894451</c:v>
                      </c:pt>
                      <c:pt idx="15385">
                        <c:v>4.3659606481436102</c:v>
                      </c:pt>
                      <c:pt idx="15386">
                        <c:v>4.3662037037050512</c:v>
                      </c:pt>
                      <c:pt idx="15387">
                        <c:v>4.3664467592592162</c:v>
                      </c:pt>
                      <c:pt idx="15388">
                        <c:v>4.3666898148133813</c:v>
                      </c:pt>
                      <c:pt idx="15389">
                        <c:v>4.3669328703675463</c:v>
                      </c:pt>
                      <c:pt idx="15390">
                        <c:v>4.3671759259217113</c:v>
                      </c:pt>
                      <c:pt idx="15391">
                        <c:v>4.3674189814831523</c:v>
                      </c:pt>
                      <c:pt idx="15392">
                        <c:v>4.3676620370373174</c:v>
                      </c:pt>
                      <c:pt idx="15393">
                        <c:v>4.3679050925914824</c:v>
                      </c:pt>
                      <c:pt idx="15394">
                        <c:v>4.3681481481456474</c:v>
                      </c:pt>
                      <c:pt idx="15395">
                        <c:v>4.3683912036998125</c:v>
                      </c:pt>
                      <c:pt idx="15396">
                        <c:v>4.3686342592612535</c:v>
                      </c:pt>
                      <c:pt idx="15397">
                        <c:v>4.3688773148154185</c:v>
                      </c:pt>
                      <c:pt idx="15398">
                        <c:v>4.3691203703695836</c:v>
                      </c:pt>
                      <c:pt idx="15399">
                        <c:v>4.3693634259237486</c:v>
                      </c:pt>
                      <c:pt idx="15400">
                        <c:v>4.3696064814779136</c:v>
                      </c:pt>
                      <c:pt idx="15401">
                        <c:v>4.3698495370320787</c:v>
                      </c:pt>
                      <c:pt idx="15402">
                        <c:v>4.3700925925935197</c:v>
                      </c:pt>
                      <c:pt idx="15403">
                        <c:v>4.3703356481476847</c:v>
                      </c:pt>
                      <c:pt idx="15404">
                        <c:v>4.3705787037018498</c:v>
                      </c:pt>
                      <c:pt idx="15405">
                        <c:v>4.3708217592560148</c:v>
                      </c:pt>
                      <c:pt idx="15406">
                        <c:v>4.3710763888869595</c:v>
                      </c:pt>
                      <c:pt idx="15407">
                        <c:v>4.3713194444411245</c:v>
                      </c:pt>
                      <c:pt idx="15408">
                        <c:v>4.3715624999952896</c:v>
                      </c:pt>
                      <c:pt idx="15409">
                        <c:v>4.3718055555567306</c:v>
                      </c:pt>
                      <c:pt idx="15410">
                        <c:v>4.3720486111108956</c:v>
                      </c:pt>
                      <c:pt idx="15411">
                        <c:v>4.3722916666650606</c:v>
                      </c:pt>
                      <c:pt idx="15412">
                        <c:v>4.3725347222192257</c:v>
                      </c:pt>
                      <c:pt idx="15413">
                        <c:v>4.3727777777733907</c:v>
                      </c:pt>
                      <c:pt idx="15414">
                        <c:v>4.3730208333348317</c:v>
                      </c:pt>
                      <c:pt idx="15415">
                        <c:v>4.3732638888889968</c:v>
                      </c:pt>
                      <c:pt idx="15416">
                        <c:v>4.3735069444431618</c:v>
                      </c:pt>
                      <c:pt idx="15417">
                        <c:v>4.3737499999973268</c:v>
                      </c:pt>
                      <c:pt idx="15418">
                        <c:v>4.3739930555514919</c:v>
                      </c:pt>
                      <c:pt idx="15419">
                        <c:v>4.3742361111129329</c:v>
                      </c:pt>
                      <c:pt idx="15420">
                        <c:v>4.3744791666670979</c:v>
                      </c:pt>
                      <c:pt idx="15421">
                        <c:v>4.3747222222212629</c:v>
                      </c:pt>
                      <c:pt idx="15422">
                        <c:v>4.374965277775428</c:v>
                      </c:pt>
                      <c:pt idx="15423">
                        <c:v>4.375208333329593</c:v>
                      </c:pt>
                      <c:pt idx="15424">
                        <c:v>4.3754513888837581</c:v>
                      </c:pt>
                      <c:pt idx="15425">
                        <c:v>4.3756944444451991</c:v>
                      </c:pt>
                      <c:pt idx="15426">
                        <c:v>4.3759374999993641</c:v>
                      </c:pt>
                      <c:pt idx="15427">
                        <c:v>4.3761805555535291</c:v>
                      </c:pt>
                      <c:pt idx="15428">
                        <c:v>4.3764236111076942</c:v>
                      </c:pt>
                      <c:pt idx="15429">
                        <c:v>4.3766666666618592</c:v>
                      </c:pt>
                      <c:pt idx="15430">
                        <c:v>4.3769097222233002</c:v>
                      </c:pt>
                      <c:pt idx="15431">
                        <c:v>4.3771527777774653</c:v>
                      </c:pt>
                      <c:pt idx="15432">
                        <c:v>4.3773958333316303</c:v>
                      </c:pt>
                      <c:pt idx="15433">
                        <c:v>4.3776388888857953</c:v>
                      </c:pt>
                      <c:pt idx="15434">
                        <c:v>4.3778819444399604</c:v>
                      </c:pt>
                      <c:pt idx="15435">
                        <c:v>4.3781250000014014</c:v>
                      </c:pt>
                      <c:pt idx="15436">
                        <c:v>4.3783680555555664</c:v>
                      </c:pt>
                      <c:pt idx="15437">
                        <c:v>4.3786111111097314</c:v>
                      </c:pt>
                      <c:pt idx="15438">
                        <c:v>4.3788541666638965</c:v>
                      </c:pt>
                      <c:pt idx="15439">
                        <c:v>4.3790972222180615</c:v>
                      </c:pt>
                      <c:pt idx="15440">
                        <c:v>4.3793402777795025</c:v>
                      </c:pt>
                      <c:pt idx="15441">
                        <c:v>4.3795833333336676</c:v>
                      </c:pt>
                      <c:pt idx="15442">
                        <c:v>4.3798263888878326</c:v>
                      </c:pt>
                      <c:pt idx="15443">
                        <c:v>4.3800694444419976</c:v>
                      </c:pt>
                      <c:pt idx="15444">
                        <c:v>4.3803124999961627</c:v>
                      </c:pt>
                      <c:pt idx="15445">
                        <c:v>4.3805555555576037</c:v>
                      </c:pt>
                      <c:pt idx="15446">
                        <c:v>4.3807986111117687</c:v>
                      </c:pt>
                      <c:pt idx="15447">
                        <c:v>4.3810416666659338</c:v>
                      </c:pt>
                      <c:pt idx="15448">
                        <c:v>4.3812847222200988</c:v>
                      </c:pt>
                      <c:pt idx="15449">
                        <c:v>4.3815277777742638</c:v>
                      </c:pt>
                      <c:pt idx="15450">
                        <c:v>4.3817708333284289</c:v>
                      </c:pt>
                      <c:pt idx="15451">
                        <c:v>4.3820138888898699</c:v>
                      </c:pt>
                      <c:pt idx="15452">
                        <c:v>4.3822569444440349</c:v>
                      </c:pt>
                      <c:pt idx="15453">
                        <c:v>4.3825115740749796</c:v>
                      </c:pt>
                      <c:pt idx="15454">
                        <c:v>4.3827546296291446</c:v>
                      </c:pt>
                      <c:pt idx="15455">
                        <c:v>4.3829976851833097</c:v>
                      </c:pt>
                      <c:pt idx="15456">
                        <c:v>4.3832407407374747</c:v>
                      </c:pt>
                      <c:pt idx="15457">
                        <c:v>4.3834837962916398</c:v>
                      </c:pt>
                      <c:pt idx="15458">
                        <c:v>4.3837268518530808</c:v>
                      </c:pt>
                      <c:pt idx="15459">
                        <c:v>4.3839699074072458</c:v>
                      </c:pt>
                      <c:pt idx="15460">
                        <c:v>4.3842129629614108</c:v>
                      </c:pt>
                      <c:pt idx="15461">
                        <c:v>4.3844560185155759</c:v>
                      </c:pt>
                      <c:pt idx="15462">
                        <c:v>4.3846990740697409</c:v>
                      </c:pt>
                      <c:pt idx="15463">
                        <c:v>4.3849421296311819</c:v>
                      </c:pt>
                      <c:pt idx="15464">
                        <c:v>4.3851851851853469</c:v>
                      </c:pt>
                      <c:pt idx="15465">
                        <c:v>4.385428240739512</c:v>
                      </c:pt>
                      <c:pt idx="15466">
                        <c:v>4.385671296293677</c:v>
                      </c:pt>
                      <c:pt idx="15467">
                        <c:v>4.3859143518478421</c:v>
                      </c:pt>
                      <c:pt idx="15468">
                        <c:v>4.3861574074092831</c:v>
                      </c:pt>
                      <c:pt idx="15469">
                        <c:v>4.3864004629634481</c:v>
                      </c:pt>
                      <c:pt idx="15470">
                        <c:v>4.3866435185176131</c:v>
                      </c:pt>
                      <c:pt idx="15471">
                        <c:v>4.3868865740717782</c:v>
                      </c:pt>
                      <c:pt idx="15472">
                        <c:v>4.3871296296259432</c:v>
                      </c:pt>
                      <c:pt idx="15473">
                        <c:v>4.3873726851801083</c:v>
                      </c:pt>
                      <c:pt idx="15474">
                        <c:v>4.3876157407415493</c:v>
                      </c:pt>
                      <c:pt idx="15475">
                        <c:v>4.3878587962957143</c:v>
                      </c:pt>
                      <c:pt idx="15476">
                        <c:v>4.3881018518498793</c:v>
                      </c:pt>
                      <c:pt idx="15477">
                        <c:v>4.3883449074040444</c:v>
                      </c:pt>
                      <c:pt idx="15478">
                        <c:v>4.3885879629582094</c:v>
                      </c:pt>
                      <c:pt idx="15479">
                        <c:v>4.3888310185196504</c:v>
                      </c:pt>
                      <c:pt idx="15480">
                        <c:v>4.3890740740738154</c:v>
                      </c:pt>
                      <c:pt idx="15481">
                        <c:v>4.3893171296279805</c:v>
                      </c:pt>
                      <c:pt idx="15482">
                        <c:v>4.3895601851821455</c:v>
                      </c:pt>
                      <c:pt idx="15483">
                        <c:v>4.3898032407363106</c:v>
                      </c:pt>
                      <c:pt idx="15484">
                        <c:v>4.3900462962977516</c:v>
                      </c:pt>
                      <c:pt idx="15485">
                        <c:v>4.3902893518519166</c:v>
                      </c:pt>
                      <c:pt idx="15486">
                        <c:v>4.3905324074060816</c:v>
                      </c:pt>
                      <c:pt idx="15487">
                        <c:v>4.3907754629602467</c:v>
                      </c:pt>
                      <c:pt idx="15488">
                        <c:v>4.3910185185144117</c:v>
                      </c:pt>
                      <c:pt idx="15489">
                        <c:v>4.3912615740758527</c:v>
                      </c:pt>
                      <c:pt idx="15490">
                        <c:v>4.3915046296300178</c:v>
                      </c:pt>
                      <c:pt idx="15491">
                        <c:v>4.3917476851841828</c:v>
                      </c:pt>
                      <c:pt idx="15492">
                        <c:v>4.3919907407383478</c:v>
                      </c:pt>
                      <c:pt idx="15493">
                        <c:v>4.3922337962925129</c:v>
                      </c:pt>
                      <c:pt idx="15494">
                        <c:v>4.3924768518539539</c:v>
                      </c:pt>
                      <c:pt idx="15495">
                        <c:v>4.3927199074081189</c:v>
                      </c:pt>
                      <c:pt idx="15496">
                        <c:v>4.3929629629622839</c:v>
                      </c:pt>
                      <c:pt idx="15497">
                        <c:v>4.393206018516449</c:v>
                      </c:pt>
                      <c:pt idx="15498">
                        <c:v>4.393449074070614</c:v>
                      </c:pt>
                      <c:pt idx="15499">
                        <c:v>4.3936921296247791</c:v>
                      </c:pt>
                      <c:pt idx="15500">
                        <c:v>4.3939351851862201</c:v>
                      </c:pt>
                      <c:pt idx="15501">
                        <c:v>4.3941782407403851</c:v>
                      </c:pt>
                      <c:pt idx="15502">
                        <c:v>4.3944328703713298</c:v>
                      </c:pt>
                      <c:pt idx="15503">
                        <c:v>4.3946759259254948</c:v>
                      </c:pt>
                      <c:pt idx="15504">
                        <c:v>4.3949189814796599</c:v>
                      </c:pt>
                      <c:pt idx="15505">
                        <c:v>4.3951620370338249</c:v>
                      </c:pt>
                      <c:pt idx="15506">
                        <c:v>4.3954050925879899</c:v>
                      </c:pt>
                      <c:pt idx="15507">
                        <c:v>4.3956481481494309</c:v>
                      </c:pt>
                      <c:pt idx="15508">
                        <c:v>4.395891203703596</c:v>
                      </c:pt>
                      <c:pt idx="15509">
                        <c:v>4.396134259257761</c:v>
                      </c:pt>
                      <c:pt idx="15510">
                        <c:v>4.3963773148119261</c:v>
                      </c:pt>
                      <c:pt idx="15511">
                        <c:v>4.3966203703660911</c:v>
                      </c:pt>
                      <c:pt idx="15512">
                        <c:v>4.3968634259275321</c:v>
                      </c:pt>
                      <c:pt idx="15513">
                        <c:v>4.3971064814816971</c:v>
                      </c:pt>
                      <c:pt idx="15514">
                        <c:v>4.3973495370358622</c:v>
                      </c:pt>
                      <c:pt idx="15515">
                        <c:v>4.3975925925900272</c:v>
                      </c:pt>
                      <c:pt idx="15516">
                        <c:v>4.3978356481441923</c:v>
                      </c:pt>
                      <c:pt idx="15517">
                        <c:v>4.3980787037056333</c:v>
                      </c:pt>
                      <c:pt idx="15518">
                        <c:v>4.3983217592597983</c:v>
                      </c:pt>
                      <c:pt idx="15519">
                        <c:v>4.3985648148139633</c:v>
                      </c:pt>
                      <c:pt idx="15520">
                        <c:v>4.3988078703681284</c:v>
                      </c:pt>
                      <c:pt idx="15521">
                        <c:v>4.3990509259222934</c:v>
                      </c:pt>
                      <c:pt idx="15522">
                        <c:v>4.3992939814764584</c:v>
                      </c:pt>
                      <c:pt idx="15523">
                        <c:v>4.3995370370378994</c:v>
                      </c:pt>
                      <c:pt idx="15524">
                        <c:v>4.3997800925920645</c:v>
                      </c:pt>
                      <c:pt idx="15525">
                        <c:v>4.4000231481462295</c:v>
                      </c:pt>
                      <c:pt idx="15526">
                        <c:v>4.4002662037003946</c:v>
                      </c:pt>
                      <c:pt idx="15527">
                        <c:v>4.4005092592545596</c:v>
                      </c:pt>
                      <c:pt idx="15528">
                        <c:v>4.4007523148160006</c:v>
                      </c:pt>
                      <c:pt idx="15529">
                        <c:v>4.4009953703701656</c:v>
                      </c:pt>
                      <c:pt idx="15530">
                        <c:v>4.4012384259243307</c:v>
                      </c:pt>
                      <c:pt idx="15531">
                        <c:v>4.4014814814784957</c:v>
                      </c:pt>
                      <c:pt idx="15532">
                        <c:v>4.4017245370326608</c:v>
                      </c:pt>
                      <c:pt idx="15533">
                        <c:v>4.4019675925941018</c:v>
                      </c:pt>
                      <c:pt idx="15534">
                        <c:v>4.4022106481482668</c:v>
                      </c:pt>
                      <c:pt idx="15535">
                        <c:v>4.4024537037024318</c:v>
                      </c:pt>
                      <c:pt idx="15536">
                        <c:v>4.4026967592565969</c:v>
                      </c:pt>
                      <c:pt idx="15537">
                        <c:v>4.4029398148107619</c:v>
                      </c:pt>
                      <c:pt idx="15538">
                        <c:v>4.4031828703722029</c:v>
                      </c:pt>
                      <c:pt idx="15539">
                        <c:v>4.4034259259263679</c:v>
                      </c:pt>
                      <c:pt idx="15540">
                        <c:v>4.403668981480533</c:v>
                      </c:pt>
                      <c:pt idx="15541">
                        <c:v>4.403912037034698</c:v>
                      </c:pt>
                      <c:pt idx="15542">
                        <c:v>4.4041550925888631</c:v>
                      </c:pt>
                      <c:pt idx="15543">
                        <c:v>4.4043981481430281</c:v>
                      </c:pt>
                      <c:pt idx="15544">
                        <c:v>4.4046412037044691</c:v>
                      </c:pt>
                      <c:pt idx="15545">
                        <c:v>4.4048842592586341</c:v>
                      </c:pt>
                      <c:pt idx="15546">
                        <c:v>4.4051273148127992</c:v>
                      </c:pt>
                      <c:pt idx="15547">
                        <c:v>4.4053703703669642</c:v>
                      </c:pt>
                      <c:pt idx="15548">
                        <c:v>4.4056134259211293</c:v>
                      </c:pt>
                      <c:pt idx="15549">
                        <c:v>4.4058564814825703</c:v>
                      </c:pt>
                      <c:pt idx="15550">
                        <c:v>4.406111111106239</c:v>
                      </c:pt>
                      <c:pt idx="15551">
                        <c:v>4.40635416666768</c:v>
                      </c:pt>
                      <c:pt idx="15552">
                        <c:v>4.406597222221845</c:v>
                      </c:pt>
                      <c:pt idx="15553">
                        <c:v>4.4068402777760101</c:v>
                      </c:pt>
                      <c:pt idx="15554">
                        <c:v>4.4070833333301751</c:v>
                      </c:pt>
                      <c:pt idx="15555">
                        <c:v>4.4073263888843401</c:v>
                      </c:pt>
                      <c:pt idx="15556">
                        <c:v>4.4075694444457811</c:v>
                      </c:pt>
                      <c:pt idx="15557">
                        <c:v>4.4078124999999462</c:v>
                      </c:pt>
                      <c:pt idx="15558">
                        <c:v>4.4080555555541112</c:v>
                      </c:pt>
                      <c:pt idx="15559">
                        <c:v>4.4082986111082763</c:v>
                      </c:pt>
                      <c:pt idx="15560">
                        <c:v>4.4085416666624413</c:v>
                      </c:pt>
                      <c:pt idx="15561">
                        <c:v>4.4087847222238823</c:v>
                      </c:pt>
                      <c:pt idx="15562">
                        <c:v>4.4090277777780473</c:v>
                      </c:pt>
                      <c:pt idx="15563">
                        <c:v>4.4092708333322124</c:v>
                      </c:pt>
                      <c:pt idx="15564">
                        <c:v>4.4095138888863774</c:v>
                      </c:pt>
                      <c:pt idx="15565">
                        <c:v>4.4097569444405424</c:v>
                      </c:pt>
                      <c:pt idx="15566">
                        <c:v>4.4100000000019834</c:v>
                      </c:pt>
                      <c:pt idx="15567">
                        <c:v>4.4102430555561485</c:v>
                      </c:pt>
                      <c:pt idx="15568">
                        <c:v>4.4104861111103135</c:v>
                      </c:pt>
                      <c:pt idx="15569">
                        <c:v>4.4107291666644786</c:v>
                      </c:pt>
                      <c:pt idx="15570">
                        <c:v>4.4109722222186436</c:v>
                      </c:pt>
                      <c:pt idx="15571">
                        <c:v>4.4112152777728086</c:v>
                      </c:pt>
                      <c:pt idx="15572">
                        <c:v>4.4114583333342496</c:v>
                      </c:pt>
                      <c:pt idx="15573">
                        <c:v>4.4117013888884147</c:v>
                      </c:pt>
                      <c:pt idx="15574">
                        <c:v>4.4119444444425797</c:v>
                      </c:pt>
                      <c:pt idx="15575">
                        <c:v>4.4121874999967448</c:v>
                      </c:pt>
                      <c:pt idx="15576">
                        <c:v>4.4124305555509098</c:v>
                      </c:pt>
                      <c:pt idx="15577">
                        <c:v>4.4126736111123508</c:v>
                      </c:pt>
                      <c:pt idx="15578">
                        <c:v>4.4129166666665158</c:v>
                      </c:pt>
                      <c:pt idx="15579">
                        <c:v>4.4131597222206809</c:v>
                      </c:pt>
                      <c:pt idx="15580">
                        <c:v>4.4134027777748459</c:v>
                      </c:pt>
                      <c:pt idx="15581">
                        <c:v>4.4136458333290109</c:v>
                      </c:pt>
                      <c:pt idx="15582">
                        <c:v>4.4138888888904519</c:v>
                      </c:pt>
                      <c:pt idx="15583">
                        <c:v>4.414131944444617</c:v>
                      </c:pt>
                      <c:pt idx="15584">
                        <c:v>4.414374999998782</c:v>
                      </c:pt>
                      <c:pt idx="15585">
                        <c:v>4.4146180555529471</c:v>
                      </c:pt>
                      <c:pt idx="15586">
                        <c:v>4.4148611111071121</c:v>
                      </c:pt>
                      <c:pt idx="15587">
                        <c:v>4.4151041666685531</c:v>
                      </c:pt>
                      <c:pt idx="15588">
                        <c:v>4.4153472222227181</c:v>
                      </c:pt>
                      <c:pt idx="15589">
                        <c:v>4.4155902777768832</c:v>
                      </c:pt>
                      <c:pt idx="15590">
                        <c:v>4.4158333333310482</c:v>
                      </c:pt>
                      <c:pt idx="15591">
                        <c:v>4.4160763888852133</c:v>
                      </c:pt>
                      <c:pt idx="15592">
                        <c:v>4.4163194444393783</c:v>
                      </c:pt>
                      <c:pt idx="15593">
                        <c:v>4.4165625000008193</c:v>
                      </c:pt>
                      <c:pt idx="15594">
                        <c:v>4.4168055555549843</c:v>
                      </c:pt>
                      <c:pt idx="15595">
                        <c:v>4.4170486111091494</c:v>
                      </c:pt>
                      <c:pt idx="15596">
                        <c:v>4.4172916666633144</c:v>
                      </c:pt>
                      <c:pt idx="15597">
                        <c:v>4.4175347222174794</c:v>
                      </c:pt>
                      <c:pt idx="15598">
                        <c:v>4.4177893518484241</c:v>
                      </c:pt>
                      <c:pt idx="15599">
                        <c:v>4.4180324074025892</c:v>
                      </c:pt>
                      <c:pt idx="15600">
                        <c:v>4.4182754629640302</c:v>
                      </c:pt>
                      <c:pt idx="15601">
                        <c:v>4.4185185185181952</c:v>
                      </c:pt>
                      <c:pt idx="15602">
                        <c:v>4.4187615740723603</c:v>
                      </c:pt>
                      <c:pt idx="15603">
                        <c:v>4.4190046296265253</c:v>
                      </c:pt>
                      <c:pt idx="15604">
                        <c:v>4.4192476851806903</c:v>
                      </c:pt>
                      <c:pt idx="15605">
                        <c:v>4.4194907407421313</c:v>
                      </c:pt>
                      <c:pt idx="15606">
                        <c:v>4.4197337962962964</c:v>
                      </c:pt>
                      <c:pt idx="15607">
                        <c:v>4.4199768518504614</c:v>
                      </c:pt>
                      <c:pt idx="15608">
                        <c:v>4.4202199074046264</c:v>
                      </c:pt>
                      <c:pt idx="15609">
                        <c:v>4.4204629629587915</c:v>
                      </c:pt>
                      <c:pt idx="15610">
                        <c:v>4.4207060185202325</c:v>
                      </c:pt>
                      <c:pt idx="15611">
                        <c:v>4.4209490740743975</c:v>
                      </c:pt>
                      <c:pt idx="15612">
                        <c:v>4.4211921296285626</c:v>
                      </c:pt>
                      <c:pt idx="15613">
                        <c:v>4.4214351851827276</c:v>
                      </c:pt>
                      <c:pt idx="15614">
                        <c:v>4.4216782407368926</c:v>
                      </c:pt>
                      <c:pt idx="15615">
                        <c:v>4.4219212962983336</c:v>
                      </c:pt>
                      <c:pt idx="15616">
                        <c:v>4.4221643518524987</c:v>
                      </c:pt>
                      <c:pt idx="15617">
                        <c:v>4.4224074074066637</c:v>
                      </c:pt>
                      <c:pt idx="15618">
                        <c:v>4.4226504629608288</c:v>
                      </c:pt>
                      <c:pt idx="15619">
                        <c:v>4.4228935185149938</c:v>
                      </c:pt>
                      <c:pt idx="15620">
                        <c:v>4.4231365740691588</c:v>
                      </c:pt>
                      <c:pt idx="15621">
                        <c:v>4.4233796296305998</c:v>
                      </c:pt>
                      <c:pt idx="15622">
                        <c:v>4.4236226851847649</c:v>
                      </c:pt>
                      <c:pt idx="15623">
                        <c:v>4.4238657407389299</c:v>
                      </c:pt>
                      <c:pt idx="15624">
                        <c:v>4.4241087962930949</c:v>
                      </c:pt>
                      <c:pt idx="15625">
                        <c:v>4.42435185184726</c:v>
                      </c:pt>
                      <c:pt idx="15626">
                        <c:v>4.424594907408701</c:v>
                      </c:pt>
                      <c:pt idx="15627">
                        <c:v>4.424837962962866</c:v>
                      </c:pt>
                      <c:pt idx="15628">
                        <c:v>4.4250810185170311</c:v>
                      </c:pt>
                      <c:pt idx="15629">
                        <c:v>4.4253240740711961</c:v>
                      </c:pt>
                      <c:pt idx="15630">
                        <c:v>4.4255671296253611</c:v>
                      </c:pt>
                      <c:pt idx="15631">
                        <c:v>4.4258101851868021</c:v>
                      </c:pt>
                      <c:pt idx="15632">
                        <c:v>4.4260532407409672</c:v>
                      </c:pt>
                      <c:pt idx="15633">
                        <c:v>4.4262962962951322</c:v>
                      </c:pt>
                      <c:pt idx="15634">
                        <c:v>4.4265393518492973</c:v>
                      </c:pt>
                      <c:pt idx="15635">
                        <c:v>4.4267824074034623</c:v>
                      </c:pt>
                      <c:pt idx="15636">
                        <c:v>4.4270254629649033</c:v>
                      </c:pt>
                      <c:pt idx="15637">
                        <c:v>4.4272685185190683</c:v>
                      </c:pt>
                      <c:pt idx="15638">
                        <c:v>4.4275115740732334</c:v>
                      </c:pt>
                      <c:pt idx="15639">
                        <c:v>4.4277546296273984</c:v>
                      </c:pt>
                      <c:pt idx="15640">
                        <c:v>4.4279976851815634</c:v>
                      </c:pt>
                      <c:pt idx="15641">
                        <c:v>4.4282407407357285</c:v>
                      </c:pt>
                      <c:pt idx="15642">
                        <c:v>4.4284837962971695</c:v>
                      </c:pt>
                      <c:pt idx="15643">
                        <c:v>4.4287268518513345</c:v>
                      </c:pt>
                      <c:pt idx="15644">
                        <c:v>4.4289699074054996</c:v>
                      </c:pt>
                      <c:pt idx="15645">
                        <c:v>4.4292129629596646</c:v>
                      </c:pt>
                      <c:pt idx="15646">
                        <c:v>4.4294675925906093</c:v>
                      </c:pt>
                      <c:pt idx="15647">
                        <c:v>4.4297106481447743</c:v>
                      </c:pt>
                      <c:pt idx="15648">
                        <c:v>4.4299537036989394</c:v>
                      </c:pt>
                      <c:pt idx="15649">
                        <c:v>4.4301967592603804</c:v>
                      </c:pt>
                      <c:pt idx="15650">
                        <c:v>4.4304398148145454</c:v>
                      </c:pt>
                      <c:pt idx="15651">
                        <c:v>4.4306828703687104</c:v>
                      </c:pt>
                      <c:pt idx="15652">
                        <c:v>4.4309259259228755</c:v>
                      </c:pt>
                      <c:pt idx="15653">
                        <c:v>4.4311689814770405</c:v>
                      </c:pt>
                      <c:pt idx="15654">
                        <c:v>4.4314120370384815</c:v>
                      </c:pt>
                      <c:pt idx="15655">
                        <c:v>4.4316550925926466</c:v>
                      </c:pt>
                      <c:pt idx="15656">
                        <c:v>4.4318981481468116</c:v>
                      </c:pt>
                      <c:pt idx="15657">
                        <c:v>4.4321412037009766</c:v>
                      </c:pt>
                      <c:pt idx="15658">
                        <c:v>4.4323842592551417</c:v>
                      </c:pt>
                      <c:pt idx="15659">
                        <c:v>4.4326273148165827</c:v>
                      </c:pt>
                      <c:pt idx="15660">
                        <c:v>4.4328703703707477</c:v>
                      </c:pt>
                      <c:pt idx="15661">
                        <c:v>4.4331134259249128</c:v>
                      </c:pt>
                      <c:pt idx="15662">
                        <c:v>4.4333564814790778</c:v>
                      </c:pt>
                      <c:pt idx="15663">
                        <c:v>4.4335995370332428</c:v>
                      </c:pt>
                      <c:pt idx="15664">
                        <c:v>4.4338425925946838</c:v>
                      </c:pt>
                      <c:pt idx="15665">
                        <c:v>4.4340856481488489</c:v>
                      </c:pt>
                      <c:pt idx="15666">
                        <c:v>4.4343287037030139</c:v>
                      </c:pt>
                      <c:pt idx="15667">
                        <c:v>4.4345717592571789</c:v>
                      </c:pt>
                      <c:pt idx="15668">
                        <c:v>4.434814814811344</c:v>
                      </c:pt>
                      <c:pt idx="15669">
                        <c:v>4.435057870365509</c:v>
                      </c:pt>
                      <c:pt idx="15670">
                        <c:v>4.43530092592695</c:v>
                      </c:pt>
                      <c:pt idx="15671">
                        <c:v>4.4355439814811151</c:v>
                      </c:pt>
                      <c:pt idx="15672">
                        <c:v>4.4357870370352801</c:v>
                      </c:pt>
                      <c:pt idx="15673">
                        <c:v>4.4360300925894451</c:v>
                      </c:pt>
                      <c:pt idx="15674">
                        <c:v>4.4362731481436102</c:v>
                      </c:pt>
                      <c:pt idx="15675">
                        <c:v>4.4365162037050512</c:v>
                      </c:pt>
                      <c:pt idx="15676">
                        <c:v>4.4367592592592162</c:v>
                      </c:pt>
                      <c:pt idx="15677">
                        <c:v>4.4370023148133813</c:v>
                      </c:pt>
                      <c:pt idx="15678">
                        <c:v>4.4372453703675463</c:v>
                      </c:pt>
                      <c:pt idx="15679">
                        <c:v>4.4374884259217113</c:v>
                      </c:pt>
                      <c:pt idx="15680">
                        <c:v>4.4377314814831523</c:v>
                      </c:pt>
                      <c:pt idx="15681">
                        <c:v>4.4379745370373174</c:v>
                      </c:pt>
                      <c:pt idx="15682">
                        <c:v>4.4382175925914824</c:v>
                      </c:pt>
                      <c:pt idx="15683">
                        <c:v>4.4384606481456474</c:v>
                      </c:pt>
                      <c:pt idx="15684">
                        <c:v>4.4387037036998125</c:v>
                      </c:pt>
                      <c:pt idx="15685">
                        <c:v>4.4389467592612535</c:v>
                      </c:pt>
                      <c:pt idx="15686">
                        <c:v>4.4391898148154185</c:v>
                      </c:pt>
                      <c:pt idx="15687">
                        <c:v>4.4394328703695836</c:v>
                      </c:pt>
                      <c:pt idx="15688">
                        <c:v>4.4396759259237486</c:v>
                      </c:pt>
                      <c:pt idx="15689">
                        <c:v>4.4399189814779136</c:v>
                      </c:pt>
                      <c:pt idx="15690">
                        <c:v>4.4401620370320787</c:v>
                      </c:pt>
                      <c:pt idx="15691">
                        <c:v>4.4404050925935197</c:v>
                      </c:pt>
                      <c:pt idx="15692">
                        <c:v>4.4406481481476847</c:v>
                      </c:pt>
                      <c:pt idx="15693">
                        <c:v>4.4408912037018498</c:v>
                      </c:pt>
                      <c:pt idx="15694">
                        <c:v>4.4411458333327944</c:v>
                      </c:pt>
                      <c:pt idx="15695">
                        <c:v>4.4413888888869595</c:v>
                      </c:pt>
                      <c:pt idx="15696">
                        <c:v>4.4416319444411245</c:v>
                      </c:pt>
                      <c:pt idx="15697">
                        <c:v>4.4418749999952896</c:v>
                      </c:pt>
                      <c:pt idx="15698">
                        <c:v>4.4421180555567306</c:v>
                      </c:pt>
                      <c:pt idx="15699">
                        <c:v>4.4423611111108956</c:v>
                      </c:pt>
                      <c:pt idx="15700">
                        <c:v>4.4426041666650606</c:v>
                      </c:pt>
                      <c:pt idx="15701">
                        <c:v>4.4428472222192257</c:v>
                      </c:pt>
                      <c:pt idx="15702">
                        <c:v>4.4430902777733907</c:v>
                      </c:pt>
                      <c:pt idx="15703">
                        <c:v>4.4433333333348317</c:v>
                      </c:pt>
                      <c:pt idx="15704">
                        <c:v>4.4435763888889968</c:v>
                      </c:pt>
                      <c:pt idx="15705">
                        <c:v>4.4438194444431618</c:v>
                      </c:pt>
                      <c:pt idx="15706">
                        <c:v>4.4440624999973268</c:v>
                      </c:pt>
                      <c:pt idx="15707">
                        <c:v>4.4443055555514919</c:v>
                      </c:pt>
                      <c:pt idx="15708">
                        <c:v>4.4445486111129329</c:v>
                      </c:pt>
                      <c:pt idx="15709">
                        <c:v>4.4447916666670979</c:v>
                      </c:pt>
                      <c:pt idx="15710">
                        <c:v>4.4450347222212629</c:v>
                      </c:pt>
                      <c:pt idx="15711">
                        <c:v>4.445277777775428</c:v>
                      </c:pt>
                      <c:pt idx="15712">
                        <c:v>4.445520833329593</c:v>
                      </c:pt>
                      <c:pt idx="15713">
                        <c:v>4.4457638888837581</c:v>
                      </c:pt>
                      <c:pt idx="15714">
                        <c:v>4.4460069444451991</c:v>
                      </c:pt>
                      <c:pt idx="15715">
                        <c:v>4.4462499999993641</c:v>
                      </c:pt>
                      <c:pt idx="15716">
                        <c:v>4.4464930555535291</c:v>
                      </c:pt>
                      <c:pt idx="15717">
                        <c:v>4.4467361111076942</c:v>
                      </c:pt>
                      <c:pt idx="15718">
                        <c:v>4.4469791666618592</c:v>
                      </c:pt>
                      <c:pt idx="15719">
                        <c:v>4.4472222222233002</c:v>
                      </c:pt>
                      <c:pt idx="15720">
                        <c:v>4.4474652777774653</c:v>
                      </c:pt>
                      <c:pt idx="15721">
                        <c:v>4.4477083333316303</c:v>
                      </c:pt>
                      <c:pt idx="15722">
                        <c:v>4.4479513888857953</c:v>
                      </c:pt>
                      <c:pt idx="15723">
                        <c:v>4.4481944444399604</c:v>
                      </c:pt>
                      <c:pt idx="15724">
                        <c:v>4.4484375000014014</c:v>
                      </c:pt>
                      <c:pt idx="15725">
                        <c:v>4.4486805555555664</c:v>
                      </c:pt>
                      <c:pt idx="15726">
                        <c:v>4.4489236111097314</c:v>
                      </c:pt>
                      <c:pt idx="15727">
                        <c:v>4.4491666666638965</c:v>
                      </c:pt>
                      <c:pt idx="15728">
                        <c:v>4.4494097222180615</c:v>
                      </c:pt>
                      <c:pt idx="15729">
                        <c:v>4.4496527777795025</c:v>
                      </c:pt>
                      <c:pt idx="15730">
                        <c:v>4.4498958333336676</c:v>
                      </c:pt>
                      <c:pt idx="15731">
                        <c:v>4.4501388888878326</c:v>
                      </c:pt>
                      <c:pt idx="15732">
                        <c:v>4.4503819444419976</c:v>
                      </c:pt>
                      <c:pt idx="15733">
                        <c:v>4.4506249999961627</c:v>
                      </c:pt>
                      <c:pt idx="15734">
                        <c:v>4.4508680555576037</c:v>
                      </c:pt>
                      <c:pt idx="15735">
                        <c:v>4.4511111111117687</c:v>
                      </c:pt>
                      <c:pt idx="15736">
                        <c:v>4.4513541666659338</c:v>
                      </c:pt>
                      <c:pt idx="15737">
                        <c:v>4.4515972222200988</c:v>
                      </c:pt>
                      <c:pt idx="15738">
                        <c:v>4.4518402777742638</c:v>
                      </c:pt>
                      <c:pt idx="15739">
                        <c:v>4.4520833333284289</c:v>
                      </c:pt>
                      <c:pt idx="15740">
                        <c:v>4.4523263888898699</c:v>
                      </c:pt>
                      <c:pt idx="15741">
                        <c:v>4.4525694444440349</c:v>
                      </c:pt>
                      <c:pt idx="15742">
                        <c:v>4.4528240740749796</c:v>
                      </c:pt>
                      <c:pt idx="15743">
                        <c:v>4.4530671296291446</c:v>
                      </c:pt>
                      <c:pt idx="15744">
                        <c:v>4.4533101851833097</c:v>
                      </c:pt>
                      <c:pt idx="15745">
                        <c:v>4.4535532407374747</c:v>
                      </c:pt>
                      <c:pt idx="15746">
                        <c:v>4.4537962962916398</c:v>
                      </c:pt>
                      <c:pt idx="15747">
                        <c:v>4.4540393518530808</c:v>
                      </c:pt>
                      <c:pt idx="15748">
                        <c:v>4.4542824074072458</c:v>
                      </c:pt>
                      <c:pt idx="15749">
                        <c:v>4.4545254629614108</c:v>
                      </c:pt>
                      <c:pt idx="15750">
                        <c:v>4.4547685185155759</c:v>
                      </c:pt>
                      <c:pt idx="15751">
                        <c:v>4.4550115740697409</c:v>
                      </c:pt>
                      <c:pt idx="15752">
                        <c:v>4.4552546296311819</c:v>
                      </c:pt>
                      <c:pt idx="15753">
                        <c:v>4.4554976851853469</c:v>
                      </c:pt>
                      <c:pt idx="15754">
                        <c:v>4.455740740739512</c:v>
                      </c:pt>
                      <c:pt idx="15755">
                        <c:v>4.455983796293677</c:v>
                      </c:pt>
                      <c:pt idx="15756">
                        <c:v>4.4562268518478421</c:v>
                      </c:pt>
                      <c:pt idx="15757">
                        <c:v>4.4564699074092831</c:v>
                      </c:pt>
                      <c:pt idx="15758">
                        <c:v>4.4567129629634481</c:v>
                      </c:pt>
                      <c:pt idx="15759">
                        <c:v>4.4569560185176131</c:v>
                      </c:pt>
                      <c:pt idx="15760">
                        <c:v>4.4571990740717782</c:v>
                      </c:pt>
                      <c:pt idx="15761">
                        <c:v>4.4574421296259432</c:v>
                      </c:pt>
                      <c:pt idx="15762">
                        <c:v>4.4576851851801083</c:v>
                      </c:pt>
                      <c:pt idx="15763">
                        <c:v>4.4579282407415493</c:v>
                      </c:pt>
                      <c:pt idx="15764">
                        <c:v>4.4581712962957143</c:v>
                      </c:pt>
                      <c:pt idx="15765">
                        <c:v>4.4584143518498793</c:v>
                      </c:pt>
                      <c:pt idx="15766">
                        <c:v>4.4586574074040444</c:v>
                      </c:pt>
                      <c:pt idx="15767">
                        <c:v>4.4589004629582094</c:v>
                      </c:pt>
                      <c:pt idx="15768">
                        <c:v>4.4591435185196504</c:v>
                      </c:pt>
                      <c:pt idx="15769">
                        <c:v>4.4593865740738154</c:v>
                      </c:pt>
                      <c:pt idx="15770">
                        <c:v>4.4596296296279805</c:v>
                      </c:pt>
                      <c:pt idx="15771">
                        <c:v>4.4598726851821455</c:v>
                      </c:pt>
                      <c:pt idx="15772">
                        <c:v>4.4601157407363106</c:v>
                      </c:pt>
                      <c:pt idx="15773">
                        <c:v>4.4603587962977516</c:v>
                      </c:pt>
                      <c:pt idx="15774">
                        <c:v>4.4606018518519166</c:v>
                      </c:pt>
                      <c:pt idx="15775">
                        <c:v>4.4608449074060816</c:v>
                      </c:pt>
                      <c:pt idx="15776">
                        <c:v>4.4610879629602467</c:v>
                      </c:pt>
                      <c:pt idx="15777">
                        <c:v>4.4613310185144117</c:v>
                      </c:pt>
                      <c:pt idx="15778">
                        <c:v>4.4615740740758527</c:v>
                      </c:pt>
                      <c:pt idx="15779">
                        <c:v>4.4618171296300178</c:v>
                      </c:pt>
                      <c:pt idx="15780">
                        <c:v>4.4620601851841828</c:v>
                      </c:pt>
                      <c:pt idx="15781">
                        <c:v>4.4623032407383478</c:v>
                      </c:pt>
                      <c:pt idx="15782">
                        <c:v>4.4625462962925129</c:v>
                      </c:pt>
                      <c:pt idx="15783">
                        <c:v>4.4627893518539539</c:v>
                      </c:pt>
                      <c:pt idx="15784">
                        <c:v>4.4630324074081189</c:v>
                      </c:pt>
                      <c:pt idx="15785">
                        <c:v>4.4632754629622839</c:v>
                      </c:pt>
                      <c:pt idx="15786">
                        <c:v>4.463518518516449</c:v>
                      </c:pt>
                      <c:pt idx="15787">
                        <c:v>4.463761574070614</c:v>
                      </c:pt>
                      <c:pt idx="15788">
                        <c:v>4.4640046296247791</c:v>
                      </c:pt>
                      <c:pt idx="15789">
                        <c:v>4.4642476851862201</c:v>
                      </c:pt>
                      <c:pt idx="15790">
                        <c:v>4.4644907407403851</c:v>
                      </c:pt>
                      <c:pt idx="15791">
                        <c:v>4.4647453703713298</c:v>
                      </c:pt>
                      <c:pt idx="15792">
                        <c:v>4.4649884259254948</c:v>
                      </c:pt>
                      <c:pt idx="15793">
                        <c:v>4.4652314814796599</c:v>
                      </c:pt>
                      <c:pt idx="15794">
                        <c:v>4.4654745370338249</c:v>
                      </c:pt>
                      <c:pt idx="15795">
                        <c:v>4.4657175925879899</c:v>
                      </c:pt>
                      <c:pt idx="15796">
                        <c:v>4.4659606481494309</c:v>
                      </c:pt>
                      <c:pt idx="15797">
                        <c:v>4.466203703703596</c:v>
                      </c:pt>
                      <c:pt idx="15798">
                        <c:v>4.466446759257761</c:v>
                      </c:pt>
                      <c:pt idx="15799">
                        <c:v>4.4666898148119261</c:v>
                      </c:pt>
                      <c:pt idx="15800">
                        <c:v>4.4669328703660911</c:v>
                      </c:pt>
                      <c:pt idx="15801">
                        <c:v>4.4671759259275321</c:v>
                      </c:pt>
                      <c:pt idx="15802">
                        <c:v>4.4674189814816971</c:v>
                      </c:pt>
                      <c:pt idx="15803">
                        <c:v>4.4676620370358622</c:v>
                      </c:pt>
                      <c:pt idx="15804">
                        <c:v>4.4679050925900272</c:v>
                      </c:pt>
                      <c:pt idx="15805">
                        <c:v>4.4681481481441923</c:v>
                      </c:pt>
                      <c:pt idx="15806">
                        <c:v>4.4683912037056333</c:v>
                      </c:pt>
                      <c:pt idx="15807">
                        <c:v>4.4686342592597983</c:v>
                      </c:pt>
                      <c:pt idx="15808">
                        <c:v>4.4688773148139633</c:v>
                      </c:pt>
                      <c:pt idx="15809">
                        <c:v>4.4691203703681284</c:v>
                      </c:pt>
                      <c:pt idx="15810">
                        <c:v>4.4693634259222934</c:v>
                      </c:pt>
                      <c:pt idx="15811">
                        <c:v>4.4696064814764584</c:v>
                      </c:pt>
                      <c:pt idx="15812">
                        <c:v>4.4698495370378994</c:v>
                      </c:pt>
                      <c:pt idx="15813">
                        <c:v>4.4700925925920645</c:v>
                      </c:pt>
                      <c:pt idx="15814">
                        <c:v>4.4703356481462295</c:v>
                      </c:pt>
                      <c:pt idx="15815">
                        <c:v>4.4705787037003946</c:v>
                      </c:pt>
                      <c:pt idx="15816">
                        <c:v>4.4708217592545596</c:v>
                      </c:pt>
                      <c:pt idx="15817">
                        <c:v>4.4710648148160006</c:v>
                      </c:pt>
                      <c:pt idx="15818">
                        <c:v>4.4713078703701656</c:v>
                      </c:pt>
                      <c:pt idx="15819">
                        <c:v>4.4715509259243307</c:v>
                      </c:pt>
                      <c:pt idx="15820">
                        <c:v>4.4717939814784957</c:v>
                      </c:pt>
                      <c:pt idx="15821">
                        <c:v>4.4720370370326608</c:v>
                      </c:pt>
                      <c:pt idx="15822">
                        <c:v>4.4722800925941018</c:v>
                      </c:pt>
                      <c:pt idx="15823">
                        <c:v>4.4725231481482668</c:v>
                      </c:pt>
                      <c:pt idx="15824">
                        <c:v>4.4727662037024318</c:v>
                      </c:pt>
                      <c:pt idx="15825">
                        <c:v>4.4730092592565969</c:v>
                      </c:pt>
                      <c:pt idx="15826">
                        <c:v>4.4732523148107619</c:v>
                      </c:pt>
                      <c:pt idx="15827">
                        <c:v>4.4734953703722029</c:v>
                      </c:pt>
                      <c:pt idx="15828">
                        <c:v>4.4737384259263679</c:v>
                      </c:pt>
                      <c:pt idx="15829">
                        <c:v>4.473981481480533</c:v>
                      </c:pt>
                      <c:pt idx="15830">
                        <c:v>4.474224537034698</c:v>
                      </c:pt>
                      <c:pt idx="15831">
                        <c:v>4.4744675925888631</c:v>
                      </c:pt>
                      <c:pt idx="15832">
                        <c:v>4.4747106481430281</c:v>
                      </c:pt>
                      <c:pt idx="15833">
                        <c:v>4.4749537037044691</c:v>
                      </c:pt>
                      <c:pt idx="15834">
                        <c:v>4.4751967592586341</c:v>
                      </c:pt>
                      <c:pt idx="15835">
                        <c:v>4.4754398148127992</c:v>
                      </c:pt>
                      <c:pt idx="15836">
                        <c:v>4.4756828703669642</c:v>
                      </c:pt>
                      <c:pt idx="15837">
                        <c:v>4.4759259259211293</c:v>
                      </c:pt>
                      <c:pt idx="15838">
                        <c:v>4.4761689814825703</c:v>
                      </c:pt>
                      <c:pt idx="15839">
                        <c:v>4.476423611106239</c:v>
                      </c:pt>
                      <c:pt idx="15840">
                        <c:v>4.47666666666768</c:v>
                      </c:pt>
                      <c:pt idx="15841">
                        <c:v>4.476909722221845</c:v>
                      </c:pt>
                      <c:pt idx="15842">
                        <c:v>4.4771527777760101</c:v>
                      </c:pt>
                      <c:pt idx="15843">
                        <c:v>4.4773958333301751</c:v>
                      </c:pt>
                      <c:pt idx="15844">
                        <c:v>4.4776388888843401</c:v>
                      </c:pt>
                      <c:pt idx="15845">
                        <c:v>4.4778819444457811</c:v>
                      </c:pt>
                      <c:pt idx="15846">
                        <c:v>4.4781249999999462</c:v>
                      </c:pt>
                      <c:pt idx="15847">
                        <c:v>4.4783680555541112</c:v>
                      </c:pt>
                      <c:pt idx="15848">
                        <c:v>4.4786111111082763</c:v>
                      </c:pt>
                      <c:pt idx="15849">
                        <c:v>4.4788541666624413</c:v>
                      </c:pt>
                      <c:pt idx="15850">
                        <c:v>4.4790972222238823</c:v>
                      </c:pt>
                      <c:pt idx="15851">
                        <c:v>4.4793402777780473</c:v>
                      </c:pt>
                      <c:pt idx="15852">
                        <c:v>4.4795833333322124</c:v>
                      </c:pt>
                      <c:pt idx="15853">
                        <c:v>4.4798263888863774</c:v>
                      </c:pt>
                      <c:pt idx="15854">
                        <c:v>4.4800694444405424</c:v>
                      </c:pt>
                      <c:pt idx="15855">
                        <c:v>4.4803125000019834</c:v>
                      </c:pt>
                      <c:pt idx="15856">
                        <c:v>4.4805555555561485</c:v>
                      </c:pt>
                      <c:pt idx="15857">
                        <c:v>4.4807986111103135</c:v>
                      </c:pt>
                      <c:pt idx="15858">
                        <c:v>4.4810416666644786</c:v>
                      </c:pt>
                      <c:pt idx="15859">
                        <c:v>4.4812847222186436</c:v>
                      </c:pt>
                      <c:pt idx="15860">
                        <c:v>4.4815277777728086</c:v>
                      </c:pt>
                      <c:pt idx="15861">
                        <c:v>4.4817708333342496</c:v>
                      </c:pt>
                      <c:pt idx="15862">
                        <c:v>4.4820138888884147</c:v>
                      </c:pt>
                      <c:pt idx="15863">
                        <c:v>4.4822569444425797</c:v>
                      </c:pt>
                      <c:pt idx="15864">
                        <c:v>4.4824999999967448</c:v>
                      </c:pt>
                      <c:pt idx="15865">
                        <c:v>4.4827430555509098</c:v>
                      </c:pt>
                      <c:pt idx="15866">
                        <c:v>4.4829861111123508</c:v>
                      </c:pt>
                      <c:pt idx="15867">
                        <c:v>4.4832291666665158</c:v>
                      </c:pt>
                      <c:pt idx="15868">
                        <c:v>4.4834722222206809</c:v>
                      </c:pt>
                      <c:pt idx="15869">
                        <c:v>4.4837152777748459</c:v>
                      </c:pt>
                      <c:pt idx="15870">
                        <c:v>4.4839583333290109</c:v>
                      </c:pt>
                      <c:pt idx="15871">
                        <c:v>4.4842013888904519</c:v>
                      </c:pt>
                      <c:pt idx="15872">
                        <c:v>4.484444444444617</c:v>
                      </c:pt>
                      <c:pt idx="15873">
                        <c:v>4.484687499998782</c:v>
                      </c:pt>
                      <c:pt idx="15874">
                        <c:v>4.4849305555529471</c:v>
                      </c:pt>
                      <c:pt idx="15875">
                        <c:v>4.4851736111071121</c:v>
                      </c:pt>
                      <c:pt idx="15876">
                        <c:v>4.4854166666685531</c:v>
                      </c:pt>
                      <c:pt idx="15877">
                        <c:v>4.4856597222227181</c:v>
                      </c:pt>
                      <c:pt idx="15878">
                        <c:v>4.4859027777768832</c:v>
                      </c:pt>
                      <c:pt idx="15879">
                        <c:v>4.4861458333310482</c:v>
                      </c:pt>
                      <c:pt idx="15880">
                        <c:v>4.4863888888852133</c:v>
                      </c:pt>
                      <c:pt idx="15881">
                        <c:v>4.4866319444393783</c:v>
                      </c:pt>
                      <c:pt idx="15882">
                        <c:v>4.4868750000008193</c:v>
                      </c:pt>
                      <c:pt idx="15883">
                        <c:v>4.4871180555549843</c:v>
                      </c:pt>
                      <c:pt idx="15884">
                        <c:v>4.4873611111091494</c:v>
                      </c:pt>
                      <c:pt idx="15885">
                        <c:v>4.4876041666633144</c:v>
                      </c:pt>
                      <c:pt idx="15886">
                        <c:v>4.4878472222174794</c:v>
                      </c:pt>
                      <c:pt idx="15887">
                        <c:v>4.4881018518484241</c:v>
                      </c:pt>
                      <c:pt idx="15888">
                        <c:v>4.4883449074025892</c:v>
                      </c:pt>
                      <c:pt idx="15889">
                        <c:v>4.4885879629640302</c:v>
                      </c:pt>
                      <c:pt idx="15890">
                        <c:v>4.4888310185181952</c:v>
                      </c:pt>
                      <c:pt idx="15891">
                        <c:v>4.4890740740723603</c:v>
                      </c:pt>
                      <c:pt idx="15892">
                        <c:v>4.4893171296265253</c:v>
                      </c:pt>
                      <c:pt idx="15893">
                        <c:v>4.4895601851806903</c:v>
                      </c:pt>
                      <c:pt idx="15894">
                        <c:v>4.4898032407421313</c:v>
                      </c:pt>
                      <c:pt idx="15895">
                        <c:v>4.4900462962962964</c:v>
                      </c:pt>
                      <c:pt idx="15896">
                        <c:v>4.4902893518504614</c:v>
                      </c:pt>
                      <c:pt idx="15897">
                        <c:v>4.4905324074046264</c:v>
                      </c:pt>
                      <c:pt idx="15898">
                        <c:v>4.4907754629587915</c:v>
                      </c:pt>
                      <c:pt idx="15899">
                        <c:v>4.4910185185202325</c:v>
                      </c:pt>
                      <c:pt idx="15900">
                        <c:v>4.4912615740743975</c:v>
                      </c:pt>
                      <c:pt idx="15901">
                        <c:v>4.4915046296285626</c:v>
                      </c:pt>
                      <c:pt idx="15902">
                        <c:v>4.4917476851827276</c:v>
                      </c:pt>
                      <c:pt idx="15903">
                        <c:v>4.4919907407368926</c:v>
                      </c:pt>
                      <c:pt idx="15904">
                        <c:v>4.4922337962983336</c:v>
                      </c:pt>
                      <c:pt idx="15905">
                        <c:v>4.4924768518524987</c:v>
                      </c:pt>
                      <c:pt idx="15906">
                        <c:v>4.4927199074066637</c:v>
                      </c:pt>
                      <c:pt idx="15907">
                        <c:v>4.4929629629608288</c:v>
                      </c:pt>
                      <c:pt idx="15908">
                        <c:v>4.4932060185149938</c:v>
                      </c:pt>
                      <c:pt idx="15909">
                        <c:v>4.4934490740691588</c:v>
                      </c:pt>
                      <c:pt idx="15910">
                        <c:v>4.4936921296305998</c:v>
                      </c:pt>
                      <c:pt idx="15911">
                        <c:v>4.4939351851847649</c:v>
                      </c:pt>
                      <c:pt idx="15912">
                        <c:v>4.4941782407389299</c:v>
                      </c:pt>
                      <c:pt idx="15913">
                        <c:v>4.4944212962930949</c:v>
                      </c:pt>
                      <c:pt idx="15914">
                        <c:v>4.49466435184726</c:v>
                      </c:pt>
                      <c:pt idx="15915">
                        <c:v>4.494907407408701</c:v>
                      </c:pt>
                      <c:pt idx="15916">
                        <c:v>4.495150462962866</c:v>
                      </c:pt>
                      <c:pt idx="15917">
                        <c:v>4.4953935185170311</c:v>
                      </c:pt>
                      <c:pt idx="15918">
                        <c:v>4.4956365740711961</c:v>
                      </c:pt>
                      <c:pt idx="15919">
                        <c:v>4.4958796296253611</c:v>
                      </c:pt>
                      <c:pt idx="15920">
                        <c:v>4.4961226851868021</c:v>
                      </c:pt>
                      <c:pt idx="15921">
                        <c:v>4.4963657407409672</c:v>
                      </c:pt>
                      <c:pt idx="15922">
                        <c:v>4.4966087962951322</c:v>
                      </c:pt>
                      <c:pt idx="15923">
                        <c:v>4.4968518518492973</c:v>
                      </c:pt>
                      <c:pt idx="15924">
                        <c:v>4.4970949074034623</c:v>
                      </c:pt>
                      <c:pt idx="15925">
                        <c:v>4.4973379629649033</c:v>
                      </c:pt>
                      <c:pt idx="15926">
                        <c:v>4.4975810185190683</c:v>
                      </c:pt>
                      <c:pt idx="15927">
                        <c:v>4.4978240740732334</c:v>
                      </c:pt>
                      <c:pt idx="15928">
                        <c:v>4.4980671296273984</c:v>
                      </c:pt>
                      <c:pt idx="15929">
                        <c:v>4.4983101851815634</c:v>
                      </c:pt>
                      <c:pt idx="15930">
                        <c:v>4.4985532407357285</c:v>
                      </c:pt>
                      <c:pt idx="15931">
                        <c:v>4.4987962962971695</c:v>
                      </c:pt>
                      <c:pt idx="15932">
                        <c:v>4.4990393518513345</c:v>
                      </c:pt>
                      <c:pt idx="15933">
                        <c:v>4.4992824074054996</c:v>
                      </c:pt>
                      <c:pt idx="15934">
                        <c:v>4.4995370370364443</c:v>
                      </c:pt>
                      <c:pt idx="15935">
                        <c:v>4.4997800925906093</c:v>
                      </c:pt>
                      <c:pt idx="15936">
                        <c:v>4.5000231481447743</c:v>
                      </c:pt>
                      <c:pt idx="15937">
                        <c:v>4.5002662036989394</c:v>
                      </c:pt>
                      <c:pt idx="15938">
                        <c:v>4.5005092592603804</c:v>
                      </c:pt>
                      <c:pt idx="15939">
                        <c:v>4.5007523148145454</c:v>
                      </c:pt>
                      <c:pt idx="15940">
                        <c:v>4.5009953703687104</c:v>
                      </c:pt>
                      <c:pt idx="15941">
                        <c:v>4.5012384259228755</c:v>
                      </c:pt>
                      <c:pt idx="15942">
                        <c:v>4.5014814814770405</c:v>
                      </c:pt>
                      <c:pt idx="15943">
                        <c:v>4.5017245370384815</c:v>
                      </c:pt>
                      <c:pt idx="15944">
                        <c:v>4.5019675925926466</c:v>
                      </c:pt>
                      <c:pt idx="15945">
                        <c:v>4.5022106481468116</c:v>
                      </c:pt>
                      <c:pt idx="15946">
                        <c:v>4.5024537037009766</c:v>
                      </c:pt>
                      <c:pt idx="15947">
                        <c:v>4.5026967592551417</c:v>
                      </c:pt>
                      <c:pt idx="15948">
                        <c:v>4.5029398148165827</c:v>
                      </c:pt>
                      <c:pt idx="15949">
                        <c:v>4.5031828703707477</c:v>
                      </c:pt>
                      <c:pt idx="15950">
                        <c:v>4.5034259259249128</c:v>
                      </c:pt>
                      <c:pt idx="15951">
                        <c:v>4.5036689814790778</c:v>
                      </c:pt>
                      <c:pt idx="15952">
                        <c:v>4.5039120370332428</c:v>
                      </c:pt>
                      <c:pt idx="15953">
                        <c:v>4.5041550925946838</c:v>
                      </c:pt>
                      <c:pt idx="15954">
                        <c:v>4.5043981481488489</c:v>
                      </c:pt>
                      <c:pt idx="15955">
                        <c:v>4.5046412037030139</c:v>
                      </c:pt>
                      <c:pt idx="15956">
                        <c:v>4.5048842592571789</c:v>
                      </c:pt>
                      <c:pt idx="15957">
                        <c:v>4.505127314811344</c:v>
                      </c:pt>
                      <c:pt idx="15958">
                        <c:v>4.505370370365509</c:v>
                      </c:pt>
                      <c:pt idx="15959">
                        <c:v>4.50561342592695</c:v>
                      </c:pt>
                      <c:pt idx="15960">
                        <c:v>4.5058564814811151</c:v>
                      </c:pt>
                      <c:pt idx="15961">
                        <c:v>4.5060995370352801</c:v>
                      </c:pt>
                      <c:pt idx="15962">
                        <c:v>4.5063425925894451</c:v>
                      </c:pt>
                      <c:pt idx="15963">
                        <c:v>4.5065856481436102</c:v>
                      </c:pt>
                      <c:pt idx="15964">
                        <c:v>4.5068287037050512</c:v>
                      </c:pt>
                      <c:pt idx="15965">
                        <c:v>4.5070717592592162</c:v>
                      </c:pt>
                      <c:pt idx="15966">
                        <c:v>4.5073148148133813</c:v>
                      </c:pt>
                      <c:pt idx="15967">
                        <c:v>4.5075578703675463</c:v>
                      </c:pt>
                      <c:pt idx="15968">
                        <c:v>4.5078009259217113</c:v>
                      </c:pt>
                      <c:pt idx="15969">
                        <c:v>4.5080439814831523</c:v>
                      </c:pt>
                      <c:pt idx="15970">
                        <c:v>4.5082870370373174</c:v>
                      </c:pt>
                      <c:pt idx="15971">
                        <c:v>4.5085300925914824</c:v>
                      </c:pt>
                      <c:pt idx="15972">
                        <c:v>4.5087731481456474</c:v>
                      </c:pt>
                      <c:pt idx="15973">
                        <c:v>4.5090162036998125</c:v>
                      </c:pt>
                      <c:pt idx="15974">
                        <c:v>4.5092592592612535</c:v>
                      </c:pt>
                      <c:pt idx="15975">
                        <c:v>4.5095023148154185</c:v>
                      </c:pt>
                      <c:pt idx="15976">
                        <c:v>4.5097453703695836</c:v>
                      </c:pt>
                      <c:pt idx="15977">
                        <c:v>4.5099884259237486</c:v>
                      </c:pt>
                      <c:pt idx="15978">
                        <c:v>4.5102314814779136</c:v>
                      </c:pt>
                      <c:pt idx="15979">
                        <c:v>4.5104745370320787</c:v>
                      </c:pt>
                      <c:pt idx="15980">
                        <c:v>4.5107175925935197</c:v>
                      </c:pt>
                      <c:pt idx="15981">
                        <c:v>4.5109606481476847</c:v>
                      </c:pt>
                      <c:pt idx="15982">
                        <c:v>4.5112037037018498</c:v>
                      </c:pt>
                      <c:pt idx="15983">
                        <c:v>4.5114583333327944</c:v>
                      </c:pt>
                      <c:pt idx="15984">
                        <c:v>4.5117013888869595</c:v>
                      </c:pt>
                      <c:pt idx="15985">
                        <c:v>4.5119444444411245</c:v>
                      </c:pt>
                      <c:pt idx="15986">
                        <c:v>4.5121874999952896</c:v>
                      </c:pt>
                      <c:pt idx="15987">
                        <c:v>4.5124305555567306</c:v>
                      </c:pt>
                      <c:pt idx="15988">
                        <c:v>4.5126736111108956</c:v>
                      </c:pt>
                      <c:pt idx="15989">
                        <c:v>4.5129166666650606</c:v>
                      </c:pt>
                      <c:pt idx="15990">
                        <c:v>4.5131597222192257</c:v>
                      </c:pt>
                      <c:pt idx="15991">
                        <c:v>4.5134027777733907</c:v>
                      </c:pt>
                      <c:pt idx="15992">
                        <c:v>4.5136458333348317</c:v>
                      </c:pt>
                      <c:pt idx="15993">
                        <c:v>4.5138888888889968</c:v>
                      </c:pt>
                      <c:pt idx="15994">
                        <c:v>4.5141319444431618</c:v>
                      </c:pt>
                      <c:pt idx="15995">
                        <c:v>4.5143749999973268</c:v>
                      </c:pt>
                      <c:pt idx="15996">
                        <c:v>4.5146180555514919</c:v>
                      </c:pt>
                      <c:pt idx="15997">
                        <c:v>4.5148611111129329</c:v>
                      </c:pt>
                      <c:pt idx="15998">
                        <c:v>4.5151041666670979</c:v>
                      </c:pt>
                      <c:pt idx="15999">
                        <c:v>4.5153472222212629</c:v>
                      </c:pt>
                      <c:pt idx="16000">
                        <c:v>4.515590277775428</c:v>
                      </c:pt>
                      <c:pt idx="16001">
                        <c:v>4.515833333329593</c:v>
                      </c:pt>
                      <c:pt idx="16002">
                        <c:v>4.5160763888837581</c:v>
                      </c:pt>
                      <c:pt idx="16003">
                        <c:v>4.5163194444451991</c:v>
                      </c:pt>
                      <c:pt idx="16004">
                        <c:v>4.5165624999993641</c:v>
                      </c:pt>
                      <c:pt idx="16005">
                        <c:v>4.5168055555535291</c:v>
                      </c:pt>
                      <c:pt idx="16006">
                        <c:v>4.5170486111076942</c:v>
                      </c:pt>
                      <c:pt idx="16007">
                        <c:v>4.5172916666618592</c:v>
                      </c:pt>
                      <c:pt idx="16008">
                        <c:v>4.5175347222233002</c:v>
                      </c:pt>
                      <c:pt idx="16009">
                        <c:v>4.5177777777774653</c:v>
                      </c:pt>
                      <c:pt idx="16010">
                        <c:v>4.5180208333316303</c:v>
                      </c:pt>
                      <c:pt idx="16011">
                        <c:v>4.5182638888857953</c:v>
                      </c:pt>
                      <c:pt idx="16012">
                        <c:v>4.5185069444399604</c:v>
                      </c:pt>
                      <c:pt idx="16013">
                        <c:v>4.5187500000014014</c:v>
                      </c:pt>
                      <c:pt idx="16014">
                        <c:v>4.5189930555555664</c:v>
                      </c:pt>
                      <c:pt idx="16015">
                        <c:v>4.5192361111097314</c:v>
                      </c:pt>
                      <c:pt idx="16016">
                        <c:v>4.5194791666638965</c:v>
                      </c:pt>
                      <c:pt idx="16017">
                        <c:v>4.5197222222180615</c:v>
                      </c:pt>
                      <c:pt idx="16018">
                        <c:v>4.5199652777795025</c:v>
                      </c:pt>
                      <c:pt idx="16019">
                        <c:v>4.5202083333336676</c:v>
                      </c:pt>
                      <c:pt idx="16020">
                        <c:v>4.5204513888878326</c:v>
                      </c:pt>
                      <c:pt idx="16021">
                        <c:v>4.5206944444419976</c:v>
                      </c:pt>
                      <c:pt idx="16022">
                        <c:v>4.5209374999961627</c:v>
                      </c:pt>
                      <c:pt idx="16023">
                        <c:v>4.5211805555576037</c:v>
                      </c:pt>
                      <c:pt idx="16024">
                        <c:v>4.5214236111117687</c:v>
                      </c:pt>
                      <c:pt idx="16025">
                        <c:v>4.5216666666659338</c:v>
                      </c:pt>
                      <c:pt idx="16026">
                        <c:v>4.5219097222200988</c:v>
                      </c:pt>
                      <c:pt idx="16027">
                        <c:v>4.5221527777742638</c:v>
                      </c:pt>
                      <c:pt idx="16028">
                        <c:v>4.5223958333284289</c:v>
                      </c:pt>
                      <c:pt idx="16029">
                        <c:v>4.5226388888898699</c:v>
                      </c:pt>
                      <c:pt idx="16030">
                        <c:v>4.5228819444440349</c:v>
                      </c:pt>
                      <c:pt idx="16031">
                        <c:v>4.5231365740749796</c:v>
                      </c:pt>
                      <c:pt idx="16032">
                        <c:v>4.5233796296291446</c:v>
                      </c:pt>
                      <c:pt idx="16033">
                        <c:v>4.5236226851833097</c:v>
                      </c:pt>
                      <c:pt idx="16034">
                        <c:v>4.5238657407374747</c:v>
                      </c:pt>
                      <c:pt idx="16035">
                        <c:v>4.5241087962916398</c:v>
                      </c:pt>
                      <c:pt idx="16036">
                        <c:v>4.5243518518530808</c:v>
                      </c:pt>
                      <c:pt idx="16037">
                        <c:v>4.5245949074072458</c:v>
                      </c:pt>
                      <c:pt idx="16038">
                        <c:v>4.5248379629614108</c:v>
                      </c:pt>
                      <c:pt idx="16039">
                        <c:v>4.5250810185155759</c:v>
                      </c:pt>
                      <c:pt idx="16040">
                        <c:v>4.5253240740697409</c:v>
                      </c:pt>
                      <c:pt idx="16041">
                        <c:v>4.5255671296311819</c:v>
                      </c:pt>
                      <c:pt idx="16042">
                        <c:v>4.5258101851853469</c:v>
                      </c:pt>
                      <c:pt idx="16043">
                        <c:v>4.526053240739512</c:v>
                      </c:pt>
                      <c:pt idx="16044">
                        <c:v>4.526296296293677</c:v>
                      </c:pt>
                      <c:pt idx="16045">
                        <c:v>4.5265393518478421</c:v>
                      </c:pt>
                      <c:pt idx="16046">
                        <c:v>4.5267824074092831</c:v>
                      </c:pt>
                      <c:pt idx="16047">
                        <c:v>4.5270254629634481</c:v>
                      </c:pt>
                      <c:pt idx="16048">
                        <c:v>4.5272685185176131</c:v>
                      </c:pt>
                      <c:pt idx="16049">
                        <c:v>4.5275115740717782</c:v>
                      </c:pt>
                      <c:pt idx="16050">
                        <c:v>4.5277546296259432</c:v>
                      </c:pt>
                      <c:pt idx="16051">
                        <c:v>4.5279976851801083</c:v>
                      </c:pt>
                      <c:pt idx="16052">
                        <c:v>4.5282407407415493</c:v>
                      </c:pt>
                      <c:pt idx="16053">
                        <c:v>4.5284837962957143</c:v>
                      </c:pt>
                      <c:pt idx="16054">
                        <c:v>4.5287268518498793</c:v>
                      </c:pt>
                      <c:pt idx="16055">
                        <c:v>4.5289699074040444</c:v>
                      </c:pt>
                      <c:pt idx="16056">
                        <c:v>4.5292129629582094</c:v>
                      </c:pt>
                      <c:pt idx="16057">
                        <c:v>4.5294560185196504</c:v>
                      </c:pt>
                      <c:pt idx="16058">
                        <c:v>4.5296990740738154</c:v>
                      </c:pt>
                      <c:pt idx="16059">
                        <c:v>4.5299421296279805</c:v>
                      </c:pt>
                      <c:pt idx="16060">
                        <c:v>4.5301851851821455</c:v>
                      </c:pt>
                      <c:pt idx="16061">
                        <c:v>4.5304282407363106</c:v>
                      </c:pt>
                      <c:pt idx="16062">
                        <c:v>4.5306712962977516</c:v>
                      </c:pt>
                      <c:pt idx="16063">
                        <c:v>4.5309143518519166</c:v>
                      </c:pt>
                      <c:pt idx="16064">
                        <c:v>4.5311574074060816</c:v>
                      </c:pt>
                      <c:pt idx="16065">
                        <c:v>4.5314004629602467</c:v>
                      </c:pt>
                      <c:pt idx="16066">
                        <c:v>4.5316435185144117</c:v>
                      </c:pt>
                      <c:pt idx="16067">
                        <c:v>4.5318865740758527</c:v>
                      </c:pt>
                      <c:pt idx="16068">
                        <c:v>4.5321296296300178</c:v>
                      </c:pt>
                      <c:pt idx="16069">
                        <c:v>4.5323726851841828</c:v>
                      </c:pt>
                      <c:pt idx="16070">
                        <c:v>4.5326157407383478</c:v>
                      </c:pt>
                      <c:pt idx="16071">
                        <c:v>4.5328587962925129</c:v>
                      </c:pt>
                      <c:pt idx="16072">
                        <c:v>4.5331018518539539</c:v>
                      </c:pt>
                      <c:pt idx="16073">
                        <c:v>4.5333449074081189</c:v>
                      </c:pt>
                      <c:pt idx="16074">
                        <c:v>4.5335879629622839</c:v>
                      </c:pt>
                      <c:pt idx="16075">
                        <c:v>4.533831018516449</c:v>
                      </c:pt>
                      <c:pt idx="16076">
                        <c:v>4.534074074070614</c:v>
                      </c:pt>
                      <c:pt idx="16077">
                        <c:v>4.5343171296247791</c:v>
                      </c:pt>
                      <c:pt idx="16078">
                        <c:v>4.5345601851862201</c:v>
                      </c:pt>
                      <c:pt idx="16079">
                        <c:v>4.5348148148098888</c:v>
                      </c:pt>
                      <c:pt idx="16080">
                        <c:v>4.5350578703713298</c:v>
                      </c:pt>
                      <c:pt idx="16081">
                        <c:v>4.5353009259254948</c:v>
                      </c:pt>
                      <c:pt idx="16082">
                        <c:v>4.5355439814796599</c:v>
                      </c:pt>
                      <c:pt idx="16083">
                        <c:v>4.5357870370338249</c:v>
                      </c:pt>
                      <c:pt idx="16084">
                        <c:v>4.5360300925879899</c:v>
                      </c:pt>
                      <c:pt idx="16085">
                        <c:v>4.5362731481494309</c:v>
                      </c:pt>
                      <c:pt idx="16086">
                        <c:v>4.536516203703596</c:v>
                      </c:pt>
                      <c:pt idx="16087">
                        <c:v>4.536759259257761</c:v>
                      </c:pt>
                      <c:pt idx="16088">
                        <c:v>4.5370023148119261</c:v>
                      </c:pt>
                      <c:pt idx="16089">
                        <c:v>4.5372453703660911</c:v>
                      </c:pt>
                      <c:pt idx="16090">
                        <c:v>4.5374884259275321</c:v>
                      </c:pt>
                      <c:pt idx="16091">
                        <c:v>4.5377314814816971</c:v>
                      </c:pt>
                      <c:pt idx="16092">
                        <c:v>4.5379745370358622</c:v>
                      </c:pt>
                      <c:pt idx="16093">
                        <c:v>4.5382175925900272</c:v>
                      </c:pt>
                      <c:pt idx="16094">
                        <c:v>4.5384606481441923</c:v>
                      </c:pt>
                      <c:pt idx="16095">
                        <c:v>4.5387037037056333</c:v>
                      </c:pt>
                      <c:pt idx="16096">
                        <c:v>4.5389467592597983</c:v>
                      </c:pt>
                      <c:pt idx="16097">
                        <c:v>4.5391898148139633</c:v>
                      </c:pt>
                      <c:pt idx="16098">
                        <c:v>4.5394328703681284</c:v>
                      </c:pt>
                      <c:pt idx="16099">
                        <c:v>4.5396759259222934</c:v>
                      </c:pt>
                      <c:pt idx="16100">
                        <c:v>4.5399189814764584</c:v>
                      </c:pt>
                      <c:pt idx="16101">
                        <c:v>4.5401620370378994</c:v>
                      </c:pt>
                      <c:pt idx="16102">
                        <c:v>4.5404050925920645</c:v>
                      </c:pt>
                      <c:pt idx="16103">
                        <c:v>4.5406481481462295</c:v>
                      </c:pt>
                      <c:pt idx="16104">
                        <c:v>4.5408912037003946</c:v>
                      </c:pt>
                      <c:pt idx="16105">
                        <c:v>4.5411342592545596</c:v>
                      </c:pt>
                      <c:pt idx="16106">
                        <c:v>4.5413773148160006</c:v>
                      </c:pt>
                      <c:pt idx="16107">
                        <c:v>4.5416203703701656</c:v>
                      </c:pt>
                      <c:pt idx="16108">
                        <c:v>4.5418634259243307</c:v>
                      </c:pt>
                      <c:pt idx="16109">
                        <c:v>4.5421064814784957</c:v>
                      </c:pt>
                      <c:pt idx="16110">
                        <c:v>4.5423495370326608</c:v>
                      </c:pt>
                      <c:pt idx="16111">
                        <c:v>4.5425925925941018</c:v>
                      </c:pt>
                      <c:pt idx="16112">
                        <c:v>4.5428356481482668</c:v>
                      </c:pt>
                      <c:pt idx="16113">
                        <c:v>4.5430787037024318</c:v>
                      </c:pt>
                      <c:pt idx="16114">
                        <c:v>4.5433217592565969</c:v>
                      </c:pt>
                      <c:pt idx="16115">
                        <c:v>4.5435648148107619</c:v>
                      </c:pt>
                      <c:pt idx="16116">
                        <c:v>4.5438078703722029</c:v>
                      </c:pt>
                      <c:pt idx="16117">
                        <c:v>4.5440509259263679</c:v>
                      </c:pt>
                      <c:pt idx="16118">
                        <c:v>4.544293981480533</c:v>
                      </c:pt>
                      <c:pt idx="16119">
                        <c:v>4.544537037034698</c:v>
                      </c:pt>
                      <c:pt idx="16120">
                        <c:v>4.5447800925888631</c:v>
                      </c:pt>
                      <c:pt idx="16121">
                        <c:v>4.5450231481430281</c:v>
                      </c:pt>
                      <c:pt idx="16122">
                        <c:v>4.5452662037044691</c:v>
                      </c:pt>
                      <c:pt idx="16123">
                        <c:v>4.5455092592586341</c:v>
                      </c:pt>
                      <c:pt idx="16124">
                        <c:v>4.5457523148127992</c:v>
                      </c:pt>
                      <c:pt idx="16125">
                        <c:v>4.5459953703669642</c:v>
                      </c:pt>
                      <c:pt idx="16126">
                        <c:v>4.5462384259211293</c:v>
                      </c:pt>
                      <c:pt idx="16127">
                        <c:v>4.5464930555520739</c:v>
                      </c:pt>
                      <c:pt idx="16128">
                        <c:v>4.546736111106239</c:v>
                      </c:pt>
                      <c:pt idx="16129">
                        <c:v>4.54697916666768</c:v>
                      </c:pt>
                      <c:pt idx="16130">
                        <c:v>4.547222222221845</c:v>
                      </c:pt>
                      <c:pt idx="16131">
                        <c:v>4.5474652777760101</c:v>
                      </c:pt>
                      <c:pt idx="16132">
                        <c:v>4.5477083333301751</c:v>
                      </c:pt>
                      <c:pt idx="16133">
                        <c:v>4.5479513888843401</c:v>
                      </c:pt>
                      <c:pt idx="16134">
                        <c:v>4.5481944444457811</c:v>
                      </c:pt>
                      <c:pt idx="16135">
                        <c:v>4.5484374999999462</c:v>
                      </c:pt>
                      <c:pt idx="16136">
                        <c:v>4.5486805555541112</c:v>
                      </c:pt>
                      <c:pt idx="16137">
                        <c:v>4.5489236111082763</c:v>
                      </c:pt>
                      <c:pt idx="16138">
                        <c:v>4.5491666666624413</c:v>
                      </c:pt>
                      <c:pt idx="16139">
                        <c:v>4.5494097222238823</c:v>
                      </c:pt>
                      <c:pt idx="16140">
                        <c:v>4.5496527777780473</c:v>
                      </c:pt>
                      <c:pt idx="16141">
                        <c:v>4.5498958333322124</c:v>
                      </c:pt>
                      <c:pt idx="16142">
                        <c:v>4.5501388888863774</c:v>
                      </c:pt>
                      <c:pt idx="16143">
                        <c:v>4.5503819444405424</c:v>
                      </c:pt>
                      <c:pt idx="16144">
                        <c:v>4.5506250000019834</c:v>
                      </c:pt>
                      <c:pt idx="16145">
                        <c:v>4.5508680555561485</c:v>
                      </c:pt>
                      <c:pt idx="16146">
                        <c:v>4.5511111111103135</c:v>
                      </c:pt>
                      <c:pt idx="16147">
                        <c:v>4.5513541666644786</c:v>
                      </c:pt>
                      <c:pt idx="16148">
                        <c:v>4.5515972222186436</c:v>
                      </c:pt>
                      <c:pt idx="16149">
                        <c:v>4.5518402777728086</c:v>
                      </c:pt>
                      <c:pt idx="16150">
                        <c:v>4.5520833333342496</c:v>
                      </c:pt>
                      <c:pt idx="16151">
                        <c:v>4.5523263888884147</c:v>
                      </c:pt>
                      <c:pt idx="16152">
                        <c:v>4.5525694444425797</c:v>
                      </c:pt>
                      <c:pt idx="16153">
                        <c:v>4.5528124999967448</c:v>
                      </c:pt>
                      <c:pt idx="16154">
                        <c:v>4.5530555555509098</c:v>
                      </c:pt>
                      <c:pt idx="16155">
                        <c:v>4.5532986111123508</c:v>
                      </c:pt>
                      <c:pt idx="16156">
                        <c:v>4.5535416666665158</c:v>
                      </c:pt>
                      <c:pt idx="16157">
                        <c:v>4.5537847222206809</c:v>
                      </c:pt>
                      <c:pt idx="16158">
                        <c:v>4.5540277777748459</c:v>
                      </c:pt>
                      <c:pt idx="16159">
                        <c:v>4.5542708333290109</c:v>
                      </c:pt>
                      <c:pt idx="16160">
                        <c:v>4.5545138888904519</c:v>
                      </c:pt>
                      <c:pt idx="16161">
                        <c:v>4.554756944444617</c:v>
                      </c:pt>
                      <c:pt idx="16162">
                        <c:v>4.554999999998782</c:v>
                      </c:pt>
                      <c:pt idx="16163">
                        <c:v>4.5552430555529471</c:v>
                      </c:pt>
                      <c:pt idx="16164">
                        <c:v>4.5554861111071121</c:v>
                      </c:pt>
                      <c:pt idx="16165">
                        <c:v>4.5557291666685531</c:v>
                      </c:pt>
                      <c:pt idx="16166">
                        <c:v>4.5559722222227181</c:v>
                      </c:pt>
                      <c:pt idx="16167">
                        <c:v>4.5562152777768832</c:v>
                      </c:pt>
                      <c:pt idx="16168">
                        <c:v>4.5564583333310482</c:v>
                      </c:pt>
                      <c:pt idx="16169">
                        <c:v>4.5567013888852133</c:v>
                      </c:pt>
                      <c:pt idx="16170">
                        <c:v>4.5569444444393783</c:v>
                      </c:pt>
                      <c:pt idx="16171">
                        <c:v>4.5571875000008193</c:v>
                      </c:pt>
                      <c:pt idx="16172">
                        <c:v>4.5574305555549843</c:v>
                      </c:pt>
                      <c:pt idx="16173">
                        <c:v>4.5576736111091494</c:v>
                      </c:pt>
                      <c:pt idx="16174">
                        <c:v>4.5579166666633144</c:v>
                      </c:pt>
                      <c:pt idx="16175">
                        <c:v>4.5581712962942591</c:v>
                      </c:pt>
                      <c:pt idx="16176">
                        <c:v>4.5584143518484241</c:v>
                      </c:pt>
                      <c:pt idx="16177">
                        <c:v>4.5586574074025892</c:v>
                      </c:pt>
                      <c:pt idx="16178">
                        <c:v>4.5589004629640302</c:v>
                      </c:pt>
                      <c:pt idx="16179">
                        <c:v>4.5591435185181952</c:v>
                      </c:pt>
                      <c:pt idx="16180">
                        <c:v>4.5593865740723603</c:v>
                      </c:pt>
                      <c:pt idx="16181">
                        <c:v>4.5596296296265253</c:v>
                      </c:pt>
                      <c:pt idx="16182">
                        <c:v>4.5598726851806903</c:v>
                      </c:pt>
                      <c:pt idx="16183">
                        <c:v>4.5601157407421313</c:v>
                      </c:pt>
                      <c:pt idx="16184">
                        <c:v>4.5603587962962964</c:v>
                      </c:pt>
                      <c:pt idx="16185">
                        <c:v>4.5606018518504614</c:v>
                      </c:pt>
                      <c:pt idx="16186">
                        <c:v>4.5608449074046264</c:v>
                      </c:pt>
                      <c:pt idx="16187">
                        <c:v>4.5610879629587915</c:v>
                      </c:pt>
                      <c:pt idx="16188">
                        <c:v>4.5613310185202325</c:v>
                      </c:pt>
                      <c:pt idx="16189">
                        <c:v>4.5615740740743975</c:v>
                      </c:pt>
                      <c:pt idx="16190">
                        <c:v>4.5618171296285626</c:v>
                      </c:pt>
                      <c:pt idx="16191">
                        <c:v>4.5620601851827276</c:v>
                      </c:pt>
                      <c:pt idx="16192">
                        <c:v>4.5623032407368926</c:v>
                      </c:pt>
                      <c:pt idx="16193">
                        <c:v>4.5625462962983336</c:v>
                      </c:pt>
                      <c:pt idx="16194">
                        <c:v>4.5627893518524987</c:v>
                      </c:pt>
                      <c:pt idx="16195">
                        <c:v>4.5630324074066637</c:v>
                      </c:pt>
                      <c:pt idx="16196">
                        <c:v>4.5632754629608288</c:v>
                      </c:pt>
                      <c:pt idx="16197">
                        <c:v>4.5635185185149938</c:v>
                      </c:pt>
                      <c:pt idx="16198">
                        <c:v>4.5637615740691588</c:v>
                      </c:pt>
                      <c:pt idx="16199">
                        <c:v>4.5640046296305998</c:v>
                      </c:pt>
                      <c:pt idx="16200">
                        <c:v>4.5642476851847649</c:v>
                      </c:pt>
                      <c:pt idx="16201">
                        <c:v>4.5644907407389299</c:v>
                      </c:pt>
                      <c:pt idx="16202">
                        <c:v>4.5647337962930949</c:v>
                      </c:pt>
                      <c:pt idx="16203">
                        <c:v>4.56497685184726</c:v>
                      </c:pt>
                      <c:pt idx="16204">
                        <c:v>4.565219907408701</c:v>
                      </c:pt>
                      <c:pt idx="16205">
                        <c:v>4.565462962962866</c:v>
                      </c:pt>
                      <c:pt idx="16206">
                        <c:v>4.5657060185170311</c:v>
                      </c:pt>
                      <c:pt idx="16207">
                        <c:v>4.5659490740711961</c:v>
                      </c:pt>
                      <c:pt idx="16208">
                        <c:v>4.5661921296253611</c:v>
                      </c:pt>
                      <c:pt idx="16209">
                        <c:v>4.5664351851868021</c:v>
                      </c:pt>
                      <c:pt idx="16210">
                        <c:v>4.5666782407409672</c:v>
                      </c:pt>
                      <c:pt idx="16211">
                        <c:v>4.5669212962951322</c:v>
                      </c:pt>
                      <c:pt idx="16212">
                        <c:v>4.5671643518492973</c:v>
                      </c:pt>
                      <c:pt idx="16213">
                        <c:v>4.5674074074034623</c:v>
                      </c:pt>
                      <c:pt idx="16214">
                        <c:v>4.5676504629649033</c:v>
                      </c:pt>
                      <c:pt idx="16215">
                        <c:v>4.5678935185190683</c:v>
                      </c:pt>
                      <c:pt idx="16216">
                        <c:v>4.5681365740732334</c:v>
                      </c:pt>
                      <c:pt idx="16217">
                        <c:v>4.5683796296273984</c:v>
                      </c:pt>
                      <c:pt idx="16218">
                        <c:v>4.5686226851815634</c:v>
                      </c:pt>
                      <c:pt idx="16219">
                        <c:v>4.5688657407357285</c:v>
                      </c:pt>
                      <c:pt idx="16220">
                        <c:v>4.5691087962971695</c:v>
                      </c:pt>
                      <c:pt idx="16221">
                        <c:v>4.5693518518513345</c:v>
                      </c:pt>
                      <c:pt idx="16222">
                        <c:v>4.5695949074054996</c:v>
                      </c:pt>
                      <c:pt idx="16223">
                        <c:v>4.5698379629596646</c:v>
                      </c:pt>
                      <c:pt idx="16224">
                        <c:v>4.5700925925906093</c:v>
                      </c:pt>
                      <c:pt idx="16225">
                        <c:v>4.5703356481447743</c:v>
                      </c:pt>
                      <c:pt idx="16226">
                        <c:v>4.5705787036989394</c:v>
                      </c:pt>
                      <c:pt idx="16227">
                        <c:v>4.5708217592603804</c:v>
                      </c:pt>
                      <c:pt idx="16228">
                        <c:v>4.5710648148145454</c:v>
                      </c:pt>
                      <c:pt idx="16229">
                        <c:v>4.5713078703687104</c:v>
                      </c:pt>
                      <c:pt idx="16230">
                        <c:v>4.5715509259228755</c:v>
                      </c:pt>
                      <c:pt idx="16231">
                        <c:v>4.5717939814770405</c:v>
                      </c:pt>
                      <c:pt idx="16232">
                        <c:v>4.5720370370384815</c:v>
                      </c:pt>
                      <c:pt idx="16233">
                        <c:v>4.5722800925926466</c:v>
                      </c:pt>
                      <c:pt idx="16234">
                        <c:v>4.5725231481468116</c:v>
                      </c:pt>
                      <c:pt idx="16235">
                        <c:v>4.5727662037009766</c:v>
                      </c:pt>
                      <c:pt idx="16236">
                        <c:v>4.5730092592551417</c:v>
                      </c:pt>
                      <c:pt idx="16237">
                        <c:v>4.5732523148165827</c:v>
                      </c:pt>
                      <c:pt idx="16238">
                        <c:v>4.5734953703707477</c:v>
                      </c:pt>
                      <c:pt idx="16239">
                        <c:v>4.5737384259249128</c:v>
                      </c:pt>
                      <c:pt idx="16240">
                        <c:v>4.5739814814790778</c:v>
                      </c:pt>
                      <c:pt idx="16241">
                        <c:v>4.5742245370332428</c:v>
                      </c:pt>
                      <c:pt idx="16242">
                        <c:v>4.5744675925946838</c:v>
                      </c:pt>
                      <c:pt idx="16243">
                        <c:v>4.5747106481488489</c:v>
                      </c:pt>
                      <c:pt idx="16244">
                        <c:v>4.5749537037030139</c:v>
                      </c:pt>
                      <c:pt idx="16245">
                        <c:v>4.5751967592571789</c:v>
                      </c:pt>
                      <c:pt idx="16246">
                        <c:v>4.575439814811344</c:v>
                      </c:pt>
                      <c:pt idx="16247">
                        <c:v>4.575682870365509</c:v>
                      </c:pt>
                      <c:pt idx="16248">
                        <c:v>4.57592592592695</c:v>
                      </c:pt>
                      <c:pt idx="16249">
                        <c:v>4.5761689814811151</c:v>
                      </c:pt>
                      <c:pt idx="16250">
                        <c:v>4.5764120370352801</c:v>
                      </c:pt>
                      <c:pt idx="16251">
                        <c:v>4.5766550925894451</c:v>
                      </c:pt>
                      <c:pt idx="16252">
                        <c:v>4.5768981481436102</c:v>
                      </c:pt>
                      <c:pt idx="16253">
                        <c:v>4.5771412037050512</c:v>
                      </c:pt>
                      <c:pt idx="16254">
                        <c:v>4.5773842592592162</c:v>
                      </c:pt>
                      <c:pt idx="16255">
                        <c:v>4.5776273148133813</c:v>
                      </c:pt>
                      <c:pt idx="16256">
                        <c:v>4.5778703703675463</c:v>
                      </c:pt>
                      <c:pt idx="16257">
                        <c:v>4.5781134259217113</c:v>
                      </c:pt>
                      <c:pt idx="16258">
                        <c:v>4.5783564814831523</c:v>
                      </c:pt>
                      <c:pt idx="16259">
                        <c:v>4.5785995370373174</c:v>
                      </c:pt>
                      <c:pt idx="16260">
                        <c:v>4.5788425925914824</c:v>
                      </c:pt>
                      <c:pt idx="16261">
                        <c:v>4.5790856481456474</c:v>
                      </c:pt>
                      <c:pt idx="16262">
                        <c:v>4.5793287036998125</c:v>
                      </c:pt>
                      <c:pt idx="16263">
                        <c:v>4.5795717592612535</c:v>
                      </c:pt>
                      <c:pt idx="16264">
                        <c:v>4.5798148148154185</c:v>
                      </c:pt>
                      <c:pt idx="16265">
                        <c:v>4.5800578703695836</c:v>
                      </c:pt>
                      <c:pt idx="16266">
                        <c:v>4.5803009259237486</c:v>
                      </c:pt>
                      <c:pt idx="16267">
                        <c:v>4.5805439814779136</c:v>
                      </c:pt>
                      <c:pt idx="16268">
                        <c:v>4.5807870370320787</c:v>
                      </c:pt>
                      <c:pt idx="16269">
                        <c:v>4.5810300925935197</c:v>
                      </c:pt>
                      <c:pt idx="16270">
                        <c:v>4.5812731481476847</c:v>
                      </c:pt>
                      <c:pt idx="16271">
                        <c:v>4.5815162037018498</c:v>
                      </c:pt>
                      <c:pt idx="16272">
                        <c:v>4.5817708333327944</c:v>
                      </c:pt>
                      <c:pt idx="16273">
                        <c:v>4.5820138888869595</c:v>
                      </c:pt>
                      <c:pt idx="16274">
                        <c:v>4.5822569444411245</c:v>
                      </c:pt>
                      <c:pt idx="16275">
                        <c:v>4.5824999999952896</c:v>
                      </c:pt>
                      <c:pt idx="16276">
                        <c:v>4.5827430555567306</c:v>
                      </c:pt>
                      <c:pt idx="16277">
                        <c:v>4.5829861111108956</c:v>
                      </c:pt>
                      <c:pt idx="16278">
                        <c:v>4.5832291666650606</c:v>
                      </c:pt>
                      <c:pt idx="16279">
                        <c:v>4.5834722222192257</c:v>
                      </c:pt>
                      <c:pt idx="16280">
                        <c:v>4.5837152777733907</c:v>
                      </c:pt>
                      <c:pt idx="16281">
                        <c:v>4.5839583333348317</c:v>
                      </c:pt>
                      <c:pt idx="16282">
                        <c:v>4.5842013888889968</c:v>
                      </c:pt>
                      <c:pt idx="16283">
                        <c:v>4.5844444444431618</c:v>
                      </c:pt>
                      <c:pt idx="16284">
                        <c:v>4.5846874999973268</c:v>
                      </c:pt>
                      <c:pt idx="16285">
                        <c:v>4.5849305555514919</c:v>
                      </c:pt>
                      <c:pt idx="16286">
                        <c:v>4.5851736111129329</c:v>
                      </c:pt>
                      <c:pt idx="16287">
                        <c:v>4.5854166666670979</c:v>
                      </c:pt>
                      <c:pt idx="16288">
                        <c:v>4.5856597222212629</c:v>
                      </c:pt>
                      <c:pt idx="16289">
                        <c:v>4.585902777775428</c:v>
                      </c:pt>
                      <c:pt idx="16290">
                        <c:v>4.586145833329593</c:v>
                      </c:pt>
                      <c:pt idx="16291">
                        <c:v>4.5863888888837581</c:v>
                      </c:pt>
                      <c:pt idx="16292">
                        <c:v>4.5866319444451991</c:v>
                      </c:pt>
                      <c:pt idx="16293">
                        <c:v>4.5868749999993641</c:v>
                      </c:pt>
                      <c:pt idx="16294">
                        <c:v>4.5871180555535291</c:v>
                      </c:pt>
                      <c:pt idx="16295">
                        <c:v>4.5873611111076942</c:v>
                      </c:pt>
                      <c:pt idx="16296">
                        <c:v>4.5876041666618592</c:v>
                      </c:pt>
                      <c:pt idx="16297">
                        <c:v>4.5878472222233002</c:v>
                      </c:pt>
                      <c:pt idx="16298">
                        <c:v>4.5880902777774653</c:v>
                      </c:pt>
                      <c:pt idx="16299">
                        <c:v>4.5883333333316303</c:v>
                      </c:pt>
                      <c:pt idx="16300">
                        <c:v>4.5885763888857953</c:v>
                      </c:pt>
                      <c:pt idx="16301">
                        <c:v>4.5888194444399604</c:v>
                      </c:pt>
                      <c:pt idx="16302">
                        <c:v>4.5890625000014014</c:v>
                      </c:pt>
                      <c:pt idx="16303">
                        <c:v>4.5893055555555664</c:v>
                      </c:pt>
                      <c:pt idx="16304">
                        <c:v>4.5895486111097314</c:v>
                      </c:pt>
                      <c:pt idx="16305">
                        <c:v>4.5897916666638965</c:v>
                      </c:pt>
                      <c:pt idx="16306">
                        <c:v>4.5900347222180615</c:v>
                      </c:pt>
                      <c:pt idx="16307">
                        <c:v>4.5902777777795025</c:v>
                      </c:pt>
                      <c:pt idx="16308">
                        <c:v>4.5905208333336676</c:v>
                      </c:pt>
                      <c:pt idx="16309">
                        <c:v>4.5907638888878326</c:v>
                      </c:pt>
                      <c:pt idx="16310">
                        <c:v>4.5910069444419976</c:v>
                      </c:pt>
                      <c:pt idx="16311">
                        <c:v>4.5912499999961627</c:v>
                      </c:pt>
                      <c:pt idx="16312">
                        <c:v>4.5914930555576037</c:v>
                      </c:pt>
                      <c:pt idx="16313">
                        <c:v>4.5917361111117687</c:v>
                      </c:pt>
                      <c:pt idx="16314">
                        <c:v>4.5919791666659338</c:v>
                      </c:pt>
                      <c:pt idx="16315">
                        <c:v>4.5922222222200988</c:v>
                      </c:pt>
                      <c:pt idx="16316">
                        <c:v>4.5924652777742638</c:v>
                      </c:pt>
                      <c:pt idx="16317">
                        <c:v>4.5927083333284289</c:v>
                      </c:pt>
                      <c:pt idx="16318">
                        <c:v>4.5929513888898699</c:v>
                      </c:pt>
                      <c:pt idx="16319">
                        <c:v>4.5931944444440349</c:v>
                      </c:pt>
                      <c:pt idx="16320">
                        <c:v>4.5934490740749796</c:v>
                      </c:pt>
                      <c:pt idx="16321">
                        <c:v>4.5936921296291446</c:v>
                      </c:pt>
                      <c:pt idx="16322">
                        <c:v>4.5939351851833097</c:v>
                      </c:pt>
                      <c:pt idx="16323">
                        <c:v>4.5941782407374747</c:v>
                      </c:pt>
                      <c:pt idx="16324">
                        <c:v>4.5944212962916398</c:v>
                      </c:pt>
                      <c:pt idx="16325">
                        <c:v>4.5946643518530808</c:v>
                      </c:pt>
                      <c:pt idx="16326">
                        <c:v>4.5949074074072458</c:v>
                      </c:pt>
                      <c:pt idx="16327">
                        <c:v>4.5951504629614108</c:v>
                      </c:pt>
                      <c:pt idx="16328">
                        <c:v>4.5953935185155759</c:v>
                      </c:pt>
                      <c:pt idx="16329">
                        <c:v>4.5956365740697409</c:v>
                      </c:pt>
                      <c:pt idx="16330">
                        <c:v>4.5958796296311819</c:v>
                      </c:pt>
                      <c:pt idx="16331">
                        <c:v>4.5961226851853469</c:v>
                      </c:pt>
                      <c:pt idx="16332">
                        <c:v>4.596365740739512</c:v>
                      </c:pt>
                      <c:pt idx="16333">
                        <c:v>4.596608796293677</c:v>
                      </c:pt>
                      <c:pt idx="16334">
                        <c:v>4.5968518518478421</c:v>
                      </c:pt>
                      <c:pt idx="16335">
                        <c:v>4.5970949074092831</c:v>
                      </c:pt>
                      <c:pt idx="16336">
                        <c:v>4.5973379629634481</c:v>
                      </c:pt>
                      <c:pt idx="16337">
                        <c:v>4.5975810185176131</c:v>
                      </c:pt>
                      <c:pt idx="16338">
                        <c:v>4.5978240740717782</c:v>
                      </c:pt>
                      <c:pt idx="16339">
                        <c:v>4.5980671296259432</c:v>
                      </c:pt>
                      <c:pt idx="16340">
                        <c:v>4.5983101851801083</c:v>
                      </c:pt>
                      <c:pt idx="16341">
                        <c:v>4.5985532407415493</c:v>
                      </c:pt>
                      <c:pt idx="16342">
                        <c:v>4.5987962962957143</c:v>
                      </c:pt>
                      <c:pt idx="16343">
                        <c:v>4.5990393518498793</c:v>
                      </c:pt>
                      <c:pt idx="16344">
                        <c:v>4.5992824074040444</c:v>
                      </c:pt>
                      <c:pt idx="16345">
                        <c:v>4.5995254629582094</c:v>
                      </c:pt>
                      <c:pt idx="16346">
                        <c:v>4.5997685185196504</c:v>
                      </c:pt>
                      <c:pt idx="16347">
                        <c:v>4.6000115740738154</c:v>
                      </c:pt>
                      <c:pt idx="16348">
                        <c:v>4.6002546296279805</c:v>
                      </c:pt>
                      <c:pt idx="16349">
                        <c:v>4.6004976851821455</c:v>
                      </c:pt>
                      <c:pt idx="16350">
                        <c:v>4.6007407407363106</c:v>
                      </c:pt>
                      <c:pt idx="16351">
                        <c:v>4.6009837962977516</c:v>
                      </c:pt>
                      <c:pt idx="16352">
                        <c:v>4.6012268518519166</c:v>
                      </c:pt>
                      <c:pt idx="16353">
                        <c:v>4.6014699074060816</c:v>
                      </c:pt>
                      <c:pt idx="16354">
                        <c:v>4.6017129629602467</c:v>
                      </c:pt>
                      <c:pt idx="16355">
                        <c:v>4.6019560185144117</c:v>
                      </c:pt>
                      <c:pt idx="16356">
                        <c:v>4.6021990740758527</c:v>
                      </c:pt>
                      <c:pt idx="16357">
                        <c:v>4.6024421296300178</c:v>
                      </c:pt>
                      <c:pt idx="16358">
                        <c:v>4.6026851851841828</c:v>
                      </c:pt>
                      <c:pt idx="16359">
                        <c:v>4.6029282407383478</c:v>
                      </c:pt>
                      <c:pt idx="16360">
                        <c:v>4.6031712962925129</c:v>
                      </c:pt>
                      <c:pt idx="16361">
                        <c:v>4.6034143518539539</c:v>
                      </c:pt>
                      <c:pt idx="16362">
                        <c:v>4.6036574074081189</c:v>
                      </c:pt>
                      <c:pt idx="16363">
                        <c:v>4.6039004629622839</c:v>
                      </c:pt>
                      <c:pt idx="16364">
                        <c:v>4.604143518516449</c:v>
                      </c:pt>
                      <c:pt idx="16365">
                        <c:v>4.604386574070614</c:v>
                      </c:pt>
                      <c:pt idx="16366">
                        <c:v>4.6046296296247791</c:v>
                      </c:pt>
                      <c:pt idx="16367">
                        <c:v>4.6048726851862201</c:v>
                      </c:pt>
                      <c:pt idx="16368">
                        <c:v>4.6051273148098888</c:v>
                      </c:pt>
                      <c:pt idx="16369">
                        <c:v>4.6053703703713298</c:v>
                      </c:pt>
                      <c:pt idx="16370">
                        <c:v>4.6056134259254948</c:v>
                      </c:pt>
                      <c:pt idx="16371">
                        <c:v>4.6058564814796599</c:v>
                      </c:pt>
                      <c:pt idx="16372">
                        <c:v>4.6060995370338249</c:v>
                      </c:pt>
                      <c:pt idx="16373">
                        <c:v>4.6063425925879899</c:v>
                      </c:pt>
                      <c:pt idx="16374">
                        <c:v>4.6065856481494309</c:v>
                      </c:pt>
                      <c:pt idx="16375">
                        <c:v>4.606828703703596</c:v>
                      </c:pt>
                      <c:pt idx="16376">
                        <c:v>4.607071759257761</c:v>
                      </c:pt>
                      <c:pt idx="16377">
                        <c:v>4.6073148148119261</c:v>
                      </c:pt>
                      <c:pt idx="16378">
                        <c:v>4.6075578703660911</c:v>
                      </c:pt>
                      <c:pt idx="16379">
                        <c:v>4.6078009259275321</c:v>
                      </c:pt>
                      <c:pt idx="16380">
                        <c:v>4.6080439814816971</c:v>
                      </c:pt>
                      <c:pt idx="16381">
                        <c:v>4.6082870370358622</c:v>
                      </c:pt>
                      <c:pt idx="16382">
                        <c:v>4.6085300925900272</c:v>
                      </c:pt>
                      <c:pt idx="16383">
                        <c:v>4.6087731481441923</c:v>
                      </c:pt>
                      <c:pt idx="16384">
                        <c:v>4.6090162037056333</c:v>
                      </c:pt>
                      <c:pt idx="16385">
                        <c:v>4.6092592592597983</c:v>
                      </c:pt>
                      <c:pt idx="16386">
                        <c:v>4.6095023148139633</c:v>
                      </c:pt>
                      <c:pt idx="16387">
                        <c:v>4.6097453703681284</c:v>
                      </c:pt>
                      <c:pt idx="16388">
                        <c:v>4.6099884259222934</c:v>
                      </c:pt>
                      <c:pt idx="16389">
                        <c:v>4.6102314814764584</c:v>
                      </c:pt>
                      <c:pt idx="16390">
                        <c:v>4.6104745370378994</c:v>
                      </c:pt>
                      <c:pt idx="16391">
                        <c:v>4.6107175925920645</c:v>
                      </c:pt>
                      <c:pt idx="16392">
                        <c:v>4.6109606481462295</c:v>
                      </c:pt>
                      <c:pt idx="16393">
                        <c:v>4.6112037037003946</c:v>
                      </c:pt>
                      <c:pt idx="16394">
                        <c:v>4.6114467592545596</c:v>
                      </c:pt>
                      <c:pt idx="16395">
                        <c:v>4.6116898148160006</c:v>
                      </c:pt>
                      <c:pt idx="16396">
                        <c:v>4.6119328703701656</c:v>
                      </c:pt>
                      <c:pt idx="16397">
                        <c:v>4.6121759259243307</c:v>
                      </c:pt>
                      <c:pt idx="16398">
                        <c:v>4.6124189814784957</c:v>
                      </c:pt>
                      <c:pt idx="16399">
                        <c:v>4.6126620370326608</c:v>
                      </c:pt>
                      <c:pt idx="16400">
                        <c:v>4.6129050925941018</c:v>
                      </c:pt>
                      <c:pt idx="16401">
                        <c:v>4.6131481481482668</c:v>
                      </c:pt>
                      <c:pt idx="16402">
                        <c:v>4.6133912037024318</c:v>
                      </c:pt>
                      <c:pt idx="16403">
                        <c:v>4.6136342592565969</c:v>
                      </c:pt>
                      <c:pt idx="16404">
                        <c:v>4.6138773148107619</c:v>
                      </c:pt>
                      <c:pt idx="16405">
                        <c:v>4.6141203703722029</c:v>
                      </c:pt>
                      <c:pt idx="16406">
                        <c:v>4.6143634259263679</c:v>
                      </c:pt>
                      <c:pt idx="16407">
                        <c:v>4.614606481480533</c:v>
                      </c:pt>
                      <c:pt idx="16408">
                        <c:v>4.614849537034698</c:v>
                      </c:pt>
                      <c:pt idx="16409">
                        <c:v>4.6150925925888631</c:v>
                      </c:pt>
                      <c:pt idx="16410">
                        <c:v>4.6153356481430281</c:v>
                      </c:pt>
                      <c:pt idx="16411">
                        <c:v>4.6155787037044691</c:v>
                      </c:pt>
                      <c:pt idx="16412">
                        <c:v>4.6158217592586341</c:v>
                      </c:pt>
                      <c:pt idx="16413">
                        <c:v>4.6160648148127992</c:v>
                      </c:pt>
                      <c:pt idx="16414">
                        <c:v>4.6163078703669642</c:v>
                      </c:pt>
                      <c:pt idx="16415">
                        <c:v>4.6165509259211293</c:v>
                      </c:pt>
                      <c:pt idx="16416">
                        <c:v>4.6168055555520739</c:v>
                      </c:pt>
                      <c:pt idx="16417">
                        <c:v>4.617048611106239</c:v>
                      </c:pt>
                      <c:pt idx="16418">
                        <c:v>4.61729166666768</c:v>
                      </c:pt>
                      <c:pt idx="16419">
                        <c:v>4.617534722221845</c:v>
                      </c:pt>
                      <c:pt idx="16420">
                        <c:v>4.6177777777760101</c:v>
                      </c:pt>
                      <c:pt idx="16421">
                        <c:v>4.6180208333301751</c:v>
                      </c:pt>
                      <c:pt idx="16422">
                        <c:v>4.6182638888843401</c:v>
                      </c:pt>
                      <c:pt idx="16423">
                        <c:v>4.6185069444457811</c:v>
                      </c:pt>
                      <c:pt idx="16424">
                        <c:v>4.6187499999999462</c:v>
                      </c:pt>
                      <c:pt idx="16425">
                        <c:v>4.6189930555541112</c:v>
                      </c:pt>
                      <c:pt idx="16426">
                        <c:v>4.6192361111082763</c:v>
                      </c:pt>
                      <c:pt idx="16427">
                        <c:v>4.6194791666624413</c:v>
                      </c:pt>
                      <c:pt idx="16428">
                        <c:v>4.6197222222238823</c:v>
                      </c:pt>
                      <c:pt idx="16429">
                        <c:v>4.6199652777780473</c:v>
                      </c:pt>
                      <c:pt idx="16430">
                        <c:v>4.6202083333322124</c:v>
                      </c:pt>
                      <c:pt idx="16431">
                        <c:v>4.6204513888863774</c:v>
                      </c:pt>
                      <c:pt idx="16432">
                        <c:v>4.6206944444405424</c:v>
                      </c:pt>
                      <c:pt idx="16433">
                        <c:v>4.6209375000019834</c:v>
                      </c:pt>
                      <c:pt idx="16434">
                        <c:v>4.6211805555561485</c:v>
                      </c:pt>
                      <c:pt idx="16435">
                        <c:v>4.6214236111103135</c:v>
                      </c:pt>
                      <c:pt idx="16436">
                        <c:v>4.6216666666644786</c:v>
                      </c:pt>
                      <c:pt idx="16437">
                        <c:v>4.6219097222186436</c:v>
                      </c:pt>
                      <c:pt idx="16438">
                        <c:v>4.6221527777728086</c:v>
                      </c:pt>
                      <c:pt idx="16439">
                        <c:v>4.6223958333342496</c:v>
                      </c:pt>
                      <c:pt idx="16440">
                        <c:v>4.6226388888884147</c:v>
                      </c:pt>
                      <c:pt idx="16441">
                        <c:v>4.6228819444425797</c:v>
                      </c:pt>
                      <c:pt idx="16442">
                        <c:v>4.6231249999967448</c:v>
                      </c:pt>
                      <c:pt idx="16443">
                        <c:v>4.6233680555509098</c:v>
                      </c:pt>
                      <c:pt idx="16444">
                        <c:v>4.6236111111123508</c:v>
                      </c:pt>
                      <c:pt idx="16445">
                        <c:v>4.6238541666665158</c:v>
                      </c:pt>
                      <c:pt idx="16446">
                        <c:v>4.6240972222206809</c:v>
                      </c:pt>
                      <c:pt idx="16447">
                        <c:v>4.6243402777748459</c:v>
                      </c:pt>
                      <c:pt idx="16448">
                        <c:v>4.6245833333290109</c:v>
                      </c:pt>
                      <c:pt idx="16449">
                        <c:v>4.6248263888904519</c:v>
                      </c:pt>
                      <c:pt idx="16450">
                        <c:v>4.625069444444617</c:v>
                      </c:pt>
                      <c:pt idx="16451">
                        <c:v>4.625312499998782</c:v>
                      </c:pt>
                      <c:pt idx="16452">
                        <c:v>4.6255555555529471</c:v>
                      </c:pt>
                      <c:pt idx="16453">
                        <c:v>4.6257986111071121</c:v>
                      </c:pt>
                      <c:pt idx="16454">
                        <c:v>4.6260416666685531</c:v>
                      </c:pt>
                      <c:pt idx="16455">
                        <c:v>4.6262847222227181</c:v>
                      </c:pt>
                      <c:pt idx="16456">
                        <c:v>4.6265277777768832</c:v>
                      </c:pt>
                      <c:pt idx="16457">
                        <c:v>4.6267708333310482</c:v>
                      </c:pt>
                      <c:pt idx="16458">
                        <c:v>4.6270138888852133</c:v>
                      </c:pt>
                      <c:pt idx="16459">
                        <c:v>4.6272569444393783</c:v>
                      </c:pt>
                      <c:pt idx="16460">
                        <c:v>4.6275000000008193</c:v>
                      </c:pt>
                      <c:pt idx="16461">
                        <c:v>4.6277430555549843</c:v>
                      </c:pt>
                      <c:pt idx="16462">
                        <c:v>4.6279861111091494</c:v>
                      </c:pt>
                      <c:pt idx="16463">
                        <c:v>4.6282291666633144</c:v>
                      </c:pt>
                      <c:pt idx="16464">
                        <c:v>4.6284722222174794</c:v>
                      </c:pt>
                      <c:pt idx="16465">
                        <c:v>4.6287268518484241</c:v>
                      </c:pt>
                      <c:pt idx="16466">
                        <c:v>4.6289699074025892</c:v>
                      </c:pt>
                      <c:pt idx="16467">
                        <c:v>4.6292129629640302</c:v>
                      </c:pt>
                      <c:pt idx="16468">
                        <c:v>4.6294560185181952</c:v>
                      </c:pt>
                      <c:pt idx="16469">
                        <c:v>4.6296990740723603</c:v>
                      </c:pt>
                      <c:pt idx="16470">
                        <c:v>4.6299421296265253</c:v>
                      </c:pt>
                      <c:pt idx="16471">
                        <c:v>4.6301851851806903</c:v>
                      </c:pt>
                      <c:pt idx="16472">
                        <c:v>4.6304282407421313</c:v>
                      </c:pt>
                      <c:pt idx="16473">
                        <c:v>4.6306712962962964</c:v>
                      </c:pt>
                      <c:pt idx="16474">
                        <c:v>4.6309143518504614</c:v>
                      </c:pt>
                      <c:pt idx="16475">
                        <c:v>4.6311574074046264</c:v>
                      </c:pt>
                      <c:pt idx="16476">
                        <c:v>4.6314004629587915</c:v>
                      </c:pt>
                      <c:pt idx="16477">
                        <c:v>4.6316435185202325</c:v>
                      </c:pt>
                      <c:pt idx="16478">
                        <c:v>4.6318865740743975</c:v>
                      </c:pt>
                      <c:pt idx="16479">
                        <c:v>4.6321296296285626</c:v>
                      </c:pt>
                      <c:pt idx="16480">
                        <c:v>4.6323726851827276</c:v>
                      </c:pt>
                      <c:pt idx="16481">
                        <c:v>4.6326157407368926</c:v>
                      </c:pt>
                      <c:pt idx="16482">
                        <c:v>4.6328587962983336</c:v>
                      </c:pt>
                      <c:pt idx="16483">
                        <c:v>4.6331018518524987</c:v>
                      </c:pt>
                      <c:pt idx="16484">
                        <c:v>4.6333449074066637</c:v>
                      </c:pt>
                      <c:pt idx="16485">
                        <c:v>4.6335879629608288</c:v>
                      </c:pt>
                      <c:pt idx="16486">
                        <c:v>4.6338310185149938</c:v>
                      </c:pt>
                      <c:pt idx="16487">
                        <c:v>4.6340740740691588</c:v>
                      </c:pt>
                      <c:pt idx="16488">
                        <c:v>4.6343171296305998</c:v>
                      </c:pt>
                      <c:pt idx="16489">
                        <c:v>4.6345601851847649</c:v>
                      </c:pt>
                      <c:pt idx="16490">
                        <c:v>4.6348032407389299</c:v>
                      </c:pt>
                      <c:pt idx="16491">
                        <c:v>4.6350462962930949</c:v>
                      </c:pt>
                      <c:pt idx="16492">
                        <c:v>4.63528935184726</c:v>
                      </c:pt>
                      <c:pt idx="16493">
                        <c:v>4.635532407408701</c:v>
                      </c:pt>
                      <c:pt idx="16494">
                        <c:v>4.635775462962866</c:v>
                      </c:pt>
                      <c:pt idx="16495">
                        <c:v>4.6360185185170311</c:v>
                      </c:pt>
                      <c:pt idx="16496">
                        <c:v>4.6362615740711961</c:v>
                      </c:pt>
                      <c:pt idx="16497">
                        <c:v>4.6365046296253611</c:v>
                      </c:pt>
                      <c:pt idx="16498">
                        <c:v>4.6367476851868021</c:v>
                      </c:pt>
                      <c:pt idx="16499">
                        <c:v>4.6369907407409672</c:v>
                      </c:pt>
                      <c:pt idx="16500">
                        <c:v>4.6372337962951322</c:v>
                      </c:pt>
                      <c:pt idx="16501">
                        <c:v>4.6374768518492973</c:v>
                      </c:pt>
                      <c:pt idx="16502">
                        <c:v>4.6377199074034623</c:v>
                      </c:pt>
                      <c:pt idx="16503">
                        <c:v>4.6379629629649033</c:v>
                      </c:pt>
                      <c:pt idx="16504">
                        <c:v>4.6382060185190683</c:v>
                      </c:pt>
                      <c:pt idx="16505">
                        <c:v>4.6384490740732334</c:v>
                      </c:pt>
                      <c:pt idx="16506">
                        <c:v>4.6386921296273984</c:v>
                      </c:pt>
                      <c:pt idx="16507">
                        <c:v>4.6389351851815634</c:v>
                      </c:pt>
                      <c:pt idx="16508">
                        <c:v>4.6391782407357285</c:v>
                      </c:pt>
                      <c:pt idx="16509">
                        <c:v>4.6394212962971695</c:v>
                      </c:pt>
                      <c:pt idx="16510">
                        <c:v>4.6396643518513345</c:v>
                      </c:pt>
                      <c:pt idx="16511">
                        <c:v>4.6399074074054996</c:v>
                      </c:pt>
                      <c:pt idx="16512">
                        <c:v>4.6401504629596646</c:v>
                      </c:pt>
                      <c:pt idx="16513">
                        <c:v>4.6404050925906093</c:v>
                      </c:pt>
                      <c:pt idx="16514">
                        <c:v>4.6406481481447743</c:v>
                      </c:pt>
                      <c:pt idx="16515">
                        <c:v>4.6408912036989394</c:v>
                      </c:pt>
                      <c:pt idx="16516">
                        <c:v>4.6411342592603804</c:v>
                      </c:pt>
                      <c:pt idx="16517">
                        <c:v>4.6413773148145454</c:v>
                      </c:pt>
                      <c:pt idx="16518">
                        <c:v>4.6416203703687104</c:v>
                      </c:pt>
                      <c:pt idx="16519">
                        <c:v>4.6418634259228755</c:v>
                      </c:pt>
                      <c:pt idx="16520">
                        <c:v>4.6421064814770405</c:v>
                      </c:pt>
                      <c:pt idx="16521">
                        <c:v>4.6423495370384815</c:v>
                      </c:pt>
                      <c:pt idx="16522">
                        <c:v>4.6425925925926466</c:v>
                      </c:pt>
                      <c:pt idx="16523">
                        <c:v>4.6428356481468116</c:v>
                      </c:pt>
                      <c:pt idx="16524">
                        <c:v>4.6430787037009766</c:v>
                      </c:pt>
                      <c:pt idx="16525">
                        <c:v>4.6433217592551417</c:v>
                      </c:pt>
                      <c:pt idx="16526">
                        <c:v>4.6435648148165827</c:v>
                      </c:pt>
                      <c:pt idx="16527">
                        <c:v>4.6438078703707477</c:v>
                      </c:pt>
                      <c:pt idx="16528">
                        <c:v>4.6440509259249128</c:v>
                      </c:pt>
                      <c:pt idx="16529">
                        <c:v>4.6442939814790778</c:v>
                      </c:pt>
                      <c:pt idx="16530">
                        <c:v>4.6445370370332428</c:v>
                      </c:pt>
                      <c:pt idx="16531">
                        <c:v>4.6447800925946838</c:v>
                      </c:pt>
                      <c:pt idx="16532">
                        <c:v>4.6450231481488489</c:v>
                      </c:pt>
                      <c:pt idx="16533">
                        <c:v>4.6452662037030139</c:v>
                      </c:pt>
                      <c:pt idx="16534">
                        <c:v>4.6455092592571789</c:v>
                      </c:pt>
                      <c:pt idx="16535">
                        <c:v>4.645752314811344</c:v>
                      </c:pt>
                      <c:pt idx="16536">
                        <c:v>4.645995370365509</c:v>
                      </c:pt>
                      <c:pt idx="16537">
                        <c:v>4.64623842592695</c:v>
                      </c:pt>
                      <c:pt idx="16538">
                        <c:v>4.6464814814811151</c:v>
                      </c:pt>
                      <c:pt idx="16539">
                        <c:v>4.6467245370352801</c:v>
                      </c:pt>
                      <c:pt idx="16540">
                        <c:v>4.6469675925894451</c:v>
                      </c:pt>
                      <c:pt idx="16541">
                        <c:v>4.6472106481436102</c:v>
                      </c:pt>
                      <c:pt idx="16542">
                        <c:v>4.6474537037050512</c:v>
                      </c:pt>
                      <c:pt idx="16543">
                        <c:v>4.6476967592592162</c:v>
                      </c:pt>
                      <c:pt idx="16544">
                        <c:v>4.6479398148133813</c:v>
                      </c:pt>
                      <c:pt idx="16545">
                        <c:v>4.6481828703675463</c:v>
                      </c:pt>
                      <c:pt idx="16546">
                        <c:v>4.6484259259217113</c:v>
                      </c:pt>
                      <c:pt idx="16547">
                        <c:v>4.6486689814831523</c:v>
                      </c:pt>
                      <c:pt idx="16548">
                        <c:v>4.6489120370373174</c:v>
                      </c:pt>
                      <c:pt idx="16549">
                        <c:v>4.6491550925914824</c:v>
                      </c:pt>
                      <c:pt idx="16550">
                        <c:v>4.6493981481456474</c:v>
                      </c:pt>
                      <c:pt idx="16551">
                        <c:v>4.6496412036998125</c:v>
                      </c:pt>
                      <c:pt idx="16552">
                        <c:v>4.6498842592612535</c:v>
                      </c:pt>
                      <c:pt idx="16553">
                        <c:v>4.6501273148154185</c:v>
                      </c:pt>
                      <c:pt idx="16554">
                        <c:v>4.6503703703695836</c:v>
                      </c:pt>
                      <c:pt idx="16555">
                        <c:v>4.6506134259237486</c:v>
                      </c:pt>
                      <c:pt idx="16556">
                        <c:v>4.6508564814779136</c:v>
                      </c:pt>
                      <c:pt idx="16557">
                        <c:v>4.6510995370320787</c:v>
                      </c:pt>
                      <c:pt idx="16558">
                        <c:v>4.6513425925935197</c:v>
                      </c:pt>
                      <c:pt idx="16559">
                        <c:v>4.6515856481476847</c:v>
                      </c:pt>
                      <c:pt idx="16560">
                        <c:v>4.6518287037018498</c:v>
                      </c:pt>
                      <c:pt idx="16561">
                        <c:v>4.6520833333327944</c:v>
                      </c:pt>
                      <c:pt idx="16562">
                        <c:v>4.6523263888869595</c:v>
                      </c:pt>
                      <c:pt idx="16563">
                        <c:v>4.6525694444411245</c:v>
                      </c:pt>
                      <c:pt idx="16564">
                        <c:v>4.6528124999952896</c:v>
                      </c:pt>
                      <c:pt idx="16565">
                        <c:v>4.6530555555567306</c:v>
                      </c:pt>
                      <c:pt idx="16566">
                        <c:v>4.6532986111108956</c:v>
                      </c:pt>
                      <c:pt idx="16567">
                        <c:v>4.6535416666650606</c:v>
                      </c:pt>
                      <c:pt idx="16568">
                        <c:v>4.6537847222192257</c:v>
                      </c:pt>
                      <c:pt idx="16569">
                        <c:v>4.6540277777733907</c:v>
                      </c:pt>
                      <c:pt idx="16570">
                        <c:v>4.6542708333348317</c:v>
                      </c:pt>
                      <c:pt idx="16571">
                        <c:v>4.6545138888889968</c:v>
                      </c:pt>
                      <c:pt idx="16572">
                        <c:v>4.6547569444431618</c:v>
                      </c:pt>
                      <c:pt idx="16573">
                        <c:v>4.6549999999973268</c:v>
                      </c:pt>
                      <c:pt idx="16574">
                        <c:v>4.6552430555514919</c:v>
                      </c:pt>
                      <c:pt idx="16575">
                        <c:v>4.6554861111129329</c:v>
                      </c:pt>
                      <c:pt idx="16576">
                        <c:v>4.6557291666670979</c:v>
                      </c:pt>
                      <c:pt idx="16577">
                        <c:v>4.6559722222212629</c:v>
                      </c:pt>
                      <c:pt idx="16578">
                        <c:v>4.656215277775428</c:v>
                      </c:pt>
                      <c:pt idx="16579">
                        <c:v>4.656458333329593</c:v>
                      </c:pt>
                      <c:pt idx="16580">
                        <c:v>4.6567013888837581</c:v>
                      </c:pt>
                      <c:pt idx="16581">
                        <c:v>4.6569444444451991</c:v>
                      </c:pt>
                      <c:pt idx="16582">
                        <c:v>4.6571874999993641</c:v>
                      </c:pt>
                      <c:pt idx="16583">
                        <c:v>4.6574305555535291</c:v>
                      </c:pt>
                      <c:pt idx="16584">
                        <c:v>4.6576736111076942</c:v>
                      </c:pt>
                      <c:pt idx="16585">
                        <c:v>4.6579166666618592</c:v>
                      </c:pt>
                      <c:pt idx="16586">
                        <c:v>4.6581597222233002</c:v>
                      </c:pt>
                      <c:pt idx="16587">
                        <c:v>4.6584027777774653</c:v>
                      </c:pt>
                      <c:pt idx="16588">
                        <c:v>4.6586458333316303</c:v>
                      </c:pt>
                      <c:pt idx="16589">
                        <c:v>4.6588888888857953</c:v>
                      </c:pt>
                      <c:pt idx="16590">
                        <c:v>4.6591319444399604</c:v>
                      </c:pt>
                      <c:pt idx="16591">
                        <c:v>4.6593750000014014</c:v>
                      </c:pt>
                      <c:pt idx="16592">
                        <c:v>4.6596180555555664</c:v>
                      </c:pt>
                      <c:pt idx="16593">
                        <c:v>4.6598611111097314</c:v>
                      </c:pt>
                      <c:pt idx="16594">
                        <c:v>4.6601041666638965</c:v>
                      </c:pt>
                      <c:pt idx="16595">
                        <c:v>4.6603472222180615</c:v>
                      </c:pt>
                      <c:pt idx="16596">
                        <c:v>4.6605902777795025</c:v>
                      </c:pt>
                      <c:pt idx="16597">
                        <c:v>4.6608333333336676</c:v>
                      </c:pt>
                      <c:pt idx="16598">
                        <c:v>4.6610763888878326</c:v>
                      </c:pt>
                      <c:pt idx="16599">
                        <c:v>4.6613194444419976</c:v>
                      </c:pt>
                      <c:pt idx="16600">
                        <c:v>4.6615624999961627</c:v>
                      </c:pt>
                      <c:pt idx="16601">
                        <c:v>4.6618055555576037</c:v>
                      </c:pt>
                      <c:pt idx="16602">
                        <c:v>4.6620486111117687</c:v>
                      </c:pt>
                      <c:pt idx="16603">
                        <c:v>4.6622916666659338</c:v>
                      </c:pt>
                      <c:pt idx="16604">
                        <c:v>4.6625347222200988</c:v>
                      </c:pt>
                      <c:pt idx="16605">
                        <c:v>4.6627777777742638</c:v>
                      </c:pt>
                      <c:pt idx="16606">
                        <c:v>4.6630208333284289</c:v>
                      </c:pt>
                      <c:pt idx="16607">
                        <c:v>4.6632638888898699</c:v>
                      </c:pt>
                      <c:pt idx="16608">
                        <c:v>4.6635069444440349</c:v>
                      </c:pt>
                      <c:pt idx="16609">
                        <c:v>4.6637615740749796</c:v>
                      </c:pt>
                      <c:pt idx="16610">
                        <c:v>4.6640046296291446</c:v>
                      </c:pt>
                      <c:pt idx="16611">
                        <c:v>4.6642476851833097</c:v>
                      </c:pt>
                      <c:pt idx="16612">
                        <c:v>4.6644907407374747</c:v>
                      </c:pt>
                      <c:pt idx="16613">
                        <c:v>4.6647337962916398</c:v>
                      </c:pt>
                      <c:pt idx="16614">
                        <c:v>4.6649768518530808</c:v>
                      </c:pt>
                      <c:pt idx="16615">
                        <c:v>4.6652199074072458</c:v>
                      </c:pt>
                      <c:pt idx="16616">
                        <c:v>4.6654629629614108</c:v>
                      </c:pt>
                      <c:pt idx="16617">
                        <c:v>4.6657060185155759</c:v>
                      </c:pt>
                      <c:pt idx="16618">
                        <c:v>4.6659490740697409</c:v>
                      </c:pt>
                      <c:pt idx="16619">
                        <c:v>4.6661921296311819</c:v>
                      </c:pt>
                      <c:pt idx="16620">
                        <c:v>4.6664351851853469</c:v>
                      </c:pt>
                      <c:pt idx="16621">
                        <c:v>4.666678240739512</c:v>
                      </c:pt>
                      <c:pt idx="16622">
                        <c:v>4.666921296293677</c:v>
                      </c:pt>
                      <c:pt idx="16623">
                        <c:v>4.6671643518478421</c:v>
                      </c:pt>
                      <c:pt idx="16624">
                        <c:v>4.6674074074092831</c:v>
                      </c:pt>
                      <c:pt idx="16625">
                        <c:v>4.6676504629634481</c:v>
                      </c:pt>
                      <c:pt idx="16626">
                        <c:v>4.6678935185176131</c:v>
                      </c:pt>
                      <c:pt idx="16627">
                        <c:v>4.6681365740717782</c:v>
                      </c:pt>
                      <c:pt idx="16628">
                        <c:v>4.6683796296259432</c:v>
                      </c:pt>
                      <c:pt idx="16629">
                        <c:v>4.6686226851801083</c:v>
                      </c:pt>
                      <c:pt idx="16630">
                        <c:v>4.6688657407415493</c:v>
                      </c:pt>
                      <c:pt idx="16631">
                        <c:v>4.6691087962957143</c:v>
                      </c:pt>
                      <c:pt idx="16632">
                        <c:v>4.6693518518498793</c:v>
                      </c:pt>
                      <c:pt idx="16633">
                        <c:v>4.6695949074040444</c:v>
                      </c:pt>
                      <c:pt idx="16634">
                        <c:v>4.6698379629582094</c:v>
                      </c:pt>
                      <c:pt idx="16635">
                        <c:v>4.6700810185196504</c:v>
                      </c:pt>
                      <c:pt idx="16636">
                        <c:v>4.6703240740738154</c:v>
                      </c:pt>
                      <c:pt idx="16637">
                        <c:v>4.6705671296279805</c:v>
                      </c:pt>
                      <c:pt idx="16638">
                        <c:v>4.6708101851821455</c:v>
                      </c:pt>
                      <c:pt idx="16639">
                        <c:v>4.6710532407363106</c:v>
                      </c:pt>
                      <c:pt idx="16640">
                        <c:v>4.6712962962977516</c:v>
                      </c:pt>
                      <c:pt idx="16641">
                        <c:v>4.6715393518519166</c:v>
                      </c:pt>
                      <c:pt idx="16642">
                        <c:v>4.6717824074060816</c:v>
                      </c:pt>
                      <c:pt idx="16643">
                        <c:v>4.6720254629602467</c:v>
                      </c:pt>
                      <c:pt idx="16644">
                        <c:v>4.6722685185144117</c:v>
                      </c:pt>
                      <c:pt idx="16645">
                        <c:v>4.6725115740758527</c:v>
                      </c:pt>
                      <c:pt idx="16646">
                        <c:v>4.6727546296300178</c:v>
                      </c:pt>
                      <c:pt idx="16647">
                        <c:v>4.6729976851841828</c:v>
                      </c:pt>
                      <c:pt idx="16648">
                        <c:v>4.6732407407383478</c:v>
                      </c:pt>
                      <c:pt idx="16649">
                        <c:v>4.6734837962925129</c:v>
                      </c:pt>
                      <c:pt idx="16650">
                        <c:v>4.6737268518539539</c:v>
                      </c:pt>
                      <c:pt idx="16651">
                        <c:v>4.6739699074081189</c:v>
                      </c:pt>
                      <c:pt idx="16652">
                        <c:v>4.6742129629622839</c:v>
                      </c:pt>
                      <c:pt idx="16653">
                        <c:v>4.674456018516449</c:v>
                      </c:pt>
                      <c:pt idx="16654">
                        <c:v>4.674699074070614</c:v>
                      </c:pt>
                      <c:pt idx="16655">
                        <c:v>4.6749421296247791</c:v>
                      </c:pt>
                      <c:pt idx="16656">
                        <c:v>4.6751851851862201</c:v>
                      </c:pt>
                      <c:pt idx="16657">
                        <c:v>4.6754398148098888</c:v>
                      </c:pt>
                      <c:pt idx="16658">
                        <c:v>4.6756828703713298</c:v>
                      </c:pt>
                      <c:pt idx="16659">
                        <c:v>4.6759259259254948</c:v>
                      </c:pt>
                      <c:pt idx="16660">
                        <c:v>4.6761689814796599</c:v>
                      </c:pt>
                      <c:pt idx="16661">
                        <c:v>4.6764120370338249</c:v>
                      </c:pt>
                      <c:pt idx="16662">
                        <c:v>4.6766550925879899</c:v>
                      </c:pt>
                      <c:pt idx="16663">
                        <c:v>4.6768981481494309</c:v>
                      </c:pt>
                      <c:pt idx="16664">
                        <c:v>4.677141203703596</c:v>
                      </c:pt>
                      <c:pt idx="16665">
                        <c:v>4.677384259257761</c:v>
                      </c:pt>
                      <c:pt idx="16666">
                        <c:v>4.6776273148119261</c:v>
                      </c:pt>
                      <c:pt idx="16667">
                        <c:v>4.6778703703660911</c:v>
                      </c:pt>
                      <c:pt idx="16668">
                        <c:v>4.6781134259275321</c:v>
                      </c:pt>
                      <c:pt idx="16669">
                        <c:v>4.6783564814816971</c:v>
                      </c:pt>
                      <c:pt idx="16670">
                        <c:v>4.6785995370358622</c:v>
                      </c:pt>
                      <c:pt idx="16671">
                        <c:v>4.6788425925900272</c:v>
                      </c:pt>
                      <c:pt idx="16672">
                        <c:v>4.6790856481441923</c:v>
                      </c:pt>
                      <c:pt idx="16673">
                        <c:v>4.6793287037056333</c:v>
                      </c:pt>
                      <c:pt idx="16674">
                        <c:v>4.6795717592597983</c:v>
                      </c:pt>
                      <c:pt idx="16675">
                        <c:v>4.6798148148139633</c:v>
                      </c:pt>
                      <c:pt idx="16676">
                        <c:v>4.6800578703681284</c:v>
                      </c:pt>
                      <c:pt idx="16677">
                        <c:v>4.6803009259222934</c:v>
                      </c:pt>
                      <c:pt idx="16678">
                        <c:v>4.6805439814764584</c:v>
                      </c:pt>
                      <c:pt idx="16679">
                        <c:v>4.6807870370378994</c:v>
                      </c:pt>
                      <c:pt idx="16680">
                        <c:v>4.6810300925920645</c:v>
                      </c:pt>
                      <c:pt idx="16681">
                        <c:v>4.6812731481462295</c:v>
                      </c:pt>
                      <c:pt idx="16682">
                        <c:v>4.6815162037003946</c:v>
                      </c:pt>
                      <c:pt idx="16683">
                        <c:v>4.6817592592545596</c:v>
                      </c:pt>
                      <c:pt idx="16684">
                        <c:v>4.6820023148160006</c:v>
                      </c:pt>
                      <c:pt idx="16685">
                        <c:v>4.6822453703701656</c:v>
                      </c:pt>
                      <c:pt idx="16686">
                        <c:v>4.6824884259243307</c:v>
                      </c:pt>
                      <c:pt idx="16687">
                        <c:v>4.6827314814784957</c:v>
                      </c:pt>
                      <c:pt idx="16688">
                        <c:v>4.6829745370326608</c:v>
                      </c:pt>
                      <c:pt idx="16689">
                        <c:v>4.6832175925941018</c:v>
                      </c:pt>
                      <c:pt idx="16690">
                        <c:v>4.6834606481482668</c:v>
                      </c:pt>
                      <c:pt idx="16691">
                        <c:v>4.6837037037024318</c:v>
                      </c:pt>
                      <c:pt idx="16692">
                        <c:v>4.6839467592565969</c:v>
                      </c:pt>
                      <c:pt idx="16693">
                        <c:v>4.6841898148107619</c:v>
                      </c:pt>
                      <c:pt idx="16694">
                        <c:v>4.6844328703722029</c:v>
                      </c:pt>
                      <c:pt idx="16695">
                        <c:v>4.6846759259263679</c:v>
                      </c:pt>
                      <c:pt idx="16696">
                        <c:v>4.684918981480533</c:v>
                      </c:pt>
                      <c:pt idx="16697">
                        <c:v>4.685162037034698</c:v>
                      </c:pt>
                      <c:pt idx="16698">
                        <c:v>4.6854050925888631</c:v>
                      </c:pt>
                      <c:pt idx="16699">
                        <c:v>4.6856481481430281</c:v>
                      </c:pt>
                      <c:pt idx="16700">
                        <c:v>4.6858912037044691</c:v>
                      </c:pt>
                      <c:pt idx="16701">
                        <c:v>4.6861342592586341</c:v>
                      </c:pt>
                      <c:pt idx="16702">
                        <c:v>4.6863773148127992</c:v>
                      </c:pt>
                      <c:pt idx="16703">
                        <c:v>4.6866203703669642</c:v>
                      </c:pt>
                      <c:pt idx="16704">
                        <c:v>4.6868634259211293</c:v>
                      </c:pt>
                      <c:pt idx="16705">
                        <c:v>4.6871064814825703</c:v>
                      </c:pt>
                      <c:pt idx="16706">
                        <c:v>4.687361111106239</c:v>
                      </c:pt>
                      <c:pt idx="16707">
                        <c:v>4.68760416666768</c:v>
                      </c:pt>
                      <c:pt idx="16708">
                        <c:v>4.687847222221845</c:v>
                      </c:pt>
                      <c:pt idx="16709">
                        <c:v>4.6880902777760101</c:v>
                      </c:pt>
                      <c:pt idx="16710">
                        <c:v>4.6883333333301751</c:v>
                      </c:pt>
                      <c:pt idx="16711">
                        <c:v>4.6885763888843401</c:v>
                      </c:pt>
                      <c:pt idx="16712">
                        <c:v>4.6888194444457811</c:v>
                      </c:pt>
                      <c:pt idx="16713">
                        <c:v>4.6890624999999462</c:v>
                      </c:pt>
                      <c:pt idx="16714">
                        <c:v>4.6893055555541112</c:v>
                      </c:pt>
                      <c:pt idx="16715">
                        <c:v>4.6895486111082763</c:v>
                      </c:pt>
                      <c:pt idx="16716">
                        <c:v>4.6897916666624413</c:v>
                      </c:pt>
                      <c:pt idx="16717">
                        <c:v>4.6900347222238823</c:v>
                      </c:pt>
                      <c:pt idx="16718">
                        <c:v>4.6902777777780473</c:v>
                      </c:pt>
                      <c:pt idx="16719">
                        <c:v>4.6905208333322124</c:v>
                      </c:pt>
                      <c:pt idx="16720">
                        <c:v>4.6907638888863774</c:v>
                      </c:pt>
                      <c:pt idx="16721">
                        <c:v>4.6910069444405424</c:v>
                      </c:pt>
                      <c:pt idx="16722">
                        <c:v>4.6912500000019834</c:v>
                      </c:pt>
                      <c:pt idx="16723">
                        <c:v>4.6914930555561485</c:v>
                      </c:pt>
                      <c:pt idx="16724">
                        <c:v>4.6917361111103135</c:v>
                      </c:pt>
                      <c:pt idx="16725">
                        <c:v>4.6919791666644786</c:v>
                      </c:pt>
                      <c:pt idx="16726">
                        <c:v>4.6922222222186436</c:v>
                      </c:pt>
                      <c:pt idx="16727">
                        <c:v>4.6924652777728086</c:v>
                      </c:pt>
                      <c:pt idx="16728">
                        <c:v>4.6927083333342496</c:v>
                      </c:pt>
                      <c:pt idx="16729">
                        <c:v>4.6929513888884147</c:v>
                      </c:pt>
                      <c:pt idx="16730">
                        <c:v>4.6931944444425797</c:v>
                      </c:pt>
                      <c:pt idx="16731">
                        <c:v>4.6934374999967448</c:v>
                      </c:pt>
                      <c:pt idx="16732">
                        <c:v>4.6936805555509098</c:v>
                      </c:pt>
                      <c:pt idx="16733">
                        <c:v>4.6939236111123508</c:v>
                      </c:pt>
                      <c:pt idx="16734">
                        <c:v>4.6941666666665158</c:v>
                      </c:pt>
                      <c:pt idx="16735">
                        <c:v>4.6944097222206809</c:v>
                      </c:pt>
                      <c:pt idx="16736">
                        <c:v>4.6946527777748459</c:v>
                      </c:pt>
                      <c:pt idx="16737">
                        <c:v>4.6948958333290109</c:v>
                      </c:pt>
                      <c:pt idx="16738">
                        <c:v>4.6951388888904519</c:v>
                      </c:pt>
                      <c:pt idx="16739">
                        <c:v>4.695381944444617</c:v>
                      </c:pt>
                      <c:pt idx="16740">
                        <c:v>4.695624999998782</c:v>
                      </c:pt>
                      <c:pt idx="16741">
                        <c:v>4.6958680555529471</c:v>
                      </c:pt>
                      <c:pt idx="16742">
                        <c:v>4.6961111111071121</c:v>
                      </c:pt>
                      <c:pt idx="16743">
                        <c:v>4.6963541666685531</c:v>
                      </c:pt>
                      <c:pt idx="16744">
                        <c:v>4.6965972222227181</c:v>
                      </c:pt>
                      <c:pt idx="16745">
                        <c:v>4.6968402777768832</c:v>
                      </c:pt>
                      <c:pt idx="16746">
                        <c:v>4.6970833333310482</c:v>
                      </c:pt>
                      <c:pt idx="16747">
                        <c:v>4.6973263888852133</c:v>
                      </c:pt>
                      <c:pt idx="16748">
                        <c:v>4.6975694444393783</c:v>
                      </c:pt>
                      <c:pt idx="16749">
                        <c:v>4.6978125000008193</c:v>
                      </c:pt>
                      <c:pt idx="16750">
                        <c:v>4.6980555555549843</c:v>
                      </c:pt>
                      <c:pt idx="16751">
                        <c:v>4.6982986111091494</c:v>
                      </c:pt>
                      <c:pt idx="16752">
                        <c:v>4.6985416666633144</c:v>
                      </c:pt>
                      <c:pt idx="16753">
                        <c:v>4.6987847222174794</c:v>
                      </c:pt>
                      <c:pt idx="16754">
                        <c:v>4.6990393518484241</c:v>
                      </c:pt>
                      <c:pt idx="16755">
                        <c:v>4.6992824074025892</c:v>
                      </c:pt>
                      <c:pt idx="16756">
                        <c:v>4.6995254629640302</c:v>
                      </c:pt>
                      <c:pt idx="16757">
                        <c:v>4.6997685185181952</c:v>
                      </c:pt>
                      <c:pt idx="16758">
                        <c:v>4.7000115740723603</c:v>
                      </c:pt>
                      <c:pt idx="16759">
                        <c:v>4.7002546296265253</c:v>
                      </c:pt>
                      <c:pt idx="16760">
                        <c:v>4.7004976851806903</c:v>
                      </c:pt>
                      <c:pt idx="16761">
                        <c:v>4.7007407407421313</c:v>
                      </c:pt>
                      <c:pt idx="16762">
                        <c:v>4.7009837962962964</c:v>
                      </c:pt>
                      <c:pt idx="16763">
                        <c:v>4.7012268518504614</c:v>
                      </c:pt>
                      <c:pt idx="16764">
                        <c:v>4.7014699074046264</c:v>
                      </c:pt>
                      <c:pt idx="16765">
                        <c:v>4.7017129629587915</c:v>
                      </c:pt>
                      <c:pt idx="16766">
                        <c:v>4.7019560185202325</c:v>
                      </c:pt>
                      <c:pt idx="16767">
                        <c:v>4.7021990740743975</c:v>
                      </c:pt>
                      <c:pt idx="16768">
                        <c:v>4.7024421296285626</c:v>
                      </c:pt>
                      <c:pt idx="16769">
                        <c:v>4.7026851851827276</c:v>
                      </c:pt>
                      <c:pt idx="16770">
                        <c:v>4.7029282407368926</c:v>
                      </c:pt>
                      <c:pt idx="16771">
                        <c:v>4.7031712962983336</c:v>
                      </c:pt>
                      <c:pt idx="16772">
                        <c:v>4.7034143518524987</c:v>
                      </c:pt>
                      <c:pt idx="16773">
                        <c:v>4.7036574074066637</c:v>
                      </c:pt>
                      <c:pt idx="16774">
                        <c:v>4.7039004629608288</c:v>
                      </c:pt>
                      <c:pt idx="16775">
                        <c:v>4.7041435185149938</c:v>
                      </c:pt>
                      <c:pt idx="16776">
                        <c:v>4.7043865740691588</c:v>
                      </c:pt>
                      <c:pt idx="16777">
                        <c:v>4.7046296296305998</c:v>
                      </c:pt>
                      <c:pt idx="16778">
                        <c:v>4.7048726851847649</c:v>
                      </c:pt>
                      <c:pt idx="16779">
                        <c:v>4.7051157407389299</c:v>
                      </c:pt>
                      <c:pt idx="16780">
                        <c:v>4.7053587962930949</c:v>
                      </c:pt>
                      <c:pt idx="16781">
                        <c:v>4.70560185184726</c:v>
                      </c:pt>
                      <c:pt idx="16782">
                        <c:v>4.705844907408701</c:v>
                      </c:pt>
                      <c:pt idx="16783">
                        <c:v>4.706087962962866</c:v>
                      </c:pt>
                      <c:pt idx="16784">
                        <c:v>4.7063310185170311</c:v>
                      </c:pt>
                      <c:pt idx="16785">
                        <c:v>4.7065740740711961</c:v>
                      </c:pt>
                      <c:pt idx="16786">
                        <c:v>4.7068171296253611</c:v>
                      </c:pt>
                      <c:pt idx="16787">
                        <c:v>4.7070601851868021</c:v>
                      </c:pt>
                      <c:pt idx="16788">
                        <c:v>4.7073032407409672</c:v>
                      </c:pt>
                      <c:pt idx="16789">
                        <c:v>4.7075462962951322</c:v>
                      </c:pt>
                      <c:pt idx="16790">
                        <c:v>4.7077893518492973</c:v>
                      </c:pt>
                      <c:pt idx="16791">
                        <c:v>4.7080324074034623</c:v>
                      </c:pt>
                      <c:pt idx="16792">
                        <c:v>4.7082754629649033</c:v>
                      </c:pt>
                      <c:pt idx="16793">
                        <c:v>4.7085185185190683</c:v>
                      </c:pt>
                      <c:pt idx="16794">
                        <c:v>4.7087615740732334</c:v>
                      </c:pt>
                      <c:pt idx="16795">
                        <c:v>4.7090046296273984</c:v>
                      </c:pt>
                      <c:pt idx="16796">
                        <c:v>4.7092476851815634</c:v>
                      </c:pt>
                      <c:pt idx="16797">
                        <c:v>4.7094907407357285</c:v>
                      </c:pt>
                      <c:pt idx="16798">
                        <c:v>4.7097337962971695</c:v>
                      </c:pt>
                      <c:pt idx="16799">
                        <c:v>4.7099768518513345</c:v>
                      </c:pt>
                      <c:pt idx="16800">
                        <c:v>4.7102199074054996</c:v>
                      </c:pt>
                      <c:pt idx="16801">
                        <c:v>4.7104629629596646</c:v>
                      </c:pt>
                      <c:pt idx="16802">
                        <c:v>4.7107175925906093</c:v>
                      </c:pt>
                      <c:pt idx="16803">
                        <c:v>4.7109606481447743</c:v>
                      </c:pt>
                      <c:pt idx="16804">
                        <c:v>4.7112037036989394</c:v>
                      </c:pt>
                      <c:pt idx="16805">
                        <c:v>4.7114467592603804</c:v>
                      </c:pt>
                      <c:pt idx="16806">
                        <c:v>4.7116898148145454</c:v>
                      </c:pt>
                      <c:pt idx="16807">
                        <c:v>4.7119328703687104</c:v>
                      </c:pt>
                      <c:pt idx="16808">
                        <c:v>4.7121759259228755</c:v>
                      </c:pt>
                      <c:pt idx="16809">
                        <c:v>4.7124189814770405</c:v>
                      </c:pt>
                      <c:pt idx="16810">
                        <c:v>4.7126620370384815</c:v>
                      </c:pt>
                      <c:pt idx="16811">
                        <c:v>4.7129050925926466</c:v>
                      </c:pt>
                      <c:pt idx="16812">
                        <c:v>4.7131481481468116</c:v>
                      </c:pt>
                      <c:pt idx="16813">
                        <c:v>4.7133912037009766</c:v>
                      </c:pt>
                      <c:pt idx="16814">
                        <c:v>4.7136342592551417</c:v>
                      </c:pt>
                      <c:pt idx="16815">
                        <c:v>4.7138773148165827</c:v>
                      </c:pt>
                      <c:pt idx="16816">
                        <c:v>4.7141203703707477</c:v>
                      </c:pt>
                      <c:pt idx="16817">
                        <c:v>4.7143634259249128</c:v>
                      </c:pt>
                      <c:pt idx="16818">
                        <c:v>4.7146064814790778</c:v>
                      </c:pt>
                      <c:pt idx="16819">
                        <c:v>4.7148495370332428</c:v>
                      </c:pt>
                      <c:pt idx="16820">
                        <c:v>4.7150925925946838</c:v>
                      </c:pt>
                      <c:pt idx="16821">
                        <c:v>4.7153356481488489</c:v>
                      </c:pt>
                      <c:pt idx="16822">
                        <c:v>4.7155787037030139</c:v>
                      </c:pt>
                      <c:pt idx="16823">
                        <c:v>4.7158217592571789</c:v>
                      </c:pt>
                      <c:pt idx="16824">
                        <c:v>4.716064814811344</c:v>
                      </c:pt>
                      <c:pt idx="16825">
                        <c:v>4.716307870365509</c:v>
                      </c:pt>
                      <c:pt idx="16826">
                        <c:v>4.71655092592695</c:v>
                      </c:pt>
                      <c:pt idx="16827">
                        <c:v>4.7167939814811151</c:v>
                      </c:pt>
                      <c:pt idx="16828">
                        <c:v>4.7170370370352801</c:v>
                      </c:pt>
                      <c:pt idx="16829">
                        <c:v>4.7172800925894451</c:v>
                      </c:pt>
                      <c:pt idx="16830">
                        <c:v>4.7175231481436102</c:v>
                      </c:pt>
                      <c:pt idx="16831">
                        <c:v>4.7177662037050512</c:v>
                      </c:pt>
                      <c:pt idx="16832">
                        <c:v>4.7180092592592162</c:v>
                      </c:pt>
                      <c:pt idx="16833">
                        <c:v>4.7182523148133813</c:v>
                      </c:pt>
                      <c:pt idx="16834">
                        <c:v>4.7184953703675463</c:v>
                      </c:pt>
                      <c:pt idx="16835">
                        <c:v>4.7187384259217113</c:v>
                      </c:pt>
                      <c:pt idx="16836">
                        <c:v>4.7189814814831523</c:v>
                      </c:pt>
                      <c:pt idx="16837">
                        <c:v>4.7192245370373174</c:v>
                      </c:pt>
                      <c:pt idx="16838">
                        <c:v>4.7194675925914824</c:v>
                      </c:pt>
                      <c:pt idx="16839">
                        <c:v>4.7197106481456474</c:v>
                      </c:pt>
                      <c:pt idx="16840">
                        <c:v>4.7199537036998125</c:v>
                      </c:pt>
                      <c:pt idx="16841">
                        <c:v>4.7201967592612535</c:v>
                      </c:pt>
                      <c:pt idx="16842">
                        <c:v>4.7204398148154185</c:v>
                      </c:pt>
                      <c:pt idx="16843">
                        <c:v>4.7206828703695836</c:v>
                      </c:pt>
                      <c:pt idx="16844">
                        <c:v>4.7209259259237486</c:v>
                      </c:pt>
                      <c:pt idx="16845">
                        <c:v>4.7211689814779136</c:v>
                      </c:pt>
                      <c:pt idx="16846">
                        <c:v>4.7214120370320787</c:v>
                      </c:pt>
                      <c:pt idx="16847">
                        <c:v>4.7216550925935197</c:v>
                      </c:pt>
                      <c:pt idx="16848">
                        <c:v>4.7218981481476847</c:v>
                      </c:pt>
                      <c:pt idx="16849">
                        <c:v>4.7221412037018498</c:v>
                      </c:pt>
                      <c:pt idx="16850">
                        <c:v>4.7223958333327944</c:v>
                      </c:pt>
                      <c:pt idx="16851">
                        <c:v>4.7226388888869595</c:v>
                      </c:pt>
                      <c:pt idx="16852">
                        <c:v>4.7228819444411245</c:v>
                      </c:pt>
                      <c:pt idx="16853">
                        <c:v>4.7231249999952896</c:v>
                      </c:pt>
                      <c:pt idx="16854">
                        <c:v>4.7233680555567306</c:v>
                      </c:pt>
                      <c:pt idx="16855">
                        <c:v>4.7236111111108956</c:v>
                      </c:pt>
                      <c:pt idx="16856">
                        <c:v>4.7238541666650606</c:v>
                      </c:pt>
                      <c:pt idx="16857">
                        <c:v>4.7240972222192257</c:v>
                      </c:pt>
                      <c:pt idx="16858">
                        <c:v>4.7243402777733907</c:v>
                      </c:pt>
                      <c:pt idx="16859">
                        <c:v>4.7245833333348317</c:v>
                      </c:pt>
                      <c:pt idx="16860">
                        <c:v>4.7248263888889968</c:v>
                      </c:pt>
                      <c:pt idx="16861">
                        <c:v>4.7250694444431618</c:v>
                      </c:pt>
                      <c:pt idx="16862">
                        <c:v>4.7253124999973268</c:v>
                      </c:pt>
                      <c:pt idx="16863">
                        <c:v>4.7255555555514919</c:v>
                      </c:pt>
                      <c:pt idx="16864">
                        <c:v>4.7257986111129329</c:v>
                      </c:pt>
                      <c:pt idx="16865">
                        <c:v>4.7260416666670979</c:v>
                      </c:pt>
                      <c:pt idx="16866">
                        <c:v>4.7262847222212629</c:v>
                      </c:pt>
                      <c:pt idx="16867">
                        <c:v>4.726527777775428</c:v>
                      </c:pt>
                      <c:pt idx="16868">
                        <c:v>4.726770833329593</c:v>
                      </c:pt>
                      <c:pt idx="16869">
                        <c:v>4.7270138888837581</c:v>
                      </c:pt>
                      <c:pt idx="16870">
                        <c:v>4.7272569444451991</c:v>
                      </c:pt>
                      <c:pt idx="16871">
                        <c:v>4.7274999999993641</c:v>
                      </c:pt>
                      <c:pt idx="16872">
                        <c:v>4.7277430555535291</c:v>
                      </c:pt>
                      <c:pt idx="16873">
                        <c:v>4.7279861111076942</c:v>
                      </c:pt>
                      <c:pt idx="16874">
                        <c:v>4.7282291666618592</c:v>
                      </c:pt>
                      <c:pt idx="16875">
                        <c:v>4.7284722222233002</c:v>
                      </c:pt>
                      <c:pt idx="16876">
                        <c:v>4.7287152777774653</c:v>
                      </c:pt>
                      <c:pt idx="16877">
                        <c:v>4.7289583333316303</c:v>
                      </c:pt>
                      <c:pt idx="16878">
                        <c:v>4.7292013888857953</c:v>
                      </c:pt>
                      <c:pt idx="16879">
                        <c:v>4.7294444444399604</c:v>
                      </c:pt>
                      <c:pt idx="16880">
                        <c:v>4.7296875000014014</c:v>
                      </c:pt>
                      <c:pt idx="16881">
                        <c:v>4.7299305555555664</c:v>
                      </c:pt>
                      <c:pt idx="16882">
                        <c:v>4.7301736111097314</c:v>
                      </c:pt>
                      <c:pt idx="16883">
                        <c:v>4.7304166666638965</c:v>
                      </c:pt>
                      <c:pt idx="16884">
                        <c:v>4.7306597222180615</c:v>
                      </c:pt>
                      <c:pt idx="16885">
                        <c:v>4.7309027777795025</c:v>
                      </c:pt>
                      <c:pt idx="16886">
                        <c:v>4.7311458333336676</c:v>
                      </c:pt>
                      <c:pt idx="16887">
                        <c:v>4.7313888888878326</c:v>
                      </c:pt>
                      <c:pt idx="16888">
                        <c:v>4.7316319444419976</c:v>
                      </c:pt>
                      <c:pt idx="16889">
                        <c:v>4.7318749999961627</c:v>
                      </c:pt>
                      <c:pt idx="16890">
                        <c:v>4.7321180555576037</c:v>
                      </c:pt>
                      <c:pt idx="16891">
                        <c:v>4.7323611111117687</c:v>
                      </c:pt>
                      <c:pt idx="16892">
                        <c:v>4.7326041666659338</c:v>
                      </c:pt>
                      <c:pt idx="16893">
                        <c:v>4.7328472222200988</c:v>
                      </c:pt>
                      <c:pt idx="16894">
                        <c:v>4.7330902777742638</c:v>
                      </c:pt>
                      <c:pt idx="16895">
                        <c:v>4.7333333333284289</c:v>
                      </c:pt>
                      <c:pt idx="16896">
                        <c:v>4.7335763888898699</c:v>
                      </c:pt>
                      <c:pt idx="16897">
                        <c:v>4.7338194444440349</c:v>
                      </c:pt>
                      <c:pt idx="16898">
                        <c:v>4.7340740740749796</c:v>
                      </c:pt>
                      <c:pt idx="16899">
                        <c:v>4.7343171296291446</c:v>
                      </c:pt>
                      <c:pt idx="16900">
                        <c:v>4.7345601851833097</c:v>
                      </c:pt>
                      <c:pt idx="16901">
                        <c:v>4.7348032407374747</c:v>
                      </c:pt>
                      <c:pt idx="16902">
                        <c:v>4.7350462962916398</c:v>
                      </c:pt>
                      <c:pt idx="16903">
                        <c:v>4.7352893518530808</c:v>
                      </c:pt>
                      <c:pt idx="16904">
                        <c:v>4.7355324074072458</c:v>
                      </c:pt>
                      <c:pt idx="16905">
                        <c:v>4.7357754629614108</c:v>
                      </c:pt>
                      <c:pt idx="16906">
                        <c:v>4.7360185185155759</c:v>
                      </c:pt>
                      <c:pt idx="16907">
                        <c:v>4.7362615740697409</c:v>
                      </c:pt>
                      <c:pt idx="16908">
                        <c:v>4.7365046296311819</c:v>
                      </c:pt>
                      <c:pt idx="16909">
                        <c:v>4.7367476851853469</c:v>
                      </c:pt>
                      <c:pt idx="16910">
                        <c:v>4.736990740739512</c:v>
                      </c:pt>
                      <c:pt idx="16911">
                        <c:v>4.737233796293677</c:v>
                      </c:pt>
                      <c:pt idx="16912">
                        <c:v>4.7374768518478421</c:v>
                      </c:pt>
                      <c:pt idx="16913">
                        <c:v>4.7377199074092831</c:v>
                      </c:pt>
                      <c:pt idx="16914">
                        <c:v>4.7379629629634481</c:v>
                      </c:pt>
                      <c:pt idx="16915">
                        <c:v>4.7382060185176131</c:v>
                      </c:pt>
                      <c:pt idx="16916">
                        <c:v>4.7384490740717782</c:v>
                      </c:pt>
                      <c:pt idx="16917">
                        <c:v>4.7386921296259432</c:v>
                      </c:pt>
                      <c:pt idx="16918">
                        <c:v>4.7389351851801083</c:v>
                      </c:pt>
                      <c:pt idx="16919">
                        <c:v>4.7391782407415493</c:v>
                      </c:pt>
                      <c:pt idx="16920">
                        <c:v>4.7394212962957143</c:v>
                      </c:pt>
                      <c:pt idx="16921">
                        <c:v>4.7396643518498793</c:v>
                      </c:pt>
                      <c:pt idx="16922">
                        <c:v>4.7399074074040444</c:v>
                      </c:pt>
                      <c:pt idx="16923">
                        <c:v>4.7401504629582094</c:v>
                      </c:pt>
                      <c:pt idx="16924">
                        <c:v>4.7403935185196504</c:v>
                      </c:pt>
                      <c:pt idx="16925">
                        <c:v>4.7406365740738154</c:v>
                      </c:pt>
                      <c:pt idx="16926">
                        <c:v>4.7408796296279805</c:v>
                      </c:pt>
                      <c:pt idx="16927">
                        <c:v>4.7411226851821455</c:v>
                      </c:pt>
                      <c:pt idx="16928">
                        <c:v>4.7413657407363106</c:v>
                      </c:pt>
                      <c:pt idx="16929">
                        <c:v>4.7416087962977516</c:v>
                      </c:pt>
                      <c:pt idx="16930">
                        <c:v>4.7418518518519166</c:v>
                      </c:pt>
                      <c:pt idx="16931">
                        <c:v>4.7420949074060816</c:v>
                      </c:pt>
                      <c:pt idx="16932">
                        <c:v>4.7423379629602467</c:v>
                      </c:pt>
                      <c:pt idx="16933">
                        <c:v>4.7425810185144117</c:v>
                      </c:pt>
                      <c:pt idx="16934">
                        <c:v>4.7428240740758527</c:v>
                      </c:pt>
                      <c:pt idx="16935">
                        <c:v>4.7430671296300178</c:v>
                      </c:pt>
                      <c:pt idx="16936">
                        <c:v>4.7433101851841828</c:v>
                      </c:pt>
                      <c:pt idx="16937">
                        <c:v>4.7435532407383478</c:v>
                      </c:pt>
                      <c:pt idx="16938">
                        <c:v>4.7437962962925129</c:v>
                      </c:pt>
                      <c:pt idx="16939">
                        <c:v>4.7440393518539539</c:v>
                      </c:pt>
                      <c:pt idx="16940">
                        <c:v>4.7442824074081189</c:v>
                      </c:pt>
                      <c:pt idx="16941">
                        <c:v>4.7445254629622839</c:v>
                      </c:pt>
                      <c:pt idx="16942">
                        <c:v>4.744768518516449</c:v>
                      </c:pt>
                      <c:pt idx="16943">
                        <c:v>4.745011574070614</c:v>
                      </c:pt>
                      <c:pt idx="16944">
                        <c:v>4.7452546296247791</c:v>
                      </c:pt>
                      <c:pt idx="16945">
                        <c:v>4.7454976851862201</c:v>
                      </c:pt>
                      <c:pt idx="16946">
                        <c:v>4.7457407407403851</c:v>
                      </c:pt>
                      <c:pt idx="16947">
                        <c:v>4.7459953703713298</c:v>
                      </c:pt>
                      <c:pt idx="16948">
                        <c:v>4.7462384259254948</c:v>
                      </c:pt>
                      <c:pt idx="16949">
                        <c:v>4.7464814814796599</c:v>
                      </c:pt>
                      <c:pt idx="16950">
                        <c:v>4.7467245370338249</c:v>
                      </c:pt>
                      <c:pt idx="16951">
                        <c:v>4.7469675925879899</c:v>
                      </c:pt>
                      <c:pt idx="16952">
                        <c:v>4.7472106481494309</c:v>
                      </c:pt>
                      <c:pt idx="16953">
                        <c:v>4.747453703703596</c:v>
                      </c:pt>
                      <c:pt idx="16954">
                        <c:v>4.747696759257761</c:v>
                      </c:pt>
                      <c:pt idx="16955">
                        <c:v>4.7479398148119261</c:v>
                      </c:pt>
                      <c:pt idx="16956">
                        <c:v>4.7481828703660911</c:v>
                      </c:pt>
                      <c:pt idx="16957">
                        <c:v>4.7484259259275321</c:v>
                      </c:pt>
                      <c:pt idx="16958">
                        <c:v>4.7486689814816971</c:v>
                      </c:pt>
                      <c:pt idx="16959">
                        <c:v>4.7489120370358622</c:v>
                      </c:pt>
                      <c:pt idx="16960">
                        <c:v>4.7491550925900272</c:v>
                      </c:pt>
                      <c:pt idx="16961">
                        <c:v>4.7493981481441923</c:v>
                      </c:pt>
                      <c:pt idx="16962">
                        <c:v>4.7496412037056333</c:v>
                      </c:pt>
                      <c:pt idx="16963">
                        <c:v>4.7498842592597983</c:v>
                      </c:pt>
                      <c:pt idx="16964">
                        <c:v>4.7501273148139633</c:v>
                      </c:pt>
                      <c:pt idx="16965">
                        <c:v>4.7503703703681284</c:v>
                      </c:pt>
                      <c:pt idx="16966">
                        <c:v>4.7506134259222934</c:v>
                      </c:pt>
                      <c:pt idx="16967">
                        <c:v>4.7508564814764584</c:v>
                      </c:pt>
                      <c:pt idx="16968">
                        <c:v>4.7510995370378994</c:v>
                      </c:pt>
                      <c:pt idx="16969">
                        <c:v>4.7513425925920645</c:v>
                      </c:pt>
                      <c:pt idx="16970">
                        <c:v>4.7515856481462295</c:v>
                      </c:pt>
                      <c:pt idx="16971">
                        <c:v>4.7518287037003946</c:v>
                      </c:pt>
                      <c:pt idx="16972">
                        <c:v>4.7520717592545596</c:v>
                      </c:pt>
                      <c:pt idx="16973">
                        <c:v>4.7523148148160006</c:v>
                      </c:pt>
                      <c:pt idx="16974">
                        <c:v>4.7525578703701656</c:v>
                      </c:pt>
                      <c:pt idx="16975">
                        <c:v>4.7528009259243307</c:v>
                      </c:pt>
                      <c:pt idx="16976">
                        <c:v>4.7530439814784957</c:v>
                      </c:pt>
                      <c:pt idx="16977">
                        <c:v>4.7532870370326608</c:v>
                      </c:pt>
                      <c:pt idx="16978">
                        <c:v>4.7535300925941018</c:v>
                      </c:pt>
                      <c:pt idx="16979">
                        <c:v>4.7537731481482668</c:v>
                      </c:pt>
                      <c:pt idx="16980">
                        <c:v>4.7540162037024318</c:v>
                      </c:pt>
                      <c:pt idx="16981">
                        <c:v>4.7542592592565969</c:v>
                      </c:pt>
                      <c:pt idx="16982">
                        <c:v>4.7545023148107619</c:v>
                      </c:pt>
                      <c:pt idx="16983">
                        <c:v>4.7547453703722029</c:v>
                      </c:pt>
                      <c:pt idx="16984">
                        <c:v>4.7549884259263679</c:v>
                      </c:pt>
                      <c:pt idx="16985">
                        <c:v>4.755231481480533</c:v>
                      </c:pt>
                      <c:pt idx="16986">
                        <c:v>4.755474537034698</c:v>
                      </c:pt>
                      <c:pt idx="16987">
                        <c:v>4.7557175925888631</c:v>
                      </c:pt>
                      <c:pt idx="16988">
                        <c:v>4.7559606481430281</c:v>
                      </c:pt>
                      <c:pt idx="16989">
                        <c:v>4.7562037037044691</c:v>
                      </c:pt>
                      <c:pt idx="16990">
                        <c:v>4.7564467592586341</c:v>
                      </c:pt>
                      <c:pt idx="16991">
                        <c:v>4.7566898148127992</c:v>
                      </c:pt>
                      <c:pt idx="16992">
                        <c:v>4.7569328703669642</c:v>
                      </c:pt>
                      <c:pt idx="16993">
                        <c:v>4.7571759259211293</c:v>
                      </c:pt>
                      <c:pt idx="16994">
                        <c:v>4.7574189814825703</c:v>
                      </c:pt>
                      <c:pt idx="16995">
                        <c:v>4.757673611106239</c:v>
                      </c:pt>
                      <c:pt idx="16996">
                        <c:v>4.75791666666768</c:v>
                      </c:pt>
                      <c:pt idx="16997">
                        <c:v>4.758159722221845</c:v>
                      </c:pt>
                      <c:pt idx="16998">
                        <c:v>4.7584027777760101</c:v>
                      </c:pt>
                      <c:pt idx="16999">
                        <c:v>4.7586458333301751</c:v>
                      </c:pt>
                      <c:pt idx="17000">
                        <c:v>4.7588888888843401</c:v>
                      </c:pt>
                      <c:pt idx="17001">
                        <c:v>4.7591319444457811</c:v>
                      </c:pt>
                      <c:pt idx="17002">
                        <c:v>4.7593749999999462</c:v>
                      </c:pt>
                      <c:pt idx="17003">
                        <c:v>4.7596180555541112</c:v>
                      </c:pt>
                      <c:pt idx="17004">
                        <c:v>4.7598611111082763</c:v>
                      </c:pt>
                      <c:pt idx="17005">
                        <c:v>4.7601041666624413</c:v>
                      </c:pt>
                      <c:pt idx="17006">
                        <c:v>4.7603472222238823</c:v>
                      </c:pt>
                      <c:pt idx="17007">
                        <c:v>4.7605902777780473</c:v>
                      </c:pt>
                      <c:pt idx="17008">
                        <c:v>4.7608333333322124</c:v>
                      </c:pt>
                      <c:pt idx="17009">
                        <c:v>4.7610763888863774</c:v>
                      </c:pt>
                      <c:pt idx="17010">
                        <c:v>4.7613194444405424</c:v>
                      </c:pt>
                      <c:pt idx="17011">
                        <c:v>4.7615625000019834</c:v>
                      </c:pt>
                      <c:pt idx="17012">
                        <c:v>4.7618055555561485</c:v>
                      </c:pt>
                      <c:pt idx="17013">
                        <c:v>4.7620486111103135</c:v>
                      </c:pt>
                      <c:pt idx="17014">
                        <c:v>4.7622916666644786</c:v>
                      </c:pt>
                      <c:pt idx="17015">
                        <c:v>4.7625347222186436</c:v>
                      </c:pt>
                      <c:pt idx="17016">
                        <c:v>4.7627777777728086</c:v>
                      </c:pt>
                      <c:pt idx="17017">
                        <c:v>4.7630208333342496</c:v>
                      </c:pt>
                      <c:pt idx="17018">
                        <c:v>4.7632638888884147</c:v>
                      </c:pt>
                      <c:pt idx="17019">
                        <c:v>4.7635069444425797</c:v>
                      </c:pt>
                      <c:pt idx="17020">
                        <c:v>4.7637499999967448</c:v>
                      </c:pt>
                      <c:pt idx="17021">
                        <c:v>4.7639930555509098</c:v>
                      </c:pt>
                      <c:pt idx="17022">
                        <c:v>4.7642361111123508</c:v>
                      </c:pt>
                      <c:pt idx="17023">
                        <c:v>4.7644791666665158</c:v>
                      </c:pt>
                      <c:pt idx="17024">
                        <c:v>4.7647222222206809</c:v>
                      </c:pt>
                      <c:pt idx="17025">
                        <c:v>4.7649652777748459</c:v>
                      </c:pt>
                      <c:pt idx="17026">
                        <c:v>4.7652083333290109</c:v>
                      </c:pt>
                      <c:pt idx="17027">
                        <c:v>4.7654513888904519</c:v>
                      </c:pt>
                      <c:pt idx="17028">
                        <c:v>4.765694444444617</c:v>
                      </c:pt>
                      <c:pt idx="17029">
                        <c:v>4.765937499998782</c:v>
                      </c:pt>
                      <c:pt idx="17030">
                        <c:v>4.7661805555529471</c:v>
                      </c:pt>
                      <c:pt idx="17031">
                        <c:v>4.7664236111071121</c:v>
                      </c:pt>
                      <c:pt idx="17032">
                        <c:v>4.7666666666685531</c:v>
                      </c:pt>
                      <c:pt idx="17033">
                        <c:v>4.7669097222227181</c:v>
                      </c:pt>
                      <c:pt idx="17034">
                        <c:v>4.7671527777768832</c:v>
                      </c:pt>
                      <c:pt idx="17035">
                        <c:v>4.7673958333310482</c:v>
                      </c:pt>
                      <c:pt idx="17036">
                        <c:v>4.7676388888852133</c:v>
                      </c:pt>
                      <c:pt idx="17037">
                        <c:v>4.7678819444393783</c:v>
                      </c:pt>
                      <c:pt idx="17038">
                        <c:v>4.7681250000008193</c:v>
                      </c:pt>
                      <c:pt idx="17039">
                        <c:v>4.7683680555549843</c:v>
                      </c:pt>
                      <c:pt idx="17040">
                        <c:v>4.7686111111091494</c:v>
                      </c:pt>
                      <c:pt idx="17041">
                        <c:v>4.7688541666633144</c:v>
                      </c:pt>
                      <c:pt idx="17042">
                        <c:v>4.7690972222174794</c:v>
                      </c:pt>
                      <c:pt idx="17043">
                        <c:v>4.7693518518484241</c:v>
                      </c:pt>
                      <c:pt idx="17044">
                        <c:v>4.7695949074025892</c:v>
                      </c:pt>
                      <c:pt idx="17045">
                        <c:v>4.7698379629640302</c:v>
                      </c:pt>
                      <c:pt idx="17046">
                        <c:v>4.7700810185181952</c:v>
                      </c:pt>
                      <c:pt idx="17047">
                        <c:v>4.7703240740723603</c:v>
                      </c:pt>
                      <c:pt idx="17048">
                        <c:v>4.7705671296265253</c:v>
                      </c:pt>
                      <c:pt idx="17049">
                        <c:v>4.7708101851806903</c:v>
                      </c:pt>
                      <c:pt idx="17050">
                        <c:v>4.7710532407421313</c:v>
                      </c:pt>
                      <c:pt idx="17051">
                        <c:v>4.7712962962962964</c:v>
                      </c:pt>
                      <c:pt idx="17052">
                        <c:v>4.7715393518504614</c:v>
                      </c:pt>
                      <c:pt idx="17053">
                        <c:v>4.7717824074046264</c:v>
                      </c:pt>
                      <c:pt idx="17054">
                        <c:v>4.7720254629587915</c:v>
                      </c:pt>
                      <c:pt idx="17055">
                        <c:v>4.7722685185202325</c:v>
                      </c:pt>
                      <c:pt idx="17056">
                        <c:v>4.7725115740743975</c:v>
                      </c:pt>
                      <c:pt idx="17057">
                        <c:v>4.7727546296285626</c:v>
                      </c:pt>
                      <c:pt idx="17058">
                        <c:v>4.7729976851827276</c:v>
                      </c:pt>
                      <c:pt idx="17059">
                        <c:v>4.7732407407368926</c:v>
                      </c:pt>
                      <c:pt idx="17060">
                        <c:v>4.7734837962983336</c:v>
                      </c:pt>
                      <c:pt idx="17061">
                        <c:v>4.7737268518524987</c:v>
                      </c:pt>
                      <c:pt idx="17062">
                        <c:v>4.7739699074066637</c:v>
                      </c:pt>
                      <c:pt idx="17063">
                        <c:v>4.7742129629608288</c:v>
                      </c:pt>
                      <c:pt idx="17064">
                        <c:v>4.7744560185149938</c:v>
                      </c:pt>
                      <c:pt idx="17065">
                        <c:v>4.7746990740691588</c:v>
                      </c:pt>
                      <c:pt idx="17066">
                        <c:v>4.7749421296305998</c:v>
                      </c:pt>
                      <c:pt idx="17067">
                        <c:v>4.7751851851847649</c:v>
                      </c:pt>
                      <c:pt idx="17068">
                        <c:v>4.7754282407389299</c:v>
                      </c:pt>
                      <c:pt idx="17069">
                        <c:v>4.7756712962930949</c:v>
                      </c:pt>
                      <c:pt idx="17070">
                        <c:v>4.77591435184726</c:v>
                      </c:pt>
                      <c:pt idx="17071">
                        <c:v>4.776157407408701</c:v>
                      </c:pt>
                      <c:pt idx="17072">
                        <c:v>4.776400462962866</c:v>
                      </c:pt>
                      <c:pt idx="17073">
                        <c:v>4.7766435185170311</c:v>
                      </c:pt>
                      <c:pt idx="17074">
                        <c:v>4.7768865740711961</c:v>
                      </c:pt>
                      <c:pt idx="17075">
                        <c:v>4.7771296296253611</c:v>
                      </c:pt>
                      <c:pt idx="17076">
                        <c:v>4.7773726851868021</c:v>
                      </c:pt>
                      <c:pt idx="17077">
                        <c:v>4.7776157407409672</c:v>
                      </c:pt>
                      <c:pt idx="17078">
                        <c:v>4.7778587962951322</c:v>
                      </c:pt>
                      <c:pt idx="17079">
                        <c:v>4.7781018518492973</c:v>
                      </c:pt>
                      <c:pt idx="17080">
                        <c:v>4.7783449074034623</c:v>
                      </c:pt>
                      <c:pt idx="17081">
                        <c:v>4.7785879629649033</c:v>
                      </c:pt>
                      <c:pt idx="17082">
                        <c:v>4.7788310185190683</c:v>
                      </c:pt>
                      <c:pt idx="17083">
                        <c:v>4.7790740740732334</c:v>
                      </c:pt>
                      <c:pt idx="17084">
                        <c:v>4.7793171296273984</c:v>
                      </c:pt>
                      <c:pt idx="17085">
                        <c:v>4.7795601851815634</c:v>
                      </c:pt>
                      <c:pt idx="17086">
                        <c:v>4.7798032407357285</c:v>
                      </c:pt>
                      <c:pt idx="17087">
                        <c:v>4.7800462962971695</c:v>
                      </c:pt>
                      <c:pt idx="17088">
                        <c:v>4.7802893518513345</c:v>
                      </c:pt>
                      <c:pt idx="17089">
                        <c:v>4.7805324074054996</c:v>
                      </c:pt>
                      <c:pt idx="17090">
                        <c:v>4.7807754629596646</c:v>
                      </c:pt>
                      <c:pt idx="17091">
                        <c:v>4.7810300925906093</c:v>
                      </c:pt>
                      <c:pt idx="17092">
                        <c:v>4.7812731481447743</c:v>
                      </c:pt>
                      <c:pt idx="17093">
                        <c:v>4.7815162036989394</c:v>
                      </c:pt>
                      <c:pt idx="17094">
                        <c:v>4.7817592592603804</c:v>
                      </c:pt>
                      <c:pt idx="17095">
                        <c:v>4.7820023148145454</c:v>
                      </c:pt>
                      <c:pt idx="17096">
                        <c:v>4.7822453703687104</c:v>
                      </c:pt>
                      <c:pt idx="17097">
                        <c:v>4.7824884259228755</c:v>
                      </c:pt>
                      <c:pt idx="17098">
                        <c:v>4.7827314814770405</c:v>
                      </c:pt>
                      <c:pt idx="17099">
                        <c:v>4.7829745370384815</c:v>
                      </c:pt>
                      <c:pt idx="17100">
                        <c:v>4.7832175925926466</c:v>
                      </c:pt>
                      <c:pt idx="17101">
                        <c:v>4.7834606481468116</c:v>
                      </c:pt>
                      <c:pt idx="17102">
                        <c:v>4.7837037037009766</c:v>
                      </c:pt>
                      <c:pt idx="17103">
                        <c:v>4.7839467592551417</c:v>
                      </c:pt>
                      <c:pt idx="17104">
                        <c:v>4.7841898148165827</c:v>
                      </c:pt>
                      <c:pt idx="17105">
                        <c:v>4.7844328703707477</c:v>
                      </c:pt>
                      <c:pt idx="17106">
                        <c:v>4.7846759259249128</c:v>
                      </c:pt>
                      <c:pt idx="17107">
                        <c:v>4.7849189814790778</c:v>
                      </c:pt>
                      <c:pt idx="17108">
                        <c:v>4.7851620370332428</c:v>
                      </c:pt>
                      <c:pt idx="17109">
                        <c:v>4.7854050925946838</c:v>
                      </c:pt>
                      <c:pt idx="17110">
                        <c:v>4.7856481481488489</c:v>
                      </c:pt>
                      <c:pt idx="17111">
                        <c:v>4.7858912037030139</c:v>
                      </c:pt>
                      <c:pt idx="17112">
                        <c:v>4.7861342592571789</c:v>
                      </c:pt>
                      <c:pt idx="17113">
                        <c:v>4.786377314811344</c:v>
                      </c:pt>
                      <c:pt idx="17114">
                        <c:v>4.786620370365509</c:v>
                      </c:pt>
                      <c:pt idx="17115">
                        <c:v>4.78686342592695</c:v>
                      </c:pt>
                      <c:pt idx="17116">
                        <c:v>4.7871064814811151</c:v>
                      </c:pt>
                      <c:pt idx="17117">
                        <c:v>4.7873495370352801</c:v>
                      </c:pt>
                      <c:pt idx="17118">
                        <c:v>4.7875925925894451</c:v>
                      </c:pt>
                      <c:pt idx="17119">
                        <c:v>4.7878356481436102</c:v>
                      </c:pt>
                      <c:pt idx="17120">
                        <c:v>4.7880787037050512</c:v>
                      </c:pt>
                      <c:pt idx="17121">
                        <c:v>4.7883217592592162</c:v>
                      </c:pt>
                      <c:pt idx="17122">
                        <c:v>4.7885648148133813</c:v>
                      </c:pt>
                      <c:pt idx="17123">
                        <c:v>4.7888078703675463</c:v>
                      </c:pt>
                      <c:pt idx="17124">
                        <c:v>4.7890509259217113</c:v>
                      </c:pt>
                      <c:pt idx="17125">
                        <c:v>4.7892939814831523</c:v>
                      </c:pt>
                      <c:pt idx="17126">
                        <c:v>4.7895370370373174</c:v>
                      </c:pt>
                      <c:pt idx="17127">
                        <c:v>4.7897800925914824</c:v>
                      </c:pt>
                      <c:pt idx="17128">
                        <c:v>4.7900231481456474</c:v>
                      </c:pt>
                      <c:pt idx="17129">
                        <c:v>4.7902662036998125</c:v>
                      </c:pt>
                      <c:pt idx="17130">
                        <c:v>4.7905092592612535</c:v>
                      </c:pt>
                      <c:pt idx="17131">
                        <c:v>4.7907523148154185</c:v>
                      </c:pt>
                      <c:pt idx="17132">
                        <c:v>4.7909953703695836</c:v>
                      </c:pt>
                      <c:pt idx="17133">
                        <c:v>4.7912384259237486</c:v>
                      </c:pt>
                      <c:pt idx="17134">
                        <c:v>4.7914814814779136</c:v>
                      </c:pt>
                      <c:pt idx="17135">
                        <c:v>4.7917245370320787</c:v>
                      </c:pt>
                      <c:pt idx="17136">
                        <c:v>4.7919675925935197</c:v>
                      </c:pt>
                      <c:pt idx="17137">
                        <c:v>4.7922106481476847</c:v>
                      </c:pt>
                      <c:pt idx="17138">
                        <c:v>4.7924537037018498</c:v>
                      </c:pt>
                      <c:pt idx="17139">
                        <c:v>4.7927083333327944</c:v>
                      </c:pt>
                      <c:pt idx="17140">
                        <c:v>4.7929513888869595</c:v>
                      </c:pt>
                      <c:pt idx="17141">
                        <c:v>4.7931944444411245</c:v>
                      </c:pt>
                      <c:pt idx="17142">
                        <c:v>4.7934374999952896</c:v>
                      </c:pt>
                      <c:pt idx="17143">
                        <c:v>4.7936805555567306</c:v>
                      </c:pt>
                      <c:pt idx="17144">
                        <c:v>4.7939236111108956</c:v>
                      </c:pt>
                      <c:pt idx="17145">
                        <c:v>4.7941666666650606</c:v>
                      </c:pt>
                      <c:pt idx="17146">
                        <c:v>4.7944097222192257</c:v>
                      </c:pt>
                      <c:pt idx="17147">
                        <c:v>4.7946527777733907</c:v>
                      </c:pt>
                      <c:pt idx="17148">
                        <c:v>4.7948958333348317</c:v>
                      </c:pt>
                      <c:pt idx="17149">
                        <c:v>4.7951388888889968</c:v>
                      </c:pt>
                      <c:pt idx="17150">
                        <c:v>4.7953819444431618</c:v>
                      </c:pt>
                      <c:pt idx="17151">
                        <c:v>4.7956249999973268</c:v>
                      </c:pt>
                      <c:pt idx="17152">
                        <c:v>4.7958680555514919</c:v>
                      </c:pt>
                      <c:pt idx="17153">
                        <c:v>4.7961111111129329</c:v>
                      </c:pt>
                      <c:pt idx="17154">
                        <c:v>4.7963541666670979</c:v>
                      </c:pt>
                      <c:pt idx="17155">
                        <c:v>4.7965972222212629</c:v>
                      </c:pt>
                      <c:pt idx="17156">
                        <c:v>4.796840277775428</c:v>
                      </c:pt>
                      <c:pt idx="17157">
                        <c:v>4.797083333329593</c:v>
                      </c:pt>
                      <c:pt idx="17158">
                        <c:v>4.7973263888837581</c:v>
                      </c:pt>
                      <c:pt idx="17159">
                        <c:v>4.7975694444451991</c:v>
                      </c:pt>
                      <c:pt idx="17160">
                        <c:v>4.7978124999993641</c:v>
                      </c:pt>
                      <c:pt idx="17161">
                        <c:v>4.7980555555535291</c:v>
                      </c:pt>
                      <c:pt idx="17162">
                        <c:v>4.7982986111076942</c:v>
                      </c:pt>
                      <c:pt idx="17163">
                        <c:v>4.7985416666618592</c:v>
                      </c:pt>
                      <c:pt idx="17164">
                        <c:v>4.7987847222233002</c:v>
                      </c:pt>
                      <c:pt idx="17165">
                        <c:v>4.7990277777774653</c:v>
                      </c:pt>
                      <c:pt idx="17166">
                        <c:v>4.7992708333316303</c:v>
                      </c:pt>
                      <c:pt idx="17167">
                        <c:v>4.7995138888857953</c:v>
                      </c:pt>
                      <c:pt idx="17168">
                        <c:v>4.7997569444399604</c:v>
                      </c:pt>
                      <c:pt idx="17169">
                        <c:v>4.8000000000014014</c:v>
                      </c:pt>
                      <c:pt idx="17170">
                        <c:v>4.8002430555555664</c:v>
                      </c:pt>
                      <c:pt idx="17171">
                        <c:v>4.8004861111097314</c:v>
                      </c:pt>
                      <c:pt idx="17172">
                        <c:v>4.8007291666638965</c:v>
                      </c:pt>
                      <c:pt idx="17173">
                        <c:v>4.8009722222180615</c:v>
                      </c:pt>
                      <c:pt idx="17174">
                        <c:v>4.8012152777795025</c:v>
                      </c:pt>
                      <c:pt idx="17175">
                        <c:v>4.8014583333336676</c:v>
                      </c:pt>
                      <c:pt idx="17176">
                        <c:v>4.8017013888878326</c:v>
                      </c:pt>
                      <c:pt idx="17177">
                        <c:v>4.8019444444419976</c:v>
                      </c:pt>
                      <c:pt idx="17178">
                        <c:v>4.8021874999961627</c:v>
                      </c:pt>
                      <c:pt idx="17179">
                        <c:v>4.8024305555576037</c:v>
                      </c:pt>
                      <c:pt idx="17180">
                        <c:v>4.8026736111117687</c:v>
                      </c:pt>
                      <c:pt idx="17181">
                        <c:v>4.8029166666659338</c:v>
                      </c:pt>
                      <c:pt idx="17182">
                        <c:v>4.8031597222200988</c:v>
                      </c:pt>
                      <c:pt idx="17183">
                        <c:v>4.8034027777742638</c:v>
                      </c:pt>
                      <c:pt idx="17184">
                        <c:v>4.8036458333284289</c:v>
                      </c:pt>
                      <c:pt idx="17185">
                        <c:v>4.8038888888898699</c:v>
                      </c:pt>
                      <c:pt idx="17186">
                        <c:v>4.8041319444440349</c:v>
                      </c:pt>
                      <c:pt idx="17187">
                        <c:v>4.8043749999981999</c:v>
                      </c:pt>
                      <c:pt idx="17188">
                        <c:v>4.8046296296291446</c:v>
                      </c:pt>
                      <c:pt idx="17189">
                        <c:v>4.8048726851833097</c:v>
                      </c:pt>
                      <c:pt idx="17190">
                        <c:v>4.8051157407374747</c:v>
                      </c:pt>
                      <c:pt idx="17191">
                        <c:v>4.8053587962916398</c:v>
                      </c:pt>
                      <c:pt idx="17192">
                        <c:v>4.8056018518530808</c:v>
                      </c:pt>
                      <c:pt idx="17193">
                        <c:v>4.8058449074072458</c:v>
                      </c:pt>
                      <c:pt idx="17194">
                        <c:v>4.8060879629614108</c:v>
                      </c:pt>
                      <c:pt idx="17195">
                        <c:v>4.8063310185155759</c:v>
                      </c:pt>
                      <c:pt idx="17196">
                        <c:v>4.8065740740697409</c:v>
                      </c:pt>
                      <c:pt idx="17197">
                        <c:v>4.8068171296311819</c:v>
                      </c:pt>
                      <c:pt idx="17198">
                        <c:v>4.8070601851853469</c:v>
                      </c:pt>
                      <c:pt idx="17199">
                        <c:v>4.807303240739512</c:v>
                      </c:pt>
                      <c:pt idx="17200">
                        <c:v>4.807546296293677</c:v>
                      </c:pt>
                      <c:pt idx="17201">
                        <c:v>4.8077893518478421</c:v>
                      </c:pt>
                      <c:pt idx="17202">
                        <c:v>4.8080324074092831</c:v>
                      </c:pt>
                      <c:pt idx="17203">
                        <c:v>4.8082754629634481</c:v>
                      </c:pt>
                      <c:pt idx="17204">
                        <c:v>4.8085185185176131</c:v>
                      </c:pt>
                      <c:pt idx="17205">
                        <c:v>4.8087615740717782</c:v>
                      </c:pt>
                      <c:pt idx="17206">
                        <c:v>4.8090046296259432</c:v>
                      </c:pt>
                      <c:pt idx="17207">
                        <c:v>4.8092476851801083</c:v>
                      </c:pt>
                      <c:pt idx="17208">
                        <c:v>4.8094907407415493</c:v>
                      </c:pt>
                      <c:pt idx="17209">
                        <c:v>4.8097337962957143</c:v>
                      </c:pt>
                      <c:pt idx="17210">
                        <c:v>4.8099768518498793</c:v>
                      </c:pt>
                      <c:pt idx="17211">
                        <c:v>4.8102199074040444</c:v>
                      </c:pt>
                      <c:pt idx="17212">
                        <c:v>4.8104629629582094</c:v>
                      </c:pt>
                      <c:pt idx="17213">
                        <c:v>4.8107060185196504</c:v>
                      </c:pt>
                      <c:pt idx="17214">
                        <c:v>4.8109490740738154</c:v>
                      </c:pt>
                      <c:pt idx="17215">
                        <c:v>4.8111921296279805</c:v>
                      </c:pt>
                      <c:pt idx="17216">
                        <c:v>4.8114351851821455</c:v>
                      </c:pt>
                      <c:pt idx="17217">
                        <c:v>4.8116782407363106</c:v>
                      </c:pt>
                      <c:pt idx="17218">
                        <c:v>4.8119212962977516</c:v>
                      </c:pt>
                      <c:pt idx="17219">
                        <c:v>4.8121643518519166</c:v>
                      </c:pt>
                      <c:pt idx="17220">
                        <c:v>4.8124074074060816</c:v>
                      </c:pt>
                      <c:pt idx="17221">
                        <c:v>4.8126504629602467</c:v>
                      </c:pt>
                      <c:pt idx="17222">
                        <c:v>4.8128935185144117</c:v>
                      </c:pt>
                      <c:pt idx="17223">
                        <c:v>4.8131365740758527</c:v>
                      </c:pt>
                      <c:pt idx="17224">
                        <c:v>4.8133796296300178</c:v>
                      </c:pt>
                      <c:pt idx="17225">
                        <c:v>4.8136226851841828</c:v>
                      </c:pt>
                      <c:pt idx="17226">
                        <c:v>4.8138657407383478</c:v>
                      </c:pt>
                      <c:pt idx="17227">
                        <c:v>4.8141087962925129</c:v>
                      </c:pt>
                      <c:pt idx="17228">
                        <c:v>4.8143518518539539</c:v>
                      </c:pt>
                      <c:pt idx="17229">
                        <c:v>4.8145949074081189</c:v>
                      </c:pt>
                      <c:pt idx="17230">
                        <c:v>4.8148379629622839</c:v>
                      </c:pt>
                      <c:pt idx="17231">
                        <c:v>4.815081018516449</c:v>
                      </c:pt>
                      <c:pt idx="17232">
                        <c:v>4.815324074070614</c:v>
                      </c:pt>
                      <c:pt idx="17233">
                        <c:v>4.8155671296247791</c:v>
                      </c:pt>
                      <c:pt idx="17234">
                        <c:v>4.8158101851862201</c:v>
                      </c:pt>
                      <c:pt idx="17235">
                        <c:v>4.8160532407403851</c:v>
                      </c:pt>
                      <c:pt idx="17236">
                        <c:v>4.8163078703713298</c:v>
                      </c:pt>
                      <c:pt idx="17237">
                        <c:v>4.8165509259254948</c:v>
                      </c:pt>
                      <c:pt idx="17238">
                        <c:v>4.8167939814796599</c:v>
                      </c:pt>
                      <c:pt idx="17239">
                        <c:v>4.8170370370338249</c:v>
                      </c:pt>
                      <c:pt idx="17240">
                        <c:v>4.8172800925879899</c:v>
                      </c:pt>
                      <c:pt idx="17241">
                        <c:v>4.8175231481494309</c:v>
                      </c:pt>
                      <c:pt idx="17242">
                        <c:v>4.817766203703596</c:v>
                      </c:pt>
                      <c:pt idx="17243">
                        <c:v>4.818009259257761</c:v>
                      </c:pt>
                      <c:pt idx="17244">
                        <c:v>4.8182523148119261</c:v>
                      </c:pt>
                      <c:pt idx="17245">
                        <c:v>4.8184953703660911</c:v>
                      </c:pt>
                      <c:pt idx="17246">
                        <c:v>4.8187384259275321</c:v>
                      </c:pt>
                      <c:pt idx="17247">
                        <c:v>4.8189814814816971</c:v>
                      </c:pt>
                      <c:pt idx="17248">
                        <c:v>4.8192245370358622</c:v>
                      </c:pt>
                      <c:pt idx="17249">
                        <c:v>4.8194675925900272</c:v>
                      </c:pt>
                      <c:pt idx="17250">
                        <c:v>4.8197106481441923</c:v>
                      </c:pt>
                      <c:pt idx="17251">
                        <c:v>4.8199537037056333</c:v>
                      </c:pt>
                      <c:pt idx="17252">
                        <c:v>4.8201967592597983</c:v>
                      </c:pt>
                      <c:pt idx="17253">
                        <c:v>4.8204398148139633</c:v>
                      </c:pt>
                      <c:pt idx="17254">
                        <c:v>4.8206828703681284</c:v>
                      </c:pt>
                      <c:pt idx="17255">
                        <c:v>4.8209259259222934</c:v>
                      </c:pt>
                      <c:pt idx="17256">
                        <c:v>4.8211689814764584</c:v>
                      </c:pt>
                      <c:pt idx="17257">
                        <c:v>4.8214120370378994</c:v>
                      </c:pt>
                      <c:pt idx="17258">
                        <c:v>4.8216550925920645</c:v>
                      </c:pt>
                      <c:pt idx="17259">
                        <c:v>4.8218981481462295</c:v>
                      </c:pt>
                      <c:pt idx="17260">
                        <c:v>4.8221412037003946</c:v>
                      </c:pt>
                      <c:pt idx="17261">
                        <c:v>4.8223842592545596</c:v>
                      </c:pt>
                      <c:pt idx="17262">
                        <c:v>4.8226273148160006</c:v>
                      </c:pt>
                      <c:pt idx="17263">
                        <c:v>4.8228703703701656</c:v>
                      </c:pt>
                      <c:pt idx="17264">
                        <c:v>4.8231134259243307</c:v>
                      </c:pt>
                      <c:pt idx="17265">
                        <c:v>4.8233564814784957</c:v>
                      </c:pt>
                      <c:pt idx="17266">
                        <c:v>4.8235995370326608</c:v>
                      </c:pt>
                      <c:pt idx="17267">
                        <c:v>4.8238425925941018</c:v>
                      </c:pt>
                      <c:pt idx="17268">
                        <c:v>4.8240856481482668</c:v>
                      </c:pt>
                      <c:pt idx="17269">
                        <c:v>4.8243287037024318</c:v>
                      </c:pt>
                      <c:pt idx="17270">
                        <c:v>4.8245717592565969</c:v>
                      </c:pt>
                      <c:pt idx="17271">
                        <c:v>4.8248148148107619</c:v>
                      </c:pt>
                      <c:pt idx="17272">
                        <c:v>4.8250578703722029</c:v>
                      </c:pt>
                      <c:pt idx="17273">
                        <c:v>4.8253009259263679</c:v>
                      </c:pt>
                      <c:pt idx="17274">
                        <c:v>4.825543981480533</c:v>
                      </c:pt>
                      <c:pt idx="17275">
                        <c:v>4.825787037034698</c:v>
                      </c:pt>
                      <c:pt idx="17276">
                        <c:v>4.8260300925888631</c:v>
                      </c:pt>
                      <c:pt idx="17277">
                        <c:v>4.8262731481430281</c:v>
                      </c:pt>
                      <c:pt idx="17278">
                        <c:v>4.8265162037044691</c:v>
                      </c:pt>
                      <c:pt idx="17279">
                        <c:v>4.8267592592586341</c:v>
                      </c:pt>
                      <c:pt idx="17280">
                        <c:v>4.8270023148127992</c:v>
                      </c:pt>
                      <c:pt idx="17281">
                        <c:v>4.8272453703669642</c:v>
                      </c:pt>
                      <c:pt idx="17282">
                        <c:v>4.8274884259211293</c:v>
                      </c:pt>
                      <c:pt idx="17283">
                        <c:v>4.8277314814825703</c:v>
                      </c:pt>
                      <c:pt idx="17284">
                        <c:v>4.827986111106239</c:v>
                      </c:pt>
                      <c:pt idx="17285">
                        <c:v>4.82822916666768</c:v>
                      </c:pt>
                      <c:pt idx="17286">
                        <c:v>4.828472222221845</c:v>
                      </c:pt>
                      <c:pt idx="17287">
                        <c:v>4.8287152777760101</c:v>
                      </c:pt>
                      <c:pt idx="17288">
                        <c:v>4.8289583333301751</c:v>
                      </c:pt>
                      <c:pt idx="17289">
                        <c:v>4.8292013888843401</c:v>
                      </c:pt>
                      <c:pt idx="17290">
                        <c:v>4.8294444444457811</c:v>
                      </c:pt>
                      <c:pt idx="17291">
                        <c:v>4.8296874999999462</c:v>
                      </c:pt>
                      <c:pt idx="17292">
                        <c:v>4.8299305555541112</c:v>
                      </c:pt>
                      <c:pt idx="17293">
                        <c:v>4.8301736111082763</c:v>
                      </c:pt>
                      <c:pt idx="17294">
                        <c:v>4.8304166666624413</c:v>
                      </c:pt>
                      <c:pt idx="17295">
                        <c:v>4.8306597222238823</c:v>
                      </c:pt>
                      <c:pt idx="17296">
                        <c:v>4.8309027777780473</c:v>
                      </c:pt>
                      <c:pt idx="17297">
                        <c:v>4.8311458333322124</c:v>
                      </c:pt>
                      <c:pt idx="17298">
                        <c:v>4.8313888888863774</c:v>
                      </c:pt>
                      <c:pt idx="17299">
                        <c:v>4.8316319444405424</c:v>
                      </c:pt>
                      <c:pt idx="17300">
                        <c:v>4.8318750000019834</c:v>
                      </c:pt>
                      <c:pt idx="17301">
                        <c:v>4.8321180555561485</c:v>
                      </c:pt>
                      <c:pt idx="17302">
                        <c:v>4.8323611111103135</c:v>
                      </c:pt>
                      <c:pt idx="17303">
                        <c:v>4.8326041666644786</c:v>
                      </c:pt>
                      <c:pt idx="17304">
                        <c:v>4.8328472222186436</c:v>
                      </c:pt>
                      <c:pt idx="17305">
                        <c:v>4.8330902777728086</c:v>
                      </c:pt>
                      <c:pt idx="17306">
                        <c:v>4.8333333333342496</c:v>
                      </c:pt>
                      <c:pt idx="17307">
                        <c:v>4.8335763888884147</c:v>
                      </c:pt>
                      <c:pt idx="17308">
                        <c:v>4.8338194444425797</c:v>
                      </c:pt>
                      <c:pt idx="17309">
                        <c:v>4.8340624999967448</c:v>
                      </c:pt>
                      <c:pt idx="17310">
                        <c:v>4.8343055555509098</c:v>
                      </c:pt>
                      <c:pt idx="17311">
                        <c:v>4.8345486111123508</c:v>
                      </c:pt>
                      <c:pt idx="17312">
                        <c:v>4.8347916666665158</c:v>
                      </c:pt>
                      <c:pt idx="17313">
                        <c:v>4.8350347222206809</c:v>
                      </c:pt>
                      <c:pt idx="17314">
                        <c:v>4.8352777777748459</c:v>
                      </c:pt>
                      <c:pt idx="17315">
                        <c:v>4.8355208333290109</c:v>
                      </c:pt>
                      <c:pt idx="17316">
                        <c:v>4.8357638888904519</c:v>
                      </c:pt>
                      <c:pt idx="17317">
                        <c:v>4.836006944444617</c:v>
                      </c:pt>
                      <c:pt idx="17318">
                        <c:v>4.836249999998782</c:v>
                      </c:pt>
                      <c:pt idx="17319">
                        <c:v>4.8364930555529471</c:v>
                      </c:pt>
                      <c:pt idx="17320">
                        <c:v>4.8367361111071121</c:v>
                      </c:pt>
                      <c:pt idx="17321">
                        <c:v>4.8369791666685531</c:v>
                      </c:pt>
                      <c:pt idx="17322">
                        <c:v>4.8372222222227181</c:v>
                      </c:pt>
                      <c:pt idx="17323">
                        <c:v>4.8374652777768832</c:v>
                      </c:pt>
                      <c:pt idx="17324">
                        <c:v>4.8377083333310482</c:v>
                      </c:pt>
                      <c:pt idx="17325">
                        <c:v>4.8379513888852133</c:v>
                      </c:pt>
                      <c:pt idx="17326">
                        <c:v>4.8381944444393783</c:v>
                      </c:pt>
                      <c:pt idx="17327">
                        <c:v>4.8384375000008193</c:v>
                      </c:pt>
                      <c:pt idx="17328">
                        <c:v>4.8386805555549843</c:v>
                      </c:pt>
                      <c:pt idx="17329">
                        <c:v>4.8389236111091494</c:v>
                      </c:pt>
                      <c:pt idx="17330">
                        <c:v>4.8391666666633144</c:v>
                      </c:pt>
                      <c:pt idx="17331">
                        <c:v>4.8394097222174794</c:v>
                      </c:pt>
                      <c:pt idx="17332">
                        <c:v>4.8396643518484241</c:v>
                      </c:pt>
                      <c:pt idx="17333">
                        <c:v>4.8399074074025892</c:v>
                      </c:pt>
                      <c:pt idx="17334">
                        <c:v>4.8401504629640302</c:v>
                      </c:pt>
                      <c:pt idx="17335">
                        <c:v>4.8403935185181952</c:v>
                      </c:pt>
                      <c:pt idx="17336">
                        <c:v>4.8406365740723603</c:v>
                      </c:pt>
                      <c:pt idx="17337">
                        <c:v>4.8408796296265253</c:v>
                      </c:pt>
                      <c:pt idx="17338">
                        <c:v>4.8411226851806903</c:v>
                      </c:pt>
                      <c:pt idx="17339">
                        <c:v>4.8413657407421313</c:v>
                      </c:pt>
                      <c:pt idx="17340">
                        <c:v>4.8416087962962964</c:v>
                      </c:pt>
                      <c:pt idx="17341">
                        <c:v>4.8418518518504614</c:v>
                      </c:pt>
                      <c:pt idx="17342">
                        <c:v>4.8420949074046264</c:v>
                      </c:pt>
                      <c:pt idx="17343">
                        <c:v>4.8423379629587915</c:v>
                      </c:pt>
                      <c:pt idx="17344">
                        <c:v>4.8425810185202325</c:v>
                      </c:pt>
                      <c:pt idx="17345">
                        <c:v>4.8428240740743975</c:v>
                      </c:pt>
                      <c:pt idx="17346">
                        <c:v>4.8430671296285626</c:v>
                      </c:pt>
                      <c:pt idx="17347">
                        <c:v>4.8433101851827276</c:v>
                      </c:pt>
                      <c:pt idx="17348">
                        <c:v>4.8435532407368926</c:v>
                      </c:pt>
                      <c:pt idx="17349">
                        <c:v>4.8437962962983336</c:v>
                      </c:pt>
                      <c:pt idx="17350">
                        <c:v>4.8440393518524987</c:v>
                      </c:pt>
                      <c:pt idx="17351">
                        <c:v>4.8442824074066637</c:v>
                      </c:pt>
                      <c:pt idx="17352">
                        <c:v>4.8445254629608288</c:v>
                      </c:pt>
                      <c:pt idx="17353">
                        <c:v>4.8447685185149938</c:v>
                      </c:pt>
                      <c:pt idx="17354">
                        <c:v>4.8450115740691588</c:v>
                      </c:pt>
                      <c:pt idx="17355">
                        <c:v>4.8452546296305998</c:v>
                      </c:pt>
                      <c:pt idx="17356">
                        <c:v>4.8454976851847649</c:v>
                      </c:pt>
                      <c:pt idx="17357">
                        <c:v>4.8457407407389299</c:v>
                      </c:pt>
                      <c:pt idx="17358">
                        <c:v>4.8459837962930949</c:v>
                      </c:pt>
                      <c:pt idx="17359">
                        <c:v>4.84622685184726</c:v>
                      </c:pt>
                      <c:pt idx="17360">
                        <c:v>4.846469907408701</c:v>
                      </c:pt>
                      <c:pt idx="17361">
                        <c:v>4.846712962962866</c:v>
                      </c:pt>
                      <c:pt idx="17362">
                        <c:v>4.8469560185170311</c:v>
                      </c:pt>
                      <c:pt idx="17363">
                        <c:v>4.8471990740711961</c:v>
                      </c:pt>
                      <c:pt idx="17364">
                        <c:v>4.8474421296253611</c:v>
                      </c:pt>
                      <c:pt idx="17365">
                        <c:v>4.8476851851868021</c:v>
                      </c:pt>
                      <c:pt idx="17366">
                        <c:v>4.8479282407409672</c:v>
                      </c:pt>
                      <c:pt idx="17367">
                        <c:v>4.8481712962951322</c:v>
                      </c:pt>
                      <c:pt idx="17368">
                        <c:v>4.8484143518492973</c:v>
                      </c:pt>
                      <c:pt idx="17369">
                        <c:v>4.8486574074034623</c:v>
                      </c:pt>
                      <c:pt idx="17370">
                        <c:v>4.8489004629649033</c:v>
                      </c:pt>
                      <c:pt idx="17371">
                        <c:v>4.8491435185190683</c:v>
                      </c:pt>
                      <c:pt idx="17372">
                        <c:v>4.8493865740732334</c:v>
                      </c:pt>
                      <c:pt idx="17373">
                        <c:v>4.8496296296273984</c:v>
                      </c:pt>
                      <c:pt idx="17374">
                        <c:v>4.8498726851815634</c:v>
                      </c:pt>
                      <c:pt idx="17375">
                        <c:v>4.8501157407357285</c:v>
                      </c:pt>
                      <c:pt idx="17376">
                        <c:v>4.8503587962971695</c:v>
                      </c:pt>
                      <c:pt idx="17377">
                        <c:v>4.8506018518513345</c:v>
                      </c:pt>
                      <c:pt idx="17378">
                        <c:v>4.8508449074054996</c:v>
                      </c:pt>
                      <c:pt idx="17379">
                        <c:v>4.8510879629596646</c:v>
                      </c:pt>
                      <c:pt idx="17380">
                        <c:v>4.8513425925906093</c:v>
                      </c:pt>
                      <c:pt idx="17381">
                        <c:v>4.8515856481447743</c:v>
                      </c:pt>
                      <c:pt idx="17382">
                        <c:v>4.8518287036989394</c:v>
                      </c:pt>
                      <c:pt idx="17383">
                        <c:v>4.8520717592603804</c:v>
                      </c:pt>
                      <c:pt idx="17384">
                        <c:v>4.8523148148145454</c:v>
                      </c:pt>
                      <c:pt idx="17385">
                        <c:v>4.8525578703687104</c:v>
                      </c:pt>
                      <c:pt idx="17386">
                        <c:v>4.8528009259228755</c:v>
                      </c:pt>
                      <c:pt idx="17387">
                        <c:v>4.8530439814770405</c:v>
                      </c:pt>
                      <c:pt idx="17388">
                        <c:v>4.8532870370384815</c:v>
                      </c:pt>
                      <c:pt idx="17389">
                        <c:v>4.8535300925926466</c:v>
                      </c:pt>
                      <c:pt idx="17390">
                        <c:v>4.8537731481468116</c:v>
                      </c:pt>
                      <c:pt idx="17391">
                        <c:v>4.8540162037009766</c:v>
                      </c:pt>
                      <c:pt idx="17392">
                        <c:v>4.8542592592551417</c:v>
                      </c:pt>
                      <c:pt idx="17393">
                        <c:v>4.8545023148165827</c:v>
                      </c:pt>
                      <c:pt idx="17394">
                        <c:v>4.8547453703707477</c:v>
                      </c:pt>
                      <c:pt idx="17395">
                        <c:v>4.8549884259249128</c:v>
                      </c:pt>
                      <c:pt idx="17396">
                        <c:v>4.8552314814790778</c:v>
                      </c:pt>
                      <c:pt idx="17397">
                        <c:v>4.8554745370332428</c:v>
                      </c:pt>
                      <c:pt idx="17398">
                        <c:v>4.8557175925946838</c:v>
                      </c:pt>
                      <c:pt idx="17399">
                        <c:v>4.8559606481488489</c:v>
                      </c:pt>
                      <c:pt idx="17400">
                        <c:v>4.8562037037030139</c:v>
                      </c:pt>
                      <c:pt idx="17401">
                        <c:v>4.8564467592571789</c:v>
                      </c:pt>
                      <c:pt idx="17402">
                        <c:v>4.856689814811344</c:v>
                      </c:pt>
                      <c:pt idx="17403">
                        <c:v>4.856932870365509</c:v>
                      </c:pt>
                      <c:pt idx="17404">
                        <c:v>4.85717592592695</c:v>
                      </c:pt>
                      <c:pt idx="17405">
                        <c:v>4.8574189814811151</c:v>
                      </c:pt>
                      <c:pt idx="17406">
                        <c:v>4.8576620370352801</c:v>
                      </c:pt>
                      <c:pt idx="17407">
                        <c:v>4.8579050925894451</c:v>
                      </c:pt>
                      <c:pt idx="17408">
                        <c:v>4.8581481481436102</c:v>
                      </c:pt>
                      <c:pt idx="17409">
                        <c:v>4.8583912037050512</c:v>
                      </c:pt>
                      <c:pt idx="17410">
                        <c:v>4.8586342592592162</c:v>
                      </c:pt>
                      <c:pt idx="17411">
                        <c:v>4.8588773148133813</c:v>
                      </c:pt>
                      <c:pt idx="17412">
                        <c:v>4.8591203703675463</c:v>
                      </c:pt>
                      <c:pt idx="17413">
                        <c:v>4.8593634259217113</c:v>
                      </c:pt>
                      <c:pt idx="17414">
                        <c:v>4.8596064814831523</c:v>
                      </c:pt>
                      <c:pt idx="17415">
                        <c:v>4.8598495370373174</c:v>
                      </c:pt>
                      <c:pt idx="17416">
                        <c:v>4.8600925925914824</c:v>
                      </c:pt>
                      <c:pt idx="17417">
                        <c:v>4.8603356481456474</c:v>
                      </c:pt>
                      <c:pt idx="17418">
                        <c:v>4.8605787036998125</c:v>
                      </c:pt>
                      <c:pt idx="17419">
                        <c:v>4.8608217592612535</c:v>
                      </c:pt>
                      <c:pt idx="17420">
                        <c:v>4.8610648148154185</c:v>
                      </c:pt>
                      <c:pt idx="17421">
                        <c:v>4.8613078703695836</c:v>
                      </c:pt>
                      <c:pt idx="17422">
                        <c:v>4.8615509259237486</c:v>
                      </c:pt>
                      <c:pt idx="17423">
                        <c:v>4.8617939814779136</c:v>
                      </c:pt>
                      <c:pt idx="17424">
                        <c:v>4.8620370370320787</c:v>
                      </c:pt>
                      <c:pt idx="17425">
                        <c:v>4.8622800925935197</c:v>
                      </c:pt>
                      <c:pt idx="17426">
                        <c:v>4.8625231481476847</c:v>
                      </c:pt>
                      <c:pt idx="17427">
                        <c:v>4.8627662037018498</c:v>
                      </c:pt>
                      <c:pt idx="17428">
                        <c:v>4.8630208333327944</c:v>
                      </c:pt>
                      <c:pt idx="17429">
                        <c:v>4.8632638888869595</c:v>
                      </c:pt>
                      <c:pt idx="17430">
                        <c:v>4.8635069444411245</c:v>
                      </c:pt>
                      <c:pt idx="17431">
                        <c:v>4.8637499999952896</c:v>
                      </c:pt>
                      <c:pt idx="17432">
                        <c:v>4.8639930555567306</c:v>
                      </c:pt>
                      <c:pt idx="17433">
                        <c:v>4.8642361111108956</c:v>
                      </c:pt>
                      <c:pt idx="17434">
                        <c:v>4.8644791666650606</c:v>
                      </c:pt>
                      <c:pt idx="17435">
                        <c:v>4.8647222222192257</c:v>
                      </c:pt>
                      <c:pt idx="17436">
                        <c:v>4.8649652777733907</c:v>
                      </c:pt>
                      <c:pt idx="17437">
                        <c:v>4.8652083333348317</c:v>
                      </c:pt>
                      <c:pt idx="17438">
                        <c:v>4.8654513888889968</c:v>
                      </c:pt>
                      <c:pt idx="17439">
                        <c:v>4.8656944444431618</c:v>
                      </c:pt>
                      <c:pt idx="17440">
                        <c:v>4.8659374999973268</c:v>
                      </c:pt>
                      <c:pt idx="17441">
                        <c:v>4.8661805555514919</c:v>
                      </c:pt>
                      <c:pt idx="17442">
                        <c:v>4.8664236111129329</c:v>
                      </c:pt>
                      <c:pt idx="17443">
                        <c:v>4.8666666666670979</c:v>
                      </c:pt>
                      <c:pt idx="17444">
                        <c:v>4.8669097222212629</c:v>
                      </c:pt>
                      <c:pt idx="17445">
                        <c:v>4.867152777775428</c:v>
                      </c:pt>
                      <c:pt idx="17446">
                        <c:v>4.867395833329593</c:v>
                      </c:pt>
                      <c:pt idx="17447">
                        <c:v>4.8676388888837581</c:v>
                      </c:pt>
                      <c:pt idx="17448">
                        <c:v>4.8678819444451991</c:v>
                      </c:pt>
                      <c:pt idx="17449">
                        <c:v>4.8681249999993641</c:v>
                      </c:pt>
                      <c:pt idx="17450">
                        <c:v>4.8683680555535291</c:v>
                      </c:pt>
                      <c:pt idx="17451">
                        <c:v>4.8686111111076942</c:v>
                      </c:pt>
                      <c:pt idx="17452">
                        <c:v>4.8688541666618592</c:v>
                      </c:pt>
                      <c:pt idx="17453">
                        <c:v>4.8690972222233002</c:v>
                      </c:pt>
                      <c:pt idx="17454">
                        <c:v>4.8693402777774653</c:v>
                      </c:pt>
                      <c:pt idx="17455">
                        <c:v>4.8695833333316303</c:v>
                      </c:pt>
                      <c:pt idx="17456">
                        <c:v>4.8698263888857953</c:v>
                      </c:pt>
                      <c:pt idx="17457">
                        <c:v>4.8700694444399604</c:v>
                      </c:pt>
                      <c:pt idx="17458">
                        <c:v>4.8703125000014014</c:v>
                      </c:pt>
                      <c:pt idx="17459">
                        <c:v>4.8705555555555664</c:v>
                      </c:pt>
                      <c:pt idx="17460">
                        <c:v>4.8707986111097314</c:v>
                      </c:pt>
                      <c:pt idx="17461">
                        <c:v>4.8710416666638965</c:v>
                      </c:pt>
                      <c:pt idx="17462">
                        <c:v>4.8712847222180615</c:v>
                      </c:pt>
                      <c:pt idx="17463">
                        <c:v>4.8715277777795025</c:v>
                      </c:pt>
                      <c:pt idx="17464">
                        <c:v>4.8717708333336676</c:v>
                      </c:pt>
                      <c:pt idx="17465">
                        <c:v>4.8720138888878326</c:v>
                      </c:pt>
                      <c:pt idx="17466">
                        <c:v>4.8722569444419976</c:v>
                      </c:pt>
                      <c:pt idx="17467">
                        <c:v>4.8724999999961627</c:v>
                      </c:pt>
                      <c:pt idx="17468">
                        <c:v>4.8727430555576037</c:v>
                      </c:pt>
                      <c:pt idx="17469">
                        <c:v>4.8729861111117687</c:v>
                      </c:pt>
                      <c:pt idx="17470">
                        <c:v>4.8732291666659338</c:v>
                      </c:pt>
                      <c:pt idx="17471">
                        <c:v>4.8734722222200988</c:v>
                      </c:pt>
                      <c:pt idx="17472">
                        <c:v>4.8737152777742638</c:v>
                      </c:pt>
                      <c:pt idx="17473">
                        <c:v>4.8739583333284289</c:v>
                      </c:pt>
                      <c:pt idx="17474">
                        <c:v>4.8742013888898699</c:v>
                      </c:pt>
                      <c:pt idx="17475">
                        <c:v>4.8744444444440349</c:v>
                      </c:pt>
                      <c:pt idx="17476">
                        <c:v>4.8746990740749796</c:v>
                      </c:pt>
                      <c:pt idx="17477">
                        <c:v>4.8749421296291446</c:v>
                      </c:pt>
                      <c:pt idx="17478">
                        <c:v>4.8751851851833097</c:v>
                      </c:pt>
                      <c:pt idx="17479">
                        <c:v>4.8754282407374747</c:v>
                      </c:pt>
                      <c:pt idx="17480">
                        <c:v>4.8756712962916398</c:v>
                      </c:pt>
                      <c:pt idx="17481">
                        <c:v>4.8759143518530808</c:v>
                      </c:pt>
                      <c:pt idx="17482">
                        <c:v>4.8761574074072458</c:v>
                      </c:pt>
                      <c:pt idx="17483">
                        <c:v>4.8764004629614108</c:v>
                      </c:pt>
                      <c:pt idx="17484">
                        <c:v>4.8766435185155759</c:v>
                      </c:pt>
                      <c:pt idx="17485">
                        <c:v>4.8768865740697409</c:v>
                      </c:pt>
                      <c:pt idx="17486">
                        <c:v>4.8771296296311819</c:v>
                      </c:pt>
                      <c:pt idx="17487">
                        <c:v>4.8773726851853469</c:v>
                      </c:pt>
                      <c:pt idx="17488">
                        <c:v>4.877615740739512</c:v>
                      </c:pt>
                      <c:pt idx="17489">
                        <c:v>4.877858796293677</c:v>
                      </c:pt>
                      <c:pt idx="17490">
                        <c:v>4.8781018518478421</c:v>
                      </c:pt>
                      <c:pt idx="17491">
                        <c:v>4.8783449074092831</c:v>
                      </c:pt>
                      <c:pt idx="17492">
                        <c:v>4.8785879629634481</c:v>
                      </c:pt>
                      <c:pt idx="17493">
                        <c:v>4.8788310185176131</c:v>
                      </c:pt>
                      <c:pt idx="17494">
                        <c:v>4.8790740740717782</c:v>
                      </c:pt>
                      <c:pt idx="17495">
                        <c:v>4.8793171296259432</c:v>
                      </c:pt>
                      <c:pt idx="17496">
                        <c:v>4.8795601851801083</c:v>
                      </c:pt>
                      <c:pt idx="17497">
                        <c:v>4.8798032407415493</c:v>
                      </c:pt>
                      <c:pt idx="17498">
                        <c:v>4.8800462962957143</c:v>
                      </c:pt>
                      <c:pt idx="17499">
                        <c:v>4.8802893518498793</c:v>
                      </c:pt>
                      <c:pt idx="17500">
                        <c:v>4.8805324074040444</c:v>
                      </c:pt>
                      <c:pt idx="17501">
                        <c:v>4.8807754629582094</c:v>
                      </c:pt>
                      <c:pt idx="17502">
                        <c:v>4.8810185185196504</c:v>
                      </c:pt>
                      <c:pt idx="17503">
                        <c:v>4.8812615740738154</c:v>
                      </c:pt>
                      <c:pt idx="17504">
                        <c:v>4.8815046296279805</c:v>
                      </c:pt>
                      <c:pt idx="17505">
                        <c:v>4.8817476851821455</c:v>
                      </c:pt>
                      <c:pt idx="17506">
                        <c:v>4.8819907407363106</c:v>
                      </c:pt>
                      <c:pt idx="17507">
                        <c:v>4.8822337962977516</c:v>
                      </c:pt>
                      <c:pt idx="17508">
                        <c:v>4.8824768518519166</c:v>
                      </c:pt>
                      <c:pt idx="17509">
                        <c:v>4.8827199074060816</c:v>
                      </c:pt>
                      <c:pt idx="17510">
                        <c:v>4.8829629629602467</c:v>
                      </c:pt>
                      <c:pt idx="17511">
                        <c:v>4.8832060185144117</c:v>
                      </c:pt>
                      <c:pt idx="17512">
                        <c:v>4.8834490740758527</c:v>
                      </c:pt>
                      <c:pt idx="17513">
                        <c:v>4.8836921296300178</c:v>
                      </c:pt>
                      <c:pt idx="17514">
                        <c:v>4.8839351851841828</c:v>
                      </c:pt>
                      <c:pt idx="17515">
                        <c:v>4.8841782407383478</c:v>
                      </c:pt>
                      <c:pt idx="17516">
                        <c:v>4.8844212962925129</c:v>
                      </c:pt>
                      <c:pt idx="17517">
                        <c:v>4.8846643518539539</c:v>
                      </c:pt>
                      <c:pt idx="17518">
                        <c:v>4.8849074074081189</c:v>
                      </c:pt>
                      <c:pt idx="17519">
                        <c:v>4.8851504629622839</c:v>
                      </c:pt>
                      <c:pt idx="17520">
                        <c:v>4.885393518516449</c:v>
                      </c:pt>
                      <c:pt idx="17521">
                        <c:v>4.885636574070614</c:v>
                      </c:pt>
                      <c:pt idx="17522">
                        <c:v>4.8858796296247791</c:v>
                      </c:pt>
                      <c:pt idx="17523">
                        <c:v>4.8861226851862201</c:v>
                      </c:pt>
                      <c:pt idx="17524">
                        <c:v>4.8863657407403851</c:v>
                      </c:pt>
                      <c:pt idx="17525">
                        <c:v>4.8866203703713298</c:v>
                      </c:pt>
                      <c:pt idx="17526">
                        <c:v>4.8868634259254948</c:v>
                      </c:pt>
                      <c:pt idx="17527">
                        <c:v>4.8871064814796599</c:v>
                      </c:pt>
                      <c:pt idx="17528">
                        <c:v>4.8873495370338249</c:v>
                      </c:pt>
                      <c:pt idx="17529">
                        <c:v>4.8875925925879899</c:v>
                      </c:pt>
                      <c:pt idx="17530">
                        <c:v>4.8878356481494309</c:v>
                      </c:pt>
                      <c:pt idx="17531">
                        <c:v>4.888078703703596</c:v>
                      </c:pt>
                      <c:pt idx="17532">
                        <c:v>4.888321759257761</c:v>
                      </c:pt>
                      <c:pt idx="17533">
                        <c:v>4.8885648148119261</c:v>
                      </c:pt>
                      <c:pt idx="17534">
                        <c:v>4.8888078703660911</c:v>
                      </c:pt>
                      <c:pt idx="17535">
                        <c:v>4.8890509259275321</c:v>
                      </c:pt>
                      <c:pt idx="17536">
                        <c:v>4.8892939814816971</c:v>
                      </c:pt>
                      <c:pt idx="17537">
                        <c:v>4.8895370370358622</c:v>
                      </c:pt>
                      <c:pt idx="17538">
                        <c:v>4.8897800925900272</c:v>
                      </c:pt>
                      <c:pt idx="17539">
                        <c:v>4.8900231481441923</c:v>
                      </c:pt>
                      <c:pt idx="17540">
                        <c:v>4.8902662037056333</c:v>
                      </c:pt>
                      <c:pt idx="17541">
                        <c:v>4.8905092592597983</c:v>
                      </c:pt>
                      <c:pt idx="17542">
                        <c:v>4.8907523148139633</c:v>
                      </c:pt>
                      <c:pt idx="17543">
                        <c:v>4.8909953703681284</c:v>
                      </c:pt>
                      <c:pt idx="17544">
                        <c:v>4.8912384259222934</c:v>
                      </c:pt>
                      <c:pt idx="17545">
                        <c:v>4.8914814814764584</c:v>
                      </c:pt>
                      <c:pt idx="17546">
                        <c:v>4.8917245370378994</c:v>
                      </c:pt>
                      <c:pt idx="17547">
                        <c:v>4.8919675925920645</c:v>
                      </c:pt>
                      <c:pt idx="17548">
                        <c:v>4.8922106481462295</c:v>
                      </c:pt>
                      <c:pt idx="17549">
                        <c:v>4.8924537037003946</c:v>
                      </c:pt>
                      <c:pt idx="17550">
                        <c:v>4.8926967592545596</c:v>
                      </c:pt>
                      <c:pt idx="17551">
                        <c:v>4.8929398148160006</c:v>
                      </c:pt>
                      <c:pt idx="17552">
                        <c:v>4.8931828703701656</c:v>
                      </c:pt>
                      <c:pt idx="17553">
                        <c:v>4.8934259259243307</c:v>
                      </c:pt>
                      <c:pt idx="17554">
                        <c:v>4.8936689814784957</c:v>
                      </c:pt>
                      <c:pt idx="17555">
                        <c:v>4.8939120370326608</c:v>
                      </c:pt>
                      <c:pt idx="17556">
                        <c:v>4.8941550925941018</c:v>
                      </c:pt>
                      <c:pt idx="17557">
                        <c:v>4.8943981481482668</c:v>
                      </c:pt>
                      <c:pt idx="17558">
                        <c:v>4.8946412037024318</c:v>
                      </c:pt>
                      <c:pt idx="17559">
                        <c:v>4.8948842592565969</c:v>
                      </c:pt>
                      <c:pt idx="17560">
                        <c:v>4.8951273148107619</c:v>
                      </c:pt>
                      <c:pt idx="17561">
                        <c:v>4.8953703703722029</c:v>
                      </c:pt>
                      <c:pt idx="17562">
                        <c:v>4.8956134259263679</c:v>
                      </c:pt>
                      <c:pt idx="17563">
                        <c:v>4.895856481480533</c:v>
                      </c:pt>
                      <c:pt idx="17564">
                        <c:v>4.896099537034698</c:v>
                      </c:pt>
                      <c:pt idx="17565">
                        <c:v>4.8963425925888631</c:v>
                      </c:pt>
                      <c:pt idx="17566">
                        <c:v>4.8965856481430281</c:v>
                      </c:pt>
                      <c:pt idx="17567">
                        <c:v>4.8968287037044691</c:v>
                      </c:pt>
                      <c:pt idx="17568">
                        <c:v>4.8970717592586341</c:v>
                      </c:pt>
                      <c:pt idx="17569">
                        <c:v>4.8973148148127992</c:v>
                      </c:pt>
                      <c:pt idx="17570">
                        <c:v>4.8975578703669642</c:v>
                      </c:pt>
                      <c:pt idx="17571">
                        <c:v>4.8978009259211293</c:v>
                      </c:pt>
                      <c:pt idx="17572">
                        <c:v>4.8980439814825703</c:v>
                      </c:pt>
                      <c:pt idx="17573">
                        <c:v>4.898298611106239</c:v>
                      </c:pt>
                      <c:pt idx="17574">
                        <c:v>4.89854166666768</c:v>
                      </c:pt>
                      <c:pt idx="17575">
                        <c:v>4.898784722221845</c:v>
                      </c:pt>
                      <c:pt idx="17576">
                        <c:v>4.8990277777760101</c:v>
                      </c:pt>
                      <c:pt idx="17577">
                        <c:v>4.8992708333301751</c:v>
                      </c:pt>
                      <c:pt idx="17578">
                        <c:v>4.8995138888843401</c:v>
                      </c:pt>
                      <c:pt idx="17579">
                        <c:v>4.8997569444457811</c:v>
                      </c:pt>
                      <c:pt idx="17580">
                        <c:v>4.8999999999999462</c:v>
                      </c:pt>
                      <c:pt idx="17581">
                        <c:v>4.9002430555541112</c:v>
                      </c:pt>
                      <c:pt idx="17582">
                        <c:v>4.9004861111082763</c:v>
                      </c:pt>
                      <c:pt idx="17583">
                        <c:v>4.9007291666624413</c:v>
                      </c:pt>
                      <c:pt idx="17584">
                        <c:v>4.9009722222238823</c:v>
                      </c:pt>
                      <c:pt idx="17585">
                        <c:v>4.9012152777780473</c:v>
                      </c:pt>
                      <c:pt idx="17586">
                        <c:v>4.9014583333322124</c:v>
                      </c:pt>
                      <c:pt idx="17587">
                        <c:v>4.9017013888863774</c:v>
                      </c:pt>
                      <c:pt idx="17588">
                        <c:v>4.9019444444405424</c:v>
                      </c:pt>
                      <c:pt idx="17589">
                        <c:v>4.9021875000019834</c:v>
                      </c:pt>
                      <c:pt idx="17590">
                        <c:v>4.9024305555561485</c:v>
                      </c:pt>
                      <c:pt idx="17591">
                        <c:v>4.9026736111103135</c:v>
                      </c:pt>
                      <c:pt idx="17592">
                        <c:v>4.9029166666644786</c:v>
                      </c:pt>
                      <c:pt idx="17593">
                        <c:v>4.9031597222186436</c:v>
                      </c:pt>
                      <c:pt idx="17594">
                        <c:v>4.9034027777728086</c:v>
                      </c:pt>
                      <c:pt idx="17595">
                        <c:v>4.9036458333342496</c:v>
                      </c:pt>
                      <c:pt idx="17596">
                        <c:v>4.9038888888884147</c:v>
                      </c:pt>
                      <c:pt idx="17597">
                        <c:v>4.9041319444425797</c:v>
                      </c:pt>
                      <c:pt idx="17598">
                        <c:v>4.9043749999967448</c:v>
                      </c:pt>
                      <c:pt idx="17599">
                        <c:v>4.9046180555509098</c:v>
                      </c:pt>
                      <c:pt idx="17600">
                        <c:v>4.9048611111123508</c:v>
                      </c:pt>
                      <c:pt idx="17601">
                        <c:v>4.9051041666665158</c:v>
                      </c:pt>
                      <c:pt idx="17602">
                        <c:v>4.9053472222206809</c:v>
                      </c:pt>
                      <c:pt idx="17603">
                        <c:v>4.9055902777748459</c:v>
                      </c:pt>
                      <c:pt idx="17604">
                        <c:v>4.9058333333290109</c:v>
                      </c:pt>
                      <c:pt idx="17605">
                        <c:v>4.9060763888904519</c:v>
                      </c:pt>
                      <c:pt idx="17606">
                        <c:v>4.906319444444617</c:v>
                      </c:pt>
                      <c:pt idx="17607">
                        <c:v>4.906562499998782</c:v>
                      </c:pt>
                      <c:pt idx="17608">
                        <c:v>4.9068055555529471</c:v>
                      </c:pt>
                      <c:pt idx="17609">
                        <c:v>4.9070486111071121</c:v>
                      </c:pt>
                      <c:pt idx="17610">
                        <c:v>4.9072916666685531</c:v>
                      </c:pt>
                      <c:pt idx="17611">
                        <c:v>4.9075347222227181</c:v>
                      </c:pt>
                      <c:pt idx="17612">
                        <c:v>4.9077777777768832</c:v>
                      </c:pt>
                      <c:pt idx="17613">
                        <c:v>4.9080208333310482</c:v>
                      </c:pt>
                      <c:pt idx="17614">
                        <c:v>4.9082638888852133</c:v>
                      </c:pt>
                      <c:pt idx="17615">
                        <c:v>4.9085069444393783</c:v>
                      </c:pt>
                      <c:pt idx="17616">
                        <c:v>4.9087500000008193</c:v>
                      </c:pt>
                      <c:pt idx="17617">
                        <c:v>4.9089930555549843</c:v>
                      </c:pt>
                      <c:pt idx="17618">
                        <c:v>4.9092361111091494</c:v>
                      </c:pt>
                      <c:pt idx="17619">
                        <c:v>4.9094791666633144</c:v>
                      </c:pt>
                      <c:pt idx="17620">
                        <c:v>4.9097222222174794</c:v>
                      </c:pt>
                      <c:pt idx="17621">
                        <c:v>4.9099768518484241</c:v>
                      </c:pt>
                      <c:pt idx="17622">
                        <c:v>4.9102199074025892</c:v>
                      </c:pt>
                      <c:pt idx="17623">
                        <c:v>4.9104629629640302</c:v>
                      </c:pt>
                      <c:pt idx="17624">
                        <c:v>4.9107060185181952</c:v>
                      </c:pt>
                      <c:pt idx="17625">
                        <c:v>4.9109490740723603</c:v>
                      </c:pt>
                      <c:pt idx="17626">
                        <c:v>4.9111921296265253</c:v>
                      </c:pt>
                      <c:pt idx="17627">
                        <c:v>4.9114351851806903</c:v>
                      </c:pt>
                      <c:pt idx="17628">
                        <c:v>4.9116782407421313</c:v>
                      </c:pt>
                      <c:pt idx="17629">
                        <c:v>4.9119212962962964</c:v>
                      </c:pt>
                      <c:pt idx="17630">
                        <c:v>4.9121643518504614</c:v>
                      </c:pt>
                      <c:pt idx="17631">
                        <c:v>4.9124074074046264</c:v>
                      </c:pt>
                      <c:pt idx="17632">
                        <c:v>4.9126504629587915</c:v>
                      </c:pt>
                      <c:pt idx="17633">
                        <c:v>4.9128935185202325</c:v>
                      </c:pt>
                      <c:pt idx="17634">
                        <c:v>4.9131365740743975</c:v>
                      </c:pt>
                      <c:pt idx="17635">
                        <c:v>4.9133796296285626</c:v>
                      </c:pt>
                      <c:pt idx="17636">
                        <c:v>4.9136226851827276</c:v>
                      </c:pt>
                      <c:pt idx="17637">
                        <c:v>4.9138657407368926</c:v>
                      </c:pt>
                      <c:pt idx="17638">
                        <c:v>4.9141087962983336</c:v>
                      </c:pt>
                      <c:pt idx="17639">
                        <c:v>4.9143518518524987</c:v>
                      </c:pt>
                      <c:pt idx="17640">
                        <c:v>4.9145949074066637</c:v>
                      </c:pt>
                      <c:pt idx="17641">
                        <c:v>4.9148379629608288</c:v>
                      </c:pt>
                      <c:pt idx="17642">
                        <c:v>4.9150810185149938</c:v>
                      </c:pt>
                      <c:pt idx="17643">
                        <c:v>4.9153240740691588</c:v>
                      </c:pt>
                      <c:pt idx="17644">
                        <c:v>4.9155671296305998</c:v>
                      </c:pt>
                      <c:pt idx="17645">
                        <c:v>4.9158101851847649</c:v>
                      </c:pt>
                      <c:pt idx="17646">
                        <c:v>4.9160532407389299</c:v>
                      </c:pt>
                      <c:pt idx="17647">
                        <c:v>4.9162962962930949</c:v>
                      </c:pt>
                      <c:pt idx="17648">
                        <c:v>4.91653935184726</c:v>
                      </c:pt>
                      <c:pt idx="17649">
                        <c:v>4.916782407408701</c:v>
                      </c:pt>
                      <c:pt idx="17650">
                        <c:v>4.917025462962866</c:v>
                      </c:pt>
                      <c:pt idx="17651">
                        <c:v>4.9172685185170311</c:v>
                      </c:pt>
                      <c:pt idx="17652">
                        <c:v>4.9175115740711961</c:v>
                      </c:pt>
                      <c:pt idx="17653">
                        <c:v>4.9177546296253611</c:v>
                      </c:pt>
                      <c:pt idx="17654">
                        <c:v>4.9179976851868021</c:v>
                      </c:pt>
                      <c:pt idx="17655">
                        <c:v>4.9182407407409672</c:v>
                      </c:pt>
                      <c:pt idx="17656">
                        <c:v>4.9184837962951322</c:v>
                      </c:pt>
                      <c:pt idx="17657">
                        <c:v>4.9187268518492973</c:v>
                      </c:pt>
                      <c:pt idx="17658">
                        <c:v>4.9189699074034623</c:v>
                      </c:pt>
                      <c:pt idx="17659">
                        <c:v>4.9192129629649033</c:v>
                      </c:pt>
                      <c:pt idx="17660">
                        <c:v>4.9194560185190683</c:v>
                      </c:pt>
                      <c:pt idx="17661">
                        <c:v>4.9196990740732334</c:v>
                      </c:pt>
                      <c:pt idx="17662">
                        <c:v>4.9199421296273984</c:v>
                      </c:pt>
                      <c:pt idx="17663">
                        <c:v>4.9201851851815634</c:v>
                      </c:pt>
                      <c:pt idx="17664">
                        <c:v>4.9204282407357285</c:v>
                      </c:pt>
                      <c:pt idx="17665">
                        <c:v>4.9206712962971695</c:v>
                      </c:pt>
                      <c:pt idx="17666">
                        <c:v>4.9209143518513345</c:v>
                      </c:pt>
                      <c:pt idx="17667">
                        <c:v>4.9211574074054996</c:v>
                      </c:pt>
                      <c:pt idx="17668">
                        <c:v>4.9214004629596646</c:v>
                      </c:pt>
                      <c:pt idx="17669">
                        <c:v>4.9216550925906093</c:v>
                      </c:pt>
                      <c:pt idx="17670">
                        <c:v>4.9218981481447743</c:v>
                      </c:pt>
                      <c:pt idx="17671">
                        <c:v>4.9221412036989394</c:v>
                      </c:pt>
                      <c:pt idx="17672">
                        <c:v>4.9223842592603804</c:v>
                      </c:pt>
                      <c:pt idx="17673">
                        <c:v>4.9226273148145454</c:v>
                      </c:pt>
                      <c:pt idx="17674">
                        <c:v>4.9228703703687104</c:v>
                      </c:pt>
                      <c:pt idx="17675">
                        <c:v>4.9231134259228755</c:v>
                      </c:pt>
                      <c:pt idx="17676">
                        <c:v>4.9233564814770405</c:v>
                      </c:pt>
                      <c:pt idx="17677">
                        <c:v>4.9235995370384815</c:v>
                      </c:pt>
                      <c:pt idx="17678">
                        <c:v>4.9238425925926466</c:v>
                      </c:pt>
                      <c:pt idx="17679">
                        <c:v>4.9240856481468116</c:v>
                      </c:pt>
                      <c:pt idx="17680">
                        <c:v>4.9243287037009766</c:v>
                      </c:pt>
                      <c:pt idx="17681">
                        <c:v>4.9245717592551417</c:v>
                      </c:pt>
                      <c:pt idx="17682">
                        <c:v>4.9248148148165827</c:v>
                      </c:pt>
                      <c:pt idx="17683">
                        <c:v>4.9250578703707477</c:v>
                      </c:pt>
                      <c:pt idx="17684">
                        <c:v>4.9253009259249128</c:v>
                      </c:pt>
                      <c:pt idx="17685">
                        <c:v>4.9255439814790778</c:v>
                      </c:pt>
                      <c:pt idx="17686">
                        <c:v>4.9257870370332428</c:v>
                      </c:pt>
                      <c:pt idx="17687">
                        <c:v>4.9260300925946838</c:v>
                      </c:pt>
                      <c:pt idx="17688">
                        <c:v>4.9262731481488489</c:v>
                      </c:pt>
                      <c:pt idx="17689">
                        <c:v>4.9265162037030139</c:v>
                      </c:pt>
                      <c:pt idx="17690">
                        <c:v>4.9267592592571789</c:v>
                      </c:pt>
                      <c:pt idx="17691">
                        <c:v>4.927002314811344</c:v>
                      </c:pt>
                      <c:pt idx="17692">
                        <c:v>4.927245370365509</c:v>
                      </c:pt>
                      <c:pt idx="17693">
                        <c:v>4.92748842592695</c:v>
                      </c:pt>
                      <c:pt idx="17694">
                        <c:v>4.9277314814811151</c:v>
                      </c:pt>
                      <c:pt idx="17695">
                        <c:v>4.9279745370352801</c:v>
                      </c:pt>
                      <c:pt idx="17696">
                        <c:v>4.9282175925894451</c:v>
                      </c:pt>
                      <c:pt idx="17697">
                        <c:v>4.9284606481436102</c:v>
                      </c:pt>
                      <c:pt idx="17698">
                        <c:v>4.9287037037050512</c:v>
                      </c:pt>
                      <c:pt idx="17699">
                        <c:v>4.9289467592592162</c:v>
                      </c:pt>
                      <c:pt idx="17700">
                        <c:v>4.9291898148133813</c:v>
                      </c:pt>
                      <c:pt idx="17701">
                        <c:v>4.9294328703675463</c:v>
                      </c:pt>
                      <c:pt idx="17702">
                        <c:v>4.9296759259217113</c:v>
                      </c:pt>
                      <c:pt idx="17703">
                        <c:v>4.9299189814831523</c:v>
                      </c:pt>
                      <c:pt idx="17704">
                        <c:v>4.9301620370373174</c:v>
                      </c:pt>
                      <c:pt idx="17705">
                        <c:v>4.9304050925914824</c:v>
                      </c:pt>
                      <c:pt idx="17706">
                        <c:v>4.9306481481456474</c:v>
                      </c:pt>
                      <c:pt idx="17707">
                        <c:v>4.9308912036998125</c:v>
                      </c:pt>
                      <c:pt idx="17708">
                        <c:v>4.9311342592612535</c:v>
                      </c:pt>
                      <c:pt idx="17709">
                        <c:v>4.9313773148154185</c:v>
                      </c:pt>
                      <c:pt idx="17710">
                        <c:v>4.9316203703695836</c:v>
                      </c:pt>
                      <c:pt idx="17711">
                        <c:v>4.9318634259237486</c:v>
                      </c:pt>
                      <c:pt idx="17712">
                        <c:v>4.9321064814779136</c:v>
                      </c:pt>
                      <c:pt idx="17713">
                        <c:v>4.9323495370320787</c:v>
                      </c:pt>
                      <c:pt idx="17714">
                        <c:v>4.9325925925935197</c:v>
                      </c:pt>
                      <c:pt idx="17715">
                        <c:v>4.9328356481476847</c:v>
                      </c:pt>
                      <c:pt idx="17716">
                        <c:v>4.9330787037018498</c:v>
                      </c:pt>
                      <c:pt idx="17717">
                        <c:v>4.9333333333327944</c:v>
                      </c:pt>
                      <c:pt idx="17718">
                        <c:v>4.9335763888869595</c:v>
                      </c:pt>
                      <c:pt idx="17719">
                        <c:v>4.9338194444411245</c:v>
                      </c:pt>
                      <c:pt idx="17720">
                        <c:v>4.9340624999952896</c:v>
                      </c:pt>
                      <c:pt idx="17721">
                        <c:v>4.9343055555567306</c:v>
                      </c:pt>
                      <c:pt idx="17722">
                        <c:v>4.9345486111108956</c:v>
                      </c:pt>
                      <c:pt idx="17723">
                        <c:v>4.9347916666650606</c:v>
                      </c:pt>
                      <c:pt idx="17724">
                        <c:v>4.9350347222192257</c:v>
                      </c:pt>
                      <c:pt idx="17725">
                        <c:v>4.9352777777733907</c:v>
                      </c:pt>
                      <c:pt idx="17726">
                        <c:v>4.9355208333348317</c:v>
                      </c:pt>
                      <c:pt idx="17727">
                        <c:v>4.9357638888889968</c:v>
                      </c:pt>
                      <c:pt idx="17728">
                        <c:v>4.9360069444431618</c:v>
                      </c:pt>
                      <c:pt idx="17729">
                        <c:v>4.9362499999973268</c:v>
                      </c:pt>
                      <c:pt idx="17730">
                        <c:v>4.9364930555514919</c:v>
                      </c:pt>
                      <c:pt idx="17731">
                        <c:v>4.9367361111129329</c:v>
                      </c:pt>
                      <c:pt idx="17732">
                        <c:v>4.9369791666670979</c:v>
                      </c:pt>
                      <c:pt idx="17733">
                        <c:v>4.9372222222212629</c:v>
                      </c:pt>
                      <c:pt idx="17734">
                        <c:v>4.937465277775428</c:v>
                      </c:pt>
                      <c:pt idx="17735">
                        <c:v>4.937708333329593</c:v>
                      </c:pt>
                      <c:pt idx="17736">
                        <c:v>4.9379513888837581</c:v>
                      </c:pt>
                      <c:pt idx="17737">
                        <c:v>4.9381944444451991</c:v>
                      </c:pt>
                      <c:pt idx="17738">
                        <c:v>4.9384374999993641</c:v>
                      </c:pt>
                      <c:pt idx="17739">
                        <c:v>4.9386805555535291</c:v>
                      </c:pt>
                      <c:pt idx="17740">
                        <c:v>4.9389236111076942</c:v>
                      </c:pt>
                      <c:pt idx="17741">
                        <c:v>4.9391666666618592</c:v>
                      </c:pt>
                      <c:pt idx="17742">
                        <c:v>4.9394097222233002</c:v>
                      </c:pt>
                      <c:pt idx="17743">
                        <c:v>4.9396527777774653</c:v>
                      </c:pt>
                      <c:pt idx="17744">
                        <c:v>4.9398958333316303</c:v>
                      </c:pt>
                      <c:pt idx="17745">
                        <c:v>4.9401388888857953</c:v>
                      </c:pt>
                      <c:pt idx="17746">
                        <c:v>4.9403819444399604</c:v>
                      </c:pt>
                      <c:pt idx="17747">
                        <c:v>4.9406250000014014</c:v>
                      </c:pt>
                      <c:pt idx="17748">
                        <c:v>4.9408680555555664</c:v>
                      </c:pt>
                      <c:pt idx="17749">
                        <c:v>4.9411111111097314</c:v>
                      </c:pt>
                      <c:pt idx="17750">
                        <c:v>4.9413541666638965</c:v>
                      </c:pt>
                      <c:pt idx="17751">
                        <c:v>4.9415972222180615</c:v>
                      </c:pt>
                      <c:pt idx="17752">
                        <c:v>4.9418402777795025</c:v>
                      </c:pt>
                      <c:pt idx="17753">
                        <c:v>4.9420833333336676</c:v>
                      </c:pt>
                      <c:pt idx="17754">
                        <c:v>4.9423263888878326</c:v>
                      </c:pt>
                      <c:pt idx="17755">
                        <c:v>4.9425694444419976</c:v>
                      </c:pt>
                      <c:pt idx="17756">
                        <c:v>4.9428124999961627</c:v>
                      </c:pt>
                      <c:pt idx="17757">
                        <c:v>4.9430555555576037</c:v>
                      </c:pt>
                      <c:pt idx="17758">
                        <c:v>4.9432986111117687</c:v>
                      </c:pt>
                      <c:pt idx="17759">
                        <c:v>4.9435416666659338</c:v>
                      </c:pt>
                      <c:pt idx="17760">
                        <c:v>4.9437847222200988</c:v>
                      </c:pt>
                      <c:pt idx="17761">
                        <c:v>4.9440277777742638</c:v>
                      </c:pt>
                      <c:pt idx="17762">
                        <c:v>4.9442708333284289</c:v>
                      </c:pt>
                      <c:pt idx="17763">
                        <c:v>4.9445138888898699</c:v>
                      </c:pt>
                      <c:pt idx="17764">
                        <c:v>4.9447569444440349</c:v>
                      </c:pt>
                      <c:pt idx="17765">
                        <c:v>4.9449999999981999</c:v>
                      </c:pt>
                      <c:pt idx="17766">
                        <c:v>4.9452546296291446</c:v>
                      </c:pt>
                      <c:pt idx="17767">
                        <c:v>4.9454976851833097</c:v>
                      </c:pt>
                      <c:pt idx="17768">
                        <c:v>4.9457407407374747</c:v>
                      </c:pt>
                      <c:pt idx="17769">
                        <c:v>4.9459837962916398</c:v>
                      </c:pt>
                      <c:pt idx="17770">
                        <c:v>4.9462268518530808</c:v>
                      </c:pt>
                      <c:pt idx="17771">
                        <c:v>4.9464699074072458</c:v>
                      </c:pt>
                      <c:pt idx="17772">
                        <c:v>4.9467129629614108</c:v>
                      </c:pt>
                      <c:pt idx="17773">
                        <c:v>4.9469560185155759</c:v>
                      </c:pt>
                      <c:pt idx="17774">
                        <c:v>4.9471990740697409</c:v>
                      </c:pt>
                      <c:pt idx="17775">
                        <c:v>4.9474421296311819</c:v>
                      </c:pt>
                      <c:pt idx="17776">
                        <c:v>4.9476851851853469</c:v>
                      </c:pt>
                      <c:pt idx="17777">
                        <c:v>4.947928240739512</c:v>
                      </c:pt>
                      <c:pt idx="17778">
                        <c:v>4.948171296293677</c:v>
                      </c:pt>
                      <c:pt idx="17779">
                        <c:v>4.9484143518478421</c:v>
                      </c:pt>
                      <c:pt idx="17780">
                        <c:v>4.9486574074092831</c:v>
                      </c:pt>
                      <c:pt idx="17781">
                        <c:v>4.9489004629634481</c:v>
                      </c:pt>
                      <c:pt idx="17782">
                        <c:v>4.9491435185176131</c:v>
                      </c:pt>
                      <c:pt idx="17783">
                        <c:v>4.9493865740717782</c:v>
                      </c:pt>
                      <c:pt idx="17784">
                        <c:v>4.9496296296259432</c:v>
                      </c:pt>
                      <c:pt idx="17785">
                        <c:v>4.9498726851801083</c:v>
                      </c:pt>
                      <c:pt idx="17786">
                        <c:v>4.9501157407415493</c:v>
                      </c:pt>
                      <c:pt idx="17787">
                        <c:v>4.9503587962957143</c:v>
                      </c:pt>
                      <c:pt idx="17788">
                        <c:v>4.9506018518498793</c:v>
                      </c:pt>
                      <c:pt idx="17789">
                        <c:v>4.9508449074040444</c:v>
                      </c:pt>
                      <c:pt idx="17790">
                        <c:v>4.9510879629582094</c:v>
                      </c:pt>
                      <c:pt idx="17791">
                        <c:v>4.9513310185196504</c:v>
                      </c:pt>
                      <c:pt idx="17792">
                        <c:v>4.9515740740738154</c:v>
                      </c:pt>
                      <c:pt idx="17793">
                        <c:v>4.9518171296279805</c:v>
                      </c:pt>
                      <c:pt idx="17794">
                        <c:v>4.9520601851821455</c:v>
                      </c:pt>
                      <c:pt idx="17795">
                        <c:v>4.9523032407363106</c:v>
                      </c:pt>
                      <c:pt idx="17796">
                        <c:v>4.9525462962977516</c:v>
                      </c:pt>
                      <c:pt idx="17797">
                        <c:v>4.9527893518519166</c:v>
                      </c:pt>
                      <c:pt idx="17798">
                        <c:v>4.9530324074060816</c:v>
                      </c:pt>
                      <c:pt idx="17799">
                        <c:v>4.9532754629602467</c:v>
                      </c:pt>
                      <c:pt idx="17800">
                        <c:v>4.9535185185144117</c:v>
                      </c:pt>
                      <c:pt idx="17801">
                        <c:v>4.9537615740758527</c:v>
                      </c:pt>
                      <c:pt idx="17802">
                        <c:v>4.9540046296300178</c:v>
                      </c:pt>
                      <c:pt idx="17803">
                        <c:v>4.9542476851841828</c:v>
                      </c:pt>
                      <c:pt idx="17804">
                        <c:v>4.9544907407383478</c:v>
                      </c:pt>
                      <c:pt idx="17805">
                        <c:v>4.9547337962925129</c:v>
                      </c:pt>
                      <c:pt idx="17806">
                        <c:v>4.9549768518539539</c:v>
                      </c:pt>
                      <c:pt idx="17807">
                        <c:v>4.9552199074081189</c:v>
                      </c:pt>
                      <c:pt idx="17808">
                        <c:v>4.9554629629622839</c:v>
                      </c:pt>
                      <c:pt idx="17809">
                        <c:v>4.955706018516449</c:v>
                      </c:pt>
                      <c:pt idx="17810">
                        <c:v>4.955949074070614</c:v>
                      </c:pt>
                      <c:pt idx="17811">
                        <c:v>4.9561921296247791</c:v>
                      </c:pt>
                      <c:pt idx="17812">
                        <c:v>4.9564351851862201</c:v>
                      </c:pt>
                      <c:pt idx="17813">
                        <c:v>4.9566782407403851</c:v>
                      </c:pt>
                      <c:pt idx="17814">
                        <c:v>4.9569328703713298</c:v>
                      </c:pt>
                      <c:pt idx="17815">
                        <c:v>4.9571759259254948</c:v>
                      </c:pt>
                      <c:pt idx="17816">
                        <c:v>4.9574189814796599</c:v>
                      </c:pt>
                      <c:pt idx="17817">
                        <c:v>4.9576620370338249</c:v>
                      </c:pt>
                      <c:pt idx="17818">
                        <c:v>4.9579050925879899</c:v>
                      </c:pt>
                      <c:pt idx="17819">
                        <c:v>4.9581481481494309</c:v>
                      </c:pt>
                      <c:pt idx="17820">
                        <c:v>4.958391203703596</c:v>
                      </c:pt>
                      <c:pt idx="17821">
                        <c:v>4.958634259257761</c:v>
                      </c:pt>
                      <c:pt idx="17822">
                        <c:v>4.9588773148119261</c:v>
                      </c:pt>
                      <c:pt idx="17823">
                        <c:v>4.9591203703660911</c:v>
                      </c:pt>
                      <c:pt idx="17824">
                        <c:v>4.9593634259275321</c:v>
                      </c:pt>
                      <c:pt idx="17825">
                        <c:v>4.9596064814816971</c:v>
                      </c:pt>
                      <c:pt idx="17826">
                        <c:v>4.9598495370358622</c:v>
                      </c:pt>
                      <c:pt idx="17827">
                        <c:v>4.9600925925900272</c:v>
                      </c:pt>
                      <c:pt idx="17828">
                        <c:v>4.9603356481441923</c:v>
                      </c:pt>
                      <c:pt idx="17829">
                        <c:v>4.9605787037056333</c:v>
                      </c:pt>
                      <c:pt idx="17830">
                        <c:v>4.9608217592597983</c:v>
                      </c:pt>
                      <c:pt idx="17831">
                        <c:v>4.9610648148139633</c:v>
                      </c:pt>
                      <c:pt idx="17832">
                        <c:v>4.9613078703681284</c:v>
                      </c:pt>
                      <c:pt idx="17833">
                        <c:v>4.9615509259222934</c:v>
                      </c:pt>
                      <c:pt idx="17834">
                        <c:v>4.9617939814764584</c:v>
                      </c:pt>
                      <c:pt idx="17835">
                        <c:v>4.9620370370378994</c:v>
                      </c:pt>
                      <c:pt idx="17836">
                        <c:v>4.9622800925920645</c:v>
                      </c:pt>
                      <c:pt idx="17837">
                        <c:v>4.9625231481462295</c:v>
                      </c:pt>
                      <c:pt idx="17838">
                        <c:v>4.9627662037003946</c:v>
                      </c:pt>
                      <c:pt idx="17839">
                        <c:v>4.9630092592545596</c:v>
                      </c:pt>
                      <c:pt idx="17840">
                        <c:v>4.9632523148160006</c:v>
                      </c:pt>
                      <c:pt idx="17841">
                        <c:v>4.9634953703701656</c:v>
                      </c:pt>
                      <c:pt idx="17842">
                        <c:v>4.9637384259243307</c:v>
                      </c:pt>
                      <c:pt idx="17843">
                        <c:v>4.9639814814784957</c:v>
                      </c:pt>
                      <c:pt idx="17844">
                        <c:v>4.9642245370326608</c:v>
                      </c:pt>
                      <c:pt idx="17845">
                        <c:v>4.9644675925941018</c:v>
                      </c:pt>
                      <c:pt idx="17846">
                        <c:v>4.9647106481482668</c:v>
                      </c:pt>
                      <c:pt idx="17847">
                        <c:v>4.9649537037024318</c:v>
                      </c:pt>
                      <c:pt idx="17848">
                        <c:v>4.9651967592565969</c:v>
                      </c:pt>
                      <c:pt idx="17849">
                        <c:v>4.9654398148107619</c:v>
                      </c:pt>
                      <c:pt idx="17850">
                        <c:v>4.9656828703722029</c:v>
                      </c:pt>
                      <c:pt idx="17851">
                        <c:v>4.9659259259263679</c:v>
                      </c:pt>
                      <c:pt idx="17852">
                        <c:v>4.966168981480533</c:v>
                      </c:pt>
                      <c:pt idx="17853">
                        <c:v>4.966412037034698</c:v>
                      </c:pt>
                      <c:pt idx="17854">
                        <c:v>4.9666550925888631</c:v>
                      </c:pt>
                      <c:pt idx="17855">
                        <c:v>4.9668981481430281</c:v>
                      </c:pt>
                      <c:pt idx="17856">
                        <c:v>4.9671412037044691</c:v>
                      </c:pt>
                      <c:pt idx="17857">
                        <c:v>4.9673842592586341</c:v>
                      </c:pt>
                      <c:pt idx="17858">
                        <c:v>4.9676273148127992</c:v>
                      </c:pt>
                      <c:pt idx="17859">
                        <c:v>4.9678703703669642</c:v>
                      </c:pt>
                      <c:pt idx="17860">
                        <c:v>4.9681134259211293</c:v>
                      </c:pt>
                      <c:pt idx="17861">
                        <c:v>4.9683564814825703</c:v>
                      </c:pt>
                      <c:pt idx="17862">
                        <c:v>4.968611111106239</c:v>
                      </c:pt>
                      <c:pt idx="17863">
                        <c:v>4.96885416666768</c:v>
                      </c:pt>
                      <c:pt idx="17864">
                        <c:v>4.969097222221845</c:v>
                      </c:pt>
                      <c:pt idx="17865">
                        <c:v>4.9693402777760101</c:v>
                      </c:pt>
                      <c:pt idx="17866">
                        <c:v>4.9695833333301751</c:v>
                      </c:pt>
                      <c:pt idx="17867">
                        <c:v>4.9698263888843401</c:v>
                      </c:pt>
                      <c:pt idx="17868">
                        <c:v>4.9700694444457811</c:v>
                      </c:pt>
                      <c:pt idx="17869">
                        <c:v>4.9703124999999462</c:v>
                      </c:pt>
                      <c:pt idx="17870">
                        <c:v>4.9705555555541112</c:v>
                      </c:pt>
                      <c:pt idx="17871">
                        <c:v>4.9707986111082763</c:v>
                      </c:pt>
                      <c:pt idx="17872">
                        <c:v>4.9710416666624413</c:v>
                      </c:pt>
                      <c:pt idx="17873">
                        <c:v>4.9712847222238823</c:v>
                      </c:pt>
                      <c:pt idx="17874">
                        <c:v>4.9715277777780473</c:v>
                      </c:pt>
                      <c:pt idx="17875">
                        <c:v>4.9717708333322124</c:v>
                      </c:pt>
                      <c:pt idx="17876">
                        <c:v>4.9720138888863774</c:v>
                      </c:pt>
                      <c:pt idx="17877">
                        <c:v>4.9722569444405424</c:v>
                      </c:pt>
                      <c:pt idx="17878">
                        <c:v>4.9725000000019834</c:v>
                      </c:pt>
                      <c:pt idx="17879">
                        <c:v>4.9727430555561485</c:v>
                      </c:pt>
                      <c:pt idx="17880">
                        <c:v>4.9729861111103135</c:v>
                      </c:pt>
                      <c:pt idx="17881">
                        <c:v>4.9732291666644786</c:v>
                      </c:pt>
                      <c:pt idx="17882">
                        <c:v>4.9734722222186436</c:v>
                      </c:pt>
                      <c:pt idx="17883">
                        <c:v>4.9737152777728086</c:v>
                      </c:pt>
                      <c:pt idx="17884">
                        <c:v>4.9739583333342496</c:v>
                      </c:pt>
                      <c:pt idx="17885">
                        <c:v>4.9742013888884147</c:v>
                      </c:pt>
                      <c:pt idx="17886">
                        <c:v>4.9744444444425797</c:v>
                      </c:pt>
                      <c:pt idx="17887">
                        <c:v>4.9746874999967448</c:v>
                      </c:pt>
                      <c:pt idx="17888">
                        <c:v>4.9749305555509098</c:v>
                      </c:pt>
                      <c:pt idx="17889">
                        <c:v>4.9751736111123508</c:v>
                      </c:pt>
                      <c:pt idx="17890">
                        <c:v>4.9754166666665158</c:v>
                      </c:pt>
                      <c:pt idx="17891">
                        <c:v>4.9756597222206809</c:v>
                      </c:pt>
                      <c:pt idx="17892">
                        <c:v>4.9759027777748459</c:v>
                      </c:pt>
                      <c:pt idx="17893">
                        <c:v>4.9761458333290109</c:v>
                      </c:pt>
                      <c:pt idx="17894">
                        <c:v>4.9763888888904519</c:v>
                      </c:pt>
                      <c:pt idx="17895">
                        <c:v>4.976631944444617</c:v>
                      </c:pt>
                      <c:pt idx="17896">
                        <c:v>4.976874999998782</c:v>
                      </c:pt>
                      <c:pt idx="17897">
                        <c:v>4.9771180555529471</c:v>
                      </c:pt>
                      <c:pt idx="17898">
                        <c:v>4.9773611111071121</c:v>
                      </c:pt>
                      <c:pt idx="17899">
                        <c:v>4.9776041666685531</c:v>
                      </c:pt>
                      <c:pt idx="17900">
                        <c:v>4.9778472222227181</c:v>
                      </c:pt>
                      <c:pt idx="17901">
                        <c:v>4.9780902777768832</c:v>
                      </c:pt>
                      <c:pt idx="17902">
                        <c:v>4.9783333333310482</c:v>
                      </c:pt>
                      <c:pt idx="17903">
                        <c:v>4.9785763888852133</c:v>
                      </c:pt>
                      <c:pt idx="17904">
                        <c:v>4.9788194444393783</c:v>
                      </c:pt>
                      <c:pt idx="17905">
                        <c:v>4.9790625000008193</c:v>
                      </c:pt>
                      <c:pt idx="17906">
                        <c:v>4.9793055555549843</c:v>
                      </c:pt>
                      <c:pt idx="17907">
                        <c:v>4.9795486111091494</c:v>
                      </c:pt>
                      <c:pt idx="17908">
                        <c:v>4.9797916666633144</c:v>
                      </c:pt>
                      <c:pt idx="17909">
                        <c:v>4.9800347222174794</c:v>
                      </c:pt>
                      <c:pt idx="17910">
                        <c:v>4.9802893518484241</c:v>
                      </c:pt>
                      <c:pt idx="17911">
                        <c:v>4.9805324074025892</c:v>
                      </c:pt>
                      <c:pt idx="17912">
                        <c:v>4.9807754629640302</c:v>
                      </c:pt>
                      <c:pt idx="17913">
                        <c:v>4.9810185185181952</c:v>
                      </c:pt>
                      <c:pt idx="17914">
                        <c:v>4.9812615740723603</c:v>
                      </c:pt>
                      <c:pt idx="17915">
                        <c:v>4.9815046296265253</c:v>
                      </c:pt>
                      <c:pt idx="17916">
                        <c:v>4.9817476851806903</c:v>
                      </c:pt>
                      <c:pt idx="17917">
                        <c:v>4.9819907407421313</c:v>
                      </c:pt>
                      <c:pt idx="17918">
                        <c:v>4.9822337962962964</c:v>
                      </c:pt>
                      <c:pt idx="17919">
                        <c:v>4.9824768518504614</c:v>
                      </c:pt>
                      <c:pt idx="17920">
                        <c:v>4.9827199074046264</c:v>
                      </c:pt>
                      <c:pt idx="17921">
                        <c:v>4.9829629629587915</c:v>
                      </c:pt>
                      <c:pt idx="17922">
                        <c:v>4.9832060185202325</c:v>
                      </c:pt>
                      <c:pt idx="17923">
                        <c:v>4.9834490740743975</c:v>
                      </c:pt>
                      <c:pt idx="17924">
                        <c:v>4.9836921296285626</c:v>
                      </c:pt>
                      <c:pt idx="17925">
                        <c:v>4.9839351851827276</c:v>
                      </c:pt>
                      <c:pt idx="17926">
                        <c:v>4.9841782407368926</c:v>
                      </c:pt>
                      <c:pt idx="17927">
                        <c:v>4.9844212962983336</c:v>
                      </c:pt>
                      <c:pt idx="17928">
                        <c:v>4.9846643518524987</c:v>
                      </c:pt>
                      <c:pt idx="17929">
                        <c:v>4.9849074074066637</c:v>
                      </c:pt>
                      <c:pt idx="17930">
                        <c:v>4.9851504629608288</c:v>
                      </c:pt>
                      <c:pt idx="17931">
                        <c:v>4.9853935185149938</c:v>
                      </c:pt>
                      <c:pt idx="17932">
                        <c:v>4.9856365740691588</c:v>
                      </c:pt>
                      <c:pt idx="17933">
                        <c:v>4.9858796296305998</c:v>
                      </c:pt>
                      <c:pt idx="17934">
                        <c:v>4.9861226851847649</c:v>
                      </c:pt>
                      <c:pt idx="17935">
                        <c:v>4.9863657407389299</c:v>
                      </c:pt>
                      <c:pt idx="17936">
                        <c:v>4.9866087962930949</c:v>
                      </c:pt>
                      <c:pt idx="17937">
                        <c:v>4.98685185184726</c:v>
                      </c:pt>
                      <c:pt idx="17938">
                        <c:v>4.987094907408701</c:v>
                      </c:pt>
                      <c:pt idx="17939">
                        <c:v>4.987337962962866</c:v>
                      </c:pt>
                      <c:pt idx="17940">
                        <c:v>4.9875810185170311</c:v>
                      </c:pt>
                      <c:pt idx="17941">
                        <c:v>4.9878240740711961</c:v>
                      </c:pt>
                      <c:pt idx="17942">
                        <c:v>4.9880671296253611</c:v>
                      </c:pt>
                      <c:pt idx="17943">
                        <c:v>4.9883101851868021</c:v>
                      </c:pt>
                      <c:pt idx="17944">
                        <c:v>4.9885532407409672</c:v>
                      </c:pt>
                      <c:pt idx="17945">
                        <c:v>4.9887962962951322</c:v>
                      </c:pt>
                      <c:pt idx="17946">
                        <c:v>4.9890393518492973</c:v>
                      </c:pt>
                      <c:pt idx="17947">
                        <c:v>4.9892824074034623</c:v>
                      </c:pt>
                      <c:pt idx="17948">
                        <c:v>4.9895254629649033</c:v>
                      </c:pt>
                      <c:pt idx="17949">
                        <c:v>4.9897685185190683</c:v>
                      </c:pt>
                      <c:pt idx="17950">
                        <c:v>4.9900115740732334</c:v>
                      </c:pt>
                      <c:pt idx="17951">
                        <c:v>4.9902546296273984</c:v>
                      </c:pt>
                      <c:pt idx="17952">
                        <c:v>4.9904976851815634</c:v>
                      </c:pt>
                      <c:pt idx="17953">
                        <c:v>4.9907407407357285</c:v>
                      </c:pt>
                      <c:pt idx="17954">
                        <c:v>4.9909837962971695</c:v>
                      </c:pt>
                      <c:pt idx="17955">
                        <c:v>4.9912268518513345</c:v>
                      </c:pt>
                      <c:pt idx="17956">
                        <c:v>4.9914699074054996</c:v>
                      </c:pt>
                      <c:pt idx="17957">
                        <c:v>4.9917129629596646</c:v>
                      </c:pt>
                      <c:pt idx="17958">
                        <c:v>4.9919675925906093</c:v>
                      </c:pt>
                      <c:pt idx="17959">
                        <c:v>4.9922106481447743</c:v>
                      </c:pt>
                      <c:pt idx="17960">
                        <c:v>4.9924537036989394</c:v>
                      </c:pt>
                      <c:pt idx="17961">
                        <c:v>4.9926967592603804</c:v>
                      </c:pt>
                      <c:pt idx="17962">
                        <c:v>4.9929398148145454</c:v>
                      </c:pt>
                      <c:pt idx="17963">
                        <c:v>4.9931828703687104</c:v>
                      </c:pt>
                      <c:pt idx="17964">
                        <c:v>4.9934259259228755</c:v>
                      </c:pt>
                      <c:pt idx="17965">
                        <c:v>4.9936689814770405</c:v>
                      </c:pt>
                      <c:pt idx="17966">
                        <c:v>4.9939120370384815</c:v>
                      </c:pt>
                      <c:pt idx="17967">
                        <c:v>4.9941550925926466</c:v>
                      </c:pt>
                      <c:pt idx="17968">
                        <c:v>4.9943981481468116</c:v>
                      </c:pt>
                      <c:pt idx="17969">
                        <c:v>4.9946412037009766</c:v>
                      </c:pt>
                      <c:pt idx="17970">
                        <c:v>4.9948842592551417</c:v>
                      </c:pt>
                      <c:pt idx="17971">
                        <c:v>4.9951273148165827</c:v>
                      </c:pt>
                      <c:pt idx="17972">
                        <c:v>4.9953703703707477</c:v>
                      </c:pt>
                      <c:pt idx="17973">
                        <c:v>4.9956134259249128</c:v>
                      </c:pt>
                      <c:pt idx="17974">
                        <c:v>4.9958564814790778</c:v>
                      </c:pt>
                      <c:pt idx="17975">
                        <c:v>4.9960995370332428</c:v>
                      </c:pt>
                      <c:pt idx="17976">
                        <c:v>4.9963425925946838</c:v>
                      </c:pt>
                      <c:pt idx="17977">
                        <c:v>4.9965856481488489</c:v>
                      </c:pt>
                      <c:pt idx="17978">
                        <c:v>4.9968287037030139</c:v>
                      </c:pt>
                      <c:pt idx="17979">
                        <c:v>4.9970717592571789</c:v>
                      </c:pt>
                      <c:pt idx="17980">
                        <c:v>4.997314814811344</c:v>
                      </c:pt>
                      <c:pt idx="17981">
                        <c:v>4.997557870365509</c:v>
                      </c:pt>
                      <c:pt idx="17982">
                        <c:v>4.99780092592695</c:v>
                      </c:pt>
                      <c:pt idx="17983">
                        <c:v>4.9980439814811151</c:v>
                      </c:pt>
                      <c:pt idx="17984">
                        <c:v>4.9982870370352801</c:v>
                      </c:pt>
                      <c:pt idx="17985">
                        <c:v>4.9985300925894451</c:v>
                      </c:pt>
                      <c:pt idx="17986">
                        <c:v>4.9987731481436102</c:v>
                      </c:pt>
                      <c:pt idx="17987">
                        <c:v>4.9990162037050512</c:v>
                      </c:pt>
                      <c:pt idx="17988">
                        <c:v>4.9992592592592162</c:v>
                      </c:pt>
                      <c:pt idx="17989">
                        <c:v>4.9995023148133813</c:v>
                      </c:pt>
                      <c:pt idx="17990">
                        <c:v>4.9997453703675463</c:v>
                      </c:pt>
                      <c:pt idx="17991">
                        <c:v>4.9999884259217113</c:v>
                      </c:pt>
                      <c:pt idx="17992">
                        <c:v>5.0002314814831523</c:v>
                      </c:pt>
                      <c:pt idx="17993">
                        <c:v>5.0004745370373174</c:v>
                      </c:pt>
                      <c:pt idx="17994">
                        <c:v>5.0007175925914824</c:v>
                      </c:pt>
                      <c:pt idx="17995">
                        <c:v>5.0009606481456474</c:v>
                      </c:pt>
                      <c:pt idx="17996">
                        <c:v>5.0012037036998125</c:v>
                      </c:pt>
                      <c:pt idx="17997">
                        <c:v>5.0014467592612535</c:v>
                      </c:pt>
                      <c:pt idx="17998">
                        <c:v>5.0016898148154185</c:v>
                      </c:pt>
                      <c:pt idx="17999">
                        <c:v>5.0019328703695836</c:v>
                      </c:pt>
                      <c:pt idx="18000">
                        <c:v>5.0021759259237486</c:v>
                      </c:pt>
                      <c:pt idx="18001">
                        <c:v>5.0024189814779136</c:v>
                      </c:pt>
                      <c:pt idx="18002">
                        <c:v>5.0026620370320787</c:v>
                      </c:pt>
                      <c:pt idx="18003">
                        <c:v>5.0029050925935197</c:v>
                      </c:pt>
                      <c:pt idx="18004">
                        <c:v>5.0031481481476847</c:v>
                      </c:pt>
                      <c:pt idx="18005">
                        <c:v>5.0033912037018498</c:v>
                      </c:pt>
                      <c:pt idx="18006">
                        <c:v>5.0036342592560148</c:v>
                      </c:pt>
                      <c:pt idx="18007">
                        <c:v>5.0038888888869595</c:v>
                      </c:pt>
                      <c:pt idx="18008">
                        <c:v>5.0041319444411245</c:v>
                      </c:pt>
                      <c:pt idx="18009">
                        <c:v>5.0043749999952896</c:v>
                      </c:pt>
                      <c:pt idx="18010">
                        <c:v>5.0046180555567306</c:v>
                      </c:pt>
                      <c:pt idx="18011">
                        <c:v>5.0048611111108956</c:v>
                      </c:pt>
                      <c:pt idx="18012">
                        <c:v>5.0051041666650606</c:v>
                      </c:pt>
                      <c:pt idx="18013">
                        <c:v>5.0053472222192257</c:v>
                      </c:pt>
                      <c:pt idx="18014">
                        <c:v>5.0055902777733907</c:v>
                      </c:pt>
                      <c:pt idx="18015">
                        <c:v>5.0058333333348317</c:v>
                      </c:pt>
                      <c:pt idx="18016">
                        <c:v>5.0060763888889968</c:v>
                      </c:pt>
                      <c:pt idx="18017">
                        <c:v>5.0063194444431618</c:v>
                      </c:pt>
                      <c:pt idx="18018">
                        <c:v>5.0065624999973268</c:v>
                      </c:pt>
                      <c:pt idx="18019">
                        <c:v>5.0068055555514919</c:v>
                      </c:pt>
                      <c:pt idx="18020">
                        <c:v>5.0070486111129329</c:v>
                      </c:pt>
                      <c:pt idx="18021">
                        <c:v>5.0072916666670979</c:v>
                      </c:pt>
                      <c:pt idx="18022">
                        <c:v>5.0075347222212629</c:v>
                      </c:pt>
                      <c:pt idx="18023">
                        <c:v>5.007777777775428</c:v>
                      </c:pt>
                      <c:pt idx="18024">
                        <c:v>5.008020833329593</c:v>
                      </c:pt>
                      <c:pt idx="18025">
                        <c:v>5.0082638888837581</c:v>
                      </c:pt>
                      <c:pt idx="18026">
                        <c:v>5.0085069444451991</c:v>
                      </c:pt>
                      <c:pt idx="18027">
                        <c:v>5.0087499999993641</c:v>
                      </c:pt>
                      <c:pt idx="18028">
                        <c:v>5.0089930555535291</c:v>
                      </c:pt>
                      <c:pt idx="18029">
                        <c:v>5.0092361111076942</c:v>
                      </c:pt>
                      <c:pt idx="18030">
                        <c:v>5.0094791666618592</c:v>
                      </c:pt>
                      <c:pt idx="18031">
                        <c:v>5.0097222222233002</c:v>
                      </c:pt>
                      <c:pt idx="18032">
                        <c:v>5.0099652777774653</c:v>
                      </c:pt>
                      <c:pt idx="18033">
                        <c:v>5.0102083333316303</c:v>
                      </c:pt>
                      <c:pt idx="18034">
                        <c:v>5.0104513888857953</c:v>
                      </c:pt>
                      <c:pt idx="18035">
                        <c:v>5.0106944444399604</c:v>
                      </c:pt>
                      <c:pt idx="18036">
                        <c:v>5.0109375000014014</c:v>
                      </c:pt>
                      <c:pt idx="18037">
                        <c:v>5.0111805555555664</c:v>
                      </c:pt>
                      <c:pt idx="18038">
                        <c:v>5.0114236111097314</c:v>
                      </c:pt>
                      <c:pt idx="18039">
                        <c:v>5.0116666666638965</c:v>
                      </c:pt>
                      <c:pt idx="18040">
                        <c:v>5.0119097222180615</c:v>
                      </c:pt>
                      <c:pt idx="18041">
                        <c:v>5.0121527777795025</c:v>
                      </c:pt>
                      <c:pt idx="18042">
                        <c:v>5.0123958333336676</c:v>
                      </c:pt>
                      <c:pt idx="18043">
                        <c:v>5.0126388888878326</c:v>
                      </c:pt>
                      <c:pt idx="18044">
                        <c:v>5.0128819444419976</c:v>
                      </c:pt>
                      <c:pt idx="18045">
                        <c:v>5.0131249999961627</c:v>
                      </c:pt>
                      <c:pt idx="18046">
                        <c:v>5.0133680555576037</c:v>
                      </c:pt>
                      <c:pt idx="18047">
                        <c:v>5.0136111111117687</c:v>
                      </c:pt>
                      <c:pt idx="18048">
                        <c:v>5.0138541666659338</c:v>
                      </c:pt>
                      <c:pt idx="18049">
                        <c:v>5.0140972222200988</c:v>
                      </c:pt>
                      <c:pt idx="18050">
                        <c:v>5.0143402777742638</c:v>
                      </c:pt>
                      <c:pt idx="18051">
                        <c:v>5.0145833333284289</c:v>
                      </c:pt>
                      <c:pt idx="18052">
                        <c:v>5.0148263888898699</c:v>
                      </c:pt>
                      <c:pt idx="18053">
                        <c:v>5.0150694444440349</c:v>
                      </c:pt>
                      <c:pt idx="18054">
                        <c:v>5.0153124999981999</c:v>
                      </c:pt>
                      <c:pt idx="18055">
                        <c:v>5.0155671296291446</c:v>
                      </c:pt>
                      <c:pt idx="18056">
                        <c:v>5.0158101851833097</c:v>
                      </c:pt>
                      <c:pt idx="18057">
                        <c:v>5.0160532407374747</c:v>
                      </c:pt>
                      <c:pt idx="18058">
                        <c:v>5.0162962962916398</c:v>
                      </c:pt>
                      <c:pt idx="18059">
                        <c:v>5.0165393518530808</c:v>
                      </c:pt>
                      <c:pt idx="18060">
                        <c:v>5.0167824074072458</c:v>
                      </c:pt>
                      <c:pt idx="18061">
                        <c:v>5.0170254629614108</c:v>
                      </c:pt>
                      <c:pt idx="18062">
                        <c:v>5.0172685185155759</c:v>
                      </c:pt>
                      <c:pt idx="18063">
                        <c:v>5.0175115740697409</c:v>
                      </c:pt>
                      <c:pt idx="18064">
                        <c:v>5.0177546296311819</c:v>
                      </c:pt>
                      <c:pt idx="18065">
                        <c:v>5.0179976851853469</c:v>
                      </c:pt>
                      <c:pt idx="18066">
                        <c:v>5.018240740739512</c:v>
                      </c:pt>
                      <c:pt idx="18067">
                        <c:v>5.018483796293677</c:v>
                      </c:pt>
                      <c:pt idx="18068">
                        <c:v>5.0187268518478421</c:v>
                      </c:pt>
                      <c:pt idx="18069">
                        <c:v>5.0189699074092831</c:v>
                      </c:pt>
                      <c:pt idx="18070">
                        <c:v>5.0192129629634481</c:v>
                      </c:pt>
                      <c:pt idx="18071">
                        <c:v>5.0194560185176131</c:v>
                      </c:pt>
                      <c:pt idx="18072">
                        <c:v>5.0196990740717782</c:v>
                      </c:pt>
                      <c:pt idx="18073">
                        <c:v>5.0199421296259432</c:v>
                      </c:pt>
                      <c:pt idx="18074">
                        <c:v>5.0201851851801083</c:v>
                      </c:pt>
                      <c:pt idx="18075">
                        <c:v>5.0204282407415493</c:v>
                      </c:pt>
                      <c:pt idx="18076">
                        <c:v>5.0206712962957143</c:v>
                      </c:pt>
                      <c:pt idx="18077">
                        <c:v>5.0209143518498793</c:v>
                      </c:pt>
                      <c:pt idx="18078">
                        <c:v>5.0211574074040444</c:v>
                      </c:pt>
                      <c:pt idx="18079">
                        <c:v>5.0214004629582094</c:v>
                      </c:pt>
                      <c:pt idx="18080">
                        <c:v>5.0216435185196504</c:v>
                      </c:pt>
                      <c:pt idx="18081">
                        <c:v>5.0218865740738154</c:v>
                      </c:pt>
                      <c:pt idx="18082">
                        <c:v>5.0221296296279805</c:v>
                      </c:pt>
                      <c:pt idx="18083">
                        <c:v>5.0223726851821455</c:v>
                      </c:pt>
                      <c:pt idx="18084">
                        <c:v>5.0226157407363106</c:v>
                      </c:pt>
                      <c:pt idx="18085">
                        <c:v>5.0228587962977516</c:v>
                      </c:pt>
                      <c:pt idx="18086">
                        <c:v>5.0231018518519166</c:v>
                      </c:pt>
                      <c:pt idx="18087">
                        <c:v>5.0233449074060816</c:v>
                      </c:pt>
                      <c:pt idx="18088">
                        <c:v>5.0235879629602467</c:v>
                      </c:pt>
                      <c:pt idx="18089">
                        <c:v>5.0238310185144117</c:v>
                      </c:pt>
                      <c:pt idx="18090">
                        <c:v>5.0240740740758527</c:v>
                      </c:pt>
                      <c:pt idx="18091">
                        <c:v>5.0243171296300178</c:v>
                      </c:pt>
                      <c:pt idx="18092">
                        <c:v>5.0245601851841828</c:v>
                      </c:pt>
                      <c:pt idx="18093">
                        <c:v>5.0248032407383478</c:v>
                      </c:pt>
                      <c:pt idx="18094">
                        <c:v>5.0250462962925129</c:v>
                      </c:pt>
                      <c:pt idx="18095">
                        <c:v>5.0252893518539539</c:v>
                      </c:pt>
                      <c:pt idx="18096">
                        <c:v>5.0255324074081189</c:v>
                      </c:pt>
                      <c:pt idx="18097">
                        <c:v>5.0257754629622839</c:v>
                      </c:pt>
                      <c:pt idx="18098">
                        <c:v>5.026018518516449</c:v>
                      </c:pt>
                      <c:pt idx="18099">
                        <c:v>5.026261574070614</c:v>
                      </c:pt>
                      <c:pt idx="18100">
                        <c:v>5.0265046296247791</c:v>
                      </c:pt>
                      <c:pt idx="18101">
                        <c:v>5.0267476851862201</c:v>
                      </c:pt>
                      <c:pt idx="18102">
                        <c:v>5.0269907407403851</c:v>
                      </c:pt>
                      <c:pt idx="18103">
                        <c:v>5.0272453703713298</c:v>
                      </c:pt>
                      <c:pt idx="18104">
                        <c:v>5.0274884259254948</c:v>
                      </c:pt>
                      <c:pt idx="18105">
                        <c:v>5.0277314814796599</c:v>
                      </c:pt>
                      <c:pt idx="18106">
                        <c:v>5.0279745370338249</c:v>
                      </c:pt>
                      <c:pt idx="18107">
                        <c:v>5.0282175925879899</c:v>
                      </c:pt>
                      <c:pt idx="18108">
                        <c:v>5.0284606481494309</c:v>
                      </c:pt>
                      <c:pt idx="18109">
                        <c:v>5.028703703703596</c:v>
                      </c:pt>
                      <c:pt idx="18110">
                        <c:v>5.028946759257761</c:v>
                      </c:pt>
                      <c:pt idx="18111">
                        <c:v>5.0291898148119261</c:v>
                      </c:pt>
                      <c:pt idx="18112">
                        <c:v>5.0294328703660911</c:v>
                      </c:pt>
                      <c:pt idx="18113">
                        <c:v>5.0296759259275321</c:v>
                      </c:pt>
                      <c:pt idx="18114">
                        <c:v>5.0299189814816971</c:v>
                      </c:pt>
                      <c:pt idx="18115">
                        <c:v>5.0301620370358622</c:v>
                      </c:pt>
                      <c:pt idx="18116">
                        <c:v>5.0304050925900272</c:v>
                      </c:pt>
                      <c:pt idx="18117">
                        <c:v>5.0306481481441923</c:v>
                      </c:pt>
                      <c:pt idx="18118">
                        <c:v>5.0308912037056333</c:v>
                      </c:pt>
                      <c:pt idx="18119">
                        <c:v>5.0311342592597983</c:v>
                      </c:pt>
                      <c:pt idx="18120">
                        <c:v>5.0313773148139633</c:v>
                      </c:pt>
                      <c:pt idx="18121">
                        <c:v>5.0316203703681284</c:v>
                      </c:pt>
                      <c:pt idx="18122">
                        <c:v>5.0318634259222934</c:v>
                      </c:pt>
                      <c:pt idx="18123">
                        <c:v>5.0321064814764584</c:v>
                      </c:pt>
                      <c:pt idx="18124">
                        <c:v>5.0323495370378994</c:v>
                      </c:pt>
                      <c:pt idx="18125">
                        <c:v>5.0325925925920645</c:v>
                      </c:pt>
                      <c:pt idx="18126">
                        <c:v>5.0328356481462295</c:v>
                      </c:pt>
                      <c:pt idx="18127">
                        <c:v>5.0330787037003946</c:v>
                      </c:pt>
                      <c:pt idx="18128">
                        <c:v>5.0333217592545596</c:v>
                      </c:pt>
                      <c:pt idx="18129">
                        <c:v>5.0335648148160006</c:v>
                      </c:pt>
                      <c:pt idx="18130">
                        <c:v>5.0338078703701656</c:v>
                      </c:pt>
                      <c:pt idx="18131">
                        <c:v>5.0340509259243307</c:v>
                      </c:pt>
                      <c:pt idx="18132">
                        <c:v>5.0342939814784957</c:v>
                      </c:pt>
                      <c:pt idx="18133">
                        <c:v>5.0345370370326608</c:v>
                      </c:pt>
                      <c:pt idx="18134">
                        <c:v>5.0347800925941018</c:v>
                      </c:pt>
                      <c:pt idx="18135">
                        <c:v>5.0350231481482668</c:v>
                      </c:pt>
                      <c:pt idx="18136">
                        <c:v>5.0352662037024318</c:v>
                      </c:pt>
                      <c:pt idx="18137">
                        <c:v>5.0355092592565969</c:v>
                      </c:pt>
                      <c:pt idx="18138">
                        <c:v>5.0357523148107619</c:v>
                      </c:pt>
                      <c:pt idx="18139">
                        <c:v>5.0359953703722029</c:v>
                      </c:pt>
                      <c:pt idx="18140">
                        <c:v>5.0362384259263679</c:v>
                      </c:pt>
                      <c:pt idx="18141">
                        <c:v>5.036481481480533</c:v>
                      </c:pt>
                      <c:pt idx="18142">
                        <c:v>5.036724537034698</c:v>
                      </c:pt>
                      <c:pt idx="18143">
                        <c:v>5.0369675925888631</c:v>
                      </c:pt>
                      <c:pt idx="18144">
                        <c:v>5.0372106481430281</c:v>
                      </c:pt>
                      <c:pt idx="18145">
                        <c:v>5.0374537037044691</c:v>
                      </c:pt>
                      <c:pt idx="18146">
                        <c:v>5.0376967592586341</c:v>
                      </c:pt>
                      <c:pt idx="18147">
                        <c:v>5.0379398148127992</c:v>
                      </c:pt>
                      <c:pt idx="18148">
                        <c:v>5.0381828703669642</c:v>
                      </c:pt>
                      <c:pt idx="18149">
                        <c:v>5.0384259259211293</c:v>
                      </c:pt>
                      <c:pt idx="18150">
                        <c:v>5.0386689814825703</c:v>
                      </c:pt>
                      <c:pt idx="18151">
                        <c:v>5.038923611106239</c:v>
                      </c:pt>
                      <c:pt idx="18152">
                        <c:v>5.03916666666768</c:v>
                      </c:pt>
                      <c:pt idx="18153">
                        <c:v>5.039409722221845</c:v>
                      </c:pt>
                      <c:pt idx="18154">
                        <c:v>5.0396527777760101</c:v>
                      </c:pt>
                      <c:pt idx="18155">
                        <c:v>5.0398958333301751</c:v>
                      </c:pt>
                      <c:pt idx="18156">
                        <c:v>5.0401388888843401</c:v>
                      </c:pt>
                      <c:pt idx="18157">
                        <c:v>5.0403819444457811</c:v>
                      </c:pt>
                      <c:pt idx="18158">
                        <c:v>5.0406249999999462</c:v>
                      </c:pt>
                      <c:pt idx="18159">
                        <c:v>5.0408680555541112</c:v>
                      </c:pt>
                      <c:pt idx="18160">
                        <c:v>5.0411111111082763</c:v>
                      </c:pt>
                      <c:pt idx="18161">
                        <c:v>5.0413541666624413</c:v>
                      </c:pt>
                      <c:pt idx="18162">
                        <c:v>5.0415972222238823</c:v>
                      </c:pt>
                      <c:pt idx="18163">
                        <c:v>5.0418402777780473</c:v>
                      </c:pt>
                      <c:pt idx="18164">
                        <c:v>5.0420833333322124</c:v>
                      </c:pt>
                      <c:pt idx="18165">
                        <c:v>5.0423263888863774</c:v>
                      </c:pt>
                      <c:pt idx="18166">
                        <c:v>5.0425694444405424</c:v>
                      </c:pt>
                      <c:pt idx="18167">
                        <c:v>5.0428125000019834</c:v>
                      </c:pt>
                      <c:pt idx="18168">
                        <c:v>5.0430555555561485</c:v>
                      </c:pt>
                      <c:pt idx="18169">
                        <c:v>5.0432986111103135</c:v>
                      </c:pt>
                      <c:pt idx="18170">
                        <c:v>5.0435416666644786</c:v>
                      </c:pt>
                      <c:pt idx="18171">
                        <c:v>5.0437847222186436</c:v>
                      </c:pt>
                      <c:pt idx="18172">
                        <c:v>5.0440277777728086</c:v>
                      </c:pt>
                      <c:pt idx="18173">
                        <c:v>5.0442708333342496</c:v>
                      </c:pt>
                      <c:pt idx="18174">
                        <c:v>5.0445138888884147</c:v>
                      </c:pt>
                      <c:pt idx="18175">
                        <c:v>5.0447569444425797</c:v>
                      </c:pt>
                      <c:pt idx="18176">
                        <c:v>5.0449999999967448</c:v>
                      </c:pt>
                      <c:pt idx="18177">
                        <c:v>5.0452430555509098</c:v>
                      </c:pt>
                      <c:pt idx="18178">
                        <c:v>5.0454861111123508</c:v>
                      </c:pt>
                      <c:pt idx="18179">
                        <c:v>5.0457291666665158</c:v>
                      </c:pt>
                      <c:pt idx="18180">
                        <c:v>5.0459722222206809</c:v>
                      </c:pt>
                      <c:pt idx="18181">
                        <c:v>5.0462152777748459</c:v>
                      </c:pt>
                      <c:pt idx="18182">
                        <c:v>5.0464583333290109</c:v>
                      </c:pt>
                      <c:pt idx="18183">
                        <c:v>5.0467013888904519</c:v>
                      </c:pt>
                      <c:pt idx="18184">
                        <c:v>5.046944444444617</c:v>
                      </c:pt>
                      <c:pt idx="18185">
                        <c:v>5.047187499998782</c:v>
                      </c:pt>
                      <c:pt idx="18186">
                        <c:v>5.0474305555529471</c:v>
                      </c:pt>
                      <c:pt idx="18187">
                        <c:v>5.0476736111071121</c:v>
                      </c:pt>
                      <c:pt idx="18188">
                        <c:v>5.0479166666685531</c:v>
                      </c:pt>
                      <c:pt idx="18189">
                        <c:v>5.0481597222227181</c:v>
                      </c:pt>
                      <c:pt idx="18190">
                        <c:v>5.0484027777768832</c:v>
                      </c:pt>
                      <c:pt idx="18191">
                        <c:v>5.0486458333310482</c:v>
                      </c:pt>
                      <c:pt idx="18192">
                        <c:v>5.0488888888852133</c:v>
                      </c:pt>
                      <c:pt idx="18193">
                        <c:v>5.0491319444393783</c:v>
                      </c:pt>
                      <c:pt idx="18194">
                        <c:v>5.0493750000008193</c:v>
                      </c:pt>
                      <c:pt idx="18195">
                        <c:v>5.0496180555549843</c:v>
                      </c:pt>
                      <c:pt idx="18196">
                        <c:v>5.0498611111091494</c:v>
                      </c:pt>
                      <c:pt idx="18197">
                        <c:v>5.0501041666633144</c:v>
                      </c:pt>
                      <c:pt idx="18198">
                        <c:v>5.0503472222174794</c:v>
                      </c:pt>
                      <c:pt idx="18199">
                        <c:v>5.0506018518484241</c:v>
                      </c:pt>
                      <c:pt idx="18200">
                        <c:v>5.0508449074025892</c:v>
                      </c:pt>
                      <c:pt idx="18201">
                        <c:v>5.0510879629640302</c:v>
                      </c:pt>
                      <c:pt idx="18202">
                        <c:v>5.0513310185181952</c:v>
                      </c:pt>
                      <c:pt idx="18203">
                        <c:v>5.0515740740723603</c:v>
                      </c:pt>
                      <c:pt idx="18204">
                        <c:v>5.0518171296265253</c:v>
                      </c:pt>
                      <c:pt idx="18205">
                        <c:v>5.0520601851806903</c:v>
                      </c:pt>
                      <c:pt idx="18206">
                        <c:v>5.0523032407421313</c:v>
                      </c:pt>
                      <c:pt idx="18207">
                        <c:v>5.0525462962962964</c:v>
                      </c:pt>
                      <c:pt idx="18208">
                        <c:v>5.0527893518504614</c:v>
                      </c:pt>
                      <c:pt idx="18209">
                        <c:v>5.0530324074046264</c:v>
                      </c:pt>
                      <c:pt idx="18210">
                        <c:v>5.0532754629587915</c:v>
                      </c:pt>
                      <c:pt idx="18211">
                        <c:v>5.0535185185202325</c:v>
                      </c:pt>
                      <c:pt idx="18212">
                        <c:v>5.0537615740743975</c:v>
                      </c:pt>
                      <c:pt idx="18213">
                        <c:v>5.0540046296285626</c:v>
                      </c:pt>
                      <c:pt idx="18214">
                        <c:v>5.0542476851827276</c:v>
                      </c:pt>
                      <c:pt idx="18215">
                        <c:v>5.0544907407368926</c:v>
                      </c:pt>
                      <c:pt idx="18216">
                        <c:v>5.0547337962983336</c:v>
                      </c:pt>
                      <c:pt idx="18217">
                        <c:v>5.0549768518524987</c:v>
                      </c:pt>
                      <c:pt idx="18218">
                        <c:v>5.0552199074066637</c:v>
                      </c:pt>
                      <c:pt idx="18219">
                        <c:v>5.0554629629608288</c:v>
                      </c:pt>
                      <c:pt idx="18220">
                        <c:v>5.0557060185149938</c:v>
                      </c:pt>
                      <c:pt idx="18221">
                        <c:v>5.0559490740691588</c:v>
                      </c:pt>
                      <c:pt idx="18222">
                        <c:v>5.0561921296305998</c:v>
                      </c:pt>
                      <c:pt idx="18223">
                        <c:v>5.0564351851847649</c:v>
                      </c:pt>
                      <c:pt idx="18224">
                        <c:v>5.0566782407389299</c:v>
                      </c:pt>
                      <c:pt idx="18225">
                        <c:v>5.0569212962930949</c:v>
                      </c:pt>
                      <c:pt idx="18226">
                        <c:v>5.05716435184726</c:v>
                      </c:pt>
                      <c:pt idx="18227">
                        <c:v>5.057407407408701</c:v>
                      </c:pt>
                      <c:pt idx="18228">
                        <c:v>5.057650462962866</c:v>
                      </c:pt>
                      <c:pt idx="18229">
                        <c:v>5.0578935185170311</c:v>
                      </c:pt>
                      <c:pt idx="18230">
                        <c:v>5.0581365740711961</c:v>
                      </c:pt>
                      <c:pt idx="18231">
                        <c:v>5.0583796296253611</c:v>
                      </c:pt>
                      <c:pt idx="18232">
                        <c:v>5.0586226851868021</c:v>
                      </c:pt>
                      <c:pt idx="18233">
                        <c:v>5.0588657407409672</c:v>
                      </c:pt>
                      <c:pt idx="18234">
                        <c:v>5.0591087962951322</c:v>
                      </c:pt>
                      <c:pt idx="18235">
                        <c:v>5.0593518518492973</c:v>
                      </c:pt>
                      <c:pt idx="18236">
                        <c:v>5.0595949074034623</c:v>
                      </c:pt>
                      <c:pt idx="18237">
                        <c:v>5.0598379629649033</c:v>
                      </c:pt>
                      <c:pt idx="18238">
                        <c:v>5.0600810185190683</c:v>
                      </c:pt>
                      <c:pt idx="18239">
                        <c:v>5.0603240740732334</c:v>
                      </c:pt>
                      <c:pt idx="18240">
                        <c:v>5.0605671296273984</c:v>
                      </c:pt>
                      <c:pt idx="18241">
                        <c:v>5.0608101851815634</c:v>
                      </c:pt>
                      <c:pt idx="18242">
                        <c:v>5.0610532407357285</c:v>
                      </c:pt>
                      <c:pt idx="18243">
                        <c:v>5.0612962962971695</c:v>
                      </c:pt>
                      <c:pt idx="18244">
                        <c:v>5.0615393518513345</c:v>
                      </c:pt>
                      <c:pt idx="18245">
                        <c:v>5.0617824074054996</c:v>
                      </c:pt>
                      <c:pt idx="18246">
                        <c:v>5.0620254629596646</c:v>
                      </c:pt>
                      <c:pt idx="18247">
                        <c:v>5.0622685185138296</c:v>
                      </c:pt>
                      <c:pt idx="18248">
                        <c:v>5.0625231481447743</c:v>
                      </c:pt>
                      <c:pt idx="18249">
                        <c:v>5.0627662036989394</c:v>
                      </c:pt>
                      <c:pt idx="18250">
                        <c:v>5.0630092592603804</c:v>
                      </c:pt>
                      <c:pt idx="18251">
                        <c:v>5.0632523148145454</c:v>
                      </c:pt>
                      <c:pt idx="18252">
                        <c:v>5.0634953703687104</c:v>
                      </c:pt>
                      <c:pt idx="18253">
                        <c:v>5.0637384259228755</c:v>
                      </c:pt>
                      <c:pt idx="18254">
                        <c:v>5.0639814814770405</c:v>
                      </c:pt>
                      <c:pt idx="18255">
                        <c:v>5.0642245370384815</c:v>
                      </c:pt>
                      <c:pt idx="18256">
                        <c:v>5.0644675925926466</c:v>
                      </c:pt>
                      <c:pt idx="18257">
                        <c:v>5.0647106481468116</c:v>
                      </c:pt>
                      <c:pt idx="18258">
                        <c:v>5.0649537037009766</c:v>
                      </c:pt>
                      <c:pt idx="18259">
                        <c:v>5.0651967592551417</c:v>
                      </c:pt>
                      <c:pt idx="18260">
                        <c:v>5.0654398148165827</c:v>
                      </c:pt>
                      <c:pt idx="18261">
                        <c:v>5.0656828703707477</c:v>
                      </c:pt>
                      <c:pt idx="18262">
                        <c:v>5.0659259259249128</c:v>
                      </c:pt>
                      <c:pt idx="18263">
                        <c:v>5.0661689814790778</c:v>
                      </c:pt>
                      <c:pt idx="18264">
                        <c:v>5.0664120370332428</c:v>
                      </c:pt>
                      <c:pt idx="18265">
                        <c:v>5.0666550925946838</c:v>
                      </c:pt>
                      <c:pt idx="18266">
                        <c:v>5.0668981481488489</c:v>
                      </c:pt>
                      <c:pt idx="18267">
                        <c:v>5.0671412037030139</c:v>
                      </c:pt>
                      <c:pt idx="18268">
                        <c:v>5.0673842592571789</c:v>
                      </c:pt>
                      <c:pt idx="18269">
                        <c:v>5.067627314811344</c:v>
                      </c:pt>
                      <c:pt idx="18270">
                        <c:v>5.067870370365509</c:v>
                      </c:pt>
                      <c:pt idx="18271">
                        <c:v>5.06811342592695</c:v>
                      </c:pt>
                      <c:pt idx="18272">
                        <c:v>5.0683564814811151</c:v>
                      </c:pt>
                      <c:pt idx="18273">
                        <c:v>5.0685995370352801</c:v>
                      </c:pt>
                      <c:pt idx="18274">
                        <c:v>5.0688425925894451</c:v>
                      </c:pt>
                      <c:pt idx="18275">
                        <c:v>5.0690856481436102</c:v>
                      </c:pt>
                      <c:pt idx="18276">
                        <c:v>5.0693287037050512</c:v>
                      </c:pt>
                      <c:pt idx="18277">
                        <c:v>5.0695717592592162</c:v>
                      </c:pt>
                      <c:pt idx="18278">
                        <c:v>5.0698148148133813</c:v>
                      </c:pt>
                      <c:pt idx="18279">
                        <c:v>5.0700578703675463</c:v>
                      </c:pt>
                      <c:pt idx="18280">
                        <c:v>5.0703009259217113</c:v>
                      </c:pt>
                      <c:pt idx="18281">
                        <c:v>5.0705439814831523</c:v>
                      </c:pt>
                      <c:pt idx="18282">
                        <c:v>5.0707870370373174</c:v>
                      </c:pt>
                      <c:pt idx="18283">
                        <c:v>5.0710300925914824</c:v>
                      </c:pt>
                      <c:pt idx="18284">
                        <c:v>5.0712731481456474</c:v>
                      </c:pt>
                      <c:pt idx="18285">
                        <c:v>5.0715162036998125</c:v>
                      </c:pt>
                      <c:pt idx="18286">
                        <c:v>5.0717592592612535</c:v>
                      </c:pt>
                      <c:pt idx="18287">
                        <c:v>5.0720023148154185</c:v>
                      </c:pt>
                      <c:pt idx="18288">
                        <c:v>5.0722453703695836</c:v>
                      </c:pt>
                      <c:pt idx="18289">
                        <c:v>5.0724884259237486</c:v>
                      </c:pt>
                      <c:pt idx="18290">
                        <c:v>5.0727314814779136</c:v>
                      </c:pt>
                      <c:pt idx="18291">
                        <c:v>5.0729745370320787</c:v>
                      </c:pt>
                      <c:pt idx="18292">
                        <c:v>5.0732175925935197</c:v>
                      </c:pt>
                      <c:pt idx="18293">
                        <c:v>5.0734606481476847</c:v>
                      </c:pt>
                      <c:pt idx="18294">
                        <c:v>5.0737037037018498</c:v>
                      </c:pt>
                      <c:pt idx="18295">
                        <c:v>5.0739467592560148</c:v>
                      </c:pt>
                      <c:pt idx="18296">
                        <c:v>5.0742013888869595</c:v>
                      </c:pt>
                      <c:pt idx="18297">
                        <c:v>5.0744444444411245</c:v>
                      </c:pt>
                      <c:pt idx="18298">
                        <c:v>5.0746874999952896</c:v>
                      </c:pt>
                      <c:pt idx="18299">
                        <c:v>5.0749305555567306</c:v>
                      </c:pt>
                      <c:pt idx="18300">
                        <c:v>5.0751736111108956</c:v>
                      </c:pt>
                      <c:pt idx="18301">
                        <c:v>5.0754166666650606</c:v>
                      </c:pt>
                      <c:pt idx="18302">
                        <c:v>5.0756597222192257</c:v>
                      </c:pt>
                      <c:pt idx="18303">
                        <c:v>5.0759027777733907</c:v>
                      </c:pt>
                      <c:pt idx="18304">
                        <c:v>5.0761458333348317</c:v>
                      </c:pt>
                      <c:pt idx="18305">
                        <c:v>5.0763888888889968</c:v>
                      </c:pt>
                      <c:pt idx="18306">
                        <c:v>5.0766319444431618</c:v>
                      </c:pt>
                      <c:pt idx="18307">
                        <c:v>5.0768749999973268</c:v>
                      </c:pt>
                      <c:pt idx="18308">
                        <c:v>5.0771180555514919</c:v>
                      </c:pt>
                      <c:pt idx="18309">
                        <c:v>5.0773611111129329</c:v>
                      </c:pt>
                      <c:pt idx="18310">
                        <c:v>5.0776041666670979</c:v>
                      </c:pt>
                      <c:pt idx="18311">
                        <c:v>5.0778472222212629</c:v>
                      </c:pt>
                      <c:pt idx="18312">
                        <c:v>5.078090277775428</c:v>
                      </c:pt>
                      <c:pt idx="18313">
                        <c:v>5.078333333329593</c:v>
                      </c:pt>
                      <c:pt idx="18314">
                        <c:v>5.0785763888837581</c:v>
                      </c:pt>
                      <c:pt idx="18315">
                        <c:v>5.0788194444451991</c:v>
                      </c:pt>
                      <c:pt idx="18316">
                        <c:v>5.0790624999993641</c:v>
                      </c:pt>
                      <c:pt idx="18317">
                        <c:v>5.0793055555535291</c:v>
                      </c:pt>
                      <c:pt idx="18318">
                        <c:v>5.0795486111076942</c:v>
                      </c:pt>
                      <c:pt idx="18319">
                        <c:v>5.0797916666618592</c:v>
                      </c:pt>
                      <c:pt idx="18320">
                        <c:v>5.0800347222233002</c:v>
                      </c:pt>
                      <c:pt idx="18321">
                        <c:v>5.0802777777774653</c:v>
                      </c:pt>
                      <c:pt idx="18322">
                        <c:v>5.0805208333316303</c:v>
                      </c:pt>
                      <c:pt idx="18323">
                        <c:v>5.0807638888857953</c:v>
                      </c:pt>
                      <c:pt idx="18324">
                        <c:v>5.0810069444399604</c:v>
                      </c:pt>
                      <c:pt idx="18325">
                        <c:v>5.0812500000014014</c:v>
                      </c:pt>
                      <c:pt idx="18326">
                        <c:v>5.0814930555555664</c:v>
                      </c:pt>
                      <c:pt idx="18327">
                        <c:v>5.0817361111097314</c:v>
                      </c:pt>
                      <c:pt idx="18328">
                        <c:v>5.0819791666638965</c:v>
                      </c:pt>
                      <c:pt idx="18329">
                        <c:v>5.0822222222180615</c:v>
                      </c:pt>
                      <c:pt idx="18330">
                        <c:v>5.0824652777795025</c:v>
                      </c:pt>
                      <c:pt idx="18331">
                        <c:v>5.0827083333336676</c:v>
                      </c:pt>
                      <c:pt idx="18332">
                        <c:v>5.0829513888878326</c:v>
                      </c:pt>
                      <c:pt idx="18333">
                        <c:v>5.0831944444419976</c:v>
                      </c:pt>
                      <c:pt idx="18334">
                        <c:v>5.0834374999961627</c:v>
                      </c:pt>
                      <c:pt idx="18335">
                        <c:v>5.0836805555576037</c:v>
                      </c:pt>
                      <c:pt idx="18336">
                        <c:v>5.0839236111117687</c:v>
                      </c:pt>
                      <c:pt idx="18337">
                        <c:v>5.0841666666659338</c:v>
                      </c:pt>
                      <c:pt idx="18338">
                        <c:v>5.0844097222200988</c:v>
                      </c:pt>
                      <c:pt idx="18339">
                        <c:v>5.0846527777742638</c:v>
                      </c:pt>
                      <c:pt idx="18340">
                        <c:v>5.0848958333284289</c:v>
                      </c:pt>
                      <c:pt idx="18341">
                        <c:v>5.0851388888898699</c:v>
                      </c:pt>
                      <c:pt idx="18342">
                        <c:v>5.0853819444440349</c:v>
                      </c:pt>
                      <c:pt idx="18343">
                        <c:v>5.0856249999981999</c:v>
                      </c:pt>
                      <c:pt idx="18344">
                        <c:v>5.0858796296291446</c:v>
                      </c:pt>
                      <c:pt idx="18345">
                        <c:v>5.0861226851833097</c:v>
                      </c:pt>
                      <c:pt idx="18346">
                        <c:v>5.0863657407374747</c:v>
                      </c:pt>
                      <c:pt idx="18347">
                        <c:v>5.0866087962916398</c:v>
                      </c:pt>
                      <c:pt idx="18348">
                        <c:v>5.0868518518530808</c:v>
                      </c:pt>
                      <c:pt idx="18349">
                        <c:v>5.0870949074072458</c:v>
                      </c:pt>
                      <c:pt idx="18350">
                        <c:v>5.0873379629614108</c:v>
                      </c:pt>
                      <c:pt idx="18351">
                        <c:v>5.0875810185155759</c:v>
                      </c:pt>
                      <c:pt idx="18352">
                        <c:v>5.0878240740697409</c:v>
                      </c:pt>
                      <c:pt idx="18353">
                        <c:v>5.0880671296311819</c:v>
                      </c:pt>
                      <c:pt idx="18354">
                        <c:v>5.0883101851853469</c:v>
                      </c:pt>
                      <c:pt idx="18355">
                        <c:v>5.088553240739512</c:v>
                      </c:pt>
                      <c:pt idx="18356">
                        <c:v>5.088796296293677</c:v>
                      </c:pt>
                      <c:pt idx="18357">
                        <c:v>5.0890393518478421</c:v>
                      </c:pt>
                      <c:pt idx="18358">
                        <c:v>5.0892824074092831</c:v>
                      </c:pt>
                      <c:pt idx="18359">
                        <c:v>5.0895254629634481</c:v>
                      </c:pt>
                      <c:pt idx="18360">
                        <c:v>5.0897685185176131</c:v>
                      </c:pt>
                      <c:pt idx="18361">
                        <c:v>5.0900115740717782</c:v>
                      </c:pt>
                      <c:pt idx="18362">
                        <c:v>5.0902546296259432</c:v>
                      </c:pt>
                      <c:pt idx="18363">
                        <c:v>5.0904976851801083</c:v>
                      </c:pt>
                      <c:pt idx="18364">
                        <c:v>5.0907407407415493</c:v>
                      </c:pt>
                      <c:pt idx="18365">
                        <c:v>5.0909837962957143</c:v>
                      </c:pt>
                      <c:pt idx="18366">
                        <c:v>5.0912268518498793</c:v>
                      </c:pt>
                      <c:pt idx="18367">
                        <c:v>5.0914699074040444</c:v>
                      </c:pt>
                      <c:pt idx="18368">
                        <c:v>5.0917129629582094</c:v>
                      </c:pt>
                      <c:pt idx="18369">
                        <c:v>5.0919560185196504</c:v>
                      </c:pt>
                      <c:pt idx="18370">
                        <c:v>5.0921990740738154</c:v>
                      </c:pt>
                      <c:pt idx="18371">
                        <c:v>5.0924421296279805</c:v>
                      </c:pt>
                      <c:pt idx="18372">
                        <c:v>5.0926851851821455</c:v>
                      </c:pt>
                      <c:pt idx="18373">
                        <c:v>5.0929282407363106</c:v>
                      </c:pt>
                      <c:pt idx="18374">
                        <c:v>5.0931712962977516</c:v>
                      </c:pt>
                      <c:pt idx="18375">
                        <c:v>5.0934143518519166</c:v>
                      </c:pt>
                      <c:pt idx="18376">
                        <c:v>5.0936574074060816</c:v>
                      </c:pt>
                      <c:pt idx="18377">
                        <c:v>5.0939004629602467</c:v>
                      </c:pt>
                      <c:pt idx="18378">
                        <c:v>5.0941435185144117</c:v>
                      </c:pt>
                      <c:pt idx="18379">
                        <c:v>5.0943865740758527</c:v>
                      </c:pt>
                      <c:pt idx="18380">
                        <c:v>5.0946296296300178</c:v>
                      </c:pt>
                      <c:pt idx="18381">
                        <c:v>5.0948726851841828</c:v>
                      </c:pt>
                      <c:pt idx="18382">
                        <c:v>5.0951157407383478</c:v>
                      </c:pt>
                      <c:pt idx="18383">
                        <c:v>5.0953587962925129</c:v>
                      </c:pt>
                      <c:pt idx="18384">
                        <c:v>5.0956018518539539</c:v>
                      </c:pt>
                      <c:pt idx="18385">
                        <c:v>5.0958449074081189</c:v>
                      </c:pt>
                      <c:pt idx="18386">
                        <c:v>5.0960879629622839</c:v>
                      </c:pt>
                      <c:pt idx="18387">
                        <c:v>5.096331018516449</c:v>
                      </c:pt>
                      <c:pt idx="18388">
                        <c:v>5.096574074070614</c:v>
                      </c:pt>
                      <c:pt idx="18389">
                        <c:v>5.0968171296247791</c:v>
                      </c:pt>
                      <c:pt idx="18390">
                        <c:v>5.0970601851862201</c:v>
                      </c:pt>
                      <c:pt idx="18391">
                        <c:v>5.0973032407403851</c:v>
                      </c:pt>
                      <c:pt idx="18392">
                        <c:v>5.0975578703713298</c:v>
                      </c:pt>
                      <c:pt idx="18393">
                        <c:v>5.0978009259254948</c:v>
                      </c:pt>
                      <c:pt idx="18394">
                        <c:v>5.0980439814796599</c:v>
                      </c:pt>
                      <c:pt idx="18395">
                        <c:v>5.0982870370338249</c:v>
                      </c:pt>
                      <c:pt idx="18396">
                        <c:v>5.0985300925879899</c:v>
                      </c:pt>
                      <c:pt idx="18397">
                        <c:v>5.0987731481494309</c:v>
                      </c:pt>
                      <c:pt idx="18398">
                        <c:v>5.099016203703596</c:v>
                      </c:pt>
                      <c:pt idx="18399">
                        <c:v>5.099259259257761</c:v>
                      </c:pt>
                      <c:pt idx="18400">
                        <c:v>5.0995023148119261</c:v>
                      </c:pt>
                      <c:pt idx="18401">
                        <c:v>5.0997453703660911</c:v>
                      </c:pt>
                      <c:pt idx="18402">
                        <c:v>5.0999884259275321</c:v>
                      </c:pt>
                      <c:pt idx="18403">
                        <c:v>5.1002314814816971</c:v>
                      </c:pt>
                      <c:pt idx="18404">
                        <c:v>5.1004745370358622</c:v>
                      </c:pt>
                      <c:pt idx="18405">
                        <c:v>5.1007175925900272</c:v>
                      </c:pt>
                      <c:pt idx="18406">
                        <c:v>5.1009606481441923</c:v>
                      </c:pt>
                      <c:pt idx="18407">
                        <c:v>5.1012037037056333</c:v>
                      </c:pt>
                      <c:pt idx="18408">
                        <c:v>5.1014467592597983</c:v>
                      </c:pt>
                      <c:pt idx="18409">
                        <c:v>5.1016898148139633</c:v>
                      </c:pt>
                      <c:pt idx="18410">
                        <c:v>5.1019328703681284</c:v>
                      </c:pt>
                      <c:pt idx="18411">
                        <c:v>5.1021759259222934</c:v>
                      </c:pt>
                      <c:pt idx="18412">
                        <c:v>5.1024189814764584</c:v>
                      </c:pt>
                      <c:pt idx="18413">
                        <c:v>5.1026620370378994</c:v>
                      </c:pt>
                      <c:pt idx="18414">
                        <c:v>5.1029050925920645</c:v>
                      </c:pt>
                      <c:pt idx="18415">
                        <c:v>5.1031481481462295</c:v>
                      </c:pt>
                      <c:pt idx="18416">
                        <c:v>5.1033912037003946</c:v>
                      </c:pt>
                      <c:pt idx="18417">
                        <c:v>5.1036342592545596</c:v>
                      </c:pt>
                      <c:pt idx="18418">
                        <c:v>5.1038773148160006</c:v>
                      </c:pt>
                      <c:pt idx="18419">
                        <c:v>5.1041203703701656</c:v>
                      </c:pt>
                      <c:pt idx="18420">
                        <c:v>5.1043634259243307</c:v>
                      </c:pt>
                      <c:pt idx="18421">
                        <c:v>5.1046064814784957</c:v>
                      </c:pt>
                      <c:pt idx="18422">
                        <c:v>5.1048495370326608</c:v>
                      </c:pt>
                      <c:pt idx="18423">
                        <c:v>5.1050925925941018</c:v>
                      </c:pt>
                      <c:pt idx="18424">
                        <c:v>5.1053356481482668</c:v>
                      </c:pt>
                      <c:pt idx="18425">
                        <c:v>5.1055787037024318</c:v>
                      </c:pt>
                      <c:pt idx="18426">
                        <c:v>5.1058217592565969</c:v>
                      </c:pt>
                      <c:pt idx="18427">
                        <c:v>5.1060648148107619</c:v>
                      </c:pt>
                      <c:pt idx="18428">
                        <c:v>5.1063078703722029</c:v>
                      </c:pt>
                      <c:pt idx="18429">
                        <c:v>5.1065509259263679</c:v>
                      </c:pt>
                      <c:pt idx="18430">
                        <c:v>5.106793981480533</c:v>
                      </c:pt>
                      <c:pt idx="18431">
                        <c:v>5.107037037034698</c:v>
                      </c:pt>
                      <c:pt idx="18432">
                        <c:v>5.1072800925888631</c:v>
                      </c:pt>
                      <c:pt idx="18433">
                        <c:v>5.1075231481430281</c:v>
                      </c:pt>
                      <c:pt idx="18434">
                        <c:v>5.1077662037044691</c:v>
                      </c:pt>
                      <c:pt idx="18435">
                        <c:v>5.1080092592586341</c:v>
                      </c:pt>
                      <c:pt idx="18436">
                        <c:v>5.1082523148127992</c:v>
                      </c:pt>
                      <c:pt idx="18437">
                        <c:v>5.1084953703669642</c:v>
                      </c:pt>
                      <c:pt idx="18438">
                        <c:v>5.1087384259211293</c:v>
                      </c:pt>
                      <c:pt idx="18439">
                        <c:v>5.1089814814825703</c:v>
                      </c:pt>
                      <c:pt idx="18440">
                        <c:v>5.109236111106239</c:v>
                      </c:pt>
                      <c:pt idx="18441">
                        <c:v>5.10947916666768</c:v>
                      </c:pt>
                      <c:pt idx="18442">
                        <c:v>5.109722222221845</c:v>
                      </c:pt>
                      <c:pt idx="18443">
                        <c:v>5.1099652777760101</c:v>
                      </c:pt>
                      <c:pt idx="18444">
                        <c:v>5.1102083333301751</c:v>
                      </c:pt>
                      <c:pt idx="18445">
                        <c:v>5.1104513888843401</c:v>
                      </c:pt>
                      <c:pt idx="18446">
                        <c:v>5.1106944444457811</c:v>
                      </c:pt>
                      <c:pt idx="18447">
                        <c:v>5.1109374999999462</c:v>
                      </c:pt>
                      <c:pt idx="18448">
                        <c:v>5.1111805555541112</c:v>
                      </c:pt>
                      <c:pt idx="18449">
                        <c:v>5.1114236111082763</c:v>
                      </c:pt>
                      <c:pt idx="18450">
                        <c:v>5.1116666666624413</c:v>
                      </c:pt>
                      <c:pt idx="18451">
                        <c:v>5.1119097222238823</c:v>
                      </c:pt>
                      <c:pt idx="18452">
                        <c:v>5.1121527777780473</c:v>
                      </c:pt>
                      <c:pt idx="18453">
                        <c:v>5.1123958333322124</c:v>
                      </c:pt>
                      <c:pt idx="18454">
                        <c:v>5.1126388888863774</c:v>
                      </c:pt>
                      <c:pt idx="18455">
                        <c:v>5.1128819444405424</c:v>
                      </c:pt>
                      <c:pt idx="18456">
                        <c:v>5.1131250000019834</c:v>
                      </c:pt>
                      <c:pt idx="18457">
                        <c:v>5.1133680555561485</c:v>
                      </c:pt>
                      <c:pt idx="18458">
                        <c:v>5.1136111111103135</c:v>
                      </c:pt>
                      <c:pt idx="18459">
                        <c:v>5.1138541666644786</c:v>
                      </c:pt>
                      <c:pt idx="18460">
                        <c:v>5.1140972222186436</c:v>
                      </c:pt>
                      <c:pt idx="18461">
                        <c:v>5.1143402777728086</c:v>
                      </c:pt>
                      <c:pt idx="18462">
                        <c:v>5.1145833333342496</c:v>
                      </c:pt>
                      <c:pt idx="18463">
                        <c:v>5.1148263888884147</c:v>
                      </c:pt>
                      <c:pt idx="18464">
                        <c:v>5.1150694444425797</c:v>
                      </c:pt>
                      <c:pt idx="18465">
                        <c:v>5.1153124999967448</c:v>
                      </c:pt>
                      <c:pt idx="18466">
                        <c:v>5.1155555555509098</c:v>
                      </c:pt>
                      <c:pt idx="18467">
                        <c:v>5.1157986111123508</c:v>
                      </c:pt>
                      <c:pt idx="18468">
                        <c:v>5.1160416666665158</c:v>
                      </c:pt>
                      <c:pt idx="18469">
                        <c:v>5.1162847222206809</c:v>
                      </c:pt>
                      <c:pt idx="18470">
                        <c:v>5.1165277777748459</c:v>
                      </c:pt>
                      <c:pt idx="18471">
                        <c:v>5.1167708333290109</c:v>
                      </c:pt>
                      <c:pt idx="18472">
                        <c:v>5.1170138888904519</c:v>
                      </c:pt>
                      <c:pt idx="18473">
                        <c:v>5.117256944444617</c:v>
                      </c:pt>
                      <c:pt idx="18474">
                        <c:v>5.117499999998782</c:v>
                      </c:pt>
                      <c:pt idx="18475">
                        <c:v>5.1177430555529471</c:v>
                      </c:pt>
                      <c:pt idx="18476">
                        <c:v>5.1179861111071121</c:v>
                      </c:pt>
                      <c:pt idx="18477">
                        <c:v>5.1182291666685531</c:v>
                      </c:pt>
                      <c:pt idx="18478">
                        <c:v>5.1184722222227181</c:v>
                      </c:pt>
                      <c:pt idx="18479">
                        <c:v>5.1187152777768832</c:v>
                      </c:pt>
                      <c:pt idx="18480">
                        <c:v>5.1189583333310482</c:v>
                      </c:pt>
                      <c:pt idx="18481">
                        <c:v>5.1192013888852133</c:v>
                      </c:pt>
                      <c:pt idx="18482">
                        <c:v>5.1194444444393783</c:v>
                      </c:pt>
                      <c:pt idx="18483">
                        <c:v>5.1196875000008193</c:v>
                      </c:pt>
                      <c:pt idx="18484">
                        <c:v>5.1199305555549843</c:v>
                      </c:pt>
                      <c:pt idx="18485">
                        <c:v>5.1201736111091494</c:v>
                      </c:pt>
                      <c:pt idx="18486">
                        <c:v>5.1204166666633144</c:v>
                      </c:pt>
                      <c:pt idx="18487">
                        <c:v>5.1206597222174794</c:v>
                      </c:pt>
                      <c:pt idx="18488">
                        <c:v>5.1209143518484241</c:v>
                      </c:pt>
                      <c:pt idx="18489">
                        <c:v>5.1211574074025892</c:v>
                      </c:pt>
                      <c:pt idx="18490">
                        <c:v>5.1214004629640302</c:v>
                      </c:pt>
                      <c:pt idx="18491">
                        <c:v>5.1216435185181952</c:v>
                      </c:pt>
                      <c:pt idx="18492">
                        <c:v>5.1218865740723603</c:v>
                      </c:pt>
                      <c:pt idx="18493">
                        <c:v>5.1221296296265253</c:v>
                      </c:pt>
                      <c:pt idx="18494">
                        <c:v>5.1223726851806903</c:v>
                      </c:pt>
                      <c:pt idx="18495">
                        <c:v>5.1226157407421313</c:v>
                      </c:pt>
                      <c:pt idx="18496">
                        <c:v>5.1228587962962964</c:v>
                      </c:pt>
                      <c:pt idx="18497">
                        <c:v>5.1231018518504614</c:v>
                      </c:pt>
                      <c:pt idx="18498">
                        <c:v>5.1233449074046264</c:v>
                      </c:pt>
                      <c:pt idx="18499">
                        <c:v>5.1235879629587915</c:v>
                      </c:pt>
                      <c:pt idx="18500">
                        <c:v>5.1238310185202325</c:v>
                      </c:pt>
                      <c:pt idx="18501">
                        <c:v>5.1240740740743975</c:v>
                      </c:pt>
                      <c:pt idx="18502">
                        <c:v>5.1243171296285626</c:v>
                      </c:pt>
                      <c:pt idx="18503">
                        <c:v>5.1245601851827276</c:v>
                      </c:pt>
                      <c:pt idx="18504">
                        <c:v>5.1248032407368926</c:v>
                      </c:pt>
                      <c:pt idx="18505">
                        <c:v>5.1250462962983336</c:v>
                      </c:pt>
                      <c:pt idx="18506">
                        <c:v>5.1252893518524987</c:v>
                      </c:pt>
                      <c:pt idx="18507">
                        <c:v>5.1255324074066637</c:v>
                      </c:pt>
                      <c:pt idx="18508">
                        <c:v>5.1257754629608288</c:v>
                      </c:pt>
                      <c:pt idx="18509">
                        <c:v>5.1260185185149938</c:v>
                      </c:pt>
                      <c:pt idx="18510">
                        <c:v>5.1262615740691588</c:v>
                      </c:pt>
                      <c:pt idx="18511">
                        <c:v>5.1265046296305998</c:v>
                      </c:pt>
                      <c:pt idx="18512">
                        <c:v>5.1267476851847649</c:v>
                      </c:pt>
                      <c:pt idx="18513">
                        <c:v>5.1269907407389299</c:v>
                      </c:pt>
                      <c:pt idx="18514">
                        <c:v>5.1272337962930949</c:v>
                      </c:pt>
                      <c:pt idx="18515">
                        <c:v>5.12747685184726</c:v>
                      </c:pt>
                      <c:pt idx="18516">
                        <c:v>5.127719907408701</c:v>
                      </c:pt>
                      <c:pt idx="18517">
                        <c:v>5.127962962962866</c:v>
                      </c:pt>
                      <c:pt idx="18518">
                        <c:v>5.1282060185170311</c:v>
                      </c:pt>
                      <c:pt idx="18519">
                        <c:v>5.1284490740711961</c:v>
                      </c:pt>
                      <c:pt idx="18520">
                        <c:v>5.1286921296253611</c:v>
                      </c:pt>
                      <c:pt idx="18521">
                        <c:v>5.1289351851868021</c:v>
                      </c:pt>
                      <c:pt idx="18522">
                        <c:v>5.1291782407409672</c:v>
                      </c:pt>
                      <c:pt idx="18523">
                        <c:v>5.1294212962951322</c:v>
                      </c:pt>
                      <c:pt idx="18524">
                        <c:v>5.1296643518492973</c:v>
                      </c:pt>
                      <c:pt idx="18525">
                        <c:v>5.1299074074034623</c:v>
                      </c:pt>
                      <c:pt idx="18526">
                        <c:v>5.1301504629649033</c:v>
                      </c:pt>
                      <c:pt idx="18527">
                        <c:v>5.1303935185190683</c:v>
                      </c:pt>
                      <c:pt idx="18528">
                        <c:v>5.1306365740732334</c:v>
                      </c:pt>
                      <c:pt idx="18529">
                        <c:v>5.1308796296273984</c:v>
                      </c:pt>
                      <c:pt idx="18530">
                        <c:v>5.1311226851815634</c:v>
                      </c:pt>
                      <c:pt idx="18531">
                        <c:v>5.1313657407357285</c:v>
                      </c:pt>
                      <c:pt idx="18532">
                        <c:v>5.1316087962971695</c:v>
                      </c:pt>
                      <c:pt idx="18533">
                        <c:v>5.1318518518513345</c:v>
                      </c:pt>
                      <c:pt idx="18534">
                        <c:v>5.1320949074054996</c:v>
                      </c:pt>
                      <c:pt idx="18535">
                        <c:v>5.1323379629596646</c:v>
                      </c:pt>
                      <c:pt idx="18536">
                        <c:v>5.1325925925906093</c:v>
                      </c:pt>
                      <c:pt idx="18537">
                        <c:v>5.1328356481447743</c:v>
                      </c:pt>
                      <c:pt idx="18538">
                        <c:v>5.1330787036989394</c:v>
                      </c:pt>
                      <c:pt idx="18539">
                        <c:v>5.1333217592603804</c:v>
                      </c:pt>
                      <c:pt idx="18540">
                        <c:v>5.1335648148145454</c:v>
                      </c:pt>
                      <c:pt idx="18541">
                        <c:v>5.1338078703687104</c:v>
                      </c:pt>
                      <c:pt idx="18542">
                        <c:v>5.1340509259228755</c:v>
                      </c:pt>
                      <c:pt idx="18543">
                        <c:v>5.1342939814770405</c:v>
                      </c:pt>
                      <c:pt idx="18544">
                        <c:v>5.1345370370384815</c:v>
                      </c:pt>
                      <c:pt idx="18545">
                        <c:v>5.1347800925926466</c:v>
                      </c:pt>
                      <c:pt idx="18546">
                        <c:v>5.1350231481468116</c:v>
                      </c:pt>
                      <c:pt idx="18547">
                        <c:v>5.1352662037009766</c:v>
                      </c:pt>
                      <c:pt idx="18548">
                        <c:v>5.1355092592551417</c:v>
                      </c:pt>
                      <c:pt idx="18549">
                        <c:v>5.1357523148165827</c:v>
                      </c:pt>
                      <c:pt idx="18550">
                        <c:v>5.1359953703707477</c:v>
                      </c:pt>
                      <c:pt idx="18551">
                        <c:v>5.1362384259249128</c:v>
                      </c:pt>
                      <c:pt idx="18552">
                        <c:v>5.1364814814790778</c:v>
                      </c:pt>
                      <c:pt idx="18553">
                        <c:v>5.1367245370332428</c:v>
                      </c:pt>
                      <c:pt idx="18554">
                        <c:v>5.1369675925946838</c:v>
                      </c:pt>
                      <c:pt idx="18555">
                        <c:v>5.1372106481488489</c:v>
                      </c:pt>
                      <c:pt idx="18556">
                        <c:v>5.1374537037030139</c:v>
                      </c:pt>
                      <c:pt idx="18557">
                        <c:v>5.1376967592571789</c:v>
                      </c:pt>
                      <c:pt idx="18558">
                        <c:v>5.137939814811344</c:v>
                      </c:pt>
                      <c:pt idx="18559">
                        <c:v>5.138182870365509</c:v>
                      </c:pt>
                      <c:pt idx="18560">
                        <c:v>5.13842592592695</c:v>
                      </c:pt>
                      <c:pt idx="18561">
                        <c:v>5.1386689814811151</c:v>
                      </c:pt>
                      <c:pt idx="18562">
                        <c:v>5.1389120370352801</c:v>
                      </c:pt>
                      <c:pt idx="18563">
                        <c:v>5.1391550925894451</c:v>
                      </c:pt>
                      <c:pt idx="18564">
                        <c:v>5.1393981481436102</c:v>
                      </c:pt>
                      <c:pt idx="18565">
                        <c:v>5.1396412037050512</c:v>
                      </c:pt>
                      <c:pt idx="18566">
                        <c:v>5.1398842592592162</c:v>
                      </c:pt>
                      <c:pt idx="18567">
                        <c:v>5.1401273148133813</c:v>
                      </c:pt>
                      <c:pt idx="18568">
                        <c:v>5.1403703703675463</c:v>
                      </c:pt>
                      <c:pt idx="18569">
                        <c:v>5.1406134259217113</c:v>
                      </c:pt>
                      <c:pt idx="18570">
                        <c:v>5.1408564814831523</c:v>
                      </c:pt>
                      <c:pt idx="18571">
                        <c:v>5.1410995370373174</c:v>
                      </c:pt>
                      <c:pt idx="18572">
                        <c:v>5.1413425925914824</c:v>
                      </c:pt>
                      <c:pt idx="18573">
                        <c:v>5.1415856481456474</c:v>
                      </c:pt>
                      <c:pt idx="18574">
                        <c:v>5.1418287036998125</c:v>
                      </c:pt>
                      <c:pt idx="18575">
                        <c:v>5.1420717592612535</c:v>
                      </c:pt>
                      <c:pt idx="18576">
                        <c:v>5.1423148148154185</c:v>
                      </c:pt>
                      <c:pt idx="18577">
                        <c:v>5.1425578703695836</c:v>
                      </c:pt>
                      <c:pt idx="18578">
                        <c:v>5.1428009259237486</c:v>
                      </c:pt>
                      <c:pt idx="18579">
                        <c:v>5.1430439814779136</c:v>
                      </c:pt>
                      <c:pt idx="18580">
                        <c:v>5.1432870370320787</c:v>
                      </c:pt>
                      <c:pt idx="18581">
                        <c:v>5.1435300925935197</c:v>
                      </c:pt>
                      <c:pt idx="18582">
                        <c:v>5.1437731481476847</c:v>
                      </c:pt>
                      <c:pt idx="18583">
                        <c:v>5.1440162037018498</c:v>
                      </c:pt>
                      <c:pt idx="18584">
                        <c:v>5.1442708333327944</c:v>
                      </c:pt>
                      <c:pt idx="18585">
                        <c:v>5.1445138888869595</c:v>
                      </c:pt>
                      <c:pt idx="18586">
                        <c:v>5.1447569444411245</c:v>
                      </c:pt>
                      <c:pt idx="18587">
                        <c:v>5.1449999999952896</c:v>
                      </c:pt>
                      <c:pt idx="18588">
                        <c:v>5.1452430555567306</c:v>
                      </c:pt>
                      <c:pt idx="18589">
                        <c:v>5.1454861111108956</c:v>
                      </c:pt>
                      <c:pt idx="18590">
                        <c:v>5.1457291666650606</c:v>
                      </c:pt>
                      <c:pt idx="18591">
                        <c:v>5.1459722222192257</c:v>
                      </c:pt>
                      <c:pt idx="18592">
                        <c:v>5.1462152777733907</c:v>
                      </c:pt>
                      <c:pt idx="18593">
                        <c:v>5.1464583333348317</c:v>
                      </c:pt>
                      <c:pt idx="18594">
                        <c:v>5.1467013888889968</c:v>
                      </c:pt>
                      <c:pt idx="18595">
                        <c:v>5.1469444444431618</c:v>
                      </c:pt>
                      <c:pt idx="18596">
                        <c:v>5.1471874999973268</c:v>
                      </c:pt>
                      <c:pt idx="18597">
                        <c:v>5.1474305555514919</c:v>
                      </c:pt>
                      <c:pt idx="18598">
                        <c:v>5.1476736111129329</c:v>
                      </c:pt>
                      <c:pt idx="18599">
                        <c:v>5.1479166666670979</c:v>
                      </c:pt>
                      <c:pt idx="18600">
                        <c:v>5.1481597222212629</c:v>
                      </c:pt>
                      <c:pt idx="18601">
                        <c:v>5.148402777775428</c:v>
                      </c:pt>
                      <c:pt idx="18602">
                        <c:v>5.148645833329593</c:v>
                      </c:pt>
                      <c:pt idx="18603">
                        <c:v>5.1488888888837581</c:v>
                      </c:pt>
                      <c:pt idx="18604">
                        <c:v>5.1491319444451991</c:v>
                      </c:pt>
                      <c:pt idx="18605">
                        <c:v>5.1493749999993641</c:v>
                      </c:pt>
                      <c:pt idx="18606">
                        <c:v>5.1496180555535291</c:v>
                      </c:pt>
                      <c:pt idx="18607">
                        <c:v>5.1498611111076942</c:v>
                      </c:pt>
                      <c:pt idx="18608">
                        <c:v>5.1501041666618592</c:v>
                      </c:pt>
                      <c:pt idx="18609">
                        <c:v>5.1503472222233002</c:v>
                      </c:pt>
                      <c:pt idx="18610">
                        <c:v>5.1505902777774653</c:v>
                      </c:pt>
                      <c:pt idx="18611">
                        <c:v>5.1508333333316303</c:v>
                      </c:pt>
                      <c:pt idx="18612">
                        <c:v>5.1510763888857953</c:v>
                      </c:pt>
                      <c:pt idx="18613">
                        <c:v>5.1513194444399604</c:v>
                      </c:pt>
                      <c:pt idx="18614">
                        <c:v>5.1515625000014014</c:v>
                      </c:pt>
                      <c:pt idx="18615">
                        <c:v>5.1518055555555664</c:v>
                      </c:pt>
                      <c:pt idx="18616">
                        <c:v>5.1520486111097314</c:v>
                      </c:pt>
                      <c:pt idx="18617">
                        <c:v>5.1522916666638965</c:v>
                      </c:pt>
                      <c:pt idx="18618">
                        <c:v>5.1525347222180615</c:v>
                      </c:pt>
                      <c:pt idx="18619">
                        <c:v>5.1527777777795025</c:v>
                      </c:pt>
                      <c:pt idx="18620">
                        <c:v>5.1530208333336676</c:v>
                      </c:pt>
                      <c:pt idx="18621">
                        <c:v>5.1532638888878326</c:v>
                      </c:pt>
                      <c:pt idx="18622">
                        <c:v>5.1535069444419976</c:v>
                      </c:pt>
                      <c:pt idx="18623">
                        <c:v>5.1537499999961627</c:v>
                      </c:pt>
                      <c:pt idx="18624">
                        <c:v>5.1539930555576037</c:v>
                      </c:pt>
                      <c:pt idx="18625">
                        <c:v>5.1542361111117687</c:v>
                      </c:pt>
                      <c:pt idx="18626">
                        <c:v>5.1544791666659338</c:v>
                      </c:pt>
                      <c:pt idx="18627">
                        <c:v>5.1547222222200988</c:v>
                      </c:pt>
                      <c:pt idx="18628">
                        <c:v>5.1549652777742638</c:v>
                      </c:pt>
                      <c:pt idx="18629">
                        <c:v>5.1552083333284289</c:v>
                      </c:pt>
                      <c:pt idx="18630">
                        <c:v>5.1554513888898699</c:v>
                      </c:pt>
                      <c:pt idx="18631">
                        <c:v>5.1556944444440349</c:v>
                      </c:pt>
                      <c:pt idx="18632">
                        <c:v>5.1559490740749796</c:v>
                      </c:pt>
                      <c:pt idx="18633">
                        <c:v>5.1561921296291446</c:v>
                      </c:pt>
                      <c:pt idx="18634">
                        <c:v>5.1564351851833097</c:v>
                      </c:pt>
                      <c:pt idx="18635">
                        <c:v>5.1566782407374747</c:v>
                      </c:pt>
                      <c:pt idx="18636">
                        <c:v>5.1569212962916398</c:v>
                      </c:pt>
                      <c:pt idx="18637">
                        <c:v>5.1571643518530808</c:v>
                      </c:pt>
                      <c:pt idx="18638">
                        <c:v>5.1574074074072458</c:v>
                      </c:pt>
                      <c:pt idx="18639">
                        <c:v>5.1576504629614108</c:v>
                      </c:pt>
                      <c:pt idx="18640">
                        <c:v>5.1578935185155759</c:v>
                      </c:pt>
                      <c:pt idx="18641">
                        <c:v>5.1581365740697409</c:v>
                      </c:pt>
                      <c:pt idx="18642">
                        <c:v>5.1583796296311819</c:v>
                      </c:pt>
                      <c:pt idx="18643">
                        <c:v>5.1586226851853469</c:v>
                      </c:pt>
                      <c:pt idx="18644">
                        <c:v>5.158865740739512</c:v>
                      </c:pt>
                      <c:pt idx="18645">
                        <c:v>5.159108796293677</c:v>
                      </c:pt>
                      <c:pt idx="18646">
                        <c:v>5.1593518518478421</c:v>
                      </c:pt>
                      <c:pt idx="18647">
                        <c:v>5.1595949074092831</c:v>
                      </c:pt>
                      <c:pt idx="18648">
                        <c:v>5.1598379629634481</c:v>
                      </c:pt>
                      <c:pt idx="18649">
                        <c:v>5.1600810185176131</c:v>
                      </c:pt>
                      <c:pt idx="18650">
                        <c:v>5.1603240740717782</c:v>
                      </c:pt>
                      <c:pt idx="18651">
                        <c:v>5.1605671296259432</c:v>
                      </c:pt>
                      <c:pt idx="18652">
                        <c:v>5.1608101851801083</c:v>
                      </c:pt>
                      <c:pt idx="18653">
                        <c:v>5.1610532407415493</c:v>
                      </c:pt>
                      <c:pt idx="18654">
                        <c:v>5.1612962962957143</c:v>
                      </c:pt>
                      <c:pt idx="18655">
                        <c:v>5.1615393518498793</c:v>
                      </c:pt>
                      <c:pt idx="18656">
                        <c:v>5.1617824074040444</c:v>
                      </c:pt>
                      <c:pt idx="18657">
                        <c:v>5.1620254629582094</c:v>
                      </c:pt>
                      <c:pt idx="18658">
                        <c:v>5.1622685185196504</c:v>
                      </c:pt>
                      <c:pt idx="18659">
                        <c:v>5.1625115740738154</c:v>
                      </c:pt>
                      <c:pt idx="18660">
                        <c:v>5.1627546296279805</c:v>
                      </c:pt>
                      <c:pt idx="18661">
                        <c:v>5.1629976851821455</c:v>
                      </c:pt>
                      <c:pt idx="18662">
                        <c:v>5.1632407407363106</c:v>
                      </c:pt>
                      <c:pt idx="18663">
                        <c:v>5.1634837962977516</c:v>
                      </c:pt>
                      <c:pt idx="18664">
                        <c:v>5.1637268518519166</c:v>
                      </c:pt>
                      <c:pt idx="18665">
                        <c:v>5.1639699074060816</c:v>
                      </c:pt>
                      <c:pt idx="18666">
                        <c:v>5.1642129629602467</c:v>
                      </c:pt>
                      <c:pt idx="18667">
                        <c:v>5.1644560185144117</c:v>
                      </c:pt>
                      <c:pt idx="18668">
                        <c:v>5.1646990740758527</c:v>
                      </c:pt>
                      <c:pt idx="18669">
                        <c:v>5.1649421296300178</c:v>
                      </c:pt>
                      <c:pt idx="18670">
                        <c:v>5.1651851851841828</c:v>
                      </c:pt>
                      <c:pt idx="18671">
                        <c:v>5.1654282407383478</c:v>
                      </c:pt>
                      <c:pt idx="18672">
                        <c:v>5.1656712962925129</c:v>
                      </c:pt>
                      <c:pt idx="18673">
                        <c:v>5.1659143518539539</c:v>
                      </c:pt>
                      <c:pt idx="18674">
                        <c:v>5.1661574074081189</c:v>
                      </c:pt>
                      <c:pt idx="18675">
                        <c:v>5.1664004629622839</c:v>
                      </c:pt>
                      <c:pt idx="18676">
                        <c:v>5.166643518516449</c:v>
                      </c:pt>
                      <c:pt idx="18677">
                        <c:v>5.166886574070614</c:v>
                      </c:pt>
                      <c:pt idx="18678">
                        <c:v>5.1671296296247791</c:v>
                      </c:pt>
                      <c:pt idx="18679">
                        <c:v>5.1673726851862201</c:v>
                      </c:pt>
                      <c:pt idx="18680">
                        <c:v>5.1676273148098888</c:v>
                      </c:pt>
                      <c:pt idx="18681">
                        <c:v>5.1678703703713298</c:v>
                      </c:pt>
                      <c:pt idx="18682">
                        <c:v>5.1681134259254948</c:v>
                      </c:pt>
                      <c:pt idx="18683">
                        <c:v>5.1683564814796599</c:v>
                      </c:pt>
                      <c:pt idx="18684">
                        <c:v>5.1685995370338249</c:v>
                      </c:pt>
                      <c:pt idx="18685">
                        <c:v>5.1688425925879899</c:v>
                      </c:pt>
                      <c:pt idx="18686">
                        <c:v>5.1690856481494309</c:v>
                      </c:pt>
                      <c:pt idx="18687">
                        <c:v>5.169328703703596</c:v>
                      </c:pt>
                      <c:pt idx="18688">
                        <c:v>5.169571759257761</c:v>
                      </c:pt>
                      <c:pt idx="18689">
                        <c:v>5.1698148148119261</c:v>
                      </c:pt>
                      <c:pt idx="18690">
                        <c:v>5.1700578703660911</c:v>
                      </c:pt>
                      <c:pt idx="18691">
                        <c:v>5.1703009259275321</c:v>
                      </c:pt>
                      <c:pt idx="18692">
                        <c:v>5.1705439814816971</c:v>
                      </c:pt>
                      <c:pt idx="18693">
                        <c:v>5.1707870370358622</c:v>
                      </c:pt>
                      <c:pt idx="18694">
                        <c:v>5.1710300925900272</c:v>
                      </c:pt>
                      <c:pt idx="18695">
                        <c:v>5.1712731481441923</c:v>
                      </c:pt>
                      <c:pt idx="18696">
                        <c:v>5.1715162037056333</c:v>
                      </c:pt>
                      <c:pt idx="18697">
                        <c:v>5.1717592592597983</c:v>
                      </c:pt>
                      <c:pt idx="18698">
                        <c:v>5.1720023148139633</c:v>
                      </c:pt>
                      <c:pt idx="18699">
                        <c:v>5.1722453703681284</c:v>
                      </c:pt>
                      <c:pt idx="18700">
                        <c:v>5.1724884259222934</c:v>
                      </c:pt>
                      <c:pt idx="18701">
                        <c:v>5.1727314814764584</c:v>
                      </c:pt>
                      <c:pt idx="18702">
                        <c:v>5.1729745370378994</c:v>
                      </c:pt>
                      <c:pt idx="18703">
                        <c:v>5.1732175925920645</c:v>
                      </c:pt>
                      <c:pt idx="18704">
                        <c:v>5.1734606481462295</c:v>
                      </c:pt>
                      <c:pt idx="18705">
                        <c:v>5.1737037037003946</c:v>
                      </c:pt>
                      <c:pt idx="18706">
                        <c:v>5.1739467592545596</c:v>
                      </c:pt>
                      <c:pt idx="18707">
                        <c:v>5.1741898148160006</c:v>
                      </c:pt>
                      <c:pt idx="18708">
                        <c:v>5.1744328703701656</c:v>
                      </c:pt>
                      <c:pt idx="18709">
                        <c:v>5.1746759259243307</c:v>
                      </c:pt>
                      <c:pt idx="18710">
                        <c:v>5.1749189814784957</c:v>
                      </c:pt>
                      <c:pt idx="18711">
                        <c:v>5.1751620370326608</c:v>
                      </c:pt>
                      <c:pt idx="18712">
                        <c:v>5.1754050925941018</c:v>
                      </c:pt>
                      <c:pt idx="18713">
                        <c:v>5.1756481481482668</c:v>
                      </c:pt>
                      <c:pt idx="18714">
                        <c:v>5.1758912037024318</c:v>
                      </c:pt>
                      <c:pt idx="18715">
                        <c:v>5.1761342592565969</c:v>
                      </c:pt>
                      <c:pt idx="18716">
                        <c:v>5.1763773148107619</c:v>
                      </c:pt>
                      <c:pt idx="18717">
                        <c:v>5.1766203703722029</c:v>
                      </c:pt>
                      <c:pt idx="18718">
                        <c:v>5.1768634259263679</c:v>
                      </c:pt>
                      <c:pt idx="18719">
                        <c:v>5.177106481480533</c:v>
                      </c:pt>
                      <c:pt idx="18720">
                        <c:v>5.177349537034698</c:v>
                      </c:pt>
                      <c:pt idx="18721">
                        <c:v>5.1775925925888631</c:v>
                      </c:pt>
                      <c:pt idx="18722">
                        <c:v>5.1778356481430281</c:v>
                      </c:pt>
                      <c:pt idx="18723">
                        <c:v>5.1780787037044691</c:v>
                      </c:pt>
                      <c:pt idx="18724">
                        <c:v>5.1783217592586341</c:v>
                      </c:pt>
                      <c:pt idx="18725">
                        <c:v>5.1785648148127992</c:v>
                      </c:pt>
                      <c:pt idx="18726">
                        <c:v>5.1788078703669642</c:v>
                      </c:pt>
                      <c:pt idx="18727">
                        <c:v>5.1790509259211293</c:v>
                      </c:pt>
                      <c:pt idx="18728">
                        <c:v>5.1792939814825703</c:v>
                      </c:pt>
                      <c:pt idx="18729">
                        <c:v>5.179548611106239</c:v>
                      </c:pt>
                      <c:pt idx="18730">
                        <c:v>5.17979166666768</c:v>
                      </c:pt>
                      <c:pt idx="18731">
                        <c:v>5.180034722221845</c:v>
                      </c:pt>
                      <c:pt idx="18732">
                        <c:v>5.1802777777760101</c:v>
                      </c:pt>
                      <c:pt idx="18733">
                        <c:v>5.1805208333301751</c:v>
                      </c:pt>
                      <c:pt idx="18734">
                        <c:v>5.1807638888843401</c:v>
                      </c:pt>
                      <c:pt idx="18735">
                        <c:v>5.1810069444457811</c:v>
                      </c:pt>
                      <c:pt idx="18736">
                        <c:v>5.1812499999999462</c:v>
                      </c:pt>
                      <c:pt idx="18737">
                        <c:v>5.1814930555541112</c:v>
                      </c:pt>
                      <c:pt idx="18738">
                        <c:v>5.1817361111082763</c:v>
                      </c:pt>
                      <c:pt idx="18739">
                        <c:v>5.1819791666624413</c:v>
                      </c:pt>
                      <c:pt idx="18740">
                        <c:v>5.1822222222238823</c:v>
                      </c:pt>
                      <c:pt idx="18741">
                        <c:v>5.1824652777780473</c:v>
                      </c:pt>
                      <c:pt idx="18742">
                        <c:v>5.1827083333322124</c:v>
                      </c:pt>
                      <c:pt idx="18743">
                        <c:v>5.1829513888863774</c:v>
                      </c:pt>
                      <c:pt idx="18744">
                        <c:v>5.1831944444405424</c:v>
                      </c:pt>
                      <c:pt idx="18745">
                        <c:v>5.1834375000019834</c:v>
                      </c:pt>
                      <c:pt idx="18746">
                        <c:v>5.1836805555561485</c:v>
                      </c:pt>
                      <c:pt idx="18747">
                        <c:v>5.1839236111103135</c:v>
                      </c:pt>
                      <c:pt idx="18748">
                        <c:v>5.1841666666644786</c:v>
                      </c:pt>
                      <c:pt idx="18749">
                        <c:v>5.1844097222186436</c:v>
                      </c:pt>
                      <c:pt idx="18750">
                        <c:v>5.1846527777728086</c:v>
                      </c:pt>
                      <c:pt idx="18751">
                        <c:v>5.1848958333342496</c:v>
                      </c:pt>
                      <c:pt idx="18752">
                        <c:v>5.1851388888884147</c:v>
                      </c:pt>
                      <c:pt idx="18753">
                        <c:v>5.1853819444425797</c:v>
                      </c:pt>
                      <c:pt idx="18754">
                        <c:v>5.1856249999967448</c:v>
                      </c:pt>
                      <c:pt idx="18755">
                        <c:v>5.1858680555509098</c:v>
                      </c:pt>
                      <c:pt idx="18756">
                        <c:v>5.1861111111123508</c:v>
                      </c:pt>
                      <c:pt idx="18757">
                        <c:v>5.1863541666665158</c:v>
                      </c:pt>
                      <c:pt idx="18758">
                        <c:v>5.1865972222206809</c:v>
                      </c:pt>
                      <c:pt idx="18759">
                        <c:v>5.1868402777748459</c:v>
                      </c:pt>
                      <c:pt idx="18760">
                        <c:v>5.1870833333290109</c:v>
                      </c:pt>
                      <c:pt idx="18761">
                        <c:v>5.1873263888904519</c:v>
                      </c:pt>
                      <c:pt idx="18762">
                        <c:v>5.187569444444617</c:v>
                      </c:pt>
                      <c:pt idx="18763">
                        <c:v>5.187812499998782</c:v>
                      </c:pt>
                      <c:pt idx="18764">
                        <c:v>5.1880555555529471</c:v>
                      </c:pt>
                      <c:pt idx="18765">
                        <c:v>5.1882986111071121</c:v>
                      </c:pt>
                      <c:pt idx="18766">
                        <c:v>5.1885416666685531</c:v>
                      </c:pt>
                      <c:pt idx="18767">
                        <c:v>5.1887847222227181</c:v>
                      </c:pt>
                      <c:pt idx="18768">
                        <c:v>5.1890277777768832</c:v>
                      </c:pt>
                      <c:pt idx="18769">
                        <c:v>5.1892708333310482</c:v>
                      </c:pt>
                      <c:pt idx="18770">
                        <c:v>5.1895138888852133</c:v>
                      </c:pt>
                      <c:pt idx="18771">
                        <c:v>5.1897569444393783</c:v>
                      </c:pt>
                      <c:pt idx="18772">
                        <c:v>5.1900000000008193</c:v>
                      </c:pt>
                      <c:pt idx="18773">
                        <c:v>5.1902430555549843</c:v>
                      </c:pt>
                      <c:pt idx="18774">
                        <c:v>5.1904861111091494</c:v>
                      </c:pt>
                      <c:pt idx="18775">
                        <c:v>5.1907291666633144</c:v>
                      </c:pt>
                      <c:pt idx="18776">
                        <c:v>5.1909722222174794</c:v>
                      </c:pt>
                      <c:pt idx="18777">
                        <c:v>5.1912268518484241</c:v>
                      </c:pt>
                      <c:pt idx="18778">
                        <c:v>5.1914699074025892</c:v>
                      </c:pt>
                      <c:pt idx="18779">
                        <c:v>5.1917129629640302</c:v>
                      </c:pt>
                      <c:pt idx="18780">
                        <c:v>5.1919560185181952</c:v>
                      </c:pt>
                      <c:pt idx="18781">
                        <c:v>5.1921990740723603</c:v>
                      </c:pt>
                      <c:pt idx="18782">
                        <c:v>5.1924421296265253</c:v>
                      </c:pt>
                      <c:pt idx="18783">
                        <c:v>5.1926851851806903</c:v>
                      </c:pt>
                      <c:pt idx="18784">
                        <c:v>5.1929282407421313</c:v>
                      </c:pt>
                      <c:pt idx="18785">
                        <c:v>5.1931712962962964</c:v>
                      </c:pt>
                      <c:pt idx="18786">
                        <c:v>5.1934143518504614</c:v>
                      </c:pt>
                      <c:pt idx="18787">
                        <c:v>5.1936574074046264</c:v>
                      </c:pt>
                      <c:pt idx="18788">
                        <c:v>5.1939004629587915</c:v>
                      </c:pt>
                      <c:pt idx="18789">
                        <c:v>5.1941435185202325</c:v>
                      </c:pt>
                      <c:pt idx="18790">
                        <c:v>5.1943865740743975</c:v>
                      </c:pt>
                      <c:pt idx="18791">
                        <c:v>5.1946296296285626</c:v>
                      </c:pt>
                      <c:pt idx="18792">
                        <c:v>5.1948726851827276</c:v>
                      </c:pt>
                      <c:pt idx="18793">
                        <c:v>5.1951157407368926</c:v>
                      </c:pt>
                      <c:pt idx="18794">
                        <c:v>5.1953587962983336</c:v>
                      </c:pt>
                      <c:pt idx="18795">
                        <c:v>5.1956018518524987</c:v>
                      </c:pt>
                      <c:pt idx="18796">
                        <c:v>5.1958449074066637</c:v>
                      </c:pt>
                      <c:pt idx="18797">
                        <c:v>5.1960879629608288</c:v>
                      </c:pt>
                      <c:pt idx="18798">
                        <c:v>5.1963310185149938</c:v>
                      </c:pt>
                      <c:pt idx="18799">
                        <c:v>5.1965740740691588</c:v>
                      </c:pt>
                      <c:pt idx="18800">
                        <c:v>5.1968171296305998</c:v>
                      </c:pt>
                      <c:pt idx="18801">
                        <c:v>5.1970601851847649</c:v>
                      </c:pt>
                      <c:pt idx="18802">
                        <c:v>5.1973032407389299</c:v>
                      </c:pt>
                      <c:pt idx="18803">
                        <c:v>5.1975462962930949</c:v>
                      </c:pt>
                      <c:pt idx="18804">
                        <c:v>5.19778935184726</c:v>
                      </c:pt>
                      <c:pt idx="18805">
                        <c:v>5.198032407408701</c:v>
                      </c:pt>
                      <c:pt idx="18806">
                        <c:v>5.198275462962866</c:v>
                      </c:pt>
                      <c:pt idx="18807">
                        <c:v>5.1985185185170311</c:v>
                      </c:pt>
                      <c:pt idx="18808">
                        <c:v>5.1987615740711961</c:v>
                      </c:pt>
                      <c:pt idx="18809">
                        <c:v>5.1990046296253611</c:v>
                      </c:pt>
                      <c:pt idx="18810">
                        <c:v>5.1992476851868021</c:v>
                      </c:pt>
                      <c:pt idx="18811">
                        <c:v>5.1994907407409672</c:v>
                      </c:pt>
                      <c:pt idx="18812">
                        <c:v>5.1997337962951322</c:v>
                      </c:pt>
                      <c:pt idx="18813">
                        <c:v>5.1999768518492973</c:v>
                      </c:pt>
                      <c:pt idx="18814">
                        <c:v>5.2002199074034623</c:v>
                      </c:pt>
                      <c:pt idx="18815">
                        <c:v>5.2004629629649033</c:v>
                      </c:pt>
                      <c:pt idx="18816">
                        <c:v>5.2007060185190683</c:v>
                      </c:pt>
                      <c:pt idx="18817">
                        <c:v>5.2009490740732334</c:v>
                      </c:pt>
                      <c:pt idx="18818">
                        <c:v>5.2011921296273984</c:v>
                      </c:pt>
                      <c:pt idx="18819">
                        <c:v>5.2014351851815634</c:v>
                      </c:pt>
                      <c:pt idx="18820">
                        <c:v>5.2016782407357285</c:v>
                      </c:pt>
                      <c:pt idx="18821">
                        <c:v>5.2019212962971695</c:v>
                      </c:pt>
                      <c:pt idx="18822">
                        <c:v>5.2021643518513345</c:v>
                      </c:pt>
                      <c:pt idx="18823">
                        <c:v>5.2024074074054996</c:v>
                      </c:pt>
                      <c:pt idx="18824">
                        <c:v>5.2026504629596646</c:v>
                      </c:pt>
                      <c:pt idx="18825">
                        <c:v>5.2029050925906093</c:v>
                      </c:pt>
                      <c:pt idx="18826">
                        <c:v>5.2031481481447743</c:v>
                      </c:pt>
                      <c:pt idx="18827">
                        <c:v>5.2033912036989394</c:v>
                      </c:pt>
                      <c:pt idx="18828">
                        <c:v>5.2036342592603804</c:v>
                      </c:pt>
                      <c:pt idx="18829">
                        <c:v>5.2038773148145454</c:v>
                      </c:pt>
                      <c:pt idx="18830">
                        <c:v>5.2041203703687104</c:v>
                      </c:pt>
                      <c:pt idx="18831">
                        <c:v>5.2043634259228755</c:v>
                      </c:pt>
                      <c:pt idx="18832">
                        <c:v>5.2046064814770405</c:v>
                      </c:pt>
                      <c:pt idx="18833">
                        <c:v>5.2048495370384815</c:v>
                      </c:pt>
                      <c:pt idx="18834">
                        <c:v>5.2050925925926466</c:v>
                      </c:pt>
                      <c:pt idx="18835">
                        <c:v>5.2053356481468116</c:v>
                      </c:pt>
                      <c:pt idx="18836">
                        <c:v>5.2055787037009766</c:v>
                      </c:pt>
                      <c:pt idx="18837">
                        <c:v>5.2058217592551417</c:v>
                      </c:pt>
                      <c:pt idx="18838">
                        <c:v>5.2060648148165827</c:v>
                      </c:pt>
                      <c:pt idx="18839">
                        <c:v>5.2063078703707477</c:v>
                      </c:pt>
                      <c:pt idx="18840">
                        <c:v>5.2065509259249128</c:v>
                      </c:pt>
                      <c:pt idx="18841">
                        <c:v>5.2067939814790778</c:v>
                      </c:pt>
                      <c:pt idx="18842">
                        <c:v>5.2070370370332428</c:v>
                      </c:pt>
                      <c:pt idx="18843">
                        <c:v>5.2072800925946838</c:v>
                      </c:pt>
                      <c:pt idx="18844">
                        <c:v>5.2075231481488489</c:v>
                      </c:pt>
                      <c:pt idx="18845">
                        <c:v>5.2077662037030139</c:v>
                      </c:pt>
                      <c:pt idx="18846">
                        <c:v>5.2080092592571789</c:v>
                      </c:pt>
                      <c:pt idx="18847">
                        <c:v>5.208252314811344</c:v>
                      </c:pt>
                      <c:pt idx="18848">
                        <c:v>5.208495370365509</c:v>
                      </c:pt>
                      <c:pt idx="18849">
                        <c:v>5.20873842592695</c:v>
                      </c:pt>
                      <c:pt idx="18850">
                        <c:v>5.2089814814811151</c:v>
                      </c:pt>
                      <c:pt idx="18851">
                        <c:v>5.2092245370352801</c:v>
                      </c:pt>
                      <c:pt idx="18852">
                        <c:v>5.2094675925894451</c:v>
                      </c:pt>
                      <c:pt idx="18853">
                        <c:v>5.2097106481436102</c:v>
                      </c:pt>
                      <c:pt idx="18854">
                        <c:v>5.2099537037050512</c:v>
                      </c:pt>
                      <c:pt idx="18855">
                        <c:v>5.2101967592592162</c:v>
                      </c:pt>
                      <c:pt idx="18856">
                        <c:v>5.2104398148133813</c:v>
                      </c:pt>
                      <c:pt idx="18857">
                        <c:v>5.2106828703675463</c:v>
                      </c:pt>
                      <c:pt idx="18858">
                        <c:v>5.2109259259217113</c:v>
                      </c:pt>
                      <c:pt idx="18859">
                        <c:v>5.2111689814831523</c:v>
                      </c:pt>
                      <c:pt idx="18860">
                        <c:v>5.2114120370373174</c:v>
                      </c:pt>
                      <c:pt idx="18861">
                        <c:v>5.2116550925914824</c:v>
                      </c:pt>
                      <c:pt idx="18862">
                        <c:v>5.2118981481456474</c:v>
                      </c:pt>
                      <c:pt idx="18863">
                        <c:v>5.2121412036998125</c:v>
                      </c:pt>
                      <c:pt idx="18864">
                        <c:v>5.2123842592612535</c:v>
                      </c:pt>
                      <c:pt idx="18865">
                        <c:v>5.2126273148154185</c:v>
                      </c:pt>
                      <c:pt idx="18866">
                        <c:v>5.2128703703695836</c:v>
                      </c:pt>
                      <c:pt idx="18867">
                        <c:v>5.2131134259237486</c:v>
                      </c:pt>
                      <c:pt idx="18868">
                        <c:v>5.2133564814779136</c:v>
                      </c:pt>
                      <c:pt idx="18869">
                        <c:v>5.2135995370320787</c:v>
                      </c:pt>
                      <c:pt idx="18870">
                        <c:v>5.2138425925935197</c:v>
                      </c:pt>
                      <c:pt idx="18871">
                        <c:v>5.2140856481476847</c:v>
                      </c:pt>
                      <c:pt idx="18872">
                        <c:v>5.2143287037018498</c:v>
                      </c:pt>
                      <c:pt idx="18873">
                        <c:v>5.2145833333327944</c:v>
                      </c:pt>
                      <c:pt idx="18874">
                        <c:v>5.2148263888869595</c:v>
                      </c:pt>
                      <c:pt idx="18875">
                        <c:v>5.2150694444411245</c:v>
                      </c:pt>
                      <c:pt idx="18876">
                        <c:v>5.2153124999952896</c:v>
                      </c:pt>
                      <c:pt idx="18877">
                        <c:v>5.2155555555567306</c:v>
                      </c:pt>
                      <c:pt idx="18878">
                        <c:v>5.2157986111108956</c:v>
                      </c:pt>
                      <c:pt idx="18879">
                        <c:v>5.2160416666650606</c:v>
                      </c:pt>
                      <c:pt idx="18880">
                        <c:v>5.2162847222192257</c:v>
                      </c:pt>
                      <c:pt idx="18881">
                        <c:v>5.2165277777733907</c:v>
                      </c:pt>
                      <c:pt idx="18882">
                        <c:v>5.2167708333348317</c:v>
                      </c:pt>
                      <c:pt idx="18883">
                        <c:v>5.2170138888889968</c:v>
                      </c:pt>
                      <c:pt idx="18884">
                        <c:v>5.2172569444431618</c:v>
                      </c:pt>
                      <c:pt idx="18885">
                        <c:v>5.2174999999973268</c:v>
                      </c:pt>
                      <c:pt idx="18886">
                        <c:v>5.2177430555514919</c:v>
                      </c:pt>
                      <c:pt idx="18887">
                        <c:v>5.2179861111129329</c:v>
                      </c:pt>
                      <c:pt idx="18888">
                        <c:v>5.2182291666670979</c:v>
                      </c:pt>
                      <c:pt idx="18889">
                        <c:v>5.2184722222212629</c:v>
                      </c:pt>
                      <c:pt idx="18890">
                        <c:v>5.218715277775428</c:v>
                      </c:pt>
                      <c:pt idx="18891">
                        <c:v>5.218958333329593</c:v>
                      </c:pt>
                      <c:pt idx="18892">
                        <c:v>5.2192013888837581</c:v>
                      </c:pt>
                      <c:pt idx="18893">
                        <c:v>5.2194444444451991</c:v>
                      </c:pt>
                      <c:pt idx="18894">
                        <c:v>5.2196874999993641</c:v>
                      </c:pt>
                      <c:pt idx="18895">
                        <c:v>5.2199305555535291</c:v>
                      </c:pt>
                      <c:pt idx="18896">
                        <c:v>5.2201736111076942</c:v>
                      </c:pt>
                      <c:pt idx="18897">
                        <c:v>5.2204166666618592</c:v>
                      </c:pt>
                      <c:pt idx="18898">
                        <c:v>5.2206597222233002</c:v>
                      </c:pt>
                      <c:pt idx="18899">
                        <c:v>5.2209027777774653</c:v>
                      </c:pt>
                      <c:pt idx="18900">
                        <c:v>5.2211458333316303</c:v>
                      </c:pt>
                      <c:pt idx="18901">
                        <c:v>5.2213888888857953</c:v>
                      </c:pt>
                      <c:pt idx="18902">
                        <c:v>5.2216319444399604</c:v>
                      </c:pt>
                      <c:pt idx="18903">
                        <c:v>5.2218750000014014</c:v>
                      </c:pt>
                      <c:pt idx="18904">
                        <c:v>5.2221180555555664</c:v>
                      </c:pt>
                      <c:pt idx="18905">
                        <c:v>5.2223611111097314</c:v>
                      </c:pt>
                      <c:pt idx="18906">
                        <c:v>5.2226041666638965</c:v>
                      </c:pt>
                      <c:pt idx="18907">
                        <c:v>5.2228472222180615</c:v>
                      </c:pt>
                      <c:pt idx="18908">
                        <c:v>5.2230902777795025</c:v>
                      </c:pt>
                      <c:pt idx="18909">
                        <c:v>5.2233333333336676</c:v>
                      </c:pt>
                      <c:pt idx="18910">
                        <c:v>5.2235763888878326</c:v>
                      </c:pt>
                      <c:pt idx="18911">
                        <c:v>5.2238194444419976</c:v>
                      </c:pt>
                      <c:pt idx="18912">
                        <c:v>5.2240624999961627</c:v>
                      </c:pt>
                      <c:pt idx="18913">
                        <c:v>5.2243055555576037</c:v>
                      </c:pt>
                      <c:pt idx="18914">
                        <c:v>5.2245486111117687</c:v>
                      </c:pt>
                      <c:pt idx="18915">
                        <c:v>5.2247916666659338</c:v>
                      </c:pt>
                      <c:pt idx="18916">
                        <c:v>5.2250347222200988</c:v>
                      </c:pt>
                      <c:pt idx="18917">
                        <c:v>5.2252777777742638</c:v>
                      </c:pt>
                      <c:pt idx="18918">
                        <c:v>5.2255208333284289</c:v>
                      </c:pt>
                      <c:pt idx="18919">
                        <c:v>5.2257638888898699</c:v>
                      </c:pt>
                      <c:pt idx="18920">
                        <c:v>5.2260069444440349</c:v>
                      </c:pt>
                      <c:pt idx="18921">
                        <c:v>5.2262615740749796</c:v>
                      </c:pt>
                      <c:pt idx="18922">
                        <c:v>5.2265046296291446</c:v>
                      </c:pt>
                      <c:pt idx="18923">
                        <c:v>5.2267476851833097</c:v>
                      </c:pt>
                      <c:pt idx="18924">
                        <c:v>5.2269907407374747</c:v>
                      </c:pt>
                      <c:pt idx="18925">
                        <c:v>5.2272337962916398</c:v>
                      </c:pt>
                      <c:pt idx="18926">
                        <c:v>5.2274768518530808</c:v>
                      </c:pt>
                      <c:pt idx="18927">
                        <c:v>5.2277199074072458</c:v>
                      </c:pt>
                      <c:pt idx="18928">
                        <c:v>5.2279629629614108</c:v>
                      </c:pt>
                      <c:pt idx="18929">
                        <c:v>5.2282060185155759</c:v>
                      </c:pt>
                      <c:pt idx="18930">
                        <c:v>5.2284490740697409</c:v>
                      </c:pt>
                      <c:pt idx="18931">
                        <c:v>5.2286921296311819</c:v>
                      </c:pt>
                      <c:pt idx="18932">
                        <c:v>5.2289351851853469</c:v>
                      </c:pt>
                      <c:pt idx="18933">
                        <c:v>5.229178240739512</c:v>
                      </c:pt>
                      <c:pt idx="18934">
                        <c:v>5.229421296293677</c:v>
                      </c:pt>
                      <c:pt idx="18935">
                        <c:v>5.2296643518478421</c:v>
                      </c:pt>
                      <c:pt idx="18936">
                        <c:v>5.2299074074092831</c:v>
                      </c:pt>
                      <c:pt idx="18937">
                        <c:v>5.2301504629634481</c:v>
                      </c:pt>
                      <c:pt idx="18938">
                        <c:v>5.2303935185176131</c:v>
                      </c:pt>
                      <c:pt idx="18939">
                        <c:v>5.2306365740717782</c:v>
                      </c:pt>
                      <c:pt idx="18940">
                        <c:v>5.2308796296259432</c:v>
                      </c:pt>
                      <c:pt idx="18941">
                        <c:v>5.2311226851801083</c:v>
                      </c:pt>
                      <c:pt idx="18942">
                        <c:v>5.2313657407415493</c:v>
                      </c:pt>
                      <c:pt idx="18943">
                        <c:v>5.2316087962957143</c:v>
                      </c:pt>
                      <c:pt idx="18944">
                        <c:v>5.2318518518498793</c:v>
                      </c:pt>
                      <c:pt idx="18945">
                        <c:v>5.2320949074040444</c:v>
                      </c:pt>
                      <c:pt idx="18946">
                        <c:v>5.2323379629582094</c:v>
                      </c:pt>
                      <c:pt idx="18947">
                        <c:v>5.2325810185196504</c:v>
                      </c:pt>
                      <c:pt idx="18948">
                        <c:v>5.2328240740738154</c:v>
                      </c:pt>
                      <c:pt idx="18949">
                        <c:v>5.2330671296279805</c:v>
                      </c:pt>
                      <c:pt idx="18950">
                        <c:v>5.2333101851821455</c:v>
                      </c:pt>
                      <c:pt idx="18951">
                        <c:v>5.2335532407363106</c:v>
                      </c:pt>
                      <c:pt idx="18952">
                        <c:v>5.2337962962977516</c:v>
                      </c:pt>
                      <c:pt idx="18953">
                        <c:v>5.2340393518519166</c:v>
                      </c:pt>
                      <c:pt idx="18954">
                        <c:v>5.2342824074060816</c:v>
                      </c:pt>
                      <c:pt idx="18955">
                        <c:v>5.2345254629602467</c:v>
                      </c:pt>
                      <c:pt idx="18956">
                        <c:v>5.2347685185144117</c:v>
                      </c:pt>
                      <c:pt idx="18957">
                        <c:v>5.2350115740758527</c:v>
                      </c:pt>
                      <c:pt idx="18958">
                        <c:v>5.2352546296300178</c:v>
                      </c:pt>
                      <c:pt idx="18959">
                        <c:v>5.2354976851841828</c:v>
                      </c:pt>
                      <c:pt idx="18960">
                        <c:v>5.2357407407383478</c:v>
                      </c:pt>
                      <c:pt idx="18961">
                        <c:v>5.2359837962925129</c:v>
                      </c:pt>
                      <c:pt idx="18962">
                        <c:v>5.2362268518539539</c:v>
                      </c:pt>
                      <c:pt idx="18963">
                        <c:v>5.2364699074081189</c:v>
                      </c:pt>
                      <c:pt idx="18964">
                        <c:v>5.2367129629622839</c:v>
                      </c:pt>
                      <c:pt idx="18965">
                        <c:v>5.236956018516449</c:v>
                      </c:pt>
                      <c:pt idx="18966">
                        <c:v>5.237199074070614</c:v>
                      </c:pt>
                      <c:pt idx="18967">
                        <c:v>5.2374421296247791</c:v>
                      </c:pt>
                      <c:pt idx="18968">
                        <c:v>5.2376851851862201</c:v>
                      </c:pt>
                      <c:pt idx="18969">
                        <c:v>5.2379398148098888</c:v>
                      </c:pt>
                      <c:pt idx="18970">
                        <c:v>5.2381828703713298</c:v>
                      </c:pt>
                      <c:pt idx="18971">
                        <c:v>5.2384259259254948</c:v>
                      </c:pt>
                      <c:pt idx="18972">
                        <c:v>5.2386689814796599</c:v>
                      </c:pt>
                      <c:pt idx="18973">
                        <c:v>5.2389120370338249</c:v>
                      </c:pt>
                      <c:pt idx="18974">
                        <c:v>5.2391550925879899</c:v>
                      </c:pt>
                      <c:pt idx="18975">
                        <c:v>5.2393981481494309</c:v>
                      </c:pt>
                      <c:pt idx="18976">
                        <c:v>5.239641203703596</c:v>
                      </c:pt>
                      <c:pt idx="18977">
                        <c:v>5.239884259257761</c:v>
                      </c:pt>
                      <c:pt idx="18978">
                        <c:v>5.2401273148119261</c:v>
                      </c:pt>
                      <c:pt idx="18979">
                        <c:v>5.2403703703660911</c:v>
                      </c:pt>
                      <c:pt idx="18980">
                        <c:v>5.2406134259275321</c:v>
                      </c:pt>
                      <c:pt idx="18981">
                        <c:v>5.2408564814816971</c:v>
                      </c:pt>
                      <c:pt idx="18982">
                        <c:v>5.2410995370358622</c:v>
                      </c:pt>
                      <c:pt idx="18983">
                        <c:v>5.2413425925900272</c:v>
                      </c:pt>
                      <c:pt idx="18984">
                        <c:v>5.2415856481441923</c:v>
                      </c:pt>
                      <c:pt idx="18985">
                        <c:v>5.2418287037056333</c:v>
                      </c:pt>
                      <c:pt idx="18986">
                        <c:v>5.2420717592597983</c:v>
                      </c:pt>
                      <c:pt idx="18987">
                        <c:v>5.2423148148139633</c:v>
                      </c:pt>
                      <c:pt idx="18988">
                        <c:v>5.2425578703681284</c:v>
                      </c:pt>
                      <c:pt idx="18989">
                        <c:v>5.2428009259222934</c:v>
                      </c:pt>
                      <c:pt idx="18990">
                        <c:v>5.2430439814764584</c:v>
                      </c:pt>
                      <c:pt idx="18991">
                        <c:v>5.2432870370378994</c:v>
                      </c:pt>
                      <c:pt idx="18992">
                        <c:v>5.2435300925920645</c:v>
                      </c:pt>
                      <c:pt idx="18993">
                        <c:v>5.2437731481462295</c:v>
                      </c:pt>
                      <c:pt idx="18994">
                        <c:v>5.2440162037003946</c:v>
                      </c:pt>
                      <c:pt idx="18995">
                        <c:v>5.2442592592545596</c:v>
                      </c:pt>
                      <c:pt idx="18996">
                        <c:v>5.2445023148160006</c:v>
                      </c:pt>
                      <c:pt idx="18997">
                        <c:v>5.2447453703701656</c:v>
                      </c:pt>
                      <c:pt idx="18998">
                        <c:v>5.2449884259243307</c:v>
                      </c:pt>
                      <c:pt idx="18999">
                        <c:v>5.2452314814784957</c:v>
                      </c:pt>
                      <c:pt idx="19000">
                        <c:v>5.2454745370326608</c:v>
                      </c:pt>
                      <c:pt idx="19001">
                        <c:v>5.2457175925941018</c:v>
                      </c:pt>
                      <c:pt idx="19002">
                        <c:v>5.2459606481482668</c:v>
                      </c:pt>
                      <c:pt idx="19003">
                        <c:v>5.2462037037024318</c:v>
                      </c:pt>
                      <c:pt idx="19004">
                        <c:v>5.2464467592565969</c:v>
                      </c:pt>
                      <c:pt idx="19005">
                        <c:v>5.2466898148107619</c:v>
                      </c:pt>
                      <c:pt idx="19006">
                        <c:v>5.2469328703722029</c:v>
                      </c:pt>
                      <c:pt idx="19007">
                        <c:v>5.2471759259263679</c:v>
                      </c:pt>
                      <c:pt idx="19008">
                        <c:v>5.247418981480533</c:v>
                      </c:pt>
                      <c:pt idx="19009">
                        <c:v>5.247662037034698</c:v>
                      </c:pt>
                      <c:pt idx="19010">
                        <c:v>5.2479050925888631</c:v>
                      </c:pt>
                      <c:pt idx="19011">
                        <c:v>5.2481481481430281</c:v>
                      </c:pt>
                      <c:pt idx="19012">
                        <c:v>5.2483912037044691</c:v>
                      </c:pt>
                      <c:pt idx="19013">
                        <c:v>5.2486342592586341</c:v>
                      </c:pt>
                      <c:pt idx="19014">
                        <c:v>5.2488773148127992</c:v>
                      </c:pt>
                      <c:pt idx="19015">
                        <c:v>5.2491203703669642</c:v>
                      </c:pt>
                      <c:pt idx="19016">
                        <c:v>5.2493634259211293</c:v>
                      </c:pt>
                      <c:pt idx="19017">
                        <c:v>5.2496180555520739</c:v>
                      </c:pt>
                      <c:pt idx="19018">
                        <c:v>5.249861111106239</c:v>
                      </c:pt>
                      <c:pt idx="19019">
                        <c:v>5.25010416666768</c:v>
                      </c:pt>
                      <c:pt idx="19020">
                        <c:v>5.250347222221845</c:v>
                      </c:pt>
                      <c:pt idx="19021">
                        <c:v>5.2505902777760101</c:v>
                      </c:pt>
                      <c:pt idx="19022">
                        <c:v>5.2508333333301751</c:v>
                      </c:pt>
                      <c:pt idx="19023">
                        <c:v>5.2510763888843401</c:v>
                      </c:pt>
                      <c:pt idx="19024">
                        <c:v>5.2513194444457811</c:v>
                      </c:pt>
                      <c:pt idx="19025">
                        <c:v>5.2515624999999462</c:v>
                      </c:pt>
                      <c:pt idx="19026">
                        <c:v>5.2518055555541112</c:v>
                      </c:pt>
                      <c:pt idx="19027">
                        <c:v>5.2520486111082763</c:v>
                      </c:pt>
                      <c:pt idx="19028">
                        <c:v>5.2522916666624413</c:v>
                      </c:pt>
                      <c:pt idx="19029">
                        <c:v>5.2525347222238823</c:v>
                      </c:pt>
                      <c:pt idx="19030">
                        <c:v>5.2527777777780473</c:v>
                      </c:pt>
                      <c:pt idx="19031">
                        <c:v>5.2530208333322124</c:v>
                      </c:pt>
                      <c:pt idx="19032">
                        <c:v>5.2532638888863774</c:v>
                      </c:pt>
                      <c:pt idx="19033">
                        <c:v>5.2535069444405424</c:v>
                      </c:pt>
                      <c:pt idx="19034">
                        <c:v>5.2537500000019834</c:v>
                      </c:pt>
                      <c:pt idx="19035">
                        <c:v>5.2539930555561485</c:v>
                      </c:pt>
                      <c:pt idx="19036">
                        <c:v>5.2542361111103135</c:v>
                      </c:pt>
                      <c:pt idx="19037">
                        <c:v>5.2544791666644786</c:v>
                      </c:pt>
                      <c:pt idx="19038">
                        <c:v>5.2547222222186436</c:v>
                      </c:pt>
                      <c:pt idx="19039">
                        <c:v>5.2549652777728086</c:v>
                      </c:pt>
                      <c:pt idx="19040">
                        <c:v>5.2552083333342496</c:v>
                      </c:pt>
                      <c:pt idx="19041">
                        <c:v>5.2554513888884147</c:v>
                      </c:pt>
                      <c:pt idx="19042">
                        <c:v>5.2556944444425797</c:v>
                      </c:pt>
                      <c:pt idx="19043">
                        <c:v>5.2559374999967448</c:v>
                      </c:pt>
                      <c:pt idx="19044">
                        <c:v>5.2561805555509098</c:v>
                      </c:pt>
                      <c:pt idx="19045">
                        <c:v>5.2564236111123508</c:v>
                      </c:pt>
                      <c:pt idx="19046">
                        <c:v>5.2566666666665158</c:v>
                      </c:pt>
                      <c:pt idx="19047">
                        <c:v>5.2569097222206809</c:v>
                      </c:pt>
                      <c:pt idx="19048">
                        <c:v>5.2571527777748459</c:v>
                      </c:pt>
                      <c:pt idx="19049">
                        <c:v>5.2573958333290109</c:v>
                      </c:pt>
                      <c:pt idx="19050">
                        <c:v>5.2576388888904519</c:v>
                      </c:pt>
                      <c:pt idx="19051">
                        <c:v>5.257881944444617</c:v>
                      </c:pt>
                      <c:pt idx="19052">
                        <c:v>5.258124999998782</c:v>
                      </c:pt>
                      <c:pt idx="19053">
                        <c:v>5.2583680555529471</c:v>
                      </c:pt>
                      <c:pt idx="19054">
                        <c:v>5.2586111111071121</c:v>
                      </c:pt>
                      <c:pt idx="19055">
                        <c:v>5.2588541666685531</c:v>
                      </c:pt>
                      <c:pt idx="19056">
                        <c:v>5.2590972222227181</c:v>
                      </c:pt>
                      <c:pt idx="19057">
                        <c:v>5.2593402777768832</c:v>
                      </c:pt>
                      <c:pt idx="19058">
                        <c:v>5.2595833333310482</c:v>
                      </c:pt>
                      <c:pt idx="19059">
                        <c:v>5.2598263888852133</c:v>
                      </c:pt>
                      <c:pt idx="19060">
                        <c:v>5.2600694444393783</c:v>
                      </c:pt>
                      <c:pt idx="19061">
                        <c:v>5.2603125000008193</c:v>
                      </c:pt>
                      <c:pt idx="19062">
                        <c:v>5.2605555555549843</c:v>
                      </c:pt>
                      <c:pt idx="19063">
                        <c:v>5.2607986111091494</c:v>
                      </c:pt>
                      <c:pt idx="19064">
                        <c:v>5.2610416666633144</c:v>
                      </c:pt>
                      <c:pt idx="19065">
                        <c:v>5.2612962962942591</c:v>
                      </c:pt>
                      <c:pt idx="19066">
                        <c:v>5.2615393518484241</c:v>
                      </c:pt>
                      <c:pt idx="19067">
                        <c:v>5.2617824074025892</c:v>
                      </c:pt>
                      <c:pt idx="19068">
                        <c:v>5.2620254629640302</c:v>
                      </c:pt>
                      <c:pt idx="19069">
                        <c:v>5.2622685185181952</c:v>
                      </c:pt>
                      <c:pt idx="19070">
                        <c:v>5.2625115740723603</c:v>
                      </c:pt>
                      <c:pt idx="19071">
                        <c:v>5.2627546296265253</c:v>
                      </c:pt>
                      <c:pt idx="19072">
                        <c:v>5.2629976851806903</c:v>
                      </c:pt>
                      <c:pt idx="19073">
                        <c:v>5.2632407407421313</c:v>
                      </c:pt>
                      <c:pt idx="19074">
                        <c:v>5.2634837962962964</c:v>
                      </c:pt>
                      <c:pt idx="19075">
                        <c:v>5.2637268518504614</c:v>
                      </c:pt>
                      <c:pt idx="19076">
                        <c:v>5.2639699074046264</c:v>
                      </c:pt>
                      <c:pt idx="19077">
                        <c:v>5.2642129629587915</c:v>
                      </c:pt>
                      <c:pt idx="19078">
                        <c:v>5.2644560185202325</c:v>
                      </c:pt>
                      <c:pt idx="19079">
                        <c:v>5.2646990740743975</c:v>
                      </c:pt>
                      <c:pt idx="19080">
                        <c:v>5.2649421296285626</c:v>
                      </c:pt>
                      <c:pt idx="19081">
                        <c:v>5.2651851851827276</c:v>
                      </c:pt>
                      <c:pt idx="19082">
                        <c:v>5.2654282407368926</c:v>
                      </c:pt>
                      <c:pt idx="19083">
                        <c:v>5.2656712962983336</c:v>
                      </c:pt>
                      <c:pt idx="19084">
                        <c:v>5.2659143518524987</c:v>
                      </c:pt>
                      <c:pt idx="19085">
                        <c:v>5.2661574074066637</c:v>
                      </c:pt>
                      <c:pt idx="19086">
                        <c:v>5.2664004629608288</c:v>
                      </c:pt>
                      <c:pt idx="19087">
                        <c:v>5.2666435185149938</c:v>
                      </c:pt>
                      <c:pt idx="19088">
                        <c:v>5.2668865740691588</c:v>
                      </c:pt>
                      <c:pt idx="19089">
                        <c:v>5.2671296296305998</c:v>
                      </c:pt>
                      <c:pt idx="19090">
                        <c:v>5.2673726851847649</c:v>
                      </c:pt>
                      <c:pt idx="19091">
                        <c:v>5.2676157407389299</c:v>
                      </c:pt>
                      <c:pt idx="19092">
                        <c:v>5.2678587962930949</c:v>
                      </c:pt>
                      <c:pt idx="19093">
                        <c:v>5.26810185184726</c:v>
                      </c:pt>
                      <c:pt idx="19094">
                        <c:v>5.268344907408701</c:v>
                      </c:pt>
                      <c:pt idx="19095">
                        <c:v>5.268587962962866</c:v>
                      </c:pt>
                      <c:pt idx="19096">
                        <c:v>5.2688310185170311</c:v>
                      </c:pt>
                      <c:pt idx="19097">
                        <c:v>5.2690740740711961</c:v>
                      </c:pt>
                      <c:pt idx="19098">
                        <c:v>5.2693171296253611</c:v>
                      </c:pt>
                      <c:pt idx="19099">
                        <c:v>5.2695601851868021</c:v>
                      </c:pt>
                      <c:pt idx="19100">
                        <c:v>5.2698032407409672</c:v>
                      </c:pt>
                      <c:pt idx="19101">
                        <c:v>5.2700462962951322</c:v>
                      </c:pt>
                      <c:pt idx="19102">
                        <c:v>5.2702893518492973</c:v>
                      </c:pt>
                      <c:pt idx="19103">
                        <c:v>5.2705324074034623</c:v>
                      </c:pt>
                      <c:pt idx="19104">
                        <c:v>5.2707754629649033</c:v>
                      </c:pt>
                      <c:pt idx="19105">
                        <c:v>5.2710185185190683</c:v>
                      </c:pt>
                      <c:pt idx="19106">
                        <c:v>5.2712615740732334</c:v>
                      </c:pt>
                      <c:pt idx="19107">
                        <c:v>5.2715046296273984</c:v>
                      </c:pt>
                      <c:pt idx="19108">
                        <c:v>5.2717476851815634</c:v>
                      </c:pt>
                      <c:pt idx="19109">
                        <c:v>5.2719907407357285</c:v>
                      </c:pt>
                      <c:pt idx="19110">
                        <c:v>5.2722337962971695</c:v>
                      </c:pt>
                      <c:pt idx="19111">
                        <c:v>5.2724768518513345</c:v>
                      </c:pt>
                      <c:pt idx="19112">
                        <c:v>5.2727199074054996</c:v>
                      </c:pt>
                      <c:pt idx="19113">
                        <c:v>5.2729629629596646</c:v>
                      </c:pt>
                      <c:pt idx="19114">
                        <c:v>5.2732175925906093</c:v>
                      </c:pt>
                      <c:pt idx="19115">
                        <c:v>5.2734606481447743</c:v>
                      </c:pt>
                      <c:pt idx="19116">
                        <c:v>5.2737037036989394</c:v>
                      </c:pt>
                      <c:pt idx="19117">
                        <c:v>5.2739467592603804</c:v>
                      </c:pt>
                      <c:pt idx="19118">
                        <c:v>5.2741898148145454</c:v>
                      </c:pt>
                      <c:pt idx="19119">
                        <c:v>5.2744328703687104</c:v>
                      </c:pt>
                      <c:pt idx="19120">
                        <c:v>5.2746759259228755</c:v>
                      </c:pt>
                      <c:pt idx="19121">
                        <c:v>5.2749189814770405</c:v>
                      </c:pt>
                      <c:pt idx="19122">
                        <c:v>5.2751620370384815</c:v>
                      </c:pt>
                      <c:pt idx="19123">
                        <c:v>5.2754050925926466</c:v>
                      </c:pt>
                      <c:pt idx="19124">
                        <c:v>5.2756481481468116</c:v>
                      </c:pt>
                      <c:pt idx="19125">
                        <c:v>5.2758912037009766</c:v>
                      </c:pt>
                      <c:pt idx="19126">
                        <c:v>5.2761342592551417</c:v>
                      </c:pt>
                      <c:pt idx="19127">
                        <c:v>5.2763773148165827</c:v>
                      </c:pt>
                      <c:pt idx="19128">
                        <c:v>5.2766203703707477</c:v>
                      </c:pt>
                      <c:pt idx="19129">
                        <c:v>5.2768634259249128</c:v>
                      </c:pt>
                      <c:pt idx="19130">
                        <c:v>5.2771064814790778</c:v>
                      </c:pt>
                      <c:pt idx="19131">
                        <c:v>5.2773495370332428</c:v>
                      </c:pt>
                      <c:pt idx="19132">
                        <c:v>5.2775925925946838</c:v>
                      </c:pt>
                      <c:pt idx="19133">
                        <c:v>5.2778356481488489</c:v>
                      </c:pt>
                      <c:pt idx="19134">
                        <c:v>5.2780787037030139</c:v>
                      </c:pt>
                      <c:pt idx="19135">
                        <c:v>5.2783217592571789</c:v>
                      </c:pt>
                      <c:pt idx="19136">
                        <c:v>5.278564814811344</c:v>
                      </c:pt>
                      <c:pt idx="19137">
                        <c:v>5.278807870365509</c:v>
                      </c:pt>
                      <c:pt idx="19138">
                        <c:v>5.27905092592695</c:v>
                      </c:pt>
                      <c:pt idx="19139">
                        <c:v>5.2792939814811151</c:v>
                      </c:pt>
                      <c:pt idx="19140">
                        <c:v>5.2795370370352801</c:v>
                      </c:pt>
                      <c:pt idx="19141">
                        <c:v>5.2797800925894451</c:v>
                      </c:pt>
                      <c:pt idx="19142">
                        <c:v>5.2800231481436102</c:v>
                      </c:pt>
                      <c:pt idx="19143">
                        <c:v>5.2802662037050512</c:v>
                      </c:pt>
                      <c:pt idx="19144">
                        <c:v>5.2805092592592162</c:v>
                      </c:pt>
                      <c:pt idx="19145">
                        <c:v>5.2807523148133813</c:v>
                      </c:pt>
                      <c:pt idx="19146">
                        <c:v>5.2809953703675463</c:v>
                      </c:pt>
                      <c:pt idx="19147">
                        <c:v>5.2812384259217113</c:v>
                      </c:pt>
                      <c:pt idx="19148">
                        <c:v>5.2814814814831523</c:v>
                      </c:pt>
                      <c:pt idx="19149">
                        <c:v>5.2817245370373174</c:v>
                      </c:pt>
                      <c:pt idx="19150">
                        <c:v>5.2819675925914824</c:v>
                      </c:pt>
                      <c:pt idx="19151">
                        <c:v>5.2822106481456474</c:v>
                      </c:pt>
                      <c:pt idx="19152">
                        <c:v>5.2824537036998125</c:v>
                      </c:pt>
                      <c:pt idx="19153">
                        <c:v>5.2826967592612535</c:v>
                      </c:pt>
                      <c:pt idx="19154">
                        <c:v>5.2829398148154185</c:v>
                      </c:pt>
                      <c:pt idx="19155">
                        <c:v>5.2831828703695836</c:v>
                      </c:pt>
                      <c:pt idx="19156">
                        <c:v>5.2834259259237486</c:v>
                      </c:pt>
                      <c:pt idx="19157">
                        <c:v>5.2836689814779136</c:v>
                      </c:pt>
                      <c:pt idx="19158">
                        <c:v>5.2839120370320787</c:v>
                      </c:pt>
                      <c:pt idx="19159">
                        <c:v>5.2841550925935197</c:v>
                      </c:pt>
                      <c:pt idx="19160">
                        <c:v>5.2843981481476847</c:v>
                      </c:pt>
                      <c:pt idx="19161">
                        <c:v>5.2846527777786294</c:v>
                      </c:pt>
                      <c:pt idx="19162">
                        <c:v>5.2848958333327944</c:v>
                      </c:pt>
                      <c:pt idx="19163">
                        <c:v>5.2851388888869595</c:v>
                      </c:pt>
                      <c:pt idx="19164">
                        <c:v>5.2853819444411245</c:v>
                      </c:pt>
                      <c:pt idx="19165">
                        <c:v>5.2856249999952896</c:v>
                      </c:pt>
                      <c:pt idx="19166">
                        <c:v>5.2858680555567306</c:v>
                      </c:pt>
                      <c:pt idx="19167">
                        <c:v>5.2861111111108956</c:v>
                      </c:pt>
                      <c:pt idx="19168">
                        <c:v>5.2863541666650606</c:v>
                      </c:pt>
                      <c:pt idx="19169">
                        <c:v>5.2865972222192257</c:v>
                      </c:pt>
                      <c:pt idx="19170">
                        <c:v>5.2868402777733907</c:v>
                      </c:pt>
                      <c:pt idx="19171">
                        <c:v>5.2870833333348317</c:v>
                      </c:pt>
                      <c:pt idx="19172">
                        <c:v>5.2873263888889968</c:v>
                      </c:pt>
                      <c:pt idx="19173">
                        <c:v>5.2875694444431618</c:v>
                      </c:pt>
                      <c:pt idx="19174">
                        <c:v>5.2878124999973268</c:v>
                      </c:pt>
                      <c:pt idx="19175">
                        <c:v>5.2880555555514919</c:v>
                      </c:pt>
                      <c:pt idx="19176">
                        <c:v>5.2882986111129329</c:v>
                      </c:pt>
                      <c:pt idx="19177">
                        <c:v>5.2885416666670979</c:v>
                      </c:pt>
                      <c:pt idx="19178">
                        <c:v>5.2887847222212629</c:v>
                      </c:pt>
                      <c:pt idx="19179">
                        <c:v>5.289027777775428</c:v>
                      </c:pt>
                      <c:pt idx="19180">
                        <c:v>5.289270833329593</c:v>
                      </c:pt>
                      <c:pt idx="19181">
                        <c:v>5.2895138888837581</c:v>
                      </c:pt>
                      <c:pt idx="19182">
                        <c:v>5.2897569444451991</c:v>
                      </c:pt>
                      <c:pt idx="19183">
                        <c:v>5.2899999999993641</c:v>
                      </c:pt>
                      <c:pt idx="19184">
                        <c:v>5.2902430555535291</c:v>
                      </c:pt>
                      <c:pt idx="19185">
                        <c:v>5.2904861111076942</c:v>
                      </c:pt>
                      <c:pt idx="19186">
                        <c:v>5.2907291666618592</c:v>
                      </c:pt>
                      <c:pt idx="19187">
                        <c:v>5.2909722222233002</c:v>
                      </c:pt>
                      <c:pt idx="19188">
                        <c:v>5.2912152777774653</c:v>
                      </c:pt>
                      <c:pt idx="19189">
                        <c:v>5.2914583333316303</c:v>
                      </c:pt>
                      <c:pt idx="19190">
                        <c:v>5.2917013888857953</c:v>
                      </c:pt>
                      <c:pt idx="19191">
                        <c:v>5.2919444444399604</c:v>
                      </c:pt>
                      <c:pt idx="19192">
                        <c:v>5.2921875000014014</c:v>
                      </c:pt>
                      <c:pt idx="19193">
                        <c:v>5.2924305555555664</c:v>
                      </c:pt>
                      <c:pt idx="19194">
                        <c:v>5.2926736111097314</c:v>
                      </c:pt>
                      <c:pt idx="19195">
                        <c:v>5.2929166666638965</c:v>
                      </c:pt>
                      <c:pt idx="19196">
                        <c:v>5.2931597222180615</c:v>
                      </c:pt>
                      <c:pt idx="19197">
                        <c:v>5.2934027777795025</c:v>
                      </c:pt>
                      <c:pt idx="19198">
                        <c:v>5.2936458333336676</c:v>
                      </c:pt>
                      <c:pt idx="19199">
                        <c:v>5.2938888888878326</c:v>
                      </c:pt>
                      <c:pt idx="19200">
                        <c:v>5.2941319444419976</c:v>
                      </c:pt>
                      <c:pt idx="19201">
                        <c:v>5.2943749999961627</c:v>
                      </c:pt>
                      <c:pt idx="19202">
                        <c:v>5.2946180555576037</c:v>
                      </c:pt>
                      <c:pt idx="19203">
                        <c:v>5.2948611111117687</c:v>
                      </c:pt>
                      <c:pt idx="19204">
                        <c:v>5.2951041666659338</c:v>
                      </c:pt>
                      <c:pt idx="19205">
                        <c:v>5.2953472222200988</c:v>
                      </c:pt>
                      <c:pt idx="19206">
                        <c:v>5.2955902777742638</c:v>
                      </c:pt>
                      <c:pt idx="19207">
                        <c:v>5.2958333333284289</c:v>
                      </c:pt>
                      <c:pt idx="19208">
                        <c:v>5.2960763888898699</c:v>
                      </c:pt>
                      <c:pt idx="19209">
                        <c:v>5.2963194444440349</c:v>
                      </c:pt>
                      <c:pt idx="19210">
                        <c:v>5.2965740740749796</c:v>
                      </c:pt>
                      <c:pt idx="19211">
                        <c:v>5.2968171296291446</c:v>
                      </c:pt>
                      <c:pt idx="19212">
                        <c:v>5.2970601851833097</c:v>
                      </c:pt>
                      <c:pt idx="19213">
                        <c:v>5.2973032407374747</c:v>
                      </c:pt>
                      <c:pt idx="19214">
                        <c:v>5.2975462962916398</c:v>
                      </c:pt>
                      <c:pt idx="19215">
                        <c:v>5.2977893518530808</c:v>
                      </c:pt>
                      <c:pt idx="19216">
                        <c:v>5.2980324074072458</c:v>
                      </c:pt>
                      <c:pt idx="19217">
                        <c:v>5.2982754629614108</c:v>
                      </c:pt>
                      <c:pt idx="19218">
                        <c:v>5.2985185185155759</c:v>
                      </c:pt>
                      <c:pt idx="19219">
                        <c:v>5.2987615740697409</c:v>
                      </c:pt>
                      <c:pt idx="19220">
                        <c:v>5.2990046296311819</c:v>
                      </c:pt>
                      <c:pt idx="19221">
                        <c:v>5.2992476851853469</c:v>
                      </c:pt>
                      <c:pt idx="19222">
                        <c:v>5.299490740739512</c:v>
                      </c:pt>
                      <c:pt idx="19223">
                        <c:v>5.299733796293677</c:v>
                      </c:pt>
                      <c:pt idx="19224">
                        <c:v>5.2999768518478421</c:v>
                      </c:pt>
                      <c:pt idx="19225">
                        <c:v>5.3002199074092831</c:v>
                      </c:pt>
                      <c:pt idx="19226">
                        <c:v>5.3004629629634481</c:v>
                      </c:pt>
                      <c:pt idx="19227">
                        <c:v>5.3007060185176131</c:v>
                      </c:pt>
                      <c:pt idx="19228">
                        <c:v>5.3009490740717782</c:v>
                      </c:pt>
                      <c:pt idx="19229">
                        <c:v>5.3011921296259432</c:v>
                      </c:pt>
                      <c:pt idx="19230">
                        <c:v>5.3014351851801083</c:v>
                      </c:pt>
                      <c:pt idx="19231">
                        <c:v>5.3016782407415493</c:v>
                      </c:pt>
                      <c:pt idx="19232">
                        <c:v>5.3019212962957143</c:v>
                      </c:pt>
                      <c:pt idx="19233">
                        <c:v>5.3021643518498793</c:v>
                      </c:pt>
                      <c:pt idx="19234">
                        <c:v>5.3024074074040444</c:v>
                      </c:pt>
                      <c:pt idx="19235">
                        <c:v>5.3026504629582094</c:v>
                      </c:pt>
                      <c:pt idx="19236">
                        <c:v>5.3028935185196504</c:v>
                      </c:pt>
                      <c:pt idx="19237">
                        <c:v>5.3031365740738154</c:v>
                      </c:pt>
                      <c:pt idx="19238">
                        <c:v>5.3033796296279805</c:v>
                      </c:pt>
                      <c:pt idx="19239">
                        <c:v>5.3036226851821455</c:v>
                      </c:pt>
                      <c:pt idx="19240">
                        <c:v>5.3038657407363106</c:v>
                      </c:pt>
                      <c:pt idx="19241">
                        <c:v>5.3041087962977516</c:v>
                      </c:pt>
                      <c:pt idx="19242">
                        <c:v>5.3043518518519166</c:v>
                      </c:pt>
                      <c:pt idx="19243">
                        <c:v>5.3045949074060816</c:v>
                      </c:pt>
                      <c:pt idx="19244">
                        <c:v>5.3048379629602467</c:v>
                      </c:pt>
                      <c:pt idx="19245">
                        <c:v>5.3050810185144117</c:v>
                      </c:pt>
                      <c:pt idx="19246">
                        <c:v>5.3053240740758527</c:v>
                      </c:pt>
                      <c:pt idx="19247">
                        <c:v>5.3055671296300178</c:v>
                      </c:pt>
                      <c:pt idx="19248">
                        <c:v>5.3058101851841828</c:v>
                      </c:pt>
                      <c:pt idx="19249">
                        <c:v>5.3060532407383478</c:v>
                      </c:pt>
                      <c:pt idx="19250">
                        <c:v>5.3062962962925129</c:v>
                      </c:pt>
                      <c:pt idx="19251">
                        <c:v>5.3065393518539539</c:v>
                      </c:pt>
                      <c:pt idx="19252">
                        <c:v>5.3067824074081189</c:v>
                      </c:pt>
                      <c:pt idx="19253">
                        <c:v>5.3070254629622839</c:v>
                      </c:pt>
                      <c:pt idx="19254">
                        <c:v>5.307268518516449</c:v>
                      </c:pt>
                      <c:pt idx="19255">
                        <c:v>5.307511574070614</c:v>
                      </c:pt>
                      <c:pt idx="19256">
                        <c:v>5.3077546296247791</c:v>
                      </c:pt>
                      <c:pt idx="19257">
                        <c:v>5.3079976851862201</c:v>
                      </c:pt>
                      <c:pt idx="19258">
                        <c:v>5.3082523148098888</c:v>
                      </c:pt>
                      <c:pt idx="19259">
                        <c:v>5.3084953703713298</c:v>
                      </c:pt>
                      <c:pt idx="19260">
                        <c:v>5.3087384259254948</c:v>
                      </c:pt>
                      <c:pt idx="19261">
                        <c:v>5.3089814814796599</c:v>
                      </c:pt>
                      <c:pt idx="19262">
                        <c:v>5.3092245370338249</c:v>
                      </c:pt>
                      <c:pt idx="19263">
                        <c:v>5.3094675925879899</c:v>
                      </c:pt>
                      <c:pt idx="19264">
                        <c:v>5.3097106481494309</c:v>
                      </c:pt>
                      <c:pt idx="19265">
                        <c:v>5.309953703703596</c:v>
                      </c:pt>
                      <c:pt idx="19266">
                        <c:v>5.310196759257761</c:v>
                      </c:pt>
                      <c:pt idx="19267">
                        <c:v>5.3104398148119261</c:v>
                      </c:pt>
                      <c:pt idx="19268">
                        <c:v>5.3106828703660911</c:v>
                      </c:pt>
                      <c:pt idx="19269">
                        <c:v>5.3109259259275321</c:v>
                      </c:pt>
                      <c:pt idx="19270">
                        <c:v>5.3111689814816971</c:v>
                      </c:pt>
                      <c:pt idx="19271">
                        <c:v>5.3114120370358622</c:v>
                      </c:pt>
                      <c:pt idx="19272">
                        <c:v>5.3116550925900272</c:v>
                      </c:pt>
                      <c:pt idx="19273">
                        <c:v>5.3118981481441923</c:v>
                      </c:pt>
                      <c:pt idx="19274">
                        <c:v>5.3121412037056333</c:v>
                      </c:pt>
                      <c:pt idx="19275">
                        <c:v>5.3123842592597983</c:v>
                      </c:pt>
                      <c:pt idx="19276">
                        <c:v>5.3126273148139633</c:v>
                      </c:pt>
                      <c:pt idx="19277">
                        <c:v>5.3128703703681284</c:v>
                      </c:pt>
                      <c:pt idx="19278">
                        <c:v>5.3131134259222934</c:v>
                      </c:pt>
                      <c:pt idx="19279">
                        <c:v>5.3133564814764584</c:v>
                      </c:pt>
                      <c:pt idx="19280">
                        <c:v>5.3135995370378994</c:v>
                      </c:pt>
                      <c:pt idx="19281">
                        <c:v>5.3138425925920645</c:v>
                      </c:pt>
                      <c:pt idx="19282">
                        <c:v>5.3140856481462295</c:v>
                      </c:pt>
                      <c:pt idx="19283">
                        <c:v>5.3143287037003946</c:v>
                      </c:pt>
                      <c:pt idx="19284">
                        <c:v>5.3145717592545596</c:v>
                      </c:pt>
                      <c:pt idx="19285">
                        <c:v>5.3148148148160006</c:v>
                      </c:pt>
                      <c:pt idx="19286">
                        <c:v>5.3150578703701656</c:v>
                      </c:pt>
                      <c:pt idx="19287">
                        <c:v>5.3153009259243307</c:v>
                      </c:pt>
                      <c:pt idx="19288">
                        <c:v>5.3155439814784957</c:v>
                      </c:pt>
                      <c:pt idx="19289">
                        <c:v>5.3157870370326608</c:v>
                      </c:pt>
                      <c:pt idx="19290">
                        <c:v>5.3160300925941018</c:v>
                      </c:pt>
                      <c:pt idx="19291">
                        <c:v>5.3162731481482668</c:v>
                      </c:pt>
                      <c:pt idx="19292">
                        <c:v>5.3165162037024318</c:v>
                      </c:pt>
                      <c:pt idx="19293">
                        <c:v>5.3167592592565969</c:v>
                      </c:pt>
                      <c:pt idx="19294">
                        <c:v>5.3170023148107619</c:v>
                      </c:pt>
                      <c:pt idx="19295">
                        <c:v>5.3172453703722029</c:v>
                      </c:pt>
                      <c:pt idx="19296">
                        <c:v>5.3174884259263679</c:v>
                      </c:pt>
                      <c:pt idx="19297">
                        <c:v>5.317731481480533</c:v>
                      </c:pt>
                      <c:pt idx="19298">
                        <c:v>5.317974537034698</c:v>
                      </c:pt>
                      <c:pt idx="19299">
                        <c:v>5.3182175925888631</c:v>
                      </c:pt>
                      <c:pt idx="19300">
                        <c:v>5.3184606481430281</c:v>
                      </c:pt>
                      <c:pt idx="19301">
                        <c:v>5.3187037037044691</c:v>
                      </c:pt>
                      <c:pt idx="19302">
                        <c:v>5.3189467592586341</c:v>
                      </c:pt>
                      <c:pt idx="19303">
                        <c:v>5.3191898148127992</c:v>
                      </c:pt>
                      <c:pt idx="19304">
                        <c:v>5.3194328703669642</c:v>
                      </c:pt>
                      <c:pt idx="19305">
                        <c:v>5.3196759259211293</c:v>
                      </c:pt>
                      <c:pt idx="19306">
                        <c:v>5.3199305555520739</c:v>
                      </c:pt>
                      <c:pt idx="19307">
                        <c:v>5.320173611106239</c:v>
                      </c:pt>
                      <c:pt idx="19308">
                        <c:v>5.32041666666768</c:v>
                      </c:pt>
                      <c:pt idx="19309">
                        <c:v>5.320659722221845</c:v>
                      </c:pt>
                      <c:pt idx="19310">
                        <c:v>5.3209027777760101</c:v>
                      </c:pt>
                      <c:pt idx="19311">
                        <c:v>5.3211458333301751</c:v>
                      </c:pt>
                      <c:pt idx="19312">
                        <c:v>5.3213888888843401</c:v>
                      </c:pt>
                      <c:pt idx="19313">
                        <c:v>5.3216319444457811</c:v>
                      </c:pt>
                      <c:pt idx="19314">
                        <c:v>5.3218749999999462</c:v>
                      </c:pt>
                      <c:pt idx="19315">
                        <c:v>5.3221180555541112</c:v>
                      </c:pt>
                      <c:pt idx="19316">
                        <c:v>5.3223611111082763</c:v>
                      </c:pt>
                      <c:pt idx="19317">
                        <c:v>5.3226041666624413</c:v>
                      </c:pt>
                      <c:pt idx="19318">
                        <c:v>5.3228472222238823</c:v>
                      </c:pt>
                      <c:pt idx="19319">
                        <c:v>5.3230902777780473</c:v>
                      </c:pt>
                      <c:pt idx="19320">
                        <c:v>5.3233333333322124</c:v>
                      </c:pt>
                      <c:pt idx="19321">
                        <c:v>5.3235763888863774</c:v>
                      </c:pt>
                      <c:pt idx="19322">
                        <c:v>5.3238194444405424</c:v>
                      </c:pt>
                      <c:pt idx="19323">
                        <c:v>5.3240625000019834</c:v>
                      </c:pt>
                      <c:pt idx="19324">
                        <c:v>5.3243055555561485</c:v>
                      </c:pt>
                      <c:pt idx="19325">
                        <c:v>5.3245486111103135</c:v>
                      </c:pt>
                      <c:pt idx="19326">
                        <c:v>5.3247916666644786</c:v>
                      </c:pt>
                      <c:pt idx="19327">
                        <c:v>5.3250347222186436</c:v>
                      </c:pt>
                      <c:pt idx="19328">
                        <c:v>5.3252777777728086</c:v>
                      </c:pt>
                      <c:pt idx="19329">
                        <c:v>5.3255208333342496</c:v>
                      </c:pt>
                      <c:pt idx="19330">
                        <c:v>5.3257638888884147</c:v>
                      </c:pt>
                      <c:pt idx="19331">
                        <c:v>5.3260069444425797</c:v>
                      </c:pt>
                      <c:pt idx="19332">
                        <c:v>5.3262499999967448</c:v>
                      </c:pt>
                      <c:pt idx="19333">
                        <c:v>5.3264930555509098</c:v>
                      </c:pt>
                      <c:pt idx="19334">
                        <c:v>5.3267361111123508</c:v>
                      </c:pt>
                      <c:pt idx="19335">
                        <c:v>5.3269791666665158</c:v>
                      </c:pt>
                      <c:pt idx="19336">
                        <c:v>5.3272222222206809</c:v>
                      </c:pt>
                      <c:pt idx="19337">
                        <c:v>5.3274652777748459</c:v>
                      </c:pt>
                      <c:pt idx="19338">
                        <c:v>5.3277083333290109</c:v>
                      </c:pt>
                      <c:pt idx="19339">
                        <c:v>5.3279513888904519</c:v>
                      </c:pt>
                      <c:pt idx="19340">
                        <c:v>5.328194444444617</c:v>
                      </c:pt>
                      <c:pt idx="19341">
                        <c:v>5.328437499998782</c:v>
                      </c:pt>
                      <c:pt idx="19342">
                        <c:v>5.3286805555529471</c:v>
                      </c:pt>
                      <c:pt idx="19343">
                        <c:v>5.3289236111071121</c:v>
                      </c:pt>
                      <c:pt idx="19344">
                        <c:v>5.3291666666685531</c:v>
                      </c:pt>
                      <c:pt idx="19345">
                        <c:v>5.3294097222227181</c:v>
                      </c:pt>
                      <c:pt idx="19346">
                        <c:v>5.3296527777768832</c:v>
                      </c:pt>
                      <c:pt idx="19347">
                        <c:v>5.3298958333310482</c:v>
                      </c:pt>
                      <c:pt idx="19348">
                        <c:v>5.3301388888852133</c:v>
                      </c:pt>
                      <c:pt idx="19349">
                        <c:v>5.3303819444393783</c:v>
                      </c:pt>
                      <c:pt idx="19350">
                        <c:v>5.3306250000008193</c:v>
                      </c:pt>
                      <c:pt idx="19351">
                        <c:v>5.3308680555549843</c:v>
                      </c:pt>
                      <c:pt idx="19352">
                        <c:v>5.3311111111091494</c:v>
                      </c:pt>
                      <c:pt idx="19353">
                        <c:v>5.3313541666633144</c:v>
                      </c:pt>
                      <c:pt idx="19354">
                        <c:v>5.3316087962942591</c:v>
                      </c:pt>
                      <c:pt idx="19355">
                        <c:v>5.3318518518484241</c:v>
                      </c:pt>
                      <c:pt idx="19356">
                        <c:v>5.3320949074025892</c:v>
                      </c:pt>
                      <c:pt idx="19357">
                        <c:v>5.3323379629640302</c:v>
                      </c:pt>
                      <c:pt idx="19358">
                        <c:v>5.3325810185181952</c:v>
                      </c:pt>
                      <c:pt idx="19359">
                        <c:v>5.3328240740723603</c:v>
                      </c:pt>
                      <c:pt idx="19360">
                        <c:v>5.3330671296265253</c:v>
                      </c:pt>
                      <c:pt idx="19361">
                        <c:v>5.3333101851806903</c:v>
                      </c:pt>
                      <c:pt idx="19362">
                        <c:v>5.3335532407421313</c:v>
                      </c:pt>
                      <c:pt idx="19363">
                        <c:v>5.3337962962962964</c:v>
                      </c:pt>
                      <c:pt idx="19364">
                        <c:v>5.3340393518504614</c:v>
                      </c:pt>
                      <c:pt idx="19365">
                        <c:v>5.3342824074046264</c:v>
                      </c:pt>
                      <c:pt idx="19366">
                        <c:v>5.3345254629587915</c:v>
                      </c:pt>
                      <c:pt idx="19367">
                        <c:v>5.3347685185202325</c:v>
                      </c:pt>
                      <c:pt idx="19368">
                        <c:v>5.3350115740743975</c:v>
                      </c:pt>
                      <c:pt idx="19369">
                        <c:v>5.3352546296285626</c:v>
                      </c:pt>
                      <c:pt idx="19370">
                        <c:v>5.3354976851827276</c:v>
                      </c:pt>
                      <c:pt idx="19371">
                        <c:v>5.3357407407368926</c:v>
                      </c:pt>
                      <c:pt idx="19372">
                        <c:v>5.3359837962983336</c:v>
                      </c:pt>
                      <c:pt idx="19373">
                        <c:v>5.3362268518524987</c:v>
                      </c:pt>
                      <c:pt idx="19374">
                        <c:v>5.3364699074066637</c:v>
                      </c:pt>
                      <c:pt idx="19375">
                        <c:v>5.3367129629608288</c:v>
                      </c:pt>
                      <c:pt idx="19376">
                        <c:v>5.3369560185149938</c:v>
                      </c:pt>
                      <c:pt idx="19377">
                        <c:v>5.3371990740691588</c:v>
                      </c:pt>
                      <c:pt idx="19378">
                        <c:v>5.3374421296305998</c:v>
                      </c:pt>
                      <c:pt idx="19379">
                        <c:v>5.3376851851847649</c:v>
                      </c:pt>
                      <c:pt idx="19380">
                        <c:v>5.3379282407389299</c:v>
                      </c:pt>
                      <c:pt idx="19381">
                        <c:v>5.3381712962930949</c:v>
                      </c:pt>
                      <c:pt idx="19382">
                        <c:v>5.33841435184726</c:v>
                      </c:pt>
                      <c:pt idx="19383">
                        <c:v>5.338657407408701</c:v>
                      </c:pt>
                      <c:pt idx="19384">
                        <c:v>5.338900462962866</c:v>
                      </c:pt>
                      <c:pt idx="19385">
                        <c:v>5.3391435185170311</c:v>
                      </c:pt>
                      <c:pt idx="19386">
                        <c:v>5.3393865740711961</c:v>
                      </c:pt>
                      <c:pt idx="19387">
                        <c:v>5.3396296296253611</c:v>
                      </c:pt>
                      <c:pt idx="19388">
                        <c:v>5.3398726851868021</c:v>
                      </c:pt>
                      <c:pt idx="19389">
                        <c:v>5.3401157407409672</c:v>
                      </c:pt>
                      <c:pt idx="19390">
                        <c:v>5.3403587962951322</c:v>
                      </c:pt>
                      <c:pt idx="19391">
                        <c:v>5.3406018518492973</c:v>
                      </c:pt>
                      <c:pt idx="19392">
                        <c:v>5.3408449074034623</c:v>
                      </c:pt>
                      <c:pt idx="19393">
                        <c:v>5.3410879629649033</c:v>
                      </c:pt>
                      <c:pt idx="19394">
                        <c:v>5.3413310185190683</c:v>
                      </c:pt>
                      <c:pt idx="19395">
                        <c:v>5.3415740740732334</c:v>
                      </c:pt>
                      <c:pt idx="19396">
                        <c:v>5.3418171296273984</c:v>
                      </c:pt>
                      <c:pt idx="19397">
                        <c:v>5.3420601851815634</c:v>
                      </c:pt>
                      <c:pt idx="19398">
                        <c:v>5.3423032407357285</c:v>
                      </c:pt>
                      <c:pt idx="19399">
                        <c:v>5.3425462962971695</c:v>
                      </c:pt>
                      <c:pt idx="19400">
                        <c:v>5.3427893518513345</c:v>
                      </c:pt>
                      <c:pt idx="19401">
                        <c:v>5.3430324074054996</c:v>
                      </c:pt>
                      <c:pt idx="19402">
                        <c:v>5.3432870370364443</c:v>
                      </c:pt>
                      <c:pt idx="19403">
                        <c:v>5.3435300925906093</c:v>
                      </c:pt>
                      <c:pt idx="19404">
                        <c:v>5.3437731481447743</c:v>
                      </c:pt>
                      <c:pt idx="19405">
                        <c:v>5.3440162036989394</c:v>
                      </c:pt>
                      <c:pt idx="19406">
                        <c:v>5.3442592592603804</c:v>
                      </c:pt>
                      <c:pt idx="19407">
                        <c:v>5.3445023148145454</c:v>
                      </c:pt>
                      <c:pt idx="19408">
                        <c:v>5.3447453703687104</c:v>
                      </c:pt>
                      <c:pt idx="19409">
                        <c:v>5.3449884259228755</c:v>
                      </c:pt>
                      <c:pt idx="19410">
                        <c:v>5.3452314814770405</c:v>
                      </c:pt>
                      <c:pt idx="19411">
                        <c:v>5.3454745370384815</c:v>
                      </c:pt>
                      <c:pt idx="19412">
                        <c:v>5.3457175925926466</c:v>
                      </c:pt>
                      <c:pt idx="19413">
                        <c:v>5.3459606481468116</c:v>
                      </c:pt>
                      <c:pt idx="19414">
                        <c:v>5.3462037037009766</c:v>
                      </c:pt>
                      <c:pt idx="19415">
                        <c:v>5.3464467592551417</c:v>
                      </c:pt>
                      <c:pt idx="19416">
                        <c:v>5.3466898148165827</c:v>
                      </c:pt>
                      <c:pt idx="19417">
                        <c:v>5.3469328703707477</c:v>
                      </c:pt>
                      <c:pt idx="19418">
                        <c:v>5.3471759259249128</c:v>
                      </c:pt>
                      <c:pt idx="19419">
                        <c:v>5.3474189814790778</c:v>
                      </c:pt>
                      <c:pt idx="19420">
                        <c:v>5.3476620370332428</c:v>
                      </c:pt>
                      <c:pt idx="19421">
                        <c:v>5.3479050925946838</c:v>
                      </c:pt>
                      <c:pt idx="19422">
                        <c:v>5.3481481481488489</c:v>
                      </c:pt>
                      <c:pt idx="19423">
                        <c:v>5.3483912037030139</c:v>
                      </c:pt>
                      <c:pt idx="19424">
                        <c:v>5.3486342592571789</c:v>
                      </c:pt>
                      <c:pt idx="19425">
                        <c:v>5.348877314811344</c:v>
                      </c:pt>
                      <c:pt idx="19426">
                        <c:v>5.349120370365509</c:v>
                      </c:pt>
                      <c:pt idx="19427">
                        <c:v>5.34936342592695</c:v>
                      </c:pt>
                      <c:pt idx="19428">
                        <c:v>5.3496064814811151</c:v>
                      </c:pt>
                      <c:pt idx="19429">
                        <c:v>5.3498495370352801</c:v>
                      </c:pt>
                      <c:pt idx="19430">
                        <c:v>5.3500925925894451</c:v>
                      </c:pt>
                      <c:pt idx="19431">
                        <c:v>5.3503356481436102</c:v>
                      </c:pt>
                      <c:pt idx="19432">
                        <c:v>5.3505787037050512</c:v>
                      </c:pt>
                      <c:pt idx="19433">
                        <c:v>5.3508217592592162</c:v>
                      </c:pt>
                      <c:pt idx="19434">
                        <c:v>5.3510648148133813</c:v>
                      </c:pt>
                      <c:pt idx="19435">
                        <c:v>5.3513078703675463</c:v>
                      </c:pt>
                      <c:pt idx="19436">
                        <c:v>5.3515509259217113</c:v>
                      </c:pt>
                      <c:pt idx="19437">
                        <c:v>5.3517939814831523</c:v>
                      </c:pt>
                      <c:pt idx="19438">
                        <c:v>5.3520370370373174</c:v>
                      </c:pt>
                      <c:pt idx="19439">
                        <c:v>5.3522800925914824</c:v>
                      </c:pt>
                      <c:pt idx="19440">
                        <c:v>5.3525231481456474</c:v>
                      </c:pt>
                      <c:pt idx="19441">
                        <c:v>5.3527662036998125</c:v>
                      </c:pt>
                      <c:pt idx="19442">
                        <c:v>5.3530092592612535</c:v>
                      </c:pt>
                      <c:pt idx="19443">
                        <c:v>5.3532523148154185</c:v>
                      </c:pt>
                      <c:pt idx="19444">
                        <c:v>5.3534953703695836</c:v>
                      </c:pt>
                      <c:pt idx="19445">
                        <c:v>5.3537384259237486</c:v>
                      </c:pt>
                      <c:pt idx="19446">
                        <c:v>5.3539814814779136</c:v>
                      </c:pt>
                      <c:pt idx="19447">
                        <c:v>5.3542245370320787</c:v>
                      </c:pt>
                      <c:pt idx="19448">
                        <c:v>5.3544675925935197</c:v>
                      </c:pt>
                      <c:pt idx="19449">
                        <c:v>5.3547106481476847</c:v>
                      </c:pt>
                      <c:pt idx="19450">
                        <c:v>5.3549652777786294</c:v>
                      </c:pt>
                      <c:pt idx="19451">
                        <c:v>5.3552083333327944</c:v>
                      </c:pt>
                      <c:pt idx="19452">
                        <c:v>5.3554513888869595</c:v>
                      </c:pt>
                      <c:pt idx="19453">
                        <c:v>5.3556944444411245</c:v>
                      </c:pt>
                      <c:pt idx="19454">
                        <c:v>5.3559374999952896</c:v>
                      </c:pt>
                      <c:pt idx="19455">
                        <c:v>5.3561805555567306</c:v>
                      </c:pt>
                      <c:pt idx="19456">
                        <c:v>5.3564236111108956</c:v>
                      </c:pt>
                      <c:pt idx="19457">
                        <c:v>5.3566666666650606</c:v>
                      </c:pt>
                      <c:pt idx="19458">
                        <c:v>5.3569097222192257</c:v>
                      </c:pt>
                      <c:pt idx="19459">
                        <c:v>5.3571527777733907</c:v>
                      </c:pt>
                      <c:pt idx="19460">
                        <c:v>5.3573958333348317</c:v>
                      </c:pt>
                      <c:pt idx="19461">
                        <c:v>5.3576388888889968</c:v>
                      </c:pt>
                      <c:pt idx="19462">
                        <c:v>5.3578819444431618</c:v>
                      </c:pt>
                      <c:pt idx="19463">
                        <c:v>5.3581249999973268</c:v>
                      </c:pt>
                      <c:pt idx="19464">
                        <c:v>5.3583680555514919</c:v>
                      </c:pt>
                      <c:pt idx="19465">
                        <c:v>5.3586111111129329</c:v>
                      </c:pt>
                      <c:pt idx="19466">
                        <c:v>5.3588541666670979</c:v>
                      </c:pt>
                      <c:pt idx="19467">
                        <c:v>5.3590972222212629</c:v>
                      </c:pt>
                      <c:pt idx="19468">
                        <c:v>5.359340277775428</c:v>
                      </c:pt>
                      <c:pt idx="19469">
                        <c:v>5.359583333329593</c:v>
                      </c:pt>
                      <c:pt idx="19470">
                        <c:v>5.3598263888837581</c:v>
                      </c:pt>
                      <c:pt idx="19471">
                        <c:v>5.3600694444451991</c:v>
                      </c:pt>
                      <c:pt idx="19472">
                        <c:v>5.3603124999993641</c:v>
                      </c:pt>
                      <c:pt idx="19473">
                        <c:v>5.3605555555535291</c:v>
                      </c:pt>
                      <c:pt idx="19474">
                        <c:v>5.3607986111076942</c:v>
                      </c:pt>
                      <c:pt idx="19475">
                        <c:v>5.3610416666618592</c:v>
                      </c:pt>
                      <c:pt idx="19476">
                        <c:v>5.3612847222233002</c:v>
                      </c:pt>
                      <c:pt idx="19477">
                        <c:v>5.3615277777774653</c:v>
                      </c:pt>
                      <c:pt idx="19478">
                        <c:v>5.3617708333316303</c:v>
                      </c:pt>
                      <c:pt idx="19479">
                        <c:v>5.3620138888857953</c:v>
                      </c:pt>
                      <c:pt idx="19480">
                        <c:v>5.3622569444399604</c:v>
                      </c:pt>
                      <c:pt idx="19481">
                        <c:v>5.3625000000014014</c:v>
                      </c:pt>
                      <c:pt idx="19482">
                        <c:v>5.3627430555555664</c:v>
                      </c:pt>
                      <c:pt idx="19483">
                        <c:v>5.3629861111097314</c:v>
                      </c:pt>
                      <c:pt idx="19484">
                        <c:v>5.3632291666638965</c:v>
                      </c:pt>
                      <c:pt idx="19485">
                        <c:v>5.3634722222180615</c:v>
                      </c:pt>
                      <c:pt idx="19486">
                        <c:v>5.3637152777795025</c:v>
                      </c:pt>
                      <c:pt idx="19487">
                        <c:v>5.3639583333336676</c:v>
                      </c:pt>
                      <c:pt idx="19488">
                        <c:v>5.3642013888878326</c:v>
                      </c:pt>
                      <c:pt idx="19489">
                        <c:v>5.3644444444419976</c:v>
                      </c:pt>
                      <c:pt idx="19490">
                        <c:v>5.3646874999961627</c:v>
                      </c:pt>
                      <c:pt idx="19491">
                        <c:v>5.3649305555576037</c:v>
                      </c:pt>
                      <c:pt idx="19492">
                        <c:v>5.3651736111117687</c:v>
                      </c:pt>
                      <c:pt idx="19493">
                        <c:v>5.3654166666659338</c:v>
                      </c:pt>
                      <c:pt idx="19494">
                        <c:v>5.3656597222200988</c:v>
                      </c:pt>
                      <c:pt idx="19495">
                        <c:v>5.3659027777742638</c:v>
                      </c:pt>
                      <c:pt idx="19496">
                        <c:v>5.3661458333284289</c:v>
                      </c:pt>
                      <c:pt idx="19497">
                        <c:v>5.3663888888898699</c:v>
                      </c:pt>
                      <c:pt idx="19498">
                        <c:v>5.3666435185135386</c:v>
                      </c:pt>
                      <c:pt idx="19499">
                        <c:v>5.3668865740749796</c:v>
                      </c:pt>
                      <c:pt idx="19500">
                        <c:v>5.3671296296291446</c:v>
                      </c:pt>
                      <c:pt idx="19501">
                        <c:v>5.3673726851833097</c:v>
                      </c:pt>
                      <c:pt idx="19502">
                        <c:v>5.3676157407374747</c:v>
                      </c:pt>
                      <c:pt idx="19503">
                        <c:v>5.3678587962916398</c:v>
                      </c:pt>
                      <c:pt idx="19504">
                        <c:v>5.3681018518530808</c:v>
                      </c:pt>
                      <c:pt idx="19505">
                        <c:v>5.3683449074072458</c:v>
                      </c:pt>
                      <c:pt idx="19506">
                        <c:v>5.3685879629614108</c:v>
                      </c:pt>
                      <c:pt idx="19507">
                        <c:v>5.3688310185155759</c:v>
                      </c:pt>
                      <c:pt idx="19508">
                        <c:v>5.3690740740697409</c:v>
                      </c:pt>
                      <c:pt idx="19509">
                        <c:v>5.3693171296311819</c:v>
                      </c:pt>
                      <c:pt idx="19510">
                        <c:v>5.3695601851853469</c:v>
                      </c:pt>
                      <c:pt idx="19511">
                        <c:v>5.369803240739512</c:v>
                      </c:pt>
                      <c:pt idx="19512">
                        <c:v>5.370046296293677</c:v>
                      </c:pt>
                      <c:pt idx="19513">
                        <c:v>5.3702893518478421</c:v>
                      </c:pt>
                      <c:pt idx="19514">
                        <c:v>5.3705324074092831</c:v>
                      </c:pt>
                      <c:pt idx="19515">
                        <c:v>5.3707754629634481</c:v>
                      </c:pt>
                      <c:pt idx="19516">
                        <c:v>5.3710185185176131</c:v>
                      </c:pt>
                      <c:pt idx="19517">
                        <c:v>5.3712615740717782</c:v>
                      </c:pt>
                      <c:pt idx="19518">
                        <c:v>5.3715046296259432</c:v>
                      </c:pt>
                      <c:pt idx="19519">
                        <c:v>5.3717476851801083</c:v>
                      </c:pt>
                      <c:pt idx="19520">
                        <c:v>5.3719907407415493</c:v>
                      </c:pt>
                      <c:pt idx="19521">
                        <c:v>5.3722337962957143</c:v>
                      </c:pt>
                      <c:pt idx="19522">
                        <c:v>5.3724768518498793</c:v>
                      </c:pt>
                      <c:pt idx="19523">
                        <c:v>5.3727199074040444</c:v>
                      </c:pt>
                      <c:pt idx="19524">
                        <c:v>5.3729629629582094</c:v>
                      </c:pt>
                      <c:pt idx="19525">
                        <c:v>5.3732060185196504</c:v>
                      </c:pt>
                      <c:pt idx="19526">
                        <c:v>5.3734490740738154</c:v>
                      </c:pt>
                      <c:pt idx="19527">
                        <c:v>5.3736921296279805</c:v>
                      </c:pt>
                      <c:pt idx="19528">
                        <c:v>5.3739351851821455</c:v>
                      </c:pt>
                      <c:pt idx="19529">
                        <c:v>5.3741782407363106</c:v>
                      </c:pt>
                      <c:pt idx="19530">
                        <c:v>5.3744212962977516</c:v>
                      </c:pt>
                      <c:pt idx="19531">
                        <c:v>5.3746643518519166</c:v>
                      </c:pt>
                      <c:pt idx="19532">
                        <c:v>5.3749074074060816</c:v>
                      </c:pt>
                      <c:pt idx="19533">
                        <c:v>5.3751504629602467</c:v>
                      </c:pt>
                      <c:pt idx="19534">
                        <c:v>5.3753935185144117</c:v>
                      </c:pt>
                      <c:pt idx="19535">
                        <c:v>5.3756365740758527</c:v>
                      </c:pt>
                      <c:pt idx="19536">
                        <c:v>5.3758796296300178</c:v>
                      </c:pt>
                      <c:pt idx="19537">
                        <c:v>5.3761226851841828</c:v>
                      </c:pt>
                      <c:pt idx="19538">
                        <c:v>5.3763657407383478</c:v>
                      </c:pt>
                      <c:pt idx="19539">
                        <c:v>5.3766087962925129</c:v>
                      </c:pt>
                      <c:pt idx="19540">
                        <c:v>5.3768518518539539</c:v>
                      </c:pt>
                      <c:pt idx="19541">
                        <c:v>5.3770949074081189</c:v>
                      </c:pt>
                      <c:pt idx="19542">
                        <c:v>5.3773379629622839</c:v>
                      </c:pt>
                      <c:pt idx="19543">
                        <c:v>5.377581018516449</c:v>
                      </c:pt>
                      <c:pt idx="19544">
                        <c:v>5.377824074070614</c:v>
                      </c:pt>
                      <c:pt idx="19545">
                        <c:v>5.3780671296247791</c:v>
                      </c:pt>
                      <c:pt idx="19546">
                        <c:v>5.3783217592557238</c:v>
                      </c:pt>
                      <c:pt idx="19547">
                        <c:v>5.3785648148098888</c:v>
                      </c:pt>
                      <c:pt idx="19548">
                        <c:v>5.3788078703713298</c:v>
                      </c:pt>
                      <c:pt idx="19549">
                        <c:v>5.3790509259254948</c:v>
                      </c:pt>
                      <c:pt idx="19550">
                        <c:v>5.3792939814796599</c:v>
                      </c:pt>
                      <c:pt idx="19551">
                        <c:v>5.3795370370338249</c:v>
                      </c:pt>
                      <c:pt idx="19552">
                        <c:v>5.3797800925879899</c:v>
                      </c:pt>
                      <c:pt idx="19553">
                        <c:v>5.3800231481494309</c:v>
                      </c:pt>
                      <c:pt idx="19554">
                        <c:v>5.380266203703596</c:v>
                      </c:pt>
                      <c:pt idx="19555">
                        <c:v>5.380509259257761</c:v>
                      </c:pt>
                      <c:pt idx="19556">
                        <c:v>5.3807523148119261</c:v>
                      </c:pt>
                      <c:pt idx="19557">
                        <c:v>5.3809953703660911</c:v>
                      </c:pt>
                      <c:pt idx="19558">
                        <c:v>5.3812384259275321</c:v>
                      </c:pt>
                      <c:pt idx="19559">
                        <c:v>5.3814814814816971</c:v>
                      </c:pt>
                      <c:pt idx="19560">
                        <c:v>5.3817245370358622</c:v>
                      </c:pt>
                      <c:pt idx="19561">
                        <c:v>5.3819675925900272</c:v>
                      </c:pt>
                      <c:pt idx="19562">
                        <c:v>5.3822106481441923</c:v>
                      </c:pt>
                      <c:pt idx="19563">
                        <c:v>5.3824537037056333</c:v>
                      </c:pt>
                      <c:pt idx="19564">
                        <c:v>5.3826967592597983</c:v>
                      </c:pt>
                      <c:pt idx="19565">
                        <c:v>5.3829398148139633</c:v>
                      </c:pt>
                      <c:pt idx="19566">
                        <c:v>5.3831828703681284</c:v>
                      </c:pt>
                      <c:pt idx="19567">
                        <c:v>5.3834259259222934</c:v>
                      </c:pt>
                      <c:pt idx="19568">
                        <c:v>5.3836689814764584</c:v>
                      </c:pt>
                      <c:pt idx="19569">
                        <c:v>5.3839120370378994</c:v>
                      </c:pt>
                      <c:pt idx="19570">
                        <c:v>5.3841550925920645</c:v>
                      </c:pt>
                      <c:pt idx="19571">
                        <c:v>5.3843981481462295</c:v>
                      </c:pt>
                      <c:pt idx="19572">
                        <c:v>5.3846412037003946</c:v>
                      </c:pt>
                      <c:pt idx="19573">
                        <c:v>5.3848842592545596</c:v>
                      </c:pt>
                      <c:pt idx="19574">
                        <c:v>5.3851273148160006</c:v>
                      </c:pt>
                      <c:pt idx="19575">
                        <c:v>5.3853703703701656</c:v>
                      </c:pt>
                      <c:pt idx="19576">
                        <c:v>5.3856134259243307</c:v>
                      </c:pt>
                      <c:pt idx="19577">
                        <c:v>5.3858564814784957</c:v>
                      </c:pt>
                      <c:pt idx="19578">
                        <c:v>5.3860995370326608</c:v>
                      </c:pt>
                      <c:pt idx="19579">
                        <c:v>5.3863425925941018</c:v>
                      </c:pt>
                      <c:pt idx="19580">
                        <c:v>5.3865856481482668</c:v>
                      </c:pt>
                      <c:pt idx="19581">
                        <c:v>5.3868287037024318</c:v>
                      </c:pt>
                      <c:pt idx="19582">
                        <c:v>5.3870717592565969</c:v>
                      </c:pt>
                      <c:pt idx="19583">
                        <c:v>5.3873148148107619</c:v>
                      </c:pt>
                      <c:pt idx="19584">
                        <c:v>5.3875578703722029</c:v>
                      </c:pt>
                      <c:pt idx="19585">
                        <c:v>5.3878009259263679</c:v>
                      </c:pt>
                      <c:pt idx="19586">
                        <c:v>5.388043981480533</c:v>
                      </c:pt>
                      <c:pt idx="19587">
                        <c:v>5.388287037034698</c:v>
                      </c:pt>
                      <c:pt idx="19588">
                        <c:v>5.3885300925888631</c:v>
                      </c:pt>
                      <c:pt idx="19589">
                        <c:v>5.3887731481430281</c:v>
                      </c:pt>
                      <c:pt idx="19590">
                        <c:v>5.3890162037044691</c:v>
                      </c:pt>
                      <c:pt idx="19591">
                        <c:v>5.3892592592586341</c:v>
                      </c:pt>
                      <c:pt idx="19592">
                        <c:v>5.3895023148127992</c:v>
                      </c:pt>
                      <c:pt idx="19593">
                        <c:v>5.3897453703669642</c:v>
                      </c:pt>
                      <c:pt idx="19594">
                        <c:v>5.3899884259211293</c:v>
                      </c:pt>
                      <c:pt idx="19595">
                        <c:v>5.3902430555520739</c:v>
                      </c:pt>
                      <c:pt idx="19596">
                        <c:v>5.390486111106239</c:v>
                      </c:pt>
                      <c:pt idx="19597">
                        <c:v>5.39072916666768</c:v>
                      </c:pt>
                      <c:pt idx="19598">
                        <c:v>5.390972222221845</c:v>
                      </c:pt>
                      <c:pt idx="19599">
                        <c:v>5.3912152777760101</c:v>
                      </c:pt>
                      <c:pt idx="19600">
                        <c:v>5.3914583333301751</c:v>
                      </c:pt>
                      <c:pt idx="19601">
                        <c:v>5.3917013888843401</c:v>
                      </c:pt>
                      <c:pt idx="19602">
                        <c:v>5.3919444444457811</c:v>
                      </c:pt>
                      <c:pt idx="19603">
                        <c:v>5.3921874999999462</c:v>
                      </c:pt>
                      <c:pt idx="19604">
                        <c:v>5.3924305555541112</c:v>
                      </c:pt>
                      <c:pt idx="19605">
                        <c:v>5.3926736111082763</c:v>
                      </c:pt>
                      <c:pt idx="19606">
                        <c:v>5.3929166666624413</c:v>
                      </c:pt>
                      <c:pt idx="19607">
                        <c:v>5.3931597222238823</c:v>
                      </c:pt>
                      <c:pt idx="19608">
                        <c:v>5.3934027777780473</c:v>
                      </c:pt>
                      <c:pt idx="19609">
                        <c:v>5.3936458333322124</c:v>
                      </c:pt>
                      <c:pt idx="19610">
                        <c:v>5.3938888888863774</c:v>
                      </c:pt>
                      <c:pt idx="19611">
                        <c:v>5.3941319444405424</c:v>
                      </c:pt>
                      <c:pt idx="19612">
                        <c:v>5.3943750000019834</c:v>
                      </c:pt>
                      <c:pt idx="19613">
                        <c:v>5.3946180555561485</c:v>
                      </c:pt>
                      <c:pt idx="19614">
                        <c:v>5.3948611111103135</c:v>
                      </c:pt>
                      <c:pt idx="19615">
                        <c:v>5.3951041666644786</c:v>
                      </c:pt>
                      <c:pt idx="19616">
                        <c:v>5.3953472222186436</c:v>
                      </c:pt>
                      <c:pt idx="19617">
                        <c:v>5.3955902777728086</c:v>
                      </c:pt>
                      <c:pt idx="19618">
                        <c:v>5.3958333333342496</c:v>
                      </c:pt>
                      <c:pt idx="19619">
                        <c:v>5.3960763888884147</c:v>
                      </c:pt>
                      <c:pt idx="19620">
                        <c:v>5.3963194444425797</c:v>
                      </c:pt>
                      <c:pt idx="19621">
                        <c:v>5.3965624999967448</c:v>
                      </c:pt>
                      <c:pt idx="19622">
                        <c:v>5.3968055555509098</c:v>
                      </c:pt>
                      <c:pt idx="19623">
                        <c:v>5.3970486111123508</c:v>
                      </c:pt>
                      <c:pt idx="19624">
                        <c:v>5.3972916666665158</c:v>
                      </c:pt>
                      <c:pt idx="19625">
                        <c:v>5.3975347222206809</c:v>
                      </c:pt>
                      <c:pt idx="19626">
                        <c:v>5.3977777777748459</c:v>
                      </c:pt>
                      <c:pt idx="19627">
                        <c:v>5.3980208333290109</c:v>
                      </c:pt>
                      <c:pt idx="19628">
                        <c:v>5.3982638888904519</c:v>
                      </c:pt>
                      <c:pt idx="19629">
                        <c:v>5.398506944444617</c:v>
                      </c:pt>
                      <c:pt idx="19630">
                        <c:v>5.398749999998782</c:v>
                      </c:pt>
                      <c:pt idx="19631">
                        <c:v>5.3989930555529471</c:v>
                      </c:pt>
                      <c:pt idx="19632">
                        <c:v>5.3992361111071121</c:v>
                      </c:pt>
                      <c:pt idx="19633">
                        <c:v>5.3994791666685531</c:v>
                      </c:pt>
                      <c:pt idx="19634">
                        <c:v>5.3997222222227181</c:v>
                      </c:pt>
                      <c:pt idx="19635">
                        <c:v>5.3999652777768832</c:v>
                      </c:pt>
                      <c:pt idx="19636">
                        <c:v>5.4002083333310482</c:v>
                      </c:pt>
                      <c:pt idx="19637">
                        <c:v>5.4004513888852133</c:v>
                      </c:pt>
                      <c:pt idx="19638">
                        <c:v>5.4006944444393783</c:v>
                      </c:pt>
                      <c:pt idx="19639">
                        <c:v>5.4009375000008193</c:v>
                      </c:pt>
                      <c:pt idx="19640">
                        <c:v>5.4011805555549843</c:v>
                      </c:pt>
                      <c:pt idx="19641">
                        <c:v>5.4014236111091494</c:v>
                      </c:pt>
                      <c:pt idx="19642">
                        <c:v>5.4016666666633144</c:v>
                      </c:pt>
                      <c:pt idx="19643">
                        <c:v>5.4019212962942591</c:v>
                      </c:pt>
                      <c:pt idx="19644">
                        <c:v>5.4021643518484241</c:v>
                      </c:pt>
                      <c:pt idx="19645">
                        <c:v>5.4024074074025892</c:v>
                      </c:pt>
                      <c:pt idx="19646">
                        <c:v>5.4026504629640302</c:v>
                      </c:pt>
                      <c:pt idx="19647">
                        <c:v>5.4028935185181952</c:v>
                      </c:pt>
                      <c:pt idx="19648">
                        <c:v>5.4031365740723603</c:v>
                      </c:pt>
                      <c:pt idx="19649">
                        <c:v>5.4033796296265253</c:v>
                      </c:pt>
                      <c:pt idx="19650">
                        <c:v>5.4036226851806903</c:v>
                      </c:pt>
                      <c:pt idx="19651">
                        <c:v>5.4038657407421313</c:v>
                      </c:pt>
                      <c:pt idx="19652">
                        <c:v>5.4041087962962964</c:v>
                      </c:pt>
                      <c:pt idx="19653">
                        <c:v>5.4043518518504614</c:v>
                      </c:pt>
                      <c:pt idx="19654">
                        <c:v>5.4045949074046264</c:v>
                      </c:pt>
                      <c:pt idx="19655">
                        <c:v>5.4048379629587915</c:v>
                      </c:pt>
                      <c:pt idx="19656">
                        <c:v>5.4050810185202325</c:v>
                      </c:pt>
                      <c:pt idx="19657">
                        <c:v>5.4053240740743975</c:v>
                      </c:pt>
                      <c:pt idx="19658">
                        <c:v>5.4055671296285626</c:v>
                      </c:pt>
                      <c:pt idx="19659">
                        <c:v>5.4058101851827276</c:v>
                      </c:pt>
                      <c:pt idx="19660">
                        <c:v>5.4060532407368926</c:v>
                      </c:pt>
                      <c:pt idx="19661">
                        <c:v>5.4062962962983336</c:v>
                      </c:pt>
                      <c:pt idx="19662">
                        <c:v>5.4065393518524987</c:v>
                      </c:pt>
                      <c:pt idx="19663">
                        <c:v>5.4067824074066637</c:v>
                      </c:pt>
                      <c:pt idx="19664">
                        <c:v>5.4070254629608288</c:v>
                      </c:pt>
                      <c:pt idx="19665">
                        <c:v>5.4072685185149938</c:v>
                      </c:pt>
                      <c:pt idx="19666">
                        <c:v>5.4075115740691588</c:v>
                      </c:pt>
                      <c:pt idx="19667">
                        <c:v>5.4077546296305998</c:v>
                      </c:pt>
                      <c:pt idx="19668">
                        <c:v>5.4079976851847649</c:v>
                      </c:pt>
                      <c:pt idx="19669">
                        <c:v>5.4082407407389299</c:v>
                      </c:pt>
                      <c:pt idx="19670">
                        <c:v>5.4084837962930949</c:v>
                      </c:pt>
                      <c:pt idx="19671">
                        <c:v>5.40872685184726</c:v>
                      </c:pt>
                      <c:pt idx="19672">
                        <c:v>5.408969907408701</c:v>
                      </c:pt>
                      <c:pt idx="19673">
                        <c:v>5.409212962962866</c:v>
                      </c:pt>
                      <c:pt idx="19674">
                        <c:v>5.4094560185170311</c:v>
                      </c:pt>
                      <c:pt idx="19675">
                        <c:v>5.4096990740711961</c:v>
                      </c:pt>
                      <c:pt idx="19676">
                        <c:v>5.4099421296253611</c:v>
                      </c:pt>
                      <c:pt idx="19677">
                        <c:v>5.4101851851868021</c:v>
                      </c:pt>
                      <c:pt idx="19678">
                        <c:v>5.4104282407409672</c:v>
                      </c:pt>
                      <c:pt idx="19679">
                        <c:v>5.4106712962951322</c:v>
                      </c:pt>
                      <c:pt idx="19680">
                        <c:v>5.4109143518492973</c:v>
                      </c:pt>
                      <c:pt idx="19681">
                        <c:v>5.4111574074034623</c:v>
                      </c:pt>
                      <c:pt idx="19682">
                        <c:v>5.4114004629649033</c:v>
                      </c:pt>
                      <c:pt idx="19683">
                        <c:v>5.4116435185190683</c:v>
                      </c:pt>
                      <c:pt idx="19684">
                        <c:v>5.4118865740732334</c:v>
                      </c:pt>
                      <c:pt idx="19685">
                        <c:v>5.4121296296273984</c:v>
                      </c:pt>
                      <c:pt idx="19686">
                        <c:v>5.4123726851815634</c:v>
                      </c:pt>
                      <c:pt idx="19687">
                        <c:v>5.4126157407357285</c:v>
                      </c:pt>
                      <c:pt idx="19688">
                        <c:v>5.4128587962971695</c:v>
                      </c:pt>
                      <c:pt idx="19689">
                        <c:v>5.4131018518513345</c:v>
                      </c:pt>
                      <c:pt idx="19690">
                        <c:v>5.4133449074054996</c:v>
                      </c:pt>
                      <c:pt idx="19691">
                        <c:v>5.4135995370364443</c:v>
                      </c:pt>
                      <c:pt idx="19692">
                        <c:v>5.4138425925906093</c:v>
                      </c:pt>
                      <c:pt idx="19693">
                        <c:v>5.4140856481447743</c:v>
                      </c:pt>
                      <c:pt idx="19694">
                        <c:v>5.4143287036989394</c:v>
                      </c:pt>
                      <c:pt idx="19695">
                        <c:v>5.4145717592603804</c:v>
                      </c:pt>
                      <c:pt idx="19696">
                        <c:v>5.4148148148145454</c:v>
                      </c:pt>
                      <c:pt idx="19697">
                        <c:v>5.4150578703687104</c:v>
                      </c:pt>
                      <c:pt idx="19698">
                        <c:v>5.4153009259228755</c:v>
                      </c:pt>
                      <c:pt idx="19699">
                        <c:v>5.4155439814770405</c:v>
                      </c:pt>
                      <c:pt idx="19700">
                        <c:v>5.4157870370384815</c:v>
                      </c:pt>
                      <c:pt idx="19701">
                        <c:v>5.4160300925926466</c:v>
                      </c:pt>
                      <c:pt idx="19702">
                        <c:v>5.4162731481468116</c:v>
                      </c:pt>
                      <c:pt idx="19703">
                        <c:v>5.4165162037009766</c:v>
                      </c:pt>
                      <c:pt idx="19704">
                        <c:v>5.4167592592551417</c:v>
                      </c:pt>
                      <c:pt idx="19705">
                        <c:v>5.4170023148165827</c:v>
                      </c:pt>
                      <c:pt idx="19706">
                        <c:v>5.4172453703707477</c:v>
                      </c:pt>
                      <c:pt idx="19707">
                        <c:v>5.4174884259249128</c:v>
                      </c:pt>
                      <c:pt idx="19708">
                        <c:v>5.4177314814790778</c:v>
                      </c:pt>
                      <c:pt idx="19709">
                        <c:v>5.4179745370332428</c:v>
                      </c:pt>
                      <c:pt idx="19710">
                        <c:v>5.4182175925946838</c:v>
                      </c:pt>
                      <c:pt idx="19711">
                        <c:v>5.4184606481488489</c:v>
                      </c:pt>
                      <c:pt idx="19712">
                        <c:v>5.4187037037030139</c:v>
                      </c:pt>
                      <c:pt idx="19713">
                        <c:v>5.4189467592571789</c:v>
                      </c:pt>
                      <c:pt idx="19714">
                        <c:v>5.419189814811344</c:v>
                      </c:pt>
                      <c:pt idx="19715">
                        <c:v>5.419432870365509</c:v>
                      </c:pt>
                      <c:pt idx="19716">
                        <c:v>5.41967592592695</c:v>
                      </c:pt>
                      <c:pt idx="19717">
                        <c:v>5.4199189814811151</c:v>
                      </c:pt>
                      <c:pt idx="19718">
                        <c:v>5.4201620370352801</c:v>
                      </c:pt>
                      <c:pt idx="19719">
                        <c:v>5.4204050925894451</c:v>
                      </c:pt>
                      <c:pt idx="19720">
                        <c:v>5.4206481481436102</c:v>
                      </c:pt>
                      <c:pt idx="19721">
                        <c:v>5.4208912037050512</c:v>
                      </c:pt>
                      <c:pt idx="19722">
                        <c:v>5.4211342592592162</c:v>
                      </c:pt>
                      <c:pt idx="19723">
                        <c:v>5.4213773148133813</c:v>
                      </c:pt>
                      <c:pt idx="19724">
                        <c:v>5.4216203703675463</c:v>
                      </c:pt>
                      <c:pt idx="19725">
                        <c:v>5.4218634259217113</c:v>
                      </c:pt>
                      <c:pt idx="19726">
                        <c:v>5.4221064814831523</c:v>
                      </c:pt>
                      <c:pt idx="19727">
                        <c:v>5.4223495370373174</c:v>
                      </c:pt>
                      <c:pt idx="19728">
                        <c:v>5.4225925925914824</c:v>
                      </c:pt>
                      <c:pt idx="19729">
                        <c:v>5.4228356481456474</c:v>
                      </c:pt>
                      <c:pt idx="19730">
                        <c:v>5.4230787036998125</c:v>
                      </c:pt>
                      <c:pt idx="19731">
                        <c:v>5.4233217592612535</c:v>
                      </c:pt>
                      <c:pt idx="19732">
                        <c:v>5.4235648148154185</c:v>
                      </c:pt>
                      <c:pt idx="19733">
                        <c:v>5.4238078703695836</c:v>
                      </c:pt>
                      <c:pt idx="19734">
                        <c:v>5.4240509259237486</c:v>
                      </c:pt>
                      <c:pt idx="19735">
                        <c:v>5.4242939814779136</c:v>
                      </c:pt>
                      <c:pt idx="19736">
                        <c:v>5.4245370370320787</c:v>
                      </c:pt>
                      <c:pt idx="19737">
                        <c:v>5.4247800925935197</c:v>
                      </c:pt>
                      <c:pt idx="19738">
                        <c:v>5.4250231481476847</c:v>
                      </c:pt>
                      <c:pt idx="19739">
                        <c:v>5.4252777777786294</c:v>
                      </c:pt>
                      <c:pt idx="19740">
                        <c:v>5.4255208333327944</c:v>
                      </c:pt>
                      <c:pt idx="19741">
                        <c:v>5.4257638888869595</c:v>
                      </c:pt>
                      <c:pt idx="19742">
                        <c:v>5.4260069444411245</c:v>
                      </c:pt>
                      <c:pt idx="19743">
                        <c:v>5.4262499999952896</c:v>
                      </c:pt>
                      <c:pt idx="19744">
                        <c:v>5.4264930555567306</c:v>
                      </c:pt>
                      <c:pt idx="19745">
                        <c:v>5.4267361111108956</c:v>
                      </c:pt>
                      <c:pt idx="19746">
                        <c:v>5.4269791666650606</c:v>
                      </c:pt>
                      <c:pt idx="19747">
                        <c:v>5.4272222222192257</c:v>
                      </c:pt>
                      <c:pt idx="19748">
                        <c:v>5.4274652777733907</c:v>
                      </c:pt>
                      <c:pt idx="19749">
                        <c:v>5.4277083333348317</c:v>
                      </c:pt>
                      <c:pt idx="19750">
                        <c:v>5.4279513888889968</c:v>
                      </c:pt>
                      <c:pt idx="19751">
                        <c:v>5.4281944444431618</c:v>
                      </c:pt>
                      <c:pt idx="19752">
                        <c:v>5.4284374999973268</c:v>
                      </c:pt>
                      <c:pt idx="19753">
                        <c:v>5.4286805555514919</c:v>
                      </c:pt>
                      <c:pt idx="19754">
                        <c:v>5.4289236111129329</c:v>
                      </c:pt>
                      <c:pt idx="19755">
                        <c:v>5.4291666666670979</c:v>
                      </c:pt>
                      <c:pt idx="19756">
                        <c:v>5.4294097222212629</c:v>
                      </c:pt>
                      <c:pt idx="19757">
                        <c:v>5.429652777775428</c:v>
                      </c:pt>
                      <c:pt idx="19758">
                        <c:v>5.429895833329593</c:v>
                      </c:pt>
                      <c:pt idx="19759">
                        <c:v>5.4301388888837581</c:v>
                      </c:pt>
                      <c:pt idx="19760">
                        <c:v>5.4303819444451991</c:v>
                      </c:pt>
                      <c:pt idx="19761">
                        <c:v>5.4306249999993641</c:v>
                      </c:pt>
                      <c:pt idx="19762">
                        <c:v>5.4308680555535291</c:v>
                      </c:pt>
                      <c:pt idx="19763">
                        <c:v>5.4311111111076942</c:v>
                      </c:pt>
                      <c:pt idx="19764">
                        <c:v>5.4313541666618592</c:v>
                      </c:pt>
                      <c:pt idx="19765">
                        <c:v>5.4315972222233002</c:v>
                      </c:pt>
                      <c:pt idx="19766">
                        <c:v>5.4318402777774653</c:v>
                      </c:pt>
                      <c:pt idx="19767">
                        <c:v>5.4320833333316303</c:v>
                      </c:pt>
                      <c:pt idx="19768">
                        <c:v>5.4323263888857953</c:v>
                      </c:pt>
                      <c:pt idx="19769">
                        <c:v>5.4325694444399604</c:v>
                      </c:pt>
                      <c:pt idx="19770">
                        <c:v>5.4328125000014014</c:v>
                      </c:pt>
                      <c:pt idx="19771">
                        <c:v>5.4330555555555664</c:v>
                      </c:pt>
                      <c:pt idx="19772">
                        <c:v>5.4332986111097314</c:v>
                      </c:pt>
                      <c:pt idx="19773">
                        <c:v>5.4335416666638965</c:v>
                      </c:pt>
                      <c:pt idx="19774">
                        <c:v>5.4337847222180615</c:v>
                      </c:pt>
                      <c:pt idx="19775">
                        <c:v>5.4340277777795025</c:v>
                      </c:pt>
                      <c:pt idx="19776">
                        <c:v>5.4342708333336676</c:v>
                      </c:pt>
                      <c:pt idx="19777">
                        <c:v>5.4345138888878326</c:v>
                      </c:pt>
                      <c:pt idx="19778">
                        <c:v>5.4347569444419976</c:v>
                      </c:pt>
                      <c:pt idx="19779">
                        <c:v>5.4349999999961627</c:v>
                      </c:pt>
                      <c:pt idx="19780">
                        <c:v>5.4352430555576037</c:v>
                      </c:pt>
                      <c:pt idx="19781">
                        <c:v>5.4354861111117687</c:v>
                      </c:pt>
                      <c:pt idx="19782">
                        <c:v>5.4357291666659338</c:v>
                      </c:pt>
                      <c:pt idx="19783">
                        <c:v>5.4359722222200988</c:v>
                      </c:pt>
                      <c:pt idx="19784">
                        <c:v>5.4362152777742638</c:v>
                      </c:pt>
                      <c:pt idx="19785">
                        <c:v>5.4364583333284289</c:v>
                      </c:pt>
                      <c:pt idx="19786">
                        <c:v>5.4367013888898699</c:v>
                      </c:pt>
                      <c:pt idx="19787">
                        <c:v>5.4369560185135386</c:v>
                      </c:pt>
                      <c:pt idx="19788">
                        <c:v>5.4371990740749796</c:v>
                      </c:pt>
                      <c:pt idx="19789">
                        <c:v>5.4374421296291446</c:v>
                      </c:pt>
                      <c:pt idx="19790">
                        <c:v>5.4376851851833097</c:v>
                      </c:pt>
                      <c:pt idx="19791">
                        <c:v>5.4379282407374747</c:v>
                      </c:pt>
                      <c:pt idx="19792">
                        <c:v>5.4381712962916398</c:v>
                      </c:pt>
                      <c:pt idx="19793">
                        <c:v>5.4384143518530808</c:v>
                      </c:pt>
                      <c:pt idx="19794">
                        <c:v>5.4386574074072458</c:v>
                      </c:pt>
                      <c:pt idx="19795">
                        <c:v>5.4389004629614108</c:v>
                      </c:pt>
                      <c:pt idx="19796">
                        <c:v>5.4391435185155759</c:v>
                      </c:pt>
                      <c:pt idx="19797">
                        <c:v>5.4393865740697409</c:v>
                      </c:pt>
                      <c:pt idx="19798">
                        <c:v>5.4396296296311819</c:v>
                      </c:pt>
                      <c:pt idx="19799">
                        <c:v>5.4398726851853469</c:v>
                      </c:pt>
                      <c:pt idx="19800">
                        <c:v>5.440115740739512</c:v>
                      </c:pt>
                      <c:pt idx="19801">
                        <c:v>5.440358796293677</c:v>
                      </c:pt>
                      <c:pt idx="19802">
                        <c:v>5.4406018518478421</c:v>
                      </c:pt>
                      <c:pt idx="19803">
                        <c:v>5.4408449074092831</c:v>
                      </c:pt>
                      <c:pt idx="19804">
                        <c:v>5.4410879629634481</c:v>
                      </c:pt>
                      <c:pt idx="19805">
                        <c:v>5.4413310185176131</c:v>
                      </c:pt>
                      <c:pt idx="19806">
                        <c:v>5.4415740740717782</c:v>
                      </c:pt>
                      <c:pt idx="19807">
                        <c:v>5.4418171296259432</c:v>
                      </c:pt>
                      <c:pt idx="19808">
                        <c:v>5.4420601851801083</c:v>
                      </c:pt>
                      <c:pt idx="19809">
                        <c:v>5.4423032407415493</c:v>
                      </c:pt>
                      <c:pt idx="19810">
                        <c:v>5.4425462962957143</c:v>
                      </c:pt>
                      <c:pt idx="19811">
                        <c:v>5.4427893518498793</c:v>
                      </c:pt>
                      <c:pt idx="19812">
                        <c:v>5.4430324074040444</c:v>
                      </c:pt>
                      <c:pt idx="19813">
                        <c:v>5.4432754629582094</c:v>
                      </c:pt>
                      <c:pt idx="19814">
                        <c:v>5.4435185185196504</c:v>
                      </c:pt>
                      <c:pt idx="19815">
                        <c:v>5.4437615740738154</c:v>
                      </c:pt>
                      <c:pt idx="19816">
                        <c:v>5.4440046296279805</c:v>
                      </c:pt>
                      <c:pt idx="19817">
                        <c:v>5.4442476851821455</c:v>
                      </c:pt>
                      <c:pt idx="19818">
                        <c:v>5.4444907407363106</c:v>
                      </c:pt>
                      <c:pt idx="19819">
                        <c:v>5.4447337962977516</c:v>
                      </c:pt>
                      <c:pt idx="19820">
                        <c:v>5.4449768518519166</c:v>
                      </c:pt>
                      <c:pt idx="19821">
                        <c:v>5.4452199074060816</c:v>
                      </c:pt>
                      <c:pt idx="19822">
                        <c:v>5.4454629629602467</c:v>
                      </c:pt>
                      <c:pt idx="19823">
                        <c:v>5.4457060185144117</c:v>
                      </c:pt>
                      <c:pt idx="19824">
                        <c:v>5.4459490740758527</c:v>
                      </c:pt>
                      <c:pt idx="19825">
                        <c:v>5.4461921296300178</c:v>
                      </c:pt>
                      <c:pt idx="19826">
                        <c:v>5.4464351851841828</c:v>
                      </c:pt>
                      <c:pt idx="19827">
                        <c:v>5.4466782407383478</c:v>
                      </c:pt>
                      <c:pt idx="19828">
                        <c:v>5.4469212962925129</c:v>
                      </c:pt>
                      <c:pt idx="19829">
                        <c:v>5.4471643518539539</c:v>
                      </c:pt>
                      <c:pt idx="19830">
                        <c:v>5.4474074074081189</c:v>
                      </c:pt>
                      <c:pt idx="19831">
                        <c:v>5.4476504629622839</c:v>
                      </c:pt>
                      <c:pt idx="19832">
                        <c:v>5.447893518516449</c:v>
                      </c:pt>
                      <c:pt idx="19833">
                        <c:v>5.448136574070614</c:v>
                      </c:pt>
                      <c:pt idx="19834">
                        <c:v>5.4483796296247791</c:v>
                      </c:pt>
                      <c:pt idx="19835">
                        <c:v>5.4486342592557238</c:v>
                      </c:pt>
                      <c:pt idx="19836">
                        <c:v>5.4488773148098888</c:v>
                      </c:pt>
                      <c:pt idx="19837">
                        <c:v>5.4491203703713298</c:v>
                      </c:pt>
                      <c:pt idx="19838">
                        <c:v>5.4493634259254948</c:v>
                      </c:pt>
                      <c:pt idx="19839">
                        <c:v>5.4496064814796599</c:v>
                      </c:pt>
                      <c:pt idx="19840">
                        <c:v>5.4498495370338249</c:v>
                      </c:pt>
                      <c:pt idx="19841">
                        <c:v>5.4500925925879899</c:v>
                      </c:pt>
                      <c:pt idx="19842">
                        <c:v>5.4503356481494309</c:v>
                      </c:pt>
                      <c:pt idx="19843">
                        <c:v>5.450578703703596</c:v>
                      </c:pt>
                      <c:pt idx="19844">
                        <c:v>5.450821759257761</c:v>
                      </c:pt>
                      <c:pt idx="19845">
                        <c:v>5.4510648148119261</c:v>
                      </c:pt>
                      <c:pt idx="19846">
                        <c:v>5.4513078703660911</c:v>
                      </c:pt>
                      <c:pt idx="19847">
                        <c:v>5.4515509259275321</c:v>
                      </c:pt>
                      <c:pt idx="19848">
                        <c:v>5.4517939814816971</c:v>
                      </c:pt>
                      <c:pt idx="19849">
                        <c:v>5.4520370370358622</c:v>
                      </c:pt>
                      <c:pt idx="19850">
                        <c:v>5.4522800925900272</c:v>
                      </c:pt>
                      <c:pt idx="19851">
                        <c:v>5.4525231481441923</c:v>
                      </c:pt>
                      <c:pt idx="19852">
                        <c:v>5.4527662037056333</c:v>
                      </c:pt>
                      <c:pt idx="19853">
                        <c:v>5.4530092592597983</c:v>
                      </c:pt>
                      <c:pt idx="19854">
                        <c:v>5.4532523148139633</c:v>
                      </c:pt>
                      <c:pt idx="19855">
                        <c:v>5.4534953703681284</c:v>
                      </c:pt>
                      <c:pt idx="19856">
                        <c:v>5.4537384259222934</c:v>
                      </c:pt>
                      <c:pt idx="19857">
                        <c:v>5.4539814814764584</c:v>
                      </c:pt>
                      <c:pt idx="19858">
                        <c:v>5.4542245370378994</c:v>
                      </c:pt>
                      <c:pt idx="19859">
                        <c:v>5.4544675925920645</c:v>
                      </c:pt>
                      <c:pt idx="19860">
                        <c:v>5.4547106481462295</c:v>
                      </c:pt>
                      <c:pt idx="19861">
                        <c:v>5.4549537037003946</c:v>
                      </c:pt>
                      <c:pt idx="19862">
                        <c:v>5.4551967592545596</c:v>
                      </c:pt>
                      <c:pt idx="19863">
                        <c:v>5.4554398148160006</c:v>
                      </c:pt>
                      <c:pt idx="19864">
                        <c:v>5.4556828703701656</c:v>
                      </c:pt>
                      <c:pt idx="19865">
                        <c:v>5.4559259259243307</c:v>
                      </c:pt>
                      <c:pt idx="19866">
                        <c:v>5.4561689814784957</c:v>
                      </c:pt>
                      <c:pt idx="19867">
                        <c:v>5.4564120370326608</c:v>
                      </c:pt>
                      <c:pt idx="19868">
                        <c:v>5.4566550925941018</c:v>
                      </c:pt>
                      <c:pt idx="19869">
                        <c:v>5.4568981481482668</c:v>
                      </c:pt>
                      <c:pt idx="19870">
                        <c:v>5.4571412037024318</c:v>
                      </c:pt>
                      <c:pt idx="19871">
                        <c:v>5.4573842592565969</c:v>
                      </c:pt>
                      <c:pt idx="19872">
                        <c:v>5.4576273148107619</c:v>
                      </c:pt>
                      <c:pt idx="19873">
                        <c:v>5.4578703703722029</c:v>
                      </c:pt>
                      <c:pt idx="19874">
                        <c:v>5.4581134259263679</c:v>
                      </c:pt>
                      <c:pt idx="19875">
                        <c:v>5.458356481480533</c:v>
                      </c:pt>
                      <c:pt idx="19876">
                        <c:v>5.458599537034698</c:v>
                      </c:pt>
                      <c:pt idx="19877">
                        <c:v>5.4588425925888631</c:v>
                      </c:pt>
                      <c:pt idx="19878">
                        <c:v>5.4590856481430281</c:v>
                      </c:pt>
                      <c:pt idx="19879">
                        <c:v>5.4593287037044691</c:v>
                      </c:pt>
                      <c:pt idx="19880">
                        <c:v>5.4595717592586341</c:v>
                      </c:pt>
                      <c:pt idx="19881">
                        <c:v>5.4598148148127992</c:v>
                      </c:pt>
                      <c:pt idx="19882">
                        <c:v>5.4600578703669642</c:v>
                      </c:pt>
                      <c:pt idx="19883">
                        <c:v>5.4603124999979089</c:v>
                      </c:pt>
                      <c:pt idx="19884">
                        <c:v>5.4605555555520739</c:v>
                      </c:pt>
                      <c:pt idx="19885">
                        <c:v>5.460798611106239</c:v>
                      </c:pt>
                      <c:pt idx="19886">
                        <c:v>5.46104166666768</c:v>
                      </c:pt>
                      <c:pt idx="19887">
                        <c:v>5.461284722221845</c:v>
                      </c:pt>
                      <c:pt idx="19888">
                        <c:v>5.4615277777760101</c:v>
                      </c:pt>
                      <c:pt idx="19889">
                        <c:v>5.4617708333301751</c:v>
                      </c:pt>
                      <c:pt idx="19890">
                        <c:v>5.4620138888843401</c:v>
                      </c:pt>
                      <c:pt idx="19891">
                        <c:v>5.4622569444457811</c:v>
                      </c:pt>
                      <c:pt idx="19892">
                        <c:v>5.4624999999999462</c:v>
                      </c:pt>
                      <c:pt idx="19893">
                        <c:v>5.4627430555541112</c:v>
                      </c:pt>
                      <c:pt idx="19894">
                        <c:v>5.4629861111082763</c:v>
                      </c:pt>
                      <c:pt idx="19895">
                        <c:v>5.4632291666624413</c:v>
                      </c:pt>
                      <c:pt idx="19896">
                        <c:v>5.4634722222238823</c:v>
                      </c:pt>
                      <c:pt idx="19897">
                        <c:v>5.4637152777780473</c:v>
                      </c:pt>
                      <c:pt idx="19898">
                        <c:v>5.4639583333322124</c:v>
                      </c:pt>
                      <c:pt idx="19899">
                        <c:v>5.4642013888863774</c:v>
                      </c:pt>
                      <c:pt idx="19900">
                        <c:v>5.4644444444405424</c:v>
                      </c:pt>
                      <c:pt idx="19901">
                        <c:v>5.4646875000019834</c:v>
                      </c:pt>
                      <c:pt idx="19902">
                        <c:v>5.4649305555561485</c:v>
                      </c:pt>
                      <c:pt idx="19903">
                        <c:v>5.4651736111103135</c:v>
                      </c:pt>
                      <c:pt idx="19904">
                        <c:v>5.4654166666644786</c:v>
                      </c:pt>
                      <c:pt idx="19905">
                        <c:v>5.4656597222186436</c:v>
                      </c:pt>
                      <c:pt idx="19906">
                        <c:v>5.4659027777728086</c:v>
                      </c:pt>
                      <c:pt idx="19907">
                        <c:v>5.4661458333342496</c:v>
                      </c:pt>
                      <c:pt idx="19908">
                        <c:v>5.4663888888884147</c:v>
                      </c:pt>
                      <c:pt idx="19909">
                        <c:v>5.4666319444425797</c:v>
                      </c:pt>
                      <c:pt idx="19910">
                        <c:v>5.4668749999967448</c:v>
                      </c:pt>
                      <c:pt idx="19911">
                        <c:v>5.4671180555509098</c:v>
                      </c:pt>
                      <c:pt idx="19912">
                        <c:v>5.4673611111123508</c:v>
                      </c:pt>
                      <c:pt idx="19913">
                        <c:v>5.4676041666665158</c:v>
                      </c:pt>
                      <c:pt idx="19914">
                        <c:v>5.4678472222206809</c:v>
                      </c:pt>
                      <c:pt idx="19915">
                        <c:v>5.4680902777748459</c:v>
                      </c:pt>
                      <c:pt idx="19916">
                        <c:v>5.4683333333290109</c:v>
                      </c:pt>
                      <c:pt idx="19917">
                        <c:v>5.4685763888904519</c:v>
                      </c:pt>
                      <c:pt idx="19918">
                        <c:v>5.468819444444617</c:v>
                      </c:pt>
                      <c:pt idx="19919">
                        <c:v>5.469062499998782</c:v>
                      </c:pt>
                      <c:pt idx="19920">
                        <c:v>5.4693055555529471</c:v>
                      </c:pt>
                      <c:pt idx="19921">
                        <c:v>5.4695486111071121</c:v>
                      </c:pt>
                      <c:pt idx="19922">
                        <c:v>5.4697916666685531</c:v>
                      </c:pt>
                      <c:pt idx="19923">
                        <c:v>5.4700347222227181</c:v>
                      </c:pt>
                      <c:pt idx="19924">
                        <c:v>5.4702777777768832</c:v>
                      </c:pt>
                      <c:pt idx="19925">
                        <c:v>5.4705208333310482</c:v>
                      </c:pt>
                      <c:pt idx="19926">
                        <c:v>5.4707638888852133</c:v>
                      </c:pt>
                      <c:pt idx="19927">
                        <c:v>5.4710069444393783</c:v>
                      </c:pt>
                      <c:pt idx="19928">
                        <c:v>5.4712500000008193</c:v>
                      </c:pt>
                      <c:pt idx="19929">
                        <c:v>5.4714930555549843</c:v>
                      </c:pt>
                      <c:pt idx="19930">
                        <c:v>5.4717361111091494</c:v>
                      </c:pt>
                      <c:pt idx="19931">
                        <c:v>5.4719791666633144</c:v>
                      </c:pt>
                      <c:pt idx="19932">
                        <c:v>5.4722337962942591</c:v>
                      </c:pt>
                      <c:pt idx="19933">
                        <c:v>5.4724768518484241</c:v>
                      </c:pt>
                      <c:pt idx="19934">
                        <c:v>5.4727199074025892</c:v>
                      </c:pt>
                      <c:pt idx="19935">
                        <c:v>5.4729629629640302</c:v>
                      </c:pt>
                      <c:pt idx="19936">
                        <c:v>5.4732060185181952</c:v>
                      </c:pt>
                      <c:pt idx="19937">
                        <c:v>5.4734490740723603</c:v>
                      </c:pt>
                      <c:pt idx="19938">
                        <c:v>5.4736921296265253</c:v>
                      </c:pt>
                      <c:pt idx="19939">
                        <c:v>5.4739351851806903</c:v>
                      </c:pt>
                      <c:pt idx="19940">
                        <c:v>5.4741782407421313</c:v>
                      </c:pt>
                      <c:pt idx="19941">
                        <c:v>5.4744212962962964</c:v>
                      </c:pt>
                      <c:pt idx="19942">
                        <c:v>5.4746643518504614</c:v>
                      </c:pt>
                      <c:pt idx="19943">
                        <c:v>5.4749074074046264</c:v>
                      </c:pt>
                      <c:pt idx="19944">
                        <c:v>5.4751504629587915</c:v>
                      </c:pt>
                      <c:pt idx="19945">
                        <c:v>5.4753935185202325</c:v>
                      </c:pt>
                      <c:pt idx="19946">
                        <c:v>5.4756365740743975</c:v>
                      </c:pt>
                      <c:pt idx="19947">
                        <c:v>5.4758796296285626</c:v>
                      </c:pt>
                      <c:pt idx="19948">
                        <c:v>5.4761226851827276</c:v>
                      </c:pt>
                      <c:pt idx="19949">
                        <c:v>5.4763657407368926</c:v>
                      </c:pt>
                      <c:pt idx="19950">
                        <c:v>5.4766087962983336</c:v>
                      </c:pt>
                      <c:pt idx="19951">
                        <c:v>5.4768518518524987</c:v>
                      </c:pt>
                      <c:pt idx="19952">
                        <c:v>5.4770949074066637</c:v>
                      </c:pt>
                      <c:pt idx="19953">
                        <c:v>5.4773379629608288</c:v>
                      </c:pt>
                      <c:pt idx="19954">
                        <c:v>5.4775810185149938</c:v>
                      </c:pt>
                      <c:pt idx="19955">
                        <c:v>5.4778240740691588</c:v>
                      </c:pt>
                      <c:pt idx="19956">
                        <c:v>5.4780671296305998</c:v>
                      </c:pt>
                      <c:pt idx="19957">
                        <c:v>5.4783101851847649</c:v>
                      </c:pt>
                      <c:pt idx="19958">
                        <c:v>5.4785532407389299</c:v>
                      </c:pt>
                      <c:pt idx="19959">
                        <c:v>5.4787962962930949</c:v>
                      </c:pt>
                      <c:pt idx="19960">
                        <c:v>5.47903935184726</c:v>
                      </c:pt>
                      <c:pt idx="19961">
                        <c:v>5.479282407408701</c:v>
                      </c:pt>
                      <c:pt idx="19962">
                        <c:v>5.479525462962866</c:v>
                      </c:pt>
                      <c:pt idx="19963">
                        <c:v>5.4797685185170311</c:v>
                      </c:pt>
                      <c:pt idx="19964">
                        <c:v>5.4800115740711961</c:v>
                      </c:pt>
                      <c:pt idx="19965">
                        <c:v>5.4802546296253611</c:v>
                      </c:pt>
                      <c:pt idx="19966">
                        <c:v>5.4804976851868021</c:v>
                      </c:pt>
                      <c:pt idx="19967">
                        <c:v>5.4807407407409672</c:v>
                      </c:pt>
                      <c:pt idx="19968">
                        <c:v>5.4809837962951322</c:v>
                      </c:pt>
                      <c:pt idx="19969">
                        <c:v>5.4812268518492973</c:v>
                      </c:pt>
                      <c:pt idx="19970">
                        <c:v>5.4814699074034623</c:v>
                      </c:pt>
                      <c:pt idx="19971">
                        <c:v>5.4817129629649033</c:v>
                      </c:pt>
                      <c:pt idx="19972">
                        <c:v>5.4819560185190683</c:v>
                      </c:pt>
                      <c:pt idx="19973">
                        <c:v>5.4821990740732334</c:v>
                      </c:pt>
                      <c:pt idx="19974">
                        <c:v>5.4824421296273984</c:v>
                      </c:pt>
                      <c:pt idx="19975">
                        <c:v>5.4826851851815634</c:v>
                      </c:pt>
                      <c:pt idx="19976">
                        <c:v>5.4829282407357285</c:v>
                      </c:pt>
                      <c:pt idx="19977">
                        <c:v>5.4831712962971695</c:v>
                      </c:pt>
                      <c:pt idx="19978">
                        <c:v>5.4834143518513345</c:v>
                      </c:pt>
                      <c:pt idx="19979">
                        <c:v>5.4836574074054996</c:v>
                      </c:pt>
                      <c:pt idx="19980">
                        <c:v>5.4839120370364443</c:v>
                      </c:pt>
                      <c:pt idx="19981">
                        <c:v>5.4841550925906093</c:v>
                      </c:pt>
                      <c:pt idx="19982">
                        <c:v>5.4843981481447743</c:v>
                      </c:pt>
                      <c:pt idx="19983">
                        <c:v>5.4846412036989394</c:v>
                      </c:pt>
                      <c:pt idx="19984">
                        <c:v>5.4848842592603804</c:v>
                      </c:pt>
                      <c:pt idx="19985">
                        <c:v>5.4851273148145454</c:v>
                      </c:pt>
                      <c:pt idx="19986">
                        <c:v>5.4853703703687104</c:v>
                      </c:pt>
                      <c:pt idx="19987">
                        <c:v>5.4856134259228755</c:v>
                      </c:pt>
                      <c:pt idx="19988">
                        <c:v>5.4858564814770405</c:v>
                      </c:pt>
                      <c:pt idx="19989">
                        <c:v>5.4860995370384815</c:v>
                      </c:pt>
                      <c:pt idx="19990">
                        <c:v>5.4863425925926466</c:v>
                      </c:pt>
                      <c:pt idx="19991">
                        <c:v>5.4865856481468116</c:v>
                      </c:pt>
                      <c:pt idx="19992">
                        <c:v>5.4868287037009766</c:v>
                      </c:pt>
                      <c:pt idx="19993">
                        <c:v>5.4870717592551417</c:v>
                      </c:pt>
                      <c:pt idx="19994">
                        <c:v>5.4873148148165827</c:v>
                      </c:pt>
                      <c:pt idx="19995">
                        <c:v>5.4875578703707477</c:v>
                      </c:pt>
                      <c:pt idx="19996">
                        <c:v>5.4878009259249128</c:v>
                      </c:pt>
                      <c:pt idx="19997">
                        <c:v>5.4880439814790778</c:v>
                      </c:pt>
                      <c:pt idx="19998">
                        <c:v>5.4882870370332428</c:v>
                      </c:pt>
                      <c:pt idx="19999">
                        <c:v>5.4885300925946838</c:v>
                      </c:pt>
                      <c:pt idx="20000">
                        <c:v>5.4887731481488489</c:v>
                      </c:pt>
                      <c:pt idx="20001">
                        <c:v>5.4890162037030139</c:v>
                      </c:pt>
                      <c:pt idx="20002">
                        <c:v>5.4892592592571789</c:v>
                      </c:pt>
                      <c:pt idx="20003">
                        <c:v>5.489502314811344</c:v>
                      </c:pt>
                      <c:pt idx="20004">
                        <c:v>5.489745370365509</c:v>
                      </c:pt>
                      <c:pt idx="20005">
                        <c:v>5.48998842592695</c:v>
                      </c:pt>
                      <c:pt idx="20006">
                        <c:v>5.4902314814811151</c:v>
                      </c:pt>
                      <c:pt idx="20007">
                        <c:v>5.4904745370352801</c:v>
                      </c:pt>
                      <c:pt idx="20008">
                        <c:v>5.4907175925894451</c:v>
                      </c:pt>
                      <c:pt idx="20009">
                        <c:v>5.4909606481436102</c:v>
                      </c:pt>
                      <c:pt idx="20010">
                        <c:v>5.4912037037050512</c:v>
                      </c:pt>
                      <c:pt idx="20011">
                        <c:v>5.4914467592592162</c:v>
                      </c:pt>
                      <c:pt idx="20012">
                        <c:v>5.4916898148133813</c:v>
                      </c:pt>
                      <c:pt idx="20013">
                        <c:v>5.4919328703675463</c:v>
                      </c:pt>
                      <c:pt idx="20014">
                        <c:v>5.4921759259217113</c:v>
                      </c:pt>
                      <c:pt idx="20015">
                        <c:v>5.4924189814831523</c:v>
                      </c:pt>
                      <c:pt idx="20016">
                        <c:v>5.4926620370373174</c:v>
                      </c:pt>
                      <c:pt idx="20017">
                        <c:v>5.4929050925914824</c:v>
                      </c:pt>
                      <c:pt idx="20018">
                        <c:v>5.4931481481456474</c:v>
                      </c:pt>
                      <c:pt idx="20019">
                        <c:v>5.4933912036998125</c:v>
                      </c:pt>
                      <c:pt idx="20020">
                        <c:v>5.4936342592612535</c:v>
                      </c:pt>
                      <c:pt idx="20021">
                        <c:v>5.4938773148154185</c:v>
                      </c:pt>
                      <c:pt idx="20022">
                        <c:v>5.4941203703695836</c:v>
                      </c:pt>
                      <c:pt idx="20023">
                        <c:v>5.4943634259237486</c:v>
                      </c:pt>
                      <c:pt idx="20024">
                        <c:v>5.4946064814779136</c:v>
                      </c:pt>
                      <c:pt idx="20025">
                        <c:v>5.4948495370320787</c:v>
                      </c:pt>
                      <c:pt idx="20026">
                        <c:v>5.4950925925935197</c:v>
                      </c:pt>
                      <c:pt idx="20027">
                        <c:v>5.4953472222171884</c:v>
                      </c:pt>
                      <c:pt idx="20028">
                        <c:v>5.4955902777786294</c:v>
                      </c:pt>
                      <c:pt idx="20029">
                        <c:v>5.4958333333327944</c:v>
                      </c:pt>
                      <c:pt idx="20030">
                        <c:v>5.4960763888869595</c:v>
                      </c:pt>
                      <c:pt idx="20031">
                        <c:v>5.4963194444411245</c:v>
                      </c:pt>
                      <c:pt idx="20032">
                        <c:v>5.4965624999952896</c:v>
                      </c:pt>
                      <c:pt idx="20033">
                        <c:v>5.4968055555567306</c:v>
                      </c:pt>
                      <c:pt idx="20034">
                        <c:v>5.4970486111108956</c:v>
                      </c:pt>
                      <c:pt idx="20035">
                        <c:v>5.4972916666650606</c:v>
                      </c:pt>
                      <c:pt idx="20036">
                        <c:v>5.4975347222192257</c:v>
                      </c:pt>
                      <c:pt idx="20037">
                        <c:v>5.4977777777733907</c:v>
                      </c:pt>
                      <c:pt idx="20038">
                        <c:v>5.4980208333348317</c:v>
                      </c:pt>
                      <c:pt idx="20039">
                        <c:v>5.4982638888889968</c:v>
                      </c:pt>
                      <c:pt idx="20040">
                        <c:v>5.4985069444431618</c:v>
                      </c:pt>
                      <c:pt idx="20041">
                        <c:v>5.4987499999973268</c:v>
                      </c:pt>
                      <c:pt idx="20042">
                        <c:v>5.4989930555514919</c:v>
                      </c:pt>
                      <c:pt idx="20043">
                        <c:v>5.4992361111129329</c:v>
                      </c:pt>
                      <c:pt idx="20044">
                        <c:v>5.4994791666670979</c:v>
                      </c:pt>
                      <c:pt idx="20045">
                        <c:v>5.4997222222212629</c:v>
                      </c:pt>
                      <c:pt idx="20046">
                        <c:v>5.499965277775428</c:v>
                      </c:pt>
                      <c:pt idx="20047">
                        <c:v>5.500208333329593</c:v>
                      </c:pt>
                      <c:pt idx="20048">
                        <c:v>5.5004513888837581</c:v>
                      </c:pt>
                      <c:pt idx="20049">
                        <c:v>5.5006944444451991</c:v>
                      </c:pt>
                      <c:pt idx="20050">
                        <c:v>5.5009374999993641</c:v>
                      </c:pt>
                      <c:pt idx="20051">
                        <c:v>5.5011805555535291</c:v>
                      </c:pt>
                      <c:pt idx="20052">
                        <c:v>5.5014236111076942</c:v>
                      </c:pt>
                      <c:pt idx="20053">
                        <c:v>5.5016666666618592</c:v>
                      </c:pt>
                      <c:pt idx="20054">
                        <c:v>5.5019097222233002</c:v>
                      </c:pt>
                      <c:pt idx="20055">
                        <c:v>5.5021527777774653</c:v>
                      </c:pt>
                      <c:pt idx="20056">
                        <c:v>5.5023958333316303</c:v>
                      </c:pt>
                      <c:pt idx="20057">
                        <c:v>5.5026388888857953</c:v>
                      </c:pt>
                      <c:pt idx="20058">
                        <c:v>5.5028819444399604</c:v>
                      </c:pt>
                      <c:pt idx="20059">
                        <c:v>5.5031250000014014</c:v>
                      </c:pt>
                      <c:pt idx="20060">
                        <c:v>5.5033680555555664</c:v>
                      </c:pt>
                      <c:pt idx="20061">
                        <c:v>5.5036111111097314</c:v>
                      </c:pt>
                      <c:pt idx="20062">
                        <c:v>5.5038541666638965</c:v>
                      </c:pt>
                      <c:pt idx="20063">
                        <c:v>5.5040972222180615</c:v>
                      </c:pt>
                      <c:pt idx="20064">
                        <c:v>5.5043402777795025</c:v>
                      </c:pt>
                      <c:pt idx="20065">
                        <c:v>5.5045833333336676</c:v>
                      </c:pt>
                      <c:pt idx="20066">
                        <c:v>5.5048263888878326</c:v>
                      </c:pt>
                      <c:pt idx="20067">
                        <c:v>5.5050694444419976</c:v>
                      </c:pt>
                      <c:pt idx="20068">
                        <c:v>5.5053124999961627</c:v>
                      </c:pt>
                      <c:pt idx="20069">
                        <c:v>5.5055555555576037</c:v>
                      </c:pt>
                      <c:pt idx="20070">
                        <c:v>5.5057986111117687</c:v>
                      </c:pt>
                      <c:pt idx="20071">
                        <c:v>5.5060416666659338</c:v>
                      </c:pt>
                      <c:pt idx="20072">
                        <c:v>5.5062847222200988</c:v>
                      </c:pt>
                      <c:pt idx="20073">
                        <c:v>5.5065277777742638</c:v>
                      </c:pt>
                      <c:pt idx="20074">
                        <c:v>5.5067708333284289</c:v>
                      </c:pt>
                      <c:pt idx="20075">
                        <c:v>5.5070138888898699</c:v>
                      </c:pt>
                      <c:pt idx="20076">
                        <c:v>5.5072685185135386</c:v>
                      </c:pt>
                      <c:pt idx="20077">
                        <c:v>5.5075115740749796</c:v>
                      </c:pt>
                      <c:pt idx="20078">
                        <c:v>5.5077546296291446</c:v>
                      </c:pt>
                      <c:pt idx="20079">
                        <c:v>5.5079976851833097</c:v>
                      </c:pt>
                      <c:pt idx="20080">
                        <c:v>5.5082407407374747</c:v>
                      </c:pt>
                      <c:pt idx="20081">
                        <c:v>5.5084837962916398</c:v>
                      </c:pt>
                      <c:pt idx="20082">
                        <c:v>5.5087268518530808</c:v>
                      </c:pt>
                      <c:pt idx="20083">
                        <c:v>5.5089699074072458</c:v>
                      </c:pt>
                      <c:pt idx="20084">
                        <c:v>5.5092129629614108</c:v>
                      </c:pt>
                      <c:pt idx="20085">
                        <c:v>5.5094560185155759</c:v>
                      </c:pt>
                      <c:pt idx="20086">
                        <c:v>5.5096990740697409</c:v>
                      </c:pt>
                      <c:pt idx="20087">
                        <c:v>5.5099421296311819</c:v>
                      </c:pt>
                      <c:pt idx="20088">
                        <c:v>5.5101851851853469</c:v>
                      </c:pt>
                      <c:pt idx="20089">
                        <c:v>5.510428240739512</c:v>
                      </c:pt>
                      <c:pt idx="20090">
                        <c:v>5.510671296293677</c:v>
                      </c:pt>
                      <c:pt idx="20091">
                        <c:v>5.5109143518478421</c:v>
                      </c:pt>
                      <c:pt idx="20092">
                        <c:v>5.5111574074092831</c:v>
                      </c:pt>
                      <c:pt idx="20093">
                        <c:v>5.5114004629634481</c:v>
                      </c:pt>
                      <c:pt idx="20094">
                        <c:v>5.5116435185176131</c:v>
                      </c:pt>
                      <c:pt idx="20095">
                        <c:v>5.5118865740717782</c:v>
                      </c:pt>
                      <c:pt idx="20096">
                        <c:v>5.5121296296259432</c:v>
                      </c:pt>
                      <c:pt idx="20097">
                        <c:v>5.5123726851801083</c:v>
                      </c:pt>
                      <c:pt idx="20098">
                        <c:v>5.5126157407415493</c:v>
                      </c:pt>
                      <c:pt idx="20099">
                        <c:v>5.5128587962957143</c:v>
                      </c:pt>
                      <c:pt idx="20100">
                        <c:v>5.5131018518498793</c:v>
                      </c:pt>
                      <c:pt idx="20101">
                        <c:v>5.5133449074040444</c:v>
                      </c:pt>
                      <c:pt idx="20102">
                        <c:v>5.5135879629582094</c:v>
                      </c:pt>
                      <c:pt idx="20103">
                        <c:v>5.5138310185196504</c:v>
                      </c:pt>
                      <c:pt idx="20104">
                        <c:v>5.5140740740738154</c:v>
                      </c:pt>
                      <c:pt idx="20105">
                        <c:v>5.5143171296279805</c:v>
                      </c:pt>
                      <c:pt idx="20106">
                        <c:v>5.5145601851821455</c:v>
                      </c:pt>
                      <c:pt idx="20107">
                        <c:v>5.5148032407363106</c:v>
                      </c:pt>
                      <c:pt idx="20108">
                        <c:v>5.5150462962977516</c:v>
                      </c:pt>
                      <c:pt idx="20109">
                        <c:v>5.5152893518519166</c:v>
                      </c:pt>
                      <c:pt idx="20110">
                        <c:v>5.5155324074060816</c:v>
                      </c:pt>
                      <c:pt idx="20111">
                        <c:v>5.5157754629602467</c:v>
                      </c:pt>
                      <c:pt idx="20112">
                        <c:v>5.5160185185144117</c:v>
                      </c:pt>
                      <c:pt idx="20113">
                        <c:v>5.5162615740758527</c:v>
                      </c:pt>
                      <c:pt idx="20114">
                        <c:v>5.5165046296300178</c:v>
                      </c:pt>
                      <c:pt idx="20115">
                        <c:v>5.5167476851841828</c:v>
                      </c:pt>
                      <c:pt idx="20116">
                        <c:v>5.5169907407383478</c:v>
                      </c:pt>
                      <c:pt idx="20117">
                        <c:v>5.5172337962925129</c:v>
                      </c:pt>
                      <c:pt idx="20118">
                        <c:v>5.5174768518539539</c:v>
                      </c:pt>
                      <c:pt idx="20119">
                        <c:v>5.5177199074081189</c:v>
                      </c:pt>
                      <c:pt idx="20120">
                        <c:v>5.5179629629622839</c:v>
                      </c:pt>
                      <c:pt idx="20121">
                        <c:v>5.518206018516449</c:v>
                      </c:pt>
                      <c:pt idx="20122">
                        <c:v>5.518449074070614</c:v>
                      </c:pt>
                      <c:pt idx="20123">
                        <c:v>5.5186921296247791</c:v>
                      </c:pt>
                      <c:pt idx="20124">
                        <c:v>5.5189467592557238</c:v>
                      </c:pt>
                      <c:pt idx="20125">
                        <c:v>5.5191898148098888</c:v>
                      </c:pt>
                      <c:pt idx="20126">
                        <c:v>5.5194328703713298</c:v>
                      </c:pt>
                      <c:pt idx="20127">
                        <c:v>5.5196759259254948</c:v>
                      </c:pt>
                      <c:pt idx="20128">
                        <c:v>5.5199189814796599</c:v>
                      </c:pt>
                      <c:pt idx="20129">
                        <c:v>5.5201620370338249</c:v>
                      </c:pt>
                      <c:pt idx="20130">
                        <c:v>5.5204050925879899</c:v>
                      </c:pt>
                      <c:pt idx="20131">
                        <c:v>5.5206481481494309</c:v>
                      </c:pt>
                      <c:pt idx="20132">
                        <c:v>5.520891203703596</c:v>
                      </c:pt>
                      <c:pt idx="20133">
                        <c:v>5.521134259257761</c:v>
                      </c:pt>
                      <c:pt idx="20134">
                        <c:v>5.5213773148119261</c:v>
                      </c:pt>
                      <c:pt idx="20135">
                        <c:v>5.5216203703660911</c:v>
                      </c:pt>
                      <c:pt idx="20136">
                        <c:v>5.5218634259275321</c:v>
                      </c:pt>
                      <c:pt idx="20137">
                        <c:v>5.5221064814816971</c:v>
                      </c:pt>
                      <c:pt idx="20138">
                        <c:v>5.5223495370358622</c:v>
                      </c:pt>
                      <c:pt idx="20139">
                        <c:v>5.5225925925900272</c:v>
                      </c:pt>
                      <c:pt idx="20140">
                        <c:v>5.5228356481441923</c:v>
                      </c:pt>
                      <c:pt idx="20141">
                        <c:v>5.5230787037056333</c:v>
                      </c:pt>
                      <c:pt idx="20142">
                        <c:v>5.5233217592597983</c:v>
                      </c:pt>
                      <c:pt idx="20143">
                        <c:v>5.5235648148139633</c:v>
                      </c:pt>
                      <c:pt idx="20144">
                        <c:v>5.5238078703681284</c:v>
                      </c:pt>
                      <c:pt idx="20145">
                        <c:v>5.5240509259222934</c:v>
                      </c:pt>
                      <c:pt idx="20146">
                        <c:v>5.5242939814764584</c:v>
                      </c:pt>
                      <c:pt idx="20147">
                        <c:v>5.5245370370378994</c:v>
                      </c:pt>
                      <c:pt idx="20148">
                        <c:v>5.5247800925920645</c:v>
                      </c:pt>
                      <c:pt idx="20149">
                        <c:v>5.5250231481462295</c:v>
                      </c:pt>
                      <c:pt idx="20150">
                        <c:v>5.5252662037003946</c:v>
                      </c:pt>
                      <c:pt idx="20151">
                        <c:v>5.5255092592545596</c:v>
                      </c:pt>
                      <c:pt idx="20152">
                        <c:v>5.5257523148160006</c:v>
                      </c:pt>
                      <c:pt idx="20153">
                        <c:v>5.5259953703701656</c:v>
                      </c:pt>
                      <c:pt idx="20154">
                        <c:v>5.5262384259243307</c:v>
                      </c:pt>
                      <c:pt idx="20155">
                        <c:v>5.5264814814784957</c:v>
                      </c:pt>
                      <c:pt idx="20156">
                        <c:v>5.5267245370326608</c:v>
                      </c:pt>
                      <c:pt idx="20157">
                        <c:v>5.5269675925941018</c:v>
                      </c:pt>
                      <c:pt idx="20158">
                        <c:v>5.5272106481482668</c:v>
                      </c:pt>
                      <c:pt idx="20159">
                        <c:v>5.5274537037024318</c:v>
                      </c:pt>
                      <c:pt idx="20160">
                        <c:v>5.5276967592565969</c:v>
                      </c:pt>
                      <c:pt idx="20161">
                        <c:v>5.5279398148107619</c:v>
                      </c:pt>
                      <c:pt idx="20162">
                        <c:v>5.5281828703722029</c:v>
                      </c:pt>
                      <c:pt idx="20163">
                        <c:v>5.5284259259263679</c:v>
                      </c:pt>
                      <c:pt idx="20164">
                        <c:v>5.528668981480533</c:v>
                      </c:pt>
                      <c:pt idx="20165">
                        <c:v>5.528912037034698</c:v>
                      </c:pt>
                      <c:pt idx="20166">
                        <c:v>5.5291550925888631</c:v>
                      </c:pt>
                      <c:pt idx="20167">
                        <c:v>5.5293981481430281</c:v>
                      </c:pt>
                      <c:pt idx="20168">
                        <c:v>5.5296412037044691</c:v>
                      </c:pt>
                      <c:pt idx="20169">
                        <c:v>5.5298842592586341</c:v>
                      </c:pt>
                      <c:pt idx="20170">
                        <c:v>5.5301273148127992</c:v>
                      </c:pt>
                      <c:pt idx="20171">
                        <c:v>5.5303703703669642</c:v>
                      </c:pt>
                      <c:pt idx="20172">
                        <c:v>5.5306249999979089</c:v>
                      </c:pt>
                      <c:pt idx="20173">
                        <c:v>5.5308680555520739</c:v>
                      </c:pt>
                      <c:pt idx="20174">
                        <c:v>5.531111111106239</c:v>
                      </c:pt>
                      <c:pt idx="20175">
                        <c:v>5.53135416666768</c:v>
                      </c:pt>
                      <c:pt idx="20176">
                        <c:v>5.531597222221845</c:v>
                      </c:pt>
                      <c:pt idx="20177">
                        <c:v>5.5318402777760101</c:v>
                      </c:pt>
                      <c:pt idx="20178">
                        <c:v>5.5320833333301751</c:v>
                      </c:pt>
                      <c:pt idx="20179">
                        <c:v>5.5323263888843401</c:v>
                      </c:pt>
                      <c:pt idx="20180">
                        <c:v>5.5325694444457811</c:v>
                      </c:pt>
                      <c:pt idx="20181">
                        <c:v>5.5328124999999462</c:v>
                      </c:pt>
                      <c:pt idx="20182">
                        <c:v>5.5330555555541112</c:v>
                      </c:pt>
                      <c:pt idx="20183">
                        <c:v>5.5332986111082763</c:v>
                      </c:pt>
                      <c:pt idx="20184">
                        <c:v>5.5335416666624413</c:v>
                      </c:pt>
                      <c:pt idx="20185">
                        <c:v>5.5337847222238823</c:v>
                      </c:pt>
                      <c:pt idx="20186">
                        <c:v>5.5340277777780473</c:v>
                      </c:pt>
                      <c:pt idx="20187">
                        <c:v>5.5342708333322124</c:v>
                      </c:pt>
                      <c:pt idx="20188">
                        <c:v>5.5345138888863774</c:v>
                      </c:pt>
                      <c:pt idx="20189">
                        <c:v>5.5347569444405424</c:v>
                      </c:pt>
                      <c:pt idx="20190">
                        <c:v>5.5350000000019834</c:v>
                      </c:pt>
                      <c:pt idx="20191">
                        <c:v>5.5352430555561485</c:v>
                      </c:pt>
                      <c:pt idx="20192">
                        <c:v>5.5354861111103135</c:v>
                      </c:pt>
                      <c:pt idx="20193">
                        <c:v>5.5357291666644786</c:v>
                      </c:pt>
                      <c:pt idx="20194">
                        <c:v>5.5359722222186436</c:v>
                      </c:pt>
                      <c:pt idx="20195">
                        <c:v>5.5362152777728086</c:v>
                      </c:pt>
                      <c:pt idx="20196">
                        <c:v>5.5364583333342496</c:v>
                      </c:pt>
                      <c:pt idx="20197">
                        <c:v>5.5367013888884147</c:v>
                      </c:pt>
                      <c:pt idx="20198">
                        <c:v>5.5369444444425797</c:v>
                      </c:pt>
                      <c:pt idx="20199">
                        <c:v>5.5371874999967448</c:v>
                      </c:pt>
                      <c:pt idx="20200">
                        <c:v>5.5374305555509098</c:v>
                      </c:pt>
                      <c:pt idx="20201">
                        <c:v>5.5376736111123508</c:v>
                      </c:pt>
                      <c:pt idx="20202">
                        <c:v>5.5379166666665158</c:v>
                      </c:pt>
                      <c:pt idx="20203">
                        <c:v>5.5381597222206809</c:v>
                      </c:pt>
                      <c:pt idx="20204">
                        <c:v>5.5384027777748459</c:v>
                      </c:pt>
                      <c:pt idx="20205">
                        <c:v>5.5386458333290109</c:v>
                      </c:pt>
                      <c:pt idx="20206">
                        <c:v>5.5388888888904519</c:v>
                      </c:pt>
                      <c:pt idx="20207">
                        <c:v>5.539131944444617</c:v>
                      </c:pt>
                      <c:pt idx="20208">
                        <c:v>5.539374999998782</c:v>
                      </c:pt>
                      <c:pt idx="20209">
                        <c:v>5.5396180555529471</c:v>
                      </c:pt>
                      <c:pt idx="20210">
                        <c:v>5.5398611111071121</c:v>
                      </c:pt>
                      <c:pt idx="20211">
                        <c:v>5.5401041666685531</c:v>
                      </c:pt>
                      <c:pt idx="20212">
                        <c:v>5.5403472222227181</c:v>
                      </c:pt>
                      <c:pt idx="20213">
                        <c:v>5.5405902777768832</c:v>
                      </c:pt>
                      <c:pt idx="20214">
                        <c:v>5.5408333333310482</c:v>
                      </c:pt>
                      <c:pt idx="20215">
                        <c:v>5.5410763888852133</c:v>
                      </c:pt>
                      <c:pt idx="20216">
                        <c:v>5.5413194444393783</c:v>
                      </c:pt>
                      <c:pt idx="20217">
                        <c:v>5.5415625000008193</c:v>
                      </c:pt>
                      <c:pt idx="20218">
                        <c:v>5.5418055555549843</c:v>
                      </c:pt>
                      <c:pt idx="20219">
                        <c:v>5.5420486111091494</c:v>
                      </c:pt>
                      <c:pt idx="20220">
                        <c:v>5.5423032407400941</c:v>
                      </c:pt>
                      <c:pt idx="20221">
                        <c:v>5.5425462962942591</c:v>
                      </c:pt>
                      <c:pt idx="20222">
                        <c:v>5.5427893518484241</c:v>
                      </c:pt>
                      <c:pt idx="20223">
                        <c:v>5.5430324074025892</c:v>
                      </c:pt>
                      <c:pt idx="20224">
                        <c:v>5.5432754629640302</c:v>
                      </c:pt>
                      <c:pt idx="20225">
                        <c:v>5.5435185185181952</c:v>
                      </c:pt>
                      <c:pt idx="20226">
                        <c:v>5.5437615740723603</c:v>
                      </c:pt>
                      <c:pt idx="20227">
                        <c:v>5.5440046296265253</c:v>
                      </c:pt>
                      <c:pt idx="20228">
                        <c:v>5.5442476851806903</c:v>
                      </c:pt>
                      <c:pt idx="20229">
                        <c:v>5.5444907407421313</c:v>
                      </c:pt>
                      <c:pt idx="20230">
                        <c:v>5.5447337962962964</c:v>
                      </c:pt>
                      <c:pt idx="20231">
                        <c:v>5.5449768518504614</c:v>
                      </c:pt>
                      <c:pt idx="20232">
                        <c:v>5.5452199074046264</c:v>
                      </c:pt>
                      <c:pt idx="20233">
                        <c:v>5.5454629629587915</c:v>
                      </c:pt>
                      <c:pt idx="20234">
                        <c:v>5.5457060185202325</c:v>
                      </c:pt>
                      <c:pt idx="20235">
                        <c:v>5.5459490740743975</c:v>
                      </c:pt>
                      <c:pt idx="20236">
                        <c:v>5.5461921296285626</c:v>
                      </c:pt>
                      <c:pt idx="20237">
                        <c:v>5.5464351851827276</c:v>
                      </c:pt>
                      <c:pt idx="20238">
                        <c:v>5.5466782407368926</c:v>
                      </c:pt>
                      <c:pt idx="20239">
                        <c:v>5.5469212962983336</c:v>
                      </c:pt>
                      <c:pt idx="20240">
                        <c:v>5.5471643518524987</c:v>
                      </c:pt>
                      <c:pt idx="20241">
                        <c:v>5.5474074074066637</c:v>
                      </c:pt>
                      <c:pt idx="20242">
                        <c:v>5.5476504629608288</c:v>
                      </c:pt>
                      <c:pt idx="20243">
                        <c:v>5.5478935185149938</c:v>
                      </c:pt>
                      <c:pt idx="20244">
                        <c:v>5.5481365740691588</c:v>
                      </c:pt>
                      <c:pt idx="20245">
                        <c:v>5.5483796296305998</c:v>
                      </c:pt>
                      <c:pt idx="20246">
                        <c:v>5.5486226851847649</c:v>
                      </c:pt>
                      <c:pt idx="20247">
                        <c:v>5.5488657407389299</c:v>
                      </c:pt>
                      <c:pt idx="20248">
                        <c:v>5.5491087962930949</c:v>
                      </c:pt>
                      <c:pt idx="20249">
                        <c:v>5.54935185184726</c:v>
                      </c:pt>
                      <c:pt idx="20250">
                        <c:v>5.549594907408701</c:v>
                      </c:pt>
                      <c:pt idx="20251">
                        <c:v>5.549837962962866</c:v>
                      </c:pt>
                      <c:pt idx="20252">
                        <c:v>5.5500810185170311</c:v>
                      </c:pt>
                      <c:pt idx="20253">
                        <c:v>5.5503240740711961</c:v>
                      </c:pt>
                      <c:pt idx="20254">
                        <c:v>5.5505671296253611</c:v>
                      </c:pt>
                      <c:pt idx="20255">
                        <c:v>5.5508101851868021</c:v>
                      </c:pt>
                      <c:pt idx="20256">
                        <c:v>5.5510532407409672</c:v>
                      </c:pt>
                      <c:pt idx="20257">
                        <c:v>5.5512962962951322</c:v>
                      </c:pt>
                      <c:pt idx="20258">
                        <c:v>5.5515393518492973</c:v>
                      </c:pt>
                      <c:pt idx="20259">
                        <c:v>5.5517824074034623</c:v>
                      </c:pt>
                      <c:pt idx="20260">
                        <c:v>5.5520254629649033</c:v>
                      </c:pt>
                      <c:pt idx="20261">
                        <c:v>5.5522685185190683</c:v>
                      </c:pt>
                      <c:pt idx="20262">
                        <c:v>5.5525115740732334</c:v>
                      </c:pt>
                      <c:pt idx="20263">
                        <c:v>5.5527546296273984</c:v>
                      </c:pt>
                      <c:pt idx="20264">
                        <c:v>5.5529976851815634</c:v>
                      </c:pt>
                      <c:pt idx="20265">
                        <c:v>5.5532407407357285</c:v>
                      </c:pt>
                      <c:pt idx="20266">
                        <c:v>5.5534837962971695</c:v>
                      </c:pt>
                      <c:pt idx="20267">
                        <c:v>5.5537268518513345</c:v>
                      </c:pt>
                      <c:pt idx="20268">
                        <c:v>5.5539814814822792</c:v>
                      </c:pt>
                      <c:pt idx="20269">
                        <c:v>5.5542245370364443</c:v>
                      </c:pt>
                      <c:pt idx="20270">
                        <c:v>5.5544675925906093</c:v>
                      </c:pt>
                      <c:pt idx="20271">
                        <c:v>5.5547106481447743</c:v>
                      </c:pt>
                      <c:pt idx="20272">
                        <c:v>5.5549537036989394</c:v>
                      </c:pt>
                      <c:pt idx="20273">
                        <c:v>5.5551967592603804</c:v>
                      </c:pt>
                      <c:pt idx="20274">
                        <c:v>5.5554398148145454</c:v>
                      </c:pt>
                      <c:pt idx="20275">
                        <c:v>5.5556828703687104</c:v>
                      </c:pt>
                      <c:pt idx="20276">
                        <c:v>5.5559259259228755</c:v>
                      </c:pt>
                      <c:pt idx="20277">
                        <c:v>5.5561689814770405</c:v>
                      </c:pt>
                      <c:pt idx="20278">
                        <c:v>5.5564120370384815</c:v>
                      </c:pt>
                      <c:pt idx="20279">
                        <c:v>5.5566550925926466</c:v>
                      </c:pt>
                      <c:pt idx="20280">
                        <c:v>5.5568981481468116</c:v>
                      </c:pt>
                      <c:pt idx="20281">
                        <c:v>5.5571412037009766</c:v>
                      </c:pt>
                      <c:pt idx="20282">
                        <c:v>5.5573842592551417</c:v>
                      </c:pt>
                      <c:pt idx="20283">
                        <c:v>5.5576273148165827</c:v>
                      </c:pt>
                      <c:pt idx="20284">
                        <c:v>5.5578703703707477</c:v>
                      </c:pt>
                      <c:pt idx="20285">
                        <c:v>5.5581134259249128</c:v>
                      </c:pt>
                      <c:pt idx="20286">
                        <c:v>5.5583564814790778</c:v>
                      </c:pt>
                      <c:pt idx="20287">
                        <c:v>5.5585995370332428</c:v>
                      </c:pt>
                      <c:pt idx="20288">
                        <c:v>5.5588425925946838</c:v>
                      </c:pt>
                      <c:pt idx="20289">
                        <c:v>5.5590856481488489</c:v>
                      </c:pt>
                      <c:pt idx="20290">
                        <c:v>5.5593287037030139</c:v>
                      </c:pt>
                      <c:pt idx="20291">
                        <c:v>5.5595717592571789</c:v>
                      </c:pt>
                      <c:pt idx="20292">
                        <c:v>5.559814814811344</c:v>
                      </c:pt>
                      <c:pt idx="20293">
                        <c:v>5.560057870365509</c:v>
                      </c:pt>
                      <c:pt idx="20294">
                        <c:v>5.56030092592695</c:v>
                      </c:pt>
                      <c:pt idx="20295">
                        <c:v>5.5605439814811151</c:v>
                      </c:pt>
                      <c:pt idx="20296">
                        <c:v>5.5607870370352801</c:v>
                      </c:pt>
                      <c:pt idx="20297">
                        <c:v>5.5610300925894451</c:v>
                      </c:pt>
                      <c:pt idx="20298">
                        <c:v>5.5612731481436102</c:v>
                      </c:pt>
                      <c:pt idx="20299">
                        <c:v>5.5615162037050512</c:v>
                      </c:pt>
                      <c:pt idx="20300">
                        <c:v>5.5617592592592162</c:v>
                      </c:pt>
                      <c:pt idx="20301">
                        <c:v>5.5620023148133813</c:v>
                      </c:pt>
                      <c:pt idx="20302">
                        <c:v>5.5622453703675463</c:v>
                      </c:pt>
                      <c:pt idx="20303">
                        <c:v>5.5624884259217113</c:v>
                      </c:pt>
                      <c:pt idx="20304">
                        <c:v>5.5627314814831523</c:v>
                      </c:pt>
                      <c:pt idx="20305">
                        <c:v>5.5629745370373174</c:v>
                      </c:pt>
                      <c:pt idx="20306">
                        <c:v>5.5632175925914824</c:v>
                      </c:pt>
                      <c:pt idx="20307">
                        <c:v>5.5634606481456474</c:v>
                      </c:pt>
                      <c:pt idx="20308">
                        <c:v>5.5637037036998125</c:v>
                      </c:pt>
                      <c:pt idx="20309">
                        <c:v>5.5639467592612535</c:v>
                      </c:pt>
                      <c:pt idx="20310">
                        <c:v>5.5641898148154185</c:v>
                      </c:pt>
                      <c:pt idx="20311">
                        <c:v>5.5644328703695836</c:v>
                      </c:pt>
                      <c:pt idx="20312">
                        <c:v>5.5646759259237486</c:v>
                      </c:pt>
                      <c:pt idx="20313">
                        <c:v>5.5649189814779136</c:v>
                      </c:pt>
                      <c:pt idx="20314">
                        <c:v>5.5651620370320787</c:v>
                      </c:pt>
                      <c:pt idx="20315">
                        <c:v>5.5654050925935197</c:v>
                      </c:pt>
                      <c:pt idx="20316">
                        <c:v>5.5656481481476847</c:v>
                      </c:pt>
                      <c:pt idx="20317">
                        <c:v>5.5659027777786294</c:v>
                      </c:pt>
                      <c:pt idx="20318">
                        <c:v>5.5661458333327944</c:v>
                      </c:pt>
                      <c:pt idx="20319">
                        <c:v>5.5663888888869595</c:v>
                      </c:pt>
                      <c:pt idx="20320">
                        <c:v>5.5666319444411245</c:v>
                      </c:pt>
                      <c:pt idx="20321">
                        <c:v>5.5668749999952896</c:v>
                      </c:pt>
                      <c:pt idx="20322">
                        <c:v>5.5671180555567306</c:v>
                      </c:pt>
                      <c:pt idx="20323">
                        <c:v>5.5673611111108956</c:v>
                      </c:pt>
                      <c:pt idx="20324">
                        <c:v>5.5676041666650606</c:v>
                      </c:pt>
                      <c:pt idx="20325">
                        <c:v>5.5678472222192257</c:v>
                      </c:pt>
                      <c:pt idx="20326">
                        <c:v>5.5680902777733907</c:v>
                      </c:pt>
                      <c:pt idx="20327">
                        <c:v>5.5683333333348317</c:v>
                      </c:pt>
                      <c:pt idx="20328">
                        <c:v>5.5685763888889968</c:v>
                      </c:pt>
                      <c:pt idx="20329">
                        <c:v>5.5688194444431618</c:v>
                      </c:pt>
                      <c:pt idx="20330">
                        <c:v>5.5690624999973268</c:v>
                      </c:pt>
                      <c:pt idx="20331">
                        <c:v>5.5693055555514919</c:v>
                      </c:pt>
                      <c:pt idx="20332">
                        <c:v>5.5695486111129329</c:v>
                      </c:pt>
                      <c:pt idx="20333">
                        <c:v>5.5697916666670979</c:v>
                      </c:pt>
                      <c:pt idx="20334">
                        <c:v>5.5700347222212629</c:v>
                      </c:pt>
                      <c:pt idx="20335">
                        <c:v>5.570277777775428</c:v>
                      </c:pt>
                      <c:pt idx="20336">
                        <c:v>5.570520833329593</c:v>
                      </c:pt>
                      <c:pt idx="20337">
                        <c:v>5.5707638888837581</c:v>
                      </c:pt>
                      <c:pt idx="20338">
                        <c:v>5.5710069444451991</c:v>
                      </c:pt>
                      <c:pt idx="20339">
                        <c:v>5.5712499999993641</c:v>
                      </c:pt>
                      <c:pt idx="20340">
                        <c:v>5.5714930555535291</c:v>
                      </c:pt>
                      <c:pt idx="20341">
                        <c:v>5.5717361111076942</c:v>
                      </c:pt>
                      <c:pt idx="20342">
                        <c:v>5.5719791666618592</c:v>
                      </c:pt>
                      <c:pt idx="20343">
                        <c:v>5.5722222222233002</c:v>
                      </c:pt>
                      <c:pt idx="20344">
                        <c:v>5.5724652777774653</c:v>
                      </c:pt>
                      <c:pt idx="20345">
                        <c:v>5.5727083333316303</c:v>
                      </c:pt>
                      <c:pt idx="20346">
                        <c:v>5.5729513888857953</c:v>
                      </c:pt>
                      <c:pt idx="20347">
                        <c:v>5.5731944444399604</c:v>
                      </c:pt>
                      <c:pt idx="20348">
                        <c:v>5.5734375000014014</c:v>
                      </c:pt>
                      <c:pt idx="20349">
                        <c:v>5.5736805555555664</c:v>
                      </c:pt>
                      <c:pt idx="20350">
                        <c:v>5.5739236111097314</c:v>
                      </c:pt>
                      <c:pt idx="20351">
                        <c:v>5.5741666666638965</c:v>
                      </c:pt>
                      <c:pt idx="20352">
                        <c:v>5.5744097222180615</c:v>
                      </c:pt>
                      <c:pt idx="20353">
                        <c:v>5.5746527777795025</c:v>
                      </c:pt>
                      <c:pt idx="20354">
                        <c:v>5.5748958333336676</c:v>
                      </c:pt>
                      <c:pt idx="20355">
                        <c:v>5.5751388888878326</c:v>
                      </c:pt>
                      <c:pt idx="20356">
                        <c:v>5.5753819444419976</c:v>
                      </c:pt>
                      <c:pt idx="20357">
                        <c:v>5.5756249999961627</c:v>
                      </c:pt>
                      <c:pt idx="20358">
                        <c:v>5.5758680555576037</c:v>
                      </c:pt>
                      <c:pt idx="20359">
                        <c:v>5.5761111111117687</c:v>
                      </c:pt>
                      <c:pt idx="20360">
                        <c:v>5.5763541666659338</c:v>
                      </c:pt>
                      <c:pt idx="20361">
                        <c:v>5.5765972222200988</c:v>
                      </c:pt>
                      <c:pt idx="20362">
                        <c:v>5.5768402777742638</c:v>
                      </c:pt>
                      <c:pt idx="20363">
                        <c:v>5.5770833333284289</c:v>
                      </c:pt>
                      <c:pt idx="20364">
                        <c:v>5.5773263888898699</c:v>
                      </c:pt>
                      <c:pt idx="20365">
                        <c:v>5.5775810185135386</c:v>
                      </c:pt>
                      <c:pt idx="20366">
                        <c:v>5.5778240740749796</c:v>
                      </c:pt>
                      <c:pt idx="20367">
                        <c:v>5.5780671296291446</c:v>
                      </c:pt>
                      <c:pt idx="20368">
                        <c:v>5.5783101851833097</c:v>
                      </c:pt>
                      <c:pt idx="20369">
                        <c:v>5.5785532407374747</c:v>
                      </c:pt>
                      <c:pt idx="20370">
                        <c:v>5.5787962962916398</c:v>
                      </c:pt>
                      <c:pt idx="20371">
                        <c:v>5.5790393518530808</c:v>
                      </c:pt>
                      <c:pt idx="20372">
                        <c:v>5.5792824074072458</c:v>
                      </c:pt>
                      <c:pt idx="20373">
                        <c:v>5.5795254629614108</c:v>
                      </c:pt>
                      <c:pt idx="20374">
                        <c:v>5.5797685185155759</c:v>
                      </c:pt>
                      <c:pt idx="20375">
                        <c:v>5.5800115740697409</c:v>
                      </c:pt>
                      <c:pt idx="20376">
                        <c:v>5.5802546296311819</c:v>
                      </c:pt>
                      <c:pt idx="20377">
                        <c:v>5.5804976851853469</c:v>
                      </c:pt>
                      <c:pt idx="20378">
                        <c:v>5.580740740739512</c:v>
                      </c:pt>
                      <c:pt idx="20379">
                        <c:v>5.580983796293677</c:v>
                      </c:pt>
                      <c:pt idx="20380">
                        <c:v>5.5812268518478421</c:v>
                      </c:pt>
                      <c:pt idx="20381">
                        <c:v>5.5814699074092831</c:v>
                      </c:pt>
                      <c:pt idx="20382">
                        <c:v>5.5817129629634481</c:v>
                      </c:pt>
                      <c:pt idx="20383">
                        <c:v>5.5819560185176131</c:v>
                      </c:pt>
                      <c:pt idx="20384">
                        <c:v>5.5821990740717782</c:v>
                      </c:pt>
                      <c:pt idx="20385">
                        <c:v>5.5824421296259432</c:v>
                      </c:pt>
                      <c:pt idx="20386">
                        <c:v>5.5826851851801083</c:v>
                      </c:pt>
                      <c:pt idx="20387">
                        <c:v>5.5829282407415493</c:v>
                      </c:pt>
                      <c:pt idx="20388">
                        <c:v>5.5831712962957143</c:v>
                      </c:pt>
                      <c:pt idx="20389">
                        <c:v>5.5834143518498793</c:v>
                      </c:pt>
                      <c:pt idx="20390">
                        <c:v>5.5836574074040444</c:v>
                      </c:pt>
                      <c:pt idx="20391">
                        <c:v>5.5839004629582094</c:v>
                      </c:pt>
                      <c:pt idx="20392">
                        <c:v>5.5841435185196504</c:v>
                      </c:pt>
                      <c:pt idx="20393">
                        <c:v>5.5843865740738154</c:v>
                      </c:pt>
                      <c:pt idx="20394">
                        <c:v>5.5846296296279805</c:v>
                      </c:pt>
                      <c:pt idx="20395">
                        <c:v>5.5848726851821455</c:v>
                      </c:pt>
                      <c:pt idx="20396">
                        <c:v>5.5851157407363106</c:v>
                      </c:pt>
                      <c:pt idx="20397">
                        <c:v>5.5853587962977516</c:v>
                      </c:pt>
                      <c:pt idx="20398">
                        <c:v>5.5856018518519166</c:v>
                      </c:pt>
                      <c:pt idx="20399">
                        <c:v>5.5858449074060816</c:v>
                      </c:pt>
                      <c:pt idx="20400">
                        <c:v>5.5860879629602467</c:v>
                      </c:pt>
                      <c:pt idx="20401">
                        <c:v>5.5863310185144117</c:v>
                      </c:pt>
                      <c:pt idx="20402">
                        <c:v>5.5865740740758527</c:v>
                      </c:pt>
                      <c:pt idx="20403">
                        <c:v>5.5868171296300178</c:v>
                      </c:pt>
                      <c:pt idx="20404">
                        <c:v>5.5870601851841828</c:v>
                      </c:pt>
                      <c:pt idx="20405">
                        <c:v>5.5873032407383478</c:v>
                      </c:pt>
                      <c:pt idx="20406">
                        <c:v>5.5875462962925129</c:v>
                      </c:pt>
                      <c:pt idx="20407">
                        <c:v>5.5877893518539539</c:v>
                      </c:pt>
                      <c:pt idx="20408">
                        <c:v>5.5880324074081189</c:v>
                      </c:pt>
                      <c:pt idx="20409">
                        <c:v>5.5882754629622839</c:v>
                      </c:pt>
                      <c:pt idx="20410">
                        <c:v>5.588518518516449</c:v>
                      </c:pt>
                      <c:pt idx="20411">
                        <c:v>5.588761574070614</c:v>
                      </c:pt>
                      <c:pt idx="20412">
                        <c:v>5.5890046296247791</c:v>
                      </c:pt>
                      <c:pt idx="20413">
                        <c:v>5.5892592592557238</c:v>
                      </c:pt>
                      <c:pt idx="20414">
                        <c:v>5.5895023148098888</c:v>
                      </c:pt>
                      <c:pt idx="20415">
                        <c:v>5.5897453703713298</c:v>
                      </c:pt>
                      <c:pt idx="20416">
                        <c:v>5.5899884259254948</c:v>
                      </c:pt>
                      <c:pt idx="20417">
                        <c:v>5.5902314814796599</c:v>
                      </c:pt>
                      <c:pt idx="20418">
                        <c:v>5.5904745370338249</c:v>
                      </c:pt>
                      <c:pt idx="20419">
                        <c:v>5.5907175925879899</c:v>
                      </c:pt>
                      <c:pt idx="20420">
                        <c:v>5.5909606481494309</c:v>
                      </c:pt>
                      <c:pt idx="20421">
                        <c:v>5.591203703703596</c:v>
                      </c:pt>
                      <c:pt idx="20422">
                        <c:v>5.591446759257761</c:v>
                      </c:pt>
                      <c:pt idx="20423">
                        <c:v>5.5916898148119261</c:v>
                      </c:pt>
                      <c:pt idx="20424">
                        <c:v>5.5919328703660911</c:v>
                      </c:pt>
                      <c:pt idx="20425">
                        <c:v>5.5921759259275321</c:v>
                      </c:pt>
                      <c:pt idx="20426">
                        <c:v>5.5924189814816971</c:v>
                      </c:pt>
                      <c:pt idx="20427">
                        <c:v>5.5926620370358622</c:v>
                      </c:pt>
                      <c:pt idx="20428">
                        <c:v>5.5929050925900272</c:v>
                      </c:pt>
                      <c:pt idx="20429">
                        <c:v>5.5931481481441923</c:v>
                      </c:pt>
                      <c:pt idx="20430">
                        <c:v>5.5933912037056333</c:v>
                      </c:pt>
                      <c:pt idx="20431">
                        <c:v>5.5936342592597983</c:v>
                      </c:pt>
                      <c:pt idx="20432">
                        <c:v>5.5938773148139633</c:v>
                      </c:pt>
                      <c:pt idx="20433">
                        <c:v>5.5941203703681284</c:v>
                      </c:pt>
                      <c:pt idx="20434">
                        <c:v>5.5943634259222934</c:v>
                      </c:pt>
                      <c:pt idx="20435">
                        <c:v>5.5946064814764584</c:v>
                      </c:pt>
                      <c:pt idx="20436">
                        <c:v>5.5948495370378994</c:v>
                      </c:pt>
                      <c:pt idx="20437">
                        <c:v>5.5950925925920645</c:v>
                      </c:pt>
                      <c:pt idx="20438">
                        <c:v>5.5953356481462295</c:v>
                      </c:pt>
                      <c:pt idx="20439">
                        <c:v>5.5955787037003946</c:v>
                      </c:pt>
                      <c:pt idx="20440">
                        <c:v>5.5958217592545596</c:v>
                      </c:pt>
                      <c:pt idx="20441">
                        <c:v>5.5960648148160006</c:v>
                      </c:pt>
                      <c:pt idx="20442">
                        <c:v>5.5963078703701656</c:v>
                      </c:pt>
                      <c:pt idx="20443">
                        <c:v>5.5965509259243307</c:v>
                      </c:pt>
                      <c:pt idx="20444">
                        <c:v>5.5967939814784957</c:v>
                      </c:pt>
                      <c:pt idx="20445">
                        <c:v>5.5970370370326608</c:v>
                      </c:pt>
                      <c:pt idx="20446">
                        <c:v>5.5972800925941018</c:v>
                      </c:pt>
                      <c:pt idx="20447">
                        <c:v>5.5975231481482668</c:v>
                      </c:pt>
                      <c:pt idx="20448">
                        <c:v>5.5977662037024318</c:v>
                      </c:pt>
                      <c:pt idx="20449">
                        <c:v>5.5980092592565969</c:v>
                      </c:pt>
                      <c:pt idx="20450">
                        <c:v>5.5982523148107619</c:v>
                      </c:pt>
                      <c:pt idx="20451">
                        <c:v>5.5984953703722029</c:v>
                      </c:pt>
                      <c:pt idx="20452">
                        <c:v>5.5987384259263679</c:v>
                      </c:pt>
                      <c:pt idx="20453">
                        <c:v>5.598981481480533</c:v>
                      </c:pt>
                      <c:pt idx="20454">
                        <c:v>5.599224537034698</c:v>
                      </c:pt>
                      <c:pt idx="20455">
                        <c:v>5.5994675925888631</c:v>
                      </c:pt>
                      <c:pt idx="20456">
                        <c:v>5.5997106481430281</c:v>
                      </c:pt>
                      <c:pt idx="20457">
                        <c:v>5.5999537037044691</c:v>
                      </c:pt>
                      <c:pt idx="20458">
                        <c:v>5.6001967592586341</c:v>
                      </c:pt>
                      <c:pt idx="20459">
                        <c:v>5.6004398148127992</c:v>
                      </c:pt>
                      <c:pt idx="20460">
                        <c:v>5.6006828703669642</c:v>
                      </c:pt>
                      <c:pt idx="20461">
                        <c:v>5.6009374999979089</c:v>
                      </c:pt>
                      <c:pt idx="20462">
                        <c:v>5.6011805555520739</c:v>
                      </c:pt>
                      <c:pt idx="20463">
                        <c:v>5.601423611106239</c:v>
                      </c:pt>
                      <c:pt idx="20464">
                        <c:v>5.60166666666768</c:v>
                      </c:pt>
                      <c:pt idx="20465">
                        <c:v>5.601909722221845</c:v>
                      </c:pt>
                      <c:pt idx="20466">
                        <c:v>5.6021527777760101</c:v>
                      </c:pt>
                      <c:pt idx="20467">
                        <c:v>5.6023958333301751</c:v>
                      </c:pt>
                      <c:pt idx="20468">
                        <c:v>5.6026388888843401</c:v>
                      </c:pt>
                      <c:pt idx="20469">
                        <c:v>5.6028819444457811</c:v>
                      </c:pt>
                      <c:pt idx="20470">
                        <c:v>5.6031249999999462</c:v>
                      </c:pt>
                      <c:pt idx="20471">
                        <c:v>5.6033680555541112</c:v>
                      </c:pt>
                      <c:pt idx="20472">
                        <c:v>5.6036111111082763</c:v>
                      </c:pt>
                      <c:pt idx="20473">
                        <c:v>5.6038541666624413</c:v>
                      </c:pt>
                      <c:pt idx="20474">
                        <c:v>5.6040972222238823</c:v>
                      </c:pt>
                      <c:pt idx="20475">
                        <c:v>5.6043402777780473</c:v>
                      </c:pt>
                      <c:pt idx="20476">
                        <c:v>5.6045833333322124</c:v>
                      </c:pt>
                      <c:pt idx="20477">
                        <c:v>5.6048263888863774</c:v>
                      </c:pt>
                      <c:pt idx="20478">
                        <c:v>5.6050694444405424</c:v>
                      </c:pt>
                      <c:pt idx="20479">
                        <c:v>5.6053125000019834</c:v>
                      </c:pt>
                      <c:pt idx="20480">
                        <c:v>5.6055555555561485</c:v>
                      </c:pt>
                      <c:pt idx="20481">
                        <c:v>5.6057986111103135</c:v>
                      </c:pt>
                      <c:pt idx="20482">
                        <c:v>5.6060416666644786</c:v>
                      </c:pt>
                      <c:pt idx="20483">
                        <c:v>5.6062847222186436</c:v>
                      </c:pt>
                      <c:pt idx="20484">
                        <c:v>5.6065277777728086</c:v>
                      </c:pt>
                      <c:pt idx="20485">
                        <c:v>5.6067708333342496</c:v>
                      </c:pt>
                      <c:pt idx="20486">
                        <c:v>5.6070138888884147</c:v>
                      </c:pt>
                      <c:pt idx="20487">
                        <c:v>5.6072569444425797</c:v>
                      </c:pt>
                      <c:pt idx="20488">
                        <c:v>5.6074999999967448</c:v>
                      </c:pt>
                      <c:pt idx="20489">
                        <c:v>5.6077430555509098</c:v>
                      </c:pt>
                      <c:pt idx="20490">
                        <c:v>5.6079861111123508</c:v>
                      </c:pt>
                      <c:pt idx="20491">
                        <c:v>5.6082291666665158</c:v>
                      </c:pt>
                      <c:pt idx="20492">
                        <c:v>5.6084722222206809</c:v>
                      </c:pt>
                      <c:pt idx="20493">
                        <c:v>5.6087152777748459</c:v>
                      </c:pt>
                      <c:pt idx="20494">
                        <c:v>5.6089583333290109</c:v>
                      </c:pt>
                      <c:pt idx="20495">
                        <c:v>5.6092013888904519</c:v>
                      </c:pt>
                      <c:pt idx="20496">
                        <c:v>5.609444444444617</c:v>
                      </c:pt>
                      <c:pt idx="20497">
                        <c:v>5.609687499998782</c:v>
                      </c:pt>
                      <c:pt idx="20498">
                        <c:v>5.6099305555529471</c:v>
                      </c:pt>
                      <c:pt idx="20499">
                        <c:v>5.6101736111071121</c:v>
                      </c:pt>
                      <c:pt idx="20500">
                        <c:v>5.6104166666685531</c:v>
                      </c:pt>
                      <c:pt idx="20501">
                        <c:v>5.6106597222227181</c:v>
                      </c:pt>
                      <c:pt idx="20502">
                        <c:v>5.6109027777768832</c:v>
                      </c:pt>
                      <c:pt idx="20503">
                        <c:v>5.6111458333310482</c:v>
                      </c:pt>
                      <c:pt idx="20504">
                        <c:v>5.6113888888852133</c:v>
                      </c:pt>
                      <c:pt idx="20505">
                        <c:v>5.6116319444393783</c:v>
                      </c:pt>
                      <c:pt idx="20506">
                        <c:v>5.6118750000008193</c:v>
                      </c:pt>
                      <c:pt idx="20507">
                        <c:v>5.6121180555549843</c:v>
                      </c:pt>
                      <c:pt idx="20508">
                        <c:v>5.6123611111091494</c:v>
                      </c:pt>
                      <c:pt idx="20509">
                        <c:v>5.6126041666633144</c:v>
                      </c:pt>
                      <c:pt idx="20510">
                        <c:v>5.6128587962942591</c:v>
                      </c:pt>
                      <c:pt idx="20511">
                        <c:v>5.6131018518484241</c:v>
                      </c:pt>
                      <c:pt idx="20512">
                        <c:v>5.6133449074025892</c:v>
                      </c:pt>
                      <c:pt idx="20513">
                        <c:v>5.6135879629640302</c:v>
                      </c:pt>
                      <c:pt idx="20514">
                        <c:v>5.6138310185181952</c:v>
                      </c:pt>
                      <c:pt idx="20515">
                        <c:v>5.6140740740723603</c:v>
                      </c:pt>
                      <c:pt idx="20516">
                        <c:v>5.6143171296265253</c:v>
                      </c:pt>
                      <c:pt idx="20517">
                        <c:v>5.6145601851806903</c:v>
                      </c:pt>
                      <c:pt idx="20518">
                        <c:v>5.6148032407421313</c:v>
                      </c:pt>
                      <c:pt idx="20519">
                        <c:v>5.6150462962962964</c:v>
                      </c:pt>
                      <c:pt idx="20520">
                        <c:v>5.6152893518504614</c:v>
                      </c:pt>
                      <c:pt idx="20521">
                        <c:v>5.6155324074046264</c:v>
                      </c:pt>
                      <c:pt idx="20522">
                        <c:v>5.6157754629587915</c:v>
                      </c:pt>
                      <c:pt idx="20523">
                        <c:v>5.6160185185202325</c:v>
                      </c:pt>
                      <c:pt idx="20524">
                        <c:v>5.6162615740743975</c:v>
                      </c:pt>
                      <c:pt idx="20525">
                        <c:v>5.6165046296285626</c:v>
                      </c:pt>
                      <c:pt idx="20526">
                        <c:v>5.6167476851827276</c:v>
                      </c:pt>
                      <c:pt idx="20527">
                        <c:v>5.6169907407368926</c:v>
                      </c:pt>
                      <c:pt idx="20528">
                        <c:v>5.6172337962983336</c:v>
                      </c:pt>
                      <c:pt idx="20529">
                        <c:v>5.6174768518524987</c:v>
                      </c:pt>
                      <c:pt idx="20530">
                        <c:v>5.6177199074066637</c:v>
                      </c:pt>
                      <c:pt idx="20531">
                        <c:v>5.6179629629608288</c:v>
                      </c:pt>
                      <c:pt idx="20532">
                        <c:v>5.6182060185149938</c:v>
                      </c:pt>
                      <c:pt idx="20533">
                        <c:v>5.6184490740691588</c:v>
                      </c:pt>
                      <c:pt idx="20534">
                        <c:v>5.6186921296305998</c:v>
                      </c:pt>
                      <c:pt idx="20535">
                        <c:v>5.6189351851847649</c:v>
                      </c:pt>
                      <c:pt idx="20536">
                        <c:v>5.6191782407389299</c:v>
                      </c:pt>
                      <c:pt idx="20537">
                        <c:v>5.6194212962930949</c:v>
                      </c:pt>
                      <c:pt idx="20538">
                        <c:v>5.61966435184726</c:v>
                      </c:pt>
                      <c:pt idx="20539">
                        <c:v>5.619907407408701</c:v>
                      </c:pt>
                      <c:pt idx="20540">
                        <c:v>5.620150462962866</c:v>
                      </c:pt>
                      <c:pt idx="20541">
                        <c:v>5.6203935185170311</c:v>
                      </c:pt>
                      <c:pt idx="20542">
                        <c:v>5.6206365740711961</c:v>
                      </c:pt>
                      <c:pt idx="20543">
                        <c:v>5.6208796296253611</c:v>
                      </c:pt>
                      <c:pt idx="20544">
                        <c:v>5.6211226851868021</c:v>
                      </c:pt>
                      <c:pt idx="20545">
                        <c:v>5.6213657407409672</c:v>
                      </c:pt>
                      <c:pt idx="20546">
                        <c:v>5.6216087962951322</c:v>
                      </c:pt>
                      <c:pt idx="20547">
                        <c:v>5.6218518518492973</c:v>
                      </c:pt>
                      <c:pt idx="20548">
                        <c:v>5.6220949074034623</c:v>
                      </c:pt>
                      <c:pt idx="20549">
                        <c:v>5.6223379629649033</c:v>
                      </c:pt>
                      <c:pt idx="20550">
                        <c:v>5.6225810185190683</c:v>
                      </c:pt>
                      <c:pt idx="20551">
                        <c:v>5.6228240740732334</c:v>
                      </c:pt>
                      <c:pt idx="20552">
                        <c:v>5.6230671296273984</c:v>
                      </c:pt>
                      <c:pt idx="20553">
                        <c:v>5.6233101851815634</c:v>
                      </c:pt>
                      <c:pt idx="20554">
                        <c:v>5.6235532407357285</c:v>
                      </c:pt>
                      <c:pt idx="20555">
                        <c:v>5.6237962962971695</c:v>
                      </c:pt>
                      <c:pt idx="20556">
                        <c:v>5.6240393518513345</c:v>
                      </c:pt>
                      <c:pt idx="20557">
                        <c:v>5.6242824074054996</c:v>
                      </c:pt>
                      <c:pt idx="20558">
                        <c:v>5.6245370370364443</c:v>
                      </c:pt>
                      <c:pt idx="20559">
                        <c:v>5.6247800925906093</c:v>
                      </c:pt>
                      <c:pt idx="20560">
                        <c:v>5.6250231481447743</c:v>
                      </c:pt>
                      <c:pt idx="20561">
                        <c:v>5.6252662036989394</c:v>
                      </c:pt>
                      <c:pt idx="20562">
                        <c:v>5.6255092592603804</c:v>
                      </c:pt>
                      <c:pt idx="20563">
                        <c:v>5.6257523148145454</c:v>
                      </c:pt>
                      <c:pt idx="20564">
                        <c:v>5.6259953703687104</c:v>
                      </c:pt>
                      <c:pt idx="20565">
                        <c:v>5.6262384259228755</c:v>
                      </c:pt>
                      <c:pt idx="20566">
                        <c:v>5.6264814814770405</c:v>
                      </c:pt>
                      <c:pt idx="20567">
                        <c:v>5.6267245370384815</c:v>
                      </c:pt>
                      <c:pt idx="20568">
                        <c:v>5.6269675925926466</c:v>
                      </c:pt>
                      <c:pt idx="20569">
                        <c:v>5.6272106481468116</c:v>
                      </c:pt>
                      <c:pt idx="20570">
                        <c:v>5.6274537037009766</c:v>
                      </c:pt>
                      <c:pt idx="20571">
                        <c:v>5.6276967592551417</c:v>
                      </c:pt>
                      <c:pt idx="20572">
                        <c:v>5.6279398148165827</c:v>
                      </c:pt>
                      <c:pt idx="20573">
                        <c:v>5.6281828703707477</c:v>
                      </c:pt>
                      <c:pt idx="20574">
                        <c:v>5.6284259259249128</c:v>
                      </c:pt>
                      <c:pt idx="20575">
                        <c:v>5.6286689814790778</c:v>
                      </c:pt>
                      <c:pt idx="20576">
                        <c:v>5.6289120370332428</c:v>
                      </c:pt>
                      <c:pt idx="20577">
                        <c:v>5.6291550925946838</c:v>
                      </c:pt>
                      <c:pt idx="20578">
                        <c:v>5.6293981481488489</c:v>
                      </c:pt>
                      <c:pt idx="20579">
                        <c:v>5.6296412037030139</c:v>
                      </c:pt>
                      <c:pt idx="20580">
                        <c:v>5.6298842592571789</c:v>
                      </c:pt>
                      <c:pt idx="20581">
                        <c:v>5.630127314811344</c:v>
                      </c:pt>
                      <c:pt idx="20582">
                        <c:v>5.630370370365509</c:v>
                      </c:pt>
                      <c:pt idx="20583">
                        <c:v>5.63061342592695</c:v>
                      </c:pt>
                      <c:pt idx="20584">
                        <c:v>5.6308564814811151</c:v>
                      </c:pt>
                      <c:pt idx="20585">
                        <c:v>5.6310995370352801</c:v>
                      </c:pt>
                      <c:pt idx="20586">
                        <c:v>5.6313425925894451</c:v>
                      </c:pt>
                      <c:pt idx="20587">
                        <c:v>5.6315856481436102</c:v>
                      </c:pt>
                      <c:pt idx="20588">
                        <c:v>5.6318287037050512</c:v>
                      </c:pt>
                      <c:pt idx="20589">
                        <c:v>5.6320717592592162</c:v>
                      </c:pt>
                      <c:pt idx="20590">
                        <c:v>5.6323148148133813</c:v>
                      </c:pt>
                      <c:pt idx="20591">
                        <c:v>5.6325578703675463</c:v>
                      </c:pt>
                      <c:pt idx="20592">
                        <c:v>5.6328009259217113</c:v>
                      </c:pt>
                      <c:pt idx="20593">
                        <c:v>5.6330439814831523</c:v>
                      </c:pt>
                      <c:pt idx="20594">
                        <c:v>5.6332870370373174</c:v>
                      </c:pt>
                      <c:pt idx="20595">
                        <c:v>5.6335300925914824</c:v>
                      </c:pt>
                      <c:pt idx="20596">
                        <c:v>5.6337731481456474</c:v>
                      </c:pt>
                      <c:pt idx="20597">
                        <c:v>5.6340162036998125</c:v>
                      </c:pt>
                      <c:pt idx="20598">
                        <c:v>5.6342592592612535</c:v>
                      </c:pt>
                      <c:pt idx="20599">
                        <c:v>5.6345023148154185</c:v>
                      </c:pt>
                      <c:pt idx="20600">
                        <c:v>5.6347453703695836</c:v>
                      </c:pt>
                      <c:pt idx="20601">
                        <c:v>5.6349884259237486</c:v>
                      </c:pt>
                      <c:pt idx="20602">
                        <c:v>5.6352314814779136</c:v>
                      </c:pt>
                      <c:pt idx="20603">
                        <c:v>5.6354745370320787</c:v>
                      </c:pt>
                      <c:pt idx="20604">
                        <c:v>5.6357175925935197</c:v>
                      </c:pt>
                      <c:pt idx="20605">
                        <c:v>5.6359606481476847</c:v>
                      </c:pt>
                      <c:pt idx="20606">
                        <c:v>5.6362152777786294</c:v>
                      </c:pt>
                      <c:pt idx="20607">
                        <c:v>5.6364583333327944</c:v>
                      </c:pt>
                      <c:pt idx="20608">
                        <c:v>5.6367013888869595</c:v>
                      </c:pt>
                      <c:pt idx="20609">
                        <c:v>5.6369444444411245</c:v>
                      </c:pt>
                      <c:pt idx="20610">
                        <c:v>5.6371874999952896</c:v>
                      </c:pt>
                      <c:pt idx="20611">
                        <c:v>5.6374305555567306</c:v>
                      </c:pt>
                      <c:pt idx="20612">
                        <c:v>5.6376736111108956</c:v>
                      </c:pt>
                      <c:pt idx="20613">
                        <c:v>5.6379166666650606</c:v>
                      </c:pt>
                      <c:pt idx="20614">
                        <c:v>5.6381597222192257</c:v>
                      </c:pt>
                      <c:pt idx="20615">
                        <c:v>5.6384027777733907</c:v>
                      </c:pt>
                      <c:pt idx="20616">
                        <c:v>5.6386458333348317</c:v>
                      </c:pt>
                      <c:pt idx="20617">
                        <c:v>5.6388888888889968</c:v>
                      </c:pt>
                      <c:pt idx="20618">
                        <c:v>5.6391319444431618</c:v>
                      </c:pt>
                      <c:pt idx="20619">
                        <c:v>5.6393749999973268</c:v>
                      </c:pt>
                      <c:pt idx="20620">
                        <c:v>5.6396180555514919</c:v>
                      </c:pt>
                      <c:pt idx="20621">
                        <c:v>5.6398611111129329</c:v>
                      </c:pt>
                      <c:pt idx="20622">
                        <c:v>5.6401041666670979</c:v>
                      </c:pt>
                      <c:pt idx="20623">
                        <c:v>5.6403472222212629</c:v>
                      </c:pt>
                      <c:pt idx="20624">
                        <c:v>5.640590277775428</c:v>
                      </c:pt>
                      <c:pt idx="20625">
                        <c:v>5.640833333329593</c:v>
                      </c:pt>
                      <c:pt idx="20626">
                        <c:v>5.6410763888837581</c:v>
                      </c:pt>
                      <c:pt idx="20627">
                        <c:v>5.6413194444451991</c:v>
                      </c:pt>
                      <c:pt idx="20628">
                        <c:v>5.6415624999993641</c:v>
                      </c:pt>
                      <c:pt idx="20629">
                        <c:v>5.6418055555535291</c:v>
                      </c:pt>
                      <c:pt idx="20630">
                        <c:v>5.6420486111076942</c:v>
                      </c:pt>
                      <c:pt idx="20631">
                        <c:v>5.6422916666618592</c:v>
                      </c:pt>
                      <c:pt idx="20632">
                        <c:v>5.6425347222233002</c:v>
                      </c:pt>
                      <c:pt idx="20633">
                        <c:v>5.6427777777774653</c:v>
                      </c:pt>
                      <c:pt idx="20634">
                        <c:v>5.6430208333316303</c:v>
                      </c:pt>
                      <c:pt idx="20635">
                        <c:v>5.6432638888857953</c:v>
                      </c:pt>
                      <c:pt idx="20636">
                        <c:v>5.6435069444399604</c:v>
                      </c:pt>
                      <c:pt idx="20637">
                        <c:v>5.6437500000014014</c:v>
                      </c:pt>
                      <c:pt idx="20638">
                        <c:v>5.6439930555555664</c:v>
                      </c:pt>
                      <c:pt idx="20639">
                        <c:v>5.6442361111097314</c:v>
                      </c:pt>
                      <c:pt idx="20640">
                        <c:v>5.6444791666638965</c:v>
                      </c:pt>
                      <c:pt idx="20641">
                        <c:v>5.6447222222180615</c:v>
                      </c:pt>
                      <c:pt idx="20642">
                        <c:v>5.6449652777795025</c:v>
                      </c:pt>
                      <c:pt idx="20643">
                        <c:v>5.6452083333336676</c:v>
                      </c:pt>
                      <c:pt idx="20644">
                        <c:v>5.6454513888878326</c:v>
                      </c:pt>
                      <c:pt idx="20645">
                        <c:v>5.6456944444419976</c:v>
                      </c:pt>
                      <c:pt idx="20646">
                        <c:v>5.6459374999961627</c:v>
                      </c:pt>
                      <c:pt idx="20647">
                        <c:v>5.6461805555576037</c:v>
                      </c:pt>
                      <c:pt idx="20648">
                        <c:v>5.6464236111117687</c:v>
                      </c:pt>
                      <c:pt idx="20649">
                        <c:v>5.6466666666659338</c:v>
                      </c:pt>
                      <c:pt idx="20650">
                        <c:v>5.6469097222200988</c:v>
                      </c:pt>
                      <c:pt idx="20651">
                        <c:v>5.6471527777742638</c:v>
                      </c:pt>
                      <c:pt idx="20652">
                        <c:v>5.6473958333284289</c:v>
                      </c:pt>
                      <c:pt idx="20653">
                        <c:v>5.6476388888898699</c:v>
                      </c:pt>
                      <c:pt idx="20654">
                        <c:v>5.6478819444440349</c:v>
                      </c:pt>
                      <c:pt idx="20655">
                        <c:v>5.6481365740749796</c:v>
                      </c:pt>
                      <c:pt idx="20656">
                        <c:v>5.6483796296291446</c:v>
                      </c:pt>
                      <c:pt idx="20657">
                        <c:v>5.6486226851833097</c:v>
                      </c:pt>
                      <c:pt idx="20658">
                        <c:v>5.6488657407374747</c:v>
                      </c:pt>
                      <c:pt idx="20659">
                        <c:v>5.6491087962916398</c:v>
                      </c:pt>
                      <c:pt idx="20660">
                        <c:v>5.6493518518530808</c:v>
                      </c:pt>
                      <c:pt idx="20661">
                        <c:v>5.6495949074072458</c:v>
                      </c:pt>
                      <c:pt idx="20662">
                        <c:v>5.6498379629614108</c:v>
                      </c:pt>
                      <c:pt idx="20663">
                        <c:v>5.6500810185155759</c:v>
                      </c:pt>
                      <c:pt idx="20664">
                        <c:v>5.6503240740697409</c:v>
                      </c:pt>
                      <c:pt idx="20665">
                        <c:v>5.6505671296311819</c:v>
                      </c:pt>
                      <c:pt idx="20666">
                        <c:v>5.6508101851853469</c:v>
                      </c:pt>
                      <c:pt idx="20667">
                        <c:v>5.651053240739512</c:v>
                      </c:pt>
                      <c:pt idx="20668">
                        <c:v>5.651296296293677</c:v>
                      </c:pt>
                      <c:pt idx="20669">
                        <c:v>5.6515393518478421</c:v>
                      </c:pt>
                      <c:pt idx="20670">
                        <c:v>5.6517824074092831</c:v>
                      </c:pt>
                      <c:pt idx="20671">
                        <c:v>5.6520254629634481</c:v>
                      </c:pt>
                      <c:pt idx="20672">
                        <c:v>5.6522685185176131</c:v>
                      </c:pt>
                      <c:pt idx="20673">
                        <c:v>5.6525115740717782</c:v>
                      </c:pt>
                      <c:pt idx="20674">
                        <c:v>5.6527546296259432</c:v>
                      </c:pt>
                      <c:pt idx="20675">
                        <c:v>5.6529976851801083</c:v>
                      </c:pt>
                      <c:pt idx="20676">
                        <c:v>5.6532407407415493</c:v>
                      </c:pt>
                      <c:pt idx="20677">
                        <c:v>5.6534837962957143</c:v>
                      </c:pt>
                      <c:pt idx="20678">
                        <c:v>5.6537268518498793</c:v>
                      </c:pt>
                      <c:pt idx="20679">
                        <c:v>5.6539699074040444</c:v>
                      </c:pt>
                      <c:pt idx="20680">
                        <c:v>5.6542129629582094</c:v>
                      </c:pt>
                      <c:pt idx="20681">
                        <c:v>5.6544560185196504</c:v>
                      </c:pt>
                      <c:pt idx="20682">
                        <c:v>5.6546990740738154</c:v>
                      </c:pt>
                      <c:pt idx="20683">
                        <c:v>5.6549421296279805</c:v>
                      </c:pt>
                      <c:pt idx="20684">
                        <c:v>5.6551851851821455</c:v>
                      </c:pt>
                      <c:pt idx="20685">
                        <c:v>5.6554282407363106</c:v>
                      </c:pt>
                      <c:pt idx="20686">
                        <c:v>5.6556712962977516</c:v>
                      </c:pt>
                      <c:pt idx="20687">
                        <c:v>5.6559143518519166</c:v>
                      </c:pt>
                      <c:pt idx="20688">
                        <c:v>5.6561574074060816</c:v>
                      </c:pt>
                      <c:pt idx="20689">
                        <c:v>5.6564004629602467</c:v>
                      </c:pt>
                      <c:pt idx="20690">
                        <c:v>5.6566435185144117</c:v>
                      </c:pt>
                      <c:pt idx="20691">
                        <c:v>5.6568865740758527</c:v>
                      </c:pt>
                      <c:pt idx="20692">
                        <c:v>5.6571296296300178</c:v>
                      </c:pt>
                      <c:pt idx="20693">
                        <c:v>5.6573726851841828</c:v>
                      </c:pt>
                      <c:pt idx="20694">
                        <c:v>5.6576157407383478</c:v>
                      </c:pt>
                      <c:pt idx="20695">
                        <c:v>5.6578587962925129</c:v>
                      </c:pt>
                      <c:pt idx="20696">
                        <c:v>5.6581018518539539</c:v>
                      </c:pt>
                      <c:pt idx="20697">
                        <c:v>5.6583449074081189</c:v>
                      </c:pt>
                      <c:pt idx="20698">
                        <c:v>5.6585879629622839</c:v>
                      </c:pt>
                      <c:pt idx="20699">
                        <c:v>5.658831018516449</c:v>
                      </c:pt>
                      <c:pt idx="20700">
                        <c:v>5.659074074070614</c:v>
                      </c:pt>
                      <c:pt idx="20701">
                        <c:v>5.6593171296247791</c:v>
                      </c:pt>
                      <c:pt idx="20702">
                        <c:v>5.6595601851862201</c:v>
                      </c:pt>
                      <c:pt idx="20703">
                        <c:v>5.6598148148098888</c:v>
                      </c:pt>
                      <c:pt idx="20704">
                        <c:v>5.6600578703713298</c:v>
                      </c:pt>
                      <c:pt idx="20705">
                        <c:v>5.6603009259254948</c:v>
                      </c:pt>
                      <c:pt idx="20706">
                        <c:v>5.6605439814796599</c:v>
                      </c:pt>
                      <c:pt idx="20707">
                        <c:v>5.6607870370338249</c:v>
                      </c:pt>
                      <c:pt idx="20708">
                        <c:v>5.6610300925879899</c:v>
                      </c:pt>
                      <c:pt idx="20709">
                        <c:v>5.6612731481494309</c:v>
                      </c:pt>
                      <c:pt idx="20710">
                        <c:v>5.661516203703596</c:v>
                      </c:pt>
                      <c:pt idx="20711">
                        <c:v>5.661759259257761</c:v>
                      </c:pt>
                      <c:pt idx="20712">
                        <c:v>5.6620023148119261</c:v>
                      </c:pt>
                      <c:pt idx="20713">
                        <c:v>5.6622453703660911</c:v>
                      </c:pt>
                      <c:pt idx="20714">
                        <c:v>5.6624884259275321</c:v>
                      </c:pt>
                      <c:pt idx="20715">
                        <c:v>5.6627314814816971</c:v>
                      </c:pt>
                      <c:pt idx="20716">
                        <c:v>5.6629745370358622</c:v>
                      </c:pt>
                      <c:pt idx="20717">
                        <c:v>5.6632175925900272</c:v>
                      </c:pt>
                      <c:pt idx="20718">
                        <c:v>5.6634606481441923</c:v>
                      </c:pt>
                      <c:pt idx="20719">
                        <c:v>5.6637037037056333</c:v>
                      </c:pt>
                      <c:pt idx="20720">
                        <c:v>5.6639467592597983</c:v>
                      </c:pt>
                      <c:pt idx="20721">
                        <c:v>5.6641898148139633</c:v>
                      </c:pt>
                      <c:pt idx="20722">
                        <c:v>5.6644328703681284</c:v>
                      </c:pt>
                      <c:pt idx="20723">
                        <c:v>5.6646759259222934</c:v>
                      </c:pt>
                      <c:pt idx="20724">
                        <c:v>5.6649189814764584</c:v>
                      </c:pt>
                      <c:pt idx="20725">
                        <c:v>5.6651620370378994</c:v>
                      </c:pt>
                      <c:pt idx="20726">
                        <c:v>5.6654050925920645</c:v>
                      </c:pt>
                      <c:pt idx="20727">
                        <c:v>5.6656481481462295</c:v>
                      </c:pt>
                      <c:pt idx="20728">
                        <c:v>5.6658912037003946</c:v>
                      </c:pt>
                      <c:pt idx="20729">
                        <c:v>5.6661342592545596</c:v>
                      </c:pt>
                      <c:pt idx="20730">
                        <c:v>5.6663773148160006</c:v>
                      </c:pt>
                      <c:pt idx="20731">
                        <c:v>5.6666203703701656</c:v>
                      </c:pt>
                      <c:pt idx="20732">
                        <c:v>5.6668634259243307</c:v>
                      </c:pt>
                      <c:pt idx="20733">
                        <c:v>5.6671064814784957</c:v>
                      </c:pt>
                      <c:pt idx="20734">
                        <c:v>5.6673495370326608</c:v>
                      </c:pt>
                      <c:pt idx="20735">
                        <c:v>5.6675925925941018</c:v>
                      </c:pt>
                      <c:pt idx="20736">
                        <c:v>5.6678356481482668</c:v>
                      </c:pt>
                      <c:pt idx="20737">
                        <c:v>5.6680787037024318</c:v>
                      </c:pt>
                      <c:pt idx="20738">
                        <c:v>5.6683217592565969</c:v>
                      </c:pt>
                      <c:pt idx="20739">
                        <c:v>5.6685648148107619</c:v>
                      </c:pt>
                      <c:pt idx="20740">
                        <c:v>5.6688078703722029</c:v>
                      </c:pt>
                      <c:pt idx="20741">
                        <c:v>5.6690509259263679</c:v>
                      </c:pt>
                      <c:pt idx="20742">
                        <c:v>5.669293981480533</c:v>
                      </c:pt>
                      <c:pt idx="20743">
                        <c:v>5.669537037034698</c:v>
                      </c:pt>
                      <c:pt idx="20744">
                        <c:v>5.6697800925888631</c:v>
                      </c:pt>
                      <c:pt idx="20745">
                        <c:v>5.6700231481430281</c:v>
                      </c:pt>
                      <c:pt idx="20746">
                        <c:v>5.6702662037044691</c:v>
                      </c:pt>
                      <c:pt idx="20747">
                        <c:v>5.6705092592586341</c:v>
                      </c:pt>
                      <c:pt idx="20748">
                        <c:v>5.6707523148127992</c:v>
                      </c:pt>
                      <c:pt idx="20749">
                        <c:v>5.6709953703669642</c:v>
                      </c:pt>
                      <c:pt idx="20750">
                        <c:v>5.6712384259211293</c:v>
                      </c:pt>
                      <c:pt idx="20751">
                        <c:v>5.6714930555520739</c:v>
                      </c:pt>
                      <c:pt idx="20752">
                        <c:v>5.671736111106239</c:v>
                      </c:pt>
                      <c:pt idx="20753">
                        <c:v>5.67197916666768</c:v>
                      </c:pt>
                      <c:pt idx="20754">
                        <c:v>5.672222222221845</c:v>
                      </c:pt>
                      <c:pt idx="20755">
                        <c:v>5.6724652777760101</c:v>
                      </c:pt>
                      <c:pt idx="20756">
                        <c:v>5.6727083333301751</c:v>
                      </c:pt>
                      <c:pt idx="20757">
                        <c:v>5.6729513888843401</c:v>
                      </c:pt>
                      <c:pt idx="20758">
                        <c:v>5.6731944444457811</c:v>
                      </c:pt>
                      <c:pt idx="20759">
                        <c:v>5.6734374999999462</c:v>
                      </c:pt>
                      <c:pt idx="20760">
                        <c:v>5.6736805555541112</c:v>
                      </c:pt>
                      <c:pt idx="20761">
                        <c:v>5.6739236111082763</c:v>
                      </c:pt>
                      <c:pt idx="20762">
                        <c:v>5.6741666666624413</c:v>
                      </c:pt>
                      <c:pt idx="20763">
                        <c:v>5.6744097222238823</c:v>
                      </c:pt>
                      <c:pt idx="20764">
                        <c:v>5.6746527777780473</c:v>
                      </c:pt>
                      <c:pt idx="20765">
                        <c:v>5.6748958333322124</c:v>
                      </c:pt>
                      <c:pt idx="20766">
                        <c:v>5.6751388888863774</c:v>
                      </c:pt>
                      <c:pt idx="20767">
                        <c:v>5.6753819444405424</c:v>
                      </c:pt>
                      <c:pt idx="20768">
                        <c:v>5.6756250000019834</c:v>
                      </c:pt>
                      <c:pt idx="20769">
                        <c:v>5.6758680555561485</c:v>
                      </c:pt>
                      <c:pt idx="20770">
                        <c:v>5.6761111111103135</c:v>
                      </c:pt>
                      <c:pt idx="20771">
                        <c:v>5.6763541666644786</c:v>
                      </c:pt>
                      <c:pt idx="20772">
                        <c:v>5.6765972222186436</c:v>
                      </c:pt>
                      <c:pt idx="20773">
                        <c:v>5.6768402777728086</c:v>
                      </c:pt>
                      <c:pt idx="20774">
                        <c:v>5.6770833333342496</c:v>
                      </c:pt>
                      <c:pt idx="20775">
                        <c:v>5.6773263888884147</c:v>
                      </c:pt>
                      <c:pt idx="20776">
                        <c:v>5.6775694444425797</c:v>
                      </c:pt>
                      <c:pt idx="20777">
                        <c:v>5.6778124999967448</c:v>
                      </c:pt>
                      <c:pt idx="20778">
                        <c:v>5.6780555555509098</c:v>
                      </c:pt>
                      <c:pt idx="20779">
                        <c:v>5.6782986111123508</c:v>
                      </c:pt>
                      <c:pt idx="20780">
                        <c:v>5.6785416666665158</c:v>
                      </c:pt>
                      <c:pt idx="20781">
                        <c:v>5.6787847222206809</c:v>
                      </c:pt>
                      <c:pt idx="20782">
                        <c:v>5.6790277777748459</c:v>
                      </c:pt>
                      <c:pt idx="20783">
                        <c:v>5.6792708333290109</c:v>
                      </c:pt>
                      <c:pt idx="20784">
                        <c:v>5.6795138888904519</c:v>
                      </c:pt>
                      <c:pt idx="20785">
                        <c:v>5.679756944444617</c:v>
                      </c:pt>
                      <c:pt idx="20786">
                        <c:v>5.679999999998782</c:v>
                      </c:pt>
                      <c:pt idx="20787">
                        <c:v>5.6802430555529471</c:v>
                      </c:pt>
                      <c:pt idx="20788">
                        <c:v>5.6804861111071121</c:v>
                      </c:pt>
                      <c:pt idx="20789">
                        <c:v>5.6807291666685531</c:v>
                      </c:pt>
                      <c:pt idx="20790">
                        <c:v>5.6809722222227181</c:v>
                      </c:pt>
                      <c:pt idx="20791">
                        <c:v>5.6812152777768832</c:v>
                      </c:pt>
                      <c:pt idx="20792">
                        <c:v>5.6814583333310482</c:v>
                      </c:pt>
                      <c:pt idx="20793">
                        <c:v>5.6817013888852133</c:v>
                      </c:pt>
                      <c:pt idx="20794">
                        <c:v>5.6819444444393783</c:v>
                      </c:pt>
                      <c:pt idx="20795">
                        <c:v>5.6821875000008193</c:v>
                      </c:pt>
                      <c:pt idx="20796">
                        <c:v>5.6824305555549843</c:v>
                      </c:pt>
                      <c:pt idx="20797">
                        <c:v>5.6826736111091494</c:v>
                      </c:pt>
                      <c:pt idx="20798">
                        <c:v>5.6829166666633144</c:v>
                      </c:pt>
                      <c:pt idx="20799">
                        <c:v>5.6831712962942591</c:v>
                      </c:pt>
                      <c:pt idx="20800">
                        <c:v>5.6834143518484241</c:v>
                      </c:pt>
                      <c:pt idx="20801">
                        <c:v>5.6836574074025892</c:v>
                      </c:pt>
                      <c:pt idx="20802">
                        <c:v>5.6839004629640302</c:v>
                      </c:pt>
                      <c:pt idx="20803">
                        <c:v>5.6841435185181952</c:v>
                      </c:pt>
                      <c:pt idx="20804">
                        <c:v>5.6843865740723603</c:v>
                      </c:pt>
                      <c:pt idx="20805">
                        <c:v>5.6846296296265253</c:v>
                      </c:pt>
                      <c:pt idx="20806">
                        <c:v>5.6848726851806903</c:v>
                      </c:pt>
                      <c:pt idx="20807">
                        <c:v>5.6851157407421313</c:v>
                      </c:pt>
                      <c:pt idx="20808">
                        <c:v>5.6853587962962964</c:v>
                      </c:pt>
                      <c:pt idx="20809">
                        <c:v>5.6856018518504614</c:v>
                      </c:pt>
                      <c:pt idx="20810">
                        <c:v>5.6858449074046264</c:v>
                      </c:pt>
                      <c:pt idx="20811">
                        <c:v>5.6860879629587915</c:v>
                      </c:pt>
                      <c:pt idx="20812">
                        <c:v>5.6863310185202325</c:v>
                      </c:pt>
                      <c:pt idx="20813">
                        <c:v>5.6865740740743975</c:v>
                      </c:pt>
                      <c:pt idx="20814">
                        <c:v>5.6868171296285626</c:v>
                      </c:pt>
                      <c:pt idx="20815">
                        <c:v>5.6870601851827276</c:v>
                      </c:pt>
                      <c:pt idx="20816">
                        <c:v>5.6873032407368926</c:v>
                      </c:pt>
                      <c:pt idx="20817">
                        <c:v>5.6875462962983336</c:v>
                      </c:pt>
                      <c:pt idx="20818">
                        <c:v>5.6877893518524987</c:v>
                      </c:pt>
                      <c:pt idx="20819">
                        <c:v>5.6880324074066637</c:v>
                      </c:pt>
                      <c:pt idx="20820">
                        <c:v>5.6882754629608288</c:v>
                      </c:pt>
                      <c:pt idx="20821">
                        <c:v>5.6885185185149938</c:v>
                      </c:pt>
                      <c:pt idx="20822">
                        <c:v>5.6887615740691588</c:v>
                      </c:pt>
                      <c:pt idx="20823">
                        <c:v>5.6890046296305998</c:v>
                      </c:pt>
                      <c:pt idx="20824">
                        <c:v>5.6892476851847649</c:v>
                      </c:pt>
                      <c:pt idx="20825">
                        <c:v>5.6894907407389299</c:v>
                      </c:pt>
                      <c:pt idx="20826">
                        <c:v>5.6897337962930949</c:v>
                      </c:pt>
                      <c:pt idx="20827">
                        <c:v>5.68997685184726</c:v>
                      </c:pt>
                      <c:pt idx="20828">
                        <c:v>5.690219907408701</c:v>
                      </c:pt>
                      <c:pt idx="20829">
                        <c:v>5.690462962962866</c:v>
                      </c:pt>
                      <c:pt idx="20830">
                        <c:v>5.6907060185170311</c:v>
                      </c:pt>
                      <c:pt idx="20831">
                        <c:v>5.6909490740711961</c:v>
                      </c:pt>
                      <c:pt idx="20832">
                        <c:v>5.6911921296253611</c:v>
                      </c:pt>
                      <c:pt idx="20833">
                        <c:v>5.6914351851868021</c:v>
                      </c:pt>
                      <c:pt idx="20834">
                        <c:v>5.6916782407409672</c:v>
                      </c:pt>
                      <c:pt idx="20835">
                        <c:v>5.6919212962951322</c:v>
                      </c:pt>
                      <c:pt idx="20836">
                        <c:v>5.6921643518492973</c:v>
                      </c:pt>
                      <c:pt idx="20837">
                        <c:v>5.6924074074034623</c:v>
                      </c:pt>
                      <c:pt idx="20838">
                        <c:v>5.6926504629649033</c:v>
                      </c:pt>
                      <c:pt idx="20839">
                        <c:v>5.6928935185190683</c:v>
                      </c:pt>
                      <c:pt idx="20840">
                        <c:v>5.6931365740732334</c:v>
                      </c:pt>
                      <c:pt idx="20841">
                        <c:v>5.6933796296273984</c:v>
                      </c:pt>
                      <c:pt idx="20842">
                        <c:v>5.6936226851815634</c:v>
                      </c:pt>
                      <c:pt idx="20843">
                        <c:v>5.6938657407357285</c:v>
                      </c:pt>
                      <c:pt idx="20844">
                        <c:v>5.6941087962971695</c:v>
                      </c:pt>
                      <c:pt idx="20845">
                        <c:v>5.6943518518513345</c:v>
                      </c:pt>
                      <c:pt idx="20846">
                        <c:v>5.6945949074054996</c:v>
                      </c:pt>
                      <c:pt idx="20847">
                        <c:v>5.6948495370364443</c:v>
                      </c:pt>
                      <c:pt idx="20848">
                        <c:v>5.6950925925906093</c:v>
                      </c:pt>
                      <c:pt idx="20849">
                        <c:v>5.6953356481447743</c:v>
                      </c:pt>
                      <c:pt idx="20850">
                        <c:v>5.6955787036989394</c:v>
                      </c:pt>
                      <c:pt idx="20851">
                        <c:v>5.6958217592603804</c:v>
                      </c:pt>
                      <c:pt idx="20852">
                        <c:v>5.6960648148145454</c:v>
                      </c:pt>
                      <c:pt idx="20853">
                        <c:v>5.6963078703687104</c:v>
                      </c:pt>
                      <c:pt idx="20854">
                        <c:v>5.6965509259228755</c:v>
                      </c:pt>
                      <c:pt idx="20855">
                        <c:v>5.6967939814770405</c:v>
                      </c:pt>
                      <c:pt idx="20856">
                        <c:v>5.6970370370384815</c:v>
                      </c:pt>
                      <c:pt idx="20857">
                        <c:v>5.6972800925926466</c:v>
                      </c:pt>
                      <c:pt idx="20858">
                        <c:v>5.6975231481468116</c:v>
                      </c:pt>
                      <c:pt idx="20859">
                        <c:v>5.6977662037009766</c:v>
                      </c:pt>
                      <c:pt idx="20860">
                        <c:v>5.6980092592551417</c:v>
                      </c:pt>
                      <c:pt idx="20861">
                        <c:v>5.6982523148165827</c:v>
                      </c:pt>
                      <c:pt idx="20862">
                        <c:v>5.6984953703707477</c:v>
                      </c:pt>
                      <c:pt idx="20863">
                        <c:v>5.6987384259249128</c:v>
                      </c:pt>
                      <c:pt idx="20864">
                        <c:v>5.6989814814790778</c:v>
                      </c:pt>
                      <c:pt idx="20865">
                        <c:v>5.6992245370332428</c:v>
                      </c:pt>
                      <c:pt idx="20866">
                        <c:v>5.6994675925946838</c:v>
                      </c:pt>
                      <c:pt idx="20867">
                        <c:v>5.6997106481488489</c:v>
                      </c:pt>
                      <c:pt idx="20868">
                        <c:v>5.6999537037030139</c:v>
                      </c:pt>
                      <c:pt idx="20869">
                        <c:v>5.7001967592571789</c:v>
                      </c:pt>
                      <c:pt idx="20870">
                        <c:v>5.700439814811344</c:v>
                      </c:pt>
                      <c:pt idx="20871">
                        <c:v>5.700682870365509</c:v>
                      </c:pt>
                      <c:pt idx="20872">
                        <c:v>5.70092592592695</c:v>
                      </c:pt>
                      <c:pt idx="20873">
                        <c:v>5.7011689814811151</c:v>
                      </c:pt>
                      <c:pt idx="20874">
                        <c:v>5.7014120370352801</c:v>
                      </c:pt>
                      <c:pt idx="20875">
                        <c:v>5.7016550925894451</c:v>
                      </c:pt>
                      <c:pt idx="20876">
                        <c:v>5.7018981481436102</c:v>
                      </c:pt>
                      <c:pt idx="20877">
                        <c:v>5.7021412037050512</c:v>
                      </c:pt>
                      <c:pt idx="20878">
                        <c:v>5.7023842592592162</c:v>
                      </c:pt>
                      <c:pt idx="20879">
                        <c:v>5.7026273148133813</c:v>
                      </c:pt>
                      <c:pt idx="20880">
                        <c:v>5.7028703703675463</c:v>
                      </c:pt>
                      <c:pt idx="20881">
                        <c:v>5.7031134259217113</c:v>
                      </c:pt>
                      <c:pt idx="20882">
                        <c:v>5.7033564814831523</c:v>
                      </c:pt>
                      <c:pt idx="20883">
                        <c:v>5.7035995370373174</c:v>
                      </c:pt>
                      <c:pt idx="20884">
                        <c:v>5.7038425925914824</c:v>
                      </c:pt>
                      <c:pt idx="20885">
                        <c:v>5.7040856481456474</c:v>
                      </c:pt>
                      <c:pt idx="20886">
                        <c:v>5.7043287036998125</c:v>
                      </c:pt>
                      <c:pt idx="20887">
                        <c:v>5.7045717592612535</c:v>
                      </c:pt>
                      <c:pt idx="20888">
                        <c:v>5.7048148148154185</c:v>
                      </c:pt>
                      <c:pt idx="20889">
                        <c:v>5.7050578703695836</c:v>
                      </c:pt>
                      <c:pt idx="20890">
                        <c:v>5.7053009259237486</c:v>
                      </c:pt>
                      <c:pt idx="20891">
                        <c:v>5.7055439814779136</c:v>
                      </c:pt>
                      <c:pt idx="20892">
                        <c:v>5.7057870370320787</c:v>
                      </c:pt>
                      <c:pt idx="20893">
                        <c:v>5.7060300925935197</c:v>
                      </c:pt>
                      <c:pt idx="20894">
                        <c:v>5.7062731481476847</c:v>
                      </c:pt>
                      <c:pt idx="20895">
                        <c:v>5.7065162037018498</c:v>
                      </c:pt>
                      <c:pt idx="20896">
                        <c:v>5.7067708333327944</c:v>
                      </c:pt>
                      <c:pt idx="20897">
                        <c:v>5.7070138888869595</c:v>
                      </c:pt>
                      <c:pt idx="20898">
                        <c:v>5.7072569444411245</c:v>
                      </c:pt>
                      <c:pt idx="20899">
                        <c:v>5.7074999999952896</c:v>
                      </c:pt>
                      <c:pt idx="20900">
                        <c:v>5.7077430555567306</c:v>
                      </c:pt>
                      <c:pt idx="20901">
                        <c:v>5.7079861111108956</c:v>
                      </c:pt>
                      <c:pt idx="20902">
                        <c:v>5.7082291666650606</c:v>
                      </c:pt>
                      <c:pt idx="20903">
                        <c:v>5.7084722222192257</c:v>
                      </c:pt>
                      <c:pt idx="20904">
                        <c:v>5.7087152777733907</c:v>
                      </c:pt>
                      <c:pt idx="20905">
                        <c:v>5.7089583333348317</c:v>
                      </c:pt>
                      <c:pt idx="20906">
                        <c:v>5.7092013888889968</c:v>
                      </c:pt>
                      <c:pt idx="20907">
                        <c:v>5.7094444444431618</c:v>
                      </c:pt>
                      <c:pt idx="20908">
                        <c:v>5.7096874999973268</c:v>
                      </c:pt>
                      <c:pt idx="20909">
                        <c:v>5.7099305555514919</c:v>
                      </c:pt>
                      <c:pt idx="20910">
                        <c:v>5.7101736111129329</c:v>
                      </c:pt>
                      <c:pt idx="20911">
                        <c:v>5.7104166666670979</c:v>
                      </c:pt>
                      <c:pt idx="20912">
                        <c:v>5.7106597222212629</c:v>
                      </c:pt>
                      <c:pt idx="20913">
                        <c:v>5.710902777775428</c:v>
                      </c:pt>
                      <c:pt idx="20914">
                        <c:v>5.711145833329593</c:v>
                      </c:pt>
                      <c:pt idx="20915">
                        <c:v>5.7113888888837581</c:v>
                      </c:pt>
                      <c:pt idx="20916">
                        <c:v>5.7116319444451991</c:v>
                      </c:pt>
                      <c:pt idx="20917">
                        <c:v>5.7118749999993641</c:v>
                      </c:pt>
                      <c:pt idx="20918">
                        <c:v>5.7121180555535291</c:v>
                      </c:pt>
                      <c:pt idx="20919">
                        <c:v>5.7123611111076942</c:v>
                      </c:pt>
                      <c:pt idx="20920">
                        <c:v>5.7126041666618592</c:v>
                      </c:pt>
                      <c:pt idx="20921">
                        <c:v>5.7128472222233002</c:v>
                      </c:pt>
                      <c:pt idx="20922">
                        <c:v>5.7130902777774653</c:v>
                      </c:pt>
                      <c:pt idx="20923">
                        <c:v>5.7133333333316303</c:v>
                      </c:pt>
                      <c:pt idx="20924">
                        <c:v>5.7135763888857953</c:v>
                      </c:pt>
                      <c:pt idx="20925">
                        <c:v>5.7138194444399604</c:v>
                      </c:pt>
                      <c:pt idx="20926">
                        <c:v>5.7140625000014014</c:v>
                      </c:pt>
                      <c:pt idx="20927">
                        <c:v>5.7143055555555664</c:v>
                      </c:pt>
                      <c:pt idx="20928">
                        <c:v>5.7145486111097314</c:v>
                      </c:pt>
                      <c:pt idx="20929">
                        <c:v>5.7147916666638965</c:v>
                      </c:pt>
                      <c:pt idx="20930">
                        <c:v>5.7150347222180615</c:v>
                      </c:pt>
                      <c:pt idx="20931">
                        <c:v>5.7152777777795025</c:v>
                      </c:pt>
                      <c:pt idx="20932">
                        <c:v>5.7155208333336676</c:v>
                      </c:pt>
                      <c:pt idx="20933">
                        <c:v>5.7157638888878326</c:v>
                      </c:pt>
                      <c:pt idx="20934">
                        <c:v>5.7160069444419976</c:v>
                      </c:pt>
                      <c:pt idx="20935">
                        <c:v>5.7162499999961627</c:v>
                      </c:pt>
                      <c:pt idx="20936">
                        <c:v>5.7164930555576037</c:v>
                      </c:pt>
                      <c:pt idx="20937">
                        <c:v>5.7167361111117687</c:v>
                      </c:pt>
                      <c:pt idx="20938">
                        <c:v>5.7169791666659338</c:v>
                      </c:pt>
                      <c:pt idx="20939">
                        <c:v>5.7172222222200988</c:v>
                      </c:pt>
                      <c:pt idx="20940">
                        <c:v>5.7174652777742638</c:v>
                      </c:pt>
                      <c:pt idx="20941">
                        <c:v>5.7177083333284289</c:v>
                      </c:pt>
                      <c:pt idx="20942">
                        <c:v>5.7179513888898699</c:v>
                      </c:pt>
                      <c:pt idx="20943">
                        <c:v>5.7181944444440349</c:v>
                      </c:pt>
                      <c:pt idx="20944">
                        <c:v>5.7184490740749796</c:v>
                      </c:pt>
                      <c:pt idx="20945">
                        <c:v>5.7186921296291446</c:v>
                      </c:pt>
                      <c:pt idx="20946">
                        <c:v>5.7189351851833097</c:v>
                      </c:pt>
                      <c:pt idx="20947">
                        <c:v>5.7191782407374747</c:v>
                      </c:pt>
                      <c:pt idx="20948">
                        <c:v>5.7194212962916398</c:v>
                      </c:pt>
                      <c:pt idx="20949">
                        <c:v>5.7196643518530808</c:v>
                      </c:pt>
                      <c:pt idx="20950">
                        <c:v>5.7199074074072458</c:v>
                      </c:pt>
                      <c:pt idx="20951">
                        <c:v>5.7201504629614108</c:v>
                      </c:pt>
                      <c:pt idx="20952">
                        <c:v>5.7203935185155759</c:v>
                      </c:pt>
                      <c:pt idx="20953">
                        <c:v>5.7206365740697409</c:v>
                      </c:pt>
                      <c:pt idx="20954">
                        <c:v>5.7208796296311819</c:v>
                      </c:pt>
                      <c:pt idx="20955">
                        <c:v>5.7211226851853469</c:v>
                      </c:pt>
                      <c:pt idx="20956">
                        <c:v>5.721365740739512</c:v>
                      </c:pt>
                      <c:pt idx="20957">
                        <c:v>5.721608796293677</c:v>
                      </c:pt>
                      <c:pt idx="20958">
                        <c:v>5.7218518518478421</c:v>
                      </c:pt>
                      <c:pt idx="20959">
                        <c:v>5.7220949074092831</c:v>
                      </c:pt>
                      <c:pt idx="20960">
                        <c:v>5.7223379629634481</c:v>
                      </c:pt>
                      <c:pt idx="20961">
                        <c:v>5.7225810185176131</c:v>
                      </c:pt>
                      <c:pt idx="20962">
                        <c:v>5.7228240740717782</c:v>
                      </c:pt>
                      <c:pt idx="20963">
                        <c:v>5.7230671296259432</c:v>
                      </c:pt>
                      <c:pt idx="20964">
                        <c:v>5.7233101851801083</c:v>
                      </c:pt>
                      <c:pt idx="20965">
                        <c:v>5.7235532407415493</c:v>
                      </c:pt>
                      <c:pt idx="20966">
                        <c:v>5.7237962962957143</c:v>
                      </c:pt>
                      <c:pt idx="20967">
                        <c:v>5.7240393518498793</c:v>
                      </c:pt>
                      <c:pt idx="20968">
                        <c:v>5.7242824074040444</c:v>
                      </c:pt>
                      <c:pt idx="20969">
                        <c:v>5.7245254629582094</c:v>
                      </c:pt>
                      <c:pt idx="20970">
                        <c:v>5.7247685185196504</c:v>
                      </c:pt>
                      <c:pt idx="20971">
                        <c:v>5.7250115740738154</c:v>
                      </c:pt>
                      <c:pt idx="20972">
                        <c:v>5.7252546296279805</c:v>
                      </c:pt>
                      <c:pt idx="20973">
                        <c:v>5.7254976851821455</c:v>
                      </c:pt>
                      <c:pt idx="20974">
                        <c:v>5.7257407407363106</c:v>
                      </c:pt>
                      <c:pt idx="20975">
                        <c:v>5.7259837962977516</c:v>
                      </c:pt>
                      <c:pt idx="20976">
                        <c:v>5.7262268518519166</c:v>
                      </c:pt>
                      <c:pt idx="20977">
                        <c:v>5.7264699074060816</c:v>
                      </c:pt>
                      <c:pt idx="20978">
                        <c:v>5.7267129629602467</c:v>
                      </c:pt>
                      <c:pt idx="20979">
                        <c:v>5.7269560185144117</c:v>
                      </c:pt>
                      <c:pt idx="20980">
                        <c:v>5.7271990740758527</c:v>
                      </c:pt>
                      <c:pt idx="20981">
                        <c:v>5.7274421296300178</c:v>
                      </c:pt>
                      <c:pt idx="20982">
                        <c:v>5.7276851851841828</c:v>
                      </c:pt>
                      <c:pt idx="20983">
                        <c:v>5.7279282407383478</c:v>
                      </c:pt>
                      <c:pt idx="20984">
                        <c:v>5.7281712962925129</c:v>
                      </c:pt>
                      <c:pt idx="20985">
                        <c:v>5.7284143518539539</c:v>
                      </c:pt>
                      <c:pt idx="20986">
                        <c:v>5.7286574074081189</c:v>
                      </c:pt>
                      <c:pt idx="20987">
                        <c:v>5.7289004629622839</c:v>
                      </c:pt>
                      <c:pt idx="20988">
                        <c:v>5.729143518516449</c:v>
                      </c:pt>
                      <c:pt idx="20989">
                        <c:v>5.729386574070614</c:v>
                      </c:pt>
                      <c:pt idx="20990">
                        <c:v>5.7296296296247791</c:v>
                      </c:pt>
                      <c:pt idx="20991">
                        <c:v>5.7298726851862201</c:v>
                      </c:pt>
                      <c:pt idx="20992">
                        <c:v>5.7301273148098888</c:v>
                      </c:pt>
                      <c:pt idx="20993">
                        <c:v>5.7303703703713298</c:v>
                      </c:pt>
                      <c:pt idx="20994">
                        <c:v>5.7306134259254948</c:v>
                      </c:pt>
                      <c:pt idx="20995">
                        <c:v>5.7308564814796599</c:v>
                      </c:pt>
                      <c:pt idx="20996">
                        <c:v>5.7310995370338249</c:v>
                      </c:pt>
                      <c:pt idx="20997">
                        <c:v>5.7313425925879899</c:v>
                      </c:pt>
                      <c:pt idx="20998">
                        <c:v>5.7315856481494309</c:v>
                      </c:pt>
                      <c:pt idx="20999">
                        <c:v>5.731828703703596</c:v>
                      </c:pt>
                      <c:pt idx="21000">
                        <c:v>5.732071759257761</c:v>
                      </c:pt>
                      <c:pt idx="21001">
                        <c:v>5.7323148148119261</c:v>
                      </c:pt>
                      <c:pt idx="21002">
                        <c:v>5.7325578703660911</c:v>
                      </c:pt>
                      <c:pt idx="21003">
                        <c:v>5.7328009259275321</c:v>
                      </c:pt>
                      <c:pt idx="21004">
                        <c:v>5.7330439814816971</c:v>
                      </c:pt>
                      <c:pt idx="21005">
                        <c:v>5.7332870370358622</c:v>
                      </c:pt>
                      <c:pt idx="21006">
                        <c:v>5.7335300925900272</c:v>
                      </c:pt>
                      <c:pt idx="21007">
                        <c:v>5.7337731481441923</c:v>
                      </c:pt>
                      <c:pt idx="21008">
                        <c:v>5.7340162037056333</c:v>
                      </c:pt>
                      <c:pt idx="21009">
                        <c:v>5.7342592592597983</c:v>
                      </c:pt>
                      <c:pt idx="21010">
                        <c:v>5.7345023148139633</c:v>
                      </c:pt>
                      <c:pt idx="21011">
                        <c:v>5.7347453703681284</c:v>
                      </c:pt>
                      <c:pt idx="21012">
                        <c:v>5.7349884259222934</c:v>
                      </c:pt>
                      <c:pt idx="21013">
                        <c:v>5.7352314814764584</c:v>
                      </c:pt>
                      <c:pt idx="21014">
                        <c:v>5.7354745370378994</c:v>
                      </c:pt>
                      <c:pt idx="21015">
                        <c:v>5.7357175925920645</c:v>
                      </c:pt>
                      <c:pt idx="21016">
                        <c:v>5.7359606481462295</c:v>
                      </c:pt>
                      <c:pt idx="21017">
                        <c:v>5.7362037037003946</c:v>
                      </c:pt>
                      <c:pt idx="21018">
                        <c:v>5.7364467592545596</c:v>
                      </c:pt>
                      <c:pt idx="21019">
                        <c:v>5.7366898148160006</c:v>
                      </c:pt>
                      <c:pt idx="21020">
                        <c:v>5.7369328703701656</c:v>
                      </c:pt>
                      <c:pt idx="21021">
                        <c:v>5.7371759259243307</c:v>
                      </c:pt>
                      <c:pt idx="21022">
                        <c:v>5.7374189814784957</c:v>
                      </c:pt>
                      <c:pt idx="21023">
                        <c:v>5.7376620370326608</c:v>
                      </c:pt>
                      <c:pt idx="21024">
                        <c:v>5.7379050925941018</c:v>
                      </c:pt>
                      <c:pt idx="21025">
                        <c:v>5.7381481481482668</c:v>
                      </c:pt>
                      <c:pt idx="21026">
                        <c:v>5.7383912037024318</c:v>
                      </c:pt>
                      <c:pt idx="21027">
                        <c:v>5.7386342592565969</c:v>
                      </c:pt>
                      <c:pt idx="21028">
                        <c:v>5.7388773148107619</c:v>
                      </c:pt>
                      <c:pt idx="21029">
                        <c:v>5.7391203703722029</c:v>
                      </c:pt>
                      <c:pt idx="21030">
                        <c:v>5.7393634259263679</c:v>
                      </c:pt>
                      <c:pt idx="21031">
                        <c:v>5.739606481480533</c:v>
                      </c:pt>
                      <c:pt idx="21032">
                        <c:v>5.739849537034698</c:v>
                      </c:pt>
                      <c:pt idx="21033">
                        <c:v>5.7400925925888631</c:v>
                      </c:pt>
                      <c:pt idx="21034">
                        <c:v>5.7403356481430281</c:v>
                      </c:pt>
                      <c:pt idx="21035">
                        <c:v>5.7405787037044691</c:v>
                      </c:pt>
                      <c:pt idx="21036">
                        <c:v>5.7408217592586341</c:v>
                      </c:pt>
                      <c:pt idx="21037">
                        <c:v>5.7410648148127992</c:v>
                      </c:pt>
                      <c:pt idx="21038">
                        <c:v>5.7413078703669642</c:v>
                      </c:pt>
                      <c:pt idx="21039">
                        <c:v>5.7415509259211293</c:v>
                      </c:pt>
                      <c:pt idx="21040">
                        <c:v>5.7417939814825703</c:v>
                      </c:pt>
                      <c:pt idx="21041">
                        <c:v>5.742048611106239</c:v>
                      </c:pt>
                      <c:pt idx="21042">
                        <c:v>5.74229166666768</c:v>
                      </c:pt>
                      <c:pt idx="21043">
                        <c:v>5.742534722221845</c:v>
                      </c:pt>
                      <c:pt idx="21044">
                        <c:v>5.7427777777760101</c:v>
                      </c:pt>
                      <c:pt idx="21045">
                        <c:v>5.7430208333301751</c:v>
                      </c:pt>
                      <c:pt idx="21046">
                        <c:v>5.7432638888843401</c:v>
                      </c:pt>
                      <c:pt idx="21047">
                        <c:v>5.7435069444457811</c:v>
                      </c:pt>
                      <c:pt idx="21048">
                        <c:v>5.7437499999999462</c:v>
                      </c:pt>
                      <c:pt idx="21049">
                        <c:v>5.7439930555541112</c:v>
                      </c:pt>
                      <c:pt idx="21050">
                        <c:v>5.7442361111082763</c:v>
                      </c:pt>
                      <c:pt idx="21051">
                        <c:v>5.7444791666624413</c:v>
                      </c:pt>
                      <c:pt idx="21052">
                        <c:v>5.7447222222238823</c:v>
                      </c:pt>
                      <c:pt idx="21053">
                        <c:v>5.7449652777780473</c:v>
                      </c:pt>
                      <c:pt idx="21054">
                        <c:v>5.7452083333322124</c:v>
                      </c:pt>
                      <c:pt idx="21055">
                        <c:v>5.7454513888863774</c:v>
                      </c:pt>
                      <c:pt idx="21056">
                        <c:v>5.7456944444405424</c:v>
                      </c:pt>
                      <c:pt idx="21057">
                        <c:v>5.7459375000019834</c:v>
                      </c:pt>
                      <c:pt idx="21058">
                        <c:v>5.7461805555561485</c:v>
                      </c:pt>
                      <c:pt idx="21059">
                        <c:v>5.7464236111103135</c:v>
                      </c:pt>
                      <c:pt idx="21060">
                        <c:v>5.7466666666644786</c:v>
                      </c:pt>
                      <c:pt idx="21061">
                        <c:v>5.7469097222186436</c:v>
                      </c:pt>
                      <c:pt idx="21062">
                        <c:v>5.7471527777728086</c:v>
                      </c:pt>
                      <c:pt idx="21063">
                        <c:v>5.7473958333342496</c:v>
                      </c:pt>
                      <c:pt idx="21064">
                        <c:v>5.7476388888884147</c:v>
                      </c:pt>
                      <c:pt idx="21065">
                        <c:v>5.7478819444425797</c:v>
                      </c:pt>
                      <c:pt idx="21066">
                        <c:v>5.7481249999967448</c:v>
                      </c:pt>
                      <c:pt idx="21067">
                        <c:v>5.7483680555509098</c:v>
                      </c:pt>
                      <c:pt idx="21068">
                        <c:v>5.7486111111123508</c:v>
                      </c:pt>
                      <c:pt idx="21069">
                        <c:v>5.7488541666665158</c:v>
                      </c:pt>
                      <c:pt idx="21070">
                        <c:v>5.7490972222206809</c:v>
                      </c:pt>
                      <c:pt idx="21071">
                        <c:v>5.7493402777748459</c:v>
                      </c:pt>
                      <c:pt idx="21072">
                        <c:v>5.7495833333290109</c:v>
                      </c:pt>
                      <c:pt idx="21073">
                        <c:v>5.7498263888904519</c:v>
                      </c:pt>
                      <c:pt idx="21074">
                        <c:v>5.750069444444617</c:v>
                      </c:pt>
                      <c:pt idx="21075">
                        <c:v>5.750312499998782</c:v>
                      </c:pt>
                      <c:pt idx="21076">
                        <c:v>5.7505555555529471</c:v>
                      </c:pt>
                      <c:pt idx="21077">
                        <c:v>5.7507986111071121</c:v>
                      </c:pt>
                      <c:pt idx="21078">
                        <c:v>5.7510416666685531</c:v>
                      </c:pt>
                      <c:pt idx="21079">
                        <c:v>5.7512847222227181</c:v>
                      </c:pt>
                      <c:pt idx="21080">
                        <c:v>5.7515277777768832</c:v>
                      </c:pt>
                      <c:pt idx="21081">
                        <c:v>5.7517708333310482</c:v>
                      </c:pt>
                      <c:pt idx="21082">
                        <c:v>5.7520138888852133</c:v>
                      </c:pt>
                      <c:pt idx="21083">
                        <c:v>5.7522569444393783</c:v>
                      </c:pt>
                      <c:pt idx="21084">
                        <c:v>5.7525000000008193</c:v>
                      </c:pt>
                      <c:pt idx="21085">
                        <c:v>5.7527430555549843</c:v>
                      </c:pt>
                      <c:pt idx="21086">
                        <c:v>5.7529861111091494</c:v>
                      </c:pt>
                      <c:pt idx="21087">
                        <c:v>5.7532291666633144</c:v>
                      </c:pt>
                      <c:pt idx="21088">
                        <c:v>5.7534722222174794</c:v>
                      </c:pt>
                      <c:pt idx="21089">
                        <c:v>5.7537268518484241</c:v>
                      </c:pt>
                      <c:pt idx="21090">
                        <c:v>5.7539699074025892</c:v>
                      </c:pt>
                      <c:pt idx="21091">
                        <c:v>5.7542129629640302</c:v>
                      </c:pt>
                      <c:pt idx="21092">
                        <c:v>5.7544560185181952</c:v>
                      </c:pt>
                      <c:pt idx="21093">
                        <c:v>5.7546990740723603</c:v>
                      </c:pt>
                      <c:pt idx="21094">
                        <c:v>5.7549421296265253</c:v>
                      </c:pt>
                      <c:pt idx="21095">
                        <c:v>5.7551851851806903</c:v>
                      </c:pt>
                      <c:pt idx="21096">
                        <c:v>5.7554282407421313</c:v>
                      </c:pt>
                      <c:pt idx="21097">
                        <c:v>5.7556712962962964</c:v>
                      </c:pt>
                      <c:pt idx="21098">
                        <c:v>5.7559143518504614</c:v>
                      </c:pt>
                      <c:pt idx="21099">
                        <c:v>5.7561574074046264</c:v>
                      </c:pt>
                      <c:pt idx="21100">
                        <c:v>5.7564004629587915</c:v>
                      </c:pt>
                      <c:pt idx="21101">
                        <c:v>5.7566435185202325</c:v>
                      </c:pt>
                      <c:pt idx="21102">
                        <c:v>5.7568865740743975</c:v>
                      </c:pt>
                      <c:pt idx="21103">
                        <c:v>5.7571296296285626</c:v>
                      </c:pt>
                      <c:pt idx="21104">
                        <c:v>5.7573726851827276</c:v>
                      </c:pt>
                      <c:pt idx="21105">
                        <c:v>5.7576157407368926</c:v>
                      </c:pt>
                      <c:pt idx="21106">
                        <c:v>5.7578587962983336</c:v>
                      </c:pt>
                      <c:pt idx="21107">
                        <c:v>5.7581018518524987</c:v>
                      </c:pt>
                      <c:pt idx="21108">
                        <c:v>5.7583449074066637</c:v>
                      </c:pt>
                      <c:pt idx="21109">
                        <c:v>5.7585879629608288</c:v>
                      </c:pt>
                      <c:pt idx="21110">
                        <c:v>5.7588310185149938</c:v>
                      </c:pt>
                      <c:pt idx="21111">
                        <c:v>5.7590740740691588</c:v>
                      </c:pt>
                      <c:pt idx="21112">
                        <c:v>5.7593171296305998</c:v>
                      </c:pt>
                      <c:pt idx="21113">
                        <c:v>5.7595601851847649</c:v>
                      </c:pt>
                      <c:pt idx="21114">
                        <c:v>5.7598032407389299</c:v>
                      </c:pt>
                      <c:pt idx="21115">
                        <c:v>5.7600462962930949</c:v>
                      </c:pt>
                      <c:pt idx="21116">
                        <c:v>5.76028935184726</c:v>
                      </c:pt>
                      <c:pt idx="21117">
                        <c:v>5.760532407408701</c:v>
                      </c:pt>
                      <c:pt idx="21118">
                        <c:v>5.760775462962866</c:v>
                      </c:pt>
                      <c:pt idx="21119">
                        <c:v>5.7610185185170311</c:v>
                      </c:pt>
                      <c:pt idx="21120">
                        <c:v>5.7612615740711961</c:v>
                      </c:pt>
                      <c:pt idx="21121">
                        <c:v>5.7615046296253611</c:v>
                      </c:pt>
                      <c:pt idx="21122">
                        <c:v>5.7617476851868021</c:v>
                      </c:pt>
                      <c:pt idx="21123">
                        <c:v>5.7619907407409672</c:v>
                      </c:pt>
                      <c:pt idx="21124">
                        <c:v>5.7622337962951322</c:v>
                      </c:pt>
                      <c:pt idx="21125">
                        <c:v>5.7624768518492973</c:v>
                      </c:pt>
                      <c:pt idx="21126">
                        <c:v>5.7627199074034623</c:v>
                      </c:pt>
                      <c:pt idx="21127">
                        <c:v>5.7629629629649033</c:v>
                      </c:pt>
                      <c:pt idx="21128">
                        <c:v>5.7632060185190683</c:v>
                      </c:pt>
                      <c:pt idx="21129">
                        <c:v>5.7634490740732334</c:v>
                      </c:pt>
                      <c:pt idx="21130">
                        <c:v>5.7636921296273984</c:v>
                      </c:pt>
                      <c:pt idx="21131">
                        <c:v>5.7639351851815634</c:v>
                      </c:pt>
                      <c:pt idx="21132">
                        <c:v>5.7641782407357285</c:v>
                      </c:pt>
                      <c:pt idx="21133">
                        <c:v>5.7644212962971695</c:v>
                      </c:pt>
                      <c:pt idx="21134">
                        <c:v>5.7646643518513345</c:v>
                      </c:pt>
                      <c:pt idx="21135">
                        <c:v>5.7649074074054996</c:v>
                      </c:pt>
                      <c:pt idx="21136">
                        <c:v>5.7651504629596646</c:v>
                      </c:pt>
                      <c:pt idx="21137">
                        <c:v>5.7654050925906093</c:v>
                      </c:pt>
                      <c:pt idx="21138">
                        <c:v>5.7656481481447743</c:v>
                      </c:pt>
                      <c:pt idx="21139">
                        <c:v>5.7658912036989394</c:v>
                      </c:pt>
                      <c:pt idx="21140">
                        <c:v>5.7661342592603804</c:v>
                      </c:pt>
                      <c:pt idx="21141">
                        <c:v>5.7663773148145454</c:v>
                      </c:pt>
                      <c:pt idx="21142">
                        <c:v>5.7666203703687104</c:v>
                      </c:pt>
                      <c:pt idx="21143">
                        <c:v>5.7668634259228755</c:v>
                      </c:pt>
                      <c:pt idx="21144">
                        <c:v>5.7671064814770405</c:v>
                      </c:pt>
                      <c:pt idx="21145">
                        <c:v>5.7673495370384815</c:v>
                      </c:pt>
                      <c:pt idx="21146">
                        <c:v>5.7675925925926466</c:v>
                      </c:pt>
                      <c:pt idx="21147">
                        <c:v>5.7678356481468116</c:v>
                      </c:pt>
                      <c:pt idx="21148">
                        <c:v>5.7680787037009766</c:v>
                      </c:pt>
                      <c:pt idx="21149">
                        <c:v>5.7683217592551417</c:v>
                      </c:pt>
                      <c:pt idx="21150">
                        <c:v>5.7685648148165827</c:v>
                      </c:pt>
                      <c:pt idx="21151">
                        <c:v>5.7688078703707477</c:v>
                      </c:pt>
                      <c:pt idx="21152">
                        <c:v>5.7690509259249128</c:v>
                      </c:pt>
                      <c:pt idx="21153">
                        <c:v>5.7692939814790778</c:v>
                      </c:pt>
                      <c:pt idx="21154">
                        <c:v>5.7695370370332428</c:v>
                      </c:pt>
                      <c:pt idx="21155">
                        <c:v>5.7697800925946838</c:v>
                      </c:pt>
                      <c:pt idx="21156">
                        <c:v>5.7700231481488489</c:v>
                      </c:pt>
                      <c:pt idx="21157">
                        <c:v>5.7702662037030139</c:v>
                      </c:pt>
                      <c:pt idx="21158">
                        <c:v>5.7705092592571789</c:v>
                      </c:pt>
                      <c:pt idx="21159">
                        <c:v>5.770752314811344</c:v>
                      </c:pt>
                      <c:pt idx="21160">
                        <c:v>5.770995370365509</c:v>
                      </c:pt>
                      <c:pt idx="21161">
                        <c:v>5.77123842592695</c:v>
                      </c:pt>
                      <c:pt idx="21162">
                        <c:v>5.7714814814811151</c:v>
                      </c:pt>
                      <c:pt idx="21163">
                        <c:v>5.7717245370352801</c:v>
                      </c:pt>
                      <c:pt idx="21164">
                        <c:v>5.7719675925894451</c:v>
                      </c:pt>
                      <c:pt idx="21165">
                        <c:v>5.7722106481436102</c:v>
                      </c:pt>
                      <c:pt idx="21166">
                        <c:v>5.7724537037050512</c:v>
                      </c:pt>
                      <c:pt idx="21167">
                        <c:v>5.7726967592592162</c:v>
                      </c:pt>
                      <c:pt idx="21168">
                        <c:v>5.7729398148133813</c:v>
                      </c:pt>
                      <c:pt idx="21169">
                        <c:v>5.7731828703675463</c:v>
                      </c:pt>
                      <c:pt idx="21170">
                        <c:v>5.7734259259217113</c:v>
                      </c:pt>
                      <c:pt idx="21171">
                        <c:v>5.7736689814831523</c:v>
                      </c:pt>
                      <c:pt idx="21172">
                        <c:v>5.7739120370373174</c:v>
                      </c:pt>
                      <c:pt idx="21173">
                        <c:v>5.7741550925914824</c:v>
                      </c:pt>
                      <c:pt idx="21174">
                        <c:v>5.7743981481456474</c:v>
                      </c:pt>
                      <c:pt idx="21175">
                        <c:v>5.7746412036998125</c:v>
                      </c:pt>
                      <c:pt idx="21176">
                        <c:v>5.7748842592612535</c:v>
                      </c:pt>
                      <c:pt idx="21177">
                        <c:v>5.7751273148154185</c:v>
                      </c:pt>
                      <c:pt idx="21178">
                        <c:v>5.7753703703695836</c:v>
                      </c:pt>
                      <c:pt idx="21179">
                        <c:v>5.7756134259237486</c:v>
                      </c:pt>
                      <c:pt idx="21180">
                        <c:v>5.7758564814779136</c:v>
                      </c:pt>
                      <c:pt idx="21181">
                        <c:v>5.7760995370320787</c:v>
                      </c:pt>
                      <c:pt idx="21182">
                        <c:v>5.7763425925935197</c:v>
                      </c:pt>
                      <c:pt idx="21183">
                        <c:v>5.7765856481476847</c:v>
                      </c:pt>
                      <c:pt idx="21184">
                        <c:v>5.7768287037018498</c:v>
                      </c:pt>
                      <c:pt idx="21185">
                        <c:v>5.7770717592560148</c:v>
                      </c:pt>
                      <c:pt idx="21186">
                        <c:v>5.7773263888869595</c:v>
                      </c:pt>
                      <c:pt idx="21187">
                        <c:v>5.7775694444411245</c:v>
                      </c:pt>
                      <c:pt idx="21188">
                        <c:v>5.7778124999952896</c:v>
                      </c:pt>
                      <c:pt idx="21189">
                        <c:v>5.7780555555567306</c:v>
                      </c:pt>
                      <c:pt idx="21190">
                        <c:v>5.7782986111108956</c:v>
                      </c:pt>
                      <c:pt idx="21191">
                        <c:v>5.7785416666650606</c:v>
                      </c:pt>
                      <c:pt idx="21192">
                        <c:v>5.7787847222192257</c:v>
                      </c:pt>
                      <c:pt idx="21193">
                        <c:v>5.7790277777733907</c:v>
                      </c:pt>
                      <c:pt idx="21194">
                        <c:v>5.7792708333348317</c:v>
                      </c:pt>
                      <c:pt idx="21195">
                        <c:v>5.7795138888889968</c:v>
                      </c:pt>
                      <c:pt idx="21196">
                        <c:v>5.7797569444431618</c:v>
                      </c:pt>
                      <c:pt idx="21197">
                        <c:v>5.7799999999973268</c:v>
                      </c:pt>
                      <c:pt idx="21198">
                        <c:v>5.7802430555514919</c:v>
                      </c:pt>
                      <c:pt idx="21199">
                        <c:v>5.7804861111129329</c:v>
                      </c:pt>
                      <c:pt idx="21200">
                        <c:v>5.7807291666670979</c:v>
                      </c:pt>
                      <c:pt idx="21201">
                        <c:v>5.7809722222212629</c:v>
                      </c:pt>
                      <c:pt idx="21202">
                        <c:v>5.781215277775428</c:v>
                      </c:pt>
                      <c:pt idx="21203">
                        <c:v>5.781458333329593</c:v>
                      </c:pt>
                      <c:pt idx="21204">
                        <c:v>5.7817013888837581</c:v>
                      </c:pt>
                      <c:pt idx="21205">
                        <c:v>5.7819444444451991</c:v>
                      </c:pt>
                      <c:pt idx="21206">
                        <c:v>5.7821874999993641</c:v>
                      </c:pt>
                      <c:pt idx="21207">
                        <c:v>5.7824305555535291</c:v>
                      </c:pt>
                      <c:pt idx="21208">
                        <c:v>5.7826736111076942</c:v>
                      </c:pt>
                      <c:pt idx="21209">
                        <c:v>5.7829166666618592</c:v>
                      </c:pt>
                      <c:pt idx="21210">
                        <c:v>5.7831597222233002</c:v>
                      </c:pt>
                      <c:pt idx="21211">
                        <c:v>5.7834027777774653</c:v>
                      </c:pt>
                      <c:pt idx="21212">
                        <c:v>5.7836458333316303</c:v>
                      </c:pt>
                      <c:pt idx="21213">
                        <c:v>5.7838888888857953</c:v>
                      </c:pt>
                      <c:pt idx="21214">
                        <c:v>5.7841319444399604</c:v>
                      </c:pt>
                      <c:pt idx="21215">
                        <c:v>5.7843750000014014</c:v>
                      </c:pt>
                      <c:pt idx="21216">
                        <c:v>5.7846180555555664</c:v>
                      </c:pt>
                      <c:pt idx="21217">
                        <c:v>5.7848611111097314</c:v>
                      </c:pt>
                      <c:pt idx="21218">
                        <c:v>5.7851041666638965</c:v>
                      </c:pt>
                      <c:pt idx="21219">
                        <c:v>5.7853472222180615</c:v>
                      </c:pt>
                      <c:pt idx="21220">
                        <c:v>5.7855902777795025</c:v>
                      </c:pt>
                      <c:pt idx="21221">
                        <c:v>5.7858333333336676</c:v>
                      </c:pt>
                      <c:pt idx="21222">
                        <c:v>5.7860763888878326</c:v>
                      </c:pt>
                      <c:pt idx="21223">
                        <c:v>5.7863194444419976</c:v>
                      </c:pt>
                      <c:pt idx="21224">
                        <c:v>5.7865624999961627</c:v>
                      </c:pt>
                      <c:pt idx="21225">
                        <c:v>5.7868055555576037</c:v>
                      </c:pt>
                      <c:pt idx="21226">
                        <c:v>5.7870486111117687</c:v>
                      </c:pt>
                      <c:pt idx="21227">
                        <c:v>5.7872916666659338</c:v>
                      </c:pt>
                      <c:pt idx="21228">
                        <c:v>5.7875347222200988</c:v>
                      </c:pt>
                      <c:pt idx="21229">
                        <c:v>5.7877777777742638</c:v>
                      </c:pt>
                      <c:pt idx="21230">
                        <c:v>5.7880208333284289</c:v>
                      </c:pt>
                      <c:pt idx="21231">
                        <c:v>5.7882638888898699</c:v>
                      </c:pt>
                      <c:pt idx="21232">
                        <c:v>5.7885069444440349</c:v>
                      </c:pt>
                      <c:pt idx="21233">
                        <c:v>5.7887499999981999</c:v>
                      </c:pt>
                      <c:pt idx="21234">
                        <c:v>5.7890046296291446</c:v>
                      </c:pt>
                      <c:pt idx="21235">
                        <c:v>5.7892476851833097</c:v>
                      </c:pt>
                      <c:pt idx="21236">
                        <c:v>5.7894907407374747</c:v>
                      </c:pt>
                      <c:pt idx="21237">
                        <c:v>5.7897337962916398</c:v>
                      </c:pt>
                      <c:pt idx="21238">
                        <c:v>5.7899768518530808</c:v>
                      </c:pt>
                      <c:pt idx="21239">
                        <c:v>5.7902199074072458</c:v>
                      </c:pt>
                      <c:pt idx="21240">
                        <c:v>5.7904629629614108</c:v>
                      </c:pt>
                      <c:pt idx="21241">
                        <c:v>5.7907060185155759</c:v>
                      </c:pt>
                      <c:pt idx="21242">
                        <c:v>5.7909490740697409</c:v>
                      </c:pt>
                      <c:pt idx="21243">
                        <c:v>5.7911921296311819</c:v>
                      </c:pt>
                      <c:pt idx="21244">
                        <c:v>5.7914351851853469</c:v>
                      </c:pt>
                      <c:pt idx="21245">
                        <c:v>5.791678240739512</c:v>
                      </c:pt>
                      <c:pt idx="21246">
                        <c:v>5.791921296293677</c:v>
                      </c:pt>
                      <c:pt idx="21247">
                        <c:v>5.7921643518478421</c:v>
                      </c:pt>
                      <c:pt idx="21248">
                        <c:v>5.7924074074092831</c:v>
                      </c:pt>
                      <c:pt idx="21249">
                        <c:v>5.7926504629634481</c:v>
                      </c:pt>
                      <c:pt idx="21250">
                        <c:v>5.7928935185176131</c:v>
                      </c:pt>
                      <c:pt idx="21251">
                        <c:v>5.7931365740717782</c:v>
                      </c:pt>
                      <c:pt idx="21252">
                        <c:v>5.7933796296259432</c:v>
                      </c:pt>
                      <c:pt idx="21253">
                        <c:v>5.7936226851801083</c:v>
                      </c:pt>
                      <c:pt idx="21254">
                        <c:v>5.7938657407415493</c:v>
                      </c:pt>
                      <c:pt idx="21255">
                        <c:v>5.7941087962957143</c:v>
                      </c:pt>
                      <c:pt idx="21256">
                        <c:v>5.7943518518498793</c:v>
                      </c:pt>
                      <c:pt idx="21257">
                        <c:v>5.7945949074040444</c:v>
                      </c:pt>
                      <c:pt idx="21258">
                        <c:v>5.7948379629582094</c:v>
                      </c:pt>
                      <c:pt idx="21259">
                        <c:v>5.7950810185196504</c:v>
                      </c:pt>
                      <c:pt idx="21260">
                        <c:v>5.7953240740738154</c:v>
                      </c:pt>
                      <c:pt idx="21261">
                        <c:v>5.7955671296279805</c:v>
                      </c:pt>
                      <c:pt idx="21262">
                        <c:v>5.7958101851821455</c:v>
                      </c:pt>
                      <c:pt idx="21263">
                        <c:v>5.7960532407363106</c:v>
                      </c:pt>
                      <c:pt idx="21264">
                        <c:v>5.7962962962977516</c:v>
                      </c:pt>
                      <c:pt idx="21265">
                        <c:v>5.7965393518519166</c:v>
                      </c:pt>
                      <c:pt idx="21266">
                        <c:v>5.7967824074060816</c:v>
                      </c:pt>
                      <c:pt idx="21267">
                        <c:v>5.7970254629602467</c:v>
                      </c:pt>
                      <c:pt idx="21268">
                        <c:v>5.7972685185144117</c:v>
                      </c:pt>
                      <c:pt idx="21269">
                        <c:v>5.7975115740758527</c:v>
                      </c:pt>
                      <c:pt idx="21270">
                        <c:v>5.7977546296300178</c:v>
                      </c:pt>
                      <c:pt idx="21271">
                        <c:v>5.7979976851841828</c:v>
                      </c:pt>
                      <c:pt idx="21272">
                        <c:v>5.7982407407383478</c:v>
                      </c:pt>
                      <c:pt idx="21273">
                        <c:v>5.7984837962925129</c:v>
                      </c:pt>
                      <c:pt idx="21274">
                        <c:v>5.7987268518539539</c:v>
                      </c:pt>
                      <c:pt idx="21275">
                        <c:v>5.7989699074081189</c:v>
                      </c:pt>
                      <c:pt idx="21276">
                        <c:v>5.7992129629622839</c:v>
                      </c:pt>
                      <c:pt idx="21277">
                        <c:v>5.799456018516449</c:v>
                      </c:pt>
                      <c:pt idx="21278">
                        <c:v>5.799699074070614</c:v>
                      </c:pt>
                      <c:pt idx="21279">
                        <c:v>5.7999421296247791</c:v>
                      </c:pt>
                      <c:pt idx="21280">
                        <c:v>5.8001851851862201</c:v>
                      </c:pt>
                      <c:pt idx="21281">
                        <c:v>5.8004282407403851</c:v>
                      </c:pt>
                      <c:pt idx="21282">
                        <c:v>5.8006828703713298</c:v>
                      </c:pt>
                      <c:pt idx="21283">
                        <c:v>5.8009259259254948</c:v>
                      </c:pt>
                      <c:pt idx="21284">
                        <c:v>5.8011689814796599</c:v>
                      </c:pt>
                      <c:pt idx="21285">
                        <c:v>5.8014120370338249</c:v>
                      </c:pt>
                      <c:pt idx="21286">
                        <c:v>5.8016550925879899</c:v>
                      </c:pt>
                      <c:pt idx="21287">
                        <c:v>5.8018981481494309</c:v>
                      </c:pt>
                      <c:pt idx="21288">
                        <c:v>5.802141203703596</c:v>
                      </c:pt>
                      <c:pt idx="21289">
                        <c:v>5.802384259257761</c:v>
                      </c:pt>
                      <c:pt idx="21290">
                        <c:v>5.8026273148119261</c:v>
                      </c:pt>
                      <c:pt idx="21291">
                        <c:v>5.8028703703660911</c:v>
                      </c:pt>
                      <c:pt idx="21292">
                        <c:v>5.8031134259275321</c:v>
                      </c:pt>
                      <c:pt idx="21293">
                        <c:v>5.8033564814816971</c:v>
                      </c:pt>
                      <c:pt idx="21294">
                        <c:v>5.8035995370358622</c:v>
                      </c:pt>
                      <c:pt idx="21295">
                        <c:v>5.8038425925900272</c:v>
                      </c:pt>
                      <c:pt idx="21296">
                        <c:v>5.8040856481441923</c:v>
                      </c:pt>
                      <c:pt idx="21297">
                        <c:v>5.8043287037056333</c:v>
                      </c:pt>
                      <c:pt idx="21298">
                        <c:v>5.8045717592597983</c:v>
                      </c:pt>
                      <c:pt idx="21299">
                        <c:v>5.8048148148139633</c:v>
                      </c:pt>
                      <c:pt idx="21300">
                        <c:v>5.8050578703681284</c:v>
                      </c:pt>
                      <c:pt idx="21301">
                        <c:v>5.8053009259222934</c:v>
                      </c:pt>
                      <c:pt idx="21302">
                        <c:v>5.8055439814764584</c:v>
                      </c:pt>
                      <c:pt idx="21303">
                        <c:v>5.8057870370378994</c:v>
                      </c:pt>
                      <c:pt idx="21304">
                        <c:v>5.8060300925920645</c:v>
                      </c:pt>
                      <c:pt idx="21305">
                        <c:v>5.8062731481462295</c:v>
                      </c:pt>
                      <c:pt idx="21306">
                        <c:v>5.8065162037003946</c:v>
                      </c:pt>
                      <c:pt idx="21307">
                        <c:v>5.8067592592545596</c:v>
                      </c:pt>
                      <c:pt idx="21308">
                        <c:v>5.8070023148160006</c:v>
                      </c:pt>
                      <c:pt idx="21309">
                        <c:v>5.8072453703701656</c:v>
                      </c:pt>
                      <c:pt idx="21310">
                        <c:v>5.8074884259243307</c:v>
                      </c:pt>
                      <c:pt idx="21311">
                        <c:v>5.8077314814784957</c:v>
                      </c:pt>
                      <c:pt idx="21312">
                        <c:v>5.8079745370326608</c:v>
                      </c:pt>
                      <c:pt idx="21313">
                        <c:v>5.8082175925941018</c:v>
                      </c:pt>
                      <c:pt idx="21314">
                        <c:v>5.8084606481482668</c:v>
                      </c:pt>
                      <c:pt idx="21315">
                        <c:v>5.8087037037024318</c:v>
                      </c:pt>
                      <c:pt idx="21316">
                        <c:v>5.8089467592565969</c:v>
                      </c:pt>
                      <c:pt idx="21317">
                        <c:v>5.8091898148107619</c:v>
                      </c:pt>
                      <c:pt idx="21318">
                        <c:v>5.8094328703722029</c:v>
                      </c:pt>
                      <c:pt idx="21319">
                        <c:v>5.8096759259263679</c:v>
                      </c:pt>
                      <c:pt idx="21320">
                        <c:v>5.809918981480533</c:v>
                      </c:pt>
                      <c:pt idx="21321">
                        <c:v>5.810162037034698</c:v>
                      </c:pt>
                      <c:pt idx="21322">
                        <c:v>5.8104050925888631</c:v>
                      </c:pt>
                      <c:pt idx="21323">
                        <c:v>5.8106481481430281</c:v>
                      </c:pt>
                      <c:pt idx="21324">
                        <c:v>5.8108912037044691</c:v>
                      </c:pt>
                      <c:pt idx="21325">
                        <c:v>5.8111342592586341</c:v>
                      </c:pt>
                      <c:pt idx="21326">
                        <c:v>5.8113773148127992</c:v>
                      </c:pt>
                      <c:pt idx="21327">
                        <c:v>5.8116203703669642</c:v>
                      </c:pt>
                      <c:pt idx="21328">
                        <c:v>5.8118634259211293</c:v>
                      </c:pt>
                      <c:pt idx="21329">
                        <c:v>5.8121064814825703</c:v>
                      </c:pt>
                      <c:pt idx="21330">
                        <c:v>5.812361111106239</c:v>
                      </c:pt>
                      <c:pt idx="21331">
                        <c:v>5.81260416666768</c:v>
                      </c:pt>
                      <c:pt idx="21332">
                        <c:v>5.812847222221845</c:v>
                      </c:pt>
                      <c:pt idx="21333">
                        <c:v>5.8130902777760101</c:v>
                      </c:pt>
                      <c:pt idx="21334">
                        <c:v>5.8133333333301751</c:v>
                      </c:pt>
                      <c:pt idx="21335">
                        <c:v>5.8135763888843401</c:v>
                      </c:pt>
                      <c:pt idx="21336">
                        <c:v>5.8138194444457811</c:v>
                      </c:pt>
                      <c:pt idx="21337">
                        <c:v>5.8140624999999462</c:v>
                      </c:pt>
                      <c:pt idx="21338">
                        <c:v>5.8143055555541112</c:v>
                      </c:pt>
                      <c:pt idx="21339">
                        <c:v>5.8145486111082763</c:v>
                      </c:pt>
                      <c:pt idx="21340">
                        <c:v>5.8147916666624413</c:v>
                      </c:pt>
                      <c:pt idx="21341">
                        <c:v>5.8150347222238823</c:v>
                      </c:pt>
                      <c:pt idx="21342">
                        <c:v>5.8152777777780473</c:v>
                      </c:pt>
                      <c:pt idx="21343">
                        <c:v>5.8155208333322124</c:v>
                      </c:pt>
                      <c:pt idx="21344">
                        <c:v>5.8157638888863774</c:v>
                      </c:pt>
                      <c:pt idx="21345">
                        <c:v>5.8160069444405424</c:v>
                      </c:pt>
                      <c:pt idx="21346">
                        <c:v>5.8162500000019834</c:v>
                      </c:pt>
                      <c:pt idx="21347">
                        <c:v>5.8164930555561485</c:v>
                      </c:pt>
                      <c:pt idx="21348">
                        <c:v>5.8167361111103135</c:v>
                      </c:pt>
                      <c:pt idx="21349">
                        <c:v>5.8169791666644786</c:v>
                      </c:pt>
                      <c:pt idx="21350">
                        <c:v>5.8172222222186436</c:v>
                      </c:pt>
                      <c:pt idx="21351">
                        <c:v>5.8174652777728086</c:v>
                      </c:pt>
                      <c:pt idx="21352">
                        <c:v>5.8177083333342496</c:v>
                      </c:pt>
                      <c:pt idx="21353">
                        <c:v>5.8179513888884147</c:v>
                      </c:pt>
                      <c:pt idx="21354">
                        <c:v>5.8181944444425797</c:v>
                      </c:pt>
                      <c:pt idx="21355">
                        <c:v>5.8184374999967448</c:v>
                      </c:pt>
                      <c:pt idx="21356">
                        <c:v>5.8186805555509098</c:v>
                      </c:pt>
                      <c:pt idx="21357">
                        <c:v>5.8189236111123508</c:v>
                      </c:pt>
                      <c:pt idx="21358">
                        <c:v>5.8191666666665158</c:v>
                      </c:pt>
                      <c:pt idx="21359">
                        <c:v>5.8194097222206809</c:v>
                      </c:pt>
                      <c:pt idx="21360">
                        <c:v>5.8196527777748459</c:v>
                      </c:pt>
                      <c:pt idx="21361">
                        <c:v>5.8198958333290109</c:v>
                      </c:pt>
                      <c:pt idx="21362">
                        <c:v>5.8201388888904519</c:v>
                      </c:pt>
                      <c:pt idx="21363">
                        <c:v>5.820381944444617</c:v>
                      </c:pt>
                      <c:pt idx="21364">
                        <c:v>5.820624999998782</c:v>
                      </c:pt>
                      <c:pt idx="21365">
                        <c:v>5.8208680555529471</c:v>
                      </c:pt>
                      <c:pt idx="21366">
                        <c:v>5.8211111111071121</c:v>
                      </c:pt>
                      <c:pt idx="21367">
                        <c:v>5.8213541666685531</c:v>
                      </c:pt>
                      <c:pt idx="21368">
                        <c:v>5.8215972222227181</c:v>
                      </c:pt>
                      <c:pt idx="21369">
                        <c:v>5.8218402777768832</c:v>
                      </c:pt>
                      <c:pt idx="21370">
                        <c:v>5.8220833333310482</c:v>
                      </c:pt>
                      <c:pt idx="21371">
                        <c:v>5.8223263888852133</c:v>
                      </c:pt>
                      <c:pt idx="21372">
                        <c:v>5.8225694444393783</c:v>
                      </c:pt>
                      <c:pt idx="21373">
                        <c:v>5.8228125000008193</c:v>
                      </c:pt>
                      <c:pt idx="21374">
                        <c:v>5.8230555555549843</c:v>
                      </c:pt>
                      <c:pt idx="21375">
                        <c:v>5.8232986111091494</c:v>
                      </c:pt>
                      <c:pt idx="21376">
                        <c:v>5.8235416666633144</c:v>
                      </c:pt>
                      <c:pt idx="21377">
                        <c:v>5.8237847222174794</c:v>
                      </c:pt>
                      <c:pt idx="21378">
                        <c:v>5.8240393518484241</c:v>
                      </c:pt>
                      <c:pt idx="21379">
                        <c:v>5.8242824074025892</c:v>
                      </c:pt>
                      <c:pt idx="21380">
                        <c:v>5.8245254629640302</c:v>
                      </c:pt>
                      <c:pt idx="21381">
                        <c:v>5.8247685185181952</c:v>
                      </c:pt>
                      <c:pt idx="21382">
                        <c:v>5.8250115740723603</c:v>
                      </c:pt>
                      <c:pt idx="21383">
                        <c:v>5.8252546296265253</c:v>
                      </c:pt>
                      <c:pt idx="21384">
                        <c:v>5.8254976851806903</c:v>
                      </c:pt>
                      <c:pt idx="21385">
                        <c:v>5.8257407407421313</c:v>
                      </c:pt>
                      <c:pt idx="21386">
                        <c:v>5.8259837962962964</c:v>
                      </c:pt>
                      <c:pt idx="21387">
                        <c:v>5.8262268518504614</c:v>
                      </c:pt>
                      <c:pt idx="21388">
                        <c:v>5.8264699074046264</c:v>
                      </c:pt>
                      <c:pt idx="21389">
                        <c:v>5.8267129629587915</c:v>
                      </c:pt>
                      <c:pt idx="21390">
                        <c:v>5.8269560185202325</c:v>
                      </c:pt>
                      <c:pt idx="21391">
                        <c:v>5.8271990740743975</c:v>
                      </c:pt>
                      <c:pt idx="21392">
                        <c:v>5.8274421296285626</c:v>
                      </c:pt>
                      <c:pt idx="21393">
                        <c:v>5.8276851851827276</c:v>
                      </c:pt>
                      <c:pt idx="21394">
                        <c:v>5.8279282407368926</c:v>
                      </c:pt>
                      <c:pt idx="21395">
                        <c:v>5.8281712962983336</c:v>
                      </c:pt>
                      <c:pt idx="21396">
                        <c:v>5.8284143518524987</c:v>
                      </c:pt>
                      <c:pt idx="21397">
                        <c:v>5.8286574074066637</c:v>
                      </c:pt>
                      <c:pt idx="21398">
                        <c:v>5.8289004629608288</c:v>
                      </c:pt>
                      <c:pt idx="21399">
                        <c:v>5.8291435185149938</c:v>
                      </c:pt>
                      <c:pt idx="21400">
                        <c:v>5.8293865740691588</c:v>
                      </c:pt>
                      <c:pt idx="21401">
                        <c:v>5.8296296296305998</c:v>
                      </c:pt>
                      <c:pt idx="21402">
                        <c:v>5.8298726851847649</c:v>
                      </c:pt>
                      <c:pt idx="21403">
                        <c:v>5.8301157407389299</c:v>
                      </c:pt>
                      <c:pt idx="21404">
                        <c:v>5.8303587962930949</c:v>
                      </c:pt>
                      <c:pt idx="21405">
                        <c:v>5.83060185184726</c:v>
                      </c:pt>
                      <c:pt idx="21406">
                        <c:v>5.830844907408701</c:v>
                      </c:pt>
                      <c:pt idx="21407">
                        <c:v>5.831087962962866</c:v>
                      </c:pt>
                      <c:pt idx="21408">
                        <c:v>5.8313310185170311</c:v>
                      </c:pt>
                      <c:pt idx="21409">
                        <c:v>5.8315740740711961</c:v>
                      </c:pt>
                      <c:pt idx="21410">
                        <c:v>5.8318171296253611</c:v>
                      </c:pt>
                      <c:pt idx="21411">
                        <c:v>5.8320601851868021</c:v>
                      </c:pt>
                      <c:pt idx="21412">
                        <c:v>5.8323032407409672</c:v>
                      </c:pt>
                      <c:pt idx="21413">
                        <c:v>5.8325462962951322</c:v>
                      </c:pt>
                      <c:pt idx="21414">
                        <c:v>5.8327893518492973</c:v>
                      </c:pt>
                      <c:pt idx="21415">
                        <c:v>5.8330324074034623</c:v>
                      </c:pt>
                      <c:pt idx="21416">
                        <c:v>5.8332754629649033</c:v>
                      </c:pt>
                      <c:pt idx="21417">
                        <c:v>5.8335185185190683</c:v>
                      </c:pt>
                      <c:pt idx="21418">
                        <c:v>5.8337615740732334</c:v>
                      </c:pt>
                      <c:pt idx="21419">
                        <c:v>5.8340046296273984</c:v>
                      </c:pt>
                      <c:pt idx="21420">
                        <c:v>5.8342476851815634</c:v>
                      </c:pt>
                      <c:pt idx="21421">
                        <c:v>5.8344907407357285</c:v>
                      </c:pt>
                      <c:pt idx="21422">
                        <c:v>5.8347337962971695</c:v>
                      </c:pt>
                      <c:pt idx="21423">
                        <c:v>5.8349768518513345</c:v>
                      </c:pt>
                      <c:pt idx="21424">
                        <c:v>5.8352199074054996</c:v>
                      </c:pt>
                      <c:pt idx="21425">
                        <c:v>5.8354629629596646</c:v>
                      </c:pt>
                      <c:pt idx="21426">
                        <c:v>5.8357060185138296</c:v>
                      </c:pt>
                      <c:pt idx="21427">
                        <c:v>5.8359606481447743</c:v>
                      </c:pt>
                      <c:pt idx="21428">
                        <c:v>5.8362037036989394</c:v>
                      </c:pt>
                      <c:pt idx="21429">
                        <c:v>5.8364467592603804</c:v>
                      </c:pt>
                      <c:pt idx="21430">
                        <c:v>5.8366898148145454</c:v>
                      </c:pt>
                      <c:pt idx="21431">
                        <c:v>5.8369328703687104</c:v>
                      </c:pt>
                      <c:pt idx="21432">
                        <c:v>5.8371759259228755</c:v>
                      </c:pt>
                      <c:pt idx="21433">
                        <c:v>5.8374189814770405</c:v>
                      </c:pt>
                      <c:pt idx="21434">
                        <c:v>5.8376620370384815</c:v>
                      </c:pt>
                      <c:pt idx="21435">
                        <c:v>5.8379050925926466</c:v>
                      </c:pt>
                      <c:pt idx="21436">
                        <c:v>5.8381481481468116</c:v>
                      </c:pt>
                      <c:pt idx="21437">
                        <c:v>5.8383912037009766</c:v>
                      </c:pt>
                      <c:pt idx="21438">
                        <c:v>5.8386342592551417</c:v>
                      </c:pt>
                      <c:pt idx="21439">
                        <c:v>5.8388773148165827</c:v>
                      </c:pt>
                      <c:pt idx="21440">
                        <c:v>5.8391203703707477</c:v>
                      </c:pt>
                      <c:pt idx="21441">
                        <c:v>5.8393634259249128</c:v>
                      </c:pt>
                      <c:pt idx="21442">
                        <c:v>5.8396064814790778</c:v>
                      </c:pt>
                      <c:pt idx="21443">
                        <c:v>5.8398495370332428</c:v>
                      </c:pt>
                      <c:pt idx="21444">
                        <c:v>5.8400925925946838</c:v>
                      </c:pt>
                      <c:pt idx="21445">
                        <c:v>5.8403356481488489</c:v>
                      </c:pt>
                      <c:pt idx="21446">
                        <c:v>5.8405787037030139</c:v>
                      </c:pt>
                      <c:pt idx="21447">
                        <c:v>5.8408217592571789</c:v>
                      </c:pt>
                      <c:pt idx="21448">
                        <c:v>5.841064814811344</c:v>
                      </c:pt>
                      <c:pt idx="21449">
                        <c:v>5.841307870365509</c:v>
                      </c:pt>
                      <c:pt idx="21450">
                        <c:v>5.84155092592695</c:v>
                      </c:pt>
                      <c:pt idx="21451">
                        <c:v>5.8417939814811151</c:v>
                      </c:pt>
                      <c:pt idx="21452">
                        <c:v>5.8420370370352801</c:v>
                      </c:pt>
                      <c:pt idx="21453">
                        <c:v>5.8422800925894451</c:v>
                      </c:pt>
                      <c:pt idx="21454">
                        <c:v>5.8425231481436102</c:v>
                      </c:pt>
                      <c:pt idx="21455">
                        <c:v>5.8427662037050512</c:v>
                      </c:pt>
                      <c:pt idx="21456">
                        <c:v>5.8430092592592162</c:v>
                      </c:pt>
                      <c:pt idx="21457">
                        <c:v>5.8432523148133813</c:v>
                      </c:pt>
                      <c:pt idx="21458">
                        <c:v>5.8434953703675463</c:v>
                      </c:pt>
                      <c:pt idx="21459">
                        <c:v>5.8437384259217113</c:v>
                      </c:pt>
                      <c:pt idx="21460">
                        <c:v>5.8439814814831523</c:v>
                      </c:pt>
                      <c:pt idx="21461">
                        <c:v>5.8442245370373174</c:v>
                      </c:pt>
                      <c:pt idx="21462">
                        <c:v>5.8444675925914824</c:v>
                      </c:pt>
                      <c:pt idx="21463">
                        <c:v>5.8447106481456474</c:v>
                      </c:pt>
                      <c:pt idx="21464">
                        <c:v>5.8449537036998125</c:v>
                      </c:pt>
                      <c:pt idx="21465">
                        <c:v>5.8451967592612535</c:v>
                      </c:pt>
                      <c:pt idx="21466">
                        <c:v>5.8454398148154185</c:v>
                      </c:pt>
                      <c:pt idx="21467">
                        <c:v>5.8456828703695836</c:v>
                      </c:pt>
                      <c:pt idx="21468">
                        <c:v>5.8459259259237486</c:v>
                      </c:pt>
                      <c:pt idx="21469">
                        <c:v>5.8461689814779136</c:v>
                      </c:pt>
                      <c:pt idx="21470">
                        <c:v>5.8464120370320787</c:v>
                      </c:pt>
                      <c:pt idx="21471">
                        <c:v>5.8466550925935197</c:v>
                      </c:pt>
                      <c:pt idx="21472">
                        <c:v>5.8468981481476847</c:v>
                      </c:pt>
                      <c:pt idx="21473">
                        <c:v>5.8471412037018498</c:v>
                      </c:pt>
                      <c:pt idx="21474">
                        <c:v>5.8473842592560148</c:v>
                      </c:pt>
                      <c:pt idx="21475">
                        <c:v>5.8476388888869595</c:v>
                      </c:pt>
                      <c:pt idx="21476">
                        <c:v>5.8478819444411245</c:v>
                      </c:pt>
                      <c:pt idx="21477">
                        <c:v>5.8481249999952896</c:v>
                      </c:pt>
                      <c:pt idx="21478">
                        <c:v>5.8483680555567306</c:v>
                      </c:pt>
                      <c:pt idx="21479">
                        <c:v>5.8486111111108956</c:v>
                      </c:pt>
                      <c:pt idx="21480">
                        <c:v>5.8488541666650606</c:v>
                      </c:pt>
                      <c:pt idx="21481">
                        <c:v>5.8490972222192257</c:v>
                      </c:pt>
                      <c:pt idx="21482">
                        <c:v>5.8493402777733907</c:v>
                      </c:pt>
                      <c:pt idx="21483">
                        <c:v>5.8495833333348317</c:v>
                      </c:pt>
                      <c:pt idx="21484">
                        <c:v>5.8498263888889968</c:v>
                      </c:pt>
                      <c:pt idx="21485">
                        <c:v>5.8500694444431618</c:v>
                      </c:pt>
                      <c:pt idx="21486">
                        <c:v>5.8503124999973268</c:v>
                      </c:pt>
                      <c:pt idx="21487">
                        <c:v>5.8505555555514919</c:v>
                      </c:pt>
                      <c:pt idx="21488">
                        <c:v>5.8507986111129329</c:v>
                      </c:pt>
                      <c:pt idx="21489">
                        <c:v>5.8510416666670979</c:v>
                      </c:pt>
                      <c:pt idx="21490">
                        <c:v>5.8512847222212629</c:v>
                      </c:pt>
                      <c:pt idx="21491">
                        <c:v>5.851527777775428</c:v>
                      </c:pt>
                      <c:pt idx="21492">
                        <c:v>5.851770833329593</c:v>
                      </c:pt>
                      <c:pt idx="21493">
                        <c:v>5.8520138888837581</c:v>
                      </c:pt>
                      <c:pt idx="21494">
                        <c:v>5.8522569444451991</c:v>
                      </c:pt>
                      <c:pt idx="21495">
                        <c:v>5.8524999999993641</c:v>
                      </c:pt>
                      <c:pt idx="21496">
                        <c:v>5.8527430555535291</c:v>
                      </c:pt>
                      <c:pt idx="21497">
                        <c:v>5.8529861111076942</c:v>
                      </c:pt>
                      <c:pt idx="21498">
                        <c:v>5.8532291666618592</c:v>
                      </c:pt>
                      <c:pt idx="21499">
                        <c:v>5.8534722222233002</c:v>
                      </c:pt>
                      <c:pt idx="21500">
                        <c:v>5.8537152777774653</c:v>
                      </c:pt>
                      <c:pt idx="21501">
                        <c:v>5.8539583333316303</c:v>
                      </c:pt>
                      <c:pt idx="21502">
                        <c:v>5.8542013888857953</c:v>
                      </c:pt>
                      <c:pt idx="21503">
                        <c:v>5.8544444444399604</c:v>
                      </c:pt>
                      <c:pt idx="21504">
                        <c:v>5.8546875000014014</c:v>
                      </c:pt>
                      <c:pt idx="21505">
                        <c:v>5.8549305555555664</c:v>
                      </c:pt>
                      <c:pt idx="21506">
                        <c:v>5.8551736111097314</c:v>
                      </c:pt>
                      <c:pt idx="21507">
                        <c:v>5.8554166666638965</c:v>
                      </c:pt>
                      <c:pt idx="21508">
                        <c:v>5.8556597222180615</c:v>
                      </c:pt>
                      <c:pt idx="21509">
                        <c:v>5.8559027777795025</c:v>
                      </c:pt>
                      <c:pt idx="21510">
                        <c:v>5.8561458333336676</c:v>
                      </c:pt>
                      <c:pt idx="21511">
                        <c:v>5.8563888888878326</c:v>
                      </c:pt>
                      <c:pt idx="21512">
                        <c:v>5.8566319444419976</c:v>
                      </c:pt>
                      <c:pt idx="21513">
                        <c:v>5.8568749999961627</c:v>
                      </c:pt>
                      <c:pt idx="21514">
                        <c:v>5.8571180555576037</c:v>
                      </c:pt>
                      <c:pt idx="21515">
                        <c:v>5.8573611111117687</c:v>
                      </c:pt>
                      <c:pt idx="21516">
                        <c:v>5.8576041666659338</c:v>
                      </c:pt>
                      <c:pt idx="21517">
                        <c:v>5.8578472222200988</c:v>
                      </c:pt>
                      <c:pt idx="21518">
                        <c:v>5.8580902777742638</c:v>
                      </c:pt>
                      <c:pt idx="21519">
                        <c:v>5.8583333333284289</c:v>
                      </c:pt>
                      <c:pt idx="21520">
                        <c:v>5.8585763888898699</c:v>
                      </c:pt>
                      <c:pt idx="21521">
                        <c:v>5.8588194444440349</c:v>
                      </c:pt>
                      <c:pt idx="21522">
                        <c:v>5.8590624999981999</c:v>
                      </c:pt>
                      <c:pt idx="21523">
                        <c:v>5.8593171296291446</c:v>
                      </c:pt>
                      <c:pt idx="21524">
                        <c:v>5.8595601851833097</c:v>
                      </c:pt>
                      <c:pt idx="21525">
                        <c:v>5.8598032407374747</c:v>
                      </c:pt>
                      <c:pt idx="21526">
                        <c:v>5.8600462962916398</c:v>
                      </c:pt>
                      <c:pt idx="21527">
                        <c:v>5.8602893518530808</c:v>
                      </c:pt>
                      <c:pt idx="21528">
                        <c:v>5.8605324074072458</c:v>
                      </c:pt>
                      <c:pt idx="21529">
                        <c:v>5.8607754629614108</c:v>
                      </c:pt>
                      <c:pt idx="21530">
                        <c:v>5.8610185185155759</c:v>
                      </c:pt>
                      <c:pt idx="21531">
                        <c:v>5.8612615740697409</c:v>
                      </c:pt>
                      <c:pt idx="21532">
                        <c:v>5.8615046296311819</c:v>
                      </c:pt>
                      <c:pt idx="21533">
                        <c:v>5.8617476851853469</c:v>
                      </c:pt>
                      <c:pt idx="21534">
                        <c:v>5.861990740739512</c:v>
                      </c:pt>
                      <c:pt idx="21535">
                        <c:v>5.862233796293677</c:v>
                      </c:pt>
                      <c:pt idx="21536">
                        <c:v>5.8624768518478421</c:v>
                      </c:pt>
                      <c:pt idx="21537">
                        <c:v>5.8627199074092831</c:v>
                      </c:pt>
                      <c:pt idx="21538">
                        <c:v>5.8629629629634481</c:v>
                      </c:pt>
                      <c:pt idx="21539">
                        <c:v>5.8632060185176131</c:v>
                      </c:pt>
                      <c:pt idx="21540">
                        <c:v>5.8634490740717782</c:v>
                      </c:pt>
                      <c:pt idx="21541">
                        <c:v>5.8636921296259432</c:v>
                      </c:pt>
                      <c:pt idx="21542">
                        <c:v>5.8639351851801083</c:v>
                      </c:pt>
                      <c:pt idx="21543">
                        <c:v>5.8641782407415493</c:v>
                      </c:pt>
                      <c:pt idx="21544">
                        <c:v>5.8644212962957143</c:v>
                      </c:pt>
                      <c:pt idx="21545">
                        <c:v>5.8646643518498793</c:v>
                      </c:pt>
                      <c:pt idx="21546">
                        <c:v>5.8649074074040444</c:v>
                      </c:pt>
                      <c:pt idx="21547">
                        <c:v>5.8651504629582094</c:v>
                      </c:pt>
                      <c:pt idx="21548">
                        <c:v>5.8653935185196504</c:v>
                      </c:pt>
                      <c:pt idx="21549">
                        <c:v>5.8656365740738154</c:v>
                      </c:pt>
                      <c:pt idx="21550">
                        <c:v>5.8658796296279805</c:v>
                      </c:pt>
                      <c:pt idx="21551">
                        <c:v>5.8661226851821455</c:v>
                      </c:pt>
                      <c:pt idx="21552">
                        <c:v>5.8663657407363106</c:v>
                      </c:pt>
                      <c:pt idx="21553">
                        <c:v>5.8666087962977516</c:v>
                      </c:pt>
                      <c:pt idx="21554">
                        <c:v>5.8668518518519166</c:v>
                      </c:pt>
                      <c:pt idx="21555">
                        <c:v>5.8670949074060816</c:v>
                      </c:pt>
                      <c:pt idx="21556">
                        <c:v>5.8673379629602467</c:v>
                      </c:pt>
                      <c:pt idx="21557">
                        <c:v>5.8675810185144117</c:v>
                      </c:pt>
                      <c:pt idx="21558">
                        <c:v>5.8678240740758527</c:v>
                      </c:pt>
                      <c:pt idx="21559">
                        <c:v>5.8680671296300178</c:v>
                      </c:pt>
                      <c:pt idx="21560">
                        <c:v>5.8683101851841828</c:v>
                      </c:pt>
                      <c:pt idx="21561">
                        <c:v>5.8685532407383478</c:v>
                      </c:pt>
                      <c:pt idx="21562">
                        <c:v>5.8687962962925129</c:v>
                      </c:pt>
                      <c:pt idx="21563">
                        <c:v>5.8690393518539539</c:v>
                      </c:pt>
                      <c:pt idx="21564">
                        <c:v>5.8692824074081189</c:v>
                      </c:pt>
                      <c:pt idx="21565">
                        <c:v>5.8695254629622839</c:v>
                      </c:pt>
                      <c:pt idx="21566">
                        <c:v>5.869768518516449</c:v>
                      </c:pt>
                      <c:pt idx="21567">
                        <c:v>5.870011574070614</c:v>
                      </c:pt>
                      <c:pt idx="21568">
                        <c:v>5.8702546296247791</c:v>
                      </c:pt>
                      <c:pt idx="21569">
                        <c:v>5.8704976851862201</c:v>
                      </c:pt>
                      <c:pt idx="21570">
                        <c:v>5.8707407407403851</c:v>
                      </c:pt>
                      <c:pt idx="21571">
                        <c:v>5.8709953703713298</c:v>
                      </c:pt>
                      <c:pt idx="21572">
                        <c:v>5.8712384259254948</c:v>
                      </c:pt>
                      <c:pt idx="21573">
                        <c:v>5.8714814814796599</c:v>
                      </c:pt>
                      <c:pt idx="21574">
                        <c:v>5.8717245370338249</c:v>
                      </c:pt>
                      <c:pt idx="21575">
                        <c:v>5.8719675925879899</c:v>
                      </c:pt>
                      <c:pt idx="21576">
                        <c:v>5.8722106481494309</c:v>
                      </c:pt>
                      <c:pt idx="21577">
                        <c:v>5.872453703703596</c:v>
                      </c:pt>
                      <c:pt idx="21578">
                        <c:v>5.872696759257761</c:v>
                      </c:pt>
                      <c:pt idx="21579">
                        <c:v>5.8729398148119261</c:v>
                      </c:pt>
                      <c:pt idx="21580">
                        <c:v>5.8731828703660911</c:v>
                      </c:pt>
                      <c:pt idx="21581">
                        <c:v>5.8734259259275321</c:v>
                      </c:pt>
                      <c:pt idx="21582">
                        <c:v>5.8736689814816971</c:v>
                      </c:pt>
                      <c:pt idx="21583">
                        <c:v>5.8739120370358622</c:v>
                      </c:pt>
                      <c:pt idx="21584">
                        <c:v>5.8741550925900272</c:v>
                      </c:pt>
                      <c:pt idx="21585">
                        <c:v>5.8743981481441923</c:v>
                      </c:pt>
                      <c:pt idx="21586">
                        <c:v>5.8746412037056333</c:v>
                      </c:pt>
                      <c:pt idx="21587">
                        <c:v>5.8748842592597983</c:v>
                      </c:pt>
                      <c:pt idx="21588">
                        <c:v>5.8751273148139633</c:v>
                      </c:pt>
                      <c:pt idx="21589">
                        <c:v>5.8753703703681284</c:v>
                      </c:pt>
                      <c:pt idx="21590">
                        <c:v>5.8756134259222934</c:v>
                      </c:pt>
                      <c:pt idx="21591">
                        <c:v>5.8758564814764584</c:v>
                      </c:pt>
                      <c:pt idx="21592">
                        <c:v>5.8760995370378994</c:v>
                      </c:pt>
                      <c:pt idx="21593">
                        <c:v>5.8763425925920645</c:v>
                      </c:pt>
                      <c:pt idx="21594">
                        <c:v>5.8765856481462295</c:v>
                      </c:pt>
                      <c:pt idx="21595">
                        <c:v>5.8768287037003946</c:v>
                      </c:pt>
                      <c:pt idx="21596">
                        <c:v>5.8770717592545596</c:v>
                      </c:pt>
                      <c:pt idx="21597">
                        <c:v>5.8773148148160006</c:v>
                      </c:pt>
                      <c:pt idx="21598">
                        <c:v>5.8775578703701656</c:v>
                      </c:pt>
                      <c:pt idx="21599">
                        <c:v>5.8778009259243307</c:v>
                      </c:pt>
                      <c:pt idx="21600">
                        <c:v>5.8780439814784957</c:v>
                      </c:pt>
                      <c:pt idx="21601">
                        <c:v>5.8782870370326608</c:v>
                      </c:pt>
                      <c:pt idx="21602">
                        <c:v>5.8785300925941018</c:v>
                      </c:pt>
                      <c:pt idx="21603">
                        <c:v>5.8787731481482668</c:v>
                      </c:pt>
                      <c:pt idx="21604">
                        <c:v>5.8790162037024318</c:v>
                      </c:pt>
                      <c:pt idx="21605">
                        <c:v>5.8792592592565969</c:v>
                      </c:pt>
                      <c:pt idx="21606">
                        <c:v>5.8795023148107619</c:v>
                      </c:pt>
                      <c:pt idx="21607">
                        <c:v>5.8797453703722029</c:v>
                      </c:pt>
                      <c:pt idx="21608">
                        <c:v>5.8799884259263679</c:v>
                      </c:pt>
                      <c:pt idx="21609">
                        <c:v>5.880231481480533</c:v>
                      </c:pt>
                      <c:pt idx="21610">
                        <c:v>5.880474537034698</c:v>
                      </c:pt>
                      <c:pt idx="21611">
                        <c:v>5.8807175925888631</c:v>
                      </c:pt>
                      <c:pt idx="21612">
                        <c:v>5.8809606481430281</c:v>
                      </c:pt>
                      <c:pt idx="21613">
                        <c:v>5.8812037037044691</c:v>
                      </c:pt>
                      <c:pt idx="21614">
                        <c:v>5.8814467592586341</c:v>
                      </c:pt>
                      <c:pt idx="21615">
                        <c:v>5.8816898148127992</c:v>
                      </c:pt>
                      <c:pt idx="21616">
                        <c:v>5.8819328703669642</c:v>
                      </c:pt>
                      <c:pt idx="21617">
                        <c:v>5.8821759259211293</c:v>
                      </c:pt>
                      <c:pt idx="21618">
                        <c:v>5.8824189814825703</c:v>
                      </c:pt>
                      <c:pt idx="21619">
                        <c:v>5.8826620370367353</c:v>
                      </c:pt>
                      <c:pt idx="21620">
                        <c:v>5.88291666666768</c:v>
                      </c:pt>
                      <c:pt idx="21621">
                        <c:v>5.883159722221845</c:v>
                      </c:pt>
                      <c:pt idx="21622">
                        <c:v>5.8834027777760101</c:v>
                      </c:pt>
                      <c:pt idx="21623">
                        <c:v>5.8836458333301751</c:v>
                      </c:pt>
                      <c:pt idx="21624">
                        <c:v>5.8838888888843401</c:v>
                      </c:pt>
                      <c:pt idx="21625">
                        <c:v>5.8841319444457811</c:v>
                      </c:pt>
                      <c:pt idx="21626">
                        <c:v>5.8843749999999462</c:v>
                      </c:pt>
                      <c:pt idx="21627">
                        <c:v>5.8846180555541112</c:v>
                      </c:pt>
                      <c:pt idx="21628">
                        <c:v>5.8848611111082763</c:v>
                      </c:pt>
                      <c:pt idx="21629">
                        <c:v>5.8851041666624413</c:v>
                      </c:pt>
                      <c:pt idx="21630">
                        <c:v>5.8853472222238823</c:v>
                      </c:pt>
                      <c:pt idx="21631">
                        <c:v>5.8855902777780473</c:v>
                      </c:pt>
                      <c:pt idx="21632">
                        <c:v>5.8858333333322124</c:v>
                      </c:pt>
                      <c:pt idx="21633">
                        <c:v>5.8860763888863774</c:v>
                      </c:pt>
                      <c:pt idx="21634">
                        <c:v>5.8863194444405424</c:v>
                      </c:pt>
                      <c:pt idx="21635">
                        <c:v>5.8865625000019834</c:v>
                      </c:pt>
                      <c:pt idx="21636">
                        <c:v>5.8868055555561485</c:v>
                      </c:pt>
                      <c:pt idx="21637">
                        <c:v>5.8870486111103135</c:v>
                      </c:pt>
                      <c:pt idx="21638">
                        <c:v>5.8872916666644786</c:v>
                      </c:pt>
                      <c:pt idx="21639">
                        <c:v>5.8875347222186436</c:v>
                      </c:pt>
                      <c:pt idx="21640">
                        <c:v>5.8877777777728086</c:v>
                      </c:pt>
                      <c:pt idx="21641">
                        <c:v>5.8880208333342496</c:v>
                      </c:pt>
                      <c:pt idx="21642">
                        <c:v>5.8882638888884147</c:v>
                      </c:pt>
                      <c:pt idx="21643">
                        <c:v>5.8885069444425797</c:v>
                      </c:pt>
                      <c:pt idx="21644">
                        <c:v>5.8887499999967448</c:v>
                      </c:pt>
                      <c:pt idx="21645">
                        <c:v>5.8889930555509098</c:v>
                      </c:pt>
                      <c:pt idx="21646">
                        <c:v>5.8892361111123508</c:v>
                      </c:pt>
                      <c:pt idx="21647">
                        <c:v>5.8894791666665158</c:v>
                      </c:pt>
                      <c:pt idx="21648">
                        <c:v>5.8897222222206809</c:v>
                      </c:pt>
                      <c:pt idx="21649">
                        <c:v>5.8899652777748459</c:v>
                      </c:pt>
                      <c:pt idx="21650">
                        <c:v>5.8902083333290109</c:v>
                      </c:pt>
                      <c:pt idx="21651">
                        <c:v>5.8904513888904519</c:v>
                      </c:pt>
                      <c:pt idx="21652">
                        <c:v>5.890694444444617</c:v>
                      </c:pt>
                      <c:pt idx="21653">
                        <c:v>5.890937499998782</c:v>
                      </c:pt>
                      <c:pt idx="21654">
                        <c:v>5.8911805555529471</c:v>
                      </c:pt>
                      <c:pt idx="21655">
                        <c:v>5.8914236111071121</c:v>
                      </c:pt>
                      <c:pt idx="21656">
                        <c:v>5.8916666666685531</c:v>
                      </c:pt>
                      <c:pt idx="21657">
                        <c:v>5.8919097222227181</c:v>
                      </c:pt>
                      <c:pt idx="21658">
                        <c:v>5.8921527777768832</c:v>
                      </c:pt>
                      <c:pt idx="21659">
                        <c:v>5.8923958333310482</c:v>
                      </c:pt>
                      <c:pt idx="21660">
                        <c:v>5.8926388888852133</c:v>
                      </c:pt>
                      <c:pt idx="21661">
                        <c:v>5.8928819444393783</c:v>
                      </c:pt>
                      <c:pt idx="21662">
                        <c:v>5.8931250000008193</c:v>
                      </c:pt>
                      <c:pt idx="21663">
                        <c:v>5.8933680555549843</c:v>
                      </c:pt>
                      <c:pt idx="21664">
                        <c:v>5.8936111111091494</c:v>
                      </c:pt>
                      <c:pt idx="21665">
                        <c:v>5.8938541666633144</c:v>
                      </c:pt>
                      <c:pt idx="21666">
                        <c:v>5.8940972222174794</c:v>
                      </c:pt>
                      <c:pt idx="21667">
                        <c:v>5.8943402777789204</c:v>
                      </c:pt>
                      <c:pt idx="21668">
                        <c:v>5.8945949074025892</c:v>
                      </c:pt>
                      <c:pt idx="21669">
                        <c:v>5.8948379629640302</c:v>
                      </c:pt>
                      <c:pt idx="21670">
                        <c:v>5.8950810185181952</c:v>
                      </c:pt>
                      <c:pt idx="21671">
                        <c:v>5.8953240740723603</c:v>
                      </c:pt>
                      <c:pt idx="21672">
                        <c:v>5.8955671296265253</c:v>
                      </c:pt>
                      <c:pt idx="21673">
                        <c:v>5.8958101851806903</c:v>
                      </c:pt>
                      <c:pt idx="21674">
                        <c:v>5.8960532407421313</c:v>
                      </c:pt>
                      <c:pt idx="21675">
                        <c:v>5.8962962962962964</c:v>
                      </c:pt>
                      <c:pt idx="21676">
                        <c:v>5.8965393518504614</c:v>
                      </c:pt>
                      <c:pt idx="21677">
                        <c:v>5.8967824074046264</c:v>
                      </c:pt>
                      <c:pt idx="21678">
                        <c:v>5.8970254629587915</c:v>
                      </c:pt>
                      <c:pt idx="21679">
                        <c:v>5.8972685185202325</c:v>
                      </c:pt>
                      <c:pt idx="21680">
                        <c:v>5.8975115740743975</c:v>
                      </c:pt>
                      <c:pt idx="21681">
                        <c:v>5.8977546296285626</c:v>
                      </c:pt>
                      <c:pt idx="21682">
                        <c:v>5.8979976851827276</c:v>
                      </c:pt>
                      <c:pt idx="21683">
                        <c:v>5.8982407407368926</c:v>
                      </c:pt>
                      <c:pt idx="21684">
                        <c:v>5.8984837962983336</c:v>
                      </c:pt>
                      <c:pt idx="21685">
                        <c:v>5.8987268518524987</c:v>
                      </c:pt>
                      <c:pt idx="21686">
                        <c:v>5.8989699074066637</c:v>
                      </c:pt>
                      <c:pt idx="21687">
                        <c:v>5.8992129629608288</c:v>
                      </c:pt>
                      <c:pt idx="21688">
                        <c:v>5.8994560185149938</c:v>
                      </c:pt>
                      <c:pt idx="21689">
                        <c:v>5.8996990740691588</c:v>
                      </c:pt>
                      <c:pt idx="21690">
                        <c:v>5.8999421296305998</c:v>
                      </c:pt>
                      <c:pt idx="21691">
                        <c:v>5.9001851851847649</c:v>
                      </c:pt>
                      <c:pt idx="21692">
                        <c:v>5.9004282407389299</c:v>
                      </c:pt>
                      <c:pt idx="21693">
                        <c:v>5.9006712962930949</c:v>
                      </c:pt>
                      <c:pt idx="21694">
                        <c:v>5.90091435184726</c:v>
                      </c:pt>
                      <c:pt idx="21695">
                        <c:v>5.901157407408701</c:v>
                      </c:pt>
                      <c:pt idx="21696">
                        <c:v>5.901400462962866</c:v>
                      </c:pt>
                      <c:pt idx="21697">
                        <c:v>5.9016435185170311</c:v>
                      </c:pt>
                      <c:pt idx="21698">
                        <c:v>5.9018865740711961</c:v>
                      </c:pt>
                      <c:pt idx="21699">
                        <c:v>5.9021296296253611</c:v>
                      </c:pt>
                      <c:pt idx="21700">
                        <c:v>5.9023726851868021</c:v>
                      </c:pt>
                      <c:pt idx="21701">
                        <c:v>5.9026157407409672</c:v>
                      </c:pt>
                      <c:pt idx="21702">
                        <c:v>5.9028587962951322</c:v>
                      </c:pt>
                      <c:pt idx="21703">
                        <c:v>5.9031018518492973</c:v>
                      </c:pt>
                      <c:pt idx="21704">
                        <c:v>5.9033449074034623</c:v>
                      </c:pt>
                      <c:pt idx="21705">
                        <c:v>5.9035879629649033</c:v>
                      </c:pt>
                      <c:pt idx="21706">
                        <c:v>5.9038310185190683</c:v>
                      </c:pt>
                      <c:pt idx="21707">
                        <c:v>5.9040740740732334</c:v>
                      </c:pt>
                      <c:pt idx="21708">
                        <c:v>5.9043171296273984</c:v>
                      </c:pt>
                      <c:pt idx="21709">
                        <c:v>5.9045601851815634</c:v>
                      </c:pt>
                      <c:pt idx="21710">
                        <c:v>5.9048032407357285</c:v>
                      </c:pt>
                      <c:pt idx="21711">
                        <c:v>5.9050462962971695</c:v>
                      </c:pt>
                      <c:pt idx="21712">
                        <c:v>5.9052893518513345</c:v>
                      </c:pt>
                      <c:pt idx="21713">
                        <c:v>5.9055324074054996</c:v>
                      </c:pt>
                      <c:pt idx="21714">
                        <c:v>5.9057754629596646</c:v>
                      </c:pt>
                      <c:pt idx="21715">
                        <c:v>5.9060185185138296</c:v>
                      </c:pt>
                      <c:pt idx="21716">
                        <c:v>5.9062731481447743</c:v>
                      </c:pt>
                      <c:pt idx="21717">
                        <c:v>5.9065162036989394</c:v>
                      </c:pt>
                      <c:pt idx="21718">
                        <c:v>5.9067592592603804</c:v>
                      </c:pt>
                      <c:pt idx="21719">
                        <c:v>5.9070023148145454</c:v>
                      </c:pt>
                      <c:pt idx="21720">
                        <c:v>5.9072453703687104</c:v>
                      </c:pt>
                      <c:pt idx="21721">
                        <c:v>5.9074884259228755</c:v>
                      </c:pt>
                      <c:pt idx="21722">
                        <c:v>5.9077314814770405</c:v>
                      </c:pt>
                      <c:pt idx="21723">
                        <c:v>5.9079745370384815</c:v>
                      </c:pt>
                      <c:pt idx="21724">
                        <c:v>5.9082175925926466</c:v>
                      </c:pt>
                      <c:pt idx="21725">
                        <c:v>5.9084606481468116</c:v>
                      </c:pt>
                      <c:pt idx="21726">
                        <c:v>5.9087037037009766</c:v>
                      </c:pt>
                      <c:pt idx="21727">
                        <c:v>5.9089467592551417</c:v>
                      </c:pt>
                      <c:pt idx="21728">
                        <c:v>5.9091898148165827</c:v>
                      </c:pt>
                      <c:pt idx="21729">
                        <c:v>5.9094328703707477</c:v>
                      </c:pt>
                      <c:pt idx="21730">
                        <c:v>5.9096759259249128</c:v>
                      </c:pt>
                      <c:pt idx="21731">
                        <c:v>5.9099189814790778</c:v>
                      </c:pt>
                      <c:pt idx="21732">
                        <c:v>5.9101620370332428</c:v>
                      </c:pt>
                      <c:pt idx="21733">
                        <c:v>5.9104050925946838</c:v>
                      </c:pt>
                      <c:pt idx="21734">
                        <c:v>5.9106481481488489</c:v>
                      </c:pt>
                      <c:pt idx="21735">
                        <c:v>5.9108912037030139</c:v>
                      </c:pt>
                      <c:pt idx="21736">
                        <c:v>5.9111342592571789</c:v>
                      </c:pt>
                      <c:pt idx="21737">
                        <c:v>5.911377314811344</c:v>
                      </c:pt>
                      <c:pt idx="21738">
                        <c:v>5.911620370365509</c:v>
                      </c:pt>
                      <c:pt idx="21739">
                        <c:v>5.91186342592695</c:v>
                      </c:pt>
                      <c:pt idx="21740">
                        <c:v>5.9121064814811151</c:v>
                      </c:pt>
                      <c:pt idx="21741">
                        <c:v>5.9123495370352801</c:v>
                      </c:pt>
                      <c:pt idx="21742">
                        <c:v>5.9125925925894451</c:v>
                      </c:pt>
                      <c:pt idx="21743">
                        <c:v>5.9128356481436102</c:v>
                      </c:pt>
                      <c:pt idx="21744">
                        <c:v>5.9130787037050512</c:v>
                      </c:pt>
                      <c:pt idx="21745">
                        <c:v>5.9133217592592162</c:v>
                      </c:pt>
                      <c:pt idx="21746">
                        <c:v>5.9135648148133813</c:v>
                      </c:pt>
                      <c:pt idx="21747">
                        <c:v>5.9138078703675463</c:v>
                      </c:pt>
                      <c:pt idx="21748">
                        <c:v>5.9140509259217113</c:v>
                      </c:pt>
                      <c:pt idx="21749">
                        <c:v>5.9142939814831523</c:v>
                      </c:pt>
                      <c:pt idx="21750">
                        <c:v>5.9145370370373174</c:v>
                      </c:pt>
                      <c:pt idx="21751">
                        <c:v>5.9147800925914824</c:v>
                      </c:pt>
                      <c:pt idx="21752">
                        <c:v>5.9150231481456474</c:v>
                      </c:pt>
                      <c:pt idx="21753">
                        <c:v>5.9152662036998125</c:v>
                      </c:pt>
                      <c:pt idx="21754">
                        <c:v>5.9155092592612535</c:v>
                      </c:pt>
                      <c:pt idx="21755">
                        <c:v>5.9157523148154185</c:v>
                      </c:pt>
                      <c:pt idx="21756">
                        <c:v>5.9159953703695836</c:v>
                      </c:pt>
                      <c:pt idx="21757">
                        <c:v>5.9162384259237486</c:v>
                      </c:pt>
                      <c:pt idx="21758">
                        <c:v>5.9164814814779136</c:v>
                      </c:pt>
                      <c:pt idx="21759">
                        <c:v>5.9167245370320787</c:v>
                      </c:pt>
                      <c:pt idx="21760">
                        <c:v>5.9169675925935197</c:v>
                      </c:pt>
                      <c:pt idx="21761">
                        <c:v>5.9172106481476847</c:v>
                      </c:pt>
                      <c:pt idx="21762">
                        <c:v>5.9174537037018498</c:v>
                      </c:pt>
                      <c:pt idx="21763">
                        <c:v>5.9176967592560148</c:v>
                      </c:pt>
                      <c:pt idx="21764">
                        <c:v>5.9179398148101798</c:v>
                      </c:pt>
                      <c:pt idx="21765">
                        <c:v>5.9181944444411245</c:v>
                      </c:pt>
                      <c:pt idx="21766">
                        <c:v>5.9184374999952896</c:v>
                      </c:pt>
                      <c:pt idx="21767">
                        <c:v>5.9186805555567306</c:v>
                      </c:pt>
                      <c:pt idx="21768">
                        <c:v>5.9189236111108956</c:v>
                      </c:pt>
                      <c:pt idx="21769">
                        <c:v>5.9191666666650606</c:v>
                      </c:pt>
                      <c:pt idx="21770">
                        <c:v>5.9194097222192257</c:v>
                      </c:pt>
                      <c:pt idx="21771">
                        <c:v>5.9196527777733907</c:v>
                      </c:pt>
                      <c:pt idx="21772">
                        <c:v>5.9198958333348317</c:v>
                      </c:pt>
                      <c:pt idx="21773">
                        <c:v>5.9201388888889968</c:v>
                      </c:pt>
                      <c:pt idx="21774">
                        <c:v>5.9203819444431618</c:v>
                      </c:pt>
                      <c:pt idx="21775">
                        <c:v>5.9206249999973268</c:v>
                      </c:pt>
                      <c:pt idx="21776">
                        <c:v>5.9208680555514919</c:v>
                      </c:pt>
                      <c:pt idx="21777">
                        <c:v>5.9211111111129329</c:v>
                      </c:pt>
                      <c:pt idx="21778">
                        <c:v>5.9213541666670979</c:v>
                      </c:pt>
                      <c:pt idx="21779">
                        <c:v>5.9215972222212629</c:v>
                      </c:pt>
                      <c:pt idx="21780">
                        <c:v>5.921840277775428</c:v>
                      </c:pt>
                      <c:pt idx="21781">
                        <c:v>5.922083333329593</c:v>
                      </c:pt>
                      <c:pt idx="21782">
                        <c:v>5.9223263888837581</c:v>
                      </c:pt>
                      <c:pt idx="21783">
                        <c:v>5.9225694444451991</c:v>
                      </c:pt>
                      <c:pt idx="21784">
                        <c:v>5.9228124999993641</c:v>
                      </c:pt>
                      <c:pt idx="21785">
                        <c:v>5.9230555555535291</c:v>
                      </c:pt>
                      <c:pt idx="21786">
                        <c:v>5.9232986111076942</c:v>
                      </c:pt>
                      <c:pt idx="21787">
                        <c:v>5.9235416666618592</c:v>
                      </c:pt>
                      <c:pt idx="21788">
                        <c:v>5.9237847222233002</c:v>
                      </c:pt>
                      <c:pt idx="21789">
                        <c:v>5.9240277777774653</c:v>
                      </c:pt>
                      <c:pt idx="21790">
                        <c:v>5.9242708333316303</c:v>
                      </c:pt>
                      <c:pt idx="21791">
                        <c:v>5.9245138888857953</c:v>
                      </c:pt>
                      <c:pt idx="21792">
                        <c:v>5.9247569444399604</c:v>
                      </c:pt>
                      <c:pt idx="21793">
                        <c:v>5.9250000000014014</c:v>
                      </c:pt>
                      <c:pt idx="21794">
                        <c:v>5.9252430555555664</c:v>
                      </c:pt>
                      <c:pt idx="21795">
                        <c:v>5.9254861111097314</c:v>
                      </c:pt>
                      <c:pt idx="21796">
                        <c:v>5.9257291666638965</c:v>
                      </c:pt>
                      <c:pt idx="21797">
                        <c:v>5.9259722222180615</c:v>
                      </c:pt>
                      <c:pt idx="21798">
                        <c:v>5.9262152777795025</c:v>
                      </c:pt>
                      <c:pt idx="21799">
                        <c:v>5.9264583333336676</c:v>
                      </c:pt>
                      <c:pt idx="21800">
                        <c:v>5.9267013888878326</c:v>
                      </c:pt>
                      <c:pt idx="21801">
                        <c:v>5.9269444444419976</c:v>
                      </c:pt>
                      <c:pt idx="21802">
                        <c:v>5.9271874999961627</c:v>
                      </c:pt>
                      <c:pt idx="21803">
                        <c:v>5.9274305555576037</c:v>
                      </c:pt>
                      <c:pt idx="21804">
                        <c:v>5.9276736111117687</c:v>
                      </c:pt>
                      <c:pt idx="21805">
                        <c:v>5.9279166666659338</c:v>
                      </c:pt>
                      <c:pt idx="21806">
                        <c:v>5.9281597222200988</c:v>
                      </c:pt>
                      <c:pt idx="21807">
                        <c:v>5.9284027777742638</c:v>
                      </c:pt>
                      <c:pt idx="21808">
                        <c:v>5.9286458333284289</c:v>
                      </c:pt>
                      <c:pt idx="21809">
                        <c:v>5.9288888888898699</c:v>
                      </c:pt>
                      <c:pt idx="21810">
                        <c:v>5.9291319444440349</c:v>
                      </c:pt>
                      <c:pt idx="21811">
                        <c:v>5.9293749999981999</c:v>
                      </c:pt>
                      <c:pt idx="21812">
                        <c:v>5.929618055552365</c:v>
                      </c:pt>
                      <c:pt idx="21813">
                        <c:v>5.9298726851833097</c:v>
                      </c:pt>
                      <c:pt idx="21814">
                        <c:v>5.9301157407374747</c:v>
                      </c:pt>
                      <c:pt idx="21815">
                        <c:v>5.9303587962916398</c:v>
                      </c:pt>
                      <c:pt idx="21816">
                        <c:v>5.9306018518530808</c:v>
                      </c:pt>
                      <c:pt idx="21817">
                        <c:v>5.9308449074072458</c:v>
                      </c:pt>
                      <c:pt idx="21818">
                        <c:v>5.9310879629614108</c:v>
                      </c:pt>
                      <c:pt idx="21819">
                        <c:v>5.9313310185155759</c:v>
                      </c:pt>
                      <c:pt idx="21820">
                        <c:v>5.9315740740697409</c:v>
                      </c:pt>
                      <c:pt idx="21821">
                        <c:v>5.9318171296311819</c:v>
                      </c:pt>
                      <c:pt idx="21822">
                        <c:v>5.9320601851853469</c:v>
                      </c:pt>
                      <c:pt idx="21823">
                        <c:v>5.932303240739512</c:v>
                      </c:pt>
                      <c:pt idx="21824">
                        <c:v>5.932546296293677</c:v>
                      </c:pt>
                      <c:pt idx="21825">
                        <c:v>5.9327893518478421</c:v>
                      </c:pt>
                      <c:pt idx="21826">
                        <c:v>5.9330324074092831</c:v>
                      </c:pt>
                      <c:pt idx="21827">
                        <c:v>5.9332754629634481</c:v>
                      </c:pt>
                      <c:pt idx="21828">
                        <c:v>5.9335185185176131</c:v>
                      </c:pt>
                      <c:pt idx="21829">
                        <c:v>5.9337615740717782</c:v>
                      </c:pt>
                      <c:pt idx="21830">
                        <c:v>5.9340046296259432</c:v>
                      </c:pt>
                      <c:pt idx="21831">
                        <c:v>5.9342476851801083</c:v>
                      </c:pt>
                      <c:pt idx="21832">
                        <c:v>5.9344907407415493</c:v>
                      </c:pt>
                      <c:pt idx="21833">
                        <c:v>5.9347337962957143</c:v>
                      </c:pt>
                      <c:pt idx="21834">
                        <c:v>5.9349768518498793</c:v>
                      </c:pt>
                      <c:pt idx="21835">
                        <c:v>5.9352199074040444</c:v>
                      </c:pt>
                      <c:pt idx="21836">
                        <c:v>5.9354629629582094</c:v>
                      </c:pt>
                      <c:pt idx="21837">
                        <c:v>5.9357060185196504</c:v>
                      </c:pt>
                      <c:pt idx="21838">
                        <c:v>5.9359490740738154</c:v>
                      </c:pt>
                      <c:pt idx="21839">
                        <c:v>5.9361921296279805</c:v>
                      </c:pt>
                      <c:pt idx="21840">
                        <c:v>5.9364351851821455</c:v>
                      </c:pt>
                      <c:pt idx="21841">
                        <c:v>5.9366782407363106</c:v>
                      </c:pt>
                      <c:pt idx="21842">
                        <c:v>5.9369212962977516</c:v>
                      </c:pt>
                      <c:pt idx="21843">
                        <c:v>5.9371643518519166</c:v>
                      </c:pt>
                      <c:pt idx="21844">
                        <c:v>5.9374074074060816</c:v>
                      </c:pt>
                      <c:pt idx="21845">
                        <c:v>5.9376504629602467</c:v>
                      </c:pt>
                      <c:pt idx="21846">
                        <c:v>5.9378935185144117</c:v>
                      </c:pt>
                      <c:pt idx="21847">
                        <c:v>5.9381365740758527</c:v>
                      </c:pt>
                      <c:pt idx="21848">
                        <c:v>5.9383796296300178</c:v>
                      </c:pt>
                      <c:pt idx="21849">
                        <c:v>5.9386226851841828</c:v>
                      </c:pt>
                      <c:pt idx="21850">
                        <c:v>5.9388657407383478</c:v>
                      </c:pt>
                      <c:pt idx="21851">
                        <c:v>5.9391087962925129</c:v>
                      </c:pt>
                      <c:pt idx="21852">
                        <c:v>5.9393518518539539</c:v>
                      </c:pt>
                      <c:pt idx="21853">
                        <c:v>5.9395949074081189</c:v>
                      </c:pt>
                      <c:pt idx="21854">
                        <c:v>5.9398379629622839</c:v>
                      </c:pt>
                      <c:pt idx="21855">
                        <c:v>5.940081018516449</c:v>
                      </c:pt>
                      <c:pt idx="21856">
                        <c:v>5.940324074070614</c:v>
                      </c:pt>
                      <c:pt idx="21857">
                        <c:v>5.9405671296247791</c:v>
                      </c:pt>
                      <c:pt idx="21858">
                        <c:v>5.9408101851862201</c:v>
                      </c:pt>
                      <c:pt idx="21859">
                        <c:v>5.9410532407403851</c:v>
                      </c:pt>
                      <c:pt idx="21860">
                        <c:v>5.9412962962945501</c:v>
                      </c:pt>
                      <c:pt idx="21861">
                        <c:v>5.9415509259254948</c:v>
                      </c:pt>
                      <c:pt idx="21862">
                        <c:v>5.9417939814796599</c:v>
                      </c:pt>
                      <c:pt idx="21863">
                        <c:v>5.9420370370338249</c:v>
                      </c:pt>
                      <c:pt idx="21864">
                        <c:v>5.9422800925879899</c:v>
                      </c:pt>
                      <c:pt idx="21865">
                        <c:v>5.9425231481494309</c:v>
                      </c:pt>
                      <c:pt idx="21866">
                        <c:v>5.942766203703596</c:v>
                      </c:pt>
                      <c:pt idx="21867">
                        <c:v>5.943009259257761</c:v>
                      </c:pt>
                      <c:pt idx="21868">
                        <c:v>5.9432523148119261</c:v>
                      </c:pt>
                      <c:pt idx="21869">
                        <c:v>5.9434953703660911</c:v>
                      </c:pt>
                      <c:pt idx="21870">
                        <c:v>5.9437384259275321</c:v>
                      </c:pt>
                      <c:pt idx="21871">
                        <c:v>5.9439814814816971</c:v>
                      </c:pt>
                      <c:pt idx="21872">
                        <c:v>5.9442245370358622</c:v>
                      </c:pt>
                      <c:pt idx="21873">
                        <c:v>5.9444675925900272</c:v>
                      </c:pt>
                      <c:pt idx="21874">
                        <c:v>5.9447106481441923</c:v>
                      </c:pt>
                      <c:pt idx="21875">
                        <c:v>5.9449537037056333</c:v>
                      </c:pt>
                      <c:pt idx="21876">
                        <c:v>5.9451967592597983</c:v>
                      </c:pt>
                      <c:pt idx="21877">
                        <c:v>5.9454398148139633</c:v>
                      </c:pt>
                      <c:pt idx="21878">
                        <c:v>5.9456828703681284</c:v>
                      </c:pt>
                      <c:pt idx="21879">
                        <c:v>5.9459259259222934</c:v>
                      </c:pt>
                      <c:pt idx="21880">
                        <c:v>5.9461689814764584</c:v>
                      </c:pt>
                      <c:pt idx="21881">
                        <c:v>5.9464120370378994</c:v>
                      </c:pt>
                      <c:pt idx="21882">
                        <c:v>5.9466550925920645</c:v>
                      </c:pt>
                      <c:pt idx="21883">
                        <c:v>5.9468981481462295</c:v>
                      </c:pt>
                      <c:pt idx="21884">
                        <c:v>5.9471412037003946</c:v>
                      </c:pt>
                      <c:pt idx="21885">
                        <c:v>5.9473842592545596</c:v>
                      </c:pt>
                      <c:pt idx="21886">
                        <c:v>5.9476273148160006</c:v>
                      </c:pt>
                      <c:pt idx="21887">
                        <c:v>5.9478703703701656</c:v>
                      </c:pt>
                      <c:pt idx="21888">
                        <c:v>5.9481134259243307</c:v>
                      </c:pt>
                      <c:pt idx="21889">
                        <c:v>5.9483564814784957</c:v>
                      </c:pt>
                      <c:pt idx="21890">
                        <c:v>5.9485995370326608</c:v>
                      </c:pt>
                      <c:pt idx="21891">
                        <c:v>5.9488425925941018</c:v>
                      </c:pt>
                      <c:pt idx="21892">
                        <c:v>5.9490856481482668</c:v>
                      </c:pt>
                      <c:pt idx="21893">
                        <c:v>5.9493287037024318</c:v>
                      </c:pt>
                      <c:pt idx="21894">
                        <c:v>5.9495717592565969</c:v>
                      </c:pt>
                      <c:pt idx="21895">
                        <c:v>5.9498148148107619</c:v>
                      </c:pt>
                      <c:pt idx="21896">
                        <c:v>5.9500578703722029</c:v>
                      </c:pt>
                      <c:pt idx="21897">
                        <c:v>5.9503009259263679</c:v>
                      </c:pt>
                      <c:pt idx="21898">
                        <c:v>5.950543981480533</c:v>
                      </c:pt>
                      <c:pt idx="21899">
                        <c:v>5.950787037034698</c:v>
                      </c:pt>
                      <c:pt idx="21900">
                        <c:v>5.9510300925888631</c:v>
                      </c:pt>
                      <c:pt idx="21901">
                        <c:v>5.9512731481430281</c:v>
                      </c:pt>
                      <c:pt idx="21902">
                        <c:v>5.9515162037044691</c:v>
                      </c:pt>
                      <c:pt idx="21903">
                        <c:v>5.9517592592586341</c:v>
                      </c:pt>
                      <c:pt idx="21904">
                        <c:v>5.9520023148127992</c:v>
                      </c:pt>
                      <c:pt idx="21905">
                        <c:v>5.9522453703669642</c:v>
                      </c:pt>
                      <c:pt idx="21906">
                        <c:v>5.9524884259211293</c:v>
                      </c:pt>
                      <c:pt idx="21907">
                        <c:v>5.9527314814825703</c:v>
                      </c:pt>
                      <c:pt idx="21908">
                        <c:v>5.9529745370367353</c:v>
                      </c:pt>
                      <c:pt idx="21909">
                        <c:v>5.95322916666768</c:v>
                      </c:pt>
                      <c:pt idx="21910">
                        <c:v>5.953472222221845</c:v>
                      </c:pt>
                      <c:pt idx="21911">
                        <c:v>5.9537152777760101</c:v>
                      </c:pt>
                      <c:pt idx="21912">
                        <c:v>5.9539583333301751</c:v>
                      </c:pt>
                      <c:pt idx="21913">
                        <c:v>5.9542013888843401</c:v>
                      </c:pt>
                      <c:pt idx="21914">
                        <c:v>5.9544444444457811</c:v>
                      </c:pt>
                      <c:pt idx="21915">
                        <c:v>5.9546874999999462</c:v>
                      </c:pt>
                      <c:pt idx="21916">
                        <c:v>5.9549305555541112</c:v>
                      </c:pt>
                      <c:pt idx="21917">
                        <c:v>5.9551736111082763</c:v>
                      </c:pt>
                      <c:pt idx="21918">
                        <c:v>5.9554166666624413</c:v>
                      </c:pt>
                      <c:pt idx="21919">
                        <c:v>5.9556597222238823</c:v>
                      </c:pt>
                      <c:pt idx="21920">
                        <c:v>5.9559027777780473</c:v>
                      </c:pt>
                      <c:pt idx="21921">
                        <c:v>5.9561458333322124</c:v>
                      </c:pt>
                      <c:pt idx="21922">
                        <c:v>5.9563888888863774</c:v>
                      </c:pt>
                      <c:pt idx="21923">
                        <c:v>5.9566319444405424</c:v>
                      </c:pt>
                      <c:pt idx="21924">
                        <c:v>5.9568750000019834</c:v>
                      </c:pt>
                      <c:pt idx="21925">
                        <c:v>5.9571180555561485</c:v>
                      </c:pt>
                      <c:pt idx="21926">
                        <c:v>5.9573611111103135</c:v>
                      </c:pt>
                      <c:pt idx="21927">
                        <c:v>5.9576041666644786</c:v>
                      </c:pt>
                      <c:pt idx="21928">
                        <c:v>5.9578472222186436</c:v>
                      </c:pt>
                      <c:pt idx="21929">
                        <c:v>5.9580902777728086</c:v>
                      </c:pt>
                      <c:pt idx="21930">
                        <c:v>5.9583333333342496</c:v>
                      </c:pt>
                      <c:pt idx="21931">
                        <c:v>5.9585763888884147</c:v>
                      </c:pt>
                      <c:pt idx="21932">
                        <c:v>5.9588194444425797</c:v>
                      </c:pt>
                      <c:pt idx="21933">
                        <c:v>5.9590624999967448</c:v>
                      </c:pt>
                      <c:pt idx="21934">
                        <c:v>5.9593055555509098</c:v>
                      </c:pt>
                      <c:pt idx="21935">
                        <c:v>5.9595486111123508</c:v>
                      </c:pt>
                      <c:pt idx="21936">
                        <c:v>5.9597916666665158</c:v>
                      </c:pt>
                      <c:pt idx="21937">
                        <c:v>5.9600347222206809</c:v>
                      </c:pt>
                      <c:pt idx="21938">
                        <c:v>5.9602777777748459</c:v>
                      </c:pt>
                      <c:pt idx="21939">
                        <c:v>5.9605208333290109</c:v>
                      </c:pt>
                      <c:pt idx="21940">
                        <c:v>5.9607638888904519</c:v>
                      </c:pt>
                      <c:pt idx="21941">
                        <c:v>5.961006944444617</c:v>
                      </c:pt>
                      <c:pt idx="21942">
                        <c:v>5.961249999998782</c:v>
                      </c:pt>
                      <c:pt idx="21943">
                        <c:v>5.9614930555529471</c:v>
                      </c:pt>
                      <c:pt idx="21944">
                        <c:v>5.9617361111071121</c:v>
                      </c:pt>
                      <c:pt idx="21945">
                        <c:v>5.9619791666685531</c:v>
                      </c:pt>
                      <c:pt idx="21946">
                        <c:v>5.9622222222227181</c:v>
                      </c:pt>
                      <c:pt idx="21947">
                        <c:v>5.9624652777768832</c:v>
                      </c:pt>
                      <c:pt idx="21948">
                        <c:v>5.9627083333310482</c:v>
                      </c:pt>
                      <c:pt idx="21949">
                        <c:v>5.9629513888852133</c:v>
                      </c:pt>
                      <c:pt idx="21950">
                        <c:v>5.9631944444393783</c:v>
                      </c:pt>
                      <c:pt idx="21951">
                        <c:v>5.9634375000008193</c:v>
                      </c:pt>
                      <c:pt idx="21952">
                        <c:v>5.9636805555549843</c:v>
                      </c:pt>
                      <c:pt idx="21953">
                        <c:v>5.9639236111091494</c:v>
                      </c:pt>
                      <c:pt idx="21954">
                        <c:v>5.9641666666633144</c:v>
                      </c:pt>
                      <c:pt idx="21955">
                        <c:v>5.9644097222174794</c:v>
                      </c:pt>
                      <c:pt idx="21956">
                        <c:v>5.9646527777789204</c:v>
                      </c:pt>
                      <c:pt idx="21957">
                        <c:v>5.9648958333330855</c:v>
                      </c:pt>
                      <c:pt idx="21958">
                        <c:v>5.9651504629640302</c:v>
                      </c:pt>
                      <c:pt idx="21959">
                        <c:v>5.9653935185181952</c:v>
                      </c:pt>
                      <c:pt idx="21960">
                        <c:v>5.9656365740723603</c:v>
                      </c:pt>
                      <c:pt idx="21961">
                        <c:v>5.9658796296265253</c:v>
                      </c:pt>
                      <c:pt idx="21962">
                        <c:v>5.9661226851806903</c:v>
                      </c:pt>
                      <c:pt idx="21963">
                        <c:v>5.9663657407421313</c:v>
                      </c:pt>
                      <c:pt idx="21964">
                        <c:v>5.9666087962962964</c:v>
                      </c:pt>
                      <c:pt idx="21965">
                        <c:v>5.9668518518504614</c:v>
                      </c:pt>
                      <c:pt idx="21966">
                        <c:v>5.9670949074046264</c:v>
                      </c:pt>
                      <c:pt idx="21967">
                        <c:v>5.9673379629587915</c:v>
                      </c:pt>
                      <c:pt idx="21968">
                        <c:v>5.9675810185202325</c:v>
                      </c:pt>
                      <c:pt idx="21969">
                        <c:v>5.9678240740743975</c:v>
                      </c:pt>
                      <c:pt idx="21970">
                        <c:v>5.9680671296285626</c:v>
                      </c:pt>
                      <c:pt idx="21971">
                        <c:v>5.9683101851827276</c:v>
                      </c:pt>
                      <c:pt idx="21972">
                        <c:v>5.9685532407368926</c:v>
                      </c:pt>
                      <c:pt idx="21973">
                        <c:v>5.9687962962983336</c:v>
                      </c:pt>
                      <c:pt idx="21974">
                        <c:v>5.9690393518524987</c:v>
                      </c:pt>
                      <c:pt idx="21975">
                        <c:v>5.9692824074066637</c:v>
                      </c:pt>
                      <c:pt idx="21976">
                        <c:v>5.9695254629608288</c:v>
                      </c:pt>
                      <c:pt idx="21977">
                        <c:v>5.9697685185149938</c:v>
                      </c:pt>
                      <c:pt idx="21978">
                        <c:v>5.9700115740691588</c:v>
                      </c:pt>
                      <c:pt idx="21979">
                        <c:v>5.9702546296305998</c:v>
                      </c:pt>
                      <c:pt idx="21980">
                        <c:v>5.9704976851847649</c:v>
                      </c:pt>
                      <c:pt idx="21981">
                        <c:v>5.9707407407389299</c:v>
                      </c:pt>
                      <c:pt idx="21982">
                        <c:v>5.9709837962930949</c:v>
                      </c:pt>
                      <c:pt idx="21983">
                        <c:v>5.97122685184726</c:v>
                      </c:pt>
                      <c:pt idx="21984">
                        <c:v>5.971469907408701</c:v>
                      </c:pt>
                      <c:pt idx="21985">
                        <c:v>5.971712962962866</c:v>
                      </c:pt>
                      <c:pt idx="21986">
                        <c:v>5.9719560185170311</c:v>
                      </c:pt>
                      <c:pt idx="21987">
                        <c:v>5.9721990740711961</c:v>
                      </c:pt>
                      <c:pt idx="21988">
                        <c:v>5.9724421296253611</c:v>
                      </c:pt>
                      <c:pt idx="21989">
                        <c:v>5.9726851851868021</c:v>
                      </c:pt>
                      <c:pt idx="21990">
                        <c:v>5.9729282407409672</c:v>
                      </c:pt>
                      <c:pt idx="21991">
                        <c:v>5.9731712962951322</c:v>
                      </c:pt>
                      <c:pt idx="21992">
                        <c:v>5.9734143518492973</c:v>
                      </c:pt>
                      <c:pt idx="21993">
                        <c:v>5.9736574074034623</c:v>
                      </c:pt>
                      <c:pt idx="21994">
                        <c:v>5.9739004629649033</c:v>
                      </c:pt>
                      <c:pt idx="21995">
                        <c:v>5.9741435185190683</c:v>
                      </c:pt>
                      <c:pt idx="21996">
                        <c:v>5.9743865740732334</c:v>
                      </c:pt>
                      <c:pt idx="21997">
                        <c:v>5.9746296296273984</c:v>
                      </c:pt>
                      <c:pt idx="21998">
                        <c:v>5.9748726851815634</c:v>
                      </c:pt>
                      <c:pt idx="21999">
                        <c:v>5.9751157407357285</c:v>
                      </c:pt>
                      <c:pt idx="22000">
                        <c:v>5.9753587962971695</c:v>
                      </c:pt>
                      <c:pt idx="22001">
                        <c:v>5.9756018518513345</c:v>
                      </c:pt>
                      <c:pt idx="22002">
                        <c:v>5.9758449074054996</c:v>
                      </c:pt>
                      <c:pt idx="22003">
                        <c:v>5.9760879629596646</c:v>
                      </c:pt>
                      <c:pt idx="22004">
                        <c:v>5.9763310185138296</c:v>
                      </c:pt>
                      <c:pt idx="22005">
                        <c:v>5.9765740740752706</c:v>
                      </c:pt>
                      <c:pt idx="22006">
                        <c:v>5.9768287036989394</c:v>
                      </c:pt>
                      <c:pt idx="22007">
                        <c:v>5.9770717592603804</c:v>
                      </c:pt>
                      <c:pt idx="22008">
                        <c:v>5.9773148148145454</c:v>
                      </c:pt>
                      <c:pt idx="22009">
                        <c:v>5.9775578703687104</c:v>
                      </c:pt>
                      <c:pt idx="22010">
                        <c:v>5.9778009259228755</c:v>
                      </c:pt>
                      <c:pt idx="22011">
                        <c:v>5.9780439814770405</c:v>
                      </c:pt>
                      <c:pt idx="22012">
                        <c:v>5.9782870370384815</c:v>
                      </c:pt>
                      <c:pt idx="22013">
                        <c:v>5.9785300925926466</c:v>
                      </c:pt>
                      <c:pt idx="22014">
                        <c:v>5.9787731481468116</c:v>
                      </c:pt>
                      <c:pt idx="22015">
                        <c:v>5.9790162037009766</c:v>
                      </c:pt>
                      <c:pt idx="22016">
                        <c:v>5.9792592592551417</c:v>
                      </c:pt>
                      <c:pt idx="22017">
                        <c:v>5.9795023148165827</c:v>
                      </c:pt>
                      <c:pt idx="22018">
                        <c:v>5.9797453703707477</c:v>
                      </c:pt>
                      <c:pt idx="22019">
                        <c:v>5.9799884259249128</c:v>
                      </c:pt>
                      <c:pt idx="22020">
                        <c:v>5.9802314814790778</c:v>
                      </c:pt>
                      <c:pt idx="22021">
                        <c:v>5.9804745370332428</c:v>
                      </c:pt>
                      <c:pt idx="22022">
                        <c:v>5.9807175925946838</c:v>
                      </c:pt>
                      <c:pt idx="22023">
                        <c:v>5.9809606481488489</c:v>
                      </c:pt>
                      <c:pt idx="22024">
                        <c:v>5.9812037037030139</c:v>
                      </c:pt>
                      <c:pt idx="22025">
                        <c:v>5.9814467592571789</c:v>
                      </c:pt>
                      <c:pt idx="22026">
                        <c:v>5.981689814811344</c:v>
                      </c:pt>
                      <c:pt idx="22027">
                        <c:v>5.981932870365509</c:v>
                      </c:pt>
                      <c:pt idx="22028">
                        <c:v>5.98217592592695</c:v>
                      </c:pt>
                      <c:pt idx="22029">
                        <c:v>5.9824189814811151</c:v>
                      </c:pt>
                      <c:pt idx="22030">
                        <c:v>5.9826620370352801</c:v>
                      </c:pt>
                      <c:pt idx="22031">
                        <c:v>5.9829050925894451</c:v>
                      </c:pt>
                      <c:pt idx="22032">
                        <c:v>5.9831481481436102</c:v>
                      </c:pt>
                      <c:pt idx="22033">
                        <c:v>5.9833912037050512</c:v>
                      </c:pt>
                      <c:pt idx="22034">
                        <c:v>5.9836342592592162</c:v>
                      </c:pt>
                      <c:pt idx="22035">
                        <c:v>5.9838773148133813</c:v>
                      </c:pt>
                      <c:pt idx="22036">
                        <c:v>5.9841203703675463</c:v>
                      </c:pt>
                      <c:pt idx="22037">
                        <c:v>5.9843634259217113</c:v>
                      </c:pt>
                      <c:pt idx="22038">
                        <c:v>5.9846064814831523</c:v>
                      </c:pt>
                      <c:pt idx="22039">
                        <c:v>5.9848495370373174</c:v>
                      </c:pt>
                      <c:pt idx="22040">
                        <c:v>5.9850925925914824</c:v>
                      </c:pt>
                      <c:pt idx="22041">
                        <c:v>5.9853356481456474</c:v>
                      </c:pt>
                      <c:pt idx="22042">
                        <c:v>5.9855787036998125</c:v>
                      </c:pt>
                      <c:pt idx="22043">
                        <c:v>5.9858217592612535</c:v>
                      </c:pt>
                      <c:pt idx="22044">
                        <c:v>5.9860648148154185</c:v>
                      </c:pt>
                      <c:pt idx="22045">
                        <c:v>5.9863078703695836</c:v>
                      </c:pt>
                      <c:pt idx="22046">
                        <c:v>5.9865509259237486</c:v>
                      </c:pt>
                      <c:pt idx="22047">
                        <c:v>5.9867939814779136</c:v>
                      </c:pt>
                      <c:pt idx="22048">
                        <c:v>5.9870370370320787</c:v>
                      </c:pt>
                      <c:pt idx="22049">
                        <c:v>5.9872800925935197</c:v>
                      </c:pt>
                      <c:pt idx="22050">
                        <c:v>5.9875231481476847</c:v>
                      </c:pt>
                      <c:pt idx="22051">
                        <c:v>5.9877662037018498</c:v>
                      </c:pt>
                      <c:pt idx="22052">
                        <c:v>5.9880092592560148</c:v>
                      </c:pt>
                      <c:pt idx="22053">
                        <c:v>5.9882523148101798</c:v>
                      </c:pt>
                      <c:pt idx="22054">
                        <c:v>5.9885069444411245</c:v>
                      </c:pt>
                      <c:pt idx="22055">
                        <c:v>5.9887499999952896</c:v>
                      </c:pt>
                      <c:pt idx="22056">
                        <c:v>5.9889930555567306</c:v>
                      </c:pt>
                      <c:pt idx="22057">
                        <c:v>5.9892361111108956</c:v>
                      </c:pt>
                      <c:pt idx="22058">
                        <c:v>5.9894791666650606</c:v>
                      </c:pt>
                      <c:pt idx="22059">
                        <c:v>5.9897222222192257</c:v>
                      </c:pt>
                      <c:pt idx="22060">
                        <c:v>5.9899652777733907</c:v>
                      </c:pt>
                      <c:pt idx="22061">
                        <c:v>5.9902083333348317</c:v>
                      </c:pt>
                      <c:pt idx="22062">
                        <c:v>5.9904513888889968</c:v>
                      </c:pt>
                      <c:pt idx="22063">
                        <c:v>5.9906944444431618</c:v>
                      </c:pt>
                      <c:pt idx="22064">
                        <c:v>5.9909374999973268</c:v>
                      </c:pt>
                      <c:pt idx="22065">
                        <c:v>5.9911805555514919</c:v>
                      </c:pt>
                      <c:pt idx="22066">
                        <c:v>5.9914236111129329</c:v>
                      </c:pt>
                      <c:pt idx="22067">
                        <c:v>5.9916666666670979</c:v>
                      </c:pt>
                      <c:pt idx="22068">
                        <c:v>5.9919097222212629</c:v>
                      </c:pt>
                      <c:pt idx="22069">
                        <c:v>5.992152777775428</c:v>
                      </c:pt>
                      <c:pt idx="22070">
                        <c:v>5.992395833329593</c:v>
                      </c:pt>
                      <c:pt idx="22071">
                        <c:v>5.9926388888837581</c:v>
                      </c:pt>
                      <c:pt idx="22072">
                        <c:v>5.9928819444451991</c:v>
                      </c:pt>
                      <c:pt idx="22073">
                        <c:v>5.9931249999993641</c:v>
                      </c:pt>
                      <c:pt idx="22074">
                        <c:v>5.9933680555535291</c:v>
                      </c:pt>
                      <c:pt idx="22075">
                        <c:v>5.9936111111076942</c:v>
                      </c:pt>
                      <c:pt idx="22076">
                        <c:v>5.9938541666618592</c:v>
                      </c:pt>
                      <c:pt idx="22077">
                        <c:v>5.9940972222233002</c:v>
                      </c:pt>
                      <c:pt idx="22078">
                        <c:v>5.9943402777774653</c:v>
                      </c:pt>
                      <c:pt idx="22079">
                        <c:v>5.9945833333316303</c:v>
                      </c:pt>
                      <c:pt idx="22080">
                        <c:v>5.9948263888857953</c:v>
                      </c:pt>
                      <c:pt idx="22081">
                        <c:v>5.9950694444399604</c:v>
                      </c:pt>
                      <c:pt idx="22082">
                        <c:v>5.9953125000014014</c:v>
                      </c:pt>
                      <c:pt idx="22083">
                        <c:v>5.9955555555555664</c:v>
                      </c:pt>
                      <c:pt idx="22084">
                        <c:v>5.9957986111097314</c:v>
                      </c:pt>
                      <c:pt idx="22085">
                        <c:v>5.9960416666638965</c:v>
                      </c:pt>
                      <c:pt idx="22086">
                        <c:v>5.9962847222180615</c:v>
                      </c:pt>
                      <c:pt idx="22087">
                        <c:v>5.9965277777795025</c:v>
                      </c:pt>
                      <c:pt idx="22088">
                        <c:v>5.9967708333336676</c:v>
                      </c:pt>
                      <c:pt idx="22089">
                        <c:v>5.9970138888878326</c:v>
                      </c:pt>
                      <c:pt idx="22090">
                        <c:v>5.9972569444419976</c:v>
                      </c:pt>
                      <c:pt idx="22091">
                        <c:v>5.9974999999961627</c:v>
                      </c:pt>
                      <c:pt idx="22092">
                        <c:v>5.9977430555576037</c:v>
                      </c:pt>
                      <c:pt idx="22093">
                        <c:v>5.9979861111117687</c:v>
                      </c:pt>
                      <c:pt idx="22094">
                        <c:v>5.9982291666659338</c:v>
                      </c:pt>
                      <c:pt idx="22095">
                        <c:v>5.9984722222200988</c:v>
                      </c:pt>
                      <c:pt idx="22096">
                        <c:v>5.9987152777742638</c:v>
                      </c:pt>
                      <c:pt idx="22097">
                        <c:v>5.9989583333284289</c:v>
                      </c:pt>
                      <c:pt idx="22098">
                        <c:v>5.9992013888898699</c:v>
                      </c:pt>
                      <c:pt idx="22099">
                        <c:v>5.9994444444440349</c:v>
                      </c:pt>
                      <c:pt idx="22100">
                        <c:v>5.9996874999981999</c:v>
                      </c:pt>
                      <c:pt idx="22101">
                        <c:v>5.999930555552365</c:v>
                      </c:pt>
                      <c:pt idx="22102">
                        <c:v>6.0001851851833097</c:v>
                      </c:pt>
                      <c:pt idx="22103">
                        <c:v>6.0004282407374747</c:v>
                      </c:pt>
                      <c:pt idx="22104">
                        <c:v>6.0006712962916398</c:v>
                      </c:pt>
                      <c:pt idx="22105">
                        <c:v>6.0009143518530808</c:v>
                      </c:pt>
                      <c:pt idx="22106">
                        <c:v>6.0011574074072458</c:v>
                      </c:pt>
                      <c:pt idx="22107">
                        <c:v>6.0014004629614108</c:v>
                      </c:pt>
                      <c:pt idx="22108">
                        <c:v>6.0016435185155759</c:v>
                      </c:pt>
                      <c:pt idx="22109">
                        <c:v>6.0018865740697409</c:v>
                      </c:pt>
                      <c:pt idx="22110">
                        <c:v>6.0021296296311819</c:v>
                      </c:pt>
                      <c:pt idx="22111">
                        <c:v>6.0023726851853469</c:v>
                      </c:pt>
                      <c:pt idx="22112">
                        <c:v>6.002615740739512</c:v>
                      </c:pt>
                      <c:pt idx="22113">
                        <c:v>6.002858796293677</c:v>
                      </c:pt>
                      <c:pt idx="22114">
                        <c:v>6.0031018518478421</c:v>
                      </c:pt>
                      <c:pt idx="22115">
                        <c:v>6.0033449074092831</c:v>
                      </c:pt>
                      <c:pt idx="22116">
                        <c:v>6.0035879629634481</c:v>
                      </c:pt>
                      <c:pt idx="22117">
                        <c:v>6.0038310185176131</c:v>
                      </c:pt>
                      <c:pt idx="22118">
                        <c:v>6.0040740740717782</c:v>
                      </c:pt>
                      <c:pt idx="22119">
                        <c:v>6.0043171296259432</c:v>
                      </c:pt>
                      <c:pt idx="22120">
                        <c:v>6.0045601851801083</c:v>
                      </c:pt>
                      <c:pt idx="22121">
                        <c:v>6.0048032407415493</c:v>
                      </c:pt>
                      <c:pt idx="22122">
                        <c:v>6.0050462962957143</c:v>
                      </c:pt>
                      <c:pt idx="22123">
                        <c:v>6.0052893518498793</c:v>
                      </c:pt>
                      <c:pt idx="22124">
                        <c:v>6.0055324074040444</c:v>
                      </c:pt>
                      <c:pt idx="22125">
                        <c:v>6.0057754629582094</c:v>
                      </c:pt>
                      <c:pt idx="22126">
                        <c:v>6.0060185185196504</c:v>
                      </c:pt>
                      <c:pt idx="22127">
                        <c:v>6.0062615740738154</c:v>
                      </c:pt>
                      <c:pt idx="22128">
                        <c:v>6.0065046296279805</c:v>
                      </c:pt>
                      <c:pt idx="22129">
                        <c:v>6.0067476851821455</c:v>
                      </c:pt>
                      <c:pt idx="22130">
                        <c:v>6.0069907407363106</c:v>
                      </c:pt>
                      <c:pt idx="22131">
                        <c:v>6.0072337962977516</c:v>
                      </c:pt>
                      <c:pt idx="22132">
                        <c:v>6.0074768518519166</c:v>
                      </c:pt>
                      <c:pt idx="22133">
                        <c:v>6.0077199074060816</c:v>
                      </c:pt>
                      <c:pt idx="22134">
                        <c:v>6.0079629629602467</c:v>
                      </c:pt>
                      <c:pt idx="22135">
                        <c:v>6.0082060185144117</c:v>
                      </c:pt>
                      <c:pt idx="22136">
                        <c:v>6.0084490740758527</c:v>
                      </c:pt>
                      <c:pt idx="22137">
                        <c:v>6.0086921296300178</c:v>
                      </c:pt>
                      <c:pt idx="22138">
                        <c:v>6.0089351851841828</c:v>
                      </c:pt>
                      <c:pt idx="22139">
                        <c:v>6.0091782407383478</c:v>
                      </c:pt>
                      <c:pt idx="22140">
                        <c:v>6.0094212962925129</c:v>
                      </c:pt>
                      <c:pt idx="22141">
                        <c:v>6.0096643518539539</c:v>
                      </c:pt>
                      <c:pt idx="22142">
                        <c:v>6.0099074074081189</c:v>
                      </c:pt>
                      <c:pt idx="22143">
                        <c:v>6.0101504629622839</c:v>
                      </c:pt>
                      <c:pt idx="22144">
                        <c:v>6.010393518516449</c:v>
                      </c:pt>
                      <c:pt idx="22145">
                        <c:v>6.010636574070614</c:v>
                      </c:pt>
                      <c:pt idx="22146">
                        <c:v>6.0108796296247791</c:v>
                      </c:pt>
                      <c:pt idx="22147">
                        <c:v>6.0111226851862201</c:v>
                      </c:pt>
                      <c:pt idx="22148">
                        <c:v>6.0113657407403851</c:v>
                      </c:pt>
                      <c:pt idx="22149">
                        <c:v>6.0116087962945501</c:v>
                      </c:pt>
                      <c:pt idx="22150">
                        <c:v>6.0118634259254948</c:v>
                      </c:pt>
                      <c:pt idx="22151">
                        <c:v>6.0121064814796599</c:v>
                      </c:pt>
                      <c:pt idx="22152">
                        <c:v>6.0123495370338249</c:v>
                      </c:pt>
                      <c:pt idx="22153">
                        <c:v>6.0125925925879899</c:v>
                      </c:pt>
                      <c:pt idx="22154">
                        <c:v>6.0128356481494309</c:v>
                      </c:pt>
                      <c:pt idx="22155">
                        <c:v>6.013078703703596</c:v>
                      </c:pt>
                      <c:pt idx="22156">
                        <c:v>6.013321759257761</c:v>
                      </c:pt>
                      <c:pt idx="22157">
                        <c:v>6.0135648148119261</c:v>
                      </c:pt>
                      <c:pt idx="22158">
                        <c:v>6.0138078703660911</c:v>
                      </c:pt>
                      <c:pt idx="22159">
                        <c:v>6.0140509259275321</c:v>
                      </c:pt>
                      <c:pt idx="22160">
                        <c:v>6.0142939814816971</c:v>
                      </c:pt>
                      <c:pt idx="22161">
                        <c:v>6.0145370370358622</c:v>
                      </c:pt>
                      <c:pt idx="22162">
                        <c:v>6.0147800925900272</c:v>
                      </c:pt>
                      <c:pt idx="22163">
                        <c:v>6.0150231481441923</c:v>
                      </c:pt>
                      <c:pt idx="22164">
                        <c:v>6.0152662037056333</c:v>
                      </c:pt>
                      <c:pt idx="22165">
                        <c:v>6.0155092592597983</c:v>
                      </c:pt>
                      <c:pt idx="22166">
                        <c:v>6.0157523148139633</c:v>
                      </c:pt>
                      <c:pt idx="22167">
                        <c:v>6.0159953703681284</c:v>
                      </c:pt>
                      <c:pt idx="22168">
                        <c:v>6.0162384259222934</c:v>
                      </c:pt>
                      <c:pt idx="22169">
                        <c:v>6.0164814814764584</c:v>
                      </c:pt>
                      <c:pt idx="22170">
                        <c:v>6.0167245370378994</c:v>
                      </c:pt>
                      <c:pt idx="22171">
                        <c:v>6.0169675925920645</c:v>
                      </c:pt>
                      <c:pt idx="22172">
                        <c:v>6.0172106481462295</c:v>
                      </c:pt>
                      <c:pt idx="22173">
                        <c:v>6.0174537037003946</c:v>
                      </c:pt>
                      <c:pt idx="22174">
                        <c:v>6.0176967592545596</c:v>
                      </c:pt>
                      <c:pt idx="22175">
                        <c:v>6.0179398148160006</c:v>
                      </c:pt>
                      <c:pt idx="22176">
                        <c:v>6.0181828703701656</c:v>
                      </c:pt>
                      <c:pt idx="22177">
                        <c:v>6.0184259259243307</c:v>
                      </c:pt>
                      <c:pt idx="22178">
                        <c:v>6.0186689814784957</c:v>
                      </c:pt>
                      <c:pt idx="22179">
                        <c:v>6.0189120370326608</c:v>
                      </c:pt>
                      <c:pt idx="22180">
                        <c:v>6.0191550925941018</c:v>
                      </c:pt>
                      <c:pt idx="22181">
                        <c:v>6.0193981481482668</c:v>
                      </c:pt>
                      <c:pt idx="22182">
                        <c:v>6.0196412037024318</c:v>
                      </c:pt>
                      <c:pt idx="22183">
                        <c:v>6.0198842592565969</c:v>
                      </c:pt>
                      <c:pt idx="22184">
                        <c:v>6.0201273148107619</c:v>
                      </c:pt>
                      <c:pt idx="22185">
                        <c:v>6.0203703703722029</c:v>
                      </c:pt>
                      <c:pt idx="22186">
                        <c:v>6.0206134259263679</c:v>
                      </c:pt>
                      <c:pt idx="22187">
                        <c:v>6.020856481480533</c:v>
                      </c:pt>
                      <c:pt idx="22188">
                        <c:v>6.021099537034698</c:v>
                      </c:pt>
                      <c:pt idx="22189">
                        <c:v>6.0213425925888631</c:v>
                      </c:pt>
                      <c:pt idx="22190">
                        <c:v>6.0215856481430281</c:v>
                      </c:pt>
                      <c:pt idx="22191">
                        <c:v>6.0218287037044691</c:v>
                      </c:pt>
                      <c:pt idx="22192">
                        <c:v>6.0220717592586341</c:v>
                      </c:pt>
                      <c:pt idx="22193">
                        <c:v>6.0223148148127992</c:v>
                      </c:pt>
                      <c:pt idx="22194">
                        <c:v>6.0225578703669642</c:v>
                      </c:pt>
                      <c:pt idx="22195">
                        <c:v>6.0228009259211293</c:v>
                      </c:pt>
                      <c:pt idx="22196">
                        <c:v>6.0230439814825703</c:v>
                      </c:pt>
                      <c:pt idx="22197">
                        <c:v>6.0232870370367353</c:v>
                      </c:pt>
                      <c:pt idx="22198">
                        <c:v>6.0235300925909003</c:v>
                      </c:pt>
                      <c:pt idx="22199">
                        <c:v>6.023784722221845</c:v>
                      </c:pt>
                      <c:pt idx="22200">
                        <c:v>6.0240277777760101</c:v>
                      </c:pt>
                      <c:pt idx="22201">
                        <c:v>6.0242708333301751</c:v>
                      </c:pt>
                      <c:pt idx="22202">
                        <c:v>6.0245138888843401</c:v>
                      </c:pt>
                      <c:pt idx="22203">
                        <c:v>6.0247569444457811</c:v>
                      </c:pt>
                      <c:pt idx="22204">
                        <c:v>6.0249999999999462</c:v>
                      </c:pt>
                      <c:pt idx="22205">
                        <c:v>6.0252430555541112</c:v>
                      </c:pt>
                      <c:pt idx="22206">
                        <c:v>6.0254861111082763</c:v>
                      </c:pt>
                      <c:pt idx="22207">
                        <c:v>6.0257291666624413</c:v>
                      </c:pt>
                      <c:pt idx="22208">
                        <c:v>6.0259722222238823</c:v>
                      </c:pt>
                      <c:pt idx="22209">
                        <c:v>6.0262152777780473</c:v>
                      </c:pt>
                      <c:pt idx="22210">
                        <c:v>6.0264583333322124</c:v>
                      </c:pt>
                      <c:pt idx="22211">
                        <c:v>6.0267013888863774</c:v>
                      </c:pt>
                      <c:pt idx="22212">
                        <c:v>6.0269444444405424</c:v>
                      </c:pt>
                      <c:pt idx="22213">
                        <c:v>6.0271875000019834</c:v>
                      </c:pt>
                      <c:pt idx="22214">
                        <c:v>6.0274305555561485</c:v>
                      </c:pt>
                      <c:pt idx="22215">
                        <c:v>6.0276736111103135</c:v>
                      </c:pt>
                      <c:pt idx="22216">
                        <c:v>6.0279166666644786</c:v>
                      </c:pt>
                      <c:pt idx="22217">
                        <c:v>6.0281597222186436</c:v>
                      </c:pt>
                      <c:pt idx="22218">
                        <c:v>6.0284027777728086</c:v>
                      </c:pt>
                      <c:pt idx="22219">
                        <c:v>6.0286458333342496</c:v>
                      </c:pt>
                      <c:pt idx="22220">
                        <c:v>6.0288888888884147</c:v>
                      </c:pt>
                      <c:pt idx="22221">
                        <c:v>6.0291319444425797</c:v>
                      </c:pt>
                      <c:pt idx="22222">
                        <c:v>6.0293749999967448</c:v>
                      </c:pt>
                      <c:pt idx="22223">
                        <c:v>6.0296180555509098</c:v>
                      </c:pt>
                      <c:pt idx="22224">
                        <c:v>6.0298611111123508</c:v>
                      </c:pt>
                      <c:pt idx="22225">
                        <c:v>6.0301041666665158</c:v>
                      </c:pt>
                      <c:pt idx="22226">
                        <c:v>6.0303472222206809</c:v>
                      </c:pt>
                      <c:pt idx="22227">
                        <c:v>6.0305902777748459</c:v>
                      </c:pt>
                      <c:pt idx="22228">
                        <c:v>6.0308333333290109</c:v>
                      </c:pt>
                      <c:pt idx="22229">
                        <c:v>6.0310763888904519</c:v>
                      </c:pt>
                      <c:pt idx="22230">
                        <c:v>6.031319444444617</c:v>
                      </c:pt>
                      <c:pt idx="22231">
                        <c:v>6.031562499998782</c:v>
                      </c:pt>
                      <c:pt idx="22232">
                        <c:v>6.0318055555529471</c:v>
                      </c:pt>
                      <c:pt idx="22233">
                        <c:v>6.0320486111071121</c:v>
                      </c:pt>
                      <c:pt idx="22234">
                        <c:v>6.0322916666685531</c:v>
                      </c:pt>
                      <c:pt idx="22235">
                        <c:v>6.0325347222227181</c:v>
                      </c:pt>
                      <c:pt idx="22236">
                        <c:v>6.0327777777768832</c:v>
                      </c:pt>
                      <c:pt idx="22237">
                        <c:v>6.0330208333310482</c:v>
                      </c:pt>
                      <c:pt idx="22238">
                        <c:v>6.0332638888852133</c:v>
                      </c:pt>
                      <c:pt idx="22239">
                        <c:v>6.0335069444393783</c:v>
                      </c:pt>
                      <c:pt idx="22240">
                        <c:v>6.0337500000008193</c:v>
                      </c:pt>
                      <c:pt idx="22241">
                        <c:v>6.0339930555549843</c:v>
                      </c:pt>
                      <c:pt idx="22242">
                        <c:v>6.0342361111091494</c:v>
                      </c:pt>
                      <c:pt idx="22243">
                        <c:v>6.0344791666633144</c:v>
                      </c:pt>
                      <c:pt idx="22244">
                        <c:v>6.0347222222174794</c:v>
                      </c:pt>
                      <c:pt idx="22245">
                        <c:v>6.0349652777789204</c:v>
                      </c:pt>
                      <c:pt idx="22246">
                        <c:v>6.0352083333330855</c:v>
                      </c:pt>
                      <c:pt idx="22247">
                        <c:v>6.0354629629640302</c:v>
                      </c:pt>
                      <c:pt idx="22248">
                        <c:v>6.0357060185181952</c:v>
                      </c:pt>
                      <c:pt idx="22249">
                        <c:v>6.0359490740723603</c:v>
                      </c:pt>
                      <c:pt idx="22250">
                        <c:v>6.0361921296265253</c:v>
                      </c:pt>
                      <c:pt idx="22251">
                        <c:v>6.0364351851806903</c:v>
                      </c:pt>
                      <c:pt idx="22252">
                        <c:v>6.0366782407421313</c:v>
                      </c:pt>
                      <c:pt idx="22253">
                        <c:v>6.0369212962962964</c:v>
                      </c:pt>
                      <c:pt idx="22254">
                        <c:v>6.0371643518504614</c:v>
                      </c:pt>
                      <c:pt idx="22255">
                        <c:v>6.0374074074046264</c:v>
                      </c:pt>
                      <c:pt idx="22256">
                        <c:v>6.0376504629587915</c:v>
                      </c:pt>
                      <c:pt idx="22257">
                        <c:v>6.0378935185202325</c:v>
                      </c:pt>
                      <c:pt idx="22258">
                        <c:v>6.0381365740743975</c:v>
                      </c:pt>
                      <c:pt idx="22259">
                        <c:v>6.0383796296285626</c:v>
                      </c:pt>
                      <c:pt idx="22260">
                        <c:v>6.0386226851827276</c:v>
                      </c:pt>
                      <c:pt idx="22261">
                        <c:v>6.0388657407368926</c:v>
                      </c:pt>
                      <c:pt idx="22262">
                        <c:v>6.0391087962983336</c:v>
                      </c:pt>
                      <c:pt idx="22263">
                        <c:v>6.0393518518524987</c:v>
                      </c:pt>
                      <c:pt idx="22264">
                        <c:v>6.0395949074066637</c:v>
                      </c:pt>
                      <c:pt idx="22265">
                        <c:v>6.0398379629608288</c:v>
                      </c:pt>
                      <c:pt idx="22266">
                        <c:v>6.0400810185149938</c:v>
                      </c:pt>
                      <c:pt idx="22267">
                        <c:v>6.0403240740691588</c:v>
                      </c:pt>
                      <c:pt idx="22268">
                        <c:v>6.0405671296305998</c:v>
                      </c:pt>
                      <c:pt idx="22269">
                        <c:v>6.0408101851847649</c:v>
                      </c:pt>
                      <c:pt idx="22270">
                        <c:v>6.0410532407389299</c:v>
                      </c:pt>
                      <c:pt idx="22271">
                        <c:v>6.0412962962930949</c:v>
                      </c:pt>
                      <c:pt idx="22272">
                        <c:v>6.04153935184726</c:v>
                      </c:pt>
                      <c:pt idx="22273">
                        <c:v>6.041782407408701</c:v>
                      </c:pt>
                      <c:pt idx="22274">
                        <c:v>6.042025462962866</c:v>
                      </c:pt>
                      <c:pt idx="22275">
                        <c:v>6.0422685185170311</c:v>
                      </c:pt>
                      <c:pt idx="22276">
                        <c:v>6.0425115740711961</c:v>
                      </c:pt>
                      <c:pt idx="22277">
                        <c:v>6.0427546296253611</c:v>
                      </c:pt>
                      <c:pt idx="22278">
                        <c:v>6.0429976851868021</c:v>
                      </c:pt>
                      <c:pt idx="22279">
                        <c:v>6.0432407407409672</c:v>
                      </c:pt>
                      <c:pt idx="22280">
                        <c:v>6.0434837962951322</c:v>
                      </c:pt>
                      <c:pt idx="22281">
                        <c:v>6.0437268518492973</c:v>
                      </c:pt>
                      <c:pt idx="22282">
                        <c:v>6.0439699074034623</c:v>
                      </c:pt>
                      <c:pt idx="22283">
                        <c:v>6.0442129629649033</c:v>
                      </c:pt>
                      <c:pt idx="22284">
                        <c:v>6.0444560185190683</c:v>
                      </c:pt>
                      <c:pt idx="22285">
                        <c:v>6.0446990740732334</c:v>
                      </c:pt>
                      <c:pt idx="22286">
                        <c:v>6.0449421296273984</c:v>
                      </c:pt>
                      <c:pt idx="22287">
                        <c:v>6.0451851851815634</c:v>
                      </c:pt>
                      <c:pt idx="22288">
                        <c:v>6.0454282407357285</c:v>
                      </c:pt>
                      <c:pt idx="22289">
                        <c:v>6.0456712962971695</c:v>
                      </c:pt>
                      <c:pt idx="22290">
                        <c:v>6.0459143518513345</c:v>
                      </c:pt>
                      <c:pt idx="22291">
                        <c:v>6.0461574074054996</c:v>
                      </c:pt>
                      <c:pt idx="22292">
                        <c:v>6.0464004629596646</c:v>
                      </c:pt>
                      <c:pt idx="22293">
                        <c:v>6.0466435185138296</c:v>
                      </c:pt>
                      <c:pt idx="22294">
                        <c:v>6.0468865740752706</c:v>
                      </c:pt>
                      <c:pt idx="22295">
                        <c:v>6.0471412036989394</c:v>
                      </c:pt>
                      <c:pt idx="22296">
                        <c:v>6.0473842592603804</c:v>
                      </c:pt>
                      <c:pt idx="22297">
                        <c:v>6.0476273148145454</c:v>
                      </c:pt>
                      <c:pt idx="22298">
                        <c:v>6.0478703703687104</c:v>
                      </c:pt>
                      <c:pt idx="22299">
                        <c:v>6.0481134259228755</c:v>
                      </c:pt>
                      <c:pt idx="22300">
                        <c:v>6.0483564814770405</c:v>
                      </c:pt>
                      <c:pt idx="22301">
                        <c:v>6.0485995370384815</c:v>
                      </c:pt>
                      <c:pt idx="22302">
                        <c:v>6.0488425925926466</c:v>
                      </c:pt>
                      <c:pt idx="22303">
                        <c:v>6.0490856481468116</c:v>
                      </c:pt>
                      <c:pt idx="22304">
                        <c:v>6.0493287037009766</c:v>
                      </c:pt>
                      <c:pt idx="22305">
                        <c:v>6.0495717592551417</c:v>
                      </c:pt>
                      <c:pt idx="22306">
                        <c:v>6.0498148148165827</c:v>
                      </c:pt>
                      <c:pt idx="22307">
                        <c:v>6.0500578703707477</c:v>
                      </c:pt>
                      <c:pt idx="22308">
                        <c:v>6.0503009259249128</c:v>
                      </c:pt>
                      <c:pt idx="22309">
                        <c:v>6.0505439814790778</c:v>
                      </c:pt>
                      <c:pt idx="22310">
                        <c:v>6.0507870370332428</c:v>
                      </c:pt>
                      <c:pt idx="22311">
                        <c:v>6.0510300925946838</c:v>
                      </c:pt>
                      <c:pt idx="22312">
                        <c:v>6.0512731481488489</c:v>
                      </c:pt>
                      <c:pt idx="22313">
                        <c:v>6.0515162037030139</c:v>
                      </c:pt>
                      <c:pt idx="22314">
                        <c:v>6.0517592592571789</c:v>
                      </c:pt>
                      <c:pt idx="22315">
                        <c:v>6.052002314811344</c:v>
                      </c:pt>
                      <c:pt idx="22316">
                        <c:v>6.052245370365509</c:v>
                      </c:pt>
                      <c:pt idx="22317">
                        <c:v>6.05248842592695</c:v>
                      </c:pt>
                      <c:pt idx="22318">
                        <c:v>6.0527314814811151</c:v>
                      </c:pt>
                      <c:pt idx="22319">
                        <c:v>6.0529745370352801</c:v>
                      </c:pt>
                      <c:pt idx="22320">
                        <c:v>6.0532175925894451</c:v>
                      </c:pt>
                      <c:pt idx="22321">
                        <c:v>6.0534606481436102</c:v>
                      </c:pt>
                      <c:pt idx="22322">
                        <c:v>6.0537037037050512</c:v>
                      </c:pt>
                      <c:pt idx="22323">
                        <c:v>6.0539467592592162</c:v>
                      </c:pt>
                      <c:pt idx="22324">
                        <c:v>6.0541898148133813</c:v>
                      </c:pt>
                      <c:pt idx="22325">
                        <c:v>6.0544328703675463</c:v>
                      </c:pt>
                      <c:pt idx="22326">
                        <c:v>6.0546759259217113</c:v>
                      </c:pt>
                      <c:pt idx="22327">
                        <c:v>6.0549189814831523</c:v>
                      </c:pt>
                      <c:pt idx="22328">
                        <c:v>6.0551620370373174</c:v>
                      </c:pt>
                      <c:pt idx="22329">
                        <c:v>6.0554050925914824</c:v>
                      </c:pt>
                      <c:pt idx="22330">
                        <c:v>6.0556481481456474</c:v>
                      </c:pt>
                      <c:pt idx="22331">
                        <c:v>6.0558912036998125</c:v>
                      </c:pt>
                      <c:pt idx="22332">
                        <c:v>6.0561342592612535</c:v>
                      </c:pt>
                      <c:pt idx="22333">
                        <c:v>6.0563773148154185</c:v>
                      </c:pt>
                      <c:pt idx="22334">
                        <c:v>6.0566203703695836</c:v>
                      </c:pt>
                      <c:pt idx="22335">
                        <c:v>6.0568634259237486</c:v>
                      </c:pt>
                      <c:pt idx="22336">
                        <c:v>6.0571064814779136</c:v>
                      </c:pt>
                      <c:pt idx="22337">
                        <c:v>6.0573495370320787</c:v>
                      </c:pt>
                      <c:pt idx="22338">
                        <c:v>6.0575925925935197</c:v>
                      </c:pt>
                      <c:pt idx="22339">
                        <c:v>6.0578356481476847</c:v>
                      </c:pt>
                      <c:pt idx="22340">
                        <c:v>6.0580787037018498</c:v>
                      </c:pt>
                      <c:pt idx="22341">
                        <c:v>6.0583217592560148</c:v>
                      </c:pt>
                      <c:pt idx="22342">
                        <c:v>6.0585648148101798</c:v>
                      </c:pt>
                      <c:pt idx="22343">
                        <c:v>6.0588194444411245</c:v>
                      </c:pt>
                      <c:pt idx="22344">
                        <c:v>6.0590624999952896</c:v>
                      </c:pt>
                      <c:pt idx="22345">
                        <c:v>6.0593055555567306</c:v>
                      </c:pt>
                      <c:pt idx="22346">
                        <c:v>6.0595486111108956</c:v>
                      </c:pt>
                      <c:pt idx="22347">
                        <c:v>6.0597916666650606</c:v>
                      </c:pt>
                      <c:pt idx="22348">
                        <c:v>6.0600347222192257</c:v>
                      </c:pt>
                      <c:pt idx="22349">
                        <c:v>6.0602777777733907</c:v>
                      </c:pt>
                      <c:pt idx="22350">
                        <c:v>6.0605208333348317</c:v>
                      </c:pt>
                      <c:pt idx="22351">
                        <c:v>6.0607638888889968</c:v>
                      </c:pt>
                      <c:pt idx="22352">
                        <c:v>6.0610069444431618</c:v>
                      </c:pt>
                      <c:pt idx="22353">
                        <c:v>6.0612499999973268</c:v>
                      </c:pt>
                      <c:pt idx="22354">
                        <c:v>6.0614930555514919</c:v>
                      </c:pt>
                      <c:pt idx="22355">
                        <c:v>6.0617361111129329</c:v>
                      </c:pt>
                      <c:pt idx="22356">
                        <c:v>6.0619791666670979</c:v>
                      </c:pt>
                      <c:pt idx="22357">
                        <c:v>6.0622222222212629</c:v>
                      </c:pt>
                      <c:pt idx="22358">
                        <c:v>6.062465277775428</c:v>
                      </c:pt>
                      <c:pt idx="22359">
                        <c:v>6.062708333329593</c:v>
                      </c:pt>
                      <c:pt idx="22360">
                        <c:v>6.0629513888837581</c:v>
                      </c:pt>
                      <c:pt idx="22361">
                        <c:v>6.0631944444451991</c:v>
                      </c:pt>
                      <c:pt idx="22362">
                        <c:v>6.0634374999993641</c:v>
                      </c:pt>
                      <c:pt idx="22363">
                        <c:v>6.0636805555535291</c:v>
                      </c:pt>
                      <c:pt idx="22364">
                        <c:v>6.0639236111076942</c:v>
                      </c:pt>
                      <c:pt idx="22365">
                        <c:v>6.0641666666618592</c:v>
                      </c:pt>
                      <c:pt idx="22366">
                        <c:v>6.0644097222233002</c:v>
                      </c:pt>
                      <c:pt idx="22367">
                        <c:v>6.0646527777774653</c:v>
                      </c:pt>
                      <c:pt idx="22368">
                        <c:v>6.0648958333316303</c:v>
                      </c:pt>
                      <c:pt idx="22369">
                        <c:v>6.0651388888857953</c:v>
                      </c:pt>
                      <c:pt idx="22370">
                        <c:v>6.0653819444399604</c:v>
                      </c:pt>
                      <c:pt idx="22371">
                        <c:v>6.0656250000014014</c:v>
                      </c:pt>
                      <c:pt idx="22372">
                        <c:v>6.0658680555555664</c:v>
                      </c:pt>
                      <c:pt idx="22373">
                        <c:v>6.0661111111097314</c:v>
                      </c:pt>
                      <c:pt idx="22374">
                        <c:v>6.0663541666638965</c:v>
                      </c:pt>
                      <c:pt idx="22375">
                        <c:v>6.0665972222180615</c:v>
                      </c:pt>
                      <c:pt idx="22376">
                        <c:v>6.0668402777795025</c:v>
                      </c:pt>
                      <c:pt idx="22377">
                        <c:v>6.0670833333336676</c:v>
                      </c:pt>
                      <c:pt idx="22378">
                        <c:v>6.0673263888878326</c:v>
                      </c:pt>
                      <c:pt idx="22379">
                        <c:v>6.0675694444419976</c:v>
                      </c:pt>
                      <c:pt idx="22380">
                        <c:v>6.0678124999961627</c:v>
                      </c:pt>
                      <c:pt idx="22381">
                        <c:v>6.0680555555576037</c:v>
                      </c:pt>
                      <c:pt idx="22382">
                        <c:v>6.0682986111117687</c:v>
                      </c:pt>
                      <c:pt idx="22383">
                        <c:v>6.0685416666659338</c:v>
                      </c:pt>
                      <c:pt idx="22384">
                        <c:v>6.0687847222200988</c:v>
                      </c:pt>
                      <c:pt idx="22385">
                        <c:v>6.0690277777742638</c:v>
                      </c:pt>
                      <c:pt idx="22386">
                        <c:v>6.0692708333284289</c:v>
                      </c:pt>
                      <c:pt idx="22387">
                        <c:v>6.0695138888898699</c:v>
                      </c:pt>
                      <c:pt idx="22388">
                        <c:v>6.0697569444440349</c:v>
                      </c:pt>
                      <c:pt idx="22389">
                        <c:v>6.0699999999981999</c:v>
                      </c:pt>
                      <c:pt idx="22390">
                        <c:v>6.070243055552365</c:v>
                      </c:pt>
                      <c:pt idx="22391">
                        <c:v>6.0704976851833097</c:v>
                      </c:pt>
                      <c:pt idx="22392">
                        <c:v>6.0707407407374747</c:v>
                      </c:pt>
                      <c:pt idx="22393">
                        <c:v>6.0709837962916398</c:v>
                      </c:pt>
                      <c:pt idx="22394">
                        <c:v>6.0712268518530808</c:v>
                      </c:pt>
                      <c:pt idx="22395">
                        <c:v>6.0714699074072458</c:v>
                      </c:pt>
                      <c:pt idx="22396">
                        <c:v>6.0717129629614108</c:v>
                      </c:pt>
                      <c:pt idx="22397">
                        <c:v>6.0719560185155759</c:v>
                      </c:pt>
                      <c:pt idx="22398">
                        <c:v>6.0721990740697409</c:v>
                      </c:pt>
                      <c:pt idx="22399">
                        <c:v>6.0724421296311819</c:v>
                      </c:pt>
                      <c:pt idx="22400">
                        <c:v>6.0726851851853469</c:v>
                      </c:pt>
                      <c:pt idx="22401">
                        <c:v>6.072928240739512</c:v>
                      </c:pt>
                      <c:pt idx="22402">
                        <c:v>6.073171296293677</c:v>
                      </c:pt>
                      <c:pt idx="22403">
                        <c:v>6.0734143518478421</c:v>
                      </c:pt>
                      <c:pt idx="22404">
                        <c:v>6.0736574074092831</c:v>
                      </c:pt>
                      <c:pt idx="22405">
                        <c:v>6.0739004629634481</c:v>
                      </c:pt>
                      <c:pt idx="22406">
                        <c:v>6.0741435185176131</c:v>
                      </c:pt>
                      <c:pt idx="22407">
                        <c:v>6.0743865740717782</c:v>
                      </c:pt>
                      <c:pt idx="22408">
                        <c:v>6.0746296296259432</c:v>
                      </c:pt>
                      <c:pt idx="22409">
                        <c:v>6.0748726851801083</c:v>
                      </c:pt>
                      <c:pt idx="22410">
                        <c:v>6.0751157407415493</c:v>
                      </c:pt>
                      <c:pt idx="22411">
                        <c:v>6.0753587962957143</c:v>
                      </c:pt>
                      <c:pt idx="22412">
                        <c:v>6.0756018518498793</c:v>
                      </c:pt>
                      <c:pt idx="22413">
                        <c:v>6.0758449074040444</c:v>
                      </c:pt>
                      <c:pt idx="22414">
                        <c:v>6.0760879629582094</c:v>
                      </c:pt>
                      <c:pt idx="22415">
                        <c:v>6.0763310185196504</c:v>
                      </c:pt>
                      <c:pt idx="22416">
                        <c:v>6.0765740740738154</c:v>
                      </c:pt>
                      <c:pt idx="22417">
                        <c:v>6.0768171296279805</c:v>
                      </c:pt>
                      <c:pt idx="22418">
                        <c:v>6.0770601851821455</c:v>
                      </c:pt>
                      <c:pt idx="22419">
                        <c:v>6.0773032407363106</c:v>
                      </c:pt>
                      <c:pt idx="22420">
                        <c:v>6.0775462962977516</c:v>
                      </c:pt>
                      <c:pt idx="22421">
                        <c:v>6.0777893518519166</c:v>
                      </c:pt>
                      <c:pt idx="22422">
                        <c:v>6.0780324074060816</c:v>
                      </c:pt>
                      <c:pt idx="22423">
                        <c:v>6.0782754629602467</c:v>
                      </c:pt>
                      <c:pt idx="22424">
                        <c:v>6.0785185185144117</c:v>
                      </c:pt>
                      <c:pt idx="22425">
                        <c:v>6.0787615740758527</c:v>
                      </c:pt>
                      <c:pt idx="22426">
                        <c:v>6.0790046296300178</c:v>
                      </c:pt>
                      <c:pt idx="22427">
                        <c:v>6.0792476851841828</c:v>
                      </c:pt>
                      <c:pt idx="22428">
                        <c:v>6.0794907407383478</c:v>
                      </c:pt>
                      <c:pt idx="22429">
                        <c:v>6.0797337962925129</c:v>
                      </c:pt>
                      <c:pt idx="22430">
                        <c:v>6.0799768518539539</c:v>
                      </c:pt>
                      <c:pt idx="22431">
                        <c:v>6.0802199074081189</c:v>
                      </c:pt>
                      <c:pt idx="22432">
                        <c:v>6.0804629629622839</c:v>
                      </c:pt>
                      <c:pt idx="22433">
                        <c:v>6.080706018516449</c:v>
                      </c:pt>
                      <c:pt idx="22434">
                        <c:v>6.080949074070614</c:v>
                      </c:pt>
                      <c:pt idx="22435">
                        <c:v>6.0811921296247791</c:v>
                      </c:pt>
                      <c:pt idx="22436">
                        <c:v>6.0814351851862201</c:v>
                      </c:pt>
                      <c:pt idx="22437">
                        <c:v>6.0816782407403851</c:v>
                      </c:pt>
                      <c:pt idx="22438">
                        <c:v>6.0819212962945501</c:v>
                      </c:pt>
                      <c:pt idx="22439">
                        <c:v>6.0821643518487152</c:v>
                      </c:pt>
                      <c:pt idx="22440">
                        <c:v>6.0824189814796599</c:v>
                      </c:pt>
                      <c:pt idx="22441">
                        <c:v>6.0826620370338249</c:v>
                      </c:pt>
                      <c:pt idx="22442">
                        <c:v>6.0829050925879899</c:v>
                      </c:pt>
                      <c:pt idx="22443">
                        <c:v>6.0831481481494309</c:v>
                      </c:pt>
                      <c:pt idx="22444">
                        <c:v>6.083391203703596</c:v>
                      </c:pt>
                      <c:pt idx="22445">
                        <c:v>6.083634259257761</c:v>
                      </c:pt>
                      <c:pt idx="22446">
                        <c:v>6.0838773148119261</c:v>
                      </c:pt>
                      <c:pt idx="22447">
                        <c:v>6.0841203703660911</c:v>
                      </c:pt>
                      <c:pt idx="22448">
                        <c:v>6.0843634259275321</c:v>
                      </c:pt>
                      <c:pt idx="22449">
                        <c:v>6.0846064814816971</c:v>
                      </c:pt>
                      <c:pt idx="22450">
                        <c:v>6.0848495370358622</c:v>
                      </c:pt>
                      <c:pt idx="22451">
                        <c:v>6.0850925925900272</c:v>
                      </c:pt>
                      <c:pt idx="22452">
                        <c:v>6.0853356481441923</c:v>
                      </c:pt>
                      <c:pt idx="22453">
                        <c:v>6.0855787037056333</c:v>
                      </c:pt>
                      <c:pt idx="22454">
                        <c:v>6.0858217592597983</c:v>
                      </c:pt>
                      <c:pt idx="22455">
                        <c:v>6.0860648148139633</c:v>
                      </c:pt>
                      <c:pt idx="22456">
                        <c:v>6.0863078703681284</c:v>
                      </c:pt>
                      <c:pt idx="22457">
                        <c:v>6.0865509259222934</c:v>
                      </c:pt>
                      <c:pt idx="22458">
                        <c:v>6.0867939814764584</c:v>
                      </c:pt>
                      <c:pt idx="22459">
                        <c:v>6.0870370370378994</c:v>
                      </c:pt>
                      <c:pt idx="22460">
                        <c:v>6.0872800925920645</c:v>
                      </c:pt>
                      <c:pt idx="22461">
                        <c:v>6.0875231481462295</c:v>
                      </c:pt>
                      <c:pt idx="22462">
                        <c:v>6.0877662037003946</c:v>
                      </c:pt>
                      <c:pt idx="22463">
                        <c:v>6.0880092592545596</c:v>
                      </c:pt>
                      <c:pt idx="22464">
                        <c:v>6.0882523148160006</c:v>
                      </c:pt>
                      <c:pt idx="22465">
                        <c:v>6.0884953703701656</c:v>
                      </c:pt>
                      <c:pt idx="22466">
                        <c:v>6.0887384259243307</c:v>
                      </c:pt>
                      <c:pt idx="22467">
                        <c:v>6.0889814814784957</c:v>
                      </c:pt>
                      <c:pt idx="22468">
                        <c:v>6.0892245370326608</c:v>
                      </c:pt>
                      <c:pt idx="22469">
                        <c:v>6.0894675925941018</c:v>
                      </c:pt>
                      <c:pt idx="22470">
                        <c:v>6.0897106481482668</c:v>
                      </c:pt>
                      <c:pt idx="22471">
                        <c:v>6.0899537037024318</c:v>
                      </c:pt>
                      <c:pt idx="22472">
                        <c:v>6.0901967592565969</c:v>
                      </c:pt>
                      <c:pt idx="22473">
                        <c:v>6.0904398148107619</c:v>
                      </c:pt>
                      <c:pt idx="22474">
                        <c:v>6.0906828703722029</c:v>
                      </c:pt>
                      <c:pt idx="22475">
                        <c:v>6.0909259259263679</c:v>
                      </c:pt>
                      <c:pt idx="22476">
                        <c:v>6.091168981480533</c:v>
                      </c:pt>
                      <c:pt idx="22477">
                        <c:v>6.091412037034698</c:v>
                      </c:pt>
                      <c:pt idx="22478">
                        <c:v>6.0916550925888631</c:v>
                      </c:pt>
                      <c:pt idx="22479">
                        <c:v>6.0918981481430281</c:v>
                      </c:pt>
                      <c:pt idx="22480">
                        <c:v>6.0921412037044691</c:v>
                      </c:pt>
                      <c:pt idx="22481">
                        <c:v>6.0923842592586341</c:v>
                      </c:pt>
                      <c:pt idx="22482">
                        <c:v>6.0926273148127992</c:v>
                      </c:pt>
                      <c:pt idx="22483">
                        <c:v>6.0928703703669642</c:v>
                      </c:pt>
                      <c:pt idx="22484">
                        <c:v>6.0931134259211293</c:v>
                      </c:pt>
                      <c:pt idx="22485">
                        <c:v>6.0933564814825703</c:v>
                      </c:pt>
                      <c:pt idx="22486">
                        <c:v>6.0935995370367353</c:v>
                      </c:pt>
                      <c:pt idx="22487">
                        <c:v>6.0938425925909003</c:v>
                      </c:pt>
                      <c:pt idx="22488">
                        <c:v>6.094097222221845</c:v>
                      </c:pt>
                      <c:pt idx="22489">
                        <c:v>6.0943402777760101</c:v>
                      </c:pt>
                      <c:pt idx="22490">
                        <c:v>6.0945833333301751</c:v>
                      </c:pt>
                      <c:pt idx="22491">
                        <c:v>6.0948263888843401</c:v>
                      </c:pt>
                      <c:pt idx="22492">
                        <c:v>6.0950694444457811</c:v>
                      </c:pt>
                      <c:pt idx="22493">
                        <c:v>6.0953124999999462</c:v>
                      </c:pt>
                      <c:pt idx="22494">
                        <c:v>6.0955555555541112</c:v>
                      </c:pt>
                      <c:pt idx="22495">
                        <c:v>6.0957986111082763</c:v>
                      </c:pt>
                      <c:pt idx="22496">
                        <c:v>6.0960416666624413</c:v>
                      </c:pt>
                      <c:pt idx="22497">
                        <c:v>6.0962847222238823</c:v>
                      </c:pt>
                      <c:pt idx="22498">
                        <c:v>6.0965277777780473</c:v>
                      </c:pt>
                      <c:pt idx="22499">
                        <c:v>6.0967708333322124</c:v>
                      </c:pt>
                      <c:pt idx="22500">
                        <c:v>6.0970138888863774</c:v>
                      </c:pt>
                      <c:pt idx="22501">
                        <c:v>6.0972569444405424</c:v>
                      </c:pt>
                      <c:pt idx="22502">
                        <c:v>6.0975000000019834</c:v>
                      </c:pt>
                      <c:pt idx="22503">
                        <c:v>6.0977430555561485</c:v>
                      </c:pt>
                      <c:pt idx="22504">
                        <c:v>6.0979861111103135</c:v>
                      </c:pt>
                      <c:pt idx="22505">
                        <c:v>6.0982291666644786</c:v>
                      </c:pt>
                      <c:pt idx="22506">
                        <c:v>6.0984722222186436</c:v>
                      </c:pt>
                      <c:pt idx="22507">
                        <c:v>6.0987152777728086</c:v>
                      </c:pt>
                      <c:pt idx="22508">
                        <c:v>6.0989583333342496</c:v>
                      </c:pt>
                      <c:pt idx="22509">
                        <c:v>6.0992013888884147</c:v>
                      </c:pt>
                      <c:pt idx="22510">
                        <c:v>6.0994444444425797</c:v>
                      </c:pt>
                      <c:pt idx="22511">
                        <c:v>6.0996874999967448</c:v>
                      </c:pt>
                      <c:pt idx="22512">
                        <c:v>6.0999305555509098</c:v>
                      </c:pt>
                      <c:pt idx="22513">
                        <c:v>6.1001736111123508</c:v>
                      </c:pt>
                      <c:pt idx="22514">
                        <c:v>6.1004166666665158</c:v>
                      </c:pt>
                      <c:pt idx="22515">
                        <c:v>6.1006597222206809</c:v>
                      </c:pt>
                      <c:pt idx="22516">
                        <c:v>6.1009027777748459</c:v>
                      </c:pt>
                      <c:pt idx="22517">
                        <c:v>6.1011458333290109</c:v>
                      </c:pt>
                      <c:pt idx="22518">
                        <c:v>6.1013888888904519</c:v>
                      </c:pt>
                      <c:pt idx="22519">
                        <c:v>6.101631944444617</c:v>
                      </c:pt>
                      <c:pt idx="22520">
                        <c:v>6.101874999998782</c:v>
                      </c:pt>
                      <c:pt idx="22521">
                        <c:v>6.1021180555529471</c:v>
                      </c:pt>
                      <c:pt idx="22522">
                        <c:v>6.1023611111071121</c:v>
                      </c:pt>
                      <c:pt idx="22523">
                        <c:v>6.1026041666685531</c:v>
                      </c:pt>
                      <c:pt idx="22524">
                        <c:v>6.1028472222227181</c:v>
                      </c:pt>
                      <c:pt idx="22525">
                        <c:v>6.1030902777768832</c:v>
                      </c:pt>
                      <c:pt idx="22526">
                        <c:v>6.1033333333310482</c:v>
                      </c:pt>
                      <c:pt idx="22527">
                        <c:v>6.1035763888852133</c:v>
                      </c:pt>
                      <c:pt idx="22528">
                        <c:v>6.1038194444393783</c:v>
                      </c:pt>
                      <c:pt idx="22529">
                        <c:v>6.1040625000008193</c:v>
                      </c:pt>
                      <c:pt idx="22530">
                        <c:v>6.1043055555549843</c:v>
                      </c:pt>
                      <c:pt idx="22531">
                        <c:v>6.1045486111091494</c:v>
                      </c:pt>
                      <c:pt idx="22532">
                        <c:v>6.1047916666633144</c:v>
                      </c:pt>
                      <c:pt idx="22533">
                        <c:v>6.1050347222174794</c:v>
                      </c:pt>
                      <c:pt idx="22534">
                        <c:v>6.1052777777789204</c:v>
                      </c:pt>
                      <c:pt idx="22535">
                        <c:v>6.1055324074025892</c:v>
                      </c:pt>
                      <c:pt idx="22536">
                        <c:v>6.1057754629640302</c:v>
                      </c:pt>
                      <c:pt idx="22537">
                        <c:v>6.1060185185181952</c:v>
                      </c:pt>
                      <c:pt idx="22538">
                        <c:v>6.1062615740723603</c:v>
                      </c:pt>
                      <c:pt idx="22539">
                        <c:v>6.1065046296265253</c:v>
                      </c:pt>
                      <c:pt idx="22540">
                        <c:v>6.1067476851806903</c:v>
                      </c:pt>
                      <c:pt idx="22541">
                        <c:v>6.1069907407421313</c:v>
                      </c:pt>
                      <c:pt idx="22542">
                        <c:v>6.1072337962962964</c:v>
                      </c:pt>
                      <c:pt idx="22543">
                        <c:v>6.1074768518504614</c:v>
                      </c:pt>
                      <c:pt idx="22544">
                        <c:v>6.1077199074046264</c:v>
                      </c:pt>
                      <c:pt idx="22545">
                        <c:v>6.1079629629587915</c:v>
                      </c:pt>
                      <c:pt idx="22546">
                        <c:v>6.1082060185202325</c:v>
                      </c:pt>
                      <c:pt idx="22547">
                        <c:v>6.1084490740743975</c:v>
                      </c:pt>
                      <c:pt idx="22548">
                        <c:v>6.1086921296285626</c:v>
                      </c:pt>
                      <c:pt idx="22549">
                        <c:v>6.1089351851827276</c:v>
                      </c:pt>
                      <c:pt idx="22550">
                        <c:v>6.1091782407368926</c:v>
                      </c:pt>
                      <c:pt idx="22551">
                        <c:v>6.1094212962983336</c:v>
                      </c:pt>
                      <c:pt idx="22552">
                        <c:v>6.1096643518524987</c:v>
                      </c:pt>
                      <c:pt idx="22553">
                        <c:v>6.1099074074066637</c:v>
                      </c:pt>
                      <c:pt idx="22554">
                        <c:v>6.1101504629608288</c:v>
                      </c:pt>
                      <c:pt idx="22555">
                        <c:v>6.1103935185149938</c:v>
                      </c:pt>
                      <c:pt idx="22556">
                        <c:v>6.1106365740691588</c:v>
                      </c:pt>
                      <c:pt idx="22557">
                        <c:v>6.1108796296305998</c:v>
                      </c:pt>
                      <c:pt idx="22558">
                        <c:v>6.1111226851847649</c:v>
                      </c:pt>
                      <c:pt idx="22559">
                        <c:v>6.1113657407389299</c:v>
                      </c:pt>
                      <c:pt idx="22560">
                        <c:v>6.1116087962930949</c:v>
                      </c:pt>
                      <c:pt idx="22561">
                        <c:v>6.11185185184726</c:v>
                      </c:pt>
                      <c:pt idx="22562">
                        <c:v>6.112094907408701</c:v>
                      </c:pt>
                      <c:pt idx="22563">
                        <c:v>6.112337962962866</c:v>
                      </c:pt>
                      <c:pt idx="22564">
                        <c:v>6.1125810185170311</c:v>
                      </c:pt>
                      <c:pt idx="22565">
                        <c:v>6.1128240740711961</c:v>
                      </c:pt>
                      <c:pt idx="22566">
                        <c:v>6.1130671296253611</c:v>
                      </c:pt>
                      <c:pt idx="22567">
                        <c:v>6.1133101851868021</c:v>
                      </c:pt>
                      <c:pt idx="22568">
                        <c:v>6.1135532407409672</c:v>
                      </c:pt>
                      <c:pt idx="22569">
                        <c:v>6.1137962962951322</c:v>
                      </c:pt>
                      <c:pt idx="22570">
                        <c:v>6.1140393518492973</c:v>
                      </c:pt>
                      <c:pt idx="22571">
                        <c:v>6.1142824074034623</c:v>
                      </c:pt>
                      <c:pt idx="22572">
                        <c:v>6.1145254629649033</c:v>
                      </c:pt>
                      <c:pt idx="22573">
                        <c:v>6.1147685185190683</c:v>
                      </c:pt>
                      <c:pt idx="22574">
                        <c:v>6.1150115740732334</c:v>
                      </c:pt>
                      <c:pt idx="22575">
                        <c:v>6.1152546296273984</c:v>
                      </c:pt>
                      <c:pt idx="22576">
                        <c:v>6.1154976851815634</c:v>
                      </c:pt>
                      <c:pt idx="22577">
                        <c:v>6.1157407407357285</c:v>
                      </c:pt>
                      <c:pt idx="22578">
                        <c:v>6.1159837962971695</c:v>
                      </c:pt>
                      <c:pt idx="22579">
                        <c:v>6.1162268518513345</c:v>
                      </c:pt>
                      <c:pt idx="22580">
                        <c:v>6.1164699074054996</c:v>
                      </c:pt>
                      <c:pt idx="22581">
                        <c:v>6.1167129629596646</c:v>
                      </c:pt>
                      <c:pt idx="22582">
                        <c:v>6.1169560185138296</c:v>
                      </c:pt>
                      <c:pt idx="22583">
                        <c:v>6.1171990740752706</c:v>
                      </c:pt>
                      <c:pt idx="22584">
                        <c:v>6.1174537036989394</c:v>
                      </c:pt>
                      <c:pt idx="22585">
                        <c:v>6.1176967592603804</c:v>
                      </c:pt>
                      <c:pt idx="22586">
                        <c:v>6.1179398148145454</c:v>
                      </c:pt>
                      <c:pt idx="22587">
                        <c:v>6.1181828703687104</c:v>
                      </c:pt>
                      <c:pt idx="22588">
                        <c:v>6.1184259259228755</c:v>
                      </c:pt>
                      <c:pt idx="22589">
                        <c:v>6.1186689814770405</c:v>
                      </c:pt>
                      <c:pt idx="22590">
                        <c:v>6.1189120370384815</c:v>
                      </c:pt>
                      <c:pt idx="22591">
                        <c:v>6.1191550925926466</c:v>
                      </c:pt>
                      <c:pt idx="22592">
                        <c:v>6.1193981481468116</c:v>
                      </c:pt>
                      <c:pt idx="22593">
                        <c:v>6.1196412037009766</c:v>
                      </c:pt>
                      <c:pt idx="22594">
                        <c:v>6.1198842592551417</c:v>
                      </c:pt>
                      <c:pt idx="22595">
                        <c:v>6.1201273148165827</c:v>
                      </c:pt>
                      <c:pt idx="22596">
                        <c:v>6.1203703703707477</c:v>
                      </c:pt>
                      <c:pt idx="22597">
                        <c:v>6.1206134259249128</c:v>
                      </c:pt>
                      <c:pt idx="22598">
                        <c:v>6.1208564814790778</c:v>
                      </c:pt>
                      <c:pt idx="22599">
                        <c:v>6.1210995370332428</c:v>
                      </c:pt>
                      <c:pt idx="22600">
                        <c:v>6.1213425925946838</c:v>
                      </c:pt>
                      <c:pt idx="22601">
                        <c:v>6.1215856481488489</c:v>
                      </c:pt>
                      <c:pt idx="22602">
                        <c:v>6.1218287037030139</c:v>
                      </c:pt>
                      <c:pt idx="22603">
                        <c:v>6.1220717592571789</c:v>
                      </c:pt>
                      <c:pt idx="22604">
                        <c:v>6.122314814811344</c:v>
                      </c:pt>
                      <c:pt idx="22605">
                        <c:v>6.122557870365509</c:v>
                      </c:pt>
                      <c:pt idx="22606">
                        <c:v>6.12280092592695</c:v>
                      </c:pt>
                      <c:pt idx="22607">
                        <c:v>6.1230439814811151</c:v>
                      </c:pt>
                      <c:pt idx="22608">
                        <c:v>6.1232870370352801</c:v>
                      </c:pt>
                      <c:pt idx="22609">
                        <c:v>6.1235300925894451</c:v>
                      </c:pt>
                      <c:pt idx="22610">
                        <c:v>6.1237731481436102</c:v>
                      </c:pt>
                      <c:pt idx="22611">
                        <c:v>6.1240162037050512</c:v>
                      </c:pt>
                      <c:pt idx="22612">
                        <c:v>6.1242592592592162</c:v>
                      </c:pt>
                      <c:pt idx="22613">
                        <c:v>6.1245023148133813</c:v>
                      </c:pt>
                      <c:pt idx="22614">
                        <c:v>6.1247453703675463</c:v>
                      </c:pt>
                      <c:pt idx="22615">
                        <c:v>6.1249884259217113</c:v>
                      </c:pt>
                      <c:pt idx="22616">
                        <c:v>6.1252314814831523</c:v>
                      </c:pt>
                      <c:pt idx="22617">
                        <c:v>6.1254745370373174</c:v>
                      </c:pt>
                      <c:pt idx="22618">
                        <c:v>6.1257175925914824</c:v>
                      </c:pt>
                      <c:pt idx="22619">
                        <c:v>6.1259606481456474</c:v>
                      </c:pt>
                      <c:pt idx="22620">
                        <c:v>6.1262037036998125</c:v>
                      </c:pt>
                      <c:pt idx="22621">
                        <c:v>6.1264467592612535</c:v>
                      </c:pt>
                      <c:pt idx="22622">
                        <c:v>6.1266898148154185</c:v>
                      </c:pt>
                      <c:pt idx="22623">
                        <c:v>6.1269328703695836</c:v>
                      </c:pt>
                      <c:pt idx="22624">
                        <c:v>6.1271759259237486</c:v>
                      </c:pt>
                      <c:pt idx="22625">
                        <c:v>6.1274189814779136</c:v>
                      </c:pt>
                      <c:pt idx="22626">
                        <c:v>6.1276620370320787</c:v>
                      </c:pt>
                      <c:pt idx="22627">
                        <c:v>6.1279050925935197</c:v>
                      </c:pt>
                      <c:pt idx="22628">
                        <c:v>6.1281481481476847</c:v>
                      </c:pt>
                      <c:pt idx="22629">
                        <c:v>6.1283912037018498</c:v>
                      </c:pt>
                      <c:pt idx="22630">
                        <c:v>6.1286342592560148</c:v>
                      </c:pt>
                      <c:pt idx="22631">
                        <c:v>6.1288773148101798</c:v>
                      </c:pt>
                      <c:pt idx="22632">
                        <c:v>6.1291319444411245</c:v>
                      </c:pt>
                      <c:pt idx="22633">
                        <c:v>6.1293749999952896</c:v>
                      </c:pt>
                      <c:pt idx="22634">
                        <c:v>6.1296180555567306</c:v>
                      </c:pt>
                      <c:pt idx="22635">
                        <c:v>6.1298611111108956</c:v>
                      </c:pt>
                      <c:pt idx="22636">
                        <c:v>6.1301041666650606</c:v>
                      </c:pt>
                      <c:pt idx="22637">
                        <c:v>6.1303472222192257</c:v>
                      </c:pt>
                      <c:pt idx="22638">
                        <c:v>6.1305902777733907</c:v>
                      </c:pt>
                      <c:pt idx="22639">
                        <c:v>6.1308333333348317</c:v>
                      </c:pt>
                      <c:pt idx="22640">
                        <c:v>6.1310763888889968</c:v>
                      </c:pt>
                      <c:pt idx="22641">
                        <c:v>6.1313194444431618</c:v>
                      </c:pt>
                      <c:pt idx="22642">
                        <c:v>6.1315624999973268</c:v>
                      </c:pt>
                      <c:pt idx="22643">
                        <c:v>6.1318055555514919</c:v>
                      </c:pt>
                      <c:pt idx="22644">
                        <c:v>6.1320486111129329</c:v>
                      </c:pt>
                      <c:pt idx="22645">
                        <c:v>6.1322916666670979</c:v>
                      </c:pt>
                      <c:pt idx="22646">
                        <c:v>6.1325347222212629</c:v>
                      </c:pt>
                      <c:pt idx="22647">
                        <c:v>6.132777777775428</c:v>
                      </c:pt>
                      <c:pt idx="22648">
                        <c:v>6.133020833329593</c:v>
                      </c:pt>
                      <c:pt idx="22649">
                        <c:v>6.1332638888837581</c:v>
                      </c:pt>
                      <c:pt idx="22650">
                        <c:v>6.1335069444451991</c:v>
                      </c:pt>
                      <c:pt idx="22651">
                        <c:v>6.1337499999993641</c:v>
                      </c:pt>
                      <c:pt idx="22652">
                        <c:v>6.1339930555535291</c:v>
                      </c:pt>
                      <c:pt idx="22653">
                        <c:v>6.1342361111076942</c:v>
                      </c:pt>
                      <c:pt idx="22654">
                        <c:v>6.1344791666618592</c:v>
                      </c:pt>
                      <c:pt idx="22655">
                        <c:v>6.1347222222233002</c:v>
                      </c:pt>
                      <c:pt idx="22656">
                        <c:v>6.1349652777774653</c:v>
                      </c:pt>
                      <c:pt idx="22657">
                        <c:v>6.1352083333316303</c:v>
                      </c:pt>
                      <c:pt idx="22658">
                        <c:v>6.1354513888857953</c:v>
                      </c:pt>
                      <c:pt idx="22659">
                        <c:v>6.1356944444399604</c:v>
                      </c:pt>
                      <c:pt idx="22660">
                        <c:v>6.1359375000014014</c:v>
                      </c:pt>
                      <c:pt idx="22661">
                        <c:v>6.1361805555555664</c:v>
                      </c:pt>
                      <c:pt idx="22662">
                        <c:v>6.1364236111097314</c:v>
                      </c:pt>
                      <c:pt idx="22663">
                        <c:v>6.1366666666638965</c:v>
                      </c:pt>
                      <c:pt idx="22664">
                        <c:v>6.1369097222180615</c:v>
                      </c:pt>
                      <c:pt idx="22665">
                        <c:v>6.1371527777795025</c:v>
                      </c:pt>
                      <c:pt idx="22666">
                        <c:v>6.1373958333336676</c:v>
                      </c:pt>
                      <c:pt idx="22667">
                        <c:v>6.1376388888878326</c:v>
                      </c:pt>
                      <c:pt idx="22668">
                        <c:v>6.1378819444419976</c:v>
                      </c:pt>
                      <c:pt idx="22669">
                        <c:v>6.1381249999961627</c:v>
                      </c:pt>
                      <c:pt idx="22670">
                        <c:v>6.1383680555576037</c:v>
                      </c:pt>
                      <c:pt idx="22671">
                        <c:v>6.1386111111117687</c:v>
                      </c:pt>
                      <c:pt idx="22672">
                        <c:v>6.1388541666659338</c:v>
                      </c:pt>
                      <c:pt idx="22673">
                        <c:v>6.1390972222200988</c:v>
                      </c:pt>
                      <c:pt idx="22674">
                        <c:v>6.1393402777742638</c:v>
                      </c:pt>
                      <c:pt idx="22675">
                        <c:v>6.1395833333284289</c:v>
                      </c:pt>
                      <c:pt idx="22676">
                        <c:v>6.1398263888898699</c:v>
                      </c:pt>
                      <c:pt idx="22677">
                        <c:v>6.1400694444440349</c:v>
                      </c:pt>
                      <c:pt idx="22678">
                        <c:v>6.1403124999981999</c:v>
                      </c:pt>
                      <c:pt idx="22679">
                        <c:v>6.140555555552365</c:v>
                      </c:pt>
                      <c:pt idx="22680">
                        <c:v>6.1408101851833097</c:v>
                      </c:pt>
                      <c:pt idx="22681">
                        <c:v>6.1410532407374747</c:v>
                      </c:pt>
                      <c:pt idx="22682">
                        <c:v>6.1412962962916398</c:v>
                      </c:pt>
                      <c:pt idx="22683">
                        <c:v>6.1415393518530808</c:v>
                      </c:pt>
                      <c:pt idx="22684">
                        <c:v>6.1417824074072458</c:v>
                      </c:pt>
                      <c:pt idx="22685">
                        <c:v>6.1420254629614108</c:v>
                      </c:pt>
                      <c:pt idx="22686">
                        <c:v>6.1422685185155759</c:v>
                      </c:pt>
                      <c:pt idx="22687">
                        <c:v>6.1425115740697409</c:v>
                      </c:pt>
                      <c:pt idx="22688">
                        <c:v>6.1427546296311819</c:v>
                      </c:pt>
                      <c:pt idx="22689">
                        <c:v>6.1429976851853469</c:v>
                      </c:pt>
                      <c:pt idx="22690">
                        <c:v>6.143240740739512</c:v>
                      </c:pt>
                      <c:pt idx="22691">
                        <c:v>6.143483796293677</c:v>
                      </c:pt>
                      <c:pt idx="22692">
                        <c:v>6.1437268518478421</c:v>
                      </c:pt>
                      <c:pt idx="22693">
                        <c:v>6.1439699074092831</c:v>
                      </c:pt>
                      <c:pt idx="22694">
                        <c:v>6.1442129629634481</c:v>
                      </c:pt>
                      <c:pt idx="22695">
                        <c:v>6.1444560185176131</c:v>
                      </c:pt>
                      <c:pt idx="22696">
                        <c:v>6.1446990740717782</c:v>
                      </c:pt>
                      <c:pt idx="22697">
                        <c:v>6.1449421296259432</c:v>
                      </c:pt>
                      <c:pt idx="22698">
                        <c:v>6.1451851851801083</c:v>
                      </c:pt>
                      <c:pt idx="22699">
                        <c:v>6.1454282407415493</c:v>
                      </c:pt>
                      <c:pt idx="22700">
                        <c:v>6.1456712962957143</c:v>
                      </c:pt>
                      <c:pt idx="22701">
                        <c:v>6.1459143518498793</c:v>
                      </c:pt>
                      <c:pt idx="22702">
                        <c:v>6.1461574074040444</c:v>
                      </c:pt>
                      <c:pt idx="22703">
                        <c:v>6.1464004629582094</c:v>
                      </c:pt>
                      <c:pt idx="22704">
                        <c:v>6.1466435185196504</c:v>
                      </c:pt>
                      <c:pt idx="22705">
                        <c:v>6.1468865740738154</c:v>
                      </c:pt>
                      <c:pt idx="22706">
                        <c:v>6.1471296296279805</c:v>
                      </c:pt>
                      <c:pt idx="22707">
                        <c:v>6.1473726851821455</c:v>
                      </c:pt>
                      <c:pt idx="22708">
                        <c:v>6.1476157407363106</c:v>
                      </c:pt>
                      <c:pt idx="22709">
                        <c:v>6.1478587962977516</c:v>
                      </c:pt>
                      <c:pt idx="22710">
                        <c:v>6.1481018518519166</c:v>
                      </c:pt>
                      <c:pt idx="22711">
                        <c:v>6.1483449074060816</c:v>
                      </c:pt>
                      <c:pt idx="22712">
                        <c:v>6.1485879629602467</c:v>
                      </c:pt>
                      <c:pt idx="22713">
                        <c:v>6.1488310185144117</c:v>
                      </c:pt>
                      <c:pt idx="22714">
                        <c:v>6.1490740740758527</c:v>
                      </c:pt>
                      <c:pt idx="22715">
                        <c:v>6.1493171296300178</c:v>
                      </c:pt>
                      <c:pt idx="22716">
                        <c:v>6.1495601851841828</c:v>
                      </c:pt>
                      <c:pt idx="22717">
                        <c:v>6.1498032407383478</c:v>
                      </c:pt>
                      <c:pt idx="22718">
                        <c:v>6.1500462962925129</c:v>
                      </c:pt>
                      <c:pt idx="22719">
                        <c:v>6.1502893518539539</c:v>
                      </c:pt>
                      <c:pt idx="22720">
                        <c:v>6.1505324074081189</c:v>
                      </c:pt>
                      <c:pt idx="22721">
                        <c:v>6.1507754629622839</c:v>
                      </c:pt>
                      <c:pt idx="22722">
                        <c:v>6.151018518516449</c:v>
                      </c:pt>
                      <c:pt idx="22723">
                        <c:v>6.151261574070614</c:v>
                      </c:pt>
                      <c:pt idx="22724">
                        <c:v>6.1515046296247791</c:v>
                      </c:pt>
                      <c:pt idx="22725">
                        <c:v>6.1517476851862201</c:v>
                      </c:pt>
                      <c:pt idx="22726">
                        <c:v>6.1519907407403851</c:v>
                      </c:pt>
                      <c:pt idx="22727">
                        <c:v>6.1522337962945501</c:v>
                      </c:pt>
                      <c:pt idx="22728">
                        <c:v>6.1524884259254948</c:v>
                      </c:pt>
                      <c:pt idx="22729">
                        <c:v>6.1527314814796599</c:v>
                      </c:pt>
                      <c:pt idx="22730">
                        <c:v>6.1529745370338249</c:v>
                      </c:pt>
                      <c:pt idx="22731">
                        <c:v>6.1532175925879899</c:v>
                      </c:pt>
                      <c:pt idx="22732">
                        <c:v>6.1534606481494309</c:v>
                      </c:pt>
                      <c:pt idx="22733">
                        <c:v>6.153703703703596</c:v>
                      </c:pt>
                      <c:pt idx="22734">
                        <c:v>6.153946759257761</c:v>
                      </c:pt>
                      <c:pt idx="22735">
                        <c:v>6.1541898148119261</c:v>
                      </c:pt>
                      <c:pt idx="22736">
                        <c:v>6.1544328703660911</c:v>
                      </c:pt>
                      <c:pt idx="22737">
                        <c:v>6.1546759259275321</c:v>
                      </c:pt>
                      <c:pt idx="22738">
                        <c:v>6.1549189814816971</c:v>
                      </c:pt>
                      <c:pt idx="22739">
                        <c:v>6.1551620370358622</c:v>
                      </c:pt>
                      <c:pt idx="22740">
                        <c:v>6.1554050925900272</c:v>
                      </c:pt>
                      <c:pt idx="22741">
                        <c:v>6.1556481481441923</c:v>
                      </c:pt>
                      <c:pt idx="22742">
                        <c:v>6.1558912037056333</c:v>
                      </c:pt>
                      <c:pt idx="22743">
                        <c:v>6.1561342592597983</c:v>
                      </c:pt>
                      <c:pt idx="22744">
                        <c:v>6.1563773148139633</c:v>
                      </c:pt>
                      <c:pt idx="22745">
                        <c:v>6.1566203703681284</c:v>
                      </c:pt>
                      <c:pt idx="22746">
                        <c:v>6.1568634259222934</c:v>
                      </c:pt>
                      <c:pt idx="22747">
                        <c:v>6.1571064814764584</c:v>
                      </c:pt>
                      <c:pt idx="22748">
                        <c:v>6.1573495370378994</c:v>
                      </c:pt>
                      <c:pt idx="22749">
                        <c:v>6.1575925925920645</c:v>
                      </c:pt>
                      <c:pt idx="22750">
                        <c:v>6.1578356481462295</c:v>
                      </c:pt>
                      <c:pt idx="22751">
                        <c:v>6.1580787037003946</c:v>
                      </c:pt>
                      <c:pt idx="22752">
                        <c:v>6.1583217592545596</c:v>
                      </c:pt>
                      <c:pt idx="22753">
                        <c:v>6.1585648148160006</c:v>
                      </c:pt>
                      <c:pt idx="22754">
                        <c:v>6.1588078703701656</c:v>
                      </c:pt>
                      <c:pt idx="22755">
                        <c:v>6.1590509259243307</c:v>
                      </c:pt>
                      <c:pt idx="22756">
                        <c:v>6.1592939814784957</c:v>
                      </c:pt>
                      <c:pt idx="22757">
                        <c:v>6.1595370370326608</c:v>
                      </c:pt>
                      <c:pt idx="22758">
                        <c:v>6.1597800925941018</c:v>
                      </c:pt>
                      <c:pt idx="22759">
                        <c:v>6.1600231481482668</c:v>
                      </c:pt>
                      <c:pt idx="22760">
                        <c:v>6.1602662037024318</c:v>
                      </c:pt>
                      <c:pt idx="22761">
                        <c:v>6.1605092592565969</c:v>
                      </c:pt>
                      <c:pt idx="22762">
                        <c:v>6.1607523148107619</c:v>
                      </c:pt>
                      <c:pt idx="22763">
                        <c:v>6.1609953703722029</c:v>
                      </c:pt>
                      <c:pt idx="22764">
                        <c:v>6.1612384259263679</c:v>
                      </c:pt>
                      <c:pt idx="22765">
                        <c:v>6.161481481480533</c:v>
                      </c:pt>
                      <c:pt idx="22766">
                        <c:v>6.161724537034698</c:v>
                      </c:pt>
                      <c:pt idx="22767">
                        <c:v>6.1619675925888631</c:v>
                      </c:pt>
                      <c:pt idx="22768">
                        <c:v>6.1622106481430281</c:v>
                      </c:pt>
                      <c:pt idx="22769">
                        <c:v>6.1624537037044691</c:v>
                      </c:pt>
                      <c:pt idx="22770">
                        <c:v>6.1626967592586341</c:v>
                      </c:pt>
                      <c:pt idx="22771">
                        <c:v>6.1629398148127992</c:v>
                      </c:pt>
                      <c:pt idx="22772">
                        <c:v>6.1631828703669642</c:v>
                      </c:pt>
                      <c:pt idx="22773">
                        <c:v>6.1634259259211293</c:v>
                      </c:pt>
                      <c:pt idx="22774">
                        <c:v>6.1636689814825703</c:v>
                      </c:pt>
                      <c:pt idx="22775">
                        <c:v>6.1639120370367353</c:v>
                      </c:pt>
                      <c:pt idx="22776">
                        <c:v>6.16416666666768</c:v>
                      </c:pt>
                      <c:pt idx="22777">
                        <c:v>6.164409722221845</c:v>
                      </c:pt>
                      <c:pt idx="22778">
                        <c:v>6.1646527777760101</c:v>
                      </c:pt>
                      <c:pt idx="22779">
                        <c:v>6.1648958333301751</c:v>
                      </c:pt>
                      <c:pt idx="22780">
                        <c:v>6.1651388888843401</c:v>
                      </c:pt>
                      <c:pt idx="22781">
                        <c:v>6.1653819444457811</c:v>
                      </c:pt>
                      <c:pt idx="22782">
                        <c:v>6.1656249999999462</c:v>
                      </c:pt>
                      <c:pt idx="22783">
                        <c:v>6.1658680555541112</c:v>
                      </c:pt>
                      <c:pt idx="22784">
                        <c:v>6.1661111111082763</c:v>
                      </c:pt>
                      <c:pt idx="22785">
                        <c:v>6.1663541666624413</c:v>
                      </c:pt>
                      <c:pt idx="22786">
                        <c:v>6.1665972222238823</c:v>
                      </c:pt>
                      <c:pt idx="22787">
                        <c:v>6.1668402777780473</c:v>
                      </c:pt>
                      <c:pt idx="22788">
                        <c:v>6.1670833333322124</c:v>
                      </c:pt>
                      <c:pt idx="22789">
                        <c:v>6.1673263888863774</c:v>
                      </c:pt>
                      <c:pt idx="22790">
                        <c:v>6.1675694444405424</c:v>
                      </c:pt>
                      <c:pt idx="22791">
                        <c:v>6.1678125000019834</c:v>
                      </c:pt>
                      <c:pt idx="22792">
                        <c:v>6.1680555555561485</c:v>
                      </c:pt>
                      <c:pt idx="22793">
                        <c:v>6.1682986111103135</c:v>
                      </c:pt>
                      <c:pt idx="22794">
                        <c:v>6.1685416666644786</c:v>
                      </c:pt>
                      <c:pt idx="22795">
                        <c:v>6.1687847222186436</c:v>
                      </c:pt>
                      <c:pt idx="22796">
                        <c:v>6.1690277777728086</c:v>
                      </c:pt>
                      <c:pt idx="22797">
                        <c:v>6.1692708333342496</c:v>
                      </c:pt>
                      <c:pt idx="22798">
                        <c:v>6.1695138888884147</c:v>
                      </c:pt>
                      <c:pt idx="22799">
                        <c:v>6.1697569444425797</c:v>
                      </c:pt>
                      <c:pt idx="22800">
                        <c:v>6.1699999999967448</c:v>
                      </c:pt>
                      <c:pt idx="22801">
                        <c:v>6.1702430555509098</c:v>
                      </c:pt>
                      <c:pt idx="22802">
                        <c:v>6.1704861111123508</c:v>
                      </c:pt>
                      <c:pt idx="22803">
                        <c:v>6.1707291666665158</c:v>
                      </c:pt>
                      <c:pt idx="22804">
                        <c:v>6.1709722222206809</c:v>
                      </c:pt>
                      <c:pt idx="22805">
                        <c:v>6.1712152777748459</c:v>
                      </c:pt>
                      <c:pt idx="22806">
                        <c:v>6.1714583333290109</c:v>
                      </c:pt>
                      <c:pt idx="22807">
                        <c:v>6.1717013888904519</c:v>
                      </c:pt>
                      <c:pt idx="22808">
                        <c:v>6.171944444444617</c:v>
                      </c:pt>
                      <c:pt idx="22809">
                        <c:v>6.172187499998782</c:v>
                      </c:pt>
                      <c:pt idx="22810">
                        <c:v>6.1724305555529471</c:v>
                      </c:pt>
                      <c:pt idx="22811">
                        <c:v>6.1726736111071121</c:v>
                      </c:pt>
                      <c:pt idx="22812">
                        <c:v>6.1729166666685531</c:v>
                      </c:pt>
                      <c:pt idx="22813">
                        <c:v>6.1731597222227181</c:v>
                      </c:pt>
                      <c:pt idx="22814">
                        <c:v>6.1734027777768832</c:v>
                      </c:pt>
                      <c:pt idx="22815">
                        <c:v>6.1736458333310482</c:v>
                      </c:pt>
                      <c:pt idx="22816">
                        <c:v>6.1738888888852133</c:v>
                      </c:pt>
                      <c:pt idx="22817">
                        <c:v>6.1741319444393783</c:v>
                      </c:pt>
                      <c:pt idx="22818">
                        <c:v>6.1743750000008193</c:v>
                      </c:pt>
                      <c:pt idx="22819">
                        <c:v>6.1746180555549843</c:v>
                      </c:pt>
                      <c:pt idx="22820">
                        <c:v>6.1748611111091494</c:v>
                      </c:pt>
                      <c:pt idx="22821">
                        <c:v>6.1751041666633144</c:v>
                      </c:pt>
                      <c:pt idx="22822">
                        <c:v>6.1753472222174794</c:v>
                      </c:pt>
                      <c:pt idx="22823">
                        <c:v>6.1755902777789204</c:v>
                      </c:pt>
                      <c:pt idx="22824">
                        <c:v>6.1758333333330855</c:v>
                      </c:pt>
                      <c:pt idx="22825">
                        <c:v>6.1760879629640302</c:v>
                      </c:pt>
                      <c:pt idx="22826">
                        <c:v>6.1763310185181952</c:v>
                      </c:pt>
                      <c:pt idx="22827">
                        <c:v>6.1765740740723603</c:v>
                      </c:pt>
                      <c:pt idx="22828">
                        <c:v>6.1768171296265253</c:v>
                      </c:pt>
                      <c:pt idx="22829">
                        <c:v>6.1770601851806903</c:v>
                      </c:pt>
                      <c:pt idx="22830">
                        <c:v>6.1773032407421313</c:v>
                      </c:pt>
                      <c:pt idx="22831">
                        <c:v>6.1775462962962964</c:v>
                      </c:pt>
                      <c:pt idx="22832">
                        <c:v>6.1777893518504614</c:v>
                      </c:pt>
                      <c:pt idx="22833">
                        <c:v>6.1780324074046264</c:v>
                      </c:pt>
                      <c:pt idx="22834">
                        <c:v>6.1782754629587915</c:v>
                      </c:pt>
                      <c:pt idx="22835">
                        <c:v>6.1785185185202325</c:v>
                      </c:pt>
                      <c:pt idx="22836">
                        <c:v>6.1787615740743975</c:v>
                      </c:pt>
                      <c:pt idx="22837">
                        <c:v>6.1790046296285626</c:v>
                      </c:pt>
                      <c:pt idx="22838">
                        <c:v>6.1792476851827276</c:v>
                      </c:pt>
                      <c:pt idx="22839">
                        <c:v>6.1794907407368926</c:v>
                      </c:pt>
                      <c:pt idx="22840">
                        <c:v>6.1797337962983336</c:v>
                      </c:pt>
                      <c:pt idx="22841">
                        <c:v>6.1799768518524987</c:v>
                      </c:pt>
                      <c:pt idx="22842">
                        <c:v>6.1802199074066637</c:v>
                      </c:pt>
                      <c:pt idx="22843">
                        <c:v>6.1804629629608288</c:v>
                      </c:pt>
                      <c:pt idx="22844">
                        <c:v>6.1807060185149938</c:v>
                      </c:pt>
                      <c:pt idx="22845">
                        <c:v>6.1809490740691588</c:v>
                      </c:pt>
                      <c:pt idx="22846">
                        <c:v>6.1811921296305998</c:v>
                      </c:pt>
                      <c:pt idx="22847">
                        <c:v>6.1814351851847649</c:v>
                      </c:pt>
                      <c:pt idx="22848">
                        <c:v>6.1816782407389299</c:v>
                      </c:pt>
                      <c:pt idx="22849">
                        <c:v>6.1819212962930949</c:v>
                      </c:pt>
                      <c:pt idx="22850">
                        <c:v>6.18216435184726</c:v>
                      </c:pt>
                      <c:pt idx="22851">
                        <c:v>6.182407407408701</c:v>
                      </c:pt>
                      <c:pt idx="22852">
                        <c:v>6.182650462962866</c:v>
                      </c:pt>
                      <c:pt idx="22853">
                        <c:v>6.1828935185170311</c:v>
                      </c:pt>
                      <c:pt idx="22854">
                        <c:v>6.1831365740711961</c:v>
                      </c:pt>
                      <c:pt idx="22855">
                        <c:v>6.1833796296253611</c:v>
                      </c:pt>
                      <c:pt idx="22856">
                        <c:v>6.1836226851868021</c:v>
                      </c:pt>
                      <c:pt idx="22857">
                        <c:v>6.1838657407409672</c:v>
                      </c:pt>
                      <c:pt idx="22858">
                        <c:v>6.1841087962951322</c:v>
                      </c:pt>
                      <c:pt idx="22859">
                        <c:v>6.1843518518492973</c:v>
                      </c:pt>
                      <c:pt idx="22860">
                        <c:v>6.1845949074034623</c:v>
                      </c:pt>
                      <c:pt idx="22861">
                        <c:v>6.1848379629649033</c:v>
                      </c:pt>
                      <c:pt idx="22862">
                        <c:v>6.1850810185190683</c:v>
                      </c:pt>
                      <c:pt idx="22863">
                        <c:v>6.1853240740732334</c:v>
                      </c:pt>
                      <c:pt idx="22864">
                        <c:v>6.1855671296273984</c:v>
                      </c:pt>
                      <c:pt idx="22865">
                        <c:v>6.1858101851815634</c:v>
                      </c:pt>
                      <c:pt idx="22866">
                        <c:v>6.1860532407357285</c:v>
                      </c:pt>
                      <c:pt idx="22867">
                        <c:v>6.1862962962971695</c:v>
                      </c:pt>
                      <c:pt idx="22868">
                        <c:v>6.1865393518513345</c:v>
                      </c:pt>
                      <c:pt idx="22869">
                        <c:v>6.1867824074054996</c:v>
                      </c:pt>
                      <c:pt idx="22870">
                        <c:v>6.1870254629596646</c:v>
                      </c:pt>
                      <c:pt idx="22871">
                        <c:v>6.1872685185138296</c:v>
                      </c:pt>
                      <c:pt idx="22872">
                        <c:v>6.1875115740752706</c:v>
                      </c:pt>
                      <c:pt idx="22873">
                        <c:v>6.1877662036989394</c:v>
                      </c:pt>
                      <c:pt idx="22874">
                        <c:v>6.1880092592603804</c:v>
                      </c:pt>
                      <c:pt idx="22875">
                        <c:v>6.1882523148145454</c:v>
                      </c:pt>
                      <c:pt idx="22876">
                        <c:v>6.1884953703687104</c:v>
                      </c:pt>
                      <c:pt idx="22877">
                        <c:v>6.1887384259228755</c:v>
                      </c:pt>
                      <c:pt idx="22878">
                        <c:v>6.1889814814770405</c:v>
                      </c:pt>
                      <c:pt idx="22879">
                        <c:v>6.1892245370384815</c:v>
                      </c:pt>
                      <c:pt idx="22880">
                        <c:v>6.1894675925926466</c:v>
                      </c:pt>
                      <c:pt idx="22881">
                        <c:v>6.1897106481468116</c:v>
                      </c:pt>
                      <c:pt idx="22882">
                        <c:v>6.1899537037009766</c:v>
                      </c:pt>
                      <c:pt idx="22883">
                        <c:v>6.1901967592551417</c:v>
                      </c:pt>
                      <c:pt idx="22884">
                        <c:v>6.1904398148165827</c:v>
                      </c:pt>
                      <c:pt idx="22885">
                        <c:v>6.1906828703707477</c:v>
                      </c:pt>
                      <c:pt idx="22886">
                        <c:v>6.1909259259249128</c:v>
                      </c:pt>
                      <c:pt idx="22887">
                        <c:v>6.1911689814790778</c:v>
                      </c:pt>
                      <c:pt idx="22888">
                        <c:v>6.1914120370332428</c:v>
                      </c:pt>
                      <c:pt idx="22889">
                        <c:v>6.1916550925946838</c:v>
                      </c:pt>
                      <c:pt idx="22890">
                        <c:v>6.1918981481488489</c:v>
                      </c:pt>
                      <c:pt idx="22891">
                        <c:v>6.1921412037030139</c:v>
                      </c:pt>
                      <c:pt idx="22892">
                        <c:v>6.1923842592571789</c:v>
                      </c:pt>
                      <c:pt idx="22893">
                        <c:v>6.192627314811344</c:v>
                      </c:pt>
                      <c:pt idx="22894">
                        <c:v>6.192870370365509</c:v>
                      </c:pt>
                      <c:pt idx="22895">
                        <c:v>6.19311342592695</c:v>
                      </c:pt>
                      <c:pt idx="22896">
                        <c:v>6.1933564814811151</c:v>
                      </c:pt>
                      <c:pt idx="22897">
                        <c:v>6.1935995370352801</c:v>
                      </c:pt>
                      <c:pt idx="22898">
                        <c:v>6.1938425925894451</c:v>
                      </c:pt>
                      <c:pt idx="22899">
                        <c:v>6.1940856481436102</c:v>
                      </c:pt>
                      <c:pt idx="22900">
                        <c:v>6.1943287037050512</c:v>
                      </c:pt>
                      <c:pt idx="22901">
                        <c:v>6.1945717592592162</c:v>
                      </c:pt>
                      <c:pt idx="22902">
                        <c:v>6.1948148148133813</c:v>
                      </c:pt>
                      <c:pt idx="22903">
                        <c:v>6.1950578703675463</c:v>
                      </c:pt>
                      <c:pt idx="22904">
                        <c:v>6.1953009259217113</c:v>
                      </c:pt>
                      <c:pt idx="22905">
                        <c:v>6.1955439814831523</c:v>
                      </c:pt>
                      <c:pt idx="22906">
                        <c:v>6.1957870370373174</c:v>
                      </c:pt>
                      <c:pt idx="22907">
                        <c:v>6.1960300925914824</c:v>
                      </c:pt>
                      <c:pt idx="22908">
                        <c:v>6.1962731481456474</c:v>
                      </c:pt>
                      <c:pt idx="22909">
                        <c:v>6.1965162036998125</c:v>
                      </c:pt>
                      <c:pt idx="22910">
                        <c:v>6.1967592592612535</c:v>
                      </c:pt>
                      <c:pt idx="22911">
                        <c:v>6.1970023148154185</c:v>
                      </c:pt>
                      <c:pt idx="22912">
                        <c:v>6.1972453703695836</c:v>
                      </c:pt>
                      <c:pt idx="22913">
                        <c:v>6.1974884259237486</c:v>
                      </c:pt>
                      <c:pt idx="22914">
                        <c:v>6.1977314814779136</c:v>
                      </c:pt>
                      <c:pt idx="22915">
                        <c:v>6.1979745370320787</c:v>
                      </c:pt>
                      <c:pt idx="22916">
                        <c:v>6.1982175925935197</c:v>
                      </c:pt>
                      <c:pt idx="22917">
                        <c:v>6.1984606481476847</c:v>
                      </c:pt>
                      <c:pt idx="22918">
                        <c:v>6.1987037037018498</c:v>
                      </c:pt>
                      <c:pt idx="22919">
                        <c:v>6.1989467592560148</c:v>
                      </c:pt>
                      <c:pt idx="22920">
                        <c:v>6.1991898148101798</c:v>
                      </c:pt>
                      <c:pt idx="22921">
                        <c:v>6.1994444444411245</c:v>
                      </c:pt>
                      <c:pt idx="22922">
                        <c:v>6.1996874999952896</c:v>
                      </c:pt>
                      <c:pt idx="22923">
                        <c:v>6.1999305555567306</c:v>
                      </c:pt>
                      <c:pt idx="22924">
                        <c:v>6.2001736111108956</c:v>
                      </c:pt>
                      <c:pt idx="22925">
                        <c:v>6.2004166666650606</c:v>
                      </c:pt>
                      <c:pt idx="22926">
                        <c:v>6.2006597222192257</c:v>
                      </c:pt>
                      <c:pt idx="22927">
                        <c:v>6.2009027777733907</c:v>
                      </c:pt>
                      <c:pt idx="22928">
                        <c:v>6.2011458333348317</c:v>
                      </c:pt>
                      <c:pt idx="22929">
                        <c:v>6.2013888888889968</c:v>
                      </c:pt>
                      <c:pt idx="22930">
                        <c:v>6.2016319444431618</c:v>
                      </c:pt>
                      <c:pt idx="22931">
                        <c:v>6.2018749999973268</c:v>
                      </c:pt>
                      <c:pt idx="22932">
                        <c:v>6.2021180555514919</c:v>
                      </c:pt>
                      <c:pt idx="22933">
                        <c:v>6.2023611111129329</c:v>
                      </c:pt>
                      <c:pt idx="22934">
                        <c:v>6.2026041666670979</c:v>
                      </c:pt>
                      <c:pt idx="22935">
                        <c:v>6.2028472222212629</c:v>
                      </c:pt>
                      <c:pt idx="22936">
                        <c:v>6.203090277775428</c:v>
                      </c:pt>
                      <c:pt idx="22937">
                        <c:v>6.203333333329593</c:v>
                      </c:pt>
                      <c:pt idx="22938">
                        <c:v>6.2035763888837581</c:v>
                      </c:pt>
                      <c:pt idx="22939">
                        <c:v>6.2038194444451991</c:v>
                      </c:pt>
                      <c:pt idx="22940">
                        <c:v>6.2040624999993641</c:v>
                      </c:pt>
                      <c:pt idx="22941">
                        <c:v>6.2043055555535291</c:v>
                      </c:pt>
                      <c:pt idx="22942">
                        <c:v>6.2045486111076942</c:v>
                      </c:pt>
                      <c:pt idx="22943">
                        <c:v>6.2047916666618592</c:v>
                      </c:pt>
                      <c:pt idx="22944">
                        <c:v>6.2050347222233002</c:v>
                      </c:pt>
                      <c:pt idx="22945">
                        <c:v>6.2052777777774653</c:v>
                      </c:pt>
                      <c:pt idx="22946">
                        <c:v>6.2055208333316303</c:v>
                      </c:pt>
                      <c:pt idx="22947">
                        <c:v>6.2057638888857953</c:v>
                      </c:pt>
                      <c:pt idx="22948">
                        <c:v>6.2060069444399604</c:v>
                      </c:pt>
                      <c:pt idx="22949">
                        <c:v>6.2062500000014014</c:v>
                      </c:pt>
                      <c:pt idx="22950">
                        <c:v>6.2064930555555664</c:v>
                      </c:pt>
                      <c:pt idx="22951">
                        <c:v>6.2067361111097314</c:v>
                      </c:pt>
                      <c:pt idx="22952">
                        <c:v>6.2069791666638965</c:v>
                      </c:pt>
                      <c:pt idx="22953">
                        <c:v>6.2072222222180615</c:v>
                      </c:pt>
                      <c:pt idx="22954">
                        <c:v>6.2074652777795025</c:v>
                      </c:pt>
                      <c:pt idx="22955">
                        <c:v>6.2077083333336676</c:v>
                      </c:pt>
                      <c:pt idx="22956">
                        <c:v>6.2079513888878326</c:v>
                      </c:pt>
                      <c:pt idx="22957">
                        <c:v>6.2081944444419976</c:v>
                      </c:pt>
                      <c:pt idx="22958">
                        <c:v>6.2084374999961627</c:v>
                      </c:pt>
                      <c:pt idx="22959">
                        <c:v>6.2086805555576037</c:v>
                      </c:pt>
                      <c:pt idx="22960">
                        <c:v>6.2089236111117687</c:v>
                      </c:pt>
                      <c:pt idx="22961">
                        <c:v>6.2091666666659338</c:v>
                      </c:pt>
                      <c:pt idx="22962">
                        <c:v>6.2094097222200988</c:v>
                      </c:pt>
                      <c:pt idx="22963">
                        <c:v>6.2096527777742638</c:v>
                      </c:pt>
                      <c:pt idx="22964">
                        <c:v>6.2098958333284289</c:v>
                      </c:pt>
                      <c:pt idx="22965">
                        <c:v>6.2101388888898699</c:v>
                      </c:pt>
                      <c:pt idx="22966">
                        <c:v>6.2103819444440349</c:v>
                      </c:pt>
                      <c:pt idx="22967">
                        <c:v>6.2106249999981999</c:v>
                      </c:pt>
                      <c:pt idx="22968">
                        <c:v>6.210868055552365</c:v>
                      </c:pt>
                      <c:pt idx="22969">
                        <c:v>6.2111226851833097</c:v>
                      </c:pt>
                      <c:pt idx="22970">
                        <c:v>6.2113657407374747</c:v>
                      </c:pt>
                      <c:pt idx="22971">
                        <c:v>6.2116087962916398</c:v>
                      </c:pt>
                      <c:pt idx="22972">
                        <c:v>6.2118518518530808</c:v>
                      </c:pt>
                      <c:pt idx="22973">
                        <c:v>6.2120949074072458</c:v>
                      </c:pt>
                      <c:pt idx="22974">
                        <c:v>6.2123379629614108</c:v>
                      </c:pt>
                      <c:pt idx="22975">
                        <c:v>6.2125810185155759</c:v>
                      </c:pt>
                      <c:pt idx="22976">
                        <c:v>6.2128240740697409</c:v>
                      </c:pt>
                      <c:pt idx="22977">
                        <c:v>6.2130671296311819</c:v>
                      </c:pt>
                      <c:pt idx="22978">
                        <c:v>6.2133101851853469</c:v>
                      </c:pt>
                      <c:pt idx="22979">
                        <c:v>6.213553240739512</c:v>
                      </c:pt>
                      <c:pt idx="22980">
                        <c:v>6.213796296293677</c:v>
                      </c:pt>
                      <c:pt idx="22981">
                        <c:v>6.2140393518478421</c:v>
                      </c:pt>
                      <c:pt idx="22982">
                        <c:v>6.2142824074092831</c:v>
                      </c:pt>
                      <c:pt idx="22983">
                        <c:v>6.2145254629634481</c:v>
                      </c:pt>
                      <c:pt idx="22984">
                        <c:v>6.2147685185176131</c:v>
                      </c:pt>
                      <c:pt idx="22985">
                        <c:v>6.2150115740717782</c:v>
                      </c:pt>
                      <c:pt idx="22986">
                        <c:v>6.2152546296259432</c:v>
                      </c:pt>
                      <c:pt idx="22987">
                        <c:v>6.2154976851801083</c:v>
                      </c:pt>
                      <c:pt idx="22988">
                        <c:v>6.2157407407415493</c:v>
                      </c:pt>
                      <c:pt idx="22989">
                        <c:v>6.2159837962957143</c:v>
                      </c:pt>
                      <c:pt idx="22990">
                        <c:v>6.2162268518498793</c:v>
                      </c:pt>
                      <c:pt idx="22991">
                        <c:v>6.2164699074040444</c:v>
                      </c:pt>
                      <c:pt idx="22992">
                        <c:v>6.2167129629582094</c:v>
                      </c:pt>
                      <c:pt idx="22993">
                        <c:v>6.2169560185196504</c:v>
                      </c:pt>
                      <c:pt idx="22994">
                        <c:v>6.2171990740738154</c:v>
                      </c:pt>
                      <c:pt idx="22995">
                        <c:v>6.2174421296279805</c:v>
                      </c:pt>
                      <c:pt idx="22996">
                        <c:v>6.2176851851821455</c:v>
                      </c:pt>
                      <c:pt idx="22997">
                        <c:v>6.2179282407363106</c:v>
                      </c:pt>
                      <c:pt idx="22998">
                        <c:v>6.2181712962977516</c:v>
                      </c:pt>
                      <c:pt idx="22999">
                        <c:v>6.2184143518519166</c:v>
                      </c:pt>
                      <c:pt idx="23000">
                        <c:v>6.2186574074060816</c:v>
                      </c:pt>
                      <c:pt idx="23001">
                        <c:v>6.2189004629602467</c:v>
                      </c:pt>
                      <c:pt idx="23002">
                        <c:v>6.2191435185144117</c:v>
                      </c:pt>
                      <c:pt idx="23003">
                        <c:v>6.2193865740758527</c:v>
                      </c:pt>
                      <c:pt idx="23004">
                        <c:v>6.2196296296300178</c:v>
                      </c:pt>
                      <c:pt idx="23005">
                        <c:v>6.2198726851841828</c:v>
                      </c:pt>
                      <c:pt idx="23006">
                        <c:v>6.2201157407383478</c:v>
                      </c:pt>
                      <c:pt idx="23007">
                        <c:v>6.2203587962925129</c:v>
                      </c:pt>
                      <c:pt idx="23008">
                        <c:v>6.2206018518539539</c:v>
                      </c:pt>
                      <c:pt idx="23009">
                        <c:v>6.2208449074081189</c:v>
                      </c:pt>
                      <c:pt idx="23010">
                        <c:v>6.2210879629622839</c:v>
                      </c:pt>
                      <c:pt idx="23011">
                        <c:v>6.221331018516449</c:v>
                      </c:pt>
                      <c:pt idx="23012">
                        <c:v>6.221574074070614</c:v>
                      </c:pt>
                      <c:pt idx="23013">
                        <c:v>6.2218171296247791</c:v>
                      </c:pt>
                      <c:pt idx="23014">
                        <c:v>6.2220601851862201</c:v>
                      </c:pt>
                      <c:pt idx="23015">
                        <c:v>6.2223032407403851</c:v>
                      </c:pt>
                      <c:pt idx="23016">
                        <c:v>6.2225462962945501</c:v>
                      </c:pt>
                      <c:pt idx="23017">
                        <c:v>6.2228009259254948</c:v>
                      </c:pt>
                      <c:pt idx="23018">
                        <c:v>6.2230439814796599</c:v>
                      </c:pt>
                      <c:pt idx="23019">
                        <c:v>6.2232870370338249</c:v>
                      </c:pt>
                      <c:pt idx="23020">
                        <c:v>6.2235300925879899</c:v>
                      </c:pt>
                      <c:pt idx="23021">
                        <c:v>6.2237731481494309</c:v>
                      </c:pt>
                      <c:pt idx="23022">
                        <c:v>6.224016203703596</c:v>
                      </c:pt>
                      <c:pt idx="23023">
                        <c:v>6.224259259257761</c:v>
                      </c:pt>
                      <c:pt idx="23024">
                        <c:v>6.2245023148119261</c:v>
                      </c:pt>
                      <c:pt idx="23025">
                        <c:v>6.2247453703660911</c:v>
                      </c:pt>
                      <c:pt idx="23026">
                        <c:v>6.2249884259275321</c:v>
                      </c:pt>
                      <c:pt idx="23027">
                        <c:v>6.2252314814816971</c:v>
                      </c:pt>
                      <c:pt idx="23028">
                        <c:v>6.2254745370358622</c:v>
                      </c:pt>
                      <c:pt idx="23029">
                        <c:v>6.2257175925900272</c:v>
                      </c:pt>
                      <c:pt idx="23030">
                        <c:v>6.2259606481441923</c:v>
                      </c:pt>
                      <c:pt idx="23031">
                        <c:v>6.2262037037056333</c:v>
                      </c:pt>
                      <c:pt idx="23032">
                        <c:v>6.2264467592597983</c:v>
                      </c:pt>
                      <c:pt idx="23033">
                        <c:v>6.2266898148139633</c:v>
                      </c:pt>
                      <c:pt idx="23034">
                        <c:v>6.2269328703681284</c:v>
                      </c:pt>
                      <c:pt idx="23035">
                        <c:v>6.2271759259222934</c:v>
                      </c:pt>
                      <c:pt idx="23036">
                        <c:v>6.2274189814764584</c:v>
                      </c:pt>
                      <c:pt idx="23037">
                        <c:v>6.2276620370378994</c:v>
                      </c:pt>
                      <c:pt idx="23038">
                        <c:v>6.2279050925920645</c:v>
                      </c:pt>
                      <c:pt idx="23039">
                        <c:v>6.2281481481462295</c:v>
                      </c:pt>
                      <c:pt idx="23040">
                        <c:v>6.2283912037003946</c:v>
                      </c:pt>
                      <c:pt idx="23041">
                        <c:v>6.2286342592545596</c:v>
                      </c:pt>
                      <c:pt idx="23042">
                        <c:v>6.2288773148160006</c:v>
                      </c:pt>
                      <c:pt idx="23043">
                        <c:v>6.2291203703701656</c:v>
                      </c:pt>
                      <c:pt idx="23044">
                        <c:v>6.2293634259243307</c:v>
                      </c:pt>
                      <c:pt idx="23045">
                        <c:v>6.2296064814784957</c:v>
                      </c:pt>
                      <c:pt idx="23046">
                        <c:v>6.2298495370326608</c:v>
                      </c:pt>
                      <c:pt idx="23047">
                        <c:v>6.2300925925941018</c:v>
                      </c:pt>
                      <c:pt idx="23048">
                        <c:v>6.2303356481482668</c:v>
                      </c:pt>
                      <c:pt idx="23049">
                        <c:v>6.2305787037024318</c:v>
                      </c:pt>
                      <c:pt idx="23050">
                        <c:v>6.2308217592565969</c:v>
                      </c:pt>
                      <c:pt idx="23051">
                        <c:v>6.2310648148107619</c:v>
                      </c:pt>
                      <c:pt idx="23052">
                        <c:v>6.2313078703722029</c:v>
                      </c:pt>
                      <c:pt idx="23053">
                        <c:v>6.2315509259263679</c:v>
                      </c:pt>
                      <c:pt idx="23054">
                        <c:v>6.231793981480533</c:v>
                      </c:pt>
                      <c:pt idx="23055">
                        <c:v>6.232037037034698</c:v>
                      </c:pt>
                      <c:pt idx="23056">
                        <c:v>6.2322800925888631</c:v>
                      </c:pt>
                      <c:pt idx="23057">
                        <c:v>6.2325231481430281</c:v>
                      </c:pt>
                      <c:pt idx="23058">
                        <c:v>6.2327662037044691</c:v>
                      </c:pt>
                      <c:pt idx="23059">
                        <c:v>6.2330092592586341</c:v>
                      </c:pt>
                      <c:pt idx="23060">
                        <c:v>6.2332523148127992</c:v>
                      </c:pt>
                      <c:pt idx="23061">
                        <c:v>6.2334953703669642</c:v>
                      </c:pt>
                      <c:pt idx="23062">
                        <c:v>6.2337384259211293</c:v>
                      </c:pt>
                      <c:pt idx="23063">
                        <c:v>6.2339814814825703</c:v>
                      </c:pt>
                      <c:pt idx="23064">
                        <c:v>6.2342245370367353</c:v>
                      </c:pt>
                      <c:pt idx="23065">
                        <c:v>6.23447916666768</c:v>
                      </c:pt>
                      <c:pt idx="23066">
                        <c:v>6.234722222221845</c:v>
                      </c:pt>
                      <c:pt idx="23067">
                        <c:v>6.2349652777760101</c:v>
                      </c:pt>
                      <c:pt idx="23068">
                        <c:v>6.2352083333301751</c:v>
                      </c:pt>
                      <c:pt idx="23069">
                        <c:v>6.2354513888843401</c:v>
                      </c:pt>
                      <c:pt idx="23070">
                        <c:v>6.2356944444457811</c:v>
                      </c:pt>
                      <c:pt idx="23071">
                        <c:v>6.2359374999999462</c:v>
                      </c:pt>
                      <c:pt idx="23072">
                        <c:v>6.2361805555541112</c:v>
                      </c:pt>
                      <c:pt idx="23073">
                        <c:v>6.2364236111082763</c:v>
                      </c:pt>
                      <c:pt idx="23074">
                        <c:v>6.2366666666624413</c:v>
                      </c:pt>
                      <c:pt idx="23075">
                        <c:v>6.2369097222238823</c:v>
                      </c:pt>
                      <c:pt idx="23076">
                        <c:v>6.2371527777780473</c:v>
                      </c:pt>
                      <c:pt idx="23077">
                        <c:v>6.2373958333322124</c:v>
                      </c:pt>
                      <c:pt idx="23078">
                        <c:v>6.2376388888863774</c:v>
                      </c:pt>
                      <c:pt idx="23079">
                        <c:v>6.2378819444405424</c:v>
                      </c:pt>
                      <c:pt idx="23080">
                        <c:v>6.2381250000019834</c:v>
                      </c:pt>
                      <c:pt idx="23081">
                        <c:v>6.2383680555561485</c:v>
                      </c:pt>
                      <c:pt idx="23082">
                        <c:v>6.2386111111103135</c:v>
                      </c:pt>
                      <c:pt idx="23083">
                        <c:v>6.2388541666644786</c:v>
                      </c:pt>
                      <c:pt idx="23084">
                        <c:v>6.2390972222186436</c:v>
                      </c:pt>
                      <c:pt idx="23085">
                        <c:v>6.2393402777728086</c:v>
                      </c:pt>
                      <c:pt idx="23086">
                        <c:v>6.2395833333342496</c:v>
                      </c:pt>
                      <c:pt idx="23087">
                        <c:v>6.2398263888884147</c:v>
                      </c:pt>
                      <c:pt idx="23088">
                        <c:v>6.2400694444425797</c:v>
                      </c:pt>
                      <c:pt idx="23089">
                        <c:v>6.2403124999967448</c:v>
                      </c:pt>
                      <c:pt idx="23090">
                        <c:v>6.2405555555509098</c:v>
                      </c:pt>
                      <c:pt idx="23091">
                        <c:v>6.2407986111123508</c:v>
                      </c:pt>
                      <c:pt idx="23092">
                        <c:v>6.2410416666665158</c:v>
                      </c:pt>
                      <c:pt idx="23093">
                        <c:v>6.2412847222206809</c:v>
                      </c:pt>
                      <c:pt idx="23094">
                        <c:v>6.2415277777748459</c:v>
                      </c:pt>
                      <c:pt idx="23095">
                        <c:v>6.2417708333290109</c:v>
                      </c:pt>
                      <c:pt idx="23096">
                        <c:v>6.2420138888904519</c:v>
                      </c:pt>
                      <c:pt idx="23097">
                        <c:v>6.242256944444617</c:v>
                      </c:pt>
                      <c:pt idx="23098">
                        <c:v>6.242499999998782</c:v>
                      </c:pt>
                      <c:pt idx="23099">
                        <c:v>6.2427430555529471</c:v>
                      </c:pt>
                      <c:pt idx="23100">
                        <c:v>6.2429861111071121</c:v>
                      </c:pt>
                      <c:pt idx="23101">
                        <c:v>6.2432291666685531</c:v>
                      </c:pt>
                      <c:pt idx="23102">
                        <c:v>6.2434722222227181</c:v>
                      </c:pt>
                      <c:pt idx="23103">
                        <c:v>6.2437152777768832</c:v>
                      </c:pt>
                      <c:pt idx="23104">
                        <c:v>6.2439583333310482</c:v>
                      </c:pt>
                      <c:pt idx="23105">
                        <c:v>6.2442013888852133</c:v>
                      </c:pt>
                      <c:pt idx="23106">
                        <c:v>6.2444444444393783</c:v>
                      </c:pt>
                      <c:pt idx="23107">
                        <c:v>6.2446875000008193</c:v>
                      </c:pt>
                      <c:pt idx="23108">
                        <c:v>6.2449305555549843</c:v>
                      </c:pt>
                      <c:pt idx="23109">
                        <c:v>6.2451736111091494</c:v>
                      </c:pt>
                      <c:pt idx="23110">
                        <c:v>6.2454166666633144</c:v>
                      </c:pt>
                      <c:pt idx="23111">
                        <c:v>6.2456597222174794</c:v>
                      </c:pt>
                      <c:pt idx="23112">
                        <c:v>6.2459027777789204</c:v>
                      </c:pt>
                      <c:pt idx="23113">
                        <c:v>6.2461574074025892</c:v>
                      </c:pt>
                      <c:pt idx="23114">
                        <c:v>6.2464004629640302</c:v>
                      </c:pt>
                      <c:pt idx="23115">
                        <c:v>6.2466435185181952</c:v>
                      </c:pt>
                      <c:pt idx="23116">
                        <c:v>6.2468865740723603</c:v>
                      </c:pt>
                      <c:pt idx="23117">
                        <c:v>6.2471296296265253</c:v>
                      </c:pt>
                      <c:pt idx="23118">
                        <c:v>6.2473726851806903</c:v>
                      </c:pt>
                      <c:pt idx="23119">
                        <c:v>6.2476157407421313</c:v>
                      </c:pt>
                      <c:pt idx="23120">
                        <c:v>6.2478587962962964</c:v>
                      </c:pt>
                      <c:pt idx="23121">
                        <c:v>6.2481018518504614</c:v>
                      </c:pt>
                      <c:pt idx="23122">
                        <c:v>6.2483449074046264</c:v>
                      </c:pt>
                      <c:pt idx="23123">
                        <c:v>6.2485879629587915</c:v>
                      </c:pt>
                      <c:pt idx="23124">
                        <c:v>6.2488310185202325</c:v>
                      </c:pt>
                      <c:pt idx="23125">
                        <c:v>6.2490740740743975</c:v>
                      </c:pt>
                      <c:pt idx="23126">
                        <c:v>6.2493171296285626</c:v>
                      </c:pt>
                      <c:pt idx="23127">
                        <c:v>6.2495601851827276</c:v>
                      </c:pt>
                      <c:pt idx="23128">
                        <c:v>6.2498032407368926</c:v>
                      </c:pt>
                      <c:pt idx="23129">
                        <c:v>6.2500462962983336</c:v>
                      </c:pt>
                      <c:pt idx="23130">
                        <c:v>6.2502893518524987</c:v>
                      </c:pt>
                      <c:pt idx="23131">
                        <c:v>6.2505324074066637</c:v>
                      </c:pt>
                      <c:pt idx="23132">
                        <c:v>6.2507754629608288</c:v>
                      </c:pt>
                      <c:pt idx="23133">
                        <c:v>6.2510185185149938</c:v>
                      </c:pt>
                      <c:pt idx="23134">
                        <c:v>6.2512615740691588</c:v>
                      </c:pt>
                      <c:pt idx="23135">
                        <c:v>6.2515046296305998</c:v>
                      </c:pt>
                      <c:pt idx="23136">
                        <c:v>6.2517476851847649</c:v>
                      </c:pt>
                      <c:pt idx="23137">
                        <c:v>6.2519907407389299</c:v>
                      </c:pt>
                      <c:pt idx="23138">
                        <c:v>6.2522337962930949</c:v>
                      </c:pt>
                      <c:pt idx="23139">
                        <c:v>6.25247685184726</c:v>
                      </c:pt>
                      <c:pt idx="23140">
                        <c:v>6.252719907408701</c:v>
                      </c:pt>
                      <c:pt idx="23141">
                        <c:v>6.252962962962866</c:v>
                      </c:pt>
                      <c:pt idx="23142">
                        <c:v>6.2532060185170311</c:v>
                      </c:pt>
                      <c:pt idx="23143">
                        <c:v>6.2534490740711961</c:v>
                      </c:pt>
                      <c:pt idx="23144">
                        <c:v>6.2536921296253611</c:v>
                      </c:pt>
                      <c:pt idx="23145">
                        <c:v>6.2539351851868021</c:v>
                      </c:pt>
                      <c:pt idx="23146">
                        <c:v>6.2541782407409672</c:v>
                      </c:pt>
                      <c:pt idx="23147">
                        <c:v>6.2544212962951322</c:v>
                      </c:pt>
                      <c:pt idx="23148">
                        <c:v>6.2546643518492973</c:v>
                      </c:pt>
                      <c:pt idx="23149">
                        <c:v>6.2549074074034623</c:v>
                      </c:pt>
                      <c:pt idx="23150">
                        <c:v>6.2551504629649033</c:v>
                      </c:pt>
                      <c:pt idx="23151">
                        <c:v>6.2553935185190683</c:v>
                      </c:pt>
                      <c:pt idx="23152">
                        <c:v>6.2556365740732334</c:v>
                      </c:pt>
                      <c:pt idx="23153">
                        <c:v>6.2558796296273984</c:v>
                      </c:pt>
                      <c:pt idx="23154">
                        <c:v>6.2561226851815634</c:v>
                      </c:pt>
                      <c:pt idx="23155">
                        <c:v>6.2563657407357285</c:v>
                      </c:pt>
                      <c:pt idx="23156">
                        <c:v>6.2566087962971695</c:v>
                      </c:pt>
                      <c:pt idx="23157">
                        <c:v>6.2568518518513345</c:v>
                      </c:pt>
                      <c:pt idx="23158">
                        <c:v>6.2570949074054996</c:v>
                      </c:pt>
                      <c:pt idx="23159">
                        <c:v>6.2573379629596646</c:v>
                      </c:pt>
                      <c:pt idx="23160">
                        <c:v>6.2575810185138296</c:v>
                      </c:pt>
                      <c:pt idx="23161">
                        <c:v>6.2578240740752706</c:v>
                      </c:pt>
                      <c:pt idx="23162">
                        <c:v>6.2580787036989394</c:v>
                      </c:pt>
                      <c:pt idx="23163">
                        <c:v>6.2583217592603804</c:v>
                      </c:pt>
                      <c:pt idx="23164">
                        <c:v>6.2585648148145454</c:v>
                      </c:pt>
                      <c:pt idx="23165">
                        <c:v>6.2588078703687104</c:v>
                      </c:pt>
                      <c:pt idx="23166">
                        <c:v>6.2590509259228755</c:v>
                      </c:pt>
                      <c:pt idx="23167">
                        <c:v>6.2592939814770405</c:v>
                      </c:pt>
                      <c:pt idx="23168">
                        <c:v>6.2595370370384815</c:v>
                      </c:pt>
                      <c:pt idx="23169">
                        <c:v>6.2597800925926466</c:v>
                      </c:pt>
                      <c:pt idx="23170">
                        <c:v>6.2600231481468116</c:v>
                      </c:pt>
                      <c:pt idx="23171">
                        <c:v>6.2602662037009766</c:v>
                      </c:pt>
                      <c:pt idx="23172">
                        <c:v>6.2605092592551417</c:v>
                      </c:pt>
                      <c:pt idx="23173">
                        <c:v>6.2607523148165827</c:v>
                      </c:pt>
                      <c:pt idx="23174">
                        <c:v>6.2609953703707477</c:v>
                      </c:pt>
                      <c:pt idx="23175">
                        <c:v>6.2612384259249128</c:v>
                      </c:pt>
                      <c:pt idx="23176">
                        <c:v>6.2614814814790778</c:v>
                      </c:pt>
                      <c:pt idx="23177">
                        <c:v>6.2617245370332428</c:v>
                      </c:pt>
                      <c:pt idx="23178">
                        <c:v>6.2619675925946838</c:v>
                      </c:pt>
                      <c:pt idx="23179">
                        <c:v>6.2622106481488489</c:v>
                      </c:pt>
                      <c:pt idx="23180">
                        <c:v>6.2624537037030139</c:v>
                      </c:pt>
                      <c:pt idx="23181">
                        <c:v>6.2626967592571789</c:v>
                      </c:pt>
                      <c:pt idx="23182">
                        <c:v>6.262939814811344</c:v>
                      </c:pt>
                      <c:pt idx="23183">
                        <c:v>6.263182870365509</c:v>
                      </c:pt>
                      <c:pt idx="23184">
                        <c:v>6.26342592592695</c:v>
                      </c:pt>
                      <c:pt idx="23185">
                        <c:v>6.2636689814811151</c:v>
                      </c:pt>
                      <c:pt idx="23186">
                        <c:v>6.2639120370352801</c:v>
                      </c:pt>
                      <c:pt idx="23187">
                        <c:v>6.2641550925894451</c:v>
                      </c:pt>
                      <c:pt idx="23188">
                        <c:v>6.2643981481436102</c:v>
                      </c:pt>
                      <c:pt idx="23189">
                        <c:v>6.2646412037050512</c:v>
                      </c:pt>
                      <c:pt idx="23190">
                        <c:v>6.2648842592592162</c:v>
                      </c:pt>
                      <c:pt idx="23191">
                        <c:v>6.2651273148133813</c:v>
                      </c:pt>
                      <c:pt idx="23192">
                        <c:v>6.2653703703675463</c:v>
                      </c:pt>
                      <c:pt idx="23193">
                        <c:v>6.2656134259217113</c:v>
                      </c:pt>
                      <c:pt idx="23194">
                        <c:v>6.2658564814831523</c:v>
                      </c:pt>
                      <c:pt idx="23195">
                        <c:v>6.2660995370373174</c:v>
                      </c:pt>
                      <c:pt idx="23196">
                        <c:v>6.2663425925914824</c:v>
                      </c:pt>
                      <c:pt idx="23197">
                        <c:v>6.2665856481456474</c:v>
                      </c:pt>
                      <c:pt idx="23198">
                        <c:v>6.2668287036998125</c:v>
                      </c:pt>
                      <c:pt idx="23199">
                        <c:v>6.2670717592612535</c:v>
                      </c:pt>
                      <c:pt idx="23200">
                        <c:v>6.2673148148154185</c:v>
                      </c:pt>
                      <c:pt idx="23201">
                        <c:v>6.2675578703695836</c:v>
                      </c:pt>
                      <c:pt idx="23202">
                        <c:v>6.2678009259237486</c:v>
                      </c:pt>
                      <c:pt idx="23203">
                        <c:v>6.2680439814779136</c:v>
                      </c:pt>
                      <c:pt idx="23204">
                        <c:v>6.2682870370320787</c:v>
                      </c:pt>
                      <c:pt idx="23205">
                        <c:v>6.2685300925935197</c:v>
                      </c:pt>
                      <c:pt idx="23206">
                        <c:v>6.2687731481476847</c:v>
                      </c:pt>
                      <c:pt idx="23207">
                        <c:v>6.2690162037018498</c:v>
                      </c:pt>
                      <c:pt idx="23208">
                        <c:v>6.2692592592560148</c:v>
                      </c:pt>
                      <c:pt idx="23209">
                        <c:v>6.2695023148101798</c:v>
                      </c:pt>
                      <c:pt idx="23210">
                        <c:v>6.2697569444411245</c:v>
                      </c:pt>
                      <c:pt idx="23211">
                        <c:v>6.2699999999952896</c:v>
                      </c:pt>
                      <c:pt idx="23212">
                        <c:v>6.2702430555567306</c:v>
                      </c:pt>
                      <c:pt idx="23213">
                        <c:v>6.2704861111108956</c:v>
                      </c:pt>
                      <c:pt idx="23214">
                        <c:v>6.2707291666650606</c:v>
                      </c:pt>
                      <c:pt idx="23215">
                        <c:v>6.2709722222192257</c:v>
                      </c:pt>
                      <c:pt idx="23216">
                        <c:v>6.2712152777733907</c:v>
                      </c:pt>
                      <c:pt idx="23217">
                        <c:v>6.2714583333348317</c:v>
                      </c:pt>
                      <c:pt idx="23218">
                        <c:v>6.2717013888889968</c:v>
                      </c:pt>
                      <c:pt idx="23219">
                        <c:v>6.2719444444431618</c:v>
                      </c:pt>
                      <c:pt idx="23220">
                        <c:v>6.2721874999973268</c:v>
                      </c:pt>
                      <c:pt idx="23221">
                        <c:v>6.2724305555514919</c:v>
                      </c:pt>
                      <c:pt idx="23222">
                        <c:v>6.2726736111129329</c:v>
                      </c:pt>
                      <c:pt idx="23223">
                        <c:v>6.2729166666670979</c:v>
                      </c:pt>
                      <c:pt idx="23224">
                        <c:v>6.2731597222212629</c:v>
                      </c:pt>
                      <c:pt idx="23225">
                        <c:v>6.273402777775428</c:v>
                      </c:pt>
                      <c:pt idx="23226">
                        <c:v>6.273645833329593</c:v>
                      </c:pt>
                      <c:pt idx="23227">
                        <c:v>6.2738888888837581</c:v>
                      </c:pt>
                      <c:pt idx="23228">
                        <c:v>6.2741319444451991</c:v>
                      </c:pt>
                      <c:pt idx="23229">
                        <c:v>6.2743749999993641</c:v>
                      </c:pt>
                      <c:pt idx="23230">
                        <c:v>6.2746180555535291</c:v>
                      </c:pt>
                      <c:pt idx="23231">
                        <c:v>6.2748611111076942</c:v>
                      </c:pt>
                      <c:pt idx="23232">
                        <c:v>6.2751041666618592</c:v>
                      </c:pt>
                      <c:pt idx="23233">
                        <c:v>6.2753472222233002</c:v>
                      </c:pt>
                      <c:pt idx="23234">
                        <c:v>6.2755902777774653</c:v>
                      </c:pt>
                      <c:pt idx="23235">
                        <c:v>6.2758333333316303</c:v>
                      </c:pt>
                      <c:pt idx="23236">
                        <c:v>6.2760763888857953</c:v>
                      </c:pt>
                      <c:pt idx="23237">
                        <c:v>6.2763194444399604</c:v>
                      </c:pt>
                      <c:pt idx="23238">
                        <c:v>6.2765625000014014</c:v>
                      </c:pt>
                      <c:pt idx="23239">
                        <c:v>6.2768055555555664</c:v>
                      </c:pt>
                      <c:pt idx="23240">
                        <c:v>6.2770486111097314</c:v>
                      </c:pt>
                      <c:pt idx="23241">
                        <c:v>6.2772916666638965</c:v>
                      </c:pt>
                      <c:pt idx="23242">
                        <c:v>6.2775347222180615</c:v>
                      </c:pt>
                      <c:pt idx="23243">
                        <c:v>6.2777777777795025</c:v>
                      </c:pt>
                      <c:pt idx="23244">
                        <c:v>6.2780208333336676</c:v>
                      </c:pt>
                      <c:pt idx="23245">
                        <c:v>6.2782638888878326</c:v>
                      </c:pt>
                      <c:pt idx="23246">
                        <c:v>6.2785069444419976</c:v>
                      </c:pt>
                      <c:pt idx="23247">
                        <c:v>6.2787499999961627</c:v>
                      </c:pt>
                      <c:pt idx="23248">
                        <c:v>6.2789930555576037</c:v>
                      </c:pt>
                      <c:pt idx="23249">
                        <c:v>6.2792361111117687</c:v>
                      </c:pt>
                      <c:pt idx="23250">
                        <c:v>6.2794791666659338</c:v>
                      </c:pt>
                      <c:pt idx="23251">
                        <c:v>6.2797222222200988</c:v>
                      </c:pt>
                      <c:pt idx="23252">
                        <c:v>6.2799652777742638</c:v>
                      </c:pt>
                      <c:pt idx="23253">
                        <c:v>6.2802083333284289</c:v>
                      </c:pt>
                      <c:pt idx="23254">
                        <c:v>6.2804513888898699</c:v>
                      </c:pt>
                      <c:pt idx="23255">
                        <c:v>6.2806944444440349</c:v>
                      </c:pt>
                      <c:pt idx="23256">
                        <c:v>6.2809374999981999</c:v>
                      </c:pt>
                      <c:pt idx="23257">
                        <c:v>6.281180555552365</c:v>
                      </c:pt>
                      <c:pt idx="23258">
                        <c:v>6.2814351851833097</c:v>
                      </c:pt>
                      <c:pt idx="23259">
                        <c:v>6.2816782407374747</c:v>
                      </c:pt>
                      <c:pt idx="23260">
                        <c:v>6.2819212962916398</c:v>
                      </c:pt>
                      <c:pt idx="23261">
                        <c:v>6.2821643518530808</c:v>
                      </c:pt>
                      <c:pt idx="23262">
                        <c:v>6.2824074074072458</c:v>
                      </c:pt>
                      <c:pt idx="23263">
                        <c:v>6.2826504629614108</c:v>
                      </c:pt>
                      <c:pt idx="23264">
                        <c:v>6.2828935185155759</c:v>
                      </c:pt>
                      <c:pt idx="23265">
                        <c:v>6.2831365740697409</c:v>
                      </c:pt>
                      <c:pt idx="23266">
                        <c:v>6.2833796296311819</c:v>
                      </c:pt>
                      <c:pt idx="23267">
                        <c:v>6.2836226851853469</c:v>
                      </c:pt>
                      <c:pt idx="23268">
                        <c:v>6.283865740739512</c:v>
                      </c:pt>
                      <c:pt idx="23269">
                        <c:v>6.284108796293677</c:v>
                      </c:pt>
                      <c:pt idx="23270">
                        <c:v>6.2843518518478421</c:v>
                      </c:pt>
                      <c:pt idx="23271">
                        <c:v>6.2845949074092831</c:v>
                      </c:pt>
                      <c:pt idx="23272">
                        <c:v>6.2848379629634481</c:v>
                      </c:pt>
                      <c:pt idx="23273">
                        <c:v>6.2850810185176131</c:v>
                      </c:pt>
                      <c:pt idx="23274">
                        <c:v>6.2853240740717782</c:v>
                      </c:pt>
                      <c:pt idx="23275">
                        <c:v>6.2855671296259432</c:v>
                      </c:pt>
                      <c:pt idx="23276">
                        <c:v>6.2858101851801083</c:v>
                      </c:pt>
                      <c:pt idx="23277">
                        <c:v>6.2860532407415493</c:v>
                      </c:pt>
                      <c:pt idx="23278">
                        <c:v>6.2862962962957143</c:v>
                      </c:pt>
                      <c:pt idx="23279">
                        <c:v>6.2865393518498793</c:v>
                      </c:pt>
                      <c:pt idx="23280">
                        <c:v>6.2867824074040444</c:v>
                      </c:pt>
                      <c:pt idx="23281">
                        <c:v>6.2870254629582094</c:v>
                      </c:pt>
                      <c:pt idx="23282">
                        <c:v>6.2872685185196504</c:v>
                      </c:pt>
                      <c:pt idx="23283">
                        <c:v>6.2875115740738154</c:v>
                      </c:pt>
                      <c:pt idx="23284">
                        <c:v>6.2877546296279805</c:v>
                      </c:pt>
                      <c:pt idx="23285">
                        <c:v>6.2879976851821455</c:v>
                      </c:pt>
                      <c:pt idx="23286">
                        <c:v>6.2882407407363106</c:v>
                      </c:pt>
                      <c:pt idx="23287">
                        <c:v>6.2884837962977516</c:v>
                      </c:pt>
                      <c:pt idx="23288">
                        <c:v>6.2887268518519166</c:v>
                      </c:pt>
                      <c:pt idx="23289">
                        <c:v>6.2889699074060816</c:v>
                      </c:pt>
                      <c:pt idx="23290">
                        <c:v>6.2892129629602467</c:v>
                      </c:pt>
                      <c:pt idx="23291">
                        <c:v>6.2894560185144117</c:v>
                      </c:pt>
                      <c:pt idx="23292">
                        <c:v>6.2896990740758527</c:v>
                      </c:pt>
                      <c:pt idx="23293">
                        <c:v>6.2899421296300178</c:v>
                      </c:pt>
                      <c:pt idx="23294">
                        <c:v>6.2901851851841828</c:v>
                      </c:pt>
                      <c:pt idx="23295">
                        <c:v>6.2904282407383478</c:v>
                      </c:pt>
                      <c:pt idx="23296">
                        <c:v>6.2906712962925129</c:v>
                      </c:pt>
                      <c:pt idx="23297">
                        <c:v>6.2909143518539539</c:v>
                      </c:pt>
                      <c:pt idx="23298">
                        <c:v>6.2911574074081189</c:v>
                      </c:pt>
                      <c:pt idx="23299">
                        <c:v>6.2914004629622839</c:v>
                      </c:pt>
                      <c:pt idx="23300">
                        <c:v>6.291643518516449</c:v>
                      </c:pt>
                      <c:pt idx="23301">
                        <c:v>6.291886574070614</c:v>
                      </c:pt>
                      <c:pt idx="23302">
                        <c:v>6.2921296296247791</c:v>
                      </c:pt>
                      <c:pt idx="23303">
                        <c:v>6.2923726851862201</c:v>
                      </c:pt>
                      <c:pt idx="23304">
                        <c:v>6.2926157407403851</c:v>
                      </c:pt>
                      <c:pt idx="23305">
                        <c:v>6.2928587962945501</c:v>
                      </c:pt>
                      <c:pt idx="23306">
                        <c:v>6.2931134259254948</c:v>
                      </c:pt>
                      <c:pt idx="23307">
                        <c:v>6.2933564814796599</c:v>
                      </c:pt>
                      <c:pt idx="23308">
                        <c:v>6.2935995370338249</c:v>
                      </c:pt>
                      <c:pt idx="23309">
                        <c:v>6.2938425925879899</c:v>
                      </c:pt>
                      <c:pt idx="23310">
                        <c:v>6.2940856481494309</c:v>
                      </c:pt>
                      <c:pt idx="23311">
                        <c:v>6.294328703703596</c:v>
                      </c:pt>
                      <c:pt idx="23312">
                        <c:v>6.294571759257761</c:v>
                      </c:pt>
                      <c:pt idx="23313">
                        <c:v>6.2948148148119261</c:v>
                      </c:pt>
                      <c:pt idx="23314">
                        <c:v>6.2950578703660911</c:v>
                      </c:pt>
                      <c:pt idx="23315">
                        <c:v>6.2953009259275321</c:v>
                      </c:pt>
                      <c:pt idx="23316">
                        <c:v>6.2955439814816971</c:v>
                      </c:pt>
                      <c:pt idx="23317">
                        <c:v>6.2957870370358622</c:v>
                      </c:pt>
                      <c:pt idx="23318">
                        <c:v>6.2960300925900272</c:v>
                      </c:pt>
                      <c:pt idx="23319">
                        <c:v>6.2962731481441923</c:v>
                      </c:pt>
                      <c:pt idx="23320">
                        <c:v>6.2965162037056333</c:v>
                      </c:pt>
                      <c:pt idx="23321">
                        <c:v>6.2967592592597983</c:v>
                      </c:pt>
                      <c:pt idx="23322">
                        <c:v>6.2970023148139633</c:v>
                      </c:pt>
                      <c:pt idx="23323">
                        <c:v>6.2972453703681284</c:v>
                      </c:pt>
                      <c:pt idx="23324">
                        <c:v>6.2974884259222934</c:v>
                      </c:pt>
                      <c:pt idx="23325">
                        <c:v>6.2977314814764584</c:v>
                      </c:pt>
                      <c:pt idx="23326">
                        <c:v>6.2979745370378994</c:v>
                      </c:pt>
                      <c:pt idx="23327">
                        <c:v>6.2982175925920645</c:v>
                      </c:pt>
                      <c:pt idx="23328">
                        <c:v>6.2984606481462295</c:v>
                      </c:pt>
                      <c:pt idx="23329">
                        <c:v>6.2987037037003946</c:v>
                      </c:pt>
                      <c:pt idx="23330">
                        <c:v>6.2989467592545596</c:v>
                      </c:pt>
                      <c:pt idx="23331">
                        <c:v>6.2991898148160006</c:v>
                      </c:pt>
                      <c:pt idx="23332">
                        <c:v>6.2994328703701656</c:v>
                      </c:pt>
                      <c:pt idx="23333">
                        <c:v>6.2996759259243307</c:v>
                      </c:pt>
                      <c:pt idx="23334">
                        <c:v>6.2999189814784957</c:v>
                      </c:pt>
                      <c:pt idx="23335">
                        <c:v>6.3001620370326608</c:v>
                      </c:pt>
                      <c:pt idx="23336">
                        <c:v>6.3004050925941018</c:v>
                      </c:pt>
                      <c:pt idx="23337">
                        <c:v>6.3006481481482668</c:v>
                      </c:pt>
                      <c:pt idx="23338">
                        <c:v>6.3008912037024318</c:v>
                      </c:pt>
                      <c:pt idx="23339">
                        <c:v>6.3011342592565969</c:v>
                      </c:pt>
                      <c:pt idx="23340">
                        <c:v>6.3013773148107619</c:v>
                      </c:pt>
                      <c:pt idx="23341">
                        <c:v>6.3016203703722029</c:v>
                      </c:pt>
                      <c:pt idx="23342">
                        <c:v>6.3018634259263679</c:v>
                      </c:pt>
                      <c:pt idx="23343">
                        <c:v>6.302106481480533</c:v>
                      </c:pt>
                      <c:pt idx="23344">
                        <c:v>6.302349537034698</c:v>
                      </c:pt>
                      <c:pt idx="23345">
                        <c:v>6.3025925925888631</c:v>
                      </c:pt>
                      <c:pt idx="23346">
                        <c:v>6.3028356481430281</c:v>
                      </c:pt>
                      <c:pt idx="23347">
                        <c:v>6.3030787037044691</c:v>
                      </c:pt>
                      <c:pt idx="23348">
                        <c:v>6.3033217592586341</c:v>
                      </c:pt>
                      <c:pt idx="23349">
                        <c:v>6.3035648148127992</c:v>
                      </c:pt>
                      <c:pt idx="23350">
                        <c:v>6.3038078703669642</c:v>
                      </c:pt>
                      <c:pt idx="23351">
                        <c:v>6.3040509259211293</c:v>
                      </c:pt>
                      <c:pt idx="23352">
                        <c:v>6.3042939814825703</c:v>
                      </c:pt>
                      <c:pt idx="23353">
                        <c:v>6.3045370370367353</c:v>
                      </c:pt>
                      <c:pt idx="23354">
                        <c:v>6.30479166666768</c:v>
                      </c:pt>
                      <c:pt idx="23355">
                        <c:v>6.305034722221845</c:v>
                      </c:pt>
                      <c:pt idx="23356">
                        <c:v>6.3052777777760101</c:v>
                      </c:pt>
                      <c:pt idx="23357">
                        <c:v>6.3055208333301751</c:v>
                      </c:pt>
                      <c:pt idx="23358">
                        <c:v>6.3057638888843401</c:v>
                      </c:pt>
                      <c:pt idx="23359">
                        <c:v>6.3060069444457811</c:v>
                      </c:pt>
                      <c:pt idx="23360">
                        <c:v>6.3062499999999462</c:v>
                      </c:pt>
                      <c:pt idx="23361">
                        <c:v>6.3064930555541112</c:v>
                      </c:pt>
                      <c:pt idx="23362">
                        <c:v>6.3067361111082763</c:v>
                      </c:pt>
                      <c:pt idx="23363">
                        <c:v>6.3069791666624413</c:v>
                      </c:pt>
                      <c:pt idx="23364">
                        <c:v>6.3072222222238823</c:v>
                      </c:pt>
                      <c:pt idx="23365">
                        <c:v>6.3074652777780473</c:v>
                      </c:pt>
                      <c:pt idx="23366">
                        <c:v>6.3077083333322124</c:v>
                      </c:pt>
                      <c:pt idx="23367">
                        <c:v>6.3079513888863774</c:v>
                      </c:pt>
                      <c:pt idx="23368">
                        <c:v>6.3081944444405424</c:v>
                      </c:pt>
                      <c:pt idx="23369">
                        <c:v>6.3084375000019834</c:v>
                      </c:pt>
                      <c:pt idx="23370">
                        <c:v>6.3086805555561485</c:v>
                      </c:pt>
                      <c:pt idx="23371">
                        <c:v>6.3089236111103135</c:v>
                      </c:pt>
                      <c:pt idx="23372">
                        <c:v>6.3091666666644786</c:v>
                      </c:pt>
                      <c:pt idx="23373">
                        <c:v>6.3094097222186436</c:v>
                      </c:pt>
                      <c:pt idx="23374">
                        <c:v>6.3096527777728086</c:v>
                      </c:pt>
                      <c:pt idx="23375">
                        <c:v>6.3098958333342496</c:v>
                      </c:pt>
                      <c:pt idx="23376">
                        <c:v>6.3101388888884147</c:v>
                      </c:pt>
                      <c:pt idx="23377">
                        <c:v>6.3103819444425797</c:v>
                      </c:pt>
                      <c:pt idx="23378">
                        <c:v>6.3106249999967448</c:v>
                      </c:pt>
                      <c:pt idx="23379">
                        <c:v>6.3108680555509098</c:v>
                      </c:pt>
                      <c:pt idx="23380">
                        <c:v>6.3111111111123508</c:v>
                      </c:pt>
                      <c:pt idx="23381">
                        <c:v>6.3113541666665158</c:v>
                      </c:pt>
                      <c:pt idx="23382">
                        <c:v>6.3115972222206809</c:v>
                      </c:pt>
                      <c:pt idx="23383">
                        <c:v>6.3118402777748459</c:v>
                      </c:pt>
                      <c:pt idx="23384">
                        <c:v>6.3120833333290109</c:v>
                      </c:pt>
                      <c:pt idx="23385">
                        <c:v>6.3123263888904519</c:v>
                      </c:pt>
                      <c:pt idx="23386">
                        <c:v>6.312569444444617</c:v>
                      </c:pt>
                      <c:pt idx="23387">
                        <c:v>6.312812499998782</c:v>
                      </c:pt>
                      <c:pt idx="23388">
                        <c:v>6.3130555555529471</c:v>
                      </c:pt>
                      <c:pt idx="23389">
                        <c:v>6.3132986111071121</c:v>
                      </c:pt>
                      <c:pt idx="23390">
                        <c:v>6.3135416666685531</c:v>
                      </c:pt>
                      <c:pt idx="23391">
                        <c:v>6.3137847222227181</c:v>
                      </c:pt>
                      <c:pt idx="23392">
                        <c:v>6.3140277777768832</c:v>
                      </c:pt>
                      <c:pt idx="23393">
                        <c:v>6.3142708333310482</c:v>
                      </c:pt>
                      <c:pt idx="23394">
                        <c:v>6.3145138888852133</c:v>
                      </c:pt>
                      <c:pt idx="23395">
                        <c:v>6.3147569444393783</c:v>
                      </c:pt>
                      <c:pt idx="23396">
                        <c:v>6.3150000000008193</c:v>
                      </c:pt>
                      <c:pt idx="23397">
                        <c:v>6.3152430555549843</c:v>
                      </c:pt>
                      <c:pt idx="23398">
                        <c:v>6.3154861111091494</c:v>
                      </c:pt>
                      <c:pt idx="23399">
                        <c:v>6.3157291666633144</c:v>
                      </c:pt>
                      <c:pt idx="23400">
                        <c:v>6.3159722222174794</c:v>
                      </c:pt>
                      <c:pt idx="23401">
                        <c:v>6.3162152777789204</c:v>
                      </c:pt>
                      <c:pt idx="23402">
                        <c:v>6.3164699074025892</c:v>
                      </c:pt>
                      <c:pt idx="23403">
                        <c:v>6.3167129629640302</c:v>
                      </c:pt>
                      <c:pt idx="23404">
                        <c:v>6.3169560185181952</c:v>
                      </c:pt>
                      <c:pt idx="23405">
                        <c:v>6.3171990740723603</c:v>
                      </c:pt>
                      <c:pt idx="23406">
                        <c:v>6.3174421296265253</c:v>
                      </c:pt>
                      <c:pt idx="23407">
                        <c:v>6.3176851851806903</c:v>
                      </c:pt>
                      <c:pt idx="23408">
                        <c:v>6.3179282407421313</c:v>
                      </c:pt>
                      <c:pt idx="23409">
                        <c:v>6.3181712962962964</c:v>
                      </c:pt>
                      <c:pt idx="23410">
                        <c:v>6.3184143518504614</c:v>
                      </c:pt>
                      <c:pt idx="23411">
                        <c:v>6.3186574074046264</c:v>
                      </c:pt>
                      <c:pt idx="23412">
                        <c:v>6.3189004629587915</c:v>
                      </c:pt>
                      <c:pt idx="23413">
                        <c:v>6.3191435185202325</c:v>
                      </c:pt>
                      <c:pt idx="23414">
                        <c:v>6.3193865740743975</c:v>
                      </c:pt>
                      <c:pt idx="23415">
                        <c:v>6.3196296296285626</c:v>
                      </c:pt>
                      <c:pt idx="23416">
                        <c:v>6.3198726851827276</c:v>
                      </c:pt>
                      <c:pt idx="23417">
                        <c:v>6.3201157407368926</c:v>
                      </c:pt>
                      <c:pt idx="23418">
                        <c:v>6.3203587962983336</c:v>
                      </c:pt>
                      <c:pt idx="23419">
                        <c:v>6.3206018518524987</c:v>
                      </c:pt>
                      <c:pt idx="23420">
                        <c:v>6.3208449074066637</c:v>
                      </c:pt>
                      <c:pt idx="23421">
                        <c:v>6.3210879629608288</c:v>
                      </c:pt>
                      <c:pt idx="23422">
                        <c:v>6.3213310185149938</c:v>
                      </c:pt>
                      <c:pt idx="23423">
                        <c:v>6.3215740740691588</c:v>
                      </c:pt>
                      <c:pt idx="23424">
                        <c:v>6.3218171296305998</c:v>
                      </c:pt>
                      <c:pt idx="23425">
                        <c:v>6.3220601851847649</c:v>
                      </c:pt>
                      <c:pt idx="23426">
                        <c:v>6.3223032407389299</c:v>
                      </c:pt>
                      <c:pt idx="23427">
                        <c:v>6.3225462962930949</c:v>
                      </c:pt>
                      <c:pt idx="23428">
                        <c:v>6.32278935184726</c:v>
                      </c:pt>
                      <c:pt idx="23429">
                        <c:v>6.323032407408701</c:v>
                      </c:pt>
                      <c:pt idx="23430">
                        <c:v>6.323275462962866</c:v>
                      </c:pt>
                      <c:pt idx="23431">
                        <c:v>6.3235185185170311</c:v>
                      </c:pt>
                      <c:pt idx="23432">
                        <c:v>6.3237615740711961</c:v>
                      </c:pt>
                      <c:pt idx="23433">
                        <c:v>6.3240046296253611</c:v>
                      </c:pt>
                      <c:pt idx="23434">
                        <c:v>6.3242476851868021</c:v>
                      </c:pt>
                      <c:pt idx="23435">
                        <c:v>6.3244907407409672</c:v>
                      </c:pt>
                      <c:pt idx="23436">
                        <c:v>6.3247337962951322</c:v>
                      </c:pt>
                      <c:pt idx="23437">
                        <c:v>6.3249768518492973</c:v>
                      </c:pt>
                      <c:pt idx="23438">
                        <c:v>6.3252199074034623</c:v>
                      </c:pt>
                      <c:pt idx="23439">
                        <c:v>6.3254629629649033</c:v>
                      </c:pt>
                      <c:pt idx="23440">
                        <c:v>6.3257060185190683</c:v>
                      </c:pt>
                      <c:pt idx="23441">
                        <c:v>6.3259490740732334</c:v>
                      </c:pt>
                      <c:pt idx="23442">
                        <c:v>6.3261921296273984</c:v>
                      </c:pt>
                      <c:pt idx="23443">
                        <c:v>6.3264351851815634</c:v>
                      </c:pt>
                      <c:pt idx="23444">
                        <c:v>6.3266782407357285</c:v>
                      </c:pt>
                      <c:pt idx="23445">
                        <c:v>6.3269212962971695</c:v>
                      </c:pt>
                      <c:pt idx="23446">
                        <c:v>6.3271643518513345</c:v>
                      </c:pt>
                      <c:pt idx="23447">
                        <c:v>6.3274074074054996</c:v>
                      </c:pt>
                      <c:pt idx="23448">
                        <c:v>6.3276504629596646</c:v>
                      </c:pt>
                      <c:pt idx="23449">
                        <c:v>6.3278935185138296</c:v>
                      </c:pt>
                      <c:pt idx="23450">
                        <c:v>6.3281481481447743</c:v>
                      </c:pt>
                      <c:pt idx="23451">
                        <c:v>6.3283912036989394</c:v>
                      </c:pt>
                      <c:pt idx="23452">
                        <c:v>6.3286342592603804</c:v>
                      </c:pt>
                      <c:pt idx="23453">
                        <c:v>6.3288773148145454</c:v>
                      </c:pt>
                      <c:pt idx="23454">
                        <c:v>6.3291203703687104</c:v>
                      </c:pt>
                      <c:pt idx="23455">
                        <c:v>6.3293634259228755</c:v>
                      </c:pt>
                      <c:pt idx="23456">
                        <c:v>6.3296064814770405</c:v>
                      </c:pt>
                      <c:pt idx="23457">
                        <c:v>6.3298495370384815</c:v>
                      </c:pt>
                      <c:pt idx="23458">
                        <c:v>6.3300925925926466</c:v>
                      </c:pt>
                      <c:pt idx="23459">
                        <c:v>6.3303356481468116</c:v>
                      </c:pt>
                      <c:pt idx="23460">
                        <c:v>6.3305787037009766</c:v>
                      </c:pt>
                      <c:pt idx="23461">
                        <c:v>6.3308217592551417</c:v>
                      </c:pt>
                      <c:pt idx="23462">
                        <c:v>6.3310648148165827</c:v>
                      </c:pt>
                      <c:pt idx="23463">
                        <c:v>6.3313078703707477</c:v>
                      </c:pt>
                      <c:pt idx="23464">
                        <c:v>6.3315509259249128</c:v>
                      </c:pt>
                      <c:pt idx="23465">
                        <c:v>6.3317939814790778</c:v>
                      </c:pt>
                      <c:pt idx="23466">
                        <c:v>6.3320370370332428</c:v>
                      </c:pt>
                      <c:pt idx="23467">
                        <c:v>6.3322800925946838</c:v>
                      </c:pt>
                      <c:pt idx="23468">
                        <c:v>6.3325231481488489</c:v>
                      </c:pt>
                      <c:pt idx="23469">
                        <c:v>6.3327662037030139</c:v>
                      </c:pt>
                      <c:pt idx="23470">
                        <c:v>6.3330092592571789</c:v>
                      </c:pt>
                      <c:pt idx="23471">
                        <c:v>6.333252314811344</c:v>
                      </c:pt>
                      <c:pt idx="23472">
                        <c:v>6.333495370365509</c:v>
                      </c:pt>
                      <c:pt idx="23473">
                        <c:v>6.33373842592695</c:v>
                      </c:pt>
                      <c:pt idx="23474">
                        <c:v>6.3339814814811151</c:v>
                      </c:pt>
                      <c:pt idx="23475">
                        <c:v>6.3342245370352801</c:v>
                      </c:pt>
                      <c:pt idx="23476">
                        <c:v>6.3344675925894451</c:v>
                      </c:pt>
                      <c:pt idx="23477">
                        <c:v>6.3347106481436102</c:v>
                      </c:pt>
                      <c:pt idx="23478">
                        <c:v>6.3349537037050512</c:v>
                      </c:pt>
                      <c:pt idx="23479">
                        <c:v>6.3351967592592162</c:v>
                      </c:pt>
                      <c:pt idx="23480">
                        <c:v>6.3354398148133813</c:v>
                      </c:pt>
                      <c:pt idx="23481">
                        <c:v>6.3356828703675463</c:v>
                      </c:pt>
                      <c:pt idx="23482">
                        <c:v>6.3359259259217113</c:v>
                      </c:pt>
                      <c:pt idx="23483">
                        <c:v>6.3361689814831523</c:v>
                      </c:pt>
                      <c:pt idx="23484">
                        <c:v>6.3364120370373174</c:v>
                      </c:pt>
                      <c:pt idx="23485">
                        <c:v>6.3366550925914824</c:v>
                      </c:pt>
                      <c:pt idx="23486">
                        <c:v>6.3368981481456474</c:v>
                      </c:pt>
                      <c:pt idx="23487">
                        <c:v>6.3371412036998125</c:v>
                      </c:pt>
                      <c:pt idx="23488">
                        <c:v>6.3373842592612535</c:v>
                      </c:pt>
                      <c:pt idx="23489">
                        <c:v>6.3376273148154185</c:v>
                      </c:pt>
                      <c:pt idx="23490">
                        <c:v>6.3378703703695836</c:v>
                      </c:pt>
                      <c:pt idx="23491">
                        <c:v>6.3381134259237486</c:v>
                      </c:pt>
                      <c:pt idx="23492">
                        <c:v>6.3383564814779136</c:v>
                      </c:pt>
                      <c:pt idx="23493">
                        <c:v>6.3385995370320787</c:v>
                      </c:pt>
                      <c:pt idx="23494">
                        <c:v>6.3388425925935197</c:v>
                      </c:pt>
                      <c:pt idx="23495">
                        <c:v>6.3390856481476847</c:v>
                      </c:pt>
                      <c:pt idx="23496">
                        <c:v>6.3393287037018498</c:v>
                      </c:pt>
                      <c:pt idx="23497">
                        <c:v>6.3395717592560148</c:v>
                      </c:pt>
                      <c:pt idx="23498">
                        <c:v>6.3398263888869595</c:v>
                      </c:pt>
                      <c:pt idx="23499">
                        <c:v>6.3400694444411245</c:v>
                      </c:pt>
                      <c:pt idx="23500">
                        <c:v>6.3403124999952896</c:v>
                      </c:pt>
                      <c:pt idx="23501">
                        <c:v>6.3405555555567306</c:v>
                      </c:pt>
                      <c:pt idx="23502">
                        <c:v>6.3407986111108956</c:v>
                      </c:pt>
                      <c:pt idx="23503">
                        <c:v>6.3410416666650606</c:v>
                      </c:pt>
                      <c:pt idx="23504">
                        <c:v>6.3412847222192257</c:v>
                      </c:pt>
                      <c:pt idx="23505">
                        <c:v>6.3415277777733907</c:v>
                      </c:pt>
                      <c:pt idx="23506">
                        <c:v>6.3417708333348317</c:v>
                      </c:pt>
                      <c:pt idx="23507">
                        <c:v>6.3420138888889968</c:v>
                      </c:pt>
                      <c:pt idx="23508">
                        <c:v>6.3422569444431618</c:v>
                      </c:pt>
                      <c:pt idx="23509">
                        <c:v>6.3424999999973268</c:v>
                      </c:pt>
                      <c:pt idx="23510">
                        <c:v>6.3427430555514919</c:v>
                      </c:pt>
                      <c:pt idx="23511">
                        <c:v>6.3429861111129329</c:v>
                      </c:pt>
                      <c:pt idx="23512">
                        <c:v>6.3432291666670979</c:v>
                      </c:pt>
                      <c:pt idx="23513">
                        <c:v>6.3434722222212629</c:v>
                      </c:pt>
                      <c:pt idx="23514">
                        <c:v>6.343715277775428</c:v>
                      </c:pt>
                      <c:pt idx="23515">
                        <c:v>6.343958333329593</c:v>
                      </c:pt>
                      <c:pt idx="23516">
                        <c:v>6.3442013888837581</c:v>
                      </c:pt>
                      <c:pt idx="23517">
                        <c:v>6.3444444444451991</c:v>
                      </c:pt>
                      <c:pt idx="23518">
                        <c:v>6.3446874999993641</c:v>
                      </c:pt>
                      <c:pt idx="23519">
                        <c:v>6.3449305555535291</c:v>
                      </c:pt>
                      <c:pt idx="23520">
                        <c:v>6.3451736111076942</c:v>
                      </c:pt>
                      <c:pt idx="23521">
                        <c:v>6.3454166666618592</c:v>
                      </c:pt>
                      <c:pt idx="23522">
                        <c:v>6.3456597222233002</c:v>
                      </c:pt>
                      <c:pt idx="23523">
                        <c:v>6.3459027777774653</c:v>
                      </c:pt>
                      <c:pt idx="23524">
                        <c:v>6.3461458333316303</c:v>
                      </c:pt>
                      <c:pt idx="23525">
                        <c:v>6.3463888888857953</c:v>
                      </c:pt>
                      <c:pt idx="23526">
                        <c:v>6.3466319444399604</c:v>
                      </c:pt>
                      <c:pt idx="23527">
                        <c:v>6.3468750000014014</c:v>
                      </c:pt>
                      <c:pt idx="23528">
                        <c:v>6.3471180555555664</c:v>
                      </c:pt>
                      <c:pt idx="23529">
                        <c:v>6.3473611111097314</c:v>
                      </c:pt>
                      <c:pt idx="23530">
                        <c:v>6.3476041666638965</c:v>
                      </c:pt>
                      <c:pt idx="23531">
                        <c:v>6.3478472222180615</c:v>
                      </c:pt>
                      <c:pt idx="23532">
                        <c:v>6.3480902777795025</c:v>
                      </c:pt>
                      <c:pt idx="23533">
                        <c:v>6.3483333333336676</c:v>
                      </c:pt>
                      <c:pt idx="23534">
                        <c:v>6.3485763888878326</c:v>
                      </c:pt>
                      <c:pt idx="23535">
                        <c:v>6.3488194444419976</c:v>
                      </c:pt>
                      <c:pt idx="23536">
                        <c:v>6.3490624999961627</c:v>
                      </c:pt>
                      <c:pt idx="23537">
                        <c:v>6.3493055555576037</c:v>
                      </c:pt>
                      <c:pt idx="23538">
                        <c:v>6.3495486111117687</c:v>
                      </c:pt>
                      <c:pt idx="23539">
                        <c:v>6.3497916666659338</c:v>
                      </c:pt>
                      <c:pt idx="23540">
                        <c:v>6.3500347222200988</c:v>
                      </c:pt>
                      <c:pt idx="23541">
                        <c:v>6.3502777777742638</c:v>
                      </c:pt>
                      <c:pt idx="23542">
                        <c:v>6.3505208333284289</c:v>
                      </c:pt>
                      <c:pt idx="23543">
                        <c:v>6.3507638888898699</c:v>
                      </c:pt>
                      <c:pt idx="23544">
                        <c:v>6.3510069444440349</c:v>
                      </c:pt>
                      <c:pt idx="23545">
                        <c:v>6.3512499999981999</c:v>
                      </c:pt>
                      <c:pt idx="23546">
                        <c:v>6.351493055552365</c:v>
                      </c:pt>
                      <c:pt idx="23547">
                        <c:v>6.35173611110653</c:v>
                      </c:pt>
                      <c:pt idx="23548">
                        <c:v>6.3519907407374747</c:v>
                      </c:pt>
                      <c:pt idx="23549">
                        <c:v>6.3522337962916398</c:v>
                      </c:pt>
                      <c:pt idx="23550">
                        <c:v>6.3524768518530808</c:v>
                      </c:pt>
                      <c:pt idx="23551">
                        <c:v>6.3527199074072458</c:v>
                      </c:pt>
                      <c:pt idx="23552">
                        <c:v>6.3529629629614108</c:v>
                      </c:pt>
                      <c:pt idx="23553">
                        <c:v>6.3532060185155759</c:v>
                      </c:pt>
                      <c:pt idx="23554">
                        <c:v>6.3534490740697409</c:v>
                      </c:pt>
                      <c:pt idx="23555">
                        <c:v>6.3536921296311819</c:v>
                      </c:pt>
                      <c:pt idx="23556">
                        <c:v>6.3539351851853469</c:v>
                      </c:pt>
                      <c:pt idx="23557">
                        <c:v>6.354178240739512</c:v>
                      </c:pt>
                      <c:pt idx="23558">
                        <c:v>6.354421296293677</c:v>
                      </c:pt>
                      <c:pt idx="23559">
                        <c:v>6.3546643518478421</c:v>
                      </c:pt>
                      <c:pt idx="23560">
                        <c:v>6.3549074074092831</c:v>
                      </c:pt>
                      <c:pt idx="23561">
                        <c:v>6.3551504629634481</c:v>
                      </c:pt>
                      <c:pt idx="23562">
                        <c:v>6.3553935185176131</c:v>
                      </c:pt>
                      <c:pt idx="23563">
                        <c:v>6.3556365740717782</c:v>
                      </c:pt>
                      <c:pt idx="23564">
                        <c:v>6.3558796296259432</c:v>
                      </c:pt>
                      <c:pt idx="23565">
                        <c:v>6.3561226851801083</c:v>
                      </c:pt>
                      <c:pt idx="23566">
                        <c:v>6.3563657407415493</c:v>
                      </c:pt>
                      <c:pt idx="23567">
                        <c:v>6.3566087962957143</c:v>
                      </c:pt>
                      <c:pt idx="23568">
                        <c:v>6.3568518518498793</c:v>
                      </c:pt>
                      <c:pt idx="23569">
                        <c:v>6.3570949074040444</c:v>
                      </c:pt>
                      <c:pt idx="23570">
                        <c:v>6.3573379629582094</c:v>
                      </c:pt>
                      <c:pt idx="23571">
                        <c:v>6.3575810185196504</c:v>
                      </c:pt>
                      <c:pt idx="23572">
                        <c:v>6.3578240740738154</c:v>
                      </c:pt>
                      <c:pt idx="23573">
                        <c:v>6.3580671296279805</c:v>
                      </c:pt>
                      <c:pt idx="23574">
                        <c:v>6.3583101851821455</c:v>
                      </c:pt>
                      <c:pt idx="23575">
                        <c:v>6.3585532407363106</c:v>
                      </c:pt>
                      <c:pt idx="23576">
                        <c:v>6.3587962962977516</c:v>
                      </c:pt>
                      <c:pt idx="23577">
                        <c:v>6.3590393518519166</c:v>
                      </c:pt>
                      <c:pt idx="23578">
                        <c:v>6.3592824074060816</c:v>
                      </c:pt>
                      <c:pt idx="23579">
                        <c:v>6.3595254629602467</c:v>
                      </c:pt>
                      <c:pt idx="23580">
                        <c:v>6.3597685185144117</c:v>
                      </c:pt>
                      <c:pt idx="23581">
                        <c:v>6.3600115740758527</c:v>
                      </c:pt>
                      <c:pt idx="23582">
                        <c:v>6.3602546296300178</c:v>
                      </c:pt>
                      <c:pt idx="23583">
                        <c:v>6.3604976851841828</c:v>
                      </c:pt>
                      <c:pt idx="23584">
                        <c:v>6.3607407407383478</c:v>
                      </c:pt>
                      <c:pt idx="23585">
                        <c:v>6.3609837962925129</c:v>
                      </c:pt>
                      <c:pt idx="23586">
                        <c:v>6.3612268518539539</c:v>
                      </c:pt>
                      <c:pt idx="23587">
                        <c:v>6.3614699074081189</c:v>
                      </c:pt>
                      <c:pt idx="23588">
                        <c:v>6.3617129629622839</c:v>
                      </c:pt>
                      <c:pt idx="23589">
                        <c:v>6.361956018516449</c:v>
                      </c:pt>
                      <c:pt idx="23590">
                        <c:v>6.362199074070614</c:v>
                      </c:pt>
                      <c:pt idx="23591">
                        <c:v>6.3624421296247791</c:v>
                      </c:pt>
                      <c:pt idx="23592">
                        <c:v>6.3626851851862201</c:v>
                      </c:pt>
                      <c:pt idx="23593">
                        <c:v>6.3629282407403851</c:v>
                      </c:pt>
                      <c:pt idx="23594">
                        <c:v>6.3631712962945501</c:v>
                      </c:pt>
                      <c:pt idx="23595">
                        <c:v>6.3634143518487152</c:v>
                      </c:pt>
                      <c:pt idx="23596">
                        <c:v>6.3636689814796599</c:v>
                      </c:pt>
                      <c:pt idx="23597">
                        <c:v>6.3639120370338249</c:v>
                      </c:pt>
                      <c:pt idx="23598">
                        <c:v>6.3641550925879899</c:v>
                      </c:pt>
                      <c:pt idx="23599">
                        <c:v>6.3643981481494309</c:v>
                      </c:pt>
                      <c:pt idx="23600">
                        <c:v>6.364641203703596</c:v>
                      </c:pt>
                      <c:pt idx="23601">
                        <c:v>6.364884259257761</c:v>
                      </c:pt>
                      <c:pt idx="23602">
                        <c:v>6.3651273148119261</c:v>
                      </c:pt>
                      <c:pt idx="23603">
                        <c:v>6.3653703703660911</c:v>
                      </c:pt>
                      <c:pt idx="23604">
                        <c:v>6.3656134259275321</c:v>
                      </c:pt>
                      <c:pt idx="23605">
                        <c:v>6.3658564814816971</c:v>
                      </c:pt>
                      <c:pt idx="23606">
                        <c:v>6.3660995370358622</c:v>
                      </c:pt>
                      <c:pt idx="23607">
                        <c:v>6.3663425925900272</c:v>
                      </c:pt>
                      <c:pt idx="23608">
                        <c:v>6.3665856481441923</c:v>
                      </c:pt>
                      <c:pt idx="23609">
                        <c:v>6.3668287037056333</c:v>
                      </c:pt>
                      <c:pt idx="23610">
                        <c:v>6.3670717592597983</c:v>
                      </c:pt>
                      <c:pt idx="23611">
                        <c:v>6.3673148148139633</c:v>
                      </c:pt>
                      <c:pt idx="23612">
                        <c:v>6.3675578703681284</c:v>
                      </c:pt>
                      <c:pt idx="23613">
                        <c:v>6.3678009259222934</c:v>
                      </c:pt>
                      <c:pt idx="23614">
                        <c:v>6.3680439814764584</c:v>
                      </c:pt>
                      <c:pt idx="23615">
                        <c:v>6.3682870370378994</c:v>
                      </c:pt>
                      <c:pt idx="23616">
                        <c:v>6.3685300925920645</c:v>
                      </c:pt>
                      <c:pt idx="23617">
                        <c:v>6.3687731481462295</c:v>
                      </c:pt>
                      <c:pt idx="23618">
                        <c:v>6.3690162037003946</c:v>
                      </c:pt>
                      <c:pt idx="23619">
                        <c:v>6.3692592592545596</c:v>
                      </c:pt>
                      <c:pt idx="23620">
                        <c:v>6.3695023148160006</c:v>
                      </c:pt>
                      <c:pt idx="23621">
                        <c:v>6.3697453703701656</c:v>
                      </c:pt>
                      <c:pt idx="23622">
                        <c:v>6.3699884259243307</c:v>
                      </c:pt>
                      <c:pt idx="23623">
                        <c:v>6.3702314814784957</c:v>
                      </c:pt>
                      <c:pt idx="23624">
                        <c:v>6.3704745370326608</c:v>
                      </c:pt>
                      <c:pt idx="23625">
                        <c:v>6.3707175925941018</c:v>
                      </c:pt>
                      <c:pt idx="23626">
                        <c:v>6.3709606481482668</c:v>
                      </c:pt>
                      <c:pt idx="23627">
                        <c:v>6.3712037037024318</c:v>
                      </c:pt>
                      <c:pt idx="23628">
                        <c:v>6.3714467592565969</c:v>
                      </c:pt>
                      <c:pt idx="23629">
                        <c:v>6.3716898148107619</c:v>
                      </c:pt>
                      <c:pt idx="23630">
                        <c:v>6.3719328703722029</c:v>
                      </c:pt>
                      <c:pt idx="23631">
                        <c:v>6.3721759259263679</c:v>
                      </c:pt>
                      <c:pt idx="23632">
                        <c:v>6.372418981480533</c:v>
                      </c:pt>
                      <c:pt idx="23633">
                        <c:v>6.372662037034698</c:v>
                      </c:pt>
                      <c:pt idx="23634">
                        <c:v>6.3729050925888631</c:v>
                      </c:pt>
                      <c:pt idx="23635">
                        <c:v>6.3731481481430281</c:v>
                      </c:pt>
                      <c:pt idx="23636">
                        <c:v>6.3733912037044691</c:v>
                      </c:pt>
                      <c:pt idx="23637">
                        <c:v>6.3736342592586341</c:v>
                      </c:pt>
                      <c:pt idx="23638">
                        <c:v>6.3738773148127992</c:v>
                      </c:pt>
                      <c:pt idx="23639">
                        <c:v>6.3741203703669642</c:v>
                      </c:pt>
                      <c:pt idx="23640">
                        <c:v>6.3743634259211293</c:v>
                      </c:pt>
                      <c:pt idx="23641">
                        <c:v>6.3746064814825703</c:v>
                      </c:pt>
                      <c:pt idx="23642">
                        <c:v>6.3748495370367353</c:v>
                      </c:pt>
                      <c:pt idx="23643">
                        <c:v>6.3750925925909003</c:v>
                      </c:pt>
                      <c:pt idx="23644">
                        <c:v>6.3753356481450654</c:v>
                      </c:pt>
                      <c:pt idx="23645">
                        <c:v>6.3755902777760101</c:v>
                      </c:pt>
                      <c:pt idx="23646">
                        <c:v>6.3758333333301751</c:v>
                      </c:pt>
                      <c:pt idx="23647">
                        <c:v>6.3760763888843401</c:v>
                      </c:pt>
                      <c:pt idx="23648">
                        <c:v>6.3763194444457811</c:v>
                      </c:pt>
                      <c:pt idx="23649">
                        <c:v>6.3765624999999462</c:v>
                      </c:pt>
                      <c:pt idx="23650">
                        <c:v>6.3768055555541112</c:v>
                      </c:pt>
                      <c:pt idx="23651">
                        <c:v>6.3770486111082763</c:v>
                      </c:pt>
                      <c:pt idx="23652">
                        <c:v>6.3772916666624413</c:v>
                      </c:pt>
                      <c:pt idx="23653">
                        <c:v>6.3775347222238823</c:v>
                      </c:pt>
                      <c:pt idx="23654">
                        <c:v>6.3777777777780473</c:v>
                      </c:pt>
                      <c:pt idx="23655">
                        <c:v>6.3780208333322124</c:v>
                      </c:pt>
                      <c:pt idx="23656">
                        <c:v>6.3782638888863774</c:v>
                      </c:pt>
                      <c:pt idx="23657">
                        <c:v>6.3785069444405424</c:v>
                      </c:pt>
                      <c:pt idx="23658">
                        <c:v>6.3787500000019834</c:v>
                      </c:pt>
                      <c:pt idx="23659">
                        <c:v>6.3789930555561485</c:v>
                      </c:pt>
                      <c:pt idx="23660">
                        <c:v>6.3792361111103135</c:v>
                      </c:pt>
                      <c:pt idx="23661">
                        <c:v>6.3794791666644786</c:v>
                      </c:pt>
                      <c:pt idx="23662">
                        <c:v>6.3797222222186436</c:v>
                      </c:pt>
                      <c:pt idx="23663">
                        <c:v>6.3799652777728086</c:v>
                      </c:pt>
                      <c:pt idx="23664">
                        <c:v>6.3802083333342496</c:v>
                      </c:pt>
                      <c:pt idx="23665">
                        <c:v>6.3804513888884147</c:v>
                      </c:pt>
                      <c:pt idx="23666">
                        <c:v>6.3806944444425797</c:v>
                      </c:pt>
                      <c:pt idx="23667">
                        <c:v>6.3809374999967448</c:v>
                      </c:pt>
                      <c:pt idx="23668">
                        <c:v>6.3811805555509098</c:v>
                      </c:pt>
                      <c:pt idx="23669">
                        <c:v>6.3814236111123508</c:v>
                      </c:pt>
                      <c:pt idx="23670">
                        <c:v>6.3816666666665158</c:v>
                      </c:pt>
                      <c:pt idx="23671">
                        <c:v>6.3819097222206809</c:v>
                      </c:pt>
                      <c:pt idx="23672">
                        <c:v>6.3821527777748459</c:v>
                      </c:pt>
                      <c:pt idx="23673">
                        <c:v>6.3823958333290109</c:v>
                      </c:pt>
                      <c:pt idx="23674">
                        <c:v>6.3826388888904519</c:v>
                      </c:pt>
                      <c:pt idx="23675">
                        <c:v>6.382881944444617</c:v>
                      </c:pt>
                      <c:pt idx="23676">
                        <c:v>6.383124999998782</c:v>
                      </c:pt>
                      <c:pt idx="23677">
                        <c:v>6.3833680555529471</c:v>
                      </c:pt>
                      <c:pt idx="23678">
                        <c:v>6.3836111111071121</c:v>
                      </c:pt>
                      <c:pt idx="23679">
                        <c:v>6.3838541666685531</c:v>
                      </c:pt>
                      <c:pt idx="23680">
                        <c:v>6.3840972222227181</c:v>
                      </c:pt>
                      <c:pt idx="23681">
                        <c:v>6.3843402777768832</c:v>
                      </c:pt>
                      <c:pt idx="23682">
                        <c:v>6.3845833333310482</c:v>
                      </c:pt>
                      <c:pt idx="23683">
                        <c:v>6.3848263888852133</c:v>
                      </c:pt>
                      <c:pt idx="23684">
                        <c:v>6.3850694444393783</c:v>
                      </c:pt>
                      <c:pt idx="23685">
                        <c:v>6.3853125000008193</c:v>
                      </c:pt>
                      <c:pt idx="23686">
                        <c:v>6.3855555555549843</c:v>
                      </c:pt>
                      <c:pt idx="23687">
                        <c:v>6.3857986111091494</c:v>
                      </c:pt>
                      <c:pt idx="23688">
                        <c:v>6.3860416666633144</c:v>
                      </c:pt>
                      <c:pt idx="23689">
                        <c:v>6.3862847222174794</c:v>
                      </c:pt>
                      <c:pt idx="23690">
                        <c:v>6.3865277777789204</c:v>
                      </c:pt>
                      <c:pt idx="23691">
                        <c:v>6.3867824074025892</c:v>
                      </c:pt>
                      <c:pt idx="23692">
                        <c:v>6.3870254629640302</c:v>
                      </c:pt>
                      <c:pt idx="23693">
                        <c:v>6.3872685185181952</c:v>
                      </c:pt>
                      <c:pt idx="23694">
                        <c:v>6.3875115740723603</c:v>
                      </c:pt>
                      <c:pt idx="23695">
                        <c:v>6.3877546296265253</c:v>
                      </c:pt>
                      <c:pt idx="23696">
                        <c:v>6.3879976851806903</c:v>
                      </c:pt>
                      <c:pt idx="23697">
                        <c:v>6.3882407407421313</c:v>
                      </c:pt>
                      <c:pt idx="23698">
                        <c:v>6.3884837962962964</c:v>
                      </c:pt>
                      <c:pt idx="23699">
                        <c:v>6.3887268518504614</c:v>
                      </c:pt>
                      <c:pt idx="23700">
                        <c:v>6.3889699074046264</c:v>
                      </c:pt>
                      <c:pt idx="23701">
                        <c:v>6.3892129629587915</c:v>
                      </c:pt>
                      <c:pt idx="23702">
                        <c:v>6.3894560185202325</c:v>
                      </c:pt>
                      <c:pt idx="23703">
                        <c:v>6.3896990740743975</c:v>
                      </c:pt>
                      <c:pt idx="23704">
                        <c:v>6.3899421296285626</c:v>
                      </c:pt>
                      <c:pt idx="23705">
                        <c:v>6.3901851851827276</c:v>
                      </c:pt>
                      <c:pt idx="23706">
                        <c:v>6.3904282407368926</c:v>
                      </c:pt>
                      <c:pt idx="23707">
                        <c:v>6.3906712962983336</c:v>
                      </c:pt>
                      <c:pt idx="23708">
                        <c:v>6.3909143518524987</c:v>
                      </c:pt>
                      <c:pt idx="23709">
                        <c:v>6.3911574074066637</c:v>
                      </c:pt>
                      <c:pt idx="23710">
                        <c:v>6.3914004629608288</c:v>
                      </c:pt>
                      <c:pt idx="23711">
                        <c:v>6.3916435185149938</c:v>
                      </c:pt>
                      <c:pt idx="23712">
                        <c:v>6.3918865740691588</c:v>
                      </c:pt>
                      <c:pt idx="23713">
                        <c:v>6.3921296296305998</c:v>
                      </c:pt>
                      <c:pt idx="23714">
                        <c:v>6.3923726851847649</c:v>
                      </c:pt>
                      <c:pt idx="23715">
                        <c:v>6.3926157407389299</c:v>
                      </c:pt>
                      <c:pt idx="23716">
                        <c:v>6.3928587962930949</c:v>
                      </c:pt>
                      <c:pt idx="23717">
                        <c:v>6.39310185184726</c:v>
                      </c:pt>
                      <c:pt idx="23718">
                        <c:v>6.393344907408701</c:v>
                      </c:pt>
                      <c:pt idx="23719">
                        <c:v>6.393587962962866</c:v>
                      </c:pt>
                      <c:pt idx="23720">
                        <c:v>6.3938310185170311</c:v>
                      </c:pt>
                      <c:pt idx="23721">
                        <c:v>6.3940740740711961</c:v>
                      </c:pt>
                      <c:pt idx="23722">
                        <c:v>6.3943171296253611</c:v>
                      </c:pt>
                      <c:pt idx="23723">
                        <c:v>6.3945601851868021</c:v>
                      </c:pt>
                      <c:pt idx="23724">
                        <c:v>6.3948032407409672</c:v>
                      </c:pt>
                      <c:pt idx="23725">
                        <c:v>6.3950462962951322</c:v>
                      </c:pt>
                      <c:pt idx="23726">
                        <c:v>6.3952893518492973</c:v>
                      </c:pt>
                      <c:pt idx="23727">
                        <c:v>6.3955324074034623</c:v>
                      </c:pt>
                      <c:pt idx="23728">
                        <c:v>6.3957754629649033</c:v>
                      </c:pt>
                      <c:pt idx="23729">
                        <c:v>6.3960185185190683</c:v>
                      </c:pt>
                      <c:pt idx="23730">
                        <c:v>6.3962615740732334</c:v>
                      </c:pt>
                      <c:pt idx="23731">
                        <c:v>6.3965046296273984</c:v>
                      </c:pt>
                      <c:pt idx="23732">
                        <c:v>6.3967476851815634</c:v>
                      </c:pt>
                      <c:pt idx="23733">
                        <c:v>6.3969907407357285</c:v>
                      </c:pt>
                      <c:pt idx="23734">
                        <c:v>6.3972337962971695</c:v>
                      </c:pt>
                      <c:pt idx="23735">
                        <c:v>6.3974768518513345</c:v>
                      </c:pt>
                      <c:pt idx="23736">
                        <c:v>6.3977199074054996</c:v>
                      </c:pt>
                      <c:pt idx="23737">
                        <c:v>6.3979629629596646</c:v>
                      </c:pt>
                      <c:pt idx="23738">
                        <c:v>6.3982060185138296</c:v>
                      </c:pt>
                      <c:pt idx="23739">
                        <c:v>6.3984606481447743</c:v>
                      </c:pt>
                      <c:pt idx="23740">
                        <c:v>6.3987037036989394</c:v>
                      </c:pt>
                      <c:pt idx="23741">
                        <c:v>6.3989467592603804</c:v>
                      </c:pt>
                      <c:pt idx="23742">
                        <c:v>6.3991898148145454</c:v>
                      </c:pt>
                      <c:pt idx="23743">
                        <c:v>6.3994328703687104</c:v>
                      </c:pt>
                      <c:pt idx="23744">
                        <c:v>6.3996759259228755</c:v>
                      </c:pt>
                      <c:pt idx="23745">
                        <c:v>6.3999189814770405</c:v>
                      </c:pt>
                      <c:pt idx="23746">
                        <c:v>6.4001620370384815</c:v>
                      </c:pt>
                      <c:pt idx="23747">
                        <c:v>6.4004050925926466</c:v>
                      </c:pt>
                      <c:pt idx="23748">
                        <c:v>6.4006481481468116</c:v>
                      </c:pt>
                      <c:pt idx="23749">
                        <c:v>6.4008912037009766</c:v>
                      </c:pt>
                      <c:pt idx="23750">
                        <c:v>6.4011342592551417</c:v>
                      </c:pt>
                      <c:pt idx="23751">
                        <c:v>6.4013773148165827</c:v>
                      </c:pt>
                      <c:pt idx="23752">
                        <c:v>6.4016203703707477</c:v>
                      </c:pt>
                      <c:pt idx="23753">
                        <c:v>6.4018634259249128</c:v>
                      </c:pt>
                      <c:pt idx="23754">
                        <c:v>6.4021064814790778</c:v>
                      </c:pt>
                      <c:pt idx="23755">
                        <c:v>6.4023495370332428</c:v>
                      </c:pt>
                      <c:pt idx="23756">
                        <c:v>6.4025925925946838</c:v>
                      </c:pt>
                      <c:pt idx="23757">
                        <c:v>6.4028356481488489</c:v>
                      </c:pt>
                      <c:pt idx="23758">
                        <c:v>6.4030787037030139</c:v>
                      </c:pt>
                      <c:pt idx="23759">
                        <c:v>6.4033217592571789</c:v>
                      </c:pt>
                      <c:pt idx="23760">
                        <c:v>6.403564814811344</c:v>
                      </c:pt>
                      <c:pt idx="23761">
                        <c:v>6.403807870365509</c:v>
                      </c:pt>
                      <c:pt idx="23762">
                        <c:v>6.40405092592695</c:v>
                      </c:pt>
                      <c:pt idx="23763">
                        <c:v>6.4042939814811151</c:v>
                      </c:pt>
                      <c:pt idx="23764">
                        <c:v>6.4045370370352801</c:v>
                      </c:pt>
                      <c:pt idx="23765">
                        <c:v>6.4047800925894451</c:v>
                      </c:pt>
                      <c:pt idx="23766">
                        <c:v>6.4050231481436102</c:v>
                      </c:pt>
                      <c:pt idx="23767">
                        <c:v>6.4052662037050512</c:v>
                      </c:pt>
                      <c:pt idx="23768">
                        <c:v>6.4055092592592162</c:v>
                      </c:pt>
                      <c:pt idx="23769">
                        <c:v>6.4057523148133813</c:v>
                      </c:pt>
                      <c:pt idx="23770">
                        <c:v>6.4059953703675463</c:v>
                      </c:pt>
                      <c:pt idx="23771">
                        <c:v>6.4062384259217113</c:v>
                      </c:pt>
                      <c:pt idx="23772">
                        <c:v>6.4064814814831523</c:v>
                      </c:pt>
                      <c:pt idx="23773">
                        <c:v>6.4067245370373174</c:v>
                      </c:pt>
                      <c:pt idx="23774">
                        <c:v>6.4069675925914824</c:v>
                      </c:pt>
                      <c:pt idx="23775">
                        <c:v>6.4072106481456474</c:v>
                      </c:pt>
                      <c:pt idx="23776">
                        <c:v>6.4074537036998125</c:v>
                      </c:pt>
                      <c:pt idx="23777">
                        <c:v>6.4076967592612535</c:v>
                      </c:pt>
                      <c:pt idx="23778">
                        <c:v>6.4079398148154185</c:v>
                      </c:pt>
                      <c:pt idx="23779">
                        <c:v>6.4081828703695836</c:v>
                      </c:pt>
                      <c:pt idx="23780">
                        <c:v>6.4084259259237486</c:v>
                      </c:pt>
                      <c:pt idx="23781">
                        <c:v>6.4086689814779136</c:v>
                      </c:pt>
                      <c:pt idx="23782">
                        <c:v>6.4089120370320787</c:v>
                      </c:pt>
                      <c:pt idx="23783">
                        <c:v>6.4091550925935197</c:v>
                      </c:pt>
                      <c:pt idx="23784">
                        <c:v>6.4093981481476847</c:v>
                      </c:pt>
                      <c:pt idx="23785">
                        <c:v>6.4096412037018498</c:v>
                      </c:pt>
                      <c:pt idx="23786">
                        <c:v>6.4098842592560148</c:v>
                      </c:pt>
                      <c:pt idx="23787">
                        <c:v>6.4101388888869595</c:v>
                      </c:pt>
                      <c:pt idx="23788">
                        <c:v>6.4103819444411245</c:v>
                      </c:pt>
                      <c:pt idx="23789">
                        <c:v>6.4106249999952896</c:v>
                      </c:pt>
                      <c:pt idx="23790">
                        <c:v>6.4108680555567306</c:v>
                      </c:pt>
                      <c:pt idx="23791">
                        <c:v>6.4111111111108956</c:v>
                      </c:pt>
                      <c:pt idx="23792">
                        <c:v>6.4113541666650606</c:v>
                      </c:pt>
                      <c:pt idx="23793">
                        <c:v>6.4115972222192257</c:v>
                      </c:pt>
                      <c:pt idx="23794">
                        <c:v>6.4118402777733907</c:v>
                      </c:pt>
                      <c:pt idx="23795">
                        <c:v>6.4120833333348317</c:v>
                      </c:pt>
                      <c:pt idx="23796">
                        <c:v>6.4123263888889968</c:v>
                      </c:pt>
                      <c:pt idx="23797">
                        <c:v>6.4125694444431618</c:v>
                      </c:pt>
                      <c:pt idx="23798">
                        <c:v>6.4128124999973268</c:v>
                      </c:pt>
                      <c:pt idx="23799">
                        <c:v>6.4130555555514919</c:v>
                      </c:pt>
                      <c:pt idx="23800">
                        <c:v>6.4132986111129329</c:v>
                      </c:pt>
                      <c:pt idx="23801">
                        <c:v>6.4135416666670979</c:v>
                      </c:pt>
                      <c:pt idx="23802">
                        <c:v>6.4137847222212629</c:v>
                      </c:pt>
                      <c:pt idx="23803">
                        <c:v>6.414027777775428</c:v>
                      </c:pt>
                      <c:pt idx="23804">
                        <c:v>6.414270833329593</c:v>
                      </c:pt>
                      <c:pt idx="23805">
                        <c:v>6.4145138888837581</c:v>
                      </c:pt>
                      <c:pt idx="23806">
                        <c:v>6.4147569444451991</c:v>
                      </c:pt>
                      <c:pt idx="23807">
                        <c:v>6.4149999999993641</c:v>
                      </c:pt>
                      <c:pt idx="23808">
                        <c:v>6.4152430555535291</c:v>
                      </c:pt>
                      <c:pt idx="23809">
                        <c:v>6.4154861111076942</c:v>
                      </c:pt>
                      <c:pt idx="23810">
                        <c:v>6.4157291666618592</c:v>
                      </c:pt>
                      <c:pt idx="23811">
                        <c:v>6.4159722222233002</c:v>
                      </c:pt>
                      <c:pt idx="23812">
                        <c:v>6.4162152777774653</c:v>
                      </c:pt>
                      <c:pt idx="23813">
                        <c:v>6.4164583333316303</c:v>
                      </c:pt>
                      <c:pt idx="23814">
                        <c:v>6.4167013888857953</c:v>
                      </c:pt>
                      <c:pt idx="23815">
                        <c:v>6.4169444444399604</c:v>
                      </c:pt>
                      <c:pt idx="23816">
                        <c:v>6.4171875000014014</c:v>
                      </c:pt>
                      <c:pt idx="23817">
                        <c:v>6.4174305555555664</c:v>
                      </c:pt>
                      <c:pt idx="23818">
                        <c:v>6.4176736111097314</c:v>
                      </c:pt>
                      <c:pt idx="23819">
                        <c:v>6.4179166666638965</c:v>
                      </c:pt>
                      <c:pt idx="23820">
                        <c:v>6.4181597222180615</c:v>
                      </c:pt>
                      <c:pt idx="23821">
                        <c:v>6.4184027777795025</c:v>
                      </c:pt>
                      <c:pt idx="23822">
                        <c:v>6.4186458333336676</c:v>
                      </c:pt>
                      <c:pt idx="23823">
                        <c:v>6.4188888888878326</c:v>
                      </c:pt>
                      <c:pt idx="23824">
                        <c:v>6.4191319444419976</c:v>
                      </c:pt>
                      <c:pt idx="23825">
                        <c:v>6.4193749999961627</c:v>
                      </c:pt>
                      <c:pt idx="23826">
                        <c:v>6.4196180555576037</c:v>
                      </c:pt>
                      <c:pt idx="23827">
                        <c:v>6.4198611111117687</c:v>
                      </c:pt>
                      <c:pt idx="23828">
                        <c:v>6.4201041666659338</c:v>
                      </c:pt>
                      <c:pt idx="23829">
                        <c:v>6.4203472222200988</c:v>
                      </c:pt>
                      <c:pt idx="23830">
                        <c:v>6.4205902777742638</c:v>
                      </c:pt>
                      <c:pt idx="23831">
                        <c:v>6.4208333333284289</c:v>
                      </c:pt>
                      <c:pt idx="23832">
                        <c:v>6.4210763888898699</c:v>
                      </c:pt>
                      <c:pt idx="23833">
                        <c:v>6.4213194444440349</c:v>
                      </c:pt>
                      <c:pt idx="23834">
                        <c:v>6.4215624999981999</c:v>
                      </c:pt>
                      <c:pt idx="23835">
                        <c:v>6.4218171296291446</c:v>
                      </c:pt>
                      <c:pt idx="23836">
                        <c:v>6.4220601851833097</c:v>
                      </c:pt>
                      <c:pt idx="23837">
                        <c:v>6.4223032407374747</c:v>
                      </c:pt>
                      <c:pt idx="23838">
                        <c:v>6.4225462962916398</c:v>
                      </c:pt>
                      <c:pt idx="23839">
                        <c:v>6.4227893518530808</c:v>
                      </c:pt>
                      <c:pt idx="23840">
                        <c:v>6.4230324074072458</c:v>
                      </c:pt>
                      <c:pt idx="23841">
                        <c:v>6.4232754629614108</c:v>
                      </c:pt>
                      <c:pt idx="23842">
                        <c:v>6.4235185185155759</c:v>
                      </c:pt>
                      <c:pt idx="23843">
                        <c:v>6.4237615740697409</c:v>
                      </c:pt>
                      <c:pt idx="23844">
                        <c:v>6.4240046296311819</c:v>
                      </c:pt>
                      <c:pt idx="23845">
                        <c:v>6.4242476851853469</c:v>
                      </c:pt>
                      <c:pt idx="23846">
                        <c:v>6.424490740739512</c:v>
                      </c:pt>
                      <c:pt idx="23847">
                        <c:v>6.424733796293677</c:v>
                      </c:pt>
                      <c:pt idx="23848">
                        <c:v>6.4249768518478421</c:v>
                      </c:pt>
                      <c:pt idx="23849">
                        <c:v>6.4252199074092831</c:v>
                      </c:pt>
                      <c:pt idx="23850">
                        <c:v>6.4254629629634481</c:v>
                      </c:pt>
                      <c:pt idx="23851">
                        <c:v>6.4257060185176131</c:v>
                      </c:pt>
                      <c:pt idx="23852">
                        <c:v>6.4259490740717782</c:v>
                      </c:pt>
                      <c:pt idx="23853">
                        <c:v>6.4261921296259432</c:v>
                      </c:pt>
                      <c:pt idx="23854">
                        <c:v>6.4264351851801083</c:v>
                      </c:pt>
                      <c:pt idx="23855">
                        <c:v>6.4266782407415493</c:v>
                      </c:pt>
                      <c:pt idx="23856">
                        <c:v>6.4269212962957143</c:v>
                      </c:pt>
                      <c:pt idx="23857">
                        <c:v>6.4271643518498793</c:v>
                      </c:pt>
                      <c:pt idx="23858">
                        <c:v>6.4274074074040444</c:v>
                      </c:pt>
                      <c:pt idx="23859">
                        <c:v>6.4276504629582094</c:v>
                      </c:pt>
                      <c:pt idx="23860">
                        <c:v>6.4278935185196504</c:v>
                      </c:pt>
                      <c:pt idx="23861">
                        <c:v>6.4281365740738154</c:v>
                      </c:pt>
                      <c:pt idx="23862">
                        <c:v>6.4283796296279805</c:v>
                      </c:pt>
                      <c:pt idx="23863">
                        <c:v>6.4286226851821455</c:v>
                      </c:pt>
                      <c:pt idx="23864">
                        <c:v>6.4288657407363106</c:v>
                      </c:pt>
                      <c:pt idx="23865">
                        <c:v>6.4291087962977516</c:v>
                      </c:pt>
                      <c:pt idx="23866">
                        <c:v>6.4293518518519166</c:v>
                      </c:pt>
                      <c:pt idx="23867">
                        <c:v>6.4295949074060816</c:v>
                      </c:pt>
                      <c:pt idx="23868">
                        <c:v>6.4298379629602467</c:v>
                      </c:pt>
                      <c:pt idx="23869">
                        <c:v>6.4300810185144117</c:v>
                      </c:pt>
                      <c:pt idx="23870">
                        <c:v>6.4303240740758527</c:v>
                      </c:pt>
                      <c:pt idx="23871">
                        <c:v>6.4305671296300178</c:v>
                      </c:pt>
                      <c:pt idx="23872">
                        <c:v>6.4308101851841828</c:v>
                      </c:pt>
                      <c:pt idx="23873">
                        <c:v>6.4310532407383478</c:v>
                      </c:pt>
                      <c:pt idx="23874">
                        <c:v>6.4312962962925129</c:v>
                      </c:pt>
                      <c:pt idx="23875">
                        <c:v>6.4315393518539539</c:v>
                      </c:pt>
                      <c:pt idx="23876">
                        <c:v>6.4317824074081189</c:v>
                      </c:pt>
                      <c:pt idx="23877">
                        <c:v>6.4320254629622839</c:v>
                      </c:pt>
                      <c:pt idx="23878">
                        <c:v>6.432268518516449</c:v>
                      </c:pt>
                      <c:pt idx="23879">
                        <c:v>6.432511574070614</c:v>
                      </c:pt>
                      <c:pt idx="23880">
                        <c:v>6.4327546296247791</c:v>
                      </c:pt>
                      <c:pt idx="23881">
                        <c:v>6.4329976851862201</c:v>
                      </c:pt>
                      <c:pt idx="23882">
                        <c:v>6.4332407407403851</c:v>
                      </c:pt>
                      <c:pt idx="23883">
                        <c:v>6.4334837962945501</c:v>
                      </c:pt>
                      <c:pt idx="23884">
                        <c:v>6.4337384259254948</c:v>
                      </c:pt>
                      <c:pt idx="23885">
                        <c:v>6.4339814814796599</c:v>
                      </c:pt>
                      <c:pt idx="23886">
                        <c:v>6.4342245370338249</c:v>
                      </c:pt>
                      <c:pt idx="23887">
                        <c:v>6.4344675925879899</c:v>
                      </c:pt>
                      <c:pt idx="23888">
                        <c:v>6.4347106481494309</c:v>
                      </c:pt>
                      <c:pt idx="23889">
                        <c:v>6.434953703703596</c:v>
                      </c:pt>
                      <c:pt idx="23890">
                        <c:v>6.435196759257761</c:v>
                      </c:pt>
                      <c:pt idx="23891">
                        <c:v>6.4354398148119261</c:v>
                      </c:pt>
                      <c:pt idx="23892">
                        <c:v>6.4356828703660911</c:v>
                      </c:pt>
                      <c:pt idx="23893">
                        <c:v>6.4359259259275321</c:v>
                      </c:pt>
                      <c:pt idx="23894">
                        <c:v>6.4361689814816971</c:v>
                      </c:pt>
                      <c:pt idx="23895">
                        <c:v>6.4364120370358622</c:v>
                      </c:pt>
                      <c:pt idx="23896">
                        <c:v>6.4366550925900272</c:v>
                      </c:pt>
                      <c:pt idx="23897">
                        <c:v>6.4368981481441923</c:v>
                      </c:pt>
                      <c:pt idx="23898">
                        <c:v>6.4371412037056333</c:v>
                      </c:pt>
                      <c:pt idx="23899">
                        <c:v>6.4373842592597983</c:v>
                      </c:pt>
                      <c:pt idx="23900">
                        <c:v>6.4376273148139633</c:v>
                      </c:pt>
                      <c:pt idx="23901">
                        <c:v>6.4378703703681284</c:v>
                      </c:pt>
                      <c:pt idx="23902">
                        <c:v>6.4381134259222934</c:v>
                      </c:pt>
                      <c:pt idx="23903">
                        <c:v>6.4383564814764584</c:v>
                      </c:pt>
                      <c:pt idx="23904">
                        <c:v>6.4385995370378994</c:v>
                      </c:pt>
                      <c:pt idx="23905">
                        <c:v>6.4388425925920645</c:v>
                      </c:pt>
                      <c:pt idx="23906">
                        <c:v>6.4390856481462295</c:v>
                      </c:pt>
                      <c:pt idx="23907">
                        <c:v>6.4393287037003946</c:v>
                      </c:pt>
                      <c:pt idx="23908">
                        <c:v>6.4395717592545596</c:v>
                      </c:pt>
                      <c:pt idx="23909">
                        <c:v>6.4398148148160006</c:v>
                      </c:pt>
                      <c:pt idx="23910">
                        <c:v>6.4400578703701656</c:v>
                      </c:pt>
                      <c:pt idx="23911">
                        <c:v>6.4403009259243307</c:v>
                      </c:pt>
                      <c:pt idx="23912">
                        <c:v>6.4405439814784957</c:v>
                      </c:pt>
                      <c:pt idx="23913">
                        <c:v>6.4407870370326608</c:v>
                      </c:pt>
                      <c:pt idx="23914">
                        <c:v>6.4410300925941018</c:v>
                      </c:pt>
                      <c:pt idx="23915">
                        <c:v>6.4412731481482668</c:v>
                      </c:pt>
                      <c:pt idx="23916">
                        <c:v>6.4415162037024318</c:v>
                      </c:pt>
                      <c:pt idx="23917">
                        <c:v>6.4417592592565969</c:v>
                      </c:pt>
                      <c:pt idx="23918">
                        <c:v>6.4420023148107619</c:v>
                      </c:pt>
                      <c:pt idx="23919">
                        <c:v>6.4422453703722029</c:v>
                      </c:pt>
                      <c:pt idx="23920">
                        <c:v>6.4424884259263679</c:v>
                      </c:pt>
                      <c:pt idx="23921">
                        <c:v>6.442731481480533</c:v>
                      </c:pt>
                      <c:pt idx="23922">
                        <c:v>6.442974537034698</c:v>
                      </c:pt>
                      <c:pt idx="23923">
                        <c:v>6.4432175925888631</c:v>
                      </c:pt>
                      <c:pt idx="23924">
                        <c:v>6.4434606481430281</c:v>
                      </c:pt>
                      <c:pt idx="23925">
                        <c:v>6.4437037037044691</c:v>
                      </c:pt>
                      <c:pt idx="23926">
                        <c:v>6.4439467592586341</c:v>
                      </c:pt>
                      <c:pt idx="23927">
                        <c:v>6.4441898148127992</c:v>
                      </c:pt>
                      <c:pt idx="23928">
                        <c:v>6.4444328703669642</c:v>
                      </c:pt>
                      <c:pt idx="23929">
                        <c:v>6.4446759259211293</c:v>
                      </c:pt>
                      <c:pt idx="23930">
                        <c:v>6.4449189814825703</c:v>
                      </c:pt>
                      <c:pt idx="23931">
                        <c:v>6.4451620370367353</c:v>
                      </c:pt>
                      <c:pt idx="23932">
                        <c:v>6.44541666666768</c:v>
                      </c:pt>
                      <c:pt idx="23933">
                        <c:v>6.445659722221845</c:v>
                      </c:pt>
                      <c:pt idx="23934">
                        <c:v>6.4459027777760101</c:v>
                      </c:pt>
                      <c:pt idx="23935">
                        <c:v>6.4461458333301751</c:v>
                      </c:pt>
                      <c:pt idx="23936">
                        <c:v>6.4463888888843401</c:v>
                      </c:pt>
                      <c:pt idx="23937">
                        <c:v>6.4466319444457811</c:v>
                      </c:pt>
                      <c:pt idx="23938">
                        <c:v>6.4468749999999462</c:v>
                      </c:pt>
                      <c:pt idx="23939">
                        <c:v>6.4471180555541112</c:v>
                      </c:pt>
                      <c:pt idx="23940">
                        <c:v>6.4473611111082763</c:v>
                      </c:pt>
                      <c:pt idx="23941">
                        <c:v>6.4476041666624413</c:v>
                      </c:pt>
                      <c:pt idx="23942">
                        <c:v>6.4478472222238823</c:v>
                      </c:pt>
                      <c:pt idx="23943">
                        <c:v>6.4480902777780473</c:v>
                      </c:pt>
                      <c:pt idx="23944">
                        <c:v>6.4483333333322124</c:v>
                      </c:pt>
                      <c:pt idx="23945">
                        <c:v>6.4485763888863774</c:v>
                      </c:pt>
                      <c:pt idx="23946">
                        <c:v>6.4488194444405424</c:v>
                      </c:pt>
                      <c:pt idx="23947">
                        <c:v>6.4490625000019834</c:v>
                      </c:pt>
                      <c:pt idx="23948">
                        <c:v>6.4493055555561485</c:v>
                      </c:pt>
                      <c:pt idx="23949">
                        <c:v>6.4495486111103135</c:v>
                      </c:pt>
                      <c:pt idx="23950">
                        <c:v>6.4497916666644786</c:v>
                      </c:pt>
                      <c:pt idx="23951">
                        <c:v>6.4500347222186436</c:v>
                      </c:pt>
                      <c:pt idx="23952">
                        <c:v>6.4502777777728086</c:v>
                      </c:pt>
                      <c:pt idx="23953">
                        <c:v>6.4505208333342496</c:v>
                      </c:pt>
                      <c:pt idx="23954">
                        <c:v>6.4507638888884147</c:v>
                      </c:pt>
                      <c:pt idx="23955">
                        <c:v>6.4510069444425797</c:v>
                      </c:pt>
                      <c:pt idx="23956">
                        <c:v>6.4512499999967448</c:v>
                      </c:pt>
                      <c:pt idx="23957">
                        <c:v>6.4514930555509098</c:v>
                      </c:pt>
                      <c:pt idx="23958">
                        <c:v>6.4517361111123508</c:v>
                      </c:pt>
                      <c:pt idx="23959">
                        <c:v>6.4519791666665158</c:v>
                      </c:pt>
                      <c:pt idx="23960">
                        <c:v>6.4522222222206809</c:v>
                      </c:pt>
                      <c:pt idx="23961">
                        <c:v>6.4524652777748459</c:v>
                      </c:pt>
                      <c:pt idx="23962">
                        <c:v>6.4527083333290109</c:v>
                      </c:pt>
                      <c:pt idx="23963">
                        <c:v>6.4529513888904519</c:v>
                      </c:pt>
                      <c:pt idx="23964">
                        <c:v>6.453194444444617</c:v>
                      </c:pt>
                      <c:pt idx="23965">
                        <c:v>6.453437499998782</c:v>
                      </c:pt>
                      <c:pt idx="23966">
                        <c:v>6.4536805555529471</c:v>
                      </c:pt>
                      <c:pt idx="23967">
                        <c:v>6.4539236111071121</c:v>
                      </c:pt>
                      <c:pt idx="23968">
                        <c:v>6.4541666666685531</c:v>
                      </c:pt>
                      <c:pt idx="23969">
                        <c:v>6.4544097222227181</c:v>
                      </c:pt>
                      <c:pt idx="23970">
                        <c:v>6.4546527777768832</c:v>
                      </c:pt>
                      <c:pt idx="23971">
                        <c:v>6.4548958333310482</c:v>
                      </c:pt>
                      <c:pt idx="23972">
                        <c:v>6.4551388888852133</c:v>
                      </c:pt>
                      <c:pt idx="23973">
                        <c:v>6.4553819444393783</c:v>
                      </c:pt>
                      <c:pt idx="23974">
                        <c:v>6.4556250000008193</c:v>
                      </c:pt>
                      <c:pt idx="23975">
                        <c:v>6.4558680555549843</c:v>
                      </c:pt>
                      <c:pt idx="23976">
                        <c:v>6.4561111111091494</c:v>
                      </c:pt>
                      <c:pt idx="23977">
                        <c:v>6.4563541666633144</c:v>
                      </c:pt>
                      <c:pt idx="23978">
                        <c:v>6.4565972222174794</c:v>
                      </c:pt>
                      <c:pt idx="23979">
                        <c:v>6.4568402777789204</c:v>
                      </c:pt>
                      <c:pt idx="23980">
                        <c:v>6.4570949074025892</c:v>
                      </c:pt>
                      <c:pt idx="23981">
                        <c:v>6.4573379629640302</c:v>
                      </c:pt>
                      <c:pt idx="23982">
                        <c:v>6.4575810185181952</c:v>
                      </c:pt>
                      <c:pt idx="23983">
                        <c:v>6.4578240740723603</c:v>
                      </c:pt>
                      <c:pt idx="23984">
                        <c:v>6.4580671296265253</c:v>
                      </c:pt>
                      <c:pt idx="23985">
                        <c:v>6.4583101851806903</c:v>
                      </c:pt>
                      <c:pt idx="23986">
                        <c:v>6.4585532407421313</c:v>
                      </c:pt>
                      <c:pt idx="23987">
                        <c:v>6.4587962962962964</c:v>
                      </c:pt>
                      <c:pt idx="23988">
                        <c:v>6.4590393518504614</c:v>
                      </c:pt>
                      <c:pt idx="23989">
                        <c:v>6.4592824074046264</c:v>
                      </c:pt>
                      <c:pt idx="23990">
                        <c:v>6.4595254629587915</c:v>
                      </c:pt>
                      <c:pt idx="23991">
                        <c:v>6.4597685185202325</c:v>
                      </c:pt>
                      <c:pt idx="23992">
                        <c:v>6.4600115740743975</c:v>
                      </c:pt>
                      <c:pt idx="23993">
                        <c:v>6.4602546296285626</c:v>
                      </c:pt>
                      <c:pt idx="23994">
                        <c:v>6.4604976851827276</c:v>
                      </c:pt>
                      <c:pt idx="23995">
                        <c:v>6.4607407407368926</c:v>
                      </c:pt>
                      <c:pt idx="23996">
                        <c:v>6.4609837962983336</c:v>
                      </c:pt>
                      <c:pt idx="23997">
                        <c:v>6.4612268518524987</c:v>
                      </c:pt>
                      <c:pt idx="23998">
                        <c:v>6.4614699074066637</c:v>
                      </c:pt>
                      <c:pt idx="23999">
                        <c:v>6.4617129629608288</c:v>
                      </c:pt>
                      <c:pt idx="24000">
                        <c:v>6.4619560185149938</c:v>
                      </c:pt>
                      <c:pt idx="24001">
                        <c:v>6.4621990740691588</c:v>
                      </c:pt>
                      <c:pt idx="24002">
                        <c:v>6.4624421296305998</c:v>
                      </c:pt>
                      <c:pt idx="24003">
                        <c:v>6.4626851851847649</c:v>
                      </c:pt>
                      <c:pt idx="24004">
                        <c:v>6.4629282407389299</c:v>
                      </c:pt>
                      <c:pt idx="24005">
                        <c:v>6.4631712962930949</c:v>
                      </c:pt>
                      <c:pt idx="24006">
                        <c:v>6.46341435184726</c:v>
                      </c:pt>
                      <c:pt idx="24007">
                        <c:v>6.463657407408701</c:v>
                      </c:pt>
                      <c:pt idx="24008">
                        <c:v>6.463900462962866</c:v>
                      </c:pt>
                      <c:pt idx="24009">
                        <c:v>6.4641435185170311</c:v>
                      </c:pt>
                      <c:pt idx="24010">
                        <c:v>6.4643865740711961</c:v>
                      </c:pt>
                      <c:pt idx="24011">
                        <c:v>6.4646296296253611</c:v>
                      </c:pt>
                      <c:pt idx="24012">
                        <c:v>6.4648726851868021</c:v>
                      </c:pt>
                      <c:pt idx="24013">
                        <c:v>6.4651157407409672</c:v>
                      </c:pt>
                      <c:pt idx="24014">
                        <c:v>6.4653587962951322</c:v>
                      </c:pt>
                      <c:pt idx="24015">
                        <c:v>6.4656018518492973</c:v>
                      </c:pt>
                      <c:pt idx="24016">
                        <c:v>6.4658449074034623</c:v>
                      </c:pt>
                      <c:pt idx="24017">
                        <c:v>6.4660879629649033</c:v>
                      </c:pt>
                      <c:pt idx="24018">
                        <c:v>6.4663310185190683</c:v>
                      </c:pt>
                      <c:pt idx="24019">
                        <c:v>6.4665740740732334</c:v>
                      </c:pt>
                      <c:pt idx="24020">
                        <c:v>6.4668171296273984</c:v>
                      </c:pt>
                      <c:pt idx="24021">
                        <c:v>6.4670601851815634</c:v>
                      </c:pt>
                      <c:pt idx="24022">
                        <c:v>6.4673032407357285</c:v>
                      </c:pt>
                      <c:pt idx="24023">
                        <c:v>6.4675462962971695</c:v>
                      </c:pt>
                      <c:pt idx="24024">
                        <c:v>6.4677893518513345</c:v>
                      </c:pt>
                      <c:pt idx="24025">
                        <c:v>6.4680324074054996</c:v>
                      </c:pt>
                      <c:pt idx="24026">
                        <c:v>6.4682754629596646</c:v>
                      </c:pt>
                      <c:pt idx="24027">
                        <c:v>6.4685185185138296</c:v>
                      </c:pt>
                      <c:pt idx="24028">
                        <c:v>6.4687731481447743</c:v>
                      </c:pt>
                      <c:pt idx="24029">
                        <c:v>6.4690162036989394</c:v>
                      </c:pt>
                      <c:pt idx="24030">
                        <c:v>6.4692592592603804</c:v>
                      </c:pt>
                      <c:pt idx="24031">
                        <c:v>6.4695023148145454</c:v>
                      </c:pt>
                      <c:pt idx="24032">
                        <c:v>6.4697453703687104</c:v>
                      </c:pt>
                      <c:pt idx="24033">
                        <c:v>6.4699884259228755</c:v>
                      </c:pt>
                      <c:pt idx="24034">
                        <c:v>6.4702314814770405</c:v>
                      </c:pt>
                      <c:pt idx="24035">
                        <c:v>6.4704745370384815</c:v>
                      </c:pt>
                      <c:pt idx="24036">
                        <c:v>6.4707175925926466</c:v>
                      </c:pt>
                      <c:pt idx="24037">
                        <c:v>6.4709606481468116</c:v>
                      </c:pt>
                      <c:pt idx="24038">
                        <c:v>6.4712037037009766</c:v>
                      </c:pt>
                      <c:pt idx="24039">
                        <c:v>6.4714467592551417</c:v>
                      </c:pt>
                      <c:pt idx="24040">
                        <c:v>6.4716898148165827</c:v>
                      </c:pt>
                      <c:pt idx="24041">
                        <c:v>6.4719328703707477</c:v>
                      </c:pt>
                      <c:pt idx="24042">
                        <c:v>6.4721759259249128</c:v>
                      </c:pt>
                      <c:pt idx="24043">
                        <c:v>6.4724189814790778</c:v>
                      </c:pt>
                      <c:pt idx="24044">
                        <c:v>6.4726620370332428</c:v>
                      </c:pt>
                      <c:pt idx="24045">
                        <c:v>6.4729050925946838</c:v>
                      </c:pt>
                      <c:pt idx="24046">
                        <c:v>6.4731481481488489</c:v>
                      </c:pt>
                      <c:pt idx="24047">
                        <c:v>6.4733912037030139</c:v>
                      </c:pt>
                      <c:pt idx="24048">
                        <c:v>6.4736342592571789</c:v>
                      </c:pt>
                      <c:pt idx="24049">
                        <c:v>6.473877314811344</c:v>
                      </c:pt>
                      <c:pt idx="24050">
                        <c:v>6.474120370365509</c:v>
                      </c:pt>
                      <c:pt idx="24051">
                        <c:v>6.47436342592695</c:v>
                      </c:pt>
                      <c:pt idx="24052">
                        <c:v>6.4746064814811151</c:v>
                      </c:pt>
                      <c:pt idx="24053">
                        <c:v>6.4748495370352801</c:v>
                      </c:pt>
                      <c:pt idx="24054">
                        <c:v>6.4750925925894451</c:v>
                      </c:pt>
                      <c:pt idx="24055">
                        <c:v>6.4753356481436102</c:v>
                      </c:pt>
                      <c:pt idx="24056">
                        <c:v>6.4755787037050512</c:v>
                      </c:pt>
                      <c:pt idx="24057">
                        <c:v>6.4758217592592162</c:v>
                      </c:pt>
                      <c:pt idx="24058">
                        <c:v>6.4760648148133813</c:v>
                      </c:pt>
                      <c:pt idx="24059">
                        <c:v>6.4763078703675463</c:v>
                      </c:pt>
                      <c:pt idx="24060">
                        <c:v>6.4765509259217113</c:v>
                      </c:pt>
                      <c:pt idx="24061">
                        <c:v>6.4767939814831523</c:v>
                      </c:pt>
                      <c:pt idx="24062">
                        <c:v>6.4770370370373174</c:v>
                      </c:pt>
                      <c:pt idx="24063">
                        <c:v>6.4772800925914824</c:v>
                      </c:pt>
                      <c:pt idx="24064">
                        <c:v>6.4775231481456474</c:v>
                      </c:pt>
                      <c:pt idx="24065">
                        <c:v>6.4777662036998125</c:v>
                      </c:pt>
                      <c:pt idx="24066">
                        <c:v>6.4780092592612535</c:v>
                      </c:pt>
                      <c:pt idx="24067">
                        <c:v>6.4782523148154185</c:v>
                      </c:pt>
                      <c:pt idx="24068">
                        <c:v>6.4784953703695836</c:v>
                      </c:pt>
                      <c:pt idx="24069">
                        <c:v>6.4787384259237486</c:v>
                      </c:pt>
                      <c:pt idx="24070">
                        <c:v>6.4789814814779136</c:v>
                      </c:pt>
                      <c:pt idx="24071">
                        <c:v>6.4792245370320787</c:v>
                      </c:pt>
                      <c:pt idx="24072">
                        <c:v>6.4794675925935197</c:v>
                      </c:pt>
                      <c:pt idx="24073">
                        <c:v>6.4797106481476847</c:v>
                      </c:pt>
                      <c:pt idx="24074">
                        <c:v>6.4799537037018498</c:v>
                      </c:pt>
                      <c:pt idx="24075">
                        <c:v>6.4801967592560148</c:v>
                      </c:pt>
                      <c:pt idx="24076">
                        <c:v>6.4804513888869595</c:v>
                      </c:pt>
                      <c:pt idx="24077">
                        <c:v>6.4806944444411245</c:v>
                      </c:pt>
                      <c:pt idx="24078">
                        <c:v>6.4809374999952896</c:v>
                      </c:pt>
                      <c:pt idx="24079">
                        <c:v>6.4811805555567306</c:v>
                      </c:pt>
                      <c:pt idx="24080">
                        <c:v>6.4814236111108956</c:v>
                      </c:pt>
                      <c:pt idx="24081">
                        <c:v>6.4816666666650606</c:v>
                      </c:pt>
                      <c:pt idx="24082">
                        <c:v>6.4819097222192257</c:v>
                      </c:pt>
                      <c:pt idx="24083">
                        <c:v>6.4821527777733907</c:v>
                      </c:pt>
                      <c:pt idx="24084">
                        <c:v>6.4823958333348317</c:v>
                      </c:pt>
                      <c:pt idx="24085">
                        <c:v>6.4826388888889968</c:v>
                      </c:pt>
                      <c:pt idx="24086">
                        <c:v>6.4828819444431618</c:v>
                      </c:pt>
                      <c:pt idx="24087">
                        <c:v>6.4831249999973268</c:v>
                      </c:pt>
                      <c:pt idx="24088">
                        <c:v>6.4833680555514919</c:v>
                      </c:pt>
                      <c:pt idx="24089">
                        <c:v>6.4836111111129329</c:v>
                      </c:pt>
                      <c:pt idx="24090">
                        <c:v>6.4838541666670979</c:v>
                      </c:pt>
                      <c:pt idx="24091">
                        <c:v>6.4840972222212629</c:v>
                      </c:pt>
                      <c:pt idx="24092">
                        <c:v>6.484340277775428</c:v>
                      </c:pt>
                      <c:pt idx="24093">
                        <c:v>6.484583333329593</c:v>
                      </c:pt>
                      <c:pt idx="24094">
                        <c:v>6.4848263888837581</c:v>
                      </c:pt>
                      <c:pt idx="24095">
                        <c:v>6.4850694444451991</c:v>
                      </c:pt>
                      <c:pt idx="24096">
                        <c:v>6.4853124999993641</c:v>
                      </c:pt>
                      <c:pt idx="24097">
                        <c:v>6.4855555555535291</c:v>
                      </c:pt>
                      <c:pt idx="24098">
                        <c:v>6.4857986111076942</c:v>
                      </c:pt>
                      <c:pt idx="24099">
                        <c:v>6.4860416666618592</c:v>
                      </c:pt>
                      <c:pt idx="24100">
                        <c:v>6.4862847222233002</c:v>
                      </c:pt>
                      <c:pt idx="24101">
                        <c:v>6.4865277777774653</c:v>
                      </c:pt>
                      <c:pt idx="24102">
                        <c:v>6.4867708333316303</c:v>
                      </c:pt>
                      <c:pt idx="24103">
                        <c:v>6.4870138888857953</c:v>
                      </c:pt>
                      <c:pt idx="24104">
                        <c:v>6.4872569444399604</c:v>
                      </c:pt>
                      <c:pt idx="24105">
                        <c:v>6.4875000000014014</c:v>
                      </c:pt>
                      <c:pt idx="24106">
                        <c:v>6.4877430555555664</c:v>
                      </c:pt>
                      <c:pt idx="24107">
                        <c:v>6.4879861111097314</c:v>
                      </c:pt>
                      <c:pt idx="24108">
                        <c:v>6.4882291666638965</c:v>
                      </c:pt>
                      <c:pt idx="24109">
                        <c:v>6.4884722222180615</c:v>
                      </c:pt>
                      <c:pt idx="24110">
                        <c:v>6.4887152777795025</c:v>
                      </c:pt>
                      <c:pt idx="24111">
                        <c:v>6.4889583333336676</c:v>
                      </c:pt>
                      <c:pt idx="24112">
                        <c:v>6.4892013888878326</c:v>
                      </c:pt>
                      <c:pt idx="24113">
                        <c:v>6.4894444444419976</c:v>
                      </c:pt>
                      <c:pt idx="24114">
                        <c:v>6.4896874999961627</c:v>
                      </c:pt>
                      <c:pt idx="24115">
                        <c:v>6.4899305555576037</c:v>
                      </c:pt>
                      <c:pt idx="24116">
                        <c:v>6.4901736111117687</c:v>
                      </c:pt>
                      <c:pt idx="24117">
                        <c:v>6.4904166666659338</c:v>
                      </c:pt>
                      <c:pt idx="24118">
                        <c:v>6.4906597222200988</c:v>
                      </c:pt>
                      <c:pt idx="24119">
                        <c:v>6.4909027777742638</c:v>
                      </c:pt>
                      <c:pt idx="24120">
                        <c:v>6.4911458333284289</c:v>
                      </c:pt>
                      <c:pt idx="24121">
                        <c:v>6.4913888888898699</c:v>
                      </c:pt>
                      <c:pt idx="24122">
                        <c:v>6.4916319444440349</c:v>
                      </c:pt>
                      <c:pt idx="24123">
                        <c:v>6.4918749999981999</c:v>
                      </c:pt>
                      <c:pt idx="24124">
                        <c:v>6.492118055552365</c:v>
                      </c:pt>
                      <c:pt idx="24125">
                        <c:v>6.4923726851833097</c:v>
                      </c:pt>
                      <c:pt idx="24126">
                        <c:v>6.4926157407374747</c:v>
                      </c:pt>
                      <c:pt idx="24127">
                        <c:v>6.4928587962916398</c:v>
                      </c:pt>
                      <c:pt idx="24128">
                        <c:v>6.4931018518530808</c:v>
                      </c:pt>
                      <c:pt idx="24129">
                        <c:v>6.4933449074072458</c:v>
                      </c:pt>
                      <c:pt idx="24130">
                        <c:v>6.4935879629614108</c:v>
                      </c:pt>
                      <c:pt idx="24131">
                        <c:v>6.4938310185155759</c:v>
                      </c:pt>
                      <c:pt idx="24132">
                        <c:v>6.4940740740697409</c:v>
                      </c:pt>
                      <c:pt idx="24133">
                        <c:v>6.4943171296311819</c:v>
                      </c:pt>
                      <c:pt idx="24134">
                        <c:v>6.4945601851853469</c:v>
                      </c:pt>
                      <c:pt idx="24135">
                        <c:v>6.494803240739512</c:v>
                      </c:pt>
                      <c:pt idx="24136">
                        <c:v>6.495046296293677</c:v>
                      </c:pt>
                      <c:pt idx="24137">
                        <c:v>6.4952893518478421</c:v>
                      </c:pt>
                      <c:pt idx="24138">
                        <c:v>6.4955324074092831</c:v>
                      </c:pt>
                      <c:pt idx="24139">
                        <c:v>6.4957754629634481</c:v>
                      </c:pt>
                      <c:pt idx="24140">
                        <c:v>6.4960185185176131</c:v>
                      </c:pt>
                      <c:pt idx="24141">
                        <c:v>6.4962615740717782</c:v>
                      </c:pt>
                      <c:pt idx="24142">
                        <c:v>6.4965046296259432</c:v>
                      </c:pt>
                      <c:pt idx="24143">
                        <c:v>6.4967476851801083</c:v>
                      </c:pt>
                      <c:pt idx="24144">
                        <c:v>6.4969907407415493</c:v>
                      </c:pt>
                      <c:pt idx="24145">
                        <c:v>6.4972337962957143</c:v>
                      </c:pt>
                      <c:pt idx="24146">
                        <c:v>6.4974768518498793</c:v>
                      </c:pt>
                      <c:pt idx="24147">
                        <c:v>6.4977199074040444</c:v>
                      </c:pt>
                      <c:pt idx="24148">
                        <c:v>6.4979629629582094</c:v>
                      </c:pt>
                      <c:pt idx="24149">
                        <c:v>6.4982060185196504</c:v>
                      </c:pt>
                      <c:pt idx="24150">
                        <c:v>6.4984490740738154</c:v>
                      </c:pt>
                      <c:pt idx="24151">
                        <c:v>6.4986921296279805</c:v>
                      </c:pt>
                      <c:pt idx="24152">
                        <c:v>6.4989351851821455</c:v>
                      </c:pt>
                      <c:pt idx="24153">
                        <c:v>6.4991782407363106</c:v>
                      </c:pt>
                      <c:pt idx="24154">
                        <c:v>6.4994212962977516</c:v>
                      </c:pt>
                      <c:pt idx="24155">
                        <c:v>6.4996643518519166</c:v>
                      </c:pt>
                      <c:pt idx="24156">
                        <c:v>6.4999074074060816</c:v>
                      </c:pt>
                      <c:pt idx="24157">
                        <c:v>6.5001504629602467</c:v>
                      </c:pt>
                      <c:pt idx="24158">
                        <c:v>6.5003935185144117</c:v>
                      </c:pt>
                      <c:pt idx="24159">
                        <c:v>6.5006365740758527</c:v>
                      </c:pt>
                      <c:pt idx="24160">
                        <c:v>6.5008796296300178</c:v>
                      </c:pt>
                      <c:pt idx="24161">
                        <c:v>6.5011226851841828</c:v>
                      </c:pt>
                      <c:pt idx="24162">
                        <c:v>6.5013657407383478</c:v>
                      </c:pt>
                      <c:pt idx="24163">
                        <c:v>6.5016087962925129</c:v>
                      </c:pt>
                      <c:pt idx="24164">
                        <c:v>6.5018518518539539</c:v>
                      </c:pt>
                      <c:pt idx="24165">
                        <c:v>6.5020949074081189</c:v>
                      </c:pt>
                      <c:pt idx="24166">
                        <c:v>6.5023379629622839</c:v>
                      </c:pt>
                      <c:pt idx="24167">
                        <c:v>6.502581018516449</c:v>
                      </c:pt>
                      <c:pt idx="24168">
                        <c:v>6.502824074070614</c:v>
                      </c:pt>
                      <c:pt idx="24169">
                        <c:v>6.5030671296247791</c:v>
                      </c:pt>
                      <c:pt idx="24170">
                        <c:v>6.5033101851862201</c:v>
                      </c:pt>
                      <c:pt idx="24171">
                        <c:v>6.5035532407403851</c:v>
                      </c:pt>
                      <c:pt idx="24172">
                        <c:v>6.5037962962945501</c:v>
                      </c:pt>
                      <c:pt idx="24173">
                        <c:v>6.5040509259254948</c:v>
                      </c:pt>
                      <c:pt idx="24174">
                        <c:v>6.5042939814796599</c:v>
                      </c:pt>
                      <c:pt idx="24175">
                        <c:v>6.5045370370338249</c:v>
                      </c:pt>
                      <c:pt idx="24176">
                        <c:v>6.5047800925879899</c:v>
                      </c:pt>
                      <c:pt idx="24177">
                        <c:v>6.5050231481494309</c:v>
                      </c:pt>
                      <c:pt idx="24178">
                        <c:v>6.505266203703596</c:v>
                      </c:pt>
                      <c:pt idx="24179">
                        <c:v>6.505509259257761</c:v>
                      </c:pt>
                      <c:pt idx="24180">
                        <c:v>6.5057523148119261</c:v>
                      </c:pt>
                      <c:pt idx="24181">
                        <c:v>6.5059953703660911</c:v>
                      </c:pt>
                      <c:pt idx="24182">
                        <c:v>6.5062384259275321</c:v>
                      </c:pt>
                      <c:pt idx="24183">
                        <c:v>6.5064814814816971</c:v>
                      </c:pt>
                      <c:pt idx="24184">
                        <c:v>6.5067245370358622</c:v>
                      </c:pt>
                      <c:pt idx="24185">
                        <c:v>6.5069675925900272</c:v>
                      </c:pt>
                      <c:pt idx="24186">
                        <c:v>6.5072106481441923</c:v>
                      </c:pt>
                      <c:pt idx="24187">
                        <c:v>6.5074537037056333</c:v>
                      </c:pt>
                      <c:pt idx="24188">
                        <c:v>6.5076967592597983</c:v>
                      </c:pt>
                      <c:pt idx="24189">
                        <c:v>6.5079398148139633</c:v>
                      </c:pt>
                      <c:pt idx="24190">
                        <c:v>6.5081828703681284</c:v>
                      </c:pt>
                      <c:pt idx="24191">
                        <c:v>6.5084259259222934</c:v>
                      </c:pt>
                      <c:pt idx="24192">
                        <c:v>6.5086689814764584</c:v>
                      </c:pt>
                      <c:pt idx="24193">
                        <c:v>6.5089120370378994</c:v>
                      </c:pt>
                      <c:pt idx="24194">
                        <c:v>6.5091550925920645</c:v>
                      </c:pt>
                      <c:pt idx="24195">
                        <c:v>6.5093981481462295</c:v>
                      </c:pt>
                      <c:pt idx="24196">
                        <c:v>6.5096412037003946</c:v>
                      </c:pt>
                      <c:pt idx="24197">
                        <c:v>6.5098842592545596</c:v>
                      </c:pt>
                      <c:pt idx="24198">
                        <c:v>6.5101273148160006</c:v>
                      </c:pt>
                      <c:pt idx="24199">
                        <c:v>6.5103703703701656</c:v>
                      </c:pt>
                      <c:pt idx="24200">
                        <c:v>6.5106134259243307</c:v>
                      </c:pt>
                      <c:pt idx="24201">
                        <c:v>6.5108564814784957</c:v>
                      </c:pt>
                      <c:pt idx="24202">
                        <c:v>6.5110995370326608</c:v>
                      </c:pt>
                      <c:pt idx="24203">
                        <c:v>6.5113425925941018</c:v>
                      </c:pt>
                      <c:pt idx="24204">
                        <c:v>6.5115856481482668</c:v>
                      </c:pt>
                      <c:pt idx="24205">
                        <c:v>6.5118287037024318</c:v>
                      </c:pt>
                      <c:pt idx="24206">
                        <c:v>6.5120717592565969</c:v>
                      </c:pt>
                      <c:pt idx="24207">
                        <c:v>6.5123148148107619</c:v>
                      </c:pt>
                      <c:pt idx="24208">
                        <c:v>6.5125578703722029</c:v>
                      </c:pt>
                      <c:pt idx="24209">
                        <c:v>6.5128009259263679</c:v>
                      </c:pt>
                      <c:pt idx="24210">
                        <c:v>6.513043981480533</c:v>
                      </c:pt>
                      <c:pt idx="24211">
                        <c:v>6.513287037034698</c:v>
                      </c:pt>
                      <c:pt idx="24212">
                        <c:v>6.5135300925888631</c:v>
                      </c:pt>
                      <c:pt idx="24213">
                        <c:v>6.5137731481430281</c:v>
                      </c:pt>
                      <c:pt idx="24214">
                        <c:v>6.5140162037044691</c:v>
                      </c:pt>
                      <c:pt idx="24215">
                        <c:v>6.5142592592586341</c:v>
                      </c:pt>
                      <c:pt idx="24216">
                        <c:v>6.5145023148127992</c:v>
                      </c:pt>
                      <c:pt idx="24217">
                        <c:v>6.5147453703669642</c:v>
                      </c:pt>
                      <c:pt idx="24218">
                        <c:v>6.5149884259211293</c:v>
                      </c:pt>
                      <c:pt idx="24219">
                        <c:v>6.5152314814825703</c:v>
                      </c:pt>
                      <c:pt idx="24220">
                        <c:v>6.5154745370367353</c:v>
                      </c:pt>
                      <c:pt idx="24221">
                        <c:v>6.51572916666768</c:v>
                      </c:pt>
                      <c:pt idx="24222">
                        <c:v>6.515972222221845</c:v>
                      </c:pt>
                      <c:pt idx="24223">
                        <c:v>6.5162152777760101</c:v>
                      </c:pt>
                      <c:pt idx="24224">
                        <c:v>6.5164583333301751</c:v>
                      </c:pt>
                      <c:pt idx="24225">
                        <c:v>6.5167013888843401</c:v>
                      </c:pt>
                      <c:pt idx="24226">
                        <c:v>6.5169444444457811</c:v>
                      </c:pt>
                      <c:pt idx="24227">
                        <c:v>6.5171874999999462</c:v>
                      </c:pt>
                      <c:pt idx="24228">
                        <c:v>6.5174305555541112</c:v>
                      </c:pt>
                      <c:pt idx="24229">
                        <c:v>6.5176736111082763</c:v>
                      </c:pt>
                      <c:pt idx="24230">
                        <c:v>6.5179166666624413</c:v>
                      </c:pt>
                      <c:pt idx="24231">
                        <c:v>6.5181597222238823</c:v>
                      </c:pt>
                      <c:pt idx="24232">
                        <c:v>6.5184027777780473</c:v>
                      </c:pt>
                      <c:pt idx="24233">
                        <c:v>6.5186458333322124</c:v>
                      </c:pt>
                      <c:pt idx="24234">
                        <c:v>6.5188888888863774</c:v>
                      </c:pt>
                      <c:pt idx="24235">
                        <c:v>6.5191319444405424</c:v>
                      </c:pt>
                      <c:pt idx="24236">
                        <c:v>6.5193750000019834</c:v>
                      </c:pt>
                      <c:pt idx="24237">
                        <c:v>6.5196180555561485</c:v>
                      </c:pt>
                      <c:pt idx="24238">
                        <c:v>6.5198611111103135</c:v>
                      </c:pt>
                      <c:pt idx="24239">
                        <c:v>6.5201041666644786</c:v>
                      </c:pt>
                      <c:pt idx="24240">
                        <c:v>6.5203472222186436</c:v>
                      </c:pt>
                      <c:pt idx="24241">
                        <c:v>6.5205902777728086</c:v>
                      </c:pt>
                      <c:pt idx="24242">
                        <c:v>6.5208333333342496</c:v>
                      </c:pt>
                      <c:pt idx="24243">
                        <c:v>6.5210763888884147</c:v>
                      </c:pt>
                      <c:pt idx="24244">
                        <c:v>6.5213194444425797</c:v>
                      </c:pt>
                      <c:pt idx="24245">
                        <c:v>6.5215624999967448</c:v>
                      </c:pt>
                      <c:pt idx="24246">
                        <c:v>6.5218055555509098</c:v>
                      </c:pt>
                      <c:pt idx="24247">
                        <c:v>6.5220486111123508</c:v>
                      </c:pt>
                      <c:pt idx="24248">
                        <c:v>6.5222916666665158</c:v>
                      </c:pt>
                      <c:pt idx="24249">
                        <c:v>6.5225347222206809</c:v>
                      </c:pt>
                      <c:pt idx="24250">
                        <c:v>6.5227777777748459</c:v>
                      </c:pt>
                      <c:pt idx="24251">
                        <c:v>6.5230208333290109</c:v>
                      </c:pt>
                      <c:pt idx="24252">
                        <c:v>6.5232638888904519</c:v>
                      </c:pt>
                      <c:pt idx="24253">
                        <c:v>6.523506944444617</c:v>
                      </c:pt>
                      <c:pt idx="24254">
                        <c:v>6.523749999998782</c:v>
                      </c:pt>
                      <c:pt idx="24255">
                        <c:v>6.5239930555529471</c:v>
                      </c:pt>
                      <c:pt idx="24256">
                        <c:v>6.5242361111071121</c:v>
                      </c:pt>
                      <c:pt idx="24257">
                        <c:v>6.5244791666685531</c:v>
                      </c:pt>
                      <c:pt idx="24258">
                        <c:v>6.5247222222227181</c:v>
                      </c:pt>
                      <c:pt idx="24259">
                        <c:v>6.5249652777768832</c:v>
                      </c:pt>
                      <c:pt idx="24260">
                        <c:v>6.5252083333310482</c:v>
                      </c:pt>
                      <c:pt idx="24261">
                        <c:v>6.5254513888852133</c:v>
                      </c:pt>
                      <c:pt idx="24262">
                        <c:v>6.5256944444393783</c:v>
                      </c:pt>
                      <c:pt idx="24263">
                        <c:v>6.5259375000008193</c:v>
                      </c:pt>
                      <c:pt idx="24264">
                        <c:v>6.5261805555549843</c:v>
                      </c:pt>
                      <c:pt idx="24265">
                        <c:v>6.5264236111091494</c:v>
                      </c:pt>
                      <c:pt idx="24266">
                        <c:v>6.5266666666633144</c:v>
                      </c:pt>
                      <c:pt idx="24267">
                        <c:v>6.5269097222174794</c:v>
                      </c:pt>
                      <c:pt idx="24268">
                        <c:v>6.5271527777789204</c:v>
                      </c:pt>
                      <c:pt idx="24269">
                        <c:v>6.5273958333330855</c:v>
                      </c:pt>
                      <c:pt idx="24270">
                        <c:v>6.5276504629640302</c:v>
                      </c:pt>
                      <c:pt idx="24271">
                        <c:v>6.5278935185181952</c:v>
                      </c:pt>
                      <c:pt idx="24272">
                        <c:v>6.5281365740723603</c:v>
                      </c:pt>
                      <c:pt idx="24273">
                        <c:v>6.5283796296265253</c:v>
                      </c:pt>
                      <c:pt idx="24274">
                        <c:v>6.5286226851806903</c:v>
                      </c:pt>
                      <c:pt idx="24275">
                        <c:v>6.5288657407421313</c:v>
                      </c:pt>
                      <c:pt idx="24276">
                        <c:v>6.5291087962962964</c:v>
                      </c:pt>
                      <c:pt idx="24277">
                        <c:v>6.5293518518504614</c:v>
                      </c:pt>
                      <c:pt idx="24278">
                        <c:v>6.5295949074046264</c:v>
                      </c:pt>
                      <c:pt idx="24279">
                        <c:v>6.5298379629587915</c:v>
                      </c:pt>
                      <c:pt idx="24280">
                        <c:v>6.5300810185202325</c:v>
                      </c:pt>
                      <c:pt idx="24281">
                        <c:v>6.5303240740743975</c:v>
                      </c:pt>
                      <c:pt idx="24282">
                        <c:v>6.5305671296285626</c:v>
                      </c:pt>
                      <c:pt idx="24283">
                        <c:v>6.5308101851827276</c:v>
                      </c:pt>
                      <c:pt idx="24284">
                        <c:v>6.5310532407368926</c:v>
                      </c:pt>
                      <c:pt idx="24285">
                        <c:v>6.5312962962983336</c:v>
                      </c:pt>
                      <c:pt idx="24286">
                        <c:v>6.5315393518524987</c:v>
                      </c:pt>
                      <c:pt idx="24287">
                        <c:v>6.5317824074066637</c:v>
                      </c:pt>
                      <c:pt idx="24288">
                        <c:v>6.5320254629608288</c:v>
                      </c:pt>
                      <c:pt idx="24289">
                        <c:v>6.5322685185149938</c:v>
                      </c:pt>
                      <c:pt idx="24290">
                        <c:v>6.5325115740691588</c:v>
                      </c:pt>
                      <c:pt idx="24291">
                        <c:v>6.5327546296305998</c:v>
                      </c:pt>
                      <c:pt idx="24292">
                        <c:v>6.5329976851847649</c:v>
                      </c:pt>
                      <c:pt idx="24293">
                        <c:v>6.5332407407389299</c:v>
                      </c:pt>
                      <c:pt idx="24294">
                        <c:v>6.5334837962930949</c:v>
                      </c:pt>
                      <c:pt idx="24295">
                        <c:v>6.53372685184726</c:v>
                      </c:pt>
                      <c:pt idx="24296">
                        <c:v>6.533969907408701</c:v>
                      </c:pt>
                      <c:pt idx="24297">
                        <c:v>6.534212962962866</c:v>
                      </c:pt>
                      <c:pt idx="24298">
                        <c:v>6.5344560185170311</c:v>
                      </c:pt>
                      <c:pt idx="24299">
                        <c:v>6.5346990740711961</c:v>
                      </c:pt>
                      <c:pt idx="24300">
                        <c:v>6.5349421296253611</c:v>
                      </c:pt>
                      <c:pt idx="24301">
                        <c:v>6.5351851851868021</c:v>
                      </c:pt>
                      <c:pt idx="24302">
                        <c:v>6.5354282407409672</c:v>
                      </c:pt>
                      <c:pt idx="24303">
                        <c:v>6.5356712962951322</c:v>
                      </c:pt>
                      <c:pt idx="24304">
                        <c:v>6.5359143518492973</c:v>
                      </c:pt>
                      <c:pt idx="24305">
                        <c:v>6.5361574074034623</c:v>
                      </c:pt>
                      <c:pt idx="24306">
                        <c:v>6.5364004629649033</c:v>
                      </c:pt>
                      <c:pt idx="24307">
                        <c:v>6.5366435185190683</c:v>
                      </c:pt>
                      <c:pt idx="24308">
                        <c:v>6.5368865740732334</c:v>
                      </c:pt>
                      <c:pt idx="24309">
                        <c:v>6.5371296296273984</c:v>
                      </c:pt>
                      <c:pt idx="24310">
                        <c:v>6.5373726851815634</c:v>
                      </c:pt>
                      <c:pt idx="24311">
                        <c:v>6.5376157407357285</c:v>
                      </c:pt>
                      <c:pt idx="24312">
                        <c:v>6.5378587962971695</c:v>
                      </c:pt>
                      <c:pt idx="24313">
                        <c:v>6.5381018518513345</c:v>
                      </c:pt>
                      <c:pt idx="24314">
                        <c:v>6.5383449074054996</c:v>
                      </c:pt>
                      <c:pt idx="24315">
                        <c:v>6.5385879629596646</c:v>
                      </c:pt>
                      <c:pt idx="24316">
                        <c:v>6.5388310185138296</c:v>
                      </c:pt>
                      <c:pt idx="24317">
                        <c:v>6.5390740740752706</c:v>
                      </c:pt>
                      <c:pt idx="24318">
                        <c:v>6.5393287036989394</c:v>
                      </c:pt>
                      <c:pt idx="24319">
                        <c:v>6.5395717592603804</c:v>
                      </c:pt>
                      <c:pt idx="24320">
                        <c:v>6.5398148148145454</c:v>
                      </c:pt>
                      <c:pt idx="24321">
                        <c:v>6.5400578703687104</c:v>
                      </c:pt>
                      <c:pt idx="24322">
                        <c:v>6.5403009259228755</c:v>
                      </c:pt>
                      <c:pt idx="24323">
                        <c:v>6.5405439814770405</c:v>
                      </c:pt>
                      <c:pt idx="24324">
                        <c:v>6.5407870370384815</c:v>
                      </c:pt>
                      <c:pt idx="24325">
                        <c:v>6.5410300925926466</c:v>
                      </c:pt>
                      <c:pt idx="24326">
                        <c:v>6.5412731481468116</c:v>
                      </c:pt>
                      <c:pt idx="24327">
                        <c:v>6.5415162037009766</c:v>
                      </c:pt>
                      <c:pt idx="24328">
                        <c:v>6.5417592592551417</c:v>
                      </c:pt>
                      <c:pt idx="24329">
                        <c:v>6.5420023148165827</c:v>
                      </c:pt>
                      <c:pt idx="24330">
                        <c:v>6.5422453703707477</c:v>
                      </c:pt>
                      <c:pt idx="24331">
                        <c:v>6.5424884259249128</c:v>
                      </c:pt>
                      <c:pt idx="24332">
                        <c:v>6.5427314814790778</c:v>
                      </c:pt>
                      <c:pt idx="24333">
                        <c:v>6.5429745370332428</c:v>
                      </c:pt>
                      <c:pt idx="24334">
                        <c:v>6.5432175925946838</c:v>
                      </c:pt>
                      <c:pt idx="24335">
                        <c:v>6.5434606481488489</c:v>
                      </c:pt>
                      <c:pt idx="24336">
                        <c:v>6.5437037037030139</c:v>
                      </c:pt>
                      <c:pt idx="24337">
                        <c:v>6.5439467592571789</c:v>
                      </c:pt>
                      <c:pt idx="24338">
                        <c:v>6.544189814811344</c:v>
                      </c:pt>
                      <c:pt idx="24339">
                        <c:v>6.544432870365509</c:v>
                      </c:pt>
                      <c:pt idx="24340">
                        <c:v>6.54467592592695</c:v>
                      </c:pt>
                      <c:pt idx="24341">
                        <c:v>6.5449189814811151</c:v>
                      </c:pt>
                      <c:pt idx="24342">
                        <c:v>6.5451620370352801</c:v>
                      </c:pt>
                      <c:pt idx="24343">
                        <c:v>6.5454050925894451</c:v>
                      </c:pt>
                      <c:pt idx="24344">
                        <c:v>6.5456481481436102</c:v>
                      </c:pt>
                      <c:pt idx="24345">
                        <c:v>6.5458912037050512</c:v>
                      </c:pt>
                      <c:pt idx="24346">
                        <c:v>6.5461342592592162</c:v>
                      </c:pt>
                      <c:pt idx="24347">
                        <c:v>6.5463773148133813</c:v>
                      </c:pt>
                      <c:pt idx="24348">
                        <c:v>6.5466203703675463</c:v>
                      </c:pt>
                      <c:pt idx="24349">
                        <c:v>6.5468634259217113</c:v>
                      </c:pt>
                      <c:pt idx="24350">
                        <c:v>6.5471064814831523</c:v>
                      </c:pt>
                      <c:pt idx="24351">
                        <c:v>6.5473495370373174</c:v>
                      </c:pt>
                      <c:pt idx="24352">
                        <c:v>6.5475925925914824</c:v>
                      </c:pt>
                      <c:pt idx="24353">
                        <c:v>6.5478356481456474</c:v>
                      </c:pt>
                      <c:pt idx="24354">
                        <c:v>6.5480787036998125</c:v>
                      </c:pt>
                      <c:pt idx="24355">
                        <c:v>6.5483217592612535</c:v>
                      </c:pt>
                      <c:pt idx="24356">
                        <c:v>6.5485648148154185</c:v>
                      </c:pt>
                      <c:pt idx="24357">
                        <c:v>6.5488078703695836</c:v>
                      </c:pt>
                      <c:pt idx="24358">
                        <c:v>6.5490509259237486</c:v>
                      </c:pt>
                      <c:pt idx="24359">
                        <c:v>6.5492939814779136</c:v>
                      </c:pt>
                      <c:pt idx="24360">
                        <c:v>6.5495370370320787</c:v>
                      </c:pt>
                      <c:pt idx="24361">
                        <c:v>6.5497800925935197</c:v>
                      </c:pt>
                      <c:pt idx="24362">
                        <c:v>6.5500231481476847</c:v>
                      </c:pt>
                      <c:pt idx="24363">
                        <c:v>6.5502662037018498</c:v>
                      </c:pt>
                      <c:pt idx="24364">
                        <c:v>6.5505092592560148</c:v>
                      </c:pt>
                      <c:pt idx="24365">
                        <c:v>6.5507523148101798</c:v>
                      </c:pt>
                      <c:pt idx="24366">
                        <c:v>6.5510069444411245</c:v>
                      </c:pt>
                      <c:pt idx="24367">
                        <c:v>6.5512499999952896</c:v>
                      </c:pt>
                      <c:pt idx="24368">
                        <c:v>6.5514930555567306</c:v>
                      </c:pt>
                      <c:pt idx="24369">
                        <c:v>6.5517361111108956</c:v>
                      </c:pt>
                      <c:pt idx="24370">
                        <c:v>6.5519791666650606</c:v>
                      </c:pt>
                      <c:pt idx="24371">
                        <c:v>6.5522222222192257</c:v>
                      </c:pt>
                      <c:pt idx="24372">
                        <c:v>6.5524652777733907</c:v>
                      </c:pt>
                      <c:pt idx="24373">
                        <c:v>6.5527083333348317</c:v>
                      </c:pt>
                      <c:pt idx="24374">
                        <c:v>6.5529513888889968</c:v>
                      </c:pt>
                      <c:pt idx="24375">
                        <c:v>6.5531944444431618</c:v>
                      </c:pt>
                      <c:pt idx="24376">
                        <c:v>6.5534374999973268</c:v>
                      </c:pt>
                      <c:pt idx="24377">
                        <c:v>6.5536805555514919</c:v>
                      </c:pt>
                      <c:pt idx="24378">
                        <c:v>6.5539236111129329</c:v>
                      </c:pt>
                      <c:pt idx="24379">
                        <c:v>6.5541666666670979</c:v>
                      </c:pt>
                      <c:pt idx="24380">
                        <c:v>6.5544097222212629</c:v>
                      </c:pt>
                      <c:pt idx="24381">
                        <c:v>6.554652777775428</c:v>
                      </c:pt>
                      <c:pt idx="24382">
                        <c:v>6.554895833329593</c:v>
                      </c:pt>
                      <c:pt idx="24383">
                        <c:v>6.5551388888837581</c:v>
                      </c:pt>
                      <c:pt idx="24384">
                        <c:v>6.5553819444451991</c:v>
                      </c:pt>
                      <c:pt idx="24385">
                        <c:v>6.5556249999993641</c:v>
                      </c:pt>
                      <c:pt idx="24386">
                        <c:v>6.5558680555535291</c:v>
                      </c:pt>
                      <c:pt idx="24387">
                        <c:v>6.5561111111076942</c:v>
                      </c:pt>
                      <c:pt idx="24388">
                        <c:v>6.5563541666618592</c:v>
                      </c:pt>
                      <c:pt idx="24389">
                        <c:v>6.5565972222233002</c:v>
                      </c:pt>
                      <c:pt idx="24390">
                        <c:v>6.5568402777774653</c:v>
                      </c:pt>
                      <c:pt idx="24391">
                        <c:v>6.5570833333316303</c:v>
                      </c:pt>
                      <c:pt idx="24392">
                        <c:v>6.5573263888857953</c:v>
                      </c:pt>
                      <c:pt idx="24393">
                        <c:v>6.5575694444399604</c:v>
                      </c:pt>
                      <c:pt idx="24394">
                        <c:v>6.5578125000014014</c:v>
                      </c:pt>
                      <c:pt idx="24395">
                        <c:v>6.5580555555555664</c:v>
                      </c:pt>
                      <c:pt idx="24396">
                        <c:v>6.5582986111097314</c:v>
                      </c:pt>
                      <c:pt idx="24397">
                        <c:v>6.5585416666638965</c:v>
                      </c:pt>
                      <c:pt idx="24398">
                        <c:v>6.5587847222180615</c:v>
                      </c:pt>
                      <c:pt idx="24399">
                        <c:v>6.5590277777795025</c:v>
                      </c:pt>
                      <c:pt idx="24400">
                        <c:v>6.5592708333336676</c:v>
                      </c:pt>
                      <c:pt idx="24401">
                        <c:v>6.5595138888878326</c:v>
                      </c:pt>
                      <c:pt idx="24402">
                        <c:v>6.5597569444419976</c:v>
                      </c:pt>
                      <c:pt idx="24403">
                        <c:v>6.5599999999961627</c:v>
                      </c:pt>
                      <c:pt idx="24404">
                        <c:v>6.5602430555576037</c:v>
                      </c:pt>
                      <c:pt idx="24405">
                        <c:v>6.5604861111117687</c:v>
                      </c:pt>
                      <c:pt idx="24406">
                        <c:v>6.5607291666659338</c:v>
                      </c:pt>
                      <c:pt idx="24407">
                        <c:v>6.5609722222200988</c:v>
                      </c:pt>
                      <c:pt idx="24408">
                        <c:v>6.5612152777742638</c:v>
                      </c:pt>
                      <c:pt idx="24409">
                        <c:v>6.5614583333284289</c:v>
                      </c:pt>
                      <c:pt idx="24410">
                        <c:v>6.5617013888898699</c:v>
                      </c:pt>
                      <c:pt idx="24411">
                        <c:v>6.5619444444440349</c:v>
                      </c:pt>
                      <c:pt idx="24412">
                        <c:v>6.5621874999981999</c:v>
                      </c:pt>
                      <c:pt idx="24413">
                        <c:v>6.562430555552365</c:v>
                      </c:pt>
                      <c:pt idx="24414">
                        <c:v>6.56267361110653</c:v>
                      </c:pt>
                      <c:pt idx="24415">
                        <c:v>6.5629282407374747</c:v>
                      </c:pt>
                      <c:pt idx="24416">
                        <c:v>6.5631712962916398</c:v>
                      </c:pt>
                      <c:pt idx="24417">
                        <c:v>6.5634143518530808</c:v>
                      </c:pt>
                      <c:pt idx="24418">
                        <c:v>6.5636574074072458</c:v>
                      </c:pt>
                      <c:pt idx="24419">
                        <c:v>6.5639004629614108</c:v>
                      </c:pt>
                      <c:pt idx="24420">
                        <c:v>6.5641435185155759</c:v>
                      </c:pt>
                      <c:pt idx="24421">
                        <c:v>6.5643865740697409</c:v>
                      </c:pt>
                      <c:pt idx="24422">
                        <c:v>6.5646296296311819</c:v>
                      </c:pt>
                      <c:pt idx="24423">
                        <c:v>6.5648726851853469</c:v>
                      </c:pt>
                      <c:pt idx="24424">
                        <c:v>6.565115740739512</c:v>
                      </c:pt>
                      <c:pt idx="24425">
                        <c:v>6.565358796293677</c:v>
                      </c:pt>
                      <c:pt idx="24426">
                        <c:v>6.5656018518478421</c:v>
                      </c:pt>
                      <c:pt idx="24427">
                        <c:v>6.5658449074092831</c:v>
                      </c:pt>
                      <c:pt idx="24428">
                        <c:v>6.5660879629634481</c:v>
                      </c:pt>
                      <c:pt idx="24429">
                        <c:v>6.5663310185176131</c:v>
                      </c:pt>
                      <c:pt idx="24430">
                        <c:v>6.5665740740717782</c:v>
                      </c:pt>
                      <c:pt idx="24431">
                        <c:v>6.5668171296259432</c:v>
                      </c:pt>
                      <c:pt idx="24432">
                        <c:v>6.5670601851801083</c:v>
                      </c:pt>
                      <c:pt idx="24433">
                        <c:v>6.5673032407415493</c:v>
                      </c:pt>
                      <c:pt idx="24434">
                        <c:v>6.5675462962957143</c:v>
                      </c:pt>
                      <c:pt idx="24435">
                        <c:v>6.5677893518498793</c:v>
                      </c:pt>
                      <c:pt idx="24436">
                        <c:v>6.5680324074040444</c:v>
                      </c:pt>
                      <c:pt idx="24437">
                        <c:v>6.5682754629582094</c:v>
                      </c:pt>
                      <c:pt idx="24438">
                        <c:v>6.5685185185196504</c:v>
                      </c:pt>
                      <c:pt idx="24439">
                        <c:v>6.5687615740738154</c:v>
                      </c:pt>
                      <c:pt idx="24440">
                        <c:v>6.5690046296279805</c:v>
                      </c:pt>
                      <c:pt idx="24441">
                        <c:v>6.5692476851821455</c:v>
                      </c:pt>
                      <c:pt idx="24442">
                        <c:v>6.5694907407363106</c:v>
                      </c:pt>
                      <c:pt idx="24443">
                        <c:v>6.5697337962977516</c:v>
                      </c:pt>
                      <c:pt idx="24444">
                        <c:v>6.5699768518519166</c:v>
                      </c:pt>
                      <c:pt idx="24445">
                        <c:v>6.5702199074060816</c:v>
                      </c:pt>
                      <c:pt idx="24446">
                        <c:v>6.5704629629602467</c:v>
                      </c:pt>
                      <c:pt idx="24447">
                        <c:v>6.5707060185144117</c:v>
                      </c:pt>
                      <c:pt idx="24448">
                        <c:v>6.5709490740758527</c:v>
                      </c:pt>
                      <c:pt idx="24449">
                        <c:v>6.5711921296300178</c:v>
                      </c:pt>
                      <c:pt idx="24450">
                        <c:v>6.5714351851841828</c:v>
                      </c:pt>
                      <c:pt idx="24451">
                        <c:v>6.5716782407383478</c:v>
                      </c:pt>
                      <c:pt idx="24452">
                        <c:v>6.5719212962925129</c:v>
                      </c:pt>
                      <c:pt idx="24453">
                        <c:v>6.5721643518539539</c:v>
                      </c:pt>
                      <c:pt idx="24454">
                        <c:v>6.5724074074081189</c:v>
                      </c:pt>
                      <c:pt idx="24455">
                        <c:v>6.5726504629622839</c:v>
                      </c:pt>
                      <c:pt idx="24456">
                        <c:v>6.572893518516449</c:v>
                      </c:pt>
                      <c:pt idx="24457">
                        <c:v>6.573136574070614</c:v>
                      </c:pt>
                      <c:pt idx="24458">
                        <c:v>6.5733796296247791</c:v>
                      </c:pt>
                      <c:pt idx="24459">
                        <c:v>6.5736226851862201</c:v>
                      </c:pt>
                      <c:pt idx="24460">
                        <c:v>6.5738657407403851</c:v>
                      </c:pt>
                      <c:pt idx="24461">
                        <c:v>6.5741087962945501</c:v>
                      </c:pt>
                      <c:pt idx="24462">
                        <c:v>6.5743634259254948</c:v>
                      </c:pt>
                      <c:pt idx="24463">
                        <c:v>6.5746064814796599</c:v>
                      </c:pt>
                      <c:pt idx="24464">
                        <c:v>6.5748495370338249</c:v>
                      </c:pt>
                      <c:pt idx="24465">
                        <c:v>6.5750925925879899</c:v>
                      </c:pt>
                      <c:pt idx="24466">
                        <c:v>6.5753356481494309</c:v>
                      </c:pt>
                      <c:pt idx="24467">
                        <c:v>6.575578703703596</c:v>
                      </c:pt>
                      <c:pt idx="24468">
                        <c:v>6.575821759257761</c:v>
                      </c:pt>
                      <c:pt idx="24469">
                        <c:v>6.5760648148119261</c:v>
                      </c:pt>
                      <c:pt idx="24470">
                        <c:v>6.5763078703660911</c:v>
                      </c:pt>
                      <c:pt idx="24471">
                        <c:v>6.5765509259275321</c:v>
                      </c:pt>
                      <c:pt idx="24472">
                        <c:v>6.5767939814816971</c:v>
                      </c:pt>
                      <c:pt idx="24473">
                        <c:v>6.5770370370358622</c:v>
                      </c:pt>
                      <c:pt idx="24474">
                        <c:v>6.5772800925900272</c:v>
                      </c:pt>
                      <c:pt idx="24475">
                        <c:v>6.5775231481441923</c:v>
                      </c:pt>
                      <c:pt idx="24476">
                        <c:v>6.5777662037056333</c:v>
                      </c:pt>
                      <c:pt idx="24477">
                        <c:v>6.5780092592597983</c:v>
                      </c:pt>
                      <c:pt idx="24478">
                        <c:v>6.5782523148139633</c:v>
                      </c:pt>
                      <c:pt idx="24479">
                        <c:v>6.5784953703681284</c:v>
                      </c:pt>
                      <c:pt idx="24480">
                        <c:v>6.5787384259222934</c:v>
                      </c:pt>
                      <c:pt idx="24481">
                        <c:v>6.5789814814764584</c:v>
                      </c:pt>
                      <c:pt idx="24482">
                        <c:v>6.5792245370378994</c:v>
                      </c:pt>
                      <c:pt idx="24483">
                        <c:v>6.5794675925920645</c:v>
                      </c:pt>
                      <c:pt idx="24484">
                        <c:v>6.5797106481462295</c:v>
                      </c:pt>
                      <c:pt idx="24485">
                        <c:v>6.5799537037003946</c:v>
                      </c:pt>
                      <c:pt idx="24486">
                        <c:v>6.5801967592545596</c:v>
                      </c:pt>
                      <c:pt idx="24487">
                        <c:v>6.5804398148160006</c:v>
                      </c:pt>
                      <c:pt idx="24488">
                        <c:v>6.5806828703701656</c:v>
                      </c:pt>
                      <c:pt idx="24489">
                        <c:v>6.5809259259243307</c:v>
                      </c:pt>
                      <c:pt idx="24490">
                        <c:v>6.5811689814784957</c:v>
                      </c:pt>
                      <c:pt idx="24491">
                        <c:v>6.5814120370326608</c:v>
                      </c:pt>
                      <c:pt idx="24492">
                        <c:v>6.5816550925941018</c:v>
                      </c:pt>
                      <c:pt idx="24493">
                        <c:v>6.5818981481482668</c:v>
                      </c:pt>
                      <c:pt idx="24494">
                        <c:v>6.5821412037024318</c:v>
                      </c:pt>
                      <c:pt idx="24495">
                        <c:v>6.5823842592565969</c:v>
                      </c:pt>
                      <c:pt idx="24496">
                        <c:v>6.5826273148107619</c:v>
                      </c:pt>
                      <c:pt idx="24497">
                        <c:v>6.5828703703722029</c:v>
                      </c:pt>
                      <c:pt idx="24498">
                        <c:v>6.5831134259263679</c:v>
                      </c:pt>
                      <c:pt idx="24499">
                        <c:v>6.583356481480533</c:v>
                      </c:pt>
                      <c:pt idx="24500">
                        <c:v>6.583599537034698</c:v>
                      </c:pt>
                      <c:pt idx="24501">
                        <c:v>6.5838425925888631</c:v>
                      </c:pt>
                      <c:pt idx="24502">
                        <c:v>6.5840856481430281</c:v>
                      </c:pt>
                      <c:pt idx="24503">
                        <c:v>6.5843287037044691</c:v>
                      </c:pt>
                      <c:pt idx="24504">
                        <c:v>6.5845717592586341</c:v>
                      </c:pt>
                      <c:pt idx="24505">
                        <c:v>6.5848148148127992</c:v>
                      </c:pt>
                      <c:pt idx="24506">
                        <c:v>6.5850578703669642</c:v>
                      </c:pt>
                      <c:pt idx="24507">
                        <c:v>6.5853009259211293</c:v>
                      </c:pt>
                      <c:pt idx="24508">
                        <c:v>6.5855439814825703</c:v>
                      </c:pt>
                      <c:pt idx="24509">
                        <c:v>6.5857870370367353</c:v>
                      </c:pt>
                      <c:pt idx="24510">
                        <c:v>6.5860300925909003</c:v>
                      </c:pt>
                      <c:pt idx="24511">
                        <c:v>6.586284722221845</c:v>
                      </c:pt>
                      <c:pt idx="24512">
                        <c:v>6.5865277777760101</c:v>
                      </c:pt>
                      <c:pt idx="24513">
                        <c:v>6.5867708333301751</c:v>
                      </c:pt>
                      <c:pt idx="24514">
                        <c:v>6.5870138888843401</c:v>
                      </c:pt>
                      <c:pt idx="24515">
                        <c:v>6.5872569444457811</c:v>
                      </c:pt>
                      <c:pt idx="24516">
                        <c:v>6.5874999999999462</c:v>
                      </c:pt>
                      <c:pt idx="24517">
                        <c:v>6.5877430555541112</c:v>
                      </c:pt>
                      <c:pt idx="24518">
                        <c:v>6.5879861111082763</c:v>
                      </c:pt>
                      <c:pt idx="24519">
                        <c:v>6.5882291666624413</c:v>
                      </c:pt>
                      <c:pt idx="24520">
                        <c:v>6.5884722222238823</c:v>
                      </c:pt>
                      <c:pt idx="24521">
                        <c:v>6.5887152777780473</c:v>
                      </c:pt>
                      <c:pt idx="24522">
                        <c:v>6.5889583333322124</c:v>
                      </c:pt>
                      <c:pt idx="24523">
                        <c:v>6.5892013888863774</c:v>
                      </c:pt>
                      <c:pt idx="24524">
                        <c:v>6.5894444444405424</c:v>
                      </c:pt>
                      <c:pt idx="24525">
                        <c:v>6.5896875000019834</c:v>
                      </c:pt>
                      <c:pt idx="24526">
                        <c:v>6.5899305555561485</c:v>
                      </c:pt>
                      <c:pt idx="24527">
                        <c:v>6.5901736111103135</c:v>
                      </c:pt>
                      <c:pt idx="24528">
                        <c:v>6.5904166666644786</c:v>
                      </c:pt>
                      <c:pt idx="24529">
                        <c:v>6.5906597222186436</c:v>
                      </c:pt>
                      <c:pt idx="24530">
                        <c:v>6.5909027777728086</c:v>
                      </c:pt>
                      <c:pt idx="24531">
                        <c:v>6.5911458333342496</c:v>
                      </c:pt>
                      <c:pt idx="24532">
                        <c:v>6.5913888888884147</c:v>
                      </c:pt>
                      <c:pt idx="24533">
                        <c:v>6.5916319444425797</c:v>
                      </c:pt>
                      <c:pt idx="24534">
                        <c:v>6.5918749999967448</c:v>
                      </c:pt>
                      <c:pt idx="24535">
                        <c:v>6.5921180555509098</c:v>
                      </c:pt>
                      <c:pt idx="24536">
                        <c:v>6.5923611111123508</c:v>
                      </c:pt>
                      <c:pt idx="24537">
                        <c:v>6.5926041666665158</c:v>
                      </c:pt>
                      <c:pt idx="24538">
                        <c:v>6.5928472222206809</c:v>
                      </c:pt>
                      <c:pt idx="24539">
                        <c:v>6.5930902777748459</c:v>
                      </c:pt>
                      <c:pt idx="24540">
                        <c:v>6.5933333333290109</c:v>
                      </c:pt>
                      <c:pt idx="24541">
                        <c:v>6.5935763888904519</c:v>
                      </c:pt>
                      <c:pt idx="24542">
                        <c:v>6.593819444444617</c:v>
                      </c:pt>
                      <c:pt idx="24543">
                        <c:v>6.594062499998782</c:v>
                      </c:pt>
                      <c:pt idx="24544">
                        <c:v>6.5943055555529471</c:v>
                      </c:pt>
                      <c:pt idx="24545">
                        <c:v>6.5945486111071121</c:v>
                      </c:pt>
                      <c:pt idx="24546">
                        <c:v>6.5947916666685531</c:v>
                      </c:pt>
                      <c:pt idx="24547">
                        <c:v>6.5950347222227181</c:v>
                      </c:pt>
                      <c:pt idx="24548">
                        <c:v>6.5952777777768832</c:v>
                      </c:pt>
                      <c:pt idx="24549">
                        <c:v>6.5955208333310482</c:v>
                      </c:pt>
                      <c:pt idx="24550">
                        <c:v>6.5957638888852133</c:v>
                      </c:pt>
                      <c:pt idx="24551">
                        <c:v>6.5960069444393783</c:v>
                      </c:pt>
                      <c:pt idx="24552">
                        <c:v>6.5962500000008193</c:v>
                      </c:pt>
                      <c:pt idx="24553">
                        <c:v>6.5964930555549843</c:v>
                      </c:pt>
                      <c:pt idx="24554">
                        <c:v>6.5967361111091494</c:v>
                      </c:pt>
                      <c:pt idx="24555">
                        <c:v>6.5969791666633144</c:v>
                      </c:pt>
                      <c:pt idx="24556">
                        <c:v>6.5972222222174794</c:v>
                      </c:pt>
                      <c:pt idx="24557">
                        <c:v>6.5974652777789204</c:v>
                      </c:pt>
                      <c:pt idx="24558">
                        <c:v>6.5977083333330855</c:v>
                      </c:pt>
                      <c:pt idx="24559">
                        <c:v>6.5979629629640302</c:v>
                      </c:pt>
                      <c:pt idx="24560">
                        <c:v>6.5982060185181952</c:v>
                      </c:pt>
                      <c:pt idx="24561">
                        <c:v>6.5984490740723603</c:v>
                      </c:pt>
                      <c:pt idx="24562">
                        <c:v>6.5986921296265253</c:v>
                      </c:pt>
                      <c:pt idx="24563">
                        <c:v>6.5989351851806903</c:v>
                      </c:pt>
                      <c:pt idx="24564">
                        <c:v>6.5991782407421313</c:v>
                      </c:pt>
                      <c:pt idx="24565">
                        <c:v>6.5994212962962964</c:v>
                      </c:pt>
                      <c:pt idx="24566">
                        <c:v>6.5996643518504614</c:v>
                      </c:pt>
                      <c:pt idx="24567">
                        <c:v>6.5999074074046264</c:v>
                      </c:pt>
                      <c:pt idx="24568">
                        <c:v>6.6001504629587915</c:v>
                      </c:pt>
                      <c:pt idx="24569">
                        <c:v>6.6003935185202325</c:v>
                      </c:pt>
                      <c:pt idx="24570">
                        <c:v>6.6006365740743975</c:v>
                      </c:pt>
                      <c:pt idx="24571">
                        <c:v>6.6008796296285626</c:v>
                      </c:pt>
                      <c:pt idx="24572">
                        <c:v>6.6011226851827276</c:v>
                      </c:pt>
                      <c:pt idx="24573">
                        <c:v>6.6013657407368926</c:v>
                      </c:pt>
                      <c:pt idx="24574">
                        <c:v>6.6016087962983336</c:v>
                      </c:pt>
                      <c:pt idx="24575">
                        <c:v>6.6018518518524987</c:v>
                      </c:pt>
                      <c:pt idx="24576">
                        <c:v>6.6020949074066637</c:v>
                      </c:pt>
                      <c:pt idx="24577">
                        <c:v>6.6023379629608288</c:v>
                      </c:pt>
                      <c:pt idx="24578">
                        <c:v>6.6025810185149938</c:v>
                      </c:pt>
                      <c:pt idx="24579">
                        <c:v>6.6028240740691588</c:v>
                      </c:pt>
                      <c:pt idx="24580">
                        <c:v>6.6030671296305998</c:v>
                      </c:pt>
                      <c:pt idx="24581">
                        <c:v>6.6033101851847649</c:v>
                      </c:pt>
                      <c:pt idx="24582">
                        <c:v>6.6035532407389299</c:v>
                      </c:pt>
                      <c:pt idx="24583">
                        <c:v>6.6037962962930949</c:v>
                      </c:pt>
                      <c:pt idx="24584">
                        <c:v>6.60403935184726</c:v>
                      </c:pt>
                      <c:pt idx="24585">
                        <c:v>6.604282407408701</c:v>
                      </c:pt>
                      <c:pt idx="24586">
                        <c:v>6.604525462962866</c:v>
                      </c:pt>
                      <c:pt idx="24587">
                        <c:v>6.6047685185170311</c:v>
                      </c:pt>
                      <c:pt idx="24588">
                        <c:v>6.6050115740711961</c:v>
                      </c:pt>
                      <c:pt idx="24589">
                        <c:v>6.6052546296253611</c:v>
                      </c:pt>
                      <c:pt idx="24590">
                        <c:v>6.6054976851868021</c:v>
                      </c:pt>
                      <c:pt idx="24591">
                        <c:v>6.6057407407409672</c:v>
                      </c:pt>
                      <c:pt idx="24592">
                        <c:v>6.6059837962951322</c:v>
                      </c:pt>
                      <c:pt idx="24593">
                        <c:v>6.6062268518492973</c:v>
                      </c:pt>
                      <c:pt idx="24594">
                        <c:v>6.6064699074034623</c:v>
                      </c:pt>
                      <c:pt idx="24595">
                        <c:v>6.6067129629649033</c:v>
                      </c:pt>
                      <c:pt idx="24596">
                        <c:v>6.6069560185190683</c:v>
                      </c:pt>
                      <c:pt idx="24597">
                        <c:v>6.6071990740732334</c:v>
                      </c:pt>
                      <c:pt idx="24598">
                        <c:v>6.6074421296273984</c:v>
                      </c:pt>
                      <c:pt idx="24599">
                        <c:v>6.6076851851815634</c:v>
                      </c:pt>
                      <c:pt idx="24600">
                        <c:v>6.6079282407357285</c:v>
                      </c:pt>
                      <c:pt idx="24601">
                        <c:v>6.6081712962971695</c:v>
                      </c:pt>
                      <c:pt idx="24602">
                        <c:v>6.6084143518513345</c:v>
                      </c:pt>
                      <c:pt idx="24603">
                        <c:v>6.6086574074054996</c:v>
                      </c:pt>
                      <c:pt idx="24604">
                        <c:v>6.6089004629596646</c:v>
                      </c:pt>
                      <c:pt idx="24605">
                        <c:v>6.6091435185138296</c:v>
                      </c:pt>
                      <c:pt idx="24606">
                        <c:v>6.6093865740752706</c:v>
                      </c:pt>
                      <c:pt idx="24607">
                        <c:v>6.6096296296294357</c:v>
                      </c:pt>
                      <c:pt idx="24608">
                        <c:v>6.6098842592603804</c:v>
                      </c:pt>
                      <c:pt idx="24609">
                        <c:v>6.6101273148145454</c:v>
                      </c:pt>
                      <c:pt idx="24610">
                        <c:v>6.6103703703687104</c:v>
                      </c:pt>
                      <c:pt idx="24611">
                        <c:v>6.6106134259228755</c:v>
                      </c:pt>
                      <c:pt idx="24612">
                        <c:v>6.6108564814770405</c:v>
                      </c:pt>
                      <c:pt idx="24613">
                        <c:v>6.6110995370384815</c:v>
                      </c:pt>
                      <c:pt idx="24614">
                        <c:v>6.6113425925926466</c:v>
                      </c:pt>
                      <c:pt idx="24615">
                        <c:v>6.6115856481468116</c:v>
                      </c:pt>
                      <c:pt idx="24616">
                        <c:v>6.6118287037009766</c:v>
                      </c:pt>
                      <c:pt idx="24617">
                        <c:v>6.6120717592551417</c:v>
                      </c:pt>
                      <c:pt idx="24618">
                        <c:v>6.6123148148165827</c:v>
                      </c:pt>
                      <c:pt idx="24619">
                        <c:v>6.6125578703707477</c:v>
                      </c:pt>
                      <c:pt idx="24620">
                        <c:v>6.6128009259249128</c:v>
                      </c:pt>
                      <c:pt idx="24621">
                        <c:v>6.6130439814790778</c:v>
                      </c:pt>
                      <c:pt idx="24622">
                        <c:v>6.6132870370332428</c:v>
                      </c:pt>
                      <c:pt idx="24623">
                        <c:v>6.6135300925946838</c:v>
                      </c:pt>
                      <c:pt idx="24624">
                        <c:v>6.6137731481488489</c:v>
                      </c:pt>
                      <c:pt idx="24625">
                        <c:v>6.6140162037030139</c:v>
                      </c:pt>
                      <c:pt idx="24626">
                        <c:v>6.6142592592571789</c:v>
                      </c:pt>
                      <c:pt idx="24627">
                        <c:v>6.614502314811344</c:v>
                      </c:pt>
                      <c:pt idx="24628">
                        <c:v>6.614745370365509</c:v>
                      </c:pt>
                      <c:pt idx="24629">
                        <c:v>6.61498842592695</c:v>
                      </c:pt>
                      <c:pt idx="24630">
                        <c:v>6.6152314814811151</c:v>
                      </c:pt>
                      <c:pt idx="24631">
                        <c:v>6.6154745370352801</c:v>
                      </c:pt>
                      <c:pt idx="24632">
                        <c:v>6.6157175925894451</c:v>
                      </c:pt>
                      <c:pt idx="24633">
                        <c:v>6.6159606481436102</c:v>
                      </c:pt>
                      <c:pt idx="24634">
                        <c:v>6.6162037037050512</c:v>
                      </c:pt>
                      <c:pt idx="24635">
                        <c:v>6.6164467592592162</c:v>
                      </c:pt>
                      <c:pt idx="24636">
                        <c:v>6.6166898148133813</c:v>
                      </c:pt>
                      <c:pt idx="24637">
                        <c:v>6.6169328703675463</c:v>
                      </c:pt>
                      <c:pt idx="24638">
                        <c:v>6.6171759259217113</c:v>
                      </c:pt>
                      <c:pt idx="24639">
                        <c:v>6.6174189814831523</c:v>
                      </c:pt>
                      <c:pt idx="24640">
                        <c:v>6.6176620370373174</c:v>
                      </c:pt>
                      <c:pt idx="24641">
                        <c:v>6.6179050925914824</c:v>
                      </c:pt>
                      <c:pt idx="24642">
                        <c:v>6.6181481481456474</c:v>
                      </c:pt>
                      <c:pt idx="24643">
                        <c:v>6.6183912036998125</c:v>
                      </c:pt>
                      <c:pt idx="24644">
                        <c:v>6.6186342592612535</c:v>
                      </c:pt>
                      <c:pt idx="24645">
                        <c:v>6.6188773148154185</c:v>
                      </c:pt>
                      <c:pt idx="24646">
                        <c:v>6.6191203703695836</c:v>
                      </c:pt>
                      <c:pt idx="24647">
                        <c:v>6.6193634259237486</c:v>
                      </c:pt>
                      <c:pt idx="24648">
                        <c:v>6.6196064814779136</c:v>
                      </c:pt>
                      <c:pt idx="24649">
                        <c:v>6.6198495370320787</c:v>
                      </c:pt>
                      <c:pt idx="24650">
                        <c:v>6.6200925925935197</c:v>
                      </c:pt>
                      <c:pt idx="24651">
                        <c:v>6.6203356481476847</c:v>
                      </c:pt>
                      <c:pt idx="24652">
                        <c:v>6.6205787037018498</c:v>
                      </c:pt>
                      <c:pt idx="24653">
                        <c:v>6.6208217592560148</c:v>
                      </c:pt>
                      <c:pt idx="24654">
                        <c:v>6.6210648148101798</c:v>
                      </c:pt>
                      <c:pt idx="24655">
                        <c:v>6.6213078703716208</c:v>
                      </c:pt>
                      <c:pt idx="24656">
                        <c:v>6.6215624999952896</c:v>
                      </c:pt>
                      <c:pt idx="24657">
                        <c:v>6.6218055555567306</c:v>
                      </c:pt>
                      <c:pt idx="24658">
                        <c:v>6.6220486111108956</c:v>
                      </c:pt>
                      <c:pt idx="24659">
                        <c:v>6.6222916666650606</c:v>
                      </c:pt>
                      <c:pt idx="24660">
                        <c:v>6.6225347222192257</c:v>
                      </c:pt>
                      <c:pt idx="24661">
                        <c:v>6.6227777777733907</c:v>
                      </c:pt>
                      <c:pt idx="24662">
                        <c:v>6.6230208333348317</c:v>
                      </c:pt>
                      <c:pt idx="24663">
                        <c:v>6.6232638888889968</c:v>
                      </c:pt>
                      <c:pt idx="24664">
                        <c:v>6.6235069444431618</c:v>
                      </c:pt>
                      <c:pt idx="24665">
                        <c:v>6.6237499999973268</c:v>
                      </c:pt>
                      <c:pt idx="24666">
                        <c:v>6.6239930555514919</c:v>
                      </c:pt>
                      <c:pt idx="24667">
                        <c:v>6.6242361111129329</c:v>
                      </c:pt>
                      <c:pt idx="24668">
                        <c:v>6.6244791666670979</c:v>
                      </c:pt>
                      <c:pt idx="24669">
                        <c:v>6.6247222222212629</c:v>
                      </c:pt>
                      <c:pt idx="24670">
                        <c:v>6.624965277775428</c:v>
                      </c:pt>
                      <c:pt idx="24671">
                        <c:v>6.625208333329593</c:v>
                      </c:pt>
                      <c:pt idx="24672">
                        <c:v>6.6254513888837581</c:v>
                      </c:pt>
                      <c:pt idx="24673">
                        <c:v>6.6256944444451991</c:v>
                      </c:pt>
                      <c:pt idx="24674">
                        <c:v>6.6259374999993641</c:v>
                      </c:pt>
                      <c:pt idx="24675">
                        <c:v>6.6261805555535291</c:v>
                      </c:pt>
                      <c:pt idx="24676">
                        <c:v>6.6264236111076942</c:v>
                      </c:pt>
                      <c:pt idx="24677">
                        <c:v>6.6266666666618592</c:v>
                      </c:pt>
                      <c:pt idx="24678">
                        <c:v>6.6269097222233002</c:v>
                      </c:pt>
                      <c:pt idx="24679">
                        <c:v>6.6271527777774653</c:v>
                      </c:pt>
                      <c:pt idx="24680">
                        <c:v>6.6273958333316303</c:v>
                      </c:pt>
                      <c:pt idx="24681">
                        <c:v>6.6276388888857953</c:v>
                      </c:pt>
                      <c:pt idx="24682">
                        <c:v>6.6278819444399604</c:v>
                      </c:pt>
                      <c:pt idx="24683">
                        <c:v>6.6281250000014014</c:v>
                      </c:pt>
                      <c:pt idx="24684">
                        <c:v>6.6283680555555664</c:v>
                      </c:pt>
                      <c:pt idx="24685">
                        <c:v>6.6286111111097314</c:v>
                      </c:pt>
                      <c:pt idx="24686">
                        <c:v>6.6288541666638965</c:v>
                      </c:pt>
                      <c:pt idx="24687">
                        <c:v>6.6290972222180615</c:v>
                      </c:pt>
                      <c:pt idx="24688">
                        <c:v>6.6293402777795025</c:v>
                      </c:pt>
                      <c:pt idx="24689">
                        <c:v>6.6295833333336676</c:v>
                      </c:pt>
                      <c:pt idx="24690">
                        <c:v>6.6298263888878326</c:v>
                      </c:pt>
                      <c:pt idx="24691">
                        <c:v>6.6300694444419976</c:v>
                      </c:pt>
                      <c:pt idx="24692">
                        <c:v>6.6303124999961627</c:v>
                      </c:pt>
                      <c:pt idx="24693">
                        <c:v>6.6305555555576037</c:v>
                      </c:pt>
                      <c:pt idx="24694">
                        <c:v>6.6307986111117687</c:v>
                      </c:pt>
                      <c:pt idx="24695">
                        <c:v>6.6310416666659338</c:v>
                      </c:pt>
                      <c:pt idx="24696">
                        <c:v>6.6312847222200988</c:v>
                      </c:pt>
                      <c:pt idx="24697">
                        <c:v>6.6315277777742638</c:v>
                      </c:pt>
                      <c:pt idx="24698">
                        <c:v>6.6317708333284289</c:v>
                      </c:pt>
                      <c:pt idx="24699">
                        <c:v>6.6320138888898699</c:v>
                      </c:pt>
                      <c:pt idx="24700">
                        <c:v>6.6322569444440349</c:v>
                      </c:pt>
                      <c:pt idx="24701">
                        <c:v>6.6324999999981999</c:v>
                      </c:pt>
                      <c:pt idx="24702">
                        <c:v>6.632743055552365</c:v>
                      </c:pt>
                      <c:pt idx="24703">
                        <c:v>6.63298611110653</c:v>
                      </c:pt>
                      <c:pt idx="24704">
                        <c:v>6.6332407407374747</c:v>
                      </c:pt>
                      <c:pt idx="24705">
                        <c:v>6.6334837962916398</c:v>
                      </c:pt>
                      <c:pt idx="24706">
                        <c:v>6.6337268518530808</c:v>
                      </c:pt>
                      <c:pt idx="24707">
                        <c:v>6.6339699074072458</c:v>
                      </c:pt>
                      <c:pt idx="24708">
                        <c:v>6.6342129629614108</c:v>
                      </c:pt>
                      <c:pt idx="24709">
                        <c:v>6.6344560185155759</c:v>
                      </c:pt>
                      <c:pt idx="24710">
                        <c:v>6.6346990740697409</c:v>
                      </c:pt>
                      <c:pt idx="24711">
                        <c:v>6.6349421296311819</c:v>
                      </c:pt>
                      <c:pt idx="24712">
                        <c:v>6.6351851851853469</c:v>
                      </c:pt>
                      <c:pt idx="24713">
                        <c:v>6.635428240739512</c:v>
                      </c:pt>
                      <c:pt idx="24714">
                        <c:v>6.635671296293677</c:v>
                      </c:pt>
                      <c:pt idx="24715">
                        <c:v>6.6359143518478421</c:v>
                      </c:pt>
                      <c:pt idx="24716">
                        <c:v>6.6361574074092831</c:v>
                      </c:pt>
                      <c:pt idx="24717">
                        <c:v>6.6364004629634481</c:v>
                      </c:pt>
                      <c:pt idx="24718">
                        <c:v>6.6366435185176131</c:v>
                      </c:pt>
                      <c:pt idx="24719">
                        <c:v>6.6368865740717782</c:v>
                      </c:pt>
                      <c:pt idx="24720">
                        <c:v>6.6371296296259432</c:v>
                      </c:pt>
                      <c:pt idx="24721">
                        <c:v>6.6373726851801083</c:v>
                      </c:pt>
                      <c:pt idx="24722">
                        <c:v>6.6376157407415493</c:v>
                      </c:pt>
                      <c:pt idx="24723">
                        <c:v>6.6378587962957143</c:v>
                      </c:pt>
                      <c:pt idx="24724">
                        <c:v>6.6381018518498793</c:v>
                      </c:pt>
                      <c:pt idx="24725">
                        <c:v>6.6383449074040444</c:v>
                      </c:pt>
                      <c:pt idx="24726">
                        <c:v>6.6385879629582094</c:v>
                      </c:pt>
                      <c:pt idx="24727">
                        <c:v>6.6388310185196504</c:v>
                      </c:pt>
                      <c:pt idx="24728">
                        <c:v>6.6390740740738154</c:v>
                      </c:pt>
                      <c:pt idx="24729">
                        <c:v>6.6393171296279805</c:v>
                      </c:pt>
                      <c:pt idx="24730">
                        <c:v>6.6395601851821455</c:v>
                      </c:pt>
                      <c:pt idx="24731">
                        <c:v>6.6398032407363106</c:v>
                      </c:pt>
                      <c:pt idx="24732">
                        <c:v>6.6400462962977516</c:v>
                      </c:pt>
                      <c:pt idx="24733">
                        <c:v>6.6402893518519166</c:v>
                      </c:pt>
                      <c:pt idx="24734">
                        <c:v>6.6405324074060816</c:v>
                      </c:pt>
                      <c:pt idx="24735">
                        <c:v>6.6407754629602467</c:v>
                      </c:pt>
                      <c:pt idx="24736">
                        <c:v>6.6410185185144117</c:v>
                      </c:pt>
                      <c:pt idx="24737">
                        <c:v>6.6412615740758527</c:v>
                      </c:pt>
                      <c:pt idx="24738">
                        <c:v>6.6415046296300178</c:v>
                      </c:pt>
                      <c:pt idx="24739">
                        <c:v>6.6417476851841828</c:v>
                      </c:pt>
                      <c:pt idx="24740">
                        <c:v>6.6419907407383478</c:v>
                      </c:pt>
                      <c:pt idx="24741">
                        <c:v>6.6422337962925129</c:v>
                      </c:pt>
                      <c:pt idx="24742">
                        <c:v>6.6424768518539539</c:v>
                      </c:pt>
                      <c:pt idx="24743">
                        <c:v>6.6427199074081189</c:v>
                      </c:pt>
                      <c:pt idx="24744">
                        <c:v>6.6429629629622839</c:v>
                      </c:pt>
                      <c:pt idx="24745">
                        <c:v>6.643206018516449</c:v>
                      </c:pt>
                      <c:pt idx="24746">
                        <c:v>6.643449074070614</c:v>
                      </c:pt>
                      <c:pt idx="24747">
                        <c:v>6.6436921296247791</c:v>
                      </c:pt>
                      <c:pt idx="24748">
                        <c:v>6.6439351851862201</c:v>
                      </c:pt>
                      <c:pt idx="24749">
                        <c:v>6.6441782407403851</c:v>
                      </c:pt>
                      <c:pt idx="24750">
                        <c:v>6.6444212962945501</c:v>
                      </c:pt>
                      <c:pt idx="24751">
                        <c:v>6.6446643518487152</c:v>
                      </c:pt>
                      <c:pt idx="24752">
                        <c:v>6.6449074074028802</c:v>
                      </c:pt>
                      <c:pt idx="24753">
                        <c:v>6.6451620370338249</c:v>
                      </c:pt>
                      <c:pt idx="24754">
                        <c:v>6.6454050925879899</c:v>
                      </c:pt>
                      <c:pt idx="24755">
                        <c:v>6.6456481481494309</c:v>
                      </c:pt>
                      <c:pt idx="24756">
                        <c:v>6.645891203703596</c:v>
                      </c:pt>
                      <c:pt idx="24757">
                        <c:v>6.646134259257761</c:v>
                      </c:pt>
                      <c:pt idx="24758">
                        <c:v>6.6463773148119261</c:v>
                      </c:pt>
                      <c:pt idx="24759">
                        <c:v>6.6466203703660911</c:v>
                      </c:pt>
                      <c:pt idx="24760">
                        <c:v>6.6468634259275321</c:v>
                      </c:pt>
                      <c:pt idx="24761">
                        <c:v>6.6471064814816971</c:v>
                      </c:pt>
                      <c:pt idx="24762">
                        <c:v>6.6473495370358622</c:v>
                      </c:pt>
                      <c:pt idx="24763">
                        <c:v>6.6475925925900272</c:v>
                      </c:pt>
                      <c:pt idx="24764">
                        <c:v>6.6478356481441923</c:v>
                      </c:pt>
                      <c:pt idx="24765">
                        <c:v>6.6480787037056333</c:v>
                      </c:pt>
                      <c:pt idx="24766">
                        <c:v>6.6483217592597983</c:v>
                      </c:pt>
                      <c:pt idx="24767">
                        <c:v>6.6485648148139633</c:v>
                      </c:pt>
                      <c:pt idx="24768">
                        <c:v>6.6488078703681284</c:v>
                      </c:pt>
                      <c:pt idx="24769">
                        <c:v>6.6490509259222934</c:v>
                      </c:pt>
                      <c:pt idx="24770">
                        <c:v>6.6492939814764584</c:v>
                      </c:pt>
                      <c:pt idx="24771">
                        <c:v>6.6495370370378994</c:v>
                      </c:pt>
                      <c:pt idx="24772">
                        <c:v>6.6497800925920645</c:v>
                      </c:pt>
                      <c:pt idx="24773">
                        <c:v>6.6500231481462295</c:v>
                      </c:pt>
                      <c:pt idx="24774">
                        <c:v>6.6502662037003946</c:v>
                      </c:pt>
                      <c:pt idx="24775">
                        <c:v>6.6505092592545596</c:v>
                      </c:pt>
                      <c:pt idx="24776">
                        <c:v>6.6507523148160006</c:v>
                      </c:pt>
                      <c:pt idx="24777">
                        <c:v>6.6509953703701656</c:v>
                      </c:pt>
                      <c:pt idx="24778">
                        <c:v>6.6512384259243307</c:v>
                      </c:pt>
                      <c:pt idx="24779">
                        <c:v>6.6514814814784957</c:v>
                      </c:pt>
                      <c:pt idx="24780">
                        <c:v>6.6517245370326608</c:v>
                      </c:pt>
                      <c:pt idx="24781">
                        <c:v>6.6519675925941018</c:v>
                      </c:pt>
                      <c:pt idx="24782">
                        <c:v>6.6522106481482668</c:v>
                      </c:pt>
                      <c:pt idx="24783">
                        <c:v>6.6524537037024318</c:v>
                      </c:pt>
                      <c:pt idx="24784">
                        <c:v>6.6526967592565969</c:v>
                      </c:pt>
                      <c:pt idx="24785">
                        <c:v>6.6529398148107619</c:v>
                      </c:pt>
                      <c:pt idx="24786">
                        <c:v>6.6531828703722029</c:v>
                      </c:pt>
                      <c:pt idx="24787">
                        <c:v>6.6534259259263679</c:v>
                      </c:pt>
                      <c:pt idx="24788">
                        <c:v>6.653668981480533</c:v>
                      </c:pt>
                      <c:pt idx="24789">
                        <c:v>6.653912037034698</c:v>
                      </c:pt>
                      <c:pt idx="24790">
                        <c:v>6.6541550925888631</c:v>
                      </c:pt>
                      <c:pt idx="24791">
                        <c:v>6.6543981481430281</c:v>
                      </c:pt>
                      <c:pt idx="24792">
                        <c:v>6.6546412037044691</c:v>
                      </c:pt>
                      <c:pt idx="24793">
                        <c:v>6.6548842592586341</c:v>
                      </c:pt>
                      <c:pt idx="24794">
                        <c:v>6.6551273148127992</c:v>
                      </c:pt>
                      <c:pt idx="24795">
                        <c:v>6.6553703703669642</c:v>
                      </c:pt>
                      <c:pt idx="24796">
                        <c:v>6.6556134259211293</c:v>
                      </c:pt>
                      <c:pt idx="24797">
                        <c:v>6.6558564814825703</c:v>
                      </c:pt>
                      <c:pt idx="24798">
                        <c:v>6.6560995370367353</c:v>
                      </c:pt>
                      <c:pt idx="24799">
                        <c:v>6.6563425925909003</c:v>
                      </c:pt>
                      <c:pt idx="24800">
                        <c:v>6.6565856481450654</c:v>
                      </c:pt>
                      <c:pt idx="24801">
                        <c:v>6.6568402777760101</c:v>
                      </c:pt>
                      <c:pt idx="24802">
                        <c:v>6.6570833333301751</c:v>
                      </c:pt>
                      <c:pt idx="24803">
                        <c:v>6.6573263888843401</c:v>
                      </c:pt>
                      <c:pt idx="24804">
                        <c:v>6.6575694444457811</c:v>
                      </c:pt>
                      <c:pt idx="24805">
                        <c:v>6.6578124999999462</c:v>
                      </c:pt>
                      <c:pt idx="24806">
                        <c:v>6.6580555555541112</c:v>
                      </c:pt>
                      <c:pt idx="24807">
                        <c:v>6.6582986111082763</c:v>
                      </c:pt>
                      <c:pt idx="24808">
                        <c:v>6.6585416666624413</c:v>
                      </c:pt>
                      <c:pt idx="24809">
                        <c:v>6.6587847222238823</c:v>
                      </c:pt>
                      <c:pt idx="24810">
                        <c:v>6.6590277777780473</c:v>
                      </c:pt>
                      <c:pt idx="24811">
                        <c:v>6.6592708333322124</c:v>
                      </c:pt>
                      <c:pt idx="24812">
                        <c:v>6.6595138888863774</c:v>
                      </c:pt>
                      <c:pt idx="24813">
                        <c:v>6.6597569444405424</c:v>
                      </c:pt>
                      <c:pt idx="24814">
                        <c:v>6.6600000000019834</c:v>
                      </c:pt>
                      <c:pt idx="24815">
                        <c:v>6.6602430555561485</c:v>
                      </c:pt>
                      <c:pt idx="24816">
                        <c:v>6.6604861111103135</c:v>
                      </c:pt>
                      <c:pt idx="24817">
                        <c:v>6.6607291666644786</c:v>
                      </c:pt>
                      <c:pt idx="24818">
                        <c:v>6.6609722222186436</c:v>
                      </c:pt>
                      <c:pt idx="24819">
                        <c:v>6.6612152777728086</c:v>
                      </c:pt>
                      <c:pt idx="24820">
                        <c:v>6.6614583333342496</c:v>
                      </c:pt>
                      <c:pt idx="24821">
                        <c:v>6.6617013888884147</c:v>
                      </c:pt>
                      <c:pt idx="24822">
                        <c:v>6.6619444444425797</c:v>
                      </c:pt>
                      <c:pt idx="24823">
                        <c:v>6.6621874999967448</c:v>
                      </c:pt>
                      <c:pt idx="24824">
                        <c:v>6.6624305555509098</c:v>
                      </c:pt>
                      <c:pt idx="24825">
                        <c:v>6.6626736111123508</c:v>
                      </c:pt>
                      <c:pt idx="24826">
                        <c:v>6.6629166666665158</c:v>
                      </c:pt>
                      <c:pt idx="24827">
                        <c:v>6.6631597222206809</c:v>
                      </c:pt>
                      <c:pt idx="24828">
                        <c:v>6.6634027777748459</c:v>
                      </c:pt>
                      <c:pt idx="24829">
                        <c:v>6.6636458333290109</c:v>
                      </c:pt>
                      <c:pt idx="24830">
                        <c:v>6.6638888888904519</c:v>
                      </c:pt>
                      <c:pt idx="24831">
                        <c:v>6.664131944444617</c:v>
                      </c:pt>
                      <c:pt idx="24832">
                        <c:v>6.664374999998782</c:v>
                      </c:pt>
                      <c:pt idx="24833">
                        <c:v>6.6646180555529471</c:v>
                      </c:pt>
                      <c:pt idx="24834">
                        <c:v>6.6648611111071121</c:v>
                      </c:pt>
                      <c:pt idx="24835">
                        <c:v>6.6651041666685531</c:v>
                      </c:pt>
                      <c:pt idx="24836">
                        <c:v>6.6653472222227181</c:v>
                      </c:pt>
                      <c:pt idx="24837">
                        <c:v>6.6655902777768832</c:v>
                      </c:pt>
                      <c:pt idx="24838">
                        <c:v>6.6658333333310482</c:v>
                      </c:pt>
                      <c:pt idx="24839">
                        <c:v>6.6660763888852133</c:v>
                      </c:pt>
                      <c:pt idx="24840">
                        <c:v>6.6663194444393783</c:v>
                      </c:pt>
                      <c:pt idx="24841">
                        <c:v>6.6665625000008193</c:v>
                      </c:pt>
                      <c:pt idx="24842">
                        <c:v>6.6668055555549843</c:v>
                      </c:pt>
                      <c:pt idx="24843">
                        <c:v>6.6670486111091494</c:v>
                      </c:pt>
                      <c:pt idx="24844">
                        <c:v>6.6672916666633144</c:v>
                      </c:pt>
                      <c:pt idx="24845">
                        <c:v>6.6675347222174794</c:v>
                      </c:pt>
                      <c:pt idx="24846">
                        <c:v>6.6677777777789204</c:v>
                      </c:pt>
                      <c:pt idx="24847">
                        <c:v>6.6680208333330855</c:v>
                      </c:pt>
                      <c:pt idx="24848">
                        <c:v>6.6682638888872505</c:v>
                      </c:pt>
                      <c:pt idx="24849">
                        <c:v>6.6685185185181952</c:v>
                      </c:pt>
                      <c:pt idx="24850">
                        <c:v>6.6687615740723603</c:v>
                      </c:pt>
                      <c:pt idx="24851">
                        <c:v>6.6690046296265253</c:v>
                      </c:pt>
                      <c:pt idx="24852">
                        <c:v>6.6692476851806903</c:v>
                      </c:pt>
                      <c:pt idx="24853">
                        <c:v>6.6694907407421313</c:v>
                      </c:pt>
                      <c:pt idx="24854">
                        <c:v>6.6697337962962964</c:v>
                      </c:pt>
                      <c:pt idx="24855">
                        <c:v>6.6699768518504614</c:v>
                      </c:pt>
                      <c:pt idx="24856">
                        <c:v>6.6702199074046264</c:v>
                      </c:pt>
                      <c:pt idx="24857">
                        <c:v>6.6704629629587915</c:v>
                      </c:pt>
                      <c:pt idx="24858">
                        <c:v>6.6707060185202325</c:v>
                      </c:pt>
                      <c:pt idx="24859">
                        <c:v>6.6709490740743975</c:v>
                      </c:pt>
                      <c:pt idx="24860">
                        <c:v>6.6711921296285626</c:v>
                      </c:pt>
                      <c:pt idx="24861">
                        <c:v>6.6714351851827276</c:v>
                      </c:pt>
                      <c:pt idx="24862">
                        <c:v>6.6716782407368926</c:v>
                      </c:pt>
                      <c:pt idx="24863">
                        <c:v>6.6719212962983336</c:v>
                      </c:pt>
                      <c:pt idx="24864">
                        <c:v>6.6721643518524987</c:v>
                      </c:pt>
                      <c:pt idx="24865">
                        <c:v>6.6724074074066637</c:v>
                      </c:pt>
                      <c:pt idx="24866">
                        <c:v>6.6726504629608288</c:v>
                      </c:pt>
                      <c:pt idx="24867">
                        <c:v>6.6728935185149938</c:v>
                      </c:pt>
                      <c:pt idx="24868">
                        <c:v>6.6731365740691588</c:v>
                      </c:pt>
                      <c:pt idx="24869">
                        <c:v>6.6733796296305998</c:v>
                      </c:pt>
                      <c:pt idx="24870">
                        <c:v>6.6736226851847649</c:v>
                      </c:pt>
                      <c:pt idx="24871">
                        <c:v>6.6738657407389299</c:v>
                      </c:pt>
                      <c:pt idx="24872">
                        <c:v>6.6741087962930949</c:v>
                      </c:pt>
                      <c:pt idx="24873">
                        <c:v>6.67435185184726</c:v>
                      </c:pt>
                      <c:pt idx="24874">
                        <c:v>6.674594907408701</c:v>
                      </c:pt>
                      <c:pt idx="24875">
                        <c:v>6.674837962962866</c:v>
                      </c:pt>
                      <c:pt idx="24876">
                        <c:v>6.6750810185170311</c:v>
                      </c:pt>
                      <c:pt idx="24877">
                        <c:v>6.6753240740711961</c:v>
                      </c:pt>
                      <c:pt idx="24878">
                        <c:v>6.6755671296253611</c:v>
                      </c:pt>
                      <c:pt idx="24879">
                        <c:v>6.6758101851868021</c:v>
                      </c:pt>
                      <c:pt idx="24880">
                        <c:v>6.6760532407409672</c:v>
                      </c:pt>
                      <c:pt idx="24881">
                        <c:v>6.6762962962951322</c:v>
                      </c:pt>
                      <c:pt idx="24882">
                        <c:v>6.6765393518492973</c:v>
                      </c:pt>
                      <c:pt idx="24883">
                        <c:v>6.6767824074034623</c:v>
                      </c:pt>
                      <c:pt idx="24884">
                        <c:v>6.6770254629649033</c:v>
                      </c:pt>
                      <c:pt idx="24885">
                        <c:v>6.6772685185190683</c:v>
                      </c:pt>
                      <c:pt idx="24886">
                        <c:v>6.6775115740732334</c:v>
                      </c:pt>
                      <c:pt idx="24887">
                        <c:v>6.6777546296273984</c:v>
                      </c:pt>
                      <c:pt idx="24888">
                        <c:v>6.6779976851815634</c:v>
                      </c:pt>
                      <c:pt idx="24889">
                        <c:v>6.6782407407357285</c:v>
                      </c:pt>
                      <c:pt idx="24890">
                        <c:v>6.6784837962971695</c:v>
                      </c:pt>
                      <c:pt idx="24891">
                        <c:v>6.6787268518513345</c:v>
                      </c:pt>
                      <c:pt idx="24892">
                        <c:v>6.6789699074054996</c:v>
                      </c:pt>
                      <c:pt idx="24893">
                        <c:v>6.6792129629596646</c:v>
                      </c:pt>
                      <c:pt idx="24894">
                        <c:v>6.6794560185138296</c:v>
                      </c:pt>
                      <c:pt idx="24895">
                        <c:v>6.6796990740752706</c:v>
                      </c:pt>
                      <c:pt idx="24896">
                        <c:v>6.6799421296294357</c:v>
                      </c:pt>
                      <c:pt idx="24897">
                        <c:v>6.6801851851836007</c:v>
                      </c:pt>
                      <c:pt idx="24898">
                        <c:v>6.6804398148145454</c:v>
                      </c:pt>
                      <c:pt idx="24899">
                        <c:v>6.6806828703687104</c:v>
                      </c:pt>
                      <c:pt idx="24900">
                        <c:v>6.6809259259228755</c:v>
                      </c:pt>
                      <c:pt idx="24901">
                        <c:v>6.6811689814770405</c:v>
                      </c:pt>
                      <c:pt idx="24902">
                        <c:v>6.6814120370384815</c:v>
                      </c:pt>
                      <c:pt idx="24903">
                        <c:v>6.6816550925926466</c:v>
                      </c:pt>
                      <c:pt idx="24904">
                        <c:v>6.6818981481468116</c:v>
                      </c:pt>
                      <c:pt idx="24905">
                        <c:v>6.6821412037009766</c:v>
                      </c:pt>
                      <c:pt idx="24906">
                        <c:v>6.6823842592551417</c:v>
                      </c:pt>
                      <c:pt idx="24907">
                        <c:v>6.6826273148165827</c:v>
                      </c:pt>
                      <c:pt idx="24908">
                        <c:v>6.6828703703707477</c:v>
                      </c:pt>
                      <c:pt idx="24909">
                        <c:v>6.6831134259249128</c:v>
                      </c:pt>
                      <c:pt idx="24910">
                        <c:v>6.6833564814790778</c:v>
                      </c:pt>
                      <c:pt idx="24911">
                        <c:v>6.6835995370332428</c:v>
                      </c:pt>
                      <c:pt idx="24912">
                        <c:v>6.6838425925946838</c:v>
                      </c:pt>
                      <c:pt idx="24913">
                        <c:v>6.6840856481488489</c:v>
                      </c:pt>
                      <c:pt idx="24914">
                        <c:v>6.6843287037030139</c:v>
                      </c:pt>
                      <c:pt idx="24915">
                        <c:v>6.6845717592571789</c:v>
                      </c:pt>
                      <c:pt idx="24916">
                        <c:v>6.684814814811344</c:v>
                      </c:pt>
                      <c:pt idx="24917">
                        <c:v>6.685057870365509</c:v>
                      </c:pt>
                      <c:pt idx="24918">
                        <c:v>6.68530092592695</c:v>
                      </c:pt>
                      <c:pt idx="24919">
                        <c:v>6.6855439814811151</c:v>
                      </c:pt>
                      <c:pt idx="24920">
                        <c:v>6.6857870370352801</c:v>
                      </c:pt>
                      <c:pt idx="24921">
                        <c:v>6.6860300925894451</c:v>
                      </c:pt>
                      <c:pt idx="24922">
                        <c:v>6.6862731481436102</c:v>
                      </c:pt>
                      <c:pt idx="24923">
                        <c:v>6.6865162037050512</c:v>
                      </c:pt>
                      <c:pt idx="24924">
                        <c:v>6.6867592592592162</c:v>
                      </c:pt>
                      <c:pt idx="24925">
                        <c:v>6.6870023148133813</c:v>
                      </c:pt>
                      <c:pt idx="24926">
                        <c:v>6.6872453703675463</c:v>
                      </c:pt>
                      <c:pt idx="24927">
                        <c:v>6.6874884259217113</c:v>
                      </c:pt>
                      <c:pt idx="24928">
                        <c:v>6.6877314814831523</c:v>
                      </c:pt>
                      <c:pt idx="24929">
                        <c:v>6.6879745370373174</c:v>
                      </c:pt>
                      <c:pt idx="24930">
                        <c:v>6.6882175925914824</c:v>
                      </c:pt>
                      <c:pt idx="24931">
                        <c:v>6.6884606481456474</c:v>
                      </c:pt>
                      <c:pt idx="24932">
                        <c:v>6.6887037036998125</c:v>
                      </c:pt>
                      <c:pt idx="24933">
                        <c:v>6.6889467592612535</c:v>
                      </c:pt>
                      <c:pt idx="24934">
                        <c:v>6.6891898148154185</c:v>
                      </c:pt>
                      <c:pt idx="24935">
                        <c:v>6.6894328703695836</c:v>
                      </c:pt>
                      <c:pt idx="24936">
                        <c:v>6.6896759259237486</c:v>
                      </c:pt>
                      <c:pt idx="24937">
                        <c:v>6.6899189814779136</c:v>
                      </c:pt>
                      <c:pt idx="24938">
                        <c:v>6.6901620370320787</c:v>
                      </c:pt>
                      <c:pt idx="24939">
                        <c:v>6.6904050925935197</c:v>
                      </c:pt>
                      <c:pt idx="24940">
                        <c:v>6.6906481481476847</c:v>
                      </c:pt>
                      <c:pt idx="24941">
                        <c:v>6.6908912037018498</c:v>
                      </c:pt>
                      <c:pt idx="24942">
                        <c:v>6.6911342592560148</c:v>
                      </c:pt>
                      <c:pt idx="24943">
                        <c:v>6.6913773148101798</c:v>
                      </c:pt>
                      <c:pt idx="24944">
                        <c:v>6.6916203703716208</c:v>
                      </c:pt>
                      <c:pt idx="24945">
                        <c:v>6.6918634259257859</c:v>
                      </c:pt>
                      <c:pt idx="24946">
                        <c:v>6.6921180555567306</c:v>
                      </c:pt>
                      <c:pt idx="24947">
                        <c:v>6.6923611111108956</c:v>
                      </c:pt>
                      <c:pt idx="24948">
                        <c:v>6.6926041666650606</c:v>
                      </c:pt>
                      <c:pt idx="24949">
                        <c:v>6.6928472222192257</c:v>
                      </c:pt>
                      <c:pt idx="24950">
                        <c:v>6.6930902777733907</c:v>
                      </c:pt>
                      <c:pt idx="24951">
                        <c:v>6.6933333333348317</c:v>
                      </c:pt>
                      <c:pt idx="24952">
                        <c:v>6.6935763888889968</c:v>
                      </c:pt>
                      <c:pt idx="24953">
                        <c:v>6.6938194444431618</c:v>
                      </c:pt>
                      <c:pt idx="24954">
                        <c:v>6.6940624999973268</c:v>
                      </c:pt>
                      <c:pt idx="24955">
                        <c:v>6.6943055555514919</c:v>
                      </c:pt>
                      <c:pt idx="24956">
                        <c:v>6.6945486111129329</c:v>
                      </c:pt>
                      <c:pt idx="24957">
                        <c:v>6.6947916666670979</c:v>
                      </c:pt>
                      <c:pt idx="24958">
                        <c:v>6.6950347222212629</c:v>
                      </c:pt>
                      <c:pt idx="24959">
                        <c:v>6.695277777775428</c:v>
                      </c:pt>
                      <c:pt idx="24960">
                        <c:v>6.695520833329593</c:v>
                      </c:pt>
                      <c:pt idx="24961">
                        <c:v>6.6957638888837581</c:v>
                      </c:pt>
                      <c:pt idx="24962">
                        <c:v>6.6960069444451991</c:v>
                      </c:pt>
                      <c:pt idx="24963">
                        <c:v>6.6962499999993641</c:v>
                      </c:pt>
                      <c:pt idx="24964">
                        <c:v>6.6964930555535291</c:v>
                      </c:pt>
                      <c:pt idx="24965">
                        <c:v>6.6967361111076942</c:v>
                      </c:pt>
                      <c:pt idx="24966">
                        <c:v>6.6969791666618592</c:v>
                      </c:pt>
                      <c:pt idx="24967">
                        <c:v>6.6972222222233002</c:v>
                      </c:pt>
                      <c:pt idx="24968">
                        <c:v>6.6974652777774653</c:v>
                      </c:pt>
                      <c:pt idx="24969">
                        <c:v>6.6977083333316303</c:v>
                      </c:pt>
                      <c:pt idx="24970">
                        <c:v>6.6979513888857953</c:v>
                      </c:pt>
                      <c:pt idx="24971">
                        <c:v>6.6981944444399604</c:v>
                      </c:pt>
                      <c:pt idx="24972">
                        <c:v>6.6984375000014014</c:v>
                      </c:pt>
                      <c:pt idx="24973">
                        <c:v>6.6986805555555664</c:v>
                      </c:pt>
                      <c:pt idx="24974">
                        <c:v>6.6989236111097314</c:v>
                      </c:pt>
                      <c:pt idx="24975">
                        <c:v>6.6991666666638965</c:v>
                      </c:pt>
                      <c:pt idx="24976">
                        <c:v>6.6994097222180615</c:v>
                      </c:pt>
                      <c:pt idx="24977">
                        <c:v>6.6996527777795025</c:v>
                      </c:pt>
                      <c:pt idx="24978">
                        <c:v>6.6998958333336676</c:v>
                      </c:pt>
                      <c:pt idx="24979">
                        <c:v>6.7001388888878326</c:v>
                      </c:pt>
                      <c:pt idx="24980">
                        <c:v>6.7003819444419976</c:v>
                      </c:pt>
                      <c:pt idx="24981">
                        <c:v>6.7006249999961627</c:v>
                      </c:pt>
                      <c:pt idx="24982">
                        <c:v>6.7008680555576037</c:v>
                      </c:pt>
                      <c:pt idx="24983">
                        <c:v>6.7011111111117687</c:v>
                      </c:pt>
                      <c:pt idx="24984">
                        <c:v>6.7013541666659338</c:v>
                      </c:pt>
                      <c:pt idx="24985">
                        <c:v>6.7015972222200988</c:v>
                      </c:pt>
                      <c:pt idx="24986">
                        <c:v>6.7018402777742638</c:v>
                      </c:pt>
                      <c:pt idx="24987">
                        <c:v>6.7020833333284289</c:v>
                      </c:pt>
                      <c:pt idx="24988">
                        <c:v>6.7023263888898699</c:v>
                      </c:pt>
                      <c:pt idx="24989">
                        <c:v>6.7025694444440349</c:v>
                      </c:pt>
                      <c:pt idx="24990">
                        <c:v>6.7028124999981999</c:v>
                      </c:pt>
                      <c:pt idx="24991">
                        <c:v>6.703055555552365</c:v>
                      </c:pt>
                      <c:pt idx="24992">
                        <c:v>6.70329861110653</c:v>
                      </c:pt>
                      <c:pt idx="24993">
                        <c:v>6.703541666667971</c:v>
                      </c:pt>
                      <c:pt idx="24994">
                        <c:v>6.7037962962916398</c:v>
                      </c:pt>
                      <c:pt idx="24995">
                        <c:v>6.7040393518530808</c:v>
                      </c:pt>
                      <c:pt idx="24996">
                        <c:v>6.7042824074072458</c:v>
                      </c:pt>
                      <c:pt idx="24997">
                        <c:v>6.7045254629614108</c:v>
                      </c:pt>
                      <c:pt idx="24998">
                        <c:v>6.7047685185155759</c:v>
                      </c:pt>
                      <c:pt idx="24999">
                        <c:v>6.7050115740697409</c:v>
                      </c:pt>
                      <c:pt idx="25000">
                        <c:v>6.7052546296311819</c:v>
                      </c:pt>
                      <c:pt idx="25001">
                        <c:v>6.7054976851853469</c:v>
                      </c:pt>
                      <c:pt idx="25002">
                        <c:v>6.705740740739512</c:v>
                      </c:pt>
                      <c:pt idx="25003">
                        <c:v>6.705983796293677</c:v>
                      </c:pt>
                      <c:pt idx="25004">
                        <c:v>6.7062268518478421</c:v>
                      </c:pt>
                      <c:pt idx="25005">
                        <c:v>6.7064699074092831</c:v>
                      </c:pt>
                      <c:pt idx="25006">
                        <c:v>6.7067129629634481</c:v>
                      </c:pt>
                      <c:pt idx="25007">
                        <c:v>6.7069560185176131</c:v>
                      </c:pt>
                      <c:pt idx="25008">
                        <c:v>6.7071990740717782</c:v>
                      </c:pt>
                      <c:pt idx="25009">
                        <c:v>6.7074421296259432</c:v>
                      </c:pt>
                      <c:pt idx="25010">
                        <c:v>6.7076851851801083</c:v>
                      </c:pt>
                      <c:pt idx="25011">
                        <c:v>6.7079282407415493</c:v>
                      </c:pt>
                      <c:pt idx="25012">
                        <c:v>6.7081712962957143</c:v>
                      </c:pt>
                      <c:pt idx="25013">
                        <c:v>6.7084143518498793</c:v>
                      </c:pt>
                      <c:pt idx="25014">
                        <c:v>6.7086574074040444</c:v>
                      </c:pt>
                      <c:pt idx="25015">
                        <c:v>6.7089004629582094</c:v>
                      </c:pt>
                      <c:pt idx="25016">
                        <c:v>6.7091435185196504</c:v>
                      </c:pt>
                      <c:pt idx="25017">
                        <c:v>6.7093865740738154</c:v>
                      </c:pt>
                      <c:pt idx="25018">
                        <c:v>6.7096296296279805</c:v>
                      </c:pt>
                      <c:pt idx="25019">
                        <c:v>6.7098726851821455</c:v>
                      </c:pt>
                      <c:pt idx="25020">
                        <c:v>6.7101157407363106</c:v>
                      </c:pt>
                      <c:pt idx="25021">
                        <c:v>6.7103587962977516</c:v>
                      </c:pt>
                      <c:pt idx="25022">
                        <c:v>6.7106018518519166</c:v>
                      </c:pt>
                      <c:pt idx="25023">
                        <c:v>6.7108449074060816</c:v>
                      </c:pt>
                      <c:pt idx="25024">
                        <c:v>6.7110879629602467</c:v>
                      </c:pt>
                      <c:pt idx="25025">
                        <c:v>6.7113310185144117</c:v>
                      </c:pt>
                      <c:pt idx="25026">
                        <c:v>6.7115740740758527</c:v>
                      </c:pt>
                      <c:pt idx="25027">
                        <c:v>6.7118171296300178</c:v>
                      </c:pt>
                      <c:pt idx="25028">
                        <c:v>6.7120601851841828</c:v>
                      </c:pt>
                      <c:pt idx="25029">
                        <c:v>6.7123032407383478</c:v>
                      </c:pt>
                      <c:pt idx="25030">
                        <c:v>6.7125462962925129</c:v>
                      </c:pt>
                      <c:pt idx="25031">
                        <c:v>6.7127893518539539</c:v>
                      </c:pt>
                      <c:pt idx="25032">
                        <c:v>6.7130324074081189</c:v>
                      </c:pt>
                      <c:pt idx="25033">
                        <c:v>6.7132754629622839</c:v>
                      </c:pt>
                      <c:pt idx="25034">
                        <c:v>6.713518518516449</c:v>
                      </c:pt>
                      <c:pt idx="25035">
                        <c:v>6.713761574070614</c:v>
                      </c:pt>
                      <c:pt idx="25036">
                        <c:v>6.7140046296247791</c:v>
                      </c:pt>
                      <c:pt idx="25037">
                        <c:v>6.7142476851862201</c:v>
                      </c:pt>
                      <c:pt idx="25038">
                        <c:v>6.7144907407403851</c:v>
                      </c:pt>
                      <c:pt idx="25039">
                        <c:v>6.7147337962945501</c:v>
                      </c:pt>
                      <c:pt idx="25040">
                        <c:v>6.7149768518487152</c:v>
                      </c:pt>
                      <c:pt idx="25041">
                        <c:v>6.7152199074028802</c:v>
                      </c:pt>
                      <c:pt idx="25042">
                        <c:v>6.7154629629643212</c:v>
                      </c:pt>
                      <c:pt idx="25043">
                        <c:v>6.7157175925879899</c:v>
                      </c:pt>
                      <c:pt idx="25044">
                        <c:v>6.7159606481494309</c:v>
                      </c:pt>
                      <c:pt idx="25045">
                        <c:v>6.716203703703596</c:v>
                      </c:pt>
                      <c:pt idx="25046">
                        <c:v>6.716446759257761</c:v>
                      </c:pt>
                      <c:pt idx="25047">
                        <c:v>6.7166898148119261</c:v>
                      </c:pt>
                      <c:pt idx="25048">
                        <c:v>6.7169328703660911</c:v>
                      </c:pt>
                      <c:pt idx="25049">
                        <c:v>6.7171759259275321</c:v>
                      </c:pt>
                      <c:pt idx="25050">
                        <c:v>6.7174189814816971</c:v>
                      </c:pt>
                      <c:pt idx="25051">
                        <c:v>6.7176620370358622</c:v>
                      </c:pt>
                      <c:pt idx="25052">
                        <c:v>6.7179050925900272</c:v>
                      </c:pt>
                      <c:pt idx="25053">
                        <c:v>6.7181481481441923</c:v>
                      </c:pt>
                      <c:pt idx="25054">
                        <c:v>6.7183912037056333</c:v>
                      </c:pt>
                      <c:pt idx="25055">
                        <c:v>6.7186342592597983</c:v>
                      </c:pt>
                      <c:pt idx="25056">
                        <c:v>6.7188773148139633</c:v>
                      </c:pt>
                      <c:pt idx="25057">
                        <c:v>6.7191203703681284</c:v>
                      </c:pt>
                      <c:pt idx="25058">
                        <c:v>6.7193634259222934</c:v>
                      </c:pt>
                      <c:pt idx="25059">
                        <c:v>6.7196064814764584</c:v>
                      </c:pt>
                      <c:pt idx="25060">
                        <c:v>6.7198495370378994</c:v>
                      </c:pt>
                      <c:pt idx="25061">
                        <c:v>6.7200925925920645</c:v>
                      </c:pt>
                      <c:pt idx="25062">
                        <c:v>6.7203356481462295</c:v>
                      </c:pt>
                      <c:pt idx="25063">
                        <c:v>6.7205787037003946</c:v>
                      </c:pt>
                      <c:pt idx="25064">
                        <c:v>6.7208217592545596</c:v>
                      </c:pt>
                      <c:pt idx="25065">
                        <c:v>6.7210648148160006</c:v>
                      </c:pt>
                      <c:pt idx="25066">
                        <c:v>6.7213078703701656</c:v>
                      </c:pt>
                      <c:pt idx="25067">
                        <c:v>6.7215509259243307</c:v>
                      </c:pt>
                      <c:pt idx="25068">
                        <c:v>6.7217939814784957</c:v>
                      </c:pt>
                      <c:pt idx="25069">
                        <c:v>6.7220370370326608</c:v>
                      </c:pt>
                      <c:pt idx="25070">
                        <c:v>6.7222800925941018</c:v>
                      </c:pt>
                      <c:pt idx="25071">
                        <c:v>6.7225231481482668</c:v>
                      </c:pt>
                      <c:pt idx="25072">
                        <c:v>6.7227662037024318</c:v>
                      </c:pt>
                      <c:pt idx="25073">
                        <c:v>6.7230092592565969</c:v>
                      </c:pt>
                      <c:pt idx="25074">
                        <c:v>6.7232523148107619</c:v>
                      </c:pt>
                      <c:pt idx="25075">
                        <c:v>6.7234953703722029</c:v>
                      </c:pt>
                      <c:pt idx="25076">
                        <c:v>6.7237384259263679</c:v>
                      </c:pt>
                      <c:pt idx="25077">
                        <c:v>6.723981481480533</c:v>
                      </c:pt>
                      <c:pt idx="25078">
                        <c:v>6.724224537034698</c:v>
                      </c:pt>
                      <c:pt idx="25079">
                        <c:v>6.7244675925888631</c:v>
                      </c:pt>
                      <c:pt idx="25080">
                        <c:v>6.7247106481430281</c:v>
                      </c:pt>
                      <c:pt idx="25081">
                        <c:v>6.7249537037044691</c:v>
                      </c:pt>
                      <c:pt idx="25082">
                        <c:v>6.7251967592586341</c:v>
                      </c:pt>
                      <c:pt idx="25083">
                        <c:v>6.7254398148127992</c:v>
                      </c:pt>
                      <c:pt idx="25084">
                        <c:v>6.7256828703669642</c:v>
                      </c:pt>
                      <c:pt idx="25085">
                        <c:v>6.7259259259211293</c:v>
                      </c:pt>
                      <c:pt idx="25086">
                        <c:v>6.7261689814825703</c:v>
                      </c:pt>
                      <c:pt idx="25087">
                        <c:v>6.7264120370367353</c:v>
                      </c:pt>
                      <c:pt idx="25088">
                        <c:v>6.7266550925909003</c:v>
                      </c:pt>
                      <c:pt idx="25089">
                        <c:v>6.7268981481450654</c:v>
                      </c:pt>
                      <c:pt idx="25090">
                        <c:v>6.7271412036992304</c:v>
                      </c:pt>
                      <c:pt idx="25091">
                        <c:v>6.7273958333301751</c:v>
                      </c:pt>
                      <c:pt idx="25092">
                        <c:v>6.7276388888843401</c:v>
                      </c:pt>
                      <c:pt idx="25093">
                        <c:v>6.7278819444457811</c:v>
                      </c:pt>
                      <c:pt idx="25094">
                        <c:v>6.7281249999999462</c:v>
                      </c:pt>
                      <c:pt idx="25095">
                        <c:v>6.7283680555541112</c:v>
                      </c:pt>
                      <c:pt idx="25096">
                        <c:v>6.7286111111082763</c:v>
                      </c:pt>
                      <c:pt idx="25097">
                        <c:v>6.7288541666624413</c:v>
                      </c:pt>
                      <c:pt idx="25098">
                        <c:v>6.7290972222238823</c:v>
                      </c:pt>
                      <c:pt idx="25099">
                        <c:v>6.7293402777780473</c:v>
                      </c:pt>
                      <c:pt idx="25100">
                        <c:v>6.7295833333322124</c:v>
                      </c:pt>
                      <c:pt idx="25101">
                        <c:v>6.7298263888863774</c:v>
                      </c:pt>
                      <c:pt idx="25102">
                        <c:v>6.7300694444405424</c:v>
                      </c:pt>
                      <c:pt idx="25103">
                        <c:v>6.7303125000019834</c:v>
                      </c:pt>
                      <c:pt idx="25104">
                        <c:v>6.7305555555561485</c:v>
                      </c:pt>
                      <c:pt idx="25105">
                        <c:v>6.7307986111103135</c:v>
                      </c:pt>
                      <c:pt idx="25106">
                        <c:v>6.7310416666644786</c:v>
                      </c:pt>
                      <c:pt idx="25107">
                        <c:v>6.7312847222186436</c:v>
                      </c:pt>
                      <c:pt idx="25108">
                        <c:v>6.7315277777728086</c:v>
                      </c:pt>
                      <c:pt idx="25109">
                        <c:v>6.7317708333342496</c:v>
                      </c:pt>
                      <c:pt idx="25110">
                        <c:v>6.7320138888884147</c:v>
                      </c:pt>
                      <c:pt idx="25111">
                        <c:v>6.7322569444425797</c:v>
                      </c:pt>
                      <c:pt idx="25112">
                        <c:v>6.7324999999967448</c:v>
                      </c:pt>
                      <c:pt idx="25113">
                        <c:v>6.7327430555509098</c:v>
                      </c:pt>
                      <c:pt idx="25114">
                        <c:v>6.7329861111123508</c:v>
                      </c:pt>
                      <c:pt idx="25115">
                        <c:v>6.7332291666665158</c:v>
                      </c:pt>
                      <c:pt idx="25116">
                        <c:v>6.7334722222206809</c:v>
                      </c:pt>
                      <c:pt idx="25117">
                        <c:v>6.7337152777748459</c:v>
                      </c:pt>
                      <c:pt idx="25118">
                        <c:v>6.7339583333290109</c:v>
                      </c:pt>
                      <c:pt idx="25119">
                        <c:v>6.7342013888904519</c:v>
                      </c:pt>
                      <c:pt idx="25120">
                        <c:v>6.734444444444617</c:v>
                      </c:pt>
                      <c:pt idx="25121">
                        <c:v>6.734687499998782</c:v>
                      </c:pt>
                      <c:pt idx="25122">
                        <c:v>6.7349305555529471</c:v>
                      </c:pt>
                      <c:pt idx="25123">
                        <c:v>6.7351736111071121</c:v>
                      </c:pt>
                      <c:pt idx="25124">
                        <c:v>6.7354166666685531</c:v>
                      </c:pt>
                      <c:pt idx="25125">
                        <c:v>6.7356597222227181</c:v>
                      </c:pt>
                      <c:pt idx="25126">
                        <c:v>6.7359027777768832</c:v>
                      </c:pt>
                      <c:pt idx="25127">
                        <c:v>6.7361458333310482</c:v>
                      </c:pt>
                      <c:pt idx="25128">
                        <c:v>6.7363888888852133</c:v>
                      </c:pt>
                      <c:pt idx="25129">
                        <c:v>6.7366319444393783</c:v>
                      </c:pt>
                      <c:pt idx="25130">
                        <c:v>6.7368750000008193</c:v>
                      </c:pt>
                      <c:pt idx="25131">
                        <c:v>6.7371180555549843</c:v>
                      </c:pt>
                      <c:pt idx="25132">
                        <c:v>6.7373611111091494</c:v>
                      </c:pt>
                      <c:pt idx="25133">
                        <c:v>6.7376041666633144</c:v>
                      </c:pt>
                      <c:pt idx="25134">
                        <c:v>6.7378472222174794</c:v>
                      </c:pt>
                      <c:pt idx="25135">
                        <c:v>6.7380902777789204</c:v>
                      </c:pt>
                      <c:pt idx="25136">
                        <c:v>6.7383333333330855</c:v>
                      </c:pt>
                      <c:pt idx="25137">
                        <c:v>6.7385763888872505</c:v>
                      </c:pt>
                      <c:pt idx="25138">
                        <c:v>6.7388194444414156</c:v>
                      </c:pt>
                      <c:pt idx="25139">
                        <c:v>6.7390740740723603</c:v>
                      </c:pt>
                      <c:pt idx="25140">
                        <c:v>6.7393171296265253</c:v>
                      </c:pt>
                      <c:pt idx="25141">
                        <c:v>6.7395601851806903</c:v>
                      </c:pt>
                      <c:pt idx="25142">
                        <c:v>6.7398032407421313</c:v>
                      </c:pt>
                      <c:pt idx="25143">
                        <c:v>6.7400462962962964</c:v>
                      </c:pt>
                      <c:pt idx="25144">
                        <c:v>6.7402893518504614</c:v>
                      </c:pt>
                      <c:pt idx="25145">
                        <c:v>6.7405324074046264</c:v>
                      </c:pt>
                      <c:pt idx="25146">
                        <c:v>6.7407754629587915</c:v>
                      </c:pt>
                      <c:pt idx="25147">
                        <c:v>6.7410185185202325</c:v>
                      </c:pt>
                      <c:pt idx="25148">
                        <c:v>6.7412615740743975</c:v>
                      </c:pt>
                      <c:pt idx="25149">
                        <c:v>6.7415046296285626</c:v>
                      </c:pt>
                      <c:pt idx="25150">
                        <c:v>6.7417476851827276</c:v>
                      </c:pt>
                      <c:pt idx="25151">
                        <c:v>6.7419907407368926</c:v>
                      </c:pt>
                      <c:pt idx="25152">
                        <c:v>6.7422337962983336</c:v>
                      </c:pt>
                      <c:pt idx="25153">
                        <c:v>6.7424768518524987</c:v>
                      </c:pt>
                      <c:pt idx="25154">
                        <c:v>6.7427199074066637</c:v>
                      </c:pt>
                      <c:pt idx="25155">
                        <c:v>6.7429629629608288</c:v>
                      </c:pt>
                      <c:pt idx="25156">
                        <c:v>6.7432060185149938</c:v>
                      </c:pt>
                      <c:pt idx="25157">
                        <c:v>6.7434490740691588</c:v>
                      </c:pt>
                      <c:pt idx="25158">
                        <c:v>6.7436921296305998</c:v>
                      </c:pt>
                      <c:pt idx="25159">
                        <c:v>6.7439351851847649</c:v>
                      </c:pt>
                      <c:pt idx="25160">
                        <c:v>6.7441782407389299</c:v>
                      </c:pt>
                      <c:pt idx="25161">
                        <c:v>6.7444212962930949</c:v>
                      </c:pt>
                      <c:pt idx="25162">
                        <c:v>6.74466435184726</c:v>
                      </c:pt>
                      <c:pt idx="25163">
                        <c:v>6.744907407408701</c:v>
                      </c:pt>
                      <c:pt idx="25164">
                        <c:v>6.745150462962866</c:v>
                      </c:pt>
                      <c:pt idx="25165">
                        <c:v>6.7453935185170311</c:v>
                      </c:pt>
                      <c:pt idx="25166">
                        <c:v>6.7456365740711961</c:v>
                      </c:pt>
                      <c:pt idx="25167">
                        <c:v>6.7458796296253611</c:v>
                      </c:pt>
                      <c:pt idx="25168">
                        <c:v>6.7461226851868021</c:v>
                      </c:pt>
                      <c:pt idx="25169">
                        <c:v>6.7463657407409672</c:v>
                      </c:pt>
                      <c:pt idx="25170">
                        <c:v>6.7466087962951322</c:v>
                      </c:pt>
                      <c:pt idx="25171">
                        <c:v>6.7468518518492973</c:v>
                      </c:pt>
                      <c:pt idx="25172">
                        <c:v>6.7470949074034623</c:v>
                      </c:pt>
                      <c:pt idx="25173">
                        <c:v>6.7473379629649033</c:v>
                      </c:pt>
                      <c:pt idx="25174">
                        <c:v>6.7475810185190683</c:v>
                      </c:pt>
                      <c:pt idx="25175">
                        <c:v>6.7478240740732334</c:v>
                      </c:pt>
                      <c:pt idx="25176">
                        <c:v>6.7480671296273984</c:v>
                      </c:pt>
                      <c:pt idx="25177">
                        <c:v>6.7483101851815634</c:v>
                      </c:pt>
                      <c:pt idx="25178">
                        <c:v>6.7485532407357285</c:v>
                      </c:pt>
                      <c:pt idx="25179">
                        <c:v>6.7487962962971695</c:v>
                      </c:pt>
                      <c:pt idx="25180">
                        <c:v>6.7490393518513345</c:v>
                      </c:pt>
                      <c:pt idx="25181">
                        <c:v>6.7492824074054996</c:v>
                      </c:pt>
                      <c:pt idx="25182">
                        <c:v>6.7495254629596646</c:v>
                      </c:pt>
                      <c:pt idx="25183">
                        <c:v>6.7497685185138296</c:v>
                      </c:pt>
                      <c:pt idx="25184">
                        <c:v>6.7500115740752706</c:v>
                      </c:pt>
                      <c:pt idx="25185">
                        <c:v>6.7502546296294357</c:v>
                      </c:pt>
                      <c:pt idx="25186">
                        <c:v>6.7504976851836007</c:v>
                      </c:pt>
                      <c:pt idx="25187">
                        <c:v>6.7507407407377658</c:v>
                      </c:pt>
                      <c:pt idx="25188">
                        <c:v>6.7509953703687104</c:v>
                      </c:pt>
                      <c:pt idx="25189">
                        <c:v>6.7512384259228755</c:v>
                      </c:pt>
                      <c:pt idx="25190">
                        <c:v>6.7514814814770405</c:v>
                      </c:pt>
                      <c:pt idx="25191">
                        <c:v>6.7517245370384815</c:v>
                      </c:pt>
                      <c:pt idx="25192">
                        <c:v>6.7519675925926466</c:v>
                      </c:pt>
                      <c:pt idx="25193">
                        <c:v>6.7522106481468116</c:v>
                      </c:pt>
                      <c:pt idx="25194">
                        <c:v>6.7524537037009766</c:v>
                      </c:pt>
                      <c:pt idx="25195">
                        <c:v>6.7526967592551417</c:v>
                      </c:pt>
                      <c:pt idx="25196">
                        <c:v>6.7529398148165827</c:v>
                      </c:pt>
                      <c:pt idx="25197">
                        <c:v>6.7531828703707477</c:v>
                      </c:pt>
                      <c:pt idx="25198">
                        <c:v>6.7534259259249128</c:v>
                      </c:pt>
                      <c:pt idx="25199">
                        <c:v>6.7536689814790778</c:v>
                      </c:pt>
                      <c:pt idx="25200">
                        <c:v>6.7539120370332428</c:v>
                      </c:pt>
                      <c:pt idx="25201">
                        <c:v>6.7541550925946838</c:v>
                      </c:pt>
                      <c:pt idx="25202">
                        <c:v>6.7543981481488489</c:v>
                      </c:pt>
                      <c:pt idx="25203">
                        <c:v>6.7546412037030139</c:v>
                      </c:pt>
                      <c:pt idx="25204">
                        <c:v>6.7548842592571789</c:v>
                      </c:pt>
                      <c:pt idx="25205">
                        <c:v>6.755127314811344</c:v>
                      </c:pt>
                      <c:pt idx="25206">
                        <c:v>6.755370370365509</c:v>
                      </c:pt>
                      <c:pt idx="25207">
                        <c:v>6.75561342592695</c:v>
                      </c:pt>
                      <c:pt idx="25208">
                        <c:v>6.7558564814811151</c:v>
                      </c:pt>
                      <c:pt idx="25209">
                        <c:v>6.7560995370352801</c:v>
                      </c:pt>
                      <c:pt idx="25210">
                        <c:v>6.7563425925894451</c:v>
                      </c:pt>
                      <c:pt idx="25211">
                        <c:v>6.7565856481436102</c:v>
                      </c:pt>
                      <c:pt idx="25212">
                        <c:v>6.7568287037050512</c:v>
                      </c:pt>
                      <c:pt idx="25213">
                        <c:v>6.7570717592592162</c:v>
                      </c:pt>
                      <c:pt idx="25214">
                        <c:v>6.7573148148133813</c:v>
                      </c:pt>
                      <c:pt idx="25215">
                        <c:v>6.7575578703675463</c:v>
                      </c:pt>
                      <c:pt idx="25216">
                        <c:v>6.7578009259217113</c:v>
                      </c:pt>
                      <c:pt idx="25217">
                        <c:v>6.7580439814831523</c:v>
                      </c:pt>
                      <c:pt idx="25218">
                        <c:v>6.7582870370373174</c:v>
                      </c:pt>
                      <c:pt idx="25219">
                        <c:v>6.7585300925914824</c:v>
                      </c:pt>
                      <c:pt idx="25220">
                        <c:v>6.7587731481456474</c:v>
                      </c:pt>
                      <c:pt idx="25221">
                        <c:v>6.7590162036998125</c:v>
                      </c:pt>
                      <c:pt idx="25222">
                        <c:v>6.7592592592612535</c:v>
                      </c:pt>
                      <c:pt idx="25223">
                        <c:v>6.7595023148154185</c:v>
                      </c:pt>
                      <c:pt idx="25224">
                        <c:v>6.7597453703695836</c:v>
                      </c:pt>
                      <c:pt idx="25225">
                        <c:v>6.7599884259237486</c:v>
                      </c:pt>
                      <c:pt idx="25226">
                        <c:v>6.7602314814779136</c:v>
                      </c:pt>
                      <c:pt idx="25227">
                        <c:v>6.7604745370320787</c:v>
                      </c:pt>
                      <c:pt idx="25228">
                        <c:v>6.7607175925935197</c:v>
                      </c:pt>
                      <c:pt idx="25229">
                        <c:v>6.7609606481476847</c:v>
                      </c:pt>
                      <c:pt idx="25230">
                        <c:v>6.7612037037018498</c:v>
                      </c:pt>
                      <c:pt idx="25231">
                        <c:v>6.7614467592560148</c:v>
                      </c:pt>
                      <c:pt idx="25232">
                        <c:v>6.7616898148101798</c:v>
                      </c:pt>
                      <c:pt idx="25233">
                        <c:v>6.7619328703716208</c:v>
                      </c:pt>
                      <c:pt idx="25234">
                        <c:v>6.7621759259257859</c:v>
                      </c:pt>
                      <c:pt idx="25235">
                        <c:v>6.7624189814799509</c:v>
                      </c:pt>
                      <c:pt idx="25236">
                        <c:v>6.7626736111108956</c:v>
                      </c:pt>
                      <c:pt idx="25237">
                        <c:v>6.7629166666650606</c:v>
                      </c:pt>
                      <c:pt idx="25238">
                        <c:v>6.7631597222192257</c:v>
                      </c:pt>
                      <c:pt idx="25239">
                        <c:v>6.7634027777733907</c:v>
                      </c:pt>
                      <c:pt idx="25240">
                        <c:v>6.7636458333348317</c:v>
                      </c:pt>
                      <c:pt idx="25241">
                        <c:v>6.7638888888889968</c:v>
                      </c:pt>
                      <c:pt idx="25242">
                        <c:v>6.7641319444431618</c:v>
                      </c:pt>
                      <c:pt idx="25243">
                        <c:v>6.7643749999973268</c:v>
                      </c:pt>
                      <c:pt idx="25244">
                        <c:v>6.7646180555514919</c:v>
                      </c:pt>
                      <c:pt idx="25245">
                        <c:v>6.7648611111129329</c:v>
                      </c:pt>
                      <c:pt idx="25246">
                        <c:v>6.7651041666670979</c:v>
                      </c:pt>
                      <c:pt idx="25247">
                        <c:v>6.7653472222212629</c:v>
                      </c:pt>
                      <c:pt idx="25248">
                        <c:v>6.765590277775428</c:v>
                      </c:pt>
                      <c:pt idx="25249">
                        <c:v>6.765833333329593</c:v>
                      </c:pt>
                      <c:pt idx="25250">
                        <c:v>6.7660763888837581</c:v>
                      </c:pt>
                      <c:pt idx="25251">
                        <c:v>6.7663194444451991</c:v>
                      </c:pt>
                      <c:pt idx="25252">
                        <c:v>6.7665624999993641</c:v>
                      </c:pt>
                      <c:pt idx="25253">
                        <c:v>6.7668055555535291</c:v>
                      </c:pt>
                      <c:pt idx="25254">
                        <c:v>6.7670486111076942</c:v>
                      </c:pt>
                      <c:pt idx="25255">
                        <c:v>6.7672916666618592</c:v>
                      </c:pt>
                      <c:pt idx="25256">
                        <c:v>6.7675347222233002</c:v>
                      </c:pt>
                      <c:pt idx="25257">
                        <c:v>6.7677777777774653</c:v>
                      </c:pt>
                      <c:pt idx="25258">
                        <c:v>6.7680208333316303</c:v>
                      </c:pt>
                      <c:pt idx="25259">
                        <c:v>6.7682638888857953</c:v>
                      </c:pt>
                      <c:pt idx="25260">
                        <c:v>6.7685069444399604</c:v>
                      </c:pt>
                      <c:pt idx="25261">
                        <c:v>6.7687500000014014</c:v>
                      </c:pt>
                      <c:pt idx="25262">
                        <c:v>6.7689930555555664</c:v>
                      </c:pt>
                      <c:pt idx="25263">
                        <c:v>6.7692361111097314</c:v>
                      </c:pt>
                      <c:pt idx="25264">
                        <c:v>6.7694791666638965</c:v>
                      </c:pt>
                      <c:pt idx="25265">
                        <c:v>6.7697222222180615</c:v>
                      </c:pt>
                      <c:pt idx="25266">
                        <c:v>6.7699652777795025</c:v>
                      </c:pt>
                      <c:pt idx="25267">
                        <c:v>6.7702083333336676</c:v>
                      </c:pt>
                      <c:pt idx="25268">
                        <c:v>6.7704513888878326</c:v>
                      </c:pt>
                      <c:pt idx="25269">
                        <c:v>6.7706944444419976</c:v>
                      </c:pt>
                      <c:pt idx="25270">
                        <c:v>6.7709374999961627</c:v>
                      </c:pt>
                      <c:pt idx="25271">
                        <c:v>6.7711805555576037</c:v>
                      </c:pt>
                      <c:pt idx="25272">
                        <c:v>6.7714236111117687</c:v>
                      </c:pt>
                      <c:pt idx="25273">
                        <c:v>6.7716666666659338</c:v>
                      </c:pt>
                      <c:pt idx="25274">
                        <c:v>6.7719097222200988</c:v>
                      </c:pt>
                      <c:pt idx="25275">
                        <c:v>6.7721527777742638</c:v>
                      </c:pt>
                      <c:pt idx="25276">
                        <c:v>6.7723958333284289</c:v>
                      </c:pt>
                      <c:pt idx="25277">
                        <c:v>6.7726388888898699</c:v>
                      </c:pt>
                      <c:pt idx="25278">
                        <c:v>6.7728819444440349</c:v>
                      </c:pt>
                      <c:pt idx="25279">
                        <c:v>6.7731249999981999</c:v>
                      </c:pt>
                      <c:pt idx="25280">
                        <c:v>6.773368055552365</c:v>
                      </c:pt>
                      <c:pt idx="25281">
                        <c:v>6.77361111110653</c:v>
                      </c:pt>
                      <c:pt idx="25282">
                        <c:v>6.773854166667971</c:v>
                      </c:pt>
                      <c:pt idx="25283">
                        <c:v>6.7740972222221361</c:v>
                      </c:pt>
                      <c:pt idx="25284">
                        <c:v>6.7743518518530808</c:v>
                      </c:pt>
                      <c:pt idx="25285">
                        <c:v>6.7745949074072458</c:v>
                      </c:pt>
                      <c:pt idx="25286">
                        <c:v>6.7748379629614108</c:v>
                      </c:pt>
                      <c:pt idx="25287">
                        <c:v>6.7750810185155759</c:v>
                      </c:pt>
                      <c:pt idx="25288">
                        <c:v>6.7753240740697409</c:v>
                      </c:pt>
                      <c:pt idx="25289">
                        <c:v>6.7755671296311819</c:v>
                      </c:pt>
                      <c:pt idx="25290">
                        <c:v>6.7758101851853469</c:v>
                      </c:pt>
                      <c:pt idx="25291">
                        <c:v>6.776053240739512</c:v>
                      </c:pt>
                      <c:pt idx="25292">
                        <c:v>6.776296296293677</c:v>
                      </c:pt>
                      <c:pt idx="25293">
                        <c:v>6.7765393518478421</c:v>
                      </c:pt>
                      <c:pt idx="25294">
                        <c:v>6.7767824074092831</c:v>
                      </c:pt>
                      <c:pt idx="25295">
                        <c:v>6.7770254629634481</c:v>
                      </c:pt>
                      <c:pt idx="25296">
                        <c:v>6.7772685185176131</c:v>
                      </c:pt>
                      <c:pt idx="25297">
                        <c:v>6.7775115740717782</c:v>
                      </c:pt>
                      <c:pt idx="25298">
                        <c:v>6.7777546296259432</c:v>
                      </c:pt>
                      <c:pt idx="25299">
                        <c:v>6.7779976851801083</c:v>
                      </c:pt>
                      <c:pt idx="25300">
                        <c:v>6.7782407407415493</c:v>
                      </c:pt>
                      <c:pt idx="25301">
                        <c:v>6.7784837962957143</c:v>
                      </c:pt>
                      <c:pt idx="25302">
                        <c:v>6.7787268518498793</c:v>
                      </c:pt>
                      <c:pt idx="25303">
                        <c:v>6.7789699074040444</c:v>
                      </c:pt>
                      <c:pt idx="25304">
                        <c:v>6.7792129629582094</c:v>
                      </c:pt>
                      <c:pt idx="25305">
                        <c:v>6.7794560185196504</c:v>
                      </c:pt>
                      <c:pt idx="25306">
                        <c:v>6.7796990740738154</c:v>
                      </c:pt>
                      <c:pt idx="25307">
                        <c:v>6.7799421296279805</c:v>
                      </c:pt>
                      <c:pt idx="25308">
                        <c:v>6.7801851851821455</c:v>
                      </c:pt>
                      <c:pt idx="25309">
                        <c:v>6.7804282407363106</c:v>
                      </c:pt>
                      <c:pt idx="25310">
                        <c:v>6.7806712962977516</c:v>
                      </c:pt>
                      <c:pt idx="25311">
                        <c:v>6.7809143518519166</c:v>
                      </c:pt>
                      <c:pt idx="25312">
                        <c:v>6.7811574074060816</c:v>
                      </c:pt>
                      <c:pt idx="25313">
                        <c:v>6.7814004629602467</c:v>
                      </c:pt>
                      <c:pt idx="25314">
                        <c:v>6.7816435185144117</c:v>
                      </c:pt>
                      <c:pt idx="25315">
                        <c:v>6.7818865740758527</c:v>
                      </c:pt>
                      <c:pt idx="25316">
                        <c:v>6.7821296296300178</c:v>
                      </c:pt>
                      <c:pt idx="25317">
                        <c:v>6.7823726851841828</c:v>
                      </c:pt>
                      <c:pt idx="25318">
                        <c:v>6.7826157407383478</c:v>
                      </c:pt>
                      <c:pt idx="25319">
                        <c:v>6.7828587962925129</c:v>
                      </c:pt>
                      <c:pt idx="25320">
                        <c:v>6.7831018518539539</c:v>
                      </c:pt>
                      <c:pt idx="25321">
                        <c:v>6.7833449074081189</c:v>
                      </c:pt>
                      <c:pt idx="25322">
                        <c:v>6.7835879629622839</c:v>
                      </c:pt>
                      <c:pt idx="25323">
                        <c:v>6.783831018516449</c:v>
                      </c:pt>
                      <c:pt idx="25324">
                        <c:v>6.784074074070614</c:v>
                      </c:pt>
                      <c:pt idx="25325">
                        <c:v>6.7843171296247791</c:v>
                      </c:pt>
                      <c:pt idx="25326">
                        <c:v>6.7845601851862201</c:v>
                      </c:pt>
                      <c:pt idx="25327">
                        <c:v>6.7848032407403851</c:v>
                      </c:pt>
                      <c:pt idx="25328">
                        <c:v>6.7850462962945501</c:v>
                      </c:pt>
                      <c:pt idx="25329">
                        <c:v>6.7852893518487152</c:v>
                      </c:pt>
                      <c:pt idx="25330">
                        <c:v>6.7855324074028802</c:v>
                      </c:pt>
                      <c:pt idx="25331">
                        <c:v>6.7857754629643212</c:v>
                      </c:pt>
                      <c:pt idx="25332">
                        <c:v>6.7860185185184863</c:v>
                      </c:pt>
                      <c:pt idx="25333">
                        <c:v>6.7862731481494309</c:v>
                      </c:pt>
                      <c:pt idx="25334">
                        <c:v>6.786516203703596</c:v>
                      </c:pt>
                      <c:pt idx="25335">
                        <c:v>6.786759259257761</c:v>
                      </c:pt>
                      <c:pt idx="25336">
                        <c:v>6.7870023148119261</c:v>
                      </c:pt>
                      <c:pt idx="25337">
                        <c:v>6.7872453703660911</c:v>
                      </c:pt>
                      <c:pt idx="25338">
                        <c:v>6.7874884259275321</c:v>
                      </c:pt>
                      <c:pt idx="25339">
                        <c:v>6.7877314814816971</c:v>
                      </c:pt>
                      <c:pt idx="25340">
                        <c:v>6.7879745370358622</c:v>
                      </c:pt>
                      <c:pt idx="25341">
                        <c:v>6.7882175925900272</c:v>
                      </c:pt>
                      <c:pt idx="25342">
                        <c:v>6.7884606481441923</c:v>
                      </c:pt>
                      <c:pt idx="25343">
                        <c:v>6.7887037037056333</c:v>
                      </c:pt>
                      <c:pt idx="25344">
                        <c:v>6.7889467592597983</c:v>
                      </c:pt>
                      <c:pt idx="25345">
                        <c:v>6.7891898148139633</c:v>
                      </c:pt>
                      <c:pt idx="25346">
                        <c:v>6.7894328703681284</c:v>
                      </c:pt>
                      <c:pt idx="25347">
                        <c:v>6.7896759259222934</c:v>
                      </c:pt>
                      <c:pt idx="25348">
                        <c:v>6.7899189814764584</c:v>
                      </c:pt>
                      <c:pt idx="25349">
                        <c:v>6.7901620370378994</c:v>
                      </c:pt>
                      <c:pt idx="25350">
                        <c:v>6.7904050925920645</c:v>
                      </c:pt>
                      <c:pt idx="25351">
                        <c:v>6.7906481481462295</c:v>
                      </c:pt>
                      <c:pt idx="25352">
                        <c:v>6.7908912037003946</c:v>
                      </c:pt>
                      <c:pt idx="25353">
                        <c:v>6.7911342592545596</c:v>
                      </c:pt>
                      <c:pt idx="25354">
                        <c:v>6.7913773148160006</c:v>
                      </c:pt>
                      <c:pt idx="25355">
                        <c:v>6.7916203703701656</c:v>
                      </c:pt>
                      <c:pt idx="25356">
                        <c:v>6.7918634259243307</c:v>
                      </c:pt>
                      <c:pt idx="25357">
                        <c:v>6.7921064814784957</c:v>
                      </c:pt>
                      <c:pt idx="25358">
                        <c:v>6.7923495370326608</c:v>
                      </c:pt>
                      <c:pt idx="25359">
                        <c:v>6.7925925925941018</c:v>
                      </c:pt>
                      <c:pt idx="25360">
                        <c:v>6.7928356481482668</c:v>
                      </c:pt>
                      <c:pt idx="25361">
                        <c:v>6.7930787037024318</c:v>
                      </c:pt>
                      <c:pt idx="25362">
                        <c:v>6.7933217592565969</c:v>
                      </c:pt>
                      <c:pt idx="25363">
                        <c:v>6.7935648148107619</c:v>
                      </c:pt>
                      <c:pt idx="25364">
                        <c:v>6.7938078703722029</c:v>
                      </c:pt>
                      <c:pt idx="25365">
                        <c:v>6.7940509259263679</c:v>
                      </c:pt>
                      <c:pt idx="25366">
                        <c:v>6.794293981480533</c:v>
                      </c:pt>
                      <c:pt idx="25367">
                        <c:v>6.794537037034698</c:v>
                      </c:pt>
                      <c:pt idx="25368">
                        <c:v>6.7947800925888631</c:v>
                      </c:pt>
                      <c:pt idx="25369">
                        <c:v>6.7950231481430281</c:v>
                      </c:pt>
                      <c:pt idx="25370">
                        <c:v>6.7952662037044691</c:v>
                      </c:pt>
                      <c:pt idx="25371">
                        <c:v>6.7955092592586341</c:v>
                      </c:pt>
                      <c:pt idx="25372">
                        <c:v>6.7957523148127992</c:v>
                      </c:pt>
                      <c:pt idx="25373">
                        <c:v>6.7959953703669642</c:v>
                      </c:pt>
                      <c:pt idx="25374">
                        <c:v>6.7962384259211293</c:v>
                      </c:pt>
                      <c:pt idx="25375">
                        <c:v>6.7964814814825703</c:v>
                      </c:pt>
                      <c:pt idx="25376">
                        <c:v>6.7967245370367353</c:v>
                      </c:pt>
                      <c:pt idx="25377">
                        <c:v>6.7969675925909003</c:v>
                      </c:pt>
                      <c:pt idx="25378">
                        <c:v>6.7972106481450654</c:v>
                      </c:pt>
                      <c:pt idx="25379">
                        <c:v>6.7974537036992304</c:v>
                      </c:pt>
                      <c:pt idx="25380">
                        <c:v>6.7976967592606714</c:v>
                      </c:pt>
                      <c:pt idx="25381">
                        <c:v>6.7979513888843401</c:v>
                      </c:pt>
                      <c:pt idx="25382">
                        <c:v>6.7981944444457811</c:v>
                      </c:pt>
                      <c:pt idx="25383">
                        <c:v>6.7984374999999462</c:v>
                      </c:pt>
                      <c:pt idx="25384">
                        <c:v>6.7986805555541112</c:v>
                      </c:pt>
                      <c:pt idx="25385">
                        <c:v>6.7989236111082763</c:v>
                      </c:pt>
                      <c:pt idx="25386">
                        <c:v>6.7991666666624413</c:v>
                      </c:pt>
                      <c:pt idx="25387">
                        <c:v>6.7994097222238823</c:v>
                      </c:pt>
                      <c:pt idx="25388">
                        <c:v>6.7996527777780473</c:v>
                      </c:pt>
                      <c:pt idx="25389">
                        <c:v>6.7998958333322124</c:v>
                      </c:pt>
                      <c:pt idx="25390">
                        <c:v>6.8001388888863774</c:v>
                      </c:pt>
                      <c:pt idx="25391">
                        <c:v>6.8003819444405424</c:v>
                      </c:pt>
                      <c:pt idx="25392">
                        <c:v>6.8006250000019834</c:v>
                      </c:pt>
                      <c:pt idx="25393">
                        <c:v>6.8008680555561485</c:v>
                      </c:pt>
                      <c:pt idx="25394">
                        <c:v>6.8011111111103135</c:v>
                      </c:pt>
                      <c:pt idx="25395">
                        <c:v>6.8013541666644786</c:v>
                      </c:pt>
                      <c:pt idx="25396">
                        <c:v>6.8015972222186436</c:v>
                      </c:pt>
                      <c:pt idx="25397">
                        <c:v>6.8018402777728086</c:v>
                      </c:pt>
                      <c:pt idx="25398">
                        <c:v>6.8020833333342496</c:v>
                      </c:pt>
                      <c:pt idx="25399">
                        <c:v>6.8023263888884147</c:v>
                      </c:pt>
                      <c:pt idx="25400">
                        <c:v>6.8025694444425797</c:v>
                      </c:pt>
                      <c:pt idx="25401">
                        <c:v>6.8028124999967448</c:v>
                      </c:pt>
                      <c:pt idx="25402">
                        <c:v>6.8030555555509098</c:v>
                      </c:pt>
                      <c:pt idx="25403">
                        <c:v>6.8032986111123508</c:v>
                      </c:pt>
                      <c:pt idx="25404">
                        <c:v>6.8035416666665158</c:v>
                      </c:pt>
                      <c:pt idx="25405">
                        <c:v>6.8037847222206809</c:v>
                      </c:pt>
                      <c:pt idx="25406">
                        <c:v>6.8040277777748459</c:v>
                      </c:pt>
                      <c:pt idx="25407">
                        <c:v>6.8042708333290109</c:v>
                      </c:pt>
                      <c:pt idx="25408">
                        <c:v>6.8045138888904519</c:v>
                      </c:pt>
                      <c:pt idx="25409">
                        <c:v>6.804756944444617</c:v>
                      </c:pt>
                      <c:pt idx="25410">
                        <c:v>6.804999999998782</c:v>
                      </c:pt>
                      <c:pt idx="25411">
                        <c:v>6.8052430555529471</c:v>
                      </c:pt>
                      <c:pt idx="25412">
                        <c:v>6.8054861111071121</c:v>
                      </c:pt>
                      <c:pt idx="25413">
                        <c:v>6.8057291666685531</c:v>
                      </c:pt>
                      <c:pt idx="25414">
                        <c:v>6.8059722222227181</c:v>
                      </c:pt>
                      <c:pt idx="25415">
                        <c:v>6.8062152777768832</c:v>
                      </c:pt>
                      <c:pt idx="25416">
                        <c:v>6.8064583333310482</c:v>
                      </c:pt>
                      <c:pt idx="25417">
                        <c:v>6.8067013888852133</c:v>
                      </c:pt>
                      <c:pt idx="25418">
                        <c:v>6.8069444444393783</c:v>
                      </c:pt>
                      <c:pt idx="25419">
                        <c:v>6.8071875000008193</c:v>
                      </c:pt>
                      <c:pt idx="25420">
                        <c:v>6.8074305555549843</c:v>
                      </c:pt>
                      <c:pt idx="25421">
                        <c:v>6.8076736111091494</c:v>
                      </c:pt>
                      <c:pt idx="25422">
                        <c:v>6.8079166666633144</c:v>
                      </c:pt>
                      <c:pt idx="25423">
                        <c:v>6.8081597222174794</c:v>
                      </c:pt>
                      <c:pt idx="25424">
                        <c:v>6.8084027777789204</c:v>
                      </c:pt>
                      <c:pt idx="25425">
                        <c:v>6.8086458333330855</c:v>
                      </c:pt>
                      <c:pt idx="25426">
                        <c:v>6.8088888888872505</c:v>
                      </c:pt>
                      <c:pt idx="25427">
                        <c:v>6.8091319444414156</c:v>
                      </c:pt>
                      <c:pt idx="25428">
                        <c:v>6.8093749999955806</c:v>
                      </c:pt>
                      <c:pt idx="25429">
                        <c:v>6.8096180555570216</c:v>
                      </c:pt>
                      <c:pt idx="25430">
                        <c:v>6.8098726851806903</c:v>
                      </c:pt>
                      <c:pt idx="25431">
                        <c:v>6.8101157407421313</c:v>
                      </c:pt>
                      <c:pt idx="25432">
                        <c:v>6.8103587962962964</c:v>
                      </c:pt>
                      <c:pt idx="25433">
                        <c:v>6.8106018518504614</c:v>
                      </c:pt>
                      <c:pt idx="25434">
                        <c:v>6.8108449074046264</c:v>
                      </c:pt>
                      <c:pt idx="25435">
                        <c:v>6.8110879629587915</c:v>
                      </c:pt>
                      <c:pt idx="25436">
                        <c:v>6.8113310185202325</c:v>
                      </c:pt>
                      <c:pt idx="25437">
                        <c:v>6.8115740740743975</c:v>
                      </c:pt>
                      <c:pt idx="25438">
                        <c:v>6.8118171296285626</c:v>
                      </c:pt>
                      <c:pt idx="25439">
                        <c:v>6.8120601851827276</c:v>
                      </c:pt>
                      <c:pt idx="25440">
                        <c:v>6.8123032407368926</c:v>
                      </c:pt>
                      <c:pt idx="25441">
                        <c:v>6.8125462962983336</c:v>
                      </c:pt>
                      <c:pt idx="25442">
                        <c:v>6.8127893518524987</c:v>
                      </c:pt>
                      <c:pt idx="25443">
                        <c:v>6.8130324074066637</c:v>
                      </c:pt>
                      <c:pt idx="25444">
                        <c:v>6.8132754629608288</c:v>
                      </c:pt>
                      <c:pt idx="25445">
                        <c:v>6.8135185185149938</c:v>
                      </c:pt>
                      <c:pt idx="25446">
                        <c:v>6.8137615740691588</c:v>
                      </c:pt>
                      <c:pt idx="25447">
                        <c:v>6.8140046296305998</c:v>
                      </c:pt>
                      <c:pt idx="25448">
                        <c:v>6.8142476851847649</c:v>
                      </c:pt>
                      <c:pt idx="25449">
                        <c:v>6.8144907407389299</c:v>
                      </c:pt>
                      <c:pt idx="25450">
                        <c:v>6.8147337962930949</c:v>
                      </c:pt>
                      <c:pt idx="25451">
                        <c:v>6.81497685184726</c:v>
                      </c:pt>
                      <c:pt idx="25452">
                        <c:v>6.815219907408701</c:v>
                      </c:pt>
                      <c:pt idx="25453">
                        <c:v>6.815462962962866</c:v>
                      </c:pt>
                      <c:pt idx="25454">
                        <c:v>6.8157060185170311</c:v>
                      </c:pt>
                      <c:pt idx="25455">
                        <c:v>6.8159490740711961</c:v>
                      </c:pt>
                      <c:pt idx="25456">
                        <c:v>6.8161921296253611</c:v>
                      </c:pt>
                      <c:pt idx="25457">
                        <c:v>6.8164351851868021</c:v>
                      </c:pt>
                      <c:pt idx="25458">
                        <c:v>6.8166782407409672</c:v>
                      </c:pt>
                      <c:pt idx="25459">
                        <c:v>6.8169212962951322</c:v>
                      </c:pt>
                      <c:pt idx="25460">
                        <c:v>6.8171643518492973</c:v>
                      </c:pt>
                      <c:pt idx="25461">
                        <c:v>6.8174074074034623</c:v>
                      </c:pt>
                      <c:pt idx="25462">
                        <c:v>6.8176504629649033</c:v>
                      </c:pt>
                      <c:pt idx="25463">
                        <c:v>6.8178935185190683</c:v>
                      </c:pt>
                      <c:pt idx="25464">
                        <c:v>6.8181365740732334</c:v>
                      </c:pt>
                      <c:pt idx="25465">
                        <c:v>6.8183796296273984</c:v>
                      </c:pt>
                      <c:pt idx="25466">
                        <c:v>6.8186226851815634</c:v>
                      </c:pt>
                      <c:pt idx="25467">
                        <c:v>6.8188657407357285</c:v>
                      </c:pt>
                      <c:pt idx="25468">
                        <c:v>6.8191087962971695</c:v>
                      </c:pt>
                      <c:pt idx="25469">
                        <c:v>6.8193518518513345</c:v>
                      </c:pt>
                      <c:pt idx="25470">
                        <c:v>6.8195949074054996</c:v>
                      </c:pt>
                      <c:pt idx="25471">
                        <c:v>6.8198379629596646</c:v>
                      </c:pt>
                      <c:pt idx="25472">
                        <c:v>6.8200810185138296</c:v>
                      </c:pt>
                      <c:pt idx="25473">
                        <c:v>6.8203240740752706</c:v>
                      </c:pt>
                      <c:pt idx="25474">
                        <c:v>6.8205671296294357</c:v>
                      </c:pt>
                      <c:pt idx="25475">
                        <c:v>6.8208101851836007</c:v>
                      </c:pt>
                      <c:pt idx="25476">
                        <c:v>6.8210532407377658</c:v>
                      </c:pt>
                      <c:pt idx="25477">
                        <c:v>6.8212962962919308</c:v>
                      </c:pt>
                      <c:pt idx="25478">
                        <c:v>6.8215509259228755</c:v>
                      </c:pt>
                      <c:pt idx="25479">
                        <c:v>6.8217939814770405</c:v>
                      </c:pt>
                      <c:pt idx="25480">
                        <c:v>6.8220370370384815</c:v>
                      </c:pt>
                      <c:pt idx="25481">
                        <c:v>6.8222800925926466</c:v>
                      </c:pt>
                      <c:pt idx="25482">
                        <c:v>6.8225231481468116</c:v>
                      </c:pt>
                      <c:pt idx="25483">
                        <c:v>6.8227662037009766</c:v>
                      </c:pt>
                      <c:pt idx="25484">
                        <c:v>6.8230092592551417</c:v>
                      </c:pt>
                      <c:pt idx="25485">
                        <c:v>6.8232523148165827</c:v>
                      </c:pt>
                      <c:pt idx="25486">
                        <c:v>6.8234953703707477</c:v>
                      </c:pt>
                      <c:pt idx="25487">
                        <c:v>6.8237384259249128</c:v>
                      </c:pt>
                      <c:pt idx="25488">
                        <c:v>6.8239814814790778</c:v>
                      </c:pt>
                      <c:pt idx="25489">
                        <c:v>6.8242245370332428</c:v>
                      </c:pt>
                      <c:pt idx="25490">
                        <c:v>6.8244675925946838</c:v>
                      </c:pt>
                      <c:pt idx="25491">
                        <c:v>6.8247106481488489</c:v>
                      </c:pt>
                      <c:pt idx="25492">
                        <c:v>6.8249537037030139</c:v>
                      </c:pt>
                      <c:pt idx="25493">
                        <c:v>6.8251967592571789</c:v>
                      </c:pt>
                      <c:pt idx="25494">
                        <c:v>6.825439814811344</c:v>
                      </c:pt>
                      <c:pt idx="25495">
                        <c:v>6.825682870365509</c:v>
                      </c:pt>
                      <c:pt idx="25496">
                        <c:v>6.82592592592695</c:v>
                      </c:pt>
                      <c:pt idx="25497">
                        <c:v>6.8261689814811151</c:v>
                      </c:pt>
                      <c:pt idx="25498">
                        <c:v>6.8264120370352801</c:v>
                      </c:pt>
                      <c:pt idx="25499">
                        <c:v>6.8266550925894451</c:v>
                      </c:pt>
                      <c:pt idx="25500">
                        <c:v>6.8268981481436102</c:v>
                      </c:pt>
                      <c:pt idx="25501">
                        <c:v>6.8271412037050512</c:v>
                      </c:pt>
                      <c:pt idx="25502">
                        <c:v>6.8273842592592162</c:v>
                      </c:pt>
                      <c:pt idx="25503">
                        <c:v>6.8276273148133813</c:v>
                      </c:pt>
                      <c:pt idx="25504">
                        <c:v>6.8278703703675463</c:v>
                      </c:pt>
                      <c:pt idx="25505">
                        <c:v>6.8281134259217113</c:v>
                      </c:pt>
                      <c:pt idx="25506">
                        <c:v>6.8283564814831523</c:v>
                      </c:pt>
                      <c:pt idx="25507">
                        <c:v>6.8285995370373174</c:v>
                      </c:pt>
                      <c:pt idx="25508">
                        <c:v>6.8288425925914824</c:v>
                      </c:pt>
                      <c:pt idx="25509">
                        <c:v>6.8290856481456474</c:v>
                      </c:pt>
                      <c:pt idx="25510">
                        <c:v>6.8293287036998125</c:v>
                      </c:pt>
                      <c:pt idx="25511">
                        <c:v>6.8295717592612535</c:v>
                      </c:pt>
                      <c:pt idx="25512">
                        <c:v>6.8298148148154185</c:v>
                      </c:pt>
                      <c:pt idx="25513">
                        <c:v>6.8300578703695836</c:v>
                      </c:pt>
                      <c:pt idx="25514">
                        <c:v>6.8303009259237486</c:v>
                      </c:pt>
                      <c:pt idx="25515">
                        <c:v>6.8305439814779136</c:v>
                      </c:pt>
                      <c:pt idx="25516">
                        <c:v>6.8307870370320787</c:v>
                      </c:pt>
                      <c:pt idx="25517">
                        <c:v>6.8310300925935197</c:v>
                      </c:pt>
                      <c:pt idx="25518">
                        <c:v>6.8312731481476847</c:v>
                      </c:pt>
                      <c:pt idx="25519">
                        <c:v>6.8315162037018498</c:v>
                      </c:pt>
                      <c:pt idx="25520">
                        <c:v>6.8317592592560148</c:v>
                      </c:pt>
                      <c:pt idx="25521">
                        <c:v>6.8320023148101798</c:v>
                      </c:pt>
                      <c:pt idx="25522">
                        <c:v>6.8322453703716208</c:v>
                      </c:pt>
                      <c:pt idx="25523">
                        <c:v>6.8324884259257859</c:v>
                      </c:pt>
                      <c:pt idx="25524">
                        <c:v>6.8327314814799509</c:v>
                      </c:pt>
                      <c:pt idx="25525">
                        <c:v>6.8329745370341159</c:v>
                      </c:pt>
                      <c:pt idx="25526">
                        <c:v>6.8332291666650606</c:v>
                      </c:pt>
                      <c:pt idx="25527">
                        <c:v>6.8334722222192257</c:v>
                      </c:pt>
                      <c:pt idx="25528">
                        <c:v>6.8337152777733907</c:v>
                      </c:pt>
                      <c:pt idx="25529">
                        <c:v>6.8339583333348317</c:v>
                      </c:pt>
                      <c:pt idx="25530">
                        <c:v>6.8342013888889968</c:v>
                      </c:pt>
                      <c:pt idx="25531">
                        <c:v>6.8344444444431618</c:v>
                      </c:pt>
                      <c:pt idx="25532">
                        <c:v>6.8346874999973268</c:v>
                      </c:pt>
                      <c:pt idx="25533">
                        <c:v>6.8349305555514919</c:v>
                      </c:pt>
                      <c:pt idx="25534">
                        <c:v>6.8351736111129329</c:v>
                      </c:pt>
                      <c:pt idx="25535">
                        <c:v>6.8354166666670979</c:v>
                      </c:pt>
                      <c:pt idx="25536">
                        <c:v>6.8356597222212629</c:v>
                      </c:pt>
                      <c:pt idx="25537">
                        <c:v>6.835902777775428</c:v>
                      </c:pt>
                      <c:pt idx="25538">
                        <c:v>6.836145833329593</c:v>
                      </c:pt>
                      <c:pt idx="25539">
                        <c:v>6.8363888888837581</c:v>
                      </c:pt>
                      <c:pt idx="25540">
                        <c:v>6.8366319444451991</c:v>
                      </c:pt>
                      <c:pt idx="25541">
                        <c:v>6.8368749999993641</c:v>
                      </c:pt>
                      <c:pt idx="25542">
                        <c:v>6.8371180555535291</c:v>
                      </c:pt>
                      <c:pt idx="25543">
                        <c:v>6.8373611111076942</c:v>
                      </c:pt>
                      <c:pt idx="25544">
                        <c:v>6.8376041666618592</c:v>
                      </c:pt>
                      <c:pt idx="25545">
                        <c:v>6.8378472222233002</c:v>
                      </c:pt>
                      <c:pt idx="25546">
                        <c:v>6.8380902777774653</c:v>
                      </c:pt>
                      <c:pt idx="25547">
                        <c:v>6.8383333333316303</c:v>
                      </c:pt>
                      <c:pt idx="25548">
                        <c:v>6.8385763888857953</c:v>
                      </c:pt>
                      <c:pt idx="25549">
                        <c:v>6.8388194444399604</c:v>
                      </c:pt>
                      <c:pt idx="25550">
                        <c:v>6.8390625000014014</c:v>
                      </c:pt>
                      <c:pt idx="25551">
                        <c:v>6.8393055555555664</c:v>
                      </c:pt>
                      <c:pt idx="25552">
                        <c:v>6.8395486111097314</c:v>
                      </c:pt>
                      <c:pt idx="25553">
                        <c:v>6.8397916666638965</c:v>
                      </c:pt>
                      <c:pt idx="25554">
                        <c:v>6.8400347222180615</c:v>
                      </c:pt>
                      <c:pt idx="25555">
                        <c:v>6.8402777777795025</c:v>
                      </c:pt>
                      <c:pt idx="25556">
                        <c:v>6.8405208333336676</c:v>
                      </c:pt>
                      <c:pt idx="25557">
                        <c:v>6.8407638888878326</c:v>
                      </c:pt>
                      <c:pt idx="25558">
                        <c:v>6.8410069444419976</c:v>
                      </c:pt>
                      <c:pt idx="25559">
                        <c:v>6.8412499999961627</c:v>
                      </c:pt>
                      <c:pt idx="25560">
                        <c:v>6.8414930555576037</c:v>
                      </c:pt>
                      <c:pt idx="25561">
                        <c:v>6.8417361111117687</c:v>
                      </c:pt>
                      <c:pt idx="25562">
                        <c:v>6.8419791666659338</c:v>
                      </c:pt>
                      <c:pt idx="25563">
                        <c:v>6.8422222222200988</c:v>
                      </c:pt>
                      <c:pt idx="25564">
                        <c:v>6.8424652777742638</c:v>
                      </c:pt>
                      <c:pt idx="25565">
                        <c:v>6.8427083333284289</c:v>
                      </c:pt>
                      <c:pt idx="25566">
                        <c:v>6.8429513888898699</c:v>
                      </c:pt>
                      <c:pt idx="25567">
                        <c:v>6.8431944444440349</c:v>
                      </c:pt>
                      <c:pt idx="25568">
                        <c:v>6.8434374999981999</c:v>
                      </c:pt>
                      <c:pt idx="25569">
                        <c:v>6.843680555552365</c:v>
                      </c:pt>
                      <c:pt idx="25570">
                        <c:v>6.84392361110653</c:v>
                      </c:pt>
                      <c:pt idx="25571">
                        <c:v>6.844166666667971</c:v>
                      </c:pt>
                      <c:pt idx="25572">
                        <c:v>6.8444097222221361</c:v>
                      </c:pt>
                      <c:pt idx="25573">
                        <c:v>6.8446527777763011</c:v>
                      </c:pt>
                      <c:pt idx="25574">
                        <c:v>6.8448958333304661</c:v>
                      </c:pt>
                      <c:pt idx="25575">
                        <c:v>6.8451504629614108</c:v>
                      </c:pt>
                      <c:pt idx="25576">
                        <c:v>6.8453935185155759</c:v>
                      </c:pt>
                      <c:pt idx="25577">
                        <c:v>6.8456365740697409</c:v>
                      </c:pt>
                      <c:pt idx="25578">
                        <c:v>6.8458796296311819</c:v>
                      </c:pt>
                      <c:pt idx="25579">
                        <c:v>6.8461226851853469</c:v>
                      </c:pt>
                      <c:pt idx="25580">
                        <c:v>6.846365740739512</c:v>
                      </c:pt>
                      <c:pt idx="25581">
                        <c:v>6.846608796293677</c:v>
                      </c:pt>
                      <c:pt idx="25582">
                        <c:v>6.8468518518478421</c:v>
                      </c:pt>
                      <c:pt idx="25583">
                        <c:v>6.8470949074092831</c:v>
                      </c:pt>
                      <c:pt idx="25584">
                        <c:v>6.8473379629634481</c:v>
                      </c:pt>
                      <c:pt idx="25585">
                        <c:v>6.8475810185176131</c:v>
                      </c:pt>
                      <c:pt idx="25586">
                        <c:v>6.8478240740717782</c:v>
                      </c:pt>
                      <c:pt idx="25587">
                        <c:v>6.8480671296259432</c:v>
                      </c:pt>
                      <c:pt idx="25588">
                        <c:v>6.8483101851801083</c:v>
                      </c:pt>
                      <c:pt idx="25589">
                        <c:v>6.8485532407415493</c:v>
                      </c:pt>
                      <c:pt idx="25590">
                        <c:v>6.8487962962957143</c:v>
                      </c:pt>
                      <c:pt idx="25591">
                        <c:v>6.8490393518498793</c:v>
                      </c:pt>
                      <c:pt idx="25592">
                        <c:v>6.8492824074040444</c:v>
                      </c:pt>
                      <c:pt idx="25593">
                        <c:v>6.8495254629582094</c:v>
                      </c:pt>
                      <c:pt idx="25594">
                        <c:v>6.8497685185196504</c:v>
                      </c:pt>
                      <c:pt idx="25595">
                        <c:v>6.8500115740738154</c:v>
                      </c:pt>
                      <c:pt idx="25596">
                        <c:v>6.8502546296279805</c:v>
                      </c:pt>
                      <c:pt idx="25597">
                        <c:v>6.8504976851821455</c:v>
                      </c:pt>
                      <c:pt idx="25598">
                        <c:v>6.8507407407363106</c:v>
                      </c:pt>
                      <c:pt idx="25599">
                        <c:v>6.8509837962977516</c:v>
                      </c:pt>
                      <c:pt idx="25600">
                        <c:v>6.8512268518519166</c:v>
                      </c:pt>
                      <c:pt idx="25601">
                        <c:v>6.8514699074060816</c:v>
                      </c:pt>
                      <c:pt idx="25602">
                        <c:v>6.8517129629602467</c:v>
                      </c:pt>
                      <c:pt idx="25603">
                        <c:v>6.8519560185144117</c:v>
                      </c:pt>
                      <c:pt idx="25604">
                        <c:v>6.8521990740758527</c:v>
                      </c:pt>
                      <c:pt idx="25605">
                        <c:v>6.8524421296300178</c:v>
                      </c:pt>
                      <c:pt idx="25606">
                        <c:v>6.8526851851841828</c:v>
                      </c:pt>
                      <c:pt idx="25607">
                        <c:v>6.8529282407383478</c:v>
                      </c:pt>
                      <c:pt idx="25608">
                        <c:v>6.8531712962925129</c:v>
                      </c:pt>
                      <c:pt idx="25609">
                        <c:v>6.8534143518539539</c:v>
                      </c:pt>
                      <c:pt idx="25610">
                        <c:v>6.8536574074081189</c:v>
                      </c:pt>
                      <c:pt idx="25611">
                        <c:v>6.8539004629622839</c:v>
                      </c:pt>
                      <c:pt idx="25612">
                        <c:v>6.854143518516449</c:v>
                      </c:pt>
                      <c:pt idx="25613">
                        <c:v>6.854386574070614</c:v>
                      </c:pt>
                      <c:pt idx="25614">
                        <c:v>6.8546296296247791</c:v>
                      </c:pt>
                      <c:pt idx="25615">
                        <c:v>6.8548726851862201</c:v>
                      </c:pt>
                      <c:pt idx="25616">
                        <c:v>6.8551157407403851</c:v>
                      </c:pt>
                      <c:pt idx="25617">
                        <c:v>6.8553587962945501</c:v>
                      </c:pt>
                      <c:pt idx="25618">
                        <c:v>6.8556018518487152</c:v>
                      </c:pt>
                      <c:pt idx="25619">
                        <c:v>6.8558449074028802</c:v>
                      </c:pt>
                      <c:pt idx="25620">
                        <c:v>6.8560879629643212</c:v>
                      </c:pt>
                      <c:pt idx="25621">
                        <c:v>6.8563310185184863</c:v>
                      </c:pt>
                      <c:pt idx="25622">
                        <c:v>6.8565740740726513</c:v>
                      </c:pt>
                      <c:pt idx="25623">
                        <c:v>6.856828703703596</c:v>
                      </c:pt>
                      <c:pt idx="25624">
                        <c:v>6.857071759257761</c:v>
                      </c:pt>
                      <c:pt idx="25625">
                        <c:v>6.8573148148119261</c:v>
                      </c:pt>
                      <c:pt idx="25626">
                        <c:v>6.8575578703660911</c:v>
                      </c:pt>
                      <c:pt idx="25627">
                        <c:v>6.8578009259275321</c:v>
                      </c:pt>
                      <c:pt idx="25628">
                        <c:v>6.8580439814816971</c:v>
                      </c:pt>
                      <c:pt idx="25629">
                        <c:v>6.8582870370358622</c:v>
                      </c:pt>
                      <c:pt idx="25630">
                        <c:v>6.8585300925900272</c:v>
                      </c:pt>
                      <c:pt idx="25631">
                        <c:v>6.8587731481441923</c:v>
                      </c:pt>
                      <c:pt idx="25632">
                        <c:v>6.8590162037056333</c:v>
                      </c:pt>
                      <c:pt idx="25633">
                        <c:v>6.8592592592597983</c:v>
                      </c:pt>
                      <c:pt idx="25634">
                        <c:v>6.8595023148139633</c:v>
                      </c:pt>
                      <c:pt idx="25635">
                        <c:v>6.8597453703681284</c:v>
                      </c:pt>
                      <c:pt idx="25636">
                        <c:v>6.8599884259222934</c:v>
                      </c:pt>
                      <c:pt idx="25637">
                        <c:v>6.8602314814764584</c:v>
                      </c:pt>
                      <c:pt idx="25638">
                        <c:v>6.8604745370378994</c:v>
                      </c:pt>
                      <c:pt idx="25639">
                        <c:v>6.8607175925920645</c:v>
                      </c:pt>
                      <c:pt idx="25640">
                        <c:v>6.8609606481462295</c:v>
                      </c:pt>
                      <c:pt idx="25641">
                        <c:v>6.8612037037003946</c:v>
                      </c:pt>
                      <c:pt idx="25642">
                        <c:v>6.8614467592545596</c:v>
                      </c:pt>
                      <c:pt idx="25643">
                        <c:v>6.8616898148160006</c:v>
                      </c:pt>
                      <c:pt idx="25644">
                        <c:v>6.8619328703701656</c:v>
                      </c:pt>
                      <c:pt idx="25645">
                        <c:v>6.8621759259243307</c:v>
                      </c:pt>
                      <c:pt idx="25646">
                        <c:v>6.8624189814784957</c:v>
                      </c:pt>
                      <c:pt idx="25647">
                        <c:v>6.8626620370326608</c:v>
                      </c:pt>
                      <c:pt idx="25648">
                        <c:v>6.8629050925941018</c:v>
                      </c:pt>
                      <c:pt idx="25649">
                        <c:v>6.8631481481482668</c:v>
                      </c:pt>
                      <c:pt idx="25650">
                        <c:v>6.8633912037024318</c:v>
                      </c:pt>
                      <c:pt idx="25651">
                        <c:v>6.8636342592565969</c:v>
                      </c:pt>
                      <c:pt idx="25652">
                        <c:v>6.8638773148107619</c:v>
                      </c:pt>
                      <c:pt idx="25653">
                        <c:v>6.8641203703722029</c:v>
                      </c:pt>
                      <c:pt idx="25654">
                        <c:v>6.8643634259263679</c:v>
                      </c:pt>
                      <c:pt idx="25655">
                        <c:v>6.864606481480533</c:v>
                      </c:pt>
                      <c:pt idx="25656">
                        <c:v>6.864849537034698</c:v>
                      </c:pt>
                      <c:pt idx="25657">
                        <c:v>6.8650925925888631</c:v>
                      </c:pt>
                      <c:pt idx="25658">
                        <c:v>6.8653356481430281</c:v>
                      </c:pt>
                      <c:pt idx="25659">
                        <c:v>6.8655787037044691</c:v>
                      </c:pt>
                      <c:pt idx="25660">
                        <c:v>6.8658217592586341</c:v>
                      </c:pt>
                      <c:pt idx="25661">
                        <c:v>6.8660648148127992</c:v>
                      </c:pt>
                      <c:pt idx="25662">
                        <c:v>6.8663078703669642</c:v>
                      </c:pt>
                      <c:pt idx="25663">
                        <c:v>6.8665509259211293</c:v>
                      </c:pt>
                      <c:pt idx="25664">
                        <c:v>6.8667939814825703</c:v>
                      </c:pt>
                      <c:pt idx="25665">
                        <c:v>6.8670370370367353</c:v>
                      </c:pt>
                      <c:pt idx="25666">
                        <c:v>6.8672800925909003</c:v>
                      </c:pt>
                      <c:pt idx="25667">
                        <c:v>6.8675231481450654</c:v>
                      </c:pt>
                      <c:pt idx="25668">
                        <c:v>6.8677662036992304</c:v>
                      </c:pt>
                      <c:pt idx="25669">
                        <c:v>6.8680092592606714</c:v>
                      </c:pt>
                      <c:pt idx="25670">
                        <c:v>6.8682523148148364</c:v>
                      </c:pt>
                      <c:pt idx="25671">
                        <c:v>6.8684953703690015</c:v>
                      </c:pt>
                      <c:pt idx="25672">
                        <c:v>6.8687499999999462</c:v>
                      </c:pt>
                      <c:pt idx="25673">
                        <c:v>6.8689930555541112</c:v>
                      </c:pt>
                      <c:pt idx="25674">
                        <c:v>6.8692361111082763</c:v>
                      </c:pt>
                      <c:pt idx="25675">
                        <c:v>6.8694791666624413</c:v>
                      </c:pt>
                      <c:pt idx="25676">
                        <c:v>6.8697222222238823</c:v>
                      </c:pt>
                      <c:pt idx="25677">
                        <c:v>6.8699652777780473</c:v>
                      </c:pt>
                      <c:pt idx="25678">
                        <c:v>6.8702083333322124</c:v>
                      </c:pt>
                      <c:pt idx="25679">
                        <c:v>6.8704513888863774</c:v>
                      </c:pt>
                      <c:pt idx="25680">
                        <c:v>6.8706944444405424</c:v>
                      </c:pt>
                      <c:pt idx="25681">
                        <c:v>6.8709375000019834</c:v>
                      </c:pt>
                      <c:pt idx="25682">
                        <c:v>6.8711805555561485</c:v>
                      </c:pt>
                      <c:pt idx="25683">
                        <c:v>6.8714236111103135</c:v>
                      </c:pt>
                      <c:pt idx="25684">
                        <c:v>6.8716666666644786</c:v>
                      </c:pt>
                      <c:pt idx="25685">
                        <c:v>6.8719097222186436</c:v>
                      </c:pt>
                      <c:pt idx="25686">
                        <c:v>6.8721527777728086</c:v>
                      </c:pt>
                      <c:pt idx="25687">
                        <c:v>6.8723958333342496</c:v>
                      </c:pt>
                      <c:pt idx="25688">
                        <c:v>6.8726388888884147</c:v>
                      </c:pt>
                      <c:pt idx="25689">
                        <c:v>6.8728819444425797</c:v>
                      </c:pt>
                      <c:pt idx="25690">
                        <c:v>6.8731249999967448</c:v>
                      </c:pt>
                      <c:pt idx="25691">
                        <c:v>6.8733680555509098</c:v>
                      </c:pt>
                      <c:pt idx="25692">
                        <c:v>6.8736111111123508</c:v>
                      </c:pt>
                      <c:pt idx="25693">
                        <c:v>6.8738541666665158</c:v>
                      </c:pt>
                      <c:pt idx="25694">
                        <c:v>6.8740972222206809</c:v>
                      </c:pt>
                      <c:pt idx="25695">
                        <c:v>6.8743402777748459</c:v>
                      </c:pt>
                      <c:pt idx="25696">
                        <c:v>6.8745833333290109</c:v>
                      </c:pt>
                      <c:pt idx="25697">
                        <c:v>6.8748263888904519</c:v>
                      </c:pt>
                      <c:pt idx="25698">
                        <c:v>6.875069444444617</c:v>
                      </c:pt>
                      <c:pt idx="25699">
                        <c:v>6.875312499998782</c:v>
                      </c:pt>
                      <c:pt idx="25700">
                        <c:v>6.8755555555529471</c:v>
                      </c:pt>
                      <c:pt idx="25701">
                        <c:v>6.8757986111071121</c:v>
                      </c:pt>
                      <c:pt idx="25702">
                        <c:v>6.8760416666685531</c:v>
                      </c:pt>
                      <c:pt idx="25703">
                        <c:v>6.8762847222227181</c:v>
                      </c:pt>
                      <c:pt idx="25704">
                        <c:v>6.8765277777768832</c:v>
                      </c:pt>
                      <c:pt idx="25705">
                        <c:v>6.8767708333310482</c:v>
                      </c:pt>
                      <c:pt idx="25706">
                        <c:v>6.8770138888852133</c:v>
                      </c:pt>
                      <c:pt idx="25707">
                        <c:v>6.8772569444393783</c:v>
                      </c:pt>
                      <c:pt idx="25708">
                        <c:v>6.8775000000008193</c:v>
                      </c:pt>
                      <c:pt idx="25709">
                        <c:v>6.8777430555549843</c:v>
                      </c:pt>
                      <c:pt idx="25710">
                        <c:v>6.8779861111091494</c:v>
                      </c:pt>
                      <c:pt idx="25711">
                        <c:v>6.8782291666633144</c:v>
                      </c:pt>
                      <c:pt idx="25712">
                        <c:v>6.8784722222174794</c:v>
                      </c:pt>
                      <c:pt idx="25713">
                        <c:v>6.8787152777789204</c:v>
                      </c:pt>
                      <c:pt idx="25714">
                        <c:v>6.8789583333330855</c:v>
                      </c:pt>
                      <c:pt idx="25715">
                        <c:v>6.8792013888872505</c:v>
                      </c:pt>
                      <c:pt idx="25716">
                        <c:v>6.8794444444414156</c:v>
                      </c:pt>
                      <c:pt idx="25717">
                        <c:v>6.8796874999955806</c:v>
                      </c:pt>
                      <c:pt idx="25718">
                        <c:v>6.8799305555570216</c:v>
                      </c:pt>
                      <c:pt idx="25719">
                        <c:v>6.8801736111111866</c:v>
                      </c:pt>
                      <c:pt idx="25720">
                        <c:v>6.8804282407421313</c:v>
                      </c:pt>
                      <c:pt idx="25721">
                        <c:v>6.8806712962962964</c:v>
                      </c:pt>
                      <c:pt idx="25722">
                        <c:v>6.8809143518504614</c:v>
                      </c:pt>
                      <c:pt idx="25723">
                        <c:v>6.8811574074046264</c:v>
                      </c:pt>
                      <c:pt idx="25724">
                        <c:v>6.8814004629587915</c:v>
                      </c:pt>
                      <c:pt idx="25725">
                        <c:v>6.8816435185202325</c:v>
                      </c:pt>
                      <c:pt idx="25726">
                        <c:v>6.8818865740743975</c:v>
                      </c:pt>
                      <c:pt idx="25727">
                        <c:v>6.8821296296285626</c:v>
                      </c:pt>
                      <c:pt idx="25728">
                        <c:v>6.8823726851827276</c:v>
                      </c:pt>
                      <c:pt idx="25729">
                        <c:v>6.8826157407368926</c:v>
                      </c:pt>
                      <c:pt idx="25730">
                        <c:v>6.8828587962983336</c:v>
                      </c:pt>
                      <c:pt idx="25731">
                        <c:v>6.8831018518524987</c:v>
                      </c:pt>
                      <c:pt idx="25732">
                        <c:v>6.8833449074066637</c:v>
                      </c:pt>
                      <c:pt idx="25733">
                        <c:v>6.8835879629608288</c:v>
                      </c:pt>
                      <c:pt idx="25734">
                        <c:v>6.8838310185149938</c:v>
                      </c:pt>
                      <c:pt idx="25735">
                        <c:v>6.8840740740691588</c:v>
                      </c:pt>
                      <c:pt idx="25736">
                        <c:v>6.8843171296305998</c:v>
                      </c:pt>
                      <c:pt idx="25737">
                        <c:v>6.8845601851847649</c:v>
                      </c:pt>
                      <c:pt idx="25738">
                        <c:v>6.8848032407389299</c:v>
                      </c:pt>
                      <c:pt idx="25739">
                        <c:v>6.8850462962930949</c:v>
                      </c:pt>
                      <c:pt idx="25740">
                        <c:v>6.88528935184726</c:v>
                      </c:pt>
                      <c:pt idx="25741">
                        <c:v>6.885532407408701</c:v>
                      </c:pt>
                      <c:pt idx="25742">
                        <c:v>6.885775462962866</c:v>
                      </c:pt>
                      <c:pt idx="25743">
                        <c:v>6.8860185185170311</c:v>
                      </c:pt>
                      <c:pt idx="25744">
                        <c:v>6.8862615740711961</c:v>
                      </c:pt>
                      <c:pt idx="25745">
                        <c:v>6.8865046296253611</c:v>
                      </c:pt>
                      <c:pt idx="25746">
                        <c:v>6.8867476851868021</c:v>
                      </c:pt>
                      <c:pt idx="25747">
                        <c:v>6.8869907407409672</c:v>
                      </c:pt>
                      <c:pt idx="25748">
                        <c:v>6.8872337962951322</c:v>
                      </c:pt>
                      <c:pt idx="25749">
                        <c:v>6.8874768518492973</c:v>
                      </c:pt>
                      <c:pt idx="25750">
                        <c:v>6.8877199074034623</c:v>
                      </c:pt>
                      <c:pt idx="25751">
                        <c:v>6.8879629629649033</c:v>
                      </c:pt>
                      <c:pt idx="25752">
                        <c:v>6.8882060185190683</c:v>
                      </c:pt>
                      <c:pt idx="25753">
                        <c:v>6.8884490740732334</c:v>
                      </c:pt>
                      <c:pt idx="25754">
                        <c:v>6.8886921296273984</c:v>
                      </c:pt>
                      <c:pt idx="25755">
                        <c:v>6.8889351851815634</c:v>
                      </c:pt>
                      <c:pt idx="25756">
                        <c:v>6.8891782407357285</c:v>
                      </c:pt>
                      <c:pt idx="25757">
                        <c:v>6.8894212962971695</c:v>
                      </c:pt>
                      <c:pt idx="25758">
                        <c:v>6.8896643518513345</c:v>
                      </c:pt>
                      <c:pt idx="25759">
                        <c:v>6.8899074074054996</c:v>
                      </c:pt>
                      <c:pt idx="25760">
                        <c:v>6.8901504629596646</c:v>
                      </c:pt>
                      <c:pt idx="25761">
                        <c:v>6.8903935185138296</c:v>
                      </c:pt>
                      <c:pt idx="25762">
                        <c:v>6.8906365740752706</c:v>
                      </c:pt>
                      <c:pt idx="25763">
                        <c:v>6.8908796296294357</c:v>
                      </c:pt>
                      <c:pt idx="25764">
                        <c:v>6.8911226851836007</c:v>
                      </c:pt>
                      <c:pt idx="25765">
                        <c:v>6.8913657407377658</c:v>
                      </c:pt>
                      <c:pt idx="25766">
                        <c:v>6.8916087962919308</c:v>
                      </c:pt>
                      <c:pt idx="25767">
                        <c:v>6.8918518518533718</c:v>
                      </c:pt>
                      <c:pt idx="25768">
                        <c:v>6.8921064814770405</c:v>
                      </c:pt>
                      <c:pt idx="25769">
                        <c:v>6.8923495370384815</c:v>
                      </c:pt>
                      <c:pt idx="25770">
                        <c:v>6.8925925925926466</c:v>
                      </c:pt>
                      <c:pt idx="25771">
                        <c:v>6.8928356481468116</c:v>
                      </c:pt>
                      <c:pt idx="25772">
                        <c:v>6.8930787037009766</c:v>
                      </c:pt>
                      <c:pt idx="25773">
                        <c:v>6.8933217592551417</c:v>
                      </c:pt>
                      <c:pt idx="25774">
                        <c:v>6.8935648148165827</c:v>
                      </c:pt>
                      <c:pt idx="25775">
                        <c:v>6.8938078703707477</c:v>
                      </c:pt>
                      <c:pt idx="25776">
                        <c:v>6.8940509259249128</c:v>
                      </c:pt>
                      <c:pt idx="25777">
                        <c:v>6.8942939814790778</c:v>
                      </c:pt>
                      <c:pt idx="25778">
                        <c:v>6.8945370370332428</c:v>
                      </c:pt>
                      <c:pt idx="25779">
                        <c:v>6.8947800925946838</c:v>
                      </c:pt>
                      <c:pt idx="25780">
                        <c:v>6.8950231481488489</c:v>
                      </c:pt>
                      <c:pt idx="25781">
                        <c:v>6.8952662037030139</c:v>
                      </c:pt>
                      <c:pt idx="25782">
                        <c:v>6.8955092592571789</c:v>
                      </c:pt>
                      <c:pt idx="25783">
                        <c:v>6.895752314811344</c:v>
                      </c:pt>
                      <c:pt idx="25784">
                        <c:v>6.895995370365509</c:v>
                      </c:pt>
                      <c:pt idx="25785">
                        <c:v>6.89623842592695</c:v>
                      </c:pt>
                      <c:pt idx="25786">
                        <c:v>6.8964814814811151</c:v>
                      </c:pt>
                      <c:pt idx="25787">
                        <c:v>6.8967245370352801</c:v>
                      </c:pt>
                      <c:pt idx="25788">
                        <c:v>6.8969675925894451</c:v>
                      </c:pt>
                      <c:pt idx="25789">
                        <c:v>6.8972106481436102</c:v>
                      </c:pt>
                      <c:pt idx="25790">
                        <c:v>6.8974537037050512</c:v>
                      </c:pt>
                      <c:pt idx="25791">
                        <c:v>6.8976967592592162</c:v>
                      </c:pt>
                      <c:pt idx="25792">
                        <c:v>6.8979398148133813</c:v>
                      </c:pt>
                      <c:pt idx="25793">
                        <c:v>6.8981828703675463</c:v>
                      </c:pt>
                      <c:pt idx="25794">
                        <c:v>6.8984259259217113</c:v>
                      </c:pt>
                      <c:pt idx="25795">
                        <c:v>6.8986689814831523</c:v>
                      </c:pt>
                      <c:pt idx="25796">
                        <c:v>6.8989120370373174</c:v>
                      </c:pt>
                      <c:pt idx="25797">
                        <c:v>6.8991550925914824</c:v>
                      </c:pt>
                      <c:pt idx="25798">
                        <c:v>6.8993981481456474</c:v>
                      </c:pt>
                      <c:pt idx="25799">
                        <c:v>6.8996412036998125</c:v>
                      </c:pt>
                      <c:pt idx="25800">
                        <c:v>6.8998842592612535</c:v>
                      </c:pt>
                      <c:pt idx="25801">
                        <c:v>6.9001273148154185</c:v>
                      </c:pt>
                      <c:pt idx="25802">
                        <c:v>6.9003703703695836</c:v>
                      </c:pt>
                      <c:pt idx="25803">
                        <c:v>6.9006134259237486</c:v>
                      </c:pt>
                      <c:pt idx="25804">
                        <c:v>6.9008564814779136</c:v>
                      </c:pt>
                      <c:pt idx="25805">
                        <c:v>6.9010995370320787</c:v>
                      </c:pt>
                      <c:pt idx="25806">
                        <c:v>6.9013425925935197</c:v>
                      </c:pt>
                      <c:pt idx="25807">
                        <c:v>6.9015856481476847</c:v>
                      </c:pt>
                      <c:pt idx="25808">
                        <c:v>6.9018287037018498</c:v>
                      </c:pt>
                      <c:pt idx="25809">
                        <c:v>6.9020717592560148</c:v>
                      </c:pt>
                      <c:pt idx="25810">
                        <c:v>6.9023148148101798</c:v>
                      </c:pt>
                      <c:pt idx="25811">
                        <c:v>6.9025578703716208</c:v>
                      </c:pt>
                      <c:pt idx="25812">
                        <c:v>6.9028009259257859</c:v>
                      </c:pt>
                      <c:pt idx="25813">
                        <c:v>6.9030439814799509</c:v>
                      </c:pt>
                      <c:pt idx="25814">
                        <c:v>6.9032870370341159</c:v>
                      </c:pt>
                      <c:pt idx="25815">
                        <c:v>6.903530092588281</c:v>
                      </c:pt>
                      <c:pt idx="25816">
                        <c:v>6.903773148149722</c:v>
                      </c:pt>
                      <c:pt idx="25817">
                        <c:v>6.9040277777733907</c:v>
                      </c:pt>
                      <c:pt idx="25818">
                        <c:v>6.9042708333348317</c:v>
                      </c:pt>
                      <c:pt idx="25819">
                        <c:v>6.9045138888889968</c:v>
                      </c:pt>
                      <c:pt idx="25820">
                        <c:v>6.9047569444431618</c:v>
                      </c:pt>
                      <c:pt idx="25821">
                        <c:v>6.9049999999973268</c:v>
                      </c:pt>
                      <c:pt idx="25822">
                        <c:v>6.9052430555514919</c:v>
                      </c:pt>
                      <c:pt idx="25823">
                        <c:v>6.9054861111129329</c:v>
                      </c:pt>
                      <c:pt idx="25824">
                        <c:v>6.9057291666670979</c:v>
                      </c:pt>
                      <c:pt idx="25825">
                        <c:v>6.9059722222212629</c:v>
                      </c:pt>
                      <c:pt idx="25826">
                        <c:v>6.906215277775428</c:v>
                      </c:pt>
                      <c:pt idx="25827">
                        <c:v>6.906458333329593</c:v>
                      </c:pt>
                      <c:pt idx="25828">
                        <c:v>6.9067013888837581</c:v>
                      </c:pt>
                      <c:pt idx="25829">
                        <c:v>6.9069444444451991</c:v>
                      </c:pt>
                      <c:pt idx="25830">
                        <c:v>6.9071874999993641</c:v>
                      </c:pt>
                      <c:pt idx="25831">
                        <c:v>6.9074305555535291</c:v>
                      </c:pt>
                      <c:pt idx="25832">
                        <c:v>6.9076736111076942</c:v>
                      </c:pt>
                      <c:pt idx="25833">
                        <c:v>6.9079166666618592</c:v>
                      </c:pt>
                      <c:pt idx="25834">
                        <c:v>6.9081597222233002</c:v>
                      </c:pt>
                      <c:pt idx="25835">
                        <c:v>6.9084027777774653</c:v>
                      </c:pt>
                      <c:pt idx="25836">
                        <c:v>6.9086458333316303</c:v>
                      </c:pt>
                      <c:pt idx="25837">
                        <c:v>6.9088888888857953</c:v>
                      </c:pt>
                      <c:pt idx="25838">
                        <c:v>6.9091319444399604</c:v>
                      </c:pt>
                      <c:pt idx="25839">
                        <c:v>6.9093750000014014</c:v>
                      </c:pt>
                      <c:pt idx="25840">
                        <c:v>6.9096180555555664</c:v>
                      </c:pt>
                      <c:pt idx="25841">
                        <c:v>6.9098611111097314</c:v>
                      </c:pt>
                      <c:pt idx="25842">
                        <c:v>6.9101041666638965</c:v>
                      </c:pt>
                      <c:pt idx="25843">
                        <c:v>6.9103472222180615</c:v>
                      </c:pt>
                      <c:pt idx="25844">
                        <c:v>6.9105902777795025</c:v>
                      </c:pt>
                      <c:pt idx="25845">
                        <c:v>6.9108333333336676</c:v>
                      </c:pt>
                      <c:pt idx="25846">
                        <c:v>6.9110763888878326</c:v>
                      </c:pt>
                      <c:pt idx="25847">
                        <c:v>6.9113194444419976</c:v>
                      </c:pt>
                      <c:pt idx="25848">
                        <c:v>6.9115624999961627</c:v>
                      </c:pt>
                      <c:pt idx="25849">
                        <c:v>6.9118055555576037</c:v>
                      </c:pt>
                      <c:pt idx="25850">
                        <c:v>6.9120486111117687</c:v>
                      </c:pt>
                      <c:pt idx="25851">
                        <c:v>6.9122916666659338</c:v>
                      </c:pt>
                      <c:pt idx="25852">
                        <c:v>6.9125347222200988</c:v>
                      </c:pt>
                      <c:pt idx="25853">
                        <c:v>6.9127777777742638</c:v>
                      </c:pt>
                      <c:pt idx="25854">
                        <c:v>6.9130208333284289</c:v>
                      </c:pt>
                      <c:pt idx="25855">
                        <c:v>6.9132638888898699</c:v>
                      </c:pt>
                      <c:pt idx="25856">
                        <c:v>6.9135069444440349</c:v>
                      </c:pt>
                      <c:pt idx="25857">
                        <c:v>6.9137499999981999</c:v>
                      </c:pt>
                      <c:pt idx="25858">
                        <c:v>6.913993055552365</c:v>
                      </c:pt>
                      <c:pt idx="25859">
                        <c:v>6.91423611110653</c:v>
                      </c:pt>
                      <c:pt idx="25860">
                        <c:v>6.914479166667971</c:v>
                      </c:pt>
                      <c:pt idx="25861">
                        <c:v>6.9147222222221361</c:v>
                      </c:pt>
                      <c:pt idx="25862">
                        <c:v>6.9149652777763011</c:v>
                      </c:pt>
                      <c:pt idx="25863">
                        <c:v>6.9152083333304661</c:v>
                      </c:pt>
                      <c:pt idx="25864">
                        <c:v>6.9154513888846312</c:v>
                      </c:pt>
                      <c:pt idx="25865">
                        <c:v>6.9157060185155759</c:v>
                      </c:pt>
                      <c:pt idx="25866">
                        <c:v>6.9159490740697409</c:v>
                      </c:pt>
                      <c:pt idx="25867">
                        <c:v>6.9161921296311819</c:v>
                      </c:pt>
                      <c:pt idx="25868">
                        <c:v>6.9164351851853469</c:v>
                      </c:pt>
                      <c:pt idx="25869">
                        <c:v>6.916678240739512</c:v>
                      </c:pt>
                      <c:pt idx="25870">
                        <c:v>6.916921296293677</c:v>
                      </c:pt>
                      <c:pt idx="25871">
                        <c:v>6.9171643518478421</c:v>
                      </c:pt>
                      <c:pt idx="25872">
                        <c:v>6.9174074074092831</c:v>
                      </c:pt>
                      <c:pt idx="25873">
                        <c:v>6.9176504629634481</c:v>
                      </c:pt>
                      <c:pt idx="25874">
                        <c:v>6.9178935185176131</c:v>
                      </c:pt>
                      <c:pt idx="25875">
                        <c:v>6.9181365740717782</c:v>
                      </c:pt>
                      <c:pt idx="25876">
                        <c:v>6.9183796296259432</c:v>
                      </c:pt>
                      <c:pt idx="25877">
                        <c:v>6.9186226851801083</c:v>
                      </c:pt>
                      <c:pt idx="25878">
                        <c:v>6.9188657407415493</c:v>
                      </c:pt>
                      <c:pt idx="25879">
                        <c:v>6.9191087962957143</c:v>
                      </c:pt>
                      <c:pt idx="25880">
                        <c:v>6.9193518518498793</c:v>
                      </c:pt>
                      <c:pt idx="25881">
                        <c:v>6.9195949074040444</c:v>
                      </c:pt>
                      <c:pt idx="25882">
                        <c:v>6.9198379629582094</c:v>
                      </c:pt>
                      <c:pt idx="25883">
                        <c:v>6.9200810185196504</c:v>
                      </c:pt>
                      <c:pt idx="25884">
                        <c:v>6.9203240740738154</c:v>
                      </c:pt>
                      <c:pt idx="25885">
                        <c:v>6.9205671296279805</c:v>
                      </c:pt>
                      <c:pt idx="25886">
                        <c:v>6.9208101851821455</c:v>
                      </c:pt>
                      <c:pt idx="25887">
                        <c:v>6.9210532407363106</c:v>
                      </c:pt>
                      <c:pt idx="25888">
                        <c:v>6.9212962962977516</c:v>
                      </c:pt>
                      <c:pt idx="25889">
                        <c:v>6.9215393518519166</c:v>
                      </c:pt>
                      <c:pt idx="25890">
                        <c:v>6.9217824074060816</c:v>
                      </c:pt>
                      <c:pt idx="25891">
                        <c:v>6.9220254629602467</c:v>
                      </c:pt>
                      <c:pt idx="25892">
                        <c:v>6.9222685185144117</c:v>
                      </c:pt>
                      <c:pt idx="25893">
                        <c:v>6.9225115740758527</c:v>
                      </c:pt>
                      <c:pt idx="25894">
                        <c:v>6.9227546296300178</c:v>
                      </c:pt>
                      <c:pt idx="25895">
                        <c:v>6.9229976851841828</c:v>
                      </c:pt>
                      <c:pt idx="25896">
                        <c:v>6.9232407407383478</c:v>
                      </c:pt>
                      <c:pt idx="25897">
                        <c:v>6.9234837962925129</c:v>
                      </c:pt>
                      <c:pt idx="25898">
                        <c:v>6.9237268518539539</c:v>
                      </c:pt>
                      <c:pt idx="25899">
                        <c:v>6.9239699074081189</c:v>
                      </c:pt>
                      <c:pt idx="25900">
                        <c:v>6.9242129629622839</c:v>
                      </c:pt>
                      <c:pt idx="25901">
                        <c:v>6.924456018516449</c:v>
                      </c:pt>
                      <c:pt idx="25902">
                        <c:v>6.924699074070614</c:v>
                      </c:pt>
                      <c:pt idx="25903">
                        <c:v>6.9249421296247791</c:v>
                      </c:pt>
                      <c:pt idx="25904">
                        <c:v>6.9251851851862201</c:v>
                      </c:pt>
                      <c:pt idx="25905">
                        <c:v>6.9254282407403851</c:v>
                      </c:pt>
                      <c:pt idx="25906">
                        <c:v>6.9256712962945501</c:v>
                      </c:pt>
                      <c:pt idx="25907">
                        <c:v>6.9259143518487152</c:v>
                      </c:pt>
                      <c:pt idx="25908">
                        <c:v>6.9261574074028802</c:v>
                      </c:pt>
                      <c:pt idx="25909">
                        <c:v>6.9264004629643212</c:v>
                      </c:pt>
                      <c:pt idx="25910">
                        <c:v>6.9266435185184863</c:v>
                      </c:pt>
                      <c:pt idx="25911">
                        <c:v>6.9268865740726513</c:v>
                      </c:pt>
                      <c:pt idx="25912">
                        <c:v>6.9271296296268163</c:v>
                      </c:pt>
                      <c:pt idx="25913">
                        <c:v>6.927384259257761</c:v>
                      </c:pt>
                      <c:pt idx="25914">
                        <c:v>6.9276273148119261</c:v>
                      </c:pt>
                      <c:pt idx="25915">
                        <c:v>6.9278703703660911</c:v>
                      </c:pt>
                      <c:pt idx="25916">
                        <c:v>6.9281134259275321</c:v>
                      </c:pt>
                      <c:pt idx="25917">
                        <c:v>6.9283564814816971</c:v>
                      </c:pt>
                      <c:pt idx="25918">
                        <c:v>6.9285995370358622</c:v>
                      </c:pt>
                      <c:pt idx="25919">
                        <c:v>6.9288425925900272</c:v>
                      </c:pt>
                      <c:pt idx="25920">
                        <c:v>6.9290856481441923</c:v>
                      </c:pt>
                      <c:pt idx="25921">
                        <c:v>6.9293287037056333</c:v>
                      </c:pt>
                      <c:pt idx="25922">
                        <c:v>6.9295717592597983</c:v>
                      </c:pt>
                      <c:pt idx="25923">
                        <c:v>6.9298148148139633</c:v>
                      </c:pt>
                      <c:pt idx="25924">
                        <c:v>6.9300578703681284</c:v>
                      </c:pt>
                      <c:pt idx="25925">
                        <c:v>6.9303009259222934</c:v>
                      </c:pt>
                      <c:pt idx="25926">
                        <c:v>6.9305439814764584</c:v>
                      </c:pt>
                      <c:pt idx="25927">
                        <c:v>6.9307870370378994</c:v>
                      </c:pt>
                      <c:pt idx="25928">
                        <c:v>6.9310300925920645</c:v>
                      </c:pt>
                      <c:pt idx="25929">
                        <c:v>6.9312731481462295</c:v>
                      </c:pt>
                      <c:pt idx="25930">
                        <c:v>6.9315162037003946</c:v>
                      </c:pt>
                      <c:pt idx="25931">
                        <c:v>6.9317592592545596</c:v>
                      </c:pt>
                      <c:pt idx="25932">
                        <c:v>6.9320023148160006</c:v>
                      </c:pt>
                      <c:pt idx="25933">
                        <c:v>6.9322453703701656</c:v>
                      </c:pt>
                      <c:pt idx="25934">
                        <c:v>6.9324884259243307</c:v>
                      </c:pt>
                      <c:pt idx="25935">
                        <c:v>6.9327314814784957</c:v>
                      </c:pt>
                      <c:pt idx="25936">
                        <c:v>6.9329745370326608</c:v>
                      </c:pt>
                      <c:pt idx="25937">
                        <c:v>6.9332175925941018</c:v>
                      </c:pt>
                      <c:pt idx="25938">
                        <c:v>6.9334606481482668</c:v>
                      </c:pt>
                      <c:pt idx="25939">
                        <c:v>6.9337037037024318</c:v>
                      </c:pt>
                      <c:pt idx="25940">
                        <c:v>6.9339467592565969</c:v>
                      </c:pt>
                      <c:pt idx="25941">
                        <c:v>6.9341898148107619</c:v>
                      </c:pt>
                      <c:pt idx="25942">
                        <c:v>6.9344328703722029</c:v>
                      </c:pt>
                      <c:pt idx="25943">
                        <c:v>6.9346759259263679</c:v>
                      </c:pt>
                      <c:pt idx="25944">
                        <c:v>6.934918981480533</c:v>
                      </c:pt>
                      <c:pt idx="25945">
                        <c:v>6.935162037034698</c:v>
                      </c:pt>
                      <c:pt idx="25946">
                        <c:v>6.9354050925888631</c:v>
                      </c:pt>
                      <c:pt idx="25947">
                        <c:v>6.9356481481430281</c:v>
                      </c:pt>
                      <c:pt idx="25948">
                        <c:v>6.9358912037044691</c:v>
                      </c:pt>
                      <c:pt idx="25949">
                        <c:v>6.9361342592586341</c:v>
                      </c:pt>
                      <c:pt idx="25950">
                        <c:v>6.9363773148127992</c:v>
                      </c:pt>
                      <c:pt idx="25951">
                        <c:v>6.9366203703669642</c:v>
                      </c:pt>
                      <c:pt idx="25952">
                        <c:v>6.9368634259211293</c:v>
                      </c:pt>
                      <c:pt idx="25953">
                        <c:v>6.9371064814825703</c:v>
                      </c:pt>
                      <c:pt idx="25954">
                        <c:v>6.9373495370367353</c:v>
                      </c:pt>
                      <c:pt idx="25955">
                        <c:v>6.9375925925909003</c:v>
                      </c:pt>
                      <c:pt idx="25956">
                        <c:v>6.9378356481450654</c:v>
                      </c:pt>
                      <c:pt idx="25957">
                        <c:v>6.9380787036992304</c:v>
                      </c:pt>
                      <c:pt idx="25958">
                        <c:v>6.9383217592606714</c:v>
                      </c:pt>
                      <c:pt idx="25959">
                        <c:v>6.9385648148148364</c:v>
                      </c:pt>
                      <c:pt idx="25960">
                        <c:v>6.9388078703690015</c:v>
                      </c:pt>
                      <c:pt idx="25961">
                        <c:v>6.9390509259231665</c:v>
                      </c:pt>
                      <c:pt idx="25962">
                        <c:v>6.9393055555541112</c:v>
                      </c:pt>
                      <c:pt idx="25963">
                        <c:v>6.9395486111082763</c:v>
                      </c:pt>
                      <c:pt idx="25964">
                        <c:v>6.9397916666624413</c:v>
                      </c:pt>
                      <c:pt idx="25965">
                        <c:v>6.9400347222238823</c:v>
                      </c:pt>
                      <c:pt idx="25966">
                        <c:v>6.9402777777780473</c:v>
                      </c:pt>
                      <c:pt idx="25967">
                        <c:v>6.9405208333322124</c:v>
                      </c:pt>
                      <c:pt idx="25968">
                        <c:v>6.9407638888863774</c:v>
                      </c:pt>
                      <c:pt idx="25969">
                        <c:v>6.9410069444405424</c:v>
                      </c:pt>
                      <c:pt idx="25970">
                        <c:v>6.9412500000019834</c:v>
                      </c:pt>
                      <c:pt idx="25971">
                        <c:v>6.9414930555561485</c:v>
                      </c:pt>
                      <c:pt idx="25972">
                        <c:v>6.9417361111103135</c:v>
                      </c:pt>
                      <c:pt idx="25973">
                        <c:v>6.9419791666644786</c:v>
                      </c:pt>
                      <c:pt idx="25974">
                        <c:v>6.9422222222186436</c:v>
                      </c:pt>
                      <c:pt idx="25975">
                        <c:v>6.9424652777728086</c:v>
                      </c:pt>
                      <c:pt idx="25976">
                        <c:v>6.9427083333342496</c:v>
                      </c:pt>
                      <c:pt idx="25977">
                        <c:v>6.9429513888884147</c:v>
                      </c:pt>
                      <c:pt idx="25978">
                        <c:v>6.9431944444425797</c:v>
                      </c:pt>
                      <c:pt idx="25979">
                        <c:v>6.9434374999967448</c:v>
                      </c:pt>
                      <c:pt idx="25980">
                        <c:v>6.9436805555509098</c:v>
                      </c:pt>
                      <c:pt idx="25981">
                        <c:v>6.9439236111123508</c:v>
                      </c:pt>
                      <c:pt idx="25982">
                        <c:v>6.9441666666665158</c:v>
                      </c:pt>
                      <c:pt idx="25983">
                        <c:v>6.9444097222206809</c:v>
                      </c:pt>
                      <c:pt idx="25984">
                        <c:v>6.9446527777748459</c:v>
                      </c:pt>
                      <c:pt idx="25985">
                        <c:v>6.9448958333290109</c:v>
                      </c:pt>
                      <c:pt idx="25986">
                        <c:v>6.9451388888904519</c:v>
                      </c:pt>
                      <c:pt idx="25987">
                        <c:v>6.945381944444617</c:v>
                      </c:pt>
                      <c:pt idx="25988">
                        <c:v>6.945624999998782</c:v>
                      </c:pt>
                      <c:pt idx="25989">
                        <c:v>6.9458680555529471</c:v>
                      </c:pt>
                      <c:pt idx="25990">
                        <c:v>6.9461111111071121</c:v>
                      </c:pt>
                      <c:pt idx="25991">
                        <c:v>6.9463541666685531</c:v>
                      </c:pt>
                      <c:pt idx="25992">
                        <c:v>6.9465972222227181</c:v>
                      </c:pt>
                      <c:pt idx="25993">
                        <c:v>6.9468402777768832</c:v>
                      </c:pt>
                      <c:pt idx="25994">
                        <c:v>6.9470833333310482</c:v>
                      </c:pt>
                      <c:pt idx="25995">
                        <c:v>6.9473263888852133</c:v>
                      </c:pt>
                      <c:pt idx="25996">
                        <c:v>6.9475694444393783</c:v>
                      </c:pt>
                      <c:pt idx="25997">
                        <c:v>6.9478125000008193</c:v>
                      </c:pt>
                      <c:pt idx="25998">
                        <c:v>6.9480555555549843</c:v>
                      </c:pt>
                      <c:pt idx="25999">
                        <c:v>6.9482986111091494</c:v>
                      </c:pt>
                      <c:pt idx="26000">
                        <c:v>6.9485416666633144</c:v>
                      </c:pt>
                      <c:pt idx="26001">
                        <c:v>6.9487847222174794</c:v>
                      </c:pt>
                      <c:pt idx="26002">
                        <c:v>6.9490277777789204</c:v>
                      </c:pt>
                      <c:pt idx="26003">
                        <c:v>6.9492708333330855</c:v>
                      </c:pt>
                      <c:pt idx="26004">
                        <c:v>6.9495138888872505</c:v>
                      </c:pt>
                      <c:pt idx="26005">
                        <c:v>6.9497569444414156</c:v>
                      </c:pt>
                      <c:pt idx="26006">
                        <c:v>6.9499999999955806</c:v>
                      </c:pt>
                      <c:pt idx="26007">
                        <c:v>6.9502430555570216</c:v>
                      </c:pt>
                      <c:pt idx="26008">
                        <c:v>6.9504861111111866</c:v>
                      </c:pt>
                      <c:pt idx="26009">
                        <c:v>6.9507291666653517</c:v>
                      </c:pt>
                      <c:pt idx="26010">
                        <c:v>6.9509837962962964</c:v>
                      </c:pt>
                      <c:pt idx="26011">
                        <c:v>6.9512268518504614</c:v>
                      </c:pt>
                      <c:pt idx="26012">
                        <c:v>6.9514699074046264</c:v>
                      </c:pt>
                      <c:pt idx="26013">
                        <c:v>6.9517129629587915</c:v>
                      </c:pt>
                      <c:pt idx="26014">
                        <c:v>6.9519560185202325</c:v>
                      </c:pt>
                      <c:pt idx="26015">
                        <c:v>6.9521990740743975</c:v>
                      </c:pt>
                      <c:pt idx="26016">
                        <c:v>6.9524421296285626</c:v>
                      </c:pt>
                      <c:pt idx="26017">
                        <c:v>6.9526851851827276</c:v>
                      </c:pt>
                      <c:pt idx="26018">
                        <c:v>6.9529282407368926</c:v>
                      </c:pt>
                      <c:pt idx="26019">
                        <c:v>6.9531712962983336</c:v>
                      </c:pt>
                      <c:pt idx="26020">
                        <c:v>6.9534143518524987</c:v>
                      </c:pt>
                      <c:pt idx="26021">
                        <c:v>6.9536574074066637</c:v>
                      </c:pt>
                      <c:pt idx="26022">
                        <c:v>6.9539004629608288</c:v>
                      </c:pt>
                      <c:pt idx="26023">
                        <c:v>6.9541435185149938</c:v>
                      </c:pt>
                      <c:pt idx="26024">
                        <c:v>6.9543865740691588</c:v>
                      </c:pt>
                      <c:pt idx="26025">
                        <c:v>6.9546296296305998</c:v>
                      </c:pt>
                      <c:pt idx="26026">
                        <c:v>6.9548726851847649</c:v>
                      </c:pt>
                      <c:pt idx="26027">
                        <c:v>6.9551157407389299</c:v>
                      </c:pt>
                      <c:pt idx="26028">
                        <c:v>6.9553587962930949</c:v>
                      </c:pt>
                      <c:pt idx="26029">
                        <c:v>6.95560185184726</c:v>
                      </c:pt>
                      <c:pt idx="26030">
                        <c:v>6.955844907408701</c:v>
                      </c:pt>
                      <c:pt idx="26031">
                        <c:v>6.956087962962866</c:v>
                      </c:pt>
                      <c:pt idx="26032">
                        <c:v>6.9563310185170311</c:v>
                      </c:pt>
                      <c:pt idx="26033">
                        <c:v>6.9565740740711961</c:v>
                      </c:pt>
                      <c:pt idx="26034">
                        <c:v>6.9568171296253611</c:v>
                      </c:pt>
                      <c:pt idx="26035">
                        <c:v>6.9570601851868021</c:v>
                      </c:pt>
                      <c:pt idx="26036">
                        <c:v>6.9573032407409672</c:v>
                      </c:pt>
                      <c:pt idx="26037">
                        <c:v>6.9575462962951322</c:v>
                      </c:pt>
                      <c:pt idx="26038">
                        <c:v>6.9577893518492973</c:v>
                      </c:pt>
                      <c:pt idx="26039">
                        <c:v>6.9580324074034623</c:v>
                      </c:pt>
                      <c:pt idx="26040">
                        <c:v>6.9582754629649033</c:v>
                      </c:pt>
                      <c:pt idx="26041">
                        <c:v>6.9585185185190683</c:v>
                      </c:pt>
                      <c:pt idx="26042">
                        <c:v>6.9587615740732334</c:v>
                      </c:pt>
                      <c:pt idx="26043">
                        <c:v>6.9590046296273984</c:v>
                      </c:pt>
                      <c:pt idx="26044">
                        <c:v>6.9592476851815634</c:v>
                      </c:pt>
                      <c:pt idx="26045">
                        <c:v>6.9594907407357285</c:v>
                      </c:pt>
                      <c:pt idx="26046">
                        <c:v>6.9597337962971695</c:v>
                      </c:pt>
                      <c:pt idx="26047">
                        <c:v>6.9599768518513345</c:v>
                      </c:pt>
                      <c:pt idx="26048">
                        <c:v>6.9602199074054996</c:v>
                      </c:pt>
                      <c:pt idx="26049">
                        <c:v>6.9604629629596646</c:v>
                      </c:pt>
                      <c:pt idx="26050">
                        <c:v>6.9607060185138296</c:v>
                      </c:pt>
                      <c:pt idx="26051">
                        <c:v>6.9609490740752706</c:v>
                      </c:pt>
                      <c:pt idx="26052">
                        <c:v>6.9611921296294357</c:v>
                      </c:pt>
                      <c:pt idx="26053">
                        <c:v>6.9614351851836007</c:v>
                      </c:pt>
                      <c:pt idx="26054">
                        <c:v>6.9616782407377658</c:v>
                      </c:pt>
                      <c:pt idx="26055">
                        <c:v>6.9619212962919308</c:v>
                      </c:pt>
                      <c:pt idx="26056">
                        <c:v>6.9621643518533718</c:v>
                      </c:pt>
                      <c:pt idx="26057">
                        <c:v>6.9624074074075368</c:v>
                      </c:pt>
                      <c:pt idx="26058">
                        <c:v>6.9626620370384815</c:v>
                      </c:pt>
                      <c:pt idx="26059">
                        <c:v>6.9629050925926466</c:v>
                      </c:pt>
                      <c:pt idx="26060">
                        <c:v>6.9631481481468116</c:v>
                      </c:pt>
                      <c:pt idx="26061">
                        <c:v>6.9633912037009766</c:v>
                      </c:pt>
                      <c:pt idx="26062">
                        <c:v>6.9636342592551417</c:v>
                      </c:pt>
                      <c:pt idx="26063">
                        <c:v>6.9638773148165827</c:v>
                      </c:pt>
                      <c:pt idx="26064">
                        <c:v>6.9641203703707477</c:v>
                      </c:pt>
                      <c:pt idx="26065">
                        <c:v>6.9643634259249128</c:v>
                      </c:pt>
                      <c:pt idx="26066">
                        <c:v>6.9646064814790778</c:v>
                      </c:pt>
                      <c:pt idx="26067">
                        <c:v>6.9648495370332428</c:v>
                      </c:pt>
                      <c:pt idx="26068">
                        <c:v>6.9650925925946838</c:v>
                      </c:pt>
                      <c:pt idx="26069">
                        <c:v>6.9653356481488489</c:v>
                      </c:pt>
                      <c:pt idx="26070">
                        <c:v>6.9655787037030139</c:v>
                      </c:pt>
                      <c:pt idx="26071">
                        <c:v>6.9658217592571789</c:v>
                      </c:pt>
                      <c:pt idx="26072">
                        <c:v>6.966064814811344</c:v>
                      </c:pt>
                      <c:pt idx="26073">
                        <c:v>6.966307870365509</c:v>
                      </c:pt>
                      <c:pt idx="26074">
                        <c:v>6.96655092592695</c:v>
                      </c:pt>
                      <c:pt idx="26075">
                        <c:v>6.9667939814811151</c:v>
                      </c:pt>
                      <c:pt idx="26076">
                        <c:v>6.9670370370352801</c:v>
                      </c:pt>
                      <c:pt idx="26077">
                        <c:v>6.9672800925894451</c:v>
                      </c:pt>
                      <c:pt idx="26078">
                        <c:v>6.9675231481436102</c:v>
                      </c:pt>
                      <c:pt idx="26079">
                        <c:v>6.9677662037050512</c:v>
                      </c:pt>
                      <c:pt idx="26080">
                        <c:v>6.9680092592592162</c:v>
                      </c:pt>
                      <c:pt idx="26081">
                        <c:v>6.9682523148133813</c:v>
                      </c:pt>
                      <c:pt idx="26082">
                        <c:v>6.9684953703675463</c:v>
                      </c:pt>
                      <c:pt idx="26083">
                        <c:v>6.9687384259217113</c:v>
                      </c:pt>
                      <c:pt idx="26084">
                        <c:v>6.9689814814831523</c:v>
                      </c:pt>
                      <c:pt idx="26085">
                        <c:v>6.9692245370373174</c:v>
                      </c:pt>
                      <c:pt idx="26086">
                        <c:v>6.9694675925914824</c:v>
                      </c:pt>
                      <c:pt idx="26087">
                        <c:v>6.9697106481456474</c:v>
                      </c:pt>
                      <c:pt idx="26088">
                        <c:v>6.9699537036998125</c:v>
                      </c:pt>
                      <c:pt idx="26089">
                        <c:v>6.9701967592612535</c:v>
                      </c:pt>
                      <c:pt idx="26090">
                        <c:v>6.9704398148154185</c:v>
                      </c:pt>
                      <c:pt idx="26091">
                        <c:v>6.9706828703695836</c:v>
                      </c:pt>
                      <c:pt idx="26092">
                        <c:v>6.9709259259237486</c:v>
                      </c:pt>
                      <c:pt idx="26093">
                        <c:v>6.9711689814779136</c:v>
                      </c:pt>
                      <c:pt idx="26094">
                        <c:v>6.9714120370320787</c:v>
                      </c:pt>
                      <c:pt idx="26095">
                        <c:v>6.9716550925935197</c:v>
                      </c:pt>
                      <c:pt idx="26096">
                        <c:v>6.9718981481476847</c:v>
                      </c:pt>
                      <c:pt idx="26097">
                        <c:v>6.9721412037018498</c:v>
                      </c:pt>
                      <c:pt idx="26098">
                        <c:v>6.9723842592560148</c:v>
                      </c:pt>
                      <c:pt idx="26099">
                        <c:v>6.9726273148101798</c:v>
                      </c:pt>
                      <c:pt idx="26100">
                        <c:v>6.9728703703716208</c:v>
                      </c:pt>
                      <c:pt idx="26101">
                        <c:v>6.9731134259257859</c:v>
                      </c:pt>
                      <c:pt idx="26102">
                        <c:v>6.9733564814799509</c:v>
                      </c:pt>
                      <c:pt idx="26103">
                        <c:v>6.9735995370341159</c:v>
                      </c:pt>
                      <c:pt idx="26104">
                        <c:v>6.973842592588281</c:v>
                      </c:pt>
                      <c:pt idx="26105">
                        <c:v>6.974085648149722</c:v>
                      </c:pt>
                      <c:pt idx="26106">
                        <c:v>6.9743402777733907</c:v>
                      </c:pt>
                      <c:pt idx="26107">
                        <c:v>6.9745833333348317</c:v>
                      </c:pt>
                      <c:pt idx="26108">
                        <c:v>6.9748263888889968</c:v>
                      </c:pt>
                      <c:pt idx="26109">
                        <c:v>6.9750694444431618</c:v>
                      </c:pt>
                      <c:pt idx="26110">
                        <c:v>6.9753124999973268</c:v>
                      </c:pt>
                      <c:pt idx="26111">
                        <c:v>6.9755555555514919</c:v>
                      </c:pt>
                      <c:pt idx="26112">
                        <c:v>6.9757986111129329</c:v>
                      </c:pt>
                      <c:pt idx="26113">
                        <c:v>6.9760416666670979</c:v>
                      </c:pt>
                      <c:pt idx="26114">
                        <c:v>6.9762847222212629</c:v>
                      </c:pt>
                      <c:pt idx="26115">
                        <c:v>6.976527777775428</c:v>
                      </c:pt>
                      <c:pt idx="26116">
                        <c:v>6.976770833329593</c:v>
                      </c:pt>
                      <c:pt idx="26117">
                        <c:v>6.9770138888837581</c:v>
                      </c:pt>
                      <c:pt idx="26118">
                        <c:v>6.9772569444451991</c:v>
                      </c:pt>
                      <c:pt idx="26119">
                        <c:v>6.9774999999993641</c:v>
                      </c:pt>
                      <c:pt idx="26120">
                        <c:v>6.9777430555535291</c:v>
                      </c:pt>
                      <c:pt idx="26121">
                        <c:v>6.9779861111076942</c:v>
                      </c:pt>
                      <c:pt idx="26122">
                        <c:v>6.9782291666618592</c:v>
                      </c:pt>
                      <c:pt idx="26123">
                        <c:v>6.9784722222233002</c:v>
                      </c:pt>
                      <c:pt idx="26124">
                        <c:v>6.9787152777774653</c:v>
                      </c:pt>
                      <c:pt idx="26125">
                        <c:v>6.9789583333316303</c:v>
                      </c:pt>
                      <c:pt idx="26126">
                        <c:v>6.9792013888857953</c:v>
                      </c:pt>
                      <c:pt idx="26127">
                        <c:v>6.9794444444399604</c:v>
                      </c:pt>
                      <c:pt idx="26128">
                        <c:v>6.9796875000014014</c:v>
                      </c:pt>
                      <c:pt idx="26129">
                        <c:v>6.9799305555555664</c:v>
                      </c:pt>
                      <c:pt idx="26130">
                        <c:v>6.9801736111097314</c:v>
                      </c:pt>
                      <c:pt idx="26131">
                        <c:v>6.9804166666638965</c:v>
                      </c:pt>
                      <c:pt idx="26132">
                        <c:v>6.9806597222180615</c:v>
                      </c:pt>
                      <c:pt idx="26133">
                        <c:v>6.9809027777795025</c:v>
                      </c:pt>
                      <c:pt idx="26134">
                        <c:v>6.9811458333336676</c:v>
                      </c:pt>
                      <c:pt idx="26135">
                        <c:v>6.9813888888878326</c:v>
                      </c:pt>
                      <c:pt idx="26136">
                        <c:v>6.9816319444419976</c:v>
                      </c:pt>
                      <c:pt idx="26137">
                        <c:v>6.9818749999961627</c:v>
                      </c:pt>
                      <c:pt idx="26138">
                        <c:v>6.9821180555576037</c:v>
                      </c:pt>
                      <c:pt idx="26139">
                        <c:v>6.9823611111117687</c:v>
                      </c:pt>
                      <c:pt idx="26140">
                        <c:v>6.9826041666659338</c:v>
                      </c:pt>
                      <c:pt idx="26141">
                        <c:v>6.9828472222200988</c:v>
                      </c:pt>
                      <c:pt idx="26142">
                        <c:v>6.9830902777742638</c:v>
                      </c:pt>
                      <c:pt idx="26143">
                        <c:v>6.9833333333284289</c:v>
                      </c:pt>
                      <c:pt idx="26144">
                        <c:v>6.9835763888898699</c:v>
                      </c:pt>
                      <c:pt idx="26145">
                        <c:v>6.9838194444440349</c:v>
                      </c:pt>
                      <c:pt idx="26146">
                        <c:v>6.9840624999981999</c:v>
                      </c:pt>
                      <c:pt idx="26147">
                        <c:v>6.984305555552365</c:v>
                      </c:pt>
                      <c:pt idx="26148">
                        <c:v>6.98454861110653</c:v>
                      </c:pt>
                      <c:pt idx="26149">
                        <c:v>6.984791666667971</c:v>
                      </c:pt>
                      <c:pt idx="26150">
                        <c:v>6.9850347222221361</c:v>
                      </c:pt>
                      <c:pt idx="26151">
                        <c:v>6.9852777777763011</c:v>
                      </c:pt>
                      <c:pt idx="26152">
                        <c:v>6.9855208333304661</c:v>
                      </c:pt>
                      <c:pt idx="26153">
                        <c:v>6.9857638888846312</c:v>
                      </c:pt>
                      <c:pt idx="26154">
                        <c:v>6.9860069444460722</c:v>
                      </c:pt>
                      <c:pt idx="26155">
                        <c:v>6.9862615740697409</c:v>
                      </c:pt>
                      <c:pt idx="26156">
                        <c:v>6.9865046296311819</c:v>
                      </c:pt>
                      <c:pt idx="26157">
                        <c:v>6.9867476851853469</c:v>
                      </c:pt>
                      <c:pt idx="26158">
                        <c:v>6.986990740739512</c:v>
                      </c:pt>
                      <c:pt idx="26159">
                        <c:v>6.987233796293677</c:v>
                      </c:pt>
                      <c:pt idx="26160">
                        <c:v>6.9874768518478421</c:v>
                      </c:pt>
                      <c:pt idx="26161">
                        <c:v>6.9877199074092831</c:v>
                      </c:pt>
                      <c:pt idx="26162">
                        <c:v>6.9879629629634481</c:v>
                      </c:pt>
                      <c:pt idx="26163">
                        <c:v>6.9882060185176131</c:v>
                      </c:pt>
                      <c:pt idx="26164">
                        <c:v>6.9884490740717782</c:v>
                      </c:pt>
                      <c:pt idx="26165">
                        <c:v>6.9886921296259432</c:v>
                      </c:pt>
                      <c:pt idx="26166">
                        <c:v>6.9889351851801083</c:v>
                      </c:pt>
                      <c:pt idx="26167">
                        <c:v>6.9891782407415493</c:v>
                      </c:pt>
                      <c:pt idx="26168">
                        <c:v>6.9894212962957143</c:v>
                      </c:pt>
                      <c:pt idx="26169">
                        <c:v>6.9896643518498793</c:v>
                      </c:pt>
                      <c:pt idx="26170">
                        <c:v>6.9899074074040444</c:v>
                      </c:pt>
                      <c:pt idx="26171">
                        <c:v>6.9901504629582094</c:v>
                      </c:pt>
                      <c:pt idx="26172">
                        <c:v>6.9903935185196504</c:v>
                      </c:pt>
                      <c:pt idx="26173">
                        <c:v>6.9906365740738154</c:v>
                      </c:pt>
                      <c:pt idx="26174">
                        <c:v>6.9908796296279805</c:v>
                      </c:pt>
                      <c:pt idx="26175">
                        <c:v>6.9911226851821455</c:v>
                      </c:pt>
                      <c:pt idx="26176">
                        <c:v>6.9913657407363106</c:v>
                      </c:pt>
                      <c:pt idx="26177">
                        <c:v>6.9916087962977516</c:v>
                      </c:pt>
                      <c:pt idx="26178">
                        <c:v>6.9918518518519166</c:v>
                      </c:pt>
                      <c:pt idx="26179">
                        <c:v>6.9920949074060816</c:v>
                      </c:pt>
                      <c:pt idx="26180">
                        <c:v>6.9923379629602467</c:v>
                      </c:pt>
                      <c:pt idx="26181">
                        <c:v>6.9925810185144117</c:v>
                      </c:pt>
                      <c:pt idx="26182">
                        <c:v>6.9928240740758527</c:v>
                      </c:pt>
                      <c:pt idx="26183">
                        <c:v>6.9930671296300178</c:v>
                      </c:pt>
                      <c:pt idx="26184">
                        <c:v>6.9933101851841828</c:v>
                      </c:pt>
                      <c:pt idx="26185">
                        <c:v>6.9935532407383478</c:v>
                      </c:pt>
                      <c:pt idx="26186">
                        <c:v>6.9937962962925129</c:v>
                      </c:pt>
                      <c:pt idx="26187">
                        <c:v>6.9940393518539539</c:v>
                      </c:pt>
                      <c:pt idx="26188">
                        <c:v>6.9942824074081189</c:v>
                      </c:pt>
                      <c:pt idx="26189">
                        <c:v>6.9945254629622839</c:v>
                      </c:pt>
                      <c:pt idx="26190">
                        <c:v>6.994768518516449</c:v>
                      </c:pt>
                      <c:pt idx="26191">
                        <c:v>6.995011574070614</c:v>
                      </c:pt>
                      <c:pt idx="26192">
                        <c:v>6.9952546296247791</c:v>
                      </c:pt>
                      <c:pt idx="26193">
                        <c:v>6.9954976851862201</c:v>
                      </c:pt>
                      <c:pt idx="26194">
                        <c:v>6.9957407407403851</c:v>
                      </c:pt>
                      <c:pt idx="26195">
                        <c:v>6.9959837962945501</c:v>
                      </c:pt>
                      <c:pt idx="26196">
                        <c:v>6.9962268518487152</c:v>
                      </c:pt>
                      <c:pt idx="26197">
                        <c:v>6.9964699074028802</c:v>
                      </c:pt>
                      <c:pt idx="26198">
                        <c:v>6.9967129629643212</c:v>
                      </c:pt>
                      <c:pt idx="26199">
                        <c:v>6.9969560185184863</c:v>
                      </c:pt>
                      <c:pt idx="26200">
                        <c:v>6.9971990740726513</c:v>
                      </c:pt>
                      <c:pt idx="26201">
                        <c:v>6.9974421296268163</c:v>
                      </c:pt>
                      <c:pt idx="26202">
                        <c:v>6.9976851851809814</c:v>
                      </c:pt>
                      <c:pt idx="26203">
                        <c:v>6.9979398148119261</c:v>
                      </c:pt>
                      <c:pt idx="26204">
                        <c:v>6.9981828703660911</c:v>
                      </c:pt>
                      <c:pt idx="26205">
                        <c:v>6.9984259259275321</c:v>
                      </c:pt>
                      <c:pt idx="26206">
                        <c:v>6.9986689814816971</c:v>
                      </c:pt>
                      <c:pt idx="26207">
                        <c:v>6.9989120370358622</c:v>
                      </c:pt>
                      <c:pt idx="26208">
                        <c:v>6.9991550925900272</c:v>
                      </c:pt>
                      <c:pt idx="26209">
                        <c:v>6.9993981481441923</c:v>
                      </c:pt>
                      <c:pt idx="26210">
                        <c:v>6.9996412037056333</c:v>
                      </c:pt>
                      <c:pt idx="26211">
                        <c:v>6.9998842592597983</c:v>
                      </c:pt>
                      <c:pt idx="26212">
                        <c:v>7.0001273148139633</c:v>
                      </c:pt>
                      <c:pt idx="26213">
                        <c:v>7.0003703703681284</c:v>
                      </c:pt>
                      <c:pt idx="26214">
                        <c:v>7.0006134259222934</c:v>
                      </c:pt>
                      <c:pt idx="26215">
                        <c:v>7.0008564814764584</c:v>
                      </c:pt>
                      <c:pt idx="26216">
                        <c:v>7.0010995370378994</c:v>
                      </c:pt>
                      <c:pt idx="26217">
                        <c:v>7.0013425925920645</c:v>
                      </c:pt>
                      <c:pt idx="26218">
                        <c:v>7.0015856481462295</c:v>
                      </c:pt>
                      <c:pt idx="26219">
                        <c:v>7.0018287037003946</c:v>
                      </c:pt>
                      <c:pt idx="26220">
                        <c:v>7.0020717592545596</c:v>
                      </c:pt>
                      <c:pt idx="26221">
                        <c:v>7.0023148148160006</c:v>
                      </c:pt>
                      <c:pt idx="26222">
                        <c:v>7.0025578703701656</c:v>
                      </c:pt>
                      <c:pt idx="26223">
                        <c:v>7.0028009259243307</c:v>
                      </c:pt>
                      <c:pt idx="26224">
                        <c:v>7.0030439814784957</c:v>
                      </c:pt>
                      <c:pt idx="26225">
                        <c:v>7.0032870370326608</c:v>
                      </c:pt>
                      <c:pt idx="26226">
                        <c:v>7.0035300925941018</c:v>
                      </c:pt>
                      <c:pt idx="26227">
                        <c:v>7.0037731481482668</c:v>
                      </c:pt>
                      <c:pt idx="26228">
                        <c:v>7.0040162037024318</c:v>
                      </c:pt>
                      <c:pt idx="26229">
                        <c:v>7.0042592592565969</c:v>
                      </c:pt>
                      <c:pt idx="26230">
                        <c:v>7.0045023148107619</c:v>
                      </c:pt>
                      <c:pt idx="26231">
                        <c:v>7.0047453703722029</c:v>
                      </c:pt>
                      <c:pt idx="26232">
                        <c:v>7.0049884259263679</c:v>
                      </c:pt>
                      <c:pt idx="26233">
                        <c:v>7.005231481480533</c:v>
                      </c:pt>
                      <c:pt idx="26234">
                        <c:v>7.005474537034698</c:v>
                      </c:pt>
                      <c:pt idx="26235">
                        <c:v>7.0057175925888631</c:v>
                      </c:pt>
                      <c:pt idx="26236">
                        <c:v>7.0059606481430281</c:v>
                      </c:pt>
                      <c:pt idx="26237">
                        <c:v>7.0062037037044691</c:v>
                      </c:pt>
                      <c:pt idx="26238">
                        <c:v>7.0064467592586341</c:v>
                      </c:pt>
                      <c:pt idx="26239">
                        <c:v>7.0066898148127992</c:v>
                      </c:pt>
                      <c:pt idx="26240">
                        <c:v>7.0069328703669642</c:v>
                      </c:pt>
                      <c:pt idx="26241">
                        <c:v>7.0071759259211293</c:v>
                      </c:pt>
                      <c:pt idx="26242">
                        <c:v>7.0074189814825703</c:v>
                      </c:pt>
                      <c:pt idx="26243">
                        <c:v>7.0076620370367353</c:v>
                      </c:pt>
                      <c:pt idx="26244">
                        <c:v>7.0079050925909003</c:v>
                      </c:pt>
                      <c:pt idx="26245">
                        <c:v>7.0081481481450654</c:v>
                      </c:pt>
                      <c:pt idx="26246">
                        <c:v>7.0083912036992304</c:v>
                      </c:pt>
                      <c:pt idx="26247">
                        <c:v>7.0086342592606714</c:v>
                      </c:pt>
                      <c:pt idx="26248">
                        <c:v>7.0088773148148364</c:v>
                      </c:pt>
                      <c:pt idx="26249">
                        <c:v>7.0091203703690015</c:v>
                      </c:pt>
                      <c:pt idx="26250">
                        <c:v>7.0093634259231665</c:v>
                      </c:pt>
                      <c:pt idx="26251">
                        <c:v>7.0096064814773316</c:v>
                      </c:pt>
                      <c:pt idx="26252">
                        <c:v>7.0098611111082763</c:v>
                      </c:pt>
                      <c:pt idx="26253">
                        <c:v>7.0101041666624413</c:v>
                      </c:pt>
                      <c:pt idx="26254">
                        <c:v>7.0103472222238823</c:v>
                      </c:pt>
                      <c:pt idx="26255">
                        <c:v>7.0105902777780473</c:v>
                      </c:pt>
                      <c:pt idx="26256">
                        <c:v>7.0108333333322124</c:v>
                      </c:pt>
                      <c:pt idx="26257">
                        <c:v>7.0110763888863774</c:v>
                      </c:pt>
                      <c:pt idx="26258">
                        <c:v>7.0113194444405424</c:v>
                      </c:pt>
                      <c:pt idx="26259">
                        <c:v>7.0115625000019834</c:v>
                      </c:pt>
                      <c:pt idx="26260">
                        <c:v>7.0118055555561485</c:v>
                      </c:pt>
                      <c:pt idx="26261">
                        <c:v>7.0120486111103135</c:v>
                      </c:pt>
                      <c:pt idx="26262">
                        <c:v>7.0122916666644786</c:v>
                      </c:pt>
                      <c:pt idx="26263">
                        <c:v>7.0125347222186436</c:v>
                      </c:pt>
                      <c:pt idx="26264">
                        <c:v>7.0127777777728086</c:v>
                      </c:pt>
                      <c:pt idx="26265">
                        <c:v>7.0130208333342496</c:v>
                      </c:pt>
                      <c:pt idx="26266">
                        <c:v>7.0132638888884147</c:v>
                      </c:pt>
                      <c:pt idx="26267">
                        <c:v>7.0135069444425797</c:v>
                      </c:pt>
                      <c:pt idx="26268">
                        <c:v>7.0137499999967448</c:v>
                      </c:pt>
                      <c:pt idx="26269">
                        <c:v>7.0139930555509098</c:v>
                      </c:pt>
                      <c:pt idx="26270">
                        <c:v>7.0142361111123508</c:v>
                      </c:pt>
                      <c:pt idx="26271">
                        <c:v>7.0144791666665158</c:v>
                      </c:pt>
                      <c:pt idx="26272">
                        <c:v>7.0147222222206809</c:v>
                      </c:pt>
                      <c:pt idx="26273">
                        <c:v>7.0149652777748459</c:v>
                      </c:pt>
                      <c:pt idx="26274">
                        <c:v>7.0152083333290109</c:v>
                      </c:pt>
                      <c:pt idx="26275">
                        <c:v>7.0154513888904519</c:v>
                      </c:pt>
                      <c:pt idx="26276">
                        <c:v>7.015694444444617</c:v>
                      </c:pt>
                      <c:pt idx="26277">
                        <c:v>7.015937499998782</c:v>
                      </c:pt>
                      <c:pt idx="26278">
                        <c:v>7.0161805555529471</c:v>
                      </c:pt>
                      <c:pt idx="26279">
                        <c:v>7.0164236111071121</c:v>
                      </c:pt>
                      <c:pt idx="26280">
                        <c:v>7.0166666666685531</c:v>
                      </c:pt>
                      <c:pt idx="26281">
                        <c:v>7.0169097222227181</c:v>
                      </c:pt>
                      <c:pt idx="26282">
                        <c:v>7.0171527777768832</c:v>
                      </c:pt>
                      <c:pt idx="26283">
                        <c:v>7.0173958333310482</c:v>
                      </c:pt>
                      <c:pt idx="26284">
                        <c:v>7.0176388888852133</c:v>
                      </c:pt>
                      <c:pt idx="26285">
                        <c:v>7.0178819444393783</c:v>
                      </c:pt>
                      <c:pt idx="26286">
                        <c:v>7.0181250000008193</c:v>
                      </c:pt>
                      <c:pt idx="26287">
                        <c:v>7.0183680555549843</c:v>
                      </c:pt>
                      <c:pt idx="26288">
                        <c:v>7.0186111111091494</c:v>
                      </c:pt>
                      <c:pt idx="26289">
                        <c:v>7.0188541666633144</c:v>
                      </c:pt>
                      <c:pt idx="26290">
                        <c:v>7.0190972222174794</c:v>
                      </c:pt>
                      <c:pt idx="26291">
                        <c:v>7.0193402777789204</c:v>
                      </c:pt>
                      <c:pt idx="26292">
                        <c:v>7.0195833333330855</c:v>
                      </c:pt>
                      <c:pt idx="26293">
                        <c:v>7.0198263888872505</c:v>
                      </c:pt>
                      <c:pt idx="26294">
                        <c:v>7.0200694444414156</c:v>
                      </c:pt>
                      <c:pt idx="26295">
                        <c:v>7.0203124999955806</c:v>
                      </c:pt>
                      <c:pt idx="26296">
                        <c:v>7.0205555555570216</c:v>
                      </c:pt>
                      <c:pt idx="26297">
                        <c:v>7.0207986111111866</c:v>
                      </c:pt>
                      <c:pt idx="26298">
                        <c:v>7.0210416666653517</c:v>
                      </c:pt>
                      <c:pt idx="26299">
                        <c:v>7.0212847222195167</c:v>
                      </c:pt>
                      <c:pt idx="26300">
                        <c:v>7.0215393518504614</c:v>
                      </c:pt>
                      <c:pt idx="26301">
                        <c:v>7.0217824074046264</c:v>
                      </c:pt>
                      <c:pt idx="26302">
                        <c:v>7.0220254629587915</c:v>
                      </c:pt>
                      <c:pt idx="26303">
                        <c:v>7.0222685185202325</c:v>
                      </c:pt>
                      <c:pt idx="26304">
                        <c:v>7.0225115740743975</c:v>
                      </c:pt>
                      <c:pt idx="26305">
                        <c:v>7.0227546296285626</c:v>
                      </c:pt>
                      <c:pt idx="26306">
                        <c:v>7.0229976851827276</c:v>
                      </c:pt>
                      <c:pt idx="26307">
                        <c:v>7.0232407407368926</c:v>
                      </c:pt>
                      <c:pt idx="26308">
                        <c:v>7.0234837962983336</c:v>
                      </c:pt>
                      <c:pt idx="26309">
                        <c:v>7.0237268518524987</c:v>
                      </c:pt>
                      <c:pt idx="26310">
                        <c:v>7.0239699074066637</c:v>
                      </c:pt>
                      <c:pt idx="26311">
                        <c:v>7.0242129629608288</c:v>
                      </c:pt>
                      <c:pt idx="26312">
                        <c:v>7.0244560185149938</c:v>
                      </c:pt>
                      <c:pt idx="26313">
                        <c:v>7.0246990740691588</c:v>
                      </c:pt>
                      <c:pt idx="26314">
                        <c:v>7.0249421296305998</c:v>
                      </c:pt>
                      <c:pt idx="26315">
                        <c:v>7.0251851851847649</c:v>
                      </c:pt>
                      <c:pt idx="26316">
                        <c:v>7.0254282407389299</c:v>
                      </c:pt>
                      <c:pt idx="26317">
                        <c:v>7.0256712962930949</c:v>
                      </c:pt>
                      <c:pt idx="26318">
                        <c:v>7.02591435184726</c:v>
                      </c:pt>
                      <c:pt idx="26319">
                        <c:v>7.026157407408701</c:v>
                      </c:pt>
                      <c:pt idx="26320">
                        <c:v>7.026400462962866</c:v>
                      </c:pt>
                      <c:pt idx="26321">
                        <c:v>7.0266435185170311</c:v>
                      </c:pt>
                      <c:pt idx="26322">
                        <c:v>7.0268865740711961</c:v>
                      </c:pt>
                      <c:pt idx="26323">
                        <c:v>7.0271296296253611</c:v>
                      </c:pt>
                      <c:pt idx="26324">
                        <c:v>7.0273726851868021</c:v>
                      </c:pt>
                      <c:pt idx="26325">
                        <c:v>7.0276157407409672</c:v>
                      </c:pt>
                      <c:pt idx="26326">
                        <c:v>7.0278587962951322</c:v>
                      </c:pt>
                      <c:pt idx="26327">
                        <c:v>7.0281018518492973</c:v>
                      </c:pt>
                      <c:pt idx="26328">
                        <c:v>7.0283449074034623</c:v>
                      </c:pt>
                      <c:pt idx="26329">
                        <c:v>7.0285879629649033</c:v>
                      </c:pt>
                      <c:pt idx="26330">
                        <c:v>7.0288310185190683</c:v>
                      </c:pt>
                      <c:pt idx="26331">
                        <c:v>7.0290740740732334</c:v>
                      </c:pt>
                      <c:pt idx="26332">
                        <c:v>7.0293171296273984</c:v>
                      </c:pt>
                      <c:pt idx="26333">
                        <c:v>7.0295601851815634</c:v>
                      </c:pt>
                      <c:pt idx="26334">
                        <c:v>7.0298032407357285</c:v>
                      </c:pt>
                      <c:pt idx="26335">
                        <c:v>7.0300462962971695</c:v>
                      </c:pt>
                      <c:pt idx="26336">
                        <c:v>7.0302893518513345</c:v>
                      </c:pt>
                      <c:pt idx="26337">
                        <c:v>7.0305324074054996</c:v>
                      </c:pt>
                      <c:pt idx="26338">
                        <c:v>7.0307754629596646</c:v>
                      </c:pt>
                      <c:pt idx="26339">
                        <c:v>7.0310185185138296</c:v>
                      </c:pt>
                      <c:pt idx="26340">
                        <c:v>7.0312615740752706</c:v>
                      </c:pt>
                      <c:pt idx="26341">
                        <c:v>7.0315046296294357</c:v>
                      </c:pt>
                      <c:pt idx="26342">
                        <c:v>7.0317476851836007</c:v>
                      </c:pt>
                      <c:pt idx="26343">
                        <c:v>7.0319907407377658</c:v>
                      </c:pt>
                      <c:pt idx="26344">
                        <c:v>7.0322337962919308</c:v>
                      </c:pt>
                      <c:pt idx="26345">
                        <c:v>7.0324768518533718</c:v>
                      </c:pt>
                      <c:pt idx="26346">
                        <c:v>7.0327199074075368</c:v>
                      </c:pt>
                      <c:pt idx="26347">
                        <c:v>7.0329629629617019</c:v>
                      </c:pt>
                      <c:pt idx="26348">
                        <c:v>7.0332175925926466</c:v>
                      </c:pt>
                      <c:pt idx="26349">
                        <c:v>7.0334606481468116</c:v>
                      </c:pt>
                      <c:pt idx="26350">
                        <c:v>7.0337037037009766</c:v>
                      </c:pt>
                      <c:pt idx="26351">
                        <c:v>7.0339467592551417</c:v>
                      </c:pt>
                      <c:pt idx="26352">
                        <c:v>7.0341898148165827</c:v>
                      </c:pt>
                      <c:pt idx="26353">
                        <c:v>7.0344328703707477</c:v>
                      </c:pt>
                      <c:pt idx="26354">
                        <c:v>7.0346759259249128</c:v>
                      </c:pt>
                      <c:pt idx="26355">
                        <c:v>7.0349189814790778</c:v>
                      </c:pt>
                      <c:pt idx="26356">
                        <c:v>7.0351620370332428</c:v>
                      </c:pt>
                      <c:pt idx="26357">
                        <c:v>7.0354050925946838</c:v>
                      </c:pt>
                      <c:pt idx="26358">
                        <c:v>7.0356481481488489</c:v>
                      </c:pt>
                      <c:pt idx="26359">
                        <c:v>7.0358912037030139</c:v>
                      </c:pt>
                      <c:pt idx="26360">
                        <c:v>7.0361342592571789</c:v>
                      </c:pt>
                      <c:pt idx="26361">
                        <c:v>7.036377314811344</c:v>
                      </c:pt>
                      <c:pt idx="26362">
                        <c:v>7.036620370365509</c:v>
                      </c:pt>
                      <c:pt idx="26363">
                        <c:v>7.03686342592695</c:v>
                      </c:pt>
                      <c:pt idx="26364">
                        <c:v>7.0371064814811151</c:v>
                      </c:pt>
                      <c:pt idx="26365">
                        <c:v>7.0373495370352801</c:v>
                      </c:pt>
                      <c:pt idx="26366">
                        <c:v>7.0375925925894451</c:v>
                      </c:pt>
                      <c:pt idx="26367">
                        <c:v>7.0378356481436102</c:v>
                      </c:pt>
                      <c:pt idx="26368">
                        <c:v>7.0380787037050512</c:v>
                      </c:pt>
                      <c:pt idx="26369">
                        <c:v>7.0383217592592162</c:v>
                      </c:pt>
                      <c:pt idx="26370">
                        <c:v>7.0385648148133813</c:v>
                      </c:pt>
                      <c:pt idx="26371">
                        <c:v>7.0388078703675463</c:v>
                      </c:pt>
                      <c:pt idx="26372">
                        <c:v>7.0390509259217113</c:v>
                      </c:pt>
                      <c:pt idx="26373">
                        <c:v>7.0392939814831523</c:v>
                      </c:pt>
                      <c:pt idx="26374">
                        <c:v>7.0395370370373174</c:v>
                      </c:pt>
                      <c:pt idx="26375">
                        <c:v>7.0397800925914824</c:v>
                      </c:pt>
                      <c:pt idx="26376">
                        <c:v>7.0400231481456474</c:v>
                      </c:pt>
                      <c:pt idx="26377">
                        <c:v>7.0402662036998125</c:v>
                      </c:pt>
                      <c:pt idx="26378">
                        <c:v>7.0405092592612535</c:v>
                      </c:pt>
                      <c:pt idx="26379">
                        <c:v>7.0407523148154185</c:v>
                      </c:pt>
                      <c:pt idx="26380">
                        <c:v>7.0409953703695836</c:v>
                      </c:pt>
                      <c:pt idx="26381">
                        <c:v>7.0412384259237486</c:v>
                      </c:pt>
                      <c:pt idx="26382">
                        <c:v>7.0414814814779136</c:v>
                      </c:pt>
                      <c:pt idx="26383">
                        <c:v>7.0417245370320787</c:v>
                      </c:pt>
                      <c:pt idx="26384">
                        <c:v>7.0419675925935197</c:v>
                      </c:pt>
                      <c:pt idx="26385">
                        <c:v>7.0422106481476847</c:v>
                      </c:pt>
                      <c:pt idx="26386">
                        <c:v>7.0424537037018498</c:v>
                      </c:pt>
                      <c:pt idx="26387">
                        <c:v>7.0426967592560148</c:v>
                      </c:pt>
                      <c:pt idx="26388">
                        <c:v>7.0429398148101798</c:v>
                      </c:pt>
                      <c:pt idx="26389">
                        <c:v>7.0431828703716208</c:v>
                      </c:pt>
                      <c:pt idx="26390">
                        <c:v>7.0434259259257859</c:v>
                      </c:pt>
                      <c:pt idx="26391">
                        <c:v>7.0436689814799509</c:v>
                      </c:pt>
                      <c:pt idx="26392">
                        <c:v>7.0439120370341159</c:v>
                      </c:pt>
                      <c:pt idx="26393">
                        <c:v>7.044155092588281</c:v>
                      </c:pt>
                      <c:pt idx="26394">
                        <c:v>7.044398148149722</c:v>
                      </c:pt>
                      <c:pt idx="26395">
                        <c:v>7.044641203703887</c:v>
                      </c:pt>
                      <c:pt idx="26396">
                        <c:v>7.0448958333348317</c:v>
                      </c:pt>
                      <c:pt idx="26397">
                        <c:v>7.0451388888889968</c:v>
                      </c:pt>
                      <c:pt idx="26398">
                        <c:v>7.0453819444431618</c:v>
                      </c:pt>
                      <c:pt idx="26399">
                        <c:v>7.0456249999973268</c:v>
                      </c:pt>
                      <c:pt idx="26400">
                        <c:v>7.0458680555514919</c:v>
                      </c:pt>
                      <c:pt idx="26401">
                        <c:v>7.0461111111129329</c:v>
                      </c:pt>
                      <c:pt idx="26402">
                        <c:v>7.0463541666670979</c:v>
                      </c:pt>
                      <c:pt idx="26403">
                        <c:v>7.0465972222212629</c:v>
                      </c:pt>
                      <c:pt idx="26404">
                        <c:v>7.046840277775428</c:v>
                      </c:pt>
                      <c:pt idx="26405">
                        <c:v>7.047083333329593</c:v>
                      </c:pt>
                      <c:pt idx="26406">
                        <c:v>7.0473263888837581</c:v>
                      </c:pt>
                      <c:pt idx="26407">
                        <c:v>7.0475694444451991</c:v>
                      </c:pt>
                      <c:pt idx="26408">
                        <c:v>7.0478124999993641</c:v>
                      </c:pt>
                      <c:pt idx="26409">
                        <c:v>7.0480555555535291</c:v>
                      </c:pt>
                      <c:pt idx="26410">
                        <c:v>7.0482986111076942</c:v>
                      </c:pt>
                      <c:pt idx="26411">
                        <c:v>7.0485416666618592</c:v>
                      </c:pt>
                      <c:pt idx="26412">
                        <c:v>7.0487847222233002</c:v>
                      </c:pt>
                      <c:pt idx="26413">
                        <c:v>7.0490277777774653</c:v>
                      </c:pt>
                      <c:pt idx="26414">
                        <c:v>7.0492708333316303</c:v>
                      </c:pt>
                      <c:pt idx="26415">
                        <c:v>7.0495138888857953</c:v>
                      </c:pt>
                      <c:pt idx="26416">
                        <c:v>7.0497569444399604</c:v>
                      </c:pt>
                      <c:pt idx="26417">
                        <c:v>7.0500000000014014</c:v>
                      </c:pt>
                      <c:pt idx="26418">
                        <c:v>7.0502430555555664</c:v>
                      </c:pt>
                      <c:pt idx="26419">
                        <c:v>7.0504861111097314</c:v>
                      </c:pt>
                      <c:pt idx="26420">
                        <c:v>7.0507291666638965</c:v>
                      </c:pt>
                      <c:pt idx="26421">
                        <c:v>7.0509722222180615</c:v>
                      </c:pt>
                      <c:pt idx="26422">
                        <c:v>7.0512152777795025</c:v>
                      </c:pt>
                      <c:pt idx="26423">
                        <c:v>7.0514583333336676</c:v>
                      </c:pt>
                      <c:pt idx="26424">
                        <c:v>7.0517013888878326</c:v>
                      </c:pt>
                      <c:pt idx="26425">
                        <c:v>7.0519444444419976</c:v>
                      </c:pt>
                      <c:pt idx="26426">
                        <c:v>7.0521874999961627</c:v>
                      </c:pt>
                      <c:pt idx="26427">
                        <c:v>7.0524305555576037</c:v>
                      </c:pt>
                      <c:pt idx="26428">
                        <c:v>7.0526736111117687</c:v>
                      </c:pt>
                      <c:pt idx="26429">
                        <c:v>7.0529166666659338</c:v>
                      </c:pt>
                      <c:pt idx="26430">
                        <c:v>7.0531597222200988</c:v>
                      </c:pt>
                      <c:pt idx="26431">
                        <c:v>7.0534027777742638</c:v>
                      </c:pt>
                      <c:pt idx="26432">
                        <c:v>7.0536458333284289</c:v>
                      </c:pt>
                      <c:pt idx="26433">
                        <c:v>7.0538888888898699</c:v>
                      </c:pt>
                      <c:pt idx="26434">
                        <c:v>7.0541319444440349</c:v>
                      </c:pt>
                      <c:pt idx="26435">
                        <c:v>7.0543749999981999</c:v>
                      </c:pt>
                      <c:pt idx="26436">
                        <c:v>7.054618055552365</c:v>
                      </c:pt>
                      <c:pt idx="26437">
                        <c:v>7.05486111110653</c:v>
                      </c:pt>
                      <c:pt idx="26438">
                        <c:v>7.055104166667971</c:v>
                      </c:pt>
                      <c:pt idx="26439">
                        <c:v>7.0553472222221361</c:v>
                      </c:pt>
                      <c:pt idx="26440">
                        <c:v>7.0555902777763011</c:v>
                      </c:pt>
                      <c:pt idx="26441">
                        <c:v>7.0558333333304661</c:v>
                      </c:pt>
                      <c:pt idx="26442">
                        <c:v>7.0560763888846312</c:v>
                      </c:pt>
                      <c:pt idx="26443">
                        <c:v>7.0563194444460722</c:v>
                      </c:pt>
                      <c:pt idx="26444">
                        <c:v>7.0565625000002372</c:v>
                      </c:pt>
                      <c:pt idx="26445">
                        <c:v>7.0568171296311819</c:v>
                      </c:pt>
                      <c:pt idx="26446">
                        <c:v>7.0570601851853469</c:v>
                      </c:pt>
                      <c:pt idx="26447">
                        <c:v>7.057303240739512</c:v>
                      </c:pt>
                      <c:pt idx="26448">
                        <c:v>7.057546296293677</c:v>
                      </c:pt>
                      <c:pt idx="26449">
                        <c:v>7.0577893518478421</c:v>
                      </c:pt>
                      <c:pt idx="26450">
                        <c:v>7.0580324074092831</c:v>
                      </c:pt>
                      <c:pt idx="26451">
                        <c:v>7.0582754629634481</c:v>
                      </c:pt>
                      <c:pt idx="26452">
                        <c:v>7.0585185185176131</c:v>
                      </c:pt>
                      <c:pt idx="26453">
                        <c:v>7.0587615740717782</c:v>
                      </c:pt>
                      <c:pt idx="26454">
                        <c:v>7.0590046296259432</c:v>
                      </c:pt>
                      <c:pt idx="26455">
                        <c:v>7.0592476851801083</c:v>
                      </c:pt>
                      <c:pt idx="26456">
                        <c:v>7.0594907407415493</c:v>
                      </c:pt>
                      <c:pt idx="26457">
                        <c:v>7.0597337962957143</c:v>
                      </c:pt>
                      <c:pt idx="26458">
                        <c:v>7.0599768518498793</c:v>
                      </c:pt>
                      <c:pt idx="26459">
                        <c:v>7.0602199074040444</c:v>
                      </c:pt>
                      <c:pt idx="26460">
                        <c:v>7.0604629629582094</c:v>
                      </c:pt>
                      <c:pt idx="26461">
                        <c:v>7.0607060185196504</c:v>
                      </c:pt>
                      <c:pt idx="26462">
                        <c:v>7.0609490740738154</c:v>
                      </c:pt>
                      <c:pt idx="26463">
                        <c:v>7.0611921296279805</c:v>
                      </c:pt>
                      <c:pt idx="26464">
                        <c:v>7.0614351851821455</c:v>
                      </c:pt>
                      <c:pt idx="26465">
                        <c:v>7.0616782407363106</c:v>
                      </c:pt>
                      <c:pt idx="26466">
                        <c:v>7.0619212962977516</c:v>
                      </c:pt>
                      <c:pt idx="26467">
                        <c:v>7.0621643518519166</c:v>
                      </c:pt>
                      <c:pt idx="26468">
                        <c:v>7.0624074074060816</c:v>
                      </c:pt>
                      <c:pt idx="26469">
                        <c:v>7.0626504629602467</c:v>
                      </c:pt>
                      <c:pt idx="26470">
                        <c:v>7.0628935185144117</c:v>
                      </c:pt>
                      <c:pt idx="26471">
                        <c:v>7.0631365740758527</c:v>
                      </c:pt>
                      <c:pt idx="26472">
                        <c:v>7.0633796296300178</c:v>
                      </c:pt>
                      <c:pt idx="26473">
                        <c:v>7.0636226851841828</c:v>
                      </c:pt>
                      <c:pt idx="26474">
                        <c:v>7.0638657407383478</c:v>
                      </c:pt>
                      <c:pt idx="26475">
                        <c:v>7.0641087962925129</c:v>
                      </c:pt>
                      <c:pt idx="26476">
                        <c:v>7.0643518518539539</c:v>
                      </c:pt>
                      <c:pt idx="26477">
                        <c:v>7.0645949074081189</c:v>
                      </c:pt>
                      <c:pt idx="26478">
                        <c:v>7.0648379629622839</c:v>
                      </c:pt>
                      <c:pt idx="26479">
                        <c:v>7.065081018516449</c:v>
                      </c:pt>
                      <c:pt idx="26480">
                        <c:v>7.065324074070614</c:v>
                      </c:pt>
                      <c:pt idx="26481">
                        <c:v>7.0655671296247791</c:v>
                      </c:pt>
                      <c:pt idx="26482">
                        <c:v>7.0658101851862201</c:v>
                      </c:pt>
                      <c:pt idx="26483">
                        <c:v>7.0660532407403851</c:v>
                      </c:pt>
                      <c:pt idx="26484">
                        <c:v>7.0662962962945501</c:v>
                      </c:pt>
                      <c:pt idx="26485">
                        <c:v>7.0665393518487152</c:v>
                      </c:pt>
                      <c:pt idx="26486">
                        <c:v>7.0667824074028802</c:v>
                      </c:pt>
                      <c:pt idx="26487">
                        <c:v>7.0670254629643212</c:v>
                      </c:pt>
                      <c:pt idx="26488">
                        <c:v>7.0672685185184863</c:v>
                      </c:pt>
                      <c:pt idx="26489">
                        <c:v>7.0675115740726513</c:v>
                      </c:pt>
                      <c:pt idx="26490">
                        <c:v>7.0677546296268163</c:v>
                      </c:pt>
                      <c:pt idx="26491">
                        <c:v>7.0679976851809814</c:v>
                      </c:pt>
                      <c:pt idx="26492">
                        <c:v>7.0682407407424224</c:v>
                      </c:pt>
                      <c:pt idx="26493">
                        <c:v>7.0684953703660911</c:v>
                      </c:pt>
                      <c:pt idx="26494">
                        <c:v>7.0687384259275321</c:v>
                      </c:pt>
                      <c:pt idx="26495">
                        <c:v>7.0689814814816971</c:v>
                      </c:pt>
                      <c:pt idx="26496">
                        <c:v>7.0692245370358622</c:v>
                      </c:pt>
                      <c:pt idx="26497">
                        <c:v>7.0694675925900272</c:v>
                      </c:pt>
                      <c:pt idx="26498">
                        <c:v>7.0697106481441923</c:v>
                      </c:pt>
                      <c:pt idx="26499">
                        <c:v>7.0699537037056333</c:v>
                      </c:pt>
                      <c:pt idx="26500">
                        <c:v>7.0701967592597983</c:v>
                      </c:pt>
                      <c:pt idx="26501">
                        <c:v>7.0704398148139633</c:v>
                      </c:pt>
                      <c:pt idx="26502">
                        <c:v>7.0706828703681284</c:v>
                      </c:pt>
                      <c:pt idx="26503">
                        <c:v>7.0709259259222934</c:v>
                      </c:pt>
                      <c:pt idx="26504">
                        <c:v>7.0711689814764584</c:v>
                      </c:pt>
                      <c:pt idx="26505">
                        <c:v>7.0714120370378994</c:v>
                      </c:pt>
                      <c:pt idx="26506">
                        <c:v>7.0716550925920645</c:v>
                      </c:pt>
                      <c:pt idx="26507">
                        <c:v>7.0718981481462295</c:v>
                      </c:pt>
                      <c:pt idx="26508">
                        <c:v>7.0721412037003946</c:v>
                      </c:pt>
                      <c:pt idx="26509">
                        <c:v>7.0723842592545596</c:v>
                      </c:pt>
                      <c:pt idx="26510">
                        <c:v>7.0726273148160006</c:v>
                      </c:pt>
                      <c:pt idx="26511">
                        <c:v>7.0728703703701656</c:v>
                      </c:pt>
                      <c:pt idx="26512">
                        <c:v>7.0731134259243307</c:v>
                      </c:pt>
                      <c:pt idx="26513">
                        <c:v>7.0733564814784957</c:v>
                      </c:pt>
                      <c:pt idx="26514">
                        <c:v>7.0735995370326608</c:v>
                      </c:pt>
                      <c:pt idx="26515">
                        <c:v>7.0738425925941018</c:v>
                      </c:pt>
                      <c:pt idx="26516">
                        <c:v>7.0740856481482668</c:v>
                      </c:pt>
                      <c:pt idx="26517">
                        <c:v>7.0743287037024318</c:v>
                      </c:pt>
                      <c:pt idx="26518">
                        <c:v>7.0745717592565969</c:v>
                      </c:pt>
                      <c:pt idx="26519">
                        <c:v>7.0748148148107619</c:v>
                      </c:pt>
                      <c:pt idx="26520">
                        <c:v>7.0750578703722029</c:v>
                      </c:pt>
                      <c:pt idx="26521">
                        <c:v>7.0753009259263679</c:v>
                      </c:pt>
                      <c:pt idx="26522">
                        <c:v>7.075543981480533</c:v>
                      </c:pt>
                      <c:pt idx="26523">
                        <c:v>7.075787037034698</c:v>
                      </c:pt>
                      <c:pt idx="26524">
                        <c:v>7.0760300925888631</c:v>
                      </c:pt>
                      <c:pt idx="26525">
                        <c:v>7.0762731481430281</c:v>
                      </c:pt>
                      <c:pt idx="26526">
                        <c:v>7.0765162037044691</c:v>
                      </c:pt>
                      <c:pt idx="26527">
                        <c:v>7.0767592592586341</c:v>
                      </c:pt>
                      <c:pt idx="26528">
                        <c:v>7.0770023148127992</c:v>
                      </c:pt>
                      <c:pt idx="26529">
                        <c:v>7.0772453703669642</c:v>
                      </c:pt>
                      <c:pt idx="26530">
                        <c:v>7.0774884259211293</c:v>
                      </c:pt>
                      <c:pt idx="26531">
                        <c:v>7.0777314814825703</c:v>
                      </c:pt>
                      <c:pt idx="26532">
                        <c:v>7.0779745370367353</c:v>
                      </c:pt>
                      <c:pt idx="26533">
                        <c:v>7.0782175925909003</c:v>
                      </c:pt>
                      <c:pt idx="26534">
                        <c:v>7.0784606481450654</c:v>
                      </c:pt>
                      <c:pt idx="26535">
                        <c:v>7.0787037036992304</c:v>
                      </c:pt>
                      <c:pt idx="26536">
                        <c:v>7.0789467592606714</c:v>
                      </c:pt>
                      <c:pt idx="26537">
                        <c:v>7.0791898148148364</c:v>
                      </c:pt>
                      <c:pt idx="26538">
                        <c:v>7.0794328703690015</c:v>
                      </c:pt>
                      <c:pt idx="26539">
                        <c:v>7.0796759259231665</c:v>
                      </c:pt>
                      <c:pt idx="26540">
                        <c:v>7.0799189814773316</c:v>
                      </c:pt>
                      <c:pt idx="26541">
                        <c:v>7.0801736111082763</c:v>
                      </c:pt>
                      <c:pt idx="26542">
                        <c:v>7.0804166666624413</c:v>
                      </c:pt>
                      <c:pt idx="26543">
                        <c:v>7.0806597222238823</c:v>
                      </c:pt>
                      <c:pt idx="26544">
                        <c:v>7.0809027777780473</c:v>
                      </c:pt>
                      <c:pt idx="26545">
                        <c:v>7.0811458333322124</c:v>
                      </c:pt>
                      <c:pt idx="26546">
                        <c:v>7.0813888888863774</c:v>
                      </c:pt>
                      <c:pt idx="26547">
                        <c:v>7.0816319444405424</c:v>
                      </c:pt>
                      <c:pt idx="26548">
                        <c:v>7.0818750000019834</c:v>
                      </c:pt>
                      <c:pt idx="26549">
                        <c:v>7.0821180555561485</c:v>
                      </c:pt>
                      <c:pt idx="26550">
                        <c:v>7.0823611111103135</c:v>
                      </c:pt>
                      <c:pt idx="26551">
                        <c:v>7.0826041666644786</c:v>
                      </c:pt>
                      <c:pt idx="26552">
                        <c:v>7.0828472222186436</c:v>
                      </c:pt>
                      <c:pt idx="26553">
                        <c:v>7.0830902777728086</c:v>
                      </c:pt>
                      <c:pt idx="26554">
                        <c:v>7.0833333333342496</c:v>
                      </c:pt>
                      <c:pt idx="26555">
                        <c:v>7.0835763888884147</c:v>
                      </c:pt>
                      <c:pt idx="26556">
                        <c:v>7.0838194444425797</c:v>
                      </c:pt>
                      <c:pt idx="26557">
                        <c:v>7.0840624999967448</c:v>
                      </c:pt>
                      <c:pt idx="26558">
                        <c:v>7.0843055555509098</c:v>
                      </c:pt>
                      <c:pt idx="26559">
                        <c:v>7.0845486111123508</c:v>
                      </c:pt>
                      <c:pt idx="26560">
                        <c:v>7.0847916666665158</c:v>
                      </c:pt>
                      <c:pt idx="26561">
                        <c:v>7.0850347222206809</c:v>
                      </c:pt>
                      <c:pt idx="26562">
                        <c:v>7.0852777777748459</c:v>
                      </c:pt>
                      <c:pt idx="26563">
                        <c:v>7.0855208333290109</c:v>
                      </c:pt>
                      <c:pt idx="26564">
                        <c:v>7.0857638888904519</c:v>
                      </c:pt>
                      <c:pt idx="26565">
                        <c:v>7.086006944444617</c:v>
                      </c:pt>
                      <c:pt idx="26566">
                        <c:v>7.086249999998782</c:v>
                      </c:pt>
                      <c:pt idx="26567">
                        <c:v>7.0864930555529471</c:v>
                      </c:pt>
                      <c:pt idx="26568">
                        <c:v>7.0867361111071121</c:v>
                      </c:pt>
                      <c:pt idx="26569">
                        <c:v>7.0869791666685531</c:v>
                      </c:pt>
                      <c:pt idx="26570">
                        <c:v>7.0872222222227181</c:v>
                      </c:pt>
                      <c:pt idx="26571">
                        <c:v>7.0874652777768832</c:v>
                      </c:pt>
                      <c:pt idx="26572">
                        <c:v>7.0877083333310482</c:v>
                      </c:pt>
                      <c:pt idx="26573">
                        <c:v>7.0879513888852133</c:v>
                      </c:pt>
                      <c:pt idx="26574">
                        <c:v>7.0881944444393783</c:v>
                      </c:pt>
                      <c:pt idx="26575">
                        <c:v>7.0884375000008193</c:v>
                      </c:pt>
                      <c:pt idx="26576">
                        <c:v>7.0886805555549843</c:v>
                      </c:pt>
                      <c:pt idx="26577">
                        <c:v>7.0889236111091494</c:v>
                      </c:pt>
                      <c:pt idx="26578">
                        <c:v>7.0891666666633144</c:v>
                      </c:pt>
                      <c:pt idx="26579">
                        <c:v>7.0894097222174794</c:v>
                      </c:pt>
                      <c:pt idx="26580">
                        <c:v>7.0896527777789204</c:v>
                      </c:pt>
                      <c:pt idx="26581">
                        <c:v>7.0898958333330855</c:v>
                      </c:pt>
                      <c:pt idx="26582">
                        <c:v>7.0901388888872505</c:v>
                      </c:pt>
                      <c:pt idx="26583">
                        <c:v>7.0903819444414156</c:v>
                      </c:pt>
                      <c:pt idx="26584">
                        <c:v>7.0906249999955806</c:v>
                      </c:pt>
                      <c:pt idx="26585">
                        <c:v>7.0908680555570216</c:v>
                      </c:pt>
                      <c:pt idx="26586">
                        <c:v>7.0911111111111866</c:v>
                      </c:pt>
                      <c:pt idx="26587">
                        <c:v>7.0913541666653517</c:v>
                      </c:pt>
                      <c:pt idx="26588">
                        <c:v>7.0915972222195167</c:v>
                      </c:pt>
                      <c:pt idx="26589">
                        <c:v>7.0918518518504614</c:v>
                      </c:pt>
                      <c:pt idx="26590">
                        <c:v>7.0920949074046264</c:v>
                      </c:pt>
                      <c:pt idx="26591">
                        <c:v>7.0923379629587915</c:v>
                      </c:pt>
                      <c:pt idx="26592">
                        <c:v>7.0925810185202325</c:v>
                      </c:pt>
                      <c:pt idx="26593">
                        <c:v>7.0928240740743975</c:v>
                      </c:pt>
                      <c:pt idx="26594">
                        <c:v>7.0930671296285626</c:v>
                      </c:pt>
                      <c:pt idx="26595">
                        <c:v>7.0933101851827276</c:v>
                      </c:pt>
                      <c:pt idx="26596">
                        <c:v>7.0935532407368926</c:v>
                      </c:pt>
                      <c:pt idx="26597">
                        <c:v>7.0937962962983336</c:v>
                      </c:pt>
                      <c:pt idx="26598">
                        <c:v>7.0940393518524987</c:v>
                      </c:pt>
                      <c:pt idx="26599">
                        <c:v>7.0942824074066637</c:v>
                      </c:pt>
                      <c:pt idx="26600">
                        <c:v>7.0945254629608288</c:v>
                      </c:pt>
                      <c:pt idx="26601">
                        <c:v>7.0947685185149938</c:v>
                      </c:pt>
                      <c:pt idx="26602">
                        <c:v>7.0950115740691588</c:v>
                      </c:pt>
                      <c:pt idx="26603">
                        <c:v>7.0952546296305998</c:v>
                      </c:pt>
                      <c:pt idx="26604">
                        <c:v>7.0954976851847649</c:v>
                      </c:pt>
                      <c:pt idx="26605">
                        <c:v>7.0957407407389299</c:v>
                      </c:pt>
                      <c:pt idx="26606">
                        <c:v>7.0959837962930949</c:v>
                      </c:pt>
                      <c:pt idx="26607">
                        <c:v>7.09622685184726</c:v>
                      </c:pt>
                      <c:pt idx="26608">
                        <c:v>7.096469907408701</c:v>
                      </c:pt>
                      <c:pt idx="26609">
                        <c:v>7.096712962962866</c:v>
                      </c:pt>
                      <c:pt idx="26610">
                        <c:v>7.0969560185170311</c:v>
                      </c:pt>
                      <c:pt idx="26611">
                        <c:v>7.0971990740711961</c:v>
                      </c:pt>
                      <c:pt idx="26612">
                        <c:v>7.0974421296253611</c:v>
                      </c:pt>
                      <c:pt idx="26613">
                        <c:v>7.0976851851868021</c:v>
                      </c:pt>
                      <c:pt idx="26614">
                        <c:v>7.0979282407409672</c:v>
                      </c:pt>
                      <c:pt idx="26615">
                        <c:v>7.0981712962951322</c:v>
                      </c:pt>
                      <c:pt idx="26616">
                        <c:v>7.0984143518492973</c:v>
                      </c:pt>
                      <c:pt idx="26617">
                        <c:v>7.0986574074034623</c:v>
                      </c:pt>
                      <c:pt idx="26618">
                        <c:v>7.0989004629649033</c:v>
                      </c:pt>
                      <c:pt idx="26619">
                        <c:v>7.0991435185190683</c:v>
                      </c:pt>
                      <c:pt idx="26620">
                        <c:v>7.0993865740732334</c:v>
                      </c:pt>
                      <c:pt idx="26621">
                        <c:v>7.0996296296273984</c:v>
                      </c:pt>
                      <c:pt idx="26622">
                        <c:v>7.0998726851815634</c:v>
                      </c:pt>
                      <c:pt idx="26623">
                        <c:v>7.1001157407357285</c:v>
                      </c:pt>
                      <c:pt idx="26624">
                        <c:v>7.1003587962971695</c:v>
                      </c:pt>
                      <c:pt idx="26625">
                        <c:v>7.1006018518513345</c:v>
                      </c:pt>
                      <c:pt idx="26626">
                        <c:v>7.1008449074054996</c:v>
                      </c:pt>
                      <c:pt idx="26627">
                        <c:v>7.1010879629596646</c:v>
                      </c:pt>
                      <c:pt idx="26628">
                        <c:v>7.1013310185138296</c:v>
                      </c:pt>
                      <c:pt idx="26629">
                        <c:v>7.1015740740752706</c:v>
                      </c:pt>
                      <c:pt idx="26630">
                        <c:v>7.1018171296294357</c:v>
                      </c:pt>
                      <c:pt idx="26631">
                        <c:v>7.1020601851836007</c:v>
                      </c:pt>
                      <c:pt idx="26632">
                        <c:v>7.1023032407377658</c:v>
                      </c:pt>
                      <c:pt idx="26633">
                        <c:v>7.1025462962919308</c:v>
                      </c:pt>
                      <c:pt idx="26634">
                        <c:v>7.1027893518533718</c:v>
                      </c:pt>
                      <c:pt idx="26635">
                        <c:v>7.1030324074075368</c:v>
                      </c:pt>
                      <c:pt idx="26636">
                        <c:v>7.1032754629617019</c:v>
                      </c:pt>
                      <c:pt idx="26637">
                        <c:v>7.1035185185158669</c:v>
                      </c:pt>
                      <c:pt idx="26638">
                        <c:v>7.1037731481468116</c:v>
                      </c:pt>
                      <c:pt idx="26639">
                        <c:v>7.1040162037009766</c:v>
                      </c:pt>
                      <c:pt idx="26640">
                        <c:v>7.1042592592551417</c:v>
                      </c:pt>
                      <c:pt idx="26641">
                        <c:v>7.1045023148165827</c:v>
                      </c:pt>
                      <c:pt idx="26642">
                        <c:v>7.1047453703707477</c:v>
                      </c:pt>
                      <c:pt idx="26643">
                        <c:v>7.1049884259249128</c:v>
                      </c:pt>
                      <c:pt idx="26644">
                        <c:v>7.1052314814790778</c:v>
                      </c:pt>
                      <c:pt idx="26645">
                        <c:v>7.1054745370332428</c:v>
                      </c:pt>
                      <c:pt idx="26646">
                        <c:v>7.1057175925946838</c:v>
                      </c:pt>
                      <c:pt idx="26647">
                        <c:v>7.1059606481488489</c:v>
                      </c:pt>
                      <c:pt idx="26648">
                        <c:v>7.1062037037030139</c:v>
                      </c:pt>
                      <c:pt idx="26649">
                        <c:v>7.1064467592571789</c:v>
                      </c:pt>
                      <c:pt idx="26650">
                        <c:v>7.106689814811344</c:v>
                      </c:pt>
                      <c:pt idx="26651">
                        <c:v>7.106932870365509</c:v>
                      </c:pt>
                      <c:pt idx="26652">
                        <c:v>7.10717592592695</c:v>
                      </c:pt>
                      <c:pt idx="26653">
                        <c:v>7.1074189814811151</c:v>
                      </c:pt>
                      <c:pt idx="26654">
                        <c:v>7.1076620370352801</c:v>
                      </c:pt>
                      <c:pt idx="26655">
                        <c:v>7.1079050925894451</c:v>
                      </c:pt>
                      <c:pt idx="26656">
                        <c:v>7.1081481481436102</c:v>
                      </c:pt>
                      <c:pt idx="26657">
                        <c:v>7.1083912037050512</c:v>
                      </c:pt>
                      <c:pt idx="26658">
                        <c:v>7.1086342592592162</c:v>
                      </c:pt>
                      <c:pt idx="26659">
                        <c:v>7.1088773148133813</c:v>
                      </c:pt>
                      <c:pt idx="26660">
                        <c:v>7.1091203703675463</c:v>
                      </c:pt>
                      <c:pt idx="26661">
                        <c:v>7.1093634259217113</c:v>
                      </c:pt>
                      <c:pt idx="26662">
                        <c:v>7.1096064814831523</c:v>
                      </c:pt>
                      <c:pt idx="26663">
                        <c:v>7.1098495370373174</c:v>
                      </c:pt>
                      <c:pt idx="26664">
                        <c:v>7.1100925925914824</c:v>
                      </c:pt>
                      <c:pt idx="26665">
                        <c:v>7.1103356481456474</c:v>
                      </c:pt>
                      <c:pt idx="26666">
                        <c:v>7.1105787036998125</c:v>
                      </c:pt>
                      <c:pt idx="26667">
                        <c:v>7.1108217592612535</c:v>
                      </c:pt>
                      <c:pt idx="26668">
                        <c:v>7.1110648148154185</c:v>
                      </c:pt>
                      <c:pt idx="26669">
                        <c:v>7.1113078703695836</c:v>
                      </c:pt>
                      <c:pt idx="26670">
                        <c:v>7.1115509259237486</c:v>
                      </c:pt>
                      <c:pt idx="26671">
                        <c:v>7.1117939814779136</c:v>
                      </c:pt>
                      <c:pt idx="26672">
                        <c:v>7.1120370370320787</c:v>
                      </c:pt>
                      <c:pt idx="26673">
                        <c:v>7.1122800925935197</c:v>
                      </c:pt>
                      <c:pt idx="26674">
                        <c:v>7.1125231481476847</c:v>
                      </c:pt>
                      <c:pt idx="26675">
                        <c:v>7.1127662037018498</c:v>
                      </c:pt>
                      <c:pt idx="26676">
                        <c:v>7.1130092592560148</c:v>
                      </c:pt>
                      <c:pt idx="26677">
                        <c:v>7.1132523148101798</c:v>
                      </c:pt>
                      <c:pt idx="26678">
                        <c:v>7.1134953703716208</c:v>
                      </c:pt>
                      <c:pt idx="26679">
                        <c:v>7.1137384259257859</c:v>
                      </c:pt>
                      <c:pt idx="26680">
                        <c:v>7.1139814814799509</c:v>
                      </c:pt>
                      <c:pt idx="26681">
                        <c:v>7.1142245370341159</c:v>
                      </c:pt>
                      <c:pt idx="26682">
                        <c:v>7.114467592588281</c:v>
                      </c:pt>
                      <c:pt idx="26683">
                        <c:v>7.114710648149722</c:v>
                      </c:pt>
                      <c:pt idx="26684">
                        <c:v>7.114953703703887</c:v>
                      </c:pt>
                      <c:pt idx="26685">
                        <c:v>7.1151967592580521</c:v>
                      </c:pt>
                      <c:pt idx="26686">
                        <c:v>7.1154513888889968</c:v>
                      </c:pt>
                      <c:pt idx="26687">
                        <c:v>7.1156944444431618</c:v>
                      </c:pt>
                      <c:pt idx="26688">
                        <c:v>7.1159374999973268</c:v>
                      </c:pt>
                      <c:pt idx="26689">
                        <c:v>7.1161805555514919</c:v>
                      </c:pt>
                      <c:pt idx="26690">
                        <c:v>7.1164236111129329</c:v>
                      </c:pt>
                      <c:pt idx="26691">
                        <c:v>7.1166666666670979</c:v>
                      </c:pt>
                      <c:pt idx="26692">
                        <c:v>7.1169097222212629</c:v>
                      </c:pt>
                      <c:pt idx="26693">
                        <c:v>7.117152777775428</c:v>
                      </c:pt>
                      <c:pt idx="26694">
                        <c:v>7.117395833329593</c:v>
                      </c:pt>
                      <c:pt idx="26695">
                        <c:v>7.1176388888837581</c:v>
                      </c:pt>
                      <c:pt idx="26696">
                        <c:v>7.1178819444451991</c:v>
                      </c:pt>
                      <c:pt idx="26697">
                        <c:v>7.1181249999993641</c:v>
                      </c:pt>
                      <c:pt idx="26698">
                        <c:v>7.1183680555535291</c:v>
                      </c:pt>
                      <c:pt idx="26699">
                        <c:v>7.1186111111076942</c:v>
                      </c:pt>
                      <c:pt idx="26700">
                        <c:v>7.1188541666618592</c:v>
                      </c:pt>
                      <c:pt idx="26701">
                        <c:v>7.1190972222233002</c:v>
                      </c:pt>
                      <c:pt idx="26702">
                        <c:v>7.1193402777774653</c:v>
                      </c:pt>
                      <c:pt idx="26703">
                        <c:v>7.1195833333316303</c:v>
                      </c:pt>
                      <c:pt idx="26704">
                        <c:v>7.1198263888857953</c:v>
                      </c:pt>
                      <c:pt idx="26705">
                        <c:v>7.1200694444399604</c:v>
                      </c:pt>
                      <c:pt idx="26706">
                        <c:v>7.1203125000014014</c:v>
                      </c:pt>
                      <c:pt idx="26707">
                        <c:v>7.1205555555555664</c:v>
                      </c:pt>
                      <c:pt idx="26708">
                        <c:v>7.1207986111097314</c:v>
                      </c:pt>
                      <c:pt idx="26709">
                        <c:v>7.1210416666638965</c:v>
                      </c:pt>
                      <c:pt idx="26710">
                        <c:v>7.1212847222180615</c:v>
                      </c:pt>
                      <c:pt idx="26711">
                        <c:v>7.1215277777795025</c:v>
                      </c:pt>
                      <c:pt idx="26712">
                        <c:v>7.1217708333336676</c:v>
                      </c:pt>
                      <c:pt idx="26713">
                        <c:v>7.1220138888878326</c:v>
                      </c:pt>
                      <c:pt idx="26714">
                        <c:v>7.1222569444419976</c:v>
                      </c:pt>
                      <c:pt idx="26715">
                        <c:v>7.1224999999961627</c:v>
                      </c:pt>
                      <c:pt idx="26716">
                        <c:v>7.1227430555576037</c:v>
                      </c:pt>
                      <c:pt idx="26717">
                        <c:v>7.1229861111117687</c:v>
                      </c:pt>
                      <c:pt idx="26718">
                        <c:v>7.1232291666659338</c:v>
                      </c:pt>
                      <c:pt idx="26719">
                        <c:v>7.1234722222200988</c:v>
                      </c:pt>
                      <c:pt idx="26720">
                        <c:v>7.1237152777742638</c:v>
                      </c:pt>
                      <c:pt idx="26721">
                        <c:v>7.1239583333284289</c:v>
                      </c:pt>
                      <c:pt idx="26722">
                        <c:v>7.1242013888898699</c:v>
                      </c:pt>
                      <c:pt idx="26723">
                        <c:v>7.1244444444440349</c:v>
                      </c:pt>
                      <c:pt idx="26724">
                        <c:v>7.1246874999981999</c:v>
                      </c:pt>
                      <c:pt idx="26725">
                        <c:v>7.124930555552365</c:v>
                      </c:pt>
                      <c:pt idx="26726">
                        <c:v>7.12517361110653</c:v>
                      </c:pt>
                      <c:pt idx="26727">
                        <c:v>7.125416666667971</c:v>
                      </c:pt>
                      <c:pt idx="26728">
                        <c:v>7.1256597222221361</c:v>
                      </c:pt>
                      <c:pt idx="26729">
                        <c:v>7.1259027777763011</c:v>
                      </c:pt>
                      <c:pt idx="26730">
                        <c:v>7.1261458333304661</c:v>
                      </c:pt>
                      <c:pt idx="26731">
                        <c:v>7.1263888888846312</c:v>
                      </c:pt>
                      <c:pt idx="26732">
                        <c:v>7.1266319444460722</c:v>
                      </c:pt>
                      <c:pt idx="26733">
                        <c:v>7.1268750000002372</c:v>
                      </c:pt>
                      <c:pt idx="26734">
                        <c:v>7.1271296296311819</c:v>
                      </c:pt>
                      <c:pt idx="26735">
                        <c:v>7.1273726851853469</c:v>
                      </c:pt>
                      <c:pt idx="26736">
                        <c:v>7.127615740739512</c:v>
                      </c:pt>
                      <c:pt idx="26737">
                        <c:v>7.127858796293677</c:v>
                      </c:pt>
                      <c:pt idx="26738">
                        <c:v>7.1281018518478421</c:v>
                      </c:pt>
                      <c:pt idx="26739">
                        <c:v>7.1283449074092831</c:v>
                      </c:pt>
                      <c:pt idx="26740">
                        <c:v>7.1285879629634481</c:v>
                      </c:pt>
                      <c:pt idx="26741">
                        <c:v>7.1288310185176131</c:v>
                      </c:pt>
                      <c:pt idx="26742">
                        <c:v>7.1290740740717782</c:v>
                      </c:pt>
                      <c:pt idx="26743">
                        <c:v>7.1293171296259432</c:v>
                      </c:pt>
                      <c:pt idx="26744">
                        <c:v>7.1295601851801083</c:v>
                      </c:pt>
                      <c:pt idx="26745">
                        <c:v>7.1298032407415493</c:v>
                      </c:pt>
                      <c:pt idx="26746">
                        <c:v>7.1300462962957143</c:v>
                      </c:pt>
                      <c:pt idx="26747">
                        <c:v>7.1302893518498793</c:v>
                      </c:pt>
                      <c:pt idx="26748">
                        <c:v>7.1305324074040444</c:v>
                      </c:pt>
                      <c:pt idx="26749">
                        <c:v>7.1307754629582094</c:v>
                      </c:pt>
                      <c:pt idx="26750">
                        <c:v>7.1310185185196504</c:v>
                      </c:pt>
                      <c:pt idx="26751">
                        <c:v>7.1312615740738154</c:v>
                      </c:pt>
                      <c:pt idx="26752">
                        <c:v>7.1315046296279805</c:v>
                      </c:pt>
                      <c:pt idx="26753">
                        <c:v>7.1317476851821455</c:v>
                      </c:pt>
                      <c:pt idx="26754">
                        <c:v>7.1319907407363106</c:v>
                      </c:pt>
                      <c:pt idx="26755">
                        <c:v>7.1322337962977516</c:v>
                      </c:pt>
                      <c:pt idx="26756">
                        <c:v>7.1324768518519166</c:v>
                      </c:pt>
                      <c:pt idx="26757">
                        <c:v>7.1327199074060816</c:v>
                      </c:pt>
                      <c:pt idx="26758">
                        <c:v>7.1329629629602467</c:v>
                      </c:pt>
                      <c:pt idx="26759">
                        <c:v>7.1332060185144117</c:v>
                      </c:pt>
                      <c:pt idx="26760">
                        <c:v>7.1334490740758527</c:v>
                      </c:pt>
                      <c:pt idx="26761">
                        <c:v>7.1336921296300178</c:v>
                      </c:pt>
                      <c:pt idx="26762">
                        <c:v>7.1339351851841828</c:v>
                      </c:pt>
                      <c:pt idx="26763">
                        <c:v>7.1341782407383478</c:v>
                      </c:pt>
                      <c:pt idx="26764">
                        <c:v>7.1344212962925129</c:v>
                      </c:pt>
                      <c:pt idx="26765">
                        <c:v>7.1346643518539539</c:v>
                      </c:pt>
                      <c:pt idx="26766">
                        <c:v>7.1349074074081189</c:v>
                      </c:pt>
                      <c:pt idx="26767">
                        <c:v>7.1351504629622839</c:v>
                      </c:pt>
                      <c:pt idx="26768">
                        <c:v>7.135393518516449</c:v>
                      </c:pt>
                      <c:pt idx="26769">
                        <c:v>7.135636574070614</c:v>
                      </c:pt>
                      <c:pt idx="26770">
                        <c:v>7.1358796296247791</c:v>
                      </c:pt>
                      <c:pt idx="26771">
                        <c:v>7.1361226851862201</c:v>
                      </c:pt>
                      <c:pt idx="26772">
                        <c:v>7.1363657407403851</c:v>
                      </c:pt>
                      <c:pt idx="26773">
                        <c:v>7.1366087962945501</c:v>
                      </c:pt>
                      <c:pt idx="26774">
                        <c:v>7.1368518518487152</c:v>
                      </c:pt>
                      <c:pt idx="26775">
                        <c:v>7.1370949074028802</c:v>
                      </c:pt>
                      <c:pt idx="26776">
                        <c:v>7.1373379629643212</c:v>
                      </c:pt>
                      <c:pt idx="26777">
                        <c:v>7.1375810185184863</c:v>
                      </c:pt>
                      <c:pt idx="26778">
                        <c:v>7.1378240740726513</c:v>
                      </c:pt>
                      <c:pt idx="26779">
                        <c:v>7.1380671296268163</c:v>
                      </c:pt>
                      <c:pt idx="26780">
                        <c:v>7.1383101851809814</c:v>
                      </c:pt>
                      <c:pt idx="26781">
                        <c:v>7.1385532407424224</c:v>
                      </c:pt>
                      <c:pt idx="26782">
                        <c:v>7.1387962962965874</c:v>
                      </c:pt>
                      <c:pt idx="26783">
                        <c:v>7.1390509259275321</c:v>
                      </c:pt>
                      <c:pt idx="26784">
                        <c:v>7.1392939814816971</c:v>
                      </c:pt>
                      <c:pt idx="26785">
                        <c:v>7.1395370370358622</c:v>
                      </c:pt>
                      <c:pt idx="26786">
                        <c:v>7.1397800925900272</c:v>
                      </c:pt>
                      <c:pt idx="26787">
                        <c:v>7.1400231481441923</c:v>
                      </c:pt>
                      <c:pt idx="26788">
                        <c:v>7.1402662037056333</c:v>
                      </c:pt>
                      <c:pt idx="26789">
                        <c:v>7.1405092592597983</c:v>
                      </c:pt>
                      <c:pt idx="26790">
                        <c:v>7.1407523148139633</c:v>
                      </c:pt>
                      <c:pt idx="26791">
                        <c:v>7.1409953703681284</c:v>
                      </c:pt>
                      <c:pt idx="26792">
                        <c:v>7.1412384259222934</c:v>
                      </c:pt>
                      <c:pt idx="26793">
                        <c:v>7.1414814814764584</c:v>
                      </c:pt>
                      <c:pt idx="26794">
                        <c:v>7.1417245370378994</c:v>
                      </c:pt>
                      <c:pt idx="26795">
                        <c:v>7.1419675925920645</c:v>
                      </c:pt>
                      <c:pt idx="26796">
                        <c:v>7.1422106481462295</c:v>
                      </c:pt>
                      <c:pt idx="26797">
                        <c:v>7.1424537037003946</c:v>
                      </c:pt>
                      <c:pt idx="26798">
                        <c:v>7.1426967592545596</c:v>
                      </c:pt>
                      <c:pt idx="26799">
                        <c:v>7.1429398148160006</c:v>
                      </c:pt>
                      <c:pt idx="26800">
                        <c:v>7.1431828703701656</c:v>
                      </c:pt>
                      <c:pt idx="26801">
                        <c:v>7.1434259259243307</c:v>
                      </c:pt>
                      <c:pt idx="26802">
                        <c:v>7.1436689814784957</c:v>
                      </c:pt>
                      <c:pt idx="26803">
                        <c:v>7.1439120370326608</c:v>
                      </c:pt>
                      <c:pt idx="26804">
                        <c:v>7.1441550925941018</c:v>
                      </c:pt>
                      <c:pt idx="26805">
                        <c:v>7.1443981481482668</c:v>
                      </c:pt>
                      <c:pt idx="26806">
                        <c:v>7.1446412037024318</c:v>
                      </c:pt>
                      <c:pt idx="26807">
                        <c:v>7.1448842592565969</c:v>
                      </c:pt>
                      <c:pt idx="26808">
                        <c:v>7.1451273148107619</c:v>
                      </c:pt>
                      <c:pt idx="26809">
                        <c:v>7.1453703703722029</c:v>
                      </c:pt>
                      <c:pt idx="26810">
                        <c:v>7.1456134259263679</c:v>
                      </c:pt>
                      <c:pt idx="26811">
                        <c:v>7.145856481480533</c:v>
                      </c:pt>
                      <c:pt idx="26812">
                        <c:v>7.146099537034698</c:v>
                      </c:pt>
                      <c:pt idx="26813">
                        <c:v>7.1463425925888631</c:v>
                      </c:pt>
                      <c:pt idx="26814">
                        <c:v>7.1465856481430281</c:v>
                      </c:pt>
                      <c:pt idx="26815">
                        <c:v>7.1468287037044691</c:v>
                      </c:pt>
                      <c:pt idx="26816">
                        <c:v>7.1470717592586341</c:v>
                      </c:pt>
                      <c:pt idx="26817">
                        <c:v>7.1473148148127992</c:v>
                      </c:pt>
                      <c:pt idx="26818">
                        <c:v>7.1475578703669642</c:v>
                      </c:pt>
                      <c:pt idx="26819">
                        <c:v>7.1478009259211293</c:v>
                      </c:pt>
                      <c:pt idx="26820">
                        <c:v>7.1480439814825703</c:v>
                      </c:pt>
                      <c:pt idx="26821">
                        <c:v>7.1482870370367353</c:v>
                      </c:pt>
                      <c:pt idx="26822">
                        <c:v>7.1485300925909003</c:v>
                      </c:pt>
                      <c:pt idx="26823">
                        <c:v>7.1487731481450654</c:v>
                      </c:pt>
                      <c:pt idx="26824">
                        <c:v>7.1490162036992304</c:v>
                      </c:pt>
                      <c:pt idx="26825">
                        <c:v>7.1492592592606714</c:v>
                      </c:pt>
                      <c:pt idx="26826">
                        <c:v>7.1495023148148364</c:v>
                      </c:pt>
                      <c:pt idx="26827">
                        <c:v>7.1497453703690015</c:v>
                      </c:pt>
                      <c:pt idx="26828">
                        <c:v>7.1499884259231665</c:v>
                      </c:pt>
                      <c:pt idx="26829">
                        <c:v>7.1502314814773316</c:v>
                      </c:pt>
                      <c:pt idx="26830">
                        <c:v>7.1504861111082763</c:v>
                      </c:pt>
                      <c:pt idx="26831">
                        <c:v>7.1507291666624413</c:v>
                      </c:pt>
                      <c:pt idx="26832">
                        <c:v>7.1509722222238823</c:v>
                      </c:pt>
                      <c:pt idx="26833">
                        <c:v>7.1512152777780473</c:v>
                      </c:pt>
                      <c:pt idx="26834">
                        <c:v>7.1514583333322124</c:v>
                      </c:pt>
                      <c:pt idx="26835">
                        <c:v>7.1517013888863774</c:v>
                      </c:pt>
                      <c:pt idx="26836">
                        <c:v>7.1519444444405424</c:v>
                      </c:pt>
                      <c:pt idx="26837">
                        <c:v>7.1521875000019834</c:v>
                      </c:pt>
                      <c:pt idx="26838">
                        <c:v>7.1524305555561485</c:v>
                      </c:pt>
                      <c:pt idx="26839">
                        <c:v>7.1526736111103135</c:v>
                      </c:pt>
                      <c:pt idx="26840">
                        <c:v>7.1529166666644786</c:v>
                      </c:pt>
                      <c:pt idx="26841">
                        <c:v>7.1531597222186436</c:v>
                      </c:pt>
                      <c:pt idx="26842">
                        <c:v>7.1534027777728086</c:v>
                      </c:pt>
                      <c:pt idx="26843">
                        <c:v>7.1536458333342496</c:v>
                      </c:pt>
                      <c:pt idx="26844">
                        <c:v>7.1538888888884147</c:v>
                      </c:pt>
                      <c:pt idx="26845">
                        <c:v>7.1541319444425797</c:v>
                      </c:pt>
                      <c:pt idx="26846">
                        <c:v>7.1543749999967448</c:v>
                      </c:pt>
                      <c:pt idx="26847">
                        <c:v>7.1546180555509098</c:v>
                      </c:pt>
                      <c:pt idx="26848">
                        <c:v>7.1548611111123508</c:v>
                      </c:pt>
                      <c:pt idx="26849">
                        <c:v>7.1551041666665158</c:v>
                      </c:pt>
                      <c:pt idx="26850">
                        <c:v>7.1553472222206809</c:v>
                      </c:pt>
                      <c:pt idx="26851">
                        <c:v>7.1555902777748459</c:v>
                      </c:pt>
                      <c:pt idx="26852">
                        <c:v>7.1558333333290109</c:v>
                      </c:pt>
                      <c:pt idx="26853">
                        <c:v>7.1560763888904519</c:v>
                      </c:pt>
                      <c:pt idx="26854">
                        <c:v>7.156319444444617</c:v>
                      </c:pt>
                      <c:pt idx="26855">
                        <c:v>7.156562499998782</c:v>
                      </c:pt>
                      <c:pt idx="26856">
                        <c:v>7.1568055555529471</c:v>
                      </c:pt>
                      <c:pt idx="26857">
                        <c:v>7.1570486111071121</c:v>
                      </c:pt>
                      <c:pt idx="26858">
                        <c:v>7.1572916666685531</c:v>
                      </c:pt>
                      <c:pt idx="26859">
                        <c:v>7.1575347222227181</c:v>
                      </c:pt>
                      <c:pt idx="26860">
                        <c:v>7.1577777777768832</c:v>
                      </c:pt>
                      <c:pt idx="26861">
                        <c:v>7.1580208333310482</c:v>
                      </c:pt>
                      <c:pt idx="26862">
                        <c:v>7.1582638888852133</c:v>
                      </c:pt>
                      <c:pt idx="26863">
                        <c:v>7.1585069444393783</c:v>
                      </c:pt>
                      <c:pt idx="26864">
                        <c:v>7.1587500000008193</c:v>
                      </c:pt>
                      <c:pt idx="26865">
                        <c:v>7.1589930555549843</c:v>
                      </c:pt>
                      <c:pt idx="26866">
                        <c:v>7.1592361111091494</c:v>
                      </c:pt>
                      <c:pt idx="26867">
                        <c:v>7.1594791666633144</c:v>
                      </c:pt>
                      <c:pt idx="26868">
                        <c:v>7.1597222222174794</c:v>
                      </c:pt>
                      <c:pt idx="26869">
                        <c:v>7.1599652777789204</c:v>
                      </c:pt>
                      <c:pt idx="26870">
                        <c:v>7.1602083333330855</c:v>
                      </c:pt>
                      <c:pt idx="26871">
                        <c:v>7.1604513888872505</c:v>
                      </c:pt>
                      <c:pt idx="26872">
                        <c:v>7.1606944444414156</c:v>
                      </c:pt>
                      <c:pt idx="26873">
                        <c:v>7.1609374999955806</c:v>
                      </c:pt>
                      <c:pt idx="26874">
                        <c:v>7.1611805555570216</c:v>
                      </c:pt>
                      <c:pt idx="26875">
                        <c:v>7.1614236111111866</c:v>
                      </c:pt>
                      <c:pt idx="26876">
                        <c:v>7.1616666666653517</c:v>
                      </c:pt>
                      <c:pt idx="26877">
                        <c:v>7.1619097222195167</c:v>
                      </c:pt>
                      <c:pt idx="26878">
                        <c:v>7.1621527777736818</c:v>
                      </c:pt>
                      <c:pt idx="26879">
                        <c:v>7.1624074074046264</c:v>
                      </c:pt>
                      <c:pt idx="26880">
                        <c:v>7.1626504629587915</c:v>
                      </c:pt>
                      <c:pt idx="26881">
                        <c:v>7.1628935185202325</c:v>
                      </c:pt>
                      <c:pt idx="26882">
                        <c:v>7.1631365740743975</c:v>
                      </c:pt>
                      <c:pt idx="26883">
                        <c:v>7.1633796296285626</c:v>
                      </c:pt>
                      <c:pt idx="26884">
                        <c:v>7.1636226851827276</c:v>
                      </c:pt>
                      <c:pt idx="26885">
                        <c:v>7.1638657407368926</c:v>
                      </c:pt>
                      <c:pt idx="26886">
                        <c:v>7.1641087962983336</c:v>
                      </c:pt>
                      <c:pt idx="26887">
                        <c:v>7.1643518518524987</c:v>
                      </c:pt>
                      <c:pt idx="26888">
                        <c:v>7.1645949074066637</c:v>
                      </c:pt>
                      <c:pt idx="26889">
                        <c:v>7.1648379629608288</c:v>
                      </c:pt>
                      <c:pt idx="26890">
                        <c:v>7.1650810185149938</c:v>
                      </c:pt>
                      <c:pt idx="26891">
                        <c:v>7.1653240740691588</c:v>
                      </c:pt>
                      <c:pt idx="26892">
                        <c:v>7.1655671296305998</c:v>
                      </c:pt>
                      <c:pt idx="26893">
                        <c:v>7.1658101851847649</c:v>
                      </c:pt>
                      <c:pt idx="26894">
                        <c:v>7.1660532407389299</c:v>
                      </c:pt>
                      <c:pt idx="26895">
                        <c:v>7.1662962962930949</c:v>
                      </c:pt>
                      <c:pt idx="26896">
                        <c:v>7.16653935184726</c:v>
                      </c:pt>
                      <c:pt idx="26897">
                        <c:v>7.166782407408701</c:v>
                      </c:pt>
                      <c:pt idx="26898">
                        <c:v>7.167025462962866</c:v>
                      </c:pt>
                      <c:pt idx="26899">
                        <c:v>7.1672685185170311</c:v>
                      </c:pt>
                      <c:pt idx="26900">
                        <c:v>7.1675115740711961</c:v>
                      </c:pt>
                      <c:pt idx="26901">
                        <c:v>7.1677546296253611</c:v>
                      </c:pt>
                      <c:pt idx="26902">
                        <c:v>7.1679976851868021</c:v>
                      </c:pt>
                      <c:pt idx="26903">
                        <c:v>7.1682407407409672</c:v>
                      </c:pt>
                      <c:pt idx="26904">
                        <c:v>7.1684837962951322</c:v>
                      </c:pt>
                      <c:pt idx="26905">
                        <c:v>7.1687268518492973</c:v>
                      </c:pt>
                      <c:pt idx="26906">
                        <c:v>7.1689699074034623</c:v>
                      </c:pt>
                      <c:pt idx="26907">
                        <c:v>7.1692129629649033</c:v>
                      </c:pt>
                      <c:pt idx="26908">
                        <c:v>7.1694560185190683</c:v>
                      </c:pt>
                      <c:pt idx="26909">
                        <c:v>7.1696990740732334</c:v>
                      </c:pt>
                      <c:pt idx="26910">
                        <c:v>7.1699421296273984</c:v>
                      </c:pt>
                      <c:pt idx="26911">
                        <c:v>7.1701851851815634</c:v>
                      </c:pt>
                      <c:pt idx="26912">
                        <c:v>7.1704282407357285</c:v>
                      </c:pt>
                      <c:pt idx="26913">
                        <c:v>7.1706712962971695</c:v>
                      </c:pt>
                      <c:pt idx="26914">
                        <c:v>7.1709143518513345</c:v>
                      </c:pt>
                      <c:pt idx="26915">
                        <c:v>7.1711574074054996</c:v>
                      </c:pt>
                      <c:pt idx="26916">
                        <c:v>7.1714004629596646</c:v>
                      </c:pt>
                      <c:pt idx="26917">
                        <c:v>7.1716435185138296</c:v>
                      </c:pt>
                      <c:pt idx="26918">
                        <c:v>7.1718865740752706</c:v>
                      </c:pt>
                      <c:pt idx="26919">
                        <c:v>7.1721296296294357</c:v>
                      </c:pt>
                      <c:pt idx="26920">
                        <c:v>7.1723726851836007</c:v>
                      </c:pt>
                      <c:pt idx="26921">
                        <c:v>7.1726157407377658</c:v>
                      </c:pt>
                      <c:pt idx="26922">
                        <c:v>7.1728587962919308</c:v>
                      </c:pt>
                      <c:pt idx="26923">
                        <c:v>7.1731018518533718</c:v>
                      </c:pt>
                      <c:pt idx="26924">
                        <c:v>7.1733449074075368</c:v>
                      </c:pt>
                      <c:pt idx="26925">
                        <c:v>7.1735879629617019</c:v>
                      </c:pt>
                      <c:pt idx="26926">
                        <c:v>7.1738310185158669</c:v>
                      </c:pt>
                      <c:pt idx="26927">
                        <c:v>7.1740856481468116</c:v>
                      </c:pt>
                      <c:pt idx="26928">
                        <c:v>7.1743287037009766</c:v>
                      </c:pt>
                      <c:pt idx="26929">
                        <c:v>7.1745717592551417</c:v>
                      </c:pt>
                      <c:pt idx="26930">
                        <c:v>7.1748148148165827</c:v>
                      </c:pt>
                      <c:pt idx="26931">
                        <c:v>7.1750578703707477</c:v>
                      </c:pt>
                      <c:pt idx="26932">
                        <c:v>7.1753009259249128</c:v>
                      </c:pt>
                      <c:pt idx="26933">
                        <c:v>7.1755439814790778</c:v>
                      </c:pt>
                      <c:pt idx="26934">
                        <c:v>7.1757870370332428</c:v>
                      </c:pt>
                      <c:pt idx="26935">
                        <c:v>7.1760300925946838</c:v>
                      </c:pt>
                      <c:pt idx="26936">
                        <c:v>7.1762731481488489</c:v>
                      </c:pt>
                      <c:pt idx="26937">
                        <c:v>7.1765162037030139</c:v>
                      </c:pt>
                      <c:pt idx="26938">
                        <c:v>7.1767592592571789</c:v>
                      </c:pt>
                      <c:pt idx="26939">
                        <c:v>7.177002314811344</c:v>
                      </c:pt>
                      <c:pt idx="26940">
                        <c:v>7.177245370365509</c:v>
                      </c:pt>
                      <c:pt idx="26941">
                        <c:v>7.17748842592695</c:v>
                      </c:pt>
                      <c:pt idx="26942">
                        <c:v>7.1777314814811151</c:v>
                      </c:pt>
                      <c:pt idx="26943">
                        <c:v>7.1779745370352801</c:v>
                      </c:pt>
                      <c:pt idx="26944">
                        <c:v>7.1782175925894451</c:v>
                      </c:pt>
                      <c:pt idx="26945">
                        <c:v>7.1784606481436102</c:v>
                      </c:pt>
                      <c:pt idx="26946">
                        <c:v>7.1787037037050512</c:v>
                      </c:pt>
                      <c:pt idx="26947">
                        <c:v>7.1789467592592162</c:v>
                      </c:pt>
                      <c:pt idx="26948">
                        <c:v>7.1791898148133813</c:v>
                      </c:pt>
                      <c:pt idx="26949">
                        <c:v>7.1794328703675463</c:v>
                      </c:pt>
                      <c:pt idx="26950">
                        <c:v>7.1796759259217113</c:v>
                      </c:pt>
                      <c:pt idx="26951">
                        <c:v>7.1799189814831523</c:v>
                      </c:pt>
                      <c:pt idx="26952">
                        <c:v>7.1801620370373174</c:v>
                      </c:pt>
                      <c:pt idx="26953">
                        <c:v>7.1804050925914824</c:v>
                      </c:pt>
                      <c:pt idx="26954">
                        <c:v>7.1806481481456474</c:v>
                      </c:pt>
                      <c:pt idx="26955">
                        <c:v>7.1808912036998125</c:v>
                      </c:pt>
                      <c:pt idx="26956">
                        <c:v>7.1811342592612535</c:v>
                      </c:pt>
                      <c:pt idx="26957">
                        <c:v>7.1813773148154185</c:v>
                      </c:pt>
                      <c:pt idx="26958">
                        <c:v>7.1816203703695836</c:v>
                      </c:pt>
                      <c:pt idx="26959">
                        <c:v>7.1818634259237486</c:v>
                      </c:pt>
                      <c:pt idx="26960">
                        <c:v>7.1821064814779136</c:v>
                      </c:pt>
                      <c:pt idx="26961">
                        <c:v>7.1823495370320787</c:v>
                      </c:pt>
                      <c:pt idx="26962">
                        <c:v>7.1825925925935197</c:v>
                      </c:pt>
                      <c:pt idx="26963">
                        <c:v>7.1828356481476847</c:v>
                      </c:pt>
                      <c:pt idx="26964">
                        <c:v>7.1830787037018498</c:v>
                      </c:pt>
                      <c:pt idx="26965">
                        <c:v>7.1833217592560148</c:v>
                      </c:pt>
                      <c:pt idx="26966">
                        <c:v>7.1835648148101798</c:v>
                      </c:pt>
                      <c:pt idx="26967">
                        <c:v>7.1838078703716208</c:v>
                      </c:pt>
                      <c:pt idx="26968">
                        <c:v>7.1840509259257859</c:v>
                      </c:pt>
                      <c:pt idx="26969">
                        <c:v>7.1842939814799509</c:v>
                      </c:pt>
                      <c:pt idx="26970">
                        <c:v>7.1845370370341159</c:v>
                      </c:pt>
                      <c:pt idx="26971">
                        <c:v>7.184780092588281</c:v>
                      </c:pt>
                      <c:pt idx="26972">
                        <c:v>7.185023148149722</c:v>
                      </c:pt>
                      <c:pt idx="26973">
                        <c:v>7.185266203703887</c:v>
                      </c:pt>
                      <c:pt idx="26974">
                        <c:v>7.1855092592580521</c:v>
                      </c:pt>
                      <c:pt idx="26975">
                        <c:v>7.1857638888889968</c:v>
                      </c:pt>
                      <c:pt idx="26976">
                        <c:v>7.1860069444431618</c:v>
                      </c:pt>
                      <c:pt idx="26977">
                        <c:v>7.1862499999973268</c:v>
                      </c:pt>
                      <c:pt idx="26978">
                        <c:v>7.1864930555514919</c:v>
                      </c:pt>
                      <c:pt idx="26979">
                        <c:v>7.1867361111129329</c:v>
                      </c:pt>
                      <c:pt idx="26980">
                        <c:v>7.1869791666670979</c:v>
                      </c:pt>
                      <c:pt idx="26981">
                        <c:v>7.1872222222212629</c:v>
                      </c:pt>
                      <c:pt idx="26982">
                        <c:v>7.187465277775428</c:v>
                      </c:pt>
                      <c:pt idx="26983">
                        <c:v>7.187708333329593</c:v>
                      </c:pt>
                      <c:pt idx="26984">
                        <c:v>7.1879513888837581</c:v>
                      </c:pt>
                      <c:pt idx="26985">
                        <c:v>7.1881944444451991</c:v>
                      </c:pt>
                      <c:pt idx="26986">
                        <c:v>7.1884374999993641</c:v>
                      </c:pt>
                      <c:pt idx="26987">
                        <c:v>7.1886805555535291</c:v>
                      </c:pt>
                      <c:pt idx="26988">
                        <c:v>7.1889236111076942</c:v>
                      </c:pt>
                      <c:pt idx="26989">
                        <c:v>7.1891666666618592</c:v>
                      </c:pt>
                      <c:pt idx="26990">
                        <c:v>7.1894097222233002</c:v>
                      </c:pt>
                      <c:pt idx="26991">
                        <c:v>7.1896527777774653</c:v>
                      </c:pt>
                      <c:pt idx="26992">
                        <c:v>7.1898958333316303</c:v>
                      </c:pt>
                      <c:pt idx="26993">
                        <c:v>7.1901388888857953</c:v>
                      </c:pt>
                      <c:pt idx="26994">
                        <c:v>7.1903819444399604</c:v>
                      </c:pt>
                      <c:pt idx="26995">
                        <c:v>7.1906250000014014</c:v>
                      </c:pt>
                      <c:pt idx="26996">
                        <c:v>7.1908680555555664</c:v>
                      </c:pt>
                      <c:pt idx="26997">
                        <c:v>7.1911111111097314</c:v>
                      </c:pt>
                      <c:pt idx="26998">
                        <c:v>7.1913541666638965</c:v>
                      </c:pt>
                      <c:pt idx="26999">
                        <c:v>7.1915972222180615</c:v>
                      </c:pt>
                      <c:pt idx="27000">
                        <c:v>7.1918402777795025</c:v>
                      </c:pt>
                      <c:pt idx="27001">
                        <c:v>7.1920833333336676</c:v>
                      </c:pt>
                      <c:pt idx="27002">
                        <c:v>7.1923263888878326</c:v>
                      </c:pt>
                      <c:pt idx="27003">
                        <c:v>7.1925694444419976</c:v>
                      </c:pt>
                      <c:pt idx="27004">
                        <c:v>7.1928124999961627</c:v>
                      </c:pt>
                      <c:pt idx="27005">
                        <c:v>7.1930555555576037</c:v>
                      </c:pt>
                      <c:pt idx="27006">
                        <c:v>7.1932986111117687</c:v>
                      </c:pt>
                      <c:pt idx="27007">
                        <c:v>7.1935416666659338</c:v>
                      </c:pt>
                      <c:pt idx="27008">
                        <c:v>7.1937847222200988</c:v>
                      </c:pt>
                      <c:pt idx="27009">
                        <c:v>7.1940277777742638</c:v>
                      </c:pt>
                      <c:pt idx="27010">
                        <c:v>7.1942708333284289</c:v>
                      </c:pt>
                      <c:pt idx="27011">
                        <c:v>7.1945138888898699</c:v>
                      </c:pt>
                      <c:pt idx="27012">
                        <c:v>7.1947569444440349</c:v>
                      </c:pt>
                      <c:pt idx="27013">
                        <c:v>7.1949999999981999</c:v>
                      </c:pt>
                      <c:pt idx="27014">
                        <c:v>7.195243055552365</c:v>
                      </c:pt>
                      <c:pt idx="27015">
                        <c:v>7.19548611110653</c:v>
                      </c:pt>
                      <c:pt idx="27016">
                        <c:v>7.195729166667971</c:v>
                      </c:pt>
                      <c:pt idx="27017">
                        <c:v>7.1959722222221361</c:v>
                      </c:pt>
                      <c:pt idx="27018">
                        <c:v>7.1962152777763011</c:v>
                      </c:pt>
                      <c:pt idx="27019">
                        <c:v>7.1964583333304661</c:v>
                      </c:pt>
                      <c:pt idx="27020">
                        <c:v>7.1967013888846312</c:v>
                      </c:pt>
                      <c:pt idx="27021">
                        <c:v>7.1969444444460722</c:v>
                      </c:pt>
                      <c:pt idx="27022">
                        <c:v>7.1971875000002372</c:v>
                      </c:pt>
                      <c:pt idx="27023">
                        <c:v>7.1974305555544023</c:v>
                      </c:pt>
                      <c:pt idx="27024">
                        <c:v>7.1976851851853469</c:v>
                      </c:pt>
                      <c:pt idx="27025">
                        <c:v>7.197928240739512</c:v>
                      </c:pt>
                      <c:pt idx="27026">
                        <c:v>7.198171296293677</c:v>
                      </c:pt>
                      <c:pt idx="27027">
                        <c:v>7.1984143518478421</c:v>
                      </c:pt>
                      <c:pt idx="27028">
                        <c:v>7.1986574074092831</c:v>
                      </c:pt>
                      <c:pt idx="27029">
                        <c:v>7.1989004629634481</c:v>
                      </c:pt>
                      <c:pt idx="27030">
                        <c:v>7.1991435185176131</c:v>
                      </c:pt>
                      <c:pt idx="27031">
                        <c:v>7.1993865740717782</c:v>
                      </c:pt>
                      <c:pt idx="27032">
                        <c:v>7.1996296296259432</c:v>
                      </c:pt>
                      <c:pt idx="27033">
                        <c:v>7.1998726851801083</c:v>
                      </c:pt>
                      <c:pt idx="27034">
                        <c:v>7.2001157407415493</c:v>
                      </c:pt>
                      <c:pt idx="27035">
                        <c:v>7.2003587962957143</c:v>
                      </c:pt>
                      <c:pt idx="27036">
                        <c:v>7.2006018518498793</c:v>
                      </c:pt>
                      <c:pt idx="27037">
                        <c:v>7.2008449074040444</c:v>
                      </c:pt>
                      <c:pt idx="27038">
                        <c:v>7.2010879629582094</c:v>
                      </c:pt>
                      <c:pt idx="27039">
                        <c:v>7.2013310185196504</c:v>
                      </c:pt>
                      <c:pt idx="27040">
                        <c:v>7.2015740740738154</c:v>
                      </c:pt>
                      <c:pt idx="27041">
                        <c:v>7.2018171296279805</c:v>
                      </c:pt>
                      <c:pt idx="27042">
                        <c:v>7.2020601851821455</c:v>
                      </c:pt>
                      <c:pt idx="27043">
                        <c:v>7.2023032407363106</c:v>
                      </c:pt>
                      <c:pt idx="27044">
                        <c:v>7.2025462962977516</c:v>
                      </c:pt>
                      <c:pt idx="27045">
                        <c:v>7.2027893518519166</c:v>
                      </c:pt>
                      <c:pt idx="27046">
                        <c:v>7.2030324074060816</c:v>
                      </c:pt>
                      <c:pt idx="27047">
                        <c:v>7.2032754629602467</c:v>
                      </c:pt>
                      <c:pt idx="27048">
                        <c:v>7.2035185185144117</c:v>
                      </c:pt>
                      <c:pt idx="27049">
                        <c:v>7.2037615740758527</c:v>
                      </c:pt>
                      <c:pt idx="27050">
                        <c:v>7.2040046296300178</c:v>
                      </c:pt>
                      <c:pt idx="27051">
                        <c:v>7.2042476851841828</c:v>
                      </c:pt>
                      <c:pt idx="27052">
                        <c:v>7.2044907407383478</c:v>
                      </c:pt>
                      <c:pt idx="27053">
                        <c:v>7.2047337962925129</c:v>
                      </c:pt>
                      <c:pt idx="27054">
                        <c:v>7.2049768518539539</c:v>
                      </c:pt>
                      <c:pt idx="27055">
                        <c:v>7.2052199074081189</c:v>
                      </c:pt>
                      <c:pt idx="27056">
                        <c:v>7.2054629629622839</c:v>
                      </c:pt>
                      <c:pt idx="27057">
                        <c:v>7.205706018516449</c:v>
                      </c:pt>
                      <c:pt idx="27058">
                        <c:v>7.205949074070614</c:v>
                      </c:pt>
                      <c:pt idx="27059">
                        <c:v>7.2061921296247791</c:v>
                      </c:pt>
                      <c:pt idx="27060">
                        <c:v>7.2064351851862201</c:v>
                      </c:pt>
                      <c:pt idx="27061">
                        <c:v>7.2066782407403851</c:v>
                      </c:pt>
                      <c:pt idx="27062">
                        <c:v>7.2069212962945501</c:v>
                      </c:pt>
                      <c:pt idx="27063">
                        <c:v>7.2071643518487152</c:v>
                      </c:pt>
                      <c:pt idx="27064">
                        <c:v>7.2074074074028802</c:v>
                      </c:pt>
                      <c:pt idx="27065">
                        <c:v>7.2076504629643212</c:v>
                      </c:pt>
                      <c:pt idx="27066">
                        <c:v>7.2078935185184863</c:v>
                      </c:pt>
                      <c:pt idx="27067">
                        <c:v>7.2081365740726513</c:v>
                      </c:pt>
                      <c:pt idx="27068">
                        <c:v>7.2083796296268163</c:v>
                      </c:pt>
                      <c:pt idx="27069">
                        <c:v>7.2086226851809814</c:v>
                      </c:pt>
                      <c:pt idx="27070">
                        <c:v>7.2088657407424224</c:v>
                      </c:pt>
                      <c:pt idx="27071">
                        <c:v>7.2091087962965874</c:v>
                      </c:pt>
                      <c:pt idx="27072">
                        <c:v>7.2093634259275321</c:v>
                      </c:pt>
                      <c:pt idx="27073">
                        <c:v>7.2096064814816971</c:v>
                      </c:pt>
                      <c:pt idx="27074">
                        <c:v>7.2098495370358622</c:v>
                      </c:pt>
                      <c:pt idx="27075">
                        <c:v>7.2100925925900272</c:v>
                      </c:pt>
                      <c:pt idx="27076">
                        <c:v>7.2103356481441923</c:v>
                      </c:pt>
                      <c:pt idx="27077">
                        <c:v>7.2105787037056333</c:v>
                      </c:pt>
                      <c:pt idx="27078">
                        <c:v>7.2108217592597983</c:v>
                      </c:pt>
                      <c:pt idx="27079">
                        <c:v>7.2110648148139633</c:v>
                      </c:pt>
                      <c:pt idx="27080">
                        <c:v>7.2113078703681284</c:v>
                      </c:pt>
                      <c:pt idx="27081">
                        <c:v>7.2115509259222934</c:v>
                      </c:pt>
                      <c:pt idx="27082">
                        <c:v>7.2117939814764584</c:v>
                      </c:pt>
                      <c:pt idx="27083">
                        <c:v>7.2120370370378994</c:v>
                      </c:pt>
                      <c:pt idx="27084">
                        <c:v>7.2122800925920645</c:v>
                      </c:pt>
                      <c:pt idx="27085">
                        <c:v>7.2125231481462295</c:v>
                      </c:pt>
                      <c:pt idx="27086">
                        <c:v>7.2127662037003946</c:v>
                      </c:pt>
                      <c:pt idx="27087">
                        <c:v>7.2130092592545596</c:v>
                      </c:pt>
                      <c:pt idx="27088">
                        <c:v>7.2132523148160006</c:v>
                      </c:pt>
                      <c:pt idx="27089">
                        <c:v>7.2134953703701656</c:v>
                      </c:pt>
                      <c:pt idx="27090">
                        <c:v>7.2137384259243307</c:v>
                      </c:pt>
                      <c:pt idx="27091">
                        <c:v>7.2139814814784957</c:v>
                      </c:pt>
                      <c:pt idx="27092">
                        <c:v>7.2142245370326608</c:v>
                      </c:pt>
                      <c:pt idx="27093">
                        <c:v>7.2144675925941018</c:v>
                      </c:pt>
                      <c:pt idx="27094">
                        <c:v>7.2147106481482668</c:v>
                      </c:pt>
                      <c:pt idx="27095">
                        <c:v>7.2149537037024318</c:v>
                      </c:pt>
                      <c:pt idx="27096">
                        <c:v>7.2151967592565969</c:v>
                      </c:pt>
                      <c:pt idx="27097">
                        <c:v>7.2154398148107619</c:v>
                      </c:pt>
                      <c:pt idx="27098">
                        <c:v>7.2156828703722029</c:v>
                      </c:pt>
                      <c:pt idx="27099">
                        <c:v>7.2159259259263679</c:v>
                      </c:pt>
                      <c:pt idx="27100">
                        <c:v>7.216168981480533</c:v>
                      </c:pt>
                      <c:pt idx="27101">
                        <c:v>7.216412037034698</c:v>
                      </c:pt>
                      <c:pt idx="27102">
                        <c:v>7.2166550925888631</c:v>
                      </c:pt>
                      <c:pt idx="27103">
                        <c:v>7.2168981481430281</c:v>
                      </c:pt>
                      <c:pt idx="27104">
                        <c:v>7.2171412037044691</c:v>
                      </c:pt>
                      <c:pt idx="27105">
                        <c:v>7.2173842592586341</c:v>
                      </c:pt>
                      <c:pt idx="27106">
                        <c:v>7.2176273148127992</c:v>
                      </c:pt>
                      <c:pt idx="27107">
                        <c:v>7.2178703703669642</c:v>
                      </c:pt>
                      <c:pt idx="27108">
                        <c:v>7.2181134259211293</c:v>
                      </c:pt>
                      <c:pt idx="27109">
                        <c:v>7.2183564814825703</c:v>
                      </c:pt>
                      <c:pt idx="27110">
                        <c:v>7.2185995370367353</c:v>
                      </c:pt>
                      <c:pt idx="27111">
                        <c:v>7.2188425925909003</c:v>
                      </c:pt>
                      <c:pt idx="27112">
                        <c:v>7.2190856481450654</c:v>
                      </c:pt>
                      <c:pt idx="27113">
                        <c:v>7.2193287036992304</c:v>
                      </c:pt>
                      <c:pt idx="27114">
                        <c:v>7.2195717592606714</c:v>
                      </c:pt>
                      <c:pt idx="27115">
                        <c:v>7.2198148148148364</c:v>
                      </c:pt>
                      <c:pt idx="27116">
                        <c:v>7.2200578703690015</c:v>
                      </c:pt>
                      <c:pt idx="27117">
                        <c:v>7.2203009259231665</c:v>
                      </c:pt>
                      <c:pt idx="27118">
                        <c:v>7.2205439814773316</c:v>
                      </c:pt>
                      <c:pt idx="27119">
                        <c:v>7.2207870370387726</c:v>
                      </c:pt>
                      <c:pt idx="27120">
                        <c:v>7.2210416666624413</c:v>
                      </c:pt>
                      <c:pt idx="27121">
                        <c:v>7.2212847222238823</c:v>
                      </c:pt>
                      <c:pt idx="27122">
                        <c:v>7.2215277777780473</c:v>
                      </c:pt>
                      <c:pt idx="27123">
                        <c:v>7.2217708333322124</c:v>
                      </c:pt>
                      <c:pt idx="27124">
                        <c:v>7.2220138888863774</c:v>
                      </c:pt>
                      <c:pt idx="27125">
                        <c:v>7.2222569444405424</c:v>
                      </c:pt>
                      <c:pt idx="27126">
                        <c:v>7.2225000000019834</c:v>
                      </c:pt>
                      <c:pt idx="27127">
                        <c:v>7.2227430555561485</c:v>
                      </c:pt>
                      <c:pt idx="27128">
                        <c:v>7.2229861111103135</c:v>
                      </c:pt>
                      <c:pt idx="27129">
                        <c:v>7.2232291666644786</c:v>
                      </c:pt>
                      <c:pt idx="27130">
                        <c:v>7.2234722222186436</c:v>
                      </c:pt>
                      <c:pt idx="27131">
                        <c:v>7.2237152777728086</c:v>
                      </c:pt>
                      <c:pt idx="27132">
                        <c:v>7.2239583333342496</c:v>
                      </c:pt>
                      <c:pt idx="27133">
                        <c:v>7.2242013888884147</c:v>
                      </c:pt>
                      <c:pt idx="27134">
                        <c:v>7.2244444444425797</c:v>
                      </c:pt>
                      <c:pt idx="27135">
                        <c:v>7.2246874999967448</c:v>
                      </c:pt>
                      <c:pt idx="27136">
                        <c:v>7.2249305555509098</c:v>
                      </c:pt>
                      <c:pt idx="27137">
                        <c:v>7.2251736111123508</c:v>
                      </c:pt>
                      <c:pt idx="27138">
                        <c:v>7.2254166666665158</c:v>
                      </c:pt>
                      <c:pt idx="27139">
                        <c:v>7.2256597222206809</c:v>
                      </c:pt>
                      <c:pt idx="27140">
                        <c:v>7.2259027777748459</c:v>
                      </c:pt>
                      <c:pt idx="27141">
                        <c:v>7.2261458333290109</c:v>
                      </c:pt>
                      <c:pt idx="27142">
                        <c:v>7.2263888888904519</c:v>
                      </c:pt>
                      <c:pt idx="27143">
                        <c:v>7.226631944444617</c:v>
                      </c:pt>
                      <c:pt idx="27144">
                        <c:v>7.226874999998782</c:v>
                      </c:pt>
                      <c:pt idx="27145">
                        <c:v>7.2271180555529471</c:v>
                      </c:pt>
                      <c:pt idx="27146">
                        <c:v>7.2273611111071121</c:v>
                      </c:pt>
                      <c:pt idx="27147">
                        <c:v>7.2276041666685531</c:v>
                      </c:pt>
                      <c:pt idx="27148">
                        <c:v>7.2278472222227181</c:v>
                      </c:pt>
                      <c:pt idx="27149">
                        <c:v>7.2280902777768832</c:v>
                      </c:pt>
                      <c:pt idx="27150">
                        <c:v>7.2283333333310482</c:v>
                      </c:pt>
                      <c:pt idx="27151">
                        <c:v>7.2285763888852133</c:v>
                      </c:pt>
                      <c:pt idx="27152">
                        <c:v>7.2288194444393783</c:v>
                      </c:pt>
                      <c:pt idx="27153">
                        <c:v>7.2290625000008193</c:v>
                      </c:pt>
                      <c:pt idx="27154">
                        <c:v>7.2293055555549843</c:v>
                      </c:pt>
                      <c:pt idx="27155">
                        <c:v>7.2295486111091494</c:v>
                      </c:pt>
                      <c:pt idx="27156">
                        <c:v>7.2297916666633144</c:v>
                      </c:pt>
                      <c:pt idx="27157">
                        <c:v>7.2300347222174794</c:v>
                      </c:pt>
                      <c:pt idx="27158">
                        <c:v>7.2302777777789204</c:v>
                      </c:pt>
                      <c:pt idx="27159">
                        <c:v>7.2305208333330855</c:v>
                      </c:pt>
                      <c:pt idx="27160">
                        <c:v>7.2307638888872505</c:v>
                      </c:pt>
                      <c:pt idx="27161">
                        <c:v>7.2310069444414156</c:v>
                      </c:pt>
                      <c:pt idx="27162">
                        <c:v>7.2312499999955806</c:v>
                      </c:pt>
                      <c:pt idx="27163">
                        <c:v>7.2314930555570216</c:v>
                      </c:pt>
                      <c:pt idx="27164">
                        <c:v>7.2317361111111866</c:v>
                      </c:pt>
                      <c:pt idx="27165">
                        <c:v>7.2319791666653517</c:v>
                      </c:pt>
                      <c:pt idx="27166">
                        <c:v>7.2322222222195167</c:v>
                      </c:pt>
                      <c:pt idx="27167">
                        <c:v>7.2324652777736818</c:v>
                      </c:pt>
                      <c:pt idx="27168">
                        <c:v>7.2327199074046264</c:v>
                      </c:pt>
                      <c:pt idx="27169">
                        <c:v>7.2329629629587915</c:v>
                      </c:pt>
                      <c:pt idx="27170">
                        <c:v>7.2332060185202325</c:v>
                      </c:pt>
                      <c:pt idx="27171">
                        <c:v>7.2334490740743975</c:v>
                      </c:pt>
                      <c:pt idx="27172">
                        <c:v>7.2336921296285626</c:v>
                      </c:pt>
                      <c:pt idx="27173">
                        <c:v>7.2339351851827276</c:v>
                      </c:pt>
                      <c:pt idx="27174">
                        <c:v>7.2341782407368926</c:v>
                      </c:pt>
                      <c:pt idx="27175">
                        <c:v>7.2344212962983336</c:v>
                      </c:pt>
                      <c:pt idx="27176">
                        <c:v>7.2346643518524987</c:v>
                      </c:pt>
                      <c:pt idx="27177">
                        <c:v>7.2349074074066637</c:v>
                      </c:pt>
                      <c:pt idx="27178">
                        <c:v>7.2351504629608288</c:v>
                      </c:pt>
                      <c:pt idx="27179">
                        <c:v>7.2353935185149938</c:v>
                      </c:pt>
                      <c:pt idx="27180">
                        <c:v>7.2356365740691588</c:v>
                      </c:pt>
                      <c:pt idx="27181">
                        <c:v>7.2358796296305998</c:v>
                      </c:pt>
                      <c:pt idx="27182">
                        <c:v>7.2361226851847649</c:v>
                      </c:pt>
                      <c:pt idx="27183">
                        <c:v>7.2363657407389299</c:v>
                      </c:pt>
                      <c:pt idx="27184">
                        <c:v>7.2366087962930949</c:v>
                      </c:pt>
                      <c:pt idx="27185">
                        <c:v>7.23685185184726</c:v>
                      </c:pt>
                      <c:pt idx="27186">
                        <c:v>7.237094907408701</c:v>
                      </c:pt>
                      <c:pt idx="27187">
                        <c:v>7.237337962962866</c:v>
                      </c:pt>
                      <c:pt idx="27188">
                        <c:v>7.2375810185170311</c:v>
                      </c:pt>
                      <c:pt idx="27189">
                        <c:v>7.2378240740711961</c:v>
                      </c:pt>
                      <c:pt idx="27190">
                        <c:v>7.2380671296253611</c:v>
                      </c:pt>
                      <c:pt idx="27191">
                        <c:v>7.2383101851868021</c:v>
                      </c:pt>
                      <c:pt idx="27192">
                        <c:v>7.2385532407409672</c:v>
                      </c:pt>
                      <c:pt idx="27193">
                        <c:v>7.2387962962951322</c:v>
                      </c:pt>
                      <c:pt idx="27194">
                        <c:v>7.2390393518492973</c:v>
                      </c:pt>
                      <c:pt idx="27195">
                        <c:v>7.2392824074034623</c:v>
                      </c:pt>
                      <c:pt idx="27196">
                        <c:v>7.2395254629649033</c:v>
                      </c:pt>
                      <c:pt idx="27197">
                        <c:v>7.2397685185190683</c:v>
                      </c:pt>
                      <c:pt idx="27198">
                        <c:v>7.2400115740732334</c:v>
                      </c:pt>
                      <c:pt idx="27199">
                        <c:v>7.2402546296273984</c:v>
                      </c:pt>
                      <c:pt idx="27200">
                        <c:v>7.2404976851815634</c:v>
                      </c:pt>
                      <c:pt idx="27201">
                        <c:v>7.2407407407357285</c:v>
                      </c:pt>
                      <c:pt idx="27202">
                        <c:v>7.2409837962971695</c:v>
                      </c:pt>
                      <c:pt idx="27203">
                        <c:v>7.2412268518513345</c:v>
                      </c:pt>
                      <c:pt idx="27204">
                        <c:v>7.2414699074054996</c:v>
                      </c:pt>
                      <c:pt idx="27205">
                        <c:v>7.2417129629596646</c:v>
                      </c:pt>
                      <c:pt idx="27206">
                        <c:v>7.2419560185138296</c:v>
                      </c:pt>
                      <c:pt idx="27207">
                        <c:v>7.2421990740752706</c:v>
                      </c:pt>
                      <c:pt idx="27208">
                        <c:v>7.2424421296294357</c:v>
                      </c:pt>
                      <c:pt idx="27209">
                        <c:v>7.2426851851836007</c:v>
                      </c:pt>
                      <c:pt idx="27210">
                        <c:v>7.2429282407377658</c:v>
                      </c:pt>
                      <c:pt idx="27211">
                        <c:v>7.2431712962919308</c:v>
                      </c:pt>
                      <c:pt idx="27212">
                        <c:v>7.2434143518533718</c:v>
                      </c:pt>
                      <c:pt idx="27213">
                        <c:v>7.2436574074075368</c:v>
                      </c:pt>
                      <c:pt idx="27214">
                        <c:v>7.2439004629617019</c:v>
                      </c:pt>
                      <c:pt idx="27215">
                        <c:v>7.2441435185158669</c:v>
                      </c:pt>
                      <c:pt idx="27216">
                        <c:v>7.2443981481468116</c:v>
                      </c:pt>
                      <c:pt idx="27217">
                        <c:v>7.2446412037009766</c:v>
                      </c:pt>
                      <c:pt idx="27218">
                        <c:v>7.2448842592551417</c:v>
                      </c:pt>
                      <c:pt idx="27219">
                        <c:v>7.2451273148165827</c:v>
                      </c:pt>
                      <c:pt idx="27220">
                        <c:v>7.2453703703707477</c:v>
                      </c:pt>
                      <c:pt idx="27221">
                        <c:v>7.2456134259249128</c:v>
                      </c:pt>
                      <c:pt idx="27222">
                        <c:v>7.2458564814790778</c:v>
                      </c:pt>
                      <c:pt idx="27223">
                        <c:v>7.2460995370332428</c:v>
                      </c:pt>
                      <c:pt idx="27224">
                        <c:v>7.2463425925946838</c:v>
                      </c:pt>
                      <c:pt idx="27225">
                        <c:v>7.2465856481488489</c:v>
                      </c:pt>
                      <c:pt idx="27226">
                        <c:v>7.2468287037030139</c:v>
                      </c:pt>
                      <c:pt idx="27227">
                        <c:v>7.2470717592571789</c:v>
                      </c:pt>
                      <c:pt idx="27228">
                        <c:v>7.247314814811344</c:v>
                      </c:pt>
                      <c:pt idx="27229">
                        <c:v>7.247557870365509</c:v>
                      </c:pt>
                      <c:pt idx="27230">
                        <c:v>7.24780092592695</c:v>
                      </c:pt>
                      <c:pt idx="27231">
                        <c:v>7.2480439814811151</c:v>
                      </c:pt>
                      <c:pt idx="27232">
                        <c:v>7.2482870370352801</c:v>
                      </c:pt>
                      <c:pt idx="27233">
                        <c:v>7.2485300925894451</c:v>
                      </c:pt>
                      <c:pt idx="27234">
                        <c:v>7.2487731481436102</c:v>
                      </c:pt>
                      <c:pt idx="27235">
                        <c:v>7.2490162037050512</c:v>
                      </c:pt>
                      <c:pt idx="27236">
                        <c:v>7.2492592592592162</c:v>
                      </c:pt>
                      <c:pt idx="27237">
                        <c:v>7.2495023148133813</c:v>
                      </c:pt>
                      <c:pt idx="27238">
                        <c:v>7.2497453703675463</c:v>
                      </c:pt>
                      <c:pt idx="27239">
                        <c:v>7.2499884259217113</c:v>
                      </c:pt>
                      <c:pt idx="27240">
                        <c:v>7.2502314814831523</c:v>
                      </c:pt>
                      <c:pt idx="27241">
                        <c:v>7.2504745370373174</c:v>
                      </c:pt>
                      <c:pt idx="27242">
                        <c:v>7.2507175925914824</c:v>
                      </c:pt>
                      <c:pt idx="27243">
                        <c:v>7.2509606481456474</c:v>
                      </c:pt>
                      <c:pt idx="27244">
                        <c:v>7.2512037036998125</c:v>
                      </c:pt>
                      <c:pt idx="27245">
                        <c:v>7.2514467592612535</c:v>
                      </c:pt>
                      <c:pt idx="27246">
                        <c:v>7.2516898148154185</c:v>
                      </c:pt>
                      <c:pt idx="27247">
                        <c:v>7.2519328703695836</c:v>
                      </c:pt>
                      <c:pt idx="27248">
                        <c:v>7.2521759259237486</c:v>
                      </c:pt>
                      <c:pt idx="27249">
                        <c:v>7.2524189814779136</c:v>
                      </c:pt>
                      <c:pt idx="27250">
                        <c:v>7.2526620370320787</c:v>
                      </c:pt>
                      <c:pt idx="27251">
                        <c:v>7.2529050925935197</c:v>
                      </c:pt>
                      <c:pt idx="27252">
                        <c:v>7.2531481481476847</c:v>
                      </c:pt>
                      <c:pt idx="27253">
                        <c:v>7.2533912037018498</c:v>
                      </c:pt>
                      <c:pt idx="27254">
                        <c:v>7.2536342592560148</c:v>
                      </c:pt>
                      <c:pt idx="27255">
                        <c:v>7.2538773148101798</c:v>
                      </c:pt>
                      <c:pt idx="27256">
                        <c:v>7.2541203703716208</c:v>
                      </c:pt>
                      <c:pt idx="27257">
                        <c:v>7.2543634259257859</c:v>
                      </c:pt>
                      <c:pt idx="27258">
                        <c:v>7.2546064814799509</c:v>
                      </c:pt>
                      <c:pt idx="27259">
                        <c:v>7.2548495370341159</c:v>
                      </c:pt>
                      <c:pt idx="27260">
                        <c:v>7.255092592588281</c:v>
                      </c:pt>
                      <c:pt idx="27261">
                        <c:v>7.255335648149722</c:v>
                      </c:pt>
                      <c:pt idx="27262">
                        <c:v>7.255578703703887</c:v>
                      </c:pt>
                      <c:pt idx="27263">
                        <c:v>7.2558217592580521</c:v>
                      </c:pt>
                      <c:pt idx="27264">
                        <c:v>7.2560648148122171</c:v>
                      </c:pt>
                      <c:pt idx="27265">
                        <c:v>7.2563194444431618</c:v>
                      </c:pt>
                      <c:pt idx="27266">
                        <c:v>7.2565624999973268</c:v>
                      </c:pt>
                      <c:pt idx="27267">
                        <c:v>7.2568055555514919</c:v>
                      </c:pt>
                      <c:pt idx="27268">
                        <c:v>7.2570486111129329</c:v>
                      </c:pt>
                      <c:pt idx="27269">
                        <c:v>7.2572916666670979</c:v>
                      </c:pt>
                      <c:pt idx="27270">
                        <c:v>7.2575347222212629</c:v>
                      </c:pt>
                      <c:pt idx="27271">
                        <c:v>7.257777777775428</c:v>
                      </c:pt>
                      <c:pt idx="27272">
                        <c:v>7.258020833329593</c:v>
                      </c:pt>
                      <c:pt idx="27273">
                        <c:v>7.2582638888837581</c:v>
                      </c:pt>
                      <c:pt idx="27274">
                        <c:v>7.2585069444451991</c:v>
                      </c:pt>
                      <c:pt idx="27275">
                        <c:v>7.2587499999993641</c:v>
                      </c:pt>
                      <c:pt idx="27276">
                        <c:v>7.2589930555535291</c:v>
                      </c:pt>
                      <c:pt idx="27277">
                        <c:v>7.2592361111076942</c:v>
                      </c:pt>
                      <c:pt idx="27278">
                        <c:v>7.2594791666618592</c:v>
                      </c:pt>
                      <c:pt idx="27279">
                        <c:v>7.2597222222233002</c:v>
                      </c:pt>
                      <c:pt idx="27280">
                        <c:v>7.2599652777774653</c:v>
                      </c:pt>
                      <c:pt idx="27281">
                        <c:v>7.2602083333316303</c:v>
                      </c:pt>
                      <c:pt idx="27282">
                        <c:v>7.2604513888857953</c:v>
                      </c:pt>
                      <c:pt idx="27283">
                        <c:v>7.2606944444399604</c:v>
                      </c:pt>
                      <c:pt idx="27284">
                        <c:v>7.2609375000014014</c:v>
                      </c:pt>
                      <c:pt idx="27285">
                        <c:v>7.2611805555555664</c:v>
                      </c:pt>
                      <c:pt idx="27286">
                        <c:v>7.2614236111097314</c:v>
                      </c:pt>
                      <c:pt idx="27287">
                        <c:v>7.2616666666638965</c:v>
                      </c:pt>
                      <c:pt idx="27288">
                        <c:v>7.2619097222180615</c:v>
                      </c:pt>
                      <c:pt idx="27289">
                        <c:v>7.2621527777795025</c:v>
                      </c:pt>
                      <c:pt idx="27290">
                        <c:v>7.2623958333336676</c:v>
                      </c:pt>
                      <c:pt idx="27291">
                        <c:v>7.2626388888878326</c:v>
                      </c:pt>
                      <c:pt idx="27292">
                        <c:v>7.2628819444419976</c:v>
                      </c:pt>
                      <c:pt idx="27293">
                        <c:v>7.2631249999961627</c:v>
                      </c:pt>
                      <c:pt idx="27294">
                        <c:v>7.2633680555576037</c:v>
                      </c:pt>
                      <c:pt idx="27295">
                        <c:v>7.2636111111117687</c:v>
                      </c:pt>
                      <c:pt idx="27296">
                        <c:v>7.2638541666659338</c:v>
                      </c:pt>
                      <c:pt idx="27297">
                        <c:v>7.2640972222200988</c:v>
                      </c:pt>
                      <c:pt idx="27298">
                        <c:v>7.2643402777742638</c:v>
                      </c:pt>
                      <c:pt idx="27299">
                        <c:v>7.2645833333284289</c:v>
                      </c:pt>
                      <c:pt idx="27300">
                        <c:v>7.2648263888898699</c:v>
                      </c:pt>
                      <c:pt idx="27301">
                        <c:v>7.2650694444440349</c:v>
                      </c:pt>
                      <c:pt idx="27302">
                        <c:v>7.2653124999981999</c:v>
                      </c:pt>
                      <c:pt idx="27303">
                        <c:v>7.265555555552365</c:v>
                      </c:pt>
                      <c:pt idx="27304">
                        <c:v>7.26579861110653</c:v>
                      </c:pt>
                      <c:pt idx="27305">
                        <c:v>7.266041666667971</c:v>
                      </c:pt>
                      <c:pt idx="27306">
                        <c:v>7.2662847222221361</c:v>
                      </c:pt>
                      <c:pt idx="27307">
                        <c:v>7.2665277777763011</c:v>
                      </c:pt>
                      <c:pt idx="27308">
                        <c:v>7.2667708333304661</c:v>
                      </c:pt>
                      <c:pt idx="27309">
                        <c:v>7.2670138888846312</c:v>
                      </c:pt>
                      <c:pt idx="27310">
                        <c:v>7.2672569444460722</c:v>
                      </c:pt>
                      <c:pt idx="27311">
                        <c:v>7.2675000000002372</c:v>
                      </c:pt>
                      <c:pt idx="27312">
                        <c:v>7.2677430555544023</c:v>
                      </c:pt>
                      <c:pt idx="27313">
                        <c:v>7.2679976851853469</c:v>
                      </c:pt>
                      <c:pt idx="27314">
                        <c:v>7.268240740739512</c:v>
                      </c:pt>
                      <c:pt idx="27315">
                        <c:v>7.268483796293677</c:v>
                      </c:pt>
                      <c:pt idx="27316">
                        <c:v>7.2687268518478421</c:v>
                      </c:pt>
                      <c:pt idx="27317">
                        <c:v>7.2689699074092831</c:v>
                      </c:pt>
                      <c:pt idx="27318">
                        <c:v>7.2692129629634481</c:v>
                      </c:pt>
                      <c:pt idx="27319">
                        <c:v>7.2694560185176131</c:v>
                      </c:pt>
                      <c:pt idx="27320">
                        <c:v>7.2696990740717782</c:v>
                      </c:pt>
                      <c:pt idx="27321">
                        <c:v>7.2699421296259432</c:v>
                      </c:pt>
                      <c:pt idx="27322">
                        <c:v>7.2701851851801083</c:v>
                      </c:pt>
                      <c:pt idx="27323">
                        <c:v>7.2704282407415493</c:v>
                      </c:pt>
                      <c:pt idx="27324">
                        <c:v>7.2706712962957143</c:v>
                      </c:pt>
                      <c:pt idx="27325">
                        <c:v>7.2709143518498793</c:v>
                      </c:pt>
                      <c:pt idx="27326">
                        <c:v>7.2711574074040444</c:v>
                      </c:pt>
                      <c:pt idx="27327">
                        <c:v>7.2714004629582094</c:v>
                      </c:pt>
                      <c:pt idx="27328">
                        <c:v>7.2716435185196504</c:v>
                      </c:pt>
                      <c:pt idx="27329">
                        <c:v>7.2718865740738154</c:v>
                      </c:pt>
                      <c:pt idx="27330">
                        <c:v>7.2721296296279805</c:v>
                      </c:pt>
                      <c:pt idx="27331">
                        <c:v>7.2723726851821455</c:v>
                      </c:pt>
                      <c:pt idx="27332">
                        <c:v>7.2726157407363106</c:v>
                      </c:pt>
                      <c:pt idx="27333">
                        <c:v>7.2728587962977516</c:v>
                      </c:pt>
                      <c:pt idx="27334">
                        <c:v>7.2731018518519166</c:v>
                      </c:pt>
                      <c:pt idx="27335">
                        <c:v>7.2733449074060816</c:v>
                      </c:pt>
                      <c:pt idx="27336">
                        <c:v>7.2735879629602467</c:v>
                      </c:pt>
                      <c:pt idx="27337">
                        <c:v>7.2738310185144117</c:v>
                      </c:pt>
                      <c:pt idx="27338">
                        <c:v>7.2740740740758527</c:v>
                      </c:pt>
                      <c:pt idx="27339">
                        <c:v>7.2743171296300178</c:v>
                      </c:pt>
                      <c:pt idx="27340">
                        <c:v>7.2745601851841828</c:v>
                      </c:pt>
                      <c:pt idx="27341">
                        <c:v>7.2748032407383478</c:v>
                      </c:pt>
                      <c:pt idx="27342">
                        <c:v>7.2750462962925129</c:v>
                      </c:pt>
                      <c:pt idx="27343">
                        <c:v>7.2752893518539539</c:v>
                      </c:pt>
                      <c:pt idx="27344">
                        <c:v>7.2755324074081189</c:v>
                      </c:pt>
                      <c:pt idx="27345">
                        <c:v>7.2757754629622839</c:v>
                      </c:pt>
                      <c:pt idx="27346">
                        <c:v>7.276018518516449</c:v>
                      </c:pt>
                      <c:pt idx="27347">
                        <c:v>7.276261574070614</c:v>
                      </c:pt>
                      <c:pt idx="27348">
                        <c:v>7.2765046296247791</c:v>
                      </c:pt>
                      <c:pt idx="27349">
                        <c:v>7.2767476851862201</c:v>
                      </c:pt>
                      <c:pt idx="27350">
                        <c:v>7.2769907407403851</c:v>
                      </c:pt>
                      <c:pt idx="27351">
                        <c:v>7.2772337962945501</c:v>
                      </c:pt>
                      <c:pt idx="27352">
                        <c:v>7.2774768518487152</c:v>
                      </c:pt>
                      <c:pt idx="27353">
                        <c:v>7.2777199074028802</c:v>
                      </c:pt>
                      <c:pt idx="27354">
                        <c:v>7.2779629629643212</c:v>
                      </c:pt>
                      <c:pt idx="27355">
                        <c:v>7.2782060185184863</c:v>
                      </c:pt>
                      <c:pt idx="27356">
                        <c:v>7.2784490740726513</c:v>
                      </c:pt>
                      <c:pt idx="27357">
                        <c:v>7.2786921296268163</c:v>
                      </c:pt>
                      <c:pt idx="27358">
                        <c:v>7.2789351851809814</c:v>
                      </c:pt>
                      <c:pt idx="27359">
                        <c:v>7.2791782407424224</c:v>
                      </c:pt>
                      <c:pt idx="27360">
                        <c:v>7.2794212962965874</c:v>
                      </c:pt>
                      <c:pt idx="27361">
                        <c:v>7.2796759259275321</c:v>
                      </c:pt>
                      <c:pt idx="27362">
                        <c:v>7.2799189814816971</c:v>
                      </c:pt>
                      <c:pt idx="27363">
                        <c:v>7.2801620370358622</c:v>
                      </c:pt>
                      <c:pt idx="27364">
                        <c:v>7.2804050925900272</c:v>
                      </c:pt>
                      <c:pt idx="27365">
                        <c:v>7.2806481481441923</c:v>
                      </c:pt>
                      <c:pt idx="27366">
                        <c:v>7.2808912037056333</c:v>
                      </c:pt>
                      <c:pt idx="27367">
                        <c:v>7.2811342592597983</c:v>
                      </c:pt>
                      <c:pt idx="27368">
                        <c:v>7.2813773148139633</c:v>
                      </c:pt>
                      <c:pt idx="27369">
                        <c:v>7.2816203703681284</c:v>
                      </c:pt>
                      <c:pt idx="27370">
                        <c:v>7.2818634259222934</c:v>
                      </c:pt>
                      <c:pt idx="27371">
                        <c:v>7.2821064814764584</c:v>
                      </c:pt>
                      <c:pt idx="27372">
                        <c:v>7.2823495370378994</c:v>
                      </c:pt>
                      <c:pt idx="27373">
                        <c:v>7.2825925925920645</c:v>
                      </c:pt>
                      <c:pt idx="27374">
                        <c:v>7.2828356481462295</c:v>
                      </c:pt>
                      <c:pt idx="27375">
                        <c:v>7.2830787037003946</c:v>
                      </c:pt>
                      <c:pt idx="27376">
                        <c:v>7.2833217592545596</c:v>
                      </c:pt>
                      <c:pt idx="27377">
                        <c:v>7.2835648148160006</c:v>
                      </c:pt>
                      <c:pt idx="27378">
                        <c:v>7.2838078703701656</c:v>
                      </c:pt>
                      <c:pt idx="27379">
                        <c:v>7.2840509259243307</c:v>
                      </c:pt>
                      <c:pt idx="27380">
                        <c:v>7.2842939814784957</c:v>
                      </c:pt>
                      <c:pt idx="27381">
                        <c:v>7.2845370370326608</c:v>
                      </c:pt>
                      <c:pt idx="27382">
                        <c:v>7.2847800925941018</c:v>
                      </c:pt>
                      <c:pt idx="27383">
                        <c:v>7.2850231481482668</c:v>
                      </c:pt>
                      <c:pt idx="27384">
                        <c:v>7.2852662037024318</c:v>
                      </c:pt>
                      <c:pt idx="27385">
                        <c:v>7.2855092592565969</c:v>
                      </c:pt>
                      <c:pt idx="27386">
                        <c:v>7.2857523148107619</c:v>
                      </c:pt>
                      <c:pt idx="27387">
                        <c:v>7.2859953703722029</c:v>
                      </c:pt>
                      <c:pt idx="27388">
                        <c:v>7.2862384259263679</c:v>
                      </c:pt>
                      <c:pt idx="27389">
                        <c:v>7.286481481480533</c:v>
                      </c:pt>
                      <c:pt idx="27390">
                        <c:v>7.286724537034698</c:v>
                      </c:pt>
                      <c:pt idx="27391">
                        <c:v>7.2869675925888631</c:v>
                      </c:pt>
                      <c:pt idx="27392">
                        <c:v>7.2872106481430281</c:v>
                      </c:pt>
                      <c:pt idx="27393">
                        <c:v>7.2874537037044691</c:v>
                      </c:pt>
                      <c:pt idx="27394">
                        <c:v>7.2876967592586341</c:v>
                      </c:pt>
                      <c:pt idx="27395">
                        <c:v>7.2879398148127992</c:v>
                      </c:pt>
                      <c:pt idx="27396">
                        <c:v>7.2881828703669642</c:v>
                      </c:pt>
                      <c:pt idx="27397">
                        <c:v>7.2884259259211293</c:v>
                      </c:pt>
                      <c:pt idx="27398">
                        <c:v>7.2886689814825703</c:v>
                      </c:pt>
                      <c:pt idx="27399">
                        <c:v>7.2889120370367353</c:v>
                      </c:pt>
                      <c:pt idx="27400">
                        <c:v>7.2891550925909003</c:v>
                      </c:pt>
                      <c:pt idx="27401">
                        <c:v>7.2893981481450654</c:v>
                      </c:pt>
                      <c:pt idx="27402">
                        <c:v>7.2896412036992304</c:v>
                      </c:pt>
                      <c:pt idx="27403">
                        <c:v>7.2898842592606714</c:v>
                      </c:pt>
                      <c:pt idx="27404">
                        <c:v>7.2901273148148364</c:v>
                      </c:pt>
                      <c:pt idx="27405">
                        <c:v>7.2903703703690015</c:v>
                      </c:pt>
                      <c:pt idx="27406">
                        <c:v>7.2906134259231665</c:v>
                      </c:pt>
                      <c:pt idx="27407">
                        <c:v>7.2908564814773316</c:v>
                      </c:pt>
                      <c:pt idx="27408">
                        <c:v>7.2910995370387726</c:v>
                      </c:pt>
                      <c:pt idx="27409">
                        <c:v>7.2913541666624413</c:v>
                      </c:pt>
                      <c:pt idx="27410">
                        <c:v>7.2915972222238823</c:v>
                      </c:pt>
                      <c:pt idx="27411">
                        <c:v>7.2918402777780473</c:v>
                      </c:pt>
                      <c:pt idx="27412">
                        <c:v>7.2920833333322124</c:v>
                      </c:pt>
                      <c:pt idx="27413">
                        <c:v>7.2923263888863774</c:v>
                      </c:pt>
                      <c:pt idx="27414">
                        <c:v>7.2925694444405424</c:v>
                      </c:pt>
                      <c:pt idx="27415">
                        <c:v>7.2928125000019834</c:v>
                      </c:pt>
                      <c:pt idx="27416">
                        <c:v>7.2930555555561485</c:v>
                      </c:pt>
                      <c:pt idx="27417">
                        <c:v>7.2932986111103135</c:v>
                      </c:pt>
                      <c:pt idx="27418">
                        <c:v>7.2935416666644786</c:v>
                      </c:pt>
                      <c:pt idx="27419">
                        <c:v>7.2937847222186436</c:v>
                      </c:pt>
                      <c:pt idx="27420">
                        <c:v>7.2940277777728086</c:v>
                      </c:pt>
                      <c:pt idx="27421">
                        <c:v>7.2942708333342496</c:v>
                      </c:pt>
                      <c:pt idx="27422">
                        <c:v>7.2945138888884147</c:v>
                      </c:pt>
                      <c:pt idx="27423">
                        <c:v>7.2947569444425797</c:v>
                      </c:pt>
                      <c:pt idx="27424">
                        <c:v>7.2949999999967448</c:v>
                      </c:pt>
                      <c:pt idx="27425">
                        <c:v>7.2952430555509098</c:v>
                      </c:pt>
                      <c:pt idx="27426">
                        <c:v>7.2954861111123508</c:v>
                      </c:pt>
                      <c:pt idx="27427">
                        <c:v>7.2957291666665158</c:v>
                      </c:pt>
                      <c:pt idx="27428">
                        <c:v>7.2959722222206809</c:v>
                      </c:pt>
                      <c:pt idx="27429">
                        <c:v>7.2962152777748459</c:v>
                      </c:pt>
                      <c:pt idx="27430">
                        <c:v>7.2964583333290109</c:v>
                      </c:pt>
                      <c:pt idx="27431">
                        <c:v>7.2967013888904519</c:v>
                      </c:pt>
                      <c:pt idx="27432">
                        <c:v>7.296944444444617</c:v>
                      </c:pt>
                      <c:pt idx="27433">
                        <c:v>7.297187499998782</c:v>
                      </c:pt>
                      <c:pt idx="27434">
                        <c:v>7.2974305555529471</c:v>
                      </c:pt>
                      <c:pt idx="27435">
                        <c:v>7.2976736111071121</c:v>
                      </c:pt>
                      <c:pt idx="27436">
                        <c:v>7.2979166666685531</c:v>
                      </c:pt>
                      <c:pt idx="27437">
                        <c:v>7.2981597222227181</c:v>
                      </c:pt>
                      <c:pt idx="27438">
                        <c:v>7.2984027777768832</c:v>
                      </c:pt>
                      <c:pt idx="27439">
                        <c:v>7.2986458333310482</c:v>
                      </c:pt>
                      <c:pt idx="27440">
                        <c:v>7.2988888888852133</c:v>
                      </c:pt>
                      <c:pt idx="27441">
                        <c:v>7.2991319444393783</c:v>
                      </c:pt>
                      <c:pt idx="27442">
                        <c:v>7.2993750000008193</c:v>
                      </c:pt>
                      <c:pt idx="27443">
                        <c:v>7.2996180555549843</c:v>
                      </c:pt>
                      <c:pt idx="27444">
                        <c:v>7.2998611111091494</c:v>
                      </c:pt>
                      <c:pt idx="27445">
                        <c:v>7.3001041666633144</c:v>
                      </c:pt>
                      <c:pt idx="27446">
                        <c:v>7.3003472222174794</c:v>
                      </c:pt>
                      <c:pt idx="27447">
                        <c:v>7.3005902777789204</c:v>
                      </c:pt>
                      <c:pt idx="27448">
                        <c:v>7.3008333333330855</c:v>
                      </c:pt>
                      <c:pt idx="27449">
                        <c:v>7.3010763888872505</c:v>
                      </c:pt>
                      <c:pt idx="27450">
                        <c:v>7.3013194444414156</c:v>
                      </c:pt>
                      <c:pt idx="27451">
                        <c:v>7.3015624999955806</c:v>
                      </c:pt>
                      <c:pt idx="27452">
                        <c:v>7.3018055555570216</c:v>
                      </c:pt>
                      <c:pt idx="27453">
                        <c:v>7.3020486111111866</c:v>
                      </c:pt>
                      <c:pt idx="27454">
                        <c:v>7.3022916666653517</c:v>
                      </c:pt>
                      <c:pt idx="27455">
                        <c:v>7.3025347222195167</c:v>
                      </c:pt>
                      <c:pt idx="27456">
                        <c:v>7.3027777777736818</c:v>
                      </c:pt>
                      <c:pt idx="27457">
                        <c:v>7.3030324074046264</c:v>
                      </c:pt>
                      <c:pt idx="27458">
                        <c:v>7.3032754629587915</c:v>
                      </c:pt>
                      <c:pt idx="27459">
                        <c:v>7.3035185185202325</c:v>
                      </c:pt>
                      <c:pt idx="27460">
                        <c:v>7.3037615740743975</c:v>
                      </c:pt>
                      <c:pt idx="27461">
                        <c:v>7.3040046296285626</c:v>
                      </c:pt>
                      <c:pt idx="27462">
                        <c:v>7.3042476851827276</c:v>
                      </c:pt>
                      <c:pt idx="27463">
                        <c:v>7.3044907407368926</c:v>
                      </c:pt>
                      <c:pt idx="27464">
                        <c:v>7.3047337962983336</c:v>
                      </c:pt>
                      <c:pt idx="27465">
                        <c:v>7.3049768518524987</c:v>
                      </c:pt>
                      <c:pt idx="27466">
                        <c:v>7.3052199074066637</c:v>
                      </c:pt>
                      <c:pt idx="27467">
                        <c:v>7.3054629629608288</c:v>
                      </c:pt>
                      <c:pt idx="27468">
                        <c:v>7.3057060185149938</c:v>
                      </c:pt>
                      <c:pt idx="27469">
                        <c:v>7.3059490740691588</c:v>
                      </c:pt>
                      <c:pt idx="27470">
                        <c:v>7.3061921296305998</c:v>
                      </c:pt>
                      <c:pt idx="27471">
                        <c:v>7.3064351851847649</c:v>
                      </c:pt>
                      <c:pt idx="27472">
                        <c:v>7.3066782407389299</c:v>
                      </c:pt>
                      <c:pt idx="27473">
                        <c:v>7.3069212962930949</c:v>
                      </c:pt>
                      <c:pt idx="27474">
                        <c:v>7.30716435184726</c:v>
                      </c:pt>
                      <c:pt idx="27475">
                        <c:v>7.307407407408701</c:v>
                      </c:pt>
                      <c:pt idx="27476">
                        <c:v>7.307650462962866</c:v>
                      </c:pt>
                      <c:pt idx="27477">
                        <c:v>7.3078935185170311</c:v>
                      </c:pt>
                      <c:pt idx="27478">
                        <c:v>7.3081365740711961</c:v>
                      </c:pt>
                      <c:pt idx="27479">
                        <c:v>7.3083796296253611</c:v>
                      </c:pt>
                      <c:pt idx="27480">
                        <c:v>7.3086226851868021</c:v>
                      </c:pt>
                      <c:pt idx="27481">
                        <c:v>7.3088657407409672</c:v>
                      </c:pt>
                      <c:pt idx="27482">
                        <c:v>7.3091087962951322</c:v>
                      </c:pt>
                      <c:pt idx="27483">
                        <c:v>7.3093518518492973</c:v>
                      </c:pt>
                      <c:pt idx="27484">
                        <c:v>7.3095949074034623</c:v>
                      </c:pt>
                      <c:pt idx="27485">
                        <c:v>7.3098379629649033</c:v>
                      </c:pt>
                      <c:pt idx="27486">
                        <c:v>7.3100810185190683</c:v>
                      </c:pt>
                      <c:pt idx="27487">
                        <c:v>7.3103240740732334</c:v>
                      </c:pt>
                      <c:pt idx="27488">
                        <c:v>7.3105671296273984</c:v>
                      </c:pt>
                      <c:pt idx="27489">
                        <c:v>7.3108101851815634</c:v>
                      </c:pt>
                      <c:pt idx="27490">
                        <c:v>7.3110532407357285</c:v>
                      </c:pt>
                      <c:pt idx="27491">
                        <c:v>7.3112962962971695</c:v>
                      </c:pt>
                      <c:pt idx="27492">
                        <c:v>7.3115393518513345</c:v>
                      </c:pt>
                      <c:pt idx="27493">
                        <c:v>7.3117824074054996</c:v>
                      </c:pt>
                      <c:pt idx="27494">
                        <c:v>7.3120254629596646</c:v>
                      </c:pt>
                      <c:pt idx="27495">
                        <c:v>7.3122685185138296</c:v>
                      </c:pt>
                      <c:pt idx="27496">
                        <c:v>7.3125115740752706</c:v>
                      </c:pt>
                      <c:pt idx="27497">
                        <c:v>7.3127546296294357</c:v>
                      </c:pt>
                      <c:pt idx="27498">
                        <c:v>7.3129976851836007</c:v>
                      </c:pt>
                      <c:pt idx="27499">
                        <c:v>7.3132407407377658</c:v>
                      </c:pt>
                      <c:pt idx="27500">
                        <c:v>7.3134837962919308</c:v>
                      </c:pt>
                      <c:pt idx="27501">
                        <c:v>7.3137268518533718</c:v>
                      </c:pt>
                      <c:pt idx="27502">
                        <c:v>7.3139699074075368</c:v>
                      </c:pt>
                      <c:pt idx="27503">
                        <c:v>7.3142129629617019</c:v>
                      </c:pt>
                      <c:pt idx="27504">
                        <c:v>7.3144560185158669</c:v>
                      </c:pt>
                      <c:pt idx="27505">
                        <c:v>7.3146990740700319</c:v>
                      </c:pt>
                      <c:pt idx="27506">
                        <c:v>7.3149537037009766</c:v>
                      </c:pt>
                      <c:pt idx="27507">
                        <c:v>7.3151967592551417</c:v>
                      </c:pt>
                      <c:pt idx="27508">
                        <c:v>7.3154398148165827</c:v>
                      </c:pt>
                      <c:pt idx="27509">
                        <c:v>7.3156828703707477</c:v>
                      </c:pt>
                      <c:pt idx="27510">
                        <c:v>7.3159259259249128</c:v>
                      </c:pt>
                      <c:pt idx="27511">
                        <c:v>7.3161689814790778</c:v>
                      </c:pt>
                      <c:pt idx="27512">
                        <c:v>7.3164120370332428</c:v>
                      </c:pt>
                      <c:pt idx="27513">
                        <c:v>7.3166550925946838</c:v>
                      </c:pt>
                      <c:pt idx="27514">
                        <c:v>7.3168981481488489</c:v>
                      </c:pt>
                      <c:pt idx="27515">
                        <c:v>7.3171412037030139</c:v>
                      </c:pt>
                      <c:pt idx="27516">
                        <c:v>7.3173842592571789</c:v>
                      </c:pt>
                      <c:pt idx="27517">
                        <c:v>7.317627314811344</c:v>
                      </c:pt>
                      <c:pt idx="27518">
                        <c:v>7.317870370365509</c:v>
                      </c:pt>
                      <c:pt idx="27519">
                        <c:v>7.31811342592695</c:v>
                      </c:pt>
                      <c:pt idx="27520">
                        <c:v>7.3183564814811151</c:v>
                      </c:pt>
                      <c:pt idx="27521">
                        <c:v>7.3185995370352801</c:v>
                      </c:pt>
                      <c:pt idx="27522">
                        <c:v>7.3188425925894451</c:v>
                      </c:pt>
                      <c:pt idx="27523">
                        <c:v>7.3190856481436102</c:v>
                      </c:pt>
                      <c:pt idx="27524">
                        <c:v>7.3193287037050512</c:v>
                      </c:pt>
                      <c:pt idx="27525">
                        <c:v>7.3195717592592162</c:v>
                      </c:pt>
                      <c:pt idx="27526">
                        <c:v>7.3198148148133813</c:v>
                      </c:pt>
                      <c:pt idx="27527">
                        <c:v>7.3200578703675463</c:v>
                      </c:pt>
                      <c:pt idx="27528">
                        <c:v>7.3203009259217113</c:v>
                      </c:pt>
                      <c:pt idx="27529">
                        <c:v>7.3205439814831523</c:v>
                      </c:pt>
                      <c:pt idx="27530">
                        <c:v>7.3207870370373174</c:v>
                      </c:pt>
                      <c:pt idx="27531">
                        <c:v>7.3210300925914824</c:v>
                      </c:pt>
                      <c:pt idx="27532">
                        <c:v>7.3212731481456474</c:v>
                      </c:pt>
                      <c:pt idx="27533">
                        <c:v>7.3215162036998125</c:v>
                      </c:pt>
                      <c:pt idx="27534">
                        <c:v>7.3217592592612535</c:v>
                      </c:pt>
                      <c:pt idx="27535">
                        <c:v>7.3220023148154185</c:v>
                      </c:pt>
                      <c:pt idx="27536">
                        <c:v>7.3222453703695836</c:v>
                      </c:pt>
                      <c:pt idx="27537">
                        <c:v>7.3224884259237486</c:v>
                      </c:pt>
                      <c:pt idx="27538">
                        <c:v>7.3227314814779136</c:v>
                      </c:pt>
                      <c:pt idx="27539">
                        <c:v>7.3229745370320787</c:v>
                      </c:pt>
                      <c:pt idx="27540">
                        <c:v>7.3232175925935197</c:v>
                      </c:pt>
                      <c:pt idx="27541">
                        <c:v>7.3234606481476847</c:v>
                      </c:pt>
                      <c:pt idx="27542">
                        <c:v>7.3237037037018498</c:v>
                      </c:pt>
                      <c:pt idx="27543">
                        <c:v>7.3239467592560148</c:v>
                      </c:pt>
                      <c:pt idx="27544">
                        <c:v>7.3241898148101798</c:v>
                      </c:pt>
                      <c:pt idx="27545">
                        <c:v>7.3244328703716208</c:v>
                      </c:pt>
                      <c:pt idx="27546">
                        <c:v>7.3246759259257859</c:v>
                      </c:pt>
                      <c:pt idx="27547">
                        <c:v>7.3249189814799509</c:v>
                      </c:pt>
                      <c:pt idx="27548">
                        <c:v>7.3251620370341159</c:v>
                      </c:pt>
                      <c:pt idx="27549">
                        <c:v>7.325405092588281</c:v>
                      </c:pt>
                      <c:pt idx="27550">
                        <c:v>7.325648148149722</c:v>
                      </c:pt>
                      <c:pt idx="27551">
                        <c:v>7.325891203703887</c:v>
                      </c:pt>
                      <c:pt idx="27552">
                        <c:v>7.3261342592580521</c:v>
                      </c:pt>
                      <c:pt idx="27553">
                        <c:v>7.3263773148122171</c:v>
                      </c:pt>
                      <c:pt idx="27554">
                        <c:v>7.3266319444431618</c:v>
                      </c:pt>
                      <c:pt idx="27555">
                        <c:v>7.3268749999973268</c:v>
                      </c:pt>
                      <c:pt idx="27556">
                        <c:v>7.3271180555514919</c:v>
                      </c:pt>
                      <c:pt idx="27557">
                        <c:v>7.3273611111129329</c:v>
                      </c:pt>
                      <c:pt idx="27558">
                        <c:v>7.3276041666670979</c:v>
                      </c:pt>
                      <c:pt idx="27559">
                        <c:v>7.3278472222212629</c:v>
                      </c:pt>
                      <c:pt idx="27560">
                        <c:v>7.328090277775428</c:v>
                      </c:pt>
                      <c:pt idx="27561">
                        <c:v>7.328333333329593</c:v>
                      </c:pt>
                      <c:pt idx="27562">
                        <c:v>7.3285763888837581</c:v>
                      </c:pt>
                      <c:pt idx="27563">
                        <c:v>7.3288194444451991</c:v>
                      </c:pt>
                      <c:pt idx="27564">
                        <c:v>7.3290624999993641</c:v>
                      </c:pt>
                      <c:pt idx="27565">
                        <c:v>7.3293055555535291</c:v>
                      </c:pt>
                      <c:pt idx="27566">
                        <c:v>7.3295486111076942</c:v>
                      </c:pt>
                      <c:pt idx="27567">
                        <c:v>7.3297916666618592</c:v>
                      </c:pt>
                      <c:pt idx="27568">
                        <c:v>7.3300347222233002</c:v>
                      </c:pt>
                      <c:pt idx="27569">
                        <c:v>7.3302777777774653</c:v>
                      </c:pt>
                      <c:pt idx="27570">
                        <c:v>7.3305208333316303</c:v>
                      </c:pt>
                      <c:pt idx="27571">
                        <c:v>7.3307638888857953</c:v>
                      </c:pt>
                      <c:pt idx="27572">
                        <c:v>7.3310069444399604</c:v>
                      </c:pt>
                      <c:pt idx="27573">
                        <c:v>7.3312500000014014</c:v>
                      </c:pt>
                      <c:pt idx="27574">
                        <c:v>7.3314930555555664</c:v>
                      </c:pt>
                      <c:pt idx="27575">
                        <c:v>7.3317361111097314</c:v>
                      </c:pt>
                      <c:pt idx="27576">
                        <c:v>7.3319791666638965</c:v>
                      </c:pt>
                      <c:pt idx="27577">
                        <c:v>7.3322222222180615</c:v>
                      </c:pt>
                      <c:pt idx="27578">
                        <c:v>7.3324652777795025</c:v>
                      </c:pt>
                      <c:pt idx="27579">
                        <c:v>7.3327083333336676</c:v>
                      </c:pt>
                      <c:pt idx="27580">
                        <c:v>7.3329513888878326</c:v>
                      </c:pt>
                      <c:pt idx="27581">
                        <c:v>7.3331944444419976</c:v>
                      </c:pt>
                      <c:pt idx="27582">
                        <c:v>7.3334374999961627</c:v>
                      </c:pt>
                      <c:pt idx="27583">
                        <c:v>7.3336805555576037</c:v>
                      </c:pt>
                      <c:pt idx="27584">
                        <c:v>7.3339236111117687</c:v>
                      </c:pt>
                      <c:pt idx="27585">
                        <c:v>7.3341666666659338</c:v>
                      </c:pt>
                      <c:pt idx="27586">
                        <c:v>7.3344097222200988</c:v>
                      </c:pt>
                      <c:pt idx="27587">
                        <c:v>7.3346527777742638</c:v>
                      </c:pt>
                      <c:pt idx="27588">
                        <c:v>7.3348958333284289</c:v>
                      </c:pt>
                      <c:pt idx="27589">
                        <c:v>7.3351388888898699</c:v>
                      </c:pt>
                      <c:pt idx="27590">
                        <c:v>7.3353819444440349</c:v>
                      </c:pt>
                      <c:pt idx="27591">
                        <c:v>7.3356249999981999</c:v>
                      </c:pt>
                      <c:pt idx="27592">
                        <c:v>7.335868055552365</c:v>
                      </c:pt>
                      <c:pt idx="27593">
                        <c:v>7.33611111110653</c:v>
                      </c:pt>
                      <c:pt idx="27594">
                        <c:v>7.336354166667971</c:v>
                      </c:pt>
                      <c:pt idx="27595">
                        <c:v>7.3365972222221361</c:v>
                      </c:pt>
                      <c:pt idx="27596">
                        <c:v>7.3368402777763011</c:v>
                      </c:pt>
                      <c:pt idx="27597">
                        <c:v>7.3370833333304661</c:v>
                      </c:pt>
                      <c:pt idx="27598">
                        <c:v>7.3373263888846312</c:v>
                      </c:pt>
                      <c:pt idx="27599">
                        <c:v>7.3375694444460722</c:v>
                      </c:pt>
                      <c:pt idx="27600">
                        <c:v>7.3378125000002372</c:v>
                      </c:pt>
                      <c:pt idx="27601">
                        <c:v>7.3380555555544023</c:v>
                      </c:pt>
                      <c:pt idx="27602">
                        <c:v>7.3383101851853469</c:v>
                      </c:pt>
                      <c:pt idx="27603">
                        <c:v>7.338553240739512</c:v>
                      </c:pt>
                      <c:pt idx="27604">
                        <c:v>7.338796296293677</c:v>
                      </c:pt>
                      <c:pt idx="27605">
                        <c:v>7.3390393518478421</c:v>
                      </c:pt>
                      <c:pt idx="27606">
                        <c:v>7.3392824074092831</c:v>
                      </c:pt>
                      <c:pt idx="27607">
                        <c:v>7.3395254629634481</c:v>
                      </c:pt>
                      <c:pt idx="27608">
                        <c:v>7.3397685185176131</c:v>
                      </c:pt>
                      <c:pt idx="27609">
                        <c:v>7.3400115740717782</c:v>
                      </c:pt>
                      <c:pt idx="27610">
                        <c:v>7.3402546296259432</c:v>
                      </c:pt>
                      <c:pt idx="27611">
                        <c:v>7.3404976851801083</c:v>
                      </c:pt>
                      <c:pt idx="27612">
                        <c:v>7.3407407407415493</c:v>
                      </c:pt>
                      <c:pt idx="27613">
                        <c:v>7.3409837962957143</c:v>
                      </c:pt>
                      <c:pt idx="27614">
                        <c:v>7.3412268518498793</c:v>
                      </c:pt>
                      <c:pt idx="27615">
                        <c:v>7.3414699074040444</c:v>
                      </c:pt>
                      <c:pt idx="27616">
                        <c:v>7.3417129629582094</c:v>
                      </c:pt>
                      <c:pt idx="27617">
                        <c:v>7.3419560185196504</c:v>
                      </c:pt>
                      <c:pt idx="27618">
                        <c:v>7.3421990740738154</c:v>
                      </c:pt>
                      <c:pt idx="27619">
                        <c:v>7.3424421296279805</c:v>
                      </c:pt>
                      <c:pt idx="27620">
                        <c:v>7.3426851851821455</c:v>
                      </c:pt>
                      <c:pt idx="27621">
                        <c:v>7.3429282407363106</c:v>
                      </c:pt>
                      <c:pt idx="27622">
                        <c:v>7.3431712962977516</c:v>
                      </c:pt>
                      <c:pt idx="27623">
                        <c:v>7.3434143518519166</c:v>
                      </c:pt>
                      <c:pt idx="27624">
                        <c:v>7.3436574074060816</c:v>
                      </c:pt>
                      <c:pt idx="27625">
                        <c:v>7.3439004629602467</c:v>
                      </c:pt>
                      <c:pt idx="27626">
                        <c:v>7.3441435185144117</c:v>
                      </c:pt>
                      <c:pt idx="27627">
                        <c:v>7.3443865740758527</c:v>
                      </c:pt>
                      <c:pt idx="27628">
                        <c:v>7.3446296296300178</c:v>
                      </c:pt>
                      <c:pt idx="27629">
                        <c:v>7.3448726851841828</c:v>
                      </c:pt>
                      <c:pt idx="27630">
                        <c:v>7.3451157407383478</c:v>
                      </c:pt>
                      <c:pt idx="27631">
                        <c:v>7.3453587962925129</c:v>
                      </c:pt>
                      <c:pt idx="27632">
                        <c:v>7.3456018518539539</c:v>
                      </c:pt>
                      <c:pt idx="27633">
                        <c:v>7.3458449074081189</c:v>
                      </c:pt>
                      <c:pt idx="27634">
                        <c:v>7.3460879629622839</c:v>
                      </c:pt>
                      <c:pt idx="27635">
                        <c:v>7.346331018516449</c:v>
                      </c:pt>
                      <c:pt idx="27636">
                        <c:v>7.346574074070614</c:v>
                      </c:pt>
                      <c:pt idx="27637">
                        <c:v>7.3468171296247791</c:v>
                      </c:pt>
                      <c:pt idx="27638">
                        <c:v>7.3470601851862201</c:v>
                      </c:pt>
                      <c:pt idx="27639">
                        <c:v>7.3473032407403851</c:v>
                      </c:pt>
                      <c:pt idx="27640">
                        <c:v>7.3475462962945501</c:v>
                      </c:pt>
                      <c:pt idx="27641">
                        <c:v>7.3477893518487152</c:v>
                      </c:pt>
                      <c:pt idx="27642">
                        <c:v>7.3480324074028802</c:v>
                      </c:pt>
                      <c:pt idx="27643">
                        <c:v>7.3482754629643212</c:v>
                      </c:pt>
                      <c:pt idx="27644">
                        <c:v>7.3485185185184863</c:v>
                      </c:pt>
                      <c:pt idx="27645">
                        <c:v>7.3487615740726513</c:v>
                      </c:pt>
                      <c:pt idx="27646">
                        <c:v>7.3490046296268163</c:v>
                      </c:pt>
                      <c:pt idx="27647">
                        <c:v>7.3492476851809814</c:v>
                      </c:pt>
                      <c:pt idx="27648">
                        <c:v>7.3494907407424224</c:v>
                      </c:pt>
                      <c:pt idx="27649">
                        <c:v>7.3497337962965874</c:v>
                      </c:pt>
                      <c:pt idx="27650">
                        <c:v>7.3499884259275321</c:v>
                      </c:pt>
                      <c:pt idx="27651">
                        <c:v>7.3502314814816971</c:v>
                      </c:pt>
                      <c:pt idx="27652">
                        <c:v>7.3504745370358622</c:v>
                      </c:pt>
                      <c:pt idx="27653">
                        <c:v>7.3507175925900272</c:v>
                      </c:pt>
                      <c:pt idx="27654">
                        <c:v>7.3509606481441923</c:v>
                      </c:pt>
                      <c:pt idx="27655">
                        <c:v>7.3512037037056333</c:v>
                      </c:pt>
                      <c:pt idx="27656">
                        <c:v>7.3514467592597983</c:v>
                      </c:pt>
                      <c:pt idx="27657">
                        <c:v>7.3516898148139633</c:v>
                      </c:pt>
                      <c:pt idx="27658">
                        <c:v>7.3519328703681284</c:v>
                      </c:pt>
                      <c:pt idx="27659">
                        <c:v>7.3521759259222934</c:v>
                      </c:pt>
                      <c:pt idx="27660">
                        <c:v>7.3524189814764584</c:v>
                      </c:pt>
                      <c:pt idx="27661">
                        <c:v>7.3526620370378994</c:v>
                      </c:pt>
                      <c:pt idx="27662">
                        <c:v>7.3529050925920645</c:v>
                      </c:pt>
                      <c:pt idx="27663">
                        <c:v>7.3531481481462295</c:v>
                      </c:pt>
                      <c:pt idx="27664">
                        <c:v>7.3533912037003946</c:v>
                      </c:pt>
                      <c:pt idx="27665">
                        <c:v>7.3536342592545596</c:v>
                      </c:pt>
                      <c:pt idx="27666">
                        <c:v>7.3538773148160006</c:v>
                      </c:pt>
                      <c:pt idx="27667">
                        <c:v>7.3541203703701656</c:v>
                      </c:pt>
                      <c:pt idx="27668">
                        <c:v>7.3543634259243307</c:v>
                      </c:pt>
                      <c:pt idx="27669">
                        <c:v>7.3546064814784957</c:v>
                      </c:pt>
                      <c:pt idx="27670">
                        <c:v>7.3548495370326608</c:v>
                      </c:pt>
                      <c:pt idx="27671">
                        <c:v>7.3550925925941018</c:v>
                      </c:pt>
                      <c:pt idx="27672">
                        <c:v>7.3553356481482668</c:v>
                      </c:pt>
                      <c:pt idx="27673">
                        <c:v>7.3555787037024318</c:v>
                      </c:pt>
                      <c:pt idx="27674">
                        <c:v>7.3558217592565969</c:v>
                      </c:pt>
                      <c:pt idx="27675">
                        <c:v>7.3560648148107619</c:v>
                      </c:pt>
                      <c:pt idx="27676">
                        <c:v>7.3563078703722029</c:v>
                      </c:pt>
                      <c:pt idx="27677">
                        <c:v>7.3565509259263679</c:v>
                      </c:pt>
                      <c:pt idx="27678">
                        <c:v>7.356793981480533</c:v>
                      </c:pt>
                      <c:pt idx="27679">
                        <c:v>7.357037037034698</c:v>
                      </c:pt>
                      <c:pt idx="27680">
                        <c:v>7.3572800925888631</c:v>
                      </c:pt>
                      <c:pt idx="27681">
                        <c:v>7.3575231481430281</c:v>
                      </c:pt>
                      <c:pt idx="27682">
                        <c:v>7.3577662037044691</c:v>
                      </c:pt>
                      <c:pt idx="27683">
                        <c:v>7.3580092592586341</c:v>
                      </c:pt>
                      <c:pt idx="27684">
                        <c:v>7.3582523148127992</c:v>
                      </c:pt>
                      <c:pt idx="27685">
                        <c:v>7.3584953703669642</c:v>
                      </c:pt>
                      <c:pt idx="27686">
                        <c:v>7.3587384259211293</c:v>
                      </c:pt>
                      <c:pt idx="27687">
                        <c:v>7.3589814814825703</c:v>
                      </c:pt>
                      <c:pt idx="27688">
                        <c:v>7.3592245370367353</c:v>
                      </c:pt>
                      <c:pt idx="27689">
                        <c:v>7.3594675925909003</c:v>
                      </c:pt>
                      <c:pt idx="27690">
                        <c:v>7.3597106481450654</c:v>
                      </c:pt>
                      <c:pt idx="27691">
                        <c:v>7.3599537036992304</c:v>
                      </c:pt>
                      <c:pt idx="27692">
                        <c:v>7.3601967592606714</c:v>
                      </c:pt>
                      <c:pt idx="27693">
                        <c:v>7.3604398148148364</c:v>
                      </c:pt>
                      <c:pt idx="27694">
                        <c:v>7.3606828703690015</c:v>
                      </c:pt>
                      <c:pt idx="27695">
                        <c:v>7.3609259259231665</c:v>
                      </c:pt>
                      <c:pt idx="27696">
                        <c:v>7.3611689814773316</c:v>
                      </c:pt>
                      <c:pt idx="27697">
                        <c:v>7.3614120370387726</c:v>
                      </c:pt>
                      <c:pt idx="27698">
                        <c:v>7.3616666666624413</c:v>
                      </c:pt>
                      <c:pt idx="27699">
                        <c:v>7.3619097222238823</c:v>
                      </c:pt>
                      <c:pt idx="27700">
                        <c:v>7.3621527777780473</c:v>
                      </c:pt>
                      <c:pt idx="27701">
                        <c:v>7.3623958333322124</c:v>
                      </c:pt>
                      <c:pt idx="27702">
                        <c:v>7.3626388888863774</c:v>
                      </c:pt>
                      <c:pt idx="27703">
                        <c:v>7.3628819444405424</c:v>
                      </c:pt>
                      <c:pt idx="27704">
                        <c:v>7.3631250000019834</c:v>
                      </c:pt>
                      <c:pt idx="27705">
                        <c:v>7.3633680555561485</c:v>
                      </c:pt>
                      <c:pt idx="27706">
                        <c:v>7.3636111111103135</c:v>
                      </c:pt>
                      <c:pt idx="27707">
                        <c:v>7.3638541666644786</c:v>
                      </c:pt>
                      <c:pt idx="27708">
                        <c:v>7.3640972222186436</c:v>
                      </c:pt>
                      <c:pt idx="27709">
                        <c:v>7.3643402777728086</c:v>
                      </c:pt>
                      <c:pt idx="27710">
                        <c:v>7.3645833333342496</c:v>
                      </c:pt>
                      <c:pt idx="27711">
                        <c:v>7.3648263888884147</c:v>
                      </c:pt>
                      <c:pt idx="27712">
                        <c:v>7.3650694444425797</c:v>
                      </c:pt>
                      <c:pt idx="27713">
                        <c:v>7.3653124999967448</c:v>
                      </c:pt>
                      <c:pt idx="27714">
                        <c:v>7.3655555555509098</c:v>
                      </c:pt>
                      <c:pt idx="27715">
                        <c:v>7.3657986111123508</c:v>
                      </c:pt>
                      <c:pt idx="27716">
                        <c:v>7.3660416666665158</c:v>
                      </c:pt>
                      <c:pt idx="27717">
                        <c:v>7.3662847222206809</c:v>
                      </c:pt>
                      <c:pt idx="27718">
                        <c:v>7.3665277777748459</c:v>
                      </c:pt>
                      <c:pt idx="27719">
                        <c:v>7.3667708333290109</c:v>
                      </c:pt>
                      <c:pt idx="27720">
                        <c:v>7.3670138888904519</c:v>
                      </c:pt>
                      <c:pt idx="27721">
                        <c:v>7.367256944444617</c:v>
                      </c:pt>
                      <c:pt idx="27722">
                        <c:v>7.367499999998782</c:v>
                      </c:pt>
                      <c:pt idx="27723">
                        <c:v>7.3677430555529471</c:v>
                      </c:pt>
                      <c:pt idx="27724">
                        <c:v>7.3679861111071121</c:v>
                      </c:pt>
                      <c:pt idx="27725">
                        <c:v>7.3682291666685531</c:v>
                      </c:pt>
                      <c:pt idx="27726">
                        <c:v>7.3684722222227181</c:v>
                      </c:pt>
                      <c:pt idx="27727">
                        <c:v>7.3687152777768832</c:v>
                      </c:pt>
                      <c:pt idx="27728">
                        <c:v>7.3689583333310482</c:v>
                      </c:pt>
                      <c:pt idx="27729">
                        <c:v>7.3692013888852133</c:v>
                      </c:pt>
                      <c:pt idx="27730">
                        <c:v>7.3694444444393783</c:v>
                      </c:pt>
                      <c:pt idx="27731">
                        <c:v>7.3696875000008193</c:v>
                      </c:pt>
                      <c:pt idx="27732">
                        <c:v>7.3699305555549843</c:v>
                      </c:pt>
                      <c:pt idx="27733">
                        <c:v>7.3701736111091494</c:v>
                      </c:pt>
                      <c:pt idx="27734">
                        <c:v>7.3704166666633144</c:v>
                      </c:pt>
                      <c:pt idx="27735">
                        <c:v>7.3706597222174794</c:v>
                      </c:pt>
                      <c:pt idx="27736">
                        <c:v>7.3709027777789204</c:v>
                      </c:pt>
                      <c:pt idx="27737">
                        <c:v>7.3711458333330855</c:v>
                      </c:pt>
                      <c:pt idx="27738">
                        <c:v>7.3713888888872505</c:v>
                      </c:pt>
                      <c:pt idx="27739">
                        <c:v>7.3716319444414156</c:v>
                      </c:pt>
                      <c:pt idx="27740">
                        <c:v>7.3718749999955806</c:v>
                      </c:pt>
                      <c:pt idx="27741">
                        <c:v>7.3721180555570216</c:v>
                      </c:pt>
                      <c:pt idx="27742">
                        <c:v>7.3723611111111866</c:v>
                      </c:pt>
                      <c:pt idx="27743">
                        <c:v>7.3726041666653517</c:v>
                      </c:pt>
                      <c:pt idx="27744">
                        <c:v>7.3728472222195167</c:v>
                      </c:pt>
                      <c:pt idx="27745">
                        <c:v>7.3730902777736818</c:v>
                      </c:pt>
                      <c:pt idx="27746">
                        <c:v>7.3733333333351228</c:v>
                      </c:pt>
                      <c:pt idx="27747">
                        <c:v>7.3735879629587915</c:v>
                      </c:pt>
                      <c:pt idx="27748">
                        <c:v>7.3738310185202325</c:v>
                      </c:pt>
                      <c:pt idx="27749">
                        <c:v>7.3740740740743975</c:v>
                      </c:pt>
                      <c:pt idx="27750">
                        <c:v>7.3743171296285626</c:v>
                      </c:pt>
                      <c:pt idx="27751">
                        <c:v>7.3745601851827276</c:v>
                      </c:pt>
                      <c:pt idx="27752">
                        <c:v>7.3748032407368926</c:v>
                      </c:pt>
                      <c:pt idx="27753">
                        <c:v>7.3750462962983336</c:v>
                      </c:pt>
                      <c:pt idx="27754">
                        <c:v>7.3752893518524987</c:v>
                      </c:pt>
                      <c:pt idx="27755">
                        <c:v>7.3755324074066637</c:v>
                      </c:pt>
                      <c:pt idx="27756">
                        <c:v>7.3757754629608288</c:v>
                      </c:pt>
                      <c:pt idx="27757">
                        <c:v>7.3760185185149938</c:v>
                      </c:pt>
                      <c:pt idx="27758">
                        <c:v>7.3762615740691588</c:v>
                      </c:pt>
                      <c:pt idx="27759">
                        <c:v>7.3765046296305998</c:v>
                      </c:pt>
                      <c:pt idx="27760">
                        <c:v>7.3767476851847649</c:v>
                      </c:pt>
                      <c:pt idx="27761">
                        <c:v>7.3769907407389299</c:v>
                      </c:pt>
                      <c:pt idx="27762">
                        <c:v>7.3772337962930949</c:v>
                      </c:pt>
                      <c:pt idx="27763">
                        <c:v>7.37747685184726</c:v>
                      </c:pt>
                      <c:pt idx="27764">
                        <c:v>7.377719907408701</c:v>
                      </c:pt>
                      <c:pt idx="27765">
                        <c:v>7.377962962962866</c:v>
                      </c:pt>
                      <c:pt idx="27766">
                        <c:v>7.3782060185170311</c:v>
                      </c:pt>
                      <c:pt idx="27767">
                        <c:v>7.3784490740711961</c:v>
                      </c:pt>
                      <c:pt idx="27768">
                        <c:v>7.3786921296253611</c:v>
                      </c:pt>
                      <c:pt idx="27769">
                        <c:v>7.3789351851868021</c:v>
                      </c:pt>
                      <c:pt idx="27770">
                        <c:v>7.3791782407409672</c:v>
                      </c:pt>
                      <c:pt idx="27771">
                        <c:v>7.3794212962951322</c:v>
                      </c:pt>
                      <c:pt idx="27772">
                        <c:v>7.3796643518492973</c:v>
                      </c:pt>
                      <c:pt idx="27773">
                        <c:v>7.3799074074034623</c:v>
                      </c:pt>
                      <c:pt idx="27774">
                        <c:v>7.3801504629649033</c:v>
                      </c:pt>
                      <c:pt idx="27775">
                        <c:v>7.3803935185190683</c:v>
                      </c:pt>
                      <c:pt idx="27776">
                        <c:v>7.3806365740732334</c:v>
                      </c:pt>
                      <c:pt idx="27777">
                        <c:v>7.3808796296273984</c:v>
                      </c:pt>
                      <c:pt idx="27778">
                        <c:v>7.3811226851815634</c:v>
                      </c:pt>
                      <c:pt idx="27779">
                        <c:v>7.3813657407357285</c:v>
                      </c:pt>
                      <c:pt idx="27780">
                        <c:v>7.3816087962971695</c:v>
                      </c:pt>
                      <c:pt idx="27781">
                        <c:v>7.3818518518513345</c:v>
                      </c:pt>
                      <c:pt idx="27782">
                        <c:v>7.3820949074054996</c:v>
                      </c:pt>
                      <c:pt idx="27783">
                        <c:v>7.3823379629596646</c:v>
                      </c:pt>
                      <c:pt idx="27784">
                        <c:v>7.3825810185138296</c:v>
                      </c:pt>
                      <c:pt idx="27785">
                        <c:v>7.3828240740752706</c:v>
                      </c:pt>
                      <c:pt idx="27786">
                        <c:v>7.3830671296294357</c:v>
                      </c:pt>
                      <c:pt idx="27787">
                        <c:v>7.3833101851836007</c:v>
                      </c:pt>
                      <c:pt idx="27788">
                        <c:v>7.3835532407377658</c:v>
                      </c:pt>
                      <c:pt idx="27789">
                        <c:v>7.3837962962919308</c:v>
                      </c:pt>
                      <c:pt idx="27790">
                        <c:v>7.3840393518533718</c:v>
                      </c:pt>
                      <c:pt idx="27791">
                        <c:v>7.3842824074075368</c:v>
                      </c:pt>
                      <c:pt idx="27792">
                        <c:v>7.3845254629617019</c:v>
                      </c:pt>
                      <c:pt idx="27793">
                        <c:v>7.3847685185158669</c:v>
                      </c:pt>
                      <c:pt idx="27794">
                        <c:v>7.3850115740700319</c:v>
                      </c:pt>
                      <c:pt idx="27795">
                        <c:v>7.3852662037009766</c:v>
                      </c:pt>
                      <c:pt idx="27796">
                        <c:v>7.3855092592551417</c:v>
                      </c:pt>
                      <c:pt idx="27797">
                        <c:v>7.3857523148165827</c:v>
                      </c:pt>
                      <c:pt idx="27798">
                        <c:v>7.3859953703707477</c:v>
                      </c:pt>
                      <c:pt idx="27799">
                        <c:v>7.3862384259249128</c:v>
                      </c:pt>
                      <c:pt idx="27800">
                        <c:v>7.3864814814790778</c:v>
                      </c:pt>
                      <c:pt idx="27801">
                        <c:v>7.3867245370332428</c:v>
                      </c:pt>
                      <c:pt idx="27802">
                        <c:v>7.3869675925946838</c:v>
                      </c:pt>
                      <c:pt idx="27803">
                        <c:v>7.3872106481488489</c:v>
                      </c:pt>
                      <c:pt idx="27804">
                        <c:v>7.3874537037030139</c:v>
                      </c:pt>
                      <c:pt idx="27805">
                        <c:v>7.3876967592571789</c:v>
                      </c:pt>
                      <c:pt idx="27806">
                        <c:v>7.387939814811344</c:v>
                      </c:pt>
                      <c:pt idx="27807">
                        <c:v>7.388182870365509</c:v>
                      </c:pt>
                      <c:pt idx="27808">
                        <c:v>7.38842592592695</c:v>
                      </c:pt>
                      <c:pt idx="27809">
                        <c:v>7.3886689814811151</c:v>
                      </c:pt>
                      <c:pt idx="27810">
                        <c:v>7.3889120370352801</c:v>
                      </c:pt>
                      <c:pt idx="27811">
                        <c:v>7.3891550925894451</c:v>
                      </c:pt>
                      <c:pt idx="27812">
                        <c:v>7.3893981481436102</c:v>
                      </c:pt>
                      <c:pt idx="27813">
                        <c:v>7.3896412037050512</c:v>
                      </c:pt>
                      <c:pt idx="27814">
                        <c:v>7.3898842592592162</c:v>
                      </c:pt>
                      <c:pt idx="27815">
                        <c:v>7.3901273148133813</c:v>
                      </c:pt>
                      <c:pt idx="27816">
                        <c:v>7.3903703703675463</c:v>
                      </c:pt>
                      <c:pt idx="27817">
                        <c:v>7.3906134259217113</c:v>
                      </c:pt>
                      <c:pt idx="27818">
                        <c:v>7.3908564814831523</c:v>
                      </c:pt>
                      <c:pt idx="27819">
                        <c:v>7.3910995370373174</c:v>
                      </c:pt>
                      <c:pt idx="27820">
                        <c:v>7.3913425925914824</c:v>
                      </c:pt>
                      <c:pt idx="27821">
                        <c:v>7.3915856481456474</c:v>
                      </c:pt>
                      <c:pt idx="27822">
                        <c:v>7.3918287036998125</c:v>
                      </c:pt>
                      <c:pt idx="27823">
                        <c:v>7.3920717592612535</c:v>
                      </c:pt>
                      <c:pt idx="27824">
                        <c:v>7.3923148148154185</c:v>
                      </c:pt>
                      <c:pt idx="27825">
                        <c:v>7.3925578703695836</c:v>
                      </c:pt>
                      <c:pt idx="27826">
                        <c:v>7.3928009259237486</c:v>
                      </c:pt>
                      <c:pt idx="27827">
                        <c:v>7.3930439814779136</c:v>
                      </c:pt>
                      <c:pt idx="27828">
                        <c:v>7.3932870370320787</c:v>
                      </c:pt>
                      <c:pt idx="27829">
                        <c:v>7.3935300925935197</c:v>
                      </c:pt>
                      <c:pt idx="27830">
                        <c:v>7.3937731481476847</c:v>
                      </c:pt>
                      <c:pt idx="27831">
                        <c:v>7.3940162037018498</c:v>
                      </c:pt>
                      <c:pt idx="27832">
                        <c:v>7.3942592592560148</c:v>
                      </c:pt>
                      <c:pt idx="27833">
                        <c:v>7.3945023148101798</c:v>
                      </c:pt>
                      <c:pt idx="27834">
                        <c:v>7.3947453703716208</c:v>
                      </c:pt>
                      <c:pt idx="27835">
                        <c:v>7.3949884259257859</c:v>
                      </c:pt>
                      <c:pt idx="27836">
                        <c:v>7.3952314814799509</c:v>
                      </c:pt>
                      <c:pt idx="27837">
                        <c:v>7.3954745370341159</c:v>
                      </c:pt>
                      <c:pt idx="27838">
                        <c:v>7.395717592588281</c:v>
                      </c:pt>
                      <c:pt idx="27839">
                        <c:v>7.395960648149722</c:v>
                      </c:pt>
                      <c:pt idx="27840">
                        <c:v>7.396203703703887</c:v>
                      </c:pt>
                      <c:pt idx="27841">
                        <c:v>7.3964467592580521</c:v>
                      </c:pt>
                      <c:pt idx="27842">
                        <c:v>7.3966898148122171</c:v>
                      </c:pt>
                      <c:pt idx="27843">
                        <c:v>7.3969444444431618</c:v>
                      </c:pt>
                      <c:pt idx="27844">
                        <c:v>7.3971874999973268</c:v>
                      </c:pt>
                      <c:pt idx="27845">
                        <c:v>7.3974305555514919</c:v>
                      </c:pt>
                      <c:pt idx="27846">
                        <c:v>7.3976736111129329</c:v>
                      </c:pt>
                      <c:pt idx="27847">
                        <c:v>7.3979166666670979</c:v>
                      </c:pt>
                      <c:pt idx="27848">
                        <c:v>7.3981597222212629</c:v>
                      </c:pt>
                      <c:pt idx="27849">
                        <c:v>7.398402777775428</c:v>
                      </c:pt>
                      <c:pt idx="27850">
                        <c:v>7.398645833329593</c:v>
                      </c:pt>
                      <c:pt idx="27851">
                        <c:v>7.3988888888837581</c:v>
                      </c:pt>
                      <c:pt idx="27852">
                        <c:v>7.3991319444451991</c:v>
                      </c:pt>
                      <c:pt idx="27853">
                        <c:v>7.3993749999993641</c:v>
                      </c:pt>
                      <c:pt idx="27854">
                        <c:v>7.3996180555535291</c:v>
                      </c:pt>
                      <c:pt idx="27855">
                        <c:v>7.3998611111076942</c:v>
                      </c:pt>
                      <c:pt idx="27856">
                        <c:v>7.4001041666618592</c:v>
                      </c:pt>
                      <c:pt idx="27857">
                        <c:v>7.4003472222233002</c:v>
                      </c:pt>
                      <c:pt idx="27858">
                        <c:v>7.4005902777774653</c:v>
                      </c:pt>
                      <c:pt idx="27859">
                        <c:v>7.4008333333316303</c:v>
                      </c:pt>
                      <c:pt idx="27860">
                        <c:v>7.4010763888857953</c:v>
                      </c:pt>
                      <c:pt idx="27861">
                        <c:v>7.4013194444399604</c:v>
                      </c:pt>
                      <c:pt idx="27862">
                        <c:v>7.4015625000014014</c:v>
                      </c:pt>
                      <c:pt idx="27863">
                        <c:v>7.4018055555555664</c:v>
                      </c:pt>
                      <c:pt idx="27864">
                        <c:v>7.4020486111097314</c:v>
                      </c:pt>
                      <c:pt idx="27865">
                        <c:v>7.4022916666638965</c:v>
                      </c:pt>
                      <c:pt idx="27866">
                        <c:v>7.4025347222180615</c:v>
                      </c:pt>
                      <c:pt idx="27867">
                        <c:v>7.4027777777795025</c:v>
                      </c:pt>
                      <c:pt idx="27868">
                        <c:v>7.4030208333336676</c:v>
                      </c:pt>
                      <c:pt idx="27869">
                        <c:v>7.4032638888878326</c:v>
                      </c:pt>
                      <c:pt idx="27870">
                        <c:v>7.4035069444419976</c:v>
                      </c:pt>
                      <c:pt idx="27871">
                        <c:v>7.4037499999961627</c:v>
                      </c:pt>
                      <c:pt idx="27872">
                        <c:v>7.4039930555576037</c:v>
                      </c:pt>
                      <c:pt idx="27873">
                        <c:v>7.4042361111117687</c:v>
                      </c:pt>
                      <c:pt idx="27874">
                        <c:v>7.4044791666659338</c:v>
                      </c:pt>
                      <c:pt idx="27875">
                        <c:v>7.4047222222200988</c:v>
                      </c:pt>
                      <c:pt idx="27876">
                        <c:v>7.4049652777742638</c:v>
                      </c:pt>
                      <c:pt idx="27877">
                        <c:v>7.4052083333284289</c:v>
                      </c:pt>
                      <c:pt idx="27878">
                        <c:v>7.4054513888898699</c:v>
                      </c:pt>
                      <c:pt idx="27879">
                        <c:v>7.4056944444440349</c:v>
                      </c:pt>
                      <c:pt idx="27880">
                        <c:v>7.4059374999981999</c:v>
                      </c:pt>
                      <c:pt idx="27881">
                        <c:v>7.406180555552365</c:v>
                      </c:pt>
                      <c:pt idx="27882">
                        <c:v>7.40642361110653</c:v>
                      </c:pt>
                      <c:pt idx="27883">
                        <c:v>7.406666666667971</c:v>
                      </c:pt>
                      <c:pt idx="27884">
                        <c:v>7.4069097222221361</c:v>
                      </c:pt>
                      <c:pt idx="27885">
                        <c:v>7.4071527777763011</c:v>
                      </c:pt>
                      <c:pt idx="27886">
                        <c:v>7.4073958333304661</c:v>
                      </c:pt>
                      <c:pt idx="27887">
                        <c:v>7.4076388888846312</c:v>
                      </c:pt>
                      <c:pt idx="27888">
                        <c:v>7.4078819444460722</c:v>
                      </c:pt>
                      <c:pt idx="27889">
                        <c:v>7.4081250000002372</c:v>
                      </c:pt>
                      <c:pt idx="27890">
                        <c:v>7.4083680555544023</c:v>
                      </c:pt>
                      <c:pt idx="27891">
                        <c:v>7.4086226851853469</c:v>
                      </c:pt>
                      <c:pt idx="27892">
                        <c:v>7.408865740739512</c:v>
                      </c:pt>
                      <c:pt idx="27893">
                        <c:v>7.409108796293677</c:v>
                      </c:pt>
                      <c:pt idx="27894">
                        <c:v>7.4093518518478421</c:v>
                      </c:pt>
                      <c:pt idx="27895">
                        <c:v>7.4095949074092831</c:v>
                      </c:pt>
                      <c:pt idx="27896">
                        <c:v>7.4098379629634481</c:v>
                      </c:pt>
                      <c:pt idx="27897">
                        <c:v>7.4100810185176131</c:v>
                      </c:pt>
                      <c:pt idx="27898">
                        <c:v>7.4103240740717782</c:v>
                      </c:pt>
                      <c:pt idx="27899">
                        <c:v>7.4105671296259432</c:v>
                      </c:pt>
                      <c:pt idx="27900">
                        <c:v>7.4108101851801083</c:v>
                      </c:pt>
                      <c:pt idx="27901">
                        <c:v>7.4110532407415493</c:v>
                      </c:pt>
                      <c:pt idx="27902">
                        <c:v>7.4112962962957143</c:v>
                      </c:pt>
                      <c:pt idx="27903">
                        <c:v>7.4115393518498793</c:v>
                      </c:pt>
                      <c:pt idx="27904">
                        <c:v>7.4117824074040444</c:v>
                      </c:pt>
                      <c:pt idx="27905">
                        <c:v>7.4120254629582094</c:v>
                      </c:pt>
                      <c:pt idx="27906">
                        <c:v>7.4122685185196504</c:v>
                      </c:pt>
                      <c:pt idx="27907">
                        <c:v>7.4125115740738154</c:v>
                      </c:pt>
                      <c:pt idx="27908">
                        <c:v>7.4127546296279805</c:v>
                      </c:pt>
                      <c:pt idx="27909">
                        <c:v>7.4129976851821455</c:v>
                      </c:pt>
                      <c:pt idx="27910">
                        <c:v>7.4132407407363106</c:v>
                      </c:pt>
                      <c:pt idx="27911">
                        <c:v>7.4134837962977516</c:v>
                      </c:pt>
                      <c:pt idx="27912">
                        <c:v>7.4137268518519166</c:v>
                      </c:pt>
                      <c:pt idx="27913">
                        <c:v>7.4139699074060816</c:v>
                      </c:pt>
                      <c:pt idx="27914">
                        <c:v>7.4142129629602467</c:v>
                      </c:pt>
                      <c:pt idx="27915">
                        <c:v>7.4144560185144117</c:v>
                      </c:pt>
                      <c:pt idx="27916">
                        <c:v>7.4146990740758527</c:v>
                      </c:pt>
                      <c:pt idx="27917">
                        <c:v>7.4149421296300178</c:v>
                      </c:pt>
                      <c:pt idx="27918">
                        <c:v>7.4151851851841828</c:v>
                      </c:pt>
                      <c:pt idx="27919">
                        <c:v>7.4154282407383478</c:v>
                      </c:pt>
                      <c:pt idx="27920">
                        <c:v>7.4156712962925129</c:v>
                      </c:pt>
                      <c:pt idx="27921">
                        <c:v>7.4159143518539539</c:v>
                      </c:pt>
                      <c:pt idx="27922">
                        <c:v>7.4161574074081189</c:v>
                      </c:pt>
                      <c:pt idx="27923">
                        <c:v>7.4164004629622839</c:v>
                      </c:pt>
                      <c:pt idx="27924">
                        <c:v>7.416643518516449</c:v>
                      </c:pt>
                      <c:pt idx="27925">
                        <c:v>7.416886574070614</c:v>
                      </c:pt>
                      <c:pt idx="27926">
                        <c:v>7.4171296296247791</c:v>
                      </c:pt>
                      <c:pt idx="27927">
                        <c:v>7.4173726851862201</c:v>
                      </c:pt>
                      <c:pt idx="27928">
                        <c:v>7.4176157407403851</c:v>
                      </c:pt>
                      <c:pt idx="27929">
                        <c:v>7.4178587962945501</c:v>
                      </c:pt>
                      <c:pt idx="27930">
                        <c:v>7.4181018518487152</c:v>
                      </c:pt>
                      <c:pt idx="27931">
                        <c:v>7.4183449074028802</c:v>
                      </c:pt>
                      <c:pt idx="27932">
                        <c:v>7.4185879629643212</c:v>
                      </c:pt>
                      <c:pt idx="27933">
                        <c:v>7.4188310185184863</c:v>
                      </c:pt>
                      <c:pt idx="27934">
                        <c:v>7.4190740740726513</c:v>
                      </c:pt>
                      <c:pt idx="27935">
                        <c:v>7.4193171296268163</c:v>
                      </c:pt>
                      <c:pt idx="27936">
                        <c:v>7.4195601851809814</c:v>
                      </c:pt>
                      <c:pt idx="27937">
                        <c:v>7.4198032407424224</c:v>
                      </c:pt>
                      <c:pt idx="27938">
                        <c:v>7.4200462962965874</c:v>
                      </c:pt>
                      <c:pt idx="27939">
                        <c:v>7.4203009259275321</c:v>
                      </c:pt>
                      <c:pt idx="27940">
                        <c:v>7.4205439814816971</c:v>
                      </c:pt>
                      <c:pt idx="27941">
                        <c:v>7.4207870370358622</c:v>
                      </c:pt>
                      <c:pt idx="27942">
                        <c:v>7.4210300925900272</c:v>
                      </c:pt>
                      <c:pt idx="27943">
                        <c:v>7.4212731481441923</c:v>
                      </c:pt>
                      <c:pt idx="27944">
                        <c:v>7.4215162037056333</c:v>
                      </c:pt>
                      <c:pt idx="27945">
                        <c:v>7.4217592592597983</c:v>
                      </c:pt>
                      <c:pt idx="27946">
                        <c:v>7.4220023148139633</c:v>
                      </c:pt>
                      <c:pt idx="27947">
                        <c:v>7.4222453703681284</c:v>
                      </c:pt>
                      <c:pt idx="27948">
                        <c:v>7.4224884259222934</c:v>
                      </c:pt>
                      <c:pt idx="27949">
                        <c:v>7.4227314814764584</c:v>
                      </c:pt>
                      <c:pt idx="27950">
                        <c:v>7.4229745370378994</c:v>
                      </c:pt>
                      <c:pt idx="27951">
                        <c:v>7.4232175925920645</c:v>
                      </c:pt>
                      <c:pt idx="27952">
                        <c:v>7.4234606481462295</c:v>
                      </c:pt>
                      <c:pt idx="27953">
                        <c:v>7.4237037037003946</c:v>
                      </c:pt>
                      <c:pt idx="27954">
                        <c:v>7.4239467592545596</c:v>
                      </c:pt>
                      <c:pt idx="27955">
                        <c:v>7.4241898148160006</c:v>
                      </c:pt>
                      <c:pt idx="27956">
                        <c:v>7.4244328703701656</c:v>
                      </c:pt>
                      <c:pt idx="27957">
                        <c:v>7.4246759259243307</c:v>
                      </c:pt>
                      <c:pt idx="27958">
                        <c:v>7.4249189814784957</c:v>
                      </c:pt>
                      <c:pt idx="27959">
                        <c:v>7.4251620370326608</c:v>
                      </c:pt>
                      <c:pt idx="27960">
                        <c:v>7.4254050925941018</c:v>
                      </c:pt>
                      <c:pt idx="27961">
                        <c:v>7.4256481481482668</c:v>
                      </c:pt>
                      <c:pt idx="27962">
                        <c:v>7.4258912037024318</c:v>
                      </c:pt>
                      <c:pt idx="27963">
                        <c:v>7.4261342592565969</c:v>
                      </c:pt>
                      <c:pt idx="27964">
                        <c:v>7.4263773148107619</c:v>
                      </c:pt>
                      <c:pt idx="27965">
                        <c:v>7.4266203703722029</c:v>
                      </c:pt>
                      <c:pt idx="27966">
                        <c:v>7.4268634259263679</c:v>
                      </c:pt>
                      <c:pt idx="27967">
                        <c:v>7.427106481480533</c:v>
                      </c:pt>
                      <c:pt idx="27968">
                        <c:v>7.427349537034698</c:v>
                      </c:pt>
                      <c:pt idx="27969">
                        <c:v>7.4275925925888631</c:v>
                      </c:pt>
                      <c:pt idx="27970">
                        <c:v>7.4278356481430281</c:v>
                      </c:pt>
                      <c:pt idx="27971">
                        <c:v>7.4280787037044691</c:v>
                      </c:pt>
                      <c:pt idx="27972">
                        <c:v>7.4283217592586341</c:v>
                      </c:pt>
                      <c:pt idx="27973">
                        <c:v>7.4285648148127992</c:v>
                      </c:pt>
                      <c:pt idx="27974">
                        <c:v>7.4288078703669642</c:v>
                      </c:pt>
                      <c:pt idx="27975">
                        <c:v>7.4290509259211293</c:v>
                      </c:pt>
                      <c:pt idx="27976">
                        <c:v>7.4292939814825703</c:v>
                      </c:pt>
                      <c:pt idx="27977">
                        <c:v>7.4295370370367353</c:v>
                      </c:pt>
                      <c:pt idx="27978">
                        <c:v>7.4297800925909003</c:v>
                      </c:pt>
                      <c:pt idx="27979">
                        <c:v>7.4300231481450654</c:v>
                      </c:pt>
                      <c:pt idx="27980">
                        <c:v>7.4302662036992304</c:v>
                      </c:pt>
                      <c:pt idx="27981">
                        <c:v>7.4305092592606714</c:v>
                      </c:pt>
                      <c:pt idx="27982">
                        <c:v>7.4307523148148364</c:v>
                      </c:pt>
                      <c:pt idx="27983">
                        <c:v>7.4309953703690015</c:v>
                      </c:pt>
                      <c:pt idx="27984">
                        <c:v>7.4312384259231665</c:v>
                      </c:pt>
                      <c:pt idx="27985">
                        <c:v>7.4314814814773316</c:v>
                      </c:pt>
                      <c:pt idx="27986">
                        <c:v>7.4317245370387726</c:v>
                      </c:pt>
                      <c:pt idx="27987">
                        <c:v>7.4319675925929376</c:v>
                      </c:pt>
                      <c:pt idx="27988">
                        <c:v>7.4322222222238823</c:v>
                      </c:pt>
                      <c:pt idx="27989">
                        <c:v>7.4324652777780473</c:v>
                      </c:pt>
                      <c:pt idx="27990">
                        <c:v>7.4327083333322124</c:v>
                      </c:pt>
                      <c:pt idx="27991">
                        <c:v>7.4329513888863774</c:v>
                      </c:pt>
                      <c:pt idx="27992">
                        <c:v>7.4331944444405424</c:v>
                      </c:pt>
                      <c:pt idx="27993">
                        <c:v>7.4334375000019834</c:v>
                      </c:pt>
                      <c:pt idx="27994">
                        <c:v>7.4336805555561485</c:v>
                      </c:pt>
                      <c:pt idx="27995">
                        <c:v>7.4339236111103135</c:v>
                      </c:pt>
                      <c:pt idx="27996">
                        <c:v>7.4341666666644786</c:v>
                      </c:pt>
                      <c:pt idx="27997">
                        <c:v>7.4344097222186436</c:v>
                      </c:pt>
                      <c:pt idx="27998">
                        <c:v>7.4346527777728086</c:v>
                      </c:pt>
                      <c:pt idx="27999">
                        <c:v>7.4348958333342496</c:v>
                      </c:pt>
                      <c:pt idx="28000">
                        <c:v>7.4351388888884147</c:v>
                      </c:pt>
                      <c:pt idx="28001">
                        <c:v>7.4353819444425797</c:v>
                      </c:pt>
                      <c:pt idx="28002">
                        <c:v>7.4356249999967448</c:v>
                      </c:pt>
                      <c:pt idx="28003">
                        <c:v>7.4358680555509098</c:v>
                      </c:pt>
                      <c:pt idx="28004">
                        <c:v>7.4361111111123508</c:v>
                      </c:pt>
                      <c:pt idx="28005">
                        <c:v>7.4363541666665158</c:v>
                      </c:pt>
                      <c:pt idx="28006">
                        <c:v>7.4365972222206809</c:v>
                      </c:pt>
                      <c:pt idx="28007">
                        <c:v>7.4368402777748459</c:v>
                      </c:pt>
                      <c:pt idx="28008">
                        <c:v>7.4370833333290109</c:v>
                      </c:pt>
                      <c:pt idx="28009">
                        <c:v>7.4373263888904519</c:v>
                      </c:pt>
                      <c:pt idx="28010">
                        <c:v>7.437569444444617</c:v>
                      </c:pt>
                      <c:pt idx="28011">
                        <c:v>7.437812499998782</c:v>
                      </c:pt>
                      <c:pt idx="28012">
                        <c:v>7.4380555555529471</c:v>
                      </c:pt>
                      <c:pt idx="28013">
                        <c:v>7.4382986111071121</c:v>
                      </c:pt>
                      <c:pt idx="28014">
                        <c:v>7.4385416666685531</c:v>
                      </c:pt>
                      <c:pt idx="28015">
                        <c:v>7.4387847222227181</c:v>
                      </c:pt>
                      <c:pt idx="28016">
                        <c:v>7.4390277777768832</c:v>
                      </c:pt>
                      <c:pt idx="28017">
                        <c:v>7.4392708333310482</c:v>
                      </c:pt>
                      <c:pt idx="28018">
                        <c:v>7.4395138888852133</c:v>
                      </c:pt>
                      <c:pt idx="28019">
                        <c:v>7.4397569444393783</c:v>
                      </c:pt>
                      <c:pt idx="28020">
                        <c:v>7.4400000000008193</c:v>
                      </c:pt>
                      <c:pt idx="28021">
                        <c:v>7.4402430555549843</c:v>
                      </c:pt>
                      <c:pt idx="28022">
                        <c:v>7.4404861111091494</c:v>
                      </c:pt>
                      <c:pt idx="28023">
                        <c:v>7.4407291666633144</c:v>
                      </c:pt>
                      <c:pt idx="28024">
                        <c:v>7.4409722222174794</c:v>
                      </c:pt>
                      <c:pt idx="28025">
                        <c:v>7.4412152777789204</c:v>
                      </c:pt>
                      <c:pt idx="28026">
                        <c:v>7.4414583333330855</c:v>
                      </c:pt>
                      <c:pt idx="28027">
                        <c:v>7.4417013888872505</c:v>
                      </c:pt>
                      <c:pt idx="28028">
                        <c:v>7.4419444444414156</c:v>
                      </c:pt>
                      <c:pt idx="28029">
                        <c:v>7.4421874999955806</c:v>
                      </c:pt>
                      <c:pt idx="28030">
                        <c:v>7.4424305555570216</c:v>
                      </c:pt>
                      <c:pt idx="28031">
                        <c:v>7.4426736111111866</c:v>
                      </c:pt>
                      <c:pt idx="28032">
                        <c:v>7.4429166666653517</c:v>
                      </c:pt>
                      <c:pt idx="28033">
                        <c:v>7.4431597222195167</c:v>
                      </c:pt>
                      <c:pt idx="28034">
                        <c:v>7.4434027777736818</c:v>
                      </c:pt>
                      <c:pt idx="28035">
                        <c:v>7.4436458333351228</c:v>
                      </c:pt>
                      <c:pt idx="28036">
                        <c:v>7.4439004629587915</c:v>
                      </c:pt>
                      <c:pt idx="28037">
                        <c:v>7.4441435185202325</c:v>
                      </c:pt>
                      <c:pt idx="28038">
                        <c:v>7.4443865740743975</c:v>
                      </c:pt>
                      <c:pt idx="28039">
                        <c:v>7.4446296296285626</c:v>
                      </c:pt>
                      <c:pt idx="28040">
                        <c:v>7.4448726851827276</c:v>
                      </c:pt>
                      <c:pt idx="28041">
                        <c:v>7.4451157407368926</c:v>
                      </c:pt>
                      <c:pt idx="28042">
                        <c:v>7.4453587962983336</c:v>
                      </c:pt>
                      <c:pt idx="28043">
                        <c:v>7.4456018518524987</c:v>
                      </c:pt>
                      <c:pt idx="28044">
                        <c:v>7.4458449074066637</c:v>
                      </c:pt>
                      <c:pt idx="28045">
                        <c:v>7.4460879629608288</c:v>
                      </c:pt>
                      <c:pt idx="28046">
                        <c:v>7.4463310185149938</c:v>
                      </c:pt>
                      <c:pt idx="28047">
                        <c:v>7.4465740740691588</c:v>
                      </c:pt>
                      <c:pt idx="28048">
                        <c:v>7.4468171296305998</c:v>
                      </c:pt>
                      <c:pt idx="28049">
                        <c:v>7.4470601851847649</c:v>
                      </c:pt>
                      <c:pt idx="28050">
                        <c:v>7.4473032407389299</c:v>
                      </c:pt>
                      <c:pt idx="28051">
                        <c:v>7.4475462962930949</c:v>
                      </c:pt>
                      <c:pt idx="28052">
                        <c:v>7.44778935184726</c:v>
                      </c:pt>
                      <c:pt idx="28053">
                        <c:v>7.448032407408701</c:v>
                      </c:pt>
                      <c:pt idx="28054">
                        <c:v>7.448275462962866</c:v>
                      </c:pt>
                      <c:pt idx="28055">
                        <c:v>7.4485185185170311</c:v>
                      </c:pt>
                      <c:pt idx="28056">
                        <c:v>7.4487615740711961</c:v>
                      </c:pt>
                      <c:pt idx="28057">
                        <c:v>7.4490046296253611</c:v>
                      </c:pt>
                      <c:pt idx="28058">
                        <c:v>7.4492476851868021</c:v>
                      </c:pt>
                      <c:pt idx="28059">
                        <c:v>7.4494907407409672</c:v>
                      </c:pt>
                      <c:pt idx="28060">
                        <c:v>7.4497337962951322</c:v>
                      </c:pt>
                      <c:pt idx="28061">
                        <c:v>7.4499768518492973</c:v>
                      </c:pt>
                      <c:pt idx="28062">
                        <c:v>7.4502199074034623</c:v>
                      </c:pt>
                      <c:pt idx="28063">
                        <c:v>7.4504629629649033</c:v>
                      </c:pt>
                      <c:pt idx="28064">
                        <c:v>7.4507060185190683</c:v>
                      </c:pt>
                      <c:pt idx="28065">
                        <c:v>7.4509490740732334</c:v>
                      </c:pt>
                      <c:pt idx="28066">
                        <c:v>7.4511921296273984</c:v>
                      </c:pt>
                      <c:pt idx="28067">
                        <c:v>7.4514351851815634</c:v>
                      </c:pt>
                      <c:pt idx="28068">
                        <c:v>7.4516782407357285</c:v>
                      </c:pt>
                      <c:pt idx="28069">
                        <c:v>7.4519212962971695</c:v>
                      </c:pt>
                      <c:pt idx="28070">
                        <c:v>7.4521643518513345</c:v>
                      </c:pt>
                      <c:pt idx="28071">
                        <c:v>7.4524074074054996</c:v>
                      </c:pt>
                      <c:pt idx="28072">
                        <c:v>7.4526504629596646</c:v>
                      </c:pt>
                      <c:pt idx="28073">
                        <c:v>7.4528935185138296</c:v>
                      </c:pt>
                      <c:pt idx="28074">
                        <c:v>7.4531365740752706</c:v>
                      </c:pt>
                      <c:pt idx="28075">
                        <c:v>7.4533796296294357</c:v>
                      </c:pt>
                      <c:pt idx="28076">
                        <c:v>7.4536226851836007</c:v>
                      </c:pt>
                      <c:pt idx="28077">
                        <c:v>7.4538657407377658</c:v>
                      </c:pt>
                      <c:pt idx="28078">
                        <c:v>7.4541087962919308</c:v>
                      </c:pt>
                      <c:pt idx="28079">
                        <c:v>7.4543518518533718</c:v>
                      </c:pt>
                      <c:pt idx="28080">
                        <c:v>7.4545949074075368</c:v>
                      </c:pt>
                      <c:pt idx="28081">
                        <c:v>7.4548379629617019</c:v>
                      </c:pt>
                      <c:pt idx="28082">
                        <c:v>7.4550810185158669</c:v>
                      </c:pt>
                      <c:pt idx="28083">
                        <c:v>7.4553240740700319</c:v>
                      </c:pt>
                      <c:pt idx="28084">
                        <c:v>7.4555787037009766</c:v>
                      </c:pt>
                      <c:pt idx="28085">
                        <c:v>7.4558217592551417</c:v>
                      </c:pt>
                      <c:pt idx="28086">
                        <c:v>7.4560648148165827</c:v>
                      </c:pt>
                      <c:pt idx="28087">
                        <c:v>7.4563078703707477</c:v>
                      </c:pt>
                      <c:pt idx="28088">
                        <c:v>7.4565509259249128</c:v>
                      </c:pt>
                      <c:pt idx="28089">
                        <c:v>7.4567939814790778</c:v>
                      </c:pt>
                      <c:pt idx="28090">
                        <c:v>7.4570370370332428</c:v>
                      </c:pt>
                      <c:pt idx="28091">
                        <c:v>7.4572800925946838</c:v>
                      </c:pt>
                      <c:pt idx="28092">
                        <c:v>7.4575231481488489</c:v>
                      </c:pt>
                      <c:pt idx="28093">
                        <c:v>7.4577662037030139</c:v>
                      </c:pt>
                      <c:pt idx="28094">
                        <c:v>7.4580092592571789</c:v>
                      </c:pt>
                      <c:pt idx="28095">
                        <c:v>7.458252314811344</c:v>
                      </c:pt>
                      <c:pt idx="28096">
                        <c:v>7.458495370365509</c:v>
                      </c:pt>
                      <c:pt idx="28097">
                        <c:v>7.45873842592695</c:v>
                      </c:pt>
                      <c:pt idx="28098">
                        <c:v>7.4589814814811151</c:v>
                      </c:pt>
                      <c:pt idx="28099">
                        <c:v>7.4592245370352801</c:v>
                      </c:pt>
                      <c:pt idx="28100">
                        <c:v>7.4594675925894451</c:v>
                      </c:pt>
                      <c:pt idx="28101">
                        <c:v>7.4597106481436102</c:v>
                      </c:pt>
                      <c:pt idx="28102">
                        <c:v>7.4599537037050512</c:v>
                      </c:pt>
                      <c:pt idx="28103">
                        <c:v>7.4601967592592162</c:v>
                      </c:pt>
                      <c:pt idx="28104">
                        <c:v>7.4604398148133813</c:v>
                      </c:pt>
                      <c:pt idx="28105">
                        <c:v>7.4606828703675463</c:v>
                      </c:pt>
                      <c:pt idx="28106">
                        <c:v>7.4609259259217113</c:v>
                      </c:pt>
                      <c:pt idx="28107">
                        <c:v>7.4611689814831523</c:v>
                      </c:pt>
                      <c:pt idx="28108">
                        <c:v>7.4614120370373174</c:v>
                      </c:pt>
                      <c:pt idx="28109">
                        <c:v>7.4616550925914824</c:v>
                      </c:pt>
                      <c:pt idx="28110">
                        <c:v>7.4618981481456474</c:v>
                      </c:pt>
                      <c:pt idx="28111">
                        <c:v>7.4621412036998125</c:v>
                      </c:pt>
                      <c:pt idx="28112">
                        <c:v>7.4623842592612535</c:v>
                      </c:pt>
                      <c:pt idx="28113">
                        <c:v>7.4626273148154185</c:v>
                      </c:pt>
                      <c:pt idx="28114">
                        <c:v>7.4628703703695836</c:v>
                      </c:pt>
                      <c:pt idx="28115">
                        <c:v>7.4631134259237486</c:v>
                      </c:pt>
                      <c:pt idx="28116">
                        <c:v>7.4633564814779136</c:v>
                      </c:pt>
                      <c:pt idx="28117">
                        <c:v>7.4635995370320787</c:v>
                      </c:pt>
                      <c:pt idx="28118">
                        <c:v>7.4638425925935197</c:v>
                      </c:pt>
                      <c:pt idx="28119">
                        <c:v>7.4640856481476847</c:v>
                      </c:pt>
                      <c:pt idx="28120">
                        <c:v>7.4643287037018498</c:v>
                      </c:pt>
                      <c:pt idx="28121">
                        <c:v>7.4645717592560148</c:v>
                      </c:pt>
                      <c:pt idx="28122">
                        <c:v>7.4648148148101798</c:v>
                      </c:pt>
                      <c:pt idx="28123">
                        <c:v>7.4650578703716208</c:v>
                      </c:pt>
                      <c:pt idx="28124">
                        <c:v>7.4653009259257859</c:v>
                      </c:pt>
                      <c:pt idx="28125">
                        <c:v>7.4655439814799509</c:v>
                      </c:pt>
                      <c:pt idx="28126">
                        <c:v>7.4657870370341159</c:v>
                      </c:pt>
                      <c:pt idx="28127">
                        <c:v>7.466030092588281</c:v>
                      </c:pt>
                      <c:pt idx="28128">
                        <c:v>7.466273148149722</c:v>
                      </c:pt>
                      <c:pt idx="28129">
                        <c:v>7.466516203703887</c:v>
                      </c:pt>
                      <c:pt idx="28130">
                        <c:v>7.4667592592580521</c:v>
                      </c:pt>
                      <c:pt idx="28131">
                        <c:v>7.4670023148122171</c:v>
                      </c:pt>
                      <c:pt idx="28132">
                        <c:v>7.4672569444431618</c:v>
                      </c:pt>
                      <c:pt idx="28133">
                        <c:v>7.4674999999973268</c:v>
                      </c:pt>
                      <c:pt idx="28134">
                        <c:v>7.4677430555514919</c:v>
                      </c:pt>
                      <c:pt idx="28135">
                        <c:v>7.4679861111129329</c:v>
                      </c:pt>
                      <c:pt idx="28136">
                        <c:v>7.4682291666670979</c:v>
                      </c:pt>
                      <c:pt idx="28137">
                        <c:v>7.4684722222212629</c:v>
                      </c:pt>
                      <c:pt idx="28138">
                        <c:v>7.468715277775428</c:v>
                      </c:pt>
                      <c:pt idx="28139">
                        <c:v>7.468958333329593</c:v>
                      </c:pt>
                      <c:pt idx="28140">
                        <c:v>7.4692013888837581</c:v>
                      </c:pt>
                      <c:pt idx="28141">
                        <c:v>7.4694444444451991</c:v>
                      </c:pt>
                      <c:pt idx="28142">
                        <c:v>7.4696874999993641</c:v>
                      </c:pt>
                      <c:pt idx="28143">
                        <c:v>7.4699305555535291</c:v>
                      </c:pt>
                      <c:pt idx="28144">
                        <c:v>7.4701736111076942</c:v>
                      </c:pt>
                      <c:pt idx="28145">
                        <c:v>7.4704166666618592</c:v>
                      </c:pt>
                      <c:pt idx="28146">
                        <c:v>7.4706597222233002</c:v>
                      </c:pt>
                      <c:pt idx="28147">
                        <c:v>7.4709027777774653</c:v>
                      </c:pt>
                      <c:pt idx="28148">
                        <c:v>7.4711458333316303</c:v>
                      </c:pt>
                      <c:pt idx="28149">
                        <c:v>7.4713888888857953</c:v>
                      </c:pt>
                      <c:pt idx="28150">
                        <c:v>7.4716319444399604</c:v>
                      </c:pt>
                      <c:pt idx="28151">
                        <c:v>7.4718750000014014</c:v>
                      </c:pt>
                      <c:pt idx="28152">
                        <c:v>7.4721180555555664</c:v>
                      </c:pt>
                      <c:pt idx="28153">
                        <c:v>7.4723611111097314</c:v>
                      </c:pt>
                      <c:pt idx="28154">
                        <c:v>7.4726041666638965</c:v>
                      </c:pt>
                      <c:pt idx="28155">
                        <c:v>7.4728472222180615</c:v>
                      </c:pt>
                      <c:pt idx="28156">
                        <c:v>7.4730902777795025</c:v>
                      </c:pt>
                      <c:pt idx="28157">
                        <c:v>7.4733333333336676</c:v>
                      </c:pt>
                      <c:pt idx="28158">
                        <c:v>7.4735763888878326</c:v>
                      </c:pt>
                      <c:pt idx="28159">
                        <c:v>7.4738194444419976</c:v>
                      </c:pt>
                      <c:pt idx="28160">
                        <c:v>7.4740624999961627</c:v>
                      </c:pt>
                      <c:pt idx="28161">
                        <c:v>7.4743055555576037</c:v>
                      </c:pt>
                      <c:pt idx="28162">
                        <c:v>7.4745486111117687</c:v>
                      </c:pt>
                      <c:pt idx="28163">
                        <c:v>7.4747916666659338</c:v>
                      </c:pt>
                      <c:pt idx="28164">
                        <c:v>7.4750347222200988</c:v>
                      </c:pt>
                      <c:pt idx="28165">
                        <c:v>7.4752777777742638</c:v>
                      </c:pt>
                      <c:pt idx="28166">
                        <c:v>7.4755208333284289</c:v>
                      </c:pt>
                      <c:pt idx="28167">
                        <c:v>7.4757638888898699</c:v>
                      </c:pt>
                      <c:pt idx="28168">
                        <c:v>7.4760069444440349</c:v>
                      </c:pt>
                      <c:pt idx="28169">
                        <c:v>7.4762499999981999</c:v>
                      </c:pt>
                      <c:pt idx="28170">
                        <c:v>7.476493055552365</c:v>
                      </c:pt>
                      <c:pt idx="28171">
                        <c:v>7.47673611110653</c:v>
                      </c:pt>
                      <c:pt idx="28172">
                        <c:v>7.476979166667971</c:v>
                      </c:pt>
                      <c:pt idx="28173">
                        <c:v>7.4772222222221361</c:v>
                      </c:pt>
                      <c:pt idx="28174">
                        <c:v>7.4774652777763011</c:v>
                      </c:pt>
                      <c:pt idx="28175">
                        <c:v>7.4777083333304661</c:v>
                      </c:pt>
                      <c:pt idx="28176">
                        <c:v>7.4779513888846312</c:v>
                      </c:pt>
                      <c:pt idx="28177">
                        <c:v>7.4781944444460722</c:v>
                      </c:pt>
                      <c:pt idx="28178">
                        <c:v>7.4784375000002372</c:v>
                      </c:pt>
                      <c:pt idx="28179">
                        <c:v>7.4786805555544023</c:v>
                      </c:pt>
                      <c:pt idx="28180">
                        <c:v>7.4789236111085673</c:v>
                      </c:pt>
                      <c:pt idx="28181">
                        <c:v>7.479178240739512</c:v>
                      </c:pt>
                      <c:pt idx="28182">
                        <c:v>7.479421296293677</c:v>
                      </c:pt>
                      <c:pt idx="28183">
                        <c:v>7.4796643518478421</c:v>
                      </c:pt>
                      <c:pt idx="28184">
                        <c:v>7.4799074074092831</c:v>
                      </c:pt>
                      <c:pt idx="28185">
                        <c:v>7.4801504629634481</c:v>
                      </c:pt>
                      <c:pt idx="28186">
                        <c:v>7.4803935185176131</c:v>
                      </c:pt>
                      <c:pt idx="28187">
                        <c:v>7.4806365740717782</c:v>
                      </c:pt>
                      <c:pt idx="28188">
                        <c:v>7.4808796296259432</c:v>
                      </c:pt>
                      <c:pt idx="28189">
                        <c:v>7.4811226851801083</c:v>
                      </c:pt>
                      <c:pt idx="28190">
                        <c:v>7.4813657407415493</c:v>
                      </c:pt>
                      <c:pt idx="28191">
                        <c:v>7.4816087962957143</c:v>
                      </c:pt>
                      <c:pt idx="28192">
                        <c:v>7.4818518518498793</c:v>
                      </c:pt>
                      <c:pt idx="28193">
                        <c:v>7.4820949074040444</c:v>
                      </c:pt>
                      <c:pt idx="28194">
                        <c:v>7.4823379629582094</c:v>
                      </c:pt>
                      <c:pt idx="28195">
                        <c:v>7.4825810185196504</c:v>
                      </c:pt>
                      <c:pt idx="28196">
                        <c:v>7.4828240740738154</c:v>
                      </c:pt>
                      <c:pt idx="28197">
                        <c:v>7.4830671296279805</c:v>
                      </c:pt>
                      <c:pt idx="28198">
                        <c:v>7.4833101851821455</c:v>
                      </c:pt>
                      <c:pt idx="28199">
                        <c:v>7.4835532407363106</c:v>
                      </c:pt>
                      <c:pt idx="28200">
                        <c:v>7.4837962962977516</c:v>
                      </c:pt>
                      <c:pt idx="28201">
                        <c:v>7.4840393518519166</c:v>
                      </c:pt>
                      <c:pt idx="28202">
                        <c:v>7.4842824074060816</c:v>
                      </c:pt>
                      <c:pt idx="28203">
                        <c:v>7.4845254629602467</c:v>
                      </c:pt>
                      <c:pt idx="28204">
                        <c:v>7.4847685185144117</c:v>
                      </c:pt>
                      <c:pt idx="28205">
                        <c:v>7.4850115740758527</c:v>
                      </c:pt>
                      <c:pt idx="28206">
                        <c:v>7.4852546296300178</c:v>
                      </c:pt>
                      <c:pt idx="28207">
                        <c:v>7.4854976851841828</c:v>
                      </c:pt>
                      <c:pt idx="28208">
                        <c:v>7.4857407407383478</c:v>
                      </c:pt>
                      <c:pt idx="28209">
                        <c:v>7.4859837962925129</c:v>
                      </c:pt>
                      <c:pt idx="28210">
                        <c:v>7.4862268518539539</c:v>
                      </c:pt>
                      <c:pt idx="28211">
                        <c:v>7.4864699074081189</c:v>
                      </c:pt>
                      <c:pt idx="28212">
                        <c:v>7.4867129629622839</c:v>
                      </c:pt>
                      <c:pt idx="28213">
                        <c:v>7.486956018516449</c:v>
                      </c:pt>
                      <c:pt idx="28214">
                        <c:v>7.487199074070614</c:v>
                      </c:pt>
                      <c:pt idx="28215">
                        <c:v>7.4874421296247791</c:v>
                      </c:pt>
                      <c:pt idx="28216">
                        <c:v>7.4876851851862201</c:v>
                      </c:pt>
                      <c:pt idx="28217">
                        <c:v>7.4879282407403851</c:v>
                      </c:pt>
                      <c:pt idx="28218">
                        <c:v>7.4881712962945501</c:v>
                      </c:pt>
                      <c:pt idx="28219">
                        <c:v>7.4884143518487152</c:v>
                      </c:pt>
                      <c:pt idx="28220">
                        <c:v>7.4886574074028802</c:v>
                      </c:pt>
                      <c:pt idx="28221">
                        <c:v>7.4889004629643212</c:v>
                      </c:pt>
                      <c:pt idx="28222">
                        <c:v>7.4891435185184863</c:v>
                      </c:pt>
                      <c:pt idx="28223">
                        <c:v>7.4893865740726513</c:v>
                      </c:pt>
                      <c:pt idx="28224">
                        <c:v>7.4896296296268163</c:v>
                      </c:pt>
                      <c:pt idx="28225">
                        <c:v>7.4898726851809814</c:v>
                      </c:pt>
                      <c:pt idx="28226">
                        <c:v>7.4901157407424224</c:v>
                      </c:pt>
                      <c:pt idx="28227">
                        <c:v>7.4903587962965874</c:v>
                      </c:pt>
                      <c:pt idx="28228">
                        <c:v>7.4906018518507524</c:v>
                      </c:pt>
                      <c:pt idx="28229">
                        <c:v>7.4908564814816971</c:v>
                      </c:pt>
                      <c:pt idx="28230">
                        <c:v>7.4910995370358622</c:v>
                      </c:pt>
                      <c:pt idx="28231">
                        <c:v>7.4913425925900272</c:v>
                      </c:pt>
                      <c:pt idx="28232">
                        <c:v>7.4915856481441923</c:v>
                      </c:pt>
                      <c:pt idx="28233">
                        <c:v>7.4918287037056333</c:v>
                      </c:pt>
                      <c:pt idx="28234">
                        <c:v>7.4920717592597983</c:v>
                      </c:pt>
                      <c:pt idx="28235">
                        <c:v>7.4923148148139633</c:v>
                      </c:pt>
                      <c:pt idx="28236">
                        <c:v>7.4925578703681284</c:v>
                      </c:pt>
                      <c:pt idx="28237">
                        <c:v>7.4928009259222934</c:v>
                      </c:pt>
                      <c:pt idx="28238">
                        <c:v>7.4930439814764584</c:v>
                      </c:pt>
                      <c:pt idx="28239">
                        <c:v>7.4932870370378994</c:v>
                      </c:pt>
                      <c:pt idx="28240">
                        <c:v>7.4935300925920645</c:v>
                      </c:pt>
                      <c:pt idx="28241">
                        <c:v>7.4937731481462295</c:v>
                      </c:pt>
                      <c:pt idx="28242">
                        <c:v>7.4940162037003946</c:v>
                      </c:pt>
                      <c:pt idx="28243">
                        <c:v>7.4942592592545596</c:v>
                      </c:pt>
                      <c:pt idx="28244">
                        <c:v>7.4945023148160006</c:v>
                      </c:pt>
                      <c:pt idx="28245">
                        <c:v>7.4947453703701656</c:v>
                      </c:pt>
                      <c:pt idx="28246">
                        <c:v>7.4949884259243307</c:v>
                      </c:pt>
                      <c:pt idx="28247">
                        <c:v>7.4952314814784957</c:v>
                      </c:pt>
                      <c:pt idx="28248">
                        <c:v>7.4954745370326608</c:v>
                      </c:pt>
                      <c:pt idx="28249">
                        <c:v>7.4957175925941018</c:v>
                      </c:pt>
                      <c:pt idx="28250">
                        <c:v>7.4959606481482668</c:v>
                      </c:pt>
                      <c:pt idx="28251">
                        <c:v>7.4962037037024318</c:v>
                      </c:pt>
                      <c:pt idx="28252">
                        <c:v>7.4964467592565969</c:v>
                      </c:pt>
                      <c:pt idx="28253">
                        <c:v>7.4966898148107619</c:v>
                      </c:pt>
                      <c:pt idx="28254">
                        <c:v>7.4969328703722029</c:v>
                      </c:pt>
                      <c:pt idx="28255">
                        <c:v>7.4971759259263679</c:v>
                      </c:pt>
                      <c:pt idx="28256">
                        <c:v>7.497418981480533</c:v>
                      </c:pt>
                      <c:pt idx="28257">
                        <c:v>7.497662037034698</c:v>
                      </c:pt>
                      <c:pt idx="28258">
                        <c:v>7.4979050925888631</c:v>
                      </c:pt>
                      <c:pt idx="28259">
                        <c:v>7.4981481481430281</c:v>
                      </c:pt>
                      <c:pt idx="28260">
                        <c:v>7.4983912037044691</c:v>
                      </c:pt>
                      <c:pt idx="28261">
                        <c:v>7.4986342592586341</c:v>
                      </c:pt>
                      <c:pt idx="28262">
                        <c:v>7.4988773148127992</c:v>
                      </c:pt>
                      <c:pt idx="28263">
                        <c:v>7.4991203703669642</c:v>
                      </c:pt>
                      <c:pt idx="28264">
                        <c:v>7.4993634259211293</c:v>
                      </c:pt>
                      <c:pt idx="28265">
                        <c:v>7.4996064814825703</c:v>
                      </c:pt>
                      <c:pt idx="28266">
                        <c:v>7.4998495370367353</c:v>
                      </c:pt>
                      <c:pt idx="28267">
                        <c:v>7.5000925925909003</c:v>
                      </c:pt>
                      <c:pt idx="28268">
                        <c:v>7.5003356481450654</c:v>
                      </c:pt>
                      <c:pt idx="28269">
                        <c:v>7.5005787036992304</c:v>
                      </c:pt>
                      <c:pt idx="28270">
                        <c:v>7.5008217592606714</c:v>
                      </c:pt>
                      <c:pt idx="28271">
                        <c:v>7.5010648148148364</c:v>
                      </c:pt>
                      <c:pt idx="28272">
                        <c:v>7.5013078703690015</c:v>
                      </c:pt>
                      <c:pt idx="28273">
                        <c:v>7.5015509259231665</c:v>
                      </c:pt>
                      <c:pt idx="28274">
                        <c:v>7.5017939814773316</c:v>
                      </c:pt>
                      <c:pt idx="28275">
                        <c:v>7.5020370370387726</c:v>
                      </c:pt>
                      <c:pt idx="28276">
                        <c:v>7.5022800925929376</c:v>
                      </c:pt>
                      <c:pt idx="28277">
                        <c:v>7.5025231481471026</c:v>
                      </c:pt>
                      <c:pt idx="28278">
                        <c:v>7.5027777777780473</c:v>
                      </c:pt>
                      <c:pt idx="28279">
                        <c:v>7.5030208333322124</c:v>
                      </c:pt>
                      <c:pt idx="28280">
                        <c:v>7.5032638888863774</c:v>
                      </c:pt>
                      <c:pt idx="28281">
                        <c:v>7.5035069444405424</c:v>
                      </c:pt>
                      <c:pt idx="28282">
                        <c:v>7.5037500000019834</c:v>
                      </c:pt>
                      <c:pt idx="28283">
                        <c:v>7.5039930555561485</c:v>
                      </c:pt>
                      <c:pt idx="28284">
                        <c:v>7.5042361111103135</c:v>
                      </c:pt>
                      <c:pt idx="28285">
                        <c:v>7.5044791666644786</c:v>
                      </c:pt>
                      <c:pt idx="28286">
                        <c:v>7.5047222222186436</c:v>
                      </c:pt>
                      <c:pt idx="28287">
                        <c:v>7.5049652777728086</c:v>
                      </c:pt>
                      <c:pt idx="28288">
                        <c:v>7.5052083333342496</c:v>
                      </c:pt>
                      <c:pt idx="28289">
                        <c:v>7.5054513888884147</c:v>
                      </c:pt>
                      <c:pt idx="28290">
                        <c:v>7.5056944444425797</c:v>
                      </c:pt>
                      <c:pt idx="28291">
                        <c:v>7.5059374999967448</c:v>
                      </c:pt>
                      <c:pt idx="28292">
                        <c:v>7.5061805555509098</c:v>
                      </c:pt>
                      <c:pt idx="28293">
                        <c:v>7.5064236111123508</c:v>
                      </c:pt>
                      <c:pt idx="28294">
                        <c:v>7.5066666666665158</c:v>
                      </c:pt>
                      <c:pt idx="28295">
                        <c:v>7.5069097222206809</c:v>
                      </c:pt>
                      <c:pt idx="28296">
                        <c:v>7.5071527777748459</c:v>
                      </c:pt>
                      <c:pt idx="28297">
                        <c:v>7.5073958333290109</c:v>
                      </c:pt>
                      <c:pt idx="28298">
                        <c:v>7.5076388888904519</c:v>
                      </c:pt>
                      <c:pt idx="28299">
                        <c:v>7.507881944444617</c:v>
                      </c:pt>
                      <c:pt idx="28300">
                        <c:v>7.508124999998782</c:v>
                      </c:pt>
                      <c:pt idx="28301">
                        <c:v>7.5083680555529471</c:v>
                      </c:pt>
                      <c:pt idx="28302">
                        <c:v>7.5086111111071121</c:v>
                      </c:pt>
                      <c:pt idx="28303">
                        <c:v>7.5088541666685531</c:v>
                      </c:pt>
                      <c:pt idx="28304">
                        <c:v>7.5090972222227181</c:v>
                      </c:pt>
                      <c:pt idx="28305">
                        <c:v>7.5093402777768832</c:v>
                      </c:pt>
                      <c:pt idx="28306">
                        <c:v>7.5095833333310482</c:v>
                      </c:pt>
                      <c:pt idx="28307">
                        <c:v>7.5098263888852133</c:v>
                      </c:pt>
                      <c:pt idx="28308">
                        <c:v>7.5100694444393783</c:v>
                      </c:pt>
                      <c:pt idx="28309">
                        <c:v>7.5103125000008193</c:v>
                      </c:pt>
                      <c:pt idx="28310">
                        <c:v>7.5105555555549843</c:v>
                      </c:pt>
                      <c:pt idx="28311">
                        <c:v>7.5107986111091494</c:v>
                      </c:pt>
                      <c:pt idx="28312">
                        <c:v>7.5110416666633144</c:v>
                      </c:pt>
                      <c:pt idx="28313">
                        <c:v>7.5112847222174794</c:v>
                      </c:pt>
                      <c:pt idx="28314">
                        <c:v>7.5115277777789204</c:v>
                      </c:pt>
                      <c:pt idx="28315">
                        <c:v>7.5117708333330855</c:v>
                      </c:pt>
                      <c:pt idx="28316">
                        <c:v>7.5120138888872505</c:v>
                      </c:pt>
                      <c:pt idx="28317">
                        <c:v>7.5122569444414156</c:v>
                      </c:pt>
                      <c:pt idx="28318">
                        <c:v>7.5124999999955806</c:v>
                      </c:pt>
                      <c:pt idx="28319">
                        <c:v>7.5127430555570216</c:v>
                      </c:pt>
                      <c:pt idx="28320">
                        <c:v>7.5129861111111866</c:v>
                      </c:pt>
                      <c:pt idx="28321">
                        <c:v>7.5132291666653517</c:v>
                      </c:pt>
                      <c:pt idx="28322">
                        <c:v>7.5134722222195167</c:v>
                      </c:pt>
                      <c:pt idx="28323">
                        <c:v>7.5137152777736818</c:v>
                      </c:pt>
                      <c:pt idx="28324">
                        <c:v>7.5139583333351228</c:v>
                      </c:pt>
                      <c:pt idx="28325">
                        <c:v>7.5142013888892878</c:v>
                      </c:pt>
                      <c:pt idx="28326">
                        <c:v>7.5144560185202325</c:v>
                      </c:pt>
                      <c:pt idx="28327">
                        <c:v>7.5146990740743975</c:v>
                      </c:pt>
                      <c:pt idx="28328">
                        <c:v>7.5149421296285626</c:v>
                      </c:pt>
                      <c:pt idx="28329">
                        <c:v>7.5151851851827276</c:v>
                      </c:pt>
                      <c:pt idx="28330">
                        <c:v>7.5154282407368926</c:v>
                      </c:pt>
                      <c:pt idx="28331">
                        <c:v>7.5156712962983336</c:v>
                      </c:pt>
                      <c:pt idx="28332">
                        <c:v>7.5159143518524987</c:v>
                      </c:pt>
                      <c:pt idx="28333">
                        <c:v>7.5161574074066637</c:v>
                      </c:pt>
                      <c:pt idx="28334">
                        <c:v>7.5164004629608288</c:v>
                      </c:pt>
                      <c:pt idx="28335">
                        <c:v>7.5166435185149938</c:v>
                      </c:pt>
                      <c:pt idx="28336">
                        <c:v>7.5168865740691588</c:v>
                      </c:pt>
                      <c:pt idx="28337">
                        <c:v>7.5171296296305998</c:v>
                      </c:pt>
                      <c:pt idx="28338">
                        <c:v>7.5173726851847649</c:v>
                      </c:pt>
                      <c:pt idx="28339">
                        <c:v>7.5176157407389299</c:v>
                      </c:pt>
                      <c:pt idx="28340">
                        <c:v>7.5178587962930949</c:v>
                      </c:pt>
                      <c:pt idx="28341">
                        <c:v>7.51810185184726</c:v>
                      </c:pt>
                      <c:pt idx="28342">
                        <c:v>7.518344907408701</c:v>
                      </c:pt>
                      <c:pt idx="28343">
                        <c:v>7.518587962962866</c:v>
                      </c:pt>
                      <c:pt idx="28344">
                        <c:v>7.5188310185170311</c:v>
                      </c:pt>
                      <c:pt idx="28345">
                        <c:v>7.5190740740711961</c:v>
                      </c:pt>
                      <c:pt idx="28346">
                        <c:v>7.5193171296253611</c:v>
                      </c:pt>
                      <c:pt idx="28347">
                        <c:v>7.5195601851868021</c:v>
                      </c:pt>
                      <c:pt idx="28348">
                        <c:v>7.5198032407409672</c:v>
                      </c:pt>
                      <c:pt idx="28349">
                        <c:v>7.5200462962951322</c:v>
                      </c:pt>
                      <c:pt idx="28350">
                        <c:v>7.5202893518492973</c:v>
                      </c:pt>
                      <c:pt idx="28351">
                        <c:v>7.5205324074034623</c:v>
                      </c:pt>
                      <c:pt idx="28352">
                        <c:v>7.5207754629649033</c:v>
                      </c:pt>
                      <c:pt idx="28353">
                        <c:v>7.5210185185190683</c:v>
                      </c:pt>
                      <c:pt idx="28354">
                        <c:v>7.5212615740732334</c:v>
                      </c:pt>
                      <c:pt idx="28355">
                        <c:v>7.5215046296273984</c:v>
                      </c:pt>
                      <c:pt idx="28356">
                        <c:v>7.5217476851815634</c:v>
                      </c:pt>
                    </c:numCache>
                  </c:numRef>
                </c:xVal>
                <c:yVal>
                  <c:numRef>
                    <c:extLst>
                      <c:ext uri="{02D57815-91ED-43cb-92C2-25804820EDAC}">
                        <c15:formulaRef>
                          <c15:sqref>ventilation!$G$2:$G$28358</c15:sqref>
                        </c15:formulaRef>
                      </c:ext>
                    </c:extLst>
                    <c:numCache>
                      <c:formatCode>General</c:formatCode>
                      <c:ptCount val="28357"/>
                      <c:pt idx="0">
                        <c:v>5307.6</c:v>
                      </c:pt>
                      <c:pt idx="1">
                        <c:v>5312.9</c:v>
                      </c:pt>
                      <c:pt idx="2">
                        <c:v>5319.1</c:v>
                      </c:pt>
                      <c:pt idx="3">
                        <c:v>5307.2</c:v>
                      </c:pt>
                      <c:pt idx="4">
                        <c:v>5285.8</c:v>
                      </c:pt>
                      <c:pt idx="5">
                        <c:v>5286.5</c:v>
                      </c:pt>
                      <c:pt idx="6">
                        <c:v>5256.5</c:v>
                      </c:pt>
                      <c:pt idx="7">
                        <c:v>5296.2</c:v>
                      </c:pt>
                      <c:pt idx="8">
                        <c:v>5288</c:v>
                      </c:pt>
                      <c:pt idx="9">
                        <c:v>5243.1</c:v>
                      </c:pt>
                      <c:pt idx="10">
                        <c:v>5248.2</c:v>
                      </c:pt>
                      <c:pt idx="11">
                        <c:v>5240.8999999999996</c:v>
                      </c:pt>
                      <c:pt idx="12">
                        <c:v>5242.8</c:v>
                      </c:pt>
                      <c:pt idx="13">
                        <c:v>5211.7</c:v>
                      </c:pt>
                      <c:pt idx="14">
                        <c:v>5208</c:v>
                      </c:pt>
                      <c:pt idx="15">
                        <c:v>5230.2</c:v>
                      </c:pt>
                      <c:pt idx="16">
                        <c:v>5204.8999999999996</c:v>
                      </c:pt>
                      <c:pt idx="17">
                        <c:v>5209.2</c:v>
                      </c:pt>
                      <c:pt idx="18">
                        <c:v>5201.5</c:v>
                      </c:pt>
                      <c:pt idx="19">
                        <c:v>5225.3999999999996</c:v>
                      </c:pt>
                      <c:pt idx="20">
                        <c:v>5190.7</c:v>
                      </c:pt>
                      <c:pt idx="21">
                        <c:v>5211.8</c:v>
                      </c:pt>
                      <c:pt idx="22">
                        <c:v>5206.7</c:v>
                      </c:pt>
                      <c:pt idx="23">
                        <c:v>5192.7</c:v>
                      </c:pt>
                      <c:pt idx="24">
                        <c:v>5179.8</c:v>
                      </c:pt>
                      <c:pt idx="25">
                        <c:v>5192.6000000000004</c:v>
                      </c:pt>
                      <c:pt idx="26">
                        <c:v>5200.7</c:v>
                      </c:pt>
                      <c:pt idx="27">
                        <c:v>5143.8</c:v>
                      </c:pt>
                      <c:pt idx="28">
                        <c:v>5180.1000000000004</c:v>
                      </c:pt>
                      <c:pt idx="29">
                        <c:v>5155.7</c:v>
                      </c:pt>
                      <c:pt idx="30">
                        <c:v>5153.8999999999996</c:v>
                      </c:pt>
                      <c:pt idx="31">
                        <c:v>5160.3</c:v>
                      </c:pt>
                      <c:pt idx="32">
                        <c:v>5166.1000000000004</c:v>
                      </c:pt>
                      <c:pt idx="33">
                        <c:v>5154.8</c:v>
                      </c:pt>
                      <c:pt idx="34">
                        <c:v>5155.3999999999996</c:v>
                      </c:pt>
                      <c:pt idx="35">
                        <c:v>5145.3999999999996</c:v>
                      </c:pt>
                      <c:pt idx="36">
                        <c:v>5130.1000000000004</c:v>
                      </c:pt>
                      <c:pt idx="37">
                        <c:v>5141.1000000000004</c:v>
                      </c:pt>
                      <c:pt idx="38">
                        <c:v>5137.2</c:v>
                      </c:pt>
                      <c:pt idx="39">
                        <c:v>5133.3</c:v>
                      </c:pt>
                      <c:pt idx="40">
                        <c:v>5129.6000000000004</c:v>
                      </c:pt>
                      <c:pt idx="41">
                        <c:v>5131.2</c:v>
                      </c:pt>
                      <c:pt idx="42">
                        <c:v>5137.5</c:v>
                      </c:pt>
                      <c:pt idx="43">
                        <c:v>5106.3</c:v>
                      </c:pt>
                      <c:pt idx="44">
                        <c:v>5113.3</c:v>
                      </c:pt>
                      <c:pt idx="45">
                        <c:v>5125.3</c:v>
                      </c:pt>
                      <c:pt idx="46">
                        <c:v>5112.6000000000004</c:v>
                      </c:pt>
                      <c:pt idx="47">
                        <c:v>5117</c:v>
                      </c:pt>
                      <c:pt idx="48">
                        <c:v>5110.3999999999996</c:v>
                      </c:pt>
                      <c:pt idx="49">
                        <c:v>5114.8999999999996</c:v>
                      </c:pt>
                      <c:pt idx="50">
                        <c:v>5102.1000000000004</c:v>
                      </c:pt>
                      <c:pt idx="51">
                        <c:v>5093.1000000000004</c:v>
                      </c:pt>
                      <c:pt idx="52">
                        <c:v>5094</c:v>
                      </c:pt>
                      <c:pt idx="53">
                        <c:v>5095.2</c:v>
                      </c:pt>
                      <c:pt idx="54">
                        <c:v>5083.8999999999996</c:v>
                      </c:pt>
                      <c:pt idx="55">
                        <c:v>5086.5</c:v>
                      </c:pt>
                      <c:pt idx="56">
                        <c:v>5086.8999999999996</c:v>
                      </c:pt>
                      <c:pt idx="57">
                        <c:v>5090.6000000000004</c:v>
                      </c:pt>
                      <c:pt idx="58">
                        <c:v>5077.8999999999996</c:v>
                      </c:pt>
                      <c:pt idx="59">
                        <c:v>5061.8999999999996</c:v>
                      </c:pt>
                      <c:pt idx="60">
                        <c:v>5059</c:v>
                      </c:pt>
                      <c:pt idx="61">
                        <c:v>5064.8</c:v>
                      </c:pt>
                      <c:pt idx="62">
                        <c:v>5054.3</c:v>
                      </c:pt>
                      <c:pt idx="63">
                        <c:v>5073.3</c:v>
                      </c:pt>
                      <c:pt idx="64">
                        <c:v>5072.8999999999996</c:v>
                      </c:pt>
                      <c:pt idx="65">
                        <c:v>5064.2</c:v>
                      </c:pt>
                      <c:pt idx="66">
                        <c:v>5062.2</c:v>
                      </c:pt>
                      <c:pt idx="67">
                        <c:v>5045.3</c:v>
                      </c:pt>
                      <c:pt idx="68">
                        <c:v>5020.5</c:v>
                      </c:pt>
                      <c:pt idx="69">
                        <c:v>5070.6000000000004</c:v>
                      </c:pt>
                      <c:pt idx="70">
                        <c:v>5044.3</c:v>
                      </c:pt>
                      <c:pt idx="71">
                        <c:v>5038.1000000000004</c:v>
                      </c:pt>
                      <c:pt idx="72">
                        <c:v>5039.3</c:v>
                      </c:pt>
                      <c:pt idx="73">
                        <c:v>5020.8</c:v>
                      </c:pt>
                      <c:pt idx="74">
                        <c:v>5036.8</c:v>
                      </c:pt>
                      <c:pt idx="75">
                        <c:v>5028.1000000000004</c:v>
                      </c:pt>
                      <c:pt idx="76">
                        <c:v>5040.3</c:v>
                      </c:pt>
                      <c:pt idx="77">
                        <c:v>5038.7</c:v>
                      </c:pt>
                      <c:pt idx="78">
                        <c:v>5008.6000000000004</c:v>
                      </c:pt>
                      <c:pt idx="79">
                        <c:v>5019.8</c:v>
                      </c:pt>
                      <c:pt idx="80">
                        <c:v>5025.8999999999996</c:v>
                      </c:pt>
                      <c:pt idx="81">
                        <c:v>5013.1000000000004</c:v>
                      </c:pt>
                      <c:pt idx="82">
                        <c:v>5010.3</c:v>
                      </c:pt>
                      <c:pt idx="83">
                        <c:v>5014.6000000000004</c:v>
                      </c:pt>
                      <c:pt idx="84">
                        <c:v>5005.7</c:v>
                      </c:pt>
                      <c:pt idx="85">
                        <c:v>4996.2</c:v>
                      </c:pt>
                      <c:pt idx="86">
                        <c:v>4999.2</c:v>
                      </c:pt>
                      <c:pt idx="87">
                        <c:v>4998.8</c:v>
                      </c:pt>
                      <c:pt idx="88">
                        <c:v>5002.6000000000004</c:v>
                      </c:pt>
                      <c:pt idx="89">
                        <c:v>4973.5</c:v>
                      </c:pt>
                      <c:pt idx="90">
                        <c:v>4988.1000000000004</c:v>
                      </c:pt>
                      <c:pt idx="91">
                        <c:v>4989.3</c:v>
                      </c:pt>
                      <c:pt idx="92">
                        <c:v>4971</c:v>
                      </c:pt>
                      <c:pt idx="93">
                        <c:v>4985</c:v>
                      </c:pt>
                      <c:pt idx="94">
                        <c:v>4974.2</c:v>
                      </c:pt>
                      <c:pt idx="95">
                        <c:v>4985.8</c:v>
                      </c:pt>
                      <c:pt idx="96">
                        <c:v>4961.6000000000004</c:v>
                      </c:pt>
                      <c:pt idx="97">
                        <c:v>4962.8</c:v>
                      </c:pt>
                      <c:pt idx="98">
                        <c:v>4975</c:v>
                      </c:pt>
                      <c:pt idx="99">
                        <c:v>4979.6000000000004</c:v>
                      </c:pt>
                      <c:pt idx="100">
                        <c:v>4947.8999999999996</c:v>
                      </c:pt>
                      <c:pt idx="101">
                        <c:v>4982.8</c:v>
                      </c:pt>
                      <c:pt idx="102">
                        <c:v>4956.3</c:v>
                      </c:pt>
                      <c:pt idx="103">
                        <c:v>4943.8999999999996</c:v>
                      </c:pt>
                      <c:pt idx="104">
                        <c:v>4935.2</c:v>
                      </c:pt>
                      <c:pt idx="105">
                        <c:v>4934.7</c:v>
                      </c:pt>
                      <c:pt idx="106">
                        <c:v>4944.3999999999996</c:v>
                      </c:pt>
                      <c:pt idx="107">
                        <c:v>4948.3</c:v>
                      </c:pt>
                      <c:pt idx="108">
                        <c:v>4941.6000000000004</c:v>
                      </c:pt>
                      <c:pt idx="109">
                        <c:v>4939.3</c:v>
                      </c:pt>
                      <c:pt idx="110">
                        <c:v>4938.8</c:v>
                      </c:pt>
                      <c:pt idx="111">
                        <c:v>4947.5</c:v>
                      </c:pt>
                      <c:pt idx="112">
                        <c:v>4925.8999999999996</c:v>
                      </c:pt>
                      <c:pt idx="113">
                        <c:v>4933.2</c:v>
                      </c:pt>
                      <c:pt idx="114">
                        <c:v>4932.3999999999996</c:v>
                      </c:pt>
                      <c:pt idx="115">
                        <c:v>4925.6000000000004</c:v>
                      </c:pt>
                      <c:pt idx="116">
                        <c:v>4923.8</c:v>
                      </c:pt>
                      <c:pt idx="117">
                        <c:v>4912.5</c:v>
                      </c:pt>
                      <c:pt idx="118">
                        <c:v>4915.7</c:v>
                      </c:pt>
                      <c:pt idx="119">
                        <c:v>4909.2</c:v>
                      </c:pt>
                      <c:pt idx="120">
                        <c:v>4919.2</c:v>
                      </c:pt>
                      <c:pt idx="121">
                        <c:v>4902.6000000000004</c:v>
                      </c:pt>
                      <c:pt idx="122">
                        <c:v>4916.8999999999996</c:v>
                      </c:pt>
                      <c:pt idx="123">
                        <c:v>4895.1000000000004</c:v>
                      </c:pt>
                      <c:pt idx="124">
                        <c:v>4887.1000000000004</c:v>
                      </c:pt>
                      <c:pt idx="125">
                        <c:v>4898.5</c:v>
                      </c:pt>
                      <c:pt idx="126">
                        <c:v>4904.8</c:v>
                      </c:pt>
                      <c:pt idx="127">
                        <c:v>4902.6000000000004</c:v>
                      </c:pt>
                      <c:pt idx="128">
                        <c:v>4882.5</c:v>
                      </c:pt>
                      <c:pt idx="129">
                        <c:v>4876.6000000000004</c:v>
                      </c:pt>
                      <c:pt idx="130">
                        <c:v>4869</c:v>
                      </c:pt>
                      <c:pt idx="131">
                        <c:v>4880.6000000000004</c:v>
                      </c:pt>
                      <c:pt idx="132">
                        <c:v>4867.2</c:v>
                      </c:pt>
                      <c:pt idx="133">
                        <c:v>4869.3</c:v>
                      </c:pt>
                      <c:pt idx="134">
                        <c:v>4860</c:v>
                      </c:pt>
                      <c:pt idx="135">
                        <c:v>4854.7</c:v>
                      </c:pt>
                      <c:pt idx="136">
                        <c:v>4873</c:v>
                      </c:pt>
                      <c:pt idx="137">
                        <c:v>4870.3999999999996</c:v>
                      </c:pt>
                      <c:pt idx="138">
                        <c:v>4861.2</c:v>
                      </c:pt>
                      <c:pt idx="139">
                        <c:v>4843.5</c:v>
                      </c:pt>
                      <c:pt idx="140">
                        <c:v>4837.8</c:v>
                      </c:pt>
                      <c:pt idx="141">
                        <c:v>4835.6000000000004</c:v>
                      </c:pt>
                      <c:pt idx="142">
                        <c:v>4859.1000000000004</c:v>
                      </c:pt>
                      <c:pt idx="143">
                        <c:v>4854.3</c:v>
                      </c:pt>
                      <c:pt idx="144">
                        <c:v>4822.7</c:v>
                      </c:pt>
                      <c:pt idx="145">
                        <c:v>4841.2</c:v>
                      </c:pt>
                      <c:pt idx="146">
                        <c:v>4839.2</c:v>
                      </c:pt>
                      <c:pt idx="147">
                        <c:v>4830.2</c:v>
                      </c:pt>
                      <c:pt idx="148">
                        <c:v>4828.8999999999996</c:v>
                      </c:pt>
                      <c:pt idx="149">
                        <c:v>4825</c:v>
                      </c:pt>
                      <c:pt idx="150">
                        <c:v>4836.1000000000004</c:v>
                      </c:pt>
                      <c:pt idx="151">
                        <c:v>4829.1000000000004</c:v>
                      </c:pt>
                      <c:pt idx="152">
                        <c:v>4827</c:v>
                      </c:pt>
                      <c:pt idx="153">
                        <c:v>4837</c:v>
                      </c:pt>
                      <c:pt idx="154">
                        <c:v>4825</c:v>
                      </c:pt>
                      <c:pt idx="155">
                        <c:v>4816.3</c:v>
                      </c:pt>
                      <c:pt idx="156">
                        <c:v>4835.3</c:v>
                      </c:pt>
                      <c:pt idx="157">
                        <c:v>4830.8999999999996</c:v>
                      </c:pt>
                      <c:pt idx="158">
                        <c:v>4825.8999999999996</c:v>
                      </c:pt>
                      <c:pt idx="159">
                        <c:v>4832.8</c:v>
                      </c:pt>
                      <c:pt idx="160">
                        <c:v>4820.7</c:v>
                      </c:pt>
                      <c:pt idx="161">
                        <c:v>4824.7</c:v>
                      </c:pt>
                      <c:pt idx="162">
                        <c:v>4826.8</c:v>
                      </c:pt>
                      <c:pt idx="163">
                        <c:v>4824.8999999999996</c:v>
                      </c:pt>
                      <c:pt idx="164">
                        <c:v>4826.2</c:v>
                      </c:pt>
                      <c:pt idx="165">
                        <c:v>4811.8999999999996</c:v>
                      </c:pt>
                      <c:pt idx="166">
                        <c:v>4816.8999999999996</c:v>
                      </c:pt>
                      <c:pt idx="167">
                        <c:v>4824.8</c:v>
                      </c:pt>
                      <c:pt idx="168">
                        <c:v>4808.5</c:v>
                      </c:pt>
                      <c:pt idx="169">
                        <c:v>4805.7</c:v>
                      </c:pt>
                      <c:pt idx="170">
                        <c:v>4819.8999999999996</c:v>
                      </c:pt>
                      <c:pt idx="171">
                        <c:v>4794.3999999999996</c:v>
                      </c:pt>
                      <c:pt idx="172">
                        <c:v>4798.2</c:v>
                      </c:pt>
                      <c:pt idx="173">
                        <c:v>4808</c:v>
                      </c:pt>
                      <c:pt idx="174">
                        <c:v>4798.7</c:v>
                      </c:pt>
                      <c:pt idx="175">
                        <c:v>4804.5</c:v>
                      </c:pt>
                      <c:pt idx="176">
                        <c:v>4803.7</c:v>
                      </c:pt>
                      <c:pt idx="177">
                        <c:v>4808.1000000000004</c:v>
                      </c:pt>
                      <c:pt idx="178">
                        <c:v>4794.3</c:v>
                      </c:pt>
                      <c:pt idx="179">
                        <c:v>4782.6000000000004</c:v>
                      </c:pt>
                      <c:pt idx="180">
                        <c:v>4788.7</c:v>
                      </c:pt>
                      <c:pt idx="181">
                        <c:v>4784.6000000000004</c:v>
                      </c:pt>
                      <c:pt idx="182">
                        <c:v>4813.3</c:v>
                      </c:pt>
                      <c:pt idx="183">
                        <c:v>4799.1000000000004</c:v>
                      </c:pt>
                      <c:pt idx="184">
                        <c:v>4788</c:v>
                      </c:pt>
                      <c:pt idx="185">
                        <c:v>4779.8999999999996</c:v>
                      </c:pt>
                      <c:pt idx="186">
                        <c:v>4805.3</c:v>
                      </c:pt>
                      <c:pt idx="187">
                        <c:v>4788.6000000000004</c:v>
                      </c:pt>
                      <c:pt idx="188">
                        <c:v>4787</c:v>
                      </c:pt>
                      <c:pt idx="189">
                        <c:v>4771.8999999999996</c:v>
                      </c:pt>
                      <c:pt idx="190">
                        <c:v>4767.6000000000004</c:v>
                      </c:pt>
                      <c:pt idx="191">
                        <c:v>4776.5</c:v>
                      </c:pt>
                      <c:pt idx="192">
                        <c:v>4767.6000000000004</c:v>
                      </c:pt>
                      <c:pt idx="193">
                        <c:v>4773.6000000000004</c:v>
                      </c:pt>
                      <c:pt idx="194">
                        <c:v>4782</c:v>
                      </c:pt>
                      <c:pt idx="195">
                        <c:v>4774.5</c:v>
                      </c:pt>
                      <c:pt idx="196">
                        <c:v>4780.6000000000004</c:v>
                      </c:pt>
                      <c:pt idx="197">
                        <c:v>4776.1000000000004</c:v>
                      </c:pt>
                      <c:pt idx="198">
                        <c:v>4776.6000000000004</c:v>
                      </c:pt>
                      <c:pt idx="199">
                        <c:v>4757.7</c:v>
                      </c:pt>
                      <c:pt idx="200">
                        <c:v>4775.3</c:v>
                      </c:pt>
                      <c:pt idx="201">
                        <c:v>4754</c:v>
                      </c:pt>
                      <c:pt idx="202">
                        <c:v>4757.8999999999996</c:v>
                      </c:pt>
                      <c:pt idx="203">
                        <c:v>4755</c:v>
                      </c:pt>
                      <c:pt idx="204">
                        <c:v>4774.3</c:v>
                      </c:pt>
                      <c:pt idx="205">
                        <c:v>4780.1000000000004</c:v>
                      </c:pt>
                      <c:pt idx="206">
                        <c:v>4760.5</c:v>
                      </c:pt>
                      <c:pt idx="207">
                        <c:v>4763.6000000000004</c:v>
                      </c:pt>
                      <c:pt idx="208">
                        <c:v>4769.2</c:v>
                      </c:pt>
                      <c:pt idx="209">
                        <c:v>4771.6000000000004</c:v>
                      </c:pt>
                      <c:pt idx="210">
                        <c:v>4774</c:v>
                      </c:pt>
                      <c:pt idx="211">
                        <c:v>4768.1000000000004</c:v>
                      </c:pt>
                      <c:pt idx="212">
                        <c:v>4761.3</c:v>
                      </c:pt>
                      <c:pt idx="213">
                        <c:v>4775.7</c:v>
                      </c:pt>
                      <c:pt idx="214">
                        <c:v>4772.7</c:v>
                      </c:pt>
                      <c:pt idx="215">
                        <c:v>4762.6000000000004</c:v>
                      </c:pt>
                      <c:pt idx="216">
                        <c:v>4763.6000000000004</c:v>
                      </c:pt>
                      <c:pt idx="217">
                        <c:v>4759.5</c:v>
                      </c:pt>
                      <c:pt idx="218">
                        <c:v>4763.1000000000004</c:v>
                      </c:pt>
                      <c:pt idx="219">
                        <c:v>4751.1000000000004</c:v>
                      </c:pt>
                      <c:pt idx="220">
                        <c:v>4756.5</c:v>
                      </c:pt>
                      <c:pt idx="221">
                        <c:v>4756</c:v>
                      </c:pt>
                      <c:pt idx="222">
                        <c:v>4756.8999999999996</c:v>
                      </c:pt>
                      <c:pt idx="223">
                        <c:v>4742.2</c:v>
                      </c:pt>
                      <c:pt idx="224">
                        <c:v>4753.3999999999996</c:v>
                      </c:pt>
                      <c:pt idx="225">
                        <c:v>4748.5</c:v>
                      </c:pt>
                      <c:pt idx="226">
                        <c:v>4759.6000000000004</c:v>
                      </c:pt>
                      <c:pt idx="227">
                        <c:v>4750.3</c:v>
                      </c:pt>
                      <c:pt idx="228">
                        <c:v>4741.1000000000004</c:v>
                      </c:pt>
                      <c:pt idx="229">
                        <c:v>4740.8</c:v>
                      </c:pt>
                      <c:pt idx="230">
                        <c:v>4759.3999999999996</c:v>
                      </c:pt>
                      <c:pt idx="231">
                        <c:v>4743.8999999999996</c:v>
                      </c:pt>
                      <c:pt idx="232">
                        <c:v>4746.2</c:v>
                      </c:pt>
                      <c:pt idx="233">
                        <c:v>4747</c:v>
                      </c:pt>
                      <c:pt idx="234">
                        <c:v>4733.2</c:v>
                      </c:pt>
                      <c:pt idx="235">
                        <c:v>4729.8</c:v>
                      </c:pt>
                      <c:pt idx="236">
                        <c:v>4723.2</c:v>
                      </c:pt>
                      <c:pt idx="237">
                        <c:v>4710.3</c:v>
                      </c:pt>
                      <c:pt idx="238">
                        <c:v>4734.3</c:v>
                      </c:pt>
                      <c:pt idx="239">
                        <c:v>4749.7</c:v>
                      </c:pt>
                      <c:pt idx="240">
                        <c:v>4744.5</c:v>
                      </c:pt>
                      <c:pt idx="241">
                        <c:v>4740</c:v>
                      </c:pt>
                      <c:pt idx="242">
                        <c:v>4752.1000000000004</c:v>
                      </c:pt>
                      <c:pt idx="243">
                        <c:v>4727.3999999999996</c:v>
                      </c:pt>
                      <c:pt idx="244">
                        <c:v>4743.7</c:v>
                      </c:pt>
                      <c:pt idx="245">
                        <c:v>4744.6000000000004</c:v>
                      </c:pt>
                      <c:pt idx="246">
                        <c:v>4737.2</c:v>
                      </c:pt>
                      <c:pt idx="247">
                        <c:v>4731.6000000000004</c:v>
                      </c:pt>
                      <c:pt idx="248">
                        <c:v>4732.8</c:v>
                      </c:pt>
                      <c:pt idx="249">
                        <c:v>4750.8</c:v>
                      </c:pt>
                      <c:pt idx="250">
                        <c:v>4710.3999999999996</c:v>
                      </c:pt>
                      <c:pt idx="251">
                        <c:v>4722.3</c:v>
                      </c:pt>
                      <c:pt idx="252">
                        <c:v>4723.8</c:v>
                      </c:pt>
                      <c:pt idx="253">
                        <c:v>4734.1000000000004</c:v>
                      </c:pt>
                      <c:pt idx="254">
                        <c:v>4733.6000000000004</c:v>
                      </c:pt>
                      <c:pt idx="255">
                        <c:v>4727.7</c:v>
                      </c:pt>
                      <c:pt idx="256">
                        <c:v>4730.6000000000004</c:v>
                      </c:pt>
                      <c:pt idx="257">
                        <c:v>4725.8</c:v>
                      </c:pt>
                      <c:pt idx="258">
                        <c:v>4718.6000000000004</c:v>
                      </c:pt>
                      <c:pt idx="259">
                        <c:v>4726.6000000000004</c:v>
                      </c:pt>
                      <c:pt idx="260">
                        <c:v>4746.5</c:v>
                      </c:pt>
                      <c:pt idx="261">
                        <c:v>4720.7</c:v>
                      </c:pt>
                      <c:pt idx="262">
                        <c:v>4727.2</c:v>
                      </c:pt>
                      <c:pt idx="263">
                        <c:v>4716.2</c:v>
                      </c:pt>
                      <c:pt idx="264">
                        <c:v>4712.5</c:v>
                      </c:pt>
                      <c:pt idx="265">
                        <c:v>4694.3</c:v>
                      </c:pt>
                      <c:pt idx="266">
                        <c:v>4701.3</c:v>
                      </c:pt>
                      <c:pt idx="267">
                        <c:v>4710.8999999999996</c:v>
                      </c:pt>
                      <c:pt idx="268">
                        <c:v>4702.6000000000004</c:v>
                      </c:pt>
                      <c:pt idx="269">
                        <c:v>4716.1000000000004</c:v>
                      </c:pt>
                      <c:pt idx="270">
                        <c:v>4710</c:v>
                      </c:pt>
                      <c:pt idx="271">
                        <c:v>4720.5</c:v>
                      </c:pt>
                      <c:pt idx="272">
                        <c:v>4730.3999999999996</c:v>
                      </c:pt>
                      <c:pt idx="273">
                        <c:v>4715.6000000000004</c:v>
                      </c:pt>
                      <c:pt idx="274">
                        <c:v>4719.8</c:v>
                      </c:pt>
                      <c:pt idx="275">
                        <c:v>4710.8</c:v>
                      </c:pt>
                      <c:pt idx="276">
                        <c:v>4718.2</c:v>
                      </c:pt>
                      <c:pt idx="277">
                        <c:v>4719.3</c:v>
                      </c:pt>
                      <c:pt idx="278">
                        <c:v>4717.1000000000004</c:v>
                      </c:pt>
                      <c:pt idx="279">
                        <c:v>4690.8999999999996</c:v>
                      </c:pt>
                      <c:pt idx="280">
                        <c:v>4720.8</c:v>
                      </c:pt>
                      <c:pt idx="281">
                        <c:v>4704.5</c:v>
                      </c:pt>
                      <c:pt idx="282">
                        <c:v>4732.3</c:v>
                      </c:pt>
                      <c:pt idx="283">
                        <c:v>4712.6000000000004</c:v>
                      </c:pt>
                      <c:pt idx="284">
                        <c:v>4710.7</c:v>
                      </c:pt>
                      <c:pt idx="285">
                        <c:v>4718.3</c:v>
                      </c:pt>
                      <c:pt idx="286">
                        <c:v>4716.8999999999996</c:v>
                      </c:pt>
                      <c:pt idx="287">
                        <c:v>4710.7</c:v>
                      </c:pt>
                      <c:pt idx="288">
                        <c:v>4685.7</c:v>
                      </c:pt>
                      <c:pt idx="289">
                        <c:v>4705.5</c:v>
                      </c:pt>
                      <c:pt idx="290">
                        <c:v>4700.3</c:v>
                      </c:pt>
                      <c:pt idx="291">
                        <c:v>4703.1000000000004</c:v>
                      </c:pt>
                      <c:pt idx="292">
                        <c:v>4700.3999999999996</c:v>
                      </c:pt>
                      <c:pt idx="293">
                        <c:v>4710.7</c:v>
                      </c:pt>
                      <c:pt idx="294">
                        <c:v>4709</c:v>
                      </c:pt>
                      <c:pt idx="295">
                        <c:v>4692.1000000000004</c:v>
                      </c:pt>
                      <c:pt idx="296">
                        <c:v>4696.3</c:v>
                      </c:pt>
                      <c:pt idx="297">
                        <c:v>4690.3999999999996</c:v>
                      </c:pt>
                      <c:pt idx="298">
                        <c:v>4705.2</c:v>
                      </c:pt>
                      <c:pt idx="299">
                        <c:v>4702.5</c:v>
                      </c:pt>
                      <c:pt idx="300">
                        <c:v>4702.3</c:v>
                      </c:pt>
                      <c:pt idx="301">
                        <c:v>4721.5</c:v>
                      </c:pt>
                      <c:pt idx="302">
                        <c:v>4708.8999999999996</c:v>
                      </c:pt>
                      <c:pt idx="303">
                        <c:v>4711.3</c:v>
                      </c:pt>
                      <c:pt idx="304">
                        <c:v>4698</c:v>
                      </c:pt>
                      <c:pt idx="305">
                        <c:v>4683.3999999999996</c:v>
                      </c:pt>
                      <c:pt idx="306">
                        <c:v>4694.3999999999996</c:v>
                      </c:pt>
                      <c:pt idx="307">
                        <c:v>4691</c:v>
                      </c:pt>
                      <c:pt idx="308">
                        <c:v>4693.3999999999996</c:v>
                      </c:pt>
                      <c:pt idx="309">
                        <c:v>4696.3999999999996</c:v>
                      </c:pt>
                      <c:pt idx="310">
                        <c:v>4679.7</c:v>
                      </c:pt>
                      <c:pt idx="311">
                        <c:v>4692.8999999999996</c:v>
                      </c:pt>
                      <c:pt idx="312">
                        <c:v>4686.5</c:v>
                      </c:pt>
                      <c:pt idx="313">
                        <c:v>4703.8</c:v>
                      </c:pt>
                      <c:pt idx="314">
                        <c:v>4697.6000000000004</c:v>
                      </c:pt>
                      <c:pt idx="315">
                        <c:v>4692.5</c:v>
                      </c:pt>
                      <c:pt idx="316">
                        <c:v>4698.8999999999996</c:v>
                      </c:pt>
                      <c:pt idx="317">
                        <c:v>4688.5</c:v>
                      </c:pt>
                      <c:pt idx="318">
                        <c:v>4692.7</c:v>
                      </c:pt>
                      <c:pt idx="319">
                        <c:v>4680.6000000000004</c:v>
                      </c:pt>
                      <c:pt idx="320">
                        <c:v>4682.6000000000004</c:v>
                      </c:pt>
                      <c:pt idx="321">
                        <c:v>4679.3999999999996</c:v>
                      </c:pt>
                      <c:pt idx="322">
                        <c:v>4696.6000000000004</c:v>
                      </c:pt>
                      <c:pt idx="323">
                        <c:v>4682.8999999999996</c:v>
                      </c:pt>
                      <c:pt idx="324">
                        <c:v>4691.1000000000004</c:v>
                      </c:pt>
                      <c:pt idx="325">
                        <c:v>4688.6000000000004</c:v>
                      </c:pt>
                      <c:pt idx="326">
                        <c:v>4690.5</c:v>
                      </c:pt>
                      <c:pt idx="327">
                        <c:v>4672.8999999999996</c:v>
                      </c:pt>
                      <c:pt idx="328">
                        <c:v>4680.1000000000004</c:v>
                      </c:pt>
                      <c:pt idx="329">
                        <c:v>4675.5</c:v>
                      </c:pt>
                      <c:pt idx="330">
                        <c:v>4680.8</c:v>
                      </c:pt>
                      <c:pt idx="331">
                        <c:v>4671.1000000000004</c:v>
                      </c:pt>
                      <c:pt idx="332">
                        <c:v>4684.3</c:v>
                      </c:pt>
                      <c:pt idx="333">
                        <c:v>4682.3999999999996</c:v>
                      </c:pt>
                      <c:pt idx="334">
                        <c:v>4679.3</c:v>
                      </c:pt>
                      <c:pt idx="335">
                        <c:v>4673.7</c:v>
                      </c:pt>
                      <c:pt idx="336">
                        <c:v>4669.5</c:v>
                      </c:pt>
                      <c:pt idx="337">
                        <c:v>4665.3999999999996</c:v>
                      </c:pt>
                      <c:pt idx="338">
                        <c:v>4679</c:v>
                      </c:pt>
                      <c:pt idx="339">
                        <c:v>4668.8999999999996</c:v>
                      </c:pt>
                      <c:pt idx="340">
                        <c:v>4676.1000000000004</c:v>
                      </c:pt>
                      <c:pt idx="341">
                        <c:v>4679.2</c:v>
                      </c:pt>
                      <c:pt idx="342">
                        <c:v>4686.1000000000004</c:v>
                      </c:pt>
                      <c:pt idx="343">
                        <c:v>4678</c:v>
                      </c:pt>
                      <c:pt idx="344">
                        <c:v>4675.6000000000004</c:v>
                      </c:pt>
                      <c:pt idx="345">
                        <c:v>4677.5</c:v>
                      </c:pt>
                      <c:pt idx="346">
                        <c:v>4681.1000000000004</c:v>
                      </c:pt>
                      <c:pt idx="347">
                        <c:v>4667</c:v>
                      </c:pt>
                      <c:pt idx="348">
                        <c:v>4667.3</c:v>
                      </c:pt>
                      <c:pt idx="349">
                        <c:v>4682.7</c:v>
                      </c:pt>
                      <c:pt idx="350">
                        <c:v>4671.3</c:v>
                      </c:pt>
                      <c:pt idx="351">
                        <c:v>4671.3999999999996</c:v>
                      </c:pt>
                      <c:pt idx="352">
                        <c:v>4690.1000000000004</c:v>
                      </c:pt>
                      <c:pt idx="353">
                        <c:v>4663</c:v>
                      </c:pt>
                      <c:pt idx="354">
                        <c:v>4664.8</c:v>
                      </c:pt>
                      <c:pt idx="355">
                        <c:v>4689.8999999999996</c:v>
                      </c:pt>
                      <c:pt idx="356">
                        <c:v>4693.1000000000004</c:v>
                      </c:pt>
                      <c:pt idx="357">
                        <c:v>4663.6000000000004</c:v>
                      </c:pt>
                      <c:pt idx="358">
                        <c:v>4667.2</c:v>
                      </c:pt>
                      <c:pt idx="359">
                        <c:v>4681.3</c:v>
                      </c:pt>
                      <c:pt idx="360">
                        <c:v>4658.1000000000004</c:v>
                      </c:pt>
                      <c:pt idx="361">
                        <c:v>4657.3</c:v>
                      </c:pt>
                      <c:pt idx="362">
                        <c:v>4669.6000000000004</c:v>
                      </c:pt>
                      <c:pt idx="363">
                        <c:v>4672</c:v>
                      </c:pt>
                      <c:pt idx="364">
                        <c:v>4665.8999999999996</c:v>
                      </c:pt>
                      <c:pt idx="365">
                        <c:v>4664.6000000000004</c:v>
                      </c:pt>
                      <c:pt idx="366">
                        <c:v>4668.8999999999996</c:v>
                      </c:pt>
                      <c:pt idx="367">
                        <c:v>4669.8999999999996</c:v>
                      </c:pt>
                      <c:pt idx="368">
                        <c:v>4654.5</c:v>
                      </c:pt>
                      <c:pt idx="369">
                        <c:v>4653.3</c:v>
                      </c:pt>
                      <c:pt idx="370">
                        <c:v>4667.5</c:v>
                      </c:pt>
                      <c:pt idx="371">
                        <c:v>4646.8</c:v>
                      </c:pt>
                      <c:pt idx="372">
                        <c:v>4670.2</c:v>
                      </c:pt>
                      <c:pt idx="373">
                        <c:v>4665</c:v>
                      </c:pt>
                      <c:pt idx="374">
                        <c:v>4674.7</c:v>
                      </c:pt>
                      <c:pt idx="375">
                        <c:v>4680.8999999999996</c:v>
                      </c:pt>
                      <c:pt idx="376">
                        <c:v>4656.2</c:v>
                      </c:pt>
                      <c:pt idx="377">
                        <c:v>4660.1000000000004</c:v>
                      </c:pt>
                      <c:pt idx="378">
                        <c:v>4672.8999999999996</c:v>
                      </c:pt>
                      <c:pt idx="379">
                        <c:v>4672.2</c:v>
                      </c:pt>
                      <c:pt idx="380">
                        <c:v>4666.2</c:v>
                      </c:pt>
                      <c:pt idx="381">
                        <c:v>4652.8</c:v>
                      </c:pt>
                      <c:pt idx="382">
                        <c:v>4667.6000000000004</c:v>
                      </c:pt>
                      <c:pt idx="383">
                        <c:v>4655</c:v>
                      </c:pt>
                      <c:pt idx="384">
                        <c:v>4655.6000000000004</c:v>
                      </c:pt>
                      <c:pt idx="385">
                        <c:v>4652</c:v>
                      </c:pt>
                      <c:pt idx="386">
                        <c:v>4652.7</c:v>
                      </c:pt>
                      <c:pt idx="387">
                        <c:v>4659.6000000000004</c:v>
                      </c:pt>
                      <c:pt idx="388">
                        <c:v>4664.5</c:v>
                      </c:pt>
                      <c:pt idx="389">
                        <c:v>4653.8</c:v>
                      </c:pt>
                      <c:pt idx="390">
                        <c:v>4649.6000000000004</c:v>
                      </c:pt>
                      <c:pt idx="391">
                        <c:v>4655.2</c:v>
                      </c:pt>
                      <c:pt idx="392">
                        <c:v>4670.8999999999996</c:v>
                      </c:pt>
                      <c:pt idx="393">
                        <c:v>4681.6000000000004</c:v>
                      </c:pt>
                      <c:pt idx="394">
                        <c:v>4667.2</c:v>
                      </c:pt>
                      <c:pt idx="395">
                        <c:v>4650.3999999999996</c:v>
                      </c:pt>
                      <c:pt idx="396">
                        <c:v>4661.8</c:v>
                      </c:pt>
                      <c:pt idx="397">
                        <c:v>4645.1000000000004</c:v>
                      </c:pt>
                      <c:pt idx="398">
                        <c:v>4664.3999999999996</c:v>
                      </c:pt>
                      <c:pt idx="399">
                        <c:v>4670.3999999999996</c:v>
                      </c:pt>
                      <c:pt idx="400">
                        <c:v>4680.7</c:v>
                      </c:pt>
                      <c:pt idx="401">
                        <c:v>4654.2</c:v>
                      </c:pt>
                      <c:pt idx="402">
                        <c:v>4669.2</c:v>
                      </c:pt>
                      <c:pt idx="403">
                        <c:v>4645.5</c:v>
                      </c:pt>
                      <c:pt idx="404">
                        <c:v>4682</c:v>
                      </c:pt>
                      <c:pt idx="405">
                        <c:v>4649.3</c:v>
                      </c:pt>
                      <c:pt idx="406">
                        <c:v>4668.2</c:v>
                      </c:pt>
                      <c:pt idx="407">
                        <c:v>4659.3999999999996</c:v>
                      </c:pt>
                      <c:pt idx="408">
                        <c:v>4660.1000000000004</c:v>
                      </c:pt>
                      <c:pt idx="409">
                        <c:v>4664.1000000000004</c:v>
                      </c:pt>
                      <c:pt idx="410">
                        <c:v>4657.8999999999996</c:v>
                      </c:pt>
                      <c:pt idx="411">
                        <c:v>4669.7</c:v>
                      </c:pt>
                      <c:pt idx="412">
                        <c:v>4658.8999999999996</c:v>
                      </c:pt>
                      <c:pt idx="413">
                        <c:v>4668.7</c:v>
                      </c:pt>
                      <c:pt idx="414">
                        <c:v>4658.2</c:v>
                      </c:pt>
                      <c:pt idx="415">
                        <c:v>4652.3</c:v>
                      </c:pt>
                      <c:pt idx="416">
                        <c:v>4661.6000000000004</c:v>
                      </c:pt>
                      <c:pt idx="417">
                        <c:v>4652.8999999999996</c:v>
                      </c:pt>
                      <c:pt idx="418">
                        <c:v>4657.8</c:v>
                      </c:pt>
                      <c:pt idx="419">
                        <c:v>4663.1000000000004</c:v>
                      </c:pt>
                      <c:pt idx="420">
                        <c:v>4663.6000000000004</c:v>
                      </c:pt>
                      <c:pt idx="421">
                        <c:v>4653</c:v>
                      </c:pt>
                      <c:pt idx="422">
                        <c:v>4678.6000000000004</c:v>
                      </c:pt>
                      <c:pt idx="423">
                        <c:v>4674.2</c:v>
                      </c:pt>
                      <c:pt idx="424">
                        <c:v>4647.3</c:v>
                      </c:pt>
                      <c:pt idx="425">
                        <c:v>4648.8</c:v>
                      </c:pt>
                      <c:pt idx="426">
                        <c:v>4682.2</c:v>
                      </c:pt>
                      <c:pt idx="427">
                        <c:v>4659.5</c:v>
                      </c:pt>
                      <c:pt idx="428">
                        <c:v>4644.8</c:v>
                      </c:pt>
                      <c:pt idx="429">
                        <c:v>4656.5</c:v>
                      </c:pt>
                      <c:pt idx="430">
                        <c:v>4657.3</c:v>
                      </c:pt>
                      <c:pt idx="431">
                        <c:v>4661.3</c:v>
                      </c:pt>
                      <c:pt idx="432">
                        <c:v>4662</c:v>
                      </c:pt>
                      <c:pt idx="433">
                        <c:v>4660.6000000000004</c:v>
                      </c:pt>
                      <c:pt idx="434">
                        <c:v>4655</c:v>
                      </c:pt>
                      <c:pt idx="435">
                        <c:v>4651.1000000000004</c:v>
                      </c:pt>
                      <c:pt idx="436">
                        <c:v>4652.8</c:v>
                      </c:pt>
                      <c:pt idx="437">
                        <c:v>4650.3</c:v>
                      </c:pt>
                      <c:pt idx="438">
                        <c:v>4654.5</c:v>
                      </c:pt>
                      <c:pt idx="439">
                        <c:v>4661.1000000000004</c:v>
                      </c:pt>
                      <c:pt idx="440">
                        <c:v>4650.8999999999996</c:v>
                      </c:pt>
                      <c:pt idx="441">
                        <c:v>4653.8999999999996</c:v>
                      </c:pt>
                      <c:pt idx="442">
                        <c:v>4639.1000000000004</c:v>
                      </c:pt>
                      <c:pt idx="443">
                        <c:v>4649.1000000000004</c:v>
                      </c:pt>
                      <c:pt idx="444">
                        <c:v>4667.3</c:v>
                      </c:pt>
                      <c:pt idx="445">
                        <c:v>4653</c:v>
                      </c:pt>
                      <c:pt idx="446">
                        <c:v>4643.8</c:v>
                      </c:pt>
                      <c:pt idx="447">
                        <c:v>4658.6000000000004</c:v>
                      </c:pt>
                      <c:pt idx="448">
                        <c:v>4638.5</c:v>
                      </c:pt>
                      <c:pt idx="449">
                        <c:v>4655.8</c:v>
                      </c:pt>
                      <c:pt idx="450">
                        <c:v>4653.3999999999996</c:v>
                      </c:pt>
                      <c:pt idx="451">
                        <c:v>4645.8</c:v>
                      </c:pt>
                      <c:pt idx="452">
                        <c:v>4634.2</c:v>
                      </c:pt>
                      <c:pt idx="453">
                        <c:v>4649.3</c:v>
                      </c:pt>
                      <c:pt idx="454">
                        <c:v>4659.2</c:v>
                      </c:pt>
                      <c:pt idx="455">
                        <c:v>4657.3</c:v>
                      </c:pt>
                      <c:pt idx="456">
                        <c:v>4662.6000000000004</c:v>
                      </c:pt>
                      <c:pt idx="457">
                        <c:v>4654.1000000000004</c:v>
                      </c:pt>
                      <c:pt idx="458">
                        <c:v>4632.2</c:v>
                      </c:pt>
                      <c:pt idx="459">
                        <c:v>4643.8999999999996</c:v>
                      </c:pt>
                      <c:pt idx="460">
                        <c:v>4640.7</c:v>
                      </c:pt>
                      <c:pt idx="461">
                        <c:v>4634.8999999999996</c:v>
                      </c:pt>
                      <c:pt idx="462">
                        <c:v>4655.1000000000004</c:v>
                      </c:pt>
                      <c:pt idx="463">
                        <c:v>4652.5</c:v>
                      </c:pt>
                      <c:pt idx="464">
                        <c:v>4650.5</c:v>
                      </c:pt>
                      <c:pt idx="465">
                        <c:v>4651.1000000000004</c:v>
                      </c:pt>
                      <c:pt idx="466">
                        <c:v>4638.6000000000004</c:v>
                      </c:pt>
                      <c:pt idx="467">
                        <c:v>4648.3999999999996</c:v>
                      </c:pt>
                      <c:pt idx="468">
                        <c:v>4642</c:v>
                      </c:pt>
                      <c:pt idx="469">
                        <c:v>4653.7</c:v>
                      </c:pt>
                      <c:pt idx="470">
                        <c:v>4652.5</c:v>
                      </c:pt>
                      <c:pt idx="471">
                        <c:v>4649.6000000000004</c:v>
                      </c:pt>
                      <c:pt idx="472">
                        <c:v>4651.8999999999996</c:v>
                      </c:pt>
                      <c:pt idx="473">
                        <c:v>4645.5</c:v>
                      </c:pt>
                      <c:pt idx="474">
                        <c:v>4647.2</c:v>
                      </c:pt>
                      <c:pt idx="475">
                        <c:v>4642.2</c:v>
                      </c:pt>
                      <c:pt idx="476">
                        <c:v>4647.3999999999996</c:v>
                      </c:pt>
                      <c:pt idx="477">
                        <c:v>4662.8999999999996</c:v>
                      </c:pt>
                      <c:pt idx="478">
                        <c:v>4644.7</c:v>
                      </c:pt>
                      <c:pt idx="479">
                        <c:v>4649.8999999999996</c:v>
                      </c:pt>
                      <c:pt idx="480">
                        <c:v>4629.1000000000004</c:v>
                      </c:pt>
                      <c:pt idx="481">
                        <c:v>4632.3999999999996</c:v>
                      </c:pt>
                      <c:pt idx="482">
                        <c:v>4645</c:v>
                      </c:pt>
                      <c:pt idx="483">
                        <c:v>4640</c:v>
                      </c:pt>
                      <c:pt idx="484">
                        <c:v>4658.8</c:v>
                      </c:pt>
                      <c:pt idx="485">
                        <c:v>4656.2</c:v>
                      </c:pt>
                      <c:pt idx="486">
                        <c:v>4650.2</c:v>
                      </c:pt>
                      <c:pt idx="487">
                        <c:v>4658.3</c:v>
                      </c:pt>
                      <c:pt idx="488">
                        <c:v>4637.3999999999996</c:v>
                      </c:pt>
                      <c:pt idx="489">
                        <c:v>4639.8</c:v>
                      </c:pt>
                      <c:pt idx="490">
                        <c:v>4642.6000000000004</c:v>
                      </c:pt>
                      <c:pt idx="491">
                        <c:v>4648.3999999999996</c:v>
                      </c:pt>
                      <c:pt idx="492">
                        <c:v>4647.5</c:v>
                      </c:pt>
                      <c:pt idx="493">
                        <c:v>4648.1000000000004</c:v>
                      </c:pt>
                      <c:pt idx="494">
                        <c:v>4650.1000000000004</c:v>
                      </c:pt>
                      <c:pt idx="495">
                        <c:v>4642.8</c:v>
                      </c:pt>
                      <c:pt idx="496">
                        <c:v>4636.2</c:v>
                      </c:pt>
                      <c:pt idx="497">
                        <c:v>4643.3</c:v>
                      </c:pt>
                      <c:pt idx="498">
                        <c:v>4641.8</c:v>
                      </c:pt>
                      <c:pt idx="499">
                        <c:v>4638.1000000000004</c:v>
                      </c:pt>
                      <c:pt idx="500">
                        <c:v>4635.7</c:v>
                      </c:pt>
                      <c:pt idx="501">
                        <c:v>4634.6000000000004</c:v>
                      </c:pt>
                      <c:pt idx="502">
                        <c:v>4638.5</c:v>
                      </c:pt>
                      <c:pt idx="503">
                        <c:v>4646.5</c:v>
                      </c:pt>
                      <c:pt idx="504">
                        <c:v>4644.8999999999996</c:v>
                      </c:pt>
                      <c:pt idx="505">
                        <c:v>4652.8999999999996</c:v>
                      </c:pt>
                      <c:pt idx="506">
                        <c:v>4638.7</c:v>
                      </c:pt>
                      <c:pt idx="507">
                        <c:v>4646.5</c:v>
                      </c:pt>
                      <c:pt idx="508">
                        <c:v>4646.8999999999996</c:v>
                      </c:pt>
                      <c:pt idx="509">
                        <c:v>4644.8999999999996</c:v>
                      </c:pt>
                      <c:pt idx="510">
                        <c:v>4645.5</c:v>
                      </c:pt>
                      <c:pt idx="511">
                        <c:v>4638.5</c:v>
                      </c:pt>
                      <c:pt idx="512">
                        <c:v>4647.5</c:v>
                      </c:pt>
                      <c:pt idx="513">
                        <c:v>4648.5</c:v>
                      </c:pt>
                      <c:pt idx="514">
                        <c:v>4657.5</c:v>
                      </c:pt>
                      <c:pt idx="515">
                        <c:v>4654.6000000000004</c:v>
                      </c:pt>
                      <c:pt idx="516">
                        <c:v>4649</c:v>
                      </c:pt>
                      <c:pt idx="517">
                        <c:v>4651.3</c:v>
                      </c:pt>
                      <c:pt idx="518">
                        <c:v>4653.6000000000004</c:v>
                      </c:pt>
                      <c:pt idx="519">
                        <c:v>4648.7</c:v>
                      </c:pt>
                      <c:pt idx="520">
                        <c:v>4651.2</c:v>
                      </c:pt>
                      <c:pt idx="521">
                        <c:v>4654.8</c:v>
                      </c:pt>
                      <c:pt idx="522">
                        <c:v>4651.3</c:v>
                      </c:pt>
                      <c:pt idx="523">
                        <c:v>4646.3999999999996</c:v>
                      </c:pt>
                      <c:pt idx="524">
                        <c:v>4651.1000000000004</c:v>
                      </c:pt>
                      <c:pt idx="525">
                        <c:v>4644.3</c:v>
                      </c:pt>
                      <c:pt idx="526">
                        <c:v>4632.5</c:v>
                      </c:pt>
                      <c:pt idx="527">
                        <c:v>4641.5</c:v>
                      </c:pt>
                      <c:pt idx="528">
                        <c:v>4623.3</c:v>
                      </c:pt>
                      <c:pt idx="529">
                        <c:v>4639.5</c:v>
                      </c:pt>
                      <c:pt idx="530">
                        <c:v>4630.3999999999996</c:v>
                      </c:pt>
                      <c:pt idx="531">
                        <c:v>4634.2</c:v>
                      </c:pt>
                      <c:pt idx="532">
                        <c:v>4628.7</c:v>
                      </c:pt>
                      <c:pt idx="533">
                        <c:v>4623.7</c:v>
                      </c:pt>
                      <c:pt idx="534">
                        <c:v>4645.5</c:v>
                      </c:pt>
                      <c:pt idx="535">
                        <c:v>4637.5</c:v>
                      </c:pt>
                      <c:pt idx="536">
                        <c:v>4632.3</c:v>
                      </c:pt>
                      <c:pt idx="537">
                        <c:v>4620.8</c:v>
                      </c:pt>
                      <c:pt idx="538">
                        <c:v>4642</c:v>
                      </c:pt>
                      <c:pt idx="539">
                        <c:v>4624</c:v>
                      </c:pt>
                      <c:pt idx="540">
                        <c:v>4623.1000000000004</c:v>
                      </c:pt>
                      <c:pt idx="541">
                        <c:v>4614.7</c:v>
                      </c:pt>
                      <c:pt idx="542">
                        <c:v>4612.7</c:v>
                      </c:pt>
                      <c:pt idx="543">
                        <c:v>4637.6000000000004</c:v>
                      </c:pt>
                      <c:pt idx="544">
                        <c:v>4634.8999999999996</c:v>
                      </c:pt>
                      <c:pt idx="545">
                        <c:v>4620</c:v>
                      </c:pt>
                      <c:pt idx="546">
                        <c:v>4613.7</c:v>
                      </c:pt>
                      <c:pt idx="547">
                        <c:v>4619.2</c:v>
                      </c:pt>
                      <c:pt idx="548">
                        <c:v>4633.1000000000004</c:v>
                      </c:pt>
                      <c:pt idx="549">
                        <c:v>4609</c:v>
                      </c:pt>
                      <c:pt idx="550">
                        <c:v>4628.3</c:v>
                      </c:pt>
                      <c:pt idx="551">
                        <c:v>4623.3</c:v>
                      </c:pt>
                      <c:pt idx="552">
                        <c:v>4613.6000000000004</c:v>
                      </c:pt>
                      <c:pt idx="553">
                        <c:v>4627.8</c:v>
                      </c:pt>
                      <c:pt idx="554">
                        <c:v>4621.8999999999996</c:v>
                      </c:pt>
                      <c:pt idx="555">
                        <c:v>4617.1000000000004</c:v>
                      </c:pt>
                      <c:pt idx="556">
                        <c:v>4624.5</c:v>
                      </c:pt>
                      <c:pt idx="557">
                        <c:v>4619.3</c:v>
                      </c:pt>
                      <c:pt idx="558">
                        <c:v>4610</c:v>
                      </c:pt>
                      <c:pt idx="559">
                        <c:v>4616.5</c:v>
                      </c:pt>
                      <c:pt idx="560">
                        <c:v>4618</c:v>
                      </c:pt>
                      <c:pt idx="561">
                        <c:v>4627.3999999999996</c:v>
                      </c:pt>
                      <c:pt idx="562">
                        <c:v>4619.3999999999996</c:v>
                      </c:pt>
                      <c:pt idx="563">
                        <c:v>4626.5</c:v>
                      </c:pt>
                      <c:pt idx="564">
                        <c:v>4619.3999999999996</c:v>
                      </c:pt>
                      <c:pt idx="565">
                        <c:v>4617.6000000000004</c:v>
                      </c:pt>
                      <c:pt idx="566">
                        <c:v>4625.8</c:v>
                      </c:pt>
                      <c:pt idx="567">
                        <c:v>4624.3999999999996</c:v>
                      </c:pt>
                      <c:pt idx="568">
                        <c:v>4626.8</c:v>
                      </c:pt>
                      <c:pt idx="569">
                        <c:v>4623.2</c:v>
                      </c:pt>
                      <c:pt idx="570">
                        <c:v>4625.7</c:v>
                      </c:pt>
                      <c:pt idx="571">
                        <c:v>4612.5</c:v>
                      </c:pt>
                      <c:pt idx="572">
                        <c:v>4620.2</c:v>
                      </c:pt>
                      <c:pt idx="573">
                        <c:v>4631</c:v>
                      </c:pt>
                      <c:pt idx="574">
                        <c:v>4629.8</c:v>
                      </c:pt>
                      <c:pt idx="575">
                        <c:v>4622.8</c:v>
                      </c:pt>
                      <c:pt idx="576">
                        <c:v>4636.1000000000004</c:v>
                      </c:pt>
                      <c:pt idx="577">
                        <c:v>4632.8999999999996</c:v>
                      </c:pt>
                      <c:pt idx="578">
                        <c:v>4626.5</c:v>
                      </c:pt>
                      <c:pt idx="579">
                        <c:v>4626.5</c:v>
                      </c:pt>
                      <c:pt idx="580">
                        <c:v>4629.8999999999996</c:v>
                      </c:pt>
                      <c:pt idx="581">
                        <c:v>4633.8999999999996</c:v>
                      </c:pt>
                      <c:pt idx="582">
                        <c:v>4630.8</c:v>
                      </c:pt>
                      <c:pt idx="583">
                        <c:v>4635.3</c:v>
                      </c:pt>
                      <c:pt idx="584">
                        <c:v>4633.7</c:v>
                      </c:pt>
                      <c:pt idx="585">
                        <c:v>4633.6000000000004</c:v>
                      </c:pt>
                      <c:pt idx="586">
                        <c:v>4632.6000000000004</c:v>
                      </c:pt>
                      <c:pt idx="587">
                        <c:v>4632.8</c:v>
                      </c:pt>
                      <c:pt idx="588">
                        <c:v>4625.8999999999996</c:v>
                      </c:pt>
                      <c:pt idx="589">
                        <c:v>4631</c:v>
                      </c:pt>
                      <c:pt idx="590">
                        <c:v>4631</c:v>
                      </c:pt>
                      <c:pt idx="591">
                        <c:v>4630.2</c:v>
                      </c:pt>
                      <c:pt idx="592">
                        <c:v>4633.8</c:v>
                      </c:pt>
                      <c:pt idx="593">
                        <c:v>4635.8999999999996</c:v>
                      </c:pt>
                      <c:pt idx="594">
                        <c:v>4632.1000000000004</c:v>
                      </c:pt>
                      <c:pt idx="595">
                        <c:v>4627.1000000000004</c:v>
                      </c:pt>
                      <c:pt idx="596">
                        <c:v>4624.7</c:v>
                      </c:pt>
                      <c:pt idx="597">
                        <c:v>4625.5</c:v>
                      </c:pt>
                      <c:pt idx="598">
                        <c:v>4617.1000000000004</c:v>
                      </c:pt>
                      <c:pt idx="599">
                        <c:v>4623</c:v>
                      </c:pt>
                      <c:pt idx="600">
                        <c:v>4623.7</c:v>
                      </c:pt>
                      <c:pt idx="601">
                        <c:v>4622.7</c:v>
                      </c:pt>
                      <c:pt idx="602">
                        <c:v>4618</c:v>
                      </c:pt>
                      <c:pt idx="603">
                        <c:v>4636.8999999999996</c:v>
                      </c:pt>
                      <c:pt idx="604">
                        <c:v>4625.7</c:v>
                      </c:pt>
                      <c:pt idx="605">
                        <c:v>4622.2</c:v>
                      </c:pt>
                      <c:pt idx="606">
                        <c:v>4602</c:v>
                      </c:pt>
                      <c:pt idx="607">
                        <c:v>4616.8</c:v>
                      </c:pt>
                      <c:pt idx="608">
                        <c:v>4613.2</c:v>
                      </c:pt>
                      <c:pt idx="609">
                        <c:v>4608.2</c:v>
                      </c:pt>
                      <c:pt idx="610">
                        <c:v>4613.5</c:v>
                      </c:pt>
                      <c:pt idx="611">
                        <c:v>4606</c:v>
                      </c:pt>
                      <c:pt idx="612">
                        <c:v>4613.8999999999996</c:v>
                      </c:pt>
                      <c:pt idx="613">
                        <c:v>4600.3999999999996</c:v>
                      </c:pt>
                      <c:pt idx="614">
                        <c:v>4612.3999999999996</c:v>
                      </c:pt>
                      <c:pt idx="615">
                        <c:v>4597.6000000000004</c:v>
                      </c:pt>
                      <c:pt idx="616">
                        <c:v>4612.7</c:v>
                      </c:pt>
                      <c:pt idx="617">
                        <c:v>4615</c:v>
                      </c:pt>
                      <c:pt idx="618">
                        <c:v>4600</c:v>
                      </c:pt>
                      <c:pt idx="619">
                        <c:v>4610.8999999999996</c:v>
                      </c:pt>
                      <c:pt idx="620">
                        <c:v>4608.7</c:v>
                      </c:pt>
                      <c:pt idx="621">
                        <c:v>4592</c:v>
                      </c:pt>
                      <c:pt idx="622">
                        <c:v>4613.8999999999996</c:v>
                      </c:pt>
                      <c:pt idx="623">
                        <c:v>4606.8999999999996</c:v>
                      </c:pt>
                      <c:pt idx="624">
                        <c:v>4617.2</c:v>
                      </c:pt>
                      <c:pt idx="625">
                        <c:v>4587.2</c:v>
                      </c:pt>
                      <c:pt idx="626">
                        <c:v>4590.2</c:v>
                      </c:pt>
                      <c:pt idx="627">
                        <c:v>4599.8999999999996</c:v>
                      </c:pt>
                      <c:pt idx="628">
                        <c:v>4619.8999999999996</c:v>
                      </c:pt>
                      <c:pt idx="629">
                        <c:v>4605.8999999999996</c:v>
                      </c:pt>
                      <c:pt idx="630">
                        <c:v>4617.6000000000004</c:v>
                      </c:pt>
                      <c:pt idx="631">
                        <c:v>4595.6000000000004</c:v>
                      </c:pt>
                      <c:pt idx="632">
                        <c:v>4615.3</c:v>
                      </c:pt>
                      <c:pt idx="633">
                        <c:v>4609.6000000000004</c:v>
                      </c:pt>
                      <c:pt idx="634">
                        <c:v>4607.5</c:v>
                      </c:pt>
                      <c:pt idx="635">
                        <c:v>4601.8999999999996</c:v>
                      </c:pt>
                      <c:pt idx="636">
                        <c:v>4608.2</c:v>
                      </c:pt>
                      <c:pt idx="637">
                        <c:v>4614</c:v>
                      </c:pt>
                      <c:pt idx="638">
                        <c:v>4612.3999999999996</c:v>
                      </c:pt>
                      <c:pt idx="639">
                        <c:v>4599.6000000000004</c:v>
                      </c:pt>
                      <c:pt idx="640">
                        <c:v>4608.3999999999996</c:v>
                      </c:pt>
                      <c:pt idx="641">
                        <c:v>4613.6000000000004</c:v>
                      </c:pt>
                      <c:pt idx="642">
                        <c:v>4610.8999999999996</c:v>
                      </c:pt>
                      <c:pt idx="643">
                        <c:v>4614.8999999999996</c:v>
                      </c:pt>
                      <c:pt idx="644">
                        <c:v>4620.5</c:v>
                      </c:pt>
                      <c:pt idx="645">
                        <c:v>4609.1000000000004</c:v>
                      </c:pt>
                      <c:pt idx="646">
                        <c:v>4616.8999999999996</c:v>
                      </c:pt>
                      <c:pt idx="647">
                        <c:v>4615.1000000000004</c:v>
                      </c:pt>
                      <c:pt idx="648">
                        <c:v>4616.2</c:v>
                      </c:pt>
                      <c:pt idx="649">
                        <c:v>4623.8999999999996</c:v>
                      </c:pt>
                      <c:pt idx="650">
                        <c:v>4622.8</c:v>
                      </c:pt>
                      <c:pt idx="651">
                        <c:v>4608.8999999999996</c:v>
                      </c:pt>
                      <c:pt idx="652">
                        <c:v>4599.1000000000004</c:v>
                      </c:pt>
                      <c:pt idx="653">
                        <c:v>4607.1000000000004</c:v>
                      </c:pt>
                      <c:pt idx="654">
                        <c:v>4614.3999999999996</c:v>
                      </c:pt>
                      <c:pt idx="655">
                        <c:v>4606.5</c:v>
                      </c:pt>
                      <c:pt idx="656">
                        <c:v>4608.8</c:v>
                      </c:pt>
                      <c:pt idx="657">
                        <c:v>4612.5</c:v>
                      </c:pt>
                      <c:pt idx="658">
                        <c:v>4590.8</c:v>
                      </c:pt>
                      <c:pt idx="659">
                        <c:v>4593.8999999999996</c:v>
                      </c:pt>
                      <c:pt idx="660">
                        <c:v>4616.8</c:v>
                      </c:pt>
                      <c:pt idx="661">
                        <c:v>4590.3999999999996</c:v>
                      </c:pt>
                      <c:pt idx="662">
                        <c:v>4594.8999999999996</c:v>
                      </c:pt>
                      <c:pt idx="663">
                        <c:v>4615.2</c:v>
                      </c:pt>
                      <c:pt idx="664">
                        <c:v>4610.3</c:v>
                      </c:pt>
                      <c:pt idx="665">
                        <c:v>4608.3999999999996</c:v>
                      </c:pt>
                      <c:pt idx="666">
                        <c:v>4614.7</c:v>
                      </c:pt>
                      <c:pt idx="667">
                        <c:v>4604.3</c:v>
                      </c:pt>
                      <c:pt idx="668">
                        <c:v>4597.6000000000004</c:v>
                      </c:pt>
                      <c:pt idx="669">
                        <c:v>4601.6000000000004</c:v>
                      </c:pt>
                      <c:pt idx="670">
                        <c:v>4605.2</c:v>
                      </c:pt>
                      <c:pt idx="671">
                        <c:v>4604.5</c:v>
                      </c:pt>
                      <c:pt idx="672">
                        <c:v>4620.8999999999996</c:v>
                      </c:pt>
                      <c:pt idx="673">
                        <c:v>4603.7</c:v>
                      </c:pt>
                      <c:pt idx="674">
                        <c:v>4610.8</c:v>
                      </c:pt>
                      <c:pt idx="675">
                        <c:v>4614.3999999999996</c:v>
                      </c:pt>
                      <c:pt idx="676">
                        <c:v>4598.2</c:v>
                      </c:pt>
                      <c:pt idx="677">
                        <c:v>4616.6000000000004</c:v>
                      </c:pt>
                      <c:pt idx="678">
                        <c:v>4621.6000000000004</c:v>
                      </c:pt>
                      <c:pt idx="679">
                        <c:v>4611.2</c:v>
                      </c:pt>
                      <c:pt idx="680">
                        <c:v>4597</c:v>
                      </c:pt>
                      <c:pt idx="681">
                        <c:v>4595.3999999999996</c:v>
                      </c:pt>
                      <c:pt idx="682">
                        <c:v>4631.3</c:v>
                      </c:pt>
                      <c:pt idx="683">
                        <c:v>4620.5</c:v>
                      </c:pt>
                      <c:pt idx="684">
                        <c:v>4601.6000000000004</c:v>
                      </c:pt>
                      <c:pt idx="685">
                        <c:v>4625.7</c:v>
                      </c:pt>
                      <c:pt idx="686">
                        <c:v>4603.7</c:v>
                      </c:pt>
                      <c:pt idx="687">
                        <c:v>4614</c:v>
                      </c:pt>
                      <c:pt idx="688">
                        <c:v>4623.6000000000004</c:v>
                      </c:pt>
                      <c:pt idx="689">
                        <c:v>4611.5</c:v>
                      </c:pt>
                      <c:pt idx="690">
                        <c:v>4610.8</c:v>
                      </c:pt>
                      <c:pt idx="691">
                        <c:v>4629.2</c:v>
                      </c:pt>
                      <c:pt idx="692">
                        <c:v>4608.6000000000004</c:v>
                      </c:pt>
                      <c:pt idx="693">
                        <c:v>4606.2</c:v>
                      </c:pt>
                      <c:pt idx="694">
                        <c:v>4599.2</c:v>
                      </c:pt>
                      <c:pt idx="695">
                        <c:v>4610.1000000000004</c:v>
                      </c:pt>
                      <c:pt idx="696">
                        <c:v>4628.7</c:v>
                      </c:pt>
                      <c:pt idx="697">
                        <c:v>4599.1000000000004</c:v>
                      </c:pt>
                      <c:pt idx="698">
                        <c:v>4615.1000000000004</c:v>
                      </c:pt>
                      <c:pt idx="699">
                        <c:v>4598.6000000000004</c:v>
                      </c:pt>
                      <c:pt idx="700">
                        <c:v>4598</c:v>
                      </c:pt>
                      <c:pt idx="701">
                        <c:v>4619.8999999999996</c:v>
                      </c:pt>
                      <c:pt idx="702">
                        <c:v>4632.8</c:v>
                      </c:pt>
                      <c:pt idx="703">
                        <c:v>4600.1000000000004</c:v>
                      </c:pt>
                      <c:pt idx="704">
                        <c:v>4622.2</c:v>
                      </c:pt>
                      <c:pt idx="705">
                        <c:v>4631.8999999999996</c:v>
                      </c:pt>
                      <c:pt idx="706">
                        <c:v>4617</c:v>
                      </c:pt>
                      <c:pt idx="707">
                        <c:v>4603.1000000000004</c:v>
                      </c:pt>
                      <c:pt idx="708">
                        <c:v>4623</c:v>
                      </c:pt>
                      <c:pt idx="709">
                        <c:v>4602</c:v>
                      </c:pt>
                      <c:pt idx="710">
                        <c:v>4599.8</c:v>
                      </c:pt>
                      <c:pt idx="711">
                        <c:v>4594.7</c:v>
                      </c:pt>
                      <c:pt idx="712">
                        <c:v>4603.7</c:v>
                      </c:pt>
                      <c:pt idx="713">
                        <c:v>4599.6000000000004</c:v>
                      </c:pt>
                      <c:pt idx="714">
                        <c:v>4616.6000000000004</c:v>
                      </c:pt>
                      <c:pt idx="715">
                        <c:v>4609.3</c:v>
                      </c:pt>
                      <c:pt idx="716">
                        <c:v>4614.5</c:v>
                      </c:pt>
                      <c:pt idx="717">
                        <c:v>4592.2</c:v>
                      </c:pt>
                      <c:pt idx="718">
                        <c:v>4615.6000000000004</c:v>
                      </c:pt>
                      <c:pt idx="719">
                        <c:v>4602.5</c:v>
                      </c:pt>
                      <c:pt idx="720">
                        <c:v>4606.7</c:v>
                      </c:pt>
                      <c:pt idx="721">
                        <c:v>4604.2</c:v>
                      </c:pt>
                      <c:pt idx="722">
                        <c:v>4608.8999999999996</c:v>
                      </c:pt>
                      <c:pt idx="723">
                        <c:v>4623.8999999999996</c:v>
                      </c:pt>
                      <c:pt idx="724">
                        <c:v>4622.1000000000004</c:v>
                      </c:pt>
                      <c:pt idx="725">
                        <c:v>4617</c:v>
                      </c:pt>
                      <c:pt idx="726">
                        <c:v>4607.7</c:v>
                      </c:pt>
                      <c:pt idx="727">
                        <c:v>4599.1000000000004</c:v>
                      </c:pt>
                      <c:pt idx="728">
                        <c:v>4626.1000000000004</c:v>
                      </c:pt>
                      <c:pt idx="729">
                        <c:v>4602.6000000000004</c:v>
                      </c:pt>
                      <c:pt idx="730">
                        <c:v>4602.7</c:v>
                      </c:pt>
                      <c:pt idx="731">
                        <c:v>4620.2</c:v>
                      </c:pt>
                      <c:pt idx="732">
                        <c:v>4601.6000000000004</c:v>
                      </c:pt>
                      <c:pt idx="733">
                        <c:v>4598.1000000000004</c:v>
                      </c:pt>
                      <c:pt idx="734">
                        <c:v>4602.5</c:v>
                      </c:pt>
                      <c:pt idx="735">
                        <c:v>4598.5</c:v>
                      </c:pt>
                      <c:pt idx="736">
                        <c:v>4594.8</c:v>
                      </c:pt>
                      <c:pt idx="737">
                        <c:v>4592.3999999999996</c:v>
                      </c:pt>
                      <c:pt idx="738">
                        <c:v>4611.7</c:v>
                      </c:pt>
                      <c:pt idx="739">
                        <c:v>4604.7</c:v>
                      </c:pt>
                      <c:pt idx="740">
                        <c:v>4607</c:v>
                      </c:pt>
                      <c:pt idx="741">
                        <c:v>4623.6000000000004</c:v>
                      </c:pt>
                      <c:pt idx="742">
                        <c:v>4605.2</c:v>
                      </c:pt>
                      <c:pt idx="743">
                        <c:v>4620.7</c:v>
                      </c:pt>
                      <c:pt idx="744">
                        <c:v>4610.6000000000004</c:v>
                      </c:pt>
                      <c:pt idx="745">
                        <c:v>4608.8</c:v>
                      </c:pt>
                      <c:pt idx="746">
                        <c:v>4595.5</c:v>
                      </c:pt>
                      <c:pt idx="747">
                        <c:v>4594.1000000000004</c:v>
                      </c:pt>
                      <c:pt idx="748">
                        <c:v>4624.2</c:v>
                      </c:pt>
                      <c:pt idx="749">
                        <c:v>4599.2</c:v>
                      </c:pt>
                      <c:pt idx="750">
                        <c:v>4607.2</c:v>
                      </c:pt>
                      <c:pt idx="751">
                        <c:v>4609</c:v>
                      </c:pt>
                      <c:pt idx="752">
                        <c:v>4608.1000000000004</c:v>
                      </c:pt>
                      <c:pt idx="753">
                        <c:v>4597.2</c:v>
                      </c:pt>
                      <c:pt idx="754">
                        <c:v>4626.8999999999996</c:v>
                      </c:pt>
                      <c:pt idx="755">
                        <c:v>4606.3999999999996</c:v>
                      </c:pt>
                      <c:pt idx="756">
                        <c:v>4604</c:v>
                      </c:pt>
                      <c:pt idx="757">
                        <c:v>4599.1000000000004</c:v>
                      </c:pt>
                      <c:pt idx="758">
                        <c:v>4591.8</c:v>
                      </c:pt>
                      <c:pt idx="759">
                        <c:v>4595.1000000000004</c:v>
                      </c:pt>
                      <c:pt idx="760">
                        <c:v>4592.7</c:v>
                      </c:pt>
                      <c:pt idx="761">
                        <c:v>4592.8</c:v>
                      </c:pt>
                      <c:pt idx="762">
                        <c:v>4594.2</c:v>
                      </c:pt>
                      <c:pt idx="763">
                        <c:v>4601</c:v>
                      </c:pt>
                      <c:pt idx="764">
                        <c:v>4596.7</c:v>
                      </c:pt>
                      <c:pt idx="765">
                        <c:v>4580.2</c:v>
                      </c:pt>
                      <c:pt idx="766">
                        <c:v>4626.8999999999996</c:v>
                      </c:pt>
                      <c:pt idx="767">
                        <c:v>4599</c:v>
                      </c:pt>
                      <c:pt idx="768">
                        <c:v>4598.8999999999996</c:v>
                      </c:pt>
                      <c:pt idx="769">
                        <c:v>4590.3</c:v>
                      </c:pt>
                      <c:pt idx="770">
                        <c:v>4602.3</c:v>
                      </c:pt>
                      <c:pt idx="771">
                        <c:v>4581.6000000000004</c:v>
                      </c:pt>
                      <c:pt idx="772">
                        <c:v>4602.3999999999996</c:v>
                      </c:pt>
                      <c:pt idx="773">
                        <c:v>4605.2</c:v>
                      </c:pt>
                      <c:pt idx="774">
                        <c:v>4603.2</c:v>
                      </c:pt>
                      <c:pt idx="775">
                        <c:v>4594.7</c:v>
                      </c:pt>
                      <c:pt idx="776">
                        <c:v>4600.3</c:v>
                      </c:pt>
                      <c:pt idx="777">
                        <c:v>4607.6000000000004</c:v>
                      </c:pt>
                      <c:pt idx="778">
                        <c:v>4609.6000000000004</c:v>
                      </c:pt>
                      <c:pt idx="779">
                        <c:v>4605.7</c:v>
                      </c:pt>
                      <c:pt idx="780">
                        <c:v>4622</c:v>
                      </c:pt>
                      <c:pt idx="781">
                        <c:v>4616.7</c:v>
                      </c:pt>
                      <c:pt idx="782">
                        <c:v>4609.5</c:v>
                      </c:pt>
                      <c:pt idx="783">
                        <c:v>4616.6000000000004</c:v>
                      </c:pt>
                      <c:pt idx="784">
                        <c:v>4619</c:v>
                      </c:pt>
                      <c:pt idx="785">
                        <c:v>4614.8999999999996</c:v>
                      </c:pt>
                      <c:pt idx="786">
                        <c:v>4615.8</c:v>
                      </c:pt>
                      <c:pt idx="787">
                        <c:v>4614.1000000000004</c:v>
                      </c:pt>
                      <c:pt idx="788">
                        <c:v>4624.2</c:v>
                      </c:pt>
                      <c:pt idx="789">
                        <c:v>4618.1000000000004</c:v>
                      </c:pt>
                      <c:pt idx="790">
                        <c:v>4608.3999999999996</c:v>
                      </c:pt>
                      <c:pt idx="791">
                        <c:v>4616.3</c:v>
                      </c:pt>
                      <c:pt idx="792">
                        <c:v>4614.1000000000004</c:v>
                      </c:pt>
                      <c:pt idx="793">
                        <c:v>4614.3999999999996</c:v>
                      </c:pt>
                      <c:pt idx="794">
                        <c:v>4623.3</c:v>
                      </c:pt>
                      <c:pt idx="795">
                        <c:v>4614.1000000000004</c:v>
                      </c:pt>
                      <c:pt idx="796">
                        <c:v>4624.2</c:v>
                      </c:pt>
                      <c:pt idx="797">
                        <c:v>4624.3</c:v>
                      </c:pt>
                      <c:pt idx="798">
                        <c:v>4626.8</c:v>
                      </c:pt>
                      <c:pt idx="799">
                        <c:v>4618</c:v>
                      </c:pt>
                      <c:pt idx="800">
                        <c:v>4623</c:v>
                      </c:pt>
                      <c:pt idx="801">
                        <c:v>4632.6000000000004</c:v>
                      </c:pt>
                      <c:pt idx="802">
                        <c:v>4625.3999999999996</c:v>
                      </c:pt>
                      <c:pt idx="803">
                        <c:v>4633.8</c:v>
                      </c:pt>
                      <c:pt idx="804">
                        <c:v>4628</c:v>
                      </c:pt>
                      <c:pt idx="805">
                        <c:v>4620.3999999999996</c:v>
                      </c:pt>
                      <c:pt idx="806">
                        <c:v>4626.2</c:v>
                      </c:pt>
                      <c:pt idx="807">
                        <c:v>4624.5</c:v>
                      </c:pt>
                      <c:pt idx="808">
                        <c:v>4627.6000000000004</c:v>
                      </c:pt>
                      <c:pt idx="809">
                        <c:v>4616.8999999999996</c:v>
                      </c:pt>
                      <c:pt idx="810">
                        <c:v>4618.1000000000004</c:v>
                      </c:pt>
                      <c:pt idx="811">
                        <c:v>4622.2</c:v>
                      </c:pt>
                      <c:pt idx="812">
                        <c:v>4619.3</c:v>
                      </c:pt>
                      <c:pt idx="813">
                        <c:v>4621.2</c:v>
                      </c:pt>
                      <c:pt idx="814">
                        <c:v>4620</c:v>
                      </c:pt>
                      <c:pt idx="815">
                        <c:v>4620.6000000000004</c:v>
                      </c:pt>
                      <c:pt idx="816">
                        <c:v>4616.8</c:v>
                      </c:pt>
                      <c:pt idx="817">
                        <c:v>4620.1000000000004</c:v>
                      </c:pt>
                      <c:pt idx="818">
                        <c:v>4616.5</c:v>
                      </c:pt>
                      <c:pt idx="819">
                        <c:v>4622.5</c:v>
                      </c:pt>
                      <c:pt idx="820">
                        <c:v>4621</c:v>
                      </c:pt>
                      <c:pt idx="821">
                        <c:v>4613.1000000000004</c:v>
                      </c:pt>
                      <c:pt idx="822">
                        <c:v>4625</c:v>
                      </c:pt>
                      <c:pt idx="823">
                        <c:v>4611.3</c:v>
                      </c:pt>
                      <c:pt idx="824">
                        <c:v>4620.3999999999996</c:v>
                      </c:pt>
                      <c:pt idx="825">
                        <c:v>4618.7</c:v>
                      </c:pt>
                      <c:pt idx="826">
                        <c:v>4623.8999999999996</c:v>
                      </c:pt>
                      <c:pt idx="827">
                        <c:v>4612.1000000000004</c:v>
                      </c:pt>
                      <c:pt idx="828">
                        <c:v>4613.1000000000004</c:v>
                      </c:pt>
                      <c:pt idx="829">
                        <c:v>4615.3999999999996</c:v>
                      </c:pt>
                      <c:pt idx="830">
                        <c:v>4621.6000000000004</c:v>
                      </c:pt>
                      <c:pt idx="831">
                        <c:v>4610</c:v>
                      </c:pt>
                      <c:pt idx="832">
                        <c:v>4619.8999999999996</c:v>
                      </c:pt>
                      <c:pt idx="833">
                        <c:v>4616.8999999999996</c:v>
                      </c:pt>
                      <c:pt idx="834">
                        <c:v>4613.3</c:v>
                      </c:pt>
                      <c:pt idx="835">
                        <c:v>4622.8</c:v>
                      </c:pt>
                      <c:pt idx="836">
                        <c:v>4607.5</c:v>
                      </c:pt>
                      <c:pt idx="837">
                        <c:v>4620.1000000000004</c:v>
                      </c:pt>
                      <c:pt idx="838">
                        <c:v>4635</c:v>
                      </c:pt>
                      <c:pt idx="839">
                        <c:v>4606.2</c:v>
                      </c:pt>
                      <c:pt idx="840">
                        <c:v>4607</c:v>
                      </c:pt>
                      <c:pt idx="841">
                        <c:v>4612</c:v>
                      </c:pt>
                      <c:pt idx="842">
                        <c:v>4627.6000000000004</c:v>
                      </c:pt>
                      <c:pt idx="843">
                        <c:v>4630.6000000000004</c:v>
                      </c:pt>
                      <c:pt idx="844">
                        <c:v>4606.1000000000004</c:v>
                      </c:pt>
                      <c:pt idx="845">
                        <c:v>4604.6000000000004</c:v>
                      </c:pt>
                      <c:pt idx="846">
                        <c:v>4618.5</c:v>
                      </c:pt>
                      <c:pt idx="847">
                        <c:v>4637.7</c:v>
                      </c:pt>
                      <c:pt idx="848">
                        <c:v>4614</c:v>
                      </c:pt>
                      <c:pt idx="849">
                        <c:v>4606.6000000000004</c:v>
                      </c:pt>
                      <c:pt idx="850">
                        <c:v>4630.8999999999996</c:v>
                      </c:pt>
                      <c:pt idx="851">
                        <c:v>4608.7</c:v>
                      </c:pt>
                      <c:pt idx="852">
                        <c:v>4622.3999999999996</c:v>
                      </c:pt>
                      <c:pt idx="853">
                        <c:v>4617.7</c:v>
                      </c:pt>
                      <c:pt idx="854">
                        <c:v>4624.5</c:v>
                      </c:pt>
                      <c:pt idx="855">
                        <c:v>4618.1000000000004</c:v>
                      </c:pt>
                      <c:pt idx="856">
                        <c:v>4626.1000000000004</c:v>
                      </c:pt>
                      <c:pt idx="857">
                        <c:v>4633</c:v>
                      </c:pt>
                      <c:pt idx="858">
                        <c:v>4638.2</c:v>
                      </c:pt>
                      <c:pt idx="859">
                        <c:v>4609.3999999999996</c:v>
                      </c:pt>
                      <c:pt idx="860">
                        <c:v>4615.3999999999996</c:v>
                      </c:pt>
                      <c:pt idx="861">
                        <c:v>4610.8999999999996</c:v>
                      </c:pt>
                      <c:pt idx="862">
                        <c:v>4623.6000000000004</c:v>
                      </c:pt>
                      <c:pt idx="863">
                        <c:v>4629.7</c:v>
                      </c:pt>
                      <c:pt idx="864">
                        <c:v>4616.5</c:v>
                      </c:pt>
                      <c:pt idx="865">
                        <c:v>4607.1000000000004</c:v>
                      </c:pt>
                      <c:pt idx="866">
                        <c:v>4606.6000000000004</c:v>
                      </c:pt>
                      <c:pt idx="867">
                        <c:v>4612.1000000000004</c:v>
                      </c:pt>
                      <c:pt idx="868">
                        <c:v>4612.8</c:v>
                      </c:pt>
                      <c:pt idx="869">
                        <c:v>4619.3999999999996</c:v>
                      </c:pt>
                      <c:pt idx="870">
                        <c:v>4615.3999999999996</c:v>
                      </c:pt>
                      <c:pt idx="871">
                        <c:v>4615.2</c:v>
                      </c:pt>
                      <c:pt idx="872">
                        <c:v>4606.3999999999996</c:v>
                      </c:pt>
                      <c:pt idx="873">
                        <c:v>4615.8</c:v>
                      </c:pt>
                      <c:pt idx="874">
                        <c:v>4614.2</c:v>
                      </c:pt>
                      <c:pt idx="875">
                        <c:v>4617.1000000000004</c:v>
                      </c:pt>
                      <c:pt idx="876">
                        <c:v>4610.6000000000004</c:v>
                      </c:pt>
                      <c:pt idx="877">
                        <c:v>4614.7</c:v>
                      </c:pt>
                      <c:pt idx="878">
                        <c:v>4613.6000000000004</c:v>
                      </c:pt>
                      <c:pt idx="879">
                        <c:v>4608.8</c:v>
                      </c:pt>
                      <c:pt idx="880">
                        <c:v>4621.8999999999996</c:v>
                      </c:pt>
                      <c:pt idx="881">
                        <c:v>4615.5</c:v>
                      </c:pt>
                      <c:pt idx="882">
                        <c:v>4620.3</c:v>
                      </c:pt>
                      <c:pt idx="883">
                        <c:v>4615.7</c:v>
                      </c:pt>
                      <c:pt idx="884">
                        <c:v>4611.1000000000004</c:v>
                      </c:pt>
                      <c:pt idx="885">
                        <c:v>4621.8</c:v>
                      </c:pt>
                      <c:pt idx="886">
                        <c:v>4624.3</c:v>
                      </c:pt>
                      <c:pt idx="887">
                        <c:v>4626.1000000000004</c:v>
                      </c:pt>
                      <c:pt idx="888">
                        <c:v>4612.1000000000004</c:v>
                      </c:pt>
                      <c:pt idx="889">
                        <c:v>4614.2</c:v>
                      </c:pt>
                      <c:pt idx="890">
                        <c:v>4616.8</c:v>
                      </c:pt>
                      <c:pt idx="891">
                        <c:v>4620.6000000000004</c:v>
                      </c:pt>
                      <c:pt idx="892">
                        <c:v>4614.7</c:v>
                      </c:pt>
                      <c:pt idx="893">
                        <c:v>4595.3999999999996</c:v>
                      </c:pt>
                      <c:pt idx="894">
                        <c:v>4616.2</c:v>
                      </c:pt>
                      <c:pt idx="895">
                        <c:v>4631.7</c:v>
                      </c:pt>
                      <c:pt idx="896">
                        <c:v>4618.6000000000004</c:v>
                      </c:pt>
                      <c:pt idx="897">
                        <c:v>4615.8</c:v>
                      </c:pt>
                      <c:pt idx="898">
                        <c:v>4611.2</c:v>
                      </c:pt>
                      <c:pt idx="899">
                        <c:v>4614.7</c:v>
                      </c:pt>
                      <c:pt idx="900">
                        <c:v>4611.8</c:v>
                      </c:pt>
                      <c:pt idx="901">
                        <c:v>4611.8999999999996</c:v>
                      </c:pt>
                      <c:pt idx="902">
                        <c:v>4621.6000000000004</c:v>
                      </c:pt>
                      <c:pt idx="903">
                        <c:v>4617.2</c:v>
                      </c:pt>
                      <c:pt idx="904">
                        <c:v>4597.6000000000004</c:v>
                      </c:pt>
                      <c:pt idx="905">
                        <c:v>4608.6000000000004</c:v>
                      </c:pt>
                      <c:pt idx="906">
                        <c:v>4610.7</c:v>
                      </c:pt>
                      <c:pt idx="907">
                        <c:v>4618</c:v>
                      </c:pt>
                      <c:pt idx="908">
                        <c:v>4611.3</c:v>
                      </c:pt>
                      <c:pt idx="909">
                        <c:v>4603.2</c:v>
                      </c:pt>
                      <c:pt idx="910">
                        <c:v>4599.3999999999996</c:v>
                      </c:pt>
                      <c:pt idx="911">
                        <c:v>4610.5</c:v>
                      </c:pt>
                      <c:pt idx="912">
                        <c:v>4596.6000000000004</c:v>
                      </c:pt>
                      <c:pt idx="913">
                        <c:v>4611.7</c:v>
                      </c:pt>
                      <c:pt idx="914">
                        <c:v>4634.8999999999996</c:v>
                      </c:pt>
                      <c:pt idx="915">
                        <c:v>4605.7</c:v>
                      </c:pt>
                      <c:pt idx="916">
                        <c:v>4603.8999999999996</c:v>
                      </c:pt>
                      <c:pt idx="917">
                        <c:v>4611.6000000000004</c:v>
                      </c:pt>
                      <c:pt idx="918">
                        <c:v>4614</c:v>
                      </c:pt>
                      <c:pt idx="919">
                        <c:v>4614.8999999999996</c:v>
                      </c:pt>
                      <c:pt idx="920">
                        <c:v>4604.2</c:v>
                      </c:pt>
                      <c:pt idx="921">
                        <c:v>4597.6000000000004</c:v>
                      </c:pt>
                      <c:pt idx="922">
                        <c:v>4608</c:v>
                      </c:pt>
                      <c:pt idx="923">
                        <c:v>4601.2</c:v>
                      </c:pt>
                      <c:pt idx="924">
                        <c:v>4632</c:v>
                      </c:pt>
                      <c:pt idx="925">
                        <c:v>4612.7</c:v>
                      </c:pt>
                      <c:pt idx="926">
                        <c:v>4627</c:v>
                      </c:pt>
                      <c:pt idx="927">
                        <c:v>4605.8999999999996</c:v>
                      </c:pt>
                      <c:pt idx="928">
                        <c:v>4610.7</c:v>
                      </c:pt>
                      <c:pt idx="929">
                        <c:v>4606.5</c:v>
                      </c:pt>
                      <c:pt idx="930">
                        <c:v>4596</c:v>
                      </c:pt>
                      <c:pt idx="931">
                        <c:v>4606.5</c:v>
                      </c:pt>
                      <c:pt idx="932">
                        <c:v>4600.1000000000004</c:v>
                      </c:pt>
                      <c:pt idx="933">
                        <c:v>4591.8</c:v>
                      </c:pt>
                      <c:pt idx="934">
                        <c:v>4605.3</c:v>
                      </c:pt>
                      <c:pt idx="935">
                        <c:v>4602.1000000000004</c:v>
                      </c:pt>
                      <c:pt idx="936">
                        <c:v>4618.8</c:v>
                      </c:pt>
                      <c:pt idx="937">
                        <c:v>4604.6000000000004</c:v>
                      </c:pt>
                      <c:pt idx="938">
                        <c:v>4611.7</c:v>
                      </c:pt>
                      <c:pt idx="939">
                        <c:v>4611.1000000000004</c:v>
                      </c:pt>
                      <c:pt idx="940">
                        <c:v>4606</c:v>
                      </c:pt>
                      <c:pt idx="941">
                        <c:v>4600.8</c:v>
                      </c:pt>
                      <c:pt idx="942">
                        <c:v>4607.8999999999996</c:v>
                      </c:pt>
                      <c:pt idx="943">
                        <c:v>4598.3</c:v>
                      </c:pt>
                      <c:pt idx="944">
                        <c:v>4603.5</c:v>
                      </c:pt>
                      <c:pt idx="945">
                        <c:v>4611.3999999999996</c:v>
                      </c:pt>
                      <c:pt idx="946">
                        <c:v>4615.7</c:v>
                      </c:pt>
                      <c:pt idx="947">
                        <c:v>4603.7</c:v>
                      </c:pt>
                      <c:pt idx="948">
                        <c:v>4616.8999999999996</c:v>
                      </c:pt>
                      <c:pt idx="949">
                        <c:v>4611.6000000000004</c:v>
                      </c:pt>
                      <c:pt idx="950">
                        <c:v>4623.6000000000004</c:v>
                      </c:pt>
                      <c:pt idx="951">
                        <c:v>4622.3</c:v>
                      </c:pt>
                      <c:pt idx="952">
                        <c:v>4607.2</c:v>
                      </c:pt>
                      <c:pt idx="953">
                        <c:v>4614.3</c:v>
                      </c:pt>
                      <c:pt idx="954">
                        <c:v>4618.3999999999996</c:v>
                      </c:pt>
                      <c:pt idx="955">
                        <c:v>4621.3</c:v>
                      </c:pt>
                      <c:pt idx="956">
                        <c:v>4630.2</c:v>
                      </c:pt>
                      <c:pt idx="957">
                        <c:v>4615.8</c:v>
                      </c:pt>
                      <c:pt idx="958">
                        <c:v>4616.7</c:v>
                      </c:pt>
                      <c:pt idx="959">
                        <c:v>4618.2</c:v>
                      </c:pt>
                      <c:pt idx="960">
                        <c:v>4614.3999999999996</c:v>
                      </c:pt>
                      <c:pt idx="961">
                        <c:v>4617.2</c:v>
                      </c:pt>
                      <c:pt idx="962">
                        <c:v>4626.8999999999996</c:v>
                      </c:pt>
                      <c:pt idx="963">
                        <c:v>4625.8999999999996</c:v>
                      </c:pt>
                      <c:pt idx="964">
                        <c:v>4621.6000000000004</c:v>
                      </c:pt>
                      <c:pt idx="965">
                        <c:v>4618.2</c:v>
                      </c:pt>
                      <c:pt idx="966">
                        <c:v>4617.3999999999996</c:v>
                      </c:pt>
                      <c:pt idx="967">
                        <c:v>4636.8999999999996</c:v>
                      </c:pt>
                      <c:pt idx="968">
                        <c:v>4622.6000000000004</c:v>
                      </c:pt>
                      <c:pt idx="969">
                        <c:v>4631.5</c:v>
                      </c:pt>
                      <c:pt idx="970">
                        <c:v>4624.2</c:v>
                      </c:pt>
                      <c:pt idx="971">
                        <c:v>4635.2</c:v>
                      </c:pt>
                      <c:pt idx="972">
                        <c:v>4620</c:v>
                      </c:pt>
                      <c:pt idx="973">
                        <c:v>4624.1000000000004</c:v>
                      </c:pt>
                      <c:pt idx="974">
                        <c:v>4628.8999999999996</c:v>
                      </c:pt>
                      <c:pt idx="975">
                        <c:v>4620.3</c:v>
                      </c:pt>
                      <c:pt idx="976">
                        <c:v>4613.7</c:v>
                      </c:pt>
                      <c:pt idx="977">
                        <c:v>4621.8</c:v>
                      </c:pt>
                      <c:pt idx="978">
                        <c:v>4615.2</c:v>
                      </c:pt>
                      <c:pt idx="979">
                        <c:v>4623.3999999999996</c:v>
                      </c:pt>
                      <c:pt idx="980">
                        <c:v>4624.8999999999996</c:v>
                      </c:pt>
                      <c:pt idx="981">
                        <c:v>4625.1000000000004</c:v>
                      </c:pt>
                      <c:pt idx="982">
                        <c:v>4636.2</c:v>
                      </c:pt>
                      <c:pt idx="983">
                        <c:v>4627.1000000000004</c:v>
                      </c:pt>
                      <c:pt idx="984">
                        <c:v>4623.2</c:v>
                      </c:pt>
                      <c:pt idx="985">
                        <c:v>4623.6000000000004</c:v>
                      </c:pt>
                      <c:pt idx="986">
                        <c:v>4626.5</c:v>
                      </c:pt>
                      <c:pt idx="987">
                        <c:v>4634.1000000000004</c:v>
                      </c:pt>
                      <c:pt idx="988">
                        <c:v>4635.2</c:v>
                      </c:pt>
                      <c:pt idx="989">
                        <c:v>4630.1000000000004</c:v>
                      </c:pt>
                      <c:pt idx="990">
                        <c:v>4629.6000000000004</c:v>
                      </c:pt>
                      <c:pt idx="991">
                        <c:v>4623</c:v>
                      </c:pt>
                      <c:pt idx="992">
                        <c:v>4631.8999999999996</c:v>
                      </c:pt>
                      <c:pt idx="993">
                        <c:v>4632</c:v>
                      </c:pt>
                      <c:pt idx="994">
                        <c:v>4635</c:v>
                      </c:pt>
                      <c:pt idx="995">
                        <c:v>4642.7</c:v>
                      </c:pt>
                      <c:pt idx="996">
                        <c:v>4638.1000000000004</c:v>
                      </c:pt>
                      <c:pt idx="997">
                        <c:v>4634.1000000000004</c:v>
                      </c:pt>
                      <c:pt idx="998">
                        <c:v>4634.3</c:v>
                      </c:pt>
                      <c:pt idx="999">
                        <c:v>4633.7</c:v>
                      </c:pt>
                      <c:pt idx="1000">
                        <c:v>4644</c:v>
                      </c:pt>
                      <c:pt idx="1001">
                        <c:v>4613.2</c:v>
                      </c:pt>
                      <c:pt idx="1002">
                        <c:v>4628.8</c:v>
                      </c:pt>
                      <c:pt idx="1003">
                        <c:v>4622.5</c:v>
                      </c:pt>
                      <c:pt idx="1004">
                        <c:v>4636.1000000000004</c:v>
                      </c:pt>
                      <c:pt idx="1005">
                        <c:v>4624</c:v>
                      </c:pt>
                      <c:pt idx="1006">
                        <c:v>4636.2</c:v>
                      </c:pt>
                      <c:pt idx="1007">
                        <c:v>4630.5</c:v>
                      </c:pt>
                      <c:pt idx="1008">
                        <c:v>4634.1000000000004</c:v>
                      </c:pt>
                      <c:pt idx="1009">
                        <c:v>4644.1000000000004</c:v>
                      </c:pt>
                      <c:pt idx="1010">
                        <c:v>4634</c:v>
                      </c:pt>
                      <c:pt idx="1011">
                        <c:v>4622.5</c:v>
                      </c:pt>
                      <c:pt idx="1012">
                        <c:v>4634.7</c:v>
                      </c:pt>
                      <c:pt idx="1013">
                        <c:v>4621.8999999999996</c:v>
                      </c:pt>
                      <c:pt idx="1014">
                        <c:v>4629</c:v>
                      </c:pt>
                      <c:pt idx="1015">
                        <c:v>4633.3999999999996</c:v>
                      </c:pt>
                      <c:pt idx="1016">
                        <c:v>4634.7</c:v>
                      </c:pt>
                      <c:pt idx="1017">
                        <c:v>4625.1000000000004</c:v>
                      </c:pt>
                      <c:pt idx="1018">
                        <c:v>4646.3</c:v>
                      </c:pt>
                      <c:pt idx="1019">
                        <c:v>4647.3999999999996</c:v>
                      </c:pt>
                      <c:pt idx="1020">
                        <c:v>4636.1000000000004</c:v>
                      </c:pt>
                      <c:pt idx="1021">
                        <c:v>4646.8</c:v>
                      </c:pt>
                      <c:pt idx="1022">
                        <c:v>4639.7</c:v>
                      </c:pt>
                      <c:pt idx="1023">
                        <c:v>4650</c:v>
                      </c:pt>
                      <c:pt idx="1024">
                        <c:v>4641.8999999999996</c:v>
                      </c:pt>
                      <c:pt idx="1025">
                        <c:v>4643.8999999999996</c:v>
                      </c:pt>
                      <c:pt idx="1026">
                        <c:v>4637.2</c:v>
                      </c:pt>
                      <c:pt idx="1027">
                        <c:v>4640.3</c:v>
                      </c:pt>
                      <c:pt idx="1028">
                        <c:v>4649.7</c:v>
                      </c:pt>
                      <c:pt idx="1029">
                        <c:v>4633.1000000000004</c:v>
                      </c:pt>
                      <c:pt idx="1030">
                        <c:v>4635.6000000000004</c:v>
                      </c:pt>
                      <c:pt idx="1031">
                        <c:v>4620.8999999999996</c:v>
                      </c:pt>
                      <c:pt idx="1032">
                        <c:v>4646.5</c:v>
                      </c:pt>
                      <c:pt idx="1033">
                        <c:v>4638.8</c:v>
                      </c:pt>
                      <c:pt idx="1034">
                        <c:v>4645.5</c:v>
                      </c:pt>
                      <c:pt idx="1035">
                        <c:v>4633.5</c:v>
                      </c:pt>
                      <c:pt idx="1036">
                        <c:v>4630.2</c:v>
                      </c:pt>
                      <c:pt idx="1037">
                        <c:v>4628.7</c:v>
                      </c:pt>
                      <c:pt idx="1038">
                        <c:v>4628.8999999999996</c:v>
                      </c:pt>
                      <c:pt idx="1039">
                        <c:v>4621.3999999999996</c:v>
                      </c:pt>
                      <c:pt idx="1040">
                        <c:v>4623.1000000000004</c:v>
                      </c:pt>
                      <c:pt idx="1041">
                        <c:v>4613.7</c:v>
                      </c:pt>
                      <c:pt idx="1042">
                        <c:v>4687.8</c:v>
                      </c:pt>
                      <c:pt idx="1043">
                        <c:v>4616.1000000000004</c:v>
                      </c:pt>
                      <c:pt idx="1044">
                        <c:v>4633.8</c:v>
                      </c:pt>
                      <c:pt idx="1045">
                        <c:v>4634.5</c:v>
                      </c:pt>
                      <c:pt idx="1046">
                        <c:v>4634.3</c:v>
                      </c:pt>
                      <c:pt idx="1047">
                        <c:v>4630.8999999999996</c:v>
                      </c:pt>
                      <c:pt idx="1048">
                        <c:v>4608.3</c:v>
                      </c:pt>
                      <c:pt idx="1049">
                        <c:v>4628.2</c:v>
                      </c:pt>
                      <c:pt idx="1050">
                        <c:v>4627.1000000000004</c:v>
                      </c:pt>
                      <c:pt idx="1051">
                        <c:v>4621.2</c:v>
                      </c:pt>
                      <c:pt idx="1052">
                        <c:v>4635.8</c:v>
                      </c:pt>
                      <c:pt idx="1053">
                        <c:v>4625.3</c:v>
                      </c:pt>
                      <c:pt idx="1054">
                        <c:v>4629.3</c:v>
                      </c:pt>
                      <c:pt idx="1055">
                        <c:v>4638</c:v>
                      </c:pt>
                      <c:pt idx="1056">
                        <c:v>4629.1000000000004</c:v>
                      </c:pt>
                      <c:pt idx="1057">
                        <c:v>4628.2</c:v>
                      </c:pt>
                      <c:pt idx="1058">
                        <c:v>4625.8</c:v>
                      </c:pt>
                      <c:pt idx="1059">
                        <c:v>4621</c:v>
                      </c:pt>
                      <c:pt idx="1060">
                        <c:v>4626.2</c:v>
                      </c:pt>
                      <c:pt idx="1061">
                        <c:v>4616.2</c:v>
                      </c:pt>
                      <c:pt idx="1062">
                        <c:v>4622.8</c:v>
                      </c:pt>
                      <c:pt idx="1063">
                        <c:v>4618.7</c:v>
                      </c:pt>
                      <c:pt idx="1064">
                        <c:v>4630.3999999999996</c:v>
                      </c:pt>
                      <c:pt idx="1065">
                        <c:v>4621</c:v>
                      </c:pt>
                      <c:pt idx="1066">
                        <c:v>4619.3999999999996</c:v>
                      </c:pt>
                      <c:pt idx="1067">
                        <c:v>4621.1000000000004</c:v>
                      </c:pt>
                      <c:pt idx="1068">
                        <c:v>4609.2</c:v>
                      </c:pt>
                      <c:pt idx="1069">
                        <c:v>4613.3999999999996</c:v>
                      </c:pt>
                      <c:pt idx="1070">
                        <c:v>4607.8999999999996</c:v>
                      </c:pt>
                      <c:pt idx="1071">
                        <c:v>4618.6000000000004</c:v>
                      </c:pt>
                      <c:pt idx="1072">
                        <c:v>4612.1000000000004</c:v>
                      </c:pt>
                      <c:pt idx="1073">
                        <c:v>4620.2</c:v>
                      </c:pt>
                      <c:pt idx="1074">
                        <c:v>4613.8</c:v>
                      </c:pt>
                      <c:pt idx="1075">
                        <c:v>4628.2</c:v>
                      </c:pt>
                      <c:pt idx="1076">
                        <c:v>4616.2</c:v>
                      </c:pt>
                      <c:pt idx="1077">
                        <c:v>4618.6000000000004</c:v>
                      </c:pt>
                      <c:pt idx="1078">
                        <c:v>4612.1000000000004</c:v>
                      </c:pt>
                      <c:pt idx="1079">
                        <c:v>4619.8999999999996</c:v>
                      </c:pt>
                      <c:pt idx="1080">
                        <c:v>4618.3</c:v>
                      </c:pt>
                      <c:pt idx="1081">
                        <c:v>4630.6000000000004</c:v>
                      </c:pt>
                      <c:pt idx="1082">
                        <c:v>4627.6000000000004</c:v>
                      </c:pt>
                      <c:pt idx="1083">
                        <c:v>4624.7</c:v>
                      </c:pt>
                      <c:pt idx="1084">
                        <c:v>4639.3</c:v>
                      </c:pt>
                      <c:pt idx="1085">
                        <c:v>4637.3</c:v>
                      </c:pt>
                      <c:pt idx="1086">
                        <c:v>4627.7</c:v>
                      </c:pt>
                      <c:pt idx="1087">
                        <c:v>4628.1000000000004</c:v>
                      </c:pt>
                      <c:pt idx="1088">
                        <c:v>4627.2</c:v>
                      </c:pt>
                      <c:pt idx="1089">
                        <c:v>4634.1000000000004</c:v>
                      </c:pt>
                      <c:pt idx="1090">
                        <c:v>4640.3999999999996</c:v>
                      </c:pt>
                      <c:pt idx="1091">
                        <c:v>4636.8999999999996</c:v>
                      </c:pt>
                      <c:pt idx="1092">
                        <c:v>4650.1000000000004</c:v>
                      </c:pt>
                      <c:pt idx="1093">
                        <c:v>4641</c:v>
                      </c:pt>
                      <c:pt idx="1094">
                        <c:v>4649.7</c:v>
                      </c:pt>
                      <c:pt idx="1095">
                        <c:v>4652.8999999999996</c:v>
                      </c:pt>
                      <c:pt idx="1096">
                        <c:v>4647.8999999999996</c:v>
                      </c:pt>
                      <c:pt idx="1097">
                        <c:v>4657.1000000000004</c:v>
                      </c:pt>
                      <c:pt idx="1098">
                        <c:v>4647.1000000000004</c:v>
                      </c:pt>
                      <c:pt idx="1099">
                        <c:v>4649.6000000000004</c:v>
                      </c:pt>
                      <c:pt idx="1100">
                        <c:v>4646.8</c:v>
                      </c:pt>
                      <c:pt idx="1101">
                        <c:v>4637.2</c:v>
                      </c:pt>
                      <c:pt idx="1102">
                        <c:v>4635</c:v>
                      </c:pt>
                      <c:pt idx="1103">
                        <c:v>4641.6000000000004</c:v>
                      </c:pt>
                      <c:pt idx="1104">
                        <c:v>4645.3999999999996</c:v>
                      </c:pt>
                      <c:pt idx="1105">
                        <c:v>4654.1000000000004</c:v>
                      </c:pt>
                      <c:pt idx="1106">
                        <c:v>4660.3</c:v>
                      </c:pt>
                      <c:pt idx="1107">
                        <c:v>4654.5</c:v>
                      </c:pt>
                      <c:pt idx="1108">
                        <c:v>4657</c:v>
                      </c:pt>
                      <c:pt idx="1109">
                        <c:v>4650.6000000000004</c:v>
                      </c:pt>
                      <c:pt idx="1110">
                        <c:v>4659.3</c:v>
                      </c:pt>
                      <c:pt idx="1111">
                        <c:v>4654.2</c:v>
                      </c:pt>
                      <c:pt idx="1112">
                        <c:v>4651.1000000000004</c:v>
                      </c:pt>
                      <c:pt idx="1113">
                        <c:v>4656.6000000000004</c:v>
                      </c:pt>
                      <c:pt idx="1114">
                        <c:v>4660.3999999999996</c:v>
                      </c:pt>
                      <c:pt idx="1115">
                        <c:v>4659.1000000000004</c:v>
                      </c:pt>
                      <c:pt idx="1116">
                        <c:v>4658.7</c:v>
                      </c:pt>
                      <c:pt idx="1117">
                        <c:v>4653.1000000000004</c:v>
                      </c:pt>
                      <c:pt idx="1118">
                        <c:v>4651.7</c:v>
                      </c:pt>
                      <c:pt idx="1119">
                        <c:v>4651</c:v>
                      </c:pt>
                      <c:pt idx="1120">
                        <c:v>4651.7</c:v>
                      </c:pt>
                      <c:pt idx="1121">
                        <c:v>4647.5</c:v>
                      </c:pt>
                      <c:pt idx="1122">
                        <c:v>4647.3999999999996</c:v>
                      </c:pt>
                      <c:pt idx="1123">
                        <c:v>4642.6000000000004</c:v>
                      </c:pt>
                      <c:pt idx="1124">
                        <c:v>4646.8</c:v>
                      </c:pt>
                      <c:pt idx="1125">
                        <c:v>4651.6000000000004</c:v>
                      </c:pt>
                      <c:pt idx="1126">
                        <c:v>4643.1000000000004</c:v>
                      </c:pt>
                      <c:pt idx="1127">
                        <c:v>4649.8</c:v>
                      </c:pt>
                      <c:pt idx="1128">
                        <c:v>4655.5</c:v>
                      </c:pt>
                      <c:pt idx="1129">
                        <c:v>4652.3</c:v>
                      </c:pt>
                      <c:pt idx="1130">
                        <c:v>4648.6000000000004</c:v>
                      </c:pt>
                      <c:pt idx="1131">
                        <c:v>4650.3</c:v>
                      </c:pt>
                      <c:pt idx="1132">
                        <c:v>4645.1000000000004</c:v>
                      </c:pt>
                      <c:pt idx="1133">
                        <c:v>4648</c:v>
                      </c:pt>
                      <c:pt idx="1134">
                        <c:v>4651.8999999999996</c:v>
                      </c:pt>
                      <c:pt idx="1135">
                        <c:v>4653.8</c:v>
                      </c:pt>
                      <c:pt idx="1136">
                        <c:v>4650.1000000000004</c:v>
                      </c:pt>
                      <c:pt idx="1137">
                        <c:v>4647</c:v>
                      </c:pt>
                      <c:pt idx="1138">
                        <c:v>4648.6000000000004</c:v>
                      </c:pt>
                      <c:pt idx="1139">
                        <c:v>4644.3999999999996</c:v>
                      </c:pt>
                      <c:pt idx="1140">
                        <c:v>4644.2</c:v>
                      </c:pt>
                      <c:pt idx="1141">
                        <c:v>4634.2</c:v>
                      </c:pt>
                      <c:pt idx="1142">
                        <c:v>4654.1000000000004</c:v>
                      </c:pt>
                      <c:pt idx="1143">
                        <c:v>4658.2</c:v>
                      </c:pt>
                      <c:pt idx="1144">
                        <c:v>4655.8999999999996</c:v>
                      </c:pt>
                      <c:pt idx="1145">
                        <c:v>4653.7</c:v>
                      </c:pt>
                      <c:pt idx="1146">
                        <c:v>4650.5</c:v>
                      </c:pt>
                      <c:pt idx="1147">
                        <c:v>4655.5</c:v>
                      </c:pt>
                      <c:pt idx="1148">
                        <c:v>4669.8</c:v>
                      </c:pt>
                      <c:pt idx="1149">
                        <c:v>4646.5</c:v>
                      </c:pt>
                      <c:pt idx="1150">
                        <c:v>4657.3999999999996</c:v>
                      </c:pt>
                      <c:pt idx="1151">
                        <c:v>4654.3</c:v>
                      </c:pt>
                      <c:pt idx="1152">
                        <c:v>4653.2</c:v>
                      </c:pt>
                      <c:pt idx="1153">
                        <c:v>4655.1000000000004</c:v>
                      </c:pt>
                      <c:pt idx="1154">
                        <c:v>4657.2</c:v>
                      </c:pt>
                      <c:pt idx="1155">
                        <c:v>4661.1000000000004</c:v>
                      </c:pt>
                      <c:pt idx="1156">
                        <c:v>4658.5</c:v>
                      </c:pt>
                      <c:pt idx="1157">
                        <c:v>4661.3</c:v>
                      </c:pt>
                      <c:pt idx="1158">
                        <c:v>4651.8999999999996</c:v>
                      </c:pt>
                      <c:pt idx="1159">
                        <c:v>4658</c:v>
                      </c:pt>
                      <c:pt idx="1160">
                        <c:v>4653.5</c:v>
                      </c:pt>
                      <c:pt idx="1161">
                        <c:v>4656.7</c:v>
                      </c:pt>
                      <c:pt idx="1162">
                        <c:v>4660.3999999999996</c:v>
                      </c:pt>
                      <c:pt idx="1163">
                        <c:v>4668.7</c:v>
                      </c:pt>
                      <c:pt idx="1164">
                        <c:v>4662.3</c:v>
                      </c:pt>
                      <c:pt idx="1165">
                        <c:v>4661.3</c:v>
                      </c:pt>
                      <c:pt idx="1166">
                        <c:v>4663.6000000000004</c:v>
                      </c:pt>
                      <c:pt idx="1167">
                        <c:v>4660.1000000000004</c:v>
                      </c:pt>
                      <c:pt idx="1168">
                        <c:v>4668.8</c:v>
                      </c:pt>
                      <c:pt idx="1169">
                        <c:v>4658.7</c:v>
                      </c:pt>
                      <c:pt idx="1170">
                        <c:v>4656.6000000000004</c:v>
                      </c:pt>
                      <c:pt idx="1171">
                        <c:v>4660.8</c:v>
                      </c:pt>
                      <c:pt idx="1172">
                        <c:v>4656.3999999999996</c:v>
                      </c:pt>
                      <c:pt idx="1173">
                        <c:v>4662</c:v>
                      </c:pt>
                      <c:pt idx="1174">
                        <c:v>4661.1000000000004</c:v>
                      </c:pt>
                      <c:pt idx="1175">
                        <c:v>4655.3</c:v>
                      </c:pt>
                      <c:pt idx="1176">
                        <c:v>4652.5</c:v>
                      </c:pt>
                      <c:pt idx="1177">
                        <c:v>4667</c:v>
                      </c:pt>
                      <c:pt idx="1178">
                        <c:v>4656</c:v>
                      </c:pt>
                      <c:pt idx="1179">
                        <c:v>4655.8</c:v>
                      </c:pt>
                      <c:pt idx="1180">
                        <c:v>4656.6000000000004</c:v>
                      </c:pt>
                      <c:pt idx="1181">
                        <c:v>4652.1000000000004</c:v>
                      </c:pt>
                      <c:pt idx="1182">
                        <c:v>4665</c:v>
                      </c:pt>
                      <c:pt idx="1183">
                        <c:v>4649.8999999999996</c:v>
                      </c:pt>
                      <c:pt idx="1184">
                        <c:v>4674.3</c:v>
                      </c:pt>
                      <c:pt idx="1185">
                        <c:v>4667.5</c:v>
                      </c:pt>
                      <c:pt idx="1186">
                        <c:v>4646.7</c:v>
                      </c:pt>
                      <c:pt idx="1187">
                        <c:v>4661.1000000000004</c:v>
                      </c:pt>
                      <c:pt idx="1188">
                        <c:v>4653</c:v>
                      </c:pt>
                      <c:pt idx="1189">
                        <c:v>4661.2</c:v>
                      </c:pt>
                      <c:pt idx="1190">
                        <c:v>4664.3999999999996</c:v>
                      </c:pt>
                      <c:pt idx="1191">
                        <c:v>4657.8999999999996</c:v>
                      </c:pt>
                      <c:pt idx="1192">
                        <c:v>4660.1000000000004</c:v>
                      </c:pt>
                      <c:pt idx="1193">
                        <c:v>4661.7</c:v>
                      </c:pt>
                      <c:pt idx="1194">
                        <c:v>4664.7</c:v>
                      </c:pt>
                      <c:pt idx="1195">
                        <c:v>4668.3999999999996</c:v>
                      </c:pt>
                      <c:pt idx="1196">
                        <c:v>4671.2</c:v>
                      </c:pt>
                      <c:pt idx="1197">
                        <c:v>4670.8999999999996</c:v>
                      </c:pt>
                      <c:pt idx="1198">
                        <c:v>4670.3</c:v>
                      </c:pt>
                      <c:pt idx="1199">
                        <c:v>4669.3</c:v>
                      </c:pt>
                      <c:pt idx="1200">
                        <c:v>4658.3</c:v>
                      </c:pt>
                      <c:pt idx="1201">
                        <c:v>4661.7</c:v>
                      </c:pt>
                      <c:pt idx="1202">
                        <c:v>4660.5</c:v>
                      </c:pt>
                      <c:pt idx="1203">
                        <c:v>4653.2</c:v>
                      </c:pt>
                      <c:pt idx="1204">
                        <c:v>4656.8</c:v>
                      </c:pt>
                      <c:pt idx="1205">
                        <c:v>4668.7</c:v>
                      </c:pt>
                      <c:pt idx="1206">
                        <c:v>4664.8999999999996</c:v>
                      </c:pt>
                      <c:pt idx="1207">
                        <c:v>4661.2</c:v>
                      </c:pt>
                      <c:pt idx="1208">
                        <c:v>4662</c:v>
                      </c:pt>
                      <c:pt idx="1209">
                        <c:v>4660.1000000000004</c:v>
                      </c:pt>
                      <c:pt idx="1210">
                        <c:v>4659.8999999999996</c:v>
                      </c:pt>
                      <c:pt idx="1211">
                        <c:v>4656.5</c:v>
                      </c:pt>
                      <c:pt idx="1212">
                        <c:v>4666.7</c:v>
                      </c:pt>
                      <c:pt idx="1213">
                        <c:v>4662.7</c:v>
                      </c:pt>
                      <c:pt idx="1214">
                        <c:v>4664.2</c:v>
                      </c:pt>
                      <c:pt idx="1215">
                        <c:v>4674.8999999999996</c:v>
                      </c:pt>
                      <c:pt idx="1216">
                        <c:v>4674.1000000000004</c:v>
                      </c:pt>
                      <c:pt idx="1217">
                        <c:v>4667.3999999999996</c:v>
                      </c:pt>
                      <c:pt idx="1218">
                        <c:v>4665.7</c:v>
                      </c:pt>
                      <c:pt idx="1219">
                        <c:v>4664.8999999999996</c:v>
                      </c:pt>
                      <c:pt idx="1220">
                        <c:v>4663.8</c:v>
                      </c:pt>
                      <c:pt idx="1221">
                        <c:v>4655.1000000000004</c:v>
                      </c:pt>
                      <c:pt idx="1222">
                        <c:v>4654</c:v>
                      </c:pt>
                      <c:pt idx="1223">
                        <c:v>4665.6000000000004</c:v>
                      </c:pt>
                      <c:pt idx="1224">
                        <c:v>4675.8999999999996</c:v>
                      </c:pt>
                      <c:pt idx="1225">
                        <c:v>4680.7</c:v>
                      </c:pt>
                      <c:pt idx="1226">
                        <c:v>4661.8999999999996</c:v>
                      </c:pt>
                      <c:pt idx="1227">
                        <c:v>4660.5</c:v>
                      </c:pt>
                      <c:pt idx="1228">
                        <c:v>4669.3999999999996</c:v>
                      </c:pt>
                      <c:pt idx="1229">
                        <c:v>4659.6000000000004</c:v>
                      </c:pt>
                      <c:pt idx="1230">
                        <c:v>4653.3</c:v>
                      </c:pt>
                      <c:pt idx="1231">
                        <c:v>4643.1000000000004</c:v>
                      </c:pt>
                      <c:pt idx="1232">
                        <c:v>4667.1000000000004</c:v>
                      </c:pt>
                      <c:pt idx="1233">
                        <c:v>4655.3999999999996</c:v>
                      </c:pt>
                      <c:pt idx="1234">
                        <c:v>4665.8999999999996</c:v>
                      </c:pt>
                      <c:pt idx="1235">
                        <c:v>4666.6000000000004</c:v>
                      </c:pt>
                      <c:pt idx="1236">
                        <c:v>4650.6000000000004</c:v>
                      </c:pt>
                      <c:pt idx="1237">
                        <c:v>4657.6000000000004</c:v>
                      </c:pt>
                      <c:pt idx="1238">
                        <c:v>4643.3999999999996</c:v>
                      </c:pt>
                      <c:pt idx="1239">
                        <c:v>4650.3</c:v>
                      </c:pt>
                      <c:pt idx="1240">
                        <c:v>4646.6000000000004</c:v>
                      </c:pt>
                      <c:pt idx="1241">
                        <c:v>4642.3999999999996</c:v>
                      </c:pt>
                      <c:pt idx="1242">
                        <c:v>4644.8</c:v>
                      </c:pt>
                      <c:pt idx="1243">
                        <c:v>4632.3999999999996</c:v>
                      </c:pt>
                      <c:pt idx="1244">
                        <c:v>4640.2</c:v>
                      </c:pt>
                      <c:pt idx="1245">
                        <c:v>4645.7</c:v>
                      </c:pt>
                      <c:pt idx="1246">
                        <c:v>4628.8999999999996</c:v>
                      </c:pt>
                      <c:pt idx="1247">
                        <c:v>4625.7</c:v>
                      </c:pt>
                      <c:pt idx="1248">
                        <c:v>4641.8</c:v>
                      </c:pt>
                      <c:pt idx="1249">
                        <c:v>4641.3999999999996</c:v>
                      </c:pt>
                      <c:pt idx="1250">
                        <c:v>4627.7</c:v>
                      </c:pt>
                      <c:pt idx="1251">
                        <c:v>4634.7</c:v>
                      </c:pt>
                      <c:pt idx="1252">
                        <c:v>4642.8999999999996</c:v>
                      </c:pt>
                      <c:pt idx="1253">
                        <c:v>4643.3</c:v>
                      </c:pt>
                      <c:pt idx="1254">
                        <c:v>4636.3</c:v>
                      </c:pt>
                      <c:pt idx="1255">
                        <c:v>4654.3</c:v>
                      </c:pt>
                      <c:pt idx="1256">
                        <c:v>4650.2</c:v>
                      </c:pt>
                      <c:pt idx="1257">
                        <c:v>4647</c:v>
                      </c:pt>
                      <c:pt idx="1258">
                        <c:v>4651.7</c:v>
                      </c:pt>
                      <c:pt idx="1259">
                        <c:v>4663.3999999999996</c:v>
                      </c:pt>
                      <c:pt idx="1260">
                        <c:v>4655</c:v>
                      </c:pt>
                      <c:pt idx="1261">
                        <c:v>4657.3</c:v>
                      </c:pt>
                      <c:pt idx="1262">
                        <c:v>4657</c:v>
                      </c:pt>
                      <c:pt idx="1263">
                        <c:v>4652.2</c:v>
                      </c:pt>
                      <c:pt idx="1264">
                        <c:v>4657.5</c:v>
                      </c:pt>
                      <c:pt idx="1265">
                        <c:v>4657.3999999999996</c:v>
                      </c:pt>
                      <c:pt idx="1266">
                        <c:v>4658.8</c:v>
                      </c:pt>
                      <c:pt idx="1267">
                        <c:v>4661</c:v>
                      </c:pt>
                      <c:pt idx="1268">
                        <c:v>4656.7</c:v>
                      </c:pt>
                      <c:pt idx="1269">
                        <c:v>4660.2</c:v>
                      </c:pt>
                      <c:pt idx="1270">
                        <c:v>4654.8</c:v>
                      </c:pt>
                      <c:pt idx="1271">
                        <c:v>4650.6000000000004</c:v>
                      </c:pt>
                      <c:pt idx="1272">
                        <c:v>4649.8999999999996</c:v>
                      </c:pt>
                      <c:pt idx="1273">
                        <c:v>4654.2</c:v>
                      </c:pt>
                      <c:pt idx="1274">
                        <c:v>4650.3</c:v>
                      </c:pt>
                      <c:pt idx="1275">
                        <c:v>4654.6000000000004</c:v>
                      </c:pt>
                      <c:pt idx="1276">
                        <c:v>4657.8</c:v>
                      </c:pt>
                      <c:pt idx="1277">
                        <c:v>4653.2</c:v>
                      </c:pt>
                      <c:pt idx="1278">
                        <c:v>4663.6000000000004</c:v>
                      </c:pt>
                      <c:pt idx="1279">
                        <c:v>4664.5</c:v>
                      </c:pt>
                      <c:pt idx="1280">
                        <c:v>4660.2</c:v>
                      </c:pt>
                      <c:pt idx="1281">
                        <c:v>4668.8999999999996</c:v>
                      </c:pt>
                      <c:pt idx="1282">
                        <c:v>4658.8999999999996</c:v>
                      </c:pt>
                      <c:pt idx="1283">
                        <c:v>4648.8999999999996</c:v>
                      </c:pt>
                      <c:pt idx="1284">
                        <c:v>4649.3999999999996</c:v>
                      </c:pt>
                      <c:pt idx="1285">
                        <c:v>4659.8</c:v>
                      </c:pt>
                      <c:pt idx="1286">
                        <c:v>4655.3999999999996</c:v>
                      </c:pt>
                      <c:pt idx="1287">
                        <c:v>4662.8</c:v>
                      </c:pt>
                      <c:pt idx="1288">
                        <c:v>4665.7</c:v>
                      </c:pt>
                      <c:pt idx="1289">
                        <c:v>4660.8999999999996</c:v>
                      </c:pt>
                      <c:pt idx="1290">
                        <c:v>4659.3</c:v>
                      </c:pt>
                      <c:pt idx="1291">
                        <c:v>4653.8</c:v>
                      </c:pt>
                      <c:pt idx="1292">
                        <c:v>4655.2</c:v>
                      </c:pt>
                      <c:pt idx="1293">
                        <c:v>4658.7</c:v>
                      </c:pt>
                      <c:pt idx="1294">
                        <c:v>4646.8999999999996</c:v>
                      </c:pt>
                      <c:pt idx="1295">
                        <c:v>4653.1000000000004</c:v>
                      </c:pt>
                      <c:pt idx="1296">
                        <c:v>4658</c:v>
                      </c:pt>
                      <c:pt idx="1297">
                        <c:v>4654.3999999999996</c:v>
                      </c:pt>
                      <c:pt idx="1298">
                        <c:v>4656.3999999999996</c:v>
                      </c:pt>
                      <c:pt idx="1299">
                        <c:v>4676.2</c:v>
                      </c:pt>
                      <c:pt idx="1300">
                        <c:v>4649.3999999999996</c:v>
                      </c:pt>
                      <c:pt idx="1301">
                        <c:v>4646.3999999999996</c:v>
                      </c:pt>
                      <c:pt idx="1302">
                        <c:v>4655.3</c:v>
                      </c:pt>
                      <c:pt idx="1303">
                        <c:v>4646.7</c:v>
                      </c:pt>
                      <c:pt idx="1304">
                        <c:v>4655.7</c:v>
                      </c:pt>
                      <c:pt idx="1305">
                        <c:v>4652.8999999999996</c:v>
                      </c:pt>
                      <c:pt idx="1306">
                        <c:v>4653.1000000000004</c:v>
                      </c:pt>
                      <c:pt idx="1307">
                        <c:v>4655.6000000000004</c:v>
                      </c:pt>
                      <c:pt idx="1308">
                        <c:v>4658.3</c:v>
                      </c:pt>
                      <c:pt idx="1309">
                        <c:v>4649.8999999999996</c:v>
                      </c:pt>
                      <c:pt idx="1310">
                        <c:v>4655.6000000000004</c:v>
                      </c:pt>
                      <c:pt idx="1311">
                        <c:v>4638.8</c:v>
                      </c:pt>
                      <c:pt idx="1312">
                        <c:v>4644</c:v>
                      </c:pt>
                      <c:pt idx="1313">
                        <c:v>4647.3999999999996</c:v>
                      </c:pt>
                      <c:pt idx="1314">
                        <c:v>4646.3</c:v>
                      </c:pt>
                      <c:pt idx="1315">
                        <c:v>4654.5</c:v>
                      </c:pt>
                      <c:pt idx="1316">
                        <c:v>4655.1000000000004</c:v>
                      </c:pt>
                      <c:pt idx="1317">
                        <c:v>4657.6000000000004</c:v>
                      </c:pt>
                      <c:pt idx="1318">
                        <c:v>4664.8999999999996</c:v>
                      </c:pt>
                      <c:pt idx="1319">
                        <c:v>4663.6000000000004</c:v>
                      </c:pt>
                      <c:pt idx="1320">
                        <c:v>4654.2</c:v>
                      </c:pt>
                      <c:pt idx="1321">
                        <c:v>4655.8999999999996</c:v>
                      </c:pt>
                      <c:pt idx="1322">
                        <c:v>4655.6000000000004</c:v>
                      </c:pt>
                      <c:pt idx="1323">
                        <c:v>4654.7</c:v>
                      </c:pt>
                      <c:pt idx="1324">
                        <c:v>4654.5</c:v>
                      </c:pt>
                      <c:pt idx="1325">
                        <c:v>4660.7</c:v>
                      </c:pt>
                      <c:pt idx="1326">
                        <c:v>4656.8999999999996</c:v>
                      </c:pt>
                      <c:pt idx="1327">
                        <c:v>4660.5</c:v>
                      </c:pt>
                      <c:pt idx="1328">
                        <c:v>4663.5</c:v>
                      </c:pt>
                      <c:pt idx="1329">
                        <c:v>4660.1000000000004</c:v>
                      </c:pt>
                      <c:pt idx="1330">
                        <c:v>4660.8</c:v>
                      </c:pt>
                      <c:pt idx="1331">
                        <c:v>4657.8</c:v>
                      </c:pt>
                      <c:pt idx="1332">
                        <c:v>4650.7</c:v>
                      </c:pt>
                      <c:pt idx="1333">
                        <c:v>4664</c:v>
                      </c:pt>
                      <c:pt idx="1334">
                        <c:v>4665</c:v>
                      </c:pt>
                      <c:pt idx="1335">
                        <c:v>4666.6000000000004</c:v>
                      </c:pt>
                      <c:pt idx="1336">
                        <c:v>4665.6000000000004</c:v>
                      </c:pt>
                      <c:pt idx="1337">
                        <c:v>4665.5</c:v>
                      </c:pt>
                      <c:pt idx="1338">
                        <c:v>4659.6000000000004</c:v>
                      </c:pt>
                      <c:pt idx="1339">
                        <c:v>4667</c:v>
                      </c:pt>
                      <c:pt idx="1340">
                        <c:v>4656.7</c:v>
                      </c:pt>
                      <c:pt idx="1341">
                        <c:v>4671.2</c:v>
                      </c:pt>
                      <c:pt idx="1342">
                        <c:v>4664</c:v>
                      </c:pt>
                      <c:pt idx="1343">
                        <c:v>4669</c:v>
                      </c:pt>
                      <c:pt idx="1344">
                        <c:v>4658</c:v>
                      </c:pt>
                      <c:pt idx="1345">
                        <c:v>4665.1000000000004</c:v>
                      </c:pt>
                      <c:pt idx="1346">
                        <c:v>4661.2</c:v>
                      </c:pt>
                      <c:pt idx="1347">
                        <c:v>4664.8</c:v>
                      </c:pt>
                      <c:pt idx="1348">
                        <c:v>4663.8</c:v>
                      </c:pt>
                      <c:pt idx="1349">
                        <c:v>4671.7</c:v>
                      </c:pt>
                      <c:pt idx="1350">
                        <c:v>4667</c:v>
                      </c:pt>
                      <c:pt idx="1351">
                        <c:v>4650.6000000000004</c:v>
                      </c:pt>
                      <c:pt idx="1352">
                        <c:v>4653.3</c:v>
                      </c:pt>
                      <c:pt idx="1353">
                        <c:v>4658.8999999999996</c:v>
                      </c:pt>
                      <c:pt idx="1354">
                        <c:v>4658.7</c:v>
                      </c:pt>
                      <c:pt idx="1355">
                        <c:v>4653.2</c:v>
                      </c:pt>
                      <c:pt idx="1356">
                        <c:v>4656.8</c:v>
                      </c:pt>
                      <c:pt idx="1357">
                        <c:v>4639.7</c:v>
                      </c:pt>
                      <c:pt idx="1358">
                        <c:v>4627.8999999999996</c:v>
                      </c:pt>
                      <c:pt idx="1359">
                        <c:v>4674.1000000000004</c:v>
                      </c:pt>
                      <c:pt idx="1360">
                        <c:v>4656.6000000000004</c:v>
                      </c:pt>
                      <c:pt idx="1361">
                        <c:v>4652.6000000000004</c:v>
                      </c:pt>
                      <c:pt idx="1362">
                        <c:v>4419.5</c:v>
                      </c:pt>
                      <c:pt idx="1363">
                        <c:v>4619.3999999999996</c:v>
                      </c:pt>
                      <c:pt idx="1364">
                        <c:v>4642.5</c:v>
                      </c:pt>
                      <c:pt idx="1365">
                        <c:v>4627.5</c:v>
                      </c:pt>
                      <c:pt idx="1366">
                        <c:v>4641.3</c:v>
                      </c:pt>
                      <c:pt idx="1367">
                        <c:v>4659.8</c:v>
                      </c:pt>
                      <c:pt idx="1368">
                        <c:v>4626.8999999999996</c:v>
                      </c:pt>
                      <c:pt idx="1369">
                        <c:v>4633.6000000000004</c:v>
                      </c:pt>
                      <c:pt idx="1370">
                        <c:v>4650.7</c:v>
                      </c:pt>
                      <c:pt idx="1371">
                        <c:v>4645.3999999999996</c:v>
                      </c:pt>
                      <c:pt idx="1372">
                        <c:v>4642</c:v>
                      </c:pt>
                      <c:pt idx="1373">
                        <c:v>4625.8</c:v>
                      </c:pt>
                      <c:pt idx="1374">
                        <c:v>4650.7</c:v>
                      </c:pt>
                      <c:pt idx="1375">
                        <c:v>4658</c:v>
                      </c:pt>
                      <c:pt idx="1376">
                        <c:v>4618.3999999999996</c:v>
                      </c:pt>
                      <c:pt idx="1377">
                        <c:v>4648.5</c:v>
                      </c:pt>
                      <c:pt idx="1378">
                        <c:v>4661.6000000000004</c:v>
                      </c:pt>
                      <c:pt idx="1379">
                        <c:v>4635.8</c:v>
                      </c:pt>
                      <c:pt idx="1380">
                        <c:v>4639.6000000000004</c:v>
                      </c:pt>
                      <c:pt idx="1381">
                        <c:v>4627.7</c:v>
                      </c:pt>
                      <c:pt idx="1382">
                        <c:v>4641.5</c:v>
                      </c:pt>
                      <c:pt idx="1383">
                        <c:v>4644.3</c:v>
                      </c:pt>
                      <c:pt idx="1384">
                        <c:v>4645.3999999999996</c:v>
                      </c:pt>
                      <c:pt idx="1385">
                        <c:v>4653.8999999999996</c:v>
                      </c:pt>
                      <c:pt idx="1386">
                        <c:v>4629.6000000000004</c:v>
                      </c:pt>
                      <c:pt idx="1387">
                        <c:v>4639.6000000000004</c:v>
                      </c:pt>
                      <c:pt idx="1388">
                        <c:v>4645.7</c:v>
                      </c:pt>
                      <c:pt idx="1389">
                        <c:v>4639.7</c:v>
                      </c:pt>
                      <c:pt idx="1390">
                        <c:v>4643.5</c:v>
                      </c:pt>
                      <c:pt idx="1391">
                        <c:v>4620.1000000000004</c:v>
                      </c:pt>
                      <c:pt idx="1392">
                        <c:v>4637.3999999999996</c:v>
                      </c:pt>
                      <c:pt idx="1393">
                        <c:v>4629.7</c:v>
                      </c:pt>
                      <c:pt idx="1394">
                        <c:v>4635.3999999999996</c:v>
                      </c:pt>
                      <c:pt idx="1395">
                        <c:v>4646.7</c:v>
                      </c:pt>
                      <c:pt idx="1396">
                        <c:v>4640.3</c:v>
                      </c:pt>
                      <c:pt idx="1397">
                        <c:v>4641.2</c:v>
                      </c:pt>
                      <c:pt idx="1398">
                        <c:v>4645.6000000000004</c:v>
                      </c:pt>
                      <c:pt idx="1399">
                        <c:v>4640.7</c:v>
                      </c:pt>
                      <c:pt idx="1400">
                        <c:v>4648.8</c:v>
                      </c:pt>
                      <c:pt idx="1401">
                        <c:v>4647.2</c:v>
                      </c:pt>
                      <c:pt idx="1402">
                        <c:v>4643.8999999999996</c:v>
                      </c:pt>
                      <c:pt idx="1403">
                        <c:v>4640.2</c:v>
                      </c:pt>
                      <c:pt idx="1404">
                        <c:v>4635.8999999999996</c:v>
                      </c:pt>
                      <c:pt idx="1405">
                        <c:v>4650.3</c:v>
                      </c:pt>
                      <c:pt idx="1406">
                        <c:v>4640</c:v>
                      </c:pt>
                      <c:pt idx="1407">
                        <c:v>4637.2</c:v>
                      </c:pt>
                      <c:pt idx="1408">
                        <c:v>4638.1000000000004</c:v>
                      </c:pt>
                      <c:pt idx="1409">
                        <c:v>4635.8</c:v>
                      </c:pt>
                      <c:pt idx="1410">
                        <c:v>4639.8999999999996</c:v>
                      </c:pt>
                      <c:pt idx="1411">
                        <c:v>4629.1000000000004</c:v>
                      </c:pt>
                      <c:pt idx="1412">
                        <c:v>4637.2</c:v>
                      </c:pt>
                      <c:pt idx="1413">
                        <c:v>4630.3</c:v>
                      </c:pt>
                      <c:pt idx="1414">
                        <c:v>4634.8999999999996</c:v>
                      </c:pt>
                      <c:pt idx="1415">
                        <c:v>4636.7</c:v>
                      </c:pt>
                      <c:pt idx="1416">
                        <c:v>4634</c:v>
                      </c:pt>
                      <c:pt idx="1417">
                        <c:v>4631.8</c:v>
                      </c:pt>
                      <c:pt idx="1418">
                        <c:v>4633.6000000000004</c:v>
                      </c:pt>
                      <c:pt idx="1419">
                        <c:v>4631.8999999999996</c:v>
                      </c:pt>
                      <c:pt idx="1420">
                        <c:v>4642.6000000000004</c:v>
                      </c:pt>
                      <c:pt idx="1421">
                        <c:v>4635.8</c:v>
                      </c:pt>
                      <c:pt idx="1422">
                        <c:v>4634.5</c:v>
                      </c:pt>
                      <c:pt idx="1423">
                        <c:v>4641.8999999999996</c:v>
                      </c:pt>
                      <c:pt idx="1424">
                        <c:v>4641.3999999999996</c:v>
                      </c:pt>
                      <c:pt idx="1425">
                        <c:v>4635.3999999999996</c:v>
                      </c:pt>
                      <c:pt idx="1426">
                        <c:v>4640.7</c:v>
                      </c:pt>
                      <c:pt idx="1427">
                        <c:v>4657</c:v>
                      </c:pt>
                      <c:pt idx="1428">
                        <c:v>4645</c:v>
                      </c:pt>
                      <c:pt idx="1429">
                        <c:v>4644.3</c:v>
                      </c:pt>
                      <c:pt idx="1430">
                        <c:v>4644.3</c:v>
                      </c:pt>
                      <c:pt idx="1431">
                        <c:v>4644.8</c:v>
                      </c:pt>
                      <c:pt idx="1432">
                        <c:v>4627.6000000000004</c:v>
                      </c:pt>
                      <c:pt idx="1433">
                        <c:v>4638.8</c:v>
                      </c:pt>
                      <c:pt idx="1434">
                        <c:v>4645.1000000000004</c:v>
                      </c:pt>
                      <c:pt idx="1435">
                        <c:v>4649.8</c:v>
                      </c:pt>
                      <c:pt idx="1436">
                        <c:v>4643.5</c:v>
                      </c:pt>
                      <c:pt idx="1437">
                        <c:v>4638.3999999999996</c:v>
                      </c:pt>
                      <c:pt idx="1438">
                        <c:v>4633.5</c:v>
                      </c:pt>
                      <c:pt idx="1439">
                        <c:v>4647.6000000000004</c:v>
                      </c:pt>
                      <c:pt idx="1440">
                        <c:v>4642.6000000000004</c:v>
                      </c:pt>
                      <c:pt idx="1441">
                        <c:v>4638.1000000000004</c:v>
                      </c:pt>
                      <c:pt idx="1442">
                        <c:v>4637</c:v>
                      </c:pt>
                      <c:pt idx="1443">
                        <c:v>4642</c:v>
                      </c:pt>
                      <c:pt idx="1444">
                        <c:v>4646.8999999999996</c:v>
                      </c:pt>
                      <c:pt idx="1445">
                        <c:v>4639.2</c:v>
                      </c:pt>
                      <c:pt idx="1446">
                        <c:v>4643.7</c:v>
                      </c:pt>
                      <c:pt idx="1447">
                        <c:v>4640.8</c:v>
                      </c:pt>
                      <c:pt idx="1448">
                        <c:v>4634.8999999999996</c:v>
                      </c:pt>
                      <c:pt idx="1449">
                        <c:v>4639.3</c:v>
                      </c:pt>
                      <c:pt idx="1450">
                        <c:v>4643.6000000000004</c:v>
                      </c:pt>
                      <c:pt idx="1451">
                        <c:v>4635.8</c:v>
                      </c:pt>
                      <c:pt idx="1452">
                        <c:v>5037.1000000000004</c:v>
                      </c:pt>
                      <c:pt idx="1453">
                        <c:v>4640.6000000000004</c:v>
                      </c:pt>
                      <c:pt idx="1454">
                        <c:v>4651</c:v>
                      </c:pt>
                      <c:pt idx="1455">
                        <c:v>4648.2</c:v>
                      </c:pt>
                      <c:pt idx="1456">
                        <c:v>4648.8999999999996</c:v>
                      </c:pt>
                      <c:pt idx="1457">
                        <c:v>4641.8</c:v>
                      </c:pt>
                      <c:pt idx="1458">
                        <c:v>4642.1000000000004</c:v>
                      </c:pt>
                      <c:pt idx="1459">
                        <c:v>4644.8999999999996</c:v>
                      </c:pt>
                      <c:pt idx="1460">
                        <c:v>4620.7</c:v>
                      </c:pt>
                      <c:pt idx="1461">
                        <c:v>4639.7</c:v>
                      </c:pt>
                      <c:pt idx="1462">
                        <c:v>4671.6000000000004</c:v>
                      </c:pt>
                      <c:pt idx="1463">
                        <c:v>4642.2</c:v>
                      </c:pt>
                      <c:pt idx="1464">
                        <c:v>4631.6000000000004</c:v>
                      </c:pt>
                      <c:pt idx="1465">
                        <c:v>4641.8999999999996</c:v>
                      </c:pt>
                      <c:pt idx="1466">
                        <c:v>4633.3999999999996</c:v>
                      </c:pt>
                      <c:pt idx="1467">
                        <c:v>4627.8999999999996</c:v>
                      </c:pt>
                      <c:pt idx="1468">
                        <c:v>4635.7</c:v>
                      </c:pt>
                      <c:pt idx="1469">
                        <c:v>4641.6000000000004</c:v>
                      </c:pt>
                      <c:pt idx="1470">
                        <c:v>4637.8999999999996</c:v>
                      </c:pt>
                      <c:pt idx="1471">
                        <c:v>4636.6000000000004</c:v>
                      </c:pt>
                      <c:pt idx="1472">
                        <c:v>4628.7</c:v>
                      </c:pt>
                      <c:pt idx="1473">
                        <c:v>4633.3</c:v>
                      </c:pt>
                      <c:pt idx="1474">
                        <c:v>4641.7</c:v>
                      </c:pt>
                      <c:pt idx="1475">
                        <c:v>4640.7</c:v>
                      </c:pt>
                      <c:pt idx="1476">
                        <c:v>4637.3</c:v>
                      </c:pt>
                      <c:pt idx="1477">
                        <c:v>4630.3</c:v>
                      </c:pt>
                      <c:pt idx="1478">
                        <c:v>4643.3</c:v>
                      </c:pt>
                      <c:pt idx="1479">
                        <c:v>4635.8999999999996</c:v>
                      </c:pt>
                      <c:pt idx="1480">
                        <c:v>4649.5</c:v>
                      </c:pt>
                      <c:pt idx="1481">
                        <c:v>4648.2</c:v>
                      </c:pt>
                      <c:pt idx="1482">
                        <c:v>4644.3999999999996</c:v>
                      </c:pt>
                      <c:pt idx="1483">
                        <c:v>4649.3</c:v>
                      </c:pt>
                      <c:pt idx="1484">
                        <c:v>4643.2</c:v>
                      </c:pt>
                      <c:pt idx="1485">
                        <c:v>4641.3999999999996</c:v>
                      </c:pt>
                      <c:pt idx="1486">
                        <c:v>4652.6000000000004</c:v>
                      </c:pt>
                      <c:pt idx="1487">
                        <c:v>4654.3</c:v>
                      </c:pt>
                      <c:pt idx="1488">
                        <c:v>4654.8999999999996</c:v>
                      </c:pt>
                      <c:pt idx="1489">
                        <c:v>4656.5</c:v>
                      </c:pt>
                      <c:pt idx="1490">
                        <c:v>4657.5</c:v>
                      </c:pt>
                      <c:pt idx="1491">
                        <c:v>4660.1000000000004</c:v>
                      </c:pt>
                      <c:pt idx="1492">
                        <c:v>4656.5</c:v>
                      </c:pt>
                      <c:pt idx="1493">
                        <c:v>4652.6000000000004</c:v>
                      </c:pt>
                      <c:pt idx="1494">
                        <c:v>4659.7</c:v>
                      </c:pt>
                      <c:pt idx="1495">
                        <c:v>4670.5</c:v>
                      </c:pt>
                      <c:pt idx="1496">
                        <c:v>4666.3</c:v>
                      </c:pt>
                      <c:pt idx="1497">
                        <c:v>4656.3</c:v>
                      </c:pt>
                      <c:pt idx="1498">
                        <c:v>4640.8</c:v>
                      </c:pt>
                      <c:pt idx="1499">
                        <c:v>4641.3999999999996</c:v>
                      </c:pt>
                      <c:pt idx="1500">
                        <c:v>4647.2</c:v>
                      </c:pt>
                      <c:pt idx="1501">
                        <c:v>4659.8999999999996</c:v>
                      </c:pt>
                      <c:pt idx="1502">
                        <c:v>4661.2</c:v>
                      </c:pt>
                      <c:pt idx="1503">
                        <c:v>4655.1000000000004</c:v>
                      </c:pt>
                      <c:pt idx="1504">
                        <c:v>4634.3999999999996</c:v>
                      </c:pt>
                      <c:pt idx="1505">
                        <c:v>4651.2</c:v>
                      </c:pt>
                      <c:pt idx="1506">
                        <c:v>4643.1000000000004</c:v>
                      </c:pt>
                      <c:pt idx="1507">
                        <c:v>4662.1000000000004</c:v>
                      </c:pt>
                      <c:pt idx="1508">
                        <c:v>4641.8</c:v>
                      </c:pt>
                      <c:pt idx="1509">
                        <c:v>4644.1000000000004</c:v>
                      </c:pt>
                      <c:pt idx="1510">
                        <c:v>4638.7</c:v>
                      </c:pt>
                      <c:pt idx="1511">
                        <c:v>4627.6000000000004</c:v>
                      </c:pt>
                      <c:pt idx="1512">
                        <c:v>4661.1000000000004</c:v>
                      </c:pt>
                      <c:pt idx="1513">
                        <c:v>4664.6000000000004</c:v>
                      </c:pt>
                      <c:pt idx="1514">
                        <c:v>4656.8999999999996</c:v>
                      </c:pt>
                      <c:pt idx="1515">
                        <c:v>4657.5</c:v>
                      </c:pt>
                      <c:pt idx="1516">
                        <c:v>4659.2</c:v>
                      </c:pt>
                      <c:pt idx="1517">
                        <c:v>4632.3</c:v>
                      </c:pt>
                      <c:pt idx="1518">
                        <c:v>4641.1000000000004</c:v>
                      </c:pt>
                      <c:pt idx="1519">
                        <c:v>4657</c:v>
                      </c:pt>
                      <c:pt idx="1520">
                        <c:v>4662.6000000000004</c:v>
                      </c:pt>
                      <c:pt idx="1521">
                        <c:v>4651.3</c:v>
                      </c:pt>
                      <c:pt idx="1522">
                        <c:v>4651.7</c:v>
                      </c:pt>
                      <c:pt idx="1523">
                        <c:v>4650.3</c:v>
                      </c:pt>
                      <c:pt idx="1524">
                        <c:v>4645.7</c:v>
                      </c:pt>
                      <c:pt idx="1525">
                        <c:v>4643.6000000000004</c:v>
                      </c:pt>
                      <c:pt idx="1526">
                        <c:v>4650.8999999999996</c:v>
                      </c:pt>
                      <c:pt idx="1527">
                        <c:v>4644.8</c:v>
                      </c:pt>
                      <c:pt idx="1528">
                        <c:v>4647.3999999999996</c:v>
                      </c:pt>
                      <c:pt idx="1529">
                        <c:v>4650.2</c:v>
                      </c:pt>
                      <c:pt idx="1530">
                        <c:v>4651.2</c:v>
                      </c:pt>
                      <c:pt idx="1531">
                        <c:v>4632.7</c:v>
                      </c:pt>
                      <c:pt idx="1532">
                        <c:v>4641.3</c:v>
                      </c:pt>
                      <c:pt idx="1533">
                        <c:v>4658.6000000000004</c:v>
                      </c:pt>
                      <c:pt idx="1534">
                        <c:v>4638.2</c:v>
                      </c:pt>
                      <c:pt idx="1535">
                        <c:v>4667.1000000000004</c:v>
                      </c:pt>
                      <c:pt idx="1536">
                        <c:v>4635.8</c:v>
                      </c:pt>
                      <c:pt idx="1537">
                        <c:v>4657.3999999999996</c:v>
                      </c:pt>
                      <c:pt idx="1538">
                        <c:v>4654.7</c:v>
                      </c:pt>
                      <c:pt idx="1539">
                        <c:v>4648.8999999999996</c:v>
                      </c:pt>
                      <c:pt idx="1540">
                        <c:v>4655.1000000000004</c:v>
                      </c:pt>
                      <c:pt idx="1541">
                        <c:v>4656.1000000000004</c:v>
                      </c:pt>
                      <c:pt idx="1542">
                        <c:v>4660</c:v>
                      </c:pt>
                      <c:pt idx="1543">
                        <c:v>4658.6000000000004</c:v>
                      </c:pt>
                      <c:pt idx="1544">
                        <c:v>4657.8999999999996</c:v>
                      </c:pt>
                      <c:pt idx="1545">
                        <c:v>4660</c:v>
                      </c:pt>
                      <c:pt idx="1546">
                        <c:v>4667.3999999999996</c:v>
                      </c:pt>
                      <c:pt idx="1547">
                        <c:v>4669</c:v>
                      </c:pt>
                      <c:pt idx="1548">
                        <c:v>4653.8</c:v>
                      </c:pt>
                      <c:pt idx="1549">
                        <c:v>4670.5</c:v>
                      </c:pt>
                      <c:pt idx="1550">
                        <c:v>4667.3999999999996</c:v>
                      </c:pt>
                      <c:pt idx="1551">
                        <c:v>4677</c:v>
                      </c:pt>
                      <c:pt idx="1552">
                        <c:v>4672.1000000000004</c:v>
                      </c:pt>
                      <c:pt idx="1553">
                        <c:v>4671.7</c:v>
                      </c:pt>
                      <c:pt idx="1554">
                        <c:v>4674.3</c:v>
                      </c:pt>
                      <c:pt idx="1555">
                        <c:v>4675.2</c:v>
                      </c:pt>
                      <c:pt idx="1556">
                        <c:v>4671.1000000000004</c:v>
                      </c:pt>
                      <c:pt idx="1557">
                        <c:v>4673.6000000000004</c:v>
                      </c:pt>
                      <c:pt idx="1558">
                        <c:v>4675.8</c:v>
                      </c:pt>
                      <c:pt idx="1559">
                        <c:v>4675.7</c:v>
                      </c:pt>
                      <c:pt idx="1560">
                        <c:v>4674.3</c:v>
                      </c:pt>
                      <c:pt idx="1561">
                        <c:v>4679</c:v>
                      </c:pt>
                      <c:pt idx="1562">
                        <c:v>4673.8999999999996</c:v>
                      </c:pt>
                      <c:pt idx="1563">
                        <c:v>4677</c:v>
                      </c:pt>
                      <c:pt idx="1564">
                        <c:v>4675.7</c:v>
                      </c:pt>
                      <c:pt idx="1565">
                        <c:v>4677.3</c:v>
                      </c:pt>
                      <c:pt idx="1566">
                        <c:v>4677.8</c:v>
                      </c:pt>
                      <c:pt idx="1567">
                        <c:v>4678</c:v>
                      </c:pt>
                      <c:pt idx="1568">
                        <c:v>4677.8</c:v>
                      </c:pt>
                      <c:pt idx="1569">
                        <c:v>4679.1000000000004</c:v>
                      </c:pt>
                      <c:pt idx="1570">
                        <c:v>4674</c:v>
                      </c:pt>
                      <c:pt idx="1571">
                        <c:v>4676.3999999999996</c:v>
                      </c:pt>
                      <c:pt idx="1572">
                        <c:v>4662.8</c:v>
                      </c:pt>
                      <c:pt idx="1573">
                        <c:v>4669.5</c:v>
                      </c:pt>
                      <c:pt idx="1574">
                        <c:v>4674.8</c:v>
                      </c:pt>
                      <c:pt idx="1575">
                        <c:v>4678.6000000000004</c:v>
                      </c:pt>
                      <c:pt idx="1576">
                        <c:v>4678</c:v>
                      </c:pt>
                      <c:pt idx="1577">
                        <c:v>4664.2</c:v>
                      </c:pt>
                      <c:pt idx="1578">
                        <c:v>4676.5</c:v>
                      </c:pt>
                      <c:pt idx="1579">
                        <c:v>4675.8</c:v>
                      </c:pt>
                      <c:pt idx="1580">
                        <c:v>4677.6000000000004</c:v>
                      </c:pt>
                      <c:pt idx="1581">
                        <c:v>4680.1000000000004</c:v>
                      </c:pt>
                      <c:pt idx="1582">
                        <c:v>4683.7</c:v>
                      </c:pt>
                      <c:pt idx="1583">
                        <c:v>4676.7</c:v>
                      </c:pt>
                      <c:pt idx="1584">
                        <c:v>4675.2</c:v>
                      </c:pt>
                      <c:pt idx="1585">
                        <c:v>4678.5</c:v>
                      </c:pt>
                      <c:pt idx="1586">
                        <c:v>4680</c:v>
                      </c:pt>
                      <c:pt idx="1587">
                        <c:v>4679.8</c:v>
                      </c:pt>
                      <c:pt idx="1588">
                        <c:v>4685.2</c:v>
                      </c:pt>
                      <c:pt idx="1589">
                        <c:v>4684.6000000000004</c:v>
                      </c:pt>
                      <c:pt idx="1590">
                        <c:v>4690.3</c:v>
                      </c:pt>
                      <c:pt idx="1591">
                        <c:v>4679.5</c:v>
                      </c:pt>
                      <c:pt idx="1592">
                        <c:v>4681.3</c:v>
                      </c:pt>
                      <c:pt idx="1593">
                        <c:v>4681.6000000000004</c:v>
                      </c:pt>
                      <c:pt idx="1594">
                        <c:v>4686.1000000000004</c:v>
                      </c:pt>
                      <c:pt idx="1595">
                        <c:v>4685.3</c:v>
                      </c:pt>
                      <c:pt idx="1596">
                        <c:v>4687.1000000000004</c:v>
                      </c:pt>
                      <c:pt idx="1597">
                        <c:v>4691.2</c:v>
                      </c:pt>
                      <c:pt idx="1598">
                        <c:v>4691.2</c:v>
                      </c:pt>
                      <c:pt idx="1599">
                        <c:v>4687.8999999999996</c:v>
                      </c:pt>
                      <c:pt idx="1600">
                        <c:v>4685.6000000000004</c:v>
                      </c:pt>
                      <c:pt idx="1601">
                        <c:v>4688.6000000000004</c:v>
                      </c:pt>
                      <c:pt idx="1602">
                        <c:v>4682.8</c:v>
                      </c:pt>
                      <c:pt idx="1603">
                        <c:v>4686.6000000000004</c:v>
                      </c:pt>
                      <c:pt idx="1604">
                        <c:v>4682.1000000000004</c:v>
                      </c:pt>
                      <c:pt idx="1605">
                        <c:v>4682.7</c:v>
                      </c:pt>
                      <c:pt idx="1606">
                        <c:v>4677.6000000000004</c:v>
                      </c:pt>
                      <c:pt idx="1607">
                        <c:v>4695.6000000000004</c:v>
                      </c:pt>
                      <c:pt idx="1608">
                        <c:v>4677.1000000000004</c:v>
                      </c:pt>
                      <c:pt idx="1609">
                        <c:v>4682.8999999999996</c:v>
                      </c:pt>
                      <c:pt idx="1610">
                        <c:v>4685.7</c:v>
                      </c:pt>
                      <c:pt idx="1611">
                        <c:v>4686.8999999999996</c:v>
                      </c:pt>
                      <c:pt idx="1612">
                        <c:v>4678.8999999999996</c:v>
                      </c:pt>
                      <c:pt idx="1613">
                        <c:v>4681.8999999999996</c:v>
                      </c:pt>
                      <c:pt idx="1614">
                        <c:v>4684.1000000000004</c:v>
                      </c:pt>
                      <c:pt idx="1615">
                        <c:v>4680</c:v>
                      </c:pt>
                      <c:pt idx="1616">
                        <c:v>4689.1000000000004</c:v>
                      </c:pt>
                      <c:pt idx="1617">
                        <c:v>4684.6000000000004</c:v>
                      </c:pt>
                      <c:pt idx="1618">
                        <c:v>4681</c:v>
                      </c:pt>
                      <c:pt idx="1619">
                        <c:v>4673.6000000000004</c:v>
                      </c:pt>
                      <c:pt idx="1620">
                        <c:v>4677.2</c:v>
                      </c:pt>
                      <c:pt idx="1621">
                        <c:v>4686.2</c:v>
                      </c:pt>
                      <c:pt idx="1622">
                        <c:v>4679.8</c:v>
                      </c:pt>
                      <c:pt idx="1623">
                        <c:v>4685.6000000000004</c:v>
                      </c:pt>
                      <c:pt idx="1624">
                        <c:v>4673.2</c:v>
                      </c:pt>
                      <c:pt idx="1625">
                        <c:v>4690.7</c:v>
                      </c:pt>
                      <c:pt idx="1626">
                        <c:v>4691</c:v>
                      </c:pt>
                      <c:pt idx="1627">
                        <c:v>4697.2</c:v>
                      </c:pt>
                      <c:pt idx="1628">
                        <c:v>4683.3999999999996</c:v>
                      </c:pt>
                      <c:pt idx="1629">
                        <c:v>4678.8999999999996</c:v>
                      </c:pt>
                      <c:pt idx="1630">
                        <c:v>4685.1000000000004</c:v>
                      </c:pt>
                      <c:pt idx="1631">
                        <c:v>4677.3999999999996</c:v>
                      </c:pt>
                      <c:pt idx="1632">
                        <c:v>4688.3</c:v>
                      </c:pt>
                      <c:pt idx="1633">
                        <c:v>4680.2</c:v>
                      </c:pt>
                      <c:pt idx="1634">
                        <c:v>4679.7</c:v>
                      </c:pt>
                      <c:pt idx="1635">
                        <c:v>4691.8999999999996</c:v>
                      </c:pt>
                      <c:pt idx="1636">
                        <c:v>4693.3</c:v>
                      </c:pt>
                      <c:pt idx="1637">
                        <c:v>4688.2</c:v>
                      </c:pt>
                      <c:pt idx="1638">
                        <c:v>4706.8</c:v>
                      </c:pt>
                      <c:pt idx="1639">
                        <c:v>4702.8999999999996</c:v>
                      </c:pt>
                      <c:pt idx="1640">
                        <c:v>4704.3</c:v>
                      </c:pt>
                      <c:pt idx="1641">
                        <c:v>4687.5</c:v>
                      </c:pt>
                      <c:pt idx="1642">
                        <c:v>4697.5</c:v>
                      </c:pt>
                      <c:pt idx="1643">
                        <c:v>4690.1000000000004</c:v>
                      </c:pt>
                      <c:pt idx="1644">
                        <c:v>4671</c:v>
                      </c:pt>
                      <c:pt idx="1645">
                        <c:v>4678.6000000000004</c:v>
                      </c:pt>
                      <c:pt idx="1646">
                        <c:v>4686.5</c:v>
                      </c:pt>
                      <c:pt idx="1647">
                        <c:v>4697.2</c:v>
                      </c:pt>
                      <c:pt idx="1648">
                        <c:v>4684.8999999999996</c:v>
                      </c:pt>
                      <c:pt idx="1649">
                        <c:v>4694.3999999999996</c:v>
                      </c:pt>
                      <c:pt idx="1650">
                        <c:v>4673.6000000000004</c:v>
                      </c:pt>
                      <c:pt idx="1651">
                        <c:v>4694</c:v>
                      </c:pt>
                      <c:pt idx="1652">
                        <c:v>4690.6000000000004</c:v>
                      </c:pt>
                      <c:pt idx="1653">
                        <c:v>4693.8999999999996</c:v>
                      </c:pt>
                      <c:pt idx="1654">
                        <c:v>4674</c:v>
                      </c:pt>
                      <c:pt idx="1655">
                        <c:v>4691.3</c:v>
                      </c:pt>
                      <c:pt idx="1656">
                        <c:v>4689.7</c:v>
                      </c:pt>
                      <c:pt idx="1657">
                        <c:v>4680.8999999999996</c:v>
                      </c:pt>
                      <c:pt idx="1658">
                        <c:v>4709.2</c:v>
                      </c:pt>
                      <c:pt idx="1659">
                        <c:v>4694.3</c:v>
                      </c:pt>
                      <c:pt idx="1660">
                        <c:v>4695.5</c:v>
                      </c:pt>
                      <c:pt idx="1661">
                        <c:v>4695.1000000000004</c:v>
                      </c:pt>
                      <c:pt idx="1662">
                        <c:v>4693</c:v>
                      </c:pt>
                      <c:pt idx="1663">
                        <c:v>4693.3</c:v>
                      </c:pt>
                      <c:pt idx="1664">
                        <c:v>4694.8</c:v>
                      </c:pt>
                      <c:pt idx="1665">
                        <c:v>4691.7</c:v>
                      </c:pt>
                      <c:pt idx="1666">
                        <c:v>4693.7</c:v>
                      </c:pt>
                      <c:pt idx="1667">
                        <c:v>4700.6000000000004</c:v>
                      </c:pt>
                      <c:pt idx="1668">
                        <c:v>4696.7</c:v>
                      </c:pt>
                      <c:pt idx="1669">
                        <c:v>4708.5</c:v>
                      </c:pt>
                      <c:pt idx="1670">
                        <c:v>4708.5</c:v>
                      </c:pt>
                      <c:pt idx="1671">
                        <c:v>4701.6000000000004</c:v>
                      </c:pt>
                      <c:pt idx="1672">
                        <c:v>4699.7</c:v>
                      </c:pt>
                      <c:pt idx="1673">
                        <c:v>4697.8</c:v>
                      </c:pt>
                      <c:pt idx="1674">
                        <c:v>4707</c:v>
                      </c:pt>
                      <c:pt idx="1675">
                        <c:v>4700.2</c:v>
                      </c:pt>
                      <c:pt idx="1676">
                        <c:v>4708.1000000000004</c:v>
                      </c:pt>
                      <c:pt idx="1677">
                        <c:v>4704.6000000000004</c:v>
                      </c:pt>
                      <c:pt idx="1678">
                        <c:v>4707</c:v>
                      </c:pt>
                      <c:pt idx="1679">
                        <c:v>4703.3999999999996</c:v>
                      </c:pt>
                      <c:pt idx="1680">
                        <c:v>4700.5</c:v>
                      </c:pt>
                      <c:pt idx="1681">
                        <c:v>4696</c:v>
                      </c:pt>
                      <c:pt idx="1682">
                        <c:v>4694.8999999999996</c:v>
                      </c:pt>
                      <c:pt idx="1683">
                        <c:v>4702.8999999999996</c:v>
                      </c:pt>
                      <c:pt idx="1684">
                        <c:v>4703.2</c:v>
                      </c:pt>
                      <c:pt idx="1685">
                        <c:v>4703.8999999999996</c:v>
                      </c:pt>
                      <c:pt idx="1686">
                        <c:v>4700.7</c:v>
                      </c:pt>
                      <c:pt idx="1687">
                        <c:v>4701.3</c:v>
                      </c:pt>
                      <c:pt idx="1688">
                        <c:v>4701.2</c:v>
                      </c:pt>
                      <c:pt idx="1689">
                        <c:v>4703.3999999999996</c:v>
                      </c:pt>
                      <c:pt idx="1690">
                        <c:v>4699.1000000000004</c:v>
                      </c:pt>
                      <c:pt idx="1691">
                        <c:v>4700.3999999999996</c:v>
                      </c:pt>
                      <c:pt idx="1692">
                        <c:v>4692.8999999999996</c:v>
                      </c:pt>
                      <c:pt idx="1693">
                        <c:v>4697.3999999999996</c:v>
                      </c:pt>
                      <c:pt idx="1694">
                        <c:v>4693.3</c:v>
                      </c:pt>
                      <c:pt idx="1695">
                        <c:v>4696.3999999999996</c:v>
                      </c:pt>
                      <c:pt idx="1696">
                        <c:v>4700.8</c:v>
                      </c:pt>
                      <c:pt idx="1697">
                        <c:v>4707.8</c:v>
                      </c:pt>
                      <c:pt idx="1698">
                        <c:v>4713.3</c:v>
                      </c:pt>
                      <c:pt idx="1699">
                        <c:v>4692.7</c:v>
                      </c:pt>
                      <c:pt idx="1700">
                        <c:v>4697</c:v>
                      </c:pt>
                      <c:pt idx="1701">
                        <c:v>4697</c:v>
                      </c:pt>
                      <c:pt idx="1702">
                        <c:v>4691</c:v>
                      </c:pt>
                      <c:pt idx="1703">
                        <c:v>4705</c:v>
                      </c:pt>
                      <c:pt idx="1704">
                        <c:v>4698.7</c:v>
                      </c:pt>
                      <c:pt idx="1705">
                        <c:v>4701.1000000000004</c:v>
                      </c:pt>
                      <c:pt idx="1706">
                        <c:v>4710.8</c:v>
                      </c:pt>
                      <c:pt idx="1707">
                        <c:v>4709.5</c:v>
                      </c:pt>
                      <c:pt idx="1708">
                        <c:v>4707.5</c:v>
                      </c:pt>
                      <c:pt idx="1709">
                        <c:v>4709</c:v>
                      </c:pt>
                      <c:pt idx="1710">
                        <c:v>4708.6000000000004</c:v>
                      </c:pt>
                      <c:pt idx="1711">
                        <c:v>4711.3999999999996</c:v>
                      </c:pt>
                      <c:pt idx="1712">
                        <c:v>4719.7</c:v>
                      </c:pt>
                      <c:pt idx="1713">
                        <c:v>4716.3999999999996</c:v>
                      </c:pt>
                      <c:pt idx="1714">
                        <c:v>4709.3999999999996</c:v>
                      </c:pt>
                      <c:pt idx="1715">
                        <c:v>4711.2</c:v>
                      </c:pt>
                      <c:pt idx="1716">
                        <c:v>4712</c:v>
                      </c:pt>
                      <c:pt idx="1717">
                        <c:v>4707.3999999999996</c:v>
                      </c:pt>
                      <c:pt idx="1718">
                        <c:v>4708.5</c:v>
                      </c:pt>
                      <c:pt idx="1719">
                        <c:v>4714.3</c:v>
                      </c:pt>
                      <c:pt idx="1720">
                        <c:v>4716.3</c:v>
                      </c:pt>
                      <c:pt idx="1721">
                        <c:v>4717.2</c:v>
                      </c:pt>
                      <c:pt idx="1722">
                        <c:v>4716.6000000000004</c:v>
                      </c:pt>
                      <c:pt idx="1723">
                        <c:v>4719.3</c:v>
                      </c:pt>
                      <c:pt idx="1724">
                        <c:v>4718.1000000000004</c:v>
                      </c:pt>
                      <c:pt idx="1725">
                        <c:v>4717.5</c:v>
                      </c:pt>
                      <c:pt idx="1726">
                        <c:v>4717.6000000000004</c:v>
                      </c:pt>
                      <c:pt idx="1727">
                        <c:v>4726.3999999999996</c:v>
                      </c:pt>
                      <c:pt idx="1728">
                        <c:v>4722.6000000000004</c:v>
                      </c:pt>
                      <c:pt idx="1729">
                        <c:v>4720.2</c:v>
                      </c:pt>
                      <c:pt idx="1730">
                        <c:v>4718.3</c:v>
                      </c:pt>
                      <c:pt idx="1731">
                        <c:v>4710.8999999999996</c:v>
                      </c:pt>
                      <c:pt idx="1732">
                        <c:v>4725.6000000000004</c:v>
                      </c:pt>
                      <c:pt idx="1733">
                        <c:v>4717.3999999999996</c:v>
                      </c:pt>
                      <c:pt idx="1734">
                        <c:v>4718.3</c:v>
                      </c:pt>
                      <c:pt idx="1735">
                        <c:v>4715.5</c:v>
                      </c:pt>
                      <c:pt idx="1736">
                        <c:v>4720.6000000000004</c:v>
                      </c:pt>
                      <c:pt idx="1737">
                        <c:v>4724.3</c:v>
                      </c:pt>
                      <c:pt idx="1738">
                        <c:v>4721.3999999999996</c:v>
                      </c:pt>
                      <c:pt idx="1739">
                        <c:v>4724.1000000000004</c:v>
                      </c:pt>
                      <c:pt idx="1740">
                        <c:v>4722.5</c:v>
                      </c:pt>
                      <c:pt idx="1741">
                        <c:v>4721.1000000000004</c:v>
                      </c:pt>
                      <c:pt idx="1742">
                        <c:v>4713.8999999999996</c:v>
                      </c:pt>
                      <c:pt idx="1743">
                        <c:v>4713.1000000000004</c:v>
                      </c:pt>
                      <c:pt idx="1744">
                        <c:v>4718.3</c:v>
                      </c:pt>
                      <c:pt idx="1745">
                        <c:v>4710</c:v>
                      </c:pt>
                      <c:pt idx="1746">
                        <c:v>4721.6000000000004</c:v>
                      </c:pt>
                      <c:pt idx="1747">
                        <c:v>4711.8</c:v>
                      </c:pt>
                      <c:pt idx="1748">
                        <c:v>4722.6000000000004</c:v>
                      </c:pt>
                      <c:pt idx="1749">
                        <c:v>4720</c:v>
                      </c:pt>
                      <c:pt idx="1750">
                        <c:v>4719.3999999999996</c:v>
                      </c:pt>
                      <c:pt idx="1751">
                        <c:v>4724.5</c:v>
                      </c:pt>
                      <c:pt idx="1752">
                        <c:v>4727.3</c:v>
                      </c:pt>
                      <c:pt idx="1753">
                        <c:v>4723.8999999999996</c:v>
                      </c:pt>
                      <c:pt idx="1754">
                        <c:v>4720.6000000000004</c:v>
                      </c:pt>
                      <c:pt idx="1755">
                        <c:v>4725.2</c:v>
                      </c:pt>
                      <c:pt idx="1756">
                        <c:v>4721.7</c:v>
                      </c:pt>
                      <c:pt idx="1757">
                        <c:v>4731.8999999999996</c:v>
                      </c:pt>
                      <c:pt idx="1758">
                        <c:v>4727.3999999999996</c:v>
                      </c:pt>
                      <c:pt idx="1759">
                        <c:v>4725.6000000000004</c:v>
                      </c:pt>
                      <c:pt idx="1760">
                        <c:v>4727.1000000000004</c:v>
                      </c:pt>
                      <c:pt idx="1761">
                        <c:v>4719.5</c:v>
                      </c:pt>
                      <c:pt idx="1762">
                        <c:v>4733.5</c:v>
                      </c:pt>
                      <c:pt idx="1763">
                        <c:v>4732.8</c:v>
                      </c:pt>
                      <c:pt idx="1764">
                        <c:v>4737.5</c:v>
                      </c:pt>
                      <c:pt idx="1765">
                        <c:v>4723.5</c:v>
                      </c:pt>
                      <c:pt idx="1766">
                        <c:v>4727.1000000000004</c:v>
                      </c:pt>
                      <c:pt idx="1767">
                        <c:v>4733.2</c:v>
                      </c:pt>
                      <c:pt idx="1768">
                        <c:v>4729.8999999999996</c:v>
                      </c:pt>
                      <c:pt idx="1769">
                        <c:v>4724.7</c:v>
                      </c:pt>
                      <c:pt idx="1770">
                        <c:v>4722</c:v>
                      </c:pt>
                      <c:pt idx="1771">
                        <c:v>4720.3</c:v>
                      </c:pt>
                      <c:pt idx="1772">
                        <c:v>4719.3</c:v>
                      </c:pt>
                      <c:pt idx="1773">
                        <c:v>4717.1000000000004</c:v>
                      </c:pt>
                      <c:pt idx="1774">
                        <c:v>4721.7</c:v>
                      </c:pt>
                      <c:pt idx="1775">
                        <c:v>4718.3</c:v>
                      </c:pt>
                      <c:pt idx="1776">
                        <c:v>4718.2</c:v>
                      </c:pt>
                      <c:pt idx="1777">
                        <c:v>4715.2</c:v>
                      </c:pt>
                      <c:pt idx="1778">
                        <c:v>4712.6000000000004</c:v>
                      </c:pt>
                      <c:pt idx="1779">
                        <c:v>4716.3999999999996</c:v>
                      </c:pt>
                      <c:pt idx="1780">
                        <c:v>4717.3</c:v>
                      </c:pt>
                      <c:pt idx="1781">
                        <c:v>4717</c:v>
                      </c:pt>
                      <c:pt idx="1782">
                        <c:v>4715.6000000000004</c:v>
                      </c:pt>
                      <c:pt idx="1783">
                        <c:v>4708.2</c:v>
                      </c:pt>
                      <c:pt idx="1784">
                        <c:v>4708.8999999999996</c:v>
                      </c:pt>
                      <c:pt idx="1785">
                        <c:v>4698.3</c:v>
                      </c:pt>
                      <c:pt idx="1786">
                        <c:v>4704.3</c:v>
                      </c:pt>
                      <c:pt idx="1787">
                        <c:v>4712</c:v>
                      </c:pt>
                      <c:pt idx="1788">
                        <c:v>4707.7</c:v>
                      </c:pt>
                      <c:pt idx="1789">
                        <c:v>4703.5</c:v>
                      </c:pt>
                      <c:pt idx="1790">
                        <c:v>4699.1000000000004</c:v>
                      </c:pt>
                      <c:pt idx="1791">
                        <c:v>4700.8</c:v>
                      </c:pt>
                      <c:pt idx="1792">
                        <c:v>4697.7</c:v>
                      </c:pt>
                      <c:pt idx="1793">
                        <c:v>4700.5</c:v>
                      </c:pt>
                      <c:pt idx="1794">
                        <c:v>4698</c:v>
                      </c:pt>
                      <c:pt idx="1795">
                        <c:v>4697.7</c:v>
                      </c:pt>
                      <c:pt idx="1796">
                        <c:v>4697</c:v>
                      </c:pt>
                      <c:pt idx="1797">
                        <c:v>4705.6000000000004</c:v>
                      </c:pt>
                      <c:pt idx="1798">
                        <c:v>4698.8999999999996</c:v>
                      </c:pt>
                      <c:pt idx="1799">
                        <c:v>4700.7</c:v>
                      </c:pt>
                      <c:pt idx="1800">
                        <c:v>4691</c:v>
                      </c:pt>
                      <c:pt idx="1801">
                        <c:v>4690.3999999999996</c:v>
                      </c:pt>
                      <c:pt idx="1802">
                        <c:v>4696.7</c:v>
                      </c:pt>
                      <c:pt idx="1803">
                        <c:v>4693.3</c:v>
                      </c:pt>
                      <c:pt idx="1804">
                        <c:v>4686.1000000000004</c:v>
                      </c:pt>
                      <c:pt idx="1805">
                        <c:v>4685</c:v>
                      </c:pt>
                      <c:pt idx="1806">
                        <c:v>4697.3</c:v>
                      </c:pt>
                      <c:pt idx="1807">
                        <c:v>4698.3999999999996</c:v>
                      </c:pt>
                      <c:pt idx="1808">
                        <c:v>4696.7</c:v>
                      </c:pt>
                      <c:pt idx="1809">
                        <c:v>4701.6000000000004</c:v>
                      </c:pt>
                      <c:pt idx="1810">
                        <c:v>4701.8</c:v>
                      </c:pt>
                      <c:pt idx="1811">
                        <c:v>4698.7</c:v>
                      </c:pt>
                      <c:pt idx="1812">
                        <c:v>4697.3999999999996</c:v>
                      </c:pt>
                      <c:pt idx="1813">
                        <c:v>4706</c:v>
                      </c:pt>
                      <c:pt idx="1814">
                        <c:v>4693.6000000000004</c:v>
                      </c:pt>
                      <c:pt idx="1815">
                        <c:v>4700.3999999999996</c:v>
                      </c:pt>
                      <c:pt idx="1816">
                        <c:v>4706.5</c:v>
                      </c:pt>
                      <c:pt idx="1817">
                        <c:v>4703.7</c:v>
                      </c:pt>
                      <c:pt idx="1818">
                        <c:v>4704.3999999999996</c:v>
                      </c:pt>
                      <c:pt idx="1819">
                        <c:v>4694.3</c:v>
                      </c:pt>
                      <c:pt idx="1820">
                        <c:v>4700.8</c:v>
                      </c:pt>
                      <c:pt idx="1821">
                        <c:v>4700.6000000000004</c:v>
                      </c:pt>
                      <c:pt idx="1822">
                        <c:v>4694.8</c:v>
                      </c:pt>
                      <c:pt idx="1823">
                        <c:v>4701</c:v>
                      </c:pt>
                      <c:pt idx="1824">
                        <c:v>4692.3</c:v>
                      </c:pt>
                      <c:pt idx="1825">
                        <c:v>4690</c:v>
                      </c:pt>
                      <c:pt idx="1826">
                        <c:v>4693</c:v>
                      </c:pt>
                      <c:pt idx="1827">
                        <c:v>4700.5</c:v>
                      </c:pt>
                      <c:pt idx="1828">
                        <c:v>4701.1000000000004</c:v>
                      </c:pt>
                      <c:pt idx="1829">
                        <c:v>4698.8</c:v>
                      </c:pt>
                      <c:pt idx="1830">
                        <c:v>4694.3</c:v>
                      </c:pt>
                      <c:pt idx="1831">
                        <c:v>4691.3999999999996</c:v>
                      </c:pt>
                      <c:pt idx="1832">
                        <c:v>4681.8</c:v>
                      </c:pt>
                      <c:pt idx="1833">
                        <c:v>4686.1000000000004</c:v>
                      </c:pt>
                      <c:pt idx="1834">
                        <c:v>4690.2</c:v>
                      </c:pt>
                      <c:pt idx="1835">
                        <c:v>4697.3</c:v>
                      </c:pt>
                      <c:pt idx="1836">
                        <c:v>4693.8999999999996</c:v>
                      </c:pt>
                      <c:pt idx="1837">
                        <c:v>4695.3999999999996</c:v>
                      </c:pt>
                      <c:pt idx="1838">
                        <c:v>4692.3999999999996</c:v>
                      </c:pt>
                      <c:pt idx="1839">
                        <c:v>4694.7</c:v>
                      </c:pt>
                      <c:pt idx="1840">
                        <c:v>4690</c:v>
                      </c:pt>
                      <c:pt idx="1841">
                        <c:v>4692.1000000000004</c:v>
                      </c:pt>
                      <c:pt idx="1842">
                        <c:v>4687.8999999999996</c:v>
                      </c:pt>
                      <c:pt idx="1843">
                        <c:v>4692.6000000000004</c:v>
                      </c:pt>
                      <c:pt idx="1844">
                        <c:v>4696.6000000000004</c:v>
                      </c:pt>
                      <c:pt idx="1845">
                        <c:v>4707.6000000000004</c:v>
                      </c:pt>
                      <c:pt idx="1846">
                        <c:v>4693.7</c:v>
                      </c:pt>
                      <c:pt idx="1847">
                        <c:v>4704.7</c:v>
                      </c:pt>
                      <c:pt idx="1848">
                        <c:v>4700.1000000000004</c:v>
                      </c:pt>
                      <c:pt idx="1849">
                        <c:v>4704.7</c:v>
                      </c:pt>
                      <c:pt idx="1850">
                        <c:v>4706.1000000000004</c:v>
                      </c:pt>
                      <c:pt idx="1851">
                        <c:v>4703</c:v>
                      </c:pt>
                      <c:pt idx="1852">
                        <c:v>4699.7</c:v>
                      </c:pt>
                      <c:pt idx="1853">
                        <c:v>4703.8</c:v>
                      </c:pt>
                      <c:pt idx="1854">
                        <c:v>4690.7</c:v>
                      </c:pt>
                      <c:pt idx="1855">
                        <c:v>4699</c:v>
                      </c:pt>
                      <c:pt idx="1856">
                        <c:v>4706.8</c:v>
                      </c:pt>
                      <c:pt idx="1857">
                        <c:v>4702.3999999999996</c:v>
                      </c:pt>
                      <c:pt idx="1858">
                        <c:v>4691.3999999999996</c:v>
                      </c:pt>
                      <c:pt idx="1859">
                        <c:v>4692</c:v>
                      </c:pt>
                      <c:pt idx="1860">
                        <c:v>4694.8</c:v>
                      </c:pt>
                      <c:pt idx="1861">
                        <c:v>4691</c:v>
                      </c:pt>
                      <c:pt idx="1862">
                        <c:v>4687.5</c:v>
                      </c:pt>
                      <c:pt idx="1863">
                        <c:v>4693.7</c:v>
                      </c:pt>
                      <c:pt idx="1864">
                        <c:v>4689.8</c:v>
                      </c:pt>
                      <c:pt idx="1865">
                        <c:v>4702.1000000000004</c:v>
                      </c:pt>
                      <c:pt idx="1866">
                        <c:v>4689.5</c:v>
                      </c:pt>
                      <c:pt idx="1867">
                        <c:v>4703.6000000000004</c:v>
                      </c:pt>
                      <c:pt idx="1868">
                        <c:v>4673.3</c:v>
                      </c:pt>
                      <c:pt idx="1869">
                        <c:v>4675.1000000000004</c:v>
                      </c:pt>
                      <c:pt idx="1870">
                        <c:v>4697.8</c:v>
                      </c:pt>
                      <c:pt idx="1871">
                        <c:v>4697</c:v>
                      </c:pt>
                      <c:pt idx="1872">
                        <c:v>4692.2</c:v>
                      </c:pt>
                      <c:pt idx="1873">
                        <c:v>4672.3</c:v>
                      </c:pt>
                      <c:pt idx="1874">
                        <c:v>4690.2</c:v>
                      </c:pt>
                      <c:pt idx="1875">
                        <c:v>4672.1000000000004</c:v>
                      </c:pt>
                      <c:pt idx="1876">
                        <c:v>4694.8</c:v>
                      </c:pt>
                      <c:pt idx="1877">
                        <c:v>4688.3999999999996</c:v>
                      </c:pt>
                      <c:pt idx="1878">
                        <c:v>4698.7</c:v>
                      </c:pt>
                      <c:pt idx="1879">
                        <c:v>4689.5</c:v>
                      </c:pt>
                      <c:pt idx="1880">
                        <c:v>4690.5</c:v>
                      </c:pt>
                      <c:pt idx="1881">
                        <c:v>4683.8</c:v>
                      </c:pt>
                      <c:pt idx="1882">
                        <c:v>4688.7</c:v>
                      </c:pt>
                      <c:pt idx="1883">
                        <c:v>4683.6000000000004</c:v>
                      </c:pt>
                      <c:pt idx="1884">
                        <c:v>4678.8999999999996</c:v>
                      </c:pt>
                      <c:pt idx="1885">
                        <c:v>4678.3999999999996</c:v>
                      </c:pt>
                      <c:pt idx="1886">
                        <c:v>4672.3999999999996</c:v>
                      </c:pt>
                      <c:pt idx="1887">
                        <c:v>4688.2</c:v>
                      </c:pt>
                      <c:pt idx="1888">
                        <c:v>4680.6000000000004</c:v>
                      </c:pt>
                      <c:pt idx="1889">
                        <c:v>4690.8</c:v>
                      </c:pt>
                      <c:pt idx="1890">
                        <c:v>4684.1000000000004</c:v>
                      </c:pt>
                      <c:pt idx="1891">
                        <c:v>4680.2</c:v>
                      </c:pt>
                      <c:pt idx="1892">
                        <c:v>4677.2</c:v>
                      </c:pt>
                      <c:pt idx="1893">
                        <c:v>4683.7</c:v>
                      </c:pt>
                      <c:pt idx="1894">
                        <c:v>4677.3</c:v>
                      </c:pt>
                      <c:pt idx="1895">
                        <c:v>4677.2</c:v>
                      </c:pt>
                      <c:pt idx="1896">
                        <c:v>4669.3999999999996</c:v>
                      </c:pt>
                      <c:pt idx="1897">
                        <c:v>4680.3</c:v>
                      </c:pt>
                      <c:pt idx="1898">
                        <c:v>4680.3999999999996</c:v>
                      </c:pt>
                      <c:pt idx="1899">
                        <c:v>4674.7</c:v>
                      </c:pt>
                      <c:pt idx="1900">
                        <c:v>4669.1000000000004</c:v>
                      </c:pt>
                      <c:pt idx="1901">
                        <c:v>4676.7</c:v>
                      </c:pt>
                      <c:pt idx="1902">
                        <c:v>4670.8</c:v>
                      </c:pt>
                      <c:pt idx="1903">
                        <c:v>4665.7</c:v>
                      </c:pt>
                      <c:pt idx="1904">
                        <c:v>4675.3</c:v>
                      </c:pt>
                      <c:pt idx="1905">
                        <c:v>4668.8999999999996</c:v>
                      </c:pt>
                      <c:pt idx="1906">
                        <c:v>4667.7</c:v>
                      </c:pt>
                      <c:pt idx="1907">
                        <c:v>4679</c:v>
                      </c:pt>
                      <c:pt idx="1908">
                        <c:v>4683.2</c:v>
                      </c:pt>
                      <c:pt idx="1909">
                        <c:v>4670.8999999999996</c:v>
                      </c:pt>
                      <c:pt idx="1910">
                        <c:v>4673.7</c:v>
                      </c:pt>
                      <c:pt idx="1911">
                        <c:v>4675.1000000000004</c:v>
                      </c:pt>
                      <c:pt idx="1912">
                        <c:v>4681.1000000000004</c:v>
                      </c:pt>
                      <c:pt idx="1913">
                        <c:v>4681.7</c:v>
                      </c:pt>
                      <c:pt idx="1914">
                        <c:v>4680.8999999999996</c:v>
                      </c:pt>
                      <c:pt idx="1915">
                        <c:v>4678.5</c:v>
                      </c:pt>
                      <c:pt idx="1916">
                        <c:v>4669.3</c:v>
                      </c:pt>
                      <c:pt idx="1917">
                        <c:v>4680.8999999999996</c:v>
                      </c:pt>
                      <c:pt idx="1918">
                        <c:v>4685.3</c:v>
                      </c:pt>
                      <c:pt idx="1919">
                        <c:v>4676.6000000000004</c:v>
                      </c:pt>
                      <c:pt idx="1920">
                        <c:v>4670.3999999999996</c:v>
                      </c:pt>
                      <c:pt idx="1921">
                        <c:v>4679.3</c:v>
                      </c:pt>
                      <c:pt idx="1922">
                        <c:v>4671.3</c:v>
                      </c:pt>
                      <c:pt idx="1923">
                        <c:v>4669.3</c:v>
                      </c:pt>
                      <c:pt idx="1924">
                        <c:v>4667.1000000000004</c:v>
                      </c:pt>
                      <c:pt idx="1925">
                        <c:v>4670.6000000000004</c:v>
                      </c:pt>
                      <c:pt idx="1926">
                        <c:v>4671.3</c:v>
                      </c:pt>
                      <c:pt idx="1927">
                        <c:v>4669.2</c:v>
                      </c:pt>
                      <c:pt idx="1928">
                        <c:v>4667.3</c:v>
                      </c:pt>
                      <c:pt idx="1929">
                        <c:v>4663.3999999999996</c:v>
                      </c:pt>
                      <c:pt idx="1930">
                        <c:v>4655.8</c:v>
                      </c:pt>
                      <c:pt idx="1931">
                        <c:v>4662.7</c:v>
                      </c:pt>
                      <c:pt idx="1932">
                        <c:v>4654.7</c:v>
                      </c:pt>
                      <c:pt idx="1933">
                        <c:v>4655.6000000000004</c:v>
                      </c:pt>
                      <c:pt idx="1934">
                        <c:v>4658.6000000000004</c:v>
                      </c:pt>
                      <c:pt idx="1935">
                        <c:v>4648.3</c:v>
                      </c:pt>
                      <c:pt idx="1936">
                        <c:v>4658.3999999999996</c:v>
                      </c:pt>
                      <c:pt idx="1937">
                        <c:v>4656.3999999999996</c:v>
                      </c:pt>
                      <c:pt idx="1938">
                        <c:v>4653.3</c:v>
                      </c:pt>
                      <c:pt idx="1939">
                        <c:v>4659.6000000000004</c:v>
                      </c:pt>
                      <c:pt idx="1940">
                        <c:v>4653.1000000000004</c:v>
                      </c:pt>
                      <c:pt idx="1941">
                        <c:v>4652</c:v>
                      </c:pt>
                      <c:pt idx="1942">
                        <c:v>4647</c:v>
                      </c:pt>
                      <c:pt idx="1943">
                        <c:v>4644.3999999999996</c:v>
                      </c:pt>
                      <c:pt idx="1944">
                        <c:v>4647.7</c:v>
                      </c:pt>
                      <c:pt idx="1945">
                        <c:v>4641.5</c:v>
                      </c:pt>
                      <c:pt idx="1946">
                        <c:v>4638.2</c:v>
                      </c:pt>
                      <c:pt idx="1947">
                        <c:v>4636.6000000000004</c:v>
                      </c:pt>
                      <c:pt idx="1948">
                        <c:v>4642.2</c:v>
                      </c:pt>
                      <c:pt idx="1949">
                        <c:v>4640.3</c:v>
                      </c:pt>
                      <c:pt idx="1950">
                        <c:v>4642.8999999999996</c:v>
                      </c:pt>
                      <c:pt idx="1951">
                        <c:v>4640</c:v>
                      </c:pt>
                      <c:pt idx="1952">
                        <c:v>4645.6000000000004</c:v>
                      </c:pt>
                      <c:pt idx="1953">
                        <c:v>4640.6000000000004</c:v>
                      </c:pt>
                      <c:pt idx="1954">
                        <c:v>4642.3999999999996</c:v>
                      </c:pt>
                      <c:pt idx="1955">
                        <c:v>4642.3</c:v>
                      </c:pt>
                      <c:pt idx="1956">
                        <c:v>4646.3</c:v>
                      </c:pt>
                      <c:pt idx="1957">
                        <c:v>4640.3</c:v>
                      </c:pt>
                      <c:pt idx="1958">
                        <c:v>4641.8</c:v>
                      </c:pt>
                      <c:pt idx="1959">
                        <c:v>4643.5</c:v>
                      </c:pt>
                      <c:pt idx="1960">
                        <c:v>4641</c:v>
                      </c:pt>
                      <c:pt idx="1961">
                        <c:v>4651.1000000000004</c:v>
                      </c:pt>
                      <c:pt idx="1962">
                        <c:v>4645</c:v>
                      </c:pt>
                      <c:pt idx="1963">
                        <c:v>4642.5</c:v>
                      </c:pt>
                      <c:pt idx="1964">
                        <c:v>4644.3999999999996</c:v>
                      </c:pt>
                      <c:pt idx="1965">
                        <c:v>4643.3</c:v>
                      </c:pt>
                      <c:pt idx="1966">
                        <c:v>4645.3999999999996</c:v>
                      </c:pt>
                      <c:pt idx="1967">
                        <c:v>4651.1000000000004</c:v>
                      </c:pt>
                      <c:pt idx="1968">
                        <c:v>4647.1000000000004</c:v>
                      </c:pt>
                      <c:pt idx="1969">
                        <c:v>4644.3999999999996</c:v>
                      </c:pt>
                      <c:pt idx="1970">
                        <c:v>4644.5</c:v>
                      </c:pt>
                      <c:pt idx="1971">
                        <c:v>4641.6000000000004</c:v>
                      </c:pt>
                      <c:pt idx="1972">
                        <c:v>4634.3999999999996</c:v>
                      </c:pt>
                      <c:pt idx="1973">
                        <c:v>4640.8</c:v>
                      </c:pt>
                      <c:pt idx="1974">
                        <c:v>4641.7</c:v>
                      </c:pt>
                      <c:pt idx="1975">
                        <c:v>4633.8999999999996</c:v>
                      </c:pt>
                      <c:pt idx="1976">
                        <c:v>4629.3</c:v>
                      </c:pt>
                      <c:pt idx="1977">
                        <c:v>4641.6000000000004</c:v>
                      </c:pt>
                      <c:pt idx="1978">
                        <c:v>4630.3999999999996</c:v>
                      </c:pt>
                      <c:pt idx="1979">
                        <c:v>4634</c:v>
                      </c:pt>
                      <c:pt idx="1980">
                        <c:v>4642.2</c:v>
                      </c:pt>
                      <c:pt idx="1981">
                        <c:v>4634</c:v>
                      </c:pt>
                      <c:pt idx="1982">
                        <c:v>4633.8</c:v>
                      </c:pt>
                      <c:pt idx="1983">
                        <c:v>4639.6000000000004</c:v>
                      </c:pt>
                      <c:pt idx="1984">
                        <c:v>4632.6000000000004</c:v>
                      </c:pt>
                      <c:pt idx="1985">
                        <c:v>4624.3999999999996</c:v>
                      </c:pt>
                      <c:pt idx="1986">
                        <c:v>4627.7</c:v>
                      </c:pt>
                      <c:pt idx="1987">
                        <c:v>4635.5</c:v>
                      </c:pt>
                      <c:pt idx="1988">
                        <c:v>4643.3999999999996</c:v>
                      </c:pt>
                      <c:pt idx="1989">
                        <c:v>4640</c:v>
                      </c:pt>
                      <c:pt idx="1990">
                        <c:v>4646.7</c:v>
                      </c:pt>
                      <c:pt idx="1991">
                        <c:v>4646.8999999999996</c:v>
                      </c:pt>
                      <c:pt idx="1992">
                        <c:v>4641.2</c:v>
                      </c:pt>
                      <c:pt idx="1993">
                        <c:v>4636.7</c:v>
                      </c:pt>
                      <c:pt idx="1994">
                        <c:v>4649.8</c:v>
                      </c:pt>
                      <c:pt idx="1995">
                        <c:v>4646.2</c:v>
                      </c:pt>
                      <c:pt idx="1996">
                        <c:v>4636.1000000000004</c:v>
                      </c:pt>
                      <c:pt idx="1997">
                        <c:v>4646.2</c:v>
                      </c:pt>
                      <c:pt idx="1998">
                        <c:v>4656.1000000000004</c:v>
                      </c:pt>
                      <c:pt idx="1999">
                        <c:v>4648.3</c:v>
                      </c:pt>
                      <c:pt idx="2000">
                        <c:v>4642.8999999999996</c:v>
                      </c:pt>
                      <c:pt idx="2001">
                        <c:v>4649.1000000000004</c:v>
                      </c:pt>
                      <c:pt idx="2002">
                        <c:v>4644</c:v>
                      </c:pt>
                      <c:pt idx="2003">
                        <c:v>4656.2</c:v>
                      </c:pt>
                      <c:pt idx="2004">
                        <c:v>4648.2</c:v>
                      </c:pt>
                      <c:pt idx="2005">
                        <c:v>4646.7</c:v>
                      </c:pt>
                      <c:pt idx="2006">
                        <c:v>4651.3</c:v>
                      </c:pt>
                      <c:pt idx="2007">
                        <c:v>4652.7</c:v>
                      </c:pt>
                      <c:pt idx="2008">
                        <c:v>4652.7</c:v>
                      </c:pt>
                      <c:pt idx="2009">
                        <c:v>4648.6000000000004</c:v>
                      </c:pt>
                      <c:pt idx="2010">
                        <c:v>4653.8999999999996</c:v>
                      </c:pt>
                      <c:pt idx="2011">
                        <c:v>4649.2</c:v>
                      </c:pt>
                      <c:pt idx="2012">
                        <c:v>4649.6000000000004</c:v>
                      </c:pt>
                      <c:pt idx="2013">
                        <c:v>4644.7</c:v>
                      </c:pt>
                      <c:pt idx="2014">
                        <c:v>4650.7</c:v>
                      </c:pt>
                      <c:pt idx="2015">
                        <c:v>4648.5</c:v>
                      </c:pt>
                      <c:pt idx="2016">
                        <c:v>4651.5</c:v>
                      </c:pt>
                      <c:pt idx="2017">
                        <c:v>4651.6000000000004</c:v>
                      </c:pt>
                      <c:pt idx="2018">
                        <c:v>4653.1000000000004</c:v>
                      </c:pt>
                      <c:pt idx="2019">
                        <c:v>4655.2</c:v>
                      </c:pt>
                      <c:pt idx="2020">
                        <c:v>4653.3999999999996</c:v>
                      </c:pt>
                      <c:pt idx="2021">
                        <c:v>4650.7</c:v>
                      </c:pt>
                      <c:pt idx="2022">
                        <c:v>4653.6000000000004</c:v>
                      </c:pt>
                      <c:pt idx="2023">
                        <c:v>4649.7</c:v>
                      </c:pt>
                      <c:pt idx="2024">
                        <c:v>4660</c:v>
                      </c:pt>
                      <c:pt idx="2025">
                        <c:v>4666</c:v>
                      </c:pt>
                      <c:pt idx="2026">
                        <c:v>4655.8</c:v>
                      </c:pt>
                      <c:pt idx="2027">
                        <c:v>4654.7</c:v>
                      </c:pt>
                      <c:pt idx="2028">
                        <c:v>4652.5</c:v>
                      </c:pt>
                      <c:pt idx="2029">
                        <c:v>4653.8</c:v>
                      </c:pt>
                      <c:pt idx="2030">
                        <c:v>4655</c:v>
                      </c:pt>
                      <c:pt idx="2031">
                        <c:v>4661.8</c:v>
                      </c:pt>
                      <c:pt idx="2032">
                        <c:v>4656.7</c:v>
                      </c:pt>
                      <c:pt idx="2033">
                        <c:v>4654.7</c:v>
                      </c:pt>
                      <c:pt idx="2034">
                        <c:v>4661.3</c:v>
                      </c:pt>
                      <c:pt idx="2035">
                        <c:v>4655</c:v>
                      </c:pt>
                      <c:pt idx="2036">
                        <c:v>4645.7</c:v>
                      </c:pt>
                      <c:pt idx="2037">
                        <c:v>4655.1000000000004</c:v>
                      </c:pt>
                      <c:pt idx="2038">
                        <c:v>4655.5</c:v>
                      </c:pt>
                      <c:pt idx="2039">
                        <c:v>4650.7</c:v>
                      </c:pt>
                      <c:pt idx="2040">
                        <c:v>4655.6000000000004</c:v>
                      </c:pt>
                      <c:pt idx="2041">
                        <c:v>4645.2</c:v>
                      </c:pt>
                      <c:pt idx="2042">
                        <c:v>4647.8</c:v>
                      </c:pt>
                      <c:pt idx="2043">
                        <c:v>4667.1000000000004</c:v>
                      </c:pt>
                      <c:pt idx="2044">
                        <c:v>4649.8</c:v>
                      </c:pt>
                      <c:pt idx="2045">
                        <c:v>4657.8</c:v>
                      </c:pt>
                      <c:pt idx="2046">
                        <c:v>4657.2</c:v>
                      </c:pt>
                      <c:pt idx="2047">
                        <c:v>4661.1000000000004</c:v>
                      </c:pt>
                      <c:pt idx="2048">
                        <c:v>4658.7</c:v>
                      </c:pt>
                      <c:pt idx="2049">
                        <c:v>4663.3999999999996</c:v>
                      </c:pt>
                      <c:pt idx="2050">
                        <c:v>4663.8</c:v>
                      </c:pt>
                      <c:pt idx="2051">
                        <c:v>4663.8</c:v>
                      </c:pt>
                      <c:pt idx="2052">
                        <c:v>4662.8</c:v>
                      </c:pt>
                      <c:pt idx="2053">
                        <c:v>4657.3</c:v>
                      </c:pt>
                      <c:pt idx="2054">
                        <c:v>4663.3999999999996</c:v>
                      </c:pt>
                      <c:pt idx="2055">
                        <c:v>4661</c:v>
                      </c:pt>
                      <c:pt idx="2056">
                        <c:v>4654.6000000000004</c:v>
                      </c:pt>
                      <c:pt idx="2057">
                        <c:v>4657.8</c:v>
                      </c:pt>
                      <c:pt idx="2058">
                        <c:v>4660.8999999999996</c:v>
                      </c:pt>
                      <c:pt idx="2059">
                        <c:v>4659.3999999999996</c:v>
                      </c:pt>
                      <c:pt idx="2060">
                        <c:v>4662.2</c:v>
                      </c:pt>
                      <c:pt idx="2061">
                        <c:v>4660.3999999999996</c:v>
                      </c:pt>
                      <c:pt idx="2062">
                        <c:v>4666.3</c:v>
                      </c:pt>
                      <c:pt idx="2063">
                        <c:v>4670.1000000000004</c:v>
                      </c:pt>
                      <c:pt idx="2064">
                        <c:v>4663.7</c:v>
                      </c:pt>
                      <c:pt idx="2065">
                        <c:v>4659.3999999999996</c:v>
                      </c:pt>
                      <c:pt idx="2066">
                        <c:v>4641.6000000000004</c:v>
                      </c:pt>
                      <c:pt idx="2067">
                        <c:v>4662.3999999999996</c:v>
                      </c:pt>
                      <c:pt idx="2068">
                        <c:v>4682.6000000000004</c:v>
                      </c:pt>
                      <c:pt idx="2069">
                        <c:v>4646.1000000000004</c:v>
                      </c:pt>
                      <c:pt idx="2070">
                        <c:v>4680.5</c:v>
                      </c:pt>
                      <c:pt idx="2071">
                        <c:v>4659.3999999999996</c:v>
                      </c:pt>
                      <c:pt idx="2072">
                        <c:v>4685.8</c:v>
                      </c:pt>
                      <c:pt idx="2073">
                        <c:v>4682.8</c:v>
                      </c:pt>
                      <c:pt idx="2074">
                        <c:v>4653.8</c:v>
                      </c:pt>
                      <c:pt idx="2075">
                        <c:v>4660.6000000000004</c:v>
                      </c:pt>
                      <c:pt idx="2076">
                        <c:v>4666.3</c:v>
                      </c:pt>
                      <c:pt idx="2077">
                        <c:v>4663.3999999999996</c:v>
                      </c:pt>
                      <c:pt idx="2078">
                        <c:v>4681.5</c:v>
                      </c:pt>
                      <c:pt idx="2079">
                        <c:v>4655.6000000000004</c:v>
                      </c:pt>
                      <c:pt idx="2080">
                        <c:v>4673.8</c:v>
                      </c:pt>
                      <c:pt idx="2081">
                        <c:v>4663.1000000000004</c:v>
                      </c:pt>
                      <c:pt idx="2082">
                        <c:v>4669.8999999999996</c:v>
                      </c:pt>
                      <c:pt idx="2083">
                        <c:v>4679.1000000000004</c:v>
                      </c:pt>
                      <c:pt idx="2084">
                        <c:v>4684.1000000000004</c:v>
                      </c:pt>
                      <c:pt idx="2085">
                        <c:v>4664</c:v>
                      </c:pt>
                      <c:pt idx="2086">
                        <c:v>4672</c:v>
                      </c:pt>
                      <c:pt idx="2087">
                        <c:v>4660.8</c:v>
                      </c:pt>
                      <c:pt idx="2088">
                        <c:v>4689.3999999999996</c:v>
                      </c:pt>
                      <c:pt idx="2089">
                        <c:v>4669.1000000000004</c:v>
                      </c:pt>
                      <c:pt idx="2090">
                        <c:v>4661.8</c:v>
                      </c:pt>
                      <c:pt idx="2091">
                        <c:v>4664.5</c:v>
                      </c:pt>
                      <c:pt idx="2092">
                        <c:v>4687.1000000000004</c:v>
                      </c:pt>
                      <c:pt idx="2093">
                        <c:v>4663.8</c:v>
                      </c:pt>
                      <c:pt idx="2094">
                        <c:v>4655.8999999999996</c:v>
                      </c:pt>
                      <c:pt idx="2095">
                        <c:v>4670.7</c:v>
                      </c:pt>
                      <c:pt idx="2096">
                        <c:v>4665.5</c:v>
                      </c:pt>
                      <c:pt idx="2097">
                        <c:v>4693.1000000000004</c:v>
                      </c:pt>
                      <c:pt idx="2098">
                        <c:v>4667.1000000000004</c:v>
                      </c:pt>
                      <c:pt idx="2099">
                        <c:v>4672.1000000000004</c:v>
                      </c:pt>
                      <c:pt idx="2100">
                        <c:v>4690.5</c:v>
                      </c:pt>
                      <c:pt idx="2101">
                        <c:v>4675</c:v>
                      </c:pt>
                      <c:pt idx="2102">
                        <c:v>4688.2</c:v>
                      </c:pt>
                      <c:pt idx="2103">
                        <c:v>4697.3</c:v>
                      </c:pt>
                      <c:pt idx="2104">
                        <c:v>4682.8999999999996</c:v>
                      </c:pt>
                      <c:pt idx="2105">
                        <c:v>4674.1000000000004</c:v>
                      </c:pt>
                      <c:pt idx="2106">
                        <c:v>4672.3</c:v>
                      </c:pt>
                      <c:pt idx="2107">
                        <c:v>4688.1000000000004</c:v>
                      </c:pt>
                      <c:pt idx="2108">
                        <c:v>4680.2</c:v>
                      </c:pt>
                      <c:pt idx="2109">
                        <c:v>4680.8999999999996</c:v>
                      </c:pt>
                      <c:pt idx="2110">
                        <c:v>4677.3</c:v>
                      </c:pt>
                      <c:pt idx="2111">
                        <c:v>4682.3999999999996</c:v>
                      </c:pt>
                      <c:pt idx="2112">
                        <c:v>4684.3999999999996</c:v>
                      </c:pt>
                      <c:pt idx="2113">
                        <c:v>4672</c:v>
                      </c:pt>
                      <c:pt idx="2114">
                        <c:v>4690.2</c:v>
                      </c:pt>
                      <c:pt idx="2115">
                        <c:v>4678.6000000000004</c:v>
                      </c:pt>
                      <c:pt idx="2116">
                        <c:v>4679</c:v>
                      </c:pt>
                      <c:pt idx="2117">
                        <c:v>4681.2</c:v>
                      </c:pt>
                      <c:pt idx="2118">
                        <c:v>4684.7</c:v>
                      </c:pt>
                      <c:pt idx="2119">
                        <c:v>4684.2</c:v>
                      </c:pt>
                      <c:pt idx="2120">
                        <c:v>4700.8999999999996</c:v>
                      </c:pt>
                      <c:pt idx="2121">
                        <c:v>4703.8</c:v>
                      </c:pt>
                      <c:pt idx="2122">
                        <c:v>4684.1000000000004</c:v>
                      </c:pt>
                      <c:pt idx="2123">
                        <c:v>4690.6000000000004</c:v>
                      </c:pt>
                      <c:pt idx="2124">
                        <c:v>4692.3999999999996</c:v>
                      </c:pt>
                      <c:pt idx="2125">
                        <c:v>4670.7</c:v>
                      </c:pt>
                      <c:pt idx="2126">
                        <c:v>4675.8999999999996</c:v>
                      </c:pt>
                      <c:pt idx="2127">
                        <c:v>4700.5</c:v>
                      </c:pt>
                      <c:pt idx="2128">
                        <c:v>4696.8999999999996</c:v>
                      </c:pt>
                      <c:pt idx="2129">
                        <c:v>4687.2</c:v>
                      </c:pt>
                      <c:pt idx="2130">
                        <c:v>4681.5</c:v>
                      </c:pt>
                      <c:pt idx="2131">
                        <c:v>4683.3999999999996</c:v>
                      </c:pt>
                      <c:pt idx="2132">
                        <c:v>4692.3999999999996</c:v>
                      </c:pt>
                      <c:pt idx="2133">
                        <c:v>4702.2</c:v>
                      </c:pt>
                      <c:pt idx="2134">
                        <c:v>4698.2</c:v>
                      </c:pt>
                      <c:pt idx="2135">
                        <c:v>4675</c:v>
                      </c:pt>
                      <c:pt idx="2136">
                        <c:v>4701</c:v>
                      </c:pt>
                      <c:pt idx="2137">
                        <c:v>4696.8999999999996</c:v>
                      </c:pt>
                      <c:pt idx="2138">
                        <c:v>4690.2</c:v>
                      </c:pt>
                      <c:pt idx="2139">
                        <c:v>4685.8</c:v>
                      </c:pt>
                      <c:pt idx="2140">
                        <c:v>4680.5</c:v>
                      </c:pt>
                      <c:pt idx="2141">
                        <c:v>4682.6000000000004</c:v>
                      </c:pt>
                      <c:pt idx="2142">
                        <c:v>4665.7</c:v>
                      </c:pt>
                      <c:pt idx="2143">
                        <c:v>4686.8</c:v>
                      </c:pt>
                      <c:pt idx="2144">
                        <c:v>4671.1000000000004</c:v>
                      </c:pt>
                      <c:pt idx="2145">
                        <c:v>4686</c:v>
                      </c:pt>
                      <c:pt idx="2146">
                        <c:v>4689.8</c:v>
                      </c:pt>
                      <c:pt idx="2147">
                        <c:v>4675.3</c:v>
                      </c:pt>
                      <c:pt idx="2148">
                        <c:v>4684.5</c:v>
                      </c:pt>
                      <c:pt idx="2149">
                        <c:v>4682.6000000000004</c:v>
                      </c:pt>
                      <c:pt idx="2150">
                        <c:v>4685.1000000000004</c:v>
                      </c:pt>
                      <c:pt idx="2151">
                        <c:v>4680.7</c:v>
                      </c:pt>
                      <c:pt idx="2152">
                        <c:v>4678.6000000000004</c:v>
                      </c:pt>
                      <c:pt idx="2153">
                        <c:v>4683.3999999999996</c:v>
                      </c:pt>
                      <c:pt idx="2154">
                        <c:v>4686.3</c:v>
                      </c:pt>
                      <c:pt idx="2155">
                        <c:v>4694.3999999999996</c:v>
                      </c:pt>
                      <c:pt idx="2156">
                        <c:v>4690.6000000000004</c:v>
                      </c:pt>
                      <c:pt idx="2157">
                        <c:v>4689.8999999999996</c:v>
                      </c:pt>
                      <c:pt idx="2158">
                        <c:v>4692.6000000000004</c:v>
                      </c:pt>
                      <c:pt idx="2159">
                        <c:v>4682.2</c:v>
                      </c:pt>
                      <c:pt idx="2160">
                        <c:v>4677.2</c:v>
                      </c:pt>
                      <c:pt idx="2161">
                        <c:v>4693.1000000000004</c:v>
                      </c:pt>
                      <c:pt idx="2162">
                        <c:v>4689.7</c:v>
                      </c:pt>
                      <c:pt idx="2163">
                        <c:v>4681.7</c:v>
                      </c:pt>
                      <c:pt idx="2164">
                        <c:v>4676.3</c:v>
                      </c:pt>
                      <c:pt idx="2165">
                        <c:v>4689.8</c:v>
                      </c:pt>
                      <c:pt idx="2166">
                        <c:v>4685.1000000000004</c:v>
                      </c:pt>
                      <c:pt idx="2167">
                        <c:v>4695.2</c:v>
                      </c:pt>
                      <c:pt idx="2168">
                        <c:v>4687.3</c:v>
                      </c:pt>
                      <c:pt idx="2169">
                        <c:v>4685.1000000000004</c:v>
                      </c:pt>
                      <c:pt idx="2170">
                        <c:v>4693.5</c:v>
                      </c:pt>
                      <c:pt idx="2171">
                        <c:v>4697.7</c:v>
                      </c:pt>
                      <c:pt idx="2172">
                        <c:v>4693.1000000000004</c:v>
                      </c:pt>
                      <c:pt idx="2173">
                        <c:v>4692.7</c:v>
                      </c:pt>
                      <c:pt idx="2174">
                        <c:v>4694.2</c:v>
                      </c:pt>
                      <c:pt idx="2175">
                        <c:v>4694</c:v>
                      </c:pt>
                      <c:pt idx="2176">
                        <c:v>4697.2</c:v>
                      </c:pt>
                      <c:pt idx="2177">
                        <c:v>4694</c:v>
                      </c:pt>
                      <c:pt idx="2178">
                        <c:v>4708.1000000000004</c:v>
                      </c:pt>
                      <c:pt idx="2179">
                        <c:v>4702.8999999999996</c:v>
                      </c:pt>
                      <c:pt idx="2180">
                        <c:v>4695.5</c:v>
                      </c:pt>
                      <c:pt idx="2181">
                        <c:v>4704.8999999999996</c:v>
                      </c:pt>
                      <c:pt idx="2182">
                        <c:v>4689.5</c:v>
                      </c:pt>
                      <c:pt idx="2183">
                        <c:v>4704.3999999999996</c:v>
                      </c:pt>
                      <c:pt idx="2184">
                        <c:v>4703.1000000000004</c:v>
                      </c:pt>
                      <c:pt idx="2185">
                        <c:v>4696.3</c:v>
                      </c:pt>
                      <c:pt idx="2186">
                        <c:v>4700.8</c:v>
                      </c:pt>
                      <c:pt idx="2187">
                        <c:v>4704.5</c:v>
                      </c:pt>
                      <c:pt idx="2188">
                        <c:v>4691</c:v>
                      </c:pt>
                      <c:pt idx="2189">
                        <c:v>4693.8</c:v>
                      </c:pt>
                      <c:pt idx="2190">
                        <c:v>4705.2</c:v>
                      </c:pt>
                      <c:pt idx="2191">
                        <c:v>4703.8</c:v>
                      </c:pt>
                      <c:pt idx="2192">
                        <c:v>4701.5</c:v>
                      </c:pt>
                      <c:pt idx="2193">
                        <c:v>4699.2</c:v>
                      </c:pt>
                      <c:pt idx="2194">
                        <c:v>4719</c:v>
                      </c:pt>
                      <c:pt idx="2195">
                        <c:v>4689</c:v>
                      </c:pt>
                      <c:pt idx="2196">
                        <c:v>4700.3999999999996</c:v>
                      </c:pt>
                      <c:pt idx="2197">
                        <c:v>4704.8999999999996</c:v>
                      </c:pt>
                      <c:pt idx="2198">
                        <c:v>4703.3999999999996</c:v>
                      </c:pt>
                      <c:pt idx="2199">
                        <c:v>4706.2</c:v>
                      </c:pt>
                      <c:pt idx="2200">
                        <c:v>4700.3999999999996</c:v>
                      </c:pt>
                      <c:pt idx="2201">
                        <c:v>4711.6000000000004</c:v>
                      </c:pt>
                      <c:pt idx="2202">
                        <c:v>4705.2</c:v>
                      </c:pt>
                      <c:pt idx="2203">
                        <c:v>4699.6000000000004</c:v>
                      </c:pt>
                      <c:pt idx="2204">
                        <c:v>4694</c:v>
                      </c:pt>
                      <c:pt idx="2205">
                        <c:v>4687.8</c:v>
                      </c:pt>
                      <c:pt idx="2206">
                        <c:v>4682.3</c:v>
                      </c:pt>
                      <c:pt idx="2207">
                        <c:v>4690.3999999999996</c:v>
                      </c:pt>
                      <c:pt idx="2208">
                        <c:v>4689.2</c:v>
                      </c:pt>
                      <c:pt idx="2209">
                        <c:v>4701</c:v>
                      </c:pt>
                      <c:pt idx="2210">
                        <c:v>4686.3</c:v>
                      </c:pt>
                      <c:pt idx="2211">
                        <c:v>4707.1000000000004</c:v>
                      </c:pt>
                      <c:pt idx="2212">
                        <c:v>4697.6000000000004</c:v>
                      </c:pt>
                      <c:pt idx="2213">
                        <c:v>4686.7</c:v>
                      </c:pt>
                      <c:pt idx="2214">
                        <c:v>4672.8999999999996</c:v>
                      </c:pt>
                      <c:pt idx="2215">
                        <c:v>4699.8</c:v>
                      </c:pt>
                      <c:pt idx="2216">
                        <c:v>4666.1000000000004</c:v>
                      </c:pt>
                      <c:pt idx="2217">
                        <c:v>4690</c:v>
                      </c:pt>
                      <c:pt idx="2218">
                        <c:v>4712.2</c:v>
                      </c:pt>
                      <c:pt idx="2219">
                        <c:v>4695.8999999999996</c:v>
                      </c:pt>
                      <c:pt idx="2220">
                        <c:v>4703.2</c:v>
                      </c:pt>
                      <c:pt idx="2221">
                        <c:v>4696.5</c:v>
                      </c:pt>
                      <c:pt idx="2222">
                        <c:v>4698.2</c:v>
                      </c:pt>
                      <c:pt idx="2223">
                        <c:v>4696.8</c:v>
                      </c:pt>
                      <c:pt idx="2224">
                        <c:v>4706.6000000000004</c:v>
                      </c:pt>
                      <c:pt idx="2225">
                        <c:v>4707.8</c:v>
                      </c:pt>
                      <c:pt idx="2226">
                        <c:v>4704.6000000000004</c:v>
                      </c:pt>
                      <c:pt idx="2227">
                        <c:v>4716.3999999999996</c:v>
                      </c:pt>
                      <c:pt idx="2228">
                        <c:v>4699.2</c:v>
                      </c:pt>
                      <c:pt idx="2229">
                        <c:v>4720.3999999999996</c:v>
                      </c:pt>
                      <c:pt idx="2230">
                        <c:v>4711</c:v>
                      </c:pt>
                      <c:pt idx="2231">
                        <c:v>4702.8999999999996</c:v>
                      </c:pt>
                      <c:pt idx="2232">
                        <c:v>4712.8</c:v>
                      </c:pt>
                      <c:pt idx="2233">
                        <c:v>4732</c:v>
                      </c:pt>
                      <c:pt idx="2234">
                        <c:v>4724.1000000000004</c:v>
                      </c:pt>
                      <c:pt idx="2235">
                        <c:v>4692.6000000000004</c:v>
                      </c:pt>
                      <c:pt idx="2236">
                        <c:v>4699.7</c:v>
                      </c:pt>
                      <c:pt idx="2237">
                        <c:v>4705.3</c:v>
                      </c:pt>
                      <c:pt idx="2238">
                        <c:v>4706.8</c:v>
                      </c:pt>
                      <c:pt idx="2239">
                        <c:v>4714.8999999999996</c:v>
                      </c:pt>
                      <c:pt idx="2240">
                        <c:v>4721</c:v>
                      </c:pt>
                      <c:pt idx="2241">
                        <c:v>4701.8</c:v>
                      </c:pt>
                      <c:pt idx="2242">
                        <c:v>4699.8</c:v>
                      </c:pt>
                      <c:pt idx="2243">
                        <c:v>4699</c:v>
                      </c:pt>
                      <c:pt idx="2244">
                        <c:v>4699.3</c:v>
                      </c:pt>
                      <c:pt idx="2245">
                        <c:v>4712.3</c:v>
                      </c:pt>
                      <c:pt idx="2246">
                        <c:v>4706.6000000000004</c:v>
                      </c:pt>
                      <c:pt idx="2247">
                        <c:v>4708.5</c:v>
                      </c:pt>
                      <c:pt idx="2248">
                        <c:v>4718.5</c:v>
                      </c:pt>
                      <c:pt idx="2249">
                        <c:v>4710.8</c:v>
                      </c:pt>
                      <c:pt idx="2250">
                        <c:v>4711.2</c:v>
                      </c:pt>
                      <c:pt idx="2251">
                        <c:v>4719</c:v>
                      </c:pt>
                      <c:pt idx="2252">
                        <c:v>4710.1000000000004</c:v>
                      </c:pt>
                      <c:pt idx="2253">
                        <c:v>4715.8999999999996</c:v>
                      </c:pt>
                      <c:pt idx="2254">
                        <c:v>4715.3</c:v>
                      </c:pt>
                      <c:pt idx="2255">
                        <c:v>4725.7</c:v>
                      </c:pt>
                      <c:pt idx="2256">
                        <c:v>4712.8</c:v>
                      </c:pt>
                      <c:pt idx="2257">
                        <c:v>4704.5</c:v>
                      </c:pt>
                      <c:pt idx="2258">
                        <c:v>4722.7</c:v>
                      </c:pt>
                      <c:pt idx="2259">
                        <c:v>4708.5</c:v>
                      </c:pt>
                      <c:pt idx="2260">
                        <c:v>4711</c:v>
                      </c:pt>
                      <c:pt idx="2261">
                        <c:v>4707.6000000000004</c:v>
                      </c:pt>
                      <c:pt idx="2262">
                        <c:v>4716.5</c:v>
                      </c:pt>
                      <c:pt idx="2263">
                        <c:v>4717.5</c:v>
                      </c:pt>
                      <c:pt idx="2264">
                        <c:v>4727.2</c:v>
                      </c:pt>
                      <c:pt idx="2265">
                        <c:v>4712</c:v>
                      </c:pt>
                      <c:pt idx="2266">
                        <c:v>4709.8999999999996</c:v>
                      </c:pt>
                      <c:pt idx="2267">
                        <c:v>4713.7</c:v>
                      </c:pt>
                      <c:pt idx="2268">
                        <c:v>4721</c:v>
                      </c:pt>
                      <c:pt idx="2269">
                        <c:v>4714</c:v>
                      </c:pt>
                      <c:pt idx="2270">
                        <c:v>4717.5</c:v>
                      </c:pt>
                      <c:pt idx="2271">
                        <c:v>4740.7</c:v>
                      </c:pt>
                      <c:pt idx="2272">
                        <c:v>4718</c:v>
                      </c:pt>
                      <c:pt idx="2273">
                        <c:v>4740.7</c:v>
                      </c:pt>
                      <c:pt idx="2274">
                        <c:v>4728.2</c:v>
                      </c:pt>
                      <c:pt idx="2275">
                        <c:v>4710.7</c:v>
                      </c:pt>
                      <c:pt idx="2276">
                        <c:v>4710.3999999999996</c:v>
                      </c:pt>
                      <c:pt idx="2277">
                        <c:v>4707.8</c:v>
                      </c:pt>
                      <c:pt idx="2278">
                        <c:v>4720.2</c:v>
                      </c:pt>
                      <c:pt idx="2279">
                        <c:v>4729.8</c:v>
                      </c:pt>
                      <c:pt idx="2280">
                        <c:v>4721.1000000000004</c:v>
                      </c:pt>
                      <c:pt idx="2281">
                        <c:v>4694.1000000000004</c:v>
                      </c:pt>
                      <c:pt idx="2282">
                        <c:v>4534.6000000000004</c:v>
                      </c:pt>
                      <c:pt idx="2283">
                        <c:v>4879</c:v>
                      </c:pt>
                      <c:pt idx="2284">
                        <c:v>4710.2</c:v>
                      </c:pt>
                      <c:pt idx="2285">
                        <c:v>4715.5</c:v>
                      </c:pt>
                      <c:pt idx="2286">
                        <c:v>4711.2</c:v>
                      </c:pt>
                      <c:pt idx="2287">
                        <c:v>4713.2</c:v>
                      </c:pt>
                      <c:pt idx="2288">
                        <c:v>4709.5</c:v>
                      </c:pt>
                      <c:pt idx="2289">
                        <c:v>4722.3999999999996</c:v>
                      </c:pt>
                      <c:pt idx="2290">
                        <c:v>4730</c:v>
                      </c:pt>
                      <c:pt idx="2291">
                        <c:v>4717.5</c:v>
                      </c:pt>
                      <c:pt idx="2292">
                        <c:v>4721.3</c:v>
                      </c:pt>
                      <c:pt idx="2293">
                        <c:v>4722</c:v>
                      </c:pt>
                      <c:pt idx="2294">
                        <c:v>4725</c:v>
                      </c:pt>
                      <c:pt idx="2295">
                        <c:v>4723.1000000000004</c:v>
                      </c:pt>
                      <c:pt idx="2296">
                        <c:v>4725.3</c:v>
                      </c:pt>
                      <c:pt idx="2297">
                        <c:v>4715.6000000000004</c:v>
                      </c:pt>
                      <c:pt idx="2298">
                        <c:v>4730.2</c:v>
                      </c:pt>
                      <c:pt idx="2299">
                        <c:v>4724.3</c:v>
                      </c:pt>
                      <c:pt idx="2300">
                        <c:v>4724.6000000000004</c:v>
                      </c:pt>
                      <c:pt idx="2301">
                        <c:v>4714</c:v>
                      </c:pt>
                      <c:pt idx="2302">
                        <c:v>4722.8</c:v>
                      </c:pt>
                      <c:pt idx="2303">
                        <c:v>4715.2</c:v>
                      </c:pt>
                      <c:pt idx="2304">
                        <c:v>4722.7</c:v>
                      </c:pt>
                      <c:pt idx="2305">
                        <c:v>4728.3999999999996</c:v>
                      </c:pt>
                      <c:pt idx="2306">
                        <c:v>4720.1000000000004</c:v>
                      </c:pt>
                      <c:pt idx="2307">
                        <c:v>4706.8</c:v>
                      </c:pt>
                      <c:pt idx="2308">
                        <c:v>4732.1000000000004</c:v>
                      </c:pt>
                      <c:pt idx="2309">
                        <c:v>4729.8</c:v>
                      </c:pt>
                      <c:pt idx="2310">
                        <c:v>4725.2</c:v>
                      </c:pt>
                      <c:pt idx="2311">
                        <c:v>4747.7</c:v>
                      </c:pt>
                      <c:pt idx="2312">
                        <c:v>4720.5</c:v>
                      </c:pt>
                      <c:pt idx="2313">
                        <c:v>4737.5</c:v>
                      </c:pt>
                      <c:pt idx="2314">
                        <c:v>4747</c:v>
                      </c:pt>
                      <c:pt idx="2315">
                        <c:v>4749.8999999999996</c:v>
                      </c:pt>
                      <c:pt idx="2316">
                        <c:v>4721.5</c:v>
                      </c:pt>
                      <c:pt idx="2317">
                        <c:v>4734.1000000000004</c:v>
                      </c:pt>
                      <c:pt idx="2318">
                        <c:v>4732.3999999999996</c:v>
                      </c:pt>
                      <c:pt idx="2319">
                        <c:v>4734.6000000000004</c:v>
                      </c:pt>
                      <c:pt idx="2320">
                        <c:v>4717.7</c:v>
                      </c:pt>
                      <c:pt idx="2321">
                        <c:v>4723.6000000000004</c:v>
                      </c:pt>
                      <c:pt idx="2322">
                        <c:v>4734.8</c:v>
                      </c:pt>
                      <c:pt idx="2323">
                        <c:v>4717.1000000000004</c:v>
                      </c:pt>
                      <c:pt idx="2324">
                        <c:v>4713.8999999999996</c:v>
                      </c:pt>
                      <c:pt idx="2325">
                        <c:v>4717.8</c:v>
                      </c:pt>
                      <c:pt idx="2326">
                        <c:v>4739.8</c:v>
                      </c:pt>
                      <c:pt idx="2327">
                        <c:v>4717.1000000000004</c:v>
                      </c:pt>
                      <c:pt idx="2328">
                        <c:v>4741.2</c:v>
                      </c:pt>
                      <c:pt idx="2329">
                        <c:v>4716</c:v>
                      </c:pt>
                      <c:pt idx="2330">
                        <c:v>4709.3999999999996</c:v>
                      </c:pt>
                      <c:pt idx="2331">
                        <c:v>4705</c:v>
                      </c:pt>
                      <c:pt idx="2332">
                        <c:v>4708.1000000000004</c:v>
                      </c:pt>
                      <c:pt idx="2333">
                        <c:v>4734.6000000000004</c:v>
                      </c:pt>
                      <c:pt idx="2334">
                        <c:v>4724</c:v>
                      </c:pt>
                      <c:pt idx="2335">
                        <c:v>4723.6000000000004</c:v>
                      </c:pt>
                      <c:pt idx="2336">
                        <c:v>4735.3999999999996</c:v>
                      </c:pt>
                      <c:pt idx="2337">
                        <c:v>4717.5</c:v>
                      </c:pt>
                      <c:pt idx="2338">
                        <c:v>4734.3999999999996</c:v>
                      </c:pt>
                      <c:pt idx="2339">
                        <c:v>4727.1000000000004</c:v>
                      </c:pt>
                      <c:pt idx="2340">
                        <c:v>4708.1000000000004</c:v>
                      </c:pt>
                      <c:pt idx="2341">
                        <c:v>4717.1000000000004</c:v>
                      </c:pt>
                      <c:pt idx="2342">
                        <c:v>4717.7</c:v>
                      </c:pt>
                      <c:pt idx="2343">
                        <c:v>4713.2</c:v>
                      </c:pt>
                      <c:pt idx="2344">
                        <c:v>4713.6000000000004</c:v>
                      </c:pt>
                      <c:pt idx="2345">
                        <c:v>4715.8999999999996</c:v>
                      </c:pt>
                      <c:pt idx="2346">
                        <c:v>4693.3999999999996</c:v>
                      </c:pt>
                      <c:pt idx="2347">
                        <c:v>4700.3999999999996</c:v>
                      </c:pt>
                      <c:pt idx="2348">
                        <c:v>4715.2</c:v>
                      </c:pt>
                      <c:pt idx="2349">
                        <c:v>4700.2</c:v>
                      </c:pt>
                      <c:pt idx="2350">
                        <c:v>4718</c:v>
                      </c:pt>
                      <c:pt idx="2351">
                        <c:v>4708.2</c:v>
                      </c:pt>
                      <c:pt idx="2352">
                        <c:v>4723.1000000000004</c:v>
                      </c:pt>
                      <c:pt idx="2353">
                        <c:v>4714.6000000000004</c:v>
                      </c:pt>
                      <c:pt idx="2354">
                        <c:v>4703.7</c:v>
                      </c:pt>
                      <c:pt idx="2355">
                        <c:v>4697.3999999999996</c:v>
                      </c:pt>
                      <c:pt idx="2356">
                        <c:v>4714</c:v>
                      </c:pt>
                      <c:pt idx="2357">
                        <c:v>4724.6000000000004</c:v>
                      </c:pt>
                      <c:pt idx="2358">
                        <c:v>4706.2</c:v>
                      </c:pt>
                      <c:pt idx="2359">
                        <c:v>4705.8999999999996</c:v>
                      </c:pt>
                      <c:pt idx="2360">
                        <c:v>4708.3</c:v>
                      </c:pt>
                      <c:pt idx="2361">
                        <c:v>4705.8999999999996</c:v>
                      </c:pt>
                      <c:pt idx="2362">
                        <c:v>4705.1000000000004</c:v>
                      </c:pt>
                      <c:pt idx="2363">
                        <c:v>4729.6000000000004</c:v>
                      </c:pt>
                      <c:pt idx="2364">
                        <c:v>4705.8999999999996</c:v>
                      </c:pt>
                      <c:pt idx="2365">
                        <c:v>4715.5</c:v>
                      </c:pt>
                      <c:pt idx="2366">
                        <c:v>4706.2</c:v>
                      </c:pt>
                      <c:pt idx="2367">
                        <c:v>4699.3</c:v>
                      </c:pt>
                      <c:pt idx="2368">
                        <c:v>4722.8</c:v>
                      </c:pt>
                      <c:pt idx="2369">
                        <c:v>4709.7</c:v>
                      </c:pt>
                      <c:pt idx="2370">
                        <c:v>4698.5</c:v>
                      </c:pt>
                      <c:pt idx="2371">
                        <c:v>4705</c:v>
                      </c:pt>
                      <c:pt idx="2372">
                        <c:v>4687.8</c:v>
                      </c:pt>
                      <c:pt idx="2373">
                        <c:v>4694.2</c:v>
                      </c:pt>
                      <c:pt idx="2374">
                        <c:v>4720.8</c:v>
                      </c:pt>
                      <c:pt idx="2375">
                        <c:v>4703.6000000000004</c:v>
                      </c:pt>
                      <c:pt idx="2376">
                        <c:v>4713.1000000000004</c:v>
                      </c:pt>
                      <c:pt idx="2377">
                        <c:v>4696.3</c:v>
                      </c:pt>
                      <c:pt idx="2378">
                        <c:v>4709.8</c:v>
                      </c:pt>
                      <c:pt idx="2379">
                        <c:v>4730.2</c:v>
                      </c:pt>
                      <c:pt idx="2380">
                        <c:v>4712.8999999999996</c:v>
                      </c:pt>
                      <c:pt idx="2381">
                        <c:v>4702.3999999999996</c:v>
                      </c:pt>
                      <c:pt idx="2382">
                        <c:v>4722.6000000000004</c:v>
                      </c:pt>
                      <c:pt idx="2383">
                        <c:v>4716.1000000000004</c:v>
                      </c:pt>
                      <c:pt idx="2384">
                        <c:v>4717.8</c:v>
                      </c:pt>
                      <c:pt idx="2385">
                        <c:v>4729.3999999999996</c:v>
                      </c:pt>
                      <c:pt idx="2386">
                        <c:v>4710.3</c:v>
                      </c:pt>
                      <c:pt idx="2387">
                        <c:v>4713.3999999999996</c:v>
                      </c:pt>
                      <c:pt idx="2388">
                        <c:v>4737.7</c:v>
                      </c:pt>
                      <c:pt idx="2389">
                        <c:v>4725.8</c:v>
                      </c:pt>
                      <c:pt idx="2390">
                        <c:v>4716</c:v>
                      </c:pt>
                      <c:pt idx="2391">
                        <c:v>4739.3</c:v>
                      </c:pt>
                      <c:pt idx="2392">
                        <c:v>4746</c:v>
                      </c:pt>
                      <c:pt idx="2393">
                        <c:v>4714.1000000000004</c:v>
                      </c:pt>
                      <c:pt idx="2394">
                        <c:v>4737.2</c:v>
                      </c:pt>
                      <c:pt idx="2395">
                        <c:v>4718.2</c:v>
                      </c:pt>
                      <c:pt idx="2396">
                        <c:v>4737.8999999999996</c:v>
                      </c:pt>
                      <c:pt idx="2397">
                        <c:v>4729.2</c:v>
                      </c:pt>
                      <c:pt idx="2398">
                        <c:v>4742.6000000000004</c:v>
                      </c:pt>
                      <c:pt idx="2399">
                        <c:v>4726</c:v>
                      </c:pt>
                      <c:pt idx="2400">
                        <c:v>4734.5</c:v>
                      </c:pt>
                      <c:pt idx="2401">
                        <c:v>4738.3</c:v>
                      </c:pt>
                      <c:pt idx="2402">
                        <c:v>4727.7</c:v>
                      </c:pt>
                      <c:pt idx="2403">
                        <c:v>4718.7</c:v>
                      </c:pt>
                      <c:pt idx="2404">
                        <c:v>4738.7</c:v>
                      </c:pt>
                      <c:pt idx="2405">
                        <c:v>4709.5</c:v>
                      </c:pt>
                      <c:pt idx="2406">
                        <c:v>4715.3</c:v>
                      </c:pt>
                      <c:pt idx="2407">
                        <c:v>4721.2</c:v>
                      </c:pt>
                      <c:pt idx="2408">
                        <c:v>4728.5</c:v>
                      </c:pt>
                      <c:pt idx="2409">
                        <c:v>4735.1000000000004</c:v>
                      </c:pt>
                      <c:pt idx="2410">
                        <c:v>4727.6000000000004</c:v>
                      </c:pt>
                      <c:pt idx="2411">
                        <c:v>4739.1000000000004</c:v>
                      </c:pt>
                      <c:pt idx="2412">
                        <c:v>4740.3</c:v>
                      </c:pt>
                      <c:pt idx="2413">
                        <c:v>4702.8999999999996</c:v>
                      </c:pt>
                      <c:pt idx="2414">
                        <c:v>4715.5</c:v>
                      </c:pt>
                      <c:pt idx="2415">
                        <c:v>4737.5</c:v>
                      </c:pt>
                      <c:pt idx="2416">
                        <c:v>4737.8</c:v>
                      </c:pt>
                      <c:pt idx="2417">
                        <c:v>4720.6000000000004</c:v>
                      </c:pt>
                      <c:pt idx="2418">
                        <c:v>4727.8999999999996</c:v>
                      </c:pt>
                      <c:pt idx="2419">
                        <c:v>4713.7</c:v>
                      </c:pt>
                      <c:pt idx="2420">
                        <c:v>4718.8999999999996</c:v>
                      </c:pt>
                      <c:pt idx="2421">
                        <c:v>4722.7</c:v>
                      </c:pt>
                      <c:pt idx="2422">
                        <c:v>4715.8</c:v>
                      </c:pt>
                      <c:pt idx="2423">
                        <c:v>4725.6000000000004</c:v>
                      </c:pt>
                      <c:pt idx="2424">
                        <c:v>4720</c:v>
                      </c:pt>
                      <c:pt idx="2425">
                        <c:v>4709.3</c:v>
                      </c:pt>
                      <c:pt idx="2426">
                        <c:v>4724.8</c:v>
                      </c:pt>
                      <c:pt idx="2427">
                        <c:v>4722.7</c:v>
                      </c:pt>
                      <c:pt idx="2428">
                        <c:v>4723.3</c:v>
                      </c:pt>
                      <c:pt idx="2429">
                        <c:v>4714.1000000000004</c:v>
                      </c:pt>
                      <c:pt idx="2430">
                        <c:v>4742.6000000000004</c:v>
                      </c:pt>
                      <c:pt idx="2431">
                        <c:v>4718.6000000000004</c:v>
                      </c:pt>
                      <c:pt idx="2432">
                        <c:v>4710.6000000000004</c:v>
                      </c:pt>
                      <c:pt idx="2433">
                        <c:v>4710</c:v>
                      </c:pt>
                      <c:pt idx="2434">
                        <c:v>4745.5</c:v>
                      </c:pt>
                      <c:pt idx="2435">
                        <c:v>4732.3999999999996</c:v>
                      </c:pt>
                      <c:pt idx="2436">
                        <c:v>4734.8999999999996</c:v>
                      </c:pt>
                      <c:pt idx="2437">
                        <c:v>4732.7</c:v>
                      </c:pt>
                      <c:pt idx="2438">
                        <c:v>4723.8999999999996</c:v>
                      </c:pt>
                      <c:pt idx="2439">
                        <c:v>4714.5</c:v>
                      </c:pt>
                      <c:pt idx="2440">
                        <c:v>4731.1000000000004</c:v>
                      </c:pt>
                      <c:pt idx="2441">
                        <c:v>4749.5</c:v>
                      </c:pt>
                      <c:pt idx="2442">
                        <c:v>4732.7</c:v>
                      </c:pt>
                      <c:pt idx="2443">
                        <c:v>4725</c:v>
                      </c:pt>
                      <c:pt idx="2444">
                        <c:v>4728.7</c:v>
                      </c:pt>
                      <c:pt idx="2445">
                        <c:v>4743.7</c:v>
                      </c:pt>
                      <c:pt idx="2446">
                        <c:v>4717.3999999999996</c:v>
                      </c:pt>
                      <c:pt idx="2447">
                        <c:v>4727.3</c:v>
                      </c:pt>
                      <c:pt idx="2448">
                        <c:v>4719.2</c:v>
                      </c:pt>
                      <c:pt idx="2449">
                        <c:v>4725.8999999999996</c:v>
                      </c:pt>
                      <c:pt idx="2450">
                        <c:v>4743.8</c:v>
                      </c:pt>
                      <c:pt idx="2451">
                        <c:v>4739.7</c:v>
                      </c:pt>
                      <c:pt idx="2452">
                        <c:v>4730.3999999999996</c:v>
                      </c:pt>
                      <c:pt idx="2453">
                        <c:v>4725.7</c:v>
                      </c:pt>
                      <c:pt idx="2454">
                        <c:v>4732.2</c:v>
                      </c:pt>
                      <c:pt idx="2455">
                        <c:v>4726</c:v>
                      </c:pt>
                      <c:pt idx="2456">
                        <c:v>4718.1000000000004</c:v>
                      </c:pt>
                      <c:pt idx="2457">
                        <c:v>4723.3</c:v>
                      </c:pt>
                      <c:pt idx="2458">
                        <c:v>4725.1000000000004</c:v>
                      </c:pt>
                      <c:pt idx="2459">
                        <c:v>4738.3</c:v>
                      </c:pt>
                      <c:pt idx="2460">
                        <c:v>4734.7</c:v>
                      </c:pt>
                      <c:pt idx="2461">
                        <c:v>4726.5</c:v>
                      </c:pt>
                      <c:pt idx="2462">
                        <c:v>4725.5</c:v>
                      </c:pt>
                      <c:pt idx="2463">
                        <c:v>4714.3999999999996</c:v>
                      </c:pt>
                      <c:pt idx="2464">
                        <c:v>4713.3999999999996</c:v>
                      </c:pt>
                      <c:pt idx="2465">
                        <c:v>4721.8999999999996</c:v>
                      </c:pt>
                      <c:pt idx="2466">
                        <c:v>4724.6000000000004</c:v>
                      </c:pt>
                      <c:pt idx="2467">
                        <c:v>4520.2</c:v>
                      </c:pt>
                      <c:pt idx="2468">
                        <c:v>4704.7</c:v>
                      </c:pt>
                      <c:pt idx="2469">
                        <c:v>4721.5</c:v>
                      </c:pt>
                      <c:pt idx="2470">
                        <c:v>4714.3999999999996</c:v>
                      </c:pt>
                      <c:pt idx="2471">
                        <c:v>4720.8</c:v>
                      </c:pt>
                      <c:pt idx="2472">
                        <c:v>4712.3</c:v>
                      </c:pt>
                      <c:pt idx="2473">
                        <c:v>4719.3999999999996</c:v>
                      </c:pt>
                      <c:pt idx="2474">
                        <c:v>4708</c:v>
                      </c:pt>
                      <c:pt idx="2475">
                        <c:v>4718.7</c:v>
                      </c:pt>
                      <c:pt idx="2476">
                        <c:v>4720.1000000000004</c:v>
                      </c:pt>
                      <c:pt idx="2477">
                        <c:v>4714.1000000000004</c:v>
                      </c:pt>
                      <c:pt idx="2478">
                        <c:v>4729.6000000000004</c:v>
                      </c:pt>
                      <c:pt idx="2479">
                        <c:v>4717.8</c:v>
                      </c:pt>
                      <c:pt idx="2480">
                        <c:v>4724.3999999999996</c:v>
                      </c:pt>
                      <c:pt idx="2481">
                        <c:v>4723</c:v>
                      </c:pt>
                      <c:pt idx="2482">
                        <c:v>4714.2</c:v>
                      </c:pt>
                      <c:pt idx="2483">
                        <c:v>4723.3</c:v>
                      </c:pt>
                      <c:pt idx="2484">
                        <c:v>4712.7</c:v>
                      </c:pt>
                      <c:pt idx="2485">
                        <c:v>4728</c:v>
                      </c:pt>
                      <c:pt idx="2486">
                        <c:v>4717</c:v>
                      </c:pt>
                      <c:pt idx="2487">
                        <c:v>4715.3999999999996</c:v>
                      </c:pt>
                      <c:pt idx="2488">
                        <c:v>4724</c:v>
                      </c:pt>
                      <c:pt idx="2489">
                        <c:v>4732.3999999999996</c:v>
                      </c:pt>
                      <c:pt idx="2490">
                        <c:v>4731.6000000000004</c:v>
                      </c:pt>
                      <c:pt idx="2491">
                        <c:v>4715.2</c:v>
                      </c:pt>
                      <c:pt idx="2492">
                        <c:v>4727.7</c:v>
                      </c:pt>
                      <c:pt idx="2493">
                        <c:v>4720.6000000000004</c:v>
                      </c:pt>
                      <c:pt idx="2494">
                        <c:v>4731.3</c:v>
                      </c:pt>
                      <c:pt idx="2495">
                        <c:v>4719.1000000000004</c:v>
                      </c:pt>
                      <c:pt idx="2496">
                        <c:v>4714.3999999999996</c:v>
                      </c:pt>
                      <c:pt idx="2497">
                        <c:v>4710.3</c:v>
                      </c:pt>
                      <c:pt idx="2498">
                        <c:v>4729.1000000000004</c:v>
                      </c:pt>
                      <c:pt idx="2499">
                        <c:v>4732.7</c:v>
                      </c:pt>
                      <c:pt idx="2500">
                        <c:v>4726.8</c:v>
                      </c:pt>
                      <c:pt idx="2501">
                        <c:v>4744.6000000000004</c:v>
                      </c:pt>
                      <c:pt idx="2502">
                        <c:v>4732.1000000000004</c:v>
                      </c:pt>
                      <c:pt idx="2503">
                        <c:v>4717.1000000000004</c:v>
                      </c:pt>
                      <c:pt idx="2504">
                        <c:v>4708.3999999999996</c:v>
                      </c:pt>
                      <c:pt idx="2505">
                        <c:v>4721.3</c:v>
                      </c:pt>
                      <c:pt idx="2506">
                        <c:v>4719.1000000000004</c:v>
                      </c:pt>
                      <c:pt idx="2507">
                        <c:v>4718.5</c:v>
                      </c:pt>
                      <c:pt idx="2508">
                        <c:v>4729.6000000000004</c:v>
                      </c:pt>
                      <c:pt idx="2509">
                        <c:v>4721.7</c:v>
                      </c:pt>
                      <c:pt idx="2510">
                        <c:v>4714.3999999999996</c:v>
                      </c:pt>
                      <c:pt idx="2511">
                        <c:v>4735.7</c:v>
                      </c:pt>
                      <c:pt idx="2512">
                        <c:v>4721.6000000000004</c:v>
                      </c:pt>
                      <c:pt idx="2513">
                        <c:v>4708.3999999999996</c:v>
                      </c:pt>
                      <c:pt idx="2514">
                        <c:v>4708.2</c:v>
                      </c:pt>
                      <c:pt idx="2515">
                        <c:v>4730.6000000000004</c:v>
                      </c:pt>
                      <c:pt idx="2516">
                        <c:v>4724</c:v>
                      </c:pt>
                      <c:pt idx="2517">
                        <c:v>4723.6000000000004</c:v>
                      </c:pt>
                      <c:pt idx="2518">
                        <c:v>4739</c:v>
                      </c:pt>
                      <c:pt idx="2519">
                        <c:v>4732.8</c:v>
                      </c:pt>
                      <c:pt idx="2520">
                        <c:v>4742.5</c:v>
                      </c:pt>
                      <c:pt idx="2521">
                        <c:v>4740.7</c:v>
                      </c:pt>
                      <c:pt idx="2522">
                        <c:v>4735.8</c:v>
                      </c:pt>
                      <c:pt idx="2523">
                        <c:v>4733.8999999999996</c:v>
                      </c:pt>
                      <c:pt idx="2524">
                        <c:v>4720.3</c:v>
                      </c:pt>
                      <c:pt idx="2525">
                        <c:v>4710.2</c:v>
                      </c:pt>
                      <c:pt idx="2526">
                        <c:v>4715.8</c:v>
                      </c:pt>
                      <c:pt idx="2527">
                        <c:v>4749.8999999999996</c:v>
                      </c:pt>
                      <c:pt idx="2528">
                        <c:v>4721.3</c:v>
                      </c:pt>
                      <c:pt idx="2529">
                        <c:v>4736.5</c:v>
                      </c:pt>
                      <c:pt idx="2530">
                        <c:v>4714.8999999999996</c:v>
                      </c:pt>
                      <c:pt idx="2531">
                        <c:v>4717.5</c:v>
                      </c:pt>
                      <c:pt idx="2532">
                        <c:v>4736.3</c:v>
                      </c:pt>
                      <c:pt idx="2533">
                        <c:v>4729.6000000000004</c:v>
                      </c:pt>
                      <c:pt idx="2534">
                        <c:v>4728.1000000000004</c:v>
                      </c:pt>
                      <c:pt idx="2535">
                        <c:v>4727.8</c:v>
                      </c:pt>
                      <c:pt idx="2536">
                        <c:v>4729.7</c:v>
                      </c:pt>
                      <c:pt idx="2537">
                        <c:v>4725.8</c:v>
                      </c:pt>
                      <c:pt idx="2538">
                        <c:v>4708.7</c:v>
                      </c:pt>
                      <c:pt idx="2539">
                        <c:v>4731</c:v>
                      </c:pt>
                      <c:pt idx="2540">
                        <c:v>4728.5</c:v>
                      </c:pt>
                      <c:pt idx="2541">
                        <c:v>4746.7</c:v>
                      </c:pt>
                      <c:pt idx="2542">
                        <c:v>4742.3</c:v>
                      </c:pt>
                      <c:pt idx="2543">
                        <c:v>4739.7</c:v>
                      </c:pt>
                      <c:pt idx="2544">
                        <c:v>4736.3999999999996</c:v>
                      </c:pt>
                      <c:pt idx="2545">
                        <c:v>4722.5</c:v>
                      </c:pt>
                      <c:pt idx="2546">
                        <c:v>4725.3</c:v>
                      </c:pt>
                      <c:pt idx="2547">
                        <c:v>4736.3999999999996</c:v>
                      </c:pt>
                      <c:pt idx="2548">
                        <c:v>4743.8999999999996</c:v>
                      </c:pt>
                      <c:pt idx="2549">
                        <c:v>4740.3</c:v>
                      </c:pt>
                      <c:pt idx="2550">
                        <c:v>4744.8999999999996</c:v>
                      </c:pt>
                      <c:pt idx="2551">
                        <c:v>4740.3999999999996</c:v>
                      </c:pt>
                      <c:pt idx="2552">
                        <c:v>4743.5</c:v>
                      </c:pt>
                      <c:pt idx="2553">
                        <c:v>4734.3999999999996</c:v>
                      </c:pt>
                      <c:pt idx="2554">
                        <c:v>4737</c:v>
                      </c:pt>
                      <c:pt idx="2555">
                        <c:v>4743</c:v>
                      </c:pt>
                      <c:pt idx="2556">
                        <c:v>4730.8999999999996</c:v>
                      </c:pt>
                      <c:pt idx="2557">
                        <c:v>4739.2</c:v>
                      </c:pt>
                      <c:pt idx="2558">
                        <c:v>4738.1000000000004</c:v>
                      </c:pt>
                      <c:pt idx="2559">
                        <c:v>4742</c:v>
                      </c:pt>
                      <c:pt idx="2560">
                        <c:v>4732.2</c:v>
                      </c:pt>
                      <c:pt idx="2561">
                        <c:v>4747.3</c:v>
                      </c:pt>
                      <c:pt idx="2562">
                        <c:v>4732.1000000000004</c:v>
                      </c:pt>
                      <c:pt idx="2563">
                        <c:v>4734.8999999999996</c:v>
                      </c:pt>
                      <c:pt idx="2564">
                        <c:v>4723.3</c:v>
                      </c:pt>
                      <c:pt idx="2565">
                        <c:v>4723.7</c:v>
                      </c:pt>
                      <c:pt idx="2566">
                        <c:v>4730.5</c:v>
                      </c:pt>
                      <c:pt idx="2567">
                        <c:v>4725.3999999999996</c:v>
                      </c:pt>
                      <c:pt idx="2568">
                        <c:v>4737.1000000000004</c:v>
                      </c:pt>
                      <c:pt idx="2569">
                        <c:v>4721.2</c:v>
                      </c:pt>
                      <c:pt idx="2570">
                        <c:v>4739.8999999999996</c:v>
                      </c:pt>
                      <c:pt idx="2571">
                        <c:v>4727.3</c:v>
                      </c:pt>
                      <c:pt idx="2572">
                        <c:v>4724.3999999999996</c:v>
                      </c:pt>
                      <c:pt idx="2573">
                        <c:v>4725.3999999999996</c:v>
                      </c:pt>
                      <c:pt idx="2574">
                        <c:v>4707.8</c:v>
                      </c:pt>
                      <c:pt idx="2575">
                        <c:v>4714.3999999999996</c:v>
                      </c:pt>
                      <c:pt idx="2576">
                        <c:v>4725.2</c:v>
                      </c:pt>
                      <c:pt idx="2577">
                        <c:v>4714.3</c:v>
                      </c:pt>
                      <c:pt idx="2578">
                        <c:v>4714.5</c:v>
                      </c:pt>
                      <c:pt idx="2579">
                        <c:v>4721</c:v>
                      </c:pt>
                      <c:pt idx="2580">
                        <c:v>4718.3999999999996</c:v>
                      </c:pt>
                      <c:pt idx="2581">
                        <c:v>4714</c:v>
                      </c:pt>
                      <c:pt idx="2582">
                        <c:v>4721.8</c:v>
                      </c:pt>
                      <c:pt idx="2583">
                        <c:v>4711</c:v>
                      </c:pt>
                      <c:pt idx="2584">
                        <c:v>4718</c:v>
                      </c:pt>
                      <c:pt idx="2585">
                        <c:v>4716.8999999999996</c:v>
                      </c:pt>
                      <c:pt idx="2586">
                        <c:v>4712.3999999999996</c:v>
                      </c:pt>
                      <c:pt idx="2587">
                        <c:v>4713</c:v>
                      </c:pt>
                      <c:pt idx="2588">
                        <c:v>4714.5</c:v>
                      </c:pt>
                      <c:pt idx="2589">
                        <c:v>4715.3</c:v>
                      </c:pt>
                      <c:pt idx="2590">
                        <c:v>4721.7</c:v>
                      </c:pt>
                      <c:pt idx="2591">
                        <c:v>4732.7</c:v>
                      </c:pt>
                      <c:pt idx="2592">
                        <c:v>4733.5</c:v>
                      </c:pt>
                      <c:pt idx="2593">
                        <c:v>4718.7</c:v>
                      </c:pt>
                      <c:pt idx="2594">
                        <c:v>4724.6000000000004</c:v>
                      </c:pt>
                      <c:pt idx="2595">
                        <c:v>4727</c:v>
                      </c:pt>
                      <c:pt idx="2596">
                        <c:v>4709.6000000000004</c:v>
                      </c:pt>
                      <c:pt idx="2597">
                        <c:v>4724.7</c:v>
                      </c:pt>
                      <c:pt idx="2598">
                        <c:v>4726.7</c:v>
                      </c:pt>
                      <c:pt idx="2599">
                        <c:v>4729.7</c:v>
                      </c:pt>
                      <c:pt idx="2600">
                        <c:v>4730.3</c:v>
                      </c:pt>
                      <c:pt idx="2601">
                        <c:v>4727.7</c:v>
                      </c:pt>
                      <c:pt idx="2602">
                        <c:v>4729.3999999999996</c:v>
                      </c:pt>
                      <c:pt idx="2603">
                        <c:v>4714.1000000000004</c:v>
                      </c:pt>
                      <c:pt idx="2604">
                        <c:v>4708.5</c:v>
                      </c:pt>
                      <c:pt idx="2605">
                        <c:v>4724.2</c:v>
                      </c:pt>
                      <c:pt idx="2606">
                        <c:v>4708.2</c:v>
                      </c:pt>
                      <c:pt idx="2607">
                        <c:v>4699.2</c:v>
                      </c:pt>
                      <c:pt idx="2608">
                        <c:v>4718.5</c:v>
                      </c:pt>
                      <c:pt idx="2609">
                        <c:v>4717.2</c:v>
                      </c:pt>
                      <c:pt idx="2610">
                        <c:v>4711.3999999999996</c:v>
                      </c:pt>
                      <c:pt idx="2611">
                        <c:v>4721</c:v>
                      </c:pt>
                      <c:pt idx="2612">
                        <c:v>4718</c:v>
                      </c:pt>
                      <c:pt idx="2613">
                        <c:v>4715.6000000000004</c:v>
                      </c:pt>
                      <c:pt idx="2614">
                        <c:v>4725.6000000000004</c:v>
                      </c:pt>
                      <c:pt idx="2615">
                        <c:v>4713.3</c:v>
                      </c:pt>
                      <c:pt idx="2616">
                        <c:v>4709.1000000000004</c:v>
                      </c:pt>
                      <c:pt idx="2617">
                        <c:v>4724.6000000000004</c:v>
                      </c:pt>
                      <c:pt idx="2618">
                        <c:v>4714</c:v>
                      </c:pt>
                      <c:pt idx="2619">
                        <c:v>4722.1000000000004</c:v>
                      </c:pt>
                      <c:pt idx="2620">
                        <c:v>4716.2</c:v>
                      </c:pt>
                      <c:pt idx="2621">
                        <c:v>4722.6000000000004</c:v>
                      </c:pt>
                      <c:pt idx="2622">
                        <c:v>4713.3</c:v>
                      </c:pt>
                      <c:pt idx="2623">
                        <c:v>4721.7</c:v>
                      </c:pt>
                      <c:pt idx="2624">
                        <c:v>4726.6000000000004</c:v>
                      </c:pt>
                      <c:pt idx="2625">
                        <c:v>4712.3999999999996</c:v>
                      </c:pt>
                      <c:pt idx="2626">
                        <c:v>4715.5</c:v>
                      </c:pt>
                      <c:pt idx="2627">
                        <c:v>4721.3</c:v>
                      </c:pt>
                      <c:pt idx="2628">
                        <c:v>4723.1000000000004</c:v>
                      </c:pt>
                      <c:pt idx="2629">
                        <c:v>4719</c:v>
                      </c:pt>
                      <c:pt idx="2630">
                        <c:v>4727.5</c:v>
                      </c:pt>
                      <c:pt idx="2631">
                        <c:v>4720</c:v>
                      </c:pt>
                      <c:pt idx="2632">
                        <c:v>4725.3999999999996</c:v>
                      </c:pt>
                      <c:pt idx="2633">
                        <c:v>4734.2</c:v>
                      </c:pt>
                      <c:pt idx="2634">
                        <c:v>4724.1000000000004</c:v>
                      </c:pt>
                      <c:pt idx="2635">
                        <c:v>4728.7</c:v>
                      </c:pt>
                      <c:pt idx="2636">
                        <c:v>4726.8</c:v>
                      </c:pt>
                      <c:pt idx="2637">
                        <c:v>4752.7</c:v>
                      </c:pt>
                      <c:pt idx="2638">
                        <c:v>4719.1000000000004</c:v>
                      </c:pt>
                      <c:pt idx="2639">
                        <c:v>4745.2</c:v>
                      </c:pt>
                      <c:pt idx="2640">
                        <c:v>4733.3</c:v>
                      </c:pt>
                      <c:pt idx="2641">
                        <c:v>4736.7</c:v>
                      </c:pt>
                      <c:pt idx="2642">
                        <c:v>4742.1000000000004</c:v>
                      </c:pt>
                      <c:pt idx="2643">
                        <c:v>4737</c:v>
                      </c:pt>
                      <c:pt idx="2644">
                        <c:v>4737.8</c:v>
                      </c:pt>
                      <c:pt idx="2645">
                        <c:v>4736.3</c:v>
                      </c:pt>
                      <c:pt idx="2646">
                        <c:v>4740</c:v>
                      </c:pt>
                      <c:pt idx="2647">
                        <c:v>4739.3999999999996</c:v>
                      </c:pt>
                      <c:pt idx="2648">
                        <c:v>4736.3</c:v>
                      </c:pt>
                      <c:pt idx="2649">
                        <c:v>4729.7</c:v>
                      </c:pt>
                      <c:pt idx="2650">
                        <c:v>4726.2</c:v>
                      </c:pt>
                      <c:pt idx="2651">
                        <c:v>4722.8</c:v>
                      </c:pt>
                      <c:pt idx="2652">
                        <c:v>4722.1000000000004</c:v>
                      </c:pt>
                      <c:pt idx="2653">
                        <c:v>4742.7</c:v>
                      </c:pt>
                      <c:pt idx="2654">
                        <c:v>4726.1000000000004</c:v>
                      </c:pt>
                      <c:pt idx="2655">
                        <c:v>4722.5</c:v>
                      </c:pt>
                      <c:pt idx="2656">
                        <c:v>4722.8999999999996</c:v>
                      </c:pt>
                      <c:pt idx="2657">
                        <c:v>4720</c:v>
                      </c:pt>
                      <c:pt idx="2658">
                        <c:v>4712.8</c:v>
                      </c:pt>
                      <c:pt idx="2659">
                        <c:v>4711.8999999999996</c:v>
                      </c:pt>
                      <c:pt idx="2660">
                        <c:v>4708.6000000000004</c:v>
                      </c:pt>
                      <c:pt idx="2661">
                        <c:v>4713.5</c:v>
                      </c:pt>
                      <c:pt idx="2662">
                        <c:v>4715.2</c:v>
                      </c:pt>
                      <c:pt idx="2663">
                        <c:v>4718.5</c:v>
                      </c:pt>
                      <c:pt idx="2664">
                        <c:v>4715.3</c:v>
                      </c:pt>
                      <c:pt idx="2665">
                        <c:v>4710</c:v>
                      </c:pt>
                      <c:pt idx="2666">
                        <c:v>4693.8999999999996</c:v>
                      </c:pt>
                      <c:pt idx="2667">
                        <c:v>4688.8999999999996</c:v>
                      </c:pt>
                      <c:pt idx="2668">
                        <c:v>4697.1000000000004</c:v>
                      </c:pt>
                      <c:pt idx="2669">
                        <c:v>4702</c:v>
                      </c:pt>
                      <c:pt idx="2670">
                        <c:v>4704.3999999999996</c:v>
                      </c:pt>
                      <c:pt idx="2671">
                        <c:v>4709.2</c:v>
                      </c:pt>
                      <c:pt idx="2672">
                        <c:v>4691.1000000000004</c:v>
                      </c:pt>
                      <c:pt idx="2673">
                        <c:v>4691.3</c:v>
                      </c:pt>
                      <c:pt idx="2674">
                        <c:v>4694.5</c:v>
                      </c:pt>
                      <c:pt idx="2675">
                        <c:v>4693.3</c:v>
                      </c:pt>
                      <c:pt idx="2676">
                        <c:v>4686.2</c:v>
                      </c:pt>
                      <c:pt idx="2677">
                        <c:v>4694.3</c:v>
                      </c:pt>
                      <c:pt idx="2678">
                        <c:v>4683.1000000000004</c:v>
                      </c:pt>
                      <c:pt idx="2679">
                        <c:v>4690.6000000000004</c:v>
                      </c:pt>
                      <c:pt idx="2680">
                        <c:v>4690.3</c:v>
                      </c:pt>
                      <c:pt idx="2681">
                        <c:v>4685.5</c:v>
                      </c:pt>
                      <c:pt idx="2682">
                        <c:v>4688.2</c:v>
                      </c:pt>
                      <c:pt idx="2683">
                        <c:v>4704.2</c:v>
                      </c:pt>
                      <c:pt idx="2684">
                        <c:v>4696.7</c:v>
                      </c:pt>
                      <c:pt idx="2685">
                        <c:v>4696.7</c:v>
                      </c:pt>
                      <c:pt idx="2686">
                        <c:v>4703.7</c:v>
                      </c:pt>
                      <c:pt idx="2687">
                        <c:v>4699.3999999999996</c:v>
                      </c:pt>
                      <c:pt idx="2688">
                        <c:v>4691.8999999999996</c:v>
                      </c:pt>
                      <c:pt idx="2689">
                        <c:v>4700.2</c:v>
                      </c:pt>
                      <c:pt idx="2690">
                        <c:v>4694.3</c:v>
                      </c:pt>
                      <c:pt idx="2691">
                        <c:v>4688.7</c:v>
                      </c:pt>
                      <c:pt idx="2692">
                        <c:v>4695.8</c:v>
                      </c:pt>
                      <c:pt idx="2693">
                        <c:v>4695.8</c:v>
                      </c:pt>
                      <c:pt idx="2694">
                        <c:v>4699.7</c:v>
                      </c:pt>
                      <c:pt idx="2695">
                        <c:v>4696</c:v>
                      </c:pt>
                      <c:pt idx="2696">
                        <c:v>4687</c:v>
                      </c:pt>
                      <c:pt idx="2697">
                        <c:v>4691.1000000000004</c:v>
                      </c:pt>
                      <c:pt idx="2698">
                        <c:v>4708.8</c:v>
                      </c:pt>
                      <c:pt idx="2699">
                        <c:v>4698.2</c:v>
                      </c:pt>
                      <c:pt idx="2700">
                        <c:v>4707</c:v>
                      </c:pt>
                      <c:pt idx="2701">
                        <c:v>4706.8999999999996</c:v>
                      </c:pt>
                      <c:pt idx="2702">
                        <c:v>4697.7</c:v>
                      </c:pt>
                      <c:pt idx="2703">
                        <c:v>4722.8</c:v>
                      </c:pt>
                      <c:pt idx="2704">
                        <c:v>4706.7</c:v>
                      </c:pt>
                      <c:pt idx="2705">
                        <c:v>4697</c:v>
                      </c:pt>
                      <c:pt idx="2706">
                        <c:v>4701.6000000000004</c:v>
                      </c:pt>
                      <c:pt idx="2707">
                        <c:v>4692.2</c:v>
                      </c:pt>
                      <c:pt idx="2708">
                        <c:v>4692</c:v>
                      </c:pt>
                      <c:pt idx="2709">
                        <c:v>4705.3</c:v>
                      </c:pt>
                      <c:pt idx="2710">
                        <c:v>4701</c:v>
                      </c:pt>
                      <c:pt idx="2711">
                        <c:v>4705.1000000000004</c:v>
                      </c:pt>
                      <c:pt idx="2712">
                        <c:v>4703.3</c:v>
                      </c:pt>
                      <c:pt idx="2713">
                        <c:v>4707.7</c:v>
                      </c:pt>
                      <c:pt idx="2714">
                        <c:v>4701.5</c:v>
                      </c:pt>
                      <c:pt idx="2715">
                        <c:v>4718.1000000000004</c:v>
                      </c:pt>
                      <c:pt idx="2716">
                        <c:v>4714</c:v>
                      </c:pt>
                      <c:pt idx="2717">
                        <c:v>4690.3999999999996</c:v>
                      </c:pt>
                      <c:pt idx="2718">
                        <c:v>4714.1000000000004</c:v>
                      </c:pt>
                      <c:pt idx="2719">
                        <c:v>4706.3</c:v>
                      </c:pt>
                      <c:pt idx="2720">
                        <c:v>4703.8</c:v>
                      </c:pt>
                      <c:pt idx="2721">
                        <c:v>4708.5</c:v>
                      </c:pt>
                      <c:pt idx="2722">
                        <c:v>4703.8</c:v>
                      </c:pt>
                      <c:pt idx="2723">
                        <c:v>4702.2</c:v>
                      </c:pt>
                      <c:pt idx="2724">
                        <c:v>4706</c:v>
                      </c:pt>
                      <c:pt idx="2725">
                        <c:v>4703.3</c:v>
                      </c:pt>
                      <c:pt idx="2726">
                        <c:v>4708.2</c:v>
                      </c:pt>
                      <c:pt idx="2727">
                        <c:v>4704.3999999999996</c:v>
                      </c:pt>
                      <c:pt idx="2728">
                        <c:v>4697</c:v>
                      </c:pt>
                      <c:pt idx="2729">
                        <c:v>4708.5</c:v>
                      </c:pt>
                      <c:pt idx="2730">
                        <c:v>4708.3999999999996</c:v>
                      </c:pt>
                      <c:pt idx="2731">
                        <c:v>4708.7</c:v>
                      </c:pt>
                      <c:pt idx="2732">
                        <c:v>4713.6000000000004</c:v>
                      </c:pt>
                      <c:pt idx="2733">
                        <c:v>4700.8</c:v>
                      </c:pt>
                      <c:pt idx="2734">
                        <c:v>4707.3999999999996</c:v>
                      </c:pt>
                      <c:pt idx="2735">
                        <c:v>4707.3</c:v>
                      </c:pt>
                      <c:pt idx="2736">
                        <c:v>4715.2</c:v>
                      </c:pt>
                      <c:pt idx="2737">
                        <c:v>4704.5</c:v>
                      </c:pt>
                      <c:pt idx="2738">
                        <c:v>4705.6000000000004</c:v>
                      </c:pt>
                      <c:pt idx="2739">
                        <c:v>5020.7</c:v>
                      </c:pt>
                      <c:pt idx="2740">
                        <c:v>4721.8</c:v>
                      </c:pt>
                      <c:pt idx="2741">
                        <c:v>4738.8999999999996</c:v>
                      </c:pt>
                      <c:pt idx="2742">
                        <c:v>4726.7</c:v>
                      </c:pt>
                      <c:pt idx="2743">
                        <c:v>4728.7</c:v>
                      </c:pt>
                      <c:pt idx="2744">
                        <c:v>4722.6000000000004</c:v>
                      </c:pt>
                      <c:pt idx="2745">
                        <c:v>4718.6000000000004</c:v>
                      </c:pt>
                      <c:pt idx="2746">
                        <c:v>4721.8999999999996</c:v>
                      </c:pt>
                      <c:pt idx="2747">
                        <c:v>4704.6000000000004</c:v>
                      </c:pt>
                      <c:pt idx="2748">
                        <c:v>4728.2</c:v>
                      </c:pt>
                      <c:pt idx="2749">
                        <c:v>4707.8999999999996</c:v>
                      </c:pt>
                      <c:pt idx="2750">
                        <c:v>4730.2</c:v>
                      </c:pt>
                      <c:pt idx="2751">
                        <c:v>4707.3999999999996</c:v>
                      </c:pt>
                      <c:pt idx="2752">
                        <c:v>4706.3</c:v>
                      </c:pt>
                      <c:pt idx="2753">
                        <c:v>4721.3</c:v>
                      </c:pt>
                      <c:pt idx="2754">
                        <c:v>4721.5</c:v>
                      </c:pt>
                      <c:pt idx="2755">
                        <c:v>4712.8999999999996</c:v>
                      </c:pt>
                      <c:pt idx="2756">
                        <c:v>4718.2</c:v>
                      </c:pt>
                      <c:pt idx="2757">
                        <c:v>4714.8</c:v>
                      </c:pt>
                      <c:pt idx="2758">
                        <c:v>4709.6000000000004</c:v>
                      </c:pt>
                      <c:pt idx="2759">
                        <c:v>4722</c:v>
                      </c:pt>
                      <c:pt idx="2760">
                        <c:v>4722.8999999999996</c:v>
                      </c:pt>
                      <c:pt idx="2761">
                        <c:v>4714</c:v>
                      </c:pt>
                      <c:pt idx="2762">
                        <c:v>4718.5</c:v>
                      </c:pt>
                      <c:pt idx="2763">
                        <c:v>4716.1000000000004</c:v>
                      </c:pt>
                      <c:pt idx="2764">
                        <c:v>4708.8</c:v>
                      </c:pt>
                      <c:pt idx="2765">
                        <c:v>4717.2</c:v>
                      </c:pt>
                      <c:pt idx="2766">
                        <c:v>4728.8999999999996</c:v>
                      </c:pt>
                      <c:pt idx="2767">
                        <c:v>4706.3999999999996</c:v>
                      </c:pt>
                      <c:pt idx="2768">
                        <c:v>4725.1000000000004</c:v>
                      </c:pt>
                      <c:pt idx="2769">
                        <c:v>4730.3999999999996</c:v>
                      </c:pt>
                      <c:pt idx="2770">
                        <c:v>4719.5</c:v>
                      </c:pt>
                      <c:pt idx="2771">
                        <c:v>4725</c:v>
                      </c:pt>
                      <c:pt idx="2772">
                        <c:v>4724</c:v>
                      </c:pt>
                      <c:pt idx="2773">
                        <c:v>4727.1000000000004</c:v>
                      </c:pt>
                      <c:pt idx="2774">
                        <c:v>4725</c:v>
                      </c:pt>
                      <c:pt idx="2775">
                        <c:v>4723.2</c:v>
                      </c:pt>
                      <c:pt idx="2776">
                        <c:v>4737</c:v>
                      </c:pt>
                      <c:pt idx="2777">
                        <c:v>4730.6000000000004</c:v>
                      </c:pt>
                      <c:pt idx="2778">
                        <c:v>4740.8999999999996</c:v>
                      </c:pt>
                      <c:pt idx="2779">
                        <c:v>4727.6000000000004</c:v>
                      </c:pt>
                      <c:pt idx="2780">
                        <c:v>4733.8</c:v>
                      </c:pt>
                      <c:pt idx="2781">
                        <c:v>4733.1000000000004</c:v>
                      </c:pt>
                      <c:pt idx="2782">
                        <c:v>4734.3999999999996</c:v>
                      </c:pt>
                      <c:pt idx="2783">
                        <c:v>4734.1000000000004</c:v>
                      </c:pt>
                      <c:pt idx="2784">
                        <c:v>4730.7</c:v>
                      </c:pt>
                      <c:pt idx="2785">
                        <c:v>4720.8999999999996</c:v>
                      </c:pt>
                      <c:pt idx="2786">
                        <c:v>4726.8999999999996</c:v>
                      </c:pt>
                      <c:pt idx="2787">
                        <c:v>4717.8999999999996</c:v>
                      </c:pt>
                      <c:pt idx="2788">
                        <c:v>4741.3</c:v>
                      </c:pt>
                      <c:pt idx="2789">
                        <c:v>4715</c:v>
                      </c:pt>
                      <c:pt idx="2790">
                        <c:v>4723.7</c:v>
                      </c:pt>
                      <c:pt idx="2791">
                        <c:v>4720.7</c:v>
                      </c:pt>
                      <c:pt idx="2792">
                        <c:v>4720</c:v>
                      </c:pt>
                      <c:pt idx="2793">
                        <c:v>4715.3</c:v>
                      </c:pt>
                      <c:pt idx="2794">
                        <c:v>4708.3</c:v>
                      </c:pt>
                      <c:pt idx="2795">
                        <c:v>4703</c:v>
                      </c:pt>
                      <c:pt idx="2796">
                        <c:v>4736.5</c:v>
                      </c:pt>
                      <c:pt idx="2797">
                        <c:v>4716.8999999999996</c:v>
                      </c:pt>
                      <c:pt idx="2798">
                        <c:v>4712.8</c:v>
                      </c:pt>
                      <c:pt idx="2799">
                        <c:v>4717.1000000000004</c:v>
                      </c:pt>
                      <c:pt idx="2800">
                        <c:v>4708.8999999999996</c:v>
                      </c:pt>
                      <c:pt idx="2801">
                        <c:v>4721.3999999999996</c:v>
                      </c:pt>
                      <c:pt idx="2802">
                        <c:v>4729.5</c:v>
                      </c:pt>
                      <c:pt idx="2803">
                        <c:v>4715.2</c:v>
                      </c:pt>
                      <c:pt idx="2804">
                        <c:v>4713.2</c:v>
                      </c:pt>
                      <c:pt idx="2805">
                        <c:v>4715.3999999999996</c:v>
                      </c:pt>
                      <c:pt idx="2806">
                        <c:v>4706.8999999999996</c:v>
                      </c:pt>
                      <c:pt idx="2807">
                        <c:v>4716</c:v>
                      </c:pt>
                      <c:pt idx="2808">
                        <c:v>4713.5</c:v>
                      </c:pt>
                      <c:pt idx="2809">
                        <c:v>4718.2</c:v>
                      </c:pt>
                      <c:pt idx="2810">
                        <c:v>4712.3</c:v>
                      </c:pt>
                      <c:pt idx="2811">
                        <c:v>4725.8</c:v>
                      </c:pt>
                      <c:pt idx="2812">
                        <c:v>4717.2</c:v>
                      </c:pt>
                      <c:pt idx="2813">
                        <c:v>4707.2</c:v>
                      </c:pt>
                      <c:pt idx="2814">
                        <c:v>4726.2</c:v>
                      </c:pt>
                      <c:pt idx="2815">
                        <c:v>4720.7</c:v>
                      </c:pt>
                      <c:pt idx="2816">
                        <c:v>4721.6000000000004</c:v>
                      </c:pt>
                      <c:pt idx="2817">
                        <c:v>4734.3999999999996</c:v>
                      </c:pt>
                      <c:pt idx="2818">
                        <c:v>4721.3</c:v>
                      </c:pt>
                      <c:pt idx="2819">
                        <c:v>4720.6000000000004</c:v>
                      </c:pt>
                      <c:pt idx="2820">
                        <c:v>4731.6000000000004</c:v>
                      </c:pt>
                      <c:pt idx="2821">
                        <c:v>4740.8999999999996</c:v>
                      </c:pt>
                      <c:pt idx="2822">
                        <c:v>4733.1000000000004</c:v>
                      </c:pt>
                      <c:pt idx="2823">
                        <c:v>4731</c:v>
                      </c:pt>
                      <c:pt idx="2824">
                        <c:v>4727.3</c:v>
                      </c:pt>
                      <c:pt idx="2825">
                        <c:v>4719.6000000000004</c:v>
                      </c:pt>
                      <c:pt idx="2826">
                        <c:v>4720.3999999999996</c:v>
                      </c:pt>
                      <c:pt idx="2827">
                        <c:v>4708.1000000000004</c:v>
                      </c:pt>
                      <c:pt idx="2828">
                        <c:v>4705.5</c:v>
                      </c:pt>
                      <c:pt idx="2829">
                        <c:v>4728.3</c:v>
                      </c:pt>
                      <c:pt idx="2830">
                        <c:v>4715.6000000000004</c:v>
                      </c:pt>
                      <c:pt idx="2831">
                        <c:v>4730</c:v>
                      </c:pt>
                      <c:pt idx="2832">
                        <c:v>4729.6000000000004</c:v>
                      </c:pt>
                      <c:pt idx="2833">
                        <c:v>4725.8</c:v>
                      </c:pt>
                      <c:pt idx="2834">
                        <c:v>4723.8</c:v>
                      </c:pt>
                      <c:pt idx="2835">
                        <c:v>4717.5</c:v>
                      </c:pt>
                      <c:pt idx="2836">
                        <c:v>4741</c:v>
                      </c:pt>
                      <c:pt idx="2837">
                        <c:v>4727.8</c:v>
                      </c:pt>
                      <c:pt idx="2838">
                        <c:v>4714.3999999999996</c:v>
                      </c:pt>
                      <c:pt idx="2839">
                        <c:v>4723.8</c:v>
                      </c:pt>
                      <c:pt idx="2840">
                        <c:v>4730.3</c:v>
                      </c:pt>
                      <c:pt idx="2841">
                        <c:v>4727.6000000000004</c:v>
                      </c:pt>
                      <c:pt idx="2842">
                        <c:v>4728.2</c:v>
                      </c:pt>
                      <c:pt idx="2843">
                        <c:v>4722.1000000000004</c:v>
                      </c:pt>
                      <c:pt idx="2844">
                        <c:v>4715.7</c:v>
                      </c:pt>
                      <c:pt idx="2845">
                        <c:v>4724</c:v>
                      </c:pt>
                      <c:pt idx="2846">
                        <c:v>4726.8</c:v>
                      </c:pt>
                      <c:pt idx="2847">
                        <c:v>4721.3</c:v>
                      </c:pt>
                      <c:pt idx="2848">
                        <c:v>4720.3999999999996</c:v>
                      </c:pt>
                      <c:pt idx="2849">
                        <c:v>4712.3</c:v>
                      </c:pt>
                      <c:pt idx="2850">
                        <c:v>4689.3999999999996</c:v>
                      </c:pt>
                      <c:pt idx="2851">
                        <c:v>4692.5</c:v>
                      </c:pt>
                      <c:pt idx="2852">
                        <c:v>4722.8</c:v>
                      </c:pt>
                      <c:pt idx="2853">
                        <c:v>4707.8</c:v>
                      </c:pt>
                      <c:pt idx="2854">
                        <c:v>4712.5</c:v>
                      </c:pt>
                      <c:pt idx="2855">
                        <c:v>4722.6000000000004</c:v>
                      </c:pt>
                      <c:pt idx="2856">
                        <c:v>4706.1000000000004</c:v>
                      </c:pt>
                      <c:pt idx="2857">
                        <c:v>4719.3999999999996</c:v>
                      </c:pt>
                      <c:pt idx="2858">
                        <c:v>4725.3</c:v>
                      </c:pt>
                      <c:pt idx="2859">
                        <c:v>4723.2</c:v>
                      </c:pt>
                      <c:pt idx="2860">
                        <c:v>4720.5</c:v>
                      </c:pt>
                      <c:pt idx="2861">
                        <c:v>4725</c:v>
                      </c:pt>
                      <c:pt idx="2862">
                        <c:v>4722.3</c:v>
                      </c:pt>
                      <c:pt idx="2863">
                        <c:v>4720.1000000000004</c:v>
                      </c:pt>
                      <c:pt idx="2864">
                        <c:v>4753.3999999999996</c:v>
                      </c:pt>
                      <c:pt idx="2865">
                        <c:v>4687</c:v>
                      </c:pt>
                      <c:pt idx="2866">
                        <c:v>4922.1000000000004</c:v>
                      </c:pt>
                      <c:pt idx="2867">
                        <c:v>4730.2</c:v>
                      </c:pt>
                      <c:pt idx="2868">
                        <c:v>4723.1000000000004</c:v>
                      </c:pt>
                      <c:pt idx="2869">
                        <c:v>4725.3999999999996</c:v>
                      </c:pt>
                      <c:pt idx="2870">
                        <c:v>4732.2</c:v>
                      </c:pt>
                      <c:pt idx="2871">
                        <c:v>4719</c:v>
                      </c:pt>
                      <c:pt idx="2872">
                        <c:v>4725.3999999999996</c:v>
                      </c:pt>
                      <c:pt idx="2873">
                        <c:v>4716.7</c:v>
                      </c:pt>
                      <c:pt idx="2874">
                        <c:v>4725.8</c:v>
                      </c:pt>
                      <c:pt idx="2875">
                        <c:v>4719.3</c:v>
                      </c:pt>
                      <c:pt idx="2876">
                        <c:v>4725.3999999999996</c:v>
                      </c:pt>
                      <c:pt idx="2877">
                        <c:v>4722.5</c:v>
                      </c:pt>
                      <c:pt idx="2878">
                        <c:v>4723.1000000000004</c:v>
                      </c:pt>
                      <c:pt idx="2879">
                        <c:v>4728.2</c:v>
                      </c:pt>
                      <c:pt idx="2880">
                        <c:v>4723.8</c:v>
                      </c:pt>
                      <c:pt idx="2881">
                        <c:v>4722.7</c:v>
                      </c:pt>
                      <c:pt idx="2882">
                        <c:v>4723.8999999999996</c:v>
                      </c:pt>
                      <c:pt idx="2883">
                        <c:v>4720</c:v>
                      </c:pt>
                      <c:pt idx="2884">
                        <c:v>4714.7</c:v>
                      </c:pt>
                      <c:pt idx="2885">
                        <c:v>4707.8</c:v>
                      </c:pt>
                      <c:pt idx="2886">
                        <c:v>4717.1000000000004</c:v>
                      </c:pt>
                      <c:pt idx="2887">
                        <c:v>4715.2</c:v>
                      </c:pt>
                      <c:pt idx="2888">
                        <c:v>4715.5</c:v>
                      </c:pt>
                      <c:pt idx="2889">
                        <c:v>4718.1000000000004</c:v>
                      </c:pt>
                      <c:pt idx="2890">
                        <c:v>4720.8</c:v>
                      </c:pt>
                      <c:pt idx="2891">
                        <c:v>4715.6000000000004</c:v>
                      </c:pt>
                      <c:pt idx="2892">
                        <c:v>4717.7</c:v>
                      </c:pt>
                      <c:pt idx="2893">
                        <c:v>4729.5</c:v>
                      </c:pt>
                      <c:pt idx="2894">
                        <c:v>4723.2</c:v>
                      </c:pt>
                      <c:pt idx="2895">
                        <c:v>4719.8</c:v>
                      </c:pt>
                      <c:pt idx="2896">
                        <c:v>4723.5</c:v>
                      </c:pt>
                      <c:pt idx="2897">
                        <c:v>4721.2</c:v>
                      </c:pt>
                      <c:pt idx="2898">
                        <c:v>4724.6000000000004</c:v>
                      </c:pt>
                      <c:pt idx="2899">
                        <c:v>4720.7</c:v>
                      </c:pt>
                      <c:pt idx="2900">
                        <c:v>4728</c:v>
                      </c:pt>
                      <c:pt idx="2901">
                        <c:v>4723.3</c:v>
                      </c:pt>
                      <c:pt idx="2902">
                        <c:v>4720.7</c:v>
                      </c:pt>
                      <c:pt idx="2903">
                        <c:v>4723</c:v>
                      </c:pt>
                      <c:pt idx="2904">
                        <c:v>4728.1000000000004</c:v>
                      </c:pt>
                      <c:pt idx="2905">
                        <c:v>4724.6000000000004</c:v>
                      </c:pt>
                      <c:pt idx="2906">
                        <c:v>4731</c:v>
                      </c:pt>
                      <c:pt idx="2907">
                        <c:v>4718</c:v>
                      </c:pt>
                      <c:pt idx="2908">
                        <c:v>4724</c:v>
                      </c:pt>
                      <c:pt idx="2909">
                        <c:v>4726.1000000000004</c:v>
                      </c:pt>
                      <c:pt idx="2910">
                        <c:v>4715.2</c:v>
                      </c:pt>
                      <c:pt idx="2911">
                        <c:v>4726.2</c:v>
                      </c:pt>
                      <c:pt idx="2912">
                        <c:v>4724.5</c:v>
                      </c:pt>
                      <c:pt idx="2913">
                        <c:v>4733.1000000000004</c:v>
                      </c:pt>
                      <c:pt idx="2914">
                        <c:v>4728.3</c:v>
                      </c:pt>
                      <c:pt idx="2915">
                        <c:v>4733.1000000000004</c:v>
                      </c:pt>
                      <c:pt idx="2916">
                        <c:v>4729</c:v>
                      </c:pt>
                      <c:pt idx="2917">
                        <c:v>4727.1000000000004</c:v>
                      </c:pt>
                      <c:pt idx="2918">
                        <c:v>4736.3</c:v>
                      </c:pt>
                      <c:pt idx="2919">
                        <c:v>4727.3</c:v>
                      </c:pt>
                      <c:pt idx="2920">
                        <c:v>4741.1000000000004</c:v>
                      </c:pt>
                      <c:pt idx="2921">
                        <c:v>4737.3999999999996</c:v>
                      </c:pt>
                      <c:pt idx="2922">
                        <c:v>4738.8</c:v>
                      </c:pt>
                      <c:pt idx="2923">
                        <c:v>4729.1000000000004</c:v>
                      </c:pt>
                      <c:pt idx="2924">
                        <c:v>4739.7</c:v>
                      </c:pt>
                      <c:pt idx="2925">
                        <c:v>4733.7</c:v>
                      </c:pt>
                      <c:pt idx="2926">
                        <c:v>4733.8999999999996</c:v>
                      </c:pt>
                      <c:pt idx="2927">
                        <c:v>4727.6000000000004</c:v>
                      </c:pt>
                      <c:pt idx="2928">
                        <c:v>4737.3999999999996</c:v>
                      </c:pt>
                      <c:pt idx="2929">
                        <c:v>4730.7</c:v>
                      </c:pt>
                      <c:pt idx="2930">
                        <c:v>4728.8999999999996</c:v>
                      </c:pt>
                      <c:pt idx="2931">
                        <c:v>4741.7</c:v>
                      </c:pt>
                      <c:pt idx="2932">
                        <c:v>4734.5</c:v>
                      </c:pt>
                      <c:pt idx="2933">
                        <c:v>4730</c:v>
                      </c:pt>
                      <c:pt idx="2934">
                        <c:v>4736.8999999999996</c:v>
                      </c:pt>
                      <c:pt idx="2935">
                        <c:v>4733.2</c:v>
                      </c:pt>
                      <c:pt idx="2936">
                        <c:v>4738.5</c:v>
                      </c:pt>
                      <c:pt idx="2937">
                        <c:v>4729.7</c:v>
                      </c:pt>
                      <c:pt idx="2938">
                        <c:v>4733.6000000000004</c:v>
                      </c:pt>
                      <c:pt idx="2939">
                        <c:v>4731.6000000000004</c:v>
                      </c:pt>
                      <c:pt idx="2940">
                        <c:v>4739</c:v>
                      </c:pt>
                      <c:pt idx="2941">
                        <c:v>4730.6000000000004</c:v>
                      </c:pt>
                      <c:pt idx="2942">
                        <c:v>4737.8</c:v>
                      </c:pt>
                      <c:pt idx="2943">
                        <c:v>4731.2</c:v>
                      </c:pt>
                      <c:pt idx="2944">
                        <c:v>4736.3</c:v>
                      </c:pt>
                      <c:pt idx="2945">
                        <c:v>4738.2</c:v>
                      </c:pt>
                      <c:pt idx="2946">
                        <c:v>4732.2</c:v>
                      </c:pt>
                      <c:pt idx="2947">
                        <c:v>4733.6000000000004</c:v>
                      </c:pt>
                      <c:pt idx="2948">
                        <c:v>4742.6000000000004</c:v>
                      </c:pt>
                      <c:pt idx="2949">
                        <c:v>4734.2</c:v>
                      </c:pt>
                      <c:pt idx="2950">
                        <c:v>4735.2</c:v>
                      </c:pt>
                      <c:pt idx="2951">
                        <c:v>4738.1000000000004</c:v>
                      </c:pt>
                      <c:pt idx="2952">
                        <c:v>4734.5</c:v>
                      </c:pt>
                      <c:pt idx="2953">
                        <c:v>4744.3</c:v>
                      </c:pt>
                      <c:pt idx="2954">
                        <c:v>4739.8999999999996</c:v>
                      </c:pt>
                      <c:pt idx="2955">
                        <c:v>4734.1000000000004</c:v>
                      </c:pt>
                      <c:pt idx="2956">
                        <c:v>4737.3</c:v>
                      </c:pt>
                      <c:pt idx="2957">
                        <c:v>4739.8999999999996</c:v>
                      </c:pt>
                      <c:pt idx="2958">
                        <c:v>4741.1000000000004</c:v>
                      </c:pt>
                      <c:pt idx="2959">
                        <c:v>4738.7</c:v>
                      </c:pt>
                      <c:pt idx="2960">
                        <c:v>4754.1000000000004</c:v>
                      </c:pt>
                      <c:pt idx="2961">
                        <c:v>4749.3999999999996</c:v>
                      </c:pt>
                      <c:pt idx="2962">
                        <c:v>4753.3999999999996</c:v>
                      </c:pt>
                      <c:pt idx="2963">
                        <c:v>4737.3999999999996</c:v>
                      </c:pt>
                      <c:pt idx="2964">
                        <c:v>4740.2</c:v>
                      </c:pt>
                      <c:pt idx="2965">
                        <c:v>4746.3</c:v>
                      </c:pt>
                      <c:pt idx="2966">
                        <c:v>4744.8999999999996</c:v>
                      </c:pt>
                      <c:pt idx="2967">
                        <c:v>4734.8</c:v>
                      </c:pt>
                      <c:pt idx="2968">
                        <c:v>4745.8</c:v>
                      </c:pt>
                      <c:pt idx="2969">
                        <c:v>4735.3999999999996</c:v>
                      </c:pt>
                      <c:pt idx="2970">
                        <c:v>4740.2</c:v>
                      </c:pt>
                      <c:pt idx="2971">
                        <c:v>4746.6000000000004</c:v>
                      </c:pt>
                      <c:pt idx="2972">
                        <c:v>4752.3999999999996</c:v>
                      </c:pt>
                      <c:pt idx="2973">
                        <c:v>4745.8999999999996</c:v>
                      </c:pt>
                      <c:pt idx="2974">
                        <c:v>4752.1000000000004</c:v>
                      </c:pt>
                      <c:pt idx="2975">
                        <c:v>4756.6000000000004</c:v>
                      </c:pt>
                      <c:pt idx="2976">
                        <c:v>4748.3</c:v>
                      </c:pt>
                      <c:pt idx="2977">
                        <c:v>4745.2</c:v>
                      </c:pt>
                      <c:pt idx="2978">
                        <c:v>4742</c:v>
                      </c:pt>
                      <c:pt idx="2979">
                        <c:v>4738</c:v>
                      </c:pt>
                      <c:pt idx="2980">
                        <c:v>4747.8</c:v>
                      </c:pt>
                      <c:pt idx="2981">
                        <c:v>4747.7</c:v>
                      </c:pt>
                      <c:pt idx="2982">
                        <c:v>4744.6000000000004</c:v>
                      </c:pt>
                      <c:pt idx="2983">
                        <c:v>4732.7</c:v>
                      </c:pt>
                      <c:pt idx="2984">
                        <c:v>4754.1000000000004</c:v>
                      </c:pt>
                      <c:pt idx="2985">
                        <c:v>4742.1000000000004</c:v>
                      </c:pt>
                      <c:pt idx="2986">
                        <c:v>4741.6000000000004</c:v>
                      </c:pt>
                      <c:pt idx="2987">
                        <c:v>4742.3</c:v>
                      </c:pt>
                      <c:pt idx="2988">
                        <c:v>4744.3</c:v>
                      </c:pt>
                      <c:pt idx="2989">
                        <c:v>4745.6000000000004</c:v>
                      </c:pt>
                      <c:pt idx="2990">
                        <c:v>4747.3999999999996</c:v>
                      </c:pt>
                      <c:pt idx="2991">
                        <c:v>4751</c:v>
                      </c:pt>
                      <c:pt idx="2992">
                        <c:v>4744.5</c:v>
                      </c:pt>
                      <c:pt idx="2993">
                        <c:v>4750.7</c:v>
                      </c:pt>
                      <c:pt idx="2994">
                        <c:v>4753.1000000000004</c:v>
                      </c:pt>
                      <c:pt idx="2995">
                        <c:v>4727.2</c:v>
                      </c:pt>
                      <c:pt idx="2996">
                        <c:v>4725.8999999999996</c:v>
                      </c:pt>
                      <c:pt idx="2997">
                        <c:v>4713.5</c:v>
                      </c:pt>
                      <c:pt idx="2998">
                        <c:v>4731.1000000000004</c:v>
                      </c:pt>
                      <c:pt idx="2999">
                        <c:v>4734.5</c:v>
                      </c:pt>
                      <c:pt idx="3000">
                        <c:v>4755.8</c:v>
                      </c:pt>
                      <c:pt idx="3001">
                        <c:v>4727.5</c:v>
                      </c:pt>
                      <c:pt idx="3002">
                        <c:v>4739.6000000000004</c:v>
                      </c:pt>
                      <c:pt idx="3003">
                        <c:v>4740.3999999999996</c:v>
                      </c:pt>
                      <c:pt idx="3004">
                        <c:v>4728.3</c:v>
                      </c:pt>
                      <c:pt idx="3005">
                        <c:v>4732.5</c:v>
                      </c:pt>
                      <c:pt idx="3006">
                        <c:v>4723.2</c:v>
                      </c:pt>
                      <c:pt idx="3007">
                        <c:v>4723.5</c:v>
                      </c:pt>
                      <c:pt idx="3008">
                        <c:v>4727</c:v>
                      </c:pt>
                      <c:pt idx="3009">
                        <c:v>4728.5</c:v>
                      </c:pt>
                      <c:pt idx="3010">
                        <c:v>4717.5</c:v>
                      </c:pt>
                      <c:pt idx="3011">
                        <c:v>4732.7</c:v>
                      </c:pt>
                      <c:pt idx="3012">
                        <c:v>4725.3</c:v>
                      </c:pt>
                      <c:pt idx="3013">
                        <c:v>4723.8</c:v>
                      </c:pt>
                      <c:pt idx="3014">
                        <c:v>4728.7</c:v>
                      </c:pt>
                      <c:pt idx="3015">
                        <c:v>4737.7</c:v>
                      </c:pt>
                      <c:pt idx="3016">
                        <c:v>4743.8999999999996</c:v>
                      </c:pt>
                      <c:pt idx="3017">
                        <c:v>4738.3999999999996</c:v>
                      </c:pt>
                      <c:pt idx="3018">
                        <c:v>4724.3</c:v>
                      </c:pt>
                      <c:pt idx="3019">
                        <c:v>4738.5</c:v>
                      </c:pt>
                      <c:pt idx="3020">
                        <c:v>4741.8</c:v>
                      </c:pt>
                      <c:pt idx="3021">
                        <c:v>4741.7</c:v>
                      </c:pt>
                      <c:pt idx="3022">
                        <c:v>4741.2</c:v>
                      </c:pt>
                      <c:pt idx="3023">
                        <c:v>4739.1000000000004</c:v>
                      </c:pt>
                      <c:pt idx="3024">
                        <c:v>4741.6000000000004</c:v>
                      </c:pt>
                      <c:pt idx="3025">
                        <c:v>4737.1000000000004</c:v>
                      </c:pt>
                      <c:pt idx="3026">
                        <c:v>4731.6000000000004</c:v>
                      </c:pt>
                      <c:pt idx="3027">
                        <c:v>4738.6000000000004</c:v>
                      </c:pt>
                      <c:pt idx="3028">
                        <c:v>4742.8</c:v>
                      </c:pt>
                      <c:pt idx="3029">
                        <c:v>4738.3999999999996</c:v>
                      </c:pt>
                      <c:pt idx="3030">
                        <c:v>4732.3999999999996</c:v>
                      </c:pt>
                      <c:pt idx="3031">
                        <c:v>4734.6000000000004</c:v>
                      </c:pt>
                      <c:pt idx="3032">
                        <c:v>4729.1000000000004</c:v>
                      </c:pt>
                      <c:pt idx="3033">
                        <c:v>4737.1000000000004</c:v>
                      </c:pt>
                      <c:pt idx="3034">
                        <c:v>4735.7</c:v>
                      </c:pt>
                      <c:pt idx="3035">
                        <c:v>4721.2</c:v>
                      </c:pt>
                      <c:pt idx="3036">
                        <c:v>4736.6000000000004</c:v>
                      </c:pt>
                      <c:pt idx="3037">
                        <c:v>4738.7</c:v>
                      </c:pt>
                      <c:pt idx="3038">
                        <c:v>4737.2</c:v>
                      </c:pt>
                      <c:pt idx="3039">
                        <c:v>4722</c:v>
                      </c:pt>
                      <c:pt idx="3040">
                        <c:v>4739</c:v>
                      </c:pt>
                      <c:pt idx="3041">
                        <c:v>4734</c:v>
                      </c:pt>
                      <c:pt idx="3042">
                        <c:v>4727.2</c:v>
                      </c:pt>
                      <c:pt idx="3043">
                        <c:v>4743.8</c:v>
                      </c:pt>
                      <c:pt idx="3044">
                        <c:v>4740</c:v>
                      </c:pt>
                      <c:pt idx="3045">
                        <c:v>4738.8999999999996</c:v>
                      </c:pt>
                      <c:pt idx="3046">
                        <c:v>4718.6000000000004</c:v>
                      </c:pt>
                      <c:pt idx="3047">
                        <c:v>4739.6000000000004</c:v>
                      </c:pt>
                      <c:pt idx="3048">
                        <c:v>4739.7</c:v>
                      </c:pt>
                      <c:pt idx="3049">
                        <c:v>4724.1000000000004</c:v>
                      </c:pt>
                      <c:pt idx="3050">
                        <c:v>4731.3999999999996</c:v>
                      </c:pt>
                      <c:pt idx="3051">
                        <c:v>4731.8</c:v>
                      </c:pt>
                      <c:pt idx="3052">
                        <c:v>4735.2</c:v>
                      </c:pt>
                      <c:pt idx="3053">
                        <c:v>4712.7</c:v>
                      </c:pt>
                      <c:pt idx="3054">
                        <c:v>4742.7</c:v>
                      </c:pt>
                      <c:pt idx="3055">
                        <c:v>4727.8</c:v>
                      </c:pt>
                      <c:pt idx="3056">
                        <c:v>4731.1000000000004</c:v>
                      </c:pt>
                      <c:pt idx="3057">
                        <c:v>4734.8999999999996</c:v>
                      </c:pt>
                      <c:pt idx="3058">
                        <c:v>4735.3</c:v>
                      </c:pt>
                      <c:pt idx="3059">
                        <c:v>4716.3999999999996</c:v>
                      </c:pt>
                      <c:pt idx="3060">
                        <c:v>4728.1000000000004</c:v>
                      </c:pt>
                      <c:pt idx="3061">
                        <c:v>4716</c:v>
                      </c:pt>
                      <c:pt idx="3062">
                        <c:v>4726.7</c:v>
                      </c:pt>
                      <c:pt idx="3063">
                        <c:v>4718.8999999999996</c:v>
                      </c:pt>
                      <c:pt idx="3064">
                        <c:v>4719.3999999999996</c:v>
                      </c:pt>
                      <c:pt idx="3065">
                        <c:v>4721.1000000000004</c:v>
                      </c:pt>
                      <c:pt idx="3066">
                        <c:v>4719.6000000000004</c:v>
                      </c:pt>
                      <c:pt idx="3067">
                        <c:v>4728.3999999999996</c:v>
                      </c:pt>
                      <c:pt idx="3068">
                        <c:v>4719.5</c:v>
                      </c:pt>
                      <c:pt idx="3069">
                        <c:v>4719.6000000000004</c:v>
                      </c:pt>
                      <c:pt idx="3070">
                        <c:v>4729.8999999999996</c:v>
                      </c:pt>
                      <c:pt idx="3071">
                        <c:v>4724.2</c:v>
                      </c:pt>
                      <c:pt idx="3072">
                        <c:v>4723.8999999999996</c:v>
                      </c:pt>
                      <c:pt idx="3073">
                        <c:v>4722.3</c:v>
                      </c:pt>
                      <c:pt idx="3074">
                        <c:v>4715.3999999999996</c:v>
                      </c:pt>
                      <c:pt idx="3075">
                        <c:v>4721</c:v>
                      </c:pt>
                      <c:pt idx="3076">
                        <c:v>4713.8</c:v>
                      </c:pt>
                      <c:pt idx="3077">
                        <c:v>4713.1000000000004</c:v>
                      </c:pt>
                      <c:pt idx="3078">
                        <c:v>4720</c:v>
                      </c:pt>
                      <c:pt idx="3079">
                        <c:v>4713</c:v>
                      </c:pt>
                      <c:pt idx="3080">
                        <c:v>4719.8</c:v>
                      </c:pt>
                      <c:pt idx="3081">
                        <c:v>4714.6000000000004</c:v>
                      </c:pt>
                      <c:pt idx="3082">
                        <c:v>4720.7</c:v>
                      </c:pt>
                      <c:pt idx="3083">
                        <c:v>4719.8</c:v>
                      </c:pt>
                      <c:pt idx="3084">
                        <c:v>4720</c:v>
                      </c:pt>
                      <c:pt idx="3085">
                        <c:v>4717.1000000000004</c:v>
                      </c:pt>
                      <c:pt idx="3086">
                        <c:v>4713.5</c:v>
                      </c:pt>
                      <c:pt idx="3087">
                        <c:v>4719.5</c:v>
                      </c:pt>
                      <c:pt idx="3088">
                        <c:v>4722.3</c:v>
                      </c:pt>
                      <c:pt idx="3089">
                        <c:v>4718.8999999999996</c:v>
                      </c:pt>
                      <c:pt idx="3090">
                        <c:v>4725.8999999999996</c:v>
                      </c:pt>
                      <c:pt idx="3091">
                        <c:v>4720.5</c:v>
                      </c:pt>
                      <c:pt idx="3092">
                        <c:v>4722.5</c:v>
                      </c:pt>
                      <c:pt idx="3093">
                        <c:v>4719.8</c:v>
                      </c:pt>
                      <c:pt idx="3094">
                        <c:v>4710.2</c:v>
                      </c:pt>
                      <c:pt idx="3095">
                        <c:v>4705.8</c:v>
                      </c:pt>
                      <c:pt idx="3096">
                        <c:v>4706.6000000000004</c:v>
                      </c:pt>
                      <c:pt idx="3097">
                        <c:v>4707.2</c:v>
                      </c:pt>
                      <c:pt idx="3098">
                        <c:v>4701.3999999999996</c:v>
                      </c:pt>
                      <c:pt idx="3099">
                        <c:v>4694.7</c:v>
                      </c:pt>
                      <c:pt idx="3100">
                        <c:v>4699</c:v>
                      </c:pt>
                      <c:pt idx="3101">
                        <c:v>4706</c:v>
                      </c:pt>
                      <c:pt idx="3102">
                        <c:v>4706.7</c:v>
                      </c:pt>
                      <c:pt idx="3103">
                        <c:v>4699.8999999999996</c:v>
                      </c:pt>
                      <c:pt idx="3104">
                        <c:v>4694.5</c:v>
                      </c:pt>
                      <c:pt idx="3105">
                        <c:v>4696.3</c:v>
                      </c:pt>
                      <c:pt idx="3106">
                        <c:v>4686.5</c:v>
                      </c:pt>
                      <c:pt idx="3107">
                        <c:v>4698.2</c:v>
                      </c:pt>
                      <c:pt idx="3108">
                        <c:v>4683.8999999999996</c:v>
                      </c:pt>
                      <c:pt idx="3109">
                        <c:v>4685</c:v>
                      </c:pt>
                      <c:pt idx="3110">
                        <c:v>4704.8</c:v>
                      </c:pt>
                      <c:pt idx="3111">
                        <c:v>4690</c:v>
                      </c:pt>
                      <c:pt idx="3112">
                        <c:v>4689</c:v>
                      </c:pt>
                      <c:pt idx="3113">
                        <c:v>4696.3999999999996</c:v>
                      </c:pt>
                      <c:pt idx="3114">
                        <c:v>4687.7</c:v>
                      </c:pt>
                      <c:pt idx="3115">
                        <c:v>4692.2</c:v>
                      </c:pt>
                      <c:pt idx="3116">
                        <c:v>4690</c:v>
                      </c:pt>
                      <c:pt idx="3117">
                        <c:v>4696.8999999999996</c:v>
                      </c:pt>
                      <c:pt idx="3118">
                        <c:v>4687.2</c:v>
                      </c:pt>
                      <c:pt idx="3119">
                        <c:v>4693.8999999999996</c:v>
                      </c:pt>
                      <c:pt idx="3120">
                        <c:v>4689.7</c:v>
                      </c:pt>
                      <c:pt idx="3121">
                        <c:v>4689.3</c:v>
                      </c:pt>
                      <c:pt idx="3122">
                        <c:v>4694.8999999999996</c:v>
                      </c:pt>
                      <c:pt idx="3123">
                        <c:v>4691.2</c:v>
                      </c:pt>
                      <c:pt idx="3124">
                        <c:v>4696.1000000000004</c:v>
                      </c:pt>
                      <c:pt idx="3125">
                        <c:v>4684.8999999999996</c:v>
                      </c:pt>
                      <c:pt idx="3126">
                        <c:v>4694.6000000000004</c:v>
                      </c:pt>
                      <c:pt idx="3127">
                        <c:v>4693.3999999999996</c:v>
                      </c:pt>
                      <c:pt idx="3128">
                        <c:v>4701.2</c:v>
                      </c:pt>
                      <c:pt idx="3129">
                        <c:v>4693.8</c:v>
                      </c:pt>
                      <c:pt idx="3130">
                        <c:v>4690.2</c:v>
                      </c:pt>
                      <c:pt idx="3131">
                        <c:v>4687</c:v>
                      </c:pt>
                      <c:pt idx="3132">
                        <c:v>4691.8999999999996</c:v>
                      </c:pt>
                      <c:pt idx="3133">
                        <c:v>4704.8</c:v>
                      </c:pt>
                      <c:pt idx="3134">
                        <c:v>4703</c:v>
                      </c:pt>
                      <c:pt idx="3135">
                        <c:v>4697.2</c:v>
                      </c:pt>
                      <c:pt idx="3136">
                        <c:v>4699.6000000000004</c:v>
                      </c:pt>
                      <c:pt idx="3137">
                        <c:v>4701.3999999999996</c:v>
                      </c:pt>
                      <c:pt idx="3138">
                        <c:v>4694.8999999999996</c:v>
                      </c:pt>
                      <c:pt idx="3139">
                        <c:v>4695.3</c:v>
                      </c:pt>
                      <c:pt idx="3140">
                        <c:v>4702</c:v>
                      </c:pt>
                      <c:pt idx="3141">
                        <c:v>4710.6000000000004</c:v>
                      </c:pt>
                      <c:pt idx="3142">
                        <c:v>4707.6000000000004</c:v>
                      </c:pt>
                      <c:pt idx="3143">
                        <c:v>4697.1000000000004</c:v>
                      </c:pt>
                      <c:pt idx="3144">
                        <c:v>4681.8</c:v>
                      </c:pt>
                      <c:pt idx="3145">
                        <c:v>4688.8999999999996</c:v>
                      </c:pt>
                      <c:pt idx="3146">
                        <c:v>4689.7</c:v>
                      </c:pt>
                      <c:pt idx="3147">
                        <c:v>4698.8999999999996</c:v>
                      </c:pt>
                      <c:pt idx="3148">
                        <c:v>4687.3999999999996</c:v>
                      </c:pt>
                      <c:pt idx="3149">
                        <c:v>4684.5</c:v>
                      </c:pt>
                      <c:pt idx="3150">
                        <c:v>4690.1000000000004</c:v>
                      </c:pt>
                      <c:pt idx="3151">
                        <c:v>4686.7</c:v>
                      </c:pt>
                      <c:pt idx="3152">
                        <c:v>4686.6000000000004</c:v>
                      </c:pt>
                      <c:pt idx="3153">
                        <c:v>4685.5</c:v>
                      </c:pt>
                      <c:pt idx="3154">
                        <c:v>4693.7</c:v>
                      </c:pt>
                      <c:pt idx="3155">
                        <c:v>4695.7</c:v>
                      </c:pt>
                      <c:pt idx="3156">
                        <c:v>4691.6000000000004</c:v>
                      </c:pt>
                      <c:pt idx="3157">
                        <c:v>4691.8999999999996</c:v>
                      </c:pt>
                      <c:pt idx="3158">
                        <c:v>4697.8</c:v>
                      </c:pt>
                      <c:pt idx="3159">
                        <c:v>4697.1000000000004</c:v>
                      </c:pt>
                      <c:pt idx="3160">
                        <c:v>4691.8</c:v>
                      </c:pt>
                      <c:pt idx="3161">
                        <c:v>4693.2</c:v>
                      </c:pt>
                      <c:pt idx="3162">
                        <c:v>4689.8</c:v>
                      </c:pt>
                      <c:pt idx="3163">
                        <c:v>4699</c:v>
                      </c:pt>
                      <c:pt idx="3164">
                        <c:v>4694.8999999999996</c:v>
                      </c:pt>
                      <c:pt idx="3165">
                        <c:v>4695.7</c:v>
                      </c:pt>
                      <c:pt idx="3166">
                        <c:v>4690.3999999999996</c:v>
                      </c:pt>
                      <c:pt idx="3167">
                        <c:v>4689.5</c:v>
                      </c:pt>
                      <c:pt idx="3168">
                        <c:v>4682.1000000000004</c:v>
                      </c:pt>
                      <c:pt idx="3169">
                        <c:v>4688.2</c:v>
                      </c:pt>
                      <c:pt idx="3170">
                        <c:v>4697.8999999999996</c:v>
                      </c:pt>
                      <c:pt idx="3171">
                        <c:v>4691.5</c:v>
                      </c:pt>
                      <c:pt idx="3172">
                        <c:v>4672.8</c:v>
                      </c:pt>
                      <c:pt idx="3173">
                        <c:v>4676.2</c:v>
                      </c:pt>
                      <c:pt idx="3174">
                        <c:v>4671.8999999999996</c:v>
                      </c:pt>
                      <c:pt idx="3175">
                        <c:v>4671.3999999999996</c:v>
                      </c:pt>
                      <c:pt idx="3176">
                        <c:v>4654.1000000000004</c:v>
                      </c:pt>
                      <c:pt idx="3177">
                        <c:v>4648.1000000000004</c:v>
                      </c:pt>
                      <c:pt idx="3178">
                        <c:v>4644</c:v>
                      </c:pt>
                      <c:pt idx="3179">
                        <c:v>4649.3999999999996</c:v>
                      </c:pt>
                      <c:pt idx="3180">
                        <c:v>4653.6000000000004</c:v>
                      </c:pt>
                      <c:pt idx="3181">
                        <c:v>4647.3999999999996</c:v>
                      </c:pt>
                      <c:pt idx="3182">
                        <c:v>4644.8</c:v>
                      </c:pt>
                      <c:pt idx="3183">
                        <c:v>4642.7</c:v>
                      </c:pt>
                      <c:pt idx="3184">
                        <c:v>4643.8999999999996</c:v>
                      </c:pt>
                      <c:pt idx="3185">
                        <c:v>4636.7</c:v>
                      </c:pt>
                      <c:pt idx="3186">
                        <c:v>4645</c:v>
                      </c:pt>
                      <c:pt idx="3187">
                        <c:v>4640.6000000000004</c:v>
                      </c:pt>
                      <c:pt idx="3188">
                        <c:v>4632.6000000000004</c:v>
                      </c:pt>
                      <c:pt idx="3189">
                        <c:v>4623.6000000000004</c:v>
                      </c:pt>
                      <c:pt idx="3190">
                        <c:v>4626.3</c:v>
                      </c:pt>
                      <c:pt idx="3191">
                        <c:v>4610.8</c:v>
                      </c:pt>
                      <c:pt idx="3192">
                        <c:v>4609.5</c:v>
                      </c:pt>
                      <c:pt idx="3193">
                        <c:v>4601.8</c:v>
                      </c:pt>
                      <c:pt idx="3194">
                        <c:v>4596.6000000000004</c:v>
                      </c:pt>
                      <c:pt idx="3195">
                        <c:v>4595.6000000000004</c:v>
                      </c:pt>
                      <c:pt idx="3196">
                        <c:v>4596.2</c:v>
                      </c:pt>
                      <c:pt idx="3197">
                        <c:v>4589.6000000000004</c:v>
                      </c:pt>
                      <c:pt idx="3198">
                        <c:v>4593.5</c:v>
                      </c:pt>
                      <c:pt idx="3199">
                        <c:v>4588.5</c:v>
                      </c:pt>
                      <c:pt idx="3200">
                        <c:v>4589.6000000000004</c:v>
                      </c:pt>
                      <c:pt idx="3201">
                        <c:v>4584.6000000000004</c:v>
                      </c:pt>
                      <c:pt idx="3202">
                        <c:v>4586.2</c:v>
                      </c:pt>
                      <c:pt idx="3203">
                        <c:v>4578.2</c:v>
                      </c:pt>
                      <c:pt idx="3204">
                        <c:v>4579</c:v>
                      </c:pt>
                      <c:pt idx="3205">
                        <c:v>4572.5</c:v>
                      </c:pt>
                      <c:pt idx="3206">
                        <c:v>4562.3999999999996</c:v>
                      </c:pt>
                      <c:pt idx="3207">
                        <c:v>4556.8</c:v>
                      </c:pt>
                      <c:pt idx="3208">
                        <c:v>4556.7</c:v>
                      </c:pt>
                      <c:pt idx="3209">
                        <c:v>4544.8999999999996</c:v>
                      </c:pt>
                      <c:pt idx="3210">
                        <c:v>4545.2</c:v>
                      </c:pt>
                      <c:pt idx="3211">
                        <c:v>4547.8999999999996</c:v>
                      </c:pt>
                      <c:pt idx="3212">
                        <c:v>4531.8</c:v>
                      </c:pt>
                      <c:pt idx="3213">
                        <c:v>4538.1000000000004</c:v>
                      </c:pt>
                      <c:pt idx="3214">
                        <c:v>4528.1000000000004</c:v>
                      </c:pt>
                      <c:pt idx="3215">
                        <c:v>4521.6000000000004</c:v>
                      </c:pt>
                      <c:pt idx="3216">
                        <c:v>4519.2</c:v>
                      </c:pt>
                      <c:pt idx="3217">
                        <c:v>4513.8</c:v>
                      </c:pt>
                      <c:pt idx="3218">
                        <c:v>4505.8999999999996</c:v>
                      </c:pt>
                      <c:pt idx="3219">
                        <c:v>4510.3999999999996</c:v>
                      </c:pt>
                      <c:pt idx="3220">
                        <c:v>4505.3</c:v>
                      </c:pt>
                      <c:pt idx="3221">
                        <c:v>4507.8999999999996</c:v>
                      </c:pt>
                      <c:pt idx="3222">
                        <c:v>4502.3</c:v>
                      </c:pt>
                      <c:pt idx="3223">
                        <c:v>4502.3</c:v>
                      </c:pt>
                      <c:pt idx="3224">
                        <c:v>4505.8999999999996</c:v>
                      </c:pt>
                      <c:pt idx="3225">
                        <c:v>4511.3</c:v>
                      </c:pt>
                      <c:pt idx="3226">
                        <c:v>4500.3999999999996</c:v>
                      </c:pt>
                      <c:pt idx="3227">
                        <c:v>4495.5</c:v>
                      </c:pt>
                      <c:pt idx="3228">
                        <c:v>4486.7</c:v>
                      </c:pt>
                      <c:pt idx="3229">
                        <c:v>4493.8999999999996</c:v>
                      </c:pt>
                      <c:pt idx="3230">
                        <c:v>4498.3</c:v>
                      </c:pt>
                      <c:pt idx="3231">
                        <c:v>4497.3999999999996</c:v>
                      </c:pt>
                      <c:pt idx="3232">
                        <c:v>4484.6000000000004</c:v>
                      </c:pt>
                      <c:pt idx="3233">
                        <c:v>4483.3999999999996</c:v>
                      </c:pt>
                      <c:pt idx="3234">
                        <c:v>4484.2</c:v>
                      </c:pt>
                      <c:pt idx="3235">
                        <c:v>4484.6000000000004</c:v>
                      </c:pt>
                      <c:pt idx="3236">
                        <c:v>4490.8999999999996</c:v>
                      </c:pt>
                      <c:pt idx="3237">
                        <c:v>4487.3</c:v>
                      </c:pt>
                      <c:pt idx="3238">
                        <c:v>4487.5</c:v>
                      </c:pt>
                      <c:pt idx="3239">
                        <c:v>4470.2</c:v>
                      </c:pt>
                      <c:pt idx="3240">
                        <c:v>4467.8999999999996</c:v>
                      </c:pt>
                      <c:pt idx="3241">
                        <c:v>4466.5</c:v>
                      </c:pt>
                      <c:pt idx="3242">
                        <c:v>4471.1000000000004</c:v>
                      </c:pt>
                      <c:pt idx="3243">
                        <c:v>4477.6000000000004</c:v>
                      </c:pt>
                      <c:pt idx="3244">
                        <c:v>4472.2</c:v>
                      </c:pt>
                      <c:pt idx="3245">
                        <c:v>4476.2</c:v>
                      </c:pt>
                      <c:pt idx="3246">
                        <c:v>4472.1000000000004</c:v>
                      </c:pt>
                      <c:pt idx="3247">
                        <c:v>4462</c:v>
                      </c:pt>
                      <c:pt idx="3248">
                        <c:v>4459.3</c:v>
                      </c:pt>
                      <c:pt idx="3249">
                        <c:v>4465.6000000000004</c:v>
                      </c:pt>
                      <c:pt idx="3250">
                        <c:v>4461.6000000000004</c:v>
                      </c:pt>
                      <c:pt idx="3251">
                        <c:v>4469.8</c:v>
                      </c:pt>
                      <c:pt idx="3252">
                        <c:v>4467.2</c:v>
                      </c:pt>
                      <c:pt idx="3253">
                        <c:v>4461.3</c:v>
                      </c:pt>
                      <c:pt idx="3254">
                        <c:v>4457.5</c:v>
                      </c:pt>
                      <c:pt idx="3255">
                        <c:v>4446.3</c:v>
                      </c:pt>
                      <c:pt idx="3256">
                        <c:v>4445.5</c:v>
                      </c:pt>
                      <c:pt idx="3257">
                        <c:v>4457.3</c:v>
                      </c:pt>
                      <c:pt idx="3258">
                        <c:v>4450.8999999999996</c:v>
                      </c:pt>
                      <c:pt idx="3259">
                        <c:v>4447.1000000000004</c:v>
                      </c:pt>
                      <c:pt idx="3260">
                        <c:v>4442.1000000000004</c:v>
                      </c:pt>
                      <c:pt idx="3261">
                        <c:v>4436.5</c:v>
                      </c:pt>
                      <c:pt idx="3262">
                        <c:v>4437.5</c:v>
                      </c:pt>
                      <c:pt idx="3263">
                        <c:v>4437.3</c:v>
                      </c:pt>
                      <c:pt idx="3264">
                        <c:v>4437.3999999999996</c:v>
                      </c:pt>
                      <c:pt idx="3265">
                        <c:v>4431.7</c:v>
                      </c:pt>
                      <c:pt idx="3266">
                        <c:v>4428.3999999999996</c:v>
                      </c:pt>
                      <c:pt idx="3267">
                        <c:v>4429.2</c:v>
                      </c:pt>
                      <c:pt idx="3268">
                        <c:v>4428.5</c:v>
                      </c:pt>
                      <c:pt idx="3269">
                        <c:v>4420.6000000000004</c:v>
                      </c:pt>
                      <c:pt idx="3270">
                        <c:v>4423.6000000000004</c:v>
                      </c:pt>
                      <c:pt idx="3271">
                        <c:v>4422.7</c:v>
                      </c:pt>
                      <c:pt idx="3272">
                        <c:v>4417.3999999999996</c:v>
                      </c:pt>
                      <c:pt idx="3273">
                        <c:v>4412.3</c:v>
                      </c:pt>
                      <c:pt idx="3274">
                        <c:v>4403.3999999999996</c:v>
                      </c:pt>
                      <c:pt idx="3275">
                        <c:v>4403.2</c:v>
                      </c:pt>
                      <c:pt idx="3276">
                        <c:v>4400.8</c:v>
                      </c:pt>
                      <c:pt idx="3277">
                        <c:v>4392.3</c:v>
                      </c:pt>
                      <c:pt idx="3278">
                        <c:v>4384.3999999999996</c:v>
                      </c:pt>
                      <c:pt idx="3279">
                        <c:v>4375</c:v>
                      </c:pt>
                      <c:pt idx="3280">
                        <c:v>4376.5</c:v>
                      </c:pt>
                      <c:pt idx="3281">
                        <c:v>4366.6000000000004</c:v>
                      </c:pt>
                      <c:pt idx="3282">
                        <c:v>4365.2</c:v>
                      </c:pt>
                      <c:pt idx="3283">
                        <c:v>4361.1000000000004</c:v>
                      </c:pt>
                      <c:pt idx="3284">
                        <c:v>4353.3999999999996</c:v>
                      </c:pt>
                      <c:pt idx="3285">
                        <c:v>4353.8</c:v>
                      </c:pt>
                      <c:pt idx="3286">
                        <c:v>4345.8999999999996</c:v>
                      </c:pt>
                      <c:pt idx="3287">
                        <c:v>4339.1000000000004</c:v>
                      </c:pt>
                      <c:pt idx="3288">
                        <c:v>4344.3</c:v>
                      </c:pt>
                      <c:pt idx="3289">
                        <c:v>4337.5</c:v>
                      </c:pt>
                      <c:pt idx="3290">
                        <c:v>4339.2</c:v>
                      </c:pt>
                      <c:pt idx="3291">
                        <c:v>4332.3</c:v>
                      </c:pt>
                      <c:pt idx="3292">
                        <c:v>4328.8999999999996</c:v>
                      </c:pt>
                      <c:pt idx="3293">
                        <c:v>4321.7</c:v>
                      </c:pt>
                      <c:pt idx="3294">
                        <c:v>4313.8</c:v>
                      </c:pt>
                      <c:pt idx="3295">
                        <c:v>4311</c:v>
                      </c:pt>
                      <c:pt idx="3296">
                        <c:v>4309.3999999999996</c:v>
                      </c:pt>
                      <c:pt idx="3297">
                        <c:v>4305.3999999999996</c:v>
                      </c:pt>
                      <c:pt idx="3298">
                        <c:v>4302.1000000000004</c:v>
                      </c:pt>
                      <c:pt idx="3299">
                        <c:v>4299</c:v>
                      </c:pt>
                      <c:pt idx="3300">
                        <c:v>4301.8999999999996</c:v>
                      </c:pt>
                      <c:pt idx="3301">
                        <c:v>4292.8</c:v>
                      </c:pt>
                      <c:pt idx="3302">
                        <c:v>4288.8999999999996</c:v>
                      </c:pt>
                      <c:pt idx="3303">
                        <c:v>4284.8999999999996</c:v>
                      </c:pt>
                      <c:pt idx="3304">
                        <c:v>4302.7</c:v>
                      </c:pt>
                      <c:pt idx="3305">
                        <c:v>4293</c:v>
                      </c:pt>
                      <c:pt idx="3306">
                        <c:v>4289.8999999999996</c:v>
                      </c:pt>
                      <c:pt idx="3307">
                        <c:v>4286.7</c:v>
                      </c:pt>
                      <c:pt idx="3308">
                        <c:v>4291</c:v>
                      </c:pt>
                      <c:pt idx="3309">
                        <c:v>4284.3999999999996</c:v>
                      </c:pt>
                      <c:pt idx="3310">
                        <c:v>4288.8</c:v>
                      </c:pt>
                      <c:pt idx="3311">
                        <c:v>4293.3</c:v>
                      </c:pt>
                      <c:pt idx="3312">
                        <c:v>4292.8</c:v>
                      </c:pt>
                      <c:pt idx="3313">
                        <c:v>4294.6000000000004</c:v>
                      </c:pt>
                      <c:pt idx="3314">
                        <c:v>4288.2</c:v>
                      </c:pt>
                      <c:pt idx="3315">
                        <c:v>4284.8999999999996</c:v>
                      </c:pt>
                      <c:pt idx="3316">
                        <c:v>4293.2</c:v>
                      </c:pt>
                      <c:pt idx="3317">
                        <c:v>4288.8</c:v>
                      </c:pt>
                      <c:pt idx="3318">
                        <c:v>4289.8999999999996</c:v>
                      </c:pt>
                      <c:pt idx="3319">
                        <c:v>4289.1000000000004</c:v>
                      </c:pt>
                      <c:pt idx="3320">
                        <c:v>4282.2</c:v>
                      </c:pt>
                      <c:pt idx="3321">
                        <c:v>4286</c:v>
                      </c:pt>
                      <c:pt idx="3322">
                        <c:v>4284.8</c:v>
                      </c:pt>
                      <c:pt idx="3323">
                        <c:v>4271.8999999999996</c:v>
                      </c:pt>
                      <c:pt idx="3324">
                        <c:v>4263.7</c:v>
                      </c:pt>
                      <c:pt idx="3325">
                        <c:v>4269.8999999999996</c:v>
                      </c:pt>
                      <c:pt idx="3326">
                        <c:v>4265</c:v>
                      </c:pt>
                      <c:pt idx="3327">
                        <c:v>4256.7</c:v>
                      </c:pt>
                      <c:pt idx="3328">
                        <c:v>4260.8999999999996</c:v>
                      </c:pt>
                      <c:pt idx="3329">
                        <c:v>4261.3999999999996</c:v>
                      </c:pt>
                      <c:pt idx="3330">
                        <c:v>4254.3999999999996</c:v>
                      </c:pt>
                      <c:pt idx="3331">
                        <c:v>4261.2</c:v>
                      </c:pt>
                      <c:pt idx="3332">
                        <c:v>4254</c:v>
                      </c:pt>
                      <c:pt idx="3333">
                        <c:v>4252.8999999999996</c:v>
                      </c:pt>
                      <c:pt idx="3334">
                        <c:v>4251.8</c:v>
                      </c:pt>
                      <c:pt idx="3335">
                        <c:v>4263.8</c:v>
                      </c:pt>
                      <c:pt idx="3336">
                        <c:v>4251.6000000000004</c:v>
                      </c:pt>
                      <c:pt idx="3337">
                        <c:v>4255.1000000000004</c:v>
                      </c:pt>
                      <c:pt idx="3338">
                        <c:v>4253</c:v>
                      </c:pt>
                      <c:pt idx="3339">
                        <c:v>4245.8</c:v>
                      </c:pt>
                      <c:pt idx="3340">
                        <c:v>4238.7</c:v>
                      </c:pt>
                      <c:pt idx="3341">
                        <c:v>4241.5</c:v>
                      </c:pt>
                      <c:pt idx="3342">
                        <c:v>4234.6000000000004</c:v>
                      </c:pt>
                      <c:pt idx="3343">
                        <c:v>4231.8</c:v>
                      </c:pt>
                      <c:pt idx="3344">
                        <c:v>4237</c:v>
                      </c:pt>
                      <c:pt idx="3345">
                        <c:v>4229.8</c:v>
                      </c:pt>
                      <c:pt idx="3346">
                        <c:v>4231.2</c:v>
                      </c:pt>
                      <c:pt idx="3347">
                        <c:v>4220.1000000000004</c:v>
                      </c:pt>
                      <c:pt idx="3348">
                        <c:v>4213.5</c:v>
                      </c:pt>
                      <c:pt idx="3349">
                        <c:v>4202.2</c:v>
                      </c:pt>
                      <c:pt idx="3350">
                        <c:v>4203.2</c:v>
                      </c:pt>
                      <c:pt idx="3351">
                        <c:v>4218.7</c:v>
                      </c:pt>
                      <c:pt idx="3352">
                        <c:v>4207.5</c:v>
                      </c:pt>
                      <c:pt idx="3353">
                        <c:v>4211.3999999999996</c:v>
                      </c:pt>
                      <c:pt idx="3354">
                        <c:v>4214.3999999999996</c:v>
                      </c:pt>
                      <c:pt idx="3355">
                        <c:v>4211.1000000000004</c:v>
                      </c:pt>
                      <c:pt idx="3356">
                        <c:v>4208.7</c:v>
                      </c:pt>
                      <c:pt idx="3357">
                        <c:v>4205.8</c:v>
                      </c:pt>
                      <c:pt idx="3358">
                        <c:v>4202.8</c:v>
                      </c:pt>
                      <c:pt idx="3359">
                        <c:v>4200.3</c:v>
                      </c:pt>
                      <c:pt idx="3360">
                        <c:v>4195.3</c:v>
                      </c:pt>
                      <c:pt idx="3361">
                        <c:v>4192.1000000000004</c:v>
                      </c:pt>
                      <c:pt idx="3362">
                        <c:v>4194.7</c:v>
                      </c:pt>
                      <c:pt idx="3363">
                        <c:v>4187.8999999999996</c:v>
                      </c:pt>
                      <c:pt idx="3364">
                        <c:v>4186</c:v>
                      </c:pt>
                      <c:pt idx="3365">
                        <c:v>4189.1000000000004</c:v>
                      </c:pt>
                      <c:pt idx="3366">
                        <c:v>4189.1000000000004</c:v>
                      </c:pt>
                      <c:pt idx="3367">
                        <c:v>4186.3</c:v>
                      </c:pt>
                      <c:pt idx="3368">
                        <c:v>4180.7</c:v>
                      </c:pt>
                      <c:pt idx="3369">
                        <c:v>4181.8999999999996</c:v>
                      </c:pt>
                      <c:pt idx="3370">
                        <c:v>4174.7</c:v>
                      </c:pt>
                      <c:pt idx="3371">
                        <c:v>4178.7</c:v>
                      </c:pt>
                      <c:pt idx="3372">
                        <c:v>4166.3</c:v>
                      </c:pt>
                      <c:pt idx="3373">
                        <c:v>4167.5</c:v>
                      </c:pt>
                      <c:pt idx="3374">
                        <c:v>4168</c:v>
                      </c:pt>
                      <c:pt idx="3375">
                        <c:v>4173.6000000000004</c:v>
                      </c:pt>
                      <c:pt idx="3376">
                        <c:v>4178.8</c:v>
                      </c:pt>
                      <c:pt idx="3377">
                        <c:v>4180.8</c:v>
                      </c:pt>
                      <c:pt idx="3378">
                        <c:v>4182.1000000000004</c:v>
                      </c:pt>
                      <c:pt idx="3379">
                        <c:v>4187.6000000000004</c:v>
                      </c:pt>
                      <c:pt idx="3380">
                        <c:v>4183.3</c:v>
                      </c:pt>
                      <c:pt idx="3381">
                        <c:v>4190.3</c:v>
                      </c:pt>
                      <c:pt idx="3382">
                        <c:v>4203.2</c:v>
                      </c:pt>
                      <c:pt idx="3383">
                        <c:v>4209.8</c:v>
                      </c:pt>
                      <c:pt idx="3384">
                        <c:v>4212.8</c:v>
                      </c:pt>
                      <c:pt idx="3385">
                        <c:v>4220.8</c:v>
                      </c:pt>
                      <c:pt idx="3386">
                        <c:v>4209.8</c:v>
                      </c:pt>
                      <c:pt idx="3387">
                        <c:v>4203.2</c:v>
                      </c:pt>
                      <c:pt idx="3388">
                        <c:v>4196.5</c:v>
                      </c:pt>
                      <c:pt idx="3389">
                        <c:v>4196.2</c:v>
                      </c:pt>
                      <c:pt idx="3390">
                        <c:v>4190.2</c:v>
                      </c:pt>
                      <c:pt idx="3391">
                        <c:v>4181.8999999999996</c:v>
                      </c:pt>
                      <c:pt idx="3392">
                        <c:v>4185</c:v>
                      </c:pt>
                      <c:pt idx="3393">
                        <c:v>4190.1000000000004</c:v>
                      </c:pt>
                      <c:pt idx="3394">
                        <c:v>4184.1000000000004</c:v>
                      </c:pt>
                      <c:pt idx="3395">
                        <c:v>4172.5</c:v>
                      </c:pt>
                      <c:pt idx="3396">
                        <c:v>4164</c:v>
                      </c:pt>
                      <c:pt idx="3397">
                        <c:v>4165.7</c:v>
                      </c:pt>
                      <c:pt idx="3398">
                        <c:v>4151.3999999999996</c:v>
                      </c:pt>
                      <c:pt idx="3399">
                        <c:v>4150.7</c:v>
                      </c:pt>
                      <c:pt idx="3400">
                        <c:v>4159.3</c:v>
                      </c:pt>
                      <c:pt idx="3401">
                        <c:v>4156.1000000000004</c:v>
                      </c:pt>
                      <c:pt idx="3402">
                        <c:v>4158.3999999999996</c:v>
                      </c:pt>
                      <c:pt idx="3403">
                        <c:v>4141</c:v>
                      </c:pt>
                      <c:pt idx="3404">
                        <c:v>4144.1000000000004</c:v>
                      </c:pt>
                      <c:pt idx="3405">
                        <c:v>4122.5</c:v>
                      </c:pt>
                      <c:pt idx="3406">
                        <c:v>4118.2</c:v>
                      </c:pt>
                      <c:pt idx="3407">
                        <c:v>4123</c:v>
                      </c:pt>
                      <c:pt idx="3408">
                        <c:v>4122.8999999999996</c:v>
                      </c:pt>
                      <c:pt idx="3409">
                        <c:v>4097.8999999999996</c:v>
                      </c:pt>
                      <c:pt idx="3410">
                        <c:v>4100.2</c:v>
                      </c:pt>
                      <c:pt idx="3411">
                        <c:v>4113.6000000000004</c:v>
                      </c:pt>
                      <c:pt idx="3412">
                        <c:v>4107.5</c:v>
                      </c:pt>
                      <c:pt idx="3413">
                        <c:v>4119.7</c:v>
                      </c:pt>
                      <c:pt idx="3414">
                        <c:v>4120.8</c:v>
                      </c:pt>
                      <c:pt idx="3415">
                        <c:v>4114</c:v>
                      </c:pt>
                      <c:pt idx="3416">
                        <c:v>4113.5</c:v>
                      </c:pt>
                      <c:pt idx="3417">
                        <c:v>4113.6000000000004</c:v>
                      </c:pt>
                      <c:pt idx="3418">
                        <c:v>4100.3999999999996</c:v>
                      </c:pt>
                      <c:pt idx="3419">
                        <c:v>4083.1</c:v>
                      </c:pt>
                      <c:pt idx="3420">
                        <c:v>4091.4</c:v>
                      </c:pt>
                      <c:pt idx="3421">
                        <c:v>4113.1000000000004</c:v>
                      </c:pt>
                      <c:pt idx="3422">
                        <c:v>4113.6000000000004</c:v>
                      </c:pt>
                      <c:pt idx="3423">
                        <c:v>4110.1000000000004</c:v>
                      </c:pt>
                      <c:pt idx="3424">
                        <c:v>4086.2</c:v>
                      </c:pt>
                      <c:pt idx="3425">
                        <c:v>4087.7</c:v>
                      </c:pt>
                      <c:pt idx="3426">
                        <c:v>4093.1</c:v>
                      </c:pt>
                      <c:pt idx="3427">
                        <c:v>4078.4</c:v>
                      </c:pt>
                      <c:pt idx="3428">
                        <c:v>4092.5</c:v>
                      </c:pt>
                      <c:pt idx="3429">
                        <c:v>4068.7</c:v>
                      </c:pt>
                      <c:pt idx="3430">
                        <c:v>4079.8</c:v>
                      </c:pt>
                      <c:pt idx="3431">
                        <c:v>4091.3</c:v>
                      </c:pt>
                      <c:pt idx="3432">
                        <c:v>4095.4</c:v>
                      </c:pt>
                      <c:pt idx="3433">
                        <c:v>4087.9</c:v>
                      </c:pt>
                      <c:pt idx="3434">
                        <c:v>4072.2</c:v>
                      </c:pt>
                      <c:pt idx="3435">
                        <c:v>4081.2</c:v>
                      </c:pt>
                      <c:pt idx="3436">
                        <c:v>4090.5</c:v>
                      </c:pt>
                      <c:pt idx="3437">
                        <c:v>4091.8</c:v>
                      </c:pt>
                      <c:pt idx="3438">
                        <c:v>4091.8</c:v>
                      </c:pt>
                      <c:pt idx="3439">
                        <c:v>4089.1</c:v>
                      </c:pt>
                      <c:pt idx="3440">
                        <c:v>4098.8999999999996</c:v>
                      </c:pt>
                      <c:pt idx="3441">
                        <c:v>4103.3999999999996</c:v>
                      </c:pt>
                      <c:pt idx="3442">
                        <c:v>4111</c:v>
                      </c:pt>
                      <c:pt idx="3443">
                        <c:v>4109.3</c:v>
                      </c:pt>
                      <c:pt idx="3444">
                        <c:v>4103.3</c:v>
                      </c:pt>
                      <c:pt idx="3445">
                        <c:v>4096.5</c:v>
                      </c:pt>
                      <c:pt idx="3446">
                        <c:v>4077.2</c:v>
                      </c:pt>
                      <c:pt idx="3447">
                        <c:v>4087.6</c:v>
                      </c:pt>
                      <c:pt idx="3448">
                        <c:v>4076.7</c:v>
                      </c:pt>
                      <c:pt idx="3449">
                        <c:v>4068.5</c:v>
                      </c:pt>
                      <c:pt idx="3450">
                        <c:v>4062.8</c:v>
                      </c:pt>
                      <c:pt idx="3451">
                        <c:v>4058.7</c:v>
                      </c:pt>
                      <c:pt idx="3452">
                        <c:v>4042.1</c:v>
                      </c:pt>
                      <c:pt idx="3453">
                        <c:v>4054.3</c:v>
                      </c:pt>
                      <c:pt idx="3454">
                        <c:v>4036.3</c:v>
                      </c:pt>
                      <c:pt idx="3455">
                        <c:v>4030.4</c:v>
                      </c:pt>
                      <c:pt idx="3456">
                        <c:v>4025.4</c:v>
                      </c:pt>
                      <c:pt idx="3457">
                        <c:v>4026.9</c:v>
                      </c:pt>
                      <c:pt idx="3458">
                        <c:v>4026.4</c:v>
                      </c:pt>
                      <c:pt idx="3459">
                        <c:v>4022.1</c:v>
                      </c:pt>
                      <c:pt idx="3460">
                        <c:v>4026.9</c:v>
                      </c:pt>
                      <c:pt idx="3461">
                        <c:v>4045.2</c:v>
                      </c:pt>
                      <c:pt idx="3462">
                        <c:v>4043.5</c:v>
                      </c:pt>
                      <c:pt idx="3463">
                        <c:v>4045.1</c:v>
                      </c:pt>
                      <c:pt idx="3464">
                        <c:v>4046.3</c:v>
                      </c:pt>
                      <c:pt idx="3465">
                        <c:v>4044</c:v>
                      </c:pt>
                      <c:pt idx="3466">
                        <c:v>4032.5</c:v>
                      </c:pt>
                      <c:pt idx="3467">
                        <c:v>4026.5</c:v>
                      </c:pt>
                      <c:pt idx="3468">
                        <c:v>4021.2</c:v>
                      </c:pt>
                      <c:pt idx="3469">
                        <c:v>4013</c:v>
                      </c:pt>
                      <c:pt idx="3470">
                        <c:v>3999.2</c:v>
                      </c:pt>
                      <c:pt idx="3471">
                        <c:v>4003.3</c:v>
                      </c:pt>
                      <c:pt idx="3472">
                        <c:v>4016.4</c:v>
                      </c:pt>
                      <c:pt idx="3473">
                        <c:v>4014</c:v>
                      </c:pt>
                      <c:pt idx="3474">
                        <c:v>4006.9</c:v>
                      </c:pt>
                      <c:pt idx="3475">
                        <c:v>4013.3</c:v>
                      </c:pt>
                      <c:pt idx="3476">
                        <c:v>4026.3</c:v>
                      </c:pt>
                      <c:pt idx="3477">
                        <c:v>4022.6</c:v>
                      </c:pt>
                      <c:pt idx="3478">
                        <c:v>4002.2</c:v>
                      </c:pt>
                      <c:pt idx="3479">
                        <c:v>4006.4</c:v>
                      </c:pt>
                      <c:pt idx="3480">
                        <c:v>4012.3</c:v>
                      </c:pt>
                      <c:pt idx="3481">
                        <c:v>4020.3</c:v>
                      </c:pt>
                      <c:pt idx="3482">
                        <c:v>4020</c:v>
                      </c:pt>
                      <c:pt idx="3483">
                        <c:v>4023.9</c:v>
                      </c:pt>
                      <c:pt idx="3484">
                        <c:v>4015.3</c:v>
                      </c:pt>
                      <c:pt idx="3485">
                        <c:v>3997.5</c:v>
                      </c:pt>
                      <c:pt idx="3486">
                        <c:v>3993.9</c:v>
                      </c:pt>
                      <c:pt idx="3487">
                        <c:v>3993.2</c:v>
                      </c:pt>
                      <c:pt idx="3488">
                        <c:v>3991.6</c:v>
                      </c:pt>
                      <c:pt idx="3489">
                        <c:v>3982.4</c:v>
                      </c:pt>
                      <c:pt idx="3490">
                        <c:v>3975.3</c:v>
                      </c:pt>
                      <c:pt idx="3491">
                        <c:v>3980</c:v>
                      </c:pt>
                      <c:pt idx="3492">
                        <c:v>3975.5</c:v>
                      </c:pt>
                      <c:pt idx="3493">
                        <c:v>3973</c:v>
                      </c:pt>
                      <c:pt idx="3494">
                        <c:v>3973.7</c:v>
                      </c:pt>
                      <c:pt idx="3495">
                        <c:v>3981.6</c:v>
                      </c:pt>
                      <c:pt idx="3496">
                        <c:v>3987.8</c:v>
                      </c:pt>
                      <c:pt idx="3497">
                        <c:v>3989.7</c:v>
                      </c:pt>
                      <c:pt idx="3498">
                        <c:v>3984.1</c:v>
                      </c:pt>
                      <c:pt idx="3499">
                        <c:v>3977.8</c:v>
                      </c:pt>
                      <c:pt idx="3500">
                        <c:v>3976.9</c:v>
                      </c:pt>
                      <c:pt idx="3501">
                        <c:v>3965.2</c:v>
                      </c:pt>
                      <c:pt idx="3502">
                        <c:v>3953</c:v>
                      </c:pt>
                      <c:pt idx="3503">
                        <c:v>3929.8</c:v>
                      </c:pt>
                      <c:pt idx="3504">
                        <c:v>3923.3</c:v>
                      </c:pt>
                      <c:pt idx="3505">
                        <c:v>3930.7</c:v>
                      </c:pt>
                      <c:pt idx="3506">
                        <c:v>3931</c:v>
                      </c:pt>
                      <c:pt idx="3507">
                        <c:v>3929</c:v>
                      </c:pt>
                      <c:pt idx="3508">
                        <c:v>3934.3</c:v>
                      </c:pt>
                      <c:pt idx="3509">
                        <c:v>3952.5</c:v>
                      </c:pt>
                      <c:pt idx="3510">
                        <c:v>3967.2</c:v>
                      </c:pt>
                      <c:pt idx="3511">
                        <c:v>3970.9</c:v>
                      </c:pt>
                      <c:pt idx="3512">
                        <c:v>3969.2</c:v>
                      </c:pt>
                      <c:pt idx="3513">
                        <c:v>3971.3</c:v>
                      </c:pt>
                      <c:pt idx="3514">
                        <c:v>3976.7</c:v>
                      </c:pt>
                      <c:pt idx="3515">
                        <c:v>3972.2</c:v>
                      </c:pt>
                      <c:pt idx="3516">
                        <c:v>3949.5</c:v>
                      </c:pt>
                      <c:pt idx="3517">
                        <c:v>3943.4</c:v>
                      </c:pt>
                      <c:pt idx="3518">
                        <c:v>3922.4</c:v>
                      </c:pt>
                      <c:pt idx="3519">
                        <c:v>3909.5</c:v>
                      </c:pt>
                      <c:pt idx="3520">
                        <c:v>3919.3</c:v>
                      </c:pt>
                      <c:pt idx="3521">
                        <c:v>3924.1</c:v>
                      </c:pt>
                      <c:pt idx="3522">
                        <c:v>3925.8</c:v>
                      </c:pt>
                      <c:pt idx="3523">
                        <c:v>3911.4</c:v>
                      </c:pt>
                      <c:pt idx="3524">
                        <c:v>3902</c:v>
                      </c:pt>
                      <c:pt idx="3525">
                        <c:v>3906.2</c:v>
                      </c:pt>
                      <c:pt idx="3526">
                        <c:v>3903.5</c:v>
                      </c:pt>
                      <c:pt idx="3527">
                        <c:v>3913.9</c:v>
                      </c:pt>
                      <c:pt idx="3528">
                        <c:v>3930.9</c:v>
                      </c:pt>
                      <c:pt idx="3529">
                        <c:v>3921.2</c:v>
                      </c:pt>
                      <c:pt idx="3530">
                        <c:v>3916.6</c:v>
                      </c:pt>
                      <c:pt idx="3531">
                        <c:v>3909.5</c:v>
                      </c:pt>
                      <c:pt idx="3532">
                        <c:v>3899.1</c:v>
                      </c:pt>
                      <c:pt idx="3533">
                        <c:v>3893.3</c:v>
                      </c:pt>
                      <c:pt idx="3534">
                        <c:v>3891.9</c:v>
                      </c:pt>
                      <c:pt idx="3535">
                        <c:v>3887.1</c:v>
                      </c:pt>
                      <c:pt idx="3536">
                        <c:v>3882.2</c:v>
                      </c:pt>
                      <c:pt idx="3537">
                        <c:v>3885.2</c:v>
                      </c:pt>
                      <c:pt idx="3538">
                        <c:v>3888.7</c:v>
                      </c:pt>
                      <c:pt idx="3539">
                        <c:v>3881.9</c:v>
                      </c:pt>
                      <c:pt idx="3540">
                        <c:v>3874.4</c:v>
                      </c:pt>
                      <c:pt idx="3541">
                        <c:v>3875.6</c:v>
                      </c:pt>
                      <c:pt idx="3542">
                        <c:v>3888.3</c:v>
                      </c:pt>
                      <c:pt idx="3543">
                        <c:v>3896.2</c:v>
                      </c:pt>
                      <c:pt idx="3544">
                        <c:v>3901</c:v>
                      </c:pt>
                      <c:pt idx="3545">
                        <c:v>3895.9</c:v>
                      </c:pt>
                      <c:pt idx="3546">
                        <c:v>3892.4</c:v>
                      </c:pt>
                      <c:pt idx="3547">
                        <c:v>3886.8</c:v>
                      </c:pt>
                      <c:pt idx="3548">
                        <c:v>3881</c:v>
                      </c:pt>
                      <c:pt idx="3549">
                        <c:v>3875.8</c:v>
                      </c:pt>
                      <c:pt idx="3550">
                        <c:v>3873.9</c:v>
                      </c:pt>
                      <c:pt idx="3551">
                        <c:v>3868.9</c:v>
                      </c:pt>
                      <c:pt idx="3552">
                        <c:v>3872.7</c:v>
                      </c:pt>
                      <c:pt idx="3553">
                        <c:v>3867.9</c:v>
                      </c:pt>
                      <c:pt idx="3554">
                        <c:v>3864.1</c:v>
                      </c:pt>
                      <c:pt idx="3555">
                        <c:v>3867.3</c:v>
                      </c:pt>
                      <c:pt idx="3556">
                        <c:v>3851.3</c:v>
                      </c:pt>
                      <c:pt idx="3557">
                        <c:v>3853.5</c:v>
                      </c:pt>
                      <c:pt idx="3558">
                        <c:v>3844.9</c:v>
                      </c:pt>
                      <c:pt idx="3559">
                        <c:v>3841.7</c:v>
                      </c:pt>
                      <c:pt idx="3560">
                        <c:v>3844.3</c:v>
                      </c:pt>
                      <c:pt idx="3561">
                        <c:v>3848.2</c:v>
                      </c:pt>
                      <c:pt idx="3562">
                        <c:v>3847.7</c:v>
                      </c:pt>
                      <c:pt idx="3563">
                        <c:v>3849.4</c:v>
                      </c:pt>
                      <c:pt idx="3564">
                        <c:v>3849.7</c:v>
                      </c:pt>
                      <c:pt idx="3565">
                        <c:v>3844.5</c:v>
                      </c:pt>
                      <c:pt idx="3566">
                        <c:v>3847.4</c:v>
                      </c:pt>
                      <c:pt idx="3567">
                        <c:v>3841.3</c:v>
                      </c:pt>
                      <c:pt idx="3568">
                        <c:v>3837.7</c:v>
                      </c:pt>
                      <c:pt idx="3569">
                        <c:v>3830.5</c:v>
                      </c:pt>
                      <c:pt idx="3570">
                        <c:v>3823.1</c:v>
                      </c:pt>
                      <c:pt idx="3571">
                        <c:v>3811.3</c:v>
                      </c:pt>
                      <c:pt idx="3572">
                        <c:v>3815.1</c:v>
                      </c:pt>
                      <c:pt idx="3573">
                        <c:v>3820.3</c:v>
                      </c:pt>
                      <c:pt idx="3574">
                        <c:v>3829.9</c:v>
                      </c:pt>
                      <c:pt idx="3575">
                        <c:v>3832.3</c:v>
                      </c:pt>
                      <c:pt idx="3576">
                        <c:v>3809.4</c:v>
                      </c:pt>
                      <c:pt idx="3577">
                        <c:v>3821.9</c:v>
                      </c:pt>
                      <c:pt idx="3578">
                        <c:v>3823.1</c:v>
                      </c:pt>
                      <c:pt idx="3579">
                        <c:v>3842</c:v>
                      </c:pt>
                      <c:pt idx="3580">
                        <c:v>3840.5</c:v>
                      </c:pt>
                      <c:pt idx="3581">
                        <c:v>3835.1</c:v>
                      </c:pt>
                      <c:pt idx="3582">
                        <c:v>3834</c:v>
                      </c:pt>
                      <c:pt idx="3583">
                        <c:v>3830.9</c:v>
                      </c:pt>
                      <c:pt idx="3584">
                        <c:v>3816.2</c:v>
                      </c:pt>
                      <c:pt idx="3585">
                        <c:v>3809.4</c:v>
                      </c:pt>
                      <c:pt idx="3586">
                        <c:v>3795.3</c:v>
                      </c:pt>
                      <c:pt idx="3587">
                        <c:v>3793.2</c:v>
                      </c:pt>
                      <c:pt idx="3588">
                        <c:v>3797.2</c:v>
                      </c:pt>
                      <c:pt idx="3589">
                        <c:v>3799.2</c:v>
                      </c:pt>
                      <c:pt idx="3590">
                        <c:v>3801.1</c:v>
                      </c:pt>
                      <c:pt idx="3591">
                        <c:v>3796.5</c:v>
                      </c:pt>
                      <c:pt idx="3592">
                        <c:v>3798.3</c:v>
                      </c:pt>
                      <c:pt idx="3593">
                        <c:v>3783.9</c:v>
                      </c:pt>
                      <c:pt idx="3594">
                        <c:v>3789.8</c:v>
                      </c:pt>
                      <c:pt idx="3595">
                        <c:v>3811.3</c:v>
                      </c:pt>
                      <c:pt idx="3596">
                        <c:v>3820</c:v>
                      </c:pt>
                      <c:pt idx="3597">
                        <c:v>3817.6</c:v>
                      </c:pt>
                      <c:pt idx="3598">
                        <c:v>3809</c:v>
                      </c:pt>
                      <c:pt idx="3599">
                        <c:v>3803.6</c:v>
                      </c:pt>
                      <c:pt idx="3600">
                        <c:v>3797.2</c:v>
                      </c:pt>
                      <c:pt idx="3601">
                        <c:v>3796.4</c:v>
                      </c:pt>
                      <c:pt idx="3602">
                        <c:v>3787.8</c:v>
                      </c:pt>
                      <c:pt idx="3603">
                        <c:v>3779.2</c:v>
                      </c:pt>
                      <c:pt idx="3604">
                        <c:v>3778</c:v>
                      </c:pt>
                      <c:pt idx="3605">
                        <c:v>3774.8</c:v>
                      </c:pt>
                      <c:pt idx="3606">
                        <c:v>3784.4</c:v>
                      </c:pt>
                      <c:pt idx="3607">
                        <c:v>3781.5</c:v>
                      </c:pt>
                      <c:pt idx="3608">
                        <c:v>3787.4</c:v>
                      </c:pt>
                      <c:pt idx="3609">
                        <c:v>3780.2</c:v>
                      </c:pt>
                      <c:pt idx="3610">
                        <c:v>3769.7</c:v>
                      </c:pt>
                      <c:pt idx="3611">
                        <c:v>3767.8</c:v>
                      </c:pt>
                      <c:pt idx="3612">
                        <c:v>3770.3</c:v>
                      </c:pt>
                      <c:pt idx="3613">
                        <c:v>3770.8</c:v>
                      </c:pt>
                      <c:pt idx="3614">
                        <c:v>3776.5</c:v>
                      </c:pt>
                      <c:pt idx="3615">
                        <c:v>3781.5</c:v>
                      </c:pt>
                      <c:pt idx="3616">
                        <c:v>3788.1</c:v>
                      </c:pt>
                      <c:pt idx="3617">
                        <c:v>3791</c:v>
                      </c:pt>
                      <c:pt idx="3618">
                        <c:v>3777.8</c:v>
                      </c:pt>
                      <c:pt idx="3619">
                        <c:v>3773.8</c:v>
                      </c:pt>
                      <c:pt idx="3620">
                        <c:v>3776.3</c:v>
                      </c:pt>
                      <c:pt idx="3621">
                        <c:v>3748.1</c:v>
                      </c:pt>
                      <c:pt idx="3622">
                        <c:v>3750.2</c:v>
                      </c:pt>
                      <c:pt idx="3623">
                        <c:v>3731.1</c:v>
                      </c:pt>
                      <c:pt idx="3624">
                        <c:v>3738.1</c:v>
                      </c:pt>
                      <c:pt idx="3625">
                        <c:v>3735.5</c:v>
                      </c:pt>
                      <c:pt idx="3626">
                        <c:v>3736.8</c:v>
                      </c:pt>
                      <c:pt idx="3627">
                        <c:v>3736.8</c:v>
                      </c:pt>
                      <c:pt idx="3628">
                        <c:v>3734</c:v>
                      </c:pt>
                      <c:pt idx="3629">
                        <c:v>3733.8</c:v>
                      </c:pt>
                      <c:pt idx="3630">
                        <c:v>3728.4</c:v>
                      </c:pt>
                      <c:pt idx="3631">
                        <c:v>3722.4</c:v>
                      </c:pt>
                      <c:pt idx="3632">
                        <c:v>3727.8</c:v>
                      </c:pt>
                      <c:pt idx="3633">
                        <c:v>3727.5</c:v>
                      </c:pt>
                      <c:pt idx="3634">
                        <c:v>3738.2</c:v>
                      </c:pt>
                      <c:pt idx="3635">
                        <c:v>3746.7</c:v>
                      </c:pt>
                      <c:pt idx="3636">
                        <c:v>3755.2</c:v>
                      </c:pt>
                      <c:pt idx="3637">
                        <c:v>3750.9</c:v>
                      </c:pt>
                      <c:pt idx="3638">
                        <c:v>3734.8</c:v>
                      </c:pt>
                      <c:pt idx="3639">
                        <c:v>3738.6</c:v>
                      </c:pt>
                      <c:pt idx="3640">
                        <c:v>3728.9</c:v>
                      </c:pt>
                      <c:pt idx="3641">
                        <c:v>3722.7</c:v>
                      </c:pt>
                      <c:pt idx="3642">
                        <c:v>3717.8</c:v>
                      </c:pt>
                      <c:pt idx="3643">
                        <c:v>3723.6</c:v>
                      </c:pt>
                      <c:pt idx="3644">
                        <c:v>3724.4</c:v>
                      </c:pt>
                      <c:pt idx="3645">
                        <c:v>3714.3</c:v>
                      </c:pt>
                      <c:pt idx="3646">
                        <c:v>3711.8</c:v>
                      </c:pt>
                      <c:pt idx="3647">
                        <c:v>3711</c:v>
                      </c:pt>
                      <c:pt idx="3648">
                        <c:v>3710.6</c:v>
                      </c:pt>
                      <c:pt idx="3649">
                        <c:v>3703.6</c:v>
                      </c:pt>
                      <c:pt idx="3650">
                        <c:v>3700.5</c:v>
                      </c:pt>
                      <c:pt idx="3651">
                        <c:v>3707.2</c:v>
                      </c:pt>
                      <c:pt idx="3652">
                        <c:v>3708</c:v>
                      </c:pt>
                      <c:pt idx="3653">
                        <c:v>3702.4</c:v>
                      </c:pt>
                      <c:pt idx="3654">
                        <c:v>3707.2</c:v>
                      </c:pt>
                      <c:pt idx="3655">
                        <c:v>3706.9</c:v>
                      </c:pt>
                      <c:pt idx="3656">
                        <c:v>3707.9</c:v>
                      </c:pt>
                      <c:pt idx="3657">
                        <c:v>3716.9</c:v>
                      </c:pt>
                      <c:pt idx="3658">
                        <c:v>3707.4</c:v>
                      </c:pt>
                      <c:pt idx="3659">
                        <c:v>3709.1</c:v>
                      </c:pt>
                      <c:pt idx="3660">
                        <c:v>3712.5</c:v>
                      </c:pt>
                      <c:pt idx="3661">
                        <c:v>3705.8</c:v>
                      </c:pt>
                      <c:pt idx="3662">
                        <c:v>3717.5</c:v>
                      </c:pt>
                      <c:pt idx="3663">
                        <c:v>3718.8</c:v>
                      </c:pt>
                      <c:pt idx="3664">
                        <c:v>3718.1</c:v>
                      </c:pt>
                      <c:pt idx="3665">
                        <c:v>3712.8</c:v>
                      </c:pt>
                      <c:pt idx="3666">
                        <c:v>3706.7</c:v>
                      </c:pt>
                      <c:pt idx="3667">
                        <c:v>3702.4</c:v>
                      </c:pt>
                      <c:pt idx="3668">
                        <c:v>3708.3</c:v>
                      </c:pt>
                      <c:pt idx="3669">
                        <c:v>3707.5</c:v>
                      </c:pt>
                      <c:pt idx="3670">
                        <c:v>3696.2</c:v>
                      </c:pt>
                      <c:pt idx="3671">
                        <c:v>3702</c:v>
                      </c:pt>
                      <c:pt idx="3672">
                        <c:v>3698.7</c:v>
                      </c:pt>
                      <c:pt idx="3673">
                        <c:v>3695.7</c:v>
                      </c:pt>
                      <c:pt idx="3674">
                        <c:v>3695.3</c:v>
                      </c:pt>
                      <c:pt idx="3675">
                        <c:v>3702.9</c:v>
                      </c:pt>
                      <c:pt idx="3676">
                        <c:v>3711.1</c:v>
                      </c:pt>
                      <c:pt idx="3677">
                        <c:v>3722</c:v>
                      </c:pt>
                      <c:pt idx="3678">
                        <c:v>3731.5</c:v>
                      </c:pt>
                      <c:pt idx="3679">
                        <c:v>3725.1</c:v>
                      </c:pt>
                      <c:pt idx="3680">
                        <c:v>3718.6</c:v>
                      </c:pt>
                      <c:pt idx="3681">
                        <c:v>3713.8</c:v>
                      </c:pt>
                      <c:pt idx="3682">
                        <c:v>3714.8</c:v>
                      </c:pt>
                      <c:pt idx="3683">
                        <c:v>3719.1</c:v>
                      </c:pt>
                      <c:pt idx="3684">
                        <c:v>3709.1</c:v>
                      </c:pt>
                      <c:pt idx="3685">
                        <c:v>3700.7</c:v>
                      </c:pt>
                      <c:pt idx="3686">
                        <c:v>3703.8</c:v>
                      </c:pt>
                      <c:pt idx="3687">
                        <c:v>3699.4</c:v>
                      </c:pt>
                      <c:pt idx="3688">
                        <c:v>3706.9</c:v>
                      </c:pt>
                      <c:pt idx="3689">
                        <c:v>3707.6</c:v>
                      </c:pt>
                      <c:pt idx="3690">
                        <c:v>3710.9</c:v>
                      </c:pt>
                      <c:pt idx="3691">
                        <c:v>3697.1</c:v>
                      </c:pt>
                      <c:pt idx="3692">
                        <c:v>3693.4</c:v>
                      </c:pt>
                      <c:pt idx="3693">
                        <c:v>3710.9</c:v>
                      </c:pt>
                      <c:pt idx="3694">
                        <c:v>3725.5</c:v>
                      </c:pt>
                      <c:pt idx="3695">
                        <c:v>3728.1</c:v>
                      </c:pt>
                      <c:pt idx="3696">
                        <c:v>3720.3</c:v>
                      </c:pt>
                      <c:pt idx="3697">
                        <c:v>3709.9</c:v>
                      </c:pt>
                      <c:pt idx="3698">
                        <c:v>3701</c:v>
                      </c:pt>
                      <c:pt idx="3699">
                        <c:v>3693.8</c:v>
                      </c:pt>
                      <c:pt idx="3700">
                        <c:v>3690.7</c:v>
                      </c:pt>
                      <c:pt idx="3701">
                        <c:v>3691.1</c:v>
                      </c:pt>
                      <c:pt idx="3702">
                        <c:v>3683.3</c:v>
                      </c:pt>
                      <c:pt idx="3703">
                        <c:v>3676.5</c:v>
                      </c:pt>
                      <c:pt idx="3704">
                        <c:v>3676.1</c:v>
                      </c:pt>
                      <c:pt idx="3705">
                        <c:v>3675.4</c:v>
                      </c:pt>
                      <c:pt idx="3706">
                        <c:v>3665.4</c:v>
                      </c:pt>
                      <c:pt idx="3707">
                        <c:v>3665.2</c:v>
                      </c:pt>
                      <c:pt idx="3708">
                        <c:v>3665.9</c:v>
                      </c:pt>
                      <c:pt idx="3709">
                        <c:v>3668.4</c:v>
                      </c:pt>
                      <c:pt idx="3710">
                        <c:v>3668.2</c:v>
                      </c:pt>
                      <c:pt idx="3711">
                        <c:v>3666.2</c:v>
                      </c:pt>
                      <c:pt idx="3712">
                        <c:v>3665.8</c:v>
                      </c:pt>
                      <c:pt idx="3713">
                        <c:v>3666.2</c:v>
                      </c:pt>
                      <c:pt idx="3714">
                        <c:v>3670.2</c:v>
                      </c:pt>
                      <c:pt idx="3715">
                        <c:v>3666.6</c:v>
                      </c:pt>
                      <c:pt idx="3716">
                        <c:v>3672.8</c:v>
                      </c:pt>
                      <c:pt idx="3717">
                        <c:v>3671.2</c:v>
                      </c:pt>
                      <c:pt idx="3718">
                        <c:v>3669.8</c:v>
                      </c:pt>
                      <c:pt idx="3719">
                        <c:v>3662.9</c:v>
                      </c:pt>
                      <c:pt idx="3720">
                        <c:v>3657</c:v>
                      </c:pt>
                      <c:pt idx="3721">
                        <c:v>3655.8</c:v>
                      </c:pt>
                      <c:pt idx="3722">
                        <c:v>3661.2</c:v>
                      </c:pt>
                      <c:pt idx="3723">
                        <c:v>3666</c:v>
                      </c:pt>
                      <c:pt idx="3724">
                        <c:v>3665</c:v>
                      </c:pt>
                      <c:pt idx="3725">
                        <c:v>3671.4</c:v>
                      </c:pt>
                      <c:pt idx="3726">
                        <c:v>3671.2</c:v>
                      </c:pt>
                      <c:pt idx="3727">
                        <c:v>3673.3</c:v>
                      </c:pt>
                      <c:pt idx="3728">
                        <c:v>3684.6</c:v>
                      </c:pt>
                      <c:pt idx="3729">
                        <c:v>3679</c:v>
                      </c:pt>
                      <c:pt idx="3730">
                        <c:v>3679.5</c:v>
                      </c:pt>
                      <c:pt idx="3731">
                        <c:v>3687.2</c:v>
                      </c:pt>
                      <c:pt idx="3732">
                        <c:v>3690.4</c:v>
                      </c:pt>
                      <c:pt idx="3733">
                        <c:v>3684.3</c:v>
                      </c:pt>
                      <c:pt idx="3734">
                        <c:v>3694.4</c:v>
                      </c:pt>
                      <c:pt idx="3735">
                        <c:v>3696</c:v>
                      </c:pt>
                      <c:pt idx="3736">
                        <c:v>3705.7</c:v>
                      </c:pt>
                      <c:pt idx="3737">
                        <c:v>3704.5</c:v>
                      </c:pt>
                      <c:pt idx="3738">
                        <c:v>3702</c:v>
                      </c:pt>
                      <c:pt idx="3739">
                        <c:v>3702.4</c:v>
                      </c:pt>
                      <c:pt idx="3740">
                        <c:v>3705.5</c:v>
                      </c:pt>
                      <c:pt idx="3741">
                        <c:v>3703.3</c:v>
                      </c:pt>
                      <c:pt idx="3742">
                        <c:v>3701.6</c:v>
                      </c:pt>
                      <c:pt idx="3743">
                        <c:v>3698.8</c:v>
                      </c:pt>
                      <c:pt idx="3744">
                        <c:v>3705.6</c:v>
                      </c:pt>
                      <c:pt idx="3745">
                        <c:v>3705.3</c:v>
                      </c:pt>
                      <c:pt idx="3746">
                        <c:v>3698.4</c:v>
                      </c:pt>
                      <c:pt idx="3747">
                        <c:v>3699.8</c:v>
                      </c:pt>
                      <c:pt idx="3748">
                        <c:v>3707.5</c:v>
                      </c:pt>
                      <c:pt idx="3749">
                        <c:v>3701.3</c:v>
                      </c:pt>
                      <c:pt idx="3750">
                        <c:v>3705.8</c:v>
                      </c:pt>
                      <c:pt idx="3751">
                        <c:v>3690.7</c:v>
                      </c:pt>
                      <c:pt idx="3752">
                        <c:v>3694.7</c:v>
                      </c:pt>
                      <c:pt idx="3753">
                        <c:v>3703.8</c:v>
                      </c:pt>
                      <c:pt idx="3754">
                        <c:v>3705.4</c:v>
                      </c:pt>
                      <c:pt idx="3755">
                        <c:v>3694.1</c:v>
                      </c:pt>
                      <c:pt idx="3756">
                        <c:v>3695.1</c:v>
                      </c:pt>
                      <c:pt idx="3757">
                        <c:v>3692.7</c:v>
                      </c:pt>
                      <c:pt idx="3758">
                        <c:v>3686.9</c:v>
                      </c:pt>
                      <c:pt idx="3759">
                        <c:v>3688.1</c:v>
                      </c:pt>
                      <c:pt idx="3760">
                        <c:v>3685.8</c:v>
                      </c:pt>
                      <c:pt idx="3761">
                        <c:v>3685.9</c:v>
                      </c:pt>
                      <c:pt idx="3762">
                        <c:v>3690.8</c:v>
                      </c:pt>
                      <c:pt idx="3763">
                        <c:v>3684.8</c:v>
                      </c:pt>
                      <c:pt idx="3764">
                        <c:v>3686.9</c:v>
                      </c:pt>
                      <c:pt idx="3765">
                        <c:v>3693.2</c:v>
                      </c:pt>
                      <c:pt idx="3766">
                        <c:v>3692</c:v>
                      </c:pt>
                      <c:pt idx="3767">
                        <c:v>3691.1</c:v>
                      </c:pt>
                      <c:pt idx="3768">
                        <c:v>3680.2</c:v>
                      </c:pt>
                      <c:pt idx="3769">
                        <c:v>3673.5</c:v>
                      </c:pt>
                      <c:pt idx="3770">
                        <c:v>3670.9</c:v>
                      </c:pt>
                      <c:pt idx="3771">
                        <c:v>3665.3</c:v>
                      </c:pt>
                      <c:pt idx="3772">
                        <c:v>3673.2</c:v>
                      </c:pt>
                      <c:pt idx="3773">
                        <c:v>3670.7</c:v>
                      </c:pt>
                      <c:pt idx="3774">
                        <c:v>3673.5</c:v>
                      </c:pt>
                      <c:pt idx="3775">
                        <c:v>3678.8</c:v>
                      </c:pt>
                      <c:pt idx="3776">
                        <c:v>3678.4</c:v>
                      </c:pt>
                      <c:pt idx="3777">
                        <c:v>3685.1</c:v>
                      </c:pt>
                      <c:pt idx="3778">
                        <c:v>3687.2</c:v>
                      </c:pt>
                      <c:pt idx="3779">
                        <c:v>3680.3</c:v>
                      </c:pt>
                      <c:pt idx="3780">
                        <c:v>3684.2</c:v>
                      </c:pt>
                      <c:pt idx="3781">
                        <c:v>3672.4</c:v>
                      </c:pt>
                      <c:pt idx="3782">
                        <c:v>3676.4</c:v>
                      </c:pt>
                      <c:pt idx="3783">
                        <c:v>3682</c:v>
                      </c:pt>
                      <c:pt idx="3784">
                        <c:v>3677.3</c:v>
                      </c:pt>
                      <c:pt idx="3785">
                        <c:v>3684</c:v>
                      </c:pt>
                      <c:pt idx="3786">
                        <c:v>3675.7</c:v>
                      </c:pt>
                      <c:pt idx="3787">
                        <c:v>3677.3</c:v>
                      </c:pt>
                      <c:pt idx="3788">
                        <c:v>3684.8</c:v>
                      </c:pt>
                      <c:pt idx="3789">
                        <c:v>3686</c:v>
                      </c:pt>
                      <c:pt idx="3790">
                        <c:v>3682.9</c:v>
                      </c:pt>
                      <c:pt idx="3791">
                        <c:v>3677.7</c:v>
                      </c:pt>
                      <c:pt idx="3792">
                        <c:v>3679.7</c:v>
                      </c:pt>
                      <c:pt idx="3793">
                        <c:v>3686</c:v>
                      </c:pt>
                      <c:pt idx="3794">
                        <c:v>3686.9</c:v>
                      </c:pt>
                      <c:pt idx="3795">
                        <c:v>3679.8</c:v>
                      </c:pt>
                      <c:pt idx="3796">
                        <c:v>3676.9</c:v>
                      </c:pt>
                      <c:pt idx="3797">
                        <c:v>3683.9</c:v>
                      </c:pt>
                      <c:pt idx="3798">
                        <c:v>3680</c:v>
                      </c:pt>
                      <c:pt idx="3799">
                        <c:v>3679.6</c:v>
                      </c:pt>
                      <c:pt idx="3800">
                        <c:v>3679</c:v>
                      </c:pt>
                      <c:pt idx="3801">
                        <c:v>3682.3</c:v>
                      </c:pt>
                      <c:pt idx="3802">
                        <c:v>3682.9</c:v>
                      </c:pt>
                      <c:pt idx="3803">
                        <c:v>3687.7</c:v>
                      </c:pt>
                      <c:pt idx="3804">
                        <c:v>3681.6</c:v>
                      </c:pt>
                      <c:pt idx="3805">
                        <c:v>3682.5</c:v>
                      </c:pt>
                      <c:pt idx="3806">
                        <c:v>3689.9</c:v>
                      </c:pt>
                      <c:pt idx="3807">
                        <c:v>3684.8</c:v>
                      </c:pt>
                      <c:pt idx="3808">
                        <c:v>3685.9</c:v>
                      </c:pt>
                      <c:pt idx="3809">
                        <c:v>3677.8</c:v>
                      </c:pt>
                      <c:pt idx="3810">
                        <c:v>3682.7</c:v>
                      </c:pt>
                      <c:pt idx="3811">
                        <c:v>3685.6</c:v>
                      </c:pt>
                      <c:pt idx="3812">
                        <c:v>3684.2</c:v>
                      </c:pt>
                      <c:pt idx="3813">
                        <c:v>3681.8</c:v>
                      </c:pt>
                      <c:pt idx="3814">
                        <c:v>3683.2</c:v>
                      </c:pt>
                      <c:pt idx="3815">
                        <c:v>3679.9</c:v>
                      </c:pt>
                      <c:pt idx="3816">
                        <c:v>3684.4</c:v>
                      </c:pt>
                      <c:pt idx="3817">
                        <c:v>3682.8</c:v>
                      </c:pt>
                      <c:pt idx="3818">
                        <c:v>3687.4</c:v>
                      </c:pt>
                      <c:pt idx="3819">
                        <c:v>3689.9</c:v>
                      </c:pt>
                      <c:pt idx="3820">
                        <c:v>3686.3</c:v>
                      </c:pt>
                      <c:pt idx="3821">
                        <c:v>3686.4</c:v>
                      </c:pt>
                      <c:pt idx="3822">
                        <c:v>3686</c:v>
                      </c:pt>
                      <c:pt idx="3823">
                        <c:v>3686.4</c:v>
                      </c:pt>
                      <c:pt idx="3824">
                        <c:v>3695.9</c:v>
                      </c:pt>
                      <c:pt idx="3825">
                        <c:v>3692.7</c:v>
                      </c:pt>
                      <c:pt idx="3826">
                        <c:v>3693.6</c:v>
                      </c:pt>
                      <c:pt idx="3827">
                        <c:v>3687.3</c:v>
                      </c:pt>
                      <c:pt idx="3828">
                        <c:v>3685.6</c:v>
                      </c:pt>
                      <c:pt idx="3829">
                        <c:v>3690.5</c:v>
                      </c:pt>
                      <c:pt idx="3830">
                        <c:v>3692.3</c:v>
                      </c:pt>
                      <c:pt idx="3831">
                        <c:v>3691.8</c:v>
                      </c:pt>
                      <c:pt idx="3832">
                        <c:v>3698.8</c:v>
                      </c:pt>
                      <c:pt idx="3833">
                        <c:v>3711.2</c:v>
                      </c:pt>
                      <c:pt idx="3834">
                        <c:v>3713</c:v>
                      </c:pt>
                      <c:pt idx="3835">
                        <c:v>3708.6</c:v>
                      </c:pt>
                      <c:pt idx="3836">
                        <c:v>3709.8</c:v>
                      </c:pt>
                      <c:pt idx="3837">
                        <c:v>3705.5</c:v>
                      </c:pt>
                      <c:pt idx="3838">
                        <c:v>3708.2</c:v>
                      </c:pt>
                      <c:pt idx="3839">
                        <c:v>3713.2</c:v>
                      </c:pt>
                      <c:pt idx="3840">
                        <c:v>3715</c:v>
                      </c:pt>
                      <c:pt idx="3841">
                        <c:v>3715.2</c:v>
                      </c:pt>
                      <c:pt idx="3842">
                        <c:v>3714.7</c:v>
                      </c:pt>
                      <c:pt idx="3843">
                        <c:v>3707.3</c:v>
                      </c:pt>
                      <c:pt idx="3844">
                        <c:v>3702.5</c:v>
                      </c:pt>
                      <c:pt idx="3845">
                        <c:v>3705.9</c:v>
                      </c:pt>
                      <c:pt idx="3846">
                        <c:v>3707.8</c:v>
                      </c:pt>
                      <c:pt idx="3847">
                        <c:v>3715.7</c:v>
                      </c:pt>
                      <c:pt idx="3848">
                        <c:v>3711.2</c:v>
                      </c:pt>
                      <c:pt idx="3849">
                        <c:v>3706.7</c:v>
                      </c:pt>
                      <c:pt idx="3850">
                        <c:v>3705.7</c:v>
                      </c:pt>
                      <c:pt idx="3851">
                        <c:v>3704.7</c:v>
                      </c:pt>
                      <c:pt idx="3852">
                        <c:v>3707.2</c:v>
                      </c:pt>
                      <c:pt idx="3853">
                        <c:v>3711.4</c:v>
                      </c:pt>
                      <c:pt idx="3854">
                        <c:v>3714.5</c:v>
                      </c:pt>
                      <c:pt idx="3855">
                        <c:v>3712.9</c:v>
                      </c:pt>
                      <c:pt idx="3856">
                        <c:v>3710</c:v>
                      </c:pt>
                      <c:pt idx="3857">
                        <c:v>3704.1</c:v>
                      </c:pt>
                      <c:pt idx="3858">
                        <c:v>3694.5</c:v>
                      </c:pt>
                      <c:pt idx="3859">
                        <c:v>3688.8</c:v>
                      </c:pt>
                      <c:pt idx="3860">
                        <c:v>3691.2</c:v>
                      </c:pt>
                      <c:pt idx="3861">
                        <c:v>3690</c:v>
                      </c:pt>
                      <c:pt idx="3862">
                        <c:v>3692.9</c:v>
                      </c:pt>
                      <c:pt idx="3863">
                        <c:v>3694.2</c:v>
                      </c:pt>
                      <c:pt idx="3864">
                        <c:v>3697.2</c:v>
                      </c:pt>
                      <c:pt idx="3865">
                        <c:v>3696.5</c:v>
                      </c:pt>
                      <c:pt idx="3866">
                        <c:v>3695.7</c:v>
                      </c:pt>
                      <c:pt idx="3867">
                        <c:v>3704.1</c:v>
                      </c:pt>
                      <c:pt idx="3868">
                        <c:v>3700.1</c:v>
                      </c:pt>
                      <c:pt idx="3869">
                        <c:v>3699.8</c:v>
                      </c:pt>
                      <c:pt idx="3870">
                        <c:v>3699</c:v>
                      </c:pt>
                      <c:pt idx="3871">
                        <c:v>3698.5</c:v>
                      </c:pt>
                      <c:pt idx="3872">
                        <c:v>3699.3</c:v>
                      </c:pt>
                      <c:pt idx="3873">
                        <c:v>3709.3</c:v>
                      </c:pt>
                      <c:pt idx="3874">
                        <c:v>3717.5</c:v>
                      </c:pt>
                      <c:pt idx="3875">
                        <c:v>3712.9</c:v>
                      </c:pt>
                      <c:pt idx="3876">
                        <c:v>3702.3</c:v>
                      </c:pt>
                      <c:pt idx="3877">
                        <c:v>3694.4</c:v>
                      </c:pt>
                      <c:pt idx="3878">
                        <c:v>3690.1</c:v>
                      </c:pt>
                      <c:pt idx="3879">
                        <c:v>3684.8</c:v>
                      </c:pt>
                      <c:pt idx="3880">
                        <c:v>3677.6</c:v>
                      </c:pt>
                      <c:pt idx="3881">
                        <c:v>3678</c:v>
                      </c:pt>
                      <c:pt idx="3882">
                        <c:v>3675.5</c:v>
                      </c:pt>
                      <c:pt idx="3883">
                        <c:v>3671.6</c:v>
                      </c:pt>
                      <c:pt idx="3884">
                        <c:v>3676.9</c:v>
                      </c:pt>
                      <c:pt idx="3885">
                        <c:v>3679.3</c:v>
                      </c:pt>
                      <c:pt idx="3886">
                        <c:v>3680.8</c:v>
                      </c:pt>
                      <c:pt idx="3887">
                        <c:v>3687.6</c:v>
                      </c:pt>
                      <c:pt idx="3888">
                        <c:v>3681.1</c:v>
                      </c:pt>
                      <c:pt idx="3889">
                        <c:v>3683.1</c:v>
                      </c:pt>
                      <c:pt idx="3890">
                        <c:v>3686.8</c:v>
                      </c:pt>
                      <c:pt idx="3891">
                        <c:v>3690</c:v>
                      </c:pt>
                      <c:pt idx="3892">
                        <c:v>3688.3</c:v>
                      </c:pt>
                      <c:pt idx="3893">
                        <c:v>3697.2</c:v>
                      </c:pt>
                      <c:pt idx="3894">
                        <c:v>3695.5</c:v>
                      </c:pt>
                      <c:pt idx="3895">
                        <c:v>3700.2</c:v>
                      </c:pt>
                      <c:pt idx="3896">
                        <c:v>3697</c:v>
                      </c:pt>
                      <c:pt idx="3897">
                        <c:v>3701</c:v>
                      </c:pt>
                      <c:pt idx="3898">
                        <c:v>3698.5</c:v>
                      </c:pt>
                      <c:pt idx="3899">
                        <c:v>3709.2</c:v>
                      </c:pt>
                      <c:pt idx="3900">
                        <c:v>3708.1</c:v>
                      </c:pt>
                      <c:pt idx="3901">
                        <c:v>3709.5</c:v>
                      </c:pt>
                      <c:pt idx="3902">
                        <c:v>3714.7</c:v>
                      </c:pt>
                      <c:pt idx="3903">
                        <c:v>3719.1</c:v>
                      </c:pt>
                      <c:pt idx="3904">
                        <c:v>3726.9</c:v>
                      </c:pt>
                      <c:pt idx="3905">
                        <c:v>3729.5</c:v>
                      </c:pt>
                      <c:pt idx="3906">
                        <c:v>3730.5</c:v>
                      </c:pt>
                      <c:pt idx="3907">
                        <c:v>3728.9</c:v>
                      </c:pt>
                      <c:pt idx="3908">
                        <c:v>3726.4</c:v>
                      </c:pt>
                      <c:pt idx="3909">
                        <c:v>3723.1</c:v>
                      </c:pt>
                      <c:pt idx="3910">
                        <c:v>3717.2</c:v>
                      </c:pt>
                      <c:pt idx="3911">
                        <c:v>3718.1</c:v>
                      </c:pt>
                      <c:pt idx="3912">
                        <c:v>3726.9</c:v>
                      </c:pt>
                      <c:pt idx="3913">
                        <c:v>3727.4</c:v>
                      </c:pt>
                      <c:pt idx="3914">
                        <c:v>3727</c:v>
                      </c:pt>
                      <c:pt idx="3915">
                        <c:v>3736.8</c:v>
                      </c:pt>
                      <c:pt idx="3916">
                        <c:v>3737.8</c:v>
                      </c:pt>
                      <c:pt idx="3917">
                        <c:v>3747</c:v>
                      </c:pt>
                      <c:pt idx="3918">
                        <c:v>3748.6</c:v>
                      </c:pt>
                      <c:pt idx="3919">
                        <c:v>3739.9</c:v>
                      </c:pt>
                      <c:pt idx="3920">
                        <c:v>3736.3</c:v>
                      </c:pt>
                      <c:pt idx="3921">
                        <c:v>3740.7</c:v>
                      </c:pt>
                      <c:pt idx="3922">
                        <c:v>3746.6</c:v>
                      </c:pt>
                      <c:pt idx="3923">
                        <c:v>3761.5</c:v>
                      </c:pt>
                      <c:pt idx="3924">
                        <c:v>3762.5</c:v>
                      </c:pt>
                      <c:pt idx="3925">
                        <c:v>3752.9</c:v>
                      </c:pt>
                      <c:pt idx="3926">
                        <c:v>3743.2</c:v>
                      </c:pt>
                      <c:pt idx="3927">
                        <c:v>3753.5</c:v>
                      </c:pt>
                      <c:pt idx="3928">
                        <c:v>3750.1</c:v>
                      </c:pt>
                      <c:pt idx="3929">
                        <c:v>3756.6</c:v>
                      </c:pt>
                      <c:pt idx="3930">
                        <c:v>3749.9</c:v>
                      </c:pt>
                      <c:pt idx="3931">
                        <c:v>3737.4</c:v>
                      </c:pt>
                      <c:pt idx="3932">
                        <c:v>3738.2</c:v>
                      </c:pt>
                      <c:pt idx="3933">
                        <c:v>3723.6</c:v>
                      </c:pt>
                      <c:pt idx="3934">
                        <c:v>3718.3</c:v>
                      </c:pt>
                      <c:pt idx="3935">
                        <c:v>3715.2</c:v>
                      </c:pt>
                      <c:pt idx="3936">
                        <c:v>3725.2</c:v>
                      </c:pt>
                      <c:pt idx="3937">
                        <c:v>3742.6</c:v>
                      </c:pt>
                      <c:pt idx="3938">
                        <c:v>3739.2</c:v>
                      </c:pt>
                      <c:pt idx="3939">
                        <c:v>3744.9</c:v>
                      </c:pt>
                      <c:pt idx="3940">
                        <c:v>3741.9</c:v>
                      </c:pt>
                      <c:pt idx="3941">
                        <c:v>3746.9</c:v>
                      </c:pt>
                      <c:pt idx="3942">
                        <c:v>3753.5</c:v>
                      </c:pt>
                      <c:pt idx="3943">
                        <c:v>3757.6</c:v>
                      </c:pt>
                      <c:pt idx="3944">
                        <c:v>3744.3</c:v>
                      </c:pt>
                      <c:pt idx="3945">
                        <c:v>3736.6</c:v>
                      </c:pt>
                      <c:pt idx="3946">
                        <c:v>3747.1</c:v>
                      </c:pt>
                      <c:pt idx="3947">
                        <c:v>3755.1</c:v>
                      </c:pt>
                      <c:pt idx="3948">
                        <c:v>3749.2</c:v>
                      </c:pt>
                      <c:pt idx="3949">
                        <c:v>3746.7</c:v>
                      </c:pt>
                      <c:pt idx="3950">
                        <c:v>3747.3</c:v>
                      </c:pt>
                      <c:pt idx="3951">
                        <c:v>3747.1</c:v>
                      </c:pt>
                      <c:pt idx="3952">
                        <c:v>3749.1</c:v>
                      </c:pt>
                      <c:pt idx="3953">
                        <c:v>3746.7</c:v>
                      </c:pt>
                      <c:pt idx="3954">
                        <c:v>3745</c:v>
                      </c:pt>
                      <c:pt idx="3955">
                        <c:v>3749.5</c:v>
                      </c:pt>
                      <c:pt idx="3956">
                        <c:v>3762.7</c:v>
                      </c:pt>
                      <c:pt idx="3957">
                        <c:v>3764</c:v>
                      </c:pt>
                      <c:pt idx="3958">
                        <c:v>3753.3</c:v>
                      </c:pt>
                      <c:pt idx="3959">
                        <c:v>3766.1</c:v>
                      </c:pt>
                      <c:pt idx="3960">
                        <c:v>3765.2</c:v>
                      </c:pt>
                      <c:pt idx="3961">
                        <c:v>3770.4</c:v>
                      </c:pt>
                      <c:pt idx="3962">
                        <c:v>3777.4</c:v>
                      </c:pt>
                      <c:pt idx="3963">
                        <c:v>3783.1</c:v>
                      </c:pt>
                      <c:pt idx="3964">
                        <c:v>3774.7</c:v>
                      </c:pt>
                      <c:pt idx="3965">
                        <c:v>3776.6</c:v>
                      </c:pt>
                      <c:pt idx="3966">
                        <c:v>3770</c:v>
                      </c:pt>
                      <c:pt idx="3967">
                        <c:v>3778.3</c:v>
                      </c:pt>
                      <c:pt idx="3968">
                        <c:v>3769.9</c:v>
                      </c:pt>
                      <c:pt idx="3969">
                        <c:v>3774</c:v>
                      </c:pt>
                      <c:pt idx="3970">
                        <c:v>3780.3</c:v>
                      </c:pt>
                      <c:pt idx="3971">
                        <c:v>3781.6</c:v>
                      </c:pt>
                      <c:pt idx="3972">
                        <c:v>3772.9</c:v>
                      </c:pt>
                      <c:pt idx="3973">
                        <c:v>3782.4</c:v>
                      </c:pt>
                      <c:pt idx="3974">
                        <c:v>3785.6</c:v>
                      </c:pt>
                      <c:pt idx="3975">
                        <c:v>3784.6</c:v>
                      </c:pt>
                      <c:pt idx="3976">
                        <c:v>3777.7</c:v>
                      </c:pt>
                      <c:pt idx="3977">
                        <c:v>3786.7</c:v>
                      </c:pt>
                      <c:pt idx="3978">
                        <c:v>3784.5</c:v>
                      </c:pt>
                      <c:pt idx="3979">
                        <c:v>3782.9</c:v>
                      </c:pt>
                      <c:pt idx="3980">
                        <c:v>3784.7</c:v>
                      </c:pt>
                      <c:pt idx="3981">
                        <c:v>3786</c:v>
                      </c:pt>
                      <c:pt idx="3982">
                        <c:v>3783.1</c:v>
                      </c:pt>
                      <c:pt idx="3983">
                        <c:v>3794.8</c:v>
                      </c:pt>
                      <c:pt idx="3984">
                        <c:v>3784.4</c:v>
                      </c:pt>
                      <c:pt idx="3985">
                        <c:v>3786.5</c:v>
                      </c:pt>
                      <c:pt idx="3986">
                        <c:v>3782.9</c:v>
                      </c:pt>
                      <c:pt idx="3987">
                        <c:v>3780.7</c:v>
                      </c:pt>
                      <c:pt idx="3988">
                        <c:v>3785.1</c:v>
                      </c:pt>
                      <c:pt idx="3989">
                        <c:v>3788.6</c:v>
                      </c:pt>
                      <c:pt idx="3990">
                        <c:v>3790.1</c:v>
                      </c:pt>
                      <c:pt idx="3991">
                        <c:v>3799.6</c:v>
                      </c:pt>
                      <c:pt idx="3992">
                        <c:v>3801.7</c:v>
                      </c:pt>
                      <c:pt idx="3993">
                        <c:v>3804.5</c:v>
                      </c:pt>
                      <c:pt idx="3994">
                        <c:v>3802.5</c:v>
                      </c:pt>
                      <c:pt idx="3995">
                        <c:v>3804.1</c:v>
                      </c:pt>
                      <c:pt idx="3996">
                        <c:v>3813.2</c:v>
                      </c:pt>
                      <c:pt idx="3997">
                        <c:v>3813.5</c:v>
                      </c:pt>
                      <c:pt idx="3998">
                        <c:v>3818.1</c:v>
                      </c:pt>
                      <c:pt idx="3999">
                        <c:v>3818.4</c:v>
                      </c:pt>
                      <c:pt idx="4000">
                        <c:v>3822.6</c:v>
                      </c:pt>
                      <c:pt idx="4001">
                        <c:v>3828.2</c:v>
                      </c:pt>
                      <c:pt idx="4002">
                        <c:v>3825.1</c:v>
                      </c:pt>
                      <c:pt idx="4003">
                        <c:v>3827.6</c:v>
                      </c:pt>
                      <c:pt idx="4004">
                        <c:v>3840.5</c:v>
                      </c:pt>
                      <c:pt idx="4005">
                        <c:v>3839.7</c:v>
                      </c:pt>
                      <c:pt idx="4006">
                        <c:v>3837.4</c:v>
                      </c:pt>
                      <c:pt idx="4007">
                        <c:v>3840.1</c:v>
                      </c:pt>
                      <c:pt idx="4008">
                        <c:v>3835.7</c:v>
                      </c:pt>
                      <c:pt idx="4009">
                        <c:v>3842.2</c:v>
                      </c:pt>
                      <c:pt idx="4010">
                        <c:v>3839.6</c:v>
                      </c:pt>
                      <c:pt idx="4011">
                        <c:v>3842.3</c:v>
                      </c:pt>
                      <c:pt idx="4012">
                        <c:v>3833</c:v>
                      </c:pt>
                      <c:pt idx="4013">
                        <c:v>3840.7</c:v>
                      </c:pt>
                      <c:pt idx="4014">
                        <c:v>3838.6</c:v>
                      </c:pt>
                      <c:pt idx="4015">
                        <c:v>3840.4</c:v>
                      </c:pt>
                      <c:pt idx="4016">
                        <c:v>3836</c:v>
                      </c:pt>
                      <c:pt idx="4017">
                        <c:v>3826.9</c:v>
                      </c:pt>
                      <c:pt idx="4018">
                        <c:v>3824.6</c:v>
                      </c:pt>
                      <c:pt idx="4019">
                        <c:v>3823.3</c:v>
                      </c:pt>
                      <c:pt idx="4020">
                        <c:v>3824.2</c:v>
                      </c:pt>
                      <c:pt idx="4021">
                        <c:v>3812.8</c:v>
                      </c:pt>
                      <c:pt idx="4022">
                        <c:v>3815.3</c:v>
                      </c:pt>
                      <c:pt idx="4023">
                        <c:v>3819.8</c:v>
                      </c:pt>
                      <c:pt idx="4024">
                        <c:v>3817.3</c:v>
                      </c:pt>
                      <c:pt idx="4025">
                        <c:v>3824.8</c:v>
                      </c:pt>
                      <c:pt idx="4026">
                        <c:v>3813.7</c:v>
                      </c:pt>
                      <c:pt idx="4027">
                        <c:v>3813.7</c:v>
                      </c:pt>
                      <c:pt idx="4028">
                        <c:v>3815</c:v>
                      </c:pt>
                      <c:pt idx="4029">
                        <c:v>3814.6</c:v>
                      </c:pt>
                      <c:pt idx="4030">
                        <c:v>3811.9</c:v>
                      </c:pt>
                      <c:pt idx="4031">
                        <c:v>3815.7</c:v>
                      </c:pt>
                      <c:pt idx="4032">
                        <c:v>3814.1</c:v>
                      </c:pt>
                      <c:pt idx="4033">
                        <c:v>3819.4</c:v>
                      </c:pt>
                      <c:pt idx="4034">
                        <c:v>3826.7</c:v>
                      </c:pt>
                      <c:pt idx="4035">
                        <c:v>3830</c:v>
                      </c:pt>
                      <c:pt idx="4036">
                        <c:v>3828.2</c:v>
                      </c:pt>
                      <c:pt idx="4037">
                        <c:v>3834.5</c:v>
                      </c:pt>
                      <c:pt idx="4038">
                        <c:v>3838.5</c:v>
                      </c:pt>
                      <c:pt idx="4039">
                        <c:v>3843.1</c:v>
                      </c:pt>
                      <c:pt idx="4040">
                        <c:v>3839</c:v>
                      </c:pt>
                      <c:pt idx="4041">
                        <c:v>3838.8</c:v>
                      </c:pt>
                      <c:pt idx="4042">
                        <c:v>3841.8</c:v>
                      </c:pt>
                      <c:pt idx="4043">
                        <c:v>3843.1</c:v>
                      </c:pt>
                      <c:pt idx="4044">
                        <c:v>3846.9</c:v>
                      </c:pt>
                      <c:pt idx="4045">
                        <c:v>3860.1</c:v>
                      </c:pt>
                      <c:pt idx="4046">
                        <c:v>3862.5</c:v>
                      </c:pt>
                      <c:pt idx="4047">
                        <c:v>3869.4</c:v>
                      </c:pt>
                      <c:pt idx="4048">
                        <c:v>3859.8</c:v>
                      </c:pt>
                      <c:pt idx="4049">
                        <c:v>3860.7</c:v>
                      </c:pt>
                      <c:pt idx="4050">
                        <c:v>3859</c:v>
                      </c:pt>
                      <c:pt idx="4051">
                        <c:v>3860</c:v>
                      </c:pt>
                      <c:pt idx="4052">
                        <c:v>3860.9</c:v>
                      </c:pt>
                      <c:pt idx="4053">
                        <c:v>3867.2</c:v>
                      </c:pt>
                      <c:pt idx="4054">
                        <c:v>3863.6</c:v>
                      </c:pt>
                      <c:pt idx="4055">
                        <c:v>3851.1</c:v>
                      </c:pt>
                      <c:pt idx="4056">
                        <c:v>3850.4</c:v>
                      </c:pt>
                      <c:pt idx="4057">
                        <c:v>3856.1</c:v>
                      </c:pt>
                      <c:pt idx="4058">
                        <c:v>3861.9</c:v>
                      </c:pt>
                      <c:pt idx="4059">
                        <c:v>3858.9</c:v>
                      </c:pt>
                      <c:pt idx="4060">
                        <c:v>3857.6</c:v>
                      </c:pt>
                      <c:pt idx="4061">
                        <c:v>3863.9</c:v>
                      </c:pt>
                      <c:pt idx="4062">
                        <c:v>3864.5</c:v>
                      </c:pt>
                      <c:pt idx="4063">
                        <c:v>3863.5</c:v>
                      </c:pt>
                      <c:pt idx="4064">
                        <c:v>3863.4</c:v>
                      </c:pt>
                      <c:pt idx="4065">
                        <c:v>3863.4</c:v>
                      </c:pt>
                      <c:pt idx="4066">
                        <c:v>3861</c:v>
                      </c:pt>
                      <c:pt idx="4067">
                        <c:v>3859.8</c:v>
                      </c:pt>
                      <c:pt idx="4068">
                        <c:v>3860.3</c:v>
                      </c:pt>
                      <c:pt idx="4069">
                        <c:v>3861.5</c:v>
                      </c:pt>
                      <c:pt idx="4070">
                        <c:v>3859.5</c:v>
                      </c:pt>
                      <c:pt idx="4071">
                        <c:v>3862.3</c:v>
                      </c:pt>
                      <c:pt idx="4072">
                        <c:v>3861</c:v>
                      </c:pt>
                      <c:pt idx="4073">
                        <c:v>3861.7</c:v>
                      </c:pt>
                      <c:pt idx="4074">
                        <c:v>3868.3</c:v>
                      </c:pt>
                      <c:pt idx="4075">
                        <c:v>3872.6</c:v>
                      </c:pt>
                      <c:pt idx="4076">
                        <c:v>3876.2</c:v>
                      </c:pt>
                      <c:pt idx="4077">
                        <c:v>3876.9</c:v>
                      </c:pt>
                      <c:pt idx="4078">
                        <c:v>3880.8</c:v>
                      </c:pt>
                      <c:pt idx="4079">
                        <c:v>3868.2</c:v>
                      </c:pt>
                      <c:pt idx="4080">
                        <c:v>3866.1</c:v>
                      </c:pt>
                      <c:pt idx="4081">
                        <c:v>3868.6</c:v>
                      </c:pt>
                      <c:pt idx="4082">
                        <c:v>3872.4</c:v>
                      </c:pt>
                      <c:pt idx="4083">
                        <c:v>3874.2</c:v>
                      </c:pt>
                      <c:pt idx="4084">
                        <c:v>3878.9</c:v>
                      </c:pt>
                      <c:pt idx="4085">
                        <c:v>3886.6</c:v>
                      </c:pt>
                      <c:pt idx="4086">
                        <c:v>3877.9</c:v>
                      </c:pt>
                      <c:pt idx="4087">
                        <c:v>3896.3</c:v>
                      </c:pt>
                      <c:pt idx="4088">
                        <c:v>3882.7</c:v>
                      </c:pt>
                      <c:pt idx="4089">
                        <c:v>3894.4</c:v>
                      </c:pt>
                      <c:pt idx="4090">
                        <c:v>3894.3</c:v>
                      </c:pt>
                      <c:pt idx="4091">
                        <c:v>3897.1</c:v>
                      </c:pt>
                      <c:pt idx="4092">
                        <c:v>3901.6</c:v>
                      </c:pt>
                      <c:pt idx="4093">
                        <c:v>3913.5</c:v>
                      </c:pt>
                      <c:pt idx="4094">
                        <c:v>3913.4</c:v>
                      </c:pt>
                      <c:pt idx="4095">
                        <c:v>3906.3</c:v>
                      </c:pt>
                      <c:pt idx="4096">
                        <c:v>3913.6</c:v>
                      </c:pt>
                      <c:pt idx="4097">
                        <c:v>3915.9</c:v>
                      </c:pt>
                      <c:pt idx="4098">
                        <c:v>3912.8</c:v>
                      </c:pt>
                      <c:pt idx="4099">
                        <c:v>3904.2</c:v>
                      </c:pt>
                      <c:pt idx="4100">
                        <c:v>3910.1</c:v>
                      </c:pt>
                      <c:pt idx="4101">
                        <c:v>3913.9</c:v>
                      </c:pt>
                      <c:pt idx="4102">
                        <c:v>3913.2</c:v>
                      </c:pt>
                      <c:pt idx="4103">
                        <c:v>3916</c:v>
                      </c:pt>
                      <c:pt idx="4104">
                        <c:v>3915.1</c:v>
                      </c:pt>
                      <c:pt idx="4105">
                        <c:v>3905.6</c:v>
                      </c:pt>
                      <c:pt idx="4106">
                        <c:v>3898.6</c:v>
                      </c:pt>
                      <c:pt idx="4107">
                        <c:v>3902.7</c:v>
                      </c:pt>
                      <c:pt idx="4108">
                        <c:v>3900.4</c:v>
                      </c:pt>
                      <c:pt idx="4109">
                        <c:v>3898.8</c:v>
                      </c:pt>
                      <c:pt idx="4110">
                        <c:v>3896.9</c:v>
                      </c:pt>
                      <c:pt idx="4111">
                        <c:v>3880</c:v>
                      </c:pt>
                      <c:pt idx="4112">
                        <c:v>3884.6</c:v>
                      </c:pt>
                      <c:pt idx="4113">
                        <c:v>3890.2</c:v>
                      </c:pt>
                      <c:pt idx="4114">
                        <c:v>3884.3</c:v>
                      </c:pt>
                      <c:pt idx="4115">
                        <c:v>3882.5</c:v>
                      </c:pt>
                      <c:pt idx="4116">
                        <c:v>3878.8</c:v>
                      </c:pt>
                      <c:pt idx="4117">
                        <c:v>3872.8</c:v>
                      </c:pt>
                      <c:pt idx="4118">
                        <c:v>3871.8</c:v>
                      </c:pt>
                      <c:pt idx="4119">
                        <c:v>3870.1</c:v>
                      </c:pt>
                      <c:pt idx="4120">
                        <c:v>3870.2</c:v>
                      </c:pt>
                      <c:pt idx="4121">
                        <c:v>3872.8</c:v>
                      </c:pt>
                      <c:pt idx="4122">
                        <c:v>3861.5</c:v>
                      </c:pt>
                      <c:pt idx="4123">
                        <c:v>3866.3</c:v>
                      </c:pt>
                      <c:pt idx="4124">
                        <c:v>3866.8</c:v>
                      </c:pt>
                      <c:pt idx="4125">
                        <c:v>3853.5</c:v>
                      </c:pt>
                      <c:pt idx="4126">
                        <c:v>3857.6</c:v>
                      </c:pt>
                      <c:pt idx="4127">
                        <c:v>3863.6</c:v>
                      </c:pt>
                      <c:pt idx="4128">
                        <c:v>3863.1</c:v>
                      </c:pt>
                      <c:pt idx="4129">
                        <c:v>3859.2</c:v>
                      </c:pt>
                      <c:pt idx="4130">
                        <c:v>3862.4</c:v>
                      </c:pt>
                      <c:pt idx="4131">
                        <c:v>3857.3</c:v>
                      </c:pt>
                      <c:pt idx="4132">
                        <c:v>3868.9</c:v>
                      </c:pt>
                      <c:pt idx="4133">
                        <c:v>3860.2</c:v>
                      </c:pt>
                      <c:pt idx="4134">
                        <c:v>3871.6</c:v>
                      </c:pt>
                      <c:pt idx="4135">
                        <c:v>3872.7</c:v>
                      </c:pt>
                      <c:pt idx="4136">
                        <c:v>3870.5</c:v>
                      </c:pt>
                      <c:pt idx="4137">
                        <c:v>3869.9</c:v>
                      </c:pt>
                      <c:pt idx="4138">
                        <c:v>3874.6</c:v>
                      </c:pt>
                      <c:pt idx="4139">
                        <c:v>3876.2</c:v>
                      </c:pt>
                      <c:pt idx="4140">
                        <c:v>3879.9</c:v>
                      </c:pt>
                      <c:pt idx="4141">
                        <c:v>3879</c:v>
                      </c:pt>
                      <c:pt idx="4142">
                        <c:v>3876</c:v>
                      </c:pt>
                      <c:pt idx="4143">
                        <c:v>3875.6</c:v>
                      </c:pt>
                      <c:pt idx="4144">
                        <c:v>3878.1</c:v>
                      </c:pt>
                      <c:pt idx="4145">
                        <c:v>3881.7</c:v>
                      </c:pt>
                      <c:pt idx="4146">
                        <c:v>3890.2</c:v>
                      </c:pt>
                      <c:pt idx="4147">
                        <c:v>3884.1</c:v>
                      </c:pt>
                      <c:pt idx="4148">
                        <c:v>3875.2</c:v>
                      </c:pt>
                      <c:pt idx="4149">
                        <c:v>3883.6</c:v>
                      </c:pt>
                      <c:pt idx="4150">
                        <c:v>3882.7</c:v>
                      </c:pt>
                      <c:pt idx="4151">
                        <c:v>3882.7</c:v>
                      </c:pt>
                      <c:pt idx="4152">
                        <c:v>3886.9</c:v>
                      </c:pt>
                      <c:pt idx="4153">
                        <c:v>3879.7</c:v>
                      </c:pt>
                      <c:pt idx="4154">
                        <c:v>3886.2</c:v>
                      </c:pt>
                      <c:pt idx="4155">
                        <c:v>3883.1</c:v>
                      </c:pt>
                      <c:pt idx="4156">
                        <c:v>3892</c:v>
                      </c:pt>
                      <c:pt idx="4157">
                        <c:v>3886.3</c:v>
                      </c:pt>
                      <c:pt idx="4158">
                        <c:v>3896.1</c:v>
                      </c:pt>
                      <c:pt idx="4159">
                        <c:v>3894.1</c:v>
                      </c:pt>
                      <c:pt idx="4160">
                        <c:v>3896</c:v>
                      </c:pt>
                      <c:pt idx="4161">
                        <c:v>3900.5</c:v>
                      </c:pt>
                      <c:pt idx="4162">
                        <c:v>3893.2</c:v>
                      </c:pt>
                      <c:pt idx="4163">
                        <c:v>3903.5</c:v>
                      </c:pt>
                      <c:pt idx="4164">
                        <c:v>3902.6</c:v>
                      </c:pt>
                      <c:pt idx="4165">
                        <c:v>3906.2</c:v>
                      </c:pt>
                      <c:pt idx="4166">
                        <c:v>3896.7</c:v>
                      </c:pt>
                      <c:pt idx="4167">
                        <c:v>3901.4</c:v>
                      </c:pt>
                      <c:pt idx="4168">
                        <c:v>3903.4</c:v>
                      </c:pt>
                      <c:pt idx="4169">
                        <c:v>3905.3</c:v>
                      </c:pt>
                      <c:pt idx="4170">
                        <c:v>3908.1</c:v>
                      </c:pt>
                      <c:pt idx="4171">
                        <c:v>3902</c:v>
                      </c:pt>
                      <c:pt idx="4172">
                        <c:v>3906.3</c:v>
                      </c:pt>
                      <c:pt idx="4173">
                        <c:v>3911.4</c:v>
                      </c:pt>
                      <c:pt idx="4174">
                        <c:v>3909.4</c:v>
                      </c:pt>
                      <c:pt idx="4175">
                        <c:v>3911.6</c:v>
                      </c:pt>
                      <c:pt idx="4176">
                        <c:v>3915.5</c:v>
                      </c:pt>
                      <c:pt idx="4177">
                        <c:v>3906.5</c:v>
                      </c:pt>
                      <c:pt idx="4178">
                        <c:v>3914.4</c:v>
                      </c:pt>
                      <c:pt idx="4179">
                        <c:v>3909.3</c:v>
                      </c:pt>
                      <c:pt idx="4180">
                        <c:v>3901.6</c:v>
                      </c:pt>
                      <c:pt idx="4181">
                        <c:v>3908.1</c:v>
                      </c:pt>
                      <c:pt idx="4182">
                        <c:v>3902.9</c:v>
                      </c:pt>
                      <c:pt idx="4183">
                        <c:v>3912.8</c:v>
                      </c:pt>
                      <c:pt idx="4184">
                        <c:v>3914.3</c:v>
                      </c:pt>
                      <c:pt idx="4185">
                        <c:v>3908.5</c:v>
                      </c:pt>
                      <c:pt idx="4186">
                        <c:v>3908.6</c:v>
                      </c:pt>
                      <c:pt idx="4187">
                        <c:v>3905.1</c:v>
                      </c:pt>
                      <c:pt idx="4188">
                        <c:v>3901.6</c:v>
                      </c:pt>
                      <c:pt idx="4189">
                        <c:v>3910.2</c:v>
                      </c:pt>
                      <c:pt idx="4190">
                        <c:v>3916.8</c:v>
                      </c:pt>
                      <c:pt idx="4191">
                        <c:v>3903.8</c:v>
                      </c:pt>
                      <c:pt idx="4192">
                        <c:v>3912.8</c:v>
                      </c:pt>
                      <c:pt idx="4193">
                        <c:v>3917.9</c:v>
                      </c:pt>
                      <c:pt idx="4194">
                        <c:v>3909.9</c:v>
                      </c:pt>
                      <c:pt idx="4195">
                        <c:v>3909.3</c:v>
                      </c:pt>
                      <c:pt idx="4196">
                        <c:v>3917.5</c:v>
                      </c:pt>
                      <c:pt idx="4197">
                        <c:v>3902.4</c:v>
                      </c:pt>
                      <c:pt idx="4198">
                        <c:v>3922</c:v>
                      </c:pt>
                      <c:pt idx="4199">
                        <c:v>3913.5</c:v>
                      </c:pt>
                      <c:pt idx="4200">
                        <c:v>3917.5</c:v>
                      </c:pt>
                      <c:pt idx="4201">
                        <c:v>3917.9</c:v>
                      </c:pt>
                      <c:pt idx="4202">
                        <c:v>3920</c:v>
                      </c:pt>
                      <c:pt idx="4203">
                        <c:v>3922</c:v>
                      </c:pt>
                      <c:pt idx="4204">
                        <c:v>3917.3</c:v>
                      </c:pt>
                      <c:pt idx="4205">
                        <c:v>3924</c:v>
                      </c:pt>
                      <c:pt idx="4206">
                        <c:v>3926.7</c:v>
                      </c:pt>
                      <c:pt idx="4207">
                        <c:v>3923.7</c:v>
                      </c:pt>
                      <c:pt idx="4208">
                        <c:v>3917.3</c:v>
                      </c:pt>
                      <c:pt idx="4209">
                        <c:v>3920.5</c:v>
                      </c:pt>
                      <c:pt idx="4210">
                        <c:v>3916.1</c:v>
                      </c:pt>
                      <c:pt idx="4211">
                        <c:v>3928</c:v>
                      </c:pt>
                      <c:pt idx="4212">
                        <c:v>3919.8</c:v>
                      </c:pt>
                      <c:pt idx="4213">
                        <c:v>3934.4</c:v>
                      </c:pt>
                      <c:pt idx="4214">
                        <c:v>3925</c:v>
                      </c:pt>
                      <c:pt idx="4215">
                        <c:v>3925.5</c:v>
                      </c:pt>
                      <c:pt idx="4216">
                        <c:v>3929</c:v>
                      </c:pt>
                      <c:pt idx="4217">
                        <c:v>3934.2</c:v>
                      </c:pt>
                      <c:pt idx="4218">
                        <c:v>3937</c:v>
                      </c:pt>
                      <c:pt idx="4219">
                        <c:v>3929</c:v>
                      </c:pt>
                      <c:pt idx="4220">
                        <c:v>3921.8</c:v>
                      </c:pt>
                      <c:pt idx="4221">
                        <c:v>3928.5</c:v>
                      </c:pt>
                      <c:pt idx="4222">
                        <c:v>3929.2</c:v>
                      </c:pt>
                      <c:pt idx="4223">
                        <c:v>3938</c:v>
                      </c:pt>
                      <c:pt idx="4224">
                        <c:v>3938.2</c:v>
                      </c:pt>
                      <c:pt idx="4225">
                        <c:v>3937.5</c:v>
                      </c:pt>
                      <c:pt idx="4226">
                        <c:v>3935.8</c:v>
                      </c:pt>
                      <c:pt idx="4227">
                        <c:v>3946.5</c:v>
                      </c:pt>
                      <c:pt idx="4228">
                        <c:v>3943.4</c:v>
                      </c:pt>
                      <c:pt idx="4229">
                        <c:v>3941.4</c:v>
                      </c:pt>
                      <c:pt idx="4230">
                        <c:v>3943.3</c:v>
                      </c:pt>
                      <c:pt idx="4231">
                        <c:v>3945.2</c:v>
                      </c:pt>
                      <c:pt idx="4232">
                        <c:v>3948.9</c:v>
                      </c:pt>
                      <c:pt idx="4233">
                        <c:v>3960.1</c:v>
                      </c:pt>
                      <c:pt idx="4234">
                        <c:v>3953.5</c:v>
                      </c:pt>
                      <c:pt idx="4235">
                        <c:v>3949.1</c:v>
                      </c:pt>
                      <c:pt idx="4236">
                        <c:v>3943.9</c:v>
                      </c:pt>
                      <c:pt idx="4237">
                        <c:v>3940.7</c:v>
                      </c:pt>
                      <c:pt idx="4238">
                        <c:v>3947.1</c:v>
                      </c:pt>
                      <c:pt idx="4239">
                        <c:v>3950.2</c:v>
                      </c:pt>
                      <c:pt idx="4240">
                        <c:v>3947.5</c:v>
                      </c:pt>
                      <c:pt idx="4241">
                        <c:v>3955.2</c:v>
                      </c:pt>
                      <c:pt idx="4242">
                        <c:v>3952.7</c:v>
                      </c:pt>
                      <c:pt idx="4243">
                        <c:v>3947.1</c:v>
                      </c:pt>
                      <c:pt idx="4244">
                        <c:v>3943.5</c:v>
                      </c:pt>
                      <c:pt idx="4245">
                        <c:v>3956.5</c:v>
                      </c:pt>
                      <c:pt idx="4246">
                        <c:v>3948.9</c:v>
                      </c:pt>
                      <c:pt idx="4247">
                        <c:v>3950.4</c:v>
                      </c:pt>
                      <c:pt idx="4248">
                        <c:v>3950.9</c:v>
                      </c:pt>
                      <c:pt idx="4249">
                        <c:v>3953.6</c:v>
                      </c:pt>
                      <c:pt idx="4250">
                        <c:v>3953</c:v>
                      </c:pt>
                      <c:pt idx="4251">
                        <c:v>3952.3</c:v>
                      </c:pt>
                      <c:pt idx="4252">
                        <c:v>3955.1</c:v>
                      </c:pt>
                      <c:pt idx="4253">
                        <c:v>3956.2</c:v>
                      </c:pt>
                      <c:pt idx="4254">
                        <c:v>3951.9</c:v>
                      </c:pt>
                      <c:pt idx="4255">
                        <c:v>3953.6</c:v>
                      </c:pt>
                      <c:pt idx="4256">
                        <c:v>3951.2</c:v>
                      </c:pt>
                      <c:pt idx="4257">
                        <c:v>3950.2</c:v>
                      </c:pt>
                      <c:pt idx="4258">
                        <c:v>3949.6</c:v>
                      </c:pt>
                      <c:pt idx="4259">
                        <c:v>3948.6</c:v>
                      </c:pt>
                      <c:pt idx="4260">
                        <c:v>3953.7</c:v>
                      </c:pt>
                      <c:pt idx="4261">
                        <c:v>3956.3</c:v>
                      </c:pt>
                      <c:pt idx="4262">
                        <c:v>3942.7</c:v>
                      </c:pt>
                      <c:pt idx="4263">
                        <c:v>3946.7</c:v>
                      </c:pt>
                      <c:pt idx="4264">
                        <c:v>3960.3</c:v>
                      </c:pt>
                      <c:pt idx="4265">
                        <c:v>3949.2</c:v>
                      </c:pt>
                      <c:pt idx="4266">
                        <c:v>3954</c:v>
                      </c:pt>
                      <c:pt idx="4267">
                        <c:v>3951.7</c:v>
                      </c:pt>
                      <c:pt idx="4268">
                        <c:v>3959.8</c:v>
                      </c:pt>
                      <c:pt idx="4269">
                        <c:v>3962.1</c:v>
                      </c:pt>
                      <c:pt idx="4270">
                        <c:v>3948.1</c:v>
                      </c:pt>
                      <c:pt idx="4271">
                        <c:v>3958.2</c:v>
                      </c:pt>
                      <c:pt idx="4272">
                        <c:v>3947</c:v>
                      </c:pt>
                      <c:pt idx="4273">
                        <c:v>3963.4</c:v>
                      </c:pt>
                      <c:pt idx="4274">
                        <c:v>3945.2</c:v>
                      </c:pt>
                      <c:pt idx="4275">
                        <c:v>3959.8</c:v>
                      </c:pt>
                      <c:pt idx="4276">
                        <c:v>3948.8</c:v>
                      </c:pt>
                      <c:pt idx="4277">
                        <c:v>3957.8</c:v>
                      </c:pt>
                      <c:pt idx="4278">
                        <c:v>3949</c:v>
                      </c:pt>
                      <c:pt idx="4279">
                        <c:v>3955.1</c:v>
                      </c:pt>
                      <c:pt idx="4280">
                        <c:v>3949.4</c:v>
                      </c:pt>
                      <c:pt idx="4281">
                        <c:v>3957.7</c:v>
                      </c:pt>
                      <c:pt idx="4282">
                        <c:v>3951.9</c:v>
                      </c:pt>
                      <c:pt idx="4283">
                        <c:v>3959.3</c:v>
                      </c:pt>
                      <c:pt idx="4284">
                        <c:v>3961.4</c:v>
                      </c:pt>
                      <c:pt idx="4285">
                        <c:v>3959.3</c:v>
                      </c:pt>
                      <c:pt idx="4286">
                        <c:v>3957.8</c:v>
                      </c:pt>
                      <c:pt idx="4287">
                        <c:v>3959.1</c:v>
                      </c:pt>
                      <c:pt idx="4288">
                        <c:v>3958</c:v>
                      </c:pt>
                      <c:pt idx="4289">
                        <c:v>3953.6</c:v>
                      </c:pt>
                      <c:pt idx="4290">
                        <c:v>3955.9</c:v>
                      </c:pt>
                      <c:pt idx="4291">
                        <c:v>3953.1</c:v>
                      </c:pt>
                      <c:pt idx="4292">
                        <c:v>3954</c:v>
                      </c:pt>
                      <c:pt idx="4293">
                        <c:v>3959.9</c:v>
                      </c:pt>
                      <c:pt idx="4294">
                        <c:v>3959.9</c:v>
                      </c:pt>
                      <c:pt idx="4295">
                        <c:v>3954.9</c:v>
                      </c:pt>
                      <c:pt idx="4296">
                        <c:v>3953.9</c:v>
                      </c:pt>
                      <c:pt idx="4297">
                        <c:v>3957.2</c:v>
                      </c:pt>
                      <c:pt idx="4298">
                        <c:v>3956.7</c:v>
                      </c:pt>
                      <c:pt idx="4299">
                        <c:v>3964.7</c:v>
                      </c:pt>
                      <c:pt idx="4300">
                        <c:v>3965.9</c:v>
                      </c:pt>
                      <c:pt idx="4301">
                        <c:v>3960.1</c:v>
                      </c:pt>
                      <c:pt idx="4302">
                        <c:v>3956.7</c:v>
                      </c:pt>
                      <c:pt idx="4303">
                        <c:v>3959.1</c:v>
                      </c:pt>
                      <c:pt idx="4304">
                        <c:v>3965.3</c:v>
                      </c:pt>
                      <c:pt idx="4305">
                        <c:v>3963.6</c:v>
                      </c:pt>
                      <c:pt idx="4306">
                        <c:v>3964</c:v>
                      </c:pt>
                      <c:pt idx="4307">
                        <c:v>3963.6</c:v>
                      </c:pt>
                      <c:pt idx="4308">
                        <c:v>3965.3</c:v>
                      </c:pt>
                      <c:pt idx="4309">
                        <c:v>3965</c:v>
                      </c:pt>
                      <c:pt idx="4310">
                        <c:v>3960.5</c:v>
                      </c:pt>
                      <c:pt idx="4311">
                        <c:v>3963.5</c:v>
                      </c:pt>
                      <c:pt idx="4312">
                        <c:v>3958.3</c:v>
                      </c:pt>
                      <c:pt idx="4313">
                        <c:v>3964.6</c:v>
                      </c:pt>
                      <c:pt idx="4314">
                        <c:v>3967.8</c:v>
                      </c:pt>
                      <c:pt idx="4315">
                        <c:v>3968.6</c:v>
                      </c:pt>
                      <c:pt idx="4316">
                        <c:v>3968.8</c:v>
                      </c:pt>
                      <c:pt idx="4317">
                        <c:v>3962.7</c:v>
                      </c:pt>
                      <c:pt idx="4318">
                        <c:v>3967.7</c:v>
                      </c:pt>
                      <c:pt idx="4319">
                        <c:v>3959.6</c:v>
                      </c:pt>
                      <c:pt idx="4320">
                        <c:v>3954.7</c:v>
                      </c:pt>
                      <c:pt idx="4321">
                        <c:v>3964.8</c:v>
                      </c:pt>
                      <c:pt idx="4322">
                        <c:v>3962.6</c:v>
                      </c:pt>
                      <c:pt idx="4323">
                        <c:v>3963.3</c:v>
                      </c:pt>
                      <c:pt idx="4324">
                        <c:v>3965.9</c:v>
                      </c:pt>
                      <c:pt idx="4325">
                        <c:v>3976.3</c:v>
                      </c:pt>
                      <c:pt idx="4326">
                        <c:v>3975.2</c:v>
                      </c:pt>
                      <c:pt idx="4327">
                        <c:v>3966.8</c:v>
                      </c:pt>
                      <c:pt idx="4328">
                        <c:v>3967.3</c:v>
                      </c:pt>
                      <c:pt idx="4329">
                        <c:v>3962.1</c:v>
                      </c:pt>
                      <c:pt idx="4330">
                        <c:v>3975.7</c:v>
                      </c:pt>
                      <c:pt idx="4331">
                        <c:v>3969.2</c:v>
                      </c:pt>
                      <c:pt idx="4332">
                        <c:v>3961.9</c:v>
                      </c:pt>
                      <c:pt idx="4333">
                        <c:v>3963.1</c:v>
                      </c:pt>
                      <c:pt idx="4334">
                        <c:v>3966</c:v>
                      </c:pt>
                      <c:pt idx="4335">
                        <c:v>3967.9</c:v>
                      </c:pt>
                      <c:pt idx="4336">
                        <c:v>3973.2</c:v>
                      </c:pt>
                      <c:pt idx="4337">
                        <c:v>3962.2</c:v>
                      </c:pt>
                      <c:pt idx="4338">
                        <c:v>3962.2</c:v>
                      </c:pt>
                      <c:pt idx="4339">
                        <c:v>3963.9</c:v>
                      </c:pt>
                      <c:pt idx="4340">
                        <c:v>3972.3</c:v>
                      </c:pt>
                      <c:pt idx="4341">
                        <c:v>3963.9</c:v>
                      </c:pt>
                      <c:pt idx="4342">
                        <c:v>3951.5</c:v>
                      </c:pt>
                      <c:pt idx="4343">
                        <c:v>3970.9</c:v>
                      </c:pt>
                      <c:pt idx="4344">
                        <c:v>3969.4</c:v>
                      </c:pt>
                      <c:pt idx="4345">
                        <c:v>3974.4</c:v>
                      </c:pt>
                      <c:pt idx="4346">
                        <c:v>3966.6</c:v>
                      </c:pt>
                      <c:pt idx="4347">
                        <c:v>3970.4</c:v>
                      </c:pt>
                      <c:pt idx="4348">
                        <c:v>3974.1</c:v>
                      </c:pt>
                      <c:pt idx="4349">
                        <c:v>3971.5</c:v>
                      </c:pt>
                      <c:pt idx="4350">
                        <c:v>3975.8</c:v>
                      </c:pt>
                      <c:pt idx="4351">
                        <c:v>3969.2</c:v>
                      </c:pt>
                      <c:pt idx="4352">
                        <c:v>3969.2</c:v>
                      </c:pt>
                      <c:pt idx="4353">
                        <c:v>3972.9</c:v>
                      </c:pt>
                      <c:pt idx="4354">
                        <c:v>3971.9</c:v>
                      </c:pt>
                      <c:pt idx="4355">
                        <c:v>3978.7</c:v>
                      </c:pt>
                      <c:pt idx="4356">
                        <c:v>3961.3</c:v>
                      </c:pt>
                      <c:pt idx="4357">
                        <c:v>3976.8</c:v>
                      </c:pt>
                      <c:pt idx="4358">
                        <c:v>3974</c:v>
                      </c:pt>
                      <c:pt idx="4359">
                        <c:v>3975.8</c:v>
                      </c:pt>
                      <c:pt idx="4360">
                        <c:v>3962.5</c:v>
                      </c:pt>
                      <c:pt idx="4361">
                        <c:v>3974.8</c:v>
                      </c:pt>
                      <c:pt idx="4362">
                        <c:v>3975.1</c:v>
                      </c:pt>
                      <c:pt idx="4363">
                        <c:v>3966.3</c:v>
                      </c:pt>
                      <c:pt idx="4364">
                        <c:v>3974.4</c:v>
                      </c:pt>
                      <c:pt idx="4365">
                        <c:v>3974.2</c:v>
                      </c:pt>
                      <c:pt idx="4366">
                        <c:v>3975.8</c:v>
                      </c:pt>
                      <c:pt idx="4367">
                        <c:v>3987.2</c:v>
                      </c:pt>
                      <c:pt idx="4368">
                        <c:v>3969.8</c:v>
                      </c:pt>
                      <c:pt idx="4369">
                        <c:v>3978.2</c:v>
                      </c:pt>
                      <c:pt idx="4370">
                        <c:v>3982.8</c:v>
                      </c:pt>
                      <c:pt idx="4371">
                        <c:v>3984.3</c:v>
                      </c:pt>
                      <c:pt idx="4372">
                        <c:v>3983.8</c:v>
                      </c:pt>
                      <c:pt idx="4373">
                        <c:v>3977.8</c:v>
                      </c:pt>
                      <c:pt idx="4374">
                        <c:v>3976.4</c:v>
                      </c:pt>
                      <c:pt idx="4375">
                        <c:v>3988.6</c:v>
                      </c:pt>
                      <c:pt idx="4376">
                        <c:v>3984.1</c:v>
                      </c:pt>
                      <c:pt idx="4377">
                        <c:v>3982.7</c:v>
                      </c:pt>
                      <c:pt idx="4378">
                        <c:v>3984</c:v>
                      </c:pt>
                      <c:pt idx="4379">
                        <c:v>3983.1</c:v>
                      </c:pt>
                      <c:pt idx="4380">
                        <c:v>3976</c:v>
                      </c:pt>
                      <c:pt idx="4381">
                        <c:v>3979.7</c:v>
                      </c:pt>
                      <c:pt idx="4382">
                        <c:v>3970.4</c:v>
                      </c:pt>
                      <c:pt idx="4383">
                        <c:v>3976.5</c:v>
                      </c:pt>
                      <c:pt idx="4384">
                        <c:v>3985.4</c:v>
                      </c:pt>
                      <c:pt idx="4385">
                        <c:v>3987.3</c:v>
                      </c:pt>
                      <c:pt idx="4386">
                        <c:v>3996.8</c:v>
                      </c:pt>
                      <c:pt idx="4387">
                        <c:v>3982.2</c:v>
                      </c:pt>
                      <c:pt idx="4388">
                        <c:v>3991.3</c:v>
                      </c:pt>
                      <c:pt idx="4389">
                        <c:v>3985.4</c:v>
                      </c:pt>
                      <c:pt idx="4390">
                        <c:v>3977.6</c:v>
                      </c:pt>
                      <c:pt idx="4391">
                        <c:v>3985.4</c:v>
                      </c:pt>
                      <c:pt idx="4392">
                        <c:v>3982.8</c:v>
                      </c:pt>
                      <c:pt idx="4393">
                        <c:v>3977</c:v>
                      </c:pt>
                      <c:pt idx="4394">
                        <c:v>3985.1</c:v>
                      </c:pt>
                      <c:pt idx="4395">
                        <c:v>3982.5</c:v>
                      </c:pt>
                      <c:pt idx="4396">
                        <c:v>3984.3</c:v>
                      </c:pt>
                      <c:pt idx="4397">
                        <c:v>3977.8</c:v>
                      </c:pt>
                      <c:pt idx="4398">
                        <c:v>3982.1</c:v>
                      </c:pt>
                      <c:pt idx="4399">
                        <c:v>3980.1</c:v>
                      </c:pt>
                      <c:pt idx="4400">
                        <c:v>3987.6</c:v>
                      </c:pt>
                      <c:pt idx="4401">
                        <c:v>3985.5</c:v>
                      </c:pt>
                      <c:pt idx="4402">
                        <c:v>3988.4</c:v>
                      </c:pt>
                      <c:pt idx="4403">
                        <c:v>3986.9</c:v>
                      </c:pt>
                      <c:pt idx="4404">
                        <c:v>3994.7</c:v>
                      </c:pt>
                      <c:pt idx="4405">
                        <c:v>3990.3</c:v>
                      </c:pt>
                      <c:pt idx="4406">
                        <c:v>3993.9</c:v>
                      </c:pt>
                      <c:pt idx="4407">
                        <c:v>3983.5</c:v>
                      </c:pt>
                      <c:pt idx="4408">
                        <c:v>3983.3</c:v>
                      </c:pt>
                      <c:pt idx="4409">
                        <c:v>3983.5</c:v>
                      </c:pt>
                      <c:pt idx="4410">
                        <c:v>3989.6</c:v>
                      </c:pt>
                      <c:pt idx="4411">
                        <c:v>3983.4</c:v>
                      </c:pt>
                      <c:pt idx="4412">
                        <c:v>3990.5</c:v>
                      </c:pt>
                      <c:pt idx="4413">
                        <c:v>3984.5</c:v>
                      </c:pt>
                      <c:pt idx="4414">
                        <c:v>3995.9</c:v>
                      </c:pt>
                      <c:pt idx="4415">
                        <c:v>3989.9</c:v>
                      </c:pt>
                      <c:pt idx="4416">
                        <c:v>3995.3</c:v>
                      </c:pt>
                      <c:pt idx="4417">
                        <c:v>3987.9</c:v>
                      </c:pt>
                      <c:pt idx="4418">
                        <c:v>3992.2</c:v>
                      </c:pt>
                      <c:pt idx="4419">
                        <c:v>3983.5</c:v>
                      </c:pt>
                      <c:pt idx="4420">
                        <c:v>3981.9</c:v>
                      </c:pt>
                      <c:pt idx="4421">
                        <c:v>3984.9</c:v>
                      </c:pt>
                      <c:pt idx="4422">
                        <c:v>3984.2</c:v>
                      </c:pt>
                      <c:pt idx="4423">
                        <c:v>3981.7</c:v>
                      </c:pt>
                      <c:pt idx="4424">
                        <c:v>3978.8</c:v>
                      </c:pt>
                      <c:pt idx="4425">
                        <c:v>3989</c:v>
                      </c:pt>
                      <c:pt idx="4426">
                        <c:v>3987.1</c:v>
                      </c:pt>
                      <c:pt idx="4427">
                        <c:v>3992.2</c:v>
                      </c:pt>
                      <c:pt idx="4428">
                        <c:v>3994.5</c:v>
                      </c:pt>
                      <c:pt idx="4429">
                        <c:v>3984</c:v>
                      </c:pt>
                      <c:pt idx="4430">
                        <c:v>3992</c:v>
                      </c:pt>
                      <c:pt idx="4431">
                        <c:v>3991</c:v>
                      </c:pt>
                      <c:pt idx="4432">
                        <c:v>4004.3</c:v>
                      </c:pt>
                      <c:pt idx="4433">
                        <c:v>3996.1</c:v>
                      </c:pt>
                      <c:pt idx="4434">
                        <c:v>3994.6</c:v>
                      </c:pt>
                      <c:pt idx="4435">
                        <c:v>3993.8</c:v>
                      </c:pt>
                      <c:pt idx="4436">
                        <c:v>3990.7</c:v>
                      </c:pt>
                      <c:pt idx="4437">
                        <c:v>3994.4</c:v>
                      </c:pt>
                      <c:pt idx="4438">
                        <c:v>3998.2</c:v>
                      </c:pt>
                      <c:pt idx="4439">
                        <c:v>3998.7</c:v>
                      </c:pt>
                      <c:pt idx="4440">
                        <c:v>3998</c:v>
                      </c:pt>
                      <c:pt idx="4441">
                        <c:v>3987.7</c:v>
                      </c:pt>
                      <c:pt idx="4442">
                        <c:v>3992.2</c:v>
                      </c:pt>
                      <c:pt idx="4443">
                        <c:v>3991.1</c:v>
                      </c:pt>
                      <c:pt idx="4444">
                        <c:v>3995.3</c:v>
                      </c:pt>
                      <c:pt idx="4445">
                        <c:v>4000.8</c:v>
                      </c:pt>
                      <c:pt idx="4446">
                        <c:v>4003.9</c:v>
                      </c:pt>
                      <c:pt idx="4447">
                        <c:v>3990.8</c:v>
                      </c:pt>
                      <c:pt idx="4448">
                        <c:v>3999.3</c:v>
                      </c:pt>
                      <c:pt idx="4449">
                        <c:v>3997.6</c:v>
                      </c:pt>
                      <c:pt idx="4450">
                        <c:v>3997.8</c:v>
                      </c:pt>
                      <c:pt idx="4451">
                        <c:v>3991.7</c:v>
                      </c:pt>
                      <c:pt idx="4452">
                        <c:v>3994.4</c:v>
                      </c:pt>
                      <c:pt idx="4453">
                        <c:v>3988.3</c:v>
                      </c:pt>
                      <c:pt idx="4454">
                        <c:v>3995.8</c:v>
                      </c:pt>
                      <c:pt idx="4455">
                        <c:v>3991.3</c:v>
                      </c:pt>
                      <c:pt idx="4456">
                        <c:v>3999.3</c:v>
                      </c:pt>
                      <c:pt idx="4457">
                        <c:v>3994.3</c:v>
                      </c:pt>
                      <c:pt idx="4458">
                        <c:v>3995.9</c:v>
                      </c:pt>
                      <c:pt idx="4459">
                        <c:v>3993.9</c:v>
                      </c:pt>
                      <c:pt idx="4460">
                        <c:v>3993.4</c:v>
                      </c:pt>
                      <c:pt idx="4461">
                        <c:v>3993.2</c:v>
                      </c:pt>
                      <c:pt idx="4462">
                        <c:v>3990.1</c:v>
                      </c:pt>
                      <c:pt idx="4463">
                        <c:v>3984</c:v>
                      </c:pt>
                      <c:pt idx="4464">
                        <c:v>3994.7</c:v>
                      </c:pt>
                      <c:pt idx="4465">
                        <c:v>3999.4</c:v>
                      </c:pt>
                      <c:pt idx="4466">
                        <c:v>3994.6</c:v>
                      </c:pt>
                      <c:pt idx="4467">
                        <c:v>3996.3</c:v>
                      </c:pt>
                      <c:pt idx="4468">
                        <c:v>3986.8</c:v>
                      </c:pt>
                      <c:pt idx="4469">
                        <c:v>3981.1</c:v>
                      </c:pt>
                      <c:pt idx="4470">
                        <c:v>3985</c:v>
                      </c:pt>
                      <c:pt idx="4471">
                        <c:v>3986.4</c:v>
                      </c:pt>
                      <c:pt idx="4472">
                        <c:v>3989.7</c:v>
                      </c:pt>
                      <c:pt idx="4473">
                        <c:v>3978</c:v>
                      </c:pt>
                      <c:pt idx="4474">
                        <c:v>3978.4</c:v>
                      </c:pt>
                      <c:pt idx="4475">
                        <c:v>3979.7</c:v>
                      </c:pt>
                      <c:pt idx="4476">
                        <c:v>3973.2</c:v>
                      </c:pt>
                      <c:pt idx="4477">
                        <c:v>3975.5</c:v>
                      </c:pt>
                      <c:pt idx="4478">
                        <c:v>3979.3</c:v>
                      </c:pt>
                      <c:pt idx="4479">
                        <c:v>3984.6</c:v>
                      </c:pt>
                      <c:pt idx="4480">
                        <c:v>3984.4</c:v>
                      </c:pt>
                      <c:pt idx="4481">
                        <c:v>3984.2</c:v>
                      </c:pt>
                      <c:pt idx="4482">
                        <c:v>3981</c:v>
                      </c:pt>
                      <c:pt idx="4483">
                        <c:v>3980.9</c:v>
                      </c:pt>
                      <c:pt idx="4484">
                        <c:v>3992</c:v>
                      </c:pt>
                      <c:pt idx="4485">
                        <c:v>3991.2</c:v>
                      </c:pt>
                      <c:pt idx="4486">
                        <c:v>3993</c:v>
                      </c:pt>
                      <c:pt idx="4487">
                        <c:v>3994.3</c:v>
                      </c:pt>
                      <c:pt idx="4488">
                        <c:v>3985.8</c:v>
                      </c:pt>
                      <c:pt idx="4489">
                        <c:v>3992.7</c:v>
                      </c:pt>
                      <c:pt idx="4490">
                        <c:v>3986.1</c:v>
                      </c:pt>
                      <c:pt idx="4491">
                        <c:v>3988.6</c:v>
                      </c:pt>
                      <c:pt idx="4492">
                        <c:v>3987.9</c:v>
                      </c:pt>
                      <c:pt idx="4493">
                        <c:v>3983.3</c:v>
                      </c:pt>
                      <c:pt idx="4494">
                        <c:v>3991.8</c:v>
                      </c:pt>
                      <c:pt idx="4495">
                        <c:v>3990.3</c:v>
                      </c:pt>
                      <c:pt idx="4496">
                        <c:v>3983.6</c:v>
                      </c:pt>
                      <c:pt idx="4497">
                        <c:v>3986.1</c:v>
                      </c:pt>
                      <c:pt idx="4498">
                        <c:v>3982.8</c:v>
                      </c:pt>
                      <c:pt idx="4499">
                        <c:v>3976.7</c:v>
                      </c:pt>
                      <c:pt idx="4500">
                        <c:v>3979.7</c:v>
                      </c:pt>
                      <c:pt idx="4501">
                        <c:v>3980.6</c:v>
                      </c:pt>
                      <c:pt idx="4502">
                        <c:v>3979.9</c:v>
                      </c:pt>
                      <c:pt idx="4503">
                        <c:v>3981.3</c:v>
                      </c:pt>
                      <c:pt idx="4504">
                        <c:v>3983.5</c:v>
                      </c:pt>
                      <c:pt idx="4505">
                        <c:v>3976.1</c:v>
                      </c:pt>
                      <c:pt idx="4506">
                        <c:v>3983</c:v>
                      </c:pt>
                      <c:pt idx="4507">
                        <c:v>3978.2</c:v>
                      </c:pt>
                      <c:pt idx="4508">
                        <c:v>3983.3</c:v>
                      </c:pt>
                      <c:pt idx="4509">
                        <c:v>3981.6</c:v>
                      </c:pt>
                      <c:pt idx="4510">
                        <c:v>3983.1</c:v>
                      </c:pt>
                      <c:pt idx="4511">
                        <c:v>3995.6</c:v>
                      </c:pt>
                      <c:pt idx="4512">
                        <c:v>3970</c:v>
                      </c:pt>
                      <c:pt idx="4513">
                        <c:v>3981.3</c:v>
                      </c:pt>
                      <c:pt idx="4514">
                        <c:v>3984.2</c:v>
                      </c:pt>
                      <c:pt idx="4515">
                        <c:v>3987.9</c:v>
                      </c:pt>
                      <c:pt idx="4516">
                        <c:v>3991</c:v>
                      </c:pt>
                      <c:pt idx="4517">
                        <c:v>3980.7</c:v>
                      </c:pt>
                      <c:pt idx="4518">
                        <c:v>3983.5</c:v>
                      </c:pt>
                      <c:pt idx="4519">
                        <c:v>3981.7</c:v>
                      </c:pt>
                      <c:pt idx="4520">
                        <c:v>3983.9</c:v>
                      </c:pt>
                      <c:pt idx="4521">
                        <c:v>3966.9</c:v>
                      </c:pt>
                      <c:pt idx="4522">
                        <c:v>3976.2</c:v>
                      </c:pt>
                      <c:pt idx="4523">
                        <c:v>3976.6</c:v>
                      </c:pt>
                      <c:pt idx="4524">
                        <c:v>3969.2</c:v>
                      </c:pt>
                      <c:pt idx="4525">
                        <c:v>3990.5</c:v>
                      </c:pt>
                      <c:pt idx="4526">
                        <c:v>3983</c:v>
                      </c:pt>
                      <c:pt idx="4527">
                        <c:v>3986.2</c:v>
                      </c:pt>
                      <c:pt idx="4528">
                        <c:v>3993.5</c:v>
                      </c:pt>
                      <c:pt idx="4529">
                        <c:v>3982.7</c:v>
                      </c:pt>
                      <c:pt idx="4530">
                        <c:v>3981.2</c:v>
                      </c:pt>
                      <c:pt idx="4531">
                        <c:v>3982</c:v>
                      </c:pt>
                      <c:pt idx="4532">
                        <c:v>3974.2</c:v>
                      </c:pt>
                      <c:pt idx="4533">
                        <c:v>3985.5</c:v>
                      </c:pt>
                      <c:pt idx="4534">
                        <c:v>3975.5</c:v>
                      </c:pt>
                      <c:pt idx="4535">
                        <c:v>3977.1</c:v>
                      </c:pt>
                      <c:pt idx="4536">
                        <c:v>3978.2</c:v>
                      </c:pt>
                      <c:pt idx="4537">
                        <c:v>3983.9</c:v>
                      </c:pt>
                      <c:pt idx="4538">
                        <c:v>3977.8</c:v>
                      </c:pt>
                      <c:pt idx="4539">
                        <c:v>3970.4</c:v>
                      </c:pt>
                      <c:pt idx="4540">
                        <c:v>3976.6</c:v>
                      </c:pt>
                      <c:pt idx="4541">
                        <c:v>3973</c:v>
                      </c:pt>
                      <c:pt idx="4542">
                        <c:v>3964.7</c:v>
                      </c:pt>
                      <c:pt idx="4543">
                        <c:v>3969.7</c:v>
                      </c:pt>
                      <c:pt idx="4544">
                        <c:v>3968.3</c:v>
                      </c:pt>
                      <c:pt idx="4545">
                        <c:v>3967.5</c:v>
                      </c:pt>
                      <c:pt idx="4546">
                        <c:v>3969.8</c:v>
                      </c:pt>
                      <c:pt idx="4547">
                        <c:v>3980.6</c:v>
                      </c:pt>
                      <c:pt idx="4548">
                        <c:v>3980.5</c:v>
                      </c:pt>
                      <c:pt idx="4549">
                        <c:v>3979</c:v>
                      </c:pt>
                      <c:pt idx="4550">
                        <c:v>3975.7</c:v>
                      </c:pt>
                      <c:pt idx="4551">
                        <c:v>3973.7</c:v>
                      </c:pt>
                      <c:pt idx="4552">
                        <c:v>3970.4</c:v>
                      </c:pt>
                      <c:pt idx="4553">
                        <c:v>3971.6</c:v>
                      </c:pt>
                      <c:pt idx="4554">
                        <c:v>3969.4</c:v>
                      </c:pt>
                      <c:pt idx="4555">
                        <c:v>3974.1</c:v>
                      </c:pt>
                      <c:pt idx="4556">
                        <c:v>3972</c:v>
                      </c:pt>
                      <c:pt idx="4557">
                        <c:v>3960.8</c:v>
                      </c:pt>
                      <c:pt idx="4558">
                        <c:v>3966.4</c:v>
                      </c:pt>
                      <c:pt idx="4559">
                        <c:v>3962.2</c:v>
                      </c:pt>
                      <c:pt idx="4560">
                        <c:v>3967.1</c:v>
                      </c:pt>
                      <c:pt idx="4561">
                        <c:v>3963.7</c:v>
                      </c:pt>
                      <c:pt idx="4562">
                        <c:v>3964.5</c:v>
                      </c:pt>
                      <c:pt idx="4563">
                        <c:v>3961.5</c:v>
                      </c:pt>
                      <c:pt idx="4564">
                        <c:v>3971.3</c:v>
                      </c:pt>
                      <c:pt idx="4565">
                        <c:v>3970.7</c:v>
                      </c:pt>
                      <c:pt idx="4566">
                        <c:v>3969.4</c:v>
                      </c:pt>
                      <c:pt idx="4567">
                        <c:v>3975.5</c:v>
                      </c:pt>
                      <c:pt idx="4568">
                        <c:v>3972.7</c:v>
                      </c:pt>
                      <c:pt idx="4569">
                        <c:v>3965.5</c:v>
                      </c:pt>
                      <c:pt idx="4570">
                        <c:v>3976.7</c:v>
                      </c:pt>
                      <c:pt idx="4571">
                        <c:v>3970.9</c:v>
                      </c:pt>
                      <c:pt idx="4572">
                        <c:v>3971.8</c:v>
                      </c:pt>
                      <c:pt idx="4573">
                        <c:v>3978.7</c:v>
                      </c:pt>
                      <c:pt idx="4574">
                        <c:v>3977.3</c:v>
                      </c:pt>
                      <c:pt idx="4575">
                        <c:v>3989</c:v>
                      </c:pt>
                      <c:pt idx="4576">
                        <c:v>3988.8</c:v>
                      </c:pt>
                      <c:pt idx="4577">
                        <c:v>3974.3</c:v>
                      </c:pt>
                      <c:pt idx="4578">
                        <c:v>3982.7</c:v>
                      </c:pt>
                      <c:pt idx="4579">
                        <c:v>3978.2</c:v>
                      </c:pt>
                      <c:pt idx="4580">
                        <c:v>3975.4</c:v>
                      </c:pt>
                      <c:pt idx="4581">
                        <c:v>3976.6</c:v>
                      </c:pt>
                      <c:pt idx="4582">
                        <c:v>3977.3</c:v>
                      </c:pt>
                      <c:pt idx="4583">
                        <c:v>3975.2</c:v>
                      </c:pt>
                      <c:pt idx="4584">
                        <c:v>3979</c:v>
                      </c:pt>
                      <c:pt idx="4585">
                        <c:v>3983.2</c:v>
                      </c:pt>
                      <c:pt idx="4586">
                        <c:v>3981.2</c:v>
                      </c:pt>
                      <c:pt idx="4587">
                        <c:v>3980</c:v>
                      </c:pt>
                      <c:pt idx="4588">
                        <c:v>3973.1</c:v>
                      </c:pt>
                      <c:pt idx="4589">
                        <c:v>3961.8</c:v>
                      </c:pt>
                      <c:pt idx="4590">
                        <c:v>3980.9</c:v>
                      </c:pt>
                      <c:pt idx="4591">
                        <c:v>3959.9</c:v>
                      </c:pt>
                      <c:pt idx="4592">
                        <c:v>3960</c:v>
                      </c:pt>
                      <c:pt idx="4593">
                        <c:v>3964.2</c:v>
                      </c:pt>
                      <c:pt idx="4594">
                        <c:v>3958.5</c:v>
                      </c:pt>
                      <c:pt idx="4595">
                        <c:v>3967.5</c:v>
                      </c:pt>
                      <c:pt idx="4596">
                        <c:v>3973.5</c:v>
                      </c:pt>
                      <c:pt idx="4597">
                        <c:v>3979.8</c:v>
                      </c:pt>
                      <c:pt idx="4598">
                        <c:v>3968.8</c:v>
                      </c:pt>
                      <c:pt idx="4599">
                        <c:v>3975.7</c:v>
                      </c:pt>
                      <c:pt idx="4600">
                        <c:v>3970.5</c:v>
                      </c:pt>
                      <c:pt idx="4601">
                        <c:v>3961.8</c:v>
                      </c:pt>
                      <c:pt idx="4602">
                        <c:v>3963.4</c:v>
                      </c:pt>
                      <c:pt idx="4603">
                        <c:v>3965.3</c:v>
                      </c:pt>
                      <c:pt idx="4604">
                        <c:v>3971</c:v>
                      </c:pt>
                      <c:pt idx="4605">
                        <c:v>3966.9</c:v>
                      </c:pt>
                      <c:pt idx="4606">
                        <c:v>3967.9</c:v>
                      </c:pt>
                      <c:pt idx="4607">
                        <c:v>3965.6</c:v>
                      </c:pt>
                      <c:pt idx="4608">
                        <c:v>3963.3</c:v>
                      </c:pt>
                      <c:pt idx="4609">
                        <c:v>3967.4</c:v>
                      </c:pt>
                      <c:pt idx="4610">
                        <c:v>3965.2</c:v>
                      </c:pt>
                      <c:pt idx="4611">
                        <c:v>3963.2</c:v>
                      </c:pt>
                      <c:pt idx="4612">
                        <c:v>3959</c:v>
                      </c:pt>
                      <c:pt idx="4613">
                        <c:v>3964.6</c:v>
                      </c:pt>
                      <c:pt idx="4614">
                        <c:v>3963.4</c:v>
                      </c:pt>
                      <c:pt idx="4615">
                        <c:v>3965.5</c:v>
                      </c:pt>
                      <c:pt idx="4616">
                        <c:v>3967.3</c:v>
                      </c:pt>
                      <c:pt idx="4617">
                        <c:v>3974.9</c:v>
                      </c:pt>
                      <c:pt idx="4618">
                        <c:v>3972.6</c:v>
                      </c:pt>
                      <c:pt idx="4619">
                        <c:v>3971.9</c:v>
                      </c:pt>
                      <c:pt idx="4620">
                        <c:v>3967</c:v>
                      </c:pt>
                      <c:pt idx="4621">
                        <c:v>3977.9</c:v>
                      </c:pt>
                      <c:pt idx="4622">
                        <c:v>3973.6</c:v>
                      </c:pt>
                      <c:pt idx="4623">
                        <c:v>3969.3</c:v>
                      </c:pt>
                      <c:pt idx="4624">
                        <c:v>3978.3</c:v>
                      </c:pt>
                      <c:pt idx="4625">
                        <c:v>3979.6</c:v>
                      </c:pt>
                      <c:pt idx="4626">
                        <c:v>3979.1</c:v>
                      </c:pt>
                      <c:pt idx="4627">
                        <c:v>3982.6</c:v>
                      </c:pt>
                      <c:pt idx="4628">
                        <c:v>3979</c:v>
                      </c:pt>
                      <c:pt idx="4629">
                        <c:v>3984</c:v>
                      </c:pt>
                      <c:pt idx="4630">
                        <c:v>3982.4</c:v>
                      </c:pt>
                      <c:pt idx="4631">
                        <c:v>3982.8</c:v>
                      </c:pt>
                      <c:pt idx="4632">
                        <c:v>3979.7</c:v>
                      </c:pt>
                      <c:pt idx="4633">
                        <c:v>3986.6</c:v>
                      </c:pt>
                      <c:pt idx="4634">
                        <c:v>3976.3</c:v>
                      </c:pt>
                      <c:pt idx="4635">
                        <c:v>3983.6</c:v>
                      </c:pt>
                      <c:pt idx="4636">
                        <c:v>3984.8</c:v>
                      </c:pt>
                      <c:pt idx="4637">
                        <c:v>3983.6</c:v>
                      </c:pt>
                      <c:pt idx="4638">
                        <c:v>3986.2</c:v>
                      </c:pt>
                      <c:pt idx="4639">
                        <c:v>3985.5</c:v>
                      </c:pt>
                      <c:pt idx="4640">
                        <c:v>3988.4</c:v>
                      </c:pt>
                      <c:pt idx="4641">
                        <c:v>3984.4</c:v>
                      </c:pt>
                      <c:pt idx="4642">
                        <c:v>3979.2</c:v>
                      </c:pt>
                      <c:pt idx="4643">
                        <c:v>3983</c:v>
                      </c:pt>
                      <c:pt idx="4644">
                        <c:v>3985</c:v>
                      </c:pt>
                      <c:pt idx="4645">
                        <c:v>3990.2</c:v>
                      </c:pt>
                      <c:pt idx="4646">
                        <c:v>3987</c:v>
                      </c:pt>
                      <c:pt idx="4647">
                        <c:v>3978.1</c:v>
                      </c:pt>
                      <c:pt idx="4648">
                        <c:v>3984.8</c:v>
                      </c:pt>
                      <c:pt idx="4649">
                        <c:v>3982.7</c:v>
                      </c:pt>
                      <c:pt idx="4650">
                        <c:v>3987.5</c:v>
                      </c:pt>
                      <c:pt idx="4651">
                        <c:v>3986.2</c:v>
                      </c:pt>
                      <c:pt idx="4652">
                        <c:v>3990.4</c:v>
                      </c:pt>
                      <c:pt idx="4653">
                        <c:v>3985.2</c:v>
                      </c:pt>
                      <c:pt idx="4654">
                        <c:v>3983.5</c:v>
                      </c:pt>
                      <c:pt idx="4655">
                        <c:v>3993.3</c:v>
                      </c:pt>
                      <c:pt idx="4656">
                        <c:v>3990.5</c:v>
                      </c:pt>
                      <c:pt idx="4657">
                        <c:v>3981.9</c:v>
                      </c:pt>
                      <c:pt idx="4658">
                        <c:v>3979</c:v>
                      </c:pt>
                      <c:pt idx="4659">
                        <c:v>3982.2</c:v>
                      </c:pt>
                      <c:pt idx="4660">
                        <c:v>3977.4</c:v>
                      </c:pt>
                      <c:pt idx="4661">
                        <c:v>3983.8</c:v>
                      </c:pt>
                      <c:pt idx="4662">
                        <c:v>3975.6</c:v>
                      </c:pt>
                      <c:pt idx="4663">
                        <c:v>3980.7</c:v>
                      </c:pt>
                      <c:pt idx="4664">
                        <c:v>3980</c:v>
                      </c:pt>
                      <c:pt idx="4665">
                        <c:v>3981.2</c:v>
                      </c:pt>
                      <c:pt idx="4666">
                        <c:v>3977.8</c:v>
                      </c:pt>
                      <c:pt idx="4667">
                        <c:v>3981.7</c:v>
                      </c:pt>
                      <c:pt idx="4668">
                        <c:v>3982.4</c:v>
                      </c:pt>
                      <c:pt idx="4669">
                        <c:v>3983</c:v>
                      </c:pt>
                      <c:pt idx="4670">
                        <c:v>3985.1</c:v>
                      </c:pt>
                      <c:pt idx="4671">
                        <c:v>3980</c:v>
                      </c:pt>
                      <c:pt idx="4672">
                        <c:v>3989.5</c:v>
                      </c:pt>
                      <c:pt idx="4673">
                        <c:v>3982.2</c:v>
                      </c:pt>
                      <c:pt idx="4674">
                        <c:v>3985</c:v>
                      </c:pt>
                      <c:pt idx="4675">
                        <c:v>3989.2</c:v>
                      </c:pt>
                      <c:pt idx="4676">
                        <c:v>3987.2</c:v>
                      </c:pt>
                      <c:pt idx="4677">
                        <c:v>3987</c:v>
                      </c:pt>
                      <c:pt idx="4678">
                        <c:v>3987.3</c:v>
                      </c:pt>
                      <c:pt idx="4679">
                        <c:v>3987.7</c:v>
                      </c:pt>
                      <c:pt idx="4680">
                        <c:v>3990</c:v>
                      </c:pt>
                      <c:pt idx="4681">
                        <c:v>3986.9</c:v>
                      </c:pt>
                      <c:pt idx="4682">
                        <c:v>3987</c:v>
                      </c:pt>
                      <c:pt idx="4683">
                        <c:v>3997.2</c:v>
                      </c:pt>
                      <c:pt idx="4684">
                        <c:v>3994.5</c:v>
                      </c:pt>
                      <c:pt idx="4685">
                        <c:v>3996.3</c:v>
                      </c:pt>
                      <c:pt idx="4686">
                        <c:v>3982.4</c:v>
                      </c:pt>
                      <c:pt idx="4687">
                        <c:v>3990.5</c:v>
                      </c:pt>
                      <c:pt idx="4688">
                        <c:v>3998.5</c:v>
                      </c:pt>
                      <c:pt idx="4689">
                        <c:v>3988.7</c:v>
                      </c:pt>
                      <c:pt idx="4690">
                        <c:v>3992.7</c:v>
                      </c:pt>
                      <c:pt idx="4691">
                        <c:v>3999.6</c:v>
                      </c:pt>
                      <c:pt idx="4692">
                        <c:v>4002</c:v>
                      </c:pt>
                      <c:pt idx="4693">
                        <c:v>3986.1</c:v>
                      </c:pt>
                      <c:pt idx="4694">
                        <c:v>4001.2</c:v>
                      </c:pt>
                      <c:pt idx="4695">
                        <c:v>3998.4</c:v>
                      </c:pt>
                      <c:pt idx="4696">
                        <c:v>3995.2</c:v>
                      </c:pt>
                      <c:pt idx="4697">
                        <c:v>4014.8</c:v>
                      </c:pt>
                      <c:pt idx="4698">
                        <c:v>3997.7</c:v>
                      </c:pt>
                      <c:pt idx="4699">
                        <c:v>4009.4</c:v>
                      </c:pt>
                      <c:pt idx="4700">
                        <c:v>3998</c:v>
                      </c:pt>
                      <c:pt idx="4701">
                        <c:v>4012</c:v>
                      </c:pt>
                      <c:pt idx="4702">
                        <c:v>4004.1</c:v>
                      </c:pt>
                      <c:pt idx="4703">
                        <c:v>4006.8</c:v>
                      </c:pt>
                      <c:pt idx="4704">
                        <c:v>4011</c:v>
                      </c:pt>
                      <c:pt idx="4705">
                        <c:v>4007.1</c:v>
                      </c:pt>
                      <c:pt idx="4706">
                        <c:v>4030.6</c:v>
                      </c:pt>
                      <c:pt idx="4707">
                        <c:v>4022.2</c:v>
                      </c:pt>
                      <c:pt idx="4708">
                        <c:v>4008.9</c:v>
                      </c:pt>
                      <c:pt idx="4709">
                        <c:v>4011.1</c:v>
                      </c:pt>
                      <c:pt idx="4710">
                        <c:v>4003.9</c:v>
                      </c:pt>
                      <c:pt idx="4711">
                        <c:v>4010.3</c:v>
                      </c:pt>
                      <c:pt idx="4712">
                        <c:v>4012.4</c:v>
                      </c:pt>
                      <c:pt idx="4713">
                        <c:v>4013.7</c:v>
                      </c:pt>
                      <c:pt idx="4714">
                        <c:v>4001.4</c:v>
                      </c:pt>
                      <c:pt idx="4715">
                        <c:v>4025.8</c:v>
                      </c:pt>
                      <c:pt idx="4716">
                        <c:v>4013.8</c:v>
                      </c:pt>
                      <c:pt idx="4717">
                        <c:v>4013.7</c:v>
                      </c:pt>
                      <c:pt idx="4718">
                        <c:v>4022.4</c:v>
                      </c:pt>
                      <c:pt idx="4719">
                        <c:v>4021.4</c:v>
                      </c:pt>
                      <c:pt idx="4720">
                        <c:v>4011</c:v>
                      </c:pt>
                      <c:pt idx="4721">
                        <c:v>4011.9</c:v>
                      </c:pt>
                      <c:pt idx="4722">
                        <c:v>4015.4</c:v>
                      </c:pt>
                      <c:pt idx="4723">
                        <c:v>4010.6</c:v>
                      </c:pt>
                      <c:pt idx="4724">
                        <c:v>4011.4</c:v>
                      </c:pt>
                      <c:pt idx="4725">
                        <c:v>4014.8</c:v>
                      </c:pt>
                      <c:pt idx="4726">
                        <c:v>4007.8</c:v>
                      </c:pt>
                      <c:pt idx="4727">
                        <c:v>4009</c:v>
                      </c:pt>
                      <c:pt idx="4728">
                        <c:v>4009</c:v>
                      </c:pt>
                      <c:pt idx="4729">
                        <c:v>4012</c:v>
                      </c:pt>
                      <c:pt idx="4730">
                        <c:v>4018.2</c:v>
                      </c:pt>
                      <c:pt idx="4731">
                        <c:v>4014.9</c:v>
                      </c:pt>
                      <c:pt idx="4732">
                        <c:v>3999.5</c:v>
                      </c:pt>
                      <c:pt idx="4733">
                        <c:v>4000.7</c:v>
                      </c:pt>
                      <c:pt idx="4734">
                        <c:v>3991.8</c:v>
                      </c:pt>
                      <c:pt idx="4735">
                        <c:v>4006.5</c:v>
                      </c:pt>
                      <c:pt idx="4736">
                        <c:v>4002.7</c:v>
                      </c:pt>
                      <c:pt idx="4737">
                        <c:v>4014.3</c:v>
                      </c:pt>
                      <c:pt idx="4738">
                        <c:v>4003.8</c:v>
                      </c:pt>
                      <c:pt idx="4739">
                        <c:v>4012.1</c:v>
                      </c:pt>
                      <c:pt idx="4740">
                        <c:v>4010</c:v>
                      </c:pt>
                      <c:pt idx="4741">
                        <c:v>4011.5</c:v>
                      </c:pt>
                      <c:pt idx="4742">
                        <c:v>4015.2</c:v>
                      </c:pt>
                      <c:pt idx="4743">
                        <c:v>4020.3</c:v>
                      </c:pt>
                      <c:pt idx="4744">
                        <c:v>4012.7</c:v>
                      </c:pt>
                      <c:pt idx="4745">
                        <c:v>4025.2</c:v>
                      </c:pt>
                      <c:pt idx="4746">
                        <c:v>4021.9</c:v>
                      </c:pt>
                      <c:pt idx="4747">
                        <c:v>4020.4</c:v>
                      </c:pt>
                      <c:pt idx="4748">
                        <c:v>4024.9</c:v>
                      </c:pt>
                      <c:pt idx="4749">
                        <c:v>4027.4</c:v>
                      </c:pt>
                      <c:pt idx="4750">
                        <c:v>4024.7</c:v>
                      </c:pt>
                      <c:pt idx="4751">
                        <c:v>4035</c:v>
                      </c:pt>
                      <c:pt idx="4752">
                        <c:v>4036.3</c:v>
                      </c:pt>
                      <c:pt idx="4753">
                        <c:v>4029.8</c:v>
                      </c:pt>
                      <c:pt idx="4754">
                        <c:v>4032</c:v>
                      </c:pt>
                      <c:pt idx="4755">
                        <c:v>4039.6</c:v>
                      </c:pt>
                      <c:pt idx="4756">
                        <c:v>4047.2</c:v>
                      </c:pt>
                      <c:pt idx="4757">
                        <c:v>4034.7</c:v>
                      </c:pt>
                      <c:pt idx="4758">
                        <c:v>4047.1</c:v>
                      </c:pt>
                      <c:pt idx="4759">
                        <c:v>4039.9</c:v>
                      </c:pt>
                      <c:pt idx="4760">
                        <c:v>4043.6</c:v>
                      </c:pt>
                      <c:pt idx="4761">
                        <c:v>4042.5</c:v>
                      </c:pt>
                      <c:pt idx="4762">
                        <c:v>4042.7</c:v>
                      </c:pt>
                      <c:pt idx="4763">
                        <c:v>4042.6</c:v>
                      </c:pt>
                      <c:pt idx="4764">
                        <c:v>4047.6</c:v>
                      </c:pt>
                      <c:pt idx="4765">
                        <c:v>4051.8</c:v>
                      </c:pt>
                      <c:pt idx="4766">
                        <c:v>4051.3</c:v>
                      </c:pt>
                      <c:pt idx="4767">
                        <c:v>4041.7</c:v>
                      </c:pt>
                      <c:pt idx="4768">
                        <c:v>4058.5</c:v>
                      </c:pt>
                      <c:pt idx="4769">
                        <c:v>4059</c:v>
                      </c:pt>
                      <c:pt idx="4770">
                        <c:v>4050.3</c:v>
                      </c:pt>
                      <c:pt idx="4771">
                        <c:v>4046.2</c:v>
                      </c:pt>
                      <c:pt idx="4772">
                        <c:v>4047.5</c:v>
                      </c:pt>
                      <c:pt idx="4773">
                        <c:v>4055.1</c:v>
                      </c:pt>
                      <c:pt idx="4774">
                        <c:v>4052.8</c:v>
                      </c:pt>
                      <c:pt idx="4775">
                        <c:v>4052.8</c:v>
                      </c:pt>
                      <c:pt idx="4776">
                        <c:v>4053.7</c:v>
                      </c:pt>
                      <c:pt idx="4777">
                        <c:v>4054.3</c:v>
                      </c:pt>
                      <c:pt idx="4778">
                        <c:v>4054</c:v>
                      </c:pt>
                      <c:pt idx="4779">
                        <c:v>4058.1</c:v>
                      </c:pt>
                      <c:pt idx="4780">
                        <c:v>4055.6</c:v>
                      </c:pt>
                      <c:pt idx="4781">
                        <c:v>4058.1</c:v>
                      </c:pt>
                      <c:pt idx="4782">
                        <c:v>4057.3</c:v>
                      </c:pt>
                      <c:pt idx="4783">
                        <c:v>4061.2</c:v>
                      </c:pt>
                      <c:pt idx="4784">
                        <c:v>4058.3</c:v>
                      </c:pt>
                      <c:pt idx="4785">
                        <c:v>4061.2</c:v>
                      </c:pt>
                      <c:pt idx="4786">
                        <c:v>4059.2</c:v>
                      </c:pt>
                      <c:pt idx="4787">
                        <c:v>4066.7</c:v>
                      </c:pt>
                      <c:pt idx="4788">
                        <c:v>4065.1</c:v>
                      </c:pt>
                      <c:pt idx="4789">
                        <c:v>4060.5</c:v>
                      </c:pt>
                      <c:pt idx="4790">
                        <c:v>4064.9</c:v>
                      </c:pt>
                      <c:pt idx="4791">
                        <c:v>4061.3</c:v>
                      </c:pt>
                      <c:pt idx="4792">
                        <c:v>4066.5</c:v>
                      </c:pt>
                      <c:pt idx="4793">
                        <c:v>4066.4</c:v>
                      </c:pt>
                      <c:pt idx="4794">
                        <c:v>4063.6</c:v>
                      </c:pt>
                      <c:pt idx="4795">
                        <c:v>4058.4</c:v>
                      </c:pt>
                      <c:pt idx="4796">
                        <c:v>4062.9</c:v>
                      </c:pt>
                      <c:pt idx="4797">
                        <c:v>4067.9</c:v>
                      </c:pt>
                      <c:pt idx="4798">
                        <c:v>4074.2</c:v>
                      </c:pt>
                      <c:pt idx="4799">
                        <c:v>4065.7</c:v>
                      </c:pt>
                      <c:pt idx="4800">
                        <c:v>4071.6</c:v>
                      </c:pt>
                      <c:pt idx="4801">
                        <c:v>4064.3</c:v>
                      </c:pt>
                      <c:pt idx="4802">
                        <c:v>4070.2</c:v>
                      </c:pt>
                      <c:pt idx="4803">
                        <c:v>4062.5</c:v>
                      </c:pt>
                      <c:pt idx="4804">
                        <c:v>4067.7</c:v>
                      </c:pt>
                      <c:pt idx="4805">
                        <c:v>4070.6</c:v>
                      </c:pt>
                      <c:pt idx="4806">
                        <c:v>4070.1</c:v>
                      </c:pt>
                      <c:pt idx="4807">
                        <c:v>4075.2</c:v>
                      </c:pt>
                      <c:pt idx="4808">
                        <c:v>4079.3</c:v>
                      </c:pt>
                      <c:pt idx="4809">
                        <c:v>4079.7</c:v>
                      </c:pt>
                      <c:pt idx="4810">
                        <c:v>4070.6</c:v>
                      </c:pt>
                      <c:pt idx="4811">
                        <c:v>4073</c:v>
                      </c:pt>
                      <c:pt idx="4812">
                        <c:v>4078.3</c:v>
                      </c:pt>
                      <c:pt idx="4813">
                        <c:v>4079.7</c:v>
                      </c:pt>
                      <c:pt idx="4814">
                        <c:v>4066.6</c:v>
                      </c:pt>
                      <c:pt idx="4815">
                        <c:v>4080.5</c:v>
                      </c:pt>
                      <c:pt idx="4816">
                        <c:v>4075.5</c:v>
                      </c:pt>
                      <c:pt idx="4817">
                        <c:v>4082.7</c:v>
                      </c:pt>
                      <c:pt idx="4818">
                        <c:v>4080.3</c:v>
                      </c:pt>
                      <c:pt idx="4819">
                        <c:v>4090.1</c:v>
                      </c:pt>
                      <c:pt idx="4820">
                        <c:v>4073.7</c:v>
                      </c:pt>
                      <c:pt idx="4821">
                        <c:v>4076.4</c:v>
                      </c:pt>
                      <c:pt idx="4822">
                        <c:v>4086.9</c:v>
                      </c:pt>
                      <c:pt idx="4823">
                        <c:v>4075.2</c:v>
                      </c:pt>
                      <c:pt idx="4824">
                        <c:v>4077.6</c:v>
                      </c:pt>
                      <c:pt idx="4825">
                        <c:v>4087.8</c:v>
                      </c:pt>
                      <c:pt idx="4826">
                        <c:v>4080.8</c:v>
                      </c:pt>
                      <c:pt idx="4827">
                        <c:v>4081.8</c:v>
                      </c:pt>
                      <c:pt idx="4828">
                        <c:v>4073.8</c:v>
                      </c:pt>
                      <c:pt idx="4829">
                        <c:v>4091.9</c:v>
                      </c:pt>
                      <c:pt idx="4830">
                        <c:v>4097.1000000000004</c:v>
                      </c:pt>
                      <c:pt idx="4831">
                        <c:v>4075.6</c:v>
                      </c:pt>
                      <c:pt idx="4832">
                        <c:v>4081.1</c:v>
                      </c:pt>
                      <c:pt idx="4833">
                        <c:v>4097.3999999999996</c:v>
                      </c:pt>
                      <c:pt idx="4834">
                        <c:v>4081.3</c:v>
                      </c:pt>
                      <c:pt idx="4835">
                        <c:v>4110.1000000000004</c:v>
                      </c:pt>
                      <c:pt idx="4836">
                        <c:v>4102.2</c:v>
                      </c:pt>
                      <c:pt idx="4837">
                        <c:v>4099.2</c:v>
                      </c:pt>
                      <c:pt idx="4838">
                        <c:v>4087.4</c:v>
                      </c:pt>
                      <c:pt idx="4839">
                        <c:v>4090.6</c:v>
                      </c:pt>
                      <c:pt idx="4840">
                        <c:v>4081.8</c:v>
                      </c:pt>
                      <c:pt idx="4841">
                        <c:v>4079.4</c:v>
                      </c:pt>
                      <c:pt idx="4842">
                        <c:v>4078.2</c:v>
                      </c:pt>
                      <c:pt idx="4843">
                        <c:v>4096.5</c:v>
                      </c:pt>
                      <c:pt idx="4844">
                        <c:v>4087</c:v>
                      </c:pt>
                      <c:pt idx="4845">
                        <c:v>4103.1000000000004</c:v>
                      </c:pt>
                      <c:pt idx="4846">
                        <c:v>4110.5</c:v>
                      </c:pt>
                      <c:pt idx="4847">
                        <c:v>4099.3</c:v>
                      </c:pt>
                      <c:pt idx="4848">
                        <c:v>4098.7</c:v>
                      </c:pt>
                      <c:pt idx="4849">
                        <c:v>4109.3999999999996</c:v>
                      </c:pt>
                      <c:pt idx="4850">
                        <c:v>4080</c:v>
                      </c:pt>
                      <c:pt idx="4851">
                        <c:v>4095.4</c:v>
                      </c:pt>
                      <c:pt idx="4852">
                        <c:v>4094.6</c:v>
                      </c:pt>
                      <c:pt idx="4853">
                        <c:v>4083.6</c:v>
                      </c:pt>
                      <c:pt idx="4854">
                        <c:v>4099.7</c:v>
                      </c:pt>
                      <c:pt idx="4855">
                        <c:v>4100.3</c:v>
                      </c:pt>
                      <c:pt idx="4856">
                        <c:v>4099.5</c:v>
                      </c:pt>
                      <c:pt idx="4857">
                        <c:v>4109.2</c:v>
                      </c:pt>
                      <c:pt idx="4858">
                        <c:v>4095.7</c:v>
                      </c:pt>
                      <c:pt idx="4859">
                        <c:v>4113.3999999999996</c:v>
                      </c:pt>
                      <c:pt idx="4860">
                        <c:v>4094.9</c:v>
                      </c:pt>
                      <c:pt idx="4861">
                        <c:v>4095.2</c:v>
                      </c:pt>
                      <c:pt idx="4862">
                        <c:v>4093.9</c:v>
                      </c:pt>
                      <c:pt idx="4863">
                        <c:v>4102.2</c:v>
                      </c:pt>
                      <c:pt idx="4864">
                        <c:v>4106.3999999999996</c:v>
                      </c:pt>
                      <c:pt idx="4865">
                        <c:v>4089.9</c:v>
                      </c:pt>
                      <c:pt idx="4866">
                        <c:v>4117.6000000000004</c:v>
                      </c:pt>
                      <c:pt idx="4867">
                        <c:v>4121</c:v>
                      </c:pt>
                      <c:pt idx="4868">
                        <c:v>4111.3999999999996</c:v>
                      </c:pt>
                      <c:pt idx="4869">
                        <c:v>4114.3</c:v>
                      </c:pt>
                      <c:pt idx="4870">
                        <c:v>4116.3</c:v>
                      </c:pt>
                      <c:pt idx="4871">
                        <c:v>4120.7</c:v>
                      </c:pt>
                      <c:pt idx="4872">
                        <c:v>4117.1000000000004</c:v>
                      </c:pt>
                      <c:pt idx="4873">
                        <c:v>4123.8</c:v>
                      </c:pt>
                      <c:pt idx="4874">
                        <c:v>4129.8999999999996</c:v>
                      </c:pt>
                      <c:pt idx="4875">
                        <c:v>4112</c:v>
                      </c:pt>
                      <c:pt idx="4876">
                        <c:v>4116.3999999999996</c:v>
                      </c:pt>
                      <c:pt idx="4877">
                        <c:v>4103.6000000000004</c:v>
                      </c:pt>
                      <c:pt idx="4878">
                        <c:v>4113.1000000000004</c:v>
                      </c:pt>
                      <c:pt idx="4879">
                        <c:v>4125.1000000000004</c:v>
                      </c:pt>
                      <c:pt idx="4880">
                        <c:v>4120.3999999999996</c:v>
                      </c:pt>
                      <c:pt idx="4881">
                        <c:v>4127</c:v>
                      </c:pt>
                      <c:pt idx="4882">
                        <c:v>4117.5</c:v>
                      </c:pt>
                      <c:pt idx="4883">
                        <c:v>4127.3999999999996</c:v>
                      </c:pt>
                      <c:pt idx="4884">
                        <c:v>4132.3999999999996</c:v>
                      </c:pt>
                      <c:pt idx="4885">
                        <c:v>4127.8</c:v>
                      </c:pt>
                      <c:pt idx="4886">
                        <c:v>4127</c:v>
                      </c:pt>
                      <c:pt idx="4887">
                        <c:v>4126.7</c:v>
                      </c:pt>
                      <c:pt idx="4888">
                        <c:v>4126.5</c:v>
                      </c:pt>
                      <c:pt idx="4889">
                        <c:v>4139.1000000000004</c:v>
                      </c:pt>
                      <c:pt idx="4890">
                        <c:v>4124.8</c:v>
                      </c:pt>
                      <c:pt idx="4891">
                        <c:v>4131.8999999999996</c:v>
                      </c:pt>
                      <c:pt idx="4892">
                        <c:v>4130.3</c:v>
                      </c:pt>
                      <c:pt idx="4893">
                        <c:v>4134.6000000000004</c:v>
                      </c:pt>
                      <c:pt idx="4894">
                        <c:v>4130.6000000000004</c:v>
                      </c:pt>
                      <c:pt idx="4895">
                        <c:v>4123.6000000000004</c:v>
                      </c:pt>
                      <c:pt idx="4896">
                        <c:v>4125.7</c:v>
                      </c:pt>
                      <c:pt idx="4897">
                        <c:v>4123.1000000000004</c:v>
                      </c:pt>
                      <c:pt idx="4898">
                        <c:v>4135.3</c:v>
                      </c:pt>
                      <c:pt idx="4899">
                        <c:v>4129.3</c:v>
                      </c:pt>
                      <c:pt idx="4900">
                        <c:v>4130.3999999999996</c:v>
                      </c:pt>
                      <c:pt idx="4901">
                        <c:v>4136.3999999999996</c:v>
                      </c:pt>
                      <c:pt idx="4902">
                        <c:v>4131.1000000000004</c:v>
                      </c:pt>
                      <c:pt idx="4903">
                        <c:v>4119</c:v>
                      </c:pt>
                      <c:pt idx="4904">
                        <c:v>4133.1000000000004</c:v>
                      </c:pt>
                      <c:pt idx="4905">
                        <c:v>4133.3999999999996</c:v>
                      </c:pt>
                      <c:pt idx="4906">
                        <c:v>4135.3</c:v>
                      </c:pt>
                      <c:pt idx="4907">
                        <c:v>4137.2</c:v>
                      </c:pt>
                      <c:pt idx="4908">
                        <c:v>4137.3</c:v>
                      </c:pt>
                      <c:pt idx="4909">
                        <c:v>4139.8</c:v>
                      </c:pt>
                      <c:pt idx="4910">
                        <c:v>4145.5</c:v>
                      </c:pt>
                      <c:pt idx="4911">
                        <c:v>4140.3</c:v>
                      </c:pt>
                      <c:pt idx="4912">
                        <c:v>4148.8999999999996</c:v>
                      </c:pt>
                      <c:pt idx="4913">
                        <c:v>4142.8999999999996</c:v>
                      </c:pt>
                      <c:pt idx="4914">
                        <c:v>4147.7</c:v>
                      </c:pt>
                      <c:pt idx="4915">
                        <c:v>4142.8999999999996</c:v>
                      </c:pt>
                      <c:pt idx="4916">
                        <c:v>4144.6000000000004</c:v>
                      </c:pt>
                      <c:pt idx="4917">
                        <c:v>4145.3999999999996</c:v>
                      </c:pt>
                      <c:pt idx="4918">
                        <c:v>4147</c:v>
                      </c:pt>
                      <c:pt idx="4919">
                        <c:v>4149</c:v>
                      </c:pt>
                      <c:pt idx="4920">
                        <c:v>4150.5</c:v>
                      </c:pt>
                      <c:pt idx="4921">
                        <c:v>4146.2</c:v>
                      </c:pt>
                      <c:pt idx="4922">
                        <c:v>4150.1000000000004</c:v>
                      </c:pt>
                      <c:pt idx="4923">
                        <c:v>4150.8999999999996</c:v>
                      </c:pt>
                      <c:pt idx="4924">
                        <c:v>4153.5</c:v>
                      </c:pt>
                      <c:pt idx="4925">
                        <c:v>4147.8</c:v>
                      </c:pt>
                      <c:pt idx="4926">
                        <c:v>4152.8999999999996</c:v>
                      </c:pt>
                      <c:pt idx="4927">
                        <c:v>4158.7</c:v>
                      </c:pt>
                      <c:pt idx="4928">
                        <c:v>4162.8</c:v>
                      </c:pt>
                      <c:pt idx="4929">
                        <c:v>4161</c:v>
                      </c:pt>
                      <c:pt idx="4930">
                        <c:v>4153.8</c:v>
                      </c:pt>
                      <c:pt idx="4931">
                        <c:v>4164.8999999999996</c:v>
                      </c:pt>
                      <c:pt idx="4932">
                        <c:v>4158.2</c:v>
                      </c:pt>
                      <c:pt idx="4933">
                        <c:v>4161.8999999999996</c:v>
                      </c:pt>
                      <c:pt idx="4934">
                        <c:v>4162.2</c:v>
                      </c:pt>
                      <c:pt idx="4935">
                        <c:v>4170.7</c:v>
                      </c:pt>
                      <c:pt idx="4936">
                        <c:v>4168.3999999999996</c:v>
                      </c:pt>
                      <c:pt idx="4937">
                        <c:v>4160.8</c:v>
                      </c:pt>
                      <c:pt idx="4938">
                        <c:v>4167.7</c:v>
                      </c:pt>
                      <c:pt idx="4939">
                        <c:v>4165</c:v>
                      </c:pt>
                      <c:pt idx="4940">
                        <c:v>4170.8</c:v>
                      </c:pt>
                      <c:pt idx="4941">
                        <c:v>4171.8</c:v>
                      </c:pt>
                      <c:pt idx="4942">
                        <c:v>4144.5</c:v>
                      </c:pt>
                      <c:pt idx="4943">
                        <c:v>4163.1000000000004</c:v>
                      </c:pt>
                      <c:pt idx="4944">
                        <c:v>4162.3</c:v>
                      </c:pt>
                      <c:pt idx="4945">
                        <c:v>4170.1000000000004</c:v>
                      </c:pt>
                      <c:pt idx="4946">
                        <c:v>4167.8</c:v>
                      </c:pt>
                      <c:pt idx="4947">
                        <c:v>4173.7</c:v>
                      </c:pt>
                      <c:pt idx="4948">
                        <c:v>4169.3</c:v>
                      </c:pt>
                      <c:pt idx="4949">
                        <c:v>4167.7</c:v>
                      </c:pt>
                      <c:pt idx="4950">
                        <c:v>4173.1000000000004</c:v>
                      </c:pt>
                      <c:pt idx="4951">
                        <c:v>4165.1000000000004</c:v>
                      </c:pt>
                      <c:pt idx="4952">
                        <c:v>4162.3999999999996</c:v>
                      </c:pt>
                      <c:pt idx="4953">
                        <c:v>4161.7</c:v>
                      </c:pt>
                      <c:pt idx="4954">
                        <c:v>4167</c:v>
                      </c:pt>
                      <c:pt idx="4955">
                        <c:v>4170</c:v>
                      </c:pt>
                      <c:pt idx="4956">
                        <c:v>4175.8</c:v>
                      </c:pt>
                      <c:pt idx="4957">
                        <c:v>4177.5</c:v>
                      </c:pt>
                      <c:pt idx="4958">
                        <c:v>4180.6000000000004</c:v>
                      </c:pt>
                      <c:pt idx="4959">
                        <c:v>4167.8999999999996</c:v>
                      </c:pt>
                      <c:pt idx="4960">
                        <c:v>4183.8999999999996</c:v>
                      </c:pt>
                      <c:pt idx="4961">
                        <c:v>4185</c:v>
                      </c:pt>
                      <c:pt idx="4962">
                        <c:v>4179.7</c:v>
                      </c:pt>
                      <c:pt idx="4963">
                        <c:v>4186.5</c:v>
                      </c:pt>
                      <c:pt idx="4964">
                        <c:v>4167.2</c:v>
                      </c:pt>
                      <c:pt idx="4965">
                        <c:v>4174.7</c:v>
                      </c:pt>
                      <c:pt idx="4966">
                        <c:v>4186</c:v>
                      </c:pt>
                      <c:pt idx="4967">
                        <c:v>4187.3</c:v>
                      </c:pt>
                      <c:pt idx="4968">
                        <c:v>4184.7</c:v>
                      </c:pt>
                      <c:pt idx="4969">
                        <c:v>4194.7</c:v>
                      </c:pt>
                      <c:pt idx="4970">
                        <c:v>4194.2</c:v>
                      </c:pt>
                      <c:pt idx="4971">
                        <c:v>4186.3</c:v>
                      </c:pt>
                      <c:pt idx="4972">
                        <c:v>4185.2</c:v>
                      </c:pt>
                      <c:pt idx="4973">
                        <c:v>4178.6000000000004</c:v>
                      </c:pt>
                      <c:pt idx="4974">
                        <c:v>4182.3999999999996</c:v>
                      </c:pt>
                      <c:pt idx="4975">
                        <c:v>4185.2</c:v>
                      </c:pt>
                      <c:pt idx="4976">
                        <c:v>4186</c:v>
                      </c:pt>
                      <c:pt idx="4977">
                        <c:v>4192.3</c:v>
                      </c:pt>
                      <c:pt idx="4978">
                        <c:v>4188.2</c:v>
                      </c:pt>
                      <c:pt idx="4979">
                        <c:v>4191.1000000000004</c:v>
                      </c:pt>
                      <c:pt idx="4980">
                        <c:v>4183.7</c:v>
                      </c:pt>
                      <c:pt idx="4981">
                        <c:v>4184.8</c:v>
                      </c:pt>
                      <c:pt idx="4982">
                        <c:v>4185.8</c:v>
                      </c:pt>
                      <c:pt idx="4983">
                        <c:v>4185.3</c:v>
                      </c:pt>
                      <c:pt idx="4984">
                        <c:v>4186.8</c:v>
                      </c:pt>
                      <c:pt idx="4985">
                        <c:v>4185.3999999999996</c:v>
                      </c:pt>
                      <c:pt idx="4986">
                        <c:v>4198.7</c:v>
                      </c:pt>
                      <c:pt idx="4987">
                        <c:v>4198.1000000000004</c:v>
                      </c:pt>
                      <c:pt idx="4988">
                        <c:v>4194.2</c:v>
                      </c:pt>
                      <c:pt idx="4989">
                        <c:v>4187.6000000000004</c:v>
                      </c:pt>
                      <c:pt idx="4990">
                        <c:v>4201.8999999999996</c:v>
                      </c:pt>
                      <c:pt idx="4991">
                        <c:v>4200.8999999999996</c:v>
                      </c:pt>
                      <c:pt idx="4992">
                        <c:v>4202.2</c:v>
                      </c:pt>
                      <c:pt idx="4993">
                        <c:v>4190.5</c:v>
                      </c:pt>
                      <c:pt idx="4994">
                        <c:v>4185.6000000000004</c:v>
                      </c:pt>
                      <c:pt idx="4995">
                        <c:v>4191.5</c:v>
                      </c:pt>
                      <c:pt idx="4996">
                        <c:v>4196.3999999999996</c:v>
                      </c:pt>
                      <c:pt idx="4997">
                        <c:v>4188.6000000000004</c:v>
                      </c:pt>
                      <c:pt idx="4998">
                        <c:v>4182.5</c:v>
                      </c:pt>
                      <c:pt idx="4999">
                        <c:v>4179.7</c:v>
                      </c:pt>
                      <c:pt idx="5000">
                        <c:v>4177.6000000000004</c:v>
                      </c:pt>
                      <c:pt idx="5001">
                        <c:v>4179.8</c:v>
                      </c:pt>
                      <c:pt idx="5002">
                        <c:v>4174.8</c:v>
                      </c:pt>
                      <c:pt idx="5003">
                        <c:v>4166.2</c:v>
                      </c:pt>
                      <c:pt idx="5004">
                        <c:v>4164.3999999999996</c:v>
                      </c:pt>
                      <c:pt idx="5005">
                        <c:v>4162.8</c:v>
                      </c:pt>
                      <c:pt idx="5006">
                        <c:v>4160.8</c:v>
                      </c:pt>
                      <c:pt idx="5007">
                        <c:v>4162.5</c:v>
                      </c:pt>
                      <c:pt idx="5008">
                        <c:v>4161.7</c:v>
                      </c:pt>
                      <c:pt idx="5009">
                        <c:v>4158.1000000000004</c:v>
                      </c:pt>
                      <c:pt idx="5010">
                        <c:v>4147</c:v>
                      </c:pt>
                      <c:pt idx="5011">
                        <c:v>4149.6000000000004</c:v>
                      </c:pt>
                      <c:pt idx="5012">
                        <c:v>4144.8</c:v>
                      </c:pt>
                      <c:pt idx="5013">
                        <c:v>4138.1000000000004</c:v>
                      </c:pt>
                      <c:pt idx="5014">
                        <c:v>4134.8</c:v>
                      </c:pt>
                      <c:pt idx="5015">
                        <c:v>4131.1000000000004</c:v>
                      </c:pt>
                      <c:pt idx="5016">
                        <c:v>4132.8</c:v>
                      </c:pt>
                      <c:pt idx="5017">
                        <c:v>4130.5</c:v>
                      </c:pt>
                      <c:pt idx="5018">
                        <c:v>4134.5</c:v>
                      </c:pt>
                      <c:pt idx="5019">
                        <c:v>4123.5</c:v>
                      </c:pt>
                      <c:pt idx="5020">
                        <c:v>4125.7</c:v>
                      </c:pt>
                      <c:pt idx="5021">
                        <c:v>4115.6000000000004</c:v>
                      </c:pt>
                      <c:pt idx="5022">
                        <c:v>4112.1000000000004</c:v>
                      </c:pt>
                      <c:pt idx="5023">
                        <c:v>4153.3999999999996</c:v>
                      </c:pt>
                      <c:pt idx="5024">
                        <c:v>4109.6000000000004</c:v>
                      </c:pt>
                      <c:pt idx="5025">
                        <c:v>4107</c:v>
                      </c:pt>
                      <c:pt idx="5026">
                        <c:v>4117</c:v>
                      </c:pt>
                      <c:pt idx="5027">
                        <c:v>4119.8</c:v>
                      </c:pt>
                      <c:pt idx="5028">
                        <c:v>4116.2</c:v>
                      </c:pt>
                      <c:pt idx="5029">
                        <c:v>4116.5</c:v>
                      </c:pt>
                      <c:pt idx="5030">
                        <c:v>4118.8999999999996</c:v>
                      </c:pt>
                      <c:pt idx="5031">
                        <c:v>4120.8</c:v>
                      </c:pt>
                      <c:pt idx="5032">
                        <c:v>4118.7</c:v>
                      </c:pt>
                      <c:pt idx="5033">
                        <c:v>4116.1000000000004</c:v>
                      </c:pt>
                      <c:pt idx="5034">
                        <c:v>4110.5</c:v>
                      </c:pt>
                      <c:pt idx="5035">
                        <c:v>4117.5</c:v>
                      </c:pt>
                      <c:pt idx="5036">
                        <c:v>4125</c:v>
                      </c:pt>
                      <c:pt idx="5037">
                        <c:v>4119.7</c:v>
                      </c:pt>
                      <c:pt idx="5038">
                        <c:v>4129.5</c:v>
                      </c:pt>
                      <c:pt idx="5039">
                        <c:v>4123.2</c:v>
                      </c:pt>
                      <c:pt idx="5040">
                        <c:v>4121.3</c:v>
                      </c:pt>
                      <c:pt idx="5041">
                        <c:v>4124.8999999999996</c:v>
                      </c:pt>
                      <c:pt idx="5042">
                        <c:v>4127.3</c:v>
                      </c:pt>
                      <c:pt idx="5043">
                        <c:v>4134.3999999999996</c:v>
                      </c:pt>
                      <c:pt idx="5044">
                        <c:v>4133.3999999999996</c:v>
                      </c:pt>
                      <c:pt idx="5045">
                        <c:v>4136</c:v>
                      </c:pt>
                      <c:pt idx="5046">
                        <c:v>4143.3</c:v>
                      </c:pt>
                      <c:pt idx="5047">
                        <c:v>4148.8</c:v>
                      </c:pt>
                      <c:pt idx="5048">
                        <c:v>4141.7</c:v>
                      </c:pt>
                      <c:pt idx="5049">
                        <c:v>4137.7</c:v>
                      </c:pt>
                      <c:pt idx="5050">
                        <c:v>4142.5</c:v>
                      </c:pt>
                      <c:pt idx="5051">
                        <c:v>4141.8</c:v>
                      </c:pt>
                      <c:pt idx="5052">
                        <c:v>4134.8</c:v>
                      </c:pt>
                      <c:pt idx="5053">
                        <c:v>4134.1000000000004</c:v>
                      </c:pt>
                      <c:pt idx="5054">
                        <c:v>4136.8999999999996</c:v>
                      </c:pt>
                      <c:pt idx="5055">
                        <c:v>4141.3</c:v>
                      </c:pt>
                      <c:pt idx="5056">
                        <c:v>4146.8</c:v>
                      </c:pt>
                      <c:pt idx="5057">
                        <c:v>4149</c:v>
                      </c:pt>
                      <c:pt idx="5058">
                        <c:v>4142.1000000000004</c:v>
                      </c:pt>
                      <c:pt idx="5059">
                        <c:v>4147.8</c:v>
                      </c:pt>
                      <c:pt idx="5060">
                        <c:v>4151.3</c:v>
                      </c:pt>
                      <c:pt idx="5061">
                        <c:v>4148.3999999999996</c:v>
                      </c:pt>
                      <c:pt idx="5062">
                        <c:v>4145.7</c:v>
                      </c:pt>
                      <c:pt idx="5063">
                        <c:v>4144.8999999999996</c:v>
                      </c:pt>
                      <c:pt idx="5064">
                        <c:v>4148.2</c:v>
                      </c:pt>
                      <c:pt idx="5065">
                        <c:v>4144.6000000000004</c:v>
                      </c:pt>
                      <c:pt idx="5066">
                        <c:v>4144.1000000000004</c:v>
                      </c:pt>
                      <c:pt idx="5067">
                        <c:v>4141.5</c:v>
                      </c:pt>
                      <c:pt idx="5068">
                        <c:v>4145.1000000000004</c:v>
                      </c:pt>
                      <c:pt idx="5069">
                        <c:v>4142.8</c:v>
                      </c:pt>
                      <c:pt idx="5070">
                        <c:v>4143.3</c:v>
                      </c:pt>
                      <c:pt idx="5071">
                        <c:v>4138.5</c:v>
                      </c:pt>
                      <c:pt idx="5072">
                        <c:v>4138.3999999999996</c:v>
                      </c:pt>
                      <c:pt idx="5073">
                        <c:v>4133.8</c:v>
                      </c:pt>
                      <c:pt idx="5074">
                        <c:v>4144.3</c:v>
                      </c:pt>
                      <c:pt idx="5075">
                        <c:v>4141.8999999999996</c:v>
                      </c:pt>
                      <c:pt idx="5076">
                        <c:v>4131.8</c:v>
                      </c:pt>
                      <c:pt idx="5077">
                        <c:v>4140.2</c:v>
                      </c:pt>
                      <c:pt idx="5078">
                        <c:v>4158.8</c:v>
                      </c:pt>
                      <c:pt idx="5079">
                        <c:v>4158.2</c:v>
                      </c:pt>
                      <c:pt idx="5080">
                        <c:v>4142.7</c:v>
                      </c:pt>
                      <c:pt idx="5081">
                        <c:v>4132.8</c:v>
                      </c:pt>
                      <c:pt idx="5082">
                        <c:v>4137</c:v>
                      </c:pt>
                      <c:pt idx="5083">
                        <c:v>4134.7</c:v>
                      </c:pt>
                      <c:pt idx="5084">
                        <c:v>4148.6000000000004</c:v>
                      </c:pt>
                      <c:pt idx="5085">
                        <c:v>4144.5</c:v>
                      </c:pt>
                      <c:pt idx="5086">
                        <c:v>4143.7</c:v>
                      </c:pt>
                      <c:pt idx="5087">
                        <c:v>4134.5</c:v>
                      </c:pt>
                      <c:pt idx="5088">
                        <c:v>4130.7</c:v>
                      </c:pt>
                      <c:pt idx="5089">
                        <c:v>4137</c:v>
                      </c:pt>
                      <c:pt idx="5090">
                        <c:v>4144.2</c:v>
                      </c:pt>
                      <c:pt idx="5091">
                        <c:v>4139.6000000000004</c:v>
                      </c:pt>
                      <c:pt idx="5092">
                        <c:v>4139.5</c:v>
                      </c:pt>
                      <c:pt idx="5093">
                        <c:v>4131.7</c:v>
                      </c:pt>
                      <c:pt idx="5094">
                        <c:v>4128.7</c:v>
                      </c:pt>
                      <c:pt idx="5095">
                        <c:v>4129.7</c:v>
                      </c:pt>
                      <c:pt idx="5096">
                        <c:v>4134.8</c:v>
                      </c:pt>
                      <c:pt idx="5097">
                        <c:v>4139.7</c:v>
                      </c:pt>
                      <c:pt idx="5098">
                        <c:v>4145.8</c:v>
                      </c:pt>
                      <c:pt idx="5099">
                        <c:v>4134.6000000000004</c:v>
                      </c:pt>
                      <c:pt idx="5100">
                        <c:v>4133.7</c:v>
                      </c:pt>
                      <c:pt idx="5101">
                        <c:v>4137.3999999999996</c:v>
                      </c:pt>
                      <c:pt idx="5102">
                        <c:v>4147.5</c:v>
                      </c:pt>
                      <c:pt idx="5103">
                        <c:v>4149.5</c:v>
                      </c:pt>
                      <c:pt idx="5104">
                        <c:v>4146.7</c:v>
                      </c:pt>
                      <c:pt idx="5105">
                        <c:v>4143.7</c:v>
                      </c:pt>
                      <c:pt idx="5106">
                        <c:v>4138.2</c:v>
                      </c:pt>
                      <c:pt idx="5107">
                        <c:v>4140.8999999999996</c:v>
                      </c:pt>
                      <c:pt idx="5108">
                        <c:v>4142.8999999999996</c:v>
                      </c:pt>
                      <c:pt idx="5109">
                        <c:v>4142</c:v>
                      </c:pt>
                      <c:pt idx="5110">
                        <c:v>4137.3999999999996</c:v>
                      </c:pt>
                      <c:pt idx="5111">
                        <c:v>4136.1000000000004</c:v>
                      </c:pt>
                      <c:pt idx="5112">
                        <c:v>4139.3</c:v>
                      </c:pt>
                      <c:pt idx="5113">
                        <c:v>4141.1000000000004</c:v>
                      </c:pt>
                      <c:pt idx="5114">
                        <c:v>4142.8</c:v>
                      </c:pt>
                      <c:pt idx="5115">
                        <c:v>4150.7</c:v>
                      </c:pt>
                      <c:pt idx="5116">
                        <c:v>4133.8999999999996</c:v>
                      </c:pt>
                      <c:pt idx="5117">
                        <c:v>4150.1000000000004</c:v>
                      </c:pt>
                      <c:pt idx="5118">
                        <c:v>4162.7</c:v>
                      </c:pt>
                      <c:pt idx="5119">
                        <c:v>4152.5</c:v>
                      </c:pt>
                      <c:pt idx="5120">
                        <c:v>4155.5</c:v>
                      </c:pt>
                      <c:pt idx="5121">
                        <c:v>4153.2</c:v>
                      </c:pt>
                      <c:pt idx="5122">
                        <c:v>4145.3</c:v>
                      </c:pt>
                      <c:pt idx="5123">
                        <c:v>4132.8999999999996</c:v>
                      </c:pt>
                      <c:pt idx="5124">
                        <c:v>4139.3</c:v>
                      </c:pt>
                      <c:pt idx="5125">
                        <c:v>4135</c:v>
                      </c:pt>
                      <c:pt idx="5126">
                        <c:v>4141.2</c:v>
                      </c:pt>
                      <c:pt idx="5127">
                        <c:v>4142.2</c:v>
                      </c:pt>
                      <c:pt idx="5128">
                        <c:v>4149.3</c:v>
                      </c:pt>
                      <c:pt idx="5129">
                        <c:v>4146.8999999999996</c:v>
                      </c:pt>
                      <c:pt idx="5130">
                        <c:v>4154.6000000000004</c:v>
                      </c:pt>
                      <c:pt idx="5131">
                        <c:v>4137.1000000000004</c:v>
                      </c:pt>
                      <c:pt idx="5132">
                        <c:v>4157.1000000000004</c:v>
                      </c:pt>
                      <c:pt idx="5133">
                        <c:v>4147.5</c:v>
                      </c:pt>
                      <c:pt idx="5134">
                        <c:v>4146.6000000000004</c:v>
                      </c:pt>
                      <c:pt idx="5135">
                        <c:v>4151.5</c:v>
                      </c:pt>
                      <c:pt idx="5136">
                        <c:v>4150</c:v>
                      </c:pt>
                      <c:pt idx="5137">
                        <c:v>4148.3999999999996</c:v>
                      </c:pt>
                      <c:pt idx="5138">
                        <c:v>4153.8999999999996</c:v>
                      </c:pt>
                      <c:pt idx="5139">
                        <c:v>4154.7</c:v>
                      </c:pt>
                      <c:pt idx="5140">
                        <c:v>4158.3999999999996</c:v>
                      </c:pt>
                      <c:pt idx="5141">
                        <c:v>4160.2</c:v>
                      </c:pt>
                      <c:pt idx="5142">
                        <c:v>4164.3999999999996</c:v>
                      </c:pt>
                      <c:pt idx="5143">
                        <c:v>4159.6000000000004</c:v>
                      </c:pt>
                      <c:pt idx="5144">
                        <c:v>4151.6000000000004</c:v>
                      </c:pt>
                      <c:pt idx="5145">
                        <c:v>4157.3999999999996</c:v>
                      </c:pt>
                      <c:pt idx="5146">
                        <c:v>4164.7</c:v>
                      </c:pt>
                      <c:pt idx="5147">
                        <c:v>4156.6000000000004</c:v>
                      </c:pt>
                      <c:pt idx="5148">
                        <c:v>4167.6000000000004</c:v>
                      </c:pt>
                      <c:pt idx="5149">
                        <c:v>4160.3999999999996</c:v>
                      </c:pt>
                      <c:pt idx="5150">
                        <c:v>4163.2</c:v>
                      </c:pt>
                      <c:pt idx="5151">
                        <c:v>4159.3999999999996</c:v>
                      </c:pt>
                      <c:pt idx="5152">
                        <c:v>4163.3999999999996</c:v>
                      </c:pt>
                      <c:pt idx="5153">
                        <c:v>4162.1000000000004</c:v>
                      </c:pt>
                      <c:pt idx="5154">
                        <c:v>4164.2</c:v>
                      </c:pt>
                      <c:pt idx="5155">
                        <c:v>4163.8999999999996</c:v>
                      </c:pt>
                      <c:pt idx="5156">
                        <c:v>4166.1000000000004</c:v>
                      </c:pt>
                      <c:pt idx="5157">
                        <c:v>4172.2</c:v>
                      </c:pt>
                      <c:pt idx="5158">
                        <c:v>4169.3999999999996</c:v>
                      </c:pt>
                      <c:pt idx="5159">
                        <c:v>4165.1000000000004</c:v>
                      </c:pt>
                      <c:pt idx="5160">
                        <c:v>4167.6000000000004</c:v>
                      </c:pt>
                      <c:pt idx="5161">
                        <c:v>4163.8</c:v>
                      </c:pt>
                      <c:pt idx="5162">
                        <c:v>4166.3</c:v>
                      </c:pt>
                      <c:pt idx="5163">
                        <c:v>4168</c:v>
                      </c:pt>
                      <c:pt idx="5164">
                        <c:v>4167.3999999999996</c:v>
                      </c:pt>
                      <c:pt idx="5165">
                        <c:v>4161.8999999999996</c:v>
                      </c:pt>
                      <c:pt idx="5166">
                        <c:v>4175.7</c:v>
                      </c:pt>
                      <c:pt idx="5167">
                        <c:v>4167.1000000000004</c:v>
                      </c:pt>
                      <c:pt idx="5168">
                        <c:v>4172.3</c:v>
                      </c:pt>
                      <c:pt idx="5169">
                        <c:v>4174.8999999999996</c:v>
                      </c:pt>
                      <c:pt idx="5170">
                        <c:v>4174.8999999999996</c:v>
                      </c:pt>
                      <c:pt idx="5171">
                        <c:v>4173.8999999999996</c:v>
                      </c:pt>
                      <c:pt idx="5172">
                        <c:v>4170.3</c:v>
                      </c:pt>
                      <c:pt idx="5173">
                        <c:v>4171.6000000000004</c:v>
                      </c:pt>
                      <c:pt idx="5174">
                        <c:v>4178.8999999999996</c:v>
                      </c:pt>
                      <c:pt idx="5175">
                        <c:v>4176</c:v>
                      </c:pt>
                      <c:pt idx="5176">
                        <c:v>4180.3</c:v>
                      </c:pt>
                      <c:pt idx="5177">
                        <c:v>4177.2</c:v>
                      </c:pt>
                      <c:pt idx="5178">
                        <c:v>4182.1000000000004</c:v>
                      </c:pt>
                      <c:pt idx="5179">
                        <c:v>4175.6000000000004</c:v>
                      </c:pt>
                      <c:pt idx="5180">
                        <c:v>4177.8999999999996</c:v>
                      </c:pt>
                      <c:pt idx="5181">
                        <c:v>4177.8</c:v>
                      </c:pt>
                      <c:pt idx="5182">
                        <c:v>4175.8999999999996</c:v>
                      </c:pt>
                      <c:pt idx="5183">
                        <c:v>4175.2</c:v>
                      </c:pt>
                      <c:pt idx="5184">
                        <c:v>4171.2</c:v>
                      </c:pt>
                      <c:pt idx="5185">
                        <c:v>4175.6000000000004</c:v>
                      </c:pt>
                      <c:pt idx="5186">
                        <c:v>4181.1000000000004</c:v>
                      </c:pt>
                      <c:pt idx="5187">
                        <c:v>4185.5</c:v>
                      </c:pt>
                      <c:pt idx="5188">
                        <c:v>4192.1000000000004</c:v>
                      </c:pt>
                      <c:pt idx="5189">
                        <c:v>4188.3</c:v>
                      </c:pt>
                      <c:pt idx="5190">
                        <c:v>4186.5</c:v>
                      </c:pt>
                      <c:pt idx="5191">
                        <c:v>4191.3999999999996</c:v>
                      </c:pt>
                      <c:pt idx="5192">
                        <c:v>4185.7</c:v>
                      </c:pt>
                      <c:pt idx="5193">
                        <c:v>4185.7</c:v>
                      </c:pt>
                      <c:pt idx="5194">
                        <c:v>4184.8</c:v>
                      </c:pt>
                      <c:pt idx="5195">
                        <c:v>4176.6000000000004</c:v>
                      </c:pt>
                      <c:pt idx="5196">
                        <c:v>4187.2</c:v>
                      </c:pt>
                      <c:pt idx="5197">
                        <c:v>4187.1000000000004</c:v>
                      </c:pt>
                      <c:pt idx="5198">
                        <c:v>4186.1000000000004</c:v>
                      </c:pt>
                      <c:pt idx="5199">
                        <c:v>4188.3999999999996</c:v>
                      </c:pt>
                      <c:pt idx="5200">
                        <c:v>4184.7</c:v>
                      </c:pt>
                      <c:pt idx="5201">
                        <c:v>4184.3</c:v>
                      </c:pt>
                      <c:pt idx="5202">
                        <c:v>4185.2</c:v>
                      </c:pt>
                      <c:pt idx="5203">
                        <c:v>4184.7</c:v>
                      </c:pt>
                      <c:pt idx="5204">
                        <c:v>4191.8999999999996</c:v>
                      </c:pt>
                      <c:pt idx="5205">
                        <c:v>4184</c:v>
                      </c:pt>
                      <c:pt idx="5206">
                        <c:v>4190.7</c:v>
                      </c:pt>
                      <c:pt idx="5207">
                        <c:v>4198.8999999999996</c:v>
                      </c:pt>
                      <c:pt idx="5208">
                        <c:v>4196.6000000000004</c:v>
                      </c:pt>
                      <c:pt idx="5209">
                        <c:v>4182.3</c:v>
                      </c:pt>
                      <c:pt idx="5210">
                        <c:v>4192.3999999999996</c:v>
                      </c:pt>
                      <c:pt idx="5211">
                        <c:v>4192.3999999999996</c:v>
                      </c:pt>
                      <c:pt idx="5212">
                        <c:v>4192.3</c:v>
                      </c:pt>
                      <c:pt idx="5213">
                        <c:v>4198.2</c:v>
                      </c:pt>
                      <c:pt idx="5214">
                        <c:v>4200.1000000000004</c:v>
                      </c:pt>
                      <c:pt idx="5215">
                        <c:v>4191.2</c:v>
                      </c:pt>
                      <c:pt idx="5216">
                        <c:v>4199.6000000000004</c:v>
                      </c:pt>
                      <c:pt idx="5217">
                        <c:v>4201.6000000000004</c:v>
                      </c:pt>
                      <c:pt idx="5218">
                        <c:v>4203.5</c:v>
                      </c:pt>
                      <c:pt idx="5219">
                        <c:v>4203.6000000000004</c:v>
                      </c:pt>
                      <c:pt idx="5220">
                        <c:v>4202.1000000000004</c:v>
                      </c:pt>
                      <c:pt idx="5221">
                        <c:v>4197.5</c:v>
                      </c:pt>
                      <c:pt idx="5222">
                        <c:v>4199.2</c:v>
                      </c:pt>
                      <c:pt idx="5223">
                        <c:v>4201.7</c:v>
                      </c:pt>
                      <c:pt idx="5224">
                        <c:v>4191.2</c:v>
                      </c:pt>
                      <c:pt idx="5225">
                        <c:v>4193</c:v>
                      </c:pt>
                      <c:pt idx="5226">
                        <c:v>4186.2</c:v>
                      </c:pt>
                      <c:pt idx="5227">
                        <c:v>4191.8999999999996</c:v>
                      </c:pt>
                      <c:pt idx="5228">
                        <c:v>4188.8</c:v>
                      </c:pt>
                      <c:pt idx="5229">
                        <c:v>4182.2</c:v>
                      </c:pt>
                      <c:pt idx="5230">
                        <c:v>4179.6000000000004</c:v>
                      </c:pt>
                      <c:pt idx="5231">
                        <c:v>4186.5</c:v>
                      </c:pt>
                      <c:pt idx="5232">
                        <c:v>4183.8</c:v>
                      </c:pt>
                      <c:pt idx="5233">
                        <c:v>4179.8999999999996</c:v>
                      </c:pt>
                      <c:pt idx="5234">
                        <c:v>4167.8</c:v>
                      </c:pt>
                      <c:pt idx="5235">
                        <c:v>4173.6000000000004</c:v>
                      </c:pt>
                      <c:pt idx="5236">
                        <c:v>4167.5</c:v>
                      </c:pt>
                      <c:pt idx="5237">
                        <c:v>4172.3999999999996</c:v>
                      </c:pt>
                      <c:pt idx="5238">
                        <c:v>4167.3</c:v>
                      </c:pt>
                      <c:pt idx="5239">
                        <c:v>4169.8</c:v>
                      </c:pt>
                      <c:pt idx="5240">
                        <c:v>4174.2</c:v>
                      </c:pt>
                      <c:pt idx="5241">
                        <c:v>4169.6000000000004</c:v>
                      </c:pt>
                      <c:pt idx="5242">
                        <c:v>4163.2</c:v>
                      </c:pt>
                      <c:pt idx="5243">
                        <c:v>4165</c:v>
                      </c:pt>
                      <c:pt idx="5244">
                        <c:v>4157.7</c:v>
                      </c:pt>
                      <c:pt idx="5245">
                        <c:v>4164.1000000000004</c:v>
                      </c:pt>
                      <c:pt idx="5246">
                        <c:v>4161.8999999999996</c:v>
                      </c:pt>
                      <c:pt idx="5247">
                        <c:v>4153.8</c:v>
                      </c:pt>
                      <c:pt idx="5248">
                        <c:v>4159.3</c:v>
                      </c:pt>
                      <c:pt idx="5249">
                        <c:v>4165.3</c:v>
                      </c:pt>
                      <c:pt idx="5250">
                        <c:v>4157.8999999999996</c:v>
                      </c:pt>
                      <c:pt idx="5251">
                        <c:v>4155.1000000000004</c:v>
                      </c:pt>
                      <c:pt idx="5252">
                        <c:v>4155.3</c:v>
                      </c:pt>
                      <c:pt idx="5253">
                        <c:v>4154.6000000000004</c:v>
                      </c:pt>
                      <c:pt idx="5254">
                        <c:v>4157.1000000000004</c:v>
                      </c:pt>
                      <c:pt idx="5255">
                        <c:v>4154.3</c:v>
                      </c:pt>
                      <c:pt idx="5256">
                        <c:v>4155</c:v>
                      </c:pt>
                      <c:pt idx="5257">
                        <c:v>4157.3</c:v>
                      </c:pt>
                      <c:pt idx="5258">
                        <c:v>4161.5</c:v>
                      </c:pt>
                      <c:pt idx="5259">
                        <c:v>4147.3999999999996</c:v>
                      </c:pt>
                      <c:pt idx="5260">
                        <c:v>4153</c:v>
                      </c:pt>
                      <c:pt idx="5261">
                        <c:v>4151.8</c:v>
                      </c:pt>
                      <c:pt idx="5262">
                        <c:v>4150.6000000000004</c:v>
                      </c:pt>
                      <c:pt idx="5263">
                        <c:v>4151.5</c:v>
                      </c:pt>
                      <c:pt idx="5264">
                        <c:v>4153.2</c:v>
                      </c:pt>
                      <c:pt idx="5265">
                        <c:v>4152.7</c:v>
                      </c:pt>
                      <c:pt idx="5266">
                        <c:v>4141.3999999999996</c:v>
                      </c:pt>
                      <c:pt idx="5267">
                        <c:v>4137.7</c:v>
                      </c:pt>
                      <c:pt idx="5268">
                        <c:v>4129.8999999999996</c:v>
                      </c:pt>
                      <c:pt idx="5269">
                        <c:v>4134.5</c:v>
                      </c:pt>
                      <c:pt idx="5270">
                        <c:v>4134.7</c:v>
                      </c:pt>
                      <c:pt idx="5271">
                        <c:v>4136</c:v>
                      </c:pt>
                      <c:pt idx="5272">
                        <c:v>4122.7</c:v>
                      </c:pt>
                      <c:pt idx="5273">
                        <c:v>4122.7</c:v>
                      </c:pt>
                      <c:pt idx="5274">
                        <c:v>4118.1000000000004</c:v>
                      </c:pt>
                      <c:pt idx="5275">
                        <c:v>4115.7</c:v>
                      </c:pt>
                      <c:pt idx="5276">
                        <c:v>4110.3999999999996</c:v>
                      </c:pt>
                      <c:pt idx="5277">
                        <c:v>4106.6000000000004</c:v>
                      </c:pt>
                      <c:pt idx="5278">
                        <c:v>4106.3999999999996</c:v>
                      </c:pt>
                      <c:pt idx="5279">
                        <c:v>4101.8999999999996</c:v>
                      </c:pt>
                      <c:pt idx="5280">
                        <c:v>4102.3</c:v>
                      </c:pt>
                      <c:pt idx="5281">
                        <c:v>4098.2</c:v>
                      </c:pt>
                      <c:pt idx="5282">
                        <c:v>4097.3999999999996</c:v>
                      </c:pt>
                      <c:pt idx="5283">
                        <c:v>4086.2</c:v>
                      </c:pt>
                      <c:pt idx="5284">
                        <c:v>4087</c:v>
                      </c:pt>
                      <c:pt idx="5285">
                        <c:v>4086.9</c:v>
                      </c:pt>
                      <c:pt idx="5286">
                        <c:v>4079.9</c:v>
                      </c:pt>
                      <c:pt idx="5287">
                        <c:v>4079</c:v>
                      </c:pt>
                      <c:pt idx="5288">
                        <c:v>4082.5</c:v>
                      </c:pt>
                      <c:pt idx="5289">
                        <c:v>4077.2</c:v>
                      </c:pt>
                      <c:pt idx="5290">
                        <c:v>4075.6</c:v>
                      </c:pt>
                      <c:pt idx="5291">
                        <c:v>4072.3</c:v>
                      </c:pt>
                      <c:pt idx="5292">
                        <c:v>4060.8</c:v>
                      </c:pt>
                      <c:pt idx="5293">
                        <c:v>4053.3</c:v>
                      </c:pt>
                      <c:pt idx="5294">
                        <c:v>4057.8</c:v>
                      </c:pt>
                      <c:pt idx="5295">
                        <c:v>4061.3</c:v>
                      </c:pt>
                      <c:pt idx="5296">
                        <c:v>4057.3</c:v>
                      </c:pt>
                      <c:pt idx="5297">
                        <c:v>4052.8</c:v>
                      </c:pt>
                      <c:pt idx="5298">
                        <c:v>4054.4</c:v>
                      </c:pt>
                      <c:pt idx="5299">
                        <c:v>4045.9</c:v>
                      </c:pt>
                      <c:pt idx="5300">
                        <c:v>4039.3</c:v>
                      </c:pt>
                      <c:pt idx="5301">
                        <c:v>4038.5</c:v>
                      </c:pt>
                      <c:pt idx="5302">
                        <c:v>4028.5</c:v>
                      </c:pt>
                      <c:pt idx="5303">
                        <c:v>4031.3</c:v>
                      </c:pt>
                      <c:pt idx="5304">
                        <c:v>4028.1</c:v>
                      </c:pt>
                      <c:pt idx="5305">
                        <c:v>4023.5</c:v>
                      </c:pt>
                      <c:pt idx="5306">
                        <c:v>4019</c:v>
                      </c:pt>
                      <c:pt idx="5307">
                        <c:v>4019</c:v>
                      </c:pt>
                      <c:pt idx="5308">
                        <c:v>4018</c:v>
                      </c:pt>
                      <c:pt idx="5309">
                        <c:v>4017</c:v>
                      </c:pt>
                      <c:pt idx="5310">
                        <c:v>4008.5</c:v>
                      </c:pt>
                      <c:pt idx="5311">
                        <c:v>4004.6</c:v>
                      </c:pt>
                      <c:pt idx="5312">
                        <c:v>4001.2</c:v>
                      </c:pt>
                      <c:pt idx="5313">
                        <c:v>3998.8</c:v>
                      </c:pt>
                      <c:pt idx="5314">
                        <c:v>4000.9</c:v>
                      </c:pt>
                      <c:pt idx="5315">
                        <c:v>4001.1</c:v>
                      </c:pt>
                      <c:pt idx="5316">
                        <c:v>3991.4</c:v>
                      </c:pt>
                      <c:pt idx="5317">
                        <c:v>3996.6</c:v>
                      </c:pt>
                      <c:pt idx="5318">
                        <c:v>3984.9</c:v>
                      </c:pt>
                      <c:pt idx="5319">
                        <c:v>3978.8</c:v>
                      </c:pt>
                      <c:pt idx="5320">
                        <c:v>3978.9</c:v>
                      </c:pt>
                      <c:pt idx="5321">
                        <c:v>3976.5</c:v>
                      </c:pt>
                      <c:pt idx="5322">
                        <c:v>3977.7</c:v>
                      </c:pt>
                      <c:pt idx="5323">
                        <c:v>3976.8</c:v>
                      </c:pt>
                      <c:pt idx="5324">
                        <c:v>3964.4</c:v>
                      </c:pt>
                      <c:pt idx="5325">
                        <c:v>3963.5</c:v>
                      </c:pt>
                      <c:pt idx="5326">
                        <c:v>3964.4</c:v>
                      </c:pt>
                      <c:pt idx="5327">
                        <c:v>3964.9</c:v>
                      </c:pt>
                      <c:pt idx="5328">
                        <c:v>3951.4</c:v>
                      </c:pt>
                      <c:pt idx="5329">
                        <c:v>3950.1</c:v>
                      </c:pt>
                      <c:pt idx="5330">
                        <c:v>3950.5</c:v>
                      </c:pt>
                      <c:pt idx="5331">
                        <c:v>3943.2</c:v>
                      </c:pt>
                      <c:pt idx="5332">
                        <c:v>3932.8</c:v>
                      </c:pt>
                      <c:pt idx="5333">
                        <c:v>3933.4</c:v>
                      </c:pt>
                      <c:pt idx="5334">
                        <c:v>3929</c:v>
                      </c:pt>
                      <c:pt idx="5335">
                        <c:v>3925.4</c:v>
                      </c:pt>
                      <c:pt idx="5336">
                        <c:v>3938.4</c:v>
                      </c:pt>
                      <c:pt idx="5337">
                        <c:v>3935.3</c:v>
                      </c:pt>
                      <c:pt idx="5338">
                        <c:v>3921.9</c:v>
                      </c:pt>
                      <c:pt idx="5339">
                        <c:v>3921</c:v>
                      </c:pt>
                      <c:pt idx="5340">
                        <c:v>3926</c:v>
                      </c:pt>
                      <c:pt idx="5341">
                        <c:v>3907.2</c:v>
                      </c:pt>
                      <c:pt idx="5342">
                        <c:v>3910.8</c:v>
                      </c:pt>
                      <c:pt idx="5343">
                        <c:v>3912.3</c:v>
                      </c:pt>
                      <c:pt idx="5344">
                        <c:v>3904.9</c:v>
                      </c:pt>
                      <c:pt idx="5345">
                        <c:v>3911.8</c:v>
                      </c:pt>
                      <c:pt idx="5346">
                        <c:v>3897.7</c:v>
                      </c:pt>
                      <c:pt idx="5347">
                        <c:v>3888</c:v>
                      </c:pt>
                      <c:pt idx="5348">
                        <c:v>3894.7</c:v>
                      </c:pt>
                      <c:pt idx="5349">
                        <c:v>3890.1</c:v>
                      </c:pt>
                      <c:pt idx="5350">
                        <c:v>3885.2</c:v>
                      </c:pt>
                      <c:pt idx="5351">
                        <c:v>3881.6</c:v>
                      </c:pt>
                      <c:pt idx="5352">
                        <c:v>3876.9</c:v>
                      </c:pt>
                      <c:pt idx="5353">
                        <c:v>3869.9</c:v>
                      </c:pt>
                      <c:pt idx="5354">
                        <c:v>3870.3</c:v>
                      </c:pt>
                      <c:pt idx="5355">
                        <c:v>3871.2</c:v>
                      </c:pt>
                      <c:pt idx="5356">
                        <c:v>3857.6</c:v>
                      </c:pt>
                      <c:pt idx="5357">
                        <c:v>3862.9</c:v>
                      </c:pt>
                      <c:pt idx="5358">
                        <c:v>3862.2</c:v>
                      </c:pt>
                      <c:pt idx="5359">
                        <c:v>3846.9</c:v>
                      </c:pt>
                      <c:pt idx="5360">
                        <c:v>3845.4</c:v>
                      </c:pt>
                      <c:pt idx="5361">
                        <c:v>3838.4</c:v>
                      </c:pt>
                      <c:pt idx="5362">
                        <c:v>3841.7</c:v>
                      </c:pt>
                      <c:pt idx="5363">
                        <c:v>3833.2</c:v>
                      </c:pt>
                      <c:pt idx="5364">
                        <c:v>3825.6</c:v>
                      </c:pt>
                      <c:pt idx="5365">
                        <c:v>3829.7</c:v>
                      </c:pt>
                      <c:pt idx="5366">
                        <c:v>3822.2</c:v>
                      </c:pt>
                      <c:pt idx="5367">
                        <c:v>3828</c:v>
                      </c:pt>
                      <c:pt idx="5368">
                        <c:v>3823.6</c:v>
                      </c:pt>
                      <c:pt idx="5369">
                        <c:v>3810.1</c:v>
                      </c:pt>
                      <c:pt idx="5370">
                        <c:v>3812.8</c:v>
                      </c:pt>
                      <c:pt idx="5371">
                        <c:v>3816.8</c:v>
                      </c:pt>
                      <c:pt idx="5372">
                        <c:v>3801.8</c:v>
                      </c:pt>
                      <c:pt idx="5373">
                        <c:v>3810.2</c:v>
                      </c:pt>
                      <c:pt idx="5374">
                        <c:v>3795.7</c:v>
                      </c:pt>
                      <c:pt idx="5375">
                        <c:v>3791</c:v>
                      </c:pt>
                      <c:pt idx="5376">
                        <c:v>3774.6</c:v>
                      </c:pt>
                      <c:pt idx="5377">
                        <c:v>3781.6</c:v>
                      </c:pt>
                      <c:pt idx="5378">
                        <c:v>3774.1</c:v>
                      </c:pt>
                      <c:pt idx="5379">
                        <c:v>3773.4</c:v>
                      </c:pt>
                      <c:pt idx="5380">
                        <c:v>3761.2</c:v>
                      </c:pt>
                      <c:pt idx="5381">
                        <c:v>3760.7</c:v>
                      </c:pt>
                      <c:pt idx="5382">
                        <c:v>3759.5</c:v>
                      </c:pt>
                      <c:pt idx="5383">
                        <c:v>3755.8</c:v>
                      </c:pt>
                      <c:pt idx="5384">
                        <c:v>3749.2</c:v>
                      </c:pt>
                      <c:pt idx="5385">
                        <c:v>3743.1</c:v>
                      </c:pt>
                      <c:pt idx="5386">
                        <c:v>3746.4</c:v>
                      </c:pt>
                      <c:pt idx="5387">
                        <c:v>3745.8</c:v>
                      </c:pt>
                      <c:pt idx="5388">
                        <c:v>3740.7</c:v>
                      </c:pt>
                      <c:pt idx="5389">
                        <c:v>3734.7</c:v>
                      </c:pt>
                      <c:pt idx="5390">
                        <c:v>3729.1</c:v>
                      </c:pt>
                      <c:pt idx="5391">
                        <c:v>3731.3</c:v>
                      </c:pt>
                      <c:pt idx="5392">
                        <c:v>3722.7</c:v>
                      </c:pt>
                      <c:pt idx="5393">
                        <c:v>3723.6</c:v>
                      </c:pt>
                      <c:pt idx="5394">
                        <c:v>3715.1</c:v>
                      </c:pt>
                      <c:pt idx="5395">
                        <c:v>3709.4</c:v>
                      </c:pt>
                      <c:pt idx="5396">
                        <c:v>3705</c:v>
                      </c:pt>
                      <c:pt idx="5397">
                        <c:v>3702.5</c:v>
                      </c:pt>
                      <c:pt idx="5398">
                        <c:v>3699</c:v>
                      </c:pt>
                      <c:pt idx="5399">
                        <c:v>3696.9</c:v>
                      </c:pt>
                      <c:pt idx="5400">
                        <c:v>3694.7</c:v>
                      </c:pt>
                      <c:pt idx="5401">
                        <c:v>3690.3</c:v>
                      </c:pt>
                      <c:pt idx="5402">
                        <c:v>3690.7</c:v>
                      </c:pt>
                      <c:pt idx="5403">
                        <c:v>3683.4</c:v>
                      </c:pt>
                      <c:pt idx="5404">
                        <c:v>3677.9</c:v>
                      </c:pt>
                      <c:pt idx="5405">
                        <c:v>3670.5</c:v>
                      </c:pt>
                      <c:pt idx="5406">
                        <c:v>3674.3</c:v>
                      </c:pt>
                      <c:pt idx="5407">
                        <c:v>3675</c:v>
                      </c:pt>
                      <c:pt idx="5408">
                        <c:v>3666.2</c:v>
                      </c:pt>
                      <c:pt idx="5409">
                        <c:v>3670.6</c:v>
                      </c:pt>
                      <c:pt idx="5410">
                        <c:v>3660.7</c:v>
                      </c:pt>
                      <c:pt idx="5411">
                        <c:v>3652.5</c:v>
                      </c:pt>
                      <c:pt idx="5412">
                        <c:v>3654</c:v>
                      </c:pt>
                      <c:pt idx="5413">
                        <c:v>3648.5</c:v>
                      </c:pt>
                      <c:pt idx="5414">
                        <c:v>3648</c:v>
                      </c:pt>
                      <c:pt idx="5415">
                        <c:v>3643.9</c:v>
                      </c:pt>
                      <c:pt idx="5416">
                        <c:v>3634.3</c:v>
                      </c:pt>
                      <c:pt idx="5417">
                        <c:v>3637.6</c:v>
                      </c:pt>
                      <c:pt idx="5418">
                        <c:v>3635.4</c:v>
                      </c:pt>
                      <c:pt idx="5419">
                        <c:v>3632.8</c:v>
                      </c:pt>
                      <c:pt idx="5420">
                        <c:v>3628.3</c:v>
                      </c:pt>
                      <c:pt idx="5421">
                        <c:v>3620.9</c:v>
                      </c:pt>
                      <c:pt idx="5422">
                        <c:v>3597.6</c:v>
                      </c:pt>
                      <c:pt idx="5423">
                        <c:v>3606.8</c:v>
                      </c:pt>
                      <c:pt idx="5424">
                        <c:v>3608.3</c:v>
                      </c:pt>
                      <c:pt idx="5425">
                        <c:v>3599</c:v>
                      </c:pt>
                      <c:pt idx="5426">
                        <c:v>3595.6</c:v>
                      </c:pt>
                      <c:pt idx="5427">
                        <c:v>3590.8</c:v>
                      </c:pt>
                      <c:pt idx="5428">
                        <c:v>3584.9</c:v>
                      </c:pt>
                      <c:pt idx="5429">
                        <c:v>3588.7</c:v>
                      </c:pt>
                      <c:pt idx="5430">
                        <c:v>3586.1</c:v>
                      </c:pt>
                      <c:pt idx="5431">
                        <c:v>3583.7</c:v>
                      </c:pt>
                      <c:pt idx="5432">
                        <c:v>3586.3</c:v>
                      </c:pt>
                      <c:pt idx="5433">
                        <c:v>3580.9</c:v>
                      </c:pt>
                      <c:pt idx="5434">
                        <c:v>3569.1</c:v>
                      </c:pt>
                      <c:pt idx="5435">
                        <c:v>3566</c:v>
                      </c:pt>
                      <c:pt idx="5436">
                        <c:v>3551.2</c:v>
                      </c:pt>
                      <c:pt idx="5437">
                        <c:v>3560.7</c:v>
                      </c:pt>
                      <c:pt idx="5438">
                        <c:v>3553.8</c:v>
                      </c:pt>
                      <c:pt idx="5439">
                        <c:v>3562.7</c:v>
                      </c:pt>
                      <c:pt idx="5440">
                        <c:v>3550</c:v>
                      </c:pt>
                      <c:pt idx="5441">
                        <c:v>3543.9</c:v>
                      </c:pt>
                      <c:pt idx="5442">
                        <c:v>3531.2</c:v>
                      </c:pt>
                      <c:pt idx="5443">
                        <c:v>3537.5</c:v>
                      </c:pt>
                      <c:pt idx="5444">
                        <c:v>3534.6</c:v>
                      </c:pt>
                      <c:pt idx="5445">
                        <c:v>3529.2</c:v>
                      </c:pt>
                      <c:pt idx="5446">
                        <c:v>3521</c:v>
                      </c:pt>
                      <c:pt idx="5447">
                        <c:v>3517.4</c:v>
                      </c:pt>
                      <c:pt idx="5448">
                        <c:v>3523</c:v>
                      </c:pt>
                      <c:pt idx="5449">
                        <c:v>3528.3</c:v>
                      </c:pt>
                      <c:pt idx="5450">
                        <c:v>3521.1</c:v>
                      </c:pt>
                      <c:pt idx="5451">
                        <c:v>3516.7</c:v>
                      </c:pt>
                      <c:pt idx="5452">
                        <c:v>3508.4</c:v>
                      </c:pt>
                      <c:pt idx="5453">
                        <c:v>3500.1</c:v>
                      </c:pt>
                      <c:pt idx="5454">
                        <c:v>3498.7</c:v>
                      </c:pt>
                      <c:pt idx="5455">
                        <c:v>3492.4</c:v>
                      </c:pt>
                      <c:pt idx="5456">
                        <c:v>3491.4</c:v>
                      </c:pt>
                      <c:pt idx="5457">
                        <c:v>3489.4</c:v>
                      </c:pt>
                      <c:pt idx="5458">
                        <c:v>3490.5</c:v>
                      </c:pt>
                      <c:pt idx="5459">
                        <c:v>3488.2</c:v>
                      </c:pt>
                      <c:pt idx="5460">
                        <c:v>3468</c:v>
                      </c:pt>
                      <c:pt idx="5461">
                        <c:v>3476.9</c:v>
                      </c:pt>
                      <c:pt idx="5462">
                        <c:v>3476</c:v>
                      </c:pt>
                      <c:pt idx="5463">
                        <c:v>3469.6</c:v>
                      </c:pt>
                      <c:pt idx="5464">
                        <c:v>3467.6</c:v>
                      </c:pt>
                      <c:pt idx="5465">
                        <c:v>3466.4</c:v>
                      </c:pt>
                      <c:pt idx="5466">
                        <c:v>3446.5</c:v>
                      </c:pt>
                      <c:pt idx="5467">
                        <c:v>3463.5</c:v>
                      </c:pt>
                      <c:pt idx="5468">
                        <c:v>3455.6</c:v>
                      </c:pt>
                      <c:pt idx="5469">
                        <c:v>3437.4</c:v>
                      </c:pt>
                      <c:pt idx="5470">
                        <c:v>3441</c:v>
                      </c:pt>
                      <c:pt idx="5471">
                        <c:v>3449.5</c:v>
                      </c:pt>
                      <c:pt idx="5472">
                        <c:v>3437.2</c:v>
                      </c:pt>
                      <c:pt idx="5473">
                        <c:v>3429.2</c:v>
                      </c:pt>
                      <c:pt idx="5474">
                        <c:v>3436.2</c:v>
                      </c:pt>
                      <c:pt idx="5475">
                        <c:v>3416.1</c:v>
                      </c:pt>
                      <c:pt idx="5476">
                        <c:v>3423.3</c:v>
                      </c:pt>
                      <c:pt idx="5477">
                        <c:v>3422.4</c:v>
                      </c:pt>
                      <c:pt idx="5478">
                        <c:v>3421.2</c:v>
                      </c:pt>
                      <c:pt idx="5479">
                        <c:v>3420</c:v>
                      </c:pt>
                      <c:pt idx="5480">
                        <c:v>3408.5</c:v>
                      </c:pt>
                      <c:pt idx="5481">
                        <c:v>3407.2</c:v>
                      </c:pt>
                      <c:pt idx="5482">
                        <c:v>3411.2</c:v>
                      </c:pt>
                      <c:pt idx="5483">
                        <c:v>3397.4</c:v>
                      </c:pt>
                      <c:pt idx="5484">
                        <c:v>3389.9</c:v>
                      </c:pt>
                      <c:pt idx="5485">
                        <c:v>3385.3</c:v>
                      </c:pt>
                      <c:pt idx="5486">
                        <c:v>3386.3</c:v>
                      </c:pt>
                      <c:pt idx="5487">
                        <c:v>3386.9</c:v>
                      </c:pt>
                      <c:pt idx="5488">
                        <c:v>3390.7</c:v>
                      </c:pt>
                      <c:pt idx="5489">
                        <c:v>3383.5</c:v>
                      </c:pt>
                      <c:pt idx="5490">
                        <c:v>3382.2</c:v>
                      </c:pt>
                      <c:pt idx="5491">
                        <c:v>3375.8</c:v>
                      </c:pt>
                      <c:pt idx="5492">
                        <c:v>3373.7</c:v>
                      </c:pt>
                      <c:pt idx="5493">
                        <c:v>3372.3</c:v>
                      </c:pt>
                      <c:pt idx="5494">
                        <c:v>3369</c:v>
                      </c:pt>
                      <c:pt idx="5495">
                        <c:v>3358.7</c:v>
                      </c:pt>
                      <c:pt idx="5496">
                        <c:v>3351.3</c:v>
                      </c:pt>
                      <c:pt idx="5497">
                        <c:v>3350.4</c:v>
                      </c:pt>
                      <c:pt idx="5498">
                        <c:v>3346.2</c:v>
                      </c:pt>
                      <c:pt idx="5499">
                        <c:v>3344.6</c:v>
                      </c:pt>
                      <c:pt idx="5500">
                        <c:v>3343.1</c:v>
                      </c:pt>
                      <c:pt idx="5501">
                        <c:v>3337.7</c:v>
                      </c:pt>
                      <c:pt idx="5502">
                        <c:v>3339.1</c:v>
                      </c:pt>
                      <c:pt idx="5503">
                        <c:v>3331.3</c:v>
                      </c:pt>
                      <c:pt idx="5504">
                        <c:v>3323.1</c:v>
                      </c:pt>
                      <c:pt idx="5505">
                        <c:v>3319.5</c:v>
                      </c:pt>
                      <c:pt idx="5506">
                        <c:v>3322.7</c:v>
                      </c:pt>
                      <c:pt idx="5507">
                        <c:v>3320</c:v>
                      </c:pt>
                      <c:pt idx="5508">
                        <c:v>3315.8</c:v>
                      </c:pt>
                      <c:pt idx="5509">
                        <c:v>3312.3</c:v>
                      </c:pt>
                      <c:pt idx="5510">
                        <c:v>3315.9</c:v>
                      </c:pt>
                      <c:pt idx="5511">
                        <c:v>3308.4</c:v>
                      </c:pt>
                      <c:pt idx="5512">
                        <c:v>3304.6</c:v>
                      </c:pt>
                      <c:pt idx="5513">
                        <c:v>3302.6</c:v>
                      </c:pt>
                      <c:pt idx="5514">
                        <c:v>3300.5</c:v>
                      </c:pt>
                      <c:pt idx="5515">
                        <c:v>3298</c:v>
                      </c:pt>
                      <c:pt idx="5516">
                        <c:v>3296.2</c:v>
                      </c:pt>
                      <c:pt idx="5517">
                        <c:v>3291.5</c:v>
                      </c:pt>
                      <c:pt idx="5518">
                        <c:v>3286.7</c:v>
                      </c:pt>
                      <c:pt idx="5519">
                        <c:v>3288.1</c:v>
                      </c:pt>
                      <c:pt idx="5520">
                        <c:v>3282.8</c:v>
                      </c:pt>
                      <c:pt idx="5521">
                        <c:v>3284.5</c:v>
                      </c:pt>
                      <c:pt idx="5522">
                        <c:v>3283.5</c:v>
                      </c:pt>
                      <c:pt idx="5523">
                        <c:v>3281.9</c:v>
                      </c:pt>
                      <c:pt idx="5524">
                        <c:v>3288.6</c:v>
                      </c:pt>
                      <c:pt idx="5525">
                        <c:v>3282.4</c:v>
                      </c:pt>
                      <c:pt idx="5526">
                        <c:v>3283.7</c:v>
                      </c:pt>
                      <c:pt idx="5527">
                        <c:v>3280.3</c:v>
                      </c:pt>
                      <c:pt idx="5528">
                        <c:v>3279.3</c:v>
                      </c:pt>
                      <c:pt idx="5529">
                        <c:v>3277.6</c:v>
                      </c:pt>
                      <c:pt idx="5530">
                        <c:v>3267.1</c:v>
                      </c:pt>
                      <c:pt idx="5531">
                        <c:v>3269.9</c:v>
                      </c:pt>
                      <c:pt idx="5532">
                        <c:v>3266</c:v>
                      </c:pt>
                      <c:pt idx="5533">
                        <c:v>3267.1</c:v>
                      </c:pt>
                      <c:pt idx="5534">
                        <c:v>3262.8</c:v>
                      </c:pt>
                      <c:pt idx="5535">
                        <c:v>3264.2</c:v>
                      </c:pt>
                      <c:pt idx="5536">
                        <c:v>3262.3</c:v>
                      </c:pt>
                      <c:pt idx="5537">
                        <c:v>3265</c:v>
                      </c:pt>
                      <c:pt idx="5538">
                        <c:v>3269.7</c:v>
                      </c:pt>
                      <c:pt idx="5539">
                        <c:v>3272.1</c:v>
                      </c:pt>
                      <c:pt idx="5540">
                        <c:v>3270</c:v>
                      </c:pt>
                      <c:pt idx="5541">
                        <c:v>3271</c:v>
                      </c:pt>
                      <c:pt idx="5542">
                        <c:v>3266.7</c:v>
                      </c:pt>
                      <c:pt idx="5543">
                        <c:v>3263.3</c:v>
                      </c:pt>
                      <c:pt idx="5544">
                        <c:v>3266.8</c:v>
                      </c:pt>
                      <c:pt idx="5545">
                        <c:v>3261.1</c:v>
                      </c:pt>
                      <c:pt idx="5546">
                        <c:v>3252.4</c:v>
                      </c:pt>
                      <c:pt idx="5547">
                        <c:v>3251.8</c:v>
                      </c:pt>
                      <c:pt idx="5548">
                        <c:v>3252.6</c:v>
                      </c:pt>
                      <c:pt idx="5549">
                        <c:v>3254.2</c:v>
                      </c:pt>
                      <c:pt idx="5550">
                        <c:v>3251.5</c:v>
                      </c:pt>
                      <c:pt idx="5551">
                        <c:v>3250.1</c:v>
                      </c:pt>
                      <c:pt idx="5552">
                        <c:v>3252.3</c:v>
                      </c:pt>
                      <c:pt idx="5553">
                        <c:v>3252</c:v>
                      </c:pt>
                      <c:pt idx="5554">
                        <c:v>3246.8</c:v>
                      </c:pt>
                      <c:pt idx="5555">
                        <c:v>3246.6</c:v>
                      </c:pt>
                      <c:pt idx="5556">
                        <c:v>3247.7</c:v>
                      </c:pt>
                      <c:pt idx="5557">
                        <c:v>3239.3</c:v>
                      </c:pt>
                      <c:pt idx="5558">
                        <c:v>3241.9</c:v>
                      </c:pt>
                      <c:pt idx="5559">
                        <c:v>3243.6</c:v>
                      </c:pt>
                      <c:pt idx="5560">
                        <c:v>3247.6</c:v>
                      </c:pt>
                      <c:pt idx="5561">
                        <c:v>3243.9</c:v>
                      </c:pt>
                      <c:pt idx="5562">
                        <c:v>3243.2</c:v>
                      </c:pt>
                      <c:pt idx="5563">
                        <c:v>3242.5</c:v>
                      </c:pt>
                      <c:pt idx="5564">
                        <c:v>3232.4</c:v>
                      </c:pt>
                      <c:pt idx="5565">
                        <c:v>3237.5</c:v>
                      </c:pt>
                      <c:pt idx="5566">
                        <c:v>3233.9</c:v>
                      </c:pt>
                      <c:pt idx="5567">
                        <c:v>3232.1</c:v>
                      </c:pt>
                      <c:pt idx="5568">
                        <c:v>3229.3</c:v>
                      </c:pt>
                      <c:pt idx="5569">
                        <c:v>3227.4</c:v>
                      </c:pt>
                      <c:pt idx="5570">
                        <c:v>3227.4</c:v>
                      </c:pt>
                      <c:pt idx="5571">
                        <c:v>3224</c:v>
                      </c:pt>
                      <c:pt idx="5572">
                        <c:v>3227.8</c:v>
                      </c:pt>
                      <c:pt idx="5573">
                        <c:v>3233.4</c:v>
                      </c:pt>
                      <c:pt idx="5574">
                        <c:v>3235.3</c:v>
                      </c:pt>
                      <c:pt idx="5575">
                        <c:v>3228.4</c:v>
                      </c:pt>
                      <c:pt idx="5576">
                        <c:v>3227.6</c:v>
                      </c:pt>
                      <c:pt idx="5577">
                        <c:v>3225.2</c:v>
                      </c:pt>
                      <c:pt idx="5578">
                        <c:v>3226.9</c:v>
                      </c:pt>
                      <c:pt idx="5579">
                        <c:v>3232.4</c:v>
                      </c:pt>
                      <c:pt idx="5580">
                        <c:v>3233.8</c:v>
                      </c:pt>
                      <c:pt idx="5581">
                        <c:v>3234.9</c:v>
                      </c:pt>
                      <c:pt idx="5582">
                        <c:v>3232.7</c:v>
                      </c:pt>
                      <c:pt idx="5583">
                        <c:v>3230.7</c:v>
                      </c:pt>
                      <c:pt idx="5584">
                        <c:v>3228.6</c:v>
                      </c:pt>
                      <c:pt idx="5585">
                        <c:v>3225.7</c:v>
                      </c:pt>
                      <c:pt idx="5586">
                        <c:v>3230</c:v>
                      </c:pt>
                      <c:pt idx="5587">
                        <c:v>3235</c:v>
                      </c:pt>
                      <c:pt idx="5588">
                        <c:v>3234.5</c:v>
                      </c:pt>
                      <c:pt idx="5589">
                        <c:v>3232.6</c:v>
                      </c:pt>
                      <c:pt idx="5590">
                        <c:v>3229.1</c:v>
                      </c:pt>
                      <c:pt idx="5591">
                        <c:v>3228.6</c:v>
                      </c:pt>
                      <c:pt idx="5592">
                        <c:v>3230.2</c:v>
                      </c:pt>
                      <c:pt idx="5593">
                        <c:v>3231.6</c:v>
                      </c:pt>
                      <c:pt idx="5594">
                        <c:v>3230.9</c:v>
                      </c:pt>
                      <c:pt idx="5595">
                        <c:v>3238.6</c:v>
                      </c:pt>
                      <c:pt idx="5596">
                        <c:v>3233.6</c:v>
                      </c:pt>
                      <c:pt idx="5597">
                        <c:v>3233.8</c:v>
                      </c:pt>
                      <c:pt idx="5598">
                        <c:v>3230.2</c:v>
                      </c:pt>
                      <c:pt idx="5599">
                        <c:v>3231.9</c:v>
                      </c:pt>
                      <c:pt idx="5600">
                        <c:v>3229.4</c:v>
                      </c:pt>
                      <c:pt idx="5601">
                        <c:v>3226.6</c:v>
                      </c:pt>
                      <c:pt idx="5602">
                        <c:v>3227.6</c:v>
                      </c:pt>
                      <c:pt idx="5603">
                        <c:v>3219.5</c:v>
                      </c:pt>
                      <c:pt idx="5604">
                        <c:v>3214.8</c:v>
                      </c:pt>
                      <c:pt idx="5605">
                        <c:v>3216.1</c:v>
                      </c:pt>
                      <c:pt idx="5606">
                        <c:v>3219.9</c:v>
                      </c:pt>
                      <c:pt idx="5607">
                        <c:v>3217.4</c:v>
                      </c:pt>
                      <c:pt idx="5608">
                        <c:v>3226.9</c:v>
                      </c:pt>
                      <c:pt idx="5609">
                        <c:v>3221.9</c:v>
                      </c:pt>
                      <c:pt idx="5610">
                        <c:v>3218</c:v>
                      </c:pt>
                      <c:pt idx="5611">
                        <c:v>3212.7</c:v>
                      </c:pt>
                      <c:pt idx="5612">
                        <c:v>3215.1</c:v>
                      </c:pt>
                      <c:pt idx="5613">
                        <c:v>3213.1</c:v>
                      </c:pt>
                      <c:pt idx="5614">
                        <c:v>3219.4</c:v>
                      </c:pt>
                      <c:pt idx="5615">
                        <c:v>3216.1</c:v>
                      </c:pt>
                      <c:pt idx="5616">
                        <c:v>3217.6</c:v>
                      </c:pt>
                      <c:pt idx="5617">
                        <c:v>3212.7</c:v>
                      </c:pt>
                      <c:pt idx="5618">
                        <c:v>3211.4</c:v>
                      </c:pt>
                      <c:pt idx="5619">
                        <c:v>3209.5</c:v>
                      </c:pt>
                      <c:pt idx="5620">
                        <c:v>3212.1</c:v>
                      </c:pt>
                      <c:pt idx="5621">
                        <c:v>3214.8</c:v>
                      </c:pt>
                      <c:pt idx="5622">
                        <c:v>3212</c:v>
                      </c:pt>
                      <c:pt idx="5623">
                        <c:v>3215</c:v>
                      </c:pt>
                      <c:pt idx="5624">
                        <c:v>3212.8</c:v>
                      </c:pt>
                      <c:pt idx="5625">
                        <c:v>3211.7</c:v>
                      </c:pt>
                      <c:pt idx="5626">
                        <c:v>3214.9</c:v>
                      </c:pt>
                      <c:pt idx="5627">
                        <c:v>3216.7</c:v>
                      </c:pt>
                      <c:pt idx="5628">
                        <c:v>3222.7</c:v>
                      </c:pt>
                      <c:pt idx="5629">
                        <c:v>3221.7</c:v>
                      </c:pt>
                      <c:pt idx="5630">
                        <c:v>3232.3</c:v>
                      </c:pt>
                      <c:pt idx="5631">
                        <c:v>3230.8</c:v>
                      </c:pt>
                      <c:pt idx="5632">
                        <c:v>3238.1</c:v>
                      </c:pt>
                      <c:pt idx="5633">
                        <c:v>3235.3</c:v>
                      </c:pt>
                      <c:pt idx="5634">
                        <c:v>3236.1</c:v>
                      </c:pt>
                      <c:pt idx="5635">
                        <c:v>3239.6</c:v>
                      </c:pt>
                      <c:pt idx="5636">
                        <c:v>3244.1</c:v>
                      </c:pt>
                      <c:pt idx="5637">
                        <c:v>3238</c:v>
                      </c:pt>
                      <c:pt idx="5638">
                        <c:v>3242.7</c:v>
                      </c:pt>
                      <c:pt idx="5639">
                        <c:v>3243.4</c:v>
                      </c:pt>
                      <c:pt idx="5640">
                        <c:v>3250.6</c:v>
                      </c:pt>
                      <c:pt idx="5641">
                        <c:v>3246.2</c:v>
                      </c:pt>
                      <c:pt idx="5642">
                        <c:v>3248.6</c:v>
                      </c:pt>
                      <c:pt idx="5643">
                        <c:v>3252</c:v>
                      </c:pt>
                      <c:pt idx="5644">
                        <c:v>3250.4</c:v>
                      </c:pt>
                      <c:pt idx="5645">
                        <c:v>3252.5</c:v>
                      </c:pt>
                      <c:pt idx="5646">
                        <c:v>3252.2</c:v>
                      </c:pt>
                      <c:pt idx="5647">
                        <c:v>3253.6</c:v>
                      </c:pt>
                      <c:pt idx="5648">
                        <c:v>3256.6</c:v>
                      </c:pt>
                      <c:pt idx="5649">
                        <c:v>3252.6</c:v>
                      </c:pt>
                      <c:pt idx="5650">
                        <c:v>3261.9</c:v>
                      </c:pt>
                      <c:pt idx="5651">
                        <c:v>3263.4</c:v>
                      </c:pt>
                      <c:pt idx="5652">
                        <c:v>3267.9</c:v>
                      </c:pt>
                      <c:pt idx="5653">
                        <c:v>3264.4</c:v>
                      </c:pt>
                      <c:pt idx="5654">
                        <c:v>3267.9</c:v>
                      </c:pt>
                      <c:pt idx="5655">
                        <c:v>3269.4</c:v>
                      </c:pt>
                      <c:pt idx="5656">
                        <c:v>3266.1</c:v>
                      </c:pt>
                      <c:pt idx="5657">
                        <c:v>3267.4</c:v>
                      </c:pt>
                      <c:pt idx="5658">
                        <c:v>3270.9</c:v>
                      </c:pt>
                      <c:pt idx="5659">
                        <c:v>3264.9</c:v>
                      </c:pt>
                      <c:pt idx="5660">
                        <c:v>3269.5</c:v>
                      </c:pt>
                      <c:pt idx="5661">
                        <c:v>3270.8</c:v>
                      </c:pt>
                      <c:pt idx="5662">
                        <c:v>3276.5</c:v>
                      </c:pt>
                      <c:pt idx="5663">
                        <c:v>3272.7</c:v>
                      </c:pt>
                      <c:pt idx="5664">
                        <c:v>3273.7</c:v>
                      </c:pt>
                      <c:pt idx="5665">
                        <c:v>3272.8</c:v>
                      </c:pt>
                      <c:pt idx="5666">
                        <c:v>3276.4</c:v>
                      </c:pt>
                      <c:pt idx="5667">
                        <c:v>3278.9</c:v>
                      </c:pt>
                      <c:pt idx="5668">
                        <c:v>3279.3</c:v>
                      </c:pt>
                      <c:pt idx="5669">
                        <c:v>3280.9</c:v>
                      </c:pt>
                      <c:pt idx="5670">
                        <c:v>3278.5</c:v>
                      </c:pt>
                      <c:pt idx="5671">
                        <c:v>3280.8</c:v>
                      </c:pt>
                      <c:pt idx="5672">
                        <c:v>3279.6</c:v>
                      </c:pt>
                      <c:pt idx="5673">
                        <c:v>3280.4</c:v>
                      </c:pt>
                      <c:pt idx="5674">
                        <c:v>3279.9</c:v>
                      </c:pt>
                      <c:pt idx="5675">
                        <c:v>3283</c:v>
                      </c:pt>
                      <c:pt idx="5676">
                        <c:v>3283.9</c:v>
                      </c:pt>
                      <c:pt idx="5677">
                        <c:v>3288.5</c:v>
                      </c:pt>
                      <c:pt idx="5678">
                        <c:v>3286.2</c:v>
                      </c:pt>
                      <c:pt idx="5679">
                        <c:v>3287</c:v>
                      </c:pt>
                      <c:pt idx="5680">
                        <c:v>3287.5</c:v>
                      </c:pt>
                      <c:pt idx="5681">
                        <c:v>3286.6</c:v>
                      </c:pt>
                      <c:pt idx="5682">
                        <c:v>3289.2</c:v>
                      </c:pt>
                      <c:pt idx="5683">
                        <c:v>3294.4</c:v>
                      </c:pt>
                      <c:pt idx="5684">
                        <c:v>3293.7</c:v>
                      </c:pt>
                      <c:pt idx="5685">
                        <c:v>3296.8</c:v>
                      </c:pt>
                      <c:pt idx="5686">
                        <c:v>3292</c:v>
                      </c:pt>
                      <c:pt idx="5687">
                        <c:v>3295</c:v>
                      </c:pt>
                      <c:pt idx="5688">
                        <c:v>3298.6</c:v>
                      </c:pt>
                      <c:pt idx="5689">
                        <c:v>3301.1</c:v>
                      </c:pt>
                      <c:pt idx="5690">
                        <c:v>3305.4</c:v>
                      </c:pt>
                      <c:pt idx="5691">
                        <c:v>3307.4</c:v>
                      </c:pt>
                      <c:pt idx="5692">
                        <c:v>3303.6</c:v>
                      </c:pt>
                      <c:pt idx="5693">
                        <c:v>3307.4</c:v>
                      </c:pt>
                      <c:pt idx="5694">
                        <c:v>3307.1</c:v>
                      </c:pt>
                      <c:pt idx="5695">
                        <c:v>3303.5</c:v>
                      </c:pt>
                      <c:pt idx="5696">
                        <c:v>3309.1</c:v>
                      </c:pt>
                      <c:pt idx="5697">
                        <c:v>3308.7</c:v>
                      </c:pt>
                      <c:pt idx="5698">
                        <c:v>3312.1</c:v>
                      </c:pt>
                      <c:pt idx="5699">
                        <c:v>3317.5</c:v>
                      </c:pt>
                      <c:pt idx="5700">
                        <c:v>3312.9</c:v>
                      </c:pt>
                      <c:pt idx="5701">
                        <c:v>3320.1</c:v>
                      </c:pt>
                      <c:pt idx="5702">
                        <c:v>3318.2</c:v>
                      </c:pt>
                      <c:pt idx="5703">
                        <c:v>3318.3</c:v>
                      </c:pt>
                      <c:pt idx="5704">
                        <c:v>3321.3</c:v>
                      </c:pt>
                      <c:pt idx="5705">
                        <c:v>3314.4</c:v>
                      </c:pt>
                      <c:pt idx="5706">
                        <c:v>3321.7</c:v>
                      </c:pt>
                      <c:pt idx="5707">
                        <c:v>3323.6</c:v>
                      </c:pt>
                      <c:pt idx="5708">
                        <c:v>3333.5</c:v>
                      </c:pt>
                      <c:pt idx="5709">
                        <c:v>3334.3</c:v>
                      </c:pt>
                      <c:pt idx="5710">
                        <c:v>3332</c:v>
                      </c:pt>
                      <c:pt idx="5711">
                        <c:v>3333</c:v>
                      </c:pt>
                      <c:pt idx="5712">
                        <c:v>3328.7</c:v>
                      </c:pt>
                      <c:pt idx="5713">
                        <c:v>3333.5</c:v>
                      </c:pt>
                      <c:pt idx="5714">
                        <c:v>3334.5</c:v>
                      </c:pt>
                      <c:pt idx="5715">
                        <c:v>3335.6</c:v>
                      </c:pt>
                      <c:pt idx="5716">
                        <c:v>3339.7</c:v>
                      </c:pt>
                      <c:pt idx="5717">
                        <c:v>3335.4</c:v>
                      </c:pt>
                      <c:pt idx="5718">
                        <c:v>3332.6</c:v>
                      </c:pt>
                      <c:pt idx="5719">
                        <c:v>3339.4</c:v>
                      </c:pt>
                      <c:pt idx="5720">
                        <c:v>3341.2</c:v>
                      </c:pt>
                      <c:pt idx="5721">
                        <c:v>3341.7</c:v>
                      </c:pt>
                      <c:pt idx="5722">
                        <c:v>3347.4</c:v>
                      </c:pt>
                      <c:pt idx="5723">
                        <c:v>3345.8</c:v>
                      </c:pt>
                      <c:pt idx="5724">
                        <c:v>3343.5</c:v>
                      </c:pt>
                      <c:pt idx="5725">
                        <c:v>3349.3</c:v>
                      </c:pt>
                      <c:pt idx="5726">
                        <c:v>3347.5</c:v>
                      </c:pt>
                      <c:pt idx="5727">
                        <c:v>3353.7</c:v>
                      </c:pt>
                      <c:pt idx="5728">
                        <c:v>3358.2</c:v>
                      </c:pt>
                      <c:pt idx="5729">
                        <c:v>3356.9</c:v>
                      </c:pt>
                      <c:pt idx="5730">
                        <c:v>3359.1</c:v>
                      </c:pt>
                      <c:pt idx="5731">
                        <c:v>3361.3</c:v>
                      </c:pt>
                      <c:pt idx="5732">
                        <c:v>3365.3</c:v>
                      </c:pt>
                      <c:pt idx="5733">
                        <c:v>3362</c:v>
                      </c:pt>
                      <c:pt idx="5734">
                        <c:v>3366.2</c:v>
                      </c:pt>
                      <c:pt idx="5735">
                        <c:v>3366.1</c:v>
                      </c:pt>
                      <c:pt idx="5736">
                        <c:v>3366</c:v>
                      </c:pt>
                      <c:pt idx="5737">
                        <c:v>3364</c:v>
                      </c:pt>
                      <c:pt idx="5738">
                        <c:v>3374.3</c:v>
                      </c:pt>
                      <c:pt idx="5739">
                        <c:v>3377.1</c:v>
                      </c:pt>
                      <c:pt idx="5740">
                        <c:v>3371.7</c:v>
                      </c:pt>
                      <c:pt idx="5741">
                        <c:v>3379</c:v>
                      </c:pt>
                      <c:pt idx="5742">
                        <c:v>3379.7</c:v>
                      </c:pt>
                      <c:pt idx="5743">
                        <c:v>3382</c:v>
                      </c:pt>
                      <c:pt idx="5744">
                        <c:v>3381.6</c:v>
                      </c:pt>
                      <c:pt idx="5745">
                        <c:v>3379.1</c:v>
                      </c:pt>
                      <c:pt idx="5746">
                        <c:v>3380.8</c:v>
                      </c:pt>
                      <c:pt idx="5747">
                        <c:v>3386.2</c:v>
                      </c:pt>
                      <c:pt idx="5748">
                        <c:v>3389.1</c:v>
                      </c:pt>
                      <c:pt idx="5749">
                        <c:v>3391.6</c:v>
                      </c:pt>
                      <c:pt idx="5750">
                        <c:v>3387.1</c:v>
                      </c:pt>
                      <c:pt idx="5751">
                        <c:v>3390.4</c:v>
                      </c:pt>
                      <c:pt idx="5752">
                        <c:v>3390.8</c:v>
                      </c:pt>
                      <c:pt idx="5753">
                        <c:v>3394.4</c:v>
                      </c:pt>
                      <c:pt idx="5754">
                        <c:v>3397.6</c:v>
                      </c:pt>
                      <c:pt idx="5755">
                        <c:v>3397</c:v>
                      </c:pt>
                      <c:pt idx="5756">
                        <c:v>3397.6</c:v>
                      </c:pt>
                      <c:pt idx="5757">
                        <c:v>3390.2</c:v>
                      </c:pt>
                      <c:pt idx="5758">
                        <c:v>3391.7</c:v>
                      </c:pt>
                      <c:pt idx="5759">
                        <c:v>3394.2</c:v>
                      </c:pt>
                      <c:pt idx="5760">
                        <c:v>3396.8</c:v>
                      </c:pt>
                      <c:pt idx="5761">
                        <c:v>3394.8</c:v>
                      </c:pt>
                      <c:pt idx="5762">
                        <c:v>3388.5</c:v>
                      </c:pt>
                      <c:pt idx="5763">
                        <c:v>3395.1</c:v>
                      </c:pt>
                      <c:pt idx="5764">
                        <c:v>3399.3</c:v>
                      </c:pt>
                      <c:pt idx="5765">
                        <c:v>3392.8</c:v>
                      </c:pt>
                      <c:pt idx="5766">
                        <c:v>3392.6</c:v>
                      </c:pt>
                      <c:pt idx="5767">
                        <c:v>3394.1</c:v>
                      </c:pt>
                      <c:pt idx="5768">
                        <c:v>3399.6</c:v>
                      </c:pt>
                      <c:pt idx="5769">
                        <c:v>3399.2</c:v>
                      </c:pt>
                      <c:pt idx="5770">
                        <c:v>3393.9</c:v>
                      </c:pt>
                      <c:pt idx="5771">
                        <c:v>3399.6</c:v>
                      </c:pt>
                      <c:pt idx="5772">
                        <c:v>3395.3</c:v>
                      </c:pt>
                      <c:pt idx="5773">
                        <c:v>3391.3</c:v>
                      </c:pt>
                      <c:pt idx="5774">
                        <c:v>3390.3</c:v>
                      </c:pt>
                      <c:pt idx="5775">
                        <c:v>3391</c:v>
                      </c:pt>
                      <c:pt idx="5776">
                        <c:v>3392.2</c:v>
                      </c:pt>
                      <c:pt idx="5777">
                        <c:v>3391</c:v>
                      </c:pt>
                      <c:pt idx="5778">
                        <c:v>3390.7</c:v>
                      </c:pt>
                      <c:pt idx="5779">
                        <c:v>3396.8</c:v>
                      </c:pt>
                      <c:pt idx="5780">
                        <c:v>3393.2</c:v>
                      </c:pt>
                      <c:pt idx="5781">
                        <c:v>3396.8</c:v>
                      </c:pt>
                      <c:pt idx="5782">
                        <c:v>3400.8</c:v>
                      </c:pt>
                      <c:pt idx="5783">
                        <c:v>3394.1</c:v>
                      </c:pt>
                      <c:pt idx="5784">
                        <c:v>3394.1</c:v>
                      </c:pt>
                      <c:pt idx="5785">
                        <c:v>3397.2</c:v>
                      </c:pt>
                      <c:pt idx="5786">
                        <c:v>3396.2</c:v>
                      </c:pt>
                      <c:pt idx="5787">
                        <c:v>3399.5</c:v>
                      </c:pt>
                      <c:pt idx="5788">
                        <c:v>3400.9</c:v>
                      </c:pt>
                      <c:pt idx="5789">
                        <c:v>3404</c:v>
                      </c:pt>
                      <c:pt idx="5790">
                        <c:v>3399.5</c:v>
                      </c:pt>
                      <c:pt idx="5791">
                        <c:v>3400.6</c:v>
                      </c:pt>
                      <c:pt idx="5792">
                        <c:v>3406.3</c:v>
                      </c:pt>
                      <c:pt idx="5793">
                        <c:v>3407.1</c:v>
                      </c:pt>
                      <c:pt idx="5794">
                        <c:v>3404.9</c:v>
                      </c:pt>
                      <c:pt idx="5795">
                        <c:v>3409.7</c:v>
                      </c:pt>
                      <c:pt idx="5796">
                        <c:v>3413.9</c:v>
                      </c:pt>
                      <c:pt idx="5797">
                        <c:v>3412</c:v>
                      </c:pt>
                      <c:pt idx="5798">
                        <c:v>3418</c:v>
                      </c:pt>
                      <c:pt idx="5799">
                        <c:v>3422.6</c:v>
                      </c:pt>
                      <c:pt idx="5800">
                        <c:v>3430.5</c:v>
                      </c:pt>
                      <c:pt idx="5801">
                        <c:v>3425.4</c:v>
                      </c:pt>
                      <c:pt idx="5802">
                        <c:v>3416.3</c:v>
                      </c:pt>
                      <c:pt idx="5803">
                        <c:v>3428.9</c:v>
                      </c:pt>
                      <c:pt idx="5804">
                        <c:v>3414.6</c:v>
                      </c:pt>
                      <c:pt idx="5805">
                        <c:v>3437.9</c:v>
                      </c:pt>
                      <c:pt idx="5806">
                        <c:v>3433.9</c:v>
                      </c:pt>
                      <c:pt idx="5807">
                        <c:v>3437</c:v>
                      </c:pt>
                      <c:pt idx="5808">
                        <c:v>3434.7</c:v>
                      </c:pt>
                      <c:pt idx="5809">
                        <c:v>3436.8</c:v>
                      </c:pt>
                      <c:pt idx="5810">
                        <c:v>3448.1</c:v>
                      </c:pt>
                      <c:pt idx="5811">
                        <c:v>3441.9</c:v>
                      </c:pt>
                      <c:pt idx="5812">
                        <c:v>3447.8</c:v>
                      </c:pt>
                      <c:pt idx="5813">
                        <c:v>3443.8</c:v>
                      </c:pt>
                      <c:pt idx="5814">
                        <c:v>3453</c:v>
                      </c:pt>
                      <c:pt idx="5815">
                        <c:v>3455.7</c:v>
                      </c:pt>
                      <c:pt idx="5816">
                        <c:v>3440.8</c:v>
                      </c:pt>
                      <c:pt idx="5817">
                        <c:v>3459.4</c:v>
                      </c:pt>
                      <c:pt idx="5818">
                        <c:v>3460.3</c:v>
                      </c:pt>
                      <c:pt idx="5819">
                        <c:v>3450.2</c:v>
                      </c:pt>
                      <c:pt idx="5820">
                        <c:v>3463</c:v>
                      </c:pt>
                      <c:pt idx="5821">
                        <c:v>3467.3</c:v>
                      </c:pt>
                      <c:pt idx="5822">
                        <c:v>3447.4</c:v>
                      </c:pt>
                      <c:pt idx="5823">
                        <c:v>3449</c:v>
                      </c:pt>
                      <c:pt idx="5824">
                        <c:v>3443.3</c:v>
                      </c:pt>
                      <c:pt idx="5825">
                        <c:v>3452.4</c:v>
                      </c:pt>
                      <c:pt idx="5826">
                        <c:v>3457.6</c:v>
                      </c:pt>
                      <c:pt idx="5827">
                        <c:v>3461.6</c:v>
                      </c:pt>
                      <c:pt idx="5828">
                        <c:v>3468</c:v>
                      </c:pt>
                      <c:pt idx="5829">
                        <c:v>3464.2</c:v>
                      </c:pt>
                      <c:pt idx="5830">
                        <c:v>3464.7</c:v>
                      </c:pt>
                      <c:pt idx="5831">
                        <c:v>3459.8</c:v>
                      </c:pt>
                      <c:pt idx="5832">
                        <c:v>3460</c:v>
                      </c:pt>
                      <c:pt idx="5833">
                        <c:v>3464</c:v>
                      </c:pt>
                      <c:pt idx="5834">
                        <c:v>3464</c:v>
                      </c:pt>
                      <c:pt idx="5835">
                        <c:v>3462.9</c:v>
                      </c:pt>
                      <c:pt idx="5836">
                        <c:v>3465.5</c:v>
                      </c:pt>
                      <c:pt idx="5837">
                        <c:v>3467.1</c:v>
                      </c:pt>
                      <c:pt idx="5838">
                        <c:v>3473.5</c:v>
                      </c:pt>
                      <c:pt idx="5839">
                        <c:v>3468.4</c:v>
                      </c:pt>
                      <c:pt idx="5840">
                        <c:v>3470.5</c:v>
                      </c:pt>
                      <c:pt idx="5841">
                        <c:v>3479.9</c:v>
                      </c:pt>
                      <c:pt idx="5842">
                        <c:v>3472.3</c:v>
                      </c:pt>
                      <c:pt idx="5843">
                        <c:v>3479.4</c:v>
                      </c:pt>
                      <c:pt idx="5844">
                        <c:v>3477.9</c:v>
                      </c:pt>
                      <c:pt idx="5845">
                        <c:v>3473.2</c:v>
                      </c:pt>
                      <c:pt idx="5846">
                        <c:v>3479.4</c:v>
                      </c:pt>
                      <c:pt idx="5847">
                        <c:v>3479</c:v>
                      </c:pt>
                      <c:pt idx="5848">
                        <c:v>3481.8</c:v>
                      </c:pt>
                      <c:pt idx="5849">
                        <c:v>3486.4</c:v>
                      </c:pt>
                      <c:pt idx="5850">
                        <c:v>3485.3</c:v>
                      </c:pt>
                      <c:pt idx="5851">
                        <c:v>3483.8</c:v>
                      </c:pt>
                      <c:pt idx="5852">
                        <c:v>3495.4</c:v>
                      </c:pt>
                      <c:pt idx="5853">
                        <c:v>3492.4</c:v>
                      </c:pt>
                      <c:pt idx="5854">
                        <c:v>3491.5</c:v>
                      </c:pt>
                      <c:pt idx="5855">
                        <c:v>3490.5</c:v>
                      </c:pt>
                      <c:pt idx="5856">
                        <c:v>3495.6</c:v>
                      </c:pt>
                      <c:pt idx="5857">
                        <c:v>3494.5</c:v>
                      </c:pt>
                      <c:pt idx="5858">
                        <c:v>3493.9</c:v>
                      </c:pt>
                      <c:pt idx="5859">
                        <c:v>3497</c:v>
                      </c:pt>
                      <c:pt idx="5860">
                        <c:v>3492.7</c:v>
                      </c:pt>
                      <c:pt idx="5861">
                        <c:v>3492.9</c:v>
                      </c:pt>
                      <c:pt idx="5862">
                        <c:v>3496.6</c:v>
                      </c:pt>
                      <c:pt idx="5863">
                        <c:v>3492.3</c:v>
                      </c:pt>
                      <c:pt idx="5864">
                        <c:v>3489.6</c:v>
                      </c:pt>
                      <c:pt idx="5865">
                        <c:v>3492.3</c:v>
                      </c:pt>
                      <c:pt idx="5866">
                        <c:v>3487.6</c:v>
                      </c:pt>
                      <c:pt idx="5867">
                        <c:v>3490</c:v>
                      </c:pt>
                      <c:pt idx="5868">
                        <c:v>3488.7</c:v>
                      </c:pt>
                      <c:pt idx="5869">
                        <c:v>3489.9</c:v>
                      </c:pt>
                      <c:pt idx="5870">
                        <c:v>3489.5</c:v>
                      </c:pt>
                      <c:pt idx="5871">
                        <c:v>3494</c:v>
                      </c:pt>
                      <c:pt idx="5872">
                        <c:v>3489.4</c:v>
                      </c:pt>
                      <c:pt idx="5873">
                        <c:v>3490.1</c:v>
                      </c:pt>
                      <c:pt idx="5874">
                        <c:v>3489.3</c:v>
                      </c:pt>
                      <c:pt idx="5875">
                        <c:v>3489</c:v>
                      </c:pt>
                      <c:pt idx="5876">
                        <c:v>3490</c:v>
                      </c:pt>
                      <c:pt idx="5877">
                        <c:v>3493.5</c:v>
                      </c:pt>
                      <c:pt idx="5878">
                        <c:v>3493.3</c:v>
                      </c:pt>
                      <c:pt idx="5879">
                        <c:v>3490.2</c:v>
                      </c:pt>
                      <c:pt idx="5880">
                        <c:v>3487.8</c:v>
                      </c:pt>
                      <c:pt idx="5881">
                        <c:v>3481.2</c:v>
                      </c:pt>
                      <c:pt idx="5882">
                        <c:v>3484.1</c:v>
                      </c:pt>
                      <c:pt idx="5883">
                        <c:v>3489.6</c:v>
                      </c:pt>
                      <c:pt idx="5884">
                        <c:v>3494.9</c:v>
                      </c:pt>
                      <c:pt idx="5885">
                        <c:v>3488.3</c:v>
                      </c:pt>
                      <c:pt idx="5886">
                        <c:v>3496.5</c:v>
                      </c:pt>
                      <c:pt idx="5887">
                        <c:v>3499.5</c:v>
                      </c:pt>
                      <c:pt idx="5888">
                        <c:v>3496.1</c:v>
                      </c:pt>
                      <c:pt idx="5889">
                        <c:v>3493.6</c:v>
                      </c:pt>
                      <c:pt idx="5890">
                        <c:v>3498.7</c:v>
                      </c:pt>
                      <c:pt idx="5891">
                        <c:v>3496.5</c:v>
                      </c:pt>
                      <c:pt idx="5892">
                        <c:v>3492.1</c:v>
                      </c:pt>
                      <c:pt idx="5893">
                        <c:v>3492.6</c:v>
                      </c:pt>
                      <c:pt idx="5894">
                        <c:v>3494.7</c:v>
                      </c:pt>
                      <c:pt idx="5895">
                        <c:v>3495.9</c:v>
                      </c:pt>
                      <c:pt idx="5896">
                        <c:v>3494.9</c:v>
                      </c:pt>
                      <c:pt idx="5897">
                        <c:v>3497.7</c:v>
                      </c:pt>
                      <c:pt idx="5898">
                        <c:v>3501.7</c:v>
                      </c:pt>
                      <c:pt idx="5899">
                        <c:v>3505.7</c:v>
                      </c:pt>
                      <c:pt idx="5900">
                        <c:v>3508.8</c:v>
                      </c:pt>
                      <c:pt idx="5901">
                        <c:v>3507</c:v>
                      </c:pt>
                      <c:pt idx="5902">
                        <c:v>3509.6</c:v>
                      </c:pt>
                      <c:pt idx="5903">
                        <c:v>3503.9</c:v>
                      </c:pt>
                      <c:pt idx="5904">
                        <c:v>3509.6</c:v>
                      </c:pt>
                      <c:pt idx="5905">
                        <c:v>3507.5</c:v>
                      </c:pt>
                      <c:pt idx="5906">
                        <c:v>3510.4</c:v>
                      </c:pt>
                      <c:pt idx="5907">
                        <c:v>3515.9</c:v>
                      </c:pt>
                      <c:pt idx="5908">
                        <c:v>3513.4</c:v>
                      </c:pt>
                      <c:pt idx="5909">
                        <c:v>3519.6</c:v>
                      </c:pt>
                      <c:pt idx="5910">
                        <c:v>3517.3</c:v>
                      </c:pt>
                      <c:pt idx="5911">
                        <c:v>3516.4</c:v>
                      </c:pt>
                      <c:pt idx="5912">
                        <c:v>3515.3</c:v>
                      </c:pt>
                      <c:pt idx="5913">
                        <c:v>3517.6</c:v>
                      </c:pt>
                      <c:pt idx="5914">
                        <c:v>3517.9</c:v>
                      </c:pt>
                      <c:pt idx="5915">
                        <c:v>3513</c:v>
                      </c:pt>
                      <c:pt idx="5916">
                        <c:v>3516.1</c:v>
                      </c:pt>
                      <c:pt idx="5917">
                        <c:v>3516.7</c:v>
                      </c:pt>
                      <c:pt idx="5918">
                        <c:v>3513</c:v>
                      </c:pt>
                      <c:pt idx="5919">
                        <c:v>3521.9</c:v>
                      </c:pt>
                      <c:pt idx="5920">
                        <c:v>3525.8</c:v>
                      </c:pt>
                      <c:pt idx="5921">
                        <c:v>3530.8</c:v>
                      </c:pt>
                      <c:pt idx="5922">
                        <c:v>3530.9</c:v>
                      </c:pt>
                      <c:pt idx="5923">
                        <c:v>3527.3</c:v>
                      </c:pt>
                      <c:pt idx="5924">
                        <c:v>3532.6</c:v>
                      </c:pt>
                      <c:pt idx="5925">
                        <c:v>3523.1</c:v>
                      </c:pt>
                      <c:pt idx="5926">
                        <c:v>3527.6</c:v>
                      </c:pt>
                      <c:pt idx="5927">
                        <c:v>3527.8</c:v>
                      </c:pt>
                      <c:pt idx="5928">
                        <c:v>3531.6</c:v>
                      </c:pt>
                      <c:pt idx="5929">
                        <c:v>3536.1</c:v>
                      </c:pt>
                      <c:pt idx="5930">
                        <c:v>3538.7</c:v>
                      </c:pt>
                      <c:pt idx="5931">
                        <c:v>3539.2</c:v>
                      </c:pt>
                      <c:pt idx="5932">
                        <c:v>3537.3</c:v>
                      </c:pt>
                      <c:pt idx="5933">
                        <c:v>3541.2</c:v>
                      </c:pt>
                      <c:pt idx="5934">
                        <c:v>3543.9</c:v>
                      </c:pt>
                      <c:pt idx="5935">
                        <c:v>3542.4</c:v>
                      </c:pt>
                      <c:pt idx="5936">
                        <c:v>3538.8</c:v>
                      </c:pt>
                      <c:pt idx="5937">
                        <c:v>3541.1</c:v>
                      </c:pt>
                      <c:pt idx="5938">
                        <c:v>3539</c:v>
                      </c:pt>
                      <c:pt idx="5939">
                        <c:v>3543.3</c:v>
                      </c:pt>
                      <c:pt idx="5940">
                        <c:v>3549.6</c:v>
                      </c:pt>
                      <c:pt idx="5941">
                        <c:v>3547.9</c:v>
                      </c:pt>
                      <c:pt idx="5942">
                        <c:v>3544</c:v>
                      </c:pt>
                      <c:pt idx="5943">
                        <c:v>3552.2</c:v>
                      </c:pt>
                      <c:pt idx="5944">
                        <c:v>3550.6</c:v>
                      </c:pt>
                      <c:pt idx="5945">
                        <c:v>3553.5</c:v>
                      </c:pt>
                      <c:pt idx="5946">
                        <c:v>3554.9</c:v>
                      </c:pt>
                      <c:pt idx="5947">
                        <c:v>3543.9</c:v>
                      </c:pt>
                      <c:pt idx="5948">
                        <c:v>3554.7</c:v>
                      </c:pt>
                      <c:pt idx="5949">
                        <c:v>3550.5</c:v>
                      </c:pt>
                      <c:pt idx="5950">
                        <c:v>3553.6</c:v>
                      </c:pt>
                      <c:pt idx="5951">
                        <c:v>3559.2</c:v>
                      </c:pt>
                      <c:pt idx="5952">
                        <c:v>3556.1</c:v>
                      </c:pt>
                      <c:pt idx="5953">
                        <c:v>3564.8</c:v>
                      </c:pt>
                      <c:pt idx="5954">
                        <c:v>3565.1</c:v>
                      </c:pt>
                      <c:pt idx="5955">
                        <c:v>3566.1</c:v>
                      </c:pt>
                      <c:pt idx="5956">
                        <c:v>3558.6</c:v>
                      </c:pt>
                      <c:pt idx="5957">
                        <c:v>3566.7</c:v>
                      </c:pt>
                      <c:pt idx="5958">
                        <c:v>3565.9</c:v>
                      </c:pt>
                      <c:pt idx="5959">
                        <c:v>3567.9</c:v>
                      </c:pt>
                      <c:pt idx="5960">
                        <c:v>3568.6</c:v>
                      </c:pt>
                      <c:pt idx="5961">
                        <c:v>3572.4</c:v>
                      </c:pt>
                      <c:pt idx="5962">
                        <c:v>3574.9</c:v>
                      </c:pt>
                      <c:pt idx="5963">
                        <c:v>3577.2</c:v>
                      </c:pt>
                      <c:pt idx="5964">
                        <c:v>3572.9</c:v>
                      </c:pt>
                      <c:pt idx="5965">
                        <c:v>3571.4</c:v>
                      </c:pt>
                      <c:pt idx="5966">
                        <c:v>3567.5</c:v>
                      </c:pt>
                      <c:pt idx="5967">
                        <c:v>3572.3</c:v>
                      </c:pt>
                      <c:pt idx="5968">
                        <c:v>3577.8</c:v>
                      </c:pt>
                      <c:pt idx="5969">
                        <c:v>3569.6</c:v>
                      </c:pt>
                      <c:pt idx="5970">
                        <c:v>3575.8</c:v>
                      </c:pt>
                      <c:pt idx="5971">
                        <c:v>3582.2</c:v>
                      </c:pt>
                      <c:pt idx="5972">
                        <c:v>3573</c:v>
                      </c:pt>
                      <c:pt idx="5973">
                        <c:v>3574</c:v>
                      </c:pt>
                      <c:pt idx="5974">
                        <c:v>3579.3</c:v>
                      </c:pt>
                      <c:pt idx="5975">
                        <c:v>3568.9</c:v>
                      </c:pt>
                      <c:pt idx="5976">
                        <c:v>3573.5</c:v>
                      </c:pt>
                      <c:pt idx="5977">
                        <c:v>3575.5</c:v>
                      </c:pt>
                      <c:pt idx="5978">
                        <c:v>3574</c:v>
                      </c:pt>
                      <c:pt idx="5979">
                        <c:v>3581.2</c:v>
                      </c:pt>
                      <c:pt idx="5980">
                        <c:v>3585.2</c:v>
                      </c:pt>
                      <c:pt idx="5981">
                        <c:v>3580</c:v>
                      </c:pt>
                      <c:pt idx="5982">
                        <c:v>3585.8</c:v>
                      </c:pt>
                      <c:pt idx="5983">
                        <c:v>3589.3</c:v>
                      </c:pt>
                      <c:pt idx="5984">
                        <c:v>3584.6</c:v>
                      </c:pt>
                      <c:pt idx="5985">
                        <c:v>3584.7</c:v>
                      </c:pt>
                      <c:pt idx="5986">
                        <c:v>3588.6</c:v>
                      </c:pt>
                      <c:pt idx="5987">
                        <c:v>3589.9</c:v>
                      </c:pt>
                      <c:pt idx="5988">
                        <c:v>3588.9</c:v>
                      </c:pt>
                      <c:pt idx="5989">
                        <c:v>3590.3</c:v>
                      </c:pt>
                      <c:pt idx="5990">
                        <c:v>3591</c:v>
                      </c:pt>
                      <c:pt idx="5991">
                        <c:v>3591.4</c:v>
                      </c:pt>
                      <c:pt idx="5992">
                        <c:v>3592.5</c:v>
                      </c:pt>
                      <c:pt idx="5993">
                        <c:v>3596.5</c:v>
                      </c:pt>
                      <c:pt idx="5994">
                        <c:v>3597</c:v>
                      </c:pt>
                      <c:pt idx="5995">
                        <c:v>3598.7</c:v>
                      </c:pt>
                      <c:pt idx="5996">
                        <c:v>3603</c:v>
                      </c:pt>
                      <c:pt idx="5997">
                        <c:v>3601.8</c:v>
                      </c:pt>
                      <c:pt idx="5998">
                        <c:v>3606.4</c:v>
                      </c:pt>
                      <c:pt idx="5999">
                        <c:v>3607.8</c:v>
                      </c:pt>
                      <c:pt idx="6000">
                        <c:v>3604.9</c:v>
                      </c:pt>
                      <c:pt idx="6001">
                        <c:v>3606.9</c:v>
                      </c:pt>
                      <c:pt idx="6002">
                        <c:v>3607.2</c:v>
                      </c:pt>
                      <c:pt idx="6003">
                        <c:v>3615</c:v>
                      </c:pt>
                      <c:pt idx="6004">
                        <c:v>3597.5</c:v>
                      </c:pt>
                      <c:pt idx="6005">
                        <c:v>3612.7</c:v>
                      </c:pt>
                      <c:pt idx="6006">
                        <c:v>3606</c:v>
                      </c:pt>
                      <c:pt idx="6007">
                        <c:v>3611.2</c:v>
                      </c:pt>
                      <c:pt idx="6008">
                        <c:v>3593.3</c:v>
                      </c:pt>
                      <c:pt idx="6009">
                        <c:v>3611</c:v>
                      </c:pt>
                      <c:pt idx="6010">
                        <c:v>3605.5</c:v>
                      </c:pt>
                      <c:pt idx="6011">
                        <c:v>3609.2</c:v>
                      </c:pt>
                      <c:pt idx="6012">
                        <c:v>3615.9</c:v>
                      </c:pt>
                      <c:pt idx="6013">
                        <c:v>3610.8</c:v>
                      </c:pt>
                      <c:pt idx="6014">
                        <c:v>3598.8</c:v>
                      </c:pt>
                      <c:pt idx="6015">
                        <c:v>3621.1</c:v>
                      </c:pt>
                      <c:pt idx="6016">
                        <c:v>3595.7</c:v>
                      </c:pt>
                      <c:pt idx="6017">
                        <c:v>3599.2</c:v>
                      </c:pt>
                      <c:pt idx="6018">
                        <c:v>3595.6</c:v>
                      </c:pt>
                      <c:pt idx="6019">
                        <c:v>3609.1</c:v>
                      </c:pt>
                      <c:pt idx="6020">
                        <c:v>3621.7</c:v>
                      </c:pt>
                      <c:pt idx="6021">
                        <c:v>3608.9</c:v>
                      </c:pt>
                      <c:pt idx="6022">
                        <c:v>3624.5</c:v>
                      </c:pt>
                      <c:pt idx="6023">
                        <c:v>3610.2</c:v>
                      </c:pt>
                      <c:pt idx="6024">
                        <c:v>3616.7</c:v>
                      </c:pt>
                      <c:pt idx="6025">
                        <c:v>3612.4</c:v>
                      </c:pt>
                      <c:pt idx="6026">
                        <c:v>3612.2</c:v>
                      </c:pt>
                      <c:pt idx="6027">
                        <c:v>3620.1</c:v>
                      </c:pt>
                      <c:pt idx="6028">
                        <c:v>3619.6</c:v>
                      </c:pt>
                      <c:pt idx="6029">
                        <c:v>3618.4</c:v>
                      </c:pt>
                      <c:pt idx="6030">
                        <c:v>3630.2</c:v>
                      </c:pt>
                      <c:pt idx="6031">
                        <c:v>3627.4</c:v>
                      </c:pt>
                      <c:pt idx="6032">
                        <c:v>3626.7</c:v>
                      </c:pt>
                      <c:pt idx="6033">
                        <c:v>3619.4</c:v>
                      </c:pt>
                      <c:pt idx="6034">
                        <c:v>3623.1</c:v>
                      </c:pt>
                      <c:pt idx="6035">
                        <c:v>3626.6</c:v>
                      </c:pt>
                      <c:pt idx="6036">
                        <c:v>3628.9</c:v>
                      </c:pt>
                      <c:pt idx="6037">
                        <c:v>3629</c:v>
                      </c:pt>
                      <c:pt idx="6038">
                        <c:v>3631.4</c:v>
                      </c:pt>
                      <c:pt idx="6039">
                        <c:v>3629</c:v>
                      </c:pt>
                      <c:pt idx="6040">
                        <c:v>3635.8</c:v>
                      </c:pt>
                      <c:pt idx="6041">
                        <c:v>3633.7</c:v>
                      </c:pt>
                      <c:pt idx="6042">
                        <c:v>3633.7</c:v>
                      </c:pt>
                      <c:pt idx="6043">
                        <c:v>3636</c:v>
                      </c:pt>
                      <c:pt idx="6044">
                        <c:v>3632.6</c:v>
                      </c:pt>
                      <c:pt idx="6045">
                        <c:v>3630.9</c:v>
                      </c:pt>
                      <c:pt idx="6046">
                        <c:v>3632.6</c:v>
                      </c:pt>
                      <c:pt idx="6047">
                        <c:v>3636.8</c:v>
                      </c:pt>
                      <c:pt idx="6048">
                        <c:v>3632</c:v>
                      </c:pt>
                      <c:pt idx="6049">
                        <c:v>3647.8</c:v>
                      </c:pt>
                      <c:pt idx="6050">
                        <c:v>3649.2</c:v>
                      </c:pt>
                      <c:pt idx="6051">
                        <c:v>3642.5</c:v>
                      </c:pt>
                      <c:pt idx="6052">
                        <c:v>3645</c:v>
                      </c:pt>
                      <c:pt idx="6053">
                        <c:v>3643.7</c:v>
                      </c:pt>
                      <c:pt idx="6054">
                        <c:v>3642.3</c:v>
                      </c:pt>
                      <c:pt idx="6055">
                        <c:v>3643.6</c:v>
                      </c:pt>
                      <c:pt idx="6056">
                        <c:v>3648.8</c:v>
                      </c:pt>
                      <c:pt idx="6057">
                        <c:v>3643.5</c:v>
                      </c:pt>
                      <c:pt idx="6058">
                        <c:v>3645.3</c:v>
                      </c:pt>
                      <c:pt idx="6059">
                        <c:v>3643</c:v>
                      </c:pt>
                      <c:pt idx="6060">
                        <c:v>3641</c:v>
                      </c:pt>
                      <c:pt idx="6061">
                        <c:v>3646</c:v>
                      </c:pt>
                      <c:pt idx="6062">
                        <c:v>3649</c:v>
                      </c:pt>
                      <c:pt idx="6063">
                        <c:v>3657</c:v>
                      </c:pt>
                      <c:pt idx="6064">
                        <c:v>3652.7</c:v>
                      </c:pt>
                      <c:pt idx="6065">
                        <c:v>3648.2</c:v>
                      </c:pt>
                      <c:pt idx="6066">
                        <c:v>3649.6</c:v>
                      </c:pt>
                      <c:pt idx="6067">
                        <c:v>3649.6</c:v>
                      </c:pt>
                      <c:pt idx="6068">
                        <c:v>3651.4</c:v>
                      </c:pt>
                      <c:pt idx="6069">
                        <c:v>3658.7</c:v>
                      </c:pt>
                      <c:pt idx="6070">
                        <c:v>3655.7</c:v>
                      </c:pt>
                      <c:pt idx="6071">
                        <c:v>3661</c:v>
                      </c:pt>
                      <c:pt idx="6072">
                        <c:v>3651.9</c:v>
                      </c:pt>
                      <c:pt idx="6073">
                        <c:v>3652.3</c:v>
                      </c:pt>
                      <c:pt idx="6074">
                        <c:v>3659.9</c:v>
                      </c:pt>
                      <c:pt idx="6075">
                        <c:v>3661.9</c:v>
                      </c:pt>
                      <c:pt idx="6076">
                        <c:v>3657.2</c:v>
                      </c:pt>
                      <c:pt idx="6077">
                        <c:v>3660.9</c:v>
                      </c:pt>
                      <c:pt idx="6078">
                        <c:v>3660.5</c:v>
                      </c:pt>
                      <c:pt idx="6079">
                        <c:v>3657.7</c:v>
                      </c:pt>
                      <c:pt idx="6080">
                        <c:v>3665.3</c:v>
                      </c:pt>
                      <c:pt idx="6081">
                        <c:v>3670.2</c:v>
                      </c:pt>
                      <c:pt idx="6082">
                        <c:v>3669.2</c:v>
                      </c:pt>
                      <c:pt idx="6083">
                        <c:v>3664</c:v>
                      </c:pt>
                      <c:pt idx="6084">
                        <c:v>3658.9</c:v>
                      </c:pt>
                      <c:pt idx="6085">
                        <c:v>3651.8</c:v>
                      </c:pt>
                      <c:pt idx="6086">
                        <c:v>3670</c:v>
                      </c:pt>
                      <c:pt idx="6087">
                        <c:v>3669.5</c:v>
                      </c:pt>
                      <c:pt idx="6088">
                        <c:v>3660.7</c:v>
                      </c:pt>
                      <c:pt idx="6089">
                        <c:v>3672.9</c:v>
                      </c:pt>
                      <c:pt idx="6090">
                        <c:v>3671.3</c:v>
                      </c:pt>
                      <c:pt idx="6091">
                        <c:v>3672.8</c:v>
                      </c:pt>
                      <c:pt idx="6092">
                        <c:v>3671.4</c:v>
                      </c:pt>
                      <c:pt idx="6093">
                        <c:v>3668.7</c:v>
                      </c:pt>
                      <c:pt idx="6094">
                        <c:v>3671.5</c:v>
                      </c:pt>
                      <c:pt idx="6095">
                        <c:v>3665.1</c:v>
                      </c:pt>
                      <c:pt idx="6096">
                        <c:v>3684</c:v>
                      </c:pt>
                      <c:pt idx="6097">
                        <c:v>3677.8</c:v>
                      </c:pt>
                      <c:pt idx="6098">
                        <c:v>3665.5</c:v>
                      </c:pt>
                      <c:pt idx="6099">
                        <c:v>3680.6</c:v>
                      </c:pt>
                      <c:pt idx="6100">
                        <c:v>3685.6</c:v>
                      </c:pt>
                      <c:pt idx="6101">
                        <c:v>3682.8</c:v>
                      </c:pt>
                      <c:pt idx="6102">
                        <c:v>3682.9</c:v>
                      </c:pt>
                      <c:pt idx="6103">
                        <c:v>3685.4</c:v>
                      </c:pt>
                      <c:pt idx="6104">
                        <c:v>3685.1</c:v>
                      </c:pt>
                      <c:pt idx="6105">
                        <c:v>3683.7</c:v>
                      </c:pt>
                      <c:pt idx="6106">
                        <c:v>3681.2</c:v>
                      </c:pt>
                      <c:pt idx="6107">
                        <c:v>3684.5</c:v>
                      </c:pt>
                      <c:pt idx="6108">
                        <c:v>3689.2</c:v>
                      </c:pt>
                      <c:pt idx="6109">
                        <c:v>3691.9</c:v>
                      </c:pt>
                      <c:pt idx="6110">
                        <c:v>3686</c:v>
                      </c:pt>
                      <c:pt idx="6111">
                        <c:v>3682.5</c:v>
                      </c:pt>
                      <c:pt idx="6112">
                        <c:v>3690.5</c:v>
                      </c:pt>
                      <c:pt idx="6113">
                        <c:v>3685.4</c:v>
                      </c:pt>
                      <c:pt idx="6114">
                        <c:v>3686.4</c:v>
                      </c:pt>
                      <c:pt idx="6115">
                        <c:v>3685.3</c:v>
                      </c:pt>
                      <c:pt idx="6116">
                        <c:v>3684.8</c:v>
                      </c:pt>
                      <c:pt idx="6117">
                        <c:v>3685.8</c:v>
                      </c:pt>
                      <c:pt idx="6118">
                        <c:v>3680.1</c:v>
                      </c:pt>
                      <c:pt idx="6119">
                        <c:v>3682.8</c:v>
                      </c:pt>
                      <c:pt idx="6120">
                        <c:v>3682.9</c:v>
                      </c:pt>
                      <c:pt idx="6121">
                        <c:v>3671.7</c:v>
                      </c:pt>
                      <c:pt idx="6122">
                        <c:v>3678.3</c:v>
                      </c:pt>
                      <c:pt idx="6123">
                        <c:v>3675.2</c:v>
                      </c:pt>
                      <c:pt idx="6124">
                        <c:v>3677.5</c:v>
                      </c:pt>
                      <c:pt idx="6125">
                        <c:v>3674.1</c:v>
                      </c:pt>
                      <c:pt idx="6126">
                        <c:v>3670.4</c:v>
                      </c:pt>
                      <c:pt idx="6127">
                        <c:v>3681.5</c:v>
                      </c:pt>
                      <c:pt idx="6128">
                        <c:v>3675</c:v>
                      </c:pt>
                      <c:pt idx="6129">
                        <c:v>3676</c:v>
                      </c:pt>
                      <c:pt idx="6130">
                        <c:v>3676.2</c:v>
                      </c:pt>
                      <c:pt idx="6131">
                        <c:v>3670.6</c:v>
                      </c:pt>
                      <c:pt idx="6132">
                        <c:v>3682.2</c:v>
                      </c:pt>
                      <c:pt idx="6133">
                        <c:v>3675.9</c:v>
                      </c:pt>
                      <c:pt idx="6134">
                        <c:v>3670.7</c:v>
                      </c:pt>
                      <c:pt idx="6135">
                        <c:v>3673</c:v>
                      </c:pt>
                      <c:pt idx="6136">
                        <c:v>3672.4</c:v>
                      </c:pt>
                      <c:pt idx="6137">
                        <c:v>3676.9</c:v>
                      </c:pt>
                      <c:pt idx="6138">
                        <c:v>3669.2</c:v>
                      </c:pt>
                      <c:pt idx="6139">
                        <c:v>3666.6</c:v>
                      </c:pt>
                      <c:pt idx="6140">
                        <c:v>3680.3</c:v>
                      </c:pt>
                      <c:pt idx="6141">
                        <c:v>3677.9</c:v>
                      </c:pt>
                      <c:pt idx="6142">
                        <c:v>3676.6</c:v>
                      </c:pt>
                      <c:pt idx="6143">
                        <c:v>3671</c:v>
                      </c:pt>
                      <c:pt idx="6144">
                        <c:v>3680.9</c:v>
                      </c:pt>
                      <c:pt idx="6145">
                        <c:v>3673.8</c:v>
                      </c:pt>
                      <c:pt idx="6146">
                        <c:v>3677.4</c:v>
                      </c:pt>
                      <c:pt idx="6147">
                        <c:v>3682.1</c:v>
                      </c:pt>
                      <c:pt idx="6148">
                        <c:v>3675.7</c:v>
                      </c:pt>
                      <c:pt idx="6149">
                        <c:v>3678.2</c:v>
                      </c:pt>
                      <c:pt idx="6150">
                        <c:v>3681.1</c:v>
                      </c:pt>
                      <c:pt idx="6151">
                        <c:v>3683.1</c:v>
                      </c:pt>
                      <c:pt idx="6152">
                        <c:v>3680.6</c:v>
                      </c:pt>
                      <c:pt idx="6153">
                        <c:v>3681</c:v>
                      </c:pt>
                      <c:pt idx="6154">
                        <c:v>3687.3</c:v>
                      </c:pt>
                      <c:pt idx="6155">
                        <c:v>3691.6</c:v>
                      </c:pt>
                      <c:pt idx="6156">
                        <c:v>3684.5</c:v>
                      </c:pt>
                      <c:pt idx="6157">
                        <c:v>3689.2</c:v>
                      </c:pt>
                      <c:pt idx="6158">
                        <c:v>3693.3</c:v>
                      </c:pt>
                      <c:pt idx="6159">
                        <c:v>3691.3</c:v>
                      </c:pt>
                      <c:pt idx="6160">
                        <c:v>3704.7</c:v>
                      </c:pt>
                      <c:pt idx="6161">
                        <c:v>3704.2</c:v>
                      </c:pt>
                      <c:pt idx="6162">
                        <c:v>3702.6</c:v>
                      </c:pt>
                      <c:pt idx="6163">
                        <c:v>3702.9</c:v>
                      </c:pt>
                      <c:pt idx="6164">
                        <c:v>3697.2</c:v>
                      </c:pt>
                      <c:pt idx="6165">
                        <c:v>3708.5</c:v>
                      </c:pt>
                      <c:pt idx="6166">
                        <c:v>3705.1</c:v>
                      </c:pt>
                      <c:pt idx="6167">
                        <c:v>3706.4</c:v>
                      </c:pt>
                      <c:pt idx="6168">
                        <c:v>3699.4</c:v>
                      </c:pt>
                      <c:pt idx="6169">
                        <c:v>3704.5</c:v>
                      </c:pt>
                      <c:pt idx="6170">
                        <c:v>3711.6</c:v>
                      </c:pt>
                      <c:pt idx="6171">
                        <c:v>3718.7</c:v>
                      </c:pt>
                      <c:pt idx="6172">
                        <c:v>3718.9</c:v>
                      </c:pt>
                      <c:pt idx="6173">
                        <c:v>3713.8</c:v>
                      </c:pt>
                      <c:pt idx="6174">
                        <c:v>3716</c:v>
                      </c:pt>
                      <c:pt idx="6175">
                        <c:v>3707.2</c:v>
                      </c:pt>
                      <c:pt idx="6176">
                        <c:v>3712.1</c:v>
                      </c:pt>
                      <c:pt idx="6177">
                        <c:v>3709.7</c:v>
                      </c:pt>
                      <c:pt idx="6178">
                        <c:v>3711.2</c:v>
                      </c:pt>
                      <c:pt idx="6179">
                        <c:v>3719.4</c:v>
                      </c:pt>
                      <c:pt idx="6180">
                        <c:v>3720.6</c:v>
                      </c:pt>
                      <c:pt idx="6181">
                        <c:v>3718</c:v>
                      </c:pt>
                      <c:pt idx="6182">
                        <c:v>3734.5</c:v>
                      </c:pt>
                      <c:pt idx="6183">
                        <c:v>3719.8</c:v>
                      </c:pt>
                      <c:pt idx="6184">
                        <c:v>3716.5</c:v>
                      </c:pt>
                      <c:pt idx="6185">
                        <c:v>3724.8</c:v>
                      </c:pt>
                      <c:pt idx="6186">
                        <c:v>3712</c:v>
                      </c:pt>
                      <c:pt idx="6187">
                        <c:v>3721.2</c:v>
                      </c:pt>
                      <c:pt idx="6188">
                        <c:v>3726</c:v>
                      </c:pt>
                      <c:pt idx="6189">
                        <c:v>3726.8</c:v>
                      </c:pt>
                      <c:pt idx="6190">
                        <c:v>3729.8</c:v>
                      </c:pt>
                      <c:pt idx="6191">
                        <c:v>3729.4</c:v>
                      </c:pt>
                      <c:pt idx="6192">
                        <c:v>3722.3</c:v>
                      </c:pt>
                      <c:pt idx="6193">
                        <c:v>3723.9</c:v>
                      </c:pt>
                      <c:pt idx="6194">
                        <c:v>3718.6</c:v>
                      </c:pt>
                      <c:pt idx="6195">
                        <c:v>3725.9</c:v>
                      </c:pt>
                      <c:pt idx="6196">
                        <c:v>3725.6</c:v>
                      </c:pt>
                      <c:pt idx="6197">
                        <c:v>3722.4</c:v>
                      </c:pt>
                      <c:pt idx="6198">
                        <c:v>3739.7</c:v>
                      </c:pt>
                      <c:pt idx="6199">
                        <c:v>3742.4</c:v>
                      </c:pt>
                      <c:pt idx="6200">
                        <c:v>3738.3</c:v>
                      </c:pt>
                      <c:pt idx="6201">
                        <c:v>3735.5</c:v>
                      </c:pt>
                      <c:pt idx="6202">
                        <c:v>3730.7</c:v>
                      </c:pt>
                      <c:pt idx="6203">
                        <c:v>3740.2</c:v>
                      </c:pt>
                      <c:pt idx="6204">
                        <c:v>3728.7</c:v>
                      </c:pt>
                      <c:pt idx="6205">
                        <c:v>3734.4</c:v>
                      </c:pt>
                      <c:pt idx="6206">
                        <c:v>3735.9</c:v>
                      </c:pt>
                      <c:pt idx="6207">
                        <c:v>3721.3</c:v>
                      </c:pt>
                      <c:pt idx="6208">
                        <c:v>3722.4</c:v>
                      </c:pt>
                      <c:pt idx="6209">
                        <c:v>3746.8</c:v>
                      </c:pt>
                      <c:pt idx="6210">
                        <c:v>3747.6</c:v>
                      </c:pt>
                      <c:pt idx="6211">
                        <c:v>3740</c:v>
                      </c:pt>
                      <c:pt idx="6212">
                        <c:v>3746.6</c:v>
                      </c:pt>
                      <c:pt idx="6213">
                        <c:v>3746.1</c:v>
                      </c:pt>
                      <c:pt idx="6214">
                        <c:v>3742.8</c:v>
                      </c:pt>
                      <c:pt idx="6215">
                        <c:v>3741.6</c:v>
                      </c:pt>
                      <c:pt idx="6216">
                        <c:v>3741.6</c:v>
                      </c:pt>
                      <c:pt idx="6217">
                        <c:v>3739.1</c:v>
                      </c:pt>
                      <c:pt idx="6218">
                        <c:v>3738.9</c:v>
                      </c:pt>
                      <c:pt idx="6219">
                        <c:v>3744.7</c:v>
                      </c:pt>
                      <c:pt idx="6220">
                        <c:v>3752.5</c:v>
                      </c:pt>
                      <c:pt idx="6221">
                        <c:v>3752.2</c:v>
                      </c:pt>
                      <c:pt idx="6222">
                        <c:v>3756</c:v>
                      </c:pt>
                      <c:pt idx="6223">
                        <c:v>3747.8</c:v>
                      </c:pt>
                      <c:pt idx="6224">
                        <c:v>3755.8</c:v>
                      </c:pt>
                      <c:pt idx="6225">
                        <c:v>3754.4</c:v>
                      </c:pt>
                      <c:pt idx="6226">
                        <c:v>3753.8</c:v>
                      </c:pt>
                      <c:pt idx="6227">
                        <c:v>3755.9</c:v>
                      </c:pt>
                      <c:pt idx="6228">
                        <c:v>3758.3</c:v>
                      </c:pt>
                      <c:pt idx="6229">
                        <c:v>3757.7</c:v>
                      </c:pt>
                      <c:pt idx="6230">
                        <c:v>3765.7</c:v>
                      </c:pt>
                      <c:pt idx="6231">
                        <c:v>3759.5</c:v>
                      </c:pt>
                      <c:pt idx="6232">
                        <c:v>3757.1</c:v>
                      </c:pt>
                      <c:pt idx="6233">
                        <c:v>3759.8</c:v>
                      </c:pt>
                      <c:pt idx="6234">
                        <c:v>3758.6</c:v>
                      </c:pt>
                      <c:pt idx="6235">
                        <c:v>3754.9</c:v>
                      </c:pt>
                      <c:pt idx="6236">
                        <c:v>3765.4</c:v>
                      </c:pt>
                      <c:pt idx="6237">
                        <c:v>3759.6</c:v>
                      </c:pt>
                      <c:pt idx="6238">
                        <c:v>3768.3</c:v>
                      </c:pt>
                      <c:pt idx="6239">
                        <c:v>3769.1</c:v>
                      </c:pt>
                      <c:pt idx="6240">
                        <c:v>3771.5</c:v>
                      </c:pt>
                      <c:pt idx="6241">
                        <c:v>3776.7</c:v>
                      </c:pt>
                      <c:pt idx="6242">
                        <c:v>3772.8</c:v>
                      </c:pt>
                      <c:pt idx="6243">
                        <c:v>3763.9</c:v>
                      </c:pt>
                      <c:pt idx="6244">
                        <c:v>3766.6</c:v>
                      </c:pt>
                      <c:pt idx="6245">
                        <c:v>3769</c:v>
                      </c:pt>
                      <c:pt idx="6246">
                        <c:v>3765.8</c:v>
                      </c:pt>
                      <c:pt idx="6247">
                        <c:v>3777.7</c:v>
                      </c:pt>
                      <c:pt idx="6248">
                        <c:v>3771.9</c:v>
                      </c:pt>
                      <c:pt idx="6249">
                        <c:v>3772.7</c:v>
                      </c:pt>
                      <c:pt idx="6250">
                        <c:v>3774</c:v>
                      </c:pt>
                      <c:pt idx="6251">
                        <c:v>3769.9</c:v>
                      </c:pt>
                      <c:pt idx="6252">
                        <c:v>3778.9</c:v>
                      </c:pt>
                      <c:pt idx="6253">
                        <c:v>3778.2</c:v>
                      </c:pt>
                      <c:pt idx="6254">
                        <c:v>3783.5</c:v>
                      </c:pt>
                      <c:pt idx="6255">
                        <c:v>3781.8</c:v>
                      </c:pt>
                      <c:pt idx="6256">
                        <c:v>3778.2</c:v>
                      </c:pt>
                      <c:pt idx="6257">
                        <c:v>3777.5</c:v>
                      </c:pt>
                      <c:pt idx="6258">
                        <c:v>3775.6</c:v>
                      </c:pt>
                      <c:pt idx="6259">
                        <c:v>3778.6</c:v>
                      </c:pt>
                      <c:pt idx="6260">
                        <c:v>3782.3</c:v>
                      </c:pt>
                      <c:pt idx="6261">
                        <c:v>3786.8</c:v>
                      </c:pt>
                      <c:pt idx="6262">
                        <c:v>3778.3</c:v>
                      </c:pt>
                      <c:pt idx="6263">
                        <c:v>3788.4</c:v>
                      </c:pt>
                      <c:pt idx="6264">
                        <c:v>3780.4</c:v>
                      </c:pt>
                      <c:pt idx="6265">
                        <c:v>3779.4</c:v>
                      </c:pt>
                      <c:pt idx="6266">
                        <c:v>3783.1</c:v>
                      </c:pt>
                      <c:pt idx="6267">
                        <c:v>3781.9</c:v>
                      </c:pt>
                      <c:pt idx="6268">
                        <c:v>3781.1</c:v>
                      </c:pt>
                      <c:pt idx="6269">
                        <c:v>3778.5</c:v>
                      </c:pt>
                      <c:pt idx="6270">
                        <c:v>3784.7</c:v>
                      </c:pt>
                      <c:pt idx="6271">
                        <c:v>3783.9</c:v>
                      </c:pt>
                      <c:pt idx="6272">
                        <c:v>3786.7</c:v>
                      </c:pt>
                      <c:pt idx="6273">
                        <c:v>3785.5</c:v>
                      </c:pt>
                      <c:pt idx="6274">
                        <c:v>3780.9</c:v>
                      </c:pt>
                      <c:pt idx="6275">
                        <c:v>3782.7</c:v>
                      </c:pt>
                      <c:pt idx="6276">
                        <c:v>3779.2</c:v>
                      </c:pt>
                      <c:pt idx="6277">
                        <c:v>3785.5</c:v>
                      </c:pt>
                      <c:pt idx="6278">
                        <c:v>3788.1</c:v>
                      </c:pt>
                      <c:pt idx="6279">
                        <c:v>3786.6</c:v>
                      </c:pt>
                      <c:pt idx="6280">
                        <c:v>3792.5</c:v>
                      </c:pt>
                      <c:pt idx="6281">
                        <c:v>3779.6</c:v>
                      </c:pt>
                      <c:pt idx="6282">
                        <c:v>3779.7</c:v>
                      </c:pt>
                      <c:pt idx="6283">
                        <c:v>3782.6</c:v>
                      </c:pt>
                      <c:pt idx="6284">
                        <c:v>3786.3</c:v>
                      </c:pt>
                      <c:pt idx="6285">
                        <c:v>3788.2</c:v>
                      </c:pt>
                      <c:pt idx="6286">
                        <c:v>3786.9</c:v>
                      </c:pt>
                      <c:pt idx="6287">
                        <c:v>3786.1</c:v>
                      </c:pt>
                      <c:pt idx="6288">
                        <c:v>3786.1</c:v>
                      </c:pt>
                      <c:pt idx="6289">
                        <c:v>3787.7</c:v>
                      </c:pt>
                      <c:pt idx="6290">
                        <c:v>3782.7</c:v>
                      </c:pt>
                      <c:pt idx="6291">
                        <c:v>3783.1</c:v>
                      </c:pt>
                      <c:pt idx="6292">
                        <c:v>3780.3</c:v>
                      </c:pt>
                      <c:pt idx="6293">
                        <c:v>3779.6</c:v>
                      </c:pt>
                      <c:pt idx="6294">
                        <c:v>3778.2</c:v>
                      </c:pt>
                      <c:pt idx="6295">
                        <c:v>3781.9</c:v>
                      </c:pt>
                      <c:pt idx="6296">
                        <c:v>3789.6</c:v>
                      </c:pt>
                      <c:pt idx="6297">
                        <c:v>3779.2</c:v>
                      </c:pt>
                      <c:pt idx="6298">
                        <c:v>3785.8</c:v>
                      </c:pt>
                      <c:pt idx="6299">
                        <c:v>3776.9</c:v>
                      </c:pt>
                      <c:pt idx="6300">
                        <c:v>3782.1</c:v>
                      </c:pt>
                      <c:pt idx="6301">
                        <c:v>3782</c:v>
                      </c:pt>
                      <c:pt idx="6302">
                        <c:v>3782.9</c:v>
                      </c:pt>
                      <c:pt idx="6303">
                        <c:v>3790.3</c:v>
                      </c:pt>
                      <c:pt idx="6304">
                        <c:v>3773.3</c:v>
                      </c:pt>
                      <c:pt idx="6305">
                        <c:v>3777.6</c:v>
                      </c:pt>
                      <c:pt idx="6306">
                        <c:v>3787.9</c:v>
                      </c:pt>
                      <c:pt idx="6307">
                        <c:v>3789.7</c:v>
                      </c:pt>
                      <c:pt idx="6308">
                        <c:v>3787.6</c:v>
                      </c:pt>
                      <c:pt idx="6309">
                        <c:v>3790.7</c:v>
                      </c:pt>
                      <c:pt idx="6310">
                        <c:v>3794.8</c:v>
                      </c:pt>
                      <c:pt idx="6311">
                        <c:v>3783.9</c:v>
                      </c:pt>
                      <c:pt idx="6312">
                        <c:v>3792</c:v>
                      </c:pt>
                      <c:pt idx="6313">
                        <c:v>3780.2</c:v>
                      </c:pt>
                      <c:pt idx="6314">
                        <c:v>3789.6</c:v>
                      </c:pt>
                      <c:pt idx="6315">
                        <c:v>3782.1</c:v>
                      </c:pt>
                      <c:pt idx="6316">
                        <c:v>3785.1</c:v>
                      </c:pt>
                      <c:pt idx="6317">
                        <c:v>3786.4</c:v>
                      </c:pt>
                      <c:pt idx="6318">
                        <c:v>3780.7</c:v>
                      </c:pt>
                      <c:pt idx="6319">
                        <c:v>3781.4</c:v>
                      </c:pt>
                      <c:pt idx="6320">
                        <c:v>3785.5</c:v>
                      </c:pt>
                      <c:pt idx="6321">
                        <c:v>3778.9</c:v>
                      </c:pt>
                      <c:pt idx="6322">
                        <c:v>3794.4</c:v>
                      </c:pt>
                      <c:pt idx="6323">
                        <c:v>3788.6</c:v>
                      </c:pt>
                      <c:pt idx="6324">
                        <c:v>3787.2</c:v>
                      </c:pt>
                      <c:pt idx="6325">
                        <c:v>3779.2</c:v>
                      </c:pt>
                      <c:pt idx="6326">
                        <c:v>3777.9</c:v>
                      </c:pt>
                      <c:pt idx="6327">
                        <c:v>3784.1</c:v>
                      </c:pt>
                      <c:pt idx="6328">
                        <c:v>3783.3</c:v>
                      </c:pt>
                      <c:pt idx="6329">
                        <c:v>3792.9</c:v>
                      </c:pt>
                      <c:pt idx="6330">
                        <c:v>3798</c:v>
                      </c:pt>
                      <c:pt idx="6331">
                        <c:v>3787.6</c:v>
                      </c:pt>
                      <c:pt idx="6332">
                        <c:v>3779.4</c:v>
                      </c:pt>
                      <c:pt idx="6333">
                        <c:v>3788.7</c:v>
                      </c:pt>
                      <c:pt idx="6334">
                        <c:v>3781.4</c:v>
                      </c:pt>
                      <c:pt idx="6335">
                        <c:v>3787.5</c:v>
                      </c:pt>
                      <c:pt idx="6336">
                        <c:v>3781.7</c:v>
                      </c:pt>
                      <c:pt idx="6337">
                        <c:v>3775.3</c:v>
                      </c:pt>
                      <c:pt idx="6338">
                        <c:v>3775.4</c:v>
                      </c:pt>
                      <c:pt idx="6339">
                        <c:v>3779.7</c:v>
                      </c:pt>
                      <c:pt idx="6340">
                        <c:v>3782</c:v>
                      </c:pt>
                      <c:pt idx="6341">
                        <c:v>3780.4</c:v>
                      </c:pt>
                      <c:pt idx="6342">
                        <c:v>3775</c:v>
                      </c:pt>
                      <c:pt idx="6343">
                        <c:v>3781.9</c:v>
                      </c:pt>
                      <c:pt idx="6344">
                        <c:v>3784.7</c:v>
                      </c:pt>
                      <c:pt idx="6345">
                        <c:v>3777.6</c:v>
                      </c:pt>
                      <c:pt idx="6346">
                        <c:v>3772.8</c:v>
                      </c:pt>
                      <c:pt idx="6347">
                        <c:v>3771.6</c:v>
                      </c:pt>
                      <c:pt idx="6348">
                        <c:v>3771.1</c:v>
                      </c:pt>
                      <c:pt idx="6349">
                        <c:v>3768.5</c:v>
                      </c:pt>
                      <c:pt idx="6350">
                        <c:v>3771.4</c:v>
                      </c:pt>
                      <c:pt idx="6351">
                        <c:v>3770.1</c:v>
                      </c:pt>
                      <c:pt idx="6352">
                        <c:v>3774</c:v>
                      </c:pt>
                      <c:pt idx="6353">
                        <c:v>3767.6</c:v>
                      </c:pt>
                      <c:pt idx="6354">
                        <c:v>3777.8</c:v>
                      </c:pt>
                      <c:pt idx="6355">
                        <c:v>3768.8</c:v>
                      </c:pt>
                      <c:pt idx="6356">
                        <c:v>3768.9</c:v>
                      </c:pt>
                      <c:pt idx="6357">
                        <c:v>3769.1</c:v>
                      </c:pt>
                      <c:pt idx="6358">
                        <c:v>3766.8</c:v>
                      </c:pt>
                      <c:pt idx="6359">
                        <c:v>3768.5</c:v>
                      </c:pt>
                      <c:pt idx="6360">
                        <c:v>3768.9</c:v>
                      </c:pt>
                      <c:pt idx="6361">
                        <c:v>3768.4</c:v>
                      </c:pt>
                      <c:pt idx="6362">
                        <c:v>3772.6</c:v>
                      </c:pt>
                      <c:pt idx="6363">
                        <c:v>3771.7</c:v>
                      </c:pt>
                      <c:pt idx="6364">
                        <c:v>3771.1</c:v>
                      </c:pt>
                      <c:pt idx="6365">
                        <c:v>3775.6</c:v>
                      </c:pt>
                      <c:pt idx="6366">
                        <c:v>3772.4</c:v>
                      </c:pt>
                      <c:pt idx="6367">
                        <c:v>3770.7</c:v>
                      </c:pt>
                      <c:pt idx="6368">
                        <c:v>3769.7</c:v>
                      </c:pt>
                      <c:pt idx="6369">
                        <c:v>3762.4</c:v>
                      </c:pt>
                      <c:pt idx="6370">
                        <c:v>3776.2</c:v>
                      </c:pt>
                      <c:pt idx="6371">
                        <c:v>3766.9</c:v>
                      </c:pt>
                      <c:pt idx="6372">
                        <c:v>3764</c:v>
                      </c:pt>
                      <c:pt idx="6373">
                        <c:v>3763.1</c:v>
                      </c:pt>
                      <c:pt idx="6374">
                        <c:v>3782.3</c:v>
                      </c:pt>
                      <c:pt idx="6375">
                        <c:v>3764.9</c:v>
                      </c:pt>
                      <c:pt idx="6376">
                        <c:v>3782</c:v>
                      </c:pt>
                      <c:pt idx="6377">
                        <c:v>3778.2</c:v>
                      </c:pt>
                      <c:pt idx="6378">
                        <c:v>3785.6</c:v>
                      </c:pt>
                      <c:pt idx="6379">
                        <c:v>3772.2</c:v>
                      </c:pt>
                      <c:pt idx="6380">
                        <c:v>3783.7</c:v>
                      </c:pt>
                      <c:pt idx="6381">
                        <c:v>3784.6</c:v>
                      </c:pt>
                      <c:pt idx="6382">
                        <c:v>3780.6</c:v>
                      </c:pt>
                      <c:pt idx="6383">
                        <c:v>3782.3</c:v>
                      </c:pt>
                      <c:pt idx="6384">
                        <c:v>3783</c:v>
                      </c:pt>
                      <c:pt idx="6385">
                        <c:v>3788.9</c:v>
                      </c:pt>
                      <c:pt idx="6386">
                        <c:v>3782.3</c:v>
                      </c:pt>
                      <c:pt idx="6387">
                        <c:v>3783.2</c:v>
                      </c:pt>
                      <c:pt idx="6388">
                        <c:v>3785.1</c:v>
                      </c:pt>
                      <c:pt idx="6389">
                        <c:v>3786.2</c:v>
                      </c:pt>
                      <c:pt idx="6390">
                        <c:v>3794.7</c:v>
                      </c:pt>
                      <c:pt idx="6391">
                        <c:v>3791</c:v>
                      </c:pt>
                      <c:pt idx="6392">
                        <c:v>3793.3</c:v>
                      </c:pt>
                      <c:pt idx="6393">
                        <c:v>3791.7</c:v>
                      </c:pt>
                      <c:pt idx="6394">
                        <c:v>3794.3</c:v>
                      </c:pt>
                      <c:pt idx="6395">
                        <c:v>3795.4</c:v>
                      </c:pt>
                      <c:pt idx="6396">
                        <c:v>3789.9</c:v>
                      </c:pt>
                      <c:pt idx="6397">
                        <c:v>3789.8</c:v>
                      </c:pt>
                      <c:pt idx="6398">
                        <c:v>3796.4</c:v>
                      </c:pt>
                      <c:pt idx="6399">
                        <c:v>3793.8</c:v>
                      </c:pt>
                      <c:pt idx="6400">
                        <c:v>3793.5</c:v>
                      </c:pt>
                      <c:pt idx="6401">
                        <c:v>3789.6</c:v>
                      </c:pt>
                      <c:pt idx="6402">
                        <c:v>3800.4</c:v>
                      </c:pt>
                      <c:pt idx="6403">
                        <c:v>3802.5</c:v>
                      </c:pt>
                      <c:pt idx="6404">
                        <c:v>3794.2</c:v>
                      </c:pt>
                      <c:pt idx="6405">
                        <c:v>3800.4</c:v>
                      </c:pt>
                      <c:pt idx="6406">
                        <c:v>3802.7</c:v>
                      </c:pt>
                      <c:pt idx="6407">
                        <c:v>3807.5</c:v>
                      </c:pt>
                      <c:pt idx="6408">
                        <c:v>3806.4</c:v>
                      </c:pt>
                      <c:pt idx="6409">
                        <c:v>3805.5</c:v>
                      </c:pt>
                      <c:pt idx="6410">
                        <c:v>3811.6</c:v>
                      </c:pt>
                      <c:pt idx="6411">
                        <c:v>3814.4</c:v>
                      </c:pt>
                      <c:pt idx="6412">
                        <c:v>3806</c:v>
                      </c:pt>
                      <c:pt idx="6413">
                        <c:v>3807.9</c:v>
                      </c:pt>
                      <c:pt idx="6414">
                        <c:v>3806.9</c:v>
                      </c:pt>
                      <c:pt idx="6415">
                        <c:v>3800.7</c:v>
                      </c:pt>
                      <c:pt idx="6416">
                        <c:v>3804.7</c:v>
                      </c:pt>
                      <c:pt idx="6417">
                        <c:v>3800.2</c:v>
                      </c:pt>
                      <c:pt idx="6418">
                        <c:v>3808.7</c:v>
                      </c:pt>
                      <c:pt idx="6419">
                        <c:v>3808.2</c:v>
                      </c:pt>
                      <c:pt idx="6420">
                        <c:v>3810.7</c:v>
                      </c:pt>
                      <c:pt idx="6421">
                        <c:v>3812.9</c:v>
                      </c:pt>
                      <c:pt idx="6422">
                        <c:v>3812.3</c:v>
                      </c:pt>
                      <c:pt idx="6423">
                        <c:v>3816.9</c:v>
                      </c:pt>
                      <c:pt idx="6424">
                        <c:v>3810.1</c:v>
                      </c:pt>
                      <c:pt idx="6425">
                        <c:v>3814.9</c:v>
                      </c:pt>
                      <c:pt idx="6426">
                        <c:v>3813.5</c:v>
                      </c:pt>
                      <c:pt idx="6427">
                        <c:v>3810.1</c:v>
                      </c:pt>
                      <c:pt idx="6428">
                        <c:v>3815.4</c:v>
                      </c:pt>
                      <c:pt idx="6429">
                        <c:v>3827</c:v>
                      </c:pt>
                      <c:pt idx="6430">
                        <c:v>3823.1</c:v>
                      </c:pt>
                      <c:pt idx="6431">
                        <c:v>3815.5</c:v>
                      </c:pt>
                      <c:pt idx="6432">
                        <c:v>3825.8</c:v>
                      </c:pt>
                      <c:pt idx="6433">
                        <c:v>3817.7</c:v>
                      </c:pt>
                      <c:pt idx="6434">
                        <c:v>3809.9</c:v>
                      </c:pt>
                      <c:pt idx="6435">
                        <c:v>3814</c:v>
                      </c:pt>
                      <c:pt idx="6436">
                        <c:v>3811.6</c:v>
                      </c:pt>
                      <c:pt idx="6437">
                        <c:v>3812.6</c:v>
                      </c:pt>
                      <c:pt idx="6438">
                        <c:v>3813.1</c:v>
                      </c:pt>
                      <c:pt idx="6439">
                        <c:v>3814.4</c:v>
                      </c:pt>
                      <c:pt idx="6440">
                        <c:v>3820</c:v>
                      </c:pt>
                      <c:pt idx="6441">
                        <c:v>3825.2</c:v>
                      </c:pt>
                      <c:pt idx="6442">
                        <c:v>3819.2</c:v>
                      </c:pt>
                      <c:pt idx="6443">
                        <c:v>3816</c:v>
                      </c:pt>
                      <c:pt idx="6444">
                        <c:v>3815.2</c:v>
                      </c:pt>
                      <c:pt idx="6445">
                        <c:v>3826.7</c:v>
                      </c:pt>
                      <c:pt idx="6446">
                        <c:v>3816</c:v>
                      </c:pt>
                      <c:pt idx="6447">
                        <c:v>3817.4</c:v>
                      </c:pt>
                      <c:pt idx="6448">
                        <c:v>3818.4</c:v>
                      </c:pt>
                      <c:pt idx="6449">
                        <c:v>3816.2</c:v>
                      </c:pt>
                      <c:pt idx="6450">
                        <c:v>3829.3</c:v>
                      </c:pt>
                      <c:pt idx="6451">
                        <c:v>3828.4</c:v>
                      </c:pt>
                      <c:pt idx="6452">
                        <c:v>3825.6</c:v>
                      </c:pt>
                      <c:pt idx="6453">
                        <c:v>3831.7</c:v>
                      </c:pt>
                      <c:pt idx="6454">
                        <c:v>3832.3</c:v>
                      </c:pt>
                      <c:pt idx="6455">
                        <c:v>3828.2</c:v>
                      </c:pt>
                      <c:pt idx="6456">
                        <c:v>3833.4</c:v>
                      </c:pt>
                      <c:pt idx="6457">
                        <c:v>3835.7</c:v>
                      </c:pt>
                      <c:pt idx="6458">
                        <c:v>3829.7</c:v>
                      </c:pt>
                      <c:pt idx="6459">
                        <c:v>3827.8</c:v>
                      </c:pt>
                      <c:pt idx="6460">
                        <c:v>3832.2</c:v>
                      </c:pt>
                      <c:pt idx="6461">
                        <c:v>3835.6</c:v>
                      </c:pt>
                      <c:pt idx="6462">
                        <c:v>3846.7</c:v>
                      </c:pt>
                      <c:pt idx="6463">
                        <c:v>3839.3</c:v>
                      </c:pt>
                      <c:pt idx="6464">
                        <c:v>3834</c:v>
                      </c:pt>
                      <c:pt idx="6465">
                        <c:v>3833.3</c:v>
                      </c:pt>
                      <c:pt idx="6466">
                        <c:v>3836.5</c:v>
                      </c:pt>
                      <c:pt idx="6467">
                        <c:v>3849.6</c:v>
                      </c:pt>
                      <c:pt idx="6468">
                        <c:v>3835.4</c:v>
                      </c:pt>
                      <c:pt idx="6469">
                        <c:v>3846.3</c:v>
                      </c:pt>
                      <c:pt idx="6470">
                        <c:v>3844.7</c:v>
                      </c:pt>
                      <c:pt idx="6471">
                        <c:v>3843.4</c:v>
                      </c:pt>
                      <c:pt idx="6472">
                        <c:v>3845</c:v>
                      </c:pt>
                      <c:pt idx="6473">
                        <c:v>3845.5</c:v>
                      </c:pt>
                      <c:pt idx="6474">
                        <c:v>3835.7</c:v>
                      </c:pt>
                      <c:pt idx="6475">
                        <c:v>3854.4</c:v>
                      </c:pt>
                      <c:pt idx="6476">
                        <c:v>3852.9</c:v>
                      </c:pt>
                      <c:pt idx="6477">
                        <c:v>3851.5</c:v>
                      </c:pt>
                      <c:pt idx="6478">
                        <c:v>3837</c:v>
                      </c:pt>
                      <c:pt idx="6479">
                        <c:v>3849.5</c:v>
                      </c:pt>
                      <c:pt idx="6480">
                        <c:v>3850</c:v>
                      </c:pt>
                      <c:pt idx="6481">
                        <c:v>3859.3</c:v>
                      </c:pt>
                      <c:pt idx="6482">
                        <c:v>3848.6</c:v>
                      </c:pt>
                      <c:pt idx="6483">
                        <c:v>3856.9</c:v>
                      </c:pt>
                      <c:pt idx="6484">
                        <c:v>3849.6</c:v>
                      </c:pt>
                      <c:pt idx="6485">
                        <c:v>3856.7</c:v>
                      </c:pt>
                      <c:pt idx="6486">
                        <c:v>3852.7</c:v>
                      </c:pt>
                      <c:pt idx="6487">
                        <c:v>3851.2</c:v>
                      </c:pt>
                      <c:pt idx="6488">
                        <c:v>3845.4</c:v>
                      </c:pt>
                      <c:pt idx="6489">
                        <c:v>3854.2</c:v>
                      </c:pt>
                      <c:pt idx="6490">
                        <c:v>3861</c:v>
                      </c:pt>
                      <c:pt idx="6491">
                        <c:v>3864.3</c:v>
                      </c:pt>
                      <c:pt idx="6492">
                        <c:v>3864.5</c:v>
                      </c:pt>
                      <c:pt idx="6493">
                        <c:v>3859.8</c:v>
                      </c:pt>
                      <c:pt idx="6494">
                        <c:v>3857.4</c:v>
                      </c:pt>
                      <c:pt idx="6495">
                        <c:v>3862.6</c:v>
                      </c:pt>
                      <c:pt idx="6496">
                        <c:v>3859.3</c:v>
                      </c:pt>
                      <c:pt idx="6497">
                        <c:v>3864.3</c:v>
                      </c:pt>
                      <c:pt idx="6498">
                        <c:v>3867.2</c:v>
                      </c:pt>
                      <c:pt idx="6499">
                        <c:v>3865.3</c:v>
                      </c:pt>
                      <c:pt idx="6500">
                        <c:v>3860.2</c:v>
                      </c:pt>
                      <c:pt idx="6501">
                        <c:v>3873.1</c:v>
                      </c:pt>
                      <c:pt idx="6502">
                        <c:v>3869.8</c:v>
                      </c:pt>
                      <c:pt idx="6503">
                        <c:v>3866.1</c:v>
                      </c:pt>
                      <c:pt idx="6504">
                        <c:v>3870.8</c:v>
                      </c:pt>
                      <c:pt idx="6505">
                        <c:v>3873.4</c:v>
                      </c:pt>
                      <c:pt idx="6506">
                        <c:v>3875.7</c:v>
                      </c:pt>
                      <c:pt idx="6507">
                        <c:v>3864.6</c:v>
                      </c:pt>
                      <c:pt idx="6508">
                        <c:v>3866.5</c:v>
                      </c:pt>
                      <c:pt idx="6509">
                        <c:v>3874.1</c:v>
                      </c:pt>
                      <c:pt idx="6510">
                        <c:v>3872.3</c:v>
                      </c:pt>
                      <c:pt idx="6511">
                        <c:v>3872.4</c:v>
                      </c:pt>
                      <c:pt idx="6512">
                        <c:v>3868.9</c:v>
                      </c:pt>
                      <c:pt idx="6513">
                        <c:v>3874.3</c:v>
                      </c:pt>
                      <c:pt idx="6514">
                        <c:v>3890.7</c:v>
                      </c:pt>
                      <c:pt idx="6515">
                        <c:v>3871</c:v>
                      </c:pt>
                      <c:pt idx="6516">
                        <c:v>3881.3</c:v>
                      </c:pt>
                      <c:pt idx="6517">
                        <c:v>3876.4</c:v>
                      </c:pt>
                      <c:pt idx="6518">
                        <c:v>3888.9</c:v>
                      </c:pt>
                      <c:pt idx="6519">
                        <c:v>3877</c:v>
                      </c:pt>
                      <c:pt idx="6520">
                        <c:v>3879.3</c:v>
                      </c:pt>
                      <c:pt idx="6521">
                        <c:v>3885.6</c:v>
                      </c:pt>
                      <c:pt idx="6522">
                        <c:v>3870.8</c:v>
                      </c:pt>
                      <c:pt idx="6523">
                        <c:v>3884.2</c:v>
                      </c:pt>
                      <c:pt idx="6524">
                        <c:v>3879.8</c:v>
                      </c:pt>
                      <c:pt idx="6525">
                        <c:v>3882.1</c:v>
                      </c:pt>
                      <c:pt idx="6526">
                        <c:v>3870.1</c:v>
                      </c:pt>
                      <c:pt idx="6527">
                        <c:v>3887.4</c:v>
                      </c:pt>
                      <c:pt idx="6528">
                        <c:v>3886.3</c:v>
                      </c:pt>
                      <c:pt idx="6529">
                        <c:v>3888.9</c:v>
                      </c:pt>
                      <c:pt idx="6530">
                        <c:v>3885.6</c:v>
                      </c:pt>
                      <c:pt idx="6531">
                        <c:v>3888.1</c:v>
                      </c:pt>
                      <c:pt idx="6532">
                        <c:v>3885.8</c:v>
                      </c:pt>
                      <c:pt idx="6533">
                        <c:v>3887.1</c:v>
                      </c:pt>
                      <c:pt idx="6534">
                        <c:v>3891.4</c:v>
                      </c:pt>
                      <c:pt idx="6535">
                        <c:v>3885.5</c:v>
                      </c:pt>
                      <c:pt idx="6536">
                        <c:v>3886.9</c:v>
                      </c:pt>
                      <c:pt idx="6537">
                        <c:v>3888.7</c:v>
                      </c:pt>
                      <c:pt idx="6538">
                        <c:v>3895.5</c:v>
                      </c:pt>
                      <c:pt idx="6539">
                        <c:v>3894.7</c:v>
                      </c:pt>
                      <c:pt idx="6540">
                        <c:v>3892.5</c:v>
                      </c:pt>
                      <c:pt idx="6541">
                        <c:v>3893.5</c:v>
                      </c:pt>
                      <c:pt idx="6542">
                        <c:v>3890.2</c:v>
                      </c:pt>
                      <c:pt idx="6543">
                        <c:v>3884.6</c:v>
                      </c:pt>
                      <c:pt idx="6544">
                        <c:v>3890.7</c:v>
                      </c:pt>
                      <c:pt idx="6545">
                        <c:v>3891</c:v>
                      </c:pt>
                      <c:pt idx="6546">
                        <c:v>3896.9</c:v>
                      </c:pt>
                      <c:pt idx="6547">
                        <c:v>3897</c:v>
                      </c:pt>
                      <c:pt idx="6548">
                        <c:v>3886.6</c:v>
                      </c:pt>
                      <c:pt idx="6549">
                        <c:v>3886.8</c:v>
                      </c:pt>
                      <c:pt idx="6550">
                        <c:v>3898.6</c:v>
                      </c:pt>
                      <c:pt idx="6551">
                        <c:v>3894.3</c:v>
                      </c:pt>
                      <c:pt idx="6552">
                        <c:v>3891.7</c:v>
                      </c:pt>
                      <c:pt idx="6553">
                        <c:v>3898.2</c:v>
                      </c:pt>
                      <c:pt idx="6554">
                        <c:v>3896.1</c:v>
                      </c:pt>
                      <c:pt idx="6555">
                        <c:v>3883</c:v>
                      </c:pt>
                      <c:pt idx="6556">
                        <c:v>3890.8</c:v>
                      </c:pt>
                      <c:pt idx="6557">
                        <c:v>3892.3</c:v>
                      </c:pt>
                      <c:pt idx="6558">
                        <c:v>3888.6</c:v>
                      </c:pt>
                      <c:pt idx="6559">
                        <c:v>3892.5</c:v>
                      </c:pt>
                      <c:pt idx="6560">
                        <c:v>3892.1</c:v>
                      </c:pt>
                      <c:pt idx="6561">
                        <c:v>3897.8</c:v>
                      </c:pt>
                      <c:pt idx="6562">
                        <c:v>3896.1</c:v>
                      </c:pt>
                      <c:pt idx="6563">
                        <c:v>3896.6</c:v>
                      </c:pt>
                      <c:pt idx="6564">
                        <c:v>3890.1</c:v>
                      </c:pt>
                      <c:pt idx="6565">
                        <c:v>3892.8</c:v>
                      </c:pt>
                      <c:pt idx="6566">
                        <c:v>3896.2</c:v>
                      </c:pt>
                      <c:pt idx="6567">
                        <c:v>3897.1</c:v>
                      </c:pt>
                      <c:pt idx="6568">
                        <c:v>3892.5</c:v>
                      </c:pt>
                      <c:pt idx="6569">
                        <c:v>3895.8</c:v>
                      </c:pt>
                      <c:pt idx="6570">
                        <c:v>3896.1</c:v>
                      </c:pt>
                      <c:pt idx="6571">
                        <c:v>3893.7</c:v>
                      </c:pt>
                      <c:pt idx="6572">
                        <c:v>3897.4</c:v>
                      </c:pt>
                      <c:pt idx="6573">
                        <c:v>3891.5</c:v>
                      </c:pt>
                      <c:pt idx="6574">
                        <c:v>3890.8</c:v>
                      </c:pt>
                      <c:pt idx="6575">
                        <c:v>3897.8</c:v>
                      </c:pt>
                      <c:pt idx="6576">
                        <c:v>3894.5</c:v>
                      </c:pt>
                      <c:pt idx="6577">
                        <c:v>3893.1</c:v>
                      </c:pt>
                      <c:pt idx="6578">
                        <c:v>3896.4</c:v>
                      </c:pt>
                      <c:pt idx="6579">
                        <c:v>3901</c:v>
                      </c:pt>
                      <c:pt idx="6580">
                        <c:v>3908</c:v>
                      </c:pt>
                      <c:pt idx="6581">
                        <c:v>3910.4</c:v>
                      </c:pt>
                      <c:pt idx="6582">
                        <c:v>3905.2</c:v>
                      </c:pt>
                      <c:pt idx="6583">
                        <c:v>3905.8</c:v>
                      </c:pt>
                      <c:pt idx="6584">
                        <c:v>3907.9</c:v>
                      </c:pt>
                      <c:pt idx="6585">
                        <c:v>3902.4</c:v>
                      </c:pt>
                      <c:pt idx="6586">
                        <c:v>3907.8</c:v>
                      </c:pt>
                      <c:pt idx="6587">
                        <c:v>3902.2</c:v>
                      </c:pt>
                      <c:pt idx="6588">
                        <c:v>3914.6</c:v>
                      </c:pt>
                      <c:pt idx="6589">
                        <c:v>3912.3</c:v>
                      </c:pt>
                      <c:pt idx="6590">
                        <c:v>3917.5</c:v>
                      </c:pt>
                      <c:pt idx="6591">
                        <c:v>3915.1</c:v>
                      </c:pt>
                      <c:pt idx="6592">
                        <c:v>3907.1</c:v>
                      </c:pt>
                      <c:pt idx="6593">
                        <c:v>3914.4</c:v>
                      </c:pt>
                      <c:pt idx="6594">
                        <c:v>3915.6</c:v>
                      </c:pt>
                      <c:pt idx="6595">
                        <c:v>3939.7</c:v>
                      </c:pt>
                      <c:pt idx="6596">
                        <c:v>3919.1</c:v>
                      </c:pt>
                      <c:pt idx="6597">
                        <c:v>3918</c:v>
                      </c:pt>
                      <c:pt idx="6598">
                        <c:v>3922.7</c:v>
                      </c:pt>
                      <c:pt idx="6599">
                        <c:v>3923.6</c:v>
                      </c:pt>
                      <c:pt idx="6600">
                        <c:v>3921.9</c:v>
                      </c:pt>
                      <c:pt idx="6601">
                        <c:v>3930.3</c:v>
                      </c:pt>
                      <c:pt idx="6602">
                        <c:v>3933.5</c:v>
                      </c:pt>
                      <c:pt idx="6603">
                        <c:v>3940.6</c:v>
                      </c:pt>
                      <c:pt idx="6604">
                        <c:v>3937.5</c:v>
                      </c:pt>
                      <c:pt idx="6605">
                        <c:v>3924.9</c:v>
                      </c:pt>
                      <c:pt idx="6606">
                        <c:v>3922.1</c:v>
                      </c:pt>
                      <c:pt idx="6607">
                        <c:v>3931.5</c:v>
                      </c:pt>
                      <c:pt idx="6608">
                        <c:v>3918.2</c:v>
                      </c:pt>
                      <c:pt idx="6609">
                        <c:v>3927.2</c:v>
                      </c:pt>
                      <c:pt idx="6610">
                        <c:v>3925.7</c:v>
                      </c:pt>
                      <c:pt idx="6611">
                        <c:v>3946.7</c:v>
                      </c:pt>
                      <c:pt idx="6612">
                        <c:v>3933.8</c:v>
                      </c:pt>
                      <c:pt idx="6613">
                        <c:v>3944.6</c:v>
                      </c:pt>
                      <c:pt idx="6614">
                        <c:v>3935.2</c:v>
                      </c:pt>
                      <c:pt idx="6615">
                        <c:v>3933.4</c:v>
                      </c:pt>
                      <c:pt idx="6616">
                        <c:v>3929.6</c:v>
                      </c:pt>
                      <c:pt idx="6617">
                        <c:v>3930.5</c:v>
                      </c:pt>
                      <c:pt idx="6618">
                        <c:v>3938.6</c:v>
                      </c:pt>
                      <c:pt idx="6619">
                        <c:v>3932.4</c:v>
                      </c:pt>
                      <c:pt idx="6620">
                        <c:v>3939.3</c:v>
                      </c:pt>
                      <c:pt idx="6621">
                        <c:v>3936</c:v>
                      </c:pt>
                      <c:pt idx="6622">
                        <c:v>3938.9</c:v>
                      </c:pt>
                      <c:pt idx="6623">
                        <c:v>3935.1</c:v>
                      </c:pt>
                      <c:pt idx="6624">
                        <c:v>3933.7</c:v>
                      </c:pt>
                      <c:pt idx="6625">
                        <c:v>3936.2</c:v>
                      </c:pt>
                      <c:pt idx="6626">
                        <c:v>3942</c:v>
                      </c:pt>
                      <c:pt idx="6627">
                        <c:v>3934.5</c:v>
                      </c:pt>
                      <c:pt idx="6628">
                        <c:v>3930.1</c:v>
                      </c:pt>
                      <c:pt idx="6629">
                        <c:v>3931.9</c:v>
                      </c:pt>
                      <c:pt idx="6630">
                        <c:v>3930</c:v>
                      </c:pt>
                      <c:pt idx="6631">
                        <c:v>3941.6</c:v>
                      </c:pt>
                      <c:pt idx="6632">
                        <c:v>3935.9</c:v>
                      </c:pt>
                      <c:pt idx="6633">
                        <c:v>3943</c:v>
                      </c:pt>
                      <c:pt idx="6634">
                        <c:v>3938.5</c:v>
                      </c:pt>
                      <c:pt idx="6635">
                        <c:v>3931.4</c:v>
                      </c:pt>
                      <c:pt idx="6636">
                        <c:v>3937.6</c:v>
                      </c:pt>
                      <c:pt idx="6637">
                        <c:v>3942.1</c:v>
                      </c:pt>
                      <c:pt idx="6638">
                        <c:v>3929.5</c:v>
                      </c:pt>
                      <c:pt idx="6639">
                        <c:v>3930.3</c:v>
                      </c:pt>
                      <c:pt idx="6640">
                        <c:v>3931.7</c:v>
                      </c:pt>
                      <c:pt idx="6641">
                        <c:v>3931.5</c:v>
                      </c:pt>
                      <c:pt idx="6642">
                        <c:v>3929</c:v>
                      </c:pt>
                      <c:pt idx="6643">
                        <c:v>3933</c:v>
                      </c:pt>
                      <c:pt idx="6644">
                        <c:v>3936.6</c:v>
                      </c:pt>
                      <c:pt idx="6645">
                        <c:v>3930.2</c:v>
                      </c:pt>
                      <c:pt idx="6646">
                        <c:v>3931.2</c:v>
                      </c:pt>
                      <c:pt idx="6647">
                        <c:v>3932.3</c:v>
                      </c:pt>
                      <c:pt idx="6648">
                        <c:v>3930.6</c:v>
                      </c:pt>
                      <c:pt idx="6649">
                        <c:v>3927.3</c:v>
                      </c:pt>
                      <c:pt idx="6650">
                        <c:v>3927.5</c:v>
                      </c:pt>
                      <c:pt idx="6651">
                        <c:v>3934.4</c:v>
                      </c:pt>
                      <c:pt idx="6652">
                        <c:v>3929.8</c:v>
                      </c:pt>
                      <c:pt idx="6653">
                        <c:v>3930.4</c:v>
                      </c:pt>
                      <c:pt idx="6654">
                        <c:v>3930.7</c:v>
                      </c:pt>
                      <c:pt idx="6655">
                        <c:v>3929</c:v>
                      </c:pt>
                      <c:pt idx="6656">
                        <c:v>3932.6</c:v>
                      </c:pt>
                      <c:pt idx="6657">
                        <c:v>3925.9</c:v>
                      </c:pt>
                      <c:pt idx="6658">
                        <c:v>3922.4</c:v>
                      </c:pt>
                      <c:pt idx="6659">
                        <c:v>3925.4</c:v>
                      </c:pt>
                      <c:pt idx="6660">
                        <c:v>3933.3</c:v>
                      </c:pt>
                      <c:pt idx="6661">
                        <c:v>3934.2</c:v>
                      </c:pt>
                      <c:pt idx="6662">
                        <c:v>3935.6</c:v>
                      </c:pt>
                      <c:pt idx="6663">
                        <c:v>3933.6</c:v>
                      </c:pt>
                      <c:pt idx="6664">
                        <c:v>3923.1</c:v>
                      </c:pt>
                      <c:pt idx="6665">
                        <c:v>3921.8</c:v>
                      </c:pt>
                      <c:pt idx="6666">
                        <c:v>3926.6</c:v>
                      </c:pt>
                      <c:pt idx="6667">
                        <c:v>3933.4</c:v>
                      </c:pt>
                      <c:pt idx="6668">
                        <c:v>3932.3</c:v>
                      </c:pt>
                      <c:pt idx="6669">
                        <c:v>3933.9</c:v>
                      </c:pt>
                      <c:pt idx="6670">
                        <c:v>3928.3</c:v>
                      </c:pt>
                      <c:pt idx="6671">
                        <c:v>3942.2</c:v>
                      </c:pt>
                      <c:pt idx="6672">
                        <c:v>3939</c:v>
                      </c:pt>
                      <c:pt idx="6673">
                        <c:v>3944.4</c:v>
                      </c:pt>
                      <c:pt idx="6674">
                        <c:v>3939.2</c:v>
                      </c:pt>
                      <c:pt idx="6675">
                        <c:v>3943.1</c:v>
                      </c:pt>
                      <c:pt idx="6676">
                        <c:v>3946.3</c:v>
                      </c:pt>
                      <c:pt idx="6677">
                        <c:v>3945.4</c:v>
                      </c:pt>
                      <c:pt idx="6678">
                        <c:v>3944.6</c:v>
                      </c:pt>
                      <c:pt idx="6679">
                        <c:v>3943.4</c:v>
                      </c:pt>
                      <c:pt idx="6680">
                        <c:v>3938.6</c:v>
                      </c:pt>
                      <c:pt idx="6681">
                        <c:v>3947.6</c:v>
                      </c:pt>
                      <c:pt idx="6682">
                        <c:v>3951.5</c:v>
                      </c:pt>
                      <c:pt idx="6683">
                        <c:v>3953.6</c:v>
                      </c:pt>
                      <c:pt idx="6684">
                        <c:v>3954</c:v>
                      </c:pt>
                      <c:pt idx="6685">
                        <c:v>3953.5</c:v>
                      </c:pt>
                      <c:pt idx="6686">
                        <c:v>3948.5</c:v>
                      </c:pt>
                      <c:pt idx="6687">
                        <c:v>3950.4</c:v>
                      </c:pt>
                      <c:pt idx="6688">
                        <c:v>3954.1</c:v>
                      </c:pt>
                      <c:pt idx="6689">
                        <c:v>3950.8</c:v>
                      </c:pt>
                      <c:pt idx="6690">
                        <c:v>3958.5</c:v>
                      </c:pt>
                      <c:pt idx="6691">
                        <c:v>3966.8</c:v>
                      </c:pt>
                      <c:pt idx="6692">
                        <c:v>3962.4</c:v>
                      </c:pt>
                      <c:pt idx="6693">
                        <c:v>3959.7</c:v>
                      </c:pt>
                      <c:pt idx="6694">
                        <c:v>3959.1</c:v>
                      </c:pt>
                      <c:pt idx="6695">
                        <c:v>3960.4</c:v>
                      </c:pt>
                      <c:pt idx="6696">
                        <c:v>3951.5</c:v>
                      </c:pt>
                      <c:pt idx="6697">
                        <c:v>3956.5</c:v>
                      </c:pt>
                      <c:pt idx="6698">
                        <c:v>3952.7</c:v>
                      </c:pt>
                      <c:pt idx="6699">
                        <c:v>3952.6</c:v>
                      </c:pt>
                      <c:pt idx="6700">
                        <c:v>3956.9</c:v>
                      </c:pt>
                      <c:pt idx="6701">
                        <c:v>3968.8</c:v>
                      </c:pt>
                      <c:pt idx="6702">
                        <c:v>3963.9</c:v>
                      </c:pt>
                      <c:pt idx="6703">
                        <c:v>3963.5</c:v>
                      </c:pt>
                      <c:pt idx="6704">
                        <c:v>3959.7</c:v>
                      </c:pt>
                      <c:pt idx="6705">
                        <c:v>3962.8</c:v>
                      </c:pt>
                      <c:pt idx="6706">
                        <c:v>3964.1</c:v>
                      </c:pt>
                      <c:pt idx="6707">
                        <c:v>3965.2</c:v>
                      </c:pt>
                      <c:pt idx="6708">
                        <c:v>3967.9</c:v>
                      </c:pt>
                      <c:pt idx="6709">
                        <c:v>3960.6</c:v>
                      </c:pt>
                      <c:pt idx="6710">
                        <c:v>3955</c:v>
                      </c:pt>
                      <c:pt idx="6711">
                        <c:v>3965.9</c:v>
                      </c:pt>
                      <c:pt idx="6712">
                        <c:v>3963.2</c:v>
                      </c:pt>
                      <c:pt idx="6713">
                        <c:v>3960.8</c:v>
                      </c:pt>
                      <c:pt idx="6714">
                        <c:v>3968.6</c:v>
                      </c:pt>
                      <c:pt idx="6715">
                        <c:v>3965.7</c:v>
                      </c:pt>
                      <c:pt idx="6716">
                        <c:v>3967.5</c:v>
                      </c:pt>
                      <c:pt idx="6717">
                        <c:v>3966</c:v>
                      </c:pt>
                      <c:pt idx="6718">
                        <c:v>3965.1</c:v>
                      </c:pt>
                      <c:pt idx="6719">
                        <c:v>3959.5</c:v>
                      </c:pt>
                      <c:pt idx="6720">
                        <c:v>3963.4</c:v>
                      </c:pt>
                      <c:pt idx="6721">
                        <c:v>3964.8</c:v>
                      </c:pt>
                      <c:pt idx="6722">
                        <c:v>3964</c:v>
                      </c:pt>
                      <c:pt idx="6723">
                        <c:v>3969.2</c:v>
                      </c:pt>
                      <c:pt idx="6724">
                        <c:v>3970.2</c:v>
                      </c:pt>
                      <c:pt idx="6725">
                        <c:v>3963.4</c:v>
                      </c:pt>
                      <c:pt idx="6726">
                        <c:v>3968.2</c:v>
                      </c:pt>
                      <c:pt idx="6727">
                        <c:v>3966.2</c:v>
                      </c:pt>
                      <c:pt idx="6728">
                        <c:v>3963.3</c:v>
                      </c:pt>
                      <c:pt idx="6729">
                        <c:v>3970.8</c:v>
                      </c:pt>
                      <c:pt idx="6730">
                        <c:v>3959.3</c:v>
                      </c:pt>
                      <c:pt idx="6731">
                        <c:v>3966</c:v>
                      </c:pt>
                      <c:pt idx="6732">
                        <c:v>3959.8</c:v>
                      </c:pt>
                      <c:pt idx="6733">
                        <c:v>3962.5</c:v>
                      </c:pt>
                      <c:pt idx="6734">
                        <c:v>3963.9</c:v>
                      </c:pt>
                      <c:pt idx="6735">
                        <c:v>3972</c:v>
                      </c:pt>
                      <c:pt idx="6736">
                        <c:v>3959.7</c:v>
                      </c:pt>
                      <c:pt idx="6737">
                        <c:v>3963.3</c:v>
                      </c:pt>
                      <c:pt idx="6738">
                        <c:v>3969.1</c:v>
                      </c:pt>
                      <c:pt idx="6739">
                        <c:v>3961.1</c:v>
                      </c:pt>
                      <c:pt idx="6740">
                        <c:v>3962.9</c:v>
                      </c:pt>
                      <c:pt idx="6741">
                        <c:v>3966.2</c:v>
                      </c:pt>
                      <c:pt idx="6742">
                        <c:v>3961.2</c:v>
                      </c:pt>
                      <c:pt idx="6743">
                        <c:v>3963.4</c:v>
                      </c:pt>
                      <c:pt idx="6744">
                        <c:v>3958.3</c:v>
                      </c:pt>
                      <c:pt idx="6745">
                        <c:v>3956.3</c:v>
                      </c:pt>
                      <c:pt idx="6746">
                        <c:v>3955.5</c:v>
                      </c:pt>
                      <c:pt idx="6747">
                        <c:v>3950.8</c:v>
                      </c:pt>
                      <c:pt idx="6748">
                        <c:v>3954.8</c:v>
                      </c:pt>
                      <c:pt idx="6749">
                        <c:v>3954.9</c:v>
                      </c:pt>
                      <c:pt idx="6750">
                        <c:v>3946.6</c:v>
                      </c:pt>
                      <c:pt idx="6751">
                        <c:v>3953.7</c:v>
                      </c:pt>
                      <c:pt idx="6752">
                        <c:v>3954</c:v>
                      </c:pt>
                      <c:pt idx="6753">
                        <c:v>3953.9</c:v>
                      </c:pt>
                      <c:pt idx="6754">
                        <c:v>3952.8</c:v>
                      </c:pt>
                      <c:pt idx="6755">
                        <c:v>3947.8</c:v>
                      </c:pt>
                      <c:pt idx="6756">
                        <c:v>3951.2</c:v>
                      </c:pt>
                      <c:pt idx="6757">
                        <c:v>3958.6</c:v>
                      </c:pt>
                      <c:pt idx="6758">
                        <c:v>3953.2</c:v>
                      </c:pt>
                      <c:pt idx="6759">
                        <c:v>3947.5</c:v>
                      </c:pt>
                      <c:pt idx="6760">
                        <c:v>3943.1</c:v>
                      </c:pt>
                      <c:pt idx="6761">
                        <c:v>3949.3</c:v>
                      </c:pt>
                      <c:pt idx="6762">
                        <c:v>3954.8</c:v>
                      </c:pt>
                      <c:pt idx="6763">
                        <c:v>3950.7</c:v>
                      </c:pt>
                      <c:pt idx="6764">
                        <c:v>3954.8</c:v>
                      </c:pt>
                      <c:pt idx="6765">
                        <c:v>3954.9</c:v>
                      </c:pt>
                      <c:pt idx="6766">
                        <c:v>3951.8</c:v>
                      </c:pt>
                      <c:pt idx="6767">
                        <c:v>3945.6</c:v>
                      </c:pt>
                      <c:pt idx="6768">
                        <c:v>3947.7</c:v>
                      </c:pt>
                      <c:pt idx="6769">
                        <c:v>3941.2</c:v>
                      </c:pt>
                      <c:pt idx="6770">
                        <c:v>3947.5</c:v>
                      </c:pt>
                      <c:pt idx="6771">
                        <c:v>3944.5</c:v>
                      </c:pt>
                      <c:pt idx="6772">
                        <c:v>3948.8</c:v>
                      </c:pt>
                      <c:pt idx="6773">
                        <c:v>3942.8</c:v>
                      </c:pt>
                      <c:pt idx="6774">
                        <c:v>3952</c:v>
                      </c:pt>
                      <c:pt idx="6775">
                        <c:v>3946</c:v>
                      </c:pt>
                      <c:pt idx="6776">
                        <c:v>3952.4</c:v>
                      </c:pt>
                      <c:pt idx="6777">
                        <c:v>3949.1</c:v>
                      </c:pt>
                      <c:pt idx="6778">
                        <c:v>3937.8</c:v>
                      </c:pt>
                      <c:pt idx="6779">
                        <c:v>3943</c:v>
                      </c:pt>
                      <c:pt idx="6780">
                        <c:v>3940.5</c:v>
                      </c:pt>
                      <c:pt idx="6781">
                        <c:v>3954.2</c:v>
                      </c:pt>
                      <c:pt idx="6782">
                        <c:v>3947</c:v>
                      </c:pt>
                      <c:pt idx="6783">
                        <c:v>3953</c:v>
                      </c:pt>
                      <c:pt idx="6784">
                        <c:v>3947.1</c:v>
                      </c:pt>
                      <c:pt idx="6785">
                        <c:v>3947.6</c:v>
                      </c:pt>
                      <c:pt idx="6786">
                        <c:v>3941.6</c:v>
                      </c:pt>
                      <c:pt idx="6787">
                        <c:v>3937.6</c:v>
                      </c:pt>
                      <c:pt idx="6788">
                        <c:v>3944.9</c:v>
                      </c:pt>
                      <c:pt idx="6789">
                        <c:v>3941.6</c:v>
                      </c:pt>
                      <c:pt idx="6790">
                        <c:v>3943.8</c:v>
                      </c:pt>
                      <c:pt idx="6791">
                        <c:v>3942.5</c:v>
                      </c:pt>
                      <c:pt idx="6792">
                        <c:v>3957.4</c:v>
                      </c:pt>
                      <c:pt idx="6793">
                        <c:v>3950.5</c:v>
                      </c:pt>
                      <c:pt idx="6794">
                        <c:v>3945.5</c:v>
                      </c:pt>
                      <c:pt idx="6795">
                        <c:v>3949.1</c:v>
                      </c:pt>
                      <c:pt idx="6796">
                        <c:v>3944.8</c:v>
                      </c:pt>
                      <c:pt idx="6797">
                        <c:v>3953.8</c:v>
                      </c:pt>
                      <c:pt idx="6798">
                        <c:v>3948.7</c:v>
                      </c:pt>
                      <c:pt idx="6799">
                        <c:v>3947.2</c:v>
                      </c:pt>
                      <c:pt idx="6800">
                        <c:v>3943.4</c:v>
                      </c:pt>
                      <c:pt idx="6801">
                        <c:v>3947.5</c:v>
                      </c:pt>
                      <c:pt idx="6802">
                        <c:v>3957.3</c:v>
                      </c:pt>
                      <c:pt idx="6803">
                        <c:v>3955</c:v>
                      </c:pt>
                      <c:pt idx="6804">
                        <c:v>3953.3</c:v>
                      </c:pt>
                      <c:pt idx="6805">
                        <c:v>3949.6</c:v>
                      </c:pt>
                      <c:pt idx="6806">
                        <c:v>3949.3</c:v>
                      </c:pt>
                      <c:pt idx="6807">
                        <c:v>3949</c:v>
                      </c:pt>
                      <c:pt idx="6808">
                        <c:v>3946</c:v>
                      </c:pt>
                      <c:pt idx="6809">
                        <c:v>3947.7</c:v>
                      </c:pt>
                      <c:pt idx="6810">
                        <c:v>3961.7</c:v>
                      </c:pt>
                      <c:pt idx="6811">
                        <c:v>3964.4</c:v>
                      </c:pt>
                      <c:pt idx="6812">
                        <c:v>3955.9</c:v>
                      </c:pt>
                      <c:pt idx="6813">
                        <c:v>3954.4</c:v>
                      </c:pt>
                      <c:pt idx="6814">
                        <c:v>3957.7</c:v>
                      </c:pt>
                      <c:pt idx="6815">
                        <c:v>3962.1</c:v>
                      </c:pt>
                      <c:pt idx="6816">
                        <c:v>3963.2</c:v>
                      </c:pt>
                      <c:pt idx="6817">
                        <c:v>3971.7</c:v>
                      </c:pt>
                      <c:pt idx="6818">
                        <c:v>3968.1</c:v>
                      </c:pt>
                      <c:pt idx="6819">
                        <c:v>3966.9</c:v>
                      </c:pt>
                      <c:pt idx="6820">
                        <c:v>3964.9</c:v>
                      </c:pt>
                      <c:pt idx="6821">
                        <c:v>3972.1</c:v>
                      </c:pt>
                      <c:pt idx="6822">
                        <c:v>3965.3</c:v>
                      </c:pt>
                      <c:pt idx="6823">
                        <c:v>3966.3</c:v>
                      </c:pt>
                      <c:pt idx="6824">
                        <c:v>3964.8</c:v>
                      </c:pt>
                      <c:pt idx="6825">
                        <c:v>3975.5</c:v>
                      </c:pt>
                      <c:pt idx="6826">
                        <c:v>3968.3</c:v>
                      </c:pt>
                      <c:pt idx="6827">
                        <c:v>3971</c:v>
                      </c:pt>
                      <c:pt idx="6828">
                        <c:v>3966.2</c:v>
                      </c:pt>
                      <c:pt idx="6829">
                        <c:v>3970.5</c:v>
                      </c:pt>
                      <c:pt idx="6830">
                        <c:v>3965.4</c:v>
                      </c:pt>
                      <c:pt idx="6831">
                        <c:v>3971.6</c:v>
                      </c:pt>
                      <c:pt idx="6832">
                        <c:v>3977.6</c:v>
                      </c:pt>
                      <c:pt idx="6833">
                        <c:v>3985.5</c:v>
                      </c:pt>
                      <c:pt idx="6834">
                        <c:v>3985</c:v>
                      </c:pt>
                      <c:pt idx="6835">
                        <c:v>3984</c:v>
                      </c:pt>
                      <c:pt idx="6836">
                        <c:v>3981.7</c:v>
                      </c:pt>
                      <c:pt idx="6837">
                        <c:v>3985</c:v>
                      </c:pt>
                      <c:pt idx="6838">
                        <c:v>3982</c:v>
                      </c:pt>
                      <c:pt idx="6839">
                        <c:v>3971.9</c:v>
                      </c:pt>
                      <c:pt idx="6840">
                        <c:v>3977.3</c:v>
                      </c:pt>
                      <c:pt idx="6841">
                        <c:v>3979.1</c:v>
                      </c:pt>
                      <c:pt idx="6842">
                        <c:v>3988.3</c:v>
                      </c:pt>
                      <c:pt idx="6843">
                        <c:v>3987.9</c:v>
                      </c:pt>
                      <c:pt idx="6844">
                        <c:v>3982.1</c:v>
                      </c:pt>
                      <c:pt idx="6845">
                        <c:v>3973.2</c:v>
                      </c:pt>
                      <c:pt idx="6846">
                        <c:v>3969.4</c:v>
                      </c:pt>
                      <c:pt idx="6847">
                        <c:v>3978</c:v>
                      </c:pt>
                      <c:pt idx="6848">
                        <c:v>3988.5</c:v>
                      </c:pt>
                      <c:pt idx="6849">
                        <c:v>3977.2</c:v>
                      </c:pt>
                      <c:pt idx="6850">
                        <c:v>3983.1</c:v>
                      </c:pt>
                      <c:pt idx="6851">
                        <c:v>3973.8</c:v>
                      </c:pt>
                      <c:pt idx="6852">
                        <c:v>3992.4</c:v>
                      </c:pt>
                      <c:pt idx="6853">
                        <c:v>3991.5</c:v>
                      </c:pt>
                      <c:pt idx="6854">
                        <c:v>3975</c:v>
                      </c:pt>
                      <c:pt idx="6855">
                        <c:v>3978.6</c:v>
                      </c:pt>
                      <c:pt idx="6856">
                        <c:v>3975.6</c:v>
                      </c:pt>
                      <c:pt idx="6857">
                        <c:v>3983.3</c:v>
                      </c:pt>
                      <c:pt idx="6858">
                        <c:v>3970.3</c:v>
                      </c:pt>
                      <c:pt idx="6859">
                        <c:v>3972.3</c:v>
                      </c:pt>
                      <c:pt idx="6860">
                        <c:v>3986.5</c:v>
                      </c:pt>
                      <c:pt idx="6861">
                        <c:v>3981.3</c:v>
                      </c:pt>
                      <c:pt idx="6862">
                        <c:v>3983.4</c:v>
                      </c:pt>
                      <c:pt idx="6863">
                        <c:v>3980.9</c:v>
                      </c:pt>
                      <c:pt idx="6864">
                        <c:v>3989.6</c:v>
                      </c:pt>
                      <c:pt idx="6865">
                        <c:v>3987.9</c:v>
                      </c:pt>
                      <c:pt idx="6866">
                        <c:v>3991.9</c:v>
                      </c:pt>
                      <c:pt idx="6867">
                        <c:v>3972.3</c:v>
                      </c:pt>
                      <c:pt idx="6868">
                        <c:v>3978.7</c:v>
                      </c:pt>
                      <c:pt idx="6869">
                        <c:v>3989.6</c:v>
                      </c:pt>
                      <c:pt idx="6870">
                        <c:v>3989.6</c:v>
                      </c:pt>
                      <c:pt idx="6871">
                        <c:v>3983.2</c:v>
                      </c:pt>
                      <c:pt idx="6872">
                        <c:v>3992.3</c:v>
                      </c:pt>
                      <c:pt idx="6873">
                        <c:v>3978.4</c:v>
                      </c:pt>
                      <c:pt idx="6874">
                        <c:v>3975.4</c:v>
                      </c:pt>
                      <c:pt idx="6875">
                        <c:v>3988.6</c:v>
                      </c:pt>
                      <c:pt idx="6876">
                        <c:v>3986.9</c:v>
                      </c:pt>
                      <c:pt idx="6877">
                        <c:v>3993.4</c:v>
                      </c:pt>
                      <c:pt idx="6878">
                        <c:v>3991.9</c:v>
                      </c:pt>
                      <c:pt idx="6879">
                        <c:v>3988.2</c:v>
                      </c:pt>
                      <c:pt idx="6880">
                        <c:v>3992.3</c:v>
                      </c:pt>
                      <c:pt idx="6881">
                        <c:v>3989.1</c:v>
                      </c:pt>
                      <c:pt idx="6882">
                        <c:v>3991.1</c:v>
                      </c:pt>
                      <c:pt idx="6883">
                        <c:v>3993.4</c:v>
                      </c:pt>
                      <c:pt idx="6884">
                        <c:v>3997.9</c:v>
                      </c:pt>
                      <c:pt idx="6885">
                        <c:v>3989.3</c:v>
                      </c:pt>
                      <c:pt idx="6886">
                        <c:v>3996.7</c:v>
                      </c:pt>
                      <c:pt idx="6887">
                        <c:v>3993.4</c:v>
                      </c:pt>
                      <c:pt idx="6888">
                        <c:v>4004.3</c:v>
                      </c:pt>
                      <c:pt idx="6889">
                        <c:v>3994.3</c:v>
                      </c:pt>
                      <c:pt idx="6890">
                        <c:v>3997.7</c:v>
                      </c:pt>
                      <c:pt idx="6891">
                        <c:v>3989.4</c:v>
                      </c:pt>
                      <c:pt idx="6892">
                        <c:v>3993.7</c:v>
                      </c:pt>
                      <c:pt idx="6893">
                        <c:v>3993.1</c:v>
                      </c:pt>
                      <c:pt idx="6894">
                        <c:v>3994.8</c:v>
                      </c:pt>
                      <c:pt idx="6895">
                        <c:v>3994.1</c:v>
                      </c:pt>
                      <c:pt idx="6896">
                        <c:v>3994.2</c:v>
                      </c:pt>
                      <c:pt idx="6897">
                        <c:v>4000.2</c:v>
                      </c:pt>
                      <c:pt idx="6898">
                        <c:v>3994.7</c:v>
                      </c:pt>
                      <c:pt idx="6899">
                        <c:v>3989</c:v>
                      </c:pt>
                      <c:pt idx="6900">
                        <c:v>3996.5</c:v>
                      </c:pt>
                      <c:pt idx="6901">
                        <c:v>4000.6</c:v>
                      </c:pt>
                      <c:pt idx="6902">
                        <c:v>4002.1</c:v>
                      </c:pt>
                      <c:pt idx="6903">
                        <c:v>4006</c:v>
                      </c:pt>
                      <c:pt idx="6904">
                        <c:v>3997.1</c:v>
                      </c:pt>
                      <c:pt idx="6905">
                        <c:v>3996.7</c:v>
                      </c:pt>
                      <c:pt idx="6906">
                        <c:v>3995.5</c:v>
                      </c:pt>
                      <c:pt idx="6907">
                        <c:v>3992.1</c:v>
                      </c:pt>
                      <c:pt idx="6908">
                        <c:v>3993.2</c:v>
                      </c:pt>
                      <c:pt idx="6909">
                        <c:v>3993.5</c:v>
                      </c:pt>
                      <c:pt idx="6910">
                        <c:v>3998.1</c:v>
                      </c:pt>
                      <c:pt idx="6911">
                        <c:v>4003.6</c:v>
                      </c:pt>
                      <c:pt idx="6912">
                        <c:v>4002.1</c:v>
                      </c:pt>
                      <c:pt idx="6913">
                        <c:v>3996.9</c:v>
                      </c:pt>
                      <c:pt idx="6914">
                        <c:v>4003.5</c:v>
                      </c:pt>
                      <c:pt idx="6915">
                        <c:v>4006.9</c:v>
                      </c:pt>
                      <c:pt idx="6916">
                        <c:v>4007.9</c:v>
                      </c:pt>
                      <c:pt idx="6917">
                        <c:v>3998.3</c:v>
                      </c:pt>
                      <c:pt idx="6918">
                        <c:v>4007.2</c:v>
                      </c:pt>
                      <c:pt idx="6919">
                        <c:v>4008.6</c:v>
                      </c:pt>
                      <c:pt idx="6920">
                        <c:v>4012.4</c:v>
                      </c:pt>
                      <c:pt idx="6921">
                        <c:v>4007.1</c:v>
                      </c:pt>
                      <c:pt idx="6922">
                        <c:v>4015.4</c:v>
                      </c:pt>
                      <c:pt idx="6923">
                        <c:v>4009.5</c:v>
                      </c:pt>
                      <c:pt idx="6924">
                        <c:v>4007.5</c:v>
                      </c:pt>
                      <c:pt idx="6925">
                        <c:v>4016.1</c:v>
                      </c:pt>
                      <c:pt idx="6926">
                        <c:v>4009.7</c:v>
                      </c:pt>
                      <c:pt idx="6927">
                        <c:v>4006.4</c:v>
                      </c:pt>
                      <c:pt idx="6928">
                        <c:v>4013.1</c:v>
                      </c:pt>
                      <c:pt idx="6929">
                        <c:v>4014.1</c:v>
                      </c:pt>
                      <c:pt idx="6930">
                        <c:v>4010</c:v>
                      </c:pt>
                      <c:pt idx="6931">
                        <c:v>4013.6</c:v>
                      </c:pt>
                      <c:pt idx="6932">
                        <c:v>4017.2</c:v>
                      </c:pt>
                      <c:pt idx="6933">
                        <c:v>4015.5</c:v>
                      </c:pt>
                      <c:pt idx="6934">
                        <c:v>4013.9</c:v>
                      </c:pt>
                      <c:pt idx="6935">
                        <c:v>4018.2</c:v>
                      </c:pt>
                      <c:pt idx="6936">
                        <c:v>4016.2</c:v>
                      </c:pt>
                      <c:pt idx="6937">
                        <c:v>4015.8</c:v>
                      </c:pt>
                      <c:pt idx="6938">
                        <c:v>4010</c:v>
                      </c:pt>
                      <c:pt idx="6939">
                        <c:v>4009.8</c:v>
                      </c:pt>
                      <c:pt idx="6940">
                        <c:v>4003.7</c:v>
                      </c:pt>
                      <c:pt idx="6941">
                        <c:v>4019.1</c:v>
                      </c:pt>
                      <c:pt idx="6942">
                        <c:v>4011.9</c:v>
                      </c:pt>
                      <c:pt idx="6943">
                        <c:v>4010.9</c:v>
                      </c:pt>
                      <c:pt idx="6944">
                        <c:v>4016.1</c:v>
                      </c:pt>
                      <c:pt idx="6945">
                        <c:v>4017.4</c:v>
                      </c:pt>
                      <c:pt idx="6946">
                        <c:v>4017.6</c:v>
                      </c:pt>
                      <c:pt idx="6947">
                        <c:v>4019.5</c:v>
                      </c:pt>
                      <c:pt idx="6948">
                        <c:v>4019.8</c:v>
                      </c:pt>
                      <c:pt idx="6949">
                        <c:v>4028.3</c:v>
                      </c:pt>
                      <c:pt idx="6950">
                        <c:v>4010.1</c:v>
                      </c:pt>
                      <c:pt idx="6951">
                        <c:v>4017.3</c:v>
                      </c:pt>
                      <c:pt idx="6952">
                        <c:v>4020.8</c:v>
                      </c:pt>
                      <c:pt idx="6953">
                        <c:v>4019.6</c:v>
                      </c:pt>
                      <c:pt idx="6954">
                        <c:v>4023.4</c:v>
                      </c:pt>
                      <c:pt idx="6955">
                        <c:v>4024.6</c:v>
                      </c:pt>
                      <c:pt idx="6956">
                        <c:v>4028.6</c:v>
                      </c:pt>
                      <c:pt idx="6957">
                        <c:v>4019.4</c:v>
                      </c:pt>
                      <c:pt idx="6958">
                        <c:v>4026</c:v>
                      </c:pt>
                      <c:pt idx="6959">
                        <c:v>4021.6</c:v>
                      </c:pt>
                      <c:pt idx="6960">
                        <c:v>4012.7</c:v>
                      </c:pt>
                      <c:pt idx="6961">
                        <c:v>4023.6</c:v>
                      </c:pt>
                      <c:pt idx="6962">
                        <c:v>4022.4</c:v>
                      </c:pt>
                      <c:pt idx="6963">
                        <c:v>4032</c:v>
                      </c:pt>
                      <c:pt idx="6964">
                        <c:v>4030.8</c:v>
                      </c:pt>
                      <c:pt idx="6965">
                        <c:v>4028.2</c:v>
                      </c:pt>
                      <c:pt idx="6966">
                        <c:v>4022.3</c:v>
                      </c:pt>
                      <c:pt idx="6967">
                        <c:v>4026.8</c:v>
                      </c:pt>
                      <c:pt idx="6968">
                        <c:v>4023.7</c:v>
                      </c:pt>
                      <c:pt idx="6969">
                        <c:v>4022.6</c:v>
                      </c:pt>
                      <c:pt idx="6970">
                        <c:v>4033.9</c:v>
                      </c:pt>
                      <c:pt idx="6971">
                        <c:v>4031.9</c:v>
                      </c:pt>
                      <c:pt idx="6972">
                        <c:v>4029.8</c:v>
                      </c:pt>
                      <c:pt idx="6973">
                        <c:v>4025.4</c:v>
                      </c:pt>
                      <c:pt idx="6974">
                        <c:v>4030.4</c:v>
                      </c:pt>
                      <c:pt idx="6975">
                        <c:v>4041.7</c:v>
                      </c:pt>
                      <c:pt idx="6976">
                        <c:v>4034.5</c:v>
                      </c:pt>
                      <c:pt idx="6977">
                        <c:v>4034.2</c:v>
                      </c:pt>
                      <c:pt idx="6978">
                        <c:v>4034.5</c:v>
                      </c:pt>
                      <c:pt idx="6979">
                        <c:v>4032</c:v>
                      </c:pt>
                      <c:pt idx="6980">
                        <c:v>4015.3</c:v>
                      </c:pt>
                      <c:pt idx="6981">
                        <c:v>4036.3</c:v>
                      </c:pt>
                      <c:pt idx="6982">
                        <c:v>4023.7</c:v>
                      </c:pt>
                      <c:pt idx="6983">
                        <c:v>4038.2</c:v>
                      </c:pt>
                      <c:pt idx="6984">
                        <c:v>4042.1</c:v>
                      </c:pt>
                      <c:pt idx="6985">
                        <c:v>4033.2</c:v>
                      </c:pt>
                      <c:pt idx="6986">
                        <c:v>4030</c:v>
                      </c:pt>
                      <c:pt idx="6987">
                        <c:v>4031.9</c:v>
                      </c:pt>
                      <c:pt idx="6988">
                        <c:v>4035.8</c:v>
                      </c:pt>
                      <c:pt idx="6989">
                        <c:v>4027.1</c:v>
                      </c:pt>
                      <c:pt idx="6990">
                        <c:v>4034.4</c:v>
                      </c:pt>
                      <c:pt idx="6991">
                        <c:v>4037</c:v>
                      </c:pt>
                      <c:pt idx="6992">
                        <c:v>4025.7</c:v>
                      </c:pt>
                      <c:pt idx="6993">
                        <c:v>4033.9</c:v>
                      </c:pt>
                      <c:pt idx="6994">
                        <c:v>4037.2</c:v>
                      </c:pt>
                      <c:pt idx="6995">
                        <c:v>4044.6</c:v>
                      </c:pt>
                      <c:pt idx="6996">
                        <c:v>4043.2</c:v>
                      </c:pt>
                      <c:pt idx="6997">
                        <c:v>4046</c:v>
                      </c:pt>
                      <c:pt idx="6998">
                        <c:v>4037.3</c:v>
                      </c:pt>
                      <c:pt idx="6999">
                        <c:v>4038.7</c:v>
                      </c:pt>
                      <c:pt idx="7000">
                        <c:v>4043.9</c:v>
                      </c:pt>
                      <c:pt idx="7001">
                        <c:v>4045.9</c:v>
                      </c:pt>
                      <c:pt idx="7002">
                        <c:v>4044.3</c:v>
                      </c:pt>
                      <c:pt idx="7003">
                        <c:v>4049.5</c:v>
                      </c:pt>
                      <c:pt idx="7004">
                        <c:v>4038.1</c:v>
                      </c:pt>
                      <c:pt idx="7005">
                        <c:v>4044.6</c:v>
                      </c:pt>
                      <c:pt idx="7006">
                        <c:v>4040.8</c:v>
                      </c:pt>
                      <c:pt idx="7007">
                        <c:v>4043.8</c:v>
                      </c:pt>
                      <c:pt idx="7008">
                        <c:v>4043.1</c:v>
                      </c:pt>
                      <c:pt idx="7009">
                        <c:v>4049.1</c:v>
                      </c:pt>
                      <c:pt idx="7010">
                        <c:v>4048.4</c:v>
                      </c:pt>
                      <c:pt idx="7011">
                        <c:v>4051.3</c:v>
                      </c:pt>
                      <c:pt idx="7012">
                        <c:v>4048</c:v>
                      </c:pt>
                      <c:pt idx="7013">
                        <c:v>4047.9</c:v>
                      </c:pt>
                      <c:pt idx="7014">
                        <c:v>4048.3</c:v>
                      </c:pt>
                      <c:pt idx="7015">
                        <c:v>4047.4</c:v>
                      </c:pt>
                      <c:pt idx="7016">
                        <c:v>4055</c:v>
                      </c:pt>
                      <c:pt idx="7017">
                        <c:v>4056.4</c:v>
                      </c:pt>
                      <c:pt idx="7018">
                        <c:v>4051.1</c:v>
                      </c:pt>
                      <c:pt idx="7019">
                        <c:v>4051</c:v>
                      </c:pt>
                      <c:pt idx="7020">
                        <c:v>4056.2</c:v>
                      </c:pt>
                      <c:pt idx="7021">
                        <c:v>4055.9</c:v>
                      </c:pt>
                      <c:pt idx="7022">
                        <c:v>4059</c:v>
                      </c:pt>
                      <c:pt idx="7023">
                        <c:v>4054.4</c:v>
                      </c:pt>
                      <c:pt idx="7024">
                        <c:v>4054.2</c:v>
                      </c:pt>
                      <c:pt idx="7025">
                        <c:v>4051</c:v>
                      </c:pt>
                      <c:pt idx="7026">
                        <c:v>4051.6</c:v>
                      </c:pt>
                      <c:pt idx="7027">
                        <c:v>4048.7</c:v>
                      </c:pt>
                      <c:pt idx="7028">
                        <c:v>4051.6</c:v>
                      </c:pt>
                      <c:pt idx="7029">
                        <c:v>4052.9</c:v>
                      </c:pt>
                      <c:pt idx="7030">
                        <c:v>4055.1</c:v>
                      </c:pt>
                      <c:pt idx="7031">
                        <c:v>4051.8</c:v>
                      </c:pt>
                      <c:pt idx="7032">
                        <c:v>4062.6</c:v>
                      </c:pt>
                      <c:pt idx="7033">
                        <c:v>4066.7</c:v>
                      </c:pt>
                      <c:pt idx="7034">
                        <c:v>4069.8</c:v>
                      </c:pt>
                      <c:pt idx="7035">
                        <c:v>4064.1</c:v>
                      </c:pt>
                      <c:pt idx="7036">
                        <c:v>4062.9</c:v>
                      </c:pt>
                      <c:pt idx="7037">
                        <c:v>4051.8</c:v>
                      </c:pt>
                      <c:pt idx="7038">
                        <c:v>4055.4</c:v>
                      </c:pt>
                      <c:pt idx="7039">
                        <c:v>4053.4</c:v>
                      </c:pt>
                      <c:pt idx="7040">
                        <c:v>4062</c:v>
                      </c:pt>
                      <c:pt idx="7041">
                        <c:v>4053.8</c:v>
                      </c:pt>
                      <c:pt idx="7042">
                        <c:v>4055.9</c:v>
                      </c:pt>
                      <c:pt idx="7043">
                        <c:v>4070.7</c:v>
                      </c:pt>
                      <c:pt idx="7044">
                        <c:v>4061.3</c:v>
                      </c:pt>
                      <c:pt idx="7045">
                        <c:v>4069.9</c:v>
                      </c:pt>
                      <c:pt idx="7046">
                        <c:v>4069.5</c:v>
                      </c:pt>
                      <c:pt idx="7047">
                        <c:v>4066.5</c:v>
                      </c:pt>
                      <c:pt idx="7048">
                        <c:v>4063.7</c:v>
                      </c:pt>
                      <c:pt idx="7049">
                        <c:v>4071.2</c:v>
                      </c:pt>
                      <c:pt idx="7050">
                        <c:v>4068.1</c:v>
                      </c:pt>
                      <c:pt idx="7051">
                        <c:v>4059.8</c:v>
                      </c:pt>
                      <c:pt idx="7052">
                        <c:v>4066.6</c:v>
                      </c:pt>
                      <c:pt idx="7053">
                        <c:v>4075.1</c:v>
                      </c:pt>
                      <c:pt idx="7054">
                        <c:v>4070.5</c:v>
                      </c:pt>
                      <c:pt idx="7055">
                        <c:v>4066.4</c:v>
                      </c:pt>
                      <c:pt idx="7056">
                        <c:v>4066.4</c:v>
                      </c:pt>
                      <c:pt idx="7057">
                        <c:v>4063.6</c:v>
                      </c:pt>
                      <c:pt idx="7058">
                        <c:v>4065.5</c:v>
                      </c:pt>
                      <c:pt idx="7059">
                        <c:v>4061.5</c:v>
                      </c:pt>
                      <c:pt idx="7060">
                        <c:v>4064.2</c:v>
                      </c:pt>
                      <c:pt idx="7061">
                        <c:v>4074.5</c:v>
                      </c:pt>
                      <c:pt idx="7062">
                        <c:v>4079.4</c:v>
                      </c:pt>
                      <c:pt idx="7063">
                        <c:v>4090.5</c:v>
                      </c:pt>
                      <c:pt idx="7064">
                        <c:v>4087.6</c:v>
                      </c:pt>
                      <c:pt idx="7065">
                        <c:v>4080</c:v>
                      </c:pt>
                      <c:pt idx="7066">
                        <c:v>4069.4</c:v>
                      </c:pt>
                      <c:pt idx="7067">
                        <c:v>4076.2</c:v>
                      </c:pt>
                      <c:pt idx="7068">
                        <c:v>4061</c:v>
                      </c:pt>
                      <c:pt idx="7069">
                        <c:v>4076.2</c:v>
                      </c:pt>
                      <c:pt idx="7070">
                        <c:v>4078.6</c:v>
                      </c:pt>
                      <c:pt idx="7071">
                        <c:v>4065.7</c:v>
                      </c:pt>
                      <c:pt idx="7072">
                        <c:v>4081.7</c:v>
                      </c:pt>
                      <c:pt idx="7073">
                        <c:v>4084.7</c:v>
                      </c:pt>
                      <c:pt idx="7074">
                        <c:v>4079.4</c:v>
                      </c:pt>
                      <c:pt idx="7075">
                        <c:v>4086.7</c:v>
                      </c:pt>
                      <c:pt idx="7076">
                        <c:v>4076.5</c:v>
                      </c:pt>
                      <c:pt idx="7077">
                        <c:v>4082.2</c:v>
                      </c:pt>
                      <c:pt idx="7078">
                        <c:v>4080.9</c:v>
                      </c:pt>
                      <c:pt idx="7079">
                        <c:v>4086.1</c:v>
                      </c:pt>
                      <c:pt idx="7080">
                        <c:v>4082.5</c:v>
                      </c:pt>
                      <c:pt idx="7081">
                        <c:v>4080.4</c:v>
                      </c:pt>
                      <c:pt idx="7082">
                        <c:v>4090.7</c:v>
                      </c:pt>
                      <c:pt idx="7083">
                        <c:v>4095.2</c:v>
                      </c:pt>
                      <c:pt idx="7084">
                        <c:v>4088.3</c:v>
                      </c:pt>
                      <c:pt idx="7085">
                        <c:v>4101.8</c:v>
                      </c:pt>
                      <c:pt idx="7086">
                        <c:v>4097.8</c:v>
                      </c:pt>
                      <c:pt idx="7087">
                        <c:v>4086.3</c:v>
                      </c:pt>
                      <c:pt idx="7088">
                        <c:v>4082.9</c:v>
                      </c:pt>
                      <c:pt idx="7089">
                        <c:v>4090.8</c:v>
                      </c:pt>
                      <c:pt idx="7090">
                        <c:v>4083.2</c:v>
                      </c:pt>
                      <c:pt idx="7091">
                        <c:v>4095</c:v>
                      </c:pt>
                      <c:pt idx="7092">
                        <c:v>4095.2</c:v>
                      </c:pt>
                      <c:pt idx="7093">
                        <c:v>4093.2</c:v>
                      </c:pt>
                      <c:pt idx="7094">
                        <c:v>4091.5</c:v>
                      </c:pt>
                      <c:pt idx="7095">
                        <c:v>4093.2</c:v>
                      </c:pt>
                      <c:pt idx="7096">
                        <c:v>4092.9</c:v>
                      </c:pt>
                      <c:pt idx="7097">
                        <c:v>4087</c:v>
                      </c:pt>
                      <c:pt idx="7098">
                        <c:v>4098</c:v>
                      </c:pt>
                      <c:pt idx="7099">
                        <c:v>4091.4</c:v>
                      </c:pt>
                      <c:pt idx="7100">
                        <c:v>4087.2</c:v>
                      </c:pt>
                      <c:pt idx="7101">
                        <c:v>4110.5</c:v>
                      </c:pt>
                      <c:pt idx="7102">
                        <c:v>4106.6000000000004</c:v>
                      </c:pt>
                      <c:pt idx="7103">
                        <c:v>4105.3</c:v>
                      </c:pt>
                      <c:pt idx="7104">
                        <c:v>4104.3</c:v>
                      </c:pt>
                      <c:pt idx="7105">
                        <c:v>4102.5</c:v>
                      </c:pt>
                      <c:pt idx="7106">
                        <c:v>4098.6000000000004</c:v>
                      </c:pt>
                      <c:pt idx="7107">
                        <c:v>4095.8</c:v>
                      </c:pt>
                      <c:pt idx="7108">
                        <c:v>4091.2</c:v>
                      </c:pt>
                      <c:pt idx="7109">
                        <c:v>4116.8</c:v>
                      </c:pt>
                      <c:pt idx="7110">
                        <c:v>4116.8</c:v>
                      </c:pt>
                      <c:pt idx="7111">
                        <c:v>4112.8999999999996</c:v>
                      </c:pt>
                      <c:pt idx="7112">
                        <c:v>4095.9</c:v>
                      </c:pt>
                      <c:pt idx="7113">
                        <c:v>4111.2</c:v>
                      </c:pt>
                      <c:pt idx="7114">
                        <c:v>4099.8</c:v>
                      </c:pt>
                      <c:pt idx="7115">
                        <c:v>4111.2</c:v>
                      </c:pt>
                      <c:pt idx="7116">
                        <c:v>4107.8</c:v>
                      </c:pt>
                      <c:pt idx="7117">
                        <c:v>4096</c:v>
                      </c:pt>
                      <c:pt idx="7118">
                        <c:v>4102.2</c:v>
                      </c:pt>
                      <c:pt idx="7119">
                        <c:v>4096.2</c:v>
                      </c:pt>
                      <c:pt idx="7120">
                        <c:v>4110.8999999999996</c:v>
                      </c:pt>
                      <c:pt idx="7121">
                        <c:v>4105.3</c:v>
                      </c:pt>
                      <c:pt idx="7122">
                        <c:v>4104.5</c:v>
                      </c:pt>
                      <c:pt idx="7123">
                        <c:v>4109.1000000000004</c:v>
                      </c:pt>
                      <c:pt idx="7124">
                        <c:v>4102.1000000000004</c:v>
                      </c:pt>
                      <c:pt idx="7125">
                        <c:v>4105.8</c:v>
                      </c:pt>
                      <c:pt idx="7126">
                        <c:v>4101.6000000000004</c:v>
                      </c:pt>
                      <c:pt idx="7127">
                        <c:v>4104.2</c:v>
                      </c:pt>
                      <c:pt idx="7128">
                        <c:v>4112.5</c:v>
                      </c:pt>
                      <c:pt idx="7129">
                        <c:v>4120.3999999999996</c:v>
                      </c:pt>
                      <c:pt idx="7130">
                        <c:v>4104.6000000000004</c:v>
                      </c:pt>
                      <c:pt idx="7131">
                        <c:v>4111.2</c:v>
                      </c:pt>
                      <c:pt idx="7132">
                        <c:v>4116.3999999999996</c:v>
                      </c:pt>
                      <c:pt idx="7133">
                        <c:v>4108.1000000000004</c:v>
                      </c:pt>
                      <c:pt idx="7134">
                        <c:v>4128.8</c:v>
                      </c:pt>
                      <c:pt idx="7135">
                        <c:v>4118.3</c:v>
                      </c:pt>
                      <c:pt idx="7136">
                        <c:v>4116.1000000000004</c:v>
                      </c:pt>
                      <c:pt idx="7137">
                        <c:v>4100</c:v>
                      </c:pt>
                      <c:pt idx="7138">
                        <c:v>4121.8999999999996</c:v>
                      </c:pt>
                      <c:pt idx="7139">
                        <c:v>4111.8</c:v>
                      </c:pt>
                      <c:pt idx="7140">
                        <c:v>4118.8999999999996</c:v>
                      </c:pt>
                      <c:pt idx="7141">
                        <c:v>4112.3</c:v>
                      </c:pt>
                      <c:pt idx="7142">
                        <c:v>4121</c:v>
                      </c:pt>
                      <c:pt idx="7143">
                        <c:v>4122.6000000000004</c:v>
                      </c:pt>
                      <c:pt idx="7144">
                        <c:v>4114.5</c:v>
                      </c:pt>
                      <c:pt idx="7145">
                        <c:v>4120.2</c:v>
                      </c:pt>
                      <c:pt idx="7146">
                        <c:v>4126.7</c:v>
                      </c:pt>
                      <c:pt idx="7147">
                        <c:v>4131.8</c:v>
                      </c:pt>
                      <c:pt idx="7148">
                        <c:v>4132.3</c:v>
                      </c:pt>
                      <c:pt idx="7149">
                        <c:v>4109.8999999999996</c:v>
                      </c:pt>
                      <c:pt idx="7150">
                        <c:v>4118.5</c:v>
                      </c:pt>
                      <c:pt idx="7151">
                        <c:v>4117.3999999999996</c:v>
                      </c:pt>
                      <c:pt idx="7152">
                        <c:v>4116.8</c:v>
                      </c:pt>
                      <c:pt idx="7153">
                        <c:v>4121.2</c:v>
                      </c:pt>
                      <c:pt idx="7154">
                        <c:v>4111.8</c:v>
                      </c:pt>
                      <c:pt idx="7155">
                        <c:v>4103.8</c:v>
                      </c:pt>
                      <c:pt idx="7156">
                        <c:v>4112.3</c:v>
                      </c:pt>
                      <c:pt idx="7157">
                        <c:v>4118.5</c:v>
                      </c:pt>
                      <c:pt idx="7158">
                        <c:v>4117.2</c:v>
                      </c:pt>
                      <c:pt idx="7159">
                        <c:v>4117.2</c:v>
                      </c:pt>
                      <c:pt idx="7160">
                        <c:v>4119.3</c:v>
                      </c:pt>
                      <c:pt idx="7161">
                        <c:v>4126.3</c:v>
                      </c:pt>
                      <c:pt idx="7162">
                        <c:v>4122.3</c:v>
                      </c:pt>
                      <c:pt idx="7163">
                        <c:v>4120.8</c:v>
                      </c:pt>
                      <c:pt idx="7164">
                        <c:v>4110.7</c:v>
                      </c:pt>
                      <c:pt idx="7165">
                        <c:v>4122.3</c:v>
                      </c:pt>
                      <c:pt idx="7166">
                        <c:v>4124.3999999999996</c:v>
                      </c:pt>
                      <c:pt idx="7167">
                        <c:v>4120.8</c:v>
                      </c:pt>
                      <c:pt idx="7168">
                        <c:v>4112.3</c:v>
                      </c:pt>
                      <c:pt idx="7169">
                        <c:v>4116.3999999999996</c:v>
                      </c:pt>
                      <c:pt idx="7170">
                        <c:v>4114.7</c:v>
                      </c:pt>
                      <c:pt idx="7171">
                        <c:v>4117.1000000000004</c:v>
                      </c:pt>
                      <c:pt idx="7172">
                        <c:v>4125.6000000000004</c:v>
                      </c:pt>
                      <c:pt idx="7173">
                        <c:v>4126.1000000000004</c:v>
                      </c:pt>
                      <c:pt idx="7174">
                        <c:v>4132.2</c:v>
                      </c:pt>
                      <c:pt idx="7175">
                        <c:v>4132.8999999999996</c:v>
                      </c:pt>
                      <c:pt idx="7176">
                        <c:v>4121.6000000000004</c:v>
                      </c:pt>
                      <c:pt idx="7177">
                        <c:v>4124.3999999999996</c:v>
                      </c:pt>
                      <c:pt idx="7178">
                        <c:v>4122.2</c:v>
                      </c:pt>
                      <c:pt idx="7179">
                        <c:v>4124</c:v>
                      </c:pt>
                      <c:pt idx="7180">
                        <c:v>4122.8999999999996</c:v>
                      </c:pt>
                      <c:pt idx="7181">
                        <c:v>4125.5</c:v>
                      </c:pt>
                      <c:pt idx="7182">
                        <c:v>4125.2</c:v>
                      </c:pt>
                      <c:pt idx="7183">
                        <c:v>4124.7</c:v>
                      </c:pt>
                      <c:pt idx="7184">
                        <c:v>4145.3999999999996</c:v>
                      </c:pt>
                      <c:pt idx="7185">
                        <c:v>4135.8</c:v>
                      </c:pt>
                      <c:pt idx="7186">
                        <c:v>4134.3</c:v>
                      </c:pt>
                      <c:pt idx="7187">
                        <c:v>4136.8999999999996</c:v>
                      </c:pt>
                      <c:pt idx="7188">
                        <c:v>4116.2</c:v>
                      </c:pt>
                      <c:pt idx="7189">
                        <c:v>4133.3</c:v>
                      </c:pt>
                      <c:pt idx="7190">
                        <c:v>4141.3</c:v>
                      </c:pt>
                      <c:pt idx="7191">
                        <c:v>4114.8</c:v>
                      </c:pt>
                      <c:pt idx="7192">
                        <c:v>4132</c:v>
                      </c:pt>
                      <c:pt idx="7193">
                        <c:v>4139.5</c:v>
                      </c:pt>
                      <c:pt idx="7194">
                        <c:v>4136.8</c:v>
                      </c:pt>
                      <c:pt idx="7195">
                        <c:v>4134.1000000000004</c:v>
                      </c:pt>
                      <c:pt idx="7196">
                        <c:v>4131.5</c:v>
                      </c:pt>
                      <c:pt idx="7197">
                        <c:v>4131</c:v>
                      </c:pt>
                      <c:pt idx="7198">
                        <c:v>4134.5</c:v>
                      </c:pt>
                      <c:pt idx="7199">
                        <c:v>4137.1000000000004</c:v>
                      </c:pt>
                      <c:pt idx="7200">
                        <c:v>4139.2</c:v>
                      </c:pt>
                      <c:pt idx="7201">
                        <c:v>4134.8999999999996</c:v>
                      </c:pt>
                      <c:pt idx="7202">
                        <c:v>4137.3</c:v>
                      </c:pt>
                      <c:pt idx="7203">
                        <c:v>4138</c:v>
                      </c:pt>
                      <c:pt idx="7204">
                        <c:v>4140.7</c:v>
                      </c:pt>
                      <c:pt idx="7205">
                        <c:v>4136.1000000000004</c:v>
                      </c:pt>
                      <c:pt idx="7206">
                        <c:v>4139.7</c:v>
                      </c:pt>
                      <c:pt idx="7207">
                        <c:v>4147.7</c:v>
                      </c:pt>
                      <c:pt idx="7208">
                        <c:v>4144.8</c:v>
                      </c:pt>
                      <c:pt idx="7209">
                        <c:v>4143.2</c:v>
                      </c:pt>
                      <c:pt idx="7210">
                        <c:v>4138</c:v>
                      </c:pt>
                      <c:pt idx="7211">
                        <c:v>4132.2</c:v>
                      </c:pt>
                      <c:pt idx="7212">
                        <c:v>4136.6000000000004</c:v>
                      </c:pt>
                      <c:pt idx="7213">
                        <c:v>4136.6000000000004</c:v>
                      </c:pt>
                      <c:pt idx="7214">
                        <c:v>4146.6000000000004</c:v>
                      </c:pt>
                      <c:pt idx="7215">
                        <c:v>4138.3999999999996</c:v>
                      </c:pt>
                      <c:pt idx="7216">
                        <c:v>4136.3</c:v>
                      </c:pt>
                      <c:pt idx="7217">
                        <c:v>4142</c:v>
                      </c:pt>
                      <c:pt idx="7218">
                        <c:v>4142.1000000000004</c:v>
                      </c:pt>
                      <c:pt idx="7219">
                        <c:v>4138.1000000000004</c:v>
                      </c:pt>
                      <c:pt idx="7220">
                        <c:v>4137.6000000000004</c:v>
                      </c:pt>
                      <c:pt idx="7221">
                        <c:v>4142.6000000000004</c:v>
                      </c:pt>
                      <c:pt idx="7222">
                        <c:v>4140.8999999999996</c:v>
                      </c:pt>
                      <c:pt idx="7223">
                        <c:v>4146.2</c:v>
                      </c:pt>
                      <c:pt idx="7224">
                        <c:v>4150.3</c:v>
                      </c:pt>
                      <c:pt idx="7225">
                        <c:v>4135.8999999999996</c:v>
                      </c:pt>
                      <c:pt idx="7226">
                        <c:v>4147.3999999999996</c:v>
                      </c:pt>
                      <c:pt idx="7227">
                        <c:v>4141.3999999999996</c:v>
                      </c:pt>
                      <c:pt idx="7228">
                        <c:v>4145</c:v>
                      </c:pt>
                      <c:pt idx="7229">
                        <c:v>4143.8999999999996</c:v>
                      </c:pt>
                      <c:pt idx="7230">
                        <c:v>4139.8</c:v>
                      </c:pt>
                      <c:pt idx="7231">
                        <c:v>4142.1000000000004</c:v>
                      </c:pt>
                      <c:pt idx="7232">
                        <c:v>4136</c:v>
                      </c:pt>
                      <c:pt idx="7233">
                        <c:v>4145.1000000000004</c:v>
                      </c:pt>
                      <c:pt idx="7234">
                        <c:v>4148.7</c:v>
                      </c:pt>
                      <c:pt idx="7235">
                        <c:v>4149.5</c:v>
                      </c:pt>
                      <c:pt idx="7236">
                        <c:v>4144.5</c:v>
                      </c:pt>
                      <c:pt idx="7237">
                        <c:v>4143.8999999999996</c:v>
                      </c:pt>
                      <c:pt idx="7238">
                        <c:v>4146.3</c:v>
                      </c:pt>
                      <c:pt idx="7239">
                        <c:v>4148.8999999999996</c:v>
                      </c:pt>
                      <c:pt idx="7240">
                        <c:v>4145</c:v>
                      </c:pt>
                      <c:pt idx="7241">
                        <c:v>4139.8999999999996</c:v>
                      </c:pt>
                      <c:pt idx="7242">
                        <c:v>4138.3999999999996</c:v>
                      </c:pt>
                      <c:pt idx="7243">
                        <c:v>4138.6000000000004</c:v>
                      </c:pt>
                      <c:pt idx="7244">
                        <c:v>4147.2</c:v>
                      </c:pt>
                      <c:pt idx="7245">
                        <c:v>4148.7</c:v>
                      </c:pt>
                      <c:pt idx="7246">
                        <c:v>4146.8</c:v>
                      </c:pt>
                      <c:pt idx="7247">
                        <c:v>4149.1000000000004</c:v>
                      </c:pt>
                      <c:pt idx="7248">
                        <c:v>4147.3999999999996</c:v>
                      </c:pt>
                      <c:pt idx="7249">
                        <c:v>4149</c:v>
                      </c:pt>
                      <c:pt idx="7250">
                        <c:v>4150.5</c:v>
                      </c:pt>
                      <c:pt idx="7251">
                        <c:v>4152.2</c:v>
                      </c:pt>
                      <c:pt idx="7252">
                        <c:v>4154.6000000000004</c:v>
                      </c:pt>
                      <c:pt idx="7253">
                        <c:v>4150.1000000000004</c:v>
                      </c:pt>
                      <c:pt idx="7254">
                        <c:v>4154.5</c:v>
                      </c:pt>
                      <c:pt idx="7255">
                        <c:v>4154.1000000000004</c:v>
                      </c:pt>
                      <c:pt idx="7256">
                        <c:v>4157.3</c:v>
                      </c:pt>
                      <c:pt idx="7257">
                        <c:v>4151.8</c:v>
                      </c:pt>
                      <c:pt idx="7258">
                        <c:v>4153.5</c:v>
                      </c:pt>
                      <c:pt idx="7259">
                        <c:v>4162.6000000000004</c:v>
                      </c:pt>
                      <c:pt idx="7260">
                        <c:v>4156.6000000000004</c:v>
                      </c:pt>
                      <c:pt idx="7261">
                        <c:v>4159.5</c:v>
                      </c:pt>
                      <c:pt idx="7262">
                        <c:v>4153.7</c:v>
                      </c:pt>
                      <c:pt idx="7263">
                        <c:v>4159.8</c:v>
                      </c:pt>
                      <c:pt idx="7264">
                        <c:v>4158.8999999999996</c:v>
                      </c:pt>
                      <c:pt idx="7265">
                        <c:v>4150.8</c:v>
                      </c:pt>
                      <c:pt idx="7266">
                        <c:v>4157.6000000000004</c:v>
                      </c:pt>
                      <c:pt idx="7267">
                        <c:v>4154.7</c:v>
                      </c:pt>
                      <c:pt idx="7268">
                        <c:v>4145.5</c:v>
                      </c:pt>
                      <c:pt idx="7269">
                        <c:v>4150.3999999999996</c:v>
                      </c:pt>
                      <c:pt idx="7270">
                        <c:v>4154.1000000000004</c:v>
                      </c:pt>
                      <c:pt idx="7271">
                        <c:v>4149.3</c:v>
                      </c:pt>
                      <c:pt idx="7272">
                        <c:v>4154.8999999999996</c:v>
                      </c:pt>
                      <c:pt idx="7273">
                        <c:v>4158</c:v>
                      </c:pt>
                      <c:pt idx="7274">
                        <c:v>4157.8999999999996</c:v>
                      </c:pt>
                      <c:pt idx="7275">
                        <c:v>4161.3999999999996</c:v>
                      </c:pt>
                      <c:pt idx="7276">
                        <c:v>4166</c:v>
                      </c:pt>
                      <c:pt idx="7277">
                        <c:v>4165.3999999999996</c:v>
                      </c:pt>
                      <c:pt idx="7278">
                        <c:v>4155.8</c:v>
                      </c:pt>
                      <c:pt idx="7279">
                        <c:v>4156.8</c:v>
                      </c:pt>
                      <c:pt idx="7280">
                        <c:v>4152.3</c:v>
                      </c:pt>
                      <c:pt idx="7281">
                        <c:v>4154.8999999999996</c:v>
                      </c:pt>
                      <c:pt idx="7282">
                        <c:v>4156.5</c:v>
                      </c:pt>
                      <c:pt idx="7283">
                        <c:v>4160.8</c:v>
                      </c:pt>
                      <c:pt idx="7284">
                        <c:v>4168.7</c:v>
                      </c:pt>
                      <c:pt idx="7285">
                        <c:v>4165.3</c:v>
                      </c:pt>
                      <c:pt idx="7286">
                        <c:v>4160.8999999999996</c:v>
                      </c:pt>
                      <c:pt idx="7287">
                        <c:v>4155.7</c:v>
                      </c:pt>
                      <c:pt idx="7288">
                        <c:v>4157.5</c:v>
                      </c:pt>
                      <c:pt idx="7289">
                        <c:v>4153.6000000000004</c:v>
                      </c:pt>
                      <c:pt idx="7290">
                        <c:v>4155.7</c:v>
                      </c:pt>
                      <c:pt idx="7291">
                        <c:v>4160.8999999999996</c:v>
                      </c:pt>
                      <c:pt idx="7292">
                        <c:v>4153.6000000000004</c:v>
                      </c:pt>
                      <c:pt idx="7293">
                        <c:v>4162.6000000000004</c:v>
                      </c:pt>
                      <c:pt idx="7294">
                        <c:v>4158.8999999999996</c:v>
                      </c:pt>
                      <c:pt idx="7295">
                        <c:v>4156.1000000000004</c:v>
                      </c:pt>
                      <c:pt idx="7296">
                        <c:v>4158.3</c:v>
                      </c:pt>
                      <c:pt idx="7297">
                        <c:v>4157.2</c:v>
                      </c:pt>
                      <c:pt idx="7298">
                        <c:v>4158.2</c:v>
                      </c:pt>
                      <c:pt idx="7299">
                        <c:v>4157.2</c:v>
                      </c:pt>
                      <c:pt idx="7300">
                        <c:v>4163.5</c:v>
                      </c:pt>
                      <c:pt idx="7301">
                        <c:v>4160.7</c:v>
                      </c:pt>
                      <c:pt idx="7302">
                        <c:v>4155.8999999999996</c:v>
                      </c:pt>
                      <c:pt idx="7303">
                        <c:v>4162.2</c:v>
                      </c:pt>
                      <c:pt idx="7304">
                        <c:v>4166.8999999999996</c:v>
                      </c:pt>
                      <c:pt idx="7305">
                        <c:v>4159</c:v>
                      </c:pt>
                      <c:pt idx="7306">
                        <c:v>4161.8</c:v>
                      </c:pt>
                      <c:pt idx="7307">
                        <c:v>4162.2</c:v>
                      </c:pt>
                      <c:pt idx="7308">
                        <c:v>4160.8</c:v>
                      </c:pt>
                      <c:pt idx="7309">
                        <c:v>4164</c:v>
                      </c:pt>
                      <c:pt idx="7310">
                        <c:v>4157</c:v>
                      </c:pt>
                      <c:pt idx="7311">
                        <c:v>4157.8999999999996</c:v>
                      </c:pt>
                      <c:pt idx="7312">
                        <c:v>4151.3999999999996</c:v>
                      </c:pt>
                      <c:pt idx="7313">
                        <c:v>4158.2</c:v>
                      </c:pt>
                      <c:pt idx="7314">
                        <c:v>4161.8999999999996</c:v>
                      </c:pt>
                      <c:pt idx="7315">
                        <c:v>4161.6000000000004</c:v>
                      </c:pt>
                      <c:pt idx="7316">
                        <c:v>4164.2</c:v>
                      </c:pt>
                      <c:pt idx="7317">
                        <c:v>4168.1000000000004</c:v>
                      </c:pt>
                      <c:pt idx="7318">
                        <c:v>4168.8</c:v>
                      </c:pt>
                      <c:pt idx="7319">
                        <c:v>4166.3</c:v>
                      </c:pt>
                      <c:pt idx="7320">
                        <c:v>4168.3</c:v>
                      </c:pt>
                      <c:pt idx="7321">
                        <c:v>4166.8999999999996</c:v>
                      </c:pt>
                      <c:pt idx="7322">
                        <c:v>4166.1000000000004</c:v>
                      </c:pt>
                      <c:pt idx="7323">
                        <c:v>4173.8999999999996</c:v>
                      </c:pt>
                      <c:pt idx="7324">
                        <c:v>4160.3999999999996</c:v>
                      </c:pt>
                      <c:pt idx="7325">
                        <c:v>4166</c:v>
                      </c:pt>
                      <c:pt idx="7326">
                        <c:v>4165.3</c:v>
                      </c:pt>
                      <c:pt idx="7327">
                        <c:v>4161.5</c:v>
                      </c:pt>
                      <c:pt idx="7328">
                        <c:v>4164.6000000000004</c:v>
                      </c:pt>
                      <c:pt idx="7329">
                        <c:v>4163.8</c:v>
                      </c:pt>
                      <c:pt idx="7330">
                        <c:v>4155.6000000000004</c:v>
                      </c:pt>
                      <c:pt idx="7331">
                        <c:v>4157.8</c:v>
                      </c:pt>
                      <c:pt idx="7332">
                        <c:v>4154.8</c:v>
                      </c:pt>
                      <c:pt idx="7333">
                        <c:v>4173</c:v>
                      </c:pt>
                      <c:pt idx="7334">
                        <c:v>4163.1000000000004</c:v>
                      </c:pt>
                      <c:pt idx="7335">
                        <c:v>4159.6000000000004</c:v>
                      </c:pt>
                      <c:pt idx="7336">
                        <c:v>4164.8999999999996</c:v>
                      </c:pt>
                      <c:pt idx="7337">
                        <c:v>4164.8</c:v>
                      </c:pt>
                      <c:pt idx="7338">
                        <c:v>4166</c:v>
                      </c:pt>
                      <c:pt idx="7339">
                        <c:v>4165.6000000000004</c:v>
                      </c:pt>
                      <c:pt idx="7340">
                        <c:v>4166.1000000000004</c:v>
                      </c:pt>
                      <c:pt idx="7341">
                        <c:v>4166.7</c:v>
                      </c:pt>
                      <c:pt idx="7342">
                        <c:v>4163.5</c:v>
                      </c:pt>
                      <c:pt idx="7343">
                        <c:v>4173.6000000000004</c:v>
                      </c:pt>
                      <c:pt idx="7344">
                        <c:v>4177.8999999999996</c:v>
                      </c:pt>
                      <c:pt idx="7345">
                        <c:v>4168.5</c:v>
                      </c:pt>
                      <c:pt idx="7346">
                        <c:v>4174.7</c:v>
                      </c:pt>
                      <c:pt idx="7347">
                        <c:v>4177.3999999999996</c:v>
                      </c:pt>
                      <c:pt idx="7348">
                        <c:v>4170.5</c:v>
                      </c:pt>
                      <c:pt idx="7349">
                        <c:v>4173.3</c:v>
                      </c:pt>
                      <c:pt idx="7350">
                        <c:v>4172.1000000000004</c:v>
                      </c:pt>
                      <c:pt idx="7351">
                        <c:v>4172.8999999999996</c:v>
                      </c:pt>
                      <c:pt idx="7352">
                        <c:v>4174.7</c:v>
                      </c:pt>
                      <c:pt idx="7353">
                        <c:v>4178</c:v>
                      </c:pt>
                      <c:pt idx="7354">
                        <c:v>4174.2</c:v>
                      </c:pt>
                      <c:pt idx="7355">
                        <c:v>4171.3999999999996</c:v>
                      </c:pt>
                      <c:pt idx="7356">
                        <c:v>4174.8</c:v>
                      </c:pt>
                      <c:pt idx="7357">
                        <c:v>4173.8</c:v>
                      </c:pt>
                      <c:pt idx="7358">
                        <c:v>4171.8</c:v>
                      </c:pt>
                      <c:pt idx="7359">
                        <c:v>4179.3999999999996</c:v>
                      </c:pt>
                      <c:pt idx="7360">
                        <c:v>4168.3</c:v>
                      </c:pt>
                      <c:pt idx="7361">
                        <c:v>4179.3</c:v>
                      </c:pt>
                      <c:pt idx="7362">
                        <c:v>4169.7</c:v>
                      </c:pt>
                      <c:pt idx="7363">
                        <c:v>4182.2</c:v>
                      </c:pt>
                      <c:pt idx="7364">
                        <c:v>4173.8</c:v>
                      </c:pt>
                      <c:pt idx="7365">
                        <c:v>4181.8</c:v>
                      </c:pt>
                      <c:pt idx="7366">
                        <c:v>4177</c:v>
                      </c:pt>
                      <c:pt idx="7367">
                        <c:v>4173.5</c:v>
                      </c:pt>
                      <c:pt idx="7368">
                        <c:v>4180.8</c:v>
                      </c:pt>
                      <c:pt idx="7369">
                        <c:v>4170.2</c:v>
                      </c:pt>
                      <c:pt idx="7370">
                        <c:v>4171.5</c:v>
                      </c:pt>
                      <c:pt idx="7371">
                        <c:v>4165.6000000000004</c:v>
                      </c:pt>
                      <c:pt idx="7372">
                        <c:v>4167.3999999999996</c:v>
                      </c:pt>
                      <c:pt idx="7373">
                        <c:v>4161.5</c:v>
                      </c:pt>
                      <c:pt idx="7374">
                        <c:v>4164.3999999999996</c:v>
                      </c:pt>
                      <c:pt idx="7375">
                        <c:v>4172.6000000000004</c:v>
                      </c:pt>
                      <c:pt idx="7376">
                        <c:v>4162</c:v>
                      </c:pt>
                      <c:pt idx="7377">
                        <c:v>4164.5</c:v>
                      </c:pt>
                      <c:pt idx="7378">
                        <c:v>4163.3</c:v>
                      </c:pt>
                      <c:pt idx="7379">
                        <c:v>4164.8999999999996</c:v>
                      </c:pt>
                      <c:pt idx="7380">
                        <c:v>4156.8</c:v>
                      </c:pt>
                      <c:pt idx="7381">
                        <c:v>4161.3</c:v>
                      </c:pt>
                      <c:pt idx="7382">
                        <c:v>4164</c:v>
                      </c:pt>
                      <c:pt idx="7383">
                        <c:v>4163</c:v>
                      </c:pt>
                      <c:pt idx="7384">
                        <c:v>4173.8</c:v>
                      </c:pt>
                      <c:pt idx="7385">
                        <c:v>4166.8999999999996</c:v>
                      </c:pt>
                      <c:pt idx="7386">
                        <c:v>4171.7</c:v>
                      </c:pt>
                      <c:pt idx="7387">
                        <c:v>4165.3</c:v>
                      </c:pt>
                      <c:pt idx="7388">
                        <c:v>4165.6000000000004</c:v>
                      </c:pt>
                      <c:pt idx="7389">
                        <c:v>4168.8999999999996</c:v>
                      </c:pt>
                      <c:pt idx="7390">
                        <c:v>4167.1000000000004</c:v>
                      </c:pt>
                      <c:pt idx="7391">
                        <c:v>4164.8999999999996</c:v>
                      </c:pt>
                      <c:pt idx="7392">
                        <c:v>4167.3999999999996</c:v>
                      </c:pt>
                      <c:pt idx="7393">
                        <c:v>4175.2</c:v>
                      </c:pt>
                      <c:pt idx="7394">
                        <c:v>4182.1000000000004</c:v>
                      </c:pt>
                      <c:pt idx="7395">
                        <c:v>4175.3999999999996</c:v>
                      </c:pt>
                      <c:pt idx="7396">
                        <c:v>4175.3</c:v>
                      </c:pt>
                      <c:pt idx="7397">
                        <c:v>4172.6000000000004</c:v>
                      </c:pt>
                      <c:pt idx="7398">
                        <c:v>4177.6000000000004</c:v>
                      </c:pt>
                      <c:pt idx="7399">
                        <c:v>4172.6000000000004</c:v>
                      </c:pt>
                      <c:pt idx="7400">
                        <c:v>4178</c:v>
                      </c:pt>
                      <c:pt idx="7401">
                        <c:v>4173.1000000000004</c:v>
                      </c:pt>
                      <c:pt idx="7402">
                        <c:v>4183.2</c:v>
                      </c:pt>
                      <c:pt idx="7403">
                        <c:v>4184.3999999999996</c:v>
                      </c:pt>
                      <c:pt idx="7404">
                        <c:v>4181.5</c:v>
                      </c:pt>
                      <c:pt idx="7405">
                        <c:v>4185.6000000000004</c:v>
                      </c:pt>
                      <c:pt idx="7406">
                        <c:v>4182.8999999999996</c:v>
                      </c:pt>
                      <c:pt idx="7407">
                        <c:v>4188.8999999999996</c:v>
                      </c:pt>
                      <c:pt idx="7408">
                        <c:v>4179.3</c:v>
                      </c:pt>
                      <c:pt idx="7409">
                        <c:v>4179.5</c:v>
                      </c:pt>
                      <c:pt idx="7410">
                        <c:v>4182.1000000000004</c:v>
                      </c:pt>
                      <c:pt idx="7411">
                        <c:v>4182.7</c:v>
                      </c:pt>
                      <c:pt idx="7412">
                        <c:v>4198.5</c:v>
                      </c:pt>
                      <c:pt idx="7413">
                        <c:v>4190.2</c:v>
                      </c:pt>
                      <c:pt idx="7414">
                        <c:v>4185.8999999999996</c:v>
                      </c:pt>
                      <c:pt idx="7415">
                        <c:v>4188.5</c:v>
                      </c:pt>
                      <c:pt idx="7416">
                        <c:v>4194.8</c:v>
                      </c:pt>
                      <c:pt idx="7417">
                        <c:v>4178.8999999999996</c:v>
                      </c:pt>
                      <c:pt idx="7418">
                        <c:v>4190.8</c:v>
                      </c:pt>
                      <c:pt idx="7419">
                        <c:v>4189.3</c:v>
                      </c:pt>
                      <c:pt idx="7420">
                        <c:v>4196.2</c:v>
                      </c:pt>
                      <c:pt idx="7421">
                        <c:v>4187.8999999999996</c:v>
                      </c:pt>
                      <c:pt idx="7422">
                        <c:v>4194</c:v>
                      </c:pt>
                      <c:pt idx="7423">
                        <c:v>4196</c:v>
                      </c:pt>
                      <c:pt idx="7424">
                        <c:v>4198.1000000000004</c:v>
                      </c:pt>
                      <c:pt idx="7425">
                        <c:v>4188.3</c:v>
                      </c:pt>
                      <c:pt idx="7426">
                        <c:v>4196.3</c:v>
                      </c:pt>
                      <c:pt idx="7427">
                        <c:v>4194.1000000000004</c:v>
                      </c:pt>
                      <c:pt idx="7428">
                        <c:v>4197.2</c:v>
                      </c:pt>
                      <c:pt idx="7429">
                        <c:v>4194.1000000000004</c:v>
                      </c:pt>
                      <c:pt idx="7430">
                        <c:v>4198.1000000000004</c:v>
                      </c:pt>
                      <c:pt idx="7431">
                        <c:v>4195.6000000000004</c:v>
                      </c:pt>
                      <c:pt idx="7432">
                        <c:v>4204.2</c:v>
                      </c:pt>
                      <c:pt idx="7433">
                        <c:v>4197.5</c:v>
                      </c:pt>
                      <c:pt idx="7434">
                        <c:v>4197</c:v>
                      </c:pt>
                      <c:pt idx="7435">
                        <c:v>4196.8999999999996</c:v>
                      </c:pt>
                      <c:pt idx="7436">
                        <c:v>4197.3</c:v>
                      </c:pt>
                      <c:pt idx="7437">
                        <c:v>4197</c:v>
                      </c:pt>
                      <c:pt idx="7438">
                        <c:v>4197.5</c:v>
                      </c:pt>
                      <c:pt idx="7439">
                        <c:v>4192.1000000000004</c:v>
                      </c:pt>
                      <c:pt idx="7440">
                        <c:v>4196.3999999999996</c:v>
                      </c:pt>
                      <c:pt idx="7441">
                        <c:v>4187.8999999999996</c:v>
                      </c:pt>
                      <c:pt idx="7442">
                        <c:v>4197.3999999999996</c:v>
                      </c:pt>
                      <c:pt idx="7443">
                        <c:v>4198.6000000000004</c:v>
                      </c:pt>
                      <c:pt idx="7444">
                        <c:v>4201.8999999999996</c:v>
                      </c:pt>
                      <c:pt idx="7445">
                        <c:v>4192.8</c:v>
                      </c:pt>
                      <c:pt idx="7446">
                        <c:v>4198.1000000000004</c:v>
                      </c:pt>
                      <c:pt idx="7447">
                        <c:v>4197.7</c:v>
                      </c:pt>
                      <c:pt idx="7448">
                        <c:v>4194.7</c:v>
                      </c:pt>
                      <c:pt idx="7449">
                        <c:v>4193.2</c:v>
                      </c:pt>
                      <c:pt idx="7450">
                        <c:v>4188.8</c:v>
                      </c:pt>
                      <c:pt idx="7451">
                        <c:v>4194.2</c:v>
                      </c:pt>
                      <c:pt idx="7452">
                        <c:v>4197.5</c:v>
                      </c:pt>
                      <c:pt idx="7453">
                        <c:v>4198.8999999999996</c:v>
                      </c:pt>
                      <c:pt idx="7454">
                        <c:v>4204</c:v>
                      </c:pt>
                      <c:pt idx="7455">
                        <c:v>4205.3</c:v>
                      </c:pt>
                      <c:pt idx="7456">
                        <c:v>4198.3999999999996</c:v>
                      </c:pt>
                      <c:pt idx="7457">
                        <c:v>4199.5</c:v>
                      </c:pt>
                      <c:pt idx="7458">
                        <c:v>4198.3</c:v>
                      </c:pt>
                      <c:pt idx="7459">
                        <c:v>4195.2</c:v>
                      </c:pt>
                      <c:pt idx="7460">
                        <c:v>4204.5</c:v>
                      </c:pt>
                      <c:pt idx="7461">
                        <c:v>4198.8</c:v>
                      </c:pt>
                      <c:pt idx="7462">
                        <c:v>4196.7</c:v>
                      </c:pt>
                      <c:pt idx="7463">
                        <c:v>4199.8</c:v>
                      </c:pt>
                      <c:pt idx="7464">
                        <c:v>4203.1000000000004</c:v>
                      </c:pt>
                      <c:pt idx="7465">
                        <c:v>4206.3999999999996</c:v>
                      </c:pt>
                      <c:pt idx="7466">
                        <c:v>4201.3</c:v>
                      </c:pt>
                      <c:pt idx="7467">
                        <c:v>4200.3</c:v>
                      </c:pt>
                      <c:pt idx="7468">
                        <c:v>4201.7</c:v>
                      </c:pt>
                      <c:pt idx="7469">
                        <c:v>4198.3999999999996</c:v>
                      </c:pt>
                      <c:pt idx="7470">
                        <c:v>4193.8999999999996</c:v>
                      </c:pt>
                      <c:pt idx="7471">
                        <c:v>4200.3999999999996</c:v>
                      </c:pt>
                      <c:pt idx="7472">
                        <c:v>4198.3</c:v>
                      </c:pt>
                      <c:pt idx="7473">
                        <c:v>4195.6000000000004</c:v>
                      </c:pt>
                      <c:pt idx="7474">
                        <c:v>4199.7</c:v>
                      </c:pt>
                      <c:pt idx="7475">
                        <c:v>4202.7</c:v>
                      </c:pt>
                      <c:pt idx="7476">
                        <c:v>4203.6000000000004</c:v>
                      </c:pt>
                      <c:pt idx="7477">
                        <c:v>4199</c:v>
                      </c:pt>
                      <c:pt idx="7478">
                        <c:v>4199.3999999999996</c:v>
                      </c:pt>
                      <c:pt idx="7479">
                        <c:v>4199.8999999999996</c:v>
                      </c:pt>
                      <c:pt idx="7480">
                        <c:v>4201.3999999999996</c:v>
                      </c:pt>
                      <c:pt idx="7481">
                        <c:v>4202.3999999999996</c:v>
                      </c:pt>
                      <c:pt idx="7482">
                        <c:v>4206.3999999999996</c:v>
                      </c:pt>
                      <c:pt idx="7483">
                        <c:v>4211.7</c:v>
                      </c:pt>
                      <c:pt idx="7484">
                        <c:v>4211</c:v>
                      </c:pt>
                      <c:pt idx="7485">
                        <c:v>4201.8999999999996</c:v>
                      </c:pt>
                      <c:pt idx="7486">
                        <c:v>4204.8999999999996</c:v>
                      </c:pt>
                      <c:pt idx="7487">
                        <c:v>4210.1000000000004</c:v>
                      </c:pt>
                      <c:pt idx="7488">
                        <c:v>4207.8999999999996</c:v>
                      </c:pt>
                      <c:pt idx="7489">
                        <c:v>4201.6000000000004</c:v>
                      </c:pt>
                      <c:pt idx="7490">
                        <c:v>4201.6000000000004</c:v>
                      </c:pt>
                      <c:pt idx="7491">
                        <c:v>4201.3999999999996</c:v>
                      </c:pt>
                      <c:pt idx="7492">
                        <c:v>4200.3</c:v>
                      </c:pt>
                      <c:pt idx="7493">
                        <c:v>4209.1000000000004</c:v>
                      </c:pt>
                      <c:pt idx="7494">
                        <c:v>4204.6000000000004</c:v>
                      </c:pt>
                      <c:pt idx="7495">
                        <c:v>4210.2</c:v>
                      </c:pt>
                      <c:pt idx="7496">
                        <c:v>4205.1000000000004</c:v>
                      </c:pt>
                      <c:pt idx="7497">
                        <c:v>4205.3999999999996</c:v>
                      </c:pt>
                      <c:pt idx="7498">
                        <c:v>4210.7</c:v>
                      </c:pt>
                      <c:pt idx="7499">
                        <c:v>4204.6000000000004</c:v>
                      </c:pt>
                      <c:pt idx="7500">
                        <c:v>4205.8999999999996</c:v>
                      </c:pt>
                      <c:pt idx="7501">
                        <c:v>4205.7</c:v>
                      </c:pt>
                      <c:pt idx="7502">
                        <c:v>4209.3</c:v>
                      </c:pt>
                      <c:pt idx="7503">
                        <c:v>4207.3999999999996</c:v>
                      </c:pt>
                      <c:pt idx="7504">
                        <c:v>4208.6000000000004</c:v>
                      </c:pt>
                      <c:pt idx="7505">
                        <c:v>4207.8</c:v>
                      </c:pt>
                      <c:pt idx="7506">
                        <c:v>4215.1000000000004</c:v>
                      </c:pt>
                      <c:pt idx="7507">
                        <c:v>4215.8999999999996</c:v>
                      </c:pt>
                      <c:pt idx="7508">
                        <c:v>4204.7</c:v>
                      </c:pt>
                      <c:pt idx="7509">
                        <c:v>4206.2</c:v>
                      </c:pt>
                      <c:pt idx="7510">
                        <c:v>4202.5</c:v>
                      </c:pt>
                      <c:pt idx="7511">
                        <c:v>4196.3</c:v>
                      </c:pt>
                      <c:pt idx="7512">
                        <c:v>4199.1000000000004</c:v>
                      </c:pt>
                      <c:pt idx="7513">
                        <c:v>4200.5</c:v>
                      </c:pt>
                      <c:pt idx="7514">
                        <c:v>4216.6000000000004</c:v>
                      </c:pt>
                      <c:pt idx="7515">
                        <c:v>4213.8</c:v>
                      </c:pt>
                      <c:pt idx="7516">
                        <c:v>4200.5</c:v>
                      </c:pt>
                      <c:pt idx="7517">
                        <c:v>4192</c:v>
                      </c:pt>
                      <c:pt idx="7518">
                        <c:v>4200.2</c:v>
                      </c:pt>
                      <c:pt idx="7519">
                        <c:v>4200.8</c:v>
                      </c:pt>
                      <c:pt idx="7520">
                        <c:v>4215</c:v>
                      </c:pt>
                      <c:pt idx="7521">
                        <c:v>4190.3</c:v>
                      </c:pt>
                      <c:pt idx="7522">
                        <c:v>4194</c:v>
                      </c:pt>
                      <c:pt idx="7523">
                        <c:v>4202.8</c:v>
                      </c:pt>
                      <c:pt idx="7524">
                        <c:v>4199.5</c:v>
                      </c:pt>
                      <c:pt idx="7525">
                        <c:v>4208.8999999999996</c:v>
                      </c:pt>
                      <c:pt idx="7526">
                        <c:v>4204.1000000000004</c:v>
                      </c:pt>
                      <c:pt idx="7527">
                        <c:v>4206.3</c:v>
                      </c:pt>
                      <c:pt idx="7528">
                        <c:v>4206.6000000000004</c:v>
                      </c:pt>
                      <c:pt idx="7529">
                        <c:v>4209</c:v>
                      </c:pt>
                      <c:pt idx="7530">
                        <c:v>4208.7</c:v>
                      </c:pt>
                      <c:pt idx="7531">
                        <c:v>4211.7</c:v>
                      </c:pt>
                      <c:pt idx="7532">
                        <c:v>4206.2</c:v>
                      </c:pt>
                      <c:pt idx="7533">
                        <c:v>4208</c:v>
                      </c:pt>
                      <c:pt idx="7534">
                        <c:v>4211.6000000000004</c:v>
                      </c:pt>
                      <c:pt idx="7535">
                        <c:v>4205.8</c:v>
                      </c:pt>
                      <c:pt idx="7536">
                        <c:v>4205</c:v>
                      </c:pt>
                      <c:pt idx="7537">
                        <c:v>4205.7</c:v>
                      </c:pt>
                      <c:pt idx="7538">
                        <c:v>4211.8999999999996</c:v>
                      </c:pt>
                      <c:pt idx="7539">
                        <c:v>4211.1000000000004</c:v>
                      </c:pt>
                      <c:pt idx="7540">
                        <c:v>4208</c:v>
                      </c:pt>
                      <c:pt idx="7541">
                        <c:v>4207.2</c:v>
                      </c:pt>
                      <c:pt idx="7542">
                        <c:v>4212.7</c:v>
                      </c:pt>
                      <c:pt idx="7543">
                        <c:v>4205.2</c:v>
                      </c:pt>
                      <c:pt idx="7544">
                        <c:v>4202.3999999999996</c:v>
                      </c:pt>
                      <c:pt idx="7545">
                        <c:v>4204.5</c:v>
                      </c:pt>
                      <c:pt idx="7546">
                        <c:v>4203.5</c:v>
                      </c:pt>
                      <c:pt idx="7547">
                        <c:v>4213.1000000000004</c:v>
                      </c:pt>
                      <c:pt idx="7548">
                        <c:v>4215.1000000000004</c:v>
                      </c:pt>
                      <c:pt idx="7549">
                        <c:v>4215.8999999999996</c:v>
                      </c:pt>
                      <c:pt idx="7550">
                        <c:v>4209.3999999999996</c:v>
                      </c:pt>
                      <c:pt idx="7551">
                        <c:v>4203.3999999999996</c:v>
                      </c:pt>
                      <c:pt idx="7552">
                        <c:v>4201.8999999999996</c:v>
                      </c:pt>
                      <c:pt idx="7553">
                        <c:v>4210.3999999999996</c:v>
                      </c:pt>
                      <c:pt idx="7554">
                        <c:v>4220.2</c:v>
                      </c:pt>
                      <c:pt idx="7555">
                        <c:v>4213.2</c:v>
                      </c:pt>
                      <c:pt idx="7556">
                        <c:v>4215.2</c:v>
                      </c:pt>
                      <c:pt idx="7557">
                        <c:v>4215.3999999999996</c:v>
                      </c:pt>
                      <c:pt idx="7558">
                        <c:v>4211.3999999999996</c:v>
                      </c:pt>
                      <c:pt idx="7559">
                        <c:v>4213.8999999999996</c:v>
                      </c:pt>
                      <c:pt idx="7560">
                        <c:v>4217.8</c:v>
                      </c:pt>
                      <c:pt idx="7561">
                        <c:v>4216.7</c:v>
                      </c:pt>
                      <c:pt idx="7562">
                        <c:v>4214.3999999999996</c:v>
                      </c:pt>
                      <c:pt idx="7563">
                        <c:v>4217.8</c:v>
                      </c:pt>
                      <c:pt idx="7564">
                        <c:v>4221.5</c:v>
                      </c:pt>
                      <c:pt idx="7565">
                        <c:v>4220</c:v>
                      </c:pt>
                      <c:pt idx="7566">
                        <c:v>4216.1000000000004</c:v>
                      </c:pt>
                      <c:pt idx="7567">
                        <c:v>4212.8</c:v>
                      </c:pt>
                      <c:pt idx="7568">
                        <c:v>4218.1000000000004</c:v>
                      </c:pt>
                      <c:pt idx="7569">
                        <c:v>4215.1000000000004</c:v>
                      </c:pt>
                      <c:pt idx="7570">
                        <c:v>4218.6000000000004</c:v>
                      </c:pt>
                      <c:pt idx="7571">
                        <c:v>4215.2</c:v>
                      </c:pt>
                      <c:pt idx="7572">
                        <c:v>4222.1000000000004</c:v>
                      </c:pt>
                      <c:pt idx="7573">
                        <c:v>4222.5</c:v>
                      </c:pt>
                      <c:pt idx="7574">
                        <c:v>4225.5</c:v>
                      </c:pt>
                      <c:pt idx="7575">
                        <c:v>4226.5</c:v>
                      </c:pt>
                      <c:pt idx="7576">
                        <c:v>4228.3999999999996</c:v>
                      </c:pt>
                      <c:pt idx="7577">
                        <c:v>4221.6000000000004</c:v>
                      </c:pt>
                      <c:pt idx="7578">
                        <c:v>4224.3</c:v>
                      </c:pt>
                      <c:pt idx="7579">
                        <c:v>4229.3999999999996</c:v>
                      </c:pt>
                      <c:pt idx="7580">
                        <c:v>4222.3</c:v>
                      </c:pt>
                      <c:pt idx="7581">
                        <c:v>4231.5</c:v>
                      </c:pt>
                      <c:pt idx="7582">
                        <c:v>4232.7</c:v>
                      </c:pt>
                      <c:pt idx="7583">
                        <c:v>4230.8999999999996</c:v>
                      </c:pt>
                      <c:pt idx="7584">
                        <c:v>4233.5</c:v>
                      </c:pt>
                      <c:pt idx="7585">
                        <c:v>4234.8</c:v>
                      </c:pt>
                      <c:pt idx="7586">
                        <c:v>4232.8</c:v>
                      </c:pt>
                      <c:pt idx="7587">
                        <c:v>4237.1000000000004</c:v>
                      </c:pt>
                      <c:pt idx="7588">
                        <c:v>4237.6000000000004</c:v>
                      </c:pt>
                      <c:pt idx="7589">
                        <c:v>4234.8999999999996</c:v>
                      </c:pt>
                      <c:pt idx="7590">
                        <c:v>4234.6000000000004</c:v>
                      </c:pt>
                      <c:pt idx="7591">
                        <c:v>4237.3</c:v>
                      </c:pt>
                      <c:pt idx="7592">
                        <c:v>4230.3999999999996</c:v>
                      </c:pt>
                      <c:pt idx="7593">
                        <c:v>4234.8</c:v>
                      </c:pt>
                      <c:pt idx="7594">
                        <c:v>4234.8</c:v>
                      </c:pt>
                      <c:pt idx="7595">
                        <c:v>4237.3999999999996</c:v>
                      </c:pt>
                      <c:pt idx="7596">
                        <c:v>4235.8999999999996</c:v>
                      </c:pt>
                      <c:pt idx="7597">
                        <c:v>4236.6000000000004</c:v>
                      </c:pt>
                      <c:pt idx="7598">
                        <c:v>4235.6000000000004</c:v>
                      </c:pt>
                      <c:pt idx="7599">
                        <c:v>4229</c:v>
                      </c:pt>
                      <c:pt idx="7600">
                        <c:v>4230.3</c:v>
                      </c:pt>
                      <c:pt idx="7601">
                        <c:v>4235.7</c:v>
                      </c:pt>
                      <c:pt idx="7602">
                        <c:v>4233.6000000000004</c:v>
                      </c:pt>
                      <c:pt idx="7603">
                        <c:v>4230.8999999999996</c:v>
                      </c:pt>
                      <c:pt idx="7604">
                        <c:v>4239.3</c:v>
                      </c:pt>
                      <c:pt idx="7605">
                        <c:v>4239.8999999999996</c:v>
                      </c:pt>
                      <c:pt idx="7606">
                        <c:v>4238.5</c:v>
                      </c:pt>
                      <c:pt idx="7607">
                        <c:v>4237.6000000000004</c:v>
                      </c:pt>
                      <c:pt idx="7608">
                        <c:v>4234.8999999999996</c:v>
                      </c:pt>
                      <c:pt idx="7609">
                        <c:v>4238.1000000000004</c:v>
                      </c:pt>
                      <c:pt idx="7610">
                        <c:v>4239</c:v>
                      </c:pt>
                      <c:pt idx="7611">
                        <c:v>4240.7</c:v>
                      </c:pt>
                      <c:pt idx="7612">
                        <c:v>4238.8</c:v>
                      </c:pt>
                      <c:pt idx="7613">
                        <c:v>4246.7</c:v>
                      </c:pt>
                      <c:pt idx="7614">
                        <c:v>4237.6000000000004</c:v>
                      </c:pt>
                      <c:pt idx="7615">
                        <c:v>4233</c:v>
                      </c:pt>
                      <c:pt idx="7616">
                        <c:v>4230.7</c:v>
                      </c:pt>
                      <c:pt idx="7617">
                        <c:v>4238.7</c:v>
                      </c:pt>
                      <c:pt idx="7618">
                        <c:v>4235.5</c:v>
                      </c:pt>
                      <c:pt idx="7619">
                        <c:v>4229.8999999999996</c:v>
                      </c:pt>
                      <c:pt idx="7620">
                        <c:v>4218.7</c:v>
                      </c:pt>
                      <c:pt idx="7621">
                        <c:v>4224.6000000000004</c:v>
                      </c:pt>
                      <c:pt idx="7622">
                        <c:v>4223.5</c:v>
                      </c:pt>
                      <c:pt idx="7623">
                        <c:v>4215.1000000000004</c:v>
                      </c:pt>
                      <c:pt idx="7624">
                        <c:v>4218.6000000000004</c:v>
                      </c:pt>
                      <c:pt idx="7625">
                        <c:v>4212.5</c:v>
                      </c:pt>
                      <c:pt idx="7626">
                        <c:v>4216.3999999999996</c:v>
                      </c:pt>
                      <c:pt idx="7627">
                        <c:v>4214.3</c:v>
                      </c:pt>
                      <c:pt idx="7628">
                        <c:v>4204.7</c:v>
                      </c:pt>
                      <c:pt idx="7629">
                        <c:v>4201.8</c:v>
                      </c:pt>
                      <c:pt idx="7630">
                        <c:v>4204.3</c:v>
                      </c:pt>
                      <c:pt idx="7631">
                        <c:v>4206.1000000000004</c:v>
                      </c:pt>
                      <c:pt idx="7632">
                        <c:v>4209</c:v>
                      </c:pt>
                      <c:pt idx="7633">
                        <c:v>4206.2</c:v>
                      </c:pt>
                      <c:pt idx="7634">
                        <c:v>4217.1000000000004</c:v>
                      </c:pt>
                      <c:pt idx="7635">
                        <c:v>4214.1000000000004</c:v>
                      </c:pt>
                      <c:pt idx="7636">
                        <c:v>4214.8</c:v>
                      </c:pt>
                      <c:pt idx="7637">
                        <c:v>4222.8999999999996</c:v>
                      </c:pt>
                      <c:pt idx="7638">
                        <c:v>4226.5</c:v>
                      </c:pt>
                      <c:pt idx="7639">
                        <c:v>4225.3999999999996</c:v>
                      </c:pt>
                      <c:pt idx="7640">
                        <c:v>4225.3999999999996</c:v>
                      </c:pt>
                      <c:pt idx="7641">
                        <c:v>4227.2</c:v>
                      </c:pt>
                      <c:pt idx="7642">
                        <c:v>4227.3999999999996</c:v>
                      </c:pt>
                      <c:pt idx="7643">
                        <c:v>4228.8</c:v>
                      </c:pt>
                      <c:pt idx="7644">
                        <c:v>4227.8</c:v>
                      </c:pt>
                      <c:pt idx="7645">
                        <c:v>4227.6000000000004</c:v>
                      </c:pt>
                      <c:pt idx="7646">
                        <c:v>4231.7</c:v>
                      </c:pt>
                      <c:pt idx="7647">
                        <c:v>4219.5</c:v>
                      </c:pt>
                      <c:pt idx="7648">
                        <c:v>4229.2</c:v>
                      </c:pt>
                      <c:pt idx="7649">
                        <c:v>4229</c:v>
                      </c:pt>
                      <c:pt idx="7650">
                        <c:v>4213.6000000000004</c:v>
                      </c:pt>
                      <c:pt idx="7651">
                        <c:v>4261.6000000000004</c:v>
                      </c:pt>
                      <c:pt idx="7652">
                        <c:v>4230.7</c:v>
                      </c:pt>
                      <c:pt idx="7653">
                        <c:v>4224.1000000000004</c:v>
                      </c:pt>
                      <c:pt idx="7654">
                        <c:v>4238.3</c:v>
                      </c:pt>
                      <c:pt idx="7655">
                        <c:v>4238.7</c:v>
                      </c:pt>
                      <c:pt idx="7656">
                        <c:v>4231.6000000000004</c:v>
                      </c:pt>
                      <c:pt idx="7657">
                        <c:v>4278.3999999999996</c:v>
                      </c:pt>
                      <c:pt idx="7658">
                        <c:v>4238.7</c:v>
                      </c:pt>
                      <c:pt idx="7659">
                        <c:v>4242.1000000000004</c:v>
                      </c:pt>
                      <c:pt idx="7660">
                        <c:v>4238.3</c:v>
                      </c:pt>
                      <c:pt idx="7661">
                        <c:v>4242.8</c:v>
                      </c:pt>
                      <c:pt idx="7662">
                        <c:v>4245.8999999999996</c:v>
                      </c:pt>
                      <c:pt idx="7663">
                        <c:v>4246.2</c:v>
                      </c:pt>
                      <c:pt idx="7664">
                        <c:v>4245</c:v>
                      </c:pt>
                      <c:pt idx="7665">
                        <c:v>4250.5</c:v>
                      </c:pt>
                      <c:pt idx="7666">
                        <c:v>4249.6000000000004</c:v>
                      </c:pt>
                      <c:pt idx="7667">
                        <c:v>4250.2</c:v>
                      </c:pt>
                      <c:pt idx="7668">
                        <c:v>4253.8999999999996</c:v>
                      </c:pt>
                      <c:pt idx="7669">
                        <c:v>4247.3</c:v>
                      </c:pt>
                      <c:pt idx="7670">
                        <c:v>4245.3</c:v>
                      </c:pt>
                      <c:pt idx="7671">
                        <c:v>4243.8</c:v>
                      </c:pt>
                      <c:pt idx="7672">
                        <c:v>4243</c:v>
                      </c:pt>
                      <c:pt idx="7673">
                        <c:v>4248.1000000000004</c:v>
                      </c:pt>
                      <c:pt idx="7674">
                        <c:v>4255.6000000000004</c:v>
                      </c:pt>
                      <c:pt idx="7675">
                        <c:v>4252.8</c:v>
                      </c:pt>
                      <c:pt idx="7676">
                        <c:v>4250.8999999999996</c:v>
                      </c:pt>
                      <c:pt idx="7677">
                        <c:v>4359.2</c:v>
                      </c:pt>
                      <c:pt idx="7678">
                        <c:v>4341.6000000000004</c:v>
                      </c:pt>
                      <c:pt idx="7679">
                        <c:v>4214.3</c:v>
                      </c:pt>
                      <c:pt idx="7680">
                        <c:v>4252.8999999999996</c:v>
                      </c:pt>
                      <c:pt idx="7681">
                        <c:v>4264.5</c:v>
                      </c:pt>
                      <c:pt idx="7682">
                        <c:v>4337.1000000000004</c:v>
                      </c:pt>
                      <c:pt idx="7683">
                        <c:v>4277.1000000000004</c:v>
                      </c:pt>
                      <c:pt idx="7684">
                        <c:v>4375.8</c:v>
                      </c:pt>
                      <c:pt idx="7685">
                        <c:v>4264.1000000000004</c:v>
                      </c:pt>
                      <c:pt idx="7686">
                        <c:v>4262.1000000000004</c:v>
                      </c:pt>
                      <c:pt idx="7687">
                        <c:v>4258.5</c:v>
                      </c:pt>
                      <c:pt idx="7688">
                        <c:v>4266.1000000000004</c:v>
                      </c:pt>
                      <c:pt idx="7689">
                        <c:v>4254.7</c:v>
                      </c:pt>
                      <c:pt idx="7690">
                        <c:v>4251.1000000000004</c:v>
                      </c:pt>
                      <c:pt idx="7691">
                        <c:v>4250</c:v>
                      </c:pt>
                      <c:pt idx="7692">
                        <c:v>4247.3999999999996</c:v>
                      </c:pt>
                      <c:pt idx="7693">
                        <c:v>4254.8999999999996</c:v>
                      </c:pt>
                      <c:pt idx="7694">
                        <c:v>4252.5</c:v>
                      </c:pt>
                      <c:pt idx="7695">
                        <c:v>4244.7</c:v>
                      </c:pt>
                      <c:pt idx="7696">
                        <c:v>4255.1000000000004</c:v>
                      </c:pt>
                      <c:pt idx="7697">
                        <c:v>4259</c:v>
                      </c:pt>
                      <c:pt idx="7698">
                        <c:v>4250.5</c:v>
                      </c:pt>
                      <c:pt idx="7699">
                        <c:v>4246.7</c:v>
                      </c:pt>
                      <c:pt idx="7700">
                        <c:v>4244.6000000000004</c:v>
                      </c:pt>
                      <c:pt idx="7701">
                        <c:v>4238.3999999999996</c:v>
                      </c:pt>
                      <c:pt idx="7702">
                        <c:v>4248</c:v>
                      </c:pt>
                      <c:pt idx="7703">
                        <c:v>4249.2</c:v>
                      </c:pt>
                      <c:pt idx="7704">
                        <c:v>4248.3999999999996</c:v>
                      </c:pt>
                      <c:pt idx="7705">
                        <c:v>4255.3999999999996</c:v>
                      </c:pt>
                      <c:pt idx="7706">
                        <c:v>4251</c:v>
                      </c:pt>
                      <c:pt idx="7707">
                        <c:v>4257.3999999999996</c:v>
                      </c:pt>
                      <c:pt idx="7708">
                        <c:v>4253.1000000000004</c:v>
                      </c:pt>
                      <c:pt idx="7709">
                        <c:v>4251.6000000000004</c:v>
                      </c:pt>
                      <c:pt idx="7710">
                        <c:v>4252.3999999999996</c:v>
                      </c:pt>
                      <c:pt idx="7711">
                        <c:v>4251</c:v>
                      </c:pt>
                      <c:pt idx="7712">
                        <c:v>4256.2</c:v>
                      </c:pt>
                      <c:pt idx="7713">
                        <c:v>4249.3</c:v>
                      </c:pt>
                      <c:pt idx="7714">
                        <c:v>4255</c:v>
                      </c:pt>
                      <c:pt idx="7715">
                        <c:v>4252.5</c:v>
                      </c:pt>
                      <c:pt idx="7716">
                        <c:v>4248.2</c:v>
                      </c:pt>
                      <c:pt idx="7717">
                        <c:v>4253.8999999999996</c:v>
                      </c:pt>
                      <c:pt idx="7718">
                        <c:v>4251.3999999999996</c:v>
                      </c:pt>
                      <c:pt idx="7719">
                        <c:v>4247.2</c:v>
                      </c:pt>
                      <c:pt idx="7720">
                        <c:v>4251.1000000000004</c:v>
                      </c:pt>
                      <c:pt idx="7721">
                        <c:v>4254</c:v>
                      </c:pt>
                      <c:pt idx="7722">
                        <c:v>4255.1000000000004</c:v>
                      </c:pt>
                      <c:pt idx="7723">
                        <c:v>4253.8999999999996</c:v>
                      </c:pt>
                      <c:pt idx="7724">
                        <c:v>4245.2</c:v>
                      </c:pt>
                      <c:pt idx="7725">
                        <c:v>4246.7</c:v>
                      </c:pt>
                      <c:pt idx="7726">
                        <c:v>4245.8999999999996</c:v>
                      </c:pt>
                      <c:pt idx="7727">
                        <c:v>4245.8999999999996</c:v>
                      </c:pt>
                      <c:pt idx="7728">
                        <c:v>4242.1000000000004</c:v>
                      </c:pt>
                      <c:pt idx="7729">
                        <c:v>4237.7</c:v>
                      </c:pt>
                      <c:pt idx="7730">
                        <c:v>4237.2</c:v>
                      </c:pt>
                      <c:pt idx="7731">
                        <c:v>4245.3</c:v>
                      </c:pt>
                      <c:pt idx="7732">
                        <c:v>4235.7</c:v>
                      </c:pt>
                      <c:pt idx="7733">
                        <c:v>4238.1000000000004</c:v>
                      </c:pt>
                      <c:pt idx="7734">
                        <c:v>4240.1000000000004</c:v>
                      </c:pt>
                      <c:pt idx="7735">
                        <c:v>4229.3</c:v>
                      </c:pt>
                      <c:pt idx="7736">
                        <c:v>4228.6000000000004</c:v>
                      </c:pt>
                      <c:pt idx="7737">
                        <c:v>4236.8</c:v>
                      </c:pt>
                      <c:pt idx="7738">
                        <c:v>4231.3999999999996</c:v>
                      </c:pt>
                      <c:pt idx="7739">
                        <c:v>4236.2</c:v>
                      </c:pt>
                      <c:pt idx="7740">
                        <c:v>4237.1000000000004</c:v>
                      </c:pt>
                      <c:pt idx="7741">
                        <c:v>4236.3999999999996</c:v>
                      </c:pt>
                      <c:pt idx="7742">
                        <c:v>4238.2</c:v>
                      </c:pt>
                      <c:pt idx="7743">
                        <c:v>4237.5</c:v>
                      </c:pt>
                      <c:pt idx="7744">
                        <c:v>4236.8</c:v>
                      </c:pt>
                      <c:pt idx="7745">
                        <c:v>4241.3</c:v>
                      </c:pt>
                      <c:pt idx="7746">
                        <c:v>4240.7</c:v>
                      </c:pt>
                      <c:pt idx="7747">
                        <c:v>4242.1000000000004</c:v>
                      </c:pt>
                      <c:pt idx="7748">
                        <c:v>4239.6000000000004</c:v>
                      </c:pt>
                      <c:pt idx="7749">
                        <c:v>4245.8</c:v>
                      </c:pt>
                      <c:pt idx="7750">
                        <c:v>4233.8999999999996</c:v>
                      </c:pt>
                      <c:pt idx="7751">
                        <c:v>4240.8</c:v>
                      </c:pt>
                      <c:pt idx="7752">
                        <c:v>4239.7</c:v>
                      </c:pt>
                      <c:pt idx="7753">
                        <c:v>4233</c:v>
                      </c:pt>
                      <c:pt idx="7754">
                        <c:v>4237.3999999999996</c:v>
                      </c:pt>
                      <c:pt idx="7755">
                        <c:v>4244</c:v>
                      </c:pt>
                      <c:pt idx="7756">
                        <c:v>4243.2</c:v>
                      </c:pt>
                      <c:pt idx="7757">
                        <c:v>4248.2</c:v>
                      </c:pt>
                      <c:pt idx="7758">
                        <c:v>4246.1000000000004</c:v>
                      </c:pt>
                      <c:pt idx="7759">
                        <c:v>4240.6000000000004</c:v>
                      </c:pt>
                      <c:pt idx="7760">
                        <c:v>4230.1000000000004</c:v>
                      </c:pt>
                      <c:pt idx="7761">
                        <c:v>4241.8</c:v>
                      </c:pt>
                      <c:pt idx="7762">
                        <c:v>4233.6000000000004</c:v>
                      </c:pt>
                      <c:pt idx="7763">
                        <c:v>4231.1000000000004</c:v>
                      </c:pt>
                      <c:pt idx="7764">
                        <c:v>4223.8999999999996</c:v>
                      </c:pt>
                      <c:pt idx="7765">
                        <c:v>4239.3999999999996</c:v>
                      </c:pt>
                      <c:pt idx="7766">
                        <c:v>4240.8999999999996</c:v>
                      </c:pt>
                      <c:pt idx="7767">
                        <c:v>4235</c:v>
                      </c:pt>
                      <c:pt idx="7768">
                        <c:v>4239.8999999999996</c:v>
                      </c:pt>
                      <c:pt idx="7769">
                        <c:v>4244</c:v>
                      </c:pt>
                      <c:pt idx="7770">
                        <c:v>4232.8999999999996</c:v>
                      </c:pt>
                      <c:pt idx="7771">
                        <c:v>4237.2</c:v>
                      </c:pt>
                      <c:pt idx="7772">
                        <c:v>4239.2</c:v>
                      </c:pt>
                      <c:pt idx="7773">
                        <c:v>4230.7</c:v>
                      </c:pt>
                      <c:pt idx="7774">
                        <c:v>4240.7</c:v>
                      </c:pt>
                      <c:pt idx="7775">
                        <c:v>4238.8</c:v>
                      </c:pt>
                      <c:pt idx="7776">
                        <c:v>4237.8999999999996</c:v>
                      </c:pt>
                      <c:pt idx="7777">
                        <c:v>4243.8</c:v>
                      </c:pt>
                      <c:pt idx="7778">
                        <c:v>4242.2</c:v>
                      </c:pt>
                      <c:pt idx="7779">
                        <c:v>4243.5</c:v>
                      </c:pt>
                      <c:pt idx="7780">
                        <c:v>4220.2</c:v>
                      </c:pt>
                      <c:pt idx="7781">
                        <c:v>4239.1000000000004</c:v>
                      </c:pt>
                      <c:pt idx="7782">
                        <c:v>4232.3</c:v>
                      </c:pt>
                      <c:pt idx="7783">
                        <c:v>4246.3</c:v>
                      </c:pt>
                      <c:pt idx="7784">
                        <c:v>4230.8</c:v>
                      </c:pt>
                      <c:pt idx="7785">
                        <c:v>4243</c:v>
                      </c:pt>
                      <c:pt idx="7786">
                        <c:v>4238</c:v>
                      </c:pt>
                      <c:pt idx="7787">
                        <c:v>4234.3999999999996</c:v>
                      </c:pt>
                      <c:pt idx="7788">
                        <c:v>4230.5</c:v>
                      </c:pt>
                      <c:pt idx="7789">
                        <c:v>4234.8</c:v>
                      </c:pt>
                      <c:pt idx="7790">
                        <c:v>4229.3999999999996</c:v>
                      </c:pt>
                      <c:pt idx="7791">
                        <c:v>4236.2</c:v>
                      </c:pt>
                      <c:pt idx="7792">
                        <c:v>4234.3</c:v>
                      </c:pt>
                      <c:pt idx="7793">
                        <c:v>4227.7</c:v>
                      </c:pt>
                      <c:pt idx="7794">
                        <c:v>4231.1000000000004</c:v>
                      </c:pt>
                      <c:pt idx="7795">
                        <c:v>4235.6000000000004</c:v>
                      </c:pt>
                      <c:pt idx="7796">
                        <c:v>4224.6000000000004</c:v>
                      </c:pt>
                      <c:pt idx="7797">
                        <c:v>4228.1000000000004</c:v>
                      </c:pt>
                      <c:pt idx="7798">
                        <c:v>4230.6000000000004</c:v>
                      </c:pt>
                      <c:pt idx="7799">
                        <c:v>4228.8</c:v>
                      </c:pt>
                      <c:pt idx="7800">
                        <c:v>4232.3999999999996</c:v>
                      </c:pt>
                      <c:pt idx="7801">
                        <c:v>4228.6000000000004</c:v>
                      </c:pt>
                      <c:pt idx="7802">
                        <c:v>4233.2</c:v>
                      </c:pt>
                      <c:pt idx="7803">
                        <c:v>4230.3999999999996</c:v>
                      </c:pt>
                      <c:pt idx="7804">
                        <c:v>4231.3</c:v>
                      </c:pt>
                      <c:pt idx="7805">
                        <c:v>4235.3</c:v>
                      </c:pt>
                      <c:pt idx="7806">
                        <c:v>4230.1000000000004</c:v>
                      </c:pt>
                      <c:pt idx="7807">
                        <c:v>4231</c:v>
                      </c:pt>
                      <c:pt idx="7808">
                        <c:v>4240.6000000000004</c:v>
                      </c:pt>
                      <c:pt idx="7809">
                        <c:v>4240</c:v>
                      </c:pt>
                      <c:pt idx="7810">
                        <c:v>4239.3999999999996</c:v>
                      </c:pt>
                      <c:pt idx="7811">
                        <c:v>4235.8</c:v>
                      </c:pt>
                      <c:pt idx="7812">
                        <c:v>4236.5</c:v>
                      </c:pt>
                      <c:pt idx="7813">
                        <c:v>4237.1000000000004</c:v>
                      </c:pt>
                      <c:pt idx="7814">
                        <c:v>4241.5</c:v>
                      </c:pt>
                      <c:pt idx="7815">
                        <c:v>4237.1000000000004</c:v>
                      </c:pt>
                      <c:pt idx="7816">
                        <c:v>4247</c:v>
                      </c:pt>
                      <c:pt idx="7817">
                        <c:v>4243.2</c:v>
                      </c:pt>
                      <c:pt idx="7818">
                        <c:v>4247</c:v>
                      </c:pt>
                      <c:pt idx="7819">
                        <c:v>4243.3</c:v>
                      </c:pt>
                      <c:pt idx="7820">
                        <c:v>4232.8</c:v>
                      </c:pt>
                      <c:pt idx="7821">
                        <c:v>4240.1000000000004</c:v>
                      </c:pt>
                      <c:pt idx="7822">
                        <c:v>4233.6000000000004</c:v>
                      </c:pt>
                      <c:pt idx="7823">
                        <c:v>4243.3999999999996</c:v>
                      </c:pt>
                      <c:pt idx="7824">
                        <c:v>4240.7</c:v>
                      </c:pt>
                      <c:pt idx="7825">
                        <c:v>4245.2</c:v>
                      </c:pt>
                      <c:pt idx="7826">
                        <c:v>4237</c:v>
                      </c:pt>
                      <c:pt idx="7827">
                        <c:v>4037.3</c:v>
                      </c:pt>
                      <c:pt idx="7828">
                        <c:v>4396.7</c:v>
                      </c:pt>
                      <c:pt idx="7829">
                        <c:v>4235.6000000000004</c:v>
                      </c:pt>
                      <c:pt idx="7830">
                        <c:v>4264.1000000000004</c:v>
                      </c:pt>
                      <c:pt idx="7831">
                        <c:v>4282.3</c:v>
                      </c:pt>
                      <c:pt idx="7832">
                        <c:v>4247.8999999999996</c:v>
                      </c:pt>
                      <c:pt idx="7833">
                        <c:v>4235.1000000000004</c:v>
                      </c:pt>
                      <c:pt idx="7834">
                        <c:v>4248.3999999999996</c:v>
                      </c:pt>
                      <c:pt idx="7835">
                        <c:v>4242.1000000000004</c:v>
                      </c:pt>
                      <c:pt idx="7836">
                        <c:v>4242.1000000000004</c:v>
                      </c:pt>
                      <c:pt idx="7837">
                        <c:v>4314.8999999999996</c:v>
                      </c:pt>
                      <c:pt idx="7838">
                        <c:v>4246.2</c:v>
                      </c:pt>
                      <c:pt idx="7839">
                        <c:v>4243.5</c:v>
                      </c:pt>
                      <c:pt idx="7840">
                        <c:v>4231</c:v>
                      </c:pt>
                      <c:pt idx="7841">
                        <c:v>4237.7</c:v>
                      </c:pt>
                      <c:pt idx="7842">
                        <c:v>4236.3999999999996</c:v>
                      </c:pt>
                      <c:pt idx="7843">
                        <c:v>4238.6000000000004</c:v>
                      </c:pt>
                      <c:pt idx="7844">
                        <c:v>4246.1000000000004</c:v>
                      </c:pt>
                      <c:pt idx="7845">
                        <c:v>4240.7</c:v>
                      </c:pt>
                      <c:pt idx="7846">
                        <c:v>4244.8</c:v>
                      </c:pt>
                      <c:pt idx="7847">
                        <c:v>4240.5</c:v>
                      </c:pt>
                      <c:pt idx="7848">
                        <c:v>4240.8999999999996</c:v>
                      </c:pt>
                      <c:pt idx="7849">
                        <c:v>4242.1000000000004</c:v>
                      </c:pt>
                      <c:pt idx="7850">
                        <c:v>4235.7</c:v>
                      </c:pt>
                      <c:pt idx="7851">
                        <c:v>4249.6000000000004</c:v>
                      </c:pt>
                      <c:pt idx="7852">
                        <c:v>4251.3999999999996</c:v>
                      </c:pt>
                      <c:pt idx="7853">
                        <c:v>4246.7</c:v>
                      </c:pt>
                      <c:pt idx="7854">
                        <c:v>4245.3999999999996</c:v>
                      </c:pt>
                      <c:pt idx="7855">
                        <c:v>4254.3999999999996</c:v>
                      </c:pt>
                      <c:pt idx="7856">
                        <c:v>4246.8</c:v>
                      </c:pt>
                      <c:pt idx="7857">
                        <c:v>4250.3</c:v>
                      </c:pt>
                      <c:pt idx="7858">
                        <c:v>4248</c:v>
                      </c:pt>
                      <c:pt idx="7859">
                        <c:v>4253.3999999999996</c:v>
                      </c:pt>
                      <c:pt idx="7860">
                        <c:v>4250.1000000000004</c:v>
                      </c:pt>
                      <c:pt idx="7861">
                        <c:v>4248.3</c:v>
                      </c:pt>
                      <c:pt idx="7862">
                        <c:v>4242.1000000000004</c:v>
                      </c:pt>
                      <c:pt idx="7863">
                        <c:v>4243.8999999999996</c:v>
                      </c:pt>
                      <c:pt idx="7864">
                        <c:v>4249.1000000000004</c:v>
                      </c:pt>
                      <c:pt idx="7865">
                        <c:v>4250.8999999999996</c:v>
                      </c:pt>
                      <c:pt idx="7866">
                        <c:v>4242.8999999999996</c:v>
                      </c:pt>
                      <c:pt idx="7867">
                        <c:v>4243.6000000000004</c:v>
                      </c:pt>
                      <c:pt idx="7868">
                        <c:v>4254.5</c:v>
                      </c:pt>
                      <c:pt idx="7869">
                        <c:v>4245.6000000000004</c:v>
                      </c:pt>
                      <c:pt idx="7870">
                        <c:v>4253.5</c:v>
                      </c:pt>
                      <c:pt idx="7871">
                        <c:v>4245.7</c:v>
                      </c:pt>
                      <c:pt idx="7872">
                        <c:v>4230.6000000000004</c:v>
                      </c:pt>
                      <c:pt idx="7873">
                        <c:v>4243.7</c:v>
                      </c:pt>
                      <c:pt idx="7874">
                        <c:v>4248.3999999999996</c:v>
                      </c:pt>
                      <c:pt idx="7875">
                        <c:v>4239.6000000000004</c:v>
                      </c:pt>
                      <c:pt idx="7876">
                        <c:v>4258</c:v>
                      </c:pt>
                      <c:pt idx="7877">
                        <c:v>4234.2</c:v>
                      </c:pt>
                      <c:pt idx="7878">
                        <c:v>4262.8999999999996</c:v>
                      </c:pt>
                      <c:pt idx="7879">
                        <c:v>4237.3999999999996</c:v>
                      </c:pt>
                      <c:pt idx="7880">
                        <c:v>4251.2</c:v>
                      </c:pt>
                      <c:pt idx="7881">
                        <c:v>4236.6000000000004</c:v>
                      </c:pt>
                      <c:pt idx="7882">
                        <c:v>4253.3999999999996</c:v>
                      </c:pt>
                      <c:pt idx="7883">
                        <c:v>4245.8999999999996</c:v>
                      </c:pt>
                      <c:pt idx="7884">
                        <c:v>4244.5</c:v>
                      </c:pt>
                      <c:pt idx="7885">
                        <c:v>4236.3</c:v>
                      </c:pt>
                      <c:pt idx="7886">
                        <c:v>4254.3999999999996</c:v>
                      </c:pt>
                      <c:pt idx="7887">
                        <c:v>4244.7</c:v>
                      </c:pt>
                      <c:pt idx="7888">
                        <c:v>4249.8999999999996</c:v>
                      </c:pt>
                      <c:pt idx="7889">
                        <c:v>4243</c:v>
                      </c:pt>
                      <c:pt idx="7890">
                        <c:v>4262.8</c:v>
                      </c:pt>
                      <c:pt idx="7891">
                        <c:v>4245.3999999999996</c:v>
                      </c:pt>
                      <c:pt idx="7892">
                        <c:v>4248.5</c:v>
                      </c:pt>
                      <c:pt idx="7893">
                        <c:v>4241.8999999999996</c:v>
                      </c:pt>
                      <c:pt idx="7894">
                        <c:v>4254.5</c:v>
                      </c:pt>
                      <c:pt idx="7895">
                        <c:v>4254</c:v>
                      </c:pt>
                      <c:pt idx="7896">
                        <c:v>4254.3999999999996</c:v>
                      </c:pt>
                      <c:pt idx="7897">
                        <c:v>4247.5</c:v>
                      </c:pt>
                      <c:pt idx="7898">
                        <c:v>4259.1000000000004</c:v>
                      </c:pt>
                      <c:pt idx="7899">
                        <c:v>4253.8999999999996</c:v>
                      </c:pt>
                      <c:pt idx="7900">
                        <c:v>4245.3999999999996</c:v>
                      </c:pt>
                      <c:pt idx="7901">
                        <c:v>4237</c:v>
                      </c:pt>
                      <c:pt idx="7902">
                        <c:v>4244.3</c:v>
                      </c:pt>
                      <c:pt idx="7903">
                        <c:v>4251.7</c:v>
                      </c:pt>
                      <c:pt idx="7904">
                        <c:v>4243.8999999999996</c:v>
                      </c:pt>
                      <c:pt idx="7905">
                        <c:v>4248.2</c:v>
                      </c:pt>
                      <c:pt idx="7906">
                        <c:v>4251.6000000000004</c:v>
                      </c:pt>
                      <c:pt idx="7907">
                        <c:v>4242</c:v>
                      </c:pt>
                      <c:pt idx="7908">
                        <c:v>4255.2</c:v>
                      </c:pt>
                      <c:pt idx="7909">
                        <c:v>4251</c:v>
                      </c:pt>
                      <c:pt idx="7910">
                        <c:v>4249.3</c:v>
                      </c:pt>
                      <c:pt idx="7911">
                        <c:v>4241.8</c:v>
                      </c:pt>
                      <c:pt idx="7912">
                        <c:v>4245.7</c:v>
                      </c:pt>
                      <c:pt idx="7913">
                        <c:v>4239.3</c:v>
                      </c:pt>
                      <c:pt idx="7914">
                        <c:v>4244.8</c:v>
                      </c:pt>
                      <c:pt idx="7915">
                        <c:v>4249.3</c:v>
                      </c:pt>
                      <c:pt idx="7916">
                        <c:v>4245.8999999999996</c:v>
                      </c:pt>
                      <c:pt idx="7917">
                        <c:v>4243.3999999999996</c:v>
                      </c:pt>
                      <c:pt idx="7918">
                        <c:v>4246.8</c:v>
                      </c:pt>
                      <c:pt idx="7919">
                        <c:v>4244</c:v>
                      </c:pt>
                      <c:pt idx="7920">
                        <c:v>4250.7</c:v>
                      </c:pt>
                      <c:pt idx="7921">
                        <c:v>4249.8999999999996</c:v>
                      </c:pt>
                      <c:pt idx="7922">
                        <c:v>4247.2</c:v>
                      </c:pt>
                      <c:pt idx="7923">
                        <c:v>4247.8</c:v>
                      </c:pt>
                      <c:pt idx="7924">
                        <c:v>4248.6000000000004</c:v>
                      </c:pt>
                      <c:pt idx="7925">
                        <c:v>4254.6000000000004</c:v>
                      </c:pt>
                      <c:pt idx="7926">
                        <c:v>4253.5</c:v>
                      </c:pt>
                      <c:pt idx="7927">
                        <c:v>4254.5</c:v>
                      </c:pt>
                      <c:pt idx="7928">
                        <c:v>4239.3</c:v>
                      </c:pt>
                      <c:pt idx="7929">
                        <c:v>4253.3</c:v>
                      </c:pt>
                      <c:pt idx="7930">
                        <c:v>4247.3999999999996</c:v>
                      </c:pt>
                      <c:pt idx="7931">
                        <c:v>4244.3</c:v>
                      </c:pt>
                      <c:pt idx="7932">
                        <c:v>4246.1000000000004</c:v>
                      </c:pt>
                      <c:pt idx="7933">
                        <c:v>4242.2</c:v>
                      </c:pt>
                      <c:pt idx="7934">
                        <c:v>4240.1000000000004</c:v>
                      </c:pt>
                      <c:pt idx="7935">
                        <c:v>4247.8</c:v>
                      </c:pt>
                      <c:pt idx="7936">
                        <c:v>4247.1000000000004</c:v>
                      </c:pt>
                      <c:pt idx="7937">
                        <c:v>4241.3</c:v>
                      </c:pt>
                      <c:pt idx="7938">
                        <c:v>4244.7</c:v>
                      </c:pt>
                      <c:pt idx="7939">
                        <c:v>4240.6000000000004</c:v>
                      </c:pt>
                      <c:pt idx="7940">
                        <c:v>4245.3</c:v>
                      </c:pt>
                      <c:pt idx="7941">
                        <c:v>4237.1000000000004</c:v>
                      </c:pt>
                      <c:pt idx="7942">
                        <c:v>4236.3999999999996</c:v>
                      </c:pt>
                      <c:pt idx="7943">
                        <c:v>4234.3999999999996</c:v>
                      </c:pt>
                      <c:pt idx="7944">
                        <c:v>4236.8</c:v>
                      </c:pt>
                      <c:pt idx="7945">
                        <c:v>4241.3</c:v>
                      </c:pt>
                      <c:pt idx="7946">
                        <c:v>4235.5</c:v>
                      </c:pt>
                      <c:pt idx="7947">
                        <c:v>4226.8</c:v>
                      </c:pt>
                      <c:pt idx="7948">
                        <c:v>4230.7</c:v>
                      </c:pt>
                      <c:pt idx="7949">
                        <c:v>4232.1000000000004</c:v>
                      </c:pt>
                      <c:pt idx="7950">
                        <c:v>4236.7</c:v>
                      </c:pt>
                      <c:pt idx="7951">
                        <c:v>4231.2</c:v>
                      </c:pt>
                      <c:pt idx="7952">
                        <c:v>4234</c:v>
                      </c:pt>
                      <c:pt idx="7953">
                        <c:v>4231.3</c:v>
                      </c:pt>
                      <c:pt idx="7954">
                        <c:v>4231.2</c:v>
                      </c:pt>
                      <c:pt idx="7955">
                        <c:v>4235.2</c:v>
                      </c:pt>
                      <c:pt idx="7956">
                        <c:v>4236.3</c:v>
                      </c:pt>
                      <c:pt idx="7957">
                        <c:v>4250.5</c:v>
                      </c:pt>
                      <c:pt idx="7958">
                        <c:v>4241.2</c:v>
                      </c:pt>
                      <c:pt idx="7959">
                        <c:v>4246.3999999999996</c:v>
                      </c:pt>
                      <c:pt idx="7960">
                        <c:v>4238</c:v>
                      </c:pt>
                      <c:pt idx="7961">
                        <c:v>4249.6000000000004</c:v>
                      </c:pt>
                      <c:pt idx="7962">
                        <c:v>4245.6000000000004</c:v>
                      </c:pt>
                      <c:pt idx="7963">
                        <c:v>4251.2</c:v>
                      </c:pt>
                      <c:pt idx="7964">
                        <c:v>4250.3</c:v>
                      </c:pt>
                      <c:pt idx="7965">
                        <c:v>4259.3999999999996</c:v>
                      </c:pt>
                      <c:pt idx="7966">
                        <c:v>4251.8999999999996</c:v>
                      </c:pt>
                      <c:pt idx="7967">
                        <c:v>4262.3999999999996</c:v>
                      </c:pt>
                      <c:pt idx="7968">
                        <c:v>4260.3</c:v>
                      </c:pt>
                      <c:pt idx="7969">
                        <c:v>4262.5</c:v>
                      </c:pt>
                      <c:pt idx="7970">
                        <c:v>4257.8</c:v>
                      </c:pt>
                      <c:pt idx="7971">
                        <c:v>4266.8</c:v>
                      </c:pt>
                      <c:pt idx="7972">
                        <c:v>4254.3999999999996</c:v>
                      </c:pt>
                      <c:pt idx="7973">
                        <c:v>4254</c:v>
                      </c:pt>
                      <c:pt idx="7974">
                        <c:v>4258.8</c:v>
                      </c:pt>
                      <c:pt idx="7975">
                        <c:v>4265.5</c:v>
                      </c:pt>
                      <c:pt idx="7976">
                        <c:v>4259.8999999999996</c:v>
                      </c:pt>
                      <c:pt idx="7977">
                        <c:v>4259</c:v>
                      </c:pt>
                      <c:pt idx="7978">
                        <c:v>4258.5</c:v>
                      </c:pt>
                      <c:pt idx="7979">
                        <c:v>4259.5</c:v>
                      </c:pt>
                      <c:pt idx="7980">
                        <c:v>4259.2</c:v>
                      </c:pt>
                      <c:pt idx="7981">
                        <c:v>4257.5</c:v>
                      </c:pt>
                      <c:pt idx="7982">
                        <c:v>4257.6000000000004</c:v>
                      </c:pt>
                      <c:pt idx="7983">
                        <c:v>4251.6000000000004</c:v>
                      </c:pt>
                      <c:pt idx="7984">
                        <c:v>4247.8999999999996</c:v>
                      </c:pt>
                      <c:pt idx="7985">
                        <c:v>4260</c:v>
                      </c:pt>
                      <c:pt idx="7986">
                        <c:v>4251.7</c:v>
                      </c:pt>
                      <c:pt idx="7987">
                        <c:v>4261.7</c:v>
                      </c:pt>
                      <c:pt idx="7988">
                        <c:v>4252.7</c:v>
                      </c:pt>
                      <c:pt idx="7989">
                        <c:v>4254.1000000000004</c:v>
                      </c:pt>
                      <c:pt idx="7990">
                        <c:v>4258.3</c:v>
                      </c:pt>
                      <c:pt idx="7991">
                        <c:v>4266.3999999999996</c:v>
                      </c:pt>
                      <c:pt idx="7992">
                        <c:v>4266.1000000000004</c:v>
                      </c:pt>
                      <c:pt idx="7993">
                        <c:v>4262.1000000000004</c:v>
                      </c:pt>
                      <c:pt idx="7994">
                        <c:v>4261.6000000000004</c:v>
                      </c:pt>
                      <c:pt idx="7995">
                        <c:v>4271.3</c:v>
                      </c:pt>
                      <c:pt idx="7996">
                        <c:v>4269.3</c:v>
                      </c:pt>
                      <c:pt idx="7997">
                        <c:v>4266.2</c:v>
                      </c:pt>
                      <c:pt idx="7998">
                        <c:v>4268.8999999999996</c:v>
                      </c:pt>
                      <c:pt idx="7999">
                        <c:v>4267.1000000000004</c:v>
                      </c:pt>
                      <c:pt idx="8000">
                        <c:v>4272.2</c:v>
                      </c:pt>
                      <c:pt idx="8001">
                        <c:v>4275.1000000000004</c:v>
                      </c:pt>
                      <c:pt idx="8002">
                        <c:v>4270.6000000000004</c:v>
                      </c:pt>
                      <c:pt idx="8003">
                        <c:v>4267.3</c:v>
                      </c:pt>
                      <c:pt idx="8004">
                        <c:v>4266.5</c:v>
                      </c:pt>
                      <c:pt idx="8005">
                        <c:v>4273.3999999999996</c:v>
                      </c:pt>
                      <c:pt idx="8006">
                        <c:v>4281.2</c:v>
                      </c:pt>
                      <c:pt idx="8007">
                        <c:v>4284.5</c:v>
                      </c:pt>
                      <c:pt idx="8008">
                        <c:v>4277.2</c:v>
                      </c:pt>
                      <c:pt idx="8009">
                        <c:v>4284.6000000000004</c:v>
                      </c:pt>
                      <c:pt idx="8010">
                        <c:v>4277.3</c:v>
                      </c:pt>
                      <c:pt idx="8011">
                        <c:v>4279.5</c:v>
                      </c:pt>
                      <c:pt idx="8012">
                        <c:v>4280.1000000000004</c:v>
                      </c:pt>
                      <c:pt idx="8013">
                        <c:v>4271.8</c:v>
                      </c:pt>
                      <c:pt idx="8014">
                        <c:v>4267.2</c:v>
                      </c:pt>
                      <c:pt idx="8015">
                        <c:v>4274.8999999999996</c:v>
                      </c:pt>
                      <c:pt idx="8016">
                        <c:v>4278.5</c:v>
                      </c:pt>
                      <c:pt idx="8017">
                        <c:v>4274.6000000000004</c:v>
                      </c:pt>
                      <c:pt idx="8018">
                        <c:v>4278</c:v>
                      </c:pt>
                      <c:pt idx="8019">
                        <c:v>4269.8999999999996</c:v>
                      </c:pt>
                      <c:pt idx="8020">
                        <c:v>4271</c:v>
                      </c:pt>
                      <c:pt idx="8021">
                        <c:v>4277.1000000000004</c:v>
                      </c:pt>
                      <c:pt idx="8022">
                        <c:v>4265.5</c:v>
                      </c:pt>
                      <c:pt idx="8023">
                        <c:v>4270</c:v>
                      </c:pt>
                      <c:pt idx="8024">
                        <c:v>4276.3</c:v>
                      </c:pt>
                      <c:pt idx="8025">
                        <c:v>4275.1000000000004</c:v>
                      </c:pt>
                      <c:pt idx="8026">
                        <c:v>4278.7</c:v>
                      </c:pt>
                      <c:pt idx="8027">
                        <c:v>4267.3999999999996</c:v>
                      </c:pt>
                      <c:pt idx="8028">
                        <c:v>4264.3</c:v>
                      </c:pt>
                      <c:pt idx="8029">
                        <c:v>4283.7</c:v>
                      </c:pt>
                      <c:pt idx="8030">
                        <c:v>4269.8</c:v>
                      </c:pt>
                      <c:pt idx="8031">
                        <c:v>4264.3</c:v>
                      </c:pt>
                      <c:pt idx="8032">
                        <c:v>4267</c:v>
                      </c:pt>
                      <c:pt idx="8033">
                        <c:v>4285</c:v>
                      </c:pt>
                      <c:pt idx="8034">
                        <c:v>4276.5</c:v>
                      </c:pt>
                      <c:pt idx="8035">
                        <c:v>4273.2</c:v>
                      </c:pt>
                      <c:pt idx="8036">
                        <c:v>4280.5</c:v>
                      </c:pt>
                      <c:pt idx="8037">
                        <c:v>4273.6000000000004</c:v>
                      </c:pt>
                      <c:pt idx="8038">
                        <c:v>4273.3999999999996</c:v>
                      </c:pt>
                      <c:pt idx="8039">
                        <c:v>4273.2</c:v>
                      </c:pt>
                      <c:pt idx="8040">
                        <c:v>4272.1000000000004</c:v>
                      </c:pt>
                      <c:pt idx="8041">
                        <c:v>4269.3999999999996</c:v>
                      </c:pt>
                      <c:pt idx="8042">
                        <c:v>4271</c:v>
                      </c:pt>
                      <c:pt idx="8043">
                        <c:v>4266.6000000000004</c:v>
                      </c:pt>
                      <c:pt idx="8044">
                        <c:v>4273.5</c:v>
                      </c:pt>
                      <c:pt idx="8045">
                        <c:v>4276.1000000000004</c:v>
                      </c:pt>
                      <c:pt idx="8046">
                        <c:v>4275.3999999999996</c:v>
                      </c:pt>
                      <c:pt idx="8047">
                        <c:v>4274.1000000000004</c:v>
                      </c:pt>
                      <c:pt idx="8048">
                        <c:v>4274.3</c:v>
                      </c:pt>
                      <c:pt idx="8049">
                        <c:v>4270.5</c:v>
                      </c:pt>
                      <c:pt idx="8050">
                        <c:v>4268.5</c:v>
                      </c:pt>
                      <c:pt idx="8051">
                        <c:v>4275.3</c:v>
                      </c:pt>
                      <c:pt idx="8052">
                        <c:v>4278.2</c:v>
                      </c:pt>
                      <c:pt idx="8053">
                        <c:v>4269.1000000000004</c:v>
                      </c:pt>
                      <c:pt idx="8054">
                        <c:v>4269.5</c:v>
                      </c:pt>
                      <c:pt idx="8055">
                        <c:v>4271.8</c:v>
                      </c:pt>
                      <c:pt idx="8056">
                        <c:v>4263.8</c:v>
                      </c:pt>
                      <c:pt idx="8057">
                        <c:v>4275</c:v>
                      </c:pt>
                      <c:pt idx="8058">
                        <c:v>4271.3</c:v>
                      </c:pt>
                      <c:pt idx="8059">
                        <c:v>4266.8</c:v>
                      </c:pt>
                      <c:pt idx="8060">
                        <c:v>4262.6000000000004</c:v>
                      </c:pt>
                      <c:pt idx="8061">
                        <c:v>4260.8999999999996</c:v>
                      </c:pt>
                      <c:pt idx="8062">
                        <c:v>4260.5</c:v>
                      </c:pt>
                      <c:pt idx="8063">
                        <c:v>4261.3999999999996</c:v>
                      </c:pt>
                      <c:pt idx="8064">
                        <c:v>4253.7</c:v>
                      </c:pt>
                      <c:pt idx="8065">
                        <c:v>4255.8999999999996</c:v>
                      </c:pt>
                      <c:pt idx="8066">
                        <c:v>4259.3</c:v>
                      </c:pt>
                      <c:pt idx="8067">
                        <c:v>4250.1000000000004</c:v>
                      </c:pt>
                      <c:pt idx="8068">
                        <c:v>4246.1000000000004</c:v>
                      </c:pt>
                      <c:pt idx="8069">
                        <c:v>4239.5</c:v>
                      </c:pt>
                      <c:pt idx="8070">
                        <c:v>4238.3999999999996</c:v>
                      </c:pt>
                      <c:pt idx="8071">
                        <c:v>4239.5</c:v>
                      </c:pt>
                      <c:pt idx="8072">
                        <c:v>4232.8999999999996</c:v>
                      </c:pt>
                      <c:pt idx="8073">
                        <c:v>4236.3</c:v>
                      </c:pt>
                      <c:pt idx="8074">
                        <c:v>4229</c:v>
                      </c:pt>
                      <c:pt idx="8075">
                        <c:v>4240.3</c:v>
                      </c:pt>
                      <c:pt idx="8076">
                        <c:v>4237.6000000000004</c:v>
                      </c:pt>
                      <c:pt idx="8077">
                        <c:v>4239.1000000000004</c:v>
                      </c:pt>
                      <c:pt idx="8078">
                        <c:v>4223.7</c:v>
                      </c:pt>
                      <c:pt idx="8079">
                        <c:v>4229.2</c:v>
                      </c:pt>
                      <c:pt idx="8080">
                        <c:v>4235</c:v>
                      </c:pt>
                      <c:pt idx="8081">
                        <c:v>4229.2</c:v>
                      </c:pt>
                      <c:pt idx="8082">
                        <c:v>4226.7</c:v>
                      </c:pt>
                      <c:pt idx="8083">
                        <c:v>4221.8</c:v>
                      </c:pt>
                      <c:pt idx="8084">
                        <c:v>4215.3999999999996</c:v>
                      </c:pt>
                      <c:pt idx="8085">
                        <c:v>4228.8999999999996</c:v>
                      </c:pt>
                      <c:pt idx="8086">
                        <c:v>4217</c:v>
                      </c:pt>
                      <c:pt idx="8087">
                        <c:v>4215.2</c:v>
                      </c:pt>
                      <c:pt idx="8088">
                        <c:v>4212.7</c:v>
                      </c:pt>
                      <c:pt idx="8089">
                        <c:v>4217.5</c:v>
                      </c:pt>
                      <c:pt idx="8090">
                        <c:v>4209.3999999999996</c:v>
                      </c:pt>
                      <c:pt idx="8091">
                        <c:v>4209.5</c:v>
                      </c:pt>
                      <c:pt idx="8092">
                        <c:v>4207.5</c:v>
                      </c:pt>
                      <c:pt idx="8093">
                        <c:v>4214</c:v>
                      </c:pt>
                      <c:pt idx="8094">
                        <c:v>4212.7</c:v>
                      </c:pt>
                      <c:pt idx="8095">
                        <c:v>4213.8999999999996</c:v>
                      </c:pt>
                      <c:pt idx="8096">
                        <c:v>4216</c:v>
                      </c:pt>
                      <c:pt idx="8097">
                        <c:v>4222.8</c:v>
                      </c:pt>
                      <c:pt idx="8098">
                        <c:v>4217.7</c:v>
                      </c:pt>
                      <c:pt idx="8099">
                        <c:v>4211.3</c:v>
                      </c:pt>
                      <c:pt idx="8100">
                        <c:v>4216.8</c:v>
                      </c:pt>
                      <c:pt idx="8101">
                        <c:v>4213.8999999999996</c:v>
                      </c:pt>
                      <c:pt idx="8102">
                        <c:v>4220.2</c:v>
                      </c:pt>
                      <c:pt idx="8103">
                        <c:v>4220.2</c:v>
                      </c:pt>
                      <c:pt idx="8104">
                        <c:v>4217.3999999999996</c:v>
                      </c:pt>
                      <c:pt idx="8105">
                        <c:v>4229.8</c:v>
                      </c:pt>
                      <c:pt idx="8106">
                        <c:v>4233.8</c:v>
                      </c:pt>
                      <c:pt idx="8107">
                        <c:v>4231.6000000000004</c:v>
                      </c:pt>
                      <c:pt idx="8108">
                        <c:v>4237.8</c:v>
                      </c:pt>
                      <c:pt idx="8109">
                        <c:v>4233.5</c:v>
                      </c:pt>
                      <c:pt idx="8110">
                        <c:v>4237.3999999999996</c:v>
                      </c:pt>
                      <c:pt idx="8111">
                        <c:v>4235.2</c:v>
                      </c:pt>
                      <c:pt idx="8112">
                        <c:v>4229.8</c:v>
                      </c:pt>
                      <c:pt idx="8113">
                        <c:v>4234.8</c:v>
                      </c:pt>
                      <c:pt idx="8114">
                        <c:v>4237.8</c:v>
                      </c:pt>
                      <c:pt idx="8115">
                        <c:v>4233.6000000000004</c:v>
                      </c:pt>
                      <c:pt idx="8116">
                        <c:v>4242.5</c:v>
                      </c:pt>
                      <c:pt idx="8117">
                        <c:v>4235.5</c:v>
                      </c:pt>
                      <c:pt idx="8118">
                        <c:v>4234.1000000000004</c:v>
                      </c:pt>
                      <c:pt idx="8119">
                        <c:v>4242.3999999999996</c:v>
                      </c:pt>
                      <c:pt idx="8120">
                        <c:v>4234.3</c:v>
                      </c:pt>
                      <c:pt idx="8121">
                        <c:v>4233.8999999999996</c:v>
                      </c:pt>
                      <c:pt idx="8122">
                        <c:v>4236.1000000000004</c:v>
                      </c:pt>
                      <c:pt idx="8123">
                        <c:v>4237.1000000000004</c:v>
                      </c:pt>
                      <c:pt idx="8124">
                        <c:v>4230.1000000000004</c:v>
                      </c:pt>
                      <c:pt idx="8125">
                        <c:v>4240.5</c:v>
                      </c:pt>
                      <c:pt idx="8126">
                        <c:v>4237.8</c:v>
                      </c:pt>
                      <c:pt idx="8127">
                        <c:v>4231.7</c:v>
                      </c:pt>
                      <c:pt idx="8128">
                        <c:v>4233.2</c:v>
                      </c:pt>
                      <c:pt idx="8129">
                        <c:v>4230.5</c:v>
                      </c:pt>
                      <c:pt idx="8130">
                        <c:v>4238.5</c:v>
                      </c:pt>
                      <c:pt idx="8131">
                        <c:v>4240.3999999999996</c:v>
                      </c:pt>
                      <c:pt idx="8132">
                        <c:v>4232.8</c:v>
                      </c:pt>
                      <c:pt idx="8133">
                        <c:v>4238</c:v>
                      </c:pt>
                      <c:pt idx="8134">
                        <c:v>4236.6000000000004</c:v>
                      </c:pt>
                      <c:pt idx="8135">
                        <c:v>4231.8999999999996</c:v>
                      </c:pt>
                      <c:pt idx="8136">
                        <c:v>4239.1000000000004</c:v>
                      </c:pt>
                      <c:pt idx="8137">
                        <c:v>4237.8999999999996</c:v>
                      </c:pt>
                      <c:pt idx="8138">
                        <c:v>4239.3</c:v>
                      </c:pt>
                      <c:pt idx="8139">
                        <c:v>4237.7</c:v>
                      </c:pt>
                      <c:pt idx="8140">
                        <c:v>4234</c:v>
                      </c:pt>
                      <c:pt idx="8141">
                        <c:v>4229.3999999999996</c:v>
                      </c:pt>
                      <c:pt idx="8142">
                        <c:v>4238</c:v>
                      </c:pt>
                      <c:pt idx="8143">
                        <c:v>4229.1000000000004</c:v>
                      </c:pt>
                      <c:pt idx="8144">
                        <c:v>4235.6000000000004</c:v>
                      </c:pt>
                      <c:pt idx="8145">
                        <c:v>4242.3</c:v>
                      </c:pt>
                      <c:pt idx="8146">
                        <c:v>4236.7</c:v>
                      </c:pt>
                      <c:pt idx="8147">
                        <c:v>4230.3999999999996</c:v>
                      </c:pt>
                      <c:pt idx="8148">
                        <c:v>4235.3999999999996</c:v>
                      </c:pt>
                      <c:pt idx="8149">
                        <c:v>4234.6000000000004</c:v>
                      </c:pt>
                      <c:pt idx="8150">
                        <c:v>4229.3</c:v>
                      </c:pt>
                      <c:pt idx="8151">
                        <c:v>4234.8999999999996</c:v>
                      </c:pt>
                      <c:pt idx="8152">
                        <c:v>4226.1000000000004</c:v>
                      </c:pt>
                      <c:pt idx="8153">
                        <c:v>4243.8</c:v>
                      </c:pt>
                      <c:pt idx="8154">
                        <c:v>4230.1000000000004</c:v>
                      </c:pt>
                      <c:pt idx="8155">
                        <c:v>4232.8999999999996</c:v>
                      </c:pt>
                      <c:pt idx="8156">
                        <c:v>4240.1000000000004</c:v>
                      </c:pt>
                      <c:pt idx="8157">
                        <c:v>4246.3</c:v>
                      </c:pt>
                      <c:pt idx="8158">
                        <c:v>4242.3</c:v>
                      </c:pt>
                      <c:pt idx="8159">
                        <c:v>4241.6000000000004</c:v>
                      </c:pt>
                      <c:pt idx="8160">
                        <c:v>4240.8999999999996</c:v>
                      </c:pt>
                      <c:pt idx="8161">
                        <c:v>4240.3999999999996</c:v>
                      </c:pt>
                      <c:pt idx="8162">
                        <c:v>4239.8999999999996</c:v>
                      </c:pt>
                      <c:pt idx="8163">
                        <c:v>4228.1000000000004</c:v>
                      </c:pt>
                      <c:pt idx="8164">
                        <c:v>4267</c:v>
                      </c:pt>
                      <c:pt idx="8165">
                        <c:v>4243.3999999999996</c:v>
                      </c:pt>
                      <c:pt idx="8166">
                        <c:v>4246.3</c:v>
                      </c:pt>
                      <c:pt idx="8167">
                        <c:v>4248</c:v>
                      </c:pt>
                      <c:pt idx="8168">
                        <c:v>4239.2</c:v>
                      </c:pt>
                      <c:pt idx="8169">
                        <c:v>4237.3999999999996</c:v>
                      </c:pt>
                      <c:pt idx="8170">
                        <c:v>4238.3999999999996</c:v>
                      </c:pt>
                      <c:pt idx="8171">
                        <c:v>4234.2</c:v>
                      </c:pt>
                      <c:pt idx="8172">
                        <c:v>4234.5</c:v>
                      </c:pt>
                      <c:pt idx="8173">
                        <c:v>4236.3999999999996</c:v>
                      </c:pt>
                      <c:pt idx="8174">
                        <c:v>4226.6000000000004</c:v>
                      </c:pt>
                      <c:pt idx="8175">
                        <c:v>4230.1000000000004</c:v>
                      </c:pt>
                      <c:pt idx="8176">
                        <c:v>4232.3999999999996</c:v>
                      </c:pt>
                      <c:pt idx="8177">
                        <c:v>4224.8999999999996</c:v>
                      </c:pt>
                      <c:pt idx="8178">
                        <c:v>4223.2</c:v>
                      </c:pt>
                      <c:pt idx="8179">
                        <c:v>4221.3</c:v>
                      </c:pt>
                      <c:pt idx="8180">
                        <c:v>4222.3999999999996</c:v>
                      </c:pt>
                      <c:pt idx="8181">
                        <c:v>4219.6000000000004</c:v>
                      </c:pt>
                      <c:pt idx="8182">
                        <c:v>4224.6000000000004</c:v>
                      </c:pt>
                      <c:pt idx="8183">
                        <c:v>4218.6000000000004</c:v>
                      </c:pt>
                      <c:pt idx="8184">
                        <c:v>4232</c:v>
                      </c:pt>
                      <c:pt idx="8185">
                        <c:v>4224.5</c:v>
                      </c:pt>
                      <c:pt idx="8186">
                        <c:v>4231.2</c:v>
                      </c:pt>
                      <c:pt idx="8187">
                        <c:v>4226.7</c:v>
                      </c:pt>
                      <c:pt idx="8188">
                        <c:v>4222.8999999999996</c:v>
                      </c:pt>
                      <c:pt idx="8189">
                        <c:v>4225.5</c:v>
                      </c:pt>
                      <c:pt idx="8190">
                        <c:v>4231.1000000000004</c:v>
                      </c:pt>
                      <c:pt idx="8191">
                        <c:v>4224.7</c:v>
                      </c:pt>
                      <c:pt idx="8192">
                        <c:v>4227.8</c:v>
                      </c:pt>
                      <c:pt idx="8193">
                        <c:v>4224.5</c:v>
                      </c:pt>
                      <c:pt idx="8194">
                        <c:v>4232.8999999999996</c:v>
                      </c:pt>
                      <c:pt idx="8195">
                        <c:v>4227.1000000000004</c:v>
                      </c:pt>
                      <c:pt idx="8196">
                        <c:v>4240.2</c:v>
                      </c:pt>
                      <c:pt idx="8197">
                        <c:v>4229.3999999999996</c:v>
                      </c:pt>
                      <c:pt idx="8198">
                        <c:v>4234.3</c:v>
                      </c:pt>
                      <c:pt idx="8199">
                        <c:v>4229.6000000000004</c:v>
                      </c:pt>
                      <c:pt idx="8200">
                        <c:v>4237.8</c:v>
                      </c:pt>
                      <c:pt idx="8201">
                        <c:v>4234.7</c:v>
                      </c:pt>
                      <c:pt idx="8202">
                        <c:v>4241.8</c:v>
                      </c:pt>
                      <c:pt idx="8203">
                        <c:v>4241.8999999999996</c:v>
                      </c:pt>
                      <c:pt idx="8204">
                        <c:v>4230.5</c:v>
                      </c:pt>
                      <c:pt idx="8205">
                        <c:v>4229.3999999999996</c:v>
                      </c:pt>
                      <c:pt idx="8206">
                        <c:v>4231</c:v>
                      </c:pt>
                      <c:pt idx="8207">
                        <c:v>4237.3</c:v>
                      </c:pt>
                      <c:pt idx="8208">
                        <c:v>4243.5</c:v>
                      </c:pt>
                      <c:pt idx="8209">
                        <c:v>4231.8</c:v>
                      </c:pt>
                      <c:pt idx="8210">
                        <c:v>4227.6000000000004</c:v>
                      </c:pt>
                      <c:pt idx="8211">
                        <c:v>4233.8</c:v>
                      </c:pt>
                      <c:pt idx="8212">
                        <c:v>4223.8</c:v>
                      </c:pt>
                      <c:pt idx="8213">
                        <c:v>4244.3999999999996</c:v>
                      </c:pt>
                      <c:pt idx="8214">
                        <c:v>4226.3999999999996</c:v>
                      </c:pt>
                      <c:pt idx="8215">
                        <c:v>4223.2</c:v>
                      </c:pt>
                      <c:pt idx="8216">
                        <c:v>4236.5</c:v>
                      </c:pt>
                      <c:pt idx="8217">
                        <c:v>4241</c:v>
                      </c:pt>
                      <c:pt idx="8218">
                        <c:v>4221.3</c:v>
                      </c:pt>
                      <c:pt idx="8219">
                        <c:v>4229.8999999999996</c:v>
                      </c:pt>
                      <c:pt idx="8220">
                        <c:v>4239.5</c:v>
                      </c:pt>
                      <c:pt idx="8221">
                        <c:v>4218</c:v>
                      </c:pt>
                      <c:pt idx="8222">
                        <c:v>4226.7</c:v>
                      </c:pt>
                      <c:pt idx="8223">
                        <c:v>4249</c:v>
                      </c:pt>
                      <c:pt idx="8224">
                        <c:v>4227.1000000000004</c:v>
                      </c:pt>
                      <c:pt idx="8225">
                        <c:v>4237.8</c:v>
                      </c:pt>
                      <c:pt idx="8226">
                        <c:v>4239.8999999999996</c:v>
                      </c:pt>
                      <c:pt idx="8227">
                        <c:v>4235</c:v>
                      </c:pt>
                      <c:pt idx="8228">
                        <c:v>4234.8999999999996</c:v>
                      </c:pt>
                      <c:pt idx="8229">
                        <c:v>4229.7</c:v>
                      </c:pt>
                      <c:pt idx="8230">
                        <c:v>4229</c:v>
                      </c:pt>
                      <c:pt idx="8231">
                        <c:v>4237.1000000000004</c:v>
                      </c:pt>
                      <c:pt idx="8232">
                        <c:v>4233.3</c:v>
                      </c:pt>
                      <c:pt idx="8233">
                        <c:v>4229.7</c:v>
                      </c:pt>
                      <c:pt idx="8234">
                        <c:v>4215.7</c:v>
                      </c:pt>
                      <c:pt idx="8235">
                        <c:v>4223.7</c:v>
                      </c:pt>
                      <c:pt idx="8236">
                        <c:v>4243.3999999999996</c:v>
                      </c:pt>
                      <c:pt idx="8237">
                        <c:v>4232.2</c:v>
                      </c:pt>
                      <c:pt idx="8238">
                        <c:v>4236.5</c:v>
                      </c:pt>
                      <c:pt idx="8239">
                        <c:v>4244.1000000000004</c:v>
                      </c:pt>
                      <c:pt idx="8240">
                        <c:v>4222.5</c:v>
                      </c:pt>
                      <c:pt idx="8241">
                        <c:v>4240.8999999999996</c:v>
                      </c:pt>
                      <c:pt idx="8242">
                        <c:v>4237.3</c:v>
                      </c:pt>
                      <c:pt idx="8243">
                        <c:v>4230.8999999999996</c:v>
                      </c:pt>
                      <c:pt idx="8244">
                        <c:v>4223.3999999999996</c:v>
                      </c:pt>
                      <c:pt idx="8245">
                        <c:v>4230.7</c:v>
                      </c:pt>
                      <c:pt idx="8246">
                        <c:v>4243.3999999999996</c:v>
                      </c:pt>
                      <c:pt idx="8247">
                        <c:v>4240.3</c:v>
                      </c:pt>
                      <c:pt idx="8248">
                        <c:v>4225.3</c:v>
                      </c:pt>
                      <c:pt idx="8249">
                        <c:v>4225.8</c:v>
                      </c:pt>
                      <c:pt idx="8250">
                        <c:v>4219.3</c:v>
                      </c:pt>
                      <c:pt idx="8251">
                        <c:v>4221.3</c:v>
                      </c:pt>
                      <c:pt idx="8252">
                        <c:v>4215.1000000000004</c:v>
                      </c:pt>
                      <c:pt idx="8253">
                        <c:v>4210.7</c:v>
                      </c:pt>
                      <c:pt idx="8254">
                        <c:v>4207.3</c:v>
                      </c:pt>
                      <c:pt idx="8255">
                        <c:v>4215.6000000000004</c:v>
                      </c:pt>
                      <c:pt idx="8256">
                        <c:v>4220.6000000000004</c:v>
                      </c:pt>
                      <c:pt idx="8257">
                        <c:v>4221.2</c:v>
                      </c:pt>
                      <c:pt idx="8258">
                        <c:v>4203.7</c:v>
                      </c:pt>
                      <c:pt idx="8259">
                        <c:v>4214.8</c:v>
                      </c:pt>
                      <c:pt idx="8260">
                        <c:v>4222.2</c:v>
                      </c:pt>
                      <c:pt idx="8261">
                        <c:v>4217.7</c:v>
                      </c:pt>
                      <c:pt idx="8262">
                        <c:v>4209.5</c:v>
                      </c:pt>
                      <c:pt idx="8263">
                        <c:v>4200.3999999999996</c:v>
                      </c:pt>
                      <c:pt idx="8264">
                        <c:v>4205</c:v>
                      </c:pt>
                      <c:pt idx="8265">
                        <c:v>4202.3999999999996</c:v>
                      </c:pt>
                      <c:pt idx="8266">
                        <c:v>4217.8</c:v>
                      </c:pt>
                      <c:pt idx="8267">
                        <c:v>4204.2</c:v>
                      </c:pt>
                      <c:pt idx="8268">
                        <c:v>4209.8999999999996</c:v>
                      </c:pt>
                      <c:pt idx="8269">
                        <c:v>4196</c:v>
                      </c:pt>
                      <c:pt idx="8270">
                        <c:v>4213.3999999999996</c:v>
                      </c:pt>
                      <c:pt idx="8271">
                        <c:v>4210.3999999999996</c:v>
                      </c:pt>
                      <c:pt idx="8272">
                        <c:v>4217.6000000000004</c:v>
                      </c:pt>
                      <c:pt idx="8273">
                        <c:v>4196.3999999999996</c:v>
                      </c:pt>
                      <c:pt idx="8274">
                        <c:v>4202.6000000000004</c:v>
                      </c:pt>
                      <c:pt idx="8275">
                        <c:v>4199.7</c:v>
                      </c:pt>
                      <c:pt idx="8276">
                        <c:v>4201.8</c:v>
                      </c:pt>
                      <c:pt idx="8277">
                        <c:v>4207.2</c:v>
                      </c:pt>
                      <c:pt idx="8278">
                        <c:v>4206.8999999999996</c:v>
                      </c:pt>
                      <c:pt idx="8279">
                        <c:v>4201.3999999999996</c:v>
                      </c:pt>
                      <c:pt idx="8280">
                        <c:v>4207.8999999999996</c:v>
                      </c:pt>
                      <c:pt idx="8281">
                        <c:v>4208.8</c:v>
                      </c:pt>
                      <c:pt idx="8282">
                        <c:v>4207.3999999999996</c:v>
                      </c:pt>
                      <c:pt idx="8283">
                        <c:v>4208.5</c:v>
                      </c:pt>
                      <c:pt idx="8284">
                        <c:v>4207.7</c:v>
                      </c:pt>
                      <c:pt idx="8285">
                        <c:v>4200</c:v>
                      </c:pt>
                      <c:pt idx="8286">
                        <c:v>4207.5</c:v>
                      </c:pt>
                      <c:pt idx="8287">
                        <c:v>4209.6000000000004</c:v>
                      </c:pt>
                      <c:pt idx="8288">
                        <c:v>4207.3</c:v>
                      </c:pt>
                      <c:pt idx="8289">
                        <c:v>4204.3</c:v>
                      </c:pt>
                      <c:pt idx="8290">
                        <c:v>4206.3</c:v>
                      </c:pt>
                      <c:pt idx="8291">
                        <c:v>4209.3</c:v>
                      </c:pt>
                      <c:pt idx="8292">
                        <c:v>4205</c:v>
                      </c:pt>
                      <c:pt idx="8293">
                        <c:v>4205</c:v>
                      </c:pt>
                      <c:pt idx="8294">
                        <c:v>4198.1000000000004</c:v>
                      </c:pt>
                      <c:pt idx="8295">
                        <c:v>4204.7</c:v>
                      </c:pt>
                      <c:pt idx="8296">
                        <c:v>4206.3</c:v>
                      </c:pt>
                      <c:pt idx="8297">
                        <c:v>4201.5</c:v>
                      </c:pt>
                      <c:pt idx="8298">
                        <c:v>4204.1000000000004</c:v>
                      </c:pt>
                      <c:pt idx="8299">
                        <c:v>4195.7</c:v>
                      </c:pt>
                      <c:pt idx="8300">
                        <c:v>4198</c:v>
                      </c:pt>
                      <c:pt idx="8301">
                        <c:v>4200.1000000000004</c:v>
                      </c:pt>
                      <c:pt idx="8302">
                        <c:v>4202.3999999999996</c:v>
                      </c:pt>
                      <c:pt idx="8303">
                        <c:v>4205.3999999999996</c:v>
                      </c:pt>
                      <c:pt idx="8304">
                        <c:v>4195.8999999999996</c:v>
                      </c:pt>
                      <c:pt idx="8305">
                        <c:v>4200.8</c:v>
                      </c:pt>
                      <c:pt idx="8306">
                        <c:v>4198.8999999999996</c:v>
                      </c:pt>
                      <c:pt idx="8307">
                        <c:v>4203.8999999999996</c:v>
                      </c:pt>
                      <c:pt idx="8308">
                        <c:v>4207.3999999999996</c:v>
                      </c:pt>
                      <c:pt idx="8309">
                        <c:v>4219.7</c:v>
                      </c:pt>
                      <c:pt idx="8310">
                        <c:v>4216.6000000000004</c:v>
                      </c:pt>
                      <c:pt idx="8311">
                        <c:v>4208.7</c:v>
                      </c:pt>
                      <c:pt idx="8312">
                        <c:v>4196.5</c:v>
                      </c:pt>
                      <c:pt idx="8313">
                        <c:v>4207.7</c:v>
                      </c:pt>
                      <c:pt idx="8314">
                        <c:v>4209.7</c:v>
                      </c:pt>
                      <c:pt idx="8315">
                        <c:v>4217.8999999999996</c:v>
                      </c:pt>
                      <c:pt idx="8316">
                        <c:v>4227.6000000000004</c:v>
                      </c:pt>
                      <c:pt idx="8317">
                        <c:v>4204.6000000000004</c:v>
                      </c:pt>
                      <c:pt idx="8318">
                        <c:v>4214.3</c:v>
                      </c:pt>
                      <c:pt idx="8319">
                        <c:v>4207.7</c:v>
                      </c:pt>
                      <c:pt idx="8320">
                        <c:v>4202.8999999999996</c:v>
                      </c:pt>
                      <c:pt idx="8321">
                        <c:v>4214</c:v>
                      </c:pt>
                      <c:pt idx="8322">
                        <c:v>4224.6000000000004</c:v>
                      </c:pt>
                      <c:pt idx="8323">
                        <c:v>4223.7</c:v>
                      </c:pt>
                      <c:pt idx="8324">
                        <c:v>4223.3999999999996</c:v>
                      </c:pt>
                      <c:pt idx="8325">
                        <c:v>4206.8999999999996</c:v>
                      </c:pt>
                      <c:pt idx="8326">
                        <c:v>4225.3999999999996</c:v>
                      </c:pt>
                      <c:pt idx="8327">
                        <c:v>4207.7</c:v>
                      </c:pt>
                      <c:pt idx="8328">
                        <c:v>4211.6000000000004</c:v>
                      </c:pt>
                      <c:pt idx="8329">
                        <c:v>4208.3999999999996</c:v>
                      </c:pt>
                      <c:pt idx="8330">
                        <c:v>4210.5</c:v>
                      </c:pt>
                      <c:pt idx="8331">
                        <c:v>4210.5</c:v>
                      </c:pt>
                      <c:pt idx="8332">
                        <c:v>4200.1000000000004</c:v>
                      </c:pt>
                      <c:pt idx="8333">
                        <c:v>4217.2</c:v>
                      </c:pt>
                      <c:pt idx="8334">
                        <c:v>4225.6000000000004</c:v>
                      </c:pt>
                      <c:pt idx="8335">
                        <c:v>4203.6000000000004</c:v>
                      </c:pt>
                      <c:pt idx="8336">
                        <c:v>4237.6000000000004</c:v>
                      </c:pt>
                      <c:pt idx="8337">
                        <c:v>4220.5</c:v>
                      </c:pt>
                      <c:pt idx="8338">
                        <c:v>4207.3999999999996</c:v>
                      </c:pt>
                      <c:pt idx="8339">
                        <c:v>4220.8999999999996</c:v>
                      </c:pt>
                      <c:pt idx="8340">
                        <c:v>4219</c:v>
                      </c:pt>
                      <c:pt idx="8341">
                        <c:v>4224.3999999999996</c:v>
                      </c:pt>
                      <c:pt idx="8342">
                        <c:v>4229.8999999999996</c:v>
                      </c:pt>
                      <c:pt idx="8343">
                        <c:v>4220.8</c:v>
                      </c:pt>
                      <c:pt idx="8344">
                        <c:v>4216.5</c:v>
                      </c:pt>
                      <c:pt idx="8345">
                        <c:v>4201.3999999999996</c:v>
                      </c:pt>
                      <c:pt idx="8346">
                        <c:v>4218.5</c:v>
                      </c:pt>
                      <c:pt idx="8347">
                        <c:v>4200.8</c:v>
                      </c:pt>
                      <c:pt idx="8348">
                        <c:v>4226.1000000000004</c:v>
                      </c:pt>
                      <c:pt idx="8349">
                        <c:v>4199.3999999999996</c:v>
                      </c:pt>
                      <c:pt idx="8350">
                        <c:v>4205.2</c:v>
                      </c:pt>
                      <c:pt idx="8351">
                        <c:v>4208.5</c:v>
                      </c:pt>
                      <c:pt idx="8352">
                        <c:v>4223.2</c:v>
                      </c:pt>
                      <c:pt idx="8353">
                        <c:v>4223.3999999999996</c:v>
                      </c:pt>
                      <c:pt idx="8354">
                        <c:v>4209.6000000000004</c:v>
                      </c:pt>
                      <c:pt idx="8355">
                        <c:v>4215.6000000000004</c:v>
                      </c:pt>
                      <c:pt idx="8356">
                        <c:v>4218.8</c:v>
                      </c:pt>
                      <c:pt idx="8357">
                        <c:v>4208.6000000000004</c:v>
                      </c:pt>
                      <c:pt idx="8358">
                        <c:v>4217.5</c:v>
                      </c:pt>
                      <c:pt idx="8359">
                        <c:v>4228.7</c:v>
                      </c:pt>
                      <c:pt idx="8360">
                        <c:v>4224.8</c:v>
                      </c:pt>
                      <c:pt idx="8361">
                        <c:v>4212.8999999999996</c:v>
                      </c:pt>
                      <c:pt idx="8362">
                        <c:v>4218.8999999999996</c:v>
                      </c:pt>
                      <c:pt idx="8363">
                        <c:v>4218.6000000000004</c:v>
                      </c:pt>
                      <c:pt idx="8364">
                        <c:v>4230</c:v>
                      </c:pt>
                      <c:pt idx="8365">
                        <c:v>4231.1000000000004</c:v>
                      </c:pt>
                      <c:pt idx="8366">
                        <c:v>4221.5</c:v>
                      </c:pt>
                      <c:pt idx="8367">
                        <c:v>4216.3999999999996</c:v>
                      </c:pt>
                      <c:pt idx="8368">
                        <c:v>4226.1000000000004</c:v>
                      </c:pt>
                      <c:pt idx="8369">
                        <c:v>4219.6000000000004</c:v>
                      </c:pt>
                      <c:pt idx="8370">
                        <c:v>4215.7</c:v>
                      </c:pt>
                      <c:pt idx="8371">
                        <c:v>4212.8</c:v>
                      </c:pt>
                      <c:pt idx="8372">
                        <c:v>4213.3</c:v>
                      </c:pt>
                      <c:pt idx="8373">
                        <c:v>4211.3999999999996</c:v>
                      </c:pt>
                      <c:pt idx="8374">
                        <c:v>4208.6000000000004</c:v>
                      </c:pt>
                      <c:pt idx="8375">
                        <c:v>4211.1000000000004</c:v>
                      </c:pt>
                      <c:pt idx="8376">
                        <c:v>4222.7</c:v>
                      </c:pt>
                      <c:pt idx="8377">
                        <c:v>4224</c:v>
                      </c:pt>
                      <c:pt idx="8378">
                        <c:v>4220.3</c:v>
                      </c:pt>
                      <c:pt idx="8379">
                        <c:v>4223.2</c:v>
                      </c:pt>
                      <c:pt idx="8380">
                        <c:v>4215</c:v>
                      </c:pt>
                      <c:pt idx="8381">
                        <c:v>4213</c:v>
                      </c:pt>
                      <c:pt idx="8382">
                        <c:v>4218.5</c:v>
                      </c:pt>
                      <c:pt idx="8383">
                        <c:v>4208.6000000000004</c:v>
                      </c:pt>
                      <c:pt idx="8384">
                        <c:v>4211.6000000000004</c:v>
                      </c:pt>
                      <c:pt idx="8385">
                        <c:v>4211.6000000000004</c:v>
                      </c:pt>
                      <c:pt idx="8386">
                        <c:v>4218.6000000000004</c:v>
                      </c:pt>
                      <c:pt idx="8387">
                        <c:v>4217.2</c:v>
                      </c:pt>
                      <c:pt idx="8388">
                        <c:v>4216</c:v>
                      </c:pt>
                      <c:pt idx="8389">
                        <c:v>4213.1000000000004</c:v>
                      </c:pt>
                      <c:pt idx="8390">
                        <c:v>4211.2</c:v>
                      </c:pt>
                      <c:pt idx="8391">
                        <c:v>4197.7</c:v>
                      </c:pt>
                      <c:pt idx="8392">
                        <c:v>4193.2</c:v>
                      </c:pt>
                      <c:pt idx="8393">
                        <c:v>4164.6000000000004</c:v>
                      </c:pt>
                      <c:pt idx="8394">
                        <c:v>4209.7</c:v>
                      </c:pt>
                      <c:pt idx="8395">
                        <c:v>4257.5</c:v>
                      </c:pt>
                      <c:pt idx="8396">
                        <c:v>4064.2</c:v>
                      </c:pt>
                      <c:pt idx="8397">
                        <c:v>4211</c:v>
                      </c:pt>
                      <c:pt idx="8398">
                        <c:v>4230.3999999999996</c:v>
                      </c:pt>
                      <c:pt idx="8399">
                        <c:v>4400.2</c:v>
                      </c:pt>
                      <c:pt idx="8400">
                        <c:v>4208.5</c:v>
                      </c:pt>
                      <c:pt idx="8401">
                        <c:v>4172.5</c:v>
                      </c:pt>
                      <c:pt idx="8402">
                        <c:v>4213.6000000000004</c:v>
                      </c:pt>
                      <c:pt idx="8403">
                        <c:v>4223.6000000000004</c:v>
                      </c:pt>
                      <c:pt idx="8404">
                        <c:v>4220.8</c:v>
                      </c:pt>
                      <c:pt idx="8405">
                        <c:v>4206.2</c:v>
                      </c:pt>
                      <c:pt idx="8406">
                        <c:v>4219.2</c:v>
                      </c:pt>
                      <c:pt idx="8407">
                        <c:v>4038.8</c:v>
                      </c:pt>
                      <c:pt idx="8408">
                        <c:v>4219.7</c:v>
                      </c:pt>
                      <c:pt idx="8409">
                        <c:v>4210</c:v>
                      </c:pt>
                      <c:pt idx="8410">
                        <c:v>4198.6000000000004</c:v>
                      </c:pt>
                      <c:pt idx="8411">
                        <c:v>4199</c:v>
                      </c:pt>
                      <c:pt idx="8412">
                        <c:v>4209.1000000000004</c:v>
                      </c:pt>
                      <c:pt idx="8413">
                        <c:v>4198.7</c:v>
                      </c:pt>
                      <c:pt idx="8414">
                        <c:v>4204.2</c:v>
                      </c:pt>
                      <c:pt idx="8415">
                        <c:v>4205.3</c:v>
                      </c:pt>
                      <c:pt idx="8416">
                        <c:v>4204.3</c:v>
                      </c:pt>
                      <c:pt idx="8417">
                        <c:v>4205.3999999999996</c:v>
                      </c:pt>
                      <c:pt idx="8418">
                        <c:v>4208.8</c:v>
                      </c:pt>
                      <c:pt idx="8419">
                        <c:v>4204.6000000000004</c:v>
                      </c:pt>
                      <c:pt idx="8420">
                        <c:v>4204.1000000000004</c:v>
                      </c:pt>
                      <c:pt idx="8421">
                        <c:v>4209</c:v>
                      </c:pt>
                      <c:pt idx="8422">
                        <c:v>4203</c:v>
                      </c:pt>
                      <c:pt idx="8423">
                        <c:v>4205.2</c:v>
                      </c:pt>
                      <c:pt idx="8424">
                        <c:v>4198.3999999999996</c:v>
                      </c:pt>
                      <c:pt idx="8425">
                        <c:v>4200.1000000000004</c:v>
                      </c:pt>
                      <c:pt idx="8426">
                        <c:v>4196.8</c:v>
                      </c:pt>
                      <c:pt idx="8427">
                        <c:v>4206.1000000000004</c:v>
                      </c:pt>
                      <c:pt idx="8428">
                        <c:v>4209</c:v>
                      </c:pt>
                      <c:pt idx="8429">
                        <c:v>4215.1000000000004</c:v>
                      </c:pt>
                      <c:pt idx="8430">
                        <c:v>4204.5</c:v>
                      </c:pt>
                      <c:pt idx="8431">
                        <c:v>4349.8999999999996</c:v>
                      </c:pt>
                      <c:pt idx="8432">
                        <c:v>4211.8</c:v>
                      </c:pt>
                      <c:pt idx="8433">
                        <c:v>4211.1000000000004</c:v>
                      </c:pt>
                      <c:pt idx="8434">
                        <c:v>4174.1000000000004</c:v>
                      </c:pt>
                      <c:pt idx="8435">
                        <c:v>4209.2</c:v>
                      </c:pt>
                      <c:pt idx="8436">
                        <c:v>4204.8</c:v>
                      </c:pt>
                      <c:pt idx="8437">
                        <c:v>4213.6000000000004</c:v>
                      </c:pt>
                      <c:pt idx="8438">
                        <c:v>4199.6000000000004</c:v>
                      </c:pt>
                      <c:pt idx="8439">
                        <c:v>4241.3</c:v>
                      </c:pt>
                      <c:pt idx="8440">
                        <c:v>4180.8</c:v>
                      </c:pt>
                      <c:pt idx="8441">
                        <c:v>4233.1000000000004</c:v>
                      </c:pt>
                      <c:pt idx="8442">
                        <c:v>4208.8</c:v>
                      </c:pt>
                      <c:pt idx="8443">
                        <c:v>4211.1000000000004</c:v>
                      </c:pt>
                      <c:pt idx="8444">
                        <c:v>4202</c:v>
                      </c:pt>
                      <c:pt idx="8445">
                        <c:v>4208.7</c:v>
                      </c:pt>
                      <c:pt idx="8446">
                        <c:v>4216.1000000000004</c:v>
                      </c:pt>
                      <c:pt idx="8447">
                        <c:v>4206.1000000000004</c:v>
                      </c:pt>
                      <c:pt idx="8448">
                        <c:v>4210.3999999999996</c:v>
                      </c:pt>
                      <c:pt idx="8449">
                        <c:v>4207.8999999999996</c:v>
                      </c:pt>
                      <c:pt idx="8450">
                        <c:v>4207.7</c:v>
                      </c:pt>
                      <c:pt idx="8451">
                        <c:v>4206.3999999999996</c:v>
                      </c:pt>
                      <c:pt idx="8452">
                        <c:v>4207.1000000000004</c:v>
                      </c:pt>
                      <c:pt idx="8453">
                        <c:v>4206.3</c:v>
                      </c:pt>
                      <c:pt idx="8454">
                        <c:v>4202.1000000000004</c:v>
                      </c:pt>
                      <c:pt idx="8455">
                        <c:v>4208.8</c:v>
                      </c:pt>
                      <c:pt idx="8456">
                        <c:v>4209.1000000000004</c:v>
                      </c:pt>
                      <c:pt idx="8457">
                        <c:v>4200.2</c:v>
                      </c:pt>
                      <c:pt idx="8458">
                        <c:v>4202.2</c:v>
                      </c:pt>
                      <c:pt idx="8459">
                        <c:v>4202.8999999999996</c:v>
                      </c:pt>
                      <c:pt idx="8460">
                        <c:v>4202</c:v>
                      </c:pt>
                      <c:pt idx="8461">
                        <c:v>4200.5</c:v>
                      </c:pt>
                      <c:pt idx="8462">
                        <c:v>4201.8999999999996</c:v>
                      </c:pt>
                      <c:pt idx="8463">
                        <c:v>4201.5</c:v>
                      </c:pt>
                      <c:pt idx="8464">
                        <c:v>4205.1000000000004</c:v>
                      </c:pt>
                      <c:pt idx="8465">
                        <c:v>4199.6000000000004</c:v>
                      </c:pt>
                      <c:pt idx="8466">
                        <c:v>4215.6000000000004</c:v>
                      </c:pt>
                      <c:pt idx="8467">
                        <c:v>4214.1000000000004</c:v>
                      </c:pt>
                      <c:pt idx="8468">
                        <c:v>4211.3</c:v>
                      </c:pt>
                      <c:pt idx="8469">
                        <c:v>4214.3</c:v>
                      </c:pt>
                      <c:pt idx="8470">
                        <c:v>4214.1000000000004</c:v>
                      </c:pt>
                      <c:pt idx="8471">
                        <c:v>4207.7</c:v>
                      </c:pt>
                      <c:pt idx="8472">
                        <c:v>4210.5</c:v>
                      </c:pt>
                      <c:pt idx="8473">
                        <c:v>4189.6000000000004</c:v>
                      </c:pt>
                      <c:pt idx="8474">
                        <c:v>4212.1000000000004</c:v>
                      </c:pt>
                      <c:pt idx="8475">
                        <c:v>4217.7</c:v>
                      </c:pt>
                      <c:pt idx="8476">
                        <c:v>4208.3</c:v>
                      </c:pt>
                      <c:pt idx="8477">
                        <c:v>4213.8999999999996</c:v>
                      </c:pt>
                      <c:pt idx="8478">
                        <c:v>4213.6000000000004</c:v>
                      </c:pt>
                      <c:pt idx="8479">
                        <c:v>4219.6000000000004</c:v>
                      </c:pt>
                      <c:pt idx="8480">
                        <c:v>4225.2</c:v>
                      </c:pt>
                      <c:pt idx="8481">
                        <c:v>4229.2</c:v>
                      </c:pt>
                      <c:pt idx="8482">
                        <c:v>4218.1000000000004</c:v>
                      </c:pt>
                      <c:pt idx="8483">
                        <c:v>4217.8999999999996</c:v>
                      </c:pt>
                      <c:pt idx="8484">
                        <c:v>4226.2</c:v>
                      </c:pt>
                      <c:pt idx="8485">
                        <c:v>4218.1000000000004</c:v>
                      </c:pt>
                      <c:pt idx="8486">
                        <c:v>4220.3</c:v>
                      </c:pt>
                      <c:pt idx="8487">
                        <c:v>4220.8</c:v>
                      </c:pt>
                      <c:pt idx="8488">
                        <c:v>4220.6000000000004</c:v>
                      </c:pt>
                      <c:pt idx="8489">
                        <c:v>4212.2</c:v>
                      </c:pt>
                      <c:pt idx="8490">
                        <c:v>4221.3</c:v>
                      </c:pt>
                      <c:pt idx="8491">
                        <c:v>4217.3999999999996</c:v>
                      </c:pt>
                      <c:pt idx="8492">
                        <c:v>4216.6000000000004</c:v>
                      </c:pt>
                      <c:pt idx="8493">
                        <c:v>4204.6000000000004</c:v>
                      </c:pt>
                      <c:pt idx="8494">
                        <c:v>4206.3</c:v>
                      </c:pt>
                      <c:pt idx="8495">
                        <c:v>4194.8</c:v>
                      </c:pt>
                      <c:pt idx="8496">
                        <c:v>4213.6000000000004</c:v>
                      </c:pt>
                      <c:pt idx="8497">
                        <c:v>4220.3999999999996</c:v>
                      </c:pt>
                      <c:pt idx="8498">
                        <c:v>4219.6000000000004</c:v>
                      </c:pt>
                      <c:pt idx="8499">
                        <c:v>4211.2</c:v>
                      </c:pt>
                      <c:pt idx="8500">
                        <c:v>4207.7</c:v>
                      </c:pt>
                      <c:pt idx="8501">
                        <c:v>4207.3999999999996</c:v>
                      </c:pt>
                      <c:pt idx="8502">
                        <c:v>4200.7</c:v>
                      </c:pt>
                      <c:pt idx="8503">
                        <c:v>4192.2</c:v>
                      </c:pt>
                      <c:pt idx="8504">
                        <c:v>4194.6000000000004</c:v>
                      </c:pt>
                      <c:pt idx="8505">
                        <c:v>4181.6000000000004</c:v>
                      </c:pt>
                      <c:pt idx="8506">
                        <c:v>4199.2</c:v>
                      </c:pt>
                      <c:pt idx="8507">
                        <c:v>4203</c:v>
                      </c:pt>
                      <c:pt idx="8508">
                        <c:v>4212.7</c:v>
                      </c:pt>
                      <c:pt idx="8509">
                        <c:v>4201.1000000000004</c:v>
                      </c:pt>
                      <c:pt idx="8510">
                        <c:v>4193</c:v>
                      </c:pt>
                      <c:pt idx="8511">
                        <c:v>4204.2</c:v>
                      </c:pt>
                      <c:pt idx="8512">
                        <c:v>4215.7</c:v>
                      </c:pt>
                      <c:pt idx="8513">
                        <c:v>4206.7</c:v>
                      </c:pt>
                      <c:pt idx="8514">
                        <c:v>4209.5</c:v>
                      </c:pt>
                      <c:pt idx="8515">
                        <c:v>4221.3</c:v>
                      </c:pt>
                      <c:pt idx="8516">
                        <c:v>4206.7</c:v>
                      </c:pt>
                      <c:pt idx="8517">
                        <c:v>4210.3</c:v>
                      </c:pt>
                      <c:pt idx="8518">
                        <c:v>4214.2</c:v>
                      </c:pt>
                      <c:pt idx="8519">
                        <c:v>4231</c:v>
                      </c:pt>
                      <c:pt idx="8520">
                        <c:v>4219.8</c:v>
                      </c:pt>
                      <c:pt idx="8521">
                        <c:v>4219.5</c:v>
                      </c:pt>
                      <c:pt idx="8522">
                        <c:v>4205.8</c:v>
                      </c:pt>
                      <c:pt idx="8523">
                        <c:v>4202.7</c:v>
                      </c:pt>
                      <c:pt idx="8524">
                        <c:v>4213.3999999999996</c:v>
                      </c:pt>
                      <c:pt idx="8525">
                        <c:v>4215.6000000000004</c:v>
                      </c:pt>
                      <c:pt idx="8526">
                        <c:v>4215.7</c:v>
                      </c:pt>
                      <c:pt idx="8527">
                        <c:v>4217.6000000000004</c:v>
                      </c:pt>
                      <c:pt idx="8528">
                        <c:v>4220.3999999999996</c:v>
                      </c:pt>
                      <c:pt idx="8529">
                        <c:v>4215.1000000000004</c:v>
                      </c:pt>
                      <c:pt idx="8530">
                        <c:v>4220.2</c:v>
                      </c:pt>
                      <c:pt idx="8531">
                        <c:v>4206.2</c:v>
                      </c:pt>
                      <c:pt idx="8532">
                        <c:v>4212.1000000000004</c:v>
                      </c:pt>
                      <c:pt idx="8533">
                        <c:v>4215.8999999999996</c:v>
                      </c:pt>
                      <c:pt idx="8534">
                        <c:v>4200.6000000000004</c:v>
                      </c:pt>
                      <c:pt idx="8535">
                        <c:v>4212.5</c:v>
                      </c:pt>
                      <c:pt idx="8536">
                        <c:v>4205.1000000000004</c:v>
                      </c:pt>
                      <c:pt idx="8537">
                        <c:v>4222.5</c:v>
                      </c:pt>
                      <c:pt idx="8538">
                        <c:v>4215.5</c:v>
                      </c:pt>
                      <c:pt idx="8539">
                        <c:v>4216.3</c:v>
                      </c:pt>
                      <c:pt idx="8540">
                        <c:v>4223.8</c:v>
                      </c:pt>
                      <c:pt idx="8541">
                        <c:v>4214.7</c:v>
                      </c:pt>
                      <c:pt idx="8542">
                        <c:v>4228.8999999999996</c:v>
                      </c:pt>
                      <c:pt idx="8543">
                        <c:v>4226.5</c:v>
                      </c:pt>
                      <c:pt idx="8544">
                        <c:v>4227.8</c:v>
                      </c:pt>
                      <c:pt idx="8545">
                        <c:v>4220.8999999999996</c:v>
                      </c:pt>
                      <c:pt idx="8546">
                        <c:v>4224.6000000000004</c:v>
                      </c:pt>
                      <c:pt idx="8547">
                        <c:v>4220.6000000000004</c:v>
                      </c:pt>
                      <c:pt idx="8548">
                        <c:v>4231.3</c:v>
                      </c:pt>
                      <c:pt idx="8549">
                        <c:v>4230.1000000000004</c:v>
                      </c:pt>
                      <c:pt idx="8550">
                        <c:v>4228.6000000000004</c:v>
                      </c:pt>
                      <c:pt idx="8551">
                        <c:v>4228.1000000000004</c:v>
                      </c:pt>
                      <c:pt idx="8552">
                        <c:v>4235.2</c:v>
                      </c:pt>
                      <c:pt idx="8553">
                        <c:v>4220.6000000000004</c:v>
                      </c:pt>
                      <c:pt idx="8554">
                        <c:v>4225.3999999999996</c:v>
                      </c:pt>
                      <c:pt idx="8555">
                        <c:v>4223</c:v>
                      </c:pt>
                      <c:pt idx="8556">
                        <c:v>4226.2</c:v>
                      </c:pt>
                      <c:pt idx="8557">
                        <c:v>4235.3999999999996</c:v>
                      </c:pt>
                      <c:pt idx="8558">
                        <c:v>4231</c:v>
                      </c:pt>
                      <c:pt idx="8559">
                        <c:v>4225.3</c:v>
                      </c:pt>
                      <c:pt idx="8560">
                        <c:v>4226.5</c:v>
                      </c:pt>
                      <c:pt idx="8561">
                        <c:v>4229.7</c:v>
                      </c:pt>
                      <c:pt idx="8562">
                        <c:v>4226.8999999999996</c:v>
                      </c:pt>
                      <c:pt idx="8563">
                        <c:v>4227.3999999999996</c:v>
                      </c:pt>
                      <c:pt idx="8564">
                        <c:v>4217.7</c:v>
                      </c:pt>
                      <c:pt idx="8565">
                        <c:v>4215.3</c:v>
                      </c:pt>
                      <c:pt idx="8566">
                        <c:v>4224.5</c:v>
                      </c:pt>
                      <c:pt idx="8567">
                        <c:v>4220.3</c:v>
                      </c:pt>
                      <c:pt idx="8568">
                        <c:v>4207.5</c:v>
                      </c:pt>
                      <c:pt idx="8569">
                        <c:v>4215.3</c:v>
                      </c:pt>
                      <c:pt idx="8570">
                        <c:v>4204.7</c:v>
                      </c:pt>
                      <c:pt idx="8571">
                        <c:v>4200.2</c:v>
                      </c:pt>
                      <c:pt idx="8572">
                        <c:v>4206.2</c:v>
                      </c:pt>
                      <c:pt idx="8573">
                        <c:v>4209.7</c:v>
                      </c:pt>
                      <c:pt idx="8574">
                        <c:v>4199.5</c:v>
                      </c:pt>
                      <c:pt idx="8575">
                        <c:v>4193</c:v>
                      </c:pt>
                      <c:pt idx="8576">
                        <c:v>4195.5</c:v>
                      </c:pt>
                      <c:pt idx="8577">
                        <c:v>4201.8</c:v>
                      </c:pt>
                      <c:pt idx="8578">
                        <c:v>4201.3999999999996</c:v>
                      </c:pt>
                      <c:pt idx="8579">
                        <c:v>4210.3</c:v>
                      </c:pt>
                      <c:pt idx="8580">
                        <c:v>4192.1000000000004</c:v>
                      </c:pt>
                      <c:pt idx="8581">
                        <c:v>4208.3999999999996</c:v>
                      </c:pt>
                      <c:pt idx="8582">
                        <c:v>4194.7</c:v>
                      </c:pt>
                      <c:pt idx="8583">
                        <c:v>4194.8999999999996</c:v>
                      </c:pt>
                      <c:pt idx="8584">
                        <c:v>4204.8</c:v>
                      </c:pt>
                      <c:pt idx="8585">
                        <c:v>4203.3999999999996</c:v>
                      </c:pt>
                      <c:pt idx="8586">
                        <c:v>4208.1000000000004</c:v>
                      </c:pt>
                      <c:pt idx="8587">
                        <c:v>4209.3</c:v>
                      </c:pt>
                      <c:pt idx="8588">
                        <c:v>4209.5</c:v>
                      </c:pt>
                      <c:pt idx="8589">
                        <c:v>4210.5</c:v>
                      </c:pt>
                      <c:pt idx="8590">
                        <c:v>4201.6000000000004</c:v>
                      </c:pt>
                      <c:pt idx="8591">
                        <c:v>4198</c:v>
                      </c:pt>
                      <c:pt idx="8592">
                        <c:v>4202.5</c:v>
                      </c:pt>
                      <c:pt idx="8593">
                        <c:v>4194.3999999999996</c:v>
                      </c:pt>
                      <c:pt idx="8594">
                        <c:v>4200.3999999999996</c:v>
                      </c:pt>
                      <c:pt idx="8595">
                        <c:v>4193.5</c:v>
                      </c:pt>
                      <c:pt idx="8596">
                        <c:v>4194.3999999999996</c:v>
                      </c:pt>
                      <c:pt idx="8597">
                        <c:v>4196.3999999999996</c:v>
                      </c:pt>
                      <c:pt idx="8598">
                        <c:v>4197.6000000000004</c:v>
                      </c:pt>
                      <c:pt idx="8599">
                        <c:v>4200.3999999999996</c:v>
                      </c:pt>
                      <c:pt idx="8600">
                        <c:v>4199.3</c:v>
                      </c:pt>
                      <c:pt idx="8601">
                        <c:v>4199.3</c:v>
                      </c:pt>
                      <c:pt idx="8602">
                        <c:v>4200.5</c:v>
                      </c:pt>
                      <c:pt idx="8603">
                        <c:v>4203.1000000000004</c:v>
                      </c:pt>
                      <c:pt idx="8604">
                        <c:v>4193.3999999999996</c:v>
                      </c:pt>
                      <c:pt idx="8605">
                        <c:v>4198.3999999999996</c:v>
                      </c:pt>
                      <c:pt idx="8606">
                        <c:v>4192.5</c:v>
                      </c:pt>
                      <c:pt idx="8607">
                        <c:v>4209</c:v>
                      </c:pt>
                      <c:pt idx="8608">
                        <c:v>4198.8999999999996</c:v>
                      </c:pt>
                      <c:pt idx="8609">
                        <c:v>4203.8999999999996</c:v>
                      </c:pt>
                      <c:pt idx="8610">
                        <c:v>4199.5</c:v>
                      </c:pt>
                      <c:pt idx="8611">
                        <c:v>4198</c:v>
                      </c:pt>
                      <c:pt idx="8612">
                        <c:v>4203.5</c:v>
                      </c:pt>
                      <c:pt idx="8613">
                        <c:v>4199.8999999999996</c:v>
                      </c:pt>
                      <c:pt idx="8614">
                        <c:v>4198</c:v>
                      </c:pt>
                      <c:pt idx="8615">
                        <c:v>4196.7</c:v>
                      </c:pt>
                      <c:pt idx="8616">
                        <c:v>4191.6000000000004</c:v>
                      </c:pt>
                      <c:pt idx="8617">
                        <c:v>4196.8999999999996</c:v>
                      </c:pt>
                      <c:pt idx="8618">
                        <c:v>4204</c:v>
                      </c:pt>
                      <c:pt idx="8619">
                        <c:v>4197.7</c:v>
                      </c:pt>
                      <c:pt idx="8620">
                        <c:v>4206</c:v>
                      </c:pt>
                      <c:pt idx="8621">
                        <c:v>4201.3</c:v>
                      </c:pt>
                      <c:pt idx="8622">
                        <c:v>4189.7</c:v>
                      </c:pt>
                      <c:pt idx="8623">
                        <c:v>4201</c:v>
                      </c:pt>
                      <c:pt idx="8624">
                        <c:v>4204.1000000000004</c:v>
                      </c:pt>
                      <c:pt idx="8625">
                        <c:v>4199.2</c:v>
                      </c:pt>
                      <c:pt idx="8626">
                        <c:v>4207.3999999999996</c:v>
                      </c:pt>
                      <c:pt idx="8627">
                        <c:v>4203.1000000000004</c:v>
                      </c:pt>
                      <c:pt idx="8628">
                        <c:v>4204.1000000000004</c:v>
                      </c:pt>
                      <c:pt idx="8629">
                        <c:v>4196.8999999999996</c:v>
                      </c:pt>
                      <c:pt idx="8630">
                        <c:v>4194.2</c:v>
                      </c:pt>
                      <c:pt idx="8631">
                        <c:v>4199.3999999999996</c:v>
                      </c:pt>
                      <c:pt idx="8632">
                        <c:v>4192.3999999999996</c:v>
                      </c:pt>
                      <c:pt idx="8633">
                        <c:v>4195.8999999999996</c:v>
                      </c:pt>
                      <c:pt idx="8634">
                        <c:v>4198.2</c:v>
                      </c:pt>
                      <c:pt idx="8635">
                        <c:v>4197.3</c:v>
                      </c:pt>
                      <c:pt idx="8636">
                        <c:v>4193.3</c:v>
                      </c:pt>
                      <c:pt idx="8637">
                        <c:v>4197.7</c:v>
                      </c:pt>
                      <c:pt idx="8638">
                        <c:v>4199.5</c:v>
                      </c:pt>
                      <c:pt idx="8639">
                        <c:v>4205.3</c:v>
                      </c:pt>
                      <c:pt idx="8640">
                        <c:v>4199.2</c:v>
                      </c:pt>
                      <c:pt idx="8641">
                        <c:v>4200.8999999999996</c:v>
                      </c:pt>
                      <c:pt idx="8642">
                        <c:v>4193.2</c:v>
                      </c:pt>
                      <c:pt idx="8643">
                        <c:v>4205.8</c:v>
                      </c:pt>
                      <c:pt idx="8644">
                        <c:v>4195.2</c:v>
                      </c:pt>
                      <c:pt idx="8645">
                        <c:v>4209.8</c:v>
                      </c:pt>
                      <c:pt idx="8646">
                        <c:v>4203.2</c:v>
                      </c:pt>
                      <c:pt idx="8647">
                        <c:v>4202.6000000000004</c:v>
                      </c:pt>
                      <c:pt idx="8648">
                        <c:v>4200.8999999999996</c:v>
                      </c:pt>
                      <c:pt idx="8649">
                        <c:v>4206.7</c:v>
                      </c:pt>
                      <c:pt idx="8650">
                        <c:v>4204.1000000000004</c:v>
                      </c:pt>
                      <c:pt idx="8651">
                        <c:v>4203.3</c:v>
                      </c:pt>
                      <c:pt idx="8652">
                        <c:v>4204.7</c:v>
                      </c:pt>
                      <c:pt idx="8653">
                        <c:v>4212.3999999999996</c:v>
                      </c:pt>
                      <c:pt idx="8654">
                        <c:v>4210.2</c:v>
                      </c:pt>
                      <c:pt idx="8655">
                        <c:v>4209.2</c:v>
                      </c:pt>
                      <c:pt idx="8656">
                        <c:v>4203.6000000000004</c:v>
                      </c:pt>
                      <c:pt idx="8657">
                        <c:v>4207.2</c:v>
                      </c:pt>
                      <c:pt idx="8658">
                        <c:v>4211.3</c:v>
                      </c:pt>
                      <c:pt idx="8659">
                        <c:v>4215.6000000000004</c:v>
                      </c:pt>
                      <c:pt idx="8660">
                        <c:v>4220</c:v>
                      </c:pt>
                      <c:pt idx="8661">
                        <c:v>4216.5</c:v>
                      </c:pt>
                      <c:pt idx="8662">
                        <c:v>4214.8</c:v>
                      </c:pt>
                      <c:pt idx="8663">
                        <c:v>4215.7</c:v>
                      </c:pt>
                      <c:pt idx="8664">
                        <c:v>4216.7</c:v>
                      </c:pt>
                      <c:pt idx="8665">
                        <c:v>4202.6000000000004</c:v>
                      </c:pt>
                      <c:pt idx="8666">
                        <c:v>4206.3999999999996</c:v>
                      </c:pt>
                      <c:pt idx="8667">
                        <c:v>4215.7</c:v>
                      </c:pt>
                      <c:pt idx="8668">
                        <c:v>4207.7</c:v>
                      </c:pt>
                      <c:pt idx="8669">
                        <c:v>4215.5</c:v>
                      </c:pt>
                      <c:pt idx="8670">
                        <c:v>4217.3999999999996</c:v>
                      </c:pt>
                      <c:pt idx="8671">
                        <c:v>4206.8999999999996</c:v>
                      </c:pt>
                      <c:pt idx="8672">
                        <c:v>4206.8</c:v>
                      </c:pt>
                      <c:pt idx="8673">
                        <c:v>4207.3999999999996</c:v>
                      </c:pt>
                      <c:pt idx="8674">
                        <c:v>4210.8</c:v>
                      </c:pt>
                      <c:pt idx="8675">
                        <c:v>4206.5</c:v>
                      </c:pt>
                      <c:pt idx="8676">
                        <c:v>4206.1000000000004</c:v>
                      </c:pt>
                      <c:pt idx="8677">
                        <c:v>4210.5</c:v>
                      </c:pt>
                      <c:pt idx="8678">
                        <c:v>4215.1000000000004</c:v>
                      </c:pt>
                      <c:pt idx="8679">
                        <c:v>4210.7</c:v>
                      </c:pt>
                      <c:pt idx="8680">
                        <c:v>4208.8</c:v>
                      </c:pt>
                      <c:pt idx="8681">
                        <c:v>4211.3</c:v>
                      </c:pt>
                      <c:pt idx="8682">
                        <c:v>4208.1000000000004</c:v>
                      </c:pt>
                      <c:pt idx="8683">
                        <c:v>4212.3999999999996</c:v>
                      </c:pt>
                      <c:pt idx="8684">
                        <c:v>4218.3999999999996</c:v>
                      </c:pt>
                      <c:pt idx="8685">
                        <c:v>4214.6000000000004</c:v>
                      </c:pt>
                      <c:pt idx="8686">
                        <c:v>4214.7</c:v>
                      </c:pt>
                      <c:pt idx="8687">
                        <c:v>4213.3999999999996</c:v>
                      </c:pt>
                      <c:pt idx="8688">
                        <c:v>4221.7</c:v>
                      </c:pt>
                      <c:pt idx="8689">
                        <c:v>4220.2</c:v>
                      </c:pt>
                      <c:pt idx="8690">
                        <c:v>4218.3999999999996</c:v>
                      </c:pt>
                      <c:pt idx="8691">
                        <c:v>4226.7</c:v>
                      </c:pt>
                      <c:pt idx="8692">
                        <c:v>4220.6000000000004</c:v>
                      </c:pt>
                      <c:pt idx="8693">
                        <c:v>4222.3999999999996</c:v>
                      </c:pt>
                      <c:pt idx="8694">
                        <c:v>4218.3</c:v>
                      </c:pt>
                      <c:pt idx="8695">
                        <c:v>4220.2</c:v>
                      </c:pt>
                      <c:pt idx="8696">
                        <c:v>4215.2</c:v>
                      </c:pt>
                      <c:pt idx="8697">
                        <c:v>4224.6000000000004</c:v>
                      </c:pt>
                      <c:pt idx="8698">
                        <c:v>4231.8999999999996</c:v>
                      </c:pt>
                      <c:pt idx="8699">
                        <c:v>4231.8</c:v>
                      </c:pt>
                      <c:pt idx="8700">
                        <c:v>4241.3</c:v>
                      </c:pt>
                      <c:pt idx="8701">
                        <c:v>4237.8999999999996</c:v>
                      </c:pt>
                      <c:pt idx="8702">
                        <c:v>4228.6000000000004</c:v>
                      </c:pt>
                      <c:pt idx="8703">
                        <c:v>4239.8999999999996</c:v>
                      </c:pt>
                      <c:pt idx="8704">
                        <c:v>4242.5</c:v>
                      </c:pt>
                      <c:pt idx="8705">
                        <c:v>4232</c:v>
                      </c:pt>
                      <c:pt idx="8706">
                        <c:v>4235.3</c:v>
                      </c:pt>
                      <c:pt idx="8707">
                        <c:v>4240.1000000000004</c:v>
                      </c:pt>
                      <c:pt idx="8708">
                        <c:v>4235.6000000000004</c:v>
                      </c:pt>
                      <c:pt idx="8709">
                        <c:v>4249.2</c:v>
                      </c:pt>
                      <c:pt idx="8710">
                        <c:v>4246.5</c:v>
                      </c:pt>
                      <c:pt idx="8711">
                        <c:v>4249.3</c:v>
                      </c:pt>
                      <c:pt idx="8712">
                        <c:v>4250.3999999999996</c:v>
                      </c:pt>
                      <c:pt idx="8713">
                        <c:v>4250.3</c:v>
                      </c:pt>
                      <c:pt idx="8714">
                        <c:v>4249.1000000000004</c:v>
                      </c:pt>
                      <c:pt idx="8715">
                        <c:v>4249.7</c:v>
                      </c:pt>
                      <c:pt idx="8716">
                        <c:v>4244.6000000000004</c:v>
                      </c:pt>
                      <c:pt idx="8717">
                        <c:v>4254.2</c:v>
                      </c:pt>
                      <c:pt idx="8718">
                        <c:v>4253.8999999999996</c:v>
                      </c:pt>
                      <c:pt idx="8719">
                        <c:v>4258.3999999999996</c:v>
                      </c:pt>
                      <c:pt idx="8720">
                        <c:v>4258.2</c:v>
                      </c:pt>
                      <c:pt idx="8721">
                        <c:v>4261.8</c:v>
                      </c:pt>
                      <c:pt idx="8722">
                        <c:v>4262.8999999999996</c:v>
                      </c:pt>
                      <c:pt idx="8723">
                        <c:v>4259</c:v>
                      </c:pt>
                      <c:pt idx="8724">
                        <c:v>4251.2</c:v>
                      </c:pt>
                      <c:pt idx="8725">
                        <c:v>4250.7</c:v>
                      </c:pt>
                      <c:pt idx="8726">
                        <c:v>4254.1000000000004</c:v>
                      </c:pt>
                      <c:pt idx="8727">
                        <c:v>4262.7</c:v>
                      </c:pt>
                      <c:pt idx="8728">
                        <c:v>4258.3</c:v>
                      </c:pt>
                      <c:pt idx="8729">
                        <c:v>4258</c:v>
                      </c:pt>
                      <c:pt idx="8730">
                        <c:v>4258.8999999999996</c:v>
                      </c:pt>
                      <c:pt idx="8731">
                        <c:v>4259.1000000000004</c:v>
                      </c:pt>
                      <c:pt idx="8732">
                        <c:v>4253.7</c:v>
                      </c:pt>
                      <c:pt idx="8733">
                        <c:v>4250.3999999999996</c:v>
                      </c:pt>
                      <c:pt idx="8734">
                        <c:v>4246.7</c:v>
                      </c:pt>
                      <c:pt idx="8735">
                        <c:v>4246.3999999999996</c:v>
                      </c:pt>
                      <c:pt idx="8736">
                        <c:v>4251.8999999999996</c:v>
                      </c:pt>
                      <c:pt idx="8737">
                        <c:v>4255.1000000000004</c:v>
                      </c:pt>
                      <c:pt idx="8738">
                        <c:v>4250.1000000000004</c:v>
                      </c:pt>
                      <c:pt idx="8739">
                        <c:v>4252</c:v>
                      </c:pt>
                      <c:pt idx="8740">
                        <c:v>4255.5</c:v>
                      </c:pt>
                      <c:pt idx="8741">
                        <c:v>4253.8999999999996</c:v>
                      </c:pt>
                      <c:pt idx="8742">
                        <c:v>4257.5</c:v>
                      </c:pt>
                      <c:pt idx="8743">
                        <c:v>4258.1000000000004</c:v>
                      </c:pt>
                      <c:pt idx="8744">
                        <c:v>4256.6000000000004</c:v>
                      </c:pt>
                      <c:pt idx="8745">
                        <c:v>4250.1000000000004</c:v>
                      </c:pt>
                      <c:pt idx="8746">
                        <c:v>4247.2</c:v>
                      </c:pt>
                      <c:pt idx="8747">
                        <c:v>4246.6000000000004</c:v>
                      </c:pt>
                      <c:pt idx="8748">
                        <c:v>4244.3999999999996</c:v>
                      </c:pt>
                      <c:pt idx="8749">
                        <c:v>4255.7</c:v>
                      </c:pt>
                      <c:pt idx="8750">
                        <c:v>4256.8</c:v>
                      </c:pt>
                      <c:pt idx="8751">
                        <c:v>4249.2</c:v>
                      </c:pt>
                      <c:pt idx="8752">
                        <c:v>4247.6000000000004</c:v>
                      </c:pt>
                      <c:pt idx="8753">
                        <c:v>4245.8</c:v>
                      </c:pt>
                      <c:pt idx="8754">
                        <c:v>4241.7</c:v>
                      </c:pt>
                      <c:pt idx="8755">
                        <c:v>4243.1000000000004</c:v>
                      </c:pt>
                      <c:pt idx="8756">
                        <c:v>4244.8999999999996</c:v>
                      </c:pt>
                      <c:pt idx="8757">
                        <c:v>4250.6000000000004</c:v>
                      </c:pt>
                      <c:pt idx="8758">
                        <c:v>4251</c:v>
                      </c:pt>
                      <c:pt idx="8759">
                        <c:v>4239.3</c:v>
                      </c:pt>
                      <c:pt idx="8760">
                        <c:v>4253.5</c:v>
                      </c:pt>
                      <c:pt idx="8761">
                        <c:v>4243.3999999999996</c:v>
                      </c:pt>
                      <c:pt idx="8762">
                        <c:v>4245.3</c:v>
                      </c:pt>
                      <c:pt idx="8763">
                        <c:v>4241.3</c:v>
                      </c:pt>
                      <c:pt idx="8764">
                        <c:v>4248</c:v>
                      </c:pt>
                      <c:pt idx="8765">
                        <c:v>4244</c:v>
                      </c:pt>
                      <c:pt idx="8766">
                        <c:v>4240.3</c:v>
                      </c:pt>
                      <c:pt idx="8767">
                        <c:v>4257</c:v>
                      </c:pt>
                      <c:pt idx="8768">
                        <c:v>4247.7</c:v>
                      </c:pt>
                      <c:pt idx="8769">
                        <c:v>4236.3999999999996</c:v>
                      </c:pt>
                      <c:pt idx="8770">
                        <c:v>4244.3999999999996</c:v>
                      </c:pt>
                      <c:pt idx="8771">
                        <c:v>4239.2</c:v>
                      </c:pt>
                      <c:pt idx="8772">
                        <c:v>4243.5</c:v>
                      </c:pt>
                      <c:pt idx="8773">
                        <c:v>4240.7</c:v>
                      </c:pt>
                      <c:pt idx="8774">
                        <c:v>4228.7</c:v>
                      </c:pt>
                      <c:pt idx="8775">
                        <c:v>4241.8</c:v>
                      </c:pt>
                      <c:pt idx="8776">
                        <c:v>4239.5</c:v>
                      </c:pt>
                      <c:pt idx="8777">
                        <c:v>4239.3</c:v>
                      </c:pt>
                      <c:pt idx="8778">
                        <c:v>4235.7</c:v>
                      </c:pt>
                      <c:pt idx="8779">
                        <c:v>4241.5</c:v>
                      </c:pt>
                      <c:pt idx="8780">
                        <c:v>4232.5</c:v>
                      </c:pt>
                      <c:pt idx="8781">
                        <c:v>4224.5</c:v>
                      </c:pt>
                      <c:pt idx="8782">
                        <c:v>4237.3</c:v>
                      </c:pt>
                      <c:pt idx="8783">
                        <c:v>4234.8</c:v>
                      </c:pt>
                      <c:pt idx="8784">
                        <c:v>4219.8999999999996</c:v>
                      </c:pt>
                      <c:pt idx="8785">
                        <c:v>4218.1000000000004</c:v>
                      </c:pt>
                      <c:pt idx="8786">
                        <c:v>4220.8</c:v>
                      </c:pt>
                      <c:pt idx="8787">
                        <c:v>4231.7</c:v>
                      </c:pt>
                      <c:pt idx="8788">
                        <c:v>4227.3999999999996</c:v>
                      </c:pt>
                      <c:pt idx="8789">
                        <c:v>4228.6000000000004</c:v>
                      </c:pt>
                      <c:pt idx="8790">
                        <c:v>4227.7</c:v>
                      </c:pt>
                      <c:pt idx="8791">
                        <c:v>4227.3</c:v>
                      </c:pt>
                      <c:pt idx="8792">
                        <c:v>4223.3</c:v>
                      </c:pt>
                      <c:pt idx="8793">
                        <c:v>4228.1000000000004</c:v>
                      </c:pt>
                      <c:pt idx="8794">
                        <c:v>4230.8</c:v>
                      </c:pt>
                      <c:pt idx="8795">
                        <c:v>4229.8</c:v>
                      </c:pt>
                      <c:pt idx="8796">
                        <c:v>4232</c:v>
                      </c:pt>
                      <c:pt idx="8797">
                        <c:v>4234.5</c:v>
                      </c:pt>
                      <c:pt idx="8798">
                        <c:v>4244.6000000000004</c:v>
                      </c:pt>
                      <c:pt idx="8799">
                        <c:v>4237.5</c:v>
                      </c:pt>
                      <c:pt idx="8800">
                        <c:v>4230</c:v>
                      </c:pt>
                      <c:pt idx="8801">
                        <c:v>4233.7</c:v>
                      </c:pt>
                      <c:pt idx="8802">
                        <c:v>4233.5</c:v>
                      </c:pt>
                      <c:pt idx="8803">
                        <c:v>4234.5</c:v>
                      </c:pt>
                      <c:pt idx="8804">
                        <c:v>4233.3</c:v>
                      </c:pt>
                      <c:pt idx="8805">
                        <c:v>4233</c:v>
                      </c:pt>
                      <c:pt idx="8806">
                        <c:v>4223.7</c:v>
                      </c:pt>
                      <c:pt idx="8807">
                        <c:v>4242.1000000000004</c:v>
                      </c:pt>
                      <c:pt idx="8808">
                        <c:v>4242.7</c:v>
                      </c:pt>
                      <c:pt idx="8809">
                        <c:v>4248.2</c:v>
                      </c:pt>
                      <c:pt idx="8810">
                        <c:v>4239.1000000000004</c:v>
                      </c:pt>
                      <c:pt idx="8811">
                        <c:v>4237</c:v>
                      </c:pt>
                      <c:pt idx="8812">
                        <c:v>4239.1000000000004</c:v>
                      </c:pt>
                      <c:pt idx="8813">
                        <c:v>4251.6000000000004</c:v>
                      </c:pt>
                      <c:pt idx="8814">
                        <c:v>4252.5</c:v>
                      </c:pt>
                      <c:pt idx="8815">
                        <c:v>4243.2</c:v>
                      </c:pt>
                      <c:pt idx="8816">
                        <c:v>4237.8999999999996</c:v>
                      </c:pt>
                      <c:pt idx="8817">
                        <c:v>4252.2</c:v>
                      </c:pt>
                      <c:pt idx="8818">
                        <c:v>4251.7</c:v>
                      </c:pt>
                      <c:pt idx="8819">
                        <c:v>4240.3999999999996</c:v>
                      </c:pt>
                      <c:pt idx="8820">
                        <c:v>4246.2</c:v>
                      </c:pt>
                      <c:pt idx="8821">
                        <c:v>4252.7</c:v>
                      </c:pt>
                      <c:pt idx="8822">
                        <c:v>4234.6000000000004</c:v>
                      </c:pt>
                      <c:pt idx="8823">
                        <c:v>4249.3</c:v>
                      </c:pt>
                      <c:pt idx="8824">
                        <c:v>4239.3</c:v>
                      </c:pt>
                      <c:pt idx="8825">
                        <c:v>4241.8999999999996</c:v>
                      </c:pt>
                      <c:pt idx="8826">
                        <c:v>4239.8</c:v>
                      </c:pt>
                      <c:pt idx="8827">
                        <c:v>4235.7</c:v>
                      </c:pt>
                      <c:pt idx="8828">
                        <c:v>4243.3</c:v>
                      </c:pt>
                      <c:pt idx="8829">
                        <c:v>4252.1000000000004</c:v>
                      </c:pt>
                      <c:pt idx="8830">
                        <c:v>4248.3</c:v>
                      </c:pt>
                      <c:pt idx="8831">
                        <c:v>4246.6000000000004</c:v>
                      </c:pt>
                      <c:pt idx="8832">
                        <c:v>4240.2</c:v>
                      </c:pt>
                      <c:pt idx="8833">
                        <c:v>4240.8</c:v>
                      </c:pt>
                      <c:pt idx="8834">
                        <c:v>4224.6000000000004</c:v>
                      </c:pt>
                      <c:pt idx="8835">
                        <c:v>4228.7</c:v>
                      </c:pt>
                      <c:pt idx="8836">
                        <c:v>4220.8999999999996</c:v>
                      </c:pt>
                      <c:pt idx="8837">
                        <c:v>4234.3</c:v>
                      </c:pt>
                      <c:pt idx="8838">
                        <c:v>4235.7</c:v>
                      </c:pt>
                      <c:pt idx="8839">
                        <c:v>4236.3999999999996</c:v>
                      </c:pt>
                      <c:pt idx="8840">
                        <c:v>4235.6000000000004</c:v>
                      </c:pt>
                      <c:pt idx="8841">
                        <c:v>4222.2</c:v>
                      </c:pt>
                      <c:pt idx="8842">
                        <c:v>4218.2</c:v>
                      </c:pt>
                      <c:pt idx="8843">
                        <c:v>4225.1000000000004</c:v>
                      </c:pt>
                      <c:pt idx="8844">
                        <c:v>4225</c:v>
                      </c:pt>
                      <c:pt idx="8845">
                        <c:v>4236.6000000000004</c:v>
                      </c:pt>
                      <c:pt idx="8846">
                        <c:v>4239.3999999999996</c:v>
                      </c:pt>
                      <c:pt idx="8847">
                        <c:v>4224</c:v>
                      </c:pt>
                      <c:pt idx="8848">
                        <c:v>4237.3</c:v>
                      </c:pt>
                      <c:pt idx="8849">
                        <c:v>4236.3</c:v>
                      </c:pt>
                      <c:pt idx="8850">
                        <c:v>4234.2</c:v>
                      </c:pt>
                      <c:pt idx="8851">
                        <c:v>4226.8999999999996</c:v>
                      </c:pt>
                      <c:pt idx="8852">
                        <c:v>4231.3</c:v>
                      </c:pt>
                      <c:pt idx="8853">
                        <c:v>4232.7</c:v>
                      </c:pt>
                      <c:pt idx="8854">
                        <c:v>4233.8</c:v>
                      </c:pt>
                      <c:pt idx="8855">
                        <c:v>4238.3</c:v>
                      </c:pt>
                      <c:pt idx="8856">
                        <c:v>4225.5</c:v>
                      </c:pt>
                      <c:pt idx="8857">
                        <c:v>4224</c:v>
                      </c:pt>
                      <c:pt idx="8858">
                        <c:v>4220.7</c:v>
                      </c:pt>
                      <c:pt idx="8859">
                        <c:v>4232</c:v>
                      </c:pt>
                      <c:pt idx="8860">
                        <c:v>4237.2</c:v>
                      </c:pt>
                      <c:pt idx="8861">
                        <c:v>4233.2</c:v>
                      </c:pt>
                      <c:pt idx="8862">
                        <c:v>4232.2</c:v>
                      </c:pt>
                      <c:pt idx="8863">
                        <c:v>4238.6000000000004</c:v>
                      </c:pt>
                      <c:pt idx="8864">
                        <c:v>4234</c:v>
                      </c:pt>
                      <c:pt idx="8865">
                        <c:v>4235.6000000000004</c:v>
                      </c:pt>
                      <c:pt idx="8866">
                        <c:v>4234.1000000000004</c:v>
                      </c:pt>
                      <c:pt idx="8867">
                        <c:v>4218.7</c:v>
                      </c:pt>
                      <c:pt idx="8868">
                        <c:v>4238.8</c:v>
                      </c:pt>
                      <c:pt idx="8869">
                        <c:v>4221.2</c:v>
                      </c:pt>
                      <c:pt idx="8870">
                        <c:v>4225.8999999999996</c:v>
                      </c:pt>
                      <c:pt idx="8871">
                        <c:v>4237.5</c:v>
                      </c:pt>
                      <c:pt idx="8872">
                        <c:v>4231</c:v>
                      </c:pt>
                      <c:pt idx="8873">
                        <c:v>4236.1000000000004</c:v>
                      </c:pt>
                      <c:pt idx="8874">
                        <c:v>4236.1000000000004</c:v>
                      </c:pt>
                      <c:pt idx="8875">
                        <c:v>4232</c:v>
                      </c:pt>
                      <c:pt idx="8876">
                        <c:v>4233.7</c:v>
                      </c:pt>
                      <c:pt idx="8877">
                        <c:v>4237.8999999999996</c:v>
                      </c:pt>
                      <c:pt idx="8878">
                        <c:v>4244.8</c:v>
                      </c:pt>
                      <c:pt idx="8879">
                        <c:v>4246.3999999999996</c:v>
                      </c:pt>
                      <c:pt idx="8880">
                        <c:v>4243.3999999999996</c:v>
                      </c:pt>
                      <c:pt idx="8881">
                        <c:v>4245.3</c:v>
                      </c:pt>
                      <c:pt idx="8882">
                        <c:v>4248.7</c:v>
                      </c:pt>
                      <c:pt idx="8883">
                        <c:v>4245.7</c:v>
                      </c:pt>
                      <c:pt idx="8884">
                        <c:v>4243.8</c:v>
                      </c:pt>
                      <c:pt idx="8885">
                        <c:v>4243.2</c:v>
                      </c:pt>
                      <c:pt idx="8886">
                        <c:v>4250.3</c:v>
                      </c:pt>
                      <c:pt idx="8887">
                        <c:v>4247.6000000000004</c:v>
                      </c:pt>
                      <c:pt idx="8888">
                        <c:v>4254.1000000000004</c:v>
                      </c:pt>
                      <c:pt idx="8889">
                        <c:v>4254.3999999999996</c:v>
                      </c:pt>
                      <c:pt idx="8890">
                        <c:v>4254.3</c:v>
                      </c:pt>
                      <c:pt idx="8891">
                        <c:v>4254.7</c:v>
                      </c:pt>
                      <c:pt idx="8892">
                        <c:v>4250.8999999999996</c:v>
                      </c:pt>
                      <c:pt idx="8893">
                        <c:v>4253.1000000000004</c:v>
                      </c:pt>
                      <c:pt idx="8894">
                        <c:v>4254</c:v>
                      </c:pt>
                      <c:pt idx="8895">
                        <c:v>4255.3</c:v>
                      </c:pt>
                      <c:pt idx="8896">
                        <c:v>4250.6000000000004</c:v>
                      </c:pt>
                      <c:pt idx="8897">
                        <c:v>4258.8</c:v>
                      </c:pt>
                      <c:pt idx="8898">
                        <c:v>4258.3</c:v>
                      </c:pt>
                      <c:pt idx="8899">
                        <c:v>4257.3999999999996</c:v>
                      </c:pt>
                      <c:pt idx="8900">
                        <c:v>4259.7</c:v>
                      </c:pt>
                      <c:pt idx="8901">
                        <c:v>4260</c:v>
                      </c:pt>
                      <c:pt idx="8902">
                        <c:v>4259.8999999999996</c:v>
                      </c:pt>
                      <c:pt idx="8903">
                        <c:v>4259.6000000000004</c:v>
                      </c:pt>
                      <c:pt idx="8904">
                        <c:v>4249.7</c:v>
                      </c:pt>
                      <c:pt idx="8905">
                        <c:v>4252</c:v>
                      </c:pt>
                      <c:pt idx="8906">
                        <c:v>4248.8999999999996</c:v>
                      </c:pt>
                      <c:pt idx="8907">
                        <c:v>4249</c:v>
                      </c:pt>
                      <c:pt idx="8908">
                        <c:v>4261.3999999999996</c:v>
                      </c:pt>
                      <c:pt idx="8909">
                        <c:v>4250.5</c:v>
                      </c:pt>
                      <c:pt idx="8910">
                        <c:v>4262.3</c:v>
                      </c:pt>
                      <c:pt idx="8911">
                        <c:v>4256.8</c:v>
                      </c:pt>
                      <c:pt idx="8912">
                        <c:v>4258.1000000000004</c:v>
                      </c:pt>
                      <c:pt idx="8913">
                        <c:v>4257.2</c:v>
                      </c:pt>
                      <c:pt idx="8914">
                        <c:v>4264.3</c:v>
                      </c:pt>
                      <c:pt idx="8915">
                        <c:v>4261.7</c:v>
                      </c:pt>
                      <c:pt idx="8916">
                        <c:v>4263.6000000000004</c:v>
                      </c:pt>
                      <c:pt idx="8917">
                        <c:v>4260</c:v>
                      </c:pt>
                      <c:pt idx="8918">
                        <c:v>4260.6000000000004</c:v>
                      </c:pt>
                      <c:pt idx="8919">
                        <c:v>4258.5</c:v>
                      </c:pt>
                      <c:pt idx="8920">
                        <c:v>4262.8</c:v>
                      </c:pt>
                      <c:pt idx="8921">
                        <c:v>4261.8999999999996</c:v>
                      </c:pt>
                      <c:pt idx="8922">
                        <c:v>4267.1000000000004</c:v>
                      </c:pt>
                      <c:pt idx="8923">
                        <c:v>4262.1000000000004</c:v>
                      </c:pt>
                      <c:pt idx="8924">
                        <c:v>4262.7</c:v>
                      </c:pt>
                      <c:pt idx="8925">
                        <c:v>4268.5</c:v>
                      </c:pt>
                      <c:pt idx="8926">
                        <c:v>4267.3999999999996</c:v>
                      </c:pt>
                      <c:pt idx="8927">
                        <c:v>4269.7</c:v>
                      </c:pt>
                      <c:pt idx="8928">
                        <c:v>4273.2</c:v>
                      </c:pt>
                      <c:pt idx="8929">
                        <c:v>4266.1000000000004</c:v>
                      </c:pt>
                      <c:pt idx="8930">
                        <c:v>4271.3999999999996</c:v>
                      </c:pt>
                      <c:pt idx="8931">
                        <c:v>4281</c:v>
                      </c:pt>
                      <c:pt idx="8932">
                        <c:v>4270.1000000000004</c:v>
                      </c:pt>
                      <c:pt idx="8933">
                        <c:v>4281.2</c:v>
                      </c:pt>
                      <c:pt idx="8934">
                        <c:v>4279.5</c:v>
                      </c:pt>
                      <c:pt idx="8935">
                        <c:v>4277</c:v>
                      </c:pt>
                      <c:pt idx="8936">
                        <c:v>4271.3</c:v>
                      </c:pt>
                      <c:pt idx="8937">
                        <c:v>4267.2</c:v>
                      </c:pt>
                      <c:pt idx="8938">
                        <c:v>4274.7</c:v>
                      </c:pt>
                      <c:pt idx="8939">
                        <c:v>4269.7</c:v>
                      </c:pt>
                      <c:pt idx="8940">
                        <c:v>4274.3</c:v>
                      </c:pt>
                      <c:pt idx="8941">
                        <c:v>4263.3999999999996</c:v>
                      </c:pt>
                      <c:pt idx="8942">
                        <c:v>4274.8</c:v>
                      </c:pt>
                      <c:pt idx="8943">
                        <c:v>4268.6000000000004</c:v>
                      </c:pt>
                      <c:pt idx="8944">
                        <c:v>4267.1000000000004</c:v>
                      </c:pt>
                      <c:pt idx="8945">
                        <c:v>4266.3999999999996</c:v>
                      </c:pt>
                      <c:pt idx="8946">
                        <c:v>4264.3999999999996</c:v>
                      </c:pt>
                      <c:pt idx="8947">
                        <c:v>4260.3</c:v>
                      </c:pt>
                      <c:pt idx="8948">
                        <c:v>4258.1000000000004</c:v>
                      </c:pt>
                      <c:pt idx="8949">
                        <c:v>4253.3999999999996</c:v>
                      </c:pt>
                      <c:pt idx="8950">
                        <c:v>4258</c:v>
                      </c:pt>
                      <c:pt idx="8951">
                        <c:v>4254.8</c:v>
                      </c:pt>
                      <c:pt idx="8952">
                        <c:v>4258.3</c:v>
                      </c:pt>
                      <c:pt idx="8953">
                        <c:v>4257.1000000000004</c:v>
                      </c:pt>
                      <c:pt idx="8954">
                        <c:v>4254.7</c:v>
                      </c:pt>
                      <c:pt idx="8955">
                        <c:v>4256.8</c:v>
                      </c:pt>
                      <c:pt idx="8956">
                        <c:v>4254.6000000000004</c:v>
                      </c:pt>
                      <c:pt idx="8957">
                        <c:v>4252.8999999999996</c:v>
                      </c:pt>
                      <c:pt idx="8958">
                        <c:v>4253.8999999999996</c:v>
                      </c:pt>
                      <c:pt idx="8959">
                        <c:v>4260.2</c:v>
                      </c:pt>
                      <c:pt idx="8960">
                        <c:v>4256.6000000000004</c:v>
                      </c:pt>
                      <c:pt idx="8961">
                        <c:v>4256.8999999999996</c:v>
                      </c:pt>
                      <c:pt idx="8962">
                        <c:v>4254.6000000000004</c:v>
                      </c:pt>
                      <c:pt idx="8963">
                        <c:v>4253.3999999999996</c:v>
                      </c:pt>
                      <c:pt idx="8964">
                        <c:v>4257.5</c:v>
                      </c:pt>
                      <c:pt idx="8965">
                        <c:v>4255.6000000000004</c:v>
                      </c:pt>
                      <c:pt idx="8966">
                        <c:v>4250.1000000000004</c:v>
                      </c:pt>
                      <c:pt idx="8967">
                        <c:v>4259.1000000000004</c:v>
                      </c:pt>
                      <c:pt idx="8968">
                        <c:v>4262.8999999999996</c:v>
                      </c:pt>
                      <c:pt idx="8969">
                        <c:v>4281.6000000000004</c:v>
                      </c:pt>
                      <c:pt idx="8970">
                        <c:v>4271.8</c:v>
                      </c:pt>
                      <c:pt idx="8971">
                        <c:v>4272.6000000000004</c:v>
                      </c:pt>
                      <c:pt idx="8972">
                        <c:v>4270.7</c:v>
                      </c:pt>
                      <c:pt idx="8973">
                        <c:v>4277.8</c:v>
                      </c:pt>
                      <c:pt idx="8974">
                        <c:v>4265.8999999999996</c:v>
                      </c:pt>
                      <c:pt idx="8975">
                        <c:v>4272.3999999999996</c:v>
                      </c:pt>
                      <c:pt idx="8976">
                        <c:v>4270</c:v>
                      </c:pt>
                      <c:pt idx="8977">
                        <c:v>4285.7</c:v>
                      </c:pt>
                      <c:pt idx="8978">
                        <c:v>4274.8999999999996</c:v>
                      </c:pt>
                      <c:pt idx="8979">
                        <c:v>4269.2</c:v>
                      </c:pt>
                      <c:pt idx="8980">
                        <c:v>4272.2</c:v>
                      </c:pt>
                      <c:pt idx="8981">
                        <c:v>4268.6000000000004</c:v>
                      </c:pt>
                      <c:pt idx="8982">
                        <c:v>4269.8999999999996</c:v>
                      </c:pt>
                      <c:pt idx="8983">
                        <c:v>4267.7</c:v>
                      </c:pt>
                      <c:pt idx="8984">
                        <c:v>4271.5</c:v>
                      </c:pt>
                      <c:pt idx="8985">
                        <c:v>4269.3999999999996</c:v>
                      </c:pt>
                      <c:pt idx="8986">
                        <c:v>4272.6000000000004</c:v>
                      </c:pt>
                      <c:pt idx="8987">
                        <c:v>4270.8999999999996</c:v>
                      </c:pt>
                      <c:pt idx="8988">
                        <c:v>4274.1000000000004</c:v>
                      </c:pt>
                      <c:pt idx="8989">
                        <c:v>4266</c:v>
                      </c:pt>
                      <c:pt idx="8990">
                        <c:v>4268</c:v>
                      </c:pt>
                      <c:pt idx="8991">
                        <c:v>4270.3</c:v>
                      </c:pt>
                      <c:pt idx="8992">
                        <c:v>4262.8</c:v>
                      </c:pt>
                      <c:pt idx="8993">
                        <c:v>4261.2</c:v>
                      </c:pt>
                      <c:pt idx="8994">
                        <c:v>4258.8999999999996</c:v>
                      </c:pt>
                      <c:pt idx="8995">
                        <c:v>4253.5</c:v>
                      </c:pt>
                      <c:pt idx="8996">
                        <c:v>4260</c:v>
                      </c:pt>
                      <c:pt idx="8997">
                        <c:v>4257.3</c:v>
                      </c:pt>
                      <c:pt idx="8998">
                        <c:v>4270.8999999999996</c:v>
                      </c:pt>
                      <c:pt idx="8999">
                        <c:v>4276</c:v>
                      </c:pt>
                      <c:pt idx="9000">
                        <c:v>4265</c:v>
                      </c:pt>
                      <c:pt idx="9001">
                        <c:v>4268.8999999999996</c:v>
                      </c:pt>
                      <c:pt idx="9002">
                        <c:v>4269.3999999999996</c:v>
                      </c:pt>
                      <c:pt idx="9003">
                        <c:v>4271.1000000000004</c:v>
                      </c:pt>
                      <c:pt idx="9004">
                        <c:v>4275.2</c:v>
                      </c:pt>
                      <c:pt idx="9005">
                        <c:v>4272.3999999999996</c:v>
                      </c:pt>
                      <c:pt idx="9006">
                        <c:v>4271.5</c:v>
                      </c:pt>
                      <c:pt idx="9007">
                        <c:v>4263.2</c:v>
                      </c:pt>
                      <c:pt idx="9008">
                        <c:v>4281.1000000000004</c:v>
                      </c:pt>
                      <c:pt idx="9009">
                        <c:v>4273.3</c:v>
                      </c:pt>
                      <c:pt idx="9010">
                        <c:v>4276.1000000000004</c:v>
                      </c:pt>
                      <c:pt idx="9011">
                        <c:v>4276.6000000000004</c:v>
                      </c:pt>
                      <c:pt idx="9012">
                        <c:v>4278.5</c:v>
                      </c:pt>
                      <c:pt idx="9013">
                        <c:v>4277.6000000000004</c:v>
                      </c:pt>
                      <c:pt idx="9014">
                        <c:v>4274</c:v>
                      </c:pt>
                      <c:pt idx="9015">
                        <c:v>4275.3</c:v>
                      </c:pt>
                      <c:pt idx="9016">
                        <c:v>4279.8</c:v>
                      </c:pt>
                      <c:pt idx="9017">
                        <c:v>4274.3</c:v>
                      </c:pt>
                      <c:pt idx="9018">
                        <c:v>4277.5</c:v>
                      </c:pt>
                      <c:pt idx="9019">
                        <c:v>4284.3999999999996</c:v>
                      </c:pt>
                      <c:pt idx="9020">
                        <c:v>4278.3</c:v>
                      </c:pt>
                      <c:pt idx="9021">
                        <c:v>4283</c:v>
                      </c:pt>
                      <c:pt idx="9022">
                        <c:v>4282.6000000000004</c:v>
                      </c:pt>
                      <c:pt idx="9023">
                        <c:v>4283.8</c:v>
                      </c:pt>
                      <c:pt idx="9024">
                        <c:v>4287.2</c:v>
                      </c:pt>
                      <c:pt idx="9025">
                        <c:v>4285.6000000000004</c:v>
                      </c:pt>
                      <c:pt idx="9026">
                        <c:v>4288.5</c:v>
                      </c:pt>
                      <c:pt idx="9027">
                        <c:v>4283.2</c:v>
                      </c:pt>
                      <c:pt idx="9028">
                        <c:v>4296.5</c:v>
                      </c:pt>
                      <c:pt idx="9029">
                        <c:v>4287.2</c:v>
                      </c:pt>
                      <c:pt idx="9030">
                        <c:v>4287.5</c:v>
                      </c:pt>
                      <c:pt idx="9031">
                        <c:v>4291.5</c:v>
                      </c:pt>
                      <c:pt idx="9032">
                        <c:v>4282.2</c:v>
                      </c:pt>
                      <c:pt idx="9033">
                        <c:v>4286.8</c:v>
                      </c:pt>
                      <c:pt idx="9034">
                        <c:v>4291.5</c:v>
                      </c:pt>
                      <c:pt idx="9035">
                        <c:v>4294.5</c:v>
                      </c:pt>
                      <c:pt idx="9036">
                        <c:v>4288.3999999999996</c:v>
                      </c:pt>
                      <c:pt idx="9037">
                        <c:v>4293.8999999999996</c:v>
                      </c:pt>
                      <c:pt idx="9038">
                        <c:v>4288.1000000000004</c:v>
                      </c:pt>
                      <c:pt idx="9039">
                        <c:v>4299.6000000000004</c:v>
                      </c:pt>
                      <c:pt idx="9040">
                        <c:v>4299</c:v>
                      </c:pt>
                      <c:pt idx="9041">
                        <c:v>4301.8</c:v>
                      </c:pt>
                      <c:pt idx="9042">
                        <c:v>4298.5</c:v>
                      </c:pt>
                      <c:pt idx="9043">
                        <c:v>4306.1000000000004</c:v>
                      </c:pt>
                      <c:pt idx="9044">
                        <c:v>4302.3</c:v>
                      </c:pt>
                      <c:pt idx="9045">
                        <c:v>4296.5</c:v>
                      </c:pt>
                      <c:pt idx="9046">
                        <c:v>4293.6000000000004</c:v>
                      </c:pt>
                      <c:pt idx="9047">
                        <c:v>4293.2</c:v>
                      </c:pt>
                      <c:pt idx="9048">
                        <c:v>4291.7</c:v>
                      </c:pt>
                      <c:pt idx="9049">
                        <c:v>4297.2</c:v>
                      </c:pt>
                      <c:pt idx="9050">
                        <c:v>4302.1000000000004</c:v>
                      </c:pt>
                      <c:pt idx="9051">
                        <c:v>4294.5</c:v>
                      </c:pt>
                      <c:pt idx="9052">
                        <c:v>4301.8</c:v>
                      </c:pt>
                      <c:pt idx="9053">
                        <c:v>4301.8999999999996</c:v>
                      </c:pt>
                      <c:pt idx="9054">
                        <c:v>4298.3999999999996</c:v>
                      </c:pt>
                      <c:pt idx="9055">
                        <c:v>4303.5</c:v>
                      </c:pt>
                      <c:pt idx="9056">
                        <c:v>4296</c:v>
                      </c:pt>
                      <c:pt idx="9057">
                        <c:v>4297</c:v>
                      </c:pt>
                      <c:pt idx="9058">
                        <c:v>4297.3999999999996</c:v>
                      </c:pt>
                      <c:pt idx="9059">
                        <c:v>4294.3999999999996</c:v>
                      </c:pt>
                      <c:pt idx="9060">
                        <c:v>4299.7</c:v>
                      </c:pt>
                      <c:pt idx="9061">
                        <c:v>4291.3999999999996</c:v>
                      </c:pt>
                      <c:pt idx="9062">
                        <c:v>4295.2</c:v>
                      </c:pt>
                      <c:pt idx="9063">
                        <c:v>4298.3999999999996</c:v>
                      </c:pt>
                      <c:pt idx="9064">
                        <c:v>4294.7</c:v>
                      </c:pt>
                      <c:pt idx="9065">
                        <c:v>4299.2</c:v>
                      </c:pt>
                      <c:pt idx="9066">
                        <c:v>4295.8</c:v>
                      </c:pt>
                      <c:pt idx="9067">
                        <c:v>4306.6000000000004</c:v>
                      </c:pt>
                      <c:pt idx="9068">
                        <c:v>4301.7</c:v>
                      </c:pt>
                      <c:pt idx="9069">
                        <c:v>4303</c:v>
                      </c:pt>
                      <c:pt idx="9070">
                        <c:v>4300.2</c:v>
                      </c:pt>
                      <c:pt idx="9071">
                        <c:v>4295.3999999999996</c:v>
                      </c:pt>
                      <c:pt idx="9072">
                        <c:v>4291.1000000000004</c:v>
                      </c:pt>
                      <c:pt idx="9073">
                        <c:v>4291.1000000000004</c:v>
                      </c:pt>
                      <c:pt idx="9074">
                        <c:v>4285</c:v>
                      </c:pt>
                      <c:pt idx="9075">
                        <c:v>4286</c:v>
                      </c:pt>
                      <c:pt idx="9076">
                        <c:v>4284.3</c:v>
                      </c:pt>
                      <c:pt idx="9077">
                        <c:v>4288</c:v>
                      </c:pt>
                      <c:pt idx="9078">
                        <c:v>4300.5</c:v>
                      </c:pt>
                      <c:pt idx="9079">
                        <c:v>4301.2</c:v>
                      </c:pt>
                      <c:pt idx="9080">
                        <c:v>4294.3999999999996</c:v>
                      </c:pt>
                      <c:pt idx="9081">
                        <c:v>4291.7</c:v>
                      </c:pt>
                      <c:pt idx="9082">
                        <c:v>4297.6000000000004</c:v>
                      </c:pt>
                      <c:pt idx="9083">
                        <c:v>4291.7</c:v>
                      </c:pt>
                      <c:pt idx="9084">
                        <c:v>4284.7</c:v>
                      </c:pt>
                      <c:pt idx="9085">
                        <c:v>4286.6000000000004</c:v>
                      </c:pt>
                      <c:pt idx="9086">
                        <c:v>4290.8</c:v>
                      </c:pt>
                      <c:pt idx="9087">
                        <c:v>4290.2</c:v>
                      </c:pt>
                      <c:pt idx="9088">
                        <c:v>4288.7</c:v>
                      </c:pt>
                      <c:pt idx="9089">
                        <c:v>4280.3</c:v>
                      </c:pt>
                      <c:pt idx="9090">
                        <c:v>4283.8</c:v>
                      </c:pt>
                      <c:pt idx="9091">
                        <c:v>4278.8999999999996</c:v>
                      </c:pt>
                      <c:pt idx="9092">
                        <c:v>4280.3999999999996</c:v>
                      </c:pt>
                      <c:pt idx="9093">
                        <c:v>4278.3</c:v>
                      </c:pt>
                      <c:pt idx="9094">
                        <c:v>4272.3</c:v>
                      </c:pt>
                      <c:pt idx="9095">
                        <c:v>4281.3</c:v>
                      </c:pt>
                      <c:pt idx="9096">
                        <c:v>4276.5</c:v>
                      </c:pt>
                      <c:pt idx="9097">
                        <c:v>4278.8999999999996</c:v>
                      </c:pt>
                      <c:pt idx="9098">
                        <c:v>4280.5</c:v>
                      </c:pt>
                      <c:pt idx="9099">
                        <c:v>4271.2</c:v>
                      </c:pt>
                      <c:pt idx="9100">
                        <c:v>4274.6000000000004</c:v>
                      </c:pt>
                      <c:pt idx="9101">
                        <c:v>4269</c:v>
                      </c:pt>
                      <c:pt idx="9102">
                        <c:v>4279.3</c:v>
                      </c:pt>
                      <c:pt idx="9103">
                        <c:v>4275.7</c:v>
                      </c:pt>
                      <c:pt idx="9104">
                        <c:v>4272.5</c:v>
                      </c:pt>
                      <c:pt idx="9105">
                        <c:v>4273.8</c:v>
                      </c:pt>
                      <c:pt idx="9106">
                        <c:v>4263.8</c:v>
                      </c:pt>
                      <c:pt idx="9107">
                        <c:v>4264.2</c:v>
                      </c:pt>
                      <c:pt idx="9108">
                        <c:v>4269.3</c:v>
                      </c:pt>
                      <c:pt idx="9109">
                        <c:v>4262.8</c:v>
                      </c:pt>
                      <c:pt idx="9110">
                        <c:v>4257.7</c:v>
                      </c:pt>
                      <c:pt idx="9111">
                        <c:v>4264.3</c:v>
                      </c:pt>
                      <c:pt idx="9112">
                        <c:v>4269.7</c:v>
                      </c:pt>
                      <c:pt idx="9113">
                        <c:v>4266.7</c:v>
                      </c:pt>
                      <c:pt idx="9114">
                        <c:v>4269</c:v>
                      </c:pt>
                      <c:pt idx="9115">
                        <c:v>4269.8</c:v>
                      </c:pt>
                      <c:pt idx="9116">
                        <c:v>4263.3</c:v>
                      </c:pt>
                      <c:pt idx="9117">
                        <c:v>4267.8</c:v>
                      </c:pt>
                      <c:pt idx="9118">
                        <c:v>4274.5</c:v>
                      </c:pt>
                      <c:pt idx="9119">
                        <c:v>4277</c:v>
                      </c:pt>
                      <c:pt idx="9120">
                        <c:v>4265.2</c:v>
                      </c:pt>
                      <c:pt idx="9121">
                        <c:v>4268.6000000000004</c:v>
                      </c:pt>
                      <c:pt idx="9122">
                        <c:v>4268</c:v>
                      </c:pt>
                      <c:pt idx="9123">
                        <c:v>4264.6000000000004</c:v>
                      </c:pt>
                      <c:pt idx="9124">
                        <c:v>4270.8</c:v>
                      </c:pt>
                      <c:pt idx="9125">
                        <c:v>4270.8</c:v>
                      </c:pt>
                      <c:pt idx="9126">
                        <c:v>4274.3999999999996</c:v>
                      </c:pt>
                      <c:pt idx="9127">
                        <c:v>4261.5</c:v>
                      </c:pt>
                      <c:pt idx="9128">
                        <c:v>4270.3</c:v>
                      </c:pt>
                      <c:pt idx="9129">
                        <c:v>4261.2</c:v>
                      </c:pt>
                      <c:pt idx="9130">
                        <c:v>4264.3999999999996</c:v>
                      </c:pt>
                      <c:pt idx="9131">
                        <c:v>4269.6000000000004</c:v>
                      </c:pt>
                      <c:pt idx="9132">
                        <c:v>4265.7</c:v>
                      </c:pt>
                      <c:pt idx="9133">
                        <c:v>4263.5</c:v>
                      </c:pt>
                      <c:pt idx="9134">
                        <c:v>4263.3999999999996</c:v>
                      </c:pt>
                      <c:pt idx="9135">
                        <c:v>4262.1000000000004</c:v>
                      </c:pt>
                      <c:pt idx="9136">
                        <c:v>4261.7</c:v>
                      </c:pt>
                      <c:pt idx="9137">
                        <c:v>4264.1000000000004</c:v>
                      </c:pt>
                      <c:pt idx="9138">
                        <c:v>4267.8999999999996</c:v>
                      </c:pt>
                      <c:pt idx="9139">
                        <c:v>4270</c:v>
                      </c:pt>
                      <c:pt idx="9140">
                        <c:v>4269.7</c:v>
                      </c:pt>
                      <c:pt idx="9141">
                        <c:v>4273.1000000000004</c:v>
                      </c:pt>
                      <c:pt idx="9142">
                        <c:v>4264.2</c:v>
                      </c:pt>
                      <c:pt idx="9143">
                        <c:v>4269.7</c:v>
                      </c:pt>
                      <c:pt idx="9144">
                        <c:v>4267.8999999999996</c:v>
                      </c:pt>
                      <c:pt idx="9145">
                        <c:v>4271.6000000000004</c:v>
                      </c:pt>
                      <c:pt idx="9146">
                        <c:v>4272.8999999999996</c:v>
                      </c:pt>
                      <c:pt idx="9147">
                        <c:v>4266.6000000000004</c:v>
                      </c:pt>
                      <c:pt idx="9148">
                        <c:v>4271.3999999999996</c:v>
                      </c:pt>
                      <c:pt idx="9149">
                        <c:v>4273.3999999999996</c:v>
                      </c:pt>
                      <c:pt idx="9150">
                        <c:v>4283.1000000000004</c:v>
                      </c:pt>
                      <c:pt idx="9151">
                        <c:v>4276.5</c:v>
                      </c:pt>
                      <c:pt idx="9152">
                        <c:v>4280.5</c:v>
                      </c:pt>
                      <c:pt idx="9153">
                        <c:v>4275.8</c:v>
                      </c:pt>
                      <c:pt idx="9154">
                        <c:v>4283</c:v>
                      </c:pt>
                      <c:pt idx="9155">
                        <c:v>4281.3</c:v>
                      </c:pt>
                      <c:pt idx="9156">
                        <c:v>4278.5</c:v>
                      </c:pt>
                      <c:pt idx="9157">
                        <c:v>4282.6000000000004</c:v>
                      </c:pt>
                      <c:pt idx="9158">
                        <c:v>4288.7</c:v>
                      </c:pt>
                      <c:pt idx="9159">
                        <c:v>4292.2</c:v>
                      </c:pt>
                      <c:pt idx="9160">
                        <c:v>4291.2</c:v>
                      </c:pt>
                      <c:pt idx="9161">
                        <c:v>4290.7</c:v>
                      </c:pt>
                      <c:pt idx="9162">
                        <c:v>4291.3</c:v>
                      </c:pt>
                      <c:pt idx="9163">
                        <c:v>4279.6000000000004</c:v>
                      </c:pt>
                      <c:pt idx="9164">
                        <c:v>4287.3999999999996</c:v>
                      </c:pt>
                      <c:pt idx="9165">
                        <c:v>4283.1000000000004</c:v>
                      </c:pt>
                      <c:pt idx="9166">
                        <c:v>4295.1000000000004</c:v>
                      </c:pt>
                      <c:pt idx="9167">
                        <c:v>4291.3</c:v>
                      </c:pt>
                      <c:pt idx="9168">
                        <c:v>4290.5</c:v>
                      </c:pt>
                      <c:pt idx="9169">
                        <c:v>4294.1000000000004</c:v>
                      </c:pt>
                      <c:pt idx="9170">
                        <c:v>4293.7</c:v>
                      </c:pt>
                      <c:pt idx="9171">
                        <c:v>4302.1000000000004</c:v>
                      </c:pt>
                      <c:pt idx="9172">
                        <c:v>4291.1000000000004</c:v>
                      </c:pt>
                      <c:pt idx="9173">
                        <c:v>4285.3</c:v>
                      </c:pt>
                      <c:pt idx="9174">
                        <c:v>4286.2</c:v>
                      </c:pt>
                      <c:pt idx="9175">
                        <c:v>4281.5</c:v>
                      </c:pt>
                      <c:pt idx="9176">
                        <c:v>4285.2</c:v>
                      </c:pt>
                      <c:pt idx="9177">
                        <c:v>4283.3</c:v>
                      </c:pt>
                      <c:pt idx="9178">
                        <c:v>4287.2</c:v>
                      </c:pt>
                      <c:pt idx="9179">
                        <c:v>4279.5</c:v>
                      </c:pt>
                      <c:pt idx="9180">
                        <c:v>4281.3</c:v>
                      </c:pt>
                      <c:pt idx="9181">
                        <c:v>4289.2</c:v>
                      </c:pt>
                      <c:pt idx="9182">
                        <c:v>4282.1000000000004</c:v>
                      </c:pt>
                      <c:pt idx="9183">
                        <c:v>4287.1000000000004</c:v>
                      </c:pt>
                      <c:pt idx="9184">
                        <c:v>4281.8999999999996</c:v>
                      </c:pt>
                      <c:pt idx="9185">
                        <c:v>4275.3999999999996</c:v>
                      </c:pt>
                      <c:pt idx="9186">
                        <c:v>4292.3999999999996</c:v>
                      </c:pt>
                      <c:pt idx="9187">
                        <c:v>4280.8</c:v>
                      </c:pt>
                      <c:pt idx="9188">
                        <c:v>4277.8999999999996</c:v>
                      </c:pt>
                      <c:pt idx="9189">
                        <c:v>4284</c:v>
                      </c:pt>
                      <c:pt idx="9190">
                        <c:v>4284.1000000000004</c:v>
                      </c:pt>
                      <c:pt idx="9191">
                        <c:v>4278.2</c:v>
                      </c:pt>
                      <c:pt idx="9192">
                        <c:v>4277.3</c:v>
                      </c:pt>
                      <c:pt idx="9193">
                        <c:v>4281.1000000000004</c:v>
                      </c:pt>
                      <c:pt idx="9194">
                        <c:v>4279.6000000000004</c:v>
                      </c:pt>
                      <c:pt idx="9195">
                        <c:v>4275.3999999999996</c:v>
                      </c:pt>
                      <c:pt idx="9196">
                        <c:v>4275.7</c:v>
                      </c:pt>
                      <c:pt idx="9197">
                        <c:v>4268.7</c:v>
                      </c:pt>
                      <c:pt idx="9198">
                        <c:v>4272.3999999999996</c:v>
                      </c:pt>
                      <c:pt idx="9199">
                        <c:v>4271.8999999999996</c:v>
                      </c:pt>
                      <c:pt idx="9200">
                        <c:v>4275.3999999999996</c:v>
                      </c:pt>
                      <c:pt idx="9201">
                        <c:v>4274.1000000000004</c:v>
                      </c:pt>
                      <c:pt idx="9202">
                        <c:v>4271.8999999999996</c:v>
                      </c:pt>
                      <c:pt idx="9203">
                        <c:v>4270.3999999999996</c:v>
                      </c:pt>
                      <c:pt idx="9204">
                        <c:v>4267.3</c:v>
                      </c:pt>
                      <c:pt idx="9205">
                        <c:v>4265.1000000000004</c:v>
                      </c:pt>
                      <c:pt idx="9206">
                        <c:v>4270.5</c:v>
                      </c:pt>
                      <c:pt idx="9207">
                        <c:v>4273.5</c:v>
                      </c:pt>
                      <c:pt idx="9208">
                        <c:v>4275.1000000000004</c:v>
                      </c:pt>
                      <c:pt idx="9209">
                        <c:v>4277.7</c:v>
                      </c:pt>
                      <c:pt idx="9210">
                        <c:v>4276.5</c:v>
                      </c:pt>
                      <c:pt idx="9211">
                        <c:v>4269.2</c:v>
                      </c:pt>
                      <c:pt idx="9212">
                        <c:v>4269.8</c:v>
                      </c:pt>
                      <c:pt idx="9213">
                        <c:v>4273.3</c:v>
                      </c:pt>
                      <c:pt idx="9214">
                        <c:v>4278.5</c:v>
                      </c:pt>
                      <c:pt idx="9215">
                        <c:v>4278.3999999999996</c:v>
                      </c:pt>
                      <c:pt idx="9216">
                        <c:v>4274.1000000000004</c:v>
                      </c:pt>
                      <c:pt idx="9217">
                        <c:v>4274.5</c:v>
                      </c:pt>
                      <c:pt idx="9218">
                        <c:v>4275.6000000000004</c:v>
                      </c:pt>
                      <c:pt idx="9219">
                        <c:v>4279.6000000000004</c:v>
                      </c:pt>
                      <c:pt idx="9220">
                        <c:v>4272.5</c:v>
                      </c:pt>
                      <c:pt idx="9221">
                        <c:v>4274.3999999999996</c:v>
                      </c:pt>
                      <c:pt idx="9222">
                        <c:v>4274.5</c:v>
                      </c:pt>
                      <c:pt idx="9223">
                        <c:v>4263.7</c:v>
                      </c:pt>
                      <c:pt idx="9224">
                        <c:v>4281.8</c:v>
                      </c:pt>
                      <c:pt idx="9225">
                        <c:v>4280.6000000000004</c:v>
                      </c:pt>
                      <c:pt idx="9226">
                        <c:v>4276</c:v>
                      </c:pt>
                      <c:pt idx="9227">
                        <c:v>4286.1000000000004</c:v>
                      </c:pt>
                      <c:pt idx="9228">
                        <c:v>4270.8</c:v>
                      </c:pt>
                      <c:pt idx="9229">
                        <c:v>4271.6000000000004</c:v>
                      </c:pt>
                      <c:pt idx="9230">
                        <c:v>4280.8</c:v>
                      </c:pt>
                      <c:pt idx="9231">
                        <c:v>4282</c:v>
                      </c:pt>
                      <c:pt idx="9232">
                        <c:v>4284.3999999999996</c:v>
                      </c:pt>
                      <c:pt idx="9233">
                        <c:v>4280.3999999999996</c:v>
                      </c:pt>
                      <c:pt idx="9234">
                        <c:v>4283.8999999999996</c:v>
                      </c:pt>
                      <c:pt idx="9235">
                        <c:v>4281.3999999999996</c:v>
                      </c:pt>
                      <c:pt idx="9236">
                        <c:v>4280.3</c:v>
                      </c:pt>
                      <c:pt idx="9237">
                        <c:v>4277.8999999999996</c:v>
                      </c:pt>
                      <c:pt idx="9238">
                        <c:v>4285.1000000000004</c:v>
                      </c:pt>
                      <c:pt idx="9239">
                        <c:v>4286.8</c:v>
                      </c:pt>
                      <c:pt idx="9240">
                        <c:v>4276.7</c:v>
                      </c:pt>
                      <c:pt idx="9241">
                        <c:v>4278.5</c:v>
                      </c:pt>
                      <c:pt idx="9242">
                        <c:v>4277.3</c:v>
                      </c:pt>
                      <c:pt idx="9243">
                        <c:v>4280.1000000000004</c:v>
                      </c:pt>
                      <c:pt idx="9244">
                        <c:v>4283.2</c:v>
                      </c:pt>
                      <c:pt idx="9245">
                        <c:v>4286.5</c:v>
                      </c:pt>
                      <c:pt idx="9246">
                        <c:v>4284.2</c:v>
                      </c:pt>
                      <c:pt idx="9247">
                        <c:v>4283.8999999999996</c:v>
                      </c:pt>
                      <c:pt idx="9248">
                        <c:v>4281.6000000000004</c:v>
                      </c:pt>
                      <c:pt idx="9249">
                        <c:v>4279.5</c:v>
                      </c:pt>
                      <c:pt idx="9250">
                        <c:v>4281.6000000000004</c:v>
                      </c:pt>
                      <c:pt idx="9251">
                        <c:v>4275</c:v>
                      </c:pt>
                      <c:pt idx="9252">
                        <c:v>4282.5</c:v>
                      </c:pt>
                      <c:pt idx="9253">
                        <c:v>4276.3</c:v>
                      </c:pt>
                      <c:pt idx="9254">
                        <c:v>4280.8999999999996</c:v>
                      </c:pt>
                      <c:pt idx="9255">
                        <c:v>4283.1000000000004</c:v>
                      </c:pt>
                      <c:pt idx="9256">
                        <c:v>4273.3999999999996</c:v>
                      </c:pt>
                      <c:pt idx="9257">
                        <c:v>4274.3</c:v>
                      </c:pt>
                      <c:pt idx="9258">
                        <c:v>4280.7</c:v>
                      </c:pt>
                      <c:pt idx="9259">
                        <c:v>4279.1000000000004</c:v>
                      </c:pt>
                      <c:pt idx="9260">
                        <c:v>4278</c:v>
                      </c:pt>
                      <c:pt idx="9261">
                        <c:v>4272.8</c:v>
                      </c:pt>
                      <c:pt idx="9262">
                        <c:v>4282.2</c:v>
                      </c:pt>
                      <c:pt idx="9263">
                        <c:v>4274.5</c:v>
                      </c:pt>
                      <c:pt idx="9264">
                        <c:v>4270.3999999999996</c:v>
                      </c:pt>
                      <c:pt idx="9265">
                        <c:v>4281.1000000000004</c:v>
                      </c:pt>
                      <c:pt idx="9266">
                        <c:v>4275.5</c:v>
                      </c:pt>
                      <c:pt idx="9267">
                        <c:v>4273.5</c:v>
                      </c:pt>
                      <c:pt idx="9268">
                        <c:v>4277.8</c:v>
                      </c:pt>
                      <c:pt idx="9269">
                        <c:v>4286.2</c:v>
                      </c:pt>
                      <c:pt idx="9270">
                        <c:v>4282.8999999999996</c:v>
                      </c:pt>
                      <c:pt idx="9271">
                        <c:v>4280</c:v>
                      </c:pt>
                      <c:pt idx="9272">
                        <c:v>4280.2</c:v>
                      </c:pt>
                      <c:pt idx="9273">
                        <c:v>4281.7</c:v>
                      </c:pt>
                      <c:pt idx="9274">
                        <c:v>4275.6000000000004</c:v>
                      </c:pt>
                      <c:pt idx="9275">
                        <c:v>4277</c:v>
                      </c:pt>
                      <c:pt idx="9276">
                        <c:v>4277.8999999999996</c:v>
                      </c:pt>
                      <c:pt idx="9277">
                        <c:v>4283.1000000000004</c:v>
                      </c:pt>
                      <c:pt idx="9278">
                        <c:v>4287.3999999999996</c:v>
                      </c:pt>
                      <c:pt idx="9279">
                        <c:v>4288.3999999999996</c:v>
                      </c:pt>
                      <c:pt idx="9280">
                        <c:v>4285.6000000000004</c:v>
                      </c:pt>
                      <c:pt idx="9281">
                        <c:v>4286.3999999999996</c:v>
                      </c:pt>
                      <c:pt idx="9282">
                        <c:v>4285.1000000000004</c:v>
                      </c:pt>
                      <c:pt idx="9283">
                        <c:v>4288.5</c:v>
                      </c:pt>
                      <c:pt idx="9284">
                        <c:v>4286.8</c:v>
                      </c:pt>
                      <c:pt idx="9285">
                        <c:v>4289.1000000000004</c:v>
                      </c:pt>
                      <c:pt idx="9286">
                        <c:v>4282.2</c:v>
                      </c:pt>
                      <c:pt idx="9287">
                        <c:v>4291.3999999999996</c:v>
                      </c:pt>
                      <c:pt idx="9288">
                        <c:v>4281.3999999999996</c:v>
                      </c:pt>
                      <c:pt idx="9289">
                        <c:v>4296</c:v>
                      </c:pt>
                      <c:pt idx="9290">
                        <c:v>4300.8</c:v>
                      </c:pt>
                      <c:pt idx="9291">
                        <c:v>4293.8</c:v>
                      </c:pt>
                      <c:pt idx="9292">
                        <c:v>4287.3999999999996</c:v>
                      </c:pt>
                      <c:pt idx="9293">
                        <c:v>4288</c:v>
                      </c:pt>
                      <c:pt idx="9294">
                        <c:v>4292.8</c:v>
                      </c:pt>
                      <c:pt idx="9295">
                        <c:v>4288.5</c:v>
                      </c:pt>
                      <c:pt idx="9296">
                        <c:v>4292.3</c:v>
                      </c:pt>
                      <c:pt idx="9297">
                        <c:v>4288.6000000000004</c:v>
                      </c:pt>
                      <c:pt idx="9298">
                        <c:v>4290.8</c:v>
                      </c:pt>
                      <c:pt idx="9299">
                        <c:v>4295.8999999999996</c:v>
                      </c:pt>
                      <c:pt idx="9300">
                        <c:v>4290.5</c:v>
                      </c:pt>
                      <c:pt idx="9301">
                        <c:v>4297.6000000000004</c:v>
                      </c:pt>
                      <c:pt idx="9302">
                        <c:v>4292.2</c:v>
                      </c:pt>
                      <c:pt idx="9303">
                        <c:v>4289.3</c:v>
                      </c:pt>
                      <c:pt idx="9304">
                        <c:v>4290.7</c:v>
                      </c:pt>
                      <c:pt idx="9305">
                        <c:v>4294.5</c:v>
                      </c:pt>
                      <c:pt idx="9306">
                        <c:v>4296.3999999999996</c:v>
                      </c:pt>
                      <c:pt idx="9307">
                        <c:v>4301.8999999999996</c:v>
                      </c:pt>
                      <c:pt idx="9308">
                        <c:v>4295.7</c:v>
                      </c:pt>
                      <c:pt idx="9309">
                        <c:v>4289.8999999999996</c:v>
                      </c:pt>
                      <c:pt idx="9310">
                        <c:v>4295.8</c:v>
                      </c:pt>
                      <c:pt idx="9311">
                        <c:v>4293.8</c:v>
                      </c:pt>
                      <c:pt idx="9312">
                        <c:v>4290.8999999999996</c:v>
                      </c:pt>
                      <c:pt idx="9313">
                        <c:v>4286.5</c:v>
                      </c:pt>
                      <c:pt idx="9314">
                        <c:v>4284</c:v>
                      </c:pt>
                      <c:pt idx="9315">
                        <c:v>4284.3</c:v>
                      </c:pt>
                      <c:pt idx="9316">
                        <c:v>4281.8</c:v>
                      </c:pt>
                      <c:pt idx="9317">
                        <c:v>4291.2</c:v>
                      </c:pt>
                      <c:pt idx="9318">
                        <c:v>4282.5</c:v>
                      </c:pt>
                      <c:pt idx="9319">
                        <c:v>4287.6000000000004</c:v>
                      </c:pt>
                      <c:pt idx="9320">
                        <c:v>4286.2</c:v>
                      </c:pt>
                      <c:pt idx="9321">
                        <c:v>4279.2</c:v>
                      </c:pt>
                      <c:pt idx="9322">
                        <c:v>4268.6000000000004</c:v>
                      </c:pt>
                      <c:pt idx="9323">
                        <c:v>4279.8999999999996</c:v>
                      </c:pt>
                      <c:pt idx="9324">
                        <c:v>4270.8</c:v>
                      </c:pt>
                      <c:pt idx="9325">
                        <c:v>4264.3999999999996</c:v>
                      </c:pt>
                      <c:pt idx="9326">
                        <c:v>4272.1000000000004</c:v>
                      </c:pt>
                      <c:pt idx="9327">
                        <c:v>4268.3999999999996</c:v>
                      </c:pt>
                      <c:pt idx="9328">
                        <c:v>4268</c:v>
                      </c:pt>
                      <c:pt idx="9329">
                        <c:v>4270.5</c:v>
                      </c:pt>
                      <c:pt idx="9330">
                        <c:v>4274.8999999999996</c:v>
                      </c:pt>
                      <c:pt idx="9331">
                        <c:v>4275.3999999999996</c:v>
                      </c:pt>
                      <c:pt idx="9332">
                        <c:v>4276.3</c:v>
                      </c:pt>
                      <c:pt idx="9333">
                        <c:v>4275.3</c:v>
                      </c:pt>
                      <c:pt idx="9334">
                        <c:v>4276.6000000000004</c:v>
                      </c:pt>
                      <c:pt idx="9335">
                        <c:v>4275.8999999999996</c:v>
                      </c:pt>
                      <c:pt idx="9336">
                        <c:v>4269.1000000000004</c:v>
                      </c:pt>
                      <c:pt idx="9337">
                        <c:v>4275.3</c:v>
                      </c:pt>
                      <c:pt idx="9338">
                        <c:v>4271.8999999999996</c:v>
                      </c:pt>
                      <c:pt idx="9339">
                        <c:v>4273</c:v>
                      </c:pt>
                      <c:pt idx="9340">
                        <c:v>4275.5</c:v>
                      </c:pt>
                      <c:pt idx="9341">
                        <c:v>4274</c:v>
                      </c:pt>
                      <c:pt idx="9342">
                        <c:v>4277.1000000000004</c:v>
                      </c:pt>
                      <c:pt idx="9343">
                        <c:v>4272.5</c:v>
                      </c:pt>
                      <c:pt idx="9344">
                        <c:v>4273.3</c:v>
                      </c:pt>
                      <c:pt idx="9345">
                        <c:v>4268.6000000000004</c:v>
                      </c:pt>
                      <c:pt idx="9346">
                        <c:v>4273.2</c:v>
                      </c:pt>
                      <c:pt idx="9347">
                        <c:v>4272.8999999999996</c:v>
                      </c:pt>
                      <c:pt idx="9348">
                        <c:v>4275.3999999999996</c:v>
                      </c:pt>
                      <c:pt idx="9349">
                        <c:v>4270.8999999999996</c:v>
                      </c:pt>
                      <c:pt idx="9350">
                        <c:v>4281.7</c:v>
                      </c:pt>
                      <c:pt idx="9351">
                        <c:v>4281.8999999999996</c:v>
                      </c:pt>
                      <c:pt idx="9352">
                        <c:v>4284.1000000000004</c:v>
                      </c:pt>
                      <c:pt idx="9353">
                        <c:v>4281.6000000000004</c:v>
                      </c:pt>
                      <c:pt idx="9354">
                        <c:v>4280</c:v>
                      </c:pt>
                      <c:pt idx="9355">
                        <c:v>4275.5</c:v>
                      </c:pt>
                      <c:pt idx="9356">
                        <c:v>4277.8</c:v>
                      </c:pt>
                      <c:pt idx="9357">
                        <c:v>4280.1000000000004</c:v>
                      </c:pt>
                      <c:pt idx="9358">
                        <c:v>4281.5</c:v>
                      </c:pt>
                      <c:pt idx="9359">
                        <c:v>4285.7</c:v>
                      </c:pt>
                      <c:pt idx="9360">
                        <c:v>4289.8999999999996</c:v>
                      </c:pt>
                      <c:pt idx="9361">
                        <c:v>4286.3999999999996</c:v>
                      </c:pt>
                      <c:pt idx="9362">
                        <c:v>4290.8999999999996</c:v>
                      </c:pt>
                      <c:pt idx="9363">
                        <c:v>4284</c:v>
                      </c:pt>
                      <c:pt idx="9364">
                        <c:v>4283.3</c:v>
                      </c:pt>
                      <c:pt idx="9365">
                        <c:v>4286.5</c:v>
                      </c:pt>
                      <c:pt idx="9366">
                        <c:v>4284.8</c:v>
                      </c:pt>
                      <c:pt idx="9367">
                        <c:v>4282.7</c:v>
                      </c:pt>
                      <c:pt idx="9368">
                        <c:v>4283.2</c:v>
                      </c:pt>
                      <c:pt idx="9369">
                        <c:v>4292.8</c:v>
                      </c:pt>
                      <c:pt idx="9370">
                        <c:v>4291</c:v>
                      </c:pt>
                      <c:pt idx="9371">
                        <c:v>4292.8</c:v>
                      </c:pt>
                      <c:pt idx="9372">
                        <c:v>4288.5</c:v>
                      </c:pt>
                      <c:pt idx="9373">
                        <c:v>4284.1000000000004</c:v>
                      </c:pt>
                      <c:pt idx="9374">
                        <c:v>4295.2</c:v>
                      </c:pt>
                      <c:pt idx="9375">
                        <c:v>4285.6000000000004</c:v>
                      </c:pt>
                      <c:pt idx="9376">
                        <c:v>4289.7</c:v>
                      </c:pt>
                      <c:pt idx="9377">
                        <c:v>4292.5</c:v>
                      </c:pt>
                      <c:pt idx="9378">
                        <c:v>4289.6000000000004</c:v>
                      </c:pt>
                      <c:pt idx="9379">
                        <c:v>4289.7</c:v>
                      </c:pt>
                      <c:pt idx="9380">
                        <c:v>4296.3</c:v>
                      </c:pt>
                      <c:pt idx="9381">
                        <c:v>4287.2</c:v>
                      </c:pt>
                      <c:pt idx="9382">
                        <c:v>4290.1000000000004</c:v>
                      </c:pt>
                      <c:pt idx="9383">
                        <c:v>4285.1000000000004</c:v>
                      </c:pt>
                      <c:pt idx="9384">
                        <c:v>4289.5</c:v>
                      </c:pt>
                      <c:pt idx="9385">
                        <c:v>4285.6000000000004</c:v>
                      </c:pt>
                      <c:pt idx="9386">
                        <c:v>4289.2</c:v>
                      </c:pt>
                      <c:pt idx="9387">
                        <c:v>4281.8999999999996</c:v>
                      </c:pt>
                      <c:pt idx="9388">
                        <c:v>4279.1000000000004</c:v>
                      </c:pt>
                      <c:pt idx="9389">
                        <c:v>4285.1000000000004</c:v>
                      </c:pt>
                      <c:pt idx="9390">
                        <c:v>4286.3</c:v>
                      </c:pt>
                      <c:pt idx="9391">
                        <c:v>4286.2</c:v>
                      </c:pt>
                      <c:pt idx="9392">
                        <c:v>4292.6000000000004</c:v>
                      </c:pt>
                      <c:pt idx="9393">
                        <c:v>4279.2</c:v>
                      </c:pt>
                      <c:pt idx="9394">
                        <c:v>4281.8</c:v>
                      </c:pt>
                      <c:pt idx="9395">
                        <c:v>4278.3999999999996</c:v>
                      </c:pt>
                      <c:pt idx="9396">
                        <c:v>4272.7</c:v>
                      </c:pt>
                      <c:pt idx="9397">
                        <c:v>4279.1000000000004</c:v>
                      </c:pt>
                      <c:pt idx="9398">
                        <c:v>4274.3999999999996</c:v>
                      </c:pt>
                      <c:pt idx="9399">
                        <c:v>4288.5</c:v>
                      </c:pt>
                      <c:pt idx="9400">
                        <c:v>4288.7</c:v>
                      </c:pt>
                      <c:pt idx="9401">
                        <c:v>4281.8999999999996</c:v>
                      </c:pt>
                      <c:pt idx="9402">
                        <c:v>4285.7</c:v>
                      </c:pt>
                      <c:pt idx="9403">
                        <c:v>4271.8</c:v>
                      </c:pt>
                      <c:pt idx="9404">
                        <c:v>4283.3</c:v>
                      </c:pt>
                      <c:pt idx="9405">
                        <c:v>4278.6000000000004</c:v>
                      </c:pt>
                      <c:pt idx="9406">
                        <c:v>4264</c:v>
                      </c:pt>
                      <c:pt idx="9407">
                        <c:v>4275</c:v>
                      </c:pt>
                      <c:pt idx="9408">
                        <c:v>4259.6000000000004</c:v>
                      </c:pt>
                      <c:pt idx="9409">
                        <c:v>4278.6000000000004</c:v>
                      </c:pt>
                      <c:pt idx="9410">
                        <c:v>4283.3</c:v>
                      </c:pt>
                      <c:pt idx="9411">
                        <c:v>4273</c:v>
                      </c:pt>
                      <c:pt idx="9412">
                        <c:v>4260.6000000000004</c:v>
                      </c:pt>
                      <c:pt idx="9413">
                        <c:v>4290.6000000000004</c:v>
                      </c:pt>
                      <c:pt idx="9414">
                        <c:v>4278.8999999999996</c:v>
                      </c:pt>
                      <c:pt idx="9415">
                        <c:v>4296.1000000000004</c:v>
                      </c:pt>
                      <c:pt idx="9416">
                        <c:v>4285</c:v>
                      </c:pt>
                      <c:pt idx="9417">
                        <c:v>4268.5</c:v>
                      </c:pt>
                      <c:pt idx="9418">
                        <c:v>4297</c:v>
                      </c:pt>
                      <c:pt idx="9419">
                        <c:v>4291.8</c:v>
                      </c:pt>
                      <c:pt idx="9420">
                        <c:v>4280.6000000000004</c:v>
                      </c:pt>
                      <c:pt idx="9421">
                        <c:v>4299.1000000000004</c:v>
                      </c:pt>
                      <c:pt idx="9422">
                        <c:v>4286.3999999999996</c:v>
                      </c:pt>
                      <c:pt idx="9423">
                        <c:v>4293.7</c:v>
                      </c:pt>
                      <c:pt idx="9424">
                        <c:v>4296.3</c:v>
                      </c:pt>
                      <c:pt idx="9425">
                        <c:v>4300.8</c:v>
                      </c:pt>
                      <c:pt idx="9426">
                        <c:v>4294.8999999999996</c:v>
                      </c:pt>
                      <c:pt idx="9427">
                        <c:v>4288.8999999999996</c:v>
                      </c:pt>
                      <c:pt idx="9428">
                        <c:v>4266.7</c:v>
                      </c:pt>
                      <c:pt idx="9429">
                        <c:v>4294.5</c:v>
                      </c:pt>
                      <c:pt idx="9430">
                        <c:v>4288.8999999999996</c:v>
                      </c:pt>
                      <c:pt idx="9431">
                        <c:v>4281.5</c:v>
                      </c:pt>
                      <c:pt idx="9432">
                        <c:v>4280.8</c:v>
                      </c:pt>
                      <c:pt idx="9433">
                        <c:v>4280.3999999999996</c:v>
                      </c:pt>
                      <c:pt idx="9434">
                        <c:v>4291.8999999999996</c:v>
                      </c:pt>
                      <c:pt idx="9435">
                        <c:v>4296</c:v>
                      </c:pt>
                      <c:pt idx="9436">
                        <c:v>4273.6000000000004</c:v>
                      </c:pt>
                      <c:pt idx="9437">
                        <c:v>4278.5</c:v>
                      </c:pt>
                      <c:pt idx="9438">
                        <c:v>4298.3</c:v>
                      </c:pt>
                      <c:pt idx="9439">
                        <c:v>4286.7</c:v>
                      </c:pt>
                      <c:pt idx="9440">
                        <c:v>4278.6000000000004</c:v>
                      </c:pt>
                      <c:pt idx="9441">
                        <c:v>4309.8</c:v>
                      </c:pt>
                      <c:pt idx="9442">
                        <c:v>4293.8</c:v>
                      </c:pt>
                      <c:pt idx="9443">
                        <c:v>4268.3999999999996</c:v>
                      </c:pt>
                      <c:pt idx="9444">
                        <c:v>4287.1000000000004</c:v>
                      </c:pt>
                      <c:pt idx="9445">
                        <c:v>4294.8</c:v>
                      </c:pt>
                      <c:pt idx="9446">
                        <c:v>4282.8</c:v>
                      </c:pt>
                      <c:pt idx="9447">
                        <c:v>4301.7</c:v>
                      </c:pt>
                      <c:pt idx="9448">
                        <c:v>4291.5</c:v>
                      </c:pt>
                      <c:pt idx="9449">
                        <c:v>4298</c:v>
                      </c:pt>
                      <c:pt idx="9450">
                        <c:v>4295.6000000000004</c:v>
                      </c:pt>
                      <c:pt idx="9451">
                        <c:v>4303.5</c:v>
                      </c:pt>
                      <c:pt idx="9452">
                        <c:v>4287.8</c:v>
                      </c:pt>
                      <c:pt idx="9453">
                        <c:v>4286.2</c:v>
                      </c:pt>
                      <c:pt idx="9454">
                        <c:v>4300.8</c:v>
                      </c:pt>
                      <c:pt idx="9455">
                        <c:v>4274.8999999999996</c:v>
                      </c:pt>
                      <c:pt idx="9456">
                        <c:v>4288.7</c:v>
                      </c:pt>
                      <c:pt idx="9457">
                        <c:v>4278.8</c:v>
                      </c:pt>
                      <c:pt idx="9458">
                        <c:v>4295.6000000000004</c:v>
                      </c:pt>
                      <c:pt idx="9459">
                        <c:v>4288</c:v>
                      </c:pt>
                      <c:pt idx="9460">
                        <c:v>4290</c:v>
                      </c:pt>
                      <c:pt idx="9461">
                        <c:v>4287.6000000000004</c:v>
                      </c:pt>
                      <c:pt idx="9462">
                        <c:v>4287.7</c:v>
                      </c:pt>
                      <c:pt idx="9463">
                        <c:v>4281.6000000000004</c:v>
                      </c:pt>
                      <c:pt idx="9464">
                        <c:v>4282.6000000000004</c:v>
                      </c:pt>
                      <c:pt idx="9465">
                        <c:v>4282.6000000000004</c:v>
                      </c:pt>
                      <c:pt idx="9466">
                        <c:v>4281.6000000000004</c:v>
                      </c:pt>
                      <c:pt idx="9467">
                        <c:v>4280.5</c:v>
                      </c:pt>
                      <c:pt idx="9468">
                        <c:v>4272.6000000000004</c:v>
                      </c:pt>
                      <c:pt idx="9469">
                        <c:v>4285.3</c:v>
                      </c:pt>
                      <c:pt idx="9470">
                        <c:v>4272.3999999999996</c:v>
                      </c:pt>
                      <c:pt idx="9471">
                        <c:v>4287.2</c:v>
                      </c:pt>
                      <c:pt idx="9472">
                        <c:v>4283.2</c:v>
                      </c:pt>
                      <c:pt idx="9473">
                        <c:v>4288.3</c:v>
                      </c:pt>
                      <c:pt idx="9474">
                        <c:v>4289.7</c:v>
                      </c:pt>
                      <c:pt idx="9475">
                        <c:v>4287.2</c:v>
                      </c:pt>
                      <c:pt idx="9476">
                        <c:v>4279.3999999999996</c:v>
                      </c:pt>
                      <c:pt idx="9477">
                        <c:v>4277.7</c:v>
                      </c:pt>
                      <c:pt idx="9478">
                        <c:v>4278.5</c:v>
                      </c:pt>
                      <c:pt idx="9479">
                        <c:v>4284</c:v>
                      </c:pt>
                      <c:pt idx="9480">
                        <c:v>4277.3999999999996</c:v>
                      </c:pt>
                      <c:pt idx="9481">
                        <c:v>4280</c:v>
                      </c:pt>
                      <c:pt idx="9482">
                        <c:v>4283.1000000000004</c:v>
                      </c:pt>
                      <c:pt idx="9483">
                        <c:v>4286</c:v>
                      </c:pt>
                      <c:pt idx="9484">
                        <c:v>4288.2</c:v>
                      </c:pt>
                      <c:pt idx="9485">
                        <c:v>4284.3</c:v>
                      </c:pt>
                      <c:pt idx="9486">
                        <c:v>4286.6000000000004</c:v>
                      </c:pt>
                      <c:pt idx="9487">
                        <c:v>4279.3</c:v>
                      </c:pt>
                      <c:pt idx="9488">
                        <c:v>4277</c:v>
                      </c:pt>
                      <c:pt idx="9489">
                        <c:v>4284</c:v>
                      </c:pt>
                      <c:pt idx="9490">
                        <c:v>4288.1000000000004</c:v>
                      </c:pt>
                      <c:pt idx="9491">
                        <c:v>4281</c:v>
                      </c:pt>
                      <c:pt idx="9492">
                        <c:v>4293</c:v>
                      </c:pt>
                      <c:pt idx="9493">
                        <c:v>4289.7</c:v>
                      </c:pt>
                      <c:pt idx="9494">
                        <c:v>4297</c:v>
                      </c:pt>
                      <c:pt idx="9495">
                        <c:v>4285.7</c:v>
                      </c:pt>
                      <c:pt idx="9496">
                        <c:v>4284.6000000000004</c:v>
                      </c:pt>
                      <c:pt idx="9497">
                        <c:v>4282.5</c:v>
                      </c:pt>
                      <c:pt idx="9498">
                        <c:v>4281.8</c:v>
                      </c:pt>
                      <c:pt idx="9499">
                        <c:v>4280.6000000000004</c:v>
                      </c:pt>
                      <c:pt idx="9500">
                        <c:v>4283.3999999999996</c:v>
                      </c:pt>
                      <c:pt idx="9501">
                        <c:v>4288.7</c:v>
                      </c:pt>
                      <c:pt idx="9502">
                        <c:v>4289.2</c:v>
                      </c:pt>
                      <c:pt idx="9503">
                        <c:v>4288.5</c:v>
                      </c:pt>
                      <c:pt idx="9504">
                        <c:v>4290.5</c:v>
                      </c:pt>
                      <c:pt idx="9505">
                        <c:v>4280</c:v>
                      </c:pt>
                      <c:pt idx="9506">
                        <c:v>4282.3999999999996</c:v>
                      </c:pt>
                      <c:pt idx="9507">
                        <c:v>4283.6000000000004</c:v>
                      </c:pt>
                      <c:pt idx="9508">
                        <c:v>4276.8999999999996</c:v>
                      </c:pt>
                      <c:pt idx="9509">
                        <c:v>4284.7</c:v>
                      </c:pt>
                      <c:pt idx="9510">
                        <c:v>4290.7</c:v>
                      </c:pt>
                      <c:pt idx="9511">
                        <c:v>4287.3</c:v>
                      </c:pt>
                      <c:pt idx="9512">
                        <c:v>4291.8999999999996</c:v>
                      </c:pt>
                      <c:pt idx="9513">
                        <c:v>4285.8999999999996</c:v>
                      </c:pt>
                      <c:pt idx="9514">
                        <c:v>4294.2</c:v>
                      </c:pt>
                      <c:pt idx="9515">
                        <c:v>4292.1000000000004</c:v>
                      </c:pt>
                      <c:pt idx="9516">
                        <c:v>4285.2</c:v>
                      </c:pt>
                      <c:pt idx="9517">
                        <c:v>4288.8999999999996</c:v>
                      </c:pt>
                      <c:pt idx="9518">
                        <c:v>4289.3</c:v>
                      </c:pt>
                      <c:pt idx="9519">
                        <c:v>4294.8</c:v>
                      </c:pt>
                      <c:pt idx="9520">
                        <c:v>4298.6000000000004</c:v>
                      </c:pt>
                      <c:pt idx="9521">
                        <c:v>4293.1000000000004</c:v>
                      </c:pt>
                      <c:pt idx="9522">
                        <c:v>4290.6000000000004</c:v>
                      </c:pt>
                      <c:pt idx="9523">
                        <c:v>4290.6000000000004</c:v>
                      </c:pt>
                      <c:pt idx="9524">
                        <c:v>4294.6000000000004</c:v>
                      </c:pt>
                      <c:pt idx="9525">
                        <c:v>4300</c:v>
                      </c:pt>
                      <c:pt idx="9526">
                        <c:v>4292.1000000000004</c:v>
                      </c:pt>
                      <c:pt idx="9527">
                        <c:v>4294.3999999999996</c:v>
                      </c:pt>
                      <c:pt idx="9528">
                        <c:v>4297.8999999999996</c:v>
                      </c:pt>
                      <c:pt idx="9529">
                        <c:v>4308.7</c:v>
                      </c:pt>
                      <c:pt idx="9530">
                        <c:v>4310.1000000000004</c:v>
                      </c:pt>
                      <c:pt idx="9531">
                        <c:v>4303.8</c:v>
                      </c:pt>
                      <c:pt idx="9532">
                        <c:v>4306.2</c:v>
                      </c:pt>
                      <c:pt idx="9533">
                        <c:v>4292.3999999999996</c:v>
                      </c:pt>
                      <c:pt idx="9534">
                        <c:v>4303</c:v>
                      </c:pt>
                      <c:pt idx="9535">
                        <c:v>4300.3999999999996</c:v>
                      </c:pt>
                      <c:pt idx="9536">
                        <c:v>4298.3999999999996</c:v>
                      </c:pt>
                      <c:pt idx="9537">
                        <c:v>4296.7</c:v>
                      </c:pt>
                      <c:pt idx="9538">
                        <c:v>4287.1000000000004</c:v>
                      </c:pt>
                      <c:pt idx="9539">
                        <c:v>4283.5</c:v>
                      </c:pt>
                      <c:pt idx="9540">
                        <c:v>4298</c:v>
                      </c:pt>
                      <c:pt idx="9541">
                        <c:v>4294.6000000000004</c:v>
                      </c:pt>
                      <c:pt idx="9542">
                        <c:v>4295.8</c:v>
                      </c:pt>
                      <c:pt idx="9543">
                        <c:v>4286.3</c:v>
                      </c:pt>
                      <c:pt idx="9544">
                        <c:v>4284.8</c:v>
                      </c:pt>
                      <c:pt idx="9545">
                        <c:v>4283.6000000000004</c:v>
                      </c:pt>
                      <c:pt idx="9546">
                        <c:v>4286.3</c:v>
                      </c:pt>
                      <c:pt idx="9547">
                        <c:v>4287.8999999999996</c:v>
                      </c:pt>
                      <c:pt idx="9548">
                        <c:v>4294.3</c:v>
                      </c:pt>
                      <c:pt idx="9549">
                        <c:v>4273.6000000000004</c:v>
                      </c:pt>
                      <c:pt idx="9550">
                        <c:v>4290.1000000000004</c:v>
                      </c:pt>
                      <c:pt idx="9551">
                        <c:v>4289.2</c:v>
                      </c:pt>
                      <c:pt idx="9552">
                        <c:v>4287.8</c:v>
                      </c:pt>
                      <c:pt idx="9553">
                        <c:v>4287.1000000000004</c:v>
                      </c:pt>
                      <c:pt idx="9554">
                        <c:v>4274.6000000000004</c:v>
                      </c:pt>
                      <c:pt idx="9555">
                        <c:v>4284</c:v>
                      </c:pt>
                      <c:pt idx="9556">
                        <c:v>4276.8999999999996</c:v>
                      </c:pt>
                      <c:pt idx="9557">
                        <c:v>4275.6000000000004</c:v>
                      </c:pt>
                      <c:pt idx="9558">
                        <c:v>4277.3</c:v>
                      </c:pt>
                      <c:pt idx="9559">
                        <c:v>4280.8999999999996</c:v>
                      </c:pt>
                      <c:pt idx="9560">
                        <c:v>4279.7</c:v>
                      </c:pt>
                      <c:pt idx="9561">
                        <c:v>4273.6000000000004</c:v>
                      </c:pt>
                      <c:pt idx="9562">
                        <c:v>4277.6000000000004</c:v>
                      </c:pt>
                      <c:pt idx="9563">
                        <c:v>4269.3</c:v>
                      </c:pt>
                      <c:pt idx="9564">
                        <c:v>4273.3999999999996</c:v>
                      </c:pt>
                      <c:pt idx="9565">
                        <c:v>4272.8</c:v>
                      </c:pt>
                      <c:pt idx="9566">
                        <c:v>4269.6000000000004</c:v>
                      </c:pt>
                      <c:pt idx="9567">
                        <c:v>4271</c:v>
                      </c:pt>
                      <c:pt idx="9568">
                        <c:v>4270.3999999999996</c:v>
                      </c:pt>
                      <c:pt idx="9569">
                        <c:v>4265.3</c:v>
                      </c:pt>
                      <c:pt idx="9570">
                        <c:v>4281</c:v>
                      </c:pt>
                      <c:pt idx="9571">
                        <c:v>4261.2</c:v>
                      </c:pt>
                      <c:pt idx="9572">
                        <c:v>4264.3</c:v>
                      </c:pt>
                      <c:pt idx="9573">
                        <c:v>4277.5</c:v>
                      </c:pt>
                      <c:pt idx="9574">
                        <c:v>4276.3</c:v>
                      </c:pt>
                      <c:pt idx="9575">
                        <c:v>4258</c:v>
                      </c:pt>
                      <c:pt idx="9576">
                        <c:v>4270.8999999999996</c:v>
                      </c:pt>
                      <c:pt idx="9577">
                        <c:v>4271.8</c:v>
                      </c:pt>
                      <c:pt idx="9578">
                        <c:v>4267</c:v>
                      </c:pt>
                      <c:pt idx="9579">
                        <c:v>4270.8999999999996</c:v>
                      </c:pt>
                      <c:pt idx="9580">
                        <c:v>4260.7</c:v>
                      </c:pt>
                      <c:pt idx="9581">
                        <c:v>4266.3999999999996</c:v>
                      </c:pt>
                      <c:pt idx="9582">
                        <c:v>4286.8</c:v>
                      </c:pt>
                      <c:pt idx="9583">
                        <c:v>4277.3999999999996</c:v>
                      </c:pt>
                      <c:pt idx="9584">
                        <c:v>4280.7</c:v>
                      </c:pt>
                      <c:pt idx="9585">
                        <c:v>4271.2</c:v>
                      </c:pt>
                      <c:pt idx="9586">
                        <c:v>4266.8999999999996</c:v>
                      </c:pt>
                      <c:pt idx="9587">
                        <c:v>4268.5</c:v>
                      </c:pt>
                      <c:pt idx="9588">
                        <c:v>4247.3</c:v>
                      </c:pt>
                      <c:pt idx="9589">
                        <c:v>4264.8</c:v>
                      </c:pt>
                      <c:pt idx="9590">
                        <c:v>4268.3</c:v>
                      </c:pt>
                      <c:pt idx="9591">
                        <c:v>4269.8</c:v>
                      </c:pt>
                      <c:pt idx="9592">
                        <c:v>4281.6000000000004</c:v>
                      </c:pt>
                      <c:pt idx="9593">
                        <c:v>4263.6000000000004</c:v>
                      </c:pt>
                      <c:pt idx="9594">
                        <c:v>4272.8999999999996</c:v>
                      </c:pt>
                      <c:pt idx="9595">
                        <c:v>4251.3</c:v>
                      </c:pt>
                      <c:pt idx="9596">
                        <c:v>4261.8999999999996</c:v>
                      </c:pt>
                      <c:pt idx="9597">
                        <c:v>4256.1000000000004</c:v>
                      </c:pt>
                      <c:pt idx="9598">
                        <c:v>4271.8</c:v>
                      </c:pt>
                      <c:pt idx="9599">
                        <c:v>4271.8</c:v>
                      </c:pt>
                      <c:pt idx="9600">
                        <c:v>4269.1000000000004</c:v>
                      </c:pt>
                      <c:pt idx="9601">
                        <c:v>4253.8999999999996</c:v>
                      </c:pt>
                      <c:pt idx="9602">
                        <c:v>4264.3999999999996</c:v>
                      </c:pt>
                      <c:pt idx="9603">
                        <c:v>4277.3999999999996</c:v>
                      </c:pt>
                      <c:pt idx="9604">
                        <c:v>4261.5</c:v>
                      </c:pt>
                      <c:pt idx="9605">
                        <c:v>4267.8</c:v>
                      </c:pt>
                      <c:pt idx="9606">
                        <c:v>4268</c:v>
                      </c:pt>
                      <c:pt idx="9607">
                        <c:v>4258.3</c:v>
                      </c:pt>
                      <c:pt idx="9608">
                        <c:v>4268.5</c:v>
                      </c:pt>
                      <c:pt idx="9609">
                        <c:v>4263.3</c:v>
                      </c:pt>
                      <c:pt idx="9610">
                        <c:v>4275</c:v>
                      </c:pt>
                      <c:pt idx="9611">
                        <c:v>4269.2</c:v>
                      </c:pt>
                      <c:pt idx="9612">
                        <c:v>4265.8999999999996</c:v>
                      </c:pt>
                      <c:pt idx="9613">
                        <c:v>4267</c:v>
                      </c:pt>
                      <c:pt idx="9614">
                        <c:v>4274.3</c:v>
                      </c:pt>
                      <c:pt idx="9615">
                        <c:v>4266.1000000000004</c:v>
                      </c:pt>
                      <c:pt idx="9616">
                        <c:v>4272.3999999999996</c:v>
                      </c:pt>
                      <c:pt idx="9617">
                        <c:v>4262.8</c:v>
                      </c:pt>
                      <c:pt idx="9618">
                        <c:v>4268.6000000000004</c:v>
                      </c:pt>
                      <c:pt idx="9619">
                        <c:v>4261.8999999999996</c:v>
                      </c:pt>
                      <c:pt idx="9620">
                        <c:v>4264.3</c:v>
                      </c:pt>
                      <c:pt idx="9621">
                        <c:v>4275</c:v>
                      </c:pt>
                      <c:pt idx="9622">
                        <c:v>4278</c:v>
                      </c:pt>
                      <c:pt idx="9623">
                        <c:v>4270.8999999999996</c:v>
                      </c:pt>
                      <c:pt idx="9624">
                        <c:v>4264.8</c:v>
                      </c:pt>
                      <c:pt idx="9625">
                        <c:v>4269</c:v>
                      </c:pt>
                      <c:pt idx="9626">
                        <c:v>4267.8</c:v>
                      </c:pt>
                      <c:pt idx="9627">
                        <c:v>4271.2</c:v>
                      </c:pt>
                      <c:pt idx="9628">
                        <c:v>4271.8</c:v>
                      </c:pt>
                      <c:pt idx="9629">
                        <c:v>4268.3999999999996</c:v>
                      </c:pt>
                      <c:pt idx="9630">
                        <c:v>4271.6000000000004</c:v>
                      </c:pt>
                      <c:pt idx="9631">
                        <c:v>4279.3</c:v>
                      </c:pt>
                      <c:pt idx="9632">
                        <c:v>4278.5</c:v>
                      </c:pt>
                      <c:pt idx="9633">
                        <c:v>4281.1000000000004</c:v>
                      </c:pt>
                      <c:pt idx="9634">
                        <c:v>4280.6000000000004</c:v>
                      </c:pt>
                      <c:pt idx="9635">
                        <c:v>4278.5</c:v>
                      </c:pt>
                      <c:pt idx="9636">
                        <c:v>4266.7</c:v>
                      </c:pt>
                      <c:pt idx="9637">
                        <c:v>4270.3999999999996</c:v>
                      </c:pt>
                      <c:pt idx="9638">
                        <c:v>4264.6000000000004</c:v>
                      </c:pt>
                      <c:pt idx="9639">
                        <c:v>4263.2</c:v>
                      </c:pt>
                      <c:pt idx="9640">
                        <c:v>4276.8</c:v>
                      </c:pt>
                      <c:pt idx="9641">
                        <c:v>4281.7</c:v>
                      </c:pt>
                      <c:pt idx="9642">
                        <c:v>4273.5</c:v>
                      </c:pt>
                      <c:pt idx="9643">
                        <c:v>4271.7</c:v>
                      </c:pt>
                      <c:pt idx="9644">
                        <c:v>4267.3</c:v>
                      </c:pt>
                      <c:pt idx="9645">
                        <c:v>4266.3</c:v>
                      </c:pt>
                      <c:pt idx="9646">
                        <c:v>4272.6000000000004</c:v>
                      </c:pt>
                      <c:pt idx="9647">
                        <c:v>4269.1000000000004</c:v>
                      </c:pt>
                      <c:pt idx="9648">
                        <c:v>4263</c:v>
                      </c:pt>
                      <c:pt idx="9649">
                        <c:v>4265</c:v>
                      </c:pt>
                      <c:pt idx="9650">
                        <c:v>4262.6000000000004</c:v>
                      </c:pt>
                      <c:pt idx="9651">
                        <c:v>4264.8</c:v>
                      </c:pt>
                      <c:pt idx="9652">
                        <c:v>4267</c:v>
                      </c:pt>
                      <c:pt idx="9653">
                        <c:v>4257.5</c:v>
                      </c:pt>
                      <c:pt idx="9654">
                        <c:v>4269</c:v>
                      </c:pt>
                      <c:pt idx="9655">
                        <c:v>4263.2</c:v>
                      </c:pt>
                      <c:pt idx="9656">
                        <c:v>4251.3</c:v>
                      </c:pt>
                      <c:pt idx="9657">
                        <c:v>4269.5</c:v>
                      </c:pt>
                      <c:pt idx="9658">
                        <c:v>4262</c:v>
                      </c:pt>
                      <c:pt idx="9659">
                        <c:v>4261.1000000000004</c:v>
                      </c:pt>
                      <c:pt idx="9660">
                        <c:v>4271.1000000000004</c:v>
                      </c:pt>
                      <c:pt idx="9661">
                        <c:v>4266</c:v>
                      </c:pt>
                      <c:pt idx="9662">
                        <c:v>4277.3999999999996</c:v>
                      </c:pt>
                      <c:pt idx="9663">
                        <c:v>4268.3999999999996</c:v>
                      </c:pt>
                      <c:pt idx="9664">
                        <c:v>4271.3</c:v>
                      </c:pt>
                      <c:pt idx="9665">
                        <c:v>4266.2</c:v>
                      </c:pt>
                      <c:pt idx="9666">
                        <c:v>4268.3</c:v>
                      </c:pt>
                      <c:pt idx="9667">
                        <c:v>4263.3999999999996</c:v>
                      </c:pt>
                      <c:pt idx="9668">
                        <c:v>4267.6000000000004</c:v>
                      </c:pt>
                      <c:pt idx="9669">
                        <c:v>4264</c:v>
                      </c:pt>
                      <c:pt idx="9670">
                        <c:v>4282</c:v>
                      </c:pt>
                      <c:pt idx="9671">
                        <c:v>4276.2</c:v>
                      </c:pt>
                      <c:pt idx="9672">
                        <c:v>4264.1000000000004</c:v>
                      </c:pt>
                      <c:pt idx="9673">
                        <c:v>4263</c:v>
                      </c:pt>
                      <c:pt idx="9674">
                        <c:v>4273.8</c:v>
                      </c:pt>
                      <c:pt idx="9675">
                        <c:v>4277.3999999999996</c:v>
                      </c:pt>
                      <c:pt idx="9676">
                        <c:v>4255.1000000000004</c:v>
                      </c:pt>
                      <c:pt idx="9677">
                        <c:v>4275.3999999999996</c:v>
                      </c:pt>
                      <c:pt idx="9678">
                        <c:v>4270.5</c:v>
                      </c:pt>
                      <c:pt idx="9679">
                        <c:v>4274.8</c:v>
                      </c:pt>
                      <c:pt idx="9680">
                        <c:v>4271.8999999999996</c:v>
                      </c:pt>
                      <c:pt idx="9681">
                        <c:v>4283.7</c:v>
                      </c:pt>
                      <c:pt idx="9682">
                        <c:v>4279.8</c:v>
                      </c:pt>
                      <c:pt idx="9683">
                        <c:v>4261.5</c:v>
                      </c:pt>
                      <c:pt idx="9684">
                        <c:v>4280.1000000000004</c:v>
                      </c:pt>
                      <c:pt idx="9685">
                        <c:v>4267</c:v>
                      </c:pt>
                      <c:pt idx="9686">
                        <c:v>4259.1000000000004</c:v>
                      </c:pt>
                      <c:pt idx="9687">
                        <c:v>4263.8999999999996</c:v>
                      </c:pt>
                      <c:pt idx="9688">
                        <c:v>4264.6000000000004</c:v>
                      </c:pt>
                      <c:pt idx="9689">
                        <c:v>4282.3999999999996</c:v>
                      </c:pt>
                      <c:pt idx="9690">
                        <c:v>4280.5</c:v>
                      </c:pt>
                      <c:pt idx="9691">
                        <c:v>4274.7</c:v>
                      </c:pt>
                      <c:pt idx="9692">
                        <c:v>4272.2</c:v>
                      </c:pt>
                      <c:pt idx="9693">
                        <c:v>4270.6000000000004</c:v>
                      </c:pt>
                      <c:pt idx="9694">
                        <c:v>4282.5</c:v>
                      </c:pt>
                      <c:pt idx="9695">
                        <c:v>4275.8</c:v>
                      </c:pt>
                      <c:pt idx="9696">
                        <c:v>4269.8999999999996</c:v>
                      </c:pt>
                      <c:pt idx="9697">
                        <c:v>4267.6000000000004</c:v>
                      </c:pt>
                      <c:pt idx="9698">
                        <c:v>4264.3</c:v>
                      </c:pt>
                      <c:pt idx="9699">
                        <c:v>4279.5</c:v>
                      </c:pt>
                      <c:pt idx="9700">
                        <c:v>4279.8</c:v>
                      </c:pt>
                      <c:pt idx="9701">
                        <c:v>4272.2</c:v>
                      </c:pt>
                      <c:pt idx="9702">
                        <c:v>4281.6000000000004</c:v>
                      </c:pt>
                      <c:pt idx="9703">
                        <c:v>4278.3999999999996</c:v>
                      </c:pt>
                      <c:pt idx="9704">
                        <c:v>4265.3999999999996</c:v>
                      </c:pt>
                      <c:pt idx="9705">
                        <c:v>4273.2</c:v>
                      </c:pt>
                      <c:pt idx="9706">
                        <c:v>4271.5</c:v>
                      </c:pt>
                      <c:pt idx="9707">
                        <c:v>4266.8</c:v>
                      </c:pt>
                      <c:pt idx="9708">
                        <c:v>4270.3999999999996</c:v>
                      </c:pt>
                      <c:pt idx="9709">
                        <c:v>4275.3</c:v>
                      </c:pt>
                      <c:pt idx="9710">
                        <c:v>4279.8</c:v>
                      </c:pt>
                      <c:pt idx="9711">
                        <c:v>4281.8999999999996</c:v>
                      </c:pt>
                      <c:pt idx="9712">
                        <c:v>4272.6000000000004</c:v>
                      </c:pt>
                      <c:pt idx="9713">
                        <c:v>4272</c:v>
                      </c:pt>
                      <c:pt idx="9714">
                        <c:v>4280.5</c:v>
                      </c:pt>
                      <c:pt idx="9715">
                        <c:v>4284.2</c:v>
                      </c:pt>
                      <c:pt idx="9716">
                        <c:v>4281.5</c:v>
                      </c:pt>
                      <c:pt idx="9717">
                        <c:v>4277.8</c:v>
                      </c:pt>
                      <c:pt idx="9718">
                        <c:v>4279.6000000000004</c:v>
                      </c:pt>
                      <c:pt idx="9719">
                        <c:v>4267.8999999999996</c:v>
                      </c:pt>
                      <c:pt idx="9720">
                        <c:v>4291.8</c:v>
                      </c:pt>
                      <c:pt idx="9721">
                        <c:v>4276.7</c:v>
                      </c:pt>
                      <c:pt idx="9722">
                        <c:v>4281.2</c:v>
                      </c:pt>
                      <c:pt idx="9723">
                        <c:v>4283.2</c:v>
                      </c:pt>
                      <c:pt idx="9724">
                        <c:v>4277.2</c:v>
                      </c:pt>
                      <c:pt idx="9725">
                        <c:v>4281.3</c:v>
                      </c:pt>
                      <c:pt idx="9726">
                        <c:v>4288</c:v>
                      </c:pt>
                      <c:pt idx="9727">
                        <c:v>4278.8</c:v>
                      </c:pt>
                      <c:pt idx="9728">
                        <c:v>4284.6000000000004</c:v>
                      </c:pt>
                      <c:pt idx="9729">
                        <c:v>4280.6000000000004</c:v>
                      </c:pt>
                      <c:pt idx="9730">
                        <c:v>4290</c:v>
                      </c:pt>
                      <c:pt idx="9731">
                        <c:v>4293.3999999999996</c:v>
                      </c:pt>
                      <c:pt idx="9732">
                        <c:v>4295.2</c:v>
                      </c:pt>
                      <c:pt idx="9733">
                        <c:v>4293.8</c:v>
                      </c:pt>
                      <c:pt idx="9734">
                        <c:v>4292.8999999999996</c:v>
                      </c:pt>
                      <c:pt idx="9735">
                        <c:v>4284.8999999999996</c:v>
                      </c:pt>
                      <c:pt idx="9736">
                        <c:v>4284.2</c:v>
                      </c:pt>
                      <c:pt idx="9737">
                        <c:v>4287.1000000000004</c:v>
                      </c:pt>
                      <c:pt idx="9738">
                        <c:v>4286.7</c:v>
                      </c:pt>
                      <c:pt idx="9739">
                        <c:v>4290.1000000000004</c:v>
                      </c:pt>
                      <c:pt idx="9740">
                        <c:v>4285.8</c:v>
                      </c:pt>
                      <c:pt idx="9741">
                        <c:v>4284.3999999999996</c:v>
                      </c:pt>
                      <c:pt idx="9742">
                        <c:v>4302.5</c:v>
                      </c:pt>
                      <c:pt idx="9743">
                        <c:v>4290.1000000000004</c:v>
                      </c:pt>
                      <c:pt idx="9744">
                        <c:v>4276.3</c:v>
                      </c:pt>
                      <c:pt idx="9745">
                        <c:v>4280.3</c:v>
                      </c:pt>
                      <c:pt idx="9746">
                        <c:v>4281.5</c:v>
                      </c:pt>
                      <c:pt idx="9747">
                        <c:v>4270.3</c:v>
                      </c:pt>
                      <c:pt idx="9748">
                        <c:v>4279.5</c:v>
                      </c:pt>
                      <c:pt idx="9749">
                        <c:v>4284.7</c:v>
                      </c:pt>
                      <c:pt idx="9750">
                        <c:v>4310.1000000000004</c:v>
                      </c:pt>
                      <c:pt idx="9751">
                        <c:v>4304.2</c:v>
                      </c:pt>
                      <c:pt idx="9752">
                        <c:v>4278.1000000000004</c:v>
                      </c:pt>
                      <c:pt idx="9753">
                        <c:v>4303.3</c:v>
                      </c:pt>
                      <c:pt idx="9754">
                        <c:v>4282.5</c:v>
                      </c:pt>
                      <c:pt idx="9755">
                        <c:v>4284.6000000000004</c:v>
                      </c:pt>
                      <c:pt idx="9756">
                        <c:v>4293.6000000000004</c:v>
                      </c:pt>
                      <c:pt idx="9757">
                        <c:v>4292.8999999999996</c:v>
                      </c:pt>
                      <c:pt idx="9758">
                        <c:v>4282.1000000000004</c:v>
                      </c:pt>
                      <c:pt idx="9759">
                        <c:v>4286.2</c:v>
                      </c:pt>
                      <c:pt idx="9760">
                        <c:v>4288.6000000000004</c:v>
                      </c:pt>
                      <c:pt idx="9761">
                        <c:v>4282.3999999999996</c:v>
                      </c:pt>
                      <c:pt idx="9762">
                        <c:v>4293.7</c:v>
                      </c:pt>
                      <c:pt idx="9763">
                        <c:v>4303.7</c:v>
                      </c:pt>
                      <c:pt idx="9764">
                        <c:v>4289.7</c:v>
                      </c:pt>
                      <c:pt idx="9765">
                        <c:v>4289.8999999999996</c:v>
                      </c:pt>
                      <c:pt idx="9766">
                        <c:v>4298</c:v>
                      </c:pt>
                      <c:pt idx="9767">
                        <c:v>4273.6000000000004</c:v>
                      </c:pt>
                      <c:pt idx="9768">
                        <c:v>4282.6000000000004</c:v>
                      </c:pt>
                      <c:pt idx="9769">
                        <c:v>4292.3999999999996</c:v>
                      </c:pt>
                      <c:pt idx="9770">
                        <c:v>4298.1000000000004</c:v>
                      </c:pt>
                      <c:pt idx="9771">
                        <c:v>4302.3999999999996</c:v>
                      </c:pt>
                      <c:pt idx="9772">
                        <c:v>4305.5</c:v>
                      </c:pt>
                      <c:pt idx="9773">
                        <c:v>4289.8</c:v>
                      </c:pt>
                      <c:pt idx="9774">
                        <c:v>4290</c:v>
                      </c:pt>
                      <c:pt idx="9775">
                        <c:v>4288.8</c:v>
                      </c:pt>
                      <c:pt idx="9776">
                        <c:v>4304.5</c:v>
                      </c:pt>
                      <c:pt idx="9777">
                        <c:v>4290.6000000000004</c:v>
                      </c:pt>
                      <c:pt idx="9778">
                        <c:v>4287.5</c:v>
                      </c:pt>
                      <c:pt idx="9779">
                        <c:v>4285.3999999999996</c:v>
                      </c:pt>
                      <c:pt idx="9780">
                        <c:v>4297.1000000000004</c:v>
                      </c:pt>
                      <c:pt idx="9781">
                        <c:v>4300.3999999999996</c:v>
                      </c:pt>
                      <c:pt idx="9782">
                        <c:v>4295.2</c:v>
                      </c:pt>
                      <c:pt idx="9783">
                        <c:v>4280.3999999999996</c:v>
                      </c:pt>
                      <c:pt idx="9784">
                        <c:v>4295.8</c:v>
                      </c:pt>
                      <c:pt idx="9785">
                        <c:v>4289.6000000000004</c:v>
                      </c:pt>
                      <c:pt idx="9786">
                        <c:v>4288</c:v>
                      </c:pt>
                      <c:pt idx="9787">
                        <c:v>4291.7</c:v>
                      </c:pt>
                      <c:pt idx="9788">
                        <c:v>4293.2</c:v>
                      </c:pt>
                      <c:pt idx="9789">
                        <c:v>4287.6000000000004</c:v>
                      </c:pt>
                      <c:pt idx="9790">
                        <c:v>4313.3999999999996</c:v>
                      </c:pt>
                      <c:pt idx="9791">
                        <c:v>4302</c:v>
                      </c:pt>
                      <c:pt idx="9792">
                        <c:v>4279.3</c:v>
                      </c:pt>
                      <c:pt idx="9793">
                        <c:v>4287.1000000000004</c:v>
                      </c:pt>
                      <c:pt idx="9794">
                        <c:v>4273.3999999999996</c:v>
                      </c:pt>
                      <c:pt idx="9795">
                        <c:v>4287.3</c:v>
                      </c:pt>
                      <c:pt idx="9796">
                        <c:v>4298.7</c:v>
                      </c:pt>
                      <c:pt idx="9797">
                        <c:v>4288.3999999999996</c:v>
                      </c:pt>
                      <c:pt idx="9798">
                        <c:v>4289</c:v>
                      </c:pt>
                      <c:pt idx="9799">
                        <c:v>4292.7</c:v>
                      </c:pt>
                      <c:pt idx="9800">
                        <c:v>4297.5</c:v>
                      </c:pt>
                      <c:pt idx="9801">
                        <c:v>4295.5</c:v>
                      </c:pt>
                      <c:pt idx="9802">
                        <c:v>4295.6000000000004</c:v>
                      </c:pt>
                      <c:pt idx="9803">
                        <c:v>4308.3</c:v>
                      </c:pt>
                      <c:pt idx="9804">
                        <c:v>4286.7</c:v>
                      </c:pt>
                      <c:pt idx="9805">
                        <c:v>4306.7</c:v>
                      </c:pt>
                      <c:pt idx="9806">
                        <c:v>4282.3</c:v>
                      </c:pt>
                      <c:pt idx="9807">
                        <c:v>4294</c:v>
                      </c:pt>
                      <c:pt idx="9808">
                        <c:v>4284.6000000000004</c:v>
                      </c:pt>
                      <c:pt idx="9809">
                        <c:v>4276.6000000000004</c:v>
                      </c:pt>
                      <c:pt idx="9810">
                        <c:v>4303.3</c:v>
                      </c:pt>
                      <c:pt idx="9811">
                        <c:v>4290.8</c:v>
                      </c:pt>
                      <c:pt idx="9812">
                        <c:v>4300.8</c:v>
                      </c:pt>
                      <c:pt idx="9813">
                        <c:v>4292</c:v>
                      </c:pt>
                      <c:pt idx="9814">
                        <c:v>4297.6000000000004</c:v>
                      </c:pt>
                      <c:pt idx="9815">
                        <c:v>4305.1000000000004</c:v>
                      </c:pt>
                      <c:pt idx="9816">
                        <c:v>4285.6000000000004</c:v>
                      </c:pt>
                      <c:pt idx="9817">
                        <c:v>4302.5</c:v>
                      </c:pt>
                      <c:pt idx="9818">
                        <c:v>4286.3999999999996</c:v>
                      </c:pt>
                      <c:pt idx="9819">
                        <c:v>4286.1000000000004</c:v>
                      </c:pt>
                      <c:pt idx="9820">
                        <c:v>4301.6000000000004</c:v>
                      </c:pt>
                      <c:pt idx="9821">
                        <c:v>4297.3</c:v>
                      </c:pt>
                      <c:pt idx="9822">
                        <c:v>4297.8999999999996</c:v>
                      </c:pt>
                      <c:pt idx="9823">
                        <c:v>4308.6000000000004</c:v>
                      </c:pt>
                      <c:pt idx="9824">
                        <c:v>4305.5</c:v>
                      </c:pt>
                      <c:pt idx="9825">
                        <c:v>4309.2</c:v>
                      </c:pt>
                      <c:pt idx="9826">
                        <c:v>4294.8</c:v>
                      </c:pt>
                      <c:pt idx="9827">
                        <c:v>4300.8999999999996</c:v>
                      </c:pt>
                      <c:pt idx="9828">
                        <c:v>4299.1000000000004</c:v>
                      </c:pt>
                      <c:pt idx="9829">
                        <c:v>4302.6000000000004</c:v>
                      </c:pt>
                      <c:pt idx="9830">
                        <c:v>4303.8</c:v>
                      </c:pt>
                      <c:pt idx="9831">
                        <c:v>4300.7</c:v>
                      </c:pt>
                      <c:pt idx="9832">
                        <c:v>4307.5</c:v>
                      </c:pt>
                      <c:pt idx="9833">
                        <c:v>4298.3999999999996</c:v>
                      </c:pt>
                      <c:pt idx="9834">
                        <c:v>4302.2</c:v>
                      </c:pt>
                      <c:pt idx="9835">
                        <c:v>4308.5</c:v>
                      </c:pt>
                      <c:pt idx="9836">
                        <c:v>4308.8</c:v>
                      </c:pt>
                      <c:pt idx="9837">
                        <c:v>4302.5</c:v>
                      </c:pt>
                      <c:pt idx="9838">
                        <c:v>4300.8</c:v>
                      </c:pt>
                      <c:pt idx="9839">
                        <c:v>4310.8999999999996</c:v>
                      </c:pt>
                      <c:pt idx="9840">
                        <c:v>4302.8</c:v>
                      </c:pt>
                      <c:pt idx="9841">
                        <c:v>4310</c:v>
                      </c:pt>
                      <c:pt idx="9842">
                        <c:v>4306.8999999999996</c:v>
                      </c:pt>
                      <c:pt idx="9843">
                        <c:v>4308.5</c:v>
                      </c:pt>
                      <c:pt idx="9844">
                        <c:v>4309.2</c:v>
                      </c:pt>
                      <c:pt idx="9845">
                        <c:v>4312.5</c:v>
                      </c:pt>
                      <c:pt idx="9846">
                        <c:v>4314.3</c:v>
                      </c:pt>
                      <c:pt idx="9847">
                        <c:v>4316.1000000000004</c:v>
                      </c:pt>
                      <c:pt idx="9848">
                        <c:v>4312.7</c:v>
                      </c:pt>
                      <c:pt idx="9849">
                        <c:v>4314.8999999999996</c:v>
                      </c:pt>
                      <c:pt idx="9850">
                        <c:v>4317.2</c:v>
                      </c:pt>
                      <c:pt idx="9851">
                        <c:v>4317.7</c:v>
                      </c:pt>
                      <c:pt idx="9852">
                        <c:v>4316.6000000000004</c:v>
                      </c:pt>
                      <c:pt idx="9853">
                        <c:v>4326</c:v>
                      </c:pt>
                      <c:pt idx="9854">
                        <c:v>4322.6000000000004</c:v>
                      </c:pt>
                      <c:pt idx="9855">
                        <c:v>4321.3</c:v>
                      </c:pt>
                      <c:pt idx="9856">
                        <c:v>4315.3999999999996</c:v>
                      </c:pt>
                      <c:pt idx="9857">
                        <c:v>4319.7</c:v>
                      </c:pt>
                      <c:pt idx="9858">
                        <c:v>4318.3999999999996</c:v>
                      </c:pt>
                      <c:pt idx="9859">
                        <c:v>4317.6000000000004</c:v>
                      </c:pt>
                      <c:pt idx="9860">
                        <c:v>4317</c:v>
                      </c:pt>
                      <c:pt idx="9861">
                        <c:v>4323.7</c:v>
                      </c:pt>
                      <c:pt idx="9862">
                        <c:v>4323.8</c:v>
                      </c:pt>
                      <c:pt idx="9863">
                        <c:v>4331.8999999999996</c:v>
                      </c:pt>
                      <c:pt idx="9864">
                        <c:v>4325.7</c:v>
                      </c:pt>
                      <c:pt idx="9865">
                        <c:v>4328.5</c:v>
                      </c:pt>
                      <c:pt idx="9866">
                        <c:v>4314.8999999999996</c:v>
                      </c:pt>
                      <c:pt idx="9867">
                        <c:v>4329.1000000000004</c:v>
                      </c:pt>
                      <c:pt idx="9868">
                        <c:v>4324.8999999999996</c:v>
                      </c:pt>
                      <c:pt idx="9869">
                        <c:v>4316.1000000000004</c:v>
                      </c:pt>
                      <c:pt idx="9870">
                        <c:v>4312.7</c:v>
                      </c:pt>
                      <c:pt idx="9871">
                        <c:v>4320</c:v>
                      </c:pt>
                      <c:pt idx="9872">
                        <c:v>4310.1000000000004</c:v>
                      </c:pt>
                      <c:pt idx="9873">
                        <c:v>4313.7</c:v>
                      </c:pt>
                      <c:pt idx="9874">
                        <c:v>4314.8999999999996</c:v>
                      </c:pt>
                      <c:pt idx="9875">
                        <c:v>4312.3999999999996</c:v>
                      </c:pt>
                      <c:pt idx="9876">
                        <c:v>4314.3</c:v>
                      </c:pt>
                      <c:pt idx="9877">
                        <c:v>4304</c:v>
                      </c:pt>
                      <c:pt idx="9878">
                        <c:v>4297.7</c:v>
                      </c:pt>
                      <c:pt idx="9879">
                        <c:v>4299.6000000000004</c:v>
                      </c:pt>
                      <c:pt idx="9880">
                        <c:v>4302.8</c:v>
                      </c:pt>
                      <c:pt idx="9881">
                        <c:v>4301.8999999999996</c:v>
                      </c:pt>
                      <c:pt idx="9882">
                        <c:v>4291.3</c:v>
                      </c:pt>
                      <c:pt idx="9883">
                        <c:v>4300</c:v>
                      </c:pt>
                      <c:pt idx="9884">
                        <c:v>4301.8999999999996</c:v>
                      </c:pt>
                      <c:pt idx="9885">
                        <c:v>4303.1000000000004</c:v>
                      </c:pt>
                      <c:pt idx="9886">
                        <c:v>4295.7</c:v>
                      </c:pt>
                      <c:pt idx="9887">
                        <c:v>4302.2</c:v>
                      </c:pt>
                      <c:pt idx="9888">
                        <c:v>4300</c:v>
                      </c:pt>
                      <c:pt idx="9889">
                        <c:v>4292</c:v>
                      </c:pt>
                      <c:pt idx="9890">
                        <c:v>4290.5</c:v>
                      </c:pt>
                      <c:pt idx="9891">
                        <c:v>4290.1000000000004</c:v>
                      </c:pt>
                      <c:pt idx="9892">
                        <c:v>4294.3</c:v>
                      </c:pt>
                      <c:pt idx="9893">
                        <c:v>4300.6000000000004</c:v>
                      </c:pt>
                      <c:pt idx="9894">
                        <c:v>4286.6000000000004</c:v>
                      </c:pt>
                      <c:pt idx="9895">
                        <c:v>4294.6000000000004</c:v>
                      </c:pt>
                      <c:pt idx="9896">
                        <c:v>4292.2</c:v>
                      </c:pt>
                      <c:pt idx="9897">
                        <c:v>4293</c:v>
                      </c:pt>
                      <c:pt idx="9898">
                        <c:v>4289.3999999999996</c:v>
                      </c:pt>
                      <c:pt idx="9899">
                        <c:v>4289.3999999999996</c:v>
                      </c:pt>
                      <c:pt idx="9900">
                        <c:v>4288.3</c:v>
                      </c:pt>
                      <c:pt idx="9901">
                        <c:v>4299.8999999999996</c:v>
                      </c:pt>
                      <c:pt idx="9902">
                        <c:v>4290.3</c:v>
                      </c:pt>
                      <c:pt idx="9903">
                        <c:v>4297.3</c:v>
                      </c:pt>
                      <c:pt idx="9904">
                        <c:v>4299.7</c:v>
                      </c:pt>
                      <c:pt idx="9905">
                        <c:v>4290.3999999999996</c:v>
                      </c:pt>
                      <c:pt idx="9906">
                        <c:v>4298.7</c:v>
                      </c:pt>
                      <c:pt idx="9907">
                        <c:v>4299.8</c:v>
                      </c:pt>
                      <c:pt idx="9908">
                        <c:v>4302.8999999999996</c:v>
                      </c:pt>
                      <c:pt idx="9909">
                        <c:v>4299.5</c:v>
                      </c:pt>
                      <c:pt idx="9910">
                        <c:v>4304.2</c:v>
                      </c:pt>
                      <c:pt idx="9911">
                        <c:v>4303.8999999999996</c:v>
                      </c:pt>
                      <c:pt idx="9912">
                        <c:v>4298.5</c:v>
                      </c:pt>
                      <c:pt idx="9913">
                        <c:v>4294.6000000000004</c:v>
                      </c:pt>
                      <c:pt idx="9914">
                        <c:v>4280.7</c:v>
                      </c:pt>
                      <c:pt idx="9915">
                        <c:v>4281.8999999999996</c:v>
                      </c:pt>
                      <c:pt idx="9916">
                        <c:v>4302.2</c:v>
                      </c:pt>
                      <c:pt idx="9917">
                        <c:v>4293.5</c:v>
                      </c:pt>
                      <c:pt idx="9918">
                        <c:v>4276.8999999999996</c:v>
                      </c:pt>
                      <c:pt idx="9919">
                        <c:v>4291.1000000000004</c:v>
                      </c:pt>
                      <c:pt idx="9920">
                        <c:v>4287.6000000000004</c:v>
                      </c:pt>
                      <c:pt idx="9921">
                        <c:v>4287.3</c:v>
                      </c:pt>
                      <c:pt idx="9922">
                        <c:v>4276</c:v>
                      </c:pt>
                      <c:pt idx="9923">
                        <c:v>4285.3</c:v>
                      </c:pt>
                      <c:pt idx="9924">
                        <c:v>4281.2</c:v>
                      </c:pt>
                      <c:pt idx="9925">
                        <c:v>4281.8</c:v>
                      </c:pt>
                      <c:pt idx="9926">
                        <c:v>4279.3999999999996</c:v>
                      </c:pt>
                      <c:pt idx="9927">
                        <c:v>4278.1000000000004</c:v>
                      </c:pt>
                      <c:pt idx="9928">
                        <c:v>4282.6000000000004</c:v>
                      </c:pt>
                      <c:pt idx="9929">
                        <c:v>4269.1000000000004</c:v>
                      </c:pt>
                      <c:pt idx="9930">
                        <c:v>4267.5</c:v>
                      </c:pt>
                      <c:pt idx="9931">
                        <c:v>4275.1000000000004</c:v>
                      </c:pt>
                      <c:pt idx="9932">
                        <c:v>4281.3999999999996</c:v>
                      </c:pt>
                      <c:pt idx="9933">
                        <c:v>4280.7</c:v>
                      </c:pt>
                      <c:pt idx="9934">
                        <c:v>4277.3999999999996</c:v>
                      </c:pt>
                      <c:pt idx="9935">
                        <c:v>4278.3</c:v>
                      </c:pt>
                      <c:pt idx="9936">
                        <c:v>4279.6000000000004</c:v>
                      </c:pt>
                      <c:pt idx="9937">
                        <c:v>4275.7</c:v>
                      </c:pt>
                      <c:pt idx="9938">
                        <c:v>4291.2</c:v>
                      </c:pt>
                      <c:pt idx="9939">
                        <c:v>4278.2</c:v>
                      </c:pt>
                      <c:pt idx="9940">
                        <c:v>4280.8999999999996</c:v>
                      </c:pt>
                      <c:pt idx="9941">
                        <c:v>4278</c:v>
                      </c:pt>
                      <c:pt idx="9942">
                        <c:v>4279.6000000000004</c:v>
                      </c:pt>
                      <c:pt idx="9943">
                        <c:v>4275.6000000000004</c:v>
                      </c:pt>
                      <c:pt idx="9944">
                        <c:v>4276.8</c:v>
                      </c:pt>
                      <c:pt idx="9945">
                        <c:v>4274.8</c:v>
                      </c:pt>
                      <c:pt idx="9946">
                        <c:v>4282.8</c:v>
                      </c:pt>
                      <c:pt idx="9947">
                        <c:v>4282.8</c:v>
                      </c:pt>
                      <c:pt idx="9948">
                        <c:v>4298.2</c:v>
                      </c:pt>
                      <c:pt idx="9949">
                        <c:v>4279.1000000000004</c:v>
                      </c:pt>
                      <c:pt idx="9950">
                        <c:v>4294.3999999999996</c:v>
                      </c:pt>
                      <c:pt idx="9951">
                        <c:v>4289.3</c:v>
                      </c:pt>
                      <c:pt idx="9952">
                        <c:v>4285.3</c:v>
                      </c:pt>
                      <c:pt idx="9953">
                        <c:v>4289.3999999999996</c:v>
                      </c:pt>
                      <c:pt idx="9954">
                        <c:v>4290.7</c:v>
                      </c:pt>
                      <c:pt idx="9955">
                        <c:v>4301.2</c:v>
                      </c:pt>
                      <c:pt idx="9956">
                        <c:v>4291.6000000000004</c:v>
                      </c:pt>
                      <c:pt idx="9957">
                        <c:v>4309.7</c:v>
                      </c:pt>
                      <c:pt idx="9958">
                        <c:v>4298</c:v>
                      </c:pt>
                      <c:pt idx="9959">
                        <c:v>4295.2</c:v>
                      </c:pt>
                      <c:pt idx="9960">
                        <c:v>4280.8999999999996</c:v>
                      </c:pt>
                      <c:pt idx="9961">
                        <c:v>4291.3</c:v>
                      </c:pt>
                      <c:pt idx="9962">
                        <c:v>4312.8</c:v>
                      </c:pt>
                      <c:pt idx="9963">
                        <c:v>4300.3999999999996</c:v>
                      </c:pt>
                      <c:pt idx="9964">
                        <c:v>4295.2</c:v>
                      </c:pt>
                      <c:pt idx="9965">
                        <c:v>4298.3</c:v>
                      </c:pt>
                      <c:pt idx="9966">
                        <c:v>4299.2</c:v>
                      </c:pt>
                      <c:pt idx="9967">
                        <c:v>4304.8</c:v>
                      </c:pt>
                      <c:pt idx="9968">
                        <c:v>4295.3</c:v>
                      </c:pt>
                      <c:pt idx="9969">
                        <c:v>4296.5</c:v>
                      </c:pt>
                      <c:pt idx="9970">
                        <c:v>4302</c:v>
                      </c:pt>
                      <c:pt idx="9971">
                        <c:v>4306</c:v>
                      </c:pt>
                      <c:pt idx="9972">
                        <c:v>4296.3999999999996</c:v>
                      </c:pt>
                      <c:pt idx="9973">
                        <c:v>4300.3</c:v>
                      </c:pt>
                      <c:pt idx="9974">
                        <c:v>4296.8999999999996</c:v>
                      </c:pt>
                      <c:pt idx="9975">
                        <c:v>4297.8999999999996</c:v>
                      </c:pt>
                      <c:pt idx="9976">
                        <c:v>4307.7</c:v>
                      </c:pt>
                      <c:pt idx="9977">
                        <c:v>4300.2</c:v>
                      </c:pt>
                      <c:pt idx="9978">
                        <c:v>4304</c:v>
                      </c:pt>
                      <c:pt idx="9979">
                        <c:v>4296.7</c:v>
                      </c:pt>
                      <c:pt idx="9980">
                        <c:v>4301.8</c:v>
                      </c:pt>
                      <c:pt idx="9981">
                        <c:v>4291.1000000000004</c:v>
                      </c:pt>
                      <c:pt idx="9982">
                        <c:v>4294.5</c:v>
                      </c:pt>
                      <c:pt idx="9983">
                        <c:v>4300.6000000000004</c:v>
                      </c:pt>
                      <c:pt idx="9984">
                        <c:v>4306.7</c:v>
                      </c:pt>
                      <c:pt idx="9985">
                        <c:v>4306.8</c:v>
                      </c:pt>
                      <c:pt idx="9986">
                        <c:v>4295.1000000000004</c:v>
                      </c:pt>
                      <c:pt idx="9987">
                        <c:v>4297.5</c:v>
                      </c:pt>
                      <c:pt idx="9988">
                        <c:v>4296</c:v>
                      </c:pt>
                      <c:pt idx="9989">
                        <c:v>4296.3</c:v>
                      </c:pt>
                      <c:pt idx="9990">
                        <c:v>4290.1000000000004</c:v>
                      </c:pt>
                      <c:pt idx="9991">
                        <c:v>4286.6000000000004</c:v>
                      </c:pt>
                      <c:pt idx="9992">
                        <c:v>4294.2</c:v>
                      </c:pt>
                      <c:pt idx="9993">
                        <c:v>4281.7</c:v>
                      </c:pt>
                      <c:pt idx="9994">
                        <c:v>4292.8</c:v>
                      </c:pt>
                      <c:pt idx="9995">
                        <c:v>4286.8999999999996</c:v>
                      </c:pt>
                      <c:pt idx="9996">
                        <c:v>4278.8999999999996</c:v>
                      </c:pt>
                      <c:pt idx="9997">
                        <c:v>4282</c:v>
                      </c:pt>
                      <c:pt idx="9998">
                        <c:v>4272.2</c:v>
                      </c:pt>
                      <c:pt idx="9999">
                        <c:v>4271</c:v>
                      </c:pt>
                      <c:pt idx="10000">
                        <c:v>4272.2</c:v>
                      </c:pt>
                      <c:pt idx="10001">
                        <c:v>4267.5</c:v>
                      </c:pt>
                      <c:pt idx="10002">
                        <c:v>4268.3999999999996</c:v>
                      </c:pt>
                      <c:pt idx="10003">
                        <c:v>4263.7</c:v>
                      </c:pt>
                      <c:pt idx="10004">
                        <c:v>4256.5</c:v>
                      </c:pt>
                      <c:pt idx="10005">
                        <c:v>4253</c:v>
                      </c:pt>
                      <c:pt idx="10006">
                        <c:v>4266.8</c:v>
                      </c:pt>
                      <c:pt idx="10007">
                        <c:v>4258.6000000000004</c:v>
                      </c:pt>
                      <c:pt idx="10008">
                        <c:v>4258.6000000000004</c:v>
                      </c:pt>
                      <c:pt idx="10009">
                        <c:v>4267.8999999999996</c:v>
                      </c:pt>
                      <c:pt idx="10010">
                        <c:v>4256.7</c:v>
                      </c:pt>
                      <c:pt idx="10011">
                        <c:v>4259.1000000000004</c:v>
                      </c:pt>
                      <c:pt idx="10012">
                        <c:v>4249.2</c:v>
                      </c:pt>
                      <c:pt idx="10013">
                        <c:v>4256.2</c:v>
                      </c:pt>
                      <c:pt idx="10014">
                        <c:v>4260.1000000000004</c:v>
                      </c:pt>
                      <c:pt idx="10015">
                        <c:v>4252.3</c:v>
                      </c:pt>
                      <c:pt idx="10016">
                        <c:v>4251.1000000000004</c:v>
                      </c:pt>
                      <c:pt idx="10017">
                        <c:v>4264.5</c:v>
                      </c:pt>
                      <c:pt idx="10018">
                        <c:v>4253.8</c:v>
                      </c:pt>
                      <c:pt idx="10019">
                        <c:v>4248.2</c:v>
                      </c:pt>
                      <c:pt idx="10020">
                        <c:v>4259.6000000000004</c:v>
                      </c:pt>
                      <c:pt idx="10021">
                        <c:v>4264.2</c:v>
                      </c:pt>
                      <c:pt idx="10022">
                        <c:v>4250.3</c:v>
                      </c:pt>
                      <c:pt idx="10023">
                        <c:v>4277.3</c:v>
                      </c:pt>
                      <c:pt idx="10024">
                        <c:v>4259.3</c:v>
                      </c:pt>
                      <c:pt idx="10025">
                        <c:v>4257</c:v>
                      </c:pt>
                      <c:pt idx="10026">
                        <c:v>4266</c:v>
                      </c:pt>
                      <c:pt idx="10027">
                        <c:v>4257.8</c:v>
                      </c:pt>
                      <c:pt idx="10028">
                        <c:v>4265</c:v>
                      </c:pt>
                      <c:pt idx="10029">
                        <c:v>4263.8</c:v>
                      </c:pt>
                      <c:pt idx="10030">
                        <c:v>4264.3999999999996</c:v>
                      </c:pt>
                      <c:pt idx="10031">
                        <c:v>4263</c:v>
                      </c:pt>
                      <c:pt idx="10032">
                        <c:v>4273.8</c:v>
                      </c:pt>
                      <c:pt idx="10033">
                        <c:v>4268.7</c:v>
                      </c:pt>
                      <c:pt idx="10034">
                        <c:v>4276.8</c:v>
                      </c:pt>
                      <c:pt idx="10035">
                        <c:v>4281.1000000000004</c:v>
                      </c:pt>
                      <c:pt idx="10036">
                        <c:v>4284.8999999999996</c:v>
                      </c:pt>
                      <c:pt idx="10037">
                        <c:v>4278.5</c:v>
                      </c:pt>
                      <c:pt idx="10038">
                        <c:v>4291.2</c:v>
                      </c:pt>
                      <c:pt idx="10039">
                        <c:v>4283.3</c:v>
                      </c:pt>
                      <c:pt idx="10040">
                        <c:v>4282.2</c:v>
                      </c:pt>
                      <c:pt idx="10041">
                        <c:v>4284</c:v>
                      </c:pt>
                      <c:pt idx="10042">
                        <c:v>4285.2</c:v>
                      </c:pt>
                      <c:pt idx="10043">
                        <c:v>4279.1000000000004</c:v>
                      </c:pt>
                      <c:pt idx="10044">
                        <c:v>4284.1000000000004</c:v>
                      </c:pt>
                      <c:pt idx="10045">
                        <c:v>4284.2</c:v>
                      </c:pt>
                      <c:pt idx="10046">
                        <c:v>4284.3999999999996</c:v>
                      </c:pt>
                      <c:pt idx="10047">
                        <c:v>4291.3999999999996</c:v>
                      </c:pt>
                      <c:pt idx="10048">
                        <c:v>4285</c:v>
                      </c:pt>
                      <c:pt idx="10049">
                        <c:v>4290.8999999999996</c:v>
                      </c:pt>
                      <c:pt idx="10050">
                        <c:v>4286.2</c:v>
                      </c:pt>
                      <c:pt idx="10051">
                        <c:v>4287.1000000000004</c:v>
                      </c:pt>
                      <c:pt idx="10052">
                        <c:v>4291.8999999999996</c:v>
                      </c:pt>
                      <c:pt idx="10053">
                        <c:v>4285.8999999999996</c:v>
                      </c:pt>
                      <c:pt idx="10054">
                        <c:v>4289.1000000000004</c:v>
                      </c:pt>
                      <c:pt idx="10055">
                        <c:v>4286.6000000000004</c:v>
                      </c:pt>
                      <c:pt idx="10056">
                        <c:v>4287.5</c:v>
                      </c:pt>
                      <c:pt idx="10057">
                        <c:v>4285.3999999999996</c:v>
                      </c:pt>
                      <c:pt idx="10058">
                        <c:v>4288.8</c:v>
                      </c:pt>
                      <c:pt idx="10059">
                        <c:v>4289.2</c:v>
                      </c:pt>
                      <c:pt idx="10060">
                        <c:v>4280.6000000000004</c:v>
                      </c:pt>
                      <c:pt idx="10061">
                        <c:v>4292</c:v>
                      </c:pt>
                      <c:pt idx="10062">
                        <c:v>4284.6000000000004</c:v>
                      </c:pt>
                      <c:pt idx="10063">
                        <c:v>4283.3999999999996</c:v>
                      </c:pt>
                      <c:pt idx="10064">
                        <c:v>4278.2</c:v>
                      </c:pt>
                      <c:pt idx="10065">
                        <c:v>4272.8</c:v>
                      </c:pt>
                      <c:pt idx="10066">
                        <c:v>4279.1000000000004</c:v>
                      </c:pt>
                      <c:pt idx="10067">
                        <c:v>4283.1000000000004</c:v>
                      </c:pt>
                      <c:pt idx="10068">
                        <c:v>4284.2</c:v>
                      </c:pt>
                      <c:pt idx="10069">
                        <c:v>4286.2</c:v>
                      </c:pt>
                      <c:pt idx="10070">
                        <c:v>4286.6000000000004</c:v>
                      </c:pt>
                      <c:pt idx="10071">
                        <c:v>4277.3</c:v>
                      </c:pt>
                      <c:pt idx="10072">
                        <c:v>4278.3</c:v>
                      </c:pt>
                      <c:pt idx="10073">
                        <c:v>4283.2</c:v>
                      </c:pt>
                      <c:pt idx="10074">
                        <c:v>4276.3999999999996</c:v>
                      </c:pt>
                      <c:pt idx="10075">
                        <c:v>4282.2</c:v>
                      </c:pt>
                      <c:pt idx="10076">
                        <c:v>4280.7</c:v>
                      </c:pt>
                      <c:pt idx="10077">
                        <c:v>4279.6000000000004</c:v>
                      </c:pt>
                      <c:pt idx="10078">
                        <c:v>4280.3999999999996</c:v>
                      </c:pt>
                      <c:pt idx="10079">
                        <c:v>4287.2</c:v>
                      </c:pt>
                      <c:pt idx="10080">
                        <c:v>4282</c:v>
                      </c:pt>
                      <c:pt idx="10081">
                        <c:v>4282.3999999999996</c:v>
                      </c:pt>
                      <c:pt idx="10082">
                        <c:v>4295.1000000000004</c:v>
                      </c:pt>
                      <c:pt idx="10083">
                        <c:v>4278.2</c:v>
                      </c:pt>
                      <c:pt idx="10084">
                        <c:v>4276.5</c:v>
                      </c:pt>
                      <c:pt idx="10085">
                        <c:v>4273</c:v>
                      </c:pt>
                      <c:pt idx="10086">
                        <c:v>4286.3</c:v>
                      </c:pt>
                      <c:pt idx="10087">
                        <c:v>4289.5</c:v>
                      </c:pt>
                      <c:pt idx="10088">
                        <c:v>4279.5</c:v>
                      </c:pt>
                      <c:pt idx="10089">
                        <c:v>4286.8</c:v>
                      </c:pt>
                      <c:pt idx="10090">
                        <c:v>4287.1000000000004</c:v>
                      </c:pt>
                      <c:pt idx="10091">
                        <c:v>4284.3</c:v>
                      </c:pt>
                      <c:pt idx="10092">
                        <c:v>4289.1000000000004</c:v>
                      </c:pt>
                      <c:pt idx="10093">
                        <c:v>4283.8</c:v>
                      </c:pt>
                      <c:pt idx="10094">
                        <c:v>4290.2</c:v>
                      </c:pt>
                      <c:pt idx="10095">
                        <c:v>4283.3999999999996</c:v>
                      </c:pt>
                      <c:pt idx="10096">
                        <c:v>4279.5</c:v>
                      </c:pt>
                      <c:pt idx="10097">
                        <c:v>4279.3</c:v>
                      </c:pt>
                      <c:pt idx="10098">
                        <c:v>4284</c:v>
                      </c:pt>
                      <c:pt idx="10099">
                        <c:v>4282.8</c:v>
                      </c:pt>
                      <c:pt idx="10100">
                        <c:v>4283.8</c:v>
                      </c:pt>
                      <c:pt idx="10101">
                        <c:v>4293.1000000000004</c:v>
                      </c:pt>
                      <c:pt idx="10102">
                        <c:v>4284.8999999999996</c:v>
                      </c:pt>
                      <c:pt idx="10103">
                        <c:v>4290.2</c:v>
                      </c:pt>
                      <c:pt idx="10104">
                        <c:v>4285.1000000000004</c:v>
                      </c:pt>
                      <c:pt idx="10105">
                        <c:v>4284.8999999999996</c:v>
                      </c:pt>
                      <c:pt idx="10106">
                        <c:v>4282</c:v>
                      </c:pt>
                      <c:pt idx="10107">
                        <c:v>4281.8</c:v>
                      </c:pt>
                      <c:pt idx="10108">
                        <c:v>4271.8</c:v>
                      </c:pt>
                      <c:pt idx="10109">
                        <c:v>4281.8999999999996</c:v>
                      </c:pt>
                      <c:pt idx="10110">
                        <c:v>4275.5</c:v>
                      </c:pt>
                      <c:pt idx="10111">
                        <c:v>4277.1000000000004</c:v>
                      </c:pt>
                      <c:pt idx="10112">
                        <c:v>4272</c:v>
                      </c:pt>
                      <c:pt idx="10113">
                        <c:v>4273.8999999999996</c:v>
                      </c:pt>
                      <c:pt idx="10114">
                        <c:v>4272.8</c:v>
                      </c:pt>
                      <c:pt idx="10115">
                        <c:v>4283.7</c:v>
                      </c:pt>
                      <c:pt idx="10116">
                        <c:v>4280.8</c:v>
                      </c:pt>
                      <c:pt idx="10117">
                        <c:v>4280.2</c:v>
                      </c:pt>
                      <c:pt idx="10118">
                        <c:v>4277.8999999999996</c:v>
                      </c:pt>
                      <c:pt idx="10119">
                        <c:v>4276.3</c:v>
                      </c:pt>
                      <c:pt idx="10120">
                        <c:v>4276.2</c:v>
                      </c:pt>
                      <c:pt idx="10121">
                        <c:v>4284.6000000000004</c:v>
                      </c:pt>
                      <c:pt idx="10122">
                        <c:v>4276.3999999999996</c:v>
                      </c:pt>
                      <c:pt idx="10123">
                        <c:v>4283.1000000000004</c:v>
                      </c:pt>
                      <c:pt idx="10124">
                        <c:v>4280.7</c:v>
                      </c:pt>
                      <c:pt idx="10125">
                        <c:v>4285.6000000000004</c:v>
                      </c:pt>
                      <c:pt idx="10126">
                        <c:v>4284.3</c:v>
                      </c:pt>
                      <c:pt idx="10127">
                        <c:v>4284.2</c:v>
                      </c:pt>
                      <c:pt idx="10128">
                        <c:v>4278.6000000000004</c:v>
                      </c:pt>
                      <c:pt idx="10129">
                        <c:v>4269</c:v>
                      </c:pt>
                      <c:pt idx="10130">
                        <c:v>4277.6000000000004</c:v>
                      </c:pt>
                      <c:pt idx="10131">
                        <c:v>4285.1000000000004</c:v>
                      </c:pt>
                      <c:pt idx="10132">
                        <c:v>4282.3999999999996</c:v>
                      </c:pt>
                      <c:pt idx="10133">
                        <c:v>4281.3</c:v>
                      </c:pt>
                      <c:pt idx="10134">
                        <c:v>4284.6000000000004</c:v>
                      </c:pt>
                      <c:pt idx="10135">
                        <c:v>4274.1000000000004</c:v>
                      </c:pt>
                      <c:pt idx="10136">
                        <c:v>4278</c:v>
                      </c:pt>
                      <c:pt idx="10137">
                        <c:v>4271.1000000000004</c:v>
                      </c:pt>
                      <c:pt idx="10138">
                        <c:v>4285.5</c:v>
                      </c:pt>
                      <c:pt idx="10139">
                        <c:v>4278.2</c:v>
                      </c:pt>
                      <c:pt idx="10140">
                        <c:v>4279.7</c:v>
                      </c:pt>
                      <c:pt idx="10141">
                        <c:v>4284</c:v>
                      </c:pt>
                      <c:pt idx="10142">
                        <c:v>4278.3</c:v>
                      </c:pt>
                      <c:pt idx="10143">
                        <c:v>4281.8999999999996</c:v>
                      </c:pt>
                      <c:pt idx="10144">
                        <c:v>4274.5</c:v>
                      </c:pt>
                      <c:pt idx="10145">
                        <c:v>4276</c:v>
                      </c:pt>
                      <c:pt idx="10146">
                        <c:v>4277.6000000000004</c:v>
                      </c:pt>
                      <c:pt idx="10147">
                        <c:v>4281.8</c:v>
                      </c:pt>
                      <c:pt idx="10148">
                        <c:v>4279.5</c:v>
                      </c:pt>
                      <c:pt idx="10149">
                        <c:v>4271.3</c:v>
                      </c:pt>
                      <c:pt idx="10150">
                        <c:v>4279.2</c:v>
                      </c:pt>
                      <c:pt idx="10151">
                        <c:v>4283.7</c:v>
                      </c:pt>
                      <c:pt idx="10152">
                        <c:v>4280.2</c:v>
                      </c:pt>
                      <c:pt idx="10153">
                        <c:v>4283.8999999999996</c:v>
                      </c:pt>
                      <c:pt idx="10154">
                        <c:v>4280.3</c:v>
                      </c:pt>
                      <c:pt idx="10155">
                        <c:v>4282</c:v>
                      </c:pt>
                      <c:pt idx="10156">
                        <c:v>4277.3</c:v>
                      </c:pt>
                      <c:pt idx="10157">
                        <c:v>4278.6000000000004</c:v>
                      </c:pt>
                      <c:pt idx="10158">
                        <c:v>4278.3999999999996</c:v>
                      </c:pt>
                      <c:pt idx="10159">
                        <c:v>4272</c:v>
                      </c:pt>
                      <c:pt idx="10160">
                        <c:v>4277.2</c:v>
                      </c:pt>
                      <c:pt idx="10161">
                        <c:v>4281.3</c:v>
                      </c:pt>
                      <c:pt idx="10162">
                        <c:v>4272</c:v>
                      </c:pt>
                      <c:pt idx="10163">
                        <c:v>4282</c:v>
                      </c:pt>
                      <c:pt idx="10164">
                        <c:v>4272.8</c:v>
                      </c:pt>
                      <c:pt idx="10165">
                        <c:v>4268</c:v>
                      </c:pt>
                      <c:pt idx="10166">
                        <c:v>4275.3</c:v>
                      </c:pt>
                      <c:pt idx="10167">
                        <c:v>4276</c:v>
                      </c:pt>
                      <c:pt idx="10168">
                        <c:v>4274.3999999999996</c:v>
                      </c:pt>
                      <c:pt idx="10169">
                        <c:v>4267.6000000000004</c:v>
                      </c:pt>
                      <c:pt idx="10170">
                        <c:v>4263.6000000000004</c:v>
                      </c:pt>
                      <c:pt idx="10171">
                        <c:v>4266.8999999999996</c:v>
                      </c:pt>
                      <c:pt idx="10172">
                        <c:v>4269.2</c:v>
                      </c:pt>
                      <c:pt idx="10173">
                        <c:v>4261.7</c:v>
                      </c:pt>
                      <c:pt idx="10174">
                        <c:v>4265.8</c:v>
                      </c:pt>
                      <c:pt idx="10175">
                        <c:v>4269.2</c:v>
                      </c:pt>
                      <c:pt idx="10176">
                        <c:v>4259.3999999999996</c:v>
                      </c:pt>
                      <c:pt idx="10177">
                        <c:v>4258.6000000000004</c:v>
                      </c:pt>
                      <c:pt idx="10178">
                        <c:v>4257.5</c:v>
                      </c:pt>
                      <c:pt idx="10179">
                        <c:v>4252.2</c:v>
                      </c:pt>
                      <c:pt idx="10180">
                        <c:v>4252.6000000000004</c:v>
                      </c:pt>
                      <c:pt idx="10181">
                        <c:v>4250.3999999999996</c:v>
                      </c:pt>
                      <c:pt idx="10182">
                        <c:v>4251.3</c:v>
                      </c:pt>
                      <c:pt idx="10183">
                        <c:v>4246.2</c:v>
                      </c:pt>
                      <c:pt idx="10184">
                        <c:v>4245.8999999999996</c:v>
                      </c:pt>
                      <c:pt idx="10185">
                        <c:v>4251.3</c:v>
                      </c:pt>
                      <c:pt idx="10186">
                        <c:v>4248.6000000000004</c:v>
                      </c:pt>
                      <c:pt idx="10187">
                        <c:v>4251.2</c:v>
                      </c:pt>
                      <c:pt idx="10188">
                        <c:v>4251</c:v>
                      </c:pt>
                      <c:pt idx="10189">
                        <c:v>4250.6000000000004</c:v>
                      </c:pt>
                      <c:pt idx="10190">
                        <c:v>4246.1000000000004</c:v>
                      </c:pt>
                      <c:pt idx="10191">
                        <c:v>4250.2</c:v>
                      </c:pt>
                      <c:pt idx="10192">
                        <c:v>4257.8999999999996</c:v>
                      </c:pt>
                      <c:pt idx="10193">
                        <c:v>4257</c:v>
                      </c:pt>
                      <c:pt idx="10194">
                        <c:v>4252.3999999999996</c:v>
                      </c:pt>
                      <c:pt idx="10195">
                        <c:v>4259.5</c:v>
                      </c:pt>
                      <c:pt idx="10196">
                        <c:v>4259.3</c:v>
                      </c:pt>
                      <c:pt idx="10197">
                        <c:v>4255.7</c:v>
                      </c:pt>
                      <c:pt idx="10198">
                        <c:v>4255</c:v>
                      </c:pt>
                      <c:pt idx="10199">
                        <c:v>4266.2</c:v>
                      </c:pt>
                      <c:pt idx="10200">
                        <c:v>4258.8999999999996</c:v>
                      </c:pt>
                      <c:pt idx="10201">
                        <c:v>4252.5</c:v>
                      </c:pt>
                      <c:pt idx="10202">
                        <c:v>4257.7</c:v>
                      </c:pt>
                      <c:pt idx="10203">
                        <c:v>4256</c:v>
                      </c:pt>
                      <c:pt idx="10204">
                        <c:v>4255.6000000000004</c:v>
                      </c:pt>
                      <c:pt idx="10205">
                        <c:v>4256.8</c:v>
                      </c:pt>
                      <c:pt idx="10206">
                        <c:v>4259.3999999999996</c:v>
                      </c:pt>
                      <c:pt idx="10207">
                        <c:v>4258.1000000000004</c:v>
                      </c:pt>
                      <c:pt idx="10208">
                        <c:v>4260.1000000000004</c:v>
                      </c:pt>
                      <c:pt idx="10209">
                        <c:v>4256.3999999999996</c:v>
                      </c:pt>
                      <c:pt idx="10210">
                        <c:v>4258.3</c:v>
                      </c:pt>
                      <c:pt idx="10211">
                        <c:v>4264.7</c:v>
                      </c:pt>
                      <c:pt idx="10212">
                        <c:v>4264.6000000000004</c:v>
                      </c:pt>
                      <c:pt idx="10213">
                        <c:v>4261.5</c:v>
                      </c:pt>
                      <c:pt idx="10214">
                        <c:v>4256.1000000000004</c:v>
                      </c:pt>
                      <c:pt idx="10215">
                        <c:v>4262.3</c:v>
                      </c:pt>
                      <c:pt idx="10216">
                        <c:v>4268.8</c:v>
                      </c:pt>
                      <c:pt idx="10217">
                        <c:v>4264.3999999999996</c:v>
                      </c:pt>
                      <c:pt idx="10218">
                        <c:v>4262.7</c:v>
                      </c:pt>
                      <c:pt idx="10219">
                        <c:v>4259.5</c:v>
                      </c:pt>
                      <c:pt idx="10220">
                        <c:v>4265.3</c:v>
                      </c:pt>
                      <c:pt idx="10221">
                        <c:v>4269.5</c:v>
                      </c:pt>
                      <c:pt idx="10222">
                        <c:v>4267.5</c:v>
                      </c:pt>
                      <c:pt idx="10223">
                        <c:v>4263.8</c:v>
                      </c:pt>
                      <c:pt idx="10224">
                        <c:v>4266.6000000000004</c:v>
                      </c:pt>
                      <c:pt idx="10225">
                        <c:v>4269.8</c:v>
                      </c:pt>
                      <c:pt idx="10226">
                        <c:v>4270.6000000000004</c:v>
                      </c:pt>
                      <c:pt idx="10227">
                        <c:v>4268.5</c:v>
                      </c:pt>
                      <c:pt idx="10228">
                        <c:v>4264.8</c:v>
                      </c:pt>
                      <c:pt idx="10229">
                        <c:v>4267.6000000000004</c:v>
                      </c:pt>
                      <c:pt idx="10230">
                        <c:v>4272.8999999999996</c:v>
                      </c:pt>
                      <c:pt idx="10231">
                        <c:v>4273.3999999999996</c:v>
                      </c:pt>
                      <c:pt idx="10232">
                        <c:v>4271</c:v>
                      </c:pt>
                      <c:pt idx="10233">
                        <c:v>4269.6000000000004</c:v>
                      </c:pt>
                      <c:pt idx="10234">
                        <c:v>4263.1000000000004</c:v>
                      </c:pt>
                      <c:pt idx="10235">
                        <c:v>4269</c:v>
                      </c:pt>
                      <c:pt idx="10236">
                        <c:v>4262.2</c:v>
                      </c:pt>
                      <c:pt idx="10237">
                        <c:v>4271.3</c:v>
                      </c:pt>
                      <c:pt idx="10238">
                        <c:v>4268.2</c:v>
                      </c:pt>
                      <c:pt idx="10239">
                        <c:v>4262.5</c:v>
                      </c:pt>
                      <c:pt idx="10240">
                        <c:v>4262.7</c:v>
                      </c:pt>
                      <c:pt idx="10241">
                        <c:v>4261.8999999999996</c:v>
                      </c:pt>
                      <c:pt idx="10242">
                        <c:v>4268.2</c:v>
                      </c:pt>
                      <c:pt idx="10243">
                        <c:v>4268.3999999999996</c:v>
                      </c:pt>
                      <c:pt idx="10244">
                        <c:v>4266.8</c:v>
                      </c:pt>
                      <c:pt idx="10245">
                        <c:v>4270.2</c:v>
                      </c:pt>
                      <c:pt idx="10246">
                        <c:v>4265.8</c:v>
                      </c:pt>
                      <c:pt idx="10247">
                        <c:v>4272</c:v>
                      </c:pt>
                      <c:pt idx="10248">
                        <c:v>4269.5</c:v>
                      </c:pt>
                      <c:pt idx="10249">
                        <c:v>4259.7</c:v>
                      </c:pt>
                      <c:pt idx="10250">
                        <c:v>4261.8</c:v>
                      </c:pt>
                      <c:pt idx="10251">
                        <c:v>4268</c:v>
                      </c:pt>
                      <c:pt idx="10252">
                        <c:v>4266.8</c:v>
                      </c:pt>
                      <c:pt idx="10253">
                        <c:v>4263.8999999999996</c:v>
                      </c:pt>
                      <c:pt idx="10254">
                        <c:v>4257.5</c:v>
                      </c:pt>
                      <c:pt idx="10255">
                        <c:v>4259.6000000000004</c:v>
                      </c:pt>
                      <c:pt idx="10256">
                        <c:v>4259.6000000000004</c:v>
                      </c:pt>
                      <c:pt idx="10257">
                        <c:v>4259.3</c:v>
                      </c:pt>
                      <c:pt idx="10258">
                        <c:v>4258.3999999999996</c:v>
                      </c:pt>
                      <c:pt idx="10259">
                        <c:v>4262.2</c:v>
                      </c:pt>
                      <c:pt idx="10260">
                        <c:v>4262.1000000000004</c:v>
                      </c:pt>
                      <c:pt idx="10261">
                        <c:v>4257.6000000000004</c:v>
                      </c:pt>
                      <c:pt idx="10262">
                        <c:v>4263.3</c:v>
                      </c:pt>
                      <c:pt idx="10263">
                        <c:v>4266.7</c:v>
                      </c:pt>
                      <c:pt idx="10264">
                        <c:v>4266.7</c:v>
                      </c:pt>
                      <c:pt idx="10265">
                        <c:v>4264</c:v>
                      </c:pt>
                      <c:pt idx="10266">
                        <c:v>4261.8999999999996</c:v>
                      </c:pt>
                      <c:pt idx="10267">
                        <c:v>4253.8999999999996</c:v>
                      </c:pt>
                      <c:pt idx="10268">
                        <c:v>4253.3</c:v>
                      </c:pt>
                      <c:pt idx="10269">
                        <c:v>4253.3</c:v>
                      </c:pt>
                      <c:pt idx="10270">
                        <c:v>4255.5</c:v>
                      </c:pt>
                      <c:pt idx="10271">
                        <c:v>4253.8999999999996</c:v>
                      </c:pt>
                      <c:pt idx="10272">
                        <c:v>4261.3999999999996</c:v>
                      </c:pt>
                      <c:pt idx="10273">
                        <c:v>4259.3999999999996</c:v>
                      </c:pt>
                      <c:pt idx="10274">
                        <c:v>4265.7</c:v>
                      </c:pt>
                      <c:pt idx="10275">
                        <c:v>4262.3999999999996</c:v>
                      </c:pt>
                      <c:pt idx="10276">
                        <c:v>4258.1000000000004</c:v>
                      </c:pt>
                      <c:pt idx="10277">
                        <c:v>4254.7</c:v>
                      </c:pt>
                      <c:pt idx="10278">
                        <c:v>4255.2</c:v>
                      </c:pt>
                      <c:pt idx="10279">
                        <c:v>4260.1000000000004</c:v>
                      </c:pt>
                      <c:pt idx="10280">
                        <c:v>4253.6000000000004</c:v>
                      </c:pt>
                      <c:pt idx="10281">
                        <c:v>4260.8999999999996</c:v>
                      </c:pt>
                      <c:pt idx="10282">
                        <c:v>4260.6000000000004</c:v>
                      </c:pt>
                      <c:pt idx="10283">
                        <c:v>4265.7</c:v>
                      </c:pt>
                      <c:pt idx="10284">
                        <c:v>4260.2</c:v>
                      </c:pt>
                      <c:pt idx="10285">
                        <c:v>4259.8</c:v>
                      </c:pt>
                      <c:pt idx="10286">
                        <c:v>4259.8999999999996</c:v>
                      </c:pt>
                      <c:pt idx="10287">
                        <c:v>4259.3999999999996</c:v>
                      </c:pt>
                      <c:pt idx="10288">
                        <c:v>4257.7</c:v>
                      </c:pt>
                      <c:pt idx="10289">
                        <c:v>4262.3999999999996</c:v>
                      </c:pt>
                      <c:pt idx="10290">
                        <c:v>4261.3</c:v>
                      </c:pt>
                      <c:pt idx="10291">
                        <c:v>4259.8999999999996</c:v>
                      </c:pt>
                      <c:pt idx="10292">
                        <c:v>4259.7</c:v>
                      </c:pt>
                      <c:pt idx="10293">
                        <c:v>4266.2</c:v>
                      </c:pt>
                      <c:pt idx="10294">
                        <c:v>4265.6000000000004</c:v>
                      </c:pt>
                      <c:pt idx="10295">
                        <c:v>4260.3999999999996</c:v>
                      </c:pt>
                      <c:pt idx="10296">
                        <c:v>4266.7</c:v>
                      </c:pt>
                      <c:pt idx="10297">
                        <c:v>4274.2</c:v>
                      </c:pt>
                      <c:pt idx="10298">
                        <c:v>4265.3</c:v>
                      </c:pt>
                      <c:pt idx="10299">
                        <c:v>4261.1000000000004</c:v>
                      </c:pt>
                      <c:pt idx="10300">
                        <c:v>4268.1000000000004</c:v>
                      </c:pt>
                      <c:pt idx="10301">
                        <c:v>4264.6000000000004</c:v>
                      </c:pt>
                      <c:pt idx="10302">
                        <c:v>4272.3</c:v>
                      </c:pt>
                      <c:pt idx="10303">
                        <c:v>4277.2</c:v>
                      </c:pt>
                      <c:pt idx="10304">
                        <c:v>4269.8</c:v>
                      </c:pt>
                      <c:pt idx="10305">
                        <c:v>4276</c:v>
                      </c:pt>
                      <c:pt idx="10306">
                        <c:v>4271.7</c:v>
                      </c:pt>
                      <c:pt idx="10307">
                        <c:v>4268.3</c:v>
                      </c:pt>
                      <c:pt idx="10308">
                        <c:v>4269.8999999999996</c:v>
                      </c:pt>
                      <c:pt idx="10309">
                        <c:v>4270.8999999999996</c:v>
                      </c:pt>
                      <c:pt idx="10310">
                        <c:v>4275.6000000000004</c:v>
                      </c:pt>
                      <c:pt idx="10311">
                        <c:v>4273.2</c:v>
                      </c:pt>
                      <c:pt idx="10312">
                        <c:v>4274.1000000000004</c:v>
                      </c:pt>
                      <c:pt idx="10313">
                        <c:v>4269.1000000000004</c:v>
                      </c:pt>
                      <c:pt idx="10314">
                        <c:v>4266.7</c:v>
                      </c:pt>
                      <c:pt idx="10315">
                        <c:v>4272.8</c:v>
                      </c:pt>
                      <c:pt idx="10316">
                        <c:v>4270.3999999999996</c:v>
                      </c:pt>
                      <c:pt idx="10317">
                        <c:v>4277.6000000000004</c:v>
                      </c:pt>
                      <c:pt idx="10318">
                        <c:v>4270.7</c:v>
                      </c:pt>
                      <c:pt idx="10319">
                        <c:v>4269.1000000000004</c:v>
                      </c:pt>
                      <c:pt idx="10320">
                        <c:v>4270.5</c:v>
                      </c:pt>
                      <c:pt idx="10321">
                        <c:v>4266.3999999999996</c:v>
                      </c:pt>
                      <c:pt idx="10322">
                        <c:v>4266.3999999999996</c:v>
                      </c:pt>
                      <c:pt idx="10323">
                        <c:v>4269.2</c:v>
                      </c:pt>
                      <c:pt idx="10324">
                        <c:v>4271.2</c:v>
                      </c:pt>
                      <c:pt idx="10325">
                        <c:v>4271.3</c:v>
                      </c:pt>
                      <c:pt idx="10326">
                        <c:v>4258.3999999999996</c:v>
                      </c:pt>
                      <c:pt idx="10327">
                        <c:v>4261.6000000000004</c:v>
                      </c:pt>
                      <c:pt idx="10328">
                        <c:v>4256.8999999999996</c:v>
                      </c:pt>
                      <c:pt idx="10329">
                        <c:v>4259.5</c:v>
                      </c:pt>
                      <c:pt idx="10330">
                        <c:v>4258.2</c:v>
                      </c:pt>
                      <c:pt idx="10331">
                        <c:v>4257.7</c:v>
                      </c:pt>
                      <c:pt idx="10332">
                        <c:v>4253.2</c:v>
                      </c:pt>
                      <c:pt idx="10333">
                        <c:v>4260.8999999999996</c:v>
                      </c:pt>
                      <c:pt idx="10334">
                        <c:v>4264.3</c:v>
                      </c:pt>
                      <c:pt idx="10335">
                        <c:v>4264.1000000000004</c:v>
                      </c:pt>
                      <c:pt idx="10336">
                        <c:v>4262.3</c:v>
                      </c:pt>
                      <c:pt idx="10337">
                        <c:v>4258.2</c:v>
                      </c:pt>
                      <c:pt idx="10338">
                        <c:v>4253.8</c:v>
                      </c:pt>
                      <c:pt idx="10339">
                        <c:v>4262.2</c:v>
                      </c:pt>
                      <c:pt idx="10340">
                        <c:v>4261.1000000000004</c:v>
                      </c:pt>
                      <c:pt idx="10341">
                        <c:v>4257</c:v>
                      </c:pt>
                      <c:pt idx="10342">
                        <c:v>4265.3</c:v>
                      </c:pt>
                      <c:pt idx="10343">
                        <c:v>4267.6000000000004</c:v>
                      </c:pt>
                      <c:pt idx="10344">
                        <c:v>4264.2</c:v>
                      </c:pt>
                      <c:pt idx="10345">
                        <c:v>4268.5</c:v>
                      </c:pt>
                      <c:pt idx="10346">
                        <c:v>4266.5</c:v>
                      </c:pt>
                      <c:pt idx="10347">
                        <c:v>4275.3</c:v>
                      </c:pt>
                      <c:pt idx="10348">
                        <c:v>4268.8999999999996</c:v>
                      </c:pt>
                      <c:pt idx="10349">
                        <c:v>4268.5</c:v>
                      </c:pt>
                      <c:pt idx="10350">
                        <c:v>4259.8999999999996</c:v>
                      </c:pt>
                      <c:pt idx="10351">
                        <c:v>4268.3999999999996</c:v>
                      </c:pt>
                      <c:pt idx="10352">
                        <c:v>4272.1000000000004</c:v>
                      </c:pt>
                      <c:pt idx="10353">
                        <c:v>4270.3999999999996</c:v>
                      </c:pt>
                      <c:pt idx="10354">
                        <c:v>4270.3999999999996</c:v>
                      </c:pt>
                      <c:pt idx="10355">
                        <c:v>4273.8999999999996</c:v>
                      </c:pt>
                      <c:pt idx="10356">
                        <c:v>4265.3</c:v>
                      </c:pt>
                      <c:pt idx="10357">
                        <c:v>4260.2</c:v>
                      </c:pt>
                      <c:pt idx="10358">
                        <c:v>4246.8</c:v>
                      </c:pt>
                      <c:pt idx="10359">
                        <c:v>4268</c:v>
                      </c:pt>
                      <c:pt idx="10360">
                        <c:v>4269.3</c:v>
                      </c:pt>
                      <c:pt idx="10361">
                        <c:v>4266.5</c:v>
                      </c:pt>
                      <c:pt idx="10362">
                        <c:v>4272.6000000000004</c:v>
                      </c:pt>
                      <c:pt idx="10363">
                        <c:v>4272</c:v>
                      </c:pt>
                      <c:pt idx="10364">
                        <c:v>4269.3999999999996</c:v>
                      </c:pt>
                      <c:pt idx="10365">
                        <c:v>4270.7</c:v>
                      </c:pt>
                      <c:pt idx="10366">
                        <c:v>4268.3999999999996</c:v>
                      </c:pt>
                      <c:pt idx="10367">
                        <c:v>4263.5</c:v>
                      </c:pt>
                      <c:pt idx="10368">
                        <c:v>4271.8</c:v>
                      </c:pt>
                      <c:pt idx="10369">
                        <c:v>4268.3999999999996</c:v>
                      </c:pt>
                      <c:pt idx="10370">
                        <c:v>4271.8</c:v>
                      </c:pt>
                      <c:pt idx="10371">
                        <c:v>4269.5</c:v>
                      </c:pt>
                      <c:pt idx="10372">
                        <c:v>4273.6000000000004</c:v>
                      </c:pt>
                      <c:pt idx="10373">
                        <c:v>4277.6000000000004</c:v>
                      </c:pt>
                      <c:pt idx="10374">
                        <c:v>4270.3999999999996</c:v>
                      </c:pt>
                      <c:pt idx="10375">
                        <c:v>4269.2</c:v>
                      </c:pt>
                      <c:pt idx="10376">
                        <c:v>4271.7</c:v>
                      </c:pt>
                      <c:pt idx="10377">
                        <c:v>4266.6000000000004</c:v>
                      </c:pt>
                      <c:pt idx="10378">
                        <c:v>4271.1000000000004</c:v>
                      </c:pt>
                      <c:pt idx="10379">
                        <c:v>4263.7</c:v>
                      </c:pt>
                      <c:pt idx="10380">
                        <c:v>4268.5</c:v>
                      </c:pt>
                      <c:pt idx="10381">
                        <c:v>4269.2</c:v>
                      </c:pt>
                      <c:pt idx="10382">
                        <c:v>4275.5</c:v>
                      </c:pt>
                      <c:pt idx="10383">
                        <c:v>4277.8</c:v>
                      </c:pt>
                      <c:pt idx="10384">
                        <c:v>4278.3</c:v>
                      </c:pt>
                      <c:pt idx="10385">
                        <c:v>4280.3999999999996</c:v>
                      </c:pt>
                      <c:pt idx="10386">
                        <c:v>4272.5</c:v>
                      </c:pt>
                      <c:pt idx="10387">
                        <c:v>4265.6000000000004</c:v>
                      </c:pt>
                      <c:pt idx="10388">
                        <c:v>4265.3</c:v>
                      </c:pt>
                      <c:pt idx="10389">
                        <c:v>4276.3999999999996</c:v>
                      </c:pt>
                      <c:pt idx="10390">
                        <c:v>4269.8999999999996</c:v>
                      </c:pt>
                      <c:pt idx="10391">
                        <c:v>4265.3999999999996</c:v>
                      </c:pt>
                      <c:pt idx="10392">
                        <c:v>4268.5</c:v>
                      </c:pt>
                      <c:pt idx="10393">
                        <c:v>4267</c:v>
                      </c:pt>
                      <c:pt idx="10394">
                        <c:v>4268.3999999999996</c:v>
                      </c:pt>
                      <c:pt idx="10395">
                        <c:v>4265.2</c:v>
                      </c:pt>
                      <c:pt idx="10396">
                        <c:v>4265.3999999999996</c:v>
                      </c:pt>
                      <c:pt idx="10397">
                        <c:v>4262.8999999999996</c:v>
                      </c:pt>
                      <c:pt idx="10398">
                        <c:v>4261.8</c:v>
                      </c:pt>
                      <c:pt idx="10399">
                        <c:v>4262.6000000000004</c:v>
                      </c:pt>
                      <c:pt idx="10400">
                        <c:v>4263</c:v>
                      </c:pt>
                      <c:pt idx="10401">
                        <c:v>4263.1000000000004</c:v>
                      </c:pt>
                      <c:pt idx="10402">
                        <c:v>4259.7</c:v>
                      </c:pt>
                      <c:pt idx="10403">
                        <c:v>4258.7</c:v>
                      </c:pt>
                      <c:pt idx="10404">
                        <c:v>4263.7</c:v>
                      </c:pt>
                      <c:pt idx="10405">
                        <c:v>4263.3999999999996</c:v>
                      </c:pt>
                      <c:pt idx="10406">
                        <c:v>4262.5</c:v>
                      </c:pt>
                      <c:pt idx="10407">
                        <c:v>4264.8999999999996</c:v>
                      </c:pt>
                      <c:pt idx="10408">
                        <c:v>4259</c:v>
                      </c:pt>
                      <c:pt idx="10409">
                        <c:v>4248.8</c:v>
                      </c:pt>
                      <c:pt idx="10410">
                        <c:v>4257.8999999999996</c:v>
                      </c:pt>
                      <c:pt idx="10411">
                        <c:v>4255.1000000000004</c:v>
                      </c:pt>
                      <c:pt idx="10412">
                        <c:v>4258.8</c:v>
                      </c:pt>
                      <c:pt idx="10413">
                        <c:v>4266.3</c:v>
                      </c:pt>
                      <c:pt idx="10414">
                        <c:v>4262.8</c:v>
                      </c:pt>
                      <c:pt idx="10415">
                        <c:v>4252.6000000000004</c:v>
                      </c:pt>
                      <c:pt idx="10416">
                        <c:v>4251.3</c:v>
                      </c:pt>
                      <c:pt idx="10417">
                        <c:v>4251.3999999999996</c:v>
                      </c:pt>
                      <c:pt idx="10418">
                        <c:v>4258.5</c:v>
                      </c:pt>
                      <c:pt idx="10419">
                        <c:v>4253.6000000000004</c:v>
                      </c:pt>
                      <c:pt idx="10420">
                        <c:v>4255.3999999999996</c:v>
                      </c:pt>
                      <c:pt idx="10421">
                        <c:v>4252</c:v>
                      </c:pt>
                      <c:pt idx="10422">
                        <c:v>4252.3</c:v>
                      </c:pt>
                      <c:pt idx="10423">
                        <c:v>4252.8</c:v>
                      </c:pt>
                      <c:pt idx="10424">
                        <c:v>4251.2</c:v>
                      </c:pt>
                      <c:pt idx="10425">
                        <c:v>4244.3</c:v>
                      </c:pt>
                      <c:pt idx="10426">
                        <c:v>4246.1000000000004</c:v>
                      </c:pt>
                      <c:pt idx="10427">
                        <c:v>4251.3</c:v>
                      </c:pt>
                      <c:pt idx="10428">
                        <c:v>4253.3999999999996</c:v>
                      </c:pt>
                      <c:pt idx="10429">
                        <c:v>4254.5</c:v>
                      </c:pt>
                      <c:pt idx="10430">
                        <c:v>4256.7</c:v>
                      </c:pt>
                      <c:pt idx="10431">
                        <c:v>4256</c:v>
                      </c:pt>
                      <c:pt idx="10432">
                        <c:v>4253.8</c:v>
                      </c:pt>
                      <c:pt idx="10433">
                        <c:v>4251.3999999999996</c:v>
                      </c:pt>
                      <c:pt idx="10434">
                        <c:v>4253.3999999999996</c:v>
                      </c:pt>
                      <c:pt idx="10435">
                        <c:v>4247.3</c:v>
                      </c:pt>
                      <c:pt idx="10436">
                        <c:v>4248.8999999999996</c:v>
                      </c:pt>
                      <c:pt idx="10437">
                        <c:v>4249.5</c:v>
                      </c:pt>
                      <c:pt idx="10438">
                        <c:v>4252.3999999999996</c:v>
                      </c:pt>
                      <c:pt idx="10439">
                        <c:v>4251.6000000000004</c:v>
                      </c:pt>
                      <c:pt idx="10440">
                        <c:v>4252.8999999999996</c:v>
                      </c:pt>
                      <c:pt idx="10441">
                        <c:v>4245.7</c:v>
                      </c:pt>
                      <c:pt idx="10442">
                        <c:v>4260</c:v>
                      </c:pt>
                      <c:pt idx="10443">
                        <c:v>4249.3999999999996</c:v>
                      </c:pt>
                      <c:pt idx="10444">
                        <c:v>4248.8999999999996</c:v>
                      </c:pt>
                      <c:pt idx="10445">
                        <c:v>4245.1000000000004</c:v>
                      </c:pt>
                      <c:pt idx="10446">
                        <c:v>4244.8999999999996</c:v>
                      </c:pt>
                      <c:pt idx="10447">
                        <c:v>4249.1000000000004</c:v>
                      </c:pt>
                      <c:pt idx="10448">
                        <c:v>4248.8999999999996</c:v>
                      </c:pt>
                      <c:pt idx="10449">
                        <c:v>4244.3999999999996</c:v>
                      </c:pt>
                      <c:pt idx="10450">
                        <c:v>4244</c:v>
                      </c:pt>
                      <c:pt idx="10451">
                        <c:v>4242.6000000000004</c:v>
                      </c:pt>
                      <c:pt idx="10452">
                        <c:v>4247.8999999999996</c:v>
                      </c:pt>
                      <c:pt idx="10453">
                        <c:v>4246.8</c:v>
                      </c:pt>
                      <c:pt idx="10454">
                        <c:v>4252.2</c:v>
                      </c:pt>
                      <c:pt idx="10455">
                        <c:v>4243.7</c:v>
                      </c:pt>
                      <c:pt idx="10456">
                        <c:v>4241.6000000000004</c:v>
                      </c:pt>
                      <c:pt idx="10457">
                        <c:v>4237.8</c:v>
                      </c:pt>
                      <c:pt idx="10458">
                        <c:v>4249</c:v>
                      </c:pt>
                      <c:pt idx="10459">
                        <c:v>4244.8</c:v>
                      </c:pt>
                      <c:pt idx="10460">
                        <c:v>4244.6000000000004</c:v>
                      </c:pt>
                      <c:pt idx="10461">
                        <c:v>4245.5</c:v>
                      </c:pt>
                      <c:pt idx="10462">
                        <c:v>4253.5</c:v>
                      </c:pt>
                      <c:pt idx="10463">
                        <c:v>4247.6000000000004</c:v>
                      </c:pt>
                      <c:pt idx="10464">
                        <c:v>4245.3999999999996</c:v>
                      </c:pt>
                      <c:pt idx="10465">
                        <c:v>4243</c:v>
                      </c:pt>
                      <c:pt idx="10466">
                        <c:v>4238</c:v>
                      </c:pt>
                      <c:pt idx="10467">
                        <c:v>4245.7</c:v>
                      </c:pt>
                      <c:pt idx="10468">
                        <c:v>4235.2</c:v>
                      </c:pt>
                      <c:pt idx="10469">
                        <c:v>4234.8999999999996</c:v>
                      </c:pt>
                      <c:pt idx="10470">
                        <c:v>4241.6000000000004</c:v>
                      </c:pt>
                      <c:pt idx="10471">
                        <c:v>4246.7</c:v>
                      </c:pt>
                      <c:pt idx="10472">
                        <c:v>4248.3999999999996</c:v>
                      </c:pt>
                      <c:pt idx="10473">
                        <c:v>4246</c:v>
                      </c:pt>
                      <c:pt idx="10474">
                        <c:v>4244.8</c:v>
                      </c:pt>
                      <c:pt idx="10475">
                        <c:v>4244.5</c:v>
                      </c:pt>
                      <c:pt idx="10476">
                        <c:v>4242.1000000000004</c:v>
                      </c:pt>
                      <c:pt idx="10477">
                        <c:v>4246.8</c:v>
                      </c:pt>
                      <c:pt idx="10478">
                        <c:v>4243.3999999999996</c:v>
                      </c:pt>
                      <c:pt idx="10479">
                        <c:v>4249.5</c:v>
                      </c:pt>
                      <c:pt idx="10480">
                        <c:v>4253.3999999999996</c:v>
                      </c:pt>
                      <c:pt idx="10481">
                        <c:v>4244.3</c:v>
                      </c:pt>
                      <c:pt idx="10482">
                        <c:v>4255.8999999999996</c:v>
                      </c:pt>
                      <c:pt idx="10483">
                        <c:v>4250.8999999999996</c:v>
                      </c:pt>
                      <c:pt idx="10484">
                        <c:v>4241.3</c:v>
                      </c:pt>
                      <c:pt idx="10485">
                        <c:v>4240.3999999999996</c:v>
                      </c:pt>
                      <c:pt idx="10486">
                        <c:v>4246.3999999999996</c:v>
                      </c:pt>
                      <c:pt idx="10487">
                        <c:v>4244</c:v>
                      </c:pt>
                      <c:pt idx="10488">
                        <c:v>4244</c:v>
                      </c:pt>
                      <c:pt idx="10489">
                        <c:v>4248.2</c:v>
                      </c:pt>
                      <c:pt idx="10490">
                        <c:v>4249.6000000000004</c:v>
                      </c:pt>
                      <c:pt idx="10491">
                        <c:v>4243.5</c:v>
                      </c:pt>
                      <c:pt idx="10492">
                        <c:v>4253.8999999999996</c:v>
                      </c:pt>
                      <c:pt idx="10493">
                        <c:v>4256.7</c:v>
                      </c:pt>
                      <c:pt idx="10494">
                        <c:v>4249.3</c:v>
                      </c:pt>
                      <c:pt idx="10495">
                        <c:v>4251.8999999999996</c:v>
                      </c:pt>
                      <c:pt idx="10496">
                        <c:v>4243.5</c:v>
                      </c:pt>
                      <c:pt idx="10497">
                        <c:v>4252.8</c:v>
                      </c:pt>
                      <c:pt idx="10498">
                        <c:v>4246.8</c:v>
                      </c:pt>
                      <c:pt idx="10499">
                        <c:v>4248.8</c:v>
                      </c:pt>
                      <c:pt idx="10500">
                        <c:v>4248.5</c:v>
                      </c:pt>
                      <c:pt idx="10501">
                        <c:v>4247.3999999999996</c:v>
                      </c:pt>
                      <c:pt idx="10502">
                        <c:v>4249.5</c:v>
                      </c:pt>
                      <c:pt idx="10503">
                        <c:v>4251.2</c:v>
                      </c:pt>
                      <c:pt idx="10504">
                        <c:v>4253</c:v>
                      </c:pt>
                      <c:pt idx="10505">
                        <c:v>4251.2</c:v>
                      </c:pt>
                      <c:pt idx="10506">
                        <c:v>4244.8</c:v>
                      </c:pt>
                      <c:pt idx="10507">
                        <c:v>4244.6000000000004</c:v>
                      </c:pt>
                      <c:pt idx="10508">
                        <c:v>4242.3999999999996</c:v>
                      </c:pt>
                      <c:pt idx="10509">
                        <c:v>4249.1000000000004</c:v>
                      </c:pt>
                      <c:pt idx="10510">
                        <c:v>4239.5</c:v>
                      </c:pt>
                      <c:pt idx="10511">
                        <c:v>4237</c:v>
                      </c:pt>
                      <c:pt idx="10512">
                        <c:v>4245.2</c:v>
                      </c:pt>
                      <c:pt idx="10513">
                        <c:v>4247.8</c:v>
                      </c:pt>
                      <c:pt idx="10514">
                        <c:v>4251.6000000000004</c:v>
                      </c:pt>
                      <c:pt idx="10515">
                        <c:v>4244.6000000000004</c:v>
                      </c:pt>
                      <c:pt idx="10516">
                        <c:v>4250.8</c:v>
                      </c:pt>
                      <c:pt idx="10517">
                        <c:v>4242</c:v>
                      </c:pt>
                      <c:pt idx="10518">
                        <c:v>4247.3</c:v>
                      </c:pt>
                      <c:pt idx="10519">
                        <c:v>4247.2</c:v>
                      </c:pt>
                      <c:pt idx="10520">
                        <c:v>4249.6000000000004</c:v>
                      </c:pt>
                      <c:pt idx="10521">
                        <c:v>4244.1000000000004</c:v>
                      </c:pt>
                      <c:pt idx="10522">
                        <c:v>4245.8</c:v>
                      </c:pt>
                      <c:pt idx="10523">
                        <c:v>4246</c:v>
                      </c:pt>
                      <c:pt idx="10524">
                        <c:v>4245.8</c:v>
                      </c:pt>
                      <c:pt idx="10525">
                        <c:v>4244.3</c:v>
                      </c:pt>
                      <c:pt idx="10526">
                        <c:v>4243.6000000000004</c:v>
                      </c:pt>
                      <c:pt idx="10527">
                        <c:v>4243.5</c:v>
                      </c:pt>
                      <c:pt idx="10528">
                        <c:v>4239.5</c:v>
                      </c:pt>
                      <c:pt idx="10529">
                        <c:v>4242.6000000000004</c:v>
                      </c:pt>
                      <c:pt idx="10530">
                        <c:v>4249.3999999999996</c:v>
                      </c:pt>
                      <c:pt idx="10531">
                        <c:v>4248.3</c:v>
                      </c:pt>
                      <c:pt idx="10532">
                        <c:v>4246.2</c:v>
                      </c:pt>
                      <c:pt idx="10533">
                        <c:v>4249.3</c:v>
                      </c:pt>
                      <c:pt idx="10534">
                        <c:v>4247.7</c:v>
                      </c:pt>
                      <c:pt idx="10535">
                        <c:v>4243.3999999999996</c:v>
                      </c:pt>
                      <c:pt idx="10536">
                        <c:v>4245.3</c:v>
                      </c:pt>
                      <c:pt idx="10537">
                        <c:v>4246.8</c:v>
                      </c:pt>
                      <c:pt idx="10538">
                        <c:v>4242.7</c:v>
                      </c:pt>
                      <c:pt idx="10539">
                        <c:v>4252.8</c:v>
                      </c:pt>
                      <c:pt idx="10540">
                        <c:v>4250.3999999999996</c:v>
                      </c:pt>
                      <c:pt idx="10541">
                        <c:v>4249.8999999999996</c:v>
                      </c:pt>
                      <c:pt idx="10542">
                        <c:v>4248.3999999999996</c:v>
                      </c:pt>
                      <c:pt idx="10543">
                        <c:v>4257.3999999999996</c:v>
                      </c:pt>
                      <c:pt idx="10544">
                        <c:v>4258.6000000000004</c:v>
                      </c:pt>
                      <c:pt idx="10545">
                        <c:v>4248.3999999999996</c:v>
                      </c:pt>
                      <c:pt idx="10546">
                        <c:v>4246</c:v>
                      </c:pt>
                      <c:pt idx="10547">
                        <c:v>4245.5</c:v>
                      </c:pt>
                      <c:pt idx="10548">
                        <c:v>4244.8</c:v>
                      </c:pt>
                      <c:pt idx="10549">
                        <c:v>4253.6000000000004</c:v>
                      </c:pt>
                      <c:pt idx="10550">
                        <c:v>4243</c:v>
                      </c:pt>
                      <c:pt idx="10551">
                        <c:v>4244.3</c:v>
                      </c:pt>
                      <c:pt idx="10552">
                        <c:v>4251.8</c:v>
                      </c:pt>
                      <c:pt idx="10553">
                        <c:v>4248.1000000000004</c:v>
                      </c:pt>
                      <c:pt idx="10554">
                        <c:v>4253.2</c:v>
                      </c:pt>
                      <c:pt idx="10555">
                        <c:v>4251.5</c:v>
                      </c:pt>
                      <c:pt idx="10556">
                        <c:v>4253.3999999999996</c:v>
                      </c:pt>
                      <c:pt idx="10557">
                        <c:v>4249.2</c:v>
                      </c:pt>
                      <c:pt idx="10558">
                        <c:v>4248.8</c:v>
                      </c:pt>
                      <c:pt idx="10559">
                        <c:v>4259.8</c:v>
                      </c:pt>
                      <c:pt idx="10560">
                        <c:v>4246.7</c:v>
                      </c:pt>
                      <c:pt idx="10561">
                        <c:v>4253.3</c:v>
                      </c:pt>
                      <c:pt idx="10562">
                        <c:v>4250.3</c:v>
                      </c:pt>
                      <c:pt idx="10563">
                        <c:v>4257.5</c:v>
                      </c:pt>
                      <c:pt idx="10564">
                        <c:v>4258.1000000000004</c:v>
                      </c:pt>
                      <c:pt idx="10565">
                        <c:v>4254.5</c:v>
                      </c:pt>
                      <c:pt idx="10566">
                        <c:v>4250.8999999999996</c:v>
                      </c:pt>
                      <c:pt idx="10567">
                        <c:v>4253.7</c:v>
                      </c:pt>
                      <c:pt idx="10568">
                        <c:v>4250.3</c:v>
                      </c:pt>
                      <c:pt idx="10569">
                        <c:v>4249.6000000000004</c:v>
                      </c:pt>
                      <c:pt idx="10570">
                        <c:v>4259.3999999999996</c:v>
                      </c:pt>
                      <c:pt idx="10571">
                        <c:v>4256.3999999999996</c:v>
                      </c:pt>
                      <c:pt idx="10572">
                        <c:v>4263.2</c:v>
                      </c:pt>
                      <c:pt idx="10573">
                        <c:v>4263.3999999999996</c:v>
                      </c:pt>
                      <c:pt idx="10574">
                        <c:v>4257.8999999999996</c:v>
                      </c:pt>
                      <c:pt idx="10575">
                        <c:v>4261.8999999999996</c:v>
                      </c:pt>
                      <c:pt idx="10576">
                        <c:v>4261</c:v>
                      </c:pt>
                      <c:pt idx="10577">
                        <c:v>4263.3999999999996</c:v>
                      </c:pt>
                      <c:pt idx="10578">
                        <c:v>4260.2</c:v>
                      </c:pt>
                      <c:pt idx="10579">
                        <c:v>4261.1000000000004</c:v>
                      </c:pt>
                      <c:pt idx="10580">
                        <c:v>4259.8</c:v>
                      </c:pt>
                      <c:pt idx="10581">
                        <c:v>4256.3999999999996</c:v>
                      </c:pt>
                      <c:pt idx="10582">
                        <c:v>4256.8999999999996</c:v>
                      </c:pt>
                      <c:pt idx="10583">
                        <c:v>4264.2</c:v>
                      </c:pt>
                      <c:pt idx="10584">
                        <c:v>4265.6000000000004</c:v>
                      </c:pt>
                      <c:pt idx="10585">
                        <c:v>4262.3999999999996</c:v>
                      </c:pt>
                      <c:pt idx="10586">
                        <c:v>4263.6000000000004</c:v>
                      </c:pt>
                      <c:pt idx="10587">
                        <c:v>4253.3999999999996</c:v>
                      </c:pt>
                      <c:pt idx="10588">
                        <c:v>4261</c:v>
                      </c:pt>
                      <c:pt idx="10589">
                        <c:v>4265.1000000000004</c:v>
                      </c:pt>
                      <c:pt idx="10590">
                        <c:v>4268.7</c:v>
                      </c:pt>
                      <c:pt idx="10591">
                        <c:v>4264.3</c:v>
                      </c:pt>
                      <c:pt idx="10592">
                        <c:v>4266</c:v>
                      </c:pt>
                      <c:pt idx="10593">
                        <c:v>4265</c:v>
                      </c:pt>
                      <c:pt idx="10594">
                        <c:v>4265</c:v>
                      </c:pt>
                      <c:pt idx="10595">
                        <c:v>4260.8</c:v>
                      </c:pt>
                      <c:pt idx="10596">
                        <c:v>4265.6000000000004</c:v>
                      </c:pt>
                      <c:pt idx="10597">
                        <c:v>4261.5</c:v>
                      </c:pt>
                      <c:pt idx="10598">
                        <c:v>4269.8</c:v>
                      </c:pt>
                      <c:pt idx="10599">
                        <c:v>4265.2</c:v>
                      </c:pt>
                      <c:pt idx="10600">
                        <c:v>4271.2</c:v>
                      </c:pt>
                      <c:pt idx="10601">
                        <c:v>4264.8</c:v>
                      </c:pt>
                      <c:pt idx="10602">
                        <c:v>4279.3</c:v>
                      </c:pt>
                      <c:pt idx="10603">
                        <c:v>4263.7</c:v>
                      </c:pt>
                      <c:pt idx="10604">
                        <c:v>4271.6000000000004</c:v>
                      </c:pt>
                      <c:pt idx="10605">
                        <c:v>4269.8999999999996</c:v>
                      </c:pt>
                      <c:pt idx="10606">
                        <c:v>4266.6000000000004</c:v>
                      </c:pt>
                      <c:pt idx="10607">
                        <c:v>4269</c:v>
                      </c:pt>
                      <c:pt idx="10608">
                        <c:v>4280.8999999999996</c:v>
                      </c:pt>
                      <c:pt idx="10609">
                        <c:v>4271.8999999999996</c:v>
                      </c:pt>
                      <c:pt idx="10610">
                        <c:v>4276.5</c:v>
                      </c:pt>
                      <c:pt idx="10611">
                        <c:v>4282.8</c:v>
                      </c:pt>
                      <c:pt idx="10612">
                        <c:v>4271.8999999999996</c:v>
                      </c:pt>
                      <c:pt idx="10613">
                        <c:v>4269.5</c:v>
                      </c:pt>
                      <c:pt idx="10614">
                        <c:v>4271.8</c:v>
                      </c:pt>
                      <c:pt idx="10615">
                        <c:v>4284.8999999999996</c:v>
                      </c:pt>
                      <c:pt idx="10616">
                        <c:v>4282.8</c:v>
                      </c:pt>
                      <c:pt idx="10617">
                        <c:v>4284.8</c:v>
                      </c:pt>
                      <c:pt idx="10618">
                        <c:v>4282.6000000000004</c:v>
                      </c:pt>
                      <c:pt idx="10619">
                        <c:v>4276.5</c:v>
                      </c:pt>
                      <c:pt idx="10620">
                        <c:v>4289.8999999999996</c:v>
                      </c:pt>
                      <c:pt idx="10621">
                        <c:v>4281.3999999999996</c:v>
                      </c:pt>
                      <c:pt idx="10622">
                        <c:v>4281.1000000000004</c:v>
                      </c:pt>
                      <c:pt idx="10623">
                        <c:v>4287.1000000000004</c:v>
                      </c:pt>
                      <c:pt idx="10624">
                        <c:v>4288.6000000000004</c:v>
                      </c:pt>
                      <c:pt idx="10625">
                        <c:v>4286.1000000000004</c:v>
                      </c:pt>
                      <c:pt idx="10626">
                        <c:v>4287.3999999999996</c:v>
                      </c:pt>
                      <c:pt idx="10627">
                        <c:v>4283</c:v>
                      </c:pt>
                      <c:pt idx="10628">
                        <c:v>4280.7</c:v>
                      </c:pt>
                      <c:pt idx="10629">
                        <c:v>4289.1000000000004</c:v>
                      </c:pt>
                      <c:pt idx="10630">
                        <c:v>4283.7</c:v>
                      </c:pt>
                      <c:pt idx="10631">
                        <c:v>4290.7</c:v>
                      </c:pt>
                      <c:pt idx="10632">
                        <c:v>4285.8</c:v>
                      </c:pt>
                      <c:pt idx="10633">
                        <c:v>4295.8</c:v>
                      </c:pt>
                      <c:pt idx="10634">
                        <c:v>4298.2</c:v>
                      </c:pt>
                      <c:pt idx="10635">
                        <c:v>4290.1000000000004</c:v>
                      </c:pt>
                      <c:pt idx="10636">
                        <c:v>4293.3999999999996</c:v>
                      </c:pt>
                      <c:pt idx="10637">
                        <c:v>4284.8999999999996</c:v>
                      </c:pt>
                      <c:pt idx="10638">
                        <c:v>4280.8</c:v>
                      </c:pt>
                      <c:pt idx="10639">
                        <c:v>4282.3999999999996</c:v>
                      </c:pt>
                      <c:pt idx="10640">
                        <c:v>4287.5</c:v>
                      </c:pt>
                      <c:pt idx="10641">
                        <c:v>4282.3999999999996</c:v>
                      </c:pt>
                      <c:pt idx="10642">
                        <c:v>4287.7</c:v>
                      </c:pt>
                      <c:pt idx="10643">
                        <c:v>4291.8999999999996</c:v>
                      </c:pt>
                      <c:pt idx="10644">
                        <c:v>4297.5</c:v>
                      </c:pt>
                      <c:pt idx="10645">
                        <c:v>4291</c:v>
                      </c:pt>
                      <c:pt idx="10646">
                        <c:v>4296.2</c:v>
                      </c:pt>
                      <c:pt idx="10647">
                        <c:v>4293.8</c:v>
                      </c:pt>
                      <c:pt idx="10648">
                        <c:v>4296.5</c:v>
                      </c:pt>
                      <c:pt idx="10649">
                        <c:v>4293.3</c:v>
                      </c:pt>
                      <c:pt idx="10650">
                        <c:v>4293.3</c:v>
                      </c:pt>
                      <c:pt idx="10651">
                        <c:v>4294.3</c:v>
                      </c:pt>
                      <c:pt idx="10652">
                        <c:v>4292.8</c:v>
                      </c:pt>
                      <c:pt idx="10653">
                        <c:v>4296.5</c:v>
                      </c:pt>
                      <c:pt idx="10654">
                        <c:v>4303.3</c:v>
                      </c:pt>
                      <c:pt idx="10655">
                        <c:v>4298</c:v>
                      </c:pt>
                      <c:pt idx="10656">
                        <c:v>4303.5</c:v>
                      </c:pt>
                      <c:pt idx="10657">
                        <c:v>4296</c:v>
                      </c:pt>
                      <c:pt idx="10658">
                        <c:v>4298.8999999999996</c:v>
                      </c:pt>
                      <c:pt idx="10659">
                        <c:v>4298.1000000000004</c:v>
                      </c:pt>
                      <c:pt idx="10660">
                        <c:v>4297.3</c:v>
                      </c:pt>
                      <c:pt idx="10661">
                        <c:v>4299.2</c:v>
                      </c:pt>
                      <c:pt idx="10662">
                        <c:v>4298.8999999999996</c:v>
                      </c:pt>
                      <c:pt idx="10663">
                        <c:v>4302.8999999999996</c:v>
                      </c:pt>
                      <c:pt idx="10664">
                        <c:v>4301</c:v>
                      </c:pt>
                      <c:pt idx="10665">
                        <c:v>4302.8</c:v>
                      </c:pt>
                      <c:pt idx="10666">
                        <c:v>4299.3999999999996</c:v>
                      </c:pt>
                      <c:pt idx="10667">
                        <c:v>4306.8</c:v>
                      </c:pt>
                      <c:pt idx="10668">
                        <c:v>4298.2</c:v>
                      </c:pt>
                      <c:pt idx="10669">
                        <c:v>4293.7</c:v>
                      </c:pt>
                      <c:pt idx="10670">
                        <c:v>4298.2</c:v>
                      </c:pt>
                      <c:pt idx="10671">
                        <c:v>4293.3</c:v>
                      </c:pt>
                      <c:pt idx="10672">
                        <c:v>4294.8</c:v>
                      </c:pt>
                      <c:pt idx="10673">
                        <c:v>4305.8</c:v>
                      </c:pt>
                      <c:pt idx="10674">
                        <c:v>4298.3999999999996</c:v>
                      </c:pt>
                      <c:pt idx="10675">
                        <c:v>4299.2</c:v>
                      </c:pt>
                      <c:pt idx="10676">
                        <c:v>4299.7</c:v>
                      </c:pt>
                      <c:pt idx="10677">
                        <c:v>4297.6000000000004</c:v>
                      </c:pt>
                      <c:pt idx="10678">
                        <c:v>4298</c:v>
                      </c:pt>
                      <c:pt idx="10679">
                        <c:v>4301.8999999999996</c:v>
                      </c:pt>
                      <c:pt idx="10680">
                        <c:v>4301.1000000000004</c:v>
                      </c:pt>
                      <c:pt idx="10681">
                        <c:v>4293.3</c:v>
                      </c:pt>
                      <c:pt idx="10682">
                        <c:v>4297.2</c:v>
                      </c:pt>
                      <c:pt idx="10683">
                        <c:v>4301.8</c:v>
                      </c:pt>
                      <c:pt idx="10684">
                        <c:v>4297.5</c:v>
                      </c:pt>
                      <c:pt idx="10685">
                        <c:v>4298.8</c:v>
                      </c:pt>
                      <c:pt idx="10686">
                        <c:v>4299.5</c:v>
                      </c:pt>
                      <c:pt idx="10687">
                        <c:v>4294.3999999999996</c:v>
                      </c:pt>
                      <c:pt idx="10688">
                        <c:v>4294.3</c:v>
                      </c:pt>
                      <c:pt idx="10689">
                        <c:v>4295.8999999999996</c:v>
                      </c:pt>
                      <c:pt idx="10690">
                        <c:v>4291.3</c:v>
                      </c:pt>
                      <c:pt idx="10691">
                        <c:v>4299.5</c:v>
                      </c:pt>
                      <c:pt idx="10692">
                        <c:v>4297.7</c:v>
                      </c:pt>
                      <c:pt idx="10693">
                        <c:v>4302.8999999999996</c:v>
                      </c:pt>
                      <c:pt idx="10694">
                        <c:v>4306</c:v>
                      </c:pt>
                      <c:pt idx="10695">
                        <c:v>4299.5</c:v>
                      </c:pt>
                      <c:pt idx="10696">
                        <c:v>4301.2</c:v>
                      </c:pt>
                      <c:pt idx="10697">
                        <c:v>4297.2</c:v>
                      </c:pt>
                      <c:pt idx="10698">
                        <c:v>4309.2</c:v>
                      </c:pt>
                      <c:pt idx="10699">
                        <c:v>4298.3999999999996</c:v>
                      </c:pt>
                      <c:pt idx="10700">
                        <c:v>4304.3</c:v>
                      </c:pt>
                      <c:pt idx="10701">
                        <c:v>4295.8999999999996</c:v>
                      </c:pt>
                      <c:pt idx="10702">
                        <c:v>4298.3999999999996</c:v>
                      </c:pt>
                      <c:pt idx="10703">
                        <c:v>4302</c:v>
                      </c:pt>
                      <c:pt idx="10704">
                        <c:v>4305.6000000000004</c:v>
                      </c:pt>
                      <c:pt idx="10705">
                        <c:v>4300.7</c:v>
                      </c:pt>
                      <c:pt idx="10706">
                        <c:v>4300.8999999999996</c:v>
                      </c:pt>
                      <c:pt idx="10707">
                        <c:v>4299.5</c:v>
                      </c:pt>
                      <c:pt idx="10708">
                        <c:v>4295.1000000000004</c:v>
                      </c:pt>
                      <c:pt idx="10709">
                        <c:v>4303.8999999999996</c:v>
                      </c:pt>
                      <c:pt idx="10710">
                        <c:v>4298.5</c:v>
                      </c:pt>
                      <c:pt idx="10711">
                        <c:v>4299.5</c:v>
                      </c:pt>
                      <c:pt idx="10712">
                        <c:v>4298.6000000000004</c:v>
                      </c:pt>
                      <c:pt idx="10713">
                        <c:v>4303.2</c:v>
                      </c:pt>
                      <c:pt idx="10714">
                        <c:v>4309.3999999999996</c:v>
                      </c:pt>
                      <c:pt idx="10715">
                        <c:v>4297.6000000000004</c:v>
                      </c:pt>
                      <c:pt idx="10716">
                        <c:v>4303.1000000000004</c:v>
                      </c:pt>
                      <c:pt idx="10717">
                        <c:v>4302.7</c:v>
                      </c:pt>
                      <c:pt idx="10718">
                        <c:v>4308.1000000000004</c:v>
                      </c:pt>
                      <c:pt idx="10719">
                        <c:v>4297.7</c:v>
                      </c:pt>
                      <c:pt idx="10720">
                        <c:v>4298.7</c:v>
                      </c:pt>
                      <c:pt idx="10721">
                        <c:v>4297.5</c:v>
                      </c:pt>
                      <c:pt idx="10722">
                        <c:v>4300.3</c:v>
                      </c:pt>
                      <c:pt idx="10723">
                        <c:v>4301.8</c:v>
                      </c:pt>
                      <c:pt idx="10724">
                        <c:v>4308.6000000000004</c:v>
                      </c:pt>
                      <c:pt idx="10725">
                        <c:v>4308.2</c:v>
                      </c:pt>
                      <c:pt idx="10726">
                        <c:v>4301.6000000000004</c:v>
                      </c:pt>
                      <c:pt idx="10727">
                        <c:v>4302.1000000000004</c:v>
                      </c:pt>
                      <c:pt idx="10728">
                        <c:v>4301.6000000000004</c:v>
                      </c:pt>
                      <c:pt idx="10729">
                        <c:v>4305</c:v>
                      </c:pt>
                      <c:pt idx="10730">
                        <c:v>4307.7</c:v>
                      </c:pt>
                      <c:pt idx="10731">
                        <c:v>4300.6000000000004</c:v>
                      </c:pt>
                      <c:pt idx="10732">
                        <c:v>4300.6000000000004</c:v>
                      </c:pt>
                      <c:pt idx="10733">
                        <c:v>4310.6000000000004</c:v>
                      </c:pt>
                      <c:pt idx="10734">
                        <c:v>4310.6000000000004</c:v>
                      </c:pt>
                      <c:pt idx="10735">
                        <c:v>4309.3</c:v>
                      </c:pt>
                      <c:pt idx="10736">
                        <c:v>4307.8</c:v>
                      </c:pt>
                      <c:pt idx="10737">
                        <c:v>4302.8999999999996</c:v>
                      </c:pt>
                      <c:pt idx="10738">
                        <c:v>4305</c:v>
                      </c:pt>
                      <c:pt idx="10739">
                        <c:v>4306.8999999999996</c:v>
                      </c:pt>
                      <c:pt idx="10740">
                        <c:v>4304.6000000000004</c:v>
                      </c:pt>
                      <c:pt idx="10741">
                        <c:v>4309.6000000000004</c:v>
                      </c:pt>
                      <c:pt idx="10742">
                        <c:v>4303.2</c:v>
                      </c:pt>
                      <c:pt idx="10743">
                        <c:v>4305.2</c:v>
                      </c:pt>
                      <c:pt idx="10744">
                        <c:v>4309.8</c:v>
                      </c:pt>
                      <c:pt idx="10745">
                        <c:v>4313.5</c:v>
                      </c:pt>
                      <c:pt idx="10746">
                        <c:v>4306</c:v>
                      </c:pt>
                      <c:pt idx="10747">
                        <c:v>4305.8999999999996</c:v>
                      </c:pt>
                      <c:pt idx="10748">
                        <c:v>4304.7</c:v>
                      </c:pt>
                      <c:pt idx="10749">
                        <c:v>4303.7</c:v>
                      </c:pt>
                      <c:pt idx="10750">
                        <c:v>4307</c:v>
                      </c:pt>
                      <c:pt idx="10751">
                        <c:v>4305.8999999999996</c:v>
                      </c:pt>
                      <c:pt idx="10752">
                        <c:v>4300.5</c:v>
                      </c:pt>
                      <c:pt idx="10753">
                        <c:v>4300.8</c:v>
                      </c:pt>
                      <c:pt idx="10754">
                        <c:v>4313.7</c:v>
                      </c:pt>
                      <c:pt idx="10755">
                        <c:v>4317.2</c:v>
                      </c:pt>
                      <c:pt idx="10756">
                        <c:v>4316.3999999999996</c:v>
                      </c:pt>
                      <c:pt idx="10757">
                        <c:v>4318.3</c:v>
                      </c:pt>
                      <c:pt idx="10758">
                        <c:v>4317.6000000000004</c:v>
                      </c:pt>
                      <c:pt idx="10759">
                        <c:v>4310.8999999999996</c:v>
                      </c:pt>
                      <c:pt idx="10760">
                        <c:v>4313.8</c:v>
                      </c:pt>
                      <c:pt idx="10761">
                        <c:v>4313.8</c:v>
                      </c:pt>
                      <c:pt idx="10762">
                        <c:v>4316.7</c:v>
                      </c:pt>
                      <c:pt idx="10763">
                        <c:v>4321.1000000000004</c:v>
                      </c:pt>
                      <c:pt idx="10764">
                        <c:v>4307.8</c:v>
                      </c:pt>
                      <c:pt idx="10765">
                        <c:v>4303.5</c:v>
                      </c:pt>
                      <c:pt idx="10766">
                        <c:v>4302.1000000000004</c:v>
                      </c:pt>
                      <c:pt idx="10767">
                        <c:v>4317.3999999999996</c:v>
                      </c:pt>
                      <c:pt idx="10768">
                        <c:v>4305.6000000000004</c:v>
                      </c:pt>
                      <c:pt idx="10769">
                        <c:v>4308.3999999999996</c:v>
                      </c:pt>
                      <c:pt idx="10770">
                        <c:v>4317.3</c:v>
                      </c:pt>
                      <c:pt idx="10771">
                        <c:v>4315.1000000000004</c:v>
                      </c:pt>
                      <c:pt idx="10772">
                        <c:v>4315.5</c:v>
                      </c:pt>
                      <c:pt idx="10773">
                        <c:v>4319.1000000000004</c:v>
                      </c:pt>
                      <c:pt idx="10774">
                        <c:v>4317.7</c:v>
                      </c:pt>
                      <c:pt idx="10775">
                        <c:v>4313.3999999999996</c:v>
                      </c:pt>
                      <c:pt idx="10776">
                        <c:v>4314.8</c:v>
                      </c:pt>
                      <c:pt idx="10777">
                        <c:v>4308.8</c:v>
                      </c:pt>
                      <c:pt idx="10778">
                        <c:v>4312.7</c:v>
                      </c:pt>
                      <c:pt idx="10779">
                        <c:v>4310.6000000000004</c:v>
                      </c:pt>
                      <c:pt idx="10780">
                        <c:v>4318.2</c:v>
                      </c:pt>
                      <c:pt idx="10781">
                        <c:v>4317.3999999999996</c:v>
                      </c:pt>
                      <c:pt idx="10782">
                        <c:v>4316.6000000000004</c:v>
                      </c:pt>
                      <c:pt idx="10783">
                        <c:v>4321.3</c:v>
                      </c:pt>
                      <c:pt idx="10784">
                        <c:v>4315.8</c:v>
                      </c:pt>
                      <c:pt idx="10785">
                        <c:v>4326.7</c:v>
                      </c:pt>
                      <c:pt idx="10786">
                        <c:v>4317.2</c:v>
                      </c:pt>
                      <c:pt idx="10787">
                        <c:v>4318.8</c:v>
                      </c:pt>
                      <c:pt idx="10788">
                        <c:v>4318.3</c:v>
                      </c:pt>
                      <c:pt idx="10789">
                        <c:v>4322</c:v>
                      </c:pt>
                      <c:pt idx="10790">
                        <c:v>4321</c:v>
                      </c:pt>
                      <c:pt idx="10791">
                        <c:v>4315.6000000000004</c:v>
                      </c:pt>
                      <c:pt idx="10792">
                        <c:v>4314.8999999999996</c:v>
                      </c:pt>
                      <c:pt idx="10793">
                        <c:v>4323.1000000000004</c:v>
                      </c:pt>
                      <c:pt idx="10794">
                        <c:v>4325.3</c:v>
                      </c:pt>
                      <c:pt idx="10795">
                        <c:v>4311.7</c:v>
                      </c:pt>
                      <c:pt idx="10796">
                        <c:v>4311.5</c:v>
                      </c:pt>
                      <c:pt idx="10797">
                        <c:v>4315.8999999999996</c:v>
                      </c:pt>
                      <c:pt idx="10798">
                        <c:v>4318.8999999999996</c:v>
                      </c:pt>
                      <c:pt idx="10799">
                        <c:v>4319</c:v>
                      </c:pt>
                      <c:pt idx="10800">
                        <c:v>4314.6000000000004</c:v>
                      </c:pt>
                      <c:pt idx="10801">
                        <c:v>4315.8999999999996</c:v>
                      </c:pt>
                      <c:pt idx="10802">
                        <c:v>4309.8999999999996</c:v>
                      </c:pt>
                      <c:pt idx="10803">
                        <c:v>4321.3</c:v>
                      </c:pt>
                      <c:pt idx="10804">
                        <c:v>4317.3999999999996</c:v>
                      </c:pt>
                      <c:pt idx="10805">
                        <c:v>4319.2</c:v>
                      </c:pt>
                      <c:pt idx="10806">
                        <c:v>4330.1000000000004</c:v>
                      </c:pt>
                      <c:pt idx="10807">
                        <c:v>4321.8999999999996</c:v>
                      </c:pt>
                      <c:pt idx="10808">
                        <c:v>4314.5</c:v>
                      </c:pt>
                      <c:pt idx="10809">
                        <c:v>4326.3</c:v>
                      </c:pt>
                      <c:pt idx="10810">
                        <c:v>4317.5</c:v>
                      </c:pt>
                      <c:pt idx="10811">
                        <c:v>4319.6000000000004</c:v>
                      </c:pt>
                      <c:pt idx="10812">
                        <c:v>4314</c:v>
                      </c:pt>
                      <c:pt idx="10813">
                        <c:v>4324.6000000000004</c:v>
                      </c:pt>
                      <c:pt idx="10814">
                        <c:v>4324.7</c:v>
                      </c:pt>
                      <c:pt idx="10815">
                        <c:v>4317.8</c:v>
                      </c:pt>
                      <c:pt idx="10816">
                        <c:v>4328.5</c:v>
                      </c:pt>
                      <c:pt idx="10817">
                        <c:v>4316.6000000000004</c:v>
                      </c:pt>
                      <c:pt idx="10818">
                        <c:v>4325.6000000000004</c:v>
                      </c:pt>
                      <c:pt idx="10819">
                        <c:v>4317.3</c:v>
                      </c:pt>
                      <c:pt idx="10820">
                        <c:v>4318.3</c:v>
                      </c:pt>
                      <c:pt idx="10821">
                        <c:v>4320.8</c:v>
                      </c:pt>
                      <c:pt idx="10822">
                        <c:v>4317.7</c:v>
                      </c:pt>
                      <c:pt idx="10823">
                        <c:v>4318.7</c:v>
                      </c:pt>
                      <c:pt idx="10824">
                        <c:v>4325.5</c:v>
                      </c:pt>
                      <c:pt idx="10825">
                        <c:v>4326.7</c:v>
                      </c:pt>
                      <c:pt idx="10826">
                        <c:v>4317.8</c:v>
                      </c:pt>
                      <c:pt idx="10827">
                        <c:v>4321.3</c:v>
                      </c:pt>
                      <c:pt idx="10828">
                        <c:v>4317.8</c:v>
                      </c:pt>
                      <c:pt idx="10829">
                        <c:v>4321.2</c:v>
                      </c:pt>
                      <c:pt idx="10830">
                        <c:v>4322</c:v>
                      </c:pt>
                      <c:pt idx="10831">
                        <c:v>4321.2</c:v>
                      </c:pt>
                      <c:pt idx="10832">
                        <c:v>4325</c:v>
                      </c:pt>
                      <c:pt idx="10833">
                        <c:v>4323.3</c:v>
                      </c:pt>
                      <c:pt idx="10834">
                        <c:v>4319.8</c:v>
                      </c:pt>
                      <c:pt idx="10835">
                        <c:v>4327.5</c:v>
                      </c:pt>
                      <c:pt idx="10836">
                        <c:v>4323.3</c:v>
                      </c:pt>
                      <c:pt idx="10837">
                        <c:v>4323.3999999999996</c:v>
                      </c:pt>
                      <c:pt idx="10838">
                        <c:v>4323.7</c:v>
                      </c:pt>
                      <c:pt idx="10839">
                        <c:v>4324.7</c:v>
                      </c:pt>
                      <c:pt idx="10840">
                        <c:v>4325.8999999999996</c:v>
                      </c:pt>
                      <c:pt idx="10841">
                        <c:v>4317.6000000000004</c:v>
                      </c:pt>
                      <c:pt idx="10842">
                        <c:v>4313</c:v>
                      </c:pt>
                      <c:pt idx="10843">
                        <c:v>4318.2</c:v>
                      </c:pt>
                      <c:pt idx="10844">
                        <c:v>4315.8999999999996</c:v>
                      </c:pt>
                      <c:pt idx="10845">
                        <c:v>4321.1000000000004</c:v>
                      </c:pt>
                      <c:pt idx="10846">
                        <c:v>4315.3999999999996</c:v>
                      </c:pt>
                      <c:pt idx="10847">
                        <c:v>4310</c:v>
                      </c:pt>
                      <c:pt idx="10848">
                        <c:v>4315.6000000000004</c:v>
                      </c:pt>
                      <c:pt idx="10849">
                        <c:v>4324.3</c:v>
                      </c:pt>
                      <c:pt idx="10850">
                        <c:v>4310.8999999999996</c:v>
                      </c:pt>
                      <c:pt idx="10851">
                        <c:v>4310</c:v>
                      </c:pt>
                      <c:pt idx="10852">
                        <c:v>4308.2</c:v>
                      </c:pt>
                      <c:pt idx="10853">
                        <c:v>4325.6000000000004</c:v>
                      </c:pt>
                      <c:pt idx="10854">
                        <c:v>4318.8</c:v>
                      </c:pt>
                      <c:pt idx="10855">
                        <c:v>4321.2</c:v>
                      </c:pt>
                      <c:pt idx="10856">
                        <c:v>4323.1000000000004</c:v>
                      </c:pt>
                      <c:pt idx="10857">
                        <c:v>4322.7</c:v>
                      </c:pt>
                      <c:pt idx="10858">
                        <c:v>4330.3</c:v>
                      </c:pt>
                      <c:pt idx="10859">
                        <c:v>4315.8999999999996</c:v>
                      </c:pt>
                      <c:pt idx="10860">
                        <c:v>4314.6000000000004</c:v>
                      </c:pt>
                      <c:pt idx="10861">
                        <c:v>4309.5</c:v>
                      </c:pt>
                      <c:pt idx="10862">
                        <c:v>4317.1000000000004</c:v>
                      </c:pt>
                      <c:pt idx="10863">
                        <c:v>4320.5</c:v>
                      </c:pt>
                      <c:pt idx="10864">
                        <c:v>4321.3</c:v>
                      </c:pt>
                      <c:pt idx="10865">
                        <c:v>4319.2</c:v>
                      </c:pt>
                      <c:pt idx="10866">
                        <c:v>4316.8999999999996</c:v>
                      </c:pt>
                      <c:pt idx="10867">
                        <c:v>4322.1000000000004</c:v>
                      </c:pt>
                      <c:pt idx="10868">
                        <c:v>4326.3999999999996</c:v>
                      </c:pt>
                      <c:pt idx="10869">
                        <c:v>4319.5</c:v>
                      </c:pt>
                      <c:pt idx="10870">
                        <c:v>4316.6000000000004</c:v>
                      </c:pt>
                      <c:pt idx="10871">
                        <c:v>4321.8999999999996</c:v>
                      </c:pt>
                      <c:pt idx="10872">
                        <c:v>4315.6000000000004</c:v>
                      </c:pt>
                      <c:pt idx="10873">
                        <c:v>4312.8999999999996</c:v>
                      </c:pt>
                      <c:pt idx="10874">
                        <c:v>4319.8</c:v>
                      </c:pt>
                      <c:pt idx="10875">
                        <c:v>4316.6000000000004</c:v>
                      </c:pt>
                      <c:pt idx="10876">
                        <c:v>4324.2</c:v>
                      </c:pt>
                      <c:pt idx="10877">
                        <c:v>4321.6000000000004</c:v>
                      </c:pt>
                      <c:pt idx="10878">
                        <c:v>4323.2</c:v>
                      </c:pt>
                      <c:pt idx="10879">
                        <c:v>4312.7</c:v>
                      </c:pt>
                      <c:pt idx="10880">
                        <c:v>4321.1000000000004</c:v>
                      </c:pt>
                      <c:pt idx="10881">
                        <c:v>4315</c:v>
                      </c:pt>
                      <c:pt idx="10882">
                        <c:v>4311.3999999999996</c:v>
                      </c:pt>
                      <c:pt idx="10883">
                        <c:v>4316.1000000000004</c:v>
                      </c:pt>
                      <c:pt idx="10884">
                        <c:v>4318</c:v>
                      </c:pt>
                      <c:pt idx="10885">
                        <c:v>4315.6000000000004</c:v>
                      </c:pt>
                      <c:pt idx="10886">
                        <c:v>4320.8</c:v>
                      </c:pt>
                      <c:pt idx="10887">
                        <c:v>4318</c:v>
                      </c:pt>
                      <c:pt idx="10888">
                        <c:v>4318.3999999999996</c:v>
                      </c:pt>
                      <c:pt idx="10889">
                        <c:v>4315.8</c:v>
                      </c:pt>
                      <c:pt idx="10890">
                        <c:v>4316.8999999999996</c:v>
                      </c:pt>
                      <c:pt idx="10891">
                        <c:v>4322.8999999999996</c:v>
                      </c:pt>
                      <c:pt idx="10892">
                        <c:v>4317</c:v>
                      </c:pt>
                      <c:pt idx="10893">
                        <c:v>4317.6000000000004</c:v>
                      </c:pt>
                      <c:pt idx="10894">
                        <c:v>4330.3</c:v>
                      </c:pt>
                      <c:pt idx="10895">
                        <c:v>4325.8999999999996</c:v>
                      </c:pt>
                      <c:pt idx="10896">
                        <c:v>4329</c:v>
                      </c:pt>
                      <c:pt idx="10897">
                        <c:v>4325.3</c:v>
                      </c:pt>
                      <c:pt idx="10898">
                        <c:v>4320.3</c:v>
                      </c:pt>
                      <c:pt idx="10899">
                        <c:v>4329.1000000000004</c:v>
                      </c:pt>
                      <c:pt idx="10900">
                        <c:v>4323.1000000000004</c:v>
                      </c:pt>
                      <c:pt idx="10901">
                        <c:v>4322</c:v>
                      </c:pt>
                      <c:pt idx="10902">
                        <c:v>4322.2</c:v>
                      </c:pt>
                      <c:pt idx="10903">
                        <c:v>4328.6000000000004</c:v>
                      </c:pt>
                      <c:pt idx="10904">
                        <c:v>4322</c:v>
                      </c:pt>
                      <c:pt idx="10905">
                        <c:v>4326</c:v>
                      </c:pt>
                      <c:pt idx="10906">
                        <c:v>4327.8999999999996</c:v>
                      </c:pt>
                      <c:pt idx="10907">
                        <c:v>4332.7</c:v>
                      </c:pt>
                      <c:pt idx="10908">
                        <c:v>4336.7</c:v>
                      </c:pt>
                      <c:pt idx="10909">
                        <c:v>4332.2</c:v>
                      </c:pt>
                      <c:pt idx="10910">
                        <c:v>4334.7</c:v>
                      </c:pt>
                      <c:pt idx="10911">
                        <c:v>4324.8</c:v>
                      </c:pt>
                      <c:pt idx="10912">
                        <c:v>4326.3</c:v>
                      </c:pt>
                      <c:pt idx="10913">
                        <c:v>4332.3999999999996</c:v>
                      </c:pt>
                      <c:pt idx="10914">
                        <c:v>4329.8999999999996</c:v>
                      </c:pt>
                      <c:pt idx="10915">
                        <c:v>4342.1000000000004</c:v>
                      </c:pt>
                      <c:pt idx="10916">
                        <c:v>4333.3</c:v>
                      </c:pt>
                      <c:pt idx="10917">
                        <c:v>4342</c:v>
                      </c:pt>
                      <c:pt idx="10918">
                        <c:v>4344.8</c:v>
                      </c:pt>
                      <c:pt idx="10919">
                        <c:v>4336.1000000000004</c:v>
                      </c:pt>
                      <c:pt idx="10920">
                        <c:v>4328.2</c:v>
                      </c:pt>
                      <c:pt idx="10921">
                        <c:v>4337.7</c:v>
                      </c:pt>
                      <c:pt idx="10922">
                        <c:v>4333.8</c:v>
                      </c:pt>
                      <c:pt idx="10923">
                        <c:v>4331.5</c:v>
                      </c:pt>
                      <c:pt idx="10924">
                        <c:v>4343</c:v>
                      </c:pt>
                      <c:pt idx="10925">
                        <c:v>4337.2</c:v>
                      </c:pt>
                      <c:pt idx="10926">
                        <c:v>4343.5</c:v>
                      </c:pt>
                      <c:pt idx="10927">
                        <c:v>4333.6000000000004</c:v>
                      </c:pt>
                      <c:pt idx="10928">
                        <c:v>4342.8999999999996</c:v>
                      </c:pt>
                      <c:pt idx="10929">
                        <c:v>4330.8999999999996</c:v>
                      </c:pt>
                      <c:pt idx="10930">
                        <c:v>4331.3</c:v>
                      </c:pt>
                      <c:pt idx="10931">
                        <c:v>4334.2</c:v>
                      </c:pt>
                      <c:pt idx="10932">
                        <c:v>4339</c:v>
                      </c:pt>
                      <c:pt idx="10933">
                        <c:v>4343.5</c:v>
                      </c:pt>
                      <c:pt idx="10934">
                        <c:v>4345.8999999999996</c:v>
                      </c:pt>
                      <c:pt idx="10935">
                        <c:v>4344.6000000000004</c:v>
                      </c:pt>
                      <c:pt idx="10936">
                        <c:v>4341</c:v>
                      </c:pt>
                      <c:pt idx="10937">
                        <c:v>4335.2</c:v>
                      </c:pt>
                      <c:pt idx="10938">
                        <c:v>4342</c:v>
                      </c:pt>
                      <c:pt idx="10939">
                        <c:v>4336.8999999999996</c:v>
                      </c:pt>
                      <c:pt idx="10940">
                        <c:v>4335.8999999999996</c:v>
                      </c:pt>
                      <c:pt idx="10941">
                        <c:v>4344.1000000000004</c:v>
                      </c:pt>
                      <c:pt idx="10942">
                        <c:v>4340.3999999999996</c:v>
                      </c:pt>
                      <c:pt idx="10943">
                        <c:v>4337</c:v>
                      </c:pt>
                      <c:pt idx="10944">
                        <c:v>4351.8</c:v>
                      </c:pt>
                      <c:pt idx="10945">
                        <c:v>4350.3999999999996</c:v>
                      </c:pt>
                      <c:pt idx="10946">
                        <c:v>4347</c:v>
                      </c:pt>
                      <c:pt idx="10947">
                        <c:v>4340.1000000000004</c:v>
                      </c:pt>
                      <c:pt idx="10948">
                        <c:v>4342.5</c:v>
                      </c:pt>
                      <c:pt idx="10949">
                        <c:v>4342</c:v>
                      </c:pt>
                      <c:pt idx="10950">
                        <c:v>4345</c:v>
                      </c:pt>
                      <c:pt idx="10951">
                        <c:v>4347.3</c:v>
                      </c:pt>
                      <c:pt idx="10952">
                        <c:v>4348.3</c:v>
                      </c:pt>
                      <c:pt idx="10953">
                        <c:v>4339.3</c:v>
                      </c:pt>
                      <c:pt idx="10954">
                        <c:v>4343.1000000000004</c:v>
                      </c:pt>
                      <c:pt idx="10955">
                        <c:v>4345</c:v>
                      </c:pt>
                      <c:pt idx="10956">
                        <c:v>4345.7</c:v>
                      </c:pt>
                      <c:pt idx="10957">
                        <c:v>4349.7</c:v>
                      </c:pt>
                      <c:pt idx="10958">
                        <c:v>4351.2</c:v>
                      </c:pt>
                      <c:pt idx="10959">
                        <c:v>4350.8</c:v>
                      </c:pt>
                      <c:pt idx="10960">
                        <c:v>4347.6000000000004</c:v>
                      </c:pt>
                      <c:pt idx="10961">
                        <c:v>4350</c:v>
                      </c:pt>
                      <c:pt idx="10962">
                        <c:v>4349.2</c:v>
                      </c:pt>
                      <c:pt idx="10963">
                        <c:v>4351.5</c:v>
                      </c:pt>
                      <c:pt idx="10964">
                        <c:v>4349.1000000000004</c:v>
                      </c:pt>
                      <c:pt idx="10965">
                        <c:v>4349.6000000000004</c:v>
                      </c:pt>
                      <c:pt idx="10966">
                        <c:v>4346.8999999999996</c:v>
                      </c:pt>
                      <c:pt idx="10967">
                        <c:v>4354</c:v>
                      </c:pt>
                      <c:pt idx="10968">
                        <c:v>4349.3</c:v>
                      </c:pt>
                      <c:pt idx="10969">
                        <c:v>4350</c:v>
                      </c:pt>
                      <c:pt idx="10970">
                        <c:v>4349.3999999999996</c:v>
                      </c:pt>
                      <c:pt idx="10971">
                        <c:v>4359.1000000000004</c:v>
                      </c:pt>
                      <c:pt idx="10972">
                        <c:v>4348.6000000000004</c:v>
                      </c:pt>
                      <c:pt idx="10973">
                        <c:v>4352.6000000000004</c:v>
                      </c:pt>
                      <c:pt idx="10974">
                        <c:v>4349.5</c:v>
                      </c:pt>
                      <c:pt idx="10975">
                        <c:v>4345.1000000000004</c:v>
                      </c:pt>
                      <c:pt idx="10976">
                        <c:v>4352.3999999999996</c:v>
                      </c:pt>
                      <c:pt idx="10977">
                        <c:v>4350.7</c:v>
                      </c:pt>
                      <c:pt idx="10978">
                        <c:v>4347.6000000000004</c:v>
                      </c:pt>
                      <c:pt idx="10979">
                        <c:v>4352.3999999999996</c:v>
                      </c:pt>
                      <c:pt idx="10980">
                        <c:v>4356.3999999999996</c:v>
                      </c:pt>
                      <c:pt idx="10981">
                        <c:v>4358.1000000000004</c:v>
                      </c:pt>
                      <c:pt idx="10982">
                        <c:v>4353.3</c:v>
                      </c:pt>
                      <c:pt idx="10983">
                        <c:v>4352.3999999999996</c:v>
                      </c:pt>
                      <c:pt idx="10984">
                        <c:v>4349.8999999999996</c:v>
                      </c:pt>
                      <c:pt idx="10985">
                        <c:v>4354.5</c:v>
                      </c:pt>
                      <c:pt idx="10986">
                        <c:v>4359.1000000000004</c:v>
                      </c:pt>
                      <c:pt idx="10987">
                        <c:v>4361.8999999999996</c:v>
                      </c:pt>
                      <c:pt idx="10988">
                        <c:v>4356</c:v>
                      </c:pt>
                      <c:pt idx="10989">
                        <c:v>4354.1000000000004</c:v>
                      </c:pt>
                      <c:pt idx="10990">
                        <c:v>4356.6000000000004</c:v>
                      </c:pt>
                      <c:pt idx="10991">
                        <c:v>4349</c:v>
                      </c:pt>
                      <c:pt idx="10992">
                        <c:v>4352.2</c:v>
                      </c:pt>
                      <c:pt idx="10993">
                        <c:v>4347.8</c:v>
                      </c:pt>
                      <c:pt idx="10994">
                        <c:v>4361.3</c:v>
                      </c:pt>
                      <c:pt idx="10995">
                        <c:v>4351.8999999999996</c:v>
                      </c:pt>
                      <c:pt idx="10996">
                        <c:v>4352.3999999999996</c:v>
                      </c:pt>
                      <c:pt idx="10997">
                        <c:v>4351.3999999999996</c:v>
                      </c:pt>
                      <c:pt idx="10998">
                        <c:v>4354</c:v>
                      </c:pt>
                      <c:pt idx="10999">
                        <c:v>4360.8999999999996</c:v>
                      </c:pt>
                      <c:pt idx="11000">
                        <c:v>4352.1000000000004</c:v>
                      </c:pt>
                      <c:pt idx="11001">
                        <c:v>4359.2</c:v>
                      </c:pt>
                      <c:pt idx="11002">
                        <c:v>4357.5</c:v>
                      </c:pt>
                      <c:pt idx="11003">
                        <c:v>4366.3</c:v>
                      </c:pt>
                      <c:pt idx="11004">
                        <c:v>4364.8999999999996</c:v>
                      </c:pt>
                      <c:pt idx="11005">
                        <c:v>4367.7</c:v>
                      </c:pt>
                      <c:pt idx="11006">
                        <c:v>4357.2</c:v>
                      </c:pt>
                      <c:pt idx="11007">
                        <c:v>4350.1000000000004</c:v>
                      </c:pt>
                      <c:pt idx="11008">
                        <c:v>4349.1000000000004</c:v>
                      </c:pt>
                      <c:pt idx="11009">
                        <c:v>4355.3999999999996</c:v>
                      </c:pt>
                      <c:pt idx="11010">
                        <c:v>4358.8999999999996</c:v>
                      </c:pt>
                      <c:pt idx="11011">
                        <c:v>4355.7</c:v>
                      </c:pt>
                      <c:pt idx="11012">
                        <c:v>4361.6000000000004</c:v>
                      </c:pt>
                      <c:pt idx="11013">
                        <c:v>4361.8999999999996</c:v>
                      </c:pt>
                      <c:pt idx="11014">
                        <c:v>4365.3999999999996</c:v>
                      </c:pt>
                      <c:pt idx="11015">
                        <c:v>4362.6000000000004</c:v>
                      </c:pt>
                      <c:pt idx="11016">
                        <c:v>4356.3999999999996</c:v>
                      </c:pt>
                      <c:pt idx="11017">
                        <c:v>4366.3</c:v>
                      </c:pt>
                      <c:pt idx="11018">
                        <c:v>4352.7</c:v>
                      </c:pt>
                      <c:pt idx="11019">
                        <c:v>4361.7</c:v>
                      </c:pt>
                      <c:pt idx="11020">
                        <c:v>4358.3999999999996</c:v>
                      </c:pt>
                      <c:pt idx="11021">
                        <c:v>4356.3</c:v>
                      </c:pt>
                      <c:pt idx="11022">
                        <c:v>4351.8</c:v>
                      </c:pt>
                      <c:pt idx="11023">
                        <c:v>4355.3999999999996</c:v>
                      </c:pt>
                      <c:pt idx="11024">
                        <c:v>4361.1000000000004</c:v>
                      </c:pt>
                      <c:pt idx="11025">
                        <c:v>4364.1000000000004</c:v>
                      </c:pt>
                      <c:pt idx="11026">
                        <c:v>4357.7</c:v>
                      </c:pt>
                      <c:pt idx="11027">
                        <c:v>4368</c:v>
                      </c:pt>
                      <c:pt idx="11028">
                        <c:v>4358.2</c:v>
                      </c:pt>
                      <c:pt idx="11029">
                        <c:v>4363.6000000000004</c:v>
                      </c:pt>
                      <c:pt idx="11030">
                        <c:v>4364.2</c:v>
                      </c:pt>
                      <c:pt idx="11031">
                        <c:v>4358.3</c:v>
                      </c:pt>
                      <c:pt idx="11032">
                        <c:v>4365.8999999999996</c:v>
                      </c:pt>
                      <c:pt idx="11033">
                        <c:v>4364.5</c:v>
                      </c:pt>
                      <c:pt idx="11034">
                        <c:v>4368.5</c:v>
                      </c:pt>
                      <c:pt idx="11035">
                        <c:v>4365.8</c:v>
                      </c:pt>
                      <c:pt idx="11036">
                        <c:v>4371.7</c:v>
                      </c:pt>
                      <c:pt idx="11037">
                        <c:v>4369.7</c:v>
                      </c:pt>
                      <c:pt idx="11038">
                        <c:v>4369.1000000000004</c:v>
                      </c:pt>
                      <c:pt idx="11039">
                        <c:v>4372.8</c:v>
                      </c:pt>
                      <c:pt idx="11040">
                        <c:v>4369.7</c:v>
                      </c:pt>
                      <c:pt idx="11041">
                        <c:v>4366.3999999999996</c:v>
                      </c:pt>
                      <c:pt idx="11042">
                        <c:v>4360.8</c:v>
                      </c:pt>
                      <c:pt idx="11043">
                        <c:v>4366.3</c:v>
                      </c:pt>
                      <c:pt idx="11044">
                        <c:v>4372.8</c:v>
                      </c:pt>
                      <c:pt idx="11045">
                        <c:v>4375.2</c:v>
                      </c:pt>
                      <c:pt idx="11046">
                        <c:v>4370.1000000000004</c:v>
                      </c:pt>
                      <c:pt idx="11047">
                        <c:v>4370.7</c:v>
                      </c:pt>
                      <c:pt idx="11048">
                        <c:v>4378.3999999999996</c:v>
                      </c:pt>
                      <c:pt idx="11049">
                        <c:v>4370.7</c:v>
                      </c:pt>
                      <c:pt idx="11050">
                        <c:v>4367</c:v>
                      </c:pt>
                      <c:pt idx="11051">
                        <c:v>4367.3</c:v>
                      </c:pt>
                      <c:pt idx="11052">
                        <c:v>4374.2</c:v>
                      </c:pt>
                      <c:pt idx="11053">
                        <c:v>4367.3</c:v>
                      </c:pt>
                      <c:pt idx="11054">
                        <c:v>4373.1000000000004</c:v>
                      </c:pt>
                      <c:pt idx="11055">
                        <c:v>4372.3</c:v>
                      </c:pt>
                      <c:pt idx="11056">
                        <c:v>4367.8</c:v>
                      </c:pt>
                      <c:pt idx="11057">
                        <c:v>4370.3999999999996</c:v>
                      </c:pt>
                      <c:pt idx="11058">
                        <c:v>4375.6000000000004</c:v>
                      </c:pt>
                      <c:pt idx="11059">
                        <c:v>4367.3999999999996</c:v>
                      </c:pt>
                      <c:pt idx="11060">
                        <c:v>4376.8999999999996</c:v>
                      </c:pt>
                      <c:pt idx="11061">
                        <c:v>4367</c:v>
                      </c:pt>
                      <c:pt idx="11062">
                        <c:v>4370.3</c:v>
                      </c:pt>
                      <c:pt idx="11063">
                        <c:v>4357.6000000000004</c:v>
                      </c:pt>
                      <c:pt idx="11064">
                        <c:v>4369.7</c:v>
                      </c:pt>
                      <c:pt idx="11065">
                        <c:v>4376.5</c:v>
                      </c:pt>
                      <c:pt idx="11066">
                        <c:v>4381</c:v>
                      </c:pt>
                      <c:pt idx="11067">
                        <c:v>4373.1000000000004</c:v>
                      </c:pt>
                      <c:pt idx="11068">
                        <c:v>4377.3999999999996</c:v>
                      </c:pt>
                      <c:pt idx="11069">
                        <c:v>4370.3</c:v>
                      </c:pt>
                      <c:pt idx="11070">
                        <c:v>4373.6000000000004</c:v>
                      </c:pt>
                      <c:pt idx="11071">
                        <c:v>4369.6000000000004</c:v>
                      </c:pt>
                      <c:pt idx="11072">
                        <c:v>4366.8</c:v>
                      </c:pt>
                      <c:pt idx="11073">
                        <c:v>4375.6000000000004</c:v>
                      </c:pt>
                      <c:pt idx="11074">
                        <c:v>4378.6000000000004</c:v>
                      </c:pt>
                      <c:pt idx="11075">
                        <c:v>4371.3999999999996</c:v>
                      </c:pt>
                      <c:pt idx="11076">
                        <c:v>4376.2</c:v>
                      </c:pt>
                      <c:pt idx="11077">
                        <c:v>4376.5</c:v>
                      </c:pt>
                      <c:pt idx="11078">
                        <c:v>4374.1000000000004</c:v>
                      </c:pt>
                      <c:pt idx="11079">
                        <c:v>4378</c:v>
                      </c:pt>
                      <c:pt idx="11080">
                        <c:v>4374</c:v>
                      </c:pt>
                      <c:pt idx="11081">
                        <c:v>4383.2</c:v>
                      </c:pt>
                      <c:pt idx="11082">
                        <c:v>4373.1000000000004</c:v>
                      </c:pt>
                      <c:pt idx="11083">
                        <c:v>4380.1000000000004</c:v>
                      </c:pt>
                      <c:pt idx="11084">
                        <c:v>4389</c:v>
                      </c:pt>
                      <c:pt idx="11085">
                        <c:v>4377.8999999999996</c:v>
                      </c:pt>
                      <c:pt idx="11086">
                        <c:v>4384.8</c:v>
                      </c:pt>
                      <c:pt idx="11087">
                        <c:v>4365.5</c:v>
                      </c:pt>
                      <c:pt idx="11088">
                        <c:v>4379.6000000000004</c:v>
                      </c:pt>
                      <c:pt idx="11089">
                        <c:v>4369.8</c:v>
                      </c:pt>
                      <c:pt idx="11090">
                        <c:v>4371.5</c:v>
                      </c:pt>
                      <c:pt idx="11091">
                        <c:v>4374.8999999999996</c:v>
                      </c:pt>
                      <c:pt idx="11092">
                        <c:v>4386.7</c:v>
                      </c:pt>
                      <c:pt idx="11093">
                        <c:v>4384.1000000000004</c:v>
                      </c:pt>
                      <c:pt idx="11094">
                        <c:v>4385.8</c:v>
                      </c:pt>
                      <c:pt idx="11095">
                        <c:v>4375.5</c:v>
                      </c:pt>
                      <c:pt idx="11096">
                        <c:v>4377.5</c:v>
                      </c:pt>
                      <c:pt idx="11097">
                        <c:v>4373.8999999999996</c:v>
                      </c:pt>
                      <c:pt idx="11098">
                        <c:v>4381.3999999999996</c:v>
                      </c:pt>
                      <c:pt idx="11099">
                        <c:v>4389.1000000000004</c:v>
                      </c:pt>
                      <c:pt idx="11100">
                        <c:v>4374.7</c:v>
                      </c:pt>
                      <c:pt idx="11101">
                        <c:v>4370</c:v>
                      </c:pt>
                      <c:pt idx="11102">
                        <c:v>4375.8999999999996</c:v>
                      </c:pt>
                      <c:pt idx="11103">
                        <c:v>4377.3</c:v>
                      </c:pt>
                      <c:pt idx="11104">
                        <c:v>4379</c:v>
                      </c:pt>
                      <c:pt idx="11105">
                        <c:v>4380.8</c:v>
                      </c:pt>
                      <c:pt idx="11106">
                        <c:v>4387.2</c:v>
                      </c:pt>
                      <c:pt idx="11107">
                        <c:v>4386.3999999999996</c:v>
                      </c:pt>
                      <c:pt idx="11108">
                        <c:v>4395.3999999999996</c:v>
                      </c:pt>
                      <c:pt idx="11109">
                        <c:v>4388</c:v>
                      </c:pt>
                      <c:pt idx="11110">
                        <c:v>4375.7</c:v>
                      </c:pt>
                      <c:pt idx="11111">
                        <c:v>4385</c:v>
                      </c:pt>
                      <c:pt idx="11112">
                        <c:v>4377</c:v>
                      </c:pt>
                      <c:pt idx="11113">
                        <c:v>4379.2</c:v>
                      </c:pt>
                      <c:pt idx="11114">
                        <c:v>4388</c:v>
                      </c:pt>
                      <c:pt idx="11115">
                        <c:v>4391.2</c:v>
                      </c:pt>
                      <c:pt idx="11116">
                        <c:v>4395.1000000000004</c:v>
                      </c:pt>
                      <c:pt idx="11117">
                        <c:v>4391.2</c:v>
                      </c:pt>
                      <c:pt idx="11118">
                        <c:v>4388.6000000000004</c:v>
                      </c:pt>
                      <c:pt idx="11119">
                        <c:v>4385.5</c:v>
                      </c:pt>
                      <c:pt idx="11120">
                        <c:v>4394.6000000000004</c:v>
                      </c:pt>
                      <c:pt idx="11121">
                        <c:v>4384.8</c:v>
                      </c:pt>
                      <c:pt idx="11122">
                        <c:v>4392.1000000000004</c:v>
                      </c:pt>
                      <c:pt idx="11123">
                        <c:v>4393.8</c:v>
                      </c:pt>
                      <c:pt idx="11124">
                        <c:v>4402.8999999999996</c:v>
                      </c:pt>
                      <c:pt idx="11125">
                        <c:v>4408.8999999999996</c:v>
                      </c:pt>
                      <c:pt idx="11126">
                        <c:v>4399.8999999999996</c:v>
                      </c:pt>
                      <c:pt idx="11127">
                        <c:v>4394.8</c:v>
                      </c:pt>
                      <c:pt idx="11128">
                        <c:v>4400</c:v>
                      </c:pt>
                      <c:pt idx="11129">
                        <c:v>4402.3999999999996</c:v>
                      </c:pt>
                      <c:pt idx="11130">
                        <c:v>4404.1000000000004</c:v>
                      </c:pt>
                      <c:pt idx="11131">
                        <c:v>4393.2</c:v>
                      </c:pt>
                      <c:pt idx="11132">
                        <c:v>4394.7</c:v>
                      </c:pt>
                      <c:pt idx="11133">
                        <c:v>4384.3</c:v>
                      </c:pt>
                      <c:pt idx="11134">
                        <c:v>4392.6000000000004</c:v>
                      </c:pt>
                      <c:pt idx="11135">
                        <c:v>4395.5</c:v>
                      </c:pt>
                      <c:pt idx="11136">
                        <c:v>4395.7</c:v>
                      </c:pt>
                      <c:pt idx="11137">
                        <c:v>4390.8999999999996</c:v>
                      </c:pt>
                      <c:pt idx="11138">
                        <c:v>4392.8999999999996</c:v>
                      </c:pt>
                      <c:pt idx="11139">
                        <c:v>4391.3999999999996</c:v>
                      </c:pt>
                      <c:pt idx="11140">
                        <c:v>4393.2</c:v>
                      </c:pt>
                      <c:pt idx="11141">
                        <c:v>4391</c:v>
                      </c:pt>
                      <c:pt idx="11142">
                        <c:v>4391.8</c:v>
                      </c:pt>
                      <c:pt idx="11143">
                        <c:v>4393</c:v>
                      </c:pt>
                      <c:pt idx="11144">
                        <c:v>4391.3999999999996</c:v>
                      </c:pt>
                      <c:pt idx="11145">
                        <c:v>4388.2</c:v>
                      </c:pt>
                      <c:pt idx="11146">
                        <c:v>4388</c:v>
                      </c:pt>
                      <c:pt idx="11147">
                        <c:v>4390.8</c:v>
                      </c:pt>
                      <c:pt idx="11148">
                        <c:v>4387.5</c:v>
                      </c:pt>
                      <c:pt idx="11149">
                        <c:v>4382.8</c:v>
                      </c:pt>
                      <c:pt idx="11150">
                        <c:v>4395.1000000000004</c:v>
                      </c:pt>
                      <c:pt idx="11151">
                        <c:v>4396.6000000000004</c:v>
                      </c:pt>
                      <c:pt idx="11152">
                        <c:v>4394</c:v>
                      </c:pt>
                      <c:pt idx="11153">
                        <c:v>4393.6000000000004</c:v>
                      </c:pt>
                      <c:pt idx="11154">
                        <c:v>4394</c:v>
                      </c:pt>
                      <c:pt idx="11155">
                        <c:v>4391.7</c:v>
                      </c:pt>
                      <c:pt idx="11156">
                        <c:v>4394.3999999999996</c:v>
                      </c:pt>
                      <c:pt idx="11157">
                        <c:v>4392.6000000000004</c:v>
                      </c:pt>
                      <c:pt idx="11158">
                        <c:v>4398.3999999999996</c:v>
                      </c:pt>
                      <c:pt idx="11159">
                        <c:v>4399.3</c:v>
                      </c:pt>
                      <c:pt idx="11160">
                        <c:v>4390.8999999999996</c:v>
                      </c:pt>
                      <c:pt idx="11161">
                        <c:v>4382.8</c:v>
                      </c:pt>
                      <c:pt idx="11162">
                        <c:v>4384.8</c:v>
                      </c:pt>
                      <c:pt idx="11163">
                        <c:v>4389.5</c:v>
                      </c:pt>
                      <c:pt idx="11164">
                        <c:v>4388.1000000000004</c:v>
                      </c:pt>
                      <c:pt idx="11165">
                        <c:v>4393.8</c:v>
                      </c:pt>
                      <c:pt idx="11166">
                        <c:v>4396</c:v>
                      </c:pt>
                      <c:pt idx="11167">
                        <c:v>4385.8999999999996</c:v>
                      </c:pt>
                      <c:pt idx="11168">
                        <c:v>4387.3999999999996</c:v>
                      </c:pt>
                      <c:pt idx="11169">
                        <c:v>4396</c:v>
                      </c:pt>
                      <c:pt idx="11170">
                        <c:v>4388.6000000000004</c:v>
                      </c:pt>
                      <c:pt idx="11171">
                        <c:v>4394.7</c:v>
                      </c:pt>
                      <c:pt idx="11172">
                        <c:v>4385.1000000000004</c:v>
                      </c:pt>
                      <c:pt idx="11173">
                        <c:v>4390.3999999999996</c:v>
                      </c:pt>
                      <c:pt idx="11174">
                        <c:v>4388.8</c:v>
                      </c:pt>
                      <c:pt idx="11175">
                        <c:v>4391.8</c:v>
                      </c:pt>
                      <c:pt idx="11176">
                        <c:v>4399.1000000000004</c:v>
                      </c:pt>
                      <c:pt idx="11177">
                        <c:v>4394.2</c:v>
                      </c:pt>
                      <c:pt idx="11178">
                        <c:v>4392.6000000000004</c:v>
                      </c:pt>
                      <c:pt idx="11179">
                        <c:v>4391.3999999999996</c:v>
                      </c:pt>
                      <c:pt idx="11180">
                        <c:v>4401.3999999999996</c:v>
                      </c:pt>
                      <c:pt idx="11181">
                        <c:v>4398.6000000000004</c:v>
                      </c:pt>
                      <c:pt idx="11182">
                        <c:v>4394.3</c:v>
                      </c:pt>
                      <c:pt idx="11183">
                        <c:v>4401.1000000000004</c:v>
                      </c:pt>
                      <c:pt idx="11184">
                        <c:v>4392.3999999999996</c:v>
                      </c:pt>
                      <c:pt idx="11185">
                        <c:v>4400.5</c:v>
                      </c:pt>
                      <c:pt idx="11186">
                        <c:v>4394.1000000000004</c:v>
                      </c:pt>
                      <c:pt idx="11187">
                        <c:v>4393</c:v>
                      </c:pt>
                      <c:pt idx="11188">
                        <c:v>4389.5</c:v>
                      </c:pt>
                      <c:pt idx="11189">
                        <c:v>4385.8999999999996</c:v>
                      </c:pt>
                      <c:pt idx="11190">
                        <c:v>4393.8</c:v>
                      </c:pt>
                      <c:pt idx="11191">
                        <c:v>4399.6000000000004</c:v>
                      </c:pt>
                      <c:pt idx="11192">
                        <c:v>4388.8999999999996</c:v>
                      </c:pt>
                      <c:pt idx="11193">
                        <c:v>4390.2</c:v>
                      </c:pt>
                      <c:pt idx="11194">
                        <c:v>4390.8</c:v>
                      </c:pt>
                      <c:pt idx="11195">
                        <c:v>4401.1000000000004</c:v>
                      </c:pt>
                      <c:pt idx="11196">
                        <c:v>4394.5</c:v>
                      </c:pt>
                      <c:pt idx="11197">
                        <c:v>4394.5</c:v>
                      </c:pt>
                      <c:pt idx="11198">
                        <c:v>4391.8999999999996</c:v>
                      </c:pt>
                      <c:pt idx="11199">
                        <c:v>4395.7</c:v>
                      </c:pt>
                      <c:pt idx="11200">
                        <c:v>4393.7</c:v>
                      </c:pt>
                      <c:pt idx="11201">
                        <c:v>4392.3999999999996</c:v>
                      </c:pt>
                      <c:pt idx="11202">
                        <c:v>4386</c:v>
                      </c:pt>
                      <c:pt idx="11203">
                        <c:v>4392.7</c:v>
                      </c:pt>
                      <c:pt idx="11204">
                        <c:v>4393.5</c:v>
                      </c:pt>
                      <c:pt idx="11205">
                        <c:v>4396.2</c:v>
                      </c:pt>
                      <c:pt idx="11206">
                        <c:v>4390.6000000000004</c:v>
                      </c:pt>
                      <c:pt idx="11207">
                        <c:v>4393.8999999999996</c:v>
                      </c:pt>
                      <c:pt idx="11208">
                        <c:v>4399.3</c:v>
                      </c:pt>
                      <c:pt idx="11209">
                        <c:v>4398.1000000000004</c:v>
                      </c:pt>
                      <c:pt idx="11210">
                        <c:v>4398.5</c:v>
                      </c:pt>
                      <c:pt idx="11211">
                        <c:v>4390.6000000000004</c:v>
                      </c:pt>
                      <c:pt idx="11212">
                        <c:v>4387.5</c:v>
                      </c:pt>
                      <c:pt idx="11213">
                        <c:v>4406.6000000000004</c:v>
                      </c:pt>
                      <c:pt idx="11214">
                        <c:v>4408.5</c:v>
                      </c:pt>
                      <c:pt idx="11215">
                        <c:v>4393.6000000000004</c:v>
                      </c:pt>
                      <c:pt idx="11216">
                        <c:v>4399.2</c:v>
                      </c:pt>
                      <c:pt idx="11217">
                        <c:v>4397.8</c:v>
                      </c:pt>
                      <c:pt idx="11218">
                        <c:v>4391.3</c:v>
                      </c:pt>
                      <c:pt idx="11219">
                        <c:v>4400.2</c:v>
                      </c:pt>
                      <c:pt idx="11220">
                        <c:v>4388.2</c:v>
                      </c:pt>
                      <c:pt idx="11221">
                        <c:v>4399.3</c:v>
                      </c:pt>
                      <c:pt idx="11222">
                        <c:v>4397.3</c:v>
                      </c:pt>
                      <c:pt idx="11223">
                        <c:v>4399.8999999999996</c:v>
                      </c:pt>
                      <c:pt idx="11224">
                        <c:v>4393.6000000000004</c:v>
                      </c:pt>
                      <c:pt idx="11225">
                        <c:v>4399.3</c:v>
                      </c:pt>
                      <c:pt idx="11226">
                        <c:v>4395.5</c:v>
                      </c:pt>
                      <c:pt idx="11227">
                        <c:v>4401.3999999999996</c:v>
                      </c:pt>
                      <c:pt idx="11228">
                        <c:v>4400</c:v>
                      </c:pt>
                      <c:pt idx="11229">
                        <c:v>4397.6000000000004</c:v>
                      </c:pt>
                      <c:pt idx="11230">
                        <c:v>4394.3999999999996</c:v>
                      </c:pt>
                      <c:pt idx="11231">
                        <c:v>4403.8</c:v>
                      </c:pt>
                      <c:pt idx="11232">
                        <c:v>4404.1000000000004</c:v>
                      </c:pt>
                      <c:pt idx="11233">
                        <c:v>4394.3</c:v>
                      </c:pt>
                      <c:pt idx="11234">
                        <c:v>4396.8</c:v>
                      </c:pt>
                      <c:pt idx="11235">
                        <c:v>4404.7</c:v>
                      </c:pt>
                      <c:pt idx="11236">
                        <c:v>4401.8999999999996</c:v>
                      </c:pt>
                      <c:pt idx="11237">
                        <c:v>4406.6000000000004</c:v>
                      </c:pt>
                      <c:pt idx="11238">
                        <c:v>4402.3999999999996</c:v>
                      </c:pt>
                      <c:pt idx="11239">
                        <c:v>4405.2</c:v>
                      </c:pt>
                      <c:pt idx="11240">
                        <c:v>4405.6000000000004</c:v>
                      </c:pt>
                      <c:pt idx="11241">
                        <c:v>4406.1000000000004</c:v>
                      </c:pt>
                      <c:pt idx="11242">
                        <c:v>4403.8999999999996</c:v>
                      </c:pt>
                      <c:pt idx="11243">
                        <c:v>4401.6000000000004</c:v>
                      </c:pt>
                      <c:pt idx="11244">
                        <c:v>4405.3999999999996</c:v>
                      </c:pt>
                      <c:pt idx="11245">
                        <c:v>4407.5</c:v>
                      </c:pt>
                      <c:pt idx="11246">
                        <c:v>4396.3</c:v>
                      </c:pt>
                      <c:pt idx="11247">
                        <c:v>4399.3</c:v>
                      </c:pt>
                      <c:pt idx="11248">
                        <c:v>4404.6000000000004</c:v>
                      </c:pt>
                      <c:pt idx="11249">
                        <c:v>4399.2</c:v>
                      </c:pt>
                      <c:pt idx="11250">
                        <c:v>4391.2</c:v>
                      </c:pt>
                      <c:pt idx="11251">
                        <c:v>4403.3999999999996</c:v>
                      </c:pt>
                      <c:pt idx="11252">
                        <c:v>4404.3</c:v>
                      </c:pt>
                      <c:pt idx="11253">
                        <c:v>4408.7</c:v>
                      </c:pt>
                      <c:pt idx="11254">
                        <c:v>4401.8</c:v>
                      </c:pt>
                      <c:pt idx="11255">
                        <c:v>4408.1000000000004</c:v>
                      </c:pt>
                      <c:pt idx="11256">
                        <c:v>4409.3</c:v>
                      </c:pt>
                      <c:pt idx="11257">
                        <c:v>4409.6000000000004</c:v>
                      </c:pt>
                      <c:pt idx="11258">
                        <c:v>4409</c:v>
                      </c:pt>
                      <c:pt idx="11259">
                        <c:v>4404.3</c:v>
                      </c:pt>
                      <c:pt idx="11260">
                        <c:v>4418.5</c:v>
                      </c:pt>
                      <c:pt idx="11261">
                        <c:v>4411.5</c:v>
                      </c:pt>
                      <c:pt idx="11262">
                        <c:v>4411.2</c:v>
                      </c:pt>
                      <c:pt idx="11263">
                        <c:v>4387.7</c:v>
                      </c:pt>
                      <c:pt idx="11264">
                        <c:v>4414.8</c:v>
                      </c:pt>
                      <c:pt idx="11265">
                        <c:v>4406.5</c:v>
                      </c:pt>
                      <c:pt idx="11266">
                        <c:v>4410.8999999999996</c:v>
                      </c:pt>
                      <c:pt idx="11267">
                        <c:v>4405</c:v>
                      </c:pt>
                      <c:pt idx="11268">
                        <c:v>4406</c:v>
                      </c:pt>
                      <c:pt idx="11269">
                        <c:v>4406.5</c:v>
                      </c:pt>
                      <c:pt idx="11270">
                        <c:v>4403.2</c:v>
                      </c:pt>
                      <c:pt idx="11271">
                        <c:v>4409.3</c:v>
                      </c:pt>
                      <c:pt idx="11272">
                        <c:v>4411.5</c:v>
                      </c:pt>
                      <c:pt idx="11273">
                        <c:v>4412.8999999999996</c:v>
                      </c:pt>
                      <c:pt idx="11274">
                        <c:v>4411.5</c:v>
                      </c:pt>
                      <c:pt idx="11275">
                        <c:v>4418.6000000000004</c:v>
                      </c:pt>
                      <c:pt idx="11276">
                        <c:v>4413.8</c:v>
                      </c:pt>
                      <c:pt idx="11277">
                        <c:v>4406.6000000000004</c:v>
                      </c:pt>
                      <c:pt idx="11278">
                        <c:v>4415.1000000000004</c:v>
                      </c:pt>
                      <c:pt idx="11279">
                        <c:v>4406.8999999999996</c:v>
                      </c:pt>
                      <c:pt idx="11280">
                        <c:v>4417.3</c:v>
                      </c:pt>
                      <c:pt idx="11281">
                        <c:v>4414.5</c:v>
                      </c:pt>
                      <c:pt idx="11282">
                        <c:v>4412.5</c:v>
                      </c:pt>
                      <c:pt idx="11283">
                        <c:v>4403.5</c:v>
                      </c:pt>
                      <c:pt idx="11284">
                        <c:v>4417.2</c:v>
                      </c:pt>
                      <c:pt idx="11285">
                        <c:v>4417.3</c:v>
                      </c:pt>
                      <c:pt idx="11286">
                        <c:v>4419.3999999999996</c:v>
                      </c:pt>
                      <c:pt idx="11287">
                        <c:v>4416.8999999999996</c:v>
                      </c:pt>
                      <c:pt idx="11288">
                        <c:v>4416.6000000000004</c:v>
                      </c:pt>
                      <c:pt idx="11289">
                        <c:v>4411.3</c:v>
                      </c:pt>
                      <c:pt idx="11290">
                        <c:v>4415.5</c:v>
                      </c:pt>
                      <c:pt idx="11291">
                        <c:v>4414.8999999999996</c:v>
                      </c:pt>
                      <c:pt idx="11292">
                        <c:v>4406.3999999999996</c:v>
                      </c:pt>
                      <c:pt idx="11293">
                        <c:v>4411.5</c:v>
                      </c:pt>
                      <c:pt idx="11294">
                        <c:v>4409.8999999999996</c:v>
                      </c:pt>
                      <c:pt idx="11295">
                        <c:v>4422.6000000000004</c:v>
                      </c:pt>
                      <c:pt idx="11296">
                        <c:v>4419.1000000000004</c:v>
                      </c:pt>
                      <c:pt idx="11297">
                        <c:v>4415.2</c:v>
                      </c:pt>
                      <c:pt idx="11298">
                        <c:v>4424</c:v>
                      </c:pt>
                      <c:pt idx="11299">
                        <c:v>4421.8</c:v>
                      </c:pt>
                      <c:pt idx="11300">
                        <c:v>4405.6000000000004</c:v>
                      </c:pt>
                      <c:pt idx="11301">
                        <c:v>4426.5</c:v>
                      </c:pt>
                      <c:pt idx="11302">
                        <c:v>4416.8</c:v>
                      </c:pt>
                      <c:pt idx="11303">
                        <c:v>4414</c:v>
                      </c:pt>
                      <c:pt idx="11304">
                        <c:v>4423.2</c:v>
                      </c:pt>
                      <c:pt idx="11305">
                        <c:v>4424.3999999999996</c:v>
                      </c:pt>
                      <c:pt idx="11306">
                        <c:v>4423.3</c:v>
                      </c:pt>
                      <c:pt idx="11307">
                        <c:v>4421.2</c:v>
                      </c:pt>
                      <c:pt idx="11308">
                        <c:v>4425</c:v>
                      </c:pt>
                      <c:pt idx="11309">
                        <c:v>4423.2</c:v>
                      </c:pt>
                      <c:pt idx="11310">
                        <c:v>4423.8999999999996</c:v>
                      </c:pt>
                      <c:pt idx="11311">
                        <c:v>4430.6000000000004</c:v>
                      </c:pt>
                      <c:pt idx="11312">
                        <c:v>4416.8999999999996</c:v>
                      </c:pt>
                      <c:pt idx="11313">
                        <c:v>4415.5</c:v>
                      </c:pt>
                      <c:pt idx="11314">
                        <c:v>4421.3</c:v>
                      </c:pt>
                      <c:pt idx="11315">
                        <c:v>4433.5</c:v>
                      </c:pt>
                      <c:pt idx="11316">
                        <c:v>4414.8999999999996</c:v>
                      </c:pt>
                      <c:pt idx="11317">
                        <c:v>4422.6000000000004</c:v>
                      </c:pt>
                      <c:pt idx="11318">
                        <c:v>4425.3999999999996</c:v>
                      </c:pt>
                      <c:pt idx="11319">
                        <c:v>4426.6000000000004</c:v>
                      </c:pt>
                      <c:pt idx="11320">
                        <c:v>4420.5</c:v>
                      </c:pt>
                      <c:pt idx="11321">
                        <c:v>4415.5</c:v>
                      </c:pt>
                      <c:pt idx="11322">
                        <c:v>4413.1000000000004</c:v>
                      </c:pt>
                      <c:pt idx="11323">
                        <c:v>4419.3</c:v>
                      </c:pt>
                      <c:pt idx="11324">
                        <c:v>4428.6000000000004</c:v>
                      </c:pt>
                      <c:pt idx="11325">
                        <c:v>4428.3999999999996</c:v>
                      </c:pt>
                      <c:pt idx="11326">
                        <c:v>4415.1000000000004</c:v>
                      </c:pt>
                      <c:pt idx="11327">
                        <c:v>4416.3</c:v>
                      </c:pt>
                      <c:pt idx="11328">
                        <c:v>4416.1000000000004</c:v>
                      </c:pt>
                      <c:pt idx="11329">
                        <c:v>4420.6000000000004</c:v>
                      </c:pt>
                      <c:pt idx="11330">
                        <c:v>4432</c:v>
                      </c:pt>
                      <c:pt idx="11331">
                        <c:v>4424.1000000000004</c:v>
                      </c:pt>
                      <c:pt idx="11332">
                        <c:v>4413.7</c:v>
                      </c:pt>
                      <c:pt idx="11333">
                        <c:v>4421.3999999999996</c:v>
                      </c:pt>
                      <c:pt idx="11334">
                        <c:v>4416.3</c:v>
                      </c:pt>
                      <c:pt idx="11335">
                        <c:v>4424.6000000000004</c:v>
                      </c:pt>
                      <c:pt idx="11336">
                        <c:v>4423.5</c:v>
                      </c:pt>
                      <c:pt idx="11337">
                        <c:v>4424.2</c:v>
                      </c:pt>
                      <c:pt idx="11338">
                        <c:v>4417.8</c:v>
                      </c:pt>
                      <c:pt idx="11339">
                        <c:v>4418.3999999999996</c:v>
                      </c:pt>
                      <c:pt idx="11340">
                        <c:v>4419.2</c:v>
                      </c:pt>
                      <c:pt idx="11341">
                        <c:v>4417.3</c:v>
                      </c:pt>
                      <c:pt idx="11342">
                        <c:v>4416.3</c:v>
                      </c:pt>
                      <c:pt idx="11343">
                        <c:v>4415.2</c:v>
                      </c:pt>
                      <c:pt idx="11344">
                        <c:v>4418.1000000000004</c:v>
                      </c:pt>
                      <c:pt idx="11345">
                        <c:v>4420.2</c:v>
                      </c:pt>
                      <c:pt idx="11346">
                        <c:v>4419.3999999999996</c:v>
                      </c:pt>
                      <c:pt idx="11347">
                        <c:v>4423.5</c:v>
                      </c:pt>
                      <c:pt idx="11348">
                        <c:v>4418.6000000000004</c:v>
                      </c:pt>
                      <c:pt idx="11349">
                        <c:v>4430.3999999999996</c:v>
                      </c:pt>
                      <c:pt idx="11350">
                        <c:v>4425.2</c:v>
                      </c:pt>
                      <c:pt idx="11351">
                        <c:v>4424.5</c:v>
                      </c:pt>
                      <c:pt idx="11352">
                        <c:v>4421.8999999999996</c:v>
                      </c:pt>
                      <c:pt idx="11353">
                        <c:v>4419.3</c:v>
                      </c:pt>
                      <c:pt idx="11354">
                        <c:v>4410.3999999999996</c:v>
                      </c:pt>
                      <c:pt idx="11355">
                        <c:v>4413.1000000000004</c:v>
                      </c:pt>
                      <c:pt idx="11356">
                        <c:v>4412.7</c:v>
                      </c:pt>
                      <c:pt idx="11357">
                        <c:v>4419.8</c:v>
                      </c:pt>
                      <c:pt idx="11358">
                        <c:v>4423.8</c:v>
                      </c:pt>
                      <c:pt idx="11359">
                        <c:v>4421.8</c:v>
                      </c:pt>
                      <c:pt idx="11360">
                        <c:v>4413.8</c:v>
                      </c:pt>
                      <c:pt idx="11361">
                        <c:v>4407.6000000000004</c:v>
                      </c:pt>
                      <c:pt idx="11362">
                        <c:v>4413.7</c:v>
                      </c:pt>
                      <c:pt idx="11363">
                        <c:v>4407.8999999999996</c:v>
                      </c:pt>
                      <c:pt idx="11364">
                        <c:v>4416.5</c:v>
                      </c:pt>
                      <c:pt idx="11365">
                        <c:v>4418.5</c:v>
                      </c:pt>
                      <c:pt idx="11366">
                        <c:v>4406.6000000000004</c:v>
                      </c:pt>
                      <c:pt idx="11367">
                        <c:v>4416.8999999999996</c:v>
                      </c:pt>
                      <c:pt idx="11368">
                        <c:v>4417.7</c:v>
                      </c:pt>
                      <c:pt idx="11369">
                        <c:v>4419.3999999999996</c:v>
                      </c:pt>
                      <c:pt idx="11370">
                        <c:v>4414.3999999999996</c:v>
                      </c:pt>
                      <c:pt idx="11371">
                        <c:v>4420.1000000000004</c:v>
                      </c:pt>
                      <c:pt idx="11372">
                        <c:v>4416.3999999999996</c:v>
                      </c:pt>
                      <c:pt idx="11373">
                        <c:v>4414.3</c:v>
                      </c:pt>
                      <c:pt idx="11374">
                        <c:v>4413.3</c:v>
                      </c:pt>
                      <c:pt idx="11375">
                        <c:v>4416.1000000000004</c:v>
                      </c:pt>
                      <c:pt idx="11376">
                        <c:v>4415.7</c:v>
                      </c:pt>
                      <c:pt idx="11377">
                        <c:v>4428.5</c:v>
                      </c:pt>
                      <c:pt idx="11378">
                        <c:v>4422.6000000000004</c:v>
                      </c:pt>
                      <c:pt idx="11379">
                        <c:v>4421</c:v>
                      </c:pt>
                      <c:pt idx="11380">
                        <c:v>4423</c:v>
                      </c:pt>
                      <c:pt idx="11381">
                        <c:v>4420.3999999999996</c:v>
                      </c:pt>
                      <c:pt idx="11382">
                        <c:v>4420.5</c:v>
                      </c:pt>
                      <c:pt idx="11383">
                        <c:v>4414</c:v>
                      </c:pt>
                      <c:pt idx="11384">
                        <c:v>4419.3</c:v>
                      </c:pt>
                      <c:pt idx="11385">
                        <c:v>4424</c:v>
                      </c:pt>
                      <c:pt idx="11386">
                        <c:v>4420.8</c:v>
                      </c:pt>
                      <c:pt idx="11387">
                        <c:v>4419.3</c:v>
                      </c:pt>
                      <c:pt idx="11388">
                        <c:v>4417.1000000000004</c:v>
                      </c:pt>
                      <c:pt idx="11389">
                        <c:v>4412.2</c:v>
                      </c:pt>
                      <c:pt idx="11390">
                        <c:v>4418.5</c:v>
                      </c:pt>
                      <c:pt idx="11391">
                        <c:v>4418.7</c:v>
                      </c:pt>
                      <c:pt idx="11392">
                        <c:v>4409.8</c:v>
                      </c:pt>
                      <c:pt idx="11393">
                        <c:v>4416.6000000000004</c:v>
                      </c:pt>
                      <c:pt idx="11394">
                        <c:v>4418.3999999999996</c:v>
                      </c:pt>
                      <c:pt idx="11395">
                        <c:v>4423.5</c:v>
                      </c:pt>
                      <c:pt idx="11396">
                        <c:v>4423.7</c:v>
                      </c:pt>
                      <c:pt idx="11397">
                        <c:v>4428.8999999999996</c:v>
                      </c:pt>
                      <c:pt idx="11398">
                        <c:v>4428</c:v>
                      </c:pt>
                      <c:pt idx="11399">
                        <c:v>4428.2</c:v>
                      </c:pt>
                      <c:pt idx="11400">
                        <c:v>4418.3</c:v>
                      </c:pt>
                      <c:pt idx="11401">
                        <c:v>4415.6000000000004</c:v>
                      </c:pt>
                      <c:pt idx="11402">
                        <c:v>4420.3</c:v>
                      </c:pt>
                      <c:pt idx="11403">
                        <c:v>4414</c:v>
                      </c:pt>
                      <c:pt idx="11404">
                        <c:v>4417.1000000000004</c:v>
                      </c:pt>
                      <c:pt idx="11405">
                        <c:v>4421.3</c:v>
                      </c:pt>
                      <c:pt idx="11406">
                        <c:v>4428.6000000000004</c:v>
                      </c:pt>
                      <c:pt idx="11407">
                        <c:v>4418.8</c:v>
                      </c:pt>
                      <c:pt idx="11408">
                        <c:v>4422.3999999999996</c:v>
                      </c:pt>
                      <c:pt idx="11409">
                        <c:v>4425.8</c:v>
                      </c:pt>
                      <c:pt idx="11410">
                        <c:v>4421.3999999999996</c:v>
                      </c:pt>
                      <c:pt idx="11411">
                        <c:v>4416.8999999999996</c:v>
                      </c:pt>
                      <c:pt idx="11412">
                        <c:v>4426.8</c:v>
                      </c:pt>
                      <c:pt idx="11413">
                        <c:v>4420.1000000000004</c:v>
                      </c:pt>
                      <c:pt idx="11414">
                        <c:v>4415.1000000000004</c:v>
                      </c:pt>
                      <c:pt idx="11415">
                        <c:v>4415.1000000000004</c:v>
                      </c:pt>
                      <c:pt idx="11416">
                        <c:v>4417</c:v>
                      </c:pt>
                      <c:pt idx="11417">
                        <c:v>4426.2</c:v>
                      </c:pt>
                      <c:pt idx="11418">
                        <c:v>4413.8999999999996</c:v>
                      </c:pt>
                      <c:pt idx="11419">
                        <c:v>4420.1000000000004</c:v>
                      </c:pt>
                      <c:pt idx="11420">
                        <c:v>4416.3</c:v>
                      </c:pt>
                      <c:pt idx="11421">
                        <c:v>4415.3</c:v>
                      </c:pt>
                      <c:pt idx="11422">
                        <c:v>4418.2</c:v>
                      </c:pt>
                      <c:pt idx="11423">
                        <c:v>4426.1000000000004</c:v>
                      </c:pt>
                      <c:pt idx="11424">
                        <c:v>4418.7</c:v>
                      </c:pt>
                      <c:pt idx="11425">
                        <c:v>4423.1000000000004</c:v>
                      </c:pt>
                      <c:pt idx="11426">
                        <c:v>4423</c:v>
                      </c:pt>
                      <c:pt idx="11427">
                        <c:v>4427.2</c:v>
                      </c:pt>
                      <c:pt idx="11428">
                        <c:v>4425.8999999999996</c:v>
                      </c:pt>
                      <c:pt idx="11429">
                        <c:v>4425.5</c:v>
                      </c:pt>
                      <c:pt idx="11430">
                        <c:v>4427.5</c:v>
                      </c:pt>
                      <c:pt idx="11431">
                        <c:v>4428.7</c:v>
                      </c:pt>
                      <c:pt idx="11432">
                        <c:v>4422.8</c:v>
                      </c:pt>
                      <c:pt idx="11433">
                        <c:v>4431.3</c:v>
                      </c:pt>
                      <c:pt idx="11434">
                        <c:v>4432.8999999999996</c:v>
                      </c:pt>
                      <c:pt idx="11435">
                        <c:v>4431.3</c:v>
                      </c:pt>
                      <c:pt idx="11436">
                        <c:v>4432.6000000000004</c:v>
                      </c:pt>
                      <c:pt idx="11437">
                        <c:v>4432.8</c:v>
                      </c:pt>
                      <c:pt idx="11438">
                        <c:v>4423.8999999999996</c:v>
                      </c:pt>
                      <c:pt idx="11439">
                        <c:v>4432.1000000000004</c:v>
                      </c:pt>
                      <c:pt idx="11440">
                        <c:v>4432.7</c:v>
                      </c:pt>
                      <c:pt idx="11441">
                        <c:v>4428.6000000000004</c:v>
                      </c:pt>
                      <c:pt idx="11442">
                        <c:v>4430.8</c:v>
                      </c:pt>
                      <c:pt idx="11443">
                        <c:v>4421.5</c:v>
                      </c:pt>
                      <c:pt idx="11444">
                        <c:v>4426.3999999999996</c:v>
                      </c:pt>
                      <c:pt idx="11445">
                        <c:v>4438.2</c:v>
                      </c:pt>
                      <c:pt idx="11446">
                        <c:v>4434.6000000000004</c:v>
                      </c:pt>
                      <c:pt idx="11447">
                        <c:v>4437.6000000000004</c:v>
                      </c:pt>
                      <c:pt idx="11448">
                        <c:v>4430.5</c:v>
                      </c:pt>
                      <c:pt idx="11449">
                        <c:v>4425.1000000000004</c:v>
                      </c:pt>
                      <c:pt idx="11450">
                        <c:v>4431.3999999999996</c:v>
                      </c:pt>
                      <c:pt idx="11451">
                        <c:v>4437.2</c:v>
                      </c:pt>
                      <c:pt idx="11452">
                        <c:v>4429.3</c:v>
                      </c:pt>
                      <c:pt idx="11453">
                        <c:v>4436.7</c:v>
                      </c:pt>
                      <c:pt idx="11454">
                        <c:v>4442.3999999999996</c:v>
                      </c:pt>
                      <c:pt idx="11455">
                        <c:v>4445.3999999999996</c:v>
                      </c:pt>
                      <c:pt idx="11456">
                        <c:v>4440.2</c:v>
                      </c:pt>
                      <c:pt idx="11457">
                        <c:v>4443.6000000000004</c:v>
                      </c:pt>
                      <c:pt idx="11458">
                        <c:v>4441.8999999999996</c:v>
                      </c:pt>
                      <c:pt idx="11459">
                        <c:v>4435.7</c:v>
                      </c:pt>
                      <c:pt idx="11460">
                        <c:v>4434.3999999999996</c:v>
                      </c:pt>
                      <c:pt idx="11461">
                        <c:v>4434.5</c:v>
                      </c:pt>
                      <c:pt idx="11462">
                        <c:v>4430.2</c:v>
                      </c:pt>
                      <c:pt idx="11463">
                        <c:v>4434.8</c:v>
                      </c:pt>
                      <c:pt idx="11464">
                        <c:v>4440.1000000000004</c:v>
                      </c:pt>
                      <c:pt idx="11465">
                        <c:v>4437.3999999999996</c:v>
                      </c:pt>
                      <c:pt idx="11466">
                        <c:v>4433.1000000000004</c:v>
                      </c:pt>
                      <c:pt idx="11467">
                        <c:v>4435.8</c:v>
                      </c:pt>
                      <c:pt idx="11468">
                        <c:v>4438</c:v>
                      </c:pt>
                      <c:pt idx="11469">
                        <c:v>4443.5</c:v>
                      </c:pt>
                      <c:pt idx="11470">
                        <c:v>4442.3</c:v>
                      </c:pt>
                      <c:pt idx="11471">
                        <c:v>4434.3999999999996</c:v>
                      </c:pt>
                      <c:pt idx="11472">
                        <c:v>4438.7</c:v>
                      </c:pt>
                      <c:pt idx="11473">
                        <c:v>4434</c:v>
                      </c:pt>
                      <c:pt idx="11474">
                        <c:v>4440.8</c:v>
                      </c:pt>
                      <c:pt idx="11475">
                        <c:v>4440.3</c:v>
                      </c:pt>
                      <c:pt idx="11476">
                        <c:v>4441</c:v>
                      </c:pt>
                      <c:pt idx="11477">
                        <c:v>4432.3</c:v>
                      </c:pt>
                      <c:pt idx="11478">
                        <c:v>4442.7</c:v>
                      </c:pt>
                      <c:pt idx="11479">
                        <c:v>4444.3</c:v>
                      </c:pt>
                      <c:pt idx="11480">
                        <c:v>4450.5</c:v>
                      </c:pt>
                      <c:pt idx="11481">
                        <c:v>4444.7</c:v>
                      </c:pt>
                      <c:pt idx="11482">
                        <c:v>4444.8999999999996</c:v>
                      </c:pt>
                      <c:pt idx="11483">
                        <c:v>4443.8</c:v>
                      </c:pt>
                      <c:pt idx="11484">
                        <c:v>4436.3</c:v>
                      </c:pt>
                      <c:pt idx="11485">
                        <c:v>4440.2</c:v>
                      </c:pt>
                      <c:pt idx="11486">
                        <c:v>4434.8</c:v>
                      </c:pt>
                      <c:pt idx="11487">
                        <c:v>4439.8999999999996</c:v>
                      </c:pt>
                      <c:pt idx="11488">
                        <c:v>4447.1000000000004</c:v>
                      </c:pt>
                      <c:pt idx="11489">
                        <c:v>4445.8</c:v>
                      </c:pt>
                      <c:pt idx="11490">
                        <c:v>4447.7</c:v>
                      </c:pt>
                      <c:pt idx="11491">
                        <c:v>4434</c:v>
                      </c:pt>
                      <c:pt idx="11492">
                        <c:v>4446</c:v>
                      </c:pt>
                      <c:pt idx="11493">
                        <c:v>4445</c:v>
                      </c:pt>
                      <c:pt idx="11494">
                        <c:v>4439.1000000000004</c:v>
                      </c:pt>
                      <c:pt idx="11495">
                        <c:v>4432.2</c:v>
                      </c:pt>
                      <c:pt idx="11496">
                        <c:v>4445.1000000000004</c:v>
                      </c:pt>
                      <c:pt idx="11497">
                        <c:v>4439.3</c:v>
                      </c:pt>
                      <c:pt idx="11498">
                        <c:v>4449.1000000000004</c:v>
                      </c:pt>
                      <c:pt idx="11499">
                        <c:v>4443.8</c:v>
                      </c:pt>
                      <c:pt idx="11500">
                        <c:v>4426.6000000000004</c:v>
                      </c:pt>
                      <c:pt idx="11501">
                        <c:v>4438</c:v>
                      </c:pt>
                      <c:pt idx="11502">
                        <c:v>4441.6000000000004</c:v>
                      </c:pt>
                      <c:pt idx="11503">
                        <c:v>4437.7</c:v>
                      </c:pt>
                      <c:pt idx="11504">
                        <c:v>4446.8</c:v>
                      </c:pt>
                      <c:pt idx="11505">
                        <c:v>4450</c:v>
                      </c:pt>
                      <c:pt idx="11506">
                        <c:v>4459.8</c:v>
                      </c:pt>
                      <c:pt idx="11507">
                        <c:v>4448.8999999999996</c:v>
                      </c:pt>
                      <c:pt idx="11508">
                        <c:v>4442.3999999999996</c:v>
                      </c:pt>
                      <c:pt idx="11509">
                        <c:v>4440.6000000000004</c:v>
                      </c:pt>
                      <c:pt idx="11510">
                        <c:v>4444.8</c:v>
                      </c:pt>
                      <c:pt idx="11511">
                        <c:v>4444.8999999999996</c:v>
                      </c:pt>
                      <c:pt idx="11512">
                        <c:v>4426.3</c:v>
                      </c:pt>
                      <c:pt idx="11513">
                        <c:v>4432.8999999999996</c:v>
                      </c:pt>
                      <c:pt idx="11514">
                        <c:v>4433.6000000000004</c:v>
                      </c:pt>
                      <c:pt idx="11515">
                        <c:v>4424.5</c:v>
                      </c:pt>
                      <c:pt idx="11516">
                        <c:v>4442.6000000000004</c:v>
                      </c:pt>
                      <c:pt idx="11517">
                        <c:v>4450.1000000000004</c:v>
                      </c:pt>
                      <c:pt idx="11518">
                        <c:v>4449.3</c:v>
                      </c:pt>
                      <c:pt idx="11519">
                        <c:v>4434.3999999999996</c:v>
                      </c:pt>
                      <c:pt idx="11520">
                        <c:v>4436</c:v>
                      </c:pt>
                      <c:pt idx="11521">
                        <c:v>4436.3</c:v>
                      </c:pt>
                      <c:pt idx="11522">
                        <c:v>4438.2</c:v>
                      </c:pt>
                      <c:pt idx="11523">
                        <c:v>4439.5</c:v>
                      </c:pt>
                      <c:pt idx="11524">
                        <c:v>4432.3</c:v>
                      </c:pt>
                      <c:pt idx="11525">
                        <c:v>4433.7</c:v>
                      </c:pt>
                      <c:pt idx="11526">
                        <c:v>4445.8999999999996</c:v>
                      </c:pt>
                      <c:pt idx="11527">
                        <c:v>4431</c:v>
                      </c:pt>
                      <c:pt idx="11528">
                        <c:v>4437.8999999999996</c:v>
                      </c:pt>
                      <c:pt idx="11529">
                        <c:v>4435.8999999999996</c:v>
                      </c:pt>
                      <c:pt idx="11530">
                        <c:v>4438.1000000000004</c:v>
                      </c:pt>
                      <c:pt idx="11531">
                        <c:v>4444.3</c:v>
                      </c:pt>
                      <c:pt idx="11532">
                        <c:v>4451.6000000000004</c:v>
                      </c:pt>
                      <c:pt idx="11533">
                        <c:v>4438.2</c:v>
                      </c:pt>
                      <c:pt idx="11534">
                        <c:v>4436.3999999999996</c:v>
                      </c:pt>
                      <c:pt idx="11535">
                        <c:v>4440.3</c:v>
                      </c:pt>
                      <c:pt idx="11536">
                        <c:v>4442.8</c:v>
                      </c:pt>
                      <c:pt idx="11537">
                        <c:v>4449.8</c:v>
                      </c:pt>
                      <c:pt idx="11538">
                        <c:v>4457.2</c:v>
                      </c:pt>
                      <c:pt idx="11539">
                        <c:v>4453.2</c:v>
                      </c:pt>
                      <c:pt idx="11540">
                        <c:v>4450.8999999999996</c:v>
                      </c:pt>
                      <c:pt idx="11541">
                        <c:v>4448.7</c:v>
                      </c:pt>
                      <c:pt idx="11542">
                        <c:v>4446.5</c:v>
                      </c:pt>
                      <c:pt idx="11543">
                        <c:v>4445.3</c:v>
                      </c:pt>
                      <c:pt idx="11544">
                        <c:v>4440.8</c:v>
                      </c:pt>
                      <c:pt idx="11545">
                        <c:v>4450.8</c:v>
                      </c:pt>
                      <c:pt idx="11546">
                        <c:v>4447.5</c:v>
                      </c:pt>
                      <c:pt idx="11547">
                        <c:v>4443.1000000000004</c:v>
                      </c:pt>
                      <c:pt idx="11548">
                        <c:v>4439.8999999999996</c:v>
                      </c:pt>
                      <c:pt idx="11549">
                        <c:v>4442.1000000000004</c:v>
                      </c:pt>
                      <c:pt idx="11550">
                        <c:v>4432.8</c:v>
                      </c:pt>
                      <c:pt idx="11551">
                        <c:v>4447.5</c:v>
                      </c:pt>
                      <c:pt idx="11552">
                        <c:v>4446.3</c:v>
                      </c:pt>
                      <c:pt idx="11553">
                        <c:v>4447.7</c:v>
                      </c:pt>
                      <c:pt idx="11554">
                        <c:v>4449.8999999999996</c:v>
                      </c:pt>
                      <c:pt idx="11555">
                        <c:v>4441.1000000000004</c:v>
                      </c:pt>
                      <c:pt idx="11556">
                        <c:v>4447</c:v>
                      </c:pt>
                      <c:pt idx="11557">
                        <c:v>4451</c:v>
                      </c:pt>
                      <c:pt idx="11558">
                        <c:v>4451.8</c:v>
                      </c:pt>
                      <c:pt idx="11559">
                        <c:v>4457.5</c:v>
                      </c:pt>
                      <c:pt idx="11560">
                        <c:v>4434.8999999999996</c:v>
                      </c:pt>
                      <c:pt idx="11561">
                        <c:v>4432.8</c:v>
                      </c:pt>
                      <c:pt idx="11562">
                        <c:v>4447.3999999999996</c:v>
                      </c:pt>
                      <c:pt idx="11563">
                        <c:v>4445.8</c:v>
                      </c:pt>
                      <c:pt idx="11564">
                        <c:v>4449.8</c:v>
                      </c:pt>
                      <c:pt idx="11565">
                        <c:v>4453.7</c:v>
                      </c:pt>
                      <c:pt idx="11566">
                        <c:v>4447.2</c:v>
                      </c:pt>
                      <c:pt idx="11567">
                        <c:v>4454.8999999999996</c:v>
                      </c:pt>
                      <c:pt idx="11568">
                        <c:v>4451.8999999999996</c:v>
                      </c:pt>
                      <c:pt idx="11569">
                        <c:v>4455.5</c:v>
                      </c:pt>
                      <c:pt idx="11570">
                        <c:v>4446.7</c:v>
                      </c:pt>
                      <c:pt idx="11571">
                        <c:v>4439.8</c:v>
                      </c:pt>
                      <c:pt idx="11572">
                        <c:v>4446.8999999999996</c:v>
                      </c:pt>
                      <c:pt idx="11573">
                        <c:v>4447.5</c:v>
                      </c:pt>
                      <c:pt idx="11574">
                        <c:v>4441.3</c:v>
                      </c:pt>
                      <c:pt idx="11575">
                        <c:v>4448.5</c:v>
                      </c:pt>
                      <c:pt idx="11576">
                        <c:v>4449.6000000000004</c:v>
                      </c:pt>
                      <c:pt idx="11577">
                        <c:v>4452.5</c:v>
                      </c:pt>
                      <c:pt idx="11578">
                        <c:v>4451.6000000000004</c:v>
                      </c:pt>
                      <c:pt idx="11579">
                        <c:v>4450.7</c:v>
                      </c:pt>
                      <c:pt idx="11580">
                        <c:v>4456.3</c:v>
                      </c:pt>
                      <c:pt idx="11581">
                        <c:v>4447.6000000000004</c:v>
                      </c:pt>
                      <c:pt idx="11582">
                        <c:v>4452.8999999999996</c:v>
                      </c:pt>
                      <c:pt idx="11583">
                        <c:v>4455.7</c:v>
                      </c:pt>
                      <c:pt idx="11584">
                        <c:v>4453.6000000000004</c:v>
                      </c:pt>
                      <c:pt idx="11585">
                        <c:v>4450.3999999999996</c:v>
                      </c:pt>
                      <c:pt idx="11586">
                        <c:v>4456.6000000000004</c:v>
                      </c:pt>
                      <c:pt idx="11587">
                        <c:v>4446.3</c:v>
                      </c:pt>
                      <c:pt idx="11588">
                        <c:v>4455.2</c:v>
                      </c:pt>
                      <c:pt idx="11589">
                        <c:v>4444.6000000000004</c:v>
                      </c:pt>
                      <c:pt idx="11590">
                        <c:v>4453.5</c:v>
                      </c:pt>
                      <c:pt idx="11591">
                        <c:v>4442.8999999999996</c:v>
                      </c:pt>
                      <c:pt idx="11592">
                        <c:v>4444.8999999999996</c:v>
                      </c:pt>
                      <c:pt idx="11593">
                        <c:v>4436.5</c:v>
                      </c:pt>
                      <c:pt idx="11594">
                        <c:v>4436.2</c:v>
                      </c:pt>
                      <c:pt idx="11595">
                        <c:v>4439.8</c:v>
                      </c:pt>
                      <c:pt idx="11596">
                        <c:v>4448.7</c:v>
                      </c:pt>
                      <c:pt idx="11597">
                        <c:v>4443.8</c:v>
                      </c:pt>
                      <c:pt idx="11598">
                        <c:v>4438.8999999999996</c:v>
                      </c:pt>
                      <c:pt idx="11599">
                        <c:v>4446.3999999999996</c:v>
                      </c:pt>
                      <c:pt idx="11600">
                        <c:v>4448.8</c:v>
                      </c:pt>
                      <c:pt idx="11601">
                        <c:v>4441.3999999999996</c:v>
                      </c:pt>
                      <c:pt idx="11602">
                        <c:v>4439.7</c:v>
                      </c:pt>
                      <c:pt idx="11603">
                        <c:v>4436</c:v>
                      </c:pt>
                      <c:pt idx="11604">
                        <c:v>4441.5</c:v>
                      </c:pt>
                      <c:pt idx="11605">
                        <c:v>4439.8</c:v>
                      </c:pt>
                      <c:pt idx="11606">
                        <c:v>4443.8</c:v>
                      </c:pt>
                      <c:pt idx="11607">
                        <c:v>4442.3</c:v>
                      </c:pt>
                      <c:pt idx="11608">
                        <c:v>4443.2</c:v>
                      </c:pt>
                      <c:pt idx="11609">
                        <c:v>4443.8</c:v>
                      </c:pt>
                      <c:pt idx="11610">
                        <c:v>4431.7</c:v>
                      </c:pt>
                      <c:pt idx="11611">
                        <c:v>4423.3</c:v>
                      </c:pt>
                      <c:pt idx="11612">
                        <c:v>4427.1000000000004</c:v>
                      </c:pt>
                      <c:pt idx="11613">
                        <c:v>4429.1000000000004</c:v>
                      </c:pt>
                      <c:pt idx="11614">
                        <c:v>4430.1000000000004</c:v>
                      </c:pt>
                      <c:pt idx="11615">
                        <c:v>4436</c:v>
                      </c:pt>
                      <c:pt idx="11616">
                        <c:v>4437.3999999999996</c:v>
                      </c:pt>
                      <c:pt idx="11617">
                        <c:v>4436.8999999999996</c:v>
                      </c:pt>
                      <c:pt idx="11618">
                        <c:v>4439.7</c:v>
                      </c:pt>
                      <c:pt idx="11619">
                        <c:v>4443.8999999999996</c:v>
                      </c:pt>
                      <c:pt idx="11620">
                        <c:v>4437.3999999999996</c:v>
                      </c:pt>
                      <c:pt idx="11621">
                        <c:v>4436.1000000000004</c:v>
                      </c:pt>
                      <c:pt idx="11622">
                        <c:v>4441.1000000000004</c:v>
                      </c:pt>
                      <c:pt idx="11623">
                        <c:v>4434.3999999999996</c:v>
                      </c:pt>
                      <c:pt idx="11624">
                        <c:v>4439.1000000000004</c:v>
                      </c:pt>
                      <c:pt idx="11625">
                        <c:v>4437.3999999999996</c:v>
                      </c:pt>
                      <c:pt idx="11626">
                        <c:v>4442.5</c:v>
                      </c:pt>
                      <c:pt idx="11627">
                        <c:v>4439.8999999999996</c:v>
                      </c:pt>
                      <c:pt idx="11628">
                        <c:v>4446</c:v>
                      </c:pt>
                      <c:pt idx="11629">
                        <c:v>4442.8</c:v>
                      </c:pt>
                      <c:pt idx="11630">
                        <c:v>4450.8999999999996</c:v>
                      </c:pt>
                      <c:pt idx="11631">
                        <c:v>4447.7</c:v>
                      </c:pt>
                      <c:pt idx="11632">
                        <c:v>4446.8</c:v>
                      </c:pt>
                      <c:pt idx="11633">
                        <c:v>4452.8999999999996</c:v>
                      </c:pt>
                      <c:pt idx="11634">
                        <c:v>4448.6000000000004</c:v>
                      </c:pt>
                      <c:pt idx="11635">
                        <c:v>4438.1000000000004</c:v>
                      </c:pt>
                      <c:pt idx="11636">
                        <c:v>4450</c:v>
                      </c:pt>
                      <c:pt idx="11637">
                        <c:v>4443.3</c:v>
                      </c:pt>
                      <c:pt idx="11638">
                        <c:v>4443.8999999999996</c:v>
                      </c:pt>
                      <c:pt idx="11639">
                        <c:v>4444.8</c:v>
                      </c:pt>
                      <c:pt idx="11640">
                        <c:v>4441.8999999999996</c:v>
                      </c:pt>
                      <c:pt idx="11641">
                        <c:v>4448.3</c:v>
                      </c:pt>
                      <c:pt idx="11642">
                        <c:v>4445.8</c:v>
                      </c:pt>
                      <c:pt idx="11643">
                        <c:v>4447.8</c:v>
                      </c:pt>
                      <c:pt idx="11644">
                        <c:v>4455.1000000000004</c:v>
                      </c:pt>
                      <c:pt idx="11645">
                        <c:v>4444.1000000000004</c:v>
                      </c:pt>
                      <c:pt idx="11646">
                        <c:v>4448.3</c:v>
                      </c:pt>
                      <c:pt idx="11647">
                        <c:v>4435.2</c:v>
                      </c:pt>
                      <c:pt idx="11648">
                        <c:v>4428.7</c:v>
                      </c:pt>
                      <c:pt idx="11649">
                        <c:v>4429.8</c:v>
                      </c:pt>
                      <c:pt idx="11650">
                        <c:v>4441.3</c:v>
                      </c:pt>
                      <c:pt idx="11651">
                        <c:v>4448.1000000000004</c:v>
                      </c:pt>
                      <c:pt idx="11652">
                        <c:v>4448.2</c:v>
                      </c:pt>
                      <c:pt idx="11653">
                        <c:v>4448.6000000000004</c:v>
                      </c:pt>
                      <c:pt idx="11654">
                        <c:v>4439.8</c:v>
                      </c:pt>
                      <c:pt idx="11655">
                        <c:v>4446</c:v>
                      </c:pt>
                      <c:pt idx="11656">
                        <c:v>4458.2</c:v>
                      </c:pt>
                      <c:pt idx="11657">
                        <c:v>4448.1000000000004</c:v>
                      </c:pt>
                      <c:pt idx="11658">
                        <c:v>4451.8</c:v>
                      </c:pt>
                      <c:pt idx="11659">
                        <c:v>4457.3999999999996</c:v>
                      </c:pt>
                      <c:pt idx="11660">
                        <c:v>4444</c:v>
                      </c:pt>
                      <c:pt idx="11661">
                        <c:v>4451.3</c:v>
                      </c:pt>
                      <c:pt idx="11662">
                        <c:v>4448.2</c:v>
                      </c:pt>
                      <c:pt idx="11663">
                        <c:v>4444.2</c:v>
                      </c:pt>
                      <c:pt idx="11664">
                        <c:v>4451.8</c:v>
                      </c:pt>
                      <c:pt idx="11665">
                        <c:v>4447.7</c:v>
                      </c:pt>
                      <c:pt idx="11666">
                        <c:v>4449.6000000000004</c:v>
                      </c:pt>
                      <c:pt idx="11667">
                        <c:v>4456.6000000000004</c:v>
                      </c:pt>
                      <c:pt idx="11668">
                        <c:v>4452.7</c:v>
                      </c:pt>
                      <c:pt idx="11669">
                        <c:v>4454.7</c:v>
                      </c:pt>
                      <c:pt idx="11670">
                        <c:v>4455</c:v>
                      </c:pt>
                      <c:pt idx="11671">
                        <c:v>4451.8</c:v>
                      </c:pt>
                      <c:pt idx="11672">
                        <c:v>4454.6000000000004</c:v>
                      </c:pt>
                      <c:pt idx="11673">
                        <c:v>4462.1000000000004</c:v>
                      </c:pt>
                      <c:pt idx="11674">
                        <c:v>4463.8</c:v>
                      </c:pt>
                      <c:pt idx="11675">
                        <c:v>4453.5</c:v>
                      </c:pt>
                      <c:pt idx="11676">
                        <c:v>4461.5</c:v>
                      </c:pt>
                      <c:pt idx="11677">
                        <c:v>4463.3</c:v>
                      </c:pt>
                      <c:pt idx="11678">
                        <c:v>4466.5</c:v>
                      </c:pt>
                      <c:pt idx="11679">
                        <c:v>4464.5</c:v>
                      </c:pt>
                      <c:pt idx="11680">
                        <c:v>4461.5</c:v>
                      </c:pt>
                      <c:pt idx="11681">
                        <c:v>4452.8999999999996</c:v>
                      </c:pt>
                      <c:pt idx="11682">
                        <c:v>4457</c:v>
                      </c:pt>
                      <c:pt idx="11683">
                        <c:v>4457.7</c:v>
                      </c:pt>
                      <c:pt idx="11684">
                        <c:v>4457.8</c:v>
                      </c:pt>
                      <c:pt idx="11685">
                        <c:v>4457.7</c:v>
                      </c:pt>
                      <c:pt idx="11686">
                        <c:v>4464.6000000000004</c:v>
                      </c:pt>
                      <c:pt idx="11687">
                        <c:v>4467.3</c:v>
                      </c:pt>
                      <c:pt idx="11688">
                        <c:v>4464.2</c:v>
                      </c:pt>
                      <c:pt idx="11689">
                        <c:v>4465.3</c:v>
                      </c:pt>
                      <c:pt idx="11690">
                        <c:v>4459.5</c:v>
                      </c:pt>
                      <c:pt idx="11691">
                        <c:v>4459.6000000000004</c:v>
                      </c:pt>
                      <c:pt idx="11692">
                        <c:v>4460</c:v>
                      </c:pt>
                      <c:pt idx="11693">
                        <c:v>4460.7</c:v>
                      </c:pt>
                      <c:pt idx="11694">
                        <c:v>4460.6000000000004</c:v>
                      </c:pt>
                      <c:pt idx="11695">
                        <c:v>4463.3999999999996</c:v>
                      </c:pt>
                      <c:pt idx="11696">
                        <c:v>4453.8</c:v>
                      </c:pt>
                      <c:pt idx="11697">
                        <c:v>4459.3999999999996</c:v>
                      </c:pt>
                      <c:pt idx="11698">
                        <c:v>4449.3</c:v>
                      </c:pt>
                      <c:pt idx="11699">
                        <c:v>4456.8999999999996</c:v>
                      </c:pt>
                      <c:pt idx="11700">
                        <c:v>4453.1000000000004</c:v>
                      </c:pt>
                      <c:pt idx="11701">
                        <c:v>4453.6000000000004</c:v>
                      </c:pt>
                      <c:pt idx="11702">
                        <c:v>4455.8999999999996</c:v>
                      </c:pt>
                      <c:pt idx="11703">
                        <c:v>4443.1000000000004</c:v>
                      </c:pt>
                      <c:pt idx="11704">
                        <c:v>4442.7</c:v>
                      </c:pt>
                      <c:pt idx="11705">
                        <c:v>4443.2</c:v>
                      </c:pt>
                      <c:pt idx="11706">
                        <c:v>4453.5</c:v>
                      </c:pt>
                      <c:pt idx="11707">
                        <c:v>4441.8999999999996</c:v>
                      </c:pt>
                      <c:pt idx="11708">
                        <c:v>4443</c:v>
                      </c:pt>
                      <c:pt idx="11709">
                        <c:v>4452.8999999999996</c:v>
                      </c:pt>
                      <c:pt idx="11710">
                        <c:v>4446.7</c:v>
                      </c:pt>
                      <c:pt idx="11711">
                        <c:v>4446.8</c:v>
                      </c:pt>
                      <c:pt idx="11712">
                        <c:v>4448.6000000000004</c:v>
                      </c:pt>
                      <c:pt idx="11713">
                        <c:v>4449</c:v>
                      </c:pt>
                      <c:pt idx="11714">
                        <c:v>4445.3999999999996</c:v>
                      </c:pt>
                      <c:pt idx="11715">
                        <c:v>4444.2</c:v>
                      </c:pt>
                      <c:pt idx="11716">
                        <c:v>4461.7</c:v>
                      </c:pt>
                      <c:pt idx="11717">
                        <c:v>4454</c:v>
                      </c:pt>
                      <c:pt idx="11718">
                        <c:v>4448.5</c:v>
                      </c:pt>
                      <c:pt idx="11719">
                        <c:v>4445.8</c:v>
                      </c:pt>
                      <c:pt idx="11720">
                        <c:v>4438.1000000000004</c:v>
                      </c:pt>
                      <c:pt idx="11721">
                        <c:v>4435.5</c:v>
                      </c:pt>
                      <c:pt idx="11722">
                        <c:v>4426</c:v>
                      </c:pt>
                      <c:pt idx="11723">
                        <c:v>4432.2</c:v>
                      </c:pt>
                      <c:pt idx="11724">
                        <c:v>4426</c:v>
                      </c:pt>
                      <c:pt idx="11725">
                        <c:v>4422.2</c:v>
                      </c:pt>
                      <c:pt idx="11726">
                        <c:v>4434.8999999999996</c:v>
                      </c:pt>
                      <c:pt idx="11727">
                        <c:v>4432.6000000000004</c:v>
                      </c:pt>
                      <c:pt idx="11728">
                        <c:v>4430.3999999999996</c:v>
                      </c:pt>
                      <c:pt idx="11729">
                        <c:v>4427.8999999999996</c:v>
                      </c:pt>
                      <c:pt idx="11730">
                        <c:v>4424</c:v>
                      </c:pt>
                      <c:pt idx="11731">
                        <c:v>4425</c:v>
                      </c:pt>
                      <c:pt idx="11732">
                        <c:v>4423.2</c:v>
                      </c:pt>
                      <c:pt idx="11733">
                        <c:v>4414.8999999999996</c:v>
                      </c:pt>
                      <c:pt idx="11734">
                        <c:v>4422.7</c:v>
                      </c:pt>
                      <c:pt idx="11735">
                        <c:v>4427.2</c:v>
                      </c:pt>
                      <c:pt idx="11736">
                        <c:v>4432.5</c:v>
                      </c:pt>
                      <c:pt idx="11737">
                        <c:v>4430</c:v>
                      </c:pt>
                      <c:pt idx="11738">
                        <c:v>4421.3999999999996</c:v>
                      </c:pt>
                      <c:pt idx="11739">
                        <c:v>4417.7</c:v>
                      </c:pt>
                      <c:pt idx="11740">
                        <c:v>4422.1000000000004</c:v>
                      </c:pt>
                      <c:pt idx="11741">
                        <c:v>4416.5</c:v>
                      </c:pt>
                      <c:pt idx="11742">
                        <c:v>4412.8</c:v>
                      </c:pt>
                      <c:pt idx="11743">
                        <c:v>4415.3</c:v>
                      </c:pt>
                      <c:pt idx="11744">
                        <c:v>4411.7</c:v>
                      </c:pt>
                      <c:pt idx="11745">
                        <c:v>4427.8999999999996</c:v>
                      </c:pt>
                      <c:pt idx="11746">
                        <c:v>4433.3999999999996</c:v>
                      </c:pt>
                      <c:pt idx="11747">
                        <c:v>4431.3999999999996</c:v>
                      </c:pt>
                      <c:pt idx="11748">
                        <c:v>4428</c:v>
                      </c:pt>
                      <c:pt idx="11749">
                        <c:v>4432.6000000000004</c:v>
                      </c:pt>
                      <c:pt idx="11750">
                        <c:v>4432.8</c:v>
                      </c:pt>
                      <c:pt idx="11751">
                        <c:v>4434.1000000000004</c:v>
                      </c:pt>
                      <c:pt idx="11752">
                        <c:v>4426.3999999999996</c:v>
                      </c:pt>
                      <c:pt idx="11753">
                        <c:v>4429</c:v>
                      </c:pt>
                      <c:pt idx="11754">
                        <c:v>4423.5</c:v>
                      </c:pt>
                      <c:pt idx="11755">
                        <c:v>4420.8999999999996</c:v>
                      </c:pt>
                      <c:pt idx="11756">
                        <c:v>4428.6000000000004</c:v>
                      </c:pt>
                      <c:pt idx="11757">
                        <c:v>4431.8</c:v>
                      </c:pt>
                      <c:pt idx="11758">
                        <c:v>4435.6000000000004</c:v>
                      </c:pt>
                      <c:pt idx="11759">
                        <c:v>4439.3999999999996</c:v>
                      </c:pt>
                      <c:pt idx="11760">
                        <c:v>4428</c:v>
                      </c:pt>
                      <c:pt idx="11761">
                        <c:v>4432.6000000000004</c:v>
                      </c:pt>
                      <c:pt idx="11762">
                        <c:v>4432.5</c:v>
                      </c:pt>
                      <c:pt idx="11763">
                        <c:v>4430.8999999999996</c:v>
                      </c:pt>
                      <c:pt idx="11764">
                        <c:v>4428.5</c:v>
                      </c:pt>
                      <c:pt idx="11765">
                        <c:v>4434</c:v>
                      </c:pt>
                      <c:pt idx="11766">
                        <c:v>4434.5</c:v>
                      </c:pt>
                      <c:pt idx="11767">
                        <c:v>4433.6000000000004</c:v>
                      </c:pt>
                      <c:pt idx="11768">
                        <c:v>4433.2</c:v>
                      </c:pt>
                      <c:pt idx="11769">
                        <c:v>4430</c:v>
                      </c:pt>
                      <c:pt idx="11770">
                        <c:v>4431</c:v>
                      </c:pt>
                      <c:pt idx="11771">
                        <c:v>4446.3999999999996</c:v>
                      </c:pt>
                      <c:pt idx="11772">
                        <c:v>4445.2</c:v>
                      </c:pt>
                      <c:pt idx="11773">
                        <c:v>4442.8999999999996</c:v>
                      </c:pt>
                      <c:pt idx="11774">
                        <c:v>4441.3999999999996</c:v>
                      </c:pt>
                      <c:pt idx="11775">
                        <c:v>4439.7</c:v>
                      </c:pt>
                      <c:pt idx="11776">
                        <c:v>4439.3</c:v>
                      </c:pt>
                      <c:pt idx="11777">
                        <c:v>4440.3999999999996</c:v>
                      </c:pt>
                      <c:pt idx="11778">
                        <c:v>4438.6000000000004</c:v>
                      </c:pt>
                      <c:pt idx="11779">
                        <c:v>4437.2</c:v>
                      </c:pt>
                      <c:pt idx="11780">
                        <c:v>4437.5</c:v>
                      </c:pt>
                      <c:pt idx="11781">
                        <c:v>4443.8</c:v>
                      </c:pt>
                      <c:pt idx="11782">
                        <c:v>4440.6000000000004</c:v>
                      </c:pt>
                      <c:pt idx="11783">
                        <c:v>4433.7</c:v>
                      </c:pt>
                      <c:pt idx="11784">
                        <c:v>4418.8</c:v>
                      </c:pt>
                      <c:pt idx="11785">
                        <c:v>4425.1000000000004</c:v>
                      </c:pt>
                      <c:pt idx="11786">
                        <c:v>4433.8999999999996</c:v>
                      </c:pt>
                      <c:pt idx="11787">
                        <c:v>4432.8</c:v>
                      </c:pt>
                      <c:pt idx="11788">
                        <c:v>4427.3999999999996</c:v>
                      </c:pt>
                      <c:pt idx="11789">
                        <c:v>4432.2</c:v>
                      </c:pt>
                      <c:pt idx="11790">
                        <c:v>4427</c:v>
                      </c:pt>
                      <c:pt idx="11791">
                        <c:v>4429.3</c:v>
                      </c:pt>
                      <c:pt idx="11792">
                        <c:v>4436.6000000000004</c:v>
                      </c:pt>
                      <c:pt idx="11793">
                        <c:v>4435.3</c:v>
                      </c:pt>
                      <c:pt idx="11794">
                        <c:v>4429.1000000000004</c:v>
                      </c:pt>
                      <c:pt idx="11795">
                        <c:v>4430.8999999999996</c:v>
                      </c:pt>
                      <c:pt idx="11796">
                        <c:v>4430.3999999999996</c:v>
                      </c:pt>
                      <c:pt idx="11797">
                        <c:v>4440.6000000000004</c:v>
                      </c:pt>
                      <c:pt idx="11798">
                        <c:v>4439</c:v>
                      </c:pt>
                      <c:pt idx="11799">
                        <c:v>4432.7</c:v>
                      </c:pt>
                      <c:pt idx="11800">
                        <c:v>4437.1000000000004</c:v>
                      </c:pt>
                      <c:pt idx="11801">
                        <c:v>4445.6000000000004</c:v>
                      </c:pt>
                      <c:pt idx="11802">
                        <c:v>4448.5</c:v>
                      </c:pt>
                      <c:pt idx="11803">
                        <c:v>4446.5</c:v>
                      </c:pt>
                      <c:pt idx="11804">
                        <c:v>4439.6000000000004</c:v>
                      </c:pt>
                      <c:pt idx="11805">
                        <c:v>4438.1000000000004</c:v>
                      </c:pt>
                      <c:pt idx="11806">
                        <c:v>4431.6000000000004</c:v>
                      </c:pt>
                      <c:pt idx="11807">
                        <c:v>4433</c:v>
                      </c:pt>
                      <c:pt idx="11808">
                        <c:v>4430.3</c:v>
                      </c:pt>
                      <c:pt idx="11809">
                        <c:v>4429.8</c:v>
                      </c:pt>
                      <c:pt idx="11810">
                        <c:v>4435</c:v>
                      </c:pt>
                      <c:pt idx="11811">
                        <c:v>4439.2</c:v>
                      </c:pt>
                      <c:pt idx="11812">
                        <c:v>4436.7</c:v>
                      </c:pt>
                      <c:pt idx="11813">
                        <c:v>4425.2</c:v>
                      </c:pt>
                      <c:pt idx="11814">
                        <c:v>4433.5</c:v>
                      </c:pt>
                      <c:pt idx="11815">
                        <c:v>4430.6000000000004</c:v>
                      </c:pt>
                      <c:pt idx="11816">
                        <c:v>4439.3</c:v>
                      </c:pt>
                      <c:pt idx="11817">
                        <c:v>4441</c:v>
                      </c:pt>
                      <c:pt idx="11818">
                        <c:v>4438.3999999999996</c:v>
                      </c:pt>
                      <c:pt idx="11819">
                        <c:v>4437.6000000000004</c:v>
                      </c:pt>
                      <c:pt idx="11820">
                        <c:v>4436.6000000000004</c:v>
                      </c:pt>
                      <c:pt idx="11821">
                        <c:v>4425.3999999999996</c:v>
                      </c:pt>
                      <c:pt idx="11822">
                        <c:v>4422.3999999999996</c:v>
                      </c:pt>
                      <c:pt idx="11823">
                        <c:v>4418.8</c:v>
                      </c:pt>
                      <c:pt idx="11824">
                        <c:v>4424.7</c:v>
                      </c:pt>
                      <c:pt idx="11825">
                        <c:v>4420.3</c:v>
                      </c:pt>
                      <c:pt idx="11826">
                        <c:v>4422.6000000000004</c:v>
                      </c:pt>
                      <c:pt idx="11827">
                        <c:v>4427.6000000000004</c:v>
                      </c:pt>
                      <c:pt idx="11828">
                        <c:v>4426.8999999999996</c:v>
                      </c:pt>
                      <c:pt idx="11829">
                        <c:v>4426.3</c:v>
                      </c:pt>
                      <c:pt idx="11830">
                        <c:v>4421</c:v>
                      </c:pt>
                      <c:pt idx="11831">
                        <c:v>4420.8999999999996</c:v>
                      </c:pt>
                      <c:pt idx="11832">
                        <c:v>4417</c:v>
                      </c:pt>
                      <c:pt idx="11833">
                        <c:v>4421.3</c:v>
                      </c:pt>
                      <c:pt idx="11834">
                        <c:v>4418.8</c:v>
                      </c:pt>
                      <c:pt idx="11835">
                        <c:v>4408.6000000000004</c:v>
                      </c:pt>
                      <c:pt idx="11836">
                        <c:v>4412.5</c:v>
                      </c:pt>
                      <c:pt idx="11837">
                        <c:v>4420.6000000000004</c:v>
                      </c:pt>
                      <c:pt idx="11838">
                        <c:v>4412.6000000000004</c:v>
                      </c:pt>
                      <c:pt idx="11839">
                        <c:v>4412.3</c:v>
                      </c:pt>
                      <c:pt idx="11840">
                        <c:v>4415.8999999999996</c:v>
                      </c:pt>
                      <c:pt idx="11841">
                        <c:v>4410.3</c:v>
                      </c:pt>
                      <c:pt idx="11842">
                        <c:v>4411.5</c:v>
                      </c:pt>
                      <c:pt idx="11843">
                        <c:v>4408.2</c:v>
                      </c:pt>
                      <c:pt idx="11844">
                        <c:v>4406.7</c:v>
                      </c:pt>
                      <c:pt idx="11845">
                        <c:v>4408.3</c:v>
                      </c:pt>
                      <c:pt idx="11846">
                        <c:v>4405.1000000000004</c:v>
                      </c:pt>
                      <c:pt idx="11847">
                        <c:v>4412.5</c:v>
                      </c:pt>
                      <c:pt idx="11848">
                        <c:v>4391.6000000000004</c:v>
                      </c:pt>
                      <c:pt idx="11849">
                        <c:v>4404.3999999999996</c:v>
                      </c:pt>
                      <c:pt idx="11850">
                        <c:v>4397.8999999999996</c:v>
                      </c:pt>
                      <c:pt idx="11851">
                        <c:v>4404.3</c:v>
                      </c:pt>
                      <c:pt idx="11852">
                        <c:v>4396.5</c:v>
                      </c:pt>
                      <c:pt idx="11853">
                        <c:v>4402.2</c:v>
                      </c:pt>
                      <c:pt idx="11854">
                        <c:v>4405.2</c:v>
                      </c:pt>
                      <c:pt idx="11855">
                        <c:v>4403.3999999999996</c:v>
                      </c:pt>
                      <c:pt idx="11856">
                        <c:v>4408.2</c:v>
                      </c:pt>
                      <c:pt idx="11857">
                        <c:v>4406.7</c:v>
                      </c:pt>
                      <c:pt idx="11858">
                        <c:v>4402.6000000000004</c:v>
                      </c:pt>
                      <c:pt idx="11859">
                        <c:v>4401.8</c:v>
                      </c:pt>
                      <c:pt idx="11860">
                        <c:v>4399.8</c:v>
                      </c:pt>
                      <c:pt idx="11861">
                        <c:v>4407.3</c:v>
                      </c:pt>
                      <c:pt idx="11862">
                        <c:v>4402.8999999999996</c:v>
                      </c:pt>
                      <c:pt idx="11863">
                        <c:v>4405.8</c:v>
                      </c:pt>
                      <c:pt idx="11864">
                        <c:v>4412.3</c:v>
                      </c:pt>
                      <c:pt idx="11865">
                        <c:v>4400.3999999999996</c:v>
                      </c:pt>
                      <c:pt idx="11866">
                        <c:v>4391.8999999999996</c:v>
                      </c:pt>
                      <c:pt idx="11867">
                        <c:v>4397.8</c:v>
                      </c:pt>
                      <c:pt idx="11868">
                        <c:v>4393.8999999999996</c:v>
                      </c:pt>
                      <c:pt idx="11869">
                        <c:v>4396.5</c:v>
                      </c:pt>
                      <c:pt idx="11870">
                        <c:v>4398</c:v>
                      </c:pt>
                      <c:pt idx="11871">
                        <c:v>4396.6000000000004</c:v>
                      </c:pt>
                      <c:pt idx="11872">
                        <c:v>4400.6000000000004</c:v>
                      </c:pt>
                      <c:pt idx="11873">
                        <c:v>4396.8999999999996</c:v>
                      </c:pt>
                      <c:pt idx="11874">
                        <c:v>4392.1000000000004</c:v>
                      </c:pt>
                      <c:pt idx="11875">
                        <c:v>4394.3</c:v>
                      </c:pt>
                      <c:pt idx="11876">
                        <c:v>4392.3</c:v>
                      </c:pt>
                      <c:pt idx="11877">
                        <c:v>4394.1000000000004</c:v>
                      </c:pt>
                      <c:pt idx="11878">
                        <c:v>4397</c:v>
                      </c:pt>
                      <c:pt idx="11879">
                        <c:v>4391.8</c:v>
                      </c:pt>
                      <c:pt idx="11880">
                        <c:v>4395.3999999999996</c:v>
                      </c:pt>
                      <c:pt idx="11881">
                        <c:v>4396.1000000000004</c:v>
                      </c:pt>
                      <c:pt idx="11882">
                        <c:v>4398</c:v>
                      </c:pt>
                      <c:pt idx="11883">
                        <c:v>4394.5</c:v>
                      </c:pt>
                      <c:pt idx="11884">
                        <c:v>4394.8999999999996</c:v>
                      </c:pt>
                      <c:pt idx="11885">
                        <c:v>4389.1000000000004</c:v>
                      </c:pt>
                      <c:pt idx="11886">
                        <c:v>4388.2</c:v>
                      </c:pt>
                      <c:pt idx="11887">
                        <c:v>4396.1000000000004</c:v>
                      </c:pt>
                      <c:pt idx="11888">
                        <c:v>4392.5</c:v>
                      </c:pt>
                      <c:pt idx="11889">
                        <c:v>4390.3999999999996</c:v>
                      </c:pt>
                      <c:pt idx="11890">
                        <c:v>4388.6000000000004</c:v>
                      </c:pt>
                      <c:pt idx="11891">
                        <c:v>4385</c:v>
                      </c:pt>
                      <c:pt idx="11892">
                        <c:v>4382.2</c:v>
                      </c:pt>
                      <c:pt idx="11893">
                        <c:v>4387.8</c:v>
                      </c:pt>
                      <c:pt idx="11894">
                        <c:v>4382</c:v>
                      </c:pt>
                      <c:pt idx="11895">
                        <c:v>4376.3999999999996</c:v>
                      </c:pt>
                      <c:pt idx="11896">
                        <c:v>4378.8999999999996</c:v>
                      </c:pt>
                      <c:pt idx="11897">
                        <c:v>4386.3999999999996</c:v>
                      </c:pt>
                      <c:pt idx="11898">
                        <c:v>4382.7</c:v>
                      </c:pt>
                      <c:pt idx="11899">
                        <c:v>4384.2</c:v>
                      </c:pt>
                      <c:pt idx="11900">
                        <c:v>4387.1000000000004</c:v>
                      </c:pt>
                      <c:pt idx="11901">
                        <c:v>4387.7</c:v>
                      </c:pt>
                      <c:pt idx="11902">
                        <c:v>4391.6000000000004</c:v>
                      </c:pt>
                      <c:pt idx="11903">
                        <c:v>4384.2</c:v>
                      </c:pt>
                      <c:pt idx="11904">
                        <c:v>4384.2</c:v>
                      </c:pt>
                      <c:pt idx="11905">
                        <c:v>4382.2</c:v>
                      </c:pt>
                      <c:pt idx="11906">
                        <c:v>4392.3999999999996</c:v>
                      </c:pt>
                      <c:pt idx="11907">
                        <c:v>4385.6000000000004</c:v>
                      </c:pt>
                      <c:pt idx="11908">
                        <c:v>4382.8999999999996</c:v>
                      </c:pt>
                      <c:pt idx="11909">
                        <c:v>4379.8</c:v>
                      </c:pt>
                      <c:pt idx="11910">
                        <c:v>4384.8999999999996</c:v>
                      </c:pt>
                      <c:pt idx="11911">
                        <c:v>4383.8</c:v>
                      </c:pt>
                      <c:pt idx="11912">
                        <c:v>4385.5</c:v>
                      </c:pt>
                      <c:pt idx="11913">
                        <c:v>4392.7</c:v>
                      </c:pt>
                      <c:pt idx="11914">
                        <c:v>4388.3999999999996</c:v>
                      </c:pt>
                      <c:pt idx="11915">
                        <c:v>4392.1000000000004</c:v>
                      </c:pt>
                      <c:pt idx="11916">
                        <c:v>4398.3</c:v>
                      </c:pt>
                      <c:pt idx="11917">
                        <c:v>4399.6000000000004</c:v>
                      </c:pt>
                      <c:pt idx="11918">
                        <c:v>4404</c:v>
                      </c:pt>
                      <c:pt idx="11919">
                        <c:v>4404.3</c:v>
                      </c:pt>
                      <c:pt idx="11920">
                        <c:v>4407.3999999999996</c:v>
                      </c:pt>
                      <c:pt idx="11921">
                        <c:v>4409.3999999999996</c:v>
                      </c:pt>
                      <c:pt idx="11922">
                        <c:v>4417.1000000000004</c:v>
                      </c:pt>
                      <c:pt idx="11923">
                        <c:v>4401.3999999999996</c:v>
                      </c:pt>
                      <c:pt idx="11924">
                        <c:v>4411.1000000000004</c:v>
                      </c:pt>
                      <c:pt idx="11925">
                        <c:v>4417.3</c:v>
                      </c:pt>
                      <c:pt idx="11926">
                        <c:v>4417.3999999999996</c:v>
                      </c:pt>
                      <c:pt idx="11927">
                        <c:v>4420.6000000000004</c:v>
                      </c:pt>
                      <c:pt idx="11928">
                        <c:v>4424.5</c:v>
                      </c:pt>
                      <c:pt idx="11929">
                        <c:v>4427.1000000000004</c:v>
                      </c:pt>
                      <c:pt idx="11930">
                        <c:v>4423.3</c:v>
                      </c:pt>
                      <c:pt idx="11931">
                        <c:v>4425.3999999999996</c:v>
                      </c:pt>
                      <c:pt idx="11932">
                        <c:v>4424.1000000000004</c:v>
                      </c:pt>
                      <c:pt idx="11933">
                        <c:v>4431.6000000000004</c:v>
                      </c:pt>
                      <c:pt idx="11934">
                        <c:v>4423.8999999999996</c:v>
                      </c:pt>
                      <c:pt idx="11935">
                        <c:v>4423</c:v>
                      </c:pt>
                      <c:pt idx="11936">
                        <c:v>4421.1000000000004</c:v>
                      </c:pt>
                      <c:pt idx="11937">
                        <c:v>4429.7</c:v>
                      </c:pt>
                      <c:pt idx="11938">
                        <c:v>4439.8</c:v>
                      </c:pt>
                      <c:pt idx="11939">
                        <c:v>4439.8</c:v>
                      </c:pt>
                      <c:pt idx="11940">
                        <c:v>4444.5</c:v>
                      </c:pt>
                      <c:pt idx="11941">
                        <c:v>4444.8</c:v>
                      </c:pt>
                      <c:pt idx="11942">
                        <c:v>4449</c:v>
                      </c:pt>
                      <c:pt idx="11943">
                        <c:v>4442</c:v>
                      </c:pt>
                      <c:pt idx="11944">
                        <c:v>4440.2</c:v>
                      </c:pt>
                      <c:pt idx="11945">
                        <c:v>4438.3</c:v>
                      </c:pt>
                      <c:pt idx="11946">
                        <c:v>4441.7</c:v>
                      </c:pt>
                      <c:pt idx="11947">
                        <c:v>4451.5</c:v>
                      </c:pt>
                      <c:pt idx="11948">
                        <c:v>4450.8999999999996</c:v>
                      </c:pt>
                      <c:pt idx="11949">
                        <c:v>4449.7</c:v>
                      </c:pt>
                      <c:pt idx="11950">
                        <c:v>4456.3</c:v>
                      </c:pt>
                      <c:pt idx="11951">
                        <c:v>4466.7</c:v>
                      </c:pt>
                      <c:pt idx="11952">
                        <c:v>4455.6000000000004</c:v>
                      </c:pt>
                      <c:pt idx="11953">
                        <c:v>4458.2</c:v>
                      </c:pt>
                      <c:pt idx="11954">
                        <c:v>4460.7</c:v>
                      </c:pt>
                      <c:pt idx="11955">
                        <c:v>4458.3999999999996</c:v>
                      </c:pt>
                      <c:pt idx="11956">
                        <c:v>4457.8999999999996</c:v>
                      </c:pt>
                      <c:pt idx="11957">
                        <c:v>4456.3</c:v>
                      </c:pt>
                      <c:pt idx="11958">
                        <c:v>4461</c:v>
                      </c:pt>
                      <c:pt idx="11959">
                        <c:v>4465.1000000000004</c:v>
                      </c:pt>
                      <c:pt idx="11960">
                        <c:v>4459.5</c:v>
                      </c:pt>
                      <c:pt idx="11961">
                        <c:v>4461.3999999999996</c:v>
                      </c:pt>
                      <c:pt idx="11962">
                        <c:v>4465.3</c:v>
                      </c:pt>
                      <c:pt idx="11963">
                        <c:v>4460.3</c:v>
                      </c:pt>
                      <c:pt idx="11964">
                        <c:v>4453.3999999999996</c:v>
                      </c:pt>
                      <c:pt idx="11965">
                        <c:v>4453</c:v>
                      </c:pt>
                      <c:pt idx="11966">
                        <c:v>4457.6000000000004</c:v>
                      </c:pt>
                      <c:pt idx="11967">
                        <c:v>4470.8</c:v>
                      </c:pt>
                      <c:pt idx="11968">
                        <c:v>4459.8999999999996</c:v>
                      </c:pt>
                      <c:pt idx="11969">
                        <c:v>4479.8999999999996</c:v>
                      </c:pt>
                      <c:pt idx="11970">
                        <c:v>4461.8999999999996</c:v>
                      </c:pt>
                      <c:pt idx="11971">
                        <c:v>4468</c:v>
                      </c:pt>
                      <c:pt idx="11972">
                        <c:v>4471.2</c:v>
                      </c:pt>
                      <c:pt idx="11973">
                        <c:v>4467.3999999999996</c:v>
                      </c:pt>
                      <c:pt idx="11974">
                        <c:v>4468.7</c:v>
                      </c:pt>
                      <c:pt idx="11975">
                        <c:v>4467.6000000000004</c:v>
                      </c:pt>
                      <c:pt idx="11976">
                        <c:v>4466.6000000000004</c:v>
                      </c:pt>
                      <c:pt idx="11977">
                        <c:v>4475</c:v>
                      </c:pt>
                      <c:pt idx="11978">
                        <c:v>4470.6000000000004</c:v>
                      </c:pt>
                      <c:pt idx="11979">
                        <c:v>4482.1000000000004</c:v>
                      </c:pt>
                      <c:pt idx="11980">
                        <c:v>4473.1000000000004</c:v>
                      </c:pt>
                      <c:pt idx="11981">
                        <c:v>4474.2</c:v>
                      </c:pt>
                      <c:pt idx="11982">
                        <c:v>4469.5</c:v>
                      </c:pt>
                      <c:pt idx="11983">
                        <c:v>4468.8999999999996</c:v>
                      </c:pt>
                      <c:pt idx="11984">
                        <c:v>4473.3999999999996</c:v>
                      </c:pt>
                      <c:pt idx="11985">
                        <c:v>4475.2</c:v>
                      </c:pt>
                      <c:pt idx="11986">
                        <c:v>4464.6000000000004</c:v>
                      </c:pt>
                      <c:pt idx="11987">
                        <c:v>4477</c:v>
                      </c:pt>
                      <c:pt idx="11988">
                        <c:v>4481.2</c:v>
                      </c:pt>
                      <c:pt idx="11989">
                        <c:v>4482.5</c:v>
                      </c:pt>
                      <c:pt idx="11990">
                        <c:v>4475.5</c:v>
                      </c:pt>
                      <c:pt idx="11991">
                        <c:v>4477</c:v>
                      </c:pt>
                      <c:pt idx="11992">
                        <c:v>4484.8</c:v>
                      </c:pt>
                      <c:pt idx="11993">
                        <c:v>4492.2</c:v>
                      </c:pt>
                      <c:pt idx="11994">
                        <c:v>4493.3999999999996</c:v>
                      </c:pt>
                      <c:pt idx="11995">
                        <c:v>4491.5</c:v>
                      </c:pt>
                      <c:pt idx="11996">
                        <c:v>4478.2</c:v>
                      </c:pt>
                      <c:pt idx="11997">
                        <c:v>4499.3</c:v>
                      </c:pt>
                      <c:pt idx="11998">
                        <c:v>4493.3999999999996</c:v>
                      </c:pt>
                      <c:pt idx="11999">
                        <c:v>4496.5</c:v>
                      </c:pt>
                      <c:pt idx="12000">
                        <c:v>4489.3</c:v>
                      </c:pt>
                      <c:pt idx="12001">
                        <c:v>4485.7</c:v>
                      </c:pt>
                      <c:pt idx="12002">
                        <c:v>4489.3999999999996</c:v>
                      </c:pt>
                      <c:pt idx="12003">
                        <c:v>4488.5</c:v>
                      </c:pt>
                      <c:pt idx="12004">
                        <c:v>4485.1000000000004</c:v>
                      </c:pt>
                      <c:pt idx="12005">
                        <c:v>4485.2</c:v>
                      </c:pt>
                      <c:pt idx="12006">
                        <c:v>4484.6000000000004</c:v>
                      </c:pt>
                      <c:pt idx="12007">
                        <c:v>4491.8</c:v>
                      </c:pt>
                      <c:pt idx="12008">
                        <c:v>4493.8</c:v>
                      </c:pt>
                      <c:pt idx="12009">
                        <c:v>4488.5</c:v>
                      </c:pt>
                      <c:pt idx="12010">
                        <c:v>4492.7</c:v>
                      </c:pt>
                      <c:pt idx="12011">
                        <c:v>4484.5</c:v>
                      </c:pt>
                      <c:pt idx="12012">
                        <c:v>4481.8999999999996</c:v>
                      </c:pt>
                      <c:pt idx="12013">
                        <c:v>4473.1000000000004</c:v>
                      </c:pt>
                      <c:pt idx="12014">
                        <c:v>4469.6000000000004</c:v>
                      </c:pt>
                      <c:pt idx="12015">
                        <c:v>4471.2</c:v>
                      </c:pt>
                      <c:pt idx="12016">
                        <c:v>4462.5</c:v>
                      </c:pt>
                      <c:pt idx="12017">
                        <c:v>4473.6000000000004</c:v>
                      </c:pt>
                      <c:pt idx="12018">
                        <c:v>4471.3</c:v>
                      </c:pt>
                      <c:pt idx="12019">
                        <c:v>4474.8</c:v>
                      </c:pt>
                      <c:pt idx="12020">
                        <c:v>4475.3</c:v>
                      </c:pt>
                      <c:pt idx="12021">
                        <c:v>4473.8999999999996</c:v>
                      </c:pt>
                      <c:pt idx="12022">
                        <c:v>4471</c:v>
                      </c:pt>
                      <c:pt idx="12023">
                        <c:v>4464.8999999999996</c:v>
                      </c:pt>
                      <c:pt idx="12024">
                        <c:v>4471.5</c:v>
                      </c:pt>
                      <c:pt idx="12025">
                        <c:v>4464.8999999999996</c:v>
                      </c:pt>
                      <c:pt idx="12026">
                        <c:v>4471</c:v>
                      </c:pt>
                      <c:pt idx="12027">
                        <c:v>4469.3999999999996</c:v>
                      </c:pt>
                      <c:pt idx="12028">
                        <c:v>4475.8999999999996</c:v>
                      </c:pt>
                      <c:pt idx="12029">
                        <c:v>4467.2</c:v>
                      </c:pt>
                      <c:pt idx="12030">
                        <c:v>4469.8</c:v>
                      </c:pt>
                      <c:pt idx="12031">
                        <c:v>4470</c:v>
                      </c:pt>
                      <c:pt idx="12032">
                        <c:v>4468</c:v>
                      </c:pt>
                      <c:pt idx="12033">
                        <c:v>4474.7</c:v>
                      </c:pt>
                      <c:pt idx="12034">
                        <c:v>4467</c:v>
                      </c:pt>
                      <c:pt idx="12035">
                        <c:v>4469.2</c:v>
                      </c:pt>
                      <c:pt idx="12036">
                        <c:v>4465.1000000000004</c:v>
                      </c:pt>
                      <c:pt idx="12037">
                        <c:v>4471.3999999999996</c:v>
                      </c:pt>
                      <c:pt idx="12038">
                        <c:v>4467.8999999999996</c:v>
                      </c:pt>
                      <c:pt idx="12039">
                        <c:v>4471.3</c:v>
                      </c:pt>
                      <c:pt idx="12040">
                        <c:v>4461.5</c:v>
                      </c:pt>
                      <c:pt idx="12041">
                        <c:v>4464.8999999999996</c:v>
                      </c:pt>
                      <c:pt idx="12042">
                        <c:v>4467.5</c:v>
                      </c:pt>
                      <c:pt idx="12043">
                        <c:v>4473.7</c:v>
                      </c:pt>
                      <c:pt idx="12044">
                        <c:v>4482.7</c:v>
                      </c:pt>
                      <c:pt idx="12045">
                        <c:v>4471.3999999999996</c:v>
                      </c:pt>
                      <c:pt idx="12046">
                        <c:v>4471.8</c:v>
                      </c:pt>
                      <c:pt idx="12047">
                        <c:v>4480.3</c:v>
                      </c:pt>
                      <c:pt idx="12048">
                        <c:v>4465.3999999999996</c:v>
                      </c:pt>
                      <c:pt idx="12049">
                        <c:v>4470.6000000000004</c:v>
                      </c:pt>
                      <c:pt idx="12050">
                        <c:v>4476.6000000000004</c:v>
                      </c:pt>
                      <c:pt idx="12051">
                        <c:v>4470.8999999999996</c:v>
                      </c:pt>
                      <c:pt idx="12052">
                        <c:v>4478.6000000000004</c:v>
                      </c:pt>
                      <c:pt idx="12053">
                        <c:v>4473.3</c:v>
                      </c:pt>
                      <c:pt idx="12054">
                        <c:v>4471.3</c:v>
                      </c:pt>
                      <c:pt idx="12055">
                        <c:v>4478.2</c:v>
                      </c:pt>
                      <c:pt idx="12056">
                        <c:v>4462.2</c:v>
                      </c:pt>
                      <c:pt idx="12057">
                        <c:v>4477.2</c:v>
                      </c:pt>
                      <c:pt idx="12058">
                        <c:v>4475.3999999999996</c:v>
                      </c:pt>
                      <c:pt idx="12059">
                        <c:v>4483.6000000000004</c:v>
                      </c:pt>
                      <c:pt idx="12060">
                        <c:v>4477.3999999999996</c:v>
                      </c:pt>
                      <c:pt idx="12061">
                        <c:v>4475.3</c:v>
                      </c:pt>
                      <c:pt idx="12062">
                        <c:v>4486.2</c:v>
                      </c:pt>
                      <c:pt idx="12063">
                        <c:v>4481.3999999999996</c:v>
                      </c:pt>
                      <c:pt idx="12064">
                        <c:v>4479.1000000000004</c:v>
                      </c:pt>
                      <c:pt idx="12065">
                        <c:v>4486.8999999999996</c:v>
                      </c:pt>
                      <c:pt idx="12066">
                        <c:v>4479.7</c:v>
                      </c:pt>
                      <c:pt idx="12067">
                        <c:v>4492.3999999999996</c:v>
                      </c:pt>
                      <c:pt idx="12068">
                        <c:v>4495.8</c:v>
                      </c:pt>
                      <c:pt idx="12069">
                        <c:v>4495</c:v>
                      </c:pt>
                      <c:pt idx="12070">
                        <c:v>4486.6000000000004</c:v>
                      </c:pt>
                      <c:pt idx="12071">
                        <c:v>4493.1000000000004</c:v>
                      </c:pt>
                      <c:pt idx="12072">
                        <c:v>4490.8999999999996</c:v>
                      </c:pt>
                      <c:pt idx="12073">
                        <c:v>4491.8999999999996</c:v>
                      </c:pt>
                      <c:pt idx="12074">
                        <c:v>4495.7</c:v>
                      </c:pt>
                      <c:pt idx="12075">
                        <c:v>4491.5</c:v>
                      </c:pt>
                      <c:pt idx="12076">
                        <c:v>4489.6000000000004</c:v>
                      </c:pt>
                      <c:pt idx="12077">
                        <c:v>4489</c:v>
                      </c:pt>
                      <c:pt idx="12078">
                        <c:v>4491.8999999999996</c:v>
                      </c:pt>
                      <c:pt idx="12079">
                        <c:v>4490.3999999999996</c:v>
                      </c:pt>
                      <c:pt idx="12080">
                        <c:v>4490.2</c:v>
                      </c:pt>
                      <c:pt idx="12081">
                        <c:v>4493.8</c:v>
                      </c:pt>
                      <c:pt idx="12082">
                        <c:v>4490.8</c:v>
                      </c:pt>
                      <c:pt idx="12083">
                        <c:v>4491.1000000000004</c:v>
                      </c:pt>
                      <c:pt idx="12084">
                        <c:v>4493.1000000000004</c:v>
                      </c:pt>
                      <c:pt idx="12085">
                        <c:v>4494.3999999999996</c:v>
                      </c:pt>
                      <c:pt idx="12086">
                        <c:v>4497.5</c:v>
                      </c:pt>
                      <c:pt idx="12087">
                        <c:v>4499</c:v>
                      </c:pt>
                      <c:pt idx="12088">
                        <c:v>4495</c:v>
                      </c:pt>
                      <c:pt idx="12089">
                        <c:v>4487.1000000000004</c:v>
                      </c:pt>
                      <c:pt idx="12090">
                        <c:v>4482.2</c:v>
                      </c:pt>
                      <c:pt idx="12091">
                        <c:v>4488.3</c:v>
                      </c:pt>
                      <c:pt idx="12092">
                        <c:v>4478.2</c:v>
                      </c:pt>
                      <c:pt idx="12093">
                        <c:v>4481</c:v>
                      </c:pt>
                      <c:pt idx="12094">
                        <c:v>4478.7</c:v>
                      </c:pt>
                      <c:pt idx="12095">
                        <c:v>4479.6000000000004</c:v>
                      </c:pt>
                      <c:pt idx="12096">
                        <c:v>4482.3999999999996</c:v>
                      </c:pt>
                      <c:pt idx="12097">
                        <c:v>4493.8</c:v>
                      </c:pt>
                      <c:pt idx="12098">
                        <c:v>4494.6000000000004</c:v>
                      </c:pt>
                      <c:pt idx="12099">
                        <c:v>4481.5</c:v>
                      </c:pt>
                      <c:pt idx="12100">
                        <c:v>4485.8999999999996</c:v>
                      </c:pt>
                      <c:pt idx="12101">
                        <c:v>4489.7</c:v>
                      </c:pt>
                      <c:pt idx="12102">
                        <c:v>4490</c:v>
                      </c:pt>
                      <c:pt idx="12103">
                        <c:v>4483.7</c:v>
                      </c:pt>
                      <c:pt idx="12104">
                        <c:v>4490.1000000000004</c:v>
                      </c:pt>
                      <c:pt idx="12105">
                        <c:v>4490.3999999999996</c:v>
                      </c:pt>
                      <c:pt idx="12106">
                        <c:v>4488.8</c:v>
                      </c:pt>
                      <c:pt idx="12107">
                        <c:v>4483</c:v>
                      </c:pt>
                      <c:pt idx="12108">
                        <c:v>4485.6000000000004</c:v>
                      </c:pt>
                      <c:pt idx="12109">
                        <c:v>4479.3999999999996</c:v>
                      </c:pt>
                      <c:pt idx="12110">
                        <c:v>4475.2</c:v>
                      </c:pt>
                      <c:pt idx="12111">
                        <c:v>4479.3999999999996</c:v>
                      </c:pt>
                      <c:pt idx="12112">
                        <c:v>4473.3999999999996</c:v>
                      </c:pt>
                      <c:pt idx="12113">
                        <c:v>4475.6000000000004</c:v>
                      </c:pt>
                      <c:pt idx="12114">
                        <c:v>4482.6000000000004</c:v>
                      </c:pt>
                      <c:pt idx="12115">
                        <c:v>4476.3</c:v>
                      </c:pt>
                      <c:pt idx="12116">
                        <c:v>4474.7</c:v>
                      </c:pt>
                      <c:pt idx="12117">
                        <c:v>4480.8</c:v>
                      </c:pt>
                      <c:pt idx="12118">
                        <c:v>4484.8</c:v>
                      </c:pt>
                      <c:pt idx="12119">
                        <c:v>4480.3</c:v>
                      </c:pt>
                      <c:pt idx="12120">
                        <c:v>4481</c:v>
                      </c:pt>
                      <c:pt idx="12121">
                        <c:v>4489.7</c:v>
                      </c:pt>
                      <c:pt idx="12122">
                        <c:v>4477</c:v>
                      </c:pt>
                      <c:pt idx="12123">
                        <c:v>4480.8999999999996</c:v>
                      </c:pt>
                      <c:pt idx="12124">
                        <c:v>4480.5</c:v>
                      </c:pt>
                      <c:pt idx="12125">
                        <c:v>4476.3</c:v>
                      </c:pt>
                      <c:pt idx="12126">
                        <c:v>4475.2</c:v>
                      </c:pt>
                      <c:pt idx="12127">
                        <c:v>4481.1000000000004</c:v>
                      </c:pt>
                      <c:pt idx="12128">
                        <c:v>4481.6000000000004</c:v>
                      </c:pt>
                      <c:pt idx="12129">
                        <c:v>4471.5</c:v>
                      </c:pt>
                      <c:pt idx="12130">
                        <c:v>4482.6000000000004</c:v>
                      </c:pt>
                      <c:pt idx="12131">
                        <c:v>4483.3</c:v>
                      </c:pt>
                      <c:pt idx="12132">
                        <c:v>4478</c:v>
                      </c:pt>
                      <c:pt idx="12133">
                        <c:v>4476.5</c:v>
                      </c:pt>
                      <c:pt idx="12134">
                        <c:v>4468.7</c:v>
                      </c:pt>
                      <c:pt idx="12135">
                        <c:v>4470.3999999999996</c:v>
                      </c:pt>
                      <c:pt idx="12136">
                        <c:v>4471.3999999999996</c:v>
                      </c:pt>
                      <c:pt idx="12137">
                        <c:v>4469.3</c:v>
                      </c:pt>
                      <c:pt idx="12138">
                        <c:v>4490.8</c:v>
                      </c:pt>
                      <c:pt idx="12139">
                        <c:v>4480.2</c:v>
                      </c:pt>
                      <c:pt idx="12140">
                        <c:v>4488.6000000000004</c:v>
                      </c:pt>
                      <c:pt idx="12141">
                        <c:v>4481.1000000000004</c:v>
                      </c:pt>
                      <c:pt idx="12142">
                        <c:v>4473.8999999999996</c:v>
                      </c:pt>
                      <c:pt idx="12143">
                        <c:v>4478.6000000000004</c:v>
                      </c:pt>
                      <c:pt idx="12144">
                        <c:v>4473.7</c:v>
                      </c:pt>
                      <c:pt idx="12145">
                        <c:v>4472.8</c:v>
                      </c:pt>
                      <c:pt idx="12146">
                        <c:v>4472.6000000000004</c:v>
                      </c:pt>
                      <c:pt idx="12147">
                        <c:v>4474.5</c:v>
                      </c:pt>
                      <c:pt idx="12148">
                        <c:v>4472.3</c:v>
                      </c:pt>
                      <c:pt idx="12149">
                        <c:v>4469.7</c:v>
                      </c:pt>
                      <c:pt idx="12150">
                        <c:v>4473.6000000000004</c:v>
                      </c:pt>
                      <c:pt idx="12151">
                        <c:v>4464.6000000000004</c:v>
                      </c:pt>
                      <c:pt idx="12152">
                        <c:v>4465.3999999999996</c:v>
                      </c:pt>
                      <c:pt idx="12153">
                        <c:v>4458.3</c:v>
                      </c:pt>
                      <c:pt idx="12154">
                        <c:v>4466.3999999999996</c:v>
                      </c:pt>
                      <c:pt idx="12155">
                        <c:v>4467.1000000000004</c:v>
                      </c:pt>
                      <c:pt idx="12156">
                        <c:v>4471.3999999999996</c:v>
                      </c:pt>
                      <c:pt idx="12157">
                        <c:v>4477.3</c:v>
                      </c:pt>
                      <c:pt idx="12158">
                        <c:v>4475.6000000000004</c:v>
                      </c:pt>
                      <c:pt idx="12159">
                        <c:v>4480.6000000000004</c:v>
                      </c:pt>
                      <c:pt idx="12160">
                        <c:v>4475.7</c:v>
                      </c:pt>
                      <c:pt idx="12161">
                        <c:v>4475.7</c:v>
                      </c:pt>
                      <c:pt idx="12162">
                        <c:v>4480.3</c:v>
                      </c:pt>
                      <c:pt idx="12163">
                        <c:v>4473.3999999999996</c:v>
                      </c:pt>
                      <c:pt idx="12164">
                        <c:v>4478.3999999999996</c:v>
                      </c:pt>
                      <c:pt idx="12165">
                        <c:v>4476.8999999999996</c:v>
                      </c:pt>
                      <c:pt idx="12166">
                        <c:v>4473.1000000000004</c:v>
                      </c:pt>
                      <c:pt idx="12167">
                        <c:v>4474.8</c:v>
                      </c:pt>
                      <c:pt idx="12168">
                        <c:v>4484.5</c:v>
                      </c:pt>
                      <c:pt idx="12169">
                        <c:v>4479</c:v>
                      </c:pt>
                      <c:pt idx="12170">
                        <c:v>4488.6000000000004</c:v>
                      </c:pt>
                      <c:pt idx="12171">
                        <c:v>4479.8</c:v>
                      </c:pt>
                      <c:pt idx="12172">
                        <c:v>4480</c:v>
                      </c:pt>
                      <c:pt idx="12173">
                        <c:v>4466.3999999999996</c:v>
                      </c:pt>
                      <c:pt idx="12174">
                        <c:v>4470.3</c:v>
                      </c:pt>
                      <c:pt idx="12175">
                        <c:v>4469.3</c:v>
                      </c:pt>
                      <c:pt idx="12176">
                        <c:v>4467.2</c:v>
                      </c:pt>
                      <c:pt idx="12177">
                        <c:v>4465.1000000000004</c:v>
                      </c:pt>
                      <c:pt idx="12178">
                        <c:v>4469.1000000000004</c:v>
                      </c:pt>
                      <c:pt idx="12179">
                        <c:v>4473.7</c:v>
                      </c:pt>
                      <c:pt idx="12180">
                        <c:v>4468.1000000000004</c:v>
                      </c:pt>
                      <c:pt idx="12181">
                        <c:v>4469.8999999999996</c:v>
                      </c:pt>
                      <c:pt idx="12182">
                        <c:v>4478.6000000000004</c:v>
                      </c:pt>
                      <c:pt idx="12183">
                        <c:v>4469.2</c:v>
                      </c:pt>
                      <c:pt idx="12184">
                        <c:v>4469.7</c:v>
                      </c:pt>
                      <c:pt idx="12185">
                        <c:v>4465.1000000000004</c:v>
                      </c:pt>
                      <c:pt idx="12186">
                        <c:v>4474.6000000000004</c:v>
                      </c:pt>
                      <c:pt idx="12187">
                        <c:v>4479.3999999999996</c:v>
                      </c:pt>
                      <c:pt idx="12188">
                        <c:v>4477.1000000000004</c:v>
                      </c:pt>
                      <c:pt idx="12189">
                        <c:v>4472.5</c:v>
                      </c:pt>
                      <c:pt idx="12190">
                        <c:v>4478.6000000000004</c:v>
                      </c:pt>
                      <c:pt idx="12191">
                        <c:v>4468.7</c:v>
                      </c:pt>
                      <c:pt idx="12192">
                        <c:v>4477.7</c:v>
                      </c:pt>
                      <c:pt idx="12193">
                        <c:v>4470.8</c:v>
                      </c:pt>
                      <c:pt idx="12194">
                        <c:v>4475.8</c:v>
                      </c:pt>
                      <c:pt idx="12195">
                        <c:v>4478.5</c:v>
                      </c:pt>
                      <c:pt idx="12196">
                        <c:v>4469.8</c:v>
                      </c:pt>
                      <c:pt idx="12197">
                        <c:v>4478.2</c:v>
                      </c:pt>
                      <c:pt idx="12198">
                        <c:v>4482.3</c:v>
                      </c:pt>
                      <c:pt idx="12199">
                        <c:v>4485.5</c:v>
                      </c:pt>
                      <c:pt idx="12200">
                        <c:v>4483.8</c:v>
                      </c:pt>
                      <c:pt idx="12201">
                        <c:v>4478.8</c:v>
                      </c:pt>
                      <c:pt idx="12202">
                        <c:v>4482.1000000000004</c:v>
                      </c:pt>
                      <c:pt idx="12203">
                        <c:v>4479.2</c:v>
                      </c:pt>
                      <c:pt idx="12204">
                        <c:v>4492.8999999999996</c:v>
                      </c:pt>
                      <c:pt idx="12205">
                        <c:v>4485.6000000000004</c:v>
                      </c:pt>
                      <c:pt idx="12206">
                        <c:v>4484.3</c:v>
                      </c:pt>
                      <c:pt idx="12207">
                        <c:v>4477.8</c:v>
                      </c:pt>
                      <c:pt idx="12208">
                        <c:v>4489.2</c:v>
                      </c:pt>
                      <c:pt idx="12209">
                        <c:v>4494.1000000000004</c:v>
                      </c:pt>
                      <c:pt idx="12210">
                        <c:v>4492.3999999999996</c:v>
                      </c:pt>
                      <c:pt idx="12211">
                        <c:v>4485.8999999999996</c:v>
                      </c:pt>
                      <c:pt idx="12212">
                        <c:v>4491.8999999999996</c:v>
                      </c:pt>
                      <c:pt idx="12213">
                        <c:v>4481.5</c:v>
                      </c:pt>
                      <c:pt idx="12214">
                        <c:v>4486.2</c:v>
                      </c:pt>
                      <c:pt idx="12215">
                        <c:v>4484.1000000000004</c:v>
                      </c:pt>
                      <c:pt idx="12216">
                        <c:v>4489.8</c:v>
                      </c:pt>
                      <c:pt idx="12217">
                        <c:v>4490.2</c:v>
                      </c:pt>
                      <c:pt idx="12218">
                        <c:v>4490.8</c:v>
                      </c:pt>
                      <c:pt idx="12219">
                        <c:v>4496.1000000000004</c:v>
                      </c:pt>
                      <c:pt idx="12220">
                        <c:v>4496.8999999999996</c:v>
                      </c:pt>
                      <c:pt idx="12221">
                        <c:v>4501.5</c:v>
                      </c:pt>
                      <c:pt idx="12222">
                        <c:v>4493.5</c:v>
                      </c:pt>
                      <c:pt idx="12223">
                        <c:v>4490</c:v>
                      </c:pt>
                      <c:pt idx="12224">
                        <c:v>4496.7</c:v>
                      </c:pt>
                      <c:pt idx="12225">
                        <c:v>4490.7</c:v>
                      </c:pt>
                      <c:pt idx="12226">
                        <c:v>4498.8999999999996</c:v>
                      </c:pt>
                      <c:pt idx="12227">
                        <c:v>4493.1000000000004</c:v>
                      </c:pt>
                      <c:pt idx="12228">
                        <c:v>4496.8</c:v>
                      </c:pt>
                      <c:pt idx="12229">
                        <c:v>4496.8999999999996</c:v>
                      </c:pt>
                      <c:pt idx="12230">
                        <c:v>4500.8</c:v>
                      </c:pt>
                      <c:pt idx="12231">
                        <c:v>4509.7</c:v>
                      </c:pt>
                      <c:pt idx="12232">
                        <c:v>4504.7</c:v>
                      </c:pt>
                      <c:pt idx="12233">
                        <c:v>4495.8</c:v>
                      </c:pt>
                      <c:pt idx="12234">
                        <c:v>4498.5</c:v>
                      </c:pt>
                      <c:pt idx="12235">
                        <c:v>4497.3</c:v>
                      </c:pt>
                      <c:pt idx="12236">
                        <c:v>4508.6000000000004</c:v>
                      </c:pt>
                      <c:pt idx="12237">
                        <c:v>4504.6000000000004</c:v>
                      </c:pt>
                      <c:pt idx="12238">
                        <c:v>4503.5</c:v>
                      </c:pt>
                      <c:pt idx="12239">
                        <c:v>4502.6000000000004</c:v>
                      </c:pt>
                      <c:pt idx="12240">
                        <c:v>4492.7</c:v>
                      </c:pt>
                      <c:pt idx="12241">
                        <c:v>4496</c:v>
                      </c:pt>
                      <c:pt idx="12242">
                        <c:v>4509</c:v>
                      </c:pt>
                      <c:pt idx="12243">
                        <c:v>4503.8</c:v>
                      </c:pt>
                      <c:pt idx="12244">
                        <c:v>4506.1000000000004</c:v>
                      </c:pt>
                      <c:pt idx="12245">
                        <c:v>4495.1000000000004</c:v>
                      </c:pt>
                      <c:pt idx="12246">
                        <c:v>4502.2</c:v>
                      </c:pt>
                      <c:pt idx="12247">
                        <c:v>4498.3</c:v>
                      </c:pt>
                      <c:pt idx="12248">
                        <c:v>4497.8</c:v>
                      </c:pt>
                      <c:pt idx="12249">
                        <c:v>4491.6000000000004</c:v>
                      </c:pt>
                      <c:pt idx="12250">
                        <c:v>4495.8999999999996</c:v>
                      </c:pt>
                      <c:pt idx="12251">
                        <c:v>4499.3</c:v>
                      </c:pt>
                      <c:pt idx="12252">
                        <c:v>4502.3999999999996</c:v>
                      </c:pt>
                      <c:pt idx="12253">
                        <c:v>4496.1000000000004</c:v>
                      </c:pt>
                      <c:pt idx="12254">
                        <c:v>4497.1000000000004</c:v>
                      </c:pt>
                      <c:pt idx="12255">
                        <c:v>4492.3</c:v>
                      </c:pt>
                      <c:pt idx="12256">
                        <c:v>4499.3999999999996</c:v>
                      </c:pt>
                      <c:pt idx="12257">
                        <c:v>4504.7</c:v>
                      </c:pt>
                      <c:pt idx="12258">
                        <c:v>4511.1000000000004</c:v>
                      </c:pt>
                      <c:pt idx="12259">
                        <c:v>4507.2</c:v>
                      </c:pt>
                      <c:pt idx="12260">
                        <c:v>4512</c:v>
                      </c:pt>
                      <c:pt idx="12261">
                        <c:v>4506.3999999999996</c:v>
                      </c:pt>
                      <c:pt idx="12262">
                        <c:v>4511.5</c:v>
                      </c:pt>
                      <c:pt idx="12263">
                        <c:v>4510.8999999999996</c:v>
                      </c:pt>
                      <c:pt idx="12264">
                        <c:v>4505.3999999999996</c:v>
                      </c:pt>
                      <c:pt idx="12265">
                        <c:v>4503.5</c:v>
                      </c:pt>
                      <c:pt idx="12266">
                        <c:v>4507.3999999999996</c:v>
                      </c:pt>
                      <c:pt idx="12267">
                        <c:v>4500.5</c:v>
                      </c:pt>
                      <c:pt idx="12268">
                        <c:v>4508.2</c:v>
                      </c:pt>
                      <c:pt idx="12269">
                        <c:v>4502.5</c:v>
                      </c:pt>
                      <c:pt idx="12270">
                        <c:v>4507.8999999999996</c:v>
                      </c:pt>
                      <c:pt idx="12271">
                        <c:v>4506.8</c:v>
                      </c:pt>
                      <c:pt idx="12272">
                        <c:v>4503.8999999999996</c:v>
                      </c:pt>
                      <c:pt idx="12273">
                        <c:v>4513.1000000000004</c:v>
                      </c:pt>
                      <c:pt idx="12274">
                        <c:v>4509.1000000000004</c:v>
                      </c:pt>
                      <c:pt idx="12275">
                        <c:v>4509.6000000000004</c:v>
                      </c:pt>
                      <c:pt idx="12276">
                        <c:v>4511.3999999999996</c:v>
                      </c:pt>
                      <c:pt idx="12277">
                        <c:v>4506</c:v>
                      </c:pt>
                      <c:pt idx="12278">
                        <c:v>4519.8999999999996</c:v>
                      </c:pt>
                      <c:pt idx="12279">
                        <c:v>4513.3999999999996</c:v>
                      </c:pt>
                      <c:pt idx="12280">
                        <c:v>4514.6000000000004</c:v>
                      </c:pt>
                      <c:pt idx="12281">
                        <c:v>4516.8</c:v>
                      </c:pt>
                      <c:pt idx="12282">
                        <c:v>4514.8</c:v>
                      </c:pt>
                      <c:pt idx="12283">
                        <c:v>4512.8</c:v>
                      </c:pt>
                      <c:pt idx="12284">
                        <c:v>4515.8999999999996</c:v>
                      </c:pt>
                      <c:pt idx="12285">
                        <c:v>4513.6000000000004</c:v>
                      </c:pt>
                      <c:pt idx="12286">
                        <c:v>4510.2</c:v>
                      </c:pt>
                      <c:pt idx="12287">
                        <c:v>4509.2</c:v>
                      </c:pt>
                      <c:pt idx="12288">
                        <c:v>4521.8</c:v>
                      </c:pt>
                      <c:pt idx="12289">
                        <c:v>4513.8999999999996</c:v>
                      </c:pt>
                      <c:pt idx="12290">
                        <c:v>4517.3999999999996</c:v>
                      </c:pt>
                      <c:pt idx="12291">
                        <c:v>4517.5</c:v>
                      </c:pt>
                      <c:pt idx="12292">
                        <c:v>4515.3</c:v>
                      </c:pt>
                      <c:pt idx="12293">
                        <c:v>4517.7</c:v>
                      </c:pt>
                      <c:pt idx="12294">
                        <c:v>4521.3999999999996</c:v>
                      </c:pt>
                      <c:pt idx="12295">
                        <c:v>4522.6000000000004</c:v>
                      </c:pt>
                      <c:pt idx="12296">
                        <c:v>4519</c:v>
                      </c:pt>
                      <c:pt idx="12297">
                        <c:v>4519.6000000000004</c:v>
                      </c:pt>
                      <c:pt idx="12298">
                        <c:v>4526.2</c:v>
                      </c:pt>
                      <c:pt idx="12299">
                        <c:v>4518.3999999999996</c:v>
                      </c:pt>
                      <c:pt idx="12300">
                        <c:v>4524.2</c:v>
                      </c:pt>
                      <c:pt idx="12301">
                        <c:v>4517.7</c:v>
                      </c:pt>
                      <c:pt idx="12302">
                        <c:v>4524.1000000000004</c:v>
                      </c:pt>
                      <c:pt idx="12303">
                        <c:v>4525.8</c:v>
                      </c:pt>
                      <c:pt idx="12304">
                        <c:v>4525.3999999999996</c:v>
                      </c:pt>
                      <c:pt idx="12305">
                        <c:v>4515.8</c:v>
                      </c:pt>
                      <c:pt idx="12306">
                        <c:v>4519.8999999999996</c:v>
                      </c:pt>
                      <c:pt idx="12307">
                        <c:v>4515.8</c:v>
                      </c:pt>
                      <c:pt idx="12308">
                        <c:v>4516.3999999999996</c:v>
                      </c:pt>
                      <c:pt idx="12309">
                        <c:v>4523.2</c:v>
                      </c:pt>
                      <c:pt idx="12310">
                        <c:v>4522.3999999999996</c:v>
                      </c:pt>
                      <c:pt idx="12311">
                        <c:v>4522.5</c:v>
                      </c:pt>
                      <c:pt idx="12312">
                        <c:v>4524.1000000000004</c:v>
                      </c:pt>
                      <c:pt idx="12313">
                        <c:v>4535</c:v>
                      </c:pt>
                      <c:pt idx="12314">
                        <c:v>4526.8999999999996</c:v>
                      </c:pt>
                      <c:pt idx="12315">
                        <c:v>4525.3999999999996</c:v>
                      </c:pt>
                      <c:pt idx="12316">
                        <c:v>4522.8999999999996</c:v>
                      </c:pt>
                      <c:pt idx="12317">
                        <c:v>4528.5</c:v>
                      </c:pt>
                      <c:pt idx="12318">
                        <c:v>4527.5</c:v>
                      </c:pt>
                      <c:pt idx="12319">
                        <c:v>4528.6000000000004</c:v>
                      </c:pt>
                      <c:pt idx="12320">
                        <c:v>4525.3</c:v>
                      </c:pt>
                      <c:pt idx="12321">
                        <c:v>4535</c:v>
                      </c:pt>
                      <c:pt idx="12322">
                        <c:v>4525.8999999999996</c:v>
                      </c:pt>
                      <c:pt idx="12323">
                        <c:v>4527</c:v>
                      </c:pt>
                      <c:pt idx="12324">
                        <c:v>4536.3999999999996</c:v>
                      </c:pt>
                      <c:pt idx="12325">
                        <c:v>4536.1000000000004</c:v>
                      </c:pt>
                      <c:pt idx="12326">
                        <c:v>4532.1000000000004</c:v>
                      </c:pt>
                      <c:pt idx="12327">
                        <c:v>4529.7</c:v>
                      </c:pt>
                      <c:pt idx="12328">
                        <c:v>4536.3999999999996</c:v>
                      </c:pt>
                      <c:pt idx="12329">
                        <c:v>4533.8999999999996</c:v>
                      </c:pt>
                      <c:pt idx="12330">
                        <c:v>4523</c:v>
                      </c:pt>
                      <c:pt idx="12331">
                        <c:v>4526.8999999999996</c:v>
                      </c:pt>
                      <c:pt idx="12332">
                        <c:v>4527.3</c:v>
                      </c:pt>
                      <c:pt idx="12333">
                        <c:v>4528.3999999999996</c:v>
                      </c:pt>
                      <c:pt idx="12334">
                        <c:v>4511.7</c:v>
                      </c:pt>
                      <c:pt idx="12335">
                        <c:v>4515.1000000000004</c:v>
                      </c:pt>
                      <c:pt idx="12336">
                        <c:v>4518.7</c:v>
                      </c:pt>
                      <c:pt idx="12337">
                        <c:v>4518.2</c:v>
                      </c:pt>
                      <c:pt idx="12338">
                        <c:v>4527.6000000000004</c:v>
                      </c:pt>
                      <c:pt idx="12339">
                        <c:v>4513.6000000000004</c:v>
                      </c:pt>
                      <c:pt idx="12340">
                        <c:v>4522.2</c:v>
                      </c:pt>
                      <c:pt idx="12341">
                        <c:v>4517.6000000000004</c:v>
                      </c:pt>
                      <c:pt idx="12342">
                        <c:v>4516.5</c:v>
                      </c:pt>
                      <c:pt idx="12343">
                        <c:v>4502.2</c:v>
                      </c:pt>
                      <c:pt idx="12344">
                        <c:v>4496.8999999999996</c:v>
                      </c:pt>
                      <c:pt idx="12345">
                        <c:v>4498.7</c:v>
                      </c:pt>
                      <c:pt idx="12346">
                        <c:v>4505.3</c:v>
                      </c:pt>
                      <c:pt idx="12347">
                        <c:v>4491.3</c:v>
                      </c:pt>
                      <c:pt idx="12348">
                        <c:v>4493.7</c:v>
                      </c:pt>
                      <c:pt idx="12349">
                        <c:v>4490.8999999999996</c:v>
                      </c:pt>
                      <c:pt idx="12350">
                        <c:v>4491.1000000000004</c:v>
                      </c:pt>
                      <c:pt idx="12351">
                        <c:v>4489.3999999999996</c:v>
                      </c:pt>
                      <c:pt idx="12352">
                        <c:v>4489.6000000000004</c:v>
                      </c:pt>
                      <c:pt idx="12353">
                        <c:v>4487.2</c:v>
                      </c:pt>
                      <c:pt idx="12354">
                        <c:v>4479.1000000000004</c:v>
                      </c:pt>
                      <c:pt idx="12355">
                        <c:v>4481.7</c:v>
                      </c:pt>
                      <c:pt idx="12356">
                        <c:v>4484.7</c:v>
                      </c:pt>
                      <c:pt idx="12357">
                        <c:v>4484.5</c:v>
                      </c:pt>
                      <c:pt idx="12358">
                        <c:v>4483.3999999999996</c:v>
                      </c:pt>
                      <c:pt idx="12359">
                        <c:v>4480.2</c:v>
                      </c:pt>
                      <c:pt idx="12360">
                        <c:v>4479.6000000000004</c:v>
                      </c:pt>
                      <c:pt idx="12361">
                        <c:v>4484.3</c:v>
                      </c:pt>
                      <c:pt idx="12362">
                        <c:v>4472.6000000000004</c:v>
                      </c:pt>
                      <c:pt idx="12363">
                        <c:v>4470.8999999999996</c:v>
                      </c:pt>
                      <c:pt idx="12364">
                        <c:v>4461</c:v>
                      </c:pt>
                      <c:pt idx="12365">
                        <c:v>4479.3</c:v>
                      </c:pt>
                      <c:pt idx="12366">
                        <c:v>4470.1000000000004</c:v>
                      </c:pt>
                      <c:pt idx="12367">
                        <c:v>4479.8999999999996</c:v>
                      </c:pt>
                      <c:pt idx="12368">
                        <c:v>4484.8999999999996</c:v>
                      </c:pt>
                      <c:pt idx="12369">
                        <c:v>4483.3999999999996</c:v>
                      </c:pt>
                      <c:pt idx="12370">
                        <c:v>4494.8</c:v>
                      </c:pt>
                      <c:pt idx="12371">
                        <c:v>4490.2</c:v>
                      </c:pt>
                      <c:pt idx="12372">
                        <c:v>4486.7</c:v>
                      </c:pt>
                      <c:pt idx="12373">
                        <c:v>4484.3</c:v>
                      </c:pt>
                      <c:pt idx="12374">
                        <c:v>4479.3</c:v>
                      </c:pt>
                      <c:pt idx="12375">
                        <c:v>4480.2</c:v>
                      </c:pt>
                      <c:pt idx="12376">
                        <c:v>4490.2</c:v>
                      </c:pt>
                      <c:pt idx="12377">
                        <c:v>4498.7</c:v>
                      </c:pt>
                      <c:pt idx="12378">
                        <c:v>4496.2</c:v>
                      </c:pt>
                      <c:pt idx="12379">
                        <c:v>4492.3999999999996</c:v>
                      </c:pt>
                      <c:pt idx="12380">
                        <c:v>4494.6000000000004</c:v>
                      </c:pt>
                      <c:pt idx="12381">
                        <c:v>4498.2</c:v>
                      </c:pt>
                      <c:pt idx="12382">
                        <c:v>4495.8999999999996</c:v>
                      </c:pt>
                      <c:pt idx="12383">
                        <c:v>4498.5</c:v>
                      </c:pt>
                      <c:pt idx="12384">
                        <c:v>4499.2</c:v>
                      </c:pt>
                      <c:pt idx="12385">
                        <c:v>4493.5</c:v>
                      </c:pt>
                      <c:pt idx="12386">
                        <c:v>4491.3999999999996</c:v>
                      </c:pt>
                      <c:pt idx="12387">
                        <c:v>4488.5</c:v>
                      </c:pt>
                      <c:pt idx="12388">
                        <c:v>4491.7</c:v>
                      </c:pt>
                      <c:pt idx="12389">
                        <c:v>4501</c:v>
                      </c:pt>
                      <c:pt idx="12390">
                        <c:v>4492.6000000000004</c:v>
                      </c:pt>
                      <c:pt idx="12391">
                        <c:v>4493.8</c:v>
                      </c:pt>
                      <c:pt idx="12392">
                        <c:v>4489.8</c:v>
                      </c:pt>
                      <c:pt idx="12393">
                        <c:v>4497.5</c:v>
                      </c:pt>
                      <c:pt idx="12394">
                        <c:v>4503.2</c:v>
                      </c:pt>
                      <c:pt idx="12395">
                        <c:v>4504.8</c:v>
                      </c:pt>
                      <c:pt idx="12396">
                        <c:v>4508.1000000000004</c:v>
                      </c:pt>
                      <c:pt idx="12397">
                        <c:v>4508.3999999999996</c:v>
                      </c:pt>
                      <c:pt idx="12398">
                        <c:v>4506</c:v>
                      </c:pt>
                      <c:pt idx="12399">
                        <c:v>4498</c:v>
                      </c:pt>
                      <c:pt idx="12400">
                        <c:v>4497.6000000000004</c:v>
                      </c:pt>
                      <c:pt idx="12401">
                        <c:v>4500</c:v>
                      </c:pt>
                      <c:pt idx="12402">
                        <c:v>4492.5</c:v>
                      </c:pt>
                      <c:pt idx="12403">
                        <c:v>4502.7</c:v>
                      </c:pt>
                      <c:pt idx="12404">
                        <c:v>4503.8</c:v>
                      </c:pt>
                      <c:pt idx="12405">
                        <c:v>4507.3</c:v>
                      </c:pt>
                      <c:pt idx="12406">
                        <c:v>4503.6000000000004</c:v>
                      </c:pt>
                      <c:pt idx="12407">
                        <c:v>4497.3</c:v>
                      </c:pt>
                      <c:pt idx="12408">
                        <c:v>4514.2</c:v>
                      </c:pt>
                      <c:pt idx="12409">
                        <c:v>4505.8</c:v>
                      </c:pt>
                      <c:pt idx="12410">
                        <c:v>4503.3999999999996</c:v>
                      </c:pt>
                      <c:pt idx="12411">
                        <c:v>4504.8</c:v>
                      </c:pt>
                      <c:pt idx="12412">
                        <c:v>4506.8999999999996</c:v>
                      </c:pt>
                      <c:pt idx="12413">
                        <c:v>4506.8</c:v>
                      </c:pt>
                      <c:pt idx="12414">
                        <c:v>4505.3</c:v>
                      </c:pt>
                      <c:pt idx="12415">
                        <c:v>4496.7</c:v>
                      </c:pt>
                      <c:pt idx="12416">
                        <c:v>4502.3999999999996</c:v>
                      </c:pt>
                      <c:pt idx="12417">
                        <c:v>4502.5</c:v>
                      </c:pt>
                      <c:pt idx="12418">
                        <c:v>4511.5</c:v>
                      </c:pt>
                      <c:pt idx="12419">
                        <c:v>4496</c:v>
                      </c:pt>
                      <c:pt idx="12420">
                        <c:v>4498.3999999999996</c:v>
                      </c:pt>
                      <c:pt idx="12421">
                        <c:v>4507.8</c:v>
                      </c:pt>
                      <c:pt idx="12422">
                        <c:v>4499.3</c:v>
                      </c:pt>
                      <c:pt idx="12423">
                        <c:v>4503.3999999999996</c:v>
                      </c:pt>
                      <c:pt idx="12424">
                        <c:v>4497.8</c:v>
                      </c:pt>
                      <c:pt idx="12425">
                        <c:v>4495.8</c:v>
                      </c:pt>
                      <c:pt idx="12426">
                        <c:v>4497.8999999999996</c:v>
                      </c:pt>
                      <c:pt idx="12427">
                        <c:v>4481.5</c:v>
                      </c:pt>
                      <c:pt idx="12428">
                        <c:v>4490.8</c:v>
                      </c:pt>
                      <c:pt idx="12429">
                        <c:v>4477.5</c:v>
                      </c:pt>
                      <c:pt idx="12430">
                        <c:v>4478.3999999999996</c:v>
                      </c:pt>
                      <c:pt idx="12431">
                        <c:v>4478.6000000000004</c:v>
                      </c:pt>
                      <c:pt idx="12432">
                        <c:v>4485.5</c:v>
                      </c:pt>
                      <c:pt idx="12433">
                        <c:v>4478.8</c:v>
                      </c:pt>
                      <c:pt idx="12434">
                        <c:v>4473.1000000000004</c:v>
                      </c:pt>
                      <c:pt idx="12435">
                        <c:v>4470.8999999999996</c:v>
                      </c:pt>
                      <c:pt idx="12436">
                        <c:v>4467.6000000000004</c:v>
                      </c:pt>
                      <c:pt idx="12437">
                        <c:v>4476.5</c:v>
                      </c:pt>
                      <c:pt idx="12438">
                        <c:v>4477.6000000000004</c:v>
                      </c:pt>
                      <c:pt idx="12439">
                        <c:v>4472.2</c:v>
                      </c:pt>
                      <c:pt idx="12440">
                        <c:v>4472.8</c:v>
                      </c:pt>
                      <c:pt idx="12441">
                        <c:v>4469</c:v>
                      </c:pt>
                      <c:pt idx="12442">
                        <c:v>4467.5</c:v>
                      </c:pt>
                      <c:pt idx="12443">
                        <c:v>4464.1000000000004</c:v>
                      </c:pt>
                      <c:pt idx="12444">
                        <c:v>4465.8</c:v>
                      </c:pt>
                      <c:pt idx="12445">
                        <c:v>4464.3999999999996</c:v>
                      </c:pt>
                      <c:pt idx="12446">
                        <c:v>4468.3999999999996</c:v>
                      </c:pt>
                      <c:pt idx="12447">
                        <c:v>4469.5</c:v>
                      </c:pt>
                      <c:pt idx="12448">
                        <c:v>4477.8999999999996</c:v>
                      </c:pt>
                      <c:pt idx="12449">
                        <c:v>4472.2</c:v>
                      </c:pt>
                      <c:pt idx="12450">
                        <c:v>4474</c:v>
                      </c:pt>
                      <c:pt idx="12451">
                        <c:v>4476.1000000000004</c:v>
                      </c:pt>
                      <c:pt idx="12452">
                        <c:v>4469</c:v>
                      </c:pt>
                      <c:pt idx="12453">
                        <c:v>4471.6000000000004</c:v>
                      </c:pt>
                      <c:pt idx="12454">
                        <c:v>4470.7</c:v>
                      </c:pt>
                      <c:pt idx="12455">
                        <c:v>4464.2</c:v>
                      </c:pt>
                      <c:pt idx="12456">
                        <c:v>4478.2</c:v>
                      </c:pt>
                      <c:pt idx="12457">
                        <c:v>4480.3999999999996</c:v>
                      </c:pt>
                      <c:pt idx="12458">
                        <c:v>4484.3999999999996</c:v>
                      </c:pt>
                      <c:pt idx="12459">
                        <c:v>4482.7</c:v>
                      </c:pt>
                      <c:pt idx="12460">
                        <c:v>4476</c:v>
                      </c:pt>
                      <c:pt idx="12461">
                        <c:v>4476.5</c:v>
                      </c:pt>
                      <c:pt idx="12462">
                        <c:v>4463.6000000000004</c:v>
                      </c:pt>
                      <c:pt idx="12463">
                        <c:v>4474.6000000000004</c:v>
                      </c:pt>
                      <c:pt idx="12464">
                        <c:v>4476</c:v>
                      </c:pt>
                      <c:pt idx="12465">
                        <c:v>4475.8</c:v>
                      </c:pt>
                      <c:pt idx="12466">
                        <c:v>4469.8</c:v>
                      </c:pt>
                      <c:pt idx="12467">
                        <c:v>4477.2</c:v>
                      </c:pt>
                      <c:pt idx="12468">
                        <c:v>4477</c:v>
                      </c:pt>
                      <c:pt idx="12469">
                        <c:v>4491.3</c:v>
                      </c:pt>
                      <c:pt idx="12470">
                        <c:v>4495.8999999999996</c:v>
                      </c:pt>
                      <c:pt idx="12471">
                        <c:v>4487.3</c:v>
                      </c:pt>
                      <c:pt idx="12472">
                        <c:v>4492.5</c:v>
                      </c:pt>
                      <c:pt idx="12473">
                        <c:v>4487.7</c:v>
                      </c:pt>
                      <c:pt idx="12474">
                        <c:v>4485.7</c:v>
                      </c:pt>
                      <c:pt idx="12475">
                        <c:v>4488</c:v>
                      </c:pt>
                      <c:pt idx="12476">
                        <c:v>4496.2</c:v>
                      </c:pt>
                      <c:pt idx="12477">
                        <c:v>4489.3999999999996</c:v>
                      </c:pt>
                      <c:pt idx="12478">
                        <c:v>4484.3999999999996</c:v>
                      </c:pt>
                      <c:pt idx="12479">
                        <c:v>4491.2</c:v>
                      </c:pt>
                      <c:pt idx="12480">
                        <c:v>4493</c:v>
                      </c:pt>
                      <c:pt idx="12481">
                        <c:v>4494</c:v>
                      </c:pt>
                      <c:pt idx="12482">
                        <c:v>4498.8</c:v>
                      </c:pt>
                      <c:pt idx="12483">
                        <c:v>4472.3</c:v>
                      </c:pt>
                      <c:pt idx="12484">
                        <c:v>4493.3</c:v>
                      </c:pt>
                      <c:pt idx="12485">
                        <c:v>4489.2</c:v>
                      </c:pt>
                      <c:pt idx="12486">
                        <c:v>4484.6000000000004</c:v>
                      </c:pt>
                      <c:pt idx="12487">
                        <c:v>4486</c:v>
                      </c:pt>
                      <c:pt idx="12488">
                        <c:v>4491.1000000000004</c:v>
                      </c:pt>
                      <c:pt idx="12489">
                        <c:v>4492.7</c:v>
                      </c:pt>
                      <c:pt idx="12490">
                        <c:v>4487.8999999999996</c:v>
                      </c:pt>
                      <c:pt idx="12491">
                        <c:v>4492.3</c:v>
                      </c:pt>
                      <c:pt idx="12492">
                        <c:v>4486.3</c:v>
                      </c:pt>
                      <c:pt idx="12493">
                        <c:v>4491.1000000000004</c:v>
                      </c:pt>
                      <c:pt idx="12494">
                        <c:v>4488.7</c:v>
                      </c:pt>
                      <c:pt idx="12495">
                        <c:v>4488.8999999999996</c:v>
                      </c:pt>
                      <c:pt idx="12496">
                        <c:v>4496.1000000000004</c:v>
                      </c:pt>
                      <c:pt idx="12497">
                        <c:v>4492.8</c:v>
                      </c:pt>
                      <c:pt idx="12498">
                        <c:v>4490.8</c:v>
                      </c:pt>
                      <c:pt idx="12499">
                        <c:v>4494.3999999999996</c:v>
                      </c:pt>
                      <c:pt idx="12500">
                        <c:v>4502</c:v>
                      </c:pt>
                      <c:pt idx="12501">
                        <c:v>4500.8999999999996</c:v>
                      </c:pt>
                      <c:pt idx="12502">
                        <c:v>4498.2</c:v>
                      </c:pt>
                      <c:pt idx="12503">
                        <c:v>4494.8999999999996</c:v>
                      </c:pt>
                      <c:pt idx="12504">
                        <c:v>4494</c:v>
                      </c:pt>
                      <c:pt idx="12505">
                        <c:v>4492.7</c:v>
                      </c:pt>
                      <c:pt idx="12506">
                        <c:v>4486</c:v>
                      </c:pt>
                      <c:pt idx="12507">
                        <c:v>4485</c:v>
                      </c:pt>
                      <c:pt idx="12508">
                        <c:v>4485.7</c:v>
                      </c:pt>
                      <c:pt idx="12509">
                        <c:v>4489</c:v>
                      </c:pt>
                      <c:pt idx="12510">
                        <c:v>4488.1000000000004</c:v>
                      </c:pt>
                      <c:pt idx="12511">
                        <c:v>4490.8999999999996</c:v>
                      </c:pt>
                      <c:pt idx="12512">
                        <c:v>4494.6000000000004</c:v>
                      </c:pt>
                      <c:pt idx="12513">
                        <c:v>4498.8999999999996</c:v>
                      </c:pt>
                      <c:pt idx="12514">
                        <c:v>4499.2</c:v>
                      </c:pt>
                      <c:pt idx="12515">
                        <c:v>4491.1000000000004</c:v>
                      </c:pt>
                      <c:pt idx="12516">
                        <c:v>4490.2</c:v>
                      </c:pt>
                      <c:pt idx="12517">
                        <c:v>4485.3</c:v>
                      </c:pt>
                      <c:pt idx="12518">
                        <c:v>4486.2</c:v>
                      </c:pt>
                      <c:pt idx="12519">
                        <c:v>4496.6000000000004</c:v>
                      </c:pt>
                      <c:pt idx="12520">
                        <c:v>4491.2</c:v>
                      </c:pt>
                      <c:pt idx="12521">
                        <c:v>4484.8</c:v>
                      </c:pt>
                      <c:pt idx="12522">
                        <c:v>4483.1000000000004</c:v>
                      </c:pt>
                      <c:pt idx="12523">
                        <c:v>4473.8999999999996</c:v>
                      </c:pt>
                      <c:pt idx="12524">
                        <c:v>4463.5</c:v>
                      </c:pt>
                      <c:pt idx="12525">
                        <c:v>4465.5</c:v>
                      </c:pt>
                      <c:pt idx="12526">
                        <c:v>4469.5</c:v>
                      </c:pt>
                      <c:pt idx="12527">
                        <c:v>4469.5</c:v>
                      </c:pt>
                      <c:pt idx="12528">
                        <c:v>4460.6000000000004</c:v>
                      </c:pt>
                      <c:pt idx="12529">
                        <c:v>4460.3999999999996</c:v>
                      </c:pt>
                      <c:pt idx="12530">
                        <c:v>4468.2</c:v>
                      </c:pt>
                      <c:pt idx="12531">
                        <c:v>4460.3999999999996</c:v>
                      </c:pt>
                      <c:pt idx="12532">
                        <c:v>4469.8999999999996</c:v>
                      </c:pt>
                      <c:pt idx="12533">
                        <c:v>4463.3999999999996</c:v>
                      </c:pt>
                      <c:pt idx="12534">
                        <c:v>4470.6000000000004</c:v>
                      </c:pt>
                      <c:pt idx="12535">
                        <c:v>4465.2</c:v>
                      </c:pt>
                      <c:pt idx="12536">
                        <c:v>4459.3</c:v>
                      </c:pt>
                      <c:pt idx="12537">
                        <c:v>4462.5</c:v>
                      </c:pt>
                      <c:pt idx="12538">
                        <c:v>4463.3</c:v>
                      </c:pt>
                      <c:pt idx="12539">
                        <c:v>4463.3999999999996</c:v>
                      </c:pt>
                      <c:pt idx="12540">
                        <c:v>4451.8999999999996</c:v>
                      </c:pt>
                      <c:pt idx="12541">
                        <c:v>4452.8</c:v>
                      </c:pt>
                      <c:pt idx="12542">
                        <c:v>4454.7</c:v>
                      </c:pt>
                      <c:pt idx="12543">
                        <c:v>4457.3999999999996</c:v>
                      </c:pt>
                      <c:pt idx="12544">
                        <c:v>4463.6000000000004</c:v>
                      </c:pt>
                      <c:pt idx="12545">
                        <c:v>4467</c:v>
                      </c:pt>
                      <c:pt idx="12546">
                        <c:v>4460.8999999999996</c:v>
                      </c:pt>
                      <c:pt idx="12547">
                        <c:v>4465.3</c:v>
                      </c:pt>
                      <c:pt idx="12548">
                        <c:v>4454.5</c:v>
                      </c:pt>
                      <c:pt idx="12549">
                        <c:v>4471.3</c:v>
                      </c:pt>
                      <c:pt idx="12550">
                        <c:v>4476.2</c:v>
                      </c:pt>
                      <c:pt idx="12551">
                        <c:v>4466.6000000000004</c:v>
                      </c:pt>
                      <c:pt idx="12552">
                        <c:v>4464.7</c:v>
                      </c:pt>
                      <c:pt idx="12553">
                        <c:v>4479</c:v>
                      </c:pt>
                      <c:pt idx="12554">
                        <c:v>4451.3999999999996</c:v>
                      </c:pt>
                      <c:pt idx="12555">
                        <c:v>4456</c:v>
                      </c:pt>
                      <c:pt idx="12556">
                        <c:v>4454.3</c:v>
                      </c:pt>
                      <c:pt idx="12557">
                        <c:v>4454.3999999999996</c:v>
                      </c:pt>
                      <c:pt idx="12558">
                        <c:v>4452.5</c:v>
                      </c:pt>
                      <c:pt idx="12559">
                        <c:v>4461.3</c:v>
                      </c:pt>
                      <c:pt idx="12560">
                        <c:v>4463.5</c:v>
                      </c:pt>
                      <c:pt idx="12561">
                        <c:v>4453.3999999999996</c:v>
                      </c:pt>
                      <c:pt idx="12562">
                        <c:v>4458</c:v>
                      </c:pt>
                      <c:pt idx="12563">
                        <c:v>4451</c:v>
                      </c:pt>
                      <c:pt idx="12564">
                        <c:v>4458.2</c:v>
                      </c:pt>
                      <c:pt idx="12565">
                        <c:v>4464.5</c:v>
                      </c:pt>
                      <c:pt idx="12566">
                        <c:v>4455.8999999999996</c:v>
                      </c:pt>
                      <c:pt idx="12567">
                        <c:v>4453.3</c:v>
                      </c:pt>
                      <c:pt idx="12568">
                        <c:v>4456.3999999999996</c:v>
                      </c:pt>
                      <c:pt idx="12569">
                        <c:v>4464.8999999999996</c:v>
                      </c:pt>
                      <c:pt idx="12570">
                        <c:v>4457.2</c:v>
                      </c:pt>
                      <c:pt idx="12571">
                        <c:v>4455.3999999999996</c:v>
                      </c:pt>
                      <c:pt idx="12572">
                        <c:v>4449.2</c:v>
                      </c:pt>
                      <c:pt idx="12573">
                        <c:v>4444.6000000000004</c:v>
                      </c:pt>
                      <c:pt idx="12574">
                        <c:v>4448.1000000000004</c:v>
                      </c:pt>
                      <c:pt idx="12575">
                        <c:v>4439.8999999999996</c:v>
                      </c:pt>
                      <c:pt idx="12576">
                        <c:v>4432.5</c:v>
                      </c:pt>
                      <c:pt idx="12577">
                        <c:v>4436.8999999999996</c:v>
                      </c:pt>
                      <c:pt idx="12578">
                        <c:v>4431.2</c:v>
                      </c:pt>
                      <c:pt idx="12579">
                        <c:v>4427.5</c:v>
                      </c:pt>
                      <c:pt idx="12580">
                        <c:v>4453</c:v>
                      </c:pt>
                      <c:pt idx="12581">
                        <c:v>4431.8999999999996</c:v>
                      </c:pt>
                      <c:pt idx="12582">
                        <c:v>4418.2</c:v>
                      </c:pt>
                      <c:pt idx="12583">
                        <c:v>4430.8</c:v>
                      </c:pt>
                      <c:pt idx="12584">
                        <c:v>4425</c:v>
                      </c:pt>
                      <c:pt idx="12585">
                        <c:v>4434.1000000000004</c:v>
                      </c:pt>
                      <c:pt idx="12586">
                        <c:v>4434</c:v>
                      </c:pt>
                      <c:pt idx="12587">
                        <c:v>4426.2</c:v>
                      </c:pt>
                      <c:pt idx="12588">
                        <c:v>4413.1000000000004</c:v>
                      </c:pt>
                      <c:pt idx="12589">
                        <c:v>4415.3</c:v>
                      </c:pt>
                      <c:pt idx="12590">
                        <c:v>4420.7</c:v>
                      </c:pt>
                      <c:pt idx="12591">
                        <c:v>4422.7</c:v>
                      </c:pt>
                      <c:pt idx="12592">
                        <c:v>4414.6000000000004</c:v>
                      </c:pt>
                      <c:pt idx="12593">
                        <c:v>4430.6000000000004</c:v>
                      </c:pt>
                      <c:pt idx="12594">
                        <c:v>4412.1000000000004</c:v>
                      </c:pt>
                      <c:pt idx="12595">
                        <c:v>4427.3</c:v>
                      </c:pt>
                      <c:pt idx="12596">
                        <c:v>4438.7</c:v>
                      </c:pt>
                      <c:pt idx="12597">
                        <c:v>4428.1000000000004</c:v>
                      </c:pt>
                      <c:pt idx="12598">
                        <c:v>4417.3999999999996</c:v>
                      </c:pt>
                      <c:pt idx="12599">
                        <c:v>4428</c:v>
                      </c:pt>
                      <c:pt idx="12600">
                        <c:v>4448.6000000000004</c:v>
                      </c:pt>
                      <c:pt idx="12601">
                        <c:v>4446</c:v>
                      </c:pt>
                      <c:pt idx="12602">
                        <c:v>4437.3</c:v>
                      </c:pt>
                      <c:pt idx="12603">
                        <c:v>4452.3</c:v>
                      </c:pt>
                      <c:pt idx="12604">
                        <c:v>4447.5</c:v>
                      </c:pt>
                      <c:pt idx="12605">
                        <c:v>4463.6000000000004</c:v>
                      </c:pt>
                      <c:pt idx="12606">
                        <c:v>4443.3999999999996</c:v>
                      </c:pt>
                      <c:pt idx="12607">
                        <c:v>4439.6000000000004</c:v>
                      </c:pt>
                      <c:pt idx="12608">
                        <c:v>4448.3999999999996</c:v>
                      </c:pt>
                      <c:pt idx="12609">
                        <c:v>4455.1000000000004</c:v>
                      </c:pt>
                      <c:pt idx="12610">
                        <c:v>4451.7</c:v>
                      </c:pt>
                      <c:pt idx="12611">
                        <c:v>4453.2</c:v>
                      </c:pt>
                      <c:pt idx="12612">
                        <c:v>4455</c:v>
                      </c:pt>
                      <c:pt idx="12613">
                        <c:v>4444.1000000000004</c:v>
                      </c:pt>
                      <c:pt idx="12614">
                        <c:v>4442.5</c:v>
                      </c:pt>
                      <c:pt idx="12615">
                        <c:v>4452.1000000000004</c:v>
                      </c:pt>
                      <c:pt idx="12616">
                        <c:v>4447.1000000000004</c:v>
                      </c:pt>
                      <c:pt idx="12617">
                        <c:v>4444.6000000000004</c:v>
                      </c:pt>
                      <c:pt idx="12618">
                        <c:v>4448.5</c:v>
                      </c:pt>
                      <c:pt idx="12619">
                        <c:v>4451.8999999999996</c:v>
                      </c:pt>
                      <c:pt idx="12620">
                        <c:v>4454.3</c:v>
                      </c:pt>
                      <c:pt idx="12621">
                        <c:v>4455.3</c:v>
                      </c:pt>
                      <c:pt idx="12622">
                        <c:v>4452.8</c:v>
                      </c:pt>
                      <c:pt idx="12623">
                        <c:v>4459.3</c:v>
                      </c:pt>
                      <c:pt idx="12624">
                        <c:v>4451.1000000000004</c:v>
                      </c:pt>
                      <c:pt idx="12625">
                        <c:v>4461.3999999999996</c:v>
                      </c:pt>
                      <c:pt idx="12626">
                        <c:v>4446.7</c:v>
                      </c:pt>
                      <c:pt idx="12627">
                        <c:v>4456.3</c:v>
                      </c:pt>
                      <c:pt idx="12628">
                        <c:v>4461</c:v>
                      </c:pt>
                      <c:pt idx="12629">
                        <c:v>4465.1000000000004</c:v>
                      </c:pt>
                      <c:pt idx="12630">
                        <c:v>4446.1000000000004</c:v>
                      </c:pt>
                      <c:pt idx="12631">
                        <c:v>4468.2</c:v>
                      </c:pt>
                      <c:pt idx="12632">
                        <c:v>4447.2</c:v>
                      </c:pt>
                      <c:pt idx="12633">
                        <c:v>4456.8999999999996</c:v>
                      </c:pt>
                      <c:pt idx="12634">
                        <c:v>4452.1000000000004</c:v>
                      </c:pt>
                      <c:pt idx="12635">
                        <c:v>4446.7</c:v>
                      </c:pt>
                      <c:pt idx="12636">
                        <c:v>4448.2</c:v>
                      </c:pt>
                      <c:pt idx="12637">
                        <c:v>4449.2</c:v>
                      </c:pt>
                      <c:pt idx="12638">
                        <c:v>4442.8999999999996</c:v>
                      </c:pt>
                      <c:pt idx="12639">
                        <c:v>4449.6000000000004</c:v>
                      </c:pt>
                      <c:pt idx="12640">
                        <c:v>4453.8</c:v>
                      </c:pt>
                      <c:pt idx="12641">
                        <c:v>4456.5</c:v>
                      </c:pt>
                      <c:pt idx="12642">
                        <c:v>4469.6000000000004</c:v>
                      </c:pt>
                      <c:pt idx="12643">
                        <c:v>4447.3999999999996</c:v>
                      </c:pt>
                      <c:pt idx="12644">
                        <c:v>4453.3999999999996</c:v>
                      </c:pt>
                      <c:pt idx="12645">
                        <c:v>4435.6000000000004</c:v>
                      </c:pt>
                      <c:pt idx="12646">
                        <c:v>4440.8</c:v>
                      </c:pt>
                      <c:pt idx="12647">
                        <c:v>4430.5</c:v>
                      </c:pt>
                      <c:pt idx="12648">
                        <c:v>4433.8999999999996</c:v>
                      </c:pt>
                      <c:pt idx="12649">
                        <c:v>4442.1000000000004</c:v>
                      </c:pt>
                      <c:pt idx="12650">
                        <c:v>4447</c:v>
                      </c:pt>
                      <c:pt idx="12651">
                        <c:v>4451.8</c:v>
                      </c:pt>
                      <c:pt idx="12652">
                        <c:v>4438.3999999999996</c:v>
                      </c:pt>
                      <c:pt idx="12653">
                        <c:v>4438.2</c:v>
                      </c:pt>
                      <c:pt idx="12654">
                        <c:v>4444.5</c:v>
                      </c:pt>
                      <c:pt idx="12655">
                        <c:v>4447.1000000000004</c:v>
                      </c:pt>
                      <c:pt idx="12656">
                        <c:v>4443.8999999999996</c:v>
                      </c:pt>
                      <c:pt idx="12657">
                        <c:v>4450</c:v>
                      </c:pt>
                      <c:pt idx="12658">
                        <c:v>4445</c:v>
                      </c:pt>
                      <c:pt idx="12659">
                        <c:v>4441.5</c:v>
                      </c:pt>
                      <c:pt idx="12660">
                        <c:v>4445.6000000000004</c:v>
                      </c:pt>
                      <c:pt idx="12661">
                        <c:v>4442.3</c:v>
                      </c:pt>
                      <c:pt idx="12662">
                        <c:v>4442.7</c:v>
                      </c:pt>
                      <c:pt idx="12663">
                        <c:v>4453.7</c:v>
                      </c:pt>
                      <c:pt idx="12664">
                        <c:v>4439.7</c:v>
                      </c:pt>
                      <c:pt idx="12665">
                        <c:v>4433.7</c:v>
                      </c:pt>
                      <c:pt idx="12666">
                        <c:v>4442.8999999999996</c:v>
                      </c:pt>
                      <c:pt idx="12667">
                        <c:v>4443.6000000000004</c:v>
                      </c:pt>
                      <c:pt idx="12668">
                        <c:v>4433.6000000000004</c:v>
                      </c:pt>
                      <c:pt idx="12669">
                        <c:v>4446.5</c:v>
                      </c:pt>
                      <c:pt idx="12670">
                        <c:v>4450.3</c:v>
                      </c:pt>
                      <c:pt idx="12671">
                        <c:v>4446.8999999999996</c:v>
                      </c:pt>
                      <c:pt idx="12672">
                        <c:v>4438</c:v>
                      </c:pt>
                      <c:pt idx="12673">
                        <c:v>4444.7</c:v>
                      </c:pt>
                      <c:pt idx="12674">
                        <c:v>4437.1000000000004</c:v>
                      </c:pt>
                      <c:pt idx="12675">
                        <c:v>4446.8999999999996</c:v>
                      </c:pt>
                      <c:pt idx="12676">
                        <c:v>4444.7</c:v>
                      </c:pt>
                      <c:pt idx="12677">
                        <c:v>4432.6000000000004</c:v>
                      </c:pt>
                      <c:pt idx="12678">
                        <c:v>4445.8999999999996</c:v>
                      </c:pt>
                      <c:pt idx="12679">
                        <c:v>4449</c:v>
                      </c:pt>
                      <c:pt idx="12680">
                        <c:v>4444.3999999999996</c:v>
                      </c:pt>
                      <c:pt idx="12681">
                        <c:v>4445.8999999999996</c:v>
                      </c:pt>
                      <c:pt idx="12682">
                        <c:v>4445.5</c:v>
                      </c:pt>
                      <c:pt idx="12683">
                        <c:v>4444.3</c:v>
                      </c:pt>
                      <c:pt idx="12684">
                        <c:v>4435.1000000000004</c:v>
                      </c:pt>
                      <c:pt idx="12685">
                        <c:v>4438.2</c:v>
                      </c:pt>
                      <c:pt idx="12686">
                        <c:v>4445.3999999999996</c:v>
                      </c:pt>
                      <c:pt idx="12687">
                        <c:v>4443.6000000000004</c:v>
                      </c:pt>
                      <c:pt idx="12688">
                        <c:v>4442</c:v>
                      </c:pt>
                      <c:pt idx="12689">
                        <c:v>4449.1000000000004</c:v>
                      </c:pt>
                      <c:pt idx="12690">
                        <c:v>4443.2</c:v>
                      </c:pt>
                      <c:pt idx="12691">
                        <c:v>4446.5</c:v>
                      </c:pt>
                      <c:pt idx="12692">
                        <c:v>4440.8999999999996</c:v>
                      </c:pt>
                      <c:pt idx="12693">
                        <c:v>4448.6000000000004</c:v>
                      </c:pt>
                      <c:pt idx="12694">
                        <c:v>4442.3</c:v>
                      </c:pt>
                      <c:pt idx="12695">
                        <c:v>4438.8999999999996</c:v>
                      </c:pt>
                      <c:pt idx="12696">
                        <c:v>4438</c:v>
                      </c:pt>
                      <c:pt idx="12697">
                        <c:v>4440.5</c:v>
                      </c:pt>
                      <c:pt idx="12698">
                        <c:v>4433.3999999999996</c:v>
                      </c:pt>
                      <c:pt idx="12699">
                        <c:v>4441</c:v>
                      </c:pt>
                      <c:pt idx="12700">
                        <c:v>4443.3</c:v>
                      </c:pt>
                      <c:pt idx="12701">
                        <c:v>4437.8</c:v>
                      </c:pt>
                      <c:pt idx="12702">
                        <c:v>4438</c:v>
                      </c:pt>
                      <c:pt idx="12703">
                        <c:v>4434.8</c:v>
                      </c:pt>
                      <c:pt idx="12704">
                        <c:v>4437.1000000000004</c:v>
                      </c:pt>
                      <c:pt idx="12705">
                        <c:v>4427.2</c:v>
                      </c:pt>
                      <c:pt idx="12706">
                        <c:v>4438.2</c:v>
                      </c:pt>
                      <c:pt idx="12707">
                        <c:v>4428.2</c:v>
                      </c:pt>
                      <c:pt idx="12708">
                        <c:v>4430.3999999999996</c:v>
                      </c:pt>
                      <c:pt idx="12709">
                        <c:v>4434.8</c:v>
                      </c:pt>
                      <c:pt idx="12710">
                        <c:v>4437.8999999999996</c:v>
                      </c:pt>
                      <c:pt idx="12711">
                        <c:v>4431.7</c:v>
                      </c:pt>
                      <c:pt idx="12712">
                        <c:v>4429</c:v>
                      </c:pt>
                      <c:pt idx="12713">
                        <c:v>4435</c:v>
                      </c:pt>
                      <c:pt idx="12714">
                        <c:v>4432.3</c:v>
                      </c:pt>
                      <c:pt idx="12715">
                        <c:v>4424.8</c:v>
                      </c:pt>
                      <c:pt idx="12716">
                        <c:v>4412.6000000000004</c:v>
                      </c:pt>
                      <c:pt idx="12717">
                        <c:v>4425.6000000000004</c:v>
                      </c:pt>
                      <c:pt idx="12718">
                        <c:v>4422.5</c:v>
                      </c:pt>
                      <c:pt idx="12719">
                        <c:v>4430.1000000000004</c:v>
                      </c:pt>
                      <c:pt idx="12720">
                        <c:v>4424.8999999999996</c:v>
                      </c:pt>
                      <c:pt idx="12721">
                        <c:v>4428.3999999999996</c:v>
                      </c:pt>
                      <c:pt idx="12722">
                        <c:v>4420.2</c:v>
                      </c:pt>
                      <c:pt idx="12723">
                        <c:v>4422.7</c:v>
                      </c:pt>
                      <c:pt idx="12724">
                        <c:v>4420.5</c:v>
                      </c:pt>
                      <c:pt idx="12725">
                        <c:v>4424.5</c:v>
                      </c:pt>
                      <c:pt idx="12726">
                        <c:v>4418</c:v>
                      </c:pt>
                      <c:pt idx="12727">
                        <c:v>4416</c:v>
                      </c:pt>
                      <c:pt idx="12728">
                        <c:v>4418.1000000000004</c:v>
                      </c:pt>
                      <c:pt idx="12729">
                        <c:v>4420.2</c:v>
                      </c:pt>
                      <c:pt idx="12730">
                        <c:v>4423.6000000000004</c:v>
                      </c:pt>
                      <c:pt idx="12731">
                        <c:v>4412.5</c:v>
                      </c:pt>
                      <c:pt idx="12732">
                        <c:v>4410.1000000000004</c:v>
                      </c:pt>
                      <c:pt idx="12733">
                        <c:v>4416.8</c:v>
                      </c:pt>
                      <c:pt idx="12734">
                        <c:v>4412.8</c:v>
                      </c:pt>
                      <c:pt idx="12735">
                        <c:v>4419.6000000000004</c:v>
                      </c:pt>
                      <c:pt idx="12736">
                        <c:v>4421.6000000000004</c:v>
                      </c:pt>
                      <c:pt idx="12737">
                        <c:v>4412.2</c:v>
                      </c:pt>
                      <c:pt idx="12738">
                        <c:v>4421.3</c:v>
                      </c:pt>
                      <c:pt idx="12739">
                        <c:v>4421.3</c:v>
                      </c:pt>
                      <c:pt idx="12740">
                        <c:v>4421.5</c:v>
                      </c:pt>
                      <c:pt idx="12741">
                        <c:v>4424.6000000000004</c:v>
                      </c:pt>
                      <c:pt idx="12742">
                        <c:v>4417.8999999999996</c:v>
                      </c:pt>
                      <c:pt idx="12743">
                        <c:v>4427</c:v>
                      </c:pt>
                      <c:pt idx="12744">
                        <c:v>4417</c:v>
                      </c:pt>
                      <c:pt idx="12745">
                        <c:v>4414</c:v>
                      </c:pt>
                      <c:pt idx="12746">
                        <c:v>4425.3999999999996</c:v>
                      </c:pt>
                      <c:pt idx="12747">
                        <c:v>4419.3999999999996</c:v>
                      </c:pt>
                      <c:pt idx="12748">
                        <c:v>4420.3</c:v>
                      </c:pt>
                      <c:pt idx="12749">
                        <c:v>4418.7</c:v>
                      </c:pt>
                      <c:pt idx="12750">
                        <c:v>4419.6000000000004</c:v>
                      </c:pt>
                      <c:pt idx="12751">
                        <c:v>4415.7</c:v>
                      </c:pt>
                      <c:pt idx="12752">
                        <c:v>4409.8</c:v>
                      </c:pt>
                      <c:pt idx="12753">
                        <c:v>4414.7</c:v>
                      </c:pt>
                      <c:pt idx="12754">
                        <c:v>4412.6000000000004</c:v>
                      </c:pt>
                      <c:pt idx="12755">
                        <c:v>4411.3</c:v>
                      </c:pt>
                      <c:pt idx="12756">
                        <c:v>4408.2</c:v>
                      </c:pt>
                      <c:pt idx="12757">
                        <c:v>4413.5</c:v>
                      </c:pt>
                      <c:pt idx="12758">
                        <c:v>4404.8</c:v>
                      </c:pt>
                      <c:pt idx="12759">
                        <c:v>4411.2</c:v>
                      </c:pt>
                      <c:pt idx="12760">
                        <c:v>4414.3999999999996</c:v>
                      </c:pt>
                      <c:pt idx="12761">
                        <c:v>4413.1000000000004</c:v>
                      </c:pt>
                      <c:pt idx="12762">
                        <c:v>4410.8999999999996</c:v>
                      </c:pt>
                      <c:pt idx="12763">
                        <c:v>4420.8999999999996</c:v>
                      </c:pt>
                      <c:pt idx="12764">
                        <c:v>4415.3</c:v>
                      </c:pt>
                      <c:pt idx="12765">
                        <c:v>4416.2</c:v>
                      </c:pt>
                      <c:pt idx="12766">
                        <c:v>4415.7</c:v>
                      </c:pt>
                      <c:pt idx="12767">
                        <c:v>4414.1000000000004</c:v>
                      </c:pt>
                      <c:pt idx="12768">
                        <c:v>4405.8999999999996</c:v>
                      </c:pt>
                      <c:pt idx="12769">
                        <c:v>4416.5</c:v>
                      </c:pt>
                      <c:pt idx="12770">
                        <c:v>4419.6000000000004</c:v>
                      </c:pt>
                      <c:pt idx="12771">
                        <c:v>4412.3999999999996</c:v>
                      </c:pt>
                      <c:pt idx="12772">
                        <c:v>4422.6000000000004</c:v>
                      </c:pt>
                      <c:pt idx="12773">
                        <c:v>4420.3999999999996</c:v>
                      </c:pt>
                      <c:pt idx="12774">
                        <c:v>4425.8</c:v>
                      </c:pt>
                      <c:pt idx="12775">
                        <c:v>4417.3</c:v>
                      </c:pt>
                      <c:pt idx="12776">
                        <c:v>4418.2</c:v>
                      </c:pt>
                      <c:pt idx="12777">
                        <c:v>4415.8</c:v>
                      </c:pt>
                      <c:pt idx="12778">
                        <c:v>4421.6000000000004</c:v>
                      </c:pt>
                      <c:pt idx="12779">
                        <c:v>4428.8</c:v>
                      </c:pt>
                      <c:pt idx="12780">
                        <c:v>4429.5</c:v>
                      </c:pt>
                      <c:pt idx="12781">
                        <c:v>4424.7</c:v>
                      </c:pt>
                      <c:pt idx="12782">
                        <c:v>4426.7</c:v>
                      </c:pt>
                      <c:pt idx="12783">
                        <c:v>4419</c:v>
                      </c:pt>
                      <c:pt idx="12784">
                        <c:v>4423.7</c:v>
                      </c:pt>
                      <c:pt idx="12785">
                        <c:v>4428.7</c:v>
                      </c:pt>
                      <c:pt idx="12786">
                        <c:v>4434.5</c:v>
                      </c:pt>
                      <c:pt idx="12787">
                        <c:v>4430</c:v>
                      </c:pt>
                      <c:pt idx="12788">
                        <c:v>4422.8999999999996</c:v>
                      </c:pt>
                      <c:pt idx="12789">
                        <c:v>4431.5</c:v>
                      </c:pt>
                      <c:pt idx="12790">
                        <c:v>4434.8999999999996</c:v>
                      </c:pt>
                      <c:pt idx="12791">
                        <c:v>4427.3</c:v>
                      </c:pt>
                      <c:pt idx="12792">
                        <c:v>4429.5</c:v>
                      </c:pt>
                      <c:pt idx="12793">
                        <c:v>4426.5</c:v>
                      </c:pt>
                      <c:pt idx="12794">
                        <c:v>4421</c:v>
                      </c:pt>
                      <c:pt idx="12795">
                        <c:v>4419.3</c:v>
                      </c:pt>
                      <c:pt idx="12796">
                        <c:v>4423.5</c:v>
                      </c:pt>
                      <c:pt idx="12797">
                        <c:v>4423.2</c:v>
                      </c:pt>
                      <c:pt idx="12798">
                        <c:v>4419.7</c:v>
                      </c:pt>
                      <c:pt idx="12799">
                        <c:v>4424.2</c:v>
                      </c:pt>
                      <c:pt idx="12800">
                        <c:v>4429</c:v>
                      </c:pt>
                      <c:pt idx="12801">
                        <c:v>4428.5</c:v>
                      </c:pt>
                      <c:pt idx="12802">
                        <c:v>4422.8</c:v>
                      </c:pt>
                      <c:pt idx="12803">
                        <c:v>4431.6000000000004</c:v>
                      </c:pt>
                      <c:pt idx="12804">
                        <c:v>4423.3</c:v>
                      </c:pt>
                      <c:pt idx="12805">
                        <c:v>4426.1000000000004</c:v>
                      </c:pt>
                      <c:pt idx="12806">
                        <c:v>4422.1000000000004</c:v>
                      </c:pt>
                      <c:pt idx="12807">
                        <c:v>4417.6000000000004</c:v>
                      </c:pt>
                      <c:pt idx="12808">
                        <c:v>4424.7</c:v>
                      </c:pt>
                      <c:pt idx="12809">
                        <c:v>4436</c:v>
                      </c:pt>
                      <c:pt idx="12810">
                        <c:v>4438.6000000000004</c:v>
                      </c:pt>
                      <c:pt idx="12811">
                        <c:v>4436</c:v>
                      </c:pt>
                      <c:pt idx="12812">
                        <c:v>4430.1000000000004</c:v>
                      </c:pt>
                      <c:pt idx="12813">
                        <c:v>4431.1000000000004</c:v>
                      </c:pt>
                      <c:pt idx="12814">
                        <c:v>4442.8</c:v>
                      </c:pt>
                      <c:pt idx="12815">
                        <c:v>4429.6000000000004</c:v>
                      </c:pt>
                      <c:pt idx="12816">
                        <c:v>4429.7</c:v>
                      </c:pt>
                      <c:pt idx="12817">
                        <c:v>4444.8999999999996</c:v>
                      </c:pt>
                      <c:pt idx="12818">
                        <c:v>4437</c:v>
                      </c:pt>
                      <c:pt idx="12819">
                        <c:v>4435</c:v>
                      </c:pt>
                      <c:pt idx="12820">
                        <c:v>4437.8</c:v>
                      </c:pt>
                      <c:pt idx="12821">
                        <c:v>4434.3999999999996</c:v>
                      </c:pt>
                      <c:pt idx="12822">
                        <c:v>4434.2</c:v>
                      </c:pt>
                      <c:pt idx="12823">
                        <c:v>4430.6000000000004</c:v>
                      </c:pt>
                      <c:pt idx="12824">
                        <c:v>4435.5</c:v>
                      </c:pt>
                      <c:pt idx="12825">
                        <c:v>4438.8</c:v>
                      </c:pt>
                      <c:pt idx="12826">
                        <c:v>4437.5</c:v>
                      </c:pt>
                      <c:pt idx="12827">
                        <c:v>4431.8999999999996</c:v>
                      </c:pt>
                      <c:pt idx="12828">
                        <c:v>4433.7</c:v>
                      </c:pt>
                      <c:pt idx="12829">
                        <c:v>4429.6000000000004</c:v>
                      </c:pt>
                      <c:pt idx="12830">
                        <c:v>4432.8999999999996</c:v>
                      </c:pt>
                      <c:pt idx="12831">
                        <c:v>4434.6000000000004</c:v>
                      </c:pt>
                      <c:pt idx="12832">
                        <c:v>4421.6000000000004</c:v>
                      </c:pt>
                      <c:pt idx="12833">
                        <c:v>4428</c:v>
                      </c:pt>
                      <c:pt idx="12834">
                        <c:v>4416.3</c:v>
                      </c:pt>
                      <c:pt idx="12835">
                        <c:v>4422.6000000000004</c:v>
                      </c:pt>
                      <c:pt idx="12836">
                        <c:v>4421.1000000000004</c:v>
                      </c:pt>
                      <c:pt idx="12837">
                        <c:v>4430.3</c:v>
                      </c:pt>
                      <c:pt idx="12838">
                        <c:v>4429.1000000000004</c:v>
                      </c:pt>
                      <c:pt idx="12839">
                        <c:v>4427.7</c:v>
                      </c:pt>
                      <c:pt idx="12840">
                        <c:v>4431.2</c:v>
                      </c:pt>
                      <c:pt idx="12841">
                        <c:v>4432.3999999999996</c:v>
                      </c:pt>
                      <c:pt idx="12842">
                        <c:v>4429.7</c:v>
                      </c:pt>
                      <c:pt idx="12843">
                        <c:v>4433</c:v>
                      </c:pt>
                      <c:pt idx="12844">
                        <c:v>4431.3999999999996</c:v>
                      </c:pt>
                      <c:pt idx="12845">
                        <c:v>4440.7</c:v>
                      </c:pt>
                      <c:pt idx="12846">
                        <c:v>4426.6000000000004</c:v>
                      </c:pt>
                      <c:pt idx="12847">
                        <c:v>4425.6000000000004</c:v>
                      </c:pt>
                      <c:pt idx="12848">
                        <c:v>4422.8999999999996</c:v>
                      </c:pt>
                      <c:pt idx="12849">
                        <c:v>4419.8</c:v>
                      </c:pt>
                      <c:pt idx="12850">
                        <c:v>4431.5</c:v>
                      </c:pt>
                      <c:pt idx="12851">
                        <c:v>4428.3</c:v>
                      </c:pt>
                      <c:pt idx="12852">
                        <c:v>4436.1000000000004</c:v>
                      </c:pt>
                      <c:pt idx="12853">
                        <c:v>4433.3</c:v>
                      </c:pt>
                      <c:pt idx="12854">
                        <c:v>4435</c:v>
                      </c:pt>
                      <c:pt idx="12855">
                        <c:v>4437.6000000000004</c:v>
                      </c:pt>
                      <c:pt idx="12856">
                        <c:v>4422.8</c:v>
                      </c:pt>
                      <c:pt idx="12857">
                        <c:v>4427.3999999999996</c:v>
                      </c:pt>
                      <c:pt idx="12858">
                        <c:v>4427.2</c:v>
                      </c:pt>
                      <c:pt idx="12859">
                        <c:v>4430.8</c:v>
                      </c:pt>
                      <c:pt idx="12860">
                        <c:v>4429.2</c:v>
                      </c:pt>
                      <c:pt idx="12861">
                        <c:v>4429.8</c:v>
                      </c:pt>
                      <c:pt idx="12862">
                        <c:v>4434.5</c:v>
                      </c:pt>
                      <c:pt idx="12863">
                        <c:v>4429.3999999999996</c:v>
                      </c:pt>
                      <c:pt idx="12864">
                        <c:v>4435.3</c:v>
                      </c:pt>
                      <c:pt idx="12865">
                        <c:v>4440.3</c:v>
                      </c:pt>
                      <c:pt idx="12866">
                        <c:v>4432.8999999999996</c:v>
                      </c:pt>
                      <c:pt idx="12867">
                        <c:v>4429.3999999999996</c:v>
                      </c:pt>
                      <c:pt idx="12868">
                        <c:v>4430.8999999999996</c:v>
                      </c:pt>
                      <c:pt idx="12869">
                        <c:v>4428.8</c:v>
                      </c:pt>
                      <c:pt idx="12870">
                        <c:v>4438.8999999999996</c:v>
                      </c:pt>
                      <c:pt idx="12871">
                        <c:v>4438.8999999999996</c:v>
                      </c:pt>
                      <c:pt idx="12872">
                        <c:v>4425</c:v>
                      </c:pt>
                      <c:pt idx="12873">
                        <c:v>4431.3</c:v>
                      </c:pt>
                      <c:pt idx="12874">
                        <c:v>4427.8999999999996</c:v>
                      </c:pt>
                      <c:pt idx="12875">
                        <c:v>4429.6000000000004</c:v>
                      </c:pt>
                      <c:pt idx="12876">
                        <c:v>4430.5</c:v>
                      </c:pt>
                      <c:pt idx="12877">
                        <c:v>4433</c:v>
                      </c:pt>
                      <c:pt idx="12878">
                        <c:v>4432.3</c:v>
                      </c:pt>
                      <c:pt idx="12879">
                        <c:v>4432.8999999999996</c:v>
                      </c:pt>
                      <c:pt idx="12880">
                        <c:v>4434.8</c:v>
                      </c:pt>
                      <c:pt idx="12881">
                        <c:v>4435.7</c:v>
                      </c:pt>
                      <c:pt idx="12882">
                        <c:v>4434.8</c:v>
                      </c:pt>
                      <c:pt idx="12883">
                        <c:v>4437.2</c:v>
                      </c:pt>
                      <c:pt idx="12884">
                        <c:v>4438.1000000000004</c:v>
                      </c:pt>
                      <c:pt idx="12885">
                        <c:v>4432.8999999999996</c:v>
                      </c:pt>
                      <c:pt idx="12886">
                        <c:v>4437.5</c:v>
                      </c:pt>
                      <c:pt idx="12887">
                        <c:v>4435.8999999999996</c:v>
                      </c:pt>
                      <c:pt idx="12888">
                        <c:v>4431.7</c:v>
                      </c:pt>
                      <c:pt idx="12889">
                        <c:v>4431.6000000000004</c:v>
                      </c:pt>
                      <c:pt idx="12890">
                        <c:v>4438.5</c:v>
                      </c:pt>
                      <c:pt idx="12891">
                        <c:v>4445</c:v>
                      </c:pt>
                      <c:pt idx="12892">
                        <c:v>4437</c:v>
                      </c:pt>
                      <c:pt idx="12893">
                        <c:v>4432</c:v>
                      </c:pt>
                      <c:pt idx="12894">
                        <c:v>4438.7</c:v>
                      </c:pt>
                      <c:pt idx="12895">
                        <c:v>4441.2</c:v>
                      </c:pt>
                      <c:pt idx="12896">
                        <c:v>4442.2</c:v>
                      </c:pt>
                      <c:pt idx="12897">
                        <c:v>4440.6000000000004</c:v>
                      </c:pt>
                      <c:pt idx="12898">
                        <c:v>4438.6000000000004</c:v>
                      </c:pt>
                      <c:pt idx="12899">
                        <c:v>4444.7</c:v>
                      </c:pt>
                      <c:pt idx="12900">
                        <c:v>4445.8999999999996</c:v>
                      </c:pt>
                      <c:pt idx="12901">
                        <c:v>4445.7</c:v>
                      </c:pt>
                      <c:pt idx="12902">
                        <c:v>4443.6000000000004</c:v>
                      </c:pt>
                      <c:pt idx="12903">
                        <c:v>4443.8</c:v>
                      </c:pt>
                      <c:pt idx="12904">
                        <c:v>4446</c:v>
                      </c:pt>
                      <c:pt idx="12905">
                        <c:v>4440.3</c:v>
                      </c:pt>
                      <c:pt idx="12906">
                        <c:v>4437.6000000000004</c:v>
                      </c:pt>
                      <c:pt idx="12907">
                        <c:v>4436.3</c:v>
                      </c:pt>
                      <c:pt idx="12908">
                        <c:v>4429.8999999999996</c:v>
                      </c:pt>
                      <c:pt idx="12909">
                        <c:v>4440.8</c:v>
                      </c:pt>
                      <c:pt idx="12910">
                        <c:v>4447.8</c:v>
                      </c:pt>
                      <c:pt idx="12911">
                        <c:v>4452.6000000000004</c:v>
                      </c:pt>
                      <c:pt idx="12912">
                        <c:v>4451.3</c:v>
                      </c:pt>
                      <c:pt idx="12913">
                        <c:v>4446.2</c:v>
                      </c:pt>
                      <c:pt idx="12914">
                        <c:v>4454.5</c:v>
                      </c:pt>
                      <c:pt idx="12915">
                        <c:v>4447.5</c:v>
                      </c:pt>
                      <c:pt idx="12916">
                        <c:v>4446.2</c:v>
                      </c:pt>
                      <c:pt idx="12917">
                        <c:v>4447.1000000000004</c:v>
                      </c:pt>
                      <c:pt idx="12918">
                        <c:v>4444.8999999999996</c:v>
                      </c:pt>
                      <c:pt idx="12919">
                        <c:v>4442.2</c:v>
                      </c:pt>
                      <c:pt idx="12920">
                        <c:v>4453.3</c:v>
                      </c:pt>
                      <c:pt idx="12921">
                        <c:v>4445.6000000000004</c:v>
                      </c:pt>
                      <c:pt idx="12922">
                        <c:v>4448</c:v>
                      </c:pt>
                      <c:pt idx="12923">
                        <c:v>4446.5</c:v>
                      </c:pt>
                      <c:pt idx="12924">
                        <c:v>4448</c:v>
                      </c:pt>
                      <c:pt idx="12925">
                        <c:v>4439.8999999999996</c:v>
                      </c:pt>
                      <c:pt idx="12926">
                        <c:v>4442.5</c:v>
                      </c:pt>
                      <c:pt idx="12927">
                        <c:v>4445.8999999999996</c:v>
                      </c:pt>
                      <c:pt idx="12928">
                        <c:v>4445.3999999999996</c:v>
                      </c:pt>
                      <c:pt idx="12929">
                        <c:v>4445.2</c:v>
                      </c:pt>
                      <c:pt idx="12930">
                        <c:v>4449</c:v>
                      </c:pt>
                      <c:pt idx="12931">
                        <c:v>4446.3999999999996</c:v>
                      </c:pt>
                      <c:pt idx="12932">
                        <c:v>4445.3</c:v>
                      </c:pt>
                      <c:pt idx="12933">
                        <c:v>4439.2</c:v>
                      </c:pt>
                      <c:pt idx="12934">
                        <c:v>4430.2</c:v>
                      </c:pt>
                      <c:pt idx="12935">
                        <c:v>4431.8</c:v>
                      </c:pt>
                      <c:pt idx="12936">
                        <c:v>4433.8999999999996</c:v>
                      </c:pt>
                      <c:pt idx="12937">
                        <c:v>4438.8</c:v>
                      </c:pt>
                      <c:pt idx="12938">
                        <c:v>4441.8</c:v>
                      </c:pt>
                      <c:pt idx="12939">
                        <c:v>4447.8999999999996</c:v>
                      </c:pt>
                      <c:pt idx="12940">
                        <c:v>4441.8999999999996</c:v>
                      </c:pt>
                      <c:pt idx="12941">
                        <c:v>4455.5</c:v>
                      </c:pt>
                      <c:pt idx="12942">
                        <c:v>4441</c:v>
                      </c:pt>
                      <c:pt idx="12943">
                        <c:v>4440.8</c:v>
                      </c:pt>
                      <c:pt idx="12944">
                        <c:v>4441.2</c:v>
                      </c:pt>
                      <c:pt idx="12945">
                        <c:v>4439.8</c:v>
                      </c:pt>
                      <c:pt idx="12946">
                        <c:v>4447.5</c:v>
                      </c:pt>
                      <c:pt idx="12947">
                        <c:v>4448.5</c:v>
                      </c:pt>
                      <c:pt idx="12948">
                        <c:v>4438.6000000000004</c:v>
                      </c:pt>
                      <c:pt idx="12949">
                        <c:v>4443.3</c:v>
                      </c:pt>
                      <c:pt idx="12950">
                        <c:v>4438.8999999999996</c:v>
                      </c:pt>
                      <c:pt idx="12951">
                        <c:v>4442</c:v>
                      </c:pt>
                      <c:pt idx="12952">
                        <c:v>4438.8999999999996</c:v>
                      </c:pt>
                      <c:pt idx="12953">
                        <c:v>4448.3999999999996</c:v>
                      </c:pt>
                      <c:pt idx="12954">
                        <c:v>4440.6000000000004</c:v>
                      </c:pt>
                      <c:pt idx="12955">
                        <c:v>4432.6000000000004</c:v>
                      </c:pt>
                      <c:pt idx="12956">
                        <c:v>4432.5</c:v>
                      </c:pt>
                      <c:pt idx="12957">
                        <c:v>4441</c:v>
                      </c:pt>
                      <c:pt idx="12958">
                        <c:v>4436.6000000000004</c:v>
                      </c:pt>
                      <c:pt idx="12959">
                        <c:v>4429.3</c:v>
                      </c:pt>
                      <c:pt idx="12960">
                        <c:v>4440.1000000000004</c:v>
                      </c:pt>
                      <c:pt idx="12961">
                        <c:v>4438.3</c:v>
                      </c:pt>
                      <c:pt idx="12962">
                        <c:v>4432.2</c:v>
                      </c:pt>
                      <c:pt idx="12963">
                        <c:v>4433.3</c:v>
                      </c:pt>
                      <c:pt idx="12964">
                        <c:v>4432</c:v>
                      </c:pt>
                      <c:pt idx="12965">
                        <c:v>4426.6000000000004</c:v>
                      </c:pt>
                      <c:pt idx="12966">
                        <c:v>4427.8</c:v>
                      </c:pt>
                      <c:pt idx="12967">
                        <c:v>4424.6000000000004</c:v>
                      </c:pt>
                      <c:pt idx="12968">
                        <c:v>4428.2</c:v>
                      </c:pt>
                      <c:pt idx="12969">
                        <c:v>4426</c:v>
                      </c:pt>
                      <c:pt idx="12970">
                        <c:v>4428</c:v>
                      </c:pt>
                      <c:pt idx="12971">
                        <c:v>4434.8</c:v>
                      </c:pt>
                      <c:pt idx="12972">
                        <c:v>4429</c:v>
                      </c:pt>
                      <c:pt idx="12973">
                        <c:v>4436.8999999999996</c:v>
                      </c:pt>
                      <c:pt idx="12974">
                        <c:v>4436.1000000000004</c:v>
                      </c:pt>
                      <c:pt idx="12975">
                        <c:v>4430.7</c:v>
                      </c:pt>
                      <c:pt idx="12976">
                        <c:v>4430.6000000000004</c:v>
                      </c:pt>
                      <c:pt idx="12977">
                        <c:v>4427.8999999999996</c:v>
                      </c:pt>
                      <c:pt idx="12978">
                        <c:v>4435.3</c:v>
                      </c:pt>
                      <c:pt idx="12979">
                        <c:v>4432.7</c:v>
                      </c:pt>
                      <c:pt idx="12980">
                        <c:v>4448.2</c:v>
                      </c:pt>
                      <c:pt idx="12981">
                        <c:v>4447.8</c:v>
                      </c:pt>
                      <c:pt idx="12982">
                        <c:v>4441.7</c:v>
                      </c:pt>
                      <c:pt idx="12983">
                        <c:v>4439.2</c:v>
                      </c:pt>
                      <c:pt idx="12984">
                        <c:v>4442</c:v>
                      </c:pt>
                      <c:pt idx="12985">
                        <c:v>4449.3</c:v>
                      </c:pt>
                      <c:pt idx="12986">
                        <c:v>4440.6000000000004</c:v>
                      </c:pt>
                      <c:pt idx="12987">
                        <c:v>4427.1000000000004</c:v>
                      </c:pt>
                      <c:pt idx="12988">
                        <c:v>4401.8999999999996</c:v>
                      </c:pt>
                      <c:pt idx="12989">
                        <c:v>4408.8</c:v>
                      </c:pt>
                      <c:pt idx="12990">
                        <c:v>4417.5</c:v>
                      </c:pt>
                      <c:pt idx="12991">
                        <c:v>4414.8999999999996</c:v>
                      </c:pt>
                      <c:pt idx="12992">
                        <c:v>4423.1000000000004</c:v>
                      </c:pt>
                      <c:pt idx="12993">
                        <c:v>4423.6000000000004</c:v>
                      </c:pt>
                      <c:pt idx="12994">
                        <c:v>4416.8</c:v>
                      </c:pt>
                      <c:pt idx="12995">
                        <c:v>4415.3999999999996</c:v>
                      </c:pt>
                      <c:pt idx="12996">
                        <c:v>4408.7</c:v>
                      </c:pt>
                      <c:pt idx="12997">
                        <c:v>4413.6000000000004</c:v>
                      </c:pt>
                      <c:pt idx="12998">
                        <c:v>4406.2</c:v>
                      </c:pt>
                      <c:pt idx="12999">
                        <c:v>4398.3999999999996</c:v>
                      </c:pt>
                      <c:pt idx="13000">
                        <c:v>4403.6000000000004</c:v>
                      </c:pt>
                      <c:pt idx="13001">
                        <c:v>4405.7</c:v>
                      </c:pt>
                      <c:pt idx="13002">
                        <c:v>4407</c:v>
                      </c:pt>
                      <c:pt idx="13003">
                        <c:v>4399.3</c:v>
                      </c:pt>
                      <c:pt idx="13004">
                        <c:v>4396.1000000000004</c:v>
                      </c:pt>
                      <c:pt idx="13005">
                        <c:v>4386.2</c:v>
                      </c:pt>
                      <c:pt idx="13006">
                        <c:v>4203.8999999999996</c:v>
                      </c:pt>
                      <c:pt idx="13007">
                        <c:v>4375.8</c:v>
                      </c:pt>
                      <c:pt idx="13008">
                        <c:v>4401.8</c:v>
                      </c:pt>
                      <c:pt idx="13009">
                        <c:v>4408.1000000000004</c:v>
                      </c:pt>
                      <c:pt idx="13010">
                        <c:v>4407.8</c:v>
                      </c:pt>
                      <c:pt idx="13011">
                        <c:v>4430.8999999999996</c:v>
                      </c:pt>
                      <c:pt idx="13012">
                        <c:v>4416.7</c:v>
                      </c:pt>
                      <c:pt idx="13013">
                        <c:v>4413.8</c:v>
                      </c:pt>
                      <c:pt idx="13014">
                        <c:v>4410.3</c:v>
                      </c:pt>
                      <c:pt idx="13015">
                        <c:v>4409.8999999999996</c:v>
                      </c:pt>
                      <c:pt idx="13016">
                        <c:v>4416.5</c:v>
                      </c:pt>
                      <c:pt idx="13017">
                        <c:v>4417</c:v>
                      </c:pt>
                      <c:pt idx="13018">
                        <c:v>4411.7</c:v>
                      </c:pt>
                      <c:pt idx="13019">
                        <c:v>4407.5</c:v>
                      </c:pt>
                      <c:pt idx="13020">
                        <c:v>4421.5</c:v>
                      </c:pt>
                      <c:pt idx="13021">
                        <c:v>4414.2</c:v>
                      </c:pt>
                      <c:pt idx="13022">
                        <c:v>4452.8</c:v>
                      </c:pt>
                      <c:pt idx="13023">
                        <c:v>4441.1000000000004</c:v>
                      </c:pt>
                      <c:pt idx="13024">
                        <c:v>4465.2</c:v>
                      </c:pt>
                      <c:pt idx="13025">
                        <c:v>4484.3999999999996</c:v>
                      </c:pt>
                      <c:pt idx="13026">
                        <c:v>4492.1000000000004</c:v>
                      </c:pt>
                      <c:pt idx="13027">
                        <c:v>4488.8</c:v>
                      </c:pt>
                      <c:pt idx="13028">
                        <c:v>4496.7</c:v>
                      </c:pt>
                      <c:pt idx="13029">
                        <c:v>4494.3</c:v>
                      </c:pt>
                      <c:pt idx="13030">
                        <c:v>4498.3</c:v>
                      </c:pt>
                      <c:pt idx="13031">
                        <c:v>4497.8</c:v>
                      </c:pt>
                      <c:pt idx="13032">
                        <c:v>4493.8999999999996</c:v>
                      </c:pt>
                      <c:pt idx="13033">
                        <c:v>4499.5</c:v>
                      </c:pt>
                      <c:pt idx="13034">
                        <c:v>4499.8</c:v>
                      </c:pt>
                      <c:pt idx="13035">
                        <c:v>4498.6000000000004</c:v>
                      </c:pt>
                      <c:pt idx="13036">
                        <c:v>4498.6000000000004</c:v>
                      </c:pt>
                      <c:pt idx="13037">
                        <c:v>4504.8</c:v>
                      </c:pt>
                      <c:pt idx="13038">
                        <c:v>4502.2</c:v>
                      </c:pt>
                      <c:pt idx="13039">
                        <c:v>4501.3</c:v>
                      </c:pt>
                      <c:pt idx="13040">
                        <c:v>4506.3</c:v>
                      </c:pt>
                      <c:pt idx="13041">
                        <c:v>4505.1000000000004</c:v>
                      </c:pt>
                      <c:pt idx="13042">
                        <c:v>4508.1000000000004</c:v>
                      </c:pt>
                      <c:pt idx="13043">
                        <c:v>4508.5</c:v>
                      </c:pt>
                      <c:pt idx="13044">
                        <c:v>4495.8</c:v>
                      </c:pt>
                      <c:pt idx="13045">
                        <c:v>4499</c:v>
                      </c:pt>
                      <c:pt idx="13046">
                        <c:v>4499.8999999999996</c:v>
                      </c:pt>
                      <c:pt idx="13047">
                        <c:v>4512.2</c:v>
                      </c:pt>
                      <c:pt idx="13048">
                        <c:v>4505.2</c:v>
                      </c:pt>
                      <c:pt idx="13049">
                        <c:v>4505.8999999999996</c:v>
                      </c:pt>
                      <c:pt idx="13050">
                        <c:v>4504.5</c:v>
                      </c:pt>
                      <c:pt idx="13051">
                        <c:v>4497.1000000000004</c:v>
                      </c:pt>
                      <c:pt idx="13052">
                        <c:v>4497.3</c:v>
                      </c:pt>
                      <c:pt idx="13053">
                        <c:v>4505.3999999999996</c:v>
                      </c:pt>
                      <c:pt idx="13054">
                        <c:v>4493.3</c:v>
                      </c:pt>
                      <c:pt idx="13055">
                        <c:v>4498.3999999999996</c:v>
                      </c:pt>
                      <c:pt idx="13056">
                        <c:v>4504.3999999999996</c:v>
                      </c:pt>
                      <c:pt idx="13057">
                        <c:v>4498.1000000000004</c:v>
                      </c:pt>
                      <c:pt idx="13058">
                        <c:v>4492.8999999999996</c:v>
                      </c:pt>
                      <c:pt idx="13059">
                        <c:v>4499</c:v>
                      </c:pt>
                      <c:pt idx="13060">
                        <c:v>4501.8999999999996</c:v>
                      </c:pt>
                      <c:pt idx="13061">
                        <c:v>4499.3999999999996</c:v>
                      </c:pt>
                      <c:pt idx="13062">
                        <c:v>4487.3999999999996</c:v>
                      </c:pt>
                      <c:pt idx="13063">
                        <c:v>4497.3</c:v>
                      </c:pt>
                      <c:pt idx="13064">
                        <c:v>4494.1000000000004</c:v>
                      </c:pt>
                      <c:pt idx="13065">
                        <c:v>4494.8999999999996</c:v>
                      </c:pt>
                      <c:pt idx="13066">
                        <c:v>4488.8</c:v>
                      </c:pt>
                      <c:pt idx="13067">
                        <c:v>4483.8999999999996</c:v>
                      </c:pt>
                      <c:pt idx="13068">
                        <c:v>4486.1000000000004</c:v>
                      </c:pt>
                      <c:pt idx="13069">
                        <c:v>4485</c:v>
                      </c:pt>
                      <c:pt idx="13070">
                        <c:v>4484.3</c:v>
                      </c:pt>
                      <c:pt idx="13071">
                        <c:v>4487.1000000000004</c:v>
                      </c:pt>
                      <c:pt idx="13072">
                        <c:v>4483.7</c:v>
                      </c:pt>
                      <c:pt idx="13073">
                        <c:v>4483.1000000000004</c:v>
                      </c:pt>
                      <c:pt idx="13074">
                        <c:v>4477.6000000000004</c:v>
                      </c:pt>
                      <c:pt idx="13075">
                        <c:v>4489.3999999999996</c:v>
                      </c:pt>
                      <c:pt idx="13076">
                        <c:v>4491.3999999999996</c:v>
                      </c:pt>
                      <c:pt idx="13077">
                        <c:v>4484.3999999999996</c:v>
                      </c:pt>
                      <c:pt idx="13078">
                        <c:v>4476.8999999999996</c:v>
                      </c:pt>
                      <c:pt idx="13079">
                        <c:v>4480</c:v>
                      </c:pt>
                      <c:pt idx="13080">
                        <c:v>4486</c:v>
                      </c:pt>
                      <c:pt idx="13081">
                        <c:v>4484.7</c:v>
                      </c:pt>
                      <c:pt idx="13082">
                        <c:v>4480.1000000000004</c:v>
                      </c:pt>
                      <c:pt idx="13083">
                        <c:v>4478.1000000000004</c:v>
                      </c:pt>
                      <c:pt idx="13084">
                        <c:v>4480.7</c:v>
                      </c:pt>
                      <c:pt idx="13085">
                        <c:v>4485.8999999999996</c:v>
                      </c:pt>
                      <c:pt idx="13086">
                        <c:v>4476.5</c:v>
                      </c:pt>
                      <c:pt idx="13087">
                        <c:v>4481.6000000000004</c:v>
                      </c:pt>
                      <c:pt idx="13088">
                        <c:v>4474.3999999999996</c:v>
                      </c:pt>
                      <c:pt idx="13089">
                        <c:v>4474.8</c:v>
                      </c:pt>
                      <c:pt idx="13090">
                        <c:v>4484.6000000000004</c:v>
                      </c:pt>
                      <c:pt idx="13091">
                        <c:v>4488.3999999999996</c:v>
                      </c:pt>
                      <c:pt idx="13092">
                        <c:v>4479.8999999999996</c:v>
                      </c:pt>
                      <c:pt idx="13093">
                        <c:v>4482.7</c:v>
                      </c:pt>
                      <c:pt idx="13094">
                        <c:v>4481.8999999999996</c:v>
                      </c:pt>
                      <c:pt idx="13095">
                        <c:v>4483</c:v>
                      </c:pt>
                      <c:pt idx="13096">
                        <c:v>4475.5</c:v>
                      </c:pt>
                      <c:pt idx="13097">
                        <c:v>4481.3999999999996</c:v>
                      </c:pt>
                      <c:pt idx="13098">
                        <c:v>4478.2</c:v>
                      </c:pt>
                      <c:pt idx="13099">
                        <c:v>4477.1000000000004</c:v>
                      </c:pt>
                      <c:pt idx="13100">
                        <c:v>4480.7</c:v>
                      </c:pt>
                      <c:pt idx="13101">
                        <c:v>4480</c:v>
                      </c:pt>
                      <c:pt idx="13102">
                        <c:v>4482.7</c:v>
                      </c:pt>
                      <c:pt idx="13103">
                        <c:v>4483.8999999999996</c:v>
                      </c:pt>
                      <c:pt idx="13104">
                        <c:v>4478.7</c:v>
                      </c:pt>
                      <c:pt idx="13105">
                        <c:v>4486</c:v>
                      </c:pt>
                      <c:pt idx="13106">
                        <c:v>4477.1000000000004</c:v>
                      </c:pt>
                      <c:pt idx="13107">
                        <c:v>4472.3999999999996</c:v>
                      </c:pt>
                      <c:pt idx="13108">
                        <c:v>4471.8999999999996</c:v>
                      </c:pt>
                      <c:pt idx="13109">
                        <c:v>4467.3999999999996</c:v>
                      </c:pt>
                      <c:pt idx="13110">
                        <c:v>4476.1000000000004</c:v>
                      </c:pt>
                      <c:pt idx="13111">
                        <c:v>4478.7</c:v>
                      </c:pt>
                      <c:pt idx="13112">
                        <c:v>4469.5</c:v>
                      </c:pt>
                      <c:pt idx="13113">
                        <c:v>4479.1000000000004</c:v>
                      </c:pt>
                      <c:pt idx="13114">
                        <c:v>4475.3</c:v>
                      </c:pt>
                      <c:pt idx="13115">
                        <c:v>4480.3</c:v>
                      </c:pt>
                      <c:pt idx="13116">
                        <c:v>4479.7</c:v>
                      </c:pt>
                      <c:pt idx="13117">
                        <c:v>4484.2</c:v>
                      </c:pt>
                      <c:pt idx="13118">
                        <c:v>4475.1000000000004</c:v>
                      </c:pt>
                      <c:pt idx="13119">
                        <c:v>4479.5</c:v>
                      </c:pt>
                      <c:pt idx="13120">
                        <c:v>4477.3</c:v>
                      </c:pt>
                      <c:pt idx="13121">
                        <c:v>4468.8999999999996</c:v>
                      </c:pt>
                      <c:pt idx="13122">
                        <c:v>4463.7</c:v>
                      </c:pt>
                      <c:pt idx="13123">
                        <c:v>4461.8</c:v>
                      </c:pt>
                      <c:pt idx="13124">
                        <c:v>4464.1000000000004</c:v>
                      </c:pt>
                      <c:pt idx="13125">
                        <c:v>4460.7</c:v>
                      </c:pt>
                      <c:pt idx="13126">
                        <c:v>4464</c:v>
                      </c:pt>
                      <c:pt idx="13127">
                        <c:v>4459.2</c:v>
                      </c:pt>
                      <c:pt idx="13128">
                        <c:v>4459.2</c:v>
                      </c:pt>
                      <c:pt idx="13129">
                        <c:v>4451</c:v>
                      </c:pt>
                      <c:pt idx="13130">
                        <c:v>4456.3</c:v>
                      </c:pt>
                      <c:pt idx="13131">
                        <c:v>4451.3999999999996</c:v>
                      </c:pt>
                      <c:pt idx="13132">
                        <c:v>4456.1000000000004</c:v>
                      </c:pt>
                      <c:pt idx="13133">
                        <c:v>4451</c:v>
                      </c:pt>
                      <c:pt idx="13134">
                        <c:v>4450.3</c:v>
                      </c:pt>
                      <c:pt idx="13135">
                        <c:v>4450.8</c:v>
                      </c:pt>
                      <c:pt idx="13136">
                        <c:v>4448.3</c:v>
                      </c:pt>
                      <c:pt idx="13137">
                        <c:v>4435.7</c:v>
                      </c:pt>
                      <c:pt idx="13138">
                        <c:v>4435.7</c:v>
                      </c:pt>
                      <c:pt idx="13139">
                        <c:v>4431.3999999999996</c:v>
                      </c:pt>
                      <c:pt idx="13140">
                        <c:v>4442.8999999999996</c:v>
                      </c:pt>
                      <c:pt idx="13141">
                        <c:v>4432.6000000000004</c:v>
                      </c:pt>
                      <c:pt idx="13142">
                        <c:v>4432.1000000000004</c:v>
                      </c:pt>
                      <c:pt idx="13143">
                        <c:v>4430.5</c:v>
                      </c:pt>
                      <c:pt idx="13144">
                        <c:v>4426</c:v>
                      </c:pt>
                      <c:pt idx="13145">
                        <c:v>4425.3</c:v>
                      </c:pt>
                      <c:pt idx="13146">
                        <c:v>4421.8999999999996</c:v>
                      </c:pt>
                      <c:pt idx="13147">
                        <c:v>4424.3</c:v>
                      </c:pt>
                      <c:pt idx="13148">
                        <c:v>4415.5</c:v>
                      </c:pt>
                      <c:pt idx="13149">
                        <c:v>4415.8999999999996</c:v>
                      </c:pt>
                      <c:pt idx="13150">
                        <c:v>4413.3</c:v>
                      </c:pt>
                      <c:pt idx="13151">
                        <c:v>4403.3999999999996</c:v>
                      </c:pt>
                      <c:pt idx="13152">
                        <c:v>4409.6000000000004</c:v>
                      </c:pt>
                      <c:pt idx="13153">
                        <c:v>4404.3</c:v>
                      </c:pt>
                      <c:pt idx="13154">
                        <c:v>4415</c:v>
                      </c:pt>
                      <c:pt idx="13155">
                        <c:v>4412.3</c:v>
                      </c:pt>
                      <c:pt idx="13156">
                        <c:v>4410.1000000000004</c:v>
                      </c:pt>
                      <c:pt idx="13157">
                        <c:v>4412.2</c:v>
                      </c:pt>
                      <c:pt idx="13158">
                        <c:v>4400.8</c:v>
                      </c:pt>
                      <c:pt idx="13159">
                        <c:v>4406.7</c:v>
                      </c:pt>
                      <c:pt idx="13160">
                        <c:v>4408.3</c:v>
                      </c:pt>
                      <c:pt idx="13161">
                        <c:v>4423.2</c:v>
                      </c:pt>
                      <c:pt idx="13162">
                        <c:v>4402.8</c:v>
                      </c:pt>
                      <c:pt idx="13163">
                        <c:v>4416.1000000000004</c:v>
                      </c:pt>
                      <c:pt idx="13164">
                        <c:v>4414.3999999999996</c:v>
                      </c:pt>
                      <c:pt idx="13165">
                        <c:v>4406.3999999999996</c:v>
                      </c:pt>
                      <c:pt idx="13166">
                        <c:v>4414</c:v>
                      </c:pt>
                      <c:pt idx="13167">
                        <c:v>4405.3</c:v>
                      </c:pt>
                      <c:pt idx="13168">
                        <c:v>4415</c:v>
                      </c:pt>
                      <c:pt idx="13169">
                        <c:v>4407.8999999999996</c:v>
                      </c:pt>
                      <c:pt idx="13170">
                        <c:v>4408.8999999999996</c:v>
                      </c:pt>
                      <c:pt idx="13171">
                        <c:v>4421.2</c:v>
                      </c:pt>
                      <c:pt idx="13172">
                        <c:v>4419.8</c:v>
                      </c:pt>
                      <c:pt idx="13173">
                        <c:v>4413.2</c:v>
                      </c:pt>
                      <c:pt idx="13174">
                        <c:v>4424.3</c:v>
                      </c:pt>
                      <c:pt idx="13175">
                        <c:v>4422.1000000000004</c:v>
                      </c:pt>
                      <c:pt idx="13176">
                        <c:v>4422.7</c:v>
                      </c:pt>
                      <c:pt idx="13177">
                        <c:v>4418</c:v>
                      </c:pt>
                      <c:pt idx="13178">
                        <c:v>4414.3999999999996</c:v>
                      </c:pt>
                      <c:pt idx="13179">
                        <c:v>4419.3</c:v>
                      </c:pt>
                      <c:pt idx="13180">
                        <c:v>4414.3999999999996</c:v>
                      </c:pt>
                      <c:pt idx="13181">
                        <c:v>4420.8999999999996</c:v>
                      </c:pt>
                      <c:pt idx="13182">
                        <c:v>4427.3999999999996</c:v>
                      </c:pt>
                      <c:pt idx="13183">
                        <c:v>4421.6000000000004</c:v>
                      </c:pt>
                      <c:pt idx="13184">
                        <c:v>4424.6000000000004</c:v>
                      </c:pt>
                      <c:pt idx="13185">
                        <c:v>4422.6000000000004</c:v>
                      </c:pt>
                      <c:pt idx="13186">
                        <c:v>4415.2</c:v>
                      </c:pt>
                      <c:pt idx="13187">
                        <c:v>4426.7</c:v>
                      </c:pt>
                      <c:pt idx="13188">
                        <c:v>4428.5</c:v>
                      </c:pt>
                      <c:pt idx="13189">
                        <c:v>4429.2</c:v>
                      </c:pt>
                      <c:pt idx="13190">
                        <c:v>4424.8</c:v>
                      </c:pt>
                      <c:pt idx="13191">
                        <c:v>4423.8999999999996</c:v>
                      </c:pt>
                      <c:pt idx="13192">
                        <c:v>4430.3999999999996</c:v>
                      </c:pt>
                      <c:pt idx="13193">
                        <c:v>4431.8999999999996</c:v>
                      </c:pt>
                      <c:pt idx="13194">
                        <c:v>4424</c:v>
                      </c:pt>
                      <c:pt idx="13195">
                        <c:v>4427</c:v>
                      </c:pt>
                      <c:pt idx="13196">
                        <c:v>4429.8999999999996</c:v>
                      </c:pt>
                      <c:pt idx="13197">
                        <c:v>4430.8999999999996</c:v>
                      </c:pt>
                      <c:pt idx="13198">
                        <c:v>4425.5</c:v>
                      </c:pt>
                      <c:pt idx="13199">
                        <c:v>4434.2</c:v>
                      </c:pt>
                      <c:pt idx="13200">
                        <c:v>4436.2</c:v>
                      </c:pt>
                      <c:pt idx="13201">
                        <c:v>4434.7</c:v>
                      </c:pt>
                      <c:pt idx="13202">
                        <c:v>4431</c:v>
                      </c:pt>
                      <c:pt idx="13203">
                        <c:v>4432.8999999999996</c:v>
                      </c:pt>
                      <c:pt idx="13204">
                        <c:v>4426.3999999999996</c:v>
                      </c:pt>
                      <c:pt idx="13205">
                        <c:v>4429.5</c:v>
                      </c:pt>
                      <c:pt idx="13206">
                        <c:v>4422.7</c:v>
                      </c:pt>
                      <c:pt idx="13207">
                        <c:v>4428.3</c:v>
                      </c:pt>
                      <c:pt idx="13208">
                        <c:v>4428.3</c:v>
                      </c:pt>
                      <c:pt idx="13209">
                        <c:v>4428.8999999999996</c:v>
                      </c:pt>
                      <c:pt idx="13210">
                        <c:v>4433.7</c:v>
                      </c:pt>
                      <c:pt idx="13211">
                        <c:v>4433.1000000000004</c:v>
                      </c:pt>
                      <c:pt idx="13212">
                        <c:v>4423.3999999999996</c:v>
                      </c:pt>
                      <c:pt idx="13213">
                        <c:v>4427.5</c:v>
                      </c:pt>
                      <c:pt idx="13214">
                        <c:v>4423.5</c:v>
                      </c:pt>
                      <c:pt idx="13215">
                        <c:v>4424.7</c:v>
                      </c:pt>
                      <c:pt idx="13216">
                        <c:v>4422.8</c:v>
                      </c:pt>
                      <c:pt idx="13217">
                        <c:v>4419.7</c:v>
                      </c:pt>
                      <c:pt idx="13218">
                        <c:v>4415.2</c:v>
                      </c:pt>
                      <c:pt idx="13219">
                        <c:v>4418.6000000000004</c:v>
                      </c:pt>
                      <c:pt idx="13220">
                        <c:v>4419.2</c:v>
                      </c:pt>
                      <c:pt idx="13221">
                        <c:v>4427.7</c:v>
                      </c:pt>
                      <c:pt idx="13222">
                        <c:v>4421.3999999999996</c:v>
                      </c:pt>
                      <c:pt idx="13223">
                        <c:v>4425</c:v>
                      </c:pt>
                      <c:pt idx="13224">
                        <c:v>4418.8999999999996</c:v>
                      </c:pt>
                      <c:pt idx="13225">
                        <c:v>4418.8</c:v>
                      </c:pt>
                      <c:pt idx="13226">
                        <c:v>4414.6000000000004</c:v>
                      </c:pt>
                      <c:pt idx="13227">
                        <c:v>4422</c:v>
                      </c:pt>
                      <c:pt idx="13228">
                        <c:v>4426</c:v>
                      </c:pt>
                      <c:pt idx="13229">
                        <c:v>4416.1000000000004</c:v>
                      </c:pt>
                      <c:pt idx="13230">
                        <c:v>4422.5</c:v>
                      </c:pt>
                      <c:pt idx="13231">
                        <c:v>4429.1000000000004</c:v>
                      </c:pt>
                      <c:pt idx="13232">
                        <c:v>4412.8999999999996</c:v>
                      </c:pt>
                      <c:pt idx="13233">
                        <c:v>4406</c:v>
                      </c:pt>
                      <c:pt idx="13234">
                        <c:v>4411</c:v>
                      </c:pt>
                      <c:pt idx="13235">
                        <c:v>4421.6000000000004</c:v>
                      </c:pt>
                      <c:pt idx="13236">
                        <c:v>4416</c:v>
                      </c:pt>
                      <c:pt idx="13237">
                        <c:v>4408.3</c:v>
                      </c:pt>
                      <c:pt idx="13238">
                        <c:v>4417.3</c:v>
                      </c:pt>
                      <c:pt idx="13239">
                        <c:v>4415.1000000000004</c:v>
                      </c:pt>
                      <c:pt idx="13240">
                        <c:v>4417.6000000000004</c:v>
                      </c:pt>
                      <c:pt idx="13241">
                        <c:v>4412.5</c:v>
                      </c:pt>
                      <c:pt idx="13242">
                        <c:v>4410.5</c:v>
                      </c:pt>
                      <c:pt idx="13243">
                        <c:v>4412.1000000000004</c:v>
                      </c:pt>
                      <c:pt idx="13244">
                        <c:v>4413.8</c:v>
                      </c:pt>
                      <c:pt idx="13245">
                        <c:v>4414.1000000000004</c:v>
                      </c:pt>
                      <c:pt idx="13246">
                        <c:v>4414.8999999999996</c:v>
                      </c:pt>
                      <c:pt idx="13247">
                        <c:v>4417.7</c:v>
                      </c:pt>
                      <c:pt idx="13248">
                        <c:v>4419.8999999999996</c:v>
                      </c:pt>
                      <c:pt idx="13249">
                        <c:v>4411.2</c:v>
                      </c:pt>
                      <c:pt idx="13250">
                        <c:v>4414.1000000000004</c:v>
                      </c:pt>
                      <c:pt idx="13251">
                        <c:v>4417.8</c:v>
                      </c:pt>
                      <c:pt idx="13252">
                        <c:v>4418.8999999999996</c:v>
                      </c:pt>
                      <c:pt idx="13253">
                        <c:v>4423.8999999999996</c:v>
                      </c:pt>
                      <c:pt idx="13254">
                        <c:v>4409.3</c:v>
                      </c:pt>
                      <c:pt idx="13255">
                        <c:v>4411</c:v>
                      </c:pt>
                      <c:pt idx="13256">
                        <c:v>4408.8999999999996</c:v>
                      </c:pt>
                      <c:pt idx="13257">
                        <c:v>4413.1000000000004</c:v>
                      </c:pt>
                      <c:pt idx="13258">
                        <c:v>4408.2</c:v>
                      </c:pt>
                      <c:pt idx="13259">
                        <c:v>4416</c:v>
                      </c:pt>
                      <c:pt idx="13260">
                        <c:v>4409.2</c:v>
                      </c:pt>
                      <c:pt idx="13261">
                        <c:v>4417.2</c:v>
                      </c:pt>
                      <c:pt idx="13262">
                        <c:v>4406.8999999999996</c:v>
                      </c:pt>
                      <c:pt idx="13263">
                        <c:v>4417.2</c:v>
                      </c:pt>
                      <c:pt idx="13264">
                        <c:v>4411</c:v>
                      </c:pt>
                      <c:pt idx="13265">
                        <c:v>4403.2</c:v>
                      </c:pt>
                      <c:pt idx="13266">
                        <c:v>4408.1000000000004</c:v>
                      </c:pt>
                      <c:pt idx="13267">
                        <c:v>4412.8</c:v>
                      </c:pt>
                      <c:pt idx="13268">
                        <c:v>4418.1000000000004</c:v>
                      </c:pt>
                      <c:pt idx="13269">
                        <c:v>4410.7</c:v>
                      </c:pt>
                      <c:pt idx="13270">
                        <c:v>4404.3</c:v>
                      </c:pt>
                      <c:pt idx="13271">
                        <c:v>4409.8</c:v>
                      </c:pt>
                      <c:pt idx="13272">
                        <c:v>4407.3999999999996</c:v>
                      </c:pt>
                      <c:pt idx="13273">
                        <c:v>4404.2</c:v>
                      </c:pt>
                      <c:pt idx="13274">
                        <c:v>4409</c:v>
                      </c:pt>
                      <c:pt idx="13275">
                        <c:v>4406.8</c:v>
                      </c:pt>
                      <c:pt idx="13276">
                        <c:v>4411</c:v>
                      </c:pt>
                      <c:pt idx="13277">
                        <c:v>4409.3</c:v>
                      </c:pt>
                      <c:pt idx="13278">
                        <c:v>4410.5</c:v>
                      </c:pt>
                      <c:pt idx="13279">
                        <c:v>4404.3999999999996</c:v>
                      </c:pt>
                      <c:pt idx="13280">
                        <c:v>4406.2</c:v>
                      </c:pt>
                      <c:pt idx="13281">
                        <c:v>4415.5</c:v>
                      </c:pt>
                      <c:pt idx="13282">
                        <c:v>4411.8999999999996</c:v>
                      </c:pt>
                      <c:pt idx="13283">
                        <c:v>4410.3</c:v>
                      </c:pt>
                      <c:pt idx="13284">
                        <c:v>4410</c:v>
                      </c:pt>
                      <c:pt idx="13285">
                        <c:v>4416.1000000000004</c:v>
                      </c:pt>
                      <c:pt idx="13286">
                        <c:v>4408.8999999999996</c:v>
                      </c:pt>
                      <c:pt idx="13287">
                        <c:v>4414.1000000000004</c:v>
                      </c:pt>
                      <c:pt idx="13288">
                        <c:v>4414.2</c:v>
                      </c:pt>
                      <c:pt idx="13289">
                        <c:v>4401.2</c:v>
                      </c:pt>
                      <c:pt idx="13290">
                        <c:v>4408</c:v>
                      </c:pt>
                      <c:pt idx="13291">
                        <c:v>4416.5</c:v>
                      </c:pt>
                      <c:pt idx="13292">
                        <c:v>4406.3999999999996</c:v>
                      </c:pt>
                      <c:pt idx="13293">
                        <c:v>4410.6000000000004</c:v>
                      </c:pt>
                      <c:pt idx="13294">
                        <c:v>4407.7</c:v>
                      </c:pt>
                      <c:pt idx="13295">
                        <c:v>4409.3</c:v>
                      </c:pt>
                      <c:pt idx="13296">
                        <c:v>4407.1000000000004</c:v>
                      </c:pt>
                      <c:pt idx="13297">
                        <c:v>4407.1000000000004</c:v>
                      </c:pt>
                      <c:pt idx="13298">
                        <c:v>4403.5</c:v>
                      </c:pt>
                      <c:pt idx="13299">
                        <c:v>4403.8</c:v>
                      </c:pt>
                      <c:pt idx="13300">
                        <c:v>4406.1000000000004</c:v>
                      </c:pt>
                      <c:pt idx="13301">
                        <c:v>4411.3999999999996</c:v>
                      </c:pt>
                      <c:pt idx="13302">
                        <c:v>4410.3</c:v>
                      </c:pt>
                      <c:pt idx="13303">
                        <c:v>4408.8</c:v>
                      </c:pt>
                      <c:pt idx="13304">
                        <c:v>4416.5</c:v>
                      </c:pt>
                      <c:pt idx="13305">
                        <c:v>4413.2</c:v>
                      </c:pt>
                      <c:pt idx="13306">
                        <c:v>4408.2</c:v>
                      </c:pt>
                      <c:pt idx="13307">
                        <c:v>4413.8999999999996</c:v>
                      </c:pt>
                      <c:pt idx="13308">
                        <c:v>4404</c:v>
                      </c:pt>
                      <c:pt idx="13309">
                        <c:v>4413.2</c:v>
                      </c:pt>
                      <c:pt idx="13310">
                        <c:v>4410.8999999999996</c:v>
                      </c:pt>
                      <c:pt idx="13311">
                        <c:v>4418.3</c:v>
                      </c:pt>
                      <c:pt idx="13312">
                        <c:v>4407.1000000000004</c:v>
                      </c:pt>
                      <c:pt idx="13313">
                        <c:v>4408.7</c:v>
                      </c:pt>
                      <c:pt idx="13314">
                        <c:v>4412.6000000000004</c:v>
                      </c:pt>
                      <c:pt idx="13315">
                        <c:v>4412.3999999999996</c:v>
                      </c:pt>
                      <c:pt idx="13316">
                        <c:v>4407.3</c:v>
                      </c:pt>
                      <c:pt idx="13317">
                        <c:v>4413</c:v>
                      </c:pt>
                      <c:pt idx="13318">
                        <c:v>4407.1000000000004</c:v>
                      </c:pt>
                      <c:pt idx="13319">
                        <c:v>4412.3</c:v>
                      </c:pt>
                      <c:pt idx="13320">
                        <c:v>4411.8999999999996</c:v>
                      </c:pt>
                      <c:pt idx="13321">
                        <c:v>4410.8999999999996</c:v>
                      </c:pt>
                      <c:pt idx="13322">
                        <c:v>4410.3</c:v>
                      </c:pt>
                      <c:pt idx="13323">
                        <c:v>4412.6000000000004</c:v>
                      </c:pt>
                      <c:pt idx="13324">
                        <c:v>4409.3999999999996</c:v>
                      </c:pt>
                      <c:pt idx="13325">
                        <c:v>4406.8</c:v>
                      </c:pt>
                      <c:pt idx="13326">
                        <c:v>4408.2</c:v>
                      </c:pt>
                      <c:pt idx="13327">
                        <c:v>4408.6000000000004</c:v>
                      </c:pt>
                      <c:pt idx="13328">
                        <c:v>4403.8999999999996</c:v>
                      </c:pt>
                      <c:pt idx="13329">
                        <c:v>4407.1000000000004</c:v>
                      </c:pt>
                      <c:pt idx="13330">
                        <c:v>4402.7</c:v>
                      </c:pt>
                      <c:pt idx="13331">
                        <c:v>4406.1000000000004</c:v>
                      </c:pt>
                      <c:pt idx="13332">
                        <c:v>4407.8</c:v>
                      </c:pt>
                      <c:pt idx="13333">
                        <c:v>4407.8</c:v>
                      </c:pt>
                      <c:pt idx="13334">
                        <c:v>4413.7</c:v>
                      </c:pt>
                      <c:pt idx="13335">
                        <c:v>4403.1000000000004</c:v>
                      </c:pt>
                      <c:pt idx="13336">
                        <c:v>4408.2</c:v>
                      </c:pt>
                      <c:pt idx="13337">
                        <c:v>4426.5</c:v>
                      </c:pt>
                      <c:pt idx="13338">
                        <c:v>4417.1000000000004</c:v>
                      </c:pt>
                      <c:pt idx="13339">
                        <c:v>4403.8</c:v>
                      </c:pt>
                      <c:pt idx="13340">
                        <c:v>4416.6000000000004</c:v>
                      </c:pt>
                      <c:pt idx="13341">
                        <c:v>4411.2</c:v>
                      </c:pt>
                      <c:pt idx="13342">
                        <c:v>4418.8999999999996</c:v>
                      </c:pt>
                      <c:pt idx="13343">
                        <c:v>4426.6000000000004</c:v>
                      </c:pt>
                      <c:pt idx="13344">
                        <c:v>4415.6000000000004</c:v>
                      </c:pt>
                      <c:pt idx="13345">
                        <c:v>4424.7</c:v>
                      </c:pt>
                      <c:pt idx="13346">
                        <c:v>4415.3999999999996</c:v>
                      </c:pt>
                      <c:pt idx="13347">
                        <c:v>4412.8</c:v>
                      </c:pt>
                      <c:pt idx="13348">
                        <c:v>4395.3999999999996</c:v>
                      </c:pt>
                      <c:pt idx="13349">
                        <c:v>4413.5</c:v>
                      </c:pt>
                      <c:pt idx="13350">
                        <c:v>4401.3999999999996</c:v>
                      </c:pt>
                      <c:pt idx="13351">
                        <c:v>4402.6000000000004</c:v>
                      </c:pt>
                      <c:pt idx="13352">
                        <c:v>4401.5</c:v>
                      </c:pt>
                      <c:pt idx="13353">
                        <c:v>4398.5</c:v>
                      </c:pt>
                      <c:pt idx="13354">
                        <c:v>4398.3999999999996</c:v>
                      </c:pt>
                      <c:pt idx="13355">
                        <c:v>4396.6000000000004</c:v>
                      </c:pt>
                      <c:pt idx="13356">
                        <c:v>4399.1000000000004</c:v>
                      </c:pt>
                      <c:pt idx="13357">
                        <c:v>4397.6000000000004</c:v>
                      </c:pt>
                      <c:pt idx="13358">
                        <c:v>4392.1000000000004</c:v>
                      </c:pt>
                      <c:pt idx="13359">
                        <c:v>4390.7</c:v>
                      </c:pt>
                      <c:pt idx="13360">
                        <c:v>4392</c:v>
                      </c:pt>
                      <c:pt idx="13361">
                        <c:v>4393.3999999999996</c:v>
                      </c:pt>
                      <c:pt idx="13362">
                        <c:v>4392.3</c:v>
                      </c:pt>
                      <c:pt idx="13363">
                        <c:v>4389.3999999999996</c:v>
                      </c:pt>
                      <c:pt idx="13364">
                        <c:v>4384.3999999999996</c:v>
                      </c:pt>
                      <c:pt idx="13365">
                        <c:v>4389.2</c:v>
                      </c:pt>
                      <c:pt idx="13366">
                        <c:v>4376.3999999999996</c:v>
                      </c:pt>
                      <c:pt idx="13367">
                        <c:v>4371.3999999999996</c:v>
                      </c:pt>
                      <c:pt idx="13368">
                        <c:v>4370</c:v>
                      </c:pt>
                      <c:pt idx="13369">
                        <c:v>4368.8</c:v>
                      </c:pt>
                      <c:pt idx="13370">
                        <c:v>4368.5</c:v>
                      </c:pt>
                      <c:pt idx="13371">
                        <c:v>4378.1000000000004</c:v>
                      </c:pt>
                      <c:pt idx="13372">
                        <c:v>4373.8</c:v>
                      </c:pt>
                      <c:pt idx="13373">
                        <c:v>4373</c:v>
                      </c:pt>
                      <c:pt idx="13374">
                        <c:v>4373.8999999999996</c:v>
                      </c:pt>
                      <c:pt idx="13375">
                        <c:v>4376.3999999999996</c:v>
                      </c:pt>
                      <c:pt idx="13376">
                        <c:v>4373.8</c:v>
                      </c:pt>
                      <c:pt idx="13377">
                        <c:v>4368.2</c:v>
                      </c:pt>
                      <c:pt idx="13378">
                        <c:v>4357.1000000000004</c:v>
                      </c:pt>
                      <c:pt idx="13379">
                        <c:v>4350.6000000000004</c:v>
                      </c:pt>
                      <c:pt idx="13380">
                        <c:v>4362.1000000000004</c:v>
                      </c:pt>
                      <c:pt idx="13381">
                        <c:v>4358.7</c:v>
                      </c:pt>
                      <c:pt idx="13382">
                        <c:v>4352.8999999999996</c:v>
                      </c:pt>
                      <c:pt idx="13383">
                        <c:v>4349.8999999999996</c:v>
                      </c:pt>
                      <c:pt idx="13384">
                        <c:v>4352</c:v>
                      </c:pt>
                      <c:pt idx="13385">
                        <c:v>4341.3999999999996</c:v>
                      </c:pt>
                      <c:pt idx="13386">
                        <c:v>4353.6000000000004</c:v>
                      </c:pt>
                      <c:pt idx="13387">
                        <c:v>4342.1000000000004</c:v>
                      </c:pt>
                      <c:pt idx="13388">
                        <c:v>4345</c:v>
                      </c:pt>
                      <c:pt idx="13389">
                        <c:v>4346.3999999999996</c:v>
                      </c:pt>
                      <c:pt idx="13390">
                        <c:v>4342.7</c:v>
                      </c:pt>
                      <c:pt idx="13391">
                        <c:v>4348.3</c:v>
                      </c:pt>
                      <c:pt idx="13392">
                        <c:v>4348</c:v>
                      </c:pt>
                      <c:pt idx="13393">
                        <c:v>4344.3</c:v>
                      </c:pt>
                      <c:pt idx="13394">
                        <c:v>4349.2</c:v>
                      </c:pt>
                      <c:pt idx="13395">
                        <c:v>4345.1000000000004</c:v>
                      </c:pt>
                      <c:pt idx="13396">
                        <c:v>4338.3</c:v>
                      </c:pt>
                      <c:pt idx="13397">
                        <c:v>4331.7</c:v>
                      </c:pt>
                      <c:pt idx="13398">
                        <c:v>4342.1000000000004</c:v>
                      </c:pt>
                      <c:pt idx="13399">
                        <c:v>4333</c:v>
                      </c:pt>
                      <c:pt idx="13400">
                        <c:v>4340</c:v>
                      </c:pt>
                      <c:pt idx="13401">
                        <c:v>4340</c:v>
                      </c:pt>
                      <c:pt idx="13402">
                        <c:v>4338.8999999999996</c:v>
                      </c:pt>
                      <c:pt idx="13403">
                        <c:v>4341</c:v>
                      </c:pt>
                      <c:pt idx="13404">
                        <c:v>4335.8999999999996</c:v>
                      </c:pt>
                      <c:pt idx="13405">
                        <c:v>4334.8999999999996</c:v>
                      </c:pt>
                      <c:pt idx="13406">
                        <c:v>4328.2</c:v>
                      </c:pt>
                      <c:pt idx="13407">
                        <c:v>4327.7</c:v>
                      </c:pt>
                      <c:pt idx="13408">
                        <c:v>4324.6000000000004</c:v>
                      </c:pt>
                      <c:pt idx="13409">
                        <c:v>4327.3999999999996</c:v>
                      </c:pt>
                      <c:pt idx="13410">
                        <c:v>4319.6000000000004</c:v>
                      </c:pt>
                      <c:pt idx="13411">
                        <c:v>4322.7</c:v>
                      </c:pt>
                      <c:pt idx="13412">
                        <c:v>4324.8</c:v>
                      </c:pt>
                      <c:pt idx="13413">
                        <c:v>4324.8999999999996</c:v>
                      </c:pt>
                      <c:pt idx="13414">
                        <c:v>4326.5</c:v>
                      </c:pt>
                      <c:pt idx="13415">
                        <c:v>4328.2</c:v>
                      </c:pt>
                      <c:pt idx="13416">
                        <c:v>4324.3999999999996</c:v>
                      </c:pt>
                      <c:pt idx="13417">
                        <c:v>4325.3</c:v>
                      </c:pt>
                      <c:pt idx="13418">
                        <c:v>4324.7</c:v>
                      </c:pt>
                      <c:pt idx="13419">
                        <c:v>4324.8</c:v>
                      </c:pt>
                      <c:pt idx="13420">
                        <c:v>4332.5</c:v>
                      </c:pt>
                      <c:pt idx="13421">
                        <c:v>4329.1000000000004</c:v>
                      </c:pt>
                      <c:pt idx="13422">
                        <c:v>4323.3999999999996</c:v>
                      </c:pt>
                      <c:pt idx="13423">
                        <c:v>4327.6000000000004</c:v>
                      </c:pt>
                      <c:pt idx="13424">
                        <c:v>4327.6000000000004</c:v>
                      </c:pt>
                      <c:pt idx="13425">
                        <c:v>4321.5</c:v>
                      </c:pt>
                      <c:pt idx="13426">
                        <c:v>4326.6000000000004</c:v>
                      </c:pt>
                      <c:pt idx="13427">
                        <c:v>4323.3999999999996</c:v>
                      </c:pt>
                      <c:pt idx="13428">
                        <c:v>4312.5</c:v>
                      </c:pt>
                      <c:pt idx="13429">
                        <c:v>4313</c:v>
                      </c:pt>
                      <c:pt idx="13430">
                        <c:v>4308.3999999999996</c:v>
                      </c:pt>
                      <c:pt idx="13431">
                        <c:v>4313.6000000000004</c:v>
                      </c:pt>
                      <c:pt idx="13432">
                        <c:v>4319.7</c:v>
                      </c:pt>
                      <c:pt idx="13433">
                        <c:v>4321.3</c:v>
                      </c:pt>
                      <c:pt idx="13434">
                        <c:v>4316.7</c:v>
                      </c:pt>
                      <c:pt idx="13435">
                        <c:v>4315.5</c:v>
                      </c:pt>
                      <c:pt idx="13436">
                        <c:v>4304.7</c:v>
                      </c:pt>
                      <c:pt idx="13437">
                        <c:v>4303.6000000000004</c:v>
                      </c:pt>
                      <c:pt idx="13438">
                        <c:v>4303.7</c:v>
                      </c:pt>
                      <c:pt idx="13439">
                        <c:v>4303.5</c:v>
                      </c:pt>
                      <c:pt idx="13440">
                        <c:v>4304.1000000000004</c:v>
                      </c:pt>
                      <c:pt idx="13441">
                        <c:v>4310</c:v>
                      </c:pt>
                      <c:pt idx="13442">
                        <c:v>4310.8999999999996</c:v>
                      </c:pt>
                      <c:pt idx="13443">
                        <c:v>4305.8999999999996</c:v>
                      </c:pt>
                      <c:pt idx="13444">
                        <c:v>4309.8999999999996</c:v>
                      </c:pt>
                      <c:pt idx="13445">
                        <c:v>4303.7</c:v>
                      </c:pt>
                      <c:pt idx="13446">
                        <c:v>4301.3</c:v>
                      </c:pt>
                      <c:pt idx="13447">
                        <c:v>4304.1000000000004</c:v>
                      </c:pt>
                      <c:pt idx="13448">
                        <c:v>4292.6000000000004</c:v>
                      </c:pt>
                      <c:pt idx="13449">
                        <c:v>4298.3</c:v>
                      </c:pt>
                      <c:pt idx="13450">
                        <c:v>4294.3</c:v>
                      </c:pt>
                      <c:pt idx="13451">
                        <c:v>4306</c:v>
                      </c:pt>
                      <c:pt idx="13452">
                        <c:v>4312.8999999999996</c:v>
                      </c:pt>
                      <c:pt idx="13453">
                        <c:v>4309.2</c:v>
                      </c:pt>
                      <c:pt idx="13454">
                        <c:v>4313.6000000000004</c:v>
                      </c:pt>
                      <c:pt idx="13455">
                        <c:v>4311.6000000000004</c:v>
                      </c:pt>
                      <c:pt idx="13456">
                        <c:v>4300.5</c:v>
                      </c:pt>
                      <c:pt idx="13457">
                        <c:v>4296.1000000000004</c:v>
                      </c:pt>
                      <c:pt idx="13458">
                        <c:v>4306.5</c:v>
                      </c:pt>
                      <c:pt idx="13459">
                        <c:v>4303.2</c:v>
                      </c:pt>
                      <c:pt idx="13460">
                        <c:v>4299.8999999999996</c:v>
                      </c:pt>
                      <c:pt idx="13461">
                        <c:v>4305</c:v>
                      </c:pt>
                      <c:pt idx="13462">
                        <c:v>4300.6000000000004</c:v>
                      </c:pt>
                      <c:pt idx="13463">
                        <c:v>4310.2</c:v>
                      </c:pt>
                      <c:pt idx="13464">
                        <c:v>4310.1000000000004</c:v>
                      </c:pt>
                      <c:pt idx="13465">
                        <c:v>4305.7</c:v>
                      </c:pt>
                      <c:pt idx="13466">
                        <c:v>4301</c:v>
                      </c:pt>
                      <c:pt idx="13467">
                        <c:v>4298.7</c:v>
                      </c:pt>
                      <c:pt idx="13468">
                        <c:v>4294.5</c:v>
                      </c:pt>
                      <c:pt idx="13469">
                        <c:v>4298.6000000000004</c:v>
                      </c:pt>
                      <c:pt idx="13470">
                        <c:v>4295.8</c:v>
                      </c:pt>
                      <c:pt idx="13471">
                        <c:v>4306.1000000000004</c:v>
                      </c:pt>
                      <c:pt idx="13472">
                        <c:v>4310.3999999999996</c:v>
                      </c:pt>
                      <c:pt idx="13473">
                        <c:v>4302.5</c:v>
                      </c:pt>
                      <c:pt idx="13474">
                        <c:v>4309.7</c:v>
                      </c:pt>
                      <c:pt idx="13475">
                        <c:v>4302.3999999999996</c:v>
                      </c:pt>
                      <c:pt idx="13476">
                        <c:v>4307.8999999999996</c:v>
                      </c:pt>
                      <c:pt idx="13477">
                        <c:v>4305.1000000000004</c:v>
                      </c:pt>
                      <c:pt idx="13478">
                        <c:v>4304.8999999999996</c:v>
                      </c:pt>
                      <c:pt idx="13479">
                        <c:v>4299.3999999999996</c:v>
                      </c:pt>
                      <c:pt idx="13480">
                        <c:v>4287.8</c:v>
                      </c:pt>
                      <c:pt idx="13481">
                        <c:v>4299.8999999999996</c:v>
                      </c:pt>
                      <c:pt idx="13482">
                        <c:v>4301.6000000000004</c:v>
                      </c:pt>
                      <c:pt idx="13483">
                        <c:v>4309.5</c:v>
                      </c:pt>
                      <c:pt idx="13484">
                        <c:v>4309.8</c:v>
                      </c:pt>
                      <c:pt idx="13485">
                        <c:v>4304.3999999999996</c:v>
                      </c:pt>
                      <c:pt idx="13486">
                        <c:v>4295.7</c:v>
                      </c:pt>
                      <c:pt idx="13487">
                        <c:v>4305</c:v>
                      </c:pt>
                      <c:pt idx="13488">
                        <c:v>4296</c:v>
                      </c:pt>
                      <c:pt idx="13489">
                        <c:v>4296.5</c:v>
                      </c:pt>
                      <c:pt idx="13490">
                        <c:v>4297.8999999999996</c:v>
                      </c:pt>
                      <c:pt idx="13491">
                        <c:v>4294.5</c:v>
                      </c:pt>
                      <c:pt idx="13492">
                        <c:v>4295.1000000000004</c:v>
                      </c:pt>
                      <c:pt idx="13493">
                        <c:v>4300.1000000000004</c:v>
                      </c:pt>
                      <c:pt idx="13494">
                        <c:v>4294.8999999999996</c:v>
                      </c:pt>
                      <c:pt idx="13495">
                        <c:v>4295.2</c:v>
                      </c:pt>
                      <c:pt idx="13496">
                        <c:v>4289.5</c:v>
                      </c:pt>
                      <c:pt idx="13497">
                        <c:v>4299.1000000000004</c:v>
                      </c:pt>
                      <c:pt idx="13498">
                        <c:v>4295.3</c:v>
                      </c:pt>
                      <c:pt idx="13499">
                        <c:v>4295.3999999999996</c:v>
                      </c:pt>
                      <c:pt idx="13500">
                        <c:v>4299.3999999999996</c:v>
                      </c:pt>
                      <c:pt idx="13501">
                        <c:v>4296.2</c:v>
                      </c:pt>
                      <c:pt idx="13502">
                        <c:v>4289.3</c:v>
                      </c:pt>
                      <c:pt idx="13503">
                        <c:v>4286</c:v>
                      </c:pt>
                      <c:pt idx="13504">
                        <c:v>4288</c:v>
                      </c:pt>
                      <c:pt idx="13505">
                        <c:v>4295.3999999999996</c:v>
                      </c:pt>
                      <c:pt idx="13506">
                        <c:v>4302</c:v>
                      </c:pt>
                      <c:pt idx="13507">
                        <c:v>4288.7</c:v>
                      </c:pt>
                      <c:pt idx="13508">
                        <c:v>4288</c:v>
                      </c:pt>
                      <c:pt idx="13509">
                        <c:v>4285.2</c:v>
                      </c:pt>
                      <c:pt idx="13510">
                        <c:v>4297.1000000000004</c:v>
                      </c:pt>
                      <c:pt idx="13511">
                        <c:v>4288.8999999999996</c:v>
                      </c:pt>
                      <c:pt idx="13512">
                        <c:v>4291.3999999999996</c:v>
                      </c:pt>
                      <c:pt idx="13513">
                        <c:v>4300.5</c:v>
                      </c:pt>
                      <c:pt idx="13514">
                        <c:v>4292.2</c:v>
                      </c:pt>
                      <c:pt idx="13515">
                        <c:v>4292</c:v>
                      </c:pt>
                      <c:pt idx="13516">
                        <c:v>4287.8</c:v>
                      </c:pt>
                      <c:pt idx="13517">
                        <c:v>4297.7</c:v>
                      </c:pt>
                      <c:pt idx="13518">
                        <c:v>4287.2</c:v>
                      </c:pt>
                      <c:pt idx="13519">
                        <c:v>4291.8999999999996</c:v>
                      </c:pt>
                      <c:pt idx="13520">
                        <c:v>4293.6000000000004</c:v>
                      </c:pt>
                      <c:pt idx="13521">
                        <c:v>4283.1000000000004</c:v>
                      </c:pt>
                      <c:pt idx="13522">
                        <c:v>4304.8999999999996</c:v>
                      </c:pt>
                      <c:pt idx="13523">
                        <c:v>4294.3999999999996</c:v>
                      </c:pt>
                      <c:pt idx="13524">
                        <c:v>4296.2</c:v>
                      </c:pt>
                      <c:pt idx="13525">
                        <c:v>4290</c:v>
                      </c:pt>
                      <c:pt idx="13526">
                        <c:v>4298</c:v>
                      </c:pt>
                      <c:pt idx="13527">
                        <c:v>4300.5</c:v>
                      </c:pt>
                      <c:pt idx="13528">
                        <c:v>4303.3999999999996</c:v>
                      </c:pt>
                      <c:pt idx="13529">
                        <c:v>4289.8</c:v>
                      </c:pt>
                      <c:pt idx="13530">
                        <c:v>4289.3999999999996</c:v>
                      </c:pt>
                      <c:pt idx="13531">
                        <c:v>4296.3</c:v>
                      </c:pt>
                      <c:pt idx="13532">
                        <c:v>4305.5</c:v>
                      </c:pt>
                      <c:pt idx="13533">
                        <c:v>4300.7</c:v>
                      </c:pt>
                      <c:pt idx="13534">
                        <c:v>4299.2</c:v>
                      </c:pt>
                      <c:pt idx="13535">
                        <c:v>4297.5</c:v>
                      </c:pt>
                      <c:pt idx="13536">
                        <c:v>4311.8999999999996</c:v>
                      </c:pt>
                      <c:pt idx="13537">
                        <c:v>4303</c:v>
                      </c:pt>
                      <c:pt idx="13538">
                        <c:v>4294.7</c:v>
                      </c:pt>
                      <c:pt idx="13539">
                        <c:v>4290.2</c:v>
                      </c:pt>
                      <c:pt idx="13540">
                        <c:v>4296.3999999999996</c:v>
                      </c:pt>
                      <c:pt idx="13541">
                        <c:v>4293.5</c:v>
                      </c:pt>
                      <c:pt idx="13542">
                        <c:v>4287.3999999999996</c:v>
                      </c:pt>
                      <c:pt idx="13543">
                        <c:v>4301</c:v>
                      </c:pt>
                      <c:pt idx="13544">
                        <c:v>4293</c:v>
                      </c:pt>
                      <c:pt idx="13545">
                        <c:v>4284.7</c:v>
                      </c:pt>
                      <c:pt idx="13546">
                        <c:v>4297.1000000000004</c:v>
                      </c:pt>
                      <c:pt idx="13547">
                        <c:v>4298.2</c:v>
                      </c:pt>
                      <c:pt idx="13548">
                        <c:v>4304.8999999999996</c:v>
                      </c:pt>
                      <c:pt idx="13549">
                        <c:v>4312.6000000000004</c:v>
                      </c:pt>
                      <c:pt idx="13550">
                        <c:v>4309.3</c:v>
                      </c:pt>
                      <c:pt idx="13551">
                        <c:v>4286.8999999999996</c:v>
                      </c:pt>
                      <c:pt idx="13552">
                        <c:v>4299.5</c:v>
                      </c:pt>
                      <c:pt idx="13553">
                        <c:v>4299.3999999999996</c:v>
                      </c:pt>
                      <c:pt idx="13554">
                        <c:v>4287.3999999999996</c:v>
                      </c:pt>
                      <c:pt idx="13555">
                        <c:v>4302.3</c:v>
                      </c:pt>
                      <c:pt idx="13556">
                        <c:v>4309.3999999999996</c:v>
                      </c:pt>
                      <c:pt idx="13557">
                        <c:v>4307.8</c:v>
                      </c:pt>
                      <c:pt idx="13558">
                        <c:v>4301</c:v>
                      </c:pt>
                      <c:pt idx="13559">
                        <c:v>4300.2</c:v>
                      </c:pt>
                      <c:pt idx="13560">
                        <c:v>4299.3</c:v>
                      </c:pt>
                      <c:pt idx="13561">
                        <c:v>4297.7</c:v>
                      </c:pt>
                      <c:pt idx="13562">
                        <c:v>4310.2</c:v>
                      </c:pt>
                      <c:pt idx="13563">
                        <c:v>4304.7</c:v>
                      </c:pt>
                      <c:pt idx="13564">
                        <c:v>4276.8999999999996</c:v>
                      </c:pt>
                      <c:pt idx="13565">
                        <c:v>4294.8999999999996</c:v>
                      </c:pt>
                      <c:pt idx="13566">
                        <c:v>4301.5</c:v>
                      </c:pt>
                      <c:pt idx="13567">
                        <c:v>4277.8</c:v>
                      </c:pt>
                      <c:pt idx="13568">
                        <c:v>4281</c:v>
                      </c:pt>
                      <c:pt idx="13569">
                        <c:v>4278.3</c:v>
                      </c:pt>
                      <c:pt idx="13570">
                        <c:v>4274.8999999999996</c:v>
                      </c:pt>
                      <c:pt idx="13571">
                        <c:v>4282.7</c:v>
                      </c:pt>
                      <c:pt idx="13572">
                        <c:v>4286</c:v>
                      </c:pt>
                      <c:pt idx="13573">
                        <c:v>4281.3</c:v>
                      </c:pt>
                      <c:pt idx="13574">
                        <c:v>4282.8999999999996</c:v>
                      </c:pt>
                      <c:pt idx="13575">
                        <c:v>4281.1000000000004</c:v>
                      </c:pt>
                      <c:pt idx="13576">
                        <c:v>4282.6000000000004</c:v>
                      </c:pt>
                      <c:pt idx="13577">
                        <c:v>4278.8999999999996</c:v>
                      </c:pt>
                      <c:pt idx="13578">
                        <c:v>4273.6000000000004</c:v>
                      </c:pt>
                      <c:pt idx="13579">
                        <c:v>4275.5</c:v>
                      </c:pt>
                      <c:pt idx="13580">
                        <c:v>4273.8999999999996</c:v>
                      </c:pt>
                      <c:pt idx="13581">
                        <c:v>4275.5</c:v>
                      </c:pt>
                      <c:pt idx="13582">
                        <c:v>4274.3999999999996</c:v>
                      </c:pt>
                      <c:pt idx="13583">
                        <c:v>4268.7</c:v>
                      </c:pt>
                      <c:pt idx="13584">
                        <c:v>4266.3999999999996</c:v>
                      </c:pt>
                      <c:pt idx="13585">
                        <c:v>4270.7</c:v>
                      </c:pt>
                      <c:pt idx="13586">
                        <c:v>4261.7</c:v>
                      </c:pt>
                      <c:pt idx="13587">
                        <c:v>4266.1000000000004</c:v>
                      </c:pt>
                      <c:pt idx="13588">
                        <c:v>4264.1000000000004</c:v>
                      </c:pt>
                      <c:pt idx="13589">
                        <c:v>4263.8</c:v>
                      </c:pt>
                      <c:pt idx="13590">
                        <c:v>4256.1000000000004</c:v>
                      </c:pt>
                      <c:pt idx="13591">
                        <c:v>4248.8999999999996</c:v>
                      </c:pt>
                      <c:pt idx="13592">
                        <c:v>4258.6000000000004</c:v>
                      </c:pt>
                      <c:pt idx="13593">
                        <c:v>4243.8999999999996</c:v>
                      </c:pt>
                      <c:pt idx="13594">
                        <c:v>4248</c:v>
                      </c:pt>
                      <c:pt idx="13595">
                        <c:v>4248.3</c:v>
                      </c:pt>
                      <c:pt idx="13596">
                        <c:v>4241.5</c:v>
                      </c:pt>
                      <c:pt idx="13597">
                        <c:v>4249</c:v>
                      </c:pt>
                      <c:pt idx="13598">
                        <c:v>4253.3999999999996</c:v>
                      </c:pt>
                      <c:pt idx="13599">
                        <c:v>4255.8</c:v>
                      </c:pt>
                      <c:pt idx="13600">
                        <c:v>4254.3</c:v>
                      </c:pt>
                      <c:pt idx="13601">
                        <c:v>4243.3</c:v>
                      </c:pt>
                      <c:pt idx="13602">
                        <c:v>4246.2</c:v>
                      </c:pt>
                      <c:pt idx="13603">
                        <c:v>4238.8999999999996</c:v>
                      </c:pt>
                      <c:pt idx="13604">
                        <c:v>4245.7</c:v>
                      </c:pt>
                      <c:pt idx="13605">
                        <c:v>4244.8999999999996</c:v>
                      </c:pt>
                      <c:pt idx="13606">
                        <c:v>4256.7</c:v>
                      </c:pt>
                      <c:pt idx="13607">
                        <c:v>4250.7</c:v>
                      </c:pt>
                      <c:pt idx="13608">
                        <c:v>4251.5</c:v>
                      </c:pt>
                      <c:pt idx="13609">
                        <c:v>4250</c:v>
                      </c:pt>
                      <c:pt idx="13610">
                        <c:v>4254</c:v>
                      </c:pt>
                      <c:pt idx="13611">
                        <c:v>4244</c:v>
                      </c:pt>
                      <c:pt idx="13612">
                        <c:v>4252.1000000000004</c:v>
                      </c:pt>
                      <c:pt idx="13613">
                        <c:v>4256.2</c:v>
                      </c:pt>
                      <c:pt idx="13614">
                        <c:v>4254.1000000000004</c:v>
                      </c:pt>
                      <c:pt idx="13615">
                        <c:v>4257</c:v>
                      </c:pt>
                      <c:pt idx="13616">
                        <c:v>4249.5</c:v>
                      </c:pt>
                      <c:pt idx="13617">
                        <c:v>4262.2</c:v>
                      </c:pt>
                      <c:pt idx="13618">
                        <c:v>4262.7</c:v>
                      </c:pt>
                      <c:pt idx="13619">
                        <c:v>4265.8999999999996</c:v>
                      </c:pt>
                      <c:pt idx="13620">
                        <c:v>4263.7</c:v>
                      </c:pt>
                      <c:pt idx="13621">
                        <c:v>4262.7</c:v>
                      </c:pt>
                      <c:pt idx="13622">
                        <c:v>4262</c:v>
                      </c:pt>
                      <c:pt idx="13623">
                        <c:v>4263.3999999999996</c:v>
                      </c:pt>
                      <c:pt idx="13624">
                        <c:v>4262.8</c:v>
                      </c:pt>
                      <c:pt idx="13625">
                        <c:v>4264</c:v>
                      </c:pt>
                      <c:pt idx="13626">
                        <c:v>4265.8999999999996</c:v>
                      </c:pt>
                      <c:pt idx="13627">
                        <c:v>4267.3</c:v>
                      </c:pt>
                      <c:pt idx="13628">
                        <c:v>4272.5</c:v>
                      </c:pt>
                      <c:pt idx="13629">
                        <c:v>4272.3</c:v>
                      </c:pt>
                      <c:pt idx="13630">
                        <c:v>4265.5</c:v>
                      </c:pt>
                      <c:pt idx="13631">
                        <c:v>4262.8999999999996</c:v>
                      </c:pt>
                      <c:pt idx="13632">
                        <c:v>4271.7</c:v>
                      </c:pt>
                      <c:pt idx="13633">
                        <c:v>4267.3999999999996</c:v>
                      </c:pt>
                      <c:pt idx="13634">
                        <c:v>4269.3999999999996</c:v>
                      </c:pt>
                      <c:pt idx="13635">
                        <c:v>4270.5</c:v>
                      </c:pt>
                      <c:pt idx="13636">
                        <c:v>4267.2</c:v>
                      </c:pt>
                      <c:pt idx="13637">
                        <c:v>4277</c:v>
                      </c:pt>
                      <c:pt idx="13638">
                        <c:v>4281.7</c:v>
                      </c:pt>
                      <c:pt idx="13639">
                        <c:v>4271</c:v>
                      </c:pt>
                      <c:pt idx="13640">
                        <c:v>4267.7</c:v>
                      </c:pt>
                      <c:pt idx="13641">
                        <c:v>4260.5</c:v>
                      </c:pt>
                      <c:pt idx="13642">
                        <c:v>4267.8</c:v>
                      </c:pt>
                      <c:pt idx="13643">
                        <c:v>4266.8999999999996</c:v>
                      </c:pt>
                      <c:pt idx="13644">
                        <c:v>4269.1000000000004</c:v>
                      </c:pt>
                      <c:pt idx="13645">
                        <c:v>4268</c:v>
                      </c:pt>
                      <c:pt idx="13646">
                        <c:v>4268.8999999999996</c:v>
                      </c:pt>
                      <c:pt idx="13647">
                        <c:v>4265.5</c:v>
                      </c:pt>
                      <c:pt idx="13648">
                        <c:v>4266.6000000000004</c:v>
                      </c:pt>
                      <c:pt idx="13649">
                        <c:v>4266.1000000000004</c:v>
                      </c:pt>
                      <c:pt idx="13650">
                        <c:v>4270.2</c:v>
                      </c:pt>
                      <c:pt idx="13651">
                        <c:v>4269.8999999999996</c:v>
                      </c:pt>
                      <c:pt idx="13652">
                        <c:v>4272.2</c:v>
                      </c:pt>
                      <c:pt idx="13653">
                        <c:v>4268.8999999999996</c:v>
                      </c:pt>
                      <c:pt idx="13654">
                        <c:v>4275.8999999999996</c:v>
                      </c:pt>
                      <c:pt idx="13655">
                        <c:v>4268.5</c:v>
                      </c:pt>
                      <c:pt idx="13656">
                        <c:v>4265</c:v>
                      </c:pt>
                      <c:pt idx="13657">
                        <c:v>4265.3999999999996</c:v>
                      </c:pt>
                      <c:pt idx="13658">
                        <c:v>4263.2</c:v>
                      </c:pt>
                      <c:pt idx="13659">
                        <c:v>4264.8999999999996</c:v>
                      </c:pt>
                      <c:pt idx="13660">
                        <c:v>4273.6000000000004</c:v>
                      </c:pt>
                      <c:pt idx="13661">
                        <c:v>4267.3</c:v>
                      </c:pt>
                      <c:pt idx="13662">
                        <c:v>4272.8999999999996</c:v>
                      </c:pt>
                      <c:pt idx="13663">
                        <c:v>4268.8</c:v>
                      </c:pt>
                      <c:pt idx="13664">
                        <c:v>4265.5</c:v>
                      </c:pt>
                      <c:pt idx="13665">
                        <c:v>4267.5</c:v>
                      </c:pt>
                      <c:pt idx="13666">
                        <c:v>4268.8999999999996</c:v>
                      </c:pt>
                      <c:pt idx="13667">
                        <c:v>4268.5</c:v>
                      </c:pt>
                      <c:pt idx="13668">
                        <c:v>4266.5</c:v>
                      </c:pt>
                      <c:pt idx="13669">
                        <c:v>4258.7</c:v>
                      </c:pt>
                      <c:pt idx="13670">
                        <c:v>4271.8</c:v>
                      </c:pt>
                      <c:pt idx="13671">
                        <c:v>4267.2</c:v>
                      </c:pt>
                      <c:pt idx="13672">
                        <c:v>4267</c:v>
                      </c:pt>
                      <c:pt idx="13673">
                        <c:v>4268.1000000000004</c:v>
                      </c:pt>
                      <c:pt idx="13674">
                        <c:v>4262.3</c:v>
                      </c:pt>
                      <c:pt idx="13675">
                        <c:v>4271.7</c:v>
                      </c:pt>
                      <c:pt idx="13676">
                        <c:v>4276.3</c:v>
                      </c:pt>
                      <c:pt idx="13677">
                        <c:v>4274</c:v>
                      </c:pt>
                      <c:pt idx="13678">
                        <c:v>4268.6000000000004</c:v>
                      </c:pt>
                      <c:pt idx="13679">
                        <c:v>4263.3</c:v>
                      </c:pt>
                      <c:pt idx="13680">
                        <c:v>4263.3999999999996</c:v>
                      </c:pt>
                      <c:pt idx="13681">
                        <c:v>4255.2</c:v>
                      </c:pt>
                      <c:pt idx="13682">
                        <c:v>4274.3999999999996</c:v>
                      </c:pt>
                      <c:pt idx="13683">
                        <c:v>4267.3999999999996</c:v>
                      </c:pt>
                      <c:pt idx="13684">
                        <c:v>4265.6000000000004</c:v>
                      </c:pt>
                      <c:pt idx="13685">
                        <c:v>4267.6000000000004</c:v>
                      </c:pt>
                      <c:pt idx="13686">
                        <c:v>4272.3</c:v>
                      </c:pt>
                      <c:pt idx="13687">
                        <c:v>4267.1000000000004</c:v>
                      </c:pt>
                      <c:pt idx="13688">
                        <c:v>4269.5</c:v>
                      </c:pt>
                      <c:pt idx="13689">
                        <c:v>4271.8</c:v>
                      </c:pt>
                      <c:pt idx="13690">
                        <c:v>4271.8</c:v>
                      </c:pt>
                      <c:pt idx="13691">
                        <c:v>4261.1000000000004</c:v>
                      </c:pt>
                      <c:pt idx="13692">
                        <c:v>4268.5</c:v>
                      </c:pt>
                      <c:pt idx="13693">
                        <c:v>4275.5</c:v>
                      </c:pt>
                      <c:pt idx="13694">
                        <c:v>4275.1000000000004</c:v>
                      </c:pt>
                      <c:pt idx="13695">
                        <c:v>4265.2</c:v>
                      </c:pt>
                      <c:pt idx="13696">
                        <c:v>4273.1000000000004</c:v>
                      </c:pt>
                      <c:pt idx="13697">
                        <c:v>4274.7</c:v>
                      </c:pt>
                      <c:pt idx="13698">
                        <c:v>4274</c:v>
                      </c:pt>
                      <c:pt idx="13699">
                        <c:v>4272.3</c:v>
                      </c:pt>
                      <c:pt idx="13700">
                        <c:v>4267.8</c:v>
                      </c:pt>
                      <c:pt idx="13701">
                        <c:v>4272.2</c:v>
                      </c:pt>
                      <c:pt idx="13702">
                        <c:v>4275.2</c:v>
                      </c:pt>
                      <c:pt idx="13703">
                        <c:v>4272</c:v>
                      </c:pt>
                      <c:pt idx="13704">
                        <c:v>4278.8</c:v>
                      </c:pt>
                      <c:pt idx="13705">
                        <c:v>4277.2</c:v>
                      </c:pt>
                      <c:pt idx="13706">
                        <c:v>4279.2</c:v>
                      </c:pt>
                      <c:pt idx="13707">
                        <c:v>4283.5</c:v>
                      </c:pt>
                      <c:pt idx="13708">
                        <c:v>4281.1000000000004</c:v>
                      </c:pt>
                      <c:pt idx="13709">
                        <c:v>4266.6000000000004</c:v>
                      </c:pt>
                      <c:pt idx="13710">
                        <c:v>4268.3999999999996</c:v>
                      </c:pt>
                      <c:pt idx="13711">
                        <c:v>4274.5</c:v>
                      </c:pt>
                      <c:pt idx="13712">
                        <c:v>4271.2</c:v>
                      </c:pt>
                      <c:pt idx="13713">
                        <c:v>4269.2</c:v>
                      </c:pt>
                      <c:pt idx="13714">
                        <c:v>4267.2</c:v>
                      </c:pt>
                      <c:pt idx="13715">
                        <c:v>4269.1000000000004</c:v>
                      </c:pt>
                      <c:pt idx="13716">
                        <c:v>4281.7</c:v>
                      </c:pt>
                      <c:pt idx="13717">
                        <c:v>4274.8999999999996</c:v>
                      </c:pt>
                      <c:pt idx="13718">
                        <c:v>4280.7</c:v>
                      </c:pt>
                      <c:pt idx="13719">
                        <c:v>4274.1000000000004</c:v>
                      </c:pt>
                      <c:pt idx="13720">
                        <c:v>4274.1000000000004</c:v>
                      </c:pt>
                      <c:pt idx="13721">
                        <c:v>4272.3999999999996</c:v>
                      </c:pt>
                      <c:pt idx="13722">
                        <c:v>4278.2</c:v>
                      </c:pt>
                      <c:pt idx="13723">
                        <c:v>4289.2</c:v>
                      </c:pt>
                      <c:pt idx="13724">
                        <c:v>4279.3999999999996</c:v>
                      </c:pt>
                      <c:pt idx="13725">
                        <c:v>4278.3999999999996</c:v>
                      </c:pt>
                      <c:pt idx="13726">
                        <c:v>4288.7</c:v>
                      </c:pt>
                      <c:pt idx="13727">
                        <c:v>4280.8999999999996</c:v>
                      </c:pt>
                      <c:pt idx="13728">
                        <c:v>4272.8999999999996</c:v>
                      </c:pt>
                      <c:pt idx="13729">
                        <c:v>4284</c:v>
                      </c:pt>
                      <c:pt idx="13730">
                        <c:v>4282.6000000000004</c:v>
                      </c:pt>
                      <c:pt idx="13731">
                        <c:v>4274.3999999999996</c:v>
                      </c:pt>
                      <c:pt idx="13732">
                        <c:v>4282</c:v>
                      </c:pt>
                      <c:pt idx="13733">
                        <c:v>4276.5</c:v>
                      </c:pt>
                      <c:pt idx="13734">
                        <c:v>4286.6000000000004</c:v>
                      </c:pt>
                      <c:pt idx="13735">
                        <c:v>4286.7</c:v>
                      </c:pt>
                      <c:pt idx="13736">
                        <c:v>4289.8999999999996</c:v>
                      </c:pt>
                      <c:pt idx="13737">
                        <c:v>4285.8999999999996</c:v>
                      </c:pt>
                      <c:pt idx="13738">
                        <c:v>4289.2</c:v>
                      </c:pt>
                      <c:pt idx="13739">
                        <c:v>4285.6000000000004</c:v>
                      </c:pt>
                      <c:pt idx="13740">
                        <c:v>4290.7</c:v>
                      </c:pt>
                      <c:pt idx="13741">
                        <c:v>4278.7</c:v>
                      </c:pt>
                      <c:pt idx="13742">
                        <c:v>4290.3999999999996</c:v>
                      </c:pt>
                      <c:pt idx="13743">
                        <c:v>4286.3</c:v>
                      </c:pt>
                      <c:pt idx="13744">
                        <c:v>4283.2</c:v>
                      </c:pt>
                      <c:pt idx="13745">
                        <c:v>4290.7</c:v>
                      </c:pt>
                      <c:pt idx="13746">
                        <c:v>4286.5</c:v>
                      </c:pt>
                      <c:pt idx="13747">
                        <c:v>4296.8999999999996</c:v>
                      </c:pt>
                      <c:pt idx="13748">
                        <c:v>4286</c:v>
                      </c:pt>
                      <c:pt idx="13749">
                        <c:v>4284.7</c:v>
                      </c:pt>
                      <c:pt idx="13750">
                        <c:v>4290.5</c:v>
                      </c:pt>
                      <c:pt idx="13751">
                        <c:v>4285.8</c:v>
                      </c:pt>
                      <c:pt idx="13752">
                        <c:v>4289.6000000000004</c:v>
                      </c:pt>
                      <c:pt idx="13753">
                        <c:v>4286.7</c:v>
                      </c:pt>
                      <c:pt idx="13754">
                        <c:v>4290.2</c:v>
                      </c:pt>
                      <c:pt idx="13755">
                        <c:v>4286.8</c:v>
                      </c:pt>
                      <c:pt idx="13756">
                        <c:v>4287.5</c:v>
                      </c:pt>
                      <c:pt idx="13757">
                        <c:v>4290.3999999999996</c:v>
                      </c:pt>
                      <c:pt idx="13758">
                        <c:v>4289.6000000000004</c:v>
                      </c:pt>
                      <c:pt idx="13759">
                        <c:v>4294.1000000000004</c:v>
                      </c:pt>
                      <c:pt idx="13760">
                        <c:v>4302.1000000000004</c:v>
                      </c:pt>
                      <c:pt idx="13761">
                        <c:v>4290.5</c:v>
                      </c:pt>
                      <c:pt idx="13762">
                        <c:v>4294.3999999999996</c:v>
                      </c:pt>
                      <c:pt idx="13763">
                        <c:v>4294.7</c:v>
                      </c:pt>
                      <c:pt idx="13764">
                        <c:v>4296.3</c:v>
                      </c:pt>
                      <c:pt idx="13765">
                        <c:v>4291.6000000000004</c:v>
                      </c:pt>
                      <c:pt idx="13766">
                        <c:v>4284.8999999999996</c:v>
                      </c:pt>
                      <c:pt idx="13767">
                        <c:v>4297.5</c:v>
                      </c:pt>
                      <c:pt idx="13768">
                        <c:v>4297.3999999999996</c:v>
                      </c:pt>
                      <c:pt idx="13769">
                        <c:v>4293.3</c:v>
                      </c:pt>
                      <c:pt idx="13770">
                        <c:v>4290.8</c:v>
                      </c:pt>
                      <c:pt idx="13771">
                        <c:v>4288.8999999999996</c:v>
                      </c:pt>
                      <c:pt idx="13772">
                        <c:v>4294</c:v>
                      </c:pt>
                      <c:pt idx="13773">
                        <c:v>4291.3999999999996</c:v>
                      </c:pt>
                      <c:pt idx="13774">
                        <c:v>4294.3</c:v>
                      </c:pt>
                      <c:pt idx="13775">
                        <c:v>4284.1000000000004</c:v>
                      </c:pt>
                      <c:pt idx="13776">
                        <c:v>4282.5</c:v>
                      </c:pt>
                      <c:pt idx="13777">
                        <c:v>4291.7</c:v>
                      </c:pt>
                      <c:pt idx="13778">
                        <c:v>4293</c:v>
                      </c:pt>
                      <c:pt idx="13779">
                        <c:v>4287.7</c:v>
                      </c:pt>
                      <c:pt idx="13780">
                        <c:v>4278.1000000000004</c:v>
                      </c:pt>
                      <c:pt idx="13781">
                        <c:v>4286.1000000000004</c:v>
                      </c:pt>
                      <c:pt idx="13782">
                        <c:v>4289.8999999999996</c:v>
                      </c:pt>
                      <c:pt idx="13783">
                        <c:v>4287.6000000000004</c:v>
                      </c:pt>
                      <c:pt idx="13784">
                        <c:v>4295.3</c:v>
                      </c:pt>
                      <c:pt idx="13785">
                        <c:v>4282.8</c:v>
                      </c:pt>
                      <c:pt idx="13786">
                        <c:v>4294.1000000000004</c:v>
                      </c:pt>
                      <c:pt idx="13787">
                        <c:v>4289.1000000000004</c:v>
                      </c:pt>
                      <c:pt idx="13788">
                        <c:v>4292.3999999999996</c:v>
                      </c:pt>
                      <c:pt idx="13789">
                        <c:v>4293.3999999999996</c:v>
                      </c:pt>
                      <c:pt idx="13790">
                        <c:v>4293</c:v>
                      </c:pt>
                      <c:pt idx="13791">
                        <c:v>4294.8999999999996</c:v>
                      </c:pt>
                      <c:pt idx="13792">
                        <c:v>4297.3999999999996</c:v>
                      </c:pt>
                      <c:pt idx="13793">
                        <c:v>4298.1000000000004</c:v>
                      </c:pt>
                      <c:pt idx="13794">
                        <c:v>4294.7</c:v>
                      </c:pt>
                      <c:pt idx="13795">
                        <c:v>4307.1000000000004</c:v>
                      </c:pt>
                      <c:pt idx="13796">
                        <c:v>4290.7</c:v>
                      </c:pt>
                      <c:pt idx="13797">
                        <c:v>4289.8</c:v>
                      </c:pt>
                      <c:pt idx="13798">
                        <c:v>4304.3999999999996</c:v>
                      </c:pt>
                      <c:pt idx="13799">
                        <c:v>4302.2</c:v>
                      </c:pt>
                      <c:pt idx="13800">
                        <c:v>4287.2</c:v>
                      </c:pt>
                      <c:pt idx="13801">
                        <c:v>4297.8</c:v>
                      </c:pt>
                      <c:pt idx="13802">
                        <c:v>4294.8999999999996</c:v>
                      </c:pt>
                      <c:pt idx="13803">
                        <c:v>4293.3999999999996</c:v>
                      </c:pt>
                      <c:pt idx="13804">
                        <c:v>4295.3999999999996</c:v>
                      </c:pt>
                      <c:pt idx="13805">
                        <c:v>4300</c:v>
                      </c:pt>
                      <c:pt idx="13806">
                        <c:v>4290.5</c:v>
                      </c:pt>
                      <c:pt idx="13807">
                        <c:v>4294.8999999999996</c:v>
                      </c:pt>
                      <c:pt idx="13808">
                        <c:v>4293.5</c:v>
                      </c:pt>
                      <c:pt idx="13809">
                        <c:v>4287.8999999999996</c:v>
                      </c:pt>
                      <c:pt idx="13810">
                        <c:v>4285.3</c:v>
                      </c:pt>
                      <c:pt idx="13811">
                        <c:v>4279.3999999999996</c:v>
                      </c:pt>
                      <c:pt idx="13812">
                        <c:v>4280.8</c:v>
                      </c:pt>
                      <c:pt idx="13813">
                        <c:v>4285.6000000000004</c:v>
                      </c:pt>
                      <c:pt idx="13814">
                        <c:v>4285</c:v>
                      </c:pt>
                      <c:pt idx="13815">
                        <c:v>4292.3</c:v>
                      </c:pt>
                      <c:pt idx="13816">
                        <c:v>4285.8</c:v>
                      </c:pt>
                      <c:pt idx="13817">
                        <c:v>4281.2</c:v>
                      </c:pt>
                      <c:pt idx="13818">
                        <c:v>4285.2</c:v>
                      </c:pt>
                      <c:pt idx="13819">
                        <c:v>4276</c:v>
                      </c:pt>
                      <c:pt idx="13820">
                        <c:v>4271.2</c:v>
                      </c:pt>
                      <c:pt idx="13821">
                        <c:v>4269.3999999999996</c:v>
                      </c:pt>
                      <c:pt idx="13822">
                        <c:v>4269.8999999999996</c:v>
                      </c:pt>
                      <c:pt idx="13823">
                        <c:v>4278.3</c:v>
                      </c:pt>
                      <c:pt idx="13824">
                        <c:v>4275</c:v>
                      </c:pt>
                      <c:pt idx="13825">
                        <c:v>4278.3</c:v>
                      </c:pt>
                      <c:pt idx="13826">
                        <c:v>4277.7</c:v>
                      </c:pt>
                      <c:pt idx="13827">
                        <c:v>4278.7</c:v>
                      </c:pt>
                      <c:pt idx="13828">
                        <c:v>4267</c:v>
                      </c:pt>
                      <c:pt idx="13829">
                        <c:v>4266.7</c:v>
                      </c:pt>
                      <c:pt idx="13830">
                        <c:v>4268.5</c:v>
                      </c:pt>
                      <c:pt idx="13831">
                        <c:v>4267.2</c:v>
                      </c:pt>
                      <c:pt idx="13832">
                        <c:v>4273.3999999999996</c:v>
                      </c:pt>
                      <c:pt idx="13833">
                        <c:v>4271.3</c:v>
                      </c:pt>
                      <c:pt idx="13834">
                        <c:v>4270.5</c:v>
                      </c:pt>
                      <c:pt idx="13835">
                        <c:v>4273.7</c:v>
                      </c:pt>
                      <c:pt idx="13836">
                        <c:v>4273.3999999999996</c:v>
                      </c:pt>
                      <c:pt idx="13837">
                        <c:v>4272.6000000000004</c:v>
                      </c:pt>
                      <c:pt idx="13838">
                        <c:v>4272.2</c:v>
                      </c:pt>
                      <c:pt idx="13839">
                        <c:v>4272</c:v>
                      </c:pt>
                      <c:pt idx="13840">
                        <c:v>4276.8</c:v>
                      </c:pt>
                      <c:pt idx="13841">
                        <c:v>4262.7</c:v>
                      </c:pt>
                      <c:pt idx="13842">
                        <c:v>4263.5</c:v>
                      </c:pt>
                      <c:pt idx="13843">
                        <c:v>4277.3</c:v>
                      </c:pt>
                      <c:pt idx="13844">
                        <c:v>4274.3</c:v>
                      </c:pt>
                      <c:pt idx="13845">
                        <c:v>4268.8</c:v>
                      </c:pt>
                      <c:pt idx="13846">
                        <c:v>4268.1000000000004</c:v>
                      </c:pt>
                      <c:pt idx="13847">
                        <c:v>4266.7</c:v>
                      </c:pt>
                      <c:pt idx="13848">
                        <c:v>4272.3</c:v>
                      </c:pt>
                      <c:pt idx="13849">
                        <c:v>4269</c:v>
                      </c:pt>
                      <c:pt idx="13850">
                        <c:v>4270.3</c:v>
                      </c:pt>
                      <c:pt idx="13851">
                        <c:v>4268.1000000000004</c:v>
                      </c:pt>
                      <c:pt idx="13852">
                        <c:v>4263.3999999999996</c:v>
                      </c:pt>
                      <c:pt idx="13853">
                        <c:v>4276.8999999999996</c:v>
                      </c:pt>
                      <c:pt idx="13854">
                        <c:v>4262.3999999999996</c:v>
                      </c:pt>
                      <c:pt idx="13855">
                        <c:v>4263.8999999999996</c:v>
                      </c:pt>
                      <c:pt idx="13856">
                        <c:v>4268.3</c:v>
                      </c:pt>
                      <c:pt idx="13857">
                        <c:v>4269.8</c:v>
                      </c:pt>
                      <c:pt idx="13858">
                        <c:v>4269.1000000000004</c:v>
                      </c:pt>
                      <c:pt idx="13859">
                        <c:v>4266</c:v>
                      </c:pt>
                      <c:pt idx="13860">
                        <c:v>4260.8999999999996</c:v>
                      </c:pt>
                      <c:pt idx="13861">
                        <c:v>4268.3</c:v>
                      </c:pt>
                      <c:pt idx="13862">
                        <c:v>4267.3</c:v>
                      </c:pt>
                      <c:pt idx="13863">
                        <c:v>4265.5</c:v>
                      </c:pt>
                      <c:pt idx="13864">
                        <c:v>4273.5</c:v>
                      </c:pt>
                      <c:pt idx="13865">
                        <c:v>4262.5</c:v>
                      </c:pt>
                      <c:pt idx="13866">
                        <c:v>4274.1000000000004</c:v>
                      </c:pt>
                      <c:pt idx="13867">
                        <c:v>4270.8</c:v>
                      </c:pt>
                      <c:pt idx="13868">
                        <c:v>4275.7</c:v>
                      </c:pt>
                      <c:pt idx="13869">
                        <c:v>4269.8999999999996</c:v>
                      </c:pt>
                      <c:pt idx="13870">
                        <c:v>4265.8999999999996</c:v>
                      </c:pt>
                      <c:pt idx="13871">
                        <c:v>4260.6000000000004</c:v>
                      </c:pt>
                      <c:pt idx="13872">
                        <c:v>4274.8</c:v>
                      </c:pt>
                      <c:pt idx="13873">
                        <c:v>4269.6000000000004</c:v>
                      </c:pt>
                      <c:pt idx="13874">
                        <c:v>4264.5</c:v>
                      </c:pt>
                      <c:pt idx="13875">
                        <c:v>4261.1000000000004</c:v>
                      </c:pt>
                      <c:pt idx="13876">
                        <c:v>4269.8999999999996</c:v>
                      </c:pt>
                      <c:pt idx="13877">
                        <c:v>4275.8</c:v>
                      </c:pt>
                      <c:pt idx="13878">
                        <c:v>4272.8999999999996</c:v>
                      </c:pt>
                      <c:pt idx="13879">
                        <c:v>4269.2</c:v>
                      </c:pt>
                      <c:pt idx="13880">
                        <c:v>4265.1000000000004</c:v>
                      </c:pt>
                      <c:pt idx="13881">
                        <c:v>4260.8</c:v>
                      </c:pt>
                      <c:pt idx="13882">
                        <c:v>4263.8</c:v>
                      </c:pt>
                      <c:pt idx="13883">
                        <c:v>4270.6000000000004</c:v>
                      </c:pt>
                      <c:pt idx="13884">
                        <c:v>4271.8</c:v>
                      </c:pt>
                      <c:pt idx="13885">
                        <c:v>4273.2</c:v>
                      </c:pt>
                      <c:pt idx="13886">
                        <c:v>4278</c:v>
                      </c:pt>
                      <c:pt idx="13887">
                        <c:v>4278.3</c:v>
                      </c:pt>
                      <c:pt idx="13888">
                        <c:v>4269.2</c:v>
                      </c:pt>
                      <c:pt idx="13889">
                        <c:v>4266.5</c:v>
                      </c:pt>
                      <c:pt idx="13890">
                        <c:v>4262.8</c:v>
                      </c:pt>
                      <c:pt idx="13891">
                        <c:v>4267.1000000000004</c:v>
                      </c:pt>
                      <c:pt idx="13892">
                        <c:v>4272.3999999999996</c:v>
                      </c:pt>
                      <c:pt idx="13893">
                        <c:v>4269</c:v>
                      </c:pt>
                      <c:pt idx="13894">
                        <c:v>4268.8999999999996</c:v>
                      </c:pt>
                      <c:pt idx="13895">
                        <c:v>4267.6000000000004</c:v>
                      </c:pt>
                      <c:pt idx="13896">
                        <c:v>4267.8999999999996</c:v>
                      </c:pt>
                      <c:pt idx="13897">
                        <c:v>4273.3</c:v>
                      </c:pt>
                      <c:pt idx="13898">
                        <c:v>4267.2</c:v>
                      </c:pt>
                      <c:pt idx="13899">
                        <c:v>4264.8</c:v>
                      </c:pt>
                      <c:pt idx="13900">
                        <c:v>4268.6000000000004</c:v>
                      </c:pt>
                      <c:pt idx="13901">
                        <c:v>4257.3</c:v>
                      </c:pt>
                      <c:pt idx="13902">
                        <c:v>4267.6000000000004</c:v>
                      </c:pt>
                      <c:pt idx="13903">
                        <c:v>4271.2</c:v>
                      </c:pt>
                      <c:pt idx="13904">
                        <c:v>4274.2</c:v>
                      </c:pt>
                      <c:pt idx="13905">
                        <c:v>4276.6000000000004</c:v>
                      </c:pt>
                      <c:pt idx="13906">
                        <c:v>4268</c:v>
                      </c:pt>
                      <c:pt idx="13907">
                        <c:v>4266.1000000000004</c:v>
                      </c:pt>
                      <c:pt idx="13908">
                        <c:v>4263.5</c:v>
                      </c:pt>
                      <c:pt idx="13909">
                        <c:v>4268.3</c:v>
                      </c:pt>
                      <c:pt idx="13910">
                        <c:v>4272</c:v>
                      </c:pt>
                      <c:pt idx="13911">
                        <c:v>4270.3</c:v>
                      </c:pt>
                      <c:pt idx="13912">
                        <c:v>4260.3999999999996</c:v>
                      </c:pt>
                      <c:pt idx="13913">
                        <c:v>4267</c:v>
                      </c:pt>
                      <c:pt idx="13914">
                        <c:v>4272.5</c:v>
                      </c:pt>
                      <c:pt idx="13915">
                        <c:v>4275.6000000000004</c:v>
                      </c:pt>
                      <c:pt idx="13916">
                        <c:v>4264</c:v>
                      </c:pt>
                      <c:pt idx="13917">
                        <c:v>4268</c:v>
                      </c:pt>
                      <c:pt idx="13918">
                        <c:v>4274.2</c:v>
                      </c:pt>
                      <c:pt idx="13919">
                        <c:v>4267.1000000000004</c:v>
                      </c:pt>
                      <c:pt idx="13920">
                        <c:v>4271.2</c:v>
                      </c:pt>
                      <c:pt idx="13921">
                        <c:v>4272.2</c:v>
                      </c:pt>
                      <c:pt idx="13922">
                        <c:v>4270.1000000000004</c:v>
                      </c:pt>
                      <c:pt idx="13923">
                        <c:v>4268.7</c:v>
                      </c:pt>
                      <c:pt idx="13924">
                        <c:v>4273.5</c:v>
                      </c:pt>
                      <c:pt idx="13925">
                        <c:v>4266.8999999999996</c:v>
                      </c:pt>
                      <c:pt idx="13926">
                        <c:v>4274.1000000000004</c:v>
                      </c:pt>
                      <c:pt idx="13927">
                        <c:v>4269.5</c:v>
                      </c:pt>
                      <c:pt idx="13928">
                        <c:v>4268.8999999999996</c:v>
                      </c:pt>
                      <c:pt idx="13929">
                        <c:v>4270.1000000000004</c:v>
                      </c:pt>
                      <c:pt idx="13930">
                        <c:v>4270</c:v>
                      </c:pt>
                      <c:pt idx="13931">
                        <c:v>4269.6000000000004</c:v>
                      </c:pt>
                      <c:pt idx="13932">
                        <c:v>4281.6000000000004</c:v>
                      </c:pt>
                      <c:pt idx="13933">
                        <c:v>4275.6000000000004</c:v>
                      </c:pt>
                      <c:pt idx="13934">
                        <c:v>4277.6000000000004</c:v>
                      </c:pt>
                      <c:pt idx="13935">
                        <c:v>4282.1000000000004</c:v>
                      </c:pt>
                      <c:pt idx="13936">
                        <c:v>4271.1000000000004</c:v>
                      </c:pt>
                      <c:pt idx="13937">
                        <c:v>4272</c:v>
                      </c:pt>
                      <c:pt idx="13938">
                        <c:v>4274.3</c:v>
                      </c:pt>
                      <c:pt idx="13939">
                        <c:v>4282</c:v>
                      </c:pt>
                      <c:pt idx="13940">
                        <c:v>4270.5</c:v>
                      </c:pt>
                      <c:pt idx="13941">
                        <c:v>4281.8999999999996</c:v>
                      </c:pt>
                      <c:pt idx="13942">
                        <c:v>4270.6000000000004</c:v>
                      </c:pt>
                      <c:pt idx="13943">
                        <c:v>4281.8</c:v>
                      </c:pt>
                      <c:pt idx="13944">
                        <c:v>4288</c:v>
                      </c:pt>
                      <c:pt idx="13945">
                        <c:v>4286.3999999999996</c:v>
                      </c:pt>
                      <c:pt idx="13946">
                        <c:v>4279.5</c:v>
                      </c:pt>
                      <c:pt idx="13947">
                        <c:v>4281.6000000000004</c:v>
                      </c:pt>
                      <c:pt idx="13948">
                        <c:v>4288.7</c:v>
                      </c:pt>
                      <c:pt idx="13949">
                        <c:v>4280.8</c:v>
                      </c:pt>
                      <c:pt idx="13950">
                        <c:v>4282.3999999999996</c:v>
                      </c:pt>
                      <c:pt idx="13951">
                        <c:v>4286.8999999999996</c:v>
                      </c:pt>
                      <c:pt idx="13952">
                        <c:v>4288.8999999999996</c:v>
                      </c:pt>
                      <c:pt idx="13953">
                        <c:v>4294.3999999999996</c:v>
                      </c:pt>
                      <c:pt idx="13954">
                        <c:v>4293.7</c:v>
                      </c:pt>
                      <c:pt idx="13955">
                        <c:v>4295</c:v>
                      </c:pt>
                      <c:pt idx="13956">
                        <c:v>4281.7</c:v>
                      </c:pt>
                      <c:pt idx="13957">
                        <c:v>4290.2</c:v>
                      </c:pt>
                      <c:pt idx="13958">
                        <c:v>4290.1000000000004</c:v>
                      </c:pt>
                      <c:pt idx="13959">
                        <c:v>4286.3</c:v>
                      </c:pt>
                      <c:pt idx="13960">
                        <c:v>4285</c:v>
                      </c:pt>
                      <c:pt idx="13961">
                        <c:v>4280.5</c:v>
                      </c:pt>
                      <c:pt idx="13962">
                        <c:v>4287.8</c:v>
                      </c:pt>
                      <c:pt idx="13963">
                        <c:v>4288.7</c:v>
                      </c:pt>
                      <c:pt idx="13964">
                        <c:v>4286.1000000000004</c:v>
                      </c:pt>
                      <c:pt idx="13965">
                        <c:v>4281.3</c:v>
                      </c:pt>
                      <c:pt idx="13966">
                        <c:v>4292</c:v>
                      </c:pt>
                      <c:pt idx="13967">
                        <c:v>4290.8999999999996</c:v>
                      </c:pt>
                      <c:pt idx="13968">
                        <c:v>4284.8999999999996</c:v>
                      </c:pt>
                      <c:pt idx="13969">
                        <c:v>4283</c:v>
                      </c:pt>
                      <c:pt idx="13970">
                        <c:v>4290.7</c:v>
                      </c:pt>
                      <c:pt idx="13971">
                        <c:v>4289</c:v>
                      </c:pt>
                      <c:pt idx="13972">
                        <c:v>4279.8</c:v>
                      </c:pt>
                      <c:pt idx="13973">
                        <c:v>4287</c:v>
                      </c:pt>
                      <c:pt idx="13974">
                        <c:v>4287.1000000000004</c:v>
                      </c:pt>
                      <c:pt idx="13975">
                        <c:v>4290.6000000000004</c:v>
                      </c:pt>
                      <c:pt idx="13976">
                        <c:v>4292.2</c:v>
                      </c:pt>
                      <c:pt idx="13977">
                        <c:v>4296.3</c:v>
                      </c:pt>
                      <c:pt idx="13978">
                        <c:v>4289.2</c:v>
                      </c:pt>
                      <c:pt idx="13979">
                        <c:v>4293.8999999999996</c:v>
                      </c:pt>
                      <c:pt idx="13980">
                        <c:v>4290.3999999999996</c:v>
                      </c:pt>
                      <c:pt idx="13981">
                        <c:v>4288.2</c:v>
                      </c:pt>
                      <c:pt idx="13982">
                        <c:v>4289.6000000000004</c:v>
                      </c:pt>
                      <c:pt idx="13983">
                        <c:v>4295.5</c:v>
                      </c:pt>
                      <c:pt idx="13984">
                        <c:v>4297.3999999999996</c:v>
                      </c:pt>
                      <c:pt idx="13985">
                        <c:v>4300.6000000000004</c:v>
                      </c:pt>
                      <c:pt idx="13986">
                        <c:v>4300.3</c:v>
                      </c:pt>
                      <c:pt idx="13987">
                        <c:v>4299</c:v>
                      </c:pt>
                      <c:pt idx="13988">
                        <c:v>4295.2</c:v>
                      </c:pt>
                      <c:pt idx="13989">
                        <c:v>4293.7</c:v>
                      </c:pt>
                      <c:pt idx="13990">
                        <c:v>4293.7</c:v>
                      </c:pt>
                      <c:pt idx="13991">
                        <c:v>4287.5</c:v>
                      </c:pt>
                      <c:pt idx="13992">
                        <c:v>4289.7</c:v>
                      </c:pt>
                      <c:pt idx="13993">
                        <c:v>4299.2</c:v>
                      </c:pt>
                      <c:pt idx="13994">
                        <c:v>4298.6000000000004</c:v>
                      </c:pt>
                      <c:pt idx="13995">
                        <c:v>4297.8</c:v>
                      </c:pt>
                      <c:pt idx="13996">
                        <c:v>4296.3999999999996</c:v>
                      </c:pt>
                      <c:pt idx="13997">
                        <c:v>4296.3</c:v>
                      </c:pt>
                      <c:pt idx="13998">
                        <c:v>4293.3</c:v>
                      </c:pt>
                      <c:pt idx="13999">
                        <c:v>4298.1000000000004</c:v>
                      </c:pt>
                      <c:pt idx="14000">
                        <c:v>4290.1000000000004</c:v>
                      </c:pt>
                      <c:pt idx="14001">
                        <c:v>4291.7</c:v>
                      </c:pt>
                      <c:pt idx="14002">
                        <c:v>4287.1000000000004</c:v>
                      </c:pt>
                      <c:pt idx="14003">
                        <c:v>4288.2</c:v>
                      </c:pt>
                      <c:pt idx="14004">
                        <c:v>4284.2</c:v>
                      </c:pt>
                      <c:pt idx="14005">
                        <c:v>4285.7</c:v>
                      </c:pt>
                      <c:pt idx="14006">
                        <c:v>4287.7</c:v>
                      </c:pt>
                      <c:pt idx="14007">
                        <c:v>4288.2</c:v>
                      </c:pt>
                      <c:pt idx="14008">
                        <c:v>4289.3999999999996</c:v>
                      </c:pt>
                      <c:pt idx="14009">
                        <c:v>4295.5</c:v>
                      </c:pt>
                      <c:pt idx="14010">
                        <c:v>4297.2</c:v>
                      </c:pt>
                      <c:pt idx="14011">
                        <c:v>4290.8</c:v>
                      </c:pt>
                      <c:pt idx="14012">
                        <c:v>4285.8</c:v>
                      </c:pt>
                      <c:pt idx="14013">
                        <c:v>4292.5</c:v>
                      </c:pt>
                      <c:pt idx="14014">
                        <c:v>4301.8</c:v>
                      </c:pt>
                      <c:pt idx="14015">
                        <c:v>4288.7</c:v>
                      </c:pt>
                      <c:pt idx="14016">
                        <c:v>4286.8</c:v>
                      </c:pt>
                      <c:pt idx="14017">
                        <c:v>4291.3999999999996</c:v>
                      </c:pt>
                      <c:pt idx="14018">
                        <c:v>4292.3</c:v>
                      </c:pt>
                      <c:pt idx="14019">
                        <c:v>4290.5</c:v>
                      </c:pt>
                      <c:pt idx="14020">
                        <c:v>4303.8999999999996</c:v>
                      </c:pt>
                      <c:pt idx="14021">
                        <c:v>4292.1000000000004</c:v>
                      </c:pt>
                      <c:pt idx="14022">
                        <c:v>4295</c:v>
                      </c:pt>
                      <c:pt idx="14023">
                        <c:v>4301.2</c:v>
                      </c:pt>
                      <c:pt idx="14024">
                        <c:v>4290.7</c:v>
                      </c:pt>
                      <c:pt idx="14025">
                        <c:v>4292.8</c:v>
                      </c:pt>
                      <c:pt idx="14026">
                        <c:v>4306.6000000000004</c:v>
                      </c:pt>
                      <c:pt idx="14027">
                        <c:v>4288.2</c:v>
                      </c:pt>
                      <c:pt idx="14028">
                        <c:v>4298.8</c:v>
                      </c:pt>
                      <c:pt idx="14029">
                        <c:v>4288.6000000000004</c:v>
                      </c:pt>
                      <c:pt idx="14030">
                        <c:v>4299.5</c:v>
                      </c:pt>
                      <c:pt idx="14031">
                        <c:v>4301.8</c:v>
                      </c:pt>
                      <c:pt idx="14032">
                        <c:v>4299.7</c:v>
                      </c:pt>
                      <c:pt idx="14033">
                        <c:v>4307.8</c:v>
                      </c:pt>
                      <c:pt idx="14034">
                        <c:v>4311.8999999999996</c:v>
                      </c:pt>
                      <c:pt idx="14035">
                        <c:v>4286.6000000000004</c:v>
                      </c:pt>
                      <c:pt idx="14036">
                        <c:v>4284.6000000000004</c:v>
                      </c:pt>
                      <c:pt idx="14037">
                        <c:v>4290.6000000000004</c:v>
                      </c:pt>
                      <c:pt idx="14038">
                        <c:v>4290.1000000000004</c:v>
                      </c:pt>
                      <c:pt idx="14039">
                        <c:v>4296.8</c:v>
                      </c:pt>
                      <c:pt idx="14040">
                        <c:v>4298.8999999999996</c:v>
                      </c:pt>
                      <c:pt idx="14041">
                        <c:v>4297.8</c:v>
                      </c:pt>
                      <c:pt idx="14042">
                        <c:v>4304.6000000000004</c:v>
                      </c:pt>
                      <c:pt idx="14043">
                        <c:v>4300.7</c:v>
                      </c:pt>
                      <c:pt idx="14044">
                        <c:v>4302.3</c:v>
                      </c:pt>
                      <c:pt idx="14045">
                        <c:v>4295.7</c:v>
                      </c:pt>
                      <c:pt idx="14046">
                        <c:v>4299.7</c:v>
                      </c:pt>
                      <c:pt idx="14047">
                        <c:v>4303.8</c:v>
                      </c:pt>
                      <c:pt idx="14048">
                        <c:v>4300.6000000000004</c:v>
                      </c:pt>
                      <c:pt idx="14049">
                        <c:v>4298.3</c:v>
                      </c:pt>
                      <c:pt idx="14050">
                        <c:v>4297.7</c:v>
                      </c:pt>
                      <c:pt idx="14051">
                        <c:v>4305.5</c:v>
                      </c:pt>
                      <c:pt idx="14052">
                        <c:v>4302</c:v>
                      </c:pt>
                      <c:pt idx="14053">
                        <c:v>4302.6000000000004</c:v>
                      </c:pt>
                      <c:pt idx="14054">
                        <c:v>4305</c:v>
                      </c:pt>
                      <c:pt idx="14055">
                        <c:v>4304.8999999999996</c:v>
                      </c:pt>
                      <c:pt idx="14056">
                        <c:v>4306.1000000000004</c:v>
                      </c:pt>
                      <c:pt idx="14057">
                        <c:v>4304.6000000000004</c:v>
                      </c:pt>
                      <c:pt idx="14058">
                        <c:v>4302.3999999999996</c:v>
                      </c:pt>
                      <c:pt idx="14059">
                        <c:v>4301.3999999999996</c:v>
                      </c:pt>
                      <c:pt idx="14060">
                        <c:v>4303.7</c:v>
                      </c:pt>
                      <c:pt idx="14061">
                        <c:v>4305.3</c:v>
                      </c:pt>
                      <c:pt idx="14062">
                        <c:v>4304.8</c:v>
                      </c:pt>
                      <c:pt idx="14063">
                        <c:v>4304.8999999999996</c:v>
                      </c:pt>
                      <c:pt idx="14064">
                        <c:v>4303.2</c:v>
                      </c:pt>
                      <c:pt idx="14065">
                        <c:v>4304.3999999999996</c:v>
                      </c:pt>
                      <c:pt idx="14066">
                        <c:v>4310.8999999999996</c:v>
                      </c:pt>
                      <c:pt idx="14067">
                        <c:v>4300.5</c:v>
                      </c:pt>
                      <c:pt idx="14068">
                        <c:v>4307.3</c:v>
                      </c:pt>
                      <c:pt idx="14069">
                        <c:v>4303.6000000000004</c:v>
                      </c:pt>
                      <c:pt idx="14070">
                        <c:v>4301.3999999999996</c:v>
                      </c:pt>
                      <c:pt idx="14071">
                        <c:v>4305.3999999999996</c:v>
                      </c:pt>
                      <c:pt idx="14072">
                        <c:v>4297.1000000000004</c:v>
                      </c:pt>
                      <c:pt idx="14073">
                        <c:v>4310</c:v>
                      </c:pt>
                      <c:pt idx="14074">
                        <c:v>4300.8999999999996</c:v>
                      </c:pt>
                      <c:pt idx="14075">
                        <c:v>4308.8</c:v>
                      </c:pt>
                      <c:pt idx="14076">
                        <c:v>4311.8</c:v>
                      </c:pt>
                      <c:pt idx="14077">
                        <c:v>4307.1000000000004</c:v>
                      </c:pt>
                      <c:pt idx="14078">
                        <c:v>4303.6000000000004</c:v>
                      </c:pt>
                      <c:pt idx="14079">
                        <c:v>4308.5</c:v>
                      </c:pt>
                      <c:pt idx="14080">
                        <c:v>4315.2</c:v>
                      </c:pt>
                      <c:pt idx="14081">
                        <c:v>4306.5</c:v>
                      </c:pt>
                      <c:pt idx="14082">
                        <c:v>4305.8999999999996</c:v>
                      </c:pt>
                      <c:pt idx="14083">
                        <c:v>4308.8999999999996</c:v>
                      </c:pt>
                      <c:pt idx="14084">
                        <c:v>4313.6000000000004</c:v>
                      </c:pt>
                      <c:pt idx="14085">
                        <c:v>4312.3</c:v>
                      </c:pt>
                      <c:pt idx="14086">
                        <c:v>4310.1000000000004</c:v>
                      </c:pt>
                      <c:pt idx="14087">
                        <c:v>4312.8</c:v>
                      </c:pt>
                      <c:pt idx="14088">
                        <c:v>4313.5</c:v>
                      </c:pt>
                      <c:pt idx="14089">
                        <c:v>4314.6000000000004</c:v>
                      </c:pt>
                      <c:pt idx="14090">
                        <c:v>4307.2</c:v>
                      </c:pt>
                      <c:pt idx="14091">
                        <c:v>4310.3</c:v>
                      </c:pt>
                      <c:pt idx="14092">
                        <c:v>4299.6000000000004</c:v>
                      </c:pt>
                      <c:pt idx="14093">
                        <c:v>4315.7</c:v>
                      </c:pt>
                      <c:pt idx="14094">
                        <c:v>4308.5</c:v>
                      </c:pt>
                      <c:pt idx="14095">
                        <c:v>4317.8</c:v>
                      </c:pt>
                      <c:pt idx="14096">
                        <c:v>4312.8</c:v>
                      </c:pt>
                      <c:pt idx="14097">
                        <c:v>4309.6000000000004</c:v>
                      </c:pt>
                      <c:pt idx="14098">
                        <c:v>4312.3999999999996</c:v>
                      </c:pt>
                      <c:pt idx="14099">
                        <c:v>4317.1000000000004</c:v>
                      </c:pt>
                      <c:pt idx="14100">
                        <c:v>4311.6000000000004</c:v>
                      </c:pt>
                      <c:pt idx="14101">
                        <c:v>4310.7</c:v>
                      </c:pt>
                      <c:pt idx="14102">
                        <c:v>4312.8999999999996</c:v>
                      </c:pt>
                      <c:pt idx="14103">
                        <c:v>4317</c:v>
                      </c:pt>
                      <c:pt idx="14104">
                        <c:v>4313.3</c:v>
                      </c:pt>
                      <c:pt idx="14105">
                        <c:v>4309.2</c:v>
                      </c:pt>
                      <c:pt idx="14106">
                        <c:v>4308.8999999999996</c:v>
                      </c:pt>
                      <c:pt idx="14107">
                        <c:v>4315</c:v>
                      </c:pt>
                      <c:pt idx="14108">
                        <c:v>4314.5</c:v>
                      </c:pt>
                      <c:pt idx="14109">
                        <c:v>4314.8</c:v>
                      </c:pt>
                      <c:pt idx="14110">
                        <c:v>4316.2</c:v>
                      </c:pt>
                      <c:pt idx="14111">
                        <c:v>4322.6000000000004</c:v>
                      </c:pt>
                      <c:pt idx="14112">
                        <c:v>4318.6000000000004</c:v>
                      </c:pt>
                      <c:pt idx="14113">
                        <c:v>4328.6000000000004</c:v>
                      </c:pt>
                      <c:pt idx="14114">
                        <c:v>4328.7</c:v>
                      </c:pt>
                      <c:pt idx="14115">
                        <c:v>4327.1000000000004</c:v>
                      </c:pt>
                      <c:pt idx="14116">
                        <c:v>4324.7</c:v>
                      </c:pt>
                      <c:pt idx="14117">
                        <c:v>4324.5</c:v>
                      </c:pt>
                      <c:pt idx="14118">
                        <c:v>4321.7</c:v>
                      </c:pt>
                      <c:pt idx="14119">
                        <c:v>4313.5</c:v>
                      </c:pt>
                      <c:pt idx="14120">
                        <c:v>4326.2</c:v>
                      </c:pt>
                      <c:pt idx="14121">
                        <c:v>4317.3</c:v>
                      </c:pt>
                      <c:pt idx="14122">
                        <c:v>4317.5</c:v>
                      </c:pt>
                      <c:pt idx="14123">
                        <c:v>4323.3</c:v>
                      </c:pt>
                      <c:pt idx="14124">
                        <c:v>4321.1000000000004</c:v>
                      </c:pt>
                      <c:pt idx="14125">
                        <c:v>4327.1000000000004</c:v>
                      </c:pt>
                      <c:pt idx="14126">
                        <c:v>4325.6000000000004</c:v>
                      </c:pt>
                      <c:pt idx="14127">
                        <c:v>4324.6000000000004</c:v>
                      </c:pt>
                      <c:pt idx="14128">
                        <c:v>4329.2</c:v>
                      </c:pt>
                      <c:pt idx="14129">
                        <c:v>4328.3</c:v>
                      </c:pt>
                      <c:pt idx="14130">
                        <c:v>4314.6000000000004</c:v>
                      </c:pt>
                      <c:pt idx="14131">
                        <c:v>4319.1000000000004</c:v>
                      </c:pt>
                      <c:pt idx="14132">
                        <c:v>4315.6000000000004</c:v>
                      </c:pt>
                      <c:pt idx="14133">
                        <c:v>4322.3</c:v>
                      </c:pt>
                      <c:pt idx="14134">
                        <c:v>4323.2</c:v>
                      </c:pt>
                      <c:pt idx="14135">
                        <c:v>4333.8999999999996</c:v>
                      </c:pt>
                      <c:pt idx="14136">
                        <c:v>4329.7</c:v>
                      </c:pt>
                      <c:pt idx="14137">
                        <c:v>4338.3</c:v>
                      </c:pt>
                      <c:pt idx="14138">
                        <c:v>4335.1000000000004</c:v>
                      </c:pt>
                      <c:pt idx="14139">
                        <c:v>4321.3999999999996</c:v>
                      </c:pt>
                      <c:pt idx="14140">
                        <c:v>4331</c:v>
                      </c:pt>
                      <c:pt idx="14141">
                        <c:v>4320.8999999999996</c:v>
                      </c:pt>
                      <c:pt idx="14142">
                        <c:v>4324.2</c:v>
                      </c:pt>
                      <c:pt idx="14143">
                        <c:v>4334.8</c:v>
                      </c:pt>
                      <c:pt idx="14144">
                        <c:v>4330.5</c:v>
                      </c:pt>
                      <c:pt idx="14145">
                        <c:v>4330.6000000000004</c:v>
                      </c:pt>
                      <c:pt idx="14146">
                        <c:v>4334.7</c:v>
                      </c:pt>
                      <c:pt idx="14147">
                        <c:v>4339.1000000000004</c:v>
                      </c:pt>
                      <c:pt idx="14148">
                        <c:v>4332.5</c:v>
                      </c:pt>
                      <c:pt idx="14149">
                        <c:v>4332.6000000000004</c:v>
                      </c:pt>
                      <c:pt idx="14150">
                        <c:v>4327.3999999999996</c:v>
                      </c:pt>
                      <c:pt idx="14151">
                        <c:v>4329.5</c:v>
                      </c:pt>
                      <c:pt idx="14152">
                        <c:v>4337.5</c:v>
                      </c:pt>
                      <c:pt idx="14153">
                        <c:v>4333.6000000000004</c:v>
                      </c:pt>
                      <c:pt idx="14154">
                        <c:v>4328.8999999999996</c:v>
                      </c:pt>
                      <c:pt idx="14155">
                        <c:v>4345.3999999999996</c:v>
                      </c:pt>
                      <c:pt idx="14156">
                        <c:v>4332.5</c:v>
                      </c:pt>
                      <c:pt idx="14157">
                        <c:v>4329</c:v>
                      </c:pt>
                      <c:pt idx="14158">
                        <c:v>4327.6000000000004</c:v>
                      </c:pt>
                      <c:pt idx="14159">
                        <c:v>4322.2</c:v>
                      </c:pt>
                      <c:pt idx="14160">
                        <c:v>4321.7</c:v>
                      </c:pt>
                      <c:pt idx="14161">
                        <c:v>4317.6000000000004</c:v>
                      </c:pt>
                      <c:pt idx="14162">
                        <c:v>4331.8999999999996</c:v>
                      </c:pt>
                      <c:pt idx="14163">
                        <c:v>4321.8</c:v>
                      </c:pt>
                      <c:pt idx="14164">
                        <c:v>4323.5</c:v>
                      </c:pt>
                      <c:pt idx="14165">
                        <c:v>4317</c:v>
                      </c:pt>
                      <c:pt idx="14166">
                        <c:v>4328.3999999999996</c:v>
                      </c:pt>
                      <c:pt idx="14167">
                        <c:v>4312.1000000000004</c:v>
                      </c:pt>
                      <c:pt idx="14168">
                        <c:v>4316.3999999999996</c:v>
                      </c:pt>
                      <c:pt idx="14169">
                        <c:v>4321.2</c:v>
                      </c:pt>
                      <c:pt idx="14170">
                        <c:v>4328.7</c:v>
                      </c:pt>
                      <c:pt idx="14171">
                        <c:v>4315.1000000000004</c:v>
                      </c:pt>
                      <c:pt idx="14172">
                        <c:v>4320.1000000000004</c:v>
                      </c:pt>
                      <c:pt idx="14173">
                        <c:v>4314.6000000000004</c:v>
                      </c:pt>
                      <c:pt idx="14174">
                        <c:v>4321.8999999999996</c:v>
                      </c:pt>
                      <c:pt idx="14175">
                        <c:v>4322.8</c:v>
                      </c:pt>
                      <c:pt idx="14176">
                        <c:v>4311.3</c:v>
                      </c:pt>
                      <c:pt idx="14177">
                        <c:v>4309.7</c:v>
                      </c:pt>
                      <c:pt idx="14178">
                        <c:v>4305.1000000000004</c:v>
                      </c:pt>
                      <c:pt idx="14179">
                        <c:v>4318.8999999999996</c:v>
                      </c:pt>
                      <c:pt idx="14180">
                        <c:v>4310.8999999999996</c:v>
                      </c:pt>
                      <c:pt idx="14181">
                        <c:v>4293.2</c:v>
                      </c:pt>
                      <c:pt idx="14182">
                        <c:v>4308.6000000000004</c:v>
                      </c:pt>
                      <c:pt idx="14183">
                        <c:v>4318.3999999999996</c:v>
                      </c:pt>
                      <c:pt idx="14184">
                        <c:v>4313.3</c:v>
                      </c:pt>
                      <c:pt idx="14185">
                        <c:v>4319.5</c:v>
                      </c:pt>
                      <c:pt idx="14186">
                        <c:v>4303.3</c:v>
                      </c:pt>
                      <c:pt idx="14187">
                        <c:v>4313.3999999999996</c:v>
                      </c:pt>
                      <c:pt idx="14188">
                        <c:v>4307.5</c:v>
                      </c:pt>
                      <c:pt idx="14189">
                        <c:v>4314.3</c:v>
                      </c:pt>
                      <c:pt idx="14190">
                        <c:v>4309.1000000000004</c:v>
                      </c:pt>
                      <c:pt idx="14191">
                        <c:v>4317.3999999999996</c:v>
                      </c:pt>
                      <c:pt idx="14192">
                        <c:v>4312.3999999999996</c:v>
                      </c:pt>
                      <c:pt idx="14193">
                        <c:v>4303</c:v>
                      </c:pt>
                      <c:pt idx="14194">
                        <c:v>4304.6000000000004</c:v>
                      </c:pt>
                      <c:pt idx="14195">
                        <c:v>4313.8</c:v>
                      </c:pt>
                      <c:pt idx="14196">
                        <c:v>4313.2</c:v>
                      </c:pt>
                      <c:pt idx="14197">
                        <c:v>4307.1000000000004</c:v>
                      </c:pt>
                      <c:pt idx="14198">
                        <c:v>4297.3</c:v>
                      </c:pt>
                      <c:pt idx="14199">
                        <c:v>4317.2</c:v>
                      </c:pt>
                      <c:pt idx="14200">
                        <c:v>4298.3999999999996</c:v>
                      </c:pt>
                      <c:pt idx="14201">
                        <c:v>4290.8</c:v>
                      </c:pt>
                      <c:pt idx="14202">
                        <c:v>4312.6000000000004</c:v>
                      </c:pt>
                      <c:pt idx="14203">
                        <c:v>4307.3</c:v>
                      </c:pt>
                      <c:pt idx="14204">
                        <c:v>4313.3</c:v>
                      </c:pt>
                      <c:pt idx="14205">
                        <c:v>4300.2</c:v>
                      </c:pt>
                      <c:pt idx="14206">
                        <c:v>4302</c:v>
                      </c:pt>
                      <c:pt idx="14207">
                        <c:v>4306.1000000000004</c:v>
                      </c:pt>
                      <c:pt idx="14208">
                        <c:v>4293.1000000000004</c:v>
                      </c:pt>
                      <c:pt idx="14209">
                        <c:v>4312.8</c:v>
                      </c:pt>
                      <c:pt idx="14210">
                        <c:v>4303.8</c:v>
                      </c:pt>
                      <c:pt idx="14211">
                        <c:v>4313.8</c:v>
                      </c:pt>
                      <c:pt idx="14212">
                        <c:v>4300</c:v>
                      </c:pt>
                      <c:pt idx="14213">
                        <c:v>4302.7</c:v>
                      </c:pt>
                      <c:pt idx="14214">
                        <c:v>4299</c:v>
                      </c:pt>
                      <c:pt idx="14215">
                        <c:v>4313.3</c:v>
                      </c:pt>
                      <c:pt idx="14216">
                        <c:v>4295</c:v>
                      </c:pt>
                      <c:pt idx="14217">
                        <c:v>4306.3999999999996</c:v>
                      </c:pt>
                      <c:pt idx="14218">
                        <c:v>4302.8999999999996</c:v>
                      </c:pt>
                      <c:pt idx="14219">
                        <c:v>4301.5</c:v>
                      </c:pt>
                      <c:pt idx="14220">
                        <c:v>4304.6000000000004</c:v>
                      </c:pt>
                      <c:pt idx="14221">
                        <c:v>4297.5</c:v>
                      </c:pt>
                      <c:pt idx="14222">
                        <c:v>4296.8999999999996</c:v>
                      </c:pt>
                      <c:pt idx="14223">
                        <c:v>4297.2</c:v>
                      </c:pt>
                      <c:pt idx="14224">
                        <c:v>4303.7</c:v>
                      </c:pt>
                      <c:pt idx="14225">
                        <c:v>4294.8</c:v>
                      </c:pt>
                      <c:pt idx="14226">
                        <c:v>4298.6000000000004</c:v>
                      </c:pt>
                      <c:pt idx="14227">
                        <c:v>4292.2</c:v>
                      </c:pt>
                      <c:pt idx="14228">
                        <c:v>4284.6000000000004</c:v>
                      </c:pt>
                      <c:pt idx="14229">
                        <c:v>4281.7</c:v>
                      </c:pt>
                      <c:pt idx="14230">
                        <c:v>4270.8</c:v>
                      </c:pt>
                      <c:pt idx="14231">
                        <c:v>4270.3999999999996</c:v>
                      </c:pt>
                      <c:pt idx="14232">
                        <c:v>4269.6000000000004</c:v>
                      </c:pt>
                      <c:pt idx="14233">
                        <c:v>4269.8</c:v>
                      </c:pt>
                      <c:pt idx="14234">
                        <c:v>4273.1000000000004</c:v>
                      </c:pt>
                      <c:pt idx="14235">
                        <c:v>4268</c:v>
                      </c:pt>
                      <c:pt idx="14236">
                        <c:v>4271.3</c:v>
                      </c:pt>
                      <c:pt idx="14237">
                        <c:v>4275.5</c:v>
                      </c:pt>
                      <c:pt idx="14238">
                        <c:v>4268.3999999999996</c:v>
                      </c:pt>
                      <c:pt idx="14239">
                        <c:v>4264.6000000000004</c:v>
                      </c:pt>
                      <c:pt idx="14240">
                        <c:v>4266</c:v>
                      </c:pt>
                      <c:pt idx="14241">
                        <c:v>4266</c:v>
                      </c:pt>
                      <c:pt idx="14242">
                        <c:v>4262.8999999999996</c:v>
                      </c:pt>
                      <c:pt idx="14243">
                        <c:v>4267.7</c:v>
                      </c:pt>
                      <c:pt idx="14244">
                        <c:v>4262.6000000000004</c:v>
                      </c:pt>
                      <c:pt idx="14245">
                        <c:v>4244.1000000000004</c:v>
                      </c:pt>
                      <c:pt idx="14246">
                        <c:v>4259.3</c:v>
                      </c:pt>
                      <c:pt idx="14247">
                        <c:v>4262</c:v>
                      </c:pt>
                      <c:pt idx="14248">
                        <c:v>4269.8</c:v>
                      </c:pt>
                      <c:pt idx="14249">
                        <c:v>4244.5</c:v>
                      </c:pt>
                      <c:pt idx="14250">
                        <c:v>4247.8</c:v>
                      </c:pt>
                      <c:pt idx="14251">
                        <c:v>4252.1000000000004</c:v>
                      </c:pt>
                      <c:pt idx="14252">
                        <c:v>4249.5</c:v>
                      </c:pt>
                      <c:pt idx="14253">
                        <c:v>4263</c:v>
                      </c:pt>
                      <c:pt idx="14254">
                        <c:v>4253.2</c:v>
                      </c:pt>
                      <c:pt idx="14255">
                        <c:v>4254.3999999999996</c:v>
                      </c:pt>
                      <c:pt idx="14256">
                        <c:v>4250.6000000000004</c:v>
                      </c:pt>
                      <c:pt idx="14257">
                        <c:v>4256.5</c:v>
                      </c:pt>
                      <c:pt idx="14258">
                        <c:v>4244.5</c:v>
                      </c:pt>
                      <c:pt idx="14259">
                        <c:v>4251.8</c:v>
                      </c:pt>
                      <c:pt idx="14260">
                        <c:v>4253.3999999999996</c:v>
                      </c:pt>
                      <c:pt idx="14261">
                        <c:v>4255</c:v>
                      </c:pt>
                      <c:pt idx="14262">
                        <c:v>4252</c:v>
                      </c:pt>
                      <c:pt idx="14263">
                        <c:v>4248.1000000000004</c:v>
                      </c:pt>
                      <c:pt idx="14264">
                        <c:v>4250.3999999999996</c:v>
                      </c:pt>
                      <c:pt idx="14265">
                        <c:v>4260.5</c:v>
                      </c:pt>
                      <c:pt idx="14266">
                        <c:v>4262.3</c:v>
                      </c:pt>
                      <c:pt idx="14267">
                        <c:v>4257.3999999999996</c:v>
                      </c:pt>
                      <c:pt idx="14268">
                        <c:v>4257.3</c:v>
                      </c:pt>
                      <c:pt idx="14269">
                        <c:v>4247.8999999999996</c:v>
                      </c:pt>
                      <c:pt idx="14270">
                        <c:v>4253</c:v>
                      </c:pt>
                      <c:pt idx="14271">
                        <c:v>4248.8</c:v>
                      </c:pt>
                      <c:pt idx="14272">
                        <c:v>4261.8</c:v>
                      </c:pt>
                      <c:pt idx="14273">
                        <c:v>4254.3999999999996</c:v>
                      </c:pt>
                      <c:pt idx="14274">
                        <c:v>4266.3</c:v>
                      </c:pt>
                      <c:pt idx="14275">
                        <c:v>4266</c:v>
                      </c:pt>
                      <c:pt idx="14276">
                        <c:v>4259.7</c:v>
                      </c:pt>
                      <c:pt idx="14277">
                        <c:v>4263.6000000000004</c:v>
                      </c:pt>
                      <c:pt idx="14278">
                        <c:v>4253.3</c:v>
                      </c:pt>
                      <c:pt idx="14279">
                        <c:v>4253.8</c:v>
                      </c:pt>
                      <c:pt idx="14280">
                        <c:v>4255.1000000000004</c:v>
                      </c:pt>
                      <c:pt idx="14281">
                        <c:v>4252.8</c:v>
                      </c:pt>
                      <c:pt idx="14282">
                        <c:v>4255.8</c:v>
                      </c:pt>
                      <c:pt idx="14283">
                        <c:v>4252.3</c:v>
                      </c:pt>
                      <c:pt idx="14284">
                        <c:v>4263.5</c:v>
                      </c:pt>
                      <c:pt idx="14285">
                        <c:v>4266.3999999999996</c:v>
                      </c:pt>
                      <c:pt idx="14286">
                        <c:v>4263.8999999999996</c:v>
                      </c:pt>
                      <c:pt idx="14287">
                        <c:v>4260.3</c:v>
                      </c:pt>
                      <c:pt idx="14288">
                        <c:v>4257</c:v>
                      </c:pt>
                      <c:pt idx="14289">
                        <c:v>4255</c:v>
                      </c:pt>
                      <c:pt idx="14290">
                        <c:v>4252.1000000000004</c:v>
                      </c:pt>
                      <c:pt idx="14291">
                        <c:v>4257.1000000000004</c:v>
                      </c:pt>
                      <c:pt idx="14292">
                        <c:v>4253.1000000000004</c:v>
                      </c:pt>
                      <c:pt idx="14293">
                        <c:v>4250.1000000000004</c:v>
                      </c:pt>
                      <c:pt idx="14294">
                        <c:v>4257</c:v>
                      </c:pt>
                      <c:pt idx="14295">
                        <c:v>4252.8</c:v>
                      </c:pt>
                      <c:pt idx="14296">
                        <c:v>4252.5</c:v>
                      </c:pt>
                      <c:pt idx="14297">
                        <c:v>4249.8</c:v>
                      </c:pt>
                      <c:pt idx="14298">
                        <c:v>4254.8</c:v>
                      </c:pt>
                      <c:pt idx="14299">
                        <c:v>4257</c:v>
                      </c:pt>
                      <c:pt idx="14300">
                        <c:v>4260.7</c:v>
                      </c:pt>
                      <c:pt idx="14301">
                        <c:v>4258.1000000000004</c:v>
                      </c:pt>
                      <c:pt idx="14302">
                        <c:v>4262.5</c:v>
                      </c:pt>
                      <c:pt idx="14303">
                        <c:v>4263.2</c:v>
                      </c:pt>
                      <c:pt idx="14304">
                        <c:v>4264.5</c:v>
                      </c:pt>
                      <c:pt idx="14305">
                        <c:v>4259.3999999999996</c:v>
                      </c:pt>
                      <c:pt idx="14306">
                        <c:v>4262</c:v>
                      </c:pt>
                      <c:pt idx="14307">
                        <c:v>4266.3</c:v>
                      </c:pt>
                      <c:pt idx="14308">
                        <c:v>4256.7</c:v>
                      </c:pt>
                      <c:pt idx="14309">
                        <c:v>4258</c:v>
                      </c:pt>
                      <c:pt idx="14310">
                        <c:v>4258.2</c:v>
                      </c:pt>
                      <c:pt idx="14311">
                        <c:v>4267.8</c:v>
                      </c:pt>
                      <c:pt idx="14312">
                        <c:v>4260</c:v>
                      </c:pt>
                      <c:pt idx="14313">
                        <c:v>4262.1000000000004</c:v>
                      </c:pt>
                      <c:pt idx="14314">
                        <c:v>4261.3999999999996</c:v>
                      </c:pt>
                      <c:pt idx="14315">
                        <c:v>4261</c:v>
                      </c:pt>
                      <c:pt idx="14316">
                        <c:v>4264.1000000000004</c:v>
                      </c:pt>
                      <c:pt idx="14317">
                        <c:v>4259.5</c:v>
                      </c:pt>
                      <c:pt idx="14318">
                        <c:v>4269.3</c:v>
                      </c:pt>
                      <c:pt idx="14319">
                        <c:v>4262.5</c:v>
                      </c:pt>
                      <c:pt idx="14320">
                        <c:v>4254.8</c:v>
                      </c:pt>
                      <c:pt idx="14321">
                        <c:v>4256.8999999999996</c:v>
                      </c:pt>
                      <c:pt idx="14322">
                        <c:v>4257.3</c:v>
                      </c:pt>
                      <c:pt idx="14323">
                        <c:v>4254</c:v>
                      </c:pt>
                      <c:pt idx="14324">
                        <c:v>4257.8999999999996</c:v>
                      </c:pt>
                      <c:pt idx="14325">
                        <c:v>4254</c:v>
                      </c:pt>
                      <c:pt idx="14326">
                        <c:v>4252</c:v>
                      </c:pt>
                      <c:pt idx="14327">
                        <c:v>4243.8</c:v>
                      </c:pt>
                      <c:pt idx="14328">
                        <c:v>4249</c:v>
                      </c:pt>
                      <c:pt idx="14329">
                        <c:v>4242.3999999999996</c:v>
                      </c:pt>
                      <c:pt idx="14330">
                        <c:v>4242.5</c:v>
                      </c:pt>
                      <c:pt idx="14331">
                        <c:v>4242.5</c:v>
                      </c:pt>
                      <c:pt idx="14332">
                        <c:v>4232.8999999999996</c:v>
                      </c:pt>
                      <c:pt idx="14333">
                        <c:v>4232.8</c:v>
                      </c:pt>
                      <c:pt idx="14334">
                        <c:v>4244.3</c:v>
                      </c:pt>
                      <c:pt idx="14335">
                        <c:v>4248.2</c:v>
                      </c:pt>
                      <c:pt idx="14336">
                        <c:v>4237</c:v>
                      </c:pt>
                      <c:pt idx="14337">
                        <c:v>4234.8</c:v>
                      </c:pt>
                      <c:pt idx="14338">
                        <c:v>4241.7</c:v>
                      </c:pt>
                      <c:pt idx="14339">
                        <c:v>4236.1000000000004</c:v>
                      </c:pt>
                      <c:pt idx="14340">
                        <c:v>4233</c:v>
                      </c:pt>
                      <c:pt idx="14341">
                        <c:v>4230.8</c:v>
                      </c:pt>
                      <c:pt idx="14342">
                        <c:v>4233.1000000000004</c:v>
                      </c:pt>
                      <c:pt idx="14343">
                        <c:v>4224.3999999999996</c:v>
                      </c:pt>
                      <c:pt idx="14344">
                        <c:v>4226</c:v>
                      </c:pt>
                      <c:pt idx="14345">
                        <c:v>4237.3999999999996</c:v>
                      </c:pt>
                      <c:pt idx="14346">
                        <c:v>4226.1000000000004</c:v>
                      </c:pt>
                      <c:pt idx="14347">
                        <c:v>4240</c:v>
                      </c:pt>
                      <c:pt idx="14348">
                        <c:v>4231.3999999999996</c:v>
                      </c:pt>
                      <c:pt idx="14349">
                        <c:v>4233.8999999999996</c:v>
                      </c:pt>
                      <c:pt idx="14350">
                        <c:v>4236.8999999999996</c:v>
                      </c:pt>
                      <c:pt idx="14351">
                        <c:v>4230.2</c:v>
                      </c:pt>
                      <c:pt idx="14352">
                        <c:v>4229.1000000000004</c:v>
                      </c:pt>
                      <c:pt idx="14353">
                        <c:v>4236.6000000000004</c:v>
                      </c:pt>
                      <c:pt idx="14354">
                        <c:v>4238.8</c:v>
                      </c:pt>
                      <c:pt idx="14355">
                        <c:v>4231</c:v>
                      </c:pt>
                      <c:pt idx="14356">
                        <c:v>4233.8</c:v>
                      </c:pt>
                      <c:pt idx="14357">
                        <c:v>4232.8</c:v>
                      </c:pt>
                      <c:pt idx="14358">
                        <c:v>4241.6000000000004</c:v>
                      </c:pt>
                      <c:pt idx="14359">
                        <c:v>4219.8</c:v>
                      </c:pt>
                      <c:pt idx="14360">
                        <c:v>4223.8999999999996</c:v>
                      </c:pt>
                      <c:pt idx="14361">
                        <c:v>4236.8</c:v>
                      </c:pt>
                      <c:pt idx="14362">
                        <c:v>4238.8999999999996</c:v>
                      </c:pt>
                      <c:pt idx="14363">
                        <c:v>4232.5</c:v>
                      </c:pt>
                      <c:pt idx="14364">
                        <c:v>4243.8999999999996</c:v>
                      </c:pt>
                      <c:pt idx="14365">
                        <c:v>4230.1000000000004</c:v>
                      </c:pt>
                      <c:pt idx="14366">
                        <c:v>4241.3</c:v>
                      </c:pt>
                      <c:pt idx="14367">
                        <c:v>4238.7</c:v>
                      </c:pt>
                      <c:pt idx="14368">
                        <c:v>4237.5</c:v>
                      </c:pt>
                      <c:pt idx="14369">
                        <c:v>4233.2</c:v>
                      </c:pt>
                      <c:pt idx="14370">
                        <c:v>4243.5</c:v>
                      </c:pt>
                      <c:pt idx="14371">
                        <c:v>4236.6000000000004</c:v>
                      </c:pt>
                      <c:pt idx="14372">
                        <c:v>4231.6000000000004</c:v>
                      </c:pt>
                      <c:pt idx="14373">
                        <c:v>4230.5</c:v>
                      </c:pt>
                      <c:pt idx="14374">
                        <c:v>4237.3999999999996</c:v>
                      </c:pt>
                      <c:pt idx="14375">
                        <c:v>4242.3</c:v>
                      </c:pt>
                      <c:pt idx="14376">
                        <c:v>4245.8999999999996</c:v>
                      </c:pt>
                      <c:pt idx="14377">
                        <c:v>4240.1000000000004</c:v>
                      </c:pt>
                      <c:pt idx="14378">
                        <c:v>4237.8</c:v>
                      </c:pt>
                      <c:pt idx="14379">
                        <c:v>4237</c:v>
                      </c:pt>
                      <c:pt idx="14380">
                        <c:v>4247.2</c:v>
                      </c:pt>
                      <c:pt idx="14381">
                        <c:v>4240.1000000000004</c:v>
                      </c:pt>
                      <c:pt idx="14382">
                        <c:v>4232.7</c:v>
                      </c:pt>
                      <c:pt idx="14383">
                        <c:v>4232.6000000000004</c:v>
                      </c:pt>
                      <c:pt idx="14384">
                        <c:v>4235.6000000000004</c:v>
                      </c:pt>
                      <c:pt idx="14385">
                        <c:v>4237.3999999999996</c:v>
                      </c:pt>
                      <c:pt idx="14386">
                        <c:v>4235.2</c:v>
                      </c:pt>
                      <c:pt idx="14387">
                        <c:v>4239.8</c:v>
                      </c:pt>
                      <c:pt idx="14388">
                        <c:v>4240.8999999999996</c:v>
                      </c:pt>
                      <c:pt idx="14389">
                        <c:v>4238</c:v>
                      </c:pt>
                      <c:pt idx="14390">
                        <c:v>4239.8999999999996</c:v>
                      </c:pt>
                      <c:pt idx="14391">
                        <c:v>4235.7</c:v>
                      </c:pt>
                      <c:pt idx="14392">
                        <c:v>4243.5</c:v>
                      </c:pt>
                      <c:pt idx="14393">
                        <c:v>4249.3</c:v>
                      </c:pt>
                      <c:pt idx="14394">
                        <c:v>4249.8</c:v>
                      </c:pt>
                      <c:pt idx="14395">
                        <c:v>4249.3</c:v>
                      </c:pt>
                      <c:pt idx="14396">
                        <c:v>4245.7</c:v>
                      </c:pt>
                      <c:pt idx="14397">
                        <c:v>4247.3</c:v>
                      </c:pt>
                      <c:pt idx="14398">
                        <c:v>4245.8999999999996</c:v>
                      </c:pt>
                      <c:pt idx="14399">
                        <c:v>4243.7</c:v>
                      </c:pt>
                      <c:pt idx="14400">
                        <c:v>4240.7</c:v>
                      </c:pt>
                      <c:pt idx="14401">
                        <c:v>4242.8999999999996</c:v>
                      </c:pt>
                      <c:pt idx="14402">
                        <c:v>4244.3</c:v>
                      </c:pt>
                      <c:pt idx="14403">
                        <c:v>4238.1000000000004</c:v>
                      </c:pt>
                      <c:pt idx="14404">
                        <c:v>4240.8999999999996</c:v>
                      </c:pt>
                      <c:pt idx="14405">
                        <c:v>4242.8999999999996</c:v>
                      </c:pt>
                      <c:pt idx="14406">
                        <c:v>4250.2</c:v>
                      </c:pt>
                      <c:pt idx="14407">
                        <c:v>4248.6000000000004</c:v>
                      </c:pt>
                      <c:pt idx="14408">
                        <c:v>4247.3</c:v>
                      </c:pt>
                      <c:pt idx="14409">
                        <c:v>4247.2</c:v>
                      </c:pt>
                      <c:pt idx="14410">
                        <c:v>4242.7</c:v>
                      </c:pt>
                      <c:pt idx="14411">
                        <c:v>4238.3</c:v>
                      </c:pt>
                      <c:pt idx="14412">
                        <c:v>4238.7</c:v>
                      </c:pt>
                      <c:pt idx="14413">
                        <c:v>4236.2</c:v>
                      </c:pt>
                      <c:pt idx="14414">
                        <c:v>4240</c:v>
                      </c:pt>
                      <c:pt idx="14415">
                        <c:v>4246.3</c:v>
                      </c:pt>
                      <c:pt idx="14416">
                        <c:v>4249</c:v>
                      </c:pt>
                      <c:pt idx="14417">
                        <c:v>4241.2</c:v>
                      </c:pt>
                      <c:pt idx="14418">
                        <c:v>4241.3</c:v>
                      </c:pt>
                      <c:pt idx="14419">
                        <c:v>4239.2</c:v>
                      </c:pt>
                      <c:pt idx="14420">
                        <c:v>4239.3999999999996</c:v>
                      </c:pt>
                      <c:pt idx="14421">
                        <c:v>4241.3999999999996</c:v>
                      </c:pt>
                      <c:pt idx="14422">
                        <c:v>4245.8</c:v>
                      </c:pt>
                      <c:pt idx="14423">
                        <c:v>4239.3</c:v>
                      </c:pt>
                      <c:pt idx="14424">
                        <c:v>4238.8</c:v>
                      </c:pt>
                      <c:pt idx="14425">
                        <c:v>4242.3</c:v>
                      </c:pt>
                      <c:pt idx="14426">
                        <c:v>4247.3999999999996</c:v>
                      </c:pt>
                      <c:pt idx="14427">
                        <c:v>4241.2</c:v>
                      </c:pt>
                      <c:pt idx="14428">
                        <c:v>4241.8</c:v>
                      </c:pt>
                      <c:pt idx="14429">
                        <c:v>4241.3999999999996</c:v>
                      </c:pt>
                      <c:pt idx="14430">
                        <c:v>4238.3999999999996</c:v>
                      </c:pt>
                      <c:pt idx="14431">
                        <c:v>4244</c:v>
                      </c:pt>
                      <c:pt idx="14432">
                        <c:v>4243.2</c:v>
                      </c:pt>
                      <c:pt idx="14433">
                        <c:v>4247.5</c:v>
                      </c:pt>
                      <c:pt idx="14434">
                        <c:v>4249.5</c:v>
                      </c:pt>
                      <c:pt idx="14435">
                        <c:v>4242.5</c:v>
                      </c:pt>
                      <c:pt idx="14436">
                        <c:v>4244.8</c:v>
                      </c:pt>
                      <c:pt idx="14437">
                        <c:v>4235.1000000000004</c:v>
                      </c:pt>
                      <c:pt idx="14438">
                        <c:v>4239</c:v>
                      </c:pt>
                      <c:pt idx="14439">
                        <c:v>4247.1000000000004</c:v>
                      </c:pt>
                      <c:pt idx="14440">
                        <c:v>4248.8</c:v>
                      </c:pt>
                      <c:pt idx="14441">
                        <c:v>4246.1000000000004</c:v>
                      </c:pt>
                      <c:pt idx="14442">
                        <c:v>4244</c:v>
                      </c:pt>
                      <c:pt idx="14443">
                        <c:v>4244.1000000000004</c:v>
                      </c:pt>
                      <c:pt idx="14444">
                        <c:v>4250</c:v>
                      </c:pt>
                      <c:pt idx="14445">
                        <c:v>4249.8</c:v>
                      </c:pt>
                      <c:pt idx="14446">
                        <c:v>4248.1000000000004</c:v>
                      </c:pt>
                      <c:pt idx="14447">
                        <c:v>4244.8999999999996</c:v>
                      </c:pt>
                      <c:pt idx="14448">
                        <c:v>4215.1000000000004</c:v>
                      </c:pt>
                      <c:pt idx="14449">
                        <c:v>4229</c:v>
                      </c:pt>
                      <c:pt idx="14450">
                        <c:v>4246.8999999999996</c:v>
                      </c:pt>
                      <c:pt idx="14451">
                        <c:v>4287</c:v>
                      </c:pt>
                      <c:pt idx="14452">
                        <c:v>4242.8</c:v>
                      </c:pt>
                      <c:pt idx="14453">
                        <c:v>4239.1000000000004</c:v>
                      </c:pt>
                      <c:pt idx="14454">
                        <c:v>4244.6000000000004</c:v>
                      </c:pt>
                      <c:pt idx="14455">
                        <c:v>4245.2</c:v>
                      </c:pt>
                      <c:pt idx="14456">
                        <c:v>4233.1000000000004</c:v>
                      </c:pt>
                      <c:pt idx="14457">
                        <c:v>4247.8</c:v>
                      </c:pt>
                      <c:pt idx="14458">
                        <c:v>4264</c:v>
                      </c:pt>
                      <c:pt idx="14459">
                        <c:v>4257.8</c:v>
                      </c:pt>
                      <c:pt idx="14460">
                        <c:v>4264.1000000000004</c:v>
                      </c:pt>
                      <c:pt idx="14461">
                        <c:v>4257</c:v>
                      </c:pt>
                      <c:pt idx="14462">
                        <c:v>4252.8999999999996</c:v>
                      </c:pt>
                      <c:pt idx="14463">
                        <c:v>4247.1000000000004</c:v>
                      </c:pt>
                      <c:pt idx="14464">
                        <c:v>4247.1000000000004</c:v>
                      </c:pt>
                      <c:pt idx="14465">
                        <c:v>4254</c:v>
                      </c:pt>
                      <c:pt idx="14466">
                        <c:v>4255.3</c:v>
                      </c:pt>
                      <c:pt idx="14467">
                        <c:v>4256.7</c:v>
                      </c:pt>
                      <c:pt idx="14468">
                        <c:v>4253</c:v>
                      </c:pt>
                      <c:pt idx="14469">
                        <c:v>4248.8999999999996</c:v>
                      </c:pt>
                      <c:pt idx="14470">
                        <c:v>4248.8999999999996</c:v>
                      </c:pt>
                      <c:pt idx="14471">
                        <c:v>4251.2</c:v>
                      </c:pt>
                      <c:pt idx="14472">
                        <c:v>4246.7</c:v>
                      </c:pt>
                      <c:pt idx="14473">
                        <c:v>4253.5</c:v>
                      </c:pt>
                      <c:pt idx="14474">
                        <c:v>4255.7</c:v>
                      </c:pt>
                      <c:pt idx="14475">
                        <c:v>4254.2</c:v>
                      </c:pt>
                      <c:pt idx="14476">
                        <c:v>4262.8</c:v>
                      </c:pt>
                      <c:pt idx="14477">
                        <c:v>4248.2</c:v>
                      </c:pt>
                      <c:pt idx="14478">
                        <c:v>4262.8999999999996</c:v>
                      </c:pt>
                      <c:pt idx="14479">
                        <c:v>4260.2</c:v>
                      </c:pt>
                      <c:pt idx="14480">
                        <c:v>4252.3</c:v>
                      </c:pt>
                      <c:pt idx="14481">
                        <c:v>4253.2</c:v>
                      </c:pt>
                      <c:pt idx="14482">
                        <c:v>4243</c:v>
                      </c:pt>
                      <c:pt idx="14483">
                        <c:v>4251.5</c:v>
                      </c:pt>
                      <c:pt idx="14484">
                        <c:v>4244.3999999999996</c:v>
                      </c:pt>
                      <c:pt idx="14485">
                        <c:v>4254.6000000000004</c:v>
                      </c:pt>
                      <c:pt idx="14486">
                        <c:v>4250.3</c:v>
                      </c:pt>
                      <c:pt idx="14487">
                        <c:v>4246</c:v>
                      </c:pt>
                      <c:pt idx="14488">
                        <c:v>4246.8999999999996</c:v>
                      </c:pt>
                      <c:pt idx="14489">
                        <c:v>4252.8999999999996</c:v>
                      </c:pt>
                      <c:pt idx="14490">
                        <c:v>4243.1000000000004</c:v>
                      </c:pt>
                      <c:pt idx="14491">
                        <c:v>4238.3</c:v>
                      </c:pt>
                      <c:pt idx="14492">
                        <c:v>4250.3</c:v>
                      </c:pt>
                      <c:pt idx="14493">
                        <c:v>4240</c:v>
                      </c:pt>
                      <c:pt idx="14494">
                        <c:v>4245.8</c:v>
                      </c:pt>
                      <c:pt idx="14495">
                        <c:v>4257.3</c:v>
                      </c:pt>
                      <c:pt idx="14496">
                        <c:v>4249.1000000000004</c:v>
                      </c:pt>
                      <c:pt idx="14497">
                        <c:v>4251</c:v>
                      </c:pt>
                      <c:pt idx="14498">
                        <c:v>4251.8999999999996</c:v>
                      </c:pt>
                      <c:pt idx="14499">
                        <c:v>4257.7</c:v>
                      </c:pt>
                      <c:pt idx="14500">
                        <c:v>4247</c:v>
                      </c:pt>
                      <c:pt idx="14501">
                        <c:v>4252.5</c:v>
                      </c:pt>
                      <c:pt idx="14502">
                        <c:v>4249.7</c:v>
                      </c:pt>
                      <c:pt idx="14503">
                        <c:v>4247.6000000000004</c:v>
                      </c:pt>
                      <c:pt idx="14504">
                        <c:v>4246</c:v>
                      </c:pt>
                      <c:pt idx="14505">
                        <c:v>4253.8999999999996</c:v>
                      </c:pt>
                      <c:pt idx="14506">
                        <c:v>4258.8</c:v>
                      </c:pt>
                      <c:pt idx="14507">
                        <c:v>4249.1000000000004</c:v>
                      </c:pt>
                      <c:pt idx="14508">
                        <c:v>4251.7</c:v>
                      </c:pt>
                      <c:pt idx="14509">
                        <c:v>4252.8999999999996</c:v>
                      </c:pt>
                      <c:pt idx="14510">
                        <c:v>4254.3999999999996</c:v>
                      </c:pt>
                      <c:pt idx="14511">
                        <c:v>4256.7</c:v>
                      </c:pt>
                      <c:pt idx="14512">
                        <c:v>4250.2</c:v>
                      </c:pt>
                      <c:pt idx="14513">
                        <c:v>4251</c:v>
                      </c:pt>
                      <c:pt idx="14514">
                        <c:v>4250.3999999999996</c:v>
                      </c:pt>
                      <c:pt idx="14515">
                        <c:v>4252.7</c:v>
                      </c:pt>
                      <c:pt idx="14516">
                        <c:v>4250.8999999999996</c:v>
                      </c:pt>
                      <c:pt idx="14517">
                        <c:v>4258.8999999999996</c:v>
                      </c:pt>
                      <c:pt idx="14518">
                        <c:v>4253.5</c:v>
                      </c:pt>
                      <c:pt idx="14519">
                        <c:v>4258.6000000000004</c:v>
                      </c:pt>
                      <c:pt idx="14520">
                        <c:v>4249.3</c:v>
                      </c:pt>
                      <c:pt idx="14521">
                        <c:v>4253.2</c:v>
                      </c:pt>
                      <c:pt idx="14522">
                        <c:v>4253.1000000000004</c:v>
                      </c:pt>
                      <c:pt idx="14523">
                        <c:v>4251.8</c:v>
                      </c:pt>
                      <c:pt idx="14524">
                        <c:v>4258.3</c:v>
                      </c:pt>
                      <c:pt idx="14525">
                        <c:v>4256.5</c:v>
                      </c:pt>
                      <c:pt idx="14526">
                        <c:v>4257.8999999999996</c:v>
                      </c:pt>
                      <c:pt idx="14527">
                        <c:v>4258</c:v>
                      </c:pt>
                      <c:pt idx="14528">
                        <c:v>4257.8</c:v>
                      </c:pt>
                      <c:pt idx="14529">
                        <c:v>4249.6000000000004</c:v>
                      </c:pt>
                      <c:pt idx="14530">
                        <c:v>4250</c:v>
                      </c:pt>
                      <c:pt idx="14531">
                        <c:v>4254</c:v>
                      </c:pt>
                      <c:pt idx="14532">
                        <c:v>4258.2</c:v>
                      </c:pt>
                      <c:pt idx="14533">
                        <c:v>4252.1000000000004</c:v>
                      </c:pt>
                      <c:pt idx="14534">
                        <c:v>4255.3999999999996</c:v>
                      </c:pt>
                      <c:pt idx="14535">
                        <c:v>4269.5</c:v>
                      </c:pt>
                      <c:pt idx="14536">
                        <c:v>4267.6000000000004</c:v>
                      </c:pt>
                      <c:pt idx="14537">
                        <c:v>4257.1000000000004</c:v>
                      </c:pt>
                      <c:pt idx="14538">
                        <c:v>4256.2</c:v>
                      </c:pt>
                      <c:pt idx="14539">
                        <c:v>4255.5</c:v>
                      </c:pt>
                      <c:pt idx="14540">
                        <c:v>4249</c:v>
                      </c:pt>
                      <c:pt idx="14541">
                        <c:v>4256.8</c:v>
                      </c:pt>
                      <c:pt idx="14542">
                        <c:v>4264.5</c:v>
                      </c:pt>
                      <c:pt idx="14543">
                        <c:v>4261.7</c:v>
                      </c:pt>
                      <c:pt idx="14544">
                        <c:v>4265.3999999999996</c:v>
                      </c:pt>
                      <c:pt idx="14545">
                        <c:v>4258</c:v>
                      </c:pt>
                      <c:pt idx="14546">
                        <c:v>4262</c:v>
                      </c:pt>
                      <c:pt idx="14547">
                        <c:v>4253.6000000000004</c:v>
                      </c:pt>
                      <c:pt idx="14548">
                        <c:v>4252.8</c:v>
                      </c:pt>
                      <c:pt idx="14549">
                        <c:v>4247</c:v>
                      </c:pt>
                      <c:pt idx="14550">
                        <c:v>4251.3</c:v>
                      </c:pt>
                      <c:pt idx="14551">
                        <c:v>4246.8</c:v>
                      </c:pt>
                      <c:pt idx="14552">
                        <c:v>4245.1000000000004</c:v>
                      </c:pt>
                      <c:pt idx="14553">
                        <c:v>4251.3</c:v>
                      </c:pt>
                      <c:pt idx="14554">
                        <c:v>4250.7</c:v>
                      </c:pt>
                      <c:pt idx="14555">
                        <c:v>4251.6000000000004</c:v>
                      </c:pt>
                      <c:pt idx="14556">
                        <c:v>4259.3999999999996</c:v>
                      </c:pt>
                      <c:pt idx="14557">
                        <c:v>4253.2</c:v>
                      </c:pt>
                      <c:pt idx="14558">
                        <c:v>4247.3999999999996</c:v>
                      </c:pt>
                      <c:pt idx="14559">
                        <c:v>4232.3999999999996</c:v>
                      </c:pt>
                      <c:pt idx="14560">
                        <c:v>4241</c:v>
                      </c:pt>
                      <c:pt idx="14561">
                        <c:v>4244.8</c:v>
                      </c:pt>
                      <c:pt idx="14562">
                        <c:v>4253</c:v>
                      </c:pt>
                      <c:pt idx="14563">
                        <c:v>4248.7</c:v>
                      </c:pt>
                      <c:pt idx="14564">
                        <c:v>4252.8999999999996</c:v>
                      </c:pt>
                      <c:pt idx="14565">
                        <c:v>4250.7</c:v>
                      </c:pt>
                      <c:pt idx="14566">
                        <c:v>4249.2</c:v>
                      </c:pt>
                      <c:pt idx="14567">
                        <c:v>4239.5</c:v>
                      </c:pt>
                      <c:pt idx="14568">
                        <c:v>4241.3</c:v>
                      </c:pt>
                      <c:pt idx="14569">
                        <c:v>4242.7</c:v>
                      </c:pt>
                      <c:pt idx="14570">
                        <c:v>4241</c:v>
                      </c:pt>
                      <c:pt idx="14571">
                        <c:v>4234.3</c:v>
                      </c:pt>
                      <c:pt idx="14572">
                        <c:v>4239.1000000000004</c:v>
                      </c:pt>
                      <c:pt idx="14573">
                        <c:v>4233</c:v>
                      </c:pt>
                      <c:pt idx="14574">
                        <c:v>4234.3999999999996</c:v>
                      </c:pt>
                      <c:pt idx="14575">
                        <c:v>4236.2</c:v>
                      </c:pt>
                      <c:pt idx="14576">
                        <c:v>4240.1000000000004</c:v>
                      </c:pt>
                      <c:pt idx="14577">
                        <c:v>4242.5</c:v>
                      </c:pt>
                      <c:pt idx="14578">
                        <c:v>4251.8</c:v>
                      </c:pt>
                      <c:pt idx="14579">
                        <c:v>4244.3999999999996</c:v>
                      </c:pt>
                      <c:pt idx="14580">
                        <c:v>4245</c:v>
                      </c:pt>
                      <c:pt idx="14581">
                        <c:v>4239.2</c:v>
                      </c:pt>
                      <c:pt idx="14582">
                        <c:v>4238.3</c:v>
                      </c:pt>
                      <c:pt idx="14583">
                        <c:v>4237.8999999999996</c:v>
                      </c:pt>
                      <c:pt idx="14584">
                        <c:v>4236.1000000000004</c:v>
                      </c:pt>
                      <c:pt idx="14585">
                        <c:v>4244.5</c:v>
                      </c:pt>
                      <c:pt idx="14586">
                        <c:v>4236.2</c:v>
                      </c:pt>
                      <c:pt idx="14587">
                        <c:v>4239.8999999999996</c:v>
                      </c:pt>
                      <c:pt idx="14588">
                        <c:v>4243.5</c:v>
                      </c:pt>
                      <c:pt idx="14589">
                        <c:v>4246.5</c:v>
                      </c:pt>
                      <c:pt idx="14590">
                        <c:v>4234.8</c:v>
                      </c:pt>
                      <c:pt idx="14591">
                        <c:v>4236.7</c:v>
                      </c:pt>
                      <c:pt idx="14592">
                        <c:v>4234.8999999999996</c:v>
                      </c:pt>
                      <c:pt idx="14593">
                        <c:v>4228.8999999999996</c:v>
                      </c:pt>
                      <c:pt idx="14594">
                        <c:v>4231.1000000000004</c:v>
                      </c:pt>
                      <c:pt idx="14595">
                        <c:v>4236.3999999999996</c:v>
                      </c:pt>
                      <c:pt idx="14596">
                        <c:v>4241.6000000000004</c:v>
                      </c:pt>
                      <c:pt idx="14597">
                        <c:v>4237.2</c:v>
                      </c:pt>
                      <c:pt idx="14598">
                        <c:v>4237.8</c:v>
                      </c:pt>
                      <c:pt idx="14599">
                        <c:v>4235.5</c:v>
                      </c:pt>
                      <c:pt idx="14600">
                        <c:v>4238.2</c:v>
                      </c:pt>
                      <c:pt idx="14601">
                        <c:v>4235.6000000000004</c:v>
                      </c:pt>
                      <c:pt idx="14602">
                        <c:v>4240</c:v>
                      </c:pt>
                      <c:pt idx="14603">
                        <c:v>4234.8</c:v>
                      </c:pt>
                      <c:pt idx="14604">
                        <c:v>4228.6000000000004</c:v>
                      </c:pt>
                      <c:pt idx="14605">
                        <c:v>4239.2</c:v>
                      </c:pt>
                      <c:pt idx="14606">
                        <c:v>4239</c:v>
                      </c:pt>
                      <c:pt idx="14607">
                        <c:v>4232.3</c:v>
                      </c:pt>
                      <c:pt idx="14608">
                        <c:v>4240</c:v>
                      </c:pt>
                      <c:pt idx="14609">
                        <c:v>4241.7</c:v>
                      </c:pt>
                      <c:pt idx="14610">
                        <c:v>4232.2</c:v>
                      </c:pt>
                      <c:pt idx="14611">
                        <c:v>4236.3</c:v>
                      </c:pt>
                      <c:pt idx="14612">
                        <c:v>4235.5</c:v>
                      </c:pt>
                      <c:pt idx="14613">
                        <c:v>4232.8</c:v>
                      </c:pt>
                      <c:pt idx="14614">
                        <c:v>4237.3</c:v>
                      </c:pt>
                      <c:pt idx="14615">
                        <c:v>4240</c:v>
                      </c:pt>
                      <c:pt idx="14616">
                        <c:v>4247.8</c:v>
                      </c:pt>
                      <c:pt idx="14617">
                        <c:v>4243.7</c:v>
                      </c:pt>
                      <c:pt idx="14618">
                        <c:v>4240.8999999999996</c:v>
                      </c:pt>
                      <c:pt idx="14619">
                        <c:v>4248.5</c:v>
                      </c:pt>
                      <c:pt idx="14620">
                        <c:v>4244.2</c:v>
                      </c:pt>
                      <c:pt idx="14621">
                        <c:v>4239.8999999999996</c:v>
                      </c:pt>
                      <c:pt idx="14622">
                        <c:v>4237.8</c:v>
                      </c:pt>
                      <c:pt idx="14623">
                        <c:v>4240.3</c:v>
                      </c:pt>
                      <c:pt idx="14624">
                        <c:v>4235.8</c:v>
                      </c:pt>
                      <c:pt idx="14625">
                        <c:v>4239.3999999999996</c:v>
                      </c:pt>
                      <c:pt idx="14626">
                        <c:v>4246.3999999999996</c:v>
                      </c:pt>
                      <c:pt idx="14627">
                        <c:v>4239.3999999999996</c:v>
                      </c:pt>
                      <c:pt idx="14628">
                        <c:v>4252</c:v>
                      </c:pt>
                      <c:pt idx="14629">
                        <c:v>4254</c:v>
                      </c:pt>
                      <c:pt idx="14630">
                        <c:v>4252</c:v>
                      </c:pt>
                      <c:pt idx="14631">
                        <c:v>4253.1000000000004</c:v>
                      </c:pt>
                      <c:pt idx="14632">
                        <c:v>4244.5</c:v>
                      </c:pt>
                      <c:pt idx="14633">
                        <c:v>4242.5</c:v>
                      </c:pt>
                      <c:pt idx="14634">
                        <c:v>4240.8</c:v>
                      </c:pt>
                      <c:pt idx="14635">
                        <c:v>4242.6000000000004</c:v>
                      </c:pt>
                      <c:pt idx="14636">
                        <c:v>4238.1000000000004</c:v>
                      </c:pt>
                      <c:pt idx="14637">
                        <c:v>4244.6000000000004</c:v>
                      </c:pt>
                      <c:pt idx="14638">
                        <c:v>4241.5</c:v>
                      </c:pt>
                      <c:pt idx="14639">
                        <c:v>4239.3999999999996</c:v>
                      </c:pt>
                      <c:pt idx="14640">
                        <c:v>4233.3</c:v>
                      </c:pt>
                      <c:pt idx="14641">
                        <c:v>4235.2</c:v>
                      </c:pt>
                      <c:pt idx="14642">
                        <c:v>4240.1000000000004</c:v>
                      </c:pt>
                      <c:pt idx="14643">
                        <c:v>4236.8</c:v>
                      </c:pt>
                      <c:pt idx="14644">
                        <c:v>4242.1000000000004</c:v>
                      </c:pt>
                      <c:pt idx="14645">
                        <c:v>4248.8</c:v>
                      </c:pt>
                      <c:pt idx="14646">
                        <c:v>4243.6000000000004</c:v>
                      </c:pt>
                      <c:pt idx="14647">
                        <c:v>4246.5</c:v>
                      </c:pt>
                      <c:pt idx="14648">
                        <c:v>4232.1000000000004</c:v>
                      </c:pt>
                      <c:pt idx="14649">
                        <c:v>4228.6000000000004</c:v>
                      </c:pt>
                      <c:pt idx="14650">
                        <c:v>4243</c:v>
                      </c:pt>
                      <c:pt idx="14651">
                        <c:v>4246</c:v>
                      </c:pt>
                      <c:pt idx="14652">
                        <c:v>4249.2</c:v>
                      </c:pt>
                      <c:pt idx="14653">
                        <c:v>4246.5</c:v>
                      </c:pt>
                      <c:pt idx="14654">
                        <c:v>4240.5</c:v>
                      </c:pt>
                      <c:pt idx="14655">
                        <c:v>4247.2</c:v>
                      </c:pt>
                      <c:pt idx="14656">
                        <c:v>4247.8999999999996</c:v>
                      </c:pt>
                      <c:pt idx="14657">
                        <c:v>4246.7</c:v>
                      </c:pt>
                      <c:pt idx="14658">
                        <c:v>4252.1000000000004</c:v>
                      </c:pt>
                      <c:pt idx="14659">
                        <c:v>4244.8999999999996</c:v>
                      </c:pt>
                      <c:pt idx="14660">
                        <c:v>4254.8999999999996</c:v>
                      </c:pt>
                      <c:pt idx="14661">
                        <c:v>4247.8999999999996</c:v>
                      </c:pt>
                      <c:pt idx="14662">
                        <c:v>4250.5</c:v>
                      </c:pt>
                      <c:pt idx="14663">
                        <c:v>4246.5</c:v>
                      </c:pt>
                      <c:pt idx="14664">
                        <c:v>4250.2</c:v>
                      </c:pt>
                      <c:pt idx="14665">
                        <c:v>4258.7</c:v>
                      </c:pt>
                      <c:pt idx="14666">
                        <c:v>4253.3999999999996</c:v>
                      </c:pt>
                      <c:pt idx="14667">
                        <c:v>4251.5</c:v>
                      </c:pt>
                      <c:pt idx="14668">
                        <c:v>4246.3999999999996</c:v>
                      </c:pt>
                      <c:pt idx="14669">
                        <c:v>4259.8999999999996</c:v>
                      </c:pt>
                      <c:pt idx="14670">
                        <c:v>4258.3999999999996</c:v>
                      </c:pt>
                      <c:pt idx="14671">
                        <c:v>4253.2</c:v>
                      </c:pt>
                      <c:pt idx="14672">
                        <c:v>4256.5</c:v>
                      </c:pt>
                      <c:pt idx="14673">
                        <c:v>4258.6000000000004</c:v>
                      </c:pt>
                      <c:pt idx="14674">
                        <c:v>4256</c:v>
                      </c:pt>
                      <c:pt idx="14675">
                        <c:v>4268.7</c:v>
                      </c:pt>
                      <c:pt idx="14676">
                        <c:v>4260.3</c:v>
                      </c:pt>
                      <c:pt idx="14677">
                        <c:v>4260.3999999999996</c:v>
                      </c:pt>
                      <c:pt idx="14678">
                        <c:v>4259.1000000000004</c:v>
                      </c:pt>
                      <c:pt idx="14679">
                        <c:v>4260.3999999999996</c:v>
                      </c:pt>
                      <c:pt idx="14680">
                        <c:v>4266</c:v>
                      </c:pt>
                      <c:pt idx="14681">
                        <c:v>4262.8999999999996</c:v>
                      </c:pt>
                      <c:pt idx="14682">
                        <c:v>4258.7</c:v>
                      </c:pt>
                      <c:pt idx="14683">
                        <c:v>4272.8999999999996</c:v>
                      </c:pt>
                      <c:pt idx="14684">
                        <c:v>4269.8</c:v>
                      </c:pt>
                      <c:pt idx="14685">
                        <c:v>4276.7</c:v>
                      </c:pt>
                      <c:pt idx="14686">
                        <c:v>4273.6000000000004</c:v>
                      </c:pt>
                      <c:pt idx="14687">
                        <c:v>4287.7</c:v>
                      </c:pt>
                      <c:pt idx="14688">
                        <c:v>4263.2</c:v>
                      </c:pt>
                      <c:pt idx="14689">
                        <c:v>4280.1000000000004</c:v>
                      </c:pt>
                      <c:pt idx="14690">
                        <c:v>4268.8999999999996</c:v>
                      </c:pt>
                      <c:pt idx="14691">
                        <c:v>4276.8</c:v>
                      </c:pt>
                      <c:pt idx="14692">
                        <c:v>4270.3</c:v>
                      </c:pt>
                      <c:pt idx="14693">
                        <c:v>4266.5</c:v>
                      </c:pt>
                      <c:pt idx="14694">
                        <c:v>4274.3999999999996</c:v>
                      </c:pt>
                      <c:pt idx="14695">
                        <c:v>4280.3</c:v>
                      </c:pt>
                      <c:pt idx="14696">
                        <c:v>4269.8</c:v>
                      </c:pt>
                      <c:pt idx="14697">
                        <c:v>4265.6000000000004</c:v>
                      </c:pt>
                      <c:pt idx="14698">
                        <c:v>4278.5</c:v>
                      </c:pt>
                      <c:pt idx="14699">
                        <c:v>4275.1000000000004</c:v>
                      </c:pt>
                      <c:pt idx="14700">
                        <c:v>4282</c:v>
                      </c:pt>
                      <c:pt idx="14701">
                        <c:v>4284</c:v>
                      </c:pt>
                      <c:pt idx="14702">
                        <c:v>4278.2</c:v>
                      </c:pt>
                      <c:pt idx="14703">
                        <c:v>4281.5</c:v>
                      </c:pt>
                      <c:pt idx="14704">
                        <c:v>4285.3999999999996</c:v>
                      </c:pt>
                      <c:pt idx="14705">
                        <c:v>4286.5</c:v>
                      </c:pt>
                      <c:pt idx="14706">
                        <c:v>4283.2</c:v>
                      </c:pt>
                      <c:pt idx="14707">
                        <c:v>4282.6000000000004</c:v>
                      </c:pt>
                      <c:pt idx="14708">
                        <c:v>4280.8999999999996</c:v>
                      </c:pt>
                      <c:pt idx="14709">
                        <c:v>4281.3999999999996</c:v>
                      </c:pt>
                      <c:pt idx="14710">
                        <c:v>4285.6000000000004</c:v>
                      </c:pt>
                      <c:pt idx="14711">
                        <c:v>4293.5</c:v>
                      </c:pt>
                      <c:pt idx="14712">
                        <c:v>4290.1000000000004</c:v>
                      </c:pt>
                      <c:pt idx="14713">
                        <c:v>4286.7</c:v>
                      </c:pt>
                      <c:pt idx="14714">
                        <c:v>4277.3999999999996</c:v>
                      </c:pt>
                      <c:pt idx="14715">
                        <c:v>4285.8999999999996</c:v>
                      </c:pt>
                      <c:pt idx="14716">
                        <c:v>4296.5</c:v>
                      </c:pt>
                      <c:pt idx="14717">
                        <c:v>4293.6000000000004</c:v>
                      </c:pt>
                      <c:pt idx="14718">
                        <c:v>4296.7</c:v>
                      </c:pt>
                      <c:pt idx="14719">
                        <c:v>4291.3</c:v>
                      </c:pt>
                      <c:pt idx="14720">
                        <c:v>4285</c:v>
                      </c:pt>
                      <c:pt idx="14721">
                        <c:v>4298.1000000000004</c:v>
                      </c:pt>
                      <c:pt idx="14722">
                        <c:v>4289.3</c:v>
                      </c:pt>
                      <c:pt idx="14723">
                        <c:v>4283</c:v>
                      </c:pt>
                      <c:pt idx="14724">
                        <c:v>4282.5</c:v>
                      </c:pt>
                      <c:pt idx="14725">
                        <c:v>4292.6000000000004</c:v>
                      </c:pt>
                      <c:pt idx="14726">
                        <c:v>4298.1000000000004</c:v>
                      </c:pt>
                      <c:pt idx="14727">
                        <c:v>4289.6000000000004</c:v>
                      </c:pt>
                      <c:pt idx="14728">
                        <c:v>4291.5</c:v>
                      </c:pt>
                      <c:pt idx="14729">
                        <c:v>4288.7</c:v>
                      </c:pt>
                      <c:pt idx="14730">
                        <c:v>4295.6000000000004</c:v>
                      </c:pt>
                      <c:pt idx="14731">
                        <c:v>4280.8</c:v>
                      </c:pt>
                      <c:pt idx="14732">
                        <c:v>4275.3</c:v>
                      </c:pt>
                      <c:pt idx="14733">
                        <c:v>4300.5</c:v>
                      </c:pt>
                      <c:pt idx="14734">
                        <c:v>4294.5</c:v>
                      </c:pt>
                      <c:pt idx="14735">
                        <c:v>4295.8</c:v>
                      </c:pt>
                      <c:pt idx="14736">
                        <c:v>4284.8999999999996</c:v>
                      </c:pt>
                      <c:pt idx="14737">
                        <c:v>4290.6000000000004</c:v>
                      </c:pt>
                      <c:pt idx="14738">
                        <c:v>4294</c:v>
                      </c:pt>
                      <c:pt idx="14739">
                        <c:v>4300.7</c:v>
                      </c:pt>
                      <c:pt idx="14740">
                        <c:v>4304.8</c:v>
                      </c:pt>
                      <c:pt idx="14741">
                        <c:v>4295.6000000000004</c:v>
                      </c:pt>
                      <c:pt idx="14742">
                        <c:v>4291.2</c:v>
                      </c:pt>
                      <c:pt idx="14743">
                        <c:v>4289.7</c:v>
                      </c:pt>
                      <c:pt idx="14744">
                        <c:v>4298.3</c:v>
                      </c:pt>
                      <c:pt idx="14745">
                        <c:v>4308.5</c:v>
                      </c:pt>
                      <c:pt idx="14746">
                        <c:v>4298.3</c:v>
                      </c:pt>
                      <c:pt idx="14747">
                        <c:v>4288</c:v>
                      </c:pt>
                      <c:pt idx="14748">
                        <c:v>4307.3</c:v>
                      </c:pt>
                      <c:pt idx="14749">
                        <c:v>4292.7</c:v>
                      </c:pt>
                      <c:pt idx="14750">
                        <c:v>4312.2</c:v>
                      </c:pt>
                      <c:pt idx="14751">
                        <c:v>4287.2</c:v>
                      </c:pt>
                      <c:pt idx="14752">
                        <c:v>4289.2</c:v>
                      </c:pt>
                      <c:pt idx="14753">
                        <c:v>4294.3</c:v>
                      </c:pt>
                      <c:pt idx="14754">
                        <c:v>4295</c:v>
                      </c:pt>
                      <c:pt idx="14755">
                        <c:v>4287.6000000000004</c:v>
                      </c:pt>
                      <c:pt idx="14756">
                        <c:v>4296.5</c:v>
                      </c:pt>
                      <c:pt idx="14757">
                        <c:v>4307</c:v>
                      </c:pt>
                      <c:pt idx="14758">
                        <c:v>4297.2</c:v>
                      </c:pt>
                      <c:pt idx="14759">
                        <c:v>4313.8999999999996</c:v>
                      </c:pt>
                      <c:pt idx="14760">
                        <c:v>4306.1000000000004</c:v>
                      </c:pt>
                      <c:pt idx="14761">
                        <c:v>4299.5</c:v>
                      </c:pt>
                      <c:pt idx="14762">
                        <c:v>4295.8</c:v>
                      </c:pt>
                      <c:pt idx="14763">
                        <c:v>4291.3999999999996</c:v>
                      </c:pt>
                      <c:pt idx="14764">
                        <c:v>4302.3</c:v>
                      </c:pt>
                      <c:pt idx="14765">
                        <c:v>4286.1000000000004</c:v>
                      </c:pt>
                      <c:pt idx="14766">
                        <c:v>4284.3999999999996</c:v>
                      </c:pt>
                      <c:pt idx="14767">
                        <c:v>4313.7</c:v>
                      </c:pt>
                      <c:pt idx="14768">
                        <c:v>4305.1000000000004</c:v>
                      </c:pt>
                      <c:pt idx="14769">
                        <c:v>4293.3</c:v>
                      </c:pt>
                      <c:pt idx="14770">
                        <c:v>4303.5</c:v>
                      </c:pt>
                      <c:pt idx="14771">
                        <c:v>4292.7</c:v>
                      </c:pt>
                      <c:pt idx="14772">
                        <c:v>4314.3</c:v>
                      </c:pt>
                      <c:pt idx="14773">
                        <c:v>4300.1000000000004</c:v>
                      </c:pt>
                      <c:pt idx="14774">
                        <c:v>4290.6000000000004</c:v>
                      </c:pt>
                      <c:pt idx="14775">
                        <c:v>4309.3999999999996</c:v>
                      </c:pt>
                      <c:pt idx="14776">
                        <c:v>4306.5</c:v>
                      </c:pt>
                      <c:pt idx="14777">
                        <c:v>4295.7</c:v>
                      </c:pt>
                      <c:pt idx="14778">
                        <c:v>4298.6000000000004</c:v>
                      </c:pt>
                      <c:pt idx="14779">
                        <c:v>4298.6000000000004</c:v>
                      </c:pt>
                      <c:pt idx="14780">
                        <c:v>4299.6000000000004</c:v>
                      </c:pt>
                      <c:pt idx="14781">
                        <c:v>4296.2</c:v>
                      </c:pt>
                      <c:pt idx="14782">
                        <c:v>4282</c:v>
                      </c:pt>
                      <c:pt idx="14783">
                        <c:v>4305.6000000000004</c:v>
                      </c:pt>
                      <c:pt idx="14784">
                        <c:v>4305.3</c:v>
                      </c:pt>
                      <c:pt idx="14785">
                        <c:v>4305.8</c:v>
                      </c:pt>
                      <c:pt idx="14786">
                        <c:v>4296.8</c:v>
                      </c:pt>
                      <c:pt idx="14787">
                        <c:v>4292</c:v>
                      </c:pt>
                      <c:pt idx="14788">
                        <c:v>4304.7</c:v>
                      </c:pt>
                      <c:pt idx="14789">
                        <c:v>4294.6000000000004</c:v>
                      </c:pt>
                      <c:pt idx="14790">
                        <c:v>4300.8</c:v>
                      </c:pt>
                      <c:pt idx="14791">
                        <c:v>4315.8</c:v>
                      </c:pt>
                      <c:pt idx="14792">
                        <c:v>4295</c:v>
                      </c:pt>
                      <c:pt idx="14793">
                        <c:v>4302.2</c:v>
                      </c:pt>
                      <c:pt idx="14794">
                        <c:v>4295.2</c:v>
                      </c:pt>
                      <c:pt idx="14795">
                        <c:v>4305.5</c:v>
                      </c:pt>
                      <c:pt idx="14796">
                        <c:v>4297.8</c:v>
                      </c:pt>
                      <c:pt idx="14797">
                        <c:v>4299.8999999999996</c:v>
                      </c:pt>
                      <c:pt idx="14798">
                        <c:v>4283.1000000000004</c:v>
                      </c:pt>
                      <c:pt idx="14799">
                        <c:v>4291.7</c:v>
                      </c:pt>
                      <c:pt idx="14800">
                        <c:v>4309</c:v>
                      </c:pt>
                      <c:pt idx="14801">
                        <c:v>4285.6000000000004</c:v>
                      </c:pt>
                      <c:pt idx="14802">
                        <c:v>4287.7</c:v>
                      </c:pt>
                      <c:pt idx="14803">
                        <c:v>4314.3999999999996</c:v>
                      </c:pt>
                      <c:pt idx="14804">
                        <c:v>4284.1000000000004</c:v>
                      </c:pt>
                      <c:pt idx="14805">
                        <c:v>4294</c:v>
                      </c:pt>
                      <c:pt idx="14806">
                        <c:v>4290</c:v>
                      </c:pt>
                      <c:pt idx="14807">
                        <c:v>4299.1000000000004</c:v>
                      </c:pt>
                      <c:pt idx="14808">
                        <c:v>4299.2</c:v>
                      </c:pt>
                      <c:pt idx="14809">
                        <c:v>4276</c:v>
                      </c:pt>
                      <c:pt idx="14810">
                        <c:v>4283.5</c:v>
                      </c:pt>
                      <c:pt idx="14811">
                        <c:v>4300</c:v>
                      </c:pt>
                      <c:pt idx="14812">
                        <c:v>4280.2</c:v>
                      </c:pt>
                      <c:pt idx="14813">
                        <c:v>4293.6000000000004</c:v>
                      </c:pt>
                      <c:pt idx="14814">
                        <c:v>4285</c:v>
                      </c:pt>
                      <c:pt idx="14815">
                        <c:v>4284.8999999999996</c:v>
                      </c:pt>
                      <c:pt idx="14816">
                        <c:v>4291.5</c:v>
                      </c:pt>
                      <c:pt idx="14817">
                        <c:v>4280.3999999999996</c:v>
                      </c:pt>
                      <c:pt idx="14818">
                        <c:v>4295.3</c:v>
                      </c:pt>
                      <c:pt idx="14819">
                        <c:v>4284.8999999999996</c:v>
                      </c:pt>
                      <c:pt idx="14820">
                        <c:v>4300.2</c:v>
                      </c:pt>
                      <c:pt idx="14821">
                        <c:v>4293.5</c:v>
                      </c:pt>
                      <c:pt idx="14822">
                        <c:v>4289</c:v>
                      </c:pt>
                      <c:pt idx="14823">
                        <c:v>4296.2</c:v>
                      </c:pt>
                      <c:pt idx="14824">
                        <c:v>4288</c:v>
                      </c:pt>
                      <c:pt idx="14825">
                        <c:v>4279.3</c:v>
                      </c:pt>
                      <c:pt idx="14826">
                        <c:v>4275</c:v>
                      </c:pt>
                      <c:pt idx="14827">
                        <c:v>4293.8</c:v>
                      </c:pt>
                      <c:pt idx="14828">
                        <c:v>4281.1000000000004</c:v>
                      </c:pt>
                      <c:pt idx="14829">
                        <c:v>4291</c:v>
                      </c:pt>
                      <c:pt idx="14830">
                        <c:v>4281.3</c:v>
                      </c:pt>
                      <c:pt idx="14831">
                        <c:v>4287.3999999999996</c:v>
                      </c:pt>
                      <c:pt idx="14832">
                        <c:v>4285.6000000000004</c:v>
                      </c:pt>
                      <c:pt idx="14833">
                        <c:v>4283.3999999999996</c:v>
                      </c:pt>
                      <c:pt idx="14834">
                        <c:v>4286.6000000000004</c:v>
                      </c:pt>
                      <c:pt idx="14835">
                        <c:v>4289.2</c:v>
                      </c:pt>
                      <c:pt idx="14836">
                        <c:v>4280.3999999999996</c:v>
                      </c:pt>
                      <c:pt idx="14837">
                        <c:v>4284.5</c:v>
                      </c:pt>
                      <c:pt idx="14838">
                        <c:v>4286.3999999999996</c:v>
                      </c:pt>
                      <c:pt idx="14839">
                        <c:v>4284.7</c:v>
                      </c:pt>
                      <c:pt idx="14840">
                        <c:v>4292</c:v>
                      </c:pt>
                      <c:pt idx="14841">
                        <c:v>4286.7</c:v>
                      </c:pt>
                      <c:pt idx="14842">
                        <c:v>4293.3</c:v>
                      </c:pt>
                      <c:pt idx="14843">
                        <c:v>4292.2</c:v>
                      </c:pt>
                      <c:pt idx="14844">
                        <c:v>4292.3999999999996</c:v>
                      </c:pt>
                      <c:pt idx="14845">
                        <c:v>4287.3</c:v>
                      </c:pt>
                      <c:pt idx="14846">
                        <c:v>4294.7</c:v>
                      </c:pt>
                      <c:pt idx="14847">
                        <c:v>4291.1000000000004</c:v>
                      </c:pt>
                      <c:pt idx="14848">
                        <c:v>4292.8</c:v>
                      </c:pt>
                      <c:pt idx="14849">
                        <c:v>4290.8</c:v>
                      </c:pt>
                      <c:pt idx="14850">
                        <c:v>4295</c:v>
                      </c:pt>
                      <c:pt idx="14851">
                        <c:v>4294.8999999999996</c:v>
                      </c:pt>
                      <c:pt idx="14852">
                        <c:v>4290</c:v>
                      </c:pt>
                      <c:pt idx="14853">
                        <c:v>4298</c:v>
                      </c:pt>
                      <c:pt idx="14854">
                        <c:v>4286.8999999999996</c:v>
                      </c:pt>
                      <c:pt idx="14855">
                        <c:v>4301.8</c:v>
                      </c:pt>
                      <c:pt idx="14856">
                        <c:v>4298.6000000000004</c:v>
                      </c:pt>
                      <c:pt idx="14857">
                        <c:v>4289.3</c:v>
                      </c:pt>
                      <c:pt idx="14858">
                        <c:v>4296.3</c:v>
                      </c:pt>
                      <c:pt idx="14859">
                        <c:v>4292.3999999999996</c:v>
                      </c:pt>
                      <c:pt idx="14860">
                        <c:v>4292.3999999999996</c:v>
                      </c:pt>
                      <c:pt idx="14861">
                        <c:v>4289.1000000000004</c:v>
                      </c:pt>
                      <c:pt idx="14862">
                        <c:v>4284.6000000000004</c:v>
                      </c:pt>
                      <c:pt idx="14863">
                        <c:v>4281.6000000000004</c:v>
                      </c:pt>
                      <c:pt idx="14864">
                        <c:v>4295.8999999999996</c:v>
                      </c:pt>
                      <c:pt idx="14865">
                        <c:v>4291.6000000000004</c:v>
                      </c:pt>
                      <c:pt idx="14866">
                        <c:v>4302.8</c:v>
                      </c:pt>
                      <c:pt idx="14867">
                        <c:v>4293</c:v>
                      </c:pt>
                      <c:pt idx="14868">
                        <c:v>4294.1000000000004</c:v>
                      </c:pt>
                      <c:pt idx="14869">
                        <c:v>4297.8</c:v>
                      </c:pt>
                      <c:pt idx="14870">
                        <c:v>4296.8</c:v>
                      </c:pt>
                      <c:pt idx="14871">
                        <c:v>4292</c:v>
                      </c:pt>
                      <c:pt idx="14872">
                        <c:v>4288.5</c:v>
                      </c:pt>
                      <c:pt idx="14873">
                        <c:v>4293.1000000000004</c:v>
                      </c:pt>
                      <c:pt idx="14874">
                        <c:v>4293.2</c:v>
                      </c:pt>
                      <c:pt idx="14875">
                        <c:v>4291.8</c:v>
                      </c:pt>
                      <c:pt idx="14876">
                        <c:v>4294.3999999999996</c:v>
                      </c:pt>
                      <c:pt idx="14877">
                        <c:v>4307.1000000000004</c:v>
                      </c:pt>
                      <c:pt idx="14878">
                        <c:v>4295.3999999999996</c:v>
                      </c:pt>
                      <c:pt idx="14879">
                        <c:v>4301.1000000000004</c:v>
                      </c:pt>
                      <c:pt idx="14880">
                        <c:v>4305.3999999999996</c:v>
                      </c:pt>
                      <c:pt idx="14881">
                        <c:v>4302.2</c:v>
                      </c:pt>
                      <c:pt idx="14882">
                        <c:v>4302.5</c:v>
                      </c:pt>
                      <c:pt idx="14883">
                        <c:v>4298.3999999999996</c:v>
                      </c:pt>
                      <c:pt idx="14884">
                        <c:v>4295.1000000000004</c:v>
                      </c:pt>
                      <c:pt idx="14885">
                        <c:v>4300.8</c:v>
                      </c:pt>
                      <c:pt idx="14886">
                        <c:v>4302.1000000000004</c:v>
                      </c:pt>
                      <c:pt idx="14887">
                        <c:v>4304.1000000000004</c:v>
                      </c:pt>
                      <c:pt idx="14888">
                        <c:v>4303.8999999999996</c:v>
                      </c:pt>
                      <c:pt idx="14889">
                        <c:v>4299.3999999999996</c:v>
                      </c:pt>
                      <c:pt idx="14890">
                        <c:v>4297</c:v>
                      </c:pt>
                      <c:pt idx="14891">
                        <c:v>4300.8999999999996</c:v>
                      </c:pt>
                      <c:pt idx="14892">
                        <c:v>4301.1000000000004</c:v>
                      </c:pt>
                      <c:pt idx="14893">
                        <c:v>4295.3</c:v>
                      </c:pt>
                      <c:pt idx="14894">
                        <c:v>4312.5</c:v>
                      </c:pt>
                      <c:pt idx="14895">
                        <c:v>4308.8999999999996</c:v>
                      </c:pt>
                      <c:pt idx="14896">
                        <c:v>4307.5</c:v>
                      </c:pt>
                      <c:pt idx="14897">
                        <c:v>4311.1000000000004</c:v>
                      </c:pt>
                      <c:pt idx="14898">
                        <c:v>4301.7</c:v>
                      </c:pt>
                      <c:pt idx="14899">
                        <c:v>4300.7</c:v>
                      </c:pt>
                      <c:pt idx="14900">
                        <c:v>4308.7</c:v>
                      </c:pt>
                      <c:pt idx="14901">
                        <c:v>4311.5</c:v>
                      </c:pt>
                      <c:pt idx="14902">
                        <c:v>4313.3999999999996</c:v>
                      </c:pt>
                      <c:pt idx="14903">
                        <c:v>4308</c:v>
                      </c:pt>
                      <c:pt idx="14904">
                        <c:v>4310.8999999999996</c:v>
                      </c:pt>
                      <c:pt idx="14905">
                        <c:v>4313.7</c:v>
                      </c:pt>
                      <c:pt idx="14906">
                        <c:v>4317.5</c:v>
                      </c:pt>
                      <c:pt idx="14907">
                        <c:v>4309.3</c:v>
                      </c:pt>
                      <c:pt idx="14908">
                        <c:v>4312.1000000000004</c:v>
                      </c:pt>
                      <c:pt idx="14909">
                        <c:v>4314.7</c:v>
                      </c:pt>
                      <c:pt idx="14910">
                        <c:v>4317.6000000000004</c:v>
                      </c:pt>
                      <c:pt idx="14911">
                        <c:v>4320.6000000000004</c:v>
                      </c:pt>
                      <c:pt idx="14912">
                        <c:v>4313.3</c:v>
                      </c:pt>
                      <c:pt idx="14913">
                        <c:v>4321.2</c:v>
                      </c:pt>
                      <c:pt idx="14914">
                        <c:v>4318.7</c:v>
                      </c:pt>
                      <c:pt idx="14915">
                        <c:v>4315</c:v>
                      </c:pt>
                      <c:pt idx="14916">
                        <c:v>4322.8999999999996</c:v>
                      </c:pt>
                      <c:pt idx="14917">
                        <c:v>4327.2</c:v>
                      </c:pt>
                      <c:pt idx="14918">
                        <c:v>4329.5</c:v>
                      </c:pt>
                      <c:pt idx="14919">
                        <c:v>4323.3</c:v>
                      </c:pt>
                      <c:pt idx="14920">
                        <c:v>4323.8</c:v>
                      </c:pt>
                      <c:pt idx="14921">
                        <c:v>4326.6000000000004</c:v>
                      </c:pt>
                      <c:pt idx="14922">
                        <c:v>4324.5</c:v>
                      </c:pt>
                      <c:pt idx="14923">
                        <c:v>4311.7</c:v>
                      </c:pt>
                      <c:pt idx="14924">
                        <c:v>4312.3999999999996</c:v>
                      </c:pt>
                      <c:pt idx="14925">
                        <c:v>4322.2</c:v>
                      </c:pt>
                      <c:pt idx="14926">
                        <c:v>4324.3999999999996</c:v>
                      </c:pt>
                      <c:pt idx="14927">
                        <c:v>4325.8999999999996</c:v>
                      </c:pt>
                      <c:pt idx="14928">
                        <c:v>4324.3999999999996</c:v>
                      </c:pt>
                      <c:pt idx="14929">
                        <c:v>4323.1000000000004</c:v>
                      </c:pt>
                      <c:pt idx="14930">
                        <c:v>4317.7</c:v>
                      </c:pt>
                      <c:pt idx="14931">
                        <c:v>4316.5</c:v>
                      </c:pt>
                      <c:pt idx="14932">
                        <c:v>4316.2</c:v>
                      </c:pt>
                      <c:pt idx="14933">
                        <c:v>4311.8999999999996</c:v>
                      </c:pt>
                      <c:pt idx="14934">
                        <c:v>4311.7</c:v>
                      </c:pt>
                      <c:pt idx="14935">
                        <c:v>4321.5</c:v>
                      </c:pt>
                      <c:pt idx="14936">
                        <c:v>4329.2</c:v>
                      </c:pt>
                      <c:pt idx="14937">
                        <c:v>4335</c:v>
                      </c:pt>
                      <c:pt idx="14938">
                        <c:v>4327.8999999999996</c:v>
                      </c:pt>
                      <c:pt idx="14939">
                        <c:v>4328.6000000000004</c:v>
                      </c:pt>
                      <c:pt idx="14940">
                        <c:v>4326.3</c:v>
                      </c:pt>
                      <c:pt idx="14941">
                        <c:v>4326</c:v>
                      </c:pt>
                      <c:pt idx="14942">
                        <c:v>4328.8</c:v>
                      </c:pt>
                      <c:pt idx="14943">
                        <c:v>4319.3999999999996</c:v>
                      </c:pt>
                      <c:pt idx="14944">
                        <c:v>4320.6000000000004</c:v>
                      </c:pt>
                      <c:pt idx="14945">
                        <c:v>4316.3999999999996</c:v>
                      </c:pt>
                      <c:pt idx="14946">
                        <c:v>4332.1000000000004</c:v>
                      </c:pt>
                      <c:pt idx="14947">
                        <c:v>4327.7</c:v>
                      </c:pt>
                      <c:pt idx="14948">
                        <c:v>4327.8999999999996</c:v>
                      </c:pt>
                      <c:pt idx="14949">
                        <c:v>4325.6000000000004</c:v>
                      </c:pt>
                      <c:pt idx="14950">
                        <c:v>4336</c:v>
                      </c:pt>
                      <c:pt idx="14951">
                        <c:v>4323.6000000000004</c:v>
                      </c:pt>
                      <c:pt idx="14952">
                        <c:v>4332.7</c:v>
                      </c:pt>
                      <c:pt idx="14953">
                        <c:v>4324.8999999999996</c:v>
                      </c:pt>
                      <c:pt idx="14954">
                        <c:v>4334.2</c:v>
                      </c:pt>
                      <c:pt idx="14955">
                        <c:v>4326.6000000000004</c:v>
                      </c:pt>
                      <c:pt idx="14956">
                        <c:v>4332.6000000000004</c:v>
                      </c:pt>
                      <c:pt idx="14957">
                        <c:v>4341.3</c:v>
                      </c:pt>
                      <c:pt idx="14958">
                        <c:v>4335.2</c:v>
                      </c:pt>
                      <c:pt idx="14959">
                        <c:v>4326.8</c:v>
                      </c:pt>
                      <c:pt idx="14960">
                        <c:v>4327.3999999999996</c:v>
                      </c:pt>
                      <c:pt idx="14961">
                        <c:v>4331.2</c:v>
                      </c:pt>
                      <c:pt idx="14962">
                        <c:v>4329.2</c:v>
                      </c:pt>
                      <c:pt idx="14963">
                        <c:v>4327.3</c:v>
                      </c:pt>
                      <c:pt idx="14964">
                        <c:v>4333.1000000000004</c:v>
                      </c:pt>
                      <c:pt idx="14965">
                        <c:v>4332.3999999999996</c:v>
                      </c:pt>
                      <c:pt idx="14966">
                        <c:v>4327.8</c:v>
                      </c:pt>
                      <c:pt idx="14967">
                        <c:v>4331.1000000000004</c:v>
                      </c:pt>
                      <c:pt idx="14968">
                        <c:v>4332.5</c:v>
                      </c:pt>
                      <c:pt idx="14969">
                        <c:v>4331.6000000000004</c:v>
                      </c:pt>
                      <c:pt idx="14970">
                        <c:v>4335.1000000000004</c:v>
                      </c:pt>
                      <c:pt idx="14971">
                        <c:v>4333.3999999999996</c:v>
                      </c:pt>
                      <c:pt idx="14972">
                        <c:v>4333.8</c:v>
                      </c:pt>
                      <c:pt idx="14973">
                        <c:v>4332.8</c:v>
                      </c:pt>
                      <c:pt idx="14974">
                        <c:v>4332.3</c:v>
                      </c:pt>
                      <c:pt idx="14975">
                        <c:v>4333.8999999999996</c:v>
                      </c:pt>
                      <c:pt idx="14976">
                        <c:v>4338.3999999999996</c:v>
                      </c:pt>
                      <c:pt idx="14977">
                        <c:v>4335</c:v>
                      </c:pt>
                      <c:pt idx="14978">
                        <c:v>4337.6000000000004</c:v>
                      </c:pt>
                      <c:pt idx="14979">
                        <c:v>4332.3</c:v>
                      </c:pt>
                      <c:pt idx="14980">
                        <c:v>4335.8</c:v>
                      </c:pt>
                      <c:pt idx="14981">
                        <c:v>4334.3999999999996</c:v>
                      </c:pt>
                      <c:pt idx="14982">
                        <c:v>4331.8</c:v>
                      </c:pt>
                      <c:pt idx="14983">
                        <c:v>4333</c:v>
                      </c:pt>
                      <c:pt idx="14984">
                        <c:v>4332</c:v>
                      </c:pt>
                      <c:pt idx="14985">
                        <c:v>4338.1000000000004</c:v>
                      </c:pt>
                      <c:pt idx="14986">
                        <c:v>4337</c:v>
                      </c:pt>
                      <c:pt idx="14987">
                        <c:v>4334.3999999999996</c:v>
                      </c:pt>
                      <c:pt idx="14988">
                        <c:v>4342.3999999999996</c:v>
                      </c:pt>
                      <c:pt idx="14989">
                        <c:v>4333.8999999999996</c:v>
                      </c:pt>
                      <c:pt idx="14990">
                        <c:v>4338.6000000000004</c:v>
                      </c:pt>
                      <c:pt idx="14991">
                        <c:v>4336.7</c:v>
                      </c:pt>
                      <c:pt idx="14992">
                        <c:v>4324.1000000000004</c:v>
                      </c:pt>
                      <c:pt idx="14993">
                        <c:v>4334.2</c:v>
                      </c:pt>
                      <c:pt idx="14994">
                        <c:v>4331.3999999999996</c:v>
                      </c:pt>
                      <c:pt idx="14995">
                        <c:v>4330.8999999999996</c:v>
                      </c:pt>
                      <c:pt idx="14996">
                        <c:v>4335.3999999999996</c:v>
                      </c:pt>
                      <c:pt idx="14997">
                        <c:v>4335.7</c:v>
                      </c:pt>
                      <c:pt idx="14998">
                        <c:v>4333.7</c:v>
                      </c:pt>
                      <c:pt idx="14999">
                        <c:v>4334.6000000000004</c:v>
                      </c:pt>
                      <c:pt idx="15000">
                        <c:v>4335.7</c:v>
                      </c:pt>
                      <c:pt idx="15001">
                        <c:v>4336.3999999999996</c:v>
                      </c:pt>
                      <c:pt idx="15002">
                        <c:v>4335.8</c:v>
                      </c:pt>
                      <c:pt idx="15003">
                        <c:v>4340.8999999999996</c:v>
                      </c:pt>
                      <c:pt idx="15004">
                        <c:v>4336.3</c:v>
                      </c:pt>
                      <c:pt idx="15005">
                        <c:v>4338.3999999999996</c:v>
                      </c:pt>
                      <c:pt idx="15006">
                        <c:v>4347.1000000000004</c:v>
                      </c:pt>
                      <c:pt idx="15007">
                        <c:v>4338.8</c:v>
                      </c:pt>
                      <c:pt idx="15008">
                        <c:v>4342.3</c:v>
                      </c:pt>
                      <c:pt idx="15009">
                        <c:v>4335.6000000000004</c:v>
                      </c:pt>
                      <c:pt idx="15010">
                        <c:v>4335</c:v>
                      </c:pt>
                      <c:pt idx="15011">
                        <c:v>4331.7</c:v>
                      </c:pt>
                      <c:pt idx="15012">
                        <c:v>4333.6000000000004</c:v>
                      </c:pt>
                      <c:pt idx="15013">
                        <c:v>4331.5</c:v>
                      </c:pt>
                      <c:pt idx="15014">
                        <c:v>4332.2</c:v>
                      </c:pt>
                      <c:pt idx="15015">
                        <c:v>4331.8</c:v>
                      </c:pt>
                      <c:pt idx="15016">
                        <c:v>4336.8</c:v>
                      </c:pt>
                      <c:pt idx="15017">
                        <c:v>4331.8</c:v>
                      </c:pt>
                      <c:pt idx="15018">
                        <c:v>4331.1000000000004</c:v>
                      </c:pt>
                      <c:pt idx="15019">
                        <c:v>4337.8999999999996</c:v>
                      </c:pt>
                      <c:pt idx="15020">
                        <c:v>4339</c:v>
                      </c:pt>
                      <c:pt idx="15021">
                        <c:v>4327.3999999999996</c:v>
                      </c:pt>
                      <c:pt idx="15022">
                        <c:v>4335.5</c:v>
                      </c:pt>
                      <c:pt idx="15023">
                        <c:v>4330.3999999999996</c:v>
                      </c:pt>
                      <c:pt idx="15024">
                        <c:v>4329</c:v>
                      </c:pt>
                      <c:pt idx="15025">
                        <c:v>4338.3999999999996</c:v>
                      </c:pt>
                      <c:pt idx="15026">
                        <c:v>4331.3</c:v>
                      </c:pt>
                      <c:pt idx="15027">
                        <c:v>4344</c:v>
                      </c:pt>
                      <c:pt idx="15028">
                        <c:v>4345.1000000000004</c:v>
                      </c:pt>
                      <c:pt idx="15029">
                        <c:v>4339.3999999999996</c:v>
                      </c:pt>
                      <c:pt idx="15030">
                        <c:v>4335.2</c:v>
                      </c:pt>
                      <c:pt idx="15031">
                        <c:v>4334.6000000000004</c:v>
                      </c:pt>
                      <c:pt idx="15032">
                        <c:v>4338.1000000000004</c:v>
                      </c:pt>
                      <c:pt idx="15033">
                        <c:v>4333.3999999999996</c:v>
                      </c:pt>
                      <c:pt idx="15034">
                        <c:v>4336.5</c:v>
                      </c:pt>
                      <c:pt idx="15035">
                        <c:v>4323.8</c:v>
                      </c:pt>
                      <c:pt idx="15036">
                        <c:v>4342.6000000000004</c:v>
                      </c:pt>
                      <c:pt idx="15037">
                        <c:v>4332.5</c:v>
                      </c:pt>
                      <c:pt idx="15038">
                        <c:v>4340.1000000000004</c:v>
                      </c:pt>
                      <c:pt idx="15039">
                        <c:v>4337.5</c:v>
                      </c:pt>
                      <c:pt idx="15040">
                        <c:v>4344.2</c:v>
                      </c:pt>
                      <c:pt idx="15041">
                        <c:v>4341.2</c:v>
                      </c:pt>
                      <c:pt idx="15042">
                        <c:v>4337.1000000000004</c:v>
                      </c:pt>
                      <c:pt idx="15043">
                        <c:v>4337.1000000000004</c:v>
                      </c:pt>
                      <c:pt idx="15044">
                        <c:v>4331.1000000000004</c:v>
                      </c:pt>
                      <c:pt idx="15045">
                        <c:v>4342.5</c:v>
                      </c:pt>
                      <c:pt idx="15046">
                        <c:v>4340.1000000000004</c:v>
                      </c:pt>
                      <c:pt idx="15047">
                        <c:v>4338.8999999999996</c:v>
                      </c:pt>
                      <c:pt idx="15048">
                        <c:v>4347.1000000000004</c:v>
                      </c:pt>
                      <c:pt idx="15049">
                        <c:v>4338.5</c:v>
                      </c:pt>
                      <c:pt idx="15050">
                        <c:v>4338.6000000000004</c:v>
                      </c:pt>
                      <c:pt idx="15051">
                        <c:v>4345.3</c:v>
                      </c:pt>
                      <c:pt idx="15052">
                        <c:v>4344.5</c:v>
                      </c:pt>
                      <c:pt idx="15053">
                        <c:v>4336.7</c:v>
                      </c:pt>
                      <c:pt idx="15054">
                        <c:v>4334</c:v>
                      </c:pt>
                      <c:pt idx="15055">
                        <c:v>4330.8999999999996</c:v>
                      </c:pt>
                      <c:pt idx="15056">
                        <c:v>4339.3</c:v>
                      </c:pt>
                      <c:pt idx="15057">
                        <c:v>4338.8999999999996</c:v>
                      </c:pt>
                      <c:pt idx="15058">
                        <c:v>4339</c:v>
                      </c:pt>
                      <c:pt idx="15059">
                        <c:v>4338.3</c:v>
                      </c:pt>
                      <c:pt idx="15060">
                        <c:v>4343.2</c:v>
                      </c:pt>
                      <c:pt idx="15061">
                        <c:v>4338</c:v>
                      </c:pt>
                      <c:pt idx="15062">
                        <c:v>4345.7</c:v>
                      </c:pt>
                      <c:pt idx="15063">
                        <c:v>4343</c:v>
                      </c:pt>
                      <c:pt idx="15064">
                        <c:v>4343.1000000000004</c:v>
                      </c:pt>
                      <c:pt idx="15065">
                        <c:v>4334.5</c:v>
                      </c:pt>
                      <c:pt idx="15066">
                        <c:v>4341.5</c:v>
                      </c:pt>
                      <c:pt idx="15067">
                        <c:v>4335.7</c:v>
                      </c:pt>
                      <c:pt idx="15068">
                        <c:v>4334.2</c:v>
                      </c:pt>
                      <c:pt idx="15069">
                        <c:v>4339.8999999999996</c:v>
                      </c:pt>
                      <c:pt idx="15070">
                        <c:v>4338.3999999999996</c:v>
                      </c:pt>
                      <c:pt idx="15071">
                        <c:v>4342.2</c:v>
                      </c:pt>
                      <c:pt idx="15072">
                        <c:v>4341.2</c:v>
                      </c:pt>
                      <c:pt idx="15073">
                        <c:v>4337.8999999999996</c:v>
                      </c:pt>
                      <c:pt idx="15074">
                        <c:v>4338.3</c:v>
                      </c:pt>
                      <c:pt idx="15075">
                        <c:v>4336.3999999999996</c:v>
                      </c:pt>
                      <c:pt idx="15076">
                        <c:v>4350.8</c:v>
                      </c:pt>
                      <c:pt idx="15077">
                        <c:v>4345.3999999999996</c:v>
                      </c:pt>
                      <c:pt idx="15078">
                        <c:v>4350.5</c:v>
                      </c:pt>
                      <c:pt idx="15079">
                        <c:v>4346.7</c:v>
                      </c:pt>
                      <c:pt idx="15080">
                        <c:v>4350.2</c:v>
                      </c:pt>
                      <c:pt idx="15081">
                        <c:v>4345.3999999999996</c:v>
                      </c:pt>
                      <c:pt idx="15082">
                        <c:v>4333.8999999999996</c:v>
                      </c:pt>
                      <c:pt idx="15083">
                        <c:v>4341.6000000000004</c:v>
                      </c:pt>
                      <c:pt idx="15084">
                        <c:v>4343</c:v>
                      </c:pt>
                      <c:pt idx="15085">
                        <c:v>4338.3</c:v>
                      </c:pt>
                      <c:pt idx="15086">
                        <c:v>4339.8999999999996</c:v>
                      </c:pt>
                      <c:pt idx="15087">
                        <c:v>4335.3</c:v>
                      </c:pt>
                      <c:pt idx="15088">
                        <c:v>4340.3</c:v>
                      </c:pt>
                      <c:pt idx="15089">
                        <c:v>4333.6000000000004</c:v>
                      </c:pt>
                      <c:pt idx="15090">
                        <c:v>4335.1000000000004</c:v>
                      </c:pt>
                      <c:pt idx="15091">
                        <c:v>4341.1000000000004</c:v>
                      </c:pt>
                      <c:pt idx="15092">
                        <c:v>4337.1000000000004</c:v>
                      </c:pt>
                      <c:pt idx="15093">
                        <c:v>4325.3</c:v>
                      </c:pt>
                      <c:pt idx="15094">
                        <c:v>4334.8999999999996</c:v>
                      </c:pt>
                      <c:pt idx="15095">
                        <c:v>4339.3999999999996</c:v>
                      </c:pt>
                      <c:pt idx="15096">
                        <c:v>4344.8999999999996</c:v>
                      </c:pt>
                      <c:pt idx="15097">
                        <c:v>4346.2</c:v>
                      </c:pt>
                      <c:pt idx="15098">
                        <c:v>4345.8</c:v>
                      </c:pt>
                      <c:pt idx="15099">
                        <c:v>4336.5</c:v>
                      </c:pt>
                      <c:pt idx="15100">
                        <c:v>4345.2</c:v>
                      </c:pt>
                      <c:pt idx="15101">
                        <c:v>4335.3999999999996</c:v>
                      </c:pt>
                      <c:pt idx="15102">
                        <c:v>4340.2</c:v>
                      </c:pt>
                      <c:pt idx="15103">
                        <c:v>4337.5</c:v>
                      </c:pt>
                      <c:pt idx="15104">
                        <c:v>4333.7</c:v>
                      </c:pt>
                      <c:pt idx="15105">
                        <c:v>4342.8</c:v>
                      </c:pt>
                      <c:pt idx="15106">
                        <c:v>4342.6000000000004</c:v>
                      </c:pt>
                      <c:pt idx="15107">
                        <c:v>4336</c:v>
                      </c:pt>
                      <c:pt idx="15108">
                        <c:v>4338.2</c:v>
                      </c:pt>
                      <c:pt idx="15109">
                        <c:v>4336.8</c:v>
                      </c:pt>
                      <c:pt idx="15110">
                        <c:v>4338.8999999999996</c:v>
                      </c:pt>
                      <c:pt idx="15111">
                        <c:v>4329.8999999999996</c:v>
                      </c:pt>
                      <c:pt idx="15112">
                        <c:v>4336</c:v>
                      </c:pt>
                      <c:pt idx="15113">
                        <c:v>4333.8999999999996</c:v>
                      </c:pt>
                      <c:pt idx="15114">
                        <c:v>4332.8</c:v>
                      </c:pt>
                      <c:pt idx="15115">
                        <c:v>4327.8999999999996</c:v>
                      </c:pt>
                      <c:pt idx="15116">
                        <c:v>4335.8</c:v>
                      </c:pt>
                      <c:pt idx="15117">
                        <c:v>4339.8999999999996</c:v>
                      </c:pt>
                      <c:pt idx="15118">
                        <c:v>4347</c:v>
                      </c:pt>
                      <c:pt idx="15119">
                        <c:v>4340.5</c:v>
                      </c:pt>
                      <c:pt idx="15120">
                        <c:v>4352.2</c:v>
                      </c:pt>
                      <c:pt idx="15121">
                        <c:v>4337.8</c:v>
                      </c:pt>
                      <c:pt idx="15122">
                        <c:v>4349.3</c:v>
                      </c:pt>
                      <c:pt idx="15123">
                        <c:v>4343.8999999999996</c:v>
                      </c:pt>
                      <c:pt idx="15124">
                        <c:v>4343.1000000000004</c:v>
                      </c:pt>
                      <c:pt idx="15125">
                        <c:v>4333.7</c:v>
                      </c:pt>
                      <c:pt idx="15126">
                        <c:v>4347.3999999999996</c:v>
                      </c:pt>
                      <c:pt idx="15127">
                        <c:v>4347.6000000000004</c:v>
                      </c:pt>
                      <c:pt idx="15128">
                        <c:v>4341.2</c:v>
                      </c:pt>
                      <c:pt idx="15129">
                        <c:v>4345.2</c:v>
                      </c:pt>
                      <c:pt idx="15130">
                        <c:v>4346.2</c:v>
                      </c:pt>
                      <c:pt idx="15131">
                        <c:v>4347.1000000000004</c:v>
                      </c:pt>
                      <c:pt idx="15132">
                        <c:v>4340.8999999999996</c:v>
                      </c:pt>
                      <c:pt idx="15133">
                        <c:v>4338.7</c:v>
                      </c:pt>
                      <c:pt idx="15134">
                        <c:v>4333.5</c:v>
                      </c:pt>
                      <c:pt idx="15135">
                        <c:v>4346.3</c:v>
                      </c:pt>
                      <c:pt idx="15136">
                        <c:v>4338.3999999999996</c:v>
                      </c:pt>
                      <c:pt idx="15137">
                        <c:v>4337.3999999999996</c:v>
                      </c:pt>
                      <c:pt idx="15138">
                        <c:v>4340.5</c:v>
                      </c:pt>
                      <c:pt idx="15139">
                        <c:v>4341.3999999999996</c:v>
                      </c:pt>
                      <c:pt idx="15140">
                        <c:v>4342.7</c:v>
                      </c:pt>
                      <c:pt idx="15141">
                        <c:v>4331</c:v>
                      </c:pt>
                      <c:pt idx="15142">
                        <c:v>4340</c:v>
                      </c:pt>
                      <c:pt idx="15143">
                        <c:v>4337.1000000000004</c:v>
                      </c:pt>
                      <c:pt idx="15144">
                        <c:v>4335.8999999999996</c:v>
                      </c:pt>
                      <c:pt idx="15145">
                        <c:v>4335.8999999999996</c:v>
                      </c:pt>
                      <c:pt idx="15146">
                        <c:v>4329.8999999999996</c:v>
                      </c:pt>
                      <c:pt idx="15147">
                        <c:v>4334.7</c:v>
                      </c:pt>
                      <c:pt idx="15148">
                        <c:v>4334.8</c:v>
                      </c:pt>
                      <c:pt idx="15149">
                        <c:v>4328.5</c:v>
                      </c:pt>
                      <c:pt idx="15150">
                        <c:v>4329.6000000000004</c:v>
                      </c:pt>
                      <c:pt idx="15151">
                        <c:v>4334</c:v>
                      </c:pt>
                      <c:pt idx="15152">
                        <c:v>4329.1000000000004</c:v>
                      </c:pt>
                      <c:pt idx="15153">
                        <c:v>4326.2</c:v>
                      </c:pt>
                      <c:pt idx="15154">
                        <c:v>4322.6000000000004</c:v>
                      </c:pt>
                      <c:pt idx="15155">
                        <c:v>4312.8</c:v>
                      </c:pt>
                      <c:pt idx="15156">
                        <c:v>4324</c:v>
                      </c:pt>
                      <c:pt idx="15157">
                        <c:v>4325.2</c:v>
                      </c:pt>
                      <c:pt idx="15158">
                        <c:v>4313.3999999999996</c:v>
                      </c:pt>
                      <c:pt idx="15159">
                        <c:v>4306.6000000000004</c:v>
                      </c:pt>
                      <c:pt idx="15160">
                        <c:v>4308.8</c:v>
                      </c:pt>
                      <c:pt idx="15161">
                        <c:v>4303</c:v>
                      </c:pt>
                      <c:pt idx="15162">
                        <c:v>4294.5</c:v>
                      </c:pt>
                      <c:pt idx="15163">
                        <c:v>4301.1000000000004</c:v>
                      </c:pt>
                      <c:pt idx="15164">
                        <c:v>4298.7</c:v>
                      </c:pt>
                      <c:pt idx="15165">
                        <c:v>4294</c:v>
                      </c:pt>
                      <c:pt idx="15166">
                        <c:v>4299.8999999999996</c:v>
                      </c:pt>
                      <c:pt idx="15167">
                        <c:v>4289.3</c:v>
                      </c:pt>
                      <c:pt idx="15168">
                        <c:v>4282.3999999999996</c:v>
                      </c:pt>
                      <c:pt idx="15169">
                        <c:v>4285.7</c:v>
                      </c:pt>
                      <c:pt idx="15170">
                        <c:v>4293.8999999999996</c:v>
                      </c:pt>
                      <c:pt idx="15171">
                        <c:v>4285.6000000000004</c:v>
                      </c:pt>
                      <c:pt idx="15172">
                        <c:v>4292.5</c:v>
                      </c:pt>
                      <c:pt idx="15173">
                        <c:v>4294.2</c:v>
                      </c:pt>
                      <c:pt idx="15174">
                        <c:v>4289</c:v>
                      </c:pt>
                      <c:pt idx="15175">
                        <c:v>4286.3999999999996</c:v>
                      </c:pt>
                      <c:pt idx="15176">
                        <c:v>4286.3</c:v>
                      </c:pt>
                      <c:pt idx="15177">
                        <c:v>4286.3999999999996</c:v>
                      </c:pt>
                      <c:pt idx="15178">
                        <c:v>4278.8999999999996</c:v>
                      </c:pt>
                      <c:pt idx="15179">
                        <c:v>4280.1000000000004</c:v>
                      </c:pt>
                      <c:pt idx="15180">
                        <c:v>4273.6000000000004</c:v>
                      </c:pt>
                      <c:pt idx="15181">
                        <c:v>4281.8</c:v>
                      </c:pt>
                      <c:pt idx="15182">
                        <c:v>4267.1000000000004</c:v>
                      </c:pt>
                      <c:pt idx="15183">
                        <c:v>4266.3</c:v>
                      </c:pt>
                      <c:pt idx="15184">
                        <c:v>4270.3999999999996</c:v>
                      </c:pt>
                      <c:pt idx="15185">
                        <c:v>4274.3</c:v>
                      </c:pt>
                      <c:pt idx="15186">
                        <c:v>4270.3999999999996</c:v>
                      </c:pt>
                      <c:pt idx="15187">
                        <c:v>4269.6000000000004</c:v>
                      </c:pt>
                      <c:pt idx="15188">
                        <c:v>4267</c:v>
                      </c:pt>
                      <c:pt idx="15189">
                        <c:v>4261.8999999999996</c:v>
                      </c:pt>
                      <c:pt idx="15190">
                        <c:v>4260.1000000000004</c:v>
                      </c:pt>
                      <c:pt idx="15191">
                        <c:v>4260.8999999999996</c:v>
                      </c:pt>
                      <c:pt idx="15192">
                        <c:v>4260</c:v>
                      </c:pt>
                      <c:pt idx="15193">
                        <c:v>4263.2</c:v>
                      </c:pt>
                      <c:pt idx="15194">
                        <c:v>4268.8</c:v>
                      </c:pt>
                      <c:pt idx="15195">
                        <c:v>4261.1000000000004</c:v>
                      </c:pt>
                      <c:pt idx="15196">
                        <c:v>4257.5</c:v>
                      </c:pt>
                      <c:pt idx="15197">
                        <c:v>4250.3999999999996</c:v>
                      </c:pt>
                      <c:pt idx="15198">
                        <c:v>4248.5</c:v>
                      </c:pt>
                      <c:pt idx="15199">
                        <c:v>4239.5</c:v>
                      </c:pt>
                      <c:pt idx="15200">
                        <c:v>4237</c:v>
                      </c:pt>
                      <c:pt idx="15201">
                        <c:v>4240.8999999999996</c:v>
                      </c:pt>
                      <c:pt idx="15202">
                        <c:v>4250.5</c:v>
                      </c:pt>
                      <c:pt idx="15203">
                        <c:v>4249.7</c:v>
                      </c:pt>
                      <c:pt idx="15204">
                        <c:v>4239.3999999999996</c:v>
                      </c:pt>
                      <c:pt idx="15205">
                        <c:v>4235.8999999999996</c:v>
                      </c:pt>
                      <c:pt idx="15206">
                        <c:v>4230.7</c:v>
                      </c:pt>
                      <c:pt idx="15207">
                        <c:v>4239</c:v>
                      </c:pt>
                      <c:pt idx="15208">
                        <c:v>4235</c:v>
                      </c:pt>
                      <c:pt idx="15209">
                        <c:v>4232.3999999999996</c:v>
                      </c:pt>
                      <c:pt idx="15210">
                        <c:v>4230.3999999999996</c:v>
                      </c:pt>
                      <c:pt idx="15211">
                        <c:v>4225</c:v>
                      </c:pt>
                      <c:pt idx="15212">
                        <c:v>4223.6000000000004</c:v>
                      </c:pt>
                      <c:pt idx="15213">
                        <c:v>4216.8999999999996</c:v>
                      </c:pt>
                      <c:pt idx="15214">
                        <c:v>4216.3999999999996</c:v>
                      </c:pt>
                      <c:pt idx="15215">
                        <c:v>4208.8999999999996</c:v>
                      </c:pt>
                      <c:pt idx="15216">
                        <c:v>4205</c:v>
                      </c:pt>
                      <c:pt idx="15217">
                        <c:v>4208.6000000000004</c:v>
                      </c:pt>
                      <c:pt idx="15218">
                        <c:v>4201.8999999999996</c:v>
                      </c:pt>
                      <c:pt idx="15219">
                        <c:v>4198.3999999999996</c:v>
                      </c:pt>
                      <c:pt idx="15220">
                        <c:v>4200.3</c:v>
                      </c:pt>
                      <c:pt idx="15221">
                        <c:v>4196.5</c:v>
                      </c:pt>
                      <c:pt idx="15222">
                        <c:v>4190.7</c:v>
                      </c:pt>
                      <c:pt idx="15223">
                        <c:v>4196.2</c:v>
                      </c:pt>
                      <c:pt idx="15224">
                        <c:v>4191.8999999999996</c:v>
                      </c:pt>
                      <c:pt idx="15225">
                        <c:v>4182.6000000000004</c:v>
                      </c:pt>
                      <c:pt idx="15226">
                        <c:v>4187</c:v>
                      </c:pt>
                      <c:pt idx="15227">
                        <c:v>4177.8999999999996</c:v>
                      </c:pt>
                      <c:pt idx="15228">
                        <c:v>4179</c:v>
                      </c:pt>
                      <c:pt idx="15229">
                        <c:v>4172.6000000000004</c:v>
                      </c:pt>
                      <c:pt idx="15230">
                        <c:v>4173.6000000000004</c:v>
                      </c:pt>
                      <c:pt idx="15231">
                        <c:v>4177.6000000000004</c:v>
                      </c:pt>
                      <c:pt idx="15232">
                        <c:v>4175.5</c:v>
                      </c:pt>
                      <c:pt idx="15233">
                        <c:v>4163.2</c:v>
                      </c:pt>
                      <c:pt idx="15234">
                        <c:v>4157.1000000000004</c:v>
                      </c:pt>
                      <c:pt idx="15235">
                        <c:v>4157.8</c:v>
                      </c:pt>
                      <c:pt idx="15236">
                        <c:v>4159.7</c:v>
                      </c:pt>
                      <c:pt idx="15237">
                        <c:v>4159.8999999999996</c:v>
                      </c:pt>
                      <c:pt idx="15238">
                        <c:v>4166.1000000000004</c:v>
                      </c:pt>
                      <c:pt idx="15239">
                        <c:v>4161.1000000000004</c:v>
                      </c:pt>
                      <c:pt idx="15240">
                        <c:v>4155</c:v>
                      </c:pt>
                      <c:pt idx="15241">
                        <c:v>4153.3999999999996</c:v>
                      </c:pt>
                      <c:pt idx="15242">
                        <c:v>4157.2</c:v>
                      </c:pt>
                      <c:pt idx="15243">
                        <c:v>4148.6000000000004</c:v>
                      </c:pt>
                      <c:pt idx="15244">
                        <c:v>4157.8</c:v>
                      </c:pt>
                      <c:pt idx="15245">
                        <c:v>4151.8</c:v>
                      </c:pt>
                      <c:pt idx="15246">
                        <c:v>4159.2</c:v>
                      </c:pt>
                      <c:pt idx="15247">
                        <c:v>4164.6000000000004</c:v>
                      </c:pt>
                      <c:pt idx="15248">
                        <c:v>4153.1000000000004</c:v>
                      </c:pt>
                      <c:pt idx="15249">
                        <c:v>4154</c:v>
                      </c:pt>
                      <c:pt idx="15250">
                        <c:v>4167.7</c:v>
                      </c:pt>
                      <c:pt idx="15251">
                        <c:v>4157.6000000000004</c:v>
                      </c:pt>
                      <c:pt idx="15252">
                        <c:v>4177.8999999999996</c:v>
                      </c:pt>
                      <c:pt idx="15253">
                        <c:v>4179.6000000000004</c:v>
                      </c:pt>
                      <c:pt idx="15254">
                        <c:v>4168.8</c:v>
                      </c:pt>
                      <c:pt idx="15255">
                        <c:v>4175.1000000000004</c:v>
                      </c:pt>
                      <c:pt idx="15256">
                        <c:v>4171.3</c:v>
                      </c:pt>
                      <c:pt idx="15257">
                        <c:v>4172.8</c:v>
                      </c:pt>
                      <c:pt idx="15258">
                        <c:v>4170.2</c:v>
                      </c:pt>
                      <c:pt idx="15259">
                        <c:v>4163.5</c:v>
                      </c:pt>
                      <c:pt idx="15260">
                        <c:v>4169.1000000000004</c:v>
                      </c:pt>
                      <c:pt idx="15261">
                        <c:v>4173.1000000000004</c:v>
                      </c:pt>
                      <c:pt idx="15262">
                        <c:v>4168.8</c:v>
                      </c:pt>
                      <c:pt idx="15263">
                        <c:v>4169.3</c:v>
                      </c:pt>
                      <c:pt idx="15264">
                        <c:v>4176</c:v>
                      </c:pt>
                      <c:pt idx="15265">
                        <c:v>4174.5</c:v>
                      </c:pt>
                      <c:pt idx="15266">
                        <c:v>4171</c:v>
                      </c:pt>
                      <c:pt idx="15267">
                        <c:v>4173.7</c:v>
                      </c:pt>
                      <c:pt idx="15268">
                        <c:v>4179.6000000000004</c:v>
                      </c:pt>
                      <c:pt idx="15269">
                        <c:v>4181.3999999999996</c:v>
                      </c:pt>
                      <c:pt idx="15270">
                        <c:v>4174.3</c:v>
                      </c:pt>
                      <c:pt idx="15271">
                        <c:v>4175.3999999999996</c:v>
                      </c:pt>
                      <c:pt idx="15272">
                        <c:v>4169.7</c:v>
                      </c:pt>
                      <c:pt idx="15273">
                        <c:v>4177.8</c:v>
                      </c:pt>
                      <c:pt idx="15274">
                        <c:v>4166.3</c:v>
                      </c:pt>
                      <c:pt idx="15275">
                        <c:v>4169.3999999999996</c:v>
                      </c:pt>
                      <c:pt idx="15276">
                        <c:v>4171.8</c:v>
                      </c:pt>
                      <c:pt idx="15277">
                        <c:v>4174.3</c:v>
                      </c:pt>
                      <c:pt idx="15278">
                        <c:v>4177.1000000000004</c:v>
                      </c:pt>
                      <c:pt idx="15279">
                        <c:v>4174.3</c:v>
                      </c:pt>
                      <c:pt idx="15280">
                        <c:v>4177.8</c:v>
                      </c:pt>
                      <c:pt idx="15281">
                        <c:v>4174.2</c:v>
                      </c:pt>
                      <c:pt idx="15282">
                        <c:v>4177.3</c:v>
                      </c:pt>
                      <c:pt idx="15283">
                        <c:v>4177.8999999999996</c:v>
                      </c:pt>
                      <c:pt idx="15284">
                        <c:v>4173.6000000000004</c:v>
                      </c:pt>
                      <c:pt idx="15285">
                        <c:v>4174.6000000000004</c:v>
                      </c:pt>
                      <c:pt idx="15286">
                        <c:v>4174.3999999999996</c:v>
                      </c:pt>
                      <c:pt idx="15287">
                        <c:v>4166.1000000000004</c:v>
                      </c:pt>
                      <c:pt idx="15288">
                        <c:v>4174.2</c:v>
                      </c:pt>
                      <c:pt idx="15289">
                        <c:v>4165.3</c:v>
                      </c:pt>
                      <c:pt idx="15290">
                        <c:v>4164.1000000000004</c:v>
                      </c:pt>
                      <c:pt idx="15291">
                        <c:v>4160.3999999999996</c:v>
                      </c:pt>
                      <c:pt idx="15292">
                        <c:v>4163</c:v>
                      </c:pt>
                      <c:pt idx="15293">
                        <c:v>4168.1000000000004</c:v>
                      </c:pt>
                      <c:pt idx="15294">
                        <c:v>4170.7</c:v>
                      </c:pt>
                      <c:pt idx="15295">
                        <c:v>4166</c:v>
                      </c:pt>
                      <c:pt idx="15296">
                        <c:v>4156.2</c:v>
                      </c:pt>
                      <c:pt idx="15297">
                        <c:v>4160.1000000000004</c:v>
                      </c:pt>
                      <c:pt idx="15298">
                        <c:v>4164.8</c:v>
                      </c:pt>
                      <c:pt idx="15299">
                        <c:v>4167.5</c:v>
                      </c:pt>
                      <c:pt idx="15300">
                        <c:v>4172.1000000000004</c:v>
                      </c:pt>
                      <c:pt idx="15301">
                        <c:v>4156.8</c:v>
                      </c:pt>
                      <c:pt idx="15302">
                        <c:v>4165</c:v>
                      </c:pt>
                      <c:pt idx="15303">
                        <c:v>4152.3999999999996</c:v>
                      </c:pt>
                      <c:pt idx="15304">
                        <c:v>4146.8</c:v>
                      </c:pt>
                      <c:pt idx="15305">
                        <c:v>4169</c:v>
                      </c:pt>
                      <c:pt idx="15306">
                        <c:v>4142</c:v>
                      </c:pt>
                      <c:pt idx="15307">
                        <c:v>4167.6000000000004</c:v>
                      </c:pt>
                      <c:pt idx="15308">
                        <c:v>4169.8</c:v>
                      </c:pt>
                      <c:pt idx="15309">
                        <c:v>4161.6000000000004</c:v>
                      </c:pt>
                      <c:pt idx="15310">
                        <c:v>4150.8</c:v>
                      </c:pt>
                      <c:pt idx="15311">
                        <c:v>4163.8999999999996</c:v>
                      </c:pt>
                      <c:pt idx="15312">
                        <c:v>4163.8</c:v>
                      </c:pt>
                      <c:pt idx="15313">
                        <c:v>4159.8999999999996</c:v>
                      </c:pt>
                      <c:pt idx="15314">
                        <c:v>4155.2</c:v>
                      </c:pt>
                      <c:pt idx="15315">
                        <c:v>4160.5</c:v>
                      </c:pt>
                      <c:pt idx="15316">
                        <c:v>4156.5</c:v>
                      </c:pt>
                      <c:pt idx="15317">
                        <c:v>4157.3999999999996</c:v>
                      </c:pt>
                      <c:pt idx="15318">
                        <c:v>4153.7</c:v>
                      </c:pt>
                      <c:pt idx="15319">
                        <c:v>4156.2</c:v>
                      </c:pt>
                      <c:pt idx="15320">
                        <c:v>4162.3</c:v>
                      </c:pt>
                      <c:pt idx="15321">
                        <c:v>4156</c:v>
                      </c:pt>
                      <c:pt idx="15322">
                        <c:v>4154.2</c:v>
                      </c:pt>
                      <c:pt idx="15323">
                        <c:v>4146.3</c:v>
                      </c:pt>
                      <c:pt idx="15324">
                        <c:v>4151.7</c:v>
                      </c:pt>
                      <c:pt idx="15325">
                        <c:v>4145.3</c:v>
                      </c:pt>
                      <c:pt idx="15326">
                        <c:v>4152.5</c:v>
                      </c:pt>
                      <c:pt idx="15327">
                        <c:v>4145.5</c:v>
                      </c:pt>
                      <c:pt idx="15328">
                        <c:v>4144.8</c:v>
                      </c:pt>
                      <c:pt idx="15329">
                        <c:v>4143.8</c:v>
                      </c:pt>
                      <c:pt idx="15330">
                        <c:v>4148.3</c:v>
                      </c:pt>
                      <c:pt idx="15331">
                        <c:v>4150.7</c:v>
                      </c:pt>
                      <c:pt idx="15332">
                        <c:v>4152.2</c:v>
                      </c:pt>
                      <c:pt idx="15333">
                        <c:v>4158.1000000000004</c:v>
                      </c:pt>
                      <c:pt idx="15334">
                        <c:v>4161.6000000000004</c:v>
                      </c:pt>
                      <c:pt idx="15335">
                        <c:v>4155.3</c:v>
                      </c:pt>
                      <c:pt idx="15336">
                        <c:v>4152</c:v>
                      </c:pt>
                      <c:pt idx="15337">
                        <c:v>4150.6000000000004</c:v>
                      </c:pt>
                      <c:pt idx="15338">
                        <c:v>4150.1000000000004</c:v>
                      </c:pt>
                      <c:pt idx="15339">
                        <c:v>4153.1000000000004</c:v>
                      </c:pt>
                      <c:pt idx="15340">
                        <c:v>4158.1000000000004</c:v>
                      </c:pt>
                      <c:pt idx="15341">
                        <c:v>4160.7</c:v>
                      </c:pt>
                      <c:pt idx="15342">
                        <c:v>4155.5</c:v>
                      </c:pt>
                      <c:pt idx="15343">
                        <c:v>4152.1000000000004</c:v>
                      </c:pt>
                      <c:pt idx="15344">
                        <c:v>4153.8</c:v>
                      </c:pt>
                      <c:pt idx="15345">
                        <c:v>4157.6000000000004</c:v>
                      </c:pt>
                      <c:pt idx="15346">
                        <c:v>4154.3999999999996</c:v>
                      </c:pt>
                      <c:pt idx="15347">
                        <c:v>4154</c:v>
                      </c:pt>
                      <c:pt idx="15348">
                        <c:v>4157.8999999999996</c:v>
                      </c:pt>
                      <c:pt idx="15349">
                        <c:v>4161.8</c:v>
                      </c:pt>
                      <c:pt idx="15350">
                        <c:v>4161</c:v>
                      </c:pt>
                      <c:pt idx="15351">
                        <c:v>4165.6000000000004</c:v>
                      </c:pt>
                      <c:pt idx="15352">
                        <c:v>4154.3999999999996</c:v>
                      </c:pt>
                      <c:pt idx="15353">
                        <c:v>4155.5</c:v>
                      </c:pt>
                      <c:pt idx="15354">
                        <c:v>4152.2</c:v>
                      </c:pt>
                      <c:pt idx="15355">
                        <c:v>4146.5</c:v>
                      </c:pt>
                      <c:pt idx="15356">
                        <c:v>4145.6000000000004</c:v>
                      </c:pt>
                      <c:pt idx="15357">
                        <c:v>4158.2</c:v>
                      </c:pt>
                      <c:pt idx="15358">
                        <c:v>4147.3999999999996</c:v>
                      </c:pt>
                      <c:pt idx="15359">
                        <c:v>4159.1000000000004</c:v>
                      </c:pt>
                      <c:pt idx="15360">
                        <c:v>4157.3999999999996</c:v>
                      </c:pt>
                      <c:pt idx="15361">
                        <c:v>4151.1000000000004</c:v>
                      </c:pt>
                      <c:pt idx="15362">
                        <c:v>4141.5</c:v>
                      </c:pt>
                      <c:pt idx="15363">
                        <c:v>4148.2</c:v>
                      </c:pt>
                      <c:pt idx="15364">
                        <c:v>4147.7</c:v>
                      </c:pt>
                      <c:pt idx="15365">
                        <c:v>4146.1000000000004</c:v>
                      </c:pt>
                      <c:pt idx="15366">
                        <c:v>4142</c:v>
                      </c:pt>
                      <c:pt idx="15367">
                        <c:v>4143.8999999999996</c:v>
                      </c:pt>
                      <c:pt idx="15368">
                        <c:v>4141.3999999999996</c:v>
                      </c:pt>
                      <c:pt idx="15369">
                        <c:v>4140.1000000000004</c:v>
                      </c:pt>
                      <c:pt idx="15370">
                        <c:v>4136.5</c:v>
                      </c:pt>
                      <c:pt idx="15371">
                        <c:v>4142.6000000000004</c:v>
                      </c:pt>
                      <c:pt idx="15372">
                        <c:v>4138.8999999999996</c:v>
                      </c:pt>
                      <c:pt idx="15373">
                        <c:v>4146.3999999999996</c:v>
                      </c:pt>
                      <c:pt idx="15374">
                        <c:v>4140.2</c:v>
                      </c:pt>
                      <c:pt idx="15375">
                        <c:v>4125.3</c:v>
                      </c:pt>
                      <c:pt idx="15376">
                        <c:v>4133.5</c:v>
                      </c:pt>
                      <c:pt idx="15377">
                        <c:v>4148.8</c:v>
                      </c:pt>
                      <c:pt idx="15378">
                        <c:v>4145.3999999999996</c:v>
                      </c:pt>
                      <c:pt idx="15379">
                        <c:v>4148.2</c:v>
                      </c:pt>
                      <c:pt idx="15380">
                        <c:v>4147.8</c:v>
                      </c:pt>
                      <c:pt idx="15381">
                        <c:v>4143.1000000000004</c:v>
                      </c:pt>
                      <c:pt idx="15382">
                        <c:v>4138.2</c:v>
                      </c:pt>
                      <c:pt idx="15383">
                        <c:v>4138.3999999999996</c:v>
                      </c:pt>
                      <c:pt idx="15384">
                        <c:v>4141.7</c:v>
                      </c:pt>
                      <c:pt idx="15385">
                        <c:v>4142.8999999999996</c:v>
                      </c:pt>
                      <c:pt idx="15386">
                        <c:v>4137.3</c:v>
                      </c:pt>
                      <c:pt idx="15387">
                        <c:v>4147.3999999999996</c:v>
                      </c:pt>
                      <c:pt idx="15388">
                        <c:v>4144.6000000000004</c:v>
                      </c:pt>
                      <c:pt idx="15389">
                        <c:v>4150.6000000000004</c:v>
                      </c:pt>
                      <c:pt idx="15390">
                        <c:v>4147.3</c:v>
                      </c:pt>
                      <c:pt idx="15391">
                        <c:v>4152.2</c:v>
                      </c:pt>
                      <c:pt idx="15392">
                        <c:v>4154.3</c:v>
                      </c:pt>
                      <c:pt idx="15393">
                        <c:v>4149.8</c:v>
                      </c:pt>
                      <c:pt idx="15394">
                        <c:v>4148.3999999999996</c:v>
                      </c:pt>
                      <c:pt idx="15395">
                        <c:v>4146.7</c:v>
                      </c:pt>
                      <c:pt idx="15396">
                        <c:v>4149.8999999999996</c:v>
                      </c:pt>
                      <c:pt idx="15397">
                        <c:v>4149.1000000000004</c:v>
                      </c:pt>
                      <c:pt idx="15398">
                        <c:v>4150.5</c:v>
                      </c:pt>
                      <c:pt idx="15399">
                        <c:v>4147</c:v>
                      </c:pt>
                      <c:pt idx="15400">
                        <c:v>4148.5</c:v>
                      </c:pt>
                      <c:pt idx="15401">
                        <c:v>4145.2</c:v>
                      </c:pt>
                      <c:pt idx="15402">
                        <c:v>4143.2</c:v>
                      </c:pt>
                      <c:pt idx="15403">
                        <c:v>4151</c:v>
                      </c:pt>
                      <c:pt idx="15404">
                        <c:v>4146.8</c:v>
                      </c:pt>
                      <c:pt idx="15405">
                        <c:v>4145.7</c:v>
                      </c:pt>
                      <c:pt idx="15406">
                        <c:v>4153.7</c:v>
                      </c:pt>
                      <c:pt idx="15407">
                        <c:v>4153.3999999999996</c:v>
                      </c:pt>
                      <c:pt idx="15408">
                        <c:v>4150.3</c:v>
                      </c:pt>
                      <c:pt idx="15409">
                        <c:v>4154.8999999999996</c:v>
                      </c:pt>
                      <c:pt idx="15410">
                        <c:v>4152.3999999999996</c:v>
                      </c:pt>
                      <c:pt idx="15411">
                        <c:v>4149.2</c:v>
                      </c:pt>
                      <c:pt idx="15412">
                        <c:v>4150.8999999999996</c:v>
                      </c:pt>
                      <c:pt idx="15413">
                        <c:v>4144.5</c:v>
                      </c:pt>
                      <c:pt idx="15414">
                        <c:v>4142.1000000000004</c:v>
                      </c:pt>
                      <c:pt idx="15415">
                        <c:v>4142.7</c:v>
                      </c:pt>
                      <c:pt idx="15416">
                        <c:v>4143.5</c:v>
                      </c:pt>
                      <c:pt idx="15417">
                        <c:v>4147.1000000000004</c:v>
                      </c:pt>
                      <c:pt idx="15418">
                        <c:v>4148.8999999999996</c:v>
                      </c:pt>
                      <c:pt idx="15419">
                        <c:v>4154</c:v>
                      </c:pt>
                      <c:pt idx="15420">
                        <c:v>4150.3</c:v>
                      </c:pt>
                      <c:pt idx="15421">
                        <c:v>4143.2</c:v>
                      </c:pt>
                      <c:pt idx="15422">
                        <c:v>4140.8</c:v>
                      </c:pt>
                      <c:pt idx="15423">
                        <c:v>4147.2</c:v>
                      </c:pt>
                      <c:pt idx="15424">
                        <c:v>4143.8999999999996</c:v>
                      </c:pt>
                      <c:pt idx="15425">
                        <c:v>4145.3</c:v>
                      </c:pt>
                      <c:pt idx="15426">
                        <c:v>4147.1000000000004</c:v>
                      </c:pt>
                      <c:pt idx="15427">
                        <c:v>4156.5</c:v>
                      </c:pt>
                      <c:pt idx="15428">
                        <c:v>4150.6000000000004</c:v>
                      </c:pt>
                      <c:pt idx="15429">
                        <c:v>4144.1000000000004</c:v>
                      </c:pt>
                      <c:pt idx="15430">
                        <c:v>4138</c:v>
                      </c:pt>
                      <c:pt idx="15431">
                        <c:v>4143.8999999999996</c:v>
                      </c:pt>
                      <c:pt idx="15432">
                        <c:v>4146.6000000000004</c:v>
                      </c:pt>
                      <c:pt idx="15433">
                        <c:v>4147</c:v>
                      </c:pt>
                      <c:pt idx="15434">
                        <c:v>4144.5</c:v>
                      </c:pt>
                      <c:pt idx="15435">
                        <c:v>4146.2</c:v>
                      </c:pt>
                      <c:pt idx="15436">
                        <c:v>4150.1000000000004</c:v>
                      </c:pt>
                      <c:pt idx="15437">
                        <c:v>4157.8999999999996</c:v>
                      </c:pt>
                      <c:pt idx="15438">
                        <c:v>4155</c:v>
                      </c:pt>
                      <c:pt idx="15439">
                        <c:v>4158.3999999999996</c:v>
                      </c:pt>
                      <c:pt idx="15440">
                        <c:v>4159.6000000000004</c:v>
                      </c:pt>
                      <c:pt idx="15441">
                        <c:v>4169.8999999999996</c:v>
                      </c:pt>
                      <c:pt idx="15442">
                        <c:v>4162.3999999999996</c:v>
                      </c:pt>
                      <c:pt idx="15443">
                        <c:v>4171.3</c:v>
                      </c:pt>
                      <c:pt idx="15444">
                        <c:v>4160.7</c:v>
                      </c:pt>
                      <c:pt idx="15445">
                        <c:v>4161.5</c:v>
                      </c:pt>
                      <c:pt idx="15446">
                        <c:v>4148.3</c:v>
                      </c:pt>
                      <c:pt idx="15447">
                        <c:v>4156.6000000000004</c:v>
                      </c:pt>
                      <c:pt idx="15448">
                        <c:v>4162.8</c:v>
                      </c:pt>
                      <c:pt idx="15449">
                        <c:v>4160.8999999999996</c:v>
                      </c:pt>
                      <c:pt idx="15450">
                        <c:v>4159.3</c:v>
                      </c:pt>
                      <c:pt idx="15451">
                        <c:v>4161.8999999999996</c:v>
                      </c:pt>
                      <c:pt idx="15452">
                        <c:v>4164.5</c:v>
                      </c:pt>
                      <c:pt idx="15453">
                        <c:v>4157.3</c:v>
                      </c:pt>
                      <c:pt idx="15454">
                        <c:v>4158.3999999999996</c:v>
                      </c:pt>
                      <c:pt idx="15455">
                        <c:v>4165.1000000000004</c:v>
                      </c:pt>
                      <c:pt idx="15456">
                        <c:v>4155.8999999999996</c:v>
                      </c:pt>
                      <c:pt idx="15457">
                        <c:v>4154.5</c:v>
                      </c:pt>
                      <c:pt idx="15458">
                        <c:v>4164</c:v>
                      </c:pt>
                      <c:pt idx="15459">
                        <c:v>4158.3</c:v>
                      </c:pt>
                      <c:pt idx="15460">
                        <c:v>4169.2</c:v>
                      </c:pt>
                      <c:pt idx="15461">
                        <c:v>4157.3</c:v>
                      </c:pt>
                      <c:pt idx="15462">
                        <c:v>4150.3</c:v>
                      </c:pt>
                      <c:pt idx="15463">
                        <c:v>4159.2</c:v>
                      </c:pt>
                      <c:pt idx="15464">
                        <c:v>4159.8</c:v>
                      </c:pt>
                      <c:pt idx="15465">
                        <c:v>4158.2</c:v>
                      </c:pt>
                      <c:pt idx="15466">
                        <c:v>4160.8</c:v>
                      </c:pt>
                      <c:pt idx="15467">
                        <c:v>4160.3999999999996</c:v>
                      </c:pt>
                      <c:pt idx="15468">
                        <c:v>4165</c:v>
                      </c:pt>
                      <c:pt idx="15469">
                        <c:v>4164.1000000000004</c:v>
                      </c:pt>
                      <c:pt idx="15470">
                        <c:v>4159.1000000000004</c:v>
                      </c:pt>
                      <c:pt idx="15471">
                        <c:v>4165.8999999999996</c:v>
                      </c:pt>
                      <c:pt idx="15472">
                        <c:v>4154.3</c:v>
                      </c:pt>
                      <c:pt idx="15473">
                        <c:v>4161.2</c:v>
                      </c:pt>
                      <c:pt idx="15474">
                        <c:v>4154.7</c:v>
                      </c:pt>
                      <c:pt idx="15475">
                        <c:v>4157.1000000000004</c:v>
                      </c:pt>
                      <c:pt idx="15476">
                        <c:v>4161.2</c:v>
                      </c:pt>
                      <c:pt idx="15477">
                        <c:v>4157</c:v>
                      </c:pt>
                      <c:pt idx="15478">
                        <c:v>4162.3999999999996</c:v>
                      </c:pt>
                      <c:pt idx="15479">
                        <c:v>4169.2</c:v>
                      </c:pt>
                      <c:pt idx="15480">
                        <c:v>4163.3</c:v>
                      </c:pt>
                      <c:pt idx="15481">
                        <c:v>4170.8999999999996</c:v>
                      </c:pt>
                      <c:pt idx="15482">
                        <c:v>4168.6000000000004</c:v>
                      </c:pt>
                      <c:pt idx="15483">
                        <c:v>4176.5</c:v>
                      </c:pt>
                      <c:pt idx="15484">
                        <c:v>4161.8</c:v>
                      </c:pt>
                      <c:pt idx="15485">
                        <c:v>4165</c:v>
                      </c:pt>
                      <c:pt idx="15486">
                        <c:v>4165.1000000000004</c:v>
                      </c:pt>
                      <c:pt idx="15487">
                        <c:v>4167.3</c:v>
                      </c:pt>
                      <c:pt idx="15488">
                        <c:v>4168.3999999999996</c:v>
                      </c:pt>
                      <c:pt idx="15489">
                        <c:v>4168.7</c:v>
                      </c:pt>
                      <c:pt idx="15490">
                        <c:v>4175.5</c:v>
                      </c:pt>
                      <c:pt idx="15491">
                        <c:v>4166</c:v>
                      </c:pt>
                      <c:pt idx="15492">
                        <c:v>4175.3</c:v>
                      </c:pt>
                      <c:pt idx="15493">
                        <c:v>4171</c:v>
                      </c:pt>
                      <c:pt idx="15494">
                        <c:v>4168.1000000000004</c:v>
                      </c:pt>
                      <c:pt idx="15495">
                        <c:v>4165.8</c:v>
                      </c:pt>
                      <c:pt idx="15496">
                        <c:v>4168.6000000000004</c:v>
                      </c:pt>
                      <c:pt idx="15497">
                        <c:v>4175.3999999999996</c:v>
                      </c:pt>
                      <c:pt idx="15498">
                        <c:v>4172.5</c:v>
                      </c:pt>
                      <c:pt idx="15499">
                        <c:v>4180.6000000000004</c:v>
                      </c:pt>
                      <c:pt idx="15500">
                        <c:v>4173.5</c:v>
                      </c:pt>
                      <c:pt idx="15501">
                        <c:v>4167.8999999999996</c:v>
                      </c:pt>
                      <c:pt idx="15502">
                        <c:v>4169.8999999999996</c:v>
                      </c:pt>
                      <c:pt idx="15503">
                        <c:v>4173.1000000000004</c:v>
                      </c:pt>
                      <c:pt idx="15504">
                        <c:v>4176.2</c:v>
                      </c:pt>
                      <c:pt idx="15505">
                        <c:v>4176.6000000000004</c:v>
                      </c:pt>
                      <c:pt idx="15506">
                        <c:v>4172.1000000000004</c:v>
                      </c:pt>
                      <c:pt idx="15507">
                        <c:v>4166.3</c:v>
                      </c:pt>
                      <c:pt idx="15508">
                        <c:v>4181.3</c:v>
                      </c:pt>
                      <c:pt idx="15509">
                        <c:v>4174.8</c:v>
                      </c:pt>
                      <c:pt idx="15510">
                        <c:v>4175.7</c:v>
                      </c:pt>
                      <c:pt idx="15511">
                        <c:v>4174.3999999999996</c:v>
                      </c:pt>
                      <c:pt idx="15512">
                        <c:v>4172.7</c:v>
                      </c:pt>
                      <c:pt idx="15513">
                        <c:v>4176.6000000000004</c:v>
                      </c:pt>
                      <c:pt idx="15514">
                        <c:v>4169.3999999999996</c:v>
                      </c:pt>
                      <c:pt idx="15515">
                        <c:v>4160.5</c:v>
                      </c:pt>
                      <c:pt idx="15516">
                        <c:v>4168.6000000000004</c:v>
                      </c:pt>
                      <c:pt idx="15517">
                        <c:v>4162.2</c:v>
                      </c:pt>
                      <c:pt idx="15518">
                        <c:v>4168.8999999999996</c:v>
                      </c:pt>
                      <c:pt idx="15519">
                        <c:v>4162.8</c:v>
                      </c:pt>
                      <c:pt idx="15520">
                        <c:v>4158</c:v>
                      </c:pt>
                      <c:pt idx="15521">
                        <c:v>4156.3</c:v>
                      </c:pt>
                      <c:pt idx="15522">
                        <c:v>4149.7</c:v>
                      </c:pt>
                      <c:pt idx="15523">
                        <c:v>4156</c:v>
                      </c:pt>
                      <c:pt idx="15524">
                        <c:v>4155.3999999999996</c:v>
                      </c:pt>
                      <c:pt idx="15525">
                        <c:v>4160.7</c:v>
                      </c:pt>
                      <c:pt idx="15526">
                        <c:v>4166.1000000000004</c:v>
                      </c:pt>
                      <c:pt idx="15527">
                        <c:v>4169</c:v>
                      </c:pt>
                      <c:pt idx="15528">
                        <c:v>4160.5</c:v>
                      </c:pt>
                      <c:pt idx="15529">
                        <c:v>4168</c:v>
                      </c:pt>
                      <c:pt idx="15530">
                        <c:v>4160.5</c:v>
                      </c:pt>
                      <c:pt idx="15531">
                        <c:v>4157.7</c:v>
                      </c:pt>
                      <c:pt idx="15532">
                        <c:v>4160</c:v>
                      </c:pt>
                      <c:pt idx="15533">
                        <c:v>4161.8</c:v>
                      </c:pt>
                      <c:pt idx="15534">
                        <c:v>4163.2</c:v>
                      </c:pt>
                      <c:pt idx="15535">
                        <c:v>4162.8999999999996</c:v>
                      </c:pt>
                      <c:pt idx="15536">
                        <c:v>4167.6000000000004</c:v>
                      </c:pt>
                      <c:pt idx="15537">
                        <c:v>4167.6000000000004</c:v>
                      </c:pt>
                      <c:pt idx="15538">
                        <c:v>4171.3999999999996</c:v>
                      </c:pt>
                      <c:pt idx="15539">
                        <c:v>4165.3999999999996</c:v>
                      </c:pt>
                      <c:pt idx="15540">
                        <c:v>4161</c:v>
                      </c:pt>
                      <c:pt idx="15541">
                        <c:v>4156.1000000000004</c:v>
                      </c:pt>
                      <c:pt idx="15542">
                        <c:v>4158.6000000000004</c:v>
                      </c:pt>
                      <c:pt idx="15543">
                        <c:v>4164.8999999999996</c:v>
                      </c:pt>
                      <c:pt idx="15544">
                        <c:v>4159.1000000000004</c:v>
                      </c:pt>
                      <c:pt idx="15545">
                        <c:v>4164.8999999999996</c:v>
                      </c:pt>
                      <c:pt idx="15546">
                        <c:v>4171.5</c:v>
                      </c:pt>
                      <c:pt idx="15547">
                        <c:v>4173.8</c:v>
                      </c:pt>
                      <c:pt idx="15548">
                        <c:v>4178</c:v>
                      </c:pt>
                      <c:pt idx="15549">
                        <c:v>4176.1000000000004</c:v>
                      </c:pt>
                      <c:pt idx="15550">
                        <c:v>4174.5</c:v>
                      </c:pt>
                      <c:pt idx="15551">
                        <c:v>4172.3</c:v>
                      </c:pt>
                      <c:pt idx="15552">
                        <c:v>4166.8</c:v>
                      </c:pt>
                      <c:pt idx="15553">
                        <c:v>4171.6000000000004</c:v>
                      </c:pt>
                      <c:pt idx="15554">
                        <c:v>4177.1000000000004</c:v>
                      </c:pt>
                      <c:pt idx="15555">
                        <c:v>4180.6000000000004</c:v>
                      </c:pt>
                      <c:pt idx="15556">
                        <c:v>4176.7</c:v>
                      </c:pt>
                      <c:pt idx="15557">
                        <c:v>4191.1000000000004</c:v>
                      </c:pt>
                      <c:pt idx="15558">
                        <c:v>4190.6000000000004</c:v>
                      </c:pt>
                      <c:pt idx="15559">
                        <c:v>4179.3999999999996</c:v>
                      </c:pt>
                      <c:pt idx="15560">
                        <c:v>4185.2</c:v>
                      </c:pt>
                      <c:pt idx="15561">
                        <c:v>4182.8</c:v>
                      </c:pt>
                      <c:pt idx="15562">
                        <c:v>4180.8999999999996</c:v>
                      </c:pt>
                      <c:pt idx="15563">
                        <c:v>4174.3999999999996</c:v>
                      </c:pt>
                      <c:pt idx="15564">
                        <c:v>4186.8999999999996</c:v>
                      </c:pt>
                      <c:pt idx="15565">
                        <c:v>4183.6000000000004</c:v>
                      </c:pt>
                      <c:pt idx="15566">
                        <c:v>4191.8</c:v>
                      </c:pt>
                      <c:pt idx="15567">
                        <c:v>4193.6000000000004</c:v>
                      </c:pt>
                      <c:pt idx="15568">
                        <c:v>4187.5</c:v>
                      </c:pt>
                      <c:pt idx="15569">
                        <c:v>4184.7</c:v>
                      </c:pt>
                      <c:pt idx="15570">
                        <c:v>4186.8</c:v>
                      </c:pt>
                      <c:pt idx="15571">
                        <c:v>4188</c:v>
                      </c:pt>
                      <c:pt idx="15572">
                        <c:v>4192</c:v>
                      </c:pt>
                      <c:pt idx="15573">
                        <c:v>4186.8999999999996</c:v>
                      </c:pt>
                      <c:pt idx="15574">
                        <c:v>4185.7</c:v>
                      </c:pt>
                      <c:pt idx="15575">
                        <c:v>4186.1000000000004</c:v>
                      </c:pt>
                      <c:pt idx="15576">
                        <c:v>4185.2</c:v>
                      </c:pt>
                      <c:pt idx="15577">
                        <c:v>4183.7</c:v>
                      </c:pt>
                      <c:pt idx="15578">
                        <c:v>4194.2</c:v>
                      </c:pt>
                      <c:pt idx="15579">
                        <c:v>4196.3</c:v>
                      </c:pt>
                      <c:pt idx="15580">
                        <c:v>4192.6000000000004</c:v>
                      </c:pt>
                      <c:pt idx="15581">
                        <c:v>4197.8999999999996</c:v>
                      </c:pt>
                      <c:pt idx="15582">
                        <c:v>4190</c:v>
                      </c:pt>
                      <c:pt idx="15583">
                        <c:v>4193.3</c:v>
                      </c:pt>
                      <c:pt idx="15584">
                        <c:v>4188.6000000000004</c:v>
                      </c:pt>
                      <c:pt idx="15585">
                        <c:v>4188.3999999999996</c:v>
                      </c:pt>
                      <c:pt idx="15586">
                        <c:v>4186.5</c:v>
                      </c:pt>
                      <c:pt idx="15587">
                        <c:v>4186.1000000000004</c:v>
                      </c:pt>
                      <c:pt idx="15588">
                        <c:v>4182.2</c:v>
                      </c:pt>
                      <c:pt idx="15589">
                        <c:v>4193</c:v>
                      </c:pt>
                      <c:pt idx="15590">
                        <c:v>4203.2</c:v>
                      </c:pt>
                      <c:pt idx="15591">
                        <c:v>4187.6000000000004</c:v>
                      </c:pt>
                      <c:pt idx="15592">
                        <c:v>4199.6000000000004</c:v>
                      </c:pt>
                      <c:pt idx="15593">
                        <c:v>4192.2</c:v>
                      </c:pt>
                      <c:pt idx="15594">
                        <c:v>4193.3</c:v>
                      </c:pt>
                      <c:pt idx="15595">
                        <c:v>4197.2</c:v>
                      </c:pt>
                      <c:pt idx="15596">
                        <c:v>4205.6000000000004</c:v>
                      </c:pt>
                      <c:pt idx="15597">
                        <c:v>4208.8999999999996</c:v>
                      </c:pt>
                      <c:pt idx="15598">
                        <c:v>4206.2</c:v>
                      </c:pt>
                      <c:pt idx="15599">
                        <c:v>4209.3</c:v>
                      </c:pt>
                      <c:pt idx="15600">
                        <c:v>4215.2</c:v>
                      </c:pt>
                      <c:pt idx="15601">
                        <c:v>4212.8999999999996</c:v>
                      </c:pt>
                      <c:pt idx="15602">
                        <c:v>4215.5</c:v>
                      </c:pt>
                      <c:pt idx="15603">
                        <c:v>4220.2</c:v>
                      </c:pt>
                      <c:pt idx="15604">
                        <c:v>4216.8</c:v>
                      </c:pt>
                      <c:pt idx="15605">
                        <c:v>4212</c:v>
                      </c:pt>
                      <c:pt idx="15606">
                        <c:v>4218.8</c:v>
                      </c:pt>
                      <c:pt idx="15607">
                        <c:v>4214.8</c:v>
                      </c:pt>
                      <c:pt idx="15608">
                        <c:v>4218.3999999999996</c:v>
                      </c:pt>
                      <c:pt idx="15609">
                        <c:v>4214.8</c:v>
                      </c:pt>
                      <c:pt idx="15610">
                        <c:v>4213.7</c:v>
                      </c:pt>
                      <c:pt idx="15611">
                        <c:v>4217.8</c:v>
                      </c:pt>
                      <c:pt idx="15612">
                        <c:v>4210.5</c:v>
                      </c:pt>
                      <c:pt idx="15613">
                        <c:v>4214.8</c:v>
                      </c:pt>
                      <c:pt idx="15614">
                        <c:v>4212.1000000000004</c:v>
                      </c:pt>
                      <c:pt idx="15615">
                        <c:v>4212.2</c:v>
                      </c:pt>
                      <c:pt idx="15616">
                        <c:v>4208.1000000000004</c:v>
                      </c:pt>
                      <c:pt idx="15617">
                        <c:v>4218.8999999999996</c:v>
                      </c:pt>
                      <c:pt idx="15618">
                        <c:v>4225.3999999999996</c:v>
                      </c:pt>
                      <c:pt idx="15619">
                        <c:v>4225.3999999999996</c:v>
                      </c:pt>
                      <c:pt idx="15620">
                        <c:v>4221.3999999999996</c:v>
                      </c:pt>
                      <c:pt idx="15621">
                        <c:v>4229.2</c:v>
                      </c:pt>
                      <c:pt idx="15622">
                        <c:v>4220.8</c:v>
                      </c:pt>
                      <c:pt idx="15623">
                        <c:v>4220.8</c:v>
                      </c:pt>
                      <c:pt idx="15624">
                        <c:v>4214.8999999999996</c:v>
                      </c:pt>
                      <c:pt idx="15625">
                        <c:v>4223.1000000000004</c:v>
                      </c:pt>
                      <c:pt idx="15626">
                        <c:v>4213.5</c:v>
                      </c:pt>
                      <c:pt idx="15627">
                        <c:v>4220.1000000000004</c:v>
                      </c:pt>
                      <c:pt idx="15628">
                        <c:v>4219.3999999999996</c:v>
                      </c:pt>
                      <c:pt idx="15629">
                        <c:v>4212.8</c:v>
                      </c:pt>
                      <c:pt idx="15630">
                        <c:v>4219.5</c:v>
                      </c:pt>
                      <c:pt idx="15631">
                        <c:v>4227.3</c:v>
                      </c:pt>
                      <c:pt idx="15632">
                        <c:v>4219.6000000000004</c:v>
                      </c:pt>
                      <c:pt idx="15633">
                        <c:v>4217.3999999999996</c:v>
                      </c:pt>
                      <c:pt idx="15634">
                        <c:v>4226.8</c:v>
                      </c:pt>
                      <c:pt idx="15635">
                        <c:v>4224.6000000000004</c:v>
                      </c:pt>
                      <c:pt idx="15636">
                        <c:v>4220.8999999999996</c:v>
                      </c:pt>
                      <c:pt idx="15637">
                        <c:v>4218.6000000000004</c:v>
                      </c:pt>
                      <c:pt idx="15638">
                        <c:v>4228.2</c:v>
                      </c:pt>
                      <c:pt idx="15639">
                        <c:v>4226.8999999999996</c:v>
                      </c:pt>
                      <c:pt idx="15640">
                        <c:v>4229.8</c:v>
                      </c:pt>
                      <c:pt idx="15641">
                        <c:v>4228.6000000000004</c:v>
                      </c:pt>
                      <c:pt idx="15642">
                        <c:v>4228.3999999999996</c:v>
                      </c:pt>
                      <c:pt idx="15643">
                        <c:v>4226.6000000000004</c:v>
                      </c:pt>
                      <c:pt idx="15644">
                        <c:v>4235.6000000000004</c:v>
                      </c:pt>
                      <c:pt idx="15645">
                        <c:v>4225.8</c:v>
                      </c:pt>
                      <c:pt idx="15646">
                        <c:v>4228</c:v>
                      </c:pt>
                      <c:pt idx="15647">
                        <c:v>4227.3999999999996</c:v>
                      </c:pt>
                      <c:pt idx="15648">
                        <c:v>4232.8999999999996</c:v>
                      </c:pt>
                      <c:pt idx="15649">
                        <c:v>4229.3</c:v>
                      </c:pt>
                      <c:pt idx="15650">
                        <c:v>4228.6000000000004</c:v>
                      </c:pt>
                      <c:pt idx="15651">
                        <c:v>4231</c:v>
                      </c:pt>
                      <c:pt idx="15652">
                        <c:v>4238.7</c:v>
                      </c:pt>
                      <c:pt idx="15653">
                        <c:v>4236.5</c:v>
                      </c:pt>
                      <c:pt idx="15654">
                        <c:v>4238.8</c:v>
                      </c:pt>
                      <c:pt idx="15655">
                        <c:v>4234.3</c:v>
                      </c:pt>
                      <c:pt idx="15656">
                        <c:v>4237.2</c:v>
                      </c:pt>
                      <c:pt idx="15657">
                        <c:v>4237.8999999999996</c:v>
                      </c:pt>
                      <c:pt idx="15658">
                        <c:v>4235.7</c:v>
                      </c:pt>
                      <c:pt idx="15659">
                        <c:v>4234.8999999999996</c:v>
                      </c:pt>
                      <c:pt idx="15660">
                        <c:v>4240.3999999999996</c:v>
                      </c:pt>
                      <c:pt idx="15661">
                        <c:v>4238.6000000000004</c:v>
                      </c:pt>
                      <c:pt idx="15662">
                        <c:v>4242.7</c:v>
                      </c:pt>
                      <c:pt idx="15663">
                        <c:v>4239.3</c:v>
                      </c:pt>
                      <c:pt idx="15664">
                        <c:v>4233.8</c:v>
                      </c:pt>
                      <c:pt idx="15665">
                        <c:v>4240</c:v>
                      </c:pt>
                      <c:pt idx="15666">
                        <c:v>4231.3999999999996</c:v>
                      </c:pt>
                      <c:pt idx="15667">
                        <c:v>4229.3</c:v>
                      </c:pt>
                      <c:pt idx="15668">
                        <c:v>4229.3999999999996</c:v>
                      </c:pt>
                      <c:pt idx="15669">
                        <c:v>4233.8999999999996</c:v>
                      </c:pt>
                      <c:pt idx="15670">
                        <c:v>4236.3</c:v>
                      </c:pt>
                      <c:pt idx="15671">
                        <c:v>4233.6000000000004</c:v>
                      </c:pt>
                      <c:pt idx="15672">
                        <c:v>4237.2</c:v>
                      </c:pt>
                      <c:pt idx="15673">
                        <c:v>4234.3999999999996</c:v>
                      </c:pt>
                      <c:pt idx="15674">
                        <c:v>4239.8</c:v>
                      </c:pt>
                      <c:pt idx="15675">
                        <c:v>4234.1000000000004</c:v>
                      </c:pt>
                      <c:pt idx="15676">
                        <c:v>4235</c:v>
                      </c:pt>
                      <c:pt idx="15677">
                        <c:v>4240.8</c:v>
                      </c:pt>
                      <c:pt idx="15678">
                        <c:v>4247.7</c:v>
                      </c:pt>
                      <c:pt idx="15679">
                        <c:v>4247.6000000000004</c:v>
                      </c:pt>
                      <c:pt idx="15680">
                        <c:v>4240.8999999999996</c:v>
                      </c:pt>
                      <c:pt idx="15681">
                        <c:v>4242.6000000000004</c:v>
                      </c:pt>
                      <c:pt idx="15682">
                        <c:v>4243.3999999999996</c:v>
                      </c:pt>
                      <c:pt idx="15683">
                        <c:v>4241.5</c:v>
                      </c:pt>
                      <c:pt idx="15684">
                        <c:v>4242.3</c:v>
                      </c:pt>
                      <c:pt idx="15685">
                        <c:v>4237.3999999999996</c:v>
                      </c:pt>
                      <c:pt idx="15686">
                        <c:v>4238.3</c:v>
                      </c:pt>
                      <c:pt idx="15687">
                        <c:v>4242.2</c:v>
                      </c:pt>
                      <c:pt idx="15688">
                        <c:v>4240.3999999999996</c:v>
                      </c:pt>
                      <c:pt idx="15689">
                        <c:v>4248</c:v>
                      </c:pt>
                      <c:pt idx="15690">
                        <c:v>4252</c:v>
                      </c:pt>
                      <c:pt idx="15691">
                        <c:v>4244.3999999999996</c:v>
                      </c:pt>
                      <c:pt idx="15692">
                        <c:v>4251.3</c:v>
                      </c:pt>
                      <c:pt idx="15693">
                        <c:v>4248.1000000000004</c:v>
                      </c:pt>
                      <c:pt idx="15694">
                        <c:v>4240.5</c:v>
                      </c:pt>
                      <c:pt idx="15695">
                        <c:v>4250.1000000000004</c:v>
                      </c:pt>
                      <c:pt idx="15696">
                        <c:v>4238.3</c:v>
                      </c:pt>
                      <c:pt idx="15697">
                        <c:v>4239</c:v>
                      </c:pt>
                      <c:pt idx="15698">
                        <c:v>4243.7</c:v>
                      </c:pt>
                      <c:pt idx="15699">
                        <c:v>4248.1000000000004</c:v>
                      </c:pt>
                      <c:pt idx="15700">
                        <c:v>4237.2</c:v>
                      </c:pt>
                      <c:pt idx="15701">
                        <c:v>4247.6000000000004</c:v>
                      </c:pt>
                      <c:pt idx="15702">
                        <c:v>4245.3</c:v>
                      </c:pt>
                      <c:pt idx="15703">
                        <c:v>4245.7</c:v>
                      </c:pt>
                      <c:pt idx="15704">
                        <c:v>4251.5</c:v>
                      </c:pt>
                      <c:pt idx="15705">
                        <c:v>4245.3999999999996</c:v>
                      </c:pt>
                      <c:pt idx="15706">
                        <c:v>4247.6000000000004</c:v>
                      </c:pt>
                      <c:pt idx="15707">
                        <c:v>4247.2</c:v>
                      </c:pt>
                      <c:pt idx="15708">
                        <c:v>4255.6000000000004</c:v>
                      </c:pt>
                      <c:pt idx="15709">
                        <c:v>4253.1000000000004</c:v>
                      </c:pt>
                      <c:pt idx="15710">
                        <c:v>4252</c:v>
                      </c:pt>
                      <c:pt idx="15711">
                        <c:v>4254.1000000000004</c:v>
                      </c:pt>
                      <c:pt idx="15712">
                        <c:v>4255.3999999999996</c:v>
                      </c:pt>
                      <c:pt idx="15713">
                        <c:v>4250.1000000000004</c:v>
                      </c:pt>
                      <c:pt idx="15714">
                        <c:v>4259.8999999999996</c:v>
                      </c:pt>
                      <c:pt idx="15715">
                        <c:v>4251.3</c:v>
                      </c:pt>
                      <c:pt idx="15716">
                        <c:v>4251.1000000000004</c:v>
                      </c:pt>
                      <c:pt idx="15717">
                        <c:v>4248.6000000000004</c:v>
                      </c:pt>
                      <c:pt idx="15718">
                        <c:v>4248.1000000000004</c:v>
                      </c:pt>
                      <c:pt idx="15719">
                        <c:v>4256.8999999999996</c:v>
                      </c:pt>
                      <c:pt idx="15720">
                        <c:v>4259.2</c:v>
                      </c:pt>
                      <c:pt idx="15721">
                        <c:v>4256.3</c:v>
                      </c:pt>
                      <c:pt idx="15722">
                        <c:v>4256.7</c:v>
                      </c:pt>
                      <c:pt idx="15723">
                        <c:v>4252.3</c:v>
                      </c:pt>
                      <c:pt idx="15724">
                        <c:v>4260.3</c:v>
                      </c:pt>
                      <c:pt idx="15725">
                        <c:v>4253.3</c:v>
                      </c:pt>
                      <c:pt idx="15726">
                        <c:v>4242.3</c:v>
                      </c:pt>
                      <c:pt idx="15727">
                        <c:v>4252.7</c:v>
                      </c:pt>
                      <c:pt idx="15728">
                        <c:v>4256.6000000000004</c:v>
                      </c:pt>
                      <c:pt idx="15729">
                        <c:v>4250.1000000000004</c:v>
                      </c:pt>
                      <c:pt idx="15730">
                        <c:v>4252.5</c:v>
                      </c:pt>
                      <c:pt idx="15731">
                        <c:v>4249.8999999999996</c:v>
                      </c:pt>
                      <c:pt idx="15732">
                        <c:v>4244.8999999999996</c:v>
                      </c:pt>
                      <c:pt idx="15733">
                        <c:v>4251.3</c:v>
                      </c:pt>
                      <c:pt idx="15734">
                        <c:v>4254.7</c:v>
                      </c:pt>
                      <c:pt idx="15735">
                        <c:v>4246.8999999999996</c:v>
                      </c:pt>
                      <c:pt idx="15736">
                        <c:v>4252.2</c:v>
                      </c:pt>
                      <c:pt idx="15737">
                        <c:v>4252.3</c:v>
                      </c:pt>
                      <c:pt idx="15738">
                        <c:v>4247.8999999999996</c:v>
                      </c:pt>
                      <c:pt idx="15739">
                        <c:v>4248.2</c:v>
                      </c:pt>
                      <c:pt idx="15740">
                        <c:v>4252.1000000000004</c:v>
                      </c:pt>
                      <c:pt idx="15741">
                        <c:v>4242.8</c:v>
                      </c:pt>
                      <c:pt idx="15742">
                        <c:v>4255.8999999999996</c:v>
                      </c:pt>
                      <c:pt idx="15743">
                        <c:v>4252.5</c:v>
                      </c:pt>
                      <c:pt idx="15744">
                        <c:v>4261.2</c:v>
                      </c:pt>
                      <c:pt idx="15745">
                        <c:v>4253.8999999999996</c:v>
                      </c:pt>
                      <c:pt idx="15746">
                        <c:v>4251.7</c:v>
                      </c:pt>
                      <c:pt idx="15747">
                        <c:v>4234.6000000000004</c:v>
                      </c:pt>
                      <c:pt idx="15748">
                        <c:v>4240.5</c:v>
                      </c:pt>
                      <c:pt idx="15749">
                        <c:v>4257.3999999999996</c:v>
                      </c:pt>
                      <c:pt idx="15750">
                        <c:v>4249.8999999999996</c:v>
                      </c:pt>
                      <c:pt idx="15751">
                        <c:v>4266.3</c:v>
                      </c:pt>
                      <c:pt idx="15752">
                        <c:v>4247.3</c:v>
                      </c:pt>
                      <c:pt idx="15753">
                        <c:v>4251.1000000000004</c:v>
                      </c:pt>
                      <c:pt idx="15754">
                        <c:v>4270.2</c:v>
                      </c:pt>
                      <c:pt idx="15755">
                        <c:v>4264</c:v>
                      </c:pt>
                      <c:pt idx="15756">
                        <c:v>4267.1000000000004</c:v>
                      </c:pt>
                      <c:pt idx="15757">
                        <c:v>4262.3999999999996</c:v>
                      </c:pt>
                      <c:pt idx="15758">
                        <c:v>4272.6000000000004</c:v>
                      </c:pt>
                      <c:pt idx="15759">
                        <c:v>4259.5</c:v>
                      </c:pt>
                      <c:pt idx="15760">
                        <c:v>4264.5</c:v>
                      </c:pt>
                      <c:pt idx="15761">
                        <c:v>4256.7</c:v>
                      </c:pt>
                      <c:pt idx="15762">
                        <c:v>4251.8999999999996</c:v>
                      </c:pt>
                      <c:pt idx="15763">
                        <c:v>4264.2</c:v>
                      </c:pt>
                      <c:pt idx="15764">
                        <c:v>4266.1000000000004</c:v>
                      </c:pt>
                      <c:pt idx="15765">
                        <c:v>4269.6000000000004</c:v>
                      </c:pt>
                      <c:pt idx="15766">
                        <c:v>4275.1000000000004</c:v>
                      </c:pt>
                      <c:pt idx="15767">
                        <c:v>4263.6000000000004</c:v>
                      </c:pt>
                      <c:pt idx="15768">
                        <c:v>4261.3999999999996</c:v>
                      </c:pt>
                      <c:pt idx="15769">
                        <c:v>4267.8999999999996</c:v>
                      </c:pt>
                      <c:pt idx="15770">
                        <c:v>4270.2</c:v>
                      </c:pt>
                      <c:pt idx="15771">
                        <c:v>4273.5</c:v>
                      </c:pt>
                      <c:pt idx="15772">
                        <c:v>4269.3999999999996</c:v>
                      </c:pt>
                      <c:pt idx="15773">
                        <c:v>4269.5</c:v>
                      </c:pt>
                      <c:pt idx="15774">
                        <c:v>4265.5</c:v>
                      </c:pt>
                      <c:pt idx="15775">
                        <c:v>4268.6000000000004</c:v>
                      </c:pt>
                      <c:pt idx="15776">
                        <c:v>4262</c:v>
                      </c:pt>
                      <c:pt idx="15777">
                        <c:v>4256.3999999999996</c:v>
                      </c:pt>
                      <c:pt idx="15778">
                        <c:v>4257.8999999999996</c:v>
                      </c:pt>
                      <c:pt idx="15779">
                        <c:v>4268.8</c:v>
                      </c:pt>
                      <c:pt idx="15780">
                        <c:v>4266.3999999999996</c:v>
                      </c:pt>
                      <c:pt idx="15781">
                        <c:v>4260.1000000000004</c:v>
                      </c:pt>
                      <c:pt idx="15782">
                        <c:v>4265.3999999999996</c:v>
                      </c:pt>
                      <c:pt idx="15783">
                        <c:v>4265.7</c:v>
                      </c:pt>
                      <c:pt idx="15784">
                        <c:v>4264.3</c:v>
                      </c:pt>
                      <c:pt idx="15785">
                        <c:v>4270.8999999999996</c:v>
                      </c:pt>
                      <c:pt idx="15786">
                        <c:v>4265.3</c:v>
                      </c:pt>
                      <c:pt idx="15787">
                        <c:v>4268.1000000000004</c:v>
                      </c:pt>
                      <c:pt idx="15788">
                        <c:v>4267.8999999999996</c:v>
                      </c:pt>
                      <c:pt idx="15789">
                        <c:v>4262.8</c:v>
                      </c:pt>
                      <c:pt idx="15790">
                        <c:v>4267</c:v>
                      </c:pt>
                      <c:pt idx="15791">
                        <c:v>4276.1000000000004</c:v>
                      </c:pt>
                      <c:pt idx="15792">
                        <c:v>4271.5</c:v>
                      </c:pt>
                      <c:pt idx="15793">
                        <c:v>4270.5</c:v>
                      </c:pt>
                      <c:pt idx="15794">
                        <c:v>4272.5</c:v>
                      </c:pt>
                      <c:pt idx="15795">
                        <c:v>4278.7</c:v>
                      </c:pt>
                      <c:pt idx="15796">
                        <c:v>4276.7</c:v>
                      </c:pt>
                      <c:pt idx="15797">
                        <c:v>4283</c:v>
                      </c:pt>
                      <c:pt idx="15798">
                        <c:v>4277.6000000000004</c:v>
                      </c:pt>
                      <c:pt idx="15799">
                        <c:v>4284.8</c:v>
                      </c:pt>
                      <c:pt idx="15800">
                        <c:v>4283.8</c:v>
                      </c:pt>
                      <c:pt idx="15801">
                        <c:v>4283.6000000000004</c:v>
                      </c:pt>
                      <c:pt idx="15802">
                        <c:v>4287.3</c:v>
                      </c:pt>
                      <c:pt idx="15803">
                        <c:v>4284.2</c:v>
                      </c:pt>
                      <c:pt idx="15804">
                        <c:v>4282.8999999999996</c:v>
                      </c:pt>
                      <c:pt idx="15805">
                        <c:v>4280.2</c:v>
                      </c:pt>
                      <c:pt idx="15806">
                        <c:v>4284.7</c:v>
                      </c:pt>
                      <c:pt idx="15807">
                        <c:v>4282.6000000000004</c:v>
                      </c:pt>
                      <c:pt idx="15808">
                        <c:v>4286</c:v>
                      </c:pt>
                      <c:pt idx="15809">
                        <c:v>4295.3999999999996</c:v>
                      </c:pt>
                      <c:pt idx="15810">
                        <c:v>4288.5</c:v>
                      </c:pt>
                      <c:pt idx="15811">
                        <c:v>4297</c:v>
                      </c:pt>
                      <c:pt idx="15812">
                        <c:v>4286.2</c:v>
                      </c:pt>
                      <c:pt idx="15813">
                        <c:v>4283.2</c:v>
                      </c:pt>
                      <c:pt idx="15814">
                        <c:v>4286.3</c:v>
                      </c:pt>
                      <c:pt idx="15815">
                        <c:v>4299.2</c:v>
                      </c:pt>
                      <c:pt idx="15816">
                        <c:v>4296.5</c:v>
                      </c:pt>
                      <c:pt idx="15817">
                        <c:v>4296.7</c:v>
                      </c:pt>
                      <c:pt idx="15818">
                        <c:v>4290.6000000000004</c:v>
                      </c:pt>
                      <c:pt idx="15819">
                        <c:v>4297.5</c:v>
                      </c:pt>
                      <c:pt idx="15820">
                        <c:v>4298.8999999999996</c:v>
                      </c:pt>
                      <c:pt idx="15821">
                        <c:v>4287.3</c:v>
                      </c:pt>
                      <c:pt idx="15822">
                        <c:v>4290.7</c:v>
                      </c:pt>
                      <c:pt idx="15823">
                        <c:v>4291.5</c:v>
                      </c:pt>
                      <c:pt idx="15824">
                        <c:v>4296.8999999999996</c:v>
                      </c:pt>
                      <c:pt idx="15825">
                        <c:v>4295.8999999999996</c:v>
                      </c:pt>
                      <c:pt idx="15826">
                        <c:v>4298.7</c:v>
                      </c:pt>
                      <c:pt idx="15827">
                        <c:v>4301.5</c:v>
                      </c:pt>
                      <c:pt idx="15828">
                        <c:v>4292.8</c:v>
                      </c:pt>
                      <c:pt idx="15829">
                        <c:v>4297.1000000000004</c:v>
                      </c:pt>
                      <c:pt idx="15830">
                        <c:v>4291.3</c:v>
                      </c:pt>
                      <c:pt idx="15831">
                        <c:v>4294.2</c:v>
                      </c:pt>
                      <c:pt idx="15832">
                        <c:v>4293.3999999999996</c:v>
                      </c:pt>
                      <c:pt idx="15833">
                        <c:v>4302.2</c:v>
                      </c:pt>
                      <c:pt idx="15834">
                        <c:v>4299.2</c:v>
                      </c:pt>
                      <c:pt idx="15835">
                        <c:v>4290.2</c:v>
                      </c:pt>
                      <c:pt idx="15836">
                        <c:v>4295.8999999999996</c:v>
                      </c:pt>
                      <c:pt idx="15837">
                        <c:v>4291.7</c:v>
                      </c:pt>
                      <c:pt idx="15838">
                        <c:v>4301.6000000000004</c:v>
                      </c:pt>
                      <c:pt idx="15839">
                        <c:v>4298.8</c:v>
                      </c:pt>
                      <c:pt idx="15840">
                        <c:v>4299.8</c:v>
                      </c:pt>
                      <c:pt idx="15841">
                        <c:v>4313.1000000000004</c:v>
                      </c:pt>
                      <c:pt idx="15842">
                        <c:v>4305.5</c:v>
                      </c:pt>
                      <c:pt idx="15843">
                        <c:v>4309.7</c:v>
                      </c:pt>
                      <c:pt idx="15844">
                        <c:v>4304.8999999999996</c:v>
                      </c:pt>
                      <c:pt idx="15845">
                        <c:v>4309.2</c:v>
                      </c:pt>
                      <c:pt idx="15846">
                        <c:v>4303.8999999999996</c:v>
                      </c:pt>
                      <c:pt idx="15847">
                        <c:v>4301.6000000000004</c:v>
                      </c:pt>
                      <c:pt idx="15848">
                        <c:v>4301</c:v>
                      </c:pt>
                      <c:pt idx="15849">
                        <c:v>4307</c:v>
                      </c:pt>
                      <c:pt idx="15850">
                        <c:v>4300.1000000000004</c:v>
                      </c:pt>
                      <c:pt idx="15851">
                        <c:v>4308</c:v>
                      </c:pt>
                      <c:pt idx="15852">
                        <c:v>4306.1000000000004</c:v>
                      </c:pt>
                      <c:pt idx="15853">
                        <c:v>4312.3</c:v>
                      </c:pt>
                      <c:pt idx="15854">
                        <c:v>4308.7</c:v>
                      </c:pt>
                      <c:pt idx="15855">
                        <c:v>4297.1000000000004</c:v>
                      </c:pt>
                      <c:pt idx="15856">
                        <c:v>4299.6000000000004</c:v>
                      </c:pt>
                      <c:pt idx="15857">
                        <c:v>4303.3</c:v>
                      </c:pt>
                      <c:pt idx="15858">
                        <c:v>4300.3</c:v>
                      </c:pt>
                      <c:pt idx="15859">
                        <c:v>4312.3</c:v>
                      </c:pt>
                      <c:pt idx="15860">
                        <c:v>4300.6000000000004</c:v>
                      </c:pt>
                      <c:pt idx="15861">
                        <c:v>4311.8</c:v>
                      </c:pt>
                      <c:pt idx="15862">
                        <c:v>4311.1000000000004</c:v>
                      </c:pt>
                      <c:pt idx="15863">
                        <c:v>4308.8</c:v>
                      </c:pt>
                      <c:pt idx="15864">
                        <c:v>4308.3999999999996</c:v>
                      </c:pt>
                      <c:pt idx="15865">
                        <c:v>4310.7</c:v>
                      </c:pt>
                      <c:pt idx="15866">
                        <c:v>4311.3999999999996</c:v>
                      </c:pt>
                      <c:pt idx="15867">
                        <c:v>4316.3</c:v>
                      </c:pt>
                      <c:pt idx="15868">
                        <c:v>4312.5</c:v>
                      </c:pt>
                      <c:pt idx="15869">
                        <c:v>4317.2</c:v>
                      </c:pt>
                      <c:pt idx="15870">
                        <c:v>4316</c:v>
                      </c:pt>
                      <c:pt idx="15871">
                        <c:v>4312.8</c:v>
                      </c:pt>
                      <c:pt idx="15872">
                        <c:v>4317.6000000000004</c:v>
                      </c:pt>
                      <c:pt idx="15873">
                        <c:v>4302.8</c:v>
                      </c:pt>
                      <c:pt idx="15874">
                        <c:v>4305.3999999999996</c:v>
                      </c:pt>
                      <c:pt idx="15875">
                        <c:v>4318.3</c:v>
                      </c:pt>
                      <c:pt idx="15876">
                        <c:v>4306.7</c:v>
                      </c:pt>
                      <c:pt idx="15877">
                        <c:v>4317.2</c:v>
                      </c:pt>
                      <c:pt idx="15878">
                        <c:v>4307.1000000000004</c:v>
                      </c:pt>
                      <c:pt idx="15879">
                        <c:v>4308.1000000000004</c:v>
                      </c:pt>
                      <c:pt idx="15880">
                        <c:v>4306.6000000000004</c:v>
                      </c:pt>
                      <c:pt idx="15881">
                        <c:v>4311.3</c:v>
                      </c:pt>
                      <c:pt idx="15882">
                        <c:v>4310.3</c:v>
                      </c:pt>
                      <c:pt idx="15883">
                        <c:v>4309.7</c:v>
                      </c:pt>
                      <c:pt idx="15884">
                        <c:v>4315.6000000000004</c:v>
                      </c:pt>
                      <c:pt idx="15885">
                        <c:v>4310</c:v>
                      </c:pt>
                      <c:pt idx="15886">
                        <c:v>4302.3999999999996</c:v>
                      </c:pt>
                      <c:pt idx="15887">
                        <c:v>4308.3</c:v>
                      </c:pt>
                      <c:pt idx="15888">
                        <c:v>4299.3</c:v>
                      </c:pt>
                      <c:pt idx="15889">
                        <c:v>4301.7</c:v>
                      </c:pt>
                      <c:pt idx="15890">
                        <c:v>4303.3999999999996</c:v>
                      </c:pt>
                      <c:pt idx="15891">
                        <c:v>4299</c:v>
                      </c:pt>
                      <c:pt idx="15892">
                        <c:v>4288.1000000000004</c:v>
                      </c:pt>
                      <c:pt idx="15893">
                        <c:v>4305.2</c:v>
                      </c:pt>
                      <c:pt idx="15894">
                        <c:v>4296.1000000000004</c:v>
                      </c:pt>
                      <c:pt idx="15895">
                        <c:v>4298.1000000000004</c:v>
                      </c:pt>
                      <c:pt idx="15896">
                        <c:v>4294.8</c:v>
                      </c:pt>
                      <c:pt idx="15897">
                        <c:v>4293.2</c:v>
                      </c:pt>
                      <c:pt idx="15898">
                        <c:v>4303.1000000000004</c:v>
                      </c:pt>
                      <c:pt idx="15899">
                        <c:v>4311.2</c:v>
                      </c:pt>
                      <c:pt idx="15900">
                        <c:v>4311.8</c:v>
                      </c:pt>
                      <c:pt idx="15901">
                        <c:v>4310.3</c:v>
                      </c:pt>
                      <c:pt idx="15902">
                        <c:v>4313.7</c:v>
                      </c:pt>
                      <c:pt idx="15903">
                        <c:v>4303.2</c:v>
                      </c:pt>
                      <c:pt idx="15904">
                        <c:v>4302.7</c:v>
                      </c:pt>
                      <c:pt idx="15905">
                        <c:v>4305.3</c:v>
                      </c:pt>
                      <c:pt idx="15906">
                        <c:v>4304.1000000000004</c:v>
                      </c:pt>
                      <c:pt idx="15907">
                        <c:v>4302.7</c:v>
                      </c:pt>
                      <c:pt idx="15908">
                        <c:v>4297.7</c:v>
                      </c:pt>
                      <c:pt idx="15909">
                        <c:v>4301.2</c:v>
                      </c:pt>
                      <c:pt idx="15910">
                        <c:v>4308</c:v>
                      </c:pt>
                      <c:pt idx="15911">
                        <c:v>4300</c:v>
                      </c:pt>
                      <c:pt idx="15912">
                        <c:v>4298.6000000000004</c:v>
                      </c:pt>
                      <c:pt idx="15913">
                        <c:v>4295</c:v>
                      </c:pt>
                      <c:pt idx="15914">
                        <c:v>4296.1000000000004</c:v>
                      </c:pt>
                      <c:pt idx="15915">
                        <c:v>4292</c:v>
                      </c:pt>
                      <c:pt idx="15916">
                        <c:v>4283.2</c:v>
                      </c:pt>
                      <c:pt idx="15917">
                        <c:v>4293.7</c:v>
                      </c:pt>
                      <c:pt idx="15918">
                        <c:v>4286.6000000000004</c:v>
                      </c:pt>
                      <c:pt idx="15919">
                        <c:v>4289.8999999999996</c:v>
                      </c:pt>
                      <c:pt idx="15920">
                        <c:v>4290.8</c:v>
                      </c:pt>
                      <c:pt idx="15921">
                        <c:v>4296.6000000000004</c:v>
                      </c:pt>
                      <c:pt idx="15922">
                        <c:v>4285.8999999999996</c:v>
                      </c:pt>
                      <c:pt idx="15923">
                        <c:v>4290.8999999999996</c:v>
                      </c:pt>
                      <c:pt idx="15924">
                        <c:v>4293.1000000000004</c:v>
                      </c:pt>
                      <c:pt idx="15925">
                        <c:v>4298.1000000000004</c:v>
                      </c:pt>
                      <c:pt idx="15926">
                        <c:v>4290.3999999999996</c:v>
                      </c:pt>
                      <c:pt idx="15927">
                        <c:v>4291.5</c:v>
                      </c:pt>
                      <c:pt idx="15928">
                        <c:v>4289.6000000000004</c:v>
                      </c:pt>
                      <c:pt idx="15929">
                        <c:v>4288.1000000000004</c:v>
                      </c:pt>
                      <c:pt idx="15930">
                        <c:v>4282.7</c:v>
                      </c:pt>
                      <c:pt idx="15931">
                        <c:v>4282.8999999999996</c:v>
                      </c:pt>
                      <c:pt idx="15932">
                        <c:v>4289.6000000000004</c:v>
                      </c:pt>
                      <c:pt idx="15933">
                        <c:v>4290.8999999999996</c:v>
                      </c:pt>
                      <c:pt idx="15934">
                        <c:v>4294.2</c:v>
                      </c:pt>
                      <c:pt idx="15935">
                        <c:v>4294.8999999999996</c:v>
                      </c:pt>
                      <c:pt idx="15936">
                        <c:v>4293.8</c:v>
                      </c:pt>
                      <c:pt idx="15937">
                        <c:v>4286.7</c:v>
                      </c:pt>
                      <c:pt idx="15938">
                        <c:v>4285.3</c:v>
                      </c:pt>
                      <c:pt idx="15939">
                        <c:v>4294.6000000000004</c:v>
                      </c:pt>
                      <c:pt idx="15940">
                        <c:v>4285.5</c:v>
                      </c:pt>
                      <c:pt idx="15941">
                        <c:v>4296.8999999999996</c:v>
                      </c:pt>
                      <c:pt idx="15942">
                        <c:v>4291.8</c:v>
                      </c:pt>
                      <c:pt idx="15943">
                        <c:v>4290.1000000000004</c:v>
                      </c:pt>
                      <c:pt idx="15944">
                        <c:v>4298.7</c:v>
                      </c:pt>
                      <c:pt idx="15945">
                        <c:v>4272.3999999999996</c:v>
                      </c:pt>
                      <c:pt idx="15946">
                        <c:v>4281.8999999999996</c:v>
                      </c:pt>
                      <c:pt idx="15947">
                        <c:v>4275.3999999999996</c:v>
                      </c:pt>
                      <c:pt idx="15948">
                        <c:v>4279.8999999999996</c:v>
                      </c:pt>
                      <c:pt idx="15949">
                        <c:v>4288.7</c:v>
                      </c:pt>
                      <c:pt idx="15950">
                        <c:v>4287</c:v>
                      </c:pt>
                      <c:pt idx="15951">
                        <c:v>4289.6000000000004</c:v>
                      </c:pt>
                      <c:pt idx="15952">
                        <c:v>4285.5</c:v>
                      </c:pt>
                      <c:pt idx="15953">
                        <c:v>4276.6000000000004</c:v>
                      </c:pt>
                      <c:pt idx="15954">
                        <c:v>4289.7</c:v>
                      </c:pt>
                      <c:pt idx="15955">
                        <c:v>4283.8999999999996</c:v>
                      </c:pt>
                      <c:pt idx="15956">
                        <c:v>4294.1000000000004</c:v>
                      </c:pt>
                      <c:pt idx="15957">
                        <c:v>4291.7</c:v>
                      </c:pt>
                      <c:pt idx="15958">
                        <c:v>4276.3999999999996</c:v>
                      </c:pt>
                      <c:pt idx="15959">
                        <c:v>4289.8</c:v>
                      </c:pt>
                      <c:pt idx="15960">
                        <c:v>4293.6000000000004</c:v>
                      </c:pt>
                      <c:pt idx="15961">
                        <c:v>4294</c:v>
                      </c:pt>
                      <c:pt idx="15962">
                        <c:v>4298.1000000000004</c:v>
                      </c:pt>
                      <c:pt idx="15963">
                        <c:v>4296.2</c:v>
                      </c:pt>
                      <c:pt idx="15964">
                        <c:v>4298.2</c:v>
                      </c:pt>
                      <c:pt idx="15965">
                        <c:v>4296.7</c:v>
                      </c:pt>
                      <c:pt idx="15966">
                        <c:v>4296.3</c:v>
                      </c:pt>
                      <c:pt idx="15967">
                        <c:v>4291.8999999999996</c:v>
                      </c:pt>
                      <c:pt idx="15968">
                        <c:v>4285.8999999999996</c:v>
                      </c:pt>
                      <c:pt idx="15969">
                        <c:v>4291.8</c:v>
                      </c:pt>
                      <c:pt idx="15970">
                        <c:v>4296.6000000000004</c:v>
                      </c:pt>
                      <c:pt idx="15971">
                        <c:v>4287.6000000000004</c:v>
                      </c:pt>
                      <c:pt idx="15972">
                        <c:v>4293</c:v>
                      </c:pt>
                      <c:pt idx="15973">
                        <c:v>4295.5</c:v>
                      </c:pt>
                      <c:pt idx="15974">
                        <c:v>4298</c:v>
                      </c:pt>
                      <c:pt idx="15975">
                        <c:v>4293.8</c:v>
                      </c:pt>
                      <c:pt idx="15976">
                        <c:v>4296.6000000000004</c:v>
                      </c:pt>
                      <c:pt idx="15977">
                        <c:v>4286.2</c:v>
                      </c:pt>
                      <c:pt idx="15978">
                        <c:v>4297</c:v>
                      </c:pt>
                      <c:pt idx="15979">
                        <c:v>4302.2</c:v>
                      </c:pt>
                      <c:pt idx="15980">
                        <c:v>4296.1000000000004</c:v>
                      </c:pt>
                      <c:pt idx="15981">
                        <c:v>4305.2</c:v>
                      </c:pt>
                      <c:pt idx="15982">
                        <c:v>4305.3999999999996</c:v>
                      </c:pt>
                      <c:pt idx="15983">
                        <c:v>4307.7</c:v>
                      </c:pt>
                      <c:pt idx="15984">
                        <c:v>4301.8</c:v>
                      </c:pt>
                      <c:pt idx="15985">
                        <c:v>4309.3999999999996</c:v>
                      </c:pt>
                      <c:pt idx="15986">
                        <c:v>4303.1000000000004</c:v>
                      </c:pt>
                      <c:pt idx="15987">
                        <c:v>4303.7</c:v>
                      </c:pt>
                      <c:pt idx="15988">
                        <c:v>4303.5</c:v>
                      </c:pt>
                      <c:pt idx="15989">
                        <c:v>4297.7</c:v>
                      </c:pt>
                      <c:pt idx="15990">
                        <c:v>4306.6000000000004</c:v>
                      </c:pt>
                      <c:pt idx="15991">
                        <c:v>4317.1000000000004</c:v>
                      </c:pt>
                      <c:pt idx="15992">
                        <c:v>4313.2</c:v>
                      </c:pt>
                      <c:pt idx="15993">
                        <c:v>4312.3</c:v>
                      </c:pt>
                      <c:pt idx="15994">
                        <c:v>4305.3</c:v>
                      </c:pt>
                      <c:pt idx="15995">
                        <c:v>4312.8</c:v>
                      </c:pt>
                      <c:pt idx="15996">
                        <c:v>4316.8999999999996</c:v>
                      </c:pt>
                      <c:pt idx="15997">
                        <c:v>4315.8999999999996</c:v>
                      </c:pt>
                      <c:pt idx="15998">
                        <c:v>4314.8999999999996</c:v>
                      </c:pt>
                      <c:pt idx="15999">
                        <c:v>4312.3</c:v>
                      </c:pt>
                      <c:pt idx="16000">
                        <c:v>4322</c:v>
                      </c:pt>
                      <c:pt idx="16001">
                        <c:v>4316.3</c:v>
                      </c:pt>
                      <c:pt idx="16002">
                        <c:v>4312.2</c:v>
                      </c:pt>
                      <c:pt idx="16003">
                        <c:v>4316.6000000000004</c:v>
                      </c:pt>
                      <c:pt idx="16004">
                        <c:v>4312.3999999999996</c:v>
                      </c:pt>
                      <c:pt idx="16005">
                        <c:v>4312.8</c:v>
                      </c:pt>
                      <c:pt idx="16006">
                        <c:v>4309.6000000000004</c:v>
                      </c:pt>
                      <c:pt idx="16007">
                        <c:v>4309.8999999999996</c:v>
                      </c:pt>
                      <c:pt idx="16008">
                        <c:v>4305.5</c:v>
                      </c:pt>
                      <c:pt idx="16009">
                        <c:v>4307.7</c:v>
                      </c:pt>
                      <c:pt idx="16010">
                        <c:v>4311.1000000000004</c:v>
                      </c:pt>
                      <c:pt idx="16011">
                        <c:v>4312</c:v>
                      </c:pt>
                      <c:pt idx="16012">
                        <c:v>4317.1000000000004</c:v>
                      </c:pt>
                      <c:pt idx="16013">
                        <c:v>4317.3999999999996</c:v>
                      </c:pt>
                      <c:pt idx="16014">
                        <c:v>4316.7</c:v>
                      </c:pt>
                      <c:pt idx="16015">
                        <c:v>4304.3</c:v>
                      </c:pt>
                      <c:pt idx="16016">
                        <c:v>4303.3999999999996</c:v>
                      </c:pt>
                      <c:pt idx="16017">
                        <c:v>4310.5</c:v>
                      </c:pt>
                      <c:pt idx="16018">
                        <c:v>4311.5</c:v>
                      </c:pt>
                      <c:pt idx="16019">
                        <c:v>4305</c:v>
                      </c:pt>
                      <c:pt idx="16020">
                        <c:v>4308.8</c:v>
                      </c:pt>
                      <c:pt idx="16021">
                        <c:v>4315.1000000000004</c:v>
                      </c:pt>
                      <c:pt idx="16022">
                        <c:v>4311.2</c:v>
                      </c:pt>
                      <c:pt idx="16023">
                        <c:v>4307.8999999999996</c:v>
                      </c:pt>
                      <c:pt idx="16024">
                        <c:v>4317.1000000000004</c:v>
                      </c:pt>
                      <c:pt idx="16025">
                        <c:v>4305.1000000000004</c:v>
                      </c:pt>
                      <c:pt idx="16026">
                        <c:v>4306.7</c:v>
                      </c:pt>
                      <c:pt idx="16027">
                        <c:v>4306.5</c:v>
                      </c:pt>
                      <c:pt idx="16028">
                        <c:v>4304</c:v>
                      </c:pt>
                      <c:pt idx="16029">
                        <c:v>4306.5</c:v>
                      </c:pt>
                      <c:pt idx="16030">
                        <c:v>4303.1000000000004</c:v>
                      </c:pt>
                      <c:pt idx="16031">
                        <c:v>4308.3999999999996</c:v>
                      </c:pt>
                      <c:pt idx="16032">
                        <c:v>4307.7</c:v>
                      </c:pt>
                      <c:pt idx="16033">
                        <c:v>4307.1000000000004</c:v>
                      </c:pt>
                      <c:pt idx="16034">
                        <c:v>4306.6000000000004</c:v>
                      </c:pt>
                      <c:pt idx="16035">
                        <c:v>4310.6000000000004</c:v>
                      </c:pt>
                      <c:pt idx="16036">
                        <c:v>4299.8999999999996</c:v>
                      </c:pt>
                      <c:pt idx="16037">
                        <c:v>4304.7</c:v>
                      </c:pt>
                      <c:pt idx="16038">
                        <c:v>4303.8</c:v>
                      </c:pt>
                      <c:pt idx="16039">
                        <c:v>4305.5</c:v>
                      </c:pt>
                      <c:pt idx="16040">
                        <c:v>4293.6000000000004</c:v>
                      </c:pt>
                      <c:pt idx="16041">
                        <c:v>4302.7</c:v>
                      </c:pt>
                      <c:pt idx="16042">
                        <c:v>4305.7</c:v>
                      </c:pt>
                      <c:pt idx="16043">
                        <c:v>4304.1000000000004</c:v>
                      </c:pt>
                      <c:pt idx="16044">
                        <c:v>4308.3</c:v>
                      </c:pt>
                      <c:pt idx="16045">
                        <c:v>4305.8999999999996</c:v>
                      </c:pt>
                      <c:pt idx="16046">
                        <c:v>4315.7</c:v>
                      </c:pt>
                      <c:pt idx="16047">
                        <c:v>4315.1000000000004</c:v>
                      </c:pt>
                      <c:pt idx="16048">
                        <c:v>4317.3999999999996</c:v>
                      </c:pt>
                      <c:pt idx="16049">
                        <c:v>4313.6000000000004</c:v>
                      </c:pt>
                      <c:pt idx="16050">
                        <c:v>4319.7</c:v>
                      </c:pt>
                      <c:pt idx="16051">
                        <c:v>4320.8</c:v>
                      </c:pt>
                      <c:pt idx="16052">
                        <c:v>4325.6000000000004</c:v>
                      </c:pt>
                      <c:pt idx="16053">
                        <c:v>4316.6000000000004</c:v>
                      </c:pt>
                      <c:pt idx="16054">
                        <c:v>4320.1000000000004</c:v>
                      </c:pt>
                      <c:pt idx="16055">
                        <c:v>4319.3999999999996</c:v>
                      </c:pt>
                      <c:pt idx="16056">
                        <c:v>4325.3999999999996</c:v>
                      </c:pt>
                      <c:pt idx="16057">
                        <c:v>4317.8</c:v>
                      </c:pt>
                      <c:pt idx="16058">
                        <c:v>4323.5</c:v>
                      </c:pt>
                      <c:pt idx="16059">
                        <c:v>4329.2</c:v>
                      </c:pt>
                      <c:pt idx="16060">
                        <c:v>4323.8</c:v>
                      </c:pt>
                      <c:pt idx="16061">
                        <c:v>4326.8</c:v>
                      </c:pt>
                      <c:pt idx="16062">
                        <c:v>4324.6000000000004</c:v>
                      </c:pt>
                      <c:pt idx="16063">
                        <c:v>4333.5</c:v>
                      </c:pt>
                      <c:pt idx="16064">
                        <c:v>4323.8999999999996</c:v>
                      </c:pt>
                      <c:pt idx="16065">
                        <c:v>4329.7</c:v>
                      </c:pt>
                      <c:pt idx="16066">
                        <c:v>4324.7</c:v>
                      </c:pt>
                      <c:pt idx="16067">
                        <c:v>4320.3999999999996</c:v>
                      </c:pt>
                      <c:pt idx="16068">
                        <c:v>4319.8</c:v>
                      </c:pt>
                      <c:pt idx="16069">
                        <c:v>4325.6000000000004</c:v>
                      </c:pt>
                      <c:pt idx="16070">
                        <c:v>4327.3</c:v>
                      </c:pt>
                      <c:pt idx="16071">
                        <c:v>4324.5</c:v>
                      </c:pt>
                      <c:pt idx="16072">
                        <c:v>4329.1000000000004</c:v>
                      </c:pt>
                      <c:pt idx="16073">
                        <c:v>4322.8</c:v>
                      </c:pt>
                      <c:pt idx="16074">
                        <c:v>4332.2</c:v>
                      </c:pt>
                      <c:pt idx="16075">
                        <c:v>4326.7</c:v>
                      </c:pt>
                      <c:pt idx="16076">
                        <c:v>4333.3</c:v>
                      </c:pt>
                      <c:pt idx="16077">
                        <c:v>4325.3</c:v>
                      </c:pt>
                      <c:pt idx="16078">
                        <c:v>4328.5</c:v>
                      </c:pt>
                      <c:pt idx="16079">
                        <c:v>4347.5</c:v>
                      </c:pt>
                      <c:pt idx="16080">
                        <c:v>4349.1000000000004</c:v>
                      </c:pt>
                      <c:pt idx="16081">
                        <c:v>4339.2</c:v>
                      </c:pt>
                      <c:pt idx="16082">
                        <c:v>4336.8999999999996</c:v>
                      </c:pt>
                      <c:pt idx="16083">
                        <c:v>4339.3999999999996</c:v>
                      </c:pt>
                      <c:pt idx="16084">
                        <c:v>4351.1000000000004</c:v>
                      </c:pt>
                      <c:pt idx="16085">
                        <c:v>4332.8</c:v>
                      </c:pt>
                      <c:pt idx="16086">
                        <c:v>4341.8999999999996</c:v>
                      </c:pt>
                      <c:pt idx="16087">
                        <c:v>4339</c:v>
                      </c:pt>
                      <c:pt idx="16088">
                        <c:v>4346.2</c:v>
                      </c:pt>
                      <c:pt idx="16089">
                        <c:v>4343.1000000000004</c:v>
                      </c:pt>
                      <c:pt idx="16090">
                        <c:v>4338.6000000000004</c:v>
                      </c:pt>
                      <c:pt idx="16091">
                        <c:v>4338.8</c:v>
                      </c:pt>
                      <c:pt idx="16092">
                        <c:v>4339.1000000000004</c:v>
                      </c:pt>
                      <c:pt idx="16093">
                        <c:v>4333.5</c:v>
                      </c:pt>
                      <c:pt idx="16094">
                        <c:v>4347</c:v>
                      </c:pt>
                      <c:pt idx="16095">
                        <c:v>4333.6000000000004</c:v>
                      </c:pt>
                      <c:pt idx="16096">
                        <c:v>4335.7</c:v>
                      </c:pt>
                      <c:pt idx="16097">
                        <c:v>4333</c:v>
                      </c:pt>
                      <c:pt idx="16098">
                        <c:v>4326.3</c:v>
                      </c:pt>
                      <c:pt idx="16099">
                        <c:v>4339.2</c:v>
                      </c:pt>
                      <c:pt idx="16100">
                        <c:v>4333.8</c:v>
                      </c:pt>
                      <c:pt idx="16101">
                        <c:v>4338.8999999999996</c:v>
                      </c:pt>
                      <c:pt idx="16102">
                        <c:v>4339.8999999999996</c:v>
                      </c:pt>
                      <c:pt idx="16103">
                        <c:v>4338.7</c:v>
                      </c:pt>
                      <c:pt idx="16104">
                        <c:v>4335.2</c:v>
                      </c:pt>
                      <c:pt idx="16105">
                        <c:v>4337.3999999999996</c:v>
                      </c:pt>
                      <c:pt idx="16106">
                        <c:v>4330.8999999999996</c:v>
                      </c:pt>
                      <c:pt idx="16107">
                        <c:v>4329.2</c:v>
                      </c:pt>
                      <c:pt idx="16108">
                        <c:v>4335</c:v>
                      </c:pt>
                      <c:pt idx="16109">
                        <c:v>4341.6000000000004</c:v>
                      </c:pt>
                      <c:pt idx="16110">
                        <c:v>4328.7</c:v>
                      </c:pt>
                      <c:pt idx="16111">
                        <c:v>4339.8999999999996</c:v>
                      </c:pt>
                      <c:pt idx="16112">
                        <c:v>4328.1000000000004</c:v>
                      </c:pt>
                      <c:pt idx="16113">
                        <c:v>4330.3</c:v>
                      </c:pt>
                      <c:pt idx="16114">
                        <c:v>4319.8999999999996</c:v>
                      </c:pt>
                      <c:pt idx="16115">
                        <c:v>4318.8</c:v>
                      </c:pt>
                      <c:pt idx="16116">
                        <c:v>4317.7</c:v>
                      </c:pt>
                      <c:pt idx="16117">
                        <c:v>4319.5</c:v>
                      </c:pt>
                      <c:pt idx="16118">
                        <c:v>4315</c:v>
                      </c:pt>
                      <c:pt idx="16119">
                        <c:v>4331.1000000000004</c:v>
                      </c:pt>
                      <c:pt idx="16120">
                        <c:v>4314</c:v>
                      </c:pt>
                      <c:pt idx="16121">
                        <c:v>4316.3</c:v>
                      </c:pt>
                      <c:pt idx="16122">
                        <c:v>4316.3999999999996</c:v>
                      </c:pt>
                      <c:pt idx="16123">
                        <c:v>4316.8</c:v>
                      </c:pt>
                      <c:pt idx="16124">
                        <c:v>4316.8</c:v>
                      </c:pt>
                      <c:pt idx="16125">
                        <c:v>4324.3</c:v>
                      </c:pt>
                      <c:pt idx="16126">
                        <c:v>4313.5</c:v>
                      </c:pt>
                      <c:pt idx="16127">
                        <c:v>4307.6000000000004</c:v>
                      </c:pt>
                      <c:pt idx="16128">
                        <c:v>4310.8</c:v>
                      </c:pt>
                      <c:pt idx="16129">
                        <c:v>4319.5</c:v>
                      </c:pt>
                      <c:pt idx="16130">
                        <c:v>4316.8999999999996</c:v>
                      </c:pt>
                      <c:pt idx="16131">
                        <c:v>4308.8</c:v>
                      </c:pt>
                      <c:pt idx="16132">
                        <c:v>4309.8999999999996</c:v>
                      </c:pt>
                      <c:pt idx="16133">
                        <c:v>4322.8999999999996</c:v>
                      </c:pt>
                      <c:pt idx="16134">
                        <c:v>4310.6000000000004</c:v>
                      </c:pt>
                      <c:pt idx="16135">
                        <c:v>4309.2</c:v>
                      </c:pt>
                      <c:pt idx="16136">
                        <c:v>4309.8</c:v>
                      </c:pt>
                      <c:pt idx="16137">
                        <c:v>4310.7</c:v>
                      </c:pt>
                      <c:pt idx="16138">
                        <c:v>4318.8</c:v>
                      </c:pt>
                      <c:pt idx="16139">
                        <c:v>4309.3999999999996</c:v>
                      </c:pt>
                      <c:pt idx="16140">
                        <c:v>4310.6000000000004</c:v>
                      </c:pt>
                      <c:pt idx="16141">
                        <c:v>4310.7</c:v>
                      </c:pt>
                      <c:pt idx="16142">
                        <c:v>4316.7</c:v>
                      </c:pt>
                      <c:pt idx="16143">
                        <c:v>4315.3999999999996</c:v>
                      </c:pt>
                      <c:pt idx="16144">
                        <c:v>4316.8999999999996</c:v>
                      </c:pt>
                      <c:pt idx="16145">
                        <c:v>4320</c:v>
                      </c:pt>
                      <c:pt idx="16146">
                        <c:v>4325</c:v>
                      </c:pt>
                      <c:pt idx="16147">
                        <c:v>4317.8999999999996</c:v>
                      </c:pt>
                      <c:pt idx="16148">
                        <c:v>4323.8</c:v>
                      </c:pt>
                      <c:pt idx="16149">
                        <c:v>4328</c:v>
                      </c:pt>
                      <c:pt idx="16150">
                        <c:v>4333.1000000000004</c:v>
                      </c:pt>
                      <c:pt idx="16151">
                        <c:v>4339.6000000000004</c:v>
                      </c:pt>
                      <c:pt idx="16152">
                        <c:v>4329.7</c:v>
                      </c:pt>
                      <c:pt idx="16153">
                        <c:v>4329.6000000000004</c:v>
                      </c:pt>
                      <c:pt idx="16154">
                        <c:v>4332.8999999999996</c:v>
                      </c:pt>
                      <c:pt idx="16155">
                        <c:v>4328</c:v>
                      </c:pt>
                      <c:pt idx="16156">
                        <c:v>4329.7</c:v>
                      </c:pt>
                      <c:pt idx="16157">
                        <c:v>4324.8999999999996</c:v>
                      </c:pt>
                      <c:pt idx="16158">
                        <c:v>4327.8</c:v>
                      </c:pt>
                      <c:pt idx="16159">
                        <c:v>4333</c:v>
                      </c:pt>
                      <c:pt idx="16160">
                        <c:v>4335.6000000000004</c:v>
                      </c:pt>
                      <c:pt idx="16161">
                        <c:v>4343.3</c:v>
                      </c:pt>
                      <c:pt idx="16162">
                        <c:v>4331.8</c:v>
                      </c:pt>
                      <c:pt idx="16163">
                        <c:v>4334.8</c:v>
                      </c:pt>
                      <c:pt idx="16164">
                        <c:v>4337.5</c:v>
                      </c:pt>
                      <c:pt idx="16165">
                        <c:v>4335.8999999999996</c:v>
                      </c:pt>
                      <c:pt idx="16166">
                        <c:v>4327.8</c:v>
                      </c:pt>
                      <c:pt idx="16167">
                        <c:v>4329.3999999999996</c:v>
                      </c:pt>
                      <c:pt idx="16168">
                        <c:v>4337.8</c:v>
                      </c:pt>
                      <c:pt idx="16169">
                        <c:v>4338.5</c:v>
                      </c:pt>
                      <c:pt idx="16170">
                        <c:v>4341.6000000000004</c:v>
                      </c:pt>
                      <c:pt idx="16171">
                        <c:v>4339.7</c:v>
                      </c:pt>
                      <c:pt idx="16172">
                        <c:v>4330.1000000000004</c:v>
                      </c:pt>
                      <c:pt idx="16173">
                        <c:v>4336</c:v>
                      </c:pt>
                      <c:pt idx="16174">
                        <c:v>4336.8</c:v>
                      </c:pt>
                      <c:pt idx="16175">
                        <c:v>4334.5</c:v>
                      </c:pt>
                      <c:pt idx="16176">
                        <c:v>4331.7</c:v>
                      </c:pt>
                      <c:pt idx="16177">
                        <c:v>4335.1000000000004</c:v>
                      </c:pt>
                      <c:pt idx="16178">
                        <c:v>4325.5</c:v>
                      </c:pt>
                      <c:pt idx="16179">
                        <c:v>4335.2</c:v>
                      </c:pt>
                      <c:pt idx="16180">
                        <c:v>4323.7</c:v>
                      </c:pt>
                      <c:pt idx="16181">
                        <c:v>4327.8999999999996</c:v>
                      </c:pt>
                      <c:pt idx="16182">
                        <c:v>4327.3999999999996</c:v>
                      </c:pt>
                      <c:pt idx="16183">
                        <c:v>4331.1000000000004</c:v>
                      </c:pt>
                      <c:pt idx="16184">
                        <c:v>4330.3</c:v>
                      </c:pt>
                      <c:pt idx="16185">
                        <c:v>4326.7</c:v>
                      </c:pt>
                      <c:pt idx="16186">
                        <c:v>4323.8</c:v>
                      </c:pt>
                      <c:pt idx="16187">
                        <c:v>4325.5</c:v>
                      </c:pt>
                      <c:pt idx="16188">
                        <c:v>4331.2</c:v>
                      </c:pt>
                      <c:pt idx="16189">
                        <c:v>4328.8</c:v>
                      </c:pt>
                      <c:pt idx="16190">
                        <c:v>4335.3999999999996</c:v>
                      </c:pt>
                      <c:pt idx="16191">
                        <c:v>4328.3</c:v>
                      </c:pt>
                      <c:pt idx="16192">
                        <c:v>4327.1000000000004</c:v>
                      </c:pt>
                      <c:pt idx="16193">
                        <c:v>4322.8</c:v>
                      </c:pt>
                      <c:pt idx="16194">
                        <c:v>4324.8999999999996</c:v>
                      </c:pt>
                      <c:pt idx="16195">
                        <c:v>4317.5</c:v>
                      </c:pt>
                      <c:pt idx="16196">
                        <c:v>4315.1000000000004</c:v>
                      </c:pt>
                      <c:pt idx="16197">
                        <c:v>4323.2</c:v>
                      </c:pt>
                      <c:pt idx="16198">
                        <c:v>4324.8999999999996</c:v>
                      </c:pt>
                      <c:pt idx="16199">
                        <c:v>4329.8999999999996</c:v>
                      </c:pt>
                      <c:pt idx="16200">
                        <c:v>4334.8</c:v>
                      </c:pt>
                      <c:pt idx="16201">
                        <c:v>4334</c:v>
                      </c:pt>
                      <c:pt idx="16202">
                        <c:v>4336.3999999999996</c:v>
                      </c:pt>
                      <c:pt idx="16203">
                        <c:v>4333.1000000000004</c:v>
                      </c:pt>
                      <c:pt idx="16204">
                        <c:v>4328</c:v>
                      </c:pt>
                      <c:pt idx="16205">
                        <c:v>4324.8999999999996</c:v>
                      </c:pt>
                      <c:pt idx="16206">
                        <c:v>4318.2</c:v>
                      </c:pt>
                      <c:pt idx="16207">
                        <c:v>4322.3999999999996</c:v>
                      </c:pt>
                      <c:pt idx="16208">
                        <c:v>4322.8</c:v>
                      </c:pt>
                      <c:pt idx="16209">
                        <c:v>4326.3</c:v>
                      </c:pt>
                      <c:pt idx="16210">
                        <c:v>4323.8999999999996</c:v>
                      </c:pt>
                      <c:pt idx="16211">
                        <c:v>4310.8999999999996</c:v>
                      </c:pt>
                      <c:pt idx="16212">
                        <c:v>4317.7</c:v>
                      </c:pt>
                      <c:pt idx="16213">
                        <c:v>4317</c:v>
                      </c:pt>
                      <c:pt idx="16214">
                        <c:v>4310.8999999999996</c:v>
                      </c:pt>
                      <c:pt idx="16215">
                        <c:v>4309.8</c:v>
                      </c:pt>
                      <c:pt idx="16216">
                        <c:v>4309.2</c:v>
                      </c:pt>
                      <c:pt idx="16217">
                        <c:v>4312.6000000000004</c:v>
                      </c:pt>
                      <c:pt idx="16218">
                        <c:v>4299.8999999999996</c:v>
                      </c:pt>
                      <c:pt idx="16219">
                        <c:v>4305.3999999999996</c:v>
                      </c:pt>
                      <c:pt idx="16220">
                        <c:v>4308.6000000000004</c:v>
                      </c:pt>
                      <c:pt idx="16221">
                        <c:v>4305.5</c:v>
                      </c:pt>
                      <c:pt idx="16222">
                        <c:v>4304</c:v>
                      </c:pt>
                      <c:pt idx="16223">
                        <c:v>4310.7</c:v>
                      </c:pt>
                      <c:pt idx="16224">
                        <c:v>4306.2</c:v>
                      </c:pt>
                      <c:pt idx="16225">
                        <c:v>4311.6000000000004</c:v>
                      </c:pt>
                      <c:pt idx="16226">
                        <c:v>4306.1000000000004</c:v>
                      </c:pt>
                      <c:pt idx="16227">
                        <c:v>4311.8999999999996</c:v>
                      </c:pt>
                      <c:pt idx="16228">
                        <c:v>4310</c:v>
                      </c:pt>
                      <c:pt idx="16229">
                        <c:v>4309.6000000000004</c:v>
                      </c:pt>
                      <c:pt idx="16230">
                        <c:v>4319.1000000000004</c:v>
                      </c:pt>
                      <c:pt idx="16231">
                        <c:v>4316</c:v>
                      </c:pt>
                      <c:pt idx="16232">
                        <c:v>4322.2</c:v>
                      </c:pt>
                      <c:pt idx="16233">
                        <c:v>4316.6000000000004</c:v>
                      </c:pt>
                      <c:pt idx="16234">
                        <c:v>4314</c:v>
                      </c:pt>
                      <c:pt idx="16235">
                        <c:v>4306.3999999999996</c:v>
                      </c:pt>
                      <c:pt idx="16236">
                        <c:v>4309.7</c:v>
                      </c:pt>
                      <c:pt idx="16237">
                        <c:v>4311.6000000000004</c:v>
                      </c:pt>
                      <c:pt idx="16238">
                        <c:v>4311.1000000000004</c:v>
                      </c:pt>
                      <c:pt idx="16239">
                        <c:v>4310.8999999999996</c:v>
                      </c:pt>
                      <c:pt idx="16240">
                        <c:v>4308.3999999999996</c:v>
                      </c:pt>
                      <c:pt idx="16241">
                        <c:v>4307.5</c:v>
                      </c:pt>
                      <c:pt idx="16242">
                        <c:v>4316.8999999999996</c:v>
                      </c:pt>
                      <c:pt idx="16243">
                        <c:v>4322.1000000000004</c:v>
                      </c:pt>
                      <c:pt idx="16244">
                        <c:v>4316.3</c:v>
                      </c:pt>
                      <c:pt idx="16245">
                        <c:v>4312.3999999999996</c:v>
                      </c:pt>
                      <c:pt idx="16246">
                        <c:v>4308</c:v>
                      </c:pt>
                      <c:pt idx="16247">
                        <c:v>4309.8999999999996</c:v>
                      </c:pt>
                      <c:pt idx="16248">
                        <c:v>4313.7</c:v>
                      </c:pt>
                      <c:pt idx="16249">
                        <c:v>4317.3999999999996</c:v>
                      </c:pt>
                      <c:pt idx="16250">
                        <c:v>4319.8</c:v>
                      </c:pt>
                      <c:pt idx="16251">
                        <c:v>4317.8</c:v>
                      </c:pt>
                      <c:pt idx="16252">
                        <c:v>4312.2</c:v>
                      </c:pt>
                      <c:pt idx="16253">
                        <c:v>4321.3</c:v>
                      </c:pt>
                      <c:pt idx="16254">
                        <c:v>4313.3999999999996</c:v>
                      </c:pt>
                      <c:pt idx="16255">
                        <c:v>4314.7</c:v>
                      </c:pt>
                      <c:pt idx="16256">
                        <c:v>4314.6000000000004</c:v>
                      </c:pt>
                      <c:pt idx="16257">
                        <c:v>4311</c:v>
                      </c:pt>
                      <c:pt idx="16258">
                        <c:v>4311</c:v>
                      </c:pt>
                      <c:pt idx="16259">
                        <c:v>4314.5</c:v>
                      </c:pt>
                      <c:pt idx="16260">
                        <c:v>4313.5</c:v>
                      </c:pt>
                      <c:pt idx="16261">
                        <c:v>4316.3</c:v>
                      </c:pt>
                      <c:pt idx="16262">
                        <c:v>4306.1000000000004</c:v>
                      </c:pt>
                      <c:pt idx="16263">
                        <c:v>4321.1000000000004</c:v>
                      </c:pt>
                      <c:pt idx="16264">
                        <c:v>4317.6000000000004</c:v>
                      </c:pt>
                      <c:pt idx="16265">
                        <c:v>4312.2</c:v>
                      </c:pt>
                      <c:pt idx="16266">
                        <c:v>4320.8999999999996</c:v>
                      </c:pt>
                      <c:pt idx="16267">
                        <c:v>4321.1000000000004</c:v>
                      </c:pt>
                      <c:pt idx="16268">
                        <c:v>4318.5</c:v>
                      </c:pt>
                      <c:pt idx="16269">
                        <c:v>4317.2</c:v>
                      </c:pt>
                      <c:pt idx="16270">
                        <c:v>4324.6000000000004</c:v>
                      </c:pt>
                      <c:pt idx="16271">
                        <c:v>4322.3</c:v>
                      </c:pt>
                      <c:pt idx="16272">
                        <c:v>4326.3999999999996</c:v>
                      </c:pt>
                      <c:pt idx="16273">
                        <c:v>4329.1000000000004</c:v>
                      </c:pt>
                      <c:pt idx="16274">
                        <c:v>4316.5</c:v>
                      </c:pt>
                      <c:pt idx="16275">
                        <c:v>4315.2</c:v>
                      </c:pt>
                      <c:pt idx="16276">
                        <c:v>4318.1000000000004</c:v>
                      </c:pt>
                      <c:pt idx="16277">
                        <c:v>4316.7</c:v>
                      </c:pt>
                      <c:pt idx="16278">
                        <c:v>4313</c:v>
                      </c:pt>
                      <c:pt idx="16279">
                        <c:v>4315.3</c:v>
                      </c:pt>
                      <c:pt idx="16280">
                        <c:v>4318.8999999999996</c:v>
                      </c:pt>
                      <c:pt idx="16281">
                        <c:v>4326.3</c:v>
                      </c:pt>
                      <c:pt idx="16282">
                        <c:v>4331.8999999999996</c:v>
                      </c:pt>
                      <c:pt idx="16283">
                        <c:v>4323.3</c:v>
                      </c:pt>
                      <c:pt idx="16284">
                        <c:v>4316.3999999999996</c:v>
                      </c:pt>
                      <c:pt idx="16285">
                        <c:v>4316.8</c:v>
                      </c:pt>
                      <c:pt idx="16286">
                        <c:v>4318.1000000000004</c:v>
                      </c:pt>
                      <c:pt idx="16287">
                        <c:v>4319.6000000000004</c:v>
                      </c:pt>
                      <c:pt idx="16288">
                        <c:v>4310.5</c:v>
                      </c:pt>
                      <c:pt idx="16289">
                        <c:v>4316.8999999999996</c:v>
                      </c:pt>
                      <c:pt idx="16290">
                        <c:v>4323</c:v>
                      </c:pt>
                      <c:pt idx="16291">
                        <c:v>4315.2</c:v>
                      </c:pt>
                      <c:pt idx="16292">
                        <c:v>4316.1000000000004</c:v>
                      </c:pt>
                      <c:pt idx="16293">
                        <c:v>4319.3999999999996</c:v>
                      </c:pt>
                      <c:pt idx="16294">
                        <c:v>4322.7</c:v>
                      </c:pt>
                      <c:pt idx="16295">
                        <c:v>4319.5</c:v>
                      </c:pt>
                      <c:pt idx="16296">
                        <c:v>4319.8</c:v>
                      </c:pt>
                      <c:pt idx="16297">
                        <c:v>4319.6000000000004</c:v>
                      </c:pt>
                      <c:pt idx="16298">
                        <c:v>4319</c:v>
                      </c:pt>
                      <c:pt idx="16299">
                        <c:v>4316.3999999999996</c:v>
                      </c:pt>
                      <c:pt idx="16300">
                        <c:v>4325</c:v>
                      </c:pt>
                      <c:pt idx="16301">
                        <c:v>4326.1000000000004</c:v>
                      </c:pt>
                      <c:pt idx="16302">
                        <c:v>4319.8</c:v>
                      </c:pt>
                      <c:pt idx="16303">
                        <c:v>4329.6000000000004</c:v>
                      </c:pt>
                      <c:pt idx="16304">
                        <c:v>4329.2</c:v>
                      </c:pt>
                      <c:pt idx="16305">
                        <c:v>4330.7</c:v>
                      </c:pt>
                      <c:pt idx="16306">
                        <c:v>4335.2</c:v>
                      </c:pt>
                      <c:pt idx="16307">
                        <c:v>4330.3999999999996</c:v>
                      </c:pt>
                      <c:pt idx="16308">
                        <c:v>4328.7</c:v>
                      </c:pt>
                      <c:pt idx="16309">
                        <c:v>4331.3999999999996</c:v>
                      </c:pt>
                      <c:pt idx="16310">
                        <c:v>4335.3</c:v>
                      </c:pt>
                      <c:pt idx="16311">
                        <c:v>4339.6000000000004</c:v>
                      </c:pt>
                      <c:pt idx="16312">
                        <c:v>4335.6000000000004</c:v>
                      </c:pt>
                      <c:pt idx="16313">
                        <c:v>4332.1000000000004</c:v>
                      </c:pt>
                      <c:pt idx="16314">
                        <c:v>4330.5</c:v>
                      </c:pt>
                      <c:pt idx="16315">
                        <c:v>4337.1000000000004</c:v>
                      </c:pt>
                      <c:pt idx="16316">
                        <c:v>4326.5</c:v>
                      </c:pt>
                      <c:pt idx="16317">
                        <c:v>4324.5</c:v>
                      </c:pt>
                      <c:pt idx="16318">
                        <c:v>4325.7</c:v>
                      </c:pt>
                      <c:pt idx="16319">
                        <c:v>4330.8</c:v>
                      </c:pt>
                      <c:pt idx="16320">
                        <c:v>4324.8999999999996</c:v>
                      </c:pt>
                      <c:pt idx="16321">
                        <c:v>4327</c:v>
                      </c:pt>
                      <c:pt idx="16322">
                        <c:v>4335.8</c:v>
                      </c:pt>
                      <c:pt idx="16323">
                        <c:v>4329</c:v>
                      </c:pt>
                      <c:pt idx="16324">
                        <c:v>4330.1000000000004</c:v>
                      </c:pt>
                      <c:pt idx="16325">
                        <c:v>4327</c:v>
                      </c:pt>
                      <c:pt idx="16326">
                        <c:v>4326.8</c:v>
                      </c:pt>
                      <c:pt idx="16327">
                        <c:v>4329.8999999999996</c:v>
                      </c:pt>
                      <c:pt idx="16328">
                        <c:v>4330.3999999999996</c:v>
                      </c:pt>
                      <c:pt idx="16329">
                        <c:v>4331.6000000000004</c:v>
                      </c:pt>
                      <c:pt idx="16330">
                        <c:v>4331.2</c:v>
                      </c:pt>
                      <c:pt idx="16331">
                        <c:v>4339.8999999999996</c:v>
                      </c:pt>
                      <c:pt idx="16332">
                        <c:v>4328.3999999999996</c:v>
                      </c:pt>
                      <c:pt idx="16333">
                        <c:v>4331.1000000000004</c:v>
                      </c:pt>
                      <c:pt idx="16334">
                        <c:v>4323.6000000000004</c:v>
                      </c:pt>
                      <c:pt idx="16335">
                        <c:v>4330.8999999999996</c:v>
                      </c:pt>
                      <c:pt idx="16336">
                        <c:v>4321.8</c:v>
                      </c:pt>
                      <c:pt idx="16337">
                        <c:v>4326.6000000000004</c:v>
                      </c:pt>
                      <c:pt idx="16338">
                        <c:v>4330.8</c:v>
                      </c:pt>
                      <c:pt idx="16339">
                        <c:v>4334</c:v>
                      </c:pt>
                      <c:pt idx="16340">
                        <c:v>4334.8999999999996</c:v>
                      </c:pt>
                      <c:pt idx="16341">
                        <c:v>4337.5</c:v>
                      </c:pt>
                      <c:pt idx="16342">
                        <c:v>4336.2</c:v>
                      </c:pt>
                      <c:pt idx="16343">
                        <c:v>4335.6000000000004</c:v>
                      </c:pt>
                      <c:pt idx="16344">
                        <c:v>4340.7</c:v>
                      </c:pt>
                      <c:pt idx="16345">
                        <c:v>4337.7</c:v>
                      </c:pt>
                      <c:pt idx="16346">
                        <c:v>4333.8999999999996</c:v>
                      </c:pt>
                      <c:pt idx="16347">
                        <c:v>4345.3</c:v>
                      </c:pt>
                      <c:pt idx="16348">
                        <c:v>4345.2</c:v>
                      </c:pt>
                      <c:pt idx="16349">
                        <c:v>4340.8</c:v>
                      </c:pt>
                      <c:pt idx="16350">
                        <c:v>4348.6000000000004</c:v>
                      </c:pt>
                      <c:pt idx="16351">
                        <c:v>4351.3</c:v>
                      </c:pt>
                      <c:pt idx="16352">
                        <c:v>4357.5</c:v>
                      </c:pt>
                      <c:pt idx="16353">
                        <c:v>4351.8</c:v>
                      </c:pt>
                      <c:pt idx="16354">
                        <c:v>4352.8</c:v>
                      </c:pt>
                      <c:pt idx="16355">
                        <c:v>4359.5</c:v>
                      </c:pt>
                      <c:pt idx="16356">
                        <c:v>4362.5</c:v>
                      </c:pt>
                      <c:pt idx="16357">
                        <c:v>4357.3</c:v>
                      </c:pt>
                      <c:pt idx="16358">
                        <c:v>4354.7</c:v>
                      </c:pt>
                      <c:pt idx="16359">
                        <c:v>4363.5</c:v>
                      </c:pt>
                      <c:pt idx="16360">
                        <c:v>4365.8999999999996</c:v>
                      </c:pt>
                      <c:pt idx="16361">
                        <c:v>4371.7</c:v>
                      </c:pt>
                      <c:pt idx="16362">
                        <c:v>4370</c:v>
                      </c:pt>
                      <c:pt idx="16363">
                        <c:v>4368.3</c:v>
                      </c:pt>
                      <c:pt idx="16364">
                        <c:v>4363.8999999999996</c:v>
                      </c:pt>
                      <c:pt idx="16365">
                        <c:v>4362.6000000000004</c:v>
                      </c:pt>
                      <c:pt idx="16366">
                        <c:v>4368.5</c:v>
                      </c:pt>
                      <c:pt idx="16367">
                        <c:v>4365.6000000000004</c:v>
                      </c:pt>
                      <c:pt idx="16368">
                        <c:v>4363.2</c:v>
                      </c:pt>
                      <c:pt idx="16369">
                        <c:v>4366</c:v>
                      </c:pt>
                      <c:pt idx="16370">
                        <c:v>4372.8</c:v>
                      </c:pt>
                      <c:pt idx="16371">
                        <c:v>4365.5</c:v>
                      </c:pt>
                      <c:pt idx="16372">
                        <c:v>4365.8999999999996</c:v>
                      </c:pt>
                      <c:pt idx="16373">
                        <c:v>4362.8999999999996</c:v>
                      </c:pt>
                      <c:pt idx="16374">
                        <c:v>4372.7</c:v>
                      </c:pt>
                      <c:pt idx="16375">
                        <c:v>4358.1000000000004</c:v>
                      </c:pt>
                      <c:pt idx="16376">
                        <c:v>4357.5</c:v>
                      </c:pt>
                      <c:pt idx="16377">
                        <c:v>4364.1000000000004</c:v>
                      </c:pt>
                      <c:pt idx="16378">
                        <c:v>4361.2</c:v>
                      </c:pt>
                      <c:pt idx="16379">
                        <c:v>4356.3999999999996</c:v>
                      </c:pt>
                      <c:pt idx="16380">
                        <c:v>4366.3</c:v>
                      </c:pt>
                      <c:pt idx="16381">
                        <c:v>4370.1000000000004</c:v>
                      </c:pt>
                      <c:pt idx="16382">
                        <c:v>4370.8</c:v>
                      </c:pt>
                      <c:pt idx="16383">
                        <c:v>4364.8</c:v>
                      </c:pt>
                      <c:pt idx="16384">
                        <c:v>4366.3</c:v>
                      </c:pt>
                      <c:pt idx="16385">
                        <c:v>4368.1000000000004</c:v>
                      </c:pt>
                      <c:pt idx="16386">
                        <c:v>4359.5</c:v>
                      </c:pt>
                      <c:pt idx="16387">
                        <c:v>4361.6000000000004</c:v>
                      </c:pt>
                      <c:pt idx="16388">
                        <c:v>4361.8</c:v>
                      </c:pt>
                      <c:pt idx="16389">
                        <c:v>4357.3</c:v>
                      </c:pt>
                      <c:pt idx="16390">
                        <c:v>4357.1000000000004</c:v>
                      </c:pt>
                      <c:pt idx="16391">
                        <c:v>4356.3999999999996</c:v>
                      </c:pt>
                      <c:pt idx="16392">
                        <c:v>4354.7</c:v>
                      </c:pt>
                      <c:pt idx="16393">
                        <c:v>4359.7</c:v>
                      </c:pt>
                      <c:pt idx="16394">
                        <c:v>4359.3</c:v>
                      </c:pt>
                      <c:pt idx="16395">
                        <c:v>4357.1000000000004</c:v>
                      </c:pt>
                      <c:pt idx="16396">
                        <c:v>4359.3</c:v>
                      </c:pt>
                      <c:pt idx="16397">
                        <c:v>4359.5</c:v>
                      </c:pt>
                      <c:pt idx="16398">
                        <c:v>4359.8</c:v>
                      </c:pt>
                      <c:pt idx="16399">
                        <c:v>4357.3</c:v>
                      </c:pt>
                      <c:pt idx="16400">
                        <c:v>4356.5</c:v>
                      </c:pt>
                      <c:pt idx="16401">
                        <c:v>4360.3999999999996</c:v>
                      </c:pt>
                      <c:pt idx="16402">
                        <c:v>4361.8</c:v>
                      </c:pt>
                      <c:pt idx="16403">
                        <c:v>4368.2</c:v>
                      </c:pt>
                      <c:pt idx="16404">
                        <c:v>4368.3999999999996</c:v>
                      </c:pt>
                      <c:pt idx="16405">
                        <c:v>4370.8999999999996</c:v>
                      </c:pt>
                      <c:pt idx="16406">
                        <c:v>4368.2</c:v>
                      </c:pt>
                      <c:pt idx="16407">
                        <c:v>4366</c:v>
                      </c:pt>
                      <c:pt idx="16408">
                        <c:v>4364.6000000000004</c:v>
                      </c:pt>
                      <c:pt idx="16409">
                        <c:v>4366.1000000000004</c:v>
                      </c:pt>
                      <c:pt idx="16410">
                        <c:v>4377.6000000000004</c:v>
                      </c:pt>
                      <c:pt idx="16411">
                        <c:v>4381.8</c:v>
                      </c:pt>
                      <c:pt idx="16412">
                        <c:v>4374.6000000000004</c:v>
                      </c:pt>
                      <c:pt idx="16413">
                        <c:v>4368.3999999999996</c:v>
                      </c:pt>
                      <c:pt idx="16414">
                        <c:v>4372.2</c:v>
                      </c:pt>
                      <c:pt idx="16415">
                        <c:v>4365.2</c:v>
                      </c:pt>
                      <c:pt idx="16416">
                        <c:v>4365.8999999999996</c:v>
                      </c:pt>
                      <c:pt idx="16417">
                        <c:v>4363.7</c:v>
                      </c:pt>
                      <c:pt idx="16418">
                        <c:v>4364.3999999999996</c:v>
                      </c:pt>
                      <c:pt idx="16419">
                        <c:v>4362.1000000000004</c:v>
                      </c:pt>
                      <c:pt idx="16420">
                        <c:v>4370.8999999999996</c:v>
                      </c:pt>
                      <c:pt idx="16421">
                        <c:v>4367.8999999999996</c:v>
                      </c:pt>
                      <c:pt idx="16422">
                        <c:v>4368.3999999999996</c:v>
                      </c:pt>
                      <c:pt idx="16423">
                        <c:v>4352.7</c:v>
                      </c:pt>
                      <c:pt idx="16424">
                        <c:v>4363.8</c:v>
                      </c:pt>
                      <c:pt idx="16425">
                        <c:v>4365.1000000000004</c:v>
                      </c:pt>
                      <c:pt idx="16426">
                        <c:v>4353.3</c:v>
                      </c:pt>
                      <c:pt idx="16427">
                        <c:v>4361.8</c:v>
                      </c:pt>
                      <c:pt idx="16428">
                        <c:v>4362.1000000000004</c:v>
                      </c:pt>
                      <c:pt idx="16429">
                        <c:v>4364</c:v>
                      </c:pt>
                      <c:pt idx="16430">
                        <c:v>4370.8</c:v>
                      </c:pt>
                      <c:pt idx="16431">
                        <c:v>4372.5</c:v>
                      </c:pt>
                      <c:pt idx="16432">
                        <c:v>4363.3999999999996</c:v>
                      </c:pt>
                      <c:pt idx="16433">
                        <c:v>4371.7</c:v>
                      </c:pt>
                      <c:pt idx="16434">
                        <c:v>4369.6000000000004</c:v>
                      </c:pt>
                      <c:pt idx="16435">
                        <c:v>4367.5</c:v>
                      </c:pt>
                      <c:pt idx="16436">
                        <c:v>4370</c:v>
                      </c:pt>
                      <c:pt idx="16437">
                        <c:v>4369.8999999999996</c:v>
                      </c:pt>
                      <c:pt idx="16438">
                        <c:v>4362.8999999999996</c:v>
                      </c:pt>
                      <c:pt idx="16439">
                        <c:v>4361.8</c:v>
                      </c:pt>
                      <c:pt idx="16440">
                        <c:v>4363.8</c:v>
                      </c:pt>
                      <c:pt idx="16441">
                        <c:v>4377</c:v>
                      </c:pt>
                      <c:pt idx="16442">
                        <c:v>4371.3999999999996</c:v>
                      </c:pt>
                      <c:pt idx="16443">
                        <c:v>4382.1000000000004</c:v>
                      </c:pt>
                      <c:pt idx="16444">
                        <c:v>4375.3</c:v>
                      </c:pt>
                      <c:pt idx="16445">
                        <c:v>4375.1000000000004</c:v>
                      </c:pt>
                      <c:pt idx="16446">
                        <c:v>4374.3999999999996</c:v>
                      </c:pt>
                      <c:pt idx="16447">
                        <c:v>4375.5</c:v>
                      </c:pt>
                      <c:pt idx="16448">
                        <c:v>4370.8999999999996</c:v>
                      </c:pt>
                      <c:pt idx="16449">
                        <c:v>4371.7</c:v>
                      </c:pt>
                      <c:pt idx="16450">
                        <c:v>4378.8</c:v>
                      </c:pt>
                      <c:pt idx="16451">
                        <c:v>4378.6000000000004</c:v>
                      </c:pt>
                      <c:pt idx="16452">
                        <c:v>4379.8999999999996</c:v>
                      </c:pt>
                      <c:pt idx="16453">
                        <c:v>4385.6000000000004</c:v>
                      </c:pt>
                      <c:pt idx="16454">
                        <c:v>4381</c:v>
                      </c:pt>
                      <c:pt idx="16455">
                        <c:v>4386.6000000000004</c:v>
                      </c:pt>
                      <c:pt idx="16456">
                        <c:v>4388.3999999999996</c:v>
                      </c:pt>
                      <c:pt idx="16457">
                        <c:v>4388</c:v>
                      </c:pt>
                      <c:pt idx="16458">
                        <c:v>4383.8999999999996</c:v>
                      </c:pt>
                      <c:pt idx="16459">
                        <c:v>4383.3</c:v>
                      </c:pt>
                      <c:pt idx="16460">
                        <c:v>4389.3999999999996</c:v>
                      </c:pt>
                      <c:pt idx="16461">
                        <c:v>4379.3999999999996</c:v>
                      </c:pt>
                      <c:pt idx="16462">
                        <c:v>4394.2</c:v>
                      </c:pt>
                      <c:pt idx="16463">
                        <c:v>4402.6000000000004</c:v>
                      </c:pt>
                      <c:pt idx="16464">
                        <c:v>4393.3</c:v>
                      </c:pt>
                      <c:pt idx="16465">
                        <c:v>4392.3999999999996</c:v>
                      </c:pt>
                      <c:pt idx="16466">
                        <c:v>4389.8</c:v>
                      </c:pt>
                      <c:pt idx="16467">
                        <c:v>4388</c:v>
                      </c:pt>
                      <c:pt idx="16468">
                        <c:v>4384.3</c:v>
                      </c:pt>
                      <c:pt idx="16469">
                        <c:v>4381.3999999999996</c:v>
                      </c:pt>
                      <c:pt idx="16470">
                        <c:v>4386.7</c:v>
                      </c:pt>
                      <c:pt idx="16471">
                        <c:v>4394.8</c:v>
                      </c:pt>
                      <c:pt idx="16472">
                        <c:v>4381.3999999999996</c:v>
                      </c:pt>
                      <c:pt idx="16473">
                        <c:v>4398.2</c:v>
                      </c:pt>
                      <c:pt idx="16474">
                        <c:v>4387</c:v>
                      </c:pt>
                      <c:pt idx="16475">
                        <c:v>4383.6000000000004</c:v>
                      </c:pt>
                      <c:pt idx="16476">
                        <c:v>4395.1000000000004</c:v>
                      </c:pt>
                      <c:pt idx="16477">
                        <c:v>4402</c:v>
                      </c:pt>
                      <c:pt idx="16478">
                        <c:v>4387.3</c:v>
                      </c:pt>
                      <c:pt idx="16479">
                        <c:v>4397.5</c:v>
                      </c:pt>
                      <c:pt idx="16480">
                        <c:v>4388.5</c:v>
                      </c:pt>
                      <c:pt idx="16481">
                        <c:v>4398.5</c:v>
                      </c:pt>
                      <c:pt idx="16482">
                        <c:v>4392.3</c:v>
                      </c:pt>
                      <c:pt idx="16483">
                        <c:v>4392</c:v>
                      </c:pt>
                      <c:pt idx="16484">
                        <c:v>4387.2</c:v>
                      </c:pt>
                      <c:pt idx="16485">
                        <c:v>4389.5</c:v>
                      </c:pt>
                      <c:pt idx="16486">
                        <c:v>4381.8999999999996</c:v>
                      </c:pt>
                      <c:pt idx="16487">
                        <c:v>4375.7</c:v>
                      </c:pt>
                      <c:pt idx="16488">
                        <c:v>4380.8</c:v>
                      </c:pt>
                      <c:pt idx="16489">
                        <c:v>4378.8999999999996</c:v>
                      </c:pt>
                      <c:pt idx="16490">
                        <c:v>4392.3999999999996</c:v>
                      </c:pt>
                      <c:pt idx="16491">
                        <c:v>4393.3999999999996</c:v>
                      </c:pt>
                      <c:pt idx="16492">
                        <c:v>4376.8999999999996</c:v>
                      </c:pt>
                      <c:pt idx="16493">
                        <c:v>4385.8</c:v>
                      </c:pt>
                      <c:pt idx="16494">
                        <c:v>4393.1000000000004</c:v>
                      </c:pt>
                      <c:pt idx="16495">
                        <c:v>4387.3999999999996</c:v>
                      </c:pt>
                      <c:pt idx="16496">
                        <c:v>4390.3999999999996</c:v>
                      </c:pt>
                      <c:pt idx="16497">
                        <c:v>4386.6000000000004</c:v>
                      </c:pt>
                      <c:pt idx="16498">
                        <c:v>4392.5</c:v>
                      </c:pt>
                      <c:pt idx="16499">
                        <c:v>4392.2</c:v>
                      </c:pt>
                      <c:pt idx="16500">
                        <c:v>4386.8999999999996</c:v>
                      </c:pt>
                      <c:pt idx="16501">
                        <c:v>4400.8</c:v>
                      </c:pt>
                      <c:pt idx="16502">
                        <c:v>4407.6000000000004</c:v>
                      </c:pt>
                      <c:pt idx="16503">
                        <c:v>4405.3999999999996</c:v>
                      </c:pt>
                      <c:pt idx="16504">
                        <c:v>4401.8</c:v>
                      </c:pt>
                      <c:pt idx="16505">
                        <c:v>4404.8</c:v>
                      </c:pt>
                      <c:pt idx="16506">
                        <c:v>4404.3</c:v>
                      </c:pt>
                      <c:pt idx="16507">
                        <c:v>4407.1000000000004</c:v>
                      </c:pt>
                      <c:pt idx="16508">
                        <c:v>4406</c:v>
                      </c:pt>
                      <c:pt idx="16509">
                        <c:v>4396.5</c:v>
                      </c:pt>
                      <c:pt idx="16510">
                        <c:v>4389.5</c:v>
                      </c:pt>
                      <c:pt idx="16511">
                        <c:v>4398.1000000000004</c:v>
                      </c:pt>
                      <c:pt idx="16512">
                        <c:v>4396.1000000000004</c:v>
                      </c:pt>
                      <c:pt idx="16513">
                        <c:v>4390.5</c:v>
                      </c:pt>
                      <c:pt idx="16514">
                        <c:v>4391.3999999999996</c:v>
                      </c:pt>
                      <c:pt idx="16515">
                        <c:v>4384.6000000000004</c:v>
                      </c:pt>
                      <c:pt idx="16516">
                        <c:v>4389.1000000000004</c:v>
                      </c:pt>
                      <c:pt idx="16517">
                        <c:v>4383</c:v>
                      </c:pt>
                      <c:pt idx="16518">
                        <c:v>4368.6000000000004</c:v>
                      </c:pt>
                      <c:pt idx="16519">
                        <c:v>4385.2</c:v>
                      </c:pt>
                      <c:pt idx="16520">
                        <c:v>4381.8</c:v>
                      </c:pt>
                      <c:pt idx="16521">
                        <c:v>4376.3</c:v>
                      </c:pt>
                      <c:pt idx="16522">
                        <c:v>4370.8999999999996</c:v>
                      </c:pt>
                      <c:pt idx="16523">
                        <c:v>4391.5</c:v>
                      </c:pt>
                      <c:pt idx="16524">
                        <c:v>4382.8999999999996</c:v>
                      </c:pt>
                      <c:pt idx="16525">
                        <c:v>4377</c:v>
                      </c:pt>
                      <c:pt idx="16526">
                        <c:v>4363.3999999999996</c:v>
                      </c:pt>
                      <c:pt idx="16527">
                        <c:v>4384.3</c:v>
                      </c:pt>
                      <c:pt idx="16528">
                        <c:v>4375.6000000000004</c:v>
                      </c:pt>
                      <c:pt idx="16529">
                        <c:v>4380.3</c:v>
                      </c:pt>
                      <c:pt idx="16530">
                        <c:v>4367.1000000000004</c:v>
                      </c:pt>
                      <c:pt idx="16531">
                        <c:v>4380.8</c:v>
                      </c:pt>
                      <c:pt idx="16532">
                        <c:v>4377.2</c:v>
                      </c:pt>
                      <c:pt idx="16533">
                        <c:v>4377.3</c:v>
                      </c:pt>
                      <c:pt idx="16534">
                        <c:v>4372.3999999999996</c:v>
                      </c:pt>
                      <c:pt idx="16535">
                        <c:v>4364.1000000000004</c:v>
                      </c:pt>
                      <c:pt idx="16536">
                        <c:v>4367.1000000000004</c:v>
                      </c:pt>
                      <c:pt idx="16537">
                        <c:v>4368.8999999999996</c:v>
                      </c:pt>
                      <c:pt idx="16538">
                        <c:v>4370.8999999999996</c:v>
                      </c:pt>
                      <c:pt idx="16539">
                        <c:v>4373.5</c:v>
                      </c:pt>
                      <c:pt idx="16540">
                        <c:v>4380.2</c:v>
                      </c:pt>
                      <c:pt idx="16541">
                        <c:v>4369</c:v>
                      </c:pt>
                      <c:pt idx="16542">
                        <c:v>4359.3</c:v>
                      </c:pt>
                      <c:pt idx="16543">
                        <c:v>4376</c:v>
                      </c:pt>
                      <c:pt idx="16544">
                        <c:v>4370.2</c:v>
                      </c:pt>
                      <c:pt idx="16545">
                        <c:v>4363.7</c:v>
                      </c:pt>
                      <c:pt idx="16546">
                        <c:v>4369.5</c:v>
                      </c:pt>
                      <c:pt idx="16547">
                        <c:v>4361.7</c:v>
                      </c:pt>
                      <c:pt idx="16548">
                        <c:v>4363.1000000000004</c:v>
                      </c:pt>
                      <c:pt idx="16549">
                        <c:v>4363.7</c:v>
                      </c:pt>
                      <c:pt idx="16550">
                        <c:v>4357.1000000000004</c:v>
                      </c:pt>
                      <c:pt idx="16551">
                        <c:v>4366.1000000000004</c:v>
                      </c:pt>
                      <c:pt idx="16552">
                        <c:v>4357.3999999999996</c:v>
                      </c:pt>
                      <c:pt idx="16553">
                        <c:v>4352.8</c:v>
                      </c:pt>
                      <c:pt idx="16554">
                        <c:v>4352.8999999999996</c:v>
                      </c:pt>
                      <c:pt idx="16555">
                        <c:v>4357</c:v>
                      </c:pt>
                      <c:pt idx="16556">
                        <c:v>4354.6000000000004</c:v>
                      </c:pt>
                      <c:pt idx="16557">
                        <c:v>4331.3</c:v>
                      </c:pt>
                      <c:pt idx="16558">
                        <c:v>4343.3</c:v>
                      </c:pt>
                      <c:pt idx="16559">
                        <c:v>4346.1000000000004</c:v>
                      </c:pt>
                      <c:pt idx="16560">
                        <c:v>4350.5</c:v>
                      </c:pt>
                      <c:pt idx="16561">
                        <c:v>4348.2</c:v>
                      </c:pt>
                      <c:pt idx="16562">
                        <c:v>4348.3</c:v>
                      </c:pt>
                      <c:pt idx="16563">
                        <c:v>4360.5</c:v>
                      </c:pt>
                      <c:pt idx="16564">
                        <c:v>4360.3999999999996</c:v>
                      </c:pt>
                      <c:pt idx="16565">
                        <c:v>4356</c:v>
                      </c:pt>
                      <c:pt idx="16566">
                        <c:v>4368.3999999999996</c:v>
                      </c:pt>
                      <c:pt idx="16567">
                        <c:v>4352.8999999999996</c:v>
                      </c:pt>
                      <c:pt idx="16568">
                        <c:v>4353.8</c:v>
                      </c:pt>
                      <c:pt idx="16569">
                        <c:v>4355.1000000000004</c:v>
                      </c:pt>
                      <c:pt idx="16570">
                        <c:v>4347.3</c:v>
                      </c:pt>
                      <c:pt idx="16571">
                        <c:v>4359.8</c:v>
                      </c:pt>
                      <c:pt idx="16572">
                        <c:v>4364.8</c:v>
                      </c:pt>
                      <c:pt idx="16573">
                        <c:v>4362.2</c:v>
                      </c:pt>
                      <c:pt idx="16574">
                        <c:v>4357.2</c:v>
                      </c:pt>
                      <c:pt idx="16575">
                        <c:v>4367.5</c:v>
                      </c:pt>
                      <c:pt idx="16576">
                        <c:v>4367.7</c:v>
                      </c:pt>
                      <c:pt idx="16577">
                        <c:v>4363.8999999999996</c:v>
                      </c:pt>
                      <c:pt idx="16578">
                        <c:v>4360.1000000000004</c:v>
                      </c:pt>
                      <c:pt idx="16579">
                        <c:v>4359.8</c:v>
                      </c:pt>
                      <c:pt idx="16580">
                        <c:v>4363.8999999999996</c:v>
                      </c:pt>
                      <c:pt idx="16581">
                        <c:v>4369.2</c:v>
                      </c:pt>
                      <c:pt idx="16582">
                        <c:v>4373.8999999999996</c:v>
                      </c:pt>
                      <c:pt idx="16583">
                        <c:v>4369.3</c:v>
                      </c:pt>
                      <c:pt idx="16584">
                        <c:v>4376.5</c:v>
                      </c:pt>
                      <c:pt idx="16585">
                        <c:v>4382.3999999999996</c:v>
                      </c:pt>
                      <c:pt idx="16586">
                        <c:v>4380.3</c:v>
                      </c:pt>
                      <c:pt idx="16587">
                        <c:v>4377.3</c:v>
                      </c:pt>
                      <c:pt idx="16588">
                        <c:v>4380.3</c:v>
                      </c:pt>
                      <c:pt idx="16589">
                        <c:v>4374.3</c:v>
                      </c:pt>
                      <c:pt idx="16590">
                        <c:v>4379.6000000000004</c:v>
                      </c:pt>
                      <c:pt idx="16591">
                        <c:v>4378.8999999999996</c:v>
                      </c:pt>
                      <c:pt idx="16592">
                        <c:v>4366.1000000000004</c:v>
                      </c:pt>
                      <c:pt idx="16593">
                        <c:v>4379.8999999999996</c:v>
                      </c:pt>
                      <c:pt idx="16594">
                        <c:v>4379.5</c:v>
                      </c:pt>
                      <c:pt idx="16595">
                        <c:v>4379.8</c:v>
                      </c:pt>
                      <c:pt idx="16596">
                        <c:v>4360.3</c:v>
                      </c:pt>
                      <c:pt idx="16597">
                        <c:v>4354.8</c:v>
                      </c:pt>
                      <c:pt idx="16598">
                        <c:v>4358.8999999999996</c:v>
                      </c:pt>
                      <c:pt idx="16599">
                        <c:v>4351.8999999999996</c:v>
                      </c:pt>
                      <c:pt idx="16600">
                        <c:v>4348</c:v>
                      </c:pt>
                      <c:pt idx="16601">
                        <c:v>4360.5</c:v>
                      </c:pt>
                      <c:pt idx="16602">
                        <c:v>4355.8999999999996</c:v>
                      </c:pt>
                      <c:pt idx="16603">
                        <c:v>4354.8</c:v>
                      </c:pt>
                      <c:pt idx="16604">
                        <c:v>4349.3</c:v>
                      </c:pt>
                      <c:pt idx="16605">
                        <c:v>4355.2</c:v>
                      </c:pt>
                      <c:pt idx="16606">
                        <c:v>4344.6000000000004</c:v>
                      </c:pt>
                      <c:pt idx="16607">
                        <c:v>4352.2</c:v>
                      </c:pt>
                      <c:pt idx="16608">
                        <c:v>4350.6000000000004</c:v>
                      </c:pt>
                      <c:pt idx="16609">
                        <c:v>4349.2</c:v>
                      </c:pt>
                      <c:pt idx="16610">
                        <c:v>4335.5</c:v>
                      </c:pt>
                      <c:pt idx="16611">
                        <c:v>4341.6000000000004</c:v>
                      </c:pt>
                      <c:pt idx="16612">
                        <c:v>4340.3999999999996</c:v>
                      </c:pt>
                      <c:pt idx="16613">
                        <c:v>4335.8</c:v>
                      </c:pt>
                      <c:pt idx="16614">
                        <c:v>4342.1000000000004</c:v>
                      </c:pt>
                      <c:pt idx="16615">
                        <c:v>4344.6000000000004</c:v>
                      </c:pt>
                      <c:pt idx="16616">
                        <c:v>4344.8</c:v>
                      </c:pt>
                      <c:pt idx="16617">
                        <c:v>4336.3999999999996</c:v>
                      </c:pt>
                      <c:pt idx="16618">
                        <c:v>4343.3999999999996</c:v>
                      </c:pt>
                      <c:pt idx="16619">
                        <c:v>4333.2</c:v>
                      </c:pt>
                      <c:pt idx="16620">
                        <c:v>4334.2</c:v>
                      </c:pt>
                      <c:pt idx="16621">
                        <c:v>4336.3</c:v>
                      </c:pt>
                      <c:pt idx="16622">
                        <c:v>4341.7</c:v>
                      </c:pt>
                      <c:pt idx="16623">
                        <c:v>4340.7</c:v>
                      </c:pt>
                      <c:pt idx="16624">
                        <c:v>4340.3999999999996</c:v>
                      </c:pt>
                      <c:pt idx="16625">
                        <c:v>4339.8</c:v>
                      </c:pt>
                      <c:pt idx="16626">
                        <c:v>4347.1000000000004</c:v>
                      </c:pt>
                      <c:pt idx="16627">
                        <c:v>4339.2</c:v>
                      </c:pt>
                      <c:pt idx="16628">
                        <c:v>4337.2</c:v>
                      </c:pt>
                      <c:pt idx="16629">
                        <c:v>4329.2</c:v>
                      </c:pt>
                      <c:pt idx="16630">
                        <c:v>4344.2</c:v>
                      </c:pt>
                      <c:pt idx="16631">
                        <c:v>4342.8</c:v>
                      </c:pt>
                      <c:pt idx="16632">
                        <c:v>4349.1000000000004</c:v>
                      </c:pt>
                      <c:pt idx="16633">
                        <c:v>4345.5</c:v>
                      </c:pt>
                      <c:pt idx="16634">
                        <c:v>4349.3</c:v>
                      </c:pt>
                      <c:pt idx="16635">
                        <c:v>4350.6000000000004</c:v>
                      </c:pt>
                      <c:pt idx="16636">
                        <c:v>4350.7</c:v>
                      </c:pt>
                      <c:pt idx="16637">
                        <c:v>4357.1000000000004</c:v>
                      </c:pt>
                      <c:pt idx="16638">
                        <c:v>4355.2</c:v>
                      </c:pt>
                      <c:pt idx="16639">
                        <c:v>4345.8999999999996</c:v>
                      </c:pt>
                      <c:pt idx="16640">
                        <c:v>4358.8999999999996</c:v>
                      </c:pt>
                      <c:pt idx="16641">
                        <c:v>4355.8</c:v>
                      </c:pt>
                      <c:pt idx="16642">
                        <c:v>4365.1000000000004</c:v>
                      </c:pt>
                      <c:pt idx="16643">
                        <c:v>4351</c:v>
                      </c:pt>
                      <c:pt idx="16644">
                        <c:v>4348.8</c:v>
                      </c:pt>
                      <c:pt idx="16645">
                        <c:v>4355.3999999999996</c:v>
                      </c:pt>
                      <c:pt idx="16646">
                        <c:v>4368.5</c:v>
                      </c:pt>
                      <c:pt idx="16647">
                        <c:v>4372.3999999999996</c:v>
                      </c:pt>
                      <c:pt idx="16648">
                        <c:v>4367.7</c:v>
                      </c:pt>
                      <c:pt idx="16649">
                        <c:v>4371.7</c:v>
                      </c:pt>
                      <c:pt idx="16650">
                        <c:v>4373.5</c:v>
                      </c:pt>
                      <c:pt idx="16651">
                        <c:v>4379.1000000000004</c:v>
                      </c:pt>
                      <c:pt idx="16652">
                        <c:v>4367.3999999999996</c:v>
                      </c:pt>
                      <c:pt idx="16653">
                        <c:v>4380.3999999999996</c:v>
                      </c:pt>
                      <c:pt idx="16654">
                        <c:v>4377.8999999999996</c:v>
                      </c:pt>
                      <c:pt idx="16655">
                        <c:v>4382.1000000000004</c:v>
                      </c:pt>
                      <c:pt idx="16656">
                        <c:v>4382.1000000000004</c:v>
                      </c:pt>
                      <c:pt idx="16657">
                        <c:v>4389.3999999999996</c:v>
                      </c:pt>
                      <c:pt idx="16658">
                        <c:v>4387.3999999999996</c:v>
                      </c:pt>
                      <c:pt idx="16659">
                        <c:v>4379.2</c:v>
                      </c:pt>
                      <c:pt idx="16660">
                        <c:v>4393.8999999999996</c:v>
                      </c:pt>
                      <c:pt idx="16661">
                        <c:v>4399.8</c:v>
                      </c:pt>
                      <c:pt idx="16662">
                        <c:v>4389.5</c:v>
                      </c:pt>
                      <c:pt idx="16663">
                        <c:v>4389.6000000000004</c:v>
                      </c:pt>
                      <c:pt idx="16664">
                        <c:v>4389.1000000000004</c:v>
                      </c:pt>
                      <c:pt idx="16665">
                        <c:v>4395.3</c:v>
                      </c:pt>
                      <c:pt idx="16666">
                        <c:v>4393.3999999999996</c:v>
                      </c:pt>
                      <c:pt idx="16667">
                        <c:v>4398.8</c:v>
                      </c:pt>
                      <c:pt idx="16668">
                        <c:v>4395.8</c:v>
                      </c:pt>
                      <c:pt idx="16669">
                        <c:v>4394.7</c:v>
                      </c:pt>
                      <c:pt idx="16670">
                        <c:v>4395.2</c:v>
                      </c:pt>
                      <c:pt idx="16671">
                        <c:v>4406.5</c:v>
                      </c:pt>
                      <c:pt idx="16672">
                        <c:v>4396.2</c:v>
                      </c:pt>
                      <c:pt idx="16673">
                        <c:v>4404.1000000000004</c:v>
                      </c:pt>
                      <c:pt idx="16674">
                        <c:v>4419.1000000000004</c:v>
                      </c:pt>
                      <c:pt idx="16675">
                        <c:v>4403.8999999999996</c:v>
                      </c:pt>
                      <c:pt idx="16676">
                        <c:v>4399.7</c:v>
                      </c:pt>
                      <c:pt idx="16677">
                        <c:v>4397</c:v>
                      </c:pt>
                      <c:pt idx="16678">
                        <c:v>4402</c:v>
                      </c:pt>
                      <c:pt idx="16679">
                        <c:v>4386.5</c:v>
                      </c:pt>
                      <c:pt idx="16680">
                        <c:v>4394.5</c:v>
                      </c:pt>
                      <c:pt idx="16681">
                        <c:v>4400.8999999999996</c:v>
                      </c:pt>
                      <c:pt idx="16682">
                        <c:v>4402.2</c:v>
                      </c:pt>
                      <c:pt idx="16683">
                        <c:v>4394.8</c:v>
                      </c:pt>
                      <c:pt idx="16684">
                        <c:v>4396.5</c:v>
                      </c:pt>
                      <c:pt idx="16685">
                        <c:v>4407.3</c:v>
                      </c:pt>
                      <c:pt idx="16686">
                        <c:v>4398.7</c:v>
                      </c:pt>
                      <c:pt idx="16687">
                        <c:v>4399.3</c:v>
                      </c:pt>
                      <c:pt idx="16688">
                        <c:v>4395</c:v>
                      </c:pt>
                      <c:pt idx="16689">
                        <c:v>4394.8999999999996</c:v>
                      </c:pt>
                      <c:pt idx="16690">
                        <c:v>4395.3999999999996</c:v>
                      </c:pt>
                      <c:pt idx="16691">
                        <c:v>4390.3</c:v>
                      </c:pt>
                      <c:pt idx="16692">
                        <c:v>4401.2</c:v>
                      </c:pt>
                      <c:pt idx="16693">
                        <c:v>4401.3999999999996</c:v>
                      </c:pt>
                      <c:pt idx="16694">
                        <c:v>4400.8999999999996</c:v>
                      </c:pt>
                      <c:pt idx="16695">
                        <c:v>4393.7</c:v>
                      </c:pt>
                      <c:pt idx="16696">
                        <c:v>4385.8</c:v>
                      </c:pt>
                      <c:pt idx="16697">
                        <c:v>4397.7</c:v>
                      </c:pt>
                      <c:pt idx="16698">
                        <c:v>4400.3</c:v>
                      </c:pt>
                      <c:pt idx="16699">
                        <c:v>4397.2</c:v>
                      </c:pt>
                      <c:pt idx="16700">
                        <c:v>4393.8999999999996</c:v>
                      </c:pt>
                      <c:pt idx="16701">
                        <c:v>4396.6000000000004</c:v>
                      </c:pt>
                      <c:pt idx="16702">
                        <c:v>4414</c:v>
                      </c:pt>
                      <c:pt idx="16703">
                        <c:v>4400.3</c:v>
                      </c:pt>
                      <c:pt idx="16704">
                        <c:v>4405.7</c:v>
                      </c:pt>
                      <c:pt idx="16705">
                        <c:v>4407.7</c:v>
                      </c:pt>
                      <c:pt idx="16706">
                        <c:v>4408.5</c:v>
                      </c:pt>
                      <c:pt idx="16707">
                        <c:v>4397.8999999999996</c:v>
                      </c:pt>
                      <c:pt idx="16708">
                        <c:v>4416.7</c:v>
                      </c:pt>
                      <c:pt idx="16709">
                        <c:v>4402.2</c:v>
                      </c:pt>
                      <c:pt idx="16710">
                        <c:v>4410.8</c:v>
                      </c:pt>
                      <c:pt idx="16711">
                        <c:v>4401.1000000000004</c:v>
                      </c:pt>
                      <c:pt idx="16712">
                        <c:v>4408.5</c:v>
                      </c:pt>
                      <c:pt idx="16713">
                        <c:v>4409.2</c:v>
                      </c:pt>
                      <c:pt idx="16714">
                        <c:v>4408</c:v>
                      </c:pt>
                      <c:pt idx="16715">
                        <c:v>4414.8</c:v>
                      </c:pt>
                      <c:pt idx="16716">
                        <c:v>4408.1000000000004</c:v>
                      </c:pt>
                      <c:pt idx="16717">
                        <c:v>4399.7</c:v>
                      </c:pt>
                      <c:pt idx="16718">
                        <c:v>4411.3</c:v>
                      </c:pt>
                      <c:pt idx="16719">
                        <c:v>4402.8999999999996</c:v>
                      </c:pt>
                      <c:pt idx="16720">
                        <c:v>4422</c:v>
                      </c:pt>
                      <c:pt idx="16721">
                        <c:v>4413.3999999999996</c:v>
                      </c:pt>
                      <c:pt idx="16722">
                        <c:v>4411.2</c:v>
                      </c:pt>
                      <c:pt idx="16723">
                        <c:v>4411.3999999999996</c:v>
                      </c:pt>
                      <c:pt idx="16724">
                        <c:v>4397.2</c:v>
                      </c:pt>
                      <c:pt idx="16725">
                        <c:v>4402.2</c:v>
                      </c:pt>
                      <c:pt idx="16726">
                        <c:v>4414.1000000000004</c:v>
                      </c:pt>
                      <c:pt idx="16727">
                        <c:v>4399.3</c:v>
                      </c:pt>
                      <c:pt idx="16728">
                        <c:v>4413.6000000000004</c:v>
                      </c:pt>
                      <c:pt idx="16729">
                        <c:v>4397.7</c:v>
                      </c:pt>
                      <c:pt idx="16730">
                        <c:v>4408.8999999999996</c:v>
                      </c:pt>
                      <c:pt idx="16731">
                        <c:v>4409.8999999999996</c:v>
                      </c:pt>
                      <c:pt idx="16732">
                        <c:v>4406.8</c:v>
                      </c:pt>
                      <c:pt idx="16733">
                        <c:v>4403</c:v>
                      </c:pt>
                      <c:pt idx="16734">
                        <c:v>4413.3</c:v>
                      </c:pt>
                      <c:pt idx="16735">
                        <c:v>4392.5</c:v>
                      </c:pt>
                      <c:pt idx="16736">
                        <c:v>4392.8</c:v>
                      </c:pt>
                      <c:pt idx="16737">
                        <c:v>4403.3999999999996</c:v>
                      </c:pt>
                      <c:pt idx="16738">
                        <c:v>4397.8</c:v>
                      </c:pt>
                      <c:pt idx="16739">
                        <c:v>4394.8999999999996</c:v>
                      </c:pt>
                      <c:pt idx="16740">
                        <c:v>4386.7</c:v>
                      </c:pt>
                      <c:pt idx="16741">
                        <c:v>4403.3999999999996</c:v>
                      </c:pt>
                      <c:pt idx="16742">
                        <c:v>4392.2</c:v>
                      </c:pt>
                      <c:pt idx="16743">
                        <c:v>4402.8999999999996</c:v>
                      </c:pt>
                      <c:pt idx="16744">
                        <c:v>4382.8</c:v>
                      </c:pt>
                      <c:pt idx="16745">
                        <c:v>4401.8999999999996</c:v>
                      </c:pt>
                      <c:pt idx="16746">
                        <c:v>4375.1000000000004</c:v>
                      </c:pt>
                      <c:pt idx="16747">
                        <c:v>4411.1000000000004</c:v>
                      </c:pt>
                      <c:pt idx="16748">
                        <c:v>4397.5</c:v>
                      </c:pt>
                      <c:pt idx="16749">
                        <c:v>4405.6000000000004</c:v>
                      </c:pt>
                      <c:pt idx="16750">
                        <c:v>4410</c:v>
                      </c:pt>
                      <c:pt idx="16751">
                        <c:v>4411</c:v>
                      </c:pt>
                      <c:pt idx="16752">
                        <c:v>4399.8</c:v>
                      </c:pt>
                      <c:pt idx="16753">
                        <c:v>4405.7</c:v>
                      </c:pt>
                      <c:pt idx="16754">
                        <c:v>4395.8999999999996</c:v>
                      </c:pt>
                      <c:pt idx="16755">
                        <c:v>4397.3999999999996</c:v>
                      </c:pt>
                      <c:pt idx="16756">
                        <c:v>4406.3999999999996</c:v>
                      </c:pt>
                      <c:pt idx="16757">
                        <c:v>4399</c:v>
                      </c:pt>
                      <c:pt idx="16758">
                        <c:v>4407</c:v>
                      </c:pt>
                      <c:pt idx="16759">
                        <c:v>4403.5</c:v>
                      </c:pt>
                      <c:pt idx="16760">
                        <c:v>4397.8999999999996</c:v>
                      </c:pt>
                      <c:pt idx="16761">
                        <c:v>4414.1000000000004</c:v>
                      </c:pt>
                      <c:pt idx="16762">
                        <c:v>4408.1000000000004</c:v>
                      </c:pt>
                      <c:pt idx="16763">
                        <c:v>4399.3</c:v>
                      </c:pt>
                      <c:pt idx="16764">
                        <c:v>4397.3999999999996</c:v>
                      </c:pt>
                      <c:pt idx="16765">
                        <c:v>4412.1000000000004</c:v>
                      </c:pt>
                      <c:pt idx="16766">
                        <c:v>4402.6000000000004</c:v>
                      </c:pt>
                      <c:pt idx="16767">
                        <c:v>4401.3</c:v>
                      </c:pt>
                      <c:pt idx="16768">
                        <c:v>4410.8999999999996</c:v>
                      </c:pt>
                      <c:pt idx="16769">
                        <c:v>4406.3999999999996</c:v>
                      </c:pt>
                      <c:pt idx="16770">
                        <c:v>4407.7</c:v>
                      </c:pt>
                      <c:pt idx="16771">
                        <c:v>4410.8</c:v>
                      </c:pt>
                      <c:pt idx="16772">
                        <c:v>4413.7</c:v>
                      </c:pt>
                      <c:pt idx="16773">
                        <c:v>4417.6000000000004</c:v>
                      </c:pt>
                      <c:pt idx="16774">
                        <c:v>4409.3</c:v>
                      </c:pt>
                      <c:pt idx="16775">
                        <c:v>4403</c:v>
                      </c:pt>
                      <c:pt idx="16776">
                        <c:v>4408.2</c:v>
                      </c:pt>
                      <c:pt idx="16777">
                        <c:v>4410.3</c:v>
                      </c:pt>
                      <c:pt idx="16778">
                        <c:v>4401.8</c:v>
                      </c:pt>
                      <c:pt idx="16779">
                        <c:v>4404.8999999999996</c:v>
                      </c:pt>
                      <c:pt idx="16780">
                        <c:v>4402.7</c:v>
                      </c:pt>
                      <c:pt idx="16781">
                        <c:v>4409.3</c:v>
                      </c:pt>
                      <c:pt idx="16782">
                        <c:v>4404.5</c:v>
                      </c:pt>
                      <c:pt idx="16783">
                        <c:v>4394.2</c:v>
                      </c:pt>
                      <c:pt idx="16784">
                        <c:v>4397.5</c:v>
                      </c:pt>
                      <c:pt idx="16785">
                        <c:v>4398.2</c:v>
                      </c:pt>
                      <c:pt idx="16786">
                        <c:v>4399.6000000000004</c:v>
                      </c:pt>
                      <c:pt idx="16787">
                        <c:v>4399.1000000000004</c:v>
                      </c:pt>
                      <c:pt idx="16788">
                        <c:v>4398.2</c:v>
                      </c:pt>
                      <c:pt idx="16789">
                        <c:v>4398.8</c:v>
                      </c:pt>
                      <c:pt idx="16790">
                        <c:v>4390</c:v>
                      </c:pt>
                      <c:pt idx="16791">
                        <c:v>4389.7</c:v>
                      </c:pt>
                      <c:pt idx="16792">
                        <c:v>4398.1000000000004</c:v>
                      </c:pt>
                      <c:pt idx="16793">
                        <c:v>4386.8999999999996</c:v>
                      </c:pt>
                      <c:pt idx="16794">
                        <c:v>4396.8</c:v>
                      </c:pt>
                      <c:pt idx="16795">
                        <c:v>4395.8999999999996</c:v>
                      </c:pt>
                      <c:pt idx="16796">
                        <c:v>4403</c:v>
                      </c:pt>
                      <c:pt idx="16797">
                        <c:v>4393.1000000000004</c:v>
                      </c:pt>
                      <c:pt idx="16798">
                        <c:v>4396.3999999999996</c:v>
                      </c:pt>
                      <c:pt idx="16799">
                        <c:v>4394</c:v>
                      </c:pt>
                      <c:pt idx="16800">
                        <c:v>4395</c:v>
                      </c:pt>
                      <c:pt idx="16801">
                        <c:v>4391.7</c:v>
                      </c:pt>
                      <c:pt idx="16802">
                        <c:v>4386.6000000000004</c:v>
                      </c:pt>
                      <c:pt idx="16803">
                        <c:v>4382.3</c:v>
                      </c:pt>
                      <c:pt idx="16804">
                        <c:v>4380.5</c:v>
                      </c:pt>
                      <c:pt idx="16805">
                        <c:v>4388.7</c:v>
                      </c:pt>
                      <c:pt idx="16806">
                        <c:v>4401.6000000000004</c:v>
                      </c:pt>
                      <c:pt idx="16807">
                        <c:v>4393.6000000000004</c:v>
                      </c:pt>
                      <c:pt idx="16808">
                        <c:v>4382</c:v>
                      </c:pt>
                      <c:pt idx="16809">
                        <c:v>4377.3999999999996</c:v>
                      </c:pt>
                      <c:pt idx="16810">
                        <c:v>4382.6000000000004</c:v>
                      </c:pt>
                      <c:pt idx="16811">
                        <c:v>4395.8</c:v>
                      </c:pt>
                      <c:pt idx="16812">
                        <c:v>4396.3</c:v>
                      </c:pt>
                      <c:pt idx="16813">
                        <c:v>4387.8999999999996</c:v>
                      </c:pt>
                      <c:pt idx="16814">
                        <c:v>4390.7</c:v>
                      </c:pt>
                      <c:pt idx="16815">
                        <c:v>4381.3999999999996</c:v>
                      </c:pt>
                      <c:pt idx="16816">
                        <c:v>4388.2</c:v>
                      </c:pt>
                      <c:pt idx="16817">
                        <c:v>4392.7</c:v>
                      </c:pt>
                      <c:pt idx="16818">
                        <c:v>4397.3999999999996</c:v>
                      </c:pt>
                      <c:pt idx="16819">
                        <c:v>4398</c:v>
                      </c:pt>
                      <c:pt idx="16820">
                        <c:v>4383.6000000000004</c:v>
                      </c:pt>
                      <c:pt idx="16821">
                        <c:v>4377.2</c:v>
                      </c:pt>
                      <c:pt idx="16822">
                        <c:v>4397.1000000000004</c:v>
                      </c:pt>
                      <c:pt idx="16823">
                        <c:v>4390.3</c:v>
                      </c:pt>
                      <c:pt idx="16824">
                        <c:v>4399.3</c:v>
                      </c:pt>
                      <c:pt idx="16825">
                        <c:v>4376.7</c:v>
                      </c:pt>
                      <c:pt idx="16826">
                        <c:v>4396.3</c:v>
                      </c:pt>
                      <c:pt idx="16827">
                        <c:v>4383.6000000000004</c:v>
                      </c:pt>
                      <c:pt idx="16828">
                        <c:v>4391.5</c:v>
                      </c:pt>
                      <c:pt idx="16829">
                        <c:v>4387.5</c:v>
                      </c:pt>
                      <c:pt idx="16830">
                        <c:v>4387.5</c:v>
                      </c:pt>
                      <c:pt idx="16831">
                        <c:v>4394.8999999999996</c:v>
                      </c:pt>
                      <c:pt idx="16832">
                        <c:v>4396.3999999999996</c:v>
                      </c:pt>
                      <c:pt idx="16833">
                        <c:v>4389.1000000000004</c:v>
                      </c:pt>
                      <c:pt idx="16834">
                        <c:v>4398.3</c:v>
                      </c:pt>
                      <c:pt idx="16835">
                        <c:v>4402</c:v>
                      </c:pt>
                      <c:pt idx="16836">
                        <c:v>4399.8</c:v>
                      </c:pt>
                      <c:pt idx="16837">
                        <c:v>4394.7</c:v>
                      </c:pt>
                      <c:pt idx="16838">
                        <c:v>4394.2</c:v>
                      </c:pt>
                      <c:pt idx="16839">
                        <c:v>4391.1000000000004</c:v>
                      </c:pt>
                      <c:pt idx="16840">
                        <c:v>4398.8999999999996</c:v>
                      </c:pt>
                      <c:pt idx="16841">
                        <c:v>4401.6000000000004</c:v>
                      </c:pt>
                      <c:pt idx="16842">
                        <c:v>4401.8999999999996</c:v>
                      </c:pt>
                      <c:pt idx="16843">
                        <c:v>4409.3999999999996</c:v>
                      </c:pt>
                      <c:pt idx="16844">
                        <c:v>4410.8</c:v>
                      </c:pt>
                      <c:pt idx="16845">
                        <c:v>4395.2</c:v>
                      </c:pt>
                      <c:pt idx="16846">
                        <c:v>4409.3</c:v>
                      </c:pt>
                      <c:pt idx="16847">
                        <c:v>4402.3999999999996</c:v>
                      </c:pt>
                      <c:pt idx="16848">
                        <c:v>4396</c:v>
                      </c:pt>
                      <c:pt idx="16849">
                        <c:v>4407.5</c:v>
                      </c:pt>
                      <c:pt idx="16850">
                        <c:v>4406.8</c:v>
                      </c:pt>
                      <c:pt idx="16851">
                        <c:v>4391.8</c:v>
                      </c:pt>
                      <c:pt idx="16852">
                        <c:v>4398.5</c:v>
                      </c:pt>
                      <c:pt idx="16853">
                        <c:v>4394.1000000000004</c:v>
                      </c:pt>
                      <c:pt idx="16854">
                        <c:v>4385.1000000000004</c:v>
                      </c:pt>
                      <c:pt idx="16855">
                        <c:v>4395.7</c:v>
                      </c:pt>
                      <c:pt idx="16856">
                        <c:v>4370.8999999999996</c:v>
                      </c:pt>
                      <c:pt idx="16857">
                        <c:v>4400.7</c:v>
                      </c:pt>
                      <c:pt idx="16858">
                        <c:v>4387.8</c:v>
                      </c:pt>
                      <c:pt idx="16859">
                        <c:v>4385.2</c:v>
                      </c:pt>
                      <c:pt idx="16860">
                        <c:v>4372.7</c:v>
                      </c:pt>
                      <c:pt idx="16861">
                        <c:v>4390.6000000000004</c:v>
                      </c:pt>
                      <c:pt idx="16862">
                        <c:v>4408.8999999999996</c:v>
                      </c:pt>
                      <c:pt idx="16863">
                        <c:v>4396.1000000000004</c:v>
                      </c:pt>
                      <c:pt idx="16864">
                        <c:v>4378.8999999999996</c:v>
                      </c:pt>
                      <c:pt idx="16865">
                        <c:v>4413.5</c:v>
                      </c:pt>
                      <c:pt idx="16866">
                        <c:v>4393.7</c:v>
                      </c:pt>
                      <c:pt idx="16867">
                        <c:v>4396.3</c:v>
                      </c:pt>
                      <c:pt idx="16868">
                        <c:v>4375.3999999999996</c:v>
                      </c:pt>
                      <c:pt idx="16869">
                        <c:v>4375.6000000000004</c:v>
                      </c:pt>
                      <c:pt idx="16870">
                        <c:v>4372.8999999999996</c:v>
                      </c:pt>
                      <c:pt idx="16871">
                        <c:v>4366.3999999999996</c:v>
                      </c:pt>
                      <c:pt idx="16872">
                        <c:v>4368.3</c:v>
                      </c:pt>
                      <c:pt idx="16873">
                        <c:v>4376.5</c:v>
                      </c:pt>
                      <c:pt idx="16874">
                        <c:v>4366.5</c:v>
                      </c:pt>
                      <c:pt idx="16875">
                        <c:v>4369</c:v>
                      </c:pt>
                      <c:pt idx="16876">
                        <c:v>4353.2</c:v>
                      </c:pt>
                      <c:pt idx="16877">
                        <c:v>4363.8999999999996</c:v>
                      </c:pt>
                      <c:pt idx="16878">
                        <c:v>4351.8</c:v>
                      </c:pt>
                      <c:pt idx="16879">
                        <c:v>4352.3</c:v>
                      </c:pt>
                      <c:pt idx="16880">
                        <c:v>4355.8999999999996</c:v>
                      </c:pt>
                      <c:pt idx="16881">
                        <c:v>4359.1000000000004</c:v>
                      </c:pt>
                      <c:pt idx="16882">
                        <c:v>4355.2</c:v>
                      </c:pt>
                      <c:pt idx="16883">
                        <c:v>4356.7</c:v>
                      </c:pt>
                      <c:pt idx="16884">
                        <c:v>4346.7</c:v>
                      </c:pt>
                      <c:pt idx="16885">
                        <c:v>4347.8</c:v>
                      </c:pt>
                      <c:pt idx="16886">
                        <c:v>4346.3</c:v>
                      </c:pt>
                      <c:pt idx="16887">
                        <c:v>4353.6000000000004</c:v>
                      </c:pt>
                      <c:pt idx="16888">
                        <c:v>4351.7</c:v>
                      </c:pt>
                      <c:pt idx="16889">
                        <c:v>4348.6000000000004</c:v>
                      </c:pt>
                      <c:pt idx="16890">
                        <c:v>4339.8999999999996</c:v>
                      </c:pt>
                      <c:pt idx="16891">
                        <c:v>4342.6000000000004</c:v>
                      </c:pt>
                      <c:pt idx="16892">
                        <c:v>4353.8999999999996</c:v>
                      </c:pt>
                      <c:pt idx="16893">
                        <c:v>4342.3999999999996</c:v>
                      </c:pt>
                      <c:pt idx="16894">
                        <c:v>4359.5</c:v>
                      </c:pt>
                      <c:pt idx="16895">
                        <c:v>4339.6000000000004</c:v>
                      </c:pt>
                      <c:pt idx="16896">
                        <c:v>4353.3</c:v>
                      </c:pt>
                      <c:pt idx="16897">
                        <c:v>4345.8</c:v>
                      </c:pt>
                      <c:pt idx="16898">
                        <c:v>4347.7</c:v>
                      </c:pt>
                      <c:pt idx="16899">
                        <c:v>4340.2</c:v>
                      </c:pt>
                      <c:pt idx="16900">
                        <c:v>4343</c:v>
                      </c:pt>
                      <c:pt idx="16901">
                        <c:v>4342.8</c:v>
                      </c:pt>
                      <c:pt idx="16902">
                        <c:v>4351.5</c:v>
                      </c:pt>
                      <c:pt idx="16903">
                        <c:v>4347.5</c:v>
                      </c:pt>
                      <c:pt idx="16904">
                        <c:v>4351.8999999999996</c:v>
                      </c:pt>
                      <c:pt idx="16905">
                        <c:v>4343.7</c:v>
                      </c:pt>
                      <c:pt idx="16906">
                        <c:v>4345.3</c:v>
                      </c:pt>
                      <c:pt idx="16907">
                        <c:v>4352</c:v>
                      </c:pt>
                      <c:pt idx="16908">
                        <c:v>4336.5</c:v>
                      </c:pt>
                      <c:pt idx="16909">
                        <c:v>4357.1000000000004</c:v>
                      </c:pt>
                      <c:pt idx="16910">
                        <c:v>4354.3999999999996</c:v>
                      </c:pt>
                      <c:pt idx="16911">
                        <c:v>4355.5</c:v>
                      </c:pt>
                      <c:pt idx="16912">
                        <c:v>4359.3</c:v>
                      </c:pt>
                      <c:pt idx="16913">
                        <c:v>4367.6000000000004</c:v>
                      </c:pt>
                      <c:pt idx="16914">
                        <c:v>4363</c:v>
                      </c:pt>
                      <c:pt idx="16915">
                        <c:v>4363.2</c:v>
                      </c:pt>
                      <c:pt idx="16916">
                        <c:v>4358.6000000000004</c:v>
                      </c:pt>
                      <c:pt idx="16917">
                        <c:v>4357.7</c:v>
                      </c:pt>
                      <c:pt idx="16918">
                        <c:v>4354.3999999999996</c:v>
                      </c:pt>
                      <c:pt idx="16919">
                        <c:v>4357.3</c:v>
                      </c:pt>
                      <c:pt idx="16920">
                        <c:v>4364.8</c:v>
                      </c:pt>
                      <c:pt idx="16921">
                        <c:v>4359.2</c:v>
                      </c:pt>
                      <c:pt idx="16922">
                        <c:v>4348.2</c:v>
                      </c:pt>
                      <c:pt idx="16923">
                        <c:v>4357.3999999999996</c:v>
                      </c:pt>
                      <c:pt idx="16924">
                        <c:v>4351</c:v>
                      </c:pt>
                      <c:pt idx="16925">
                        <c:v>4353.5</c:v>
                      </c:pt>
                      <c:pt idx="16926">
                        <c:v>4354.3</c:v>
                      </c:pt>
                      <c:pt idx="16927">
                        <c:v>4344.6000000000004</c:v>
                      </c:pt>
                      <c:pt idx="16928">
                        <c:v>4352.6000000000004</c:v>
                      </c:pt>
                      <c:pt idx="16929">
                        <c:v>4355</c:v>
                      </c:pt>
                      <c:pt idx="16930">
                        <c:v>4354.3999999999996</c:v>
                      </c:pt>
                      <c:pt idx="16931">
                        <c:v>4348.6000000000004</c:v>
                      </c:pt>
                      <c:pt idx="16932">
                        <c:v>4357.7</c:v>
                      </c:pt>
                      <c:pt idx="16933">
                        <c:v>4353.8999999999996</c:v>
                      </c:pt>
                      <c:pt idx="16934">
                        <c:v>4367.3</c:v>
                      </c:pt>
                      <c:pt idx="16935">
                        <c:v>4354.8</c:v>
                      </c:pt>
                      <c:pt idx="16936">
                        <c:v>4356.8999999999996</c:v>
                      </c:pt>
                      <c:pt idx="16937">
                        <c:v>4350.8999999999996</c:v>
                      </c:pt>
                      <c:pt idx="16938">
                        <c:v>4354</c:v>
                      </c:pt>
                      <c:pt idx="16939">
                        <c:v>4350</c:v>
                      </c:pt>
                      <c:pt idx="16940">
                        <c:v>4342.8999999999996</c:v>
                      </c:pt>
                      <c:pt idx="16941">
                        <c:v>4353.1000000000004</c:v>
                      </c:pt>
                      <c:pt idx="16942">
                        <c:v>4360.2</c:v>
                      </c:pt>
                      <c:pt idx="16943">
                        <c:v>4360.7</c:v>
                      </c:pt>
                      <c:pt idx="16944">
                        <c:v>4359.8</c:v>
                      </c:pt>
                      <c:pt idx="16945">
                        <c:v>4367.3999999999996</c:v>
                      </c:pt>
                      <c:pt idx="16946">
                        <c:v>4356.3</c:v>
                      </c:pt>
                      <c:pt idx="16947">
                        <c:v>4353.8999999999996</c:v>
                      </c:pt>
                      <c:pt idx="16948">
                        <c:v>4355.3</c:v>
                      </c:pt>
                      <c:pt idx="16949">
                        <c:v>4352.1000000000004</c:v>
                      </c:pt>
                      <c:pt idx="16950">
                        <c:v>4358.3999999999996</c:v>
                      </c:pt>
                      <c:pt idx="16951">
                        <c:v>4365.8999999999996</c:v>
                      </c:pt>
                      <c:pt idx="16952">
                        <c:v>4366.5</c:v>
                      </c:pt>
                      <c:pt idx="16953">
                        <c:v>4366.1000000000004</c:v>
                      </c:pt>
                      <c:pt idx="16954">
                        <c:v>4354.3</c:v>
                      </c:pt>
                      <c:pt idx="16955">
                        <c:v>4355.7</c:v>
                      </c:pt>
                      <c:pt idx="16956">
                        <c:v>4355.2</c:v>
                      </c:pt>
                      <c:pt idx="16957">
                        <c:v>4369.3</c:v>
                      </c:pt>
                      <c:pt idx="16958">
                        <c:v>4359.2</c:v>
                      </c:pt>
                      <c:pt idx="16959">
                        <c:v>4363.2</c:v>
                      </c:pt>
                      <c:pt idx="16960">
                        <c:v>4354.8</c:v>
                      </c:pt>
                      <c:pt idx="16961">
                        <c:v>4355.7</c:v>
                      </c:pt>
                      <c:pt idx="16962">
                        <c:v>4356.5</c:v>
                      </c:pt>
                      <c:pt idx="16963">
                        <c:v>4368.8999999999996</c:v>
                      </c:pt>
                      <c:pt idx="16964">
                        <c:v>4356</c:v>
                      </c:pt>
                      <c:pt idx="16965">
                        <c:v>4361.7</c:v>
                      </c:pt>
                      <c:pt idx="16966">
                        <c:v>4355.8</c:v>
                      </c:pt>
                      <c:pt idx="16967">
                        <c:v>4358.2</c:v>
                      </c:pt>
                      <c:pt idx="16968">
                        <c:v>4354.7</c:v>
                      </c:pt>
                      <c:pt idx="16969">
                        <c:v>4354</c:v>
                      </c:pt>
                      <c:pt idx="16970">
                        <c:v>4350.7</c:v>
                      </c:pt>
                      <c:pt idx="16971">
                        <c:v>4354.8999999999996</c:v>
                      </c:pt>
                      <c:pt idx="16972">
                        <c:v>4374.8</c:v>
                      </c:pt>
                      <c:pt idx="16973">
                        <c:v>4367</c:v>
                      </c:pt>
                      <c:pt idx="16974">
                        <c:v>4360.2</c:v>
                      </c:pt>
                      <c:pt idx="16975">
                        <c:v>4357.8999999999996</c:v>
                      </c:pt>
                      <c:pt idx="16976">
                        <c:v>4362.3999999999996</c:v>
                      </c:pt>
                      <c:pt idx="16977">
                        <c:v>4348.3999999999996</c:v>
                      </c:pt>
                      <c:pt idx="16978">
                        <c:v>4358.5</c:v>
                      </c:pt>
                      <c:pt idx="16979">
                        <c:v>4357</c:v>
                      </c:pt>
                      <c:pt idx="16980">
                        <c:v>4359.8</c:v>
                      </c:pt>
                      <c:pt idx="16981">
                        <c:v>4358</c:v>
                      </c:pt>
                      <c:pt idx="16982">
                        <c:v>4370</c:v>
                      </c:pt>
                      <c:pt idx="16983">
                        <c:v>4366.8999999999996</c:v>
                      </c:pt>
                      <c:pt idx="16984">
                        <c:v>4364.5</c:v>
                      </c:pt>
                      <c:pt idx="16985">
                        <c:v>4357.3</c:v>
                      </c:pt>
                      <c:pt idx="16986">
                        <c:v>4371.8999999999996</c:v>
                      </c:pt>
                      <c:pt idx="16987">
                        <c:v>4362.1000000000004</c:v>
                      </c:pt>
                      <c:pt idx="16988">
                        <c:v>4359.3999999999996</c:v>
                      </c:pt>
                      <c:pt idx="16989">
                        <c:v>4357</c:v>
                      </c:pt>
                      <c:pt idx="16990">
                        <c:v>4357.5</c:v>
                      </c:pt>
                      <c:pt idx="16991">
                        <c:v>4363.7</c:v>
                      </c:pt>
                      <c:pt idx="16992">
                        <c:v>4371.1000000000004</c:v>
                      </c:pt>
                      <c:pt idx="16993">
                        <c:v>4360.3999999999996</c:v>
                      </c:pt>
                      <c:pt idx="16994">
                        <c:v>4368.8999999999996</c:v>
                      </c:pt>
                      <c:pt idx="16995">
                        <c:v>4363.2</c:v>
                      </c:pt>
                      <c:pt idx="16996">
                        <c:v>4365.3999999999996</c:v>
                      </c:pt>
                      <c:pt idx="16997">
                        <c:v>4365.7</c:v>
                      </c:pt>
                      <c:pt idx="16998">
                        <c:v>4365.1000000000004</c:v>
                      </c:pt>
                      <c:pt idx="16999">
                        <c:v>4369.5</c:v>
                      </c:pt>
                      <c:pt idx="17000">
                        <c:v>4367.3</c:v>
                      </c:pt>
                      <c:pt idx="17001">
                        <c:v>4368.5</c:v>
                      </c:pt>
                      <c:pt idx="17002">
                        <c:v>4364</c:v>
                      </c:pt>
                      <c:pt idx="17003">
                        <c:v>4374.6000000000004</c:v>
                      </c:pt>
                      <c:pt idx="17004">
                        <c:v>4367.6000000000004</c:v>
                      </c:pt>
                      <c:pt idx="17005">
                        <c:v>4367.2</c:v>
                      </c:pt>
                      <c:pt idx="17006">
                        <c:v>4370.5</c:v>
                      </c:pt>
                      <c:pt idx="17007">
                        <c:v>4365.3</c:v>
                      </c:pt>
                      <c:pt idx="17008">
                        <c:v>4361.1000000000004</c:v>
                      </c:pt>
                      <c:pt idx="17009">
                        <c:v>4358.7</c:v>
                      </c:pt>
                      <c:pt idx="17010">
                        <c:v>4361.6000000000004</c:v>
                      </c:pt>
                      <c:pt idx="17011">
                        <c:v>4360.3999999999996</c:v>
                      </c:pt>
                      <c:pt idx="17012">
                        <c:v>4368.3999999999996</c:v>
                      </c:pt>
                      <c:pt idx="17013">
                        <c:v>4391.3</c:v>
                      </c:pt>
                      <c:pt idx="17014">
                        <c:v>4364.8</c:v>
                      </c:pt>
                      <c:pt idx="17015">
                        <c:v>4371.1000000000004</c:v>
                      </c:pt>
                      <c:pt idx="17016">
                        <c:v>4365.5</c:v>
                      </c:pt>
                      <c:pt idx="17017">
                        <c:v>4358.3</c:v>
                      </c:pt>
                      <c:pt idx="17018">
                        <c:v>4369.7</c:v>
                      </c:pt>
                      <c:pt idx="17019">
                        <c:v>4381.7</c:v>
                      </c:pt>
                      <c:pt idx="17020">
                        <c:v>4349.6000000000004</c:v>
                      </c:pt>
                      <c:pt idx="17021">
                        <c:v>4355.6000000000004</c:v>
                      </c:pt>
                      <c:pt idx="17022">
                        <c:v>4369.8</c:v>
                      </c:pt>
                      <c:pt idx="17023">
                        <c:v>4374.3</c:v>
                      </c:pt>
                      <c:pt idx="17024">
                        <c:v>4392.2</c:v>
                      </c:pt>
                      <c:pt idx="17025">
                        <c:v>4393.3999999999996</c:v>
                      </c:pt>
                      <c:pt idx="17026">
                        <c:v>4391.7</c:v>
                      </c:pt>
                      <c:pt idx="17027">
                        <c:v>4385.1000000000004</c:v>
                      </c:pt>
                      <c:pt idx="17028">
                        <c:v>4377.5</c:v>
                      </c:pt>
                      <c:pt idx="17029">
                        <c:v>4361.2</c:v>
                      </c:pt>
                      <c:pt idx="17030">
                        <c:v>4362.1000000000004</c:v>
                      </c:pt>
                      <c:pt idx="17031">
                        <c:v>4363.8999999999996</c:v>
                      </c:pt>
                      <c:pt idx="17032">
                        <c:v>4366</c:v>
                      </c:pt>
                      <c:pt idx="17033">
                        <c:v>4360.7</c:v>
                      </c:pt>
                      <c:pt idx="17034">
                        <c:v>4366</c:v>
                      </c:pt>
                      <c:pt idx="17035">
                        <c:v>4364.2</c:v>
                      </c:pt>
                      <c:pt idx="17036">
                        <c:v>4367.7</c:v>
                      </c:pt>
                      <c:pt idx="17037">
                        <c:v>4386.8</c:v>
                      </c:pt>
                      <c:pt idx="17038">
                        <c:v>4380</c:v>
                      </c:pt>
                      <c:pt idx="17039">
                        <c:v>4363.6000000000004</c:v>
                      </c:pt>
                      <c:pt idx="17040">
                        <c:v>4369.6000000000004</c:v>
                      </c:pt>
                      <c:pt idx="17041">
                        <c:v>4365.7</c:v>
                      </c:pt>
                      <c:pt idx="17042">
                        <c:v>4383.3999999999996</c:v>
                      </c:pt>
                      <c:pt idx="17043">
                        <c:v>4372.7</c:v>
                      </c:pt>
                      <c:pt idx="17044">
                        <c:v>4363.7</c:v>
                      </c:pt>
                      <c:pt idx="17045">
                        <c:v>4377.1000000000004</c:v>
                      </c:pt>
                      <c:pt idx="17046">
                        <c:v>4374.6000000000004</c:v>
                      </c:pt>
                      <c:pt idx="17047">
                        <c:v>4373.7</c:v>
                      </c:pt>
                      <c:pt idx="17048">
                        <c:v>4370.8</c:v>
                      </c:pt>
                      <c:pt idx="17049">
                        <c:v>4362.1000000000004</c:v>
                      </c:pt>
                      <c:pt idx="17050">
                        <c:v>4360</c:v>
                      </c:pt>
                      <c:pt idx="17051">
                        <c:v>4356.5</c:v>
                      </c:pt>
                      <c:pt idx="17052">
                        <c:v>4370.2</c:v>
                      </c:pt>
                      <c:pt idx="17053">
                        <c:v>4361.1000000000004</c:v>
                      </c:pt>
                      <c:pt idx="17054">
                        <c:v>4362</c:v>
                      </c:pt>
                      <c:pt idx="17055">
                        <c:v>4346</c:v>
                      </c:pt>
                      <c:pt idx="17056">
                        <c:v>4360.3</c:v>
                      </c:pt>
                      <c:pt idx="17057">
                        <c:v>4349</c:v>
                      </c:pt>
                      <c:pt idx="17058">
                        <c:v>4346.8</c:v>
                      </c:pt>
                      <c:pt idx="17059">
                        <c:v>4354.8</c:v>
                      </c:pt>
                      <c:pt idx="17060">
                        <c:v>4354.5</c:v>
                      </c:pt>
                      <c:pt idx="17061">
                        <c:v>4339</c:v>
                      </c:pt>
                      <c:pt idx="17062">
                        <c:v>4359</c:v>
                      </c:pt>
                      <c:pt idx="17063">
                        <c:v>4355</c:v>
                      </c:pt>
                      <c:pt idx="17064">
                        <c:v>4351.5</c:v>
                      </c:pt>
                      <c:pt idx="17065">
                        <c:v>4344.3</c:v>
                      </c:pt>
                      <c:pt idx="17066">
                        <c:v>4333.7</c:v>
                      </c:pt>
                      <c:pt idx="17067">
                        <c:v>4339.7</c:v>
                      </c:pt>
                      <c:pt idx="17068">
                        <c:v>4329.1000000000004</c:v>
                      </c:pt>
                      <c:pt idx="17069">
                        <c:v>4338.8</c:v>
                      </c:pt>
                      <c:pt idx="17070">
                        <c:v>4335.5</c:v>
                      </c:pt>
                      <c:pt idx="17071">
                        <c:v>4334.3999999999996</c:v>
                      </c:pt>
                      <c:pt idx="17072">
                        <c:v>4332</c:v>
                      </c:pt>
                      <c:pt idx="17073">
                        <c:v>4333.6000000000004</c:v>
                      </c:pt>
                      <c:pt idx="17074">
                        <c:v>4317.8</c:v>
                      </c:pt>
                      <c:pt idx="17075">
                        <c:v>4318.6000000000004</c:v>
                      </c:pt>
                      <c:pt idx="17076">
                        <c:v>4323.8999999999996</c:v>
                      </c:pt>
                      <c:pt idx="17077">
                        <c:v>4322.8</c:v>
                      </c:pt>
                      <c:pt idx="17078">
                        <c:v>4327.7</c:v>
                      </c:pt>
                      <c:pt idx="17079">
                        <c:v>4326.8</c:v>
                      </c:pt>
                      <c:pt idx="17080">
                        <c:v>4317.3999999999996</c:v>
                      </c:pt>
                      <c:pt idx="17081">
                        <c:v>4316.1000000000004</c:v>
                      </c:pt>
                      <c:pt idx="17082">
                        <c:v>4314.3999999999996</c:v>
                      </c:pt>
                      <c:pt idx="17083">
                        <c:v>4313</c:v>
                      </c:pt>
                      <c:pt idx="17084">
                        <c:v>4326.7</c:v>
                      </c:pt>
                      <c:pt idx="17085">
                        <c:v>4328.3999999999996</c:v>
                      </c:pt>
                      <c:pt idx="17086">
                        <c:v>4317.3999999999996</c:v>
                      </c:pt>
                      <c:pt idx="17087">
                        <c:v>4309.6000000000004</c:v>
                      </c:pt>
                      <c:pt idx="17088">
                        <c:v>4318</c:v>
                      </c:pt>
                      <c:pt idx="17089">
                        <c:v>4321.8999999999996</c:v>
                      </c:pt>
                      <c:pt idx="17090">
                        <c:v>4329</c:v>
                      </c:pt>
                      <c:pt idx="17091">
                        <c:v>4318.5</c:v>
                      </c:pt>
                      <c:pt idx="17092">
                        <c:v>4319.8999999999996</c:v>
                      </c:pt>
                      <c:pt idx="17093">
                        <c:v>4321.1000000000004</c:v>
                      </c:pt>
                      <c:pt idx="17094">
                        <c:v>4319.1000000000004</c:v>
                      </c:pt>
                      <c:pt idx="17095">
                        <c:v>4321</c:v>
                      </c:pt>
                      <c:pt idx="17096">
                        <c:v>4325.6000000000004</c:v>
                      </c:pt>
                      <c:pt idx="17097">
                        <c:v>4318.3999999999996</c:v>
                      </c:pt>
                      <c:pt idx="17098">
                        <c:v>4323.6000000000004</c:v>
                      </c:pt>
                      <c:pt idx="17099">
                        <c:v>4318.7</c:v>
                      </c:pt>
                      <c:pt idx="17100">
                        <c:v>4315.6000000000004</c:v>
                      </c:pt>
                      <c:pt idx="17101">
                        <c:v>4319.8</c:v>
                      </c:pt>
                      <c:pt idx="17102">
                        <c:v>4322.7</c:v>
                      </c:pt>
                      <c:pt idx="17103">
                        <c:v>4322.8</c:v>
                      </c:pt>
                      <c:pt idx="17104">
                        <c:v>4318</c:v>
                      </c:pt>
                      <c:pt idx="17105">
                        <c:v>4315.5</c:v>
                      </c:pt>
                      <c:pt idx="17106">
                        <c:v>4320.5</c:v>
                      </c:pt>
                      <c:pt idx="17107">
                        <c:v>4321.3</c:v>
                      </c:pt>
                      <c:pt idx="17108">
                        <c:v>4322.8</c:v>
                      </c:pt>
                      <c:pt idx="17109">
                        <c:v>4312.3</c:v>
                      </c:pt>
                      <c:pt idx="17110">
                        <c:v>4319.5</c:v>
                      </c:pt>
                      <c:pt idx="17111">
                        <c:v>4311.6000000000004</c:v>
                      </c:pt>
                      <c:pt idx="17112">
                        <c:v>4313.8999999999996</c:v>
                      </c:pt>
                      <c:pt idx="17113">
                        <c:v>4327</c:v>
                      </c:pt>
                      <c:pt idx="17114">
                        <c:v>4316</c:v>
                      </c:pt>
                      <c:pt idx="17115">
                        <c:v>4313.6000000000004</c:v>
                      </c:pt>
                      <c:pt idx="17116">
                        <c:v>4322</c:v>
                      </c:pt>
                      <c:pt idx="17117">
                        <c:v>4307.8999999999996</c:v>
                      </c:pt>
                      <c:pt idx="17118">
                        <c:v>4311.3999999999996</c:v>
                      </c:pt>
                      <c:pt idx="17119">
                        <c:v>4313.2</c:v>
                      </c:pt>
                      <c:pt idx="17120">
                        <c:v>4310.2</c:v>
                      </c:pt>
                      <c:pt idx="17121">
                        <c:v>4314.1000000000004</c:v>
                      </c:pt>
                      <c:pt idx="17122">
                        <c:v>4307.6000000000004</c:v>
                      </c:pt>
                      <c:pt idx="17123">
                        <c:v>4309.8</c:v>
                      </c:pt>
                      <c:pt idx="17124">
                        <c:v>4308.2</c:v>
                      </c:pt>
                      <c:pt idx="17125">
                        <c:v>4314</c:v>
                      </c:pt>
                      <c:pt idx="17126">
                        <c:v>4300.8</c:v>
                      </c:pt>
                      <c:pt idx="17127">
                        <c:v>4308.3999999999996</c:v>
                      </c:pt>
                      <c:pt idx="17128">
                        <c:v>4312.8999999999996</c:v>
                      </c:pt>
                      <c:pt idx="17129">
                        <c:v>4308.5</c:v>
                      </c:pt>
                      <c:pt idx="17130">
                        <c:v>4291.5</c:v>
                      </c:pt>
                      <c:pt idx="17131">
                        <c:v>4307.1000000000004</c:v>
                      </c:pt>
                      <c:pt idx="17132">
                        <c:v>4308.2</c:v>
                      </c:pt>
                      <c:pt idx="17133">
                        <c:v>4322</c:v>
                      </c:pt>
                      <c:pt idx="17134">
                        <c:v>4300.3999999999996</c:v>
                      </c:pt>
                      <c:pt idx="17135">
                        <c:v>4294.2</c:v>
                      </c:pt>
                      <c:pt idx="17136">
                        <c:v>4300.1000000000004</c:v>
                      </c:pt>
                      <c:pt idx="17137">
                        <c:v>4300.8999999999996</c:v>
                      </c:pt>
                      <c:pt idx="17138">
                        <c:v>4297.7</c:v>
                      </c:pt>
                      <c:pt idx="17139">
                        <c:v>4298.7</c:v>
                      </c:pt>
                      <c:pt idx="17140">
                        <c:v>4299.7</c:v>
                      </c:pt>
                      <c:pt idx="17141">
                        <c:v>4293.8999999999996</c:v>
                      </c:pt>
                      <c:pt idx="17142">
                        <c:v>4289.3</c:v>
                      </c:pt>
                      <c:pt idx="17143">
                        <c:v>4299.2</c:v>
                      </c:pt>
                      <c:pt idx="17144">
                        <c:v>4291.5</c:v>
                      </c:pt>
                      <c:pt idx="17145">
                        <c:v>4280.7</c:v>
                      </c:pt>
                      <c:pt idx="17146">
                        <c:v>4290.7</c:v>
                      </c:pt>
                      <c:pt idx="17147">
                        <c:v>4284.8999999999996</c:v>
                      </c:pt>
                      <c:pt idx="17148">
                        <c:v>4287.8</c:v>
                      </c:pt>
                      <c:pt idx="17149">
                        <c:v>4290.6000000000004</c:v>
                      </c:pt>
                      <c:pt idx="17150">
                        <c:v>4285.5</c:v>
                      </c:pt>
                      <c:pt idx="17151">
                        <c:v>4283</c:v>
                      </c:pt>
                      <c:pt idx="17152">
                        <c:v>4280.3</c:v>
                      </c:pt>
                      <c:pt idx="17153">
                        <c:v>4292.2</c:v>
                      </c:pt>
                      <c:pt idx="17154">
                        <c:v>4288.6000000000004</c:v>
                      </c:pt>
                      <c:pt idx="17155">
                        <c:v>4283.8</c:v>
                      </c:pt>
                      <c:pt idx="17156">
                        <c:v>4276.2</c:v>
                      </c:pt>
                      <c:pt idx="17157">
                        <c:v>4280.6000000000004</c:v>
                      </c:pt>
                      <c:pt idx="17158">
                        <c:v>4282.8999999999996</c:v>
                      </c:pt>
                      <c:pt idx="17159">
                        <c:v>4289.8999999999996</c:v>
                      </c:pt>
                      <c:pt idx="17160">
                        <c:v>4279.2</c:v>
                      </c:pt>
                      <c:pt idx="17161">
                        <c:v>4289</c:v>
                      </c:pt>
                      <c:pt idx="17162">
                        <c:v>4285.6000000000004</c:v>
                      </c:pt>
                      <c:pt idx="17163">
                        <c:v>4266.3999999999996</c:v>
                      </c:pt>
                      <c:pt idx="17164">
                        <c:v>4294.8999999999996</c:v>
                      </c:pt>
                      <c:pt idx="17165">
                        <c:v>4288.7</c:v>
                      </c:pt>
                      <c:pt idx="17166">
                        <c:v>4278.8</c:v>
                      </c:pt>
                      <c:pt idx="17167">
                        <c:v>4302.8</c:v>
                      </c:pt>
                      <c:pt idx="17168">
                        <c:v>4280.3</c:v>
                      </c:pt>
                      <c:pt idx="17169">
                        <c:v>4278.3</c:v>
                      </c:pt>
                      <c:pt idx="17170">
                        <c:v>4278.6000000000004</c:v>
                      </c:pt>
                      <c:pt idx="17171">
                        <c:v>4276</c:v>
                      </c:pt>
                      <c:pt idx="17172">
                        <c:v>4272.1000000000004</c:v>
                      </c:pt>
                      <c:pt idx="17173">
                        <c:v>4284</c:v>
                      </c:pt>
                      <c:pt idx="17174">
                        <c:v>4284.5</c:v>
                      </c:pt>
                      <c:pt idx="17175">
                        <c:v>4297.6000000000004</c:v>
                      </c:pt>
                      <c:pt idx="17176">
                        <c:v>4294.2</c:v>
                      </c:pt>
                      <c:pt idx="17177">
                        <c:v>4279.3</c:v>
                      </c:pt>
                      <c:pt idx="17178">
                        <c:v>4283.3999999999996</c:v>
                      </c:pt>
                      <c:pt idx="17179">
                        <c:v>4282.8</c:v>
                      </c:pt>
                      <c:pt idx="17180">
                        <c:v>4286.1000000000004</c:v>
                      </c:pt>
                      <c:pt idx="17181">
                        <c:v>4276.6000000000004</c:v>
                      </c:pt>
                      <c:pt idx="17182">
                        <c:v>4282.3999999999996</c:v>
                      </c:pt>
                      <c:pt idx="17183">
                        <c:v>4293.5</c:v>
                      </c:pt>
                      <c:pt idx="17184">
                        <c:v>4283.1000000000004</c:v>
                      </c:pt>
                      <c:pt idx="17185">
                        <c:v>4285.6000000000004</c:v>
                      </c:pt>
                      <c:pt idx="17186">
                        <c:v>4291.1000000000004</c:v>
                      </c:pt>
                      <c:pt idx="17187">
                        <c:v>4277</c:v>
                      </c:pt>
                      <c:pt idx="17188">
                        <c:v>4279.3</c:v>
                      </c:pt>
                      <c:pt idx="17189">
                        <c:v>4274.7</c:v>
                      </c:pt>
                      <c:pt idx="17190">
                        <c:v>4274.2</c:v>
                      </c:pt>
                      <c:pt idx="17191">
                        <c:v>4277.3999999999996</c:v>
                      </c:pt>
                      <c:pt idx="17192">
                        <c:v>4280.7</c:v>
                      </c:pt>
                      <c:pt idx="17193">
                        <c:v>4271.3</c:v>
                      </c:pt>
                      <c:pt idx="17194">
                        <c:v>4281.7</c:v>
                      </c:pt>
                      <c:pt idx="17195">
                        <c:v>4276.2</c:v>
                      </c:pt>
                      <c:pt idx="17196">
                        <c:v>4282.5</c:v>
                      </c:pt>
                      <c:pt idx="17197">
                        <c:v>4274.8</c:v>
                      </c:pt>
                      <c:pt idx="17198">
                        <c:v>4282.8</c:v>
                      </c:pt>
                      <c:pt idx="17199">
                        <c:v>4281.3999999999996</c:v>
                      </c:pt>
                      <c:pt idx="17200">
                        <c:v>4275.6000000000004</c:v>
                      </c:pt>
                      <c:pt idx="17201">
                        <c:v>4268.7</c:v>
                      </c:pt>
                      <c:pt idx="17202">
                        <c:v>4277.6000000000004</c:v>
                      </c:pt>
                      <c:pt idx="17203">
                        <c:v>4290.5</c:v>
                      </c:pt>
                      <c:pt idx="17204">
                        <c:v>4287.8999999999996</c:v>
                      </c:pt>
                      <c:pt idx="17205">
                        <c:v>4281.6000000000004</c:v>
                      </c:pt>
                      <c:pt idx="17206">
                        <c:v>4283</c:v>
                      </c:pt>
                      <c:pt idx="17207">
                        <c:v>4294.3999999999996</c:v>
                      </c:pt>
                      <c:pt idx="17208">
                        <c:v>4286</c:v>
                      </c:pt>
                      <c:pt idx="17209">
                        <c:v>4272.3999999999996</c:v>
                      </c:pt>
                      <c:pt idx="17210">
                        <c:v>4273.8</c:v>
                      </c:pt>
                      <c:pt idx="17211">
                        <c:v>4299.3</c:v>
                      </c:pt>
                      <c:pt idx="17212">
                        <c:v>4292</c:v>
                      </c:pt>
                      <c:pt idx="17213">
                        <c:v>4288</c:v>
                      </c:pt>
                      <c:pt idx="17214">
                        <c:v>4286.3999999999996</c:v>
                      </c:pt>
                      <c:pt idx="17215">
                        <c:v>4281.3</c:v>
                      </c:pt>
                      <c:pt idx="17216">
                        <c:v>4283.8999999999996</c:v>
                      </c:pt>
                      <c:pt idx="17217">
                        <c:v>4281.6000000000004</c:v>
                      </c:pt>
                      <c:pt idx="17218">
                        <c:v>4291.8999999999996</c:v>
                      </c:pt>
                      <c:pt idx="17219">
                        <c:v>4279.3999999999996</c:v>
                      </c:pt>
                      <c:pt idx="17220">
                        <c:v>4276</c:v>
                      </c:pt>
                      <c:pt idx="17221">
                        <c:v>4284.1000000000004</c:v>
                      </c:pt>
                      <c:pt idx="17222">
                        <c:v>4282.5</c:v>
                      </c:pt>
                      <c:pt idx="17223">
                        <c:v>4290</c:v>
                      </c:pt>
                      <c:pt idx="17224">
                        <c:v>4294.8999999999996</c:v>
                      </c:pt>
                      <c:pt idx="17225">
                        <c:v>4287.8999999999996</c:v>
                      </c:pt>
                      <c:pt idx="17226">
                        <c:v>4284.8999999999996</c:v>
                      </c:pt>
                      <c:pt idx="17227">
                        <c:v>4291.6000000000004</c:v>
                      </c:pt>
                      <c:pt idx="17228">
                        <c:v>4299.8</c:v>
                      </c:pt>
                      <c:pt idx="17229">
                        <c:v>4290.8999999999996</c:v>
                      </c:pt>
                      <c:pt idx="17230">
                        <c:v>4292.3</c:v>
                      </c:pt>
                      <c:pt idx="17231">
                        <c:v>4297.7</c:v>
                      </c:pt>
                      <c:pt idx="17232">
                        <c:v>4289.3999999999996</c:v>
                      </c:pt>
                      <c:pt idx="17233">
                        <c:v>4288.5</c:v>
                      </c:pt>
                      <c:pt idx="17234">
                        <c:v>4297.3</c:v>
                      </c:pt>
                      <c:pt idx="17235">
                        <c:v>4295.1000000000004</c:v>
                      </c:pt>
                      <c:pt idx="17236">
                        <c:v>4280.3</c:v>
                      </c:pt>
                      <c:pt idx="17237">
                        <c:v>4300.1000000000004</c:v>
                      </c:pt>
                      <c:pt idx="17238">
                        <c:v>4294.6000000000004</c:v>
                      </c:pt>
                      <c:pt idx="17239">
                        <c:v>4307.8999999999996</c:v>
                      </c:pt>
                      <c:pt idx="17240">
                        <c:v>4298.3999999999996</c:v>
                      </c:pt>
                      <c:pt idx="17241">
                        <c:v>4288.2</c:v>
                      </c:pt>
                      <c:pt idx="17242">
                        <c:v>4296</c:v>
                      </c:pt>
                      <c:pt idx="17243">
                        <c:v>4304.8999999999996</c:v>
                      </c:pt>
                      <c:pt idx="17244">
                        <c:v>4296.8</c:v>
                      </c:pt>
                      <c:pt idx="17245">
                        <c:v>4298.8999999999996</c:v>
                      </c:pt>
                      <c:pt idx="17246">
                        <c:v>4296.8</c:v>
                      </c:pt>
                      <c:pt idx="17247">
                        <c:v>4298</c:v>
                      </c:pt>
                      <c:pt idx="17248">
                        <c:v>4301.2</c:v>
                      </c:pt>
                      <c:pt idx="17249">
                        <c:v>4307.1000000000004</c:v>
                      </c:pt>
                      <c:pt idx="17250">
                        <c:v>4297</c:v>
                      </c:pt>
                      <c:pt idx="17251">
                        <c:v>4292.3</c:v>
                      </c:pt>
                      <c:pt idx="17252">
                        <c:v>4293</c:v>
                      </c:pt>
                      <c:pt idx="17253">
                        <c:v>4300.8</c:v>
                      </c:pt>
                      <c:pt idx="17254">
                        <c:v>4298.5</c:v>
                      </c:pt>
                      <c:pt idx="17255">
                        <c:v>4300.5</c:v>
                      </c:pt>
                      <c:pt idx="17256">
                        <c:v>4296.6000000000004</c:v>
                      </c:pt>
                      <c:pt idx="17257">
                        <c:v>4297.6000000000004</c:v>
                      </c:pt>
                      <c:pt idx="17258">
                        <c:v>4296.5</c:v>
                      </c:pt>
                      <c:pt idx="17259">
                        <c:v>4300.3</c:v>
                      </c:pt>
                      <c:pt idx="17260">
                        <c:v>4298.8999999999996</c:v>
                      </c:pt>
                      <c:pt idx="17261">
                        <c:v>4299.3</c:v>
                      </c:pt>
                      <c:pt idx="17262">
                        <c:v>4302.6000000000004</c:v>
                      </c:pt>
                      <c:pt idx="17263">
                        <c:v>4302</c:v>
                      </c:pt>
                      <c:pt idx="17264">
                        <c:v>4294.8</c:v>
                      </c:pt>
                      <c:pt idx="17265">
                        <c:v>4306.8999999999996</c:v>
                      </c:pt>
                      <c:pt idx="17266">
                        <c:v>4303.2</c:v>
                      </c:pt>
                      <c:pt idx="17267">
                        <c:v>4296.1000000000004</c:v>
                      </c:pt>
                      <c:pt idx="17268">
                        <c:v>4297.8</c:v>
                      </c:pt>
                      <c:pt idx="17269">
                        <c:v>4291</c:v>
                      </c:pt>
                      <c:pt idx="17270">
                        <c:v>4293.1000000000004</c:v>
                      </c:pt>
                      <c:pt idx="17271">
                        <c:v>4290.8</c:v>
                      </c:pt>
                      <c:pt idx="17272">
                        <c:v>4295.1000000000004</c:v>
                      </c:pt>
                      <c:pt idx="17273">
                        <c:v>4301</c:v>
                      </c:pt>
                      <c:pt idx="17274">
                        <c:v>4295.8</c:v>
                      </c:pt>
                      <c:pt idx="17275">
                        <c:v>4304.3999999999996</c:v>
                      </c:pt>
                      <c:pt idx="17276">
                        <c:v>4295.3</c:v>
                      </c:pt>
                      <c:pt idx="17277">
                        <c:v>4295.1000000000004</c:v>
                      </c:pt>
                      <c:pt idx="17278">
                        <c:v>4298.2</c:v>
                      </c:pt>
                      <c:pt idx="17279">
                        <c:v>4300.8999999999996</c:v>
                      </c:pt>
                      <c:pt idx="17280">
                        <c:v>4303.3</c:v>
                      </c:pt>
                      <c:pt idx="17281">
                        <c:v>4297.7</c:v>
                      </c:pt>
                      <c:pt idx="17282">
                        <c:v>4300.1000000000004</c:v>
                      </c:pt>
                      <c:pt idx="17283">
                        <c:v>4303.8</c:v>
                      </c:pt>
                      <c:pt idx="17284">
                        <c:v>4302.6000000000004</c:v>
                      </c:pt>
                      <c:pt idx="17285">
                        <c:v>4306.8999999999996</c:v>
                      </c:pt>
                      <c:pt idx="17286">
                        <c:v>4296</c:v>
                      </c:pt>
                      <c:pt idx="17287">
                        <c:v>4301.8</c:v>
                      </c:pt>
                      <c:pt idx="17288">
                        <c:v>4308.8999999999996</c:v>
                      </c:pt>
                      <c:pt idx="17289">
                        <c:v>4305.8</c:v>
                      </c:pt>
                      <c:pt idx="17290">
                        <c:v>4299.3999999999996</c:v>
                      </c:pt>
                      <c:pt idx="17291">
                        <c:v>4301.7</c:v>
                      </c:pt>
                      <c:pt idx="17292">
                        <c:v>4291.1000000000004</c:v>
                      </c:pt>
                      <c:pt idx="17293">
                        <c:v>4303.5</c:v>
                      </c:pt>
                      <c:pt idx="17294">
                        <c:v>4309</c:v>
                      </c:pt>
                      <c:pt idx="17295">
                        <c:v>4316.6000000000004</c:v>
                      </c:pt>
                      <c:pt idx="17296">
                        <c:v>4317</c:v>
                      </c:pt>
                      <c:pt idx="17297">
                        <c:v>4313.3</c:v>
                      </c:pt>
                      <c:pt idx="17298">
                        <c:v>4311.1000000000004</c:v>
                      </c:pt>
                      <c:pt idx="17299">
                        <c:v>4314.6000000000004</c:v>
                      </c:pt>
                      <c:pt idx="17300">
                        <c:v>4304.7</c:v>
                      </c:pt>
                      <c:pt idx="17301">
                        <c:v>4318</c:v>
                      </c:pt>
                      <c:pt idx="17302">
                        <c:v>4316.8</c:v>
                      </c:pt>
                      <c:pt idx="17303">
                        <c:v>4317</c:v>
                      </c:pt>
                      <c:pt idx="17304">
                        <c:v>4312</c:v>
                      </c:pt>
                      <c:pt idx="17305">
                        <c:v>4316.8</c:v>
                      </c:pt>
                      <c:pt idx="17306">
                        <c:v>4324.1000000000004</c:v>
                      </c:pt>
                      <c:pt idx="17307">
                        <c:v>4314.2</c:v>
                      </c:pt>
                      <c:pt idx="17308">
                        <c:v>4320.2</c:v>
                      </c:pt>
                      <c:pt idx="17309">
                        <c:v>4320.3999999999996</c:v>
                      </c:pt>
                      <c:pt idx="17310">
                        <c:v>4324.8999999999996</c:v>
                      </c:pt>
                      <c:pt idx="17311">
                        <c:v>4321.3</c:v>
                      </c:pt>
                      <c:pt idx="17312">
                        <c:v>4312.8</c:v>
                      </c:pt>
                      <c:pt idx="17313">
                        <c:v>4323.7</c:v>
                      </c:pt>
                      <c:pt idx="17314">
                        <c:v>4313.6000000000004</c:v>
                      </c:pt>
                      <c:pt idx="17315">
                        <c:v>4318</c:v>
                      </c:pt>
                      <c:pt idx="17316">
                        <c:v>4312.3999999999996</c:v>
                      </c:pt>
                      <c:pt idx="17317">
                        <c:v>4319.8999999999996</c:v>
                      </c:pt>
                      <c:pt idx="17318">
                        <c:v>4325.8999999999996</c:v>
                      </c:pt>
                      <c:pt idx="17319">
                        <c:v>4315.1000000000004</c:v>
                      </c:pt>
                      <c:pt idx="17320">
                        <c:v>4312</c:v>
                      </c:pt>
                      <c:pt idx="17321">
                        <c:v>4313.5</c:v>
                      </c:pt>
                      <c:pt idx="17322">
                        <c:v>4316.2</c:v>
                      </c:pt>
                      <c:pt idx="17323">
                        <c:v>4330</c:v>
                      </c:pt>
                      <c:pt idx="17324">
                        <c:v>4324.3</c:v>
                      </c:pt>
                      <c:pt idx="17325">
                        <c:v>4323.8</c:v>
                      </c:pt>
                      <c:pt idx="17326">
                        <c:v>4321.5</c:v>
                      </c:pt>
                      <c:pt idx="17327">
                        <c:v>4321.6000000000004</c:v>
                      </c:pt>
                      <c:pt idx="17328">
                        <c:v>4321.3</c:v>
                      </c:pt>
                      <c:pt idx="17329">
                        <c:v>4312.6000000000004</c:v>
                      </c:pt>
                      <c:pt idx="17330">
                        <c:v>4315.8999999999996</c:v>
                      </c:pt>
                      <c:pt idx="17331">
                        <c:v>4315.2</c:v>
                      </c:pt>
                      <c:pt idx="17332">
                        <c:v>4323.7</c:v>
                      </c:pt>
                      <c:pt idx="17333">
                        <c:v>4313.8</c:v>
                      </c:pt>
                      <c:pt idx="17334">
                        <c:v>4326.6000000000004</c:v>
                      </c:pt>
                      <c:pt idx="17335">
                        <c:v>4330.8999999999996</c:v>
                      </c:pt>
                      <c:pt idx="17336">
                        <c:v>4320.8</c:v>
                      </c:pt>
                      <c:pt idx="17337">
                        <c:v>4335.2</c:v>
                      </c:pt>
                      <c:pt idx="17338">
                        <c:v>4321.8999999999996</c:v>
                      </c:pt>
                      <c:pt idx="17339">
                        <c:v>4322.3999999999996</c:v>
                      </c:pt>
                      <c:pt idx="17340">
                        <c:v>4326</c:v>
                      </c:pt>
                      <c:pt idx="17341">
                        <c:v>4329.8</c:v>
                      </c:pt>
                      <c:pt idx="17342">
                        <c:v>4322.8</c:v>
                      </c:pt>
                      <c:pt idx="17343">
                        <c:v>4323.2</c:v>
                      </c:pt>
                      <c:pt idx="17344">
                        <c:v>4321.6000000000004</c:v>
                      </c:pt>
                      <c:pt idx="17345">
                        <c:v>4326.6000000000004</c:v>
                      </c:pt>
                      <c:pt idx="17346">
                        <c:v>4324.1000000000004</c:v>
                      </c:pt>
                      <c:pt idx="17347">
                        <c:v>4320.8</c:v>
                      </c:pt>
                      <c:pt idx="17348">
                        <c:v>4328.7</c:v>
                      </c:pt>
                      <c:pt idx="17349">
                        <c:v>4322.6000000000004</c:v>
                      </c:pt>
                      <c:pt idx="17350">
                        <c:v>4327.2</c:v>
                      </c:pt>
                      <c:pt idx="17351">
                        <c:v>4324.5</c:v>
                      </c:pt>
                      <c:pt idx="17352">
                        <c:v>4326.8</c:v>
                      </c:pt>
                      <c:pt idx="17353">
                        <c:v>4333.6000000000004</c:v>
                      </c:pt>
                      <c:pt idx="17354">
                        <c:v>4328.3999999999996</c:v>
                      </c:pt>
                      <c:pt idx="17355">
                        <c:v>4333.5</c:v>
                      </c:pt>
                      <c:pt idx="17356">
                        <c:v>4338.7</c:v>
                      </c:pt>
                      <c:pt idx="17357">
                        <c:v>4325.7</c:v>
                      </c:pt>
                      <c:pt idx="17358">
                        <c:v>4328.1000000000004</c:v>
                      </c:pt>
                      <c:pt idx="17359">
                        <c:v>4325.3</c:v>
                      </c:pt>
                      <c:pt idx="17360">
                        <c:v>4318.8999999999996</c:v>
                      </c:pt>
                      <c:pt idx="17361">
                        <c:v>4333.1000000000004</c:v>
                      </c:pt>
                      <c:pt idx="17362">
                        <c:v>4327</c:v>
                      </c:pt>
                      <c:pt idx="17363">
                        <c:v>4330.1000000000004</c:v>
                      </c:pt>
                      <c:pt idx="17364">
                        <c:v>4324.3</c:v>
                      </c:pt>
                      <c:pt idx="17365">
                        <c:v>4330.6000000000004</c:v>
                      </c:pt>
                      <c:pt idx="17366">
                        <c:v>4336.3999999999996</c:v>
                      </c:pt>
                      <c:pt idx="17367">
                        <c:v>4332.3999999999996</c:v>
                      </c:pt>
                      <c:pt idx="17368">
                        <c:v>4321.3</c:v>
                      </c:pt>
                      <c:pt idx="17369">
                        <c:v>4323.7</c:v>
                      </c:pt>
                      <c:pt idx="17370">
                        <c:v>4327.3</c:v>
                      </c:pt>
                      <c:pt idx="17371">
                        <c:v>4327.7</c:v>
                      </c:pt>
                      <c:pt idx="17372">
                        <c:v>4305.7</c:v>
                      </c:pt>
                      <c:pt idx="17373">
                        <c:v>4321.3999999999996</c:v>
                      </c:pt>
                      <c:pt idx="17374">
                        <c:v>4316.3</c:v>
                      </c:pt>
                      <c:pt idx="17375">
                        <c:v>4312.6000000000004</c:v>
                      </c:pt>
                      <c:pt idx="17376">
                        <c:v>4312.1000000000004</c:v>
                      </c:pt>
                      <c:pt idx="17377">
                        <c:v>4310.6000000000004</c:v>
                      </c:pt>
                      <c:pt idx="17378">
                        <c:v>4309.8</c:v>
                      </c:pt>
                      <c:pt idx="17379">
                        <c:v>4306.1000000000004</c:v>
                      </c:pt>
                      <c:pt idx="17380">
                        <c:v>4303.8</c:v>
                      </c:pt>
                      <c:pt idx="17381">
                        <c:v>4304.7</c:v>
                      </c:pt>
                      <c:pt idx="17382">
                        <c:v>4308</c:v>
                      </c:pt>
                      <c:pt idx="17383">
                        <c:v>4313.5</c:v>
                      </c:pt>
                      <c:pt idx="17384">
                        <c:v>4312.3</c:v>
                      </c:pt>
                      <c:pt idx="17385">
                        <c:v>4300.3999999999996</c:v>
                      </c:pt>
                      <c:pt idx="17386">
                        <c:v>4308.2</c:v>
                      </c:pt>
                      <c:pt idx="17387">
                        <c:v>4304</c:v>
                      </c:pt>
                      <c:pt idx="17388">
                        <c:v>4318.3999999999996</c:v>
                      </c:pt>
                      <c:pt idx="17389">
                        <c:v>4299</c:v>
                      </c:pt>
                      <c:pt idx="17390">
                        <c:v>4302.1000000000004</c:v>
                      </c:pt>
                      <c:pt idx="17391">
                        <c:v>4305.6000000000004</c:v>
                      </c:pt>
                      <c:pt idx="17392">
                        <c:v>4298.3</c:v>
                      </c:pt>
                      <c:pt idx="17393">
                        <c:v>4310.2</c:v>
                      </c:pt>
                      <c:pt idx="17394">
                        <c:v>4296.7</c:v>
                      </c:pt>
                      <c:pt idx="17395">
                        <c:v>4303.7</c:v>
                      </c:pt>
                      <c:pt idx="17396">
                        <c:v>4310.1000000000004</c:v>
                      </c:pt>
                      <c:pt idx="17397">
                        <c:v>4298.8999999999996</c:v>
                      </c:pt>
                      <c:pt idx="17398">
                        <c:v>4298.7</c:v>
                      </c:pt>
                      <c:pt idx="17399">
                        <c:v>4298.5</c:v>
                      </c:pt>
                      <c:pt idx="17400">
                        <c:v>4293.3</c:v>
                      </c:pt>
                      <c:pt idx="17401">
                        <c:v>4294.8999999999996</c:v>
                      </c:pt>
                      <c:pt idx="17402">
                        <c:v>4307.6000000000004</c:v>
                      </c:pt>
                      <c:pt idx="17403">
                        <c:v>4309</c:v>
                      </c:pt>
                      <c:pt idx="17404">
                        <c:v>4301.5</c:v>
                      </c:pt>
                      <c:pt idx="17405">
                        <c:v>4303.8</c:v>
                      </c:pt>
                      <c:pt idx="17406">
                        <c:v>4311.1000000000004</c:v>
                      </c:pt>
                      <c:pt idx="17407">
                        <c:v>4307.7</c:v>
                      </c:pt>
                      <c:pt idx="17408">
                        <c:v>4299.2</c:v>
                      </c:pt>
                      <c:pt idx="17409">
                        <c:v>4295.5</c:v>
                      </c:pt>
                      <c:pt idx="17410">
                        <c:v>4300</c:v>
                      </c:pt>
                      <c:pt idx="17411">
                        <c:v>4297</c:v>
                      </c:pt>
                      <c:pt idx="17412">
                        <c:v>4308.7</c:v>
                      </c:pt>
                      <c:pt idx="17413">
                        <c:v>4314.6000000000004</c:v>
                      </c:pt>
                      <c:pt idx="17414">
                        <c:v>4314.3999999999996</c:v>
                      </c:pt>
                      <c:pt idx="17415">
                        <c:v>4320.3999999999996</c:v>
                      </c:pt>
                      <c:pt idx="17416">
                        <c:v>4309.5</c:v>
                      </c:pt>
                      <c:pt idx="17417">
                        <c:v>4306.3999999999996</c:v>
                      </c:pt>
                      <c:pt idx="17418">
                        <c:v>4309.7</c:v>
                      </c:pt>
                      <c:pt idx="17419">
                        <c:v>4304.8999999999996</c:v>
                      </c:pt>
                      <c:pt idx="17420">
                        <c:v>4310.3999999999996</c:v>
                      </c:pt>
                      <c:pt idx="17421">
                        <c:v>4307</c:v>
                      </c:pt>
                      <c:pt idx="17422">
                        <c:v>4309.3999999999996</c:v>
                      </c:pt>
                      <c:pt idx="17423">
                        <c:v>4319.3999999999996</c:v>
                      </c:pt>
                      <c:pt idx="17424">
                        <c:v>4308.8999999999996</c:v>
                      </c:pt>
                      <c:pt idx="17425">
                        <c:v>4306.5</c:v>
                      </c:pt>
                      <c:pt idx="17426">
                        <c:v>4313.8999999999996</c:v>
                      </c:pt>
                      <c:pt idx="17427">
                        <c:v>4319.5</c:v>
                      </c:pt>
                      <c:pt idx="17428">
                        <c:v>4310.1000000000004</c:v>
                      </c:pt>
                      <c:pt idx="17429">
                        <c:v>4312.1000000000004</c:v>
                      </c:pt>
                      <c:pt idx="17430">
                        <c:v>4304.5</c:v>
                      </c:pt>
                      <c:pt idx="17431">
                        <c:v>4306.2</c:v>
                      </c:pt>
                      <c:pt idx="17432">
                        <c:v>4313.3</c:v>
                      </c:pt>
                      <c:pt idx="17433">
                        <c:v>4310.5</c:v>
                      </c:pt>
                      <c:pt idx="17434">
                        <c:v>4316</c:v>
                      </c:pt>
                      <c:pt idx="17435">
                        <c:v>4309.6000000000004</c:v>
                      </c:pt>
                      <c:pt idx="17436">
                        <c:v>4309.5</c:v>
                      </c:pt>
                      <c:pt idx="17437">
                        <c:v>4315.6000000000004</c:v>
                      </c:pt>
                      <c:pt idx="17438">
                        <c:v>4313.1000000000004</c:v>
                      </c:pt>
                      <c:pt idx="17439">
                        <c:v>4305.7</c:v>
                      </c:pt>
                      <c:pt idx="17440">
                        <c:v>4314.5</c:v>
                      </c:pt>
                      <c:pt idx="17441">
                        <c:v>4313.6000000000004</c:v>
                      </c:pt>
                      <c:pt idx="17442">
                        <c:v>4311</c:v>
                      </c:pt>
                      <c:pt idx="17443">
                        <c:v>4312.8</c:v>
                      </c:pt>
                      <c:pt idx="17444">
                        <c:v>4316.2</c:v>
                      </c:pt>
                      <c:pt idx="17445">
                        <c:v>4312.7</c:v>
                      </c:pt>
                      <c:pt idx="17446">
                        <c:v>4312.3999999999996</c:v>
                      </c:pt>
                      <c:pt idx="17447">
                        <c:v>4304</c:v>
                      </c:pt>
                      <c:pt idx="17448">
                        <c:v>4310.5</c:v>
                      </c:pt>
                      <c:pt idx="17449">
                        <c:v>4309.8999999999996</c:v>
                      </c:pt>
                      <c:pt idx="17450">
                        <c:v>4307.1000000000004</c:v>
                      </c:pt>
                      <c:pt idx="17451">
                        <c:v>4309.7</c:v>
                      </c:pt>
                      <c:pt idx="17452">
                        <c:v>4313.1000000000004</c:v>
                      </c:pt>
                      <c:pt idx="17453">
                        <c:v>4318.8</c:v>
                      </c:pt>
                      <c:pt idx="17454">
                        <c:v>4316.7</c:v>
                      </c:pt>
                      <c:pt idx="17455">
                        <c:v>4326.8999999999996</c:v>
                      </c:pt>
                      <c:pt idx="17456">
                        <c:v>4317.8999999999996</c:v>
                      </c:pt>
                      <c:pt idx="17457">
                        <c:v>4313.8999999999996</c:v>
                      </c:pt>
                      <c:pt idx="17458">
                        <c:v>4310.3999999999996</c:v>
                      </c:pt>
                      <c:pt idx="17459">
                        <c:v>4313</c:v>
                      </c:pt>
                      <c:pt idx="17460">
                        <c:v>4318.3</c:v>
                      </c:pt>
                      <c:pt idx="17461">
                        <c:v>4300.3999999999996</c:v>
                      </c:pt>
                      <c:pt idx="17462">
                        <c:v>4317.3999999999996</c:v>
                      </c:pt>
                      <c:pt idx="17463">
                        <c:v>4318.8</c:v>
                      </c:pt>
                      <c:pt idx="17464">
                        <c:v>4319.1000000000004</c:v>
                      </c:pt>
                      <c:pt idx="17465">
                        <c:v>4304.8</c:v>
                      </c:pt>
                      <c:pt idx="17466">
                        <c:v>4318.7</c:v>
                      </c:pt>
                      <c:pt idx="17467">
                        <c:v>4317.5</c:v>
                      </c:pt>
                      <c:pt idx="17468">
                        <c:v>4309.8999999999996</c:v>
                      </c:pt>
                      <c:pt idx="17469">
                        <c:v>4302.6000000000004</c:v>
                      </c:pt>
                      <c:pt idx="17470">
                        <c:v>4321</c:v>
                      </c:pt>
                      <c:pt idx="17471">
                        <c:v>4305.3999999999996</c:v>
                      </c:pt>
                      <c:pt idx="17472">
                        <c:v>4315.2</c:v>
                      </c:pt>
                      <c:pt idx="17473">
                        <c:v>4303</c:v>
                      </c:pt>
                      <c:pt idx="17474">
                        <c:v>4311.1000000000004</c:v>
                      </c:pt>
                      <c:pt idx="17475">
                        <c:v>4307.3</c:v>
                      </c:pt>
                      <c:pt idx="17476">
                        <c:v>4311.1000000000004</c:v>
                      </c:pt>
                      <c:pt idx="17477">
                        <c:v>4317.3</c:v>
                      </c:pt>
                      <c:pt idx="17478">
                        <c:v>4311.7</c:v>
                      </c:pt>
                      <c:pt idx="17479">
                        <c:v>4315.5</c:v>
                      </c:pt>
                      <c:pt idx="17480">
                        <c:v>4306</c:v>
                      </c:pt>
                      <c:pt idx="17481">
                        <c:v>4307.8999999999996</c:v>
                      </c:pt>
                      <c:pt idx="17482">
                        <c:v>4307.7</c:v>
                      </c:pt>
                      <c:pt idx="17483">
                        <c:v>4306.1000000000004</c:v>
                      </c:pt>
                      <c:pt idx="17484">
                        <c:v>4304</c:v>
                      </c:pt>
                      <c:pt idx="17485">
                        <c:v>4307.2</c:v>
                      </c:pt>
                      <c:pt idx="17486">
                        <c:v>4310.7</c:v>
                      </c:pt>
                      <c:pt idx="17487">
                        <c:v>4309.2</c:v>
                      </c:pt>
                      <c:pt idx="17488">
                        <c:v>4308.8</c:v>
                      </c:pt>
                      <c:pt idx="17489">
                        <c:v>4310.1000000000004</c:v>
                      </c:pt>
                      <c:pt idx="17490">
                        <c:v>4300.2</c:v>
                      </c:pt>
                      <c:pt idx="17491">
                        <c:v>4299.8</c:v>
                      </c:pt>
                      <c:pt idx="17492">
                        <c:v>4300.2</c:v>
                      </c:pt>
                      <c:pt idx="17493">
                        <c:v>4301.8999999999996</c:v>
                      </c:pt>
                      <c:pt idx="17494">
                        <c:v>4299.3</c:v>
                      </c:pt>
                      <c:pt idx="17495">
                        <c:v>4298.2</c:v>
                      </c:pt>
                      <c:pt idx="17496">
                        <c:v>4288</c:v>
                      </c:pt>
                      <c:pt idx="17497">
                        <c:v>4294.1000000000004</c:v>
                      </c:pt>
                      <c:pt idx="17498">
                        <c:v>4287.1000000000004</c:v>
                      </c:pt>
                      <c:pt idx="17499">
                        <c:v>4290.6000000000004</c:v>
                      </c:pt>
                      <c:pt idx="17500">
                        <c:v>4294.6000000000004</c:v>
                      </c:pt>
                      <c:pt idx="17501">
                        <c:v>4288.8</c:v>
                      </c:pt>
                      <c:pt idx="17502">
                        <c:v>4285.8</c:v>
                      </c:pt>
                      <c:pt idx="17503">
                        <c:v>4282.2</c:v>
                      </c:pt>
                      <c:pt idx="17504">
                        <c:v>4286.8999999999996</c:v>
                      </c:pt>
                      <c:pt idx="17505">
                        <c:v>4287.8999999999996</c:v>
                      </c:pt>
                      <c:pt idx="17506">
                        <c:v>4285.6000000000004</c:v>
                      </c:pt>
                      <c:pt idx="17507">
                        <c:v>4286.5</c:v>
                      </c:pt>
                      <c:pt idx="17508">
                        <c:v>4284.3999999999996</c:v>
                      </c:pt>
                      <c:pt idx="17509">
                        <c:v>4288.3999999999996</c:v>
                      </c:pt>
                      <c:pt idx="17510">
                        <c:v>4282.3</c:v>
                      </c:pt>
                      <c:pt idx="17511">
                        <c:v>4285</c:v>
                      </c:pt>
                      <c:pt idx="17512">
                        <c:v>4286</c:v>
                      </c:pt>
                      <c:pt idx="17513">
                        <c:v>4282.7</c:v>
                      </c:pt>
                      <c:pt idx="17514">
                        <c:v>4287.3999999999996</c:v>
                      </c:pt>
                      <c:pt idx="17515">
                        <c:v>4286.8999999999996</c:v>
                      </c:pt>
                      <c:pt idx="17516">
                        <c:v>4287.8999999999996</c:v>
                      </c:pt>
                      <c:pt idx="17517">
                        <c:v>4285.3999999999996</c:v>
                      </c:pt>
                      <c:pt idx="17518">
                        <c:v>4294.8</c:v>
                      </c:pt>
                      <c:pt idx="17519">
                        <c:v>4296.8</c:v>
                      </c:pt>
                      <c:pt idx="17520">
                        <c:v>4295</c:v>
                      </c:pt>
                      <c:pt idx="17521">
                        <c:v>4295.3999999999996</c:v>
                      </c:pt>
                      <c:pt idx="17522">
                        <c:v>4290.8</c:v>
                      </c:pt>
                      <c:pt idx="17523">
                        <c:v>4297.3</c:v>
                      </c:pt>
                      <c:pt idx="17524">
                        <c:v>4288.2</c:v>
                      </c:pt>
                      <c:pt idx="17525">
                        <c:v>4302.8</c:v>
                      </c:pt>
                      <c:pt idx="17526">
                        <c:v>4297</c:v>
                      </c:pt>
                      <c:pt idx="17527">
                        <c:v>4307.8999999999996</c:v>
                      </c:pt>
                      <c:pt idx="17528">
                        <c:v>4304.2</c:v>
                      </c:pt>
                      <c:pt idx="17529">
                        <c:v>4297.2</c:v>
                      </c:pt>
                      <c:pt idx="17530">
                        <c:v>4297.1000000000004</c:v>
                      </c:pt>
                      <c:pt idx="17531">
                        <c:v>4292.6000000000004</c:v>
                      </c:pt>
                      <c:pt idx="17532">
                        <c:v>4302.8999999999996</c:v>
                      </c:pt>
                      <c:pt idx="17533">
                        <c:v>4295.1000000000004</c:v>
                      </c:pt>
                      <c:pt idx="17534">
                        <c:v>4293.7</c:v>
                      </c:pt>
                      <c:pt idx="17535">
                        <c:v>4294.3</c:v>
                      </c:pt>
                      <c:pt idx="17536">
                        <c:v>4293.1000000000004</c:v>
                      </c:pt>
                      <c:pt idx="17537">
                        <c:v>4298.5</c:v>
                      </c:pt>
                      <c:pt idx="17538">
                        <c:v>4299.1000000000004</c:v>
                      </c:pt>
                      <c:pt idx="17539">
                        <c:v>4306.8</c:v>
                      </c:pt>
                      <c:pt idx="17540">
                        <c:v>4297.6000000000004</c:v>
                      </c:pt>
                      <c:pt idx="17541">
                        <c:v>4292.2</c:v>
                      </c:pt>
                      <c:pt idx="17542">
                        <c:v>4299.1000000000004</c:v>
                      </c:pt>
                      <c:pt idx="17543">
                        <c:v>4301.7</c:v>
                      </c:pt>
                      <c:pt idx="17544">
                        <c:v>4307.2</c:v>
                      </c:pt>
                      <c:pt idx="17545">
                        <c:v>4302.2</c:v>
                      </c:pt>
                      <c:pt idx="17546">
                        <c:v>4303.7</c:v>
                      </c:pt>
                      <c:pt idx="17547">
                        <c:v>4300.3</c:v>
                      </c:pt>
                      <c:pt idx="17548">
                        <c:v>4301.6000000000004</c:v>
                      </c:pt>
                      <c:pt idx="17549">
                        <c:v>4302.1000000000004</c:v>
                      </c:pt>
                      <c:pt idx="17550">
                        <c:v>4302.6000000000004</c:v>
                      </c:pt>
                      <c:pt idx="17551">
                        <c:v>4299.3</c:v>
                      </c:pt>
                      <c:pt idx="17552">
                        <c:v>4307.8999999999996</c:v>
                      </c:pt>
                      <c:pt idx="17553">
                        <c:v>4305.3999999999996</c:v>
                      </c:pt>
                      <c:pt idx="17554">
                        <c:v>4307.3</c:v>
                      </c:pt>
                      <c:pt idx="17555">
                        <c:v>4307.5</c:v>
                      </c:pt>
                      <c:pt idx="17556">
                        <c:v>4303.8999999999996</c:v>
                      </c:pt>
                      <c:pt idx="17557">
                        <c:v>4296.1000000000004</c:v>
                      </c:pt>
                      <c:pt idx="17558">
                        <c:v>4301.7</c:v>
                      </c:pt>
                      <c:pt idx="17559">
                        <c:v>4297.1000000000004</c:v>
                      </c:pt>
                      <c:pt idx="17560">
                        <c:v>4311.2</c:v>
                      </c:pt>
                      <c:pt idx="17561">
                        <c:v>4299</c:v>
                      </c:pt>
                      <c:pt idx="17562">
                        <c:v>4294.7</c:v>
                      </c:pt>
                      <c:pt idx="17563">
                        <c:v>4300.3</c:v>
                      </c:pt>
                      <c:pt idx="17564">
                        <c:v>4296.1000000000004</c:v>
                      </c:pt>
                      <c:pt idx="17565">
                        <c:v>4301.2</c:v>
                      </c:pt>
                      <c:pt idx="17566">
                        <c:v>4299</c:v>
                      </c:pt>
                      <c:pt idx="17567">
                        <c:v>4288.5</c:v>
                      </c:pt>
                      <c:pt idx="17568">
                        <c:v>4283.3</c:v>
                      </c:pt>
                      <c:pt idx="17569">
                        <c:v>4294.5</c:v>
                      </c:pt>
                      <c:pt idx="17570">
                        <c:v>4295</c:v>
                      </c:pt>
                      <c:pt idx="17571">
                        <c:v>4290.7</c:v>
                      </c:pt>
                      <c:pt idx="17572">
                        <c:v>4291.8999999999996</c:v>
                      </c:pt>
                      <c:pt idx="17573">
                        <c:v>4297.6000000000004</c:v>
                      </c:pt>
                      <c:pt idx="17574">
                        <c:v>4301.1000000000004</c:v>
                      </c:pt>
                      <c:pt idx="17575">
                        <c:v>4298.1000000000004</c:v>
                      </c:pt>
                      <c:pt idx="17576">
                        <c:v>4289.5</c:v>
                      </c:pt>
                      <c:pt idx="17577">
                        <c:v>4298.2</c:v>
                      </c:pt>
                      <c:pt idx="17578">
                        <c:v>4297.8999999999996</c:v>
                      </c:pt>
                      <c:pt idx="17579">
                        <c:v>4296.7</c:v>
                      </c:pt>
                      <c:pt idx="17580">
                        <c:v>4298.8</c:v>
                      </c:pt>
                      <c:pt idx="17581">
                        <c:v>4296.6000000000004</c:v>
                      </c:pt>
                      <c:pt idx="17582">
                        <c:v>4293.3</c:v>
                      </c:pt>
                      <c:pt idx="17583">
                        <c:v>4298.7</c:v>
                      </c:pt>
                      <c:pt idx="17584">
                        <c:v>4306.1000000000004</c:v>
                      </c:pt>
                      <c:pt idx="17585">
                        <c:v>4308.3</c:v>
                      </c:pt>
                      <c:pt idx="17586">
                        <c:v>4299.7</c:v>
                      </c:pt>
                      <c:pt idx="17587">
                        <c:v>4300.6000000000004</c:v>
                      </c:pt>
                      <c:pt idx="17588">
                        <c:v>4291.3999999999996</c:v>
                      </c:pt>
                      <c:pt idx="17589">
                        <c:v>4302.2</c:v>
                      </c:pt>
                      <c:pt idx="17590">
                        <c:v>4301.2</c:v>
                      </c:pt>
                      <c:pt idx="17591">
                        <c:v>4296.8</c:v>
                      </c:pt>
                      <c:pt idx="17592">
                        <c:v>4300.5</c:v>
                      </c:pt>
                      <c:pt idx="17593">
                        <c:v>4303.5</c:v>
                      </c:pt>
                      <c:pt idx="17594">
                        <c:v>4305.2</c:v>
                      </c:pt>
                      <c:pt idx="17595">
                        <c:v>4302.6000000000004</c:v>
                      </c:pt>
                      <c:pt idx="17596">
                        <c:v>4299.3999999999996</c:v>
                      </c:pt>
                      <c:pt idx="17597">
                        <c:v>4313</c:v>
                      </c:pt>
                      <c:pt idx="17598">
                        <c:v>4304</c:v>
                      </c:pt>
                      <c:pt idx="17599">
                        <c:v>4304.8999999999996</c:v>
                      </c:pt>
                      <c:pt idx="17600">
                        <c:v>4307.3</c:v>
                      </c:pt>
                      <c:pt idx="17601">
                        <c:v>4309.6000000000004</c:v>
                      </c:pt>
                      <c:pt idx="17602">
                        <c:v>4307.8999999999996</c:v>
                      </c:pt>
                      <c:pt idx="17603">
                        <c:v>4306.8999999999996</c:v>
                      </c:pt>
                      <c:pt idx="17604">
                        <c:v>4300.3999999999996</c:v>
                      </c:pt>
                      <c:pt idx="17605">
                        <c:v>4308.3999999999996</c:v>
                      </c:pt>
                      <c:pt idx="17606">
                        <c:v>4296.3</c:v>
                      </c:pt>
                      <c:pt idx="17607">
                        <c:v>4308.2</c:v>
                      </c:pt>
                      <c:pt idx="17608">
                        <c:v>4303.3</c:v>
                      </c:pt>
                      <c:pt idx="17609">
                        <c:v>4317.3999999999996</c:v>
                      </c:pt>
                      <c:pt idx="17610">
                        <c:v>4305.3</c:v>
                      </c:pt>
                      <c:pt idx="17611">
                        <c:v>4305.6000000000004</c:v>
                      </c:pt>
                      <c:pt idx="17612">
                        <c:v>4303</c:v>
                      </c:pt>
                      <c:pt idx="17613">
                        <c:v>4296.2</c:v>
                      </c:pt>
                      <c:pt idx="17614">
                        <c:v>4293.8999999999996</c:v>
                      </c:pt>
                      <c:pt idx="17615">
                        <c:v>4296.3999999999996</c:v>
                      </c:pt>
                      <c:pt idx="17616">
                        <c:v>4307.2</c:v>
                      </c:pt>
                      <c:pt idx="17617">
                        <c:v>4306.7</c:v>
                      </c:pt>
                      <c:pt idx="17618">
                        <c:v>4308.5</c:v>
                      </c:pt>
                      <c:pt idx="17619">
                        <c:v>4309.3999999999996</c:v>
                      </c:pt>
                      <c:pt idx="17620">
                        <c:v>4301.8999999999996</c:v>
                      </c:pt>
                      <c:pt idx="17621">
                        <c:v>4316.8999999999996</c:v>
                      </c:pt>
                      <c:pt idx="17622">
                        <c:v>4303.8</c:v>
                      </c:pt>
                      <c:pt idx="17623">
                        <c:v>4314.8999999999996</c:v>
                      </c:pt>
                      <c:pt idx="17624">
                        <c:v>4317.8999999999996</c:v>
                      </c:pt>
                      <c:pt idx="17625">
                        <c:v>4318.2</c:v>
                      </c:pt>
                      <c:pt idx="17626">
                        <c:v>4304.1000000000004</c:v>
                      </c:pt>
                      <c:pt idx="17627">
                        <c:v>4295.2</c:v>
                      </c:pt>
                      <c:pt idx="17628">
                        <c:v>4304.8999999999996</c:v>
                      </c:pt>
                      <c:pt idx="17629">
                        <c:v>4300.5</c:v>
                      </c:pt>
                      <c:pt idx="17630">
                        <c:v>4287.8</c:v>
                      </c:pt>
                      <c:pt idx="17631">
                        <c:v>4314.5</c:v>
                      </c:pt>
                      <c:pt idx="17632">
                        <c:v>4285.8999999999996</c:v>
                      </c:pt>
                      <c:pt idx="17633">
                        <c:v>4293.5</c:v>
                      </c:pt>
                      <c:pt idx="17634">
                        <c:v>4289.3999999999996</c:v>
                      </c:pt>
                      <c:pt idx="17635">
                        <c:v>4308</c:v>
                      </c:pt>
                      <c:pt idx="17636">
                        <c:v>4308.2</c:v>
                      </c:pt>
                      <c:pt idx="17637">
                        <c:v>4297.7</c:v>
                      </c:pt>
                      <c:pt idx="17638">
                        <c:v>4309.8999999999996</c:v>
                      </c:pt>
                      <c:pt idx="17639">
                        <c:v>4299.5</c:v>
                      </c:pt>
                      <c:pt idx="17640">
                        <c:v>4283.1000000000004</c:v>
                      </c:pt>
                      <c:pt idx="17641">
                        <c:v>4297</c:v>
                      </c:pt>
                      <c:pt idx="17642">
                        <c:v>4282.3999999999996</c:v>
                      </c:pt>
                      <c:pt idx="17643">
                        <c:v>4274.8999999999996</c:v>
                      </c:pt>
                      <c:pt idx="17644">
                        <c:v>4296.3999999999996</c:v>
                      </c:pt>
                      <c:pt idx="17645">
                        <c:v>4297.7</c:v>
                      </c:pt>
                      <c:pt idx="17646">
                        <c:v>4291.8</c:v>
                      </c:pt>
                      <c:pt idx="17647">
                        <c:v>4306.3999999999996</c:v>
                      </c:pt>
                      <c:pt idx="17648">
                        <c:v>4293.6000000000004</c:v>
                      </c:pt>
                      <c:pt idx="17649">
                        <c:v>4295.3999999999996</c:v>
                      </c:pt>
                      <c:pt idx="17650">
                        <c:v>4295.8</c:v>
                      </c:pt>
                      <c:pt idx="17651">
                        <c:v>4297.5</c:v>
                      </c:pt>
                      <c:pt idx="17652">
                        <c:v>4291</c:v>
                      </c:pt>
                      <c:pt idx="17653">
                        <c:v>4297.8999999999996</c:v>
                      </c:pt>
                      <c:pt idx="17654">
                        <c:v>4292.2</c:v>
                      </c:pt>
                      <c:pt idx="17655">
                        <c:v>4287</c:v>
                      </c:pt>
                      <c:pt idx="17656">
                        <c:v>4289.3999999999996</c:v>
                      </c:pt>
                      <c:pt idx="17657">
                        <c:v>4294.3</c:v>
                      </c:pt>
                      <c:pt idx="17658">
                        <c:v>4288.2</c:v>
                      </c:pt>
                      <c:pt idx="17659">
                        <c:v>4292.7</c:v>
                      </c:pt>
                      <c:pt idx="17660">
                        <c:v>4294.7</c:v>
                      </c:pt>
                      <c:pt idx="17661">
                        <c:v>4286.3</c:v>
                      </c:pt>
                      <c:pt idx="17662">
                        <c:v>4291.3999999999996</c:v>
                      </c:pt>
                      <c:pt idx="17663">
                        <c:v>4290.5</c:v>
                      </c:pt>
                      <c:pt idx="17664">
                        <c:v>4281.8999999999996</c:v>
                      </c:pt>
                      <c:pt idx="17665">
                        <c:v>4291.7</c:v>
                      </c:pt>
                      <c:pt idx="17666">
                        <c:v>4290.2</c:v>
                      </c:pt>
                      <c:pt idx="17667">
                        <c:v>4297.8999999999996</c:v>
                      </c:pt>
                      <c:pt idx="17668">
                        <c:v>4287.8</c:v>
                      </c:pt>
                      <c:pt idx="17669">
                        <c:v>4282.1000000000004</c:v>
                      </c:pt>
                      <c:pt idx="17670">
                        <c:v>4285.8</c:v>
                      </c:pt>
                      <c:pt idx="17671">
                        <c:v>4288</c:v>
                      </c:pt>
                      <c:pt idx="17672">
                        <c:v>4289.3999999999996</c:v>
                      </c:pt>
                      <c:pt idx="17673">
                        <c:v>4284.8</c:v>
                      </c:pt>
                      <c:pt idx="17674">
                        <c:v>4285.8999999999996</c:v>
                      </c:pt>
                      <c:pt idx="17675">
                        <c:v>4288.6000000000004</c:v>
                      </c:pt>
                      <c:pt idx="17676">
                        <c:v>4284.1000000000004</c:v>
                      </c:pt>
                      <c:pt idx="17677">
                        <c:v>4293.6000000000004</c:v>
                      </c:pt>
                      <c:pt idx="17678">
                        <c:v>4279</c:v>
                      </c:pt>
                      <c:pt idx="17679">
                        <c:v>4280.2</c:v>
                      </c:pt>
                      <c:pt idx="17680">
                        <c:v>4281.3</c:v>
                      </c:pt>
                      <c:pt idx="17681">
                        <c:v>4279.7</c:v>
                      </c:pt>
                      <c:pt idx="17682">
                        <c:v>4293.5</c:v>
                      </c:pt>
                      <c:pt idx="17683">
                        <c:v>4278.3</c:v>
                      </c:pt>
                      <c:pt idx="17684">
                        <c:v>4279.3</c:v>
                      </c:pt>
                      <c:pt idx="17685">
                        <c:v>4284.3999999999996</c:v>
                      </c:pt>
                      <c:pt idx="17686">
                        <c:v>4276.6000000000004</c:v>
                      </c:pt>
                      <c:pt idx="17687">
                        <c:v>4287.8</c:v>
                      </c:pt>
                      <c:pt idx="17688">
                        <c:v>4290.1000000000004</c:v>
                      </c:pt>
                      <c:pt idx="17689">
                        <c:v>4279.7</c:v>
                      </c:pt>
                      <c:pt idx="17690">
                        <c:v>4295.5</c:v>
                      </c:pt>
                      <c:pt idx="17691">
                        <c:v>4291.7</c:v>
                      </c:pt>
                      <c:pt idx="17692">
                        <c:v>4284.1000000000004</c:v>
                      </c:pt>
                      <c:pt idx="17693">
                        <c:v>4295.8</c:v>
                      </c:pt>
                      <c:pt idx="17694">
                        <c:v>4289.3999999999996</c:v>
                      </c:pt>
                      <c:pt idx="17695">
                        <c:v>4293.2</c:v>
                      </c:pt>
                      <c:pt idx="17696">
                        <c:v>4294.2</c:v>
                      </c:pt>
                      <c:pt idx="17697">
                        <c:v>4292.6000000000004</c:v>
                      </c:pt>
                      <c:pt idx="17698">
                        <c:v>4298.1000000000004</c:v>
                      </c:pt>
                      <c:pt idx="17699">
                        <c:v>4296.7</c:v>
                      </c:pt>
                      <c:pt idx="17700">
                        <c:v>4302.3</c:v>
                      </c:pt>
                      <c:pt idx="17701">
                        <c:v>4299.7</c:v>
                      </c:pt>
                      <c:pt idx="17702">
                        <c:v>4303.6000000000004</c:v>
                      </c:pt>
                      <c:pt idx="17703">
                        <c:v>4290.8999999999996</c:v>
                      </c:pt>
                      <c:pt idx="17704">
                        <c:v>4291.8999999999996</c:v>
                      </c:pt>
                      <c:pt idx="17705">
                        <c:v>4288.3</c:v>
                      </c:pt>
                      <c:pt idx="17706">
                        <c:v>4288.5</c:v>
                      </c:pt>
                      <c:pt idx="17707">
                        <c:v>4284.8999999999996</c:v>
                      </c:pt>
                      <c:pt idx="17708">
                        <c:v>4298.3</c:v>
                      </c:pt>
                      <c:pt idx="17709">
                        <c:v>4282.3999999999996</c:v>
                      </c:pt>
                      <c:pt idx="17710">
                        <c:v>4283.1000000000004</c:v>
                      </c:pt>
                      <c:pt idx="17711">
                        <c:v>4286.5</c:v>
                      </c:pt>
                      <c:pt idx="17712">
                        <c:v>4282.8</c:v>
                      </c:pt>
                      <c:pt idx="17713">
                        <c:v>4280.2</c:v>
                      </c:pt>
                      <c:pt idx="17714">
                        <c:v>4293.3</c:v>
                      </c:pt>
                      <c:pt idx="17715">
                        <c:v>4286.8999999999996</c:v>
                      </c:pt>
                      <c:pt idx="17716">
                        <c:v>4286.2</c:v>
                      </c:pt>
                      <c:pt idx="17717">
                        <c:v>4281.5</c:v>
                      </c:pt>
                      <c:pt idx="17718">
                        <c:v>4277.1000000000004</c:v>
                      </c:pt>
                      <c:pt idx="17719">
                        <c:v>4278.7</c:v>
                      </c:pt>
                      <c:pt idx="17720">
                        <c:v>4271.7</c:v>
                      </c:pt>
                      <c:pt idx="17721">
                        <c:v>4275.2</c:v>
                      </c:pt>
                      <c:pt idx="17722">
                        <c:v>4270.3999999999996</c:v>
                      </c:pt>
                      <c:pt idx="17723">
                        <c:v>4270.3999999999996</c:v>
                      </c:pt>
                      <c:pt idx="17724">
                        <c:v>4272.5</c:v>
                      </c:pt>
                      <c:pt idx="17725">
                        <c:v>4270.5</c:v>
                      </c:pt>
                      <c:pt idx="17726">
                        <c:v>4262.2</c:v>
                      </c:pt>
                      <c:pt idx="17727">
                        <c:v>4266.8</c:v>
                      </c:pt>
                      <c:pt idx="17728">
                        <c:v>4265.6000000000004</c:v>
                      </c:pt>
                      <c:pt idx="17729">
                        <c:v>4264.3</c:v>
                      </c:pt>
                      <c:pt idx="17730">
                        <c:v>4271.1000000000004</c:v>
                      </c:pt>
                      <c:pt idx="17731">
                        <c:v>4274.3999999999996</c:v>
                      </c:pt>
                      <c:pt idx="17732">
                        <c:v>4264.8</c:v>
                      </c:pt>
                      <c:pt idx="17733">
                        <c:v>4266.2</c:v>
                      </c:pt>
                      <c:pt idx="17734">
                        <c:v>4272.6000000000004</c:v>
                      </c:pt>
                      <c:pt idx="17735">
                        <c:v>4269.2</c:v>
                      </c:pt>
                      <c:pt idx="17736">
                        <c:v>4272.5</c:v>
                      </c:pt>
                      <c:pt idx="17737">
                        <c:v>4277.3</c:v>
                      </c:pt>
                      <c:pt idx="17738">
                        <c:v>4263.8</c:v>
                      </c:pt>
                      <c:pt idx="17739">
                        <c:v>4271.8999999999996</c:v>
                      </c:pt>
                      <c:pt idx="17740">
                        <c:v>4265</c:v>
                      </c:pt>
                      <c:pt idx="17741">
                        <c:v>4278.3</c:v>
                      </c:pt>
                      <c:pt idx="17742">
                        <c:v>4269.2</c:v>
                      </c:pt>
                      <c:pt idx="17743">
                        <c:v>4269</c:v>
                      </c:pt>
                      <c:pt idx="17744">
                        <c:v>4273.5</c:v>
                      </c:pt>
                      <c:pt idx="17745">
                        <c:v>4275.3999999999996</c:v>
                      </c:pt>
                      <c:pt idx="17746">
                        <c:v>4281.7</c:v>
                      </c:pt>
                      <c:pt idx="17747">
                        <c:v>4279.1000000000004</c:v>
                      </c:pt>
                      <c:pt idx="17748">
                        <c:v>4271</c:v>
                      </c:pt>
                      <c:pt idx="17749">
                        <c:v>4269.1000000000004</c:v>
                      </c:pt>
                      <c:pt idx="17750">
                        <c:v>4269.8</c:v>
                      </c:pt>
                      <c:pt idx="17751">
                        <c:v>4263.1000000000004</c:v>
                      </c:pt>
                      <c:pt idx="17752">
                        <c:v>4269.1000000000004</c:v>
                      </c:pt>
                      <c:pt idx="17753">
                        <c:v>4279.2</c:v>
                      </c:pt>
                      <c:pt idx="17754">
                        <c:v>4278.8</c:v>
                      </c:pt>
                      <c:pt idx="17755">
                        <c:v>4279.6000000000004</c:v>
                      </c:pt>
                      <c:pt idx="17756">
                        <c:v>4279.2</c:v>
                      </c:pt>
                      <c:pt idx="17757">
                        <c:v>4279.2</c:v>
                      </c:pt>
                      <c:pt idx="17758">
                        <c:v>4278.1000000000004</c:v>
                      </c:pt>
                      <c:pt idx="17759">
                        <c:v>4286.5</c:v>
                      </c:pt>
                      <c:pt idx="17760">
                        <c:v>4283.2</c:v>
                      </c:pt>
                      <c:pt idx="17761">
                        <c:v>4281.5</c:v>
                      </c:pt>
                      <c:pt idx="17762">
                        <c:v>4279.2</c:v>
                      </c:pt>
                      <c:pt idx="17763">
                        <c:v>4272.6000000000004</c:v>
                      </c:pt>
                      <c:pt idx="17764">
                        <c:v>4278.3</c:v>
                      </c:pt>
                      <c:pt idx="17765">
                        <c:v>4285.7</c:v>
                      </c:pt>
                      <c:pt idx="17766">
                        <c:v>4283.8999999999996</c:v>
                      </c:pt>
                      <c:pt idx="17767">
                        <c:v>4278.6000000000004</c:v>
                      </c:pt>
                      <c:pt idx="17768">
                        <c:v>4275.2</c:v>
                      </c:pt>
                      <c:pt idx="17769">
                        <c:v>4280.1000000000004</c:v>
                      </c:pt>
                      <c:pt idx="17770">
                        <c:v>4274.6000000000004</c:v>
                      </c:pt>
                      <c:pt idx="17771">
                        <c:v>4275.7</c:v>
                      </c:pt>
                      <c:pt idx="17772">
                        <c:v>4275.5</c:v>
                      </c:pt>
                      <c:pt idx="17773">
                        <c:v>4282.3999999999996</c:v>
                      </c:pt>
                      <c:pt idx="17774">
                        <c:v>4281.5</c:v>
                      </c:pt>
                      <c:pt idx="17775">
                        <c:v>4287.6000000000004</c:v>
                      </c:pt>
                      <c:pt idx="17776">
                        <c:v>4280.3999999999996</c:v>
                      </c:pt>
                      <c:pt idx="17777">
                        <c:v>4276.3</c:v>
                      </c:pt>
                      <c:pt idx="17778">
                        <c:v>4275.5</c:v>
                      </c:pt>
                      <c:pt idx="17779">
                        <c:v>4277.3999999999996</c:v>
                      </c:pt>
                      <c:pt idx="17780">
                        <c:v>4275.1000000000004</c:v>
                      </c:pt>
                      <c:pt idx="17781">
                        <c:v>4277.5</c:v>
                      </c:pt>
                      <c:pt idx="17782">
                        <c:v>4268.3999999999996</c:v>
                      </c:pt>
                      <c:pt idx="17783">
                        <c:v>4285.3999999999996</c:v>
                      </c:pt>
                      <c:pt idx="17784">
                        <c:v>4285.6000000000004</c:v>
                      </c:pt>
                      <c:pt idx="17785">
                        <c:v>4283.3999999999996</c:v>
                      </c:pt>
                      <c:pt idx="17786">
                        <c:v>4282.3999999999996</c:v>
                      </c:pt>
                      <c:pt idx="17787">
                        <c:v>4278.5</c:v>
                      </c:pt>
                      <c:pt idx="17788">
                        <c:v>4281.1000000000004</c:v>
                      </c:pt>
                      <c:pt idx="17789">
                        <c:v>4279.7</c:v>
                      </c:pt>
                      <c:pt idx="17790">
                        <c:v>4274.8</c:v>
                      </c:pt>
                      <c:pt idx="17791">
                        <c:v>4271.5</c:v>
                      </c:pt>
                      <c:pt idx="17792">
                        <c:v>4285</c:v>
                      </c:pt>
                      <c:pt idx="17793">
                        <c:v>4268.2</c:v>
                      </c:pt>
                      <c:pt idx="17794">
                        <c:v>4248.5</c:v>
                      </c:pt>
                      <c:pt idx="17795">
                        <c:v>4279.6000000000004</c:v>
                      </c:pt>
                      <c:pt idx="17796">
                        <c:v>4277.6000000000004</c:v>
                      </c:pt>
                      <c:pt idx="17797">
                        <c:v>4274.3</c:v>
                      </c:pt>
                      <c:pt idx="17798">
                        <c:v>4283.7</c:v>
                      </c:pt>
                      <c:pt idx="17799">
                        <c:v>4275.8999999999996</c:v>
                      </c:pt>
                      <c:pt idx="17800">
                        <c:v>4259.3</c:v>
                      </c:pt>
                      <c:pt idx="17801">
                        <c:v>4255.6000000000004</c:v>
                      </c:pt>
                      <c:pt idx="17802">
                        <c:v>4238.8</c:v>
                      </c:pt>
                      <c:pt idx="17803">
                        <c:v>4231.8</c:v>
                      </c:pt>
                      <c:pt idx="17804">
                        <c:v>4242.5</c:v>
                      </c:pt>
                      <c:pt idx="17805">
                        <c:v>4250.3999999999996</c:v>
                      </c:pt>
                      <c:pt idx="17806">
                        <c:v>4259.8999999999996</c:v>
                      </c:pt>
                      <c:pt idx="17807">
                        <c:v>4254.7</c:v>
                      </c:pt>
                      <c:pt idx="17808">
                        <c:v>4243.5</c:v>
                      </c:pt>
                      <c:pt idx="17809">
                        <c:v>4237.5</c:v>
                      </c:pt>
                      <c:pt idx="17810">
                        <c:v>4245.1000000000004</c:v>
                      </c:pt>
                      <c:pt idx="17811">
                        <c:v>4233.7</c:v>
                      </c:pt>
                      <c:pt idx="17812">
                        <c:v>4235.8</c:v>
                      </c:pt>
                      <c:pt idx="17813">
                        <c:v>4232.7</c:v>
                      </c:pt>
                      <c:pt idx="17814">
                        <c:v>4240.3999999999996</c:v>
                      </c:pt>
                      <c:pt idx="17815">
                        <c:v>4232.3</c:v>
                      </c:pt>
                      <c:pt idx="17816">
                        <c:v>4243.8999999999996</c:v>
                      </c:pt>
                      <c:pt idx="17817">
                        <c:v>4243</c:v>
                      </c:pt>
                      <c:pt idx="17818">
                        <c:v>4245.2</c:v>
                      </c:pt>
                      <c:pt idx="17819">
                        <c:v>4240.5</c:v>
                      </c:pt>
                      <c:pt idx="17820">
                        <c:v>4238.7</c:v>
                      </c:pt>
                      <c:pt idx="17821">
                        <c:v>4240.8999999999996</c:v>
                      </c:pt>
                      <c:pt idx="17822">
                        <c:v>4239.6000000000004</c:v>
                      </c:pt>
                      <c:pt idx="17823">
                        <c:v>4230.5</c:v>
                      </c:pt>
                      <c:pt idx="17824">
                        <c:v>4240.6000000000004</c:v>
                      </c:pt>
                      <c:pt idx="17825">
                        <c:v>4246.8999999999996</c:v>
                      </c:pt>
                      <c:pt idx="17826">
                        <c:v>4247.8</c:v>
                      </c:pt>
                      <c:pt idx="17827">
                        <c:v>4238</c:v>
                      </c:pt>
                      <c:pt idx="17828">
                        <c:v>4242.2</c:v>
                      </c:pt>
                      <c:pt idx="17829">
                        <c:v>4240</c:v>
                      </c:pt>
                      <c:pt idx="17830">
                        <c:v>4249.5</c:v>
                      </c:pt>
                      <c:pt idx="17831">
                        <c:v>4242.3999999999996</c:v>
                      </c:pt>
                      <c:pt idx="17832">
                        <c:v>4242.7</c:v>
                      </c:pt>
                      <c:pt idx="17833">
                        <c:v>4244.1000000000004</c:v>
                      </c:pt>
                      <c:pt idx="17834">
                        <c:v>4245.6000000000004</c:v>
                      </c:pt>
                      <c:pt idx="17835">
                        <c:v>4249.8999999999996</c:v>
                      </c:pt>
                      <c:pt idx="17836">
                        <c:v>4251.1000000000004</c:v>
                      </c:pt>
                      <c:pt idx="17837">
                        <c:v>4251.6000000000004</c:v>
                      </c:pt>
                      <c:pt idx="17838">
                        <c:v>4246.5</c:v>
                      </c:pt>
                      <c:pt idx="17839">
                        <c:v>4254.3</c:v>
                      </c:pt>
                      <c:pt idx="17840">
                        <c:v>4254.2</c:v>
                      </c:pt>
                      <c:pt idx="17841">
                        <c:v>4246.6000000000004</c:v>
                      </c:pt>
                      <c:pt idx="17842">
                        <c:v>4245.1000000000004</c:v>
                      </c:pt>
                      <c:pt idx="17843">
                        <c:v>4245.1000000000004</c:v>
                      </c:pt>
                      <c:pt idx="17844">
                        <c:v>4242.2</c:v>
                      </c:pt>
                      <c:pt idx="17845">
                        <c:v>4237.3</c:v>
                      </c:pt>
                      <c:pt idx="17846">
                        <c:v>4232.8</c:v>
                      </c:pt>
                      <c:pt idx="17847">
                        <c:v>4240.8</c:v>
                      </c:pt>
                      <c:pt idx="17848">
                        <c:v>4242.2</c:v>
                      </c:pt>
                      <c:pt idx="17849">
                        <c:v>4237.1000000000004</c:v>
                      </c:pt>
                      <c:pt idx="17850">
                        <c:v>4231</c:v>
                      </c:pt>
                      <c:pt idx="17851">
                        <c:v>4231.3</c:v>
                      </c:pt>
                      <c:pt idx="17852">
                        <c:v>4229.2</c:v>
                      </c:pt>
                      <c:pt idx="17853">
                        <c:v>4220.7</c:v>
                      </c:pt>
                      <c:pt idx="17854">
                        <c:v>4218</c:v>
                      </c:pt>
                      <c:pt idx="17855">
                        <c:v>4224.3</c:v>
                      </c:pt>
                      <c:pt idx="17856">
                        <c:v>4218.3999999999996</c:v>
                      </c:pt>
                      <c:pt idx="17857">
                        <c:v>4214.7</c:v>
                      </c:pt>
                      <c:pt idx="17858">
                        <c:v>4210.2</c:v>
                      </c:pt>
                      <c:pt idx="17859">
                        <c:v>4219.8999999999996</c:v>
                      </c:pt>
                      <c:pt idx="17860">
                        <c:v>4210.7</c:v>
                      </c:pt>
                      <c:pt idx="17861">
                        <c:v>4212.3999999999996</c:v>
                      </c:pt>
                      <c:pt idx="17862">
                        <c:v>4216.3999999999996</c:v>
                      </c:pt>
                      <c:pt idx="17863">
                        <c:v>4210.1000000000004</c:v>
                      </c:pt>
                      <c:pt idx="17864">
                        <c:v>4213.8</c:v>
                      </c:pt>
                      <c:pt idx="17865">
                        <c:v>4214.7</c:v>
                      </c:pt>
                      <c:pt idx="17866">
                        <c:v>4209.8</c:v>
                      </c:pt>
                      <c:pt idx="17867">
                        <c:v>4216.6000000000004</c:v>
                      </c:pt>
                      <c:pt idx="17868">
                        <c:v>4214.8</c:v>
                      </c:pt>
                      <c:pt idx="17869">
                        <c:v>4213</c:v>
                      </c:pt>
                      <c:pt idx="17870">
                        <c:v>4211.3999999999996</c:v>
                      </c:pt>
                      <c:pt idx="17871">
                        <c:v>4214.3999999999996</c:v>
                      </c:pt>
                      <c:pt idx="17872">
                        <c:v>4215.1000000000004</c:v>
                      </c:pt>
                      <c:pt idx="17873">
                        <c:v>4211.8</c:v>
                      </c:pt>
                      <c:pt idx="17874">
                        <c:v>4212</c:v>
                      </c:pt>
                      <c:pt idx="17875">
                        <c:v>4219.7</c:v>
                      </c:pt>
                      <c:pt idx="17876">
                        <c:v>4218.3999999999996</c:v>
                      </c:pt>
                      <c:pt idx="17877">
                        <c:v>4214.7</c:v>
                      </c:pt>
                      <c:pt idx="17878">
                        <c:v>4210.8999999999996</c:v>
                      </c:pt>
                      <c:pt idx="17879">
                        <c:v>4219.1000000000004</c:v>
                      </c:pt>
                      <c:pt idx="17880">
                        <c:v>4217.5</c:v>
                      </c:pt>
                      <c:pt idx="17881">
                        <c:v>4215.6000000000004</c:v>
                      </c:pt>
                      <c:pt idx="17882">
                        <c:v>4220.1000000000004</c:v>
                      </c:pt>
                      <c:pt idx="17883">
                        <c:v>4216.7</c:v>
                      </c:pt>
                      <c:pt idx="17884">
                        <c:v>4227.3</c:v>
                      </c:pt>
                      <c:pt idx="17885">
                        <c:v>4228.7</c:v>
                      </c:pt>
                      <c:pt idx="17886">
                        <c:v>4226.8999999999996</c:v>
                      </c:pt>
                      <c:pt idx="17887">
                        <c:v>4227.3</c:v>
                      </c:pt>
                      <c:pt idx="17888">
                        <c:v>4223.3999999999996</c:v>
                      </c:pt>
                      <c:pt idx="17889">
                        <c:v>4229.6000000000004</c:v>
                      </c:pt>
                      <c:pt idx="17890">
                        <c:v>4229.1000000000004</c:v>
                      </c:pt>
                      <c:pt idx="17891">
                        <c:v>4231.2</c:v>
                      </c:pt>
                      <c:pt idx="17892">
                        <c:v>4224.2</c:v>
                      </c:pt>
                      <c:pt idx="17893">
                        <c:v>4223.8</c:v>
                      </c:pt>
                      <c:pt idx="17894">
                        <c:v>4225</c:v>
                      </c:pt>
                      <c:pt idx="17895">
                        <c:v>4229.8999999999996</c:v>
                      </c:pt>
                      <c:pt idx="17896">
                        <c:v>4230.2</c:v>
                      </c:pt>
                      <c:pt idx="17897">
                        <c:v>4228.1000000000004</c:v>
                      </c:pt>
                      <c:pt idx="17898">
                        <c:v>4224.7</c:v>
                      </c:pt>
                      <c:pt idx="17899">
                        <c:v>4229.3999999999996</c:v>
                      </c:pt>
                      <c:pt idx="17900">
                        <c:v>4228.8999999999996</c:v>
                      </c:pt>
                      <c:pt idx="17901">
                        <c:v>4229.3999999999996</c:v>
                      </c:pt>
                      <c:pt idx="17902">
                        <c:v>4229.2</c:v>
                      </c:pt>
                      <c:pt idx="17903">
                        <c:v>4220.8</c:v>
                      </c:pt>
                      <c:pt idx="17904">
                        <c:v>4221.8999999999996</c:v>
                      </c:pt>
                      <c:pt idx="17905">
                        <c:v>4230.8</c:v>
                      </c:pt>
                      <c:pt idx="17906">
                        <c:v>4233.8999999999996</c:v>
                      </c:pt>
                      <c:pt idx="17907">
                        <c:v>4228.5</c:v>
                      </c:pt>
                      <c:pt idx="17908">
                        <c:v>4227.3999999999996</c:v>
                      </c:pt>
                      <c:pt idx="17909">
                        <c:v>4220.8</c:v>
                      </c:pt>
                      <c:pt idx="17910">
                        <c:v>4219.5</c:v>
                      </c:pt>
                      <c:pt idx="17911">
                        <c:v>4213.2</c:v>
                      </c:pt>
                      <c:pt idx="17912">
                        <c:v>4218.7</c:v>
                      </c:pt>
                      <c:pt idx="17913">
                        <c:v>4215.8</c:v>
                      </c:pt>
                      <c:pt idx="17914">
                        <c:v>4220.6000000000004</c:v>
                      </c:pt>
                      <c:pt idx="17915">
                        <c:v>4222.1000000000004</c:v>
                      </c:pt>
                      <c:pt idx="17916">
                        <c:v>4218</c:v>
                      </c:pt>
                      <c:pt idx="17917">
                        <c:v>4222</c:v>
                      </c:pt>
                      <c:pt idx="17918">
                        <c:v>4231.8</c:v>
                      </c:pt>
                      <c:pt idx="17919">
                        <c:v>4228.3999999999996</c:v>
                      </c:pt>
                      <c:pt idx="17920">
                        <c:v>4223.8999999999996</c:v>
                      </c:pt>
                      <c:pt idx="17921">
                        <c:v>4222.5</c:v>
                      </c:pt>
                      <c:pt idx="17922">
                        <c:v>4218.3</c:v>
                      </c:pt>
                      <c:pt idx="17923">
                        <c:v>4218.3999999999996</c:v>
                      </c:pt>
                      <c:pt idx="17924">
                        <c:v>4228</c:v>
                      </c:pt>
                      <c:pt idx="17925">
                        <c:v>4231.2</c:v>
                      </c:pt>
                      <c:pt idx="17926">
                        <c:v>4227.2</c:v>
                      </c:pt>
                      <c:pt idx="17927">
                        <c:v>4227.2</c:v>
                      </c:pt>
                      <c:pt idx="17928">
                        <c:v>4221.5</c:v>
                      </c:pt>
                      <c:pt idx="17929">
                        <c:v>4222.8999999999996</c:v>
                      </c:pt>
                      <c:pt idx="17930">
                        <c:v>4224.2</c:v>
                      </c:pt>
                      <c:pt idx="17931">
                        <c:v>4224.2</c:v>
                      </c:pt>
                      <c:pt idx="17932">
                        <c:v>4229.1000000000004</c:v>
                      </c:pt>
                      <c:pt idx="17933">
                        <c:v>4222.5</c:v>
                      </c:pt>
                      <c:pt idx="17934">
                        <c:v>4221.3</c:v>
                      </c:pt>
                      <c:pt idx="17935">
                        <c:v>4228</c:v>
                      </c:pt>
                      <c:pt idx="17936">
                        <c:v>4224.1000000000004</c:v>
                      </c:pt>
                      <c:pt idx="17937">
                        <c:v>4222.3999999999996</c:v>
                      </c:pt>
                      <c:pt idx="17938">
                        <c:v>4232.6000000000004</c:v>
                      </c:pt>
                      <c:pt idx="17939">
                        <c:v>4224.8999999999996</c:v>
                      </c:pt>
                      <c:pt idx="17940">
                        <c:v>4219</c:v>
                      </c:pt>
                      <c:pt idx="17941">
                        <c:v>4216.7</c:v>
                      </c:pt>
                      <c:pt idx="17942">
                        <c:v>4215.8999999999996</c:v>
                      </c:pt>
                      <c:pt idx="17943">
                        <c:v>4219</c:v>
                      </c:pt>
                      <c:pt idx="17944">
                        <c:v>4214.5</c:v>
                      </c:pt>
                      <c:pt idx="17945">
                        <c:v>4222.6000000000004</c:v>
                      </c:pt>
                      <c:pt idx="17946">
                        <c:v>4217.2</c:v>
                      </c:pt>
                      <c:pt idx="17947">
                        <c:v>4218.6000000000004</c:v>
                      </c:pt>
                      <c:pt idx="17948">
                        <c:v>4217</c:v>
                      </c:pt>
                      <c:pt idx="17949">
                        <c:v>4218.6000000000004</c:v>
                      </c:pt>
                      <c:pt idx="17950">
                        <c:v>4210.1000000000004</c:v>
                      </c:pt>
                      <c:pt idx="17951">
                        <c:v>4207.3999999999996</c:v>
                      </c:pt>
                      <c:pt idx="17952">
                        <c:v>4204.6000000000004</c:v>
                      </c:pt>
                      <c:pt idx="17953">
                        <c:v>4196.3999999999996</c:v>
                      </c:pt>
                      <c:pt idx="17954">
                        <c:v>4202.3999999999996</c:v>
                      </c:pt>
                      <c:pt idx="17955">
                        <c:v>4205.1000000000004</c:v>
                      </c:pt>
                      <c:pt idx="17956">
                        <c:v>4211.7</c:v>
                      </c:pt>
                      <c:pt idx="17957">
                        <c:v>4209.8999999999996</c:v>
                      </c:pt>
                      <c:pt idx="17958">
                        <c:v>4202.1000000000004</c:v>
                      </c:pt>
                      <c:pt idx="17959">
                        <c:v>4199.2</c:v>
                      </c:pt>
                      <c:pt idx="17960">
                        <c:v>4203.6000000000004</c:v>
                      </c:pt>
                      <c:pt idx="17961">
                        <c:v>4204.8</c:v>
                      </c:pt>
                      <c:pt idx="17962">
                        <c:v>4194.3999999999996</c:v>
                      </c:pt>
                      <c:pt idx="17963">
                        <c:v>4199.3999999999996</c:v>
                      </c:pt>
                      <c:pt idx="17964">
                        <c:v>4194.3999999999996</c:v>
                      </c:pt>
                      <c:pt idx="17965">
                        <c:v>4193.3999999999996</c:v>
                      </c:pt>
                      <c:pt idx="17966">
                        <c:v>4196.8</c:v>
                      </c:pt>
                      <c:pt idx="17967">
                        <c:v>4196.3999999999996</c:v>
                      </c:pt>
                      <c:pt idx="17968">
                        <c:v>4192.8999999999996</c:v>
                      </c:pt>
                      <c:pt idx="17969">
                        <c:v>4197.8999999999996</c:v>
                      </c:pt>
                      <c:pt idx="17970">
                        <c:v>4193.2</c:v>
                      </c:pt>
                      <c:pt idx="17971">
                        <c:v>4197.7</c:v>
                      </c:pt>
                      <c:pt idx="17972">
                        <c:v>4190.1000000000004</c:v>
                      </c:pt>
                      <c:pt idx="17973">
                        <c:v>4191.8999999999996</c:v>
                      </c:pt>
                      <c:pt idx="17974">
                        <c:v>4195.3</c:v>
                      </c:pt>
                      <c:pt idx="17975">
                        <c:v>4193.8</c:v>
                      </c:pt>
                      <c:pt idx="17976">
                        <c:v>4200.1000000000004</c:v>
                      </c:pt>
                      <c:pt idx="17977">
                        <c:v>4191.7</c:v>
                      </c:pt>
                      <c:pt idx="17978">
                        <c:v>4195.2</c:v>
                      </c:pt>
                      <c:pt idx="17979">
                        <c:v>4194.3</c:v>
                      </c:pt>
                      <c:pt idx="17980">
                        <c:v>4181</c:v>
                      </c:pt>
                      <c:pt idx="17981">
                        <c:v>4193.3</c:v>
                      </c:pt>
                      <c:pt idx="17982">
                        <c:v>4191.8999999999996</c:v>
                      </c:pt>
                      <c:pt idx="17983">
                        <c:v>4188.1000000000004</c:v>
                      </c:pt>
                      <c:pt idx="17984">
                        <c:v>4192.2</c:v>
                      </c:pt>
                      <c:pt idx="17985">
                        <c:v>4202.3</c:v>
                      </c:pt>
                      <c:pt idx="17986">
                        <c:v>4192.6000000000004</c:v>
                      </c:pt>
                      <c:pt idx="17987">
                        <c:v>4193.2</c:v>
                      </c:pt>
                      <c:pt idx="17988">
                        <c:v>4196.7</c:v>
                      </c:pt>
                      <c:pt idx="17989">
                        <c:v>4184.8999999999996</c:v>
                      </c:pt>
                      <c:pt idx="17990">
                        <c:v>4192</c:v>
                      </c:pt>
                      <c:pt idx="17991">
                        <c:v>4188.1000000000004</c:v>
                      </c:pt>
                      <c:pt idx="17992">
                        <c:v>4173.8</c:v>
                      </c:pt>
                      <c:pt idx="17993">
                        <c:v>4188.5</c:v>
                      </c:pt>
                      <c:pt idx="17994">
                        <c:v>4177.6000000000004</c:v>
                      </c:pt>
                      <c:pt idx="17995">
                        <c:v>4199.5</c:v>
                      </c:pt>
                      <c:pt idx="17996">
                        <c:v>4185.3</c:v>
                      </c:pt>
                      <c:pt idx="17997">
                        <c:v>4176</c:v>
                      </c:pt>
                      <c:pt idx="17998">
                        <c:v>4181.8</c:v>
                      </c:pt>
                      <c:pt idx="17999">
                        <c:v>4199.8</c:v>
                      </c:pt>
                      <c:pt idx="18000">
                        <c:v>4188</c:v>
                      </c:pt>
                      <c:pt idx="18001">
                        <c:v>4173.3999999999996</c:v>
                      </c:pt>
                      <c:pt idx="18002">
                        <c:v>4173.5</c:v>
                      </c:pt>
                      <c:pt idx="18003">
                        <c:v>4189.6000000000004</c:v>
                      </c:pt>
                      <c:pt idx="18004">
                        <c:v>4186.5</c:v>
                      </c:pt>
                      <c:pt idx="18005">
                        <c:v>4189.2</c:v>
                      </c:pt>
                      <c:pt idx="18006">
                        <c:v>4194.8999999999996</c:v>
                      </c:pt>
                      <c:pt idx="18007">
                        <c:v>4198.2</c:v>
                      </c:pt>
                      <c:pt idx="18008">
                        <c:v>4190.5</c:v>
                      </c:pt>
                      <c:pt idx="18009">
                        <c:v>4194.3</c:v>
                      </c:pt>
                      <c:pt idx="18010">
                        <c:v>4180.6000000000004</c:v>
                      </c:pt>
                      <c:pt idx="18011">
                        <c:v>4193.1000000000004</c:v>
                      </c:pt>
                      <c:pt idx="18012">
                        <c:v>4186.6000000000004</c:v>
                      </c:pt>
                      <c:pt idx="18013">
                        <c:v>4187.7</c:v>
                      </c:pt>
                      <c:pt idx="18014">
                        <c:v>4185.8999999999996</c:v>
                      </c:pt>
                      <c:pt idx="18015">
                        <c:v>4189.2</c:v>
                      </c:pt>
                      <c:pt idx="18016">
                        <c:v>4189.8</c:v>
                      </c:pt>
                      <c:pt idx="18017">
                        <c:v>4187.6000000000004</c:v>
                      </c:pt>
                      <c:pt idx="18018">
                        <c:v>4196.8</c:v>
                      </c:pt>
                      <c:pt idx="18019">
                        <c:v>4193.3999999999996</c:v>
                      </c:pt>
                      <c:pt idx="18020">
                        <c:v>4204.1000000000004</c:v>
                      </c:pt>
                      <c:pt idx="18021">
                        <c:v>4198.2</c:v>
                      </c:pt>
                      <c:pt idx="18022">
                        <c:v>4196.6000000000004</c:v>
                      </c:pt>
                      <c:pt idx="18023">
                        <c:v>4198.7</c:v>
                      </c:pt>
                      <c:pt idx="18024">
                        <c:v>4196.1000000000004</c:v>
                      </c:pt>
                      <c:pt idx="18025">
                        <c:v>4201.1000000000004</c:v>
                      </c:pt>
                      <c:pt idx="18026">
                        <c:v>4198.8999999999996</c:v>
                      </c:pt>
                      <c:pt idx="18027">
                        <c:v>4200.8</c:v>
                      </c:pt>
                      <c:pt idx="18028">
                        <c:v>4203.6000000000004</c:v>
                      </c:pt>
                      <c:pt idx="18029">
                        <c:v>4205.5</c:v>
                      </c:pt>
                      <c:pt idx="18030">
                        <c:v>4206.2</c:v>
                      </c:pt>
                      <c:pt idx="18031">
                        <c:v>4195.8</c:v>
                      </c:pt>
                      <c:pt idx="18032">
                        <c:v>4188.5</c:v>
                      </c:pt>
                      <c:pt idx="18033">
                        <c:v>4194</c:v>
                      </c:pt>
                      <c:pt idx="18034">
                        <c:v>4187.3999999999996</c:v>
                      </c:pt>
                      <c:pt idx="18035">
                        <c:v>4190.3999999999996</c:v>
                      </c:pt>
                      <c:pt idx="18036">
                        <c:v>4192.6000000000004</c:v>
                      </c:pt>
                      <c:pt idx="18037">
                        <c:v>4189.8999999999996</c:v>
                      </c:pt>
                      <c:pt idx="18038">
                        <c:v>4176.3</c:v>
                      </c:pt>
                      <c:pt idx="18039">
                        <c:v>4184.3999999999996</c:v>
                      </c:pt>
                      <c:pt idx="18040">
                        <c:v>4179.8999999999996</c:v>
                      </c:pt>
                      <c:pt idx="18041">
                        <c:v>4184.8999999999996</c:v>
                      </c:pt>
                      <c:pt idx="18042">
                        <c:v>4178.2</c:v>
                      </c:pt>
                      <c:pt idx="18043">
                        <c:v>4188.8999999999996</c:v>
                      </c:pt>
                      <c:pt idx="18044">
                        <c:v>4184.7</c:v>
                      </c:pt>
                      <c:pt idx="18045">
                        <c:v>4182.8999999999996</c:v>
                      </c:pt>
                      <c:pt idx="18046">
                        <c:v>4185.2</c:v>
                      </c:pt>
                      <c:pt idx="18047">
                        <c:v>4188.1000000000004</c:v>
                      </c:pt>
                      <c:pt idx="18048">
                        <c:v>4183.6000000000004</c:v>
                      </c:pt>
                      <c:pt idx="18049">
                        <c:v>4185.6000000000004</c:v>
                      </c:pt>
                      <c:pt idx="18050">
                        <c:v>4177.8999999999996</c:v>
                      </c:pt>
                      <c:pt idx="18051">
                        <c:v>4174.8</c:v>
                      </c:pt>
                      <c:pt idx="18052">
                        <c:v>4171.8999999999996</c:v>
                      </c:pt>
                      <c:pt idx="18053">
                        <c:v>4176.6000000000004</c:v>
                      </c:pt>
                      <c:pt idx="18054">
                        <c:v>4175.8999999999996</c:v>
                      </c:pt>
                      <c:pt idx="18055">
                        <c:v>4182</c:v>
                      </c:pt>
                      <c:pt idx="18056">
                        <c:v>4185.8999999999996</c:v>
                      </c:pt>
                      <c:pt idx="18057">
                        <c:v>4188.3999999999996</c:v>
                      </c:pt>
                      <c:pt idx="18058">
                        <c:v>4181.3</c:v>
                      </c:pt>
                      <c:pt idx="18059">
                        <c:v>4174.6000000000004</c:v>
                      </c:pt>
                      <c:pt idx="18060">
                        <c:v>4173.8999999999996</c:v>
                      </c:pt>
                      <c:pt idx="18061">
                        <c:v>4178.1000000000004</c:v>
                      </c:pt>
                      <c:pt idx="18062">
                        <c:v>4180.3</c:v>
                      </c:pt>
                      <c:pt idx="18063">
                        <c:v>4180.8</c:v>
                      </c:pt>
                      <c:pt idx="18064">
                        <c:v>4177.8</c:v>
                      </c:pt>
                      <c:pt idx="18065">
                        <c:v>4179.7</c:v>
                      </c:pt>
                      <c:pt idx="18066">
                        <c:v>4180.3999999999996</c:v>
                      </c:pt>
                      <c:pt idx="18067">
                        <c:v>4190.1000000000004</c:v>
                      </c:pt>
                      <c:pt idx="18068">
                        <c:v>4182.1000000000004</c:v>
                      </c:pt>
                      <c:pt idx="18069">
                        <c:v>4183.5</c:v>
                      </c:pt>
                      <c:pt idx="18070">
                        <c:v>4185.3</c:v>
                      </c:pt>
                      <c:pt idx="18071">
                        <c:v>4187.3</c:v>
                      </c:pt>
                      <c:pt idx="18072">
                        <c:v>4192.1000000000004</c:v>
                      </c:pt>
                      <c:pt idx="18073">
                        <c:v>4186.2</c:v>
                      </c:pt>
                      <c:pt idx="18074">
                        <c:v>4183.6000000000004</c:v>
                      </c:pt>
                      <c:pt idx="18075">
                        <c:v>4189.7</c:v>
                      </c:pt>
                      <c:pt idx="18076">
                        <c:v>4194.8</c:v>
                      </c:pt>
                      <c:pt idx="18077">
                        <c:v>4191.1000000000004</c:v>
                      </c:pt>
                      <c:pt idx="18078">
                        <c:v>4195.3</c:v>
                      </c:pt>
                      <c:pt idx="18079">
                        <c:v>4194.8</c:v>
                      </c:pt>
                      <c:pt idx="18080">
                        <c:v>4192.6000000000004</c:v>
                      </c:pt>
                      <c:pt idx="18081">
                        <c:v>4190.2</c:v>
                      </c:pt>
                      <c:pt idx="18082">
                        <c:v>4188.6000000000004</c:v>
                      </c:pt>
                      <c:pt idx="18083">
                        <c:v>4192.7</c:v>
                      </c:pt>
                      <c:pt idx="18084">
                        <c:v>4190.7</c:v>
                      </c:pt>
                      <c:pt idx="18085">
                        <c:v>4194</c:v>
                      </c:pt>
                      <c:pt idx="18086">
                        <c:v>4188.2</c:v>
                      </c:pt>
                      <c:pt idx="18087">
                        <c:v>4188</c:v>
                      </c:pt>
                      <c:pt idx="18088">
                        <c:v>4186.2</c:v>
                      </c:pt>
                      <c:pt idx="18089">
                        <c:v>4187.2</c:v>
                      </c:pt>
                      <c:pt idx="18090">
                        <c:v>4190.5</c:v>
                      </c:pt>
                      <c:pt idx="18091">
                        <c:v>4183.3999999999996</c:v>
                      </c:pt>
                      <c:pt idx="18092">
                        <c:v>4190</c:v>
                      </c:pt>
                      <c:pt idx="18093">
                        <c:v>4190.3</c:v>
                      </c:pt>
                      <c:pt idx="18094">
                        <c:v>4184.8999999999996</c:v>
                      </c:pt>
                      <c:pt idx="18095">
                        <c:v>4188.8999999999996</c:v>
                      </c:pt>
                      <c:pt idx="18096">
                        <c:v>4183.8999999999996</c:v>
                      </c:pt>
                      <c:pt idx="18097">
                        <c:v>4197.3999999999996</c:v>
                      </c:pt>
                      <c:pt idx="18098">
                        <c:v>4185.3</c:v>
                      </c:pt>
                      <c:pt idx="18099">
                        <c:v>4184.5</c:v>
                      </c:pt>
                      <c:pt idx="18100">
                        <c:v>4187</c:v>
                      </c:pt>
                      <c:pt idx="18101">
                        <c:v>4177.1000000000004</c:v>
                      </c:pt>
                      <c:pt idx="18102">
                        <c:v>4180.3999999999996</c:v>
                      </c:pt>
                      <c:pt idx="18103">
                        <c:v>4179.2</c:v>
                      </c:pt>
                      <c:pt idx="18104">
                        <c:v>4182.3999999999996</c:v>
                      </c:pt>
                      <c:pt idx="18105">
                        <c:v>4182.8999999999996</c:v>
                      </c:pt>
                      <c:pt idx="18106">
                        <c:v>4176.7</c:v>
                      </c:pt>
                      <c:pt idx="18107">
                        <c:v>4187.8999999999996</c:v>
                      </c:pt>
                      <c:pt idx="18108">
                        <c:v>4183.5</c:v>
                      </c:pt>
                      <c:pt idx="18109">
                        <c:v>4182.3</c:v>
                      </c:pt>
                      <c:pt idx="18110">
                        <c:v>4185.2</c:v>
                      </c:pt>
                      <c:pt idx="18111">
                        <c:v>4182.8</c:v>
                      </c:pt>
                      <c:pt idx="18112">
                        <c:v>4188.3999999999996</c:v>
                      </c:pt>
                      <c:pt idx="18113">
                        <c:v>4178.8999999999996</c:v>
                      </c:pt>
                      <c:pt idx="18114">
                        <c:v>4182.6000000000004</c:v>
                      </c:pt>
                      <c:pt idx="18115">
                        <c:v>4195.6000000000004</c:v>
                      </c:pt>
                      <c:pt idx="18116">
                        <c:v>4182.7</c:v>
                      </c:pt>
                      <c:pt idx="18117">
                        <c:v>4184.2</c:v>
                      </c:pt>
                      <c:pt idx="18118">
                        <c:v>4188.5</c:v>
                      </c:pt>
                      <c:pt idx="18119">
                        <c:v>4180.1000000000004</c:v>
                      </c:pt>
                      <c:pt idx="18120">
                        <c:v>4175.5</c:v>
                      </c:pt>
                      <c:pt idx="18121">
                        <c:v>4169</c:v>
                      </c:pt>
                      <c:pt idx="18122">
                        <c:v>4179.3999999999996</c:v>
                      </c:pt>
                      <c:pt idx="18123">
                        <c:v>4174.1000000000004</c:v>
                      </c:pt>
                      <c:pt idx="18124">
                        <c:v>4183</c:v>
                      </c:pt>
                      <c:pt idx="18125">
                        <c:v>4177.3999999999996</c:v>
                      </c:pt>
                      <c:pt idx="18126">
                        <c:v>4173.7</c:v>
                      </c:pt>
                      <c:pt idx="18127">
                        <c:v>4176.6000000000004</c:v>
                      </c:pt>
                      <c:pt idx="18128">
                        <c:v>4178.7</c:v>
                      </c:pt>
                      <c:pt idx="18129">
                        <c:v>4179.5</c:v>
                      </c:pt>
                      <c:pt idx="18130">
                        <c:v>4182.2</c:v>
                      </c:pt>
                      <c:pt idx="18131">
                        <c:v>4180.2</c:v>
                      </c:pt>
                      <c:pt idx="18132">
                        <c:v>4189.2</c:v>
                      </c:pt>
                      <c:pt idx="18133">
                        <c:v>4173.2</c:v>
                      </c:pt>
                      <c:pt idx="18134">
                        <c:v>4185.3</c:v>
                      </c:pt>
                      <c:pt idx="18135">
                        <c:v>4184.8</c:v>
                      </c:pt>
                      <c:pt idx="18136">
                        <c:v>4192.3</c:v>
                      </c:pt>
                      <c:pt idx="18137">
                        <c:v>4182.3999999999996</c:v>
                      </c:pt>
                      <c:pt idx="18138">
                        <c:v>4176.3</c:v>
                      </c:pt>
                      <c:pt idx="18139">
                        <c:v>4175.3999999999996</c:v>
                      </c:pt>
                      <c:pt idx="18140">
                        <c:v>4181.3999999999996</c:v>
                      </c:pt>
                      <c:pt idx="18141">
                        <c:v>4178.7</c:v>
                      </c:pt>
                      <c:pt idx="18142">
                        <c:v>4177.3</c:v>
                      </c:pt>
                      <c:pt idx="18143">
                        <c:v>4177.3999999999996</c:v>
                      </c:pt>
                      <c:pt idx="18144">
                        <c:v>4186.5</c:v>
                      </c:pt>
                      <c:pt idx="18145">
                        <c:v>4182.6000000000004</c:v>
                      </c:pt>
                      <c:pt idx="18146">
                        <c:v>4178.7</c:v>
                      </c:pt>
                      <c:pt idx="18147">
                        <c:v>4177.3</c:v>
                      </c:pt>
                      <c:pt idx="18148">
                        <c:v>4174.8999999999996</c:v>
                      </c:pt>
                      <c:pt idx="18149">
                        <c:v>4182.7</c:v>
                      </c:pt>
                      <c:pt idx="18150">
                        <c:v>4180.6000000000004</c:v>
                      </c:pt>
                      <c:pt idx="18151">
                        <c:v>4175.1000000000004</c:v>
                      </c:pt>
                      <c:pt idx="18152">
                        <c:v>4174.8</c:v>
                      </c:pt>
                      <c:pt idx="18153">
                        <c:v>4173.3999999999996</c:v>
                      </c:pt>
                      <c:pt idx="18154">
                        <c:v>4169.3999999999996</c:v>
                      </c:pt>
                      <c:pt idx="18155">
                        <c:v>4170.3</c:v>
                      </c:pt>
                      <c:pt idx="18156">
                        <c:v>4175.2</c:v>
                      </c:pt>
                      <c:pt idx="18157">
                        <c:v>4186.1000000000004</c:v>
                      </c:pt>
                      <c:pt idx="18158">
                        <c:v>4179.1000000000004</c:v>
                      </c:pt>
                      <c:pt idx="18159">
                        <c:v>4175.8999999999996</c:v>
                      </c:pt>
                      <c:pt idx="18160">
                        <c:v>4171.8</c:v>
                      </c:pt>
                      <c:pt idx="18161">
                        <c:v>4173.7</c:v>
                      </c:pt>
                      <c:pt idx="18162">
                        <c:v>4176.7</c:v>
                      </c:pt>
                      <c:pt idx="18163">
                        <c:v>4173.3999999999996</c:v>
                      </c:pt>
                      <c:pt idx="18164">
                        <c:v>4173.3999999999996</c:v>
                      </c:pt>
                      <c:pt idx="18165">
                        <c:v>4171.1000000000004</c:v>
                      </c:pt>
                      <c:pt idx="18166">
                        <c:v>4180.3999999999996</c:v>
                      </c:pt>
                      <c:pt idx="18167">
                        <c:v>4177.6000000000004</c:v>
                      </c:pt>
                      <c:pt idx="18168">
                        <c:v>4173.5</c:v>
                      </c:pt>
                      <c:pt idx="18169">
                        <c:v>4173.7</c:v>
                      </c:pt>
                      <c:pt idx="18170">
                        <c:v>4176.3999999999996</c:v>
                      </c:pt>
                      <c:pt idx="18171">
                        <c:v>4176.8999999999996</c:v>
                      </c:pt>
                      <c:pt idx="18172">
                        <c:v>4174.2</c:v>
                      </c:pt>
                      <c:pt idx="18173">
                        <c:v>4169.8</c:v>
                      </c:pt>
                      <c:pt idx="18174">
                        <c:v>4173.1000000000004</c:v>
                      </c:pt>
                      <c:pt idx="18175">
                        <c:v>4169.7</c:v>
                      </c:pt>
                      <c:pt idx="18176">
                        <c:v>4170.8999999999996</c:v>
                      </c:pt>
                      <c:pt idx="18177">
                        <c:v>4169.8</c:v>
                      </c:pt>
                      <c:pt idx="18178">
                        <c:v>4171.6000000000004</c:v>
                      </c:pt>
                      <c:pt idx="18179">
                        <c:v>4170.1000000000004</c:v>
                      </c:pt>
                      <c:pt idx="18180">
                        <c:v>4166.8999999999996</c:v>
                      </c:pt>
                      <c:pt idx="18181">
                        <c:v>4168.8999999999996</c:v>
                      </c:pt>
                      <c:pt idx="18182">
                        <c:v>4161.8999999999996</c:v>
                      </c:pt>
                      <c:pt idx="18183">
                        <c:v>4161.5</c:v>
                      </c:pt>
                      <c:pt idx="18184">
                        <c:v>4166.1000000000004</c:v>
                      </c:pt>
                      <c:pt idx="18185">
                        <c:v>4166.3999999999996</c:v>
                      </c:pt>
                      <c:pt idx="18186">
                        <c:v>4171.7</c:v>
                      </c:pt>
                      <c:pt idx="18187">
                        <c:v>4169.3999999999996</c:v>
                      </c:pt>
                      <c:pt idx="18188">
                        <c:v>4173.3999999999996</c:v>
                      </c:pt>
                      <c:pt idx="18189">
                        <c:v>4172.5</c:v>
                      </c:pt>
                      <c:pt idx="18190">
                        <c:v>4166.8999999999996</c:v>
                      </c:pt>
                      <c:pt idx="18191">
                        <c:v>4171.7</c:v>
                      </c:pt>
                      <c:pt idx="18192">
                        <c:v>4162</c:v>
                      </c:pt>
                      <c:pt idx="18193">
                        <c:v>4159</c:v>
                      </c:pt>
                      <c:pt idx="18194">
                        <c:v>4168.1000000000004</c:v>
                      </c:pt>
                      <c:pt idx="18195">
                        <c:v>4168.5</c:v>
                      </c:pt>
                      <c:pt idx="18196">
                        <c:v>4167.3</c:v>
                      </c:pt>
                      <c:pt idx="18197">
                        <c:v>4170.8</c:v>
                      </c:pt>
                      <c:pt idx="18198">
                        <c:v>4166.6000000000004</c:v>
                      </c:pt>
                      <c:pt idx="18199">
                        <c:v>4161.5</c:v>
                      </c:pt>
                      <c:pt idx="18200">
                        <c:v>4162.8999999999996</c:v>
                      </c:pt>
                      <c:pt idx="18201">
                        <c:v>4167.3</c:v>
                      </c:pt>
                      <c:pt idx="18202">
                        <c:v>4164.8</c:v>
                      </c:pt>
                      <c:pt idx="18203">
                        <c:v>4162.3</c:v>
                      </c:pt>
                      <c:pt idx="18204">
                        <c:v>4167.8999999999996</c:v>
                      </c:pt>
                      <c:pt idx="18205">
                        <c:v>4167.2</c:v>
                      </c:pt>
                      <c:pt idx="18206">
                        <c:v>4166.8</c:v>
                      </c:pt>
                      <c:pt idx="18207">
                        <c:v>4168.5</c:v>
                      </c:pt>
                      <c:pt idx="18208">
                        <c:v>4167.7</c:v>
                      </c:pt>
                      <c:pt idx="18209">
                        <c:v>4162.7</c:v>
                      </c:pt>
                      <c:pt idx="18210">
                        <c:v>4162.3999999999996</c:v>
                      </c:pt>
                      <c:pt idx="18211">
                        <c:v>4162.8</c:v>
                      </c:pt>
                      <c:pt idx="18212">
                        <c:v>4164.3</c:v>
                      </c:pt>
                      <c:pt idx="18213">
                        <c:v>4164.8</c:v>
                      </c:pt>
                      <c:pt idx="18214">
                        <c:v>4173.1000000000004</c:v>
                      </c:pt>
                      <c:pt idx="18215">
                        <c:v>4169.8999999999996</c:v>
                      </c:pt>
                      <c:pt idx="18216">
                        <c:v>4177.8999999999996</c:v>
                      </c:pt>
                      <c:pt idx="18217">
                        <c:v>4166.8</c:v>
                      </c:pt>
                      <c:pt idx="18218">
                        <c:v>4173.3999999999996</c:v>
                      </c:pt>
                      <c:pt idx="18219">
                        <c:v>4186</c:v>
                      </c:pt>
                      <c:pt idx="18220">
                        <c:v>4164.2</c:v>
                      </c:pt>
                      <c:pt idx="18221">
                        <c:v>4189.5</c:v>
                      </c:pt>
                      <c:pt idx="18222">
                        <c:v>4181.8999999999996</c:v>
                      </c:pt>
                      <c:pt idx="18223">
                        <c:v>4177.3</c:v>
                      </c:pt>
                      <c:pt idx="18224">
                        <c:v>4182.5</c:v>
                      </c:pt>
                      <c:pt idx="18225">
                        <c:v>4177.7</c:v>
                      </c:pt>
                      <c:pt idx="18226">
                        <c:v>4188.7</c:v>
                      </c:pt>
                      <c:pt idx="18227">
                        <c:v>4177.6000000000004</c:v>
                      </c:pt>
                      <c:pt idx="18228">
                        <c:v>4184.6000000000004</c:v>
                      </c:pt>
                      <c:pt idx="18229">
                        <c:v>4198.2</c:v>
                      </c:pt>
                      <c:pt idx="18230">
                        <c:v>4189.3999999999996</c:v>
                      </c:pt>
                      <c:pt idx="18231">
                        <c:v>4185.3</c:v>
                      </c:pt>
                      <c:pt idx="18232">
                        <c:v>4183.1000000000004</c:v>
                      </c:pt>
                      <c:pt idx="18233">
                        <c:v>4192.6000000000004</c:v>
                      </c:pt>
                      <c:pt idx="18234">
                        <c:v>4181.2</c:v>
                      </c:pt>
                      <c:pt idx="18235">
                        <c:v>4182</c:v>
                      </c:pt>
                      <c:pt idx="18236">
                        <c:v>4188.8</c:v>
                      </c:pt>
                      <c:pt idx="18237">
                        <c:v>4195.8</c:v>
                      </c:pt>
                      <c:pt idx="18238">
                        <c:v>4197.3</c:v>
                      </c:pt>
                      <c:pt idx="18239">
                        <c:v>4190</c:v>
                      </c:pt>
                      <c:pt idx="18240">
                        <c:v>4192.3999999999996</c:v>
                      </c:pt>
                      <c:pt idx="18241">
                        <c:v>4197.6000000000004</c:v>
                      </c:pt>
                      <c:pt idx="18242">
                        <c:v>4196</c:v>
                      </c:pt>
                      <c:pt idx="18243">
                        <c:v>4196.2</c:v>
                      </c:pt>
                      <c:pt idx="18244">
                        <c:v>4202.1000000000004</c:v>
                      </c:pt>
                      <c:pt idx="18245">
                        <c:v>4191.8</c:v>
                      </c:pt>
                      <c:pt idx="18246">
                        <c:v>4202.5</c:v>
                      </c:pt>
                      <c:pt idx="18247">
                        <c:v>4201</c:v>
                      </c:pt>
                      <c:pt idx="18248">
                        <c:v>4209.7</c:v>
                      </c:pt>
                      <c:pt idx="18249">
                        <c:v>4202.6000000000004</c:v>
                      </c:pt>
                      <c:pt idx="18250">
                        <c:v>4198.2</c:v>
                      </c:pt>
                      <c:pt idx="18251">
                        <c:v>4192.3999999999996</c:v>
                      </c:pt>
                      <c:pt idx="18252">
                        <c:v>4211.8999999999996</c:v>
                      </c:pt>
                      <c:pt idx="18253">
                        <c:v>4198.7</c:v>
                      </c:pt>
                      <c:pt idx="18254">
                        <c:v>4205.8999999999996</c:v>
                      </c:pt>
                      <c:pt idx="18255">
                        <c:v>4203.3999999999996</c:v>
                      </c:pt>
                      <c:pt idx="18256">
                        <c:v>4200.3999999999996</c:v>
                      </c:pt>
                      <c:pt idx="18257">
                        <c:v>4205.5</c:v>
                      </c:pt>
                      <c:pt idx="18258">
                        <c:v>4205.3</c:v>
                      </c:pt>
                      <c:pt idx="18259">
                        <c:v>4212</c:v>
                      </c:pt>
                      <c:pt idx="18260">
                        <c:v>4214.6000000000004</c:v>
                      </c:pt>
                      <c:pt idx="18261">
                        <c:v>4205</c:v>
                      </c:pt>
                      <c:pt idx="18262">
                        <c:v>4209</c:v>
                      </c:pt>
                      <c:pt idx="18263">
                        <c:v>4208.2</c:v>
                      </c:pt>
                      <c:pt idx="18264">
                        <c:v>4206.1000000000004</c:v>
                      </c:pt>
                      <c:pt idx="18265">
                        <c:v>4208.8</c:v>
                      </c:pt>
                      <c:pt idx="18266">
                        <c:v>4214.3</c:v>
                      </c:pt>
                      <c:pt idx="18267">
                        <c:v>4209.7</c:v>
                      </c:pt>
                      <c:pt idx="18268">
                        <c:v>4211.5</c:v>
                      </c:pt>
                      <c:pt idx="18269">
                        <c:v>4206.8</c:v>
                      </c:pt>
                      <c:pt idx="18270">
                        <c:v>4215.5</c:v>
                      </c:pt>
                      <c:pt idx="18271">
                        <c:v>4207.3999999999996</c:v>
                      </c:pt>
                      <c:pt idx="18272">
                        <c:v>4209</c:v>
                      </c:pt>
                      <c:pt idx="18273">
                        <c:v>4204</c:v>
                      </c:pt>
                      <c:pt idx="18274">
                        <c:v>4208.6000000000004</c:v>
                      </c:pt>
                      <c:pt idx="18275">
                        <c:v>4197</c:v>
                      </c:pt>
                      <c:pt idx="18276">
                        <c:v>4205.2</c:v>
                      </c:pt>
                      <c:pt idx="18277">
                        <c:v>4207.7</c:v>
                      </c:pt>
                      <c:pt idx="18278">
                        <c:v>4196.8</c:v>
                      </c:pt>
                      <c:pt idx="18279">
                        <c:v>4205</c:v>
                      </c:pt>
                      <c:pt idx="18280">
                        <c:v>4195.8</c:v>
                      </c:pt>
                      <c:pt idx="18281">
                        <c:v>4195.2</c:v>
                      </c:pt>
                      <c:pt idx="18282">
                        <c:v>4194.5</c:v>
                      </c:pt>
                      <c:pt idx="18283">
                        <c:v>4189.8999999999996</c:v>
                      </c:pt>
                      <c:pt idx="18284">
                        <c:v>4185.1000000000004</c:v>
                      </c:pt>
                      <c:pt idx="18285">
                        <c:v>4188.8</c:v>
                      </c:pt>
                      <c:pt idx="18286">
                        <c:v>4195</c:v>
                      </c:pt>
                      <c:pt idx="18287">
                        <c:v>4192.1000000000004</c:v>
                      </c:pt>
                      <c:pt idx="18288">
                        <c:v>4195.8999999999996</c:v>
                      </c:pt>
                      <c:pt idx="18289">
                        <c:v>4191.8</c:v>
                      </c:pt>
                      <c:pt idx="18290">
                        <c:v>4198.1000000000004</c:v>
                      </c:pt>
                      <c:pt idx="18291">
                        <c:v>4191.2</c:v>
                      </c:pt>
                      <c:pt idx="18292">
                        <c:v>4185.5</c:v>
                      </c:pt>
                      <c:pt idx="18293">
                        <c:v>4189.1000000000004</c:v>
                      </c:pt>
                      <c:pt idx="18294">
                        <c:v>4182.3999999999996</c:v>
                      </c:pt>
                      <c:pt idx="18295">
                        <c:v>4189.2</c:v>
                      </c:pt>
                      <c:pt idx="18296">
                        <c:v>4185.2</c:v>
                      </c:pt>
                      <c:pt idx="18297">
                        <c:v>4184.5</c:v>
                      </c:pt>
                      <c:pt idx="18298">
                        <c:v>4193</c:v>
                      </c:pt>
                      <c:pt idx="18299">
                        <c:v>4198.1000000000004</c:v>
                      </c:pt>
                      <c:pt idx="18300">
                        <c:v>4191</c:v>
                      </c:pt>
                      <c:pt idx="18301">
                        <c:v>4191</c:v>
                      </c:pt>
                      <c:pt idx="18302">
                        <c:v>4185.3999999999996</c:v>
                      </c:pt>
                      <c:pt idx="18303">
                        <c:v>4198.5</c:v>
                      </c:pt>
                      <c:pt idx="18304">
                        <c:v>4195</c:v>
                      </c:pt>
                      <c:pt idx="18305">
                        <c:v>4189.8</c:v>
                      </c:pt>
                      <c:pt idx="18306">
                        <c:v>4193.6000000000004</c:v>
                      </c:pt>
                      <c:pt idx="18307">
                        <c:v>4187.1000000000004</c:v>
                      </c:pt>
                      <c:pt idx="18308">
                        <c:v>4190.8</c:v>
                      </c:pt>
                      <c:pt idx="18309">
                        <c:v>4192.3999999999996</c:v>
                      </c:pt>
                      <c:pt idx="18310">
                        <c:v>4203.1000000000004</c:v>
                      </c:pt>
                      <c:pt idx="18311">
                        <c:v>4195.8999999999996</c:v>
                      </c:pt>
                      <c:pt idx="18312">
                        <c:v>4205.7</c:v>
                      </c:pt>
                      <c:pt idx="18313">
                        <c:v>4200.6000000000004</c:v>
                      </c:pt>
                      <c:pt idx="18314">
                        <c:v>4190.3999999999996</c:v>
                      </c:pt>
                      <c:pt idx="18315">
                        <c:v>4187.8999999999996</c:v>
                      </c:pt>
                      <c:pt idx="18316">
                        <c:v>4187.8</c:v>
                      </c:pt>
                      <c:pt idx="18317">
                        <c:v>4193.8</c:v>
                      </c:pt>
                      <c:pt idx="18318">
                        <c:v>4195.1000000000004</c:v>
                      </c:pt>
                      <c:pt idx="18319">
                        <c:v>4186.7</c:v>
                      </c:pt>
                      <c:pt idx="18320">
                        <c:v>4190</c:v>
                      </c:pt>
                      <c:pt idx="18321">
                        <c:v>4191.1000000000004</c:v>
                      </c:pt>
                      <c:pt idx="18322">
                        <c:v>4187</c:v>
                      </c:pt>
                      <c:pt idx="18323">
                        <c:v>4186</c:v>
                      </c:pt>
                      <c:pt idx="18324">
                        <c:v>4199.6000000000004</c:v>
                      </c:pt>
                      <c:pt idx="18325">
                        <c:v>4198.6000000000004</c:v>
                      </c:pt>
                      <c:pt idx="18326">
                        <c:v>4195.8</c:v>
                      </c:pt>
                      <c:pt idx="18327">
                        <c:v>4180.1000000000004</c:v>
                      </c:pt>
                      <c:pt idx="18328">
                        <c:v>4194.1000000000004</c:v>
                      </c:pt>
                      <c:pt idx="18329">
                        <c:v>4193.2</c:v>
                      </c:pt>
                      <c:pt idx="18330">
                        <c:v>4185.3</c:v>
                      </c:pt>
                      <c:pt idx="18331">
                        <c:v>4194.7</c:v>
                      </c:pt>
                      <c:pt idx="18332">
                        <c:v>4189.2</c:v>
                      </c:pt>
                      <c:pt idx="18333">
                        <c:v>4193.3</c:v>
                      </c:pt>
                      <c:pt idx="18334">
                        <c:v>4194.5</c:v>
                      </c:pt>
                      <c:pt idx="18335">
                        <c:v>4187.2</c:v>
                      </c:pt>
                      <c:pt idx="18336">
                        <c:v>4197.8999999999996</c:v>
                      </c:pt>
                      <c:pt idx="18337">
                        <c:v>4191.3</c:v>
                      </c:pt>
                      <c:pt idx="18338">
                        <c:v>4196.6000000000004</c:v>
                      </c:pt>
                      <c:pt idx="18339">
                        <c:v>4190.6000000000004</c:v>
                      </c:pt>
                      <c:pt idx="18340">
                        <c:v>4201.3</c:v>
                      </c:pt>
                      <c:pt idx="18341">
                        <c:v>4191.8</c:v>
                      </c:pt>
                      <c:pt idx="18342">
                        <c:v>4199.7</c:v>
                      </c:pt>
                      <c:pt idx="18343">
                        <c:v>4197.6000000000004</c:v>
                      </c:pt>
                      <c:pt idx="18344">
                        <c:v>4198.2</c:v>
                      </c:pt>
                      <c:pt idx="18345">
                        <c:v>4207.2</c:v>
                      </c:pt>
                      <c:pt idx="18346">
                        <c:v>4204.2</c:v>
                      </c:pt>
                      <c:pt idx="18347">
                        <c:v>4204.8</c:v>
                      </c:pt>
                      <c:pt idx="18348">
                        <c:v>4200.7</c:v>
                      </c:pt>
                      <c:pt idx="18349">
                        <c:v>4201.8</c:v>
                      </c:pt>
                      <c:pt idx="18350">
                        <c:v>4209.2</c:v>
                      </c:pt>
                      <c:pt idx="18351">
                        <c:v>4201</c:v>
                      </c:pt>
                      <c:pt idx="18352">
                        <c:v>4202.7</c:v>
                      </c:pt>
                      <c:pt idx="18353">
                        <c:v>4200.3999999999996</c:v>
                      </c:pt>
                      <c:pt idx="18354">
                        <c:v>4192.3</c:v>
                      </c:pt>
                      <c:pt idx="18355">
                        <c:v>4203.5</c:v>
                      </c:pt>
                      <c:pt idx="18356">
                        <c:v>4198.2</c:v>
                      </c:pt>
                      <c:pt idx="18357">
                        <c:v>4209.5</c:v>
                      </c:pt>
                      <c:pt idx="18358">
                        <c:v>4202.2</c:v>
                      </c:pt>
                      <c:pt idx="18359">
                        <c:v>4202.3999999999996</c:v>
                      </c:pt>
                      <c:pt idx="18360">
                        <c:v>4202.6000000000004</c:v>
                      </c:pt>
                      <c:pt idx="18361">
                        <c:v>4205.2</c:v>
                      </c:pt>
                      <c:pt idx="18362">
                        <c:v>4200.5</c:v>
                      </c:pt>
                      <c:pt idx="18363">
                        <c:v>4195.8</c:v>
                      </c:pt>
                      <c:pt idx="18364">
                        <c:v>4193.8999999999996</c:v>
                      </c:pt>
                      <c:pt idx="18365">
                        <c:v>4195.1000000000004</c:v>
                      </c:pt>
                      <c:pt idx="18366">
                        <c:v>4202.2</c:v>
                      </c:pt>
                      <c:pt idx="18367">
                        <c:v>4198.2</c:v>
                      </c:pt>
                      <c:pt idx="18368">
                        <c:v>4201.3999999999996</c:v>
                      </c:pt>
                      <c:pt idx="18369">
                        <c:v>4194.5</c:v>
                      </c:pt>
                      <c:pt idx="18370">
                        <c:v>4199.8999999999996</c:v>
                      </c:pt>
                      <c:pt idx="18371">
                        <c:v>4200.5</c:v>
                      </c:pt>
                      <c:pt idx="18372">
                        <c:v>4197</c:v>
                      </c:pt>
                      <c:pt idx="18373">
                        <c:v>4195.7</c:v>
                      </c:pt>
                      <c:pt idx="18374">
                        <c:v>4203.7</c:v>
                      </c:pt>
                      <c:pt idx="18375">
                        <c:v>4200.7</c:v>
                      </c:pt>
                      <c:pt idx="18376">
                        <c:v>4202.8999999999996</c:v>
                      </c:pt>
                      <c:pt idx="18377">
                        <c:v>4199.7</c:v>
                      </c:pt>
                      <c:pt idx="18378">
                        <c:v>4202.7</c:v>
                      </c:pt>
                      <c:pt idx="18379">
                        <c:v>4201.8999999999996</c:v>
                      </c:pt>
                      <c:pt idx="18380">
                        <c:v>4208.8999999999996</c:v>
                      </c:pt>
                      <c:pt idx="18381">
                        <c:v>4198.7</c:v>
                      </c:pt>
                      <c:pt idx="18382">
                        <c:v>4207.8999999999996</c:v>
                      </c:pt>
                      <c:pt idx="18383">
                        <c:v>4194.3999999999996</c:v>
                      </c:pt>
                      <c:pt idx="18384">
                        <c:v>4194.3</c:v>
                      </c:pt>
                      <c:pt idx="18385">
                        <c:v>4186.3999999999996</c:v>
                      </c:pt>
                      <c:pt idx="18386">
                        <c:v>4180.5</c:v>
                      </c:pt>
                      <c:pt idx="18387">
                        <c:v>4176</c:v>
                      </c:pt>
                      <c:pt idx="18388">
                        <c:v>4177.1000000000004</c:v>
                      </c:pt>
                      <c:pt idx="18389">
                        <c:v>4177.8</c:v>
                      </c:pt>
                      <c:pt idx="18390">
                        <c:v>4176.8</c:v>
                      </c:pt>
                      <c:pt idx="18391">
                        <c:v>4175</c:v>
                      </c:pt>
                      <c:pt idx="18392">
                        <c:v>4179.8999999999996</c:v>
                      </c:pt>
                      <c:pt idx="18393">
                        <c:v>4173.7</c:v>
                      </c:pt>
                      <c:pt idx="18394">
                        <c:v>4169.2</c:v>
                      </c:pt>
                      <c:pt idx="18395">
                        <c:v>4158.8</c:v>
                      </c:pt>
                      <c:pt idx="18396">
                        <c:v>4155.1000000000004</c:v>
                      </c:pt>
                      <c:pt idx="18397">
                        <c:v>4151.3999999999996</c:v>
                      </c:pt>
                      <c:pt idx="18398">
                        <c:v>4148.3</c:v>
                      </c:pt>
                      <c:pt idx="18399">
                        <c:v>4147.8</c:v>
                      </c:pt>
                      <c:pt idx="18400">
                        <c:v>4147.5</c:v>
                      </c:pt>
                      <c:pt idx="18401">
                        <c:v>4151.6000000000004</c:v>
                      </c:pt>
                      <c:pt idx="18402">
                        <c:v>4149.6000000000004</c:v>
                      </c:pt>
                      <c:pt idx="18403">
                        <c:v>4136.7</c:v>
                      </c:pt>
                      <c:pt idx="18404">
                        <c:v>4140.2</c:v>
                      </c:pt>
                      <c:pt idx="18405">
                        <c:v>4136.8999999999996</c:v>
                      </c:pt>
                      <c:pt idx="18406">
                        <c:v>4130.3</c:v>
                      </c:pt>
                      <c:pt idx="18407">
                        <c:v>4133.5</c:v>
                      </c:pt>
                      <c:pt idx="18408">
                        <c:v>4134.7</c:v>
                      </c:pt>
                      <c:pt idx="18409">
                        <c:v>4132.2</c:v>
                      </c:pt>
                      <c:pt idx="18410">
                        <c:v>4126.7</c:v>
                      </c:pt>
                      <c:pt idx="18411">
                        <c:v>4118.3999999999996</c:v>
                      </c:pt>
                      <c:pt idx="18412">
                        <c:v>4126.7</c:v>
                      </c:pt>
                      <c:pt idx="18413">
                        <c:v>4118.5</c:v>
                      </c:pt>
                      <c:pt idx="18414">
                        <c:v>4122.2</c:v>
                      </c:pt>
                      <c:pt idx="18415">
                        <c:v>4117.1000000000004</c:v>
                      </c:pt>
                      <c:pt idx="18416">
                        <c:v>4121.8999999999996</c:v>
                      </c:pt>
                      <c:pt idx="18417">
                        <c:v>4116.5</c:v>
                      </c:pt>
                      <c:pt idx="18418">
                        <c:v>4122.3999999999996</c:v>
                      </c:pt>
                      <c:pt idx="18419">
                        <c:v>4118.6000000000004</c:v>
                      </c:pt>
                      <c:pt idx="18420">
                        <c:v>4118.6000000000004</c:v>
                      </c:pt>
                      <c:pt idx="18421">
                        <c:v>4127.8999999999996</c:v>
                      </c:pt>
                      <c:pt idx="18422">
                        <c:v>4114</c:v>
                      </c:pt>
                      <c:pt idx="18423">
                        <c:v>4125.2</c:v>
                      </c:pt>
                      <c:pt idx="18424">
                        <c:v>4125.7</c:v>
                      </c:pt>
                      <c:pt idx="18425">
                        <c:v>4121.8999999999996</c:v>
                      </c:pt>
                      <c:pt idx="18426">
                        <c:v>4124.3999999999996</c:v>
                      </c:pt>
                      <c:pt idx="18427">
                        <c:v>4126.1000000000004</c:v>
                      </c:pt>
                      <c:pt idx="18428">
                        <c:v>4126.8</c:v>
                      </c:pt>
                      <c:pt idx="18429">
                        <c:v>4126.7</c:v>
                      </c:pt>
                      <c:pt idx="18430">
                        <c:v>4120.6000000000004</c:v>
                      </c:pt>
                      <c:pt idx="18431">
                        <c:v>4118.3999999999996</c:v>
                      </c:pt>
                      <c:pt idx="18432">
                        <c:v>4121.3</c:v>
                      </c:pt>
                      <c:pt idx="18433">
                        <c:v>4125.7</c:v>
                      </c:pt>
                      <c:pt idx="18434">
                        <c:v>4124.1000000000004</c:v>
                      </c:pt>
                      <c:pt idx="18435">
                        <c:v>4127.7</c:v>
                      </c:pt>
                      <c:pt idx="18436">
                        <c:v>4134.3</c:v>
                      </c:pt>
                      <c:pt idx="18437">
                        <c:v>4125.8999999999996</c:v>
                      </c:pt>
                      <c:pt idx="18438">
                        <c:v>4128.5</c:v>
                      </c:pt>
                      <c:pt idx="18439">
                        <c:v>4119.8</c:v>
                      </c:pt>
                      <c:pt idx="18440">
                        <c:v>4125.8999999999996</c:v>
                      </c:pt>
                      <c:pt idx="18441">
                        <c:v>4121.1000000000004</c:v>
                      </c:pt>
                      <c:pt idx="18442">
                        <c:v>4122.5</c:v>
                      </c:pt>
                      <c:pt idx="18443">
                        <c:v>4128.7</c:v>
                      </c:pt>
                      <c:pt idx="18444">
                        <c:v>4136</c:v>
                      </c:pt>
                      <c:pt idx="18445">
                        <c:v>4131</c:v>
                      </c:pt>
                      <c:pt idx="18446">
                        <c:v>4136.2</c:v>
                      </c:pt>
                      <c:pt idx="18447">
                        <c:v>4135.8999999999996</c:v>
                      </c:pt>
                      <c:pt idx="18448">
                        <c:v>4138.7</c:v>
                      </c:pt>
                      <c:pt idx="18449">
                        <c:v>4142.7</c:v>
                      </c:pt>
                      <c:pt idx="18450">
                        <c:v>4138.8</c:v>
                      </c:pt>
                      <c:pt idx="18451">
                        <c:v>4144.3999999999996</c:v>
                      </c:pt>
                      <c:pt idx="18452">
                        <c:v>4144.3</c:v>
                      </c:pt>
                      <c:pt idx="18453">
                        <c:v>4143.3</c:v>
                      </c:pt>
                      <c:pt idx="18454">
                        <c:v>4140.6000000000004</c:v>
                      </c:pt>
                      <c:pt idx="18455">
                        <c:v>4134.8999999999996</c:v>
                      </c:pt>
                      <c:pt idx="18456">
                        <c:v>4130.3999999999996</c:v>
                      </c:pt>
                      <c:pt idx="18457">
                        <c:v>4147.1000000000004</c:v>
                      </c:pt>
                      <c:pt idx="18458">
                        <c:v>4137.2</c:v>
                      </c:pt>
                      <c:pt idx="18459">
                        <c:v>4140</c:v>
                      </c:pt>
                      <c:pt idx="18460">
                        <c:v>4135.7</c:v>
                      </c:pt>
                      <c:pt idx="18461">
                        <c:v>4133.3</c:v>
                      </c:pt>
                      <c:pt idx="18462">
                        <c:v>4141.2</c:v>
                      </c:pt>
                      <c:pt idx="18463">
                        <c:v>4137.8999999999996</c:v>
                      </c:pt>
                      <c:pt idx="18464">
                        <c:v>4137.3999999999996</c:v>
                      </c:pt>
                      <c:pt idx="18465">
                        <c:v>4144.6000000000004</c:v>
                      </c:pt>
                      <c:pt idx="18466">
                        <c:v>4148</c:v>
                      </c:pt>
                      <c:pt idx="18467">
                        <c:v>4150</c:v>
                      </c:pt>
                      <c:pt idx="18468">
                        <c:v>4148.8</c:v>
                      </c:pt>
                      <c:pt idx="18469">
                        <c:v>4141.1000000000004</c:v>
                      </c:pt>
                      <c:pt idx="18470">
                        <c:v>4145.1000000000004</c:v>
                      </c:pt>
                      <c:pt idx="18471">
                        <c:v>4139</c:v>
                      </c:pt>
                      <c:pt idx="18472">
                        <c:v>4144.2</c:v>
                      </c:pt>
                      <c:pt idx="18473">
                        <c:v>4129.8999999999996</c:v>
                      </c:pt>
                      <c:pt idx="18474">
                        <c:v>4143.8999999999996</c:v>
                      </c:pt>
                      <c:pt idx="18475">
                        <c:v>4138.2</c:v>
                      </c:pt>
                      <c:pt idx="18476">
                        <c:v>4148.8</c:v>
                      </c:pt>
                      <c:pt idx="18477">
                        <c:v>4150.3</c:v>
                      </c:pt>
                      <c:pt idx="18478">
                        <c:v>4134.8999999999996</c:v>
                      </c:pt>
                      <c:pt idx="18479">
                        <c:v>4144.3999999999996</c:v>
                      </c:pt>
                      <c:pt idx="18480">
                        <c:v>4145.6000000000004</c:v>
                      </c:pt>
                      <c:pt idx="18481">
                        <c:v>4137.6000000000004</c:v>
                      </c:pt>
                      <c:pt idx="18482">
                        <c:v>4145.2</c:v>
                      </c:pt>
                      <c:pt idx="18483">
                        <c:v>4139.7</c:v>
                      </c:pt>
                      <c:pt idx="18484">
                        <c:v>4132.8</c:v>
                      </c:pt>
                      <c:pt idx="18485">
                        <c:v>4145.8999999999996</c:v>
                      </c:pt>
                      <c:pt idx="18486">
                        <c:v>4133.7</c:v>
                      </c:pt>
                      <c:pt idx="18487">
                        <c:v>4147.5</c:v>
                      </c:pt>
                      <c:pt idx="18488">
                        <c:v>4150.2</c:v>
                      </c:pt>
                      <c:pt idx="18489">
                        <c:v>4139.7</c:v>
                      </c:pt>
                      <c:pt idx="18490">
                        <c:v>4149.3999999999996</c:v>
                      </c:pt>
                      <c:pt idx="18491">
                        <c:v>4142</c:v>
                      </c:pt>
                      <c:pt idx="18492">
                        <c:v>4144.2</c:v>
                      </c:pt>
                      <c:pt idx="18493">
                        <c:v>4145.3</c:v>
                      </c:pt>
                      <c:pt idx="18494">
                        <c:v>4148.6000000000004</c:v>
                      </c:pt>
                      <c:pt idx="18495">
                        <c:v>4152.7</c:v>
                      </c:pt>
                      <c:pt idx="18496">
                        <c:v>4145.8</c:v>
                      </c:pt>
                      <c:pt idx="18497">
                        <c:v>4154</c:v>
                      </c:pt>
                      <c:pt idx="18498">
                        <c:v>4153.3999999999996</c:v>
                      </c:pt>
                      <c:pt idx="18499">
                        <c:v>4151.1000000000004</c:v>
                      </c:pt>
                      <c:pt idx="18500">
                        <c:v>4153.8999999999996</c:v>
                      </c:pt>
                      <c:pt idx="18501">
                        <c:v>4143.6000000000004</c:v>
                      </c:pt>
                      <c:pt idx="18502">
                        <c:v>4154.8</c:v>
                      </c:pt>
                      <c:pt idx="18503">
                        <c:v>4146.3999999999996</c:v>
                      </c:pt>
                      <c:pt idx="18504">
                        <c:v>4145.6000000000004</c:v>
                      </c:pt>
                      <c:pt idx="18505">
                        <c:v>4138.5</c:v>
                      </c:pt>
                      <c:pt idx="18506">
                        <c:v>4154.6000000000004</c:v>
                      </c:pt>
                      <c:pt idx="18507">
                        <c:v>4152.2</c:v>
                      </c:pt>
                      <c:pt idx="18508">
                        <c:v>4155.6000000000004</c:v>
                      </c:pt>
                      <c:pt idx="18509">
                        <c:v>4149.5</c:v>
                      </c:pt>
                      <c:pt idx="18510">
                        <c:v>4158.1000000000004</c:v>
                      </c:pt>
                      <c:pt idx="18511">
                        <c:v>4150.3</c:v>
                      </c:pt>
                      <c:pt idx="18512">
                        <c:v>4150.8999999999996</c:v>
                      </c:pt>
                      <c:pt idx="18513">
                        <c:v>4141.7</c:v>
                      </c:pt>
                      <c:pt idx="18514">
                        <c:v>4159.6000000000004</c:v>
                      </c:pt>
                      <c:pt idx="18515">
                        <c:v>4146.6000000000004</c:v>
                      </c:pt>
                      <c:pt idx="18516">
                        <c:v>4156.8</c:v>
                      </c:pt>
                      <c:pt idx="18517">
                        <c:v>4169.6000000000004</c:v>
                      </c:pt>
                      <c:pt idx="18518">
                        <c:v>4164.3999999999996</c:v>
                      </c:pt>
                      <c:pt idx="18519">
                        <c:v>4167</c:v>
                      </c:pt>
                      <c:pt idx="18520">
                        <c:v>4167.1000000000004</c:v>
                      </c:pt>
                      <c:pt idx="18521">
                        <c:v>4152.5</c:v>
                      </c:pt>
                      <c:pt idx="18522">
                        <c:v>4144.8</c:v>
                      </c:pt>
                      <c:pt idx="18523">
                        <c:v>4144.3</c:v>
                      </c:pt>
                      <c:pt idx="18524">
                        <c:v>4135</c:v>
                      </c:pt>
                      <c:pt idx="18525">
                        <c:v>4148</c:v>
                      </c:pt>
                      <c:pt idx="18526">
                        <c:v>4157.1000000000004</c:v>
                      </c:pt>
                      <c:pt idx="18527">
                        <c:v>4142.1000000000004</c:v>
                      </c:pt>
                      <c:pt idx="18528">
                        <c:v>4141.3</c:v>
                      </c:pt>
                      <c:pt idx="18529">
                        <c:v>4157.8</c:v>
                      </c:pt>
                      <c:pt idx="18530">
                        <c:v>4160</c:v>
                      </c:pt>
                      <c:pt idx="18531">
                        <c:v>4150.7</c:v>
                      </c:pt>
                      <c:pt idx="18532">
                        <c:v>4150.6000000000004</c:v>
                      </c:pt>
                      <c:pt idx="18533">
                        <c:v>4174.1000000000004</c:v>
                      </c:pt>
                      <c:pt idx="18534">
                        <c:v>4151.7</c:v>
                      </c:pt>
                      <c:pt idx="18535">
                        <c:v>4155.1000000000004</c:v>
                      </c:pt>
                      <c:pt idx="18536">
                        <c:v>4153.8999999999996</c:v>
                      </c:pt>
                      <c:pt idx="18537">
                        <c:v>4150.3</c:v>
                      </c:pt>
                      <c:pt idx="18538">
                        <c:v>4147.1000000000004</c:v>
                      </c:pt>
                      <c:pt idx="18539">
                        <c:v>4157.8</c:v>
                      </c:pt>
                      <c:pt idx="18540">
                        <c:v>4161.2</c:v>
                      </c:pt>
                      <c:pt idx="18541">
                        <c:v>4147.7</c:v>
                      </c:pt>
                      <c:pt idx="18542">
                        <c:v>4138.2</c:v>
                      </c:pt>
                      <c:pt idx="18543">
                        <c:v>4154.1000000000004</c:v>
                      </c:pt>
                      <c:pt idx="18544">
                        <c:v>4154.1000000000004</c:v>
                      </c:pt>
                      <c:pt idx="18545">
                        <c:v>4168.6000000000004</c:v>
                      </c:pt>
                      <c:pt idx="18546">
                        <c:v>4158</c:v>
                      </c:pt>
                      <c:pt idx="18547">
                        <c:v>4164.8</c:v>
                      </c:pt>
                      <c:pt idx="18548">
                        <c:v>4157.5</c:v>
                      </c:pt>
                      <c:pt idx="18549">
                        <c:v>4155.3999999999996</c:v>
                      </c:pt>
                      <c:pt idx="18550">
                        <c:v>4159.3999999999996</c:v>
                      </c:pt>
                      <c:pt idx="18551">
                        <c:v>4164.1000000000004</c:v>
                      </c:pt>
                      <c:pt idx="18552">
                        <c:v>4152.2</c:v>
                      </c:pt>
                      <c:pt idx="18553">
                        <c:v>4157</c:v>
                      </c:pt>
                      <c:pt idx="18554">
                        <c:v>4144.6000000000004</c:v>
                      </c:pt>
                      <c:pt idx="18555">
                        <c:v>4149.7</c:v>
                      </c:pt>
                      <c:pt idx="18556">
                        <c:v>4148.6000000000004</c:v>
                      </c:pt>
                      <c:pt idx="18557">
                        <c:v>4161.3999999999996</c:v>
                      </c:pt>
                      <c:pt idx="18558">
                        <c:v>4145.3</c:v>
                      </c:pt>
                      <c:pt idx="18559">
                        <c:v>4152.1000000000004</c:v>
                      </c:pt>
                      <c:pt idx="18560">
                        <c:v>4144.2</c:v>
                      </c:pt>
                      <c:pt idx="18561">
                        <c:v>4139.7</c:v>
                      </c:pt>
                      <c:pt idx="18562">
                        <c:v>4155.8</c:v>
                      </c:pt>
                      <c:pt idx="18563">
                        <c:v>4139.8</c:v>
                      </c:pt>
                      <c:pt idx="18564">
                        <c:v>4144.6000000000004</c:v>
                      </c:pt>
                      <c:pt idx="18565">
                        <c:v>4145.8</c:v>
                      </c:pt>
                      <c:pt idx="18566">
                        <c:v>4145</c:v>
                      </c:pt>
                      <c:pt idx="18567">
                        <c:v>4148.5</c:v>
                      </c:pt>
                      <c:pt idx="18568">
                        <c:v>4136.3999999999996</c:v>
                      </c:pt>
                      <c:pt idx="18569">
                        <c:v>4137</c:v>
                      </c:pt>
                      <c:pt idx="18570">
                        <c:v>4140.1000000000004</c:v>
                      </c:pt>
                      <c:pt idx="18571">
                        <c:v>4162</c:v>
                      </c:pt>
                      <c:pt idx="18572">
                        <c:v>4141.7</c:v>
                      </c:pt>
                      <c:pt idx="18573">
                        <c:v>4143.3</c:v>
                      </c:pt>
                      <c:pt idx="18574">
                        <c:v>4158.8</c:v>
                      </c:pt>
                      <c:pt idx="18575">
                        <c:v>4155.5</c:v>
                      </c:pt>
                      <c:pt idx="18576">
                        <c:v>4141.8999999999996</c:v>
                      </c:pt>
                      <c:pt idx="18577">
                        <c:v>4139.3999999999996</c:v>
                      </c:pt>
                      <c:pt idx="18578">
                        <c:v>4158.7</c:v>
                      </c:pt>
                      <c:pt idx="18579">
                        <c:v>4142.7</c:v>
                      </c:pt>
                      <c:pt idx="18580">
                        <c:v>4149.2</c:v>
                      </c:pt>
                      <c:pt idx="18581">
                        <c:v>4149.2</c:v>
                      </c:pt>
                      <c:pt idx="18582">
                        <c:v>4158.6000000000004</c:v>
                      </c:pt>
                      <c:pt idx="18583">
                        <c:v>4149.1000000000004</c:v>
                      </c:pt>
                      <c:pt idx="18584">
                        <c:v>4156.3</c:v>
                      </c:pt>
                      <c:pt idx="18585">
                        <c:v>4145</c:v>
                      </c:pt>
                      <c:pt idx="18586">
                        <c:v>4150.8999999999996</c:v>
                      </c:pt>
                      <c:pt idx="18587">
                        <c:v>4153.5</c:v>
                      </c:pt>
                      <c:pt idx="18588">
                        <c:v>4153.7</c:v>
                      </c:pt>
                      <c:pt idx="18589">
                        <c:v>4148.3</c:v>
                      </c:pt>
                      <c:pt idx="18590">
                        <c:v>4165.2</c:v>
                      </c:pt>
                      <c:pt idx="18591">
                        <c:v>4158.8999999999996</c:v>
                      </c:pt>
                      <c:pt idx="18592">
                        <c:v>4156.8</c:v>
                      </c:pt>
                      <c:pt idx="18593">
                        <c:v>4155.1000000000004</c:v>
                      </c:pt>
                      <c:pt idx="18594">
                        <c:v>4153.3</c:v>
                      </c:pt>
                      <c:pt idx="18595">
                        <c:v>4153.8</c:v>
                      </c:pt>
                      <c:pt idx="18596">
                        <c:v>4165.5</c:v>
                      </c:pt>
                      <c:pt idx="18597">
                        <c:v>4158.3999999999996</c:v>
                      </c:pt>
                      <c:pt idx="18598">
                        <c:v>4159.8999999999996</c:v>
                      </c:pt>
                      <c:pt idx="18599">
                        <c:v>4165.8</c:v>
                      </c:pt>
                      <c:pt idx="18600">
                        <c:v>4160.2</c:v>
                      </c:pt>
                      <c:pt idx="18601">
                        <c:v>4156.3999999999996</c:v>
                      </c:pt>
                      <c:pt idx="18602">
                        <c:v>4157.7</c:v>
                      </c:pt>
                      <c:pt idx="18603">
                        <c:v>4157.3999999999996</c:v>
                      </c:pt>
                      <c:pt idx="18604">
                        <c:v>4163.8999999999996</c:v>
                      </c:pt>
                      <c:pt idx="18605">
                        <c:v>4161.8999999999996</c:v>
                      </c:pt>
                      <c:pt idx="18606">
                        <c:v>4158.8999999999996</c:v>
                      </c:pt>
                      <c:pt idx="18607">
                        <c:v>4154</c:v>
                      </c:pt>
                      <c:pt idx="18608">
                        <c:v>4161.3999999999996</c:v>
                      </c:pt>
                      <c:pt idx="18609">
                        <c:v>4164.3999999999996</c:v>
                      </c:pt>
                      <c:pt idx="18610">
                        <c:v>4159.1000000000004</c:v>
                      </c:pt>
                      <c:pt idx="18611">
                        <c:v>4160</c:v>
                      </c:pt>
                      <c:pt idx="18612">
                        <c:v>4159.7</c:v>
                      </c:pt>
                      <c:pt idx="18613">
                        <c:v>4158.7</c:v>
                      </c:pt>
                      <c:pt idx="18614">
                        <c:v>4157.5</c:v>
                      </c:pt>
                      <c:pt idx="18615">
                        <c:v>4168.6000000000004</c:v>
                      </c:pt>
                      <c:pt idx="18616">
                        <c:v>4158.2</c:v>
                      </c:pt>
                      <c:pt idx="18617">
                        <c:v>4161.3</c:v>
                      </c:pt>
                      <c:pt idx="18618">
                        <c:v>4162.7</c:v>
                      </c:pt>
                      <c:pt idx="18619">
                        <c:v>4160.8999999999996</c:v>
                      </c:pt>
                      <c:pt idx="18620">
                        <c:v>4167.3</c:v>
                      </c:pt>
                      <c:pt idx="18621">
                        <c:v>4152.6000000000004</c:v>
                      </c:pt>
                      <c:pt idx="18622">
                        <c:v>4166.2</c:v>
                      </c:pt>
                      <c:pt idx="18623">
                        <c:v>4153.8999999999996</c:v>
                      </c:pt>
                      <c:pt idx="18624">
                        <c:v>4150.3999999999996</c:v>
                      </c:pt>
                      <c:pt idx="18625">
                        <c:v>4152.2</c:v>
                      </c:pt>
                      <c:pt idx="18626">
                        <c:v>4158.2</c:v>
                      </c:pt>
                      <c:pt idx="18627">
                        <c:v>4163.2</c:v>
                      </c:pt>
                      <c:pt idx="18628">
                        <c:v>4164.5</c:v>
                      </c:pt>
                      <c:pt idx="18629">
                        <c:v>4167.3</c:v>
                      </c:pt>
                      <c:pt idx="18630">
                        <c:v>4155.5</c:v>
                      </c:pt>
                      <c:pt idx="18631">
                        <c:v>4164.7</c:v>
                      </c:pt>
                      <c:pt idx="18632">
                        <c:v>4157.5</c:v>
                      </c:pt>
                      <c:pt idx="18633">
                        <c:v>4164.3</c:v>
                      </c:pt>
                      <c:pt idx="18634">
                        <c:v>4153.8</c:v>
                      </c:pt>
                      <c:pt idx="18635">
                        <c:v>4159.7</c:v>
                      </c:pt>
                      <c:pt idx="18636">
                        <c:v>4156.2</c:v>
                      </c:pt>
                      <c:pt idx="18637">
                        <c:v>4167.6000000000004</c:v>
                      </c:pt>
                      <c:pt idx="18638">
                        <c:v>4156.1000000000004</c:v>
                      </c:pt>
                      <c:pt idx="18639">
                        <c:v>4159.3</c:v>
                      </c:pt>
                      <c:pt idx="18640">
                        <c:v>4163.2</c:v>
                      </c:pt>
                      <c:pt idx="18641">
                        <c:v>4158.8</c:v>
                      </c:pt>
                      <c:pt idx="18642">
                        <c:v>4164.3999999999996</c:v>
                      </c:pt>
                      <c:pt idx="18643">
                        <c:v>4167.3999999999996</c:v>
                      </c:pt>
                      <c:pt idx="18644">
                        <c:v>4161.5</c:v>
                      </c:pt>
                      <c:pt idx="18645">
                        <c:v>4168.8999999999996</c:v>
                      </c:pt>
                      <c:pt idx="18646">
                        <c:v>4169.6000000000004</c:v>
                      </c:pt>
                      <c:pt idx="18647">
                        <c:v>4172.2</c:v>
                      </c:pt>
                      <c:pt idx="18648">
                        <c:v>4165.5</c:v>
                      </c:pt>
                      <c:pt idx="18649">
                        <c:v>4163.2</c:v>
                      </c:pt>
                      <c:pt idx="18650">
                        <c:v>4162.7</c:v>
                      </c:pt>
                      <c:pt idx="18651">
                        <c:v>4162.8999999999996</c:v>
                      </c:pt>
                      <c:pt idx="18652">
                        <c:v>4159.3</c:v>
                      </c:pt>
                      <c:pt idx="18653">
                        <c:v>4161.3</c:v>
                      </c:pt>
                      <c:pt idx="18654">
                        <c:v>4165.6000000000004</c:v>
                      </c:pt>
                      <c:pt idx="18655">
                        <c:v>4163.3</c:v>
                      </c:pt>
                      <c:pt idx="18656">
                        <c:v>4168.3999999999996</c:v>
                      </c:pt>
                      <c:pt idx="18657">
                        <c:v>4169.5</c:v>
                      </c:pt>
                      <c:pt idx="18658">
                        <c:v>4167.8</c:v>
                      </c:pt>
                      <c:pt idx="18659">
                        <c:v>4164.1000000000004</c:v>
                      </c:pt>
                      <c:pt idx="18660">
                        <c:v>4163.3</c:v>
                      </c:pt>
                      <c:pt idx="18661">
                        <c:v>4165.6000000000004</c:v>
                      </c:pt>
                      <c:pt idx="18662">
                        <c:v>4159.7</c:v>
                      </c:pt>
                      <c:pt idx="18663">
                        <c:v>4157.2</c:v>
                      </c:pt>
                      <c:pt idx="18664">
                        <c:v>4159.2</c:v>
                      </c:pt>
                      <c:pt idx="18665">
                        <c:v>4162.1000000000004</c:v>
                      </c:pt>
                      <c:pt idx="18666">
                        <c:v>4152</c:v>
                      </c:pt>
                      <c:pt idx="18667">
                        <c:v>4166.3</c:v>
                      </c:pt>
                      <c:pt idx="18668">
                        <c:v>4159.7</c:v>
                      </c:pt>
                      <c:pt idx="18669">
                        <c:v>4161.5</c:v>
                      </c:pt>
                      <c:pt idx="18670">
                        <c:v>4170.6000000000004</c:v>
                      </c:pt>
                      <c:pt idx="18671">
                        <c:v>4168.3</c:v>
                      </c:pt>
                      <c:pt idx="18672">
                        <c:v>4160.3999999999996</c:v>
                      </c:pt>
                      <c:pt idx="18673">
                        <c:v>4164.6000000000004</c:v>
                      </c:pt>
                      <c:pt idx="18674">
                        <c:v>4158.2</c:v>
                      </c:pt>
                      <c:pt idx="18675">
                        <c:v>4157.3</c:v>
                      </c:pt>
                      <c:pt idx="18676">
                        <c:v>4155</c:v>
                      </c:pt>
                      <c:pt idx="18677">
                        <c:v>4157.2</c:v>
                      </c:pt>
                      <c:pt idx="18678">
                        <c:v>4154.2</c:v>
                      </c:pt>
                      <c:pt idx="18679">
                        <c:v>4156.3</c:v>
                      </c:pt>
                      <c:pt idx="18680">
                        <c:v>4165.6000000000004</c:v>
                      </c:pt>
                      <c:pt idx="18681">
                        <c:v>4156.3</c:v>
                      </c:pt>
                      <c:pt idx="18682">
                        <c:v>4151.1000000000004</c:v>
                      </c:pt>
                      <c:pt idx="18683">
                        <c:v>4151.8</c:v>
                      </c:pt>
                      <c:pt idx="18684">
                        <c:v>4157.3</c:v>
                      </c:pt>
                      <c:pt idx="18685">
                        <c:v>4151</c:v>
                      </c:pt>
                      <c:pt idx="18686">
                        <c:v>4151.8999999999996</c:v>
                      </c:pt>
                      <c:pt idx="18687">
                        <c:v>4158</c:v>
                      </c:pt>
                      <c:pt idx="18688">
                        <c:v>4163.3</c:v>
                      </c:pt>
                      <c:pt idx="18689">
                        <c:v>4162.5</c:v>
                      </c:pt>
                      <c:pt idx="18690">
                        <c:v>4155.3</c:v>
                      </c:pt>
                      <c:pt idx="18691">
                        <c:v>4160.8999999999996</c:v>
                      </c:pt>
                      <c:pt idx="18692">
                        <c:v>4164.5</c:v>
                      </c:pt>
                      <c:pt idx="18693">
                        <c:v>4166.8</c:v>
                      </c:pt>
                      <c:pt idx="18694">
                        <c:v>4163.3</c:v>
                      </c:pt>
                      <c:pt idx="18695">
                        <c:v>4166.1000000000004</c:v>
                      </c:pt>
                      <c:pt idx="18696">
                        <c:v>4164.8999999999996</c:v>
                      </c:pt>
                      <c:pt idx="18697">
                        <c:v>4164.3999999999996</c:v>
                      </c:pt>
                      <c:pt idx="18698">
                        <c:v>4162.6000000000004</c:v>
                      </c:pt>
                      <c:pt idx="18699">
                        <c:v>4166.5</c:v>
                      </c:pt>
                      <c:pt idx="18700">
                        <c:v>4167.3</c:v>
                      </c:pt>
                      <c:pt idx="18701">
                        <c:v>4164.3999999999996</c:v>
                      </c:pt>
                      <c:pt idx="18702">
                        <c:v>4162.3</c:v>
                      </c:pt>
                      <c:pt idx="18703">
                        <c:v>4168.8999999999996</c:v>
                      </c:pt>
                      <c:pt idx="18704">
                        <c:v>4174.2</c:v>
                      </c:pt>
                      <c:pt idx="18705">
                        <c:v>4170.3</c:v>
                      </c:pt>
                      <c:pt idx="18706">
                        <c:v>4163.8999999999996</c:v>
                      </c:pt>
                      <c:pt idx="18707">
                        <c:v>4165.6000000000004</c:v>
                      </c:pt>
                      <c:pt idx="18708">
                        <c:v>4167.2</c:v>
                      </c:pt>
                      <c:pt idx="18709">
                        <c:v>4169.8</c:v>
                      </c:pt>
                      <c:pt idx="18710">
                        <c:v>4165.5</c:v>
                      </c:pt>
                      <c:pt idx="18711">
                        <c:v>4167.8</c:v>
                      </c:pt>
                      <c:pt idx="18712">
                        <c:v>4165.5</c:v>
                      </c:pt>
                      <c:pt idx="18713">
                        <c:v>4167.7</c:v>
                      </c:pt>
                      <c:pt idx="18714">
                        <c:v>4165.1000000000004</c:v>
                      </c:pt>
                      <c:pt idx="18715">
                        <c:v>4163.3999999999996</c:v>
                      </c:pt>
                      <c:pt idx="18716">
                        <c:v>4167.7</c:v>
                      </c:pt>
                      <c:pt idx="18717">
                        <c:v>4176.3</c:v>
                      </c:pt>
                      <c:pt idx="18718">
                        <c:v>4167.8</c:v>
                      </c:pt>
                      <c:pt idx="18719">
                        <c:v>4163.3</c:v>
                      </c:pt>
                      <c:pt idx="18720">
                        <c:v>4164.8</c:v>
                      </c:pt>
                      <c:pt idx="18721">
                        <c:v>4169.6000000000004</c:v>
                      </c:pt>
                      <c:pt idx="18722">
                        <c:v>4169.2</c:v>
                      </c:pt>
                      <c:pt idx="18723">
                        <c:v>4159.5</c:v>
                      </c:pt>
                      <c:pt idx="18724">
                        <c:v>4167.8</c:v>
                      </c:pt>
                      <c:pt idx="18725">
                        <c:v>4164.3</c:v>
                      </c:pt>
                      <c:pt idx="18726">
                        <c:v>4163.3</c:v>
                      </c:pt>
                      <c:pt idx="18727">
                        <c:v>4174.1000000000004</c:v>
                      </c:pt>
                      <c:pt idx="18728">
                        <c:v>4157</c:v>
                      </c:pt>
                      <c:pt idx="18729">
                        <c:v>4157</c:v>
                      </c:pt>
                      <c:pt idx="18730">
                        <c:v>4157.2</c:v>
                      </c:pt>
                      <c:pt idx="18731">
                        <c:v>4158</c:v>
                      </c:pt>
                      <c:pt idx="18732">
                        <c:v>4166.5</c:v>
                      </c:pt>
                      <c:pt idx="18733">
                        <c:v>4160.3999999999996</c:v>
                      </c:pt>
                      <c:pt idx="18734">
                        <c:v>4160.3</c:v>
                      </c:pt>
                      <c:pt idx="18735">
                        <c:v>4155.8</c:v>
                      </c:pt>
                      <c:pt idx="18736">
                        <c:v>4159.7</c:v>
                      </c:pt>
                      <c:pt idx="18737">
                        <c:v>4165.8</c:v>
                      </c:pt>
                      <c:pt idx="18738">
                        <c:v>4159.8999999999996</c:v>
                      </c:pt>
                      <c:pt idx="18739">
                        <c:v>4161.3999999999996</c:v>
                      </c:pt>
                      <c:pt idx="18740">
                        <c:v>4162.6000000000004</c:v>
                      </c:pt>
                      <c:pt idx="18741">
                        <c:v>4161.3999999999996</c:v>
                      </c:pt>
                      <c:pt idx="18742">
                        <c:v>4155.3999999999996</c:v>
                      </c:pt>
                      <c:pt idx="18743">
                        <c:v>4154.1000000000004</c:v>
                      </c:pt>
                      <c:pt idx="18744">
                        <c:v>4160.3999999999996</c:v>
                      </c:pt>
                      <c:pt idx="18745">
                        <c:v>4153.3999999999996</c:v>
                      </c:pt>
                      <c:pt idx="18746">
                        <c:v>4159.3</c:v>
                      </c:pt>
                      <c:pt idx="18747">
                        <c:v>4155.8999999999996</c:v>
                      </c:pt>
                      <c:pt idx="18748">
                        <c:v>4163.1000000000004</c:v>
                      </c:pt>
                      <c:pt idx="18749">
                        <c:v>4148.8999999999996</c:v>
                      </c:pt>
                      <c:pt idx="18750">
                        <c:v>4155</c:v>
                      </c:pt>
                      <c:pt idx="18751">
                        <c:v>4154</c:v>
                      </c:pt>
                      <c:pt idx="18752">
                        <c:v>4158.3999999999996</c:v>
                      </c:pt>
                      <c:pt idx="18753">
                        <c:v>4159.3999999999996</c:v>
                      </c:pt>
                      <c:pt idx="18754">
                        <c:v>4158.6000000000004</c:v>
                      </c:pt>
                      <c:pt idx="18755">
                        <c:v>4147.8</c:v>
                      </c:pt>
                      <c:pt idx="18756">
                        <c:v>4157.5</c:v>
                      </c:pt>
                      <c:pt idx="18757">
                        <c:v>4156.2</c:v>
                      </c:pt>
                      <c:pt idx="18758">
                        <c:v>4161.7</c:v>
                      </c:pt>
                      <c:pt idx="18759">
                        <c:v>4160.5</c:v>
                      </c:pt>
                      <c:pt idx="18760">
                        <c:v>4155.6000000000004</c:v>
                      </c:pt>
                      <c:pt idx="18761">
                        <c:v>4159.3999999999996</c:v>
                      </c:pt>
                      <c:pt idx="18762">
                        <c:v>4151.3</c:v>
                      </c:pt>
                      <c:pt idx="18763">
                        <c:v>4155.7</c:v>
                      </c:pt>
                      <c:pt idx="18764">
                        <c:v>4149.6000000000004</c:v>
                      </c:pt>
                      <c:pt idx="18765">
                        <c:v>4155.3</c:v>
                      </c:pt>
                      <c:pt idx="18766">
                        <c:v>4159.5</c:v>
                      </c:pt>
                      <c:pt idx="18767">
                        <c:v>4160.5</c:v>
                      </c:pt>
                      <c:pt idx="18768">
                        <c:v>4150.8</c:v>
                      </c:pt>
                      <c:pt idx="18769">
                        <c:v>4164.5</c:v>
                      </c:pt>
                      <c:pt idx="18770">
                        <c:v>4155.6000000000004</c:v>
                      </c:pt>
                      <c:pt idx="18771">
                        <c:v>4159.6000000000004</c:v>
                      </c:pt>
                      <c:pt idx="18772">
                        <c:v>4159.6000000000004</c:v>
                      </c:pt>
                      <c:pt idx="18773">
                        <c:v>4149.5</c:v>
                      </c:pt>
                      <c:pt idx="18774">
                        <c:v>4159.8999999999996</c:v>
                      </c:pt>
                      <c:pt idx="18775">
                        <c:v>4163.3999999999996</c:v>
                      </c:pt>
                      <c:pt idx="18776">
                        <c:v>4151.2</c:v>
                      </c:pt>
                      <c:pt idx="18777">
                        <c:v>4168.8999999999996</c:v>
                      </c:pt>
                      <c:pt idx="18778">
                        <c:v>4166.3999999999996</c:v>
                      </c:pt>
                      <c:pt idx="18779">
                        <c:v>4160.1000000000004</c:v>
                      </c:pt>
                      <c:pt idx="18780">
                        <c:v>4158.6000000000004</c:v>
                      </c:pt>
                      <c:pt idx="18781">
                        <c:v>4159.8</c:v>
                      </c:pt>
                      <c:pt idx="18782">
                        <c:v>4157.5</c:v>
                      </c:pt>
                      <c:pt idx="18783">
                        <c:v>4158.1000000000004</c:v>
                      </c:pt>
                      <c:pt idx="18784">
                        <c:v>4154.3</c:v>
                      </c:pt>
                      <c:pt idx="18785">
                        <c:v>4152.3999999999996</c:v>
                      </c:pt>
                      <c:pt idx="18786">
                        <c:v>4151.2</c:v>
                      </c:pt>
                      <c:pt idx="18787">
                        <c:v>4154.3999999999996</c:v>
                      </c:pt>
                      <c:pt idx="18788">
                        <c:v>4161.6000000000004</c:v>
                      </c:pt>
                      <c:pt idx="18789">
                        <c:v>4150.1000000000004</c:v>
                      </c:pt>
                      <c:pt idx="18790">
                        <c:v>4155.3999999999996</c:v>
                      </c:pt>
                      <c:pt idx="18791">
                        <c:v>4152.3</c:v>
                      </c:pt>
                      <c:pt idx="18792">
                        <c:v>4154</c:v>
                      </c:pt>
                      <c:pt idx="18793">
                        <c:v>4155.1000000000004</c:v>
                      </c:pt>
                      <c:pt idx="18794">
                        <c:v>4159.3</c:v>
                      </c:pt>
                      <c:pt idx="18795">
                        <c:v>4149.6000000000004</c:v>
                      </c:pt>
                      <c:pt idx="18796">
                        <c:v>4148</c:v>
                      </c:pt>
                      <c:pt idx="18797">
                        <c:v>4152.5</c:v>
                      </c:pt>
                      <c:pt idx="18798">
                        <c:v>4152.3</c:v>
                      </c:pt>
                      <c:pt idx="18799">
                        <c:v>4147.2</c:v>
                      </c:pt>
                      <c:pt idx="18800">
                        <c:v>4145.6000000000004</c:v>
                      </c:pt>
                      <c:pt idx="18801">
                        <c:v>4150.8999999999996</c:v>
                      </c:pt>
                      <c:pt idx="18802">
                        <c:v>4148.8</c:v>
                      </c:pt>
                      <c:pt idx="18803">
                        <c:v>4150.3999999999996</c:v>
                      </c:pt>
                      <c:pt idx="18804">
                        <c:v>4148.5</c:v>
                      </c:pt>
                      <c:pt idx="18805">
                        <c:v>4148.2</c:v>
                      </c:pt>
                      <c:pt idx="18806">
                        <c:v>4153</c:v>
                      </c:pt>
                      <c:pt idx="18807">
                        <c:v>4149.6000000000004</c:v>
                      </c:pt>
                      <c:pt idx="18808">
                        <c:v>4155.2</c:v>
                      </c:pt>
                      <c:pt idx="18809">
                        <c:v>4153.8999999999996</c:v>
                      </c:pt>
                      <c:pt idx="18810">
                        <c:v>4153.8</c:v>
                      </c:pt>
                      <c:pt idx="18811">
                        <c:v>4147.8</c:v>
                      </c:pt>
                      <c:pt idx="18812">
                        <c:v>4149.8999999999996</c:v>
                      </c:pt>
                      <c:pt idx="18813">
                        <c:v>4153.1000000000004</c:v>
                      </c:pt>
                      <c:pt idx="18814">
                        <c:v>4147.8</c:v>
                      </c:pt>
                      <c:pt idx="18815">
                        <c:v>4145.3</c:v>
                      </c:pt>
                      <c:pt idx="18816">
                        <c:v>4147</c:v>
                      </c:pt>
                      <c:pt idx="18817">
                        <c:v>4149</c:v>
                      </c:pt>
                      <c:pt idx="18818">
                        <c:v>4156.8999999999996</c:v>
                      </c:pt>
                      <c:pt idx="18819">
                        <c:v>4158.8</c:v>
                      </c:pt>
                      <c:pt idx="18820">
                        <c:v>4149.7</c:v>
                      </c:pt>
                      <c:pt idx="18821">
                        <c:v>4154.8999999999996</c:v>
                      </c:pt>
                      <c:pt idx="18822">
                        <c:v>4152.6000000000004</c:v>
                      </c:pt>
                      <c:pt idx="18823">
                        <c:v>4155.7</c:v>
                      </c:pt>
                      <c:pt idx="18824">
                        <c:v>4156.8999999999996</c:v>
                      </c:pt>
                      <c:pt idx="18825">
                        <c:v>4154.7</c:v>
                      </c:pt>
                      <c:pt idx="18826">
                        <c:v>4156.7</c:v>
                      </c:pt>
                      <c:pt idx="18827">
                        <c:v>4159.5</c:v>
                      </c:pt>
                      <c:pt idx="18828">
                        <c:v>4157.3</c:v>
                      </c:pt>
                      <c:pt idx="18829">
                        <c:v>4161</c:v>
                      </c:pt>
                      <c:pt idx="18830">
                        <c:v>4160.6000000000004</c:v>
                      </c:pt>
                      <c:pt idx="18831">
                        <c:v>4145.8999999999996</c:v>
                      </c:pt>
                      <c:pt idx="18832">
                        <c:v>4154.2</c:v>
                      </c:pt>
                      <c:pt idx="18833">
                        <c:v>4142.2</c:v>
                      </c:pt>
                      <c:pt idx="18834">
                        <c:v>4147.1000000000004</c:v>
                      </c:pt>
                      <c:pt idx="18835">
                        <c:v>4141.5</c:v>
                      </c:pt>
                      <c:pt idx="18836">
                        <c:v>4148.2</c:v>
                      </c:pt>
                      <c:pt idx="18837">
                        <c:v>4146.6000000000004</c:v>
                      </c:pt>
                      <c:pt idx="18838">
                        <c:v>4149.3</c:v>
                      </c:pt>
                      <c:pt idx="18839">
                        <c:v>4142.3</c:v>
                      </c:pt>
                      <c:pt idx="18840">
                        <c:v>4140.5</c:v>
                      </c:pt>
                      <c:pt idx="18841">
                        <c:v>4130.8</c:v>
                      </c:pt>
                      <c:pt idx="18842">
                        <c:v>4124.3</c:v>
                      </c:pt>
                      <c:pt idx="18843">
                        <c:v>4131.2</c:v>
                      </c:pt>
                      <c:pt idx="18844">
                        <c:v>4121.8999999999996</c:v>
                      </c:pt>
                      <c:pt idx="18845">
                        <c:v>4121.1000000000004</c:v>
                      </c:pt>
                      <c:pt idx="18846">
                        <c:v>4131</c:v>
                      </c:pt>
                      <c:pt idx="18847">
                        <c:v>4132</c:v>
                      </c:pt>
                      <c:pt idx="18848">
                        <c:v>4131.3</c:v>
                      </c:pt>
                      <c:pt idx="18849">
                        <c:v>4128</c:v>
                      </c:pt>
                      <c:pt idx="18850">
                        <c:v>4125.2</c:v>
                      </c:pt>
                      <c:pt idx="18851">
                        <c:v>4122.2</c:v>
                      </c:pt>
                      <c:pt idx="18852">
                        <c:v>4128.5</c:v>
                      </c:pt>
                      <c:pt idx="18853">
                        <c:v>4126.2</c:v>
                      </c:pt>
                      <c:pt idx="18854">
                        <c:v>4124.3</c:v>
                      </c:pt>
                      <c:pt idx="18855">
                        <c:v>4123.7</c:v>
                      </c:pt>
                      <c:pt idx="18856">
                        <c:v>4122.2</c:v>
                      </c:pt>
                      <c:pt idx="18857">
                        <c:v>4119.5</c:v>
                      </c:pt>
                      <c:pt idx="18858">
                        <c:v>4114.3</c:v>
                      </c:pt>
                      <c:pt idx="18859">
                        <c:v>4110</c:v>
                      </c:pt>
                      <c:pt idx="18860">
                        <c:v>4114.8</c:v>
                      </c:pt>
                      <c:pt idx="18861">
                        <c:v>4113.2</c:v>
                      </c:pt>
                      <c:pt idx="18862">
                        <c:v>4120.8</c:v>
                      </c:pt>
                      <c:pt idx="18863">
                        <c:v>4112.8999999999996</c:v>
                      </c:pt>
                      <c:pt idx="18864">
                        <c:v>4107.5</c:v>
                      </c:pt>
                      <c:pt idx="18865">
                        <c:v>4112.2</c:v>
                      </c:pt>
                      <c:pt idx="18866">
                        <c:v>4103.1000000000004</c:v>
                      </c:pt>
                      <c:pt idx="18867">
                        <c:v>4111.2</c:v>
                      </c:pt>
                      <c:pt idx="18868">
                        <c:v>4115.3999999999996</c:v>
                      </c:pt>
                      <c:pt idx="18869">
                        <c:v>4108.8999999999996</c:v>
                      </c:pt>
                      <c:pt idx="18870">
                        <c:v>4109.7</c:v>
                      </c:pt>
                      <c:pt idx="18871">
                        <c:v>4116.2</c:v>
                      </c:pt>
                      <c:pt idx="18872">
                        <c:v>4116</c:v>
                      </c:pt>
                      <c:pt idx="18873">
                        <c:v>4108.5</c:v>
                      </c:pt>
                      <c:pt idx="18874">
                        <c:v>4102.3</c:v>
                      </c:pt>
                      <c:pt idx="18875">
                        <c:v>4101.6000000000004</c:v>
                      </c:pt>
                      <c:pt idx="18876">
                        <c:v>4103.7</c:v>
                      </c:pt>
                      <c:pt idx="18877">
                        <c:v>4101.8</c:v>
                      </c:pt>
                      <c:pt idx="18878">
                        <c:v>4106.3</c:v>
                      </c:pt>
                      <c:pt idx="18879">
                        <c:v>4116.2</c:v>
                      </c:pt>
                      <c:pt idx="18880">
                        <c:v>4104.3999999999996</c:v>
                      </c:pt>
                      <c:pt idx="18881">
                        <c:v>4116.8</c:v>
                      </c:pt>
                      <c:pt idx="18882">
                        <c:v>4111.5</c:v>
                      </c:pt>
                      <c:pt idx="18883">
                        <c:v>4103.1000000000004</c:v>
                      </c:pt>
                      <c:pt idx="18884">
                        <c:v>4108.2</c:v>
                      </c:pt>
                      <c:pt idx="18885">
                        <c:v>4105</c:v>
                      </c:pt>
                      <c:pt idx="18886">
                        <c:v>4093.9</c:v>
                      </c:pt>
                      <c:pt idx="18887">
                        <c:v>4096.3</c:v>
                      </c:pt>
                      <c:pt idx="18888">
                        <c:v>4099</c:v>
                      </c:pt>
                      <c:pt idx="18889">
                        <c:v>4098</c:v>
                      </c:pt>
                      <c:pt idx="18890">
                        <c:v>4099.5</c:v>
                      </c:pt>
                      <c:pt idx="18891">
                        <c:v>4099.8</c:v>
                      </c:pt>
                      <c:pt idx="18892">
                        <c:v>4100.1000000000004</c:v>
                      </c:pt>
                      <c:pt idx="18893">
                        <c:v>4105.5</c:v>
                      </c:pt>
                      <c:pt idx="18894">
                        <c:v>4103.3999999999996</c:v>
                      </c:pt>
                      <c:pt idx="18895">
                        <c:v>4107.1000000000004</c:v>
                      </c:pt>
                      <c:pt idx="18896">
                        <c:v>4106.8999999999996</c:v>
                      </c:pt>
                      <c:pt idx="18897">
                        <c:v>4106.5</c:v>
                      </c:pt>
                      <c:pt idx="18898">
                        <c:v>4112.7</c:v>
                      </c:pt>
                      <c:pt idx="18899">
                        <c:v>4114.6000000000004</c:v>
                      </c:pt>
                      <c:pt idx="18900">
                        <c:v>4112.8</c:v>
                      </c:pt>
                      <c:pt idx="18901">
                        <c:v>4108.7</c:v>
                      </c:pt>
                      <c:pt idx="18902">
                        <c:v>4107.6000000000004</c:v>
                      </c:pt>
                      <c:pt idx="18903">
                        <c:v>4102.8</c:v>
                      </c:pt>
                      <c:pt idx="18904">
                        <c:v>4101.8</c:v>
                      </c:pt>
                      <c:pt idx="18905">
                        <c:v>4108.7</c:v>
                      </c:pt>
                      <c:pt idx="18906">
                        <c:v>4104</c:v>
                      </c:pt>
                      <c:pt idx="18907">
                        <c:v>4100.3999999999996</c:v>
                      </c:pt>
                      <c:pt idx="18908">
                        <c:v>4096.8999999999996</c:v>
                      </c:pt>
                      <c:pt idx="18909">
                        <c:v>4096.5</c:v>
                      </c:pt>
                      <c:pt idx="18910">
                        <c:v>4093.4</c:v>
                      </c:pt>
                      <c:pt idx="18911">
                        <c:v>4087.3</c:v>
                      </c:pt>
                      <c:pt idx="18912">
                        <c:v>4085.9</c:v>
                      </c:pt>
                      <c:pt idx="18913">
                        <c:v>4084.8</c:v>
                      </c:pt>
                      <c:pt idx="18914">
                        <c:v>4085.4</c:v>
                      </c:pt>
                      <c:pt idx="18915">
                        <c:v>4077.8</c:v>
                      </c:pt>
                      <c:pt idx="18916">
                        <c:v>4078.8</c:v>
                      </c:pt>
                      <c:pt idx="18917">
                        <c:v>4074.9</c:v>
                      </c:pt>
                      <c:pt idx="18918">
                        <c:v>4076.5</c:v>
                      </c:pt>
                      <c:pt idx="18919">
                        <c:v>4081.9</c:v>
                      </c:pt>
                      <c:pt idx="18920">
                        <c:v>4077.9</c:v>
                      </c:pt>
                      <c:pt idx="18921">
                        <c:v>4080</c:v>
                      </c:pt>
                      <c:pt idx="18922">
                        <c:v>4070.7</c:v>
                      </c:pt>
                      <c:pt idx="18923">
                        <c:v>4070</c:v>
                      </c:pt>
                      <c:pt idx="18924">
                        <c:v>4070.9</c:v>
                      </c:pt>
                      <c:pt idx="18925">
                        <c:v>4073.1</c:v>
                      </c:pt>
                      <c:pt idx="18926">
                        <c:v>4073.6</c:v>
                      </c:pt>
                      <c:pt idx="18927">
                        <c:v>4074.8</c:v>
                      </c:pt>
                      <c:pt idx="18928">
                        <c:v>4079.2</c:v>
                      </c:pt>
                      <c:pt idx="18929">
                        <c:v>4066.7</c:v>
                      </c:pt>
                      <c:pt idx="18930">
                        <c:v>4070.1</c:v>
                      </c:pt>
                      <c:pt idx="18931">
                        <c:v>4063.7</c:v>
                      </c:pt>
                      <c:pt idx="18932">
                        <c:v>4056.3</c:v>
                      </c:pt>
                      <c:pt idx="18933">
                        <c:v>4057.6</c:v>
                      </c:pt>
                      <c:pt idx="18934">
                        <c:v>4075.2</c:v>
                      </c:pt>
                      <c:pt idx="18935">
                        <c:v>4082.6</c:v>
                      </c:pt>
                      <c:pt idx="18936">
                        <c:v>4080.8</c:v>
                      </c:pt>
                      <c:pt idx="18937">
                        <c:v>4075</c:v>
                      </c:pt>
                      <c:pt idx="18938">
                        <c:v>4082.7</c:v>
                      </c:pt>
                      <c:pt idx="18939">
                        <c:v>4076.3</c:v>
                      </c:pt>
                      <c:pt idx="18940">
                        <c:v>4080.7</c:v>
                      </c:pt>
                      <c:pt idx="18941">
                        <c:v>4082.4</c:v>
                      </c:pt>
                      <c:pt idx="18942">
                        <c:v>4084.7</c:v>
                      </c:pt>
                      <c:pt idx="18943">
                        <c:v>4086.2</c:v>
                      </c:pt>
                      <c:pt idx="18944">
                        <c:v>4093.7</c:v>
                      </c:pt>
                      <c:pt idx="18945">
                        <c:v>4096.8</c:v>
                      </c:pt>
                      <c:pt idx="18946">
                        <c:v>4074.7</c:v>
                      </c:pt>
                      <c:pt idx="18947">
                        <c:v>4081.5</c:v>
                      </c:pt>
                      <c:pt idx="18948">
                        <c:v>4084.2</c:v>
                      </c:pt>
                      <c:pt idx="18949">
                        <c:v>4093.1</c:v>
                      </c:pt>
                      <c:pt idx="18950">
                        <c:v>4099</c:v>
                      </c:pt>
                      <c:pt idx="18951">
                        <c:v>4073.9</c:v>
                      </c:pt>
                      <c:pt idx="18952">
                        <c:v>4090.2</c:v>
                      </c:pt>
                      <c:pt idx="18953">
                        <c:v>4080.3</c:v>
                      </c:pt>
                      <c:pt idx="18954">
                        <c:v>4087.9</c:v>
                      </c:pt>
                      <c:pt idx="18955">
                        <c:v>4078.7</c:v>
                      </c:pt>
                      <c:pt idx="18956">
                        <c:v>4076.9</c:v>
                      </c:pt>
                      <c:pt idx="18957">
                        <c:v>4080.3</c:v>
                      </c:pt>
                      <c:pt idx="18958">
                        <c:v>4081</c:v>
                      </c:pt>
                      <c:pt idx="18959">
                        <c:v>4080.6</c:v>
                      </c:pt>
                      <c:pt idx="18960">
                        <c:v>4075.6</c:v>
                      </c:pt>
                      <c:pt idx="18961">
                        <c:v>4082</c:v>
                      </c:pt>
                      <c:pt idx="18962">
                        <c:v>4079.5</c:v>
                      </c:pt>
                      <c:pt idx="18963">
                        <c:v>4081.8</c:v>
                      </c:pt>
                      <c:pt idx="18964">
                        <c:v>4074.8</c:v>
                      </c:pt>
                      <c:pt idx="18965">
                        <c:v>4074.9</c:v>
                      </c:pt>
                      <c:pt idx="18966">
                        <c:v>4072.8</c:v>
                      </c:pt>
                      <c:pt idx="18967">
                        <c:v>4068.1</c:v>
                      </c:pt>
                      <c:pt idx="18968">
                        <c:v>4066.7</c:v>
                      </c:pt>
                      <c:pt idx="18969">
                        <c:v>4072.7</c:v>
                      </c:pt>
                      <c:pt idx="18970">
                        <c:v>4072.9</c:v>
                      </c:pt>
                      <c:pt idx="18971">
                        <c:v>4070.9</c:v>
                      </c:pt>
                      <c:pt idx="18972">
                        <c:v>4083.9</c:v>
                      </c:pt>
                      <c:pt idx="18973">
                        <c:v>4064.4</c:v>
                      </c:pt>
                      <c:pt idx="18974">
                        <c:v>4068.4</c:v>
                      </c:pt>
                      <c:pt idx="18975">
                        <c:v>4069.8</c:v>
                      </c:pt>
                      <c:pt idx="18976">
                        <c:v>4061.7</c:v>
                      </c:pt>
                      <c:pt idx="18977">
                        <c:v>4071.9</c:v>
                      </c:pt>
                      <c:pt idx="18978">
                        <c:v>4078</c:v>
                      </c:pt>
                      <c:pt idx="18979">
                        <c:v>4077.6</c:v>
                      </c:pt>
                      <c:pt idx="18980">
                        <c:v>4076</c:v>
                      </c:pt>
                      <c:pt idx="18981">
                        <c:v>4071</c:v>
                      </c:pt>
                      <c:pt idx="18982">
                        <c:v>4066.2</c:v>
                      </c:pt>
                      <c:pt idx="18983">
                        <c:v>4069.4</c:v>
                      </c:pt>
                      <c:pt idx="18984">
                        <c:v>4069.5</c:v>
                      </c:pt>
                      <c:pt idx="18985">
                        <c:v>4067.1</c:v>
                      </c:pt>
                      <c:pt idx="18986">
                        <c:v>4069</c:v>
                      </c:pt>
                      <c:pt idx="18987">
                        <c:v>4068.3</c:v>
                      </c:pt>
                      <c:pt idx="18988">
                        <c:v>4072.2</c:v>
                      </c:pt>
                      <c:pt idx="18989">
                        <c:v>4078.5</c:v>
                      </c:pt>
                      <c:pt idx="18990">
                        <c:v>4077.1</c:v>
                      </c:pt>
                      <c:pt idx="18991">
                        <c:v>4072.2</c:v>
                      </c:pt>
                      <c:pt idx="18992">
                        <c:v>4064.3</c:v>
                      </c:pt>
                      <c:pt idx="18993">
                        <c:v>4064.9</c:v>
                      </c:pt>
                      <c:pt idx="18994">
                        <c:v>4065.2</c:v>
                      </c:pt>
                      <c:pt idx="18995">
                        <c:v>4076.1</c:v>
                      </c:pt>
                      <c:pt idx="18996">
                        <c:v>4068.9</c:v>
                      </c:pt>
                      <c:pt idx="18997">
                        <c:v>4058.5</c:v>
                      </c:pt>
                      <c:pt idx="18998">
                        <c:v>4067</c:v>
                      </c:pt>
                      <c:pt idx="18999">
                        <c:v>4070</c:v>
                      </c:pt>
                      <c:pt idx="19000">
                        <c:v>4063.4</c:v>
                      </c:pt>
                      <c:pt idx="19001">
                        <c:v>4062.5</c:v>
                      </c:pt>
                      <c:pt idx="19002">
                        <c:v>4066</c:v>
                      </c:pt>
                      <c:pt idx="19003">
                        <c:v>4060.8</c:v>
                      </c:pt>
                      <c:pt idx="19004">
                        <c:v>4061.1</c:v>
                      </c:pt>
                      <c:pt idx="19005">
                        <c:v>4044.8</c:v>
                      </c:pt>
                      <c:pt idx="19006">
                        <c:v>4043.1</c:v>
                      </c:pt>
                      <c:pt idx="19007">
                        <c:v>4053.6</c:v>
                      </c:pt>
                      <c:pt idx="19008">
                        <c:v>4049.3</c:v>
                      </c:pt>
                      <c:pt idx="19009">
                        <c:v>4055.5</c:v>
                      </c:pt>
                      <c:pt idx="19010">
                        <c:v>4058.2</c:v>
                      </c:pt>
                      <c:pt idx="19011">
                        <c:v>4051.7</c:v>
                      </c:pt>
                      <c:pt idx="19012">
                        <c:v>4053.8</c:v>
                      </c:pt>
                      <c:pt idx="19013">
                        <c:v>4053.1</c:v>
                      </c:pt>
                      <c:pt idx="19014">
                        <c:v>4051.7</c:v>
                      </c:pt>
                      <c:pt idx="19015">
                        <c:v>4052.2</c:v>
                      </c:pt>
                      <c:pt idx="19016">
                        <c:v>4053.8</c:v>
                      </c:pt>
                      <c:pt idx="19017">
                        <c:v>4046.1</c:v>
                      </c:pt>
                      <c:pt idx="19018">
                        <c:v>4052.1</c:v>
                      </c:pt>
                      <c:pt idx="19019">
                        <c:v>4064.4</c:v>
                      </c:pt>
                      <c:pt idx="19020">
                        <c:v>4049.5</c:v>
                      </c:pt>
                      <c:pt idx="19021">
                        <c:v>4061.7</c:v>
                      </c:pt>
                      <c:pt idx="19022">
                        <c:v>4052.9</c:v>
                      </c:pt>
                      <c:pt idx="19023">
                        <c:v>4055.3</c:v>
                      </c:pt>
                      <c:pt idx="19024">
                        <c:v>4050.3</c:v>
                      </c:pt>
                      <c:pt idx="19025">
                        <c:v>4042.5</c:v>
                      </c:pt>
                      <c:pt idx="19026">
                        <c:v>4040.6</c:v>
                      </c:pt>
                      <c:pt idx="19027">
                        <c:v>4037.3</c:v>
                      </c:pt>
                      <c:pt idx="19028">
                        <c:v>4048</c:v>
                      </c:pt>
                      <c:pt idx="19029">
                        <c:v>4041.5</c:v>
                      </c:pt>
                      <c:pt idx="19030">
                        <c:v>4046.5</c:v>
                      </c:pt>
                      <c:pt idx="19031">
                        <c:v>4049.8</c:v>
                      </c:pt>
                      <c:pt idx="19032">
                        <c:v>4049.6</c:v>
                      </c:pt>
                      <c:pt idx="19033">
                        <c:v>4047.3</c:v>
                      </c:pt>
                      <c:pt idx="19034">
                        <c:v>4041.2</c:v>
                      </c:pt>
                      <c:pt idx="19035">
                        <c:v>4050.1</c:v>
                      </c:pt>
                      <c:pt idx="19036">
                        <c:v>4045.9</c:v>
                      </c:pt>
                      <c:pt idx="19037">
                        <c:v>4044.5</c:v>
                      </c:pt>
                      <c:pt idx="19038">
                        <c:v>4045.3</c:v>
                      </c:pt>
                      <c:pt idx="19039">
                        <c:v>4050.1</c:v>
                      </c:pt>
                      <c:pt idx="19040">
                        <c:v>4042.2</c:v>
                      </c:pt>
                      <c:pt idx="19041">
                        <c:v>4041.2</c:v>
                      </c:pt>
                      <c:pt idx="19042">
                        <c:v>4044.5</c:v>
                      </c:pt>
                      <c:pt idx="19043">
                        <c:v>4045.6</c:v>
                      </c:pt>
                      <c:pt idx="19044">
                        <c:v>4045.3</c:v>
                      </c:pt>
                      <c:pt idx="19045">
                        <c:v>4048.8</c:v>
                      </c:pt>
                      <c:pt idx="19046">
                        <c:v>4048.1</c:v>
                      </c:pt>
                      <c:pt idx="19047">
                        <c:v>4048.8</c:v>
                      </c:pt>
                      <c:pt idx="19048">
                        <c:v>4046.8</c:v>
                      </c:pt>
                      <c:pt idx="19049">
                        <c:v>4051.7</c:v>
                      </c:pt>
                      <c:pt idx="19050">
                        <c:v>4038.4</c:v>
                      </c:pt>
                      <c:pt idx="19051">
                        <c:v>4045</c:v>
                      </c:pt>
                      <c:pt idx="19052">
                        <c:v>4041.1</c:v>
                      </c:pt>
                      <c:pt idx="19053">
                        <c:v>4044.6</c:v>
                      </c:pt>
                      <c:pt idx="19054">
                        <c:v>4046.4</c:v>
                      </c:pt>
                      <c:pt idx="19055">
                        <c:v>4049.5</c:v>
                      </c:pt>
                      <c:pt idx="19056">
                        <c:v>4035.2</c:v>
                      </c:pt>
                      <c:pt idx="19057">
                        <c:v>4040.8</c:v>
                      </c:pt>
                      <c:pt idx="19058">
                        <c:v>4035.5</c:v>
                      </c:pt>
                      <c:pt idx="19059">
                        <c:v>4038.3</c:v>
                      </c:pt>
                      <c:pt idx="19060">
                        <c:v>4056</c:v>
                      </c:pt>
                      <c:pt idx="19061">
                        <c:v>4046</c:v>
                      </c:pt>
                      <c:pt idx="19062">
                        <c:v>4039.9</c:v>
                      </c:pt>
                      <c:pt idx="19063">
                        <c:v>4031</c:v>
                      </c:pt>
                      <c:pt idx="19064">
                        <c:v>4021.8</c:v>
                      </c:pt>
                      <c:pt idx="19065">
                        <c:v>4041.1</c:v>
                      </c:pt>
                      <c:pt idx="19066">
                        <c:v>4019.9</c:v>
                      </c:pt>
                      <c:pt idx="19067">
                        <c:v>4029.1</c:v>
                      </c:pt>
                      <c:pt idx="19068">
                        <c:v>4046.2</c:v>
                      </c:pt>
                      <c:pt idx="19069">
                        <c:v>4035.9</c:v>
                      </c:pt>
                      <c:pt idx="19070">
                        <c:v>4020.6</c:v>
                      </c:pt>
                      <c:pt idx="19071">
                        <c:v>4021.5</c:v>
                      </c:pt>
                      <c:pt idx="19072">
                        <c:v>4021.7</c:v>
                      </c:pt>
                      <c:pt idx="19073">
                        <c:v>4035.1</c:v>
                      </c:pt>
                      <c:pt idx="19074">
                        <c:v>4020.5</c:v>
                      </c:pt>
                      <c:pt idx="19075">
                        <c:v>4027.6</c:v>
                      </c:pt>
                      <c:pt idx="19076">
                        <c:v>4026.2</c:v>
                      </c:pt>
                      <c:pt idx="19077">
                        <c:v>4038.1</c:v>
                      </c:pt>
                      <c:pt idx="19078">
                        <c:v>4042.2</c:v>
                      </c:pt>
                      <c:pt idx="19079">
                        <c:v>4043.4</c:v>
                      </c:pt>
                      <c:pt idx="19080">
                        <c:v>4046.2</c:v>
                      </c:pt>
                      <c:pt idx="19081">
                        <c:v>4041.1</c:v>
                      </c:pt>
                      <c:pt idx="19082">
                        <c:v>4040.4</c:v>
                      </c:pt>
                      <c:pt idx="19083">
                        <c:v>4043.5</c:v>
                      </c:pt>
                      <c:pt idx="19084">
                        <c:v>4042.1</c:v>
                      </c:pt>
                      <c:pt idx="19085">
                        <c:v>4038.8</c:v>
                      </c:pt>
                      <c:pt idx="19086">
                        <c:v>4037.9</c:v>
                      </c:pt>
                      <c:pt idx="19087">
                        <c:v>4041.6</c:v>
                      </c:pt>
                      <c:pt idx="19088">
                        <c:v>4046.6</c:v>
                      </c:pt>
                      <c:pt idx="19089">
                        <c:v>4046.3</c:v>
                      </c:pt>
                      <c:pt idx="19090">
                        <c:v>4046.5</c:v>
                      </c:pt>
                      <c:pt idx="19091">
                        <c:v>4041.6</c:v>
                      </c:pt>
                      <c:pt idx="19092">
                        <c:v>4044.7</c:v>
                      </c:pt>
                      <c:pt idx="19093">
                        <c:v>4039.9</c:v>
                      </c:pt>
                      <c:pt idx="19094">
                        <c:v>4041.9</c:v>
                      </c:pt>
                      <c:pt idx="19095">
                        <c:v>4043.7</c:v>
                      </c:pt>
                      <c:pt idx="19096">
                        <c:v>4043.2</c:v>
                      </c:pt>
                      <c:pt idx="19097">
                        <c:v>4044.7</c:v>
                      </c:pt>
                      <c:pt idx="19098">
                        <c:v>4048.9</c:v>
                      </c:pt>
                      <c:pt idx="19099">
                        <c:v>4049.7</c:v>
                      </c:pt>
                      <c:pt idx="19100">
                        <c:v>4047.4</c:v>
                      </c:pt>
                      <c:pt idx="19101">
                        <c:v>4053.6</c:v>
                      </c:pt>
                      <c:pt idx="19102">
                        <c:v>4050.1</c:v>
                      </c:pt>
                      <c:pt idx="19103">
                        <c:v>4046.5</c:v>
                      </c:pt>
                      <c:pt idx="19104">
                        <c:v>4040.2</c:v>
                      </c:pt>
                      <c:pt idx="19105">
                        <c:v>4037.1</c:v>
                      </c:pt>
                      <c:pt idx="19106">
                        <c:v>4037.5</c:v>
                      </c:pt>
                      <c:pt idx="19107">
                        <c:v>4039.3</c:v>
                      </c:pt>
                      <c:pt idx="19108">
                        <c:v>4039.7</c:v>
                      </c:pt>
                      <c:pt idx="19109">
                        <c:v>4035.4</c:v>
                      </c:pt>
                      <c:pt idx="19110">
                        <c:v>4030.5</c:v>
                      </c:pt>
                      <c:pt idx="19111">
                        <c:v>4034.2</c:v>
                      </c:pt>
                      <c:pt idx="19112">
                        <c:v>4028.2</c:v>
                      </c:pt>
                      <c:pt idx="19113">
                        <c:v>4029.5</c:v>
                      </c:pt>
                      <c:pt idx="19114">
                        <c:v>4037.8</c:v>
                      </c:pt>
                      <c:pt idx="19115">
                        <c:v>4023.3</c:v>
                      </c:pt>
                      <c:pt idx="19116">
                        <c:v>4014.9</c:v>
                      </c:pt>
                      <c:pt idx="19117">
                        <c:v>4026.3</c:v>
                      </c:pt>
                      <c:pt idx="19118">
                        <c:v>4030.1</c:v>
                      </c:pt>
                      <c:pt idx="19119">
                        <c:v>4032.2</c:v>
                      </c:pt>
                      <c:pt idx="19120">
                        <c:v>4029.2</c:v>
                      </c:pt>
                      <c:pt idx="19121">
                        <c:v>4020.7</c:v>
                      </c:pt>
                      <c:pt idx="19122">
                        <c:v>4033.5</c:v>
                      </c:pt>
                      <c:pt idx="19123">
                        <c:v>4016</c:v>
                      </c:pt>
                      <c:pt idx="19124">
                        <c:v>4014.4</c:v>
                      </c:pt>
                      <c:pt idx="19125">
                        <c:v>4014</c:v>
                      </c:pt>
                      <c:pt idx="19126">
                        <c:v>4013.9</c:v>
                      </c:pt>
                      <c:pt idx="19127">
                        <c:v>4016.6</c:v>
                      </c:pt>
                      <c:pt idx="19128">
                        <c:v>4014.8</c:v>
                      </c:pt>
                      <c:pt idx="19129">
                        <c:v>4019.6</c:v>
                      </c:pt>
                      <c:pt idx="19130">
                        <c:v>4022.9</c:v>
                      </c:pt>
                      <c:pt idx="19131">
                        <c:v>4020.9</c:v>
                      </c:pt>
                      <c:pt idx="19132">
                        <c:v>4015.3</c:v>
                      </c:pt>
                      <c:pt idx="19133">
                        <c:v>4012</c:v>
                      </c:pt>
                      <c:pt idx="19134">
                        <c:v>4013.8</c:v>
                      </c:pt>
                      <c:pt idx="19135">
                        <c:v>4018.6</c:v>
                      </c:pt>
                      <c:pt idx="19136">
                        <c:v>4018.6</c:v>
                      </c:pt>
                      <c:pt idx="19137">
                        <c:v>4020.7</c:v>
                      </c:pt>
                      <c:pt idx="19138">
                        <c:v>4023.5</c:v>
                      </c:pt>
                      <c:pt idx="19139">
                        <c:v>4024</c:v>
                      </c:pt>
                      <c:pt idx="19140">
                        <c:v>4023.9</c:v>
                      </c:pt>
                      <c:pt idx="19141">
                        <c:v>4026.2</c:v>
                      </c:pt>
                      <c:pt idx="19142">
                        <c:v>4023.1</c:v>
                      </c:pt>
                      <c:pt idx="19143">
                        <c:v>4028.4</c:v>
                      </c:pt>
                      <c:pt idx="19144">
                        <c:v>4033.1</c:v>
                      </c:pt>
                      <c:pt idx="19145">
                        <c:v>4030.6</c:v>
                      </c:pt>
                      <c:pt idx="19146">
                        <c:v>4022</c:v>
                      </c:pt>
                      <c:pt idx="19147">
                        <c:v>4033</c:v>
                      </c:pt>
                      <c:pt idx="19148">
                        <c:v>4020.6</c:v>
                      </c:pt>
                      <c:pt idx="19149">
                        <c:v>4027.6</c:v>
                      </c:pt>
                      <c:pt idx="19150">
                        <c:v>4016.2</c:v>
                      </c:pt>
                      <c:pt idx="19151">
                        <c:v>4018.2</c:v>
                      </c:pt>
                      <c:pt idx="19152">
                        <c:v>4028.7</c:v>
                      </c:pt>
                      <c:pt idx="19153">
                        <c:v>4032.9</c:v>
                      </c:pt>
                      <c:pt idx="19154">
                        <c:v>4027.6</c:v>
                      </c:pt>
                      <c:pt idx="19155">
                        <c:v>4022.1</c:v>
                      </c:pt>
                      <c:pt idx="19156">
                        <c:v>4026.2</c:v>
                      </c:pt>
                      <c:pt idx="19157">
                        <c:v>4015.6</c:v>
                      </c:pt>
                      <c:pt idx="19158">
                        <c:v>4026.7</c:v>
                      </c:pt>
                      <c:pt idx="19159">
                        <c:v>4019.1</c:v>
                      </c:pt>
                      <c:pt idx="19160">
                        <c:v>4018</c:v>
                      </c:pt>
                      <c:pt idx="19161">
                        <c:v>4025.6</c:v>
                      </c:pt>
                      <c:pt idx="19162">
                        <c:v>4016.9</c:v>
                      </c:pt>
                      <c:pt idx="19163">
                        <c:v>4025.1</c:v>
                      </c:pt>
                      <c:pt idx="19164">
                        <c:v>4020.1</c:v>
                      </c:pt>
                      <c:pt idx="19165">
                        <c:v>4018.1</c:v>
                      </c:pt>
                      <c:pt idx="19166">
                        <c:v>4017.7</c:v>
                      </c:pt>
                      <c:pt idx="19167">
                        <c:v>4014.5</c:v>
                      </c:pt>
                      <c:pt idx="19168">
                        <c:v>4021.7</c:v>
                      </c:pt>
                      <c:pt idx="19169">
                        <c:v>4019.4</c:v>
                      </c:pt>
                      <c:pt idx="19170">
                        <c:v>4028.4</c:v>
                      </c:pt>
                      <c:pt idx="19171">
                        <c:v>4022.1</c:v>
                      </c:pt>
                      <c:pt idx="19172">
                        <c:v>4017</c:v>
                      </c:pt>
                      <c:pt idx="19173">
                        <c:v>4012</c:v>
                      </c:pt>
                      <c:pt idx="19174">
                        <c:v>4018.9</c:v>
                      </c:pt>
                      <c:pt idx="19175">
                        <c:v>4015</c:v>
                      </c:pt>
                      <c:pt idx="19176">
                        <c:v>4020</c:v>
                      </c:pt>
                      <c:pt idx="19177">
                        <c:v>4010.2</c:v>
                      </c:pt>
                      <c:pt idx="19178">
                        <c:v>4016.4</c:v>
                      </c:pt>
                      <c:pt idx="19179">
                        <c:v>4015.8</c:v>
                      </c:pt>
                      <c:pt idx="19180">
                        <c:v>4019.9</c:v>
                      </c:pt>
                      <c:pt idx="19181">
                        <c:v>4017.8</c:v>
                      </c:pt>
                      <c:pt idx="19182">
                        <c:v>4016.9</c:v>
                      </c:pt>
                      <c:pt idx="19183">
                        <c:v>4012.9</c:v>
                      </c:pt>
                      <c:pt idx="19184">
                        <c:v>4009.5</c:v>
                      </c:pt>
                      <c:pt idx="19185">
                        <c:v>4011.6</c:v>
                      </c:pt>
                      <c:pt idx="19186">
                        <c:v>4006.6</c:v>
                      </c:pt>
                      <c:pt idx="19187">
                        <c:v>4008.7</c:v>
                      </c:pt>
                      <c:pt idx="19188">
                        <c:v>4017.9</c:v>
                      </c:pt>
                      <c:pt idx="19189">
                        <c:v>4023.4</c:v>
                      </c:pt>
                      <c:pt idx="19190">
                        <c:v>4020.6</c:v>
                      </c:pt>
                      <c:pt idx="19191">
                        <c:v>4015.3</c:v>
                      </c:pt>
                      <c:pt idx="19192">
                        <c:v>4018.7</c:v>
                      </c:pt>
                      <c:pt idx="19193">
                        <c:v>4015.4</c:v>
                      </c:pt>
                      <c:pt idx="19194">
                        <c:v>4012.7</c:v>
                      </c:pt>
                      <c:pt idx="19195">
                        <c:v>4017.1</c:v>
                      </c:pt>
                      <c:pt idx="19196">
                        <c:v>4013.7</c:v>
                      </c:pt>
                      <c:pt idx="19197">
                        <c:v>4012.3</c:v>
                      </c:pt>
                      <c:pt idx="19198">
                        <c:v>4019.8</c:v>
                      </c:pt>
                      <c:pt idx="19199">
                        <c:v>4016.6</c:v>
                      </c:pt>
                      <c:pt idx="19200">
                        <c:v>4015.3</c:v>
                      </c:pt>
                      <c:pt idx="19201">
                        <c:v>4019.3</c:v>
                      </c:pt>
                      <c:pt idx="19202">
                        <c:v>4020.2</c:v>
                      </c:pt>
                      <c:pt idx="19203">
                        <c:v>4020.4</c:v>
                      </c:pt>
                      <c:pt idx="19204">
                        <c:v>4023.6</c:v>
                      </c:pt>
                      <c:pt idx="19205">
                        <c:v>4016.8</c:v>
                      </c:pt>
                      <c:pt idx="19206">
                        <c:v>4011.4</c:v>
                      </c:pt>
                      <c:pt idx="19207">
                        <c:v>4016.5</c:v>
                      </c:pt>
                      <c:pt idx="19208">
                        <c:v>4012.5</c:v>
                      </c:pt>
                      <c:pt idx="19209">
                        <c:v>4022</c:v>
                      </c:pt>
                      <c:pt idx="19210">
                        <c:v>4018.4</c:v>
                      </c:pt>
                      <c:pt idx="19211">
                        <c:v>4024.9</c:v>
                      </c:pt>
                      <c:pt idx="19212">
                        <c:v>4019.9</c:v>
                      </c:pt>
                      <c:pt idx="19213">
                        <c:v>4014.9</c:v>
                      </c:pt>
                      <c:pt idx="19214">
                        <c:v>4022.6</c:v>
                      </c:pt>
                      <c:pt idx="19215">
                        <c:v>4023.1</c:v>
                      </c:pt>
                      <c:pt idx="19216">
                        <c:v>4021.5</c:v>
                      </c:pt>
                      <c:pt idx="19217">
                        <c:v>4020.9</c:v>
                      </c:pt>
                      <c:pt idx="19218">
                        <c:v>4019.9</c:v>
                      </c:pt>
                      <c:pt idx="19219">
                        <c:v>4033.3</c:v>
                      </c:pt>
                      <c:pt idx="19220">
                        <c:v>4024.9</c:v>
                      </c:pt>
                      <c:pt idx="19221">
                        <c:v>4028.3</c:v>
                      </c:pt>
                      <c:pt idx="19222">
                        <c:v>4015.7</c:v>
                      </c:pt>
                      <c:pt idx="19223">
                        <c:v>4017.7</c:v>
                      </c:pt>
                      <c:pt idx="19224">
                        <c:v>4021.8</c:v>
                      </c:pt>
                      <c:pt idx="19225">
                        <c:v>4019.4</c:v>
                      </c:pt>
                      <c:pt idx="19226">
                        <c:v>4012.8</c:v>
                      </c:pt>
                      <c:pt idx="19227">
                        <c:v>4014</c:v>
                      </c:pt>
                      <c:pt idx="19228">
                        <c:v>4016.5</c:v>
                      </c:pt>
                      <c:pt idx="19229">
                        <c:v>4026.1</c:v>
                      </c:pt>
                      <c:pt idx="19230">
                        <c:v>4028.3</c:v>
                      </c:pt>
                      <c:pt idx="19231">
                        <c:v>4019.2</c:v>
                      </c:pt>
                      <c:pt idx="19232">
                        <c:v>4026.4</c:v>
                      </c:pt>
                      <c:pt idx="19233">
                        <c:v>4017.6</c:v>
                      </c:pt>
                      <c:pt idx="19234">
                        <c:v>4023.8</c:v>
                      </c:pt>
                      <c:pt idx="19235">
                        <c:v>4009.9</c:v>
                      </c:pt>
                      <c:pt idx="19236">
                        <c:v>4019.5</c:v>
                      </c:pt>
                      <c:pt idx="19237">
                        <c:v>4008.4</c:v>
                      </c:pt>
                      <c:pt idx="19238">
                        <c:v>4015.1</c:v>
                      </c:pt>
                      <c:pt idx="19239">
                        <c:v>4020.9</c:v>
                      </c:pt>
                      <c:pt idx="19240">
                        <c:v>4018.4</c:v>
                      </c:pt>
                      <c:pt idx="19241">
                        <c:v>4025.3</c:v>
                      </c:pt>
                      <c:pt idx="19242">
                        <c:v>4004.5</c:v>
                      </c:pt>
                      <c:pt idx="19243">
                        <c:v>4015.9</c:v>
                      </c:pt>
                      <c:pt idx="19244">
                        <c:v>4009.3</c:v>
                      </c:pt>
                      <c:pt idx="19245">
                        <c:v>4024.4</c:v>
                      </c:pt>
                      <c:pt idx="19246">
                        <c:v>4003.2</c:v>
                      </c:pt>
                      <c:pt idx="19247">
                        <c:v>4012.2</c:v>
                      </c:pt>
                      <c:pt idx="19248">
                        <c:v>4006.2</c:v>
                      </c:pt>
                      <c:pt idx="19249">
                        <c:v>4013.2</c:v>
                      </c:pt>
                      <c:pt idx="19250">
                        <c:v>4006.1</c:v>
                      </c:pt>
                      <c:pt idx="19251">
                        <c:v>4017.5</c:v>
                      </c:pt>
                      <c:pt idx="19252">
                        <c:v>4024.9</c:v>
                      </c:pt>
                      <c:pt idx="19253">
                        <c:v>4012.8</c:v>
                      </c:pt>
                      <c:pt idx="19254">
                        <c:v>4034.2</c:v>
                      </c:pt>
                      <c:pt idx="19255">
                        <c:v>4017.1</c:v>
                      </c:pt>
                      <c:pt idx="19256">
                        <c:v>4006.6</c:v>
                      </c:pt>
                      <c:pt idx="19257">
                        <c:v>4016.4</c:v>
                      </c:pt>
                      <c:pt idx="19258">
                        <c:v>4020.9</c:v>
                      </c:pt>
                      <c:pt idx="19259">
                        <c:v>4019.9</c:v>
                      </c:pt>
                      <c:pt idx="19260">
                        <c:v>4027.2</c:v>
                      </c:pt>
                      <c:pt idx="19261">
                        <c:v>4013.5</c:v>
                      </c:pt>
                      <c:pt idx="19262">
                        <c:v>4011.8</c:v>
                      </c:pt>
                      <c:pt idx="19263">
                        <c:v>4005.5</c:v>
                      </c:pt>
                      <c:pt idx="19264">
                        <c:v>4017.8</c:v>
                      </c:pt>
                      <c:pt idx="19265">
                        <c:v>4001.2</c:v>
                      </c:pt>
                      <c:pt idx="19266">
                        <c:v>4015.1</c:v>
                      </c:pt>
                      <c:pt idx="19267">
                        <c:v>4015</c:v>
                      </c:pt>
                      <c:pt idx="19268">
                        <c:v>4002.9</c:v>
                      </c:pt>
                      <c:pt idx="19269">
                        <c:v>4012.5</c:v>
                      </c:pt>
                      <c:pt idx="19270">
                        <c:v>4015.3</c:v>
                      </c:pt>
                      <c:pt idx="19271">
                        <c:v>3997.7</c:v>
                      </c:pt>
                      <c:pt idx="19272">
                        <c:v>4007.7</c:v>
                      </c:pt>
                      <c:pt idx="19273">
                        <c:v>4012</c:v>
                      </c:pt>
                      <c:pt idx="19274">
                        <c:v>4008.6</c:v>
                      </c:pt>
                      <c:pt idx="19275">
                        <c:v>4005.4</c:v>
                      </c:pt>
                      <c:pt idx="19276">
                        <c:v>4004.2</c:v>
                      </c:pt>
                      <c:pt idx="19277">
                        <c:v>4004.6</c:v>
                      </c:pt>
                      <c:pt idx="19278">
                        <c:v>4005.7</c:v>
                      </c:pt>
                      <c:pt idx="19279">
                        <c:v>4015.1</c:v>
                      </c:pt>
                      <c:pt idx="19280">
                        <c:v>4007.4</c:v>
                      </c:pt>
                      <c:pt idx="19281">
                        <c:v>3993.8</c:v>
                      </c:pt>
                      <c:pt idx="19282">
                        <c:v>3994.2</c:v>
                      </c:pt>
                      <c:pt idx="19283">
                        <c:v>3989.9</c:v>
                      </c:pt>
                      <c:pt idx="19284">
                        <c:v>3995.9</c:v>
                      </c:pt>
                      <c:pt idx="19285">
                        <c:v>3985.4</c:v>
                      </c:pt>
                      <c:pt idx="19286">
                        <c:v>3994.4</c:v>
                      </c:pt>
                      <c:pt idx="19287">
                        <c:v>3993.3</c:v>
                      </c:pt>
                      <c:pt idx="19288">
                        <c:v>3989.4</c:v>
                      </c:pt>
                      <c:pt idx="19289">
                        <c:v>3987.4</c:v>
                      </c:pt>
                      <c:pt idx="19290">
                        <c:v>3983.1</c:v>
                      </c:pt>
                      <c:pt idx="19291">
                        <c:v>3987.6</c:v>
                      </c:pt>
                      <c:pt idx="19292">
                        <c:v>3981.1</c:v>
                      </c:pt>
                      <c:pt idx="19293">
                        <c:v>3979.6</c:v>
                      </c:pt>
                      <c:pt idx="19294">
                        <c:v>3976.9</c:v>
                      </c:pt>
                      <c:pt idx="19295">
                        <c:v>3974.1</c:v>
                      </c:pt>
                      <c:pt idx="19296">
                        <c:v>3973.4</c:v>
                      </c:pt>
                      <c:pt idx="19297">
                        <c:v>3972.8</c:v>
                      </c:pt>
                      <c:pt idx="19298">
                        <c:v>3968.7</c:v>
                      </c:pt>
                      <c:pt idx="19299">
                        <c:v>3980.4</c:v>
                      </c:pt>
                      <c:pt idx="19300">
                        <c:v>3974</c:v>
                      </c:pt>
                      <c:pt idx="19301">
                        <c:v>3975.1</c:v>
                      </c:pt>
                      <c:pt idx="19302">
                        <c:v>3975.4</c:v>
                      </c:pt>
                      <c:pt idx="19303">
                        <c:v>3964.5</c:v>
                      </c:pt>
                      <c:pt idx="19304">
                        <c:v>3961.7</c:v>
                      </c:pt>
                      <c:pt idx="19305">
                        <c:v>3955.1</c:v>
                      </c:pt>
                      <c:pt idx="19306">
                        <c:v>3960</c:v>
                      </c:pt>
                      <c:pt idx="19307">
                        <c:v>3969</c:v>
                      </c:pt>
                      <c:pt idx="19308">
                        <c:v>3957.1</c:v>
                      </c:pt>
                      <c:pt idx="19309">
                        <c:v>3962</c:v>
                      </c:pt>
                      <c:pt idx="19310">
                        <c:v>3962.6</c:v>
                      </c:pt>
                      <c:pt idx="19311">
                        <c:v>3964</c:v>
                      </c:pt>
                      <c:pt idx="19312">
                        <c:v>3958.9</c:v>
                      </c:pt>
                      <c:pt idx="19313">
                        <c:v>3946.9</c:v>
                      </c:pt>
                      <c:pt idx="19314">
                        <c:v>3949.8</c:v>
                      </c:pt>
                      <c:pt idx="19315">
                        <c:v>3945.6</c:v>
                      </c:pt>
                      <c:pt idx="19316">
                        <c:v>3954.1</c:v>
                      </c:pt>
                      <c:pt idx="19317">
                        <c:v>3950.8</c:v>
                      </c:pt>
                      <c:pt idx="19318">
                        <c:v>3941.9</c:v>
                      </c:pt>
                      <c:pt idx="19319">
                        <c:v>3953.8</c:v>
                      </c:pt>
                      <c:pt idx="19320">
                        <c:v>3952.6</c:v>
                      </c:pt>
                      <c:pt idx="19321">
                        <c:v>3952.3</c:v>
                      </c:pt>
                      <c:pt idx="19322">
                        <c:v>3951</c:v>
                      </c:pt>
                      <c:pt idx="19323">
                        <c:v>3953.4</c:v>
                      </c:pt>
                      <c:pt idx="19324">
                        <c:v>3948.8</c:v>
                      </c:pt>
                      <c:pt idx="19325">
                        <c:v>3961.1</c:v>
                      </c:pt>
                      <c:pt idx="19326">
                        <c:v>3954.5</c:v>
                      </c:pt>
                      <c:pt idx="19327">
                        <c:v>3952.6</c:v>
                      </c:pt>
                      <c:pt idx="19328">
                        <c:v>3952.4</c:v>
                      </c:pt>
                      <c:pt idx="19329">
                        <c:v>3950</c:v>
                      </c:pt>
                      <c:pt idx="19330">
                        <c:v>3946.5</c:v>
                      </c:pt>
                      <c:pt idx="19331">
                        <c:v>3970.5</c:v>
                      </c:pt>
                      <c:pt idx="19332">
                        <c:v>3959.7</c:v>
                      </c:pt>
                      <c:pt idx="19333">
                        <c:v>3955.1</c:v>
                      </c:pt>
                      <c:pt idx="19334">
                        <c:v>3944.6</c:v>
                      </c:pt>
                      <c:pt idx="19335">
                        <c:v>3960.8</c:v>
                      </c:pt>
                      <c:pt idx="19336">
                        <c:v>3945.8</c:v>
                      </c:pt>
                      <c:pt idx="19337">
                        <c:v>3938.6</c:v>
                      </c:pt>
                      <c:pt idx="19338">
                        <c:v>3947.4</c:v>
                      </c:pt>
                      <c:pt idx="19339">
                        <c:v>3950.1</c:v>
                      </c:pt>
                      <c:pt idx="19340">
                        <c:v>3955.4</c:v>
                      </c:pt>
                      <c:pt idx="19341">
                        <c:v>3948.4</c:v>
                      </c:pt>
                      <c:pt idx="19342">
                        <c:v>3946.3</c:v>
                      </c:pt>
                      <c:pt idx="19343">
                        <c:v>3951.2</c:v>
                      </c:pt>
                      <c:pt idx="19344">
                        <c:v>3955.8</c:v>
                      </c:pt>
                      <c:pt idx="19345">
                        <c:v>3948.3</c:v>
                      </c:pt>
                      <c:pt idx="19346">
                        <c:v>3954.6</c:v>
                      </c:pt>
                      <c:pt idx="19347">
                        <c:v>3952.3</c:v>
                      </c:pt>
                      <c:pt idx="19348">
                        <c:v>3954.9</c:v>
                      </c:pt>
                      <c:pt idx="19349">
                        <c:v>3957.9</c:v>
                      </c:pt>
                      <c:pt idx="19350">
                        <c:v>3955.7</c:v>
                      </c:pt>
                      <c:pt idx="19351">
                        <c:v>3958.6</c:v>
                      </c:pt>
                      <c:pt idx="19352">
                        <c:v>3949.8</c:v>
                      </c:pt>
                      <c:pt idx="19353">
                        <c:v>3954.3</c:v>
                      </c:pt>
                      <c:pt idx="19354">
                        <c:v>3947.7</c:v>
                      </c:pt>
                      <c:pt idx="19355">
                        <c:v>3942.7</c:v>
                      </c:pt>
                      <c:pt idx="19356">
                        <c:v>3937.6</c:v>
                      </c:pt>
                      <c:pt idx="19357">
                        <c:v>3950</c:v>
                      </c:pt>
                      <c:pt idx="19358">
                        <c:v>3949.7</c:v>
                      </c:pt>
                      <c:pt idx="19359">
                        <c:v>3946</c:v>
                      </c:pt>
                      <c:pt idx="19360">
                        <c:v>3948</c:v>
                      </c:pt>
                      <c:pt idx="19361">
                        <c:v>3949.6</c:v>
                      </c:pt>
                      <c:pt idx="19362">
                        <c:v>3934.9</c:v>
                      </c:pt>
                      <c:pt idx="19363">
                        <c:v>3937.4</c:v>
                      </c:pt>
                      <c:pt idx="19364">
                        <c:v>3934.1</c:v>
                      </c:pt>
                      <c:pt idx="19365">
                        <c:v>3935.4</c:v>
                      </c:pt>
                      <c:pt idx="19366">
                        <c:v>3935.9</c:v>
                      </c:pt>
                      <c:pt idx="19367">
                        <c:v>3934.6</c:v>
                      </c:pt>
                      <c:pt idx="19368">
                        <c:v>3934.1</c:v>
                      </c:pt>
                      <c:pt idx="19369">
                        <c:v>3940.2</c:v>
                      </c:pt>
                      <c:pt idx="19370">
                        <c:v>3936.9</c:v>
                      </c:pt>
                      <c:pt idx="19371">
                        <c:v>3930.4</c:v>
                      </c:pt>
                      <c:pt idx="19372">
                        <c:v>3935.3</c:v>
                      </c:pt>
                      <c:pt idx="19373">
                        <c:v>3934.4</c:v>
                      </c:pt>
                      <c:pt idx="19374">
                        <c:v>3930.7</c:v>
                      </c:pt>
                      <c:pt idx="19375">
                        <c:v>3933.4</c:v>
                      </c:pt>
                      <c:pt idx="19376">
                        <c:v>3931</c:v>
                      </c:pt>
                      <c:pt idx="19377">
                        <c:v>3923.7</c:v>
                      </c:pt>
                      <c:pt idx="19378">
                        <c:v>3925.7</c:v>
                      </c:pt>
                      <c:pt idx="19379">
                        <c:v>3934.1</c:v>
                      </c:pt>
                      <c:pt idx="19380">
                        <c:v>3930.5</c:v>
                      </c:pt>
                      <c:pt idx="19381">
                        <c:v>3932.5</c:v>
                      </c:pt>
                      <c:pt idx="19382">
                        <c:v>3930.3</c:v>
                      </c:pt>
                      <c:pt idx="19383">
                        <c:v>3923.7</c:v>
                      </c:pt>
                      <c:pt idx="19384">
                        <c:v>3929.4</c:v>
                      </c:pt>
                      <c:pt idx="19385">
                        <c:v>3934.2</c:v>
                      </c:pt>
                      <c:pt idx="19386">
                        <c:v>3937.3</c:v>
                      </c:pt>
                      <c:pt idx="19387">
                        <c:v>3937</c:v>
                      </c:pt>
                      <c:pt idx="19388">
                        <c:v>3940</c:v>
                      </c:pt>
                      <c:pt idx="19389">
                        <c:v>3938.9</c:v>
                      </c:pt>
                      <c:pt idx="19390">
                        <c:v>3945.6</c:v>
                      </c:pt>
                      <c:pt idx="19391">
                        <c:v>3936.8</c:v>
                      </c:pt>
                      <c:pt idx="19392">
                        <c:v>3939.7</c:v>
                      </c:pt>
                      <c:pt idx="19393">
                        <c:v>3942</c:v>
                      </c:pt>
                      <c:pt idx="19394">
                        <c:v>3936.7</c:v>
                      </c:pt>
                      <c:pt idx="19395">
                        <c:v>3930.3</c:v>
                      </c:pt>
                      <c:pt idx="19396">
                        <c:v>3933.3</c:v>
                      </c:pt>
                      <c:pt idx="19397">
                        <c:v>3933.2</c:v>
                      </c:pt>
                      <c:pt idx="19398">
                        <c:v>3933.3</c:v>
                      </c:pt>
                      <c:pt idx="19399">
                        <c:v>3938.8</c:v>
                      </c:pt>
                      <c:pt idx="19400">
                        <c:v>3938.4</c:v>
                      </c:pt>
                      <c:pt idx="19401">
                        <c:v>3939.8</c:v>
                      </c:pt>
                      <c:pt idx="19402">
                        <c:v>3917.1</c:v>
                      </c:pt>
                      <c:pt idx="19403">
                        <c:v>3927.6</c:v>
                      </c:pt>
                      <c:pt idx="19404">
                        <c:v>3938.2</c:v>
                      </c:pt>
                      <c:pt idx="19405">
                        <c:v>3942</c:v>
                      </c:pt>
                      <c:pt idx="19406">
                        <c:v>3929.2</c:v>
                      </c:pt>
                      <c:pt idx="19407">
                        <c:v>3931.8</c:v>
                      </c:pt>
                      <c:pt idx="19408">
                        <c:v>3913.8</c:v>
                      </c:pt>
                      <c:pt idx="19409">
                        <c:v>3929.9</c:v>
                      </c:pt>
                      <c:pt idx="19410">
                        <c:v>3925.4</c:v>
                      </c:pt>
                      <c:pt idx="19411">
                        <c:v>3919.8</c:v>
                      </c:pt>
                      <c:pt idx="19412">
                        <c:v>3919.6</c:v>
                      </c:pt>
                      <c:pt idx="19413">
                        <c:v>3934.1</c:v>
                      </c:pt>
                      <c:pt idx="19414">
                        <c:v>3926.8</c:v>
                      </c:pt>
                      <c:pt idx="19415">
                        <c:v>3921.6</c:v>
                      </c:pt>
                      <c:pt idx="19416">
                        <c:v>3921.6</c:v>
                      </c:pt>
                      <c:pt idx="19417">
                        <c:v>3917</c:v>
                      </c:pt>
                      <c:pt idx="19418">
                        <c:v>3916.1</c:v>
                      </c:pt>
                      <c:pt idx="19419">
                        <c:v>3924</c:v>
                      </c:pt>
                      <c:pt idx="19420">
                        <c:v>3909</c:v>
                      </c:pt>
                      <c:pt idx="19421">
                        <c:v>3921.4</c:v>
                      </c:pt>
                      <c:pt idx="19422">
                        <c:v>3915.1</c:v>
                      </c:pt>
                      <c:pt idx="19423">
                        <c:v>3906.6</c:v>
                      </c:pt>
                      <c:pt idx="19424">
                        <c:v>3909.3</c:v>
                      </c:pt>
                      <c:pt idx="19425">
                        <c:v>3909.2</c:v>
                      </c:pt>
                      <c:pt idx="19426">
                        <c:v>3905.8</c:v>
                      </c:pt>
                      <c:pt idx="19427">
                        <c:v>3912.2</c:v>
                      </c:pt>
                      <c:pt idx="19428">
                        <c:v>3902.9</c:v>
                      </c:pt>
                      <c:pt idx="19429">
                        <c:v>3917.9</c:v>
                      </c:pt>
                      <c:pt idx="19430">
                        <c:v>3910.2</c:v>
                      </c:pt>
                      <c:pt idx="19431">
                        <c:v>3914.8</c:v>
                      </c:pt>
                      <c:pt idx="19432">
                        <c:v>3917.9</c:v>
                      </c:pt>
                      <c:pt idx="19433">
                        <c:v>3920.5</c:v>
                      </c:pt>
                      <c:pt idx="19434">
                        <c:v>3925.1</c:v>
                      </c:pt>
                      <c:pt idx="19435">
                        <c:v>3930.2</c:v>
                      </c:pt>
                      <c:pt idx="19436">
                        <c:v>3925.5</c:v>
                      </c:pt>
                      <c:pt idx="19437">
                        <c:v>3925.2</c:v>
                      </c:pt>
                      <c:pt idx="19438">
                        <c:v>3921.8</c:v>
                      </c:pt>
                      <c:pt idx="19439">
                        <c:v>3933</c:v>
                      </c:pt>
                      <c:pt idx="19440">
                        <c:v>3921</c:v>
                      </c:pt>
                      <c:pt idx="19441">
                        <c:v>3921.8</c:v>
                      </c:pt>
                      <c:pt idx="19442">
                        <c:v>3930</c:v>
                      </c:pt>
                      <c:pt idx="19443">
                        <c:v>3921.2</c:v>
                      </c:pt>
                      <c:pt idx="19444">
                        <c:v>3924.9</c:v>
                      </c:pt>
                      <c:pt idx="19445">
                        <c:v>3920.9</c:v>
                      </c:pt>
                      <c:pt idx="19446">
                        <c:v>3932</c:v>
                      </c:pt>
                      <c:pt idx="19447">
                        <c:v>3930.4</c:v>
                      </c:pt>
                      <c:pt idx="19448">
                        <c:v>3923.5</c:v>
                      </c:pt>
                      <c:pt idx="19449">
                        <c:v>3917.3</c:v>
                      </c:pt>
                      <c:pt idx="19450">
                        <c:v>3925.9</c:v>
                      </c:pt>
                      <c:pt idx="19451">
                        <c:v>3934.4</c:v>
                      </c:pt>
                      <c:pt idx="19452">
                        <c:v>3927.8</c:v>
                      </c:pt>
                      <c:pt idx="19453">
                        <c:v>3934.3</c:v>
                      </c:pt>
                      <c:pt idx="19454">
                        <c:v>3937.9</c:v>
                      </c:pt>
                      <c:pt idx="19455">
                        <c:v>3924.6</c:v>
                      </c:pt>
                      <c:pt idx="19456">
                        <c:v>3928.3</c:v>
                      </c:pt>
                      <c:pt idx="19457">
                        <c:v>3925.4</c:v>
                      </c:pt>
                      <c:pt idx="19458">
                        <c:v>3925.2</c:v>
                      </c:pt>
                      <c:pt idx="19459">
                        <c:v>3925.9</c:v>
                      </c:pt>
                      <c:pt idx="19460">
                        <c:v>3931.3</c:v>
                      </c:pt>
                      <c:pt idx="19461">
                        <c:v>3933</c:v>
                      </c:pt>
                      <c:pt idx="19462">
                        <c:v>3929.6</c:v>
                      </c:pt>
                      <c:pt idx="19463">
                        <c:v>3926.5</c:v>
                      </c:pt>
                      <c:pt idx="19464">
                        <c:v>3928.2</c:v>
                      </c:pt>
                      <c:pt idx="19465">
                        <c:v>3921.3</c:v>
                      </c:pt>
                      <c:pt idx="19466">
                        <c:v>3923.5</c:v>
                      </c:pt>
                      <c:pt idx="19467">
                        <c:v>3921</c:v>
                      </c:pt>
                      <c:pt idx="19468">
                        <c:v>3923.5</c:v>
                      </c:pt>
                      <c:pt idx="19469">
                        <c:v>3913</c:v>
                      </c:pt>
                      <c:pt idx="19470">
                        <c:v>3927.6</c:v>
                      </c:pt>
                      <c:pt idx="19471">
                        <c:v>3927.1</c:v>
                      </c:pt>
                      <c:pt idx="19472">
                        <c:v>3921.2</c:v>
                      </c:pt>
                      <c:pt idx="19473">
                        <c:v>3924</c:v>
                      </c:pt>
                      <c:pt idx="19474">
                        <c:v>3919.1</c:v>
                      </c:pt>
                      <c:pt idx="19475">
                        <c:v>3922.2</c:v>
                      </c:pt>
                      <c:pt idx="19476">
                        <c:v>3917.1</c:v>
                      </c:pt>
                      <c:pt idx="19477">
                        <c:v>3921.7</c:v>
                      </c:pt>
                      <c:pt idx="19478">
                        <c:v>3921.4</c:v>
                      </c:pt>
                      <c:pt idx="19479">
                        <c:v>3920.7</c:v>
                      </c:pt>
                      <c:pt idx="19480">
                        <c:v>3927.1</c:v>
                      </c:pt>
                      <c:pt idx="19481">
                        <c:v>3924.1</c:v>
                      </c:pt>
                      <c:pt idx="19482">
                        <c:v>3919.5</c:v>
                      </c:pt>
                      <c:pt idx="19483">
                        <c:v>3920.9</c:v>
                      </c:pt>
                      <c:pt idx="19484">
                        <c:v>3920.5</c:v>
                      </c:pt>
                      <c:pt idx="19485">
                        <c:v>3916.5</c:v>
                      </c:pt>
                      <c:pt idx="19486">
                        <c:v>3921.3</c:v>
                      </c:pt>
                      <c:pt idx="19487">
                        <c:v>3916.6</c:v>
                      </c:pt>
                      <c:pt idx="19488">
                        <c:v>3906</c:v>
                      </c:pt>
                      <c:pt idx="19489">
                        <c:v>3909.1</c:v>
                      </c:pt>
                      <c:pt idx="19490">
                        <c:v>3915.1</c:v>
                      </c:pt>
                      <c:pt idx="19491">
                        <c:v>3917.9</c:v>
                      </c:pt>
                      <c:pt idx="19492">
                        <c:v>3917.3</c:v>
                      </c:pt>
                      <c:pt idx="19493">
                        <c:v>3915.8</c:v>
                      </c:pt>
                      <c:pt idx="19494">
                        <c:v>3917.4</c:v>
                      </c:pt>
                      <c:pt idx="19495">
                        <c:v>3905.8</c:v>
                      </c:pt>
                      <c:pt idx="19496">
                        <c:v>3925.9</c:v>
                      </c:pt>
                      <c:pt idx="19497">
                        <c:v>3914.3</c:v>
                      </c:pt>
                      <c:pt idx="19498">
                        <c:v>3912.6</c:v>
                      </c:pt>
                      <c:pt idx="19499">
                        <c:v>3902</c:v>
                      </c:pt>
                      <c:pt idx="19500">
                        <c:v>3917.8</c:v>
                      </c:pt>
                      <c:pt idx="19501">
                        <c:v>3929</c:v>
                      </c:pt>
                      <c:pt idx="19502">
                        <c:v>3910</c:v>
                      </c:pt>
                      <c:pt idx="19503">
                        <c:v>3920.6</c:v>
                      </c:pt>
                      <c:pt idx="19504">
                        <c:v>3923.6</c:v>
                      </c:pt>
                      <c:pt idx="19505">
                        <c:v>3920.9</c:v>
                      </c:pt>
                      <c:pt idx="19506">
                        <c:v>3921.5</c:v>
                      </c:pt>
                      <c:pt idx="19507">
                        <c:v>3931.7</c:v>
                      </c:pt>
                      <c:pt idx="19508">
                        <c:v>3913</c:v>
                      </c:pt>
                      <c:pt idx="19509">
                        <c:v>3920.9</c:v>
                      </c:pt>
                      <c:pt idx="19510">
                        <c:v>3933.7</c:v>
                      </c:pt>
                      <c:pt idx="19511">
                        <c:v>3929</c:v>
                      </c:pt>
                      <c:pt idx="19512">
                        <c:v>3930.3</c:v>
                      </c:pt>
                      <c:pt idx="19513">
                        <c:v>3918.3</c:v>
                      </c:pt>
                      <c:pt idx="19514">
                        <c:v>3926</c:v>
                      </c:pt>
                      <c:pt idx="19515">
                        <c:v>3927.3</c:v>
                      </c:pt>
                      <c:pt idx="19516">
                        <c:v>3920.3</c:v>
                      </c:pt>
                      <c:pt idx="19517">
                        <c:v>3922.8</c:v>
                      </c:pt>
                      <c:pt idx="19518">
                        <c:v>3926.8</c:v>
                      </c:pt>
                      <c:pt idx="19519">
                        <c:v>3925</c:v>
                      </c:pt>
                      <c:pt idx="19520">
                        <c:v>3926.3</c:v>
                      </c:pt>
                      <c:pt idx="19521">
                        <c:v>3930.5</c:v>
                      </c:pt>
                      <c:pt idx="19522">
                        <c:v>3932.6</c:v>
                      </c:pt>
                      <c:pt idx="19523">
                        <c:v>3924.8</c:v>
                      </c:pt>
                      <c:pt idx="19524">
                        <c:v>3922.6</c:v>
                      </c:pt>
                      <c:pt idx="19525">
                        <c:v>3922.8</c:v>
                      </c:pt>
                      <c:pt idx="19526">
                        <c:v>3923</c:v>
                      </c:pt>
                      <c:pt idx="19527">
                        <c:v>3923.2</c:v>
                      </c:pt>
                      <c:pt idx="19528">
                        <c:v>3930.7</c:v>
                      </c:pt>
                      <c:pt idx="19529">
                        <c:v>3925.1</c:v>
                      </c:pt>
                      <c:pt idx="19530">
                        <c:v>3923.7</c:v>
                      </c:pt>
                      <c:pt idx="19531">
                        <c:v>3931.1</c:v>
                      </c:pt>
                      <c:pt idx="19532">
                        <c:v>3928</c:v>
                      </c:pt>
                      <c:pt idx="19533">
                        <c:v>3929</c:v>
                      </c:pt>
                      <c:pt idx="19534">
                        <c:v>3935.4</c:v>
                      </c:pt>
                      <c:pt idx="19535">
                        <c:v>3927.8</c:v>
                      </c:pt>
                      <c:pt idx="19536">
                        <c:v>3936.1</c:v>
                      </c:pt>
                      <c:pt idx="19537">
                        <c:v>3928.2</c:v>
                      </c:pt>
                      <c:pt idx="19538">
                        <c:v>3932.7</c:v>
                      </c:pt>
                      <c:pt idx="19539">
                        <c:v>3933.2</c:v>
                      </c:pt>
                      <c:pt idx="19540">
                        <c:v>3932.9</c:v>
                      </c:pt>
                      <c:pt idx="19541">
                        <c:v>3931.3</c:v>
                      </c:pt>
                      <c:pt idx="19542">
                        <c:v>3934.9</c:v>
                      </c:pt>
                      <c:pt idx="19543">
                        <c:v>3935.5</c:v>
                      </c:pt>
                      <c:pt idx="19544">
                        <c:v>3935.4</c:v>
                      </c:pt>
                      <c:pt idx="19545">
                        <c:v>3931.3</c:v>
                      </c:pt>
                      <c:pt idx="19546">
                        <c:v>3932.5</c:v>
                      </c:pt>
                      <c:pt idx="19547">
                        <c:v>3929.7</c:v>
                      </c:pt>
                      <c:pt idx="19548">
                        <c:v>3935.3</c:v>
                      </c:pt>
                      <c:pt idx="19549">
                        <c:v>3934.5</c:v>
                      </c:pt>
                      <c:pt idx="19550">
                        <c:v>3936.8</c:v>
                      </c:pt>
                      <c:pt idx="19551">
                        <c:v>3938.9</c:v>
                      </c:pt>
                      <c:pt idx="19552">
                        <c:v>3939.6</c:v>
                      </c:pt>
                      <c:pt idx="19553">
                        <c:v>3940</c:v>
                      </c:pt>
                      <c:pt idx="19554">
                        <c:v>3941.5</c:v>
                      </c:pt>
                      <c:pt idx="19555">
                        <c:v>3942</c:v>
                      </c:pt>
                      <c:pt idx="19556">
                        <c:v>3939.5</c:v>
                      </c:pt>
                      <c:pt idx="19557">
                        <c:v>3942</c:v>
                      </c:pt>
                      <c:pt idx="19558">
                        <c:v>3940.8</c:v>
                      </c:pt>
                      <c:pt idx="19559">
                        <c:v>3950.3</c:v>
                      </c:pt>
                      <c:pt idx="19560">
                        <c:v>3945</c:v>
                      </c:pt>
                      <c:pt idx="19561">
                        <c:v>3940.7</c:v>
                      </c:pt>
                      <c:pt idx="19562">
                        <c:v>3938.8</c:v>
                      </c:pt>
                      <c:pt idx="19563">
                        <c:v>3938.7</c:v>
                      </c:pt>
                      <c:pt idx="19564">
                        <c:v>3949.1</c:v>
                      </c:pt>
                      <c:pt idx="19565">
                        <c:v>3944.5</c:v>
                      </c:pt>
                      <c:pt idx="19566">
                        <c:v>3949.3</c:v>
                      </c:pt>
                      <c:pt idx="19567">
                        <c:v>3946.2</c:v>
                      </c:pt>
                      <c:pt idx="19568">
                        <c:v>3949.6</c:v>
                      </c:pt>
                      <c:pt idx="19569">
                        <c:v>3939.8</c:v>
                      </c:pt>
                      <c:pt idx="19570">
                        <c:v>3952.6</c:v>
                      </c:pt>
                      <c:pt idx="19571">
                        <c:v>3946.5</c:v>
                      </c:pt>
                      <c:pt idx="19572">
                        <c:v>3947.3</c:v>
                      </c:pt>
                      <c:pt idx="19573">
                        <c:v>3951.1</c:v>
                      </c:pt>
                      <c:pt idx="19574">
                        <c:v>3952.4</c:v>
                      </c:pt>
                      <c:pt idx="19575">
                        <c:v>3953.6</c:v>
                      </c:pt>
                      <c:pt idx="19576">
                        <c:v>3957.2</c:v>
                      </c:pt>
                      <c:pt idx="19577">
                        <c:v>3954.3</c:v>
                      </c:pt>
                      <c:pt idx="19578">
                        <c:v>3952.6</c:v>
                      </c:pt>
                      <c:pt idx="19579">
                        <c:v>3948</c:v>
                      </c:pt>
                      <c:pt idx="19580">
                        <c:v>3961.6</c:v>
                      </c:pt>
                      <c:pt idx="19581">
                        <c:v>3960.2</c:v>
                      </c:pt>
                      <c:pt idx="19582">
                        <c:v>3954.5</c:v>
                      </c:pt>
                      <c:pt idx="19583">
                        <c:v>3956.6</c:v>
                      </c:pt>
                      <c:pt idx="19584">
                        <c:v>3954.7</c:v>
                      </c:pt>
                      <c:pt idx="19585">
                        <c:v>3957.4</c:v>
                      </c:pt>
                      <c:pt idx="19586">
                        <c:v>3963.2</c:v>
                      </c:pt>
                      <c:pt idx="19587">
                        <c:v>3956.6</c:v>
                      </c:pt>
                      <c:pt idx="19588">
                        <c:v>3961.4</c:v>
                      </c:pt>
                      <c:pt idx="19589">
                        <c:v>3961.4</c:v>
                      </c:pt>
                      <c:pt idx="19590">
                        <c:v>3969.5</c:v>
                      </c:pt>
                      <c:pt idx="19591">
                        <c:v>3965.5</c:v>
                      </c:pt>
                      <c:pt idx="19592">
                        <c:v>3967.2</c:v>
                      </c:pt>
                      <c:pt idx="19593">
                        <c:v>3967</c:v>
                      </c:pt>
                      <c:pt idx="19594">
                        <c:v>3964.2</c:v>
                      </c:pt>
                      <c:pt idx="19595">
                        <c:v>3964.2</c:v>
                      </c:pt>
                      <c:pt idx="19596">
                        <c:v>3962.9</c:v>
                      </c:pt>
                      <c:pt idx="19597">
                        <c:v>3970.5</c:v>
                      </c:pt>
                      <c:pt idx="19598">
                        <c:v>3969.3</c:v>
                      </c:pt>
                      <c:pt idx="19599">
                        <c:v>3965.4</c:v>
                      </c:pt>
                      <c:pt idx="19600">
                        <c:v>3966.8</c:v>
                      </c:pt>
                      <c:pt idx="19601">
                        <c:v>3971.4</c:v>
                      </c:pt>
                      <c:pt idx="19602">
                        <c:v>3970.5</c:v>
                      </c:pt>
                      <c:pt idx="19603">
                        <c:v>3968.2</c:v>
                      </c:pt>
                      <c:pt idx="19604">
                        <c:v>3972.5</c:v>
                      </c:pt>
                      <c:pt idx="19605">
                        <c:v>3971.8</c:v>
                      </c:pt>
                      <c:pt idx="19606">
                        <c:v>3974</c:v>
                      </c:pt>
                      <c:pt idx="19607">
                        <c:v>3974.9</c:v>
                      </c:pt>
                      <c:pt idx="19608">
                        <c:v>3974.2</c:v>
                      </c:pt>
                      <c:pt idx="19609">
                        <c:v>3974.9</c:v>
                      </c:pt>
                      <c:pt idx="19610">
                        <c:v>3976.7</c:v>
                      </c:pt>
                      <c:pt idx="19611">
                        <c:v>3978.4</c:v>
                      </c:pt>
                      <c:pt idx="19612">
                        <c:v>3982.7</c:v>
                      </c:pt>
                      <c:pt idx="19613">
                        <c:v>3981.2</c:v>
                      </c:pt>
                      <c:pt idx="19614">
                        <c:v>3981.7</c:v>
                      </c:pt>
                      <c:pt idx="19615">
                        <c:v>3976.2</c:v>
                      </c:pt>
                      <c:pt idx="19616">
                        <c:v>3978.2</c:v>
                      </c:pt>
                      <c:pt idx="19617">
                        <c:v>3972.5</c:v>
                      </c:pt>
                      <c:pt idx="19618">
                        <c:v>3975</c:v>
                      </c:pt>
                      <c:pt idx="19619">
                        <c:v>3981.8</c:v>
                      </c:pt>
                      <c:pt idx="19620">
                        <c:v>3984.7</c:v>
                      </c:pt>
                      <c:pt idx="19621">
                        <c:v>3984.2</c:v>
                      </c:pt>
                      <c:pt idx="19622">
                        <c:v>3984.1</c:v>
                      </c:pt>
                      <c:pt idx="19623">
                        <c:v>3985.4</c:v>
                      </c:pt>
                      <c:pt idx="19624">
                        <c:v>3983.2</c:v>
                      </c:pt>
                      <c:pt idx="19625">
                        <c:v>3977.4</c:v>
                      </c:pt>
                      <c:pt idx="19626">
                        <c:v>3977.4</c:v>
                      </c:pt>
                      <c:pt idx="19627">
                        <c:v>3980.8</c:v>
                      </c:pt>
                      <c:pt idx="19628">
                        <c:v>3980.7</c:v>
                      </c:pt>
                      <c:pt idx="19629">
                        <c:v>3982.4</c:v>
                      </c:pt>
                      <c:pt idx="19630">
                        <c:v>3984.8</c:v>
                      </c:pt>
                      <c:pt idx="19631">
                        <c:v>3985.8</c:v>
                      </c:pt>
                      <c:pt idx="19632">
                        <c:v>3990.2</c:v>
                      </c:pt>
                      <c:pt idx="19633">
                        <c:v>3985</c:v>
                      </c:pt>
                      <c:pt idx="19634">
                        <c:v>3988.5</c:v>
                      </c:pt>
                      <c:pt idx="19635">
                        <c:v>3988.5</c:v>
                      </c:pt>
                      <c:pt idx="19636">
                        <c:v>3978.5</c:v>
                      </c:pt>
                      <c:pt idx="19637">
                        <c:v>3984.8</c:v>
                      </c:pt>
                      <c:pt idx="19638">
                        <c:v>3982.6</c:v>
                      </c:pt>
                      <c:pt idx="19639">
                        <c:v>3981</c:v>
                      </c:pt>
                      <c:pt idx="19640">
                        <c:v>3989.8</c:v>
                      </c:pt>
                      <c:pt idx="19641">
                        <c:v>3989.3</c:v>
                      </c:pt>
                      <c:pt idx="19642">
                        <c:v>3993.4</c:v>
                      </c:pt>
                      <c:pt idx="19643">
                        <c:v>3983</c:v>
                      </c:pt>
                      <c:pt idx="19644">
                        <c:v>3989</c:v>
                      </c:pt>
                      <c:pt idx="19645">
                        <c:v>3985.5</c:v>
                      </c:pt>
                      <c:pt idx="19646">
                        <c:v>3986</c:v>
                      </c:pt>
                      <c:pt idx="19647">
                        <c:v>3989</c:v>
                      </c:pt>
                      <c:pt idx="19648">
                        <c:v>3992.9</c:v>
                      </c:pt>
                      <c:pt idx="19649">
                        <c:v>3990.9</c:v>
                      </c:pt>
                      <c:pt idx="19650">
                        <c:v>3996.7</c:v>
                      </c:pt>
                      <c:pt idx="19651">
                        <c:v>4003.7</c:v>
                      </c:pt>
                      <c:pt idx="19652">
                        <c:v>3994.8</c:v>
                      </c:pt>
                      <c:pt idx="19653">
                        <c:v>4004</c:v>
                      </c:pt>
                      <c:pt idx="19654">
                        <c:v>3999.2</c:v>
                      </c:pt>
                      <c:pt idx="19655">
                        <c:v>4004.2</c:v>
                      </c:pt>
                      <c:pt idx="19656">
                        <c:v>3996.5</c:v>
                      </c:pt>
                      <c:pt idx="19657">
                        <c:v>4000.1</c:v>
                      </c:pt>
                      <c:pt idx="19658">
                        <c:v>3999.1</c:v>
                      </c:pt>
                      <c:pt idx="19659">
                        <c:v>3998</c:v>
                      </c:pt>
                      <c:pt idx="19660">
                        <c:v>4005</c:v>
                      </c:pt>
                      <c:pt idx="19661">
                        <c:v>4004.1</c:v>
                      </c:pt>
                      <c:pt idx="19662">
                        <c:v>3999.9</c:v>
                      </c:pt>
                      <c:pt idx="19663">
                        <c:v>4007.4</c:v>
                      </c:pt>
                      <c:pt idx="19664">
                        <c:v>3995.2</c:v>
                      </c:pt>
                      <c:pt idx="19665">
                        <c:v>3999.7</c:v>
                      </c:pt>
                      <c:pt idx="19666">
                        <c:v>4005</c:v>
                      </c:pt>
                      <c:pt idx="19667">
                        <c:v>4004.2</c:v>
                      </c:pt>
                      <c:pt idx="19668">
                        <c:v>4009.1</c:v>
                      </c:pt>
                      <c:pt idx="19669">
                        <c:v>4006.4</c:v>
                      </c:pt>
                      <c:pt idx="19670">
                        <c:v>4011.8</c:v>
                      </c:pt>
                      <c:pt idx="19671">
                        <c:v>4007.1</c:v>
                      </c:pt>
                      <c:pt idx="19672">
                        <c:v>4011.8</c:v>
                      </c:pt>
                      <c:pt idx="19673">
                        <c:v>4007.9</c:v>
                      </c:pt>
                      <c:pt idx="19674">
                        <c:v>4003.3</c:v>
                      </c:pt>
                      <c:pt idx="19675">
                        <c:v>4009.4</c:v>
                      </c:pt>
                      <c:pt idx="19676">
                        <c:v>4014.1</c:v>
                      </c:pt>
                      <c:pt idx="19677">
                        <c:v>4017.2</c:v>
                      </c:pt>
                      <c:pt idx="19678">
                        <c:v>4016.6</c:v>
                      </c:pt>
                      <c:pt idx="19679">
                        <c:v>4010.6</c:v>
                      </c:pt>
                      <c:pt idx="19680">
                        <c:v>4007.6</c:v>
                      </c:pt>
                      <c:pt idx="19681">
                        <c:v>4013.8</c:v>
                      </c:pt>
                      <c:pt idx="19682">
                        <c:v>4012.4</c:v>
                      </c:pt>
                      <c:pt idx="19683">
                        <c:v>4011.8</c:v>
                      </c:pt>
                      <c:pt idx="19684">
                        <c:v>4002.7</c:v>
                      </c:pt>
                      <c:pt idx="19685">
                        <c:v>4011.6</c:v>
                      </c:pt>
                      <c:pt idx="19686">
                        <c:v>4012.9</c:v>
                      </c:pt>
                      <c:pt idx="19687">
                        <c:v>4004.4</c:v>
                      </c:pt>
                      <c:pt idx="19688">
                        <c:v>4002.2</c:v>
                      </c:pt>
                      <c:pt idx="19689">
                        <c:v>4006.5</c:v>
                      </c:pt>
                      <c:pt idx="19690">
                        <c:v>4008.2</c:v>
                      </c:pt>
                      <c:pt idx="19691">
                        <c:v>4009.9</c:v>
                      </c:pt>
                      <c:pt idx="19692">
                        <c:v>4008.5</c:v>
                      </c:pt>
                      <c:pt idx="19693">
                        <c:v>4010.1</c:v>
                      </c:pt>
                      <c:pt idx="19694">
                        <c:v>4011.5</c:v>
                      </c:pt>
                      <c:pt idx="19695">
                        <c:v>4008.5</c:v>
                      </c:pt>
                      <c:pt idx="19696">
                        <c:v>4008.7</c:v>
                      </c:pt>
                      <c:pt idx="19697">
                        <c:v>4005.6</c:v>
                      </c:pt>
                      <c:pt idx="19698">
                        <c:v>3995.3</c:v>
                      </c:pt>
                      <c:pt idx="19699">
                        <c:v>4001.4</c:v>
                      </c:pt>
                      <c:pt idx="19700">
                        <c:v>4015.9</c:v>
                      </c:pt>
                      <c:pt idx="19701">
                        <c:v>4005.3</c:v>
                      </c:pt>
                      <c:pt idx="19702">
                        <c:v>4012.8</c:v>
                      </c:pt>
                      <c:pt idx="19703">
                        <c:v>4012.9</c:v>
                      </c:pt>
                      <c:pt idx="19704">
                        <c:v>4015.6</c:v>
                      </c:pt>
                      <c:pt idx="19705">
                        <c:v>4013.8</c:v>
                      </c:pt>
                      <c:pt idx="19706">
                        <c:v>4016.7</c:v>
                      </c:pt>
                      <c:pt idx="19707">
                        <c:v>4005.7</c:v>
                      </c:pt>
                      <c:pt idx="19708">
                        <c:v>4012.6</c:v>
                      </c:pt>
                      <c:pt idx="19709">
                        <c:v>4008.3</c:v>
                      </c:pt>
                      <c:pt idx="19710">
                        <c:v>4019</c:v>
                      </c:pt>
                      <c:pt idx="19711">
                        <c:v>4013.6</c:v>
                      </c:pt>
                      <c:pt idx="19712">
                        <c:v>4009.9</c:v>
                      </c:pt>
                      <c:pt idx="19713">
                        <c:v>4008.3</c:v>
                      </c:pt>
                      <c:pt idx="19714">
                        <c:v>4013.2</c:v>
                      </c:pt>
                      <c:pt idx="19715">
                        <c:v>4016.2</c:v>
                      </c:pt>
                      <c:pt idx="19716">
                        <c:v>4021.4</c:v>
                      </c:pt>
                      <c:pt idx="19717">
                        <c:v>4013.9</c:v>
                      </c:pt>
                      <c:pt idx="19718">
                        <c:v>4019.7</c:v>
                      </c:pt>
                      <c:pt idx="19719">
                        <c:v>4019</c:v>
                      </c:pt>
                      <c:pt idx="19720">
                        <c:v>4013.3</c:v>
                      </c:pt>
                      <c:pt idx="19721">
                        <c:v>4017.8</c:v>
                      </c:pt>
                      <c:pt idx="19722">
                        <c:v>4021.9</c:v>
                      </c:pt>
                      <c:pt idx="19723">
                        <c:v>4014.7</c:v>
                      </c:pt>
                      <c:pt idx="19724">
                        <c:v>4016.2</c:v>
                      </c:pt>
                      <c:pt idx="19725">
                        <c:v>4023</c:v>
                      </c:pt>
                      <c:pt idx="19726">
                        <c:v>4021.9</c:v>
                      </c:pt>
                      <c:pt idx="19727">
                        <c:v>4023.1</c:v>
                      </c:pt>
                      <c:pt idx="19728">
                        <c:v>4022.1</c:v>
                      </c:pt>
                      <c:pt idx="19729">
                        <c:v>4018.9</c:v>
                      </c:pt>
                      <c:pt idx="19730">
                        <c:v>4020.5</c:v>
                      </c:pt>
                      <c:pt idx="19731">
                        <c:v>4030.2</c:v>
                      </c:pt>
                      <c:pt idx="19732">
                        <c:v>4028.7</c:v>
                      </c:pt>
                      <c:pt idx="19733">
                        <c:v>4027.1</c:v>
                      </c:pt>
                      <c:pt idx="19734">
                        <c:v>4032.8</c:v>
                      </c:pt>
                      <c:pt idx="19735">
                        <c:v>4036.6</c:v>
                      </c:pt>
                      <c:pt idx="19736">
                        <c:v>4032.3</c:v>
                      </c:pt>
                      <c:pt idx="19737">
                        <c:v>4035.4</c:v>
                      </c:pt>
                      <c:pt idx="19738">
                        <c:v>4028.8</c:v>
                      </c:pt>
                      <c:pt idx="19739">
                        <c:v>4026.5</c:v>
                      </c:pt>
                      <c:pt idx="19740">
                        <c:v>4027.7</c:v>
                      </c:pt>
                      <c:pt idx="19741">
                        <c:v>4030.1</c:v>
                      </c:pt>
                      <c:pt idx="19742">
                        <c:v>4034.5</c:v>
                      </c:pt>
                      <c:pt idx="19743">
                        <c:v>4032.2</c:v>
                      </c:pt>
                      <c:pt idx="19744">
                        <c:v>4026.4</c:v>
                      </c:pt>
                      <c:pt idx="19745">
                        <c:v>4024.9</c:v>
                      </c:pt>
                      <c:pt idx="19746">
                        <c:v>4018.1</c:v>
                      </c:pt>
                      <c:pt idx="19747">
                        <c:v>4022.7</c:v>
                      </c:pt>
                      <c:pt idx="19748">
                        <c:v>4022.1</c:v>
                      </c:pt>
                      <c:pt idx="19749">
                        <c:v>4015.5</c:v>
                      </c:pt>
                      <c:pt idx="19750">
                        <c:v>4023.4</c:v>
                      </c:pt>
                      <c:pt idx="19751">
                        <c:v>4021.3</c:v>
                      </c:pt>
                      <c:pt idx="19752">
                        <c:v>4026.3</c:v>
                      </c:pt>
                      <c:pt idx="19753">
                        <c:v>4026</c:v>
                      </c:pt>
                      <c:pt idx="19754">
                        <c:v>4022.6</c:v>
                      </c:pt>
                      <c:pt idx="19755">
                        <c:v>4031.6</c:v>
                      </c:pt>
                      <c:pt idx="19756">
                        <c:v>4028.1</c:v>
                      </c:pt>
                      <c:pt idx="19757">
                        <c:v>4023.1</c:v>
                      </c:pt>
                      <c:pt idx="19758">
                        <c:v>4023.7</c:v>
                      </c:pt>
                      <c:pt idx="19759">
                        <c:v>4021.7</c:v>
                      </c:pt>
                      <c:pt idx="19760">
                        <c:v>4026.1</c:v>
                      </c:pt>
                      <c:pt idx="19761">
                        <c:v>4025.6</c:v>
                      </c:pt>
                      <c:pt idx="19762">
                        <c:v>4027.5</c:v>
                      </c:pt>
                      <c:pt idx="19763">
                        <c:v>4026.3</c:v>
                      </c:pt>
                      <c:pt idx="19764">
                        <c:v>4031.4</c:v>
                      </c:pt>
                      <c:pt idx="19765">
                        <c:v>4030.9</c:v>
                      </c:pt>
                      <c:pt idx="19766">
                        <c:v>4025.2</c:v>
                      </c:pt>
                      <c:pt idx="19767">
                        <c:v>4030.6</c:v>
                      </c:pt>
                      <c:pt idx="19768">
                        <c:v>4031.7</c:v>
                      </c:pt>
                      <c:pt idx="19769">
                        <c:v>4028.1</c:v>
                      </c:pt>
                      <c:pt idx="19770">
                        <c:v>4035</c:v>
                      </c:pt>
                      <c:pt idx="19771">
                        <c:v>4037.4</c:v>
                      </c:pt>
                      <c:pt idx="19772">
                        <c:v>4035.8</c:v>
                      </c:pt>
                      <c:pt idx="19773">
                        <c:v>4034.4</c:v>
                      </c:pt>
                      <c:pt idx="19774">
                        <c:v>4032</c:v>
                      </c:pt>
                      <c:pt idx="19775">
                        <c:v>4032.9</c:v>
                      </c:pt>
                      <c:pt idx="19776">
                        <c:v>4032.7</c:v>
                      </c:pt>
                      <c:pt idx="19777">
                        <c:v>4033.9</c:v>
                      </c:pt>
                      <c:pt idx="19778">
                        <c:v>4036.9</c:v>
                      </c:pt>
                      <c:pt idx="19779">
                        <c:v>4039.7</c:v>
                      </c:pt>
                      <c:pt idx="19780">
                        <c:v>4034</c:v>
                      </c:pt>
                      <c:pt idx="19781">
                        <c:v>4043.7</c:v>
                      </c:pt>
                      <c:pt idx="19782">
                        <c:v>4042.8</c:v>
                      </c:pt>
                      <c:pt idx="19783">
                        <c:v>4041.3</c:v>
                      </c:pt>
                      <c:pt idx="19784">
                        <c:v>4039.8</c:v>
                      </c:pt>
                      <c:pt idx="19785">
                        <c:v>4040.3</c:v>
                      </c:pt>
                      <c:pt idx="19786">
                        <c:v>4039.8</c:v>
                      </c:pt>
                      <c:pt idx="19787">
                        <c:v>4036.2</c:v>
                      </c:pt>
                      <c:pt idx="19788">
                        <c:v>4048</c:v>
                      </c:pt>
                      <c:pt idx="19789">
                        <c:v>4043</c:v>
                      </c:pt>
                      <c:pt idx="19790">
                        <c:v>4043</c:v>
                      </c:pt>
                      <c:pt idx="19791">
                        <c:v>4042.7</c:v>
                      </c:pt>
                      <c:pt idx="19792">
                        <c:v>4047.9</c:v>
                      </c:pt>
                      <c:pt idx="19793">
                        <c:v>4041.1</c:v>
                      </c:pt>
                      <c:pt idx="19794">
                        <c:v>4045.7</c:v>
                      </c:pt>
                      <c:pt idx="19795">
                        <c:v>4037.3</c:v>
                      </c:pt>
                      <c:pt idx="19796">
                        <c:v>4041</c:v>
                      </c:pt>
                      <c:pt idx="19797">
                        <c:v>4042.2</c:v>
                      </c:pt>
                      <c:pt idx="19798">
                        <c:v>4039.2</c:v>
                      </c:pt>
                      <c:pt idx="19799">
                        <c:v>4037.5</c:v>
                      </c:pt>
                      <c:pt idx="19800">
                        <c:v>4035.4</c:v>
                      </c:pt>
                      <c:pt idx="19801">
                        <c:v>4043.3</c:v>
                      </c:pt>
                      <c:pt idx="19802">
                        <c:v>4046.4</c:v>
                      </c:pt>
                      <c:pt idx="19803">
                        <c:v>4044.7</c:v>
                      </c:pt>
                      <c:pt idx="19804">
                        <c:v>4045.6</c:v>
                      </c:pt>
                      <c:pt idx="19805">
                        <c:v>4046.4</c:v>
                      </c:pt>
                      <c:pt idx="19806">
                        <c:v>4047.2</c:v>
                      </c:pt>
                      <c:pt idx="19807">
                        <c:v>4045</c:v>
                      </c:pt>
                      <c:pt idx="19808">
                        <c:v>4040.6</c:v>
                      </c:pt>
                      <c:pt idx="19809">
                        <c:v>4046.8</c:v>
                      </c:pt>
                      <c:pt idx="19810">
                        <c:v>4053.6</c:v>
                      </c:pt>
                      <c:pt idx="19811">
                        <c:v>4051.3</c:v>
                      </c:pt>
                      <c:pt idx="19812">
                        <c:v>4044.1</c:v>
                      </c:pt>
                      <c:pt idx="19813">
                        <c:v>4052.3</c:v>
                      </c:pt>
                      <c:pt idx="19814">
                        <c:v>4049.2</c:v>
                      </c:pt>
                      <c:pt idx="19815">
                        <c:v>4046.1</c:v>
                      </c:pt>
                      <c:pt idx="19816">
                        <c:v>4050.2</c:v>
                      </c:pt>
                      <c:pt idx="19817">
                        <c:v>4042.5</c:v>
                      </c:pt>
                      <c:pt idx="19818">
                        <c:v>4044.3</c:v>
                      </c:pt>
                      <c:pt idx="19819">
                        <c:v>4043.7</c:v>
                      </c:pt>
                      <c:pt idx="19820">
                        <c:v>4039</c:v>
                      </c:pt>
                      <c:pt idx="19821">
                        <c:v>4039.7</c:v>
                      </c:pt>
                      <c:pt idx="19822">
                        <c:v>4045.7</c:v>
                      </c:pt>
                      <c:pt idx="19823">
                        <c:v>4047.1</c:v>
                      </c:pt>
                      <c:pt idx="19824">
                        <c:v>4051.5</c:v>
                      </c:pt>
                      <c:pt idx="19825">
                        <c:v>4045.3</c:v>
                      </c:pt>
                      <c:pt idx="19826">
                        <c:v>4044.1</c:v>
                      </c:pt>
                      <c:pt idx="19827">
                        <c:v>4047.2</c:v>
                      </c:pt>
                      <c:pt idx="19828">
                        <c:v>4041.2</c:v>
                      </c:pt>
                      <c:pt idx="19829">
                        <c:v>4048.2</c:v>
                      </c:pt>
                      <c:pt idx="19830">
                        <c:v>4045.2</c:v>
                      </c:pt>
                      <c:pt idx="19831">
                        <c:v>4051.7</c:v>
                      </c:pt>
                      <c:pt idx="19832">
                        <c:v>4045.5</c:v>
                      </c:pt>
                      <c:pt idx="19833">
                        <c:v>4046.4</c:v>
                      </c:pt>
                      <c:pt idx="19834">
                        <c:v>4050.2</c:v>
                      </c:pt>
                      <c:pt idx="19835">
                        <c:v>4048.9</c:v>
                      </c:pt>
                      <c:pt idx="19836">
                        <c:v>4043.8</c:v>
                      </c:pt>
                      <c:pt idx="19837">
                        <c:v>4044.8</c:v>
                      </c:pt>
                      <c:pt idx="19838">
                        <c:v>4040.2</c:v>
                      </c:pt>
                      <c:pt idx="19839">
                        <c:v>4041.5</c:v>
                      </c:pt>
                      <c:pt idx="19840">
                        <c:v>4036.8</c:v>
                      </c:pt>
                      <c:pt idx="19841">
                        <c:v>4048.4</c:v>
                      </c:pt>
                      <c:pt idx="19842">
                        <c:v>4043.3</c:v>
                      </c:pt>
                      <c:pt idx="19843">
                        <c:v>4045.1</c:v>
                      </c:pt>
                      <c:pt idx="19844">
                        <c:v>4038.4</c:v>
                      </c:pt>
                      <c:pt idx="19845">
                        <c:v>4032.2</c:v>
                      </c:pt>
                      <c:pt idx="19846">
                        <c:v>4031.4</c:v>
                      </c:pt>
                      <c:pt idx="19847">
                        <c:v>4029</c:v>
                      </c:pt>
                      <c:pt idx="19848">
                        <c:v>4031.2</c:v>
                      </c:pt>
                      <c:pt idx="19849">
                        <c:v>4033.5</c:v>
                      </c:pt>
                      <c:pt idx="19850">
                        <c:v>4034.5</c:v>
                      </c:pt>
                      <c:pt idx="19851">
                        <c:v>4035.7</c:v>
                      </c:pt>
                      <c:pt idx="19852">
                        <c:v>4041.1</c:v>
                      </c:pt>
                      <c:pt idx="19853">
                        <c:v>4041.1</c:v>
                      </c:pt>
                      <c:pt idx="19854">
                        <c:v>4036.6</c:v>
                      </c:pt>
                      <c:pt idx="19855">
                        <c:v>4042</c:v>
                      </c:pt>
                      <c:pt idx="19856">
                        <c:v>4042.6</c:v>
                      </c:pt>
                      <c:pt idx="19857">
                        <c:v>4038</c:v>
                      </c:pt>
                      <c:pt idx="19858">
                        <c:v>4040.2</c:v>
                      </c:pt>
                      <c:pt idx="19859">
                        <c:v>4041.5</c:v>
                      </c:pt>
                      <c:pt idx="19860">
                        <c:v>4039</c:v>
                      </c:pt>
                      <c:pt idx="19861">
                        <c:v>4045.8</c:v>
                      </c:pt>
                      <c:pt idx="19862">
                        <c:v>4045</c:v>
                      </c:pt>
                      <c:pt idx="19863">
                        <c:v>4048.4</c:v>
                      </c:pt>
                      <c:pt idx="19864">
                        <c:v>4050</c:v>
                      </c:pt>
                      <c:pt idx="19865">
                        <c:v>4045.1</c:v>
                      </c:pt>
                      <c:pt idx="19866">
                        <c:v>4049.2</c:v>
                      </c:pt>
                      <c:pt idx="19867">
                        <c:v>4050.5</c:v>
                      </c:pt>
                      <c:pt idx="19868">
                        <c:v>4046.2</c:v>
                      </c:pt>
                      <c:pt idx="19869">
                        <c:v>4044.2</c:v>
                      </c:pt>
                      <c:pt idx="19870">
                        <c:v>4046.9</c:v>
                      </c:pt>
                      <c:pt idx="19871">
                        <c:v>4048.3</c:v>
                      </c:pt>
                      <c:pt idx="19872">
                        <c:v>4046.5</c:v>
                      </c:pt>
                      <c:pt idx="19873">
                        <c:v>4053.3</c:v>
                      </c:pt>
                      <c:pt idx="19874">
                        <c:v>4054.7</c:v>
                      </c:pt>
                      <c:pt idx="19875">
                        <c:v>4061.3</c:v>
                      </c:pt>
                      <c:pt idx="19876">
                        <c:v>4057.8</c:v>
                      </c:pt>
                      <c:pt idx="19877">
                        <c:v>4059.6</c:v>
                      </c:pt>
                      <c:pt idx="19878">
                        <c:v>4050.2</c:v>
                      </c:pt>
                      <c:pt idx="19879">
                        <c:v>4048.2</c:v>
                      </c:pt>
                      <c:pt idx="19880">
                        <c:v>4053.9</c:v>
                      </c:pt>
                      <c:pt idx="19881">
                        <c:v>4056</c:v>
                      </c:pt>
                      <c:pt idx="19882">
                        <c:v>4055.7</c:v>
                      </c:pt>
                      <c:pt idx="19883">
                        <c:v>4051.7</c:v>
                      </c:pt>
                      <c:pt idx="19884">
                        <c:v>4049.8</c:v>
                      </c:pt>
                      <c:pt idx="19885">
                        <c:v>4046.5</c:v>
                      </c:pt>
                      <c:pt idx="19886">
                        <c:v>4048.3</c:v>
                      </c:pt>
                      <c:pt idx="19887">
                        <c:v>4059.8</c:v>
                      </c:pt>
                      <c:pt idx="19888">
                        <c:v>4040.2</c:v>
                      </c:pt>
                      <c:pt idx="19889">
                        <c:v>4045.2</c:v>
                      </c:pt>
                      <c:pt idx="19890">
                        <c:v>4039.3</c:v>
                      </c:pt>
                      <c:pt idx="19891">
                        <c:v>4059.3</c:v>
                      </c:pt>
                      <c:pt idx="19892">
                        <c:v>4057.1</c:v>
                      </c:pt>
                      <c:pt idx="19893">
                        <c:v>4064.9</c:v>
                      </c:pt>
                      <c:pt idx="19894">
                        <c:v>4048.3</c:v>
                      </c:pt>
                      <c:pt idx="19895">
                        <c:v>4054.1</c:v>
                      </c:pt>
                      <c:pt idx="19896">
                        <c:v>4055.3</c:v>
                      </c:pt>
                      <c:pt idx="19897">
                        <c:v>4044.8</c:v>
                      </c:pt>
                      <c:pt idx="19898">
                        <c:v>4048.1</c:v>
                      </c:pt>
                      <c:pt idx="19899">
                        <c:v>4045.6</c:v>
                      </c:pt>
                      <c:pt idx="19900">
                        <c:v>4049.6</c:v>
                      </c:pt>
                      <c:pt idx="19901">
                        <c:v>4047.9</c:v>
                      </c:pt>
                      <c:pt idx="19902">
                        <c:v>4050</c:v>
                      </c:pt>
                      <c:pt idx="19903">
                        <c:v>4042</c:v>
                      </c:pt>
                      <c:pt idx="19904">
                        <c:v>4053.9</c:v>
                      </c:pt>
                      <c:pt idx="19905">
                        <c:v>4038.5</c:v>
                      </c:pt>
                      <c:pt idx="19906">
                        <c:v>4039.4</c:v>
                      </c:pt>
                      <c:pt idx="19907">
                        <c:v>4037</c:v>
                      </c:pt>
                      <c:pt idx="19908">
                        <c:v>4039.1</c:v>
                      </c:pt>
                      <c:pt idx="19909">
                        <c:v>4034.4</c:v>
                      </c:pt>
                      <c:pt idx="19910">
                        <c:v>4037.7</c:v>
                      </c:pt>
                      <c:pt idx="19911">
                        <c:v>4047.6</c:v>
                      </c:pt>
                      <c:pt idx="19912">
                        <c:v>4044.9</c:v>
                      </c:pt>
                      <c:pt idx="19913">
                        <c:v>4050.6</c:v>
                      </c:pt>
                      <c:pt idx="19914">
                        <c:v>4048.7</c:v>
                      </c:pt>
                      <c:pt idx="19915">
                        <c:v>4042</c:v>
                      </c:pt>
                      <c:pt idx="19916">
                        <c:v>4043.1</c:v>
                      </c:pt>
                      <c:pt idx="19917">
                        <c:v>4045.2</c:v>
                      </c:pt>
                      <c:pt idx="19918">
                        <c:v>4044.1</c:v>
                      </c:pt>
                      <c:pt idx="19919">
                        <c:v>4042.7</c:v>
                      </c:pt>
                      <c:pt idx="19920">
                        <c:v>4041.8</c:v>
                      </c:pt>
                      <c:pt idx="19921">
                        <c:v>4042.9</c:v>
                      </c:pt>
                      <c:pt idx="19922">
                        <c:v>4041</c:v>
                      </c:pt>
                      <c:pt idx="19923">
                        <c:v>4047</c:v>
                      </c:pt>
                      <c:pt idx="19924">
                        <c:v>4044.7</c:v>
                      </c:pt>
                      <c:pt idx="19925">
                        <c:v>4037.8</c:v>
                      </c:pt>
                      <c:pt idx="19926">
                        <c:v>4035.6</c:v>
                      </c:pt>
                      <c:pt idx="19927">
                        <c:v>4040.1</c:v>
                      </c:pt>
                      <c:pt idx="19928">
                        <c:v>4044.2</c:v>
                      </c:pt>
                      <c:pt idx="19929">
                        <c:v>4048.4</c:v>
                      </c:pt>
                      <c:pt idx="19930">
                        <c:v>4040.9</c:v>
                      </c:pt>
                      <c:pt idx="19931">
                        <c:v>4054.6</c:v>
                      </c:pt>
                      <c:pt idx="19932">
                        <c:v>4044.7</c:v>
                      </c:pt>
                      <c:pt idx="19933">
                        <c:v>4051.9</c:v>
                      </c:pt>
                      <c:pt idx="19934">
                        <c:v>4050</c:v>
                      </c:pt>
                      <c:pt idx="19935">
                        <c:v>4040.6</c:v>
                      </c:pt>
                      <c:pt idx="19936">
                        <c:v>4047.8</c:v>
                      </c:pt>
                      <c:pt idx="19937">
                        <c:v>4048.9</c:v>
                      </c:pt>
                      <c:pt idx="19938">
                        <c:v>4044</c:v>
                      </c:pt>
                      <c:pt idx="19939">
                        <c:v>4057.8</c:v>
                      </c:pt>
                      <c:pt idx="19940">
                        <c:v>4056.6</c:v>
                      </c:pt>
                      <c:pt idx="19941">
                        <c:v>4059.4</c:v>
                      </c:pt>
                      <c:pt idx="19942">
                        <c:v>4051</c:v>
                      </c:pt>
                      <c:pt idx="19943">
                        <c:v>4055.5</c:v>
                      </c:pt>
                      <c:pt idx="19944">
                        <c:v>4060.4</c:v>
                      </c:pt>
                      <c:pt idx="19945">
                        <c:v>4055.4</c:v>
                      </c:pt>
                      <c:pt idx="19946">
                        <c:v>4053.8</c:v>
                      </c:pt>
                      <c:pt idx="19947">
                        <c:v>4058.5</c:v>
                      </c:pt>
                      <c:pt idx="19948">
                        <c:v>4050.2</c:v>
                      </c:pt>
                      <c:pt idx="19949">
                        <c:v>4054.8</c:v>
                      </c:pt>
                      <c:pt idx="19950">
                        <c:v>4058.9</c:v>
                      </c:pt>
                      <c:pt idx="19951">
                        <c:v>4057.4</c:v>
                      </c:pt>
                      <c:pt idx="19952">
                        <c:v>4053.4</c:v>
                      </c:pt>
                      <c:pt idx="19953">
                        <c:v>4050.8</c:v>
                      </c:pt>
                      <c:pt idx="19954">
                        <c:v>4059.4</c:v>
                      </c:pt>
                      <c:pt idx="19955">
                        <c:v>4056.4</c:v>
                      </c:pt>
                      <c:pt idx="19956">
                        <c:v>4048.4</c:v>
                      </c:pt>
                      <c:pt idx="19957">
                        <c:v>4060.8</c:v>
                      </c:pt>
                      <c:pt idx="19958">
                        <c:v>4060.1</c:v>
                      </c:pt>
                      <c:pt idx="19959">
                        <c:v>4053</c:v>
                      </c:pt>
                      <c:pt idx="19960">
                        <c:v>4052.7</c:v>
                      </c:pt>
                      <c:pt idx="19961">
                        <c:v>4056.6</c:v>
                      </c:pt>
                      <c:pt idx="19962">
                        <c:v>4054.9</c:v>
                      </c:pt>
                      <c:pt idx="19963">
                        <c:v>4053.5</c:v>
                      </c:pt>
                      <c:pt idx="19964">
                        <c:v>4054.7</c:v>
                      </c:pt>
                      <c:pt idx="19965">
                        <c:v>4048.9</c:v>
                      </c:pt>
                      <c:pt idx="19966">
                        <c:v>4048.4</c:v>
                      </c:pt>
                      <c:pt idx="19967">
                        <c:v>4056.9</c:v>
                      </c:pt>
                      <c:pt idx="19968">
                        <c:v>4050.1</c:v>
                      </c:pt>
                      <c:pt idx="19969">
                        <c:v>4044.3</c:v>
                      </c:pt>
                      <c:pt idx="19970">
                        <c:v>4048.2</c:v>
                      </c:pt>
                      <c:pt idx="19971">
                        <c:v>4053.5</c:v>
                      </c:pt>
                      <c:pt idx="19972">
                        <c:v>4051.6</c:v>
                      </c:pt>
                      <c:pt idx="19973">
                        <c:v>4054.4</c:v>
                      </c:pt>
                      <c:pt idx="19974">
                        <c:v>4052.4</c:v>
                      </c:pt>
                      <c:pt idx="19975">
                        <c:v>4057.4</c:v>
                      </c:pt>
                      <c:pt idx="19976">
                        <c:v>4052.6</c:v>
                      </c:pt>
                      <c:pt idx="19977">
                        <c:v>4057.8</c:v>
                      </c:pt>
                      <c:pt idx="19978">
                        <c:v>4060.3</c:v>
                      </c:pt>
                      <c:pt idx="19979">
                        <c:v>4053.4</c:v>
                      </c:pt>
                      <c:pt idx="19980">
                        <c:v>4065.3</c:v>
                      </c:pt>
                      <c:pt idx="19981">
                        <c:v>4058.6</c:v>
                      </c:pt>
                      <c:pt idx="19982">
                        <c:v>4065.2</c:v>
                      </c:pt>
                      <c:pt idx="19983">
                        <c:v>4060.1</c:v>
                      </c:pt>
                      <c:pt idx="19984">
                        <c:v>4065.4</c:v>
                      </c:pt>
                      <c:pt idx="19985">
                        <c:v>4067.6</c:v>
                      </c:pt>
                      <c:pt idx="19986">
                        <c:v>4062.6</c:v>
                      </c:pt>
                      <c:pt idx="19987">
                        <c:v>4065</c:v>
                      </c:pt>
                      <c:pt idx="19988">
                        <c:v>4061.8</c:v>
                      </c:pt>
                      <c:pt idx="19989">
                        <c:v>4053.1</c:v>
                      </c:pt>
                      <c:pt idx="19990">
                        <c:v>4055</c:v>
                      </c:pt>
                      <c:pt idx="19991">
                        <c:v>4061.4</c:v>
                      </c:pt>
                      <c:pt idx="19992">
                        <c:v>4064.1</c:v>
                      </c:pt>
                      <c:pt idx="19993">
                        <c:v>4067.7</c:v>
                      </c:pt>
                      <c:pt idx="19994">
                        <c:v>4074.6</c:v>
                      </c:pt>
                      <c:pt idx="19995">
                        <c:v>4073.1</c:v>
                      </c:pt>
                      <c:pt idx="19996">
                        <c:v>4072.1</c:v>
                      </c:pt>
                      <c:pt idx="19997">
                        <c:v>4076.1</c:v>
                      </c:pt>
                      <c:pt idx="19998">
                        <c:v>4077.8</c:v>
                      </c:pt>
                      <c:pt idx="19999">
                        <c:v>4077</c:v>
                      </c:pt>
                      <c:pt idx="20000">
                        <c:v>4070.8</c:v>
                      </c:pt>
                      <c:pt idx="20001">
                        <c:v>4078.6</c:v>
                      </c:pt>
                      <c:pt idx="20002">
                        <c:v>4073.8</c:v>
                      </c:pt>
                      <c:pt idx="20003">
                        <c:v>4071.3</c:v>
                      </c:pt>
                      <c:pt idx="20004">
                        <c:v>4076.9</c:v>
                      </c:pt>
                      <c:pt idx="20005">
                        <c:v>4086.6</c:v>
                      </c:pt>
                      <c:pt idx="20006">
                        <c:v>4078.4</c:v>
                      </c:pt>
                      <c:pt idx="20007">
                        <c:v>4080.3</c:v>
                      </c:pt>
                      <c:pt idx="20008">
                        <c:v>4072.2</c:v>
                      </c:pt>
                      <c:pt idx="20009">
                        <c:v>4073.8</c:v>
                      </c:pt>
                      <c:pt idx="20010">
                        <c:v>4076.7</c:v>
                      </c:pt>
                      <c:pt idx="20011">
                        <c:v>4079.3</c:v>
                      </c:pt>
                      <c:pt idx="20012">
                        <c:v>4079.8</c:v>
                      </c:pt>
                      <c:pt idx="20013">
                        <c:v>4079.8</c:v>
                      </c:pt>
                      <c:pt idx="20014">
                        <c:v>4077.2</c:v>
                      </c:pt>
                      <c:pt idx="20015">
                        <c:v>4078.2</c:v>
                      </c:pt>
                      <c:pt idx="20016">
                        <c:v>4081</c:v>
                      </c:pt>
                      <c:pt idx="20017">
                        <c:v>4085.3</c:v>
                      </c:pt>
                      <c:pt idx="20018">
                        <c:v>4075.7</c:v>
                      </c:pt>
                      <c:pt idx="20019">
                        <c:v>4075.4</c:v>
                      </c:pt>
                      <c:pt idx="20020">
                        <c:v>4083.7</c:v>
                      </c:pt>
                      <c:pt idx="20021">
                        <c:v>4087</c:v>
                      </c:pt>
                      <c:pt idx="20022">
                        <c:v>4089.4</c:v>
                      </c:pt>
                      <c:pt idx="20023">
                        <c:v>4102.7</c:v>
                      </c:pt>
                      <c:pt idx="20024">
                        <c:v>4094.1</c:v>
                      </c:pt>
                      <c:pt idx="20025">
                        <c:v>4081.1</c:v>
                      </c:pt>
                      <c:pt idx="20026">
                        <c:v>4106.7</c:v>
                      </c:pt>
                      <c:pt idx="20027">
                        <c:v>4087.9</c:v>
                      </c:pt>
                      <c:pt idx="20028">
                        <c:v>4091.2</c:v>
                      </c:pt>
                      <c:pt idx="20029">
                        <c:v>4073.8</c:v>
                      </c:pt>
                      <c:pt idx="20030">
                        <c:v>4087.8</c:v>
                      </c:pt>
                      <c:pt idx="20031">
                        <c:v>4096</c:v>
                      </c:pt>
                      <c:pt idx="20032">
                        <c:v>4099.8999999999996</c:v>
                      </c:pt>
                      <c:pt idx="20033">
                        <c:v>4098.2</c:v>
                      </c:pt>
                      <c:pt idx="20034">
                        <c:v>4082.4</c:v>
                      </c:pt>
                      <c:pt idx="20035">
                        <c:v>4101.3</c:v>
                      </c:pt>
                      <c:pt idx="20036">
                        <c:v>4083.1</c:v>
                      </c:pt>
                      <c:pt idx="20037">
                        <c:v>4097.2</c:v>
                      </c:pt>
                      <c:pt idx="20038">
                        <c:v>4098.3</c:v>
                      </c:pt>
                      <c:pt idx="20039">
                        <c:v>4098.3</c:v>
                      </c:pt>
                      <c:pt idx="20040">
                        <c:v>4098.1000000000004</c:v>
                      </c:pt>
                      <c:pt idx="20041">
                        <c:v>4093.5</c:v>
                      </c:pt>
                      <c:pt idx="20042">
                        <c:v>4092.7</c:v>
                      </c:pt>
                      <c:pt idx="20043">
                        <c:v>4097.2</c:v>
                      </c:pt>
                      <c:pt idx="20044">
                        <c:v>4105.6000000000004</c:v>
                      </c:pt>
                      <c:pt idx="20045">
                        <c:v>4107</c:v>
                      </c:pt>
                      <c:pt idx="20046">
                        <c:v>4109.3999999999996</c:v>
                      </c:pt>
                      <c:pt idx="20047">
                        <c:v>4109</c:v>
                      </c:pt>
                      <c:pt idx="20048">
                        <c:v>4105.6000000000004</c:v>
                      </c:pt>
                      <c:pt idx="20049">
                        <c:v>4103.8</c:v>
                      </c:pt>
                      <c:pt idx="20050">
                        <c:v>4104.8</c:v>
                      </c:pt>
                      <c:pt idx="20051">
                        <c:v>4112.3</c:v>
                      </c:pt>
                      <c:pt idx="20052">
                        <c:v>4109.3999999999996</c:v>
                      </c:pt>
                      <c:pt idx="20053">
                        <c:v>4101.3999999999996</c:v>
                      </c:pt>
                      <c:pt idx="20054">
                        <c:v>4106.1000000000004</c:v>
                      </c:pt>
                      <c:pt idx="20055">
                        <c:v>4111</c:v>
                      </c:pt>
                      <c:pt idx="20056">
                        <c:v>4105.1000000000004</c:v>
                      </c:pt>
                      <c:pt idx="20057">
                        <c:v>4109</c:v>
                      </c:pt>
                      <c:pt idx="20058">
                        <c:v>4109.2</c:v>
                      </c:pt>
                      <c:pt idx="20059">
                        <c:v>4115.6000000000004</c:v>
                      </c:pt>
                      <c:pt idx="20060">
                        <c:v>4111.1000000000004</c:v>
                      </c:pt>
                      <c:pt idx="20061">
                        <c:v>4120.7</c:v>
                      </c:pt>
                      <c:pt idx="20062">
                        <c:v>4119.7</c:v>
                      </c:pt>
                      <c:pt idx="20063">
                        <c:v>4116.5</c:v>
                      </c:pt>
                      <c:pt idx="20064">
                        <c:v>4117.7</c:v>
                      </c:pt>
                      <c:pt idx="20065">
                        <c:v>4112.7</c:v>
                      </c:pt>
                      <c:pt idx="20066">
                        <c:v>4111.3999999999996</c:v>
                      </c:pt>
                      <c:pt idx="20067">
                        <c:v>4115.8999999999996</c:v>
                      </c:pt>
                      <c:pt idx="20068">
                        <c:v>4118.5</c:v>
                      </c:pt>
                      <c:pt idx="20069">
                        <c:v>4111.8999999999996</c:v>
                      </c:pt>
                      <c:pt idx="20070">
                        <c:v>4112.8999999999996</c:v>
                      </c:pt>
                      <c:pt idx="20071">
                        <c:v>4119.3</c:v>
                      </c:pt>
                      <c:pt idx="20072">
                        <c:v>4110.8</c:v>
                      </c:pt>
                      <c:pt idx="20073">
                        <c:v>4111.6000000000004</c:v>
                      </c:pt>
                      <c:pt idx="20074">
                        <c:v>4113.2</c:v>
                      </c:pt>
                      <c:pt idx="20075">
                        <c:v>4113.8999999999996</c:v>
                      </c:pt>
                      <c:pt idx="20076">
                        <c:v>4117.6000000000004</c:v>
                      </c:pt>
                      <c:pt idx="20077">
                        <c:v>4109.3999999999996</c:v>
                      </c:pt>
                      <c:pt idx="20078">
                        <c:v>4114</c:v>
                      </c:pt>
                      <c:pt idx="20079">
                        <c:v>4116</c:v>
                      </c:pt>
                      <c:pt idx="20080">
                        <c:v>4116.6000000000004</c:v>
                      </c:pt>
                      <c:pt idx="20081">
                        <c:v>4116.6000000000004</c:v>
                      </c:pt>
                      <c:pt idx="20082">
                        <c:v>4124.5</c:v>
                      </c:pt>
                      <c:pt idx="20083">
                        <c:v>4120</c:v>
                      </c:pt>
                      <c:pt idx="20084">
                        <c:v>4127.1000000000004</c:v>
                      </c:pt>
                      <c:pt idx="20085">
                        <c:v>4125.3999999999996</c:v>
                      </c:pt>
                      <c:pt idx="20086">
                        <c:v>4117</c:v>
                      </c:pt>
                      <c:pt idx="20087">
                        <c:v>4118.2</c:v>
                      </c:pt>
                      <c:pt idx="20088">
                        <c:v>4117.8</c:v>
                      </c:pt>
                      <c:pt idx="20089">
                        <c:v>4113.8999999999996</c:v>
                      </c:pt>
                      <c:pt idx="20090">
                        <c:v>4127.2</c:v>
                      </c:pt>
                      <c:pt idx="20091">
                        <c:v>4124.3999999999996</c:v>
                      </c:pt>
                      <c:pt idx="20092">
                        <c:v>4126.3</c:v>
                      </c:pt>
                      <c:pt idx="20093">
                        <c:v>4122.5</c:v>
                      </c:pt>
                      <c:pt idx="20094">
                        <c:v>4116.8999999999996</c:v>
                      </c:pt>
                      <c:pt idx="20095">
                        <c:v>4124</c:v>
                      </c:pt>
                      <c:pt idx="20096">
                        <c:v>4115.8</c:v>
                      </c:pt>
                      <c:pt idx="20097">
                        <c:v>4122.7</c:v>
                      </c:pt>
                      <c:pt idx="20098">
                        <c:v>4123.2</c:v>
                      </c:pt>
                      <c:pt idx="20099">
                        <c:v>4127.3999999999996</c:v>
                      </c:pt>
                      <c:pt idx="20100">
                        <c:v>4124.3</c:v>
                      </c:pt>
                      <c:pt idx="20101">
                        <c:v>4124.3</c:v>
                      </c:pt>
                      <c:pt idx="20102">
                        <c:v>4127.5</c:v>
                      </c:pt>
                      <c:pt idx="20103">
                        <c:v>4119.6000000000004</c:v>
                      </c:pt>
                      <c:pt idx="20104">
                        <c:v>4127.8</c:v>
                      </c:pt>
                      <c:pt idx="20105">
                        <c:v>4124.3</c:v>
                      </c:pt>
                      <c:pt idx="20106">
                        <c:v>4124.1000000000004</c:v>
                      </c:pt>
                      <c:pt idx="20107">
                        <c:v>4128.3999999999996</c:v>
                      </c:pt>
                      <c:pt idx="20108">
                        <c:v>4128.7</c:v>
                      </c:pt>
                      <c:pt idx="20109">
                        <c:v>4134.8</c:v>
                      </c:pt>
                      <c:pt idx="20110">
                        <c:v>4124.8</c:v>
                      </c:pt>
                      <c:pt idx="20111">
                        <c:v>4123.2</c:v>
                      </c:pt>
                      <c:pt idx="20112">
                        <c:v>4128.5</c:v>
                      </c:pt>
                      <c:pt idx="20113">
                        <c:v>4132.3999999999996</c:v>
                      </c:pt>
                      <c:pt idx="20114">
                        <c:v>4127.3999999999996</c:v>
                      </c:pt>
                      <c:pt idx="20115">
                        <c:v>4131.7</c:v>
                      </c:pt>
                      <c:pt idx="20116">
                        <c:v>4124.3999999999996</c:v>
                      </c:pt>
                      <c:pt idx="20117">
                        <c:v>4126.8</c:v>
                      </c:pt>
                      <c:pt idx="20118">
                        <c:v>4123.3</c:v>
                      </c:pt>
                      <c:pt idx="20119">
                        <c:v>4127.8999999999996</c:v>
                      </c:pt>
                      <c:pt idx="20120">
                        <c:v>4125.8</c:v>
                      </c:pt>
                      <c:pt idx="20121">
                        <c:v>4125.7</c:v>
                      </c:pt>
                      <c:pt idx="20122">
                        <c:v>4133.3</c:v>
                      </c:pt>
                      <c:pt idx="20123">
                        <c:v>4126.3999999999996</c:v>
                      </c:pt>
                      <c:pt idx="20124">
                        <c:v>4134.2</c:v>
                      </c:pt>
                      <c:pt idx="20125">
                        <c:v>4121.3999999999996</c:v>
                      </c:pt>
                      <c:pt idx="20126">
                        <c:v>4125</c:v>
                      </c:pt>
                      <c:pt idx="20127">
                        <c:v>4132.2</c:v>
                      </c:pt>
                      <c:pt idx="20128">
                        <c:v>4124.6000000000004</c:v>
                      </c:pt>
                      <c:pt idx="20129">
                        <c:v>4131.2</c:v>
                      </c:pt>
                      <c:pt idx="20130">
                        <c:v>4129.1000000000004</c:v>
                      </c:pt>
                      <c:pt idx="20131">
                        <c:v>4132.5</c:v>
                      </c:pt>
                      <c:pt idx="20132">
                        <c:v>4134.8999999999996</c:v>
                      </c:pt>
                      <c:pt idx="20133">
                        <c:v>4133.6000000000004</c:v>
                      </c:pt>
                      <c:pt idx="20134">
                        <c:v>4135.8</c:v>
                      </c:pt>
                      <c:pt idx="20135">
                        <c:v>4134.7</c:v>
                      </c:pt>
                      <c:pt idx="20136">
                        <c:v>4131.8999999999996</c:v>
                      </c:pt>
                      <c:pt idx="20137">
                        <c:v>4140.2</c:v>
                      </c:pt>
                      <c:pt idx="20138">
                        <c:v>4131</c:v>
                      </c:pt>
                      <c:pt idx="20139">
                        <c:v>4124.8</c:v>
                      </c:pt>
                      <c:pt idx="20140">
                        <c:v>4127.2</c:v>
                      </c:pt>
                      <c:pt idx="20141">
                        <c:v>4133.2</c:v>
                      </c:pt>
                      <c:pt idx="20142">
                        <c:v>4135.7</c:v>
                      </c:pt>
                      <c:pt idx="20143">
                        <c:v>4135.8</c:v>
                      </c:pt>
                      <c:pt idx="20144">
                        <c:v>4138.3</c:v>
                      </c:pt>
                      <c:pt idx="20145">
                        <c:v>4143.6000000000004</c:v>
                      </c:pt>
                      <c:pt idx="20146">
                        <c:v>4137.3999999999996</c:v>
                      </c:pt>
                      <c:pt idx="20147">
                        <c:v>4135.2</c:v>
                      </c:pt>
                      <c:pt idx="20148">
                        <c:v>4149.7</c:v>
                      </c:pt>
                      <c:pt idx="20149">
                        <c:v>4139.7</c:v>
                      </c:pt>
                      <c:pt idx="20150">
                        <c:v>4138</c:v>
                      </c:pt>
                      <c:pt idx="20151">
                        <c:v>4141.7</c:v>
                      </c:pt>
                      <c:pt idx="20152">
                        <c:v>4136</c:v>
                      </c:pt>
                      <c:pt idx="20153">
                        <c:v>4142.3999999999996</c:v>
                      </c:pt>
                      <c:pt idx="20154">
                        <c:v>4149.2</c:v>
                      </c:pt>
                      <c:pt idx="20155">
                        <c:v>4139</c:v>
                      </c:pt>
                      <c:pt idx="20156">
                        <c:v>4145.6000000000004</c:v>
                      </c:pt>
                      <c:pt idx="20157">
                        <c:v>4143.5</c:v>
                      </c:pt>
                      <c:pt idx="20158">
                        <c:v>4147.3</c:v>
                      </c:pt>
                      <c:pt idx="20159">
                        <c:v>4146.1000000000004</c:v>
                      </c:pt>
                      <c:pt idx="20160">
                        <c:v>4151.6000000000004</c:v>
                      </c:pt>
                      <c:pt idx="20161">
                        <c:v>4148.3</c:v>
                      </c:pt>
                      <c:pt idx="20162">
                        <c:v>4159.3999999999996</c:v>
                      </c:pt>
                      <c:pt idx="20163">
                        <c:v>4157</c:v>
                      </c:pt>
                      <c:pt idx="20164">
                        <c:v>4155.7</c:v>
                      </c:pt>
                      <c:pt idx="20165">
                        <c:v>4148.1000000000004</c:v>
                      </c:pt>
                      <c:pt idx="20166">
                        <c:v>4148.3</c:v>
                      </c:pt>
                      <c:pt idx="20167">
                        <c:v>4143.3</c:v>
                      </c:pt>
                      <c:pt idx="20168">
                        <c:v>4158.2</c:v>
                      </c:pt>
                      <c:pt idx="20169">
                        <c:v>4148.1000000000004</c:v>
                      </c:pt>
                      <c:pt idx="20170">
                        <c:v>4155.3</c:v>
                      </c:pt>
                      <c:pt idx="20171">
                        <c:v>4149.3999999999996</c:v>
                      </c:pt>
                      <c:pt idx="20172">
                        <c:v>4151.3</c:v>
                      </c:pt>
                      <c:pt idx="20173">
                        <c:v>4144.8</c:v>
                      </c:pt>
                      <c:pt idx="20174">
                        <c:v>4145</c:v>
                      </c:pt>
                      <c:pt idx="20175">
                        <c:v>4142.8999999999996</c:v>
                      </c:pt>
                      <c:pt idx="20176">
                        <c:v>4139.3999999999996</c:v>
                      </c:pt>
                      <c:pt idx="20177">
                        <c:v>4140.5</c:v>
                      </c:pt>
                      <c:pt idx="20178">
                        <c:v>4140.3999999999996</c:v>
                      </c:pt>
                      <c:pt idx="20179">
                        <c:v>4140.8</c:v>
                      </c:pt>
                      <c:pt idx="20180">
                        <c:v>4142.1000000000004</c:v>
                      </c:pt>
                      <c:pt idx="20181">
                        <c:v>4138.2</c:v>
                      </c:pt>
                      <c:pt idx="20182">
                        <c:v>4145</c:v>
                      </c:pt>
                      <c:pt idx="20183">
                        <c:v>4143.1000000000004</c:v>
                      </c:pt>
                      <c:pt idx="20184">
                        <c:v>4148.8999999999996</c:v>
                      </c:pt>
                      <c:pt idx="20185">
                        <c:v>4146.8999999999996</c:v>
                      </c:pt>
                      <c:pt idx="20186">
                        <c:v>4140.7</c:v>
                      </c:pt>
                      <c:pt idx="20187">
                        <c:v>4152.3999999999996</c:v>
                      </c:pt>
                      <c:pt idx="20188">
                        <c:v>4158.6000000000004</c:v>
                      </c:pt>
                      <c:pt idx="20189">
                        <c:v>4143.7</c:v>
                      </c:pt>
                      <c:pt idx="20190">
                        <c:v>4133.2</c:v>
                      </c:pt>
                      <c:pt idx="20191">
                        <c:v>4126.2</c:v>
                      </c:pt>
                      <c:pt idx="20192">
                        <c:v>4136.8999999999996</c:v>
                      </c:pt>
                      <c:pt idx="20193">
                        <c:v>4141.3999999999996</c:v>
                      </c:pt>
                      <c:pt idx="20194">
                        <c:v>4123.8</c:v>
                      </c:pt>
                      <c:pt idx="20195">
                        <c:v>4137.3</c:v>
                      </c:pt>
                      <c:pt idx="20196">
                        <c:v>4139.8</c:v>
                      </c:pt>
                      <c:pt idx="20197">
                        <c:v>4128.1000000000004</c:v>
                      </c:pt>
                      <c:pt idx="20198">
                        <c:v>4139.1000000000004</c:v>
                      </c:pt>
                      <c:pt idx="20199">
                        <c:v>4136.1000000000004</c:v>
                      </c:pt>
                      <c:pt idx="20200">
                        <c:v>4132.7</c:v>
                      </c:pt>
                      <c:pt idx="20201">
                        <c:v>4131.2</c:v>
                      </c:pt>
                      <c:pt idx="20202">
                        <c:v>4136.8999999999996</c:v>
                      </c:pt>
                      <c:pt idx="20203">
                        <c:v>4133.5</c:v>
                      </c:pt>
                      <c:pt idx="20204">
                        <c:v>4130.1000000000004</c:v>
                      </c:pt>
                      <c:pt idx="20205">
                        <c:v>4133.8999999999996</c:v>
                      </c:pt>
                      <c:pt idx="20206">
                        <c:v>4136.7</c:v>
                      </c:pt>
                      <c:pt idx="20207">
                        <c:v>4139.3999999999996</c:v>
                      </c:pt>
                      <c:pt idx="20208">
                        <c:v>4144.3</c:v>
                      </c:pt>
                      <c:pt idx="20209">
                        <c:v>4144.5</c:v>
                      </c:pt>
                      <c:pt idx="20210">
                        <c:v>4141.8</c:v>
                      </c:pt>
                      <c:pt idx="20211">
                        <c:v>4138.6000000000004</c:v>
                      </c:pt>
                      <c:pt idx="20212">
                        <c:v>4158.8999999999996</c:v>
                      </c:pt>
                      <c:pt idx="20213">
                        <c:v>4155.3</c:v>
                      </c:pt>
                      <c:pt idx="20214">
                        <c:v>4145.2</c:v>
                      </c:pt>
                      <c:pt idx="20215">
                        <c:v>4155.6000000000004</c:v>
                      </c:pt>
                      <c:pt idx="20216">
                        <c:v>4152.7</c:v>
                      </c:pt>
                      <c:pt idx="20217">
                        <c:v>4155.3</c:v>
                      </c:pt>
                      <c:pt idx="20218">
                        <c:v>4146.8999999999996</c:v>
                      </c:pt>
                      <c:pt idx="20219">
                        <c:v>4148.8999999999996</c:v>
                      </c:pt>
                      <c:pt idx="20220">
                        <c:v>4148.1000000000004</c:v>
                      </c:pt>
                      <c:pt idx="20221">
                        <c:v>4144.1000000000004</c:v>
                      </c:pt>
                      <c:pt idx="20222">
                        <c:v>4157.6000000000004</c:v>
                      </c:pt>
                      <c:pt idx="20223">
                        <c:v>4145.5</c:v>
                      </c:pt>
                      <c:pt idx="20224">
                        <c:v>4139.2</c:v>
                      </c:pt>
                      <c:pt idx="20225">
                        <c:v>4133</c:v>
                      </c:pt>
                      <c:pt idx="20226">
                        <c:v>4133.8</c:v>
                      </c:pt>
                      <c:pt idx="20227">
                        <c:v>4129.8</c:v>
                      </c:pt>
                      <c:pt idx="20228">
                        <c:v>4130</c:v>
                      </c:pt>
                      <c:pt idx="20229">
                        <c:v>4133.5</c:v>
                      </c:pt>
                      <c:pt idx="20230">
                        <c:v>4132.8</c:v>
                      </c:pt>
                      <c:pt idx="20231">
                        <c:v>4135.8</c:v>
                      </c:pt>
                      <c:pt idx="20232">
                        <c:v>4135.3</c:v>
                      </c:pt>
                      <c:pt idx="20233">
                        <c:v>4136.7</c:v>
                      </c:pt>
                      <c:pt idx="20234">
                        <c:v>4138.1000000000004</c:v>
                      </c:pt>
                      <c:pt idx="20235">
                        <c:v>4144.3</c:v>
                      </c:pt>
                      <c:pt idx="20236">
                        <c:v>4147.3</c:v>
                      </c:pt>
                      <c:pt idx="20237">
                        <c:v>4151</c:v>
                      </c:pt>
                      <c:pt idx="20238">
                        <c:v>4151.6000000000004</c:v>
                      </c:pt>
                      <c:pt idx="20239">
                        <c:v>4143.3</c:v>
                      </c:pt>
                      <c:pt idx="20240">
                        <c:v>4148.6000000000004</c:v>
                      </c:pt>
                      <c:pt idx="20241">
                        <c:v>4146.5</c:v>
                      </c:pt>
                      <c:pt idx="20242">
                        <c:v>4147</c:v>
                      </c:pt>
                      <c:pt idx="20243">
                        <c:v>4148.3999999999996</c:v>
                      </c:pt>
                      <c:pt idx="20244">
                        <c:v>4149.8</c:v>
                      </c:pt>
                      <c:pt idx="20245">
                        <c:v>4138.5</c:v>
                      </c:pt>
                      <c:pt idx="20246">
                        <c:v>4141</c:v>
                      </c:pt>
                      <c:pt idx="20247">
                        <c:v>4138.1000000000004</c:v>
                      </c:pt>
                      <c:pt idx="20248">
                        <c:v>4141</c:v>
                      </c:pt>
                      <c:pt idx="20249">
                        <c:v>4139.3</c:v>
                      </c:pt>
                      <c:pt idx="20250">
                        <c:v>4134.7</c:v>
                      </c:pt>
                      <c:pt idx="20251">
                        <c:v>4137.3</c:v>
                      </c:pt>
                      <c:pt idx="20252">
                        <c:v>4127.7</c:v>
                      </c:pt>
                      <c:pt idx="20253">
                        <c:v>4132.1000000000004</c:v>
                      </c:pt>
                      <c:pt idx="20254">
                        <c:v>4140</c:v>
                      </c:pt>
                      <c:pt idx="20255">
                        <c:v>4139.1000000000004</c:v>
                      </c:pt>
                      <c:pt idx="20256">
                        <c:v>4137.1000000000004</c:v>
                      </c:pt>
                      <c:pt idx="20257">
                        <c:v>4135.8999999999996</c:v>
                      </c:pt>
                      <c:pt idx="20258">
                        <c:v>4133.8999999999996</c:v>
                      </c:pt>
                      <c:pt idx="20259">
                        <c:v>4126.8999999999996</c:v>
                      </c:pt>
                      <c:pt idx="20260">
                        <c:v>4129.8999999999996</c:v>
                      </c:pt>
                      <c:pt idx="20261">
                        <c:v>4128.3</c:v>
                      </c:pt>
                      <c:pt idx="20262">
                        <c:v>4126.3999999999996</c:v>
                      </c:pt>
                      <c:pt idx="20263">
                        <c:v>4132.3999999999996</c:v>
                      </c:pt>
                      <c:pt idx="20264">
                        <c:v>4132</c:v>
                      </c:pt>
                      <c:pt idx="20265">
                        <c:v>4131.8</c:v>
                      </c:pt>
                      <c:pt idx="20266">
                        <c:v>4138.2</c:v>
                      </c:pt>
                      <c:pt idx="20267">
                        <c:v>4137.8</c:v>
                      </c:pt>
                      <c:pt idx="20268">
                        <c:v>4130.8999999999996</c:v>
                      </c:pt>
                      <c:pt idx="20269">
                        <c:v>4123.3</c:v>
                      </c:pt>
                      <c:pt idx="20270">
                        <c:v>4124.6000000000004</c:v>
                      </c:pt>
                      <c:pt idx="20271">
                        <c:v>4128.6000000000004</c:v>
                      </c:pt>
                      <c:pt idx="20272">
                        <c:v>4126.1000000000004</c:v>
                      </c:pt>
                      <c:pt idx="20273">
                        <c:v>4133.7</c:v>
                      </c:pt>
                      <c:pt idx="20274">
                        <c:v>4130.3</c:v>
                      </c:pt>
                      <c:pt idx="20275">
                        <c:v>4134.8999999999996</c:v>
                      </c:pt>
                      <c:pt idx="20276">
                        <c:v>4121.6000000000004</c:v>
                      </c:pt>
                      <c:pt idx="20277">
                        <c:v>4122.7</c:v>
                      </c:pt>
                      <c:pt idx="20278">
                        <c:v>4114.6000000000004</c:v>
                      </c:pt>
                      <c:pt idx="20279">
                        <c:v>4110.5</c:v>
                      </c:pt>
                      <c:pt idx="20280">
                        <c:v>4114.2</c:v>
                      </c:pt>
                      <c:pt idx="20281">
                        <c:v>4121.5</c:v>
                      </c:pt>
                      <c:pt idx="20282">
                        <c:v>4124.5</c:v>
                      </c:pt>
                      <c:pt idx="20283">
                        <c:v>4133.8999999999996</c:v>
                      </c:pt>
                      <c:pt idx="20284">
                        <c:v>4126</c:v>
                      </c:pt>
                      <c:pt idx="20285">
                        <c:v>4121.6000000000004</c:v>
                      </c:pt>
                      <c:pt idx="20286">
                        <c:v>4126.7</c:v>
                      </c:pt>
                      <c:pt idx="20287">
                        <c:v>4142.6000000000004</c:v>
                      </c:pt>
                      <c:pt idx="20288">
                        <c:v>4131.2</c:v>
                      </c:pt>
                      <c:pt idx="20289">
                        <c:v>4154.8999999999996</c:v>
                      </c:pt>
                      <c:pt idx="20290">
                        <c:v>4128.2</c:v>
                      </c:pt>
                      <c:pt idx="20291">
                        <c:v>4139.7</c:v>
                      </c:pt>
                      <c:pt idx="20292">
                        <c:v>4141.3</c:v>
                      </c:pt>
                      <c:pt idx="20293">
                        <c:v>4149.3999999999996</c:v>
                      </c:pt>
                      <c:pt idx="20294">
                        <c:v>4150.8999999999996</c:v>
                      </c:pt>
                      <c:pt idx="20295">
                        <c:v>4151.3</c:v>
                      </c:pt>
                      <c:pt idx="20296">
                        <c:v>4150.3</c:v>
                      </c:pt>
                      <c:pt idx="20297">
                        <c:v>4150.8999999999996</c:v>
                      </c:pt>
                      <c:pt idx="20298">
                        <c:v>4146.3999999999996</c:v>
                      </c:pt>
                      <c:pt idx="20299">
                        <c:v>4150.2</c:v>
                      </c:pt>
                      <c:pt idx="20300">
                        <c:v>4142.5</c:v>
                      </c:pt>
                      <c:pt idx="20301">
                        <c:v>4146.3999999999996</c:v>
                      </c:pt>
                      <c:pt idx="20302">
                        <c:v>4150</c:v>
                      </c:pt>
                      <c:pt idx="20303">
                        <c:v>4154.8999999999996</c:v>
                      </c:pt>
                      <c:pt idx="20304">
                        <c:v>4158.8</c:v>
                      </c:pt>
                      <c:pt idx="20305">
                        <c:v>4159.2</c:v>
                      </c:pt>
                      <c:pt idx="20306">
                        <c:v>4162.6000000000004</c:v>
                      </c:pt>
                      <c:pt idx="20307">
                        <c:v>4165.3999999999996</c:v>
                      </c:pt>
                      <c:pt idx="20308">
                        <c:v>4160.8999999999996</c:v>
                      </c:pt>
                      <c:pt idx="20309">
                        <c:v>4159.8999999999996</c:v>
                      </c:pt>
                      <c:pt idx="20310">
                        <c:v>4163.3999999999996</c:v>
                      </c:pt>
                      <c:pt idx="20311">
                        <c:v>4158.5</c:v>
                      </c:pt>
                      <c:pt idx="20312">
                        <c:v>4161.5</c:v>
                      </c:pt>
                      <c:pt idx="20313">
                        <c:v>4162.3</c:v>
                      </c:pt>
                      <c:pt idx="20314">
                        <c:v>4160.1000000000004</c:v>
                      </c:pt>
                      <c:pt idx="20315">
                        <c:v>4163.8</c:v>
                      </c:pt>
                      <c:pt idx="20316">
                        <c:v>4154</c:v>
                      </c:pt>
                      <c:pt idx="20317">
                        <c:v>4156.5</c:v>
                      </c:pt>
                      <c:pt idx="20318">
                        <c:v>4155.3999999999996</c:v>
                      </c:pt>
                      <c:pt idx="20319">
                        <c:v>4149.8</c:v>
                      </c:pt>
                      <c:pt idx="20320">
                        <c:v>4147.5</c:v>
                      </c:pt>
                      <c:pt idx="20321">
                        <c:v>4143.2</c:v>
                      </c:pt>
                      <c:pt idx="20322">
                        <c:v>4155.2</c:v>
                      </c:pt>
                      <c:pt idx="20323">
                        <c:v>4145.3999999999996</c:v>
                      </c:pt>
                      <c:pt idx="20324">
                        <c:v>4152.3999999999996</c:v>
                      </c:pt>
                      <c:pt idx="20325">
                        <c:v>4147.8</c:v>
                      </c:pt>
                      <c:pt idx="20326">
                        <c:v>4155.8</c:v>
                      </c:pt>
                      <c:pt idx="20327">
                        <c:v>4153.3</c:v>
                      </c:pt>
                      <c:pt idx="20328">
                        <c:v>4154.2</c:v>
                      </c:pt>
                      <c:pt idx="20329">
                        <c:v>4154.2</c:v>
                      </c:pt>
                      <c:pt idx="20330">
                        <c:v>4163.7</c:v>
                      </c:pt>
                      <c:pt idx="20331">
                        <c:v>4161.6000000000004</c:v>
                      </c:pt>
                      <c:pt idx="20332">
                        <c:v>4172.1000000000004</c:v>
                      </c:pt>
                      <c:pt idx="20333">
                        <c:v>4169.2</c:v>
                      </c:pt>
                      <c:pt idx="20334">
                        <c:v>4166.2</c:v>
                      </c:pt>
                      <c:pt idx="20335">
                        <c:v>4166.8</c:v>
                      </c:pt>
                      <c:pt idx="20336">
                        <c:v>4169.1000000000004</c:v>
                      </c:pt>
                      <c:pt idx="20337">
                        <c:v>4171.3999999999996</c:v>
                      </c:pt>
                      <c:pt idx="20338">
                        <c:v>4167.6000000000004</c:v>
                      </c:pt>
                      <c:pt idx="20339">
                        <c:v>4169.1000000000004</c:v>
                      </c:pt>
                      <c:pt idx="20340">
                        <c:v>4168.8999999999996</c:v>
                      </c:pt>
                      <c:pt idx="20341">
                        <c:v>4169.3999999999996</c:v>
                      </c:pt>
                      <c:pt idx="20342">
                        <c:v>4181.3999999999996</c:v>
                      </c:pt>
                      <c:pt idx="20343">
                        <c:v>4167.3</c:v>
                      </c:pt>
                      <c:pt idx="20344">
                        <c:v>4174.2</c:v>
                      </c:pt>
                      <c:pt idx="20345">
                        <c:v>4174</c:v>
                      </c:pt>
                      <c:pt idx="20346">
                        <c:v>4179.1000000000004</c:v>
                      </c:pt>
                      <c:pt idx="20347">
                        <c:v>4166.3999999999996</c:v>
                      </c:pt>
                      <c:pt idx="20348">
                        <c:v>4165.3999999999996</c:v>
                      </c:pt>
                      <c:pt idx="20349">
                        <c:v>4175.8999999999996</c:v>
                      </c:pt>
                      <c:pt idx="20350">
                        <c:v>4168.2</c:v>
                      </c:pt>
                      <c:pt idx="20351">
                        <c:v>4168.7</c:v>
                      </c:pt>
                      <c:pt idx="20352">
                        <c:v>4176.6000000000004</c:v>
                      </c:pt>
                      <c:pt idx="20353">
                        <c:v>4179.1000000000004</c:v>
                      </c:pt>
                      <c:pt idx="20354">
                        <c:v>4171.3999999999996</c:v>
                      </c:pt>
                      <c:pt idx="20355">
                        <c:v>4178.6000000000004</c:v>
                      </c:pt>
                      <c:pt idx="20356">
                        <c:v>4172.5</c:v>
                      </c:pt>
                      <c:pt idx="20357">
                        <c:v>4175.5</c:v>
                      </c:pt>
                      <c:pt idx="20358">
                        <c:v>4182.1000000000004</c:v>
                      </c:pt>
                      <c:pt idx="20359">
                        <c:v>4179.2</c:v>
                      </c:pt>
                      <c:pt idx="20360">
                        <c:v>4173</c:v>
                      </c:pt>
                      <c:pt idx="20361">
                        <c:v>4178.3</c:v>
                      </c:pt>
                      <c:pt idx="20362">
                        <c:v>4174.6000000000004</c:v>
                      </c:pt>
                      <c:pt idx="20363">
                        <c:v>4182</c:v>
                      </c:pt>
                      <c:pt idx="20364">
                        <c:v>4176.8</c:v>
                      </c:pt>
                      <c:pt idx="20365">
                        <c:v>4179.7</c:v>
                      </c:pt>
                      <c:pt idx="20366">
                        <c:v>4174.8999999999996</c:v>
                      </c:pt>
                      <c:pt idx="20367">
                        <c:v>4172.3</c:v>
                      </c:pt>
                      <c:pt idx="20368">
                        <c:v>4173.3</c:v>
                      </c:pt>
                      <c:pt idx="20369">
                        <c:v>4171.7</c:v>
                      </c:pt>
                      <c:pt idx="20370">
                        <c:v>4172.5</c:v>
                      </c:pt>
                      <c:pt idx="20371">
                        <c:v>4168.8</c:v>
                      </c:pt>
                      <c:pt idx="20372">
                        <c:v>4178.3999999999996</c:v>
                      </c:pt>
                      <c:pt idx="20373">
                        <c:v>4177.6000000000004</c:v>
                      </c:pt>
                      <c:pt idx="20374">
                        <c:v>4174.6000000000004</c:v>
                      </c:pt>
                      <c:pt idx="20375">
                        <c:v>4167.2</c:v>
                      </c:pt>
                      <c:pt idx="20376">
                        <c:v>4170.8</c:v>
                      </c:pt>
                      <c:pt idx="20377">
                        <c:v>4169.8999999999996</c:v>
                      </c:pt>
                      <c:pt idx="20378">
                        <c:v>4171.3</c:v>
                      </c:pt>
                      <c:pt idx="20379">
                        <c:v>4165.8</c:v>
                      </c:pt>
                      <c:pt idx="20380">
                        <c:v>4172.6000000000004</c:v>
                      </c:pt>
                      <c:pt idx="20381">
                        <c:v>4165.6000000000004</c:v>
                      </c:pt>
                      <c:pt idx="20382">
                        <c:v>4177.3</c:v>
                      </c:pt>
                      <c:pt idx="20383">
                        <c:v>4171</c:v>
                      </c:pt>
                      <c:pt idx="20384">
                        <c:v>4176.6000000000004</c:v>
                      </c:pt>
                      <c:pt idx="20385">
                        <c:v>4163.1000000000004</c:v>
                      </c:pt>
                      <c:pt idx="20386">
                        <c:v>4145.7</c:v>
                      </c:pt>
                      <c:pt idx="20387">
                        <c:v>4172.3</c:v>
                      </c:pt>
                      <c:pt idx="20388">
                        <c:v>4148.8</c:v>
                      </c:pt>
                      <c:pt idx="20389">
                        <c:v>4164.5</c:v>
                      </c:pt>
                      <c:pt idx="20390">
                        <c:v>4152.6000000000004</c:v>
                      </c:pt>
                      <c:pt idx="20391">
                        <c:v>4158.8999999999996</c:v>
                      </c:pt>
                      <c:pt idx="20392">
                        <c:v>4172.8</c:v>
                      </c:pt>
                      <c:pt idx="20393">
                        <c:v>4176.8</c:v>
                      </c:pt>
                      <c:pt idx="20394">
                        <c:v>4168.8</c:v>
                      </c:pt>
                      <c:pt idx="20395">
                        <c:v>4156.6000000000004</c:v>
                      </c:pt>
                      <c:pt idx="20396">
                        <c:v>4153.5</c:v>
                      </c:pt>
                      <c:pt idx="20397">
                        <c:v>4165.8999999999996</c:v>
                      </c:pt>
                      <c:pt idx="20398">
                        <c:v>4163</c:v>
                      </c:pt>
                      <c:pt idx="20399">
                        <c:v>4171.8</c:v>
                      </c:pt>
                      <c:pt idx="20400">
                        <c:v>4168.5</c:v>
                      </c:pt>
                      <c:pt idx="20401">
                        <c:v>4172</c:v>
                      </c:pt>
                      <c:pt idx="20402">
                        <c:v>4171.3</c:v>
                      </c:pt>
                      <c:pt idx="20403">
                        <c:v>4166</c:v>
                      </c:pt>
                      <c:pt idx="20404">
                        <c:v>4153.3</c:v>
                      </c:pt>
                      <c:pt idx="20405">
                        <c:v>4135.5</c:v>
                      </c:pt>
                      <c:pt idx="20406">
                        <c:v>4128.3999999999996</c:v>
                      </c:pt>
                      <c:pt idx="20407">
                        <c:v>4156.5</c:v>
                      </c:pt>
                      <c:pt idx="20408">
                        <c:v>4158.3</c:v>
                      </c:pt>
                      <c:pt idx="20409">
                        <c:v>4147</c:v>
                      </c:pt>
                      <c:pt idx="20410">
                        <c:v>4178.3</c:v>
                      </c:pt>
                      <c:pt idx="20411">
                        <c:v>4155.8999999999996</c:v>
                      </c:pt>
                      <c:pt idx="20412">
                        <c:v>4175.3999999999996</c:v>
                      </c:pt>
                      <c:pt idx="20413">
                        <c:v>4168.3</c:v>
                      </c:pt>
                      <c:pt idx="20414">
                        <c:v>4153.6000000000004</c:v>
                      </c:pt>
                      <c:pt idx="20415">
                        <c:v>4177.5</c:v>
                      </c:pt>
                      <c:pt idx="20416">
                        <c:v>4173.3999999999996</c:v>
                      </c:pt>
                      <c:pt idx="20417">
                        <c:v>4163.2</c:v>
                      </c:pt>
                      <c:pt idx="20418">
                        <c:v>4174.3999999999996</c:v>
                      </c:pt>
                      <c:pt idx="20419">
                        <c:v>4161</c:v>
                      </c:pt>
                      <c:pt idx="20420">
                        <c:v>4165.3</c:v>
                      </c:pt>
                      <c:pt idx="20421">
                        <c:v>4151.3</c:v>
                      </c:pt>
                      <c:pt idx="20422">
                        <c:v>4170.7</c:v>
                      </c:pt>
                      <c:pt idx="20423">
                        <c:v>4166.1000000000004</c:v>
                      </c:pt>
                      <c:pt idx="20424">
                        <c:v>4180.5</c:v>
                      </c:pt>
                      <c:pt idx="20425">
                        <c:v>4170.5</c:v>
                      </c:pt>
                      <c:pt idx="20426">
                        <c:v>4167.6000000000004</c:v>
                      </c:pt>
                      <c:pt idx="20427">
                        <c:v>4173.2</c:v>
                      </c:pt>
                      <c:pt idx="20428">
                        <c:v>4171.5</c:v>
                      </c:pt>
                      <c:pt idx="20429">
                        <c:v>4178.8999999999996</c:v>
                      </c:pt>
                      <c:pt idx="20430">
                        <c:v>4175</c:v>
                      </c:pt>
                      <c:pt idx="20431">
                        <c:v>4177.1000000000004</c:v>
                      </c:pt>
                      <c:pt idx="20432">
                        <c:v>4185.3</c:v>
                      </c:pt>
                      <c:pt idx="20433">
                        <c:v>4174.8999999999996</c:v>
                      </c:pt>
                      <c:pt idx="20434">
                        <c:v>4182.2</c:v>
                      </c:pt>
                      <c:pt idx="20435">
                        <c:v>4185.5</c:v>
                      </c:pt>
                      <c:pt idx="20436">
                        <c:v>4177.7</c:v>
                      </c:pt>
                      <c:pt idx="20437">
                        <c:v>4176.1000000000004</c:v>
                      </c:pt>
                      <c:pt idx="20438">
                        <c:v>4169.1000000000004</c:v>
                      </c:pt>
                      <c:pt idx="20439">
                        <c:v>4172.5</c:v>
                      </c:pt>
                      <c:pt idx="20440">
                        <c:v>4172.5</c:v>
                      </c:pt>
                      <c:pt idx="20441">
                        <c:v>4167.6000000000004</c:v>
                      </c:pt>
                      <c:pt idx="20442">
                        <c:v>4181</c:v>
                      </c:pt>
                      <c:pt idx="20443">
                        <c:v>4188.8999999999996</c:v>
                      </c:pt>
                      <c:pt idx="20444">
                        <c:v>4189.7</c:v>
                      </c:pt>
                      <c:pt idx="20445">
                        <c:v>4178.8999999999996</c:v>
                      </c:pt>
                      <c:pt idx="20446">
                        <c:v>4182.3999999999996</c:v>
                      </c:pt>
                      <c:pt idx="20447">
                        <c:v>4186.3999999999996</c:v>
                      </c:pt>
                      <c:pt idx="20448">
                        <c:v>4179.8999999999996</c:v>
                      </c:pt>
                      <c:pt idx="20449">
                        <c:v>4173.3</c:v>
                      </c:pt>
                      <c:pt idx="20450">
                        <c:v>4176.3</c:v>
                      </c:pt>
                      <c:pt idx="20451">
                        <c:v>4169.8</c:v>
                      </c:pt>
                      <c:pt idx="20452">
                        <c:v>4161.3999999999996</c:v>
                      </c:pt>
                      <c:pt idx="20453">
                        <c:v>4175.3</c:v>
                      </c:pt>
                      <c:pt idx="20454">
                        <c:v>4168.2</c:v>
                      </c:pt>
                      <c:pt idx="20455">
                        <c:v>4169.5</c:v>
                      </c:pt>
                      <c:pt idx="20456">
                        <c:v>4171.1000000000004</c:v>
                      </c:pt>
                      <c:pt idx="20457">
                        <c:v>4171.1000000000004</c:v>
                      </c:pt>
                      <c:pt idx="20458">
                        <c:v>4170.7</c:v>
                      </c:pt>
                      <c:pt idx="20459">
                        <c:v>4171.8</c:v>
                      </c:pt>
                      <c:pt idx="20460">
                        <c:v>4163.3999999999996</c:v>
                      </c:pt>
                      <c:pt idx="20461">
                        <c:v>4156.8999999999996</c:v>
                      </c:pt>
                      <c:pt idx="20462">
                        <c:v>4159.6000000000004</c:v>
                      </c:pt>
                      <c:pt idx="20463">
                        <c:v>4173.3999999999996</c:v>
                      </c:pt>
                      <c:pt idx="20464">
                        <c:v>4159.6000000000004</c:v>
                      </c:pt>
                      <c:pt idx="20465">
                        <c:v>4162.7</c:v>
                      </c:pt>
                      <c:pt idx="20466">
                        <c:v>4172.3999999999996</c:v>
                      </c:pt>
                      <c:pt idx="20467">
                        <c:v>4159.3999999999996</c:v>
                      </c:pt>
                      <c:pt idx="20468">
                        <c:v>4176.1000000000004</c:v>
                      </c:pt>
                      <c:pt idx="20469">
                        <c:v>4162.3</c:v>
                      </c:pt>
                      <c:pt idx="20470">
                        <c:v>4154.8999999999996</c:v>
                      </c:pt>
                      <c:pt idx="20471">
                        <c:v>4172.2</c:v>
                      </c:pt>
                      <c:pt idx="20472">
                        <c:v>4161.8</c:v>
                      </c:pt>
                      <c:pt idx="20473">
                        <c:v>4160.8999999999996</c:v>
                      </c:pt>
                      <c:pt idx="20474">
                        <c:v>4161.6000000000004</c:v>
                      </c:pt>
                      <c:pt idx="20475">
                        <c:v>4155.7</c:v>
                      </c:pt>
                      <c:pt idx="20476">
                        <c:v>4157.1000000000004</c:v>
                      </c:pt>
                      <c:pt idx="20477">
                        <c:v>4168.2</c:v>
                      </c:pt>
                      <c:pt idx="20478">
                        <c:v>4152.5</c:v>
                      </c:pt>
                      <c:pt idx="20479">
                        <c:v>4154.3</c:v>
                      </c:pt>
                      <c:pt idx="20480">
                        <c:v>4151.5</c:v>
                      </c:pt>
                      <c:pt idx="20481">
                        <c:v>4159.3</c:v>
                      </c:pt>
                      <c:pt idx="20482">
                        <c:v>4166.3999999999996</c:v>
                      </c:pt>
                      <c:pt idx="20483">
                        <c:v>4157.2</c:v>
                      </c:pt>
                      <c:pt idx="20484">
                        <c:v>4166.2</c:v>
                      </c:pt>
                      <c:pt idx="20485">
                        <c:v>4160.5</c:v>
                      </c:pt>
                      <c:pt idx="20486">
                        <c:v>4164.5</c:v>
                      </c:pt>
                      <c:pt idx="20487">
                        <c:v>4160.1000000000004</c:v>
                      </c:pt>
                      <c:pt idx="20488">
                        <c:v>4157.8</c:v>
                      </c:pt>
                      <c:pt idx="20489">
                        <c:v>4176.8</c:v>
                      </c:pt>
                      <c:pt idx="20490">
                        <c:v>4157.3</c:v>
                      </c:pt>
                      <c:pt idx="20491">
                        <c:v>4163.1000000000004</c:v>
                      </c:pt>
                      <c:pt idx="20492">
                        <c:v>4153</c:v>
                      </c:pt>
                      <c:pt idx="20493">
                        <c:v>4173.5</c:v>
                      </c:pt>
                      <c:pt idx="20494">
                        <c:v>4166.2</c:v>
                      </c:pt>
                      <c:pt idx="20495">
                        <c:v>4158.3999999999996</c:v>
                      </c:pt>
                      <c:pt idx="20496">
                        <c:v>4168.5</c:v>
                      </c:pt>
                      <c:pt idx="20497">
                        <c:v>4172.8999999999996</c:v>
                      </c:pt>
                      <c:pt idx="20498">
                        <c:v>4171.7</c:v>
                      </c:pt>
                      <c:pt idx="20499">
                        <c:v>4166.7</c:v>
                      </c:pt>
                      <c:pt idx="20500">
                        <c:v>4171.3</c:v>
                      </c:pt>
                      <c:pt idx="20501">
                        <c:v>4167.3</c:v>
                      </c:pt>
                      <c:pt idx="20502">
                        <c:v>4168.3999999999996</c:v>
                      </c:pt>
                      <c:pt idx="20503">
                        <c:v>4169.2</c:v>
                      </c:pt>
                      <c:pt idx="20504">
                        <c:v>4168</c:v>
                      </c:pt>
                      <c:pt idx="20505">
                        <c:v>4168.1000000000004</c:v>
                      </c:pt>
                      <c:pt idx="20506">
                        <c:v>4173</c:v>
                      </c:pt>
                      <c:pt idx="20507">
                        <c:v>4164.1000000000004</c:v>
                      </c:pt>
                      <c:pt idx="20508">
                        <c:v>4160.1000000000004</c:v>
                      </c:pt>
                      <c:pt idx="20509">
                        <c:v>4162.8</c:v>
                      </c:pt>
                      <c:pt idx="20510">
                        <c:v>4167</c:v>
                      </c:pt>
                      <c:pt idx="20511">
                        <c:v>4161.1000000000004</c:v>
                      </c:pt>
                      <c:pt idx="20512">
                        <c:v>4171</c:v>
                      </c:pt>
                      <c:pt idx="20513">
                        <c:v>4165.5</c:v>
                      </c:pt>
                      <c:pt idx="20514">
                        <c:v>4172.3</c:v>
                      </c:pt>
                      <c:pt idx="20515">
                        <c:v>4164.6000000000004</c:v>
                      </c:pt>
                      <c:pt idx="20516">
                        <c:v>4180</c:v>
                      </c:pt>
                      <c:pt idx="20517">
                        <c:v>4165.6000000000004</c:v>
                      </c:pt>
                      <c:pt idx="20518">
                        <c:v>4168.2</c:v>
                      </c:pt>
                      <c:pt idx="20519">
                        <c:v>4150.8</c:v>
                      </c:pt>
                      <c:pt idx="20520">
                        <c:v>4152.6000000000004</c:v>
                      </c:pt>
                      <c:pt idx="20521">
                        <c:v>4155.6000000000004</c:v>
                      </c:pt>
                      <c:pt idx="20522">
                        <c:v>4159.7</c:v>
                      </c:pt>
                      <c:pt idx="20523">
                        <c:v>4166.7</c:v>
                      </c:pt>
                      <c:pt idx="20524">
                        <c:v>4164.8999999999996</c:v>
                      </c:pt>
                      <c:pt idx="20525">
                        <c:v>4174</c:v>
                      </c:pt>
                      <c:pt idx="20526">
                        <c:v>4168.5</c:v>
                      </c:pt>
                      <c:pt idx="20527">
                        <c:v>4158.3</c:v>
                      </c:pt>
                      <c:pt idx="20528">
                        <c:v>4177.2</c:v>
                      </c:pt>
                      <c:pt idx="20529">
                        <c:v>4163.7</c:v>
                      </c:pt>
                      <c:pt idx="20530">
                        <c:v>4166.7</c:v>
                      </c:pt>
                      <c:pt idx="20531">
                        <c:v>4168.5</c:v>
                      </c:pt>
                      <c:pt idx="20532">
                        <c:v>4167.3</c:v>
                      </c:pt>
                      <c:pt idx="20533">
                        <c:v>4173.8</c:v>
                      </c:pt>
                      <c:pt idx="20534">
                        <c:v>4174</c:v>
                      </c:pt>
                      <c:pt idx="20535">
                        <c:v>4175.8999999999996</c:v>
                      </c:pt>
                      <c:pt idx="20536">
                        <c:v>4177.3999999999996</c:v>
                      </c:pt>
                      <c:pt idx="20537">
                        <c:v>4178.1000000000004</c:v>
                      </c:pt>
                      <c:pt idx="20538">
                        <c:v>4169.2</c:v>
                      </c:pt>
                      <c:pt idx="20539">
                        <c:v>4175.8999999999996</c:v>
                      </c:pt>
                      <c:pt idx="20540">
                        <c:v>4170.7</c:v>
                      </c:pt>
                      <c:pt idx="20541">
                        <c:v>4173.2</c:v>
                      </c:pt>
                      <c:pt idx="20542">
                        <c:v>4173.7</c:v>
                      </c:pt>
                      <c:pt idx="20543">
                        <c:v>4181.2</c:v>
                      </c:pt>
                      <c:pt idx="20544">
                        <c:v>4179</c:v>
                      </c:pt>
                      <c:pt idx="20545">
                        <c:v>4176.3999999999996</c:v>
                      </c:pt>
                      <c:pt idx="20546">
                        <c:v>4178</c:v>
                      </c:pt>
                      <c:pt idx="20547">
                        <c:v>4173.2</c:v>
                      </c:pt>
                      <c:pt idx="20548">
                        <c:v>4174.3999999999996</c:v>
                      </c:pt>
                      <c:pt idx="20549">
                        <c:v>4178.8999999999996</c:v>
                      </c:pt>
                      <c:pt idx="20550">
                        <c:v>4175.2</c:v>
                      </c:pt>
                      <c:pt idx="20551">
                        <c:v>4183.3</c:v>
                      </c:pt>
                      <c:pt idx="20552">
                        <c:v>4175.3</c:v>
                      </c:pt>
                      <c:pt idx="20553">
                        <c:v>4174.2</c:v>
                      </c:pt>
                      <c:pt idx="20554">
                        <c:v>4178.7</c:v>
                      </c:pt>
                      <c:pt idx="20555">
                        <c:v>4180.8999999999996</c:v>
                      </c:pt>
                      <c:pt idx="20556">
                        <c:v>4184.8999999999996</c:v>
                      </c:pt>
                      <c:pt idx="20557">
                        <c:v>4176.3999999999996</c:v>
                      </c:pt>
                      <c:pt idx="20558">
                        <c:v>4180.2</c:v>
                      </c:pt>
                      <c:pt idx="20559">
                        <c:v>4177.2</c:v>
                      </c:pt>
                      <c:pt idx="20560">
                        <c:v>4174.8</c:v>
                      </c:pt>
                      <c:pt idx="20561">
                        <c:v>4172.5</c:v>
                      </c:pt>
                      <c:pt idx="20562">
                        <c:v>4172.8999999999996</c:v>
                      </c:pt>
                      <c:pt idx="20563">
                        <c:v>4171.8</c:v>
                      </c:pt>
                      <c:pt idx="20564">
                        <c:v>4172.7</c:v>
                      </c:pt>
                      <c:pt idx="20565">
                        <c:v>4170.5</c:v>
                      </c:pt>
                      <c:pt idx="20566">
                        <c:v>4165.5</c:v>
                      </c:pt>
                      <c:pt idx="20567">
                        <c:v>4168.3</c:v>
                      </c:pt>
                      <c:pt idx="20568">
                        <c:v>4176.8999999999996</c:v>
                      </c:pt>
                      <c:pt idx="20569">
                        <c:v>4170.8</c:v>
                      </c:pt>
                      <c:pt idx="20570">
                        <c:v>4174.2</c:v>
                      </c:pt>
                      <c:pt idx="20571">
                        <c:v>4180.5</c:v>
                      </c:pt>
                      <c:pt idx="20572">
                        <c:v>4177.8999999999996</c:v>
                      </c:pt>
                      <c:pt idx="20573">
                        <c:v>4179</c:v>
                      </c:pt>
                      <c:pt idx="20574">
                        <c:v>4183.7</c:v>
                      </c:pt>
                      <c:pt idx="20575">
                        <c:v>4188</c:v>
                      </c:pt>
                      <c:pt idx="20576">
                        <c:v>4182.8999999999996</c:v>
                      </c:pt>
                      <c:pt idx="20577">
                        <c:v>4174.7</c:v>
                      </c:pt>
                      <c:pt idx="20578">
                        <c:v>4170.6000000000004</c:v>
                      </c:pt>
                      <c:pt idx="20579">
                        <c:v>4170.3999999999996</c:v>
                      </c:pt>
                      <c:pt idx="20580">
                        <c:v>4166.8999999999996</c:v>
                      </c:pt>
                      <c:pt idx="20581">
                        <c:v>4164.8</c:v>
                      </c:pt>
                      <c:pt idx="20582">
                        <c:v>4172.3999999999996</c:v>
                      </c:pt>
                      <c:pt idx="20583">
                        <c:v>4173</c:v>
                      </c:pt>
                      <c:pt idx="20584">
                        <c:v>4171.1000000000004</c:v>
                      </c:pt>
                      <c:pt idx="20585">
                        <c:v>4167.7</c:v>
                      </c:pt>
                      <c:pt idx="20586">
                        <c:v>4170.1000000000004</c:v>
                      </c:pt>
                      <c:pt idx="20587">
                        <c:v>4174.3999999999996</c:v>
                      </c:pt>
                      <c:pt idx="20588">
                        <c:v>4167.3</c:v>
                      </c:pt>
                      <c:pt idx="20589">
                        <c:v>4174.3999999999996</c:v>
                      </c:pt>
                      <c:pt idx="20590">
                        <c:v>4174.3999999999996</c:v>
                      </c:pt>
                      <c:pt idx="20591">
                        <c:v>4169.1000000000004</c:v>
                      </c:pt>
                      <c:pt idx="20592">
                        <c:v>4187.7</c:v>
                      </c:pt>
                      <c:pt idx="20593">
                        <c:v>4185.8</c:v>
                      </c:pt>
                      <c:pt idx="20594">
                        <c:v>4184.3</c:v>
                      </c:pt>
                      <c:pt idx="20595">
                        <c:v>4183</c:v>
                      </c:pt>
                      <c:pt idx="20596">
                        <c:v>4183.7</c:v>
                      </c:pt>
                      <c:pt idx="20597">
                        <c:v>4179.3999999999996</c:v>
                      </c:pt>
                      <c:pt idx="20598">
                        <c:v>4184.6000000000004</c:v>
                      </c:pt>
                      <c:pt idx="20599">
                        <c:v>4187.6000000000004</c:v>
                      </c:pt>
                      <c:pt idx="20600">
                        <c:v>4180.1000000000004</c:v>
                      </c:pt>
                      <c:pt idx="20601">
                        <c:v>4178</c:v>
                      </c:pt>
                      <c:pt idx="20602">
                        <c:v>4182.8999999999996</c:v>
                      </c:pt>
                      <c:pt idx="20603">
                        <c:v>4191.2</c:v>
                      </c:pt>
                      <c:pt idx="20604">
                        <c:v>4189.1000000000004</c:v>
                      </c:pt>
                      <c:pt idx="20605">
                        <c:v>4187.5</c:v>
                      </c:pt>
                      <c:pt idx="20606">
                        <c:v>4180.8999999999996</c:v>
                      </c:pt>
                      <c:pt idx="20607">
                        <c:v>4178.7</c:v>
                      </c:pt>
                      <c:pt idx="20608">
                        <c:v>4177.3999999999996</c:v>
                      </c:pt>
                      <c:pt idx="20609">
                        <c:v>4178.3999999999996</c:v>
                      </c:pt>
                      <c:pt idx="20610">
                        <c:v>4183.1000000000004</c:v>
                      </c:pt>
                      <c:pt idx="20611">
                        <c:v>4180.8999999999996</c:v>
                      </c:pt>
                      <c:pt idx="20612">
                        <c:v>4176.6000000000004</c:v>
                      </c:pt>
                      <c:pt idx="20613">
                        <c:v>4181.6000000000004</c:v>
                      </c:pt>
                      <c:pt idx="20614">
                        <c:v>4181.7</c:v>
                      </c:pt>
                      <c:pt idx="20615">
                        <c:v>4181.8</c:v>
                      </c:pt>
                      <c:pt idx="20616">
                        <c:v>4179.7</c:v>
                      </c:pt>
                      <c:pt idx="20617">
                        <c:v>4180.5</c:v>
                      </c:pt>
                      <c:pt idx="20618">
                        <c:v>4181.2</c:v>
                      </c:pt>
                      <c:pt idx="20619">
                        <c:v>4178.8999999999996</c:v>
                      </c:pt>
                      <c:pt idx="20620">
                        <c:v>4180.1000000000004</c:v>
                      </c:pt>
                      <c:pt idx="20621">
                        <c:v>4184.3999999999996</c:v>
                      </c:pt>
                      <c:pt idx="20622">
                        <c:v>4180.8999999999996</c:v>
                      </c:pt>
                      <c:pt idx="20623">
                        <c:v>4189.8</c:v>
                      </c:pt>
                      <c:pt idx="20624">
                        <c:v>4185.7</c:v>
                      </c:pt>
                      <c:pt idx="20625">
                        <c:v>4184.3</c:v>
                      </c:pt>
                      <c:pt idx="20626">
                        <c:v>4183.8</c:v>
                      </c:pt>
                      <c:pt idx="20627">
                        <c:v>4186.6000000000004</c:v>
                      </c:pt>
                      <c:pt idx="20628">
                        <c:v>4187.3999999999996</c:v>
                      </c:pt>
                      <c:pt idx="20629">
                        <c:v>4190.5</c:v>
                      </c:pt>
                      <c:pt idx="20630">
                        <c:v>4192.1000000000004</c:v>
                      </c:pt>
                      <c:pt idx="20631">
                        <c:v>4195.8999999999996</c:v>
                      </c:pt>
                      <c:pt idx="20632">
                        <c:v>4192.1000000000004</c:v>
                      </c:pt>
                      <c:pt idx="20633">
                        <c:v>4201.5</c:v>
                      </c:pt>
                      <c:pt idx="20634">
                        <c:v>4203.7</c:v>
                      </c:pt>
                      <c:pt idx="20635">
                        <c:v>4198</c:v>
                      </c:pt>
                      <c:pt idx="20636">
                        <c:v>4205.8999999999996</c:v>
                      </c:pt>
                      <c:pt idx="20637">
                        <c:v>4195.6000000000004</c:v>
                      </c:pt>
                      <c:pt idx="20638">
                        <c:v>4203.3</c:v>
                      </c:pt>
                      <c:pt idx="20639">
                        <c:v>4196.2</c:v>
                      </c:pt>
                      <c:pt idx="20640">
                        <c:v>4194.5</c:v>
                      </c:pt>
                      <c:pt idx="20641">
                        <c:v>4193.1000000000004</c:v>
                      </c:pt>
                      <c:pt idx="20642">
                        <c:v>4201.2</c:v>
                      </c:pt>
                      <c:pt idx="20643">
                        <c:v>4196.8999999999996</c:v>
                      </c:pt>
                      <c:pt idx="20644">
                        <c:v>4196</c:v>
                      </c:pt>
                      <c:pt idx="20645">
                        <c:v>4202.7</c:v>
                      </c:pt>
                      <c:pt idx="20646">
                        <c:v>4205.5</c:v>
                      </c:pt>
                      <c:pt idx="20647">
                        <c:v>4199.8</c:v>
                      </c:pt>
                      <c:pt idx="20648">
                        <c:v>4204</c:v>
                      </c:pt>
                      <c:pt idx="20649">
                        <c:v>4204.3999999999996</c:v>
                      </c:pt>
                      <c:pt idx="20650">
                        <c:v>4193.3</c:v>
                      </c:pt>
                      <c:pt idx="20651">
                        <c:v>4199.8</c:v>
                      </c:pt>
                      <c:pt idx="20652">
                        <c:v>4199</c:v>
                      </c:pt>
                      <c:pt idx="20653">
                        <c:v>4199.2</c:v>
                      </c:pt>
                      <c:pt idx="20654">
                        <c:v>4203.8</c:v>
                      </c:pt>
                      <c:pt idx="20655">
                        <c:v>4189.8</c:v>
                      </c:pt>
                      <c:pt idx="20656">
                        <c:v>4187</c:v>
                      </c:pt>
                      <c:pt idx="20657">
                        <c:v>4191.6000000000004</c:v>
                      </c:pt>
                      <c:pt idx="20658">
                        <c:v>4180.3</c:v>
                      </c:pt>
                      <c:pt idx="20659">
                        <c:v>4180.1000000000004</c:v>
                      </c:pt>
                      <c:pt idx="20660">
                        <c:v>4203.8</c:v>
                      </c:pt>
                      <c:pt idx="20661">
                        <c:v>4198.2</c:v>
                      </c:pt>
                      <c:pt idx="20662">
                        <c:v>4205.1000000000004</c:v>
                      </c:pt>
                      <c:pt idx="20663">
                        <c:v>4178.5</c:v>
                      </c:pt>
                      <c:pt idx="20664">
                        <c:v>4187.3999999999996</c:v>
                      </c:pt>
                      <c:pt idx="20665">
                        <c:v>4194.6000000000004</c:v>
                      </c:pt>
                      <c:pt idx="20666">
                        <c:v>4200</c:v>
                      </c:pt>
                      <c:pt idx="20667">
                        <c:v>4202.3</c:v>
                      </c:pt>
                      <c:pt idx="20668">
                        <c:v>4202</c:v>
                      </c:pt>
                      <c:pt idx="20669">
                        <c:v>4190.5</c:v>
                      </c:pt>
                      <c:pt idx="20670">
                        <c:v>4201.8</c:v>
                      </c:pt>
                      <c:pt idx="20671">
                        <c:v>4191.7</c:v>
                      </c:pt>
                      <c:pt idx="20672">
                        <c:v>4175.2</c:v>
                      </c:pt>
                      <c:pt idx="20673">
                        <c:v>4199.6000000000004</c:v>
                      </c:pt>
                      <c:pt idx="20674">
                        <c:v>4183.1000000000004</c:v>
                      </c:pt>
                      <c:pt idx="20675">
                        <c:v>4193.2</c:v>
                      </c:pt>
                      <c:pt idx="20676">
                        <c:v>4195.3999999999996</c:v>
                      </c:pt>
                      <c:pt idx="20677">
                        <c:v>4194.2</c:v>
                      </c:pt>
                      <c:pt idx="20678">
                        <c:v>4193.1000000000004</c:v>
                      </c:pt>
                      <c:pt idx="20679">
                        <c:v>4192.3999999999996</c:v>
                      </c:pt>
                      <c:pt idx="20680">
                        <c:v>4185.3</c:v>
                      </c:pt>
                      <c:pt idx="20681">
                        <c:v>4191.6000000000004</c:v>
                      </c:pt>
                      <c:pt idx="20682">
                        <c:v>4190</c:v>
                      </c:pt>
                      <c:pt idx="20683">
                        <c:v>4198</c:v>
                      </c:pt>
                      <c:pt idx="20684">
                        <c:v>4188.8999999999996</c:v>
                      </c:pt>
                      <c:pt idx="20685">
                        <c:v>4193.3</c:v>
                      </c:pt>
                      <c:pt idx="20686">
                        <c:v>4188.8999999999996</c:v>
                      </c:pt>
                      <c:pt idx="20687">
                        <c:v>4192</c:v>
                      </c:pt>
                      <c:pt idx="20688">
                        <c:v>4189.3999999999996</c:v>
                      </c:pt>
                      <c:pt idx="20689">
                        <c:v>4188.8999999999996</c:v>
                      </c:pt>
                      <c:pt idx="20690">
                        <c:v>4187.5</c:v>
                      </c:pt>
                      <c:pt idx="20691">
                        <c:v>4194.8999999999996</c:v>
                      </c:pt>
                      <c:pt idx="20692">
                        <c:v>4198.3999999999996</c:v>
                      </c:pt>
                      <c:pt idx="20693">
                        <c:v>4200.6000000000004</c:v>
                      </c:pt>
                      <c:pt idx="20694">
                        <c:v>4200.3999999999996</c:v>
                      </c:pt>
                      <c:pt idx="20695">
                        <c:v>4193</c:v>
                      </c:pt>
                      <c:pt idx="20696">
                        <c:v>4207.3999999999996</c:v>
                      </c:pt>
                      <c:pt idx="20697">
                        <c:v>4192.3</c:v>
                      </c:pt>
                      <c:pt idx="20698">
                        <c:v>4187.8</c:v>
                      </c:pt>
                      <c:pt idx="20699">
                        <c:v>4201.2</c:v>
                      </c:pt>
                      <c:pt idx="20700">
                        <c:v>4198.3</c:v>
                      </c:pt>
                      <c:pt idx="20701">
                        <c:v>4204</c:v>
                      </c:pt>
                      <c:pt idx="20702">
                        <c:v>4198.6000000000004</c:v>
                      </c:pt>
                      <c:pt idx="20703">
                        <c:v>4208.7</c:v>
                      </c:pt>
                      <c:pt idx="20704">
                        <c:v>4206.5</c:v>
                      </c:pt>
                      <c:pt idx="20705">
                        <c:v>4201.8</c:v>
                      </c:pt>
                      <c:pt idx="20706">
                        <c:v>4205.7</c:v>
                      </c:pt>
                      <c:pt idx="20707">
                        <c:v>4203.3999999999996</c:v>
                      </c:pt>
                      <c:pt idx="20708">
                        <c:v>4206.5</c:v>
                      </c:pt>
                      <c:pt idx="20709">
                        <c:v>4202.5</c:v>
                      </c:pt>
                      <c:pt idx="20710">
                        <c:v>4205.7</c:v>
                      </c:pt>
                      <c:pt idx="20711">
                        <c:v>4201.7</c:v>
                      </c:pt>
                      <c:pt idx="20712">
                        <c:v>4203.5</c:v>
                      </c:pt>
                      <c:pt idx="20713">
                        <c:v>4208.3</c:v>
                      </c:pt>
                      <c:pt idx="20714">
                        <c:v>4207.6000000000004</c:v>
                      </c:pt>
                      <c:pt idx="20715">
                        <c:v>4205.8999999999996</c:v>
                      </c:pt>
                      <c:pt idx="20716">
                        <c:v>4211.3</c:v>
                      </c:pt>
                      <c:pt idx="20717">
                        <c:v>4206.3</c:v>
                      </c:pt>
                      <c:pt idx="20718">
                        <c:v>4206.7</c:v>
                      </c:pt>
                      <c:pt idx="20719">
                        <c:v>4199.1000000000004</c:v>
                      </c:pt>
                      <c:pt idx="20720">
                        <c:v>4198.6000000000004</c:v>
                      </c:pt>
                      <c:pt idx="20721">
                        <c:v>4203.8999999999996</c:v>
                      </c:pt>
                      <c:pt idx="20722">
                        <c:v>4203</c:v>
                      </c:pt>
                      <c:pt idx="20723">
                        <c:v>4207.6000000000004</c:v>
                      </c:pt>
                      <c:pt idx="20724">
                        <c:v>4201.1000000000004</c:v>
                      </c:pt>
                      <c:pt idx="20725">
                        <c:v>4195.3999999999996</c:v>
                      </c:pt>
                      <c:pt idx="20726">
                        <c:v>4204</c:v>
                      </c:pt>
                      <c:pt idx="20727">
                        <c:v>4187.7</c:v>
                      </c:pt>
                      <c:pt idx="20728">
                        <c:v>4197.8</c:v>
                      </c:pt>
                      <c:pt idx="20729">
                        <c:v>4183.3</c:v>
                      </c:pt>
                      <c:pt idx="20730">
                        <c:v>4186.3</c:v>
                      </c:pt>
                      <c:pt idx="20731">
                        <c:v>4192.3999999999996</c:v>
                      </c:pt>
                      <c:pt idx="20732">
                        <c:v>4184.1000000000004</c:v>
                      </c:pt>
                      <c:pt idx="20733">
                        <c:v>4202.3999999999996</c:v>
                      </c:pt>
                      <c:pt idx="20734">
                        <c:v>4178.5</c:v>
                      </c:pt>
                      <c:pt idx="20735">
                        <c:v>4192.7</c:v>
                      </c:pt>
                      <c:pt idx="20736">
                        <c:v>4183.3999999999996</c:v>
                      </c:pt>
                      <c:pt idx="20737">
                        <c:v>4188.3999999999996</c:v>
                      </c:pt>
                      <c:pt idx="20738">
                        <c:v>4197.8999999999996</c:v>
                      </c:pt>
                      <c:pt idx="20739">
                        <c:v>4192.2</c:v>
                      </c:pt>
                      <c:pt idx="20740">
                        <c:v>4186.8999999999996</c:v>
                      </c:pt>
                      <c:pt idx="20741">
                        <c:v>4194</c:v>
                      </c:pt>
                      <c:pt idx="20742">
                        <c:v>4182.7</c:v>
                      </c:pt>
                      <c:pt idx="20743">
                        <c:v>4195.5</c:v>
                      </c:pt>
                      <c:pt idx="20744">
                        <c:v>4193.7</c:v>
                      </c:pt>
                      <c:pt idx="20745">
                        <c:v>4191.8999999999996</c:v>
                      </c:pt>
                      <c:pt idx="20746">
                        <c:v>4205.3</c:v>
                      </c:pt>
                      <c:pt idx="20747">
                        <c:v>4211.3</c:v>
                      </c:pt>
                      <c:pt idx="20748">
                        <c:v>4200.2</c:v>
                      </c:pt>
                      <c:pt idx="20749">
                        <c:v>4191.2</c:v>
                      </c:pt>
                      <c:pt idx="20750">
                        <c:v>4194.7</c:v>
                      </c:pt>
                      <c:pt idx="20751">
                        <c:v>4186.5</c:v>
                      </c:pt>
                      <c:pt idx="20752">
                        <c:v>4187.3999999999996</c:v>
                      </c:pt>
                      <c:pt idx="20753">
                        <c:v>4203.3</c:v>
                      </c:pt>
                      <c:pt idx="20754">
                        <c:v>4199.1000000000004</c:v>
                      </c:pt>
                      <c:pt idx="20755">
                        <c:v>4208.1000000000004</c:v>
                      </c:pt>
                      <c:pt idx="20756">
                        <c:v>4198.8</c:v>
                      </c:pt>
                      <c:pt idx="20757">
                        <c:v>4192</c:v>
                      </c:pt>
                      <c:pt idx="20758">
                        <c:v>4189.8999999999996</c:v>
                      </c:pt>
                      <c:pt idx="20759">
                        <c:v>4192.7</c:v>
                      </c:pt>
                      <c:pt idx="20760">
                        <c:v>4199.8999999999996</c:v>
                      </c:pt>
                      <c:pt idx="20761">
                        <c:v>4191.2</c:v>
                      </c:pt>
                      <c:pt idx="20762">
                        <c:v>4189.6000000000004</c:v>
                      </c:pt>
                      <c:pt idx="20763">
                        <c:v>4211.2</c:v>
                      </c:pt>
                      <c:pt idx="20764">
                        <c:v>4200.3</c:v>
                      </c:pt>
                      <c:pt idx="20765">
                        <c:v>4198.3</c:v>
                      </c:pt>
                      <c:pt idx="20766">
                        <c:v>4196.8999999999996</c:v>
                      </c:pt>
                      <c:pt idx="20767">
                        <c:v>4198</c:v>
                      </c:pt>
                      <c:pt idx="20768">
                        <c:v>4195.8</c:v>
                      </c:pt>
                      <c:pt idx="20769">
                        <c:v>4196.8999999999996</c:v>
                      </c:pt>
                      <c:pt idx="20770">
                        <c:v>4201.5</c:v>
                      </c:pt>
                      <c:pt idx="20771">
                        <c:v>4203</c:v>
                      </c:pt>
                      <c:pt idx="20772">
                        <c:v>4209.3</c:v>
                      </c:pt>
                      <c:pt idx="20773">
                        <c:v>4214</c:v>
                      </c:pt>
                      <c:pt idx="20774">
                        <c:v>4197.6000000000004</c:v>
                      </c:pt>
                      <c:pt idx="20775">
                        <c:v>4211.1000000000004</c:v>
                      </c:pt>
                      <c:pt idx="20776">
                        <c:v>4189.5</c:v>
                      </c:pt>
                      <c:pt idx="20777">
                        <c:v>4196.5</c:v>
                      </c:pt>
                      <c:pt idx="20778">
                        <c:v>4213.1000000000004</c:v>
                      </c:pt>
                      <c:pt idx="20779">
                        <c:v>4196.8</c:v>
                      </c:pt>
                      <c:pt idx="20780">
                        <c:v>4199.5</c:v>
                      </c:pt>
                      <c:pt idx="20781">
                        <c:v>4217.5</c:v>
                      </c:pt>
                      <c:pt idx="20782">
                        <c:v>4201.2</c:v>
                      </c:pt>
                      <c:pt idx="20783">
                        <c:v>4204.8</c:v>
                      </c:pt>
                      <c:pt idx="20784">
                        <c:v>4198.7</c:v>
                      </c:pt>
                      <c:pt idx="20785">
                        <c:v>4207.8999999999996</c:v>
                      </c:pt>
                      <c:pt idx="20786">
                        <c:v>4193.6000000000004</c:v>
                      </c:pt>
                      <c:pt idx="20787">
                        <c:v>4201.8999999999996</c:v>
                      </c:pt>
                      <c:pt idx="20788">
                        <c:v>4213.1000000000004</c:v>
                      </c:pt>
                      <c:pt idx="20789">
                        <c:v>4204.3</c:v>
                      </c:pt>
                      <c:pt idx="20790">
                        <c:v>4206.7</c:v>
                      </c:pt>
                      <c:pt idx="20791">
                        <c:v>4210.1000000000004</c:v>
                      </c:pt>
                      <c:pt idx="20792">
                        <c:v>4214.3999999999996</c:v>
                      </c:pt>
                      <c:pt idx="20793">
                        <c:v>4204.7</c:v>
                      </c:pt>
                      <c:pt idx="20794">
                        <c:v>4226.3999999999996</c:v>
                      </c:pt>
                      <c:pt idx="20795">
                        <c:v>4216</c:v>
                      </c:pt>
                      <c:pt idx="20796">
                        <c:v>4214.7</c:v>
                      </c:pt>
                      <c:pt idx="20797">
                        <c:v>4219.2</c:v>
                      </c:pt>
                      <c:pt idx="20798">
                        <c:v>4215.7</c:v>
                      </c:pt>
                      <c:pt idx="20799">
                        <c:v>4209.8</c:v>
                      </c:pt>
                      <c:pt idx="20800">
                        <c:v>4219.2</c:v>
                      </c:pt>
                      <c:pt idx="20801">
                        <c:v>4234.3999999999996</c:v>
                      </c:pt>
                      <c:pt idx="20802">
                        <c:v>4220.7</c:v>
                      </c:pt>
                      <c:pt idx="20803">
                        <c:v>4215.1000000000004</c:v>
                      </c:pt>
                      <c:pt idx="20804">
                        <c:v>4248.8</c:v>
                      </c:pt>
                      <c:pt idx="20805">
                        <c:v>4221.6000000000004</c:v>
                      </c:pt>
                      <c:pt idx="20806">
                        <c:v>4231.7</c:v>
                      </c:pt>
                      <c:pt idx="20807">
                        <c:v>4236.2</c:v>
                      </c:pt>
                      <c:pt idx="20808">
                        <c:v>4216.8</c:v>
                      </c:pt>
                      <c:pt idx="20809">
                        <c:v>4230.1000000000004</c:v>
                      </c:pt>
                      <c:pt idx="20810">
                        <c:v>4232.5</c:v>
                      </c:pt>
                      <c:pt idx="20811">
                        <c:v>4225.3999999999996</c:v>
                      </c:pt>
                      <c:pt idx="20812">
                        <c:v>4253.8999999999996</c:v>
                      </c:pt>
                      <c:pt idx="20813">
                        <c:v>4224.8</c:v>
                      </c:pt>
                      <c:pt idx="20814">
                        <c:v>4240.1000000000004</c:v>
                      </c:pt>
                      <c:pt idx="20815">
                        <c:v>4235.8</c:v>
                      </c:pt>
                      <c:pt idx="20816">
                        <c:v>4234.1000000000004</c:v>
                      </c:pt>
                      <c:pt idx="20817">
                        <c:v>4239.1000000000004</c:v>
                      </c:pt>
                      <c:pt idx="20818">
                        <c:v>4234.6000000000004</c:v>
                      </c:pt>
                      <c:pt idx="20819">
                        <c:v>4237.3</c:v>
                      </c:pt>
                      <c:pt idx="20820">
                        <c:v>4245.3999999999996</c:v>
                      </c:pt>
                      <c:pt idx="20821">
                        <c:v>4248</c:v>
                      </c:pt>
                      <c:pt idx="20822">
                        <c:v>4232.5</c:v>
                      </c:pt>
                      <c:pt idx="20823">
                        <c:v>4233.8</c:v>
                      </c:pt>
                      <c:pt idx="20824">
                        <c:v>4247.8999999999996</c:v>
                      </c:pt>
                      <c:pt idx="20825">
                        <c:v>4244.1000000000004</c:v>
                      </c:pt>
                      <c:pt idx="20826">
                        <c:v>4235.5</c:v>
                      </c:pt>
                      <c:pt idx="20827">
                        <c:v>4238.3</c:v>
                      </c:pt>
                      <c:pt idx="20828">
                        <c:v>4242.6000000000004</c:v>
                      </c:pt>
                      <c:pt idx="20829">
                        <c:v>4229.2</c:v>
                      </c:pt>
                      <c:pt idx="20830">
                        <c:v>4231.1000000000004</c:v>
                      </c:pt>
                      <c:pt idx="20831">
                        <c:v>4230.3</c:v>
                      </c:pt>
                      <c:pt idx="20832">
                        <c:v>4225.5</c:v>
                      </c:pt>
                      <c:pt idx="20833">
                        <c:v>4239.3999999999996</c:v>
                      </c:pt>
                      <c:pt idx="20834">
                        <c:v>4237.7</c:v>
                      </c:pt>
                      <c:pt idx="20835">
                        <c:v>4234.3999999999996</c:v>
                      </c:pt>
                      <c:pt idx="20836">
                        <c:v>4232.6000000000004</c:v>
                      </c:pt>
                      <c:pt idx="20837">
                        <c:v>4230.8999999999996</c:v>
                      </c:pt>
                      <c:pt idx="20838">
                        <c:v>4236.6000000000004</c:v>
                      </c:pt>
                      <c:pt idx="20839">
                        <c:v>4230.2</c:v>
                      </c:pt>
                      <c:pt idx="20840">
                        <c:v>4229.5</c:v>
                      </c:pt>
                      <c:pt idx="20841">
                        <c:v>4243.8999999999996</c:v>
                      </c:pt>
                      <c:pt idx="20842">
                        <c:v>4230.6000000000004</c:v>
                      </c:pt>
                      <c:pt idx="20843">
                        <c:v>4241</c:v>
                      </c:pt>
                      <c:pt idx="20844">
                        <c:v>4248.6000000000004</c:v>
                      </c:pt>
                      <c:pt idx="20845">
                        <c:v>4246.3</c:v>
                      </c:pt>
                      <c:pt idx="20846">
                        <c:v>4238.6000000000004</c:v>
                      </c:pt>
                      <c:pt idx="20847">
                        <c:v>4244.1000000000004</c:v>
                      </c:pt>
                      <c:pt idx="20848">
                        <c:v>4240.8999999999996</c:v>
                      </c:pt>
                      <c:pt idx="20849">
                        <c:v>4256.3999999999996</c:v>
                      </c:pt>
                      <c:pt idx="20850">
                        <c:v>4234.3999999999996</c:v>
                      </c:pt>
                      <c:pt idx="20851">
                        <c:v>4237.6000000000004</c:v>
                      </c:pt>
                      <c:pt idx="20852">
                        <c:v>4232.1000000000004</c:v>
                      </c:pt>
                      <c:pt idx="20853">
                        <c:v>4232.8</c:v>
                      </c:pt>
                      <c:pt idx="20854">
                        <c:v>4237</c:v>
                      </c:pt>
                      <c:pt idx="20855">
                        <c:v>4233</c:v>
                      </c:pt>
                      <c:pt idx="20856">
                        <c:v>4238.3999999999996</c:v>
                      </c:pt>
                      <c:pt idx="20857">
                        <c:v>4233.5</c:v>
                      </c:pt>
                      <c:pt idx="20858">
                        <c:v>4238.2</c:v>
                      </c:pt>
                      <c:pt idx="20859">
                        <c:v>4234.3999999999996</c:v>
                      </c:pt>
                      <c:pt idx="20860">
                        <c:v>4235</c:v>
                      </c:pt>
                      <c:pt idx="20861">
                        <c:v>4237.3</c:v>
                      </c:pt>
                      <c:pt idx="20862">
                        <c:v>4232.6000000000004</c:v>
                      </c:pt>
                      <c:pt idx="20863">
                        <c:v>4235.5</c:v>
                      </c:pt>
                      <c:pt idx="20864">
                        <c:v>4222.5</c:v>
                      </c:pt>
                      <c:pt idx="20865">
                        <c:v>4251.3999999999996</c:v>
                      </c:pt>
                      <c:pt idx="20866">
                        <c:v>4247.3999999999996</c:v>
                      </c:pt>
                      <c:pt idx="20867">
                        <c:v>4246.8999999999996</c:v>
                      </c:pt>
                      <c:pt idx="20868">
                        <c:v>4249.6000000000004</c:v>
                      </c:pt>
                      <c:pt idx="20869">
                        <c:v>4255.5</c:v>
                      </c:pt>
                      <c:pt idx="20870">
                        <c:v>4253.5</c:v>
                      </c:pt>
                      <c:pt idx="20871">
                        <c:v>4246.3999999999996</c:v>
                      </c:pt>
                      <c:pt idx="20872">
                        <c:v>4240.5</c:v>
                      </c:pt>
                      <c:pt idx="20873">
                        <c:v>4234.5</c:v>
                      </c:pt>
                      <c:pt idx="20874">
                        <c:v>4246.8999999999996</c:v>
                      </c:pt>
                      <c:pt idx="20875">
                        <c:v>4242.3999999999996</c:v>
                      </c:pt>
                      <c:pt idx="20876">
                        <c:v>4233.1000000000004</c:v>
                      </c:pt>
                      <c:pt idx="20877">
                        <c:v>4241</c:v>
                      </c:pt>
                      <c:pt idx="20878">
                        <c:v>4243</c:v>
                      </c:pt>
                      <c:pt idx="20879">
                        <c:v>4233.2</c:v>
                      </c:pt>
                      <c:pt idx="20880">
                        <c:v>4245.2</c:v>
                      </c:pt>
                      <c:pt idx="20881">
                        <c:v>4245.8</c:v>
                      </c:pt>
                      <c:pt idx="20882">
                        <c:v>4238.6000000000004</c:v>
                      </c:pt>
                      <c:pt idx="20883">
                        <c:v>4237.2</c:v>
                      </c:pt>
                      <c:pt idx="20884">
                        <c:v>4244.3999999999996</c:v>
                      </c:pt>
                      <c:pt idx="20885">
                        <c:v>4240.6000000000004</c:v>
                      </c:pt>
                      <c:pt idx="20886">
                        <c:v>4238.8</c:v>
                      </c:pt>
                      <c:pt idx="20887">
                        <c:v>4232.8</c:v>
                      </c:pt>
                      <c:pt idx="20888">
                        <c:v>4235.2</c:v>
                      </c:pt>
                      <c:pt idx="20889">
                        <c:v>4234.7</c:v>
                      </c:pt>
                      <c:pt idx="20890">
                        <c:v>4237.5</c:v>
                      </c:pt>
                      <c:pt idx="20891">
                        <c:v>4253.3999999999996</c:v>
                      </c:pt>
                      <c:pt idx="20892">
                        <c:v>4238.1000000000004</c:v>
                      </c:pt>
                      <c:pt idx="20893">
                        <c:v>4235.8999999999996</c:v>
                      </c:pt>
                      <c:pt idx="20894">
                        <c:v>4260.8</c:v>
                      </c:pt>
                      <c:pt idx="20895">
                        <c:v>4244.8</c:v>
                      </c:pt>
                      <c:pt idx="20896">
                        <c:v>4242.3999999999996</c:v>
                      </c:pt>
                      <c:pt idx="20897">
                        <c:v>4259.5</c:v>
                      </c:pt>
                      <c:pt idx="20898">
                        <c:v>4241.3</c:v>
                      </c:pt>
                      <c:pt idx="20899">
                        <c:v>4225.8</c:v>
                      </c:pt>
                      <c:pt idx="20900">
                        <c:v>4248.6000000000004</c:v>
                      </c:pt>
                      <c:pt idx="20901">
                        <c:v>4248.8</c:v>
                      </c:pt>
                      <c:pt idx="20902">
                        <c:v>4253.8999999999996</c:v>
                      </c:pt>
                      <c:pt idx="20903">
                        <c:v>4251</c:v>
                      </c:pt>
                      <c:pt idx="20904">
                        <c:v>4263.1000000000004</c:v>
                      </c:pt>
                      <c:pt idx="20905">
                        <c:v>4253.6000000000004</c:v>
                      </c:pt>
                      <c:pt idx="20906">
                        <c:v>4254.5</c:v>
                      </c:pt>
                      <c:pt idx="20907">
                        <c:v>4257.5</c:v>
                      </c:pt>
                      <c:pt idx="20908">
                        <c:v>4265.6000000000004</c:v>
                      </c:pt>
                      <c:pt idx="20909">
                        <c:v>4270.3999999999996</c:v>
                      </c:pt>
                      <c:pt idx="20910">
                        <c:v>4246.3999999999996</c:v>
                      </c:pt>
                      <c:pt idx="20911">
                        <c:v>4260</c:v>
                      </c:pt>
                      <c:pt idx="20912">
                        <c:v>4269.2</c:v>
                      </c:pt>
                      <c:pt idx="20913">
                        <c:v>4259.5</c:v>
                      </c:pt>
                      <c:pt idx="20914">
                        <c:v>4262.8</c:v>
                      </c:pt>
                      <c:pt idx="20915">
                        <c:v>4273.3999999999996</c:v>
                      </c:pt>
                      <c:pt idx="20916">
                        <c:v>4265.7</c:v>
                      </c:pt>
                      <c:pt idx="20917">
                        <c:v>4263.8</c:v>
                      </c:pt>
                      <c:pt idx="20918">
                        <c:v>4268.3</c:v>
                      </c:pt>
                      <c:pt idx="20919">
                        <c:v>4262.8999999999996</c:v>
                      </c:pt>
                      <c:pt idx="20920">
                        <c:v>4263.3999999999996</c:v>
                      </c:pt>
                      <c:pt idx="20921">
                        <c:v>4280.1000000000004</c:v>
                      </c:pt>
                      <c:pt idx="20922">
                        <c:v>4267</c:v>
                      </c:pt>
                      <c:pt idx="20923">
                        <c:v>4272.7</c:v>
                      </c:pt>
                      <c:pt idx="20924">
                        <c:v>4274</c:v>
                      </c:pt>
                      <c:pt idx="20925">
                        <c:v>4278.2</c:v>
                      </c:pt>
                      <c:pt idx="20926">
                        <c:v>4280.3</c:v>
                      </c:pt>
                      <c:pt idx="20927">
                        <c:v>4280.5</c:v>
                      </c:pt>
                      <c:pt idx="20928">
                        <c:v>4282.8999999999996</c:v>
                      </c:pt>
                      <c:pt idx="20929">
                        <c:v>4263.3</c:v>
                      </c:pt>
                      <c:pt idx="20930">
                        <c:v>4262.5</c:v>
                      </c:pt>
                      <c:pt idx="20931">
                        <c:v>4278</c:v>
                      </c:pt>
                      <c:pt idx="20932">
                        <c:v>4273.5</c:v>
                      </c:pt>
                      <c:pt idx="20933">
                        <c:v>4279.8999999999996</c:v>
                      </c:pt>
                      <c:pt idx="20934">
                        <c:v>4279.5</c:v>
                      </c:pt>
                      <c:pt idx="20935">
                        <c:v>4266.7</c:v>
                      </c:pt>
                      <c:pt idx="20936">
                        <c:v>4268.8</c:v>
                      </c:pt>
                      <c:pt idx="20937">
                        <c:v>4255.8999999999996</c:v>
                      </c:pt>
                      <c:pt idx="20938">
                        <c:v>4250.3</c:v>
                      </c:pt>
                      <c:pt idx="20939">
                        <c:v>4272.7</c:v>
                      </c:pt>
                      <c:pt idx="20940">
                        <c:v>4267.7</c:v>
                      </c:pt>
                      <c:pt idx="20941">
                        <c:v>4276.8999999999996</c:v>
                      </c:pt>
                      <c:pt idx="20942">
                        <c:v>4264.3</c:v>
                      </c:pt>
                      <c:pt idx="20943">
                        <c:v>4266</c:v>
                      </c:pt>
                      <c:pt idx="20944">
                        <c:v>4269</c:v>
                      </c:pt>
                      <c:pt idx="20945">
                        <c:v>4268.6000000000004</c:v>
                      </c:pt>
                      <c:pt idx="20946">
                        <c:v>4259.7</c:v>
                      </c:pt>
                      <c:pt idx="20947">
                        <c:v>4265</c:v>
                      </c:pt>
                      <c:pt idx="20948">
                        <c:v>4266.7</c:v>
                      </c:pt>
                      <c:pt idx="20949">
                        <c:v>4278</c:v>
                      </c:pt>
                      <c:pt idx="20950">
                        <c:v>4268.1000000000004</c:v>
                      </c:pt>
                      <c:pt idx="20951">
                        <c:v>4253.8999999999996</c:v>
                      </c:pt>
                      <c:pt idx="20952">
                        <c:v>4259.8999999999996</c:v>
                      </c:pt>
                      <c:pt idx="20953">
                        <c:v>4255</c:v>
                      </c:pt>
                      <c:pt idx="20954">
                        <c:v>4283.5</c:v>
                      </c:pt>
                      <c:pt idx="20955">
                        <c:v>4263.3999999999996</c:v>
                      </c:pt>
                      <c:pt idx="20956">
                        <c:v>4263</c:v>
                      </c:pt>
                      <c:pt idx="20957">
                        <c:v>4270.8999999999996</c:v>
                      </c:pt>
                      <c:pt idx="20958">
                        <c:v>4271.3999999999996</c:v>
                      </c:pt>
                      <c:pt idx="20959">
                        <c:v>4266.3</c:v>
                      </c:pt>
                      <c:pt idx="20960">
                        <c:v>4261.7</c:v>
                      </c:pt>
                      <c:pt idx="20961">
                        <c:v>4270.5</c:v>
                      </c:pt>
                      <c:pt idx="20962">
                        <c:v>4268.3</c:v>
                      </c:pt>
                      <c:pt idx="20963">
                        <c:v>4274.3</c:v>
                      </c:pt>
                      <c:pt idx="20964">
                        <c:v>4276.6000000000004</c:v>
                      </c:pt>
                      <c:pt idx="20965">
                        <c:v>4281.3999999999996</c:v>
                      </c:pt>
                      <c:pt idx="20966">
                        <c:v>4273.1000000000004</c:v>
                      </c:pt>
                      <c:pt idx="20967">
                        <c:v>4280.5</c:v>
                      </c:pt>
                      <c:pt idx="20968">
                        <c:v>4280</c:v>
                      </c:pt>
                      <c:pt idx="20969">
                        <c:v>4284.1000000000004</c:v>
                      </c:pt>
                      <c:pt idx="20970">
                        <c:v>4277.2</c:v>
                      </c:pt>
                      <c:pt idx="20971">
                        <c:v>4274.2</c:v>
                      </c:pt>
                      <c:pt idx="20972">
                        <c:v>4288.7</c:v>
                      </c:pt>
                      <c:pt idx="20973">
                        <c:v>4287.8</c:v>
                      </c:pt>
                      <c:pt idx="20974">
                        <c:v>4290.8999999999996</c:v>
                      </c:pt>
                      <c:pt idx="20975">
                        <c:v>4268</c:v>
                      </c:pt>
                      <c:pt idx="20976">
                        <c:v>4276.3999999999996</c:v>
                      </c:pt>
                      <c:pt idx="20977">
                        <c:v>4273.1000000000004</c:v>
                      </c:pt>
                      <c:pt idx="20978">
                        <c:v>4283.2</c:v>
                      </c:pt>
                      <c:pt idx="20979">
                        <c:v>4278.8999999999996</c:v>
                      </c:pt>
                      <c:pt idx="20980">
                        <c:v>4285.2</c:v>
                      </c:pt>
                      <c:pt idx="20981">
                        <c:v>4270.8999999999996</c:v>
                      </c:pt>
                      <c:pt idx="20982">
                        <c:v>4274.8</c:v>
                      </c:pt>
                      <c:pt idx="20983">
                        <c:v>4282.3</c:v>
                      </c:pt>
                      <c:pt idx="20984">
                        <c:v>4277.3</c:v>
                      </c:pt>
                      <c:pt idx="20985">
                        <c:v>4282.3999999999996</c:v>
                      </c:pt>
                      <c:pt idx="20986">
                        <c:v>4285.5</c:v>
                      </c:pt>
                      <c:pt idx="20987">
                        <c:v>4293.1000000000004</c:v>
                      </c:pt>
                      <c:pt idx="20988">
                        <c:v>4288.2</c:v>
                      </c:pt>
                      <c:pt idx="20989">
                        <c:v>4271.3999999999996</c:v>
                      </c:pt>
                      <c:pt idx="20990">
                        <c:v>4260.6000000000004</c:v>
                      </c:pt>
                      <c:pt idx="20991">
                        <c:v>4269</c:v>
                      </c:pt>
                      <c:pt idx="20992">
                        <c:v>4262.3999999999996</c:v>
                      </c:pt>
                      <c:pt idx="20993">
                        <c:v>4252.8</c:v>
                      </c:pt>
                      <c:pt idx="20994">
                        <c:v>4268.8999999999996</c:v>
                      </c:pt>
                      <c:pt idx="20995">
                        <c:v>4272.8999999999996</c:v>
                      </c:pt>
                      <c:pt idx="20996">
                        <c:v>4262.6000000000004</c:v>
                      </c:pt>
                      <c:pt idx="20997">
                        <c:v>4266.7</c:v>
                      </c:pt>
                      <c:pt idx="20998">
                        <c:v>4262</c:v>
                      </c:pt>
                      <c:pt idx="20999">
                        <c:v>4261.7</c:v>
                      </c:pt>
                      <c:pt idx="21000">
                        <c:v>4256.2</c:v>
                      </c:pt>
                      <c:pt idx="21001">
                        <c:v>4256.5</c:v>
                      </c:pt>
                      <c:pt idx="21002">
                        <c:v>4235.1000000000004</c:v>
                      </c:pt>
                      <c:pt idx="21003">
                        <c:v>4247.8</c:v>
                      </c:pt>
                      <c:pt idx="21004">
                        <c:v>4263.8</c:v>
                      </c:pt>
                      <c:pt idx="21005">
                        <c:v>4251.6000000000004</c:v>
                      </c:pt>
                      <c:pt idx="21006">
                        <c:v>4253.1000000000004</c:v>
                      </c:pt>
                      <c:pt idx="21007">
                        <c:v>4271</c:v>
                      </c:pt>
                      <c:pt idx="21008">
                        <c:v>4256.7</c:v>
                      </c:pt>
                      <c:pt idx="21009">
                        <c:v>4252</c:v>
                      </c:pt>
                      <c:pt idx="21010">
                        <c:v>4279.3999999999996</c:v>
                      </c:pt>
                      <c:pt idx="21011">
                        <c:v>4272.1000000000004</c:v>
                      </c:pt>
                      <c:pt idx="21012">
                        <c:v>4264.8999999999996</c:v>
                      </c:pt>
                      <c:pt idx="21013">
                        <c:v>4260.7</c:v>
                      </c:pt>
                      <c:pt idx="21014">
                        <c:v>4275.5</c:v>
                      </c:pt>
                      <c:pt idx="21015">
                        <c:v>4290</c:v>
                      </c:pt>
                      <c:pt idx="21016">
                        <c:v>4276.8999999999996</c:v>
                      </c:pt>
                      <c:pt idx="21017">
                        <c:v>4281.8999999999996</c:v>
                      </c:pt>
                      <c:pt idx="21018">
                        <c:v>4276.6000000000004</c:v>
                      </c:pt>
                      <c:pt idx="21019">
                        <c:v>4282.1000000000004</c:v>
                      </c:pt>
                      <c:pt idx="21020">
                        <c:v>4283</c:v>
                      </c:pt>
                      <c:pt idx="21021">
                        <c:v>4285.8999999999996</c:v>
                      </c:pt>
                      <c:pt idx="21022">
                        <c:v>4281.1000000000004</c:v>
                      </c:pt>
                      <c:pt idx="21023">
                        <c:v>4292.8</c:v>
                      </c:pt>
                      <c:pt idx="21024">
                        <c:v>4294.2</c:v>
                      </c:pt>
                      <c:pt idx="21025">
                        <c:v>4285.8</c:v>
                      </c:pt>
                      <c:pt idx="21026">
                        <c:v>4291.1000000000004</c:v>
                      </c:pt>
                      <c:pt idx="21027">
                        <c:v>4294.2</c:v>
                      </c:pt>
                      <c:pt idx="21028">
                        <c:v>4290.3</c:v>
                      </c:pt>
                      <c:pt idx="21029">
                        <c:v>4290.3999999999996</c:v>
                      </c:pt>
                      <c:pt idx="21030">
                        <c:v>4286.8999999999996</c:v>
                      </c:pt>
                      <c:pt idx="21031">
                        <c:v>4290.8999999999996</c:v>
                      </c:pt>
                      <c:pt idx="21032">
                        <c:v>4288.1000000000004</c:v>
                      </c:pt>
                      <c:pt idx="21033">
                        <c:v>4286.6000000000004</c:v>
                      </c:pt>
                      <c:pt idx="21034">
                        <c:v>4289.2</c:v>
                      </c:pt>
                      <c:pt idx="21035">
                        <c:v>4287.3999999999996</c:v>
                      </c:pt>
                      <c:pt idx="21036">
                        <c:v>4295</c:v>
                      </c:pt>
                      <c:pt idx="21037">
                        <c:v>4295.6000000000004</c:v>
                      </c:pt>
                      <c:pt idx="21038">
                        <c:v>4286.8</c:v>
                      </c:pt>
                      <c:pt idx="21039">
                        <c:v>4288.5</c:v>
                      </c:pt>
                      <c:pt idx="21040">
                        <c:v>4295.8999999999996</c:v>
                      </c:pt>
                      <c:pt idx="21041">
                        <c:v>4290.3</c:v>
                      </c:pt>
                      <c:pt idx="21042">
                        <c:v>4294.7</c:v>
                      </c:pt>
                      <c:pt idx="21043">
                        <c:v>4283.8999999999996</c:v>
                      </c:pt>
                      <c:pt idx="21044">
                        <c:v>4309.6000000000004</c:v>
                      </c:pt>
                      <c:pt idx="21045">
                        <c:v>4295.8</c:v>
                      </c:pt>
                      <c:pt idx="21046">
                        <c:v>4283.3999999999996</c:v>
                      </c:pt>
                      <c:pt idx="21047">
                        <c:v>4298.5</c:v>
                      </c:pt>
                      <c:pt idx="21048">
                        <c:v>4285.3999999999996</c:v>
                      </c:pt>
                      <c:pt idx="21049">
                        <c:v>4292.6000000000004</c:v>
                      </c:pt>
                      <c:pt idx="21050">
                        <c:v>4295.8999999999996</c:v>
                      </c:pt>
                      <c:pt idx="21051">
                        <c:v>4296.3999999999996</c:v>
                      </c:pt>
                      <c:pt idx="21052">
                        <c:v>4294.6000000000004</c:v>
                      </c:pt>
                      <c:pt idx="21053">
                        <c:v>4306.1000000000004</c:v>
                      </c:pt>
                      <c:pt idx="21054">
                        <c:v>4304.6000000000004</c:v>
                      </c:pt>
                      <c:pt idx="21055">
                        <c:v>4300.3</c:v>
                      </c:pt>
                      <c:pt idx="21056">
                        <c:v>4306.5</c:v>
                      </c:pt>
                      <c:pt idx="21057">
                        <c:v>4300.2</c:v>
                      </c:pt>
                      <c:pt idx="21058">
                        <c:v>4290.8999999999996</c:v>
                      </c:pt>
                      <c:pt idx="21059">
                        <c:v>4288.3</c:v>
                      </c:pt>
                      <c:pt idx="21060">
                        <c:v>4293.7</c:v>
                      </c:pt>
                      <c:pt idx="21061">
                        <c:v>4293.3</c:v>
                      </c:pt>
                      <c:pt idx="21062">
                        <c:v>4289</c:v>
                      </c:pt>
                      <c:pt idx="21063">
                        <c:v>4289.3999999999996</c:v>
                      </c:pt>
                      <c:pt idx="21064">
                        <c:v>4296.3999999999996</c:v>
                      </c:pt>
                      <c:pt idx="21065">
                        <c:v>4302.1000000000004</c:v>
                      </c:pt>
                      <c:pt idx="21066">
                        <c:v>4295.6000000000004</c:v>
                      </c:pt>
                      <c:pt idx="21067">
                        <c:v>4299.8</c:v>
                      </c:pt>
                      <c:pt idx="21068">
                        <c:v>4297.8</c:v>
                      </c:pt>
                      <c:pt idx="21069">
                        <c:v>4299.3</c:v>
                      </c:pt>
                      <c:pt idx="21070">
                        <c:v>4283.7</c:v>
                      </c:pt>
                      <c:pt idx="21071">
                        <c:v>4269.8999999999996</c:v>
                      </c:pt>
                      <c:pt idx="21072">
                        <c:v>4281.5</c:v>
                      </c:pt>
                      <c:pt idx="21073">
                        <c:v>4272.3</c:v>
                      </c:pt>
                      <c:pt idx="21074">
                        <c:v>4284.5</c:v>
                      </c:pt>
                      <c:pt idx="21075">
                        <c:v>4276.3999999999996</c:v>
                      </c:pt>
                      <c:pt idx="21076">
                        <c:v>4274</c:v>
                      </c:pt>
                      <c:pt idx="21077">
                        <c:v>4296</c:v>
                      </c:pt>
                      <c:pt idx="21078">
                        <c:v>4278.8</c:v>
                      </c:pt>
                      <c:pt idx="21079">
                        <c:v>4281.1000000000004</c:v>
                      </c:pt>
                      <c:pt idx="21080">
                        <c:v>4288.8</c:v>
                      </c:pt>
                      <c:pt idx="21081">
                        <c:v>4279.3</c:v>
                      </c:pt>
                      <c:pt idx="21082">
                        <c:v>4287.5</c:v>
                      </c:pt>
                      <c:pt idx="21083">
                        <c:v>4300.3999999999996</c:v>
                      </c:pt>
                      <c:pt idx="21084">
                        <c:v>4293.3999999999996</c:v>
                      </c:pt>
                      <c:pt idx="21085">
                        <c:v>4295.7</c:v>
                      </c:pt>
                      <c:pt idx="21086">
                        <c:v>4288.1000000000004</c:v>
                      </c:pt>
                      <c:pt idx="21087">
                        <c:v>4302</c:v>
                      </c:pt>
                      <c:pt idx="21088">
                        <c:v>4285.8</c:v>
                      </c:pt>
                      <c:pt idx="21089">
                        <c:v>4291.8999999999996</c:v>
                      </c:pt>
                      <c:pt idx="21090">
                        <c:v>4291.2</c:v>
                      </c:pt>
                      <c:pt idx="21091">
                        <c:v>4287.3999999999996</c:v>
                      </c:pt>
                      <c:pt idx="21092">
                        <c:v>4285.3</c:v>
                      </c:pt>
                      <c:pt idx="21093">
                        <c:v>4289.3999999999996</c:v>
                      </c:pt>
                      <c:pt idx="21094">
                        <c:v>4289.6000000000004</c:v>
                      </c:pt>
                      <c:pt idx="21095">
                        <c:v>4292.1000000000004</c:v>
                      </c:pt>
                      <c:pt idx="21096">
                        <c:v>4289.3</c:v>
                      </c:pt>
                      <c:pt idx="21097">
                        <c:v>4296.5</c:v>
                      </c:pt>
                      <c:pt idx="21098">
                        <c:v>4297.8</c:v>
                      </c:pt>
                      <c:pt idx="21099">
                        <c:v>4297.7</c:v>
                      </c:pt>
                      <c:pt idx="21100">
                        <c:v>4289.7</c:v>
                      </c:pt>
                      <c:pt idx="21101">
                        <c:v>4290.2</c:v>
                      </c:pt>
                      <c:pt idx="21102">
                        <c:v>4296.5</c:v>
                      </c:pt>
                      <c:pt idx="21103">
                        <c:v>4285</c:v>
                      </c:pt>
                      <c:pt idx="21104">
                        <c:v>4283.3999999999996</c:v>
                      </c:pt>
                      <c:pt idx="21105">
                        <c:v>4287.5</c:v>
                      </c:pt>
                      <c:pt idx="21106">
                        <c:v>4303.7</c:v>
                      </c:pt>
                      <c:pt idx="21107">
                        <c:v>4292.8</c:v>
                      </c:pt>
                      <c:pt idx="21108">
                        <c:v>4276.1000000000004</c:v>
                      </c:pt>
                      <c:pt idx="21109">
                        <c:v>4289.6000000000004</c:v>
                      </c:pt>
                      <c:pt idx="21110">
                        <c:v>4287.6000000000004</c:v>
                      </c:pt>
                      <c:pt idx="21111">
                        <c:v>4281.7</c:v>
                      </c:pt>
                      <c:pt idx="21112">
                        <c:v>4292.3999999999996</c:v>
                      </c:pt>
                      <c:pt idx="21113">
                        <c:v>4294.2</c:v>
                      </c:pt>
                      <c:pt idx="21114">
                        <c:v>4284.3</c:v>
                      </c:pt>
                      <c:pt idx="21115">
                        <c:v>4310.8999999999996</c:v>
                      </c:pt>
                      <c:pt idx="21116">
                        <c:v>4301</c:v>
                      </c:pt>
                      <c:pt idx="21117">
                        <c:v>4289.1000000000004</c:v>
                      </c:pt>
                      <c:pt idx="21118">
                        <c:v>4292.5</c:v>
                      </c:pt>
                      <c:pt idx="21119">
                        <c:v>4296.6000000000004</c:v>
                      </c:pt>
                      <c:pt idx="21120">
                        <c:v>4285.8</c:v>
                      </c:pt>
                      <c:pt idx="21121">
                        <c:v>4283.8</c:v>
                      </c:pt>
                      <c:pt idx="21122">
                        <c:v>4296.3999999999996</c:v>
                      </c:pt>
                      <c:pt idx="21123">
                        <c:v>4301.2</c:v>
                      </c:pt>
                      <c:pt idx="21124">
                        <c:v>4289.3</c:v>
                      </c:pt>
                      <c:pt idx="21125">
                        <c:v>4308</c:v>
                      </c:pt>
                      <c:pt idx="21126">
                        <c:v>4287.3</c:v>
                      </c:pt>
                      <c:pt idx="21127">
                        <c:v>4307.8999999999996</c:v>
                      </c:pt>
                      <c:pt idx="21128">
                        <c:v>4297.2</c:v>
                      </c:pt>
                      <c:pt idx="21129">
                        <c:v>4302.3</c:v>
                      </c:pt>
                      <c:pt idx="21130">
                        <c:v>4282.7</c:v>
                      </c:pt>
                      <c:pt idx="21131">
                        <c:v>4287.8</c:v>
                      </c:pt>
                      <c:pt idx="21132">
                        <c:v>4277.8</c:v>
                      </c:pt>
                      <c:pt idx="21133">
                        <c:v>4275.3999999999996</c:v>
                      </c:pt>
                      <c:pt idx="21134">
                        <c:v>4292.8</c:v>
                      </c:pt>
                      <c:pt idx="21135">
                        <c:v>4312.3999999999996</c:v>
                      </c:pt>
                      <c:pt idx="21136">
                        <c:v>4308.1000000000004</c:v>
                      </c:pt>
                      <c:pt idx="21137">
                        <c:v>4299.1000000000004</c:v>
                      </c:pt>
                      <c:pt idx="21138">
                        <c:v>4309.6000000000004</c:v>
                      </c:pt>
                      <c:pt idx="21139">
                        <c:v>4288.5</c:v>
                      </c:pt>
                      <c:pt idx="21140">
                        <c:v>4298.5</c:v>
                      </c:pt>
                      <c:pt idx="21141">
                        <c:v>4305.7</c:v>
                      </c:pt>
                      <c:pt idx="21142">
                        <c:v>4294</c:v>
                      </c:pt>
                      <c:pt idx="21143">
                        <c:v>4303.2</c:v>
                      </c:pt>
                      <c:pt idx="21144">
                        <c:v>4284.5</c:v>
                      </c:pt>
                      <c:pt idx="21145">
                        <c:v>4304.6000000000004</c:v>
                      </c:pt>
                      <c:pt idx="21146">
                        <c:v>4302</c:v>
                      </c:pt>
                      <c:pt idx="21147">
                        <c:v>4287.2</c:v>
                      </c:pt>
                      <c:pt idx="21148">
                        <c:v>4284.2</c:v>
                      </c:pt>
                      <c:pt idx="21149">
                        <c:v>4302.2</c:v>
                      </c:pt>
                      <c:pt idx="21150">
                        <c:v>4286.5</c:v>
                      </c:pt>
                      <c:pt idx="21151">
                        <c:v>4286</c:v>
                      </c:pt>
                      <c:pt idx="21152">
                        <c:v>4278.6000000000004</c:v>
                      </c:pt>
                      <c:pt idx="21153">
                        <c:v>4290.8</c:v>
                      </c:pt>
                      <c:pt idx="21154">
                        <c:v>4297.8999999999996</c:v>
                      </c:pt>
                      <c:pt idx="21155">
                        <c:v>4292.3999999999996</c:v>
                      </c:pt>
                      <c:pt idx="21156">
                        <c:v>4293.1000000000004</c:v>
                      </c:pt>
                      <c:pt idx="21157">
                        <c:v>4313.5</c:v>
                      </c:pt>
                      <c:pt idx="21158">
                        <c:v>4307.7</c:v>
                      </c:pt>
                      <c:pt idx="21159">
                        <c:v>4281.1000000000004</c:v>
                      </c:pt>
                      <c:pt idx="21160">
                        <c:v>4292.7</c:v>
                      </c:pt>
                      <c:pt idx="21161">
                        <c:v>4294.8</c:v>
                      </c:pt>
                      <c:pt idx="21162">
                        <c:v>4295.3</c:v>
                      </c:pt>
                      <c:pt idx="21163">
                        <c:v>4303.1000000000004</c:v>
                      </c:pt>
                      <c:pt idx="21164">
                        <c:v>4297.5</c:v>
                      </c:pt>
                      <c:pt idx="21165">
                        <c:v>4282.8</c:v>
                      </c:pt>
                      <c:pt idx="21166">
                        <c:v>4315.7</c:v>
                      </c:pt>
                      <c:pt idx="21167">
                        <c:v>4276.8</c:v>
                      </c:pt>
                      <c:pt idx="21168">
                        <c:v>4303.8</c:v>
                      </c:pt>
                      <c:pt idx="21169">
                        <c:v>4286.8999999999996</c:v>
                      </c:pt>
                      <c:pt idx="21170">
                        <c:v>4299.8</c:v>
                      </c:pt>
                      <c:pt idx="21171">
                        <c:v>4297.2</c:v>
                      </c:pt>
                      <c:pt idx="21172">
                        <c:v>4278.5</c:v>
                      </c:pt>
                      <c:pt idx="21173">
                        <c:v>4290</c:v>
                      </c:pt>
                      <c:pt idx="21174">
                        <c:v>4294.3</c:v>
                      </c:pt>
                      <c:pt idx="21175">
                        <c:v>4301.1000000000004</c:v>
                      </c:pt>
                      <c:pt idx="21176">
                        <c:v>4299.7</c:v>
                      </c:pt>
                      <c:pt idx="21177">
                        <c:v>4284.3999999999996</c:v>
                      </c:pt>
                      <c:pt idx="21178">
                        <c:v>4299.3999999999996</c:v>
                      </c:pt>
                      <c:pt idx="21179">
                        <c:v>4294.1000000000004</c:v>
                      </c:pt>
                      <c:pt idx="21180">
                        <c:v>4301.8999999999996</c:v>
                      </c:pt>
                      <c:pt idx="21181">
                        <c:v>4311.1000000000004</c:v>
                      </c:pt>
                      <c:pt idx="21182">
                        <c:v>4297.8</c:v>
                      </c:pt>
                      <c:pt idx="21183">
                        <c:v>4306.3999999999996</c:v>
                      </c:pt>
                      <c:pt idx="21184">
                        <c:v>4302.3999999999996</c:v>
                      </c:pt>
                      <c:pt idx="21185">
                        <c:v>4301.2</c:v>
                      </c:pt>
                      <c:pt idx="21186">
                        <c:v>4309</c:v>
                      </c:pt>
                      <c:pt idx="21187">
                        <c:v>4314.2</c:v>
                      </c:pt>
                      <c:pt idx="21188">
                        <c:v>4312.3</c:v>
                      </c:pt>
                      <c:pt idx="21189">
                        <c:v>4313.1000000000004</c:v>
                      </c:pt>
                      <c:pt idx="21190">
                        <c:v>4304.5</c:v>
                      </c:pt>
                      <c:pt idx="21191">
                        <c:v>4308.7</c:v>
                      </c:pt>
                      <c:pt idx="21192">
                        <c:v>4291.8</c:v>
                      </c:pt>
                      <c:pt idx="21193">
                        <c:v>4312</c:v>
                      </c:pt>
                      <c:pt idx="21194">
                        <c:v>4306.2</c:v>
                      </c:pt>
                      <c:pt idx="21195">
                        <c:v>4304.8999999999996</c:v>
                      </c:pt>
                      <c:pt idx="21196">
                        <c:v>4294</c:v>
                      </c:pt>
                      <c:pt idx="21197">
                        <c:v>4310.8</c:v>
                      </c:pt>
                      <c:pt idx="21198">
                        <c:v>4311.8999999999996</c:v>
                      </c:pt>
                      <c:pt idx="21199">
                        <c:v>4311.1000000000004</c:v>
                      </c:pt>
                      <c:pt idx="21200">
                        <c:v>4314.3999999999996</c:v>
                      </c:pt>
                      <c:pt idx="21201">
                        <c:v>4310.6000000000004</c:v>
                      </c:pt>
                      <c:pt idx="21202">
                        <c:v>4290.3999999999996</c:v>
                      </c:pt>
                      <c:pt idx="21203">
                        <c:v>4307.3999999999996</c:v>
                      </c:pt>
                      <c:pt idx="21204">
                        <c:v>4291.2</c:v>
                      </c:pt>
                      <c:pt idx="21205">
                        <c:v>4304.8</c:v>
                      </c:pt>
                      <c:pt idx="21206">
                        <c:v>4309.1000000000004</c:v>
                      </c:pt>
                      <c:pt idx="21207">
                        <c:v>4314.8999999999996</c:v>
                      </c:pt>
                      <c:pt idx="21208">
                        <c:v>4313.3999999999996</c:v>
                      </c:pt>
                      <c:pt idx="21209">
                        <c:v>4320.7</c:v>
                      </c:pt>
                      <c:pt idx="21210">
                        <c:v>4299.7</c:v>
                      </c:pt>
                      <c:pt idx="21211">
                        <c:v>4303.3</c:v>
                      </c:pt>
                      <c:pt idx="21212">
                        <c:v>4308.6000000000004</c:v>
                      </c:pt>
                      <c:pt idx="21213">
                        <c:v>4305.2</c:v>
                      </c:pt>
                      <c:pt idx="21214">
                        <c:v>4300.3</c:v>
                      </c:pt>
                      <c:pt idx="21215">
                        <c:v>4303.6000000000004</c:v>
                      </c:pt>
                      <c:pt idx="21216">
                        <c:v>4307.8</c:v>
                      </c:pt>
                      <c:pt idx="21217">
                        <c:v>4308.8999999999996</c:v>
                      </c:pt>
                      <c:pt idx="21218">
                        <c:v>4305.7</c:v>
                      </c:pt>
                      <c:pt idx="21219">
                        <c:v>4305.3999999999996</c:v>
                      </c:pt>
                      <c:pt idx="21220">
                        <c:v>4292.3999999999996</c:v>
                      </c:pt>
                      <c:pt idx="21221">
                        <c:v>4308.3999999999996</c:v>
                      </c:pt>
                      <c:pt idx="21222">
                        <c:v>4304.5</c:v>
                      </c:pt>
                      <c:pt idx="21223">
                        <c:v>4308.5</c:v>
                      </c:pt>
                      <c:pt idx="21224">
                        <c:v>4316.6000000000004</c:v>
                      </c:pt>
                      <c:pt idx="21225">
                        <c:v>4316</c:v>
                      </c:pt>
                      <c:pt idx="21226">
                        <c:v>4295.2</c:v>
                      </c:pt>
                      <c:pt idx="21227">
                        <c:v>4307</c:v>
                      </c:pt>
                      <c:pt idx="21228">
                        <c:v>4310.1000000000004</c:v>
                      </c:pt>
                      <c:pt idx="21229">
                        <c:v>4313</c:v>
                      </c:pt>
                      <c:pt idx="21230">
                        <c:v>4293.1000000000004</c:v>
                      </c:pt>
                      <c:pt idx="21231">
                        <c:v>4301.3999999999996</c:v>
                      </c:pt>
                      <c:pt idx="21232">
                        <c:v>4311.5</c:v>
                      </c:pt>
                      <c:pt idx="21233">
                        <c:v>4299.1000000000004</c:v>
                      </c:pt>
                      <c:pt idx="21234">
                        <c:v>4295.7</c:v>
                      </c:pt>
                      <c:pt idx="21235">
                        <c:v>4291.8</c:v>
                      </c:pt>
                      <c:pt idx="21236">
                        <c:v>4308</c:v>
                      </c:pt>
                      <c:pt idx="21237">
                        <c:v>4307.2</c:v>
                      </c:pt>
                      <c:pt idx="21238">
                        <c:v>4308.6000000000004</c:v>
                      </c:pt>
                      <c:pt idx="21239">
                        <c:v>4302.8</c:v>
                      </c:pt>
                      <c:pt idx="21240">
                        <c:v>4306.3999999999996</c:v>
                      </c:pt>
                      <c:pt idx="21241">
                        <c:v>4311.6000000000004</c:v>
                      </c:pt>
                      <c:pt idx="21242">
                        <c:v>4317.2</c:v>
                      </c:pt>
                      <c:pt idx="21243">
                        <c:v>4318.8</c:v>
                      </c:pt>
                      <c:pt idx="21244">
                        <c:v>4305.7</c:v>
                      </c:pt>
                      <c:pt idx="21245">
                        <c:v>4299.7</c:v>
                      </c:pt>
                      <c:pt idx="21246">
                        <c:v>4305.8</c:v>
                      </c:pt>
                      <c:pt idx="21247">
                        <c:v>4317.8999999999996</c:v>
                      </c:pt>
                      <c:pt idx="21248">
                        <c:v>4312.3</c:v>
                      </c:pt>
                      <c:pt idx="21249">
                        <c:v>4310.6000000000004</c:v>
                      </c:pt>
                      <c:pt idx="21250">
                        <c:v>4305.1000000000004</c:v>
                      </c:pt>
                      <c:pt idx="21251">
                        <c:v>4309.5</c:v>
                      </c:pt>
                      <c:pt idx="21252">
                        <c:v>4305.6000000000004</c:v>
                      </c:pt>
                      <c:pt idx="21253">
                        <c:v>4313.5</c:v>
                      </c:pt>
                      <c:pt idx="21254">
                        <c:v>4304.5</c:v>
                      </c:pt>
                      <c:pt idx="21255">
                        <c:v>4309.3999999999996</c:v>
                      </c:pt>
                      <c:pt idx="21256">
                        <c:v>4312.5</c:v>
                      </c:pt>
                      <c:pt idx="21257">
                        <c:v>4321.3999999999996</c:v>
                      </c:pt>
                      <c:pt idx="21258">
                        <c:v>4314.5</c:v>
                      </c:pt>
                      <c:pt idx="21259">
                        <c:v>4325.2</c:v>
                      </c:pt>
                      <c:pt idx="21260">
                        <c:v>4324.6000000000004</c:v>
                      </c:pt>
                      <c:pt idx="21261">
                        <c:v>4310.3999999999996</c:v>
                      </c:pt>
                      <c:pt idx="21262">
                        <c:v>4324</c:v>
                      </c:pt>
                      <c:pt idx="21263">
                        <c:v>4318.6000000000004</c:v>
                      </c:pt>
                      <c:pt idx="21264">
                        <c:v>4321.1000000000004</c:v>
                      </c:pt>
                      <c:pt idx="21265">
                        <c:v>4331.6000000000004</c:v>
                      </c:pt>
                      <c:pt idx="21266">
                        <c:v>4319.8999999999996</c:v>
                      </c:pt>
                      <c:pt idx="21267">
                        <c:v>4330.1000000000004</c:v>
                      </c:pt>
                      <c:pt idx="21268">
                        <c:v>4321.8999999999996</c:v>
                      </c:pt>
                      <c:pt idx="21269">
                        <c:v>4322.7</c:v>
                      </c:pt>
                      <c:pt idx="21270">
                        <c:v>4327.2</c:v>
                      </c:pt>
                      <c:pt idx="21271">
                        <c:v>4330.3</c:v>
                      </c:pt>
                      <c:pt idx="21272">
                        <c:v>4325.3999999999996</c:v>
                      </c:pt>
                      <c:pt idx="21273">
                        <c:v>4327.3</c:v>
                      </c:pt>
                      <c:pt idx="21274">
                        <c:v>4316.5</c:v>
                      </c:pt>
                      <c:pt idx="21275">
                        <c:v>4318.7</c:v>
                      </c:pt>
                      <c:pt idx="21276">
                        <c:v>4326.2</c:v>
                      </c:pt>
                      <c:pt idx="21277">
                        <c:v>4317.3</c:v>
                      </c:pt>
                      <c:pt idx="21278">
                        <c:v>4322.2</c:v>
                      </c:pt>
                      <c:pt idx="21279">
                        <c:v>4329.5</c:v>
                      </c:pt>
                      <c:pt idx="21280">
                        <c:v>4324</c:v>
                      </c:pt>
                      <c:pt idx="21281">
                        <c:v>4319.2</c:v>
                      </c:pt>
                      <c:pt idx="21282">
                        <c:v>4320.5</c:v>
                      </c:pt>
                      <c:pt idx="21283">
                        <c:v>4321.8</c:v>
                      </c:pt>
                      <c:pt idx="21284">
                        <c:v>4313.3999999999996</c:v>
                      </c:pt>
                      <c:pt idx="21285">
                        <c:v>4328.3</c:v>
                      </c:pt>
                      <c:pt idx="21286">
                        <c:v>4322.2</c:v>
                      </c:pt>
                      <c:pt idx="21287">
                        <c:v>4328.3</c:v>
                      </c:pt>
                      <c:pt idx="21288">
                        <c:v>4325.6000000000004</c:v>
                      </c:pt>
                      <c:pt idx="21289">
                        <c:v>4319.6000000000004</c:v>
                      </c:pt>
                      <c:pt idx="21290">
                        <c:v>4319</c:v>
                      </c:pt>
                      <c:pt idx="21291">
                        <c:v>4321.2</c:v>
                      </c:pt>
                      <c:pt idx="21292">
                        <c:v>4326.3</c:v>
                      </c:pt>
                      <c:pt idx="21293">
                        <c:v>4314.5</c:v>
                      </c:pt>
                      <c:pt idx="21294">
                        <c:v>4323.5</c:v>
                      </c:pt>
                      <c:pt idx="21295">
                        <c:v>4317.7</c:v>
                      </c:pt>
                      <c:pt idx="21296">
                        <c:v>4326.7</c:v>
                      </c:pt>
                      <c:pt idx="21297">
                        <c:v>4315</c:v>
                      </c:pt>
                      <c:pt idx="21298">
                        <c:v>4333.8</c:v>
                      </c:pt>
                      <c:pt idx="21299">
                        <c:v>4328</c:v>
                      </c:pt>
                      <c:pt idx="21300">
                        <c:v>4319.7</c:v>
                      </c:pt>
                      <c:pt idx="21301">
                        <c:v>4338.8</c:v>
                      </c:pt>
                      <c:pt idx="21302">
                        <c:v>4333.3</c:v>
                      </c:pt>
                      <c:pt idx="21303">
                        <c:v>4321.8999999999996</c:v>
                      </c:pt>
                      <c:pt idx="21304">
                        <c:v>4332.7</c:v>
                      </c:pt>
                      <c:pt idx="21305">
                        <c:v>4334.7</c:v>
                      </c:pt>
                      <c:pt idx="21306">
                        <c:v>4328.3999999999996</c:v>
                      </c:pt>
                      <c:pt idx="21307">
                        <c:v>4326.8999999999996</c:v>
                      </c:pt>
                      <c:pt idx="21308">
                        <c:v>4348.1000000000004</c:v>
                      </c:pt>
                      <c:pt idx="21309">
                        <c:v>4348.2</c:v>
                      </c:pt>
                      <c:pt idx="21310">
                        <c:v>4332.3</c:v>
                      </c:pt>
                      <c:pt idx="21311">
                        <c:v>4319.3</c:v>
                      </c:pt>
                      <c:pt idx="21312">
                        <c:v>4317.6000000000004</c:v>
                      </c:pt>
                      <c:pt idx="21313">
                        <c:v>4337.5</c:v>
                      </c:pt>
                      <c:pt idx="21314">
                        <c:v>4330.2</c:v>
                      </c:pt>
                      <c:pt idx="21315">
                        <c:v>4328.8</c:v>
                      </c:pt>
                      <c:pt idx="21316">
                        <c:v>4346.8999999999996</c:v>
                      </c:pt>
                      <c:pt idx="21317">
                        <c:v>4349.3999999999996</c:v>
                      </c:pt>
                      <c:pt idx="21318">
                        <c:v>4341.3</c:v>
                      </c:pt>
                      <c:pt idx="21319">
                        <c:v>4334.8999999999996</c:v>
                      </c:pt>
                      <c:pt idx="21320">
                        <c:v>4335.7</c:v>
                      </c:pt>
                      <c:pt idx="21321">
                        <c:v>4327</c:v>
                      </c:pt>
                      <c:pt idx="21322">
                        <c:v>4319</c:v>
                      </c:pt>
                      <c:pt idx="21323">
                        <c:v>4340.8999999999996</c:v>
                      </c:pt>
                      <c:pt idx="21324">
                        <c:v>4311.6000000000004</c:v>
                      </c:pt>
                      <c:pt idx="21325">
                        <c:v>4321.3</c:v>
                      </c:pt>
                      <c:pt idx="21326">
                        <c:v>4345.8</c:v>
                      </c:pt>
                      <c:pt idx="21327">
                        <c:v>4322</c:v>
                      </c:pt>
                      <c:pt idx="21328">
                        <c:v>4328.5</c:v>
                      </c:pt>
                      <c:pt idx="21329">
                        <c:v>4335.7</c:v>
                      </c:pt>
                      <c:pt idx="21330">
                        <c:v>4328.3</c:v>
                      </c:pt>
                      <c:pt idx="21331">
                        <c:v>4330.8</c:v>
                      </c:pt>
                      <c:pt idx="21332">
                        <c:v>4335.6000000000004</c:v>
                      </c:pt>
                      <c:pt idx="21333">
                        <c:v>4339.7</c:v>
                      </c:pt>
                      <c:pt idx="21334">
                        <c:v>4328.5</c:v>
                      </c:pt>
                      <c:pt idx="21335">
                        <c:v>4326.5</c:v>
                      </c:pt>
                      <c:pt idx="21336">
                        <c:v>4338.3</c:v>
                      </c:pt>
                      <c:pt idx="21337">
                        <c:v>4331.8999999999996</c:v>
                      </c:pt>
                      <c:pt idx="21338">
                        <c:v>4322.3999999999996</c:v>
                      </c:pt>
                      <c:pt idx="21339">
                        <c:v>4341.8999999999996</c:v>
                      </c:pt>
                      <c:pt idx="21340">
                        <c:v>4316.8</c:v>
                      </c:pt>
                      <c:pt idx="21341">
                        <c:v>4330.1000000000004</c:v>
                      </c:pt>
                      <c:pt idx="21342">
                        <c:v>4334.8</c:v>
                      </c:pt>
                      <c:pt idx="21343">
                        <c:v>4329.1000000000004</c:v>
                      </c:pt>
                      <c:pt idx="21344">
                        <c:v>4319.7</c:v>
                      </c:pt>
                      <c:pt idx="21345">
                        <c:v>4350.1000000000004</c:v>
                      </c:pt>
                      <c:pt idx="21346">
                        <c:v>4348</c:v>
                      </c:pt>
                      <c:pt idx="21347">
                        <c:v>4341.6000000000004</c:v>
                      </c:pt>
                      <c:pt idx="21348">
                        <c:v>4336.5</c:v>
                      </c:pt>
                      <c:pt idx="21349">
                        <c:v>4325.8</c:v>
                      </c:pt>
                      <c:pt idx="21350">
                        <c:v>4335.7</c:v>
                      </c:pt>
                      <c:pt idx="21351">
                        <c:v>4336.3</c:v>
                      </c:pt>
                      <c:pt idx="21352">
                        <c:v>4343.1000000000004</c:v>
                      </c:pt>
                      <c:pt idx="21353">
                        <c:v>4328.3</c:v>
                      </c:pt>
                      <c:pt idx="21354">
                        <c:v>4329.3</c:v>
                      </c:pt>
                      <c:pt idx="21355">
                        <c:v>4336.3999999999996</c:v>
                      </c:pt>
                      <c:pt idx="21356">
                        <c:v>4341.1000000000004</c:v>
                      </c:pt>
                      <c:pt idx="21357">
                        <c:v>4330.3999999999996</c:v>
                      </c:pt>
                      <c:pt idx="21358">
                        <c:v>4348.1000000000004</c:v>
                      </c:pt>
                      <c:pt idx="21359">
                        <c:v>4339.1000000000004</c:v>
                      </c:pt>
                      <c:pt idx="21360">
                        <c:v>4333.8999999999996</c:v>
                      </c:pt>
                      <c:pt idx="21361">
                        <c:v>4327.2</c:v>
                      </c:pt>
                      <c:pt idx="21362">
                        <c:v>4342.3</c:v>
                      </c:pt>
                      <c:pt idx="21363">
                        <c:v>4325</c:v>
                      </c:pt>
                      <c:pt idx="21364">
                        <c:v>4320</c:v>
                      </c:pt>
                      <c:pt idx="21365">
                        <c:v>4340.3999999999996</c:v>
                      </c:pt>
                      <c:pt idx="21366">
                        <c:v>4341.2</c:v>
                      </c:pt>
                      <c:pt idx="21367">
                        <c:v>4330.7</c:v>
                      </c:pt>
                      <c:pt idx="21368">
                        <c:v>4329</c:v>
                      </c:pt>
                      <c:pt idx="21369">
                        <c:v>4332.2</c:v>
                      </c:pt>
                      <c:pt idx="21370">
                        <c:v>4321.8999999999996</c:v>
                      </c:pt>
                      <c:pt idx="21371">
                        <c:v>4321.8999999999996</c:v>
                      </c:pt>
                      <c:pt idx="21372">
                        <c:v>4331.1000000000004</c:v>
                      </c:pt>
                      <c:pt idx="21373">
                        <c:v>4339.1000000000004</c:v>
                      </c:pt>
                      <c:pt idx="21374">
                        <c:v>4330</c:v>
                      </c:pt>
                      <c:pt idx="21375">
                        <c:v>4337.3</c:v>
                      </c:pt>
                      <c:pt idx="21376">
                        <c:v>4340.5</c:v>
                      </c:pt>
                      <c:pt idx="21377">
                        <c:v>4338.6000000000004</c:v>
                      </c:pt>
                      <c:pt idx="21378">
                        <c:v>4326.3999999999996</c:v>
                      </c:pt>
                      <c:pt idx="21379">
                        <c:v>4327.2</c:v>
                      </c:pt>
                      <c:pt idx="21380">
                        <c:v>4340.8999999999996</c:v>
                      </c:pt>
                      <c:pt idx="21381">
                        <c:v>4337.5</c:v>
                      </c:pt>
                      <c:pt idx="21382">
                        <c:v>4325.1000000000004</c:v>
                      </c:pt>
                      <c:pt idx="21383">
                        <c:v>4340.8999999999996</c:v>
                      </c:pt>
                      <c:pt idx="21384">
                        <c:v>4351</c:v>
                      </c:pt>
                      <c:pt idx="21385">
                        <c:v>4342</c:v>
                      </c:pt>
                      <c:pt idx="21386">
                        <c:v>4344</c:v>
                      </c:pt>
                      <c:pt idx="21387">
                        <c:v>4342.3</c:v>
                      </c:pt>
                      <c:pt idx="21388">
                        <c:v>4344.5</c:v>
                      </c:pt>
                      <c:pt idx="21389">
                        <c:v>4330.6000000000004</c:v>
                      </c:pt>
                      <c:pt idx="21390">
                        <c:v>4334.3999999999996</c:v>
                      </c:pt>
                      <c:pt idx="21391">
                        <c:v>4345.1000000000004</c:v>
                      </c:pt>
                      <c:pt idx="21392">
                        <c:v>4320.8</c:v>
                      </c:pt>
                      <c:pt idx="21393">
                        <c:v>4320.1000000000004</c:v>
                      </c:pt>
                      <c:pt idx="21394">
                        <c:v>4332.3999999999996</c:v>
                      </c:pt>
                      <c:pt idx="21395">
                        <c:v>4339.6000000000004</c:v>
                      </c:pt>
                      <c:pt idx="21396">
                        <c:v>4328</c:v>
                      </c:pt>
                      <c:pt idx="21397">
                        <c:v>4331.5</c:v>
                      </c:pt>
                      <c:pt idx="21398">
                        <c:v>4338</c:v>
                      </c:pt>
                      <c:pt idx="21399">
                        <c:v>4350.6000000000004</c:v>
                      </c:pt>
                      <c:pt idx="21400">
                        <c:v>4337.8999999999996</c:v>
                      </c:pt>
                      <c:pt idx="21401">
                        <c:v>4339.8</c:v>
                      </c:pt>
                      <c:pt idx="21402">
                        <c:v>4343.6000000000004</c:v>
                      </c:pt>
                      <c:pt idx="21403">
                        <c:v>4329.1000000000004</c:v>
                      </c:pt>
                      <c:pt idx="21404">
                        <c:v>4328.6000000000004</c:v>
                      </c:pt>
                      <c:pt idx="21405">
                        <c:v>4337.2</c:v>
                      </c:pt>
                      <c:pt idx="21406">
                        <c:v>4329.1000000000004</c:v>
                      </c:pt>
                      <c:pt idx="21407">
                        <c:v>4341.3</c:v>
                      </c:pt>
                      <c:pt idx="21408">
                        <c:v>4339.6000000000004</c:v>
                      </c:pt>
                      <c:pt idx="21409">
                        <c:v>4330.2</c:v>
                      </c:pt>
                      <c:pt idx="21410">
                        <c:v>4334.7</c:v>
                      </c:pt>
                      <c:pt idx="21411">
                        <c:v>4356.3999999999996</c:v>
                      </c:pt>
                      <c:pt idx="21412">
                        <c:v>4337.7</c:v>
                      </c:pt>
                      <c:pt idx="21413">
                        <c:v>4335.2</c:v>
                      </c:pt>
                      <c:pt idx="21414">
                        <c:v>4340.3999999999996</c:v>
                      </c:pt>
                      <c:pt idx="21415">
                        <c:v>4363.7</c:v>
                      </c:pt>
                      <c:pt idx="21416">
                        <c:v>4347.5</c:v>
                      </c:pt>
                      <c:pt idx="21417">
                        <c:v>4342</c:v>
                      </c:pt>
                      <c:pt idx="21418">
                        <c:v>4338.3</c:v>
                      </c:pt>
                      <c:pt idx="21419">
                        <c:v>4337.3</c:v>
                      </c:pt>
                      <c:pt idx="21420">
                        <c:v>4335.2</c:v>
                      </c:pt>
                      <c:pt idx="21421">
                        <c:v>4347.5</c:v>
                      </c:pt>
                      <c:pt idx="21422">
                        <c:v>4353.1000000000004</c:v>
                      </c:pt>
                      <c:pt idx="21423">
                        <c:v>4339.2</c:v>
                      </c:pt>
                      <c:pt idx="21424">
                        <c:v>4352.2</c:v>
                      </c:pt>
                      <c:pt idx="21425">
                        <c:v>4329.3</c:v>
                      </c:pt>
                      <c:pt idx="21426">
                        <c:v>4324.1000000000004</c:v>
                      </c:pt>
                      <c:pt idx="21427">
                        <c:v>4345.6000000000004</c:v>
                      </c:pt>
                      <c:pt idx="21428">
                        <c:v>4344</c:v>
                      </c:pt>
                      <c:pt idx="21429">
                        <c:v>4347.8999999999996</c:v>
                      </c:pt>
                      <c:pt idx="21430">
                        <c:v>4343.7</c:v>
                      </c:pt>
                      <c:pt idx="21431">
                        <c:v>4346.1000000000004</c:v>
                      </c:pt>
                      <c:pt idx="21432">
                        <c:v>4338.1000000000004</c:v>
                      </c:pt>
                      <c:pt idx="21433">
                        <c:v>4339.7</c:v>
                      </c:pt>
                      <c:pt idx="21434">
                        <c:v>4347.3999999999996</c:v>
                      </c:pt>
                      <c:pt idx="21435">
                        <c:v>4352.1000000000004</c:v>
                      </c:pt>
                      <c:pt idx="21436">
                        <c:v>4349.6000000000004</c:v>
                      </c:pt>
                      <c:pt idx="21437">
                        <c:v>4337.2</c:v>
                      </c:pt>
                      <c:pt idx="21438">
                        <c:v>4341.8</c:v>
                      </c:pt>
                      <c:pt idx="21439">
                        <c:v>4337.8999999999996</c:v>
                      </c:pt>
                      <c:pt idx="21440">
                        <c:v>4343.3</c:v>
                      </c:pt>
                      <c:pt idx="21441">
                        <c:v>4329.7</c:v>
                      </c:pt>
                      <c:pt idx="21442">
                        <c:v>4333.8999999999996</c:v>
                      </c:pt>
                      <c:pt idx="21443">
                        <c:v>4334.6000000000004</c:v>
                      </c:pt>
                      <c:pt idx="21444">
                        <c:v>4335.3999999999996</c:v>
                      </c:pt>
                      <c:pt idx="21445">
                        <c:v>4332.5</c:v>
                      </c:pt>
                      <c:pt idx="21446">
                        <c:v>4334.3999999999996</c:v>
                      </c:pt>
                      <c:pt idx="21447">
                        <c:v>4340.3999999999996</c:v>
                      </c:pt>
                      <c:pt idx="21448">
                        <c:v>4331.8999999999996</c:v>
                      </c:pt>
                      <c:pt idx="21449">
                        <c:v>4341.3</c:v>
                      </c:pt>
                      <c:pt idx="21450">
                        <c:v>4338.5</c:v>
                      </c:pt>
                      <c:pt idx="21451">
                        <c:v>4331.7</c:v>
                      </c:pt>
                      <c:pt idx="21452">
                        <c:v>4333.3999999999996</c:v>
                      </c:pt>
                      <c:pt idx="21453">
                        <c:v>4333.8</c:v>
                      </c:pt>
                      <c:pt idx="21454">
                        <c:v>4338.8999999999996</c:v>
                      </c:pt>
                      <c:pt idx="21455">
                        <c:v>4336</c:v>
                      </c:pt>
                      <c:pt idx="21456">
                        <c:v>4342.3999999999996</c:v>
                      </c:pt>
                      <c:pt idx="21457">
                        <c:v>4335.5</c:v>
                      </c:pt>
                      <c:pt idx="21458">
                        <c:v>4326</c:v>
                      </c:pt>
                      <c:pt idx="21459">
                        <c:v>4326.2</c:v>
                      </c:pt>
                      <c:pt idx="21460">
                        <c:v>4318.7</c:v>
                      </c:pt>
                      <c:pt idx="21461">
                        <c:v>4319.8999999999996</c:v>
                      </c:pt>
                      <c:pt idx="21462">
                        <c:v>4328.5</c:v>
                      </c:pt>
                      <c:pt idx="21463">
                        <c:v>4322.3999999999996</c:v>
                      </c:pt>
                      <c:pt idx="21464">
                        <c:v>4322.2</c:v>
                      </c:pt>
                      <c:pt idx="21465">
                        <c:v>4325.1000000000004</c:v>
                      </c:pt>
                      <c:pt idx="21466">
                        <c:v>4316.5</c:v>
                      </c:pt>
                      <c:pt idx="21467">
                        <c:v>4313.7</c:v>
                      </c:pt>
                      <c:pt idx="21468">
                        <c:v>4313.3999999999996</c:v>
                      </c:pt>
                      <c:pt idx="21469">
                        <c:v>4312.1000000000004</c:v>
                      </c:pt>
                      <c:pt idx="21470">
                        <c:v>4309.5</c:v>
                      </c:pt>
                      <c:pt idx="21471">
                        <c:v>4316.8</c:v>
                      </c:pt>
                      <c:pt idx="21472">
                        <c:v>4322.3</c:v>
                      </c:pt>
                      <c:pt idx="21473">
                        <c:v>4309.8999999999996</c:v>
                      </c:pt>
                      <c:pt idx="21474">
                        <c:v>4308.7</c:v>
                      </c:pt>
                      <c:pt idx="21475">
                        <c:v>4310.8</c:v>
                      </c:pt>
                      <c:pt idx="21476">
                        <c:v>4311.2</c:v>
                      </c:pt>
                      <c:pt idx="21477">
                        <c:v>4313.6000000000004</c:v>
                      </c:pt>
                      <c:pt idx="21478">
                        <c:v>4312.8</c:v>
                      </c:pt>
                      <c:pt idx="21479">
                        <c:v>4317.6000000000004</c:v>
                      </c:pt>
                      <c:pt idx="21480">
                        <c:v>4315.8999999999996</c:v>
                      </c:pt>
                      <c:pt idx="21481">
                        <c:v>4311.8</c:v>
                      </c:pt>
                      <c:pt idx="21482">
                        <c:v>4317.7</c:v>
                      </c:pt>
                      <c:pt idx="21483">
                        <c:v>4324.1000000000004</c:v>
                      </c:pt>
                      <c:pt idx="21484">
                        <c:v>4315.8</c:v>
                      </c:pt>
                      <c:pt idx="21485">
                        <c:v>4321.7</c:v>
                      </c:pt>
                      <c:pt idx="21486">
                        <c:v>4324.1000000000004</c:v>
                      </c:pt>
                      <c:pt idx="21487">
                        <c:v>4321.5</c:v>
                      </c:pt>
                      <c:pt idx="21488">
                        <c:v>4313</c:v>
                      </c:pt>
                      <c:pt idx="21489">
                        <c:v>4311</c:v>
                      </c:pt>
                      <c:pt idx="21490">
                        <c:v>4315.8</c:v>
                      </c:pt>
                      <c:pt idx="21491">
                        <c:v>4323.8</c:v>
                      </c:pt>
                      <c:pt idx="21492">
                        <c:v>4321.3</c:v>
                      </c:pt>
                      <c:pt idx="21493">
                        <c:v>4325.7</c:v>
                      </c:pt>
                      <c:pt idx="21494">
                        <c:v>4320.6000000000004</c:v>
                      </c:pt>
                      <c:pt idx="21495">
                        <c:v>4321</c:v>
                      </c:pt>
                      <c:pt idx="21496">
                        <c:v>4331.6000000000004</c:v>
                      </c:pt>
                      <c:pt idx="21497">
                        <c:v>4326.3999999999996</c:v>
                      </c:pt>
                      <c:pt idx="21498">
                        <c:v>4323.8999999999996</c:v>
                      </c:pt>
                      <c:pt idx="21499">
                        <c:v>4334</c:v>
                      </c:pt>
                      <c:pt idx="21500">
                        <c:v>4329</c:v>
                      </c:pt>
                      <c:pt idx="21501">
                        <c:v>4331.3999999999996</c:v>
                      </c:pt>
                      <c:pt idx="21502">
                        <c:v>4331.5</c:v>
                      </c:pt>
                      <c:pt idx="21503">
                        <c:v>4331.8999999999996</c:v>
                      </c:pt>
                      <c:pt idx="21504">
                        <c:v>4329.3999999999996</c:v>
                      </c:pt>
                      <c:pt idx="21505">
                        <c:v>4324.8</c:v>
                      </c:pt>
                      <c:pt idx="21506">
                        <c:v>4337.1000000000004</c:v>
                      </c:pt>
                      <c:pt idx="21507">
                        <c:v>4343.6000000000004</c:v>
                      </c:pt>
                      <c:pt idx="21508">
                        <c:v>4342.2</c:v>
                      </c:pt>
                      <c:pt idx="21509">
                        <c:v>4329</c:v>
                      </c:pt>
                      <c:pt idx="21510">
                        <c:v>4326.2</c:v>
                      </c:pt>
                      <c:pt idx="21511">
                        <c:v>4311.3999999999996</c:v>
                      </c:pt>
                      <c:pt idx="21512">
                        <c:v>4328.8999999999996</c:v>
                      </c:pt>
                      <c:pt idx="21513">
                        <c:v>4323.3</c:v>
                      </c:pt>
                      <c:pt idx="21514">
                        <c:v>4328.2</c:v>
                      </c:pt>
                      <c:pt idx="21515">
                        <c:v>4321.2</c:v>
                      </c:pt>
                      <c:pt idx="21516">
                        <c:v>4328.7</c:v>
                      </c:pt>
                      <c:pt idx="21517">
                        <c:v>4318.6000000000004</c:v>
                      </c:pt>
                      <c:pt idx="21518">
                        <c:v>4318.2</c:v>
                      </c:pt>
                      <c:pt idx="21519">
                        <c:v>4313.8</c:v>
                      </c:pt>
                      <c:pt idx="21520">
                        <c:v>4314.3</c:v>
                      </c:pt>
                      <c:pt idx="21521">
                        <c:v>4305.7</c:v>
                      </c:pt>
                      <c:pt idx="21522">
                        <c:v>4314.8</c:v>
                      </c:pt>
                      <c:pt idx="21523">
                        <c:v>4306.1000000000004</c:v>
                      </c:pt>
                      <c:pt idx="21524">
                        <c:v>4305.6000000000004</c:v>
                      </c:pt>
                      <c:pt idx="21525">
                        <c:v>4301.7</c:v>
                      </c:pt>
                      <c:pt idx="21526">
                        <c:v>4306.6000000000004</c:v>
                      </c:pt>
                      <c:pt idx="21527">
                        <c:v>4301.5</c:v>
                      </c:pt>
                      <c:pt idx="21528">
                        <c:v>4287.3</c:v>
                      </c:pt>
                      <c:pt idx="21529">
                        <c:v>4296.3999999999996</c:v>
                      </c:pt>
                      <c:pt idx="21530">
                        <c:v>4276.5</c:v>
                      </c:pt>
                      <c:pt idx="21531">
                        <c:v>4293.7</c:v>
                      </c:pt>
                      <c:pt idx="21532">
                        <c:v>4282.1000000000004</c:v>
                      </c:pt>
                      <c:pt idx="21533">
                        <c:v>4278.3</c:v>
                      </c:pt>
                      <c:pt idx="21534">
                        <c:v>4281.3</c:v>
                      </c:pt>
                      <c:pt idx="21535">
                        <c:v>4277.1000000000004</c:v>
                      </c:pt>
                      <c:pt idx="21536">
                        <c:v>4281.3</c:v>
                      </c:pt>
                      <c:pt idx="21537">
                        <c:v>4281.7</c:v>
                      </c:pt>
                      <c:pt idx="21538">
                        <c:v>4269.3999999999996</c:v>
                      </c:pt>
                      <c:pt idx="21539">
                        <c:v>4272.5</c:v>
                      </c:pt>
                      <c:pt idx="21540">
                        <c:v>4260.6000000000004</c:v>
                      </c:pt>
                      <c:pt idx="21541">
                        <c:v>4261</c:v>
                      </c:pt>
                      <c:pt idx="21542">
                        <c:v>4274</c:v>
                      </c:pt>
                      <c:pt idx="21543">
                        <c:v>4263.1000000000004</c:v>
                      </c:pt>
                      <c:pt idx="21544">
                        <c:v>4279.7</c:v>
                      </c:pt>
                      <c:pt idx="21545">
                        <c:v>4268.8999999999996</c:v>
                      </c:pt>
                      <c:pt idx="21546">
                        <c:v>4275.5</c:v>
                      </c:pt>
                      <c:pt idx="21547">
                        <c:v>4273.7</c:v>
                      </c:pt>
                      <c:pt idx="21548">
                        <c:v>4277.3</c:v>
                      </c:pt>
                      <c:pt idx="21549">
                        <c:v>4283.3</c:v>
                      </c:pt>
                      <c:pt idx="21550">
                        <c:v>4276.7</c:v>
                      </c:pt>
                      <c:pt idx="21551">
                        <c:v>4286.2</c:v>
                      </c:pt>
                      <c:pt idx="21552">
                        <c:v>4272.7</c:v>
                      </c:pt>
                      <c:pt idx="21553">
                        <c:v>4268.5</c:v>
                      </c:pt>
                      <c:pt idx="21554">
                        <c:v>4273.7</c:v>
                      </c:pt>
                      <c:pt idx="21555">
                        <c:v>4267.3</c:v>
                      </c:pt>
                      <c:pt idx="21556">
                        <c:v>4277.1000000000004</c:v>
                      </c:pt>
                      <c:pt idx="21557">
                        <c:v>4275.7</c:v>
                      </c:pt>
                      <c:pt idx="21558">
                        <c:v>4278.8</c:v>
                      </c:pt>
                      <c:pt idx="21559">
                        <c:v>4270</c:v>
                      </c:pt>
                      <c:pt idx="21560">
                        <c:v>4281.3999999999996</c:v>
                      </c:pt>
                      <c:pt idx="21561">
                        <c:v>4266.3999999999996</c:v>
                      </c:pt>
                      <c:pt idx="21562">
                        <c:v>4263.7</c:v>
                      </c:pt>
                      <c:pt idx="21563">
                        <c:v>4274.2</c:v>
                      </c:pt>
                      <c:pt idx="21564">
                        <c:v>4286.7</c:v>
                      </c:pt>
                      <c:pt idx="21565">
                        <c:v>4289.7</c:v>
                      </c:pt>
                      <c:pt idx="21566">
                        <c:v>4282.8999999999996</c:v>
                      </c:pt>
                      <c:pt idx="21567">
                        <c:v>4284.3999999999996</c:v>
                      </c:pt>
                      <c:pt idx="21568">
                        <c:v>4280.2</c:v>
                      </c:pt>
                      <c:pt idx="21569">
                        <c:v>4275.8999999999996</c:v>
                      </c:pt>
                      <c:pt idx="21570">
                        <c:v>4282.7</c:v>
                      </c:pt>
                      <c:pt idx="21571">
                        <c:v>4295.7</c:v>
                      </c:pt>
                      <c:pt idx="21572">
                        <c:v>4277.3999999999996</c:v>
                      </c:pt>
                      <c:pt idx="21573">
                        <c:v>4285.6000000000004</c:v>
                      </c:pt>
                      <c:pt idx="21574">
                        <c:v>4287.1000000000004</c:v>
                      </c:pt>
                      <c:pt idx="21575">
                        <c:v>4278.8</c:v>
                      </c:pt>
                      <c:pt idx="21576">
                        <c:v>4301</c:v>
                      </c:pt>
                      <c:pt idx="21577">
                        <c:v>4292.7</c:v>
                      </c:pt>
                      <c:pt idx="21578">
                        <c:v>4295.6000000000004</c:v>
                      </c:pt>
                      <c:pt idx="21579">
                        <c:v>4293.2</c:v>
                      </c:pt>
                      <c:pt idx="21580">
                        <c:v>4275.5</c:v>
                      </c:pt>
                      <c:pt idx="21581">
                        <c:v>4300.2</c:v>
                      </c:pt>
                      <c:pt idx="21582">
                        <c:v>4274.8999999999996</c:v>
                      </c:pt>
                      <c:pt idx="21583">
                        <c:v>4278.8999999999996</c:v>
                      </c:pt>
                      <c:pt idx="21584">
                        <c:v>4301.8999999999996</c:v>
                      </c:pt>
                      <c:pt idx="21585">
                        <c:v>4295.5</c:v>
                      </c:pt>
                      <c:pt idx="21586">
                        <c:v>4301.8</c:v>
                      </c:pt>
                      <c:pt idx="21587">
                        <c:v>4286.1000000000004</c:v>
                      </c:pt>
                      <c:pt idx="21588">
                        <c:v>4299.7</c:v>
                      </c:pt>
                      <c:pt idx="21589">
                        <c:v>4282.3999999999996</c:v>
                      </c:pt>
                      <c:pt idx="21590">
                        <c:v>4289.1000000000004</c:v>
                      </c:pt>
                      <c:pt idx="21591">
                        <c:v>4282.7</c:v>
                      </c:pt>
                      <c:pt idx="21592">
                        <c:v>4278.8</c:v>
                      </c:pt>
                      <c:pt idx="21593">
                        <c:v>4278.2</c:v>
                      </c:pt>
                      <c:pt idx="21594">
                        <c:v>4276.3999999999996</c:v>
                      </c:pt>
                      <c:pt idx="21595">
                        <c:v>4286.8999999999996</c:v>
                      </c:pt>
                      <c:pt idx="21596">
                        <c:v>4288.2</c:v>
                      </c:pt>
                      <c:pt idx="21597">
                        <c:v>4294.2</c:v>
                      </c:pt>
                      <c:pt idx="21598">
                        <c:v>4281.3999999999996</c:v>
                      </c:pt>
                      <c:pt idx="21599">
                        <c:v>4292.3999999999996</c:v>
                      </c:pt>
                      <c:pt idx="21600">
                        <c:v>4294</c:v>
                      </c:pt>
                      <c:pt idx="21601">
                        <c:v>4280.7</c:v>
                      </c:pt>
                      <c:pt idx="21602">
                        <c:v>4293.6000000000004</c:v>
                      </c:pt>
                      <c:pt idx="21603">
                        <c:v>4278.8999999999996</c:v>
                      </c:pt>
                      <c:pt idx="21604">
                        <c:v>4273.5</c:v>
                      </c:pt>
                      <c:pt idx="21605">
                        <c:v>4285.7</c:v>
                      </c:pt>
                      <c:pt idx="21606">
                        <c:v>4290.7</c:v>
                      </c:pt>
                      <c:pt idx="21607">
                        <c:v>4290.1000000000004</c:v>
                      </c:pt>
                      <c:pt idx="21608">
                        <c:v>4287.3</c:v>
                      </c:pt>
                      <c:pt idx="21609">
                        <c:v>4283.7</c:v>
                      </c:pt>
                      <c:pt idx="21610">
                        <c:v>4290.3999999999996</c:v>
                      </c:pt>
                      <c:pt idx="21611">
                        <c:v>4293</c:v>
                      </c:pt>
                      <c:pt idx="21612">
                        <c:v>4285.3999999999996</c:v>
                      </c:pt>
                      <c:pt idx="21613">
                        <c:v>4291.3</c:v>
                      </c:pt>
                      <c:pt idx="21614">
                        <c:v>4282</c:v>
                      </c:pt>
                      <c:pt idx="21615">
                        <c:v>4276.6000000000004</c:v>
                      </c:pt>
                      <c:pt idx="21616">
                        <c:v>4291</c:v>
                      </c:pt>
                      <c:pt idx="21617">
                        <c:v>4291.6000000000004</c:v>
                      </c:pt>
                      <c:pt idx="21618">
                        <c:v>4292.7</c:v>
                      </c:pt>
                      <c:pt idx="21619">
                        <c:v>4291.3999999999996</c:v>
                      </c:pt>
                      <c:pt idx="21620">
                        <c:v>4281.3999999999996</c:v>
                      </c:pt>
                      <c:pt idx="21621">
                        <c:v>4285.7</c:v>
                      </c:pt>
                      <c:pt idx="21622">
                        <c:v>4280.7</c:v>
                      </c:pt>
                      <c:pt idx="21623">
                        <c:v>4289.5</c:v>
                      </c:pt>
                      <c:pt idx="21624">
                        <c:v>4289.8</c:v>
                      </c:pt>
                      <c:pt idx="21625">
                        <c:v>4283.3</c:v>
                      </c:pt>
                      <c:pt idx="21626">
                        <c:v>4288.5</c:v>
                      </c:pt>
                      <c:pt idx="21627">
                        <c:v>4294.2</c:v>
                      </c:pt>
                      <c:pt idx="21628">
                        <c:v>4293</c:v>
                      </c:pt>
                      <c:pt idx="21629">
                        <c:v>4287.1000000000004</c:v>
                      </c:pt>
                      <c:pt idx="21630">
                        <c:v>4273.5</c:v>
                      </c:pt>
                      <c:pt idx="21631">
                        <c:v>4288.5</c:v>
                      </c:pt>
                      <c:pt idx="21632">
                        <c:v>4286.1000000000004</c:v>
                      </c:pt>
                      <c:pt idx="21633">
                        <c:v>4275.8999999999996</c:v>
                      </c:pt>
                      <c:pt idx="21634">
                        <c:v>4290.8999999999996</c:v>
                      </c:pt>
                      <c:pt idx="21635">
                        <c:v>4269.6000000000004</c:v>
                      </c:pt>
                      <c:pt idx="21636">
                        <c:v>4282</c:v>
                      </c:pt>
                      <c:pt idx="21637">
                        <c:v>4277.5</c:v>
                      </c:pt>
                      <c:pt idx="21638">
                        <c:v>4292.7</c:v>
                      </c:pt>
                      <c:pt idx="21639">
                        <c:v>4287.7</c:v>
                      </c:pt>
                      <c:pt idx="21640">
                        <c:v>4280</c:v>
                      </c:pt>
                      <c:pt idx="21641">
                        <c:v>4284.8999999999996</c:v>
                      </c:pt>
                      <c:pt idx="21642">
                        <c:v>4285</c:v>
                      </c:pt>
                      <c:pt idx="21643">
                        <c:v>4278.2</c:v>
                      </c:pt>
                      <c:pt idx="21644">
                        <c:v>4284.8</c:v>
                      </c:pt>
                      <c:pt idx="21645">
                        <c:v>4280.6000000000004</c:v>
                      </c:pt>
                      <c:pt idx="21646">
                        <c:v>4281.3</c:v>
                      </c:pt>
                      <c:pt idx="21647">
                        <c:v>4279.8999999999996</c:v>
                      </c:pt>
                      <c:pt idx="21648">
                        <c:v>4288</c:v>
                      </c:pt>
                      <c:pt idx="21649">
                        <c:v>4284.3</c:v>
                      </c:pt>
                      <c:pt idx="21650">
                        <c:v>4279.8999999999996</c:v>
                      </c:pt>
                      <c:pt idx="21651">
                        <c:v>4287.7</c:v>
                      </c:pt>
                      <c:pt idx="21652">
                        <c:v>4274.7</c:v>
                      </c:pt>
                      <c:pt idx="21653">
                        <c:v>4280</c:v>
                      </c:pt>
                      <c:pt idx="21654">
                        <c:v>4276.3</c:v>
                      </c:pt>
                      <c:pt idx="21655">
                        <c:v>4270.1000000000004</c:v>
                      </c:pt>
                      <c:pt idx="21656">
                        <c:v>4301.6000000000004</c:v>
                      </c:pt>
                      <c:pt idx="21657">
                        <c:v>4279.5</c:v>
                      </c:pt>
                      <c:pt idx="21658">
                        <c:v>4279.1000000000004</c:v>
                      </c:pt>
                      <c:pt idx="21659">
                        <c:v>4289.8999999999996</c:v>
                      </c:pt>
                      <c:pt idx="21660">
                        <c:v>4279.6000000000004</c:v>
                      </c:pt>
                      <c:pt idx="21661">
                        <c:v>4285.3</c:v>
                      </c:pt>
                      <c:pt idx="21662">
                        <c:v>4288</c:v>
                      </c:pt>
                      <c:pt idx="21663">
                        <c:v>4277.5</c:v>
                      </c:pt>
                      <c:pt idx="21664">
                        <c:v>4278.6000000000004</c:v>
                      </c:pt>
                      <c:pt idx="21665">
                        <c:v>4286.3999999999996</c:v>
                      </c:pt>
                      <c:pt idx="21666">
                        <c:v>4275.8999999999996</c:v>
                      </c:pt>
                      <c:pt idx="21667">
                        <c:v>4274.3999999999996</c:v>
                      </c:pt>
                      <c:pt idx="21668">
                        <c:v>4268.7</c:v>
                      </c:pt>
                      <c:pt idx="21669">
                        <c:v>4269.8</c:v>
                      </c:pt>
                      <c:pt idx="21670">
                        <c:v>4282.8</c:v>
                      </c:pt>
                      <c:pt idx="21671">
                        <c:v>4289.8</c:v>
                      </c:pt>
                      <c:pt idx="21672">
                        <c:v>4280.8</c:v>
                      </c:pt>
                      <c:pt idx="21673">
                        <c:v>4281.6000000000004</c:v>
                      </c:pt>
                      <c:pt idx="21674">
                        <c:v>4285.5</c:v>
                      </c:pt>
                      <c:pt idx="21675">
                        <c:v>4280.7</c:v>
                      </c:pt>
                      <c:pt idx="21676">
                        <c:v>4277.1000000000004</c:v>
                      </c:pt>
                      <c:pt idx="21677">
                        <c:v>4285.6000000000004</c:v>
                      </c:pt>
                      <c:pt idx="21678">
                        <c:v>4281.3999999999996</c:v>
                      </c:pt>
                      <c:pt idx="21679">
                        <c:v>4278.3999999999996</c:v>
                      </c:pt>
                      <c:pt idx="21680">
                        <c:v>4276.8999999999996</c:v>
                      </c:pt>
                      <c:pt idx="21681">
                        <c:v>4279</c:v>
                      </c:pt>
                      <c:pt idx="21682">
                        <c:v>4284.5</c:v>
                      </c:pt>
                      <c:pt idx="21683">
                        <c:v>4281.8999999999996</c:v>
                      </c:pt>
                      <c:pt idx="21684">
                        <c:v>4279.1000000000004</c:v>
                      </c:pt>
                      <c:pt idx="21685">
                        <c:v>4289.8999999999996</c:v>
                      </c:pt>
                      <c:pt idx="21686">
                        <c:v>4290.8999999999996</c:v>
                      </c:pt>
                      <c:pt idx="21687">
                        <c:v>4287.7</c:v>
                      </c:pt>
                      <c:pt idx="21688">
                        <c:v>4279.2</c:v>
                      </c:pt>
                      <c:pt idx="21689">
                        <c:v>4289.2</c:v>
                      </c:pt>
                      <c:pt idx="21690">
                        <c:v>4288</c:v>
                      </c:pt>
                      <c:pt idx="21691">
                        <c:v>4281.8</c:v>
                      </c:pt>
                      <c:pt idx="21692">
                        <c:v>4283.5</c:v>
                      </c:pt>
                      <c:pt idx="21693">
                        <c:v>4285</c:v>
                      </c:pt>
                      <c:pt idx="21694">
                        <c:v>4282.1000000000004</c:v>
                      </c:pt>
                      <c:pt idx="21695">
                        <c:v>4277</c:v>
                      </c:pt>
                      <c:pt idx="21696">
                        <c:v>4285</c:v>
                      </c:pt>
                      <c:pt idx="21697">
                        <c:v>4286.3</c:v>
                      </c:pt>
                      <c:pt idx="21698">
                        <c:v>4289.8999999999996</c:v>
                      </c:pt>
                      <c:pt idx="21699">
                        <c:v>4286.7</c:v>
                      </c:pt>
                      <c:pt idx="21700">
                        <c:v>4286.3</c:v>
                      </c:pt>
                      <c:pt idx="21701">
                        <c:v>4285.7</c:v>
                      </c:pt>
                      <c:pt idx="21702">
                        <c:v>4286.8999999999996</c:v>
                      </c:pt>
                      <c:pt idx="21703">
                        <c:v>4281.6000000000004</c:v>
                      </c:pt>
                      <c:pt idx="21704">
                        <c:v>4279.8</c:v>
                      </c:pt>
                      <c:pt idx="21705">
                        <c:v>4271.6000000000004</c:v>
                      </c:pt>
                      <c:pt idx="21706">
                        <c:v>4279.5</c:v>
                      </c:pt>
                      <c:pt idx="21707">
                        <c:v>4278.3</c:v>
                      </c:pt>
                      <c:pt idx="21708">
                        <c:v>4274.3</c:v>
                      </c:pt>
                      <c:pt idx="21709">
                        <c:v>4287.3999999999996</c:v>
                      </c:pt>
                      <c:pt idx="21710">
                        <c:v>4282.7</c:v>
                      </c:pt>
                      <c:pt idx="21711">
                        <c:v>4286.8</c:v>
                      </c:pt>
                      <c:pt idx="21712">
                        <c:v>4286.2</c:v>
                      </c:pt>
                      <c:pt idx="21713">
                        <c:v>4283.7</c:v>
                      </c:pt>
                      <c:pt idx="21714">
                        <c:v>4281.7</c:v>
                      </c:pt>
                      <c:pt idx="21715">
                        <c:v>4277.5</c:v>
                      </c:pt>
                      <c:pt idx="21716">
                        <c:v>4292</c:v>
                      </c:pt>
                      <c:pt idx="21717">
                        <c:v>4297.6000000000004</c:v>
                      </c:pt>
                      <c:pt idx="21718">
                        <c:v>4291.2</c:v>
                      </c:pt>
                      <c:pt idx="21719">
                        <c:v>4286.3999999999996</c:v>
                      </c:pt>
                      <c:pt idx="21720">
                        <c:v>4275.3</c:v>
                      </c:pt>
                      <c:pt idx="21721">
                        <c:v>4286.6000000000004</c:v>
                      </c:pt>
                      <c:pt idx="21722">
                        <c:v>4281</c:v>
                      </c:pt>
                      <c:pt idx="21723">
                        <c:v>4278.7</c:v>
                      </c:pt>
                      <c:pt idx="21724">
                        <c:v>4276.2</c:v>
                      </c:pt>
                      <c:pt idx="21725">
                        <c:v>4277.1000000000004</c:v>
                      </c:pt>
                      <c:pt idx="21726">
                        <c:v>4281.8</c:v>
                      </c:pt>
                      <c:pt idx="21727">
                        <c:v>4278.8</c:v>
                      </c:pt>
                      <c:pt idx="21728">
                        <c:v>4270.3999999999996</c:v>
                      </c:pt>
                      <c:pt idx="21729">
                        <c:v>4286.7</c:v>
                      </c:pt>
                      <c:pt idx="21730">
                        <c:v>4270.1000000000004</c:v>
                      </c:pt>
                      <c:pt idx="21731">
                        <c:v>4270.1000000000004</c:v>
                      </c:pt>
                      <c:pt idx="21732">
                        <c:v>4270.3</c:v>
                      </c:pt>
                      <c:pt idx="21733">
                        <c:v>4269</c:v>
                      </c:pt>
                      <c:pt idx="21734">
                        <c:v>4268.8999999999996</c:v>
                      </c:pt>
                      <c:pt idx="21735">
                        <c:v>4255.2</c:v>
                      </c:pt>
                      <c:pt idx="21736">
                        <c:v>4271.8999999999996</c:v>
                      </c:pt>
                      <c:pt idx="21737">
                        <c:v>4279.6000000000004</c:v>
                      </c:pt>
                      <c:pt idx="21738">
                        <c:v>4276.8999999999996</c:v>
                      </c:pt>
                      <c:pt idx="21739">
                        <c:v>4273.1000000000004</c:v>
                      </c:pt>
                      <c:pt idx="21740">
                        <c:v>4266</c:v>
                      </c:pt>
                      <c:pt idx="21741">
                        <c:v>4266.1000000000004</c:v>
                      </c:pt>
                      <c:pt idx="21742">
                        <c:v>4269.6000000000004</c:v>
                      </c:pt>
                      <c:pt idx="21743">
                        <c:v>4260.8999999999996</c:v>
                      </c:pt>
                      <c:pt idx="21744">
                        <c:v>4263.3</c:v>
                      </c:pt>
                      <c:pt idx="21745">
                        <c:v>4266.3</c:v>
                      </c:pt>
                      <c:pt idx="21746">
                        <c:v>4274</c:v>
                      </c:pt>
                      <c:pt idx="21747">
                        <c:v>4271.3999999999996</c:v>
                      </c:pt>
                      <c:pt idx="21748">
                        <c:v>4278.8</c:v>
                      </c:pt>
                      <c:pt idx="21749">
                        <c:v>4274.8</c:v>
                      </c:pt>
                      <c:pt idx="21750">
                        <c:v>4264.8999999999996</c:v>
                      </c:pt>
                      <c:pt idx="21751">
                        <c:v>4267.3</c:v>
                      </c:pt>
                      <c:pt idx="21752">
                        <c:v>4275.3</c:v>
                      </c:pt>
                      <c:pt idx="21753">
                        <c:v>4275.5</c:v>
                      </c:pt>
                      <c:pt idx="21754">
                        <c:v>4274</c:v>
                      </c:pt>
                      <c:pt idx="21755">
                        <c:v>4272.2</c:v>
                      </c:pt>
                      <c:pt idx="21756">
                        <c:v>4284.5</c:v>
                      </c:pt>
                      <c:pt idx="21757">
                        <c:v>4275.8</c:v>
                      </c:pt>
                      <c:pt idx="21758">
                        <c:v>4282</c:v>
                      </c:pt>
                      <c:pt idx="21759">
                        <c:v>4273.7</c:v>
                      </c:pt>
                      <c:pt idx="21760">
                        <c:v>4273.8</c:v>
                      </c:pt>
                      <c:pt idx="21761">
                        <c:v>4279.6000000000004</c:v>
                      </c:pt>
                      <c:pt idx="21762">
                        <c:v>4287.1000000000004</c:v>
                      </c:pt>
                      <c:pt idx="21763">
                        <c:v>4274.8999999999996</c:v>
                      </c:pt>
                      <c:pt idx="21764">
                        <c:v>4269.7</c:v>
                      </c:pt>
                      <c:pt idx="21765">
                        <c:v>4273.2</c:v>
                      </c:pt>
                      <c:pt idx="21766">
                        <c:v>4273.8</c:v>
                      </c:pt>
                      <c:pt idx="21767">
                        <c:v>4275.8999999999996</c:v>
                      </c:pt>
                      <c:pt idx="21768">
                        <c:v>4279.2</c:v>
                      </c:pt>
                      <c:pt idx="21769">
                        <c:v>4275.3999999999996</c:v>
                      </c:pt>
                      <c:pt idx="21770">
                        <c:v>4277.6000000000004</c:v>
                      </c:pt>
                      <c:pt idx="21771">
                        <c:v>4279.7</c:v>
                      </c:pt>
                      <c:pt idx="21772">
                        <c:v>4279</c:v>
                      </c:pt>
                      <c:pt idx="21773">
                        <c:v>4275.8</c:v>
                      </c:pt>
                      <c:pt idx="21774">
                        <c:v>4277.8</c:v>
                      </c:pt>
                      <c:pt idx="21775">
                        <c:v>4272.5</c:v>
                      </c:pt>
                      <c:pt idx="21776">
                        <c:v>4283.7</c:v>
                      </c:pt>
                      <c:pt idx="21777">
                        <c:v>4278.1000000000004</c:v>
                      </c:pt>
                      <c:pt idx="21778">
                        <c:v>4288.1000000000004</c:v>
                      </c:pt>
                      <c:pt idx="21779">
                        <c:v>4279</c:v>
                      </c:pt>
                      <c:pt idx="21780">
                        <c:v>4282.7</c:v>
                      </c:pt>
                      <c:pt idx="21781">
                        <c:v>4284</c:v>
                      </c:pt>
                      <c:pt idx="21782">
                        <c:v>4278.1000000000004</c:v>
                      </c:pt>
                      <c:pt idx="21783">
                        <c:v>4283.8</c:v>
                      </c:pt>
                      <c:pt idx="21784">
                        <c:v>4283.3999999999996</c:v>
                      </c:pt>
                      <c:pt idx="21785">
                        <c:v>4281.8</c:v>
                      </c:pt>
                      <c:pt idx="21786">
                        <c:v>4280.8999999999996</c:v>
                      </c:pt>
                      <c:pt idx="21787">
                        <c:v>4282.7</c:v>
                      </c:pt>
                      <c:pt idx="21788">
                        <c:v>4279</c:v>
                      </c:pt>
                      <c:pt idx="21789">
                        <c:v>4284.8</c:v>
                      </c:pt>
                      <c:pt idx="21790">
                        <c:v>4279.8999999999996</c:v>
                      </c:pt>
                      <c:pt idx="21791">
                        <c:v>4276.5</c:v>
                      </c:pt>
                      <c:pt idx="21792">
                        <c:v>4271.1000000000004</c:v>
                      </c:pt>
                      <c:pt idx="21793">
                        <c:v>4281.3</c:v>
                      </c:pt>
                      <c:pt idx="21794">
                        <c:v>4275</c:v>
                      </c:pt>
                      <c:pt idx="21795">
                        <c:v>4274.5</c:v>
                      </c:pt>
                      <c:pt idx="21796">
                        <c:v>4283.8999999999996</c:v>
                      </c:pt>
                      <c:pt idx="21797">
                        <c:v>4273</c:v>
                      </c:pt>
                      <c:pt idx="21798">
                        <c:v>4280.3</c:v>
                      </c:pt>
                      <c:pt idx="21799">
                        <c:v>4280.3</c:v>
                      </c:pt>
                      <c:pt idx="21800">
                        <c:v>4278.2</c:v>
                      </c:pt>
                      <c:pt idx="21801">
                        <c:v>4280.6000000000004</c:v>
                      </c:pt>
                      <c:pt idx="21802">
                        <c:v>4272.7</c:v>
                      </c:pt>
                      <c:pt idx="21803">
                        <c:v>4270.1000000000004</c:v>
                      </c:pt>
                      <c:pt idx="21804">
                        <c:v>4277.8</c:v>
                      </c:pt>
                      <c:pt idx="21805">
                        <c:v>4278.3999999999996</c:v>
                      </c:pt>
                      <c:pt idx="21806">
                        <c:v>4274.8</c:v>
                      </c:pt>
                      <c:pt idx="21807">
                        <c:v>4283</c:v>
                      </c:pt>
                      <c:pt idx="21808">
                        <c:v>4283.5</c:v>
                      </c:pt>
                      <c:pt idx="21809">
                        <c:v>4277.5</c:v>
                      </c:pt>
                      <c:pt idx="21810">
                        <c:v>4279</c:v>
                      </c:pt>
                      <c:pt idx="21811">
                        <c:v>4283.8999999999996</c:v>
                      </c:pt>
                      <c:pt idx="21812">
                        <c:v>4278.3999999999996</c:v>
                      </c:pt>
                      <c:pt idx="21813">
                        <c:v>4276.6000000000004</c:v>
                      </c:pt>
                      <c:pt idx="21814">
                        <c:v>4271.2</c:v>
                      </c:pt>
                      <c:pt idx="21815">
                        <c:v>4277.1000000000004</c:v>
                      </c:pt>
                      <c:pt idx="21816">
                        <c:v>4278.8</c:v>
                      </c:pt>
                      <c:pt idx="21817">
                        <c:v>4281.6000000000004</c:v>
                      </c:pt>
                      <c:pt idx="21818">
                        <c:v>4282.2</c:v>
                      </c:pt>
                      <c:pt idx="21819">
                        <c:v>4279.5</c:v>
                      </c:pt>
                      <c:pt idx="21820">
                        <c:v>4274.8</c:v>
                      </c:pt>
                      <c:pt idx="21821">
                        <c:v>4275.8999999999996</c:v>
                      </c:pt>
                      <c:pt idx="21822">
                        <c:v>4274</c:v>
                      </c:pt>
                      <c:pt idx="21823">
                        <c:v>4277.3</c:v>
                      </c:pt>
                      <c:pt idx="21824">
                        <c:v>4279.3999999999996</c:v>
                      </c:pt>
                      <c:pt idx="21825">
                        <c:v>4268.1000000000004</c:v>
                      </c:pt>
                      <c:pt idx="21826">
                        <c:v>4277.8</c:v>
                      </c:pt>
                      <c:pt idx="21827">
                        <c:v>4278.2</c:v>
                      </c:pt>
                      <c:pt idx="21828">
                        <c:v>4274.8999999999996</c:v>
                      </c:pt>
                      <c:pt idx="21829">
                        <c:v>4277.5</c:v>
                      </c:pt>
                      <c:pt idx="21830">
                        <c:v>4277.8</c:v>
                      </c:pt>
                      <c:pt idx="21831">
                        <c:v>4276.3</c:v>
                      </c:pt>
                      <c:pt idx="21832">
                        <c:v>4270.6000000000004</c:v>
                      </c:pt>
                      <c:pt idx="21833">
                        <c:v>4269.3</c:v>
                      </c:pt>
                      <c:pt idx="21834">
                        <c:v>4272.8999999999996</c:v>
                      </c:pt>
                      <c:pt idx="21835">
                        <c:v>4274</c:v>
                      </c:pt>
                      <c:pt idx="21836">
                        <c:v>4279.5</c:v>
                      </c:pt>
                      <c:pt idx="21837">
                        <c:v>4286.6000000000004</c:v>
                      </c:pt>
                      <c:pt idx="21838">
                        <c:v>4284.7</c:v>
                      </c:pt>
                      <c:pt idx="21839">
                        <c:v>4281.5</c:v>
                      </c:pt>
                      <c:pt idx="21840">
                        <c:v>4284.6000000000004</c:v>
                      </c:pt>
                      <c:pt idx="21841">
                        <c:v>4276.5</c:v>
                      </c:pt>
                      <c:pt idx="21842">
                        <c:v>4280.8</c:v>
                      </c:pt>
                      <c:pt idx="21843">
                        <c:v>4275.8999999999996</c:v>
                      </c:pt>
                      <c:pt idx="21844">
                        <c:v>4276.3999999999996</c:v>
                      </c:pt>
                      <c:pt idx="21845">
                        <c:v>4272.3</c:v>
                      </c:pt>
                      <c:pt idx="21846">
                        <c:v>4279.7</c:v>
                      </c:pt>
                      <c:pt idx="21847">
                        <c:v>4287.3</c:v>
                      </c:pt>
                      <c:pt idx="21848">
                        <c:v>4276.3999999999996</c:v>
                      </c:pt>
                      <c:pt idx="21849">
                        <c:v>4284.8</c:v>
                      </c:pt>
                      <c:pt idx="21850">
                        <c:v>4288.5</c:v>
                      </c:pt>
                      <c:pt idx="21851">
                        <c:v>4282.1000000000004</c:v>
                      </c:pt>
                      <c:pt idx="21852">
                        <c:v>4286.3999999999996</c:v>
                      </c:pt>
                      <c:pt idx="21853">
                        <c:v>4282.3999999999996</c:v>
                      </c:pt>
                      <c:pt idx="21854">
                        <c:v>4279.3999999999996</c:v>
                      </c:pt>
                      <c:pt idx="21855">
                        <c:v>4285.7</c:v>
                      </c:pt>
                      <c:pt idx="21856">
                        <c:v>4285.2</c:v>
                      </c:pt>
                      <c:pt idx="21857">
                        <c:v>4286</c:v>
                      </c:pt>
                      <c:pt idx="21858">
                        <c:v>4283.3999999999996</c:v>
                      </c:pt>
                      <c:pt idx="21859">
                        <c:v>4284.2</c:v>
                      </c:pt>
                      <c:pt idx="21860">
                        <c:v>4284.6000000000004</c:v>
                      </c:pt>
                      <c:pt idx="21861">
                        <c:v>4291.1000000000004</c:v>
                      </c:pt>
                      <c:pt idx="21862">
                        <c:v>4277.1000000000004</c:v>
                      </c:pt>
                      <c:pt idx="21863">
                        <c:v>4280.8</c:v>
                      </c:pt>
                      <c:pt idx="21864">
                        <c:v>4287.8999999999996</c:v>
                      </c:pt>
                      <c:pt idx="21865">
                        <c:v>4279.8</c:v>
                      </c:pt>
                      <c:pt idx="21866">
                        <c:v>4289.5</c:v>
                      </c:pt>
                      <c:pt idx="21867">
                        <c:v>4290.2</c:v>
                      </c:pt>
                      <c:pt idx="21868">
                        <c:v>4284</c:v>
                      </c:pt>
                      <c:pt idx="21869">
                        <c:v>4289.8999999999996</c:v>
                      </c:pt>
                      <c:pt idx="21870">
                        <c:v>4292.8999999999996</c:v>
                      </c:pt>
                      <c:pt idx="21871">
                        <c:v>4294.3999999999996</c:v>
                      </c:pt>
                      <c:pt idx="21872">
                        <c:v>4294.5</c:v>
                      </c:pt>
                      <c:pt idx="21873">
                        <c:v>4284.6000000000004</c:v>
                      </c:pt>
                      <c:pt idx="21874">
                        <c:v>4284.1000000000004</c:v>
                      </c:pt>
                      <c:pt idx="21875">
                        <c:v>4281.5</c:v>
                      </c:pt>
                      <c:pt idx="21876">
                        <c:v>4276</c:v>
                      </c:pt>
                      <c:pt idx="21877">
                        <c:v>4282.8</c:v>
                      </c:pt>
                      <c:pt idx="21878">
                        <c:v>4284.1000000000004</c:v>
                      </c:pt>
                      <c:pt idx="21879">
                        <c:v>4287.2</c:v>
                      </c:pt>
                      <c:pt idx="21880">
                        <c:v>4280.8999999999996</c:v>
                      </c:pt>
                      <c:pt idx="21881">
                        <c:v>4282.8</c:v>
                      </c:pt>
                      <c:pt idx="21882">
                        <c:v>4278</c:v>
                      </c:pt>
                      <c:pt idx="21883">
                        <c:v>4278.8</c:v>
                      </c:pt>
                      <c:pt idx="21884">
                        <c:v>4278</c:v>
                      </c:pt>
                      <c:pt idx="21885">
                        <c:v>4275.3</c:v>
                      </c:pt>
                      <c:pt idx="21886">
                        <c:v>4282.5</c:v>
                      </c:pt>
                      <c:pt idx="21887">
                        <c:v>4279.1000000000004</c:v>
                      </c:pt>
                      <c:pt idx="21888">
                        <c:v>4284.5</c:v>
                      </c:pt>
                      <c:pt idx="21889">
                        <c:v>4278.3999999999996</c:v>
                      </c:pt>
                      <c:pt idx="21890">
                        <c:v>4289.1000000000004</c:v>
                      </c:pt>
                      <c:pt idx="21891">
                        <c:v>4285.3999999999996</c:v>
                      </c:pt>
                      <c:pt idx="21892">
                        <c:v>4277.2</c:v>
                      </c:pt>
                      <c:pt idx="21893">
                        <c:v>4275.6000000000004</c:v>
                      </c:pt>
                      <c:pt idx="21894">
                        <c:v>4276.3999999999996</c:v>
                      </c:pt>
                      <c:pt idx="21895">
                        <c:v>4267</c:v>
                      </c:pt>
                      <c:pt idx="21896">
                        <c:v>4270.3</c:v>
                      </c:pt>
                      <c:pt idx="21897">
                        <c:v>4265.8</c:v>
                      </c:pt>
                      <c:pt idx="21898">
                        <c:v>4269.6000000000004</c:v>
                      </c:pt>
                      <c:pt idx="21899">
                        <c:v>4278</c:v>
                      </c:pt>
                      <c:pt idx="21900">
                        <c:v>4269.3999999999996</c:v>
                      </c:pt>
                      <c:pt idx="21901">
                        <c:v>4266.5</c:v>
                      </c:pt>
                      <c:pt idx="21902">
                        <c:v>4265.7</c:v>
                      </c:pt>
                      <c:pt idx="21903">
                        <c:v>4259.6000000000004</c:v>
                      </c:pt>
                      <c:pt idx="21904">
                        <c:v>4265.3999999999996</c:v>
                      </c:pt>
                      <c:pt idx="21905">
                        <c:v>4260</c:v>
                      </c:pt>
                      <c:pt idx="21906">
                        <c:v>4253.2</c:v>
                      </c:pt>
                      <c:pt idx="21907">
                        <c:v>4262.3</c:v>
                      </c:pt>
                      <c:pt idx="21908">
                        <c:v>4269</c:v>
                      </c:pt>
                      <c:pt idx="21909">
                        <c:v>4257.8</c:v>
                      </c:pt>
                      <c:pt idx="21910">
                        <c:v>4248.3</c:v>
                      </c:pt>
                      <c:pt idx="21911">
                        <c:v>4256.5</c:v>
                      </c:pt>
                      <c:pt idx="21912">
                        <c:v>4258.7</c:v>
                      </c:pt>
                      <c:pt idx="21913">
                        <c:v>4245.3999999999996</c:v>
                      </c:pt>
                      <c:pt idx="21914">
                        <c:v>4242.3999999999996</c:v>
                      </c:pt>
                      <c:pt idx="21915">
                        <c:v>4258</c:v>
                      </c:pt>
                      <c:pt idx="21916">
                        <c:v>4242.3999999999996</c:v>
                      </c:pt>
                      <c:pt idx="21917">
                        <c:v>4257.8999999999996</c:v>
                      </c:pt>
                      <c:pt idx="21918">
                        <c:v>4256</c:v>
                      </c:pt>
                      <c:pt idx="21919">
                        <c:v>4231.8</c:v>
                      </c:pt>
                      <c:pt idx="21920">
                        <c:v>4252</c:v>
                      </c:pt>
                      <c:pt idx="21921">
                        <c:v>4244.3</c:v>
                      </c:pt>
                      <c:pt idx="21922">
                        <c:v>4249.1000000000004</c:v>
                      </c:pt>
                      <c:pt idx="21923">
                        <c:v>4250.8999999999996</c:v>
                      </c:pt>
                      <c:pt idx="21924">
                        <c:v>4253.8</c:v>
                      </c:pt>
                      <c:pt idx="21925">
                        <c:v>4253.5</c:v>
                      </c:pt>
                      <c:pt idx="21926">
                        <c:v>4253.1000000000004</c:v>
                      </c:pt>
                      <c:pt idx="21927">
                        <c:v>4263.6000000000004</c:v>
                      </c:pt>
                      <c:pt idx="21928">
                        <c:v>4262.5</c:v>
                      </c:pt>
                      <c:pt idx="21929">
                        <c:v>4262.2</c:v>
                      </c:pt>
                      <c:pt idx="21930">
                        <c:v>4254.3999999999996</c:v>
                      </c:pt>
                      <c:pt idx="21931">
                        <c:v>4255.5</c:v>
                      </c:pt>
                      <c:pt idx="21932">
                        <c:v>4254.8</c:v>
                      </c:pt>
                      <c:pt idx="21933">
                        <c:v>4263.8999999999996</c:v>
                      </c:pt>
                      <c:pt idx="21934">
                        <c:v>4257.8999999999996</c:v>
                      </c:pt>
                      <c:pt idx="21935">
                        <c:v>4258.3</c:v>
                      </c:pt>
                      <c:pt idx="21936">
                        <c:v>4274.2</c:v>
                      </c:pt>
                      <c:pt idx="21937">
                        <c:v>4270.1000000000004</c:v>
                      </c:pt>
                      <c:pt idx="21938">
                        <c:v>4280.3999999999996</c:v>
                      </c:pt>
                      <c:pt idx="21939">
                        <c:v>4268.1000000000004</c:v>
                      </c:pt>
                      <c:pt idx="21940">
                        <c:v>4252.6000000000004</c:v>
                      </c:pt>
                      <c:pt idx="21941">
                        <c:v>4257.6000000000004</c:v>
                      </c:pt>
                      <c:pt idx="21942">
                        <c:v>4275.3999999999996</c:v>
                      </c:pt>
                      <c:pt idx="21943">
                        <c:v>4261</c:v>
                      </c:pt>
                      <c:pt idx="21944">
                        <c:v>4264.3999999999996</c:v>
                      </c:pt>
                      <c:pt idx="21945">
                        <c:v>4257.3999999999996</c:v>
                      </c:pt>
                      <c:pt idx="21946">
                        <c:v>4259.3</c:v>
                      </c:pt>
                      <c:pt idx="21947">
                        <c:v>4264.8</c:v>
                      </c:pt>
                      <c:pt idx="21948">
                        <c:v>4262</c:v>
                      </c:pt>
                      <c:pt idx="21949">
                        <c:v>4271.2</c:v>
                      </c:pt>
                      <c:pt idx="21950">
                        <c:v>4269.3999999999996</c:v>
                      </c:pt>
                      <c:pt idx="21951">
                        <c:v>4265.1000000000004</c:v>
                      </c:pt>
                      <c:pt idx="21952">
                        <c:v>4244.8999999999996</c:v>
                      </c:pt>
                      <c:pt idx="21953">
                        <c:v>4272.8</c:v>
                      </c:pt>
                      <c:pt idx="21954">
                        <c:v>4244.7</c:v>
                      </c:pt>
                      <c:pt idx="21955">
                        <c:v>4258.8999999999996</c:v>
                      </c:pt>
                      <c:pt idx="21956">
                        <c:v>4251.1000000000004</c:v>
                      </c:pt>
                      <c:pt idx="21957">
                        <c:v>4255.7</c:v>
                      </c:pt>
                      <c:pt idx="21958">
                        <c:v>4246.8</c:v>
                      </c:pt>
                      <c:pt idx="21959">
                        <c:v>4250</c:v>
                      </c:pt>
                      <c:pt idx="21960">
                        <c:v>4256</c:v>
                      </c:pt>
                      <c:pt idx="21961">
                        <c:v>4265.6000000000004</c:v>
                      </c:pt>
                      <c:pt idx="21962">
                        <c:v>4265.8</c:v>
                      </c:pt>
                      <c:pt idx="21963">
                        <c:v>4268.8999999999996</c:v>
                      </c:pt>
                      <c:pt idx="21964">
                        <c:v>4262.7</c:v>
                      </c:pt>
                      <c:pt idx="21965">
                        <c:v>4267.7</c:v>
                      </c:pt>
                      <c:pt idx="21966">
                        <c:v>4265.1000000000004</c:v>
                      </c:pt>
                      <c:pt idx="21967">
                        <c:v>4267.5</c:v>
                      </c:pt>
                      <c:pt idx="21968">
                        <c:v>4266.5</c:v>
                      </c:pt>
                      <c:pt idx="21969">
                        <c:v>4260.2</c:v>
                      </c:pt>
                      <c:pt idx="21970">
                        <c:v>4273</c:v>
                      </c:pt>
                      <c:pt idx="21971">
                        <c:v>4274.5</c:v>
                      </c:pt>
                      <c:pt idx="21972">
                        <c:v>4264.6000000000004</c:v>
                      </c:pt>
                      <c:pt idx="21973">
                        <c:v>4269.8</c:v>
                      </c:pt>
                      <c:pt idx="21974">
                        <c:v>4270.5</c:v>
                      </c:pt>
                      <c:pt idx="21975">
                        <c:v>4259.8999999999996</c:v>
                      </c:pt>
                      <c:pt idx="21976">
                        <c:v>4254.5</c:v>
                      </c:pt>
                      <c:pt idx="21977">
                        <c:v>4260.8</c:v>
                      </c:pt>
                      <c:pt idx="21978">
                        <c:v>4263.6000000000004</c:v>
                      </c:pt>
                      <c:pt idx="21979">
                        <c:v>4262.8999999999996</c:v>
                      </c:pt>
                      <c:pt idx="21980">
                        <c:v>4254.5</c:v>
                      </c:pt>
                      <c:pt idx="21981">
                        <c:v>4258.6000000000004</c:v>
                      </c:pt>
                      <c:pt idx="21982">
                        <c:v>4263.3999999999996</c:v>
                      </c:pt>
                      <c:pt idx="21983">
                        <c:v>4263.3</c:v>
                      </c:pt>
                      <c:pt idx="21984">
                        <c:v>4258.1000000000004</c:v>
                      </c:pt>
                      <c:pt idx="21985">
                        <c:v>4251.1000000000004</c:v>
                      </c:pt>
                      <c:pt idx="21986">
                        <c:v>4257.1000000000004</c:v>
                      </c:pt>
                      <c:pt idx="21987">
                        <c:v>4250</c:v>
                      </c:pt>
                      <c:pt idx="21988">
                        <c:v>4255.3</c:v>
                      </c:pt>
                      <c:pt idx="21989">
                        <c:v>4243.6000000000004</c:v>
                      </c:pt>
                      <c:pt idx="21990">
                        <c:v>4252.1000000000004</c:v>
                      </c:pt>
                      <c:pt idx="21991">
                        <c:v>4251.1000000000004</c:v>
                      </c:pt>
                      <c:pt idx="21992">
                        <c:v>4250.7</c:v>
                      </c:pt>
                      <c:pt idx="21993">
                        <c:v>4259.6000000000004</c:v>
                      </c:pt>
                      <c:pt idx="21994">
                        <c:v>4250.8</c:v>
                      </c:pt>
                      <c:pt idx="21995">
                        <c:v>4253.8999999999996</c:v>
                      </c:pt>
                      <c:pt idx="21996">
                        <c:v>4260.1000000000004</c:v>
                      </c:pt>
                      <c:pt idx="21997">
                        <c:v>4258.1000000000004</c:v>
                      </c:pt>
                      <c:pt idx="21998">
                        <c:v>4256.3999999999996</c:v>
                      </c:pt>
                      <c:pt idx="21999">
                        <c:v>4261.5</c:v>
                      </c:pt>
                      <c:pt idx="22000">
                        <c:v>4251.3</c:v>
                      </c:pt>
                      <c:pt idx="22001">
                        <c:v>4250.5</c:v>
                      </c:pt>
                      <c:pt idx="22002">
                        <c:v>4250.5</c:v>
                      </c:pt>
                      <c:pt idx="22003">
                        <c:v>4243.5</c:v>
                      </c:pt>
                      <c:pt idx="22004">
                        <c:v>4243.3</c:v>
                      </c:pt>
                      <c:pt idx="22005">
                        <c:v>4248.6000000000004</c:v>
                      </c:pt>
                      <c:pt idx="22006">
                        <c:v>4245.3</c:v>
                      </c:pt>
                      <c:pt idx="22007">
                        <c:v>4245.5</c:v>
                      </c:pt>
                      <c:pt idx="22008">
                        <c:v>4244</c:v>
                      </c:pt>
                      <c:pt idx="22009">
                        <c:v>4242.2</c:v>
                      </c:pt>
                      <c:pt idx="22010">
                        <c:v>4246.6000000000004</c:v>
                      </c:pt>
                      <c:pt idx="22011">
                        <c:v>4240.7</c:v>
                      </c:pt>
                      <c:pt idx="22012">
                        <c:v>4240.3999999999996</c:v>
                      </c:pt>
                      <c:pt idx="22013">
                        <c:v>4238.6000000000004</c:v>
                      </c:pt>
                      <c:pt idx="22014">
                        <c:v>4242.1000000000004</c:v>
                      </c:pt>
                      <c:pt idx="22015">
                        <c:v>4236.8999999999996</c:v>
                      </c:pt>
                      <c:pt idx="22016">
                        <c:v>4244.1000000000004</c:v>
                      </c:pt>
                      <c:pt idx="22017">
                        <c:v>4247</c:v>
                      </c:pt>
                      <c:pt idx="22018">
                        <c:v>4248.3999999999996</c:v>
                      </c:pt>
                      <c:pt idx="22019">
                        <c:v>4250.7</c:v>
                      </c:pt>
                      <c:pt idx="22020">
                        <c:v>4243.5</c:v>
                      </c:pt>
                      <c:pt idx="22021">
                        <c:v>4246</c:v>
                      </c:pt>
                      <c:pt idx="22022">
                        <c:v>4247.2</c:v>
                      </c:pt>
                      <c:pt idx="22023">
                        <c:v>4247.8999999999996</c:v>
                      </c:pt>
                      <c:pt idx="22024">
                        <c:v>4252.3999999999996</c:v>
                      </c:pt>
                      <c:pt idx="22025">
                        <c:v>4247.8</c:v>
                      </c:pt>
                      <c:pt idx="22026">
                        <c:v>4247.6000000000004</c:v>
                      </c:pt>
                      <c:pt idx="22027">
                        <c:v>4246.3999999999996</c:v>
                      </c:pt>
                      <c:pt idx="22028">
                        <c:v>4252</c:v>
                      </c:pt>
                      <c:pt idx="22029">
                        <c:v>4250.8999999999996</c:v>
                      </c:pt>
                      <c:pt idx="22030">
                        <c:v>4245.8999999999996</c:v>
                      </c:pt>
                      <c:pt idx="22031">
                        <c:v>4249.3</c:v>
                      </c:pt>
                      <c:pt idx="22032">
                        <c:v>4241</c:v>
                      </c:pt>
                      <c:pt idx="22033">
                        <c:v>4254.1000000000004</c:v>
                      </c:pt>
                      <c:pt idx="22034">
                        <c:v>4245.6000000000004</c:v>
                      </c:pt>
                      <c:pt idx="22035">
                        <c:v>4247.2</c:v>
                      </c:pt>
                      <c:pt idx="22036">
                        <c:v>4251.1000000000004</c:v>
                      </c:pt>
                      <c:pt idx="22037">
                        <c:v>4238.1000000000004</c:v>
                      </c:pt>
                      <c:pt idx="22038">
                        <c:v>4247.7</c:v>
                      </c:pt>
                      <c:pt idx="22039">
                        <c:v>4248.1000000000004</c:v>
                      </c:pt>
                      <c:pt idx="22040">
                        <c:v>4243</c:v>
                      </c:pt>
                      <c:pt idx="22041">
                        <c:v>4246.3</c:v>
                      </c:pt>
                      <c:pt idx="22042">
                        <c:v>4240.8</c:v>
                      </c:pt>
                      <c:pt idx="22043">
                        <c:v>4241.3</c:v>
                      </c:pt>
                      <c:pt idx="22044">
                        <c:v>4234.7</c:v>
                      </c:pt>
                      <c:pt idx="22045">
                        <c:v>4238.5</c:v>
                      </c:pt>
                      <c:pt idx="22046">
                        <c:v>4234.5</c:v>
                      </c:pt>
                      <c:pt idx="22047">
                        <c:v>4245.3999999999996</c:v>
                      </c:pt>
                      <c:pt idx="22048">
                        <c:v>4243.8999999999996</c:v>
                      </c:pt>
                      <c:pt idx="22049">
                        <c:v>4247</c:v>
                      </c:pt>
                      <c:pt idx="22050">
                        <c:v>4239.8999999999996</c:v>
                      </c:pt>
                      <c:pt idx="22051">
                        <c:v>4237.5</c:v>
                      </c:pt>
                      <c:pt idx="22052">
                        <c:v>4236.8</c:v>
                      </c:pt>
                      <c:pt idx="22053">
                        <c:v>4240.3999999999996</c:v>
                      </c:pt>
                      <c:pt idx="22054">
                        <c:v>4245.1000000000004</c:v>
                      </c:pt>
                      <c:pt idx="22055">
                        <c:v>4232.3</c:v>
                      </c:pt>
                      <c:pt idx="22056">
                        <c:v>4232.8999999999996</c:v>
                      </c:pt>
                      <c:pt idx="22057">
                        <c:v>4241.2</c:v>
                      </c:pt>
                      <c:pt idx="22058">
                        <c:v>4247.6000000000004</c:v>
                      </c:pt>
                      <c:pt idx="22059">
                        <c:v>4245.5</c:v>
                      </c:pt>
                      <c:pt idx="22060">
                        <c:v>4239.1000000000004</c:v>
                      </c:pt>
                      <c:pt idx="22061">
                        <c:v>4235.5</c:v>
                      </c:pt>
                      <c:pt idx="22062">
                        <c:v>4244.1000000000004</c:v>
                      </c:pt>
                      <c:pt idx="22063">
                        <c:v>4230.2</c:v>
                      </c:pt>
                      <c:pt idx="22064">
                        <c:v>4239.8999999999996</c:v>
                      </c:pt>
                      <c:pt idx="22065">
                        <c:v>4239.6000000000004</c:v>
                      </c:pt>
                      <c:pt idx="22066">
                        <c:v>4243.2</c:v>
                      </c:pt>
                      <c:pt idx="22067">
                        <c:v>4251.8999999999996</c:v>
                      </c:pt>
                      <c:pt idx="22068">
                        <c:v>4255.3999999999996</c:v>
                      </c:pt>
                      <c:pt idx="22069">
                        <c:v>4248.3</c:v>
                      </c:pt>
                      <c:pt idx="22070">
                        <c:v>4241.3</c:v>
                      </c:pt>
                      <c:pt idx="22071">
                        <c:v>4249.7</c:v>
                      </c:pt>
                      <c:pt idx="22072">
                        <c:v>4245.7</c:v>
                      </c:pt>
                      <c:pt idx="22073">
                        <c:v>4237.5</c:v>
                      </c:pt>
                      <c:pt idx="22074">
                        <c:v>4245.1000000000004</c:v>
                      </c:pt>
                      <c:pt idx="22075">
                        <c:v>4243.8999999999996</c:v>
                      </c:pt>
                      <c:pt idx="22076">
                        <c:v>4246.7</c:v>
                      </c:pt>
                      <c:pt idx="22077">
                        <c:v>4248.8999999999996</c:v>
                      </c:pt>
                      <c:pt idx="22078">
                        <c:v>4267.8999999999996</c:v>
                      </c:pt>
                      <c:pt idx="22079">
                        <c:v>4243.1000000000004</c:v>
                      </c:pt>
                      <c:pt idx="22080">
                        <c:v>4239.8</c:v>
                      </c:pt>
                      <c:pt idx="22081">
                        <c:v>4250</c:v>
                      </c:pt>
                      <c:pt idx="22082">
                        <c:v>4244.2</c:v>
                      </c:pt>
                      <c:pt idx="22083">
                        <c:v>4236</c:v>
                      </c:pt>
                      <c:pt idx="22084">
                        <c:v>4232.6000000000004</c:v>
                      </c:pt>
                      <c:pt idx="22085">
                        <c:v>4263.2</c:v>
                      </c:pt>
                      <c:pt idx="22086">
                        <c:v>4248.8999999999996</c:v>
                      </c:pt>
                      <c:pt idx="22087">
                        <c:v>4256</c:v>
                      </c:pt>
                      <c:pt idx="22088">
                        <c:v>4242.3</c:v>
                      </c:pt>
                      <c:pt idx="22089">
                        <c:v>4239</c:v>
                      </c:pt>
                      <c:pt idx="22090">
                        <c:v>4254.7</c:v>
                      </c:pt>
                      <c:pt idx="22091">
                        <c:v>4246.6000000000004</c:v>
                      </c:pt>
                      <c:pt idx="22092">
                        <c:v>4246.5</c:v>
                      </c:pt>
                      <c:pt idx="22093">
                        <c:v>4226.7</c:v>
                      </c:pt>
                      <c:pt idx="22094">
                        <c:v>4241.2</c:v>
                      </c:pt>
                      <c:pt idx="22095">
                        <c:v>4231.6000000000004</c:v>
                      </c:pt>
                      <c:pt idx="22096">
                        <c:v>4248.8</c:v>
                      </c:pt>
                      <c:pt idx="22097">
                        <c:v>4253.3999999999996</c:v>
                      </c:pt>
                      <c:pt idx="22098">
                        <c:v>4249.3999999999996</c:v>
                      </c:pt>
                      <c:pt idx="22099">
                        <c:v>4258.8</c:v>
                      </c:pt>
                      <c:pt idx="22100">
                        <c:v>4249.8999999999996</c:v>
                      </c:pt>
                      <c:pt idx="22101">
                        <c:v>4248.7</c:v>
                      </c:pt>
                      <c:pt idx="22102">
                        <c:v>4244</c:v>
                      </c:pt>
                      <c:pt idx="22103">
                        <c:v>4242.7</c:v>
                      </c:pt>
                      <c:pt idx="22104">
                        <c:v>4244.1000000000004</c:v>
                      </c:pt>
                      <c:pt idx="22105">
                        <c:v>4243.8999999999996</c:v>
                      </c:pt>
                      <c:pt idx="22106">
                        <c:v>4239</c:v>
                      </c:pt>
                      <c:pt idx="22107">
                        <c:v>4242.3</c:v>
                      </c:pt>
                      <c:pt idx="22108">
                        <c:v>4248.2</c:v>
                      </c:pt>
                      <c:pt idx="22109">
                        <c:v>4242.1000000000004</c:v>
                      </c:pt>
                      <c:pt idx="22110">
                        <c:v>4247.3999999999996</c:v>
                      </c:pt>
                      <c:pt idx="22111">
                        <c:v>4242.8999999999996</c:v>
                      </c:pt>
                      <c:pt idx="22112">
                        <c:v>4241.8</c:v>
                      </c:pt>
                      <c:pt idx="22113">
                        <c:v>4238.1000000000004</c:v>
                      </c:pt>
                      <c:pt idx="22114">
                        <c:v>4232.6000000000004</c:v>
                      </c:pt>
                      <c:pt idx="22115">
                        <c:v>4231.1000000000004</c:v>
                      </c:pt>
                      <c:pt idx="22116">
                        <c:v>4233.3999999999996</c:v>
                      </c:pt>
                      <c:pt idx="22117">
                        <c:v>4234.5</c:v>
                      </c:pt>
                      <c:pt idx="22118">
                        <c:v>4243.8</c:v>
                      </c:pt>
                      <c:pt idx="22119">
                        <c:v>4233.8</c:v>
                      </c:pt>
                      <c:pt idx="22120">
                        <c:v>4240.3</c:v>
                      </c:pt>
                      <c:pt idx="22121">
                        <c:v>4249.6000000000004</c:v>
                      </c:pt>
                      <c:pt idx="22122">
                        <c:v>4239.6000000000004</c:v>
                      </c:pt>
                      <c:pt idx="22123">
                        <c:v>4230.5</c:v>
                      </c:pt>
                      <c:pt idx="22124">
                        <c:v>4237.2</c:v>
                      </c:pt>
                      <c:pt idx="22125">
                        <c:v>4229.7</c:v>
                      </c:pt>
                      <c:pt idx="22126">
                        <c:v>4230.8999999999996</c:v>
                      </c:pt>
                      <c:pt idx="22127">
                        <c:v>4233.3999999999996</c:v>
                      </c:pt>
                      <c:pt idx="22128">
                        <c:v>4239.5</c:v>
                      </c:pt>
                      <c:pt idx="22129">
                        <c:v>4232.6000000000004</c:v>
                      </c:pt>
                      <c:pt idx="22130">
                        <c:v>4236.5</c:v>
                      </c:pt>
                      <c:pt idx="22131">
                        <c:v>4237.8999999999996</c:v>
                      </c:pt>
                      <c:pt idx="22132">
                        <c:v>4243.1000000000004</c:v>
                      </c:pt>
                      <c:pt idx="22133">
                        <c:v>4244.8999999999996</c:v>
                      </c:pt>
                      <c:pt idx="22134">
                        <c:v>4244.8999999999996</c:v>
                      </c:pt>
                      <c:pt idx="22135">
                        <c:v>4240.3</c:v>
                      </c:pt>
                      <c:pt idx="22136">
                        <c:v>4230.3999999999996</c:v>
                      </c:pt>
                      <c:pt idx="22137">
                        <c:v>4246</c:v>
                      </c:pt>
                      <c:pt idx="22138">
                        <c:v>4247.5</c:v>
                      </c:pt>
                      <c:pt idx="22139">
                        <c:v>4234.1000000000004</c:v>
                      </c:pt>
                      <c:pt idx="22140">
                        <c:v>4241.3</c:v>
                      </c:pt>
                      <c:pt idx="22141">
                        <c:v>4242.2</c:v>
                      </c:pt>
                      <c:pt idx="22142">
                        <c:v>4241.5</c:v>
                      </c:pt>
                      <c:pt idx="22143">
                        <c:v>4249.1000000000004</c:v>
                      </c:pt>
                      <c:pt idx="22144">
                        <c:v>4243.3</c:v>
                      </c:pt>
                      <c:pt idx="22145">
                        <c:v>4234.5</c:v>
                      </c:pt>
                      <c:pt idx="22146">
                        <c:v>4234.6000000000004</c:v>
                      </c:pt>
                      <c:pt idx="22147">
                        <c:v>4232.3</c:v>
                      </c:pt>
                      <c:pt idx="22148">
                        <c:v>4239.3999999999996</c:v>
                      </c:pt>
                      <c:pt idx="22149">
                        <c:v>4236.8999999999996</c:v>
                      </c:pt>
                      <c:pt idx="22150">
                        <c:v>4233.7</c:v>
                      </c:pt>
                      <c:pt idx="22151">
                        <c:v>4225.1000000000004</c:v>
                      </c:pt>
                      <c:pt idx="22152">
                        <c:v>4220.8</c:v>
                      </c:pt>
                      <c:pt idx="22153">
                        <c:v>4235.3</c:v>
                      </c:pt>
                      <c:pt idx="22154">
                        <c:v>4243.3999999999996</c:v>
                      </c:pt>
                      <c:pt idx="22155">
                        <c:v>4233.8999999999996</c:v>
                      </c:pt>
                      <c:pt idx="22156">
                        <c:v>4230.8</c:v>
                      </c:pt>
                      <c:pt idx="22157">
                        <c:v>4228.8999999999996</c:v>
                      </c:pt>
                      <c:pt idx="22158">
                        <c:v>4226.1000000000004</c:v>
                      </c:pt>
                      <c:pt idx="22159">
                        <c:v>4232.6000000000004</c:v>
                      </c:pt>
                      <c:pt idx="22160">
                        <c:v>4223.3999999999996</c:v>
                      </c:pt>
                      <c:pt idx="22161">
                        <c:v>4223.3</c:v>
                      </c:pt>
                      <c:pt idx="22162">
                        <c:v>4226.3</c:v>
                      </c:pt>
                      <c:pt idx="22163">
                        <c:v>4224.6000000000004</c:v>
                      </c:pt>
                      <c:pt idx="22164">
                        <c:v>4228</c:v>
                      </c:pt>
                      <c:pt idx="22165">
                        <c:v>4231.2</c:v>
                      </c:pt>
                      <c:pt idx="22166">
                        <c:v>4234.3</c:v>
                      </c:pt>
                      <c:pt idx="22167">
                        <c:v>4232.1000000000004</c:v>
                      </c:pt>
                      <c:pt idx="22168">
                        <c:v>4237.1000000000004</c:v>
                      </c:pt>
                      <c:pt idx="22169">
                        <c:v>4231.1000000000004</c:v>
                      </c:pt>
                      <c:pt idx="22170">
                        <c:v>4236.5</c:v>
                      </c:pt>
                      <c:pt idx="22171">
                        <c:v>4236.2</c:v>
                      </c:pt>
                      <c:pt idx="22172">
                        <c:v>4236.3</c:v>
                      </c:pt>
                      <c:pt idx="22173">
                        <c:v>4232.8999999999996</c:v>
                      </c:pt>
                      <c:pt idx="22174">
                        <c:v>4234.3</c:v>
                      </c:pt>
                      <c:pt idx="22175">
                        <c:v>4235</c:v>
                      </c:pt>
                      <c:pt idx="22176">
                        <c:v>4235.8999999999996</c:v>
                      </c:pt>
                      <c:pt idx="22177">
                        <c:v>4231.8999999999996</c:v>
                      </c:pt>
                      <c:pt idx="22178">
                        <c:v>4241.1000000000004</c:v>
                      </c:pt>
                      <c:pt idx="22179">
                        <c:v>4235.6000000000004</c:v>
                      </c:pt>
                      <c:pt idx="22180">
                        <c:v>4236.3</c:v>
                      </c:pt>
                      <c:pt idx="22181">
                        <c:v>4244.3</c:v>
                      </c:pt>
                      <c:pt idx="22182">
                        <c:v>4244.1000000000004</c:v>
                      </c:pt>
                      <c:pt idx="22183">
                        <c:v>4235.8</c:v>
                      </c:pt>
                      <c:pt idx="22184">
                        <c:v>4241.2</c:v>
                      </c:pt>
                      <c:pt idx="22185">
                        <c:v>4235.6000000000004</c:v>
                      </c:pt>
                      <c:pt idx="22186">
                        <c:v>4236.8999999999996</c:v>
                      </c:pt>
                      <c:pt idx="22187">
                        <c:v>4234.8999999999996</c:v>
                      </c:pt>
                      <c:pt idx="22188">
                        <c:v>4249.8999999999996</c:v>
                      </c:pt>
                      <c:pt idx="22189">
                        <c:v>4243.8</c:v>
                      </c:pt>
                      <c:pt idx="22190">
                        <c:v>4243.6000000000004</c:v>
                      </c:pt>
                      <c:pt idx="22191">
                        <c:v>4243.1000000000004</c:v>
                      </c:pt>
                      <c:pt idx="22192">
                        <c:v>4239.8999999999996</c:v>
                      </c:pt>
                      <c:pt idx="22193">
                        <c:v>4248.1000000000004</c:v>
                      </c:pt>
                      <c:pt idx="22194">
                        <c:v>4246</c:v>
                      </c:pt>
                      <c:pt idx="22195">
                        <c:v>4243.3</c:v>
                      </c:pt>
                      <c:pt idx="22196">
                        <c:v>4243</c:v>
                      </c:pt>
                      <c:pt idx="22197">
                        <c:v>4240.1000000000004</c:v>
                      </c:pt>
                      <c:pt idx="22198">
                        <c:v>4245</c:v>
                      </c:pt>
                      <c:pt idx="22199">
                        <c:v>4258.3999999999996</c:v>
                      </c:pt>
                      <c:pt idx="22200">
                        <c:v>4252.3999999999996</c:v>
                      </c:pt>
                      <c:pt idx="22201">
                        <c:v>4232.7</c:v>
                      </c:pt>
                      <c:pt idx="22202">
                        <c:v>4245</c:v>
                      </c:pt>
                      <c:pt idx="22203">
                        <c:v>4239.7</c:v>
                      </c:pt>
                      <c:pt idx="22204">
                        <c:v>4234.1000000000004</c:v>
                      </c:pt>
                      <c:pt idx="22205">
                        <c:v>4232.8999999999996</c:v>
                      </c:pt>
                      <c:pt idx="22206">
                        <c:v>4242.3</c:v>
                      </c:pt>
                      <c:pt idx="22207">
                        <c:v>4239.5</c:v>
                      </c:pt>
                      <c:pt idx="22208">
                        <c:v>4238.3</c:v>
                      </c:pt>
                      <c:pt idx="22209">
                        <c:v>4238</c:v>
                      </c:pt>
                      <c:pt idx="22210">
                        <c:v>4248.1000000000004</c:v>
                      </c:pt>
                      <c:pt idx="22211">
                        <c:v>4248.6000000000004</c:v>
                      </c:pt>
                      <c:pt idx="22212">
                        <c:v>4248.1000000000004</c:v>
                      </c:pt>
                      <c:pt idx="22213">
                        <c:v>4243</c:v>
                      </c:pt>
                      <c:pt idx="22214">
                        <c:v>4243.5</c:v>
                      </c:pt>
                      <c:pt idx="22215">
                        <c:v>4238.5</c:v>
                      </c:pt>
                      <c:pt idx="22216">
                        <c:v>4234.1000000000004</c:v>
                      </c:pt>
                      <c:pt idx="22217">
                        <c:v>4246.1000000000004</c:v>
                      </c:pt>
                      <c:pt idx="22218">
                        <c:v>4248.1000000000004</c:v>
                      </c:pt>
                      <c:pt idx="22219">
                        <c:v>4241.5</c:v>
                      </c:pt>
                      <c:pt idx="22220">
                        <c:v>4247.6000000000004</c:v>
                      </c:pt>
                      <c:pt idx="22221">
                        <c:v>4250.1000000000004</c:v>
                      </c:pt>
                      <c:pt idx="22222">
                        <c:v>4246.8999999999996</c:v>
                      </c:pt>
                      <c:pt idx="22223">
                        <c:v>4244.8999999999996</c:v>
                      </c:pt>
                      <c:pt idx="22224">
                        <c:v>4239.8</c:v>
                      </c:pt>
                      <c:pt idx="22225">
                        <c:v>4244.2</c:v>
                      </c:pt>
                      <c:pt idx="22226">
                        <c:v>4242.3</c:v>
                      </c:pt>
                      <c:pt idx="22227">
                        <c:v>4242.8999999999996</c:v>
                      </c:pt>
                      <c:pt idx="22228">
                        <c:v>4249.8</c:v>
                      </c:pt>
                      <c:pt idx="22229">
                        <c:v>4248.1000000000004</c:v>
                      </c:pt>
                      <c:pt idx="22230">
                        <c:v>4246.2</c:v>
                      </c:pt>
                      <c:pt idx="22231">
                        <c:v>4245.1000000000004</c:v>
                      </c:pt>
                      <c:pt idx="22232">
                        <c:v>4249.3</c:v>
                      </c:pt>
                      <c:pt idx="22233">
                        <c:v>4243.8</c:v>
                      </c:pt>
                      <c:pt idx="22234">
                        <c:v>4241.8</c:v>
                      </c:pt>
                      <c:pt idx="22235">
                        <c:v>4247.1000000000004</c:v>
                      </c:pt>
                      <c:pt idx="22236">
                        <c:v>4246.3</c:v>
                      </c:pt>
                      <c:pt idx="22237">
                        <c:v>4244.7</c:v>
                      </c:pt>
                      <c:pt idx="22238">
                        <c:v>4244.2</c:v>
                      </c:pt>
                      <c:pt idx="22239">
                        <c:v>4239.8999999999996</c:v>
                      </c:pt>
                      <c:pt idx="22240">
                        <c:v>4245.5</c:v>
                      </c:pt>
                      <c:pt idx="22241">
                        <c:v>4239.8999999999996</c:v>
                      </c:pt>
                      <c:pt idx="22242">
                        <c:v>4243.8999999999996</c:v>
                      </c:pt>
                      <c:pt idx="22243">
                        <c:v>4238.3999999999996</c:v>
                      </c:pt>
                      <c:pt idx="22244">
                        <c:v>4245.6000000000004</c:v>
                      </c:pt>
                      <c:pt idx="22245">
                        <c:v>4247.8999999999996</c:v>
                      </c:pt>
                      <c:pt idx="22246">
                        <c:v>4237.8999999999996</c:v>
                      </c:pt>
                      <c:pt idx="22247">
                        <c:v>4251.8999999999996</c:v>
                      </c:pt>
                      <c:pt idx="22248">
                        <c:v>4242</c:v>
                      </c:pt>
                      <c:pt idx="22249">
                        <c:v>4237.2</c:v>
                      </c:pt>
                      <c:pt idx="22250">
                        <c:v>4245.8</c:v>
                      </c:pt>
                      <c:pt idx="22251">
                        <c:v>4235.3999999999996</c:v>
                      </c:pt>
                      <c:pt idx="22252">
                        <c:v>4241</c:v>
                      </c:pt>
                      <c:pt idx="22253">
                        <c:v>4244.6000000000004</c:v>
                      </c:pt>
                      <c:pt idx="22254">
                        <c:v>4217.3</c:v>
                      </c:pt>
                      <c:pt idx="22255">
                        <c:v>4216.5</c:v>
                      </c:pt>
                      <c:pt idx="22256">
                        <c:v>4232.7</c:v>
                      </c:pt>
                      <c:pt idx="22257">
                        <c:v>4251.2</c:v>
                      </c:pt>
                      <c:pt idx="22258">
                        <c:v>4245.5</c:v>
                      </c:pt>
                      <c:pt idx="22259">
                        <c:v>4230.2</c:v>
                      </c:pt>
                      <c:pt idx="22260">
                        <c:v>4226.3</c:v>
                      </c:pt>
                      <c:pt idx="22261">
                        <c:v>4232.2</c:v>
                      </c:pt>
                      <c:pt idx="22262">
                        <c:v>4259.3</c:v>
                      </c:pt>
                      <c:pt idx="22263">
                        <c:v>4237.5</c:v>
                      </c:pt>
                      <c:pt idx="22264">
                        <c:v>4240.2</c:v>
                      </c:pt>
                      <c:pt idx="22265">
                        <c:v>4246.5</c:v>
                      </c:pt>
                      <c:pt idx="22266">
                        <c:v>4246.1000000000004</c:v>
                      </c:pt>
                      <c:pt idx="22267">
                        <c:v>4233.8999999999996</c:v>
                      </c:pt>
                      <c:pt idx="22268">
                        <c:v>4244</c:v>
                      </c:pt>
                      <c:pt idx="22269">
                        <c:v>4261.6000000000004</c:v>
                      </c:pt>
                      <c:pt idx="22270">
                        <c:v>4244.3</c:v>
                      </c:pt>
                      <c:pt idx="22271">
                        <c:v>4230.8</c:v>
                      </c:pt>
                      <c:pt idx="22272">
                        <c:v>4256.1000000000004</c:v>
                      </c:pt>
                      <c:pt idx="22273">
                        <c:v>4239.3</c:v>
                      </c:pt>
                      <c:pt idx="22274">
                        <c:v>4245.8</c:v>
                      </c:pt>
                      <c:pt idx="22275">
                        <c:v>4256</c:v>
                      </c:pt>
                      <c:pt idx="22276">
                        <c:v>4237.7</c:v>
                      </c:pt>
                      <c:pt idx="22277">
                        <c:v>4263.1000000000004</c:v>
                      </c:pt>
                      <c:pt idx="22278">
                        <c:v>4260</c:v>
                      </c:pt>
                      <c:pt idx="22279">
                        <c:v>4255.7</c:v>
                      </c:pt>
                      <c:pt idx="22280">
                        <c:v>4248</c:v>
                      </c:pt>
                      <c:pt idx="22281">
                        <c:v>4254.7</c:v>
                      </c:pt>
                      <c:pt idx="22282">
                        <c:v>4260.2</c:v>
                      </c:pt>
                      <c:pt idx="22283">
                        <c:v>4240.1000000000004</c:v>
                      </c:pt>
                      <c:pt idx="22284">
                        <c:v>4231.2</c:v>
                      </c:pt>
                      <c:pt idx="22285">
                        <c:v>4246.5</c:v>
                      </c:pt>
                      <c:pt idx="22286">
                        <c:v>4258.2</c:v>
                      </c:pt>
                      <c:pt idx="22287">
                        <c:v>4239.7</c:v>
                      </c:pt>
                      <c:pt idx="22288">
                        <c:v>4245.7</c:v>
                      </c:pt>
                      <c:pt idx="22289">
                        <c:v>4251.8</c:v>
                      </c:pt>
                      <c:pt idx="22290">
                        <c:v>4249.8</c:v>
                      </c:pt>
                      <c:pt idx="22291">
                        <c:v>4246.8</c:v>
                      </c:pt>
                      <c:pt idx="22292">
                        <c:v>4251.2</c:v>
                      </c:pt>
                      <c:pt idx="22293">
                        <c:v>4266.3999999999996</c:v>
                      </c:pt>
                      <c:pt idx="22294">
                        <c:v>4239.3</c:v>
                      </c:pt>
                      <c:pt idx="22295">
                        <c:v>4251.6000000000004</c:v>
                      </c:pt>
                      <c:pt idx="22296">
                        <c:v>4249.3999999999996</c:v>
                      </c:pt>
                      <c:pt idx="22297">
                        <c:v>4234.3</c:v>
                      </c:pt>
                      <c:pt idx="22298">
                        <c:v>4241.8999999999996</c:v>
                      </c:pt>
                      <c:pt idx="22299">
                        <c:v>4239.3999999999996</c:v>
                      </c:pt>
                      <c:pt idx="22300">
                        <c:v>4234</c:v>
                      </c:pt>
                      <c:pt idx="22301">
                        <c:v>4246.7</c:v>
                      </c:pt>
                      <c:pt idx="22302">
                        <c:v>4227</c:v>
                      </c:pt>
                      <c:pt idx="22303">
                        <c:v>4247.8</c:v>
                      </c:pt>
                      <c:pt idx="22304">
                        <c:v>4247.3999999999996</c:v>
                      </c:pt>
                      <c:pt idx="22305">
                        <c:v>4239.8999999999996</c:v>
                      </c:pt>
                      <c:pt idx="22306">
                        <c:v>4237</c:v>
                      </c:pt>
                      <c:pt idx="22307">
                        <c:v>4236.2</c:v>
                      </c:pt>
                      <c:pt idx="22308">
                        <c:v>4243.1000000000004</c:v>
                      </c:pt>
                      <c:pt idx="22309">
                        <c:v>4248</c:v>
                      </c:pt>
                      <c:pt idx="22310">
                        <c:v>4237.5</c:v>
                      </c:pt>
                      <c:pt idx="22311">
                        <c:v>4237.8</c:v>
                      </c:pt>
                      <c:pt idx="22312">
                        <c:v>4239.8999999999996</c:v>
                      </c:pt>
                      <c:pt idx="22313">
                        <c:v>4245</c:v>
                      </c:pt>
                      <c:pt idx="22314">
                        <c:v>4237</c:v>
                      </c:pt>
                      <c:pt idx="22315">
                        <c:v>4236.3999999999996</c:v>
                      </c:pt>
                      <c:pt idx="22316">
                        <c:v>4234.1000000000004</c:v>
                      </c:pt>
                      <c:pt idx="22317">
                        <c:v>4222.3999999999996</c:v>
                      </c:pt>
                      <c:pt idx="22318">
                        <c:v>4232.6000000000004</c:v>
                      </c:pt>
                      <c:pt idx="22319">
                        <c:v>4241.3</c:v>
                      </c:pt>
                      <c:pt idx="22320">
                        <c:v>4235.8</c:v>
                      </c:pt>
                      <c:pt idx="22321">
                        <c:v>4238.8999999999996</c:v>
                      </c:pt>
                      <c:pt idx="22322">
                        <c:v>4234</c:v>
                      </c:pt>
                      <c:pt idx="22323">
                        <c:v>4243.3</c:v>
                      </c:pt>
                      <c:pt idx="22324">
                        <c:v>4244.8999999999996</c:v>
                      </c:pt>
                      <c:pt idx="22325">
                        <c:v>4246.8999999999996</c:v>
                      </c:pt>
                      <c:pt idx="22326">
                        <c:v>4236.8999999999996</c:v>
                      </c:pt>
                      <c:pt idx="22327">
                        <c:v>4242.5</c:v>
                      </c:pt>
                      <c:pt idx="22328">
                        <c:v>4244.8</c:v>
                      </c:pt>
                      <c:pt idx="22329">
                        <c:v>4250.3</c:v>
                      </c:pt>
                      <c:pt idx="22330">
                        <c:v>4242.8999999999996</c:v>
                      </c:pt>
                      <c:pt idx="22331">
                        <c:v>4234.5</c:v>
                      </c:pt>
                      <c:pt idx="22332">
                        <c:v>4243.2</c:v>
                      </c:pt>
                      <c:pt idx="22333">
                        <c:v>4248.7</c:v>
                      </c:pt>
                      <c:pt idx="22334">
                        <c:v>4237.7</c:v>
                      </c:pt>
                      <c:pt idx="22335">
                        <c:v>4246.1000000000004</c:v>
                      </c:pt>
                      <c:pt idx="22336">
                        <c:v>4236.6000000000004</c:v>
                      </c:pt>
                      <c:pt idx="22337">
                        <c:v>4243.3</c:v>
                      </c:pt>
                      <c:pt idx="22338">
                        <c:v>4247.3999999999996</c:v>
                      </c:pt>
                      <c:pt idx="22339">
                        <c:v>4245.1000000000004</c:v>
                      </c:pt>
                      <c:pt idx="22340">
                        <c:v>4244.8</c:v>
                      </c:pt>
                      <c:pt idx="22341">
                        <c:v>4245.5</c:v>
                      </c:pt>
                      <c:pt idx="22342">
                        <c:v>4238.7</c:v>
                      </c:pt>
                      <c:pt idx="22343">
                        <c:v>4245.8</c:v>
                      </c:pt>
                      <c:pt idx="22344">
                        <c:v>4247.2</c:v>
                      </c:pt>
                      <c:pt idx="22345">
                        <c:v>4237.1000000000004</c:v>
                      </c:pt>
                      <c:pt idx="22346">
                        <c:v>4235.5</c:v>
                      </c:pt>
                      <c:pt idx="22347">
                        <c:v>4240.1000000000004</c:v>
                      </c:pt>
                      <c:pt idx="22348">
                        <c:v>4241.7</c:v>
                      </c:pt>
                      <c:pt idx="22349">
                        <c:v>4237.7</c:v>
                      </c:pt>
                      <c:pt idx="22350">
                        <c:v>4227.3</c:v>
                      </c:pt>
                      <c:pt idx="22351">
                        <c:v>4220.2</c:v>
                      </c:pt>
                      <c:pt idx="22352">
                        <c:v>4227</c:v>
                      </c:pt>
                      <c:pt idx="22353">
                        <c:v>4224</c:v>
                      </c:pt>
                      <c:pt idx="22354">
                        <c:v>4220.1000000000004</c:v>
                      </c:pt>
                      <c:pt idx="22355">
                        <c:v>4215.6000000000004</c:v>
                      </c:pt>
                      <c:pt idx="22356">
                        <c:v>4204.8999999999996</c:v>
                      </c:pt>
                      <c:pt idx="22357">
                        <c:v>4215</c:v>
                      </c:pt>
                      <c:pt idx="22358">
                        <c:v>4217.7</c:v>
                      </c:pt>
                      <c:pt idx="22359">
                        <c:v>4212.3999999999996</c:v>
                      </c:pt>
                      <c:pt idx="22360">
                        <c:v>4199.8</c:v>
                      </c:pt>
                      <c:pt idx="22361">
                        <c:v>4199.2</c:v>
                      </c:pt>
                      <c:pt idx="22362">
                        <c:v>4198.1000000000004</c:v>
                      </c:pt>
                      <c:pt idx="22363">
                        <c:v>4184.3</c:v>
                      </c:pt>
                      <c:pt idx="22364">
                        <c:v>4192.3999999999996</c:v>
                      </c:pt>
                      <c:pt idx="22365">
                        <c:v>4184.8</c:v>
                      </c:pt>
                      <c:pt idx="22366">
                        <c:v>4183.6000000000004</c:v>
                      </c:pt>
                      <c:pt idx="22367">
                        <c:v>4170.2</c:v>
                      </c:pt>
                      <c:pt idx="22368">
                        <c:v>4168.3</c:v>
                      </c:pt>
                      <c:pt idx="22369">
                        <c:v>4161.1000000000004</c:v>
                      </c:pt>
                      <c:pt idx="22370">
                        <c:v>4156.1000000000004</c:v>
                      </c:pt>
                      <c:pt idx="22371">
                        <c:v>4159</c:v>
                      </c:pt>
                      <c:pt idx="22372">
                        <c:v>4156</c:v>
                      </c:pt>
                      <c:pt idx="22373">
                        <c:v>4154.3</c:v>
                      </c:pt>
                      <c:pt idx="22374">
                        <c:v>4142.6000000000004</c:v>
                      </c:pt>
                      <c:pt idx="22375">
                        <c:v>4138.8</c:v>
                      </c:pt>
                      <c:pt idx="22376">
                        <c:v>4134.7</c:v>
                      </c:pt>
                      <c:pt idx="22377">
                        <c:v>4130.6000000000004</c:v>
                      </c:pt>
                      <c:pt idx="22378">
                        <c:v>4135.3999999999996</c:v>
                      </c:pt>
                      <c:pt idx="22379">
                        <c:v>4131.3999999999996</c:v>
                      </c:pt>
                      <c:pt idx="22380">
                        <c:v>4124.3999999999996</c:v>
                      </c:pt>
                      <c:pt idx="22381">
                        <c:v>4125.2</c:v>
                      </c:pt>
                      <c:pt idx="22382">
                        <c:v>4123</c:v>
                      </c:pt>
                      <c:pt idx="22383">
                        <c:v>4111.5</c:v>
                      </c:pt>
                      <c:pt idx="22384">
                        <c:v>4117.8</c:v>
                      </c:pt>
                      <c:pt idx="22385">
                        <c:v>4114.1000000000004</c:v>
                      </c:pt>
                      <c:pt idx="22386">
                        <c:v>4111.8</c:v>
                      </c:pt>
                      <c:pt idx="22387">
                        <c:v>4103.6000000000004</c:v>
                      </c:pt>
                      <c:pt idx="22388">
                        <c:v>4104.3</c:v>
                      </c:pt>
                      <c:pt idx="22389">
                        <c:v>4116.3</c:v>
                      </c:pt>
                      <c:pt idx="22390">
                        <c:v>4101.1000000000004</c:v>
                      </c:pt>
                      <c:pt idx="22391">
                        <c:v>4107.3</c:v>
                      </c:pt>
                      <c:pt idx="22392">
                        <c:v>4111.6000000000004</c:v>
                      </c:pt>
                      <c:pt idx="22393">
                        <c:v>4105</c:v>
                      </c:pt>
                      <c:pt idx="22394">
                        <c:v>4099.3999999999996</c:v>
                      </c:pt>
                      <c:pt idx="22395">
                        <c:v>4100.8</c:v>
                      </c:pt>
                      <c:pt idx="22396">
                        <c:v>4101.1000000000004</c:v>
                      </c:pt>
                      <c:pt idx="22397">
                        <c:v>4086.4</c:v>
                      </c:pt>
                      <c:pt idx="22398">
                        <c:v>4105.5</c:v>
                      </c:pt>
                      <c:pt idx="22399">
                        <c:v>4102.6000000000004</c:v>
                      </c:pt>
                      <c:pt idx="22400">
                        <c:v>4106.8999999999996</c:v>
                      </c:pt>
                      <c:pt idx="22401">
                        <c:v>4114</c:v>
                      </c:pt>
                      <c:pt idx="22402">
                        <c:v>4106.7</c:v>
                      </c:pt>
                      <c:pt idx="22403">
                        <c:v>4107.3999999999996</c:v>
                      </c:pt>
                      <c:pt idx="22404">
                        <c:v>4102.6000000000004</c:v>
                      </c:pt>
                      <c:pt idx="22405">
                        <c:v>4100.8</c:v>
                      </c:pt>
                      <c:pt idx="22406">
                        <c:v>4099.8999999999996</c:v>
                      </c:pt>
                      <c:pt idx="22407">
                        <c:v>4100.7</c:v>
                      </c:pt>
                      <c:pt idx="22408">
                        <c:v>4109.7</c:v>
                      </c:pt>
                      <c:pt idx="22409">
                        <c:v>4105.2</c:v>
                      </c:pt>
                      <c:pt idx="22410">
                        <c:v>4102.8</c:v>
                      </c:pt>
                      <c:pt idx="22411">
                        <c:v>4106.8</c:v>
                      </c:pt>
                      <c:pt idx="22412">
                        <c:v>4098.7</c:v>
                      </c:pt>
                      <c:pt idx="22413">
                        <c:v>4108.2</c:v>
                      </c:pt>
                      <c:pt idx="22414">
                        <c:v>4105.7</c:v>
                      </c:pt>
                      <c:pt idx="22415">
                        <c:v>4090.6</c:v>
                      </c:pt>
                      <c:pt idx="22416">
                        <c:v>4092.3</c:v>
                      </c:pt>
                      <c:pt idx="22417">
                        <c:v>4101.1000000000004</c:v>
                      </c:pt>
                      <c:pt idx="22418">
                        <c:v>4100.6000000000004</c:v>
                      </c:pt>
                      <c:pt idx="22419">
                        <c:v>4096.6000000000004</c:v>
                      </c:pt>
                      <c:pt idx="22420">
                        <c:v>4097.1000000000004</c:v>
                      </c:pt>
                      <c:pt idx="22421">
                        <c:v>4092.5</c:v>
                      </c:pt>
                      <c:pt idx="22422">
                        <c:v>4093</c:v>
                      </c:pt>
                      <c:pt idx="22423">
                        <c:v>4107.7</c:v>
                      </c:pt>
                      <c:pt idx="22424">
                        <c:v>4105.6000000000004</c:v>
                      </c:pt>
                      <c:pt idx="22425">
                        <c:v>4100.2</c:v>
                      </c:pt>
                      <c:pt idx="22426">
                        <c:v>4088.8</c:v>
                      </c:pt>
                      <c:pt idx="22427">
                        <c:v>4093.3</c:v>
                      </c:pt>
                      <c:pt idx="22428">
                        <c:v>4090.8</c:v>
                      </c:pt>
                      <c:pt idx="22429">
                        <c:v>4108.5</c:v>
                      </c:pt>
                      <c:pt idx="22430">
                        <c:v>4109.2</c:v>
                      </c:pt>
                      <c:pt idx="22431">
                        <c:v>4076</c:v>
                      </c:pt>
                      <c:pt idx="22432">
                        <c:v>4084</c:v>
                      </c:pt>
                      <c:pt idx="22433">
                        <c:v>4067.5</c:v>
                      </c:pt>
                      <c:pt idx="22434">
                        <c:v>4085.8</c:v>
                      </c:pt>
                      <c:pt idx="22435">
                        <c:v>4084.1</c:v>
                      </c:pt>
                      <c:pt idx="22436">
                        <c:v>4076.8</c:v>
                      </c:pt>
                      <c:pt idx="22437">
                        <c:v>4083.6</c:v>
                      </c:pt>
                      <c:pt idx="22438">
                        <c:v>4076.9</c:v>
                      </c:pt>
                      <c:pt idx="22439">
                        <c:v>4073.9</c:v>
                      </c:pt>
                      <c:pt idx="22440">
                        <c:v>4071</c:v>
                      </c:pt>
                      <c:pt idx="22441">
                        <c:v>4078.3</c:v>
                      </c:pt>
                      <c:pt idx="22442">
                        <c:v>4080.5</c:v>
                      </c:pt>
                      <c:pt idx="22443">
                        <c:v>4085.2</c:v>
                      </c:pt>
                      <c:pt idx="22444">
                        <c:v>4072.7</c:v>
                      </c:pt>
                      <c:pt idx="22445">
                        <c:v>4071.5</c:v>
                      </c:pt>
                      <c:pt idx="22446">
                        <c:v>4077.1</c:v>
                      </c:pt>
                      <c:pt idx="22447">
                        <c:v>4061.4</c:v>
                      </c:pt>
                      <c:pt idx="22448">
                        <c:v>4068.4</c:v>
                      </c:pt>
                      <c:pt idx="22449">
                        <c:v>4071.4</c:v>
                      </c:pt>
                      <c:pt idx="22450">
                        <c:v>4049.8</c:v>
                      </c:pt>
                      <c:pt idx="22451">
                        <c:v>4057.3</c:v>
                      </c:pt>
                      <c:pt idx="22452">
                        <c:v>4070.7</c:v>
                      </c:pt>
                      <c:pt idx="22453">
                        <c:v>4078.2</c:v>
                      </c:pt>
                      <c:pt idx="22454">
                        <c:v>4068.6</c:v>
                      </c:pt>
                      <c:pt idx="22455">
                        <c:v>4068.4</c:v>
                      </c:pt>
                      <c:pt idx="22456">
                        <c:v>4065.6</c:v>
                      </c:pt>
                      <c:pt idx="22457">
                        <c:v>4061.8</c:v>
                      </c:pt>
                      <c:pt idx="22458">
                        <c:v>4065</c:v>
                      </c:pt>
                      <c:pt idx="22459">
                        <c:v>4063.1</c:v>
                      </c:pt>
                      <c:pt idx="22460">
                        <c:v>4055.8</c:v>
                      </c:pt>
                      <c:pt idx="22461">
                        <c:v>4068.7</c:v>
                      </c:pt>
                      <c:pt idx="22462">
                        <c:v>4063</c:v>
                      </c:pt>
                      <c:pt idx="22463">
                        <c:v>4080.1</c:v>
                      </c:pt>
                      <c:pt idx="22464">
                        <c:v>4066.2</c:v>
                      </c:pt>
                      <c:pt idx="22465">
                        <c:v>4074.9</c:v>
                      </c:pt>
                      <c:pt idx="22466">
                        <c:v>4046</c:v>
                      </c:pt>
                      <c:pt idx="22467">
                        <c:v>4052.4</c:v>
                      </c:pt>
                      <c:pt idx="22468">
                        <c:v>4047.9</c:v>
                      </c:pt>
                      <c:pt idx="22469">
                        <c:v>4055.1</c:v>
                      </c:pt>
                      <c:pt idx="22470">
                        <c:v>4062.4</c:v>
                      </c:pt>
                      <c:pt idx="22471">
                        <c:v>4056.4</c:v>
                      </c:pt>
                      <c:pt idx="22472">
                        <c:v>4055.1</c:v>
                      </c:pt>
                      <c:pt idx="22473">
                        <c:v>4070.3</c:v>
                      </c:pt>
                      <c:pt idx="22474">
                        <c:v>4060.5</c:v>
                      </c:pt>
                      <c:pt idx="22475">
                        <c:v>4056.5</c:v>
                      </c:pt>
                      <c:pt idx="22476">
                        <c:v>4049.7</c:v>
                      </c:pt>
                      <c:pt idx="22477">
                        <c:v>4051.3</c:v>
                      </c:pt>
                      <c:pt idx="22478">
                        <c:v>4063.4</c:v>
                      </c:pt>
                      <c:pt idx="22479">
                        <c:v>4071.9</c:v>
                      </c:pt>
                      <c:pt idx="22480">
                        <c:v>4048.1</c:v>
                      </c:pt>
                      <c:pt idx="22481">
                        <c:v>4064.8</c:v>
                      </c:pt>
                      <c:pt idx="22482">
                        <c:v>4053.1</c:v>
                      </c:pt>
                      <c:pt idx="22483">
                        <c:v>4050.7</c:v>
                      </c:pt>
                      <c:pt idx="22484">
                        <c:v>4056.7</c:v>
                      </c:pt>
                      <c:pt idx="22485">
                        <c:v>4059.5</c:v>
                      </c:pt>
                      <c:pt idx="22486">
                        <c:v>4059</c:v>
                      </c:pt>
                      <c:pt idx="22487">
                        <c:v>4060.7</c:v>
                      </c:pt>
                      <c:pt idx="22488">
                        <c:v>4059.5</c:v>
                      </c:pt>
                      <c:pt idx="22489">
                        <c:v>4065.6</c:v>
                      </c:pt>
                      <c:pt idx="22490">
                        <c:v>4060.4</c:v>
                      </c:pt>
                      <c:pt idx="22491">
                        <c:v>4050.8</c:v>
                      </c:pt>
                      <c:pt idx="22492">
                        <c:v>4059.9</c:v>
                      </c:pt>
                      <c:pt idx="22493">
                        <c:v>4058.9</c:v>
                      </c:pt>
                      <c:pt idx="22494">
                        <c:v>4053.4</c:v>
                      </c:pt>
                      <c:pt idx="22495">
                        <c:v>4057.1</c:v>
                      </c:pt>
                      <c:pt idx="22496">
                        <c:v>4051.5</c:v>
                      </c:pt>
                      <c:pt idx="22497">
                        <c:v>4060.6</c:v>
                      </c:pt>
                      <c:pt idx="22498">
                        <c:v>4054.3</c:v>
                      </c:pt>
                      <c:pt idx="22499">
                        <c:v>4057.3</c:v>
                      </c:pt>
                      <c:pt idx="22500">
                        <c:v>4058.8</c:v>
                      </c:pt>
                      <c:pt idx="22501">
                        <c:v>4058.9</c:v>
                      </c:pt>
                      <c:pt idx="22502">
                        <c:v>4046.4</c:v>
                      </c:pt>
                      <c:pt idx="22503">
                        <c:v>4051.2</c:v>
                      </c:pt>
                      <c:pt idx="22504">
                        <c:v>4051.6</c:v>
                      </c:pt>
                      <c:pt idx="22505">
                        <c:v>4056.3</c:v>
                      </c:pt>
                      <c:pt idx="22506">
                        <c:v>4046.9</c:v>
                      </c:pt>
                      <c:pt idx="22507">
                        <c:v>4046</c:v>
                      </c:pt>
                      <c:pt idx="22508">
                        <c:v>4053.8</c:v>
                      </c:pt>
                      <c:pt idx="22509">
                        <c:v>4042.9</c:v>
                      </c:pt>
                      <c:pt idx="22510">
                        <c:v>4043.4</c:v>
                      </c:pt>
                      <c:pt idx="22511">
                        <c:v>4049</c:v>
                      </c:pt>
                      <c:pt idx="22512">
                        <c:v>4041.3</c:v>
                      </c:pt>
                      <c:pt idx="22513">
                        <c:v>4039.6</c:v>
                      </c:pt>
                      <c:pt idx="22514">
                        <c:v>4043.4</c:v>
                      </c:pt>
                      <c:pt idx="22515">
                        <c:v>4047.5</c:v>
                      </c:pt>
                      <c:pt idx="22516">
                        <c:v>4056.1</c:v>
                      </c:pt>
                      <c:pt idx="22517">
                        <c:v>4049</c:v>
                      </c:pt>
                      <c:pt idx="22518">
                        <c:v>4011.5</c:v>
                      </c:pt>
                      <c:pt idx="22519">
                        <c:v>4047.7</c:v>
                      </c:pt>
                      <c:pt idx="22520">
                        <c:v>4031.9</c:v>
                      </c:pt>
                      <c:pt idx="22521">
                        <c:v>4039.6</c:v>
                      </c:pt>
                      <c:pt idx="22522">
                        <c:v>4032.1</c:v>
                      </c:pt>
                      <c:pt idx="22523">
                        <c:v>4050.3</c:v>
                      </c:pt>
                      <c:pt idx="22524">
                        <c:v>4023.2</c:v>
                      </c:pt>
                      <c:pt idx="22525">
                        <c:v>4025.5</c:v>
                      </c:pt>
                      <c:pt idx="22526">
                        <c:v>4035.7</c:v>
                      </c:pt>
                      <c:pt idx="22527">
                        <c:v>4021.8</c:v>
                      </c:pt>
                      <c:pt idx="22528">
                        <c:v>4029</c:v>
                      </c:pt>
                      <c:pt idx="22529">
                        <c:v>4026.8</c:v>
                      </c:pt>
                      <c:pt idx="22530">
                        <c:v>4023.1</c:v>
                      </c:pt>
                      <c:pt idx="22531">
                        <c:v>4036.4</c:v>
                      </c:pt>
                      <c:pt idx="22532">
                        <c:v>4027.9</c:v>
                      </c:pt>
                      <c:pt idx="22533">
                        <c:v>4012.9</c:v>
                      </c:pt>
                      <c:pt idx="22534">
                        <c:v>4021.4</c:v>
                      </c:pt>
                      <c:pt idx="22535">
                        <c:v>4027.5</c:v>
                      </c:pt>
                      <c:pt idx="22536">
                        <c:v>4031.1</c:v>
                      </c:pt>
                      <c:pt idx="22537">
                        <c:v>4034.7</c:v>
                      </c:pt>
                      <c:pt idx="22538">
                        <c:v>4022</c:v>
                      </c:pt>
                      <c:pt idx="22539">
                        <c:v>4039.5</c:v>
                      </c:pt>
                      <c:pt idx="22540">
                        <c:v>4034.2</c:v>
                      </c:pt>
                      <c:pt idx="22541">
                        <c:v>4019.9</c:v>
                      </c:pt>
                      <c:pt idx="22542">
                        <c:v>4028.4</c:v>
                      </c:pt>
                      <c:pt idx="22543">
                        <c:v>4017</c:v>
                      </c:pt>
                      <c:pt idx="22544">
                        <c:v>4023.3</c:v>
                      </c:pt>
                      <c:pt idx="22545">
                        <c:v>4028.1</c:v>
                      </c:pt>
                      <c:pt idx="22546">
                        <c:v>4011.6</c:v>
                      </c:pt>
                      <c:pt idx="22547">
                        <c:v>4019.4</c:v>
                      </c:pt>
                      <c:pt idx="22548">
                        <c:v>4030.2</c:v>
                      </c:pt>
                      <c:pt idx="22549">
                        <c:v>4032.1</c:v>
                      </c:pt>
                      <c:pt idx="22550">
                        <c:v>4021.5</c:v>
                      </c:pt>
                      <c:pt idx="22551">
                        <c:v>4023.8</c:v>
                      </c:pt>
                      <c:pt idx="22552">
                        <c:v>4024.7</c:v>
                      </c:pt>
                      <c:pt idx="22553">
                        <c:v>4028.2</c:v>
                      </c:pt>
                      <c:pt idx="22554">
                        <c:v>4019.1</c:v>
                      </c:pt>
                      <c:pt idx="22555">
                        <c:v>4028.8</c:v>
                      </c:pt>
                      <c:pt idx="22556">
                        <c:v>4028.6</c:v>
                      </c:pt>
                      <c:pt idx="22557">
                        <c:v>4024.3</c:v>
                      </c:pt>
                      <c:pt idx="22558">
                        <c:v>4030</c:v>
                      </c:pt>
                      <c:pt idx="22559">
                        <c:v>4040.9</c:v>
                      </c:pt>
                      <c:pt idx="22560">
                        <c:v>4035.3</c:v>
                      </c:pt>
                      <c:pt idx="22561">
                        <c:v>4089.4</c:v>
                      </c:pt>
                      <c:pt idx="22562">
                        <c:v>4110.3</c:v>
                      </c:pt>
                      <c:pt idx="22563">
                        <c:v>4044.3</c:v>
                      </c:pt>
                      <c:pt idx="22564">
                        <c:v>4045</c:v>
                      </c:pt>
                      <c:pt idx="22565">
                        <c:v>4038.5</c:v>
                      </c:pt>
                      <c:pt idx="22566">
                        <c:v>4051.3</c:v>
                      </c:pt>
                      <c:pt idx="22567">
                        <c:v>4048.2</c:v>
                      </c:pt>
                      <c:pt idx="22568">
                        <c:v>4042.7</c:v>
                      </c:pt>
                      <c:pt idx="22569">
                        <c:v>4057.7</c:v>
                      </c:pt>
                      <c:pt idx="22570">
                        <c:v>4058.3</c:v>
                      </c:pt>
                      <c:pt idx="22571">
                        <c:v>4059.4</c:v>
                      </c:pt>
                      <c:pt idx="22572">
                        <c:v>4057.4</c:v>
                      </c:pt>
                      <c:pt idx="22573">
                        <c:v>4066</c:v>
                      </c:pt>
                      <c:pt idx="22574">
                        <c:v>4059.4</c:v>
                      </c:pt>
                      <c:pt idx="22575">
                        <c:v>4059.5</c:v>
                      </c:pt>
                      <c:pt idx="22576">
                        <c:v>4059.9</c:v>
                      </c:pt>
                      <c:pt idx="22577">
                        <c:v>4056.4</c:v>
                      </c:pt>
                      <c:pt idx="22578">
                        <c:v>4060.8</c:v>
                      </c:pt>
                      <c:pt idx="22579">
                        <c:v>4049.7</c:v>
                      </c:pt>
                      <c:pt idx="22580">
                        <c:v>4057.9</c:v>
                      </c:pt>
                      <c:pt idx="22581">
                        <c:v>4057</c:v>
                      </c:pt>
                      <c:pt idx="22582">
                        <c:v>4057.6</c:v>
                      </c:pt>
                      <c:pt idx="22583">
                        <c:v>4053.3</c:v>
                      </c:pt>
                      <c:pt idx="22584">
                        <c:v>4049.7</c:v>
                      </c:pt>
                      <c:pt idx="22585">
                        <c:v>4059.2</c:v>
                      </c:pt>
                      <c:pt idx="22586">
                        <c:v>4047.3</c:v>
                      </c:pt>
                      <c:pt idx="22587">
                        <c:v>4047.1</c:v>
                      </c:pt>
                      <c:pt idx="22588">
                        <c:v>4039.6</c:v>
                      </c:pt>
                      <c:pt idx="22589">
                        <c:v>4040.5</c:v>
                      </c:pt>
                      <c:pt idx="22590">
                        <c:v>4044.3</c:v>
                      </c:pt>
                      <c:pt idx="22591">
                        <c:v>4040.2</c:v>
                      </c:pt>
                      <c:pt idx="22592">
                        <c:v>4034.9</c:v>
                      </c:pt>
                      <c:pt idx="22593">
                        <c:v>4028.1</c:v>
                      </c:pt>
                      <c:pt idx="22594">
                        <c:v>4031.4</c:v>
                      </c:pt>
                      <c:pt idx="22595">
                        <c:v>4026</c:v>
                      </c:pt>
                      <c:pt idx="22596">
                        <c:v>4019.8</c:v>
                      </c:pt>
                      <c:pt idx="22597">
                        <c:v>4011.5</c:v>
                      </c:pt>
                      <c:pt idx="22598">
                        <c:v>4019.2</c:v>
                      </c:pt>
                      <c:pt idx="22599">
                        <c:v>4023.3</c:v>
                      </c:pt>
                      <c:pt idx="22600">
                        <c:v>4034.9</c:v>
                      </c:pt>
                      <c:pt idx="22601">
                        <c:v>4021.9</c:v>
                      </c:pt>
                      <c:pt idx="22602">
                        <c:v>4005.5</c:v>
                      </c:pt>
                      <c:pt idx="22603">
                        <c:v>4020</c:v>
                      </c:pt>
                      <c:pt idx="22604">
                        <c:v>4030.5</c:v>
                      </c:pt>
                      <c:pt idx="22605">
                        <c:v>4025.8</c:v>
                      </c:pt>
                      <c:pt idx="22606">
                        <c:v>4017.7</c:v>
                      </c:pt>
                      <c:pt idx="22607">
                        <c:v>4016.1</c:v>
                      </c:pt>
                      <c:pt idx="22608">
                        <c:v>4022.1</c:v>
                      </c:pt>
                      <c:pt idx="22609">
                        <c:v>4034</c:v>
                      </c:pt>
                      <c:pt idx="22610">
                        <c:v>4006.4</c:v>
                      </c:pt>
                      <c:pt idx="22611">
                        <c:v>4004.7</c:v>
                      </c:pt>
                      <c:pt idx="22612">
                        <c:v>4014.9</c:v>
                      </c:pt>
                      <c:pt idx="22613">
                        <c:v>4017</c:v>
                      </c:pt>
                      <c:pt idx="22614">
                        <c:v>4020.2</c:v>
                      </c:pt>
                      <c:pt idx="22615">
                        <c:v>4005.8</c:v>
                      </c:pt>
                      <c:pt idx="22616">
                        <c:v>4013.9</c:v>
                      </c:pt>
                      <c:pt idx="22617">
                        <c:v>4009.6</c:v>
                      </c:pt>
                      <c:pt idx="22618">
                        <c:v>4015.5</c:v>
                      </c:pt>
                      <c:pt idx="22619">
                        <c:v>4025.4</c:v>
                      </c:pt>
                      <c:pt idx="22620">
                        <c:v>4019.4</c:v>
                      </c:pt>
                      <c:pt idx="22621">
                        <c:v>4034</c:v>
                      </c:pt>
                      <c:pt idx="22622">
                        <c:v>4031.9</c:v>
                      </c:pt>
                      <c:pt idx="22623">
                        <c:v>4039.8</c:v>
                      </c:pt>
                      <c:pt idx="22624">
                        <c:v>4036.6</c:v>
                      </c:pt>
                      <c:pt idx="22625">
                        <c:v>4040</c:v>
                      </c:pt>
                      <c:pt idx="22626">
                        <c:v>4019.7</c:v>
                      </c:pt>
                      <c:pt idx="22627">
                        <c:v>4035.6</c:v>
                      </c:pt>
                      <c:pt idx="22628">
                        <c:v>4027.9</c:v>
                      </c:pt>
                      <c:pt idx="22629">
                        <c:v>4037.9</c:v>
                      </c:pt>
                      <c:pt idx="22630">
                        <c:v>4041.6</c:v>
                      </c:pt>
                      <c:pt idx="22631">
                        <c:v>4040.3</c:v>
                      </c:pt>
                      <c:pt idx="22632">
                        <c:v>4047</c:v>
                      </c:pt>
                      <c:pt idx="22633">
                        <c:v>4037.1</c:v>
                      </c:pt>
                      <c:pt idx="22634">
                        <c:v>4027.7</c:v>
                      </c:pt>
                      <c:pt idx="22635">
                        <c:v>4040.9</c:v>
                      </c:pt>
                      <c:pt idx="22636">
                        <c:v>4040.8</c:v>
                      </c:pt>
                      <c:pt idx="22637">
                        <c:v>4032.3</c:v>
                      </c:pt>
                      <c:pt idx="22638">
                        <c:v>4048.8</c:v>
                      </c:pt>
                      <c:pt idx="22639">
                        <c:v>4032.5</c:v>
                      </c:pt>
                      <c:pt idx="22640">
                        <c:v>4032.7</c:v>
                      </c:pt>
                      <c:pt idx="22641">
                        <c:v>4055</c:v>
                      </c:pt>
                      <c:pt idx="22642">
                        <c:v>4054.7</c:v>
                      </c:pt>
                      <c:pt idx="22643">
                        <c:v>4052.3</c:v>
                      </c:pt>
                      <c:pt idx="22644">
                        <c:v>4029.5</c:v>
                      </c:pt>
                      <c:pt idx="22645">
                        <c:v>4035.1</c:v>
                      </c:pt>
                      <c:pt idx="22646">
                        <c:v>4031.4</c:v>
                      </c:pt>
                      <c:pt idx="22647">
                        <c:v>4039.3</c:v>
                      </c:pt>
                      <c:pt idx="22648">
                        <c:v>4039.3</c:v>
                      </c:pt>
                      <c:pt idx="22649">
                        <c:v>4039.3</c:v>
                      </c:pt>
                      <c:pt idx="22650">
                        <c:v>4027.7</c:v>
                      </c:pt>
                      <c:pt idx="22651">
                        <c:v>4054.2</c:v>
                      </c:pt>
                      <c:pt idx="22652">
                        <c:v>4030.2</c:v>
                      </c:pt>
                      <c:pt idx="22653">
                        <c:v>4026.8</c:v>
                      </c:pt>
                      <c:pt idx="22654">
                        <c:v>4029.7</c:v>
                      </c:pt>
                      <c:pt idx="22655">
                        <c:v>4047.2</c:v>
                      </c:pt>
                      <c:pt idx="22656">
                        <c:v>4049.1</c:v>
                      </c:pt>
                      <c:pt idx="22657">
                        <c:v>4049.5</c:v>
                      </c:pt>
                      <c:pt idx="22658">
                        <c:v>4033</c:v>
                      </c:pt>
                      <c:pt idx="22659">
                        <c:v>4033.5</c:v>
                      </c:pt>
                      <c:pt idx="22660">
                        <c:v>4028.6</c:v>
                      </c:pt>
                      <c:pt idx="22661">
                        <c:v>4053.3</c:v>
                      </c:pt>
                      <c:pt idx="22662">
                        <c:v>4057.9</c:v>
                      </c:pt>
                      <c:pt idx="22663">
                        <c:v>4037.9</c:v>
                      </c:pt>
                      <c:pt idx="22664">
                        <c:v>4041.6</c:v>
                      </c:pt>
                      <c:pt idx="22665">
                        <c:v>4059.9</c:v>
                      </c:pt>
                      <c:pt idx="22666">
                        <c:v>4057.6</c:v>
                      </c:pt>
                      <c:pt idx="22667">
                        <c:v>4048.6</c:v>
                      </c:pt>
                      <c:pt idx="22668">
                        <c:v>4058.9</c:v>
                      </c:pt>
                      <c:pt idx="22669">
                        <c:v>4056.6</c:v>
                      </c:pt>
                      <c:pt idx="22670">
                        <c:v>4049.5</c:v>
                      </c:pt>
                      <c:pt idx="22671">
                        <c:v>4063.9</c:v>
                      </c:pt>
                      <c:pt idx="22672">
                        <c:v>4033.8</c:v>
                      </c:pt>
                      <c:pt idx="22673">
                        <c:v>4042.5</c:v>
                      </c:pt>
                      <c:pt idx="22674">
                        <c:v>4044</c:v>
                      </c:pt>
                      <c:pt idx="22675">
                        <c:v>4049.4</c:v>
                      </c:pt>
                      <c:pt idx="22676">
                        <c:v>4047.3</c:v>
                      </c:pt>
                      <c:pt idx="22677">
                        <c:v>4044.6</c:v>
                      </c:pt>
                      <c:pt idx="22678">
                        <c:v>4047.8</c:v>
                      </c:pt>
                      <c:pt idx="22679">
                        <c:v>4039.8</c:v>
                      </c:pt>
                      <c:pt idx="22680">
                        <c:v>4046.4</c:v>
                      </c:pt>
                      <c:pt idx="22681">
                        <c:v>4050.2</c:v>
                      </c:pt>
                      <c:pt idx="22682">
                        <c:v>4055</c:v>
                      </c:pt>
                      <c:pt idx="22683">
                        <c:v>4059.1</c:v>
                      </c:pt>
                      <c:pt idx="22684">
                        <c:v>4049.6</c:v>
                      </c:pt>
                      <c:pt idx="22685">
                        <c:v>4047.6</c:v>
                      </c:pt>
                      <c:pt idx="22686">
                        <c:v>4038.8</c:v>
                      </c:pt>
                      <c:pt idx="22687">
                        <c:v>4033.8</c:v>
                      </c:pt>
                      <c:pt idx="22688">
                        <c:v>4049.6</c:v>
                      </c:pt>
                      <c:pt idx="22689">
                        <c:v>4066.6</c:v>
                      </c:pt>
                      <c:pt idx="22690">
                        <c:v>4059.6</c:v>
                      </c:pt>
                      <c:pt idx="22691">
                        <c:v>4061.1</c:v>
                      </c:pt>
                      <c:pt idx="22692">
                        <c:v>4051.3</c:v>
                      </c:pt>
                      <c:pt idx="22693">
                        <c:v>4041.5</c:v>
                      </c:pt>
                      <c:pt idx="22694">
                        <c:v>4047.2</c:v>
                      </c:pt>
                      <c:pt idx="22695">
                        <c:v>4039.3</c:v>
                      </c:pt>
                      <c:pt idx="22696">
                        <c:v>4044.9</c:v>
                      </c:pt>
                      <c:pt idx="22697">
                        <c:v>4048.4</c:v>
                      </c:pt>
                      <c:pt idx="22698">
                        <c:v>4041.1</c:v>
                      </c:pt>
                      <c:pt idx="22699">
                        <c:v>4046.2</c:v>
                      </c:pt>
                      <c:pt idx="22700">
                        <c:v>4054.1</c:v>
                      </c:pt>
                      <c:pt idx="22701">
                        <c:v>4055.9</c:v>
                      </c:pt>
                      <c:pt idx="22702">
                        <c:v>4054.2</c:v>
                      </c:pt>
                      <c:pt idx="22703">
                        <c:v>4054.9</c:v>
                      </c:pt>
                      <c:pt idx="22704">
                        <c:v>4038.1</c:v>
                      </c:pt>
                      <c:pt idx="22705">
                        <c:v>4043.3</c:v>
                      </c:pt>
                      <c:pt idx="22706">
                        <c:v>4056</c:v>
                      </c:pt>
                      <c:pt idx="22707">
                        <c:v>4036.3</c:v>
                      </c:pt>
                      <c:pt idx="22708">
                        <c:v>4048.8</c:v>
                      </c:pt>
                      <c:pt idx="22709">
                        <c:v>4059.1</c:v>
                      </c:pt>
                      <c:pt idx="22710">
                        <c:v>4048.7</c:v>
                      </c:pt>
                      <c:pt idx="22711">
                        <c:v>4051.8</c:v>
                      </c:pt>
                      <c:pt idx="22712">
                        <c:v>4058.1</c:v>
                      </c:pt>
                      <c:pt idx="22713">
                        <c:v>4066.8</c:v>
                      </c:pt>
                      <c:pt idx="22714">
                        <c:v>4050.5</c:v>
                      </c:pt>
                      <c:pt idx="22715">
                        <c:v>4055.7</c:v>
                      </c:pt>
                      <c:pt idx="22716">
                        <c:v>4041.3</c:v>
                      </c:pt>
                      <c:pt idx="22717">
                        <c:v>4060.8</c:v>
                      </c:pt>
                      <c:pt idx="22718">
                        <c:v>4043.6</c:v>
                      </c:pt>
                      <c:pt idx="22719">
                        <c:v>4057.3</c:v>
                      </c:pt>
                      <c:pt idx="22720">
                        <c:v>4057.9</c:v>
                      </c:pt>
                      <c:pt idx="22721">
                        <c:v>4050.5</c:v>
                      </c:pt>
                      <c:pt idx="22722">
                        <c:v>4043.4</c:v>
                      </c:pt>
                      <c:pt idx="22723">
                        <c:v>4051.6</c:v>
                      </c:pt>
                      <c:pt idx="22724">
                        <c:v>4052.9</c:v>
                      </c:pt>
                      <c:pt idx="22725">
                        <c:v>4057.6</c:v>
                      </c:pt>
                      <c:pt idx="22726">
                        <c:v>4049.5</c:v>
                      </c:pt>
                      <c:pt idx="22727">
                        <c:v>4053.6</c:v>
                      </c:pt>
                      <c:pt idx="22728">
                        <c:v>4044.9</c:v>
                      </c:pt>
                      <c:pt idx="22729">
                        <c:v>4057.5</c:v>
                      </c:pt>
                      <c:pt idx="22730">
                        <c:v>4057.9</c:v>
                      </c:pt>
                      <c:pt idx="22731">
                        <c:v>4053.6</c:v>
                      </c:pt>
                      <c:pt idx="22732">
                        <c:v>4050.8</c:v>
                      </c:pt>
                      <c:pt idx="22733">
                        <c:v>4047.4</c:v>
                      </c:pt>
                      <c:pt idx="22734">
                        <c:v>4052</c:v>
                      </c:pt>
                      <c:pt idx="22735">
                        <c:v>4037.8</c:v>
                      </c:pt>
                      <c:pt idx="22736">
                        <c:v>4044.2</c:v>
                      </c:pt>
                      <c:pt idx="22737">
                        <c:v>4038</c:v>
                      </c:pt>
                      <c:pt idx="22738">
                        <c:v>4041.4</c:v>
                      </c:pt>
                      <c:pt idx="22739">
                        <c:v>4043</c:v>
                      </c:pt>
                      <c:pt idx="22740">
                        <c:v>4044.5</c:v>
                      </c:pt>
                      <c:pt idx="22741">
                        <c:v>4049.2</c:v>
                      </c:pt>
                      <c:pt idx="22742">
                        <c:v>4050.2</c:v>
                      </c:pt>
                      <c:pt idx="22743">
                        <c:v>4037.5</c:v>
                      </c:pt>
                      <c:pt idx="22744">
                        <c:v>4039.4</c:v>
                      </c:pt>
                      <c:pt idx="22745">
                        <c:v>4044.6</c:v>
                      </c:pt>
                      <c:pt idx="22746">
                        <c:v>4046.9</c:v>
                      </c:pt>
                      <c:pt idx="22747">
                        <c:v>4052</c:v>
                      </c:pt>
                      <c:pt idx="22748">
                        <c:v>4040.1</c:v>
                      </c:pt>
                      <c:pt idx="22749">
                        <c:v>4042.3</c:v>
                      </c:pt>
                      <c:pt idx="22750">
                        <c:v>4043.3</c:v>
                      </c:pt>
                      <c:pt idx="22751">
                        <c:v>4048.4</c:v>
                      </c:pt>
                      <c:pt idx="22752">
                        <c:v>4056.3</c:v>
                      </c:pt>
                      <c:pt idx="22753">
                        <c:v>4053.9</c:v>
                      </c:pt>
                      <c:pt idx="22754">
                        <c:v>4045.2</c:v>
                      </c:pt>
                      <c:pt idx="22755">
                        <c:v>4040.3</c:v>
                      </c:pt>
                      <c:pt idx="22756">
                        <c:v>4042</c:v>
                      </c:pt>
                      <c:pt idx="22757">
                        <c:v>4038.7</c:v>
                      </c:pt>
                      <c:pt idx="22758">
                        <c:v>4043.5</c:v>
                      </c:pt>
                      <c:pt idx="22759">
                        <c:v>4043.4</c:v>
                      </c:pt>
                      <c:pt idx="22760">
                        <c:v>4038</c:v>
                      </c:pt>
                      <c:pt idx="22761">
                        <c:v>4033.1</c:v>
                      </c:pt>
                      <c:pt idx="22762">
                        <c:v>4039.7</c:v>
                      </c:pt>
                      <c:pt idx="22763">
                        <c:v>4038.9</c:v>
                      </c:pt>
                      <c:pt idx="22764">
                        <c:v>4025.3</c:v>
                      </c:pt>
                      <c:pt idx="22765">
                        <c:v>4025.1</c:v>
                      </c:pt>
                      <c:pt idx="22766">
                        <c:v>4048.8</c:v>
                      </c:pt>
                      <c:pt idx="22767">
                        <c:v>4033.2</c:v>
                      </c:pt>
                      <c:pt idx="22768">
                        <c:v>4039.1</c:v>
                      </c:pt>
                      <c:pt idx="22769">
                        <c:v>4034.3</c:v>
                      </c:pt>
                      <c:pt idx="22770">
                        <c:v>4036.6</c:v>
                      </c:pt>
                      <c:pt idx="22771">
                        <c:v>4039.4</c:v>
                      </c:pt>
                      <c:pt idx="22772">
                        <c:v>4040.6</c:v>
                      </c:pt>
                      <c:pt idx="22773">
                        <c:v>4036.2</c:v>
                      </c:pt>
                      <c:pt idx="22774">
                        <c:v>4034.5</c:v>
                      </c:pt>
                      <c:pt idx="22775">
                        <c:v>4031.4</c:v>
                      </c:pt>
                      <c:pt idx="22776">
                        <c:v>4033.9</c:v>
                      </c:pt>
                      <c:pt idx="22777">
                        <c:v>4033.2</c:v>
                      </c:pt>
                      <c:pt idx="22778">
                        <c:v>4039.7</c:v>
                      </c:pt>
                      <c:pt idx="22779">
                        <c:v>4030.4</c:v>
                      </c:pt>
                      <c:pt idx="22780">
                        <c:v>4048.5</c:v>
                      </c:pt>
                      <c:pt idx="22781">
                        <c:v>4031.3</c:v>
                      </c:pt>
                      <c:pt idx="22782">
                        <c:v>4043.2</c:v>
                      </c:pt>
                      <c:pt idx="22783">
                        <c:v>4039</c:v>
                      </c:pt>
                      <c:pt idx="22784">
                        <c:v>4039.3</c:v>
                      </c:pt>
                      <c:pt idx="22785">
                        <c:v>4041.5</c:v>
                      </c:pt>
                      <c:pt idx="22786">
                        <c:v>4040.9</c:v>
                      </c:pt>
                      <c:pt idx="22787">
                        <c:v>4041.8</c:v>
                      </c:pt>
                      <c:pt idx="22788">
                        <c:v>4043.7</c:v>
                      </c:pt>
                      <c:pt idx="22789">
                        <c:v>4046.9</c:v>
                      </c:pt>
                      <c:pt idx="22790">
                        <c:v>4048.4</c:v>
                      </c:pt>
                      <c:pt idx="22791">
                        <c:v>4048.4</c:v>
                      </c:pt>
                      <c:pt idx="22792">
                        <c:v>4043.5</c:v>
                      </c:pt>
                      <c:pt idx="22793">
                        <c:v>4051.7</c:v>
                      </c:pt>
                      <c:pt idx="22794">
                        <c:v>4046.1</c:v>
                      </c:pt>
                      <c:pt idx="22795">
                        <c:v>4048.2</c:v>
                      </c:pt>
                      <c:pt idx="22796">
                        <c:v>4053.7</c:v>
                      </c:pt>
                      <c:pt idx="22797">
                        <c:v>4057.1</c:v>
                      </c:pt>
                      <c:pt idx="22798">
                        <c:v>4064.7</c:v>
                      </c:pt>
                      <c:pt idx="22799">
                        <c:v>4062.2</c:v>
                      </c:pt>
                      <c:pt idx="22800">
                        <c:v>4060.9</c:v>
                      </c:pt>
                      <c:pt idx="22801">
                        <c:v>4064</c:v>
                      </c:pt>
                      <c:pt idx="22802">
                        <c:v>4050.1</c:v>
                      </c:pt>
                      <c:pt idx="22803">
                        <c:v>4055.2</c:v>
                      </c:pt>
                      <c:pt idx="22804">
                        <c:v>4053.9</c:v>
                      </c:pt>
                      <c:pt idx="22805">
                        <c:v>4050.3</c:v>
                      </c:pt>
                      <c:pt idx="22806">
                        <c:v>4040.8</c:v>
                      </c:pt>
                      <c:pt idx="22807">
                        <c:v>4058.5</c:v>
                      </c:pt>
                      <c:pt idx="22808">
                        <c:v>4054.4</c:v>
                      </c:pt>
                      <c:pt idx="22809">
                        <c:v>4046.1</c:v>
                      </c:pt>
                      <c:pt idx="22810">
                        <c:v>4056.8</c:v>
                      </c:pt>
                      <c:pt idx="22811">
                        <c:v>4070.6</c:v>
                      </c:pt>
                      <c:pt idx="22812">
                        <c:v>4062.6</c:v>
                      </c:pt>
                      <c:pt idx="22813">
                        <c:v>4064.6</c:v>
                      </c:pt>
                      <c:pt idx="22814">
                        <c:v>4072</c:v>
                      </c:pt>
                      <c:pt idx="22815">
                        <c:v>4038.6</c:v>
                      </c:pt>
                      <c:pt idx="22816">
                        <c:v>4062</c:v>
                      </c:pt>
                      <c:pt idx="22817">
                        <c:v>4069.5</c:v>
                      </c:pt>
                      <c:pt idx="22818">
                        <c:v>4056.1</c:v>
                      </c:pt>
                      <c:pt idx="22819">
                        <c:v>4069.3</c:v>
                      </c:pt>
                      <c:pt idx="22820">
                        <c:v>4054.8</c:v>
                      </c:pt>
                      <c:pt idx="22821">
                        <c:v>4058.8</c:v>
                      </c:pt>
                      <c:pt idx="22822">
                        <c:v>4058.6</c:v>
                      </c:pt>
                      <c:pt idx="22823">
                        <c:v>4064.4</c:v>
                      </c:pt>
                      <c:pt idx="22824">
                        <c:v>4063.7</c:v>
                      </c:pt>
                      <c:pt idx="22825">
                        <c:v>4062.6</c:v>
                      </c:pt>
                      <c:pt idx="22826">
                        <c:v>4057.1</c:v>
                      </c:pt>
                      <c:pt idx="22827">
                        <c:v>4056.3</c:v>
                      </c:pt>
                      <c:pt idx="22828">
                        <c:v>4062.5</c:v>
                      </c:pt>
                      <c:pt idx="22829">
                        <c:v>4054.8</c:v>
                      </c:pt>
                      <c:pt idx="22830">
                        <c:v>4064.8</c:v>
                      </c:pt>
                      <c:pt idx="22831">
                        <c:v>4066.7</c:v>
                      </c:pt>
                      <c:pt idx="22832">
                        <c:v>4069.5</c:v>
                      </c:pt>
                      <c:pt idx="22833">
                        <c:v>4064.2</c:v>
                      </c:pt>
                      <c:pt idx="22834">
                        <c:v>4057.4</c:v>
                      </c:pt>
                      <c:pt idx="22835">
                        <c:v>4075.3</c:v>
                      </c:pt>
                      <c:pt idx="22836">
                        <c:v>4061.1</c:v>
                      </c:pt>
                      <c:pt idx="22837">
                        <c:v>4056.7</c:v>
                      </c:pt>
                      <c:pt idx="22838">
                        <c:v>4057.6</c:v>
                      </c:pt>
                      <c:pt idx="22839">
                        <c:v>4069.4</c:v>
                      </c:pt>
                      <c:pt idx="22840">
                        <c:v>4056.1</c:v>
                      </c:pt>
                      <c:pt idx="22841">
                        <c:v>4066.7</c:v>
                      </c:pt>
                      <c:pt idx="22842">
                        <c:v>4059.4</c:v>
                      </c:pt>
                      <c:pt idx="22843">
                        <c:v>4061.1</c:v>
                      </c:pt>
                      <c:pt idx="22844">
                        <c:v>4060.5</c:v>
                      </c:pt>
                      <c:pt idx="22845">
                        <c:v>4065.2</c:v>
                      </c:pt>
                      <c:pt idx="22846">
                        <c:v>4056.4</c:v>
                      </c:pt>
                      <c:pt idx="22847">
                        <c:v>4050.9</c:v>
                      </c:pt>
                      <c:pt idx="22848">
                        <c:v>4051.4</c:v>
                      </c:pt>
                      <c:pt idx="22849">
                        <c:v>4048.3</c:v>
                      </c:pt>
                      <c:pt idx="22850">
                        <c:v>4046.4</c:v>
                      </c:pt>
                      <c:pt idx="22851">
                        <c:v>4058.1</c:v>
                      </c:pt>
                      <c:pt idx="22852">
                        <c:v>4044</c:v>
                      </c:pt>
                      <c:pt idx="22853">
                        <c:v>4031.3</c:v>
                      </c:pt>
                      <c:pt idx="22854">
                        <c:v>4049.7</c:v>
                      </c:pt>
                      <c:pt idx="22855">
                        <c:v>4055.6</c:v>
                      </c:pt>
                      <c:pt idx="22856">
                        <c:v>4044.9</c:v>
                      </c:pt>
                      <c:pt idx="22857">
                        <c:v>4041.4</c:v>
                      </c:pt>
                      <c:pt idx="22858">
                        <c:v>4059</c:v>
                      </c:pt>
                      <c:pt idx="22859">
                        <c:v>4040</c:v>
                      </c:pt>
                      <c:pt idx="22860">
                        <c:v>4041</c:v>
                      </c:pt>
                      <c:pt idx="22861">
                        <c:v>4051.6</c:v>
                      </c:pt>
                      <c:pt idx="22862">
                        <c:v>4034.8</c:v>
                      </c:pt>
                      <c:pt idx="22863">
                        <c:v>4043.3</c:v>
                      </c:pt>
                      <c:pt idx="22864">
                        <c:v>4057.5</c:v>
                      </c:pt>
                      <c:pt idx="22865">
                        <c:v>4042.4</c:v>
                      </c:pt>
                      <c:pt idx="22866">
                        <c:v>4039.4</c:v>
                      </c:pt>
                      <c:pt idx="22867">
                        <c:v>4033</c:v>
                      </c:pt>
                      <c:pt idx="22868">
                        <c:v>4042.5</c:v>
                      </c:pt>
                      <c:pt idx="22869">
                        <c:v>4036.5</c:v>
                      </c:pt>
                      <c:pt idx="22870">
                        <c:v>4037.1</c:v>
                      </c:pt>
                      <c:pt idx="22871">
                        <c:v>4038</c:v>
                      </c:pt>
                      <c:pt idx="22872">
                        <c:v>4040</c:v>
                      </c:pt>
                      <c:pt idx="22873">
                        <c:v>4024</c:v>
                      </c:pt>
                      <c:pt idx="22874">
                        <c:v>4045.3</c:v>
                      </c:pt>
                      <c:pt idx="22875">
                        <c:v>4030.2</c:v>
                      </c:pt>
                      <c:pt idx="22876">
                        <c:v>4031.7</c:v>
                      </c:pt>
                      <c:pt idx="22877">
                        <c:v>4037.9</c:v>
                      </c:pt>
                      <c:pt idx="22878">
                        <c:v>4022.4</c:v>
                      </c:pt>
                      <c:pt idx="22879">
                        <c:v>4028.7</c:v>
                      </c:pt>
                      <c:pt idx="22880">
                        <c:v>4045.9</c:v>
                      </c:pt>
                      <c:pt idx="22881">
                        <c:v>4043.7</c:v>
                      </c:pt>
                      <c:pt idx="22882">
                        <c:v>4036.7</c:v>
                      </c:pt>
                      <c:pt idx="22883">
                        <c:v>4031.7</c:v>
                      </c:pt>
                      <c:pt idx="22884">
                        <c:v>4033.3</c:v>
                      </c:pt>
                      <c:pt idx="22885">
                        <c:v>4039.1</c:v>
                      </c:pt>
                      <c:pt idx="22886">
                        <c:v>4045.5</c:v>
                      </c:pt>
                      <c:pt idx="22887">
                        <c:v>4044.9</c:v>
                      </c:pt>
                      <c:pt idx="22888">
                        <c:v>4046.8</c:v>
                      </c:pt>
                      <c:pt idx="22889">
                        <c:v>4053.9</c:v>
                      </c:pt>
                      <c:pt idx="22890">
                        <c:v>4063.7</c:v>
                      </c:pt>
                      <c:pt idx="22891">
                        <c:v>4051.4</c:v>
                      </c:pt>
                      <c:pt idx="22892">
                        <c:v>4047.9</c:v>
                      </c:pt>
                      <c:pt idx="22893">
                        <c:v>4048.1</c:v>
                      </c:pt>
                      <c:pt idx="22894">
                        <c:v>4046.4</c:v>
                      </c:pt>
                      <c:pt idx="22895">
                        <c:v>4057.4</c:v>
                      </c:pt>
                      <c:pt idx="22896">
                        <c:v>4051.1</c:v>
                      </c:pt>
                      <c:pt idx="22897">
                        <c:v>4073.3</c:v>
                      </c:pt>
                      <c:pt idx="22898">
                        <c:v>4055.5</c:v>
                      </c:pt>
                      <c:pt idx="22899">
                        <c:v>4055.4</c:v>
                      </c:pt>
                      <c:pt idx="22900">
                        <c:v>4060.3</c:v>
                      </c:pt>
                      <c:pt idx="22901">
                        <c:v>4068.7</c:v>
                      </c:pt>
                      <c:pt idx="22902">
                        <c:v>4055.4</c:v>
                      </c:pt>
                      <c:pt idx="22903">
                        <c:v>4057.3</c:v>
                      </c:pt>
                      <c:pt idx="22904">
                        <c:v>4067.6</c:v>
                      </c:pt>
                      <c:pt idx="22905">
                        <c:v>4056.4</c:v>
                      </c:pt>
                      <c:pt idx="22906">
                        <c:v>4050.8</c:v>
                      </c:pt>
                      <c:pt idx="22907">
                        <c:v>4049.1</c:v>
                      </c:pt>
                      <c:pt idx="22908">
                        <c:v>4049.6</c:v>
                      </c:pt>
                      <c:pt idx="22909">
                        <c:v>4040.7</c:v>
                      </c:pt>
                      <c:pt idx="22910">
                        <c:v>4050.8</c:v>
                      </c:pt>
                      <c:pt idx="22911">
                        <c:v>4075.3</c:v>
                      </c:pt>
                      <c:pt idx="22912">
                        <c:v>4057.8</c:v>
                      </c:pt>
                      <c:pt idx="22913">
                        <c:v>4067.8</c:v>
                      </c:pt>
                      <c:pt idx="22914">
                        <c:v>4053.3</c:v>
                      </c:pt>
                      <c:pt idx="22915">
                        <c:v>4064.4</c:v>
                      </c:pt>
                      <c:pt idx="22916">
                        <c:v>4053.4</c:v>
                      </c:pt>
                      <c:pt idx="22917">
                        <c:v>4056</c:v>
                      </c:pt>
                      <c:pt idx="22918">
                        <c:v>4067.4</c:v>
                      </c:pt>
                      <c:pt idx="22919">
                        <c:v>4047.8</c:v>
                      </c:pt>
                      <c:pt idx="22920">
                        <c:v>4075.8</c:v>
                      </c:pt>
                      <c:pt idx="22921">
                        <c:v>4068.8</c:v>
                      </c:pt>
                      <c:pt idx="22922">
                        <c:v>4064.1</c:v>
                      </c:pt>
                      <c:pt idx="22923">
                        <c:v>4058.8</c:v>
                      </c:pt>
                      <c:pt idx="22924">
                        <c:v>4058.1</c:v>
                      </c:pt>
                      <c:pt idx="22925">
                        <c:v>4053.6</c:v>
                      </c:pt>
                      <c:pt idx="22926">
                        <c:v>4060.6</c:v>
                      </c:pt>
                      <c:pt idx="22927">
                        <c:v>4050.2</c:v>
                      </c:pt>
                      <c:pt idx="22928">
                        <c:v>4065.4</c:v>
                      </c:pt>
                      <c:pt idx="22929">
                        <c:v>4066.9</c:v>
                      </c:pt>
                      <c:pt idx="22930">
                        <c:v>4067.9</c:v>
                      </c:pt>
                      <c:pt idx="22931">
                        <c:v>4059.1</c:v>
                      </c:pt>
                      <c:pt idx="22932">
                        <c:v>4064.2</c:v>
                      </c:pt>
                      <c:pt idx="22933">
                        <c:v>4066.4</c:v>
                      </c:pt>
                      <c:pt idx="22934">
                        <c:v>4068.3</c:v>
                      </c:pt>
                      <c:pt idx="22935">
                        <c:v>4048.3</c:v>
                      </c:pt>
                      <c:pt idx="22936">
                        <c:v>4069.4</c:v>
                      </c:pt>
                      <c:pt idx="22937">
                        <c:v>4052.6</c:v>
                      </c:pt>
                      <c:pt idx="22938">
                        <c:v>4057.5</c:v>
                      </c:pt>
                      <c:pt idx="22939">
                        <c:v>4058.5</c:v>
                      </c:pt>
                      <c:pt idx="22940">
                        <c:v>4057.2</c:v>
                      </c:pt>
                      <c:pt idx="22941">
                        <c:v>4055.4</c:v>
                      </c:pt>
                      <c:pt idx="22942">
                        <c:v>4065.9</c:v>
                      </c:pt>
                      <c:pt idx="22943">
                        <c:v>4049.8</c:v>
                      </c:pt>
                      <c:pt idx="22944">
                        <c:v>4047.8</c:v>
                      </c:pt>
                      <c:pt idx="22945">
                        <c:v>4046.4</c:v>
                      </c:pt>
                      <c:pt idx="22946">
                        <c:v>4041.9</c:v>
                      </c:pt>
                      <c:pt idx="22947">
                        <c:v>4031.1</c:v>
                      </c:pt>
                      <c:pt idx="22948">
                        <c:v>4046.4</c:v>
                      </c:pt>
                      <c:pt idx="22949">
                        <c:v>4036.2</c:v>
                      </c:pt>
                      <c:pt idx="22950">
                        <c:v>4046.4</c:v>
                      </c:pt>
                      <c:pt idx="22951">
                        <c:v>4044.1</c:v>
                      </c:pt>
                      <c:pt idx="22952">
                        <c:v>4029.5</c:v>
                      </c:pt>
                      <c:pt idx="22953">
                        <c:v>4030.1</c:v>
                      </c:pt>
                      <c:pt idx="22954">
                        <c:v>4033.1</c:v>
                      </c:pt>
                      <c:pt idx="22955">
                        <c:v>4028.7</c:v>
                      </c:pt>
                      <c:pt idx="22956">
                        <c:v>4023.9</c:v>
                      </c:pt>
                      <c:pt idx="22957">
                        <c:v>4035.5</c:v>
                      </c:pt>
                      <c:pt idx="22958">
                        <c:v>4030.2</c:v>
                      </c:pt>
                      <c:pt idx="22959">
                        <c:v>4028.3</c:v>
                      </c:pt>
                      <c:pt idx="22960">
                        <c:v>4033.6</c:v>
                      </c:pt>
                      <c:pt idx="22961">
                        <c:v>4038.6</c:v>
                      </c:pt>
                      <c:pt idx="22962">
                        <c:v>4027.3</c:v>
                      </c:pt>
                      <c:pt idx="22963">
                        <c:v>4023.8</c:v>
                      </c:pt>
                      <c:pt idx="22964">
                        <c:v>4020.6</c:v>
                      </c:pt>
                      <c:pt idx="22965">
                        <c:v>4027.9</c:v>
                      </c:pt>
                      <c:pt idx="22966">
                        <c:v>4028.6</c:v>
                      </c:pt>
                      <c:pt idx="22967">
                        <c:v>4026.3</c:v>
                      </c:pt>
                      <c:pt idx="22968">
                        <c:v>4020</c:v>
                      </c:pt>
                      <c:pt idx="22969">
                        <c:v>4029.2</c:v>
                      </c:pt>
                      <c:pt idx="22970">
                        <c:v>4041.1</c:v>
                      </c:pt>
                      <c:pt idx="22971">
                        <c:v>4033.6</c:v>
                      </c:pt>
                      <c:pt idx="22972">
                        <c:v>4036.7</c:v>
                      </c:pt>
                      <c:pt idx="22973">
                        <c:v>4045.5</c:v>
                      </c:pt>
                      <c:pt idx="22974">
                        <c:v>4030.9</c:v>
                      </c:pt>
                      <c:pt idx="22975">
                        <c:v>4036.2</c:v>
                      </c:pt>
                      <c:pt idx="22976">
                        <c:v>4036.3</c:v>
                      </c:pt>
                      <c:pt idx="22977">
                        <c:v>4041.3</c:v>
                      </c:pt>
                      <c:pt idx="22978">
                        <c:v>4042.6</c:v>
                      </c:pt>
                      <c:pt idx="22979">
                        <c:v>4042.5</c:v>
                      </c:pt>
                      <c:pt idx="22980">
                        <c:v>4050.1</c:v>
                      </c:pt>
                      <c:pt idx="22981">
                        <c:v>4046.2</c:v>
                      </c:pt>
                      <c:pt idx="22982">
                        <c:v>4049.2</c:v>
                      </c:pt>
                      <c:pt idx="22983">
                        <c:v>4049.4</c:v>
                      </c:pt>
                      <c:pt idx="22984">
                        <c:v>4056.9</c:v>
                      </c:pt>
                      <c:pt idx="22985">
                        <c:v>4058.9</c:v>
                      </c:pt>
                      <c:pt idx="22986">
                        <c:v>4058.7</c:v>
                      </c:pt>
                      <c:pt idx="22987">
                        <c:v>4054.1</c:v>
                      </c:pt>
                      <c:pt idx="22988">
                        <c:v>4050.7</c:v>
                      </c:pt>
                      <c:pt idx="22989">
                        <c:v>4041.2</c:v>
                      </c:pt>
                      <c:pt idx="22990">
                        <c:v>4050.7</c:v>
                      </c:pt>
                      <c:pt idx="22991">
                        <c:v>4043.2</c:v>
                      </c:pt>
                      <c:pt idx="22992">
                        <c:v>4046.5</c:v>
                      </c:pt>
                      <c:pt idx="22993">
                        <c:v>4042.5</c:v>
                      </c:pt>
                      <c:pt idx="22994">
                        <c:v>4038.9</c:v>
                      </c:pt>
                      <c:pt idx="22995">
                        <c:v>4035</c:v>
                      </c:pt>
                      <c:pt idx="22996">
                        <c:v>4027.7</c:v>
                      </c:pt>
                      <c:pt idx="22997">
                        <c:v>4027.2</c:v>
                      </c:pt>
                      <c:pt idx="22998">
                        <c:v>4031.7</c:v>
                      </c:pt>
                      <c:pt idx="22999">
                        <c:v>4023.8</c:v>
                      </c:pt>
                      <c:pt idx="23000">
                        <c:v>4032.1</c:v>
                      </c:pt>
                      <c:pt idx="23001">
                        <c:v>4026.1</c:v>
                      </c:pt>
                      <c:pt idx="23002">
                        <c:v>4030.2</c:v>
                      </c:pt>
                      <c:pt idx="23003">
                        <c:v>4037.6</c:v>
                      </c:pt>
                      <c:pt idx="23004">
                        <c:v>4026</c:v>
                      </c:pt>
                      <c:pt idx="23005">
                        <c:v>4024</c:v>
                      </c:pt>
                      <c:pt idx="23006">
                        <c:v>4021.5</c:v>
                      </c:pt>
                      <c:pt idx="23007">
                        <c:v>4014.8</c:v>
                      </c:pt>
                      <c:pt idx="23008">
                        <c:v>4013.1</c:v>
                      </c:pt>
                      <c:pt idx="23009">
                        <c:v>4014.9</c:v>
                      </c:pt>
                      <c:pt idx="23010">
                        <c:v>4017.4</c:v>
                      </c:pt>
                      <c:pt idx="23011">
                        <c:v>4020</c:v>
                      </c:pt>
                      <c:pt idx="23012">
                        <c:v>4020.5</c:v>
                      </c:pt>
                      <c:pt idx="23013">
                        <c:v>4019.5</c:v>
                      </c:pt>
                      <c:pt idx="23014">
                        <c:v>4020.6</c:v>
                      </c:pt>
                      <c:pt idx="23015">
                        <c:v>4021.8</c:v>
                      </c:pt>
                      <c:pt idx="23016">
                        <c:v>4023.5</c:v>
                      </c:pt>
                      <c:pt idx="23017">
                        <c:v>4013.1</c:v>
                      </c:pt>
                      <c:pt idx="23018">
                        <c:v>4019.1</c:v>
                      </c:pt>
                      <c:pt idx="23019">
                        <c:v>4016.9</c:v>
                      </c:pt>
                      <c:pt idx="23020">
                        <c:v>4029.5</c:v>
                      </c:pt>
                      <c:pt idx="23021">
                        <c:v>4022.8</c:v>
                      </c:pt>
                      <c:pt idx="23022">
                        <c:v>4020.2</c:v>
                      </c:pt>
                      <c:pt idx="23023">
                        <c:v>4026.9</c:v>
                      </c:pt>
                      <c:pt idx="23024">
                        <c:v>4017.7</c:v>
                      </c:pt>
                      <c:pt idx="23025">
                        <c:v>4031.1</c:v>
                      </c:pt>
                      <c:pt idx="23026">
                        <c:v>4028.9</c:v>
                      </c:pt>
                      <c:pt idx="23027">
                        <c:v>4025.7</c:v>
                      </c:pt>
                      <c:pt idx="23028">
                        <c:v>4014.1</c:v>
                      </c:pt>
                      <c:pt idx="23029">
                        <c:v>4029</c:v>
                      </c:pt>
                      <c:pt idx="23030">
                        <c:v>4040.8</c:v>
                      </c:pt>
                      <c:pt idx="23031">
                        <c:v>4046.7</c:v>
                      </c:pt>
                      <c:pt idx="23032">
                        <c:v>4026.3</c:v>
                      </c:pt>
                      <c:pt idx="23033">
                        <c:v>4037.9</c:v>
                      </c:pt>
                      <c:pt idx="23034">
                        <c:v>4028.4</c:v>
                      </c:pt>
                      <c:pt idx="23035">
                        <c:v>4020</c:v>
                      </c:pt>
                      <c:pt idx="23036">
                        <c:v>4027.5</c:v>
                      </c:pt>
                      <c:pt idx="23037">
                        <c:v>4030</c:v>
                      </c:pt>
                      <c:pt idx="23038">
                        <c:v>4031.4</c:v>
                      </c:pt>
                      <c:pt idx="23039">
                        <c:v>4026.9</c:v>
                      </c:pt>
                      <c:pt idx="23040">
                        <c:v>4036.5</c:v>
                      </c:pt>
                      <c:pt idx="23041">
                        <c:v>4043</c:v>
                      </c:pt>
                      <c:pt idx="23042">
                        <c:v>4037.8</c:v>
                      </c:pt>
                      <c:pt idx="23043">
                        <c:v>4033.6</c:v>
                      </c:pt>
                      <c:pt idx="23044">
                        <c:v>4029.9</c:v>
                      </c:pt>
                      <c:pt idx="23045">
                        <c:v>4032.8</c:v>
                      </c:pt>
                      <c:pt idx="23046">
                        <c:v>4037</c:v>
                      </c:pt>
                      <c:pt idx="23047">
                        <c:v>4032.7</c:v>
                      </c:pt>
                      <c:pt idx="23048">
                        <c:v>4038.4</c:v>
                      </c:pt>
                      <c:pt idx="23049">
                        <c:v>4034.6</c:v>
                      </c:pt>
                      <c:pt idx="23050">
                        <c:v>4038.7</c:v>
                      </c:pt>
                      <c:pt idx="23051">
                        <c:v>4034.3</c:v>
                      </c:pt>
                      <c:pt idx="23052">
                        <c:v>4035.3</c:v>
                      </c:pt>
                      <c:pt idx="23053">
                        <c:v>4035.5</c:v>
                      </c:pt>
                      <c:pt idx="23054">
                        <c:v>4037.6</c:v>
                      </c:pt>
                      <c:pt idx="23055">
                        <c:v>4033.6</c:v>
                      </c:pt>
                      <c:pt idx="23056">
                        <c:v>4031.5</c:v>
                      </c:pt>
                      <c:pt idx="23057">
                        <c:v>4029.2</c:v>
                      </c:pt>
                      <c:pt idx="23058">
                        <c:v>4026.8</c:v>
                      </c:pt>
                      <c:pt idx="23059">
                        <c:v>4022.6</c:v>
                      </c:pt>
                      <c:pt idx="23060">
                        <c:v>4030.1</c:v>
                      </c:pt>
                      <c:pt idx="23061">
                        <c:v>4034.2</c:v>
                      </c:pt>
                      <c:pt idx="23062">
                        <c:v>4032</c:v>
                      </c:pt>
                      <c:pt idx="23063">
                        <c:v>4023.4</c:v>
                      </c:pt>
                      <c:pt idx="23064">
                        <c:v>4007.8</c:v>
                      </c:pt>
                      <c:pt idx="23065">
                        <c:v>4017.3</c:v>
                      </c:pt>
                      <c:pt idx="23066">
                        <c:v>4015.5</c:v>
                      </c:pt>
                      <c:pt idx="23067">
                        <c:v>4014.9</c:v>
                      </c:pt>
                      <c:pt idx="23068">
                        <c:v>4014.7</c:v>
                      </c:pt>
                      <c:pt idx="23069">
                        <c:v>4009.1</c:v>
                      </c:pt>
                      <c:pt idx="23070">
                        <c:v>4017.6</c:v>
                      </c:pt>
                      <c:pt idx="23071">
                        <c:v>4002.5</c:v>
                      </c:pt>
                      <c:pt idx="23072">
                        <c:v>3999.3</c:v>
                      </c:pt>
                      <c:pt idx="23073">
                        <c:v>3994.9</c:v>
                      </c:pt>
                      <c:pt idx="23074">
                        <c:v>3997.2</c:v>
                      </c:pt>
                      <c:pt idx="23075">
                        <c:v>4005</c:v>
                      </c:pt>
                      <c:pt idx="23076">
                        <c:v>4003.1</c:v>
                      </c:pt>
                      <c:pt idx="23077">
                        <c:v>4002.4</c:v>
                      </c:pt>
                      <c:pt idx="23078">
                        <c:v>4005.4</c:v>
                      </c:pt>
                      <c:pt idx="23079">
                        <c:v>3992.7</c:v>
                      </c:pt>
                      <c:pt idx="23080">
                        <c:v>4005.8</c:v>
                      </c:pt>
                      <c:pt idx="23081">
                        <c:v>3994.6</c:v>
                      </c:pt>
                      <c:pt idx="23082">
                        <c:v>4007.6</c:v>
                      </c:pt>
                      <c:pt idx="23083">
                        <c:v>4004.8</c:v>
                      </c:pt>
                      <c:pt idx="23084">
                        <c:v>3993</c:v>
                      </c:pt>
                      <c:pt idx="23085">
                        <c:v>4006.6</c:v>
                      </c:pt>
                      <c:pt idx="23086">
                        <c:v>4005.1</c:v>
                      </c:pt>
                      <c:pt idx="23087">
                        <c:v>4007.7</c:v>
                      </c:pt>
                      <c:pt idx="23088">
                        <c:v>3996.7</c:v>
                      </c:pt>
                      <c:pt idx="23089">
                        <c:v>4000.7</c:v>
                      </c:pt>
                      <c:pt idx="23090">
                        <c:v>4002</c:v>
                      </c:pt>
                      <c:pt idx="23091">
                        <c:v>4016.5</c:v>
                      </c:pt>
                      <c:pt idx="23092">
                        <c:v>4004.1</c:v>
                      </c:pt>
                      <c:pt idx="23093">
                        <c:v>4012.1</c:v>
                      </c:pt>
                      <c:pt idx="23094">
                        <c:v>4009.4</c:v>
                      </c:pt>
                      <c:pt idx="23095">
                        <c:v>4007.5</c:v>
                      </c:pt>
                      <c:pt idx="23096">
                        <c:v>4019.3</c:v>
                      </c:pt>
                      <c:pt idx="23097">
                        <c:v>4020</c:v>
                      </c:pt>
                      <c:pt idx="23098">
                        <c:v>4022.2</c:v>
                      </c:pt>
                      <c:pt idx="23099">
                        <c:v>4014.1</c:v>
                      </c:pt>
                      <c:pt idx="23100">
                        <c:v>4015.8</c:v>
                      </c:pt>
                      <c:pt idx="23101">
                        <c:v>4018.8</c:v>
                      </c:pt>
                      <c:pt idx="23102">
                        <c:v>4016.1</c:v>
                      </c:pt>
                      <c:pt idx="23103">
                        <c:v>4025.2</c:v>
                      </c:pt>
                      <c:pt idx="23104">
                        <c:v>4022.2</c:v>
                      </c:pt>
                      <c:pt idx="23105">
                        <c:v>4024.2</c:v>
                      </c:pt>
                      <c:pt idx="23106">
                        <c:v>4022.6</c:v>
                      </c:pt>
                      <c:pt idx="23107">
                        <c:v>4022.6</c:v>
                      </c:pt>
                      <c:pt idx="23108">
                        <c:v>4023.3</c:v>
                      </c:pt>
                      <c:pt idx="23109">
                        <c:v>4025.8</c:v>
                      </c:pt>
                      <c:pt idx="23110">
                        <c:v>4025.8</c:v>
                      </c:pt>
                      <c:pt idx="23111">
                        <c:v>4030.2</c:v>
                      </c:pt>
                      <c:pt idx="23112">
                        <c:v>4020.5</c:v>
                      </c:pt>
                      <c:pt idx="23113">
                        <c:v>4019.9</c:v>
                      </c:pt>
                      <c:pt idx="23114">
                        <c:v>4023.1</c:v>
                      </c:pt>
                      <c:pt idx="23115">
                        <c:v>4016</c:v>
                      </c:pt>
                      <c:pt idx="23116">
                        <c:v>4025.7</c:v>
                      </c:pt>
                      <c:pt idx="23117">
                        <c:v>4009.3</c:v>
                      </c:pt>
                      <c:pt idx="23118">
                        <c:v>4009.4</c:v>
                      </c:pt>
                      <c:pt idx="23119">
                        <c:v>4014</c:v>
                      </c:pt>
                      <c:pt idx="23120">
                        <c:v>4018.2</c:v>
                      </c:pt>
                      <c:pt idx="23121">
                        <c:v>4008.7</c:v>
                      </c:pt>
                      <c:pt idx="23122">
                        <c:v>4017.7</c:v>
                      </c:pt>
                      <c:pt idx="23123">
                        <c:v>4021.8</c:v>
                      </c:pt>
                      <c:pt idx="23124">
                        <c:v>4020.5</c:v>
                      </c:pt>
                      <c:pt idx="23125">
                        <c:v>4019.6</c:v>
                      </c:pt>
                      <c:pt idx="23126">
                        <c:v>4020.8</c:v>
                      </c:pt>
                      <c:pt idx="23127">
                        <c:v>4032</c:v>
                      </c:pt>
                      <c:pt idx="23128">
                        <c:v>4027.6</c:v>
                      </c:pt>
                      <c:pt idx="23129">
                        <c:v>4008.9</c:v>
                      </c:pt>
                      <c:pt idx="23130">
                        <c:v>4000.6</c:v>
                      </c:pt>
                      <c:pt idx="23131">
                        <c:v>4018.9</c:v>
                      </c:pt>
                      <c:pt idx="23132">
                        <c:v>4020.2</c:v>
                      </c:pt>
                      <c:pt idx="23133">
                        <c:v>4021.5</c:v>
                      </c:pt>
                      <c:pt idx="23134">
                        <c:v>4008.8</c:v>
                      </c:pt>
                      <c:pt idx="23135">
                        <c:v>4023.7</c:v>
                      </c:pt>
                      <c:pt idx="23136">
                        <c:v>4025.7</c:v>
                      </c:pt>
                      <c:pt idx="23137">
                        <c:v>4019.5</c:v>
                      </c:pt>
                      <c:pt idx="23138">
                        <c:v>4024.4</c:v>
                      </c:pt>
                      <c:pt idx="23139">
                        <c:v>4022.5</c:v>
                      </c:pt>
                      <c:pt idx="23140">
                        <c:v>4019.8</c:v>
                      </c:pt>
                      <c:pt idx="23141">
                        <c:v>4026.8</c:v>
                      </c:pt>
                      <c:pt idx="23142">
                        <c:v>4031</c:v>
                      </c:pt>
                      <c:pt idx="23143">
                        <c:v>4023.6</c:v>
                      </c:pt>
                      <c:pt idx="23144">
                        <c:v>4020.6</c:v>
                      </c:pt>
                      <c:pt idx="23145">
                        <c:v>4018.3</c:v>
                      </c:pt>
                      <c:pt idx="23146">
                        <c:v>4017.4</c:v>
                      </c:pt>
                      <c:pt idx="23147">
                        <c:v>4017.2</c:v>
                      </c:pt>
                      <c:pt idx="23148">
                        <c:v>4018.6</c:v>
                      </c:pt>
                      <c:pt idx="23149">
                        <c:v>4017.2</c:v>
                      </c:pt>
                      <c:pt idx="23150">
                        <c:v>4022.4</c:v>
                      </c:pt>
                      <c:pt idx="23151">
                        <c:v>4015.8</c:v>
                      </c:pt>
                      <c:pt idx="23152">
                        <c:v>4022.8</c:v>
                      </c:pt>
                      <c:pt idx="23153">
                        <c:v>4013.8</c:v>
                      </c:pt>
                      <c:pt idx="23154">
                        <c:v>4017.1</c:v>
                      </c:pt>
                      <c:pt idx="23155">
                        <c:v>4015.7</c:v>
                      </c:pt>
                      <c:pt idx="23156">
                        <c:v>4022.1</c:v>
                      </c:pt>
                      <c:pt idx="23157">
                        <c:v>4021.5</c:v>
                      </c:pt>
                      <c:pt idx="23158">
                        <c:v>4021.2</c:v>
                      </c:pt>
                      <c:pt idx="23159">
                        <c:v>4016.5</c:v>
                      </c:pt>
                      <c:pt idx="23160">
                        <c:v>4011</c:v>
                      </c:pt>
                      <c:pt idx="23161">
                        <c:v>4023</c:v>
                      </c:pt>
                      <c:pt idx="23162">
                        <c:v>4013.3</c:v>
                      </c:pt>
                      <c:pt idx="23163">
                        <c:v>4020.7</c:v>
                      </c:pt>
                      <c:pt idx="23164">
                        <c:v>4015.4</c:v>
                      </c:pt>
                      <c:pt idx="23165">
                        <c:v>4012.8</c:v>
                      </c:pt>
                      <c:pt idx="23166">
                        <c:v>4013.9</c:v>
                      </c:pt>
                      <c:pt idx="23167">
                        <c:v>4001.2</c:v>
                      </c:pt>
                      <c:pt idx="23168">
                        <c:v>4006</c:v>
                      </c:pt>
                      <c:pt idx="23169">
                        <c:v>4022.2</c:v>
                      </c:pt>
                      <c:pt idx="23170">
                        <c:v>4004.7</c:v>
                      </c:pt>
                      <c:pt idx="23171">
                        <c:v>4002</c:v>
                      </c:pt>
                      <c:pt idx="23172">
                        <c:v>4019</c:v>
                      </c:pt>
                      <c:pt idx="23173">
                        <c:v>4013</c:v>
                      </c:pt>
                      <c:pt idx="23174">
                        <c:v>4015.9</c:v>
                      </c:pt>
                      <c:pt idx="23175">
                        <c:v>4019.2</c:v>
                      </c:pt>
                      <c:pt idx="23176">
                        <c:v>4010.5</c:v>
                      </c:pt>
                      <c:pt idx="23177">
                        <c:v>4026.8</c:v>
                      </c:pt>
                      <c:pt idx="23178">
                        <c:v>3998.9</c:v>
                      </c:pt>
                      <c:pt idx="23179">
                        <c:v>4016.3</c:v>
                      </c:pt>
                      <c:pt idx="23180">
                        <c:v>4010.4</c:v>
                      </c:pt>
                      <c:pt idx="23181">
                        <c:v>4020</c:v>
                      </c:pt>
                      <c:pt idx="23182">
                        <c:v>4010.4</c:v>
                      </c:pt>
                      <c:pt idx="23183">
                        <c:v>4003.6</c:v>
                      </c:pt>
                      <c:pt idx="23184">
                        <c:v>4002.3</c:v>
                      </c:pt>
                      <c:pt idx="23185">
                        <c:v>4011.3</c:v>
                      </c:pt>
                      <c:pt idx="23186">
                        <c:v>4021.8</c:v>
                      </c:pt>
                      <c:pt idx="23187">
                        <c:v>4015.6</c:v>
                      </c:pt>
                      <c:pt idx="23188">
                        <c:v>4014.3</c:v>
                      </c:pt>
                      <c:pt idx="23189">
                        <c:v>4010.9</c:v>
                      </c:pt>
                      <c:pt idx="23190">
                        <c:v>4012.3</c:v>
                      </c:pt>
                      <c:pt idx="23191">
                        <c:v>4008.2</c:v>
                      </c:pt>
                      <c:pt idx="23192">
                        <c:v>4013.8</c:v>
                      </c:pt>
                      <c:pt idx="23193">
                        <c:v>4015.1</c:v>
                      </c:pt>
                      <c:pt idx="23194">
                        <c:v>4021.2</c:v>
                      </c:pt>
                      <c:pt idx="23195">
                        <c:v>4018</c:v>
                      </c:pt>
                      <c:pt idx="23196">
                        <c:v>4016.5</c:v>
                      </c:pt>
                      <c:pt idx="23197">
                        <c:v>4019.8</c:v>
                      </c:pt>
                      <c:pt idx="23198">
                        <c:v>4013.5</c:v>
                      </c:pt>
                      <c:pt idx="23199">
                        <c:v>4016.9</c:v>
                      </c:pt>
                      <c:pt idx="23200">
                        <c:v>4016.8</c:v>
                      </c:pt>
                      <c:pt idx="23201">
                        <c:v>4019.5</c:v>
                      </c:pt>
                      <c:pt idx="23202">
                        <c:v>4024.6</c:v>
                      </c:pt>
                      <c:pt idx="23203">
                        <c:v>4022.7</c:v>
                      </c:pt>
                      <c:pt idx="23204">
                        <c:v>4022.7</c:v>
                      </c:pt>
                      <c:pt idx="23205">
                        <c:v>4025.9</c:v>
                      </c:pt>
                      <c:pt idx="23206">
                        <c:v>4019.7</c:v>
                      </c:pt>
                      <c:pt idx="23207">
                        <c:v>4007.3</c:v>
                      </c:pt>
                      <c:pt idx="23208">
                        <c:v>4024.5</c:v>
                      </c:pt>
                      <c:pt idx="23209">
                        <c:v>4021.2</c:v>
                      </c:pt>
                      <c:pt idx="23210">
                        <c:v>4019.8</c:v>
                      </c:pt>
                      <c:pt idx="23211">
                        <c:v>4027.2</c:v>
                      </c:pt>
                      <c:pt idx="23212">
                        <c:v>4019.4</c:v>
                      </c:pt>
                      <c:pt idx="23213">
                        <c:v>4018.4</c:v>
                      </c:pt>
                      <c:pt idx="23214">
                        <c:v>4024.2</c:v>
                      </c:pt>
                      <c:pt idx="23215">
                        <c:v>4027.2</c:v>
                      </c:pt>
                      <c:pt idx="23216">
                        <c:v>4021.7</c:v>
                      </c:pt>
                      <c:pt idx="23217">
                        <c:v>4016.6</c:v>
                      </c:pt>
                      <c:pt idx="23218">
                        <c:v>4022.6</c:v>
                      </c:pt>
                      <c:pt idx="23219">
                        <c:v>4018.6</c:v>
                      </c:pt>
                      <c:pt idx="23220">
                        <c:v>4018</c:v>
                      </c:pt>
                      <c:pt idx="23221">
                        <c:v>4024.3</c:v>
                      </c:pt>
                      <c:pt idx="23222">
                        <c:v>4022</c:v>
                      </c:pt>
                      <c:pt idx="23223">
                        <c:v>4013.5</c:v>
                      </c:pt>
                      <c:pt idx="23224">
                        <c:v>4015.5</c:v>
                      </c:pt>
                      <c:pt idx="23225">
                        <c:v>4020.3</c:v>
                      </c:pt>
                      <c:pt idx="23226">
                        <c:v>4013.4</c:v>
                      </c:pt>
                      <c:pt idx="23227">
                        <c:v>4020.8</c:v>
                      </c:pt>
                      <c:pt idx="23228">
                        <c:v>4012.7</c:v>
                      </c:pt>
                      <c:pt idx="23229">
                        <c:v>4014.8</c:v>
                      </c:pt>
                      <c:pt idx="23230">
                        <c:v>4010.9</c:v>
                      </c:pt>
                      <c:pt idx="23231">
                        <c:v>4016.1</c:v>
                      </c:pt>
                      <c:pt idx="23232">
                        <c:v>4016.5</c:v>
                      </c:pt>
                      <c:pt idx="23233">
                        <c:v>4015.2</c:v>
                      </c:pt>
                      <c:pt idx="23234">
                        <c:v>4019.7</c:v>
                      </c:pt>
                      <c:pt idx="23235">
                        <c:v>4014.1</c:v>
                      </c:pt>
                      <c:pt idx="23236">
                        <c:v>4020.7</c:v>
                      </c:pt>
                      <c:pt idx="23237">
                        <c:v>4021.8</c:v>
                      </c:pt>
                      <c:pt idx="23238">
                        <c:v>4015.3</c:v>
                      </c:pt>
                      <c:pt idx="23239">
                        <c:v>4016.8</c:v>
                      </c:pt>
                      <c:pt idx="23240">
                        <c:v>4013.3</c:v>
                      </c:pt>
                      <c:pt idx="23241">
                        <c:v>4022.7</c:v>
                      </c:pt>
                      <c:pt idx="23242">
                        <c:v>4024.1</c:v>
                      </c:pt>
                      <c:pt idx="23243">
                        <c:v>4021.5</c:v>
                      </c:pt>
                      <c:pt idx="23244">
                        <c:v>4031.4</c:v>
                      </c:pt>
                      <c:pt idx="23245">
                        <c:v>4030.6</c:v>
                      </c:pt>
                      <c:pt idx="23246">
                        <c:v>4026.8</c:v>
                      </c:pt>
                      <c:pt idx="23247">
                        <c:v>4018.9</c:v>
                      </c:pt>
                      <c:pt idx="23248">
                        <c:v>4029</c:v>
                      </c:pt>
                      <c:pt idx="23249">
                        <c:v>4033.6</c:v>
                      </c:pt>
                      <c:pt idx="23250">
                        <c:v>4022</c:v>
                      </c:pt>
                      <c:pt idx="23251">
                        <c:v>4042.8</c:v>
                      </c:pt>
                      <c:pt idx="23252">
                        <c:v>4017.8</c:v>
                      </c:pt>
                      <c:pt idx="23253">
                        <c:v>4038</c:v>
                      </c:pt>
                      <c:pt idx="23254">
                        <c:v>4020.6</c:v>
                      </c:pt>
                      <c:pt idx="23255">
                        <c:v>4026.5</c:v>
                      </c:pt>
                      <c:pt idx="23256">
                        <c:v>4029.2</c:v>
                      </c:pt>
                      <c:pt idx="23257">
                        <c:v>4013.2</c:v>
                      </c:pt>
                      <c:pt idx="23258">
                        <c:v>4024.2</c:v>
                      </c:pt>
                      <c:pt idx="23259">
                        <c:v>4021.5</c:v>
                      </c:pt>
                      <c:pt idx="23260">
                        <c:v>4015.1</c:v>
                      </c:pt>
                      <c:pt idx="23261">
                        <c:v>4032.7</c:v>
                      </c:pt>
                      <c:pt idx="23262">
                        <c:v>4030.5</c:v>
                      </c:pt>
                      <c:pt idx="23263">
                        <c:v>4045.3</c:v>
                      </c:pt>
                      <c:pt idx="23264">
                        <c:v>4042.4</c:v>
                      </c:pt>
                      <c:pt idx="23265">
                        <c:v>4033.3</c:v>
                      </c:pt>
                      <c:pt idx="23266">
                        <c:v>4042.9</c:v>
                      </c:pt>
                      <c:pt idx="23267">
                        <c:v>4030</c:v>
                      </c:pt>
                      <c:pt idx="23268">
                        <c:v>4027.5</c:v>
                      </c:pt>
                      <c:pt idx="23269">
                        <c:v>4022.6</c:v>
                      </c:pt>
                      <c:pt idx="23270">
                        <c:v>4029.7</c:v>
                      </c:pt>
                      <c:pt idx="23271">
                        <c:v>4035</c:v>
                      </c:pt>
                      <c:pt idx="23272">
                        <c:v>4037.9</c:v>
                      </c:pt>
                      <c:pt idx="23273">
                        <c:v>4027.2</c:v>
                      </c:pt>
                      <c:pt idx="23274">
                        <c:v>4028.7</c:v>
                      </c:pt>
                      <c:pt idx="23275">
                        <c:v>4025.9</c:v>
                      </c:pt>
                      <c:pt idx="23276">
                        <c:v>4024.5</c:v>
                      </c:pt>
                      <c:pt idx="23277">
                        <c:v>4027.7</c:v>
                      </c:pt>
                      <c:pt idx="23278">
                        <c:v>4023.7</c:v>
                      </c:pt>
                      <c:pt idx="23279">
                        <c:v>4016.2</c:v>
                      </c:pt>
                      <c:pt idx="23280">
                        <c:v>4022.8</c:v>
                      </c:pt>
                      <c:pt idx="23281">
                        <c:v>4026.3</c:v>
                      </c:pt>
                      <c:pt idx="23282">
                        <c:v>4027.9</c:v>
                      </c:pt>
                      <c:pt idx="23283">
                        <c:v>4028.3</c:v>
                      </c:pt>
                      <c:pt idx="23284">
                        <c:v>4022.4</c:v>
                      </c:pt>
                      <c:pt idx="23285">
                        <c:v>4020.8</c:v>
                      </c:pt>
                      <c:pt idx="23286">
                        <c:v>4013.2</c:v>
                      </c:pt>
                      <c:pt idx="23287">
                        <c:v>4015.2</c:v>
                      </c:pt>
                      <c:pt idx="23288">
                        <c:v>4018.6</c:v>
                      </c:pt>
                      <c:pt idx="23289">
                        <c:v>4012.2</c:v>
                      </c:pt>
                      <c:pt idx="23290">
                        <c:v>4017.5</c:v>
                      </c:pt>
                      <c:pt idx="23291">
                        <c:v>4016</c:v>
                      </c:pt>
                      <c:pt idx="23292">
                        <c:v>4022.6</c:v>
                      </c:pt>
                      <c:pt idx="23293">
                        <c:v>4007.2</c:v>
                      </c:pt>
                      <c:pt idx="23294">
                        <c:v>4013.5</c:v>
                      </c:pt>
                      <c:pt idx="23295">
                        <c:v>4007.1</c:v>
                      </c:pt>
                      <c:pt idx="23296">
                        <c:v>4005</c:v>
                      </c:pt>
                      <c:pt idx="23297">
                        <c:v>4007.5</c:v>
                      </c:pt>
                      <c:pt idx="23298">
                        <c:v>4001.3</c:v>
                      </c:pt>
                      <c:pt idx="23299">
                        <c:v>3998</c:v>
                      </c:pt>
                      <c:pt idx="23300">
                        <c:v>4012.8</c:v>
                      </c:pt>
                      <c:pt idx="23301">
                        <c:v>4007.5</c:v>
                      </c:pt>
                      <c:pt idx="23302">
                        <c:v>4004.7</c:v>
                      </c:pt>
                      <c:pt idx="23303">
                        <c:v>4002.5</c:v>
                      </c:pt>
                      <c:pt idx="23304">
                        <c:v>4004</c:v>
                      </c:pt>
                      <c:pt idx="23305">
                        <c:v>3994.9</c:v>
                      </c:pt>
                      <c:pt idx="23306">
                        <c:v>3988.8</c:v>
                      </c:pt>
                      <c:pt idx="23307">
                        <c:v>3981.9</c:v>
                      </c:pt>
                      <c:pt idx="23308">
                        <c:v>3988.7</c:v>
                      </c:pt>
                      <c:pt idx="23309">
                        <c:v>3987.1</c:v>
                      </c:pt>
                      <c:pt idx="23310">
                        <c:v>3970.1</c:v>
                      </c:pt>
                      <c:pt idx="23311">
                        <c:v>3973.2</c:v>
                      </c:pt>
                      <c:pt idx="23312">
                        <c:v>3981.2</c:v>
                      </c:pt>
                      <c:pt idx="23313">
                        <c:v>3977.6</c:v>
                      </c:pt>
                      <c:pt idx="23314">
                        <c:v>3985.9</c:v>
                      </c:pt>
                      <c:pt idx="23315">
                        <c:v>3988.5</c:v>
                      </c:pt>
                      <c:pt idx="23316">
                        <c:v>3982.2</c:v>
                      </c:pt>
                      <c:pt idx="23317">
                        <c:v>3973.3</c:v>
                      </c:pt>
                      <c:pt idx="23318">
                        <c:v>3973.2</c:v>
                      </c:pt>
                      <c:pt idx="23319">
                        <c:v>3984.8</c:v>
                      </c:pt>
                      <c:pt idx="23320">
                        <c:v>3978.5</c:v>
                      </c:pt>
                      <c:pt idx="23321">
                        <c:v>3984.9</c:v>
                      </c:pt>
                      <c:pt idx="23322">
                        <c:v>3990.2</c:v>
                      </c:pt>
                      <c:pt idx="23323">
                        <c:v>3986.4</c:v>
                      </c:pt>
                      <c:pt idx="23324">
                        <c:v>3986.1</c:v>
                      </c:pt>
                      <c:pt idx="23325">
                        <c:v>3981.2</c:v>
                      </c:pt>
                      <c:pt idx="23326">
                        <c:v>3977.8</c:v>
                      </c:pt>
                      <c:pt idx="23327">
                        <c:v>3970.3</c:v>
                      </c:pt>
                      <c:pt idx="23328">
                        <c:v>3962.8</c:v>
                      </c:pt>
                      <c:pt idx="23329">
                        <c:v>3964.3</c:v>
                      </c:pt>
                      <c:pt idx="23330">
                        <c:v>3963.1</c:v>
                      </c:pt>
                      <c:pt idx="23331">
                        <c:v>3969.8</c:v>
                      </c:pt>
                      <c:pt idx="23332">
                        <c:v>3970.3</c:v>
                      </c:pt>
                      <c:pt idx="23333">
                        <c:v>3975.2</c:v>
                      </c:pt>
                      <c:pt idx="23334">
                        <c:v>3968</c:v>
                      </c:pt>
                      <c:pt idx="23335">
                        <c:v>3970.5</c:v>
                      </c:pt>
                      <c:pt idx="23336">
                        <c:v>3971.8</c:v>
                      </c:pt>
                      <c:pt idx="23337">
                        <c:v>3979.5</c:v>
                      </c:pt>
                      <c:pt idx="23338">
                        <c:v>3974.8</c:v>
                      </c:pt>
                      <c:pt idx="23339">
                        <c:v>3981.9</c:v>
                      </c:pt>
                      <c:pt idx="23340">
                        <c:v>3979.1</c:v>
                      </c:pt>
                      <c:pt idx="23341">
                        <c:v>3987.3</c:v>
                      </c:pt>
                      <c:pt idx="23342">
                        <c:v>3988.9</c:v>
                      </c:pt>
                      <c:pt idx="23343">
                        <c:v>3988.6</c:v>
                      </c:pt>
                      <c:pt idx="23344">
                        <c:v>3985.1</c:v>
                      </c:pt>
                      <c:pt idx="23345">
                        <c:v>3977.4</c:v>
                      </c:pt>
                      <c:pt idx="23346">
                        <c:v>3981.5</c:v>
                      </c:pt>
                      <c:pt idx="23347">
                        <c:v>3933.6</c:v>
                      </c:pt>
                      <c:pt idx="23348">
                        <c:v>4001.4</c:v>
                      </c:pt>
                      <c:pt idx="23349">
                        <c:v>4004.3</c:v>
                      </c:pt>
                      <c:pt idx="23350">
                        <c:v>3982.1</c:v>
                      </c:pt>
                      <c:pt idx="23351">
                        <c:v>3999.7</c:v>
                      </c:pt>
                      <c:pt idx="23352">
                        <c:v>4014.8</c:v>
                      </c:pt>
                      <c:pt idx="23353">
                        <c:v>3979.2</c:v>
                      </c:pt>
                      <c:pt idx="23354">
                        <c:v>3972.6</c:v>
                      </c:pt>
                      <c:pt idx="23355">
                        <c:v>3985.9</c:v>
                      </c:pt>
                      <c:pt idx="23356">
                        <c:v>3986.4</c:v>
                      </c:pt>
                      <c:pt idx="23357">
                        <c:v>3980.8</c:v>
                      </c:pt>
                      <c:pt idx="23358">
                        <c:v>4023.6</c:v>
                      </c:pt>
                      <c:pt idx="23359">
                        <c:v>3979.2</c:v>
                      </c:pt>
                      <c:pt idx="23360">
                        <c:v>3981.2</c:v>
                      </c:pt>
                      <c:pt idx="23361">
                        <c:v>3987.4</c:v>
                      </c:pt>
                      <c:pt idx="23362">
                        <c:v>3987.8</c:v>
                      </c:pt>
                      <c:pt idx="23363">
                        <c:v>3983.3</c:v>
                      </c:pt>
                      <c:pt idx="23364">
                        <c:v>3977</c:v>
                      </c:pt>
                      <c:pt idx="23365">
                        <c:v>3969.6</c:v>
                      </c:pt>
                      <c:pt idx="23366">
                        <c:v>3966.6</c:v>
                      </c:pt>
                      <c:pt idx="23367">
                        <c:v>3962.9</c:v>
                      </c:pt>
                      <c:pt idx="23368">
                        <c:v>3962.3</c:v>
                      </c:pt>
                      <c:pt idx="23369">
                        <c:v>3962.8</c:v>
                      </c:pt>
                      <c:pt idx="23370">
                        <c:v>3957.3</c:v>
                      </c:pt>
                      <c:pt idx="23371">
                        <c:v>3958.8</c:v>
                      </c:pt>
                      <c:pt idx="23372">
                        <c:v>3954.1</c:v>
                      </c:pt>
                      <c:pt idx="23373">
                        <c:v>3950.1</c:v>
                      </c:pt>
                      <c:pt idx="23374">
                        <c:v>3955.9</c:v>
                      </c:pt>
                      <c:pt idx="23375">
                        <c:v>3954.8</c:v>
                      </c:pt>
                      <c:pt idx="23376">
                        <c:v>3954</c:v>
                      </c:pt>
                      <c:pt idx="23377">
                        <c:v>3940</c:v>
                      </c:pt>
                      <c:pt idx="23378">
                        <c:v>3952.3</c:v>
                      </c:pt>
                      <c:pt idx="23379">
                        <c:v>3947</c:v>
                      </c:pt>
                      <c:pt idx="23380">
                        <c:v>3936.2</c:v>
                      </c:pt>
                      <c:pt idx="23381">
                        <c:v>3946.9</c:v>
                      </c:pt>
                      <c:pt idx="23382">
                        <c:v>3941.4</c:v>
                      </c:pt>
                      <c:pt idx="23383">
                        <c:v>3939</c:v>
                      </c:pt>
                      <c:pt idx="23384">
                        <c:v>3936.3</c:v>
                      </c:pt>
                      <c:pt idx="23385">
                        <c:v>3935.3</c:v>
                      </c:pt>
                      <c:pt idx="23386">
                        <c:v>3932.5</c:v>
                      </c:pt>
                      <c:pt idx="23387">
                        <c:v>3934.5</c:v>
                      </c:pt>
                      <c:pt idx="23388">
                        <c:v>3928.7</c:v>
                      </c:pt>
                      <c:pt idx="23389">
                        <c:v>3934.4</c:v>
                      </c:pt>
                      <c:pt idx="23390">
                        <c:v>3938.4</c:v>
                      </c:pt>
                      <c:pt idx="23391">
                        <c:v>3944.9</c:v>
                      </c:pt>
                      <c:pt idx="23392">
                        <c:v>3946.7</c:v>
                      </c:pt>
                      <c:pt idx="23393">
                        <c:v>3945.6</c:v>
                      </c:pt>
                      <c:pt idx="23394">
                        <c:v>3944.7</c:v>
                      </c:pt>
                      <c:pt idx="23395">
                        <c:v>3945.8</c:v>
                      </c:pt>
                      <c:pt idx="23396">
                        <c:v>3946.7</c:v>
                      </c:pt>
                      <c:pt idx="23397">
                        <c:v>3938.3</c:v>
                      </c:pt>
                      <c:pt idx="23398">
                        <c:v>3938.3</c:v>
                      </c:pt>
                      <c:pt idx="23399">
                        <c:v>3937.2</c:v>
                      </c:pt>
                      <c:pt idx="23400">
                        <c:v>3940.6</c:v>
                      </c:pt>
                      <c:pt idx="23401">
                        <c:v>3944.2</c:v>
                      </c:pt>
                      <c:pt idx="23402">
                        <c:v>3944.5</c:v>
                      </c:pt>
                      <c:pt idx="23403">
                        <c:v>3945.2</c:v>
                      </c:pt>
                      <c:pt idx="23404">
                        <c:v>3943.7</c:v>
                      </c:pt>
                      <c:pt idx="23405">
                        <c:v>3945.4</c:v>
                      </c:pt>
                      <c:pt idx="23406">
                        <c:v>3939.7</c:v>
                      </c:pt>
                      <c:pt idx="23407">
                        <c:v>3939.1</c:v>
                      </c:pt>
                      <c:pt idx="23408">
                        <c:v>3941</c:v>
                      </c:pt>
                      <c:pt idx="23409">
                        <c:v>3947.9</c:v>
                      </c:pt>
                      <c:pt idx="23410">
                        <c:v>3948.6</c:v>
                      </c:pt>
                      <c:pt idx="23411">
                        <c:v>3950.9</c:v>
                      </c:pt>
                      <c:pt idx="23412">
                        <c:v>3951.3</c:v>
                      </c:pt>
                      <c:pt idx="23413">
                        <c:v>3946</c:v>
                      </c:pt>
                      <c:pt idx="23414">
                        <c:v>3945.2</c:v>
                      </c:pt>
                      <c:pt idx="23415">
                        <c:v>3942.1</c:v>
                      </c:pt>
                      <c:pt idx="23416">
                        <c:v>3942.3</c:v>
                      </c:pt>
                      <c:pt idx="23417">
                        <c:v>3940.1</c:v>
                      </c:pt>
                      <c:pt idx="23418">
                        <c:v>3933.3</c:v>
                      </c:pt>
                      <c:pt idx="23419">
                        <c:v>3931.7</c:v>
                      </c:pt>
                      <c:pt idx="23420">
                        <c:v>3923.5</c:v>
                      </c:pt>
                      <c:pt idx="23421">
                        <c:v>3928</c:v>
                      </c:pt>
                      <c:pt idx="23422">
                        <c:v>3938.9</c:v>
                      </c:pt>
                      <c:pt idx="23423">
                        <c:v>3940.5</c:v>
                      </c:pt>
                      <c:pt idx="23424">
                        <c:v>3940.1</c:v>
                      </c:pt>
                      <c:pt idx="23425">
                        <c:v>3931.9</c:v>
                      </c:pt>
                      <c:pt idx="23426">
                        <c:v>3932.7</c:v>
                      </c:pt>
                      <c:pt idx="23427">
                        <c:v>3926.3</c:v>
                      </c:pt>
                      <c:pt idx="23428">
                        <c:v>3930.7</c:v>
                      </c:pt>
                      <c:pt idx="23429">
                        <c:v>3930.1</c:v>
                      </c:pt>
                      <c:pt idx="23430">
                        <c:v>3926.4</c:v>
                      </c:pt>
                      <c:pt idx="23431">
                        <c:v>3919.1</c:v>
                      </c:pt>
                      <c:pt idx="23432">
                        <c:v>3918.8</c:v>
                      </c:pt>
                      <c:pt idx="23433">
                        <c:v>3916.6</c:v>
                      </c:pt>
                      <c:pt idx="23434">
                        <c:v>3919.9</c:v>
                      </c:pt>
                      <c:pt idx="23435">
                        <c:v>3910.5</c:v>
                      </c:pt>
                      <c:pt idx="23436">
                        <c:v>3916.5</c:v>
                      </c:pt>
                      <c:pt idx="23437">
                        <c:v>3907.2</c:v>
                      </c:pt>
                      <c:pt idx="23438">
                        <c:v>3903.4</c:v>
                      </c:pt>
                      <c:pt idx="23439">
                        <c:v>3903.8</c:v>
                      </c:pt>
                      <c:pt idx="23440">
                        <c:v>3905</c:v>
                      </c:pt>
                      <c:pt idx="23441">
                        <c:v>3904</c:v>
                      </c:pt>
                      <c:pt idx="23442">
                        <c:v>3908</c:v>
                      </c:pt>
                      <c:pt idx="23443">
                        <c:v>3900.7</c:v>
                      </c:pt>
                      <c:pt idx="23444">
                        <c:v>3905.3</c:v>
                      </c:pt>
                      <c:pt idx="23445">
                        <c:v>3906.7</c:v>
                      </c:pt>
                      <c:pt idx="23446">
                        <c:v>3903.8</c:v>
                      </c:pt>
                      <c:pt idx="23447">
                        <c:v>3903.2</c:v>
                      </c:pt>
                      <c:pt idx="23448">
                        <c:v>3901.3</c:v>
                      </c:pt>
                      <c:pt idx="23449">
                        <c:v>3901.6</c:v>
                      </c:pt>
                      <c:pt idx="23450">
                        <c:v>3892</c:v>
                      </c:pt>
                      <c:pt idx="23451">
                        <c:v>3888</c:v>
                      </c:pt>
                      <c:pt idx="23452">
                        <c:v>3887.6</c:v>
                      </c:pt>
                      <c:pt idx="23453">
                        <c:v>3887.6</c:v>
                      </c:pt>
                      <c:pt idx="23454">
                        <c:v>3886</c:v>
                      </c:pt>
                      <c:pt idx="23455">
                        <c:v>3883.2</c:v>
                      </c:pt>
                      <c:pt idx="23456">
                        <c:v>3894</c:v>
                      </c:pt>
                      <c:pt idx="23457">
                        <c:v>3889.6</c:v>
                      </c:pt>
                      <c:pt idx="23458">
                        <c:v>3885.6</c:v>
                      </c:pt>
                      <c:pt idx="23459">
                        <c:v>3881.3</c:v>
                      </c:pt>
                      <c:pt idx="23460">
                        <c:v>3883.7</c:v>
                      </c:pt>
                      <c:pt idx="23461">
                        <c:v>3888.4</c:v>
                      </c:pt>
                      <c:pt idx="23462">
                        <c:v>3889.8</c:v>
                      </c:pt>
                      <c:pt idx="23463">
                        <c:v>3878.1</c:v>
                      </c:pt>
                      <c:pt idx="23464">
                        <c:v>3864.6</c:v>
                      </c:pt>
                      <c:pt idx="23465">
                        <c:v>3861.2</c:v>
                      </c:pt>
                      <c:pt idx="23466">
                        <c:v>3857.9</c:v>
                      </c:pt>
                      <c:pt idx="23467">
                        <c:v>3846.2</c:v>
                      </c:pt>
                      <c:pt idx="23468">
                        <c:v>3835.6</c:v>
                      </c:pt>
                      <c:pt idx="23469">
                        <c:v>3824.9</c:v>
                      </c:pt>
                      <c:pt idx="23470">
                        <c:v>3822.2</c:v>
                      </c:pt>
                      <c:pt idx="23471">
                        <c:v>3824.2</c:v>
                      </c:pt>
                      <c:pt idx="23472">
                        <c:v>3818.7</c:v>
                      </c:pt>
                      <c:pt idx="23473">
                        <c:v>3821.1</c:v>
                      </c:pt>
                      <c:pt idx="23474">
                        <c:v>3824.5</c:v>
                      </c:pt>
                      <c:pt idx="23475">
                        <c:v>3816.7</c:v>
                      </c:pt>
                      <c:pt idx="23476">
                        <c:v>3811.9</c:v>
                      </c:pt>
                      <c:pt idx="23477">
                        <c:v>3811</c:v>
                      </c:pt>
                      <c:pt idx="23478">
                        <c:v>3818.1</c:v>
                      </c:pt>
                      <c:pt idx="23479">
                        <c:v>3814.1</c:v>
                      </c:pt>
                      <c:pt idx="23480">
                        <c:v>3813.2</c:v>
                      </c:pt>
                      <c:pt idx="23481">
                        <c:v>3820.4</c:v>
                      </c:pt>
                      <c:pt idx="23482">
                        <c:v>3816.5</c:v>
                      </c:pt>
                      <c:pt idx="23483">
                        <c:v>3811.7</c:v>
                      </c:pt>
                      <c:pt idx="23484">
                        <c:v>3818.1</c:v>
                      </c:pt>
                      <c:pt idx="23485">
                        <c:v>3807.6</c:v>
                      </c:pt>
                      <c:pt idx="23486">
                        <c:v>3806.1</c:v>
                      </c:pt>
                      <c:pt idx="23487">
                        <c:v>3807.9</c:v>
                      </c:pt>
                      <c:pt idx="23488">
                        <c:v>3807.1</c:v>
                      </c:pt>
                      <c:pt idx="23489">
                        <c:v>3802.5</c:v>
                      </c:pt>
                      <c:pt idx="23490">
                        <c:v>3800.3</c:v>
                      </c:pt>
                      <c:pt idx="23491">
                        <c:v>3791.9</c:v>
                      </c:pt>
                      <c:pt idx="23492">
                        <c:v>3798.8</c:v>
                      </c:pt>
                      <c:pt idx="23493">
                        <c:v>3791.9</c:v>
                      </c:pt>
                      <c:pt idx="23494">
                        <c:v>3789.1</c:v>
                      </c:pt>
                      <c:pt idx="23495">
                        <c:v>3787</c:v>
                      </c:pt>
                      <c:pt idx="23496">
                        <c:v>3788.6</c:v>
                      </c:pt>
                      <c:pt idx="23497">
                        <c:v>3796.1</c:v>
                      </c:pt>
                      <c:pt idx="23498">
                        <c:v>3790.6</c:v>
                      </c:pt>
                      <c:pt idx="23499">
                        <c:v>3793.3</c:v>
                      </c:pt>
                      <c:pt idx="23500">
                        <c:v>3791.1</c:v>
                      </c:pt>
                      <c:pt idx="23501">
                        <c:v>3796.7</c:v>
                      </c:pt>
                      <c:pt idx="23502">
                        <c:v>3795.3</c:v>
                      </c:pt>
                      <c:pt idx="23503">
                        <c:v>3808</c:v>
                      </c:pt>
                      <c:pt idx="23504">
                        <c:v>3803.3</c:v>
                      </c:pt>
                      <c:pt idx="23505">
                        <c:v>3810.4</c:v>
                      </c:pt>
                      <c:pt idx="23506">
                        <c:v>3801.5</c:v>
                      </c:pt>
                      <c:pt idx="23507">
                        <c:v>3801.7</c:v>
                      </c:pt>
                      <c:pt idx="23508">
                        <c:v>3802.4</c:v>
                      </c:pt>
                      <c:pt idx="23509">
                        <c:v>3790.6</c:v>
                      </c:pt>
                      <c:pt idx="23510">
                        <c:v>3787.4</c:v>
                      </c:pt>
                      <c:pt idx="23511">
                        <c:v>3791.5</c:v>
                      </c:pt>
                      <c:pt idx="23512">
                        <c:v>3793.4</c:v>
                      </c:pt>
                      <c:pt idx="23513">
                        <c:v>3787.4</c:v>
                      </c:pt>
                      <c:pt idx="23514">
                        <c:v>3790.8</c:v>
                      </c:pt>
                      <c:pt idx="23515">
                        <c:v>3787.6</c:v>
                      </c:pt>
                      <c:pt idx="23516">
                        <c:v>3788.1</c:v>
                      </c:pt>
                      <c:pt idx="23517">
                        <c:v>3784.9</c:v>
                      </c:pt>
                      <c:pt idx="23518">
                        <c:v>3788.5</c:v>
                      </c:pt>
                      <c:pt idx="23519">
                        <c:v>3785.9</c:v>
                      </c:pt>
                      <c:pt idx="23520">
                        <c:v>3794.7</c:v>
                      </c:pt>
                      <c:pt idx="23521">
                        <c:v>3793.3</c:v>
                      </c:pt>
                      <c:pt idx="23522">
                        <c:v>3786.5</c:v>
                      </c:pt>
                      <c:pt idx="23523">
                        <c:v>3787.6</c:v>
                      </c:pt>
                      <c:pt idx="23524">
                        <c:v>3789.2</c:v>
                      </c:pt>
                      <c:pt idx="23525">
                        <c:v>3790</c:v>
                      </c:pt>
                      <c:pt idx="23526">
                        <c:v>3789.2</c:v>
                      </c:pt>
                      <c:pt idx="23527">
                        <c:v>3783.5</c:v>
                      </c:pt>
                      <c:pt idx="23528">
                        <c:v>3783.8</c:v>
                      </c:pt>
                      <c:pt idx="23529">
                        <c:v>3785.9</c:v>
                      </c:pt>
                      <c:pt idx="23530">
                        <c:v>3789</c:v>
                      </c:pt>
                      <c:pt idx="23531">
                        <c:v>3792.5</c:v>
                      </c:pt>
                      <c:pt idx="23532">
                        <c:v>3789.8</c:v>
                      </c:pt>
                      <c:pt idx="23533">
                        <c:v>3781.3</c:v>
                      </c:pt>
                      <c:pt idx="23534">
                        <c:v>3772.5</c:v>
                      </c:pt>
                      <c:pt idx="23535">
                        <c:v>3785.1</c:v>
                      </c:pt>
                      <c:pt idx="23536">
                        <c:v>3782.8</c:v>
                      </c:pt>
                      <c:pt idx="23537">
                        <c:v>3773.9</c:v>
                      </c:pt>
                      <c:pt idx="23538">
                        <c:v>3777.4</c:v>
                      </c:pt>
                      <c:pt idx="23539">
                        <c:v>3760.6</c:v>
                      </c:pt>
                      <c:pt idx="23540">
                        <c:v>3769.2</c:v>
                      </c:pt>
                      <c:pt idx="23541">
                        <c:v>3769.8</c:v>
                      </c:pt>
                      <c:pt idx="23542">
                        <c:v>3776.6</c:v>
                      </c:pt>
                      <c:pt idx="23543">
                        <c:v>3772.5</c:v>
                      </c:pt>
                      <c:pt idx="23544">
                        <c:v>3780.5</c:v>
                      </c:pt>
                      <c:pt idx="23545">
                        <c:v>3770.8</c:v>
                      </c:pt>
                      <c:pt idx="23546">
                        <c:v>3762.4</c:v>
                      </c:pt>
                      <c:pt idx="23547">
                        <c:v>3759.8</c:v>
                      </c:pt>
                      <c:pt idx="23548">
                        <c:v>3758.9</c:v>
                      </c:pt>
                      <c:pt idx="23549">
                        <c:v>3758</c:v>
                      </c:pt>
                      <c:pt idx="23550">
                        <c:v>3758.7</c:v>
                      </c:pt>
                      <c:pt idx="23551">
                        <c:v>3756.8</c:v>
                      </c:pt>
                      <c:pt idx="23552">
                        <c:v>3764.2</c:v>
                      </c:pt>
                      <c:pt idx="23553">
                        <c:v>3762.4</c:v>
                      </c:pt>
                      <c:pt idx="23554">
                        <c:v>3765.4</c:v>
                      </c:pt>
                      <c:pt idx="23555">
                        <c:v>3773.6</c:v>
                      </c:pt>
                      <c:pt idx="23556">
                        <c:v>3771</c:v>
                      </c:pt>
                      <c:pt idx="23557">
                        <c:v>3776.3</c:v>
                      </c:pt>
                      <c:pt idx="23558">
                        <c:v>3775.9</c:v>
                      </c:pt>
                      <c:pt idx="23559">
                        <c:v>3774.9</c:v>
                      </c:pt>
                      <c:pt idx="23560">
                        <c:v>3771.9</c:v>
                      </c:pt>
                      <c:pt idx="23561">
                        <c:v>3772.4</c:v>
                      </c:pt>
                      <c:pt idx="23562">
                        <c:v>3778.5</c:v>
                      </c:pt>
                      <c:pt idx="23563">
                        <c:v>3779.4</c:v>
                      </c:pt>
                      <c:pt idx="23564">
                        <c:v>3776.2</c:v>
                      </c:pt>
                      <c:pt idx="23565">
                        <c:v>3769.8</c:v>
                      </c:pt>
                      <c:pt idx="23566">
                        <c:v>3767.7</c:v>
                      </c:pt>
                      <c:pt idx="23567">
                        <c:v>3769.7</c:v>
                      </c:pt>
                      <c:pt idx="23568">
                        <c:v>3774.6</c:v>
                      </c:pt>
                      <c:pt idx="23569">
                        <c:v>3776.7</c:v>
                      </c:pt>
                      <c:pt idx="23570">
                        <c:v>3772.9</c:v>
                      </c:pt>
                      <c:pt idx="23571">
                        <c:v>3776.8</c:v>
                      </c:pt>
                      <c:pt idx="23572">
                        <c:v>3784.1</c:v>
                      </c:pt>
                      <c:pt idx="23573">
                        <c:v>3782.9</c:v>
                      </c:pt>
                      <c:pt idx="23574">
                        <c:v>3796.4</c:v>
                      </c:pt>
                      <c:pt idx="23575">
                        <c:v>3797.2</c:v>
                      </c:pt>
                      <c:pt idx="23576">
                        <c:v>3801.9</c:v>
                      </c:pt>
                      <c:pt idx="23577">
                        <c:v>3809.1</c:v>
                      </c:pt>
                      <c:pt idx="23578">
                        <c:v>3810.4</c:v>
                      </c:pt>
                      <c:pt idx="23579">
                        <c:v>3793.3</c:v>
                      </c:pt>
                      <c:pt idx="23580">
                        <c:v>3796.1</c:v>
                      </c:pt>
                      <c:pt idx="23581">
                        <c:v>3788.2</c:v>
                      </c:pt>
                      <c:pt idx="23582">
                        <c:v>3789.3</c:v>
                      </c:pt>
                      <c:pt idx="23583">
                        <c:v>3789.3</c:v>
                      </c:pt>
                      <c:pt idx="23584">
                        <c:v>3790.9</c:v>
                      </c:pt>
                      <c:pt idx="23585">
                        <c:v>3779.7</c:v>
                      </c:pt>
                      <c:pt idx="23586">
                        <c:v>3785</c:v>
                      </c:pt>
                      <c:pt idx="23587">
                        <c:v>3777.4</c:v>
                      </c:pt>
                      <c:pt idx="23588">
                        <c:v>3780.9</c:v>
                      </c:pt>
                      <c:pt idx="23589">
                        <c:v>3787.7</c:v>
                      </c:pt>
                      <c:pt idx="23590">
                        <c:v>3784</c:v>
                      </c:pt>
                      <c:pt idx="23591">
                        <c:v>3784.2</c:v>
                      </c:pt>
                      <c:pt idx="23592">
                        <c:v>3783.5</c:v>
                      </c:pt>
                      <c:pt idx="23593">
                        <c:v>3785.8</c:v>
                      </c:pt>
                      <c:pt idx="23594">
                        <c:v>3793.6</c:v>
                      </c:pt>
                      <c:pt idx="23595">
                        <c:v>3795.4</c:v>
                      </c:pt>
                      <c:pt idx="23596">
                        <c:v>3804.3</c:v>
                      </c:pt>
                      <c:pt idx="23597">
                        <c:v>3798.7</c:v>
                      </c:pt>
                      <c:pt idx="23598">
                        <c:v>3803.4</c:v>
                      </c:pt>
                      <c:pt idx="23599">
                        <c:v>3793.4</c:v>
                      </c:pt>
                      <c:pt idx="23600">
                        <c:v>3812.2</c:v>
                      </c:pt>
                      <c:pt idx="23601">
                        <c:v>3808.5</c:v>
                      </c:pt>
                      <c:pt idx="23602">
                        <c:v>3811.5</c:v>
                      </c:pt>
                      <c:pt idx="23603">
                        <c:v>3810.1</c:v>
                      </c:pt>
                      <c:pt idx="23604">
                        <c:v>3819.4</c:v>
                      </c:pt>
                      <c:pt idx="23605">
                        <c:v>3814.3</c:v>
                      </c:pt>
                      <c:pt idx="23606">
                        <c:v>3818</c:v>
                      </c:pt>
                      <c:pt idx="23607">
                        <c:v>3818.3</c:v>
                      </c:pt>
                      <c:pt idx="23608">
                        <c:v>3811.4</c:v>
                      </c:pt>
                      <c:pt idx="23609">
                        <c:v>3823.5</c:v>
                      </c:pt>
                      <c:pt idx="23610">
                        <c:v>3819.8</c:v>
                      </c:pt>
                      <c:pt idx="23611">
                        <c:v>3809.8</c:v>
                      </c:pt>
                      <c:pt idx="23612">
                        <c:v>3818.5</c:v>
                      </c:pt>
                      <c:pt idx="23613">
                        <c:v>3827.7</c:v>
                      </c:pt>
                      <c:pt idx="23614">
                        <c:v>3819.7</c:v>
                      </c:pt>
                      <c:pt idx="23615">
                        <c:v>3821.3</c:v>
                      </c:pt>
                      <c:pt idx="23616">
                        <c:v>3829.7</c:v>
                      </c:pt>
                      <c:pt idx="23617">
                        <c:v>3820.9</c:v>
                      </c:pt>
                      <c:pt idx="23618">
                        <c:v>3818.4</c:v>
                      </c:pt>
                      <c:pt idx="23619">
                        <c:v>3822.7</c:v>
                      </c:pt>
                      <c:pt idx="23620">
                        <c:v>3824</c:v>
                      </c:pt>
                      <c:pt idx="23621">
                        <c:v>3823.7</c:v>
                      </c:pt>
                      <c:pt idx="23622">
                        <c:v>3819.3</c:v>
                      </c:pt>
                      <c:pt idx="23623">
                        <c:v>3821.7</c:v>
                      </c:pt>
                      <c:pt idx="23624">
                        <c:v>3815.3</c:v>
                      </c:pt>
                      <c:pt idx="23625">
                        <c:v>3823.8</c:v>
                      </c:pt>
                      <c:pt idx="23626">
                        <c:v>3814</c:v>
                      </c:pt>
                      <c:pt idx="23627">
                        <c:v>3814.2</c:v>
                      </c:pt>
                      <c:pt idx="23628">
                        <c:v>3813.9</c:v>
                      </c:pt>
                      <c:pt idx="23629">
                        <c:v>3810</c:v>
                      </c:pt>
                      <c:pt idx="23630">
                        <c:v>3814.1</c:v>
                      </c:pt>
                      <c:pt idx="23631">
                        <c:v>3812.3</c:v>
                      </c:pt>
                      <c:pt idx="23632">
                        <c:v>3820.8</c:v>
                      </c:pt>
                      <c:pt idx="23633">
                        <c:v>3830</c:v>
                      </c:pt>
                      <c:pt idx="23634">
                        <c:v>3828.1</c:v>
                      </c:pt>
                      <c:pt idx="23635">
                        <c:v>3815.8</c:v>
                      </c:pt>
                      <c:pt idx="23636">
                        <c:v>3832.7</c:v>
                      </c:pt>
                      <c:pt idx="23637">
                        <c:v>3831.7</c:v>
                      </c:pt>
                      <c:pt idx="23638">
                        <c:v>3826.1</c:v>
                      </c:pt>
                      <c:pt idx="23639">
                        <c:v>3817.3</c:v>
                      </c:pt>
                      <c:pt idx="23640">
                        <c:v>3805.7</c:v>
                      </c:pt>
                      <c:pt idx="23641">
                        <c:v>3811.4</c:v>
                      </c:pt>
                      <c:pt idx="23642">
                        <c:v>3823</c:v>
                      </c:pt>
                      <c:pt idx="23643">
                        <c:v>3820.3</c:v>
                      </c:pt>
                      <c:pt idx="23644">
                        <c:v>3827.6</c:v>
                      </c:pt>
                      <c:pt idx="23645">
                        <c:v>3826.8</c:v>
                      </c:pt>
                      <c:pt idx="23646">
                        <c:v>3832.1</c:v>
                      </c:pt>
                      <c:pt idx="23647">
                        <c:v>3838.7</c:v>
                      </c:pt>
                      <c:pt idx="23648">
                        <c:v>3832.7</c:v>
                      </c:pt>
                      <c:pt idx="23649">
                        <c:v>3840.8</c:v>
                      </c:pt>
                      <c:pt idx="23650">
                        <c:v>3818.5</c:v>
                      </c:pt>
                      <c:pt idx="23651">
                        <c:v>3834</c:v>
                      </c:pt>
                      <c:pt idx="23652">
                        <c:v>3837.9</c:v>
                      </c:pt>
                      <c:pt idx="23653">
                        <c:v>3832.1</c:v>
                      </c:pt>
                      <c:pt idx="23654">
                        <c:v>3839.9</c:v>
                      </c:pt>
                      <c:pt idx="23655">
                        <c:v>3854.3</c:v>
                      </c:pt>
                      <c:pt idx="23656">
                        <c:v>3850.7</c:v>
                      </c:pt>
                      <c:pt idx="23657">
                        <c:v>3857.3</c:v>
                      </c:pt>
                      <c:pt idx="23658">
                        <c:v>3857.6</c:v>
                      </c:pt>
                      <c:pt idx="23659">
                        <c:v>3871.4</c:v>
                      </c:pt>
                      <c:pt idx="23660">
                        <c:v>3858.5</c:v>
                      </c:pt>
                      <c:pt idx="23661">
                        <c:v>3851.1</c:v>
                      </c:pt>
                      <c:pt idx="23662">
                        <c:v>3860.4</c:v>
                      </c:pt>
                      <c:pt idx="23663">
                        <c:v>3852.4</c:v>
                      </c:pt>
                      <c:pt idx="23664">
                        <c:v>3858.3</c:v>
                      </c:pt>
                      <c:pt idx="23665">
                        <c:v>3855.9</c:v>
                      </c:pt>
                      <c:pt idx="23666">
                        <c:v>3857.1</c:v>
                      </c:pt>
                      <c:pt idx="23667">
                        <c:v>3870.5</c:v>
                      </c:pt>
                      <c:pt idx="23668">
                        <c:v>3867.7</c:v>
                      </c:pt>
                      <c:pt idx="23669">
                        <c:v>3871.3</c:v>
                      </c:pt>
                      <c:pt idx="23670">
                        <c:v>3875.2</c:v>
                      </c:pt>
                      <c:pt idx="23671">
                        <c:v>3863.9</c:v>
                      </c:pt>
                      <c:pt idx="23672">
                        <c:v>3859.9</c:v>
                      </c:pt>
                      <c:pt idx="23673">
                        <c:v>3870</c:v>
                      </c:pt>
                      <c:pt idx="23674">
                        <c:v>3873.5</c:v>
                      </c:pt>
                      <c:pt idx="23675">
                        <c:v>3866.3</c:v>
                      </c:pt>
                      <c:pt idx="23676">
                        <c:v>3856.9</c:v>
                      </c:pt>
                      <c:pt idx="23677">
                        <c:v>3854.5</c:v>
                      </c:pt>
                      <c:pt idx="23678">
                        <c:v>3858.8</c:v>
                      </c:pt>
                      <c:pt idx="23679">
                        <c:v>3859.5</c:v>
                      </c:pt>
                      <c:pt idx="23680">
                        <c:v>3849.9</c:v>
                      </c:pt>
                      <c:pt idx="23681">
                        <c:v>3863.6</c:v>
                      </c:pt>
                      <c:pt idx="23682">
                        <c:v>3862.9</c:v>
                      </c:pt>
                      <c:pt idx="23683">
                        <c:v>3865.4</c:v>
                      </c:pt>
                      <c:pt idx="23684">
                        <c:v>3865.1</c:v>
                      </c:pt>
                      <c:pt idx="23685">
                        <c:v>3877.9</c:v>
                      </c:pt>
                      <c:pt idx="23686">
                        <c:v>3872</c:v>
                      </c:pt>
                      <c:pt idx="23687">
                        <c:v>3874</c:v>
                      </c:pt>
                      <c:pt idx="23688">
                        <c:v>3874.7</c:v>
                      </c:pt>
                      <c:pt idx="23689">
                        <c:v>3883.2</c:v>
                      </c:pt>
                      <c:pt idx="23690">
                        <c:v>3883.7</c:v>
                      </c:pt>
                      <c:pt idx="23691">
                        <c:v>3888.4</c:v>
                      </c:pt>
                      <c:pt idx="23692">
                        <c:v>3887</c:v>
                      </c:pt>
                      <c:pt idx="23693">
                        <c:v>3891.1</c:v>
                      </c:pt>
                      <c:pt idx="23694">
                        <c:v>3892.5</c:v>
                      </c:pt>
                      <c:pt idx="23695">
                        <c:v>3884.8</c:v>
                      </c:pt>
                      <c:pt idx="23696">
                        <c:v>3872.8</c:v>
                      </c:pt>
                      <c:pt idx="23697">
                        <c:v>3872.7</c:v>
                      </c:pt>
                      <c:pt idx="23698">
                        <c:v>3875</c:v>
                      </c:pt>
                      <c:pt idx="23699">
                        <c:v>3876.3</c:v>
                      </c:pt>
                      <c:pt idx="23700">
                        <c:v>3877.2</c:v>
                      </c:pt>
                      <c:pt idx="23701">
                        <c:v>3858.4</c:v>
                      </c:pt>
                      <c:pt idx="23702">
                        <c:v>3856.7</c:v>
                      </c:pt>
                      <c:pt idx="23703">
                        <c:v>3846.6</c:v>
                      </c:pt>
                      <c:pt idx="23704">
                        <c:v>3846.7</c:v>
                      </c:pt>
                      <c:pt idx="23705">
                        <c:v>3845.4</c:v>
                      </c:pt>
                      <c:pt idx="23706">
                        <c:v>3835.8</c:v>
                      </c:pt>
                      <c:pt idx="23707">
                        <c:v>3830.1</c:v>
                      </c:pt>
                      <c:pt idx="23708">
                        <c:v>3833.2</c:v>
                      </c:pt>
                      <c:pt idx="23709">
                        <c:v>3834.3</c:v>
                      </c:pt>
                      <c:pt idx="23710">
                        <c:v>3833.9</c:v>
                      </c:pt>
                      <c:pt idx="23711">
                        <c:v>3832.1</c:v>
                      </c:pt>
                      <c:pt idx="23712">
                        <c:v>3841.8</c:v>
                      </c:pt>
                      <c:pt idx="23713">
                        <c:v>3839.3</c:v>
                      </c:pt>
                      <c:pt idx="23714">
                        <c:v>3843.8</c:v>
                      </c:pt>
                      <c:pt idx="23715">
                        <c:v>3846.3</c:v>
                      </c:pt>
                      <c:pt idx="23716">
                        <c:v>3846</c:v>
                      </c:pt>
                      <c:pt idx="23717">
                        <c:v>3852.5</c:v>
                      </c:pt>
                      <c:pt idx="23718">
                        <c:v>3847.2</c:v>
                      </c:pt>
                      <c:pt idx="23719">
                        <c:v>3854.4</c:v>
                      </c:pt>
                      <c:pt idx="23720">
                        <c:v>3864</c:v>
                      </c:pt>
                      <c:pt idx="23721">
                        <c:v>3865.8</c:v>
                      </c:pt>
                      <c:pt idx="23722">
                        <c:v>3870</c:v>
                      </c:pt>
                      <c:pt idx="23723">
                        <c:v>3865.7</c:v>
                      </c:pt>
                      <c:pt idx="23724">
                        <c:v>3864.8</c:v>
                      </c:pt>
                      <c:pt idx="23725">
                        <c:v>3868.6</c:v>
                      </c:pt>
                      <c:pt idx="23726">
                        <c:v>3861.2</c:v>
                      </c:pt>
                      <c:pt idx="23727">
                        <c:v>3851.5</c:v>
                      </c:pt>
                      <c:pt idx="23728">
                        <c:v>3854.6</c:v>
                      </c:pt>
                      <c:pt idx="23729">
                        <c:v>3851.6</c:v>
                      </c:pt>
                      <c:pt idx="23730">
                        <c:v>3853.7</c:v>
                      </c:pt>
                      <c:pt idx="23731">
                        <c:v>3851.5</c:v>
                      </c:pt>
                      <c:pt idx="23732">
                        <c:v>3858.5</c:v>
                      </c:pt>
                      <c:pt idx="23733">
                        <c:v>3854.7</c:v>
                      </c:pt>
                      <c:pt idx="23734">
                        <c:v>3851.4</c:v>
                      </c:pt>
                      <c:pt idx="23735">
                        <c:v>3854.7</c:v>
                      </c:pt>
                      <c:pt idx="23736">
                        <c:v>3856.9</c:v>
                      </c:pt>
                      <c:pt idx="23737">
                        <c:v>3856.6</c:v>
                      </c:pt>
                      <c:pt idx="23738">
                        <c:v>3855.1</c:v>
                      </c:pt>
                      <c:pt idx="23739">
                        <c:v>3854.3</c:v>
                      </c:pt>
                      <c:pt idx="23740">
                        <c:v>3850.2</c:v>
                      </c:pt>
                      <c:pt idx="23741">
                        <c:v>3851.3</c:v>
                      </c:pt>
                      <c:pt idx="23742">
                        <c:v>3856.5</c:v>
                      </c:pt>
                      <c:pt idx="23743">
                        <c:v>3858.5</c:v>
                      </c:pt>
                      <c:pt idx="23744">
                        <c:v>3856.4</c:v>
                      </c:pt>
                      <c:pt idx="23745">
                        <c:v>3855.1</c:v>
                      </c:pt>
                      <c:pt idx="23746">
                        <c:v>3858.7</c:v>
                      </c:pt>
                      <c:pt idx="23747">
                        <c:v>3856.2</c:v>
                      </c:pt>
                      <c:pt idx="23748">
                        <c:v>3862.7</c:v>
                      </c:pt>
                      <c:pt idx="23749">
                        <c:v>3877.3</c:v>
                      </c:pt>
                      <c:pt idx="23750">
                        <c:v>3880.4</c:v>
                      </c:pt>
                      <c:pt idx="23751">
                        <c:v>3879.8</c:v>
                      </c:pt>
                      <c:pt idx="23752">
                        <c:v>3883.5</c:v>
                      </c:pt>
                      <c:pt idx="23753">
                        <c:v>3881.3</c:v>
                      </c:pt>
                      <c:pt idx="23754">
                        <c:v>3880.9</c:v>
                      </c:pt>
                      <c:pt idx="23755">
                        <c:v>3883.8</c:v>
                      </c:pt>
                      <c:pt idx="23756">
                        <c:v>3887.3</c:v>
                      </c:pt>
                      <c:pt idx="23757">
                        <c:v>3891.3</c:v>
                      </c:pt>
                      <c:pt idx="23758">
                        <c:v>3898.9</c:v>
                      </c:pt>
                      <c:pt idx="23759">
                        <c:v>3898.6</c:v>
                      </c:pt>
                      <c:pt idx="23760">
                        <c:v>3906</c:v>
                      </c:pt>
                      <c:pt idx="23761">
                        <c:v>3904.8</c:v>
                      </c:pt>
                      <c:pt idx="23762">
                        <c:v>3900.1</c:v>
                      </c:pt>
                      <c:pt idx="23763">
                        <c:v>3907</c:v>
                      </c:pt>
                      <c:pt idx="23764">
                        <c:v>3893.5</c:v>
                      </c:pt>
                      <c:pt idx="23765">
                        <c:v>3892</c:v>
                      </c:pt>
                      <c:pt idx="23766">
                        <c:v>3890.3</c:v>
                      </c:pt>
                      <c:pt idx="23767">
                        <c:v>3893.2</c:v>
                      </c:pt>
                      <c:pt idx="23768">
                        <c:v>3894.2</c:v>
                      </c:pt>
                      <c:pt idx="23769">
                        <c:v>3885.2</c:v>
                      </c:pt>
                      <c:pt idx="23770">
                        <c:v>3880.3</c:v>
                      </c:pt>
                      <c:pt idx="23771">
                        <c:v>3867.9</c:v>
                      </c:pt>
                      <c:pt idx="23772">
                        <c:v>3874.2</c:v>
                      </c:pt>
                      <c:pt idx="23773">
                        <c:v>3871.6</c:v>
                      </c:pt>
                      <c:pt idx="23774">
                        <c:v>3869.7</c:v>
                      </c:pt>
                      <c:pt idx="23775">
                        <c:v>3865.8</c:v>
                      </c:pt>
                      <c:pt idx="23776">
                        <c:v>3865.7</c:v>
                      </c:pt>
                      <c:pt idx="23777">
                        <c:v>3873.1</c:v>
                      </c:pt>
                      <c:pt idx="23778">
                        <c:v>3866.1</c:v>
                      </c:pt>
                      <c:pt idx="23779">
                        <c:v>3868.7</c:v>
                      </c:pt>
                      <c:pt idx="23780">
                        <c:v>3872.1</c:v>
                      </c:pt>
                      <c:pt idx="23781">
                        <c:v>3874.3</c:v>
                      </c:pt>
                      <c:pt idx="23782">
                        <c:v>3873</c:v>
                      </c:pt>
                      <c:pt idx="23783">
                        <c:v>3864.6</c:v>
                      </c:pt>
                      <c:pt idx="23784">
                        <c:v>3886.2</c:v>
                      </c:pt>
                      <c:pt idx="23785">
                        <c:v>3887.2</c:v>
                      </c:pt>
                      <c:pt idx="23786">
                        <c:v>3889.9</c:v>
                      </c:pt>
                      <c:pt idx="23787">
                        <c:v>3899.5</c:v>
                      </c:pt>
                      <c:pt idx="23788">
                        <c:v>3904</c:v>
                      </c:pt>
                      <c:pt idx="23789">
                        <c:v>3912</c:v>
                      </c:pt>
                      <c:pt idx="23790">
                        <c:v>3917.2</c:v>
                      </c:pt>
                      <c:pt idx="23791">
                        <c:v>3927.2</c:v>
                      </c:pt>
                      <c:pt idx="23792">
                        <c:v>3923.7</c:v>
                      </c:pt>
                      <c:pt idx="23793">
                        <c:v>3924.3</c:v>
                      </c:pt>
                      <c:pt idx="23794">
                        <c:v>3929.1</c:v>
                      </c:pt>
                      <c:pt idx="23795">
                        <c:v>3930.6</c:v>
                      </c:pt>
                      <c:pt idx="23796">
                        <c:v>3937.3</c:v>
                      </c:pt>
                      <c:pt idx="23797">
                        <c:v>3920.1</c:v>
                      </c:pt>
                      <c:pt idx="23798">
                        <c:v>3927.5</c:v>
                      </c:pt>
                      <c:pt idx="23799">
                        <c:v>3920.8</c:v>
                      </c:pt>
                      <c:pt idx="23800">
                        <c:v>3925.2</c:v>
                      </c:pt>
                      <c:pt idx="23801">
                        <c:v>3927.7</c:v>
                      </c:pt>
                      <c:pt idx="23802">
                        <c:v>3916.2</c:v>
                      </c:pt>
                      <c:pt idx="23803">
                        <c:v>3937.4</c:v>
                      </c:pt>
                      <c:pt idx="23804">
                        <c:v>3928.7</c:v>
                      </c:pt>
                      <c:pt idx="23805">
                        <c:v>3913.3</c:v>
                      </c:pt>
                      <c:pt idx="23806">
                        <c:v>3923.1</c:v>
                      </c:pt>
                      <c:pt idx="23807">
                        <c:v>3914</c:v>
                      </c:pt>
                      <c:pt idx="23808">
                        <c:v>3931</c:v>
                      </c:pt>
                      <c:pt idx="23809">
                        <c:v>3920.3</c:v>
                      </c:pt>
                      <c:pt idx="23810">
                        <c:v>3923.7</c:v>
                      </c:pt>
                      <c:pt idx="23811">
                        <c:v>3919.9</c:v>
                      </c:pt>
                      <c:pt idx="23812">
                        <c:v>3917.1</c:v>
                      </c:pt>
                      <c:pt idx="23813">
                        <c:v>3913.4</c:v>
                      </c:pt>
                      <c:pt idx="23814">
                        <c:v>3911.1</c:v>
                      </c:pt>
                      <c:pt idx="23815">
                        <c:v>3913.4</c:v>
                      </c:pt>
                      <c:pt idx="23816">
                        <c:v>3911.5</c:v>
                      </c:pt>
                      <c:pt idx="23817">
                        <c:v>3909.9</c:v>
                      </c:pt>
                      <c:pt idx="23818">
                        <c:v>3905.2</c:v>
                      </c:pt>
                      <c:pt idx="23819">
                        <c:v>3906.9</c:v>
                      </c:pt>
                      <c:pt idx="23820">
                        <c:v>3916.9</c:v>
                      </c:pt>
                      <c:pt idx="23821">
                        <c:v>3912.5</c:v>
                      </c:pt>
                      <c:pt idx="23822">
                        <c:v>3914.6</c:v>
                      </c:pt>
                      <c:pt idx="23823">
                        <c:v>3916</c:v>
                      </c:pt>
                      <c:pt idx="23824">
                        <c:v>3925.4</c:v>
                      </c:pt>
                      <c:pt idx="23825">
                        <c:v>3934</c:v>
                      </c:pt>
                      <c:pt idx="23826">
                        <c:v>3937.4</c:v>
                      </c:pt>
                      <c:pt idx="23827">
                        <c:v>3946</c:v>
                      </c:pt>
                      <c:pt idx="23828">
                        <c:v>3949.6</c:v>
                      </c:pt>
                      <c:pt idx="23829">
                        <c:v>3947.3</c:v>
                      </c:pt>
                      <c:pt idx="23830">
                        <c:v>3943.6</c:v>
                      </c:pt>
                      <c:pt idx="23831">
                        <c:v>3939.6</c:v>
                      </c:pt>
                      <c:pt idx="23832">
                        <c:v>3939</c:v>
                      </c:pt>
                      <c:pt idx="23833">
                        <c:v>3940.5</c:v>
                      </c:pt>
                      <c:pt idx="23834">
                        <c:v>3945.2</c:v>
                      </c:pt>
                      <c:pt idx="23835">
                        <c:v>3945.7</c:v>
                      </c:pt>
                      <c:pt idx="23836">
                        <c:v>3953.7</c:v>
                      </c:pt>
                      <c:pt idx="23837">
                        <c:v>3941.3</c:v>
                      </c:pt>
                      <c:pt idx="23838">
                        <c:v>3944.9</c:v>
                      </c:pt>
                      <c:pt idx="23839">
                        <c:v>3943.8</c:v>
                      </c:pt>
                      <c:pt idx="23840">
                        <c:v>3931.5</c:v>
                      </c:pt>
                      <c:pt idx="23841">
                        <c:v>3928.5</c:v>
                      </c:pt>
                      <c:pt idx="23842">
                        <c:v>3934.4</c:v>
                      </c:pt>
                      <c:pt idx="23843">
                        <c:v>3930.1</c:v>
                      </c:pt>
                      <c:pt idx="23844">
                        <c:v>3928.1</c:v>
                      </c:pt>
                      <c:pt idx="23845">
                        <c:v>3921.2</c:v>
                      </c:pt>
                      <c:pt idx="23846">
                        <c:v>3914.4</c:v>
                      </c:pt>
                      <c:pt idx="23847">
                        <c:v>3919.1</c:v>
                      </c:pt>
                      <c:pt idx="23848">
                        <c:v>3927.3</c:v>
                      </c:pt>
                      <c:pt idx="23849">
                        <c:v>3923</c:v>
                      </c:pt>
                      <c:pt idx="23850">
                        <c:v>3930.8</c:v>
                      </c:pt>
                      <c:pt idx="23851">
                        <c:v>3937.4</c:v>
                      </c:pt>
                      <c:pt idx="23852">
                        <c:v>3938.7</c:v>
                      </c:pt>
                      <c:pt idx="23853">
                        <c:v>3937.1</c:v>
                      </c:pt>
                      <c:pt idx="23854">
                        <c:v>3944.8</c:v>
                      </c:pt>
                      <c:pt idx="23855">
                        <c:v>3942.6</c:v>
                      </c:pt>
                      <c:pt idx="23856">
                        <c:v>3951</c:v>
                      </c:pt>
                      <c:pt idx="23857">
                        <c:v>3951.1</c:v>
                      </c:pt>
                      <c:pt idx="23858">
                        <c:v>3952.8</c:v>
                      </c:pt>
                      <c:pt idx="23859">
                        <c:v>3959.9</c:v>
                      </c:pt>
                      <c:pt idx="23860">
                        <c:v>3953.2</c:v>
                      </c:pt>
                      <c:pt idx="23861">
                        <c:v>3944.7</c:v>
                      </c:pt>
                      <c:pt idx="23862">
                        <c:v>3951.4</c:v>
                      </c:pt>
                      <c:pt idx="23863">
                        <c:v>3961.6</c:v>
                      </c:pt>
                      <c:pt idx="23864">
                        <c:v>3959.6</c:v>
                      </c:pt>
                      <c:pt idx="23865">
                        <c:v>3957.7</c:v>
                      </c:pt>
                      <c:pt idx="23866">
                        <c:v>3949.8</c:v>
                      </c:pt>
                      <c:pt idx="23867">
                        <c:v>3958</c:v>
                      </c:pt>
                      <c:pt idx="23868">
                        <c:v>3956.2</c:v>
                      </c:pt>
                      <c:pt idx="23869">
                        <c:v>3951.2</c:v>
                      </c:pt>
                      <c:pt idx="23870">
                        <c:v>3940.4</c:v>
                      </c:pt>
                      <c:pt idx="23871">
                        <c:v>3935.3</c:v>
                      </c:pt>
                      <c:pt idx="23872">
                        <c:v>3941.4</c:v>
                      </c:pt>
                      <c:pt idx="23873">
                        <c:v>3948.9</c:v>
                      </c:pt>
                      <c:pt idx="23874">
                        <c:v>3947.8</c:v>
                      </c:pt>
                      <c:pt idx="23875">
                        <c:v>3952.9</c:v>
                      </c:pt>
                      <c:pt idx="23876">
                        <c:v>3954.4</c:v>
                      </c:pt>
                      <c:pt idx="23877">
                        <c:v>3940.2</c:v>
                      </c:pt>
                      <c:pt idx="23878">
                        <c:v>3938.9</c:v>
                      </c:pt>
                      <c:pt idx="23879">
                        <c:v>3942.4</c:v>
                      </c:pt>
                      <c:pt idx="23880">
                        <c:v>3943.1</c:v>
                      </c:pt>
                      <c:pt idx="23881">
                        <c:v>3946</c:v>
                      </c:pt>
                      <c:pt idx="23882">
                        <c:v>3959.2</c:v>
                      </c:pt>
                      <c:pt idx="23883">
                        <c:v>3967.2</c:v>
                      </c:pt>
                      <c:pt idx="23884">
                        <c:v>3976.9</c:v>
                      </c:pt>
                      <c:pt idx="23885">
                        <c:v>3983.1</c:v>
                      </c:pt>
                      <c:pt idx="23886">
                        <c:v>3977.4</c:v>
                      </c:pt>
                      <c:pt idx="23887">
                        <c:v>3981.8</c:v>
                      </c:pt>
                      <c:pt idx="23888">
                        <c:v>3970.7</c:v>
                      </c:pt>
                      <c:pt idx="23889">
                        <c:v>3964.5</c:v>
                      </c:pt>
                      <c:pt idx="23890">
                        <c:v>3960.2</c:v>
                      </c:pt>
                      <c:pt idx="23891">
                        <c:v>3970.8</c:v>
                      </c:pt>
                      <c:pt idx="23892">
                        <c:v>3975.2</c:v>
                      </c:pt>
                      <c:pt idx="23893">
                        <c:v>3972</c:v>
                      </c:pt>
                      <c:pt idx="23894">
                        <c:v>3979.8</c:v>
                      </c:pt>
                      <c:pt idx="23895">
                        <c:v>3983.3</c:v>
                      </c:pt>
                      <c:pt idx="23896">
                        <c:v>3964.4</c:v>
                      </c:pt>
                      <c:pt idx="23897">
                        <c:v>3968.2</c:v>
                      </c:pt>
                      <c:pt idx="23898">
                        <c:v>3967.7</c:v>
                      </c:pt>
                      <c:pt idx="23899">
                        <c:v>3954.7</c:v>
                      </c:pt>
                      <c:pt idx="23900">
                        <c:v>3953.5</c:v>
                      </c:pt>
                      <c:pt idx="23901">
                        <c:v>3959.9</c:v>
                      </c:pt>
                      <c:pt idx="23902">
                        <c:v>3965.4</c:v>
                      </c:pt>
                      <c:pt idx="23903">
                        <c:v>3957.6</c:v>
                      </c:pt>
                      <c:pt idx="23904">
                        <c:v>3970.8</c:v>
                      </c:pt>
                      <c:pt idx="23905">
                        <c:v>3969.2</c:v>
                      </c:pt>
                      <c:pt idx="23906">
                        <c:v>3981.2</c:v>
                      </c:pt>
                      <c:pt idx="23907">
                        <c:v>3975.6</c:v>
                      </c:pt>
                      <c:pt idx="23908">
                        <c:v>3979.4</c:v>
                      </c:pt>
                      <c:pt idx="23909">
                        <c:v>3973.5</c:v>
                      </c:pt>
                      <c:pt idx="23910">
                        <c:v>3970.3</c:v>
                      </c:pt>
                      <c:pt idx="23911">
                        <c:v>3981.3</c:v>
                      </c:pt>
                      <c:pt idx="23912">
                        <c:v>3997.1</c:v>
                      </c:pt>
                      <c:pt idx="23913">
                        <c:v>3997.7</c:v>
                      </c:pt>
                      <c:pt idx="23914">
                        <c:v>3997.7</c:v>
                      </c:pt>
                      <c:pt idx="23915">
                        <c:v>3996.9</c:v>
                      </c:pt>
                      <c:pt idx="23916">
                        <c:v>4001.3</c:v>
                      </c:pt>
                      <c:pt idx="23917">
                        <c:v>3983.3</c:v>
                      </c:pt>
                      <c:pt idx="23918">
                        <c:v>3986.4</c:v>
                      </c:pt>
                      <c:pt idx="23919">
                        <c:v>3995.3</c:v>
                      </c:pt>
                      <c:pt idx="23920">
                        <c:v>4002.2</c:v>
                      </c:pt>
                      <c:pt idx="23921">
                        <c:v>4010.9</c:v>
                      </c:pt>
                      <c:pt idx="23922">
                        <c:v>4004.7</c:v>
                      </c:pt>
                      <c:pt idx="23923">
                        <c:v>4015.2</c:v>
                      </c:pt>
                      <c:pt idx="23924">
                        <c:v>4013.1</c:v>
                      </c:pt>
                      <c:pt idx="23925">
                        <c:v>4013.1</c:v>
                      </c:pt>
                      <c:pt idx="23926">
                        <c:v>4007.4</c:v>
                      </c:pt>
                      <c:pt idx="23927">
                        <c:v>4016.2</c:v>
                      </c:pt>
                      <c:pt idx="23928">
                        <c:v>4014.7</c:v>
                      </c:pt>
                      <c:pt idx="23929">
                        <c:v>4010.6</c:v>
                      </c:pt>
                      <c:pt idx="23930">
                        <c:v>4010.1</c:v>
                      </c:pt>
                      <c:pt idx="23931">
                        <c:v>4013.1</c:v>
                      </c:pt>
                      <c:pt idx="23932">
                        <c:v>4018.4</c:v>
                      </c:pt>
                      <c:pt idx="23933">
                        <c:v>4034.5</c:v>
                      </c:pt>
                      <c:pt idx="23934">
                        <c:v>4040.6</c:v>
                      </c:pt>
                      <c:pt idx="23935">
                        <c:v>4042.5</c:v>
                      </c:pt>
                      <c:pt idx="23936">
                        <c:v>4042.8</c:v>
                      </c:pt>
                      <c:pt idx="23937">
                        <c:v>4053.2</c:v>
                      </c:pt>
                      <c:pt idx="23938">
                        <c:v>4043.9</c:v>
                      </c:pt>
                      <c:pt idx="23939">
                        <c:v>4046.2</c:v>
                      </c:pt>
                      <c:pt idx="23940">
                        <c:v>4047.4</c:v>
                      </c:pt>
                      <c:pt idx="23941">
                        <c:v>4057.2</c:v>
                      </c:pt>
                      <c:pt idx="23942">
                        <c:v>4050.7</c:v>
                      </c:pt>
                      <c:pt idx="23943">
                        <c:v>4058</c:v>
                      </c:pt>
                      <c:pt idx="23944">
                        <c:v>4061</c:v>
                      </c:pt>
                      <c:pt idx="23945">
                        <c:v>4057.5</c:v>
                      </c:pt>
                      <c:pt idx="23946">
                        <c:v>4062.8</c:v>
                      </c:pt>
                      <c:pt idx="23947">
                        <c:v>4067.5</c:v>
                      </c:pt>
                      <c:pt idx="23948">
                        <c:v>4063.6</c:v>
                      </c:pt>
                      <c:pt idx="23949">
                        <c:v>4068.2</c:v>
                      </c:pt>
                      <c:pt idx="23950">
                        <c:v>4063.2</c:v>
                      </c:pt>
                      <c:pt idx="23951">
                        <c:v>4063.8</c:v>
                      </c:pt>
                      <c:pt idx="23952">
                        <c:v>4065.8</c:v>
                      </c:pt>
                      <c:pt idx="23953">
                        <c:v>4067.7</c:v>
                      </c:pt>
                      <c:pt idx="23954">
                        <c:v>4065.9</c:v>
                      </c:pt>
                      <c:pt idx="23955">
                        <c:v>4068.1</c:v>
                      </c:pt>
                      <c:pt idx="23956">
                        <c:v>4066.8</c:v>
                      </c:pt>
                      <c:pt idx="23957">
                        <c:v>4055.1</c:v>
                      </c:pt>
                      <c:pt idx="23958">
                        <c:v>4055.1</c:v>
                      </c:pt>
                      <c:pt idx="23959">
                        <c:v>4050</c:v>
                      </c:pt>
                      <c:pt idx="23960">
                        <c:v>4048.9</c:v>
                      </c:pt>
                      <c:pt idx="23961">
                        <c:v>4036.1</c:v>
                      </c:pt>
                      <c:pt idx="23962">
                        <c:v>4026.8</c:v>
                      </c:pt>
                      <c:pt idx="23963">
                        <c:v>4035</c:v>
                      </c:pt>
                      <c:pt idx="23964">
                        <c:v>4014.2</c:v>
                      </c:pt>
                      <c:pt idx="23965">
                        <c:v>4031.3</c:v>
                      </c:pt>
                      <c:pt idx="23966">
                        <c:v>4032</c:v>
                      </c:pt>
                      <c:pt idx="23967">
                        <c:v>4035.4</c:v>
                      </c:pt>
                      <c:pt idx="23968">
                        <c:v>4036.1</c:v>
                      </c:pt>
                      <c:pt idx="23969">
                        <c:v>4043.7</c:v>
                      </c:pt>
                      <c:pt idx="23970">
                        <c:v>4040.8</c:v>
                      </c:pt>
                      <c:pt idx="23971">
                        <c:v>4047.5</c:v>
                      </c:pt>
                      <c:pt idx="23972">
                        <c:v>4036</c:v>
                      </c:pt>
                      <c:pt idx="23973">
                        <c:v>4040.3</c:v>
                      </c:pt>
                      <c:pt idx="23974">
                        <c:v>4050.2</c:v>
                      </c:pt>
                      <c:pt idx="23975">
                        <c:v>4056.5</c:v>
                      </c:pt>
                      <c:pt idx="23976">
                        <c:v>4063.3</c:v>
                      </c:pt>
                      <c:pt idx="23977">
                        <c:v>4069.9</c:v>
                      </c:pt>
                      <c:pt idx="23978">
                        <c:v>4074.9</c:v>
                      </c:pt>
                      <c:pt idx="23979">
                        <c:v>4070.4</c:v>
                      </c:pt>
                      <c:pt idx="23980">
                        <c:v>4072</c:v>
                      </c:pt>
                      <c:pt idx="23981">
                        <c:v>4075.5</c:v>
                      </c:pt>
                      <c:pt idx="23982">
                        <c:v>4087.6</c:v>
                      </c:pt>
                      <c:pt idx="23983">
                        <c:v>4085.4</c:v>
                      </c:pt>
                      <c:pt idx="23984">
                        <c:v>4087</c:v>
                      </c:pt>
                      <c:pt idx="23985">
                        <c:v>4074.9</c:v>
                      </c:pt>
                      <c:pt idx="23986">
                        <c:v>4074.6</c:v>
                      </c:pt>
                      <c:pt idx="23987">
                        <c:v>4084.9</c:v>
                      </c:pt>
                      <c:pt idx="23988">
                        <c:v>4077.6</c:v>
                      </c:pt>
                      <c:pt idx="23989">
                        <c:v>4077.5</c:v>
                      </c:pt>
                      <c:pt idx="23990">
                        <c:v>4075.6</c:v>
                      </c:pt>
                      <c:pt idx="23991">
                        <c:v>4069.5</c:v>
                      </c:pt>
                      <c:pt idx="23992">
                        <c:v>4084.5</c:v>
                      </c:pt>
                      <c:pt idx="23993">
                        <c:v>4092.7</c:v>
                      </c:pt>
                      <c:pt idx="23994">
                        <c:v>4091.6</c:v>
                      </c:pt>
                      <c:pt idx="23995">
                        <c:v>4100.3999999999996</c:v>
                      </c:pt>
                      <c:pt idx="23996">
                        <c:v>4093.5</c:v>
                      </c:pt>
                      <c:pt idx="23997">
                        <c:v>4087.1</c:v>
                      </c:pt>
                      <c:pt idx="23998">
                        <c:v>4093.7</c:v>
                      </c:pt>
                      <c:pt idx="23999">
                        <c:v>4093.6</c:v>
                      </c:pt>
                      <c:pt idx="24000">
                        <c:v>4089.2</c:v>
                      </c:pt>
                      <c:pt idx="24001">
                        <c:v>4095.1</c:v>
                      </c:pt>
                      <c:pt idx="24002">
                        <c:v>4084.5</c:v>
                      </c:pt>
                      <c:pt idx="24003">
                        <c:v>4091.1</c:v>
                      </c:pt>
                      <c:pt idx="24004">
                        <c:v>4082.8</c:v>
                      </c:pt>
                      <c:pt idx="24005">
                        <c:v>4061.4</c:v>
                      </c:pt>
                      <c:pt idx="24006">
                        <c:v>4075.4</c:v>
                      </c:pt>
                      <c:pt idx="24007">
                        <c:v>4085.2</c:v>
                      </c:pt>
                      <c:pt idx="24008">
                        <c:v>4080.8</c:v>
                      </c:pt>
                      <c:pt idx="24009">
                        <c:v>4096.5</c:v>
                      </c:pt>
                      <c:pt idx="24010">
                        <c:v>4087.6</c:v>
                      </c:pt>
                      <c:pt idx="24011">
                        <c:v>4092.9</c:v>
                      </c:pt>
                      <c:pt idx="24012">
                        <c:v>4092.5</c:v>
                      </c:pt>
                      <c:pt idx="24013">
                        <c:v>4088.6</c:v>
                      </c:pt>
                      <c:pt idx="24014">
                        <c:v>4086.7</c:v>
                      </c:pt>
                      <c:pt idx="24015">
                        <c:v>4079.5</c:v>
                      </c:pt>
                      <c:pt idx="24016">
                        <c:v>4096.6000000000004</c:v>
                      </c:pt>
                      <c:pt idx="24017">
                        <c:v>4111.5</c:v>
                      </c:pt>
                      <c:pt idx="24018">
                        <c:v>4102.5</c:v>
                      </c:pt>
                      <c:pt idx="24019">
                        <c:v>4113.8999999999996</c:v>
                      </c:pt>
                      <c:pt idx="24020">
                        <c:v>4111.3999999999996</c:v>
                      </c:pt>
                      <c:pt idx="24021">
                        <c:v>4115.6000000000004</c:v>
                      </c:pt>
                      <c:pt idx="24022">
                        <c:v>4100.1000000000004</c:v>
                      </c:pt>
                      <c:pt idx="24023">
                        <c:v>4124.5</c:v>
                      </c:pt>
                      <c:pt idx="24024">
                        <c:v>4117.6000000000004</c:v>
                      </c:pt>
                      <c:pt idx="24025">
                        <c:v>4127.2</c:v>
                      </c:pt>
                      <c:pt idx="24026">
                        <c:v>4121.3999999999996</c:v>
                      </c:pt>
                      <c:pt idx="24027">
                        <c:v>4113.7</c:v>
                      </c:pt>
                      <c:pt idx="24028">
                        <c:v>4111</c:v>
                      </c:pt>
                      <c:pt idx="24029">
                        <c:v>4117.2</c:v>
                      </c:pt>
                      <c:pt idx="24030">
                        <c:v>4128.7</c:v>
                      </c:pt>
                      <c:pt idx="24031">
                        <c:v>4103.5</c:v>
                      </c:pt>
                      <c:pt idx="24032">
                        <c:v>4095.8</c:v>
                      </c:pt>
                      <c:pt idx="24033">
                        <c:v>4102.8</c:v>
                      </c:pt>
                      <c:pt idx="24034">
                        <c:v>4110.8</c:v>
                      </c:pt>
                      <c:pt idx="24035">
                        <c:v>4115.3</c:v>
                      </c:pt>
                      <c:pt idx="24036">
                        <c:v>4103.2</c:v>
                      </c:pt>
                      <c:pt idx="24037">
                        <c:v>4104.3</c:v>
                      </c:pt>
                      <c:pt idx="24038">
                        <c:v>4111.7</c:v>
                      </c:pt>
                      <c:pt idx="24039">
                        <c:v>4112.3</c:v>
                      </c:pt>
                      <c:pt idx="24040">
                        <c:v>4122.6000000000004</c:v>
                      </c:pt>
                      <c:pt idx="24041">
                        <c:v>4122.2</c:v>
                      </c:pt>
                      <c:pt idx="24042">
                        <c:v>4119.6000000000004</c:v>
                      </c:pt>
                      <c:pt idx="24043">
                        <c:v>4123</c:v>
                      </c:pt>
                      <c:pt idx="24044">
                        <c:v>4136.3</c:v>
                      </c:pt>
                      <c:pt idx="24045">
                        <c:v>4131.6000000000004</c:v>
                      </c:pt>
                      <c:pt idx="24046">
                        <c:v>4135.2</c:v>
                      </c:pt>
                      <c:pt idx="24047">
                        <c:v>4130.8999999999996</c:v>
                      </c:pt>
                      <c:pt idx="24048">
                        <c:v>4121.7</c:v>
                      </c:pt>
                      <c:pt idx="24049">
                        <c:v>4133</c:v>
                      </c:pt>
                      <c:pt idx="24050">
                        <c:v>4136.3999999999996</c:v>
                      </c:pt>
                      <c:pt idx="24051">
                        <c:v>4142.6000000000004</c:v>
                      </c:pt>
                      <c:pt idx="24052">
                        <c:v>4133.6000000000004</c:v>
                      </c:pt>
                      <c:pt idx="24053">
                        <c:v>4131.2</c:v>
                      </c:pt>
                      <c:pt idx="24054">
                        <c:v>4129.8999999999996</c:v>
                      </c:pt>
                      <c:pt idx="24055">
                        <c:v>4131.3</c:v>
                      </c:pt>
                      <c:pt idx="24056">
                        <c:v>4145</c:v>
                      </c:pt>
                      <c:pt idx="24057">
                        <c:v>4147.7</c:v>
                      </c:pt>
                      <c:pt idx="24058">
                        <c:v>4149.2</c:v>
                      </c:pt>
                      <c:pt idx="24059">
                        <c:v>4129.8999999999996</c:v>
                      </c:pt>
                      <c:pt idx="24060">
                        <c:v>4127.6000000000004</c:v>
                      </c:pt>
                      <c:pt idx="24061">
                        <c:v>4120</c:v>
                      </c:pt>
                      <c:pt idx="24062">
                        <c:v>4108.8999999999996</c:v>
                      </c:pt>
                      <c:pt idx="24063">
                        <c:v>4105.3</c:v>
                      </c:pt>
                      <c:pt idx="24064">
                        <c:v>4108</c:v>
                      </c:pt>
                      <c:pt idx="24065">
                        <c:v>4099.3</c:v>
                      </c:pt>
                      <c:pt idx="24066">
                        <c:v>4099.7</c:v>
                      </c:pt>
                      <c:pt idx="24067">
                        <c:v>4110.5</c:v>
                      </c:pt>
                      <c:pt idx="24068">
                        <c:v>4101.6000000000004</c:v>
                      </c:pt>
                      <c:pt idx="24069">
                        <c:v>4103.8999999999996</c:v>
                      </c:pt>
                      <c:pt idx="24070">
                        <c:v>4098.1000000000004</c:v>
                      </c:pt>
                      <c:pt idx="24071">
                        <c:v>4092.7</c:v>
                      </c:pt>
                      <c:pt idx="24072">
                        <c:v>4102.3</c:v>
                      </c:pt>
                      <c:pt idx="24073">
                        <c:v>4094.1</c:v>
                      </c:pt>
                      <c:pt idx="24074">
                        <c:v>4111.8999999999996</c:v>
                      </c:pt>
                      <c:pt idx="24075">
                        <c:v>4105.2</c:v>
                      </c:pt>
                      <c:pt idx="24076">
                        <c:v>4111.6000000000004</c:v>
                      </c:pt>
                      <c:pt idx="24077">
                        <c:v>4101.2</c:v>
                      </c:pt>
                      <c:pt idx="24078">
                        <c:v>4095.2</c:v>
                      </c:pt>
                      <c:pt idx="24079">
                        <c:v>4089.8</c:v>
                      </c:pt>
                      <c:pt idx="24080">
                        <c:v>4091.8</c:v>
                      </c:pt>
                      <c:pt idx="24081">
                        <c:v>4086.8</c:v>
                      </c:pt>
                      <c:pt idx="24082">
                        <c:v>4086.4</c:v>
                      </c:pt>
                      <c:pt idx="24083">
                        <c:v>4096.5</c:v>
                      </c:pt>
                      <c:pt idx="24084">
                        <c:v>4095.7</c:v>
                      </c:pt>
                      <c:pt idx="24085">
                        <c:v>4083.9</c:v>
                      </c:pt>
                      <c:pt idx="24086">
                        <c:v>4106.3999999999996</c:v>
                      </c:pt>
                      <c:pt idx="24087">
                        <c:v>4114</c:v>
                      </c:pt>
                      <c:pt idx="24088">
                        <c:v>4110.1000000000004</c:v>
                      </c:pt>
                      <c:pt idx="24089">
                        <c:v>4119.3999999999996</c:v>
                      </c:pt>
                      <c:pt idx="24090">
                        <c:v>4129.6000000000004</c:v>
                      </c:pt>
                      <c:pt idx="24091">
                        <c:v>4139</c:v>
                      </c:pt>
                      <c:pt idx="24092">
                        <c:v>4150</c:v>
                      </c:pt>
                      <c:pt idx="24093">
                        <c:v>4137.6000000000004</c:v>
                      </c:pt>
                      <c:pt idx="24094">
                        <c:v>4142.8</c:v>
                      </c:pt>
                      <c:pt idx="24095">
                        <c:v>4145.3999999999996</c:v>
                      </c:pt>
                      <c:pt idx="24096">
                        <c:v>4150.2</c:v>
                      </c:pt>
                      <c:pt idx="24097">
                        <c:v>4156.5</c:v>
                      </c:pt>
                      <c:pt idx="24098">
                        <c:v>4162</c:v>
                      </c:pt>
                      <c:pt idx="24099">
                        <c:v>4159.8999999999996</c:v>
                      </c:pt>
                      <c:pt idx="24100">
                        <c:v>4154.8</c:v>
                      </c:pt>
                      <c:pt idx="24101">
                        <c:v>4166.3999999999996</c:v>
                      </c:pt>
                      <c:pt idx="24102">
                        <c:v>4165</c:v>
                      </c:pt>
                      <c:pt idx="24103">
                        <c:v>4173.3999999999996</c:v>
                      </c:pt>
                      <c:pt idx="24104">
                        <c:v>4183.7</c:v>
                      </c:pt>
                      <c:pt idx="24105">
                        <c:v>4173.3</c:v>
                      </c:pt>
                      <c:pt idx="24106">
                        <c:v>4174.1000000000004</c:v>
                      </c:pt>
                      <c:pt idx="24107">
                        <c:v>4175.5</c:v>
                      </c:pt>
                      <c:pt idx="24108">
                        <c:v>4159.1000000000004</c:v>
                      </c:pt>
                      <c:pt idx="24109">
                        <c:v>4149.3999999999996</c:v>
                      </c:pt>
                      <c:pt idx="24110">
                        <c:v>4138</c:v>
                      </c:pt>
                      <c:pt idx="24111">
                        <c:v>4128.6000000000004</c:v>
                      </c:pt>
                      <c:pt idx="24112">
                        <c:v>4129.8</c:v>
                      </c:pt>
                      <c:pt idx="24113">
                        <c:v>4127.5</c:v>
                      </c:pt>
                      <c:pt idx="24114">
                        <c:v>4123.2</c:v>
                      </c:pt>
                      <c:pt idx="24115">
                        <c:v>4118.8</c:v>
                      </c:pt>
                      <c:pt idx="24116">
                        <c:v>4118.5</c:v>
                      </c:pt>
                      <c:pt idx="24117">
                        <c:v>4122.8</c:v>
                      </c:pt>
                      <c:pt idx="24118">
                        <c:v>4128.1000000000004</c:v>
                      </c:pt>
                      <c:pt idx="24119">
                        <c:v>4132.2</c:v>
                      </c:pt>
                      <c:pt idx="24120">
                        <c:v>4128.1000000000004</c:v>
                      </c:pt>
                      <c:pt idx="24121">
                        <c:v>4128.7</c:v>
                      </c:pt>
                      <c:pt idx="24122">
                        <c:v>4142</c:v>
                      </c:pt>
                      <c:pt idx="24123">
                        <c:v>4149.5</c:v>
                      </c:pt>
                      <c:pt idx="24124">
                        <c:v>4160.1000000000004</c:v>
                      </c:pt>
                      <c:pt idx="24125">
                        <c:v>4166.8999999999996</c:v>
                      </c:pt>
                      <c:pt idx="24126">
                        <c:v>4162.1000000000004</c:v>
                      </c:pt>
                      <c:pt idx="24127">
                        <c:v>4158.8</c:v>
                      </c:pt>
                      <c:pt idx="24128">
                        <c:v>4150.2</c:v>
                      </c:pt>
                      <c:pt idx="24129">
                        <c:v>4148.3999999999996</c:v>
                      </c:pt>
                      <c:pt idx="24130">
                        <c:v>4147.2</c:v>
                      </c:pt>
                      <c:pt idx="24131">
                        <c:v>4140.6000000000004</c:v>
                      </c:pt>
                      <c:pt idx="24132">
                        <c:v>4142</c:v>
                      </c:pt>
                      <c:pt idx="24133">
                        <c:v>4141.6000000000004</c:v>
                      </c:pt>
                      <c:pt idx="24134">
                        <c:v>4146.7</c:v>
                      </c:pt>
                      <c:pt idx="24135">
                        <c:v>4144.3999999999996</c:v>
                      </c:pt>
                      <c:pt idx="24136">
                        <c:v>4138.8</c:v>
                      </c:pt>
                      <c:pt idx="24137">
                        <c:v>4127</c:v>
                      </c:pt>
                      <c:pt idx="24138">
                        <c:v>4123.3</c:v>
                      </c:pt>
                      <c:pt idx="24139">
                        <c:v>4128.3</c:v>
                      </c:pt>
                      <c:pt idx="24140">
                        <c:v>4119.3</c:v>
                      </c:pt>
                      <c:pt idx="24141">
                        <c:v>4114</c:v>
                      </c:pt>
                      <c:pt idx="24142">
                        <c:v>4125.8</c:v>
                      </c:pt>
                      <c:pt idx="24143">
                        <c:v>4125.5</c:v>
                      </c:pt>
                      <c:pt idx="24144">
                        <c:v>4117.6000000000004</c:v>
                      </c:pt>
                      <c:pt idx="24145">
                        <c:v>4109.8</c:v>
                      </c:pt>
                      <c:pt idx="24146">
                        <c:v>4115.8</c:v>
                      </c:pt>
                      <c:pt idx="24147">
                        <c:v>4114.6000000000004</c:v>
                      </c:pt>
                      <c:pt idx="24148">
                        <c:v>4125.3999999999996</c:v>
                      </c:pt>
                      <c:pt idx="24149">
                        <c:v>4129.5</c:v>
                      </c:pt>
                      <c:pt idx="24150">
                        <c:v>4130.8</c:v>
                      </c:pt>
                      <c:pt idx="24151">
                        <c:v>4138</c:v>
                      </c:pt>
                      <c:pt idx="24152">
                        <c:v>4154.8</c:v>
                      </c:pt>
                      <c:pt idx="24153">
                        <c:v>4163.3</c:v>
                      </c:pt>
                      <c:pt idx="24154">
                        <c:v>4173</c:v>
                      </c:pt>
                      <c:pt idx="24155">
                        <c:v>4166.6000000000004</c:v>
                      </c:pt>
                      <c:pt idx="24156">
                        <c:v>4162.3999999999996</c:v>
                      </c:pt>
                      <c:pt idx="24157">
                        <c:v>4161.1000000000004</c:v>
                      </c:pt>
                      <c:pt idx="24158">
                        <c:v>4150</c:v>
                      </c:pt>
                      <c:pt idx="24159">
                        <c:v>4143.8</c:v>
                      </c:pt>
                      <c:pt idx="24160">
                        <c:v>4156.5</c:v>
                      </c:pt>
                      <c:pt idx="24161">
                        <c:v>4159.7</c:v>
                      </c:pt>
                      <c:pt idx="24162">
                        <c:v>4162.2</c:v>
                      </c:pt>
                      <c:pt idx="24163">
                        <c:v>4162.8999999999996</c:v>
                      </c:pt>
                      <c:pt idx="24164">
                        <c:v>4159.3999999999996</c:v>
                      </c:pt>
                      <c:pt idx="24165">
                        <c:v>4159.2</c:v>
                      </c:pt>
                      <c:pt idx="24166">
                        <c:v>4153.2</c:v>
                      </c:pt>
                      <c:pt idx="24167">
                        <c:v>4151.8</c:v>
                      </c:pt>
                      <c:pt idx="24168">
                        <c:v>4157.8999999999996</c:v>
                      </c:pt>
                      <c:pt idx="24169">
                        <c:v>4159.8999999999996</c:v>
                      </c:pt>
                      <c:pt idx="24170">
                        <c:v>4165.8</c:v>
                      </c:pt>
                      <c:pt idx="24171">
                        <c:v>4168.8</c:v>
                      </c:pt>
                      <c:pt idx="24172">
                        <c:v>4162.8</c:v>
                      </c:pt>
                      <c:pt idx="24173">
                        <c:v>4159.1000000000004</c:v>
                      </c:pt>
                      <c:pt idx="24174">
                        <c:v>4161</c:v>
                      </c:pt>
                      <c:pt idx="24175">
                        <c:v>4153.3</c:v>
                      </c:pt>
                      <c:pt idx="24176">
                        <c:v>4151.3</c:v>
                      </c:pt>
                      <c:pt idx="24177">
                        <c:v>4150.1000000000004</c:v>
                      </c:pt>
                      <c:pt idx="24178">
                        <c:v>4145.5</c:v>
                      </c:pt>
                      <c:pt idx="24179">
                        <c:v>4158.5</c:v>
                      </c:pt>
                      <c:pt idx="24180">
                        <c:v>4167.3</c:v>
                      </c:pt>
                      <c:pt idx="24181">
                        <c:v>4164.1000000000004</c:v>
                      </c:pt>
                      <c:pt idx="24182">
                        <c:v>4178.5</c:v>
                      </c:pt>
                      <c:pt idx="24183">
                        <c:v>4188.2</c:v>
                      </c:pt>
                      <c:pt idx="24184">
                        <c:v>4196</c:v>
                      </c:pt>
                      <c:pt idx="24185">
                        <c:v>4184.8999999999996</c:v>
                      </c:pt>
                      <c:pt idx="24186">
                        <c:v>4191.8</c:v>
                      </c:pt>
                      <c:pt idx="24187">
                        <c:v>4189.6000000000004</c:v>
                      </c:pt>
                      <c:pt idx="24188">
                        <c:v>4191</c:v>
                      </c:pt>
                      <c:pt idx="24189">
                        <c:v>4189.8</c:v>
                      </c:pt>
                      <c:pt idx="24190">
                        <c:v>4186.2</c:v>
                      </c:pt>
                      <c:pt idx="24191">
                        <c:v>4184.6000000000004</c:v>
                      </c:pt>
                      <c:pt idx="24192">
                        <c:v>4180.5</c:v>
                      </c:pt>
                      <c:pt idx="24193">
                        <c:v>4180.3999999999996</c:v>
                      </c:pt>
                      <c:pt idx="24194">
                        <c:v>4182.5</c:v>
                      </c:pt>
                      <c:pt idx="24195">
                        <c:v>4172.8999999999996</c:v>
                      </c:pt>
                      <c:pt idx="24196">
                        <c:v>4168.1000000000004</c:v>
                      </c:pt>
                      <c:pt idx="24197">
                        <c:v>4175.6000000000004</c:v>
                      </c:pt>
                      <c:pt idx="24198">
                        <c:v>4180.1000000000004</c:v>
                      </c:pt>
                      <c:pt idx="24199">
                        <c:v>4183.8</c:v>
                      </c:pt>
                      <c:pt idx="24200">
                        <c:v>4178</c:v>
                      </c:pt>
                      <c:pt idx="24201">
                        <c:v>4171.3</c:v>
                      </c:pt>
                      <c:pt idx="24202">
                        <c:v>4185.3999999999996</c:v>
                      </c:pt>
                      <c:pt idx="24203">
                        <c:v>4179.7</c:v>
                      </c:pt>
                      <c:pt idx="24204">
                        <c:v>4192.3</c:v>
                      </c:pt>
                      <c:pt idx="24205">
                        <c:v>4187.7</c:v>
                      </c:pt>
                      <c:pt idx="24206">
                        <c:v>4192.6000000000004</c:v>
                      </c:pt>
                      <c:pt idx="24207">
                        <c:v>4204.3</c:v>
                      </c:pt>
                      <c:pt idx="24208">
                        <c:v>4198.1000000000004</c:v>
                      </c:pt>
                      <c:pt idx="24209">
                        <c:v>4196.3</c:v>
                      </c:pt>
                      <c:pt idx="24210">
                        <c:v>4208.5</c:v>
                      </c:pt>
                      <c:pt idx="24211">
                        <c:v>4211.2</c:v>
                      </c:pt>
                      <c:pt idx="24212">
                        <c:v>4205.5</c:v>
                      </c:pt>
                      <c:pt idx="24213">
                        <c:v>4203.3</c:v>
                      </c:pt>
                      <c:pt idx="24214">
                        <c:v>4221.3999999999996</c:v>
                      </c:pt>
                      <c:pt idx="24215">
                        <c:v>4221.5</c:v>
                      </c:pt>
                      <c:pt idx="24216">
                        <c:v>4217.6000000000004</c:v>
                      </c:pt>
                      <c:pt idx="24217">
                        <c:v>4211.3</c:v>
                      </c:pt>
                      <c:pt idx="24218">
                        <c:v>4215.7</c:v>
                      </c:pt>
                      <c:pt idx="24219">
                        <c:v>4212</c:v>
                      </c:pt>
                      <c:pt idx="24220">
                        <c:v>4222.3999999999996</c:v>
                      </c:pt>
                      <c:pt idx="24221">
                        <c:v>4212.5</c:v>
                      </c:pt>
                      <c:pt idx="24222">
                        <c:v>4207.8</c:v>
                      </c:pt>
                      <c:pt idx="24223">
                        <c:v>4211.7</c:v>
                      </c:pt>
                      <c:pt idx="24224">
                        <c:v>4214.8</c:v>
                      </c:pt>
                      <c:pt idx="24225">
                        <c:v>4205.1000000000004</c:v>
                      </c:pt>
                      <c:pt idx="24226">
                        <c:v>4192.6000000000004</c:v>
                      </c:pt>
                      <c:pt idx="24227">
                        <c:v>4199.2</c:v>
                      </c:pt>
                      <c:pt idx="24228">
                        <c:v>4192.6000000000004</c:v>
                      </c:pt>
                      <c:pt idx="24229">
                        <c:v>4193.5</c:v>
                      </c:pt>
                      <c:pt idx="24230">
                        <c:v>4177.8999999999996</c:v>
                      </c:pt>
                      <c:pt idx="24231">
                        <c:v>4198.8</c:v>
                      </c:pt>
                      <c:pt idx="24232">
                        <c:v>4199</c:v>
                      </c:pt>
                      <c:pt idx="24233">
                        <c:v>4189.5</c:v>
                      </c:pt>
                      <c:pt idx="24234">
                        <c:v>4195.5</c:v>
                      </c:pt>
                      <c:pt idx="24235">
                        <c:v>4205.7</c:v>
                      </c:pt>
                      <c:pt idx="24236">
                        <c:v>4212.7</c:v>
                      </c:pt>
                      <c:pt idx="24237">
                        <c:v>4199.3999999999996</c:v>
                      </c:pt>
                      <c:pt idx="24238">
                        <c:v>4248.1000000000004</c:v>
                      </c:pt>
                      <c:pt idx="24239">
                        <c:v>4201.5</c:v>
                      </c:pt>
                      <c:pt idx="24240">
                        <c:v>4223.6000000000004</c:v>
                      </c:pt>
                      <c:pt idx="24241">
                        <c:v>4241.1000000000004</c:v>
                      </c:pt>
                      <c:pt idx="24242">
                        <c:v>4238.8</c:v>
                      </c:pt>
                      <c:pt idx="24243">
                        <c:v>4231.1000000000004</c:v>
                      </c:pt>
                      <c:pt idx="24244">
                        <c:v>4284.7</c:v>
                      </c:pt>
                      <c:pt idx="24245">
                        <c:v>4232</c:v>
                      </c:pt>
                      <c:pt idx="24246">
                        <c:v>4237.6000000000004</c:v>
                      </c:pt>
                      <c:pt idx="24247">
                        <c:v>4238.8</c:v>
                      </c:pt>
                      <c:pt idx="24248">
                        <c:v>4241.2</c:v>
                      </c:pt>
                      <c:pt idx="24249">
                        <c:v>4227</c:v>
                      </c:pt>
                      <c:pt idx="24250">
                        <c:v>4232.1000000000004</c:v>
                      </c:pt>
                      <c:pt idx="24251">
                        <c:v>4232</c:v>
                      </c:pt>
                      <c:pt idx="24252">
                        <c:v>4241.8999999999996</c:v>
                      </c:pt>
                      <c:pt idx="24253">
                        <c:v>4248</c:v>
                      </c:pt>
                      <c:pt idx="24254">
                        <c:v>4249.8999999999996</c:v>
                      </c:pt>
                      <c:pt idx="24255">
                        <c:v>4275.6000000000004</c:v>
                      </c:pt>
                      <c:pt idx="24256">
                        <c:v>4264.5</c:v>
                      </c:pt>
                      <c:pt idx="24257">
                        <c:v>4262.8999999999996</c:v>
                      </c:pt>
                      <c:pt idx="24258">
                        <c:v>4265.3</c:v>
                      </c:pt>
                      <c:pt idx="24259">
                        <c:v>4264.8999999999996</c:v>
                      </c:pt>
                      <c:pt idx="24260">
                        <c:v>4258</c:v>
                      </c:pt>
                      <c:pt idx="24261">
                        <c:v>4265.1000000000004</c:v>
                      </c:pt>
                      <c:pt idx="24262">
                        <c:v>4257</c:v>
                      </c:pt>
                      <c:pt idx="24263">
                        <c:v>4263.5</c:v>
                      </c:pt>
                      <c:pt idx="24264">
                        <c:v>4269.1000000000004</c:v>
                      </c:pt>
                      <c:pt idx="24265">
                        <c:v>4267.1000000000004</c:v>
                      </c:pt>
                      <c:pt idx="24266">
                        <c:v>4263.2</c:v>
                      </c:pt>
                      <c:pt idx="24267">
                        <c:v>4251.8999999999996</c:v>
                      </c:pt>
                      <c:pt idx="24268">
                        <c:v>4258.8</c:v>
                      </c:pt>
                      <c:pt idx="24269">
                        <c:v>4268.8</c:v>
                      </c:pt>
                      <c:pt idx="24270">
                        <c:v>4262.8999999999996</c:v>
                      </c:pt>
                      <c:pt idx="24271">
                        <c:v>4267.3</c:v>
                      </c:pt>
                      <c:pt idx="24272">
                        <c:v>4271.8</c:v>
                      </c:pt>
                      <c:pt idx="24273">
                        <c:v>4268.3999999999996</c:v>
                      </c:pt>
                      <c:pt idx="24274">
                        <c:v>4284.3</c:v>
                      </c:pt>
                      <c:pt idx="24275">
                        <c:v>4285</c:v>
                      </c:pt>
                      <c:pt idx="24276">
                        <c:v>4295.8999999999996</c:v>
                      </c:pt>
                      <c:pt idx="24277">
                        <c:v>4296.2</c:v>
                      </c:pt>
                      <c:pt idx="24278">
                        <c:v>4299.8</c:v>
                      </c:pt>
                      <c:pt idx="24279">
                        <c:v>4301</c:v>
                      </c:pt>
                      <c:pt idx="24280">
                        <c:v>4287.2</c:v>
                      </c:pt>
                      <c:pt idx="24281">
                        <c:v>4301.3</c:v>
                      </c:pt>
                      <c:pt idx="24282">
                        <c:v>4300.8999999999996</c:v>
                      </c:pt>
                      <c:pt idx="24283">
                        <c:v>4298.8</c:v>
                      </c:pt>
                      <c:pt idx="24284">
                        <c:v>4316.5</c:v>
                      </c:pt>
                      <c:pt idx="24285">
                        <c:v>4315.2</c:v>
                      </c:pt>
                      <c:pt idx="24286">
                        <c:v>4325.3</c:v>
                      </c:pt>
                      <c:pt idx="24287">
                        <c:v>4329.2</c:v>
                      </c:pt>
                      <c:pt idx="24288">
                        <c:v>4325.7</c:v>
                      </c:pt>
                      <c:pt idx="24289">
                        <c:v>4323.1000000000004</c:v>
                      </c:pt>
                      <c:pt idx="24290">
                        <c:v>4325</c:v>
                      </c:pt>
                      <c:pt idx="24291">
                        <c:v>4327.6000000000004</c:v>
                      </c:pt>
                      <c:pt idx="24292">
                        <c:v>4315.6000000000004</c:v>
                      </c:pt>
                      <c:pt idx="24293">
                        <c:v>4324.2</c:v>
                      </c:pt>
                      <c:pt idx="24294">
                        <c:v>4328.8999999999996</c:v>
                      </c:pt>
                      <c:pt idx="24295">
                        <c:v>4326.6000000000004</c:v>
                      </c:pt>
                      <c:pt idx="24296">
                        <c:v>4327.3</c:v>
                      </c:pt>
                      <c:pt idx="24297">
                        <c:v>4327.6000000000004</c:v>
                      </c:pt>
                      <c:pt idx="24298">
                        <c:v>4326.2</c:v>
                      </c:pt>
                      <c:pt idx="24299">
                        <c:v>4347.6000000000004</c:v>
                      </c:pt>
                      <c:pt idx="24300">
                        <c:v>4347.3</c:v>
                      </c:pt>
                      <c:pt idx="24301">
                        <c:v>4329.8999999999996</c:v>
                      </c:pt>
                      <c:pt idx="24302">
                        <c:v>4338.2</c:v>
                      </c:pt>
                      <c:pt idx="24303">
                        <c:v>4333.3999999999996</c:v>
                      </c:pt>
                      <c:pt idx="24304">
                        <c:v>4335.3999999999996</c:v>
                      </c:pt>
                      <c:pt idx="24305">
                        <c:v>4341.2</c:v>
                      </c:pt>
                      <c:pt idx="24306">
                        <c:v>4350.3</c:v>
                      </c:pt>
                      <c:pt idx="24307">
                        <c:v>4355.3</c:v>
                      </c:pt>
                      <c:pt idx="24308">
                        <c:v>4343.5</c:v>
                      </c:pt>
                      <c:pt idx="24309">
                        <c:v>4349.3</c:v>
                      </c:pt>
                      <c:pt idx="24310">
                        <c:v>4342.5</c:v>
                      </c:pt>
                      <c:pt idx="24311">
                        <c:v>4331.5</c:v>
                      </c:pt>
                      <c:pt idx="24312">
                        <c:v>4328</c:v>
                      </c:pt>
                      <c:pt idx="24313">
                        <c:v>4336.8</c:v>
                      </c:pt>
                      <c:pt idx="24314">
                        <c:v>4346.3999999999996</c:v>
                      </c:pt>
                      <c:pt idx="24315">
                        <c:v>4375.7</c:v>
                      </c:pt>
                      <c:pt idx="24316">
                        <c:v>4371</c:v>
                      </c:pt>
                      <c:pt idx="24317">
                        <c:v>4353.6000000000004</c:v>
                      </c:pt>
                      <c:pt idx="24318">
                        <c:v>4362.3999999999996</c:v>
                      </c:pt>
                      <c:pt idx="24319">
                        <c:v>4355.3999999999996</c:v>
                      </c:pt>
                      <c:pt idx="24320">
                        <c:v>4340.1000000000004</c:v>
                      </c:pt>
                      <c:pt idx="24321">
                        <c:v>4351.7</c:v>
                      </c:pt>
                      <c:pt idx="24322">
                        <c:v>4349.6000000000004</c:v>
                      </c:pt>
                      <c:pt idx="24323">
                        <c:v>4354.2</c:v>
                      </c:pt>
                      <c:pt idx="24324">
                        <c:v>4355.6000000000004</c:v>
                      </c:pt>
                      <c:pt idx="24325">
                        <c:v>4367.3</c:v>
                      </c:pt>
                      <c:pt idx="24326">
                        <c:v>4355.8999999999996</c:v>
                      </c:pt>
                      <c:pt idx="24327">
                        <c:v>4355.3999999999996</c:v>
                      </c:pt>
                      <c:pt idx="24328">
                        <c:v>4360.3999999999996</c:v>
                      </c:pt>
                      <c:pt idx="24329">
                        <c:v>4353.8</c:v>
                      </c:pt>
                      <c:pt idx="24330">
                        <c:v>4355.5</c:v>
                      </c:pt>
                      <c:pt idx="24331">
                        <c:v>4356.8999999999996</c:v>
                      </c:pt>
                      <c:pt idx="24332">
                        <c:v>4343.5</c:v>
                      </c:pt>
                      <c:pt idx="24333">
                        <c:v>4346.3999999999996</c:v>
                      </c:pt>
                      <c:pt idx="24334">
                        <c:v>4361.6000000000004</c:v>
                      </c:pt>
                      <c:pt idx="24335">
                        <c:v>4327.6000000000004</c:v>
                      </c:pt>
                      <c:pt idx="24336">
                        <c:v>4314.5</c:v>
                      </c:pt>
                      <c:pt idx="24337">
                        <c:v>4310.5</c:v>
                      </c:pt>
                      <c:pt idx="24338">
                        <c:v>4307.8999999999996</c:v>
                      </c:pt>
                      <c:pt idx="24339">
                        <c:v>4289.8</c:v>
                      </c:pt>
                      <c:pt idx="24340">
                        <c:v>4275.6000000000004</c:v>
                      </c:pt>
                      <c:pt idx="24341">
                        <c:v>4258.2</c:v>
                      </c:pt>
                      <c:pt idx="24342">
                        <c:v>4259.1000000000004</c:v>
                      </c:pt>
                      <c:pt idx="24343">
                        <c:v>4251.8</c:v>
                      </c:pt>
                      <c:pt idx="24344">
                        <c:v>4229.5</c:v>
                      </c:pt>
                      <c:pt idx="24345">
                        <c:v>4273.5</c:v>
                      </c:pt>
                      <c:pt idx="24346">
                        <c:v>4262.2</c:v>
                      </c:pt>
                      <c:pt idx="24347">
                        <c:v>4300.6000000000004</c:v>
                      </c:pt>
                      <c:pt idx="24348">
                        <c:v>4308.6000000000004</c:v>
                      </c:pt>
                      <c:pt idx="24349">
                        <c:v>4287</c:v>
                      </c:pt>
                      <c:pt idx="24350">
                        <c:v>4297.1000000000004</c:v>
                      </c:pt>
                      <c:pt idx="24351">
                        <c:v>4287.6000000000004</c:v>
                      </c:pt>
                      <c:pt idx="24352">
                        <c:v>4281.3</c:v>
                      </c:pt>
                      <c:pt idx="24353">
                        <c:v>4258.3999999999996</c:v>
                      </c:pt>
                      <c:pt idx="24354">
                        <c:v>4258.6000000000004</c:v>
                      </c:pt>
                      <c:pt idx="24355">
                        <c:v>4248.7</c:v>
                      </c:pt>
                      <c:pt idx="24356">
                        <c:v>4232.1000000000004</c:v>
                      </c:pt>
                      <c:pt idx="24357">
                        <c:v>4210.7</c:v>
                      </c:pt>
                      <c:pt idx="24358">
                        <c:v>4199.5</c:v>
                      </c:pt>
                      <c:pt idx="24359">
                        <c:v>4207.6000000000004</c:v>
                      </c:pt>
                      <c:pt idx="24360">
                        <c:v>4211</c:v>
                      </c:pt>
                      <c:pt idx="24361">
                        <c:v>4217.6000000000004</c:v>
                      </c:pt>
                      <c:pt idx="24362">
                        <c:v>4245.2</c:v>
                      </c:pt>
                      <c:pt idx="24363">
                        <c:v>4254.1000000000004</c:v>
                      </c:pt>
                      <c:pt idx="24364">
                        <c:v>4254.3999999999996</c:v>
                      </c:pt>
                      <c:pt idx="24365">
                        <c:v>4246.2</c:v>
                      </c:pt>
                      <c:pt idx="24366">
                        <c:v>4243.5</c:v>
                      </c:pt>
                      <c:pt idx="24367">
                        <c:v>4244</c:v>
                      </c:pt>
                      <c:pt idx="24368">
                        <c:v>4246</c:v>
                      </c:pt>
                      <c:pt idx="24369">
                        <c:v>4247.2</c:v>
                      </c:pt>
                      <c:pt idx="24370">
                        <c:v>4249.8</c:v>
                      </c:pt>
                      <c:pt idx="24371">
                        <c:v>4247.6000000000004</c:v>
                      </c:pt>
                      <c:pt idx="24372">
                        <c:v>4255.8</c:v>
                      </c:pt>
                      <c:pt idx="24373">
                        <c:v>4241.3</c:v>
                      </c:pt>
                      <c:pt idx="24374">
                        <c:v>4262.8999999999996</c:v>
                      </c:pt>
                      <c:pt idx="24375">
                        <c:v>4268.8</c:v>
                      </c:pt>
                      <c:pt idx="24376">
                        <c:v>4259.3</c:v>
                      </c:pt>
                      <c:pt idx="24377">
                        <c:v>4256.5</c:v>
                      </c:pt>
                      <c:pt idx="24378">
                        <c:v>4261.8</c:v>
                      </c:pt>
                      <c:pt idx="24379">
                        <c:v>4260.7</c:v>
                      </c:pt>
                      <c:pt idx="24380">
                        <c:v>4269.1000000000004</c:v>
                      </c:pt>
                      <c:pt idx="24381">
                        <c:v>4262.6000000000004</c:v>
                      </c:pt>
                      <c:pt idx="24382">
                        <c:v>4254.1000000000004</c:v>
                      </c:pt>
                      <c:pt idx="24383">
                        <c:v>4246.6000000000004</c:v>
                      </c:pt>
                      <c:pt idx="24384">
                        <c:v>4253.5</c:v>
                      </c:pt>
                      <c:pt idx="24385">
                        <c:v>4242.8</c:v>
                      </c:pt>
                      <c:pt idx="24386">
                        <c:v>4249.3999999999996</c:v>
                      </c:pt>
                      <c:pt idx="24387">
                        <c:v>4235.3999999999996</c:v>
                      </c:pt>
                      <c:pt idx="24388">
                        <c:v>4235.5</c:v>
                      </c:pt>
                      <c:pt idx="24389">
                        <c:v>4236.8999999999996</c:v>
                      </c:pt>
                      <c:pt idx="24390">
                        <c:v>4243.2</c:v>
                      </c:pt>
                      <c:pt idx="24391">
                        <c:v>4246.1000000000004</c:v>
                      </c:pt>
                      <c:pt idx="24392">
                        <c:v>4242.6000000000004</c:v>
                      </c:pt>
                      <c:pt idx="24393">
                        <c:v>4233</c:v>
                      </c:pt>
                      <c:pt idx="24394">
                        <c:v>4222.5</c:v>
                      </c:pt>
                      <c:pt idx="24395">
                        <c:v>4219.3999999999996</c:v>
                      </c:pt>
                      <c:pt idx="24396">
                        <c:v>4219.8999999999996</c:v>
                      </c:pt>
                      <c:pt idx="24397">
                        <c:v>4233.3</c:v>
                      </c:pt>
                      <c:pt idx="24398">
                        <c:v>4218.3999999999996</c:v>
                      </c:pt>
                      <c:pt idx="24399">
                        <c:v>4192.7</c:v>
                      </c:pt>
                      <c:pt idx="24400">
                        <c:v>4198.8</c:v>
                      </c:pt>
                      <c:pt idx="24401">
                        <c:v>4192.3999999999996</c:v>
                      </c:pt>
                      <c:pt idx="24402">
                        <c:v>4186.3999999999996</c:v>
                      </c:pt>
                      <c:pt idx="24403">
                        <c:v>4193.3999999999996</c:v>
                      </c:pt>
                      <c:pt idx="24404">
                        <c:v>4182.3999999999996</c:v>
                      </c:pt>
                      <c:pt idx="24405">
                        <c:v>4166.8</c:v>
                      </c:pt>
                      <c:pt idx="24406">
                        <c:v>4165.1000000000004</c:v>
                      </c:pt>
                      <c:pt idx="24407">
                        <c:v>4175.6000000000004</c:v>
                      </c:pt>
                      <c:pt idx="24408">
                        <c:v>4184.3</c:v>
                      </c:pt>
                      <c:pt idx="24409">
                        <c:v>4191.1000000000004</c:v>
                      </c:pt>
                      <c:pt idx="24410">
                        <c:v>4205.2</c:v>
                      </c:pt>
                      <c:pt idx="24411">
                        <c:v>4190.3</c:v>
                      </c:pt>
                      <c:pt idx="24412">
                        <c:v>4183.8</c:v>
                      </c:pt>
                      <c:pt idx="24413">
                        <c:v>4205.7</c:v>
                      </c:pt>
                      <c:pt idx="24414">
                        <c:v>4196</c:v>
                      </c:pt>
                      <c:pt idx="24415">
                        <c:v>4204.8</c:v>
                      </c:pt>
                      <c:pt idx="24416">
                        <c:v>4187.5</c:v>
                      </c:pt>
                      <c:pt idx="24417">
                        <c:v>4213.7</c:v>
                      </c:pt>
                      <c:pt idx="24418">
                        <c:v>4207.8</c:v>
                      </c:pt>
                      <c:pt idx="24419">
                        <c:v>4222.7</c:v>
                      </c:pt>
                      <c:pt idx="24420">
                        <c:v>4217.8999999999996</c:v>
                      </c:pt>
                      <c:pt idx="24421">
                        <c:v>4227.3</c:v>
                      </c:pt>
                      <c:pt idx="24422">
                        <c:v>4216.3999999999996</c:v>
                      </c:pt>
                      <c:pt idx="24423">
                        <c:v>4222.8999999999996</c:v>
                      </c:pt>
                      <c:pt idx="24424">
                        <c:v>4226.8999999999996</c:v>
                      </c:pt>
                      <c:pt idx="24425">
                        <c:v>4227.2</c:v>
                      </c:pt>
                      <c:pt idx="24426">
                        <c:v>4226.1000000000004</c:v>
                      </c:pt>
                      <c:pt idx="24427">
                        <c:v>4226.3999999999996</c:v>
                      </c:pt>
                      <c:pt idx="24428">
                        <c:v>4226.1000000000004</c:v>
                      </c:pt>
                      <c:pt idx="24429">
                        <c:v>4232.2</c:v>
                      </c:pt>
                      <c:pt idx="24430">
                        <c:v>4243.8999999999996</c:v>
                      </c:pt>
                      <c:pt idx="24431">
                        <c:v>4244.7</c:v>
                      </c:pt>
                      <c:pt idx="24432">
                        <c:v>4229</c:v>
                      </c:pt>
                      <c:pt idx="24433">
                        <c:v>4245.8</c:v>
                      </c:pt>
                      <c:pt idx="24434">
                        <c:v>4223.7</c:v>
                      </c:pt>
                      <c:pt idx="24435">
                        <c:v>4236.6000000000004</c:v>
                      </c:pt>
                      <c:pt idx="24436">
                        <c:v>4235.3</c:v>
                      </c:pt>
                      <c:pt idx="24437">
                        <c:v>4213.2</c:v>
                      </c:pt>
                      <c:pt idx="24438">
                        <c:v>4202.7</c:v>
                      </c:pt>
                      <c:pt idx="24439">
                        <c:v>4207.3999999999996</c:v>
                      </c:pt>
                      <c:pt idx="24440">
                        <c:v>4185.8</c:v>
                      </c:pt>
                      <c:pt idx="24441">
                        <c:v>4196.3999999999996</c:v>
                      </c:pt>
                      <c:pt idx="24442">
                        <c:v>4186.5</c:v>
                      </c:pt>
                      <c:pt idx="24443">
                        <c:v>4192.2</c:v>
                      </c:pt>
                      <c:pt idx="24444">
                        <c:v>4192.5</c:v>
                      </c:pt>
                      <c:pt idx="24445">
                        <c:v>4196.3999999999996</c:v>
                      </c:pt>
                      <c:pt idx="24446">
                        <c:v>4196.8999999999996</c:v>
                      </c:pt>
                      <c:pt idx="24447">
                        <c:v>4206.8999999999996</c:v>
                      </c:pt>
                      <c:pt idx="24448">
                        <c:v>4207.2</c:v>
                      </c:pt>
                      <c:pt idx="24449">
                        <c:v>4204.7</c:v>
                      </c:pt>
                      <c:pt idx="24450">
                        <c:v>4208</c:v>
                      </c:pt>
                      <c:pt idx="24451">
                        <c:v>4225.8</c:v>
                      </c:pt>
                      <c:pt idx="24452">
                        <c:v>4224.8</c:v>
                      </c:pt>
                      <c:pt idx="24453">
                        <c:v>4226.2</c:v>
                      </c:pt>
                      <c:pt idx="24454">
                        <c:v>4235.3</c:v>
                      </c:pt>
                      <c:pt idx="24455">
                        <c:v>4235.7</c:v>
                      </c:pt>
                      <c:pt idx="24456">
                        <c:v>4246.7</c:v>
                      </c:pt>
                      <c:pt idx="24457">
                        <c:v>4252.5</c:v>
                      </c:pt>
                      <c:pt idx="24458">
                        <c:v>4258.1000000000004</c:v>
                      </c:pt>
                      <c:pt idx="24459">
                        <c:v>4269.6000000000004</c:v>
                      </c:pt>
                      <c:pt idx="24460">
                        <c:v>4253.8</c:v>
                      </c:pt>
                      <c:pt idx="24461">
                        <c:v>4257.1000000000004</c:v>
                      </c:pt>
                      <c:pt idx="24462">
                        <c:v>4259.6000000000004</c:v>
                      </c:pt>
                      <c:pt idx="24463">
                        <c:v>4271.3</c:v>
                      </c:pt>
                      <c:pt idx="24464">
                        <c:v>4272.7</c:v>
                      </c:pt>
                      <c:pt idx="24465">
                        <c:v>4263.7</c:v>
                      </c:pt>
                      <c:pt idx="24466">
                        <c:v>4252.3</c:v>
                      </c:pt>
                      <c:pt idx="24467">
                        <c:v>4248.5</c:v>
                      </c:pt>
                      <c:pt idx="24468">
                        <c:v>4237.1000000000004</c:v>
                      </c:pt>
                      <c:pt idx="24469">
                        <c:v>4219.3</c:v>
                      </c:pt>
                      <c:pt idx="24470">
                        <c:v>4218.1000000000004</c:v>
                      </c:pt>
                      <c:pt idx="24471">
                        <c:v>4228.8999999999996</c:v>
                      </c:pt>
                      <c:pt idx="24472">
                        <c:v>4206.2</c:v>
                      </c:pt>
                      <c:pt idx="24473">
                        <c:v>4226.8</c:v>
                      </c:pt>
                      <c:pt idx="24474">
                        <c:v>4193.7</c:v>
                      </c:pt>
                      <c:pt idx="24475">
                        <c:v>4195.5</c:v>
                      </c:pt>
                      <c:pt idx="24476">
                        <c:v>4227.3</c:v>
                      </c:pt>
                      <c:pt idx="24477">
                        <c:v>4228.8</c:v>
                      </c:pt>
                      <c:pt idx="24478">
                        <c:v>4219.3999999999996</c:v>
                      </c:pt>
                      <c:pt idx="24479">
                        <c:v>4225.8999999999996</c:v>
                      </c:pt>
                      <c:pt idx="24480">
                        <c:v>4240.8999999999996</c:v>
                      </c:pt>
                      <c:pt idx="24481">
                        <c:v>4242.8999999999996</c:v>
                      </c:pt>
                      <c:pt idx="24482">
                        <c:v>4258.5</c:v>
                      </c:pt>
                      <c:pt idx="24483">
                        <c:v>4244.6000000000004</c:v>
                      </c:pt>
                      <c:pt idx="24484">
                        <c:v>4261.1000000000004</c:v>
                      </c:pt>
                      <c:pt idx="24485">
                        <c:v>4252.6000000000004</c:v>
                      </c:pt>
                      <c:pt idx="24486">
                        <c:v>4253.8999999999996</c:v>
                      </c:pt>
                      <c:pt idx="24487">
                        <c:v>4269.1000000000004</c:v>
                      </c:pt>
                      <c:pt idx="24488">
                        <c:v>4253</c:v>
                      </c:pt>
                      <c:pt idx="24489">
                        <c:v>4240.7</c:v>
                      </c:pt>
                      <c:pt idx="24490">
                        <c:v>4251.3</c:v>
                      </c:pt>
                      <c:pt idx="24491">
                        <c:v>4260.1000000000004</c:v>
                      </c:pt>
                      <c:pt idx="24492">
                        <c:v>4255.3</c:v>
                      </c:pt>
                      <c:pt idx="24493">
                        <c:v>4256.8999999999996</c:v>
                      </c:pt>
                      <c:pt idx="24494">
                        <c:v>4253.3999999999996</c:v>
                      </c:pt>
                      <c:pt idx="24495">
                        <c:v>4251</c:v>
                      </c:pt>
                      <c:pt idx="24496">
                        <c:v>4244.3999999999996</c:v>
                      </c:pt>
                      <c:pt idx="24497">
                        <c:v>4252.5</c:v>
                      </c:pt>
                      <c:pt idx="24498">
                        <c:v>4250.5</c:v>
                      </c:pt>
                      <c:pt idx="24499">
                        <c:v>4245.3999999999996</c:v>
                      </c:pt>
                      <c:pt idx="24500">
                        <c:v>4252</c:v>
                      </c:pt>
                      <c:pt idx="24501">
                        <c:v>4256.6000000000004</c:v>
                      </c:pt>
                      <c:pt idx="24502">
                        <c:v>4266.5</c:v>
                      </c:pt>
                      <c:pt idx="24503">
                        <c:v>4264.5</c:v>
                      </c:pt>
                      <c:pt idx="24504">
                        <c:v>4261.8999999999996</c:v>
                      </c:pt>
                      <c:pt idx="24505">
                        <c:v>4268.8</c:v>
                      </c:pt>
                      <c:pt idx="24506">
                        <c:v>4266</c:v>
                      </c:pt>
                      <c:pt idx="24507">
                        <c:v>4257.5</c:v>
                      </c:pt>
                      <c:pt idx="24508">
                        <c:v>4253.7</c:v>
                      </c:pt>
                      <c:pt idx="24509">
                        <c:v>4254</c:v>
                      </c:pt>
                      <c:pt idx="24510">
                        <c:v>4257.2</c:v>
                      </c:pt>
                      <c:pt idx="24511">
                        <c:v>4263</c:v>
                      </c:pt>
                      <c:pt idx="24512">
                        <c:v>4245.3</c:v>
                      </c:pt>
                      <c:pt idx="24513">
                        <c:v>4241.6000000000004</c:v>
                      </c:pt>
                      <c:pt idx="24514">
                        <c:v>4262.1000000000004</c:v>
                      </c:pt>
                      <c:pt idx="24515">
                        <c:v>4246.3999999999996</c:v>
                      </c:pt>
                      <c:pt idx="24516">
                        <c:v>4255.8999999999996</c:v>
                      </c:pt>
                      <c:pt idx="24517">
                        <c:v>4262.1000000000004</c:v>
                      </c:pt>
                      <c:pt idx="24518">
                        <c:v>4257.8999999999996</c:v>
                      </c:pt>
                      <c:pt idx="24519">
                        <c:v>4244.7</c:v>
                      </c:pt>
                      <c:pt idx="24520">
                        <c:v>4263.1000000000004</c:v>
                      </c:pt>
                      <c:pt idx="24521">
                        <c:v>4277.3999999999996</c:v>
                      </c:pt>
                      <c:pt idx="24522">
                        <c:v>4272.1000000000004</c:v>
                      </c:pt>
                      <c:pt idx="24523">
                        <c:v>4274.8</c:v>
                      </c:pt>
                      <c:pt idx="24524">
                        <c:v>4266.7</c:v>
                      </c:pt>
                      <c:pt idx="24525">
                        <c:v>4268.2</c:v>
                      </c:pt>
                      <c:pt idx="24526">
                        <c:v>4284.8</c:v>
                      </c:pt>
                      <c:pt idx="24527">
                        <c:v>4302</c:v>
                      </c:pt>
                      <c:pt idx="24528">
                        <c:v>4271.3</c:v>
                      </c:pt>
                      <c:pt idx="24529">
                        <c:v>4288.5</c:v>
                      </c:pt>
                      <c:pt idx="24530">
                        <c:v>4296.8999999999996</c:v>
                      </c:pt>
                      <c:pt idx="24531">
                        <c:v>4296.8</c:v>
                      </c:pt>
                      <c:pt idx="24532">
                        <c:v>4302.2</c:v>
                      </c:pt>
                      <c:pt idx="24533">
                        <c:v>4303.3999999999996</c:v>
                      </c:pt>
                      <c:pt idx="24534">
                        <c:v>4303.7</c:v>
                      </c:pt>
                      <c:pt idx="24535">
                        <c:v>4306.1000000000004</c:v>
                      </c:pt>
                      <c:pt idx="24536">
                        <c:v>4305.2</c:v>
                      </c:pt>
                      <c:pt idx="24537">
                        <c:v>4305.2</c:v>
                      </c:pt>
                      <c:pt idx="24538">
                        <c:v>4315</c:v>
                      </c:pt>
                      <c:pt idx="24539">
                        <c:v>4305</c:v>
                      </c:pt>
                      <c:pt idx="24540">
                        <c:v>4306.8999999999996</c:v>
                      </c:pt>
                      <c:pt idx="24541">
                        <c:v>4312.2</c:v>
                      </c:pt>
                      <c:pt idx="24542">
                        <c:v>4317.3</c:v>
                      </c:pt>
                      <c:pt idx="24543">
                        <c:v>4314.7</c:v>
                      </c:pt>
                      <c:pt idx="24544">
                        <c:v>4292.6000000000004</c:v>
                      </c:pt>
                      <c:pt idx="24545">
                        <c:v>4285.8999999999996</c:v>
                      </c:pt>
                      <c:pt idx="24546">
                        <c:v>4296</c:v>
                      </c:pt>
                      <c:pt idx="24547">
                        <c:v>4313.8999999999996</c:v>
                      </c:pt>
                      <c:pt idx="24548">
                        <c:v>4331.8</c:v>
                      </c:pt>
                      <c:pt idx="24549">
                        <c:v>4314.7</c:v>
                      </c:pt>
                      <c:pt idx="24550">
                        <c:v>4327.5</c:v>
                      </c:pt>
                      <c:pt idx="24551">
                        <c:v>4324.3</c:v>
                      </c:pt>
                      <c:pt idx="24552">
                        <c:v>4329.8</c:v>
                      </c:pt>
                      <c:pt idx="24553">
                        <c:v>4319.7</c:v>
                      </c:pt>
                      <c:pt idx="24554">
                        <c:v>4303.6000000000004</c:v>
                      </c:pt>
                      <c:pt idx="24555">
                        <c:v>4324.6000000000004</c:v>
                      </c:pt>
                      <c:pt idx="24556">
                        <c:v>4331</c:v>
                      </c:pt>
                      <c:pt idx="24557">
                        <c:v>4336.6000000000004</c:v>
                      </c:pt>
                      <c:pt idx="24558">
                        <c:v>4306.6000000000004</c:v>
                      </c:pt>
                      <c:pt idx="24559">
                        <c:v>4317.8999999999996</c:v>
                      </c:pt>
                      <c:pt idx="24560">
                        <c:v>4321.7</c:v>
                      </c:pt>
                      <c:pt idx="24561">
                        <c:v>4311.1000000000004</c:v>
                      </c:pt>
                      <c:pt idx="24562">
                        <c:v>4301.6000000000004</c:v>
                      </c:pt>
                      <c:pt idx="24563">
                        <c:v>4326.6000000000004</c:v>
                      </c:pt>
                      <c:pt idx="24564">
                        <c:v>4342.3999999999996</c:v>
                      </c:pt>
                      <c:pt idx="24565">
                        <c:v>4333.1000000000004</c:v>
                      </c:pt>
                      <c:pt idx="24566">
                        <c:v>4330</c:v>
                      </c:pt>
                      <c:pt idx="24567">
                        <c:v>4313.8</c:v>
                      </c:pt>
                      <c:pt idx="24568">
                        <c:v>4314.2</c:v>
                      </c:pt>
                      <c:pt idx="24569">
                        <c:v>4310</c:v>
                      </c:pt>
                      <c:pt idx="24570">
                        <c:v>4312.3</c:v>
                      </c:pt>
                      <c:pt idx="24571">
                        <c:v>4319.8</c:v>
                      </c:pt>
                      <c:pt idx="24572">
                        <c:v>4301.8999999999996</c:v>
                      </c:pt>
                      <c:pt idx="24573">
                        <c:v>4313.3</c:v>
                      </c:pt>
                      <c:pt idx="24574">
                        <c:v>4300</c:v>
                      </c:pt>
                      <c:pt idx="24575">
                        <c:v>4322.2</c:v>
                      </c:pt>
                      <c:pt idx="24576">
                        <c:v>4307</c:v>
                      </c:pt>
                      <c:pt idx="24577">
                        <c:v>4322</c:v>
                      </c:pt>
                      <c:pt idx="24578">
                        <c:v>4330</c:v>
                      </c:pt>
                      <c:pt idx="24579">
                        <c:v>4340.3999999999996</c:v>
                      </c:pt>
                      <c:pt idx="24580">
                        <c:v>4329.3</c:v>
                      </c:pt>
                      <c:pt idx="24581">
                        <c:v>4335.8999999999996</c:v>
                      </c:pt>
                      <c:pt idx="24582">
                        <c:v>4319.5</c:v>
                      </c:pt>
                      <c:pt idx="24583">
                        <c:v>4332.5</c:v>
                      </c:pt>
                      <c:pt idx="24584">
                        <c:v>4321.2</c:v>
                      </c:pt>
                      <c:pt idx="24585">
                        <c:v>4333.2</c:v>
                      </c:pt>
                      <c:pt idx="24586">
                        <c:v>4305</c:v>
                      </c:pt>
                      <c:pt idx="24587">
                        <c:v>4311</c:v>
                      </c:pt>
                      <c:pt idx="24588">
                        <c:v>4323</c:v>
                      </c:pt>
                      <c:pt idx="24589">
                        <c:v>4327.7</c:v>
                      </c:pt>
                      <c:pt idx="24590">
                        <c:v>4327</c:v>
                      </c:pt>
                      <c:pt idx="24591">
                        <c:v>4311.5</c:v>
                      </c:pt>
                      <c:pt idx="24592">
                        <c:v>4306</c:v>
                      </c:pt>
                      <c:pt idx="24593">
                        <c:v>4306</c:v>
                      </c:pt>
                      <c:pt idx="24594">
                        <c:v>4300.5</c:v>
                      </c:pt>
                      <c:pt idx="24595">
                        <c:v>4305.6000000000004</c:v>
                      </c:pt>
                      <c:pt idx="24596">
                        <c:v>4314.3999999999996</c:v>
                      </c:pt>
                      <c:pt idx="24597">
                        <c:v>4307</c:v>
                      </c:pt>
                      <c:pt idx="24598">
                        <c:v>4328.3</c:v>
                      </c:pt>
                      <c:pt idx="24599">
                        <c:v>4329.8999999999996</c:v>
                      </c:pt>
                      <c:pt idx="24600">
                        <c:v>4314.2</c:v>
                      </c:pt>
                      <c:pt idx="24601">
                        <c:v>4336.8</c:v>
                      </c:pt>
                      <c:pt idx="24602">
                        <c:v>4337.8999999999996</c:v>
                      </c:pt>
                      <c:pt idx="24603">
                        <c:v>4355.8999999999996</c:v>
                      </c:pt>
                      <c:pt idx="24604">
                        <c:v>4345.8999999999996</c:v>
                      </c:pt>
                      <c:pt idx="24605">
                        <c:v>4373</c:v>
                      </c:pt>
                      <c:pt idx="24606">
                        <c:v>4345.3</c:v>
                      </c:pt>
                      <c:pt idx="24607">
                        <c:v>4339</c:v>
                      </c:pt>
                      <c:pt idx="24608">
                        <c:v>4349.6000000000004</c:v>
                      </c:pt>
                      <c:pt idx="24609">
                        <c:v>4345.3999999999996</c:v>
                      </c:pt>
                      <c:pt idx="24610">
                        <c:v>4349.8</c:v>
                      </c:pt>
                      <c:pt idx="24611">
                        <c:v>4347.1000000000004</c:v>
                      </c:pt>
                      <c:pt idx="24612">
                        <c:v>4358.2</c:v>
                      </c:pt>
                      <c:pt idx="24613">
                        <c:v>4350.2</c:v>
                      </c:pt>
                      <c:pt idx="24614">
                        <c:v>4358.8</c:v>
                      </c:pt>
                      <c:pt idx="24615">
                        <c:v>4373.7</c:v>
                      </c:pt>
                      <c:pt idx="24616">
                        <c:v>4368.7</c:v>
                      </c:pt>
                      <c:pt idx="24617">
                        <c:v>4356.3</c:v>
                      </c:pt>
                      <c:pt idx="24618">
                        <c:v>4357.8999999999996</c:v>
                      </c:pt>
                      <c:pt idx="24619">
                        <c:v>4359.5</c:v>
                      </c:pt>
                      <c:pt idx="24620">
                        <c:v>4355.6000000000004</c:v>
                      </c:pt>
                      <c:pt idx="24621">
                        <c:v>4358.3</c:v>
                      </c:pt>
                      <c:pt idx="24622">
                        <c:v>4354.5</c:v>
                      </c:pt>
                      <c:pt idx="24623">
                        <c:v>4364.7</c:v>
                      </c:pt>
                      <c:pt idx="24624">
                        <c:v>4373.8999999999996</c:v>
                      </c:pt>
                      <c:pt idx="24625">
                        <c:v>4349</c:v>
                      </c:pt>
                      <c:pt idx="24626">
                        <c:v>4349.8999999999996</c:v>
                      </c:pt>
                      <c:pt idx="24627">
                        <c:v>4355.7</c:v>
                      </c:pt>
                      <c:pt idx="24628">
                        <c:v>4352.1000000000004</c:v>
                      </c:pt>
                      <c:pt idx="24629">
                        <c:v>4360.5</c:v>
                      </c:pt>
                      <c:pt idx="24630">
                        <c:v>4378.3</c:v>
                      </c:pt>
                      <c:pt idx="24631">
                        <c:v>4371.2</c:v>
                      </c:pt>
                      <c:pt idx="24632">
                        <c:v>4355.2</c:v>
                      </c:pt>
                      <c:pt idx="24633">
                        <c:v>4366.3</c:v>
                      </c:pt>
                      <c:pt idx="24634">
                        <c:v>4360.3999999999996</c:v>
                      </c:pt>
                      <c:pt idx="24635">
                        <c:v>4365.3</c:v>
                      </c:pt>
                      <c:pt idx="24636">
                        <c:v>4386.3999999999996</c:v>
                      </c:pt>
                      <c:pt idx="24637">
                        <c:v>4381.2</c:v>
                      </c:pt>
                      <c:pt idx="24638">
                        <c:v>4391.3999999999996</c:v>
                      </c:pt>
                      <c:pt idx="24639">
                        <c:v>4388.8</c:v>
                      </c:pt>
                      <c:pt idx="24640">
                        <c:v>4394.2</c:v>
                      </c:pt>
                      <c:pt idx="24641">
                        <c:v>4381.7</c:v>
                      </c:pt>
                      <c:pt idx="24642">
                        <c:v>4401.5</c:v>
                      </c:pt>
                      <c:pt idx="24643">
                        <c:v>4401.8999999999996</c:v>
                      </c:pt>
                      <c:pt idx="24644">
                        <c:v>4389.8</c:v>
                      </c:pt>
                      <c:pt idx="24645">
                        <c:v>4413.3999999999996</c:v>
                      </c:pt>
                      <c:pt idx="24646">
                        <c:v>4411.1000000000004</c:v>
                      </c:pt>
                      <c:pt idx="24647">
                        <c:v>4411.3999999999996</c:v>
                      </c:pt>
                      <c:pt idx="24648">
                        <c:v>4405.5</c:v>
                      </c:pt>
                      <c:pt idx="24649">
                        <c:v>4406.7</c:v>
                      </c:pt>
                      <c:pt idx="24650">
                        <c:v>4421.1000000000004</c:v>
                      </c:pt>
                      <c:pt idx="24651">
                        <c:v>4423.8</c:v>
                      </c:pt>
                      <c:pt idx="24652">
                        <c:v>4409.1000000000004</c:v>
                      </c:pt>
                      <c:pt idx="24653">
                        <c:v>4423.3</c:v>
                      </c:pt>
                      <c:pt idx="24654">
                        <c:v>4430.8</c:v>
                      </c:pt>
                      <c:pt idx="24655">
                        <c:v>4431.6000000000004</c:v>
                      </c:pt>
                      <c:pt idx="24656">
                        <c:v>4432.3999999999996</c:v>
                      </c:pt>
                      <c:pt idx="24657">
                        <c:v>4448.5</c:v>
                      </c:pt>
                      <c:pt idx="24658">
                        <c:v>4429.3999999999996</c:v>
                      </c:pt>
                      <c:pt idx="24659">
                        <c:v>4404.7</c:v>
                      </c:pt>
                      <c:pt idx="24660">
                        <c:v>4418.8</c:v>
                      </c:pt>
                      <c:pt idx="24661">
                        <c:v>4418.3</c:v>
                      </c:pt>
                      <c:pt idx="24662">
                        <c:v>4419.2</c:v>
                      </c:pt>
                      <c:pt idx="24663">
                        <c:v>4414.6000000000004</c:v>
                      </c:pt>
                      <c:pt idx="24664">
                        <c:v>4407.5</c:v>
                      </c:pt>
                      <c:pt idx="24665">
                        <c:v>4403.3</c:v>
                      </c:pt>
                      <c:pt idx="24666">
                        <c:v>4393.5</c:v>
                      </c:pt>
                      <c:pt idx="24667">
                        <c:v>4400.6000000000004</c:v>
                      </c:pt>
                      <c:pt idx="24668">
                        <c:v>4398.2</c:v>
                      </c:pt>
                      <c:pt idx="24669">
                        <c:v>4405</c:v>
                      </c:pt>
                      <c:pt idx="24670">
                        <c:v>4423.7</c:v>
                      </c:pt>
                      <c:pt idx="24671">
                        <c:v>4431.8</c:v>
                      </c:pt>
                      <c:pt idx="24672">
                        <c:v>4437.1000000000004</c:v>
                      </c:pt>
                      <c:pt idx="24673">
                        <c:v>4424.8999999999996</c:v>
                      </c:pt>
                      <c:pt idx="24674">
                        <c:v>4419</c:v>
                      </c:pt>
                      <c:pt idx="24675">
                        <c:v>4426.7</c:v>
                      </c:pt>
                      <c:pt idx="24676">
                        <c:v>4424.7</c:v>
                      </c:pt>
                      <c:pt idx="24677">
                        <c:v>4431.7</c:v>
                      </c:pt>
                      <c:pt idx="24678">
                        <c:v>4425.3</c:v>
                      </c:pt>
                      <c:pt idx="24679">
                        <c:v>4431.7</c:v>
                      </c:pt>
                      <c:pt idx="24680">
                        <c:v>4416.5</c:v>
                      </c:pt>
                      <c:pt idx="24681">
                        <c:v>4414.6000000000004</c:v>
                      </c:pt>
                      <c:pt idx="24682">
                        <c:v>4404.1000000000004</c:v>
                      </c:pt>
                      <c:pt idx="24683">
                        <c:v>4409</c:v>
                      </c:pt>
                      <c:pt idx="24684">
                        <c:v>4410</c:v>
                      </c:pt>
                      <c:pt idx="24685">
                        <c:v>4422.1000000000004</c:v>
                      </c:pt>
                      <c:pt idx="24686">
                        <c:v>4426.1000000000004</c:v>
                      </c:pt>
                      <c:pt idx="24687">
                        <c:v>4438.7</c:v>
                      </c:pt>
                      <c:pt idx="24688">
                        <c:v>4429.2</c:v>
                      </c:pt>
                      <c:pt idx="24689">
                        <c:v>4435.8999999999996</c:v>
                      </c:pt>
                      <c:pt idx="24690">
                        <c:v>4439.3999999999996</c:v>
                      </c:pt>
                      <c:pt idx="24691">
                        <c:v>4444.3</c:v>
                      </c:pt>
                      <c:pt idx="24692">
                        <c:v>4448.6000000000004</c:v>
                      </c:pt>
                      <c:pt idx="24693">
                        <c:v>4446.1000000000004</c:v>
                      </c:pt>
                      <c:pt idx="24694">
                        <c:v>4454.3</c:v>
                      </c:pt>
                      <c:pt idx="24695">
                        <c:v>4448.5</c:v>
                      </c:pt>
                      <c:pt idx="24696">
                        <c:v>4441.3</c:v>
                      </c:pt>
                      <c:pt idx="24697">
                        <c:v>4459.6000000000004</c:v>
                      </c:pt>
                      <c:pt idx="24698">
                        <c:v>4440</c:v>
                      </c:pt>
                      <c:pt idx="24699">
                        <c:v>4442.8</c:v>
                      </c:pt>
                      <c:pt idx="24700">
                        <c:v>4451.7</c:v>
                      </c:pt>
                      <c:pt idx="24701">
                        <c:v>4480.6000000000004</c:v>
                      </c:pt>
                      <c:pt idx="24702">
                        <c:v>4461.6000000000004</c:v>
                      </c:pt>
                      <c:pt idx="24703">
                        <c:v>4461.3999999999996</c:v>
                      </c:pt>
                      <c:pt idx="24704">
                        <c:v>4484.2</c:v>
                      </c:pt>
                      <c:pt idx="24705">
                        <c:v>4484.8999999999996</c:v>
                      </c:pt>
                      <c:pt idx="24706">
                        <c:v>4467.2</c:v>
                      </c:pt>
                      <c:pt idx="24707">
                        <c:v>4482.8999999999996</c:v>
                      </c:pt>
                      <c:pt idx="24708">
                        <c:v>4464.8999999999996</c:v>
                      </c:pt>
                      <c:pt idx="24709">
                        <c:v>4469.3</c:v>
                      </c:pt>
                      <c:pt idx="24710">
                        <c:v>4472.3</c:v>
                      </c:pt>
                      <c:pt idx="24711">
                        <c:v>4463.6000000000004</c:v>
                      </c:pt>
                      <c:pt idx="24712">
                        <c:v>4458.2</c:v>
                      </c:pt>
                      <c:pt idx="24713">
                        <c:v>4452</c:v>
                      </c:pt>
                      <c:pt idx="24714">
                        <c:v>4457</c:v>
                      </c:pt>
                      <c:pt idx="24715">
                        <c:v>4481.5</c:v>
                      </c:pt>
                      <c:pt idx="24716">
                        <c:v>4474.2</c:v>
                      </c:pt>
                      <c:pt idx="24717">
                        <c:v>4477.1000000000004</c:v>
                      </c:pt>
                      <c:pt idx="24718">
                        <c:v>4471.1000000000004</c:v>
                      </c:pt>
                      <c:pt idx="24719">
                        <c:v>4472.3</c:v>
                      </c:pt>
                      <c:pt idx="24720">
                        <c:v>4446.8</c:v>
                      </c:pt>
                      <c:pt idx="24721">
                        <c:v>4449.8999999999996</c:v>
                      </c:pt>
                      <c:pt idx="24722">
                        <c:v>4453.7</c:v>
                      </c:pt>
                      <c:pt idx="24723">
                        <c:v>4465.3999999999996</c:v>
                      </c:pt>
                      <c:pt idx="24724">
                        <c:v>4472</c:v>
                      </c:pt>
                      <c:pt idx="24725">
                        <c:v>4470.5</c:v>
                      </c:pt>
                      <c:pt idx="24726">
                        <c:v>4477</c:v>
                      </c:pt>
                      <c:pt idx="24727">
                        <c:v>4465.6000000000004</c:v>
                      </c:pt>
                      <c:pt idx="24728">
                        <c:v>4497.6000000000004</c:v>
                      </c:pt>
                      <c:pt idx="24729">
                        <c:v>4480.3</c:v>
                      </c:pt>
                      <c:pt idx="24730">
                        <c:v>4483.3</c:v>
                      </c:pt>
                      <c:pt idx="24731">
                        <c:v>4495.1000000000004</c:v>
                      </c:pt>
                      <c:pt idx="24732">
                        <c:v>4499.6000000000004</c:v>
                      </c:pt>
                      <c:pt idx="24733">
                        <c:v>4486.7</c:v>
                      </c:pt>
                      <c:pt idx="24734">
                        <c:v>4506.7</c:v>
                      </c:pt>
                      <c:pt idx="24735">
                        <c:v>4500.7</c:v>
                      </c:pt>
                      <c:pt idx="24736">
                        <c:v>4506.8</c:v>
                      </c:pt>
                      <c:pt idx="24737">
                        <c:v>4509.6000000000004</c:v>
                      </c:pt>
                      <c:pt idx="24738">
                        <c:v>4517.7</c:v>
                      </c:pt>
                      <c:pt idx="24739">
                        <c:v>4508.5</c:v>
                      </c:pt>
                      <c:pt idx="24740">
                        <c:v>4522.8999999999996</c:v>
                      </c:pt>
                      <c:pt idx="24741">
                        <c:v>4528</c:v>
                      </c:pt>
                      <c:pt idx="24742">
                        <c:v>4500.5</c:v>
                      </c:pt>
                      <c:pt idx="24743">
                        <c:v>4473.6000000000004</c:v>
                      </c:pt>
                      <c:pt idx="24744">
                        <c:v>4488.8</c:v>
                      </c:pt>
                      <c:pt idx="24745">
                        <c:v>4499.6000000000004</c:v>
                      </c:pt>
                      <c:pt idx="24746">
                        <c:v>4503.5</c:v>
                      </c:pt>
                      <c:pt idx="24747">
                        <c:v>4526.1000000000004</c:v>
                      </c:pt>
                      <c:pt idx="24748">
                        <c:v>4525.5</c:v>
                      </c:pt>
                      <c:pt idx="24749">
                        <c:v>4528.3</c:v>
                      </c:pt>
                      <c:pt idx="24750">
                        <c:v>4526.6000000000004</c:v>
                      </c:pt>
                      <c:pt idx="24751">
                        <c:v>4522.2</c:v>
                      </c:pt>
                      <c:pt idx="24752">
                        <c:v>4503.8999999999996</c:v>
                      </c:pt>
                      <c:pt idx="24753">
                        <c:v>4517.2</c:v>
                      </c:pt>
                      <c:pt idx="24754">
                        <c:v>4503.2</c:v>
                      </c:pt>
                      <c:pt idx="24755">
                        <c:v>4495.8999999999996</c:v>
                      </c:pt>
                      <c:pt idx="24756">
                        <c:v>4504.3</c:v>
                      </c:pt>
                      <c:pt idx="24757">
                        <c:v>4527.7</c:v>
                      </c:pt>
                      <c:pt idx="24758">
                        <c:v>4521.2</c:v>
                      </c:pt>
                      <c:pt idx="24759">
                        <c:v>4499.7</c:v>
                      </c:pt>
                      <c:pt idx="24760">
                        <c:v>4492.5</c:v>
                      </c:pt>
                      <c:pt idx="24761">
                        <c:v>4485.3999999999996</c:v>
                      </c:pt>
                      <c:pt idx="24762">
                        <c:v>4487.7</c:v>
                      </c:pt>
                      <c:pt idx="24763">
                        <c:v>4489.8999999999996</c:v>
                      </c:pt>
                      <c:pt idx="24764">
                        <c:v>4474</c:v>
                      </c:pt>
                      <c:pt idx="24765">
                        <c:v>4486.1000000000004</c:v>
                      </c:pt>
                      <c:pt idx="24766">
                        <c:v>4479.1000000000004</c:v>
                      </c:pt>
                      <c:pt idx="24767">
                        <c:v>4468.5</c:v>
                      </c:pt>
                      <c:pt idx="24768">
                        <c:v>4481.2</c:v>
                      </c:pt>
                      <c:pt idx="24769">
                        <c:v>4472.3999999999996</c:v>
                      </c:pt>
                      <c:pt idx="24770">
                        <c:v>4472.8999999999996</c:v>
                      </c:pt>
                      <c:pt idx="24771">
                        <c:v>4456.5</c:v>
                      </c:pt>
                      <c:pt idx="24772">
                        <c:v>4468.2</c:v>
                      </c:pt>
                      <c:pt idx="24773">
                        <c:v>4482.6000000000004</c:v>
                      </c:pt>
                      <c:pt idx="24774">
                        <c:v>4487.7</c:v>
                      </c:pt>
                      <c:pt idx="24775">
                        <c:v>4486.3999999999996</c:v>
                      </c:pt>
                      <c:pt idx="24776">
                        <c:v>4485.3999999999996</c:v>
                      </c:pt>
                      <c:pt idx="24777">
                        <c:v>4487.2</c:v>
                      </c:pt>
                      <c:pt idx="24778">
                        <c:v>4501.8</c:v>
                      </c:pt>
                      <c:pt idx="24779">
                        <c:v>4511</c:v>
                      </c:pt>
                      <c:pt idx="24780">
                        <c:v>4506.8</c:v>
                      </c:pt>
                      <c:pt idx="24781">
                        <c:v>4508.7</c:v>
                      </c:pt>
                      <c:pt idx="24782">
                        <c:v>4502.1000000000004</c:v>
                      </c:pt>
                      <c:pt idx="24783">
                        <c:v>4502.3999999999996</c:v>
                      </c:pt>
                      <c:pt idx="24784">
                        <c:v>4485.2</c:v>
                      </c:pt>
                      <c:pt idx="24785">
                        <c:v>4494.8</c:v>
                      </c:pt>
                      <c:pt idx="24786">
                        <c:v>4506.6000000000004</c:v>
                      </c:pt>
                      <c:pt idx="24787">
                        <c:v>4505.7</c:v>
                      </c:pt>
                      <c:pt idx="24788">
                        <c:v>4498.8999999999996</c:v>
                      </c:pt>
                      <c:pt idx="24789">
                        <c:v>4492.1000000000004</c:v>
                      </c:pt>
                      <c:pt idx="24790">
                        <c:v>4502.8999999999996</c:v>
                      </c:pt>
                      <c:pt idx="24791">
                        <c:v>4506.2</c:v>
                      </c:pt>
                      <c:pt idx="24792">
                        <c:v>4493.8999999999996</c:v>
                      </c:pt>
                      <c:pt idx="24793">
                        <c:v>4496.3</c:v>
                      </c:pt>
                      <c:pt idx="24794">
                        <c:v>4485.6000000000004</c:v>
                      </c:pt>
                      <c:pt idx="24795">
                        <c:v>4480.7</c:v>
                      </c:pt>
                      <c:pt idx="24796">
                        <c:v>4505.6000000000004</c:v>
                      </c:pt>
                      <c:pt idx="24797">
                        <c:v>4498.1000000000004</c:v>
                      </c:pt>
                      <c:pt idx="24798">
                        <c:v>4498.6000000000004</c:v>
                      </c:pt>
                      <c:pt idx="24799">
                        <c:v>4493.2</c:v>
                      </c:pt>
                      <c:pt idx="24800">
                        <c:v>4494.3999999999996</c:v>
                      </c:pt>
                      <c:pt idx="24801">
                        <c:v>4490.8999999999996</c:v>
                      </c:pt>
                      <c:pt idx="24802">
                        <c:v>4488.1000000000004</c:v>
                      </c:pt>
                      <c:pt idx="24803">
                        <c:v>4491.8999999999996</c:v>
                      </c:pt>
                      <c:pt idx="24804">
                        <c:v>4491.7</c:v>
                      </c:pt>
                      <c:pt idx="24805">
                        <c:v>4491.7</c:v>
                      </c:pt>
                      <c:pt idx="24806">
                        <c:v>4486.5</c:v>
                      </c:pt>
                      <c:pt idx="24807">
                        <c:v>4495.1000000000004</c:v>
                      </c:pt>
                      <c:pt idx="24808">
                        <c:v>4487.5</c:v>
                      </c:pt>
                      <c:pt idx="24809">
                        <c:v>4482.5</c:v>
                      </c:pt>
                      <c:pt idx="24810">
                        <c:v>4490.3999999999996</c:v>
                      </c:pt>
                      <c:pt idx="24811">
                        <c:v>4498</c:v>
                      </c:pt>
                      <c:pt idx="24812">
                        <c:v>4497.8</c:v>
                      </c:pt>
                      <c:pt idx="24813">
                        <c:v>4489.8999999999996</c:v>
                      </c:pt>
                      <c:pt idx="24814">
                        <c:v>4499.1000000000004</c:v>
                      </c:pt>
                      <c:pt idx="24815">
                        <c:v>4510.2</c:v>
                      </c:pt>
                      <c:pt idx="24816">
                        <c:v>4507.5</c:v>
                      </c:pt>
                      <c:pt idx="24817">
                        <c:v>4506.5</c:v>
                      </c:pt>
                      <c:pt idx="24818">
                        <c:v>4502.3</c:v>
                      </c:pt>
                      <c:pt idx="24819">
                        <c:v>4503.3999999999996</c:v>
                      </c:pt>
                      <c:pt idx="24820">
                        <c:v>4495.5</c:v>
                      </c:pt>
                      <c:pt idx="24821">
                        <c:v>4495.7</c:v>
                      </c:pt>
                      <c:pt idx="24822">
                        <c:v>4506</c:v>
                      </c:pt>
                      <c:pt idx="24823">
                        <c:v>4498.1000000000004</c:v>
                      </c:pt>
                      <c:pt idx="24824">
                        <c:v>4484.6000000000004</c:v>
                      </c:pt>
                      <c:pt idx="24825">
                        <c:v>4485.5</c:v>
                      </c:pt>
                      <c:pt idx="24826">
                        <c:v>4484.3</c:v>
                      </c:pt>
                      <c:pt idx="24827">
                        <c:v>4486.6000000000004</c:v>
                      </c:pt>
                      <c:pt idx="24828">
                        <c:v>4481.2</c:v>
                      </c:pt>
                      <c:pt idx="24829">
                        <c:v>4479</c:v>
                      </c:pt>
                      <c:pt idx="24830">
                        <c:v>4484.2</c:v>
                      </c:pt>
                      <c:pt idx="24831">
                        <c:v>4497.3</c:v>
                      </c:pt>
                      <c:pt idx="24832">
                        <c:v>4506.5</c:v>
                      </c:pt>
                      <c:pt idx="24833">
                        <c:v>4500.7</c:v>
                      </c:pt>
                      <c:pt idx="24834">
                        <c:v>4485</c:v>
                      </c:pt>
                      <c:pt idx="24835">
                        <c:v>4499.3</c:v>
                      </c:pt>
                      <c:pt idx="24836">
                        <c:v>4492</c:v>
                      </c:pt>
                      <c:pt idx="24837">
                        <c:v>4505.8999999999996</c:v>
                      </c:pt>
                      <c:pt idx="24838">
                        <c:v>4486.7</c:v>
                      </c:pt>
                      <c:pt idx="24839">
                        <c:v>4505.2</c:v>
                      </c:pt>
                      <c:pt idx="24840">
                        <c:v>4504.1000000000004</c:v>
                      </c:pt>
                      <c:pt idx="24841">
                        <c:v>4501.1000000000004</c:v>
                      </c:pt>
                      <c:pt idx="24842">
                        <c:v>4501</c:v>
                      </c:pt>
                      <c:pt idx="24843">
                        <c:v>4513.1000000000004</c:v>
                      </c:pt>
                      <c:pt idx="24844">
                        <c:v>4508.8</c:v>
                      </c:pt>
                      <c:pt idx="24845">
                        <c:v>4537.5</c:v>
                      </c:pt>
                      <c:pt idx="24846">
                        <c:v>4550.6000000000004</c:v>
                      </c:pt>
                      <c:pt idx="24847">
                        <c:v>4545.3999999999996</c:v>
                      </c:pt>
                      <c:pt idx="24848">
                        <c:v>4547.3999999999996</c:v>
                      </c:pt>
                      <c:pt idx="24849">
                        <c:v>4568.1000000000004</c:v>
                      </c:pt>
                      <c:pt idx="24850">
                        <c:v>4556.3999999999996</c:v>
                      </c:pt>
                      <c:pt idx="24851">
                        <c:v>4551</c:v>
                      </c:pt>
                      <c:pt idx="24852">
                        <c:v>4559.2</c:v>
                      </c:pt>
                      <c:pt idx="24853">
                        <c:v>4553</c:v>
                      </c:pt>
                      <c:pt idx="24854">
                        <c:v>4562.3999999999996</c:v>
                      </c:pt>
                      <c:pt idx="24855">
                        <c:v>4557.3</c:v>
                      </c:pt>
                      <c:pt idx="24856">
                        <c:v>4563.5</c:v>
                      </c:pt>
                      <c:pt idx="24857">
                        <c:v>4548.6000000000004</c:v>
                      </c:pt>
                      <c:pt idx="24858">
                        <c:v>4545.3999999999996</c:v>
                      </c:pt>
                      <c:pt idx="24859">
                        <c:v>4541</c:v>
                      </c:pt>
                      <c:pt idx="24860">
                        <c:v>4543.5</c:v>
                      </c:pt>
                      <c:pt idx="24861">
                        <c:v>4544.8999999999996</c:v>
                      </c:pt>
                      <c:pt idx="24862">
                        <c:v>4551.3999999999996</c:v>
                      </c:pt>
                      <c:pt idx="24863">
                        <c:v>4557.8999999999996</c:v>
                      </c:pt>
                      <c:pt idx="24864">
                        <c:v>4550.8</c:v>
                      </c:pt>
                      <c:pt idx="24865">
                        <c:v>4534.2</c:v>
                      </c:pt>
                      <c:pt idx="24866">
                        <c:v>4557.7</c:v>
                      </c:pt>
                      <c:pt idx="24867">
                        <c:v>4547.2</c:v>
                      </c:pt>
                      <c:pt idx="24868">
                        <c:v>4543.3</c:v>
                      </c:pt>
                      <c:pt idx="24869">
                        <c:v>4554.6000000000004</c:v>
                      </c:pt>
                      <c:pt idx="24870">
                        <c:v>4545.8</c:v>
                      </c:pt>
                      <c:pt idx="24871">
                        <c:v>4570.2</c:v>
                      </c:pt>
                      <c:pt idx="24872">
                        <c:v>4538.8</c:v>
                      </c:pt>
                      <c:pt idx="24873">
                        <c:v>4549.7</c:v>
                      </c:pt>
                      <c:pt idx="24874">
                        <c:v>4531.3999999999996</c:v>
                      </c:pt>
                      <c:pt idx="24875">
                        <c:v>4545.6000000000004</c:v>
                      </c:pt>
                      <c:pt idx="24876">
                        <c:v>4555.2</c:v>
                      </c:pt>
                      <c:pt idx="24877">
                        <c:v>4553.2</c:v>
                      </c:pt>
                      <c:pt idx="24878">
                        <c:v>4560.8</c:v>
                      </c:pt>
                      <c:pt idx="24879">
                        <c:v>4547.5</c:v>
                      </c:pt>
                      <c:pt idx="24880">
                        <c:v>4548.1000000000004</c:v>
                      </c:pt>
                      <c:pt idx="24881">
                        <c:v>4549.3999999999996</c:v>
                      </c:pt>
                      <c:pt idx="24882">
                        <c:v>4573.5</c:v>
                      </c:pt>
                      <c:pt idx="24883">
                        <c:v>4565.3999999999996</c:v>
                      </c:pt>
                      <c:pt idx="24884">
                        <c:v>4553.7</c:v>
                      </c:pt>
                      <c:pt idx="24885">
                        <c:v>4568.8</c:v>
                      </c:pt>
                      <c:pt idx="24886">
                        <c:v>4568.2</c:v>
                      </c:pt>
                      <c:pt idx="24887">
                        <c:v>4568.8999999999996</c:v>
                      </c:pt>
                      <c:pt idx="24888">
                        <c:v>4587.6000000000004</c:v>
                      </c:pt>
                      <c:pt idx="24889">
                        <c:v>4580.2</c:v>
                      </c:pt>
                      <c:pt idx="24890">
                        <c:v>4577.5</c:v>
                      </c:pt>
                      <c:pt idx="24891">
                        <c:v>4588.8999999999996</c:v>
                      </c:pt>
                      <c:pt idx="24892">
                        <c:v>4581.3</c:v>
                      </c:pt>
                      <c:pt idx="24893">
                        <c:v>4574.8999999999996</c:v>
                      </c:pt>
                      <c:pt idx="24894">
                        <c:v>4562.2</c:v>
                      </c:pt>
                      <c:pt idx="24895">
                        <c:v>4587.8999999999996</c:v>
                      </c:pt>
                      <c:pt idx="24896">
                        <c:v>4592.3</c:v>
                      </c:pt>
                      <c:pt idx="24897">
                        <c:v>4571.8</c:v>
                      </c:pt>
                      <c:pt idx="24898">
                        <c:v>4589.2</c:v>
                      </c:pt>
                      <c:pt idx="24899">
                        <c:v>4579.8</c:v>
                      </c:pt>
                      <c:pt idx="24900">
                        <c:v>4584.3999999999996</c:v>
                      </c:pt>
                      <c:pt idx="24901">
                        <c:v>4610.3</c:v>
                      </c:pt>
                      <c:pt idx="24902">
                        <c:v>4608.6000000000004</c:v>
                      </c:pt>
                      <c:pt idx="24903">
                        <c:v>4590.8</c:v>
                      </c:pt>
                      <c:pt idx="24904">
                        <c:v>4623.2</c:v>
                      </c:pt>
                      <c:pt idx="24905">
                        <c:v>4613.8</c:v>
                      </c:pt>
                      <c:pt idx="24906">
                        <c:v>4617.2</c:v>
                      </c:pt>
                      <c:pt idx="24907">
                        <c:v>4620.5</c:v>
                      </c:pt>
                      <c:pt idx="24908">
                        <c:v>4620</c:v>
                      </c:pt>
                      <c:pt idx="24909">
                        <c:v>4613.6000000000004</c:v>
                      </c:pt>
                      <c:pt idx="24910">
                        <c:v>4628.5</c:v>
                      </c:pt>
                      <c:pt idx="24911">
                        <c:v>4635.1000000000004</c:v>
                      </c:pt>
                      <c:pt idx="24912">
                        <c:v>4633.1000000000004</c:v>
                      </c:pt>
                      <c:pt idx="24913">
                        <c:v>4632</c:v>
                      </c:pt>
                      <c:pt idx="24914">
                        <c:v>4639.2</c:v>
                      </c:pt>
                      <c:pt idx="24915">
                        <c:v>4643.1000000000004</c:v>
                      </c:pt>
                      <c:pt idx="24916">
                        <c:v>4642.6000000000004</c:v>
                      </c:pt>
                      <c:pt idx="24917">
                        <c:v>4632.3999999999996</c:v>
                      </c:pt>
                      <c:pt idx="24918">
                        <c:v>4620.8999999999996</c:v>
                      </c:pt>
                      <c:pt idx="24919">
                        <c:v>4618.8999999999996</c:v>
                      </c:pt>
                      <c:pt idx="24920">
                        <c:v>4633.8999999999996</c:v>
                      </c:pt>
                      <c:pt idx="24921">
                        <c:v>4626.3999999999996</c:v>
                      </c:pt>
                      <c:pt idx="24922">
                        <c:v>4632.5</c:v>
                      </c:pt>
                      <c:pt idx="24923">
                        <c:v>4638</c:v>
                      </c:pt>
                      <c:pt idx="24924">
                        <c:v>4634.3</c:v>
                      </c:pt>
                      <c:pt idx="24925">
                        <c:v>4636.3999999999996</c:v>
                      </c:pt>
                      <c:pt idx="24926">
                        <c:v>4652.3999999999996</c:v>
                      </c:pt>
                      <c:pt idx="24927">
                        <c:v>4653.5</c:v>
                      </c:pt>
                      <c:pt idx="24928">
                        <c:v>4635.2</c:v>
                      </c:pt>
                      <c:pt idx="24929">
                        <c:v>4652.8</c:v>
                      </c:pt>
                      <c:pt idx="24930">
                        <c:v>4678.8</c:v>
                      </c:pt>
                      <c:pt idx="24931">
                        <c:v>4664.8999999999996</c:v>
                      </c:pt>
                      <c:pt idx="24932">
                        <c:v>4676.2</c:v>
                      </c:pt>
                      <c:pt idx="24933">
                        <c:v>4680.1000000000004</c:v>
                      </c:pt>
                      <c:pt idx="24934">
                        <c:v>4676.8</c:v>
                      </c:pt>
                      <c:pt idx="24935">
                        <c:v>4668.8999999999996</c:v>
                      </c:pt>
                      <c:pt idx="24936">
                        <c:v>4684.8</c:v>
                      </c:pt>
                      <c:pt idx="24937">
                        <c:v>4694.3</c:v>
                      </c:pt>
                      <c:pt idx="24938">
                        <c:v>4666.2</c:v>
                      </c:pt>
                      <c:pt idx="24939">
                        <c:v>4671.3</c:v>
                      </c:pt>
                      <c:pt idx="24940">
                        <c:v>4676.3</c:v>
                      </c:pt>
                      <c:pt idx="24941">
                        <c:v>4677</c:v>
                      </c:pt>
                      <c:pt idx="24942">
                        <c:v>4670.2</c:v>
                      </c:pt>
                      <c:pt idx="24943">
                        <c:v>4691.6000000000004</c:v>
                      </c:pt>
                      <c:pt idx="24944">
                        <c:v>4687.5</c:v>
                      </c:pt>
                      <c:pt idx="24945">
                        <c:v>4679.1000000000004</c:v>
                      </c:pt>
                      <c:pt idx="24946">
                        <c:v>4683</c:v>
                      </c:pt>
                      <c:pt idx="24947">
                        <c:v>4679.8</c:v>
                      </c:pt>
                      <c:pt idx="24948">
                        <c:v>4680.5</c:v>
                      </c:pt>
                      <c:pt idx="24949">
                        <c:v>4681.3999999999996</c:v>
                      </c:pt>
                      <c:pt idx="24950">
                        <c:v>4674.8999999999996</c:v>
                      </c:pt>
                      <c:pt idx="24951">
                        <c:v>4688.8</c:v>
                      </c:pt>
                      <c:pt idx="24952">
                        <c:v>4679.1000000000004</c:v>
                      </c:pt>
                      <c:pt idx="24953">
                        <c:v>4673.8</c:v>
                      </c:pt>
                      <c:pt idx="24954">
                        <c:v>4676</c:v>
                      </c:pt>
                      <c:pt idx="24955">
                        <c:v>4671.7</c:v>
                      </c:pt>
                      <c:pt idx="24956">
                        <c:v>4666.3999999999996</c:v>
                      </c:pt>
                      <c:pt idx="24957">
                        <c:v>4668.5</c:v>
                      </c:pt>
                      <c:pt idx="24958">
                        <c:v>4672.3999999999996</c:v>
                      </c:pt>
                      <c:pt idx="24959">
                        <c:v>4661.3</c:v>
                      </c:pt>
                      <c:pt idx="24960">
                        <c:v>4662.7</c:v>
                      </c:pt>
                      <c:pt idx="24961">
                        <c:v>4667.8</c:v>
                      </c:pt>
                      <c:pt idx="24962">
                        <c:v>4653.3</c:v>
                      </c:pt>
                      <c:pt idx="24963">
                        <c:v>4661</c:v>
                      </c:pt>
                      <c:pt idx="24964">
                        <c:v>4648.3999999999996</c:v>
                      </c:pt>
                      <c:pt idx="24965">
                        <c:v>4651.3999999999996</c:v>
                      </c:pt>
                      <c:pt idx="24966">
                        <c:v>4664.8</c:v>
                      </c:pt>
                      <c:pt idx="24967">
                        <c:v>4673.3999999999996</c:v>
                      </c:pt>
                      <c:pt idx="24968">
                        <c:v>4672.6000000000004</c:v>
                      </c:pt>
                      <c:pt idx="24969">
                        <c:v>4674.2</c:v>
                      </c:pt>
                      <c:pt idx="24970">
                        <c:v>4675.8</c:v>
                      </c:pt>
                      <c:pt idx="24971">
                        <c:v>4669.1000000000004</c:v>
                      </c:pt>
                      <c:pt idx="24972">
                        <c:v>4672.6000000000004</c:v>
                      </c:pt>
                      <c:pt idx="24973">
                        <c:v>4659.5</c:v>
                      </c:pt>
                      <c:pt idx="24974">
                        <c:v>4662</c:v>
                      </c:pt>
                      <c:pt idx="24975">
                        <c:v>4674.1000000000004</c:v>
                      </c:pt>
                      <c:pt idx="24976">
                        <c:v>4682.8</c:v>
                      </c:pt>
                      <c:pt idx="24977">
                        <c:v>4679.8999999999996</c:v>
                      </c:pt>
                      <c:pt idx="24978">
                        <c:v>4693.7</c:v>
                      </c:pt>
                      <c:pt idx="24979">
                        <c:v>4692.2</c:v>
                      </c:pt>
                      <c:pt idx="24980">
                        <c:v>4688</c:v>
                      </c:pt>
                      <c:pt idx="24981">
                        <c:v>4680.2</c:v>
                      </c:pt>
                      <c:pt idx="24982">
                        <c:v>4685.1000000000004</c:v>
                      </c:pt>
                      <c:pt idx="24983">
                        <c:v>4695</c:v>
                      </c:pt>
                      <c:pt idx="24984">
                        <c:v>4700.3999999999996</c:v>
                      </c:pt>
                      <c:pt idx="24985">
                        <c:v>4690.8</c:v>
                      </c:pt>
                      <c:pt idx="24986">
                        <c:v>4700.2</c:v>
                      </c:pt>
                      <c:pt idx="24987">
                        <c:v>4706.3999999999996</c:v>
                      </c:pt>
                      <c:pt idx="24988">
                        <c:v>4701.8999999999996</c:v>
                      </c:pt>
                      <c:pt idx="24989">
                        <c:v>4709</c:v>
                      </c:pt>
                      <c:pt idx="24990">
                        <c:v>4688.5</c:v>
                      </c:pt>
                      <c:pt idx="24991">
                        <c:v>4664.3</c:v>
                      </c:pt>
                      <c:pt idx="24992">
                        <c:v>4778.3</c:v>
                      </c:pt>
                      <c:pt idx="24993">
                        <c:v>4695.3</c:v>
                      </c:pt>
                      <c:pt idx="24994">
                        <c:v>4682.8</c:v>
                      </c:pt>
                      <c:pt idx="24995">
                        <c:v>4694.3</c:v>
                      </c:pt>
                      <c:pt idx="24996">
                        <c:v>4706.3999999999996</c:v>
                      </c:pt>
                      <c:pt idx="24997">
                        <c:v>4704.7</c:v>
                      </c:pt>
                      <c:pt idx="24998">
                        <c:v>4677.8999999999996</c:v>
                      </c:pt>
                      <c:pt idx="24999">
                        <c:v>4704.5</c:v>
                      </c:pt>
                      <c:pt idx="25000">
                        <c:v>4704.3</c:v>
                      </c:pt>
                      <c:pt idx="25001">
                        <c:v>4710.8</c:v>
                      </c:pt>
                      <c:pt idx="25002">
                        <c:v>4702.7</c:v>
                      </c:pt>
                      <c:pt idx="25003">
                        <c:v>4704.2</c:v>
                      </c:pt>
                      <c:pt idx="25004">
                        <c:v>4694.1000000000004</c:v>
                      </c:pt>
                      <c:pt idx="25005">
                        <c:v>4701</c:v>
                      </c:pt>
                      <c:pt idx="25006">
                        <c:v>4702.5</c:v>
                      </c:pt>
                      <c:pt idx="25007">
                        <c:v>4718.3999999999996</c:v>
                      </c:pt>
                      <c:pt idx="25008">
                        <c:v>4704.3999999999996</c:v>
                      </c:pt>
                      <c:pt idx="25009">
                        <c:v>4719.1000000000004</c:v>
                      </c:pt>
                      <c:pt idx="25010">
                        <c:v>4710.5</c:v>
                      </c:pt>
                      <c:pt idx="25011">
                        <c:v>4691</c:v>
                      </c:pt>
                      <c:pt idx="25012">
                        <c:v>4699.5</c:v>
                      </c:pt>
                      <c:pt idx="25013">
                        <c:v>4722</c:v>
                      </c:pt>
                      <c:pt idx="25014">
                        <c:v>4706.1000000000004</c:v>
                      </c:pt>
                      <c:pt idx="25015">
                        <c:v>4705.7</c:v>
                      </c:pt>
                      <c:pt idx="25016">
                        <c:v>4717.5</c:v>
                      </c:pt>
                      <c:pt idx="25017">
                        <c:v>4705.7</c:v>
                      </c:pt>
                      <c:pt idx="25018">
                        <c:v>4712.3999999999996</c:v>
                      </c:pt>
                      <c:pt idx="25019">
                        <c:v>4704.7</c:v>
                      </c:pt>
                      <c:pt idx="25020">
                        <c:v>4705.8</c:v>
                      </c:pt>
                      <c:pt idx="25021">
                        <c:v>4708.3</c:v>
                      </c:pt>
                      <c:pt idx="25022">
                        <c:v>4710.1000000000004</c:v>
                      </c:pt>
                      <c:pt idx="25023">
                        <c:v>4716</c:v>
                      </c:pt>
                      <c:pt idx="25024">
                        <c:v>4704.2</c:v>
                      </c:pt>
                      <c:pt idx="25025">
                        <c:v>4710.6000000000004</c:v>
                      </c:pt>
                      <c:pt idx="25026">
                        <c:v>4715.8</c:v>
                      </c:pt>
                      <c:pt idx="25027">
                        <c:v>4704.3</c:v>
                      </c:pt>
                      <c:pt idx="25028">
                        <c:v>4710.2</c:v>
                      </c:pt>
                      <c:pt idx="25029">
                        <c:v>4698.2</c:v>
                      </c:pt>
                      <c:pt idx="25030">
                        <c:v>4705</c:v>
                      </c:pt>
                      <c:pt idx="25031">
                        <c:v>4696.8999999999996</c:v>
                      </c:pt>
                      <c:pt idx="25032">
                        <c:v>4694.1000000000004</c:v>
                      </c:pt>
                      <c:pt idx="25033">
                        <c:v>4708.6000000000004</c:v>
                      </c:pt>
                      <c:pt idx="25034">
                        <c:v>4715.8</c:v>
                      </c:pt>
                      <c:pt idx="25035">
                        <c:v>4725</c:v>
                      </c:pt>
                      <c:pt idx="25036">
                        <c:v>4721</c:v>
                      </c:pt>
                      <c:pt idx="25037">
                        <c:v>4692.3</c:v>
                      </c:pt>
                      <c:pt idx="25038">
                        <c:v>4701.8</c:v>
                      </c:pt>
                      <c:pt idx="25039">
                        <c:v>4710.8999999999996</c:v>
                      </c:pt>
                      <c:pt idx="25040">
                        <c:v>4691.8</c:v>
                      </c:pt>
                      <c:pt idx="25041">
                        <c:v>4711.8</c:v>
                      </c:pt>
                      <c:pt idx="25042">
                        <c:v>4692.6000000000004</c:v>
                      </c:pt>
                      <c:pt idx="25043">
                        <c:v>4709.8999999999996</c:v>
                      </c:pt>
                      <c:pt idx="25044">
                        <c:v>4715.8999999999996</c:v>
                      </c:pt>
                      <c:pt idx="25045">
                        <c:v>4703.5</c:v>
                      </c:pt>
                      <c:pt idx="25046">
                        <c:v>4701.3</c:v>
                      </c:pt>
                      <c:pt idx="25047">
                        <c:v>4654.3</c:v>
                      </c:pt>
                      <c:pt idx="25048">
                        <c:v>4746.8999999999996</c:v>
                      </c:pt>
                      <c:pt idx="25049">
                        <c:v>4701</c:v>
                      </c:pt>
                      <c:pt idx="25050">
                        <c:v>4703.7</c:v>
                      </c:pt>
                      <c:pt idx="25051">
                        <c:v>4687.5</c:v>
                      </c:pt>
                      <c:pt idx="25052">
                        <c:v>4699.2</c:v>
                      </c:pt>
                      <c:pt idx="25053">
                        <c:v>4684.8999999999996</c:v>
                      </c:pt>
                      <c:pt idx="25054">
                        <c:v>4687.8999999999996</c:v>
                      </c:pt>
                      <c:pt idx="25055">
                        <c:v>4668.8</c:v>
                      </c:pt>
                      <c:pt idx="25056">
                        <c:v>4697.6000000000004</c:v>
                      </c:pt>
                      <c:pt idx="25057">
                        <c:v>4687.5</c:v>
                      </c:pt>
                      <c:pt idx="25058">
                        <c:v>4682.8999999999996</c:v>
                      </c:pt>
                      <c:pt idx="25059">
                        <c:v>4666.7</c:v>
                      </c:pt>
                      <c:pt idx="25060">
                        <c:v>4681.7</c:v>
                      </c:pt>
                      <c:pt idx="25061">
                        <c:v>4670.3</c:v>
                      </c:pt>
                      <c:pt idx="25062">
                        <c:v>4642.5</c:v>
                      </c:pt>
                      <c:pt idx="25063">
                        <c:v>4647.8999999999996</c:v>
                      </c:pt>
                      <c:pt idx="25064">
                        <c:v>4658.5</c:v>
                      </c:pt>
                      <c:pt idx="25065">
                        <c:v>4656</c:v>
                      </c:pt>
                      <c:pt idx="25066">
                        <c:v>4668.1000000000004</c:v>
                      </c:pt>
                      <c:pt idx="25067">
                        <c:v>4677.6000000000004</c:v>
                      </c:pt>
                      <c:pt idx="25068">
                        <c:v>4671</c:v>
                      </c:pt>
                      <c:pt idx="25069">
                        <c:v>4679.5</c:v>
                      </c:pt>
                      <c:pt idx="25070">
                        <c:v>4667.8</c:v>
                      </c:pt>
                      <c:pt idx="25071">
                        <c:v>4691.5</c:v>
                      </c:pt>
                      <c:pt idx="25072">
                        <c:v>4675.7</c:v>
                      </c:pt>
                      <c:pt idx="25073">
                        <c:v>4684.7</c:v>
                      </c:pt>
                      <c:pt idx="25074">
                        <c:v>4696.1000000000004</c:v>
                      </c:pt>
                      <c:pt idx="25075">
                        <c:v>4683.1000000000004</c:v>
                      </c:pt>
                      <c:pt idx="25076">
                        <c:v>4672</c:v>
                      </c:pt>
                      <c:pt idx="25077">
                        <c:v>4691.8999999999996</c:v>
                      </c:pt>
                      <c:pt idx="25078">
                        <c:v>4687.3</c:v>
                      </c:pt>
                      <c:pt idx="25079">
                        <c:v>4685.7</c:v>
                      </c:pt>
                      <c:pt idx="25080">
                        <c:v>4698.8</c:v>
                      </c:pt>
                      <c:pt idx="25081">
                        <c:v>4692.5</c:v>
                      </c:pt>
                      <c:pt idx="25082">
                        <c:v>4712.8999999999996</c:v>
                      </c:pt>
                      <c:pt idx="25083">
                        <c:v>4708.1000000000004</c:v>
                      </c:pt>
                      <c:pt idx="25084">
                        <c:v>4681.3</c:v>
                      </c:pt>
                      <c:pt idx="25085">
                        <c:v>4689.8</c:v>
                      </c:pt>
                      <c:pt idx="25086">
                        <c:v>4675.2</c:v>
                      </c:pt>
                      <c:pt idx="25087">
                        <c:v>4673</c:v>
                      </c:pt>
                      <c:pt idx="25088">
                        <c:v>4675.3999999999996</c:v>
                      </c:pt>
                      <c:pt idx="25089">
                        <c:v>4702.6000000000004</c:v>
                      </c:pt>
                      <c:pt idx="25090">
                        <c:v>4713.1000000000004</c:v>
                      </c:pt>
                      <c:pt idx="25091">
                        <c:v>4704.5</c:v>
                      </c:pt>
                      <c:pt idx="25092">
                        <c:v>4708.6000000000004</c:v>
                      </c:pt>
                      <c:pt idx="25093">
                        <c:v>4714.1000000000004</c:v>
                      </c:pt>
                      <c:pt idx="25094">
                        <c:v>4715.8</c:v>
                      </c:pt>
                      <c:pt idx="25095">
                        <c:v>4702.3</c:v>
                      </c:pt>
                      <c:pt idx="25096">
                        <c:v>4699.1000000000004</c:v>
                      </c:pt>
                      <c:pt idx="25097">
                        <c:v>4721.2</c:v>
                      </c:pt>
                      <c:pt idx="25098">
                        <c:v>4707.1000000000004</c:v>
                      </c:pt>
                      <c:pt idx="25099">
                        <c:v>4698.3999999999996</c:v>
                      </c:pt>
                      <c:pt idx="25100">
                        <c:v>4691.8</c:v>
                      </c:pt>
                      <c:pt idx="25101">
                        <c:v>4679.3999999999996</c:v>
                      </c:pt>
                      <c:pt idx="25102">
                        <c:v>4700</c:v>
                      </c:pt>
                      <c:pt idx="25103">
                        <c:v>4695.6000000000004</c:v>
                      </c:pt>
                      <c:pt idx="25104">
                        <c:v>4695.1000000000004</c:v>
                      </c:pt>
                      <c:pt idx="25105">
                        <c:v>4702.3</c:v>
                      </c:pt>
                      <c:pt idx="25106">
                        <c:v>4685.5</c:v>
                      </c:pt>
                      <c:pt idx="25107">
                        <c:v>4712.5</c:v>
                      </c:pt>
                      <c:pt idx="25108">
                        <c:v>4691.7</c:v>
                      </c:pt>
                      <c:pt idx="25109">
                        <c:v>4689.2</c:v>
                      </c:pt>
                      <c:pt idx="25110">
                        <c:v>4691.1000000000004</c:v>
                      </c:pt>
                      <c:pt idx="25111">
                        <c:v>4694.8999999999996</c:v>
                      </c:pt>
                      <c:pt idx="25112">
                        <c:v>4690.8999999999996</c:v>
                      </c:pt>
                      <c:pt idx="25113">
                        <c:v>4675</c:v>
                      </c:pt>
                      <c:pt idx="25114">
                        <c:v>4664.2</c:v>
                      </c:pt>
                      <c:pt idx="25115">
                        <c:v>4701.8</c:v>
                      </c:pt>
                      <c:pt idx="25116">
                        <c:v>4675.7</c:v>
                      </c:pt>
                      <c:pt idx="25117">
                        <c:v>4696</c:v>
                      </c:pt>
                      <c:pt idx="25118">
                        <c:v>4683</c:v>
                      </c:pt>
                      <c:pt idx="25119">
                        <c:v>4701.2</c:v>
                      </c:pt>
                      <c:pt idx="25120">
                        <c:v>4674.8999999999996</c:v>
                      </c:pt>
                      <c:pt idx="25121">
                        <c:v>4661.2</c:v>
                      </c:pt>
                      <c:pt idx="25122">
                        <c:v>4666.2</c:v>
                      </c:pt>
                      <c:pt idx="25123">
                        <c:v>4677.3</c:v>
                      </c:pt>
                      <c:pt idx="25124">
                        <c:v>4645.7</c:v>
                      </c:pt>
                      <c:pt idx="25125">
                        <c:v>4642.5</c:v>
                      </c:pt>
                      <c:pt idx="25126">
                        <c:v>4644.8999999999996</c:v>
                      </c:pt>
                      <c:pt idx="25127">
                        <c:v>4656.8</c:v>
                      </c:pt>
                      <c:pt idx="25128">
                        <c:v>4652.6000000000004</c:v>
                      </c:pt>
                      <c:pt idx="25129">
                        <c:v>4642.7</c:v>
                      </c:pt>
                      <c:pt idx="25130">
                        <c:v>4638.3999999999996</c:v>
                      </c:pt>
                      <c:pt idx="25131">
                        <c:v>4651</c:v>
                      </c:pt>
                      <c:pt idx="25132">
                        <c:v>4648.3999999999996</c:v>
                      </c:pt>
                      <c:pt idx="25133">
                        <c:v>4640.7</c:v>
                      </c:pt>
                      <c:pt idx="25134">
                        <c:v>4647.6000000000004</c:v>
                      </c:pt>
                      <c:pt idx="25135">
                        <c:v>4650.5</c:v>
                      </c:pt>
                      <c:pt idx="25136">
                        <c:v>4665.6000000000004</c:v>
                      </c:pt>
                      <c:pt idx="25137">
                        <c:v>4673</c:v>
                      </c:pt>
                      <c:pt idx="25138">
                        <c:v>4663.6000000000004</c:v>
                      </c:pt>
                      <c:pt idx="25139">
                        <c:v>4659.8</c:v>
                      </c:pt>
                      <c:pt idx="25140">
                        <c:v>4653.2</c:v>
                      </c:pt>
                      <c:pt idx="25141">
                        <c:v>4650.7</c:v>
                      </c:pt>
                      <c:pt idx="25142">
                        <c:v>4658.1000000000004</c:v>
                      </c:pt>
                      <c:pt idx="25143">
                        <c:v>4660.7</c:v>
                      </c:pt>
                      <c:pt idx="25144">
                        <c:v>4656.5</c:v>
                      </c:pt>
                      <c:pt idx="25145">
                        <c:v>4670.5</c:v>
                      </c:pt>
                      <c:pt idx="25146">
                        <c:v>4656.8</c:v>
                      </c:pt>
                      <c:pt idx="25147">
                        <c:v>4660.3999999999996</c:v>
                      </c:pt>
                      <c:pt idx="25148">
                        <c:v>4646.2</c:v>
                      </c:pt>
                      <c:pt idx="25149">
                        <c:v>4632</c:v>
                      </c:pt>
                      <c:pt idx="25150">
                        <c:v>4634.3</c:v>
                      </c:pt>
                      <c:pt idx="25151">
                        <c:v>4623.3999999999996</c:v>
                      </c:pt>
                      <c:pt idx="25152">
                        <c:v>4631.3999999999996</c:v>
                      </c:pt>
                      <c:pt idx="25153">
                        <c:v>4630.5</c:v>
                      </c:pt>
                      <c:pt idx="25154">
                        <c:v>4622.3999999999996</c:v>
                      </c:pt>
                      <c:pt idx="25155">
                        <c:v>4623</c:v>
                      </c:pt>
                      <c:pt idx="25156">
                        <c:v>4615.3999999999996</c:v>
                      </c:pt>
                      <c:pt idx="25157">
                        <c:v>4621.3</c:v>
                      </c:pt>
                      <c:pt idx="25158">
                        <c:v>4628.8999999999996</c:v>
                      </c:pt>
                      <c:pt idx="25159">
                        <c:v>4634.8999999999996</c:v>
                      </c:pt>
                      <c:pt idx="25160">
                        <c:v>4630.8999999999996</c:v>
                      </c:pt>
                      <c:pt idx="25161">
                        <c:v>4630.7</c:v>
                      </c:pt>
                      <c:pt idx="25162">
                        <c:v>4640.3</c:v>
                      </c:pt>
                      <c:pt idx="25163">
                        <c:v>4649</c:v>
                      </c:pt>
                      <c:pt idx="25164">
                        <c:v>4650.3999999999996</c:v>
                      </c:pt>
                      <c:pt idx="25165">
                        <c:v>4652.3</c:v>
                      </c:pt>
                      <c:pt idx="25166">
                        <c:v>4655.3</c:v>
                      </c:pt>
                      <c:pt idx="25167">
                        <c:v>4665.8999999999996</c:v>
                      </c:pt>
                      <c:pt idx="25168">
                        <c:v>4649.7</c:v>
                      </c:pt>
                      <c:pt idx="25169">
                        <c:v>4656.1000000000004</c:v>
                      </c:pt>
                      <c:pt idx="25170">
                        <c:v>4646.3999999999996</c:v>
                      </c:pt>
                      <c:pt idx="25171">
                        <c:v>4647</c:v>
                      </c:pt>
                      <c:pt idx="25172">
                        <c:v>4634.2</c:v>
                      </c:pt>
                      <c:pt idx="25173">
                        <c:v>4626.8999999999996</c:v>
                      </c:pt>
                      <c:pt idx="25174">
                        <c:v>4629</c:v>
                      </c:pt>
                      <c:pt idx="25175">
                        <c:v>4614.8999999999996</c:v>
                      </c:pt>
                      <c:pt idx="25176">
                        <c:v>4595</c:v>
                      </c:pt>
                      <c:pt idx="25177">
                        <c:v>4586.3</c:v>
                      </c:pt>
                      <c:pt idx="25178">
                        <c:v>4557</c:v>
                      </c:pt>
                      <c:pt idx="25179">
                        <c:v>4564.6000000000004</c:v>
                      </c:pt>
                      <c:pt idx="25180">
                        <c:v>4550.3999999999996</c:v>
                      </c:pt>
                      <c:pt idx="25181">
                        <c:v>4551.8999999999996</c:v>
                      </c:pt>
                      <c:pt idx="25182">
                        <c:v>4552.5</c:v>
                      </c:pt>
                      <c:pt idx="25183">
                        <c:v>4562.8</c:v>
                      </c:pt>
                      <c:pt idx="25184">
                        <c:v>4557</c:v>
                      </c:pt>
                      <c:pt idx="25185">
                        <c:v>4549.3999999999996</c:v>
                      </c:pt>
                      <c:pt idx="25186">
                        <c:v>4554.8</c:v>
                      </c:pt>
                      <c:pt idx="25187">
                        <c:v>4550.5</c:v>
                      </c:pt>
                      <c:pt idx="25188">
                        <c:v>4553.3</c:v>
                      </c:pt>
                      <c:pt idx="25189">
                        <c:v>4549</c:v>
                      </c:pt>
                      <c:pt idx="25190">
                        <c:v>4551.2</c:v>
                      </c:pt>
                      <c:pt idx="25191">
                        <c:v>4546.1000000000004</c:v>
                      </c:pt>
                      <c:pt idx="25192">
                        <c:v>4540.8999999999996</c:v>
                      </c:pt>
                      <c:pt idx="25193">
                        <c:v>4546</c:v>
                      </c:pt>
                      <c:pt idx="25194">
                        <c:v>4542.3</c:v>
                      </c:pt>
                      <c:pt idx="25195">
                        <c:v>4562.1000000000004</c:v>
                      </c:pt>
                      <c:pt idx="25196">
                        <c:v>4563.1000000000004</c:v>
                      </c:pt>
                      <c:pt idx="25197">
                        <c:v>4552.2</c:v>
                      </c:pt>
                      <c:pt idx="25198">
                        <c:v>4544.3</c:v>
                      </c:pt>
                      <c:pt idx="25199">
                        <c:v>4570.5</c:v>
                      </c:pt>
                      <c:pt idx="25200">
                        <c:v>4569.8</c:v>
                      </c:pt>
                      <c:pt idx="25201">
                        <c:v>4562.3999999999996</c:v>
                      </c:pt>
                      <c:pt idx="25202">
                        <c:v>4546.2</c:v>
                      </c:pt>
                      <c:pt idx="25203">
                        <c:v>4563.7</c:v>
                      </c:pt>
                      <c:pt idx="25204">
                        <c:v>4570</c:v>
                      </c:pt>
                      <c:pt idx="25205">
                        <c:v>4569.6000000000004</c:v>
                      </c:pt>
                      <c:pt idx="25206">
                        <c:v>4569.8999999999996</c:v>
                      </c:pt>
                      <c:pt idx="25207">
                        <c:v>4583.8999999999996</c:v>
                      </c:pt>
                      <c:pt idx="25208">
                        <c:v>4581.8999999999996</c:v>
                      </c:pt>
                      <c:pt idx="25209">
                        <c:v>4598.3</c:v>
                      </c:pt>
                      <c:pt idx="25210">
                        <c:v>4605.3</c:v>
                      </c:pt>
                      <c:pt idx="25211">
                        <c:v>4610.5</c:v>
                      </c:pt>
                      <c:pt idx="25212">
                        <c:v>4603.7</c:v>
                      </c:pt>
                      <c:pt idx="25213">
                        <c:v>4598.7</c:v>
                      </c:pt>
                      <c:pt idx="25214">
                        <c:v>4593.6000000000004</c:v>
                      </c:pt>
                      <c:pt idx="25215">
                        <c:v>4586.2</c:v>
                      </c:pt>
                      <c:pt idx="25216">
                        <c:v>4590.3999999999996</c:v>
                      </c:pt>
                      <c:pt idx="25217">
                        <c:v>4585.5</c:v>
                      </c:pt>
                      <c:pt idx="25218">
                        <c:v>4578.7</c:v>
                      </c:pt>
                      <c:pt idx="25219">
                        <c:v>4594.3</c:v>
                      </c:pt>
                      <c:pt idx="25220">
                        <c:v>4585.2</c:v>
                      </c:pt>
                      <c:pt idx="25221">
                        <c:v>4598.6000000000004</c:v>
                      </c:pt>
                      <c:pt idx="25222">
                        <c:v>4608.1000000000004</c:v>
                      </c:pt>
                      <c:pt idx="25223">
                        <c:v>4604.1000000000004</c:v>
                      </c:pt>
                      <c:pt idx="25224">
                        <c:v>4575.1000000000004</c:v>
                      </c:pt>
                      <c:pt idx="25225">
                        <c:v>4604.8</c:v>
                      </c:pt>
                      <c:pt idx="25226">
                        <c:v>4587.6000000000004</c:v>
                      </c:pt>
                      <c:pt idx="25227">
                        <c:v>4573.2</c:v>
                      </c:pt>
                      <c:pt idx="25228">
                        <c:v>4594.1000000000004</c:v>
                      </c:pt>
                      <c:pt idx="25229">
                        <c:v>4603.2</c:v>
                      </c:pt>
                      <c:pt idx="25230">
                        <c:v>4607.3</c:v>
                      </c:pt>
                      <c:pt idx="25231">
                        <c:v>4620.8999999999996</c:v>
                      </c:pt>
                      <c:pt idx="25232">
                        <c:v>4618.1000000000004</c:v>
                      </c:pt>
                      <c:pt idx="25233">
                        <c:v>4618.8</c:v>
                      </c:pt>
                      <c:pt idx="25234">
                        <c:v>4601.3999999999996</c:v>
                      </c:pt>
                      <c:pt idx="25235">
                        <c:v>4606.3</c:v>
                      </c:pt>
                      <c:pt idx="25236">
                        <c:v>4620.8999999999996</c:v>
                      </c:pt>
                      <c:pt idx="25237">
                        <c:v>4603.8</c:v>
                      </c:pt>
                      <c:pt idx="25238">
                        <c:v>4625</c:v>
                      </c:pt>
                      <c:pt idx="25239">
                        <c:v>4614.6000000000004</c:v>
                      </c:pt>
                      <c:pt idx="25240">
                        <c:v>4609.8</c:v>
                      </c:pt>
                      <c:pt idx="25241">
                        <c:v>4587.8999999999996</c:v>
                      </c:pt>
                      <c:pt idx="25242">
                        <c:v>4574.1000000000004</c:v>
                      </c:pt>
                      <c:pt idx="25243">
                        <c:v>4562</c:v>
                      </c:pt>
                      <c:pt idx="25244">
                        <c:v>4574.1000000000004</c:v>
                      </c:pt>
                      <c:pt idx="25245">
                        <c:v>4546.8</c:v>
                      </c:pt>
                      <c:pt idx="25246">
                        <c:v>4551.7</c:v>
                      </c:pt>
                      <c:pt idx="25247">
                        <c:v>4530.2</c:v>
                      </c:pt>
                      <c:pt idx="25248">
                        <c:v>4531.5</c:v>
                      </c:pt>
                      <c:pt idx="25249">
                        <c:v>4517.2</c:v>
                      </c:pt>
                      <c:pt idx="25250">
                        <c:v>4519.8999999999996</c:v>
                      </c:pt>
                      <c:pt idx="25251">
                        <c:v>4540.1000000000004</c:v>
                      </c:pt>
                      <c:pt idx="25252">
                        <c:v>4529.5</c:v>
                      </c:pt>
                      <c:pt idx="25253">
                        <c:v>4512.2</c:v>
                      </c:pt>
                      <c:pt idx="25254">
                        <c:v>4523.3999999999996</c:v>
                      </c:pt>
                      <c:pt idx="25255">
                        <c:v>4533.3</c:v>
                      </c:pt>
                      <c:pt idx="25256">
                        <c:v>4517.6000000000004</c:v>
                      </c:pt>
                      <c:pt idx="25257">
                        <c:v>4535.5</c:v>
                      </c:pt>
                      <c:pt idx="25258">
                        <c:v>4548.3</c:v>
                      </c:pt>
                      <c:pt idx="25259">
                        <c:v>4544.2</c:v>
                      </c:pt>
                      <c:pt idx="25260">
                        <c:v>4544.8999999999996</c:v>
                      </c:pt>
                      <c:pt idx="25261">
                        <c:v>4552.1000000000004</c:v>
                      </c:pt>
                      <c:pt idx="25262">
                        <c:v>4556.5</c:v>
                      </c:pt>
                      <c:pt idx="25263">
                        <c:v>4548.2</c:v>
                      </c:pt>
                      <c:pt idx="25264">
                        <c:v>4558.1000000000004</c:v>
                      </c:pt>
                      <c:pt idx="25265">
                        <c:v>4547.8999999999996</c:v>
                      </c:pt>
                      <c:pt idx="25266">
                        <c:v>4546.1000000000004</c:v>
                      </c:pt>
                      <c:pt idx="25267">
                        <c:v>4551.1000000000004</c:v>
                      </c:pt>
                      <c:pt idx="25268">
                        <c:v>4530.1000000000004</c:v>
                      </c:pt>
                      <c:pt idx="25269">
                        <c:v>4533.2</c:v>
                      </c:pt>
                      <c:pt idx="25270">
                        <c:v>4541.5</c:v>
                      </c:pt>
                      <c:pt idx="25271">
                        <c:v>4537.8999999999996</c:v>
                      </c:pt>
                      <c:pt idx="25272">
                        <c:v>4531.8</c:v>
                      </c:pt>
                      <c:pt idx="25273">
                        <c:v>4527.7</c:v>
                      </c:pt>
                      <c:pt idx="25274">
                        <c:v>4538.2</c:v>
                      </c:pt>
                      <c:pt idx="25275">
                        <c:v>4542.8999999999996</c:v>
                      </c:pt>
                      <c:pt idx="25276">
                        <c:v>4538.8</c:v>
                      </c:pt>
                      <c:pt idx="25277">
                        <c:v>4554.2</c:v>
                      </c:pt>
                      <c:pt idx="25278">
                        <c:v>4576.8</c:v>
                      </c:pt>
                      <c:pt idx="25279">
                        <c:v>4596.6000000000004</c:v>
                      </c:pt>
                      <c:pt idx="25280">
                        <c:v>4585.3999999999996</c:v>
                      </c:pt>
                      <c:pt idx="25281">
                        <c:v>4603</c:v>
                      </c:pt>
                      <c:pt idx="25282">
                        <c:v>4614.8</c:v>
                      </c:pt>
                      <c:pt idx="25283">
                        <c:v>4624.3</c:v>
                      </c:pt>
                      <c:pt idx="25284">
                        <c:v>4623.1000000000004</c:v>
                      </c:pt>
                      <c:pt idx="25285">
                        <c:v>4621.6000000000004</c:v>
                      </c:pt>
                      <c:pt idx="25286">
                        <c:v>4622.8</c:v>
                      </c:pt>
                      <c:pt idx="25287">
                        <c:v>4649</c:v>
                      </c:pt>
                      <c:pt idx="25288">
                        <c:v>4655.6000000000004</c:v>
                      </c:pt>
                      <c:pt idx="25289">
                        <c:v>4640.3</c:v>
                      </c:pt>
                      <c:pt idx="25290">
                        <c:v>4652.8</c:v>
                      </c:pt>
                      <c:pt idx="25291">
                        <c:v>4639.5</c:v>
                      </c:pt>
                      <c:pt idx="25292">
                        <c:v>4645.5</c:v>
                      </c:pt>
                      <c:pt idx="25293">
                        <c:v>4674.2</c:v>
                      </c:pt>
                      <c:pt idx="25294">
                        <c:v>4668.3999999999996</c:v>
                      </c:pt>
                      <c:pt idx="25295">
                        <c:v>4667.3</c:v>
                      </c:pt>
                      <c:pt idx="25296">
                        <c:v>4664.2</c:v>
                      </c:pt>
                      <c:pt idx="25297">
                        <c:v>4655.8999999999996</c:v>
                      </c:pt>
                      <c:pt idx="25298">
                        <c:v>4666.8</c:v>
                      </c:pt>
                      <c:pt idx="25299">
                        <c:v>4654.3999999999996</c:v>
                      </c:pt>
                      <c:pt idx="25300">
                        <c:v>4654.5</c:v>
                      </c:pt>
                      <c:pt idx="25301">
                        <c:v>4648.3999999999996</c:v>
                      </c:pt>
                      <c:pt idx="25302">
                        <c:v>4652.1000000000004</c:v>
                      </c:pt>
                      <c:pt idx="25303">
                        <c:v>4654.3</c:v>
                      </c:pt>
                      <c:pt idx="25304">
                        <c:v>4654.2</c:v>
                      </c:pt>
                      <c:pt idx="25305">
                        <c:v>4641.3</c:v>
                      </c:pt>
                      <c:pt idx="25306">
                        <c:v>4642.8</c:v>
                      </c:pt>
                      <c:pt idx="25307">
                        <c:v>4617.6000000000004</c:v>
                      </c:pt>
                      <c:pt idx="25308">
                        <c:v>4628.7</c:v>
                      </c:pt>
                      <c:pt idx="25309">
                        <c:v>4614.7</c:v>
                      </c:pt>
                      <c:pt idx="25310">
                        <c:v>4612.8</c:v>
                      </c:pt>
                      <c:pt idx="25311">
                        <c:v>4611.7</c:v>
                      </c:pt>
                      <c:pt idx="25312">
                        <c:v>4619.8999999999996</c:v>
                      </c:pt>
                      <c:pt idx="25313">
                        <c:v>4622.3</c:v>
                      </c:pt>
                      <c:pt idx="25314">
                        <c:v>4614.6000000000004</c:v>
                      </c:pt>
                      <c:pt idx="25315">
                        <c:v>4620.5</c:v>
                      </c:pt>
                      <c:pt idx="25316">
                        <c:v>4615.7</c:v>
                      </c:pt>
                      <c:pt idx="25317">
                        <c:v>4616</c:v>
                      </c:pt>
                      <c:pt idx="25318">
                        <c:v>4624.1000000000004</c:v>
                      </c:pt>
                      <c:pt idx="25319">
                        <c:v>4643.8</c:v>
                      </c:pt>
                      <c:pt idx="25320">
                        <c:v>4642.8999999999996</c:v>
                      </c:pt>
                      <c:pt idx="25321">
                        <c:v>4644.2</c:v>
                      </c:pt>
                      <c:pt idx="25322">
                        <c:v>4648.8999999999996</c:v>
                      </c:pt>
                      <c:pt idx="25323">
                        <c:v>4644.8999999999996</c:v>
                      </c:pt>
                      <c:pt idx="25324">
                        <c:v>4666.7</c:v>
                      </c:pt>
                      <c:pt idx="25325">
                        <c:v>4662.1000000000004</c:v>
                      </c:pt>
                      <c:pt idx="25326">
                        <c:v>4656.8</c:v>
                      </c:pt>
                      <c:pt idx="25327">
                        <c:v>4661.5</c:v>
                      </c:pt>
                      <c:pt idx="25328">
                        <c:v>4661.5</c:v>
                      </c:pt>
                      <c:pt idx="25329">
                        <c:v>4653.7</c:v>
                      </c:pt>
                      <c:pt idx="25330">
                        <c:v>4643.3999999999996</c:v>
                      </c:pt>
                      <c:pt idx="25331">
                        <c:v>4638.8</c:v>
                      </c:pt>
                      <c:pt idx="25332">
                        <c:v>4638.3999999999996</c:v>
                      </c:pt>
                      <c:pt idx="25333">
                        <c:v>4638.3999999999996</c:v>
                      </c:pt>
                      <c:pt idx="25334">
                        <c:v>4633.5</c:v>
                      </c:pt>
                      <c:pt idx="25335">
                        <c:v>4631.5</c:v>
                      </c:pt>
                      <c:pt idx="25336">
                        <c:v>4629.6000000000004</c:v>
                      </c:pt>
                      <c:pt idx="25337">
                        <c:v>4622.5</c:v>
                      </c:pt>
                      <c:pt idx="25338">
                        <c:v>4612.8999999999996</c:v>
                      </c:pt>
                      <c:pt idx="25339">
                        <c:v>4613.3999999999996</c:v>
                      </c:pt>
                      <c:pt idx="25340">
                        <c:v>4615.2</c:v>
                      </c:pt>
                      <c:pt idx="25341">
                        <c:v>4623.6000000000004</c:v>
                      </c:pt>
                      <c:pt idx="25342">
                        <c:v>4617.2</c:v>
                      </c:pt>
                      <c:pt idx="25343">
                        <c:v>4628.1000000000004</c:v>
                      </c:pt>
                      <c:pt idx="25344">
                        <c:v>4623.8</c:v>
                      </c:pt>
                      <c:pt idx="25345">
                        <c:v>4636.8999999999996</c:v>
                      </c:pt>
                      <c:pt idx="25346">
                        <c:v>4628.6000000000004</c:v>
                      </c:pt>
                      <c:pt idx="25347">
                        <c:v>4639.7</c:v>
                      </c:pt>
                      <c:pt idx="25348">
                        <c:v>4643.7</c:v>
                      </c:pt>
                      <c:pt idx="25349">
                        <c:v>4640.3</c:v>
                      </c:pt>
                      <c:pt idx="25350">
                        <c:v>4664</c:v>
                      </c:pt>
                      <c:pt idx="25351">
                        <c:v>4665.3</c:v>
                      </c:pt>
                      <c:pt idx="25352">
                        <c:v>4644.2</c:v>
                      </c:pt>
                      <c:pt idx="25353">
                        <c:v>4671.1000000000004</c:v>
                      </c:pt>
                      <c:pt idx="25354">
                        <c:v>4662.8999999999996</c:v>
                      </c:pt>
                      <c:pt idx="25355">
                        <c:v>4671.7</c:v>
                      </c:pt>
                      <c:pt idx="25356">
                        <c:v>4673.5</c:v>
                      </c:pt>
                      <c:pt idx="25357">
                        <c:v>4681.3</c:v>
                      </c:pt>
                      <c:pt idx="25358">
                        <c:v>4668.3999999999996</c:v>
                      </c:pt>
                      <c:pt idx="25359">
                        <c:v>4670.3999999999996</c:v>
                      </c:pt>
                      <c:pt idx="25360">
                        <c:v>4687.8999999999996</c:v>
                      </c:pt>
                      <c:pt idx="25361">
                        <c:v>4702.5</c:v>
                      </c:pt>
                      <c:pt idx="25362">
                        <c:v>4697.8999999999996</c:v>
                      </c:pt>
                      <c:pt idx="25363">
                        <c:v>4681</c:v>
                      </c:pt>
                      <c:pt idx="25364">
                        <c:v>4688.3999999999996</c:v>
                      </c:pt>
                      <c:pt idx="25365">
                        <c:v>4658.2</c:v>
                      </c:pt>
                      <c:pt idx="25366">
                        <c:v>4669.1000000000004</c:v>
                      </c:pt>
                      <c:pt idx="25367">
                        <c:v>4661.3</c:v>
                      </c:pt>
                      <c:pt idx="25368">
                        <c:v>4662.2</c:v>
                      </c:pt>
                      <c:pt idx="25369">
                        <c:v>4680.1000000000004</c:v>
                      </c:pt>
                      <c:pt idx="25370">
                        <c:v>4671.2</c:v>
                      </c:pt>
                      <c:pt idx="25371">
                        <c:v>4677.8</c:v>
                      </c:pt>
                      <c:pt idx="25372">
                        <c:v>4666.8999999999996</c:v>
                      </c:pt>
                      <c:pt idx="25373">
                        <c:v>4694.8999999999996</c:v>
                      </c:pt>
                      <c:pt idx="25374">
                        <c:v>4697.3</c:v>
                      </c:pt>
                      <c:pt idx="25375">
                        <c:v>4693</c:v>
                      </c:pt>
                      <c:pt idx="25376">
                        <c:v>4697.3</c:v>
                      </c:pt>
                      <c:pt idx="25377">
                        <c:v>4693.5</c:v>
                      </c:pt>
                      <c:pt idx="25378">
                        <c:v>4699.8</c:v>
                      </c:pt>
                      <c:pt idx="25379">
                        <c:v>4706.8</c:v>
                      </c:pt>
                      <c:pt idx="25380">
                        <c:v>4700.8999999999996</c:v>
                      </c:pt>
                      <c:pt idx="25381">
                        <c:v>4708</c:v>
                      </c:pt>
                      <c:pt idx="25382">
                        <c:v>4721.3</c:v>
                      </c:pt>
                      <c:pt idx="25383">
                        <c:v>4713.5</c:v>
                      </c:pt>
                      <c:pt idx="25384">
                        <c:v>4710.5</c:v>
                      </c:pt>
                      <c:pt idx="25385">
                        <c:v>4721.5</c:v>
                      </c:pt>
                      <c:pt idx="25386">
                        <c:v>4717.6000000000004</c:v>
                      </c:pt>
                      <c:pt idx="25387">
                        <c:v>4721.3999999999996</c:v>
                      </c:pt>
                      <c:pt idx="25388">
                        <c:v>4735.3999999999996</c:v>
                      </c:pt>
                      <c:pt idx="25389">
                        <c:v>4719.8</c:v>
                      </c:pt>
                      <c:pt idx="25390">
                        <c:v>4725.1000000000004</c:v>
                      </c:pt>
                      <c:pt idx="25391">
                        <c:v>4739.2</c:v>
                      </c:pt>
                      <c:pt idx="25392">
                        <c:v>4725.3999999999996</c:v>
                      </c:pt>
                      <c:pt idx="25393">
                        <c:v>4733.5</c:v>
                      </c:pt>
                      <c:pt idx="25394">
                        <c:v>4728</c:v>
                      </c:pt>
                      <c:pt idx="25395">
                        <c:v>4722.8999999999996</c:v>
                      </c:pt>
                      <c:pt idx="25396">
                        <c:v>4748</c:v>
                      </c:pt>
                      <c:pt idx="25397">
                        <c:v>4753.2</c:v>
                      </c:pt>
                      <c:pt idx="25398">
                        <c:v>4731.8999999999996</c:v>
                      </c:pt>
                      <c:pt idx="25399">
                        <c:v>4752.3</c:v>
                      </c:pt>
                      <c:pt idx="25400">
                        <c:v>4736.3999999999996</c:v>
                      </c:pt>
                      <c:pt idx="25401">
                        <c:v>4737.3999999999996</c:v>
                      </c:pt>
                      <c:pt idx="25402">
                        <c:v>4715.2</c:v>
                      </c:pt>
                      <c:pt idx="25403">
                        <c:v>4715.5</c:v>
                      </c:pt>
                      <c:pt idx="25404">
                        <c:v>4734.2</c:v>
                      </c:pt>
                      <c:pt idx="25405">
                        <c:v>4724.8</c:v>
                      </c:pt>
                      <c:pt idx="25406">
                        <c:v>4715.8999999999996</c:v>
                      </c:pt>
                      <c:pt idx="25407">
                        <c:v>4722.5</c:v>
                      </c:pt>
                      <c:pt idx="25408">
                        <c:v>4732.5</c:v>
                      </c:pt>
                      <c:pt idx="25409">
                        <c:v>4730.3</c:v>
                      </c:pt>
                      <c:pt idx="25410">
                        <c:v>4719.3</c:v>
                      </c:pt>
                      <c:pt idx="25411">
                        <c:v>4729.8999999999996</c:v>
                      </c:pt>
                      <c:pt idx="25412">
                        <c:v>4740</c:v>
                      </c:pt>
                      <c:pt idx="25413">
                        <c:v>4751.7</c:v>
                      </c:pt>
                      <c:pt idx="25414">
                        <c:v>4745.2</c:v>
                      </c:pt>
                      <c:pt idx="25415">
                        <c:v>4752.3999999999996</c:v>
                      </c:pt>
                      <c:pt idx="25416">
                        <c:v>4746.6000000000004</c:v>
                      </c:pt>
                      <c:pt idx="25417">
                        <c:v>4774.8</c:v>
                      </c:pt>
                      <c:pt idx="25418">
                        <c:v>4756.8</c:v>
                      </c:pt>
                      <c:pt idx="25419">
                        <c:v>4759.5</c:v>
                      </c:pt>
                      <c:pt idx="25420">
                        <c:v>4764.1000000000004</c:v>
                      </c:pt>
                      <c:pt idx="25421">
                        <c:v>4754.3999999999996</c:v>
                      </c:pt>
                      <c:pt idx="25422">
                        <c:v>4749.5</c:v>
                      </c:pt>
                      <c:pt idx="25423">
                        <c:v>4743</c:v>
                      </c:pt>
                      <c:pt idx="25424">
                        <c:v>4745.8</c:v>
                      </c:pt>
                      <c:pt idx="25425">
                        <c:v>4783.3</c:v>
                      </c:pt>
                      <c:pt idx="25426">
                        <c:v>4769.3999999999996</c:v>
                      </c:pt>
                      <c:pt idx="25427">
                        <c:v>4753.3999999999996</c:v>
                      </c:pt>
                      <c:pt idx="25428">
                        <c:v>4778.3999999999996</c:v>
                      </c:pt>
                      <c:pt idx="25429">
                        <c:v>4777</c:v>
                      </c:pt>
                      <c:pt idx="25430">
                        <c:v>4776.8</c:v>
                      </c:pt>
                      <c:pt idx="25431">
                        <c:v>4778.2</c:v>
                      </c:pt>
                      <c:pt idx="25432">
                        <c:v>4754.1000000000004</c:v>
                      </c:pt>
                      <c:pt idx="25433">
                        <c:v>4750.3999999999996</c:v>
                      </c:pt>
                      <c:pt idx="25434">
                        <c:v>4757.5</c:v>
                      </c:pt>
                      <c:pt idx="25435">
                        <c:v>4776.8999999999996</c:v>
                      </c:pt>
                      <c:pt idx="25436">
                        <c:v>4745.1000000000004</c:v>
                      </c:pt>
                      <c:pt idx="25437">
                        <c:v>4743.8</c:v>
                      </c:pt>
                      <c:pt idx="25438">
                        <c:v>4739.8</c:v>
                      </c:pt>
                      <c:pt idx="25439">
                        <c:v>4750.7</c:v>
                      </c:pt>
                      <c:pt idx="25440">
                        <c:v>4735</c:v>
                      </c:pt>
                      <c:pt idx="25441">
                        <c:v>4725.3999999999996</c:v>
                      </c:pt>
                      <c:pt idx="25442">
                        <c:v>4739.8999999999996</c:v>
                      </c:pt>
                      <c:pt idx="25443">
                        <c:v>4744</c:v>
                      </c:pt>
                      <c:pt idx="25444">
                        <c:v>4733</c:v>
                      </c:pt>
                      <c:pt idx="25445">
                        <c:v>4730.3999999999996</c:v>
                      </c:pt>
                      <c:pt idx="25446">
                        <c:v>4729.6000000000004</c:v>
                      </c:pt>
                      <c:pt idx="25447">
                        <c:v>4749</c:v>
                      </c:pt>
                      <c:pt idx="25448">
                        <c:v>4758.1000000000004</c:v>
                      </c:pt>
                      <c:pt idx="25449">
                        <c:v>4747.6000000000004</c:v>
                      </c:pt>
                      <c:pt idx="25450">
                        <c:v>4757.6000000000004</c:v>
                      </c:pt>
                      <c:pt idx="25451">
                        <c:v>4750.8</c:v>
                      </c:pt>
                      <c:pt idx="25452">
                        <c:v>4754</c:v>
                      </c:pt>
                      <c:pt idx="25453">
                        <c:v>4753.6000000000004</c:v>
                      </c:pt>
                      <c:pt idx="25454">
                        <c:v>4765.5</c:v>
                      </c:pt>
                      <c:pt idx="25455">
                        <c:v>4761.8999999999996</c:v>
                      </c:pt>
                      <c:pt idx="25456">
                        <c:v>4771</c:v>
                      </c:pt>
                      <c:pt idx="25457">
                        <c:v>4760.5</c:v>
                      </c:pt>
                      <c:pt idx="25458">
                        <c:v>4771.7</c:v>
                      </c:pt>
                      <c:pt idx="25459">
                        <c:v>4756.3999999999996</c:v>
                      </c:pt>
                      <c:pt idx="25460">
                        <c:v>4760</c:v>
                      </c:pt>
                      <c:pt idx="25461">
                        <c:v>4747.7</c:v>
                      </c:pt>
                      <c:pt idx="25462">
                        <c:v>4751.2</c:v>
                      </c:pt>
                      <c:pt idx="25463">
                        <c:v>4743.6000000000004</c:v>
                      </c:pt>
                      <c:pt idx="25464">
                        <c:v>4752.8999999999996</c:v>
                      </c:pt>
                      <c:pt idx="25465">
                        <c:v>4769.3</c:v>
                      </c:pt>
                      <c:pt idx="25466">
                        <c:v>4749.3999999999996</c:v>
                      </c:pt>
                      <c:pt idx="25467">
                        <c:v>4745.7</c:v>
                      </c:pt>
                      <c:pt idx="25468">
                        <c:v>4747.8</c:v>
                      </c:pt>
                      <c:pt idx="25469">
                        <c:v>4741.8999999999996</c:v>
                      </c:pt>
                      <c:pt idx="25470">
                        <c:v>4726.5</c:v>
                      </c:pt>
                      <c:pt idx="25471">
                        <c:v>4721.5</c:v>
                      </c:pt>
                      <c:pt idx="25472">
                        <c:v>4727.7</c:v>
                      </c:pt>
                      <c:pt idx="25473">
                        <c:v>4715.2</c:v>
                      </c:pt>
                      <c:pt idx="25474">
                        <c:v>4731.2</c:v>
                      </c:pt>
                      <c:pt idx="25475">
                        <c:v>4722.8999999999996</c:v>
                      </c:pt>
                      <c:pt idx="25476">
                        <c:v>4710.7</c:v>
                      </c:pt>
                      <c:pt idx="25477">
                        <c:v>4731.6000000000004</c:v>
                      </c:pt>
                      <c:pt idx="25478">
                        <c:v>4719</c:v>
                      </c:pt>
                      <c:pt idx="25479">
                        <c:v>4722.5</c:v>
                      </c:pt>
                      <c:pt idx="25480">
                        <c:v>4722.6000000000004</c:v>
                      </c:pt>
                      <c:pt idx="25481">
                        <c:v>4731.3</c:v>
                      </c:pt>
                      <c:pt idx="25482">
                        <c:v>4733.7</c:v>
                      </c:pt>
                      <c:pt idx="25483">
                        <c:v>4723</c:v>
                      </c:pt>
                      <c:pt idx="25484">
                        <c:v>4732.7</c:v>
                      </c:pt>
                      <c:pt idx="25485">
                        <c:v>4730.8</c:v>
                      </c:pt>
                      <c:pt idx="25486">
                        <c:v>4732.1000000000004</c:v>
                      </c:pt>
                      <c:pt idx="25487">
                        <c:v>4721</c:v>
                      </c:pt>
                      <c:pt idx="25488">
                        <c:v>4707.3</c:v>
                      </c:pt>
                      <c:pt idx="25489">
                        <c:v>4718.5</c:v>
                      </c:pt>
                      <c:pt idx="25490">
                        <c:v>4713</c:v>
                      </c:pt>
                      <c:pt idx="25491">
                        <c:v>4712</c:v>
                      </c:pt>
                      <c:pt idx="25492">
                        <c:v>4710.3</c:v>
                      </c:pt>
                      <c:pt idx="25493">
                        <c:v>4705</c:v>
                      </c:pt>
                      <c:pt idx="25494">
                        <c:v>4686.3</c:v>
                      </c:pt>
                      <c:pt idx="25495">
                        <c:v>4682.3999999999996</c:v>
                      </c:pt>
                      <c:pt idx="25496">
                        <c:v>4673.7</c:v>
                      </c:pt>
                      <c:pt idx="25497">
                        <c:v>4650.6000000000004</c:v>
                      </c:pt>
                      <c:pt idx="25498">
                        <c:v>4665.2</c:v>
                      </c:pt>
                      <c:pt idx="25499">
                        <c:v>4654.8999999999996</c:v>
                      </c:pt>
                      <c:pt idx="25500">
                        <c:v>4642.3</c:v>
                      </c:pt>
                      <c:pt idx="25501">
                        <c:v>4637.1000000000004</c:v>
                      </c:pt>
                      <c:pt idx="25502">
                        <c:v>4634</c:v>
                      </c:pt>
                      <c:pt idx="25503">
                        <c:v>4641.3</c:v>
                      </c:pt>
                      <c:pt idx="25504">
                        <c:v>4643.6000000000004</c:v>
                      </c:pt>
                      <c:pt idx="25505">
                        <c:v>4650.8</c:v>
                      </c:pt>
                      <c:pt idx="25506">
                        <c:v>4656.8999999999996</c:v>
                      </c:pt>
                      <c:pt idx="25507">
                        <c:v>4660.5</c:v>
                      </c:pt>
                      <c:pt idx="25508">
                        <c:v>4653.6000000000004</c:v>
                      </c:pt>
                      <c:pt idx="25509">
                        <c:v>4647.3</c:v>
                      </c:pt>
                      <c:pt idx="25510">
                        <c:v>4653.7</c:v>
                      </c:pt>
                      <c:pt idx="25511">
                        <c:v>4638.6000000000004</c:v>
                      </c:pt>
                      <c:pt idx="25512">
                        <c:v>4643.2</c:v>
                      </c:pt>
                      <c:pt idx="25513">
                        <c:v>4647.2</c:v>
                      </c:pt>
                      <c:pt idx="25514">
                        <c:v>4648.8999999999996</c:v>
                      </c:pt>
                      <c:pt idx="25515">
                        <c:v>4653.7</c:v>
                      </c:pt>
                      <c:pt idx="25516">
                        <c:v>4651.1000000000004</c:v>
                      </c:pt>
                      <c:pt idx="25517">
                        <c:v>4660.3999999999996</c:v>
                      </c:pt>
                      <c:pt idx="25518">
                        <c:v>4672.3999999999996</c:v>
                      </c:pt>
                      <c:pt idx="25519">
                        <c:v>4663.3</c:v>
                      </c:pt>
                      <c:pt idx="25520">
                        <c:v>4668.8999999999996</c:v>
                      </c:pt>
                      <c:pt idx="25521">
                        <c:v>4654.1000000000004</c:v>
                      </c:pt>
                      <c:pt idx="25522">
                        <c:v>4658.3</c:v>
                      </c:pt>
                      <c:pt idx="25523">
                        <c:v>4667</c:v>
                      </c:pt>
                      <c:pt idx="25524">
                        <c:v>4668.8</c:v>
                      </c:pt>
                      <c:pt idx="25525">
                        <c:v>4653.6000000000004</c:v>
                      </c:pt>
                      <c:pt idx="25526">
                        <c:v>4666.3</c:v>
                      </c:pt>
                      <c:pt idx="25527">
                        <c:v>4671.5</c:v>
                      </c:pt>
                      <c:pt idx="25528">
                        <c:v>4661.8999999999996</c:v>
                      </c:pt>
                      <c:pt idx="25529">
                        <c:v>4659.8</c:v>
                      </c:pt>
                      <c:pt idx="25530">
                        <c:v>4652</c:v>
                      </c:pt>
                      <c:pt idx="25531">
                        <c:v>4630.3</c:v>
                      </c:pt>
                      <c:pt idx="25532">
                        <c:v>4621.8999999999996</c:v>
                      </c:pt>
                      <c:pt idx="25533">
                        <c:v>4633.8</c:v>
                      </c:pt>
                      <c:pt idx="25534">
                        <c:v>4615.6000000000004</c:v>
                      </c:pt>
                      <c:pt idx="25535">
                        <c:v>4618.6000000000004</c:v>
                      </c:pt>
                      <c:pt idx="25536">
                        <c:v>4624.1000000000004</c:v>
                      </c:pt>
                      <c:pt idx="25537">
                        <c:v>4601.2</c:v>
                      </c:pt>
                      <c:pt idx="25538">
                        <c:v>4632</c:v>
                      </c:pt>
                      <c:pt idx="25539">
                        <c:v>4623.8999999999996</c:v>
                      </c:pt>
                      <c:pt idx="25540">
                        <c:v>4636.8999999999996</c:v>
                      </c:pt>
                      <c:pt idx="25541">
                        <c:v>4642.2</c:v>
                      </c:pt>
                      <c:pt idx="25542">
                        <c:v>4634.3</c:v>
                      </c:pt>
                      <c:pt idx="25543">
                        <c:v>4644.6000000000004</c:v>
                      </c:pt>
                      <c:pt idx="25544">
                        <c:v>4665.8</c:v>
                      </c:pt>
                      <c:pt idx="25545">
                        <c:v>4656</c:v>
                      </c:pt>
                      <c:pt idx="25546">
                        <c:v>4664.5</c:v>
                      </c:pt>
                      <c:pt idx="25547">
                        <c:v>4663.8</c:v>
                      </c:pt>
                      <c:pt idx="25548">
                        <c:v>4678.8999999999996</c:v>
                      </c:pt>
                      <c:pt idx="25549">
                        <c:v>4671.1000000000004</c:v>
                      </c:pt>
                      <c:pt idx="25550">
                        <c:v>4667.3</c:v>
                      </c:pt>
                      <c:pt idx="25551">
                        <c:v>4659.3</c:v>
                      </c:pt>
                      <c:pt idx="25552">
                        <c:v>4663.6000000000004</c:v>
                      </c:pt>
                      <c:pt idx="25553">
                        <c:v>4664.1000000000004</c:v>
                      </c:pt>
                      <c:pt idx="25554">
                        <c:v>4675.6000000000004</c:v>
                      </c:pt>
                      <c:pt idx="25555">
                        <c:v>4662.5</c:v>
                      </c:pt>
                      <c:pt idx="25556">
                        <c:v>4648.1000000000004</c:v>
                      </c:pt>
                      <c:pt idx="25557">
                        <c:v>4646</c:v>
                      </c:pt>
                      <c:pt idx="25558">
                        <c:v>4638.7</c:v>
                      </c:pt>
                      <c:pt idx="25559">
                        <c:v>4646</c:v>
                      </c:pt>
                      <c:pt idx="25560">
                        <c:v>4626.3999999999996</c:v>
                      </c:pt>
                      <c:pt idx="25561">
                        <c:v>4636.8</c:v>
                      </c:pt>
                      <c:pt idx="25562">
                        <c:v>4625.3</c:v>
                      </c:pt>
                      <c:pt idx="25563">
                        <c:v>4645.8</c:v>
                      </c:pt>
                      <c:pt idx="25564">
                        <c:v>4633</c:v>
                      </c:pt>
                      <c:pt idx="25565">
                        <c:v>4632.1000000000004</c:v>
                      </c:pt>
                      <c:pt idx="25566">
                        <c:v>4648.1000000000004</c:v>
                      </c:pt>
                      <c:pt idx="25567">
                        <c:v>4654.6000000000004</c:v>
                      </c:pt>
                      <c:pt idx="25568">
                        <c:v>4648.7</c:v>
                      </c:pt>
                      <c:pt idx="25569">
                        <c:v>4645.8</c:v>
                      </c:pt>
                      <c:pt idx="25570">
                        <c:v>4663.3</c:v>
                      </c:pt>
                      <c:pt idx="25571">
                        <c:v>4663.2</c:v>
                      </c:pt>
                      <c:pt idx="25572">
                        <c:v>4670.1000000000004</c:v>
                      </c:pt>
                      <c:pt idx="25573">
                        <c:v>4670.8999999999996</c:v>
                      </c:pt>
                      <c:pt idx="25574">
                        <c:v>4673.2</c:v>
                      </c:pt>
                      <c:pt idx="25575">
                        <c:v>4672.1000000000004</c:v>
                      </c:pt>
                      <c:pt idx="25576">
                        <c:v>4665.2</c:v>
                      </c:pt>
                      <c:pt idx="25577">
                        <c:v>4665.5</c:v>
                      </c:pt>
                      <c:pt idx="25578">
                        <c:v>4674</c:v>
                      </c:pt>
                      <c:pt idx="25579">
                        <c:v>4674.6000000000004</c:v>
                      </c:pt>
                      <c:pt idx="25580">
                        <c:v>4664.1000000000004</c:v>
                      </c:pt>
                      <c:pt idx="25581">
                        <c:v>4659.5</c:v>
                      </c:pt>
                      <c:pt idx="25582">
                        <c:v>4677.5</c:v>
                      </c:pt>
                      <c:pt idx="25583">
                        <c:v>4671.8</c:v>
                      </c:pt>
                      <c:pt idx="25584">
                        <c:v>4646</c:v>
                      </c:pt>
                      <c:pt idx="25585">
                        <c:v>4664.8999999999996</c:v>
                      </c:pt>
                      <c:pt idx="25586">
                        <c:v>4658.8</c:v>
                      </c:pt>
                      <c:pt idx="25587">
                        <c:v>4629.7</c:v>
                      </c:pt>
                      <c:pt idx="25588">
                        <c:v>4643.1000000000004</c:v>
                      </c:pt>
                      <c:pt idx="25589">
                        <c:v>4628.2</c:v>
                      </c:pt>
                      <c:pt idx="25590">
                        <c:v>4612.2</c:v>
                      </c:pt>
                      <c:pt idx="25591">
                        <c:v>4618.2</c:v>
                      </c:pt>
                      <c:pt idx="25592">
                        <c:v>4617</c:v>
                      </c:pt>
                      <c:pt idx="25593">
                        <c:v>4608.1000000000004</c:v>
                      </c:pt>
                      <c:pt idx="25594">
                        <c:v>4615.3</c:v>
                      </c:pt>
                      <c:pt idx="25595">
                        <c:v>4607.8999999999996</c:v>
                      </c:pt>
                      <c:pt idx="25596">
                        <c:v>4611.6000000000004</c:v>
                      </c:pt>
                      <c:pt idx="25597">
                        <c:v>4607.8999999999996</c:v>
                      </c:pt>
                      <c:pt idx="25598">
                        <c:v>4603.1000000000004</c:v>
                      </c:pt>
                      <c:pt idx="25599">
                        <c:v>4607.7</c:v>
                      </c:pt>
                      <c:pt idx="25600">
                        <c:v>4608.8999999999996</c:v>
                      </c:pt>
                      <c:pt idx="25601">
                        <c:v>4617.7</c:v>
                      </c:pt>
                      <c:pt idx="25602">
                        <c:v>4616.2</c:v>
                      </c:pt>
                      <c:pt idx="25603">
                        <c:v>4615.7</c:v>
                      </c:pt>
                      <c:pt idx="25604">
                        <c:v>4628</c:v>
                      </c:pt>
                      <c:pt idx="25605">
                        <c:v>4639</c:v>
                      </c:pt>
                      <c:pt idx="25606">
                        <c:v>4650.3999999999996</c:v>
                      </c:pt>
                      <c:pt idx="25607">
                        <c:v>4654.1000000000004</c:v>
                      </c:pt>
                      <c:pt idx="25608">
                        <c:v>4665.2</c:v>
                      </c:pt>
                      <c:pt idx="25609">
                        <c:v>4655.7</c:v>
                      </c:pt>
                      <c:pt idx="25610">
                        <c:v>4651.5</c:v>
                      </c:pt>
                      <c:pt idx="25611">
                        <c:v>4652.8999999999996</c:v>
                      </c:pt>
                      <c:pt idx="25612">
                        <c:v>4666.7</c:v>
                      </c:pt>
                      <c:pt idx="25613">
                        <c:v>4667.3</c:v>
                      </c:pt>
                      <c:pt idx="25614">
                        <c:v>4676.8</c:v>
                      </c:pt>
                      <c:pt idx="25615">
                        <c:v>4671.8999999999996</c:v>
                      </c:pt>
                      <c:pt idx="25616">
                        <c:v>4665.3</c:v>
                      </c:pt>
                      <c:pt idx="25617">
                        <c:v>4660.8999999999996</c:v>
                      </c:pt>
                      <c:pt idx="25618">
                        <c:v>4646.8</c:v>
                      </c:pt>
                      <c:pt idx="25619">
                        <c:v>4644.1000000000004</c:v>
                      </c:pt>
                      <c:pt idx="25620">
                        <c:v>4645.2</c:v>
                      </c:pt>
                      <c:pt idx="25621">
                        <c:v>4635.7</c:v>
                      </c:pt>
                      <c:pt idx="25622">
                        <c:v>4625.6000000000004</c:v>
                      </c:pt>
                      <c:pt idx="25623">
                        <c:v>4620.3999999999996</c:v>
                      </c:pt>
                      <c:pt idx="25624">
                        <c:v>4621.8999999999996</c:v>
                      </c:pt>
                      <c:pt idx="25625">
                        <c:v>4615.8</c:v>
                      </c:pt>
                      <c:pt idx="25626">
                        <c:v>4604.8999999999996</c:v>
                      </c:pt>
                      <c:pt idx="25627">
                        <c:v>4601.7</c:v>
                      </c:pt>
                      <c:pt idx="25628">
                        <c:v>4605.8999999999996</c:v>
                      </c:pt>
                      <c:pt idx="25629">
                        <c:v>4615.5</c:v>
                      </c:pt>
                      <c:pt idx="25630">
                        <c:v>4625.5</c:v>
                      </c:pt>
                      <c:pt idx="25631">
                        <c:v>4628.6000000000004</c:v>
                      </c:pt>
                      <c:pt idx="25632">
                        <c:v>4636.2</c:v>
                      </c:pt>
                      <c:pt idx="25633">
                        <c:v>4648.2</c:v>
                      </c:pt>
                      <c:pt idx="25634">
                        <c:v>4655</c:v>
                      </c:pt>
                      <c:pt idx="25635">
                        <c:v>4654.3999999999996</c:v>
                      </c:pt>
                      <c:pt idx="25636">
                        <c:v>4669.8</c:v>
                      </c:pt>
                      <c:pt idx="25637">
                        <c:v>4665.8</c:v>
                      </c:pt>
                      <c:pt idx="25638">
                        <c:v>4674</c:v>
                      </c:pt>
                      <c:pt idx="25639">
                        <c:v>4684.7</c:v>
                      </c:pt>
                      <c:pt idx="25640">
                        <c:v>4663.8999999999996</c:v>
                      </c:pt>
                      <c:pt idx="25641">
                        <c:v>4664</c:v>
                      </c:pt>
                      <c:pt idx="25642">
                        <c:v>4676.7</c:v>
                      </c:pt>
                      <c:pt idx="25643">
                        <c:v>4668.7</c:v>
                      </c:pt>
                      <c:pt idx="25644">
                        <c:v>4659.8</c:v>
                      </c:pt>
                      <c:pt idx="25645">
                        <c:v>4653.3999999999996</c:v>
                      </c:pt>
                      <c:pt idx="25646">
                        <c:v>4642.3999999999996</c:v>
                      </c:pt>
                      <c:pt idx="25647">
                        <c:v>4636.3</c:v>
                      </c:pt>
                      <c:pt idx="25648">
                        <c:v>4634.8</c:v>
                      </c:pt>
                      <c:pt idx="25649">
                        <c:v>4636.3</c:v>
                      </c:pt>
                      <c:pt idx="25650">
                        <c:v>4617.7</c:v>
                      </c:pt>
                      <c:pt idx="25651">
                        <c:v>4628.1000000000004</c:v>
                      </c:pt>
                      <c:pt idx="25652">
                        <c:v>4628.3</c:v>
                      </c:pt>
                      <c:pt idx="25653">
                        <c:v>4627.1000000000004</c:v>
                      </c:pt>
                      <c:pt idx="25654">
                        <c:v>4639.6000000000004</c:v>
                      </c:pt>
                      <c:pt idx="25655">
                        <c:v>4635.8</c:v>
                      </c:pt>
                      <c:pt idx="25656">
                        <c:v>4621.8999999999996</c:v>
                      </c:pt>
                      <c:pt idx="25657">
                        <c:v>4612.3999999999996</c:v>
                      </c:pt>
                      <c:pt idx="25658">
                        <c:v>4622</c:v>
                      </c:pt>
                      <c:pt idx="25659">
                        <c:v>4601.8</c:v>
                      </c:pt>
                      <c:pt idx="25660">
                        <c:v>4617.3999999999996</c:v>
                      </c:pt>
                      <c:pt idx="25661">
                        <c:v>4619.1000000000004</c:v>
                      </c:pt>
                      <c:pt idx="25662">
                        <c:v>4608</c:v>
                      </c:pt>
                      <c:pt idx="25663">
                        <c:v>4649.2</c:v>
                      </c:pt>
                      <c:pt idx="25664">
                        <c:v>4642.6000000000004</c:v>
                      </c:pt>
                      <c:pt idx="25665">
                        <c:v>4627.6000000000004</c:v>
                      </c:pt>
                      <c:pt idx="25666">
                        <c:v>4641.2</c:v>
                      </c:pt>
                      <c:pt idx="25667">
                        <c:v>4650.7</c:v>
                      </c:pt>
                      <c:pt idx="25668">
                        <c:v>4636</c:v>
                      </c:pt>
                      <c:pt idx="25669">
                        <c:v>4630.8999999999996</c:v>
                      </c:pt>
                      <c:pt idx="25670">
                        <c:v>4639.7</c:v>
                      </c:pt>
                      <c:pt idx="25671">
                        <c:v>4646.8999999999996</c:v>
                      </c:pt>
                      <c:pt idx="25672">
                        <c:v>4659.3999999999996</c:v>
                      </c:pt>
                      <c:pt idx="25673">
                        <c:v>4674.2</c:v>
                      </c:pt>
                      <c:pt idx="25674">
                        <c:v>4644.6000000000004</c:v>
                      </c:pt>
                      <c:pt idx="25675">
                        <c:v>4653.6000000000004</c:v>
                      </c:pt>
                      <c:pt idx="25676">
                        <c:v>4635.7</c:v>
                      </c:pt>
                      <c:pt idx="25677">
                        <c:v>4651.8</c:v>
                      </c:pt>
                      <c:pt idx="25678">
                        <c:v>4652.7</c:v>
                      </c:pt>
                      <c:pt idx="25679">
                        <c:v>4646.3999999999996</c:v>
                      </c:pt>
                      <c:pt idx="25680">
                        <c:v>4640.8</c:v>
                      </c:pt>
                      <c:pt idx="25681">
                        <c:v>4658.8999999999996</c:v>
                      </c:pt>
                      <c:pt idx="25682">
                        <c:v>4651.8</c:v>
                      </c:pt>
                      <c:pt idx="25683">
                        <c:v>4674.1000000000004</c:v>
                      </c:pt>
                      <c:pt idx="25684">
                        <c:v>4676.8999999999996</c:v>
                      </c:pt>
                      <c:pt idx="25685">
                        <c:v>4681.3999999999996</c:v>
                      </c:pt>
                      <c:pt idx="25686">
                        <c:v>4693.2</c:v>
                      </c:pt>
                      <c:pt idx="25687">
                        <c:v>4673.3</c:v>
                      </c:pt>
                      <c:pt idx="25688">
                        <c:v>4692.3999999999996</c:v>
                      </c:pt>
                      <c:pt idx="25689">
                        <c:v>4729</c:v>
                      </c:pt>
                      <c:pt idx="25690">
                        <c:v>4737.8</c:v>
                      </c:pt>
                      <c:pt idx="25691">
                        <c:v>4727.5</c:v>
                      </c:pt>
                      <c:pt idx="25692">
                        <c:v>4747.8</c:v>
                      </c:pt>
                      <c:pt idx="25693">
                        <c:v>4751.2</c:v>
                      </c:pt>
                      <c:pt idx="25694">
                        <c:v>4724.8999999999996</c:v>
                      </c:pt>
                      <c:pt idx="25695">
                        <c:v>4748.8999999999996</c:v>
                      </c:pt>
                      <c:pt idx="25696">
                        <c:v>4732.5</c:v>
                      </c:pt>
                      <c:pt idx="25697">
                        <c:v>4756.1000000000004</c:v>
                      </c:pt>
                      <c:pt idx="25698">
                        <c:v>4731.3</c:v>
                      </c:pt>
                      <c:pt idx="25699">
                        <c:v>4751.5</c:v>
                      </c:pt>
                      <c:pt idx="25700">
                        <c:v>4749.6000000000004</c:v>
                      </c:pt>
                      <c:pt idx="25701">
                        <c:v>4750.3</c:v>
                      </c:pt>
                      <c:pt idx="25702">
                        <c:v>4756.3999999999996</c:v>
                      </c:pt>
                      <c:pt idx="25703">
                        <c:v>4756.8</c:v>
                      </c:pt>
                      <c:pt idx="25704">
                        <c:v>4723.8</c:v>
                      </c:pt>
                      <c:pt idx="25705">
                        <c:v>4745.3</c:v>
                      </c:pt>
                      <c:pt idx="25706">
                        <c:v>4754.8999999999996</c:v>
                      </c:pt>
                      <c:pt idx="25707">
                        <c:v>4739.7</c:v>
                      </c:pt>
                      <c:pt idx="25708">
                        <c:v>4750.1000000000004</c:v>
                      </c:pt>
                      <c:pt idx="25709">
                        <c:v>4729</c:v>
                      </c:pt>
                      <c:pt idx="25710">
                        <c:v>4719</c:v>
                      </c:pt>
                      <c:pt idx="25711">
                        <c:v>4731.5</c:v>
                      </c:pt>
                      <c:pt idx="25712">
                        <c:v>4741.2</c:v>
                      </c:pt>
                      <c:pt idx="25713">
                        <c:v>4729.8</c:v>
                      </c:pt>
                      <c:pt idx="25714">
                        <c:v>4723.1000000000004</c:v>
                      </c:pt>
                      <c:pt idx="25715">
                        <c:v>4732.1000000000004</c:v>
                      </c:pt>
                      <c:pt idx="25716">
                        <c:v>4729.2</c:v>
                      </c:pt>
                      <c:pt idx="25717">
                        <c:v>4727.6000000000004</c:v>
                      </c:pt>
                      <c:pt idx="25718">
                        <c:v>4726.5</c:v>
                      </c:pt>
                      <c:pt idx="25719">
                        <c:v>4733.7</c:v>
                      </c:pt>
                      <c:pt idx="25720">
                        <c:v>4734.2</c:v>
                      </c:pt>
                      <c:pt idx="25721">
                        <c:v>4726.7</c:v>
                      </c:pt>
                      <c:pt idx="25722">
                        <c:v>4740.7</c:v>
                      </c:pt>
                      <c:pt idx="25723">
                        <c:v>4727.2</c:v>
                      </c:pt>
                      <c:pt idx="25724">
                        <c:v>4738.3</c:v>
                      </c:pt>
                      <c:pt idx="25725">
                        <c:v>4727.3999999999996</c:v>
                      </c:pt>
                      <c:pt idx="25726">
                        <c:v>4726.5</c:v>
                      </c:pt>
                      <c:pt idx="25727">
                        <c:v>4731.1000000000004</c:v>
                      </c:pt>
                      <c:pt idx="25728">
                        <c:v>4735.7</c:v>
                      </c:pt>
                      <c:pt idx="25729">
                        <c:v>4738.1000000000004</c:v>
                      </c:pt>
                      <c:pt idx="25730">
                        <c:v>4741.8999999999996</c:v>
                      </c:pt>
                      <c:pt idx="25731">
                        <c:v>4738.1000000000004</c:v>
                      </c:pt>
                      <c:pt idx="25732">
                        <c:v>4741.7</c:v>
                      </c:pt>
                      <c:pt idx="25733">
                        <c:v>4758.1000000000004</c:v>
                      </c:pt>
                      <c:pt idx="25734">
                        <c:v>4749.5</c:v>
                      </c:pt>
                      <c:pt idx="25735">
                        <c:v>4749</c:v>
                      </c:pt>
                      <c:pt idx="25736">
                        <c:v>4749.1000000000004</c:v>
                      </c:pt>
                      <c:pt idx="25737">
                        <c:v>4746.6000000000004</c:v>
                      </c:pt>
                      <c:pt idx="25738">
                        <c:v>4763.7</c:v>
                      </c:pt>
                      <c:pt idx="25739">
                        <c:v>4746.3999999999996</c:v>
                      </c:pt>
                      <c:pt idx="25740">
                        <c:v>4734</c:v>
                      </c:pt>
                      <c:pt idx="25741">
                        <c:v>4731.3999999999996</c:v>
                      </c:pt>
                      <c:pt idx="25742">
                        <c:v>4750.1000000000004</c:v>
                      </c:pt>
                      <c:pt idx="25743">
                        <c:v>4718.3999999999996</c:v>
                      </c:pt>
                      <c:pt idx="25744">
                        <c:v>4730.5</c:v>
                      </c:pt>
                      <c:pt idx="25745">
                        <c:v>4736.1000000000004</c:v>
                      </c:pt>
                      <c:pt idx="25746">
                        <c:v>4742.8</c:v>
                      </c:pt>
                      <c:pt idx="25747">
                        <c:v>4749.3999999999996</c:v>
                      </c:pt>
                      <c:pt idx="25748">
                        <c:v>4756.3999999999996</c:v>
                      </c:pt>
                      <c:pt idx="25749">
                        <c:v>4743.8</c:v>
                      </c:pt>
                      <c:pt idx="25750">
                        <c:v>4766.2</c:v>
                      </c:pt>
                      <c:pt idx="25751">
                        <c:v>4753.1000000000004</c:v>
                      </c:pt>
                      <c:pt idx="25752">
                        <c:v>4744.5</c:v>
                      </c:pt>
                      <c:pt idx="25753">
                        <c:v>4739.7</c:v>
                      </c:pt>
                      <c:pt idx="25754">
                        <c:v>4744.1000000000004</c:v>
                      </c:pt>
                      <c:pt idx="25755">
                        <c:v>4740.6000000000004</c:v>
                      </c:pt>
                      <c:pt idx="25756">
                        <c:v>4734.3</c:v>
                      </c:pt>
                      <c:pt idx="25757">
                        <c:v>4730</c:v>
                      </c:pt>
                      <c:pt idx="25758">
                        <c:v>4736.3</c:v>
                      </c:pt>
                      <c:pt idx="25759">
                        <c:v>4760.8</c:v>
                      </c:pt>
                      <c:pt idx="25760">
                        <c:v>4741.5</c:v>
                      </c:pt>
                      <c:pt idx="25761">
                        <c:v>4737.7</c:v>
                      </c:pt>
                      <c:pt idx="25762">
                        <c:v>4740.6000000000004</c:v>
                      </c:pt>
                      <c:pt idx="25763">
                        <c:v>4737.7</c:v>
                      </c:pt>
                      <c:pt idx="25764">
                        <c:v>4739.2</c:v>
                      </c:pt>
                      <c:pt idx="25765">
                        <c:v>4745</c:v>
                      </c:pt>
                      <c:pt idx="25766">
                        <c:v>4748.3999999999996</c:v>
                      </c:pt>
                      <c:pt idx="25767">
                        <c:v>4763.2</c:v>
                      </c:pt>
                      <c:pt idx="25768">
                        <c:v>4749.8999999999996</c:v>
                      </c:pt>
                      <c:pt idx="25769">
                        <c:v>4742.3999999999996</c:v>
                      </c:pt>
                      <c:pt idx="25770">
                        <c:v>4740.3</c:v>
                      </c:pt>
                      <c:pt idx="25771">
                        <c:v>4738.6000000000004</c:v>
                      </c:pt>
                      <c:pt idx="25772">
                        <c:v>4763.3</c:v>
                      </c:pt>
                      <c:pt idx="25773">
                        <c:v>4739.8</c:v>
                      </c:pt>
                      <c:pt idx="25774">
                        <c:v>4747.2</c:v>
                      </c:pt>
                      <c:pt idx="25775">
                        <c:v>4753.8</c:v>
                      </c:pt>
                      <c:pt idx="25776">
                        <c:v>4758.6000000000004</c:v>
                      </c:pt>
                      <c:pt idx="25777">
                        <c:v>4748.5</c:v>
                      </c:pt>
                      <c:pt idx="25778">
                        <c:v>4757.1000000000004</c:v>
                      </c:pt>
                      <c:pt idx="25779">
                        <c:v>4749.8</c:v>
                      </c:pt>
                      <c:pt idx="25780">
                        <c:v>4752.8999999999996</c:v>
                      </c:pt>
                      <c:pt idx="25781">
                        <c:v>4751.5</c:v>
                      </c:pt>
                      <c:pt idx="25782">
                        <c:v>4765.3999999999996</c:v>
                      </c:pt>
                      <c:pt idx="25783">
                        <c:v>4766.3999999999996</c:v>
                      </c:pt>
                      <c:pt idx="25784">
                        <c:v>4760</c:v>
                      </c:pt>
                      <c:pt idx="25785">
                        <c:v>4764.3</c:v>
                      </c:pt>
                      <c:pt idx="25786">
                        <c:v>4761</c:v>
                      </c:pt>
                      <c:pt idx="25787">
                        <c:v>4756.8999999999996</c:v>
                      </c:pt>
                      <c:pt idx="25788">
                        <c:v>4769.6000000000004</c:v>
                      </c:pt>
                      <c:pt idx="25789">
                        <c:v>4765.3</c:v>
                      </c:pt>
                      <c:pt idx="25790">
                        <c:v>4767.2</c:v>
                      </c:pt>
                      <c:pt idx="25791">
                        <c:v>4771.8</c:v>
                      </c:pt>
                      <c:pt idx="25792">
                        <c:v>4761.1000000000004</c:v>
                      </c:pt>
                      <c:pt idx="25793">
                        <c:v>4773.6000000000004</c:v>
                      </c:pt>
                      <c:pt idx="25794">
                        <c:v>4773.6000000000004</c:v>
                      </c:pt>
                      <c:pt idx="25795">
                        <c:v>4779.1000000000004</c:v>
                      </c:pt>
                      <c:pt idx="25796">
                        <c:v>4763.6000000000004</c:v>
                      </c:pt>
                      <c:pt idx="25797">
                        <c:v>4760.2</c:v>
                      </c:pt>
                      <c:pt idx="25798">
                        <c:v>4766.1000000000004</c:v>
                      </c:pt>
                      <c:pt idx="25799">
                        <c:v>4761.8999999999996</c:v>
                      </c:pt>
                      <c:pt idx="25800">
                        <c:v>4774.3</c:v>
                      </c:pt>
                      <c:pt idx="25801">
                        <c:v>4773.7</c:v>
                      </c:pt>
                      <c:pt idx="25802">
                        <c:v>4760.2</c:v>
                      </c:pt>
                      <c:pt idx="25803">
                        <c:v>4763.8</c:v>
                      </c:pt>
                      <c:pt idx="25804">
                        <c:v>4770.3</c:v>
                      </c:pt>
                      <c:pt idx="25805">
                        <c:v>4765.6000000000004</c:v>
                      </c:pt>
                      <c:pt idx="25806">
                        <c:v>4768.7</c:v>
                      </c:pt>
                      <c:pt idx="25807">
                        <c:v>4772.3</c:v>
                      </c:pt>
                      <c:pt idx="25808">
                        <c:v>4769.1000000000004</c:v>
                      </c:pt>
                      <c:pt idx="25809">
                        <c:v>4781.6000000000004</c:v>
                      </c:pt>
                      <c:pt idx="25810">
                        <c:v>4780.8999999999996</c:v>
                      </c:pt>
                      <c:pt idx="25811">
                        <c:v>4777.6000000000004</c:v>
                      </c:pt>
                      <c:pt idx="25812">
                        <c:v>4782.3999999999996</c:v>
                      </c:pt>
                      <c:pt idx="25813">
                        <c:v>4770.7</c:v>
                      </c:pt>
                      <c:pt idx="25814">
                        <c:v>4778.6000000000004</c:v>
                      </c:pt>
                      <c:pt idx="25815">
                        <c:v>4778.7</c:v>
                      </c:pt>
                      <c:pt idx="25816">
                        <c:v>4767.8999999999996</c:v>
                      </c:pt>
                      <c:pt idx="25817">
                        <c:v>4777.6000000000004</c:v>
                      </c:pt>
                      <c:pt idx="25818">
                        <c:v>4768.8999999999996</c:v>
                      </c:pt>
                      <c:pt idx="25819">
                        <c:v>4783.8</c:v>
                      </c:pt>
                      <c:pt idx="25820">
                        <c:v>4784.7</c:v>
                      </c:pt>
                      <c:pt idx="25821">
                        <c:v>4791.1000000000004</c:v>
                      </c:pt>
                      <c:pt idx="25822">
                        <c:v>4796.8</c:v>
                      </c:pt>
                      <c:pt idx="25823">
                        <c:v>4797.3999999999996</c:v>
                      </c:pt>
                      <c:pt idx="25824">
                        <c:v>4796.6000000000004</c:v>
                      </c:pt>
                      <c:pt idx="25825">
                        <c:v>4782.6000000000004</c:v>
                      </c:pt>
                      <c:pt idx="25826">
                        <c:v>4796.2</c:v>
                      </c:pt>
                      <c:pt idx="25827">
                        <c:v>4797.3</c:v>
                      </c:pt>
                      <c:pt idx="25828">
                        <c:v>4801.6000000000004</c:v>
                      </c:pt>
                      <c:pt idx="25829">
                        <c:v>4779.3999999999996</c:v>
                      </c:pt>
                      <c:pt idx="25830">
                        <c:v>4796.8999999999996</c:v>
                      </c:pt>
                      <c:pt idx="25831">
                        <c:v>4807.2</c:v>
                      </c:pt>
                      <c:pt idx="25832">
                        <c:v>4799.5</c:v>
                      </c:pt>
                      <c:pt idx="25833">
                        <c:v>4806.1000000000004</c:v>
                      </c:pt>
                      <c:pt idx="25834">
                        <c:v>4803.2</c:v>
                      </c:pt>
                      <c:pt idx="25835">
                        <c:v>4813.6000000000004</c:v>
                      </c:pt>
                      <c:pt idx="25836">
                        <c:v>4810.2</c:v>
                      </c:pt>
                      <c:pt idx="25837">
                        <c:v>4803.2</c:v>
                      </c:pt>
                      <c:pt idx="25838">
                        <c:v>4794.1000000000004</c:v>
                      </c:pt>
                      <c:pt idx="25839">
                        <c:v>4803.8</c:v>
                      </c:pt>
                      <c:pt idx="25840">
                        <c:v>4802.5</c:v>
                      </c:pt>
                      <c:pt idx="25841">
                        <c:v>4813.8</c:v>
                      </c:pt>
                      <c:pt idx="25842">
                        <c:v>4796.8999999999996</c:v>
                      </c:pt>
                      <c:pt idx="25843">
                        <c:v>4785.5</c:v>
                      </c:pt>
                      <c:pt idx="25844">
                        <c:v>4812.6000000000004</c:v>
                      </c:pt>
                      <c:pt idx="25845">
                        <c:v>4828.7</c:v>
                      </c:pt>
                      <c:pt idx="25846">
                        <c:v>4826.6000000000004</c:v>
                      </c:pt>
                      <c:pt idx="25847">
                        <c:v>4800.3999999999996</c:v>
                      </c:pt>
                      <c:pt idx="25848">
                        <c:v>4808.8999999999996</c:v>
                      </c:pt>
                      <c:pt idx="25849">
                        <c:v>4815.5</c:v>
                      </c:pt>
                      <c:pt idx="25850">
                        <c:v>4814.3</c:v>
                      </c:pt>
                      <c:pt idx="25851">
                        <c:v>4802.8</c:v>
                      </c:pt>
                      <c:pt idx="25852">
                        <c:v>4826.3</c:v>
                      </c:pt>
                      <c:pt idx="25853">
                        <c:v>4812.8999999999996</c:v>
                      </c:pt>
                      <c:pt idx="25854">
                        <c:v>4820.5</c:v>
                      </c:pt>
                      <c:pt idx="25855">
                        <c:v>4787.6000000000004</c:v>
                      </c:pt>
                      <c:pt idx="25856">
                        <c:v>4806.7</c:v>
                      </c:pt>
                      <c:pt idx="25857">
                        <c:v>4810.8</c:v>
                      </c:pt>
                      <c:pt idx="25858">
                        <c:v>4805.8</c:v>
                      </c:pt>
                      <c:pt idx="25859">
                        <c:v>4809.8999999999996</c:v>
                      </c:pt>
                      <c:pt idx="25860">
                        <c:v>4813.3</c:v>
                      </c:pt>
                      <c:pt idx="25861">
                        <c:v>4821.3999999999996</c:v>
                      </c:pt>
                      <c:pt idx="25862">
                        <c:v>4819.2</c:v>
                      </c:pt>
                      <c:pt idx="25863">
                        <c:v>4828.8999999999996</c:v>
                      </c:pt>
                      <c:pt idx="25864">
                        <c:v>4825.3999999999996</c:v>
                      </c:pt>
                      <c:pt idx="25865">
                        <c:v>4817.6000000000004</c:v>
                      </c:pt>
                      <c:pt idx="25866">
                        <c:v>4827.8999999999996</c:v>
                      </c:pt>
                      <c:pt idx="25867">
                        <c:v>4827.8</c:v>
                      </c:pt>
                      <c:pt idx="25868">
                        <c:v>4831.8</c:v>
                      </c:pt>
                      <c:pt idx="25869">
                        <c:v>4841.3999999999996</c:v>
                      </c:pt>
                      <c:pt idx="25870">
                        <c:v>4830.3999999999996</c:v>
                      </c:pt>
                      <c:pt idx="25871">
                        <c:v>4822.7</c:v>
                      </c:pt>
                      <c:pt idx="25872">
                        <c:v>4829.3</c:v>
                      </c:pt>
                      <c:pt idx="25873">
                        <c:v>4826.3999999999996</c:v>
                      </c:pt>
                      <c:pt idx="25874">
                        <c:v>4839.5</c:v>
                      </c:pt>
                      <c:pt idx="25875">
                        <c:v>4835.7</c:v>
                      </c:pt>
                      <c:pt idx="25876">
                        <c:v>4822.5</c:v>
                      </c:pt>
                      <c:pt idx="25877">
                        <c:v>4826.8999999999996</c:v>
                      </c:pt>
                      <c:pt idx="25878">
                        <c:v>4858.3</c:v>
                      </c:pt>
                      <c:pt idx="25879">
                        <c:v>4862.3999999999996</c:v>
                      </c:pt>
                      <c:pt idx="25880">
                        <c:v>4869.1000000000004</c:v>
                      </c:pt>
                      <c:pt idx="25881">
                        <c:v>4844</c:v>
                      </c:pt>
                      <c:pt idx="25882">
                        <c:v>4851.8999999999996</c:v>
                      </c:pt>
                      <c:pt idx="25883">
                        <c:v>4865.7</c:v>
                      </c:pt>
                      <c:pt idx="25884">
                        <c:v>4834.7</c:v>
                      </c:pt>
                      <c:pt idx="25885">
                        <c:v>4865.3</c:v>
                      </c:pt>
                      <c:pt idx="25886">
                        <c:v>4836.6000000000004</c:v>
                      </c:pt>
                      <c:pt idx="25887">
                        <c:v>4839.2</c:v>
                      </c:pt>
                      <c:pt idx="25888">
                        <c:v>4809.7</c:v>
                      </c:pt>
                      <c:pt idx="25889">
                        <c:v>4839.1000000000004</c:v>
                      </c:pt>
                      <c:pt idx="25890">
                        <c:v>4807.8999999999996</c:v>
                      </c:pt>
                      <c:pt idx="25891">
                        <c:v>4814.2</c:v>
                      </c:pt>
                      <c:pt idx="25892">
                        <c:v>4811.6000000000004</c:v>
                      </c:pt>
                      <c:pt idx="25893">
                        <c:v>4802.3</c:v>
                      </c:pt>
                      <c:pt idx="25894">
                        <c:v>4808.8</c:v>
                      </c:pt>
                      <c:pt idx="25895">
                        <c:v>4785.7</c:v>
                      </c:pt>
                      <c:pt idx="25896">
                        <c:v>4813.8999999999996</c:v>
                      </c:pt>
                      <c:pt idx="25897">
                        <c:v>4805.5</c:v>
                      </c:pt>
                      <c:pt idx="25898">
                        <c:v>4804.7</c:v>
                      </c:pt>
                      <c:pt idx="25899">
                        <c:v>4798.8999999999996</c:v>
                      </c:pt>
                      <c:pt idx="25900">
                        <c:v>4812.3999999999996</c:v>
                      </c:pt>
                      <c:pt idx="25901">
                        <c:v>4802</c:v>
                      </c:pt>
                      <c:pt idx="25902">
                        <c:v>4779.8999999999996</c:v>
                      </c:pt>
                      <c:pt idx="25903">
                        <c:v>4793</c:v>
                      </c:pt>
                      <c:pt idx="25904">
                        <c:v>4822.8999999999996</c:v>
                      </c:pt>
                      <c:pt idx="25905">
                        <c:v>4813.2</c:v>
                      </c:pt>
                      <c:pt idx="25906">
                        <c:v>4815.1000000000004</c:v>
                      </c:pt>
                      <c:pt idx="25907">
                        <c:v>4814.5</c:v>
                      </c:pt>
                      <c:pt idx="25908">
                        <c:v>4832.5</c:v>
                      </c:pt>
                      <c:pt idx="25909">
                        <c:v>4845.1000000000004</c:v>
                      </c:pt>
                      <c:pt idx="25910">
                        <c:v>4847.6000000000004</c:v>
                      </c:pt>
                      <c:pt idx="25911">
                        <c:v>4847.6000000000004</c:v>
                      </c:pt>
                      <c:pt idx="25912">
                        <c:v>4849.2</c:v>
                      </c:pt>
                      <c:pt idx="25913">
                        <c:v>4844.8</c:v>
                      </c:pt>
                      <c:pt idx="25914">
                        <c:v>4844.8999999999996</c:v>
                      </c:pt>
                      <c:pt idx="25915">
                        <c:v>4834.2</c:v>
                      </c:pt>
                      <c:pt idx="25916">
                        <c:v>4835.8</c:v>
                      </c:pt>
                      <c:pt idx="25917">
                        <c:v>4844.8</c:v>
                      </c:pt>
                      <c:pt idx="25918">
                        <c:v>4850.1000000000004</c:v>
                      </c:pt>
                      <c:pt idx="25919">
                        <c:v>4855.8</c:v>
                      </c:pt>
                      <c:pt idx="25920">
                        <c:v>4862.8999999999996</c:v>
                      </c:pt>
                      <c:pt idx="25921">
                        <c:v>4857.7</c:v>
                      </c:pt>
                      <c:pt idx="25922">
                        <c:v>4858.2</c:v>
                      </c:pt>
                      <c:pt idx="25923">
                        <c:v>4858.8999999999996</c:v>
                      </c:pt>
                      <c:pt idx="25924">
                        <c:v>4866.7</c:v>
                      </c:pt>
                      <c:pt idx="25925">
                        <c:v>4861.2</c:v>
                      </c:pt>
                      <c:pt idx="25926">
                        <c:v>4868.3</c:v>
                      </c:pt>
                      <c:pt idx="25927">
                        <c:v>4874.3</c:v>
                      </c:pt>
                      <c:pt idx="25928">
                        <c:v>4868.2</c:v>
                      </c:pt>
                      <c:pt idx="25929">
                        <c:v>4870</c:v>
                      </c:pt>
                      <c:pt idx="25930">
                        <c:v>4866.3</c:v>
                      </c:pt>
                      <c:pt idx="25931">
                        <c:v>4877.2</c:v>
                      </c:pt>
                      <c:pt idx="25932">
                        <c:v>4889.8</c:v>
                      </c:pt>
                      <c:pt idx="25933">
                        <c:v>4878.3</c:v>
                      </c:pt>
                      <c:pt idx="25934">
                        <c:v>4883.3</c:v>
                      </c:pt>
                      <c:pt idx="25935">
                        <c:v>4885.1000000000004</c:v>
                      </c:pt>
                      <c:pt idx="25936">
                        <c:v>4872.3</c:v>
                      </c:pt>
                      <c:pt idx="25937">
                        <c:v>4870.8</c:v>
                      </c:pt>
                      <c:pt idx="25938">
                        <c:v>4861.5</c:v>
                      </c:pt>
                      <c:pt idx="25939">
                        <c:v>4870.6000000000004</c:v>
                      </c:pt>
                      <c:pt idx="25940">
                        <c:v>4865.7</c:v>
                      </c:pt>
                      <c:pt idx="25941">
                        <c:v>4869.5</c:v>
                      </c:pt>
                      <c:pt idx="25942">
                        <c:v>4848.3999999999996</c:v>
                      </c:pt>
                      <c:pt idx="25943">
                        <c:v>4870.7</c:v>
                      </c:pt>
                      <c:pt idx="25944">
                        <c:v>4880.5</c:v>
                      </c:pt>
                      <c:pt idx="25945">
                        <c:v>4883.8</c:v>
                      </c:pt>
                      <c:pt idx="25946">
                        <c:v>4859.3999999999996</c:v>
                      </c:pt>
                      <c:pt idx="25947">
                        <c:v>4869.8</c:v>
                      </c:pt>
                      <c:pt idx="25948">
                        <c:v>4868.6000000000004</c:v>
                      </c:pt>
                      <c:pt idx="25949">
                        <c:v>4890.1000000000004</c:v>
                      </c:pt>
                      <c:pt idx="25950">
                        <c:v>4857</c:v>
                      </c:pt>
                      <c:pt idx="25951">
                        <c:v>4870</c:v>
                      </c:pt>
                      <c:pt idx="25952">
                        <c:v>4859.3</c:v>
                      </c:pt>
                      <c:pt idx="25953">
                        <c:v>4880.6000000000004</c:v>
                      </c:pt>
                      <c:pt idx="25954">
                        <c:v>4876</c:v>
                      </c:pt>
                      <c:pt idx="25955">
                        <c:v>4874.1000000000004</c:v>
                      </c:pt>
                      <c:pt idx="25956">
                        <c:v>4859.2</c:v>
                      </c:pt>
                      <c:pt idx="25957">
                        <c:v>4866.7</c:v>
                      </c:pt>
                      <c:pt idx="25958">
                        <c:v>4858.3999999999996</c:v>
                      </c:pt>
                      <c:pt idx="25959">
                        <c:v>4872</c:v>
                      </c:pt>
                      <c:pt idx="25960">
                        <c:v>4862.6000000000004</c:v>
                      </c:pt>
                      <c:pt idx="25961">
                        <c:v>4863.3</c:v>
                      </c:pt>
                      <c:pt idx="25962">
                        <c:v>4872.7</c:v>
                      </c:pt>
                      <c:pt idx="25963">
                        <c:v>4867.3</c:v>
                      </c:pt>
                      <c:pt idx="25964">
                        <c:v>4854.7</c:v>
                      </c:pt>
                      <c:pt idx="25965">
                        <c:v>4871.6000000000004</c:v>
                      </c:pt>
                      <c:pt idx="25966">
                        <c:v>4875.2</c:v>
                      </c:pt>
                      <c:pt idx="25967">
                        <c:v>4863.3999999999996</c:v>
                      </c:pt>
                      <c:pt idx="25968">
                        <c:v>4850.3</c:v>
                      </c:pt>
                      <c:pt idx="25969">
                        <c:v>4871.2</c:v>
                      </c:pt>
                      <c:pt idx="25970">
                        <c:v>4870.6000000000004</c:v>
                      </c:pt>
                      <c:pt idx="25971">
                        <c:v>4858.5</c:v>
                      </c:pt>
                      <c:pt idx="25972">
                        <c:v>4867.3</c:v>
                      </c:pt>
                      <c:pt idx="25973">
                        <c:v>4858.7</c:v>
                      </c:pt>
                      <c:pt idx="25974">
                        <c:v>4851.6000000000004</c:v>
                      </c:pt>
                      <c:pt idx="25975">
                        <c:v>4875.8999999999996</c:v>
                      </c:pt>
                      <c:pt idx="25976">
                        <c:v>4858.3999999999996</c:v>
                      </c:pt>
                      <c:pt idx="25977">
                        <c:v>4858.6000000000004</c:v>
                      </c:pt>
                      <c:pt idx="25978">
                        <c:v>4858.3</c:v>
                      </c:pt>
                      <c:pt idx="25979">
                        <c:v>4858.1000000000004</c:v>
                      </c:pt>
                      <c:pt idx="25980">
                        <c:v>4874.6000000000004</c:v>
                      </c:pt>
                      <c:pt idx="25981">
                        <c:v>4856.3999999999996</c:v>
                      </c:pt>
                      <c:pt idx="25982">
                        <c:v>4877.2</c:v>
                      </c:pt>
                      <c:pt idx="25983">
                        <c:v>4880.7</c:v>
                      </c:pt>
                      <c:pt idx="25984">
                        <c:v>4855.5</c:v>
                      </c:pt>
                      <c:pt idx="25985">
                        <c:v>4870.5</c:v>
                      </c:pt>
                      <c:pt idx="25986">
                        <c:v>4865.7</c:v>
                      </c:pt>
                      <c:pt idx="25987">
                        <c:v>4867.3999999999996</c:v>
                      </c:pt>
                      <c:pt idx="25988">
                        <c:v>4868.3</c:v>
                      </c:pt>
                      <c:pt idx="25989">
                        <c:v>4869.5</c:v>
                      </c:pt>
                      <c:pt idx="25990">
                        <c:v>4878.3999999999996</c:v>
                      </c:pt>
                      <c:pt idx="25991">
                        <c:v>4865.3999999999996</c:v>
                      </c:pt>
                      <c:pt idx="25992">
                        <c:v>4866.3999999999996</c:v>
                      </c:pt>
                      <c:pt idx="25993">
                        <c:v>4868.8999999999996</c:v>
                      </c:pt>
                      <c:pt idx="25994">
                        <c:v>4867</c:v>
                      </c:pt>
                      <c:pt idx="25995">
                        <c:v>4861.6000000000004</c:v>
                      </c:pt>
                      <c:pt idx="25996">
                        <c:v>4866.5</c:v>
                      </c:pt>
                      <c:pt idx="25997">
                        <c:v>4860.8999999999996</c:v>
                      </c:pt>
                      <c:pt idx="25998">
                        <c:v>4873.3</c:v>
                      </c:pt>
                      <c:pt idx="25999">
                        <c:v>4869.8999999999996</c:v>
                      </c:pt>
                      <c:pt idx="26000">
                        <c:v>4865.5</c:v>
                      </c:pt>
                      <c:pt idx="26001">
                        <c:v>4867.3999999999996</c:v>
                      </c:pt>
                      <c:pt idx="26002">
                        <c:v>4874.8</c:v>
                      </c:pt>
                      <c:pt idx="26003">
                        <c:v>4874.8999999999996</c:v>
                      </c:pt>
                      <c:pt idx="26004">
                        <c:v>4873.8</c:v>
                      </c:pt>
                      <c:pt idx="26005">
                        <c:v>4884.5</c:v>
                      </c:pt>
                      <c:pt idx="26006">
                        <c:v>4888.5</c:v>
                      </c:pt>
                      <c:pt idx="26007">
                        <c:v>4875.8999999999996</c:v>
                      </c:pt>
                      <c:pt idx="26008">
                        <c:v>4865.8</c:v>
                      </c:pt>
                      <c:pt idx="26009">
                        <c:v>4877.2</c:v>
                      </c:pt>
                      <c:pt idx="26010">
                        <c:v>4878.1000000000004</c:v>
                      </c:pt>
                      <c:pt idx="26011">
                        <c:v>4884.3999999999996</c:v>
                      </c:pt>
                      <c:pt idx="26012">
                        <c:v>4900.3</c:v>
                      </c:pt>
                      <c:pt idx="26013">
                        <c:v>4899</c:v>
                      </c:pt>
                      <c:pt idx="26014">
                        <c:v>4903.8999999999996</c:v>
                      </c:pt>
                      <c:pt idx="26015">
                        <c:v>4894.8</c:v>
                      </c:pt>
                      <c:pt idx="26016">
                        <c:v>4896.2</c:v>
                      </c:pt>
                      <c:pt idx="26017">
                        <c:v>4893.7</c:v>
                      </c:pt>
                      <c:pt idx="26018">
                        <c:v>4901.8</c:v>
                      </c:pt>
                      <c:pt idx="26019">
                        <c:v>4899.3999999999996</c:v>
                      </c:pt>
                      <c:pt idx="26020">
                        <c:v>4865.7</c:v>
                      </c:pt>
                      <c:pt idx="26021">
                        <c:v>4877.6000000000004</c:v>
                      </c:pt>
                      <c:pt idx="26022">
                        <c:v>4894.7</c:v>
                      </c:pt>
                      <c:pt idx="26023">
                        <c:v>4894.7</c:v>
                      </c:pt>
                      <c:pt idx="26024">
                        <c:v>4887.8</c:v>
                      </c:pt>
                      <c:pt idx="26025">
                        <c:v>4915.2</c:v>
                      </c:pt>
                      <c:pt idx="26026">
                        <c:v>4925.5</c:v>
                      </c:pt>
                      <c:pt idx="26027">
                        <c:v>4913.3999999999996</c:v>
                      </c:pt>
                      <c:pt idx="26028">
                        <c:v>4915.6000000000004</c:v>
                      </c:pt>
                      <c:pt idx="26029">
                        <c:v>4921.6000000000004</c:v>
                      </c:pt>
                      <c:pt idx="26030">
                        <c:v>4900.8999999999996</c:v>
                      </c:pt>
                      <c:pt idx="26031">
                        <c:v>4917.8999999999996</c:v>
                      </c:pt>
                      <c:pt idx="26032">
                        <c:v>4915.5</c:v>
                      </c:pt>
                      <c:pt idx="26033">
                        <c:v>4903.8999999999996</c:v>
                      </c:pt>
                      <c:pt idx="26034">
                        <c:v>4900.2</c:v>
                      </c:pt>
                      <c:pt idx="26035">
                        <c:v>4884.8</c:v>
                      </c:pt>
                      <c:pt idx="26036">
                        <c:v>4894.3999999999996</c:v>
                      </c:pt>
                      <c:pt idx="26037">
                        <c:v>4886.8999999999996</c:v>
                      </c:pt>
                      <c:pt idx="26038">
                        <c:v>4897</c:v>
                      </c:pt>
                      <c:pt idx="26039">
                        <c:v>4906.5</c:v>
                      </c:pt>
                      <c:pt idx="26040">
                        <c:v>4906</c:v>
                      </c:pt>
                      <c:pt idx="26041">
                        <c:v>4909.8</c:v>
                      </c:pt>
                      <c:pt idx="26042">
                        <c:v>4904.8999999999996</c:v>
                      </c:pt>
                      <c:pt idx="26043">
                        <c:v>4910.7</c:v>
                      </c:pt>
                      <c:pt idx="26044">
                        <c:v>4911.8999999999996</c:v>
                      </c:pt>
                      <c:pt idx="26045">
                        <c:v>4915.3999999999996</c:v>
                      </c:pt>
                      <c:pt idx="26046">
                        <c:v>4912</c:v>
                      </c:pt>
                      <c:pt idx="26047">
                        <c:v>4900.6000000000004</c:v>
                      </c:pt>
                      <c:pt idx="26048">
                        <c:v>4909.3</c:v>
                      </c:pt>
                      <c:pt idx="26049">
                        <c:v>4924.3</c:v>
                      </c:pt>
                      <c:pt idx="26050">
                        <c:v>4920.1000000000004</c:v>
                      </c:pt>
                      <c:pt idx="26051">
                        <c:v>4925.6000000000004</c:v>
                      </c:pt>
                      <c:pt idx="26052">
                        <c:v>4904.7</c:v>
                      </c:pt>
                      <c:pt idx="26053">
                        <c:v>4914</c:v>
                      </c:pt>
                      <c:pt idx="26054">
                        <c:v>4916.8999999999996</c:v>
                      </c:pt>
                      <c:pt idx="26055">
                        <c:v>4923.2</c:v>
                      </c:pt>
                      <c:pt idx="26056">
                        <c:v>4899.8</c:v>
                      </c:pt>
                      <c:pt idx="26057">
                        <c:v>4888.6000000000004</c:v>
                      </c:pt>
                      <c:pt idx="26058">
                        <c:v>4889.3</c:v>
                      </c:pt>
                      <c:pt idx="26059">
                        <c:v>4896.1000000000004</c:v>
                      </c:pt>
                      <c:pt idx="26060">
                        <c:v>4909.8999999999996</c:v>
                      </c:pt>
                      <c:pt idx="26061">
                        <c:v>4916</c:v>
                      </c:pt>
                      <c:pt idx="26062">
                        <c:v>4918.2</c:v>
                      </c:pt>
                      <c:pt idx="26063">
                        <c:v>4933.3</c:v>
                      </c:pt>
                      <c:pt idx="26064">
                        <c:v>4932.3999999999996</c:v>
                      </c:pt>
                      <c:pt idx="26065">
                        <c:v>4911.8999999999996</c:v>
                      </c:pt>
                      <c:pt idx="26066">
                        <c:v>4925.2</c:v>
                      </c:pt>
                      <c:pt idx="26067">
                        <c:v>4910.2</c:v>
                      </c:pt>
                      <c:pt idx="26068">
                        <c:v>4910</c:v>
                      </c:pt>
                      <c:pt idx="26069">
                        <c:v>4912.8</c:v>
                      </c:pt>
                      <c:pt idx="26070">
                        <c:v>4925</c:v>
                      </c:pt>
                      <c:pt idx="26071">
                        <c:v>4928.3</c:v>
                      </c:pt>
                      <c:pt idx="26072">
                        <c:v>4915.8</c:v>
                      </c:pt>
                      <c:pt idx="26073">
                        <c:v>4905.2</c:v>
                      </c:pt>
                      <c:pt idx="26074">
                        <c:v>4904.7</c:v>
                      </c:pt>
                      <c:pt idx="26075">
                        <c:v>4934.3999999999996</c:v>
                      </c:pt>
                      <c:pt idx="26076">
                        <c:v>4913.8</c:v>
                      </c:pt>
                      <c:pt idx="26077">
                        <c:v>4926.8</c:v>
                      </c:pt>
                      <c:pt idx="26078">
                        <c:v>4924.3</c:v>
                      </c:pt>
                      <c:pt idx="26079">
                        <c:v>4902.8999999999996</c:v>
                      </c:pt>
                      <c:pt idx="26080">
                        <c:v>4924</c:v>
                      </c:pt>
                      <c:pt idx="26081">
                        <c:v>4926.6000000000004</c:v>
                      </c:pt>
                      <c:pt idx="26082">
                        <c:v>4944.5</c:v>
                      </c:pt>
                      <c:pt idx="26083">
                        <c:v>4941.3999999999996</c:v>
                      </c:pt>
                      <c:pt idx="26084">
                        <c:v>4947</c:v>
                      </c:pt>
                      <c:pt idx="26085">
                        <c:v>4943.7</c:v>
                      </c:pt>
                      <c:pt idx="26086">
                        <c:v>4912.1000000000004</c:v>
                      </c:pt>
                      <c:pt idx="26087">
                        <c:v>4924</c:v>
                      </c:pt>
                      <c:pt idx="26088">
                        <c:v>4915.8</c:v>
                      </c:pt>
                      <c:pt idx="26089">
                        <c:v>4935.7</c:v>
                      </c:pt>
                      <c:pt idx="26090">
                        <c:v>4957.3</c:v>
                      </c:pt>
                      <c:pt idx="26091">
                        <c:v>4941.1000000000004</c:v>
                      </c:pt>
                      <c:pt idx="26092">
                        <c:v>4926.3999999999996</c:v>
                      </c:pt>
                      <c:pt idx="26093">
                        <c:v>4942.6000000000004</c:v>
                      </c:pt>
                      <c:pt idx="26094">
                        <c:v>4936.2</c:v>
                      </c:pt>
                      <c:pt idx="26095">
                        <c:v>4940.8999999999996</c:v>
                      </c:pt>
                      <c:pt idx="26096">
                        <c:v>4934.1000000000004</c:v>
                      </c:pt>
                      <c:pt idx="26097">
                        <c:v>4933.5</c:v>
                      </c:pt>
                      <c:pt idx="26098">
                        <c:v>4939.8</c:v>
                      </c:pt>
                      <c:pt idx="26099">
                        <c:v>4928.6000000000004</c:v>
                      </c:pt>
                      <c:pt idx="26100">
                        <c:v>4943.5</c:v>
                      </c:pt>
                      <c:pt idx="26101">
                        <c:v>4951.6000000000004</c:v>
                      </c:pt>
                      <c:pt idx="26102">
                        <c:v>4952</c:v>
                      </c:pt>
                      <c:pt idx="26103">
                        <c:v>4955.8999999999996</c:v>
                      </c:pt>
                      <c:pt idx="26104">
                        <c:v>4953.2</c:v>
                      </c:pt>
                      <c:pt idx="26105">
                        <c:v>4954.2</c:v>
                      </c:pt>
                      <c:pt idx="26106">
                        <c:v>4949.7</c:v>
                      </c:pt>
                      <c:pt idx="26107">
                        <c:v>4961.3999999999996</c:v>
                      </c:pt>
                      <c:pt idx="26108">
                        <c:v>4956.3</c:v>
                      </c:pt>
                      <c:pt idx="26109">
                        <c:v>4957.8999999999996</c:v>
                      </c:pt>
                      <c:pt idx="26110">
                        <c:v>4951.3999999999996</c:v>
                      </c:pt>
                      <c:pt idx="26111">
                        <c:v>4960.8</c:v>
                      </c:pt>
                      <c:pt idx="26112">
                        <c:v>4952.8</c:v>
                      </c:pt>
                      <c:pt idx="26113">
                        <c:v>4952.3999999999996</c:v>
                      </c:pt>
                      <c:pt idx="26114">
                        <c:v>4941.2</c:v>
                      </c:pt>
                      <c:pt idx="26115">
                        <c:v>4954.1000000000004</c:v>
                      </c:pt>
                      <c:pt idx="26116">
                        <c:v>4948.3999999999996</c:v>
                      </c:pt>
                      <c:pt idx="26117">
                        <c:v>4950.5</c:v>
                      </c:pt>
                      <c:pt idx="26118">
                        <c:v>4951.7</c:v>
                      </c:pt>
                      <c:pt idx="26119">
                        <c:v>4949.8</c:v>
                      </c:pt>
                      <c:pt idx="26120">
                        <c:v>4964.1000000000004</c:v>
                      </c:pt>
                      <c:pt idx="26121">
                        <c:v>4962.5</c:v>
                      </c:pt>
                      <c:pt idx="26122">
                        <c:v>4967.2</c:v>
                      </c:pt>
                      <c:pt idx="26123">
                        <c:v>4959.2</c:v>
                      </c:pt>
                      <c:pt idx="26124">
                        <c:v>4964.5</c:v>
                      </c:pt>
                      <c:pt idx="26125">
                        <c:v>4958.1000000000004</c:v>
                      </c:pt>
                      <c:pt idx="26126">
                        <c:v>4956.2</c:v>
                      </c:pt>
                      <c:pt idx="26127">
                        <c:v>4962.2</c:v>
                      </c:pt>
                      <c:pt idx="26128">
                        <c:v>4956.8999999999996</c:v>
                      </c:pt>
                      <c:pt idx="26129">
                        <c:v>4974.8999999999996</c:v>
                      </c:pt>
                      <c:pt idx="26130">
                        <c:v>4978.8999999999996</c:v>
                      </c:pt>
                      <c:pt idx="26131">
                        <c:v>4984.7</c:v>
                      </c:pt>
                      <c:pt idx="26132">
                        <c:v>4972.1000000000004</c:v>
                      </c:pt>
                      <c:pt idx="26133">
                        <c:v>4980.5</c:v>
                      </c:pt>
                      <c:pt idx="26134">
                        <c:v>4986</c:v>
                      </c:pt>
                      <c:pt idx="26135">
                        <c:v>4979</c:v>
                      </c:pt>
                      <c:pt idx="26136">
                        <c:v>4961.2</c:v>
                      </c:pt>
                      <c:pt idx="26137">
                        <c:v>4963.8</c:v>
                      </c:pt>
                      <c:pt idx="26138">
                        <c:v>4973.6000000000004</c:v>
                      </c:pt>
                      <c:pt idx="26139">
                        <c:v>4972.3</c:v>
                      </c:pt>
                      <c:pt idx="26140">
                        <c:v>4992.7</c:v>
                      </c:pt>
                      <c:pt idx="26141">
                        <c:v>4993.7</c:v>
                      </c:pt>
                      <c:pt idx="26142">
                        <c:v>4989.8</c:v>
                      </c:pt>
                      <c:pt idx="26143">
                        <c:v>4985.3</c:v>
                      </c:pt>
                      <c:pt idx="26144">
                        <c:v>4983.3</c:v>
                      </c:pt>
                      <c:pt idx="26145">
                        <c:v>4984.6000000000004</c:v>
                      </c:pt>
                      <c:pt idx="26146">
                        <c:v>4977.1000000000004</c:v>
                      </c:pt>
                      <c:pt idx="26147">
                        <c:v>4973.6000000000004</c:v>
                      </c:pt>
                      <c:pt idx="26148">
                        <c:v>4982.8999999999996</c:v>
                      </c:pt>
                      <c:pt idx="26149">
                        <c:v>4988.3</c:v>
                      </c:pt>
                      <c:pt idx="26150">
                        <c:v>4999.8</c:v>
                      </c:pt>
                      <c:pt idx="26151">
                        <c:v>4987.1000000000004</c:v>
                      </c:pt>
                      <c:pt idx="26152">
                        <c:v>4988.3999999999996</c:v>
                      </c:pt>
                      <c:pt idx="26153">
                        <c:v>4979.6000000000004</c:v>
                      </c:pt>
                      <c:pt idx="26154">
                        <c:v>4985.5</c:v>
                      </c:pt>
                      <c:pt idx="26155">
                        <c:v>5000.2</c:v>
                      </c:pt>
                      <c:pt idx="26156">
                        <c:v>5005</c:v>
                      </c:pt>
                      <c:pt idx="26157">
                        <c:v>4997.8</c:v>
                      </c:pt>
                      <c:pt idx="26158">
                        <c:v>5006.1000000000004</c:v>
                      </c:pt>
                      <c:pt idx="26159">
                        <c:v>4991.8999999999996</c:v>
                      </c:pt>
                      <c:pt idx="26160">
                        <c:v>5008.8999999999996</c:v>
                      </c:pt>
                      <c:pt idx="26161">
                        <c:v>4995.1000000000004</c:v>
                      </c:pt>
                      <c:pt idx="26162">
                        <c:v>4996.1000000000004</c:v>
                      </c:pt>
                      <c:pt idx="26163">
                        <c:v>4996.1000000000004</c:v>
                      </c:pt>
                      <c:pt idx="26164">
                        <c:v>4983.8</c:v>
                      </c:pt>
                      <c:pt idx="26165">
                        <c:v>5005.1000000000004</c:v>
                      </c:pt>
                      <c:pt idx="26166">
                        <c:v>5008.7</c:v>
                      </c:pt>
                      <c:pt idx="26167">
                        <c:v>4999.8</c:v>
                      </c:pt>
                      <c:pt idx="26168">
                        <c:v>5001.8</c:v>
                      </c:pt>
                      <c:pt idx="26169">
                        <c:v>5001.8</c:v>
                      </c:pt>
                      <c:pt idx="26170">
                        <c:v>5006.8999999999996</c:v>
                      </c:pt>
                      <c:pt idx="26171">
                        <c:v>5007.7</c:v>
                      </c:pt>
                      <c:pt idx="26172">
                        <c:v>4997.1000000000004</c:v>
                      </c:pt>
                      <c:pt idx="26173">
                        <c:v>5012.6000000000004</c:v>
                      </c:pt>
                      <c:pt idx="26174">
                        <c:v>5018</c:v>
                      </c:pt>
                      <c:pt idx="26175">
                        <c:v>5021.1000000000004</c:v>
                      </c:pt>
                      <c:pt idx="26176">
                        <c:v>5025.8999999999996</c:v>
                      </c:pt>
                      <c:pt idx="26177">
                        <c:v>5009.8999999999996</c:v>
                      </c:pt>
                      <c:pt idx="26178">
                        <c:v>5016.2</c:v>
                      </c:pt>
                      <c:pt idx="26179">
                        <c:v>5019.2</c:v>
                      </c:pt>
                      <c:pt idx="26180">
                        <c:v>5012.7</c:v>
                      </c:pt>
                      <c:pt idx="26181">
                        <c:v>5011.3999999999996</c:v>
                      </c:pt>
                      <c:pt idx="26182">
                        <c:v>5006.5</c:v>
                      </c:pt>
                      <c:pt idx="26183">
                        <c:v>5024.3</c:v>
                      </c:pt>
                      <c:pt idx="26184">
                        <c:v>5015.3</c:v>
                      </c:pt>
                      <c:pt idx="26185">
                        <c:v>5036</c:v>
                      </c:pt>
                      <c:pt idx="26186">
                        <c:v>5033.2</c:v>
                      </c:pt>
                      <c:pt idx="26187">
                        <c:v>5014.5</c:v>
                      </c:pt>
                      <c:pt idx="26188">
                        <c:v>5012.8999999999996</c:v>
                      </c:pt>
                      <c:pt idx="26189">
                        <c:v>5026.5</c:v>
                      </c:pt>
                      <c:pt idx="26190">
                        <c:v>5032.8</c:v>
                      </c:pt>
                      <c:pt idx="26191">
                        <c:v>5006.2</c:v>
                      </c:pt>
                      <c:pt idx="26192">
                        <c:v>5053.1000000000004</c:v>
                      </c:pt>
                      <c:pt idx="26193">
                        <c:v>5042.3</c:v>
                      </c:pt>
                      <c:pt idx="26194">
                        <c:v>5014.8</c:v>
                      </c:pt>
                      <c:pt idx="26195">
                        <c:v>5034</c:v>
                      </c:pt>
                      <c:pt idx="26196">
                        <c:v>5026.7</c:v>
                      </c:pt>
                      <c:pt idx="26197">
                        <c:v>5020.1000000000004</c:v>
                      </c:pt>
                      <c:pt idx="26198">
                        <c:v>5028.1000000000004</c:v>
                      </c:pt>
                      <c:pt idx="26199">
                        <c:v>5027.3</c:v>
                      </c:pt>
                      <c:pt idx="26200">
                        <c:v>5039.6000000000004</c:v>
                      </c:pt>
                      <c:pt idx="26201">
                        <c:v>5038.3999999999996</c:v>
                      </c:pt>
                      <c:pt idx="26202">
                        <c:v>5048.2</c:v>
                      </c:pt>
                      <c:pt idx="26203">
                        <c:v>5029.3</c:v>
                      </c:pt>
                      <c:pt idx="26204">
                        <c:v>5038.7</c:v>
                      </c:pt>
                      <c:pt idx="26205">
                        <c:v>5037.2</c:v>
                      </c:pt>
                      <c:pt idx="26206">
                        <c:v>5043.3999999999996</c:v>
                      </c:pt>
                      <c:pt idx="26207">
                        <c:v>5036.8999999999996</c:v>
                      </c:pt>
                      <c:pt idx="26208">
                        <c:v>5025.8999999999996</c:v>
                      </c:pt>
                      <c:pt idx="26209">
                        <c:v>5031.8</c:v>
                      </c:pt>
                      <c:pt idx="26210">
                        <c:v>5047</c:v>
                      </c:pt>
                      <c:pt idx="26211">
                        <c:v>5045</c:v>
                      </c:pt>
                      <c:pt idx="26212">
                        <c:v>5050.7</c:v>
                      </c:pt>
                      <c:pt idx="26213">
                        <c:v>5054.5</c:v>
                      </c:pt>
                      <c:pt idx="26214">
                        <c:v>5043.6000000000004</c:v>
                      </c:pt>
                      <c:pt idx="26215">
                        <c:v>5071.7</c:v>
                      </c:pt>
                      <c:pt idx="26216">
                        <c:v>5068.6000000000004</c:v>
                      </c:pt>
                      <c:pt idx="26217">
                        <c:v>5060.6000000000004</c:v>
                      </c:pt>
                      <c:pt idx="26218">
                        <c:v>5058.2</c:v>
                      </c:pt>
                      <c:pt idx="26219">
                        <c:v>5052.3</c:v>
                      </c:pt>
                      <c:pt idx="26220">
                        <c:v>5047.6000000000004</c:v>
                      </c:pt>
                      <c:pt idx="26221">
                        <c:v>5059.2</c:v>
                      </c:pt>
                      <c:pt idx="26222">
                        <c:v>5050.8999999999996</c:v>
                      </c:pt>
                      <c:pt idx="26223">
                        <c:v>5049.2</c:v>
                      </c:pt>
                      <c:pt idx="26224">
                        <c:v>5048.2</c:v>
                      </c:pt>
                      <c:pt idx="26225">
                        <c:v>5056.8</c:v>
                      </c:pt>
                      <c:pt idx="26226">
                        <c:v>5060.5</c:v>
                      </c:pt>
                      <c:pt idx="26227">
                        <c:v>5058.3999999999996</c:v>
                      </c:pt>
                      <c:pt idx="26228">
                        <c:v>5071.7</c:v>
                      </c:pt>
                      <c:pt idx="26229">
                        <c:v>5074.3</c:v>
                      </c:pt>
                      <c:pt idx="26230">
                        <c:v>5075.7</c:v>
                      </c:pt>
                      <c:pt idx="26231">
                        <c:v>5079.7</c:v>
                      </c:pt>
                      <c:pt idx="26232">
                        <c:v>5073.6000000000004</c:v>
                      </c:pt>
                      <c:pt idx="26233">
                        <c:v>5075.5</c:v>
                      </c:pt>
                      <c:pt idx="26234">
                        <c:v>5067.3</c:v>
                      </c:pt>
                      <c:pt idx="26235">
                        <c:v>5055.6000000000004</c:v>
                      </c:pt>
                      <c:pt idx="26236">
                        <c:v>5059</c:v>
                      </c:pt>
                      <c:pt idx="26237">
                        <c:v>5061.8999999999996</c:v>
                      </c:pt>
                      <c:pt idx="26238">
                        <c:v>5059.6000000000004</c:v>
                      </c:pt>
                      <c:pt idx="26239">
                        <c:v>5071.8</c:v>
                      </c:pt>
                      <c:pt idx="26240">
                        <c:v>5082.1000000000004</c:v>
                      </c:pt>
                      <c:pt idx="26241">
                        <c:v>5087.3</c:v>
                      </c:pt>
                      <c:pt idx="26242">
                        <c:v>5080.6000000000004</c:v>
                      </c:pt>
                      <c:pt idx="26243">
                        <c:v>5097.2</c:v>
                      </c:pt>
                      <c:pt idx="26244">
                        <c:v>5089.7</c:v>
                      </c:pt>
                      <c:pt idx="26245">
                        <c:v>5094.1000000000004</c:v>
                      </c:pt>
                      <c:pt idx="26246">
                        <c:v>5084.8999999999996</c:v>
                      </c:pt>
                      <c:pt idx="26247">
                        <c:v>5084</c:v>
                      </c:pt>
                      <c:pt idx="26248">
                        <c:v>5093.6000000000004</c:v>
                      </c:pt>
                      <c:pt idx="26249">
                        <c:v>5089.5</c:v>
                      </c:pt>
                      <c:pt idx="26250">
                        <c:v>5087.3</c:v>
                      </c:pt>
                      <c:pt idx="26251">
                        <c:v>5094</c:v>
                      </c:pt>
                      <c:pt idx="26252">
                        <c:v>5097.1000000000004</c:v>
                      </c:pt>
                      <c:pt idx="26253">
                        <c:v>5105.1000000000004</c:v>
                      </c:pt>
                      <c:pt idx="26254">
                        <c:v>5092.7</c:v>
                      </c:pt>
                      <c:pt idx="26255">
                        <c:v>5090.3999999999996</c:v>
                      </c:pt>
                      <c:pt idx="26256">
                        <c:v>5094.7</c:v>
                      </c:pt>
                      <c:pt idx="26257">
                        <c:v>5114.1000000000004</c:v>
                      </c:pt>
                      <c:pt idx="26258">
                        <c:v>5101.8999999999996</c:v>
                      </c:pt>
                      <c:pt idx="26259">
                        <c:v>5104.8999999999996</c:v>
                      </c:pt>
                      <c:pt idx="26260">
                        <c:v>5112.3999999999996</c:v>
                      </c:pt>
                      <c:pt idx="26261">
                        <c:v>5104.5</c:v>
                      </c:pt>
                      <c:pt idx="26262">
                        <c:v>5111.2</c:v>
                      </c:pt>
                      <c:pt idx="26263">
                        <c:v>5106.7</c:v>
                      </c:pt>
                      <c:pt idx="26264">
                        <c:v>5107.7</c:v>
                      </c:pt>
                      <c:pt idx="26265">
                        <c:v>5109.2</c:v>
                      </c:pt>
                      <c:pt idx="26266">
                        <c:v>5111.3999999999996</c:v>
                      </c:pt>
                      <c:pt idx="26267">
                        <c:v>5118</c:v>
                      </c:pt>
                      <c:pt idx="26268">
                        <c:v>5124.6000000000004</c:v>
                      </c:pt>
                      <c:pt idx="26269">
                        <c:v>5137.1000000000004</c:v>
                      </c:pt>
                      <c:pt idx="26270">
                        <c:v>5142.1000000000004</c:v>
                      </c:pt>
                      <c:pt idx="26271">
                        <c:v>5151.3</c:v>
                      </c:pt>
                      <c:pt idx="26272">
                        <c:v>5121.5</c:v>
                      </c:pt>
                      <c:pt idx="26273">
                        <c:v>5111.8999999999996</c:v>
                      </c:pt>
                      <c:pt idx="26274">
                        <c:v>5137.7</c:v>
                      </c:pt>
                      <c:pt idx="26275">
                        <c:v>5141.8999999999996</c:v>
                      </c:pt>
                      <c:pt idx="26276">
                        <c:v>5141.8999999999996</c:v>
                      </c:pt>
                      <c:pt idx="26277">
                        <c:v>5142.2</c:v>
                      </c:pt>
                      <c:pt idx="26278">
                        <c:v>5157.5</c:v>
                      </c:pt>
                      <c:pt idx="26279">
                        <c:v>5139.3</c:v>
                      </c:pt>
                      <c:pt idx="26280">
                        <c:v>5146.2</c:v>
                      </c:pt>
                      <c:pt idx="26281">
                        <c:v>5142.8</c:v>
                      </c:pt>
                      <c:pt idx="26282">
                        <c:v>5133.2</c:v>
                      </c:pt>
                      <c:pt idx="26283">
                        <c:v>5148.7</c:v>
                      </c:pt>
                      <c:pt idx="26284">
                        <c:v>5133.3999999999996</c:v>
                      </c:pt>
                      <c:pt idx="26285">
                        <c:v>5138.3</c:v>
                      </c:pt>
                      <c:pt idx="26286">
                        <c:v>5148.8</c:v>
                      </c:pt>
                      <c:pt idx="26287">
                        <c:v>5139.7</c:v>
                      </c:pt>
                      <c:pt idx="26288">
                        <c:v>5134.3999999999996</c:v>
                      </c:pt>
                      <c:pt idx="26289">
                        <c:v>5143.1000000000004</c:v>
                      </c:pt>
                      <c:pt idx="26290">
                        <c:v>5134</c:v>
                      </c:pt>
                      <c:pt idx="26291">
                        <c:v>5143.5</c:v>
                      </c:pt>
                      <c:pt idx="26292">
                        <c:v>5141.3999999999996</c:v>
                      </c:pt>
                      <c:pt idx="26293">
                        <c:v>5162.8</c:v>
                      </c:pt>
                      <c:pt idx="26294">
                        <c:v>5128.7</c:v>
                      </c:pt>
                      <c:pt idx="26295">
                        <c:v>5166.8999999999996</c:v>
                      </c:pt>
                      <c:pt idx="26296">
                        <c:v>5124.3999999999996</c:v>
                      </c:pt>
                      <c:pt idx="26297">
                        <c:v>5120.1000000000004</c:v>
                      </c:pt>
                      <c:pt idx="26298">
                        <c:v>5132.8</c:v>
                      </c:pt>
                      <c:pt idx="26299">
                        <c:v>5136.8999999999996</c:v>
                      </c:pt>
                      <c:pt idx="26300">
                        <c:v>5137</c:v>
                      </c:pt>
                      <c:pt idx="26301">
                        <c:v>5131.1000000000004</c:v>
                      </c:pt>
                      <c:pt idx="26302">
                        <c:v>5155.3</c:v>
                      </c:pt>
                      <c:pt idx="26303">
                        <c:v>5165.5</c:v>
                      </c:pt>
                      <c:pt idx="26304">
                        <c:v>5150.3</c:v>
                      </c:pt>
                      <c:pt idx="26305">
                        <c:v>5147</c:v>
                      </c:pt>
                      <c:pt idx="26306">
                        <c:v>5150.3999999999996</c:v>
                      </c:pt>
                      <c:pt idx="26307">
                        <c:v>5106.8</c:v>
                      </c:pt>
                      <c:pt idx="26308">
                        <c:v>5122.2</c:v>
                      </c:pt>
                      <c:pt idx="26309">
                        <c:v>5099.8</c:v>
                      </c:pt>
                      <c:pt idx="26310">
                        <c:v>5106.3999999999996</c:v>
                      </c:pt>
                      <c:pt idx="26311">
                        <c:v>5099.5</c:v>
                      </c:pt>
                      <c:pt idx="26312">
                        <c:v>5101.8999999999996</c:v>
                      </c:pt>
                      <c:pt idx="26313">
                        <c:v>5113.6000000000004</c:v>
                      </c:pt>
                      <c:pt idx="26314">
                        <c:v>5128.6000000000004</c:v>
                      </c:pt>
                      <c:pt idx="26315">
                        <c:v>5126.8999999999996</c:v>
                      </c:pt>
                      <c:pt idx="26316">
                        <c:v>5133.8999999999996</c:v>
                      </c:pt>
                      <c:pt idx="26317">
                        <c:v>5124</c:v>
                      </c:pt>
                      <c:pt idx="26318">
                        <c:v>5111.8</c:v>
                      </c:pt>
                      <c:pt idx="26319">
                        <c:v>5108.8999999999996</c:v>
                      </c:pt>
                      <c:pt idx="26320">
                        <c:v>5093</c:v>
                      </c:pt>
                      <c:pt idx="26321">
                        <c:v>5102.7</c:v>
                      </c:pt>
                      <c:pt idx="26322">
                        <c:v>5105.3</c:v>
                      </c:pt>
                      <c:pt idx="26323">
                        <c:v>5113.7</c:v>
                      </c:pt>
                      <c:pt idx="26324">
                        <c:v>5110.8999999999996</c:v>
                      </c:pt>
                      <c:pt idx="26325">
                        <c:v>5107.8999999999996</c:v>
                      </c:pt>
                      <c:pt idx="26326">
                        <c:v>5108.6000000000004</c:v>
                      </c:pt>
                      <c:pt idx="26327">
                        <c:v>5119.3</c:v>
                      </c:pt>
                      <c:pt idx="26328">
                        <c:v>5116.7</c:v>
                      </c:pt>
                      <c:pt idx="26329">
                        <c:v>5111.2</c:v>
                      </c:pt>
                      <c:pt idx="26330">
                        <c:v>5121</c:v>
                      </c:pt>
                      <c:pt idx="26331">
                        <c:v>5123.8999999999996</c:v>
                      </c:pt>
                      <c:pt idx="26332">
                        <c:v>5138.5</c:v>
                      </c:pt>
                      <c:pt idx="26333">
                        <c:v>5149.3</c:v>
                      </c:pt>
                      <c:pt idx="26334">
                        <c:v>5132.6000000000004</c:v>
                      </c:pt>
                      <c:pt idx="26335">
                        <c:v>5147.1000000000004</c:v>
                      </c:pt>
                      <c:pt idx="26336">
                        <c:v>5158.8</c:v>
                      </c:pt>
                      <c:pt idx="26337">
                        <c:v>5152.6000000000004</c:v>
                      </c:pt>
                      <c:pt idx="26338">
                        <c:v>5148.8999999999996</c:v>
                      </c:pt>
                      <c:pt idx="26339">
                        <c:v>5148</c:v>
                      </c:pt>
                      <c:pt idx="26340">
                        <c:v>5161.3</c:v>
                      </c:pt>
                      <c:pt idx="26341">
                        <c:v>5155</c:v>
                      </c:pt>
                      <c:pt idx="26342">
                        <c:v>5158</c:v>
                      </c:pt>
                      <c:pt idx="26343">
                        <c:v>5170</c:v>
                      </c:pt>
                      <c:pt idx="26344">
                        <c:v>5169.8999999999996</c:v>
                      </c:pt>
                      <c:pt idx="26345">
                        <c:v>5142.3</c:v>
                      </c:pt>
                      <c:pt idx="26346">
                        <c:v>5162.1000000000004</c:v>
                      </c:pt>
                      <c:pt idx="26347">
                        <c:v>5158.8999999999996</c:v>
                      </c:pt>
                      <c:pt idx="26348">
                        <c:v>5152.8999999999996</c:v>
                      </c:pt>
                      <c:pt idx="26349">
                        <c:v>5140.3</c:v>
                      </c:pt>
                      <c:pt idx="26350">
                        <c:v>5167.7</c:v>
                      </c:pt>
                      <c:pt idx="26351">
                        <c:v>5152.7</c:v>
                      </c:pt>
                      <c:pt idx="26352">
                        <c:v>5173.8999999999996</c:v>
                      </c:pt>
                      <c:pt idx="26353">
                        <c:v>5174</c:v>
                      </c:pt>
                      <c:pt idx="26354">
                        <c:v>5176.8999999999996</c:v>
                      </c:pt>
                      <c:pt idx="26355">
                        <c:v>5173.8999999999996</c:v>
                      </c:pt>
                      <c:pt idx="26356">
                        <c:v>5178.7</c:v>
                      </c:pt>
                      <c:pt idx="26357">
                        <c:v>5175.6000000000004</c:v>
                      </c:pt>
                      <c:pt idx="26358">
                        <c:v>5154.6000000000004</c:v>
                      </c:pt>
                      <c:pt idx="26359">
                        <c:v>5171.1000000000004</c:v>
                      </c:pt>
                      <c:pt idx="26360">
                        <c:v>5177.3999999999996</c:v>
                      </c:pt>
                      <c:pt idx="26361">
                        <c:v>5151.2</c:v>
                      </c:pt>
                      <c:pt idx="26362">
                        <c:v>5154.8999999999996</c:v>
                      </c:pt>
                      <c:pt idx="26363">
                        <c:v>5154.1000000000004</c:v>
                      </c:pt>
                      <c:pt idx="26364">
                        <c:v>5161.2</c:v>
                      </c:pt>
                      <c:pt idx="26365">
                        <c:v>5162.3</c:v>
                      </c:pt>
                      <c:pt idx="26366">
                        <c:v>5157.3</c:v>
                      </c:pt>
                      <c:pt idx="26367">
                        <c:v>5164.7</c:v>
                      </c:pt>
                      <c:pt idx="26368">
                        <c:v>5152.7</c:v>
                      </c:pt>
                      <c:pt idx="26369">
                        <c:v>5171.8</c:v>
                      </c:pt>
                      <c:pt idx="26370">
                        <c:v>5153.7</c:v>
                      </c:pt>
                      <c:pt idx="26371">
                        <c:v>5164.8999999999996</c:v>
                      </c:pt>
                      <c:pt idx="26372">
                        <c:v>5160.5</c:v>
                      </c:pt>
                      <c:pt idx="26373">
                        <c:v>5159</c:v>
                      </c:pt>
                      <c:pt idx="26374">
                        <c:v>5173</c:v>
                      </c:pt>
                      <c:pt idx="26375">
                        <c:v>5142.1000000000004</c:v>
                      </c:pt>
                      <c:pt idx="26376">
                        <c:v>5143.3</c:v>
                      </c:pt>
                      <c:pt idx="26377">
                        <c:v>5159.3</c:v>
                      </c:pt>
                      <c:pt idx="26378">
                        <c:v>5177.5</c:v>
                      </c:pt>
                      <c:pt idx="26379">
                        <c:v>5139.5</c:v>
                      </c:pt>
                      <c:pt idx="26380">
                        <c:v>5171.3999999999996</c:v>
                      </c:pt>
                      <c:pt idx="26381">
                        <c:v>5180.2</c:v>
                      </c:pt>
                      <c:pt idx="26382">
                        <c:v>5163.5</c:v>
                      </c:pt>
                      <c:pt idx="26383">
                        <c:v>5153.8</c:v>
                      </c:pt>
                      <c:pt idx="26384">
                        <c:v>5137.6000000000004</c:v>
                      </c:pt>
                      <c:pt idx="26385">
                        <c:v>5149.2</c:v>
                      </c:pt>
                      <c:pt idx="26386">
                        <c:v>5160.5</c:v>
                      </c:pt>
                      <c:pt idx="26387">
                        <c:v>5149.3</c:v>
                      </c:pt>
                      <c:pt idx="26388">
                        <c:v>5142.8999999999996</c:v>
                      </c:pt>
                      <c:pt idx="26389">
                        <c:v>5151</c:v>
                      </c:pt>
                      <c:pt idx="26390">
                        <c:v>5161.3</c:v>
                      </c:pt>
                      <c:pt idx="26391">
                        <c:v>5145.3999999999996</c:v>
                      </c:pt>
                      <c:pt idx="26392">
                        <c:v>5124.1000000000004</c:v>
                      </c:pt>
                      <c:pt idx="26393">
                        <c:v>5124.8999999999996</c:v>
                      </c:pt>
                      <c:pt idx="26394">
                        <c:v>5150.2</c:v>
                      </c:pt>
                      <c:pt idx="26395">
                        <c:v>5148.3999999999996</c:v>
                      </c:pt>
                      <c:pt idx="26396">
                        <c:v>5150.5</c:v>
                      </c:pt>
                      <c:pt idx="26397">
                        <c:v>5160.3</c:v>
                      </c:pt>
                      <c:pt idx="26398">
                        <c:v>5138.3</c:v>
                      </c:pt>
                      <c:pt idx="26399">
                        <c:v>5141.7</c:v>
                      </c:pt>
                      <c:pt idx="26400">
                        <c:v>5132.7</c:v>
                      </c:pt>
                      <c:pt idx="26401">
                        <c:v>5159.1000000000004</c:v>
                      </c:pt>
                      <c:pt idx="26402">
                        <c:v>5149.3</c:v>
                      </c:pt>
                      <c:pt idx="26403">
                        <c:v>5166.2</c:v>
                      </c:pt>
                      <c:pt idx="26404">
                        <c:v>5144</c:v>
                      </c:pt>
                      <c:pt idx="26405">
                        <c:v>5173</c:v>
                      </c:pt>
                      <c:pt idx="26406">
                        <c:v>5150.3</c:v>
                      </c:pt>
                      <c:pt idx="26407">
                        <c:v>5159</c:v>
                      </c:pt>
                      <c:pt idx="26408">
                        <c:v>5130.8999999999996</c:v>
                      </c:pt>
                      <c:pt idx="26409">
                        <c:v>5148.3999999999996</c:v>
                      </c:pt>
                      <c:pt idx="26410">
                        <c:v>5146</c:v>
                      </c:pt>
                      <c:pt idx="26411">
                        <c:v>5121.5</c:v>
                      </c:pt>
                      <c:pt idx="26412">
                        <c:v>5138.2</c:v>
                      </c:pt>
                      <c:pt idx="26413">
                        <c:v>5140.2</c:v>
                      </c:pt>
                      <c:pt idx="26414">
                        <c:v>5150.8999999999996</c:v>
                      </c:pt>
                      <c:pt idx="26415">
                        <c:v>5178.2</c:v>
                      </c:pt>
                      <c:pt idx="26416">
                        <c:v>5150.8999999999996</c:v>
                      </c:pt>
                      <c:pt idx="26417">
                        <c:v>5186.5</c:v>
                      </c:pt>
                      <c:pt idx="26418">
                        <c:v>5192</c:v>
                      </c:pt>
                      <c:pt idx="26419">
                        <c:v>5186.2</c:v>
                      </c:pt>
                      <c:pt idx="26420">
                        <c:v>5190</c:v>
                      </c:pt>
                      <c:pt idx="26421">
                        <c:v>5184</c:v>
                      </c:pt>
                      <c:pt idx="26422">
                        <c:v>5205.1000000000004</c:v>
                      </c:pt>
                      <c:pt idx="26423">
                        <c:v>5165.3</c:v>
                      </c:pt>
                      <c:pt idx="26424">
                        <c:v>5172.5</c:v>
                      </c:pt>
                      <c:pt idx="26425">
                        <c:v>5184.1000000000004</c:v>
                      </c:pt>
                      <c:pt idx="26426">
                        <c:v>5177.3999999999996</c:v>
                      </c:pt>
                      <c:pt idx="26427">
                        <c:v>5168.6000000000004</c:v>
                      </c:pt>
                      <c:pt idx="26428">
                        <c:v>5171.8999999999996</c:v>
                      </c:pt>
                      <c:pt idx="26429">
                        <c:v>5178</c:v>
                      </c:pt>
                      <c:pt idx="26430">
                        <c:v>5183.7</c:v>
                      </c:pt>
                      <c:pt idx="26431">
                        <c:v>5195.8999999999996</c:v>
                      </c:pt>
                      <c:pt idx="26432">
                        <c:v>5166.1000000000004</c:v>
                      </c:pt>
                      <c:pt idx="26433">
                        <c:v>5171.2</c:v>
                      </c:pt>
                      <c:pt idx="26434">
                        <c:v>5149.1000000000004</c:v>
                      </c:pt>
                      <c:pt idx="26435">
                        <c:v>5134.8</c:v>
                      </c:pt>
                      <c:pt idx="26436">
                        <c:v>5126.1000000000004</c:v>
                      </c:pt>
                      <c:pt idx="26437">
                        <c:v>5108.8</c:v>
                      </c:pt>
                      <c:pt idx="26438">
                        <c:v>5099.8999999999996</c:v>
                      </c:pt>
                      <c:pt idx="26439">
                        <c:v>5101.7</c:v>
                      </c:pt>
                      <c:pt idx="26440">
                        <c:v>5126.7</c:v>
                      </c:pt>
                      <c:pt idx="26441">
                        <c:v>5111</c:v>
                      </c:pt>
                      <c:pt idx="26442">
                        <c:v>5088.2</c:v>
                      </c:pt>
                      <c:pt idx="26443">
                        <c:v>5090.6000000000004</c:v>
                      </c:pt>
                      <c:pt idx="26444">
                        <c:v>5102.8</c:v>
                      </c:pt>
                      <c:pt idx="26445">
                        <c:v>5112.7</c:v>
                      </c:pt>
                      <c:pt idx="26446">
                        <c:v>5107.8</c:v>
                      </c:pt>
                      <c:pt idx="26447">
                        <c:v>5094.1000000000004</c:v>
                      </c:pt>
                      <c:pt idx="26448">
                        <c:v>5081.3999999999996</c:v>
                      </c:pt>
                      <c:pt idx="26449">
                        <c:v>5081</c:v>
                      </c:pt>
                      <c:pt idx="26450">
                        <c:v>5064.3999999999996</c:v>
                      </c:pt>
                      <c:pt idx="26451">
                        <c:v>5103.7</c:v>
                      </c:pt>
                      <c:pt idx="26452">
                        <c:v>5087.8999999999996</c:v>
                      </c:pt>
                      <c:pt idx="26453">
                        <c:v>5109.2</c:v>
                      </c:pt>
                      <c:pt idx="26454">
                        <c:v>5115.2</c:v>
                      </c:pt>
                      <c:pt idx="26455">
                        <c:v>5117</c:v>
                      </c:pt>
                      <c:pt idx="26456">
                        <c:v>5106.5</c:v>
                      </c:pt>
                      <c:pt idx="26457">
                        <c:v>5122.3999999999996</c:v>
                      </c:pt>
                      <c:pt idx="26458">
                        <c:v>5098.5</c:v>
                      </c:pt>
                      <c:pt idx="26459">
                        <c:v>5119.8</c:v>
                      </c:pt>
                      <c:pt idx="26460">
                        <c:v>5117.6000000000004</c:v>
                      </c:pt>
                      <c:pt idx="26461">
                        <c:v>5146.3</c:v>
                      </c:pt>
                      <c:pt idx="26462">
                        <c:v>5147</c:v>
                      </c:pt>
                      <c:pt idx="26463">
                        <c:v>5120.1000000000004</c:v>
                      </c:pt>
                      <c:pt idx="26464">
                        <c:v>5111.2</c:v>
                      </c:pt>
                      <c:pt idx="26465">
                        <c:v>5131.3</c:v>
                      </c:pt>
                      <c:pt idx="26466">
                        <c:v>5135.3</c:v>
                      </c:pt>
                      <c:pt idx="26467">
                        <c:v>5132</c:v>
                      </c:pt>
                      <c:pt idx="26468">
                        <c:v>5123.2</c:v>
                      </c:pt>
                      <c:pt idx="26469">
                        <c:v>5151.1000000000004</c:v>
                      </c:pt>
                      <c:pt idx="26470">
                        <c:v>5142.8</c:v>
                      </c:pt>
                      <c:pt idx="26471">
                        <c:v>5131.1000000000004</c:v>
                      </c:pt>
                      <c:pt idx="26472">
                        <c:v>5150.2</c:v>
                      </c:pt>
                      <c:pt idx="26473">
                        <c:v>5171.7</c:v>
                      </c:pt>
                      <c:pt idx="26474">
                        <c:v>5156.7</c:v>
                      </c:pt>
                      <c:pt idx="26475">
                        <c:v>5167.7</c:v>
                      </c:pt>
                      <c:pt idx="26476">
                        <c:v>5160.8999999999996</c:v>
                      </c:pt>
                      <c:pt idx="26477">
                        <c:v>5167.8</c:v>
                      </c:pt>
                      <c:pt idx="26478">
                        <c:v>5143.5</c:v>
                      </c:pt>
                      <c:pt idx="26479">
                        <c:v>5142.5</c:v>
                      </c:pt>
                      <c:pt idx="26480">
                        <c:v>5144.1000000000004</c:v>
                      </c:pt>
                      <c:pt idx="26481">
                        <c:v>5155.8999999999996</c:v>
                      </c:pt>
                      <c:pt idx="26482">
                        <c:v>5166.8</c:v>
                      </c:pt>
                      <c:pt idx="26483">
                        <c:v>5175.7</c:v>
                      </c:pt>
                      <c:pt idx="26484">
                        <c:v>5174.5</c:v>
                      </c:pt>
                      <c:pt idx="26485">
                        <c:v>5164.8</c:v>
                      </c:pt>
                      <c:pt idx="26486">
                        <c:v>5177</c:v>
                      </c:pt>
                      <c:pt idx="26487">
                        <c:v>5170.5</c:v>
                      </c:pt>
                      <c:pt idx="26488">
                        <c:v>5176.1000000000004</c:v>
                      </c:pt>
                      <c:pt idx="26489">
                        <c:v>5157.3</c:v>
                      </c:pt>
                      <c:pt idx="26490">
                        <c:v>5147.3</c:v>
                      </c:pt>
                      <c:pt idx="26491">
                        <c:v>5156.8999999999996</c:v>
                      </c:pt>
                      <c:pt idx="26492">
                        <c:v>5163.1000000000004</c:v>
                      </c:pt>
                      <c:pt idx="26493">
                        <c:v>5161.7</c:v>
                      </c:pt>
                      <c:pt idx="26494">
                        <c:v>5172.2</c:v>
                      </c:pt>
                      <c:pt idx="26495">
                        <c:v>5172.6000000000004</c:v>
                      </c:pt>
                      <c:pt idx="26496">
                        <c:v>5155.6000000000004</c:v>
                      </c:pt>
                      <c:pt idx="26497">
                        <c:v>5177.6000000000004</c:v>
                      </c:pt>
                      <c:pt idx="26498">
                        <c:v>5168.8</c:v>
                      </c:pt>
                      <c:pt idx="26499">
                        <c:v>5156.8999999999996</c:v>
                      </c:pt>
                      <c:pt idx="26500">
                        <c:v>5164.7</c:v>
                      </c:pt>
                      <c:pt idx="26501">
                        <c:v>5182.3999999999996</c:v>
                      </c:pt>
                      <c:pt idx="26502">
                        <c:v>5177.5</c:v>
                      </c:pt>
                      <c:pt idx="26503">
                        <c:v>5191</c:v>
                      </c:pt>
                      <c:pt idx="26504">
                        <c:v>5178</c:v>
                      </c:pt>
                      <c:pt idx="26505">
                        <c:v>5190.1000000000004</c:v>
                      </c:pt>
                      <c:pt idx="26506">
                        <c:v>5170.7</c:v>
                      </c:pt>
                      <c:pt idx="26507">
                        <c:v>5170.5</c:v>
                      </c:pt>
                      <c:pt idx="26508">
                        <c:v>5173.6000000000004</c:v>
                      </c:pt>
                      <c:pt idx="26509">
                        <c:v>5174.3</c:v>
                      </c:pt>
                      <c:pt idx="26510">
                        <c:v>5173.3</c:v>
                      </c:pt>
                      <c:pt idx="26511">
                        <c:v>5180.2</c:v>
                      </c:pt>
                      <c:pt idx="26512">
                        <c:v>5177.8</c:v>
                      </c:pt>
                      <c:pt idx="26513">
                        <c:v>5172.7</c:v>
                      </c:pt>
                      <c:pt idx="26514">
                        <c:v>5175.8</c:v>
                      </c:pt>
                      <c:pt idx="26515">
                        <c:v>5178.3999999999996</c:v>
                      </c:pt>
                      <c:pt idx="26516">
                        <c:v>5167.8999999999996</c:v>
                      </c:pt>
                      <c:pt idx="26517">
                        <c:v>5153.6000000000004</c:v>
                      </c:pt>
                      <c:pt idx="26518">
                        <c:v>5170.2</c:v>
                      </c:pt>
                      <c:pt idx="26519">
                        <c:v>5191.3</c:v>
                      </c:pt>
                      <c:pt idx="26520">
                        <c:v>5190.7</c:v>
                      </c:pt>
                      <c:pt idx="26521">
                        <c:v>5165.1000000000004</c:v>
                      </c:pt>
                      <c:pt idx="26522">
                        <c:v>5181.2</c:v>
                      </c:pt>
                      <c:pt idx="26523">
                        <c:v>5178.5</c:v>
                      </c:pt>
                      <c:pt idx="26524">
                        <c:v>5169.2</c:v>
                      </c:pt>
                      <c:pt idx="26525">
                        <c:v>5183.8</c:v>
                      </c:pt>
                      <c:pt idx="26526">
                        <c:v>5172.7</c:v>
                      </c:pt>
                      <c:pt idx="26527">
                        <c:v>5155.3999999999996</c:v>
                      </c:pt>
                      <c:pt idx="26528">
                        <c:v>5168.1000000000004</c:v>
                      </c:pt>
                      <c:pt idx="26529">
                        <c:v>5171.2</c:v>
                      </c:pt>
                      <c:pt idx="26530">
                        <c:v>5175.3999999999996</c:v>
                      </c:pt>
                      <c:pt idx="26531">
                        <c:v>5177.3999999999996</c:v>
                      </c:pt>
                      <c:pt idx="26532">
                        <c:v>5176.7</c:v>
                      </c:pt>
                      <c:pt idx="26533">
                        <c:v>5188.7</c:v>
                      </c:pt>
                      <c:pt idx="26534">
                        <c:v>5171.8</c:v>
                      </c:pt>
                      <c:pt idx="26535">
                        <c:v>5167.8999999999996</c:v>
                      </c:pt>
                      <c:pt idx="26536">
                        <c:v>5175.2</c:v>
                      </c:pt>
                      <c:pt idx="26537">
                        <c:v>5176.3999999999996</c:v>
                      </c:pt>
                      <c:pt idx="26538">
                        <c:v>5169.8999999999996</c:v>
                      </c:pt>
                      <c:pt idx="26539">
                        <c:v>5159</c:v>
                      </c:pt>
                      <c:pt idx="26540">
                        <c:v>5155.2</c:v>
                      </c:pt>
                      <c:pt idx="26541">
                        <c:v>5161.7</c:v>
                      </c:pt>
                      <c:pt idx="26542">
                        <c:v>5179</c:v>
                      </c:pt>
                      <c:pt idx="26543">
                        <c:v>5161.6000000000004</c:v>
                      </c:pt>
                      <c:pt idx="26544">
                        <c:v>5176.6000000000004</c:v>
                      </c:pt>
                      <c:pt idx="26545">
                        <c:v>5192.3999999999996</c:v>
                      </c:pt>
                      <c:pt idx="26546">
                        <c:v>5175.8</c:v>
                      </c:pt>
                      <c:pt idx="26547">
                        <c:v>5168.8999999999996</c:v>
                      </c:pt>
                      <c:pt idx="26548">
                        <c:v>5154</c:v>
                      </c:pt>
                      <c:pt idx="26549">
                        <c:v>5176.3</c:v>
                      </c:pt>
                      <c:pt idx="26550">
                        <c:v>5179.2</c:v>
                      </c:pt>
                      <c:pt idx="26551">
                        <c:v>5168.7</c:v>
                      </c:pt>
                      <c:pt idx="26552">
                        <c:v>5182.6000000000004</c:v>
                      </c:pt>
                      <c:pt idx="26553">
                        <c:v>5192.2</c:v>
                      </c:pt>
                      <c:pt idx="26554">
                        <c:v>5172.2</c:v>
                      </c:pt>
                      <c:pt idx="26555">
                        <c:v>5177.6000000000004</c:v>
                      </c:pt>
                      <c:pt idx="26556">
                        <c:v>5145</c:v>
                      </c:pt>
                      <c:pt idx="26557">
                        <c:v>5162</c:v>
                      </c:pt>
                      <c:pt idx="26558">
                        <c:v>5162.2</c:v>
                      </c:pt>
                      <c:pt idx="26559">
                        <c:v>5184.7</c:v>
                      </c:pt>
                      <c:pt idx="26560">
                        <c:v>5172.8999999999996</c:v>
                      </c:pt>
                      <c:pt idx="26561">
                        <c:v>5195.6000000000004</c:v>
                      </c:pt>
                      <c:pt idx="26562">
                        <c:v>5184.8</c:v>
                      </c:pt>
                      <c:pt idx="26563">
                        <c:v>5171.2</c:v>
                      </c:pt>
                      <c:pt idx="26564">
                        <c:v>5198.1000000000004</c:v>
                      </c:pt>
                      <c:pt idx="26565">
                        <c:v>5203.7</c:v>
                      </c:pt>
                      <c:pt idx="26566">
                        <c:v>5205.7</c:v>
                      </c:pt>
                      <c:pt idx="26567">
                        <c:v>5197.8</c:v>
                      </c:pt>
                      <c:pt idx="26568">
                        <c:v>5169.3</c:v>
                      </c:pt>
                      <c:pt idx="26569">
                        <c:v>5199.5</c:v>
                      </c:pt>
                      <c:pt idx="26570">
                        <c:v>5192.8</c:v>
                      </c:pt>
                      <c:pt idx="26571">
                        <c:v>5202.2</c:v>
                      </c:pt>
                      <c:pt idx="26572">
                        <c:v>5191.6000000000004</c:v>
                      </c:pt>
                      <c:pt idx="26573">
                        <c:v>5186.8999999999996</c:v>
                      </c:pt>
                      <c:pt idx="26574">
                        <c:v>5192.2</c:v>
                      </c:pt>
                      <c:pt idx="26575">
                        <c:v>5196.6000000000004</c:v>
                      </c:pt>
                      <c:pt idx="26576">
                        <c:v>5202.5</c:v>
                      </c:pt>
                      <c:pt idx="26577">
                        <c:v>5208.3999999999996</c:v>
                      </c:pt>
                      <c:pt idx="26578">
                        <c:v>5185.3</c:v>
                      </c:pt>
                      <c:pt idx="26579">
                        <c:v>5205.3999999999996</c:v>
                      </c:pt>
                      <c:pt idx="26580">
                        <c:v>5223.8999999999996</c:v>
                      </c:pt>
                      <c:pt idx="26581">
                        <c:v>5207.5</c:v>
                      </c:pt>
                      <c:pt idx="26582">
                        <c:v>5218.3</c:v>
                      </c:pt>
                      <c:pt idx="26583">
                        <c:v>5206.2</c:v>
                      </c:pt>
                      <c:pt idx="26584">
                        <c:v>5211.8</c:v>
                      </c:pt>
                      <c:pt idx="26585">
                        <c:v>5214.6000000000004</c:v>
                      </c:pt>
                      <c:pt idx="26586">
                        <c:v>5221.3999999999996</c:v>
                      </c:pt>
                      <c:pt idx="26587">
                        <c:v>5221.7</c:v>
                      </c:pt>
                      <c:pt idx="26588">
                        <c:v>5213.8</c:v>
                      </c:pt>
                      <c:pt idx="26589">
                        <c:v>5224</c:v>
                      </c:pt>
                      <c:pt idx="26590">
                        <c:v>5203.5</c:v>
                      </c:pt>
                      <c:pt idx="26591">
                        <c:v>5210</c:v>
                      </c:pt>
                      <c:pt idx="26592">
                        <c:v>5210.3</c:v>
                      </c:pt>
                      <c:pt idx="26593">
                        <c:v>5229.3999999999996</c:v>
                      </c:pt>
                      <c:pt idx="26594">
                        <c:v>5205.5</c:v>
                      </c:pt>
                      <c:pt idx="26595">
                        <c:v>5230.1000000000004</c:v>
                      </c:pt>
                      <c:pt idx="26596">
                        <c:v>5230.5</c:v>
                      </c:pt>
                      <c:pt idx="26597">
                        <c:v>5209</c:v>
                      </c:pt>
                      <c:pt idx="26598">
                        <c:v>5216</c:v>
                      </c:pt>
                      <c:pt idx="26599">
                        <c:v>5220.5</c:v>
                      </c:pt>
                      <c:pt idx="26600">
                        <c:v>5216.5</c:v>
                      </c:pt>
                      <c:pt idx="26601">
                        <c:v>5206.2</c:v>
                      </c:pt>
                      <c:pt idx="26602">
                        <c:v>5210.6000000000004</c:v>
                      </c:pt>
                      <c:pt idx="26603">
                        <c:v>5205.8</c:v>
                      </c:pt>
                      <c:pt idx="26604">
                        <c:v>5209.1000000000004</c:v>
                      </c:pt>
                      <c:pt idx="26605">
                        <c:v>5228.5</c:v>
                      </c:pt>
                      <c:pt idx="26606">
                        <c:v>5224.8999999999996</c:v>
                      </c:pt>
                      <c:pt idx="26607">
                        <c:v>5247.5</c:v>
                      </c:pt>
                      <c:pt idx="26608">
                        <c:v>5248.7</c:v>
                      </c:pt>
                      <c:pt idx="26609">
                        <c:v>5224.3</c:v>
                      </c:pt>
                      <c:pt idx="26610">
                        <c:v>5228.8999999999996</c:v>
                      </c:pt>
                      <c:pt idx="26611">
                        <c:v>5232.3</c:v>
                      </c:pt>
                      <c:pt idx="26612">
                        <c:v>5253.5</c:v>
                      </c:pt>
                      <c:pt idx="26613">
                        <c:v>5235.5</c:v>
                      </c:pt>
                      <c:pt idx="26614">
                        <c:v>5227.8</c:v>
                      </c:pt>
                      <c:pt idx="26615">
                        <c:v>5224.5</c:v>
                      </c:pt>
                      <c:pt idx="26616">
                        <c:v>5237.5</c:v>
                      </c:pt>
                      <c:pt idx="26617">
                        <c:v>5225.3</c:v>
                      </c:pt>
                      <c:pt idx="26618">
                        <c:v>5208.2</c:v>
                      </c:pt>
                      <c:pt idx="26619">
                        <c:v>5209.8999999999996</c:v>
                      </c:pt>
                      <c:pt idx="26620">
                        <c:v>5195.2</c:v>
                      </c:pt>
                      <c:pt idx="26621">
                        <c:v>5231.3</c:v>
                      </c:pt>
                      <c:pt idx="26622">
                        <c:v>5243.5</c:v>
                      </c:pt>
                      <c:pt idx="26623">
                        <c:v>5205.7</c:v>
                      </c:pt>
                      <c:pt idx="26624">
                        <c:v>5221.3</c:v>
                      </c:pt>
                      <c:pt idx="26625">
                        <c:v>5228.6000000000004</c:v>
                      </c:pt>
                      <c:pt idx="26626">
                        <c:v>5218.7</c:v>
                      </c:pt>
                      <c:pt idx="26627">
                        <c:v>5229.8</c:v>
                      </c:pt>
                      <c:pt idx="26628">
                        <c:v>5227.7</c:v>
                      </c:pt>
                      <c:pt idx="26629">
                        <c:v>5255.2</c:v>
                      </c:pt>
                      <c:pt idx="26630">
                        <c:v>5226.1000000000004</c:v>
                      </c:pt>
                      <c:pt idx="26631">
                        <c:v>5225.1000000000004</c:v>
                      </c:pt>
                      <c:pt idx="26632">
                        <c:v>5239.5</c:v>
                      </c:pt>
                      <c:pt idx="26633">
                        <c:v>5190.5</c:v>
                      </c:pt>
                      <c:pt idx="26634">
                        <c:v>5199.2</c:v>
                      </c:pt>
                      <c:pt idx="26635">
                        <c:v>5207.6000000000004</c:v>
                      </c:pt>
                      <c:pt idx="26636">
                        <c:v>5218.8</c:v>
                      </c:pt>
                      <c:pt idx="26637">
                        <c:v>5231.2</c:v>
                      </c:pt>
                      <c:pt idx="26638">
                        <c:v>5221.3999999999996</c:v>
                      </c:pt>
                      <c:pt idx="26639">
                        <c:v>5214.3999999999996</c:v>
                      </c:pt>
                      <c:pt idx="26640">
                        <c:v>5214.8</c:v>
                      </c:pt>
                      <c:pt idx="26641">
                        <c:v>5214.2</c:v>
                      </c:pt>
                      <c:pt idx="26642">
                        <c:v>5219.8</c:v>
                      </c:pt>
                      <c:pt idx="26643">
                        <c:v>5231.5</c:v>
                      </c:pt>
                      <c:pt idx="26644">
                        <c:v>5202</c:v>
                      </c:pt>
                      <c:pt idx="26645">
                        <c:v>5198.3</c:v>
                      </c:pt>
                      <c:pt idx="26646">
                        <c:v>5214.5</c:v>
                      </c:pt>
                      <c:pt idx="26647">
                        <c:v>5222</c:v>
                      </c:pt>
                      <c:pt idx="26648">
                        <c:v>5226.3999999999996</c:v>
                      </c:pt>
                      <c:pt idx="26649">
                        <c:v>5224.7</c:v>
                      </c:pt>
                      <c:pt idx="26650">
                        <c:v>5225</c:v>
                      </c:pt>
                      <c:pt idx="26651">
                        <c:v>5234</c:v>
                      </c:pt>
                      <c:pt idx="26652">
                        <c:v>5232.2</c:v>
                      </c:pt>
                      <c:pt idx="26653">
                        <c:v>5230.5</c:v>
                      </c:pt>
                      <c:pt idx="26654">
                        <c:v>5230.1000000000004</c:v>
                      </c:pt>
                      <c:pt idx="26655">
                        <c:v>5234.2</c:v>
                      </c:pt>
                      <c:pt idx="26656">
                        <c:v>5221.1000000000004</c:v>
                      </c:pt>
                      <c:pt idx="26657">
                        <c:v>5223.8</c:v>
                      </c:pt>
                      <c:pt idx="26658">
                        <c:v>5220.8</c:v>
                      </c:pt>
                      <c:pt idx="26659">
                        <c:v>5207.3</c:v>
                      </c:pt>
                      <c:pt idx="26660">
                        <c:v>5202</c:v>
                      </c:pt>
                      <c:pt idx="26661">
                        <c:v>5211.3999999999996</c:v>
                      </c:pt>
                      <c:pt idx="26662">
                        <c:v>5230.1000000000004</c:v>
                      </c:pt>
                      <c:pt idx="26663">
                        <c:v>5219.5</c:v>
                      </c:pt>
                      <c:pt idx="26664">
                        <c:v>5227.3</c:v>
                      </c:pt>
                      <c:pt idx="26665">
                        <c:v>5209.3999999999996</c:v>
                      </c:pt>
                      <c:pt idx="26666">
                        <c:v>5210.5</c:v>
                      </c:pt>
                      <c:pt idx="26667">
                        <c:v>5233.7</c:v>
                      </c:pt>
                      <c:pt idx="26668">
                        <c:v>5229.3</c:v>
                      </c:pt>
                      <c:pt idx="26669">
                        <c:v>5250.1</c:v>
                      </c:pt>
                      <c:pt idx="26670">
                        <c:v>5246.9</c:v>
                      </c:pt>
                      <c:pt idx="26671">
                        <c:v>5248.5</c:v>
                      </c:pt>
                      <c:pt idx="26672">
                        <c:v>5225.8999999999996</c:v>
                      </c:pt>
                      <c:pt idx="26673">
                        <c:v>5237.5</c:v>
                      </c:pt>
                      <c:pt idx="26674">
                        <c:v>5229.1000000000004</c:v>
                      </c:pt>
                      <c:pt idx="26675">
                        <c:v>5210.6000000000004</c:v>
                      </c:pt>
                      <c:pt idx="26676">
                        <c:v>5215.6000000000004</c:v>
                      </c:pt>
                      <c:pt idx="26677">
                        <c:v>5234.6000000000004</c:v>
                      </c:pt>
                      <c:pt idx="26678">
                        <c:v>5224.7</c:v>
                      </c:pt>
                      <c:pt idx="26679">
                        <c:v>5239.1000000000004</c:v>
                      </c:pt>
                      <c:pt idx="26680">
                        <c:v>5221</c:v>
                      </c:pt>
                      <c:pt idx="26681">
                        <c:v>5220.8</c:v>
                      </c:pt>
                      <c:pt idx="26682">
                        <c:v>5220.2</c:v>
                      </c:pt>
                      <c:pt idx="26683">
                        <c:v>5212.6000000000004</c:v>
                      </c:pt>
                      <c:pt idx="26684">
                        <c:v>5204</c:v>
                      </c:pt>
                      <c:pt idx="26685">
                        <c:v>5197.7</c:v>
                      </c:pt>
                      <c:pt idx="26686">
                        <c:v>5211.8999999999996</c:v>
                      </c:pt>
                      <c:pt idx="26687">
                        <c:v>5180.8999999999996</c:v>
                      </c:pt>
                      <c:pt idx="26688">
                        <c:v>5177.8999999999996</c:v>
                      </c:pt>
                      <c:pt idx="26689">
                        <c:v>5170.1000000000004</c:v>
                      </c:pt>
                      <c:pt idx="26690">
                        <c:v>5151</c:v>
                      </c:pt>
                      <c:pt idx="26691">
                        <c:v>5122.1000000000004</c:v>
                      </c:pt>
                      <c:pt idx="26692">
                        <c:v>5140</c:v>
                      </c:pt>
                      <c:pt idx="26693">
                        <c:v>5131.3999999999996</c:v>
                      </c:pt>
                      <c:pt idx="26694">
                        <c:v>5145.6000000000004</c:v>
                      </c:pt>
                      <c:pt idx="26695">
                        <c:v>5154.2</c:v>
                      </c:pt>
                      <c:pt idx="26696">
                        <c:v>5153</c:v>
                      </c:pt>
                      <c:pt idx="26697">
                        <c:v>5157.6000000000004</c:v>
                      </c:pt>
                      <c:pt idx="26698">
                        <c:v>5158.3999999999996</c:v>
                      </c:pt>
                      <c:pt idx="26699">
                        <c:v>5149.5</c:v>
                      </c:pt>
                      <c:pt idx="26700">
                        <c:v>5149.7</c:v>
                      </c:pt>
                      <c:pt idx="26701">
                        <c:v>5132.8999999999996</c:v>
                      </c:pt>
                      <c:pt idx="26702">
                        <c:v>5152.3999999999996</c:v>
                      </c:pt>
                      <c:pt idx="26703">
                        <c:v>5162.1000000000004</c:v>
                      </c:pt>
                      <c:pt idx="26704">
                        <c:v>5175.8</c:v>
                      </c:pt>
                      <c:pt idx="26705">
                        <c:v>5143.1000000000004</c:v>
                      </c:pt>
                      <c:pt idx="26706">
                        <c:v>5145.2</c:v>
                      </c:pt>
                      <c:pt idx="26707">
                        <c:v>5145.6000000000004</c:v>
                      </c:pt>
                      <c:pt idx="26708">
                        <c:v>5115.3999999999996</c:v>
                      </c:pt>
                      <c:pt idx="26709">
                        <c:v>5128.3</c:v>
                      </c:pt>
                      <c:pt idx="26710">
                        <c:v>5121.6000000000004</c:v>
                      </c:pt>
                      <c:pt idx="26711">
                        <c:v>5136</c:v>
                      </c:pt>
                      <c:pt idx="26712">
                        <c:v>5127.8</c:v>
                      </c:pt>
                      <c:pt idx="26713">
                        <c:v>5119.5</c:v>
                      </c:pt>
                      <c:pt idx="26714">
                        <c:v>5159</c:v>
                      </c:pt>
                      <c:pt idx="26715">
                        <c:v>5152.5</c:v>
                      </c:pt>
                      <c:pt idx="26716">
                        <c:v>5156.8</c:v>
                      </c:pt>
                      <c:pt idx="26717">
                        <c:v>5160.3</c:v>
                      </c:pt>
                      <c:pt idx="26718">
                        <c:v>5152</c:v>
                      </c:pt>
                      <c:pt idx="26719">
                        <c:v>5153.2</c:v>
                      </c:pt>
                      <c:pt idx="26720">
                        <c:v>5176.2</c:v>
                      </c:pt>
                      <c:pt idx="26721">
                        <c:v>5177.6000000000004</c:v>
                      </c:pt>
                      <c:pt idx="26722">
                        <c:v>5175.8</c:v>
                      </c:pt>
                      <c:pt idx="26723">
                        <c:v>5184.5</c:v>
                      </c:pt>
                      <c:pt idx="26724">
                        <c:v>5201.1000000000004</c:v>
                      </c:pt>
                      <c:pt idx="26725">
                        <c:v>5181.8</c:v>
                      </c:pt>
                      <c:pt idx="26726">
                        <c:v>5169.7</c:v>
                      </c:pt>
                      <c:pt idx="26727">
                        <c:v>5205.2</c:v>
                      </c:pt>
                      <c:pt idx="26728">
                        <c:v>5166.3</c:v>
                      </c:pt>
                      <c:pt idx="26729">
                        <c:v>5174.8999999999996</c:v>
                      </c:pt>
                      <c:pt idx="26730">
                        <c:v>5173</c:v>
                      </c:pt>
                      <c:pt idx="26731">
                        <c:v>5190.1000000000004</c:v>
                      </c:pt>
                      <c:pt idx="26732">
                        <c:v>5162.6000000000004</c:v>
                      </c:pt>
                      <c:pt idx="26733">
                        <c:v>5177.3999999999996</c:v>
                      </c:pt>
                      <c:pt idx="26734">
                        <c:v>5160.8</c:v>
                      </c:pt>
                      <c:pt idx="26735">
                        <c:v>5196.2</c:v>
                      </c:pt>
                      <c:pt idx="26736">
                        <c:v>5178.1000000000004</c:v>
                      </c:pt>
                      <c:pt idx="26737">
                        <c:v>5198.6000000000004</c:v>
                      </c:pt>
                      <c:pt idx="26738">
                        <c:v>5182.3</c:v>
                      </c:pt>
                      <c:pt idx="26739">
                        <c:v>5176.3</c:v>
                      </c:pt>
                      <c:pt idx="26740">
                        <c:v>5184.7</c:v>
                      </c:pt>
                      <c:pt idx="26741">
                        <c:v>5186.6000000000004</c:v>
                      </c:pt>
                      <c:pt idx="26742">
                        <c:v>5189.8999999999996</c:v>
                      </c:pt>
                      <c:pt idx="26743">
                        <c:v>5191.8</c:v>
                      </c:pt>
                      <c:pt idx="26744">
                        <c:v>5191.3</c:v>
                      </c:pt>
                      <c:pt idx="26745">
                        <c:v>5199.7</c:v>
                      </c:pt>
                      <c:pt idx="26746">
                        <c:v>5199.3</c:v>
                      </c:pt>
                      <c:pt idx="26747">
                        <c:v>5213.5</c:v>
                      </c:pt>
                      <c:pt idx="26748">
                        <c:v>5199.8999999999996</c:v>
                      </c:pt>
                      <c:pt idx="26749">
                        <c:v>5188.1000000000004</c:v>
                      </c:pt>
                      <c:pt idx="26750">
                        <c:v>5174.2</c:v>
                      </c:pt>
                      <c:pt idx="26751">
                        <c:v>5174.3</c:v>
                      </c:pt>
                      <c:pt idx="26752">
                        <c:v>5179.8</c:v>
                      </c:pt>
                      <c:pt idx="26753">
                        <c:v>5201.3</c:v>
                      </c:pt>
                      <c:pt idx="26754">
                        <c:v>5196.2</c:v>
                      </c:pt>
                      <c:pt idx="26755">
                        <c:v>5200.8999999999996</c:v>
                      </c:pt>
                      <c:pt idx="26756">
                        <c:v>5191.2</c:v>
                      </c:pt>
                      <c:pt idx="26757">
                        <c:v>5166.3999999999996</c:v>
                      </c:pt>
                      <c:pt idx="26758">
                        <c:v>5172.8</c:v>
                      </c:pt>
                      <c:pt idx="26759">
                        <c:v>5185.1000000000004</c:v>
                      </c:pt>
                      <c:pt idx="26760">
                        <c:v>5191.7</c:v>
                      </c:pt>
                      <c:pt idx="26761">
                        <c:v>5198.3999999999996</c:v>
                      </c:pt>
                      <c:pt idx="26762">
                        <c:v>5191.3</c:v>
                      </c:pt>
                      <c:pt idx="26763">
                        <c:v>5197.1000000000004</c:v>
                      </c:pt>
                      <c:pt idx="26764">
                        <c:v>5198.5</c:v>
                      </c:pt>
                      <c:pt idx="26765">
                        <c:v>5197.3</c:v>
                      </c:pt>
                      <c:pt idx="26766">
                        <c:v>5186.5</c:v>
                      </c:pt>
                      <c:pt idx="26767">
                        <c:v>5188.2</c:v>
                      </c:pt>
                      <c:pt idx="26768">
                        <c:v>5184.5</c:v>
                      </c:pt>
                      <c:pt idx="26769">
                        <c:v>5183.6000000000004</c:v>
                      </c:pt>
                      <c:pt idx="26770">
                        <c:v>5178.5</c:v>
                      </c:pt>
                      <c:pt idx="26771">
                        <c:v>5192.3</c:v>
                      </c:pt>
                      <c:pt idx="26772">
                        <c:v>5200.8</c:v>
                      </c:pt>
                      <c:pt idx="26773">
                        <c:v>5191.3999999999996</c:v>
                      </c:pt>
                      <c:pt idx="26774">
                        <c:v>5190.5</c:v>
                      </c:pt>
                      <c:pt idx="26775">
                        <c:v>5191.2</c:v>
                      </c:pt>
                      <c:pt idx="26776">
                        <c:v>5184.5</c:v>
                      </c:pt>
                      <c:pt idx="26777">
                        <c:v>5172.8</c:v>
                      </c:pt>
                      <c:pt idx="26778">
                        <c:v>5173.3</c:v>
                      </c:pt>
                      <c:pt idx="26779">
                        <c:v>5194.1000000000004</c:v>
                      </c:pt>
                      <c:pt idx="26780">
                        <c:v>5176.6000000000004</c:v>
                      </c:pt>
                      <c:pt idx="26781">
                        <c:v>5189.7</c:v>
                      </c:pt>
                      <c:pt idx="26782">
                        <c:v>5185.3999999999996</c:v>
                      </c:pt>
                      <c:pt idx="26783">
                        <c:v>5171.6000000000004</c:v>
                      </c:pt>
                      <c:pt idx="26784">
                        <c:v>5162</c:v>
                      </c:pt>
                      <c:pt idx="26785">
                        <c:v>5200.5</c:v>
                      </c:pt>
                      <c:pt idx="26786">
                        <c:v>5170.7</c:v>
                      </c:pt>
                      <c:pt idx="26787">
                        <c:v>5191.1000000000004</c:v>
                      </c:pt>
                      <c:pt idx="26788">
                        <c:v>5174.5</c:v>
                      </c:pt>
                      <c:pt idx="26789">
                        <c:v>5192.3</c:v>
                      </c:pt>
                      <c:pt idx="26790">
                        <c:v>5199.2</c:v>
                      </c:pt>
                      <c:pt idx="26791">
                        <c:v>5206</c:v>
                      </c:pt>
                      <c:pt idx="26792">
                        <c:v>5189.3999999999996</c:v>
                      </c:pt>
                      <c:pt idx="26793">
                        <c:v>5194.7</c:v>
                      </c:pt>
                      <c:pt idx="26794">
                        <c:v>5194.6000000000004</c:v>
                      </c:pt>
                      <c:pt idx="26795">
                        <c:v>5214.3999999999996</c:v>
                      </c:pt>
                      <c:pt idx="26796">
                        <c:v>5198.3999999999996</c:v>
                      </c:pt>
                      <c:pt idx="26797">
                        <c:v>5208.1000000000004</c:v>
                      </c:pt>
                      <c:pt idx="26798">
                        <c:v>5201.3999999999996</c:v>
                      </c:pt>
                      <c:pt idx="26799">
                        <c:v>5206.3999999999996</c:v>
                      </c:pt>
                      <c:pt idx="26800">
                        <c:v>5201.8999999999996</c:v>
                      </c:pt>
                      <c:pt idx="26801">
                        <c:v>5201.3</c:v>
                      </c:pt>
                      <c:pt idx="26802">
                        <c:v>5207.3999999999996</c:v>
                      </c:pt>
                      <c:pt idx="26803">
                        <c:v>5204.8</c:v>
                      </c:pt>
                      <c:pt idx="26804">
                        <c:v>5201.7</c:v>
                      </c:pt>
                      <c:pt idx="26805">
                        <c:v>5198.1000000000004</c:v>
                      </c:pt>
                      <c:pt idx="26806">
                        <c:v>5189</c:v>
                      </c:pt>
                      <c:pt idx="26807">
                        <c:v>5188.7</c:v>
                      </c:pt>
                      <c:pt idx="26808">
                        <c:v>5185.7</c:v>
                      </c:pt>
                      <c:pt idx="26809">
                        <c:v>5187.8</c:v>
                      </c:pt>
                      <c:pt idx="26810">
                        <c:v>5187.8</c:v>
                      </c:pt>
                      <c:pt idx="26811">
                        <c:v>5200.1000000000004</c:v>
                      </c:pt>
                      <c:pt idx="26812">
                        <c:v>5210</c:v>
                      </c:pt>
                      <c:pt idx="26813">
                        <c:v>5214.2</c:v>
                      </c:pt>
                      <c:pt idx="26814">
                        <c:v>5205.2</c:v>
                      </c:pt>
                      <c:pt idx="26815">
                        <c:v>5225.3999999999996</c:v>
                      </c:pt>
                      <c:pt idx="26816">
                        <c:v>5215.7</c:v>
                      </c:pt>
                      <c:pt idx="26817">
                        <c:v>5215.8</c:v>
                      </c:pt>
                      <c:pt idx="26818">
                        <c:v>5205.3999999999996</c:v>
                      </c:pt>
                      <c:pt idx="26819">
                        <c:v>5196.3</c:v>
                      </c:pt>
                      <c:pt idx="26820">
                        <c:v>5189.2</c:v>
                      </c:pt>
                      <c:pt idx="26821">
                        <c:v>5191.6000000000004</c:v>
                      </c:pt>
                      <c:pt idx="26822">
                        <c:v>5185.8</c:v>
                      </c:pt>
                      <c:pt idx="26823">
                        <c:v>5191.6000000000004</c:v>
                      </c:pt>
                      <c:pt idx="26824">
                        <c:v>5195.3</c:v>
                      </c:pt>
                      <c:pt idx="26825">
                        <c:v>5202</c:v>
                      </c:pt>
                      <c:pt idx="26826">
                        <c:v>5204.2</c:v>
                      </c:pt>
                      <c:pt idx="26827">
                        <c:v>5207.3</c:v>
                      </c:pt>
                      <c:pt idx="26828">
                        <c:v>5217</c:v>
                      </c:pt>
                      <c:pt idx="26829">
                        <c:v>5215.5</c:v>
                      </c:pt>
                      <c:pt idx="26830">
                        <c:v>5212.5</c:v>
                      </c:pt>
                      <c:pt idx="26831">
                        <c:v>5215.8999999999996</c:v>
                      </c:pt>
                      <c:pt idx="26832">
                        <c:v>5209.5</c:v>
                      </c:pt>
                      <c:pt idx="26833">
                        <c:v>5219.8</c:v>
                      </c:pt>
                      <c:pt idx="26834">
                        <c:v>5220.3999999999996</c:v>
                      </c:pt>
                      <c:pt idx="26835">
                        <c:v>5210.7</c:v>
                      </c:pt>
                      <c:pt idx="26836">
                        <c:v>5215.8999999999996</c:v>
                      </c:pt>
                      <c:pt idx="26837">
                        <c:v>5218.2</c:v>
                      </c:pt>
                      <c:pt idx="26838">
                        <c:v>5213.5</c:v>
                      </c:pt>
                      <c:pt idx="26839">
                        <c:v>5215.3999999999996</c:v>
                      </c:pt>
                      <c:pt idx="26840">
                        <c:v>5201.5</c:v>
                      </c:pt>
                      <c:pt idx="26841">
                        <c:v>5202.1000000000004</c:v>
                      </c:pt>
                      <c:pt idx="26842">
                        <c:v>5221.6000000000004</c:v>
                      </c:pt>
                      <c:pt idx="26843">
                        <c:v>5218.1000000000004</c:v>
                      </c:pt>
                      <c:pt idx="26844">
                        <c:v>5227.1000000000004</c:v>
                      </c:pt>
                      <c:pt idx="26845">
                        <c:v>5213.2</c:v>
                      </c:pt>
                      <c:pt idx="26846">
                        <c:v>5208.8</c:v>
                      </c:pt>
                      <c:pt idx="26847">
                        <c:v>5208</c:v>
                      </c:pt>
                      <c:pt idx="26848">
                        <c:v>5218.6000000000004</c:v>
                      </c:pt>
                      <c:pt idx="26849">
                        <c:v>5200.8999999999996</c:v>
                      </c:pt>
                      <c:pt idx="26850">
                        <c:v>5197.8</c:v>
                      </c:pt>
                      <c:pt idx="26851">
                        <c:v>5208.5</c:v>
                      </c:pt>
                      <c:pt idx="26852">
                        <c:v>5220.5</c:v>
                      </c:pt>
                      <c:pt idx="26853">
                        <c:v>5223.6000000000004</c:v>
                      </c:pt>
                      <c:pt idx="26854">
                        <c:v>5219.7</c:v>
                      </c:pt>
                      <c:pt idx="26855">
                        <c:v>5218.8</c:v>
                      </c:pt>
                      <c:pt idx="26856">
                        <c:v>5216.8</c:v>
                      </c:pt>
                      <c:pt idx="26857">
                        <c:v>5218.3999999999996</c:v>
                      </c:pt>
                      <c:pt idx="26858">
                        <c:v>5212</c:v>
                      </c:pt>
                      <c:pt idx="26859">
                        <c:v>5209.8999999999996</c:v>
                      </c:pt>
                      <c:pt idx="26860">
                        <c:v>5214.2</c:v>
                      </c:pt>
                      <c:pt idx="26861">
                        <c:v>5205.1000000000004</c:v>
                      </c:pt>
                      <c:pt idx="26862">
                        <c:v>5218.6000000000004</c:v>
                      </c:pt>
                      <c:pt idx="26863">
                        <c:v>5224.6000000000004</c:v>
                      </c:pt>
                      <c:pt idx="26864">
                        <c:v>5225</c:v>
                      </c:pt>
                      <c:pt idx="26865">
                        <c:v>5229.3999999999996</c:v>
                      </c:pt>
                      <c:pt idx="26866">
                        <c:v>5228.7</c:v>
                      </c:pt>
                      <c:pt idx="26867">
                        <c:v>5229.8999999999996</c:v>
                      </c:pt>
                      <c:pt idx="26868">
                        <c:v>5224.5</c:v>
                      </c:pt>
                      <c:pt idx="26869">
                        <c:v>5203.8</c:v>
                      </c:pt>
                      <c:pt idx="26870">
                        <c:v>5231.2</c:v>
                      </c:pt>
                      <c:pt idx="26871">
                        <c:v>5225.6000000000004</c:v>
                      </c:pt>
                      <c:pt idx="26872">
                        <c:v>5212.7</c:v>
                      </c:pt>
                      <c:pt idx="26873">
                        <c:v>5225.7</c:v>
                      </c:pt>
                      <c:pt idx="26874">
                        <c:v>5239.3</c:v>
                      </c:pt>
                      <c:pt idx="26875">
                        <c:v>5206.3</c:v>
                      </c:pt>
                      <c:pt idx="26876">
                        <c:v>5208.2</c:v>
                      </c:pt>
                      <c:pt idx="26877">
                        <c:v>5208.6000000000004</c:v>
                      </c:pt>
                      <c:pt idx="26878">
                        <c:v>5232.6000000000004</c:v>
                      </c:pt>
                      <c:pt idx="26879">
                        <c:v>5234.5</c:v>
                      </c:pt>
                      <c:pt idx="26880">
                        <c:v>5234.6000000000004</c:v>
                      </c:pt>
                      <c:pt idx="26881">
                        <c:v>5224.3</c:v>
                      </c:pt>
                      <c:pt idx="26882">
                        <c:v>5240.6000000000004</c:v>
                      </c:pt>
                      <c:pt idx="26883">
                        <c:v>5258.1</c:v>
                      </c:pt>
                      <c:pt idx="26884">
                        <c:v>5254.2</c:v>
                      </c:pt>
                      <c:pt idx="26885">
                        <c:v>5241.8</c:v>
                      </c:pt>
                      <c:pt idx="26886">
                        <c:v>5234.3999999999996</c:v>
                      </c:pt>
                      <c:pt idx="26887">
                        <c:v>5232.7</c:v>
                      </c:pt>
                      <c:pt idx="26888">
                        <c:v>5253.1</c:v>
                      </c:pt>
                      <c:pt idx="26889">
                        <c:v>5255.1</c:v>
                      </c:pt>
                      <c:pt idx="26890">
                        <c:v>5247.9</c:v>
                      </c:pt>
                      <c:pt idx="26891">
                        <c:v>5238.7</c:v>
                      </c:pt>
                      <c:pt idx="26892">
                        <c:v>5232.2</c:v>
                      </c:pt>
                      <c:pt idx="26893">
                        <c:v>5236.8</c:v>
                      </c:pt>
                      <c:pt idx="26894">
                        <c:v>5242.3</c:v>
                      </c:pt>
                      <c:pt idx="26895">
                        <c:v>5243.8</c:v>
                      </c:pt>
                      <c:pt idx="26896">
                        <c:v>5249.4</c:v>
                      </c:pt>
                      <c:pt idx="26897">
                        <c:v>5244.5</c:v>
                      </c:pt>
                      <c:pt idx="26898">
                        <c:v>5240.2</c:v>
                      </c:pt>
                      <c:pt idx="26899">
                        <c:v>5231.5</c:v>
                      </c:pt>
                      <c:pt idx="26900">
                        <c:v>5241.2</c:v>
                      </c:pt>
                      <c:pt idx="26901">
                        <c:v>5234.3</c:v>
                      </c:pt>
                      <c:pt idx="26902">
                        <c:v>5247.1</c:v>
                      </c:pt>
                      <c:pt idx="26903">
                        <c:v>5242.8</c:v>
                      </c:pt>
                      <c:pt idx="26904">
                        <c:v>5232.8999999999996</c:v>
                      </c:pt>
                      <c:pt idx="26905">
                        <c:v>5234.5</c:v>
                      </c:pt>
                      <c:pt idx="26906">
                        <c:v>5234.3999999999996</c:v>
                      </c:pt>
                      <c:pt idx="26907">
                        <c:v>5224.5</c:v>
                      </c:pt>
                      <c:pt idx="26908">
                        <c:v>5237.8</c:v>
                      </c:pt>
                      <c:pt idx="26909">
                        <c:v>5227.3</c:v>
                      </c:pt>
                      <c:pt idx="26910">
                        <c:v>5225.3999999999996</c:v>
                      </c:pt>
                      <c:pt idx="26911">
                        <c:v>5234.8</c:v>
                      </c:pt>
                      <c:pt idx="26912">
                        <c:v>5240.5</c:v>
                      </c:pt>
                      <c:pt idx="26913">
                        <c:v>5252.9</c:v>
                      </c:pt>
                      <c:pt idx="26914">
                        <c:v>5264</c:v>
                      </c:pt>
                      <c:pt idx="26915">
                        <c:v>5260.1</c:v>
                      </c:pt>
                      <c:pt idx="26916">
                        <c:v>5246.8</c:v>
                      </c:pt>
                      <c:pt idx="26917">
                        <c:v>5259.8</c:v>
                      </c:pt>
                      <c:pt idx="26918">
                        <c:v>5248.6</c:v>
                      </c:pt>
                      <c:pt idx="26919">
                        <c:v>5244.5</c:v>
                      </c:pt>
                      <c:pt idx="26920">
                        <c:v>5232.5</c:v>
                      </c:pt>
                      <c:pt idx="26921">
                        <c:v>5246.4</c:v>
                      </c:pt>
                      <c:pt idx="26922">
                        <c:v>5249.4</c:v>
                      </c:pt>
                      <c:pt idx="26923">
                        <c:v>5260.7</c:v>
                      </c:pt>
                      <c:pt idx="26924">
                        <c:v>5259.2</c:v>
                      </c:pt>
                      <c:pt idx="26925">
                        <c:v>5261</c:v>
                      </c:pt>
                      <c:pt idx="26926">
                        <c:v>5237.3</c:v>
                      </c:pt>
                      <c:pt idx="26927">
                        <c:v>5239.2</c:v>
                      </c:pt>
                      <c:pt idx="26928">
                        <c:v>5246.2</c:v>
                      </c:pt>
                      <c:pt idx="26929">
                        <c:v>5223.8999999999996</c:v>
                      </c:pt>
                      <c:pt idx="26930">
                        <c:v>5223.8999999999996</c:v>
                      </c:pt>
                      <c:pt idx="26931">
                        <c:v>5223</c:v>
                      </c:pt>
                      <c:pt idx="26932">
                        <c:v>5223.7</c:v>
                      </c:pt>
                      <c:pt idx="26933">
                        <c:v>5225.5</c:v>
                      </c:pt>
                      <c:pt idx="26934">
                        <c:v>5231</c:v>
                      </c:pt>
                      <c:pt idx="26935">
                        <c:v>5204.8999999999996</c:v>
                      </c:pt>
                      <c:pt idx="26936">
                        <c:v>5207.8</c:v>
                      </c:pt>
                      <c:pt idx="26937">
                        <c:v>5208.8999999999996</c:v>
                      </c:pt>
                      <c:pt idx="26938">
                        <c:v>5207.8999999999996</c:v>
                      </c:pt>
                      <c:pt idx="26939">
                        <c:v>5201.1000000000004</c:v>
                      </c:pt>
                      <c:pt idx="26940">
                        <c:v>5204.5</c:v>
                      </c:pt>
                      <c:pt idx="26941">
                        <c:v>5193.8999999999996</c:v>
                      </c:pt>
                      <c:pt idx="26942">
                        <c:v>5189.1000000000004</c:v>
                      </c:pt>
                      <c:pt idx="26943">
                        <c:v>5169.3</c:v>
                      </c:pt>
                      <c:pt idx="26944">
                        <c:v>5148.1000000000004</c:v>
                      </c:pt>
                      <c:pt idx="26945">
                        <c:v>5133</c:v>
                      </c:pt>
                      <c:pt idx="26946">
                        <c:v>5114.1000000000004</c:v>
                      </c:pt>
                      <c:pt idx="26947">
                        <c:v>5110.5</c:v>
                      </c:pt>
                      <c:pt idx="26948">
                        <c:v>5129.5</c:v>
                      </c:pt>
                      <c:pt idx="26949">
                        <c:v>5127.2</c:v>
                      </c:pt>
                      <c:pt idx="26950">
                        <c:v>5121.5</c:v>
                      </c:pt>
                      <c:pt idx="26951">
                        <c:v>5137.7</c:v>
                      </c:pt>
                      <c:pt idx="26952">
                        <c:v>5130.1000000000004</c:v>
                      </c:pt>
                      <c:pt idx="26953">
                        <c:v>5145.8</c:v>
                      </c:pt>
                      <c:pt idx="26954">
                        <c:v>5155.5</c:v>
                      </c:pt>
                      <c:pt idx="26955">
                        <c:v>5154</c:v>
                      </c:pt>
                      <c:pt idx="26956">
                        <c:v>5158.8999999999996</c:v>
                      </c:pt>
                      <c:pt idx="26957">
                        <c:v>5154.6000000000004</c:v>
                      </c:pt>
                      <c:pt idx="26958">
                        <c:v>5177</c:v>
                      </c:pt>
                      <c:pt idx="26959">
                        <c:v>5165.2</c:v>
                      </c:pt>
                      <c:pt idx="26960">
                        <c:v>5169.7</c:v>
                      </c:pt>
                      <c:pt idx="26961">
                        <c:v>5181.3</c:v>
                      </c:pt>
                      <c:pt idx="26962">
                        <c:v>5192.3</c:v>
                      </c:pt>
                      <c:pt idx="26963">
                        <c:v>5195.1000000000004</c:v>
                      </c:pt>
                      <c:pt idx="26964">
                        <c:v>5198.3</c:v>
                      </c:pt>
                      <c:pt idx="26965">
                        <c:v>5201.5</c:v>
                      </c:pt>
                      <c:pt idx="26966">
                        <c:v>5202.3999999999996</c:v>
                      </c:pt>
                      <c:pt idx="26967">
                        <c:v>5199</c:v>
                      </c:pt>
                      <c:pt idx="26968">
                        <c:v>5201.8999999999996</c:v>
                      </c:pt>
                      <c:pt idx="26969">
                        <c:v>5197</c:v>
                      </c:pt>
                      <c:pt idx="26970">
                        <c:v>5179.3</c:v>
                      </c:pt>
                      <c:pt idx="26971">
                        <c:v>5175.6000000000004</c:v>
                      </c:pt>
                      <c:pt idx="26972">
                        <c:v>5186</c:v>
                      </c:pt>
                      <c:pt idx="26973">
                        <c:v>5217</c:v>
                      </c:pt>
                      <c:pt idx="26974">
                        <c:v>5210.5</c:v>
                      </c:pt>
                      <c:pt idx="26975">
                        <c:v>5217.6000000000004</c:v>
                      </c:pt>
                      <c:pt idx="26976">
                        <c:v>5232.1000000000004</c:v>
                      </c:pt>
                      <c:pt idx="26977">
                        <c:v>5223.8</c:v>
                      </c:pt>
                      <c:pt idx="26978">
                        <c:v>5203.8999999999996</c:v>
                      </c:pt>
                      <c:pt idx="26979">
                        <c:v>5222.8999999999996</c:v>
                      </c:pt>
                      <c:pt idx="26980">
                        <c:v>5215.6000000000004</c:v>
                      </c:pt>
                      <c:pt idx="26981">
                        <c:v>5209.7</c:v>
                      </c:pt>
                      <c:pt idx="26982">
                        <c:v>5208.6000000000004</c:v>
                      </c:pt>
                      <c:pt idx="26983">
                        <c:v>5217.6000000000004</c:v>
                      </c:pt>
                      <c:pt idx="26984">
                        <c:v>5224.3999999999996</c:v>
                      </c:pt>
                      <c:pt idx="26985">
                        <c:v>5227.8999999999996</c:v>
                      </c:pt>
                      <c:pt idx="26986">
                        <c:v>5203.3999999999996</c:v>
                      </c:pt>
                      <c:pt idx="26987">
                        <c:v>5224.6000000000004</c:v>
                      </c:pt>
                      <c:pt idx="26988">
                        <c:v>5214.2</c:v>
                      </c:pt>
                      <c:pt idx="26989">
                        <c:v>5216.8999999999996</c:v>
                      </c:pt>
                      <c:pt idx="26990">
                        <c:v>5209</c:v>
                      </c:pt>
                      <c:pt idx="26991">
                        <c:v>5200.7</c:v>
                      </c:pt>
                      <c:pt idx="26992">
                        <c:v>5232.7</c:v>
                      </c:pt>
                      <c:pt idx="26993">
                        <c:v>5212.1000000000004</c:v>
                      </c:pt>
                      <c:pt idx="26994">
                        <c:v>5209.8999999999996</c:v>
                      </c:pt>
                      <c:pt idx="26995">
                        <c:v>5209.3999999999996</c:v>
                      </c:pt>
                      <c:pt idx="26996">
                        <c:v>5192.5</c:v>
                      </c:pt>
                      <c:pt idx="26997">
                        <c:v>5199.3</c:v>
                      </c:pt>
                      <c:pt idx="26998">
                        <c:v>5168.3999999999996</c:v>
                      </c:pt>
                      <c:pt idx="26999">
                        <c:v>5211.6000000000004</c:v>
                      </c:pt>
                      <c:pt idx="27000">
                        <c:v>5193.3</c:v>
                      </c:pt>
                      <c:pt idx="27001">
                        <c:v>5177.1000000000004</c:v>
                      </c:pt>
                      <c:pt idx="27002">
                        <c:v>5191.5</c:v>
                      </c:pt>
                      <c:pt idx="27003">
                        <c:v>5200.2</c:v>
                      </c:pt>
                      <c:pt idx="27004">
                        <c:v>5208.8</c:v>
                      </c:pt>
                      <c:pt idx="27005">
                        <c:v>5223.2</c:v>
                      </c:pt>
                      <c:pt idx="27006">
                        <c:v>5213.8</c:v>
                      </c:pt>
                      <c:pt idx="27007">
                        <c:v>5216.7</c:v>
                      </c:pt>
                      <c:pt idx="27008">
                        <c:v>5201.7</c:v>
                      </c:pt>
                      <c:pt idx="27009">
                        <c:v>5196.1000000000004</c:v>
                      </c:pt>
                      <c:pt idx="27010">
                        <c:v>5197.5</c:v>
                      </c:pt>
                      <c:pt idx="27011">
                        <c:v>5196.3</c:v>
                      </c:pt>
                      <c:pt idx="27012">
                        <c:v>5202.8</c:v>
                      </c:pt>
                      <c:pt idx="27013">
                        <c:v>5213.8999999999996</c:v>
                      </c:pt>
                      <c:pt idx="27014">
                        <c:v>5216.6000000000004</c:v>
                      </c:pt>
                      <c:pt idx="27015">
                        <c:v>5190.3</c:v>
                      </c:pt>
                      <c:pt idx="27016">
                        <c:v>5197.8999999999996</c:v>
                      </c:pt>
                      <c:pt idx="27017">
                        <c:v>5185.3999999999996</c:v>
                      </c:pt>
                      <c:pt idx="27018">
                        <c:v>5172.1000000000004</c:v>
                      </c:pt>
                      <c:pt idx="27019">
                        <c:v>5166.6000000000004</c:v>
                      </c:pt>
                      <c:pt idx="27020">
                        <c:v>5155.1000000000004</c:v>
                      </c:pt>
                      <c:pt idx="27021">
                        <c:v>5169.6000000000004</c:v>
                      </c:pt>
                      <c:pt idx="27022">
                        <c:v>5172.8999999999996</c:v>
                      </c:pt>
                      <c:pt idx="27023">
                        <c:v>5170.5</c:v>
                      </c:pt>
                      <c:pt idx="27024">
                        <c:v>5165.1000000000004</c:v>
                      </c:pt>
                      <c:pt idx="27025">
                        <c:v>5158.5</c:v>
                      </c:pt>
                      <c:pt idx="27026">
                        <c:v>5145.3999999999996</c:v>
                      </c:pt>
                      <c:pt idx="27027">
                        <c:v>5139.3</c:v>
                      </c:pt>
                      <c:pt idx="27028">
                        <c:v>5139.7</c:v>
                      </c:pt>
                      <c:pt idx="27029">
                        <c:v>5139.5</c:v>
                      </c:pt>
                      <c:pt idx="27030">
                        <c:v>5109.1000000000004</c:v>
                      </c:pt>
                      <c:pt idx="27031">
                        <c:v>5082</c:v>
                      </c:pt>
                      <c:pt idx="27032">
                        <c:v>5093.3</c:v>
                      </c:pt>
                      <c:pt idx="27033">
                        <c:v>5082</c:v>
                      </c:pt>
                      <c:pt idx="27034">
                        <c:v>5088.7</c:v>
                      </c:pt>
                      <c:pt idx="27035">
                        <c:v>5077</c:v>
                      </c:pt>
                      <c:pt idx="27036">
                        <c:v>5084.6000000000004</c:v>
                      </c:pt>
                      <c:pt idx="27037">
                        <c:v>5084.8999999999996</c:v>
                      </c:pt>
                      <c:pt idx="27038">
                        <c:v>5072.3</c:v>
                      </c:pt>
                      <c:pt idx="27039">
                        <c:v>5086.2</c:v>
                      </c:pt>
                      <c:pt idx="27040">
                        <c:v>5091.8</c:v>
                      </c:pt>
                      <c:pt idx="27041">
                        <c:v>5081.7</c:v>
                      </c:pt>
                      <c:pt idx="27042">
                        <c:v>5092.3</c:v>
                      </c:pt>
                      <c:pt idx="27043">
                        <c:v>5085.6000000000004</c:v>
                      </c:pt>
                      <c:pt idx="27044">
                        <c:v>5094.7</c:v>
                      </c:pt>
                      <c:pt idx="27045">
                        <c:v>5093.2</c:v>
                      </c:pt>
                      <c:pt idx="27046">
                        <c:v>5098.2</c:v>
                      </c:pt>
                      <c:pt idx="27047">
                        <c:v>5088.3999999999996</c:v>
                      </c:pt>
                      <c:pt idx="27048">
                        <c:v>5098.3999999999996</c:v>
                      </c:pt>
                      <c:pt idx="27049">
                        <c:v>5093.8</c:v>
                      </c:pt>
                      <c:pt idx="27050">
                        <c:v>5094.5</c:v>
                      </c:pt>
                      <c:pt idx="27051">
                        <c:v>5113.3999999999996</c:v>
                      </c:pt>
                      <c:pt idx="27052">
                        <c:v>5124.6000000000004</c:v>
                      </c:pt>
                      <c:pt idx="27053">
                        <c:v>5112.1000000000004</c:v>
                      </c:pt>
                      <c:pt idx="27054">
                        <c:v>5107.5</c:v>
                      </c:pt>
                      <c:pt idx="27055">
                        <c:v>5129.2</c:v>
                      </c:pt>
                      <c:pt idx="27056">
                        <c:v>5138.6000000000004</c:v>
                      </c:pt>
                      <c:pt idx="27057">
                        <c:v>5136.5</c:v>
                      </c:pt>
                      <c:pt idx="27058">
                        <c:v>5139.3999999999996</c:v>
                      </c:pt>
                      <c:pt idx="27059">
                        <c:v>5136.8999999999996</c:v>
                      </c:pt>
                      <c:pt idx="27060">
                        <c:v>5153.8</c:v>
                      </c:pt>
                      <c:pt idx="27061">
                        <c:v>5150.7</c:v>
                      </c:pt>
                      <c:pt idx="27062">
                        <c:v>5156.7</c:v>
                      </c:pt>
                      <c:pt idx="27063">
                        <c:v>5147.8999999999996</c:v>
                      </c:pt>
                      <c:pt idx="27064">
                        <c:v>5169.8</c:v>
                      </c:pt>
                      <c:pt idx="27065">
                        <c:v>5168.5</c:v>
                      </c:pt>
                      <c:pt idx="27066">
                        <c:v>5160.8</c:v>
                      </c:pt>
                      <c:pt idx="27067">
                        <c:v>5193.2</c:v>
                      </c:pt>
                      <c:pt idx="27068">
                        <c:v>5151.7</c:v>
                      </c:pt>
                      <c:pt idx="27069">
                        <c:v>5153.2</c:v>
                      </c:pt>
                      <c:pt idx="27070">
                        <c:v>5164.6000000000004</c:v>
                      </c:pt>
                      <c:pt idx="27071">
                        <c:v>5161.3999999999996</c:v>
                      </c:pt>
                      <c:pt idx="27072">
                        <c:v>5175.6000000000004</c:v>
                      </c:pt>
                      <c:pt idx="27073">
                        <c:v>5161.8999999999996</c:v>
                      </c:pt>
                      <c:pt idx="27074">
                        <c:v>5166.6000000000004</c:v>
                      </c:pt>
                      <c:pt idx="27075">
                        <c:v>5168.1000000000004</c:v>
                      </c:pt>
                      <c:pt idx="27076">
                        <c:v>5177.5</c:v>
                      </c:pt>
                      <c:pt idx="27077">
                        <c:v>5172.3999999999996</c:v>
                      </c:pt>
                      <c:pt idx="27078">
                        <c:v>5173.5</c:v>
                      </c:pt>
                      <c:pt idx="27079">
                        <c:v>5154.7</c:v>
                      </c:pt>
                      <c:pt idx="27080">
                        <c:v>5174.6000000000004</c:v>
                      </c:pt>
                      <c:pt idx="27081">
                        <c:v>5173.2</c:v>
                      </c:pt>
                      <c:pt idx="27082">
                        <c:v>5181</c:v>
                      </c:pt>
                      <c:pt idx="27083">
                        <c:v>5168.1000000000004</c:v>
                      </c:pt>
                      <c:pt idx="27084">
                        <c:v>5168.3999999999996</c:v>
                      </c:pt>
                      <c:pt idx="27085">
                        <c:v>5161.6000000000004</c:v>
                      </c:pt>
                      <c:pt idx="27086">
                        <c:v>5164.8999999999996</c:v>
                      </c:pt>
                      <c:pt idx="27087">
                        <c:v>5155.7</c:v>
                      </c:pt>
                      <c:pt idx="27088">
                        <c:v>5152.2</c:v>
                      </c:pt>
                      <c:pt idx="27089">
                        <c:v>5140.6000000000004</c:v>
                      </c:pt>
                      <c:pt idx="27090">
                        <c:v>5137.3</c:v>
                      </c:pt>
                      <c:pt idx="27091">
                        <c:v>5134.5</c:v>
                      </c:pt>
                      <c:pt idx="27092">
                        <c:v>5137.3</c:v>
                      </c:pt>
                      <c:pt idx="27093">
                        <c:v>5140.5</c:v>
                      </c:pt>
                      <c:pt idx="27094">
                        <c:v>5129.7</c:v>
                      </c:pt>
                      <c:pt idx="27095">
                        <c:v>5131.7</c:v>
                      </c:pt>
                      <c:pt idx="27096">
                        <c:v>5128.2</c:v>
                      </c:pt>
                      <c:pt idx="27097">
                        <c:v>5119.2</c:v>
                      </c:pt>
                      <c:pt idx="27098">
                        <c:v>5133.5</c:v>
                      </c:pt>
                      <c:pt idx="27099">
                        <c:v>5134.8</c:v>
                      </c:pt>
                      <c:pt idx="27100">
                        <c:v>5101.3</c:v>
                      </c:pt>
                      <c:pt idx="27101">
                        <c:v>5113.5</c:v>
                      </c:pt>
                      <c:pt idx="27102">
                        <c:v>5104.3999999999996</c:v>
                      </c:pt>
                      <c:pt idx="27103">
                        <c:v>5113.1000000000004</c:v>
                      </c:pt>
                      <c:pt idx="27104">
                        <c:v>5129.8</c:v>
                      </c:pt>
                      <c:pt idx="27105">
                        <c:v>5123</c:v>
                      </c:pt>
                      <c:pt idx="27106">
                        <c:v>5124.2</c:v>
                      </c:pt>
                      <c:pt idx="27107">
                        <c:v>5114.8999999999996</c:v>
                      </c:pt>
                      <c:pt idx="27108">
                        <c:v>5099.6000000000004</c:v>
                      </c:pt>
                      <c:pt idx="27109">
                        <c:v>5108.5</c:v>
                      </c:pt>
                      <c:pt idx="27110">
                        <c:v>5100.7</c:v>
                      </c:pt>
                      <c:pt idx="27111">
                        <c:v>5120.3999999999996</c:v>
                      </c:pt>
                      <c:pt idx="27112">
                        <c:v>5113.7</c:v>
                      </c:pt>
                      <c:pt idx="27113">
                        <c:v>5124.5</c:v>
                      </c:pt>
                      <c:pt idx="27114">
                        <c:v>5105.3</c:v>
                      </c:pt>
                      <c:pt idx="27115">
                        <c:v>5122.8</c:v>
                      </c:pt>
                      <c:pt idx="27116">
                        <c:v>5122.8999999999996</c:v>
                      </c:pt>
                      <c:pt idx="27117">
                        <c:v>5128.6000000000004</c:v>
                      </c:pt>
                      <c:pt idx="27118">
                        <c:v>5134.3999999999996</c:v>
                      </c:pt>
                      <c:pt idx="27119">
                        <c:v>5128.3</c:v>
                      </c:pt>
                      <c:pt idx="27120">
                        <c:v>5138.5</c:v>
                      </c:pt>
                      <c:pt idx="27121">
                        <c:v>5147.2</c:v>
                      </c:pt>
                      <c:pt idx="27122">
                        <c:v>5148.8999999999996</c:v>
                      </c:pt>
                      <c:pt idx="27123">
                        <c:v>5141.8</c:v>
                      </c:pt>
                      <c:pt idx="27124">
                        <c:v>5153</c:v>
                      </c:pt>
                      <c:pt idx="27125">
                        <c:v>5139.8</c:v>
                      </c:pt>
                      <c:pt idx="27126">
                        <c:v>5156.7</c:v>
                      </c:pt>
                      <c:pt idx="27127">
                        <c:v>5139.3</c:v>
                      </c:pt>
                      <c:pt idx="27128">
                        <c:v>5120</c:v>
                      </c:pt>
                      <c:pt idx="27129">
                        <c:v>5122.7</c:v>
                      </c:pt>
                      <c:pt idx="27130">
                        <c:v>5122.8999999999996</c:v>
                      </c:pt>
                      <c:pt idx="27131">
                        <c:v>5135.6000000000004</c:v>
                      </c:pt>
                      <c:pt idx="27132">
                        <c:v>5142.5</c:v>
                      </c:pt>
                      <c:pt idx="27133">
                        <c:v>5143.8</c:v>
                      </c:pt>
                      <c:pt idx="27134">
                        <c:v>5155</c:v>
                      </c:pt>
                      <c:pt idx="27135">
                        <c:v>5151.2</c:v>
                      </c:pt>
                      <c:pt idx="27136">
                        <c:v>5173.3</c:v>
                      </c:pt>
                      <c:pt idx="27137">
                        <c:v>5155.5</c:v>
                      </c:pt>
                      <c:pt idx="27138">
                        <c:v>5144.3</c:v>
                      </c:pt>
                      <c:pt idx="27139">
                        <c:v>5146</c:v>
                      </c:pt>
                      <c:pt idx="27140">
                        <c:v>5159</c:v>
                      </c:pt>
                      <c:pt idx="27141">
                        <c:v>5153.1000000000004</c:v>
                      </c:pt>
                      <c:pt idx="27142">
                        <c:v>5146.8</c:v>
                      </c:pt>
                      <c:pt idx="27143">
                        <c:v>5139.1000000000004</c:v>
                      </c:pt>
                      <c:pt idx="27144">
                        <c:v>5150.6000000000004</c:v>
                      </c:pt>
                      <c:pt idx="27145">
                        <c:v>5151</c:v>
                      </c:pt>
                      <c:pt idx="27146">
                        <c:v>5143.7</c:v>
                      </c:pt>
                      <c:pt idx="27147">
                        <c:v>5137.5</c:v>
                      </c:pt>
                      <c:pt idx="27148">
                        <c:v>5144.8</c:v>
                      </c:pt>
                      <c:pt idx="27149">
                        <c:v>5142.6000000000004</c:v>
                      </c:pt>
                      <c:pt idx="27150">
                        <c:v>5120.3</c:v>
                      </c:pt>
                      <c:pt idx="27151">
                        <c:v>5126.1000000000004</c:v>
                      </c:pt>
                      <c:pt idx="27152">
                        <c:v>5136</c:v>
                      </c:pt>
                      <c:pt idx="27153">
                        <c:v>5142</c:v>
                      </c:pt>
                      <c:pt idx="27154">
                        <c:v>5139.3999999999996</c:v>
                      </c:pt>
                      <c:pt idx="27155">
                        <c:v>5151.5</c:v>
                      </c:pt>
                      <c:pt idx="27156">
                        <c:v>5136.1000000000004</c:v>
                      </c:pt>
                      <c:pt idx="27157">
                        <c:v>5138.3</c:v>
                      </c:pt>
                      <c:pt idx="27158">
                        <c:v>5147.5</c:v>
                      </c:pt>
                      <c:pt idx="27159">
                        <c:v>5134.8999999999996</c:v>
                      </c:pt>
                      <c:pt idx="27160">
                        <c:v>5142.3999999999996</c:v>
                      </c:pt>
                      <c:pt idx="27161">
                        <c:v>5143.1000000000004</c:v>
                      </c:pt>
                      <c:pt idx="27162">
                        <c:v>5122.7</c:v>
                      </c:pt>
                      <c:pt idx="27163">
                        <c:v>5138.3999999999996</c:v>
                      </c:pt>
                      <c:pt idx="27164">
                        <c:v>5142</c:v>
                      </c:pt>
                      <c:pt idx="27165">
                        <c:v>5137.2</c:v>
                      </c:pt>
                      <c:pt idx="27166">
                        <c:v>5120.8</c:v>
                      </c:pt>
                      <c:pt idx="27167">
                        <c:v>5152.8999999999996</c:v>
                      </c:pt>
                      <c:pt idx="27168">
                        <c:v>5152.3999999999996</c:v>
                      </c:pt>
                      <c:pt idx="27169">
                        <c:v>5155.6000000000004</c:v>
                      </c:pt>
                      <c:pt idx="27170">
                        <c:v>5139.3999999999996</c:v>
                      </c:pt>
                      <c:pt idx="27171">
                        <c:v>5150.7</c:v>
                      </c:pt>
                      <c:pt idx="27172">
                        <c:v>5141.1000000000004</c:v>
                      </c:pt>
                      <c:pt idx="27173">
                        <c:v>5153.3</c:v>
                      </c:pt>
                      <c:pt idx="27174">
                        <c:v>5148.7</c:v>
                      </c:pt>
                      <c:pt idx="27175">
                        <c:v>5144.3</c:v>
                      </c:pt>
                      <c:pt idx="27176">
                        <c:v>5162.2</c:v>
                      </c:pt>
                      <c:pt idx="27177">
                        <c:v>5146.3999999999996</c:v>
                      </c:pt>
                      <c:pt idx="27178">
                        <c:v>5129.8999999999996</c:v>
                      </c:pt>
                      <c:pt idx="27179">
                        <c:v>5143.8</c:v>
                      </c:pt>
                      <c:pt idx="27180">
                        <c:v>5138.5</c:v>
                      </c:pt>
                      <c:pt idx="27181">
                        <c:v>5167.8999999999996</c:v>
                      </c:pt>
                      <c:pt idx="27182">
                        <c:v>5158.6000000000004</c:v>
                      </c:pt>
                      <c:pt idx="27183">
                        <c:v>5167.6000000000004</c:v>
                      </c:pt>
                      <c:pt idx="27184">
                        <c:v>5156.5</c:v>
                      </c:pt>
                      <c:pt idx="27185">
                        <c:v>5158.6000000000004</c:v>
                      </c:pt>
                      <c:pt idx="27186">
                        <c:v>5153.6000000000004</c:v>
                      </c:pt>
                      <c:pt idx="27187">
                        <c:v>5167.5</c:v>
                      </c:pt>
                      <c:pt idx="27188">
                        <c:v>5162.8</c:v>
                      </c:pt>
                      <c:pt idx="27189">
                        <c:v>5168.8999999999996</c:v>
                      </c:pt>
                      <c:pt idx="27190">
                        <c:v>5176</c:v>
                      </c:pt>
                      <c:pt idx="27191">
                        <c:v>5181.3999999999996</c:v>
                      </c:pt>
                      <c:pt idx="27192">
                        <c:v>5171.5</c:v>
                      </c:pt>
                      <c:pt idx="27193">
                        <c:v>5154.1000000000004</c:v>
                      </c:pt>
                      <c:pt idx="27194">
                        <c:v>5158.7</c:v>
                      </c:pt>
                      <c:pt idx="27195">
                        <c:v>5167.1000000000004</c:v>
                      </c:pt>
                      <c:pt idx="27196">
                        <c:v>5159.2</c:v>
                      </c:pt>
                      <c:pt idx="27197">
                        <c:v>5168.8</c:v>
                      </c:pt>
                      <c:pt idx="27198">
                        <c:v>5166.3</c:v>
                      </c:pt>
                      <c:pt idx="27199">
                        <c:v>5169.1000000000004</c:v>
                      </c:pt>
                      <c:pt idx="27200">
                        <c:v>5172.2</c:v>
                      </c:pt>
                      <c:pt idx="27201">
                        <c:v>5175</c:v>
                      </c:pt>
                      <c:pt idx="27202">
                        <c:v>5183.8</c:v>
                      </c:pt>
                      <c:pt idx="27203">
                        <c:v>5168.8</c:v>
                      </c:pt>
                      <c:pt idx="27204">
                        <c:v>5167.8999999999996</c:v>
                      </c:pt>
                      <c:pt idx="27205">
                        <c:v>5164.8</c:v>
                      </c:pt>
                      <c:pt idx="27206">
                        <c:v>5171.2</c:v>
                      </c:pt>
                      <c:pt idx="27207">
                        <c:v>5161</c:v>
                      </c:pt>
                      <c:pt idx="27208">
                        <c:v>5167</c:v>
                      </c:pt>
                      <c:pt idx="27209">
                        <c:v>5171.8999999999996</c:v>
                      </c:pt>
                      <c:pt idx="27210">
                        <c:v>5183.5</c:v>
                      </c:pt>
                      <c:pt idx="27211">
                        <c:v>5174</c:v>
                      </c:pt>
                      <c:pt idx="27212">
                        <c:v>5170.1000000000004</c:v>
                      </c:pt>
                      <c:pt idx="27213">
                        <c:v>5167</c:v>
                      </c:pt>
                      <c:pt idx="27214">
                        <c:v>5165.3</c:v>
                      </c:pt>
                      <c:pt idx="27215">
                        <c:v>5164.7</c:v>
                      </c:pt>
                      <c:pt idx="27216">
                        <c:v>5152.7</c:v>
                      </c:pt>
                      <c:pt idx="27217">
                        <c:v>5167.3</c:v>
                      </c:pt>
                      <c:pt idx="27218">
                        <c:v>5152.8</c:v>
                      </c:pt>
                      <c:pt idx="27219">
                        <c:v>5149.5</c:v>
                      </c:pt>
                      <c:pt idx="27220">
                        <c:v>5172.3999999999996</c:v>
                      </c:pt>
                      <c:pt idx="27221">
                        <c:v>5170</c:v>
                      </c:pt>
                      <c:pt idx="27222">
                        <c:v>5155.3999999999996</c:v>
                      </c:pt>
                      <c:pt idx="27223">
                        <c:v>5161.8999999999996</c:v>
                      </c:pt>
                      <c:pt idx="27224">
                        <c:v>5166.3999999999996</c:v>
                      </c:pt>
                      <c:pt idx="27225">
                        <c:v>5183.5</c:v>
                      </c:pt>
                      <c:pt idx="27226">
                        <c:v>5196.1000000000004</c:v>
                      </c:pt>
                      <c:pt idx="27227">
                        <c:v>5173.8999999999996</c:v>
                      </c:pt>
                      <c:pt idx="27228">
                        <c:v>5184.8999999999996</c:v>
                      </c:pt>
                      <c:pt idx="27229">
                        <c:v>5176.8999999999996</c:v>
                      </c:pt>
                      <c:pt idx="27230">
                        <c:v>5186.8999999999996</c:v>
                      </c:pt>
                      <c:pt idx="27231">
                        <c:v>5175.3</c:v>
                      </c:pt>
                      <c:pt idx="27232">
                        <c:v>5174.8</c:v>
                      </c:pt>
                      <c:pt idx="27233">
                        <c:v>5173.2</c:v>
                      </c:pt>
                      <c:pt idx="27234">
                        <c:v>5174.3</c:v>
                      </c:pt>
                      <c:pt idx="27235">
                        <c:v>5183.3999999999996</c:v>
                      </c:pt>
                      <c:pt idx="27236">
                        <c:v>5194.7</c:v>
                      </c:pt>
                      <c:pt idx="27237">
                        <c:v>5166.7</c:v>
                      </c:pt>
                      <c:pt idx="27238">
                        <c:v>5187.5</c:v>
                      </c:pt>
                      <c:pt idx="27239">
                        <c:v>5159.7</c:v>
                      </c:pt>
                      <c:pt idx="27240">
                        <c:v>5174.8999999999996</c:v>
                      </c:pt>
                      <c:pt idx="27241">
                        <c:v>5178.6000000000004</c:v>
                      </c:pt>
                      <c:pt idx="27242">
                        <c:v>5181.1000000000004</c:v>
                      </c:pt>
                      <c:pt idx="27243">
                        <c:v>5200.8</c:v>
                      </c:pt>
                      <c:pt idx="27244">
                        <c:v>5207.5</c:v>
                      </c:pt>
                      <c:pt idx="27245">
                        <c:v>5184.3999999999996</c:v>
                      </c:pt>
                      <c:pt idx="27246">
                        <c:v>5180.8</c:v>
                      </c:pt>
                      <c:pt idx="27247">
                        <c:v>5173.1000000000004</c:v>
                      </c:pt>
                      <c:pt idx="27248">
                        <c:v>5199.3</c:v>
                      </c:pt>
                      <c:pt idx="27249">
                        <c:v>5193.8</c:v>
                      </c:pt>
                      <c:pt idx="27250">
                        <c:v>5201.8999999999996</c:v>
                      </c:pt>
                      <c:pt idx="27251">
                        <c:v>5183.7</c:v>
                      </c:pt>
                      <c:pt idx="27252">
                        <c:v>5200.7</c:v>
                      </c:pt>
                      <c:pt idx="27253">
                        <c:v>5214.1000000000004</c:v>
                      </c:pt>
                      <c:pt idx="27254">
                        <c:v>5208.6000000000004</c:v>
                      </c:pt>
                      <c:pt idx="27255">
                        <c:v>5208.6000000000004</c:v>
                      </c:pt>
                      <c:pt idx="27256">
                        <c:v>5203.3999999999996</c:v>
                      </c:pt>
                      <c:pt idx="27257">
                        <c:v>5195.3</c:v>
                      </c:pt>
                      <c:pt idx="27258">
                        <c:v>5226.5</c:v>
                      </c:pt>
                      <c:pt idx="27259">
                        <c:v>5204.6000000000004</c:v>
                      </c:pt>
                      <c:pt idx="27260">
                        <c:v>5210.2</c:v>
                      </c:pt>
                      <c:pt idx="27261">
                        <c:v>5214.8999999999996</c:v>
                      </c:pt>
                      <c:pt idx="27262">
                        <c:v>5205.1000000000004</c:v>
                      </c:pt>
                      <c:pt idx="27263">
                        <c:v>5231.7</c:v>
                      </c:pt>
                      <c:pt idx="27264">
                        <c:v>5208.7</c:v>
                      </c:pt>
                      <c:pt idx="27265">
                        <c:v>5202.7</c:v>
                      </c:pt>
                      <c:pt idx="27266">
                        <c:v>5209.5</c:v>
                      </c:pt>
                      <c:pt idx="27267">
                        <c:v>5203.6000000000004</c:v>
                      </c:pt>
                      <c:pt idx="27268">
                        <c:v>5210.8999999999996</c:v>
                      </c:pt>
                      <c:pt idx="27269">
                        <c:v>5196.5</c:v>
                      </c:pt>
                      <c:pt idx="27270">
                        <c:v>5190.8999999999996</c:v>
                      </c:pt>
                      <c:pt idx="27271">
                        <c:v>5220.3999999999996</c:v>
                      </c:pt>
                      <c:pt idx="27272">
                        <c:v>5209</c:v>
                      </c:pt>
                      <c:pt idx="27273">
                        <c:v>5213.6000000000004</c:v>
                      </c:pt>
                      <c:pt idx="27274">
                        <c:v>5207.3</c:v>
                      </c:pt>
                      <c:pt idx="27275">
                        <c:v>5219.6000000000004</c:v>
                      </c:pt>
                      <c:pt idx="27276">
                        <c:v>5211.8999999999996</c:v>
                      </c:pt>
                      <c:pt idx="27277">
                        <c:v>5204.8999999999996</c:v>
                      </c:pt>
                      <c:pt idx="27278">
                        <c:v>5191.6000000000004</c:v>
                      </c:pt>
                      <c:pt idx="27279">
                        <c:v>5202.6000000000004</c:v>
                      </c:pt>
                      <c:pt idx="27280">
                        <c:v>5206.3999999999996</c:v>
                      </c:pt>
                      <c:pt idx="27281">
                        <c:v>5192.2</c:v>
                      </c:pt>
                      <c:pt idx="27282">
                        <c:v>5198.8</c:v>
                      </c:pt>
                      <c:pt idx="27283">
                        <c:v>5209.7</c:v>
                      </c:pt>
                      <c:pt idx="27284">
                        <c:v>5199.7</c:v>
                      </c:pt>
                      <c:pt idx="27285">
                        <c:v>5218.3999999999996</c:v>
                      </c:pt>
                      <c:pt idx="27286">
                        <c:v>5193.5</c:v>
                      </c:pt>
                      <c:pt idx="27287">
                        <c:v>5207.8</c:v>
                      </c:pt>
                      <c:pt idx="27288">
                        <c:v>5210.3999999999996</c:v>
                      </c:pt>
                      <c:pt idx="27289">
                        <c:v>5189.6000000000004</c:v>
                      </c:pt>
                      <c:pt idx="27290">
                        <c:v>5212.1000000000004</c:v>
                      </c:pt>
                      <c:pt idx="27291">
                        <c:v>5202.1000000000004</c:v>
                      </c:pt>
                      <c:pt idx="27292">
                        <c:v>5174.5</c:v>
                      </c:pt>
                      <c:pt idx="27293">
                        <c:v>5189</c:v>
                      </c:pt>
                      <c:pt idx="27294">
                        <c:v>5189.3999999999996</c:v>
                      </c:pt>
                      <c:pt idx="27295">
                        <c:v>5190.2</c:v>
                      </c:pt>
                      <c:pt idx="27296">
                        <c:v>5184.6000000000004</c:v>
                      </c:pt>
                      <c:pt idx="27297">
                        <c:v>5196.2</c:v>
                      </c:pt>
                      <c:pt idx="27298">
                        <c:v>5211.8999999999996</c:v>
                      </c:pt>
                      <c:pt idx="27299">
                        <c:v>5205.2</c:v>
                      </c:pt>
                      <c:pt idx="27300">
                        <c:v>5208.7</c:v>
                      </c:pt>
                      <c:pt idx="27301">
                        <c:v>5210.7</c:v>
                      </c:pt>
                      <c:pt idx="27302">
                        <c:v>5204.3999999999996</c:v>
                      </c:pt>
                      <c:pt idx="27303">
                        <c:v>5231.8999999999996</c:v>
                      </c:pt>
                      <c:pt idx="27304">
                        <c:v>5196</c:v>
                      </c:pt>
                      <c:pt idx="27305">
                        <c:v>5227.8999999999996</c:v>
                      </c:pt>
                      <c:pt idx="27306">
                        <c:v>5207.3</c:v>
                      </c:pt>
                      <c:pt idx="27307">
                        <c:v>5206.5</c:v>
                      </c:pt>
                      <c:pt idx="27308">
                        <c:v>5193.8999999999996</c:v>
                      </c:pt>
                      <c:pt idx="27309">
                        <c:v>5204.8999999999996</c:v>
                      </c:pt>
                      <c:pt idx="27310">
                        <c:v>5211.8</c:v>
                      </c:pt>
                      <c:pt idx="27311">
                        <c:v>5214.8</c:v>
                      </c:pt>
                      <c:pt idx="27312">
                        <c:v>5203.3999999999996</c:v>
                      </c:pt>
                      <c:pt idx="27313">
                        <c:v>5191.3</c:v>
                      </c:pt>
                      <c:pt idx="27314">
                        <c:v>5201</c:v>
                      </c:pt>
                      <c:pt idx="27315">
                        <c:v>5204.3999999999996</c:v>
                      </c:pt>
                      <c:pt idx="27316">
                        <c:v>5219.5</c:v>
                      </c:pt>
                      <c:pt idx="27317">
                        <c:v>5198.3</c:v>
                      </c:pt>
                      <c:pt idx="27318">
                        <c:v>5227.1000000000004</c:v>
                      </c:pt>
                      <c:pt idx="27319">
                        <c:v>5208.8999999999996</c:v>
                      </c:pt>
                      <c:pt idx="27320">
                        <c:v>5181.1000000000004</c:v>
                      </c:pt>
                      <c:pt idx="27321">
                        <c:v>5216</c:v>
                      </c:pt>
                      <c:pt idx="27322">
                        <c:v>5219.1000000000004</c:v>
                      </c:pt>
                      <c:pt idx="27323">
                        <c:v>5235</c:v>
                      </c:pt>
                      <c:pt idx="27324">
                        <c:v>5211.3999999999996</c:v>
                      </c:pt>
                      <c:pt idx="27325">
                        <c:v>5202.7</c:v>
                      </c:pt>
                      <c:pt idx="27326">
                        <c:v>5232.2</c:v>
                      </c:pt>
                      <c:pt idx="27327">
                        <c:v>5220.8999999999996</c:v>
                      </c:pt>
                      <c:pt idx="27328">
                        <c:v>5214.8</c:v>
                      </c:pt>
                      <c:pt idx="27329">
                        <c:v>5233.7</c:v>
                      </c:pt>
                      <c:pt idx="27330">
                        <c:v>5237.3</c:v>
                      </c:pt>
                      <c:pt idx="27331">
                        <c:v>5234.5</c:v>
                      </c:pt>
                      <c:pt idx="27332">
                        <c:v>5216.8999999999996</c:v>
                      </c:pt>
                      <c:pt idx="27333">
                        <c:v>5223.5</c:v>
                      </c:pt>
                      <c:pt idx="27334">
                        <c:v>5238.6000000000004</c:v>
                      </c:pt>
                      <c:pt idx="27335">
                        <c:v>5233.1000000000004</c:v>
                      </c:pt>
                      <c:pt idx="27336">
                        <c:v>5234.5</c:v>
                      </c:pt>
                      <c:pt idx="27337">
                        <c:v>5241.2</c:v>
                      </c:pt>
                      <c:pt idx="27338">
                        <c:v>5244.3</c:v>
                      </c:pt>
                      <c:pt idx="27339">
                        <c:v>5240.8</c:v>
                      </c:pt>
                      <c:pt idx="27340">
                        <c:v>5210.8</c:v>
                      </c:pt>
                      <c:pt idx="27341">
                        <c:v>5215.6000000000004</c:v>
                      </c:pt>
                      <c:pt idx="27342">
                        <c:v>5229.5</c:v>
                      </c:pt>
                      <c:pt idx="27343">
                        <c:v>5234.3</c:v>
                      </c:pt>
                      <c:pt idx="27344">
                        <c:v>5219</c:v>
                      </c:pt>
                      <c:pt idx="27345">
                        <c:v>5220.8</c:v>
                      </c:pt>
                      <c:pt idx="27346">
                        <c:v>5251.4</c:v>
                      </c:pt>
                      <c:pt idx="27347">
                        <c:v>5243.4</c:v>
                      </c:pt>
                      <c:pt idx="27348">
                        <c:v>5225.1000000000004</c:v>
                      </c:pt>
                      <c:pt idx="27349">
                        <c:v>5233.3</c:v>
                      </c:pt>
                      <c:pt idx="27350">
                        <c:v>5238.3</c:v>
                      </c:pt>
                      <c:pt idx="27351">
                        <c:v>5229</c:v>
                      </c:pt>
                      <c:pt idx="27352">
                        <c:v>5232.3999999999996</c:v>
                      </c:pt>
                      <c:pt idx="27353">
                        <c:v>5228.5</c:v>
                      </c:pt>
                      <c:pt idx="27354">
                        <c:v>5236</c:v>
                      </c:pt>
                      <c:pt idx="27355">
                        <c:v>5207</c:v>
                      </c:pt>
                      <c:pt idx="27356">
                        <c:v>5228.8999999999996</c:v>
                      </c:pt>
                      <c:pt idx="27357">
                        <c:v>5205.8</c:v>
                      </c:pt>
                      <c:pt idx="27358">
                        <c:v>5202.3999999999996</c:v>
                      </c:pt>
                      <c:pt idx="27359">
                        <c:v>5205.5</c:v>
                      </c:pt>
                      <c:pt idx="27360">
                        <c:v>5199.5</c:v>
                      </c:pt>
                      <c:pt idx="27361">
                        <c:v>5190.2</c:v>
                      </c:pt>
                      <c:pt idx="27362">
                        <c:v>5205.5</c:v>
                      </c:pt>
                      <c:pt idx="27363">
                        <c:v>5221.8</c:v>
                      </c:pt>
                      <c:pt idx="27364">
                        <c:v>5244.7</c:v>
                      </c:pt>
                      <c:pt idx="27365">
                        <c:v>5232.3</c:v>
                      </c:pt>
                      <c:pt idx="27366">
                        <c:v>5227.8</c:v>
                      </c:pt>
                      <c:pt idx="27367">
                        <c:v>5226.1000000000004</c:v>
                      </c:pt>
                      <c:pt idx="27368">
                        <c:v>5206.6000000000004</c:v>
                      </c:pt>
                      <c:pt idx="27369">
                        <c:v>5194.3</c:v>
                      </c:pt>
                      <c:pt idx="27370">
                        <c:v>5180.2</c:v>
                      </c:pt>
                      <c:pt idx="27371">
                        <c:v>5168.8999999999996</c:v>
                      </c:pt>
                      <c:pt idx="27372">
                        <c:v>5155.3999999999996</c:v>
                      </c:pt>
                      <c:pt idx="27373">
                        <c:v>5153.6000000000004</c:v>
                      </c:pt>
                      <c:pt idx="27374">
                        <c:v>5159.8</c:v>
                      </c:pt>
                      <c:pt idx="27375">
                        <c:v>5168.3</c:v>
                      </c:pt>
                      <c:pt idx="27376">
                        <c:v>5161.3999999999996</c:v>
                      </c:pt>
                      <c:pt idx="27377">
                        <c:v>5163.7</c:v>
                      </c:pt>
                      <c:pt idx="27378">
                        <c:v>5163.3999999999996</c:v>
                      </c:pt>
                      <c:pt idx="27379">
                        <c:v>5170.8</c:v>
                      </c:pt>
                      <c:pt idx="27380">
                        <c:v>5171.5</c:v>
                      </c:pt>
                      <c:pt idx="27381">
                        <c:v>5165</c:v>
                      </c:pt>
                      <c:pt idx="27382">
                        <c:v>5164.5</c:v>
                      </c:pt>
                      <c:pt idx="27383">
                        <c:v>5167.3999999999996</c:v>
                      </c:pt>
                      <c:pt idx="27384">
                        <c:v>5163.5</c:v>
                      </c:pt>
                      <c:pt idx="27385">
                        <c:v>5155.1000000000004</c:v>
                      </c:pt>
                      <c:pt idx="27386">
                        <c:v>5171.2</c:v>
                      </c:pt>
                      <c:pt idx="27387">
                        <c:v>5168.7</c:v>
                      </c:pt>
                      <c:pt idx="27388">
                        <c:v>5181.3999999999996</c:v>
                      </c:pt>
                      <c:pt idx="27389">
                        <c:v>5173</c:v>
                      </c:pt>
                      <c:pt idx="27390">
                        <c:v>5170.6000000000004</c:v>
                      </c:pt>
                      <c:pt idx="27391">
                        <c:v>5174.8</c:v>
                      </c:pt>
                      <c:pt idx="27392">
                        <c:v>5182.8999999999996</c:v>
                      </c:pt>
                      <c:pt idx="27393">
                        <c:v>5195.3</c:v>
                      </c:pt>
                      <c:pt idx="27394">
                        <c:v>5194.8999999999996</c:v>
                      </c:pt>
                      <c:pt idx="27395">
                        <c:v>5195.2</c:v>
                      </c:pt>
                      <c:pt idx="27396">
                        <c:v>5207.3</c:v>
                      </c:pt>
                      <c:pt idx="27397">
                        <c:v>5212.6000000000004</c:v>
                      </c:pt>
                      <c:pt idx="27398">
                        <c:v>5212.2</c:v>
                      </c:pt>
                      <c:pt idx="27399">
                        <c:v>5231.8999999999996</c:v>
                      </c:pt>
                      <c:pt idx="27400">
                        <c:v>5216.6000000000004</c:v>
                      </c:pt>
                      <c:pt idx="27401">
                        <c:v>5224.3</c:v>
                      </c:pt>
                      <c:pt idx="27402">
                        <c:v>5214.8</c:v>
                      </c:pt>
                      <c:pt idx="27403">
                        <c:v>5210.6000000000004</c:v>
                      </c:pt>
                      <c:pt idx="27404">
                        <c:v>5216.7</c:v>
                      </c:pt>
                      <c:pt idx="27405">
                        <c:v>5218.6000000000004</c:v>
                      </c:pt>
                      <c:pt idx="27406">
                        <c:v>5216.5</c:v>
                      </c:pt>
                      <c:pt idx="27407">
                        <c:v>5220.7</c:v>
                      </c:pt>
                      <c:pt idx="27408">
                        <c:v>5228.8999999999996</c:v>
                      </c:pt>
                      <c:pt idx="27409">
                        <c:v>5211.7</c:v>
                      </c:pt>
                      <c:pt idx="27410">
                        <c:v>5242.1000000000004</c:v>
                      </c:pt>
                      <c:pt idx="27411">
                        <c:v>5213.3999999999996</c:v>
                      </c:pt>
                      <c:pt idx="27412">
                        <c:v>5203</c:v>
                      </c:pt>
                      <c:pt idx="27413">
                        <c:v>5216.5</c:v>
                      </c:pt>
                      <c:pt idx="27414">
                        <c:v>5197.5</c:v>
                      </c:pt>
                      <c:pt idx="27415">
                        <c:v>5210.3</c:v>
                      </c:pt>
                      <c:pt idx="27416">
                        <c:v>5207.3999999999996</c:v>
                      </c:pt>
                      <c:pt idx="27417">
                        <c:v>5195.2</c:v>
                      </c:pt>
                      <c:pt idx="27418">
                        <c:v>5207.3</c:v>
                      </c:pt>
                      <c:pt idx="27419">
                        <c:v>5202.6000000000004</c:v>
                      </c:pt>
                      <c:pt idx="27420">
                        <c:v>5197.2</c:v>
                      </c:pt>
                      <c:pt idx="27421">
                        <c:v>5203.5</c:v>
                      </c:pt>
                      <c:pt idx="27422">
                        <c:v>5191</c:v>
                      </c:pt>
                      <c:pt idx="27423">
                        <c:v>5203.8999999999996</c:v>
                      </c:pt>
                      <c:pt idx="27424">
                        <c:v>5185.5</c:v>
                      </c:pt>
                      <c:pt idx="27425">
                        <c:v>5195.2</c:v>
                      </c:pt>
                      <c:pt idx="27426">
                        <c:v>5194.2</c:v>
                      </c:pt>
                      <c:pt idx="27427">
                        <c:v>5196.7</c:v>
                      </c:pt>
                      <c:pt idx="27428">
                        <c:v>5186.8</c:v>
                      </c:pt>
                      <c:pt idx="27429">
                        <c:v>5200.8999999999996</c:v>
                      </c:pt>
                      <c:pt idx="27430">
                        <c:v>5197.6000000000004</c:v>
                      </c:pt>
                      <c:pt idx="27431">
                        <c:v>5213.8999999999996</c:v>
                      </c:pt>
                      <c:pt idx="27432">
                        <c:v>5197.5</c:v>
                      </c:pt>
                      <c:pt idx="27433">
                        <c:v>5199.3</c:v>
                      </c:pt>
                      <c:pt idx="27434">
                        <c:v>5208.2</c:v>
                      </c:pt>
                      <c:pt idx="27435">
                        <c:v>5202.5</c:v>
                      </c:pt>
                      <c:pt idx="27436">
                        <c:v>5199.6000000000004</c:v>
                      </c:pt>
                      <c:pt idx="27437">
                        <c:v>5202.6000000000004</c:v>
                      </c:pt>
                      <c:pt idx="27438">
                        <c:v>5197.3</c:v>
                      </c:pt>
                      <c:pt idx="27439">
                        <c:v>5200.3</c:v>
                      </c:pt>
                      <c:pt idx="27440">
                        <c:v>5199.8</c:v>
                      </c:pt>
                      <c:pt idx="27441">
                        <c:v>5194.5</c:v>
                      </c:pt>
                      <c:pt idx="27442">
                        <c:v>5197.8999999999996</c:v>
                      </c:pt>
                      <c:pt idx="27443">
                        <c:v>5191.8</c:v>
                      </c:pt>
                      <c:pt idx="27444">
                        <c:v>5194</c:v>
                      </c:pt>
                      <c:pt idx="27445">
                        <c:v>5193.2</c:v>
                      </c:pt>
                      <c:pt idx="27446">
                        <c:v>5191.5</c:v>
                      </c:pt>
                      <c:pt idx="27447">
                        <c:v>5196.2</c:v>
                      </c:pt>
                      <c:pt idx="27448">
                        <c:v>5211.6000000000004</c:v>
                      </c:pt>
                      <c:pt idx="27449">
                        <c:v>5205.8999999999996</c:v>
                      </c:pt>
                      <c:pt idx="27450">
                        <c:v>5198</c:v>
                      </c:pt>
                      <c:pt idx="27451">
                        <c:v>5203.3999999999996</c:v>
                      </c:pt>
                      <c:pt idx="27452">
                        <c:v>5203.3999999999996</c:v>
                      </c:pt>
                      <c:pt idx="27453">
                        <c:v>5200.2</c:v>
                      </c:pt>
                      <c:pt idx="27454">
                        <c:v>5202.1000000000004</c:v>
                      </c:pt>
                      <c:pt idx="27455">
                        <c:v>5209.8999999999996</c:v>
                      </c:pt>
                      <c:pt idx="27456">
                        <c:v>5187.7</c:v>
                      </c:pt>
                      <c:pt idx="27457">
                        <c:v>5204.1000000000004</c:v>
                      </c:pt>
                      <c:pt idx="27458">
                        <c:v>5197.1000000000004</c:v>
                      </c:pt>
                      <c:pt idx="27459">
                        <c:v>5216.5</c:v>
                      </c:pt>
                      <c:pt idx="27460">
                        <c:v>5187.3</c:v>
                      </c:pt>
                      <c:pt idx="27461">
                        <c:v>5195.7</c:v>
                      </c:pt>
                      <c:pt idx="27462">
                        <c:v>5180.1000000000004</c:v>
                      </c:pt>
                      <c:pt idx="27463">
                        <c:v>5205.8</c:v>
                      </c:pt>
                      <c:pt idx="27464">
                        <c:v>5185.6000000000004</c:v>
                      </c:pt>
                      <c:pt idx="27465">
                        <c:v>5192.2</c:v>
                      </c:pt>
                      <c:pt idx="27466">
                        <c:v>5208</c:v>
                      </c:pt>
                      <c:pt idx="27467">
                        <c:v>5194.6000000000004</c:v>
                      </c:pt>
                      <c:pt idx="27468">
                        <c:v>5215.2</c:v>
                      </c:pt>
                      <c:pt idx="27469">
                        <c:v>5179.1000000000004</c:v>
                      </c:pt>
                      <c:pt idx="27470">
                        <c:v>5199.5</c:v>
                      </c:pt>
                      <c:pt idx="27471">
                        <c:v>5195.3999999999996</c:v>
                      </c:pt>
                      <c:pt idx="27472">
                        <c:v>5201.7</c:v>
                      </c:pt>
                      <c:pt idx="27473">
                        <c:v>5216.8</c:v>
                      </c:pt>
                      <c:pt idx="27474">
                        <c:v>5185.1000000000004</c:v>
                      </c:pt>
                      <c:pt idx="27475">
                        <c:v>5204.1000000000004</c:v>
                      </c:pt>
                      <c:pt idx="27476">
                        <c:v>5202.2</c:v>
                      </c:pt>
                      <c:pt idx="27477">
                        <c:v>5204.3</c:v>
                      </c:pt>
                      <c:pt idx="27478">
                        <c:v>5199.6000000000004</c:v>
                      </c:pt>
                      <c:pt idx="27479">
                        <c:v>5200.5</c:v>
                      </c:pt>
                      <c:pt idx="27480">
                        <c:v>5184</c:v>
                      </c:pt>
                      <c:pt idx="27481">
                        <c:v>5202</c:v>
                      </c:pt>
                      <c:pt idx="27482">
                        <c:v>5177.1000000000004</c:v>
                      </c:pt>
                      <c:pt idx="27483">
                        <c:v>5185.1000000000004</c:v>
                      </c:pt>
                      <c:pt idx="27484">
                        <c:v>5182.8999999999996</c:v>
                      </c:pt>
                      <c:pt idx="27485">
                        <c:v>5172.3</c:v>
                      </c:pt>
                      <c:pt idx="27486">
                        <c:v>5173.3</c:v>
                      </c:pt>
                      <c:pt idx="27487">
                        <c:v>5199.5</c:v>
                      </c:pt>
                      <c:pt idx="27488">
                        <c:v>5182.8999999999996</c:v>
                      </c:pt>
                      <c:pt idx="27489">
                        <c:v>5187.8999999999996</c:v>
                      </c:pt>
                      <c:pt idx="27490">
                        <c:v>5190.5</c:v>
                      </c:pt>
                      <c:pt idx="27491">
                        <c:v>5200.3</c:v>
                      </c:pt>
                      <c:pt idx="27492">
                        <c:v>5189.8</c:v>
                      </c:pt>
                      <c:pt idx="27493">
                        <c:v>5194</c:v>
                      </c:pt>
                      <c:pt idx="27494">
                        <c:v>5191.7</c:v>
                      </c:pt>
                      <c:pt idx="27495">
                        <c:v>5184</c:v>
                      </c:pt>
                      <c:pt idx="27496">
                        <c:v>5183.1000000000004</c:v>
                      </c:pt>
                      <c:pt idx="27497">
                        <c:v>5183</c:v>
                      </c:pt>
                      <c:pt idx="27498">
                        <c:v>5170</c:v>
                      </c:pt>
                      <c:pt idx="27499">
                        <c:v>5183.2</c:v>
                      </c:pt>
                      <c:pt idx="27500">
                        <c:v>5188.2</c:v>
                      </c:pt>
                      <c:pt idx="27501">
                        <c:v>5188</c:v>
                      </c:pt>
                      <c:pt idx="27502">
                        <c:v>5190.3999999999996</c:v>
                      </c:pt>
                      <c:pt idx="27503">
                        <c:v>5186.8</c:v>
                      </c:pt>
                      <c:pt idx="27504">
                        <c:v>5184.8999999999996</c:v>
                      </c:pt>
                      <c:pt idx="27505">
                        <c:v>5181.8</c:v>
                      </c:pt>
                      <c:pt idx="27506">
                        <c:v>5178</c:v>
                      </c:pt>
                      <c:pt idx="27507">
                        <c:v>5175.3</c:v>
                      </c:pt>
                      <c:pt idx="27508">
                        <c:v>5179.7</c:v>
                      </c:pt>
                      <c:pt idx="27509">
                        <c:v>5180</c:v>
                      </c:pt>
                      <c:pt idx="27510">
                        <c:v>5184.8</c:v>
                      </c:pt>
                      <c:pt idx="27511">
                        <c:v>5186.3999999999996</c:v>
                      </c:pt>
                      <c:pt idx="27512">
                        <c:v>5187.8</c:v>
                      </c:pt>
                      <c:pt idx="27513">
                        <c:v>5196</c:v>
                      </c:pt>
                      <c:pt idx="27514">
                        <c:v>5197.8999999999996</c:v>
                      </c:pt>
                      <c:pt idx="27515">
                        <c:v>5184.8999999999996</c:v>
                      </c:pt>
                      <c:pt idx="27516">
                        <c:v>5199.8999999999996</c:v>
                      </c:pt>
                      <c:pt idx="27517">
                        <c:v>5189.1000000000004</c:v>
                      </c:pt>
                      <c:pt idx="27518">
                        <c:v>5190.3999999999996</c:v>
                      </c:pt>
                      <c:pt idx="27519">
                        <c:v>5183.7</c:v>
                      </c:pt>
                      <c:pt idx="27520">
                        <c:v>5182.3999999999996</c:v>
                      </c:pt>
                      <c:pt idx="27521">
                        <c:v>5192.7</c:v>
                      </c:pt>
                      <c:pt idx="27522">
                        <c:v>5189.3</c:v>
                      </c:pt>
                      <c:pt idx="27523">
                        <c:v>5194.8999999999996</c:v>
                      </c:pt>
                      <c:pt idx="27524">
                        <c:v>5203.8</c:v>
                      </c:pt>
                      <c:pt idx="27525">
                        <c:v>5194.5</c:v>
                      </c:pt>
                      <c:pt idx="27526">
                        <c:v>5196.2</c:v>
                      </c:pt>
                      <c:pt idx="27527">
                        <c:v>5189.8</c:v>
                      </c:pt>
                      <c:pt idx="27528">
                        <c:v>5189</c:v>
                      </c:pt>
                      <c:pt idx="27529">
                        <c:v>5207.6000000000004</c:v>
                      </c:pt>
                      <c:pt idx="27530">
                        <c:v>5190.8</c:v>
                      </c:pt>
                      <c:pt idx="27531">
                        <c:v>5198.6000000000004</c:v>
                      </c:pt>
                      <c:pt idx="27532">
                        <c:v>5192.2</c:v>
                      </c:pt>
                      <c:pt idx="27533">
                        <c:v>5183.8</c:v>
                      </c:pt>
                      <c:pt idx="27534">
                        <c:v>5186.3</c:v>
                      </c:pt>
                      <c:pt idx="27535">
                        <c:v>5198</c:v>
                      </c:pt>
                      <c:pt idx="27536">
                        <c:v>5194.8</c:v>
                      </c:pt>
                      <c:pt idx="27537">
                        <c:v>5197.1000000000004</c:v>
                      </c:pt>
                      <c:pt idx="27538">
                        <c:v>5192.8</c:v>
                      </c:pt>
                      <c:pt idx="27539">
                        <c:v>5194.2</c:v>
                      </c:pt>
                      <c:pt idx="27540">
                        <c:v>5190.1000000000004</c:v>
                      </c:pt>
                      <c:pt idx="27541">
                        <c:v>5202</c:v>
                      </c:pt>
                      <c:pt idx="27542">
                        <c:v>5207.1000000000004</c:v>
                      </c:pt>
                      <c:pt idx="27543">
                        <c:v>5201.7</c:v>
                      </c:pt>
                      <c:pt idx="27544">
                        <c:v>5208.1000000000004</c:v>
                      </c:pt>
                      <c:pt idx="27545">
                        <c:v>5209.5</c:v>
                      </c:pt>
                      <c:pt idx="27546">
                        <c:v>5221.3</c:v>
                      </c:pt>
                      <c:pt idx="27547">
                        <c:v>5196.1000000000004</c:v>
                      </c:pt>
                      <c:pt idx="27548">
                        <c:v>5195.8</c:v>
                      </c:pt>
                      <c:pt idx="27549">
                        <c:v>5188.1000000000004</c:v>
                      </c:pt>
                      <c:pt idx="27550">
                        <c:v>5174.8</c:v>
                      </c:pt>
                      <c:pt idx="27551">
                        <c:v>5171.6000000000004</c:v>
                      </c:pt>
                      <c:pt idx="27552">
                        <c:v>5157.1000000000004</c:v>
                      </c:pt>
                      <c:pt idx="27553">
                        <c:v>5151.1000000000004</c:v>
                      </c:pt>
                      <c:pt idx="27554">
                        <c:v>5150.2</c:v>
                      </c:pt>
                      <c:pt idx="27555">
                        <c:v>5163.3</c:v>
                      </c:pt>
                      <c:pt idx="27556">
                        <c:v>5152.8999999999996</c:v>
                      </c:pt>
                      <c:pt idx="27557">
                        <c:v>5161.1000000000004</c:v>
                      </c:pt>
                      <c:pt idx="27558">
                        <c:v>5160.1000000000004</c:v>
                      </c:pt>
                      <c:pt idx="27559">
                        <c:v>5168.8999999999996</c:v>
                      </c:pt>
                      <c:pt idx="27560">
                        <c:v>5161.7</c:v>
                      </c:pt>
                      <c:pt idx="27561">
                        <c:v>5155.8999999999996</c:v>
                      </c:pt>
                      <c:pt idx="27562">
                        <c:v>5157.3999999999996</c:v>
                      </c:pt>
                      <c:pt idx="27563">
                        <c:v>5135</c:v>
                      </c:pt>
                      <c:pt idx="27564">
                        <c:v>5140</c:v>
                      </c:pt>
                      <c:pt idx="27565">
                        <c:v>5142.3</c:v>
                      </c:pt>
                      <c:pt idx="27566">
                        <c:v>5135</c:v>
                      </c:pt>
                      <c:pt idx="27567">
                        <c:v>5130.8</c:v>
                      </c:pt>
                      <c:pt idx="27568">
                        <c:v>5117.2</c:v>
                      </c:pt>
                      <c:pt idx="27569">
                        <c:v>5108.6000000000004</c:v>
                      </c:pt>
                      <c:pt idx="27570">
                        <c:v>5107.1000000000004</c:v>
                      </c:pt>
                      <c:pt idx="27571">
                        <c:v>5095.8</c:v>
                      </c:pt>
                      <c:pt idx="27572">
                        <c:v>5124.1000000000004</c:v>
                      </c:pt>
                      <c:pt idx="27573">
                        <c:v>5098.8</c:v>
                      </c:pt>
                      <c:pt idx="27574">
                        <c:v>5118.3</c:v>
                      </c:pt>
                      <c:pt idx="27575">
                        <c:v>5115.8999999999996</c:v>
                      </c:pt>
                      <c:pt idx="27576">
                        <c:v>5118.2</c:v>
                      </c:pt>
                      <c:pt idx="27577">
                        <c:v>5095.3</c:v>
                      </c:pt>
                      <c:pt idx="27578">
                        <c:v>5103.3</c:v>
                      </c:pt>
                      <c:pt idx="27579">
                        <c:v>5109.3999999999996</c:v>
                      </c:pt>
                      <c:pt idx="27580">
                        <c:v>5097.2</c:v>
                      </c:pt>
                      <c:pt idx="27581">
                        <c:v>5090.7</c:v>
                      </c:pt>
                      <c:pt idx="27582">
                        <c:v>5088.8999999999996</c:v>
                      </c:pt>
                      <c:pt idx="27583">
                        <c:v>5090.8</c:v>
                      </c:pt>
                      <c:pt idx="27584">
                        <c:v>5103</c:v>
                      </c:pt>
                      <c:pt idx="27585">
                        <c:v>5075.6000000000004</c:v>
                      </c:pt>
                      <c:pt idx="27586">
                        <c:v>5076</c:v>
                      </c:pt>
                      <c:pt idx="27587">
                        <c:v>5071.6000000000004</c:v>
                      </c:pt>
                      <c:pt idx="27588">
                        <c:v>5073</c:v>
                      </c:pt>
                      <c:pt idx="27589">
                        <c:v>5070</c:v>
                      </c:pt>
                      <c:pt idx="27590">
                        <c:v>5059.8</c:v>
                      </c:pt>
                      <c:pt idx="27591">
                        <c:v>5072.1000000000004</c:v>
                      </c:pt>
                      <c:pt idx="27592">
                        <c:v>5048</c:v>
                      </c:pt>
                      <c:pt idx="27593">
                        <c:v>5041.2</c:v>
                      </c:pt>
                      <c:pt idx="27594">
                        <c:v>5031.7</c:v>
                      </c:pt>
                      <c:pt idx="27595">
                        <c:v>5028</c:v>
                      </c:pt>
                      <c:pt idx="27596">
                        <c:v>5032.1000000000004</c:v>
                      </c:pt>
                      <c:pt idx="27597">
                        <c:v>5028.8999999999996</c:v>
                      </c:pt>
                      <c:pt idx="27598">
                        <c:v>5030.3999999999996</c:v>
                      </c:pt>
                      <c:pt idx="27599">
                        <c:v>5024.3999999999996</c:v>
                      </c:pt>
                      <c:pt idx="27600">
                        <c:v>5033.6000000000004</c:v>
                      </c:pt>
                      <c:pt idx="27601">
                        <c:v>5024.7</c:v>
                      </c:pt>
                      <c:pt idx="27602">
                        <c:v>5028.5</c:v>
                      </c:pt>
                      <c:pt idx="27603">
                        <c:v>5029.3999999999996</c:v>
                      </c:pt>
                      <c:pt idx="27604">
                        <c:v>5019.8999999999996</c:v>
                      </c:pt>
                      <c:pt idx="27605">
                        <c:v>5011.1000000000004</c:v>
                      </c:pt>
                      <c:pt idx="27606">
                        <c:v>5004.6000000000004</c:v>
                      </c:pt>
                      <c:pt idx="27607">
                        <c:v>5007.7</c:v>
                      </c:pt>
                      <c:pt idx="27608">
                        <c:v>5009.8</c:v>
                      </c:pt>
                      <c:pt idx="27609">
                        <c:v>5000.1000000000004</c:v>
                      </c:pt>
                      <c:pt idx="27610">
                        <c:v>4992.6000000000004</c:v>
                      </c:pt>
                      <c:pt idx="27611">
                        <c:v>4984.6000000000004</c:v>
                      </c:pt>
                      <c:pt idx="27612">
                        <c:v>5008.5</c:v>
                      </c:pt>
                      <c:pt idx="27613">
                        <c:v>4997.5</c:v>
                      </c:pt>
                      <c:pt idx="27614">
                        <c:v>5001</c:v>
                      </c:pt>
                      <c:pt idx="27615">
                        <c:v>5004.5</c:v>
                      </c:pt>
                      <c:pt idx="27616">
                        <c:v>5013.3999999999996</c:v>
                      </c:pt>
                      <c:pt idx="27617">
                        <c:v>5014.6000000000004</c:v>
                      </c:pt>
                      <c:pt idx="27618">
                        <c:v>5016.6000000000004</c:v>
                      </c:pt>
                      <c:pt idx="27619">
                        <c:v>5011.8</c:v>
                      </c:pt>
                      <c:pt idx="27620">
                        <c:v>5012.8999999999996</c:v>
                      </c:pt>
                      <c:pt idx="27621">
                        <c:v>5036.8999999999996</c:v>
                      </c:pt>
                      <c:pt idx="27622">
                        <c:v>5031</c:v>
                      </c:pt>
                      <c:pt idx="27623">
                        <c:v>5025.1000000000004</c:v>
                      </c:pt>
                      <c:pt idx="27624">
                        <c:v>5028.2</c:v>
                      </c:pt>
                      <c:pt idx="27625">
                        <c:v>5016.1000000000004</c:v>
                      </c:pt>
                      <c:pt idx="27626">
                        <c:v>5017.3</c:v>
                      </c:pt>
                      <c:pt idx="27627">
                        <c:v>5024.1000000000004</c:v>
                      </c:pt>
                      <c:pt idx="27628">
                        <c:v>5020</c:v>
                      </c:pt>
                      <c:pt idx="27629">
                        <c:v>5014.2</c:v>
                      </c:pt>
                      <c:pt idx="27630">
                        <c:v>5008.1000000000004</c:v>
                      </c:pt>
                      <c:pt idx="27631">
                        <c:v>5008.7</c:v>
                      </c:pt>
                      <c:pt idx="27632">
                        <c:v>5018</c:v>
                      </c:pt>
                      <c:pt idx="27633">
                        <c:v>5021.5</c:v>
                      </c:pt>
                      <c:pt idx="27634">
                        <c:v>5020.3999999999996</c:v>
                      </c:pt>
                      <c:pt idx="27635">
                        <c:v>5013.7</c:v>
                      </c:pt>
                      <c:pt idx="27636">
                        <c:v>5002.7</c:v>
                      </c:pt>
                      <c:pt idx="27637">
                        <c:v>5023.7</c:v>
                      </c:pt>
                      <c:pt idx="27638">
                        <c:v>5024.7</c:v>
                      </c:pt>
                      <c:pt idx="27639">
                        <c:v>5025.3999999999996</c:v>
                      </c:pt>
                      <c:pt idx="27640">
                        <c:v>5017.2</c:v>
                      </c:pt>
                      <c:pt idx="27641">
                        <c:v>5020.6000000000004</c:v>
                      </c:pt>
                      <c:pt idx="27642">
                        <c:v>5020.7</c:v>
                      </c:pt>
                      <c:pt idx="27643">
                        <c:v>5006</c:v>
                      </c:pt>
                      <c:pt idx="27644">
                        <c:v>5024.8999999999996</c:v>
                      </c:pt>
                      <c:pt idx="27645">
                        <c:v>5027.3</c:v>
                      </c:pt>
                      <c:pt idx="27646">
                        <c:v>5035.3</c:v>
                      </c:pt>
                      <c:pt idx="27647">
                        <c:v>5041.5</c:v>
                      </c:pt>
                      <c:pt idx="27648">
                        <c:v>5034</c:v>
                      </c:pt>
                      <c:pt idx="27649">
                        <c:v>5044.8999999999996</c:v>
                      </c:pt>
                      <c:pt idx="27650">
                        <c:v>5048.5</c:v>
                      </c:pt>
                      <c:pt idx="27651">
                        <c:v>5044.1000000000004</c:v>
                      </c:pt>
                      <c:pt idx="27652">
                        <c:v>5042.2</c:v>
                      </c:pt>
                      <c:pt idx="27653">
                        <c:v>5055.1000000000004</c:v>
                      </c:pt>
                      <c:pt idx="27654">
                        <c:v>5072.8</c:v>
                      </c:pt>
                      <c:pt idx="27655">
                        <c:v>5073.1000000000004</c:v>
                      </c:pt>
                      <c:pt idx="27656">
                        <c:v>5070</c:v>
                      </c:pt>
                      <c:pt idx="27657">
                        <c:v>5061.5</c:v>
                      </c:pt>
                      <c:pt idx="27658">
                        <c:v>5075.8999999999996</c:v>
                      </c:pt>
                      <c:pt idx="27659">
                        <c:v>5069.8999999999996</c:v>
                      </c:pt>
                      <c:pt idx="27660">
                        <c:v>5074.1000000000004</c:v>
                      </c:pt>
                      <c:pt idx="27661">
                        <c:v>5066.8</c:v>
                      </c:pt>
                      <c:pt idx="27662">
                        <c:v>5071.3999999999996</c:v>
                      </c:pt>
                      <c:pt idx="27663">
                        <c:v>5070.2</c:v>
                      </c:pt>
                      <c:pt idx="27664">
                        <c:v>5079.8</c:v>
                      </c:pt>
                      <c:pt idx="27665">
                        <c:v>5084.8999999999996</c:v>
                      </c:pt>
                      <c:pt idx="27666">
                        <c:v>5087</c:v>
                      </c:pt>
                      <c:pt idx="27667">
                        <c:v>5089.5</c:v>
                      </c:pt>
                      <c:pt idx="27668">
                        <c:v>5100.7</c:v>
                      </c:pt>
                      <c:pt idx="27669">
                        <c:v>5106.2</c:v>
                      </c:pt>
                      <c:pt idx="27670">
                        <c:v>5106.1000000000004</c:v>
                      </c:pt>
                      <c:pt idx="27671">
                        <c:v>5111.3</c:v>
                      </c:pt>
                      <c:pt idx="27672">
                        <c:v>5100.3999999999996</c:v>
                      </c:pt>
                      <c:pt idx="27673">
                        <c:v>5095.1000000000004</c:v>
                      </c:pt>
                      <c:pt idx="27674">
                        <c:v>5093.3999999999996</c:v>
                      </c:pt>
                      <c:pt idx="27675">
                        <c:v>5095.7</c:v>
                      </c:pt>
                      <c:pt idx="27676">
                        <c:v>5087.2</c:v>
                      </c:pt>
                      <c:pt idx="27677">
                        <c:v>5095</c:v>
                      </c:pt>
                      <c:pt idx="27678">
                        <c:v>5086.5</c:v>
                      </c:pt>
                      <c:pt idx="27679">
                        <c:v>5079</c:v>
                      </c:pt>
                      <c:pt idx="27680">
                        <c:v>5079.1000000000004</c:v>
                      </c:pt>
                      <c:pt idx="27681">
                        <c:v>5094</c:v>
                      </c:pt>
                      <c:pt idx="27682">
                        <c:v>5085</c:v>
                      </c:pt>
                      <c:pt idx="27683">
                        <c:v>5085.8</c:v>
                      </c:pt>
                      <c:pt idx="27684">
                        <c:v>5086</c:v>
                      </c:pt>
                      <c:pt idx="27685">
                        <c:v>5091.8999999999996</c:v>
                      </c:pt>
                      <c:pt idx="27686">
                        <c:v>5100.5</c:v>
                      </c:pt>
                      <c:pt idx="27687">
                        <c:v>5098.2</c:v>
                      </c:pt>
                      <c:pt idx="27688">
                        <c:v>5091.2</c:v>
                      </c:pt>
                      <c:pt idx="27689">
                        <c:v>5097.8999999999996</c:v>
                      </c:pt>
                      <c:pt idx="27690">
                        <c:v>5099.1000000000004</c:v>
                      </c:pt>
                      <c:pt idx="27691">
                        <c:v>5105.3</c:v>
                      </c:pt>
                      <c:pt idx="27692">
                        <c:v>5103.8999999999996</c:v>
                      </c:pt>
                      <c:pt idx="27693">
                        <c:v>5094.7</c:v>
                      </c:pt>
                      <c:pt idx="27694">
                        <c:v>5097.1000000000004</c:v>
                      </c:pt>
                      <c:pt idx="27695">
                        <c:v>5061.1000000000004</c:v>
                      </c:pt>
                      <c:pt idx="27696">
                        <c:v>5052.8</c:v>
                      </c:pt>
                      <c:pt idx="27697">
                        <c:v>5049.3999999999996</c:v>
                      </c:pt>
                      <c:pt idx="27698">
                        <c:v>5051.1000000000004</c:v>
                      </c:pt>
                      <c:pt idx="27699">
                        <c:v>5044.3999999999996</c:v>
                      </c:pt>
                      <c:pt idx="27700">
                        <c:v>5050.3999999999996</c:v>
                      </c:pt>
                      <c:pt idx="27701">
                        <c:v>5042.6000000000004</c:v>
                      </c:pt>
                      <c:pt idx="27702">
                        <c:v>5051.7</c:v>
                      </c:pt>
                      <c:pt idx="27703">
                        <c:v>5052.8</c:v>
                      </c:pt>
                      <c:pt idx="27704">
                        <c:v>5044.5</c:v>
                      </c:pt>
                      <c:pt idx="27705">
                        <c:v>5049.3999999999996</c:v>
                      </c:pt>
                      <c:pt idx="27706">
                        <c:v>5051.8999999999996</c:v>
                      </c:pt>
                      <c:pt idx="27707">
                        <c:v>5060</c:v>
                      </c:pt>
                      <c:pt idx="27708">
                        <c:v>5056.5</c:v>
                      </c:pt>
                      <c:pt idx="27709">
                        <c:v>5044.8</c:v>
                      </c:pt>
                      <c:pt idx="27710">
                        <c:v>5040</c:v>
                      </c:pt>
                      <c:pt idx="27711">
                        <c:v>5036</c:v>
                      </c:pt>
                      <c:pt idx="27712">
                        <c:v>5025.3</c:v>
                      </c:pt>
                      <c:pt idx="27713">
                        <c:v>5025.3999999999996</c:v>
                      </c:pt>
                      <c:pt idx="27714">
                        <c:v>5032.7</c:v>
                      </c:pt>
                      <c:pt idx="27715">
                        <c:v>5039.8</c:v>
                      </c:pt>
                      <c:pt idx="27716">
                        <c:v>5028.5</c:v>
                      </c:pt>
                      <c:pt idx="27717">
                        <c:v>5026.8999999999996</c:v>
                      </c:pt>
                      <c:pt idx="27718">
                        <c:v>5032.7</c:v>
                      </c:pt>
                      <c:pt idx="27719">
                        <c:v>5031.8999999999996</c:v>
                      </c:pt>
                      <c:pt idx="27720">
                        <c:v>5042.8</c:v>
                      </c:pt>
                      <c:pt idx="27721">
                        <c:v>5043.7</c:v>
                      </c:pt>
                      <c:pt idx="27722">
                        <c:v>5033.5</c:v>
                      </c:pt>
                      <c:pt idx="27723">
                        <c:v>5069.8</c:v>
                      </c:pt>
                      <c:pt idx="27724">
                        <c:v>5053.8999999999996</c:v>
                      </c:pt>
                      <c:pt idx="27725">
                        <c:v>5044.3999999999996</c:v>
                      </c:pt>
                      <c:pt idx="27726">
                        <c:v>5069.3</c:v>
                      </c:pt>
                      <c:pt idx="27727">
                        <c:v>5079.6000000000004</c:v>
                      </c:pt>
                      <c:pt idx="27728">
                        <c:v>5057.3</c:v>
                      </c:pt>
                      <c:pt idx="27729">
                        <c:v>5078.1000000000004</c:v>
                      </c:pt>
                      <c:pt idx="27730">
                        <c:v>5070.1000000000004</c:v>
                      </c:pt>
                      <c:pt idx="27731">
                        <c:v>5068.8999999999996</c:v>
                      </c:pt>
                      <c:pt idx="27732">
                        <c:v>5072.5</c:v>
                      </c:pt>
                      <c:pt idx="27733">
                        <c:v>5072.8</c:v>
                      </c:pt>
                      <c:pt idx="27734">
                        <c:v>5066.6000000000004</c:v>
                      </c:pt>
                      <c:pt idx="27735">
                        <c:v>5066.8999999999996</c:v>
                      </c:pt>
                      <c:pt idx="27736">
                        <c:v>5062.2</c:v>
                      </c:pt>
                      <c:pt idx="27737">
                        <c:v>5065.8</c:v>
                      </c:pt>
                      <c:pt idx="27738">
                        <c:v>5065.2</c:v>
                      </c:pt>
                      <c:pt idx="27739">
                        <c:v>5069.6000000000004</c:v>
                      </c:pt>
                      <c:pt idx="27740">
                        <c:v>5063.3999999999996</c:v>
                      </c:pt>
                      <c:pt idx="27741">
                        <c:v>5056.2</c:v>
                      </c:pt>
                      <c:pt idx="27742">
                        <c:v>5062.8</c:v>
                      </c:pt>
                      <c:pt idx="27743">
                        <c:v>5062.6000000000004</c:v>
                      </c:pt>
                      <c:pt idx="27744">
                        <c:v>5058.1000000000004</c:v>
                      </c:pt>
                      <c:pt idx="27745">
                        <c:v>5066.8999999999996</c:v>
                      </c:pt>
                      <c:pt idx="27746">
                        <c:v>5070.7</c:v>
                      </c:pt>
                      <c:pt idx="27747">
                        <c:v>5069.8999999999996</c:v>
                      </c:pt>
                      <c:pt idx="27748">
                        <c:v>5070</c:v>
                      </c:pt>
                      <c:pt idx="27749">
                        <c:v>5069.2</c:v>
                      </c:pt>
                      <c:pt idx="27750">
                        <c:v>5064.1000000000004</c:v>
                      </c:pt>
                      <c:pt idx="27751">
                        <c:v>5072.5</c:v>
                      </c:pt>
                      <c:pt idx="27752">
                        <c:v>5074.3</c:v>
                      </c:pt>
                      <c:pt idx="27753">
                        <c:v>5071.6000000000004</c:v>
                      </c:pt>
                      <c:pt idx="27754">
                        <c:v>5075.8</c:v>
                      </c:pt>
                      <c:pt idx="27755">
                        <c:v>5078.7</c:v>
                      </c:pt>
                      <c:pt idx="27756">
                        <c:v>5069.6000000000004</c:v>
                      </c:pt>
                      <c:pt idx="27757">
                        <c:v>5077.5</c:v>
                      </c:pt>
                      <c:pt idx="27758">
                        <c:v>5071.8</c:v>
                      </c:pt>
                      <c:pt idx="27759">
                        <c:v>5058.5</c:v>
                      </c:pt>
                      <c:pt idx="27760">
                        <c:v>5061.2</c:v>
                      </c:pt>
                      <c:pt idx="27761">
                        <c:v>5070.2</c:v>
                      </c:pt>
                      <c:pt idx="27762">
                        <c:v>5072.6000000000004</c:v>
                      </c:pt>
                      <c:pt idx="27763">
                        <c:v>5071.2</c:v>
                      </c:pt>
                      <c:pt idx="27764">
                        <c:v>5070.6000000000004</c:v>
                      </c:pt>
                      <c:pt idx="27765">
                        <c:v>5079.7</c:v>
                      </c:pt>
                      <c:pt idx="27766">
                        <c:v>5061.2</c:v>
                      </c:pt>
                      <c:pt idx="27767">
                        <c:v>5061.7</c:v>
                      </c:pt>
                      <c:pt idx="27768">
                        <c:v>5074.1000000000004</c:v>
                      </c:pt>
                      <c:pt idx="27769">
                        <c:v>5079.3999999999996</c:v>
                      </c:pt>
                      <c:pt idx="27770">
                        <c:v>5050.5</c:v>
                      </c:pt>
                      <c:pt idx="27771">
                        <c:v>5064.8</c:v>
                      </c:pt>
                      <c:pt idx="27772">
                        <c:v>5072.6000000000004</c:v>
                      </c:pt>
                      <c:pt idx="27773">
                        <c:v>5071</c:v>
                      </c:pt>
                      <c:pt idx="27774">
                        <c:v>5066.3999999999996</c:v>
                      </c:pt>
                      <c:pt idx="27775">
                        <c:v>5064.8999999999996</c:v>
                      </c:pt>
                      <c:pt idx="27776">
                        <c:v>5056.3</c:v>
                      </c:pt>
                      <c:pt idx="27777">
                        <c:v>5057.5</c:v>
                      </c:pt>
                      <c:pt idx="27778">
                        <c:v>5058</c:v>
                      </c:pt>
                      <c:pt idx="27779">
                        <c:v>5068.8999999999996</c:v>
                      </c:pt>
                      <c:pt idx="27780">
                        <c:v>5060</c:v>
                      </c:pt>
                      <c:pt idx="27781">
                        <c:v>5057.3999999999996</c:v>
                      </c:pt>
                      <c:pt idx="27782">
                        <c:v>5058.6000000000004</c:v>
                      </c:pt>
                      <c:pt idx="27783">
                        <c:v>5048.3999999999996</c:v>
                      </c:pt>
                      <c:pt idx="27784">
                        <c:v>5053.1000000000004</c:v>
                      </c:pt>
                      <c:pt idx="27785">
                        <c:v>5053.6000000000004</c:v>
                      </c:pt>
                      <c:pt idx="27786">
                        <c:v>5046.7</c:v>
                      </c:pt>
                      <c:pt idx="27787">
                        <c:v>5072.7</c:v>
                      </c:pt>
                      <c:pt idx="27788">
                        <c:v>5080</c:v>
                      </c:pt>
                      <c:pt idx="27789">
                        <c:v>5066</c:v>
                      </c:pt>
                      <c:pt idx="27790">
                        <c:v>5074.8999999999996</c:v>
                      </c:pt>
                      <c:pt idx="27791">
                        <c:v>5067.1000000000004</c:v>
                      </c:pt>
                      <c:pt idx="27792">
                        <c:v>5058.8</c:v>
                      </c:pt>
                      <c:pt idx="27793">
                        <c:v>5066.6000000000004</c:v>
                      </c:pt>
                      <c:pt idx="27794">
                        <c:v>5079.2</c:v>
                      </c:pt>
                      <c:pt idx="27795">
                        <c:v>5073.3999999999996</c:v>
                      </c:pt>
                      <c:pt idx="27796">
                        <c:v>5082.8</c:v>
                      </c:pt>
                      <c:pt idx="27797">
                        <c:v>5074.2</c:v>
                      </c:pt>
                      <c:pt idx="27798">
                        <c:v>5078</c:v>
                      </c:pt>
                      <c:pt idx="27799">
                        <c:v>5072</c:v>
                      </c:pt>
                      <c:pt idx="27800">
                        <c:v>5067.3999999999996</c:v>
                      </c:pt>
                      <c:pt idx="27801">
                        <c:v>5072.3</c:v>
                      </c:pt>
                      <c:pt idx="27802">
                        <c:v>5071.1000000000004</c:v>
                      </c:pt>
                      <c:pt idx="27803">
                        <c:v>5064.6000000000004</c:v>
                      </c:pt>
                      <c:pt idx="27804">
                        <c:v>5059.6000000000004</c:v>
                      </c:pt>
                      <c:pt idx="27805">
                        <c:v>5058.3999999999996</c:v>
                      </c:pt>
                      <c:pt idx="27806">
                        <c:v>5056.1000000000004</c:v>
                      </c:pt>
                      <c:pt idx="27807">
                        <c:v>5053.5</c:v>
                      </c:pt>
                      <c:pt idx="27808">
                        <c:v>5039.6000000000004</c:v>
                      </c:pt>
                      <c:pt idx="27809">
                        <c:v>5056.7</c:v>
                      </c:pt>
                      <c:pt idx="27810">
                        <c:v>5050.3</c:v>
                      </c:pt>
                      <c:pt idx="27811">
                        <c:v>5050.6000000000004</c:v>
                      </c:pt>
                      <c:pt idx="27812">
                        <c:v>5051.1000000000004</c:v>
                      </c:pt>
                      <c:pt idx="27813">
                        <c:v>5070</c:v>
                      </c:pt>
                      <c:pt idx="27814">
                        <c:v>5060</c:v>
                      </c:pt>
                      <c:pt idx="27815">
                        <c:v>5056.8</c:v>
                      </c:pt>
                      <c:pt idx="27816">
                        <c:v>5065.6000000000004</c:v>
                      </c:pt>
                      <c:pt idx="27817">
                        <c:v>5072.2</c:v>
                      </c:pt>
                      <c:pt idx="27818">
                        <c:v>5065</c:v>
                      </c:pt>
                      <c:pt idx="27819">
                        <c:v>5065.8999999999996</c:v>
                      </c:pt>
                      <c:pt idx="27820">
                        <c:v>5065.6000000000004</c:v>
                      </c:pt>
                      <c:pt idx="27821">
                        <c:v>5071.3</c:v>
                      </c:pt>
                      <c:pt idx="27822">
                        <c:v>5080.3</c:v>
                      </c:pt>
                      <c:pt idx="27823">
                        <c:v>5084.2</c:v>
                      </c:pt>
                      <c:pt idx="27824">
                        <c:v>5077.5</c:v>
                      </c:pt>
                      <c:pt idx="27825">
                        <c:v>5085.3</c:v>
                      </c:pt>
                      <c:pt idx="27826">
                        <c:v>5097.1000000000004</c:v>
                      </c:pt>
                      <c:pt idx="27827">
                        <c:v>5093.5</c:v>
                      </c:pt>
                      <c:pt idx="27828">
                        <c:v>5088.3</c:v>
                      </c:pt>
                      <c:pt idx="27829">
                        <c:v>5095.8999999999996</c:v>
                      </c:pt>
                      <c:pt idx="27830">
                        <c:v>5083.5</c:v>
                      </c:pt>
                      <c:pt idx="27831">
                        <c:v>5072.3</c:v>
                      </c:pt>
                      <c:pt idx="27832">
                        <c:v>5077.8</c:v>
                      </c:pt>
                      <c:pt idx="27833">
                        <c:v>5079.1000000000004</c:v>
                      </c:pt>
                      <c:pt idx="27834">
                        <c:v>5079.8999999999996</c:v>
                      </c:pt>
                      <c:pt idx="27835">
                        <c:v>5089.7</c:v>
                      </c:pt>
                      <c:pt idx="27836">
                        <c:v>5096.3</c:v>
                      </c:pt>
                      <c:pt idx="27837">
                        <c:v>5101.6000000000004</c:v>
                      </c:pt>
                      <c:pt idx="27838">
                        <c:v>5100.7</c:v>
                      </c:pt>
                      <c:pt idx="27839">
                        <c:v>5091.1000000000004</c:v>
                      </c:pt>
                      <c:pt idx="27840">
                        <c:v>5078.6000000000004</c:v>
                      </c:pt>
                      <c:pt idx="27841">
                        <c:v>5079.6000000000004</c:v>
                      </c:pt>
                      <c:pt idx="27842">
                        <c:v>5076.5</c:v>
                      </c:pt>
                      <c:pt idx="27843">
                        <c:v>5074.3999999999996</c:v>
                      </c:pt>
                      <c:pt idx="27844">
                        <c:v>5072.8999999999996</c:v>
                      </c:pt>
                      <c:pt idx="27845">
                        <c:v>5073.8</c:v>
                      </c:pt>
                      <c:pt idx="27846">
                        <c:v>5075.6000000000004</c:v>
                      </c:pt>
                      <c:pt idx="27847">
                        <c:v>5074.3</c:v>
                      </c:pt>
                      <c:pt idx="27848">
                        <c:v>5082.5</c:v>
                      </c:pt>
                      <c:pt idx="27849">
                        <c:v>5084.3999999999996</c:v>
                      </c:pt>
                      <c:pt idx="27850">
                        <c:v>5089.8999999999996</c:v>
                      </c:pt>
                      <c:pt idx="27851">
                        <c:v>5081.8</c:v>
                      </c:pt>
                      <c:pt idx="27852">
                        <c:v>5081.7</c:v>
                      </c:pt>
                      <c:pt idx="27853">
                        <c:v>5079.8</c:v>
                      </c:pt>
                      <c:pt idx="27854">
                        <c:v>5081.3</c:v>
                      </c:pt>
                      <c:pt idx="27855">
                        <c:v>5087.8</c:v>
                      </c:pt>
                      <c:pt idx="27856">
                        <c:v>5091.5</c:v>
                      </c:pt>
                      <c:pt idx="27857">
                        <c:v>5075.6000000000004</c:v>
                      </c:pt>
                      <c:pt idx="27858">
                        <c:v>5067.6000000000004</c:v>
                      </c:pt>
                      <c:pt idx="27859">
                        <c:v>5058.3</c:v>
                      </c:pt>
                      <c:pt idx="27860">
                        <c:v>5071.3999999999996</c:v>
                      </c:pt>
                      <c:pt idx="27861">
                        <c:v>5078.2</c:v>
                      </c:pt>
                      <c:pt idx="27862">
                        <c:v>5085.3</c:v>
                      </c:pt>
                      <c:pt idx="27863">
                        <c:v>5091.5</c:v>
                      </c:pt>
                      <c:pt idx="27864">
                        <c:v>5106.7</c:v>
                      </c:pt>
                      <c:pt idx="27865">
                        <c:v>5109.8</c:v>
                      </c:pt>
                      <c:pt idx="27866">
                        <c:v>5097.5</c:v>
                      </c:pt>
                      <c:pt idx="27867">
                        <c:v>5107.5</c:v>
                      </c:pt>
                      <c:pt idx="27868">
                        <c:v>5096</c:v>
                      </c:pt>
                      <c:pt idx="27869">
                        <c:v>5093.5</c:v>
                      </c:pt>
                      <c:pt idx="27870">
                        <c:v>5096.3</c:v>
                      </c:pt>
                      <c:pt idx="27871">
                        <c:v>5098.3</c:v>
                      </c:pt>
                      <c:pt idx="27872">
                        <c:v>5102.8</c:v>
                      </c:pt>
                      <c:pt idx="27873">
                        <c:v>5108.3999999999996</c:v>
                      </c:pt>
                      <c:pt idx="27874">
                        <c:v>5105</c:v>
                      </c:pt>
                      <c:pt idx="27875">
                        <c:v>5121.3</c:v>
                      </c:pt>
                      <c:pt idx="27876">
                        <c:v>5117.8</c:v>
                      </c:pt>
                      <c:pt idx="27877">
                        <c:v>5103.3999999999996</c:v>
                      </c:pt>
                      <c:pt idx="27878">
                        <c:v>5096</c:v>
                      </c:pt>
                      <c:pt idx="27879">
                        <c:v>5107.1000000000004</c:v>
                      </c:pt>
                      <c:pt idx="27880">
                        <c:v>5104.3999999999996</c:v>
                      </c:pt>
                      <c:pt idx="27881">
                        <c:v>5122.3999999999996</c:v>
                      </c:pt>
                      <c:pt idx="27882">
                        <c:v>5135.6000000000004</c:v>
                      </c:pt>
                      <c:pt idx="27883">
                        <c:v>5143.3</c:v>
                      </c:pt>
                      <c:pt idx="27884">
                        <c:v>5145.6000000000004</c:v>
                      </c:pt>
                      <c:pt idx="27885">
                        <c:v>5146.6000000000004</c:v>
                      </c:pt>
                      <c:pt idx="27886">
                        <c:v>5148.1000000000004</c:v>
                      </c:pt>
                      <c:pt idx="27887">
                        <c:v>5149</c:v>
                      </c:pt>
                      <c:pt idx="27888">
                        <c:v>5154.3</c:v>
                      </c:pt>
                      <c:pt idx="27889">
                        <c:v>5147.3</c:v>
                      </c:pt>
                      <c:pt idx="27890">
                        <c:v>5135.2</c:v>
                      </c:pt>
                      <c:pt idx="27891">
                        <c:v>5127.2</c:v>
                      </c:pt>
                      <c:pt idx="27892">
                        <c:v>5118</c:v>
                      </c:pt>
                      <c:pt idx="27893">
                        <c:v>5108.3999999999996</c:v>
                      </c:pt>
                      <c:pt idx="27894">
                        <c:v>5101.3999999999996</c:v>
                      </c:pt>
                      <c:pt idx="27895">
                        <c:v>5091.1000000000004</c:v>
                      </c:pt>
                      <c:pt idx="27896">
                        <c:v>5100.2</c:v>
                      </c:pt>
                      <c:pt idx="27897">
                        <c:v>5091.8999999999996</c:v>
                      </c:pt>
                      <c:pt idx="27898">
                        <c:v>5090.3</c:v>
                      </c:pt>
                      <c:pt idx="27899">
                        <c:v>5086</c:v>
                      </c:pt>
                      <c:pt idx="27900">
                        <c:v>5071.3</c:v>
                      </c:pt>
                      <c:pt idx="27901">
                        <c:v>5068.6000000000004</c:v>
                      </c:pt>
                      <c:pt idx="27902">
                        <c:v>5067.2</c:v>
                      </c:pt>
                      <c:pt idx="27903">
                        <c:v>5064.1000000000004</c:v>
                      </c:pt>
                      <c:pt idx="27904">
                        <c:v>5053.8999999999996</c:v>
                      </c:pt>
                      <c:pt idx="27905">
                        <c:v>5048.2</c:v>
                      </c:pt>
                      <c:pt idx="27906">
                        <c:v>5056.3</c:v>
                      </c:pt>
                      <c:pt idx="27907">
                        <c:v>5062.8</c:v>
                      </c:pt>
                      <c:pt idx="27908">
                        <c:v>5066.5</c:v>
                      </c:pt>
                      <c:pt idx="27909">
                        <c:v>5080.1000000000004</c:v>
                      </c:pt>
                      <c:pt idx="27910">
                        <c:v>5092.6000000000004</c:v>
                      </c:pt>
                      <c:pt idx="27911">
                        <c:v>5112.1000000000004</c:v>
                      </c:pt>
                      <c:pt idx="27912">
                        <c:v>5115.6000000000004</c:v>
                      </c:pt>
                      <c:pt idx="27913">
                        <c:v>5096.3999999999996</c:v>
                      </c:pt>
                      <c:pt idx="27914">
                        <c:v>5100.7</c:v>
                      </c:pt>
                      <c:pt idx="27915">
                        <c:v>5103.2</c:v>
                      </c:pt>
                      <c:pt idx="27916">
                        <c:v>5097.7</c:v>
                      </c:pt>
                      <c:pt idx="27917">
                        <c:v>5099.8999999999996</c:v>
                      </c:pt>
                      <c:pt idx="27918">
                        <c:v>5083.1000000000004</c:v>
                      </c:pt>
                      <c:pt idx="27919">
                        <c:v>5098.8</c:v>
                      </c:pt>
                      <c:pt idx="27920">
                        <c:v>5086.3</c:v>
                      </c:pt>
                      <c:pt idx="27921">
                        <c:v>5070</c:v>
                      </c:pt>
                      <c:pt idx="27922">
                        <c:v>5080.2</c:v>
                      </c:pt>
                      <c:pt idx="27923">
                        <c:v>5089.6000000000004</c:v>
                      </c:pt>
                      <c:pt idx="27924">
                        <c:v>5091.3999999999996</c:v>
                      </c:pt>
                      <c:pt idx="27925">
                        <c:v>5097.6000000000004</c:v>
                      </c:pt>
                      <c:pt idx="27926">
                        <c:v>5100.3999999999996</c:v>
                      </c:pt>
                      <c:pt idx="27927">
                        <c:v>5104.2</c:v>
                      </c:pt>
                      <c:pt idx="27928">
                        <c:v>5107.8999999999996</c:v>
                      </c:pt>
                      <c:pt idx="27929">
                        <c:v>5101.8999999999996</c:v>
                      </c:pt>
                      <c:pt idx="27930">
                        <c:v>5105.8</c:v>
                      </c:pt>
                      <c:pt idx="27931">
                        <c:v>5109.3999999999996</c:v>
                      </c:pt>
                      <c:pt idx="27932">
                        <c:v>5104.1000000000004</c:v>
                      </c:pt>
                      <c:pt idx="27933">
                        <c:v>5095</c:v>
                      </c:pt>
                      <c:pt idx="27934">
                        <c:v>5084.6000000000004</c:v>
                      </c:pt>
                      <c:pt idx="27935">
                        <c:v>5084.8</c:v>
                      </c:pt>
                      <c:pt idx="27936">
                        <c:v>5083.8</c:v>
                      </c:pt>
                      <c:pt idx="27937">
                        <c:v>5092</c:v>
                      </c:pt>
                      <c:pt idx="27938">
                        <c:v>5093.8999999999996</c:v>
                      </c:pt>
                      <c:pt idx="27939">
                        <c:v>5090</c:v>
                      </c:pt>
                      <c:pt idx="27940">
                        <c:v>5101.2</c:v>
                      </c:pt>
                      <c:pt idx="27941">
                        <c:v>5098.5</c:v>
                      </c:pt>
                      <c:pt idx="27942">
                        <c:v>5110.7</c:v>
                      </c:pt>
                      <c:pt idx="27943">
                        <c:v>5097.1000000000004</c:v>
                      </c:pt>
                      <c:pt idx="27944">
                        <c:v>5110.1000000000004</c:v>
                      </c:pt>
                      <c:pt idx="27945">
                        <c:v>5119.1000000000004</c:v>
                      </c:pt>
                      <c:pt idx="27946">
                        <c:v>5102.6000000000004</c:v>
                      </c:pt>
                      <c:pt idx="27947">
                        <c:v>5118.6000000000004</c:v>
                      </c:pt>
                      <c:pt idx="27948">
                        <c:v>5109.7</c:v>
                      </c:pt>
                      <c:pt idx="27949">
                        <c:v>5089.7</c:v>
                      </c:pt>
                      <c:pt idx="27950">
                        <c:v>5089.8999999999996</c:v>
                      </c:pt>
                      <c:pt idx="27951">
                        <c:v>5075.2</c:v>
                      </c:pt>
                      <c:pt idx="27952">
                        <c:v>5080.3999999999996</c:v>
                      </c:pt>
                      <c:pt idx="27953">
                        <c:v>5095.3</c:v>
                      </c:pt>
                      <c:pt idx="27954">
                        <c:v>5093.7</c:v>
                      </c:pt>
                      <c:pt idx="27955">
                        <c:v>5092.3999999999996</c:v>
                      </c:pt>
                      <c:pt idx="27956">
                        <c:v>5086.8</c:v>
                      </c:pt>
                      <c:pt idx="27957">
                        <c:v>5084.8999999999996</c:v>
                      </c:pt>
                      <c:pt idx="27958">
                        <c:v>5078.8999999999996</c:v>
                      </c:pt>
                      <c:pt idx="27959">
                        <c:v>5068.8</c:v>
                      </c:pt>
                      <c:pt idx="27960">
                        <c:v>5077.1000000000004</c:v>
                      </c:pt>
                      <c:pt idx="27961">
                        <c:v>5086</c:v>
                      </c:pt>
                      <c:pt idx="27962">
                        <c:v>5089.8</c:v>
                      </c:pt>
                      <c:pt idx="27963">
                        <c:v>5093.5</c:v>
                      </c:pt>
                      <c:pt idx="27964">
                        <c:v>5086.3</c:v>
                      </c:pt>
                      <c:pt idx="27965">
                        <c:v>5070.6000000000004</c:v>
                      </c:pt>
                      <c:pt idx="27966">
                        <c:v>5081</c:v>
                      </c:pt>
                      <c:pt idx="27967">
                        <c:v>5096.3</c:v>
                      </c:pt>
                      <c:pt idx="27968">
                        <c:v>5089.8</c:v>
                      </c:pt>
                      <c:pt idx="27969">
                        <c:v>5087.6000000000004</c:v>
                      </c:pt>
                      <c:pt idx="27970">
                        <c:v>5072.1000000000004</c:v>
                      </c:pt>
                      <c:pt idx="27971">
                        <c:v>5062.6000000000004</c:v>
                      </c:pt>
                      <c:pt idx="27972">
                        <c:v>5070.3999999999996</c:v>
                      </c:pt>
                      <c:pt idx="27973">
                        <c:v>5086.6000000000004</c:v>
                      </c:pt>
                      <c:pt idx="27974">
                        <c:v>5081.1000000000004</c:v>
                      </c:pt>
                      <c:pt idx="27975">
                        <c:v>5064.8</c:v>
                      </c:pt>
                      <c:pt idx="27976">
                        <c:v>5053.3</c:v>
                      </c:pt>
                      <c:pt idx="27977">
                        <c:v>5048.1000000000004</c:v>
                      </c:pt>
                      <c:pt idx="27978">
                        <c:v>5047.6000000000004</c:v>
                      </c:pt>
                      <c:pt idx="27979">
                        <c:v>5057</c:v>
                      </c:pt>
                      <c:pt idx="27980">
                        <c:v>5044.5</c:v>
                      </c:pt>
                      <c:pt idx="27981">
                        <c:v>5042.8999999999996</c:v>
                      </c:pt>
                      <c:pt idx="27982">
                        <c:v>5054.5</c:v>
                      </c:pt>
                      <c:pt idx="27983">
                        <c:v>5033.6000000000004</c:v>
                      </c:pt>
                      <c:pt idx="27984">
                        <c:v>5030.6000000000004</c:v>
                      </c:pt>
                      <c:pt idx="27985">
                        <c:v>5034</c:v>
                      </c:pt>
                      <c:pt idx="27986">
                        <c:v>5048.7</c:v>
                      </c:pt>
                      <c:pt idx="27987">
                        <c:v>5046.2</c:v>
                      </c:pt>
                      <c:pt idx="27988">
                        <c:v>5049.8</c:v>
                      </c:pt>
                      <c:pt idx="27989">
                        <c:v>5046.3999999999996</c:v>
                      </c:pt>
                      <c:pt idx="27990">
                        <c:v>5046.5</c:v>
                      </c:pt>
                      <c:pt idx="27991">
                        <c:v>5049</c:v>
                      </c:pt>
                      <c:pt idx="27992">
                        <c:v>5045.5</c:v>
                      </c:pt>
                      <c:pt idx="27993">
                        <c:v>5047.8999999999996</c:v>
                      </c:pt>
                      <c:pt idx="27994">
                        <c:v>5047.8999999999996</c:v>
                      </c:pt>
                      <c:pt idx="27995">
                        <c:v>5058.3</c:v>
                      </c:pt>
                      <c:pt idx="27996">
                        <c:v>5062.8</c:v>
                      </c:pt>
                      <c:pt idx="27997">
                        <c:v>5068.1000000000004</c:v>
                      </c:pt>
                      <c:pt idx="27998">
                        <c:v>5065.7</c:v>
                      </c:pt>
                      <c:pt idx="27999">
                        <c:v>5061.2</c:v>
                      </c:pt>
                      <c:pt idx="28000">
                        <c:v>5054.7</c:v>
                      </c:pt>
                      <c:pt idx="28001">
                        <c:v>5056.1000000000004</c:v>
                      </c:pt>
                      <c:pt idx="28002">
                        <c:v>5061.5</c:v>
                      </c:pt>
                      <c:pt idx="28003">
                        <c:v>5060.6000000000004</c:v>
                      </c:pt>
                      <c:pt idx="28004">
                        <c:v>5048.3</c:v>
                      </c:pt>
                      <c:pt idx="28005">
                        <c:v>5071.3999999999996</c:v>
                      </c:pt>
                      <c:pt idx="28006">
                        <c:v>5071.6000000000004</c:v>
                      </c:pt>
                      <c:pt idx="28007">
                        <c:v>5080.5</c:v>
                      </c:pt>
                      <c:pt idx="28008">
                        <c:v>5072.7</c:v>
                      </c:pt>
                      <c:pt idx="28009">
                        <c:v>5075.8</c:v>
                      </c:pt>
                      <c:pt idx="28010">
                        <c:v>5076.8</c:v>
                      </c:pt>
                      <c:pt idx="28011">
                        <c:v>5087.1000000000004</c:v>
                      </c:pt>
                      <c:pt idx="28012">
                        <c:v>5087.6000000000004</c:v>
                      </c:pt>
                      <c:pt idx="28013">
                        <c:v>5086.8</c:v>
                      </c:pt>
                      <c:pt idx="28014">
                        <c:v>5090</c:v>
                      </c:pt>
                      <c:pt idx="28015">
                        <c:v>5088.5</c:v>
                      </c:pt>
                      <c:pt idx="28016">
                        <c:v>5092.5</c:v>
                      </c:pt>
                      <c:pt idx="28017">
                        <c:v>5095.7</c:v>
                      </c:pt>
                      <c:pt idx="28018">
                        <c:v>5100.8</c:v>
                      </c:pt>
                      <c:pt idx="28019">
                        <c:v>5096.8</c:v>
                      </c:pt>
                      <c:pt idx="28020">
                        <c:v>5102.3</c:v>
                      </c:pt>
                      <c:pt idx="28021">
                        <c:v>5094.8999999999996</c:v>
                      </c:pt>
                      <c:pt idx="28022">
                        <c:v>5090</c:v>
                      </c:pt>
                      <c:pt idx="28023">
                        <c:v>5088.3999999999996</c:v>
                      </c:pt>
                      <c:pt idx="28024">
                        <c:v>5086.6000000000004</c:v>
                      </c:pt>
                      <c:pt idx="28025">
                        <c:v>5095.1000000000004</c:v>
                      </c:pt>
                      <c:pt idx="28026">
                        <c:v>5103.2</c:v>
                      </c:pt>
                      <c:pt idx="28027">
                        <c:v>5105.3999999999996</c:v>
                      </c:pt>
                      <c:pt idx="28028">
                        <c:v>5099.7</c:v>
                      </c:pt>
                      <c:pt idx="28029">
                        <c:v>5100.3</c:v>
                      </c:pt>
                      <c:pt idx="28030">
                        <c:v>5105.1000000000004</c:v>
                      </c:pt>
                      <c:pt idx="28031">
                        <c:v>5104</c:v>
                      </c:pt>
                      <c:pt idx="28032">
                        <c:v>5104.8999999999996</c:v>
                      </c:pt>
                      <c:pt idx="28033">
                        <c:v>5110.6000000000004</c:v>
                      </c:pt>
                      <c:pt idx="28034">
                        <c:v>5109.3</c:v>
                      </c:pt>
                      <c:pt idx="28035">
                        <c:v>5108.3999999999996</c:v>
                      </c:pt>
                      <c:pt idx="28036">
                        <c:v>5101.8999999999996</c:v>
                      </c:pt>
                      <c:pt idx="28037">
                        <c:v>5107.6000000000004</c:v>
                      </c:pt>
                      <c:pt idx="28038">
                        <c:v>5106.6000000000004</c:v>
                      </c:pt>
                      <c:pt idx="28039">
                        <c:v>5099.5</c:v>
                      </c:pt>
                      <c:pt idx="28040">
                        <c:v>5100.3999999999996</c:v>
                      </c:pt>
                      <c:pt idx="28041">
                        <c:v>5100.1000000000004</c:v>
                      </c:pt>
                      <c:pt idx="28042">
                        <c:v>5092.3999999999996</c:v>
                      </c:pt>
                      <c:pt idx="28043">
                        <c:v>5090</c:v>
                      </c:pt>
                      <c:pt idx="28044">
                        <c:v>5092.3</c:v>
                      </c:pt>
                      <c:pt idx="28045">
                        <c:v>5092.3</c:v>
                      </c:pt>
                      <c:pt idx="28046">
                        <c:v>5094.8</c:v>
                      </c:pt>
                      <c:pt idx="28047">
                        <c:v>5100.3999999999996</c:v>
                      </c:pt>
                      <c:pt idx="28048">
                        <c:v>5099</c:v>
                      </c:pt>
                      <c:pt idx="28049">
                        <c:v>5092.8</c:v>
                      </c:pt>
                      <c:pt idx="28050">
                        <c:v>5092.5</c:v>
                      </c:pt>
                      <c:pt idx="28051">
                        <c:v>5098</c:v>
                      </c:pt>
                      <c:pt idx="28052">
                        <c:v>5103.3</c:v>
                      </c:pt>
                      <c:pt idx="28053">
                        <c:v>5097.3999999999996</c:v>
                      </c:pt>
                      <c:pt idx="28054">
                        <c:v>5094.6000000000004</c:v>
                      </c:pt>
                      <c:pt idx="28055">
                        <c:v>5096</c:v>
                      </c:pt>
                      <c:pt idx="28056">
                        <c:v>5105.3</c:v>
                      </c:pt>
                      <c:pt idx="28057">
                        <c:v>5104.3999999999996</c:v>
                      </c:pt>
                      <c:pt idx="28058">
                        <c:v>5104.7</c:v>
                      </c:pt>
                      <c:pt idx="28059">
                        <c:v>5112.7</c:v>
                      </c:pt>
                      <c:pt idx="28060">
                        <c:v>5101.8999999999996</c:v>
                      </c:pt>
                      <c:pt idx="28061">
                        <c:v>5105.3999999999996</c:v>
                      </c:pt>
                      <c:pt idx="28062">
                        <c:v>5110.2</c:v>
                      </c:pt>
                      <c:pt idx="28063">
                        <c:v>5105.3</c:v>
                      </c:pt>
                      <c:pt idx="28064">
                        <c:v>5090.2</c:v>
                      </c:pt>
                      <c:pt idx="28065">
                        <c:v>5110</c:v>
                      </c:pt>
                      <c:pt idx="28066">
                        <c:v>5089.2</c:v>
                      </c:pt>
                      <c:pt idx="28067">
                        <c:v>5093</c:v>
                      </c:pt>
                      <c:pt idx="28068">
                        <c:v>5111.8999999999996</c:v>
                      </c:pt>
                      <c:pt idx="28069">
                        <c:v>5106.1000000000004</c:v>
                      </c:pt>
                      <c:pt idx="28070">
                        <c:v>5099.7</c:v>
                      </c:pt>
                      <c:pt idx="28071">
                        <c:v>5102.6000000000004</c:v>
                      </c:pt>
                      <c:pt idx="28072">
                        <c:v>5101.8</c:v>
                      </c:pt>
                      <c:pt idx="28073">
                        <c:v>5107.5</c:v>
                      </c:pt>
                      <c:pt idx="28074">
                        <c:v>5097.8999999999996</c:v>
                      </c:pt>
                      <c:pt idx="28075">
                        <c:v>5104.6000000000004</c:v>
                      </c:pt>
                      <c:pt idx="28076">
                        <c:v>5111.6000000000004</c:v>
                      </c:pt>
                      <c:pt idx="28077">
                        <c:v>5119.6000000000004</c:v>
                      </c:pt>
                      <c:pt idx="28078">
                        <c:v>5110.1000000000004</c:v>
                      </c:pt>
                      <c:pt idx="28079">
                        <c:v>5101.8999999999996</c:v>
                      </c:pt>
                      <c:pt idx="28080">
                        <c:v>5105.6000000000004</c:v>
                      </c:pt>
                      <c:pt idx="28081">
                        <c:v>5095.2</c:v>
                      </c:pt>
                      <c:pt idx="28082">
                        <c:v>5092.7</c:v>
                      </c:pt>
                      <c:pt idx="28083">
                        <c:v>5080.6000000000004</c:v>
                      </c:pt>
                      <c:pt idx="28084">
                        <c:v>5071.7</c:v>
                      </c:pt>
                      <c:pt idx="28085">
                        <c:v>5062.8</c:v>
                      </c:pt>
                      <c:pt idx="28086">
                        <c:v>5086.7</c:v>
                      </c:pt>
                      <c:pt idx="28087">
                        <c:v>5089.7</c:v>
                      </c:pt>
                      <c:pt idx="28088">
                        <c:v>5094</c:v>
                      </c:pt>
                      <c:pt idx="28089">
                        <c:v>5096.5</c:v>
                      </c:pt>
                      <c:pt idx="28090">
                        <c:v>5063.2</c:v>
                      </c:pt>
                      <c:pt idx="28091">
                        <c:v>5050.5</c:v>
                      </c:pt>
                      <c:pt idx="28092">
                        <c:v>5054.3999999999996</c:v>
                      </c:pt>
                      <c:pt idx="28093">
                        <c:v>5042</c:v>
                      </c:pt>
                      <c:pt idx="28094">
                        <c:v>5061.3999999999996</c:v>
                      </c:pt>
                      <c:pt idx="28095">
                        <c:v>5059.1000000000004</c:v>
                      </c:pt>
                      <c:pt idx="28096">
                        <c:v>5066.3</c:v>
                      </c:pt>
                      <c:pt idx="28097">
                        <c:v>5058.3999999999996</c:v>
                      </c:pt>
                      <c:pt idx="28098">
                        <c:v>5064.5</c:v>
                      </c:pt>
                      <c:pt idx="28099">
                        <c:v>5059.8999999999996</c:v>
                      </c:pt>
                      <c:pt idx="28100">
                        <c:v>5068.1000000000004</c:v>
                      </c:pt>
                      <c:pt idx="28101">
                        <c:v>5070.5</c:v>
                      </c:pt>
                      <c:pt idx="28102">
                        <c:v>5057</c:v>
                      </c:pt>
                      <c:pt idx="28103">
                        <c:v>5051</c:v>
                      </c:pt>
                      <c:pt idx="28104">
                        <c:v>5043.6000000000004</c:v>
                      </c:pt>
                      <c:pt idx="28105">
                        <c:v>5049.8999999999996</c:v>
                      </c:pt>
                      <c:pt idx="28106">
                        <c:v>5062.5</c:v>
                      </c:pt>
                      <c:pt idx="28107">
                        <c:v>5060.8999999999996</c:v>
                      </c:pt>
                      <c:pt idx="28108">
                        <c:v>5052.1000000000004</c:v>
                      </c:pt>
                      <c:pt idx="28109">
                        <c:v>5037.3999999999996</c:v>
                      </c:pt>
                      <c:pt idx="28110">
                        <c:v>5037.3999999999996</c:v>
                      </c:pt>
                      <c:pt idx="28111">
                        <c:v>5049.5</c:v>
                      </c:pt>
                      <c:pt idx="28112">
                        <c:v>5057.3</c:v>
                      </c:pt>
                      <c:pt idx="28113">
                        <c:v>5028.2</c:v>
                      </c:pt>
                      <c:pt idx="28114">
                        <c:v>5034.7</c:v>
                      </c:pt>
                      <c:pt idx="28115">
                        <c:v>5044.1000000000004</c:v>
                      </c:pt>
                      <c:pt idx="28116">
                        <c:v>5050.8999999999996</c:v>
                      </c:pt>
                      <c:pt idx="28117">
                        <c:v>5031</c:v>
                      </c:pt>
                      <c:pt idx="28118">
                        <c:v>5044.7</c:v>
                      </c:pt>
                      <c:pt idx="28119">
                        <c:v>5067.8999999999996</c:v>
                      </c:pt>
                      <c:pt idx="28120">
                        <c:v>5062.6000000000004</c:v>
                      </c:pt>
                      <c:pt idx="28121">
                        <c:v>5063.8999999999996</c:v>
                      </c:pt>
                      <c:pt idx="28122">
                        <c:v>5057.8</c:v>
                      </c:pt>
                      <c:pt idx="28123">
                        <c:v>5035.1000000000004</c:v>
                      </c:pt>
                      <c:pt idx="28124">
                        <c:v>5050.8999999999996</c:v>
                      </c:pt>
                      <c:pt idx="28125">
                        <c:v>5051</c:v>
                      </c:pt>
                      <c:pt idx="28126">
                        <c:v>5031.8999999999996</c:v>
                      </c:pt>
                      <c:pt idx="28127">
                        <c:v>5019.1000000000004</c:v>
                      </c:pt>
                      <c:pt idx="28128">
                        <c:v>5022.3999999999996</c:v>
                      </c:pt>
                      <c:pt idx="28129">
                        <c:v>5039.5</c:v>
                      </c:pt>
                      <c:pt idx="28130">
                        <c:v>5039.3</c:v>
                      </c:pt>
                      <c:pt idx="28131">
                        <c:v>5057.5</c:v>
                      </c:pt>
                      <c:pt idx="28132">
                        <c:v>5056.3</c:v>
                      </c:pt>
                      <c:pt idx="28133">
                        <c:v>5064.7</c:v>
                      </c:pt>
                      <c:pt idx="28134">
                        <c:v>5072.3999999999996</c:v>
                      </c:pt>
                      <c:pt idx="28135">
                        <c:v>5065.2</c:v>
                      </c:pt>
                      <c:pt idx="28136">
                        <c:v>5085.3</c:v>
                      </c:pt>
                      <c:pt idx="28137">
                        <c:v>5067.3</c:v>
                      </c:pt>
                      <c:pt idx="28138">
                        <c:v>5044.3999999999996</c:v>
                      </c:pt>
                      <c:pt idx="28139">
                        <c:v>5047.6000000000004</c:v>
                      </c:pt>
                      <c:pt idx="28140">
                        <c:v>5063.3</c:v>
                      </c:pt>
                      <c:pt idx="28141">
                        <c:v>5076.6000000000004</c:v>
                      </c:pt>
                      <c:pt idx="28142">
                        <c:v>5046.8999999999996</c:v>
                      </c:pt>
                      <c:pt idx="28143">
                        <c:v>5060.1000000000004</c:v>
                      </c:pt>
                      <c:pt idx="28144">
                        <c:v>5052.8999999999996</c:v>
                      </c:pt>
                      <c:pt idx="28145">
                        <c:v>5042.3</c:v>
                      </c:pt>
                      <c:pt idx="28146">
                        <c:v>5019.3999999999996</c:v>
                      </c:pt>
                      <c:pt idx="28147">
                        <c:v>5023.1000000000004</c:v>
                      </c:pt>
                      <c:pt idx="28148">
                        <c:v>5048.5</c:v>
                      </c:pt>
                      <c:pt idx="28149">
                        <c:v>5060.1000000000004</c:v>
                      </c:pt>
                      <c:pt idx="28150">
                        <c:v>5036.2</c:v>
                      </c:pt>
                      <c:pt idx="28151">
                        <c:v>5033.6000000000004</c:v>
                      </c:pt>
                      <c:pt idx="28152">
                        <c:v>5036.3</c:v>
                      </c:pt>
                      <c:pt idx="28153">
                        <c:v>5042.2</c:v>
                      </c:pt>
                      <c:pt idx="28154">
                        <c:v>5038.8</c:v>
                      </c:pt>
                      <c:pt idx="28155">
                        <c:v>5048.8999999999996</c:v>
                      </c:pt>
                      <c:pt idx="28156">
                        <c:v>5034.5</c:v>
                      </c:pt>
                      <c:pt idx="28157">
                        <c:v>5028.8</c:v>
                      </c:pt>
                      <c:pt idx="28158">
                        <c:v>5036.8</c:v>
                      </c:pt>
                      <c:pt idx="28159">
                        <c:v>5052.3</c:v>
                      </c:pt>
                      <c:pt idx="28160">
                        <c:v>5039.2</c:v>
                      </c:pt>
                      <c:pt idx="28161">
                        <c:v>5046</c:v>
                      </c:pt>
                      <c:pt idx="28162">
                        <c:v>5046.8</c:v>
                      </c:pt>
                      <c:pt idx="28163">
                        <c:v>5047.5</c:v>
                      </c:pt>
                      <c:pt idx="28164">
                        <c:v>5062.6000000000004</c:v>
                      </c:pt>
                      <c:pt idx="28165">
                        <c:v>5059.8</c:v>
                      </c:pt>
                      <c:pt idx="28166">
                        <c:v>5051.3999999999996</c:v>
                      </c:pt>
                      <c:pt idx="28167">
                        <c:v>5048</c:v>
                      </c:pt>
                      <c:pt idx="28168">
                        <c:v>5060.5</c:v>
                      </c:pt>
                      <c:pt idx="28169">
                        <c:v>5049.5</c:v>
                      </c:pt>
                      <c:pt idx="28170">
                        <c:v>5053.1000000000004</c:v>
                      </c:pt>
                      <c:pt idx="28171">
                        <c:v>5041.1000000000004</c:v>
                      </c:pt>
                      <c:pt idx="28172">
                        <c:v>5037.8999999999996</c:v>
                      </c:pt>
                      <c:pt idx="28173">
                        <c:v>5056.5</c:v>
                      </c:pt>
                      <c:pt idx="28174">
                        <c:v>5050.3</c:v>
                      </c:pt>
                      <c:pt idx="28175">
                        <c:v>5046.6000000000004</c:v>
                      </c:pt>
                      <c:pt idx="28176">
                        <c:v>5054</c:v>
                      </c:pt>
                      <c:pt idx="28177">
                        <c:v>5042.2</c:v>
                      </c:pt>
                      <c:pt idx="28178">
                        <c:v>5051.6000000000004</c:v>
                      </c:pt>
                      <c:pt idx="28179">
                        <c:v>5049.3</c:v>
                      </c:pt>
                      <c:pt idx="28180">
                        <c:v>5056.8999999999996</c:v>
                      </c:pt>
                      <c:pt idx="28181">
                        <c:v>5049.6000000000004</c:v>
                      </c:pt>
                      <c:pt idx="28182">
                        <c:v>5048.8999999999996</c:v>
                      </c:pt>
                      <c:pt idx="28183">
                        <c:v>5054.8999999999996</c:v>
                      </c:pt>
                      <c:pt idx="28184">
                        <c:v>5034.6000000000004</c:v>
                      </c:pt>
                      <c:pt idx="28185">
                        <c:v>5041.3</c:v>
                      </c:pt>
                      <c:pt idx="28186">
                        <c:v>5050.1000000000004</c:v>
                      </c:pt>
                      <c:pt idx="28187">
                        <c:v>5050.8999999999996</c:v>
                      </c:pt>
                      <c:pt idx="28188">
                        <c:v>5048.5</c:v>
                      </c:pt>
                      <c:pt idx="28189">
                        <c:v>5039.8999999999996</c:v>
                      </c:pt>
                      <c:pt idx="28190">
                        <c:v>5027.5</c:v>
                      </c:pt>
                      <c:pt idx="28191">
                        <c:v>5036.2</c:v>
                      </c:pt>
                      <c:pt idx="28192">
                        <c:v>5044.8</c:v>
                      </c:pt>
                      <c:pt idx="28193">
                        <c:v>5050.5</c:v>
                      </c:pt>
                      <c:pt idx="28194">
                        <c:v>5030.5</c:v>
                      </c:pt>
                      <c:pt idx="28195">
                        <c:v>5030</c:v>
                      </c:pt>
                      <c:pt idx="28196">
                        <c:v>5039.8</c:v>
                      </c:pt>
                      <c:pt idx="28197">
                        <c:v>5045.1000000000004</c:v>
                      </c:pt>
                      <c:pt idx="28198">
                        <c:v>5043</c:v>
                      </c:pt>
                      <c:pt idx="28199">
                        <c:v>5045.3</c:v>
                      </c:pt>
                      <c:pt idx="28200">
                        <c:v>5041.6000000000004</c:v>
                      </c:pt>
                      <c:pt idx="28201">
                        <c:v>5028</c:v>
                      </c:pt>
                      <c:pt idx="28202">
                        <c:v>5034.6000000000004</c:v>
                      </c:pt>
                      <c:pt idx="28203">
                        <c:v>5040.6000000000004</c:v>
                      </c:pt>
                      <c:pt idx="28204">
                        <c:v>5035.1000000000004</c:v>
                      </c:pt>
                      <c:pt idx="28205">
                        <c:v>5038.5</c:v>
                      </c:pt>
                      <c:pt idx="28206">
                        <c:v>5035</c:v>
                      </c:pt>
                      <c:pt idx="28207">
                        <c:v>5031.3</c:v>
                      </c:pt>
                      <c:pt idx="28208">
                        <c:v>5036.3</c:v>
                      </c:pt>
                      <c:pt idx="28209">
                        <c:v>5033.6000000000004</c:v>
                      </c:pt>
                      <c:pt idx="28210">
                        <c:v>5035.8999999999996</c:v>
                      </c:pt>
                      <c:pt idx="28211">
                        <c:v>5019.3</c:v>
                      </c:pt>
                      <c:pt idx="28212">
                        <c:v>5025.3999999999996</c:v>
                      </c:pt>
                      <c:pt idx="28213">
                        <c:v>5026.1000000000004</c:v>
                      </c:pt>
                      <c:pt idx="28214">
                        <c:v>5033</c:v>
                      </c:pt>
                      <c:pt idx="28215">
                        <c:v>5055.7</c:v>
                      </c:pt>
                      <c:pt idx="28216">
                        <c:v>5051.3</c:v>
                      </c:pt>
                      <c:pt idx="28217">
                        <c:v>5056.8999999999996</c:v>
                      </c:pt>
                      <c:pt idx="28218">
                        <c:v>5038.2</c:v>
                      </c:pt>
                      <c:pt idx="28219">
                        <c:v>5057.5</c:v>
                      </c:pt>
                      <c:pt idx="28220">
                        <c:v>5048.3999999999996</c:v>
                      </c:pt>
                      <c:pt idx="28221">
                        <c:v>5063.1000000000004</c:v>
                      </c:pt>
                      <c:pt idx="28222">
                        <c:v>5049.5</c:v>
                      </c:pt>
                      <c:pt idx="28223">
                        <c:v>5077.8</c:v>
                      </c:pt>
                      <c:pt idx="28224">
                        <c:v>5066.3</c:v>
                      </c:pt>
                      <c:pt idx="28225">
                        <c:v>5063.1000000000004</c:v>
                      </c:pt>
                      <c:pt idx="28226">
                        <c:v>5058.1000000000004</c:v>
                      </c:pt>
                      <c:pt idx="28227">
                        <c:v>5047.8999999999996</c:v>
                      </c:pt>
                      <c:pt idx="28228">
                        <c:v>5068.3999999999996</c:v>
                      </c:pt>
                      <c:pt idx="28229">
                        <c:v>5056.1000000000004</c:v>
                      </c:pt>
                      <c:pt idx="28230">
                        <c:v>5055.3</c:v>
                      </c:pt>
                      <c:pt idx="28231">
                        <c:v>5045.8999999999996</c:v>
                      </c:pt>
                      <c:pt idx="28232">
                        <c:v>5061</c:v>
                      </c:pt>
                      <c:pt idx="28233">
                        <c:v>5063.5</c:v>
                      </c:pt>
                      <c:pt idx="28234">
                        <c:v>5059.3</c:v>
                      </c:pt>
                      <c:pt idx="28235">
                        <c:v>5058.6000000000004</c:v>
                      </c:pt>
                      <c:pt idx="28236">
                        <c:v>5061.2</c:v>
                      </c:pt>
                      <c:pt idx="28237">
                        <c:v>5086.5</c:v>
                      </c:pt>
                      <c:pt idx="28238">
                        <c:v>5053</c:v>
                      </c:pt>
                      <c:pt idx="28239">
                        <c:v>5075.2</c:v>
                      </c:pt>
                      <c:pt idx="28240">
                        <c:v>5064.1000000000004</c:v>
                      </c:pt>
                      <c:pt idx="28241">
                        <c:v>5056.7</c:v>
                      </c:pt>
                      <c:pt idx="28242">
                        <c:v>5044.8999999999996</c:v>
                      </c:pt>
                      <c:pt idx="28243">
                        <c:v>5075.3</c:v>
                      </c:pt>
                      <c:pt idx="28244">
                        <c:v>5067.8</c:v>
                      </c:pt>
                      <c:pt idx="28245">
                        <c:v>5078.8999999999996</c:v>
                      </c:pt>
                      <c:pt idx="28246">
                        <c:v>5073.6000000000004</c:v>
                      </c:pt>
                      <c:pt idx="28247">
                        <c:v>5067.8</c:v>
                      </c:pt>
                      <c:pt idx="28248">
                        <c:v>5064.7</c:v>
                      </c:pt>
                      <c:pt idx="28249">
                        <c:v>5087.3999999999996</c:v>
                      </c:pt>
                      <c:pt idx="28250">
                        <c:v>5064.1000000000004</c:v>
                      </c:pt>
                      <c:pt idx="28251">
                        <c:v>5063.6000000000004</c:v>
                      </c:pt>
                      <c:pt idx="28252">
                        <c:v>5079.8999999999996</c:v>
                      </c:pt>
                      <c:pt idx="28253">
                        <c:v>5078.1000000000004</c:v>
                      </c:pt>
                      <c:pt idx="28254">
                        <c:v>5100.5</c:v>
                      </c:pt>
                      <c:pt idx="28255">
                        <c:v>5084.3</c:v>
                      </c:pt>
                      <c:pt idx="28256">
                        <c:v>5090.5</c:v>
                      </c:pt>
                      <c:pt idx="28257">
                        <c:v>5095.7</c:v>
                      </c:pt>
                      <c:pt idx="28258">
                        <c:v>5095.3999999999996</c:v>
                      </c:pt>
                      <c:pt idx="28259">
                        <c:v>5093.8</c:v>
                      </c:pt>
                      <c:pt idx="28260">
                        <c:v>5081.7</c:v>
                      </c:pt>
                      <c:pt idx="28261">
                        <c:v>5081.2</c:v>
                      </c:pt>
                      <c:pt idx="28262">
                        <c:v>5088.1000000000004</c:v>
                      </c:pt>
                      <c:pt idx="28263">
                        <c:v>5090.3999999999996</c:v>
                      </c:pt>
                      <c:pt idx="28264">
                        <c:v>5091.1000000000004</c:v>
                      </c:pt>
                      <c:pt idx="28265">
                        <c:v>5094</c:v>
                      </c:pt>
                      <c:pt idx="28266">
                        <c:v>5088.8</c:v>
                      </c:pt>
                      <c:pt idx="28267">
                        <c:v>5094.6000000000004</c:v>
                      </c:pt>
                      <c:pt idx="28268">
                        <c:v>5089.7</c:v>
                      </c:pt>
                      <c:pt idx="28269">
                        <c:v>5084</c:v>
                      </c:pt>
                      <c:pt idx="28270">
                        <c:v>5089.2</c:v>
                      </c:pt>
                      <c:pt idx="28271">
                        <c:v>5092.3999999999996</c:v>
                      </c:pt>
                      <c:pt idx="28272">
                        <c:v>5096</c:v>
                      </c:pt>
                      <c:pt idx="28273">
                        <c:v>5085.3999999999996</c:v>
                      </c:pt>
                      <c:pt idx="28274">
                        <c:v>5103.6000000000004</c:v>
                      </c:pt>
                      <c:pt idx="28275">
                        <c:v>5108.7</c:v>
                      </c:pt>
                      <c:pt idx="28276">
                        <c:v>5101.8999999999996</c:v>
                      </c:pt>
                      <c:pt idx="28277">
                        <c:v>5106.3</c:v>
                      </c:pt>
                      <c:pt idx="28278">
                        <c:v>5098.7</c:v>
                      </c:pt>
                      <c:pt idx="28279">
                        <c:v>5093.5</c:v>
                      </c:pt>
                      <c:pt idx="28280">
                        <c:v>5093.5</c:v>
                      </c:pt>
                      <c:pt idx="28281">
                        <c:v>5117.7</c:v>
                      </c:pt>
                      <c:pt idx="28282">
                        <c:v>5105.1000000000004</c:v>
                      </c:pt>
                      <c:pt idx="28283">
                        <c:v>5096.7</c:v>
                      </c:pt>
                      <c:pt idx="28284">
                        <c:v>5112.3999999999996</c:v>
                      </c:pt>
                      <c:pt idx="28285">
                        <c:v>5097.1000000000004</c:v>
                      </c:pt>
                      <c:pt idx="28286">
                        <c:v>5108.6000000000004</c:v>
                      </c:pt>
                      <c:pt idx="28287">
                        <c:v>5104.8999999999996</c:v>
                      </c:pt>
                      <c:pt idx="28288">
                        <c:v>5119.8999999999996</c:v>
                      </c:pt>
                      <c:pt idx="28289">
                        <c:v>5115.5</c:v>
                      </c:pt>
                      <c:pt idx="28290">
                        <c:v>5130.7</c:v>
                      </c:pt>
                      <c:pt idx="28291">
                        <c:v>5113.5</c:v>
                      </c:pt>
                      <c:pt idx="28292">
                        <c:v>5100.7</c:v>
                      </c:pt>
                      <c:pt idx="28293">
                        <c:v>5131</c:v>
                      </c:pt>
                      <c:pt idx="28294">
                        <c:v>5117.2</c:v>
                      </c:pt>
                      <c:pt idx="28295">
                        <c:v>5124.3999999999996</c:v>
                      </c:pt>
                      <c:pt idx="28296">
                        <c:v>5155.1000000000004</c:v>
                      </c:pt>
                      <c:pt idx="28297">
                        <c:v>5166.7</c:v>
                      </c:pt>
                      <c:pt idx="28298">
                        <c:v>5159.7</c:v>
                      </c:pt>
                      <c:pt idx="28299">
                        <c:v>5188.8999999999996</c:v>
                      </c:pt>
                      <c:pt idx="28300">
                        <c:v>5191.7</c:v>
                      </c:pt>
                      <c:pt idx="28301">
                        <c:v>5222.1000000000004</c:v>
                      </c:pt>
                      <c:pt idx="28302">
                        <c:v>5245.7</c:v>
                      </c:pt>
                      <c:pt idx="28303">
                        <c:v>5207</c:v>
                      </c:pt>
                      <c:pt idx="28304">
                        <c:v>5215.3999999999996</c:v>
                      </c:pt>
                      <c:pt idx="28305">
                        <c:v>5254.1</c:v>
                      </c:pt>
                      <c:pt idx="28306">
                        <c:v>5258</c:v>
                      </c:pt>
                      <c:pt idx="28307">
                        <c:v>5240.1000000000004</c:v>
                      </c:pt>
                      <c:pt idx="28308">
                        <c:v>5255.4</c:v>
                      </c:pt>
                      <c:pt idx="28309">
                        <c:v>5252.6</c:v>
                      </c:pt>
                      <c:pt idx="28310">
                        <c:v>5247.4</c:v>
                      </c:pt>
                      <c:pt idx="28311">
                        <c:v>5261</c:v>
                      </c:pt>
                      <c:pt idx="28312">
                        <c:v>5240</c:v>
                      </c:pt>
                      <c:pt idx="28313">
                        <c:v>5272.6</c:v>
                      </c:pt>
                      <c:pt idx="28314">
                        <c:v>5291.8</c:v>
                      </c:pt>
                      <c:pt idx="28315">
                        <c:v>5290.8</c:v>
                      </c:pt>
                      <c:pt idx="28316">
                        <c:v>5304.8</c:v>
                      </c:pt>
                      <c:pt idx="28317">
                        <c:v>5296.9</c:v>
                      </c:pt>
                      <c:pt idx="28318">
                        <c:v>5311.3</c:v>
                      </c:pt>
                      <c:pt idx="28319">
                        <c:v>5298</c:v>
                      </c:pt>
                      <c:pt idx="28320">
                        <c:v>5302.3</c:v>
                      </c:pt>
                      <c:pt idx="28321">
                        <c:v>5300.8</c:v>
                      </c:pt>
                      <c:pt idx="28322">
                        <c:v>5323</c:v>
                      </c:pt>
                      <c:pt idx="28323">
                        <c:v>5308.1</c:v>
                      </c:pt>
                      <c:pt idx="28324">
                        <c:v>5333.3</c:v>
                      </c:pt>
                      <c:pt idx="28325">
                        <c:v>5317.8</c:v>
                      </c:pt>
                      <c:pt idx="28326">
                        <c:v>5348.1</c:v>
                      </c:pt>
                      <c:pt idx="28327">
                        <c:v>5344.4</c:v>
                      </c:pt>
                      <c:pt idx="28328">
                        <c:v>5345.5</c:v>
                      </c:pt>
                      <c:pt idx="28329">
                        <c:v>5337.8</c:v>
                      </c:pt>
                      <c:pt idx="28330">
                        <c:v>5347.2</c:v>
                      </c:pt>
                      <c:pt idx="28331">
                        <c:v>5345.5</c:v>
                      </c:pt>
                      <c:pt idx="28332">
                        <c:v>5355.4</c:v>
                      </c:pt>
                      <c:pt idx="28333">
                        <c:v>5383.2</c:v>
                      </c:pt>
                      <c:pt idx="28334">
                        <c:v>5367</c:v>
                      </c:pt>
                      <c:pt idx="28335">
                        <c:v>5365.6</c:v>
                      </c:pt>
                      <c:pt idx="28336">
                        <c:v>5391.5</c:v>
                      </c:pt>
                      <c:pt idx="28337">
                        <c:v>5373.8</c:v>
                      </c:pt>
                      <c:pt idx="28338">
                        <c:v>5398.3</c:v>
                      </c:pt>
                      <c:pt idx="28339">
                        <c:v>5387.8</c:v>
                      </c:pt>
                      <c:pt idx="28340">
                        <c:v>5386</c:v>
                      </c:pt>
                      <c:pt idx="28341">
                        <c:v>5365.4</c:v>
                      </c:pt>
                      <c:pt idx="28342">
                        <c:v>5368.1</c:v>
                      </c:pt>
                      <c:pt idx="28343">
                        <c:v>5363.1</c:v>
                      </c:pt>
                      <c:pt idx="28344">
                        <c:v>5371</c:v>
                      </c:pt>
                      <c:pt idx="28345">
                        <c:v>5367.3</c:v>
                      </c:pt>
                      <c:pt idx="28346">
                        <c:v>5377</c:v>
                      </c:pt>
                      <c:pt idx="28347">
                        <c:v>5401</c:v>
                      </c:pt>
                      <c:pt idx="28348">
                        <c:v>5429.7</c:v>
                      </c:pt>
                      <c:pt idx="28349">
                        <c:v>5433.3</c:v>
                      </c:pt>
                      <c:pt idx="28350">
                        <c:v>5425.1</c:v>
                      </c:pt>
                      <c:pt idx="28351">
                        <c:v>5409.8</c:v>
                      </c:pt>
                      <c:pt idx="28352">
                        <c:v>5417.5</c:v>
                      </c:pt>
                      <c:pt idx="28353">
                        <c:v>5403.5</c:v>
                      </c:pt>
                      <c:pt idx="28354">
                        <c:v>5423.1</c:v>
                      </c:pt>
                      <c:pt idx="28355">
                        <c:v>5392.3</c:v>
                      </c:pt>
                      <c:pt idx="28356">
                        <c:v>5370.9</c:v>
                      </c:pt>
                    </c:numCache>
                  </c:numRef>
                </c:yVal>
                <c:smooth val="0"/>
                <c:extLst>
                  <c:ext xmlns:c16="http://schemas.microsoft.com/office/drawing/2014/chart" uri="{C3380CC4-5D6E-409C-BE32-E72D297353CC}">
                    <c16:uniqueId val="{00000002-B742-4D6E-BB65-B4A24E495DD4}"/>
                  </c:ext>
                </c:extLst>
              </c15:ser>
            </c15:filteredScatterSeries>
            <c15:filteredScatterSeries>
              <c15:ser>
                <c:idx val="2"/>
                <c:order val="2"/>
                <c:tx>
                  <c:v>CH4 mars</c:v>
                </c:tx>
                <c:spPr>
                  <a:ln w="28575" cap="rnd">
                    <a:solidFill>
                      <a:schemeClr val="accent3"/>
                    </a:solidFill>
                    <a:round/>
                  </a:ln>
                  <a:effectLst/>
                </c:spPr>
                <c:marker>
                  <c:symbol val="none"/>
                </c:marker>
                <c:xVal>
                  <c:numRef>
                    <c:extLst xmlns:c15="http://schemas.microsoft.com/office/drawing/2012/chart">
                      <c:ext xmlns:c15="http://schemas.microsoft.com/office/drawing/2012/chart" uri="{02D57815-91ED-43cb-92C2-25804820EDAC}">
                        <c15:formulaRef>
                          <c15:sqref>ventilation!$A$2:$A$28358</c15:sqref>
                        </c15:formulaRef>
                      </c:ext>
                    </c:extLst>
                    <c:numCache>
                      <c:formatCode>0.00</c:formatCode>
                      <c:ptCount val="28357"/>
                      <c:pt idx="0">
                        <c:v>0.62285879629629626</c:v>
                      </c:pt>
                      <c:pt idx="1">
                        <c:v>0.6231018518504613</c:v>
                      </c:pt>
                      <c:pt idx="2">
                        <c:v>0.62334490740462634</c:v>
                      </c:pt>
                      <c:pt idx="3">
                        <c:v>0.62358796295879138</c:v>
                      </c:pt>
                      <c:pt idx="4">
                        <c:v>0.62383101852023237</c:v>
                      </c:pt>
                      <c:pt idx="5">
                        <c:v>0.62407407407439741</c:v>
                      </c:pt>
                      <c:pt idx="6">
                        <c:v>0.62431712962856245</c:v>
                      </c:pt>
                      <c:pt idx="7">
                        <c:v>0.62456018518272749</c:v>
                      </c:pt>
                      <c:pt idx="8">
                        <c:v>0.62480324073689253</c:v>
                      </c:pt>
                      <c:pt idx="9">
                        <c:v>0.62504629629833353</c:v>
                      </c:pt>
                      <c:pt idx="10">
                        <c:v>0.62528935185249856</c:v>
                      </c:pt>
                      <c:pt idx="11">
                        <c:v>0.6255324074066636</c:v>
                      </c:pt>
                      <c:pt idx="12">
                        <c:v>0.62577546296082864</c:v>
                      </c:pt>
                      <c:pt idx="13">
                        <c:v>0.62601851851499368</c:v>
                      </c:pt>
                      <c:pt idx="14">
                        <c:v>0.62626157406915872</c:v>
                      </c:pt>
                      <c:pt idx="15">
                        <c:v>0.62650462963059972</c:v>
                      </c:pt>
                      <c:pt idx="16">
                        <c:v>0.62674768518476476</c:v>
                      </c:pt>
                      <c:pt idx="17">
                        <c:v>0.6269907407389298</c:v>
                      </c:pt>
                      <c:pt idx="18">
                        <c:v>0.62723379629309484</c:v>
                      </c:pt>
                      <c:pt idx="19">
                        <c:v>0.62747685184725988</c:v>
                      </c:pt>
                      <c:pt idx="20">
                        <c:v>0.62771990740870087</c:v>
                      </c:pt>
                      <c:pt idx="21">
                        <c:v>0.62796296296286591</c:v>
                      </c:pt>
                      <c:pt idx="22">
                        <c:v>0.62820601851703095</c:v>
                      </c:pt>
                      <c:pt idx="23">
                        <c:v>0.62844907407119599</c:v>
                      </c:pt>
                      <c:pt idx="24">
                        <c:v>0.62869212962536103</c:v>
                      </c:pt>
                      <c:pt idx="25">
                        <c:v>0.62893518518680203</c:v>
                      </c:pt>
                      <c:pt idx="26">
                        <c:v>0.62917824074096707</c:v>
                      </c:pt>
                      <c:pt idx="27">
                        <c:v>0.6294212962951321</c:v>
                      </c:pt>
                      <c:pt idx="28">
                        <c:v>0.62966435184929714</c:v>
                      </c:pt>
                      <c:pt idx="29">
                        <c:v>0.62990740740346218</c:v>
                      </c:pt>
                      <c:pt idx="30">
                        <c:v>0.63015046296490318</c:v>
                      </c:pt>
                      <c:pt idx="31">
                        <c:v>0.63039351851906822</c:v>
                      </c:pt>
                      <c:pt idx="32">
                        <c:v>0.63063657407323326</c:v>
                      </c:pt>
                      <c:pt idx="33">
                        <c:v>0.6308796296273983</c:v>
                      </c:pt>
                      <c:pt idx="34">
                        <c:v>0.63112268518156334</c:v>
                      </c:pt>
                      <c:pt idx="35">
                        <c:v>0.63136574073572838</c:v>
                      </c:pt>
                      <c:pt idx="36">
                        <c:v>0.63162037036667307</c:v>
                      </c:pt>
                      <c:pt idx="37">
                        <c:v>0.63186342592083811</c:v>
                      </c:pt>
                      <c:pt idx="38">
                        <c:v>0.6321064814822791</c:v>
                      </c:pt>
                      <c:pt idx="39">
                        <c:v>0.63234953703644414</c:v>
                      </c:pt>
                      <c:pt idx="40">
                        <c:v>0.63259259259060918</c:v>
                      </c:pt>
                      <c:pt idx="41">
                        <c:v>0.63283564814477422</c:v>
                      </c:pt>
                      <c:pt idx="42">
                        <c:v>0.63307870369893926</c:v>
                      </c:pt>
                      <c:pt idx="43">
                        <c:v>0.63332175926038026</c:v>
                      </c:pt>
                      <c:pt idx="44">
                        <c:v>0.6335648148145453</c:v>
                      </c:pt>
                      <c:pt idx="45">
                        <c:v>0.63380787036871034</c:v>
                      </c:pt>
                      <c:pt idx="46">
                        <c:v>0.63405092592287537</c:v>
                      </c:pt>
                      <c:pt idx="47">
                        <c:v>0.63429398147704041</c:v>
                      </c:pt>
                      <c:pt idx="48">
                        <c:v>0.63453703703848141</c:v>
                      </c:pt>
                      <c:pt idx="49">
                        <c:v>0.63478009259264645</c:v>
                      </c:pt>
                      <c:pt idx="50">
                        <c:v>0.63502314814681149</c:v>
                      </c:pt>
                      <c:pt idx="51">
                        <c:v>0.63526620370097653</c:v>
                      </c:pt>
                      <c:pt idx="52">
                        <c:v>0.63550925925514157</c:v>
                      </c:pt>
                      <c:pt idx="53">
                        <c:v>0.63575231481658256</c:v>
                      </c:pt>
                      <c:pt idx="54">
                        <c:v>0.6359953703707476</c:v>
                      </c:pt>
                      <c:pt idx="55">
                        <c:v>0.63623842592491264</c:v>
                      </c:pt>
                      <c:pt idx="56">
                        <c:v>0.63648148147907768</c:v>
                      </c:pt>
                      <c:pt idx="57">
                        <c:v>0.63672453703324272</c:v>
                      </c:pt>
                      <c:pt idx="58">
                        <c:v>0.63696759259468372</c:v>
                      </c:pt>
                      <c:pt idx="59">
                        <c:v>0.63721064814884876</c:v>
                      </c:pt>
                      <c:pt idx="60">
                        <c:v>0.6374537037030138</c:v>
                      </c:pt>
                      <c:pt idx="61">
                        <c:v>0.63769675925717884</c:v>
                      </c:pt>
                      <c:pt idx="62">
                        <c:v>0.63793981481134387</c:v>
                      </c:pt>
                      <c:pt idx="63">
                        <c:v>0.63818287036550891</c:v>
                      </c:pt>
                      <c:pt idx="64">
                        <c:v>0.63842592592694991</c:v>
                      </c:pt>
                      <c:pt idx="65">
                        <c:v>0.63866898148111495</c:v>
                      </c:pt>
                      <c:pt idx="66">
                        <c:v>0.63891203703527999</c:v>
                      </c:pt>
                      <c:pt idx="67">
                        <c:v>0.63915509258944503</c:v>
                      </c:pt>
                      <c:pt idx="68">
                        <c:v>0.63939814814361007</c:v>
                      </c:pt>
                      <c:pt idx="69">
                        <c:v>0.63964120370505106</c:v>
                      </c:pt>
                      <c:pt idx="70">
                        <c:v>0.6398842592592161</c:v>
                      </c:pt>
                      <c:pt idx="71">
                        <c:v>0.64012731481338114</c:v>
                      </c:pt>
                      <c:pt idx="72">
                        <c:v>0.64037037036754618</c:v>
                      </c:pt>
                      <c:pt idx="73">
                        <c:v>0.64061342592171122</c:v>
                      </c:pt>
                      <c:pt idx="74">
                        <c:v>0.64085648148315222</c:v>
                      </c:pt>
                      <c:pt idx="75">
                        <c:v>0.64109953703731726</c:v>
                      </c:pt>
                      <c:pt idx="76">
                        <c:v>0.6413425925914823</c:v>
                      </c:pt>
                      <c:pt idx="77">
                        <c:v>0.64158564814564734</c:v>
                      </c:pt>
                      <c:pt idx="78">
                        <c:v>0.64182870369981238</c:v>
                      </c:pt>
                      <c:pt idx="79">
                        <c:v>0.64207175926125337</c:v>
                      </c:pt>
                      <c:pt idx="80">
                        <c:v>0.64231481481541841</c:v>
                      </c:pt>
                      <c:pt idx="81">
                        <c:v>0.64255787036958345</c:v>
                      </c:pt>
                      <c:pt idx="82">
                        <c:v>0.64280092592374849</c:v>
                      </c:pt>
                      <c:pt idx="83">
                        <c:v>0.64304398147791353</c:v>
                      </c:pt>
                      <c:pt idx="84">
                        <c:v>0.64329861110885822</c:v>
                      </c:pt>
                      <c:pt idx="85">
                        <c:v>0.64354166666302326</c:v>
                      </c:pt>
                      <c:pt idx="86">
                        <c:v>0.6437847222171883</c:v>
                      </c:pt>
                      <c:pt idx="87">
                        <c:v>0.6440277777786293</c:v>
                      </c:pt>
                      <c:pt idx="88">
                        <c:v>0.64427083333279433</c:v>
                      </c:pt>
                      <c:pt idx="89">
                        <c:v>0.64451388888695937</c:v>
                      </c:pt>
                      <c:pt idx="90">
                        <c:v>0.64475694444112441</c:v>
                      </c:pt>
                      <c:pt idx="91">
                        <c:v>0.64499999999528945</c:v>
                      </c:pt>
                      <c:pt idx="92">
                        <c:v>0.64524305555673045</c:v>
                      </c:pt>
                      <c:pt idx="93">
                        <c:v>0.64548611111089549</c:v>
                      </c:pt>
                      <c:pt idx="94">
                        <c:v>0.64572916666506053</c:v>
                      </c:pt>
                      <c:pt idx="95">
                        <c:v>0.64597222221922557</c:v>
                      </c:pt>
                      <c:pt idx="96">
                        <c:v>0.64621527777339061</c:v>
                      </c:pt>
                      <c:pt idx="97">
                        <c:v>0.6464583333348316</c:v>
                      </c:pt>
                      <c:pt idx="98">
                        <c:v>0.64670138888899664</c:v>
                      </c:pt>
                      <c:pt idx="99">
                        <c:v>0.64694444444316168</c:v>
                      </c:pt>
                      <c:pt idx="100">
                        <c:v>0.64718749999732672</c:v>
                      </c:pt>
                      <c:pt idx="101">
                        <c:v>0.64743055555149176</c:v>
                      </c:pt>
                      <c:pt idx="102">
                        <c:v>0.64767361111293276</c:v>
                      </c:pt>
                      <c:pt idx="103">
                        <c:v>0.6479166666670978</c:v>
                      </c:pt>
                      <c:pt idx="104">
                        <c:v>0.64815972222126284</c:v>
                      </c:pt>
                      <c:pt idx="105">
                        <c:v>0.64840277777542787</c:v>
                      </c:pt>
                      <c:pt idx="106">
                        <c:v>0.64864583332959291</c:v>
                      </c:pt>
                      <c:pt idx="107">
                        <c:v>0.64888888888375795</c:v>
                      </c:pt>
                      <c:pt idx="108">
                        <c:v>0.64913194444519895</c:v>
                      </c:pt>
                      <c:pt idx="109">
                        <c:v>0.64937499999936399</c:v>
                      </c:pt>
                      <c:pt idx="110">
                        <c:v>0.64961805555352903</c:v>
                      </c:pt>
                      <c:pt idx="111">
                        <c:v>0.64986111110769407</c:v>
                      </c:pt>
                      <c:pt idx="112">
                        <c:v>0.65010416666185911</c:v>
                      </c:pt>
                      <c:pt idx="113">
                        <c:v>0.6503472222233001</c:v>
                      </c:pt>
                      <c:pt idx="114">
                        <c:v>0.65059027777746514</c:v>
                      </c:pt>
                      <c:pt idx="115">
                        <c:v>0.65083333333163018</c:v>
                      </c:pt>
                      <c:pt idx="116">
                        <c:v>0.65107638888579522</c:v>
                      </c:pt>
                      <c:pt idx="117">
                        <c:v>0.65131944443996026</c:v>
                      </c:pt>
                      <c:pt idx="118">
                        <c:v>0.65156250000140126</c:v>
                      </c:pt>
                      <c:pt idx="119">
                        <c:v>0.6518055555555663</c:v>
                      </c:pt>
                      <c:pt idx="120">
                        <c:v>0.65204861110973134</c:v>
                      </c:pt>
                      <c:pt idx="121">
                        <c:v>0.65229166666389637</c:v>
                      </c:pt>
                      <c:pt idx="122">
                        <c:v>0.65253472221806141</c:v>
                      </c:pt>
                      <c:pt idx="123">
                        <c:v>0.65277777777950241</c:v>
                      </c:pt>
                      <c:pt idx="124">
                        <c:v>0.65302083333366745</c:v>
                      </c:pt>
                      <c:pt idx="125">
                        <c:v>0.65326388888783249</c:v>
                      </c:pt>
                      <c:pt idx="126">
                        <c:v>0.65350694444199753</c:v>
                      </c:pt>
                      <c:pt idx="127">
                        <c:v>0.65374999999616257</c:v>
                      </c:pt>
                      <c:pt idx="128">
                        <c:v>0.65399305555760356</c:v>
                      </c:pt>
                      <c:pt idx="129">
                        <c:v>0.6542361111117686</c:v>
                      </c:pt>
                      <c:pt idx="130">
                        <c:v>0.65447916666593364</c:v>
                      </c:pt>
                      <c:pt idx="131">
                        <c:v>0.65473379629687833</c:v>
                      </c:pt>
                      <c:pt idx="132">
                        <c:v>0.65497685185104337</c:v>
                      </c:pt>
                      <c:pt idx="133">
                        <c:v>0.65521990740520841</c:v>
                      </c:pt>
                      <c:pt idx="134">
                        <c:v>0.65546296295937345</c:v>
                      </c:pt>
                      <c:pt idx="135">
                        <c:v>0.65570601851353849</c:v>
                      </c:pt>
                      <c:pt idx="136">
                        <c:v>0.65594907407497949</c:v>
                      </c:pt>
                      <c:pt idx="137">
                        <c:v>0.65619212962914453</c:v>
                      </c:pt>
                      <c:pt idx="138">
                        <c:v>0.65643518518330957</c:v>
                      </c:pt>
                      <c:pt idx="139">
                        <c:v>0.65667824073747461</c:v>
                      </c:pt>
                      <c:pt idx="140">
                        <c:v>0.65692129629163964</c:v>
                      </c:pt>
                      <c:pt idx="141">
                        <c:v>0.65716435185308064</c:v>
                      </c:pt>
                      <c:pt idx="142">
                        <c:v>0.65740740740724568</c:v>
                      </c:pt>
                      <c:pt idx="143">
                        <c:v>0.65765046296141072</c:v>
                      </c:pt>
                      <c:pt idx="144">
                        <c:v>0.65789351851557576</c:v>
                      </c:pt>
                      <c:pt idx="145">
                        <c:v>0.6581365740697408</c:v>
                      </c:pt>
                      <c:pt idx="146">
                        <c:v>0.6583796296311818</c:v>
                      </c:pt>
                      <c:pt idx="147">
                        <c:v>0.65862268518534683</c:v>
                      </c:pt>
                      <c:pt idx="148">
                        <c:v>0.65886574073951187</c:v>
                      </c:pt>
                      <c:pt idx="149">
                        <c:v>0.65910879629367691</c:v>
                      </c:pt>
                      <c:pt idx="150">
                        <c:v>0.65935185184784195</c:v>
                      </c:pt>
                      <c:pt idx="151">
                        <c:v>0.65959490740928295</c:v>
                      </c:pt>
                      <c:pt idx="152">
                        <c:v>0.65983796296344799</c:v>
                      </c:pt>
                      <c:pt idx="153">
                        <c:v>0.66008101851761303</c:v>
                      </c:pt>
                      <c:pt idx="154">
                        <c:v>0.66032407407177807</c:v>
                      </c:pt>
                      <c:pt idx="155">
                        <c:v>0.66056712962594311</c:v>
                      </c:pt>
                      <c:pt idx="156">
                        <c:v>0.66081018518010814</c:v>
                      </c:pt>
                      <c:pt idx="157">
                        <c:v>0.66105324074154914</c:v>
                      </c:pt>
                      <c:pt idx="158">
                        <c:v>0.66129629629571418</c:v>
                      </c:pt>
                      <c:pt idx="159">
                        <c:v>0.66153935184987922</c:v>
                      </c:pt>
                      <c:pt idx="160">
                        <c:v>0.66178240740404426</c:v>
                      </c:pt>
                      <c:pt idx="161">
                        <c:v>0.6620254629582093</c:v>
                      </c:pt>
                      <c:pt idx="162">
                        <c:v>0.6622685185196503</c:v>
                      </c:pt>
                      <c:pt idx="163">
                        <c:v>0.66251157407381533</c:v>
                      </c:pt>
                      <c:pt idx="164">
                        <c:v>0.66275462962798037</c:v>
                      </c:pt>
                      <c:pt idx="165">
                        <c:v>0.66299768518214541</c:v>
                      </c:pt>
                      <c:pt idx="166">
                        <c:v>0.66324074073631045</c:v>
                      </c:pt>
                      <c:pt idx="167">
                        <c:v>0.66348379629775145</c:v>
                      </c:pt>
                      <c:pt idx="168">
                        <c:v>0.66372685185191649</c:v>
                      </c:pt>
                      <c:pt idx="169">
                        <c:v>0.66396990740608153</c:v>
                      </c:pt>
                      <c:pt idx="170">
                        <c:v>0.66421296296024657</c:v>
                      </c:pt>
                      <c:pt idx="171">
                        <c:v>0.66445601851441161</c:v>
                      </c:pt>
                      <c:pt idx="172">
                        <c:v>0.6646990740758526</c:v>
                      </c:pt>
                      <c:pt idx="173">
                        <c:v>0.66494212963001764</c:v>
                      </c:pt>
                      <c:pt idx="174">
                        <c:v>0.66518518518418268</c:v>
                      </c:pt>
                      <c:pt idx="175">
                        <c:v>0.66542824073834772</c:v>
                      </c:pt>
                      <c:pt idx="176">
                        <c:v>0.66567129629251276</c:v>
                      </c:pt>
                      <c:pt idx="177">
                        <c:v>0.66591435185395376</c:v>
                      </c:pt>
                      <c:pt idx="178">
                        <c:v>0.6661574074081188</c:v>
                      </c:pt>
                      <c:pt idx="179">
                        <c:v>0.66641203703906349</c:v>
                      </c:pt>
                      <c:pt idx="180">
                        <c:v>0.66665509259322853</c:v>
                      </c:pt>
                      <c:pt idx="181">
                        <c:v>0.66689814814739357</c:v>
                      </c:pt>
                      <c:pt idx="182">
                        <c:v>0.6671412037015586</c:v>
                      </c:pt>
                      <c:pt idx="183">
                        <c:v>0.66738425925572364</c:v>
                      </c:pt>
                      <c:pt idx="184">
                        <c:v>0.66762731480988868</c:v>
                      </c:pt>
                      <c:pt idx="185">
                        <c:v>0.66787037037132968</c:v>
                      </c:pt>
                      <c:pt idx="186">
                        <c:v>0.66811342592549472</c:v>
                      </c:pt>
                      <c:pt idx="187">
                        <c:v>0.66835648147965976</c:v>
                      </c:pt>
                      <c:pt idx="188">
                        <c:v>0.6685995370338248</c:v>
                      </c:pt>
                      <c:pt idx="189">
                        <c:v>0.66884259258798984</c:v>
                      </c:pt>
                      <c:pt idx="190">
                        <c:v>0.66908564814943083</c:v>
                      </c:pt>
                      <c:pt idx="191">
                        <c:v>0.66932870370359587</c:v>
                      </c:pt>
                      <c:pt idx="192">
                        <c:v>0.66957175925776091</c:v>
                      </c:pt>
                      <c:pt idx="193">
                        <c:v>0.66981481481192595</c:v>
                      </c:pt>
                      <c:pt idx="194">
                        <c:v>0.67005787036609099</c:v>
                      </c:pt>
                      <c:pt idx="195">
                        <c:v>0.67030092592753199</c:v>
                      </c:pt>
                      <c:pt idx="196">
                        <c:v>0.67054398148169703</c:v>
                      </c:pt>
                      <c:pt idx="197">
                        <c:v>0.67078703703586207</c:v>
                      </c:pt>
                      <c:pt idx="198">
                        <c:v>0.67103009259002711</c:v>
                      </c:pt>
                      <c:pt idx="199">
                        <c:v>0.67127314814419214</c:v>
                      </c:pt>
                      <c:pt idx="200">
                        <c:v>0.67151620370563314</c:v>
                      </c:pt>
                      <c:pt idx="201">
                        <c:v>0.67175925925979818</c:v>
                      </c:pt>
                      <c:pt idx="202">
                        <c:v>0.67200231481396322</c:v>
                      </c:pt>
                      <c:pt idx="203">
                        <c:v>0.67224537036812826</c:v>
                      </c:pt>
                      <c:pt idx="204">
                        <c:v>0.6724884259222933</c:v>
                      </c:pt>
                      <c:pt idx="205">
                        <c:v>0.67273148147645834</c:v>
                      </c:pt>
                      <c:pt idx="206">
                        <c:v>0.67297453703789933</c:v>
                      </c:pt>
                      <c:pt idx="207">
                        <c:v>0.67321759259206437</c:v>
                      </c:pt>
                      <c:pt idx="208">
                        <c:v>0.67346064814622941</c:v>
                      </c:pt>
                      <c:pt idx="209">
                        <c:v>0.67370370370039445</c:v>
                      </c:pt>
                      <c:pt idx="210">
                        <c:v>0.67394675925455949</c:v>
                      </c:pt>
                      <c:pt idx="211">
                        <c:v>0.67418981481600049</c:v>
                      </c:pt>
                      <c:pt idx="212">
                        <c:v>0.67443287037016553</c:v>
                      </c:pt>
                      <c:pt idx="213">
                        <c:v>0.67467592592433057</c:v>
                      </c:pt>
                      <c:pt idx="214">
                        <c:v>0.67491898147849561</c:v>
                      </c:pt>
                      <c:pt idx="215">
                        <c:v>0.67516203703266064</c:v>
                      </c:pt>
                      <c:pt idx="216">
                        <c:v>0.67540509259410164</c:v>
                      </c:pt>
                      <c:pt idx="217">
                        <c:v>0.67564814814826668</c:v>
                      </c:pt>
                      <c:pt idx="218">
                        <c:v>0.67589120370243172</c:v>
                      </c:pt>
                      <c:pt idx="219">
                        <c:v>0.67613425925659676</c:v>
                      </c:pt>
                      <c:pt idx="220">
                        <c:v>0.6763773148107618</c:v>
                      </c:pt>
                      <c:pt idx="221">
                        <c:v>0.6766203703722028</c:v>
                      </c:pt>
                      <c:pt idx="222">
                        <c:v>0.67686342592636783</c:v>
                      </c:pt>
                      <c:pt idx="223">
                        <c:v>0.67710648148053287</c:v>
                      </c:pt>
                      <c:pt idx="224">
                        <c:v>0.67734953703469791</c:v>
                      </c:pt>
                      <c:pt idx="225">
                        <c:v>0.67759259258886295</c:v>
                      </c:pt>
                      <c:pt idx="226">
                        <c:v>0.67783564814302799</c:v>
                      </c:pt>
                      <c:pt idx="227">
                        <c:v>0.67809027777397268</c:v>
                      </c:pt>
                      <c:pt idx="228">
                        <c:v>0.67833333333541368</c:v>
                      </c:pt>
                      <c:pt idx="229">
                        <c:v>0.67857638888957872</c:v>
                      </c:pt>
                      <c:pt idx="230">
                        <c:v>0.67881944444374376</c:v>
                      </c:pt>
                      <c:pt idx="231">
                        <c:v>0.6790624999979088</c:v>
                      </c:pt>
                      <c:pt idx="232">
                        <c:v>0.67930555555207384</c:v>
                      </c:pt>
                      <c:pt idx="233">
                        <c:v>0.67954861110623888</c:v>
                      </c:pt>
                      <c:pt idx="234">
                        <c:v>0.67979166666767987</c:v>
                      </c:pt>
                      <c:pt idx="235">
                        <c:v>0.68003472222184491</c:v>
                      </c:pt>
                      <c:pt idx="236">
                        <c:v>0.68027777777600995</c:v>
                      </c:pt>
                      <c:pt idx="237">
                        <c:v>0.68052083333017499</c:v>
                      </c:pt>
                      <c:pt idx="238">
                        <c:v>0.68076388888434003</c:v>
                      </c:pt>
                      <c:pt idx="239">
                        <c:v>0.68100694444578103</c:v>
                      </c:pt>
                      <c:pt idx="240">
                        <c:v>0.68124999999994607</c:v>
                      </c:pt>
                      <c:pt idx="241">
                        <c:v>0.6814930555541111</c:v>
                      </c:pt>
                      <c:pt idx="242">
                        <c:v>0.68173611110827614</c:v>
                      </c:pt>
                      <c:pt idx="243">
                        <c:v>0.68197916666244118</c:v>
                      </c:pt>
                      <c:pt idx="244">
                        <c:v>0.68222222222388218</c:v>
                      </c:pt>
                      <c:pt idx="245">
                        <c:v>0.68246527777804722</c:v>
                      </c:pt>
                      <c:pt idx="246">
                        <c:v>0.68270833333221226</c:v>
                      </c:pt>
                      <c:pt idx="247">
                        <c:v>0.6829513888863773</c:v>
                      </c:pt>
                      <c:pt idx="248">
                        <c:v>0.68319444444054234</c:v>
                      </c:pt>
                      <c:pt idx="249">
                        <c:v>0.68343750000198333</c:v>
                      </c:pt>
                      <c:pt idx="250">
                        <c:v>0.68368055555614837</c:v>
                      </c:pt>
                      <c:pt idx="251">
                        <c:v>0.68392361111031341</c:v>
                      </c:pt>
                      <c:pt idx="252">
                        <c:v>0.68416666666447845</c:v>
                      </c:pt>
                      <c:pt idx="253">
                        <c:v>0.68440972221864349</c:v>
                      </c:pt>
                      <c:pt idx="254">
                        <c:v>0.68465277777280853</c:v>
                      </c:pt>
                      <c:pt idx="255">
                        <c:v>0.68489583333424953</c:v>
                      </c:pt>
                      <c:pt idx="256">
                        <c:v>0.68513888888841457</c:v>
                      </c:pt>
                      <c:pt idx="257">
                        <c:v>0.6853819444425796</c:v>
                      </c:pt>
                      <c:pt idx="258">
                        <c:v>0.68562499999674464</c:v>
                      </c:pt>
                      <c:pt idx="259">
                        <c:v>0.68586805555090968</c:v>
                      </c:pt>
                      <c:pt idx="260">
                        <c:v>0.68611111111235068</c:v>
                      </c:pt>
                      <c:pt idx="261">
                        <c:v>0.68635416666651572</c:v>
                      </c:pt>
                      <c:pt idx="262">
                        <c:v>0.68659722222068076</c:v>
                      </c:pt>
                      <c:pt idx="263">
                        <c:v>0.6868402777748458</c:v>
                      </c:pt>
                      <c:pt idx="264">
                        <c:v>0.68708333332901084</c:v>
                      </c:pt>
                      <c:pt idx="265">
                        <c:v>0.68732638889045183</c:v>
                      </c:pt>
                      <c:pt idx="266">
                        <c:v>0.68756944444461687</c:v>
                      </c:pt>
                      <c:pt idx="267">
                        <c:v>0.68781249999878191</c:v>
                      </c:pt>
                      <c:pt idx="268">
                        <c:v>0.68805555555294695</c:v>
                      </c:pt>
                      <c:pt idx="269">
                        <c:v>0.68829861110711199</c:v>
                      </c:pt>
                      <c:pt idx="270">
                        <c:v>0.68854166666855299</c:v>
                      </c:pt>
                      <c:pt idx="271">
                        <c:v>0.68878472222271803</c:v>
                      </c:pt>
                      <c:pt idx="272">
                        <c:v>0.68902777777688307</c:v>
                      </c:pt>
                      <c:pt idx="273">
                        <c:v>0.68927083333104811</c:v>
                      </c:pt>
                      <c:pt idx="274">
                        <c:v>0.68951388888521314</c:v>
                      </c:pt>
                      <c:pt idx="275">
                        <c:v>0.68976851851615784</c:v>
                      </c:pt>
                      <c:pt idx="276">
                        <c:v>0.69001157407032288</c:v>
                      </c:pt>
                      <c:pt idx="277">
                        <c:v>0.69025462962448791</c:v>
                      </c:pt>
                      <c:pt idx="278">
                        <c:v>0.69049768518592891</c:v>
                      </c:pt>
                      <c:pt idx="279">
                        <c:v>0.69074074074009395</c:v>
                      </c:pt>
                      <c:pt idx="280">
                        <c:v>0.69098379629425899</c:v>
                      </c:pt>
                      <c:pt idx="281">
                        <c:v>0.69122685184842403</c:v>
                      </c:pt>
                      <c:pt idx="282">
                        <c:v>0.69146990740258907</c:v>
                      </c:pt>
                      <c:pt idx="283">
                        <c:v>0.69171296296403006</c:v>
                      </c:pt>
                      <c:pt idx="284">
                        <c:v>0.6919560185181951</c:v>
                      </c:pt>
                      <c:pt idx="285">
                        <c:v>0.69219907407236014</c:v>
                      </c:pt>
                      <c:pt idx="286">
                        <c:v>0.69244212962652518</c:v>
                      </c:pt>
                      <c:pt idx="287">
                        <c:v>0.69268518518069022</c:v>
                      </c:pt>
                      <c:pt idx="288">
                        <c:v>0.69292824074213122</c:v>
                      </c:pt>
                      <c:pt idx="289">
                        <c:v>0.69317129629629626</c:v>
                      </c:pt>
                      <c:pt idx="290">
                        <c:v>0.6934143518504613</c:v>
                      </c:pt>
                      <c:pt idx="291">
                        <c:v>0.69365740740462634</c:v>
                      </c:pt>
                      <c:pt idx="292">
                        <c:v>0.69390046295879138</c:v>
                      </c:pt>
                      <c:pt idx="293">
                        <c:v>0.69414351852023237</c:v>
                      </c:pt>
                      <c:pt idx="294">
                        <c:v>0.69438657407439741</c:v>
                      </c:pt>
                      <c:pt idx="295">
                        <c:v>0.69462962962856245</c:v>
                      </c:pt>
                      <c:pt idx="296">
                        <c:v>0.69487268518272749</c:v>
                      </c:pt>
                      <c:pt idx="297">
                        <c:v>0.69511574073689253</c:v>
                      </c:pt>
                      <c:pt idx="298">
                        <c:v>0.69535879629833353</c:v>
                      </c:pt>
                      <c:pt idx="299">
                        <c:v>0.69560185185249856</c:v>
                      </c:pt>
                      <c:pt idx="300">
                        <c:v>0.6958449074066636</c:v>
                      </c:pt>
                      <c:pt idx="301">
                        <c:v>0.69608796296082864</c:v>
                      </c:pt>
                      <c:pt idx="302">
                        <c:v>0.69633101851499368</c:v>
                      </c:pt>
                      <c:pt idx="303">
                        <c:v>0.69657407406915872</c:v>
                      </c:pt>
                      <c:pt idx="304">
                        <c:v>0.69681712963059972</c:v>
                      </c:pt>
                      <c:pt idx="305">
                        <c:v>0.69706018518476476</c:v>
                      </c:pt>
                      <c:pt idx="306">
                        <c:v>0.6973032407389298</c:v>
                      </c:pt>
                      <c:pt idx="307">
                        <c:v>0.69754629629309484</c:v>
                      </c:pt>
                      <c:pt idx="308">
                        <c:v>0.69778935184725988</c:v>
                      </c:pt>
                      <c:pt idx="309">
                        <c:v>0.69803240740870087</c:v>
                      </c:pt>
                      <c:pt idx="310">
                        <c:v>0.69827546296286591</c:v>
                      </c:pt>
                      <c:pt idx="311">
                        <c:v>0.69851851851703095</c:v>
                      </c:pt>
                      <c:pt idx="312">
                        <c:v>0.69876157407119599</c:v>
                      </c:pt>
                      <c:pt idx="313">
                        <c:v>0.69900462962536103</c:v>
                      </c:pt>
                      <c:pt idx="314">
                        <c:v>0.69924768518680203</c:v>
                      </c:pt>
                      <c:pt idx="315">
                        <c:v>0.69949074074096707</c:v>
                      </c:pt>
                      <c:pt idx="316">
                        <c:v>0.6997337962951321</c:v>
                      </c:pt>
                      <c:pt idx="317">
                        <c:v>0.69997685184929714</c:v>
                      </c:pt>
                      <c:pt idx="318">
                        <c:v>0.70021990740346218</c:v>
                      </c:pt>
                      <c:pt idx="319">
                        <c:v>0.70046296296490318</c:v>
                      </c:pt>
                      <c:pt idx="320">
                        <c:v>0.70070601851906822</c:v>
                      </c:pt>
                      <c:pt idx="321">
                        <c:v>0.70094907407323326</c:v>
                      </c:pt>
                      <c:pt idx="322">
                        <c:v>0.7011921296273983</c:v>
                      </c:pt>
                      <c:pt idx="323">
                        <c:v>0.70144675925834299</c:v>
                      </c:pt>
                      <c:pt idx="324">
                        <c:v>0.70168981481250803</c:v>
                      </c:pt>
                      <c:pt idx="325">
                        <c:v>0.70193287036667307</c:v>
                      </c:pt>
                      <c:pt idx="326">
                        <c:v>0.70217592592083811</c:v>
                      </c:pt>
                      <c:pt idx="327">
                        <c:v>0.7024189814822791</c:v>
                      </c:pt>
                      <c:pt idx="328">
                        <c:v>0.70266203703644414</c:v>
                      </c:pt>
                      <c:pt idx="329">
                        <c:v>0.70290509259060918</c:v>
                      </c:pt>
                      <c:pt idx="330">
                        <c:v>0.70314814814477422</c:v>
                      </c:pt>
                      <c:pt idx="331">
                        <c:v>0.70339120369893926</c:v>
                      </c:pt>
                      <c:pt idx="332">
                        <c:v>0.70363425926038026</c:v>
                      </c:pt>
                      <c:pt idx="333">
                        <c:v>0.7038773148145453</c:v>
                      </c:pt>
                      <c:pt idx="334">
                        <c:v>0.70412037036871034</c:v>
                      </c:pt>
                      <c:pt idx="335">
                        <c:v>0.70436342592287537</c:v>
                      </c:pt>
                      <c:pt idx="336">
                        <c:v>0.70460648147704041</c:v>
                      </c:pt>
                      <c:pt idx="337">
                        <c:v>0.70484953703848141</c:v>
                      </c:pt>
                      <c:pt idx="338">
                        <c:v>0.70509259259264645</c:v>
                      </c:pt>
                      <c:pt idx="339">
                        <c:v>0.70533564814681149</c:v>
                      </c:pt>
                      <c:pt idx="340">
                        <c:v>0.70557870370097653</c:v>
                      </c:pt>
                      <c:pt idx="341">
                        <c:v>0.70582175925514157</c:v>
                      </c:pt>
                      <c:pt idx="342">
                        <c:v>0.70606481481658256</c:v>
                      </c:pt>
                      <c:pt idx="343">
                        <c:v>0.7063078703707476</c:v>
                      </c:pt>
                      <c:pt idx="344">
                        <c:v>0.70655092592491264</c:v>
                      </c:pt>
                      <c:pt idx="345">
                        <c:v>0.70679398147907768</c:v>
                      </c:pt>
                      <c:pt idx="346">
                        <c:v>0.70703703703324272</c:v>
                      </c:pt>
                      <c:pt idx="347">
                        <c:v>0.70728009259468372</c:v>
                      </c:pt>
                      <c:pt idx="348">
                        <c:v>0.70752314814884876</c:v>
                      </c:pt>
                      <c:pt idx="349">
                        <c:v>0.7077662037030138</c:v>
                      </c:pt>
                      <c:pt idx="350">
                        <c:v>0.70800925925717884</c:v>
                      </c:pt>
                      <c:pt idx="351">
                        <c:v>0.70825231481134387</c:v>
                      </c:pt>
                      <c:pt idx="352">
                        <c:v>0.70849537036550891</c:v>
                      </c:pt>
                      <c:pt idx="353">
                        <c:v>0.70873842592694991</c:v>
                      </c:pt>
                      <c:pt idx="354">
                        <c:v>0.70898148148111495</c:v>
                      </c:pt>
                      <c:pt idx="355">
                        <c:v>0.70922453703527999</c:v>
                      </c:pt>
                      <c:pt idx="356">
                        <c:v>0.70946759258944503</c:v>
                      </c:pt>
                      <c:pt idx="357">
                        <c:v>0.70971064814361007</c:v>
                      </c:pt>
                      <c:pt idx="358">
                        <c:v>0.70995370370505106</c:v>
                      </c:pt>
                      <c:pt idx="359">
                        <c:v>0.7101967592592161</c:v>
                      </c:pt>
                      <c:pt idx="360">
                        <c:v>0.71043981481338114</c:v>
                      </c:pt>
                      <c:pt idx="361">
                        <c:v>0.71068287036754618</c:v>
                      </c:pt>
                      <c:pt idx="362">
                        <c:v>0.71092592592171122</c:v>
                      </c:pt>
                      <c:pt idx="363">
                        <c:v>0.71116898148315222</c:v>
                      </c:pt>
                      <c:pt idx="364">
                        <c:v>0.71141203703731726</c:v>
                      </c:pt>
                      <c:pt idx="365">
                        <c:v>0.7116550925914823</c:v>
                      </c:pt>
                      <c:pt idx="366">
                        <c:v>0.71189814814564734</c:v>
                      </c:pt>
                      <c:pt idx="367">
                        <c:v>0.71214120369981238</c:v>
                      </c:pt>
                      <c:pt idx="368">
                        <c:v>0.71238425926125337</c:v>
                      </c:pt>
                      <c:pt idx="369">
                        <c:v>0.71262731481541841</c:v>
                      </c:pt>
                      <c:pt idx="370">
                        <c:v>0.71287037036958345</c:v>
                      </c:pt>
                      <c:pt idx="371">
                        <c:v>0.71312500000052814</c:v>
                      </c:pt>
                      <c:pt idx="372">
                        <c:v>0.71336805555469318</c:v>
                      </c:pt>
                      <c:pt idx="373">
                        <c:v>0.71361111110885822</c:v>
                      </c:pt>
                      <c:pt idx="374">
                        <c:v>0.71385416666302326</c:v>
                      </c:pt>
                      <c:pt idx="375">
                        <c:v>0.7140972222171883</c:v>
                      </c:pt>
                      <c:pt idx="376">
                        <c:v>0.7143402777786293</c:v>
                      </c:pt>
                      <c:pt idx="377">
                        <c:v>0.71458333333279433</c:v>
                      </c:pt>
                      <c:pt idx="378">
                        <c:v>0.71482638888695937</c:v>
                      </c:pt>
                      <c:pt idx="379">
                        <c:v>0.71506944444112441</c:v>
                      </c:pt>
                      <c:pt idx="380">
                        <c:v>0.71531249999528945</c:v>
                      </c:pt>
                      <c:pt idx="381">
                        <c:v>0.71555555555673045</c:v>
                      </c:pt>
                      <c:pt idx="382">
                        <c:v>0.71579861111089549</c:v>
                      </c:pt>
                      <c:pt idx="383">
                        <c:v>0.71604166666506053</c:v>
                      </c:pt>
                      <c:pt idx="384">
                        <c:v>0.71628472221922557</c:v>
                      </c:pt>
                      <c:pt idx="385">
                        <c:v>0.71652777777339061</c:v>
                      </c:pt>
                      <c:pt idx="386">
                        <c:v>0.7167708333348316</c:v>
                      </c:pt>
                      <c:pt idx="387">
                        <c:v>0.71701388888899664</c:v>
                      </c:pt>
                      <c:pt idx="388">
                        <c:v>0.71725694444316168</c:v>
                      </c:pt>
                      <c:pt idx="389">
                        <c:v>0.71749999999732672</c:v>
                      </c:pt>
                      <c:pt idx="390">
                        <c:v>0.71774305555149176</c:v>
                      </c:pt>
                      <c:pt idx="391">
                        <c:v>0.71798611111293276</c:v>
                      </c:pt>
                      <c:pt idx="392">
                        <c:v>0.7182291666670978</c:v>
                      </c:pt>
                      <c:pt idx="393">
                        <c:v>0.71847222222126284</c:v>
                      </c:pt>
                      <c:pt idx="394">
                        <c:v>0.71871527777542787</c:v>
                      </c:pt>
                      <c:pt idx="395">
                        <c:v>0.71895833332959291</c:v>
                      </c:pt>
                      <c:pt idx="396">
                        <c:v>0.71920138888375795</c:v>
                      </c:pt>
                      <c:pt idx="397">
                        <c:v>0.71944444444519895</c:v>
                      </c:pt>
                      <c:pt idx="398">
                        <c:v>0.71968749999936399</c:v>
                      </c:pt>
                      <c:pt idx="399">
                        <c:v>0.71993055555352903</c:v>
                      </c:pt>
                      <c:pt idx="400">
                        <c:v>0.72017361110769407</c:v>
                      </c:pt>
                      <c:pt idx="401">
                        <c:v>0.72041666666185911</c:v>
                      </c:pt>
                      <c:pt idx="402">
                        <c:v>0.7206597222233001</c:v>
                      </c:pt>
                      <c:pt idx="403">
                        <c:v>0.72090277777746514</c:v>
                      </c:pt>
                      <c:pt idx="404">
                        <c:v>0.72114583333163018</c:v>
                      </c:pt>
                      <c:pt idx="405">
                        <c:v>0.72138888888579522</c:v>
                      </c:pt>
                      <c:pt idx="406">
                        <c:v>0.72163194443996026</c:v>
                      </c:pt>
                      <c:pt idx="407">
                        <c:v>0.72187500000140126</c:v>
                      </c:pt>
                      <c:pt idx="408">
                        <c:v>0.7221180555555663</c:v>
                      </c:pt>
                      <c:pt idx="409">
                        <c:v>0.72236111110973134</c:v>
                      </c:pt>
                      <c:pt idx="410">
                        <c:v>0.72260416666389637</c:v>
                      </c:pt>
                      <c:pt idx="411">
                        <c:v>0.72284722221806141</c:v>
                      </c:pt>
                      <c:pt idx="412">
                        <c:v>0.72309027777950241</c:v>
                      </c:pt>
                      <c:pt idx="413">
                        <c:v>0.72333333333366745</c:v>
                      </c:pt>
                      <c:pt idx="414">
                        <c:v>0.72357638888783249</c:v>
                      </c:pt>
                      <c:pt idx="415">
                        <c:v>0.72381944444199753</c:v>
                      </c:pt>
                      <c:pt idx="416">
                        <c:v>0.72406249999616257</c:v>
                      </c:pt>
                      <c:pt idx="417">
                        <c:v>0.72430555555760356</c:v>
                      </c:pt>
                      <c:pt idx="418">
                        <c:v>0.7245486111117686</c:v>
                      </c:pt>
                      <c:pt idx="419">
                        <c:v>0.7248032407427133</c:v>
                      </c:pt>
                      <c:pt idx="420">
                        <c:v>0.72504629629687833</c:v>
                      </c:pt>
                      <c:pt idx="421">
                        <c:v>0.72528935185104337</c:v>
                      </c:pt>
                      <c:pt idx="422">
                        <c:v>0.72553240740520841</c:v>
                      </c:pt>
                      <c:pt idx="423">
                        <c:v>0.72577546295937345</c:v>
                      </c:pt>
                      <c:pt idx="424">
                        <c:v>0.72601851851353849</c:v>
                      </c:pt>
                      <c:pt idx="425">
                        <c:v>0.72626157407497949</c:v>
                      </c:pt>
                      <c:pt idx="426">
                        <c:v>0.72650462962914453</c:v>
                      </c:pt>
                      <c:pt idx="427">
                        <c:v>0.72674768518330957</c:v>
                      </c:pt>
                      <c:pt idx="428">
                        <c:v>0.72699074073747461</c:v>
                      </c:pt>
                      <c:pt idx="429">
                        <c:v>0.72723379629163964</c:v>
                      </c:pt>
                      <c:pt idx="430">
                        <c:v>0.72747685185308064</c:v>
                      </c:pt>
                      <c:pt idx="431">
                        <c:v>0.72771990740724568</c:v>
                      </c:pt>
                      <c:pt idx="432">
                        <c:v>0.72796296296141072</c:v>
                      </c:pt>
                      <c:pt idx="433">
                        <c:v>0.72820601851557576</c:v>
                      </c:pt>
                      <c:pt idx="434">
                        <c:v>0.7284490740697408</c:v>
                      </c:pt>
                      <c:pt idx="435">
                        <c:v>0.7286921296311818</c:v>
                      </c:pt>
                      <c:pt idx="436">
                        <c:v>0.72893518518534683</c:v>
                      </c:pt>
                      <c:pt idx="437">
                        <c:v>0.72917824073951187</c:v>
                      </c:pt>
                      <c:pt idx="438">
                        <c:v>0.72942129629367691</c:v>
                      </c:pt>
                      <c:pt idx="439">
                        <c:v>0.72966435184784195</c:v>
                      </c:pt>
                      <c:pt idx="440">
                        <c:v>0.72990740740928295</c:v>
                      </c:pt>
                      <c:pt idx="441">
                        <c:v>0.73015046296344799</c:v>
                      </c:pt>
                      <c:pt idx="442">
                        <c:v>0.73039351851761303</c:v>
                      </c:pt>
                      <c:pt idx="443">
                        <c:v>0.73063657407177807</c:v>
                      </c:pt>
                      <c:pt idx="444">
                        <c:v>0.73087962962594311</c:v>
                      </c:pt>
                      <c:pt idx="445">
                        <c:v>0.73112268518010814</c:v>
                      </c:pt>
                      <c:pt idx="446">
                        <c:v>0.73136574074154914</c:v>
                      </c:pt>
                      <c:pt idx="447">
                        <c:v>0.73160879629571418</c:v>
                      </c:pt>
                      <c:pt idx="448">
                        <c:v>0.73185185184987922</c:v>
                      </c:pt>
                      <c:pt idx="449">
                        <c:v>0.73209490740404426</c:v>
                      </c:pt>
                      <c:pt idx="450">
                        <c:v>0.7323379629582093</c:v>
                      </c:pt>
                      <c:pt idx="451">
                        <c:v>0.7325810185196503</c:v>
                      </c:pt>
                      <c:pt idx="452">
                        <c:v>0.73282407407381533</c:v>
                      </c:pt>
                      <c:pt idx="453">
                        <c:v>0.73306712962798037</c:v>
                      </c:pt>
                      <c:pt idx="454">
                        <c:v>0.73331018518214541</c:v>
                      </c:pt>
                      <c:pt idx="455">
                        <c:v>0.73355324073631045</c:v>
                      </c:pt>
                      <c:pt idx="456">
                        <c:v>0.73379629629775145</c:v>
                      </c:pt>
                      <c:pt idx="457">
                        <c:v>0.73403935185191649</c:v>
                      </c:pt>
                      <c:pt idx="458">
                        <c:v>0.73428240740608153</c:v>
                      </c:pt>
                      <c:pt idx="459">
                        <c:v>0.73452546296024657</c:v>
                      </c:pt>
                      <c:pt idx="460">
                        <c:v>0.73476851851441161</c:v>
                      </c:pt>
                      <c:pt idx="461">
                        <c:v>0.7350115740758526</c:v>
                      </c:pt>
                      <c:pt idx="462">
                        <c:v>0.73525462963001764</c:v>
                      </c:pt>
                      <c:pt idx="463">
                        <c:v>0.73549768518418268</c:v>
                      </c:pt>
                      <c:pt idx="464">
                        <c:v>0.73574074073834772</c:v>
                      </c:pt>
                      <c:pt idx="465">
                        <c:v>0.73598379629251276</c:v>
                      </c:pt>
                      <c:pt idx="466">
                        <c:v>0.73622685185395376</c:v>
                      </c:pt>
                      <c:pt idx="467">
                        <c:v>0.73648148147762249</c:v>
                      </c:pt>
                      <c:pt idx="468">
                        <c:v>0.73672453703906349</c:v>
                      </c:pt>
                      <c:pt idx="469">
                        <c:v>0.73696759259322853</c:v>
                      </c:pt>
                      <c:pt idx="470">
                        <c:v>0.73721064814739357</c:v>
                      </c:pt>
                      <c:pt idx="471">
                        <c:v>0.7374537037015586</c:v>
                      </c:pt>
                      <c:pt idx="472">
                        <c:v>0.73769675925572364</c:v>
                      </c:pt>
                      <c:pt idx="473">
                        <c:v>0.73793981480988868</c:v>
                      </c:pt>
                      <c:pt idx="474">
                        <c:v>0.73818287037132968</c:v>
                      </c:pt>
                      <c:pt idx="475">
                        <c:v>0.73842592592549472</c:v>
                      </c:pt>
                      <c:pt idx="476">
                        <c:v>0.73866898147965976</c:v>
                      </c:pt>
                      <c:pt idx="477">
                        <c:v>0.7389120370338248</c:v>
                      </c:pt>
                      <c:pt idx="478">
                        <c:v>0.73915509258798984</c:v>
                      </c:pt>
                      <c:pt idx="479">
                        <c:v>0.73939814814943083</c:v>
                      </c:pt>
                      <c:pt idx="480">
                        <c:v>0.73964120370359587</c:v>
                      </c:pt>
                      <c:pt idx="481">
                        <c:v>0.73988425925776091</c:v>
                      </c:pt>
                      <c:pt idx="482">
                        <c:v>0.74012731481192595</c:v>
                      </c:pt>
                      <c:pt idx="483">
                        <c:v>0.74037037036609099</c:v>
                      </c:pt>
                      <c:pt idx="484">
                        <c:v>0.74061342592753199</c:v>
                      </c:pt>
                      <c:pt idx="485">
                        <c:v>0.74085648148169703</c:v>
                      </c:pt>
                      <c:pt idx="486">
                        <c:v>0.74109953703586207</c:v>
                      </c:pt>
                      <c:pt idx="487">
                        <c:v>0.74134259259002711</c:v>
                      </c:pt>
                      <c:pt idx="488">
                        <c:v>0.74158564814419214</c:v>
                      </c:pt>
                      <c:pt idx="489">
                        <c:v>0.74182870370563314</c:v>
                      </c:pt>
                      <c:pt idx="490">
                        <c:v>0.74207175925979818</c:v>
                      </c:pt>
                      <c:pt idx="491">
                        <c:v>0.74231481481396322</c:v>
                      </c:pt>
                      <c:pt idx="492">
                        <c:v>0.74255787036812826</c:v>
                      </c:pt>
                      <c:pt idx="493">
                        <c:v>0.7428009259222933</c:v>
                      </c:pt>
                      <c:pt idx="494">
                        <c:v>0.74304398147645834</c:v>
                      </c:pt>
                      <c:pt idx="495">
                        <c:v>0.74328703703789933</c:v>
                      </c:pt>
                      <c:pt idx="496">
                        <c:v>0.74353009259206437</c:v>
                      </c:pt>
                      <c:pt idx="497">
                        <c:v>0.74377314814622941</c:v>
                      </c:pt>
                      <c:pt idx="498">
                        <c:v>0.74401620370039445</c:v>
                      </c:pt>
                      <c:pt idx="499">
                        <c:v>0.74425925925455949</c:v>
                      </c:pt>
                      <c:pt idx="500">
                        <c:v>0.74450231481600049</c:v>
                      </c:pt>
                      <c:pt idx="501">
                        <c:v>0.74474537037016553</c:v>
                      </c:pt>
                      <c:pt idx="502">
                        <c:v>0.74498842592433057</c:v>
                      </c:pt>
                      <c:pt idx="503">
                        <c:v>0.74523148147849561</c:v>
                      </c:pt>
                      <c:pt idx="504">
                        <c:v>0.74547453703266064</c:v>
                      </c:pt>
                      <c:pt idx="505">
                        <c:v>0.74571759259410164</c:v>
                      </c:pt>
                      <c:pt idx="506">
                        <c:v>0.74596064814826668</c:v>
                      </c:pt>
                      <c:pt idx="507">
                        <c:v>0.74620370370243172</c:v>
                      </c:pt>
                      <c:pt idx="508">
                        <c:v>0.74644675925659676</c:v>
                      </c:pt>
                      <c:pt idx="509">
                        <c:v>0.7466898148107618</c:v>
                      </c:pt>
                      <c:pt idx="510">
                        <c:v>0.7469328703722028</c:v>
                      </c:pt>
                      <c:pt idx="511">
                        <c:v>0.74717592592636783</c:v>
                      </c:pt>
                      <c:pt idx="512">
                        <c:v>0.74741898148053287</c:v>
                      </c:pt>
                      <c:pt idx="513">
                        <c:v>0.74766203703469791</c:v>
                      </c:pt>
                      <c:pt idx="514">
                        <c:v>0.74790509258886295</c:v>
                      </c:pt>
                      <c:pt idx="515">
                        <c:v>0.74815972221980764</c:v>
                      </c:pt>
                      <c:pt idx="516">
                        <c:v>0.74840277777397268</c:v>
                      </c:pt>
                      <c:pt idx="517">
                        <c:v>0.74864583333541368</c:v>
                      </c:pt>
                      <c:pt idx="518">
                        <c:v>0.74888888888957872</c:v>
                      </c:pt>
                      <c:pt idx="519">
                        <c:v>0.74913194444374376</c:v>
                      </c:pt>
                      <c:pt idx="520">
                        <c:v>0.7493749999979088</c:v>
                      </c:pt>
                      <c:pt idx="521">
                        <c:v>0.74961805555207384</c:v>
                      </c:pt>
                      <c:pt idx="522">
                        <c:v>0.74986111110623888</c:v>
                      </c:pt>
                      <c:pt idx="523">
                        <c:v>0.75010416666767987</c:v>
                      </c:pt>
                      <c:pt idx="524">
                        <c:v>0.75034722222184491</c:v>
                      </c:pt>
                      <c:pt idx="525">
                        <c:v>0.75059027777600995</c:v>
                      </c:pt>
                      <c:pt idx="526">
                        <c:v>0.75083333333017499</c:v>
                      </c:pt>
                      <c:pt idx="527">
                        <c:v>0.75107638888434003</c:v>
                      </c:pt>
                      <c:pt idx="528">
                        <c:v>0.75131944444578103</c:v>
                      </c:pt>
                      <c:pt idx="529">
                        <c:v>0.75156249999994607</c:v>
                      </c:pt>
                      <c:pt idx="530">
                        <c:v>0.7518055555541111</c:v>
                      </c:pt>
                      <c:pt idx="531">
                        <c:v>0.75204861110827614</c:v>
                      </c:pt>
                      <c:pt idx="532">
                        <c:v>0.75229166666244118</c:v>
                      </c:pt>
                      <c:pt idx="533">
                        <c:v>0.75253472222388218</c:v>
                      </c:pt>
                      <c:pt idx="534">
                        <c:v>0.75277777777804722</c:v>
                      </c:pt>
                      <c:pt idx="535">
                        <c:v>0.75302083333221226</c:v>
                      </c:pt>
                      <c:pt idx="536">
                        <c:v>0.7532638888863773</c:v>
                      </c:pt>
                      <c:pt idx="537">
                        <c:v>0.75350694444054234</c:v>
                      </c:pt>
                      <c:pt idx="538">
                        <c:v>0.75375000000198333</c:v>
                      </c:pt>
                      <c:pt idx="539">
                        <c:v>0.75399305555614837</c:v>
                      </c:pt>
                      <c:pt idx="540">
                        <c:v>0.75423611111031341</c:v>
                      </c:pt>
                      <c:pt idx="541">
                        <c:v>0.75447916666447845</c:v>
                      </c:pt>
                      <c:pt idx="542">
                        <c:v>0.75472222221864349</c:v>
                      </c:pt>
                      <c:pt idx="543">
                        <c:v>0.75496527777280853</c:v>
                      </c:pt>
                      <c:pt idx="544">
                        <c:v>0.75520833333424953</c:v>
                      </c:pt>
                      <c:pt idx="545">
                        <c:v>0.75545138888841457</c:v>
                      </c:pt>
                      <c:pt idx="546">
                        <c:v>0.7556944444425796</c:v>
                      </c:pt>
                      <c:pt idx="547">
                        <c:v>0.75593749999674464</c:v>
                      </c:pt>
                      <c:pt idx="548">
                        <c:v>0.75618055555090968</c:v>
                      </c:pt>
                      <c:pt idx="549">
                        <c:v>0.75642361111235068</c:v>
                      </c:pt>
                      <c:pt idx="550">
                        <c:v>0.75666666666651572</c:v>
                      </c:pt>
                      <c:pt idx="551">
                        <c:v>0.75690972222068076</c:v>
                      </c:pt>
                      <c:pt idx="552">
                        <c:v>0.7571527777748458</c:v>
                      </c:pt>
                      <c:pt idx="553">
                        <c:v>0.75739583332901084</c:v>
                      </c:pt>
                      <c:pt idx="554">
                        <c:v>0.75763888889045183</c:v>
                      </c:pt>
                      <c:pt idx="555">
                        <c:v>0.75788194444461687</c:v>
                      </c:pt>
                      <c:pt idx="556">
                        <c:v>0.75812499999878191</c:v>
                      </c:pt>
                      <c:pt idx="557">
                        <c:v>0.75836805555294695</c:v>
                      </c:pt>
                      <c:pt idx="558">
                        <c:v>0.75861111110711199</c:v>
                      </c:pt>
                      <c:pt idx="559">
                        <c:v>0.75885416666855299</c:v>
                      </c:pt>
                      <c:pt idx="560">
                        <c:v>0.75909722222271803</c:v>
                      </c:pt>
                      <c:pt idx="561">
                        <c:v>0.75934027777688307</c:v>
                      </c:pt>
                      <c:pt idx="562">
                        <c:v>0.75958333333104811</c:v>
                      </c:pt>
                      <c:pt idx="563">
                        <c:v>0.75982638888521314</c:v>
                      </c:pt>
                      <c:pt idx="564">
                        <c:v>0.76008101851615784</c:v>
                      </c:pt>
                      <c:pt idx="565">
                        <c:v>0.76032407407032288</c:v>
                      </c:pt>
                      <c:pt idx="566">
                        <c:v>0.76056712962448791</c:v>
                      </c:pt>
                      <c:pt idx="567">
                        <c:v>0.76081018518592891</c:v>
                      </c:pt>
                      <c:pt idx="568">
                        <c:v>0.76105324074009395</c:v>
                      </c:pt>
                      <c:pt idx="569">
                        <c:v>0.76129629629425899</c:v>
                      </c:pt>
                      <c:pt idx="570">
                        <c:v>0.76153935184842403</c:v>
                      </c:pt>
                      <c:pt idx="571">
                        <c:v>0.76178240740258907</c:v>
                      </c:pt>
                      <c:pt idx="572">
                        <c:v>0.76202546296403006</c:v>
                      </c:pt>
                      <c:pt idx="573">
                        <c:v>0.7622685185181951</c:v>
                      </c:pt>
                      <c:pt idx="574">
                        <c:v>0.76251157407236014</c:v>
                      </c:pt>
                      <c:pt idx="575">
                        <c:v>0.76275462962652518</c:v>
                      </c:pt>
                      <c:pt idx="576">
                        <c:v>0.76299768518069022</c:v>
                      </c:pt>
                      <c:pt idx="577">
                        <c:v>0.76324074074213122</c:v>
                      </c:pt>
                      <c:pt idx="578">
                        <c:v>0.76348379629629626</c:v>
                      </c:pt>
                      <c:pt idx="579">
                        <c:v>0.7637268518504613</c:v>
                      </c:pt>
                      <c:pt idx="580">
                        <c:v>0.76396990740462634</c:v>
                      </c:pt>
                      <c:pt idx="581">
                        <c:v>0.76421296295879138</c:v>
                      </c:pt>
                      <c:pt idx="582">
                        <c:v>0.76445601852023237</c:v>
                      </c:pt>
                      <c:pt idx="583">
                        <c:v>0.76469907407439741</c:v>
                      </c:pt>
                      <c:pt idx="584">
                        <c:v>0.76494212962856245</c:v>
                      </c:pt>
                      <c:pt idx="585">
                        <c:v>0.76518518518272749</c:v>
                      </c:pt>
                      <c:pt idx="586">
                        <c:v>0.76542824073689253</c:v>
                      </c:pt>
                      <c:pt idx="587">
                        <c:v>0.76567129629833353</c:v>
                      </c:pt>
                      <c:pt idx="588">
                        <c:v>0.76591435185249856</c:v>
                      </c:pt>
                      <c:pt idx="589">
                        <c:v>0.7661574074066636</c:v>
                      </c:pt>
                      <c:pt idx="590">
                        <c:v>0.76640046296082864</c:v>
                      </c:pt>
                      <c:pt idx="591">
                        <c:v>0.76664351851499368</c:v>
                      </c:pt>
                      <c:pt idx="592">
                        <c:v>0.76688657406915872</c:v>
                      </c:pt>
                      <c:pt idx="593">
                        <c:v>0.76712962963059972</c:v>
                      </c:pt>
                      <c:pt idx="594">
                        <c:v>0.76737268518476476</c:v>
                      </c:pt>
                      <c:pt idx="595">
                        <c:v>0.7676157407389298</c:v>
                      </c:pt>
                      <c:pt idx="596">
                        <c:v>0.76785879629309484</c:v>
                      </c:pt>
                      <c:pt idx="597">
                        <c:v>0.76810185184725988</c:v>
                      </c:pt>
                      <c:pt idx="598">
                        <c:v>0.76834490740870087</c:v>
                      </c:pt>
                      <c:pt idx="599">
                        <c:v>0.76858796296286591</c:v>
                      </c:pt>
                      <c:pt idx="600">
                        <c:v>0.76883101851703095</c:v>
                      </c:pt>
                      <c:pt idx="601">
                        <c:v>0.76907407407119599</c:v>
                      </c:pt>
                      <c:pt idx="602">
                        <c:v>0.76931712962536103</c:v>
                      </c:pt>
                      <c:pt idx="603">
                        <c:v>0.76956018518680203</c:v>
                      </c:pt>
                      <c:pt idx="604">
                        <c:v>0.76980324074096707</c:v>
                      </c:pt>
                      <c:pt idx="605">
                        <c:v>0.7700462962951321</c:v>
                      </c:pt>
                      <c:pt idx="606">
                        <c:v>0.77028935184929714</c:v>
                      </c:pt>
                      <c:pt idx="607">
                        <c:v>0.77053240740346218</c:v>
                      </c:pt>
                      <c:pt idx="608">
                        <c:v>0.77077546296490318</c:v>
                      </c:pt>
                      <c:pt idx="609">
                        <c:v>0.77101851851906822</c:v>
                      </c:pt>
                      <c:pt idx="610">
                        <c:v>0.77126157407323326</c:v>
                      </c:pt>
                      <c:pt idx="611">
                        <c:v>0.77151620370417795</c:v>
                      </c:pt>
                      <c:pt idx="612">
                        <c:v>0.77175925925834299</c:v>
                      </c:pt>
                      <c:pt idx="613">
                        <c:v>0.77200231481250803</c:v>
                      </c:pt>
                      <c:pt idx="614">
                        <c:v>0.77224537036667307</c:v>
                      </c:pt>
                      <c:pt idx="615">
                        <c:v>0.77248842592083811</c:v>
                      </c:pt>
                      <c:pt idx="616">
                        <c:v>0.7727314814822791</c:v>
                      </c:pt>
                      <c:pt idx="617">
                        <c:v>0.77297453703644414</c:v>
                      </c:pt>
                      <c:pt idx="618">
                        <c:v>0.77321759259060918</c:v>
                      </c:pt>
                      <c:pt idx="619">
                        <c:v>0.77346064814477422</c:v>
                      </c:pt>
                      <c:pt idx="620">
                        <c:v>0.77370370369893926</c:v>
                      </c:pt>
                      <c:pt idx="621">
                        <c:v>0.77394675926038026</c:v>
                      </c:pt>
                      <c:pt idx="622">
                        <c:v>0.7741898148145453</c:v>
                      </c:pt>
                      <c:pt idx="623">
                        <c:v>0.77443287036871034</c:v>
                      </c:pt>
                      <c:pt idx="624">
                        <c:v>0.77467592592287537</c:v>
                      </c:pt>
                      <c:pt idx="625">
                        <c:v>0.77491898147704041</c:v>
                      </c:pt>
                      <c:pt idx="626">
                        <c:v>0.77516203703848141</c:v>
                      </c:pt>
                      <c:pt idx="627">
                        <c:v>0.77540509259264645</c:v>
                      </c:pt>
                      <c:pt idx="628">
                        <c:v>0.77564814814681149</c:v>
                      </c:pt>
                      <c:pt idx="629">
                        <c:v>0.77589120370097653</c:v>
                      </c:pt>
                      <c:pt idx="630">
                        <c:v>0.77613425925514157</c:v>
                      </c:pt>
                      <c:pt idx="631">
                        <c:v>0.77637731481658256</c:v>
                      </c:pt>
                      <c:pt idx="632">
                        <c:v>0.7766203703707476</c:v>
                      </c:pt>
                      <c:pt idx="633">
                        <c:v>0.77686342592491264</c:v>
                      </c:pt>
                      <c:pt idx="634">
                        <c:v>0.77710648147907768</c:v>
                      </c:pt>
                      <c:pt idx="635">
                        <c:v>0.77734953703324272</c:v>
                      </c:pt>
                      <c:pt idx="636">
                        <c:v>0.77759259259468372</c:v>
                      </c:pt>
                      <c:pt idx="637">
                        <c:v>0.77783564814884876</c:v>
                      </c:pt>
                      <c:pt idx="638">
                        <c:v>0.7780787037030138</c:v>
                      </c:pt>
                      <c:pt idx="639">
                        <c:v>0.77832175925717884</c:v>
                      </c:pt>
                      <c:pt idx="640">
                        <c:v>0.77856481481134387</c:v>
                      </c:pt>
                      <c:pt idx="641">
                        <c:v>0.77880787036550891</c:v>
                      </c:pt>
                      <c:pt idx="642">
                        <c:v>0.77905092592694991</c:v>
                      </c:pt>
                      <c:pt idx="643">
                        <c:v>0.77929398148111495</c:v>
                      </c:pt>
                      <c:pt idx="644">
                        <c:v>0.77953703703527999</c:v>
                      </c:pt>
                      <c:pt idx="645">
                        <c:v>0.77978009258944503</c:v>
                      </c:pt>
                      <c:pt idx="646">
                        <c:v>0.78002314814361007</c:v>
                      </c:pt>
                      <c:pt idx="647">
                        <c:v>0.78026620370505106</c:v>
                      </c:pt>
                      <c:pt idx="648">
                        <c:v>0.7805092592592161</c:v>
                      </c:pt>
                      <c:pt idx="649">
                        <c:v>0.78075231481338114</c:v>
                      </c:pt>
                      <c:pt idx="650">
                        <c:v>0.78099537036754618</c:v>
                      </c:pt>
                      <c:pt idx="651">
                        <c:v>0.78123842592171122</c:v>
                      </c:pt>
                      <c:pt idx="652">
                        <c:v>0.78148148148315222</c:v>
                      </c:pt>
                      <c:pt idx="653">
                        <c:v>0.78172453703731726</c:v>
                      </c:pt>
                      <c:pt idx="654">
                        <c:v>0.7819675925914823</c:v>
                      </c:pt>
                      <c:pt idx="655">
                        <c:v>0.78221064814564734</c:v>
                      </c:pt>
                      <c:pt idx="656">
                        <c:v>0.78245370369981238</c:v>
                      </c:pt>
                      <c:pt idx="657">
                        <c:v>0.78269675926125337</c:v>
                      </c:pt>
                      <c:pt idx="658">
                        <c:v>0.78293981481541841</c:v>
                      </c:pt>
                      <c:pt idx="659">
                        <c:v>0.78318287036958345</c:v>
                      </c:pt>
                      <c:pt idx="660">
                        <c:v>0.78343750000052814</c:v>
                      </c:pt>
                      <c:pt idx="661">
                        <c:v>0.78368055555469318</c:v>
                      </c:pt>
                      <c:pt idx="662">
                        <c:v>0.78392361110885822</c:v>
                      </c:pt>
                      <c:pt idx="663">
                        <c:v>0.78416666666302326</c:v>
                      </c:pt>
                      <c:pt idx="664">
                        <c:v>0.7844097222171883</c:v>
                      </c:pt>
                      <c:pt idx="665">
                        <c:v>0.7846527777786293</c:v>
                      </c:pt>
                      <c:pt idx="666">
                        <c:v>0.78489583333279433</c:v>
                      </c:pt>
                      <c:pt idx="667">
                        <c:v>0.78513888888695937</c:v>
                      </c:pt>
                      <c:pt idx="668">
                        <c:v>0.78538194444112441</c:v>
                      </c:pt>
                      <c:pt idx="669">
                        <c:v>0.78562499999528945</c:v>
                      </c:pt>
                      <c:pt idx="670">
                        <c:v>0.78586805555673045</c:v>
                      </c:pt>
                      <c:pt idx="671">
                        <c:v>0.78611111111089549</c:v>
                      </c:pt>
                      <c:pt idx="672">
                        <c:v>0.78635416666506053</c:v>
                      </c:pt>
                      <c:pt idx="673">
                        <c:v>0.78659722221922557</c:v>
                      </c:pt>
                      <c:pt idx="674">
                        <c:v>0.78684027777339061</c:v>
                      </c:pt>
                      <c:pt idx="675">
                        <c:v>0.7870833333348316</c:v>
                      </c:pt>
                      <c:pt idx="676">
                        <c:v>0.78732638888899664</c:v>
                      </c:pt>
                      <c:pt idx="677">
                        <c:v>0.78756944444316168</c:v>
                      </c:pt>
                      <c:pt idx="678">
                        <c:v>0.78781249999732672</c:v>
                      </c:pt>
                      <c:pt idx="679">
                        <c:v>0.78805555555149176</c:v>
                      </c:pt>
                      <c:pt idx="680">
                        <c:v>0.78829861111293276</c:v>
                      </c:pt>
                      <c:pt idx="681">
                        <c:v>0.7885416666670978</c:v>
                      </c:pt>
                      <c:pt idx="682">
                        <c:v>0.78878472222126284</c:v>
                      </c:pt>
                      <c:pt idx="683">
                        <c:v>0.78902777777542787</c:v>
                      </c:pt>
                      <c:pt idx="684">
                        <c:v>0.78927083332959291</c:v>
                      </c:pt>
                      <c:pt idx="685">
                        <c:v>0.78951388888375795</c:v>
                      </c:pt>
                      <c:pt idx="686">
                        <c:v>0.78975694444519895</c:v>
                      </c:pt>
                      <c:pt idx="687">
                        <c:v>0.78999999999936399</c:v>
                      </c:pt>
                      <c:pt idx="688">
                        <c:v>0.79024305555352903</c:v>
                      </c:pt>
                      <c:pt idx="689">
                        <c:v>0.79048611110769407</c:v>
                      </c:pt>
                      <c:pt idx="690">
                        <c:v>0.79072916666185911</c:v>
                      </c:pt>
                      <c:pt idx="691">
                        <c:v>0.7909722222233001</c:v>
                      </c:pt>
                      <c:pt idx="692">
                        <c:v>0.79121527777746514</c:v>
                      </c:pt>
                      <c:pt idx="693">
                        <c:v>0.79145833333163018</c:v>
                      </c:pt>
                      <c:pt idx="694">
                        <c:v>0.79170138888579522</c:v>
                      </c:pt>
                      <c:pt idx="695">
                        <c:v>0.79194444443996026</c:v>
                      </c:pt>
                      <c:pt idx="696">
                        <c:v>0.79218750000140126</c:v>
                      </c:pt>
                      <c:pt idx="697">
                        <c:v>0.7924305555555663</c:v>
                      </c:pt>
                      <c:pt idx="698">
                        <c:v>0.79267361110973134</c:v>
                      </c:pt>
                      <c:pt idx="699">
                        <c:v>0.79291666666389637</c:v>
                      </c:pt>
                      <c:pt idx="700">
                        <c:v>0.79315972221806141</c:v>
                      </c:pt>
                      <c:pt idx="701">
                        <c:v>0.79340277777950241</c:v>
                      </c:pt>
                      <c:pt idx="702">
                        <c:v>0.79364583333366745</c:v>
                      </c:pt>
                      <c:pt idx="703">
                        <c:v>0.79388888888783249</c:v>
                      </c:pt>
                      <c:pt idx="704">
                        <c:v>0.79413194444199753</c:v>
                      </c:pt>
                      <c:pt idx="705">
                        <c:v>0.79437499999616257</c:v>
                      </c:pt>
                      <c:pt idx="706">
                        <c:v>0.79461805555760356</c:v>
                      </c:pt>
                      <c:pt idx="707">
                        <c:v>0.7948611111117686</c:v>
                      </c:pt>
                      <c:pt idx="708">
                        <c:v>0.7951157407427133</c:v>
                      </c:pt>
                      <c:pt idx="709">
                        <c:v>0.79535879629687833</c:v>
                      </c:pt>
                      <c:pt idx="710">
                        <c:v>0.79560185185104337</c:v>
                      </c:pt>
                      <c:pt idx="711">
                        <c:v>0.79584490740520841</c:v>
                      </c:pt>
                      <c:pt idx="712">
                        <c:v>0.79608796295937345</c:v>
                      </c:pt>
                      <c:pt idx="713">
                        <c:v>0.79633101851353849</c:v>
                      </c:pt>
                      <c:pt idx="714">
                        <c:v>0.79657407407497949</c:v>
                      </c:pt>
                      <c:pt idx="715">
                        <c:v>0.79681712962914453</c:v>
                      </c:pt>
                      <c:pt idx="716">
                        <c:v>0.79706018518330957</c:v>
                      </c:pt>
                      <c:pt idx="717">
                        <c:v>0.79730324073747461</c:v>
                      </c:pt>
                      <c:pt idx="718">
                        <c:v>0.79754629629163964</c:v>
                      </c:pt>
                      <c:pt idx="719">
                        <c:v>0.79778935185308064</c:v>
                      </c:pt>
                      <c:pt idx="720">
                        <c:v>0.79803240740724568</c:v>
                      </c:pt>
                      <c:pt idx="721">
                        <c:v>0.79827546296141072</c:v>
                      </c:pt>
                      <c:pt idx="722">
                        <c:v>0.79851851851557576</c:v>
                      </c:pt>
                      <c:pt idx="723">
                        <c:v>0.7987615740697408</c:v>
                      </c:pt>
                      <c:pt idx="724">
                        <c:v>0.7990046296311818</c:v>
                      </c:pt>
                      <c:pt idx="725">
                        <c:v>0.79924768518534683</c:v>
                      </c:pt>
                      <c:pt idx="726">
                        <c:v>0.79949074073951187</c:v>
                      </c:pt>
                      <c:pt idx="727">
                        <c:v>0.79973379629367691</c:v>
                      </c:pt>
                      <c:pt idx="728">
                        <c:v>0.79997685184784195</c:v>
                      </c:pt>
                      <c:pt idx="729">
                        <c:v>0.80021990740928295</c:v>
                      </c:pt>
                      <c:pt idx="730">
                        <c:v>0.80046296296344799</c:v>
                      </c:pt>
                      <c:pt idx="731">
                        <c:v>0.80070601851761303</c:v>
                      </c:pt>
                      <c:pt idx="732">
                        <c:v>0.80094907407177807</c:v>
                      </c:pt>
                      <c:pt idx="733">
                        <c:v>0.80119212962594311</c:v>
                      </c:pt>
                      <c:pt idx="734">
                        <c:v>0.80143518518010814</c:v>
                      </c:pt>
                      <c:pt idx="735">
                        <c:v>0.80167824074154914</c:v>
                      </c:pt>
                      <c:pt idx="736">
                        <c:v>0.80192129629571418</c:v>
                      </c:pt>
                      <c:pt idx="737">
                        <c:v>0.80216435184987922</c:v>
                      </c:pt>
                      <c:pt idx="738">
                        <c:v>0.80240740740404426</c:v>
                      </c:pt>
                      <c:pt idx="739">
                        <c:v>0.8026504629582093</c:v>
                      </c:pt>
                      <c:pt idx="740">
                        <c:v>0.8028935185196503</c:v>
                      </c:pt>
                      <c:pt idx="741">
                        <c:v>0.80313657407381533</c:v>
                      </c:pt>
                      <c:pt idx="742">
                        <c:v>0.80337962962798037</c:v>
                      </c:pt>
                      <c:pt idx="743">
                        <c:v>0.80362268518214541</c:v>
                      </c:pt>
                      <c:pt idx="744">
                        <c:v>0.80386574073631045</c:v>
                      </c:pt>
                      <c:pt idx="745">
                        <c:v>0.80410879629775145</c:v>
                      </c:pt>
                      <c:pt idx="746">
                        <c:v>0.80435185185191649</c:v>
                      </c:pt>
                      <c:pt idx="747">
                        <c:v>0.80459490740608153</c:v>
                      </c:pt>
                      <c:pt idx="748">
                        <c:v>0.80483796296024657</c:v>
                      </c:pt>
                      <c:pt idx="749">
                        <c:v>0.80508101851441161</c:v>
                      </c:pt>
                      <c:pt idx="750">
                        <c:v>0.8053240740758526</c:v>
                      </c:pt>
                      <c:pt idx="751">
                        <c:v>0.80556712963001764</c:v>
                      </c:pt>
                      <c:pt idx="752">
                        <c:v>0.80581018518418268</c:v>
                      </c:pt>
                      <c:pt idx="753">
                        <c:v>0.80605324073834772</c:v>
                      </c:pt>
                      <c:pt idx="754">
                        <c:v>0.80629629629251276</c:v>
                      </c:pt>
                      <c:pt idx="755">
                        <c:v>0.80653935185395376</c:v>
                      </c:pt>
                      <c:pt idx="756">
                        <c:v>0.80679398147762249</c:v>
                      </c:pt>
                      <c:pt idx="757">
                        <c:v>0.80703703703906349</c:v>
                      </c:pt>
                      <c:pt idx="758">
                        <c:v>0.80728009259322853</c:v>
                      </c:pt>
                      <c:pt idx="759">
                        <c:v>0.80752314814739357</c:v>
                      </c:pt>
                      <c:pt idx="760">
                        <c:v>0.8077662037015586</c:v>
                      </c:pt>
                      <c:pt idx="761">
                        <c:v>0.80800925925572364</c:v>
                      </c:pt>
                      <c:pt idx="762">
                        <c:v>0.80825231480988868</c:v>
                      </c:pt>
                      <c:pt idx="763">
                        <c:v>0.80849537037132968</c:v>
                      </c:pt>
                      <c:pt idx="764">
                        <c:v>0.80873842592549472</c:v>
                      </c:pt>
                      <c:pt idx="765">
                        <c:v>0.80898148147965976</c:v>
                      </c:pt>
                      <c:pt idx="766">
                        <c:v>0.8092245370338248</c:v>
                      </c:pt>
                      <c:pt idx="767">
                        <c:v>0.80946759258798984</c:v>
                      </c:pt>
                      <c:pt idx="768">
                        <c:v>0.80971064814943083</c:v>
                      </c:pt>
                      <c:pt idx="769">
                        <c:v>0.80995370370359587</c:v>
                      </c:pt>
                      <c:pt idx="770">
                        <c:v>0.81019675925776091</c:v>
                      </c:pt>
                      <c:pt idx="771">
                        <c:v>0.81043981481192595</c:v>
                      </c:pt>
                      <c:pt idx="772">
                        <c:v>0.81068287036609099</c:v>
                      </c:pt>
                      <c:pt idx="773">
                        <c:v>0.81092592592753199</c:v>
                      </c:pt>
                      <c:pt idx="774">
                        <c:v>0.81116898148169703</c:v>
                      </c:pt>
                      <c:pt idx="775">
                        <c:v>0.81141203703586207</c:v>
                      </c:pt>
                      <c:pt idx="776">
                        <c:v>0.81165509259002711</c:v>
                      </c:pt>
                      <c:pt idx="777">
                        <c:v>0.81189814814419214</c:v>
                      </c:pt>
                      <c:pt idx="778">
                        <c:v>0.81214120370563314</c:v>
                      </c:pt>
                      <c:pt idx="779">
                        <c:v>0.81238425925979818</c:v>
                      </c:pt>
                      <c:pt idx="780">
                        <c:v>0.81262731481396322</c:v>
                      </c:pt>
                      <c:pt idx="781">
                        <c:v>0.81287037036812826</c:v>
                      </c:pt>
                      <c:pt idx="782">
                        <c:v>0.8131134259222933</c:v>
                      </c:pt>
                      <c:pt idx="783">
                        <c:v>0.81335648147645834</c:v>
                      </c:pt>
                      <c:pt idx="784">
                        <c:v>0.81359953703789933</c:v>
                      </c:pt>
                      <c:pt idx="785">
                        <c:v>0.81384259259206437</c:v>
                      </c:pt>
                      <c:pt idx="786">
                        <c:v>0.81408564814622941</c:v>
                      </c:pt>
                      <c:pt idx="787">
                        <c:v>0.81432870370039445</c:v>
                      </c:pt>
                      <c:pt idx="788">
                        <c:v>0.81457175925455949</c:v>
                      </c:pt>
                      <c:pt idx="789">
                        <c:v>0.81481481481600049</c:v>
                      </c:pt>
                      <c:pt idx="790">
                        <c:v>0.81505787037016553</c:v>
                      </c:pt>
                      <c:pt idx="791">
                        <c:v>0.81530092592433057</c:v>
                      </c:pt>
                      <c:pt idx="792">
                        <c:v>0.81554398147849561</c:v>
                      </c:pt>
                      <c:pt idx="793">
                        <c:v>0.81578703703266064</c:v>
                      </c:pt>
                      <c:pt idx="794">
                        <c:v>0.81603009259410164</c:v>
                      </c:pt>
                      <c:pt idx="795">
                        <c:v>0.81627314814826668</c:v>
                      </c:pt>
                      <c:pt idx="796">
                        <c:v>0.81651620370243172</c:v>
                      </c:pt>
                      <c:pt idx="797">
                        <c:v>0.81675925925659676</c:v>
                      </c:pt>
                      <c:pt idx="798">
                        <c:v>0.8170023148107618</c:v>
                      </c:pt>
                      <c:pt idx="799">
                        <c:v>0.8172453703722028</c:v>
                      </c:pt>
                      <c:pt idx="800">
                        <c:v>0.81748842592636783</c:v>
                      </c:pt>
                      <c:pt idx="801">
                        <c:v>0.81773148148053287</c:v>
                      </c:pt>
                      <c:pt idx="802">
                        <c:v>0.81797453703469791</c:v>
                      </c:pt>
                      <c:pt idx="803">
                        <c:v>0.81821759258886295</c:v>
                      </c:pt>
                      <c:pt idx="804">
                        <c:v>0.81847222221980764</c:v>
                      </c:pt>
                      <c:pt idx="805">
                        <c:v>0.81871527777397268</c:v>
                      </c:pt>
                      <c:pt idx="806">
                        <c:v>0.81895833333541368</c:v>
                      </c:pt>
                      <c:pt idx="807">
                        <c:v>0.81920138888957872</c:v>
                      </c:pt>
                      <c:pt idx="808">
                        <c:v>0.81944444444374376</c:v>
                      </c:pt>
                      <c:pt idx="809">
                        <c:v>0.8196874999979088</c:v>
                      </c:pt>
                      <c:pt idx="810">
                        <c:v>0.81993055555207384</c:v>
                      </c:pt>
                      <c:pt idx="811">
                        <c:v>0.82017361110623888</c:v>
                      </c:pt>
                      <c:pt idx="812">
                        <c:v>0.82041666666767987</c:v>
                      </c:pt>
                      <c:pt idx="813">
                        <c:v>0.82065972222184491</c:v>
                      </c:pt>
                      <c:pt idx="814">
                        <c:v>0.82090277777600995</c:v>
                      </c:pt>
                      <c:pt idx="815">
                        <c:v>0.82114583333017499</c:v>
                      </c:pt>
                      <c:pt idx="816">
                        <c:v>0.82138888888434003</c:v>
                      </c:pt>
                      <c:pt idx="817">
                        <c:v>0.82163194444578103</c:v>
                      </c:pt>
                      <c:pt idx="818">
                        <c:v>0.82187499999994607</c:v>
                      </c:pt>
                      <c:pt idx="819">
                        <c:v>0.8221180555541111</c:v>
                      </c:pt>
                      <c:pt idx="820">
                        <c:v>0.82236111110827614</c:v>
                      </c:pt>
                      <c:pt idx="821">
                        <c:v>0.82260416666244118</c:v>
                      </c:pt>
                      <c:pt idx="822">
                        <c:v>0.82284722222388218</c:v>
                      </c:pt>
                      <c:pt idx="823">
                        <c:v>0.82309027777804722</c:v>
                      </c:pt>
                      <c:pt idx="824">
                        <c:v>0.82333333333221226</c:v>
                      </c:pt>
                      <c:pt idx="825">
                        <c:v>0.8235763888863773</c:v>
                      </c:pt>
                      <c:pt idx="826">
                        <c:v>0.82381944444054234</c:v>
                      </c:pt>
                      <c:pt idx="827">
                        <c:v>0.82406250000198333</c:v>
                      </c:pt>
                      <c:pt idx="828">
                        <c:v>0.82430555555614837</c:v>
                      </c:pt>
                      <c:pt idx="829">
                        <c:v>0.82454861111031341</c:v>
                      </c:pt>
                      <c:pt idx="830">
                        <c:v>0.82479166666447845</c:v>
                      </c:pt>
                      <c:pt idx="831">
                        <c:v>0.82503472221864349</c:v>
                      </c:pt>
                      <c:pt idx="832">
                        <c:v>0.82527777777280853</c:v>
                      </c:pt>
                      <c:pt idx="833">
                        <c:v>0.82552083333424953</c:v>
                      </c:pt>
                      <c:pt idx="834">
                        <c:v>0.82576388888841457</c:v>
                      </c:pt>
                      <c:pt idx="835">
                        <c:v>0.8260069444425796</c:v>
                      </c:pt>
                      <c:pt idx="836">
                        <c:v>0.82624999999674464</c:v>
                      </c:pt>
                      <c:pt idx="837">
                        <c:v>0.82649305555090968</c:v>
                      </c:pt>
                      <c:pt idx="838">
                        <c:v>0.82673611111235068</c:v>
                      </c:pt>
                      <c:pt idx="839">
                        <c:v>0.82697916666651572</c:v>
                      </c:pt>
                      <c:pt idx="840">
                        <c:v>0.82722222222068076</c:v>
                      </c:pt>
                      <c:pt idx="841">
                        <c:v>0.8274652777748458</c:v>
                      </c:pt>
                      <c:pt idx="842">
                        <c:v>0.82770833332901084</c:v>
                      </c:pt>
                      <c:pt idx="843">
                        <c:v>0.82795138889045183</c:v>
                      </c:pt>
                      <c:pt idx="844">
                        <c:v>0.82819444444461687</c:v>
                      </c:pt>
                      <c:pt idx="845">
                        <c:v>0.82843749999878191</c:v>
                      </c:pt>
                      <c:pt idx="846">
                        <c:v>0.82868055555294695</c:v>
                      </c:pt>
                      <c:pt idx="847">
                        <c:v>0.82892361110711199</c:v>
                      </c:pt>
                      <c:pt idx="848">
                        <c:v>0.82916666666855299</c:v>
                      </c:pt>
                      <c:pt idx="849">
                        <c:v>0.82940972222271803</c:v>
                      </c:pt>
                      <c:pt idx="850">
                        <c:v>0.82965277777688307</c:v>
                      </c:pt>
                      <c:pt idx="851">
                        <c:v>0.82989583333104811</c:v>
                      </c:pt>
                      <c:pt idx="852">
                        <c:v>0.8301504629619928</c:v>
                      </c:pt>
                      <c:pt idx="853">
                        <c:v>0.83039351851615784</c:v>
                      </c:pt>
                      <c:pt idx="854">
                        <c:v>0.83063657407032288</c:v>
                      </c:pt>
                      <c:pt idx="855">
                        <c:v>0.83087962962448791</c:v>
                      </c:pt>
                      <c:pt idx="856">
                        <c:v>0.83112268518592891</c:v>
                      </c:pt>
                      <c:pt idx="857">
                        <c:v>0.83136574074009395</c:v>
                      </c:pt>
                      <c:pt idx="858">
                        <c:v>0.83160879629425899</c:v>
                      </c:pt>
                      <c:pt idx="859">
                        <c:v>0.83185185184842403</c:v>
                      </c:pt>
                      <c:pt idx="860">
                        <c:v>0.83209490740258907</c:v>
                      </c:pt>
                      <c:pt idx="861">
                        <c:v>0.83233796296403006</c:v>
                      </c:pt>
                      <c:pt idx="862">
                        <c:v>0.8325810185181951</c:v>
                      </c:pt>
                      <c:pt idx="863">
                        <c:v>0.83282407407236014</c:v>
                      </c:pt>
                      <c:pt idx="864">
                        <c:v>0.83306712962652518</c:v>
                      </c:pt>
                      <c:pt idx="865">
                        <c:v>0.83331018518069022</c:v>
                      </c:pt>
                      <c:pt idx="866">
                        <c:v>0.83355324074213122</c:v>
                      </c:pt>
                      <c:pt idx="867">
                        <c:v>0.83379629629629626</c:v>
                      </c:pt>
                      <c:pt idx="868">
                        <c:v>0.8340393518504613</c:v>
                      </c:pt>
                      <c:pt idx="869">
                        <c:v>0.83428240740462634</c:v>
                      </c:pt>
                      <c:pt idx="870">
                        <c:v>0.83452546295879138</c:v>
                      </c:pt>
                      <c:pt idx="871">
                        <c:v>0.83476851852023237</c:v>
                      </c:pt>
                      <c:pt idx="872">
                        <c:v>0.83501157407439741</c:v>
                      </c:pt>
                      <c:pt idx="873">
                        <c:v>0.83525462962856245</c:v>
                      </c:pt>
                      <c:pt idx="874">
                        <c:v>0.83549768518272749</c:v>
                      </c:pt>
                      <c:pt idx="875">
                        <c:v>0.83574074073689253</c:v>
                      </c:pt>
                      <c:pt idx="876">
                        <c:v>0.83598379629833353</c:v>
                      </c:pt>
                      <c:pt idx="877">
                        <c:v>0.83622685185249856</c:v>
                      </c:pt>
                      <c:pt idx="878">
                        <c:v>0.8364699074066636</c:v>
                      </c:pt>
                      <c:pt idx="879">
                        <c:v>0.83671296296082864</c:v>
                      </c:pt>
                      <c:pt idx="880">
                        <c:v>0.83695601851499368</c:v>
                      </c:pt>
                      <c:pt idx="881">
                        <c:v>0.83719907406915872</c:v>
                      </c:pt>
                      <c:pt idx="882">
                        <c:v>0.83744212963059972</c:v>
                      </c:pt>
                      <c:pt idx="883">
                        <c:v>0.83768518518476476</c:v>
                      </c:pt>
                      <c:pt idx="884">
                        <c:v>0.8379282407389298</c:v>
                      </c:pt>
                      <c:pt idx="885">
                        <c:v>0.83817129629309484</c:v>
                      </c:pt>
                      <c:pt idx="886">
                        <c:v>0.83841435184725988</c:v>
                      </c:pt>
                      <c:pt idx="887">
                        <c:v>0.83865740740870087</c:v>
                      </c:pt>
                      <c:pt idx="888">
                        <c:v>0.83890046296286591</c:v>
                      </c:pt>
                      <c:pt idx="889">
                        <c:v>0.83914351851703095</c:v>
                      </c:pt>
                      <c:pt idx="890">
                        <c:v>0.83938657407119599</c:v>
                      </c:pt>
                      <c:pt idx="891">
                        <c:v>0.83962962962536103</c:v>
                      </c:pt>
                      <c:pt idx="892">
                        <c:v>0.83987268518680203</c:v>
                      </c:pt>
                      <c:pt idx="893">
                        <c:v>0.84011574074096707</c:v>
                      </c:pt>
                      <c:pt idx="894">
                        <c:v>0.8403587962951321</c:v>
                      </c:pt>
                      <c:pt idx="895">
                        <c:v>0.84060185184929714</c:v>
                      </c:pt>
                      <c:pt idx="896">
                        <c:v>0.84084490740346218</c:v>
                      </c:pt>
                      <c:pt idx="897">
                        <c:v>0.84108796296490318</c:v>
                      </c:pt>
                      <c:pt idx="898">
                        <c:v>0.84133101851906822</c:v>
                      </c:pt>
                      <c:pt idx="899">
                        <c:v>0.84157407407323326</c:v>
                      </c:pt>
                      <c:pt idx="900">
                        <c:v>0.84182870370417795</c:v>
                      </c:pt>
                      <c:pt idx="901">
                        <c:v>0.84207175925834299</c:v>
                      </c:pt>
                      <c:pt idx="902">
                        <c:v>0.84231481481250803</c:v>
                      </c:pt>
                      <c:pt idx="903">
                        <c:v>0.84255787036667307</c:v>
                      </c:pt>
                      <c:pt idx="904">
                        <c:v>0.84280092592083811</c:v>
                      </c:pt>
                      <c:pt idx="905">
                        <c:v>0.8430439814822791</c:v>
                      </c:pt>
                      <c:pt idx="906">
                        <c:v>0.84328703703644414</c:v>
                      </c:pt>
                      <c:pt idx="907">
                        <c:v>0.84353009259060918</c:v>
                      </c:pt>
                      <c:pt idx="908">
                        <c:v>0.84377314814477422</c:v>
                      </c:pt>
                      <c:pt idx="909">
                        <c:v>0.84401620369893926</c:v>
                      </c:pt>
                      <c:pt idx="910">
                        <c:v>0.84425925926038026</c:v>
                      </c:pt>
                      <c:pt idx="911">
                        <c:v>0.8445023148145453</c:v>
                      </c:pt>
                      <c:pt idx="912">
                        <c:v>0.84474537036871034</c:v>
                      </c:pt>
                      <c:pt idx="913">
                        <c:v>0.84498842592287537</c:v>
                      </c:pt>
                      <c:pt idx="914">
                        <c:v>0.84523148147704041</c:v>
                      </c:pt>
                      <c:pt idx="915">
                        <c:v>0.84547453703848141</c:v>
                      </c:pt>
                      <c:pt idx="916">
                        <c:v>0.84571759259264645</c:v>
                      </c:pt>
                      <c:pt idx="917">
                        <c:v>0.84596064814681149</c:v>
                      </c:pt>
                      <c:pt idx="918">
                        <c:v>0.84620370370097653</c:v>
                      </c:pt>
                      <c:pt idx="919">
                        <c:v>0.84644675925514157</c:v>
                      </c:pt>
                      <c:pt idx="920">
                        <c:v>0.84668981481658256</c:v>
                      </c:pt>
                      <c:pt idx="921">
                        <c:v>0.8469328703707476</c:v>
                      </c:pt>
                      <c:pt idx="922">
                        <c:v>0.84717592592491264</c:v>
                      </c:pt>
                      <c:pt idx="923">
                        <c:v>0.84741898147907768</c:v>
                      </c:pt>
                      <c:pt idx="924">
                        <c:v>0.84766203703324272</c:v>
                      </c:pt>
                      <c:pt idx="925">
                        <c:v>0.84790509259468372</c:v>
                      </c:pt>
                      <c:pt idx="926">
                        <c:v>0.84814814814884876</c:v>
                      </c:pt>
                      <c:pt idx="927">
                        <c:v>0.8483912037030138</c:v>
                      </c:pt>
                      <c:pt idx="928">
                        <c:v>0.84863425925717884</c:v>
                      </c:pt>
                      <c:pt idx="929">
                        <c:v>0.84887731481134387</c:v>
                      </c:pt>
                      <c:pt idx="930">
                        <c:v>0.84912037036550891</c:v>
                      </c:pt>
                      <c:pt idx="931">
                        <c:v>0.84936342592694991</c:v>
                      </c:pt>
                      <c:pt idx="932">
                        <c:v>0.84960648148111495</c:v>
                      </c:pt>
                      <c:pt idx="933">
                        <c:v>0.84984953703527999</c:v>
                      </c:pt>
                      <c:pt idx="934">
                        <c:v>0.85009259258944503</c:v>
                      </c:pt>
                      <c:pt idx="935">
                        <c:v>0.85033564814361007</c:v>
                      </c:pt>
                      <c:pt idx="936">
                        <c:v>0.85057870370505106</c:v>
                      </c:pt>
                      <c:pt idx="937">
                        <c:v>0.8508217592592161</c:v>
                      </c:pt>
                      <c:pt idx="938">
                        <c:v>0.85106481481338114</c:v>
                      </c:pt>
                      <c:pt idx="939">
                        <c:v>0.85130787036754618</c:v>
                      </c:pt>
                      <c:pt idx="940">
                        <c:v>0.85155092592171122</c:v>
                      </c:pt>
                      <c:pt idx="941">
                        <c:v>0.85179398148315222</c:v>
                      </c:pt>
                      <c:pt idx="942">
                        <c:v>0.85203703703731726</c:v>
                      </c:pt>
                      <c:pt idx="943">
                        <c:v>0.8522800925914823</c:v>
                      </c:pt>
                      <c:pt idx="944">
                        <c:v>0.85252314814564734</c:v>
                      </c:pt>
                      <c:pt idx="945">
                        <c:v>0.85276620369981238</c:v>
                      </c:pt>
                      <c:pt idx="946">
                        <c:v>0.85300925926125337</c:v>
                      </c:pt>
                      <c:pt idx="947">
                        <c:v>0.85325231481541841</c:v>
                      </c:pt>
                      <c:pt idx="948">
                        <c:v>0.8535069444463631</c:v>
                      </c:pt>
                      <c:pt idx="949">
                        <c:v>0.85375000000052814</c:v>
                      </c:pt>
                      <c:pt idx="950">
                        <c:v>0.85399305555469318</c:v>
                      </c:pt>
                      <c:pt idx="951">
                        <c:v>0.85423611110885822</c:v>
                      </c:pt>
                      <c:pt idx="952">
                        <c:v>0.85447916666302326</c:v>
                      </c:pt>
                      <c:pt idx="953">
                        <c:v>0.8547222222171883</c:v>
                      </c:pt>
                      <c:pt idx="954">
                        <c:v>0.8549652777786293</c:v>
                      </c:pt>
                      <c:pt idx="955">
                        <c:v>0.85520833333279433</c:v>
                      </c:pt>
                      <c:pt idx="956">
                        <c:v>0.85545138888695937</c:v>
                      </c:pt>
                      <c:pt idx="957">
                        <c:v>0.85569444444112441</c:v>
                      </c:pt>
                      <c:pt idx="958">
                        <c:v>0.85593749999528945</c:v>
                      </c:pt>
                      <c:pt idx="959">
                        <c:v>0.85618055555673045</c:v>
                      </c:pt>
                      <c:pt idx="960">
                        <c:v>0.85642361111089549</c:v>
                      </c:pt>
                      <c:pt idx="961">
                        <c:v>0.85666666666506053</c:v>
                      </c:pt>
                      <c:pt idx="962">
                        <c:v>0.85690972221922557</c:v>
                      </c:pt>
                      <c:pt idx="963">
                        <c:v>0.85715277777339061</c:v>
                      </c:pt>
                      <c:pt idx="964">
                        <c:v>0.8573958333348316</c:v>
                      </c:pt>
                      <c:pt idx="965">
                        <c:v>0.85763888888899664</c:v>
                      </c:pt>
                      <c:pt idx="966">
                        <c:v>0.85788194444316168</c:v>
                      </c:pt>
                      <c:pt idx="967">
                        <c:v>0.85812499999732672</c:v>
                      </c:pt>
                      <c:pt idx="968">
                        <c:v>0.85836805555149176</c:v>
                      </c:pt>
                      <c:pt idx="969">
                        <c:v>0.85861111111293276</c:v>
                      </c:pt>
                      <c:pt idx="970">
                        <c:v>0.8588541666670978</c:v>
                      </c:pt>
                      <c:pt idx="971">
                        <c:v>0.85909722222126284</c:v>
                      </c:pt>
                      <c:pt idx="972">
                        <c:v>0.85934027777542787</c:v>
                      </c:pt>
                      <c:pt idx="973">
                        <c:v>0.85958333332959291</c:v>
                      </c:pt>
                      <c:pt idx="974">
                        <c:v>0.85982638888375795</c:v>
                      </c:pt>
                      <c:pt idx="975">
                        <c:v>0.86006944444519895</c:v>
                      </c:pt>
                      <c:pt idx="976">
                        <c:v>0.86031249999936399</c:v>
                      </c:pt>
                      <c:pt idx="977">
                        <c:v>0.86055555555352903</c:v>
                      </c:pt>
                      <c:pt idx="978">
                        <c:v>0.86079861110769407</c:v>
                      </c:pt>
                      <c:pt idx="979">
                        <c:v>0.86104166666185911</c:v>
                      </c:pt>
                      <c:pt idx="980">
                        <c:v>0.8612847222233001</c:v>
                      </c:pt>
                      <c:pt idx="981">
                        <c:v>0.86152777777746514</c:v>
                      </c:pt>
                      <c:pt idx="982">
                        <c:v>0.86177083333163018</c:v>
                      </c:pt>
                      <c:pt idx="983">
                        <c:v>0.86201388888579522</c:v>
                      </c:pt>
                      <c:pt idx="984">
                        <c:v>0.86225694443996026</c:v>
                      </c:pt>
                      <c:pt idx="985">
                        <c:v>0.86250000000140126</c:v>
                      </c:pt>
                      <c:pt idx="986">
                        <c:v>0.8627430555555663</c:v>
                      </c:pt>
                      <c:pt idx="987">
                        <c:v>0.86298611110973134</c:v>
                      </c:pt>
                      <c:pt idx="988">
                        <c:v>0.86322916666389637</c:v>
                      </c:pt>
                      <c:pt idx="989">
                        <c:v>0.86347222221806141</c:v>
                      </c:pt>
                      <c:pt idx="990">
                        <c:v>0.86371527777950241</c:v>
                      </c:pt>
                      <c:pt idx="991">
                        <c:v>0.86395833333366745</c:v>
                      </c:pt>
                      <c:pt idx="992">
                        <c:v>0.86420138888783249</c:v>
                      </c:pt>
                      <c:pt idx="993">
                        <c:v>0.86444444444199753</c:v>
                      </c:pt>
                      <c:pt idx="994">
                        <c:v>0.86468749999616257</c:v>
                      </c:pt>
                      <c:pt idx="995">
                        <c:v>0.86493055555760356</c:v>
                      </c:pt>
                      <c:pt idx="996">
                        <c:v>0.8651736111117686</c:v>
                      </c:pt>
                      <c:pt idx="997">
                        <c:v>0.8654282407427133</c:v>
                      </c:pt>
                      <c:pt idx="998">
                        <c:v>0.86567129629687833</c:v>
                      </c:pt>
                      <c:pt idx="999">
                        <c:v>0.86591435185104337</c:v>
                      </c:pt>
                      <c:pt idx="1000">
                        <c:v>0.86615740740520841</c:v>
                      </c:pt>
                      <c:pt idx="1001">
                        <c:v>0.86640046295937345</c:v>
                      </c:pt>
                      <c:pt idx="1002">
                        <c:v>0.86664351851353849</c:v>
                      </c:pt>
                      <c:pt idx="1003">
                        <c:v>0.86688657407497949</c:v>
                      </c:pt>
                      <c:pt idx="1004">
                        <c:v>0.86712962962914453</c:v>
                      </c:pt>
                      <c:pt idx="1005">
                        <c:v>0.86737268518330957</c:v>
                      </c:pt>
                      <c:pt idx="1006">
                        <c:v>0.86761574073747461</c:v>
                      </c:pt>
                      <c:pt idx="1007">
                        <c:v>0.86785879629163964</c:v>
                      </c:pt>
                      <c:pt idx="1008">
                        <c:v>0.86810185185308064</c:v>
                      </c:pt>
                      <c:pt idx="1009">
                        <c:v>0.86834490740724568</c:v>
                      </c:pt>
                      <c:pt idx="1010">
                        <c:v>0.86858796296141072</c:v>
                      </c:pt>
                      <c:pt idx="1011">
                        <c:v>0.86883101851557576</c:v>
                      </c:pt>
                      <c:pt idx="1012">
                        <c:v>0.8690740740697408</c:v>
                      </c:pt>
                      <c:pt idx="1013">
                        <c:v>0.8693171296311818</c:v>
                      </c:pt>
                      <c:pt idx="1014">
                        <c:v>0.86956018518534683</c:v>
                      </c:pt>
                      <c:pt idx="1015">
                        <c:v>0.86980324073951187</c:v>
                      </c:pt>
                      <c:pt idx="1016">
                        <c:v>0.87004629629367691</c:v>
                      </c:pt>
                      <c:pt idx="1017">
                        <c:v>0.87028935184784195</c:v>
                      </c:pt>
                      <c:pt idx="1018">
                        <c:v>0.87053240740928295</c:v>
                      </c:pt>
                      <c:pt idx="1019">
                        <c:v>0.87077546296344799</c:v>
                      </c:pt>
                      <c:pt idx="1020">
                        <c:v>0.87101851851761303</c:v>
                      </c:pt>
                      <c:pt idx="1021">
                        <c:v>0.87126157407177807</c:v>
                      </c:pt>
                      <c:pt idx="1022">
                        <c:v>0.87150462962594311</c:v>
                      </c:pt>
                      <c:pt idx="1023">
                        <c:v>0.87174768518010814</c:v>
                      </c:pt>
                      <c:pt idx="1024">
                        <c:v>0.87199074074154914</c:v>
                      </c:pt>
                      <c:pt idx="1025">
                        <c:v>0.87223379629571418</c:v>
                      </c:pt>
                      <c:pt idx="1026">
                        <c:v>0.87247685184987922</c:v>
                      </c:pt>
                      <c:pt idx="1027">
                        <c:v>0.87271990740404426</c:v>
                      </c:pt>
                      <c:pt idx="1028">
                        <c:v>0.8729629629582093</c:v>
                      </c:pt>
                      <c:pt idx="1029">
                        <c:v>0.8732060185196503</c:v>
                      </c:pt>
                      <c:pt idx="1030">
                        <c:v>0.87344907407381533</c:v>
                      </c:pt>
                      <c:pt idx="1031">
                        <c:v>0.87369212962798037</c:v>
                      </c:pt>
                      <c:pt idx="1032">
                        <c:v>0.87393518518214541</c:v>
                      </c:pt>
                      <c:pt idx="1033">
                        <c:v>0.87417824073631045</c:v>
                      </c:pt>
                      <c:pt idx="1034">
                        <c:v>0.87442129629775145</c:v>
                      </c:pt>
                      <c:pt idx="1035">
                        <c:v>0.87466435185191649</c:v>
                      </c:pt>
                      <c:pt idx="1036">
                        <c:v>0.87490740740608153</c:v>
                      </c:pt>
                      <c:pt idx="1037">
                        <c:v>0.87515046296024657</c:v>
                      </c:pt>
                      <c:pt idx="1038">
                        <c:v>0.87539351851441161</c:v>
                      </c:pt>
                      <c:pt idx="1039">
                        <c:v>0.8756365740758526</c:v>
                      </c:pt>
                      <c:pt idx="1040">
                        <c:v>0.87587962963001764</c:v>
                      </c:pt>
                      <c:pt idx="1041">
                        <c:v>0.87612268518418268</c:v>
                      </c:pt>
                      <c:pt idx="1042">
                        <c:v>0.87636574073834772</c:v>
                      </c:pt>
                      <c:pt idx="1043">
                        <c:v>0.87660879629251276</c:v>
                      </c:pt>
                      <c:pt idx="1044">
                        <c:v>0.87685185185395376</c:v>
                      </c:pt>
                      <c:pt idx="1045">
                        <c:v>0.87710648147762249</c:v>
                      </c:pt>
                      <c:pt idx="1046">
                        <c:v>0.87734953703906349</c:v>
                      </c:pt>
                      <c:pt idx="1047">
                        <c:v>0.87759259259322853</c:v>
                      </c:pt>
                      <c:pt idx="1048">
                        <c:v>0.87783564814739357</c:v>
                      </c:pt>
                      <c:pt idx="1049">
                        <c:v>0.8780787037015586</c:v>
                      </c:pt>
                      <c:pt idx="1050">
                        <c:v>0.87832175925572364</c:v>
                      </c:pt>
                      <c:pt idx="1051">
                        <c:v>0.87856481480988868</c:v>
                      </c:pt>
                      <c:pt idx="1052">
                        <c:v>0.87880787037132968</c:v>
                      </c:pt>
                      <c:pt idx="1053">
                        <c:v>0.87905092592549472</c:v>
                      </c:pt>
                      <c:pt idx="1054">
                        <c:v>0.87929398147965976</c:v>
                      </c:pt>
                      <c:pt idx="1055">
                        <c:v>0.8795370370338248</c:v>
                      </c:pt>
                      <c:pt idx="1056">
                        <c:v>0.87978009258798984</c:v>
                      </c:pt>
                      <c:pt idx="1057">
                        <c:v>0.88002314814943083</c:v>
                      </c:pt>
                      <c:pt idx="1058">
                        <c:v>0.88026620370359587</c:v>
                      </c:pt>
                      <c:pt idx="1059">
                        <c:v>0.88050925925776091</c:v>
                      </c:pt>
                      <c:pt idx="1060">
                        <c:v>0.88075231481192595</c:v>
                      </c:pt>
                      <c:pt idx="1061">
                        <c:v>0.88099537036609099</c:v>
                      </c:pt>
                      <c:pt idx="1062">
                        <c:v>0.88123842592753199</c:v>
                      </c:pt>
                      <c:pt idx="1063">
                        <c:v>0.88148148148169703</c:v>
                      </c:pt>
                      <c:pt idx="1064">
                        <c:v>0.88172453703586207</c:v>
                      </c:pt>
                      <c:pt idx="1065">
                        <c:v>0.88196759259002711</c:v>
                      </c:pt>
                      <c:pt idx="1066">
                        <c:v>0.88221064814419214</c:v>
                      </c:pt>
                      <c:pt idx="1067">
                        <c:v>0.88245370370563314</c:v>
                      </c:pt>
                      <c:pt idx="1068">
                        <c:v>0.88269675925979818</c:v>
                      </c:pt>
                      <c:pt idx="1069">
                        <c:v>0.88293981481396322</c:v>
                      </c:pt>
                      <c:pt idx="1070">
                        <c:v>0.88318287036812826</c:v>
                      </c:pt>
                      <c:pt idx="1071">
                        <c:v>0.8834259259222933</c:v>
                      </c:pt>
                      <c:pt idx="1072">
                        <c:v>0.88366898147645834</c:v>
                      </c:pt>
                      <c:pt idx="1073">
                        <c:v>0.88391203703789933</c:v>
                      </c:pt>
                      <c:pt idx="1074">
                        <c:v>0.88415509259206437</c:v>
                      </c:pt>
                      <c:pt idx="1075">
                        <c:v>0.88439814814622941</c:v>
                      </c:pt>
                      <c:pt idx="1076">
                        <c:v>0.88464120370039445</c:v>
                      </c:pt>
                      <c:pt idx="1077">
                        <c:v>0.88488425925455949</c:v>
                      </c:pt>
                      <c:pt idx="1078">
                        <c:v>0.88512731481600049</c:v>
                      </c:pt>
                      <c:pt idx="1079">
                        <c:v>0.88537037037016553</c:v>
                      </c:pt>
                      <c:pt idx="1080">
                        <c:v>0.88561342592433057</c:v>
                      </c:pt>
                      <c:pt idx="1081">
                        <c:v>0.88585648147849561</c:v>
                      </c:pt>
                      <c:pt idx="1082">
                        <c:v>0.88609953703266064</c:v>
                      </c:pt>
                      <c:pt idx="1083">
                        <c:v>0.88634259259410164</c:v>
                      </c:pt>
                      <c:pt idx="1084">
                        <c:v>0.88658564814826668</c:v>
                      </c:pt>
                      <c:pt idx="1085">
                        <c:v>0.88682870370243172</c:v>
                      </c:pt>
                      <c:pt idx="1086">
                        <c:v>0.88707175925659676</c:v>
                      </c:pt>
                      <c:pt idx="1087">
                        <c:v>0.8873148148107618</c:v>
                      </c:pt>
                      <c:pt idx="1088">
                        <c:v>0.8875578703722028</c:v>
                      </c:pt>
                      <c:pt idx="1089">
                        <c:v>0.88780092592636783</c:v>
                      </c:pt>
                      <c:pt idx="1090">
                        <c:v>0.88804398148053287</c:v>
                      </c:pt>
                      <c:pt idx="1091">
                        <c:v>0.88828703703469791</c:v>
                      </c:pt>
                      <c:pt idx="1092">
                        <c:v>0.88853009258886295</c:v>
                      </c:pt>
                      <c:pt idx="1093">
                        <c:v>0.88878472221980764</c:v>
                      </c:pt>
                      <c:pt idx="1094">
                        <c:v>0.88902777777397268</c:v>
                      </c:pt>
                      <c:pt idx="1095">
                        <c:v>0.88927083333541368</c:v>
                      </c:pt>
                      <c:pt idx="1096">
                        <c:v>0.88951388888957872</c:v>
                      </c:pt>
                      <c:pt idx="1097">
                        <c:v>0.88975694444374376</c:v>
                      </c:pt>
                      <c:pt idx="1098">
                        <c:v>0.8899999999979088</c:v>
                      </c:pt>
                      <c:pt idx="1099">
                        <c:v>0.89024305555207384</c:v>
                      </c:pt>
                      <c:pt idx="1100">
                        <c:v>0.89048611110623888</c:v>
                      </c:pt>
                      <c:pt idx="1101">
                        <c:v>0.89072916666767987</c:v>
                      </c:pt>
                      <c:pt idx="1102">
                        <c:v>0.89097222222184491</c:v>
                      </c:pt>
                      <c:pt idx="1103">
                        <c:v>0.89121527777600995</c:v>
                      </c:pt>
                      <c:pt idx="1104">
                        <c:v>0.89145833333017499</c:v>
                      </c:pt>
                      <c:pt idx="1105">
                        <c:v>0.89170138888434003</c:v>
                      </c:pt>
                      <c:pt idx="1106">
                        <c:v>0.89194444444578103</c:v>
                      </c:pt>
                      <c:pt idx="1107">
                        <c:v>0.89218749999994607</c:v>
                      </c:pt>
                      <c:pt idx="1108">
                        <c:v>0.8924305555541111</c:v>
                      </c:pt>
                      <c:pt idx="1109">
                        <c:v>0.89267361110827614</c:v>
                      </c:pt>
                      <c:pt idx="1110">
                        <c:v>0.89291666666244118</c:v>
                      </c:pt>
                      <c:pt idx="1111">
                        <c:v>0.89315972222388218</c:v>
                      </c:pt>
                      <c:pt idx="1112">
                        <c:v>0.89340277777804722</c:v>
                      </c:pt>
                      <c:pt idx="1113">
                        <c:v>0.89364583333221226</c:v>
                      </c:pt>
                      <c:pt idx="1114">
                        <c:v>0.8938888888863773</c:v>
                      </c:pt>
                      <c:pt idx="1115">
                        <c:v>0.89413194444054234</c:v>
                      </c:pt>
                      <c:pt idx="1116">
                        <c:v>0.89437500000198333</c:v>
                      </c:pt>
                      <c:pt idx="1117">
                        <c:v>0.89461805555614837</c:v>
                      </c:pt>
                      <c:pt idx="1118">
                        <c:v>0.89486111111031341</c:v>
                      </c:pt>
                      <c:pt idx="1119">
                        <c:v>0.89510416666447845</c:v>
                      </c:pt>
                      <c:pt idx="1120">
                        <c:v>0.89534722221864349</c:v>
                      </c:pt>
                      <c:pt idx="1121">
                        <c:v>0.89559027777280853</c:v>
                      </c:pt>
                      <c:pt idx="1122">
                        <c:v>0.89583333333424953</c:v>
                      </c:pt>
                      <c:pt idx="1123">
                        <c:v>0.89607638888841457</c:v>
                      </c:pt>
                      <c:pt idx="1124">
                        <c:v>0.8963194444425796</c:v>
                      </c:pt>
                      <c:pt idx="1125">
                        <c:v>0.89656249999674464</c:v>
                      </c:pt>
                      <c:pt idx="1126">
                        <c:v>0.89680555555090968</c:v>
                      </c:pt>
                      <c:pt idx="1127">
                        <c:v>0.89704861111235068</c:v>
                      </c:pt>
                      <c:pt idx="1128">
                        <c:v>0.89729166666651572</c:v>
                      </c:pt>
                      <c:pt idx="1129">
                        <c:v>0.89753472222068076</c:v>
                      </c:pt>
                      <c:pt idx="1130">
                        <c:v>0.8977777777748458</c:v>
                      </c:pt>
                      <c:pt idx="1131">
                        <c:v>0.89802083332901084</c:v>
                      </c:pt>
                      <c:pt idx="1132">
                        <c:v>0.89826388889045183</c:v>
                      </c:pt>
                      <c:pt idx="1133">
                        <c:v>0.89850694444461687</c:v>
                      </c:pt>
                      <c:pt idx="1134">
                        <c:v>0.89874999999878191</c:v>
                      </c:pt>
                      <c:pt idx="1135">
                        <c:v>0.89899305555294695</c:v>
                      </c:pt>
                      <c:pt idx="1136">
                        <c:v>0.89923611110711199</c:v>
                      </c:pt>
                      <c:pt idx="1137">
                        <c:v>0.89947916666855299</c:v>
                      </c:pt>
                      <c:pt idx="1138">
                        <c:v>0.89972222222271803</c:v>
                      </c:pt>
                      <c:pt idx="1139">
                        <c:v>0.89996527777688307</c:v>
                      </c:pt>
                      <c:pt idx="1140">
                        <c:v>0.90020833333104811</c:v>
                      </c:pt>
                      <c:pt idx="1141">
                        <c:v>0.9004629629619928</c:v>
                      </c:pt>
                      <c:pt idx="1142">
                        <c:v>0.90070601851615784</c:v>
                      </c:pt>
                      <c:pt idx="1143">
                        <c:v>0.90094907407032288</c:v>
                      </c:pt>
                      <c:pt idx="1144">
                        <c:v>0.90119212962448791</c:v>
                      </c:pt>
                      <c:pt idx="1145">
                        <c:v>0.90143518518592891</c:v>
                      </c:pt>
                      <c:pt idx="1146">
                        <c:v>0.90167824074009395</c:v>
                      </c:pt>
                      <c:pt idx="1147">
                        <c:v>0.90192129629425899</c:v>
                      </c:pt>
                      <c:pt idx="1148">
                        <c:v>0.90216435184842403</c:v>
                      </c:pt>
                      <c:pt idx="1149">
                        <c:v>0.90240740740258907</c:v>
                      </c:pt>
                      <c:pt idx="1150">
                        <c:v>0.90265046296403006</c:v>
                      </c:pt>
                      <c:pt idx="1151">
                        <c:v>0.9028935185181951</c:v>
                      </c:pt>
                      <c:pt idx="1152">
                        <c:v>0.90313657407236014</c:v>
                      </c:pt>
                      <c:pt idx="1153">
                        <c:v>0.90337962962652518</c:v>
                      </c:pt>
                      <c:pt idx="1154">
                        <c:v>0.90362268518069022</c:v>
                      </c:pt>
                      <c:pt idx="1155">
                        <c:v>0.90386574074213122</c:v>
                      </c:pt>
                      <c:pt idx="1156">
                        <c:v>0.90410879629629626</c:v>
                      </c:pt>
                      <c:pt idx="1157">
                        <c:v>0.9043518518504613</c:v>
                      </c:pt>
                      <c:pt idx="1158">
                        <c:v>0.90459490740462634</c:v>
                      </c:pt>
                      <c:pt idx="1159">
                        <c:v>0.90483796295879138</c:v>
                      </c:pt>
                      <c:pt idx="1160">
                        <c:v>0.90508101852023237</c:v>
                      </c:pt>
                      <c:pt idx="1161">
                        <c:v>0.90532407407439741</c:v>
                      </c:pt>
                      <c:pt idx="1162">
                        <c:v>0.90556712962856245</c:v>
                      </c:pt>
                      <c:pt idx="1163">
                        <c:v>0.90581018518272749</c:v>
                      </c:pt>
                      <c:pt idx="1164">
                        <c:v>0.90605324073689253</c:v>
                      </c:pt>
                      <c:pt idx="1165">
                        <c:v>0.90629629629833353</c:v>
                      </c:pt>
                      <c:pt idx="1166">
                        <c:v>0.90653935185249856</c:v>
                      </c:pt>
                      <c:pt idx="1167">
                        <c:v>0.9067824074066636</c:v>
                      </c:pt>
                      <c:pt idx="1168">
                        <c:v>0.90702546296082864</c:v>
                      </c:pt>
                      <c:pt idx="1169">
                        <c:v>0.90726851851499368</c:v>
                      </c:pt>
                      <c:pt idx="1170">
                        <c:v>0.90751157406915872</c:v>
                      </c:pt>
                      <c:pt idx="1171">
                        <c:v>0.90775462963059972</c:v>
                      </c:pt>
                      <c:pt idx="1172">
                        <c:v>0.90799768518476476</c:v>
                      </c:pt>
                      <c:pt idx="1173">
                        <c:v>0.9082407407389298</c:v>
                      </c:pt>
                      <c:pt idx="1174">
                        <c:v>0.90848379629309484</c:v>
                      </c:pt>
                      <c:pt idx="1175">
                        <c:v>0.90872685184725988</c:v>
                      </c:pt>
                      <c:pt idx="1176">
                        <c:v>0.90896990740870087</c:v>
                      </c:pt>
                      <c:pt idx="1177">
                        <c:v>0.90921296296286591</c:v>
                      </c:pt>
                      <c:pt idx="1178">
                        <c:v>0.90945601851703095</c:v>
                      </c:pt>
                      <c:pt idx="1179">
                        <c:v>0.90969907407119599</c:v>
                      </c:pt>
                      <c:pt idx="1180">
                        <c:v>0.90994212962536103</c:v>
                      </c:pt>
                      <c:pt idx="1181">
                        <c:v>0.91018518518680203</c:v>
                      </c:pt>
                      <c:pt idx="1182">
                        <c:v>0.91042824074096707</c:v>
                      </c:pt>
                      <c:pt idx="1183">
                        <c:v>0.9106712962951321</c:v>
                      </c:pt>
                      <c:pt idx="1184">
                        <c:v>0.91091435184929714</c:v>
                      </c:pt>
                      <c:pt idx="1185">
                        <c:v>0.91115740740346218</c:v>
                      </c:pt>
                      <c:pt idx="1186">
                        <c:v>0.91140046296490318</c:v>
                      </c:pt>
                      <c:pt idx="1187">
                        <c:v>0.91164351851906822</c:v>
                      </c:pt>
                      <c:pt idx="1188">
                        <c:v>0.91188657407323326</c:v>
                      </c:pt>
                      <c:pt idx="1189">
                        <c:v>0.91214120370417795</c:v>
                      </c:pt>
                      <c:pt idx="1190">
                        <c:v>0.91238425925834299</c:v>
                      </c:pt>
                      <c:pt idx="1191">
                        <c:v>0.91262731481250803</c:v>
                      </c:pt>
                      <c:pt idx="1192">
                        <c:v>0.91287037036667307</c:v>
                      </c:pt>
                      <c:pt idx="1193">
                        <c:v>0.91311342592083811</c:v>
                      </c:pt>
                      <c:pt idx="1194">
                        <c:v>0.9133564814822791</c:v>
                      </c:pt>
                      <c:pt idx="1195">
                        <c:v>0.91359953703644414</c:v>
                      </c:pt>
                      <c:pt idx="1196">
                        <c:v>0.91384259259060918</c:v>
                      </c:pt>
                      <c:pt idx="1197">
                        <c:v>0.91408564814477422</c:v>
                      </c:pt>
                      <c:pt idx="1198">
                        <c:v>0.91432870369893926</c:v>
                      </c:pt>
                      <c:pt idx="1199">
                        <c:v>0.91457175926038026</c:v>
                      </c:pt>
                      <c:pt idx="1200">
                        <c:v>0.9148148148145453</c:v>
                      </c:pt>
                      <c:pt idx="1201">
                        <c:v>0.91505787036871034</c:v>
                      </c:pt>
                      <c:pt idx="1202">
                        <c:v>0.91530092592287537</c:v>
                      </c:pt>
                      <c:pt idx="1203">
                        <c:v>0.91554398147704041</c:v>
                      </c:pt>
                      <c:pt idx="1204">
                        <c:v>0.91578703703848141</c:v>
                      </c:pt>
                      <c:pt idx="1205">
                        <c:v>0.91603009259264645</c:v>
                      </c:pt>
                      <c:pt idx="1206">
                        <c:v>0.91627314814681149</c:v>
                      </c:pt>
                      <c:pt idx="1207">
                        <c:v>0.91651620370097653</c:v>
                      </c:pt>
                      <c:pt idx="1208">
                        <c:v>0.91675925925514157</c:v>
                      </c:pt>
                      <c:pt idx="1209">
                        <c:v>0.91700231481658256</c:v>
                      </c:pt>
                      <c:pt idx="1210">
                        <c:v>0.9172453703707476</c:v>
                      </c:pt>
                      <c:pt idx="1211">
                        <c:v>0.91748842592491264</c:v>
                      </c:pt>
                      <c:pt idx="1212">
                        <c:v>0.91773148147907768</c:v>
                      </c:pt>
                      <c:pt idx="1213">
                        <c:v>0.91797453703324272</c:v>
                      </c:pt>
                      <c:pt idx="1214">
                        <c:v>0.91821759259468372</c:v>
                      </c:pt>
                      <c:pt idx="1215">
                        <c:v>0.91846064814884876</c:v>
                      </c:pt>
                      <c:pt idx="1216">
                        <c:v>0.9187037037030138</c:v>
                      </c:pt>
                      <c:pt idx="1217">
                        <c:v>0.91894675925717884</c:v>
                      </c:pt>
                      <c:pt idx="1218">
                        <c:v>0.91918981481134387</c:v>
                      </c:pt>
                      <c:pt idx="1219">
                        <c:v>0.91943287036550891</c:v>
                      </c:pt>
                      <c:pt idx="1220">
                        <c:v>0.91967592592694991</c:v>
                      </c:pt>
                      <c:pt idx="1221">
                        <c:v>0.91991898148111495</c:v>
                      </c:pt>
                      <c:pt idx="1222">
                        <c:v>0.92016203703527999</c:v>
                      </c:pt>
                      <c:pt idx="1223">
                        <c:v>0.92040509258944503</c:v>
                      </c:pt>
                      <c:pt idx="1224">
                        <c:v>0.92064814814361007</c:v>
                      </c:pt>
                      <c:pt idx="1225">
                        <c:v>0.92089120370505106</c:v>
                      </c:pt>
                      <c:pt idx="1226">
                        <c:v>0.9211342592592161</c:v>
                      </c:pt>
                      <c:pt idx="1227">
                        <c:v>0.92137731481338114</c:v>
                      </c:pt>
                      <c:pt idx="1228">
                        <c:v>0.92162037036754618</c:v>
                      </c:pt>
                      <c:pt idx="1229">
                        <c:v>0.92186342592171122</c:v>
                      </c:pt>
                      <c:pt idx="1230">
                        <c:v>0.92210648148315222</c:v>
                      </c:pt>
                      <c:pt idx="1231">
                        <c:v>0.92234953703731726</c:v>
                      </c:pt>
                      <c:pt idx="1232">
                        <c:v>0.9225925925914823</c:v>
                      </c:pt>
                      <c:pt idx="1233">
                        <c:v>0.92283564814564734</c:v>
                      </c:pt>
                      <c:pt idx="1234">
                        <c:v>0.92307870369981238</c:v>
                      </c:pt>
                      <c:pt idx="1235">
                        <c:v>0.92332175926125337</c:v>
                      </c:pt>
                      <c:pt idx="1236">
                        <c:v>0.92356481481541841</c:v>
                      </c:pt>
                      <c:pt idx="1237">
                        <c:v>0.92380787036958345</c:v>
                      </c:pt>
                      <c:pt idx="1238">
                        <c:v>0.92406250000052814</c:v>
                      </c:pt>
                      <c:pt idx="1239">
                        <c:v>0.92430555555469318</c:v>
                      </c:pt>
                      <c:pt idx="1240">
                        <c:v>0.92454861110885822</c:v>
                      </c:pt>
                      <c:pt idx="1241">
                        <c:v>0.92479166666302326</c:v>
                      </c:pt>
                      <c:pt idx="1242">
                        <c:v>0.9250347222171883</c:v>
                      </c:pt>
                      <c:pt idx="1243">
                        <c:v>0.9252777777786293</c:v>
                      </c:pt>
                      <c:pt idx="1244">
                        <c:v>0.92552083333279433</c:v>
                      </c:pt>
                      <c:pt idx="1245">
                        <c:v>0.92576388888695937</c:v>
                      </c:pt>
                      <c:pt idx="1246">
                        <c:v>0.92600694444112441</c:v>
                      </c:pt>
                      <c:pt idx="1247">
                        <c:v>0.92624999999528945</c:v>
                      </c:pt>
                      <c:pt idx="1248">
                        <c:v>0.92649305555673045</c:v>
                      </c:pt>
                      <c:pt idx="1249">
                        <c:v>0.92673611111089549</c:v>
                      </c:pt>
                      <c:pt idx="1250">
                        <c:v>0.92697916666506053</c:v>
                      </c:pt>
                      <c:pt idx="1251">
                        <c:v>0.92722222221922557</c:v>
                      </c:pt>
                      <c:pt idx="1252">
                        <c:v>0.92746527777339061</c:v>
                      </c:pt>
                      <c:pt idx="1253">
                        <c:v>0.9277083333348316</c:v>
                      </c:pt>
                      <c:pt idx="1254">
                        <c:v>0.92795138888899664</c:v>
                      </c:pt>
                      <c:pt idx="1255">
                        <c:v>0.92819444444316168</c:v>
                      </c:pt>
                      <c:pt idx="1256">
                        <c:v>0.92843749999732672</c:v>
                      </c:pt>
                      <c:pt idx="1257">
                        <c:v>0.92868055555149176</c:v>
                      </c:pt>
                      <c:pt idx="1258">
                        <c:v>0.92892361111293276</c:v>
                      </c:pt>
                      <c:pt idx="1259">
                        <c:v>0.9291666666670978</c:v>
                      </c:pt>
                      <c:pt idx="1260">
                        <c:v>0.92940972222126284</c:v>
                      </c:pt>
                      <c:pt idx="1261">
                        <c:v>0.92965277777542787</c:v>
                      </c:pt>
                      <c:pt idx="1262">
                        <c:v>0.92989583332959291</c:v>
                      </c:pt>
                      <c:pt idx="1263">
                        <c:v>0.93013888888375795</c:v>
                      </c:pt>
                      <c:pt idx="1264">
                        <c:v>0.93038194444519895</c:v>
                      </c:pt>
                      <c:pt idx="1265">
                        <c:v>0.93062499999936399</c:v>
                      </c:pt>
                      <c:pt idx="1266">
                        <c:v>0.93086805555352903</c:v>
                      </c:pt>
                      <c:pt idx="1267">
                        <c:v>0.93111111110769407</c:v>
                      </c:pt>
                      <c:pt idx="1268">
                        <c:v>0.93135416666185911</c:v>
                      </c:pt>
                      <c:pt idx="1269">
                        <c:v>0.9315972222233001</c:v>
                      </c:pt>
                      <c:pt idx="1270">
                        <c:v>0.93184027777746514</c:v>
                      </c:pt>
                      <c:pt idx="1271">
                        <c:v>0.93208333333163018</c:v>
                      </c:pt>
                      <c:pt idx="1272">
                        <c:v>0.93232638888579522</c:v>
                      </c:pt>
                      <c:pt idx="1273">
                        <c:v>0.93256944443996026</c:v>
                      </c:pt>
                      <c:pt idx="1274">
                        <c:v>0.93281250000140126</c:v>
                      </c:pt>
                      <c:pt idx="1275">
                        <c:v>0.9330555555555663</c:v>
                      </c:pt>
                      <c:pt idx="1276">
                        <c:v>0.93329861110973134</c:v>
                      </c:pt>
                      <c:pt idx="1277">
                        <c:v>0.93354166666389637</c:v>
                      </c:pt>
                      <c:pt idx="1278">
                        <c:v>0.93378472221806141</c:v>
                      </c:pt>
                      <c:pt idx="1279">
                        <c:v>0.93402777777950241</c:v>
                      </c:pt>
                      <c:pt idx="1280">
                        <c:v>0.93427083333366745</c:v>
                      </c:pt>
                      <c:pt idx="1281">
                        <c:v>0.93451388888783249</c:v>
                      </c:pt>
                      <c:pt idx="1282">
                        <c:v>0.93475694444199753</c:v>
                      </c:pt>
                      <c:pt idx="1283">
                        <c:v>0.93499999999616257</c:v>
                      </c:pt>
                      <c:pt idx="1284">
                        <c:v>0.93524305555760356</c:v>
                      </c:pt>
                      <c:pt idx="1285">
                        <c:v>0.9354861111117686</c:v>
                      </c:pt>
                      <c:pt idx="1286">
                        <c:v>0.9357407407427133</c:v>
                      </c:pt>
                      <c:pt idx="1287">
                        <c:v>0.93598379629687833</c:v>
                      </c:pt>
                      <c:pt idx="1288">
                        <c:v>0.93622685185104337</c:v>
                      </c:pt>
                      <c:pt idx="1289">
                        <c:v>0.93646990740520841</c:v>
                      </c:pt>
                      <c:pt idx="1290">
                        <c:v>0.93671296295937345</c:v>
                      </c:pt>
                      <c:pt idx="1291">
                        <c:v>0.93695601851353849</c:v>
                      </c:pt>
                      <c:pt idx="1292">
                        <c:v>0.93719907407497949</c:v>
                      </c:pt>
                      <c:pt idx="1293">
                        <c:v>0.93744212962914453</c:v>
                      </c:pt>
                      <c:pt idx="1294">
                        <c:v>0.93768518518330957</c:v>
                      </c:pt>
                      <c:pt idx="1295">
                        <c:v>0.93792824073747461</c:v>
                      </c:pt>
                      <c:pt idx="1296">
                        <c:v>0.93817129629163964</c:v>
                      </c:pt>
                      <c:pt idx="1297">
                        <c:v>0.93841435185308064</c:v>
                      </c:pt>
                      <c:pt idx="1298">
                        <c:v>0.93865740740724568</c:v>
                      </c:pt>
                      <c:pt idx="1299">
                        <c:v>0.93890046296141072</c:v>
                      </c:pt>
                      <c:pt idx="1300">
                        <c:v>0.93914351851557576</c:v>
                      </c:pt>
                      <c:pt idx="1301">
                        <c:v>0.9393865740697408</c:v>
                      </c:pt>
                      <c:pt idx="1302">
                        <c:v>0.9396296296311818</c:v>
                      </c:pt>
                      <c:pt idx="1303">
                        <c:v>0.93987268518534683</c:v>
                      </c:pt>
                      <c:pt idx="1304">
                        <c:v>0.94011574073951187</c:v>
                      </c:pt>
                      <c:pt idx="1305">
                        <c:v>0.94035879629367691</c:v>
                      </c:pt>
                      <c:pt idx="1306">
                        <c:v>0.94060185184784195</c:v>
                      </c:pt>
                      <c:pt idx="1307">
                        <c:v>0.94084490740928295</c:v>
                      </c:pt>
                      <c:pt idx="1308">
                        <c:v>0.94108796296344799</c:v>
                      </c:pt>
                      <c:pt idx="1309">
                        <c:v>0.94133101851761303</c:v>
                      </c:pt>
                      <c:pt idx="1310">
                        <c:v>0.94157407407177807</c:v>
                      </c:pt>
                      <c:pt idx="1311">
                        <c:v>0.94181712962594311</c:v>
                      </c:pt>
                      <c:pt idx="1312">
                        <c:v>0.94206018518010814</c:v>
                      </c:pt>
                      <c:pt idx="1313">
                        <c:v>0.94230324074154914</c:v>
                      </c:pt>
                      <c:pt idx="1314">
                        <c:v>0.94254629629571418</c:v>
                      </c:pt>
                      <c:pt idx="1315">
                        <c:v>0.94278935184987922</c:v>
                      </c:pt>
                      <c:pt idx="1316">
                        <c:v>0.94303240740404426</c:v>
                      </c:pt>
                      <c:pt idx="1317">
                        <c:v>0.9432754629582093</c:v>
                      </c:pt>
                      <c:pt idx="1318">
                        <c:v>0.9435185185196503</c:v>
                      </c:pt>
                      <c:pt idx="1319">
                        <c:v>0.94376157407381533</c:v>
                      </c:pt>
                      <c:pt idx="1320">
                        <c:v>0.94400462962798037</c:v>
                      </c:pt>
                      <c:pt idx="1321">
                        <c:v>0.94424768518214541</c:v>
                      </c:pt>
                      <c:pt idx="1322">
                        <c:v>0.94449074073631045</c:v>
                      </c:pt>
                      <c:pt idx="1323">
                        <c:v>0.94473379629775145</c:v>
                      </c:pt>
                      <c:pt idx="1324">
                        <c:v>0.94497685185191649</c:v>
                      </c:pt>
                      <c:pt idx="1325">
                        <c:v>0.94521990740608153</c:v>
                      </c:pt>
                      <c:pt idx="1326">
                        <c:v>0.94546296296024657</c:v>
                      </c:pt>
                      <c:pt idx="1327">
                        <c:v>0.94570601851441161</c:v>
                      </c:pt>
                      <c:pt idx="1328">
                        <c:v>0.9459490740758526</c:v>
                      </c:pt>
                      <c:pt idx="1329">
                        <c:v>0.94619212963001764</c:v>
                      </c:pt>
                      <c:pt idx="1330">
                        <c:v>0.94643518518418268</c:v>
                      </c:pt>
                      <c:pt idx="1331">
                        <c:v>0.94667824073834772</c:v>
                      </c:pt>
                      <c:pt idx="1332">
                        <c:v>0.94692129629251276</c:v>
                      </c:pt>
                      <c:pt idx="1333">
                        <c:v>0.94716435185395376</c:v>
                      </c:pt>
                      <c:pt idx="1334">
                        <c:v>0.94741898147762249</c:v>
                      </c:pt>
                      <c:pt idx="1335">
                        <c:v>0.94766203703906349</c:v>
                      </c:pt>
                      <c:pt idx="1336">
                        <c:v>0.94790509259322853</c:v>
                      </c:pt>
                      <c:pt idx="1337">
                        <c:v>0.94814814814739357</c:v>
                      </c:pt>
                      <c:pt idx="1338">
                        <c:v>0.9483912037015586</c:v>
                      </c:pt>
                      <c:pt idx="1339">
                        <c:v>0.94863425925572364</c:v>
                      </c:pt>
                      <c:pt idx="1340">
                        <c:v>0.94887731480988868</c:v>
                      </c:pt>
                      <c:pt idx="1341">
                        <c:v>0.94912037037132968</c:v>
                      </c:pt>
                      <c:pt idx="1342">
                        <c:v>0.94936342592549472</c:v>
                      </c:pt>
                      <c:pt idx="1343">
                        <c:v>0.94960648147965976</c:v>
                      </c:pt>
                      <c:pt idx="1344">
                        <c:v>0.9498495370338248</c:v>
                      </c:pt>
                      <c:pt idx="1345">
                        <c:v>0.95009259258798984</c:v>
                      </c:pt>
                      <c:pt idx="1346">
                        <c:v>0.95033564814943083</c:v>
                      </c:pt>
                      <c:pt idx="1347">
                        <c:v>0.95057870370359587</c:v>
                      </c:pt>
                      <c:pt idx="1348">
                        <c:v>0.95082175925776091</c:v>
                      </c:pt>
                      <c:pt idx="1349">
                        <c:v>0.95106481481192595</c:v>
                      </c:pt>
                      <c:pt idx="1350">
                        <c:v>0.95130787036609099</c:v>
                      </c:pt>
                      <c:pt idx="1351">
                        <c:v>0.95155092592753199</c:v>
                      </c:pt>
                      <c:pt idx="1352">
                        <c:v>0.95179398148169703</c:v>
                      </c:pt>
                      <c:pt idx="1353">
                        <c:v>0.95203703703586207</c:v>
                      </c:pt>
                      <c:pt idx="1354">
                        <c:v>0.95228009259002711</c:v>
                      </c:pt>
                      <c:pt idx="1355">
                        <c:v>0.95252314814419214</c:v>
                      </c:pt>
                      <c:pt idx="1356">
                        <c:v>0.95276620370563314</c:v>
                      </c:pt>
                      <c:pt idx="1357">
                        <c:v>0.95300925925979818</c:v>
                      </c:pt>
                      <c:pt idx="1358">
                        <c:v>0.95325231481396322</c:v>
                      </c:pt>
                      <c:pt idx="1359">
                        <c:v>0.95349537036812826</c:v>
                      </c:pt>
                      <c:pt idx="1360">
                        <c:v>0.9537384259222933</c:v>
                      </c:pt>
                      <c:pt idx="1361">
                        <c:v>0.95398148147645834</c:v>
                      </c:pt>
                      <c:pt idx="1362">
                        <c:v>0.95422453703789933</c:v>
                      </c:pt>
                      <c:pt idx="1363">
                        <c:v>0.95446759259206437</c:v>
                      </c:pt>
                      <c:pt idx="1364">
                        <c:v>0.95471064814622941</c:v>
                      </c:pt>
                      <c:pt idx="1365">
                        <c:v>0.95495370370039445</c:v>
                      </c:pt>
                      <c:pt idx="1366">
                        <c:v>0.95519675925455949</c:v>
                      </c:pt>
                      <c:pt idx="1367">
                        <c:v>0.95543981481600049</c:v>
                      </c:pt>
                      <c:pt idx="1368">
                        <c:v>0.95568287037016553</c:v>
                      </c:pt>
                      <c:pt idx="1369">
                        <c:v>0.95592592592433057</c:v>
                      </c:pt>
                      <c:pt idx="1370">
                        <c:v>0.95616898147849561</c:v>
                      </c:pt>
                      <c:pt idx="1371">
                        <c:v>0.95641203703266064</c:v>
                      </c:pt>
                      <c:pt idx="1372">
                        <c:v>0.95665509259410164</c:v>
                      </c:pt>
                      <c:pt idx="1373">
                        <c:v>0.95689814814826668</c:v>
                      </c:pt>
                      <c:pt idx="1374">
                        <c:v>0.95714120370243172</c:v>
                      </c:pt>
                      <c:pt idx="1375">
                        <c:v>0.95738425925659676</c:v>
                      </c:pt>
                      <c:pt idx="1376">
                        <c:v>0.9576273148107618</c:v>
                      </c:pt>
                      <c:pt idx="1377">
                        <c:v>0.9578703703722028</c:v>
                      </c:pt>
                      <c:pt idx="1378">
                        <c:v>0.95811342592636783</c:v>
                      </c:pt>
                      <c:pt idx="1379">
                        <c:v>0.95835648148053287</c:v>
                      </c:pt>
                      <c:pt idx="1380">
                        <c:v>0.95859953703469791</c:v>
                      </c:pt>
                      <c:pt idx="1381">
                        <c:v>0.95884259258886295</c:v>
                      </c:pt>
                      <c:pt idx="1382">
                        <c:v>0.95909722221980764</c:v>
                      </c:pt>
                      <c:pt idx="1383">
                        <c:v>0.95934027777397268</c:v>
                      </c:pt>
                      <c:pt idx="1384">
                        <c:v>0.95958333333541368</c:v>
                      </c:pt>
                      <c:pt idx="1385">
                        <c:v>0.95982638888957872</c:v>
                      </c:pt>
                      <c:pt idx="1386">
                        <c:v>0.96006944444374376</c:v>
                      </c:pt>
                      <c:pt idx="1387">
                        <c:v>0.9603124999979088</c:v>
                      </c:pt>
                      <c:pt idx="1388">
                        <c:v>0.96055555555207384</c:v>
                      </c:pt>
                      <c:pt idx="1389">
                        <c:v>0.96079861110623888</c:v>
                      </c:pt>
                      <c:pt idx="1390">
                        <c:v>0.96104166666767987</c:v>
                      </c:pt>
                      <c:pt idx="1391">
                        <c:v>0.96128472222184491</c:v>
                      </c:pt>
                      <c:pt idx="1392">
                        <c:v>0.96152777777600995</c:v>
                      </c:pt>
                      <c:pt idx="1393">
                        <c:v>0.96177083333017499</c:v>
                      </c:pt>
                      <c:pt idx="1394">
                        <c:v>0.96201388888434003</c:v>
                      </c:pt>
                      <c:pt idx="1395">
                        <c:v>0.96225694444578103</c:v>
                      </c:pt>
                      <c:pt idx="1396">
                        <c:v>0.96249999999994607</c:v>
                      </c:pt>
                      <c:pt idx="1397">
                        <c:v>0.9627430555541111</c:v>
                      </c:pt>
                      <c:pt idx="1398">
                        <c:v>0.96298611110827614</c:v>
                      </c:pt>
                      <c:pt idx="1399">
                        <c:v>0.96322916666244118</c:v>
                      </c:pt>
                      <c:pt idx="1400">
                        <c:v>0.96347222222388218</c:v>
                      </c:pt>
                      <c:pt idx="1401">
                        <c:v>0.96371527777804722</c:v>
                      </c:pt>
                      <c:pt idx="1402">
                        <c:v>0.96395833333221226</c:v>
                      </c:pt>
                      <c:pt idx="1403">
                        <c:v>0.9642013888863773</c:v>
                      </c:pt>
                      <c:pt idx="1404">
                        <c:v>0.96444444444054234</c:v>
                      </c:pt>
                      <c:pt idx="1405">
                        <c:v>0.96468750000198333</c:v>
                      </c:pt>
                      <c:pt idx="1406">
                        <c:v>0.96493055555614837</c:v>
                      </c:pt>
                      <c:pt idx="1407">
                        <c:v>0.96517361111031341</c:v>
                      </c:pt>
                      <c:pt idx="1408">
                        <c:v>0.96541666666447845</c:v>
                      </c:pt>
                      <c:pt idx="1409">
                        <c:v>0.96565972221864349</c:v>
                      </c:pt>
                      <c:pt idx="1410">
                        <c:v>0.96590277777280853</c:v>
                      </c:pt>
                      <c:pt idx="1411">
                        <c:v>0.96614583333424953</c:v>
                      </c:pt>
                      <c:pt idx="1412">
                        <c:v>0.96638888888841457</c:v>
                      </c:pt>
                      <c:pt idx="1413">
                        <c:v>0.9666319444425796</c:v>
                      </c:pt>
                      <c:pt idx="1414">
                        <c:v>0.96687499999674464</c:v>
                      </c:pt>
                      <c:pt idx="1415">
                        <c:v>0.96711805555090968</c:v>
                      </c:pt>
                      <c:pt idx="1416">
                        <c:v>0.96736111111235068</c:v>
                      </c:pt>
                      <c:pt idx="1417">
                        <c:v>0.96760416666651572</c:v>
                      </c:pt>
                      <c:pt idx="1418">
                        <c:v>0.96784722222068076</c:v>
                      </c:pt>
                      <c:pt idx="1419">
                        <c:v>0.9680902777748458</c:v>
                      </c:pt>
                      <c:pt idx="1420">
                        <c:v>0.96833333332901084</c:v>
                      </c:pt>
                      <c:pt idx="1421">
                        <c:v>0.96857638889045183</c:v>
                      </c:pt>
                      <c:pt idx="1422">
                        <c:v>0.96881944444461687</c:v>
                      </c:pt>
                      <c:pt idx="1423">
                        <c:v>0.96906249999878191</c:v>
                      </c:pt>
                      <c:pt idx="1424">
                        <c:v>0.96930555555294695</c:v>
                      </c:pt>
                      <c:pt idx="1425">
                        <c:v>0.96954861110711199</c:v>
                      </c:pt>
                      <c:pt idx="1426">
                        <c:v>0.96979166666855299</c:v>
                      </c:pt>
                      <c:pt idx="1427">
                        <c:v>0.97003472222271803</c:v>
                      </c:pt>
                      <c:pt idx="1428">
                        <c:v>0.97027777777688307</c:v>
                      </c:pt>
                      <c:pt idx="1429">
                        <c:v>0.97052083333104811</c:v>
                      </c:pt>
                      <c:pt idx="1430">
                        <c:v>0.9707754629619928</c:v>
                      </c:pt>
                      <c:pt idx="1431">
                        <c:v>0.97101851851615784</c:v>
                      </c:pt>
                      <c:pt idx="1432">
                        <c:v>0.97126157407032288</c:v>
                      </c:pt>
                      <c:pt idx="1433">
                        <c:v>0.97150462962448791</c:v>
                      </c:pt>
                      <c:pt idx="1434">
                        <c:v>0.97174768518592891</c:v>
                      </c:pt>
                      <c:pt idx="1435">
                        <c:v>0.97199074074009395</c:v>
                      </c:pt>
                      <c:pt idx="1436">
                        <c:v>0.97223379629425899</c:v>
                      </c:pt>
                      <c:pt idx="1437">
                        <c:v>0.97247685184842403</c:v>
                      </c:pt>
                      <c:pt idx="1438">
                        <c:v>0.97271990740258907</c:v>
                      </c:pt>
                      <c:pt idx="1439">
                        <c:v>0.97296296296403006</c:v>
                      </c:pt>
                      <c:pt idx="1440">
                        <c:v>0.9732060185181951</c:v>
                      </c:pt>
                      <c:pt idx="1441">
                        <c:v>0.97344907407236014</c:v>
                      </c:pt>
                      <c:pt idx="1442">
                        <c:v>0.97369212962652518</c:v>
                      </c:pt>
                      <c:pt idx="1443">
                        <c:v>0.97393518518069022</c:v>
                      </c:pt>
                      <c:pt idx="1444">
                        <c:v>0.97417824074213122</c:v>
                      </c:pt>
                      <c:pt idx="1445">
                        <c:v>0.97442129629629626</c:v>
                      </c:pt>
                      <c:pt idx="1446">
                        <c:v>0.9746643518504613</c:v>
                      </c:pt>
                      <c:pt idx="1447">
                        <c:v>0.97490740740462634</c:v>
                      </c:pt>
                      <c:pt idx="1448">
                        <c:v>0.97515046295879138</c:v>
                      </c:pt>
                      <c:pt idx="1449">
                        <c:v>0.97539351852023237</c:v>
                      </c:pt>
                      <c:pt idx="1450">
                        <c:v>0.97563657407439741</c:v>
                      </c:pt>
                      <c:pt idx="1451">
                        <c:v>0.97587962962856245</c:v>
                      </c:pt>
                      <c:pt idx="1452">
                        <c:v>0.97612268518272749</c:v>
                      </c:pt>
                      <c:pt idx="1453">
                        <c:v>0.97636574073689253</c:v>
                      </c:pt>
                      <c:pt idx="1454">
                        <c:v>0.97660879629833353</c:v>
                      </c:pt>
                      <c:pt idx="1455">
                        <c:v>0.97685185185249856</c:v>
                      </c:pt>
                      <c:pt idx="1456">
                        <c:v>0.9770949074066636</c:v>
                      </c:pt>
                      <c:pt idx="1457">
                        <c:v>0.97733796296082864</c:v>
                      </c:pt>
                      <c:pt idx="1458">
                        <c:v>0.97758101851499368</c:v>
                      </c:pt>
                      <c:pt idx="1459">
                        <c:v>0.97782407406915872</c:v>
                      </c:pt>
                      <c:pt idx="1460">
                        <c:v>0.97806712963059972</c:v>
                      </c:pt>
                      <c:pt idx="1461">
                        <c:v>0.97831018518476476</c:v>
                      </c:pt>
                      <c:pt idx="1462">
                        <c:v>0.9785532407389298</c:v>
                      </c:pt>
                      <c:pt idx="1463">
                        <c:v>0.97879629629309484</c:v>
                      </c:pt>
                      <c:pt idx="1464">
                        <c:v>0.97903935184725988</c:v>
                      </c:pt>
                      <c:pt idx="1465">
                        <c:v>0.97928240740870087</c:v>
                      </c:pt>
                      <c:pt idx="1466">
                        <c:v>0.97952546296286591</c:v>
                      </c:pt>
                      <c:pt idx="1467">
                        <c:v>0.97976851851703095</c:v>
                      </c:pt>
                      <c:pt idx="1468">
                        <c:v>0.98001157407119599</c:v>
                      </c:pt>
                      <c:pt idx="1469">
                        <c:v>0.98025462962536103</c:v>
                      </c:pt>
                      <c:pt idx="1470">
                        <c:v>0.98049768518680203</c:v>
                      </c:pt>
                      <c:pt idx="1471">
                        <c:v>0.98074074074096707</c:v>
                      </c:pt>
                      <c:pt idx="1472">
                        <c:v>0.9809837962951321</c:v>
                      </c:pt>
                      <c:pt idx="1473">
                        <c:v>0.98122685184929714</c:v>
                      </c:pt>
                      <c:pt idx="1474">
                        <c:v>0.98146990740346218</c:v>
                      </c:pt>
                      <c:pt idx="1475">
                        <c:v>0.98171296296490318</c:v>
                      </c:pt>
                      <c:pt idx="1476">
                        <c:v>0.98195601851906822</c:v>
                      </c:pt>
                      <c:pt idx="1477">
                        <c:v>0.98219907407323326</c:v>
                      </c:pt>
                      <c:pt idx="1478">
                        <c:v>0.98245370370417795</c:v>
                      </c:pt>
                      <c:pt idx="1479">
                        <c:v>0.98269675925834299</c:v>
                      </c:pt>
                      <c:pt idx="1480">
                        <c:v>0.98293981481250803</c:v>
                      </c:pt>
                      <c:pt idx="1481">
                        <c:v>0.98318287036667307</c:v>
                      </c:pt>
                      <c:pt idx="1482">
                        <c:v>0.98342592592083811</c:v>
                      </c:pt>
                      <c:pt idx="1483">
                        <c:v>0.9836689814822791</c:v>
                      </c:pt>
                      <c:pt idx="1484">
                        <c:v>0.98391203703644414</c:v>
                      </c:pt>
                      <c:pt idx="1485">
                        <c:v>0.98415509259060918</c:v>
                      </c:pt>
                      <c:pt idx="1486">
                        <c:v>0.98439814814477422</c:v>
                      </c:pt>
                      <c:pt idx="1487">
                        <c:v>0.98464120369893926</c:v>
                      </c:pt>
                      <c:pt idx="1488">
                        <c:v>0.98488425926038026</c:v>
                      </c:pt>
                      <c:pt idx="1489">
                        <c:v>0.9851273148145453</c:v>
                      </c:pt>
                      <c:pt idx="1490">
                        <c:v>0.98537037036871034</c:v>
                      </c:pt>
                      <c:pt idx="1491">
                        <c:v>0.98561342592287537</c:v>
                      </c:pt>
                      <c:pt idx="1492">
                        <c:v>0.98585648147704041</c:v>
                      </c:pt>
                      <c:pt idx="1493">
                        <c:v>0.98609953703848141</c:v>
                      </c:pt>
                      <c:pt idx="1494">
                        <c:v>0.98634259259264645</c:v>
                      </c:pt>
                      <c:pt idx="1495">
                        <c:v>0.98658564814681149</c:v>
                      </c:pt>
                      <c:pt idx="1496">
                        <c:v>0.98682870370097653</c:v>
                      </c:pt>
                      <c:pt idx="1497">
                        <c:v>0.98707175925514157</c:v>
                      </c:pt>
                      <c:pt idx="1498">
                        <c:v>0.98731481481658256</c:v>
                      </c:pt>
                      <c:pt idx="1499">
                        <c:v>0.9875578703707476</c:v>
                      </c:pt>
                      <c:pt idx="1500">
                        <c:v>0.98780092592491264</c:v>
                      </c:pt>
                      <c:pt idx="1501">
                        <c:v>0.98804398147907768</c:v>
                      </c:pt>
                      <c:pt idx="1502">
                        <c:v>0.98828703703324272</c:v>
                      </c:pt>
                      <c:pt idx="1503">
                        <c:v>0.98853009259468372</c:v>
                      </c:pt>
                      <c:pt idx="1504">
                        <c:v>0.98877314814884876</c:v>
                      </c:pt>
                      <c:pt idx="1505">
                        <c:v>0.9890162037030138</c:v>
                      </c:pt>
                      <c:pt idx="1506">
                        <c:v>0.98925925925717884</c:v>
                      </c:pt>
                      <c:pt idx="1507">
                        <c:v>0.98950231481134387</c:v>
                      </c:pt>
                      <c:pt idx="1508">
                        <c:v>0.98974537036550891</c:v>
                      </c:pt>
                      <c:pt idx="1509">
                        <c:v>0.98998842592694991</c:v>
                      </c:pt>
                      <c:pt idx="1510">
                        <c:v>0.99023148148111495</c:v>
                      </c:pt>
                      <c:pt idx="1511">
                        <c:v>0.99047453703527999</c:v>
                      </c:pt>
                      <c:pt idx="1512">
                        <c:v>0.99071759258944503</c:v>
                      </c:pt>
                      <c:pt idx="1513">
                        <c:v>0.99096064814361007</c:v>
                      </c:pt>
                      <c:pt idx="1514">
                        <c:v>0.99120370370505106</c:v>
                      </c:pt>
                      <c:pt idx="1515">
                        <c:v>0.9914467592592161</c:v>
                      </c:pt>
                      <c:pt idx="1516">
                        <c:v>0.99168981481338114</c:v>
                      </c:pt>
                      <c:pt idx="1517">
                        <c:v>0.99193287036754618</c:v>
                      </c:pt>
                      <c:pt idx="1518">
                        <c:v>0.99217592592171122</c:v>
                      </c:pt>
                      <c:pt idx="1519">
                        <c:v>0.99241898148315222</c:v>
                      </c:pt>
                      <c:pt idx="1520">
                        <c:v>0.99266203703731726</c:v>
                      </c:pt>
                      <c:pt idx="1521">
                        <c:v>0.9929050925914823</c:v>
                      </c:pt>
                      <c:pt idx="1522">
                        <c:v>0.99314814814564734</c:v>
                      </c:pt>
                      <c:pt idx="1523">
                        <c:v>0.99339120369981238</c:v>
                      </c:pt>
                      <c:pt idx="1524">
                        <c:v>0.99363425926125337</c:v>
                      </c:pt>
                      <c:pt idx="1525">
                        <c:v>0.99387731481541841</c:v>
                      </c:pt>
                      <c:pt idx="1526">
                        <c:v>0.99412037036958345</c:v>
                      </c:pt>
                      <c:pt idx="1527">
                        <c:v>0.99437500000052814</c:v>
                      </c:pt>
                      <c:pt idx="1528">
                        <c:v>0.99461805555469318</c:v>
                      </c:pt>
                      <c:pt idx="1529">
                        <c:v>0.99486111110885822</c:v>
                      </c:pt>
                      <c:pt idx="1530">
                        <c:v>0.99510416666302326</c:v>
                      </c:pt>
                      <c:pt idx="1531">
                        <c:v>0.9953472222171883</c:v>
                      </c:pt>
                      <c:pt idx="1532">
                        <c:v>0.9955902777786293</c:v>
                      </c:pt>
                      <c:pt idx="1533">
                        <c:v>0.99583333333279433</c:v>
                      </c:pt>
                      <c:pt idx="1534">
                        <c:v>0.99607638888695937</c:v>
                      </c:pt>
                      <c:pt idx="1535">
                        <c:v>0.99631944444112441</c:v>
                      </c:pt>
                      <c:pt idx="1536">
                        <c:v>0.99656249999528945</c:v>
                      </c:pt>
                      <c:pt idx="1537">
                        <c:v>0.99680555555673045</c:v>
                      </c:pt>
                      <c:pt idx="1538">
                        <c:v>0.99704861111089549</c:v>
                      </c:pt>
                      <c:pt idx="1539">
                        <c:v>0.99729166666506053</c:v>
                      </c:pt>
                      <c:pt idx="1540">
                        <c:v>0.99753472221922557</c:v>
                      </c:pt>
                      <c:pt idx="1541">
                        <c:v>0.99777777777339061</c:v>
                      </c:pt>
                      <c:pt idx="1542">
                        <c:v>0.9980208333348316</c:v>
                      </c:pt>
                      <c:pt idx="1543">
                        <c:v>0.99826388888899664</c:v>
                      </c:pt>
                      <c:pt idx="1544">
                        <c:v>0.99850694444316168</c:v>
                      </c:pt>
                      <c:pt idx="1545">
                        <c:v>0.99874999999732672</c:v>
                      </c:pt>
                      <c:pt idx="1546">
                        <c:v>0.99899305555149176</c:v>
                      </c:pt>
                      <c:pt idx="1547">
                        <c:v>0.99923611111293276</c:v>
                      </c:pt>
                      <c:pt idx="1548">
                        <c:v>0.9994791666670978</c:v>
                      </c:pt>
                      <c:pt idx="1549">
                        <c:v>0.99972222222126284</c:v>
                      </c:pt>
                      <c:pt idx="1550">
                        <c:v>0.99996527777542787</c:v>
                      </c:pt>
                      <c:pt idx="1551">
                        <c:v>1.000208333329593</c:v>
                      </c:pt>
                      <c:pt idx="1552">
                        <c:v>1.0004513888837581</c:v>
                      </c:pt>
                      <c:pt idx="1553">
                        <c:v>1.0006944444451991</c:v>
                      </c:pt>
                      <c:pt idx="1554">
                        <c:v>1.0009374999993641</c:v>
                      </c:pt>
                      <c:pt idx="1555">
                        <c:v>1.0011805555535291</c:v>
                      </c:pt>
                      <c:pt idx="1556">
                        <c:v>1.0014236111076942</c:v>
                      </c:pt>
                      <c:pt idx="1557">
                        <c:v>1.0016666666618592</c:v>
                      </c:pt>
                      <c:pt idx="1558">
                        <c:v>1.0019097222233002</c:v>
                      </c:pt>
                      <c:pt idx="1559">
                        <c:v>1.0021527777774653</c:v>
                      </c:pt>
                      <c:pt idx="1560">
                        <c:v>1.0023958333316303</c:v>
                      </c:pt>
                      <c:pt idx="1561">
                        <c:v>1.0026388888857953</c:v>
                      </c:pt>
                      <c:pt idx="1562">
                        <c:v>1.0028819444399604</c:v>
                      </c:pt>
                      <c:pt idx="1563">
                        <c:v>1.0031250000014014</c:v>
                      </c:pt>
                      <c:pt idx="1564">
                        <c:v>1.0033680555555664</c:v>
                      </c:pt>
                      <c:pt idx="1565">
                        <c:v>1.0036111111097314</c:v>
                      </c:pt>
                      <c:pt idx="1566">
                        <c:v>1.0038541666638965</c:v>
                      </c:pt>
                      <c:pt idx="1567">
                        <c:v>1.0040972222180615</c:v>
                      </c:pt>
                      <c:pt idx="1568">
                        <c:v>1.0043402777795025</c:v>
                      </c:pt>
                      <c:pt idx="1569">
                        <c:v>1.0045833333336676</c:v>
                      </c:pt>
                      <c:pt idx="1570">
                        <c:v>1.0048263888878326</c:v>
                      </c:pt>
                      <c:pt idx="1571">
                        <c:v>1.0050694444419976</c:v>
                      </c:pt>
                      <c:pt idx="1572">
                        <c:v>1.0053124999961627</c:v>
                      </c:pt>
                      <c:pt idx="1573">
                        <c:v>1.0055555555576037</c:v>
                      </c:pt>
                      <c:pt idx="1574">
                        <c:v>1.0057986111117687</c:v>
                      </c:pt>
                      <c:pt idx="1575">
                        <c:v>1.0060532407427134</c:v>
                      </c:pt>
                      <c:pt idx="1576">
                        <c:v>1.0062962962968784</c:v>
                      </c:pt>
                      <c:pt idx="1577">
                        <c:v>1.0065393518510435</c:v>
                      </c:pt>
                      <c:pt idx="1578">
                        <c:v>1.0067824074052085</c:v>
                      </c:pt>
                      <c:pt idx="1579">
                        <c:v>1.0070254629593736</c:v>
                      </c:pt>
                      <c:pt idx="1580">
                        <c:v>1.0072685185135386</c:v>
                      </c:pt>
                      <c:pt idx="1581">
                        <c:v>1.0075115740749796</c:v>
                      </c:pt>
                      <c:pt idx="1582">
                        <c:v>1.0077546296291446</c:v>
                      </c:pt>
                      <c:pt idx="1583">
                        <c:v>1.0079976851833097</c:v>
                      </c:pt>
                      <c:pt idx="1584">
                        <c:v>1.0082407407374747</c:v>
                      </c:pt>
                      <c:pt idx="1585">
                        <c:v>1.0084837962916398</c:v>
                      </c:pt>
                      <c:pt idx="1586">
                        <c:v>1.0087268518530808</c:v>
                      </c:pt>
                      <c:pt idx="1587">
                        <c:v>1.0089699074072458</c:v>
                      </c:pt>
                      <c:pt idx="1588">
                        <c:v>1.0092129629614108</c:v>
                      </c:pt>
                      <c:pt idx="1589">
                        <c:v>1.0094560185155759</c:v>
                      </c:pt>
                      <c:pt idx="1590">
                        <c:v>1.0096990740697409</c:v>
                      </c:pt>
                      <c:pt idx="1591">
                        <c:v>1.0099421296311819</c:v>
                      </c:pt>
                      <c:pt idx="1592">
                        <c:v>1.0101851851853469</c:v>
                      </c:pt>
                      <c:pt idx="1593">
                        <c:v>1.010428240739512</c:v>
                      </c:pt>
                      <c:pt idx="1594">
                        <c:v>1.010671296293677</c:v>
                      </c:pt>
                      <c:pt idx="1595">
                        <c:v>1.0109143518478421</c:v>
                      </c:pt>
                      <c:pt idx="1596">
                        <c:v>1.0111574074092831</c:v>
                      </c:pt>
                      <c:pt idx="1597">
                        <c:v>1.0114004629634481</c:v>
                      </c:pt>
                      <c:pt idx="1598">
                        <c:v>1.0116435185176131</c:v>
                      </c:pt>
                      <c:pt idx="1599">
                        <c:v>1.0118865740717782</c:v>
                      </c:pt>
                      <c:pt idx="1600">
                        <c:v>1.0121296296259432</c:v>
                      </c:pt>
                      <c:pt idx="1601">
                        <c:v>1.0123726851801083</c:v>
                      </c:pt>
                      <c:pt idx="1602">
                        <c:v>1.0126157407415493</c:v>
                      </c:pt>
                      <c:pt idx="1603">
                        <c:v>1.0128587962957143</c:v>
                      </c:pt>
                      <c:pt idx="1604">
                        <c:v>1.0131018518498793</c:v>
                      </c:pt>
                      <c:pt idx="1605">
                        <c:v>1.0133449074040444</c:v>
                      </c:pt>
                      <c:pt idx="1606">
                        <c:v>1.0135879629582094</c:v>
                      </c:pt>
                      <c:pt idx="1607">
                        <c:v>1.0138310185196504</c:v>
                      </c:pt>
                      <c:pt idx="1608">
                        <c:v>1.0140740740738154</c:v>
                      </c:pt>
                      <c:pt idx="1609">
                        <c:v>1.0143171296279805</c:v>
                      </c:pt>
                      <c:pt idx="1610">
                        <c:v>1.0145601851821455</c:v>
                      </c:pt>
                      <c:pt idx="1611">
                        <c:v>1.0148032407363106</c:v>
                      </c:pt>
                      <c:pt idx="1612">
                        <c:v>1.0150462962977516</c:v>
                      </c:pt>
                      <c:pt idx="1613">
                        <c:v>1.0152893518519166</c:v>
                      </c:pt>
                      <c:pt idx="1614">
                        <c:v>1.0155324074060816</c:v>
                      </c:pt>
                      <c:pt idx="1615">
                        <c:v>1.0157754629602467</c:v>
                      </c:pt>
                      <c:pt idx="1616">
                        <c:v>1.0160185185144117</c:v>
                      </c:pt>
                      <c:pt idx="1617">
                        <c:v>1.0162615740758527</c:v>
                      </c:pt>
                      <c:pt idx="1618">
                        <c:v>1.0165046296300178</c:v>
                      </c:pt>
                      <c:pt idx="1619">
                        <c:v>1.0167476851841828</c:v>
                      </c:pt>
                      <c:pt idx="1620">
                        <c:v>1.0169907407383478</c:v>
                      </c:pt>
                      <c:pt idx="1621">
                        <c:v>1.0172337962925129</c:v>
                      </c:pt>
                      <c:pt idx="1622">
                        <c:v>1.0174768518539539</c:v>
                      </c:pt>
                      <c:pt idx="1623">
                        <c:v>1.0177314814776226</c:v>
                      </c:pt>
                      <c:pt idx="1624">
                        <c:v>1.0179745370390636</c:v>
                      </c:pt>
                      <c:pt idx="1625">
                        <c:v>1.0182175925932286</c:v>
                      </c:pt>
                      <c:pt idx="1626">
                        <c:v>1.0184606481473937</c:v>
                      </c:pt>
                      <c:pt idx="1627">
                        <c:v>1.0187037037015587</c:v>
                      </c:pt>
                      <c:pt idx="1628">
                        <c:v>1.0189467592557238</c:v>
                      </c:pt>
                      <c:pt idx="1629">
                        <c:v>1.0191898148098888</c:v>
                      </c:pt>
                      <c:pt idx="1630">
                        <c:v>1.0194328703713298</c:v>
                      </c:pt>
                      <c:pt idx="1631">
                        <c:v>1.0196759259254948</c:v>
                      </c:pt>
                      <c:pt idx="1632">
                        <c:v>1.0199189814796599</c:v>
                      </c:pt>
                      <c:pt idx="1633">
                        <c:v>1.0201620370338249</c:v>
                      </c:pt>
                      <c:pt idx="1634">
                        <c:v>1.0204050925879899</c:v>
                      </c:pt>
                      <c:pt idx="1635">
                        <c:v>1.0206481481494309</c:v>
                      </c:pt>
                      <c:pt idx="1636">
                        <c:v>1.020891203703596</c:v>
                      </c:pt>
                      <c:pt idx="1637">
                        <c:v>1.021134259257761</c:v>
                      </c:pt>
                      <c:pt idx="1638">
                        <c:v>1.0213773148119261</c:v>
                      </c:pt>
                      <c:pt idx="1639">
                        <c:v>1.0216203703660911</c:v>
                      </c:pt>
                      <c:pt idx="1640">
                        <c:v>1.0218634259275321</c:v>
                      </c:pt>
                      <c:pt idx="1641">
                        <c:v>1.0221064814816971</c:v>
                      </c:pt>
                      <c:pt idx="1642">
                        <c:v>1.0223495370358622</c:v>
                      </c:pt>
                      <c:pt idx="1643">
                        <c:v>1.0225925925900272</c:v>
                      </c:pt>
                      <c:pt idx="1644">
                        <c:v>1.0228356481441923</c:v>
                      </c:pt>
                      <c:pt idx="1645">
                        <c:v>1.0230787037056333</c:v>
                      </c:pt>
                      <c:pt idx="1646">
                        <c:v>1.0233217592597983</c:v>
                      </c:pt>
                      <c:pt idx="1647">
                        <c:v>1.0235648148139633</c:v>
                      </c:pt>
                      <c:pt idx="1648">
                        <c:v>1.0238078703681284</c:v>
                      </c:pt>
                      <c:pt idx="1649">
                        <c:v>1.0240509259222934</c:v>
                      </c:pt>
                      <c:pt idx="1650">
                        <c:v>1.0242939814764584</c:v>
                      </c:pt>
                      <c:pt idx="1651">
                        <c:v>1.0245370370378994</c:v>
                      </c:pt>
                      <c:pt idx="1652">
                        <c:v>1.0247800925920645</c:v>
                      </c:pt>
                      <c:pt idx="1653">
                        <c:v>1.0250231481462295</c:v>
                      </c:pt>
                      <c:pt idx="1654">
                        <c:v>1.0252662037003946</c:v>
                      </c:pt>
                      <c:pt idx="1655">
                        <c:v>1.0255092592545596</c:v>
                      </c:pt>
                      <c:pt idx="1656">
                        <c:v>1.0257523148160006</c:v>
                      </c:pt>
                      <c:pt idx="1657">
                        <c:v>1.0259953703701656</c:v>
                      </c:pt>
                      <c:pt idx="1658">
                        <c:v>1.0262384259243307</c:v>
                      </c:pt>
                      <c:pt idx="1659">
                        <c:v>1.0264814814784957</c:v>
                      </c:pt>
                      <c:pt idx="1660">
                        <c:v>1.0267245370326608</c:v>
                      </c:pt>
                      <c:pt idx="1661">
                        <c:v>1.0269675925941018</c:v>
                      </c:pt>
                      <c:pt idx="1662">
                        <c:v>1.0272106481482668</c:v>
                      </c:pt>
                      <c:pt idx="1663">
                        <c:v>1.0274537037024318</c:v>
                      </c:pt>
                      <c:pt idx="1664">
                        <c:v>1.0276967592565969</c:v>
                      </c:pt>
                      <c:pt idx="1665">
                        <c:v>1.0279398148107619</c:v>
                      </c:pt>
                      <c:pt idx="1666">
                        <c:v>1.0281828703722029</c:v>
                      </c:pt>
                      <c:pt idx="1667">
                        <c:v>1.0284259259263679</c:v>
                      </c:pt>
                      <c:pt idx="1668">
                        <c:v>1.028668981480533</c:v>
                      </c:pt>
                      <c:pt idx="1669">
                        <c:v>1.028912037034698</c:v>
                      </c:pt>
                      <c:pt idx="1670">
                        <c:v>1.0291550925888631</c:v>
                      </c:pt>
                      <c:pt idx="1671">
                        <c:v>1.0294097222198078</c:v>
                      </c:pt>
                      <c:pt idx="1672">
                        <c:v>1.0296527777739728</c:v>
                      </c:pt>
                      <c:pt idx="1673">
                        <c:v>1.0298958333354138</c:v>
                      </c:pt>
                      <c:pt idx="1674">
                        <c:v>1.0301388888895788</c:v>
                      </c:pt>
                      <c:pt idx="1675">
                        <c:v>1.0303819444437439</c:v>
                      </c:pt>
                      <c:pt idx="1676">
                        <c:v>1.0306249999979089</c:v>
                      </c:pt>
                      <c:pt idx="1677">
                        <c:v>1.0308680555520739</c:v>
                      </c:pt>
                      <c:pt idx="1678">
                        <c:v>1.031111111106239</c:v>
                      </c:pt>
                      <c:pt idx="1679">
                        <c:v>1.03135416666768</c:v>
                      </c:pt>
                      <c:pt idx="1680">
                        <c:v>1.031597222221845</c:v>
                      </c:pt>
                      <c:pt idx="1681">
                        <c:v>1.0318402777760101</c:v>
                      </c:pt>
                      <c:pt idx="1682">
                        <c:v>1.0320833333301751</c:v>
                      </c:pt>
                      <c:pt idx="1683">
                        <c:v>1.0323263888843401</c:v>
                      </c:pt>
                      <c:pt idx="1684">
                        <c:v>1.0325694444457811</c:v>
                      </c:pt>
                      <c:pt idx="1685">
                        <c:v>1.0328124999999462</c:v>
                      </c:pt>
                      <c:pt idx="1686">
                        <c:v>1.0330555555541112</c:v>
                      </c:pt>
                      <c:pt idx="1687">
                        <c:v>1.0332986111082763</c:v>
                      </c:pt>
                      <c:pt idx="1688">
                        <c:v>1.0335416666624413</c:v>
                      </c:pt>
                      <c:pt idx="1689">
                        <c:v>1.0337847222238823</c:v>
                      </c:pt>
                      <c:pt idx="1690">
                        <c:v>1.0340277777780473</c:v>
                      </c:pt>
                      <c:pt idx="1691">
                        <c:v>1.0342708333322124</c:v>
                      </c:pt>
                      <c:pt idx="1692">
                        <c:v>1.0345138888863774</c:v>
                      </c:pt>
                      <c:pt idx="1693">
                        <c:v>1.0347569444405424</c:v>
                      </c:pt>
                      <c:pt idx="1694">
                        <c:v>1.0350000000019834</c:v>
                      </c:pt>
                      <c:pt idx="1695">
                        <c:v>1.0352430555561485</c:v>
                      </c:pt>
                      <c:pt idx="1696">
                        <c:v>1.0354861111103135</c:v>
                      </c:pt>
                      <c:pt idx="1697">
                        <c:v>1.0357291666644786</c:v>
                      </c:pt>
                      <c:pt idx="1698">
                        <c:v>1.0359722222186436</c:v>
                      </c:pt>
                      <c:pt idx="1699">
                        <c:v>1.0362152777728086</c:v>
                      </c:pt>
                      <c:pt idx="1700">
                        <c:v>1.0364583333342496</c:v>
                      </c:pt>
                      <c:pt idx="1701">
                        <c:v>1.0367013888884147</c:v>
                      </c:pt>
                      <c:pt idx="1702">
                        <c:v>1.0369444444425797</c:v>
                      </c:pt>
                      <c:pt idx="1703">
                        <c:v>1.0371874999967448</c:v>
                      </c:pt>
                      <c:pt idx="1704">
                        <c:v>1.0374305555509098</c:v>
                      </c:pt>
                      <c:pt idx="1705">
                        <c:v>1.0376736111123508</c:v>
                      </c:pt>
                      <c:pt idx="1706">
                        <c:v>1.0379166666665158</c:v>
                      </c:pt>
                      <c:pt idx="1707">
                        <c:v>1.0381597222206809</c:v>
                      </c:pt>
                      <c:pt idx="1708">
                        <c:v>1.0384027777748459</c:v>
                      </c:pt>
                      <c:pt idx="1709">
                        <c:v>1.0386458333290109</c:v>
                      </c:pt>
                      <c:pt idx="1710">
                        <c:v>1.0388888888904519</c:v>
                      </c:pt>
                      <c:pt idx="1711">
                        <c:v>1.039131944444617</c:v>
                      </c:pt>
                      <c:pt idx="1712">
                        <c:v>1.039374999998782</c:v>
                      </c:pt>
                      <c:pt idx="1713">
                        <c:v>1.0396180555529471</c:v>
                      </c:pt>
                      <c:pt idx="1714">
                        <c:v>1.0398611111071121</c:v>
                      </c:pt>
                      <c:pt idx="1715">
                        <c:v>1.0401041666685531</c:v>
                      </c:pt>
                      <c:pt idx="1716">
                        <c:v>1.0403472222227181</c:v>
                      </c:pt>
                      <c:pt idx="1717">
                        <c:v>1.0405902777768832</c:v>
                      </c:pt>
                      <c:pt idx="1718">
                        <c:v>1.0408333333310482</c:v>
                      </c:pt>
                      <c:pt idx="1719">
                        <c:v>1.0410879629619929</c:v>
                      </c:pt>
                      <c:pt idx="1720">
                        <c:v>1.0413310185161579</c:v>
                      </c:pt>
                      <c:pt idx="1721">
                        <c:v>1.041574074070323</c:v>
                      </c:pt>
                      <c:pt idx="1722">
                        <c:v>1.041817129624488</c:v>
                      </c:pt>
                      <c:pt idx="1723">
                        <c:v>1.042060185185929</c:v>
                      </c:pt>
                      <c:pt idx="1724">
                        <c:v>1.0423032407400941</c:v>
                      </c:pt>
                      <c:pt idx="1725">
                        <c:v>1.0425462962942591</c:v>
                      </c:pt>
                      <c:pt idx="1726">
                        <c:v>1.0427893518484241</c:v>
                      </c:pt>
                      <c:pt idx="1727">
                        <c:v>1.0430324074025892</c:v>
                      </c:pt>
                      <c:pt idx="1728">
                        <c:v>1.0432754629640302</c:v>
                      </c:pt>
                      <c:pt idx="1729">
                        <c:v>1.0435185185181952</c:v>
                      </c:pt>
                      <c:pt idx="1730">
                        <c:v>1.0437615740723603</c:v>
                      </c:pt>
                      <c:pt idx="1731">
                        <c:v>1.0440046296265253</c:v>
                      </c:pt>
                      <c:pt idx="1732">
                        <c:v>1.0442476851806903</c:v>
                      </c:pt>
                      <c:pt idx="1733">
                        <c:v>1.0444907407421313</c:v>
                      </c:pt>
                      <c:pt idx="1734">
                        <c:v>1.0447337962962964</c:v>
                      </c:pt>
                      <c:pt idx="1735">
                        <c:v>1.0449768518504614</c:v>
                      </c:pt>
                      <c:pt idx="1736">
                        <c:v>1.0452199074046264</c:v>
                      </c:pt>
                      <c:pt idx="1737">
                        <c:v>1.0454629629587915</c:v>
                      </c:pt>
                      <c:pt idx="1738">
                        <c:v>1.0457060185202325</c:v>
                      </c:pt>
                      <c:pt idx="1739">
                        <c:v>1.0459490740743975</c:v>
                      </c:pt>
                      <c:pt idx="1740">
                        <c:v>1.0461921296285626</c:v>
                      </c:pt>
                      <c:pt idx="1741">
                        <c:v>1.0464351851827276</c:v>
                      </c:pt>
                      <c:pt idx="1742">
                        <c:v>1.0466782407368926</c:v>
                      </c:pt>
                      <c:pt idx="1743">
                        <c:v>1.0469212962983336</c:v>
                      </c:pt>
                      <c:pt idx="1744">
                        <c:v>1.0471643518524987</c:v>
                      </c:pt>
                      <c:pt idx="1745">
                        <c:v>1.0474074074066637</c:v>
                      </c:pt>
                      <c:pt idx="1746">
                        <c:v>1.0476504629608288</c:v>
                      </c:pt>
                      <c:pt idx="1747">
                        <c:v>1.0478935185149938</c:v>
                      </c:pt>
                      <c:pt idx="1748">
                        <c:v>1.0481365740691588</c:v>
                      </c:pt>
                      <c:pt idx="1749">
                        <c:v>1.0483796296305998</c:v>
                      </c:pt>
                      <c:pt idx="1750">
                        <c:v>1.0486226851847649</c:v>
                      </c:pt>
                      <c:pt idx="1751">
                        <c:v>1.0488657407389299</c:v>
                      </c:pt>
                      <c:pt idx="1752">
                        <c:v>1.0491087962930949</c:v>
                      </c:pt>
                      <c:pt idx="1753">
                        <c:v>1.04935185184726</c:v>
                      </c:pt>
                      <c:pt idx="1754">
                        <c:v>1.049594907408701</c:v>
                      </c:pt>
                      <c:pt idx="1755">
                        <c:v>1.049837962962866</c:v>
                      </c:pt>
                      <c:pt idx="1756">
                        <c:v>1.0500810185170311</c:v>
                      </c:pt>
                      <c:pt idx="1757">
                        <c:v>1.0503240740711961</c:v>
                      </c:pt>
                      <c:pt idx="1758">
                        <c:v>1.0505671296253611</c:v>
                      </c:pt>
                      <c:pt idx="1759">
                        <c:v>1.0508101851868021</c:v>
                      </c:pt>
                      <c:pt idx="1760">
                        <c:v>1.0510532407409672</c:v>
                      </c:pt>
                      <c:pt idx="1761">
                        <c:v>1.0512962962951322</c:v>
                      </c:pt>
                      <c:pt idx="1762">
                        <c:v>1.0515393518492973</c:v>
                      </c:pt>
                      <c:pt idx="1763">
                        <c:v>1.0517824074034623</c:v>
                      </c:pt>
                      <c:pt idx="1764">
                        <c:v>1.0520254629649033</c:v>
                      </c:pt>
                      <c:pt idx="1765">
                        <c:v>1.0522685185190683</c:v>
                      </c:pt>
                      <c:pt idx="1766">
                        <c:v>1.0525115740732334</c:v>
                      </c:pt>
                      <c:pt idx="1767">
                        <c:v>1.0527546296273984</c:v>
                      </c:pt>
                      <c:pt idx="1768">
                        <c:v>1.0530092592583431</c:v>
                      </c:pt>
                      <c:pt idx="1769">
                        <c:v>1.0532523148125081</c:v>
                      </c:pt>
                      <c:pt idx="1770">
                        <c:v>1.0534953703666732</c:v>
                      </c:pt>
                      <c:pt idx="1771">
                        <c:v>1.0537384259208382</c:v>
                      </c:pt>
                      <c:pt idx="1772">
                        <c:v>1.0539814814822792</c:v>
                      </c:pt>
                      <c:pt idx="1773">
                        <c:v>1.0542245370364443</c:v>
                      </c:pt>
                      <c:pt idx="1774">
                        <c:v>1.0544675925906093</c:v>
                      </c:pt>
                      <c:pt idx="1775">
                        <c:v>1.0547106481447743</c:v>
                      </c:pt>
                      <c:pt idx="1776">
                        <c:v>1.0549537036989394</c:v>
                      </c:pt>
                      <c:pt idx="1777">
                        <c:v>1.0551967592603804</c:v>
                      </c:pt>
                      <c:pt idx="1778">
                        <c:v>1.0554398148145454</c:v>
                      </c:pt>
                      <c:pt idx="1779">
                        <c:v>1.0556828703687104</c:v>
                      </c:pt>
                      <c:pt idx="1780">
                        <c:v>1.0559259259228755</c:v>
                      </c:pt>
                      <c:pt idx="1781">
                        <c:v>1.0561689814770405</c:v>
                      </c:pt>
                      <c:pt idx="1782">
                        <c:v>1.0564120370384815</c:v>
                      </c:pt>
                      <c:pt idx="1783">
                        <c:v>1.0566550925926466</c:v>
                      </c:pt>
                      <c:pt idx="1784">
                        <c:v>1.0568981481468116</c:v>
                      </c:pt>
                      <c:pt idx="1785">
                        <c:v>1.0571412037009766</c:v>
                      </c:pt>
                      <c:pt idx="1786">
                        <c:v>1.0573842592551417</c:v>
                      </c:pt>
                      <c:pt idx="1787">
                        <c:v>1.0576273148165827</c:v>
                      </c:pt>
                      <c:pt idx="1788">
                        <c:v>1.0578703703707477</c:v>
                      </c:pt>
                      <c:pt idx="1789">
                        <c:v>1.0581134259249128</c:v>
                      </c:pt>
                      <c:pt idx="1790">
                        <c:v>1.0583564814790778</c:v>
                      </c:pt>
                      <c:pt idx="1791">
                        <c:v>1.0585995370332428</c:v>
                      </c:pt>
                      <c:pt idx="1792">
                        <c:v>1.0588425925946838</c:v>
                      </c:pt>
                      <c:pt idx="1793">
                        <c:v>1.0590856481488489</c:v>
                      </c:pt>
                      <c:pt idx="1794">
                        <c:v>1.0593287037030139</c:v>
                      </c:pt>
                      <c:pt idx="1795">
                        <c:v>1.0595717592571789</c:v>
                      </c:pt>
                      <c:pt idx="1796">
                        <c:v>1.059814814811344</c:v>
                      </c:pt>
                      <c:pt idx="1797">
                        <c:v>1.060057870365509</c:v>
                      </c:pt>
                      <c:pt idx="1798">
                        <c:v>1.06030092592695</c:v>
                      </c:pt>
                      <c:pt idx="1799">
                        <c:v>1.0605439814811151</c:v>
                      </c:pt>
                      <c:pt idx="1800">
                        <c:v>1.0607870370352801</c:v>
                      </c:pt>
                      <c:pt idx="1801">
                        <c:v>1.0610300925894451</c:v>
                      </c:pt>
                      <c:pt idx="1802">
                        <c:v>1.0612731481436102</c:v>
                      </c:pt>
                      <c:pt idx="1803">
                        <c:v>1.0615162037050512</c:v>
                      </c:pt>
                      <c:pt idx="1804">
                        <c:v>1.0617592592592162</c:v>
                      </c:pt>
                      <c:pt idx="1805">
                        <c:v>1.0620023148133813</c:v>
                      </c:pt>
                      <c:pt idx="1806">
                        <c:v>1.0622453703675463</c:v>
                      </c:pt>
                      <c:pt idx="1807">
                        <c:v>1.0624884259217113</c:v>
                      </c:pt>
                      <c:pt idx="1808">
                        <c:v>1.0627314814831523</c:v>
                      </c:pt>
                      <c:pt idx="1809">
                        <c:v>1.0629745370373174</c:v>
                      </c:pt>
                      <c:pt idx="1810">
                        <c:v>1.0632175925914824</c:v>
                      </c:pt>
                      <c:pt idx="1811">
                        <c:v>1.0634606481456474</c:v>
                      </c:pt>
                      <c:pt idx="1812">
                        <c:v>1.0637037036998125</c:v>
                      </c:pt>
                      <c:pt idx="1813">
                        <c:v>1.0639467592612535</c:v>
                      </c:pt>
                      <c:pt idx="1814">
                        <c:v>1.0641898148154185</c:v>
                      </c:pt>
                      <c:pt idx="1815">
                        <c:v>1.0644444444463632</c:v>
                      </c:pt>
                      <c:pt idx="1816">
                        <c:v>1.0646875000005283</c:v>
                      </c:pt>
                      <c:pt idx="1817">
                        <c:v>1.0649305555546933</c:v>
                      </c:pt>
                      <c:pt idx="1818">
                        <c:v>1.0651736111088583</c:v>
                      </c:pt>
                      <c:pt idx="1819">
                        <c:v>1.0654166666630234</c:v>
                      </c:pt>
                      <c:pt idx="1820">
                        <c:v>1.0656597222171884</c:v>
                      </c:pt>
                      <c:pt idx="1821">
                        <c:v>1.0659027777786294</c:v>
                      </c:pt>
                      <c:pt idx="1822">
                        <c:v>1.0661458333327944</c:v>
                      </c:pt>
                      <c:pt idx="1823">
                        <c:v>1.0663888888869595</c:v>
                      </c:pt>
                      <c:pt idx="1824">
                        <c:v>1.0666319444411245</c:v>
                      </c:pt>
                      <c:pt idx="1825">
                        <c:v>1.0668749999952896</c:v>
                      </c:pt>
                      <c:pt idx="1826">
                        <c:v>1.0671180555567306</c:v>
                      </c:pt>
                      <c:pt idx="1827">
                        <c:v>1.0673611111108956</c:v>
                      </c:pt>
                      <c:pt idx="1828">
                        <c:v>1.0676041666650606</c:v>
                      </c:pt>
                      <c:pt idx="1829">
                        <c:v>1.0678472222192257</c:v>
                      </c:pt>
                      <c:pt idx="1830">
                        <c:v>1.0680902777733907</c:v>
                      </c:pt>
                      <c:pt idx="1831">
                        <c:v>1.0683333333348317</c:v>
                      </c:pt>
                      <c:pt idx="1832">
                        <c:v>1.0685763888889968</c:v>
                      </c:pt>
                      <c:pt idx="1833">
                        <c:v>1.0688194444431618</c:v>
                      </c:pt>
                      <c:pt idx="1834">
                        <c:v>1.0690624999973268</c:v>
                      </c:pt>
                      <c:pt idx="1835">
                        <c:v>1.0693055555514919</c:v>
                      </c:pt>
                      <c:pt idx="1836">
                        <c:v>1.0695486111129329</c:v>
                      </c:pt>
                      <c:pt idx="1837">
                        <c:v>1.0697916666670979</c:v>
                      </c:pt>
                      <c:pt idx="1838">
                        <c:v>1.0700347222212629</c:v>
                      </c:pt>
                      <c:pt idx="1839">
                        <c:v>1.070277777775428</c:v>
                      </c:pt>
                      <c:pt idx="1840">
                        <c:v>1.070520833329593</c:v>
                      </c:pt>
                      <c:pt idx="1841">
                        <c:v>1.0707638888837581</c:v>
                      </c:pt>
                      <c:pt idx="1842">
                        <c:v>1.0710069444451991</c:v>
                      </c:pt>
                      <c:pt idx="1843">
                        <c:v>1.0712499999993641</c:v>
                      </c:pt>
                      <c:pt idx="1844">
                        <c:v>1.0714930555535291</c:v>
                      </c:pt>
                      <c:pt idx="1845">
                        <c:v>1.0717361111076942</c:v>
                      </c:pt>
                      <c:pt idx="1846">
                        <c:v>1.0719791666618592</c:v>
                      </c:pt>
                      <c:pt idx="1847">
                        <c:v>1.0722222222233002</c:v>
                      </c:pt>
                      <c:pt idx="1848">
                        <c:v>1.0724652777774653</c:v>
                      </c:pt>
                      <c:pt idx="1849">
                        <c:v>1.0727083333316303</c:v>
                      </c:pt>
                      <c:pt idx="1850">
                        <c:v>1.0729513888857953</c:v>
                      </c:pt>
                      <c:pt idx="1851">
                        <c:v>1.0731944444399604</c:v>
                      </c:pt>
                      <c:pt idx="1852">
                        <c:v>1.0734375000014014</c:v>
                      </c:pt>
                      <c:pt idx="1853">
                        <c:v>1.0736805555555664</c:v>
                      </c:pt>
                      <c:pt idx="1854">
                        <c:v>1.0739236111097314</c:v>
                      </c:pt>
                      <c:pt idx="1855">
                        <c:v>1.0741666666638965</c:v>
                      </c:pt>
                      <c:pt idx="1856">
                        <c:v>1.0744097222180615</c:v>
                      </c:pt>
                      <c:pt idx="1857">
                        <c:v>1.0746527777795025</c:v>
                      </c:pt>
                      <c:pt idx="1858">
                        <c:v>1.0748958333336676</c:v>
                      </c:pt>
                      <c:pt idx="1859">
                        <c:v>1.0751388888878326</c:v>
                      </c:pt>
                      <c:pt idx="1860">
                        <c:v>1.0753819444419976</c:v>
                      </c:pt>
                      <c:pt idx="1861">
                        <c:v>1.0756249999961627</c:v>
                      </c:pt>
                      <c:pt idx="1862">
                        <c:v>1.0758680555576037</c:v>
                      </c:pt>
                      <c:pt idx="1863">
                        <c:v>1.0761111111117687</c:v>
                      </c:pt>
                      <c:pt idx="1864">
                        <c:v>1.0763657407427134</c:v>
                      </c:pt>
                      <c:pt idx="1865">
                        <c:v>1.0766087962968784</c:v>
                      </c:pt>
                      <c:pt idx="1866">
                        <c:v>1.0768518518510435</c:v>
                      </c:pt>
                      <c:pt idx="1867">
                        <c:v>1.0770949074052085</c:v>
                      </c:pt>
                      <c:pt idx="1868">
                        <c:v>1.0773379629593736</c:v>
                      </c:pt>
                      <c:pt idx="1869">
                        <c:v>1.0775810185135386</c:v>
                      </c:pt>
                      <c:pt idx="1870">
                        <c:v>1.0778240740749796</c:v>
                      </c:pt>
                      <c:pt idx="1871">
                        <c:v>1.0780671296291446</c:v>
                      </c:pt>
                      <c:pt idx="1872">
                        <c:v>1.0783101851833097</c:v>
                      </c:pt>
                      <c:pt idx="1873">
                        <c:v>1.0785532407374747</c:v>
                      </c:pt>
                      <c:pt idx="1874">
                        <c:v>1.0787962962916398</c:v>
                      </c:pt>
                      <c:pt idx="1875">
                        <c:v>1.0790393518530808</c:v>
                      </c:pt>
                      <c:pt idx="1876">
                        <c:v>1.0792824074072458</c:v>
                      </c:pt>
                      <c:pt idx="1877">
                        <c:v>1.0795254629614108</c:v>
                      </c:pt>
                      <c:pt idx="1878">
                        <c:v>1.0797685185155759</c:v>
                      </c:pt>
                      <c:pt idx="1879">
                        <c:v>1.0800115740697409</c:v>
                      </c:pt>
                      <c:pt idx="1880">
                        <c:v>1.0802546296311819</c:v>
                      </c:pt>
                      <c:pt idx="1881">
                        <c:v>1.0804976851853469</c:v>
                      </c:pt>
                      <c:pt idx="1882">
                        <c:v>1.080740740739512</c:v>
                      </c:pt>
                      <c:pt idx="1883">
                        <c:v>1.080983796293677</c:v>
                      </c:pt>
                      <c:pt idx="1884">
                        <c:v>1.0812268518478421</c:v>
                      </c:pt>
                      <c:pt idx="1885">
                        <c:v>1.0814699074092831</c:v>
                      </c:pt>
                      <c:pt idx="1886">
                        <c:v>1.0817129629634481</c:v>
                      </c:pt>
                      <c:pt idx="1887">
                        <c:v>1.0819560185176131</c:v>
                      </c:pt>
                      <c:pt idx="1888">
                        <c:v>1.0821990740717782</c:v>
                      </c:pt>
                      <c:pt idx="1889">
                        <c:v>1.0824421296259432</c:v>
                      </c:pt>
                      <c:pt idx="1890">
                        <c:v>1.0826851851801083</c:v>
                      </c:pt>
                      <c:pt idx="1891">
                        <c:v>1.0829282407415493</c:v>
                      </c:pt>
                      <c:pt idx="1892">
                        <c:v>1.0831712962957143</c:v>
                      </c:pt>
                      <c:pt idx="1893">
                        <c:v>1.0834143518498793</c:v>
                      </c:pt>
                      <c:pt idx="1894">
                        <c:v>1.0836574074040444</c:v>
                      </c:pt>
                      <c:pt idx="1895">
                        <c:v>1.0839004629582094</c:v>
                      </c:pt>
                      <c:pt idx="1896">
                        <c:v>1.0841435185196504</c:v>
                      </c:pt>
                      <c:pt idx="1897">
                        <c:v>1.0843865740738154</c:v>
                      </c:pt>
                      <c:pt idx="1898">
                        <c:v>1.0846296296279805</c:v>
                      </c:pt>
                      <c:pt idx="1899">
                        <c:v>1.0848726851821455</c:v>
                      </c:pt>
                      <c:pt idx="1900">
                        <c:v>1.0851157407363106</c:v>
                      </c:pt>
                      <c:pt idx="1901">
                        <c:v>1.0853587962977516</c:v>
                      </c:pt>
                      <c:pt idx="1902">
                        <c:v>1.0856018518519166</c:v>
                      </c:pt>
                      <c:pt idx="1903">
                        <c:v>1.0858449074060816</c:v>
                      </c:pt>
                      <c:pt idx="1904">
                        <c:v>1.0860879629602467</c:v>
                      </c:pt>
                      <c:pt idx="1905">
                        <c:v>1.0863310185144117</c:v>
                      </c:pt>
                      <c:pt idx="1906">
                        <c:v>1.0865740740758527</c:v>
                      </c:pt>
                      <c:pt idx="1907">
                        <c:v>1.0868171296300178</c:v>
                      </c:pt>
                      <c:pt idx="1908">
                        <c:v>1.0870601851841828</c:v>
                      </c:pt>
                      <c:pt idx="1909">
                        <c:v>1.0873032407383478</c:v>
                      </c:pt>
                      <c:pt idx="1910">
                        <c:v>1.0875462962925129</c:v>
                      </c:pt>
                      <c:pt idx="1911">
                        <c:v>1.0877893518539539</c:v>
                      </c:pt>
                      <c:pt idx="1912">
                        <c:v>1.0880439814776226</c:v>
                      </c:pt>
                      <c:pt idx="1913">
                        <c:v>1.0882870370390636</c:v>
                      </c:pt>
                      <c:pt idx="1914">
                        <c:v>1.0885300925932286</c:v>
                      </c:pt>
                      <c:pt idx="1915">
                        <c:v>1.0887731481473937</c:v>
                      </c:pt>
                      <c:pt idx="1916">
                        <c:v>1.0890162037015587</c:v>
                      </c:pt>
                      <c:pt idx="1917">
                        <c:v>1.0892592592557238</c:v>
                      </c:pt>
                      <c:pt idx="1918">
                        <c:v>1.0895023148098888</c:v>
                      </c:pt>
                      <c:pt idx="1919">
                        <c:v>1.0897453703713298</c:v>
                      </c:pt>
                      <c:pt idx="1920">
                        <c:v>1.0899884259254948</c:v>
                      </c:pt>
                      <c:pt idx="1921">
                        <c:v>1.0902314814796599</c:v>
                      </c:pt>
                      <c:pt idx="1922">
                        <c:v>1.0904745370338249</c:v>
                      </c:pt>
                      <c:pt idx="1923">
                        <c:v>1.0907175925879899</c:v>
                      </c:pt>
                      <c:pt idx="1924">
                        <c:v>1.0909606481494309</c:v>
                      </c:pt>
                      <c:pt idx="1925">
                        <c:v>1.091203703703596</c:v>
                      </c:pt>
                      <c:pt idx="1926">
                        <c:v>1.091446759257761</c:v>
                      </c:pt>
                      <c:pt idx="1927">
                        <c:v>1.0916898148119261</c:v>
                      </c:pt>
                      <c:pt idx="1928">
                        <c:v>1.0919328703660911</c:v>
                      </c:pt>
                      <c:pt idx="1929">
                        <c:v>1.0921759259275321</c:v>
                      </c:pt>
                      <c:pt idx="1930">
                        <c:v>1.0924189814816971</c:v>
                      </c:pt>
                      <c:pt idx="1931">
                        <c:v>1.0926620370358622</c:v>
                      </c:pt>
                      <c:pt idx="1932">
                        <c:v>1.0929050925900272</c:v>
                      </c:pt>
                      <c:pt idx="1933">
                        <c:v>1.0931481481441923</c:v>
                      </c:pt>
                      <c:pt idx="1934">
                        <c:v>1.0933912037056333</c:v>
                      </c:pt>
                      <c:pt idx="1935">
                        <c:v>1.0936342592597983</c:v>
                      </c:pt>
                      <c:pt idx="1936">
                        <c:v>1.0938773148139633</c:v>
                      </c:pt>
                      <c:pt idx="1937">
                        <c:v>1.0941203703681284</c:v>
                      </c:pt>
                      <c:pt idx="1938">
                        <c:v>1.0943634259222934</c:v>
                      </c:pt>
                      <c:pt idx="1939">
                        <c:v>1.0946064814764584</c:v>
                      </c:pt>
                      <c:pt idx="1940">
                        <c:v>1.0948495370378994</c:v>
                      </c:pt>
                      <c:pt idx="1941">
                        <c:v>1.0950925925920645</c:v>
                      </c:pt>
                      <c:pt idx="1942">
                        <c:v>1.0953356481462295</c:v>
                      </c:pt>
                      <c:pt idx="1943">
                        <c:v>1.0955787037003946</c:v>
                      </c:pt>
                      <c:pt idx="1944">
                        <c:v>1.0958217592545596</c:v>
                      </c:pt>
                      <c:pt idx="1945">
                        <c:v>1.0960648148160006</c:v>
                      </c:pt>
                      <c:pt idx="1946">
                        <c:v>1.0963078703701656</c:v>
                      </c:pt>
                      <c:pt idx="1947">
                        <c:v>1.0965509259243307</c:v>
                      </c:pt>
                      <c:pt idx="1948">
                        <c:v>1.0967939814784957</c:v>
                      </c:pt>
                      <c:pt idx="1949">
                        <c:v>1.0970370370326608</c:v>
                      </c:pt>
                      <c:pt idx="1950">
                        <c:v>1.0972800925941018</c:v>
                      </c:pt>
                      <c:pt idx="1951">
                        <c:v>1.0975231481482668</c:v>
                      </c:pt>
                      <c:pt idx="1952">
                        <c:v>1.0977662037024318</c:v>
                      </c:pt>
                      <c:pt idx="1953">
                        <c:v>1.0980092592565969</c:v>
                      </c:pt>
                      <c:pt idx="1954">
                        <c:v>1.0982523148107619</c:v>
                      </c:pt>
                      <c:pt idx="1955">
                        <c:v>1.0984953703722029</c:v>
                      </c:pt>
                      <c:pt idx="1956">
                        <c:v>1.0987384259263679</c:v>
                      </c:pt>
                      <c:pt idx="1957">
                        <c:v>1.098981481480533</c:v>
                      </c:pt>
                      <c:pt idx="1958">
                        <c:v>1.099224537034698</c:v>
                      </c:pt>
                      <c:pt idx="1959">
                        <c:v>1.0994675925888631</c:v>
                      </c:pt>
                      <c:pt idx="1960">
                        <c:v>1.0997222222198078</c:v>
                      </c:pt>
                      <c:pt idx="1961">
                        <c:v>1.0999652777739728</c:v>
                      </c:pt>
                      <c:pt idx="1962">
                        <c:v>1.1002083333354138</c:v>
                      </c:pt>
                      <c:pt idx="1963">
                        <c:v>1.1004513888895788</c:v>
                      </c:pt>
                      <c:pt idx="1964">
                        <c:v>1.1006944444437439</c:v>
                      </c:pt>
                      <c:pt idx="1965">
                        <c:v>1.1009374999979089</c:v>
                      </c:pt>
                      <c:pt idx="1966">
                        <c:v>1.1011805555520739</c:v>
                      </c:pt>
                      <c:pt idx="1967">
                        <c:v>1.101423611106239</c:v>
                      </c:pt>
                      <c:pt idx="1968">
                        <c:v>1.10166666666768</c:v>
                      </c:pt>
                      <c:pt idx="1969">
                        <c:v>1.101909722221845</c:v>
                      </c:pt>
                      <c:pt idx="1970">
                        <c:v>1.1021527777760101</c:v>
                      </c:pt>
                      <c:pt idx="1971">
                        <c:v>1.1023958333301751</c:v>
                      </c:pt>
                      <c:pt idx="1972">
                        <c:v>1.1026388888843401</c:v>
                      </c:pt>
                      <c:pt idx="1973">
                        <c:v>1.1028819444457811</c:v>
                      </c:pt>
                      <c:pt idx="1974">
                        <c:v>1.1031249999999462</c:v>
                      </c:pt>
                      <c:pt idx="1975">
                        <c:v>1.1033680555541112</c:v>
                      </c:pt>
                      <c:pt idx="1976">
                        <c:v>1.1036111111082763</c:v>
                      </c:pt>
                      <c:pt idx="1977">
                        <c:v>1.1038541666624413</c:v>
                      </c:pt>
                      <c:pt idx="1978">
                        <c:v>1.1040972222238823</c:v>
                      </c:pt>
                      <c:pt idx="1979">
                        <c:v>1.1043402777780473</c:v>
                      </c:pt>
                      <c:pt idx="1980">
                        <c:v>1.1045833333322124</c:v>
                      </c:pt>
                      <c:pt idx="1981">
                        <c:v>1.1048263888863774</c:v>
                      </c:pt>
                      <c:pt idx="1982">
                        <c:v>1.1050694444405424</c:v>
                      </c:pt>
                      <c:pt idx="1983">
                        <c:v>1.1053125000019834</c:v>
                      </c:pt>
                      <c:pt idx="1984">
                        <c:v>1.1055555555561485</c:v>
                      </c:pt>
                      <c:pt idx="1985">
                        <c:v>1.1057986111103135</c:v>
                      </c:pt>
                      <c:pt idx="1986">
                        <c:v>1.1060416666644786</c:v>
                      </c:pt>
                      <c:pt idx="1987">
                        <c:v>1.1062847222186436</c:v>
                      </c:pt>
                      <c:pt idx="1988">
                        <c:v>1.1065277777728086</c:v>
                      </c:pt>
                      <c:pt idx="1989">
                        <c:v>1.1067708333342496</c:v>
                      </c:pt>
                      <c:pt idx="1990">
                        <c:v>1.1070138888884147</c:v>
                      </c:pt>
                      <c:pt idx="1991">
                        <c:v>1.1072569444425797</c:v>
                      </c:pt>
                      <c:pt idx="1992">
                        <c:v>1.1074999999967448</c:v>
                      </c:pt>
                      <c:pt idx="1993">
                        <c:v>1.1077430555509098</c:v>
                      </c:pt>
                      <c:pt idx="1994">
                        <c:v>1.1079861111123508</c:v>
                      </c:pt>
                      <c:pt idx="1995">
                        <c:v>1.1082291666665158</c:v>
                      </c:pt>
                      <c:pt idx="1996">
                        <c:v>1.1084722222206809</c:v>
                      </c:pt>
                      <c:pt idx="1997">
                        <c:v>1.1087152777748459</c:v>
                      </c:pt>
                      <c:pt idx="1998">
                        <c:v>1.1089583333290109</c:v>
                      </c:pt>
                      <c:pt idx="1999">
                        <c:v>1.1092013888904519</c:v>
                      </c:pt>
                      <c:pt idx="2000">
                        <c:v>1.109444444444617</c:v>
                      </c:pt>
                      <c:pt idx="2001">
                        <c:v>1.109687499998782</c:v>
                      </c:pt>
                      <c:pt idx="2002">
                        <c:v>1.1099305555529471</c:v>
                      </c:pt>
                      <c:pt idx="2003">
                        <c:v>1.1101736111071121</c:v>
                      </c:pt>
                      <c:pt idx="2004">
                        <c:v>1.1104166666685531</c:v>
                      </c:pt>
                      <c:pt idx="2005">
                        <c:v>1.1106597222227181</c:v>
                      </c:pt>
                      <c:pt idx="2006">
                        <c:v>1.1109027777768832</c:v>
                      </c:pt>
                      <c:pt idx="2007">
                        <c:v>1.1111458333310482</c:v>
                      </c:pt>
                      <c:pt idx="2008">
                        <c:v>1.1114004629619929</c:v>
                      </c:pt>
                      <c:pt idx="2009">
                        <c:v>1.1116435185161579</c:v>
                      </c:pt>
                      <c:pt idx="2010">
                        <c:v>1.111886574070323</c:v>
                      </c:pt>
                      <c:pt idx="2011">
                        <c:v>1.112129629624488</c:v>
                      </c:pt>
                      <c:pt idx="2012">
                        <c:v>1.112372685185929</c:v>
                      </c:pt>
                      <c:pt idx="2013">
                        <c:v>1.1126157407400941</c:v>
                      </c:pt>
                      <c:pt idx="2014">
                        <c:v>1.1128587962942591</c:v>
                      </c:pt>
                      <c:pt idx="2015">
                        <c:v>1.1131018518484241</c:v>
                      </c:pt>
                      <c:pt idx="2016">
                        <c:v>1.1133449074025892</c:v>
                      </c:pt>
                      <c:pt idx="2017">
                        <c:v>1.1135879629640302</c:v>
                      </c:pt>
                      <c:pt idx="2018">
                        <c:v>1.1138310185181952</c:v>
                      </c:pt>
                      <c:pt idx="2019">
                        <c:v>1.1140740740723603</c:v>
                      </c:pt>
                      <c:pt idx="2020">
                        <c:v>1.1143171296265253</c:v>
                      </c:pt>
                      <c:pt idx="2021">
                        <c:v>1.1145601851806903</c:v>
                      </c:pt>
                      <c:pt idx="2022">
                        <c:v>1.1148032407421313</c:v>
                      </c:pt>
                      <c:pt idx="2023">
                        <c:v>1.1150462962962964</c:v>
                      </c:pt>
                      <c:pt idx="2024">
                        <c:v>1.1152893518504614</c:v>
                      </c:pt>
                      <c:pt idx="2025">
                        <c:v>1.1155324074046264</c:v>
                      </c:pt>
                      <c:pt idx="2026">
                        <c:v>1.1157754629587915</c:v>
                      </c:pt>
                      <c:pt idx="2027">
                        <c:v>1.1160185185202325</c:v>
                      </c:pt>
                      <c:pt idx="2028">
                        <c:v>1.1162615740743975</c:v>
                      </c:pt>
                      <c:pt idx="2029">
                        <c:v>1.1165046296285626</c:v>
                      </c:pt>
                      <c:pt idx="2030">
                        <c:v>1.1167476851827276</c:v>
                      </c:pt>
                      <c:pt idx="2031">
                        <c:v>1.1169907407368926</c:v>
                      </c:pt>
                      <c:pt idx="2032">
                        <c:v>1.1172337962983336</c:v>
                      </c:pt>
                      <c:pt idx="2033">
                        <c:v>1.1174768518524987</c:v>
                      </c:pt>
                      <c:pt idx="2034">
                        <c:v>1.1177199074066637</c:v>
                      </c:pt>
                      <c:pt idx="2035">
                        <c:v>1.1179629629608288</c:v>
                      </c:pt>
                      <c:pt idx="2036">
                        <c:v>1.1182060185149938</c:v>
                      </c:pt>
                      <c:pt idx="2037">
                        <c:v>1.1184490740691588</c:v>
                      </c:pt>
                      <c:pt idx="2038">
                        <c:v>1.1186921296305998</c:v>
                      </c:pt>
                      <c:pt idx="2039">
                        <c:v>1.1189351851847649</c:v>
                      </c:pt>
                      <c:pt idx="2040">
                        <c:v>1.1191782407389299</c:v>
                      </c:pt>
                      <c:pt idx="2041">
                        <c:v>1.1194212962930949</c:v>
                      </c:pt>
                      <c:pt idx="2042">
                        <c:v>1.11966435184726</c:v>
                      </c:pt>
                      <c:pt idx="2043">
                        <c:v>1.119907407408701</c:v>
                      </c:pt>
                      <c:pt idx="2044">
                        <c:v>1.120150462962866</c:v>
                      </c:pt>
                      <c:pt idx="2045">
                        <c:v>1.1203935185170311</c:v>
                      </c:pt>
                      <c:pt idx="2046">
                        <c:v>1.1206365740711961</c:v>
                      </c:pt>
                      <c:pt idx="2047">
                        <c:v>1.1208796296253611</c:v>
                      </c:pt>
                      <c:pt idx="2048">
                        <c:v>1.1211226851868021</c:v>
                      </c:pt>
                      <c:pt idx="2049">
                        <c:v>1.1213657407409672</c:v>
                      </c:pt>
                      <c:pt idx="2050">
                        <c:v>1.1216087962951322</c:v>
                      </c:pt>
                      <c:pt idx="2051">
                        <c:v>1.1218518518492973</c:v>
                      </c:pt>
                      <c:pt idx="2052">
                        <c:v>1.1220949074034623</c:v>
                      </c:pt>
                      <c:pt idx="2053">
                        <c:v>1.1223379629649033</c:v>
                      </c:pt>
                      <c:pt idx="2054">
                        <c:v>1.1225810185190683</c:v>
                      </c:pt>
                      <c:pt idx="2055">
                        <c:v>1.1228240740732334</c:v>
                      </c:pt>
                      <c:pt idx="2056">
                        <c:v>1.1230787037041781</c:v>
                      </c:pt>
                      <c:pt idx="2057">
                        <c:v>1.1233217592583431</c:v>
                      </c:pt>
                      <c:pt idx="2058">
                        <c:v>1.1235648148125081</c:v>
                      </c:pt>
                      <c:pt idx="2059">
                        <c:v>1.1238078703666732</c:v>
                      </c:pt>
                      <c:pt idx="2060">
                        <c:v>1.1240509259208382</c:v>
                      </c:pt>
                      <c:pt idx="2061">
                        <c:v>1.1242939814822792</c:v>
                      </c:pt>
                      <c:pt idx="2062">
                        <c:v>1.1245370370364443</c:v>
                      </c:pt>
                      <c:pt idx="2063">
                        <c:v>1.1247800925906093</c:v>
                      </c:pt>
                      <c:pt idx="2064">
                        <c:v>1.1250231481447743</c:v>
                      </c:pt>
                      <c:pt idx="2065">
                        <c:v>1.1252662036989394</c:v>
                      </c:pt>
                      <c:pt idx="2066">
                        <c:v>1.1255092592603804</c:v>
                      </c:pt>
                      <c:pt idx="2067">
                        <c:v>1.1257523148145454</c:v>
                      </c:pt>
                      <c:pt idx="2068">
                        <c:v>1.1259953703687104</c:v>
                      </c:pt>
                      <c:pt idx="2069">
                        <c:v>1.1262384259228755</c:v>
                      </c:pt>
                      <c:pt idx="2070">
                        <c:v>1.1264814814770405</c:v>
                      </c:pt>
                      <c:pt idx="2071">
                        <c:v>1.1267245370384815</c:v>
                      </c:pt>
                      <c:pt idx="2072">
                        <c:v>1.1269675925926466</c:v>
                      </c:pt>
                      <c:pt idx="2073">
                        <c:v>1.1272106481468116</c:v>
                      </c:pt>
                      <c:pt idx="2074">
                        <c:v>1.1274537037009766</c:v>
                      </c:pt>
                      <c:pt idx="2075">
                        <c:v>1.1276967592551417</c:v>
                      </c:pt>
                      <c:pt idx="2076">
                        <c:v>1.1279398148165827</c:v>
                      </c:pt>
                      <c:pt idx="2077">
                        <c:v>1.1281828703707477</c:v>
                      </c:pt>
                      <c:pt idx="2078">
                        <c:v>1.1284259259249128</c:v>
                      </c:pt>
                      <c:pt idx="2079">
                        <c:v>1.1286689814790778</c:v>
                      </c:pt>
                      <c:pt idx="2080">
                        <c:v>1.1289120370332428</c:v>
                      </c:pt>
                      <c:pt idx="2081">
                        <c:v>1.1291550925946838</c:v>
                      </c:pt>
                      <c:pt idx="2082">
                        <c:v>1.1293981481488489</c:v>
                      </c:pt>
                      <c:pt idx="2083">
                        <c:v>1.1296412037030139</c:v>
                      </c:pt>
                      <c:pt idx="2084">
                        <c:v>1.1298842592571789</c:v>
                      </c:pt>
                      <c:pt idx="2085">
                        <c:v>1.130127314811344</c:v>
                      </c:pt>
                      <c:pt idx="2086">
                        <c:v>1.130370370365509</c:v>
                      </c:pt>
                      <c:pt idx="2087">
                        <c:v>1.13061342592695</c:v>
                      </c:pt>
                      <c:pt idx="2088">
                        <c:v>1.1308564814811151</c:v>
                      </c:pt>
                      <c:pt idx="2089">
                        <c:v>1.1310995370352801</c:v>
                      </c:pt>
                      <c:pt idx="2090">
                        <c:v>1.1313425925894451</c:v>
                      </c:pt>
                      <c:pt idx="2091">
                        <c:v>1.1315856481436102</c:v>
                      </c:pt>
                      <c:pt idx="2092">
                        <c:v>1.1318287037050512</c:v>
                      </c:pt>
                      <c:pt idx="2093">
                        <c:v>1.1320717592592162</c:v>
                      </c:pt>
                      <c:pt idx="2094">
                        <c:v>1.1323148148133813</c:v>
                      </c:pt>
                      <c:pt idx="2095">
                        <c:v>1.1325578703675463</c:v>
                      </c:pt>
                      <c:pt idx="2096">
                        <c:v>1.1328009259217113</c:v>
                      </c:pt>
                      <c:pt idx="2097">
                        <c:v>1.1330439814831523</c:v>
                      </c:pt>
                      <c:pt idx="2098">
                        <c:v>1.1332870370373174</c:v>
                      </c:pt>
                      <c:pt idx="2099">
                        <c:v>1.1335300925914824</c:v>
                      </c:pt>
                      <c:pt idx="2100">
                        <c:v>1.1337731481456474</c:v>
                      </c:pt>
                      <c:pt idx="2101">
                        <c:v>1.1340162036998125</c:v>
                      </c:pt>
                      <c:pt idx="2102">
                        <c:v>1.1342592592612535</c:v>
                      </c:pt>
                      <c:pt idx="2103">
                        <c:v>1.1345023148154185</c:v>
                      </c:pt>
                      <c:pt idx="2104">
                        <c:v>1.1347453703695836</c:v>
                      </c:pt>
                      <c:pt idx="2105">
                        <c:v>1.1350000000005283</c:v>
                      </c:pt>
                      <c:pt idx="2106">
                        <c:v>1.1352430555546933</c:v>
                      </c:pt>
                      <c:pt idx="2107">
                        <c:v>1.1354861111088583</c:v>
                      </c:pt>
                      <c:pt idx="2108">
                        <c:v>1.1357291666630234</c:v>
                      </c:pt>
                      <c:pt idx="2109">
                        <c:v>1.1359722222171884</c:v>
                      </c:pt>
                      <c:pt idx="2110">
                        <c:v>1.1362152777786294</c:v>
                      </c:pt>
                      <c:pt idx="2111">
                        <c:v>1.1364583333327944</c:v>
                      </c:pt>
                      <c:pt idx="2112">
                        <c:v>1.1367013888869595</c:v>
                      </c:pt>
                      <c:pt idx="2113">
                        <c:v>1.1369444444411245</c:v>
                      </c:pt>
                      <c:pt idx="2114">
                        <c:v>1.1371874999952896</c:v>
                      </c:pt>
                      <c:pt idx="2115">
                        <c:v>1.1374305555567306</c:v>
                      </c:pt>
                      <c:pt idx="2116">
                        <c:v>1.1376736111108956</c:v>
                      </c:pt>
                      <c:pt idx="2117">
                        <c:v>1.1379166666650606</c:v>
                      </c:pt>
                      <c:pt idx="2118">
                        <c:v>1.1381597222192257</c:v>
                      </c:pt>
                      <c:pt idx="2119">
                        <c:v>1.1384027777733907</c:v>
                      </c:pt>
                      <c:pt idx="2120">
                        <c:v>1.1386458333348317</c:v>
                      </c:pt>
                      <c:pt idx="2121">
                        <c:v>1.1388888888889968</c:v>
                      </c:pt>
                      <c:pt idx="2122">
                        <c:v>1.1391319444431618</c:v>
                      </c:pt>
                      <c:pt idx="2123">
                        <c:v>1.1393749999973268</c:v>
                      </c:pt>
                      <c:pt idx="2124">
                        <c:v>1.1396180555514919</c:v>
                      </c:pt>
                      <c:pt idx="2125">
                        <c:v>1.1398611111129329</c:v>
                      </c:pt>
                      <c:pt idx="2126">
                        <c:v>1.1401041666670979</c:v>
                      </c:pt>
                      <c:pt idx="2127">
                        <c:v>1.1403472222212629</c:v>
                      </c:pt>
                      <c:pt idx="2128">
                        <c:v>1.140590277775428</c:v>
                      </c:pt>
                      <c:pt idx="2129">
                        <c:v>1.140833333329593</c:v>
                      </c:pt>
                      <c:pt idx="2130">
                        <c:v>1.1410763888837581</c:v>
                      </c:pt>
                      <c:pt idx="2131">
                        <c:v>1.1413194444451991</c:v>
                      </c:pt>
                      <c:pt idx="2132">
                        <c:v>1.1415624999993641</c:v>
                      </c:pt>
                      <c:pt idx="2133">
                        <c:v>1.1418055555535291</c:v>
                      </c:pt>
                      <c:pt idx="2134">
                        <c:v>1.1420486111076942</c:v>
                      </c:pt>
                      <c:pt idx="2135">
                        <c:v>1.1422916666618592</c:v>
                      </c:pt>
                      <c:pt idx="2136">
                        <c:v>1.1425347222233002</c:v>
                      </c:pt>
                      <c:pt idx="2137">
                        <c:v>1.1427777777774653</c:v>
                      </c:pt>
                      <c:pt idx="2138">
                        <c:v>1.1430208333316303</c:v>
                      </c:pt>
                      <c:pt idx="2139">
                        <c:v>1.1432638888857953</c:v>
                      </c:pt>
                      <c:pt idx="2140">
                        <c:v>1.1435069444399604</c:v>
                      </c:pt>
                      <c:pt idx="2141">
                        <c:v>1.1437500000014014</c:v>
                      </c:pt>
                      <c:pt idx="2142">
                        <c:v>1.1439930555555664</c:v>
                      </c:pt>
                      <c:pt idx="2143">
                        <c:v>1.1442361111097314</c:v>
                      </c:pt>
                      <c:pt idx="2144">
                        <c:v>1.1444791666638965</c:v>
                      </c:pt>
                      <c:pt idx="2145">
                        <c:v>1.1447222222180615</c:v>
                      </c:pt>
                      <c:pt idx="2146">
                        <c:v>1.1449652777795025</c:v>
                      </c:pt>
                      <c:pt idx="2147">
                        <c:v>1.1452083333336676</c:v>
                      </c:pt>
                      <c:pt idx="2148">
                        <c:v>1.1454513888878326</c:v>
                      </c:pt>
                      <c:pt idx="2149">
                        <c:v>1.1456944444419976</c:v>
                      </c:pt>
                      <c:pt idx="2150">
                        <c:v>1.1459374999961627</c:v>
                      </c:pt>
                      <c:pt idx="2151">
                        <c:v>1.1461805555576037</c:v>
                      </c:pt>
                      <c:pt idx="2152">
                        <c:v>1.1464236111117687</c:v>
                      </c:pt>
                      <c:pt idx="2153">
                        <c:v>1.1466782407427134</c:v>
                      </c:pt>
                      <c:pt idx="2154">
                        <c:v>1.1469212962968784</c:v>
                      </c:pt>
                      <c:pt idx="2155">
                        <c:v>1.1471643518510435</c:v>
                      </c:pt>
                      <c:pt idx="2156">
                        <c:v>1.1474074074052085</c:v>
                      </c:pt>
                      <c:pt idx="2157">
                        <c:v>1.1476504629593736</c:v>
                      </c:pt>
                      <c:pt idx="2158">
                        <c:v>1.1478935185135386</c:v>
                      </c:pt>
                      <c:pt idx="2159">
                        <c:v>1.1481365740749796</c:v>
                      </c:pt>
                      <c:pt idx="2160">
                        <c:v>1.1483796296291446</c:v>
                      </c:pt>
                      <c:pt idx="2161">
                        <c:v>1.1486226851833097</c:v>
                      </c:pt>
                      <c:pt idx="2162">
                        <c:v>1.1488657407374747</c:v>
                      </c:pt>
                      <c:pt idx="2163">
                        <c:v>1.1491087962916398</c:v>
                      </c:pt>
                      <c:pt idx="2164">
                        <c:v>1.1493518518530808</c:v>
                      </c:pt>
                      <c:pt idx="2165">
                        <c:v>1.1495949074072458</c:v>
                      </c:pt>
                      <c:pt idx="2166">
                        <c:v>1.1498379629614108</c:v>
                      </c:pt>
                      <c:pt idx="2167">
                        <c:v>1.1500810185155759</c:v>
                      </c:pt>
                      <c:pt idx="2168">
                        <c:v>1.1503240740697409</c:v>
                      </c:pt>
                      <c:pt idx="2169">
                        <c:v>1.1505671296311819</c:v>
                      </c:pt>
                      <c:pt idx="2170">
                        <c:v>1.1508101851853469</c:v>
                      </c:pt>
                      <c:pt idx="2171">
                        <c:v>1.151053240739512</c:v>
                      </c:pt>
                      <c:pt idx="2172">
                        <c:v>1.151296296293677</c:v>
                      </c:pt>
                      <c:pt idx="2173">
                        <c:v>1.1515393518478421</c:v>
                      </c:pt>
                      <c:pt idx="2174">
                        <c:v>1.1517824074092831</c:v>
                      </c:pt>
                      <c:pt idx="2175">
                        <c:v>1.1520254629634481</c:v>
                      </c:pt>
                      <c:pt idx="2176">
                        <c:v>1.1522685185176131</c:v>
                      </c:pt>
                      <c:pt idx="2177">
                        <c:v>1.1525115740717782</c:v>
                      </c:pt>
                      <c:pt idx="2178">
                        <c:v>1.1527546296259432</c:v>
                      </c:pt>
                      <c:pt idx="2179">
                        <c:v>1.1529976851801083</c:v>
                      </c:pt>
                      <c:pt idx="2180">
                        <c:v>1.1532407407415493</c:v>
                      </c:pt>
                      <c:pt idx="2181">
                        <c:v>1.1534837962957143</c:v>
                      </c:pt>
                      <c:pt idx="2182">
                        <c:v>1.1537268518498793</c:v>
                      </c:pt>
                      <c:pt idx="2183">
                        <c:v>1.1539699074040444</c:v>
                      </c:pt>
                      <c:pt idx="2184">
                        <c:v>1.1542129629582094</c:v>
                      </c:pt>
                      <c:pt idx="2185">
                        <c:v>1.1544560185196504</c:v>
                      </c:pt>
                      <c:pt idx="2186">
                        <c:v>1.1546990740738154</c:v>
                      </c:pt>
                      <c:pt idx="2187">
                        <c:v>1.1549421296279805</c:v>
                      </c:pt>
                      <c:pt idx="2188">
                        <c:v>1.1551851851821455</c:v>
                      </c:pt>
                      <c:pt idx="2189">
                        <c:v>1.1554282407363106</c:v>
                      </c:pt>
                      <c:pt idx="2190">
                        <c:v>1.1556712962977516</c:v>
                      </c:pt>
                      <c:pt idx="2191">
                        <c:v>1.1559143518519166</c:v>
                      </c:pt>
                      <c:pt idx="2192">
                        <c:v>1.1561574074060816</c:v>
                      </c:pt>
                      <c:pt idx="2193">
                        <c:v>1.1564004629602467</c:v>
                      </c:pt>
                      <c:pt idx="2194">
                        <c:v>1.1566435185144117</c:v>
                      </c:pt>
                      <c:pt idx="2195">
                        <c:v>1.1568865740758527</c:v>
                      </c:pt>
                      <c:pt idx="2196">
                        <c:v>1.1571296296300178</c:v>
                      </c:pt>
                      <c:pt idx="2197">
                        <c:v>1.1573726851841828</c:v>
                      </c:pt>
                      <c:pt idx="2198">
                        <c:v>1.1576157407383478</c:v>
                      </c:pt>
                      <c:pt idx="2199">
                        <c:v>1.1578587962925129</c:v>
                      </c:pt>
                      <c:pt idx="2200">
                        <c:v>1.1581018518539539</c:v>
                      </c:pt>
                      <c:pt idx="2201">
                        <c:v>1.1583564814776226</c:v>
                      </c:pt>
                      <c:pt idx="2202">
                        <c:v>1.1585995370390636</c:v>
                      </c:pt>
                      <c:pt idx="2203">
                        <c:v>1.1588425925932286</c:v>
                      </c:pt>
                      <c:pt idx="2204">
                        <c:v>1.1590856481473937</c:v>
                      </c:pt>
                      <c:pt idx="2205">
                        <c:v>1.1593287037015587</c:v>
                      </c:pt>
                      <c:pt idx="2206">
                        <c:v>1.1595717592557238</c:v>
                      </c:pt>
                      <c:pt idx="2207">
                        <c:v>1.1598148148098888</c:v>
                      </c:pt>
                      <c:pt idx="2208">
                        <c:v>1.1600578703713298</c:v>
                      </c:pt>
                      <c:pt idx="2209">
                        <c:v>1.1603009259254948</c:v>
                      </c:pt>
                      <c:pt idx="2210">
                        <c:v>1.1605439814796599</c:v>
                      </c:pt>
                      <c:pt idx="2211">
                        <c:v>1.1607870370338249</c:v>
                      </c:pt>
                      <c:pt idx="2212">
                        <c:v>1.1610300925879899</c:v>
                      </c:pt>
                      <c:pt idx="2213">
                        <c:v>1.1612731481494309</c:v>
                      </c:pt>
                      <c:pt idx="2214">
                        <c:v>1.161516203703596</c:v>
                      </c:pt>
                      <c:pt idx="2215">
                        <c:v>1.161759259257761</c:v>
                      </c:pt>
                      <c:pt idx="2216">
                        <c:v>1.1620023148119261</c:v>
                      </c:pt>
                      <c:pt idx="2217">
                        <c:v>1.1622453703660911</c:v>
                      </c:pt>
                      <c:pt idx="2218">
                        <c:v>1.1624884259275321</c:v>
                      </c:pt>
                      <c:pt idx="2219">
                        <c:v>1.1627314814816971</c:v>
                      </c:pt>
                      <c:pt idx="2220">
                        <c:v>1.1629745370358622</c:v>
                      </c:pt>
                      <c:pt idx="2221">
                        <c:v>1.1632175925900272</c:v>
                      </c:pt>
                      <c:pt idx="2222">
                        <c:v>1.1634606481441923</c:v>
                      </c:pt>
                      <c:pt idx="2223">
                        <c:v>1.1637037037056333</c:v>
                      </c:pt>
                      <c:pt idx="2224">
                        <c:v>1.1639467592597983</c:v>
                      </c:pt>
                      <c:pt idx="2225">
                        <c:v>1.1641898148139633</c:v>
                      </c:pt>
                      <c:pt idx="2226">
                        <c:v>1.1644328703681284</c:v>
                      </c:pt>
                      <c:pt idx="2227">
                        <c:v>1.1646759259222934</c:v>
                      </c:pt>
                      <c:pt idx="2228">
                        <c:v>1.1649189814764584</c:v>
                      </c:pt>
                      <c:pt idx="2229">
                        <c:v>1.1651620370378994</c:v>
                      </c:pt>
                      <c:pt idx="2230">
                        <c:v>1.1654050925920645</c:v>
                      </c:pt>
                      <c:pt idx="2231">
                        <c:v>1.1656481481462295</c:v>
                      </c:pt>
                      <c:pt idx="2232">
                        <c:v>1.1658912037003946</c:v>
                      </c:pt>
                      <c:pt idx="2233">
                        <c:v>1.1661342592545596</c:v>
                      </c:pt>
                      <c:pt idx="2234">
                        <c:v>1.1663773148160006</c:v>
                      </c:pt>
                      <c:pt idx="2235">
                        <c:v>1.1666203703701656</c:v>
                      </c:pt>
                      <c:pt idx="2236">
                        <c:v>1.1668634259243307</c:v>
                      </c:pt>
                      <c:pt idx="2237">
                        <c:v>1.1671064814784957</c:v>
                      </c:pt>
                      <c:pt idx="2238">
                        <c:v>1.1673495370326608</c:v>
                      </c:pt>
                      <c:pt idx="2239">
                        <c:v>1.1675925925941018</c:v>
                      </c:pt>
                      <c:pt idx="2240">
                        <c:v>1.1678356481482668</c:v>
                      </c:pt>
                      <c:pt idx="2241">
                        <c:v>1.1680787037024318</c:v>
                      </c:pt>
                      <c:pt idx="2242">
                        <c:v>1.1683217592565969</c:v>
                      </c:pt>
                      <c:pt idx="2243">
                        <c:v>1.1685648148107619</c:v>
                      </c:pt>
                      <c:pt idx="2244">
                        <c:v>1.1688078703722029</c:v>
                      </c:pt>
                      <c:pt idx="2245">
                        <c:v>1.1690509259263679</c:v>
                      </c:pt>
                      <c:pt idx="2246">
                        <c:v>1.169293981480533</c:v>
                      </c:pt>
                      <c:pt idx="2247">
                        <c:v>1.169537037034698</c:v>
                      </c:pt>
                      <c:pt idx="2248">
                        <c:v>1.1697800925888631</c:v>
                      </c:pt>
                      <c:pt idx="2249">
                        <c:v>1.1700347222198078</c:v>
                      </c:pt>
                      <c:pt idx="2250">
                        <c:v>1.1702777777739728</c:v>
                      </c:pt>
                      <c:pt idx="2251">
                        <c:v>1.1705208333354138</c:v>
                      </c:pt>
                      <c:pt idx="2252">
                        <c:v>1.1707638888895788</c:v>
                      </c:pt>
                      <c:pt idx="2253">
                        <c:v>1.1710069444437439</c:v>
                      </c:pt>
                      <c:pt idx="2254">
                        <c:v>1.1712499999979089</c:v>
                      </c:pt>
                      <c:pt idx="2255">
                        <c:v>1.1714930555520739</c:v>
                      </c:pt>
                      <c:pt idx="2256">
                        <c:v>1.171736111106239</c:v>
                      </c:pt>
                      <c:pt idx="2257">
                        <c:v>1.17197916666768</c:v>
                      </c:pt>
                      <c:pt idx="2258">
                        <c:v>1.172222222221845</c:v>
                      </c:pt>
                      <c:pt idx="2259">
                        <c:v>1.1724652777760101</c:v>
                      </c:pt>
                      <c:pt idx="2260">
                        <c:v>1.1727083333301751</c:v>
                      </c:pt>
                      <c:pt idx="2261">
                        <c:v>1.1729513888843401</c:v>
                      </c:pt>
                      <c:pt idx="2262">
                        <c:v>1.1731944444457811</c:v>
                      </c:pt>
                      <c:pt idx="2263">
                        <c:v>1.1734374999999462</c:v>
                      </c:pt>
                      <c:pt idx="2264">
                        <c:v>1.1736805555541112</c:v>
                      </c:pt>
                      <c:pt idx="2265">
                        <c:v>1.1739236111082763</c:v>
                      </c:pt>
                      <c:pt idx="2266">
                        <c:v>1.1741666666624413</c:v>
                      </c:pt>
                      <c:pt idx="2267">
                        <c:v>1.1744097222238823</c:v>
                      </c:pt>
                      <c:pt idx="2268">
                        <c:v>1.1746527777780473</c:v>
                      </c:pt>
                      <c:pt idx="2269">
                        <c:v>1.1748958333322124</c:v>
                      </c:pt>
                      <c:pt idx="2270">
                        <c:v>1.1751388888863774</c:v>
                      </c:pt>
                      <c:pt idx="2271">
                        <c:v>1.1753819444405424</c:v>
                      </c:pt>
                      <c:pt idx="2272">
                        <c:v>1.1756250000019834</c:v>
                      </c:pt>
                      <c:pt idx="2273">
                        <c:v>1.1758680555561485</c:v>
                      </c:pt>
                      <c:pt idx="2274">
                        <c:v>1.1761111111103135</c:v>
                      </c:pt>
                      <c:pt idx="2275">
                        <c:v>1.1763541666644786</c:v>
                      </c:pt>
                      <c:pt idx="2276">
                        <c:v>1.1765972222186436</c:v>
                      </c:pt>
                      <c:pt idx="2277">
                        <c:v>1.1768402777728086</c:v>
                      </c:pt>
                      <c:pt idx="2278">
                        <c:v>1.1770833333342496</c:v>
                      </c:pt>
                      <c:pt idx="2279">
                        <c:v>1.1773263888884147</c:v>
                      </c:pt>
                      <c:pt idx="2280">
                        <c:v>1.1775694444425797</c:v>
                      </c:pt>
                      <c:pt idx="2281">
                        <c:v>1.1778124999967448</c:v>
                      </c:pt>
                      <c:pt idx="2282">
                        <c:v>1.1780555555509098</c:v>
                      </c:pt>
                      <c:pt idx="2283">
                        <c:v>1.1782986111123508</c:v>
                      </c:pt>
                      <c:pt idx="2284">
                        <c:v>1.1785416666665158</c:v>
                      </c:pt>
                      <c:pt idx="2285">
                        <c:v>1.1787847222206809</c:v>
                      </c:pt>
                      <c:pt idx="2286">
                        <c:v>1.1790277777748459</c:v>
                      </c:pt>
                      <c:pt idx="2287">
                        <c:v>1.1792708333290109</c:v>
                      </c:pt>
                      <c:pt idx="2288">
                        <c:v>1.1795138888904519</c:v>
                      </c:pt>
                      <c:pt idx="2289">
                        <c:v>1.179756944444617</c:v>
                      </c:pt>
                      <c:pt idx="2290">
                        <c:v>1.179999999998782</c:v>
                      </c:pt>
                      <c:pt idx="2291">
                        <c:v>1.1802430555529471</c:v>
                      </c:pt>
                      <c:pt idx="2292">
                        <c:v>1.1804861111071121</c:v>
                      </c:pt>
                      <c:pt idx="2293">
                        <c:v>1.1807291666685531</c:v>
                      </c:pt>
                      <c:pt idx="2294">
                        <c:v>1.1809722222227181</c:v>
                      </c:pt>
                      <c:pt idx="2295">
                        <c:v>1.1812152777768832</c:v>
                      </c:pt>
                      <c:pt idx="2296">
                        <c:v>1.1814583333310482</c:v>
                      </c:pt>
                      <c:pt idx="2297">
                        <c:v>1.1817129629619929</c:v>
                      </c:pt>
                      <c:pt idx="2298">
                        <c:v>1.1819560185161579</c:v>
                      </c:pt>
                      <c:pt idx="2299">
                        <c:v>1.182199074070323</c:v>
                      </c:pt>
                      <c:pt idx="2300">
                        <c:v>1.182442129624488</c:v>
                      </c:pt>
                      <c:pt idx="2301">
                        <c:v>1.182685185185929</c:v>
                      </c:pt>
                      <c:pt idx="2302">
                        <c:v>1.1829282407400941</c:v>
                      </c:pt>
                      <c:pt idx="2303">
                        <c:v>1.1831712962942591</c:v>
                      </c:pt>
                      <c:pt idx="2304">
                        <c:v>1.1834143518484241</c:v>
                      </c:pt>
                      <c:pt idx="2305">
                        <c:v>1.1836574074025892</c:v>
                      </c:pt>
                      <c:pt idx="2306">
                        <c:v>1.1839004629640302</c:v>
                      </c:pt>
                      <c:pt idx="2307">
                        <c:v>1.1841435185181952</c:v>
                      </c:pt>
                      <c:pt idx="2308">
                        <c:v>1.1843865740723603</c:v>
                      </c:pt>
                      <c:pt idx="2309">
                        <c:v>1.1846296296265253</c:v>
                      </c:pt>
                      <c:pt idx="2310">
                        <c:v>1.1848726851806903</c:v>
                      </c:pt>
                      <c:pt idx="2311">
                        <c:v>1.1851157407421313</c:v>
                      </c:pt>
                      <c:pt idx="2312">
                        <c:v>1.1853587962962964</c:v>
                      </c:pt>
                      <c:pt idx="2313">
                        <c:v>1.1856018518504614</c:v>
                      </c:pt>
                      <c:pt idx="2314">
                        <c:v>1.1858449074046264</c:v>
                      </c:pt>
                      <c:pt idx="2315">
                        <c:v>1.1860879629587915</c:v>
                      </c:pt>
                      <c:pt idx="2316">
                        <c:v>1.1863310185202325</c:v>
                      </c:pt>
                      <c:pt idx="2317">
                        <c:v>1.1865740740743975</c:v>
                      </c:pt>
                      <c:pt idx="2318">
                        <c:v>1.1868171296285626</c:v>
                      </c:pt>
                      <c:pt idx="2319">
                        <c:v>1.1870601851827276</c:v>
                      </c:pt>
                      <c:pt idx="2320">
                        <c:v>1.1873032407368926</c:v>
                      </c:pt>
                      <c:pt idx="2321">
                        <c:v>1.1875462962983336</c:v>
                      </c:pt>
                      <c:pt idx="2322">
                        <c:v>1.1877893518524987</c:v>
                      </c:pt>
                      <c:pt idx="2323">
                        <c:v>1.1880324074066637</c:v>
                      </c:pt>
                      <c:pt idx="2324">
                        <c:v>1.1882754629608288</c:v>
                      </c:pt>
                      <c:pt idx="2325">
                        <c:v>1.1885185185149938</c:v>
                      </c:pt>
                      <c:pt idx="2326">
                        <c:v>1.1887615740691588</c:v>
                      </c:pt>
                      <c:pt idx="2327">
                        <c:v>1.1890046296305998</c:v>
                      </c:pt>
                      <c:pt idx="2328">
                        <c:v>1.1892476851847649</c:v>
                      </c:pt>
                      <c:pt idx="2329">
                        <c:v>1.1894907407389299</c:v>
                      </c:pt>
                      <c:pt idx="2330">
                        <c:v>1.1897337962930949</c:v>
                      </c:pt>
                      <c:pt idx="2331">
                        <c:v>1.18997685184726</c:v>
                      </c:pt>
                      <c:pt idx="2332">
                        <c:v>1.190219907408701</c:v>
                      </c:pt>
                      <c:pt idx="2333">
                        <c:v>1.190462962962866</c:v>
                      </c:pt>
                      <c:pt idx="2334">
                        <c:v>1.1907060185170311</c:v>
                      </c:pt>
                      <c:pt idx="2335">
                        <c:v>1.1909490740711961</c:v>
                      </c:pt>
                      <c:pt idx="2336">
                        <c:v>1.1911921296253611</c:v>
                      </c:pt>
                      <c:pt idx="2337">
                        <c:v>1.1914351851868021</c:v>
                      </c:pt>
                      <c:pt idx="2338">
                        <c:v>1.1916782407409672</c:v>
                      </c:pt>
                      <c:pt idx="2339">
                        <c:v>1.1919212962951322</c:v>
                      </c:pt>
                      <c:pt idx="2340">
                        <c:v>1.1921643518492973</c:v>
                      </c:pt>
                      <c:pt idx="2341">
                        <c:v>1.1924074074034623</c:v>
                      </c:pt>
                      <c:pt idx="2342">
                        <c:v>1.1926504629649033</c:v>
                      </c:pt>
                      <c:pt idx="2343">
                        <c:v>1.1928935185190683</c:v>
                      </c:pt>
                      <c:pt idx="2344">
                        <c:v>1.1931365740732334</c:v>
                      </c:pt>
                      <c:pt idx="2345">
                        <c:v>1.1933912037041781</c:v>
                      </c:pt>
                      <c:pt idx="2346">
                        <c:v>1.1936342592583431</c:v>
                      </c:pt>
                      <c:pt idx="2347">
                        <c:v>1.1938773148125081</c:v>
                      </c:pt>
                      <c:pt idx="2348">
                        <c:v>1.1941203703666732</c:v>
                      </c:pt>
                      <c:pt idx="2349">
                        <c:v>1.1943634259208382</c:v>
                      </c:pt>
                      <c:pt idx="2350">
                        <c:v>1.1946064814822792</c:v>
                      </c:pt>
                      <c:pt idx="2351">
                        <c:v>1.1948495370364443</c:v>
                      </c:pt>
                      <c:pt idx="2352">
                        <c:v>1.1950925925906093</c:v>
                      </c:pt>
                      <c:pt idx="2353">
                        <c:v>1.1953356481447743</c:v>
                      </c:pt>
                      <c:pt idx="2354">
                        <c:v>1.1955787036989394</c:v>
                      </c:pt>
                      <c:pt idx="2355">
                        <c:v>1.1958217592603804</c:v>
                      </c:pt>
                      <c:pt idx="2356">
                        <c:v>1.1960648148145454</c:v>
                      </c:pt>
                      <c:pt idx="2357">
                        <c:v>1.1963078703687104</c:v>
                      </c:pt>
                      <c:pt idx="2358">
                        <c:v>1.1965509259228755</c:v>
                      </c:pt>
                      <c:pt idx="2359">
                        <c:v>1.1967939814770405</c:v>
                      </c:pt>
                      <c:pt idx="2360">
                        <c:v>1.1970370370384815</c:v>
                      </c:pt>
                      <c:pt idx="2361">
                        <c:v>1.1972800925926466</c:v>
                      </c:pt>
                      <c:pt idx="2362">
                        <c:v>1.1975231481468116</c:v>
                      </c:pt>
                      <c:pt idx="2363">
                        <c:v>1.1977662037009766</c:v>
                      </c:pt>
                      <c:pt idx="2364">
                        <c:v>1.1980092592551417</c:v>
                      </c:pt>
                      <c:pt idx="2365">
                        <c:v>1.1982523148165827</c:v>
                      </c:pt>
                      <c:pt idx="2366">
                        <c:v>1.1984953703707477</c:v>
                      </c:pt>
                      <c:pt idx="2367">
                        <c:v>1.1987384259249128</c:v>
                      </c:pt>
                      <c:pt idx="2368">
                        <c:v>1.1989814814790778</c:v>
                      </c:pt>
                      <c:pt idx="2369">
                        <c:v>1.1992245370332428</c:v>
                      </c:pt>
                      <c:pt idx="2370">
                        <c:v>1.1994675925946838</c:v>
                      </c:pt>
                      <c:pt idx="2371">
                        <c:v>1.1997106481488489</c:v>
                      </c:pt>
                      <c:pt idx="2372">
                        <c:v>1.1999537037030139</c:v>
                      </c:pt>
                      <c:pt idx="2373">
                        <c:v>1.2001967592571789</c:v>
                      </c:pt>
                      <c:pt idx="2374">
                        <c:v>1.200439814811344</c:v>
                      </c:pt>
                      <c:pt idx="2375">
                        <c:v>1.200682870365509</c:v>
                      </c:pt>
                      <c:pt idx="2376">
                        <c:v>1.20092592592695</c:v>
                      </c:pt>
                      <c:pt idx="2377">
                        <c:v>1.2011689814811151</c:v>
                      </c:pt>
                      <c:pt idx="2378">
                        <c:v>1.2014120370352801</c:v>
                      </c:pt>
                      <c:pt idx="2379">
                        <c:v>1.2016550925894451</c:v>
                      </c:pt>
                      <c:pt idx="2380">
                        <c:v>1.2018981481436102</c:v>
                      </c:pt>
                      <c:pt idx="2381">
                        <c:v>1.2021412037050512</c:v>
                      </c:pt>
                      <c:pt idx="2382">
                        <c:v>1.2023842592592162</c:v>
                      </c:pt>
                      <c:pt idx="2383">
                        <c:v>1.2026273148133813</c:v>
                      </c:pt>
                      <c:pt idx="2384">
                        <c:v>1.2028703703675463</c:v>
                      </c:pt>
                      <c:pt idx="2385">
                        <c:v>1.2031134259217113</c:v>
                      </c:pt>
                      <c:pt idx="2386">
                        <c:v>1.2033564814831523</c:v>
                      </c:pt>
                      <c:pt idx="2387">
                        <c:v>1.2035995370373174</c:v>
                      </c:pt>
                      <c:pt idx="2388">
                        <c:v>1.2038425925914824</c:v>
                      </c:pt>
                      <c:pt idx="2389">
                        <c:v>1.2040856481456474</c:v>
                      </c:pt>
                      <c:pt idx="2390">
                        <c:v>1.2043287036998125</c:v>
                      </c:pt>
                      <c:pt idx="2391">
                        <c:v>1.2045717592612535</c:v>
                      </c:pt>
                      <c:pt idx="2392">
                        <c:v>1.2048148148154185</c:v>
                      </c:pt>
                      <c:pt idx="2393">
                        <c:v>1.2050578703695836</c:v>
                      </c:pt>
                      <c:pt idx="2394">
                        <c:v>1.2053125000005283</c:v>
                      </c:pt>
                      <c:pt idx="2395">
                        <c:v>1.2055555555546933</c:v>
                      </c:pt>
                      <c:pt idx="2396">
                        <c:v>1.2057986111088583</c:v>
                      </c:pt>
                      <c:pt idx="2397">
                        <c:v>1.2060416666630234</c:v>
                      </c:pt>
                      <c:pt idx="2398">
                        <c:v>1.2062847222171884</c:v>
                      </c:pt>
                      <c:pt idx="2399">
                        <c:v>1.2065277777786294</c:v>
                      </c:pt>
                      <c:pt idx="2400">
                        <c:v>1.2067708333327944</c:v>
                      </c:pt>
                      <c:pt idx="2401">
                        <c:v>1.2070138888869595</c:v>
                      </c:pt>
                      <c:pt idx="2402">
                        <c:v>1.2072569444411245</c:v>
                      </c:pt>
                      <c:pt idx="2403">
                        <c:v>1.2074999999952896</c:v>
                      </c:pt>
                      <c:pt idx="2404">
                        <c:v>1.2077430555567306</c:v>
                      </c:pt>
                      <c:pt idx="2405">
                        <c:v>1.2079861111108956</c:v>
                      </c:pt>
                      <c:pt idx="2406">
                        <c:v>1.2082291666650606</c:v>
                      </c:pt>
                      <c:pt idx="2407">
                        <c:v>1.2084722222192257</c:v>
                      </c:pt>
                      <c:pt idx="2408">
                        <c:v>1.2087152777733907</c:v>
                      </c:pt>
                      <c:pt idx="2409">
                        <c:v>1.2089583333348317</c:v>
                      </c:pt>
                      <c:pt idx="2410">
                        <c:v>1.2092013888889968</c:v>
                      </c:pt>
                      <c:pt idx="2411">
                        <c:v>1.2094444444431618</c:v>
                      </c:pt>
                      <c:pt idx="2412">
                        <c:v>1.2096874999973268</c:v>
                      </c:pt>
                      <c:pt idx="2413">
                        <c:v>1.2099305555514919</c:v>
                      </c:pt>
                      <c:pt idx="2414">
                        <c:v>1.2101736111129329</c:v>
                      </c:pt>
                      <c:pt idx="2415">
                        <c:v>1.2104166666670979</c:v>
                      </c:pt>
                      <c:pt idx="2416">
                        <c:v>1.2106597222212629</c:v>
                      </c:pt>
                      <c:pt idx="2417">
                        <c:v>1.210902777775428</c:v>
                      </c:pt>
                      <c:pt idx="2418">
                        <c:v>1.211145833329593</c:v>
                      </c:pt>
                      <c:pt idx="2419">
                        <c:v>1.2113888888837581</c:v>
                      </c:pt>
                      <c:pt idx="2420">
                        <c:v>1.2116319444451991</c:v>
                      </c:pt>
                      <c:pt idx="2421">
                        <c:v>1.2118749999993641</c:v>
                      </c:pt>
                      <c:pt idx="2422">
                        <c:v>1.2121180555535291</c:v>
                      </c:pt>
                      <c:pt idx="2423">
                        <c:v>1.2123611111076942</c:v>
                      </c:pt>
                      <c:pt idx="2424">
                        <c:v>1.2126041666618592</c:v>
                      </c:pt>
                      <c:pt idx="2425">
                        <c:v>1.2128472222233002</c:v>
                      </c:pt>
                      <c:pt idx="2426">
                        <c:v>1.2130902777774653</c:v>
                      </c:pt>
                      <c:pt idx="2427">
                        <c:v>1.2133333333316303</c:v>
                      </c:pt>
                      <c:pt idx="2428">
                        <c:v>1.2135763888857953</c:v>
                      </c:pt>
                      <c:pt idx="2429">
                        <c:v>1.2138194444399604</c:v>
                      </c:pt>
                      <c:pt idx="2430">
                        <c:v>1.2140625000014014</c:v>
                      </c:pt>
                      <c:pt idx="2431">
                        <c:v>1.2143055555555664</c:v>
                      </c:pt>
                      <c:pt idx="2432">
                        <c:v>1.2145486111097314</c:v>
                      </c:pt>
                      <c:pt idx="2433">
                        <c:v>1.2147916666638965</c:v>
                      </c:pt>
                      <c:pt idx="2434">
                        <c:v>1.2150347222180615</c:v>
                      </c:pt>
                      <c:pt idx="2435">
                        <c:v>1.2152777777795025</c:v>
                      </c:pt>
                      <c:pt idx="2436">
                        <c:v>1.2155208333336676</c:v>
                      </c:pt>
                      <c:pt idx="2437">
                        <c:v>1.2157638888878326</c:v>
                      </c:pt>
                      <c:pt idx="2438">
                        <c:v>1.2160069444419976</c:v>
                      </c:pt>
                      <c:pt idx="2439">
                        <c:v>1.2162499999961627</c:v>
                      </c:pt>
                      <c:pt idx="2440">
                        <c:v>1.2164930555576037</c:v>
                      </c:pt>
                      <c:pt idx="2441">
                        <c:v>1.2167361111117687</c:v>
                      </c:pt>
                      <c:pt idx="2442">
                        <c:v>1.2169907407427134</c:v>
                      </c:pt>
                      <c:pt idx="2443">
                        <c:v>1.2172337962968784</c:v>
                      </c:pt>
                      <c:pt idx="2444">
                        <c:v>1.2174768518510435</c:v>
                      </c:pt>
                      <c:pt idx="2445">
                        <c:v>1.2177199074052085</c:v>
                      </c:pt>
                      <c:pt idx="2446">
                        <c:v>1.2179629629593736</c:v>
                      </c:pt>
                      <c:pt idx="2447">
                        <c:v>1.2182060185135386</c:v>
                      </c:pt>
                      <c:pt idx="2448">
                        <c:v>1.2184490740749796</c:v>
                      </c:pt>
                      <c:pt idx="2449">
                        <c:v>1.2186921296291446</c:v>
                      </c:pt>
                      <c:pt idx="2450">
                        <c:v>1.2189351851833097</c:v>
                      </c:pt>
                      <c:pt idx="2451">
                        <c:v>1.2191782407374747</c:v>
                      </c:pt>
                      <c:pt idx="2452">
                        <c:v>1.2194212962916398</c:v>
                      </c:pt>
                      <c:pt idx="2453">
                        <c:v>1.2196643518530808</c:v>
                      </c:pt>
                      <c:pt idx="2454">
                        <c:v>1.2199074074072458</c:v>
                      </c:pt>
                      <c:pt idx="2455">
                        <c:v>1.2201504629614108</c:v>
                      </c:pt>
                      <c:pt idx="2456">
                        <c:v>1.2203935185155759</c:v>
                      </c:pt>
                      <c:pt idx="2457">
                        <c:v>1.2206365740697409</c:v>
                      </c:pt>
                      <c:pt idx="2458">
                        <c:v>1.2208796296311819</c:v>
                      </c:pt>
                      <c:pt idx="2459">
                        <c:v>1.2211226851853469</c:v>
                      </c:pt>
                      <c:pt idx="2460">
                        <c:v>1.221365740739512</c:v>
                      </c:pt>
                      <c:pt idx="2461">
                        <c:v>1.221608796293677</c:v>
                      </c:pt>
                      <c:pt idx="2462">
                        <c:v>1.2218518518478421</c:v>
                      </c:pt>
                      <c:pt idx="2463">
                        <c:v>1.2220949074092831</c:v>
                      </c:pt>
                      <c:pt idx="2464">
                        <c:v>1.2223379629634481</c:v>
                      </c:pt>
                      <c:pt idx="2465">
                        <c:v>1.2225810185176131</c:v>
                      </c:pt>
                      <c:pt idx="2466">
                        <c:v>1.2228240740717782</c:v>
                      </c:pt>
                      <c:pt idx="2467">
                        <c:v>1.2230671296259432</c:v>
                      </c:pt>
                      <c:pt idx="2468">
                        <c:v>1.2233101851801083</c:v>
                      </c:pt>
                      <c:pt idx="2469">
                        <c:v>1.2235532407415493</c:v>
                      </c:pt>
                      <c:pt idx="2470">
                        <c:v>1.2237962962957143</c:v>
                      </c:pt>
                      <c:pt idx="2471">
                        <c:v>1.2240393518498793</c:v>
                      </c:pt>
                      <c:pt idx="2472">
                        <c:v>1.2242824074040444</c:v>
                      </c:pt>
                      <c:pt idx="2473">
                        <c:v>1.2245254629582094</c:v>
                      </c:pt>
                      <c:pt idx="2474">
                        <c:v>1.2247685185196504</c:v>
                      </c:pt>
                      <c:pt idx="2475">
                        <c:v>1.2250115740738154</c:v>
                      </c:pt>
                      <c:pt idx="2476">
                        <c:v>1.2252546296279805</c:v>
                      </c:pt>
                      <c:pt idx="2477">
                        <c:v>1.2254976851821455</c:v>
                      </c:pt>
                      <c:pt idx="2478">
                        <c:v>1.2257407407363106</c:v>
                      </c:pt>
                      <c:pt idx="2479">
                        <c:v>1.2259837962977516</c:v>
                      </c:pt>
                      <c:pt idx="2480">
                        <c:v>1.2262268518519166</c:v>
                      </c:pt>
                      <c:pt idx="2481">
                        <c:v>1.2264699074060816</c:v>
                      </c:pt>
                      <c:pt idx="2482">
                        <c:v>1.2267129629602467</c:v>
                      </c:pt>
                      <c:pt idx="2483">
                        <c:v>1.2269560185144117</c:v>
                      </c:pt>
                      <c:pt idx="2484">
                        <c:v>1.2271990740758527</c:v>
                      </c:pt>
                      <c:pt idx="2485">
                        <c:v>1.2274421296300178</c:v>
                      </c:pt>
                      <c:pt idx="2486">
                        <c:v>1.2276851851841828</c:v>
                      </c:pt>
                      <c:pt idx="2487">
                        <c:v>1.2279282407383478</c:v>
                      </c:pt>
                      <c:pt idx="2488">
                        <c:v>1.2281712962925129</c:v>
                      </c:pt>
                      <c:pt idx="2489">
                        <c:v>1.2284143518539539</c:v>
                      </c:pt>
                      <c:pt idx="2490">
                        <c:v>1.2286689814776226</c:v>
                      </c:pt>
                      <c:pt idx="2491">
                        <c:v>1.2289120370390636</c:v>
                      </c:pt>
                      <c:pt idx="2492">
                        <c:v>1.2291550925932286</c:v>
                      </c:pt>
                      <c:pt idx="2493">
                        <c:v>1.2293981481473937</c:v>
                      </c:pt>
                      <c:pt idx="2494">
                        <c:v>1.2296412037015587</c:v>
                      </c:pt>
                      <c:pt idx="2495">
                        <c:v>1.2298842592557238</c:v>
                      </c:pt>
                      <c:pt idx="2496">
                        <c:v>1.2301273148098888</c:v>
                      </c:pt>
                      <c:pt idx="2497">
                        <c:v>1.2303703703713298</c:v>
                      </c:pt>
                      <c:pt idx="2498">
                        <c:v>1.2306134259254948</c:v>
                      </c:pt>
                      <c:pt idx="2499">
                        <c:v>1.2308564814796599</c:v>
                      </c:pt>
                      <c:pt idx="2500">
                        <c:v>1.2310995370338249</c:v>
                      </c:pt>
                      <c:pt idx="2501">
                        <c:v>1.2313425925879899</c:v>
                      </c:pt>
                      <c:pt idx="2502">
                        <c:v>1.2315856481494309</c:v>
                      </c:pt>
                      <c:pt idx="2503">
                        <c:v>1.231828703703596</c:v>
                      </c:pt>
                      <c:pt idx="2504">
                        <c:v>1.232071759257761</c:v>
                      </c:pt>
                      <c:pt idx="2505">
                        <c:v>1.2323148148119261</c:v>
                      </c:pt>
                      <c:pt idx="2506">
                        <c:v>1.2325578703660911</c:v>
                      </c:pt>
                      <c:pt idx="2507">
                        <c:v>1.2328009259275321</c:v>
                      </c:pt>
                      <c:pt idx="2508">
                        <c:v>1.2330439814816971</c:v>
                      </c:pt>
                      <c:pt idx="2509">
                        <c:v>1.2332870370358622</c:v>
                      </c:pt>
                      <c:pt idx="2510">
                        <c:v>1.2335300925900272</c:v>
                      </c:pt>
                      <c:pt idx="2511">
                        <c:v>1.2337731481441923</c:v>
                      </c:pt>
                      <c:pt idx="2512">
                        <c:v>1.2340162037056333</c:v>
                      </c:pt>
                      <c:pt idx="2513">
                        <c:v>1.2342592592597983</c:v>
                      </c:pt>
                      <c:pt idx="2514">
                        <c:v>1.2345023148139633</c:v>
                      </c:pt>
                      <c:pt idx="2515">
                        <c:v>1.2347453703681284</c:v>
                      </c:pt>
                      <c:pt idx="2516">
                        <c:v>1.2349884259222934</c:v>
                      </c:pt>
                      <c:pt idx="2517">
                        <c:v>1.2352314814764584</c:v>
                      </c:pt>
                      <c:pt idx="2518">
                        <c:v>1.2354745370378994</c:v>
                      </c:pt>
                      <c:pt idx="2519">
                        <c:v>1.2357175925920645</c:v>
                      </c:pt>
                      <c:pt idx="2520">
                        <c:v>1.2359606481462295</c:v>
                      </c:pt>
                      <c:pt idx="2521">
                        <c:v>1.2362037037003946</c:v>
                      </c:pt>
                      <c:pt idx="2522">
                        <c:v>1.2364467592545596</c:v>
                      </c:pt>
                      <c:pt idx="2523">
                        <c:v>1.2366898148160006</c:v>
                      </c:pt>
                      <c:pt idx="2524">
                        <c:v>1.2369328703701656</c:v>
                      </c:pt>
                      <c:pt idx="2525">
                        <c:v>1.2371759259243307</c:v>
                      </c:pt>
                      <c:pt idx="2526">
                        <c:v>1.2374189814784957</c:v>
                      </c:pt>
                      <c:pt idx="2527">
                        <c:v>1.2376620370326608</c:v>
                      </c:pt>
                      <c:pt idx="2528">
                        <c:v>1.2379050925941018</c:v>
                      </c:pt>
                      <c:pt idx="2529">
                        <c:v>1.2381481481482668</c:v>
                      </c:pt>
                      <c:pt idx="2530">
                        <c:v>1.2383912037024318</c:v>
                      </c:pt>
                      <c:pt idx="2531">
                        <c:v>1.2386342592565969</c:v>
                      </c:pt>
                      <c:pt idx="2532">
                        <c:v>1.2388773148107619</c:v>
                      </c:pt>
                      <c:pt idx="2533">
                        <c:v>1.2391203703722029</c:v>
                      </c:pt>
                      <c:pt idx="2534">
                        <c:v>1.2393634259263679</c:v>
                      </c:pt>
                      <c:pt idx="2535">
                        <c:v>1.239606481480533</c:v>
                      </c:pt>
                      <c:pt idx="2536">
                        <c:v>1.239849537034698</c:v>
                      </c:pt>
                      <c:pt idx="2537">
                        <c:v>1.2400925925888631</c:v>
                      </c:pt>
                      <c:pt idx="2538">
                        <c:v>1.2403472222198078</c:v>
                      </c:pt>
                      <c:pt idx="2539">
                        <c:v>1.2405902777739728</c:v>
                      </c:pt>
                      <c:pt idx="2540">
                        <c:v>1.2408333333354138</c:v>
                      </c:pt>
                      <c:pt idx="2541">
                        <c:v>1.2410763888895788</c:v>
                      </c:pt>
                      <c:pt idx="2542">
                        <c:v>1.2413194444437439</c:v>
                      </c:pt>
                      <c:pt idx="2543">
                        <c:v>1.2415624999979089</c:v>
                      </c:pt>
                      <c:pt idx="2544">
                        <c:v>1.2418055555520739</c:v>
                      </c:pt>
                      <c:pt idx="2545">
                        <c:v>1.242048611106239</c:v>
                      </c:pt>
                      <c:pt idx="2546">
                        <c:v>1.24229166666768</c:v>
                      </c:pt>
                      <c:pt idx="2547">
                        <c:v>1.242534722221845</c:v>
                      </c:pt>
                      <c:pt idx="2548">
                        <c:v>1.2427777777760101</c:v>
                      </c:pt>
                      <c:pt idx="2549">
                        <c:v>1.2430208333301751</c:v>
                      </c:pt>
                      <c:pt idx="2550">
                        <c:v>1.2432638888843401</c:v>
                      </c:pt>
                      <c:pt idx="2551">
                        <c:v>1.2435069444457811</c:v>
                      </c:pt>
                      <c:pt idx="2552">
                        <c:v>1.2437499999999462</c:v>
                      </c:pt>
                      <c:pt idx="2553">
                        <c:v>1.2439930555541112</c:v>
                      </c:pt>
                      <c:pt idx="2554">
                        <c:v>1.2442361111082763</c:v>
                      </c:pt>
                      <c:pt idx="2555">
                        <c:v>1.2444791666624413</c:v>
                      </c:pt>
                      <c:pt idx="2556">
                        <c:v>1.2447222222238823</c:v>
                      </c:pt>
                      <c:pt idx="2557">
                        <c:v>1.2449652777780473</c:v>
                      </c:pt>
                      <c:pt idx="2558">
                        <c:v>1.2452083333322124</c:v>
                      </c:pt>
                      <c:pt idx="2559">
                        <c:v>1.2454513888863774</c:v>
                      </c:pt>
                      <c:pt idx="2560">
                        <c:v>1.2456944444405424</c:v>
                      </c:pt>
                      <c:pt idx="2561">
                        <c:v>1.2459375000019834</c:v>
                      </c:pt>
                      <c:pt idx="2562">
                        <c:v>1.2461805555561485</c:v>
                      </c:pt>
                      <c:pt idx="2563">
                        <c:v>1.2464236111103135</c:v>
                      </c:pt>
                      <c:pt idx="2564">
                        <c:v>1.2466666666644786</c:v>
                      </c:pt>
                      <c:pt idx="2565">
                        <c:v>1.2469097222186436</c:v>
                      </c:pt>
                      <c:pt idx="2566">
                        <c:v>1.2471527777728086</c:v>
                      </c:pt>
                      <c:pt idx="2567">
                        <c:v>1.2473958333342496</c:v>
                      </c:pt>
                      <c:pt idx="2568">
                        <c:v>1.2476388888884147</c:v>
                      </c:pt>
                      <c:pt idx="2569">
                        <c:v>1.2478819444425797</c:v>
                      </c:pt>
                      <c:pt idx="2570">
                        <c:v>1.2481249999967448</c:v>
                      </c:pt>
                      <c:pt idx="2571">
                        <c:v>1.2483680555509098</c:v>
                      </c:pt>
                      <c:pt idx="2572">
                        <c:v>1.2486111111123508</c:v>
                      </c:pt>
                      <c:pt idx="2573">
                        <c:v>1.2488541666665158</c:v>
                      </c:pt>
                      <c:pt idx="2574">
                        <c:v>1.2490972222206809</c:v>
                      </c:pt>
                      <c:pt idx="2575">
                        <c:v>1.2493402777748459</c:v>
                      </c:pt>
                      <c:pt idx="2576">
                        <c:v>1.2495833333290109</c:v>
                      </c:pt>
                      <c:pt idx="2577">
                        <c:v>1.2498263888904519</c:v>
                      </c:pt>
                      <c:pt idx="2578">
                        <c:v>1.250069444444617</c:v>
                      </c:pt>
                      <c:pt idx="2579">
                        <c:v>1.250312499998782</c:v>
                      </c:pt>
                      <c:pt idx="2580">
                        <c:v>1.2505555555529471</c:v>
                      </c:pt>
                      <c:pt idx="2581">
                        <c:v>1.2507986111071121</c:v>
                      </c:pt>
                      <c:pt idx="2582">
                        <c:v>1.2510416666685531</c:v>
                      </c:pt>
                      <c:pt idx="2583">
                        <c:v>1.2512847222227181</c:v>
                      </c:pt>
                      <c:pt idx="2584">
                        <c:v>1.2515277777768832</c:v>
                      </c:pt>
                      <c:pt idx="2585">
                        <c:v>1.2517708333310482</c:v>
                      </c:pt>
                      <c:pt idx="2586">
                        <c:v>1.2520254629619929</c:v>
                      </c:pt>
                      <c:pt idx="2587">
                        <c:v>1.2522685185161579</c:v>
                      </c:pt>
                      <c:pt idx="2588">
                        <c:v>1.252511574070323</c:v>
                      </c:pt>
                      <c:pt idx="2589">
                        <c:v>1.252754629624488</c:v>
                      </c:pt>
                      <c:pt idx="2590">
                        <c:v>1.252997685185929</c:v>
                      </c:pt>
                      <c:pt idx="2591">
                        <c:v>1.2532407407400941</c:v>
                      </c:pt>
                      <c:pt idx="2592">
                        <c:v>1.2534837962942591</c:v>
                      </c:pt>
                      <c:pt idx="2593">
                        <c:v>1.2537268518484241</c:v>
                      </c:pt>
                      <c:pt idx="2594">
                        <c:v>1.2539699074025892</c:v>
                      </c:pt>
                      <c:pt idx="2595">
                        <c:v>1.2542129629640302</c:v>
                      </c:pt>
                      <c:pt idx="2596">
                        <c:v>1.2544560185181952</c:v>
                      </c:pt>
                      <c:pt idx="2597">
                        <c:v>1.2546990740723603</c:v>
                      </c:pt>
                      <c:pt idx="2598">
                        <c:v>1.2549421296265253</c:v>
                      </c:pt>
                      <c:pt idx="2599">
                        <c:v>1.2551851851806903</c:v>
                      </c:pt>
                      <c:pt idx="2600">
                        <c:v>1.2554282407421313</c:v>
                      </c:pt>
                      <c:pt idx="2601">
                        <c:v>1.2556712962962964</c:v>
                      </c:pt>
                      <c:pt idx="2602">
                        <c:v>1.2559143518504614</c:v>
                      </c:pt>
                      <c:pt idx="2603">
                        <c:v>1.2561574074046264</c:v>
                      </c:pt>
                      <c:pt idx="2604">
                        <c:v>1.2564004629587915</c:v>
                      </c:pt>
                      <c:pt idx="2605">
                        <c:v>1.2566435185202325</c:v>
                      </c:pt>
                      <c:pt idx="2606">
                        <c:v>1.2568865740743975</c:v>
                      </c:pt>
                      <c:pt idx="2607">
                        <c:v>1.2571296296285626</c:v>
                      </c:pt>
                      <c:pt idx="2608">
                        <c:v>1.2573726851827276</c:v>
                      </c:pt>
                      <c:pt idx="2609">
                        <c:v>1.2576157407368926</c:v>
                      </c:pt>
                      <c:pt idx="2610">
                        <c:v>1.2578587962983336</c:v>
                      </c:pt>
                      <c:pt idx="2611">
                        <c:v>1.2581018518524987</c:v>
                      </c:pt>
                      <c:pt idx="2612">
                        <c:v>1.2583449074066637</c:v>
                      </c:pt>
                      <c:pt idx="2613">
                        <c:v>1.2585879629608288</c:v>
                      </c:pt>
                      <c:pt idx="2614">
                        <c:v>1.2588310185149938</c:v>
                      </c:pt>
                      <c:pt idx="2615">
                        <c:v>1.2590740740691588</c:v>
                      </c:pt>
                      <c:pt idx="2616">
                        <c:v>1.2593171296305998</c:v>
                      </c:pt>
                      <c:pt idx="2617">
                        <c:v>1.2595601851847649</c:v>
                      </c:pt>
                      <c:pt idx="2618">
                        <c:v>1.2598032407389299</c:v>
                      </c:pt>
                      <c:pt idx="2619">
                        <c:v>1.2600462962930949</c:v>
                      </c:pt>
                      <c:pt idx="2620">
                        <c:v>1.26028935184726</c:v>
                      </c:pt>
                      <c:pt idx="2621">
                        <c:v>1.260532407408701</c:v>
                      </c:pt>
                      <c:pt idx="2622">
                        <c:v>1.260775462962866</c:v>
                      </c:pt>
                      <c:pt idx="2623">
                        <c:v>1.2610185185170311</c:v>
                      </c:pt>
                      <c:pt idx="2624">
                        <c:v>1.2612615740711961</c:v>
                      </c:pt>
                      <c:pt idx="2625">
                        <c:v>1.2615046296253611</c:v>
                      </c:pt>
                      <c:pt idx="2626">
                        <c:v>1.2617476851868021</c:v>
                      </c:pt>
                      <c:pt idx="2627">
                        <c:v>1.2619907407409672</c:v>
                      </c:pt>
                      <c:pt idx="2628">
                        <c:v>1.2622337962951322</c:v>
                      </c:pt>
                      <c:pt idx="2629">
                        <c:v>1.2624768518492973</c:v>
                      </c:pt>
                      <c:pt idx="2630">
                        <c:v>1.2627199074034623</c:v>
                      </c:pt>
                      <c:pt idx="2631">
                        <c:v>1.2629629629649033</c:v>
                      </c:pt>
                      <c:pt idx="2632">
                        <c:v>1.2632060185190683</c:v>
                      </c:pt>
                      <c:pt idx="2633">
                        <c:v>1.2634490740732334</c:v>
                      </c:pt>
                      <c:pt idx="2634">
                        <c:v>1.2637037037041781</c:v>
                      </c:pt>
                      <c:pt idx="2635">
                        <c:v>1.2639467592583431</c:v>
                      </c:pt>
                      <c:pt idx="2636">
                        <c:v>1.2641898148125081</c:v>
                      </c:pt>
                      <c:pt idx="2637">
                        <c:v>1.2644328703666732</c:v>
                      </c:pt>
                      <c:pt idx="2638">
                        <c:v>1.2646759259208382</c:v>
                      </c:pt>
                      <c:pt idx="2639">
                        <c:v>1.2649189814822792</c:v>
                      </c:pt>
                      <c:pt idx="2640">
                        <c:v>1.2651620370364443</c:v>
                      </c:pt>
                      <c:pt idx="2641">
                        <c:v>1.2654050925906093</c:v>
                      </c:pt>
                      <c:pt idx="2642">
                        <c:v>1.2656481481447743</c:v>
                      </c:pt>
                      <c:pt idx="2643">
                        <c:v>1.2658912036989394</c:v>
                      </c:pt>
                      <c:pt idx="2644">
                        <c:v>1.2661342592603804</c:v>
                      </c:pt>
                      <c:pt idx="2645">
                        <c:v>1.2663773148145454</c:v>
                      </c:pt>
                      <c:pt idx="2646">
                        <c:v>1.2666203703687104</c:v>
                      </c:pt>
                      <c:pt idx="2647">
                        <c:v>1.2668634259228755</c:v>
                      </c:pt>
                      <c:pt idx="2648">
                        <c:v>1.2671064814770405</c:v>
                      </c:pt>
                      <c:pt idx="2649">
                        <c:v>1.2673495370384815</c:v>
                      </c:pt>
                      <c:pt idx="2650">
                        <c:v>1.2675925925926466</c:v>
                      </c:pt>
                      <c:pt idx="2651">
                        <c:v>1.2678356481468116</c:v>
                      </c:pt>
                      <c:pt idx="2652">
                        <c:v>1.2680787037009766</c:v>
                      </c:pt>
                      <c:pt idx="2653">
                        <c:v>1.2683217592551417</c:v>
                      </c:pt>
                      <c:pt idx="2654">
                        <c:v>1.2685648148165827</c:v>
                      </c:pt>
                      <c:pt idx="2655">
                        <c:v>1.2688078703707477</c:v>
                      </c:pt>
                      <c:pt idx="2656">
                        <c:v>1.2690509259249128</c:v>
                      </c:pt>
                      <c:pt idx="2657">
                        <c:v>1.2692939814790778</c:v>
                      </c:pt>
                      <c:pt idx="2658">
                        <c:v>1.2695370370332428</c:v>
                      </c:pt>
                      <c:pt idx="2659">
                        <c:v>1.2697800925946838</c:v>
                      </c:pt>
                      <c:pt idx="2660">
                        <c:v>1.2700231481488489</c:v>
                      </c:pt>
                      <c:pt idx="2661">
                        <c:v>1.2702662037030139</c:v>
                      </c:pt>
                      <c:pt idx="2662">
                        <c:v>1.2705092592571789</c:v>
                      </c:pt>
                      <c:pt idx="2663">
                        <c:v>1.270752314811344</c:v>
                      </c:pt>
                      <c:pt idx="2664">
                        <c:v>1.270995370365509</c:v>
                      </c:pt>
                      <c:pt idx="2665">
                        <c:v>1.27123842592695</c:v>
                      </c:pt>
                      <c:pt idx="2666">
                        <c:v>1.2714814814811151</c:v>
                      </c:pt>
                      <c:pt idx="2667">
                        <c:v>1.2717245370352801</c:v>
                      </c:pt>
                      <c:pt idx="2668">
                        <c:v>1.2719675925894451</c:v>
                      </c:pt>
                      <c:pt idx="2669">
                        <c:v>1.2722106481436102</c:v>
                      </c:pt>
                      <c:pt idx="2670">
                        <c:v>1.2724537037050512</c:v>
                      </c:pt>
                      <c:pt idx="2671">
                        <c:v>1.2726967592592162</c:v>
                      </c:pt>
                      <c:pt idx="2672">
                        <c:v>1.2729398148133813</c:v>
                      </c:pt>
                      <c:pt idx="2673">
                        <c:v>1.2731828703675463</c:v>
                      </c:pt>
                      <c:pt idx="2674">
                        <c:v>1.2734259259217113</c:v>
                      </c:pt>
                      <c:pt idx="2675">
                        <c:v>1.2736689814831523</c:v>
                      </c:pt>
                      <c:pt idx="2676">
                        <c:v>1.2739120370373174</c:v>
                      </c:pt>
                      <c:pt idx="2677">
                        <c:v>1.2741550925914824</c:v>
                      </c:pt>
                      <c:pt idx="2678">
                        <c:v>1.2743981481456474</c:v>
                      </c:pt>
                      <c:pt idx="2679">
                        <c:v>1.2746412036998125</c:v>
                      </c:pt>
                      <c:pt idx="2680">
                        <c:v>1.2748842592612535</c:v>
                      </c:pt>
                      <c:pt idx="2681">
                        <c:v>1.2751273148154185</c:v>
                      </c:pt>
                      <c:pt idx="2682">
                        <c:v>1.2753703703695836</c:v>
                      </c:pt>
                      <c:pt idx="2683">
                        <c:v>1.2756250000005283</c:v>
                      </c:pt>
                      <c:pt idx="2684">
                        <c:v>1.2758680555546933</c:v>
                      </c:pt>
                      <c:pt idx="2685">
                        <c:v>1.2761111111088583</c:v>
                      </c:pt>
                      <c:pt idx="2686">
                        <c:v>1.2763541666630234</c:v>
                      </c:pt>
                      <c:pt idx="2687">
                        <c:v>1.2765972222171884</c:v>
                      </c:pt>
                      <c:pt idx="2688">
                        <c:v>1.2768402777786294</c:v>
                      </c:pt>
                      <c:pt idx="2689">
                        <c:v>1.2770833333327944</c:v>
                      </c:pt>
                      <c:pt idx="2690">
                        <c:v>1.2773263888869595</c:v>
                      </c:pt>
                      <c:pt idx="2691">
                        <c:v>1.2775694444411245</c:v>
                      </c:pt>
                      <c:pt idx="2692">
                        <c:v>1.2778124999952896</c:v>
                      </c:pt>
                      <c:pt idx="2693">
                        <c:v>1.2780555555567306</c:v>
                      </c:pt>
                      <c:pt idx="2694">
                        <c:v>1.2782986111108956</c:v>
                      </c:pt>
                      <c:pt idx="2695">
                        <c:v>1.2785416666650606</c:v>
                      </c:pt>
                      <c:pt idx="2696">
                        <c:v>1.2787847222192257</c:v>
                      </c:pt>
                      <c:pt idx="2697">
                        <c:v>1.2790277777733907</c:v>
                      </c:pt>
                      <c:pt idx="2698">
                        <c:v>1.2792708333348317</c:v>
                      </c:pt>
                      <c:pt idx="2699">
                        <c:v>1.2795138888889968</c:v>
                      </c:pt>
                      <c:pt idx="2700">
                        <c:v>1.2797569444431618</c:v>
                      </c:pt>
                      <c:pt idx="2701">
                        <c:v>1.2799999999973268</c:v>
                      </c:pt>
                      <c:pt idx="2702">
                        <c:v>1.2802430555514919</c:v>
                      </c:pt>
                      <c:pt idx="2703">
                        <c:v>1.2804861111129329</c:v>
                      </c:pt>
                      <c:pt idx="2704">
                        <c:v>1.2807291666670979</c:v>
                      </c:pt>
                      <c:pt idx="2705">
                        <c:v>1.2809722222212629</c:v>
                      </c:pt>
                      <c:pt idx="2706">
                        <c:v>1.281215277775428</c:v>
                      </c:pt>
                      <c:pt idx="2707">
                        <c:v>1.281458333329593</c:v>
                      </c:pt>
                      <c:pt idx="2708">
                        <c:v>1.2817013888837581</c:v>
                      </c:pt>
                      <c:pt idx="2709">
                        <c:v>1.2819444444451991</c:v>
                      </c:pt>
                      <c:pt idx="2710">
                        <c:v>1.2821874999993641</c:v>
                      </c:pt>
                      <c:pt idx="2711">
                        <c:v>1.2824305555535291</c:v>
                      </c:pt>
                      <c:pt idx="2712">
                        <c:v>1.2826736111076942</c:v>
                      </c:pt>
                      <c:pt idx="2713">
                        <c:v>1.2829166666618592</c:v>
                      </c:pt>
                      <c:pt idx="2714">
                        <c:v>1.2831597222233002</c:v>
                      </c:pt>
                      <c:pt idx="2715">
                        <c:v>1.2834027777774653</c:v>
                      </c:pt>
                      <c:pt idx="2716">
                        <c:v>1.2836458333316303</c:v>
                      </c:pt>
                      <c:pt idx="2717">
                        <c:v>1.2838888888857953</c:v>
                      </c:pt>
                      <c:pt idx="2718">
                        <c:v>1.2841319444399604</c:v>
                      </c:pt>
                      <c:pt idx="2719">
                        <c:v>1.2843750000014014</c:v>
                      </c:pt>
                      <c:pt idx="2720">
                        <c:v>1.2846180555555664</c:v>
                      </c:pt>
                      <c:pt idx="2721">
                        <c:v>1.2848611111097314</c:v>
                      </c:pt>
                      <c:pt idx="2722">
                        <c:v>1.2851041666638965</c:v>
                      </c:pt>
                      <c:pt idx="2723">
                        <c:v>1.2853472222180615</c:v>
                      </c:pt>
                      <c:pt idx="2724">
                        <c:v>1.2855902777795025</c:v>
                      </c:pt>
                      <c:pt idx="2725">
                        <c:v>1.2858333333336676</c:v>
                      </c:pt>
                      <c:pt idx="2726">
                        <c:v>1.2860763888878326</c:v>
                      </c:pt>
                      <c:pt idx="2727">
                        <c:v>1.2863194444419976</c:v>
                      </c:pt>
                      <c:pt idx="2728">
                        <c:v>1.2865624999961627</c:v>
                      </c:pt>
                      <c:pt idx="2729">
                        <c:v>1.2868055555576037</c:v>
                      </c:pt>
                      <c:pt idx="2730">
                        <c:v>1.2870486111117687</c:v>
                      </c:pt>
                      <c:pt idx="2731">
                        <c:v>1.2873032407427134</c:v>
                      </c:pt>
                      <c:pt idx="2732">
                        <c:v>1.2875462962968784</c:v>
                      </c:pt>
                      <c:pt idx="2733">
                        <c:v>1.2877893518510435</c:v>
                      </c:pt>
                      <c:pt idx="2734">
                        <c:v>1.2880324074052085</c:v>
                      </c:pt>
                      <c:pt idx="2735">
                        <c:v>1.2882754629593736</c:v>
                      </c:pt>
                      <c:pt idx="2736">
                        <c:v>1.2885185185135386</c:v>
                      </c:pt>
                      <c:pt idx="2737">
                        <c:v>1.2887615740749796</c:v>
                      </c:pt>
                      <c:pt idx="2738">
                        <c:v>1.2890046296291446</c:v>
                      </c:pt>
                      <c:pt idx="2739">
                        <c:v>1.2892476851833097</c:v>
                      </c:pt>
                      <c:pt idx="2740">
                        <c:v>1.2894907407374747</c:v>
                      </c:pt>
                      <c:pt idx="2741">
                        <c:v>1.2897337962916398</c:v>
                      </c:pt>
                      <c:pt idx="2742">
                        <c:v>1.2899768518530808</c:v>
                      </c:pt>
                      <c:pt idx="2743">
                        <c:v>1.2902199074072458</c:v>
                      </c:pt>
                      <c:pt idx="2744">
                        <c:v>1.2904629629614108</c:v>
                      </c:pt>
                      <c:pt idx="2745">
                        <c:v>1.2907060185155759</c:v>
                      </c:pt>
                      <c:pt idx="2746">
                        <c:v>1.2909490740697409</c:v>
                      </c:pt>
                      <c:pt idx="2747">
                        <c:v>1.2911921296311819</c:v>
                      </c:pt>
                      <c:pt idx="2748">
                        <c:v>1.2914351851853469</c:v>
                      </c:pt>
                      <c:pt idx="2749">
                        <c:v>1.291678240739512</c:v>
                      </c:pt>
                      <c:pt idx="2750">
                        <c:v>1.291921296293677</c:v>
                      </c:pt>
                      <c:pt idx="2751">
                        <c:v>1.2921643518478421</c:v>
                      </c:pt>
                      <c:pt idx="2752">
                        <c:v>1.2924074074092831</c:v>
                      </c:pt>
                      <c:pt idx="2753">
                        <c:v>1.2926504629634481</c:v>
                      </c:pt>
                      <c:pt idx="2754">
                        <c:v>1.2928935185176131</c:v>
                      </c:pt>
                      <c:pt idx="2755">
                        <c:v>1.2931365740717782</c:v>
                      </c:pt>
                      <c:pt idx="2756">
                        <c:v>1.2933796296259432</c:v>
                      </c:pt>
                      <c:pt idx="2757">
                        <c:v>1.2936226851801083</c:v>
                      </c:pt>
                      <c:pt idx="2758">
                        <c:v>1.2938657407415493</c:v>
                      </c:pt>
                      <c:pt idx="2759">
                        <c:v>1.2941087962957143</c:v>
                      </c:pt>
                      <c:pt idx="2760">
                        <c:v>1.2943518518498793</c:v>
                      </c:pt>
                      <c:pt idx="2761">
                        <c:v>1.2945949074040444</c:v>
                      </c:pt>
                      <c:pt idx="2762">
                        <c:v>1.2948379629582094</c:v>
                      </c:pt>
                      <c:pt idx="2763">
                        <c:v>1.2950810185196504</c:v>
                      </c:pt>
                      <c:pt idx="2764">
                        <c:v>1.2953240740738154</c:v>
                      </c:pt>
                      <c:pt idx="2765">
                        <c:v>1.2955671296279805</c:v>
                      </c:pt>
                      <c:pt idx="2766">
                        <c:v>1.2958101851821455</c:v>
                      </c:pt>
                      <c:pt idx="2767">
                        <c:v>1.2960532407363106</c:v>
                      </c:pt>
                      <c:pt idx="2768">
                        <c:v>1.2962962962977516</c:v>
                      </c:pt>
                      <c:pt idx="2769">
                        <c:v>1.2965393518519166</c:v>
                      </c:pt>
                      <c:pt idx="2770">
                        <c:v>1.2967824074060816</c:v>
                      </c:pt>
                      <c:pt idx="2771">
                        <c:v>1.2970254629602467</c:v>
                      </c:pt>
                      <c:pt idx="2772">
                        <c:v>1.2972685185144117</c:v>
                      </c:pt>
                      <c:pt idx="2773">
                        <c:v>1.2975115740758527</c:v>
                      </c:pt>
                      <c:pt idx="2774">
                        <c:v>1.2977546296300178</c:v>
                      </c:pt>
                      <c:pt idx="2775">
                        <c:v>1.2979976851841828</c:v>
                      </c:pt>
                      <c:pt idx="2776">
                        <c:v>1.2982407407383478</c:v>
                      </c:pt>
                      <c:pt idx="2777">
                        <c:v>1.2984837962925129</c:v>
                      </c:pt>
                      <c:pt idx="2778">
                        <c:v>1.2987268518539539</c:v>
                      </c:pt>
                      <c:pt idx="2779">
                        <c:v>1.2989814814776226</c:v>
                      </c:pt>
                      <c:pt idx="2780">
                        <c:v>1.2992245370390636</c:v>
                      </c:pt>
                      <c:pt idx="2781">
                        <c:v>1.2994675925932286</c:v>
                      </c:pt>
                      <c:pt idx="2782">
                        <c:v>1.2997106481473937</c:v>
                      </c:pt>
                      <c:pt idx="2783">
                        <c:v>1.2999537037015587</c:v>
                      </c:pt>
                      <c:pt idx="2784">
                        <c:v>1.3001967592557238</c:v>
                      </c:pt>
                      <c:pt idx="2785">
                        <c:v>1.3004398148098888</c:v>
                      </c:pt>
                      <c:pt idx="2786">
                        <c:v>1.3006828703713298</c:v>
                      </c:pt>
                      <c:pt idx="2787">
                        <c:v>1.3009259259254948</c:v>
                      </c:pt>
                      <c:pt idx="2788">
                        <c:v>1.3011689814796599</c:v>
                      </c:pt>
                      <c:pt idx="2789">
                        <c:v>1.3014120370338249</c:v>
                      </c:pt>
                      <c:pt idx="2790">
                        <c:v>1.3016550925879899</c:v>
                      </c:pt>
                      <c:pt idx="2791">
                        <c:v>1.3018981481494309</c:v>
                      </c:pt>
                      <c:pt idx="2792">
                        <c:v>1.302141203703596</c:v>
                      </c:pt>
                      <c:pt idx="2793">
                        <c:v>1.302384259257761</c:v>
                      </c:pt>
                      <c:pt idx="2794">
                        <c:v>1.3026273148119261</c:v>
                      </c:pt>
                      <c:pt idx="2795">
                        <c:v>1.3028703703660911</c:v>
                      </c:pt>
                      <c:pt idx="2796">
                        <c:v>1.3031134259275321</c:v>
                      </c:pt>
                      <c:pt idx="2797">
                        <c:v>1.3033564814816971</c:v>
                      </c:pt>
                      <c:pt idx="2798">
                        <c:v>1.3035995370358622</c:v>
                      </c:pt>
                      <c:pt idx="2799">
                        <c:v>1.3038425925900272</c:v>
                      </c:pt>
                      <c:pt idx="2800">
                        <c:v>1.3040856481441923</c:v>
                      </c:pt>
                      <c:pt idx="2801">
                        <c:v>1.3043287037056333</c:v>
                      </c:pt>
                      <c:pt idx="2802">
                        <c:v>1.3045717592597983</c:v>
                      </c:pt>
                      <c:pt idx="2803">
                        <c:v>1.3048148148139633</c:v>
                      </c:pt>
                      <c:pt idx="2804">
                        <c:v>1.3050578703681284</c:v>
                      </c:pt>
                      <c:pt idx="2805">
                        <c:v>1.3053009259222934</c:v>
                      </c:pt>
                      <c:pt idx="2806">
                        <c:v>1.3055439814764584</c:v>
                      </c:pt>
                      <c:pt idx="2807">
                        <c:v>1.3057870370378994</c:v>
                      </c:pt>
                      <c:pt idx="2808">
                        <c:v>1.3060300925920645</c:v>
                      </c:pt>
                      <c:pt idx="2809">
                        <c:v>1.3062731481462295</c:v>
                      </c:pt>
                      <c:pt idx="2810">
                        <c:v>1.3065162037003946</c:v>
                      </c:pt>
                      <c:pt idx="2811">
                        <c:v>1.3067592592545596</c:v>
                      </c:pt>
                      <c:pt idx="2812">
                        <c:v>1.3070023148160006</c:v>
                      </c:pt>
                      <c:pt idx="2813">
                        <c:v>1.3072453703701656</c:v>
                      </c:pt>
                      <c:pt idx="2814">
                        <c:v>1.3074884259243307</c:v>
                      </c:pt>
                      <c:pt idx="2815">
                        <c:v>1.3077314814784957</c:v>
                      </c:pt>
                      <c:pt idx="2816">
                        <c:v>1.3079745370326608</c:v>
                      </c:pt>
                      <c:pt idx="2817">
                        <c:v>1.3082175925941018</c:v>
                      </c:pt>
                      <c:pt idx="2818">
                        <c:v>1.3084606481482668</c:v>
                      </c:pt>
                      <c:pt idx="2819">
                        <c:v>1.3087037037024318</c:v>
                      </c:pt>
                      <c:pt idx="2820">
                        <c:v>1.3089467592565969</c:v>
                      </c:pt>
                      <c:pt idx="2821">
                        <c:v>1.3091898148107619</c:v>
                      </c:pt>
                      <c:pt idx="2822">
                        <c:v>1.3094328703722029</c:v>
                      </c:pt>
                      <c:pt idx="2823">
                        <c:v>1.3096759259263679</c:v>
                      </c:pt>
                      <c:pt idx="2824">
                        <c:v>1.309918981480533</c:v>
                      </c:pt>
                      <c:pt idx="2825">
                        <c:v>1.310162037034698</c:v>
                      </c:pt>
                      <c:pt idx="2826">
                        <c:v>1.3104050925888631</c:v>
                      </c:pt>
                      <c:pt idx="2827">
                        <c:v>1.3106597222198078</c:v>
                      </c:pt>
                      <c:pt idx="2828">
                        <c:v>1.3109027777739728</c:v>
                      </c:pt>
                      <c:pt idx="2829">
                        <c:v>1.3111458333354138</c:v>
                      </c:pt>
                      <c:pt idx="2830">
                        <c:v>1.3113888888895788</c:v>
                      </c:pt>
                      <c:pt idx="2831">
                        <c:v>1.3116319444437439</c:v>
                      </c:pt>
                      <c:pt idx="2832">
                        <c:v>1.3118749999979089</c:v>
                      </c:pt>
                      <c:pt idx="2833">
                        <c:v>1.3121180555520739</c:v>
                      </c:pt>
                      <c:pt idx="2834">
                        <c:v>1.312361111106239</c:v>
                      </c:pt>
                      <c:pt idx="2835">
                        <c:v>1.31260416666768</c:v>
                      </c:pt>
                      <c:pt idx="2836">
                        <c:v>1.312847222221845</c:v>
                      </c:pt>
                      <c:pt idx="2837">
                        <c:v>1.3130902777760101</c:v>
                      </c:pt>
                      <c:pt idx="2838">
                        <c:v>1.3133333333301751</c:v>
                      </c:pt>
                      <c:pt idx="2839">
                        <c:v>1.3135763888843401</c:v>
                      </c:pt>
                      <c:pt idx="2840">
                        <c:v>1.3138194444457811</c:v>
                      </c:pt>
                      <c:pt idx="2841">
                        <c:v>1.3140624999999462</c:v>
                      </c:pt>
                      <c:pt idx="2842">
                        <c:v>1.3143055555541112</c:v>
                      </c:pt>
                      <c:pt idx="2843">
                        <c:v>1.3145486111082763</c:v>
                      </c:pt>
                      <c:pt idx="2844">
                        <c:v>1.3147916666624413</c:v>
                      </c:pt>
                      <c:pt idx="2845">
                        <c:v>1.3150347222238823</c:v>
                      </c:pt>
                      <c:pt idx="2846">
                        <c:v>1.3152777777780473</c:v>
                      </c:pt>
                      <c:pt idx="2847">
                        <c:v>1.3155208333322124</c:v>
                      </c:pt>
                      <c:pt idx="2848">
                        <c:v>1.3157638888863774</c:v>
                      </c:pt>
                      <c:pt idx="2849">
                        <c:v>1.3160069444405424</c:v>
                      </c:pt>
                      <c:pt idx="2850">
                        <c:v>1.3162500000019834</c:v>
                      </c:pt>
                      <c:pt idx="2851">
                        <c:v>1.3164930555561485</c:v>
                      </c:pt>
                      <c:pt idx="2852">
                        <c:v>1.3167361111103135</c:v>
                      </c:pt>
                      <c:pt idx="2853">
                        <c:v>1.3169791666644786</c:v>
                      </c:pt>
                      <c:pt idx="2854">
                        <c:v>1.3172222222186436</c:v>
                      </c:pt>
                      <c:pt idx="2855">
                        <c:v>1.3174652777728086</c:v>
                      </c:pt>
                      <c:pt idx="2856">
                        <c:v>1.3177083333342496</c:v>
                      </c:pt>
                      <c:pt idx="2857">
                        <c:v>1.3179513888884147</c:v>
                      </c:pt>
                      <c:pt idx="2858">
                        <c:v>1.3181944444425797</c:v>
                      </c:pt>
                      <c:pt idx="2859">
                        <c:v>1.3184374999967448</c:v>
                      </c:pt>
                      <c:pt idx="2860">
                        <c:v>1.3186805555509098</c:v>
                      </c:pt>
                      <c:pt idx="2861">
                        <c:v>1.3189236111123508</c:v>
                      </c:pt>
                      <c:pt idx="2862">
                        <c:v>1.3191666666665158</c:v>
                      </c:pt>
                      <c:pt idx="2863">
                        <c:v>1.3194097222206809</c:v>
                      </c:pt>
                      <c:pt idx="2864">
                        <c:v>1.3196527777748459</c:v>
                      </c:pt>
                      <c:pt idx="2865">
                        <c:v>1.3198958333290109</c:v>
                      </c:pt>
                      <c:pt idx="2866">
                        <c:v>1.3201388888904519</c:v>
                      </c:pt>
                      <c:pt idx="2867">
                        <c:v>1.320381944444617</c:v>
                      </c:pt>
                      <c:pt idx="2868">
                        <c:v>1.320624999998782</c:v>
                      </c:pt>
                      <c:pt idx="2869">
                        <c:v>1.3208680555529471</c:v>
                      </c:pt>
                      <c:pt idx="2870">
                        <c:v>1.3211111111071121</c:v>
                      </c:pt>
                      <c:pt idx="2871">
                        <c:v>1.3213541666685531</c:v>
                      </c:pt>
                      <c:pt idx="2872">
                        <c:v>1.3215972222227181</c:v>
                      </c:pt>
                      <c:pt idx="2873">
                        <c:v>1.3218402777768832</c:v>
                      </c:pt>
                      <c:pt idx="2874">
                        <c:v>1.3220833333310482</c:v>
                      </c:pt>
                      <c:pt idx="2875">
                        <c:v>1.3223379629619929</c:v>
                      </c:pt>
                      <c:pt idx="2876">
                        <c:v>1.3225810185161579</c:v>
                      </c:pt>
                      <c:pt idx="2877">
                        <c:v>1.322824074070323</c:v>
                      </c:pt>
                      <c:pt idx="2878">
                        <c:v>1.323067129624488</c:v>
                      </c:pt>
                      <c:pt idx="2879">
                        <c:v>1.323310185185929</c:v>
                      </c:pt>
                      <c:pt idx="2880">
                        <c:v>1.3235532407400941</c:v>
                      </c:pt>
                      <c:pt idx="2881">
                        <c:v>1.3237962962942591</c:v>
                      </c:pt>
                      <c:pt idx="2882">
                        <c:v>1.3240393518484241</c:v>
                      </c:pt>
                      <c:pt idx="2883">
                        <c:v>1.3242824074025892</c:v>
                      </c:pt>
                      <c:pt idx="2884">
                        <c:v>1.3245254629640302</c:v>
                      </c:pt>
                      <c:pt idx="2885">
                        <c:v>1.3247685185181952</c:v>
                      </c:pt>
                      <c:pt idx="2886">
                        <c:v>1.3250115740723603</c:v>
                      </c:pt>
                      <c:pt idx="2887">
                        <c:v>1.3252546296265253</c:v>
                      </c:pt>
                      <c:pt idx="2888">
                        <c:v>1.3254976851806903</c:v>
                      </c:pt>
                      <c:pt idx="2889">
                        <c:v>1.3257407407421313</c:v>
                      </c:pt>
                      <c:pt idx="2890">
                        <c:v>1.3259837962962964</c:v>
                      </c:pt>
                      <c:pt idx="2891">
                        <c:v>1.3262268518504614</c:v>
                      </c:pt>
                      <c:pt idx="2892">
                        <c:v>1.3264699074046264</c:v>
                      </c:pt>
                      <c:pt idx="2893">
                        <c:v>1.3267129629587915</c:v>
                      </c:pt>
                      <c:pt idx="2894">
                        <c:v>1.3269560185202325</c:v>
                      </c:pt>
                      <c:pt idx="2895">
                        <c:v>1.3271990740743975</c:v>
                      </c:pt>
                      <c:pt idx="2896">
                        <c:v>1.3274421296285626</c:v>
                      </c:pt>
                      <c:pt idx="2897">
                        <c:v>1.3276851851827276</c:v>
                      </c:pt>
                      <c:pt idx="2898">
                        <c:v>1.3279282407368926</c:v>
                      </c:pt>
                      <c:pt idx="2899">
                        <c:v>1.3281712962983336</c:v>
                      </c:pt>
                      <c:pt idx="2900">
                        <c:v>1.3284143518524987</c:v>
                      </c:pt>
                      <c:pt idx="2901">
                        <c:v>1.3286574074066637</c:v>
                      </c:pt>
                      <c:pt idx="2902">
                        <c:v>1.3289004629608288</c:v>
                      </c:pt>
                      <c:pt idx="2903">
                        <c:v>1.3291435185149938</c:v>
                      </c:pt>
                      <c:pt idx="2904">
                        <c:v>1.3293865740691588</c:v>
                      </c:pt>
                      <c:pt idx="2905">
                        <c:v>1.3296296296305998</c:v>
                      </c:pt>
                      <c:pt idx="2906">
                        <c:v>1.3298726851847649</c:v>
                      </c:pt>
                      <c:pt idx="2907">
                        <c:v>1.3301157407389299</c:v>
                      </c:pt>
                      <c:pt idx="2908">
                        <c:v>1.3303587962930949</c:v>
                      </c:pt>
                      <c:pt idx="2909">
                        <c:v>1.33060185184726</c:v>
                      </c:pt>
                      <c:pt idx="2910">
                        <c:v>1.330844907408701</c:v>
                      </c:pt>
                      <c:pt idx="2911">
                        <c:v>1.331087962962866</c:v>
                      </c:pt>
                      <c:pt idx="2912">
                        <c:v>1.3313310185170311</c:v>
                      </c:pt>
                      <c:pt idx="2913">
                        <c:v>1.3315740740711961</c:v>
                      </c:pt>
                      <c:pt idx="2914">
                        <c:v>1.3318171296253611</c:v>
                      </c:pt>
                      <c:pt idx="2915">
                        <c:v>1.3320601851868021</c:v>
                      </c:pt>
                      <c:pt idx="2916">
                        <c:v>1.3323032407409672</c:v>
                      </c:pt>
                      <c:pt idx="2917">
                        <c:v>1.3325462962951322</c:v>
                      </c:pt>
                      <c:pt idx="2918">
                        <c:v>1.3327893518492973</c:v>
                      </c:pt>
                      <c:pt idx="2919">
                        <c:v>1.3330324074034623</c:v>
                      </c:pt>
                      <c:pt idx="2920">
                        <c:v>1.3332754629649033</c:v>
                      </c:pt>
                      <c:pt idx="2921">
                        <c:v>1.3335185185190683</c:v>
                      </c:pt>
                      <c:pt idx="2922">
                        <c:v>1.3337615740732334</c:v>
                      </c:pt>
                      <c:pt idx="2923">
                        <c:v>1.3340046296273984</c:v>
                      </c:pt>
                      <c:pt idx="2924">
                        <c:v>1.3342592592583431</c:v>
                      </c:pt>
                      <c:pt idx="2925">
                        <c:v>1.3345023148125081</c:v>
                      </c:pt>
                      <c:pt idx="2926">
                        <c:v>1.3347453703666732</c:v>
                      </c:pt>
                      <c:pt idx="2927">
                        <c:v>1.3349884259208382</c:v>
                      </c:pt>
                      <c:pt idx="2928">
                        <c:v>1.3352314814822792</c:v>
                      </c:pt>
                      <c:pt idx="2929">
                        <c:v>1.3354745370364443</c:v>
                      </c:pt>
                      <c:pt idx="2930">
                        <c:v>1.3357175925906093</c:v>
                      </c:pt>
                      <c:pt idx="2931">
                        <c:v>1.3359606481447743</c:v>
                      </c:pt>
                      <c:pt idx="2932">
                        <c:v>1.3362037036989394</c:v>
                      </c:pt>
                      <c:pt idx="2933">
                        <c:v>1.3364467592603804</c:v>
                      </c:pt>
                      <c:pt idx="2934">
                        <c:v>1.3366898148145454</c:v>
                      </c:pt>
                      <c:pt idx="2935">
                        <c:v>1.3369328703687104</c:v>
                      </c:pt>
                      <c:pt idx="2936">
                        <c:v>1.3371759259228755</c:v>
                      </c:pt>
                      <c:pt idx="2937">
                        <c:v>1.3374189814770405</c:v>
                      </c:pt>
                      <c:pt idx="2938">
                        <c:v>1.3376620370384815</c:v>
                      </c:pt>
                      <c:pt idx="2939">
                        <c:v>1.3379050925926466</c:v>
                      </c:pt>
                      <c:pt idx="2940">
                        <c:v>1.3381481481468116</c:v>
                      </c:pt>
                      <c:pt idx="2941">
                        <c:v>1.3383912037009766</c:v>
                      </c:pt>
                      <c:pt idx="2942">
                        <c:v>1.3386342592551417</c:v>
                      </c:pt>
                      <c:pt idx="2943">
                        <c:v>1.3388773148165827</c:v>
                      </c:pt>
                      <c:pt idx="2944">
                        <c:v>1.3391203703707477</c:v>
                      </c:pt>
                      <c:pt idx="2945">
                        <c:v>1.3393634259249128</c:v>
                      </c:pt>
                      <c:pt idx="2946">
                        <c:v>1.3396064814790778</c:v>
                      </c:pt>
                      <c:pt idx="2947">
                        <c:v>1.3398495370332428</c:v>
                      </c:pt>
                      <c:pt idx="2948">
                        <c:v>1.3400925925946838</c:v>
                      </c:pt>
                      <c:pt idx="2949">
                        <c:v>1.3403356481488489</c:v>
                      </c:pt>
                      <c:pt idx="2950">
                        <c:v>1.3405787037030139</c:v>
                      </c:pt>
                      <c:pt idx="2951">
                        <c:v>1.3408217592571789</c:v>
                      </c:pt>
                      <c:pt idx="2952">
                        <c:v>1.341064814811344</c:v>
                      </c:pt>
                      <c:pt idx="2953">
                        <c:v>1.341307870365509</c:v>
                      </c:pt>
                      <c:pt idx="2954">
                        <c:v>1.34155092592695</c:v>
                      </c:pt>
                      <c:pt idx="2955">
                        <c:v>1.3417939814811151</c:v>
                      </c:pt>
                      <c:pt idx="2956">
                        <c:v>1.3420370370352801</c:v>
                      </c:pt>
                      <c:pt idx="2957">
                        <c:v>1.3422800925894451</c:v>
                      </c:pt>
                      <c:pt idx="2958">
                        <c:v>1.3425231481436102</c:v>
                      </c:pt>
                      <c:pt idx="2959">
                        <c:v>1.3427662037050512</c:v>
                      </c:pt>
                      <c:pt idx="2960">
                        <c:v>1.3430092592592162</c:v>
                      </c:pt>
                      <c:pt idx="2961">
                        <c:v>1.3432523148133813</c:v>
                      </c:pt>
                      <c:pt idx="2962">
                        <c:v>1.3434953703675463</c:v>
                      </c:pt>
                      <c:pt idx="2963">
                        <c:v>1.3437384259217113</c:v>
                      </c:pt>
                      <c:pt idx="2964">
                        <c:v>1.3439814814831523</c:v>
                      </c:pt>
                      <c:pt idx="2965">
                        <c:v>1.3442245370373174</c:v>
                      </c:pt>
                      <c:pt idx="2966">
                        <c:v>1.3444675925914824</c:v>
                      </c:pt>
                      <c:pt idx="2967">
                        <c:v>1.3447106481456474</c:v>
                      </c:pt>
                      <c:pt idx="2968">
                        <c:v>1.3449537036998125</c:v>
                      </c:pt>
                      <c:pt idx="2969">
                        <c:v>1.3451967592612535</c:v>
                      </c:pt>
                      <c:pt idx="2970">
                        <c:v>1.3454398148154185</c:v>
                      </c:pt>
                      <c:pt idx="2971">
                        <c:v>1.3456828703695836</c:v>
                      </c:pt>
                      <c:pt idx="2972">
                        <c:v>1.3459375000005283</c:v>
                      </c:pt>
                      <c:pt idx="2973">
                        <c:v>1.3461805555546933</c:v>
                      </c:pt>
                      <c:pt idx="2974">
                        <c:v>1.3464236111088583</c:v>
                      </c:pt>
                      <c:pt idx="2975">
                        <c:v>1.3466666666630234</c:v>
                      </c:pt>
                      <c:pt idx="2976">
                        <c:v>1.3469097222171884</c:v>
                      </c:pt>
                      <c:pt idx="2977">
                        <c:v>1.3471527777786294</c:v>
                      </c:pt>
                      <c:pt idx="2978">
                        <c:v>1.3473958333327944</c:v>
                      </c:pt>
                      <c:pt idx="2979">
                        <c:v>1.3476388888869595</c:v>
                      </c:pt>
                      <c:pt idx="2980">
                        <c:v>1.3478819444411245</c:v>
                      </c:pt>
                      <c:pt idx="2981">
                        <c:v>1.3481249999952896</c:v>
                      </c:pt>
                      <c:pt idx="2982">
                        <c:v>1.3483680555567306</c:v>
                      </c:pt>
                      <c:pt idx="2983">
                        <c:v>1.3486111111108956</c:v>
                      </c:pt>
                      <c:pt idx="2984">
                        <c:v>1.3488541666650606</c:v>
                      </c:pt>
                      <c:pt idx="2985">
                        <c:v>1.3490972222192257</c:v>
                      </c:pt>
                      <c:pt idx="2986">
                        <c:v>1.3493402777733907</c:v>
                      </c:pt>
                      <c:pt idx="2987">
                        <c:v>1.3495833333348317</c:v>
                      </c:pt>
                      <c:pt idx="2988">
                        <c:v>1.3498263888889968</c:v>
                      </c:pt>
                      <c:pt idx="2989">
                        <c:v>1.3500694444431618</c:v>
                      </c:pt>
                      <c:pt idx="2990">
                        <c:v>1.3503124999973268</c:v>
                      </c:pt>
                      <c:pt idx="2991">
                        <c:v>1.3505555555514919</c:v>
                      </c:pt>
                      <c:pt idx="2992">
                        <c:v>1.3507986111129329</c:v>
                      </c:pt>
                      <c:pt idx="2993">
                        <c:v>1.3510416666670979</c:v>
                      </c:pt>
                      <c:pt idx="2994">
                        <c:v>1.3512847222212629</c:v>
                      </c:pt>
                      <c:pt idx="2995">
                        <c:v>1.351527777775428</c:v>
                      </c:pt>
                      <c:pt idx="2996">
                        <c:v>1.351770833329593</c:v>
                      </c:pt>
                      <c:pt idx="2997">
                        <c:v>1.3520138888837581</c:v>
                      </c:pt>
                      <c:pt idx="2998">
                        <c:v>1.3522569444451991</c:v>
                      </c:pt>
                      <c:pt idx="2999">
                        <c:v>1.3524999999993641</c:v>
                      </c:pt>
                      <c:pt idx="3000">
                        <c:v>1.3527430555535291</c:v>
                      </c:pt>
                      <c:pt idx="3001">
                        <c:v>1.3529861111076942</c:v>
                      </c:pt>
                      <c:pt idx="3002">
                        <c:v>1.3532291666618592</c:v>
                      </c:pt>
                      <c:pt idx="3003">
                        <c:v>1.3534722222233002</c:v>
                      </c:pt>
                      <c:pt idx="3004">
                        <c:v>1.3537152777774653</c:v>
                      </c:pt>
                      <c:pt idx="3005">
                        <c:v>1.3539583333316303</c:v>
                      </c:pt>
                      <c:pt idx="3006">
                        <c:v>1.3542013888857953</c:v>
                      </c:pt>
                      <c:pt idx="3007">
                        <c:v>1.3544444444399604</c:v>
                      </c:pt>
                      <c:pt idx="3008">
                        <c:v>1.3546875000014014</c:v>
                      </c:pt>
                      <c:pt idx="3009">
                        <c:v>1.3549305555555664</c:v>
                      </c:pt>
                      <c:pt idx="3010">
                        <c:v>1.3551736111097314</c:v>
                      </c:pt>
                      <c:pt idx="3011">
                        <c:v>1.3554166666638965</c:v>
                      </c:pt>
                      <c:pt idx="3012">
                        <c:v>1.3556597222180615</c:v>
                      </c:pt>
                      <c:pt idx="3013">
                        <c:v>1.3559027777795025</c:v>
                      </c:pt>
                      <c:pt idx="3014">
                        <c:v>1.3561458333336676</c:v>
                      </c:pt>
                      <c:pt idx="3015">
                        <c:v>1.3563888888878326</c:v>
                      </c:pt>
                      <c:pt idx="3016">
                        <c:v>1.3566319444419976</c:v>
                      </c:pt>
                      <c:pt idx="3017">
                        <c:v>1.3568749999961627</c:v>
                      </c:pt>
                      <c:pt idx="3018">
                        <c:v>1.3571180555576037</c:v>
                      </c:pt>
                      <c:pt idx="3019">
                        <c:v>1.3573611111117687</c:v>
                      </c:pt>
                      <c:pt idx="3020">
                        <c:v>1.3576157407427134</c:v>
                      </c:pt>
                      <c:pt idx="3021">
                        <c:v>1.3578587962968784</c:v>
                      </c:pt>
                      <c:pt idx="3022">
                        <c:v>1.3581018518510435</c:v>
                      </c:pt>
                      <c:pt idx="3023">
                        <c:v>1.3583449074052085</c:v>
                      </c:pt>
                      <c:pt idx="3024">
                        <c:v>1.3585879629593736</c:v>
                      </c:pt>
                      <c:pt idx="3025">
                        <c:v>1.3588310185135386</c:v>
                      </c:pt>
                      <c:pt idx="3026">
                        <c:v>1.3590740740749796</c:v>
                      </c:pt>
                      <c:pt idx="3027">
                        <c:v>1.3593171296291446</c:v>
                      </c:pt>
                      <c:pt idx="3028">
                        <c:v>1.3595601851833097</c:v>
                      </c:pt>
                      <c:pt idx="3029">
                        <c:v>1.3598032407374747</c:v>
                      </c:pt>
                      <c:pt idx="3030">
                        <c:v>1.3600462962916398</c:v>
                      </c:pt>
                      <c:pt idx="3031">
                        <c:v>1.3602893518530808</c:v>
                      </c:pt>
                      <c:pt idx="3032">
                        <c:v>1.3605324074072458</c:v>
                      </c:pt>
                      <c:pt idx="3033">
                        <c:v>1.3607754629614108</c:v>
                      </c:pt>
                      <c:pt idx="3034">
                        <c:v>1.3610185185155759</c:v>
                      </c:pt>
                      <c:pt idx="3035">
                        <c:v>1.3612615740697409</c:v>
                      </c:pt>
                      <c:pt idx="3036">
                        <c:v>1.3615046296311819</c:v>
                      </c:pt>
                      <c:pt idx="3037">
                        <c:v>1.3617476851853469</c:v>
                      </c:pt>
                      <c:pt idx="3038">
                        <c:v>1.361990740739512</c:v>
                      </c:pt>
                      <c:pt idx="3039">
                        <c:v>1.362233796293677</c:v>
                      </c:pt>
                      <c:pt idx="3040">
                        <c:v>1.3624768518478421</c:v>
                      </c:pt>
                      <c:pt idx="3041">
                        <c:v>1.3627199074092831</c:v>
                      </c:pt>
                      <c:pt idx="3042">
                        <c:v>1.3629629629634481</c:v>
                      </c:pt>
                      <c:pt idx="3043">
                        <c:v>1.3632060185176131</c:v>
                      </c:pt>
                      <c:pt idx="3044">
                        <c:v>1.3634490740717782</c:v>
                      </c:pt>
                      <c:pt idx="3045">
                        <c:v>1.3636921296259432</c:v>
                      </c:pt>
                      <c:pt idx="3046">
                        <c:v>1.3639351851801083</c:v>
                      </c:pt>
                      <c:pt idx="3047">
                        <c:v>1.3641782407415493</c:v>
                      </c:pt>
                      <c:pt idx="3048">
                        <c:v>1.3644212962957143</c:v>
                      </c:pt>
                      <c:pt idx="3049">
                        <c:v>1.3646643518498793</c:v>
                      </c:pt>
                      <c:pt idx="3050">
                        <c:v>1.3649074074040444</c:v>
                      </c:pt>
                      <c:pt idx="3051">
                        <c:v>1.3651504629582094</c:v>
                      </c:pt>
                      <c:pt idx="3052">
                        <c:v>1.3653935185196504</c:v>
                      </c:pt>
                      <c:pt idx="3053">
                        <c:v>1.3656365740738154</c:v>
                      </c:pt>
                      <c:pt idx="3054">
                        <c:v>1.3658796296279805</c:v>
                      </c:pt>
                      <c:pt idx="3055">
                        <c:v>1.3661226851821455</c:v>
                      </c:pt>
                      <c:pt idx="3056">
                        <c:v>1.3663657407363106</c:v>
                      </c:pt>
                      <c:pt idx="3057">
                        <c:v>1.3666087962977516</c:v>
                      </c:pt>
                      <c:pt idx="3058">
                        <c:v>1.3668518518519166</c:v>
                      </c:pt>
                      <c:pt idx="3059">
                        <c:v>1.3670949074060816</c:v>
                      </c:pt>
                      <c:pt idx="3060">
                        <c:v>1.3673379629602467</c:v>
                      </c:pt>
                      <c:pt idx="3061">
                        <c:v>1.3675810185144117</c:v>
                      </c:pt>
                      <c:pt idx="3062">
                        <c:v>1.3678240740758527</c:v>
                      </c:pt>
                      <c:pt idx="3063">
                        <c:v>1.3680671296300178</c:v>
                      </c:pt>
                      <c:pt idx="3064">
                        <c:v>1.3683101851841828</c:v>
                      </c:pt>
                      <c:pt idx="3065">
                        <c:v>1.3685532407383478</c:v>
                      </c:pt>
                      <c:pt idx="3066">
                        <c:v>1.3687962962925129</c:v>
                      </c:pt>
                      <c:pt idx="3067">
                        <c:v>1.3690393518539539</c:v>
                      </c:pt>
                      <c:pt idx="3068">
                        <c:v>1.3692939814776226</c:v>
                      </c:pt>
                      <c:pt idx="3069">
                        <c:v>1.3695370370390636</c:v>
                      </c:pt>
                      <c:pt idx="3070">
                        <c:v>1.3697800925932286</c:v>
                      </c:pt>
                      <c:pt idx="3071">
                        <c:v>1.3700231481473937</c:v>
                      </c:pt>
                      <c:pt idx="3072">
                        <c:v>1.3702662037015587</c:v>
                      </c:pt>
                      <c:pt idx="3073">
                        <c:v>1.3705092592557238</c:v>
                      </c:pt>
                      <c:pt idx="3074">
                        <c:v>1.3707523148098888</c:v>
                      </c:pt>
                      <c:pt idx="3075">
                        <c:v>1.3709953703713298</c:v>
                      </c:pt>
                      <c:pt idx="3076">
                        <c:v>1.3712384259254948</c:v>
                      </c:pt>
                      <c:pt idx="3077">
                        <c:v>1.3714814814796599</c:v>
                      </c:pt>
                      <c:pt idx="3078">
                        <c:v>1.3717245370338249</c:v>
                      </c:pt>
                      <c:pt idx="3079">
                        <c:v>1.3719675925879899</c:v>
                      </c:pt>
                      <c:pt idx="3080">
                        <c:v>1.3722106481494309</c:v>
                      </c:pt>
                      <c:pt idx="3081">
                        <c:v>1.372453703703596</c:v>
                      </c:pt>
                      <c:pt idx="3082">
                        <c:v>1.372696759257761</c:v>
                      </c:pt>
                      <c:pt idx="3083">
                        <c:v>1.3729398148119261</c:v>
                      </c:pt>
                      <c:pt idx="3084">
                        <c:v>1.3731828703660911</c:v>
                      </c:pt>
                      <c:pt idx="3085">
                        <c:v>1.3734259259275321</c:v>
                      </c:pt>
                      <c:pt idx="3086">
                        <c:v>1.3736689814816971</c:v>
                      </c:pt>
                      <c:pt idx="3087">
                        <c:v>1.3739120370358622</c:v>
                      </c:pt>
                      <c:pt idx="3088">
                        <c:v>1.3741550925900272</c:v>
                      </c:pt>
                      <c:pt idx="3089">
                        <c:v>1.3743981481441923</c:v>
                      </c:pt>
                      <c:pt idx="3090">
                        <c:v>1.3746412037056333</c:v>
                      </c:pt>
                      <c:pt idx="3091">
                        <c:v>1.3748842592597983</c:v>
                      </c:pt>
                      <c:pt idx="3092">
                        <c:v>1.3751273148139633</c:v>
                      </c:pt>
                      <c:pt idx="3093">
                        <c:v>1.3753703703681284</c:v>
                      </c:pt>
                      <c:pt idx="3094">
                        <c:v>1.3756134259222934</c:v>
                      </c:pt>
                      <c:pt idx="3095">
                        <c:v>1.3758564814764584</c:v>
                      </c:pt>
                      <c:pt idx="3096">
                        <c:v>1.3760995370378994</c:v>
                      </c:pt>
                      <c:pt idx="3097">
                        <c:v>1.3763425925920645</c:v>
                      </c:pt>
                      <c:pt idx="3098">
                        <c:v>1.3765856481462295</c:v>
                      </c:pt>
                      <c:pt idx="3099">
                        <c:v>1.3768287037003946</c:v>
                      </c:pt>
                      <c:pt idx="3100">
                        <c:v>1.3770717592545596</c:v>
                      </c:pt>
                      <c:pt idx="3101">
                        <c:v>1.3773148148160006</c:v>
                      </c:pt>
                      <c:pt idx="3102">
                        <c:v>1.3775578703701656</c:v>
                      </c:pt>
                      <c:pt idx="3103">
                        <c:v>1.3778009259243307</c:v>
                      </c:pt>
                      <c:pt idx="3104">
                        <c:v>1.3780439814784957</c:v>
                      </c:pt>
                      <c:pt idx="3105">
                        <c:v>1.3782870370326608</c:v>
                      </c:pt>
                      <c:pt idx="3106">
                        <c:v>1.3785300925941018</c:v>
                      </c:pt>
                      <c:pt idx="3107">
                        <c:v>1.3787731481482668</c:v>
                      </c:pt>
                      <c:pt idx="3108">
                        <c:v>1.3790162037024318</c:v>
                      </c:pt>
                      <c:pt idx="3109">
                        <c:v>1.3792592592565969</c:v>
                      </c:pt>
                      <c:pt idx="3110">
                        <c:v>1.3795023148107619</c:v>
                      </c:pt>
                      <c:pt idx="3111">
                        <c:v>1.3797453703722029</c:v>
                      </c:pt>
                      <c:pt idx="3112">
                        <c:v>1.3799884259263679</c:v>
                      </c:pt>
                      <c:pt idx="3113">
                        <c:v>1.380231481480533</c:v>
                      </c:pt>
                      <c:pt idx="3114">
                        <c:v>1.380474537034698</c:v>
                      </c:pt>
                      <c:pt idx="3115">
                        <c:v>1.3807175925888631</c:v>
                      </c:pt>
                      <c:pt idx="3116">
                        <c:v>1.3809722222198078</c:v>
                      </c:pt>
                      <c:pt idx="3117">
                        <c:v>1.3812152777739728</c:v>
                      </c:pt>
                      <c:pt idx="3118">
                        <c:v>1.3814583333354138</c:v>
                      </c:pt>
                      <c:pt idx="3119">
                        <c:v>1.3817013888895788</c:v>
                      </c:pt>
                      <c:pt idx="3120">
                        <c:v>1.3819444444437439</c:v>
                      </c:pt>
                      <c:pt idx="3121">
                        <c:v>1.3821874999979089</c:v>
                      </c:pt>
                      <c:pt idx="3122">
                        <c:v>1.3824305555520739</c:v>
                      </c:pt>
                      <c:pt idx="3123">
                        <c:v>1.382673611106239</c:v>
                      </c:pt>
                      <c:pt idx="3124">
                        <c:v>1.38291666666768</c:v>
                      </c:pt>
                      <c:pt idx="3125">
                        <c:v>1.383159722221845</c:v>
                      </c:pt>
                      <c:pt idx="3126">
                        <c:v>1.3834027777760101</c:v>
                      </c:pt>
                      <c:pt idx="3127">
                        <c:v>1.3836458333301751</c:v>
                      </c:pt>
                      <c:pt idx="3128">
                        <c:v>1.3838888888843401</c:v>
                      </c:pt>
                      <c:pt idx="3129">
                        <c:v>1.3841319444457811</c:v>
                      </c:pt>
                      <c:pt idx="3130">
                        <c:v>1.3843749999999462</c:v>
                      </c:pt>
                      <c:pt idx="3131">
                        <c:v>1.3846180555541112</c:v>
                      </c:pt>
                      <c:pt idx="3132">
                        <c:v>1.3848611111082763</c:v>
                      </c:pt>
                      <c:pt idx="3133">
                        <c:v>1.3851041666624413</c:v>
                      </c:pt>
                      <c:pt idx="3134">
                        <c:v>1.3853472222238823</c:v>
                      </c:pt>
                      <c:pt idx="3135">
                        <c:v>1.3855902777780473</c:v>
                      </c:pt>
                      <c:pt idx="3136">
                        <c:v>1.3858333333322124</c:v>
                      </c:pt>
                      <c:pt idx="3137">
                        <c:v>1.3860763888863774</c:v>
                      </c:pt>
                      <c:pt idx="3138">
                        <c:v>1.3863194444405424</c:v>
                      </c:pt>
                      <c:pt idx="3139">
                        <c:v>1.3865625000019834</c:v>
                      </c:pt>
                      <c:pt idx="3140">
                        <c:v>1.3868055555561485</c:v>
                      </c:pt>
                      <c:pt idx="3141">
                        <c:v>1.3870486111103135</c:v>
                      </c:pt>
                      <c:pt idx="3142">
                        <c:v>1.3872916666644786</c:v>
                      </c:pt>
                      <c:pt idx="3143">
                        <c:v>1.3875347222186436</c:v>
                      </c:pt>
                      <c:pt idx="3144">
                        <c:v>1.3877777777728086</c:v>
                      </c:pt>
                      <c:pt idx="3145">
                        <c:v>1.3880208333342496</c:v>
                      </c:pt>
                      <c:pt idx="3146">
                        <c:v>1.3882638888884147</c:v>
                      </c:pt>
                      <c:pt idx="3147">
                        <c:v>1.3885069444425797</c:v>
                      </c:pt>
                      <c:pt idx="3148">
                        <c:v>1.3887499999967448</c:v>
                      </c:pt>
                      <c:pt idx="3149">
                        <c:v>1.3889930555509098</c:v>
                      </c:pt>
                      <c:pt idx="3150">
                        <c:v>1.3892361111123508</c:v>
                      </c:pt>
                      <c:pt idx="3151">
                        <c:v>1.3894791666665158</c:v>
                      </c:pt>
                      <c:pt idx="3152">
                        <c:v>1.3897222222206809</c:v>
                      </c:pt>
                      <c:pt idx="3153">
                        <c:v>1.3899652777748459</c:v>
                      </c:pt>
                      <c:pt idx="3154">
                        <c:v>1.3902083333290109</c:v>
                      </c:pt>
                      <c:pt idx="3155">
                        <c:v>1.3904513888904519</c:v>
                      </c:pt>
                      <c:pt idx="3156">
                        <c:v>1.390694444444617</c:v>
                      </c:pt>
                      <c:pt idx="3157">
                        <c:v>1.390937499998782</c:v>
                      </c:pt>
                      <c:pt idx="3158">
                        <c:v>1.3911805555529471</c:v>
                      </c:pt>
                      <c:pt idx="3159">
                        <c:v>1.3914236111071121</c:v>
                      </c:pt>
                      <c:pt idx="3160">
                        <c:v>1.3916666666685531</c:v>
                      </c:pt>
                      <c:pt idx="3161">
                        <c:v>1.3919097222227181</c:v>
                      </c:pt>
                      <c:pt idx="3162">
                        <c:v>1.3921527777768832</c:v>
                      </c:pt>
                      <c:pt idx="3163">
                        <c:v>1.3923958333310482</c:v>
                      </c:pt>
                      <c:pt idx="3164">
                        <c:v>1.3926388888852133</c:v>
                      </c:pt>
                      <c:pt idx="3165">
                        <c:v>1.3928935185161579</c:v>
                      </c:pt>
                      <c:pt idx="3166">
                        <c:v>1.393136574070323</c:v>
                      </c:pt>
                      <c:pt idx="3167">
                        <c:v>1.393379629624488</c:v>
                      </c:pt>
                      <c:pt idx="3168">
                        <c:v>1.393622685185929</c:v>
                      </c:pt>
                      <c:pt idx="3169">
                        <c:v>1.3938657407400941</c:v>
                      </c:pt>
                      <c:pt idx="3170">
                        <c:v>1.3941087962942591</c:v>
                      </c:pt>
                      <c:pt idx="3171">
                        <c:v>1.3943518518484241</c:v>
                      </c:pt>
                      <c:pt idx="3172">
                        <c:v>1.3945949074025892</c:v>
                      </c:pt>
                      <c:pt idx="3173">
                        <c:v>1.3948379629640302</c:v>
                      </c:pt>
                      <c:pt idx="3174">
                        <c:v>1.3950810185181952</c:v>
                      </c:pt>
                      <c:pt idx="3175">
                        <c:v>1.3953240740723603</c:v>
                      </c:pt>
                      <c:pt idx="3176">
                        <c:v>1.3955671296265253</c:v>
                      </c:pt>
                      <c:pt idx="3177">
                        <c:v>1.3958101851806903</c:v>
                      </c:pt>
                      <c:pt idx="3178">
                        <c:v>1.3960532407421313</c:v>
                      </c:pt>
                      <c:pt idx="3179">
                        <c:v>1.3962962962962964</c:v>
                      </c:pt>
                      <c:pt idx="3180">
                        <c:v>1.3965393518504614</c:v>
                      </c:pt>
                      <c:pt idx="3181">
                        <c:v>1.3967824074046264</c:v>
                      </c:pt>
                      <c:pt idx="3182">
                        <c:v>1.3970254629587915</c:v>
                      </c:pt>
                      <c:pt idx="3183">
                        <c:v>1.3972685185202325</c:v>
                      </c:pt>
                      <c:pt idx="3184">
                        <c:v>1.3975115740743975</c:v>
                      </c:pt>
                      <c:pt idx="3185">
                        <c:v>1.3977546296285626</c:v>
                      </c:pt>
                      <c:pt idx="3186">
                        <c:v>1.3979976851827276</c:v>
                      </c:pt>
                      <c:pt idx="3187">
                        <c:v>1.3982407407368926</c:v>
                      </c:pt>
                      <c:pt idx="3188">
                        <c:v>1.3984837962983336</c:v>
                      </c:pt>
                      <c:pt idx="3189">
                        <c:v>1.3987268518524987</c:v>
                      </c:pt>
                      <c:pt idx="3190">
                        <c:v>1.3989699074066637</c:v>
                      </c:pt>
                      <c:pt idx="3191">
                        <c:v>1.3992129629608288</c:v>
                      </c:pt>
                      <c:pt idx="3192">
                        <c:v>1.3994560185149938</c:v>
                      </c:pt>
                      <c:pt idx="3193">
                        <c:v>1.3996990740691588</c:v>
                      </c:pt>
                      <c:pt idx="3194">
                        <c:v>1.3999421296305998</c:v>
                      </c:pt>
                      <c:pt idx="3195">
                        <c:v>1.4001851851847649</c:v>
                      </c:pt>
                      <c:pt idx="3196">
                        <c:v>1.4004282407389299</c:v>
                      </c:pt>
                      <c:pt idx="3197">
                        <c:v>1.4006712962930949</c:v>
                      </c:pt>
                      <c:pt idx="3198">
                        <c:v>1.40091435184726</c:v>
                      </c:pt>
                      <c:pt idx="3199">
                        <c:v>1.401157407408701</c:v>
                      </c:pt>
                      <c:pt idx="3200">
                        <c:v>1.401400462962866</c:v>
                      </c:pt>
                      <c:pt idx="3201">
                        <c:v>1.4016435185170311</c:v>
                      </c:pt>
                      <c:pt idx="3202">
                        <c:v>1.4018865740711961</c:v>
                      </c:pt>
                      <c:pt idx="3203">
                        <c:v>1.4021296296253611</c:v>
                      </c:pt>
                      <c:pt idx="3204">
                        <c:v>1.4023726851868021</c:v>
                      </c:pt>
                      <c:pt idx="3205">
                        <c:v>1.4026157407409672</c:v>
                      </c:pt>
                      <c:pt idx="3206">
                        <c:v>1.4028587962951322</c:v>
                      </c:pt>
                      <c:pt idx="3207">
                        <c:v>1.4031018518492973</c:v>
                      </c:pt>
                      <c:pt idx="3208">
                        <c:v>1.4033449074034623</c:v>
                      </c:pt>
                      <c:pt idx="3209">
                        <c:v>1.4035879629649033</c:v>
                      </c:pt>
                      <c:pt idx="3210">
                        <c:v>1.4038310185190683</c:v>
                      </c:pt>
                      <c:pt idx="3211">
                        <c:v>1.4040740740732334</c:v>
                      </c:pt>
                      <c:pt idx="3212">
                        <c:v>1.4043171296273984</c:v>
                      </c:pt>
                      <c:pt idx="3213">
                        <c:v>1.4045717592583431</c:v>
                      </c:pt>
                      <c:pt idx="3214">
                        <c:v>1.4048148148125081</c:v>
                      </c:pt>
                      <c:pt idx="3215">
                        <c:v>1.4050578703666732</c:v>
                      </c:pt>
                      <c:pt idx="3216">
                        <c:v>1.4053009259208382</c:v>
                      </c:pt>
                      <c:pt idx="3217">
                        <c:v>1.4055439814822792</c:v>
                      </c:pt>
                      <c:pt idx="3218">
                        <c:v>1.4057870370364443</c:v>
                      </c:pt>
                      <c:pt idx="3219">
                        <c:v>1.4060300925906093</c:v>
                      </c:pt>
                      <c:pt idx="3220">
                        <c:v>1.4062731481447743</c:v>
                      </c:pt>
                      <c:pt idx="3221">
                        <c:v>1.4065162036989394</c:v>
                      </c:pt>
                      <c:pt idx="3222">
                        <c:v>1.4067592592603804</c:v>
                      </c:pt>
                      <c:pt idx="3223">
                        <c:v>1.4070023148145454</c:v>
                      </c:pt>
                      <c:pt idx="3224">
                        <c:v>1.4072453703687104</c:v>
                      </c:pt>
                      <c:pt idx="3225">
                        <c:v>1.4074884259228755</c:v>
                      </c:pt>
                      <c:pt idx="3226">
                        <c:v>1.4077314814770405</c:v>
                      </c:pt>
                      <c:pt idx="3227">
                        <c:v>1.4079745370384815</c:v>
                      </c:pt>
                      <c:pt idx="3228">
                        <c:v>1.4082175925926466</c:v>
                      </c:pt>
                      <c:pt idx="3229">
                        <c:v>1.4084606481468116</c:v>
                      </c:pt>
                      <c:pt idx="3230">
                        <c:v>1.4087037037009766</c:v>
                      </c:pt>
                      <c:pt idx="3231">
                        <c:v>1.4089467592551417</c:v>
                      </c:pt>
                      <c:pt idx="3232">
                        <c:v>1.4091898148165827</c:v>
                      </c:pt>
                      <c:pt idx="3233">
                        <c:v>1.4094328703707477</c:v>
                      </c:pt>
                      <c:pt idx="3234">
                        <c:v>1.4096759259249128</c:v>
                      </c:pt>
                      <c:pt idx="3235">
                        <c:v>1.4099189814790778</c:v>
                      </c:pt>
                      <c:pt idx="3236">
                        <c:v>1.4101620370332428</c:v>
                      </c:pt>
                      <c:pt idx="3237">
                        <c:v>1.4104050925946838</c:v>
                      </c:pt>
                      <c:pt idx="3238">
                        <c:v>1.4106481481488489</c:v>
                      </c:pt>
                      <c:pt idx="3239">
                        <c:v>1.4108912037030139</c:v>
                      </c:pt>
                      <c:pt idx="3240">
                        <c:v>1.4111342592571789</c:v>
                      </c:pt>
                      <c:pt idx="3241">
                        <c:v>1.411377314811344</c:v>
                      </c:pt>
                      <c:pt idx="3242">
                        <c:v>1.411620370365509</c:v>
                      </c:pt>
                      <c:pt idx="3243">
                        <c:v>1.41186342592695</c:v>
                      </c:pt>
                      <c:pt idx="3244">
                        <c:v>1.4121064814811151</c:v>
                      </c:pt>
                      <c:pt idx="3245">
                        <c:v>1.4123495370352801</c:v>
                      </c:pt>
                      <c:pt idx="3246">
                        <c:v>1.4125925925894451</c:v>
                      </c:pt>
                      <c:pt idx="3247">
                        <c:v>1.4128356481436102</c:v>
                      </c:pt>
                      <c:pt idx="3248">
                        <c:v>1.4130787037050512</c:v>
                      </c:pt>
                      <c:pt idx="3249">
                        <c:v>1.4133217592592162</c:v>
                      </c:pt>
                      <c:pt idx="3250">
                        <c:v>1.4135648148133813</c:v>
                      </c:pt>
                      <c:pt idx="3251">
                        <c:v>1.4138078703675463</c:v>
                      </c:pt>
                      <c:pt idx="3252">
                        <c:v>1.4140509259217113</c:v>
                      </c:pt>
                      <c:pt idx="3253">
                        <c:v>1.4142939814831523</c:v>
                      </c:pt>
                      <c:pt idx="3254">
                        <c:v>1.4145370370373174</c:v>
                      </c:pt>
                      <c:pt idx="3255">
                        <c:v>1.4147800925914824</c:v>
                      </c:pt>
                      <c:pt idx="3256">
                        <c:v>1.4150231481456474</c:v>
                      </c:pt>
                      <c:pt idx="3257">
                        <c:v>1.4152662036998125</c:v>
                      </c:pt>
                      <c:pt idx="3258">
                        <c:v>1.4155092592612535</c:v>
                      </c:pt>
                      <c:pt idx="3259">
                        <c:v>1.4157523148154185</c:v>
                      </c:pt>
                      <c:pt idx="3260">
                        <c:v>1.4159953703695836</c:v>
                      </c:pt>
                      <c:pt idx="3261">
                        <c:v>1.4162500000005283</c:v>
                      </c:pt>
                      <c:pt idx="3262">
                        <c:v>1.4164930555546933</c:v>
                      </c:pt>
                      <c:pt idx="3263">
                        <c:v>1.4167361111088583</c:v>
                      </c:pt>
                      <c:pt idx="3264">
                        <c:v>1.4169791666630234</c:v>
                      </c:pt>
                      <c:pt idx="3265">
                        <c:v>1.4172222222171884</c:v>
                      </c:pt>
                      <c:pt idx="3266">
                        <c:v>1.4174652777786294</c:v>
                      </c:pt>
                      <c:pt idx="3267">
                        <c:v>1.4177083333327944</c:v>
                      </c:pt>
                      <c:pt idx="3268">
                        <c:v>1.4179513888869595</c:v>
                      </c:pt>
                      <c:pt idx="3269">
                        <c:v>1.4181944444411245</c:v>
                      </c:pt>
                      <c:pt idx="3270">
                        <c:v>1.4184374999952896</c:v>
                      </c:pt>
                      <c:pt idx="3271">
                        <c:v>1.4186805555567306</c:v>
                      </c:pt>
                      <c:pt idx="3272">
                        <c:v>1.4189236111108956</c:v>
                      </c:pt>
                      <c:pt idx="3273">
                        <c:v>1.4191666666650606</c:v>
                      </c:pt>
                      <c:pt idx="3274">
                        <c:v>1.4194097222192257</c:v>
                      </c:pt>
                      <c:pt idx="3275">
                        <c:v>1.4196527777733907</c:v>
                      </c:pt>
                      <c:pt idx="3276">
                        <c:v>1.4198958333348317</c:v>
                      </c:pt>
                      <c:pt idx="3277">
                        <c:v>1.4201388888889968</c:v>
                      </c:pt>
                      <c:pt idx="3278">
                        <c:v>1.4203819444431618</c:v>
                      </c:pt>
                      <c:pt idx="3279">
                        <c:v>1.4206249999973268</c:v>
                      </c:pt>
                      <c:pt idx="3280">
                        <c:v>1.4208680555514919</c:v>
                      </c:pt>
                      <c:pt idx="3281">
                        <c:v>1.4211111111129329</c:v>
                      </c:pt>
                      <c:pt idx="3282">
                        <c:v>1.4213541666670979</c:v>
                      </c:pt>
                      <c:pt idx="3283">
                        <c:v>1.4215972222212629</c:v>
                      </c:pt>
                      <c:pt idx="3284">
                        <c:v>1.421840277775428</c:v>
                      </c:pt>
                      <c:pt idx="3285">
                        <c:v>1.422083333329593</c:v>
                      </c:pt>
                      <c:pt idx="3286">
                        <c:v>1.4223263888837581</c:v>
                      </c:pt>
                      <c:pt idx="3287">
                        <c:v>1.4225694444451991</c:v>
                      </c:pt>
                      <c:pt idx="3288">
                        <c:v>1.4228124999993641</c:v>
                      </c:pt>
                      <c:pt idx="3289">
                        <c:v>1.4230555555535291</c:v>
                      </c:pt>
                      <c:pt idx="3290">
                        <c:v>1.4232986111076942</c:v>
                      </c:pt>
                      <c:pt idx="3291">
                        <c:v>1.4235416666618592</c:v>
                      </c:pt>
                      <c:pt idx="3292">
                        <c:v>1.4237847222233002</c:v>
                      </c:pt>
                      <c:pt idx="3293">
                        <c:v>1.4240277777774653</c:v>
                      </c:pt>
                      <c:pt idx="3294">
                        <c:v>1.4242708333316303</c:v>
                      </c:pt>
                      <c:pt idx="3295">
                        <c:v>1.4245138888857953</c:v>
                      </c:pt>
                      <c:pt idx="3296">
                        <c:v>1.4247569444399604</c:v>
                      </c:pt>
                      <c:pt idx="3297">
                        <c:v>1.4250000000014014</c:v>
                      </c:pt>
                      <c:pt idx="3298">
                        <c:v>1.4252430555555664</c:v>
                      </c:pt>
                      <c:pt idx="3299">
                        <c:v>1.4254861111097314</c:v>
                      </c:pt>
                      <c:pt idx="3300">
                        <c:v>1.4257291666638965</c:v>
                      </c:pt>
                      <c:pt idx="3301">
                        <c:v>1.4259722222180615</c:v>
                      </c:pt>
                      <c:pt idx="3302">
                        <c:v>1.4262152777795025</c:v>
                      </c:pt>
                      <c:pt idx="3303">
                        <c:v>1.4264583333336676</c:v>
                      </c:pt>
                      <c:pt idx="3304">
                        <c:v>1.4267013888878326</c:v>
                      </c:pt>
                      <c:pt idx="3305">
                        <c:v>1.4269444444419976</c:v>
                      </c:pt>
                      <c:pt idx="3306">
                        <c:v>1.4271874999961627</c:v>
                      </c:pt>
                      <c:pt idx="3307">
                        <c:v>1.4274305555576037</c:v>
                      </c:pt>
                      <c:pt idx="3308">
                        <c:v>1.4276736111117687</c:v>
                      </c:pt>
                      <c:pt idx="3309">
                        <c:v>1.4279282407427134</c:v>
                      </c:pt>
                      <c:pt idx="3310">
                        <c:v>1.4281712962968784</c:v>
                      </c:pt>
                      <c:pt idx="3311">
                        <c:v>1.4284143518510435</c:v>
                      </c:pt>
                      <c:pt idx="3312">
                        <c:v>1.4286574074052085</c:v>
                      </c:pt>
                      <c:pt idx="3313">
                        <c:v>1.4289004629593736</c:v>
                      </c:pt>
                      <c:pt idx="3314">
                        <c:v>1.4291435185135386</c:v>
                      </c:pt>
                      <c:pt idx="3315">
                        <c:v>1.4293865740749796</c:v>
                      </c:pt>
                      <c:pt idx="3316">
                        <c:v>1.4296296296291446</c:v>
                      </c:pt>
                      <c:pt idx="3317">
                        <c:v>1.4298726851833097</c:v>
                      </c:pt>
                      <c:pt idx="3318">
                        <c:v>1.4301157407374747</c:v>
                      </c:pt>
                      <c:pt idx="3319">
                        <c:v>1.4303587962916398</c:v>
                      </c:pt>
                      <c:pt idx="3320">
                        <c:v>1.4306018518530808</c:v>
                      </c:pt>
                      <c:pt idx="3321">
                        <c:v>1.4308449074072458</c:v>
                      </c:pt>
                      <c:pt idx="3322">
                        <c:v>1.4310879629614108</c:v>
                      </c:pt>
                      <c:pt idx="3323">
                        <c:v>1.4313310185155759</c:v>
                      </c:pt>
                      <c:pt idx="3324">
                        <c:v>1.4315740740697409</c:v>
                      </c:pt>
                      <c:pt idx="3325">
                        <c:v>1.4318171296311819</c:v>
                      </c:pt>
                      <c:pt idx="3326">
                        <c:v>1.4320601851853469</c:v>
                      </c:pt>
                      <c:pt idx="3327">
                        <c:v>1.432303240739512</c:v>
                      </c:pt>
                      <c:pt idx="3328">
                        <c:v>1.432546296293677</c:v>
                      </c:pt>
                      <c:pt idx="3329">
                        <c:v>1.4327893518478421</c:v>
                      </c:pt>
                      <c:pt idx="3330">
                        <c:v>1.4330324074092831</c:v>
                      </c:pt>
                      <c:pt idx="3331">
                        <c:v>1.4332754629634481</c:v>
                      </c:pt>
                      <c:pt idx="3332">
                        <c:v>1.4335185185176131</c:v>
                      </c:pt>
                      <c:pt idx="3333">
                        <c:v>1.4337615740717782</c:v>
                      </c:pt>
                      <c:pt idx="3334">
                        <c:v>1.4340046296259432</c:v>
                      </c:pt>
                      <c:pt idx="3335">
                        <c:v>1.4342476851801083</c:v>
                      </c:pt>
                      <c:pt idx="3336">
                        <c:v>1.4344907407415493</c:v>
                      </c:pt>
                      <c:pt idx="3337">
                        <c:v>1.4347337962957143</c:v>
                      </c:pt>
                      <c:pt idx="3338">
                        <c:v>1.4349768518498793</c:v>
                      </c:pt>
                      <c:pt idx="3339">
                        <c:v>1.4352199074040444</c:v>
                      </c:pt>
                      <c:pt idx="3340">
                        <c:v>1.4354629629582094</c:v>
                      </c:pt>
                      <c:pt idx="3341">
                        <c:v>1.4357060185196504</c:v>
                      </c:pt>
                      <c:pt idx="3342">
                        <c:v>1.4359490740738154</c:v>
                      </c:pt>
                      <c:pt idx="3343">
                        <c:v>1.4361921296279805</c:v>
                      </c:pt>
                      <c:pt idx="3344">
                        <c:v>1.4364351851821455</c:v>
                      </c:pt>
                      <c:pt idx="3345">
                        <c:v>1.4366782407363106</c:v>
                      </c:pt>
                      <c:pt idx="3346">
                        <c:v>1.4369212962977516</c:v>
                      </c:pt>
                      <c:pt idx="3347">
                        <c:v>1.4371643518519166</c:v>
                      </c:pt>
                      <c:pt idx="3348">
                        <c:v>1.4374074074060816</c:v>
                      </c:pt>
                      <c:pt idx="3349">
                        <c:v>1.4376504629602467</c:v>
                      </c:pt>
                      <c:pt idx="3350">
                        <c:v>1.4378935185144117</c:v>
                      </c:pt>
                      <c:pt idx="3351">
                        <c:v>1.4381365740758527</c:v>
                      </c:pt>
                      <c:pt idx="3352">
                        <c:v>1.4383796296300178</c:v>
                      </c:pt>
                      <c:pt idx="3353">
                        <c:v>1.4386226851841828</c:v>
                      </c:pt>
                      <c:pt idx="3354">
                        <c:v>1.4388657407383478</c:v>
                      </c:pt>
                      <c:pt idx="3355">
                        <c:v>1.4391087962925129</c:v>
                      </c:pt>
                      <c:pt idx="3356">
                        <c:v>1.4393518518539539</c:v>
                      </c:pt>
                      <c:pt idx="3357">
                        <c:v>1.4396064814776226</c:v>
                      </c:pt>
                      <c:pt idx="3358">
                        <c:v>1.4398495370390636</c:v>
                      </c:pt>
                      <c:pt idx="3359">
                        <c:v>1.4400925925932286</c:v>
                      </c:pt>
                      <c:pt idx="3360">
                        <c:v>1.4403356481473937</c:v>
                      </c:pt>
                      <c:pt idx="3361">
                        <c:v>1.4405787037015587</c:v>
                      </c:pt>
                      <c:pt idx="3362">
                        <c:v>1.4408217592557238</c:v>
                      </c:pt>
                      <c:pt idx="3363">
                        <c:v>1.4410648148098888</c:v>
                      </c:pt>
                      <c:pt idx="3364">
                        <c:v>1.4413078703713298</c:v>
                      </c:pt>
                      <c:pt idx="3365">
                        <c:v>1.4415509259254948</c:v>
                      </c:pt>
                      <c:pt idx="3366">
                        <c:v>1.4417939814796599</c:v>
                      </c:pt>
                      <c:pt idx="3367">
                        <c:v>1.4420370370338249</c:v>
                      </c:pt>
                      <c:pt idx="3368">
                        <c:v>1.4422800925879899</c:v>
                      </c:pt>
                      <c:pt idx="3369">
                        <c:v>1.4425231481494309</c:v>
                      </c:pt>
                      <c:pt idx="3370">
                        <c:v>1.442766203703596</c:v>
                      </c:pt>
                      <c:pt idx="3371">
                        <c:v>1.443009259257761</c:v>
                      </c:pt>
                      <c:pt idx="3372">
                        <c:v>1.4432523148119261</c:v>
                      </c:pt>
                      <c:pt idx="3373">
                        <c:v>1.4434953703660911</c:v>
                      </c:pt>
                      <c:pt idx="3374">
                        <c:v>1.4437384259275321</c:v>
                      </c:pt>
                      <c:pt idx="3375">
                        <c:v>1.4439814814816971</c:v>
                      </c:pt>
                      <c:pt idx="3376">
                        <c:v>1.4442245370358622</c:v>
                      </c:pt>
                      <c:pt idx="3377">
                        <c:v>1.4444675925900272</c:v>
                      </c:pt>
                      <c:pt idx="3378">
                        <c:v>1.4447106481441923</c:v>
                      </c:pt>
                      <c:pt idx="3379">
                        <c:v>1.4449537037056333</c:v>
                      </c:pt>
                      <c:pt idx="3380">
                        <c:v>1.4451967592597983</c:v>
                      </c:pt>
                      <c:pt idx="3381">
                        <c:v>1.4454398148139633</c:v>
                      </c:pt>
                      <c:pt idx="3382">
                        <c:v>1.4456828703681284</c:v>
                      </c:pt>
                      <c:pt idx="3383">
                        <c:v>1.4459259259222934</c:v>
                      </c:pt>
                      <c:pt idx="3384">
                        <c:v>1.4461689814764584</c:v>
                      </c:pt>
                      <c:pt idx="3385">
                        <c:v>1.4464120370378994</c:v>
                      </c:pt>
                      <c:pt idx="3386">
                        <c:v>1.4466550925920645</c:v>
                      </c:pt>
                      <c:pt idx="3387">
                        <c:v>1.4468981481462295</c:v>
                      </c:pt>
                      <c:pt idx="3388">
                        <c:v>1.4471412037003946</c:v>
                      </c:pt>
                      <c:pt idx="3389">
                        <c:v>1.4473842592545596</c:v>
                      </c:pt>
                      <c:pt idx="3390">
                        <c:v>1.4476273148160006</c:v>
                      </c:pt>
                      <c:pt idx="3391">
                        <c:v>1.4478703703701656</c:v>
                      </c:pt>
                      <c:pt idx="3392">
                        <c:v>1.4481134259243307</c:v>
                      </c:pt>
                      <c:pt idx="3393">
                        <c:v>1.4483564814784957</c:v>
                      </c:pt>
                      <c:pt idx="3394">
                        <c:v>1.4485995370326608</c:v>
                      </c:pt>
                      <c:pt idx="3395">
                        <c:v>1.4488425925941018</c:v>
                      </c:pt>
                      <c:pt idx="3396">
                        <c:v>1.4490856481482668</c:v>
                      </c:pt>
                      <c:pt idx="3397">
                        <c:v>1.4493287037024318</c:v>
                      </c:pt>
                      <c:pt idx="3398">
                        <c:v>1.4495717592565969</c:v>
                      </c:pt>
                      <c:pt idx="3399">
                        <c:v>1.4498148148107619</c:v>
                      </c:pt>
                      <c:pt idx="3400">
                        <c:v>1.4500578703722029</c:v>
                      </c:pt>
                      <c:pt idx="3401">
                        <c:v>1.4503009259263679</c:v>
                      </c:pt>
                      <c:pt idx="3402">
                        <c:v>1.450543981480533</c:v>
                      </c:pt>
                      <c:pt idx="3403">
                        <c:v>1.450787037034698</c:v>
                      </c:pt>
                      <c:pt idx="3404">
                        <c:v>1.4510300925888631</c:v>
                      </c:pt>
                      <c:pt idx="3405">
                        <c:v>1.4512731481430281</c:v>
                      </c:pt>
                      <c:pt idx="3406">
                        <c:v>1.4515277777739728</c:v>
                      </c:pt>
                      <c:pt idx="3407">
                        <c:v>1.4517708333354138</c:v>
                      </c:pt>
                      <c:pt idx="3408">
                        <c:v>1.4520138888895788</c:v>
                      </c:pt>
                      <c:pt idx="3409">
                        <c:v>1.4522569444437439</c:v>
                      </c:pt>
                      <c:pt idx="3410">
                        <c:v>1.4524999999979089</c:v>
                      </c:pt>
                      <c:pt idx="3411">
                        <c:v>1.4527430555520739</c:v>
                      </c:pt>
                      <c:pt idx="3412">
                        <c:v>1.452986111106239</c:v>
                      </c:pt>
                      <c:pt idx="3413">
                        <c:v>1.45322916666768</c:v>
                      </c:pt>
                      <c:pt idx="3414">
                        <c:v>1.453472222221845</c:v>
                      </c:pt>
                      <c:pt idx="3415">
                        <c:v>1.4537152777760101</c:v>
                      </c:pt>
                      <c:pt idx="3416">
                        <c:v>1.4539583333301751</c:v>
                      </c:pt>
                      <c:pt idx="3417">
                        <c:v>1.4542013888843401</c:v>
                      </c:pt>
                      <c:pt idx="3418">
                        <c:v>1.4544444444457811</c:v>
                      </c:pt>
                      <c:pt idx="3419">
                        <c:v>1.4546874999999462</c:v>
                      </c:pt>
                      <c:pt idx="3420">
                        <c:v>1.4549305555541112</c:v>
                      </c:pt>
                      <c:pt idx="3421">
                        <c:v>1.4551736111082763</c:v>
                      </c:pt>
                      <c:pt idx="3422">
                        <c:v>1.4554166666624413</c:v>
                      </c:pt>
                      <c:pt idx="3423">
                        <c:v>1.4556597222238823</c:v>
                      </c:pt>
                      <c:pt idx="3424">
                        <c:v>1.4559027777780473</c:v>
                      </c:pt>
                      <c:pt idx="3425">
                        <c:v>1.4561458333322124</c:v>
                      </c:pt>
                      <c:pt idx="3426">
                        <c:v>1.4563888888863774</c:v>
                      </c:pt>
                      <c:pt idx="3427">
                        <c:v>1.4566319444405424</c:v>
                      </c:pt>
                      <c:pt idx="3428">
                        <c:v>1.4568750000019834</c:v>
                      </c:pt>
                      <c:pt idx="3429">
                        <c:v>1.4571180555561485</c:v>
                      </c:pt>
                      <c:pt idx="3430">
                        <c:v>1.4573611111103135</c:v>
                      </c:pt>
                      <c:pt idx="3431">
                        <c:v>1.4576041666644786</c:v>
                      </c:pt>
                      <c:pt idx="3432">
                        <c:v>1.4578472222186436</c:v>
                      </c:pt>
                      <c:pt idx="3433">
                        <c:v>1.4580902777728086</c:v>
                      </c:pt>
                      <c:pt idx="3434">
                        <c:v>1.4583333333342496</c:v>
                      </c:pt>
                      <c:pt idx="3435">
                        <c:v>1.4585763888884147</c:v>
                      </c:pt>
                      <c:pt idx="3436">
                        <c:v>1.4588194444425797</c:v>
                      </c:pt>
                      <c:pt idx="3437">
                        <c:v>1.4590624999967448</c:v>
                      </c:pt>
                      <c:pt idx="3438">
                        <c:v>1.4593055555509098</c:v>
                      </c:pt>
                      <c:pt idx="3439">
                        <c:v>1.4595486111123508</c:v>
                      </c:pt>
                      <c:pt idx="3440">
                        <c:v>1.4597916666665158</c:v>
                      </c:pt>
                      <c:pt idx="3441">
                        <c:v>1.4600347222206809</c:v>
                      </c:pt>
                      <c:pt idx="3442">
                        <c:v>1.4602777777748459</c:v>
                      </c:pt>
                      <c:pt idx="3443">
                        <c:v>1.4605208333290109</c:v>
                      </c:pt>
                      <c:pt idx="3444">
                        <c:v>1.4607638888904519</c:v>
                      </c:pt>
                      <c:pt idx="3445">
                        <c:v>1.461006944444617</c:v>
                      </c:pt>
                      <c:pt idx="3446">
                        <c:v>1.461249999998782</c:v>
                      </c:pt>
                      <c:pt idx="3447">
                        <c:v>1.4614930555529471</c:v>
                      </c:pt>
                      <c:pt idx="3448">
                        <c:v>1.4617361111071121</c:v>
                      </c:pt>
                      <c:pt idx="3449">
                        <c:v>1.4619791666685531</c:v>
                      </c:pt>
                      <c:pt idx="3450">
                        <c:v>1.4622222222227181</c:v>
                      </c:pt>
                      <c:pt idx="3451">
                        <c:v>1.4624652777768832</c:v>
                      </c:pt>
                      <c:pt idx="3452">
                        <c:v>1.4627083333310482</c:v>
                      </c:pt>
                      <c:pt idx="3453">
                        <c:v>1.4629513888852133</c:v>
                      </c:pt>
                      <c:pt idx="3454">
                        <c:v>1.4632060185161579</c:v>
                      </c:pt>
                      <c:pt idx="3455">
                        <c:v>1.463449074070323</c:v>
                      </c:pt>
                      <c:pt idx="3456">
                        <c:v>1.463692129624488</c:v>
                      </c:pt>
                      <c:pt idx="3457">
                        <c:v>1.463935185185929</c:v>
                      </c:pt>
                      <c:pt idx="3458">
                        <c:v>1.4641782407400941</c:v>
                      </c:pt>
                      <c:pt idx="3459">
                        <c:v>1.4644212962942591</c:v>
                      </c:pt>
                      <c:pt idx="3460">
                        <c:v>1.4646643518484241</c:v>
                      </c:pt>
                      <c:pt idx="3461">
                        <c:v>1.4649074074025892</c:v>
                      </c:pt>
                      <c:pt idx="3462">
                        <c:v>1.4651504629640302</c:v>
                      </c:pt>
                      <c:pt idx="3463">
                        <c:v>1.4653935185181952</c:v>
                      </c:pt>
                      <c:pt idx="3464">
                        <c:v>1.4656365740723603</c:v>
                      </c:pt>
                      <c:pt idx="3465">
                        <c:v>1.4658796296265253</c:v>
                      </c:pt>
                      <c:pt idx="3466">
                        <c:v>1.4661226851806903</c:v>
                      </c:pt>
                      <c:pt idx="3467">
                        <c:v>1.4663657407421313</c:v>
                      </c:pt>
                      <c:pt idx="3468">
                        <c:v>1.4666087962962964</c:v>
                      </c:pt>
                      <c:pt idx="3469">
                        <c:v>1.4668518518504614</c:v>
                      </c:pt>
                      <c:pt idx="3470">
                        <c:v>1.4670949074046264</c:v>
                      </c:pt>
                      <c:pt idx="3471">
                        <c:v>1.4673379629587915</c:v>
                      </c:pt>
                      <c:pt idx="3472">
                        <c:v>1.4675810185202325</c:v>
                      </c:pt>
                      <c:pt idx="3473">
                        <c:v>1.4678240740743975</c:v>
                      </c:pt>
                      <c:pt idx="3474">
                        <c:v>1.4680671296285626</c:v>
                      </c:pt>
                      <c:pt idx="3475">
                        <c:v>1.4683101851827276</c:v>
                      </c:pt>
                      <c:pt idx="3476">
                        <c:v>1.4685532407368926</c:v>
                      </c:pt>
                      <c:pt idx="3477">
                        <c:v>1.4687962962983336</c:v>
                      </c:pt>
                      <c:pt idx="3478">
                        <c:v>1.4690393518524987</c:v>
                      </c:pt>
                      <c:pt idx="3479">
                        <c:v>1.4692824074066637</c:v>
                      </c:pt>
                      <c:pt idx="3480">
                        <c:v>1.4695254629608288</c:v>
                      </c:pt>
                      <c:pt idx="3481">
                        <c:v>1.4697685185149938</c:v>
                      </c:pt>
                      <c:pt idx="3482">
                        <c:v>1.4700115740691588</c:v>
                      </c:pt>
                      <c:pt idx="3483">
                        <c:v>1.4702546296305998</c:v>
                      </c:pt>
                      <c:pt idx="3484">
                        <c:v>1.4704976851847649</c:v>
                      </c:pt>
                      <c:pt idx="3485">
                        <c:v>1.4707407407389299</c:v>
                      </c:pt>
                      <c:pt idx="3486">
                        <c:v>1.4709837962930949</c:v>
                      </c:pt>
                      <c:pt idx="3487">
                        <c:v>1.47122685184726</c:v>
                      </c:pt>
                      <c:pt idx="3488">
                        <c:v>1.471469907408701</c:v>
                      </c:pt>
                      <c:pt idx="3489">
                        <c:v>1.471712962962866</c:v>
                      </c:pt>
                      <c:pt idx="3490">
                        <c:v>1.4719560185170311</c:v>
                      </c:pt>
                      <c:pt idx="3491">
                        <c:v>1.4721990740711961</c:v>
                      </c:pt>
                      <c:pt idx="3492">
                        <c:v>1.4724421296253611</c:v>
                      </c:pt>
                      <c:pt idx="3493">
                        <c:v>1.4726851851868021</c:v>
                      </c:pt>
                      <c:pt idx="3494">
                        <c:v>1.4729282407409672</c:v>
                      </c:pt>
                      <c:pt idx="3495">
                        <c:v>1.4731712962951322</c:v>
                      </c:pt>
                      <c:pt idx="3496">
                        <c:v>1.4734143518492973</c:v>
                      </c:pt>
                      <c:pt idx="3497">
                        <c:v>1.4736574074034623</c:v>
                      </c:pt>
                      <c:pt idx="3498">
                        <c:v>1.4739004629649033</c:v>
                      </c:pt>
                      <c:pt idx="3499">
                        <c:v>1.4741435185190683</c:v>
                      </c:pt>
                      <c:pt idx="3500">
                        <c:v>1.4743865740732334</c:v>
                      </c:pt>
                      <c:pt idx="3501">
                        <c:v>1.4746296296273984</c:v>
                      </c:pt>
                      <c:pt idx="3502">
                        <c:v>1.4748842592583431</c:v>
                      </c:pt>
                      <c:pt idx="3503">
                        <c:v>1.4751273148125081</c:v>
                      </c:pt>
                      <c:pt idx="3504">
                        <c:v>1.4753703703666732</c:v>
                      </c:pt>
                      <c:pt idx="3505">
                        <c:v>1.4756134259208382</c:v>
                      </c:pt>
                      <c:pt idx="3506">
                        <c:v>1.4758564814822792</c:v>
                      </c:pt>
                      <c:pt idx="3507">
                        <c:v>1.4760995370364443</c:v>
                      </c:pt>
                      <c:pt idx="3508">
                        <c:v>1.4763425925906093</c:v>
                      </c:pt>
                      <c:pt idx="3509">
                        <c:v>1.4765856481447743</c:v>
                      </c:pt>
                      <c:pt idx="3510">
                        <c:v>1.4768287036989394</c:v>
                      </c:pt>
                      <c:pt idx="3511">
                        <c:v>1.4770717592603804</c:v>
                      </c:pt>
                      <c:pt idx="3512">
                        <c:v>1.4773148148145454</c:v>
                      </c:pt>
                      <c:pt idx="3513">
                        <c:v>1.4775578703687104</c:v>
                      </c:pt>
                      <c:pt idx="3514">
                        <c:v>1.4778009259228755</c:v>
                      </c:pt>
                      <c:pt idx="3515">
                        <c:v>1.4780439814770405</c:v>
                      </c:pt>
                      <c:pt idx="3516">
                        <c:v>1.4782870370384815</c:v>
                      </c:pt>
                      <c:pt idx="3517">
                        <c:v>1.4785300925926466</c:v>
                      </c:pt>
                      <c:pt idx="3518">
                        <c:v>1.4787731481468116</c:v>
                      </c:pt>
                      <c:pt idx="3519">
                        <c:v>1.4790162037009766</c:v>
                      </c:pt>
                      <c:pt idx="3520">
                        <c:v>1.4792592592551417</c:v>
                      </c:pt>
                      <c:pt idx="3521">
                        <c:v>1.4795023148165827</c:v>
                      </c:pt>
                      <c:pt idx="3522">
                        <c:v>1.4797453703707477</c:v>
                      </c:pt>
                      <c:pt idx="3523">
                        <c:v>1.4799884259249128</c:v>
                      </c:pt>
                      <c:pt idx="3524">
                        <c:v>1.4802314814790778</c:v>
                      </c:pt>
                      <c:pt idx="3525">
                        <c:v>1.4804745370332428</c:v>
                      </c:pt>
                      <c:pt idx="3526">
                        <c:v>1.4807175925946838</c:v>
                      </c:pt>
                      <c:pt idx="3527">
                        <c:v>1.4809606481488489</c:v>
                      </c:pt>
                      <c:pt idx="3528">
                        <c:v>1.4812037037030139</c:v>
                      </c:pt>
                      <c:pt idx="3529">
                        <c:v>1.4814467592571789</c:v>
                      </c:pt>
                      <c:pt idx="3530">
                        <c:v>1.481689814811344</c:v>
                      </c:pt>
                      <c:pt idx="3531">
                        <c:v>1.481932870365509</c:v>
                      </c:pt>
                      <c:pt idx="3532">
                        <c:v>1.48217592592695</c:v>
                      </c:pt>
                      <c:pt idx="3533">
                        <c:v>1.4824189814811151</c:v>
                      </c:pt>
                      <c:pt idx="3534">
                        <c:v>1.4826620370352801</c:v>
                      </c:pt>
                      <c:pt idx="3535">
                        <c:v>1.4829050925894451</c:v>
                      </c:pt>
                      <c:pt idx="3536">
                        <c:v>1.4831481481436102</c:v>
                      </c:pt>
                      <c:pt idx="3537">
                        <c:v>1.4833912037050512</c:v>
                      </c:pt>
                      <c:pt idx="3538">
                        <c:v>1.4836342592592162</c:v>
                      </c:pt>
                      <c:pt idx="3539">
                        <c:v>1.4838773148133813</c:v>
                      </c:pt>
                      <c:pt idx="3540">
                        <c:v>1.4841203703675463</c:v>
                      </c:pt>
                      <c:pt idx="3541">
                        <c:v>1.4843634259217113</c:v>
                      </c:pt>
                      <c:pt idx="3542">
                        <c:v>1.4846064814831523</c:v>
                      </c:pt>
                      <c:pt idx="3543">
                        <c:v>1.4848495370373174</c:v>
                      </c:pt>
                      <c:pt idx="3544">
                        <c:v>1.4850925925914824</c:v>
                      </c:pt>
                      <c:pt idx="3545">
                        <c:v>1.4853356481456474</c:v>
                      </c:pt>
                      <c:pt idx="3546">
                        <c:v>1.4855787036998125</c:v>
                      </c:pt>
                      <c:pt idx="3547">
                        <c:v>1.4858217592612535</c:v>
                      </c:pt>
                      <c:pt idx="3548">
                        <c:v>1.4860648148154185</c:v>
                      </c:pt>
                      <c:pt idx="3549">
                        <c:v>1.4863078703695836</c:v>
                      </c:pt>
                      <c:pt idx="3550">
                        <c:v>1.4865625000005283</c:v>
                      </c:pt>
                      <c:pt idx="3551">
                        <c:v>1.4868055555546933</c:v>
                      </c:pt>
                      <c:pt idx="3552">
                        <c:v>1.4870486111088583</c:v>
                      </c:pt>
                      <c:pt idx="3553">
                        <c:v>1.4872916666630234</c:v>
                      </c:pt>
                      <c:pt idx="3554">
                        <c:v>1.4875347222171884</c:v>
                      </c:pt>
                      <c:pt idx="3555">
                        <c:v>1.4877777777786294</c:v>
                      </c:pt>
                      <c:pt idx="3556">
                        <c:v>1.4880208333327944</c:v>
                      </c:pt>
                      <c:pt idx="3557">
                        <c:v>1.4882638888869595</c:v>
                      </c:pt>
                      <c:pt idx="3558">
                        <c:v>1.4885069444411245</c:v>
                      </c:pt>
                      <c:pt idx="3559">
                        <c:v>1.4887499999952896</c:v>
                      </c:pt>
                      <c:pt idx="3560">
                        <c:v>1.4889930555567306</c:v>
                      </c:pt>
                      <c:pt idx="3561">
                        <c:v>1.4892361111108956</c:v>
                      </c:pt>
                      <c:pt idx="3562">
                        <c:v>1.4894791666650606</c:v>
                      </c:pt>
                      <c:pt idx="3563">
                        <c:v>1.4897222222192257</c:v>
                      </c:pt>
                      <c:pt idx="3564">
                        <c:v>1.4899652777733907</c:v>
                      </c:pt>
                      <c:pt idx="3565">
                        <c:v>1.4902083333348317</c:v>
                      </c:pt>
                      <c:pt idx="3566">
                        <c:v>1.4904513888889968</c:v>
                      </c:pt>
                      <c:pt idx="3567">
                        <c:v>1.4906944444431618</c:v>
                      </c:pt>
                      <c:pt idx="3568">
                        <c:v>1.4909374999973268</c:v>
                      </c:pt>
                      <c:pt idx="3569">
                        <c:v>1.4911805555514919</c:v>
                      </c:pt>
                      <c:pt idx="3570">
                        <c:v>1.4914236111129329</c:v>
                      </c:pt>
                      <c:pt idx="3571">
                        <c:v>1.4916666666670979</c:v>
                      </c:pt>
                      <c:pt idx="3572">
                        <c:v>1.4919097222212629</c:v>
                      </c:pt>
                      <c:pt idx="3573">
                        <c:v>1.492152777775428</c:v>
                      </c:pt>
                      <c:pt idx="3574">
                        <c:v>1.492395833329593</c:v>
                      </c:pt>
                      <c:pt idx="3575">
                        <c:v>1.4926388888837581</c:v>
                      </c:pt>
                      <c:pt idx="3576">
                        <c:v>1.4928819444451991</c:v>
                      </c:pt>
                      <c:pt idx="3577">
                        <c:v>1.4931249999993641</c:v>
                      </c:pt>
                      <c:pt idx="3578">
                        <c:v>1.4933680555535291</c:v>
                      </c:pt>
                      <c:pt idx="3579">
                        <c:v>1.4936111111076942</c:v>
                      </c:pt>
                      <c:pt idx="3580">
                        <c:v>1.4938541666618592</c:v>
                      </c:pt>
                      <c:pt idx="3581">
                        <c:v>1.4940972222233002</c:v>
                      </c:pt>
                      <c:pt idx="3582">
                        <c:v>1.4943402777774653</c:v>
                      </c:pt>
                      <c:pt idx="3583">
                        <c:v>1.4945833333316303</c:v>
                      </c:pt>
                      <c:pt idx="3584">
                        <c:v>1.4948263888857953</c:v>
                      </c:pt>
                      <c:pt idx="3585">
                        <c:v>1.4950694444399604</c:v>
                      </c:pt>
                      <c:pt idx="3586">
                        <c:v>1.4953125000014014</c:v>
                      </c:pt>
                      <c:pt idx="3587">
                        <c:v>1.4955555555555664</c:v>
                      </c:pt>
                      <c:pt idx="3588">
                        <c:v>1.4957986111097314</c:v>
                      </c:pt>
                      <c:pt idx="3589">
                        <c:v>1.4960416666638965</c:v>
                      </c:pt>
                      <c:pt idx="3590">
                        <c:v>1.4962847222180615</c:v>
                      </c:pt>
                      <c:pt idx="3591">
                        <c:v>1.4965277777795025</c:v>
                      </c:pt>
                      <c:pt idx="3592">
                        <c:v>1.4967708333336676</c:v>
                      </c:pt>
                      <c:pt idx="3593">
                        <c:v>1.4970138888878326</c:v>
                      </c:pt>
                      <c:pt idx="3594">
                        <c:v>1.4972569444419976</c:v>
                      </c:pt>
                      <c:pt idx="3595">
                        <c:v>1.4974999999961627</c:v>
                      </c:pt>
                      <c:pt idx="3596">
                        <c:v>1.4977430555576037</c:v>
                      </c:pt>
                      <c:pt idx="3597">
                        <c:v>1.4979861111117687</c:v>
                      </c:pt>
                      <c:pt idx="3598">
                        <c:v>1.4982407407427134</c:v>
                      </c:pt>
                      <c:pt idx="3599">
                        <c:v>1.4984837962968784</c:v>
                      </c:pt>
                      <c:pt idx="3600">
                        <c:v>1.4987268518510435</c:v>
                      </c:pt>
                      <c:pt idx="3601">
                        <c:v>1.4989699074052085</c:v>
                      </c:pt>
                      <c:pt idx="3602">
                        <c:v>1.4992129629593736</c:v>
                      </c:pt>
                      <c:pt idx="3603">
                        <c:v>1.4994560185135386</c:v>
                      </c:pt>
                      <c:pt idx="3604">
                        <c:v>1.4996990740749796</c:v>
                      </c:pt>
                      <c:pt idx="3605">
                        <c:v>1.4999421296291446</c:v>
                      </c:pt>
                      <c:pt idx="3606">
                        <c:v>1.5001851851833097</c:v>
                      </c:pt>
                      <c:pt idx="3607">
                        <c:v>1.5004282407374747</c:v>
                      </c:pt>
                      <c:pt idx="3608">
                        <c:v>1.5006712962916398</c:v>
                      </c:pt>
                      <c:pt idx="3609">
                        <c:v>1.5009143518530808</c:v>
                      </c:pt>
                      <c:pt idx="3610">
                        <c:v>1.5011574074072458</c:v>
                      </c:pt>
                      <c:pt idx="3611">
                        <c:v>1.5014004629614108</c:v>
                      </c:pt>
                      <c:pt idx="3612">
                        <c:v>1.5016435185155759</c:v>
                      </c:pt>
                      <c:pt idx="3613">
                        <c:v>1.5018865740697409</c:v>
                      </c:pt>
                      <c:pt idx="3614">
                        <c:v>1.5021296296311819</c:v>
                      </c:pt>
                      <c:pt idx="3615">
                        <c:v>1.5023726851853469</c:v>
                      </c:pt>
                      <c:pt idx="3616">
                        <c:v>1.502615740739512</c:v>
                      </c:pt>
                      <c:pt idx="3617">
                        <c:v>1.502858796293677</c:v>
                      </c:pt>
                      <c:pt idx="3618">
                        <c:v>1.5031018518478421</c:v>
                      </c:pt>
                      <c:pt idx="3619">
                        <c:v>1.5033449074092831</c:v>
                      </c:pt>
                      <c:pt idx="3620">
                        <c:v>1.5035879629634481</c:v>
                      </c:pt>
                      <c:pt idx="3621">
                        <c:v>1.5038310185176131</c:v>
                      </c:pt>
                      <c:pt idx="3622">
                        <c:v>1.5040740740717782</c:v>
                      </c:pt>
                      <c:pt idx="3623">
                        <c:v>1.5043171296259432</c:v>
                      </c:pt>
                      <c:pt idx="3624">
                        <c:v>1.5045601851801083</c:v>
                      </c:pt>
                      <c:pt idx="3625">
                        <c:v>1.5048032407415493</c:v>
                      </c:pt>
                      <c:pt idx="3626">
                        <c:v>1.5050462962957143</c:v>
                      </c:pt>
                      <c:pt idx="3627">
                        <c:v>1.5052893518498793</c:v>
                      </c:pt>
                      <c:pt idx="3628">
                        <c:v>1.5055324074040444</c:v>
                      </c:pt>
                      <c:pt idx="3629">
                        <c:v>1.5057754629582094</c:v>
                      </c:pt>
                      <c:pt idx="3630">
                        <c:v>1.5060185185196504</c:v>
                      </c:pt>
                      <c:pt idx="3631">
                        <c:v>1.5062615740738154</c:v>
                      </c:pt>
                      <c:pt idx="3632">
                        <c:v>1.5065046296279805</c:v>
                      </c:pt>
                      <c:pt idx="3633">
                        <c:v>1.5067476851821455</c:v>
                      </c:pt>
                      <c:pt idx="3634">
                        <c:v>1.5069907407363106</c:v>
                      </c:pt>
                      <c:pt idx="3635">
                        <c:v>1.5072337962977516</c:v>
                      </c:pt>
                      <c:pt idx="3636">
                        <c:v>1.5074768518519166</c:v>
                      </c:pt>
                      <c:pt idx="3637">
                        <c:v>1.5077199074060816</c:v>
                      </c:pt>
                      <c:pt idx="3638">
                        <c:v>1.5079629629602467</c:v>
                      </c:pt>
                      <c:pt idx="3639">
                        <c:v>1.5082060185144117</c:v>
                      </c:pt>
                      <c:pt idx="3640">
                        <c:v>1.5084490740758527</c:v>
                      </c:pt>
                      <c:pt idx="3641">
                        <c:v>1.5086921296300178</c:v>
                      </c:pt>
                      <c:pt idx="3642">
                        <c:v>1.5089351851841828</c:v>
                      </c:pt>
                      <c:pt idx="3643">
                        <c:v>1.5091782407383478</c:v>
                      </c:pt>
                      <c:pt idx="3644">
                        <c:v>1.5094212962925129</c:v>
                      </c:pt>
                      <c:pt idx="3645">
                        <c:v>1.5096643518539539</c:v>
                      </c:pt>
                      <c:pt idx="3646">
                        <c:v>1.5099074074081189</c:v>
                      </c:pt>
                      <c:pt idx="3647">
                        <c:v>1.5101620370390636</c:v>
                      </c:pt>
                      <c:pt idx="3648">
                        <c:v>1.5104050925932286</c:v>
                      </c:pt>
                      <c:pt idx="3649">
                        <c:v>1.5106481481473937</c:v>
                      </c:pt>
                      <c:pt idx="3650">
                        <c:v>1.5108912037015587</c:v>
                      </c:pt>
                      <c:pt idx="3651">
                        <c:v>1.5111342592557238</c:v>
                      </c:pt>
                      <c:pt idx="3652">
                        <c:v>1.5113773148098888</c:v>
                      </c:pt>
                      <c:pt idx="3653">
                        <c:v>1.5116203703713298</c:v>
                      </c:pt>
                      <c:pt idx="3654">
                        <c:v>1.5118634259254948</c:v>
                      </c:pt>
                      <c:pt idx="3655">
                        <c:v>1.5121064814796599</c:v>
                      </c:pt>
                      <c:pt idx="3656">
                        <c:v>1.5123495370338249</c:v>
                      </c:pt>
                      <c:pt idx="3657">
                        <c:v>1.5125925925879899</c:v>
                      </c:pt>
                      <c:pt idx="3658">
                        <c:v>1.5128356481494309</c:v>
                      </c:pt>
                      <c:pt idx="3659">
                        <c:v>1.513078703703596</c:v>
                      </c:pt>
                      <c:pt idx="3660">
                        <c:v>1.513321759257761</c:v>
                      </c:pt>
                      <c:pt idx="3661">
                        <c:v>1.5135648148119261</c:v>
                      </c:pt>
                      <c:pt idx="3662">
                        <c:v>1.5138078703660911</c:v>
                      </c:pt>
                      <c:pt idx="3663">
                        <c:v>1.5140509259275321</c:v>
                      </c:pt>
                      <c:pt idx="3664">
                        <c:v>1.5142939814816971</c:v>
                      </c:pt>
                      <c:pt idx="3665">
                        <c:v>1.5145370370358622</c:v>
                      </c:pt>
                      <c:pt idx="3666">
                        <c:v>1.5147800925900272</c:v>
                      </c:pt>
                      <c:pt idx="3667">
                        <c:v>1.5150231481441923</c:v>
                      </c:pt>
                      <c:pt idx="3668">
                        <c:v>1.5152662037056333</c:v>
                      </c:pt>
                      <c:pt idx="3669">
                        <c:v>1.5155092592597983</c:v>
                      </c:pt>
                      <c:pt idx="3670">
                        <c:v>1.5157523148139633</c:v>
                      </c:pt>
                      <c:pt idx="3671">
                        <c:v>1.5159953703681284</c:v>
                      </c:pt>
                      <c:pt idx="3672">
                        <c:v>1.5162384259222934</c:v>
                      </c:pt>
                      <c:pt idx="3673">
                        <c:v>1.5164814814764584</c:v>
                      </c:pt>
                      <c:pt idx="3674">
                        <c:v>1.5167245370378994</c:v>
                      </c:pt>
                      <c:pt idx="3675">
                        <c:v>1.5169675925920645</c:v>
                      </c:pt>
                      <c:pt idx="3676">
                        <c:v>1.5172106481462295</c:v>
                      </c:pt>
                      <c:pt idx="3677">
                        <c:v>1.5174537037003946</c:v>
                      </c:pt>
                      <c:pt idx="3678">
                        <c:v>1.5176967592545596</c:v>
                      </c:pt>
                      <c:pt idx="3679">
                        <c:v>1.5179398148160006</c:v>
                      </c:pt>
                      <c:pt idx="3680">
                        <c:v>1.5181828703701656</c:v>
                      </c:pt>
                      <c:pt idx="3681">
                        <c:v>1.5184259259243307</c:v>
                      </c:pt>
                      <c:pt idx="3682">
                        <c:v>1.5186689814784957</c:v>
                      </c:pt>
                      <c:pt idx="3683">
                        <c:v>1.5189120370326608</c:v>
                      </c:pt>
                      <c:pt idx="3684">
                        <c:v>1.5191550925941018</c:v>
                      </c:pt>
                      <c:pt idx="3685">
                        <c:v>1.5193981481482668</c:v>
                      </c:pt>
                      <c:pt idx="3686">
                        <c:v>1.5196412037024318</c:v>
                      </c:pt>
                      <c:pt idx="3687">
                        <c:v>1.5198842592565969</c:v>
                      </c:pt>
                      <c:pt idx="3688">
                        <c:v>1.5201273148107619</c:v>
                      </c:pt>
                      <c:pt idx="3689">
                        <c:v>1.5203703703722029</c:v>
                      </c:pt>
                      <c:pt idx="3690">
                        <c:v>1.5206134259263679</c:v>
                      </c:pt>
                      <c:pt idx="3691">
                        <c:v>1.520856481480533</c:v>
                      </c:pt>
                      <c:pt idx="3692">
                        <c:v>1.521099537034698</c:v>
                      </c:pt>
                      <c:pt idx="3693">
                        <c:v>1.5213425925888631</c:v>
                      </c:pt>
                      <c:pt idx="3694">
                        <c:v>1.5215856481430281</c:v>
                      </c:pt>
                      <c:pt idx="3695">
                        <c:v>1.5218402777739728</c:v>
                      </c:pt>
                      <c:pt idx="3696">
                        <c:v>1.5220833333354138</c:v>
                      </c:pt>
                      <c:pt idx="3697">
                        <c:v>1.5223263888895788</c:v>
                      </c:pt>
                      <c:pt idx="3698">
                        <c:v>1.5225694444437439</c:v>
                      </c:pt>
                      <c:pt idx="3699">
                        <c:v>1.5228124999979089</c:v>
                      </c:pt>
                      <c:pt idx="3700">
                        <c:v>1.5230555555520739</c:v>
                      </c:pt>
                      <c:pt idx="3701">
                        <c:v>1.523298611106239</c:v>
                      </c:pt>
                      <c:pt idx="3702">
                        <c:v>1.52354166666768</c:v>
                      </c:pt>
                      <c:pt idx="3703">
                        <c:v>1.523784722221845</c:v>
                      </c:pt>
                      <c:pt idx="3704">
                        <c:v>1.5240277777760101</c:v>
                      </c:pt>
                      <c:pt idx="3705">
                        <c:v>1.5242708333301751</c:v>
                      </c:pt>
                      <c:pt idx="3706">
                        <c:v>1.5245138888843401</c:v>
                      </c:pt>
                      <c:pt idx="3707">
                        <c:v>1.5247569444457811</c:v>
                      </c:pt>
                      <c:pt idx="3708">
                        <c:v>1.5249999999999462</c:v>
                      </c:pt>
                      <c:pt idx="3709">
                        <c:v>1.5252430555541112</c:v>
                      </c:pt>
                      <c:pt idx="3710">
                        <c:v>1.5254861111082763</c:v>
                      </c:pt>
                      <c:pt idx="3711">
                        <c:v>1.5257291666624413</c:v>
                      </c:pt>
                      <c:pt idx="3712">
                        <c:v>1.5259722222238823</c:v>
                      </c:pt>
                      <c:pt idx="3713">
                        <c:v>1.5262152777780473</c:v>
                      </c:pt>
                      <c:pt idx="3714">
                        <c:v>1.5264583333322124</c:v>
                      </c:pt>
                      <c:pt idx="3715">
                        <c:v>1.5267013888863774</c:v>
                      </c:pt>
                      <c:pt idx="3716">
                        <c:v>1.5269444444405424</c:v>
                      </c:pt>
                      <c:pt idx="3717">
                        <c:v>1.5271875000019834</c:v>
                      </c:pt>
                      <c:pt idx="3718">
                        <c:v>1.5274305555561485</c:v>
                      </c:pt>
                      <c:pt idx="3719">
                        <c:v>1.5276736111103135</c:v>
                      </c:pt>
                      <c:pt idx="3720">
                        <c:v>1.5279166666644786</c:v>
                      </c:pt>
                      <c:pt idx="3721">
                        <c:v>1.5281597222186436</c:v>
                      </c:pt>
                      <c:pt idx="3722">
                        <c:v>1.5284027777728086</c:v>
                      </c:pt>
                      <c:pt idx="3723">
                        <c:v>1.5286458333342496</c:v>
                      </c:pt>
                      <c:pt idx="3724">
                        <c:v>1.5288888888884147</c:v>
                      </c:pt>
                      <c:pt idx="3725">
                        <c:v>1.5291319444425797</c:v>
                      </c:pt>
                      <c:pt idx="3726">
                        <c:v>1.5293749999967448</c:v>
                      </c:pt>
                      <c:pt idx="3727">
                        <c:v>1.5296180555509098</c:v>
                      </c:pt>
                      <c:pt idx="3728">
                        <c:v>1.5298611111123508</c:v>
                      </c:pt>
                      <c:pt idx="3729">
                        <c:v>1.5301041666665158</c:v>
                      </c:pt>
                      <c:pt idx="3730">
                        <c:v>1.5303472222206809</c:v>
                      </c:pt>
                      <c:pt idx="3731">
                        <c:v>1.5305902777748459</c:v>
                      </c:pt>
                      <c:pt idx="3732">
                        <c:v>1.5308333333290109</c:v>
                      </c:pt>
                      <c:pt idx="3733">
                        <c:v>1.5310763888904519</c:v>
                      </c:pt>
                      <c:pt idx="3734">
                        <c:v>1.531319444444617</c:v>
                      </c:pt>
                      <c:pt idx="3735">
                        <c:v>1.531562499998782</c:v>
                      </c:pt>
                      <c:pt idx="3736">
                        <c:v>1.5318055555529471</c:v>
                      </c:pt>
                      <c:pt idx="3737">
                        <c:v>1.5320486111071121</c:v>
                      </c:pt>
                      <c:pt idx="3738">
                        <c:v>1.5322916666685531</c:v>
                      </c:pt>
                      <c:pt idx="3739">
                        <c:v>1.5325347222227181</c:v>
                      </c:pt>
                      <c:pt idx="3740">
                        <c:v>1.5327777777768832</c:v>
                      </c:pt>
                      <c:pt idx="3741">
                        <c:v>1.5330208333310482</c:v>
                      </c:pt>
                      <c:pt idx="3742">
                        <c:v>1.5332638888852133</c:v>
                      </c:pt>
                      <c:pt idx="3743">
                        <c:v>1.5335185185161579</c:v>
                      </c:pt>
                      <c:pt idx="3744">
                        <c:v>1.533761574070323</c:v>
                      </c:pt>
                      <c:pt idx="3745">
                        <c:v>1.534004629624488</c:v>
                      </c:pt>
                      <c:pt idx="3746">
                        <c:v>1.534247685185929</c:v>
                      </c:pt>
                      <c:pt idx="3747">
                        <c:v>1.5344907407400941</c:v>
                      </c:pt>
                      <c:pt idx="3748">
                        <c:v>1.5347337962942591</c:v>
                      </c:pt>
                      <c:pt idx="3749">
                        <c:v>1.5349768518484241</c:v>
                      </c:pt>
                      <c:pt idx="3750">
                        <c:v>1.5352199074025892</c:v>
                      </c:pt>
                      <c:pt idx="3751">
                        <c:v>1.5354629629640302</c:v>
                      </c:pt>
                      <c:pt idx="3752">
                        <c:v>1.5357060185181952</c:v>
                      </c:pt>
                      <c:pt idx="3753">
                        <c:v>1.5359490740723603</c:v>
                      </c:pt>
                      <c:pt idx="3754">
                        <c:v>1.5361921296265253</c:v>
                      </c:pt>
                      <c:pt idx="3755">
                        <c:v>1.5364351851806903</c:v>
                      </c:pt>
                      <c:pt idx="3756">
                        <c:v>1.5366782407421313</c:v>
                      </c:pt>
                      <c:pt idx="3757">
                        <c:v>1.5369212962962964</c:v>
                      </c:pt>
                      <c:pt idx="3758">
                        <c:v>1.5371643518504614</c:v>
                      </c:pt>
                      <c:pt idx="3759">
                        <c:v>1.5374074074046264</c:v>
                      </c:pt>
                      <c:pt idx="3760">
                        <c:v>1.5376504629587915</c:v>
                      </c:pt>
                      <c:pt idx="3761">
                        <c:v>1.5378935185202325</c:v>
                      </c:pt>
                      <c:pt idx="3762">
                        <c:v>1.5381365740743975</c:v>
                      </c:pt>
                      <c:pt idx="3763">
                        <c:v>1.5383796296285626</c:v>
                      </c:pt>
                      <c:pt idx="3764">
                        <c:v>1.5386226851827276</c:v>
                      </c:pt>
                      <c:pt idx="3765">
                        <c:v>1.5388657407368926</c:v>
                      </c:pt>
                      <c:pt idx="3766">
                        <c:v>1.5391087962983336</c:v>
                      </c:pt>
                      <c:pt idx="3767">
                        <c:v>1.5393518518524987</c:v>
                      </c:pt>
                      <c:pt idx="3768">
                        <c:v>1.5395949074066637</c:v>
                      </c:pt>
                      <c:pt idx="3769">
                        <c:v>1.5398379629608288</c:v>
                      </c:pt>
                      <c:pt idx="3770">
                        <c:v>1.5400810185149938</c:v>
                      </c:pt>
                      <c:pt idx="3771">
                        <c:v>1.5403240740691588</c:v>
                      </c:pt>
                      <c:pt idx="3772">
                        <c:v>1.5405671296305998</c:v>
                      </c:pt>
                      <c:pt idx="3773">
                        <c:v>1.5408101851847649</c:v>
                      </c:pt>
                      <c:pt idx="3774">
                        <c:v>1.5410532407389299</c:v>
                      </c:pt>
                      <c:pt idx="3775">
                        <c:v>1.5412962962930949</c:v>
                      </c:pt>
                      <c:pt idx="3776">
                        <c:v>1.54153935184726</c:v>
                      </c:pt>
                      <c:pt idx="3777">
                        <c:v>1.541782407408701</c:v>
                      </c:pt>
                      <c:pt idx="3778">
                        <c:v>1.542025462962866</c:v>
                      </c:pt>
                      <c:pt idx="3779">
                        <c:v>1.5422685185170311</c:v>
                      </c:pt>
                      <c:pt idx="3780">
                        <c:v>1.5425115740711961</c:v>
                      </c:pt>
                      <c:pt idx="3781">
                        <c:v>1.5427546296253611</c:v>
                      </c:pt>
                      <c:pt idx="3782">
                        <c:v>1.5429976851868021</c:v>
                      </c:pt>
                      <c:pt idx="3783">
                        <c:v>1.5432407407409672</c:v>
                      </c:pt>
                      <c:pt idx="3784">
                        <c:v>1.5434837962951322</c:v>
                      </c:pt>
                      <c:pt idx="3785">
                        <c:v>1.5437268518492973</c:v>
                      </c:pt>
                      <c:pt idx="3786">
                        <c:v>1.5439699074034623</c:v>
                      </c:pt>
                      <c:pt idx="3787">
                        <c:v>1.5442129629649033</c:v>
                      </c:pt>
                      <c:pt idx="3788">
                        <c:v>1.5444560185190683</c:v>
                      </c:pt>
                      <c:pt idx="3789">
                        <c:v>1.5446990740732334</c:v>
                      </c:pt>
                      <c:pt idx="3790">
                        <c:v>1.5449421296273984</c:v>
                      </c:pt>
                      <c:pt idx="3791">
                        <c:v>1.5451851851815634</c:v>
                      </c:pt>
                      <c:pt idx="3792">
                        <c:v>1.5454398148125081</c:v>
                      </c:pt>
                      <c:pt idx="3793">
                        <c:v>1.5456828703666732</c:v>
                      </c:pt>
                      <c:pt idx="3794">
                        <c:v>1.5459259259208382</c:v>
                      </c:pt>
                      <c:pt idx="3795">
                        <c:v>1.5461689814822792</c:v>
                      </c:pt>
                      <c:pt idx="3796">
                        <c:v>1.5464120370364443</c:v>
                      </c:pt>
                      <c:pt idx="3797">
                        <c:v>1.5466550925906093</c:v>
                      </c:pt>
                      <c:pt idx="3798">
                        <c:v>1.5468981481447743</c:v>
                      </c:pt>
                      <c:pt idx="3799">
                        <c:v>1.5471412036989394</c:v>
                      </c:pt>
                      <c:pt idx="3800">
                        <c:v>1.5473842592603804</c:v>
                      </c:pt>
                      <c:pt idx="3801">
                        <c:v>1.5476273148145454</c:v>
                      </c:pt>
                      <c:pt idx="3802">
                        <c:v>1.5478703703687104</c:v>
                      </c:pt>
                      <c:pt idx="3803">
                        <c:v>1.5481134259228755</c:v>
                      </c:pt>
                      <c:pt idx="3804">
                        <c:v>1.5483564814770405</c:v>
                      </c:pt>
                      <c:pt idx="3805">
                        <c:v>1.5485995370384815</c:v>
                      </c:pt>
                      <c:pt idx="3806">
                        <c:v>1.5488425925926466</c:v>
                      </c:pt>
                      <c:pt idx="3807">
                        <c:v>1.5490856481468116</c:v>
                      </c:pt>
                      <c:pt idx="3808">
                        <c:v>1.5493287037009766</c:v>
                      </c:pt>
                      <c:pt idx="3809">
                        <c:v>1.5495717592551417</c:v>
                      </c:pt>
                      <c:pt idx="3810">
                        <c:v>1.5498148148165827</c:v>
                      </c:pt>
                      <c:pt idx="3811">
                        <c:v>1.5500578703707477</c:v>
                      </c:pt>
                      <c:pt idx="3812">
                        <c:v>1.5503009259249128</c:v>
                      </c:pt>
                      <c:pt idx="3813">
                        <c:v>1.5505439814790778</c:v>
                      </c:pt>
                      <c:pt idx="3814">
                        <c:v>1.5507870370332428</c:v>
                      </c:pt>
                      <c:pt idx="3815">
                        <c:v>1.5510300925946838</c:v>
                      </c:pt>
                      <c:pt idx="3816">
                        <c:v>1.5512731481488489</c:v>
                      </c:pt>
                      <c:pt idx="3817">
                        <c:v>1.5515162037030139</c:v>
                      </c:pt>
                      <c:pt idx="3818">
                        <c:v>1.5517592592571789</c:v>
                      </c:pt>
                      <c:pt idx="3819">
                        <c:v>1.552002314811344</c:v>
                      </c:pt>
                      <c:pt idx="3820">
                        <c:v>1.552245370365509</c:v>
                      </c:pt>
                      <c:pt idx="3821">
                        <c:v>1.55248842592695</c:v>
                      </c:pt>
                      <c:pt idx="3822">
                        <c:v>1.5527314814811151</c:v>
                      </c:pt>
                      <c:pt idx="3823">
                        <c:v>1.5529745370352801</c:v>
                      </c:pt>
                      <c:pt idx="3824">
                        <c:v>1.5532175925894451</c:v>
                      </c:pt>
                      <c:pt idx="3825">
                        <c:v>1.5534606481436102</c:v>
                      </c:pt>
                      <c:pt idx="3826">
                        <c:v>1.5537037037050512</c:v>
                      </c:pt>
                      <c:pt idx="3827">
                        <c:v>1.5539467592592162</c:v>
                      </c:pt>
                      <c:pt idx="3828">
                        <c:v>1.5541898148133813</c:v>
                      </c:pt>
                      <c:pt idx="3829">
                        <c:v>1.5544328703675463</c:v>
                      </c:pt>
                      <c:pt idx="3830">
                        <c:v>1.5546759259217113</c:v>
                      </c:pt>
                      <c:pt idx="3831">
                        <c:v>1.5549189814831523</c:v>
                      </c:pt>
                      <c:pt idx="3832">
                        <c:v>1.5551620370373174</c:v>
                      </c:pt>
                      <c:pt idx="3833">
                        <c:v>1.5554050925914824</c:v>
                      </c:pt>
                      <c:pt idx="3834">
                        <c:v>1.5556481481456474</c:v>
                      </c:pt>
                      <c:pt idx="3835">
                        <c:v>1.5558912036998125</c:v>
                      </c:pt>
                      <c:pt idx="3836">
                        <c:v>1.5561342592612535</c:v>
                      </c:pt>
                      <c:pt idx="3837">
                        <c:v>1.5563773148154185</c:v>
                      </c:pt>
                      <c:pt idx="3838">
                        <c:v>1.5566203703695836</c:v>
                      </c:pt>
                      <c:pt idx="3839">
                        <c:v>1.5568634259237486</c:v>
                      </c:pt>
                      <c:pt idx="3840">
                        <c:v>1.5571180555546933</c:v>
                      </c:pt>
                      <c:pt idx="3841">
                        <c:v>1.5573611111088583</c:v>
                      </c:pt>
                      <c:pt idx="3842">
                        <c:v>1.5576041666630234</c:v>
                      </c:pt>
                      <c:pt idx="3843">
                        <c:v>1.5578472222171884</c:v>
                      </c:pt>
                      <c:pt idx="3844">
                        <c:v>1.5580902777786294</c:v>
                      </c:pt>
                      <c:pt idx="3845">
                        <c:v>1.5583333333327944</c:v>
                      </c:pt>
                      <c:pt idx="3846">
                        <c:v>1.5585763888869595</c:v>
                      </c:pt>
                      <c:pt idx="3847">
                        <c:v>1.5588194444411245</c:v>
                      </c:pt>
                      <c:pt idx="3848">
                        <c:v>1.5590624999952896</c:v>
                      </c:pt>
                      <c:pt idx="3849">
                        <c:v>1.5593055555567306</c:v>
                      </c:pt>
                      <c:pt idx="3850">
                        <c:v>1.5595486111108956</c:v>
                      </c:pt>
                      <c:pt idx="3851">
                        <c:v>1.5597916666650606</c:v>
                      </c:pt>
                      <c:pt idx="3852">
                        <c:v>1.5600347222192257</c:v>
                      </c:pt>
                      <c:pt idx="3853">
                        <c:v>1.5602777777733907</c:v>
                      </c:pt>
                      <c:pt idx="3854">
                        <c:v>1.5605208333348317</c:v>
                      </c:pt>
                      <c:pt idx="3855">
                        <c:v>1.5607638888889968</c:v>
                      </c:pt>
                      <c:pt idx="3856">
                        <c:v>1.5610069444431618</c:v>
                      </c:pt>
                      <c:pt idx="3857">
                        <c:v>1.5612499999973268</c:v>
                      </c:pt>
                      <c:pt idx="3858">
                        <c:v>1.5614930555514919</c:v>
                      </c:pt>
                      <c:pt idx="3859">
                        <c:v>1.5617361111129329</c:v>
                      </c:pt>
                      <c:pt idx="3860">
                        <c:v>1.5619791666670979</c:v>
                      </c:pt>
                      <c:pt idx="3861">
                        <c:v>1.5622222222212629</c:v>
                      </c:pt>
                      <c:pt idx="3862">
                        <c:v>1.562465277775428</c:v>
                      </c:pt>
                      <c:pt idx="3863">
                        <c:v>1.562708333329593</c:v>
                      </c:pt>
                      <c:pt idx="3864">
                        <c:v>1.5629513888837581</c:v>
                      </c:pt>
                      <c:pt idx="3865">
                        <c:v>1.5631944444451991</c:v>
                      </c:pt>
                      <c:pt idx="3866">
                        <c:v>1.5634374999993641</c:v>
                      </c:pt>
                      <c:pt idx="3867">
                        <c:v>1.5636805555535291</c:v>
                      </c:pt>
                      <c:pt idx="3868">
                        <c:v>1.5639236111076942</c:v>
                      </c:pt>
                      <c:pt idx="3869">
                        <c:v>1.5641666666618592</c:v>
                      </c:pt>
                      <c:pt idx="3870">
                        <c:v>1.5644097222233002</c:v>
                      </c:pt>
                      <c:pt idx="3871">
                        <c:v>1.5646527777774653</c:v>
                      </c:pt>
                      <c:pt idx="3872">
                        <c:v>1.5648958333316303</c:v>
                      </c:pt>
                      <c:pt idx="3873">
                        <c:v>1.5651388888857953</c:v>
                      </c:pt>
                      <c:pt idx="3874">
                        <c:v>1.5653819444399604</c:v>
                      </c:pt>
                      <c:pt idx="3875">
                        <c:v>1.5656250000014014</c:v>
                      </c:pt>
                      <c:pt idx="3876">
                        <c:v>1.5658680555555664</c:v>
                      </c:pt>
                      <c:pt idx="3877">
                        <c:v>1.5661111111097314</c:v>
                      </c:pt>
                      <c:pt idx="3878">
                        <c:v>1.5663541666638965</c:v>
                      </c:pt>
                      <c:pt idx="3879">
                        <c:v>1.5665972222180615</c:v>
                      </c:pt>
                      <c:pt idx="3880">
                        <c:v>1.5668402777795025</c:v>
                      </c:pt>
                      <c:pt idx="3881">
                        <c:v>1.5670833333336676</c:v>
                      </c:pt>
                      <c:pt idx="3882">
                        <c:v>1.5673263888878326</c:v>
                      </c:pt>
                      <c:pt idx="3883">
                        <c:v>1.5675694444419976</c:v>
                      </c:pt>
                      <c:pt idx="3884">
                        <c:v>1.5678124999961627</c:v>
                      </c:pt>
                      <c:pt idx="3885">
                        <c:v>1.5680555555576037</c:v>
                      </c:pt>
                      <c:pt idx="3886">
                        <c:v>1.5682986111117687</c:v>
                      </c:pt>
                      <c:pt idx="3887">
                        <c:v>1.5685416666659338</c:v>
                      </c:pt>
                      <c:pt idx="3888">
                        <c:v>1.5687962962968784</c:v>
                      </c:pt>
                      <c:pt idx="3889">
                        <c:v>1.5690393518510435</c:v>
                      </c:pt>
                      <c:pt idx="3890">
                        <c:v>1.5692824074052085</c:v>
                      </c:pt>
                      <c:pt idx="3891">
                        <c:v>1.5695254629593736</c:v>
                      </c:pt>
                      <c:pt idx="3892">
                        <c:v>1.5697685185135386</c:v>
                      </c:pt>
                      <c:pt idx="3893">
                        <c:v>1.5700115740749796</c:v>
                      </c:pt>
                      <c:pt idx="3894">
                        <c:v>1.5702546296291446</c:v>
                      </c:pt>
                      <c:pt idx="3895">
                        <c:v>1.5704976851833097</c:v>
                      </c:pt>
                      <c:pt idx="3896">
                        <c:v>1.5707407407374747</c:v>
                      </c:pt>
                      <c:pt idx="3897">
                        <c:v>1.5709837962916398</c:v>
                      </c:pt>
                      <c:pt idx="3898">
                        <c:v>1.5712268518530808</c:v>
                      </c:pt>
                      <c:pt idx="3899">
                        <c:v>1.5714699074072458</c:v>
                      </c:pt>
                      <c:pt idx="3900">
                        <c:v>1.5717129629614108</c:v>
                      </c:pt>
                      <c:pt idx="3901">
                        <c:v>1.5719560185155759</c:v>
                      </c:pt>
                      <c:pt idx="3902">
                        <c:v>1.5721990740697409</c:v>
                      </c:pt>
                      <c:pt idx="3903">
                        <c:v>1.5724421296311819</c:v>
                      </c:pt>
                      <c:pt idx="3904">
                        <c:v>1.5726851851853469</c:v>
                      </c:pt>
                      <c:pt idx="3905">
                        <c:v>1.572928240739512</c:v>
                      </c:pt>
                      <c:pt idx="3906">
                        <c:v>1.573171296293677</c:v>
                      </c:pt>
                      <c:pt idx="3907">
                        <c:v>1.5734143518478421</c:v>
                      </c:pt>
                      <c:pt idx="3908">
                        <c:v>1.5736574074092831</c:v>
                      </c:pt>
                      <c:pt idx="3909">
                        <c:v>1.5739004629634481</c:v>
                      </c:pt>
                      <c:pt idx="3910">
                        <c:v>1.5741435185176131</c:v>
                      </c:pt>
                      <c:pt idx="3911">
                        <c:v>1.5743865740717782</c:v>
                      </c:pt>
                      <c:pt idx="3912">
                        <c:v>1.5746296296259432</c:v>
                      </c:pt>
                      <c:pt idx="3913">
                        <c:v>1.5748726851801083</c:v>
                      </c:pt>
                      <c:pt idx="3914">
                        <c:v>1.5751157407415493</c:v>
                      </c:pt>
                      <c:pt idx="3915">
                        <c:v>1.5753587962957143</c:v>
                      </c:pt>
                      <c:pt idx="3916">
                        <c:v>1.5756018518498793</c:v>
                      </c:pt>
                      <c:pt idx="3917">
                        <c:v>1.5758449074040444</c:v>
                      </c:pt>
                      <c:pt idx="3918">
                        <c:v>1.5760879629582094</c:v>
                      </c:pt>
                      <c:pt idx="3919">
                        <c:v>1.5763310185196504</c:v>
                      </c:pt>
                      <c:pt idx="3920">
                        <c:v>1.5765740740738154</c:v>
                      </c:pt>
                      <c:pt idx="3921">
                        <c:v>1.5768171296279805</c:v>
                      </c:pt>
                      <c:pt idx="3922">
                        <c:v>1.5770601851821455</c:v>
                      </c:pt>
                      <c:pt idx="3923">
                        <c:v>1.5773032407363106</c:v>
                      </c:pt>
                      <c:pt idx="3924">
                        <c:v>1.5775462962977516</c:v>
                      </c:pt>
                      <c:pt idx="3925">
                        <c:v>1.5777893518519166</c:v>
                      </c:pt>
                      <c:pt idx="3926">
                        <c:v>1.5780324074060816</c:v>
                      </c:pt>
                      <c:pt idx="3927">
                        <c:v>1.5782754629602467</c:v>
                      </c:pt>
                      <c:pt idx="3928">
                        <c:v>1.5785185185144117</c:v>
                      </c:pt>
                      <c:pt idx="3929">
                        <c:v>1.5787615740758527</c:v>
                      </c:pt>
                      <c:pt idx="3930">
                        <c:v>1.5790046296300178</c:v>
                      </c:pt>
                      <c:pt idx="3931">
                        <c:v>1.5792476851841828</c:v>
                      </c:pt>
                      <c:pt idx="3932">
                        <c:v>1.5794907407383478</c:v>
                      </c:pt>
                      <c:pt idx="3933">
                        <c:v>1.5797337962925129</c:v>
                      </c:pt>
                      <c:pt idx="3934">
                        <c:v>1.5799768518539539</c:v>
                      </c:pt>
                      <c:pt idx="3935">
                        <c:v>1.5802199074081189</c:v>
                      </c:pt>
                      <c:pt idx="3936">
                        <c:v>1.5804745370390636</c:v>
                      </c:pt>
                      <c:pt idx="3937">
                        <c:v>1.5807175925932286</c:v>
                      </c:pt>
                      <c:pt idx="3938">
                        <c:v>1.5809606481473937</c:v>
                      </c:pt>
                      <c:pt idx="3939">
                        <c:v>1.5812037037015587</c:v>
                      </c:pt>
                      <c:pt idx="3940">
                        <c:v>1.5814467592557238</c:v>
                      </c:pt>
                      <c:pt idx="3941">
                        <c:v>1.5816898148098888</c:v>
                      </c:pt>
                      <c:pt idx="3942">
                        <c:v>1.5819328703713298</c:v>
                      </c:pt>
                      <c:pt idx="3943">
                        <c:v>1.5821759259254948</c:v>
                      </c:pt>
                      <c:pt idx="3944">
                        <c:v>1.5824189814796599</c:v>
                      </c:pt>
                      <c:pt idx="3945">
                        <c:v>1.5826620370338249</c:v>
                      </c:pt>
                      <c:pt idx="3946">
                        <c:v>1.5829050925879899</c:v>
                      </c:pt>
                      <c:pt idx="3947">
                        <c:v>1.5831481481494309</c:v>
                      </c:pt>
                      <c:pt idx="3948">
                        <c:v>1.583391203703596</c:v>
                      </c:pt>
                      <c:pt idx="3949">
                        <c:v>1.583634259257761</c:v>
                      </c:pt>
                      <c:pt idx="3950">
                        <c:v>1.5838773148119261</c:v>
                      </c:pt>
                      <c:pt idx="3951">
                        <c:v>1.5841203703660911</c:v>
                      </c:pt>
                      <c:pt idx="3952">
                        <c:v>1.5843634259275321</c:v>
                      </c:pt>
                      <c:pt idx="3953">
                        <c:v>1.5846064814816971</c:v>
                      </c:pt>
                      <c:pt idx="3954">
                        <c:v>1.5848495370358622</c:v>
                      </c:pt>
                      <c:pt idx="3955">
                        <c:v>1.5850925925900272</c:v>
                      </c:pt>
                      <c:pt idx="3956">
                        <c:v>1.5853356481441923</c:v>
                      </c:pt>
                      <c:pt idx="3957">
                        <c:v>1.5855787037056333</c:v>
                      </c:pt>
                      <c:pt idx="3958">
                        <c:v>1.5858217592597983</c:v>
                      </c:pt>
                      <c:pt idx="3959">
                        <c:v>1.5860648148139633</c:v>
                      </c:pt>
                      <c:pt idx="3960">
                        <c:v>1.5863078703681284</c:v>
                      </c:pt>
                      <c:pt idx="3961">
                        <c:v>1.5865509259222934</c:v>
                      </c:pt>
                      <c:pt idx="3962">
                        <c:v>1.5867939814764584</c:v>
                      </c:pt>
                      <c:pt idx="3963">
                        <c:v>1.5870370370378994</c:v>
                      </c:pt>
                      <c:pt idx="3964">
                        <c:v>1.5872800925920645</c:v>
                      </c:pt>
                      <c:pt idx="3965">
                        <c:v>1.5875231481462295</c:v>
                      </c:pt>
                      <c:pt idx="3966">
                        <c:v>1.5877662037003946</c:v>
                      </c:pt>
                      <c:pt idx="3967">
                        <c:v>1.5880092592545596</c:v>
                      </c:pt>
                      <c:pt idx="3968">
                        <c:v>1.5882523148160006</c:v>
                      </c:pt>
                      <c:pt idx="3969">
                        <c:v>1.5884953703701656</c:v>
                      </c:pt>
                      <c:pt idx="3970">
                        <c:v>1.5887384259243307</c:v>
                      </c:pt>
                      <c:pt idx="3971">
                        <c:v>1.5889814814784957</c:v>
                      </c:pt>
                      <c:pt idx="3972">
                        <c:v>1.5892245370326608</c:v>
                      </c:pt>
                      <c:pt idx="3973">
                        <c:v>1.5894675925941018</c:v>
                      </c:pt>
                      <c:pt idx="3974">
                        <c:v>1.5897106481482668</c:v>
                      </c:pt>
                      <c:pt idx="3975">
                        <c:v>1.5899537037024318</c:v>
                      </c:pt>
                      <c:pt idx="3976">
                        <c:v>1.5901967592565969</c:v>
                      </c:pt>
                      <c:pt idx="3977">
                        <c:v>1.5904398148107619</c:v>
                      </c:pt>
                      <c:pt idx="3978">
                        <c:v>1.5906828703722029</c:v>
                      </c:pt>
                      <c:pt idx="3979">
                        <c:v>1.5909259259263679</c:v>
                      </c:pt>
                      <c:pt idx="3980">
                        <c:v>1.591168981480533</c:v>
                      </c:pt>
                      <c:pt idx="3981">
                        <c:v>1.591412037034698</c:v>
                      </c:pt>
                      <c:pt idx="3982">
                        <c:v>1.5916550925888631</c:v>
                      </c:pt>
                      <c:pt idx="3983">
                        <c:v>1.5918981481430281</c:v>
                      </c:pt>
                      <c:pt idx="3984">
                        <c:v>1.5921412037044691</c:v>
                      </c:pt>
                      <c:pt idx="3985">
                        <c:v>1.5923958333354138</c:v>
                      </c:pt>
                      <c:pt idx="3986">
                        <c:v>1.5926388888895788</c:v>
                      </c:pt>
                      <c:pt idx="3987">
                        <c:v>1.5928819444437439</c:v>
                      </c:pt>
                      <c:pt idx="3988">
                        <c:v>1.5931249999979089</c:v>
                      </c:pt>
                      <c:pt idx="3989">
                        <c:v>1.5933680555520739</c:v>
                      </c:pt>
                      <c:pt idx="3990">
                        <c:v>1.593611111106239</c:v>
                      </c:pt>
                      <c:pt idx="3991">
                        <c:v>1.59385416666768</c:v>
                      </c:pt>
                      <c:pt idx="3992">
                        <c:v>1.594097222221845</c:v>
                      </c:pt>
                      <c:pt idx="3993">
                        <c:v>1.5943402777760101</c:v>
                      </c:pt>
                      <c:pt idx="3994">
                        <c:v>1.5945833333301751</c:v>
                      </c:pt>
                      <c:pt idx="3995">
                        <c:v>1.5948263888843401</c:v>
                      </c:pt>
                      <c:pt idx="3996">
                        <c:v>1.5950694444457811</c:v>
                      </c:pt>
                      <c:pt idx="3997">
                        <c:v>1.5953124999999462</c:v>
                      </c:pt>
                      <c:pt idx="3998">
                        <c:v>1.5955555555541112</c:v>
                      </c:pt>
                      <c:pt idx="3999">
                        <c:v>1.5957986111082763</c:v>
                      </c:pt>
                      <c:pt idx="4000">
                        <c:v>1.5960416666624413</c:v>
                      </c:pt>
                      <c:pt idx="4001">
                        <c:v>1.5962847222238823</c:v>
                      </c:pt>
                      <c:pt idx="4002">
                        <c:v>1.5965277777780473</c:v>
                      </c:pt>
                      <c:pt idx="4003">
                        <c:v>1.5967708333322124</c:v>
                      </c:pt>
                      <c:pt idx="4004">
                        <c:v>1.5970138888863774</c:v>
                      </c:pt>
                      <c:pt idx="4005">
                        <c:v>1.5972569444405424</c:v>
                      </c:pt>
                      <c:pt idx="4006">
                        <c:v>1.5975000000019834</c:v>
                      </c:pt>
                      <c:pt idx="4007">
                        <c:v>1.5977430555561485</c:v>
                      </c:pt>
                      <c:pt idx="4008">
                        <c:v>1.5979861111103135</c:v>
                      </c:pt>
                      <c:pt idx="4009">
                        <c:v>1.5982291666644786</c:v>
                      </c:pt>
                      <c:pt idx="4010">
                        <c:v>1.5984722222186436</c:v>
                      </c:pt>
                      <c:pt idx="4011">
                        <c:v>1.5987152777728086</c:v>
                      </c:pt>
                      <c:pt idx="4012">
                        <c:v>1.5989583333342496</c:v>
                      </c:pt>
                      <c:pt idx="4013">
                        <c:v>1.5992013888884147</c:v>
                      </c:pt>
                      <c:pt idx="4014">
                        <c:v>1.5994444444425797</c:v>
                      </c:pt>
                      <c:pt idx="4015">
                        <c:v>1.5996874999967448</c:v>
                      </c:pt>
                      <c:pt idx="4016">
                        <c:v>1.5999305555509098</c:v>
                      </c:pt>
                      <c:pt idx="4017">
                        <c:v>1.6001736111123508</c:v>
                      </c:pt>
                      <c:pt idx="4018">
                        <c:v>1.6004166666665158</c:v>
                      </c:pt>
                      <c:pt idx="4019">
                        <c:v>1.6006597222206809</c:v>
                      </c:pt>
                      <c:pt idx="4020">
                        <c:v>1.6009027777748459</c:v>
                      </c:pt>
                      <c:pt idx="4021">
                        <c:v>1.6011458333290109</c:v>
                      </c:pt>
                      <c:pt idx="4022">
                        <c:v>1.6013888888904519</c:v>
                      </c:pt>
                      <c:pt idx="4023">
                        <c:v>1.601631944444617</c:v>
                      </c:pt>
                      <c:pt idx="4024">
                        <c:v>1.601874999998782</c:v>
                      </c:pt>
                      <c:pt idx="4025">
                        <c:v>1.6021180555529471</c:v>
                      </c:pt>
                      <c:pt idx="4026">
                        <c:v>1.6023611111071121</c:v>
                      </c:pt>
                      <c:pt idx="4027">
                        <c:v>1.6026041666685531</c:v>
                      </c:pt>
                      <c:pt idx="4028">
                        <c:v>1.6028472222227181</c:v>
                      </c:pt>
                      <c:pt idx="4029">
                        <c:v>1.6030902777768832</c:v>
                      </c:pt>
                      <c:pt idx="4030">
                        <c:v>1.6033333333310482</c:v>
                      </c:pt>
                      <c:pt idx="4031">
                        <c:v>1.6035763888852133</c:v>
                      </c:pt>
                      <c:pt idx="4032">
                        <c:v>1.6038194444393783</c:v>
                      </c:pt>
                      <c:pt idx="4033">
                        <c:v>1.604074074070323</c:v>
                      </c:pt>
                      <c:pt idx="4034">
                        <c:v>1.604317129624488</c:v>
                      </c:pt>
                      <c:pt idx="4035">
                        <c:v>1.604560185185929</c:v>
                      </c:pt>
                      <c:pt idx="4036">
                        <c:v>1.6048032407400941</c:v>
                      </c:pt>
                      <c:pt idx="4037">
                        <c:v>1.6050462962942591</c:v>
                      </c:pt>
                      <c:pt idx="4038">
                        <c:v>1.6052893518484241</c:v>
                      </c:pt>
                      <c:pt idx="4039">
                        <c:v>1.6055324074025892</c:v>
                      </c:pt>
                      <c:pt idx="4040">
                        <c:v>1.6057754629640302</c:v>
                      </c:pt>
                      <c:pt idx="4041">
                        <c:v>1.6060185185181952</c:v>
                      </c:pt>
                      <c:pt idx="4042">
                        <c:v>1.6062615740723603</c:v>
                      </c:pt>
                      <c:pt idx="4043">
                        <c:v>1.6065046296265253</c:v>
                      </c:pt>
                      <c:pt idx="4044">
                        <c:v>1.6067476851806903</c:v>
                      </c:pt>
                      <c:pt idx="4045">
                        <c:v>1.6069907407421313</c:v>
                      </c:pt>
                      <c:pt idx="4046">
                        <c:v>1.6072337962962964</c:v>
                      </c:pt>
                      <c:pt idx="4047">
                        <c:v>1.6074768518504614</c:v>
                      </c:pt>
                      <c:pt idx="4048">
                        <c:v>1.6077199074046264</c:v>
                      </c:pt>
                      <c:pt idx="4049">
                        <c:v>1.6079629629587915</c:v>
                      </c:pt>
                      <c:pt idx="4050">
                        <c:v>1.6082060185202325</c:v>
                      </c:pt>
                      <c:pt idx="4051">
                        <c:v>1.6084490740743975</c:v>
                      </c:pt>
                      <c:pt idx="4052">
                        <c:v>1.6086921296285626</c:v>
                      </c:pt>
                      <c:pt idx="4053">
                        <c:v>1.6089351851827276</c:v>
                      </c:pt>
                      <c:pt idx="4054">
                        <c:v>1.6091782407368926</c:v>
                      </c:pt>
                      <c:pt idx="4055">
                        <c:v>1.6094212962983336</c:v>
                      </c:pt>
                      <c:pt idx="4056">
                        <c:v>1.6096643518524987</c:v>
                      </c:pt>
                      <c:pt idx="4057">
                        <c:v>1.6099074074066637</c:v>
                      </c:pt>
                      <c:pt idx="4058">
                        <c:v>1.6101504629608288</c:v>
                      </c:pt>
                      <c:pt idx="4059">
                        <c:v>1.6103935185149938</c:v>
                      </c:pt>
                      <c:pt idx="4060">
                        <c:v>1.6106365740691588</c:v>
                      </c:pt>
                      <c:pt idx="4061">
                        <c:v>1.6108796296305998</c:v>
                      </c:pt>
                      <c:pt idx="4062">
                        <c:v>1.6111226851847649</c:v>
                      </c:pt>
                      <c:pt idx="4063">
                        <c:v>1.6113657407389299</c:v>
                      </c:pt>
                      <c:pt idx="4064">
                        <c:v>1.6116087962930949</c:v>
                      </c:pt>
                      <c:pt idx="4065">
                        <c:v>1.61185185184726</c:v>
                      </c:pt>
                      <c:pt idx="4066">
                        <c:v>1.612094907408701</c:v>
                      </c:pt>
                      <c:pt idx="4067">
                        <c:v>1.612337962962866</c:v>
                      </c:pt>
                      <c:pt idx="4068">
                        <c:v>1.6125810185170311</c:v>
                      </c:pt>
                      <c:pt idx="4069">
                        <c:v>1.6128240740711961</c:v>
                      </c:pt>
                      <c:pt idx="4070">
                        <c:v>1.6130671296253611</c:v>
                      </c:pt>
                      <c:pt idx="4071">
                        <c:v>1.6133101851868021</c:v>
                      </c:pt>
                      <c:pt idx="4072">
                        <c:v>1.6135532407409672</c:v>
                      </c:pt>
                      <c:pt idx="4073">
                        <c:v>1.6137962962951322</c:v>
                      </c:pt>
                      <c:pt idx="4074">
                        <c:v>1.6140393518492973</c:v>
                      </c:pt>
                      <c:pt idx="4075">
                        <c:v>1.6142824074034623</c:v>
                      </c:pt>
                      <c:pt idx="4076">
                        <c:v>1.6145254629649033</c:v>
                      </c:pt>
                      <c:pt idx="4077">
                        <c:v>1.6147685185190683</c:v>
                      </c:pt>
                      <c:pt idx="4078">
                        <c:v>1.6150115740732334</c:v>
                      </c:pt>
                      <c:pt idx="4079">
                        <c:v>1.6152546296273984</c:v>
                      </c:pt>
                      <c:pt idx="4080">
                        <c:v>1.6154976851815634</c:v>
                      </c:pt>
                      <c:pt idx="4081">
                        <c:v>1.6157523148125081</c:v>
                      </c:pt>
                      <c:pt idx="4082">
                        <c:v>1.6159953703666732</c:v>
                      </c:pt>
                      <c:pt idx="4083">
                        <c:v>1.6162384259208382</c:v>
                      </c:pt>
                      <c:pt idx="4084">
                        <c:v>1.6164814814822792</c:v>
                      </c:pt>
                      <c:pt idx="4085">
                        <c:v>1.6167245370364443</c:v>
                      </c:pt>
                      <c:pt idx="4086">
                        <c:v>1.6169675925906093</c:v>
                      </c:pt>
                      <c:pt idx="4087">
                        <c:v>1.6172106481447743</c:v>
                      </c:pt>
                      <c:pt idx="4088">
                        <c:v>1.6174537036989394</c:v>
                      </c:pt>
                      <c:pt idx="4089">
                        <c:v>1.6176967592603804</c:v>
                      </c:pt>
                      <c:pt idx="4090">
                        <c:v>1.6179398148145454</c:v>
                      </c:pt>
                      <c:pt idx="4091">
                        <c:v>1.6181828703687104</c:v>
                      </c:pt>
                      <c:pt idx="4092">
                        <c:v>1.6184259259228755</c:v>
                      </c:pt>
                      <c:pt idx="4093">
                        <c:v>1.6186689814770405</c:v>
                      </c:pt>
                      <c:pt idx="4094">
                        <c:v>1.6189120370384815</c:v>
                      </c:pt>
                      <c:pt idx="4095">
                        <c:v>1.6191550925926466</c:v>
                      </c:pt>
                      <c:pt idx="4096">
                        <c:v>1.6193981481468116</c:v>
                      </c:pt>
                      <c:pt idx="4097">
                        <c:v>1.6196412037009766</c:v>
                      </c:pt>
                      <c:pt idx="4098">
                        <c:v>1.6198842592551417</c:v>
                      </c:pt>
                      <c:pt idx="4099">
                        <c:v>1.6201273148165827</c:v>
                      </c:pt>
                      <c:pt idx="4100">
                        <c:v>1.6203703703707477</c:v>
                      </c:pt>
                      <c:pt idx="4101">
                        <c:v>1.6206134259249128</c:v>
                      </c:pt>
                      <c:pt idx="4102">
                        <c:v>1.6208564814790778</c:v>
                      </c:pt>
                      <c:pt idx="4103">
                        <c:v>1.6210995370332428</c:v>
                      </c:pt>
                      <c:pt idx="4104">
                        <c:v>1.6213425925946838</c:v>
                      </c:pt>
                      <c:pt idx="4105">
                        <c:v>1.6215856481488489</c:v>
                      </c:pt>
                      <c:pt idx="4106">
                        <c:v>1.6218287037030139</c:v>
                      </c:pt>
                      <c:pt idx="4107">
                        <c:v>1.6220717592571789</c:v>
                      </c:pt>
                      <c:pt idx="4108">
                        <c:v>1.622314814811344</c:v>
                      </c:pt>
                      <c:pt idx="4109">
                        <c:v>1.622557870365509</c:v>
                      </c:pt>
                      <c:pt idx="4110">
                        <c:v>1.62280092592695</c:v>
                      </c:pt>
                      <c:pt idx="4111">
                        <c:v>1.6230439814811151</c:v>
                      </c:pt>
                      <c:pt idx="4112">
                        <c:v>1.6232870370352801</c:v>
                      </c:pt>
                      <c:pt idx="4113">
                        <c:v>1.6235300925894451</c:v>
                      </c:pt>
                      <c:pt idx="4114">
                        <c:v>1.6237731481436102</c:v>
                      </c:pt>
                      <c:pt idx="4115">
                        <c:v>1.6240162037050512</c:v>
                      </c:pt>
                      <c:pt idx="4116">
                        <c:v>1.6242592592592162</c:v>
                      </c:pt>
                      <c:pt idx="4117">
                        <c:v>1.6245023148133813</c:v>
                      </c:pt>
                      <c:pt idx="4118">
                        <c:v>1.6247453703675463</c:v>
                      </c:pt>
                      <c:pt idx="4119">
                        <c:v>1.6249884259217113</c:v>
                      </c:pt>
                      <c:pt idx="4120">
                        <c:v>1.6252314814831523</c:v>
                      </c:pt>
                      <c:pt idx="4121">
                        <c:v>1.6254745370373174</c:v>
                      </c:pt>
                      <c:pt idx="4122">
                        <c:v>1.6257175925914824</c:v>
                      </c:pt>
                      <c:pt idx="4123">
                        <c:v>1.6259606481456474</c:v>
                      </c:pt>
                      <c:pt idx="4124">
                        <c:v>1.6262037036998125</c:v>
                      </c:pt>
                      <c:pt idx="4125">
                        <c:v>1.6264467592612535</c:v>
                      </c:pt>
                      <c:pt idx="4126">
                        <c:v>1.6266898148154185</c:v>
                      </c:pt>
                      <c:pt idx="4127">
                        <c:v>1.6269328703695836</c:v>
                      </c:pt>
                      <c:pt idx="4128">
                        <c:v>1.6271759259237486</c:v>
                      </c:pt>
                      <c:pt idx="4129">
                        <c:v>1.6274305555546933</c:v>
                      </c:pt>
                      <c:pt idx="4130">
                        <c:v>1.6276736111088583</c:v>
                      </c:pt>
                      <c:pt idx="4131">
                        <c:v>1.6279166666630234</c:v>
                      </c:pt>
                      <c:pt idx="4132">
                        <c:v>1.6281597222171884</c:v>
                      </c:pt>
                      <c:pt idx="4133">
                        <c:v>1.6284027777786294</c:v>
                      </c:pt>
                      <c:pt idx="4134">
                        <c:v>1.6286458333327944</c:v>
                      </c:pt>
                      <c:pt idx="4135">
                        <c:v>1.6288888888869595</c:v>
                      </c:pt>
                      <c:pt idx="4136">
                        <c:v>1.6291319444411245</c:v>
                      </c:pt>
                      <c:pt idx="4137">
                        <c:v>1.6293749999952896</c:v>
                      </c:pt>
                      <c:pt idx="4138">
                        <c:v>1.6296180555567306</c:v>
                      </c:pt>
                      <c:pt idx="4139">
                        <c:v>1.6298611111108956</c:v>
                      </c:pt>
                      <c:pt idx="4140">
                        <c:v>1.6301041666650606</c:v>
                      </c:pt>
                      <c:pt idx="4141">
                        <c:v>1.6303472222192257</c:v>
                      </c:pt>
                      <c:pt idx="4142">
                        <c:v>1.6305902777733907</c:v>
                      </c:pt>
                      <c:pt idx="4143">
                        <c:v>1.6308333333348317</c:v>
                      </c:pt>
                      <c:pt idx="4144">
                        <c:v>1.6310763888889968</c:v>
                      </c:pt>
                      <c:pt idx="4145">
                        <c:v>1.6313194444431618</c:v>
                      </c:pt>
                      <c:pt idx="4146">
                        <c:v>1.6315624999973268</c:v>
                      </c:pt>
                      <c:pt idx="4147">
                        <c:v>1.6318055555514919</c:v>
                      </c:pt>
                      <c:pt idx="4148">
                        <c:v>1.6320486111129329</c:v>
                      </c:pt>
                      <c:pt idx="4149">
                        <c:v>1.6322916666670979</c:v>
                      </c:pt>
                      <c:pt idx="4150">
                        <c:v>1.6325347222212629</c:v>
                      </c:pt>
                      <c:pt idx="4151">
                        <c:v>1.632777777775428</c:v>
                      </c:pt>
                      <c:pt idx="4152">
                        <c:v>1.633020833329593</c:v>
                      </c:pt>
                      <c:pt idx="4153">
                        <c:v>1.6332638888837581</c:v>
                      </c:pt>
                      <c:pt idx="4154">
                        <c:v>1.6335069444451991</c:v>
                      </c:pt>
                      <c:pt idx="4155">
                        <c:v>1.6337499999993641</c:v>
                      </c:pt>
                      <c:pt idx="4156">
                        <c:v>1.6339930555535291</c:v>
                      </c:pt>
                      <c:pt idx="4157">
                        <c:v>1.6342361111076942</c:v>
                      </c:pt>
                      <c:pt idx="4158">
                        <c:v>1.6344791666618592</c:v>
                      </c:pt>
                      <c:pt idx="4159">
                        <c:v>1.6347222222233002</c:v>
                      </c:pt>
                      <c:pt idx="4160">
                        <c:v>1.6349652777774653</c:v>
                      </c:pt>
                      <c:pt idx="4161">
                        <c:v>1.6352083333316303</c:v>
                      </c:pt>
                      <c:pt idx="4162">
                        <c:v>1.6354513888857953</c:v>
                      </c:pt>
                      <c:pt idx="4163">
                        <c:v>1.6356944444399604</c:v>
                      </c:pt>
                      <c:pt idx="4164">
                        <c:v>1.6359375000014014</c:v>
                      </c:pt>
                      <c:pt idx="4165">
                        <c:v>1.6361805555555664</c:v>
                      </c:pt>
                      <c:pt idx="4166">
                        <c:v>1.6364236111097314</c:v>
                      </c:pt>
                      <c:pt idx="4167">
                        <c:v>1.6366666666638965</c:v>
                      </c:pt>
                      <c:pt idx="4168">
                        <c:v>1.6369097222180615</c:v>
                      </c:pt>
                      <c:pt idx="4169">
                        <c:v>1.6371527777795025</c:v>
                      </c:pt>
                      <c:pt idx="4170">
                        <c:v>1.6373958333336676</c:v>
                      </c:pt>
                      <c:pt idx="4171">
                        <c:v>1.6376388888878326</c:v>
                      </c:pt>
                      <c:pt idx="4172">
                        <c:v>1.6378819444419976</c:v>
                      </c:pt>
                      <c:pt idx="4173">
                        <c:v>1.6381249999961627</c:v>
                      </c:pt>
                      <c:pt idx="4174">
                        <c:v>1.6383680555576037</c:v>
                      </c:pt>
                      <c:pt idx="4175">
                        <c:v>1.6386111111117687</c:v>
                      </c:pt>
                      <c:pt idx="4176">
                        <c:v>1.6388541666659338</c:v>
                      </c:pt>
                      <c:pt idx="4177">
                        <c:v>1.6391087962968784</c:v>
                      </c:pt>
                      <c:pt idx="4178">
                        <c:v>1.6393518518510435</c:v>
                      </c:pt>
                      <c:pt idx="4179">
                        <c:v>1.6395949074052085</c:v>
                      </c:pt>
                      <c:pt idx="4180">
                        <c:v>1.6398379629593736</c:v>
                      </c:pt>
                      <c:pt idx="4181">
                        <c:v>1.6400810185135386</c:v>
                      </c:pt>
                      <c:pt idx="4182">
                        <c:v>1.6403240740749796</c:v>
                      </c:pt>
                      <c:pt idx="4183">
                        <c:v>1.6405671296291446</c:v>
                      </c:pt>
                      <c:pt idx="4184">
                        <c:v>1.6408101851833097</c:v>
                      </c:pt>
                      <c:pt idx="4185">
                        <c:v>1.6410532407374747</c:v>
                      </c:pt>
                      <c:pt idx="4186">
                        <c:v>1.6412962962916398</c:v>
                      </c:pt>
                      <c:pt idx="4187">
                        <c:v>1.6415393518530808</c:v>
                      </c:pt>
                      <c:pt idx="4188">
                        <c:v>1.6417824074072458</c:v>
                      </c:pt>
                      <c:pt idx="4189">
                        <c:v>1.6420254629614108</c:v>
                      </c:pt>
                      <c:pt idx="4190">
                        <c:v>1.6422685185155759</c:v>
                      </c:pt>
                      <c:pt idx="4191">
                        <c:v>1.6425115740697409</c:v>
                      </c:pt>
                      <c:pt idx="4192">
                        <c:v>1.6427546296311819</c:v>
                      </c:pt>
                      <c:pt idx="4193">
                        <c:v>1.6429976851853469</c:v>
                      </c:pt>
                      <c:pt idx="4194">
                        <c:v>1.643240740739512</c:v>
                      </c:pt>
                      <c:pt idx="4195">
                        <c:v>1.643483796293677</c:v>
                      </c:pt>
                      <c:pt idx="4196">
                        <c:v>1.6437268518478421</c:v>
                      </c:pt>
                      <c:pt idx="4197">
                        <c:v>1.6439699074092831</c:v>
                      </c:pt>
                      <c:pt idx="4198">
                        <c:v>1.6442129629634481</c:v>
                      </c:pt>
                      <c:pt idx="4199">
                        <c:v>1.6444560185176131</c:v>
                      </c:pt>
                      <c:pt idx="4200">
                        <c:v>1.6446990740717782</c:v>
                      </c:pt>
                      <c:pt idx="4201">
                        <c:v>1.6449421296259432</c:v>
                      </c:pt>
                      <c:pt idx="4202">
                        <c:v>1.6451851851801083</c:v>
                      </c:pt>
                      <c:pt idx="4203">
                        <c:v>1.6454282407415493</c:v>
                      </c:pt>
                      <c:pt idx="4204">
                        <c:v>1.6456712962957143</c:v>
                      </c:pt>
                      <c:pt idx="4205">
                        <c:v>1.6459143518498793</c:v>
                      </c:pt>
                      <c:pt idx="4206">
                        <c:v>1.6461574074040444</c:v>
                      </c:pt>
                      <c:pt idx="4207">
                        <c:v>1.6464004629582094</c:v>
                      </c:pt>
                      <c:pt idx="4208">
                        <c:v>1.6466435185196504</c:v>
                      </c:pt>
                      <c:pt idx="4209">
                        <c:v>1.6468865740738154</c:v>
                      </c:pt>
                      <c:pt idx="4210">
                        <c:v>1.6471296296279805</c:v>
                      </c:pt>
                      <c:pt idx="4211">
                        <c:v>1.6473726851821455</c:v>
                      </c:pt>
                      <c:pt idx="4212">
                        <c:v>1.6476157407363106</c:v>
                      </c:pt>
                      <c:pt idx="4213">
                        <c:v>1.6478587962977516</c:v>
                      </c:pt>
                      <c:pt idx="4214">
                        <c:v>1.6481018518519166</c:v>
                      </c:pt>
                      <c:pt idx="4215">
                        <c:v>1.6483449074060816</c:v>
                      </c:pt>
                      <c:pt idx="4216">
                        <c:v>1.6485879629602467</c:v>
                      </c:pt>
                      <c:pt idx="4217">
                        <c:v>1.6488310185144117</c:v>
                      </c:pt>
                      <c:pt idx="4218">
                        <c:v>1.6490740740758527</c:v>
                      </c:pt>
                      <c:pt idx="4219">
                        <c:v>1.6493171296300178</c:v>
                      </c:pt>
                      <c:pt idx="4220">
                        <c:v>1.6495601851841828</c:v>
                      </c:pt>
                      <c:pt idx="4221">
                        <c:v>1.6498032407383478</c:v>
                      </c:pt>
                      <c:pt idx="4222">
                        <c:v>1.6500462962925129</c:v>
                      </c:pt>
                      <c:pt idx="4223">
                        <c:v>1.6502893518539539</c:v>
                      </c:pt>
                      <c:pt idx="4224">
                        <c:v>1.6505324074081189</c:v>
                      </c:pt>
                      <c:pt idx="4225">
                        <c:v>1.6507754629622839</c:v>
                      </c:pt>
                      <c:pt idx="4226">
                        <c:v>1.6510300925932286</c:v>
                      </c:pt>
                      <c:pt idx="4227">
                        <c:v>1.6512731481473937</c:v>
                      </c:pt>
                      <c:pt idx="4228">
                        <c:v>1.6515162037015587</c:v>
                      </c:pt>
                      <c:pt idx="4229">
                        <c:v>1.6517592592557238</c:v>
                      </c:pt>
                      <c:pt idx="4230">
                        <c:v>1.6520023148098888</c:v>
                      </c:pt>
                      <c:pt idx="4231">
                        <c:v>1.6522453703713298</c:v>
                      </c:pt>
                      <c:pt idx="4232">
                        <c:v>1.6524884259254948</c:v>
                      </c:pt>
                      <c:pt idx="4233">
                        <c:v>1.6527314814796599</c:v>
                      </c:pt>
                      <c:pt idx="4234">
                        <c:v>1.6529745370338249</c:v>
                      </c:pt>
                      <c:pt idx="4235">
                        <c:v>1.6532175925879899</c:v>
                      </c:pt>
                      <c:pt idx="4236">
                        <c:v>1.6534606481494309</c:v>
                      </c:pt>
                      <c:pt idx="4237">
                        <c:v>1.653703703703596</c:v>
                      </c:pt>
                      <c:pt idx="4238">
                        <c:v>1.653946759257761</c:v>
                      </c:pt>
                      <c:pt idx="4239">
                        <c:v>1.6541898148119261</c:v>
                      </c:pt>
                      <c:pt idx="4240">
                        <c:v>1.6544328703660911</c:v>
                      </c:pt>
                      <c:pt idx="4241">
                        <c:v>1.6546759259275321</c:v>
                      </c:pt>
                      <c:pt idx="4242">
                        <c:v>1.6549189814816971</c:v>
                      </c:pt>
                      <c:pt idx="4243">
                        <c:v>1.6551620370358622</c:v>
                      </c:pt>
                      <c:pt idx="4244">
                        <c:v>1.6554050925900272</c:v>
                      </c:pt>
                      <c:pt idx="4245">
                        <c:v>1.6556481481441923</c:v>
                      </c:pt>
                      <c:pt idx="4246">
                        <c:v>1.6558912037056333</c:v>
                      </c:pt>
                      <c:pt idx="4247">
                        <c:v>1.6561342592597983</c:v>
                      </c:pt>
                      <c:pt idx="4248">
                        <c:v>1.6563773148139633</c:v>
                      </c:pt>
                      <c:pt idx="4249">
                        <c:v>1.6566203703681284</c:v>
                      </c:pt>
                      <c:pt idx="4250">
                        <c:v>1.6568634259222934</c:v>
                      </c:pt>
                      <c:pt idx="4251">
                        <c:v>1.6571064814764584</c:v>
                      </c:pt>
                      <c:pt idx="4252">
                        <c:v>1.6573495370378994</c:v>
                      </c:pt>
                      <c:pt idx="4253">
                        <c:v>1.6575925925920645</c:v>
                      </c:pt>
                      <c:pt idx="4254">
                        <c:v>1.6578356481462295</c:v>
                      </c:pt>
                      <c:pt idx="4255">
                        <c:v>1.6580787037003946</c:v>
                      </c:pt>
                      <c:pt idx="4256">
                        <c:v>1.6583217592545596</c:v>
                      </c:pt>
                      <c:pt idx="4257">
                        <c:v>1.6585648148160006</c:v>
                      </c:pt>
                      <c:pt idx="4258">
                        <c:v>1.6588078703701656</c:v>
                      </c:pt>
                      <c:pt idx="4259">
                        <c:v>1.6590509259243307</c:v>
                      </c:pt>
                      <c:pt idx="4260">
                        <c:v>1.6592939814784957</c:v>
                      </c:pt>
                      <c:pt idx="4261">
                        <c:v>1.6595370370326608</c:v>
                      </c:pt>
                      <c:pt idx="4262">
                        <c:v>1.6597800925941018</c:v>
                      </c:pt>
                      <c:pt idx="4263">
                        <c:v>1.6600231481482668</c:v>
                      </c:pt>
                      <c:pt idx="4264">
                        <c:v>1.6602662037024318</c:v>
                      </c:pt>
                      <c:pt idx="4265">
                        <c:v>1.6605092592565969</c:v>
                      </c:pt>
                      <c:pt idx="4266">
                        <c:v>1.6607523148107619</c:v>
                      </c:pt>
                      <c:pt idx="4267">
                        <c:v>1.6609953703722029</c:v>
                      </c:pt>
                      <c:pt idx="4268">
                        <c:v>1.6612384259263679</c:v>
                      </c:pt>
                      <c:pt idx="4269">
                        <c:v>1.661481481480533</c:v>
                      </c:pt>
                      <c:pt idx="4270">
                        <c:v>1.661724537034698</c:v>
                      </c:pt>
                      <c:pt idx="4271">
                        <c:v>1.6619675925888631</c:v>
                      </c:pt>
                      <c:pt idx="4272">
                        <c:v>1.6622106481430281</c:v>
                      </c:pt>
                      <c:pt idx="4273">
                        <c:v>1.6624537037044691</c:v>
                      </c:pt>
                      <c:pt idx="4274">
                        <c:v>1.6627083333354138</c:v>
                      </c:pt>
                      <c:pt idx="4275">
                        <c:v>1.6629513888895788</c:v>
                      </c:pt>
                      <c:pt idx="4276">
                        <c:v>1.6631944444437439</c:v>
                      </c:pt>
                      <c:pt idx="4277">
                        <c:v>1.6634374999979089</c:v>
                      </c:pt>
                      <c:pt idx="4278">
                        <c:v>1.6636805555520739</c:v>
                      </c:pt>
                      <c:pt idx="4279">
                        <c:v>1.663923611106239</c:v>
                      </c:pt>
                      <c:pt idx="4280">
                        <c:v>1.66416666666768</c:v>
                      </c:pt>
                      <c:pt idx="4281">
                        <c:v>1.664409722221845</c:v>
                      </c:pt>
                      <c:pt idx="4282">
                        <c:v>1.6646527777760101</c:v>
                      </c:pt>
                      <c:pt idx="4283">
                        <c:v>1.6648958333301751</c:v>
                      </c:pt>
                      <c:pt idx="4284">
                        <c:v>1.6651388888843401</c:v>
                      </c:pt>
                      <c:pt idx="4285">
                        <c:v>1.6653819444457811</c:v>
                      </c:pt>
                      <c:pt idx="4286">
                        <c:v>1.6656249999999462</c:v>
                      </c:pt>
                      <c:pt idx="4287">
                        <c:v>1.6658680555541112</c:v>
                      </c:pt>
                      <c:pt idx="4288">
                        <c:v>1.6661111111082763</c:v>
                      </c:pt>
                      <c:pt idx="4289">
                        <c:v>1.6663541666624413</c:v>
                      </c:pt>
                      <c:pt idx="4290">
                        <c:v>1.6665972222238823</c:v>
                      </c:pt>
                      <c:pt idx="4291">
                        <c:v>1.6668402777780473</c:v>
                      </c:pt>
                      <c:pt idx="4292">
                        <c:v>1.6670833333322124</c:v>
                      </c:pt>
                      <c:pt idx="4293">
                        <c:v>1.6673263888863774</c:v>
                      </c:pt>
                      <c:pt idx="4294">
                        <c:v>1.6675694444405424</c:v>
                      </c:pt>
                      <c:pt idx="4295">
                        <c:v>1.6678125000019834</c:v>
                      </c:pt>
                      <c:pt idx="4296">
                        <c:v>1.6680555555561485</c:v>
                      </c:pt>
                      <c:pt idx="4297">
                        <c:v>1.6682986111103135</c:v>
                      </c:pt>
                      <c:pt idx="4298">
                        <c:v>1.6685416666644786</c:v>
                      </c:pt>
                      <c:pt idx="4299">
                        <c:v>1.6687847222186436</c:v>
                      </c:pt>
                      <c:pt idx="4300">
                        <c:v>1.6690277777728086</c:v>
                      </c:pt>
                      <c:pt idx="4301">
                        <c:v>1.6692708333342496</c:v>
                      </c:pt>
                      <c:pt idx="4302">
                        <c:v>1.6695138888884147</c:v>
                      </c:pt>
                      <c:pt idx="4303">
                        <c:v>1.6697569444425797</c:v>
                      </c:pt>
                      <c:pt idx="4304">
                        <c:v>1.6699999999967448</c:v>
                      </c:pt>
                      <c:pt idx="4305">
                        <c:v>1.6702430555509098</c:v>
                      </c:pt>
                      <c:pt idx="4306">
                        <c:v>1.6704861111123508</c:v>
                      </c:pt>
                      <c:pt idx="4307">
                        <c:v>1.6707291666665158</c:v>
                      </c:pt>
                      <c:pt idx="4308">
                        <c:v>1.6709722222206809</c:v>
                      </c:pt>
                      <c:pt idx="4309">
                        <c:v>1.6712152777748459</c:v>
                      </c:pt>
                      <c:pt idx="4310">
                        <c:v>1.6714583333290109</c:v>
                      </c:pt>
                      <c:pt idx="4311">
                        <c:v>1.6717013888904519</c:v>
                      </c:pt>
                      <c:pt idx="4312">
                        <c:v>1.671944444444617</c:v>
                      </c:pt>
                      <c:pt idx="4313">
                        <c:v>1.672187499998782</c:v>
                      </c:pt>
                      <c:pt idx="4314">
                        <c:v>1.6724305555529471</c:v>
                      </c:pt>
                      <c:pt idx="4315">
                        <c:v>1.6726736111071121</c:v>
                      </c:pt>
                      <c:pt idx="4316">
                        <c:v>1.6729166666685531</c:v>
                      </c:pt>
                      <c:pt idx="4317">
                        <c:v>1.6731597222227181</c:v>
                      </c:pt>
                      <c:pt idx="4318">
                        <c:v>1.6734027777768832</c:v>
                      </c:pt>
                      <c:pt idx="4319">
                        <c:v>1.6736458333310482</c:v>
                      </c:pt>
                      <c:pt idx="4320">
                        <c:v>1.6738888888852133</c:v>
                      </c:pt>
                      <c:pt idx="4321">
                        <c:v>1.6741319444393783</c:v>
                      </c:pt>
                      <c:pt idx="4322">
                        <c:v>1.674386574070323</c:v>
                      </c:pt>
                      <c:pt idx="4323">
                        <c:v>1.674629629624488</c:v>
                      </c:pt>
                      <c:pt idx="4324">
                        <c:v>1.674872685185929</c:v>
                      </c:pt>
                      <c:pt idx="4325">
                        <c:v>1.6751157407400941</c:v>
                      </c:pt>
                      <c:pt idx="4326">
                        <c:v>1.6753587962942591</c:v>
                      </c:pt>
                      <c:pt idx="4327">
                        <c:v>1.6756018518484241</c:v>
                      </c:pt>
                      <c:pt idx="4328">
                        <c:v>1.6758449074025892</c:v>
                      </c:pt>
                      <c:pt idx="4329">
                        <c:v>1.6760879629640302</c:v>
                      </c:pt>
                      <c:pt idx="4330">
                        <c:v>1.6763310185181952</c:v>
                      </c:pt>
                      <c:pt idx="4331">
                        <c:v>1.6765740740723603</c:v>
                      </c:pt>
                      <c:pt idx="4332">
                        <c:v>1.6768171296265253</c:v>
                      </c:pt>
                      <c:pt idx="4333">
                        <c:v>1.6770601851806903</c:v>
                      </c:pt>
                      <c:pt idx="4334">
                        <c:v>1.6773032407421313</c:v>
                      </c:pt>
                      <c:pt idx="4335">
                        <c:v>1.6775462962962964</c:v>
                      </c:pt>
                      <c:pt idx="4336">
                        <c:v>1.6777893518504614</c:v>
                      </c:pt>
                      <c:pt idx="4337">
                        <c:v>1.6780324074046264</c:v>
                      </c:pt>
                      <c:pt idx="4338">
                        <c:v>1.6782754629587915</c:v>
                      </c:pt>
                      <c:pt idx="4339">
                        <c:v>1.6785185185202325</c:v>
                      </c:pt>
                      <c:pt idx="4340">
                        <c:v>1.6787615740743975</c:v>
                      </c:pt>
                      <c:pt idx="4341">
                        <c:v>1.6790046296285626</c:v>
                      </c:pt>
                      <c:pt idx="4342">
                        <c:v>1.6792476851827276</c:v>
                      </c:pt>
                      <c:pt idx="4343">
                        <c:v>1.6794907407368926</c:v>
                      </c:pt>
                      <c:pt idx="4344">
                        <c:v>1.6797337962983336</c:v>
                      </c:pt>
                      <c:pt idx="4345">
                        <c:v>1.6799768518524987</c:v>
                      </c:pt>
                      <c:pt idx="4346">
                        <c:v>1.6802199074066637</c:v>
                      </c:pt>
                      <c:pt idx="4347">
                        <c:v>1.6804629629608288</c:v>
                      </c:pt>
                      <c:pt idx="4348">
                        <c:v>1.6807060185149938</c:v>
                      </c:pt>
                      <c:pt idx="4349">
                        <c:v>1.6809490740691588</c:v>
                      </c:pt>
                      <c:pt idx="4350">
                        <c:v>1.6811921296305998</c:v>
                      </c:pt>
                      <c:pt idx="4351">
                        <c:v>1.6814351851847649</c:v>
                      </c:pt>
                      <c:pt idx="4352">
                        <c:v>1.6816782407389299</c:v>
                      </c:pt>
                      <c:pt idx="4353">
                        <c:v>1.6819212962930949</c:v>
                      </c:pt>
                      <c:pt idx="4354">
                        <c:v>1.68216435184726</c:v>
                      </c:pt>
                      <c:pt idx="4355">
                        <c:v>1.682407407408701</c:v>
                      </c:pt>
                      <c:pt idx="4356">
                        <c:v>1.682650462962866</c:v>
                      </c:pt>
                      <c:pt idx="4357">
                        <c:v>1.6828935185170311</c:v>
                      </c:pt>
                      <c:pt idx="4358">
                        <c:v>1.6831365740711961</c:v>
                      </c:pt>
                      <c:pt idx="4359">
                        <c:v>1.6833796296253611</c:v>
                      </c:pt>
                      <c:pt idx="4360">
                        <c:v>1.6836226851868021</c:v>
                      </c:pt>
                      <c:pt idx="4361">
                        <c:v>1.6838657407409672</c:v>
                      </c:pt>
                      <c:pt idx="4362">
                        <c:v>1.6841087962951322</c:v>
                      </c:pt>
                      <c:pt idx="4363">
                        <c:v>1.6843518518492973</c:v>
                      </c:pt>
                      <c:pt idx="4364">
                        <c:v>1.6845949074034623</c:v>
                      </c:pt>
                      <c:pt idx="4365">
                        <c:v>1.6848379629649033</c:v>
                      </c:pt>
                      <c:pt idx="4366">
                        <c:v>1.6850810185190683</c:v>
                      </c:pt>
                      <c:pt idx="4367">
                        <c:v>1.6853240740732334</c:v>
                      </c:pt>
                      <c:pt idx="4368">
                        <c:v>1.6855671296273984</c:v>
                      </c:pt>
                      <c:pt idx="4369">
                        <c:v>1.6858101851815634</c:v>
                      </c:pt>
                      <c:pt idx="4370">
                        <c:v>1.6860532407357285</c:v>
                      </c:pt>
                      <c:pt idx="4371">
                        <c:v>1.6863078703666732</c:v>
                      </c:pt>
                      <c:pt idx="4372">
                        <c:v>1.6865509259208382</c:v>
                      </c:pt>
                      <c:pt idx="4373">
                        <c:v>1.6867939814822792</c:v>
                      </c:pt>
                      <c:pt idx="4374">
                        <c:v>1.6870370370364443</c:v>
                      </c:pt>
                      <c:pt idx="4375">
                        <c:v>1.6872800925906093</c:v>
                      </c:pt>
                      <c:pt idx="4376">
                        <c:v>1.6875231481447743</c:v>
                      </c:pt>
                      <c:pt idx="4377">
                        <c:v>1.6877662036989394</c:v>
                      </c:pt>
                      <c:pt idx="4378">
                        <c:v>1.6880092592603804</c:v>
                      </c:pt>
                      <c:pt idx="4379">
                        <c:v>1.6882523148145454</c:v>
                      </c:pt>
                      <c:pt idx="4380">
                        <c:v>1.6884953703687104</c:v>
                      </c:pt>
                      <c:pt idx="4381">
                        <c:v>1.6887384259228755</c:v>
                      </c:pt>
                      <c:pt idx="4382">
                        <c:v>1.6889814814770405</c:v>
                      </c:pt>
                      <c:pt idx="4383">
                        <c:v>1.6892245370384815</c:v>
                      </c:pt>
                      <c:pt idx="4384">
                        <c:v>1.6894675925926466</c:v>
                      </c:pt>
                      <c:pt idx="4385">
                        <c:v>1.6897106481468116</c:v>
                      </c:pt>
                      <c:pt idx="4386">
                        <c:v>1.6899537037009766</c:v>
                      </c:pt>
                      <c:pt idx="4387">
                        <c:v>1.6901967592551417</c:v>
                      </c:pt>
                      <c:pt idx="4388">
                        <c:v>1.6904398148165827</c:v>
                      </c:pt>
                      <c:pt idx="4389">
                        <c:v>1.6906828703707477</c:v>
                      </c:pt>
                      <c:pt idx="4390">
                        <c:v>1.6909259259249128</c:v>
                      </c:pt>
                      <c:pt idx="4391">
                        <c:v>1.6911689814790778</c:v>
                      </c:pt>
                      <c:pt idx="4392">
                        <c:v>1.6914120370332428</c:v>
                      </c:pt>
                      <c:pt idx="4393">
                        <c:v>1.6916550925946838</c:v>
                      </c:pt>
                      <c:pt idx="4394">
                        <c:v>1.6918981481488489</c:v>
                      </c:pt>
                      <c:pt idx="4395">
                        <c:v>1.6921412037030139</c:v>
                      </c:pt>
                      <c:pt idx="4396">
                        <c:v>1.6923842592571789</c:v>
                      </c:pt>
                      <c:pt idx="4397">
                        <c:v>1.692627314811344</c:v>
                      </c:pt>
                      <c:pt idx="4398">
                        <c:v>1.692870370365509</c:v>
                      </c:pt>
                      <c:pt idx="4399">
                        <c:v>1.69311342592695</c:v>
                      </c:pt>
                      <c:pt idx="4400">
                        <c:v>1.6933564814811151</c:v>
                      </c:pt>
                      <c:pt idx="4401">
                        <c:v>1.6935995370352801</c:v>
                      </c:pt>
                      <c:pt idx="4402">
                        <c:v>1.6938425925894451</c:v>
                      </c:pt>
                      <c:pt idx="4403">
                        <c:v>1.6940856481436102</c:v>
                      </c:pt>
                      <c:pt idx="4404">
                        <c:v>1.6943287037050512</c:v>
                      </c:pt>
                      <c:pt idx="4405">
                        <c:v>1.6945717592592162</c:v>
                      </c:pt>
                      <c:pt idx="4406">
                        <c:v>1.6948148148133813</c:v>
                      </c:pt>
                      <c:pt idx="4407">
                        <c:v>1.6950578703675463</c:v>
                      </c:pt>
                      <c:pt idx="4408">
                        <c:v>1.6953009259217113</c:v>
                      </c:pt>
                      <c:pt idx="4409">
                        <c:v>1.6955439814831523</c:v>
                      </c:pt>
                      <c:pt idx="4410">
                        <c:v>1.6957870370373174</c:v>
                      </c:pt>
                      <c:pt idx="4411">
                        <c:v>1.6960300925914824</c:v>
                      </c:pt>
                      <c:pt idx="4412">
                        <c:v>1.6962731481456474</c:v>
                      </c:pt>
                      <c:pt idx="4413">
                        <c:v>1.6965162036998125</c:v>
                      </c:pt>
                      <c:pt idx="4414">
                        <c:v>1.6967592592612535</c:v>
                      </c:pt>
                      <c:pt idx="4415">
                        <c:v>1.6970023148154185</c:v>
                      </c:pt>
                      <c:pt idx="4416">
                        <c:v>1.6972453703695836</c:v>
                      </c:pt>
                      <c:pt idx="4417">
                        <c:v>1.6974884259237486</c:v>
                      </c:pt>
                      <c:pt idx="4418">
                        <c:v>1.6977314814779136</c:v>
                      </c:pt>
                      <c:pt idx="4419">
                        <c:v>1.6979861111088583</c:v>
                      </c:pt>
                      <c:pt idx="4420">
                        <c:v>1.6982291666630234</c:v>
                      </c:pt>
                      <c:pt idx="4421">
                        <c:v>1.6984722222171884</c:v>
                      </c:pt>
                      <c:pt idx="4422">
                        <c:v>1.6987152777786294</c:v>
                      </c:pt>
                      <c:pt idx="4423">
                        <c:v>1.6989583333327944</c:v>
                      </c:pt>
                      <c:pt idx="4424">
                        <c:v>1.6992013888869595</c:v>
                      </c:pt>
                      <c:pt idx="4425">
                        <c:v>1.6994444444411245</c:v>
                      </c:pt>
                      <c:pt idx="4426">
                        <c:v>1.6996874999952896</c:v>
                      </c:pt>
                      <c:pt idx="4427">
                        <c:v>1.6999305555567306</c:v>
                      </c:pt>
                      <c:pt idx="4428">
                        <c:v>1.7001736111108956</c:v>
                      </c:pt>
                      <c:pt idx="4429">
                        <c:v>1.7004166666650606</c:v>
                      </c:pt>
                      <c:pt idx="4430">
                        <c:v>1.7006597222192257</c:v>
                      </c:pt>
                      <c:pt idx="4431">
                        <c:v>1.7009027777733907</c:v>
                      </c:pt>
                      <c:pt idx="4432">
                        <c:v>1.7011458333348317</c:v>
                      </c:pt>
                      <c:pt idx="4433">
                        <c:v>1.7013888888889968</c:v>
                      </c:pt>
                      <c:pt idx="4434">
                        <c:v>1.7016319444431618</c:v>
                      </c:pt>
                      <c:pt idx="4435">
                        <c:v>1.7018749999973268</c:v>
                      </c:pt>
                      <c:pt idx="4436">
                        <c:v>1.7021180555514919</c:v>
                      </c:pt>
                      <c:pt idx="4437">
                        <c:v>1.7023611111129329</c:v>
                      </c:pt>
                      <c:pt idx="4438">
                        <c:v>1.7026041666670979</c:v>
                      </c:pt>
                      <c:pt idx="4439">
                        <c:v>1.7028472222212629</c:v>
                      </c:pt>
                      <c:pt idx="4440">
                        <c:v>1.703090277775428</c:v>
                      </c:pt>
                      <c:pt idx="4441">
                        <c:v>1.703333333329593</c:v>
                      </c:pt>
                      <c:pt idx="4442">
                        <c:v>1.7035763888837581</c:v>
                      </c:pt>
                      <c:pt idx="4443">
                        <c:v>1.7038194444451991</c:v>
                      </c:pt>
                      <c:pt idx="4444">
                        <c:v>1.7040624999993641</c:v>
                      </c:pt>
                      <c:pt idx="4445">
                        <c:v>1.7043055555535291</c:v>
                      </c:pt>
                      <c:pt idx="4446">
                        <c:v>1.7045486111076942</c:v>
                      </c:pt>
                      <c:pt idx="4447">
                        <c:v>1.7047916666618592</c:v>
                      </c:pt>
                      <c:pt idx="4448">
                        <c:v>1.7050347222233002</c:v>
                      </c:pt>
                      <c:pt idx="4449">
                        <c:v>1.7052777777774653</c:v>
                      </c:pt>
                      <c:pt idx="4450">
                        <c:v>1.7055208333316303</c:v>
                      </c:pt>
                      <c:pt idx="4451">
                        <c:v>1.7057638888857953</c:v>
                      </c:pt>
                      <c:pt idx="4452">
                        <c:v>1.7060069444399604</c:v>
                      </c:pt>
                      <c:pt idx="4453">
                        <c:v>1.7062500000014014</c:v>
                      </c:pt>
                      <c:pt idx="4454">
                        <c:v>1.7064930555555664</c:v>
                      </c:pt>
                      <c:pt idx="4455">
                        <c:v>1.7067361111097314</c:v>
                      </c:pt>
                      <c:pt idx="4456">
                        <c:v>1.7069791666638965</c:v>
                      </c:pt>
                      <c:pt idx="4457">
                        <c:v>1.7072222222180615</c:v>
                      </c:pt>
                      <c:pt idx="4458">
                        <c:v>1.7074652777795025</c:v>
                      </c:pt>
                      <c:pt idx="4459">
                        <c:v>1.7077083333336676</c:v>
                      </c:pt>
                      <c:pt idx="4460">
                        <c:v>1.7079513888878326</c:v>
                      </c:pt>
                      <c:pt idx="4461">
                        <c:v>1.7081944444419976</c:v>
                      </c:pt>
                      <c:pt idx="4462">
                        <c:v>1.7084374999961627</c:v>
                      </c:pt>
                      <c:pt idx="4463">
                        <c:v>1.7086805555576037</c:v>
                      </c:pt>
                      <c:pt idx="4464">
                        <c:v>1.7089236111117687</c:v>
                      </c:pt>
                      <c:pt idx="4465">
                        <c:v>1.7091666666659338</c:v>
                      </c:pt>
                      <c:pt idx="4466">
                        <c:v>1.7094097222200988</c:v>
                      </c:pt>
                      <c:pt idx="4467">
                        <c:v>1.7096643518510435</c:v>
                      </c:pt>
                      <c:pt idx="4468">
                        <c:v>1.7099074074052085</c:v>
                      </c:pt>
                      <c:pt idx="4469">
                        <c:v>1.7101504629593736</c:v>
                      </c:pt>
                      <c:pt idx="4470">
                        <c:v>1.7103935185135386</c:v>
                      </c:pt>
                      <c:pt idx="4471">
                        <c:v>1.7106365740749796</c:v>
                      </c:pt>
                      <c:pt idx="4472">
                        <c:v>1.7108796296291446</c:v>
                      </c:pt>
                      <c:pt idx="4473">
                        <c:v>1.7111226851833097</c:v>
                      </c:pt>
                      <c:pt idx="4474">
                        <c:v>1.7113657407374747</c:v>
                      </c:pt>
                      <c:pt idx="4475">
                        <c:v>1.7116087962916398</c:v>
                      </c:pt>
                      <c:pt idx="4476">
                        <c:v>1.7118518518530808</c:v>
                      </c:pt>
                      <c:pt idx="4477">
                        <c:v>1.7120949074072458</c:v>
                      </c:pt>
                      <c:pt idx="4478">
                        <c:v>1.7123379629614108</c:v>
                      </c:pt>
                      <c:pt idx="4479">
                        <c:v>1.7125810185155759</c:v>
                      </c:pt>
                      <c:pt idx="4480">
                        <c:v>1.7128240740697409</c:v>
                      </c:pt>
                      <c:pt idx="4481">
                        <c:v>1.7130671296311819</c:v>
                      </c:pt>
                      <c:pt idx="4482">
                        <c:v>1.7133101851853469</c:v>
                      </c:pt>
                      <c:pt idx="4483">
                        <c:v>1.713553240739512</c:v>
                      </c:pt>
                      <c:pt idx="4484">
                        <c:v>1.713796296293677</c:v>
                      </c:pt>
                      <c:pt idx="4485">
                        <c:v>1.7140393518478421</c:v>
                      </c:pt>
                      <c:pt idx="4486">
                        <c:v>1.7142824074092831</c:v>
                      </c:pt>
                      <c:pt idx="4487">
                        <c:v>1.7145254629634481</c:v>
                      </c:pt>
                      <c:pt idx="4488">
                        <c:v>1.7147685185176131</c:v>
                      </c:pt>
                      <c:pt idx="4489">
                        <c:v>1.7150115740717782</c:v>
                      </c:pt>
                      <c:pt idx="4490">
                        <c:v>1.7152546296259432</c:v>
                      </c:pt>
                      <c:pt idx="4491">
                        <c:v>1.7154976851801083</c:v>
                      </c:pt>
                      <c:pt idx="4492">
                        <c:v>1.7157407407415493</c:v>
                      </c:pt>
                      <c:pt idx="4493">
                        <c:v>1.7159837962957143</c:v>
                      </c:pt>
                      <c:pt idx="4494">
                        <c:v>1.7162268518498793</c:v>
                      </c:pt>
                      <c:pt idx="4495">
                        <c:v>1.7164699074040444</c:v>
                      </c:pt>
                      <c:pt idx="4496">
                        <c:v>1.7167129629582094</c:v>
                      </c:pt>
                      <c:pt idx="4497">
                        <c:v>1.7169560185196504</c:v>
                      </c:pt>
                      <c:pt idx="4498">
                        <c:v>1.7171990740738154</c:v>
                      </c:pt>
                      <c:pt idx="4499">
                        <c:v>1.7174421296279805</c:v>
                      </c:pt>
                      <c:pt idx="4500">
                        <c:v>1.7176851851821455</c:v>
                      </c:pt>
                      <c:pt idx="4501">
                        <c:v>1.7179282407363106</c:v>
                      </c:pt>
                      <c:pt idx="4502">
                        <c:v>1.7181712962977516</c:v>
                      </c:pt>
                      <c:pt idx="4503">
                        <c:v>1.7184143518519166</c:v>
                      </c:pt>
                      <c:pt idx="4504">
                        <c:v>1.7186574074060816</c:v>
                      </c:pt>
                      <c:pt idx="4505">
                        <c:v>1.7189004629602467</c:v>
                      </c:pt>
                      <c:pt idx="4506">
                        <c:v>1.7191435185144117</c:v>
                      </c:pt>
                      <c:pt idx="4507">
                        <c:v>1.7193865740758527</c:v>
                      </c:pt>
                      <c:pt idx="4508">
                        <c:v>1.7196296296300178</c:v>
                      </c:pt>
                      <c:pt idx="4509">
                        <c:v>1.7198726851841828</c:v>
                      </c:pt>
                      <c:pt idx="4510">
                        <c:v>1.7201157407383478</c:v>
                      </c:pt>
                      <c:pt idx="4511">
                        <c:v>1.7203587962925129</c:v>
                      </c:pt>
                      <c:pt idx="4512">
                        <c:v>1.7206018518539539</c:v>
                      </c:pt>
                      <c:pt idx="4513">
                        <c:v>1.7208449074081189</c:v>
                      </c:pt>
                      <c:pt idx="4514">
                        <c:v>1.7210879629622839</c:v>
                      </c:pt>
                      <c:pt idx="4515">
                        <c:v>1.721331018516449</c:v>
                      </c:pt>
                      <c:pt idx="4516">
                        <c:v>1.7215856481473937</c:v>
                      </c:pt>
                      <c:pt idx="4517">
                        <c:v>1.7218287037015587</c:v>
                      </c:pt>
                      <c:pt idx="4518">
                        <c:v>1.7220717592557238</c:v>
                      </c:pt>
                      <c:pt idx="4519">
                        <c:v>1.7223148148098888</c:v>
                      </c:pt>
                      <c:pt idx="4520">
                        <c:v>1.7225578703713298</c:v>
                      </c:pt>
                      <c:pt idx="4521">
                        <c:v>1.7228009259254948</c:v>
                      </c:pt>
                      <c:pt idx="4522">
                        <c:v>1.7230439814796599</c:v>
                      </c:pt>
                      <c:pt idx="4523">
                        <c:v>1.7232870370338249</c:v>
                      </c:pt>
                      <c:pt idx="4524">
                        <c:v>1.7235300925879899</c:v>
                      </c:pt>
                      <c:pt idx="4525">
                        <c:v>1.7237731481494309</c:v>
                      </c:pt>
                      <c:pt idx="4526">
                        <c:v>1.724016203703596</c:v>
                      </c:pt>
                      <c:pt idx="4527">
                        <c:v>1.724259259257761</c:v>
                      </c:pt>
                      <c:pt idx="4528">
                        <c:v>1.7245023148119261</c:v>
                      </c:pt>
                      <c:pt idx="4529">
                        <c:v>1.7247453703660911</c:v>
                      </c:pt>
                      <c:pt idx="4530">
                        <c:v>1.7249884259275321</c:v>
                      </c:pt>
                      <c:pt idx="4531">
                        <c:v>1.7252314814816971</c:v>
                      </c:pt>
                      <c:pt idx="4532">
                        <c:v>1.7254745370358622</c:v>
                      </c:pt>
                      <c:pt idx="4533">
                        <c:v>1.7257175925900272</c:v>
                      </c:pt>
                      <c:pt idx="4534">
                        <c:v>1.7259606481441923</c:v>
                      </c:pt>
                      <c:pt idx="4535">
                        <c:v>1.7262037037056333</c:v>
                      </c:pt>
                      <c:pt idx="4536">
                        <c:v>1.7264467592597983</c:v>
                      </c:pt>
                      <c:pt idx="4537">
                        <c:v>1.7266898148139633</c:v>
                      </c:pt>
                      <c:pt idx="4538">
                        <c:v>1.7269328703681284</c:v>
                      </c:pt>
                      <c:pt idx="4539">
                        <c:v>1.7271759259222934</c:v>
                      </c:pt>
                      <c:pt idx="4540">
                        <c:v>1.7274189814764584</c:v>
                      </c:pt>
                      <c:pt idx="4541">
                        <c:v>1.7276620370378994</c:v>
                      </c:pt>
                      <c:pt idx="4542">
                        <c:v>1.7279050925920645</c:v>
                      </c:pt>
                      <c:pt idx="4543">
                        <c:v>1.7281481481462295</c:v>
                      </c:pt>
                      <c:pt idx="4544">
                        <c:v>1.7283912037003946</c:v>
                      </c:pt>
                      <c:pt idx="4545">
                        <c:v>1.7286342592545596</c:v>
                      </c:pt>
                      <c:pt idx="4546">
                        <c:v>1.7288773148160006</c:v>
                      </c:pt>
                      <c:pt idx="4547">
                        <c:v>1.7291203703701656</c:v>
                      </c:pt>
                      <c:pt idx="4548">
                        <c:v>1.7293634259243307</c:v>
                      </c:pt>
                      <c:pt idx="4549">
                        <c:v>1.7296064814784957</c:v>
                      </c:pt>
                      <c:pt idx="4550">
                        <c:v>1.7298495370326608</c:v>
                      </c:pt>
                      <c:pt idx="4551">
                        <c:v>1.7300925925941018</c:v>
                      </c:pt>
                      <c:pt idx="4552">
                        <c:v>1.7303356481482668</c:v>
                      </c:pt>
                      <c:pt idx="4553">
                        <c:v>1.7305787037024318</c:v>
                      </c:pt>
                      <c:pt idx="4554">
                        <c:v>1.7308217592565969</c:v>
                      </c:pt>
                      <c:pt idx="4555">
                        <c:v>1.7310648148107619</c:v>
                      </c:pt>
                      <c:pt idx="4556">
                        <c:v>1.7313078703722029</c:v>
                      </c:pt>
                      <c:pt idx="4557">
                        <c:v>1.7315509259263679</c:v>
                      </c:pt>
                      <c:pt idx="4558">
                        <c:v>1.731793981480533</c:v>
                      </c:pt>
                      <c:pt idx="4559">
                        <c:v>1.732037037034698</c:v>
                      </c:pt>
                      <c:pt idx="4560">
                        <c:v>1.7322800925888631</c:v>
                      </c:pt>
                      <c:pt idx="4561">
                        <c:v>1.7325231481430281</c:v>
                      </c:pt>
                      <c:pt idx="4562">
                        <c:v>1.7327662037044691</c:v>
                      </c:pt>
                      <c:pt idx="4563">
                        <c:v>1.7330092592586341</c:v>
                      </c:pt>
                      <c:pt idx="4564">
                        <c:v>1.7332638888895788</c:v>
                      </c:pt>
                      <c:pt idx="4565">
                        <c:v>1.7335069444437439</c:v>
                      </c:pt>
                      <c:pt idx="4566">
                        <c:v>1.7337499999979089</c:v>
                      </c:pt>
                      <c:pt idx="4567">
                        <c:v>1.7339930555520739</c:v>
                      </c:pt>
                      <c:pt idx="4568">
                        <c:v>1.734236111106239</c:v>
                      </c:pt>
                      <c:pt idx="4569">
                        <c:v>1.73447916666768</c:v>
                      </c:pt>
                      <c:pt idx="4570">
                        <c:v>1.734722222221845</c:v>
                      </c:pt>
                      <c:pt idx="4571">
                        <c:v>1.7349652777760101</c:v>
                      </c:pt>
                      <c:pt idx="4572">
                        <c:v>1.7352083333301751</c:v>
                      </c:pt>
                      <c:pt idx="4573">
                        <c:v>1.7354513888843401</c:v>
                      </c:pt>
                      <c:pt idx="4574">
                        <c:v>1.7356944444457811</c:v>
                      </c:pt>
                      <c:pt idx="4575">
                        <c:v>1.7359374999999462</c:v>
                      </c:pt>
                      <c:pt idx="4576">
                        <c:v>1.7361805555541112</c:v>
                      </c:pt>
                      <c:pt idx="4577">
                        <c:v>1.7364236111082763</c:v>
                      </c:pt>
                      <c:pt idx="4578">
                        <c:v>1.7366666666624413</c:v>
                      </c:pt>
                      <c:pt idx="4579">
                        <c:v>1.7369097222238823</c:v>
                      </c:pt>
                      <c:pt idx="4580">
                        <c:v>1.7371527777780473</c:v>
                      </c:pt>
                      <c:pt idx="4581">
                        <c:v>1.7373958333322124</c:v>
                      </c:pt>
                      <c:pt idx="4582">
                        <c:v>1.7376388888863774</c:v>
                      </c:pt>
                      <c:pt idx="4583">
                        <c:v>1.7378819444405424</c:v>
                      </c:pt>
                      <c:pt idx="4584">
                        <c:v>1.7381250000019834</c:v>
                      </c:pt>
                      <c:pt idx="4585">
                        <c:v>1.7383680555561485</c:v>
                      </c:pt>
                      <c:pt idx="4586">
                        <c:v>1.7386111111103135</c:v>
                      </c:pt>
                      <c:pt idx="4587">
                        <c:v>1.7388541666644786</c:v>
                      </c:pt>
                      <c:pt idx="4588">
                        <c:v>1.7390972222186436</c:v>
                      </c:pt>
                      <c:pt idx="4589">
                        <c:v>1.7393402777728086</c:v>
                      </c:pt>
                      <c:pt idx="4590">
                        <c:v>1.7395833333342496</c:v>
                      </c:pt>
                      <c:pt idx="4591">
                        <c:v>1.7398263888884147</c:v>
                      </c:pt>
                      <c:pt idx="4592">
                        <c:v>1.7400694444425797</c:v>
                      </c:pt>
                      <c:pt idx="4593">
                        <c:v>1.7403124999967448</c:v>
                      </c:pt>
                      <c:pt idx="4594">
                        <c:v>1.7405555555509098</c:v>
                      </c:pt>
                      <c:pt idx="4595">
                        <c:v>1.7407986111123508</c:v>
                      </c:pt>
                      <c:pt idx="4596">
                        <c:v>1.7410416666665158</c:v>
                      </c:pt>
                      <c:pt idx="4597">
                        <c:v>1.7412847222206809</c:v>
                      </c:pt>
                      <c:pt idx="4598">
                        <c:v>1.7415277777748459</c:v>
                      </c:pt>
                      <c:pt idx="4599">
                        <c:v>1.7417708333290109</c:v>
                      </c:pt>
                      <c:pt idx="4600">
                        <c:v>1.7420138888904519</c:v>
                      </c:pt>
                      <c:pt idx="4601">
                        <c:v>1.742256944444617</c:v>
                      </c:pt>
                      <c:pt idx="4602">
                        <c:v>1.742499999998782</c:v>
                      </c:pt>
                      <c:pt idx="4603">
                        <c:v>1.7427430555529471</c:v>
                      </c:pt>
                      <c:pt idx="4604">
                        <c:v>1.7429861111071121</c:v>
                      </c:pt>
                      <c:pt idx="4605">
                        <c:v>1.7432291666685531</c:v>
                      </c:pt>
                      <c:pt idx="4606">
                        <c:v>1.7434722222227181</c:v>
                      </c:pt>
                      <c:pt idx="4607">
                        <c:v>1.7437152777768832</c:v>
                      </c:pt>
                      <c:pt idx="4608">
                        <c:v>1.7439583333310482</c:v>
                      </c:pt>
                      <c:pt idx="4609">
                        <c:v>1.7442013888852133</c:v>
                      </c:pt>
                      <c:pt idx="4610">
                        <c:v>1.7444444444393783</c:v>
                      </c:pt>
                      <c:pt idx="4611">
                        <c:v>1.7446875000008193</c:v>
                      </c:pt>
                      <c:pt idx="4612">
                        <c:v>1.744942129624488</c:v>
                      </c:pt>
                      <c:pt idx="4613">
                        <c:v>1.745185185185929</c:v>
                      </c:pt>
                      <c:pt idx="4614">
                        <c:v>1.7454282407400941</c:v>
                      </c:pt>
                      <c:pt idx="4615">
                        <c:v>1.7456712962942591</c:v>
                      </c:pt>
                      <c:pt idx="4616">
                        <c:v>1.7459143518484241</c:v>
                      </c:pt>
                      <c:pt idx="4617">
                        <c:v>1.7461574074025892</c:v>
                      </c:pt>
                      <c:pt idx="4618">
                        <c:v>1.7464004629640302</c:v>
                      </c:pt>
                      <c:pt idx="4619">
                        <c:v>1.7466435185181952</c:v>
                      </c:pt>
                      <c:pt idx="4620">
                        <c:v>1.7468865740723603</c:v>
                      </c:pt>
                      <c:pt idx="4621">
                        <c:v>1.7471296296265253</c:v>
                      </c:pt>
                      <c:pt idx="4622">
                        <c:v>1.7473726851806903</c:v>
                      </c:pt>
                      <c:pt idx="4623">
                        <c:v>1.7476157407421313</c:v>
                      </c:pt>
                      <c:pt idx="4624">
                        <c:v>1.7478587962962964</c:v>
                      </c:pt>
                      <c:pt idx="4625">
                        <c:v>1.7481018518504614</c:v>
                      </c:pt>
                      <c:pt idx="4626">
                        <c:v>1.7483449074046264</c:v>
                      </c:pt>
                      <c:pt idx="4627">
                        <c:v>1.7485879629587915</c:v>
                      </c:pt>
                      <c:pt idx="4628">
                        <c:v>1.7488310185202325</c:v>
                      </c:pt>
                      <c:pt idx="4629">
                        <c:v>1.7490740740743975</c:v>
                      </c:pt>
                      <c:pt idx="4630">
                        <c:v>1.7493171296285626</c:v>
                      </c:pt>
                      <c:pt idx="4631">
                        <c:v>1.7495601851827276</c:v>
                      </c:pt>
                      <c:pt idx="4632">
                        <c:v>1.7498032407368926</c:v>
                      </c:pt>
                      <c:pt idx="4633">
                        <c:v>1.7500462962983336</c:v>
                      </c:pt>
                      <c:pt idx="4634">
                        <c:v>1.7502893518524987</c:v>
                      </c:pt>
                      <c:pt idx="4635">
                        <c:v>1.7505324074066637</c:v>
                      </c:pt>
                      <c:pt idx="4636">
                        <c:v>1.7507754629608288</c:v>
                      </c:pt>
                      <c:pt idx="4637">
                        <c:v>1.7510185185149938</c:v>
                      </c:pt>
                      <c:pt idx="4638">
                        <c:v>1.7512615740691588</c:v>
                      </c:pt>
                      <c:pt idx="4639">
                        <c:v>1.7515046296305998</c:v>
                      </c:pt>
                      <c:pt idx="4640">
                        <c:v>1.7517476851847649</c:v>
                      </c:pt>
                      <c:pt idx="4641">
                        <c:v>1.7519907407389299</c:v>
                      </c:pt>
                      <c:pt idx="4642">
                        <c:v>1.7522337962930949</c:v>
                      </c:pt>
                      <c:pt idx="4643">
                        <c:v>1.75247685184726</c:v>
                      </c:pt>
                      <c:pt idx="4644">
                        <c:v>1.752719907408701</c:v>
                      </c:pt>
                      <c:pt idx="4645">
                        <c:v>1.752962962962866</c:v>
                      </c:pt>
                      <c:pt idx="4646">
                        <c:v>1.7532060185170311</c:v>
                      </c:pt>
                      <c:pt idx="4647">
                        <c:v>1.7534490740711961</c:v>
                      </c:pt>
                      <c:pt idx="4648">
                        <c:v>1.7536921296253611</c:v>
                      </c:pt>
                      <c:pt idx="4649">
                        <c:v>1.7539351851868021</c:v>
                      </c:pt>
                      <c:pt idx="4650">
                        <c:v>1.7541782407409672</c:v>
                      </c:pt>
                      <c:pt idx="4651">
                        <c:v>1.7544212962951322</c:v>
                      </c:pt>
                      <c:pt idx="4652">
                        <c:v>1.7546643518492973</c:v>
                      </c:pt>
                      <c:pt idx="4653">
                        <c:v>1.7549074074034623</c:v>
                      </c:pt>
                      <c:pt idx="4654">
                        <c:v>1.7551504629649033</c:v>
                      </c:pt>
                      <c:pt idx="4655">
                        <c:v>1.7553935185190683</c:v>
                      </c:pt>
                      <c:pt idx="4656">
                        <c:v>1.7556365740732334</c:v>
                      </c:pt>
                      <c:pt idx="4657">
                        <c:v>1.7558796296273984</c:v>
                      </c:pt>
                      <c:pt idx="4658">
                        <c:v>1.7561226851815634</c:v>
                      </c:pt>
                      <c:pt idx="4659">
                        <c:v>1.7563657407357285</c:v>
                      </c:pt>
                      <c:pt idx="4660">
                        <c:v>1.7566203703666732</c:v>
                      </c:pt>
                      <c:pt idx="4661">
                        <c:v>1.7568634259208382</c:v>
                      </c:pt>
                      <c:pt idx="4662">
                        <c:v>1.7571064814822792</c:v>
                      </c:pt>
                      <c:pt idx="4663">
                        <c:v>1.7573495370364443</c:v>
                      </c:pt>
                      <c:pt idx="4664">
                        <c:v>1.7575925925906093</c:v>
                      </c:pt>
                      <c:pt idx="4665">
                        <c:v>1.7578356481447743</c:v>
                      </c:pt>
                      <c:pt idx="4666">
                        <c:v>1.7580787036989394</c:v>
                      </c:pt>
                      <c:pt idx="4667">
                        <c:v>1.7583217592603804</c:v>
                      </c:pt>
                      <c:pt idx="4668">
                        <c:v>1.7585648148145454</c:v>
                      </c:pt>
                      <c:pt idx="4669">
                        <c:v>1.7588078703687104</c:v>
                      </c:pt>
                      <c:pt idx="4670">
                        <c:v>1.7590509259228755</c:v>
                      </c:pt>
                      <c:pt idx="4671">
                        <c:v>1.7592939814770405</c:v>
                      </c:pt>
                      <c:pt idx="4672">
                        <c:v>1.7595370370384815</c:v>
                      </c:pt>
                      <c:pt idx="4673">
                        <c:v>1.7597800925926466</c:v>
                      </c:pt>
                      <c:pt idx="4674">
                        <c:v>1.7600231481468116</c:v>
                      </c:pt>
                      <c:pt idx="4675">
                        <c:v>1.7602662037009766</c:v>
                      </c:pt>
                      <c:pt idx="4676">
                        <c:v>1.7605092592551417</c:v>
                      </c:pt>
                      <c:pt idx="4677">
                        <c:v>1.7607523148165827</c:v>
                      </c:pt>
                      <c:pt idx="4678">
                        <c:v>1.7609953703707477</c:v>
                      </c:pt>
                      <c:pt idx="4679">
                        <c:v>1.7612384259249128</c:v>
                      </c:pt>
                      <c:pt idx="4680">
                        <c:v>1.7614814814790778</c:v>
                      </c:pt>
                      <c:pt idx="4681">
                        <c:v>1.7617245370332428</c:v>
                      </c:pt>
                      <c:pt idx="4682">
                        <c:v>1.7619675925946838</c:v>
                      </c:pt>
                      <c:pt idx="4683">
                        <c:v>1.7622106481488489</c:v>
                      </c:pt>
                      <c:pt idx="4684">
                        <c:v>1.7624537037030139</c:v>
                      </c:pt>
                      <c:pt idx="4685">
                        <c:v>1.7626967592571789</c:v>
                      </c:pt>
                      <c:pt idx="4686">
                        <c:v>1.762939814811344</c:v>
                      </c:pt>
                      <c:pt idx="4687">
                        <c:v>1.763182870365509</c:v>
                      </c:pt>
                      <c:pt idx="4688">
                        <c:v>1.76342592592695</c:v>
                      </c:pt>
                      <c:pt idx="4689">
                        <c:v>1.7636689814811151</c:v>
                      </c:pt>
                      <c:pt idx="4690">
                        <c:v>1.7639120370352801</c:v>
                      </c:pt>
                      <c:pt idx="4691">
                        <c:v>1.7641550925894451</c:v>
                      </c:pt>
                      <c:pt idx="4692">
                        <c:v>1.7643981481436102</c:v>
                      </c:pt>
                      <c:pt idx="4693">
                        <c:v>1.7646412037050512</c:v>
                      </c:pt>
                      <c:pt idx="4694">
                        <c:v>1.7648842592592162</c:v>
                      </c:pt>
                      <c:pt idx="4695">
                        <c:v>1.7651273148133813</c:v>
                      </c:pt>
                      <c:pt idx="4696">
                        <c:v>1.7653703703675463</c:v>
                      </c:pt>
                      <c:pt idx="4697">
                        <c:v>1.7656134259217113</c:v>
                      </c:pt>
                      <c:pt idx="4698">
                        <c:v>1.7658564814831523</c:v>
                      </c:pt>
                      <c:pt idx="4699">
                        <c:v>1.7660995370373174</c:v>
                      </c:pt>
                      <c:pt idx="4700">
                        <c:v>1.7663425925914824</c:v>
                      </c:pt>
                      <c:pt idx="4701">
                        <c:v>1.7665856481456474</c:v>
                      </c:pt>
                      <c:pt idx="4702">
                        <c:v>1.7668287036998125</c:v>
                      </c:pt>
                      <c:pt idx="4703">
                        <c:v>1.7670717592612535</c:v>
                      </c:pt>
                      <c:pt idx="4704">
                        <c:v>1.7673148148154185</c:v>
                      </c:pt>
                      <c:pt idx="4705">
                        <c:v>1.7675578703695836</c:v>
                      </c:pt>
                      <c:pt idx="4706">
                        <c:v>1.7678009259237486</c:v>
                      </c:pt>
                      <c:pt idx="4707">
                        <c:v>1.7680439814779136</c:v>
                      </c:pt>
                      <c:pt idx="4708">
                        <c:v>1.7682870370320787</c:v>
                      </c:pt>
                      <c:pt idx="4709">
                        <c:v>1.7685416666630234</c:v>
                      </c:pt>
                      <c:pt idx="4710">
                        <c:v>1.7687847222171884</c:v>
                      </c:pt>
                      <c:pt idx="4711">
                        <c:v>1.7690277777786294</c:v>
                      </c:pt>
                      <c:pt idx="4712">
                        <c:v>1.7692708333327944</c:v>
                      </c:pt>
                      <c:pt idx="4713">
                        <c:v>1.7695138888869595</c:v>
                      </c:pt>
                      <c:pt idx="4714">
                        <c:v>1.7697569444411245</c:v>
                      </c:pt>
                      <c:pt idx="4715">
                        <c:v>1.7699999999952896</c:v>
                      </c:pt>
                      <c:pt idx="4716">
                        <c:v>1.7702430555567306</c:v>
                      </c:pt>
                      <c:pt idx="4717">
                        <c:v>1.7704861111108956</c:v>
                      </c:pt>
                      <c:pt idx="4718">
                        <c:v>1.7707291666650606</c:v>
                      </c:pt>
                      <c:pt idx="4719">
                        <c:v>1.7709722222192257</c:v>
                      </c:pt>
                      <c:pt idx="4720">
                        <c:v>1.7712152777733907</c:v>
                      </c:pt>
                      <c:pt idx="4721">
                        <c:v>1.7714583333348317</c:v>
                      </c:pt>
                      <c:pt idx="4722">
                        <c:v>1.7717013888889968</c:v>
                      </c:pt>
                      <c:pt idx="4723">
                        <c:v>1.7719444444431618</c:v>
                      </c:pt>
                      <c:pt idx="4724">
                        <c:v>1.7721874999973268</c:v>
                      </c:pt>
                      <c:pt idx="4725">
                        <c:v>1.7724305555514919</c:v>
                      </c:pt>
                      <c:pt idx="4726">
                        <c:v>1.7726736111129329</c:v>
                      </c:pt>
                      <c:pt idx="4727">
                        <c:v>1.7729166666670979</c:v>
                      </c:pt>
                      <c:pt idx="4728">
                        <c:v>1.7731597222212629</c:v>
                      </c:pt>
                      <c:pt idx="4729">
                        <c:v>1.773402777775428</c:v>
                      </c:pt>
                      <c:pt idx="4730">
                        <c:v>1.773645833329593</c:v>
                      </c:pt>
                      <c:pt idx="4731">
                        <c:v>1.7738888888837581</c:v>
                      </c:pt>
                      <c:pt idx="4732">
                        <c:v>1.7741319444451991</c:v>
                      </c:pt>
                      <c:pt idx="4733">
                        <c:v>1.7743749999993641</c:v>
                      </c:pt>
                      <c:pt idx="4734">
                        <c:v>1.7746180555535291</c:v>
                      </c:pt>
                      <c:pt idx="4735">
                        <c:v>1.7748611111076942</c:v>
                      </c:pt>
                      <c:pt idx="4736">
                        <c:v>1.7751041666618592</c:v>
                      </c:pt>
                      <c:pt idx="4737">
                        <c:v>1.7753472222233002</c:v>
                      </c:pt>
                      <c:pt idx="4738">
                        <c:v>1.7755902777774653</c:v>
                      </c:pt>
                      <c:pt idx="4739">
                        <c:v>1.7758333333316303</c:v>
                      </c:pt>
                      <c:pt idx="4740">
                        <c:v>1.7760763888857953</c:v>
                      </c:pt>
                      <c:pt idx="4741">
                        <c:v>1.7763194444399604</c:v>
                      </c:pt>
                      <c:pt idx="4742">
                        <c:v>1.7765625000014014</c:v>
                      </c:pt>
                      <c:pt idx="4743">
                        <c:v>1.7768055555555664</c:v>
                      </c:pt>
                      <c:pt idx="4744">
                        <c:v>1.7770486111097314</c:v>
                      </c:pt>
                      <c:pt idx="4745">
                        <c:v>1.7772916666638965</c:v>
                      </c:pt>
                      <c:pt idx="4746">
                        <c:v>1.7775347222180615</c:v>
                      </c:pt>
                      <c:pt idx="4747">
                        <c:v>1.7777777777795025</c:v>
                      </c:pt>
                      <c:pt idx="4748">
                        <c:v>1.7780208333336676</c:v>
                      </c:pt>
                      <c:pt idx="4749">
                        <c:v>1.7782638888878326</c:v>
                      </c:pt>
                      <c:pt idx="4750">
                        <c:v>1.7785069444419976</c:v>
                      </c:pt>
                      <c:pt idx="4751">
                        <c:v>1.7787499999961627</c:v>
                      </c:pt>
                      <c:pt idx="4752">
                        <c:v>1.7789930555576037</c:v>
                      </c:pt>
                      <c:pt idx="4753">
                        <c:v>1.7792361111117687</c:v>
                      </c:pt>
                      <c:pt idx="4754">
                        <c:v>1.7794791666659338</c:v>
                      </c:pt>
                      <c:pt idx="4755">
                        <c:v>1.7797222222200988</c:v>
                      </c:pt>
                      <c:pt idx="4756">
                        <c:v>1.7799652777742638</c:v>
                      </c:pt>
                      <c:pt idx="4757">
                        <c:v>1.7802199074052085</c:v>
                      </c:pt>
                      <c:pt idx="4758">
                        <c:v>1.7804629629593736</c:v>
                      </c:pt>
                      <c:pt idx="4759">
                        <c:v>1.7807060185135386</c:v>
                      </c:pt>
                      <c:pt idx="4760">
                        <c:v>1.7809490740749796</c:v>
                      </c:pt>
                      <c:pt idx="4761">
                        <c:v>1.7811921296291446</c:v>
                      </c:pt>
                      <c:pt idx="4762">
                        <c:v>1.7814351851833097</c:v>
                      </c:pt>
                      <c:pt idx="4763">
                        <c:v>1.7816782407374747</c:v>
                      </c:pt>
                      <c:pt idx="4764">
                        <c:v>1.7819212962916398</c:v>
                      </c:pt>
                      <c:pt idx="4765">
                        <c:v>1.7821643518530808</c:v>
                      </c:pt>
                      <c:pt idx="4766">
                        <c:v>1.7824074074072458</c:v>
                      </c:pt>
                      <c:pt idx="4767">
                        <c:v>1.7826504629614108</c:v>
                      </c:pt>
                      <c:pt idx="4768">
                        <c:v>1.7828935185155759</c:v>
                      </c:pt>
                      <c:pt idx="4769">
                        <c:v>1.7831365740697409</c:v>
                      </c:pt>
                      <c:pt idx="4770">
                        <c:v>1.7833796296311819</c:v>
                      </c:pt>
                      <c:pt idx="4771">
                        <c:v>1.7836226851853469</c:v>
                      </c:pt>
                      <c:pt idx="4772">
                        <c:v>1.783865740739512</c:v>
                      </c:pt>
                      <c:pt idx="4773">
                        <c:v>1.784108796293677</c:v>
                      </c:pt>
                      <c:pt idx="4774">
                        <c:v>1.7843518518478421</c:v>
                      </c:pt>
                      <c:pt idx="4775">
                        <c:v>1.7845949074092831</c:v>
                      </c:pt>
                      <c:pt idx="4776">
                        <c:v>1.7848379629634481</c:v>
                      </c:pt>
                      <c:pt idx="4777">
                        <c:v>1.7850810185176131</c:v>
                      </c:pt>
                      <c:pt idx="4778">
                        <c:v>1.7853240740717782</c:v>
                      </c:pt>
                      <c:pt idx="4779">
                        <c:v>1.7855671296259432</c:v>
                      </c:pt>
                      <c:pt idx="4780">
                        <c:v>1.7858101851801083</c:v>
                      </c:pt>
                      <c:pt idx="4781">
                        <c:v>1.7860532407415493</c:v>
                      </c:pt>
                      <c:pt idx="4782">
                        <c:v>1.7862962962957143</c:v>
                      </c:pt>
                      <c:pt idx="4783">
                        <c:v>1.7865393518498793</c:v>
                      </c:pt>
                      <c:pt idx="4784">
                        <c:v>1.7867824074040444</c:v>
                      </c:pt>
                      <c:pt idx="4785">
                        <c:v>1.7870254629582094</c:v>
                      </c:pt>
                      <c:pt idx="4786">
                        <c:v>1.7872685185196504</c:v>
                      </c:pt>
                      <c:pt idx="4787">
                        <c:v>1.7875115740738154</c:v>
                      </c:pt>
                      <c:pt idx="4788">
                        <c:v>1.7877546296279805</c:v>
                      </c:pt>
                      <c:pt idx="4789">
                        <c:v>1.7879976851821455</c:v>
                      </c:pt>
                      <c:pt idx="4790">
                        <c:v>1.7882407407363106</c:v>
                      </c:pt>
                      <c:pt idx="4791">
                        <c:v>1.7884837962977516</c:v>
                      </c:pt>
                      <c:pt idx="4792">
                        <c:v>1.7887268518519166</c:v>
                      </c:pt>
                      <c:pt idx="4793">
                        <c:v>1.7889699074060816</c:v>
                      </c:pt>
                      <c:pt idx="4794">
                        <c:v>1.7892129629602467</c:v>
                      </c:pt>
                      <c:pt idx="4795">
                        <c:v>1.7894560185144117</c:v>
                      </c:pt>
                      <c:pt idx="4796">
                        <c:v>1.7896990740758527</c:v>
                      </c:pt>
                      <c:pt idx="4797">
                        <c:v>1.7899421296300178</c:v>
                      </c:pt>
                      <c:pt idx="4798">
                        <c:v>1.7901851851841828</c:v>
                      </c:pt>
                      <c:pt idx="4799">
                        <c:v>1.7904282407383478</c:v>
                      </c:pt>
                      <c:pt idx="4800">
                        <c:v>1.7906712962925129</c:v>
                      </c:pt>
                      <c:pt idx="4801">
                        <c:v>1.7909143518539539</c:v>
                      </c:pt>
                      <c:pt idx="4802">
                        <c:v>1.7911574074081189</c:v>
                      </c:pt>
                      <c:pt idx="4803">
                        <c:v>1.7914004629622839</c:v>
                      </c:pt>
                      <c:pt idx="4804">
                        <c:v>1.791643518516449</c:v>
                      </c:pt>
                      <c:pt idx="4805">
                        <c:v>1.7918981481473937</c:v>
                      </c:pt>
                      <c:pt idx="4806">
                        <c:v>1.7921412037015587</c:v>
                      </c:pt>
                      <c:pt idx="4807">
                        <c:v>1.7923842592557238</c:v>
                      </c:pt>
                      <c:pt idx="4808">
                        <c:v>1.7926273148098888</c:v>
                      </c:pt>
                      <c:pt idx="4809">
                        <c:v>1.7928703703713298</c:v>
                      </c:pt>
                      <c:pt idx="4810">
                        <c:v>1.7931134259254948</c:v>
                      </c:pt>
                      <c:pt idx="4811">
                        <c:v>1.7933564814796599</c:v>
                      </c:pt>
                      <c:pt idx="4812">
                        <c:v>1.7935995370338249</c:v>
                      </c:pt>
                      <c:pt idx="4813">
                        <c:v>1.7938425925879899</c:v>
                      </c:pt>
                      <c:pt idx="4814">
                        <c:v>1.7940856481494309</c:v>
                      </c:pt>
                      <c:pt idx="4815">
                        <c:v>1.794328703703596</c:v>
                      </c:pt>
                      <c:pt idx="4816">
                        <c:v>1.794571759257761</c:v>
                      </c:pt>
                      <c:pt idx="4817">
                        <c:v>1.7948148148119261</c:v>
                      </c:pt>
                      <c:pt idx="4818">
                        <c:v>1.7950578703660911</c:v>
                      </c:pt>
                      <c:pt idx="4819">
                        <c:v>1.7953009259275321</c:v>
                      </c:pt>
                      <c:pt idx="4820">
                        <c:v>1.7955439814816971</c:v>
                      </c:pt>
                      <c:pt idx="4821">
                        <c:v>1.7957870370358622</c:v>
                      </c:pt>
                      <c:pt idx="4822">
                        <c:v>1.7960300925900272</c:v>
                      </c:pt>
                      <c:pt idx="4823">
                        <c:v>1.7962731481441923</c:v>
                      </c:pt>
                      <c:pt idx="4824">
                        <c:v>1.7965162037056333</c:v>
                      </c:pt>
                      <c:pt idx="4825">
                        <c:v>1.7967592592597983</c:v>
                      </c:pt>
                      <c:pt idx="4826">
                        <c:v>1.7970023148139633</c:v>
                      </c:pt>
                      <c:pt idx="4827">
                        <c:v>1.7972453703681284</c:v>
                      </c:pt>
                      <c:pt idx="4828">
                        <c:v>1.7974884259222934</c:v>
                      </c:pt>
                      <c:pt idx="4829">
                        <c:v>1.7977314814764584</c:v>
                      </c:pt>
                      <c:pt idx="4830">
                        <c:v>1.7979745370378994</c:v>
                      </c:pt>
                      <c:pt idx="4831">
                        <c:v>1.7982175925920645</c:v>
                      </c:pt>
                      <c:pt idx="4832">
                        <c:v>1.7984606481462295</c:v>
                      </c:pt>
                      <c:pt idx="4833">
                        <c:v>1.7987037037003946</c:v>
                      </c:pt>
                      <c:pt idx="4834">
                        <c:v>1.7989467592545596</c:v>
                      </c:pt>
                      <c:pt idx="4835">
                        <c:v>1.7991898148160006</c:v>
                      </c:pt>
                      <c:pt idx="4836">
                        <c:v>1.7994328703701656</c:v>
                      </c:pt>
                      <c:pt idx="4837">
                        <c:v>1.7996759259243307</c:v>
                      </c:pt>
                      <c:pt idx="4838">
                        <c:v>1.7999189814784957</c:v>
                      </c:pt>
                      <c:pt idx="4839">
                        <c:v>1.8001620370326608</c:v>
                      </c:pt>
                      <c:pt idx="4840">
                        <c:v>1.8004050925941018</c:v>
                      </c:pt>
                      <c:pt idx="4841">
                        <c:v>1.8006481481482668</c:v>
                      </c:pt>
                      <c:pt idx="4842">
                        <c:v>1.8008912037024318</c:v>
                      </c:pt>
                      <c:pt idx="4843">
                        <c:v>1.8011342592565969</c:v>
                      </c:pt>
                      <c:pt idx="4844">
                        <c:v>1.8013773148107619</c:v>
                      </c:pt>
                      <c:pt idx="4845">
                        <c:v>1.8016203703722029</c:v>
                      </c:pt>
                      <c:pt idx="4846">
                        <c:v>1.8018634259263679</c:v>
                      </c:pt>
                      <c:pt idx="4847">
                        <c:v>1.802106481480533</c:v>
                      </c:pt>
                      <c:pt idx="4848">
                        <c:v>1.802349537034698</c:v>
                      </c:pt>
                      <c:pt idx="4849">
                        <c:v>1.8025925925888631</c:v>
                      </c:pt>
                      <c:pt idx="4850">
                        <c:v>1.8028356481430281</c:v>
                      </c:pt>
                      <c:pt idx="4851">
                        <c:v>1.8030787037044691</c:v>
                      </c:pt>
                      <c:pt idx="4852">
                        <c:v>1.8033217592586341</c:v>
                      </c:pt>
                      <c:pt idx="4853">
                        <c:v>1.8035763888895788</c:v>
                      </c:pt>
                      <c:pt idx="4854">
                        <c:v>1.8038194444437439</c:v>
                      </c:pt>
                      <c:pt idx="4855">
                        <c:v>1.8040624999979089</c:v>
                      </c:pt>
                      <c:pt idx="4856">
                        <c:v>1.8043055555520739</c:v>
                      </c:pt>
                      <c:pt idx="4857">
                        <c:v>1.804548611106239</c:v>
                      </c:pt>
                      <c:pt idx="4858">
                        <c:v>1.80479166666768</c:v>
                      </c:pt>
                      <c:pt idx="4859">
                        <c:v>1.805034722221845</c:v>
                      </c:pt>
                      <c:pt idx="4860">
                        <c:v>1.8052777777760101</c:v>
                      </c:pt>
                      <c:pt idx="4861">
                        <c:v>1.8055208333301751</c:v>
                      </c:pt>
                      <c:pt idx="4862">
                        <c:v>1.8057638888843401</c:v>
                      </c:pt>
                      <c:pt idx="4863">
                        <c:v>1.8060069444457811</c:v>
                      </c:pt>
                      <c:pt idx="4864">
                        <c:v>1.8062499999999462</c:v>
                      </c:pt>
                      <c:pt idx="4865">
                        <c:v>1.8064930555541112</c:v>
                      </c:pt>
                      <c:pt idx="4866">
                        <c:v>1.8067361111082763</c:v>
                      </c:pt>
                      <c:pt idx="4867">
                        <c:v>1.8069791666624413</c:v>
                      </c:pt>
                      <c:pt idx="4868">
                        <c:v>1.8072222222238823</c:v>
                      </c:pt>
                      <c:pt idx="4869">
                        <c:v>1.8074652777780473</c:v>
                      </c:pt>
                      <c:pt idx="4870">
                        <c:v>1.8077083333322124</c:v>
                      </c:pt>
                      <c:pt idx="4871">
                        <c:v>1.8079513888863774</c:v>
                      </c:pt>
                      <c:pt idx="4872">
                        <c:v>1.8081944444405424</c:v>
                      </c:pt>
                      <c:pt idx="4873">
                        <c:v>1.8084375000019834</c:v>
                      </c:pt>
                      <c:pt idx="4874">
                        <c:v>1.8086805555561485</c:v>
                      </c:pt>
                      <c:pt idx="4875">
                        <c:v>1.8089236111103135</c:v>
                      </c:pt>
                      <c:pt idx="4876">
                        <c:v>1.8091666666644786</c:v>
                      </c:pt>
                      <c:pt idx="4877">
                        <c:v>1.8094097222186436</c:v>
                      </c:pt>
                      <c:pt idx="4878">
                        <c:v>1.8096527777728086</c:v>
                      </c:pt>
                      <c:pt idx="4879">
                        <c:v>1.8098958333342496</c:v>
                      </c:pt>
                      <c:pt idx="4880">
                        <c:v>1.8101388888884147</c:v>
                      </c:pt>
                      <c:pt idx="4881">
                        <c:v>1.8103819444425797</c:v>
                      </c:pt>
                      <c:pt idx="4882">
                        <c:v>1.8106249999967448</c:v>
                      </c:pt>
                      <c:pt idx="4883">
                        <c:v>1.8108680555509098</c:v>
                      </c:pt>
                      <c:pt idx="4884">
                        <c:v>1.8111111111123508</c:v>
                      </c:pt>
                      <c:pt idx="4885">
                        <c:v>1.8113541666665158</c:v>
                      </c:pt>
                      <c:pt idx="4886">
                        <c:v>1.8115972222206809</c:v>
                      </c:pt>
                      <c:pt idx="4887">
                        <c:v>1.8118402777748459</c:v>
                      </c:pt>
                      <c:pt idx="4888">
                        <c:v>1.8120833333290109</c:v>
                      </c:pt>
                      <c:pt idx="4889">
                        <c:v>1.8123263888904519</c:v>
                      </c:pt>
                      <c:pt idx="4890">
                        <c:v>1.812569444444617</c:v>
                      </c:pt>
                      <c:pt idx="4891">
                        <c:v>1.812812499998782</c:v>
                      </c:pt>
                      <c:pt idx="4892">
                        <c:v>1.8130555555529471</c:v>
                      </c:pt>
                      <c:pt idx="4893">
                        <c:v>1.8132986111071121</c:v>
                      </c:pt>
                      <c:pt idx="4894">
                        <c:v>1.8135416666685531</c:v>
                      </c:pt>
                      <c:pt idx="4895">
                        <c:v>1.8137847222227181</c:v>
                      </c:pt>
                      <c:pt idx="4896">
                        <c:v>1.8140277777768832</c:v>
                      </c:pt>
                      <c:pt idx="4897">
                        <c:v>1.8142708333310482</c:v>
                      </c:pt>
                      <c:pt idx="4898">
                        <c:v>1.8145138888852133</c:v>
                      </c:pt>
                      <c:pt idx="4899">
                        <c:v>1.8147569444393783</c:v>
                      </c:pt>
                      <c:pt idx="4900">
                        <c:v>1.8150000000008193</c:v>
                      </c:pt>
                      <c:pt idx="4901">
                        <c:v>1.815254629624488</c:v>
                      </c:pt>
                      <c:pt idx="4902">
                        <c:v>1.815497685185929</c:v>
                      </c:pt>
                      <c:pt idx="4903">
                        <c:v>1.8157407407400941</c:v>
                      </c:pt>
                      <c:pt idx="4904">
                        <c:v>1.8159837962942591</c:v>
                      </c:pt>
                      <c:pt idx="4905">
                        <c:v>1.8162268518484241</c:v>
                      </c:pt>
                      <c:pt idx="4906">
                        <c:v>1.8164699074025892</c:v>
                      </c:pt>
                      <c:pt idx="4907">
                        <c:v>1.8167129629640302</c:v>
                      </c:pt>
                      <c:pt idx="4908">
                        <c:v>1.8169560185181952</c:v>
                      </c:pt>
                      <c:pt idx="4909">
                        <c:v>1.8171990740723603</c:v>
                      </c:pt>
                      <c:pt idx="4910">
                        <c:v>1.8174421296265253</c:v>
                      </c:pt>
                      <c:pt idx="4911">
                        <c:v>1.8176851851806903</c:v>
                      </c:pt>
                      <c:pt idx="4912">
                        <c:v>1.8179282407421313</c:v>
                      </c:pt>
                      <c:pt idx="4913">
                        <c:v>1.8181712962962964</c:v>
                      </c:pt>
                      <c:pt idx="4914">
                        <c:v>1.8184143518504614</c:v>
                      </c:pt>
                      <c:pt idx="4915">
                        <c:v>1.8186574074046264</c:v>
                      </c:pt>
                      <c:pt idx="4916">
                        <c:v>1.8189004629587915</c:v>
                      </c:pt>
                      <c:pt idx="4917">
                        <c:v>1.8191435185202325</c:v>
                      </c:pt>
                      <c:pt idx="4918">
                        <c:v>1.8193865740743975</c:v>
                      </c:pt>
                      <c:pt idx="4919">
                        <c:v>1.8196296296285626</c:v>
                      </c:pt>
                      <c:pt idx="4920">
                        <c:v>1.8198726851827276</c:v>
                      </c:pt>
                      <c:pt idx="4921">
                        <c:v>1.8201157407368926</c:v>
                      </c:pt>
                      <c:pt idx="4922">
                        <c:v>1.8203587962983336</c:v>
                      </c:pt>
                      <c:pt idx="4923">
                        <c:v>1.8206018518524987</c:v>
                      </c:pt>
                      <c:pt idx="4924">
                        <c:v>1.8208449074066637</c:v>
                      </c:pt>
                      <c:pt idx="4925">
                        <c:v>1.8210879629608288</c:v>
                      </c:pt>
                      <c:pt idx="4926">
                        <c:v>1.8213310185149938</c:v>
                      </c:pt>
                      <c:pt idx="4927">
                        <c:v>1.8215740740691588</c:v>
                      </c:pt>
                      <c:pt idx="4928">
                        <c:v>1.8218171296305998</c:v>
                      </c:pt>
                      <c:pt idx="4929">
                        <c:v>1.8220601851847649</c:v>
                      </c:pt>
                      <c:pt idx="4930">
                        <c:v>1.8223032407389299</c:v>
                      </c:pt>
                      <c:pt idx="4931">
                        <c:v>1.8225462962930949</c:v>
                      </c:pt>
                      <c:pt idx="4932">
                        <c:v>1.82278935184726</c:v>
                      </c:pt>
                      <c:pt idx="4933">
                        <c:v>1.823032407408701</c:v>
                      </c:pt>
                      <c:pt idx="4934">
                        <c:v>1.823275462962866</c:v>
                      </c:pt>
                      <c:pt idx="4935">
                        <c:v>1.8235185185170311</c:v>
                      </c:pt>
                      <c:pt idx="4936">
                        <c:v>1.8237615740711961</c:v>
                      </c:pt>
                      <c:pt idx="4937">
                        <c:v>1.8240046296253611</c:v>
                      </c:pt>
                      <c:pt idx="4938">
                        <c:v>1.8242476851868021</c:v>
                      </c:pt>
                      <c:pt idx="4939">
                        <c:v>1.8244907407409672</c:v>
                      </c:pt>
                      <c:pt idx="4940">
                        <c:v>1.8247337962951322</c:v>
                      </c:pt>
                      <c:pt idx="4941">
                        <c:v>1.8249768518492973</c:v>
                      </c:pt>
                      <c:pt idx="4942">
                        <c:v>1.8252199074034623</c:v>
                      </c:pt>
                      <c:pt idx="4943">
                        <c:v>1.8254629629649033</c:v>
                      </c:pt>
                      <c:pt idx="4944">
                        <c:v>1.8257060185190683</c:v>
                      </c:pt>
                      <c:pt idx="4945">
                        <c:v>1.8259490740732334</c:v>
                      </c:pt>
                      <c:pt idx="4946">
                        <c:v>1.8261921296273984</c:v>
                      </c:pt>
                      <c:pt idx="4947">
                        <c:v>1.8264351851815634</c:v>
                      </c:pt>
                      <c:pt idx="4948">
                        <c:v>1.8266782407357285</c:v>
                      </c:pt>
                      <c:pt idx="4949">
                        <c:v>1.8269212962971695</c:v>
                      </c:pt>
                      <c:pt idx="4950">
                        <c:v>1.8271759259208382</c:v>
                      </c:pt>
                      <c:pt idx="4951">
                        <c:v>1.8274189814822792</c:v>
                      </c:pt>
                      <c:pt idx="4952">
                        <c:v>1.8276620370364443</c:v>
                      </c:pt>
                      <c:pt idx="4953">
                        <c:v>1.8279050925906093</c:v>
                      </c:pt>
                      <c:pt idx="4954">
                        <c:v>1.8281481481447743</c:v>
                      </c:pt>
                      <c:pt idx="4955">
                        <c:v>1.8283912036989394</c:v>
                      </c:pt>
                      <c:pt idx="4956">
                        <c:v>1.8286342592603804</c:v>
                      </c:pt>
                      <c:pt idx="4957">
                        <c:v>1.8288773148145454</c:v>
                      </c:pt>
                      <c:pt idx="4958">
                        <c:v>1.8291203703687104</c:v>
                      </c:pt>
                      <c:pt idx="4959">
                        <c:v>1.8293634259228755</c:v>
                      </c:pt>
                      <c:pt idx="4960">
                        <c:v>1.8296064814770405</c:v>
                      </c:pt>
                      <c:pt idx="4961">
                        <c:v>1.8298495370384815</c:v>
                      </c:pt>
                      <c:pt idx="4962">
                        <c:v>1.8300925925926466</c:v>
                      </c:pt>
                      <c:pt idx="4963">
                        <c:v>1.8303356481468116</c:v>
                      </c:pt>
                      <c:pt idx="4964">
                        <c:v>1.8305787037009766</c:v>
                      </c:pt>
                      <c:pt idx="4965">
                        <c:v>1.8308217592551417</c:v>
                      </c:pt>
                      <c:pt idx="4966">
                        <c:v>1.8310648148165827</c:v>
                      </c:pt>
                      <c:pt idx="4967">
                        <c:v>1.8313078703707477</c:v>
                      </c:pt>
                      <c:pt idx="4968">
                        <c:v>1.8315509259249128</c:v>
                      </c:pt>
                      <c:pt idx="4969">
                        <c:v>1.8317939814790778</c:v>
                      </c:pt>
                      <c:pt idx="4970">
                        <c:v>1.8320370370332428</c:v>
                      </c:pt>
                      <c:pt idx="4971">
                        <c:v>1.8322800925946838</c:v>
                      </c:pt>
                      <c:pt idx="4972">
                        <c:v>1.8325231481488489</c:v>
                      </c:pt>
                      <c:pt idx="4973">
                        <c:v>1.8327662037030139</c:v>
                      </c:pt>
                      <c:pt idx="4974">
                        <c:v>1.8330092592571789</c:v>
                      </c:pt>
                      <c:pt idx="4975">
                        <c:v>1.833252314811344</c:v>
                      </c:pt>
                      <c:pt idx="4976">
                        <c:v>1.833495370365509</c:v>
                      </c:pt>
                      <c:pt idx="4977">
                        <c:v>1.83373842592695</c:v>
                      </c:pt>
                      <c:pt idx="4978">
                        <c:v>1.8339814814811151</c:v>
                      </c:pt>
                      <c:pt idx="4979">
                        <c:v>1.8342245370352801</c:v>
                      </c:pt>
                      <c:pt idx="4980">
                        <c:v>1.8344675925894451</c:v>
                      </c:pt>
                      <c:pt idx="4981">
                        <c:v>1.8347106481436102</c:v>
                      </c:pt>
                      <c:pt idx="4982">
                        <c:v>1.8349537037050512</c:v>
                      </c:pt>
                      <c:pt idx="4983">
                        <c:v>1.8351967592592162</c:v>
                      </c:pt>
                      <c:pt idx="4984">
                        <c:v>1.8354398148133813</c:v>
                      </c:pt>
                      <c:pt idx="4985">
                        <c:v>1.8356828703675463</c:v>
                      </c:pt>
                      <c:pt idx="4986">
                        <c:v>1.8359259259217113</c:v>
                      </c:pt>
                      <c:pt idx="4987">
                        <c:v>1.8361689814831523</c:v>
                      </c:pt>
                      <c:pt idx="4988">
                        <c:v>1.8364120370373174</c:v>
                      </c:pt>
                      <c:pt idx="4989">
                        <c:v>1.8366550925914824</c:v>
                      </c:pt>
                      <c:pt idx="4990">
                        <c:v>1.8368981481456474</c:v>
                      </c:pt>
                      <c:pt idx="4991">
                        <c:v>1.8371412036998125</c:v>
                      </c:pt>
                      <c:pt idx="4992">
                        <c:v>1.8373842592612535</c:v>
                      </c:pt>
                      <c:pt idx="4993">
                        <c:v>1.8376273148154185</c:v>
                      </c:pt>
                      <c:pt idx="4994">
                        <c:v>1.8378703703695836</c:v>
                      </c:pt>
                      <c:pt idx="4995">
                        <c:v>1.8381134259237486</c:v>
                      </c:pt>
                      <c:pt idx="4996">
                        <c:v>1.8383564814779136</c:v>
                      </c:pt>
                      <c:pt idx="4997">
                        <c:v>1.8385995370320787</c:v>
                      </c:pt>
                      <c:pt idx="4998">
                        <c:v>1.8388541666630234</c:v>
                      </c:pt>
                      <c:pt idx="4999">
                        <c:v>1.8390972222171884</c:v>
                      </c:pt>
                      <c:pt idx="5000">
                        <c:v>1.8393402777786294</c:v>
                      </c:pt>
                      <c:pt idx="5001">
                        <c:v>1.8395833333327944</c:v>
                      </c:pt>
                      <c:pt idx="5002">
                        <c:v>1.8398263888869595</c:v>
                      </c:pt>
                      <c:pt idx="5003">
                        <c:v>1.8400694444411245</c:v>
                      </c:pt>
                      <c:pt idx="5004">
                        <c:v>1.8403124999952896</c:v>
                      </c:pt>
                      <c:pt idx="5005">
                        <c:v>1.8405555555567306</c:v>
                      </c:pt>
                      <c:pt idx="5006">
                        <c:v>1.8407986111108956</c:v>
                      </c:pt>
                      <c:pt idx="5007">
                        <c:v>1.8410416666650606</c:v>
                      </c:pt>
                      <c:pt idx="5008">
                        <c:v>1.8412847222192257</c:v>
                      </c:pt>
                      <c:pt idx="5009">
                        <c:v>1.8415277777733907</c:v>
                      </c:pt>
                      <c:pt idx="5010">
                        <c:v>1.8417708333348317</c:v>
                      </c:pt>
                      <c:pt idx="5011">
                        <c:v>1.8420138888889968</c:v>
                      </c:pt>
                      <c:pt idx="5012">
                        <c:v>1.8422569444431618</c:v>
                      </c:pt>
                      <c:pt idx="5013">
                        <c:v>1.8424999999973268</c:v>
                      </c:pt>
                      <c:pt idx="5014">
                        <c:v>1.8427430555514919</c:v>
                      </c:pt>
                      <c:pt idx="5015">
                        <c:v>1.8429861111129329</c:v>
                      </c:pt>
                      <c:pt idx="5016">
                        <c:v>1.8432291666670979</c:v>
                      </c:pt>
                      <c:pt idx="5017">
                        <c:v>1.8434722222212629</c:v>
                      </c:pt>
                      <c:pt idx="5018">
                        <c:v>1.843715277775428</c:v>
                      </c:pt>
                      <c:pt idx="5019">
                        <c:v>1.843958333329593</c:v>
                      </c:pt>
                      <c:pt idx="5020">
                        <c:v>1.8442013888837581</c:v>
                      </c:pt>
                      <c:pt idx="5021">
                        <c:v>1.8444444444451991</c:v>
                      </c:pt>
                      <c:pt idx="5022">
                        <c:v>1.8446874999993641</c:v>
                      </c:pt>
                      <c:pt idx="5023">
                        <c:v>1.8449305555535291</c:v>
                      </c:pt>
                      <c:pt idx="5024">
                        <c:v>1.8451736111076942</c:v>
                      </c:pt>
                      <c:pt idx="5025">
                        <c:v>1.8454166666618592</c:v>
                      </c:pt>
                      <c:pt idx="5026">
                        <c:v>1.8456597222233002</c:v>
                      </c:pt>
                      <c:pt idx="5027">
                        <c:v>1.8459027777774653</c:v>
                      </c:pt>
                      <c:pt idx="5028">
                        <c:v>1.8461458333316303</c:v>
                      </c:pt>
                      <c:pt idx="5029">
                        <c:v>1.8463888888857953</c:v>
                      </c:pt>
                      <c:pt idx="5030">
                        <c:v>1.8466319444399604</c:v>
                      </c:pt>
                      <c:pt idx="5031">
                        <c:v>1.8468750000014014</c:v>
                      </c:pt>
                      <c:pt idx="5032">
                        <c:v>1.8471180555555664</c:v>
                      </c:pt>
                      <c:pt idx="5033">
                        <c:v>1.8473611111097314</c:v>
                      </c:pt>
                      <c:pt idx="5034">
                        <c:v>1.8476041666638965</c:v>
                      </c:pt>
                      <c:pt idx="5035">
                        <c:v>1.8478472222180615</c:v>
                      </c:pt>
                      <c:pt idx="5036">
                        <c:v>1.8480902777795025</c:v>
                      </c:pt>
                      <c:pt idx="5037">
                        <c:v>1.8483333333336676</c:v>
                      </c:pt>
                      <c:pt idx="5038">
                        <c:v>1.8485763888878326</c:v>
                      </c:pt>
                      <c:pt idx="5039">
                        <c:v>1.8488194444419976</c:v>
                      </c:pt>
                      <c:pt idx="5040">
                        <c:v>1.8490624999961627</c:v>
                      </c:pt>
                      <c:pt idx="5041">
                        <c:v>1.8493055555576037</c:v>
                      </c:pt>
                      <c:pt idx="5042">
                        <c:v>1.8495486111117687</c:v>
                      </c:pt>
                      <c:pt idx="5043">
                        <c:v>1.8497916666659338</c:v>
                      </c:pt>
                      <c:pt idx="5044">
                        <c:v>1.8500347222200988</c:v>
                      </c:pt>
                      <c:pt idx="5045">
                        <c:v>1.8502777777742638</c:v>
                      </c:pt>
                      <c:pt idx="5046">
                        <c:v>1.8505208333284289</c:v>
                      </c:pt>
                      <c:pt idx="5047">
                        <c:v>1.8507754629593736</c:v>
                      </c:pt>
                      <c:pt idx="5048">
                        <c:v>1.8510185185135386</c:v>
                      </c:pt>
                      <c:pt idx="5049">
                        <c:v>1.8512615740749796</c:v>
                      </c:pt>
                      <c:pt idx="5050">
                        <c:v>1.8515046296291446</c:v>
                      </c:pt>
                      <c:pt idx="5051">
                        <c:v>1.8517476851833097</c:v>
                      </c:pt>
                      <c:pt idx="5052">
                        <c:v>1.8519907407374747</c:v>
                      </c:pt>
                      <c:pt idx="5053">
                        <c:v>1.8522337962916398</c:v>
                      </c:pt>
                      <c:pt idx="5054">
                        <c:v>1.8524768518530808</c:v>
                      </c:pt>
                      <c:pt idx="5055">
                        <c:v>1.8527199074072458</c:v>
                      </c:pt>
                      <c:pt idx="5056">
                        <c:v>1.8529629629614108</c:v>
                      </c:pt>
                      <c:pt idx="5057">
                        <c:v>1.8532060185155759</c:v>
                      </c:pt>
                      <c:pt idx="5058">
                        <c:v>1.8534490740697409</c:v>
                      </c:pt>
                      <c:pt idx="5059">
                        <c:v>1.8536921296311819</c:v>
                      </c:pt>
                      <c:pt idx="5060">
                        <c:v>1.8539351851853469</c:v>
                      </c:pt>
                      <c:pt idx="5061">
                        <c:v>1.854178240739512</c:v>
                      </c:pt>
                      <c:pt idx="5062">
                        <c:v>1.854421296293677</c:v>
                      </c:pt>
                      <c:pt idx="5063">
                        <c:v>1.8546643518478421</c:v>
                      </c:pt>
                      <c:pt idx="5064">
                        <c:v>1.8549074074092831</c:v>
                      </c:pt>
                      <c:pt idx="5065">
                        <c:v>1.8551504629634481</c:v>
                      </c:pt>
                      <c:pt idx="5066">
                        <c:v>1.8553935185176131</c:v>
                      </c:pt>
                      <c:pt idx="5067">
                        <c:v>1.8556365740717782</c:v>
                      </c:pt>
                      <c:pt idx="5068">
                        <c:v>1.8558796296259432</c:v>
                      </c:pt>
                      <c:pt idx="5069">
                        <c:v>1.8561226851801083</c:v>
                      </c:pt>
                      <c:pt idx="5070">
                        <c:v>1.8563657407415493</c:v>
                      </c:pt>
                      <c:pt idx="5071">
                        <c:v>1.8566087962957143</c:v>
                      </c:pt>
                      <c:pt idx="5072">
                        <c:v>1.8568518518498793</c:v>
                      </c:pt>
                      <c:pt idx="5073">
                        <c:v>1.8570949074040444</c:v>
                      </c:pt>
                      <c:pt idx="5074">
                        <c:v>1.8573379629582094</c:v>
                      </c:pt>
                      <c:pt idx="5075">
                        <c:v>1.8575810185196504</c:v>
                      </c:pt>
                      <c:pt idx="5076">
                        <c:v>1.8578240740738154</c:v>
                      </c:pt>
                      <c:pt idx="5077">
                        <c:v>1.8580671296279805</c:v>
                      </c:pt>
                      <c:pt idx="5078">
                        <c:v>1.8583101851821455</c:v>
                      </c:pt>
                      <c:pt idx="5079">
                        <c:v>1.8585532407363106</c:v>
                      </c:pt>
                      <c:pt idx="5080">
                        <c:v>1.8587962962977516</c:v>
                      </c:pt>
                      <c:pt idx="5081">
                        <c:v>1.8590393518519166</c:v>
                      </c:pt>
                      <c:pt idx="5082">
                        <c:v>1.8592824074060816</c:v>
                      </c:pt>
                      <c:pt idx="5083">
                        <c:v>1.8595254629602467</c:v>
                      </c:pt>
                      <c:pt idx="5084">
                        <c:v>1.8597685185144117</c:v>
                      </c:pt>
                      <c:pt idx="5085">
                        <c:v>1.8600115740758527</c:v>
                      </c:pt>
                      <c:pt idx="5086">
                        <c:v>1.8602546296300178</c:v>
                      </c:pt>
                      <c:pt idx="5087">
                        <c:v>1.8604976851841828</c:v>
                      </c:pt>
                      <c:pt idx="5088">
                        <c:v>1.8607407407383478</c:v>
                      </c:pt>
                      <c:pt idx="5089">
                        <c:v>1.8609837962925129</c:v>
                      </c:pt>
                      <c:pt idx="5090">
                        <c:v>1.8612268518539539</c:v>
                      </c:pt>
                      <c:pt idx="5091">
                        <c:v>1.8614699074081189</c:v>
                      </c:pt>
                      <c:pt idx="5092">
                        <c:v>1.8617129629622839</c:v>
                      </c:pt>
                      <c:pt idx="5093">
                        <c:v>1.861956018516449</c:v>
                      </c:pt>
                      <c:pt idx="5094">
                        <c:v>1.862199074070614</c:v>
                      </c:pt>
                      <c:pt idx="5095">
                        <c:v>1.8624537037015587</c:v>
                      </c:pt>
                      <c:pt idx="5096">
                        <c:v>1.8626967592557238</c:v>
                      </c:pt>
                      <c:pt idx="5097">
                        <c:v>1.8629398148098888</c:v>
                      </c:pt>
                      <c:pt idx="5098">
                        <c:v>1.8631828703713298</c:v>
                      </c:pt>
                      <c:pt idx="5099">
                        <c:v>1.8634259259254948</c:v>
                      </c:pt>
                      <c:pt idx="5100">
                        <c:v>1.8636689814796599</c:v>
                      </c:pt>
                      <c:pt idx="5101">
                        <c:v>1.8639120370338249</c:v>
                      </c:pt>
                      <c:pt idx="5102">
                        <c:v>1.8641550925879899</c:v>
                      </c:pt>
                      <c:pt idx="5103">
                        <c:v>1.8643981481494309</c:v>
                      </c:pt>
                      <c:pt idx="5104">
                        <c:v>1.864641203703596</c:v>
                      </c:pt>
                      <c:pt idx="5105">
                        <c:v>1.864884259257761</c:v>
                      </c:pt>
                      <c:pt idx="5106">
                        <c:v>1.8651273148119261</c:v>
                      </c:pt>
                      <c:pt idx="5107">
                        <c:v>1.8653703703660911</c:v>
                      </c:pt>
                      <c:pt idx="5108">
                        <c:v>1.8656134259275321</c:v>
                      </c:pt>
                      <c:pt idx="5109">
                        <c:v>1.8658564814816971</c:v>
                      </c:pt>
                      <c:pt idx="5110">
                        <c:v>1.8660995370358622</c:v>
                      </c:pt>
                      <c:pt idx="5111">
                        <c:v>1.8663425925900272</c:v>
                      </c:pt>
                      <c:pt idx="5112">
                        <c:v>1.8665856481441923</c:v>
                      </c:pt>
                      <c:pt idx="5113">
                        <c:v>1.8668287037056333</c:v>
                      </c:pt>
                      <c:pt idx="5114">
                        <c:v>1.8670717592597983</c:v>
                      </c:pt>
                      <c:pt idx="5115">
                        <c:v>1.8673148148139633</c:v>
                      </c:pt>
                      <c:pt idx="5116">
                        <c:v>1.8675578703681284</c:v>
                      </c:pt>
                      <c:pt idx="5117">
                        <c:v>1.8678009259222934</c:v>
                      </c:pt>
                      <c:pt idx="5118">
                        <c:v>1.8680439814764584</c:v>
                      </c:pt>
                      <c:pt idx="5119">
                        <c:v>1.8682870370378994</c:v>
                      </c:pt>
                      <c:pt idx="5120">
                        <c:v>1.8685300925920645</c:v>
                      </c:pt>
                      <c:pt idx="5121">
                        <c:v>1.8687731481462295</c:v>
                      </c:pt>
                      <c:pt idx="5122">
                        <c:v>1.8690162037003946</c:v>
                      </c:pt>
                      <c:pt idx="5123">
                        <c:v>1.8692592592545596</c:v>
                      </c:pt>
                      <c:pt idx="5124">
                        <c:v>1.8695023148160006</c:v>
                      </c:pt>
                      <c:pt idx="5125">
                        <c:v>1.8697453703701656</c:v>
                      </c:pt>
                      <c:pt idx="5126">
                        <c:v>1.8699884259243307</c:v>
                      </c:pt>
                      <c:pt idx="5127">
                        <c:v>1.8702314814784957</c:v>
                      </c:pt>
                      <c:pt idx="5128">
                        <c:v>1.8704745370326608</c:v>
                      </c:pt>
                      <c:pt idx="5129">
                        <c:v>1.8707175925941018</c:v>
                      </c:pt>
                      <c:pt idx="5130">
                        <c:v>1.8709606481482668</c:v>
                      </c:pt>
                      <c:pt idx="5131">
                        <c:v>1.8712037037024318</c:v>
                      </c:pt>
                      <c:pt idx="5132">
                        <c:v>1.8714467592565969</c:v>
                      </c:pt>
                      <c:pt idx="5133">
                        <c:v>1.8716898148107619</c:v>
                      </c:pt>
                      <c:pt idx="5134">
                        <c:v>1.8719328703722029</c:v>
                      </c:pt>
                      <c:pt idx="5135">
                        <c:v>1.8721759259263679</c:v>
                      </c:pt>
                      <c:pt idx="5136">
                        <c:v>1.872418981480533</c:v>
                      </c:pt>
                      <c:pt idx="5137">
                        <c:v>1.872662037034698</c:v>
                      </c:pt>
                      <c:pt idx="5138">
                        <c:v>1.8729050925888631</c:v>
                      </c:pt>
                      <c:pt idx="5139">
                        <c:v>1.8731481481430281</c:v>
                      </c:pt>
                      <c:pt idx="5140">
                        <c:v>1.8733912037044691</c:v>
                      </c:pt>
                      <c:pt idx="5141">
                        <c:v>1.8736342592586341</c:v>
                      </c:pt>
                      <c:pt idx="5142">
                        <c:v>1.8738773148127992</c:v>
                      </c:pt>
                      <c:pt idx="5143">
                        <c:v>1.8741319444437439</c:v>
                      </c:pt>
                      <c:pt idx="5144">
                        <c:v>1.8743749999979089</c:v>
                      </c:pt>
                      <c:pt idx="5145">
                        <c:v>1.8746180555520739</c:v>
                      </c:pt>
                      <c:pt idx="5146">
                        <c:v>1.874861111106239</c:v>
                      </c:pt>
                      <c:pt idx="5147">
                        <c:v>1.87510416666768</c:v>
                      </c:pt>
                      <c:pt idx="5148">
                        <c:v>1.875347222221845</c:v>
                      </c:pt>
                      <c:pt idx="5149">
                        <c:v>1.8755902777760101</c:v>
                      </c:pt>
                      <c:pt idx="5150">
                        <c:v>1.8758333333301751</c:v>
                      </c:pt>
                      <c:pt idx="5151">
                        <c:v>1.8760763888843401</c:v>
                      </c:pt>
                      <c:pt idx="5152">
                        <c:v>1.8763194444457811</c:v>
                      </c:pt>
                      <c:pt idx="5153">
                        <c:v>1.8765624999999462</c:v>
                      </c:pt>
                      <c:pt idx="5154">
                        <c:v>1.8768055555541112</c:v>
                      </c:pt>
                      <c:pt idx="5155">
                        <c:v>1.8770486111082763</c:v>
                      </c:pt>
                      <c:pt idx="5156">
                        <c:v>1.8772916666624413</c:v>
                      </c:pt>
                      <c:pt idx="5157">
                        <c:v>1.8775347222238823</c:v>
                      </c:pt>
                      <c:pt idx="5158">
                        <c:v>1.8777777777780473</c:v>
                      </c:pt>
                      <c:pt idx="5159">
                        <c:v>1.8780208333322124</c:v>
                      </c:pt>
                      <c:pt idx="5160">
                        <c:v>1.8782638888863774</c:v>
                      </c:pt>
                      <c:pt idx="5161">
                        <c:v>1.8785069444405424</c:v>
                      </c:pt>
                      <c:pt idx="5162">
                        <c:v>1.8787500000019834</c:v>
                      </c:pt>
                      <c:pt idx="5163">
                        <c:v>1.8789930555561485</c:v>
                      </c:pt>
                      <c:pt idx="5164">
                        <c:v>1.8792361111103135</c:v>
                      </c:pt>
                      <c:pt idx="5165">
                        <c:v>1.8794791666644786</c:v>
                      </c:pt>
                      <c:pt idx="5166">
                        <c:v>1.8797222222186436</c:v>
                      </c:pt>
                      <c:pt idx="5167">
                        <c:v>1.8799652777728086</c:v>
                      </c:pt>
                      <c:pt idx="5168">
                        <c:v>1.8802083333342496</c:v>
                      </c:pt>
                      <c:pt idx="5169">
                        <c:v>1.8804513888884147</c:v>
                      </c:pt>
                      <c:pt idx="5170">
                        <c:v>1.8806944444425797</c:v>
                      </c:pt>
                      <c:pt idx="5171">
                        <c:v>1.8809374999967448</c:v>
                      </c:pt>
                      <c:pt idx="5172">
                        <c:v>1.8811805555509098</c:v>
                      </c:pt>
                      <c:pt idx="5173">
                        <c:v>1.8814236111123508</c:v>
                      </c:pt>
                      <c:pt idx="5174">
                        <c:v>1.8816666666665158</c:v>
                      </c:pt>
                      <c:pt idx="5175">
                        <c:v>1.8819097222206809</c:v>
                      </c:pt>
                      <c:pt idx="5176">
                        <c:v>1.8821527777748459</c:v>
                      </c:pt>
                      <c:pt idx="5177">
                        <c:v>1.8823958333290109</c:v>
                      </c:pt>
                      <c:pt idx="5178">
                        <c:v>1.8826388888904519</c:v>
                      </c:pt>
                      <c:pt idx="5179">
                        <c:v>1.882881944444617</c:v>
                      </c:pt>
                      <c:pt idx="5180">
                        <c:v>1.883124999998782</c:v>
                      </c:pt>
                      <c:pt idx="5181">
                        <c:v>1.8833680555529471</c:v>
                      </c:pt>
                      <c:pt idx="5182">
                        <c:v>1.8836111111071121</c:v>
                      </c:pt>
                      <c:pt idx="5183">
                        <c:v>1.8838541666685531</c:v>
                      </c:pt>
                      <c:pt idx="5184">
                        <c:v>1.8840972222227181</c:v>
                      </c:pt>
                      <c:pt idx="5185">
                        <c:v>1.8843402777768832</c:v>
                      </c:pt>
                      <c:pt idx="5186">
                        <c:v>1.8845833333310482</c:v>
                      </c:pt>
                      <c:pt idx="5187">
                        <c:v>1.8848263888852133</c:v>
                      </c:pt>
                      <c:pt idx="5188">
                        <c:v>1.8850694444393783</c:v>
                      </c:pt>
                      <c:pt idx="5189">
                        <c:v>1.8853125000008193</c:v>
                      </c:pt>
                      <c:pt idx="5190">
                        <c:v>1.8855555555549843</c:v>
                      </c:pt>
                      <c:pt idx="5191">
                        <c:v>1.885810185185929</c:v>
                      </c:pt>
                      <c:pt idx="5192">
                        <c:v>1.8860532407400941</c:v>
                      </c:pt>
                      <c:pt idx="5193">
                        <c:v>1.8862962962942591</c:v>
                      </c:pt>
                      <c:pt idx="5194">
                        <c:v>1.8865393518484241</c:v>
                      </c:pt>
                      <c:pt idx="5195">
                        <c:v>1.8867824074025892</c:v>
                      </c:pt>
                      <c:pt idx="5196">
                        <c:v>1.8870254629640302</c:v>
                      </c:pt>
                      <c:pt idx="5197">
                        <c:v>1.8872685185181952</c:v>
                      </c:pt>
                      <c:pt idx="5198">
                        <c:v>1.8875115740723603</c:v>
                      </c:pt>
                      <c:pt idx="5199">
                        <c:v>1.8877546296265253</c:v>
                      </c:pt>
                      <c:pt idx="5200">
                        <c:v>1.8879976851806903</c:v>
                      </c:pt>
                      <c:pt idx="5201">
                        <c:v>1.8882407407421313</c:v>
                      </c:pt>
                      <c:pt idx="5202">
                        <c:v>1.8884837962962964</c:v>
                      </c:pt>
                      <c:pt idx="5203">
                        <c:v>1.8887268518504614</c:v>
                      </c:pt>
                      <c:pt idx="5204">
                        <c:v>1.8889699074046264</c:v>
                      </c:pt>
                      <c:pt idx="5205">
                        <c:v>1.8892129629587915</c:v>
                      </c:pt>
                      <c:pt idx="5206">
                        <c:v>1.8894560185202325</c:v>
                      </c:pt>
                      <c:pt idx="5207">
                        <c:v>1.8896990740743975</c:v>
                      </c:pt>
                      <c:pt idx="5208">
                        <c:v>1.8899421296285626</c:v>
                      </c:pt>
                      <c:pt idx="5209">
                        <c:v>1.8901851851827276</c:v>
                      </c:pt>
                      <c:pt idx="5210">
                        <c:v>1.8904282407368926</c:v>
                      </c:pt>
                      <c:pt idx="5211">
                        <c:v>1.8906712962983336</c:v>
                      </c:pt>
                      <c:pt idx="5212">
                        <c:v>1.8909143518524987</c:v>
                      </c:pt>
                      <c:pt idx="5213">
                        <c:v>1.8911574074066637</c:v>
                      </c:pt>
                      <c:pt idx="5214">
                        <c:v>1.8914004629608288</c:v>
                      </c:pt>
                      <c:pt idx="5215">
                        <c:v>1.8916435185149938</c:v>
                      </c:pt>
                      <c:pt idx="5216">
                        <c:v>1.8918865740691588</c:v>
                      </c:pt>
                      <c:pt idx="5217">
                        <c:v>1.8921296296305998</c:v>
                      </c:pt>
                      <c:pt idx="5218">
                        <c:v>1.8923726851847649</c:v>
                      </c:pt>
                      <c:pt idx="5219">
                        <c:v>1.8926157407389299</c:v>
                      </c:pt>
                      <c:pt idx="5220">
                        <c:v>1.8928587962930949</c:v>
                      </c:pt>
                      <c:pt idx="5221">
                        <c:v>1.89310185184726</c:v>
                      </c:pt>
                      <c:pt idx="5222">
                        <c:v>1.893344907408701</c:v>
                      </c:pt>
                      <c:pt idx="5223">
                        <c:v>1.893587962962866</c:v>
                      </c:pt>
                      <c:pt idx="5224">
                        <c:v>1.8938310185170311</c:v>
                      </c:pt>
                      <c:pt idx="5225">
                        <c:v>1.8940740740711961</c:v>
                      </c:pt>
                      <c:pt idx="5226">
                        <c:v>1.8943171296253611</c:v>
                      </c:pt>
                      <c:pt idx="5227">
                        <c:v>1.8945601851868021</c:v>
                      </c:pt>
                      <c:pt idx="5228">
                        <c:v>1.8948032407409672</c:v>
                      </c:pt>
                      <c:pt idx="5229">
                        <c:v>1.8950462962951322</c:v>
                      </c:pt>
                      <c:pt idx="5230">
                        <c:v>1.8952893518492973</c:v>
                      </c:pt>
                      <c:pt idx="5231">
                        <c:v>1.8955324074034623</c:v>
                      </c:pt>
                      <c:pt idx="5232">
                        <c:v>1.8957754629649033</c:v>
                      </c:pt>
                      <c:pt idx="5233">
                        <c:v>1.8960185185190683</c:v>
                      </c:pt>
                      <c:pt idx="5234">
                        <c:v>1.8962615740732334</c:v>
                      </c:pt>
                      <c:pt idx="5235">
                        <c:v>1.8965046296273984</c:v>
                      </c:pt>
                      <c:pt idx="5236">
                        <c:v>1.8967476851815634</c:v>
                      </c:pt>
                      <c:pt idx="5237">
                        <c:v>1.8969907407357285</c:v>
                      </c:pt>
                      <c:pt idx="5238">
                        <c:v>1.8972337962971695</c:v>
                      </c:pt>
                      <c:pt idx="5239">
                        <c:v>1.8974884259208382</c:v>
                      </c:pt>
                      <c:pt idx="5240">
                        <c:v>1.8977314814822792</c:v>
                      </c:pt>
                      <c:pt idx="5241">
                        <c:v>1.8979745370364443</c:v>
                      </c:pt>
                      <c:pt idx="5242">
                        <c:v>1.8982175925906093</c:v>
                      </c:pt>
                      <c:pt idx="5243">
                        <c:v>1.8984606481447743</c:v>
                      </c:pt>
                      <c:pt idx="5244">
                        <c:v>1.8987037036989394</c:v>
                      </c:pt>
                      <c:pt idx="5245">
                        <c:v>1.8989467592603804</c:v>
                      </c:pt>
                      <c:pt idx="5246">
                        <c:v>1.8991898148145454</c:v>
                      </c:pt>
                      <c:pt idx="5247">
                        <c:v>1.8994328703687104</c:v>
                      </c:pt>
                      <c:pt idx="5248">
                        <c:v>1.8996759259228755</c:v>
                      </c:pt>
                      <c:pt idx="5249">
                        <c:v>1.8999189814770405</c:v>
                      </c:pt>
                      <c:pt idx="5250">
                        <c:v>1.9001620370384815</c:v>
                      </c:pt>
                      <c:pt idx="5251">
                        <c:v>1.9004050925926466</c:v>
                      </c:pt>
                      <c:pt idx="5252">
                        <c:v>1.9006481481468116</c:v>
                      </c:pt>
                      <c:pt idx="5253">
                        <c:v>1.9008912037009766</c:v>
                      </c:pt>
                      <c:pt idx="5254">
                        <c:v>1.9011342592551417</c:v>
                      </c:pt>
                      <c:pt idx="5255">
                        <c:v>1.9013773148165827</c:v>
                      </c:pt>
                      <c:pt idx="5256">
                        <c:v>1.9016203703707477</c:v>
                      </c:pt>
                      <c:pt idx="5257">
                        <c:v>1.9018634259249128</c:v>
                      </c:pt>
                      <c:pt idx="5258">
                        <c:v>1.9021064814790778</c:v>
                      </c:pt>
                      <c:pt idx="5259">
                        <c:v>1.9023495370332428</c:v>
                      </c:pt>
                      <c:pt idx="5260">
                        <c:v>1.9025925925946838</c:v>
                      </c:pt>
                      <c:pt idx="5261">
                        <c:v>1.9028356481488489</c:v>
                      </c:pt>
                      <c:pt idx="5262">
                        <c:v>1.9030787037030139</c:v>
                      </c:pt>
                      <c:pt idx="5263">
                        <c:v>1.9033217592571789</c:v>
                      </c:pt>
                      <c:pt idx="5264">
                        <c:v>1.903564814811344</c:v>
                      </c:pt>
                      <c:pt idx="5265">
                        <c:v>1.903807870365509</c:v>
                      </c:pt>
                      <c:pt idx="5266">
                        <c:v>1.90405092592695</c:v>
                      </c:pt>
                      <c:pt idx="5267">
                        <c:v>1.9042939814811151</c:v>
                      </c:pt>
                      <c:pt idx="5268">
                        <c:v>1.9045370370352801</c:v>
                      </c:pt>
                      <c:pt idx="5269">
                        <c:v>1.9047800925894451</c:v>
                      </c:pt>
                      <c:pt idx="5270">
                        <c:v>1.9050231481436102</c:v>
                      </c:pt>
                      <c:pt idx="5271">
                        <c:v>1.9052662037050512</c:v>
                      </c:pt>
                      <c:pt idx="5272">
                        <c:v>1.9055092592592162</c:v>
                      </c:pt>
                      <c:pt idx="5273">
                        <c:v>1.9057523148133813</c:v>
                      </c:pt>
                      <c:pt idx="5274">
                        <c:v>1.9059953703675463</c:v>
                      </c:pt>
                      <c:pt idx="5275">
                        <c:v>1.9062384259217113</c:v>
                      </c:pt>
                      <c:pt idx="5276">
                        <c:v>1.9064814814831523</c:v>
                      </c:pt>
                      <c:pt idx="5277">
                        <c:v>1.9067245370373174</c:v>
                      </c:pt>
                      <c:pt idx="5278">
                        <c:v>1.9069675925914824</c:v>
                      </c:pt>
                      <c:pt idx="5279">
                        <c:v>1.9072106481456474</c:v>
                      </c:pt>
                      <c:pt idx="5280">
                        <c:v>1.9074537036998125</c:v>
                      </c:pt>
                      <c:pt idx="5281">
                        <c:v>1.9076967592612535</c:v>
                      </c:pt>
                      <c:pt idx="5282">
                        <c:v>1.9079398148154185</c:v>
                      </c:pt>
                      <c:pt idx="5283">
                        <c:v>1.9081828703695836</c:v>
                      </c:pt>
                      <c:pt idx="5284">
                        <c:v>1.9084259259237486</c:v>
                      </c:pt>
                      <c:pt idx="5285">
                        <c:v>1.9086689814779136</c:v>
                      </c:pt>
                      <c:pt idx="5286">
                        <c:v>1.9089120370320787</c:v>
                      </c:pt>
                      <c:pt idx="5287">
                        <c:v>1.9091550925935197</c:v>
                      </c:pt>
                      <c:pt idx="5288">
                        <c:v>1.9094097222171884</c:v>
                      </c:pt>
                      <c:pt idx="5289">
                        <c:v>1.9096527777786294</c:v>
                      </c:pt>
                      <c:pt idx="5290">
                        <c:v>1.9098958333327944</c:v>
                      </c:pt>
                      <c:pt idx="5291">
                        <c:v>1.9101388888869595</c:v>
                      </c:pt>
                      <c:pt idx="5292">
                        <c:v>1.9103819444411245</c:v>
                      </c:pt>
                      <c:pt idx="5293">
                        <c:v>1.9106249999952896</c:v>
                      </c:pt>
                      <c:pt idx="5294">
                        <c:v>1.9108680555567306</c:v>
                      </c:pt>
                      <c:pt idx="5295">
                        <c:v>1.9111111111108956</c:v>
                      </c:pt>
                      <c:pt idx="5296">
                        <c:v>1.9113541666650606</c:v>
                      </c:pt>
                      <c:pt idx="5297">
                        <c:v>1.9115972222192257</c:v>
                      </c:pt>
                      <c:pt idx="5298">
                        <c:v>1.9118402777733907</c:v>
                      </c:pt>
                      <c:pt idx="5299">
                        <c:v>1.9120833333348317</c:v>
                      </c:pt>
                      <c:pt idx="5300">
                        <c:v>1.9123263888889968</c:v>
                      </c:pt>
                      <c:pt idx="5301">
                        <c:v>1.9125694444431618</c:v>
                      </c:pt>
                      <c:pt idx="5302">
                        <c:v>1.9128124999973268</c:v>
                      </c:pt>
                      <c:pt idx="5303">
                        <c:v>1.9130555555514919</c:v>
                      </c:pt>
                      <c:pt idx="5304">
                        <c:v>1.9132986111129329</c:v>
                      </c:pt>
                      <c:pt idx="5305">
                        <c:v>1.9135416666670979</c:v>
                      </c:pt>
                      <c:pt idx="5306">
                        <c:v>1.9137847222212629</c:v>
                      </c:pt>
                      <c:pt idx="5307">
                        <c:v>1.914027777775428</c:v>
                      </c:pt>
                      <c:pt idx="5308">
                        <c:v>1.914270833329593</c:v>
                      </c:pt>
                      <c:pt idx="5309">
                        <c:v>1.9145138888837581</c:v>
                      </c:pt>
                      <c:pt idx="5310">
                        <c:v>1.9147569444451991</c:v>
                      </c:pt>
                      <c:pt idx="5311">
                        <c:v>1.9149999999993641</c:v>
                      </c:pt>
                      <c:pt idx="5312">
                        <c:v>1.9152430555535291</c:v>
                      </c:pt>
                      <c:pt idx="5313">
                        <c:v>1.9154861111076942</c:v>
                      </c:pt>
                      <c:pt idx="5314">
                        <c:v>1.9157291666618592</c:v>
                      </c:pt>
                      <c:pt idx="5315">
                        <c:v>1.9159722222233002</c:v>
                      </c:pt>
                      <c:pt idx="5316">
                        <c:v>1.9162152777774653</c:v>
                      </c:pt>
                      <c:pt idx="5317">
                        <c:v>1.9164583333316303</c:v>
                      </c:pt>
                      <c:pt idx="5318">
                        <c:v>1.9167013888857953</c:v>
                      </c:pt>
                      <c:pt idx="5319">
                        <c:v>1.9169444444399604</c:v>
                      </c:pt>
                      <c:pt idx="5320">
                        <c:v>1.9171875000014014</c:v>
                      </c:pt>
                      <c:pt idx="5321">
                        <c:v>1.9174305555555664</c:v>
                      </c:pt>
                      <c:pt idx="5322">
                        <c:v>1.9176736111097314</c:v>
                      </c:pt>
                      <c:pt idx="5323">
                        <c:v>1.9179166666638965</c:v>
                      </c:pt>
                      <c:pt idx="5324">
                        <c:v>1.9181597222180615</c:v>
                      </c:pt>
                      <c:pt idx="5325">
                        <c:v>1.9184027777795025</c:v>
                      </c:pt>
                      <c:pt idx="5326">
                        <c:v>1.9186458333336676</c:v>
                      </c:pt>
                      <c:pt idx="5327">
                        <c:v>1.9188888888878326</c:v>
                      </c:pt>
                      <c:pt idx="5328">
                        <c:v>1.9191319444419976</c:v>
                      </c:pt>
                      <c:pt idx="5329">
                        <c:v>1.9193749999961627</c:v>
                      </c:pt>
                      <c:pt idx="5330">
                        <c:v>1.9196180555576037</c:v>
                      </c:pt>
                      <c:pt idx="5331">
                        <c:v>1.9198611111117687</c:v>
                      </c:pt>
                      <c:pt idx="5332">
                        <c:v>1.9201041666659338</c:v>
                      </c:pt>
                      <c:pt idx="5333">
                        <c:v>1.9203472222200988</c:v>
                      </c:pt>
                      <c:pt idx="5334">
                        <c:v>1.9205902777742638</c:v>
                      </c:pt>
                      <c:pt idx="5335">
                        <c:v>1.9208333333284289</c:v>
                      </c:pt>
                      <c:pt idx="5336">
                        <c:v>1.9210879629593736</c:v>
                      </c:pt>
                      <c:pt idx="5337">
                        <c:v>1.9213310185135386</c:v>
                      </c:pt>
                      <c:pt idx="5338">
                        <c:v>1.9215740740749796</c:v>
                      </c:pt>
                      <c:pt idx="5339">
                        <c:v>1.9218171296291446</c:v>
                      </c:pt>
                      <c:pt idx="5340">
                        <c:v>1.9220601851833097</c:v>
                      </c:pt>
                      <c:pt idx="5341">
                        <c:v>1.9223032407374747</c:v>
                      </c:pt>
                      <c:pt idx="5342">
                        <c:v>1.9225462962916398</c:v>
                      </c:pt>
                      <c:pt idx="5343">
                        <c:v>1.9227893518530808</c:v>
                      </c:pt>
                      <c:pt idx="5344">
                        <c:v>1.9230324074072458</c:v>
                      </c:pt>
                      <c:pt idx="5345">
                        <c:v>1.9232754629614108</c:v>
                      </c:pt>
                      <c:pt idx="5346">
                        <c:v>1.9235185185155759</c:v>
                      </c:pt>
                      <c:pt idx="5347">
                        <c:v>1.9237615740697409</c:v>
                      </c:pt>
                      <c:pt idx="5348">
                        <c:v>1.9240046296311819</c:v>
                      </c:pt>
                      <c:pt idx="5349">
                        <c:v>1.9242476851853469</c:v>
                      </c:pt>
                      <c:pt idx="5350">
                        <c:v>1.924490740739512</c:v>
                      </c:pt>
                      <c:pt idx="5351">
                        <c:v>1.924733796293677</c:v>
                      </c:pt>
                      <c:pt idx="5352">
                        <c:v>1.9249768518478421</c:v>
                      </c:pt>
                      <c:pt idx="5353">
                        <c:v>1.9252199074092831</c:v>
                      </c:pt>
                      <c:pt idx="5354">
                        <c:v>1.9254629629634481</c:v>
                      </c:pt>
                      <c:pt idx="5355">
                        <c:v>1.9257060185176131</c:v>
                      </c:pt>
                      <c:pt idx="5356">
                        <c:v>1.9259490740717782</c:v>
                      </c:pt>
                      <c:pt idx="5357">
                        <c:v>1.9261921296259432</c:v>
                      </c:pt>
                      <c:pt idx="5358">
                        <c:v>1.9264351851801083</c:v>
                      </c:pt>
                      <c:pt idx="5359">
                        <c:v>1.9266782407415493</c:v>
                      </c:pt>
                      <c:pt idx="5360">
                        <c:v>1.9269212962957143</c:v>
                      </c:pt>
                      <c:pt idx="5361">
                        <c:v>1.9271643518498793</c:v>
                      </c:pt>
                      <c:pt idx="5362">
                        <c:v>1.9274074074040444</c:v>
                      </c:pt>
                      <c:pt idx="5363">
                        <c:v>1.9276504629582094</c:v>
                      </c:pt>
                      <c:pt idx="5364">
                        <c:v>1.9278935185196504</c:v>
                      </c:pt>
                      <c:pt idx="5365">
                        <c:v>1.9281365740738154</c:v>
                      </c:pt>
                      <c:pt idx="5366">
                        <c:v>1.9283796296279805</c:v>
                      </c:pt>
                      <c:pt idx="5367">
                        <c:v>1.9286226851821455</c:v>
                      </c:pt>
                      <c:pt idx="5368">
                        <c:v>1.9288657407363106</c:v>
                      </c:pt>
                      <c:pt idx="5369">
                        <c:v>1.9291087962977516</c:v>
                      </c:pt>
                      <c:pt idx="5370">
                        <c:v>1.9293518518519166</c:v>
                      </c:pt>
                      <c:pt idx="5371">
                        <c:v>1.9295949074060816</c:v>
                      </c:pt>
                      <c:pt idx="5372">
                        <c:v>1.9298379629602467</c:v>
                      </c:pt>
                      <c:pt idx="5373">
                        <c:v>1.9300810185144117</c:v>
                      </c:pt>
                      <c:pt idx="5374">
                        <c:v>1.9303240740758527</c:v>
                      </c:pt>
                      <c:pt idx="5375">
                        <c:v>1.9305671296300178</c:v>
                      </c:pt>
                      <c:pt idx="5376">
                        <c:v>1.9308101851841828</c:v>
                      </c:pt>
                      <c:pt idx="5377">
                        <c:v>1.9310532407383478</c:v>
                      </c:pt>
                      <c:pt idx="5378">
                        <c:v>1.9312962962925129</c:v>
                      </c:pt>
                      <c:pt idx="5379">
                        <c:v>1.9315393518539539</c:v>
                      </c:pt>
                      <c:pt idx="5380">
                        <c:v>1.9317824074081189</c:v>
                      </c:pt>
                      <c:pt idx="5381">
                        <c:v>1.9320254629622839</c:v>
                      </c:pt>
                      <c:pt idx="5382">
                        <c:v>1.932268518516449</c:v>
                      </c:pt>
                      <c:pt idx="5383">
                        <c:v>1.932511574070614</c:v>
                      </c:pt>
                      <c:pt idx="5384">
                        <c:v>1.9327662037015587</c:v>
                      </c:pt>
                      <c:pt idx="5385">
                        <c:v>1.9330092592557238</c:v>
                      </c:pt>
                      <c:pt idx="5386">
                        <c:v>1.9332523148098888</c:v>
                      </c:pt>
                      <c:pt idx="5387">
                        <c:v>1.9334953703713298</c:v>
                      </c:pt>
                      <c:pt idx="5388">
                        <c:v>1.9337384259254948</c:v>
                      </c:pt>
                      <c:pt idx="5389">
                        <c:v>1.9339814814796599</c:v>
                      </c:pt>
                      <c:pt idx="5390">
                        <c:v>1.9342245370338249</c:v>
                      </c:pt>
                      <c:pt idx="5391">
                        <c:v>1.9344675925879899</c:v>
                      </c:pt>
                      <c:pt idx="5392">
                        <c:v>1.9347106481494309</c:v>
                      </c:pt>
                      <c:pt idx="5393">
                        <c:v>1.934953703703596</c:v>
                      </c:pt>
                      <c:pt idx="5394">
                        <c:v>1.935196759257761</c:v>
                      </c:pt>
                      <c:pt idx="5395">
                        <c:v>1.9354398148119261</c:v>
                      </c:pt>
                      <c:pt idx="5396">
                        <c:v>1.9356828703660911</c:v>
                      </c:pt>
                      <c:pt idx="5397">
                        <c:v>1.9359259259275321</c:v>
                      </c:pt>
                      <c:pt idx="5398">
                        <c:v>1.9361689814816971</c:v>
                      </c:pt>
                      <c:pt idx="5399">
                        <c:v>1.9364120370358622</c:v>
                      </c:pt>
                      <c:pt idx="5400">
                        <c:v>1.9366550925900272</c:v>
                      </c:pt>
                      <c:pt idx="5401">
                        <c:v>1.9368981481441923</c:v>
                      </c:pt>
                      <c:pt idx="5402">
                        <c:v>1.9371412037056333</c:v>
                      </c:pt>
                      <c:pt idx="5403">
                        <c:v>1.9373842592597983</c:v>
                      </c:pt>
                      <c:pt idx="5404">
                        <c:v>1.9376273148139633</c:v>
                      </c:pt>
                      <c:pt idx="5405">
                        <c:v>1.9378703703681284</c:v>
                      </c:pt>
                      <c:pt idx="5406">
                        <c:v>1.9381134259222934</c:v>
                      </c:pt>
                      <c:pt idx="5407">
                        <c:v>1.9383564814764584</c:v>
                      </c:pt>
                      <c:pt idx="5408">
                        <c:v>1.9385995370378994</c:v>
                      </c:pt>
                      <c:pt idx="5409">
                        <c:v>1.9388425925920645</c:v>
                      </c:pt>
                      <c:pt idx="5410">
                        <c:v>1.9390856481462295</c:v>
                      </c:pt>
                      <c:pt idx="5411">
                        <c:v>1.9393287037003946</c:v>
                      </c:pt>
                      <c:pt idx="5412">
                        <c:v>1.9395717592545596</c:v>
                      </c:pt>
                      <c:pt idx="5413">
                        <c:v>1.9398148148160006</c:v>
                      </c:pt>
                      <c:pt idx="5414">
                        <c:v>1.9400578703701656</c:v>
                      </c:pt>
                      <c:pt idx="5415">
                        <c:v>1.9403009259243307</c:v>
                      </c:pt>
                      <c:pt idx="5416">
                        <c:v>1.9405439814784957</c:v>
                      </c:pt>
                      <c:pt idx="5417">
                        <c:v>1.9407870370326608</c:v>
                      </c:pt>
                      <c:pt idx="5418">
                        <c:v>1.9410300925941018</c:v>
                      </c:pt>
                      <c:pt idx="5419">
                        <c:v>1.9412731481482668</c:v>
                      </c:pt>
                      <c:pt idx="5420">
                        <c:v>1.9415162037024318</c:v>
                      </c:pt>
                      <c:pt idx="5421">
                        <c:v>1.9417592592565969</c:v>
                      </c:pt>
                      <c:pt idx="5422">
                        <c:v>1.9420023148107619</c:v>
                      </c:pt>
                      <c:pt idx="5423">
                        <c:v>1.9422453703722029</c:v>
                      </c:pt>
                      <c:pt idx="5424">
                        <c:v>1.9424884259263679</c:v>
                      </c:pt>
                      <c:pt idx="5425">
                        <c:v>1.942731481480533</c:v>
                      </c:pt>
                      <c:pt idx="5426">
                        <c:v>1.942974537034698</c:v>
                      </c:pt>
                      <c:pt idx="5427">
                        <c:v>1.9432175925888631</c:v>
                      </c:pt>
                      <c:pt idx="5428">
                        <c:v>1.9434606481430281</c:v>
                      </c:pt>
                      <c:pt idx="5429">
                        <c:v>1.9437037037044691</c:v>
                      </c:pt>
                      <c:pt idx="5430">
                        <c:v>1.9439467592586341</c:v>
                      </c:pt>
                      <c:pt idx="5431">
                        <c:v>1.9441898148127992</c:v>
                      </c:pt>
                      <c:pt idx="5432">
                        <c:v>1.9444444444437439</c:v>
                      </c:pt>
                      <c:pt idx="5433">
                        <c:v>1.9446874999979089</c:v>
                      </c:pt>
                      <c:pt idx="5434">
                        <c:v>1.9449305555520739</c:v>
                      </c:pt>
                      <c:pt idx="5435">
                        <c:v>1.945173611106239</c:v>
                      </c:pt>
                      <c:pt idx="5436">
                        <c:v>1.94541666666768</c:v>
                      </c:pt>
                      <c:pt idx="5437">
                        <c:v>1.945659722221845</c:v>
                      </c:pt>
                      <c:pt idx="5438">
                        <c:v>1.9459027777760101</c:v>
                      </c:pt>
                      <c:pt idx="5439">
                        <c:v>1.9461458333301751</c:v>
                      </c:pt>
                      <c:pt idx="5440">
                        <c:v>1.9463888888843401</c:v>
                      </c:pt>
                      <c:pt idx="5441">
                        <c:v>1.9466319444457811</c:v>
                      </c:pt>
                      <c:pt idx="5442">
                        <c:v>1.9468749999999462</c:v>
                      </c:pt>
                      <c:pt idx="5443">
                        <c:v>1.9471180555541112</c:v>
                      </c:pt>
                      <c:pt idx="5444">
                        <c:v>1.9473611111082763</c:v>
                      </c:pt>
                      <c:pt idx="5445">
                        <c:v>1.9476041666624413</c:v>
                      </c:pt>
                      <c:pt idx="5446">
                        <c:v>1.9478472222238823</c:v>
                      </c:pt>
                      <c:pt idx="5447">
                        <c:v>1.9480902777780473</c:v>
                      </c:pt>
                      <c:pt idx="5448">
                        <c:v>1.9483333333322124</c:v>
                      </c:pt>
                      <c:pt idx="5449">
                        <c:v>1.9485763888863774</c:v>
                      </c:pt>
                      <c:pt idx="5450">
                        <c:v>1.9488194444405424</c:v>
                      </c:pt>
                      <c:pt idx="5451">
                        <c:v>1.9490625000019834</c:v>
                      </c:pt>
                      <c:pt idx="5452">
                        <c:v>1.9493055555561485</c:v>
                      </c:pt>
                      <c:pt idx="5453">
                        <c:v>1.9495486111103135</c:v>
                      </c:pt>
                      <c:pt idx="5454">
                        <c:v>1.9497916666644786</c:v>
                      </c:pt>
                      <c:pt idx="5455">
                        <c:v>1.9500347222186436</c:v>
                      </c:pt>
                      <c:pt idx="5456">
                        <c:v>1.9502777777728086</c:v>
                      </c:pt>
                      <c:pt idx="5457">
                        <c:v>1.9505208333342496</c:v>
                      </c:pt>
                      <c:pt idx="5458">
                        <c:v>1.9507638888884147</c:v>
                      </c:pt>
                      <c:pt idx="5459">
                        <c:v>1.9510069444425797</c:v>
                      </c:pt>
                      <c:pt idx="5460">
                        <c:v>1.9512499999967448</c:v>
                      </c:pt>
                      <c:pt idx="5461">
                        <c:v>1.9514930555509098</c:v>
                      </c:pt>
                      <c:pt idx="5462">
                        <c:v>1.9517361111123508</c:v>
                      </c:pt>
                      <c:pt idx="5463">
                        <c:v>1.9519791666665158</c:v>
                      </c:pt>
                      <c:pt idx="5464">
                        <c:v>1.9522222222206809</c:v>
                      </c:pt>
                      <c:pt idx="5465">
                        <c:v>1.9524652777748459</c:v>
                      </c:pt>
                      <c:pt idx="5466">
                        <c:v>1.9527083333290109</c:v>
                      </c:pt>
                      <c:pt idx="5467">
                        <c:v>1.9529513888904519</c:v>
                      </c:pt>
                      <c:pt idx="5468">
                        <c:v>1.953194444444617</c:v>
                      </c:pt>
                      <c:pt idx="5469">
                        <c:v>1.953437499998782</c:v>
                      </c:pt>
                      <c:pt idx="5470">
                        <c:v>1.9536805555529471</c:v>
                      </c:pt>
                      <c:pt idx="5471">
                        <c:v>1.9539236111071121</c:v>
                      </c:pt>
                      <c:pt idx="5472">
                        <c:v>1.9541666666685531</c:v>
                      </c:pt>
                      <c:pt idx="5473">
                        <c:v>1.9544097222227181</c:v>
                      </c:pt>
                      <c:pt idx="5474">
                        <c:v>1.9546527777768832</c:v>
                      </c:pt>
                      <c:pt idx="5475">
                        <c:v>1.9548958333310482</c:v>
                      </c:pt>
                      <c:pt idx="5476">
                        <c:v>1.9551388888852133</c:v>
                      </c:pt>
                      <c:pt idx="5477">
                        <c:v>1.9553819444393783</c:v>
                      </c:pt>
                      <c:pt idx="5478">
                        <c:v>1.9556250000008193</c:v>
                      </c:pt>
                      <c:pt idx="5479">
                        <c:v>1.9558680555549843</c:v>
                      </c:pt>
                      <c:pt idx="5480">
                        <c:v>1.9561111111091494</c:v>
                      </c:pt>
                      <c:pt idx="5481">
                        <c:v>1.9563657407400941</c:v>
                      </c:pt>
                      <c:pt idx="5482">
                        <c:v>1.9566087962942591</c:v>
                      </c:pt>
                      <c:pt idx="5483">
                        <c:v>1.9568518518484241</c:v>
                      </c:pt>
                      <c:pt idx="5484">
                        <c:v>1.9570949074025892</c:v>
                      </c:pt>
                      <c:pt idx="5485">
                        <c:v>1.9573379629640302</c:v>
                      </c:pt>
                      <c:pt idx="5486">
                        <c:v>1.9575810185181952</c:v>
                      </c:pt>
                      <c:pt idx="5487">
                        <c:v>1.9578240740723603</c:v>
                      </c:pt>
                      <c:pt idx="5488">
                        <c:v>1.9580671296265253</c:v>
                      </c:pt>
                      <c:pt idx="5489">
                        <c:v>1.9583101851806903</c:v>
                      </c:pt>
                      <c:pt idx="5490">
                        <c:v>1.9585532407421313</c:v>
                      </c:pt>
                      <c:pt idx="5491">
                        <c:v>1.9587962962962964</c:v>
                      </c:pt>
                      <c:pt idx="5492">
                        <c:v>1.9590393518504614</c:v>
                      </c:pt>
                      <c:pt idx="5493">
                        <c:v>1.9592824074046264</c:v>
                      </c:pt>
                      <c:pt idx="5494">
                        <c:v>1.9595254629587915</c:v>
                      </c:pt>
                      <c:pt idx="5495">
                        <c:v>1.9597685185202325</c:v>
                      </c:pt>
                      <c:pt idx="5496">
                        <c:v>1.9600115740743975</c:v>
                      </c:pt>
                      <c:pt idx="5497">
                        <c:v>1.9602546296285626</c:v>
                      </c:pt>
                      <c:pt idx="5498">
                        <c:v>1.9604976851827276</c:v>
                      </c:pt>
                      <c:pt idx="5499">
                        <c:v>1.9607407407368926</c:v>
                      </c:pt>
                      <c:pt idx="5500">
                        <c:v>1.9609837962983336</c:v>
                      </c:pt>
                      <c:pt idx="5501">
                        <c:v>1.9612268518524987</c:v>
                      </c:pt>
                      <c:pt idx="5502">
                        <c:v>1.9614699074066637</c:v>
                      </c:pt>
                      <c:pt idx="5503">
                        <c:v>1.9617129629608288</c:v>
                      </c:pt>
                      <c:pt idx="5504">
                        <c:v>1.9619560185149938</c:v>
                      </c:pt>
                      <c:pt idx="5505">
                        <c:v>1.9621990740691588</c:v>
                      </c:pt>
                      <c:pt idx="5506">
                        <c:v>1.9624421296305998</c:v>
                      </c:pt>
                      <c:pt idx="5507">
                        <c:v>1.9626851851847649</c:v>
                      </c:pt>
                      <c:pt idx="5508">
                        <c:v>1.9629282407389299</c:v>
                      </c:pt>
                      <c:pt idx="5509">
                        <c:v>1.9631712962930949</c:v>
                      </c:pt>
                      <c:pt idx="5510">
                        <c:v>1.96341435184726</c:v>
                      </c:pt>
                      <c:pt idx="5511">
                        <c:v>1.963657407408701</c:v>
                      </c:pt>
                      <c:pt idx="5512">
                        <c:v>1.963900462962866</c:v>
                      </c:pt>
                      <c:pt idx="5513">
                        <c:v>1.9641435185170311</c:v>
                      </c:pt>
                      <c:pt idx="5514">
                        <c:v>1.9643865740711961</c:v>
                      </c:pt>
                      <c:pt idx="5515">
                        <c:v>1.9646296296253611</c:v>
                      </c:pt>
                      <c:pt idx="5516">
                        <c:v>1.9648726851868021</c:v>
                      </c:pt>
                      <c:pt idx="5517">
                        <c:v>1.9651157407409672</c:v>
                      </c:pt>
                      <c:pt idx="5518">
                        <c:v>1.9653587962951322</c:v>
                      </c:pt>
                      <c:pt idx="5519">
                        <c:v>1.9656018518492973</c:v>
                      </c:pt>
                      <c:pt idx="5520">
                        <c:v>1.9658449074034623</c:v>
                      </c:pt>
                      <c:pt idx="5521">
                        <c:v>1.9660879629649033</c:v>
                      </c:pt>
                      <c:pt idx="5522">
                        <c:v>1.9663310185190683</c:v>
                      </c:pt>
                      <c:pt idx="5523">
                        <c:v>1.9665740740732334</c:v>
                      </c:pt>
                      <c:pt idx="5524">
                        <c:v>1.9668171296273984</c:v>
                      </c:pt>
                      <c:pt idx="5525">
                        <c:v>1.9670601851815634</c:v>
                      </c:pt>
                      <c:pt idx="5526">
                        <c:v>1.9673032407357285</c:v>
                      </c:pt>
                      <c:pt idx="5527">
                        <c:v>1.9675462962971695</c:v>
                      </c:pt>
                      <c:pt idx="5528">
                        <c:v>1.9677893518513345</c:v>
                      </c:pt>
                      <c:pt idx="5529">
                        <c:v>1.9680439814822792</c:v>
                      </c:pt>
                      <c:pt idx="5530">
                        <c:v>1.9682870370364443</c:v>
                      </c:pt>
                      <c:pt idx="5531">
                        <c:v>1.9685300925906093</c:v>
                      </c:pt>
                      <c:pt idx="5532">
                        <c:v>1.9687731481447743</c:v>
                      </c:pt>
                      <c:pt idx="5533">
                        <c:v>1.9690162036989394</c:v>
                      </c:pt>
                      <c:pt idx="5534">
                        <c:v>1.9692592592603804</c:v>
                      </c:pt>
                      <c:pt idx="5535">
                        <c:v>1.9695023148145454</c:v>
                      </c:pt>
                      <c:pt idx="5536">
                        <c:v>1.9697453703687104</c:v>
                      </c:pt>
                      <c:pt idx="5537">
                        <c:v>1.9699884259228755</c:v>
                      </c:pt>
                      <c:pt idx="5538">
                        <c:v>1.9702314814770405</c:v>
                      </c:pt>
                      <c:pt idx="5539">
                        <c:v>1.9704745370384815</c:v>
                      </c:pt>
                      <c:pt idx="5540">
                        <c:v>1.9707175925926466</c:v>
                      </c:pt>
                      <c:pt idx="5541">
                        <c:v>1.9709606481468116</c:v>
                      </c:pt>
                      <c:pt idx="5542">
                        <c:v>1.9712037037009766</c:v>
                      </c:pt>
                      <c:pt idx="5543">
                        <c:v>1.9714467592551417</c:v>
                      </c:pt>
                      <c:pt idx="5544">
                        <c:v>1.9716898148165827</c:v>
                      </c:pt>
                      <c:pt idx="5545">
                        <c:v>1.9719328703707477</c:v>
                      </c:pt>
                      <c:pt idx="5546">
                        <c:v>1.9721759259249128</c:v>
                      </c:pt>
                      <c:pt idx="5547">
                        <c:v>1.9724189814790778</c:v>
                      </c:pt>
                      <c:pt idx="5548">
                        <c:v>1.9726620370332428</c:v>
                      </c:pt>
                      <c:pt idx="5549">
                        <c:v>1.9729050925946838</c:v>
                      </c:pt>
                      <c:pt idx="5550">
                        <c:v>1.9731481481488489</c:v>
                      </c:pt>
                      <c:pt idx="5551">
                        <c:v>1.9733912037030139</c:v>
                      </c:pt>
                      <c:pt idx="5552">
                        <c:v>1.9736342592571789</c:v>
                      </c:pt>
                      <c:pt idx="5553">
                        <c:v>1.973877314811344</c:v>
                      </c:pt>
                      <c:pt idx="5554">
                        <c:v>1.974120370365509</c:v>
                      </c:pt>
                      <c:pt idx="5555">
                        <c:v>1.97436342592695</c:v>
                      </c:pt>
                      <c:pt idx="5556">
                        <c:v>1.9746064814811151</c:v>
                      </c:pt>
                      <c:pt idx="5557">
                        <c:v>1.9748495370352801</c:v>
                      </c:pt>
                      <c:pt idx="5558">
                        <c:v>1.9750925925894451</c:v>
                      </c:pt>
                      <c:pt idx="5559">
                        <c:v>1.9753356481436102</c:v>
                      </c:pt>
                      <c:pt idx="5560">
                        <c:v>1.9755787037050512</c:v>
                      </c:pt>
                      <c:pt idx="5561">
                        <c:v>1.9758217592592162</c:v>
                      </c:pt>
                      <c:pt idx="5562">
                        <c:v>1.9760648148133813</c:v>
                      </c:pt>
                      <c:pt idx="5563">
                        <c:v>1.9763078703675463</c:v>
                      </c:pt>
                      <c:pt idx="5564">
                        <c:v>1.9765509259217113</c:v>
                      </c:pt>
                      <c:pt idx="5565">
                        <c:v>1.9767939814831523</c:v>
                      </c:pt>
                      <c:pt idx="5566">
                        <c:v>1.9770370370373174</c:v>
                      </c:pt>
                      <c:pt idx="5567">
                        <c:v>1.9772800925914824</c:v>
                      </c:pt>
                      <c:pt idx="5568">
                        <c:v>1.9775231481456474</c:v>
                      </c:pt>
                      <c:pt idx="5569">
                        <c:v>1.9777662036998125</c:v>
                      </c:pt>
                      <c:pt idx="5570">
                        <c:v>1.9780092592612535</c:v>
                      </c:pt>
                      <c:pt idx="5571">
                        <c:v>1.9782523148154185</c:v>
                      </c:pt>
                      <c:pt idx="5572">
                        <c:v>1.9784953703695836</c:v>
                      </c:pt>
                      <c:pt idx="5573">
                        <c:v>1.9787384259237486</c:v>
                      </c:pt>
                      <c:pt idx="5574">
                        <c:v>1.9789814814779136</c:v>
                      </c:pt>
                      <c:pt idx="5575">
                        <c:v>1.9792245370320787</c:v>
                      </c:pt>
                      <c:pt idx="5576">
                        <c:v>1.9794675925935197</c:v>
                      </c:pt>
                      <c:pt idx="5577">
                        <c:v>1.9797222222171884</c:v>
                      </c:pt>
                      <c:pt idx="5578">
                        <c:v>1.9799652777786294</c:v>
                      </c:pt>
                      <c:pt idx="5579">
                        <c:v>1.9802083333327944</c:v>
                      </c:pt>
                      <c:pt idx="5580">
                        <c:v>1.9804513888869595</c:v>
                      </c:pt>
                      <c:pt idx="5581">
                        <c:v>1.9806944444411245</c:v>
                      </c:pt>
                      <c:pt idx="5582">
                        <c:v>1.9809374999952896</c:v>
                      </c:pt>
                      <c:pt idx="5583">
                        <c:v>1.9811805555567306</c:v>
                      </c:pt>
                      <c:pt idx="5584">
                        <c:v>1.9814236111108956</c:v>
                      </c:pt>
                      <c:pt idx="5585">
                        <c:v>1.9816666666650606</c:v>
                      </c:pt>
                      <c:pt idx="5586">
                        <c:v>1.9819097222192257</c:v>
                      </c:pt>
                      <c:pt idx="5587">
                        <c:v>1.9821527777733907</c:v>
                      </c:pt>
                      <c:pt idx="5588">
                        <c:v>1.9823958333348317</c:v>
                      </c:pt>
                      <c:pt idx="5589">
                        <c:v>1.9826388888889968</c:v>
                      </c:pt>
                      <c:pt idx="5590">
                        <c:v>1.9828819444431618</c:v>
                      </c:pt>
                      <c:pt idx="5591">
                        <c:v>1.9831249999973268</c:v>
                      </c:pt>
                      <c:pt idx="5592">
                        <c:v>1.9833680555514919</c:v>
                      </c:pt>
                      <c:pt idx="5593">
                        <c:v>1.9836111111129329</c:v>
                      </c:pt>
                      <c:pt idx="5594">
                        <c:v>1.9838541666670979</c:v>
                      </c:pt>
                      <c:pt idx="5595">
                        <c:v>1.9840972222212629</c:v>
                      </c:pt>
                      <c:pt idx="5596">
                        <c:v>1.984340277775428</c:v>
                      </c:pt>
                      <c:pt idx="5597">
                        <c:v>1.984583333329593</c:v>
                      </c:pt>
                      <c:pt idx="5598">
                        <c:v>1.9848263888837581</c:v>
                      </c:pt>
                      <c:pt idx="5599">
                        <c:v>1.9850694444451991</c:v>
                      </c:pt>
                      <c:pt idx="5600">
                        <c:v>1.9853124999993641</c:v>
                      </c:pt>
                      <c:pt idx="5601">
                        <c:v>1.9855555555535291</c:v>
                      </c:pt>
                      <c:pt idx="5602">
                        <c:v>1.9857986111076942</c:v>
                      </c:pt>
                      <c:pt idx="5603">
                        <c:v>1.9860416666618592</c:v>
                      </c:pt>
                      <c:pt idx="5604">
                        <c:v>1.9862847222233002</c:v>
                      </c:pt>
                      <c:pt idx="5605">
                        <c:v>1.9865277777774653</c:v>
                      </c:pt>
                      <c:pt idx="5606">
                        <c:v>1.9867708333316303</c:v>
                      </c:pt>
                      <c:pt idx="5607">
                        <c:v>1.9870138888857953</c:v>
                      </c:pt>
                      <c:pt idx="5608">
                        <c:v>1.9872569444399604</c:v>
                      </c:pt>
                      <c:pt idx="5609">
                        <c:v>1.9875000000014014</c:v>
                      </c:pt>
                      <c:pt idx="5610">
                        <c:v>1.9877430555555664</c:v>
                      </c:pt>
                      <c:pt idx="5611">
                        <c:v>1.9879861111097314</c:v>
                      </c:pt>
                      <c:pt idx="5612">
                        <c:v>1.9882291666638965</c:v>
                      </c:pt>
                      <c:pt idx="5613">
                        <c:v>1.9884722222180615</c:v>
                      </c:pt>
                      <c:pt idx="5614">
                        <c:v>1.9887152777795025</c:v>
                      </c:pt>
                      <c:pt idx="5615">
                        <c:v>1.9889583333336676</c:v>
                      </c:pt>
                      <c:pt idx="5616">
                        <c:v>1.9892013888878326</c:v>
                      </c:pt>
                      <c:pt idx="5617">
                        <c:v>1.9894444444419976</c:v>
                      </c:pt>
                      <c:pt idx="5618">
                        <c:v>1.9896874999961627</c:v>
                      </c:pt>
                      <c:pt idx="5619">
                        <c:v>1.9899305555576037</c:v>
                      </c:pt>
                      <c:pt idx="5620">
                        <c:v>1.9901736111117687</c:v>
                      </c:pt>
                      <c:pt idx="5621">
                        <c:v>1.9904166666659338</c:v>
                      </c:pt>
                      <c:pt idx="5622">
                        <c:v>1.9906597222200988</c:v>
                      </c:pt>
                      <c:pt idx="5623">
                        <c:v>1.9909027777742638</c:v>
                      </c:pt>
                      <c:pt idx="5624">
                        <c:v>1.9911458333284289</c:v>
                      </c:pt>
                      <c:pt idx="5625">
                        <c:v>1.9914004629593736</c:v>
                      </c:pt>
                      <c:pt idx="5626">
                        <c:v>1.9916435185135386</c:v>
                      </c:pt>
                      <c:pt idx="5627">
                        <c:v>1.9918865740749796</c:v>
                      </c:pt>
                      <c:pt idx="5628">
                        <c:v>1.9921296296291446</c:v>
                      </c:pt>
                      <c:pt idx="5629">
                        <c:v>1.9923726851833097</c:v>
                      </c:pt>
                      <c:pt idx="5630">
                        <c:v>1.9926157407374747</c:v>
                      </c:pt>
                      <c:pt idx="5631">
                        <c:v>1.9928587962916398</c:v>
                      </c:pt>
                      <c:pt idx="5632">
                        <c:v>1.9931018518530808</c:v>
                      </c:pt>
                      <c:pt idx="5633">
                        <c:v>1.9933449074072458</c:v>
                      </c:pt>
                      <c:pt idx="5634">
                        <c:v>1.9935879629614108</c:v>
                      </c:pt>
                      <c:pt idx="5635">
                        <c:v>1.9938310185155759</c:v>
                      </c:pt>
                      <c:pt idx="5636">
                        <c:v>1.9940740740697409</c:v>
                      </c:pt>
                      <c:pt idx="5637">
                        <c:v>1.9943171296311819</c:v>
                      </c:pt>
                      <c:pt idx="5638">
                        <c:v>1.9945601851853469</c:v>
                      </c:pt>
                      <c:pt idx="5639">
                        <c:v>1.994803240739512</c:v>
                      </c:pt>
                      <c:pt idx="5640">
                        <c:v>1.995046296293677</c:v>
                      </c:pt>
                      <c:pt idx="5641">
                        <c:v>1.9952893518478421</c:v>
                      </c:pt>
                      <c:pt idx="5642">
                        <c:v>1.9955324074092831</c:v>
                      </c:pt>
                      <c:pt idx="5643">
                        <c:v>1.9957754629634481</c:v>
                      </c:pt>
                      <c:pt idx="5644">
                        <c:v>1.9960185185176131</c:v>
                      </c:pt>
                      <c:pt idx="5645">
                        <c:v>1.9962615740717782</c:v>
                      </c:pt>
                      <c:pt idx="5646">
                        <c:v>1.9965046296259432</c:v>
                      </c:pt>
                      <c:pt idx="5647">
                        <c:v>1.9967476851801083</c:v>
                      </c:pt>
                      <c:pt idx="5648">
                        <c:v>1.9969907407415493</c:v>
                      </c:pt>
                      <c:pt idx="5649">
                        <c:v>1.9972337962957143</c:v>
                      </c:pt>
                      <c:pt idx="5650">
                        <c:v>1.9974768518498793</c:v>
                      </c:pt>
                      <c:pt idx="5651">
                        <c:v>1.9977199074040444</c:v>
                      </c:pt>
                      <c:pt idx="5652">
                        <c:v>1.9979629629582094</c:v>
                      </c:pt>
                      <c:pt idx="5653">
                        <c:v>1.9982060185196504</c:v>
                      </c:pt>
                      <c:pt idx="5654">
                        <c:v>1.9984490740738154</c:v>
                      </c:pt>
                      <c:pt idx="5655">
                        <c:v>1.9986921296279805</c:v>
                      </c:pt>
                      <c:pt idx="5656">
                        <c:v>1.9989351851821455</c:v>
                      </c:pt>
                      <c:pt idx="5657">
                        <c:v>1.9991782407363106</c:v>
                      </c:pt>
                      <c:pt idx="5658">
                        <c:v>1.9994212962977516</c:v>
                      </c:pt>
                      <c:pt idx="5659">
                        <c:v>1.9996643518519166</c:v>
                      </c:pt>
                      <c:pt idx="5660">
                        <c:v>1.9999074074060816</c:v>
                      </c:pt>
                      <c:pt idx="5661">
                        <c:v>2.0001504629602467</c:v>
                      </c:pt>
                      <c:pt idx="5662">
                        <c:v>2.0003935185144117</c:v>
                      </c:pt>
                      <c:pt idx="5663">
                        <c:v>2.0006365740758527</c:v>
                      </c:pt>
                      <c:pt idx="5664">
                        <c:v>2.0008796296300178</c:v>
                      </c:pt>
                      <c:pt idx="5665">
                        <c:v>2.0011226851841828</c:v>
                      </c:pt>
                      <c:pt idx="5666">
                        <c:v>2.0013657407383478</c:v>
                      </c:pt>
                      <c:pt idx="5667">
                        <c:v>2.0016087962925129</c:v>
                      </c:pt>
                      <c:pt idx="5668">
                        <c:v>2.0018518518539539</c:v>
                      </c:pt>
                      <c:pt idx="5669">
                        <c:v>2.0020949074081189</c:v>
                      </c:pt>
                      <c:pt idx="5670">
                        <c:v>2.0023379629622839</c:v>
                      </c:pt>
                      <c:pt idx="5671">
                        <c:v>2.002581018516449</c:v>
                      </c:pt>
                      <c:pt idx="5672">
                        <c:v>2.002824074070614</c:v>
                      </c:pt>
                      <c:pt idx="5673">
                        <c:v>2.0030671296247791</c:v>
                      </c:pt>
                      <c:pt idx="5674">
                        <c:v>2.0033217592557238</c:v>
                      </c:pt>
                      <c:pt idx="5675">
                        <c:v>2.0035648148098888</c:v>
                      </c:pt>
                      <c:pt idx="5676">
                        <c:v>2.0038078703713298</c:v>
                      </c:pt>
                      <c:pt idx="5677">
                        <c:v>2.0040509259254948</c:v>
                      </c:pt>
                      <c:pt idx="5678">
                        <c:v>2.0042939814796599</c:v>
                      </c:pt>
                      <c:pt idx="5679">
                        <c:v>2.0045370370338249</c:v>
                      </c:pt>
                      <c:pt idx="5680">
                        <c:v>2.0047800925879899</c:v>
                      </c:pt>
                      <c:pt idx="5681">
                        <c:v>2.0050231481494309</c:v>
                      </c:pt>
                      <c:pt idx="5682">
                        <c:v>2.005266203703596</c:v>
                      </c:pt>
                      <c:pt idx="5683">
                        <c:v>2.005509259257761</c:v>
                      </c:pt>
                      <c:pt idx="5684">
                        <c:v>2.0057523148119261</c:v>
                      </c:pt>
                      <c:pt idx="5685">
                        <c:v>2.0059953703660911</c:v>
                      </c:pt>
                      <c:pt idx="5686">
                        <c:v>2.0062384259275321</c:v>
                      </c:pt>
                      <c:pt idx="5687">
                        <c:v>2.0064814814816971</c:v>
                      </c:pt>
                      <c:pt idx="5688">
                        <c:v>2.0067245370358622</c:v>
                      </c:pt>
                      <c:pt idx="5689">
                        <c:v>2.0069675925900272</c:v>
                      </c:pt>
                      <c:pt idx="5690">
                        <c:v>2.0072106481441923</c:v>
                      </c:pt>
                      <c:pt idx="5691">
                        <c:v>2.0074537037056333</c:v>
                      </c:pt>
                      <c:pt idx="5692">
                        <c:v>2.0076967592597983</c:v>
                      </c:pt>
                      <c:pt idx="5693">
                        <c:v>2.0079398148139633</c:v>
                      </c:pt>
                      <c:pt idx="5694">
                        <c:v>2.0081828703681284</c:v>
                      </c:pt>
                      <c:pt idx="5695">
                        <c:v>2.0084259259222934</c:v>
                      </c:pt>
                      <c:pt idx="5696">
                        <c:v>2.0086689814764584</c:v>
                      </c:pt>
                      <c:pt idx="5697">
                        <c:v>2.0089120370378994</c:v>
                      </c:pt>
                      <c:pt idx="5698">
                        <c:v>2.0091550925920645</c:v>
                      </c:pt>
                      <c:pt idx="5699">
                        <c:v>2.0093981481462295</c:v>
                      </c:pt>
                      <c:pt idx="5700">
                        <c:v>2.0096412037003946</c:v>
                      </c:pt>
                      <c:pt idx="5701">
                        <c:v>2.0098842592545596</c:v>
                      </c:pt>
                      <c:pt idx="5702">
                        <c:v>2.0101273148160006</c:v>
                      </c:pt>
                      <c:pt idx="5703">
                        <c:v>2.0103703703701656</c:v>
                      </c:pt>
                      <c:pt idx="5704">
                        <c:v>2.0106134259243307</c:v>
                      </c:pt>
                      <c:pt idx="5705">
                        <c:v>2.0108564814784957</c:v>
                      </c:pt>
                      <c:pt idx="5706">
                        <c:v>2.0110995370326608</c:v>
                      </c:pt>
                      <c:pt idx="5707">
                        <c:v>2.0113425925941018</c:v>
                      </c:pt>
                      <c:pt idx="5708">
                        <c:v>2.0115856481482668</c:v>
                      </c:pt>
                      <c:pt idx="5709">
                        <c:v>2.0118287037024318</c:v>
                      </c:pt>
                      <c:pt idx="5710">
                        <c:v>2.0120717592565969</c:v>
                      </c:pt>
                      <c:pt idx="5711">
                        <c:v>2.0123148148107619</c:v>
                      </c:pt>
                      <c:pt idx="5712">
                        <c:v>2.0125578703722029</c:v>
                      </c:pt>
                      <c:pt idx="5713">
                        <c:v>2.0128009259263679</c:v>
                      </c:pt>
                      <c:pt idx="5714">
                        <c:v>2.013043981480533</c:v>
                      </c:pt>
                      <c:pt idx="5715">
                        <c:v>2.013287037034698</c:v>
                      </c:pt>
                      <c:pt idx="5716">
                        <c:v>2.0135300925888631</c:v>
                      </c:pt>
                      <c:pt idx="5717">
                        <c:v>2.0137731481430281</c:v>
                      </c:pt>
                      <c:pt idx="5718">
                        <c:v>2.0140162037044691</c:v>
                      </c:pt>
                      <c:pt idx="5719">
                        <c:v>2.0142592592586341</c:v>
                      </c:pt>
                      <c:pt idx="5720">
                        <c:v>2.0145023148127992</c:v>
                      </c:pt>
                      <c:pt idx="5721">
                        <c:v>2.0147453703669642</c:v>
                      </c:pt>
                      <c:pt idx="5722">
                        <c:v>2.0149999999979089</c:v>
                      </c:pt>
                      <c:pt idx="5723">
                        <c:v>2.0152430555520739</c:v>
                      </c:pt>
                      <c:pt idx="5724">
                        <c:v>2.015486111106239</c:v>
                      </c:pt>
                      <c:pt idx="5725">
                        <c:v>2.01572916666768</c:v>
                      </c:pt>
                      <c:pt idx="5726">
                        <c:v>2.015972222221845</c:v>
                      </c:pt>
                      <c:pt idx="5727">
                        <c:v>2.0162152777760101</c:v>
                      </c:pt>
                      <c:pt idx="5728">
                        <c:v>2.0164583333301751</c:v>
                      </c:pt>
                      <c:pt idx="5729">
                        <c:v>2.0167013888843401</c:v>
                      </c:pt>
                      <c:pt idx="5730">
                        <c:v>2.0169444444457811</c:v>
                      </c:pt>
                      <c:pt idx="5731">
                        <c:v>2.0171874999999462</c:v>
                      </c:pt>
                      <c:pt idx="5732">
                        <c:v>2.0174305555541112</c:v>
                      </c:pt>
                      <c:pt idx="5733">
                        <c:v>2.0176736111082763</c:v>
                      </c:pt>
                      <c:pt idx="5734">
                        <c:v>2.0179166666624413</c:v>
                      </c:pt>
                      <c:pt idx="5735">
                        <c:v>2.0181597222238823</c:v>
                      </c:pt>
                      <c:pt idx="5736">
                        <c:v>2.0184027777780473</c:v>
                      </c:pt>
                      <c:pt idx="5737">
                        <c:v>2.0186458333322124</c:v>
                      </c:pt>
                      <c:pt idx="5738">
                        <c:v>2.0188888888863774</c:v>
                      </c:pt>
                      <c:pt idx="5739">
                        <c:v>2.0191319444405424</c:v>
                      </c:pt>
                      <c:pt idx="5740">
                        <c:v>2.0193750000019834</c:v>
                      </c:pt>
                      <c:pt idx="5741">
                        <c:v>2.0196180555561485</c:v>
                      </c:pt>
                      <c:pt idx="5742">
                        <c:v>2.0198611111103135</c:v>
                      </c:pt>
                      <c:pt idx="5743">
                        <c:v>2.0201041666644786</c:v>
                      </c:pt>
                      <c:pt idx="5744">
                        <c:v>2.0203472222186436</c:v>
                      </c:pt>
                      <c:pt idx="5745">
                        <c:v>2.0205902777728086</c:v>
                      </c:pt>
                      <c:pt idx="5746">
                        <c:v>2.0208333333342496</c:v>
                      </c:pt>
                      <c:pt idx="5747">
                        <c:v>2.0210763888884147</c:v>
                      </c:pt>
                      <c:pt idx="5748">
                        <c:v>2.0213194444425797</c:v>
                      </c:pt>
                      <c:pt idx="5749">
                        <c:v>2.0215624999967448</c:v>
                      </c:pt>
                      <c:pt idx="5750">
                        <c:v>2.0218055555509098</c:v>
                      </c:pt>
                      <c:pt idx="5751">
                        <c:v>2.0220486111123508</c:v>
                      </c:pt>
                      <c:pt idx="5752">
                        <c:v>2.0222916666665158</c:v>
                      </c:pt>
                      <c:pt idx="5753">
                        <c:v>2.0225347222206809</c:v>
                      </c:pt>
                      <c:pt idx="5754">
                        <c:v>2.0227777777748459</c:v>
                      </c:pt>
                      <c:pt idx="5755">
                        <c:v>2.0230208333290109</c:v>
                      </c:pt>
                      <c:pt idx="5756">
                        <c:v>2.0232638888904519</c:v>
                      </c:pt>
                      <c:pt idx="5757">
                        <c:v>2.023506944444617</c:v>
                      </c:pt>
                      <c:pt idx="5758">
                        <c:v>2.023749999998782</c:v>
                      </c:pt>
                      <c:pt idx="5759">
                        <c:v>2.0239930555529471</c:v>
                      </c:pt>
                      <c:pt idx="5760">
                        <c:v>2.0242361111071121</c:v>
                      </c:pt>
                      <c:pt idx="5761">
                        <c:v>2.0244791666685531</c:v>
                      </c:pt>
                      <c:pt idx="5762">
                        <c:v>2.0247222222227181</c:v>
                      </c:pt>
                      <c:pt idx="5763">
                        <c:v>2.0249652777768832</c:v>
                      </c:pt>
                      <c:pt idx="5764">
                        <c:v>2.0252083333310482</c:v>
                      </c:pt>
                      <c:pt idx="5765">
                        <c:v>2.0254513888852133</c:v>
                      </c:pt>
                      <c:pt idx="5766">
                        <c:v>2.0256944444393783</c:v>
                      </c:pt>
                      <c:pt idx="5767">
                        <c:v>2.0259375000008193</c:v>
                      </c:pt>
                      <c:pt idx="5768">
                        <c:v>2.0261805555549843</c:v>
                      </c:pt>
                      <c:pt idx="5769">
                        <c:v>2.0264236111091494</c:v>
                      </c:pt>
                      <c:pt idx="5770">
                        <c:v>2.0266782407400941</c:v>
                      </c:pt>
                      <c:pt idx="5771">
                        <c:v>2.0269212962942591</c:v>
                      </c:pt>
                      <c:pt idx="5772">
                        <c:v>2.0271643518484241</c:v>
                      </c:pt>
                      <c:pt idx="5773">
                        <c:v>2.0274074074025892</c:v>
                      </c:pt>
                      <c:pt idx="5774">
                        <c:v>2.0276504629640302</c:v>
                      </c:pt>
                      <c:pt idx="5775">
                        <c:v>2.0278935185181952</c:v>
                      </c:pt>
                      <c:pt idx="5776">
                        <c:v>2.0281365740723603</c:v>
                      </c:pt>
                      <c:pt idx="5777">
                        <c:v>2.0283796296265253</c:v>
                      </c:pt>
                      <c:pt idx="5778">
                        <c:v>2.0286226851806903</c:v>
                      </c:pt>
                      <c:pt idx="5779">
                        <c:v>2.0288657407421313</c:v>
                      </c:pt>
                      <c:pt idx="5780">
                        <c:v>2.0291087962962964</c:v>
                      </c:pt>
                      <c:pt idx="5781">
                        <c:v>2.0293518518504614</c:v>
                      </c:pt>
                      <c:pt idx="5782">
                        <c:v>2.0295949074046264</c:v>
                      </c:pt>
                      <c:pt idx="5783">
                        <c:v>2.0298379629587915</c:v>
                      </c:pt>
                      <c:pt idx="5784">
                        <c:v>2.0300810185202325</c:v>
                      </c:pt>
                      <c:pt idx="5785">
                        <c:v>2.0303240740743975</c:v>
                      </c:pt>
                      <c:pt idx="5786">
                        <c:v>2.0305671296285626</c:v>
                      </c:pt>
                      <c:pt idx="5787">
                        <c:v>2.0308101851827276</c:v>
                      </c:pt>
                      <c:pt idx="5788">
                        <c:v>2.0310532407368926</c:v>
                      </c:pt>
                      <c:pt idx="5789">
                        <c:v>2.0312962962983336</c:v>
                      </c:pt>
                      <c:pt idx="5790">
                        <c:v>2.0315393518524987</c:v>
                      </c:pt>
                      <c:pt idx="5791">
                        <c:v>2.0317824074066637</c:v>
                      </c:pt>
                      <c:pt idx="5792">
                        <c:v>2.0320254629608288</c:v>
                      </c:pt>
                      <c:pt idx="5793">
                        <c:v>2.0322685185149938</c:v>
                      </c:pt>
                      <c:pt idx="5794">
                        <c:v>2.0325115740691588</c:v>
                      </c:pt>
                      <c:pt idx="5795">
                        <c:v>2.0327546296305998</c:v>
                      </c:pt>
                      <c:pt idx="5796">
                        <c:v>2.0329976851847649</c:v>
                      </c:pt>
                      <c:pt idx="5797">
                        <c:v>2.0332407407389299</c:v>
                      </c:pt>
                      <c:pt idx="5798">
                        <c:v>2.0334837962930949</c:v>
                      </c:pt>
                      <c:pt idx="5799">
                        <c:v>2.03372685184726</c:v>
                      </c:pt>
                      <c:pt idx="5800">
                        <c:v>2.033969907408701</c:v>
                      </c:pt>
                      <c:pt idx="5801">
                        <c:v>2.034212962962866</c:v>
                      </c:pt>
                      <c:pt idx="5802">
                        <c:v>2.0344560185170311</c:v>
                      </c:pt>
                      <c:pt idx="5803">
                        <c:v>2.0346990740711961</c:v>
                      </c:pt>
                      <c:pt idx="5804">
                        <c:v>2.0349421296253611</c:v>
                      </c:pt>
                      <c:pt idx="5805">
                        <c:v>2.0351851851868021</c:v>
                      </c:pt>
                      <c:pt idx="5806">
                        <c:v>2.0354282407409672</c:v>
                      </c:pt>
                      <c:pt idx="5807">
                        <c:v>2.0356712962951322</c:v>
                      </c:pt>
                      <c:pt idx="5808">
                        <c:v>2.0359143518492973</c:v>
                      </c:pt>
                      <c:pt idx="5809">
                        <c:v>2.0361574074034623</c:v>
                      </c:pt>
                      <c:pt idx="5810">
                        <c:v>2.0364004629649033</c:v>
                      </c:pt>
                      <c:pt idx="5811">
                        <c:v>2.0366435185190683</c:v>
                      </c:pt>
                      <c:pt idx="5812">
                        <c:v>2.0368865740732334</c:v>
                      </c:pt>
                      <c:pt idx="5813">
                        <c:v>2.0371296296273984</c:v>
                      </c:pt>
                      <c:pt idx="5814">
                        <c:v>2.0373726851815634</c:v>
                      </c:pt>
                      <c:pt idx="5815">
                        <c:v>2.0376157407357285</c:v>
                      </c:pt>
                      <c:pt idx="5816">
                        <c:v>2.0378587962971695</c:v>
                      </c:pt>
                      <c:pt idx="5817">
                        <c:v>2.0381018518513345</c:v>
                      </c:pt>
                      <c:pt idx="5818">
                        <c:v>2.0383449074054996</c:v>
                      </c:pt>
                      <c:pt idx="5819">
                        <c:v>2.0385995370364443</c:v>
                      </c:pt>
                      <c:pt idx="5820">
                        <c:v>2.0388425925906093</c:v>
                      </c:pt>
                      <c:pt idx="5821">
                        <c:v>2.0390856481447743</c:v>
                      </c:pt>
                      <c:pt idx="5822">
                        <c:v>2.0393287036989394</c:v>
                      </c:pt>
                      <c:pt idx="5823">
                        <c:v>2.0395717592603804</c:v>
                      </c:pt>
                      <c:pt idx="5824">
                        <c:v>2.0398148148145454</c:v>
                      </c:pt>
                      <c:pt idx="5825">
                        <c:v>2.0400578703687104</c:v>
                      </c:pt>
                      <c:pt idx="5826">
                        <c:v>2.0403009259228755</c:v>
                      </c:pt>
                      <c:pt idx="5827">
                        <c:v>2.0405439814770405</c:v>
                      </c:pt>
                      <c:pt idx="5828">
                        <c:v>2.0407870370384815</c:v>
                      </c:pt>
                      <c:pt idx="5829">
                        <c:v>2.0410300925926466</c:v>
                      </c:pt>
                      <c:pt idx="5830">
                        <c:v>2.0412731481468116</c:v>
                      </c:pt>
                      <c:pt idx="5831">
                        <c:v>2.0415162037009766</c:v>
                      </c:pt>
                      <c:pt idx="5832">
                        <c:v>2.0417592592551417</c:v>
                      </c:pt>
                      <c:pt idx="5833">
                        <c:v>2.0420023148165827</c:v>
                      </c:pt>
                      <c:pt idx="5834">
                        <c:v>2.0422453703707477</c:v>
                      </c:pt>
                      <c:pt idx="5835">
                        <c:v>2.0424884259249128</c:v>
                      </c:pt>
                      <c:pt idx="5836">
                        <c:v>2.0427314814790778</c:v>
                      </c:pt>
                      <c:pt idx="5837">
                        <c:v>2.0429745370332428</c:v>
                      </c:pt>
                      <c:pt idx="5838">
                        <c:v>2.0432175925946838</c:v>
                      </c:pt>
                      <c:pt idx="5839">
                        <c:v>2.0434606481488489</c:v>
                      </c:pt>
                      <c:pt idx="5840">
                        <c:v>2.0437037037030139</c:v>
                      </c:pt>
                      <c:pt idx="5841">
                        <c:v>2.0439467592571789</c:v>
                      </c:pt>
                      <c:pt idx="5842">
                        <c:v>2.044189814811344</c:v>
                      </c:pt>
                      <c:pt idx="5843">
                        <c:v>2.044432870365509</c:v>
                      </c:pt>
                      <c:pt idx="5844">
                        <c:v>2.04467592592695</c:v>
                      </c:pt>
                      <c:pt idx="5845">
                        <c:v>2.0449189814811151</c:v>
                      </c:pt>
                      <c:pt idx="5846">
                        <c:v>2.0451620370352801</c:v>
                      </c:pt>
                      <c:pt idx="5847">
                        <c:v>2.0454050925894451</c:v>
                      </c:pt>
                      <c:pt idx="5848">
                        <c:v>2.0456481481436102</c:v>
                      </c:pt>
                      <c:pt idx="5849">
                        <c:v>2.0458912037050512</c:v>
                      </c:pt>
                      <c:pt idx="5850">
                        <c:v>2.0461342592592162</c:v>
                      </c:pt>
                      <c:pt idx="5851">
                        <c:v>2.0463773148133813</c:v>
                      </c:pt>
                      <c:pt idx="5852">
                        <c:v>2.0466203703675463</c:v>
                      </c:pt>
                      <c:pt idx="5853">
                        <c:v>2.0468634259217113</c:v>
                      </c:pt>
                      <c:pt idx="5854">
                        <c:v>2.0471064814831523</c:v>
                      </c:pt>
                      <c:pt idx="5855">
                        <c:v>2.0473495370373174</c:v>
                      </c:pt>
                      <c:pt idx="5856">
                        <c:v>2.0475925925914824</c:v>
                      </c:pt>
                      <c:pt idx="5857">
                        <c:v>2.0478356481456474</c:v>
                      </c:pt>
                      <c:pt idx="5858">
                        <c:v>2.0480787036998125</c:v>
                      </c:pt>
                      <c:pt idx="5859">
                        <c:v>2.0483217592612535</c:v>
                      </c:pt>
                      <c:pt idx="5860">
                        <c:v>2.0485648148154185</c:v>
                      </c:pt>
                      <c:pt idx="5861">
                        <c:v>2.0488078703695836</c:v>
                      </c:pt>
                      <c:pt idx="5862">
                        <c:v>2.0490509259237486</c:v>
                      </c:pt>
                      <c:pt idx="5863">
                        <c:v>2.0492939814779136</c:v>
                      </c:pt>
                      <c:pt idx="5864">
                        <c:v>2.0495370370320787</c:v>
                      </c:pt>
                      <c:pt idx="5865">
                        <c:v>2.0497800925935197</c:v>
                      </c:pt>
                      <c:pt idx="5866">
                        <c:v>2.0500347222171884</c:v>
                      </c:pt>
                      <c:pt idx="5867">
                        <c:v>2.0502777777786294</c:v>
                      </c:pt>
                      <c:pt idx="5868">
                        <c:v>2.0505208333327944</c:v>
                      </c:pt>
                      <c:pt idx="5869">
                        <c:v>2.0507638888869595</c:v>
                      </c:pt>
                      <c:pt idx="5870">
                        <c:v>2.0510069444411245</c:v>
                      </c:pt>
                      <c:pt idx="5871">
                        <c:v>2.0512499999952896</c:v>
                      </c:pt>
                      <c:pt idx="5872">
                        <c:v>2.0514930555567306</c:v>
                      </c:pt>
                      <c:pt idx="5873">
                        <c:v>2.0517361111108956</c:v>
                      </c:pt>
                      <c:pt idx="5874">
                        <c:v>2.0519791666650606</c:v>
                      </c:pt>
                      <c:pt idx="5875">
                        <c:v>2.0522222222192257</c:v>
                      </c:pt>
                      <c:pt idx="5876">
                        <c:v>2.0524652777733907</c:v>
                      </c:pt>
                      <c:pt idx="5877">
                        <c:v>2.0527083333348317</c:v>
                      </c:pt>
                      <c:pt idx="5878">
                        <c:v>2.0529513888889968</c:v>
                      </c:pt>
                      <c:pt idx="5879">
                        <c:v>2.0531944444431618</c:v>
                      </c:pt>
                      <c:pt idx="5880">
                        <c:v>2.0534374999973268</c:v>
                      </c:pt>
                      <c:pt idx="5881">
                        <c:v>2.0536805555514919</c:v>
                      </c:pt>
                      <c:pt idx="5882">
                        <c:v>2.0539236111129329</c:v>
                      </c:pt>
                      <c:pt idx="5883">
                        <c:v>2.0541666666670979</c:v>
                      </c:pt>
                      <c:pt idx="5884">
                        <c:v>2.0544097222212629</c:v>
                      </c:pt>
                      <c:pt idx="5885">
                        <c:v>2.054652777775428</c:v>
                      </c:pt>
                      <c:pt idx="5886">
                        <c:v>2.054895833329593</c:v>
                      </c:pt>
                      <c:pt idx="5887">
                        <c:v>2.0551388888837581</c:v>
                      </c:pt>
                      <c:pt idx="5888">
                        <c:v>2.0553819444451991</c:v>
                      </c:pt>
                      <c:pt idx="5889">
                        <c:v>2.0556249999993641</c:v>
                      </c:pt>
                      <c:pt idx="5890">
                        <c:v>2.0558680555535291</c:v>
                      </c:pt>
                      <c:pt idx="5891">
                        <c:v>2.0561111111076942</c:v>
                      </c:pt>
                      <c:pt idx="5892">
                        <c:v>2.0563541666618592</c:v>
                      </c:pt>
                      <c:pt idx="5893">
                        <c:v>2.0565972222233002</c:v>
                      </c:pt>
                      <c:pt idx="5894">
                        <c:v>2.0568402777774653</c:v>
                      </c:pt>
                      <c:pt idx="5895">
                        <c:v>2.0570833333316303</c:v>
                      </c:pt>
                      <c:pt idx="5896">
                        <c:v>2.0573263888857953</c:v>
                      </c:pt>
                      <c:pt idx="5897">
                        <c:v>2.0575694444399604</c:v>
                      </c:pt>
                      <c:pt idx="5898">
                        <c:v>2.0578125000014014</c:v>
                      </c:pt>
                      <c:pt idx="5899">
                        <c:v>2.0580555555555664</c:v>
                      </c:pt>
                      <c:pt idx="5900">
                        <c:v>2.0582986111097314</c:v>
                      </c:pt>
                      <c:pt idx="5901">
                        <c:v>2.0585416666638965</c:v>
                      </c:pt>
                      <c:pt idx="5902">
                        <c:v>2.0587847222180615</c:v>
                      </c:pt>
                      <c:pt idx="5903">
                        <c:v>2.0590277777795025</c:v>
                      </c:pt>
                      <c:pt idx="5904">
                        <c:v>2.0592708333336676</c:v>
                      </c:pt>
                      <c:pt idx="5905">
                        <c:v>2.0595138888878326</c:v>
                      </c:pt>
                      <c:pt idx="5906">
                        <c:v>2.0597569444419976</c:v>
                      </c:pt>
                      <c:pt idx="5907">
                        <c:v>2.0599999999961627</c:v>
                      </c:pt>
                      <c:pt idx="5908">
                        <c:v>2.0602430555576037</c:v>
                      </c:pt>
                      <c:pt idx="5909">
                        <c:v>2.0604861111117687</c:v>
                      </c:pt>
                      <c:pt idx="5910">
                        <c:v>2.0607291666659338</c:v>
                      </c:pt>
                      <c:pt idx="5911">
                        <c:v>2.0609722222200988</c:v>
                      </c:pt>
                      <c:pt idx="5912">
                        <c:v>2.0612152777742638</c:v>
                      </c:pt>
                      <c:pt idx="5913">
                        <c:v>2.0614583333284289</c:v>
                      </c:pt>
                      <c:pt idx="5914">
                        <c:v>2.0617013888898699</c:v>
                      </c:pt>
                      <c:pt idx="5915">
                        <c:v>2.0619560185135386</c:v>
                      </c:pt>
                      <c:pt idx="5916">
                        <c:v>2.0621990740749796</c:v>
                      </c:pt>
                      <c:pt idx="5917">
                        <c:v>2.0624421296291446</c:v>
                      </c:pt>
                      <c:pt idx="5918">
                        <c:v>2.0626851851833097</c:v>
                      </c:pt>
                      <c:pt idx="5919">
                        <c:v>2.0629282407374747</c:v>
                      </c:pt>
                      <c:pt idx="5920">
                        <c:v>2.0631712962916398</c:v>
                      </c:pt>
                      <c:pt idx="5921">
                        <c:v>2.0634143518530808</c:v>
                      </c:pt>
                      <c:pt idx="5922">
                        <c:v>2.0636574074072458</c:v>
                      </c:pt>
                      <c:pt idx="5923">
                        <c:v>2.0639004629614108</c:v>
                      </c:pt>
                      <c:pt idx="5924">
                        <c:v>2.0641435185155759</c:v>
                      </c:pt>
                      <c:pt idx="5925">
                        <c:v>2.0643865740697409</c:v>
                      </c:pt>
                      <c:pt idx="5926">
                        <c:v>2.0646296296311819</c:v>
                      </c:pt>
                      <c:pt idx="5927">
                        <c:v>2.0648726851853469</c:v>
                      </c:pt>
                      <c:pt idx="5928">
                        <c:v>2.065115740739512</c:v>
                      </c:pt>
                      <c:pt idx="5929">
                        <c:v>2.065358796293677</c:v>
                      </c:pt>
                      <c:pt idx="5930">
                        <c:v>2.0656018518478421</c:v>
                      </c:pt>
                      <c:pt idx="5931">
                        <c:v>2.0658449074092831</c:v>
                      </c:pt>
                      <c:pt idx="5932">
                        <c:v>2.0660879629634481</c:v>
                      </c:pt>
                      <c:pt idx="5933">
                        <c:v>2.0663310185176131</c:v>
                      </c:pt>
                      <c:pt idx="5934">
                        <c:v>2.0665740740717782</c:v>
                      </c:pt>
                      <c:pt idx="5935">
                        <c:v>2.0668171296259432</c:v>
                      </c:pt>
                      <c:pt idx="5936">
                        <c:v>2.0670601851801083</c:v>
                      </c:pt>
                      <c:pt idx="5937">
                        <c:v>2.0673032407415493</c:v>
                      </c:pt>
                      <c:pt idx="5938">
                        <c:v>2.0675462962957143</c:v>
                      </c:pt>
                      <c:pt idx="5939">
                        <c:v>2.0677893518498793</c:v>
                      </c:pt>
                      <c:pt idx="5940">
                        <c:v>2.0680324074040444</c:v>
                      </c:pt>
                      <c:pt idx="5941">
                        <c:v>2.0682754629582094</c:v>
                      </c:pt>
                      <c:pt idx="5942">
                        <c:v>2.0685185185196504</c:v>
                      </c:pt>
                      <c:pt idx="5943">
                        <c:v>2.0687615740738154</c:v>
                      </c:pt>
                      <c:pt idx="5944">
                        <c:v>2.0690046296279805</c:v>
                      </c:pt>
                      <c:pt idx="5945">
                        <c:v>2.0692476851821455</c:v>
                      </c:pt>
                      <c:pt idx="5946">
                        <c:v>2.0694907407363106</c:v>
                      </c:pt>
                      <c:pt idx="5947">
                        <c:v>2.0697337962977516</c:v>
                      </c:pt>
                      <c:pt idx="5948">
                        <c:v>2.0699768518519166</c:v>
                      </c:pt>
                      <c:pt idx="5949">
                        <c:v>2.0702199074060816</c:v>
                      </c:pt>
                      <c:pt idx="5950">
                        <c:v>2.0704629629602467</c:v>
                      </c:pt>
                      <c:pt idx="5951">
                        <c:v>2.0707060185144117</c:v>
                      </c:pt>
                      <c:pt idx="5952">
                        <c:v>2.0709490740758527</c:v>
                      </c:pt>
                      <c:pt idx="5953">
                        <c:v>2.0711921296300178</c:v>
                      </c:pt>
                      <c:pt idx="5954">
                        <c:v>2.0714351851841828</c:v>
                      </c:pt>
                      <c:pt idx="5955">
                        <c:v>2.0716782407383478</c:v>
                      </c:pt>
                      <c:pt idx="5956">
                        <c:v>2.0719212962925129</c:v>
                      </c:pt>
                      <c:pt idx="5957">
                        <c:v>2.0721643518539539</c:v>
                      </c:pt>
                      <c:pt idx="5958">
                        <c:v>2.0724074074081189</c:v>
                      </c:pt>
                      <c:pt idx="5959">
                        <c:v>2.0726504629622839</c:v>
                      </c:pt>
                      <c:pt idx="5960">
                        <c:v>2.072893518516449</c:v>
                      </c:pt>
                      <c:pt idx="5961">
                        <c:v>2.073136574070614</c:v>
                      </c:pt>
                      <c:pt idx="5962">
                        <c:v>2.0733796296247791</c:v>
                      </c:pt>
                      <c:pt idx="5963">
                        <c:v>2.0736342592557238</c:v>
                      </c:pt>
                      <c:pt idx="5964">
                        <c:v>2.0738773148098888</c:v>
                      </c:pt>
                      <c:pt idx="5965">
                        <c:v>2.0741203703713298</c:v>
                      </c:pt>
                      <c:pt idx="5966">
                        <c:v>2.0743634259254948</c:v>
                      </c:pt>
                      <c:pt idx="5967">
                        <c:v>2.0746064814796599</c:v>
                      </c:pt>
                      <c:pt idx="5968">
                        <c:v>2.0748495370338249</c:v>
                      </c:pt>
                      <c:pt idx="5969">
                        <c:v>2.0750925925879899</c:v>
                      </c:pt>
                      <c:pt idx="5970">
                        <c:v>2.0753356481494309</c:v>
                      </c:pt>
                      <c:pt idx="5971">
                        <c:v>2.075578703703596</c:v>
                      </c:pt>
                      <c:pt idx="5972">
                        <c:v>2.075821759257761</c:v>
                      </c:pt>
                      <c:pt idx="5973">
                        <c:v>2.0760648148119261</c:v>
                      </c:pt>
                      <c:pt idx="5974">
                        <c:v>2.0763078703660911</c:v>
                      </c:pt>
                      <c:pt idx="5975">
                        <c:v>2.0765509259275321</c:v>
                      </c:pt>
                      <c:pt idx="5976">
                        <c:v>2.0767939814816971</c:v>
                      </c:pt>
                      <c:pt idx="5977">
                        <c:v>2.0770370370358622</c:v>
                      </c:pt>
                      <c:pt idx="5978">
                        <c:v>2.0772800925900272</c:v>
                      </c:pt>
                      <c:pt idx="5979">
                        <c:v>2.0775231481441923</c:v>
                      </c:pt>
                      <c:pt idx="5980">
                        <c:v>2.0777662037056333</c:v>
                      </c:pt>
                      <c:pt idx="5981">
                        <c:v>2.0780092592597983</c:v>
                      </c:pt>
                      <c:pt idx="5982">
                        <c:v>2.0782523148139633</c:v>
                      </c:pt>
                      <c:pt idx="5983">
                        <c:v>2.0784953703681284</c:v>
                      </c:pt>
                      <c:pt idx="5984">
                        <c:v>2.0787384259222934</c:v>
                      </c:pt>
                      <c:pt idx="5985">
                        <c:v>2.0789814814764584</c:v>
                      </c:pt>
                      <c:pt idx="5986">
                        <c:v>2.0792245370378994</c:v>
                      </c:pt>
                      <c:pt idx="5987">
                        <c:v>2.0794675925920645</c:v>
                      </c:pt>
                      <c:pt idx="5988">
                        <c:v>2.0797106481462295</c:v>
                      </c:pt>
                      <c:pt idx="5989">
                        <c:v>2.0799537037003946</c:v>
                      </c:pt>
                      <c:pt idx="5990">
                        <c:v>2.0801967592545596</c:v>
                      </c:pt>
                      <c:pt idx="5991">
                        <c:v>2.0804398148160006</c:v>
                      </c:pt>
                      <c:pt idx="5992">
                        <c:v>2.0806828703701656</c:v>
                      </c:pt>
                      <c:pt idx="5993">
                        <c:v>2.0809259259243307</c:v>
                      </c:pt>
                      <c:pt idx="5994">
                        <c:v>2.0811689814784957</c:v>
                      </c:pt>
                      <c:pt idx="5995">
                        <c:v>2.0814120370326608</c:v>
                      </c:pt>
                      <c:pt idx="5996">
                        <c:v>2.0816550925941018</c:v>
                      </c:pt>
                      <c:pt idx="5997">
                        <c:v>2.0818981481482668</c:v>
                      </c:pt>
                      <c:pt idx="5998">
                        <c:v>2.0821412037024318</c:v>
                      </c:pt>
                      <c:pt idx="5999">
                        <c:v>2.0823842592565969</c:v>
                      </c:pt>
                      <c:pt idx="6000">
                        <c:v>2.0826273148107619</c:v>
                      </c:pt>
                      <c:pt idx="6001">
                        <c:v>2.0828703703722029</c:v>
                      </c:pt>
                      <c:pt idx="6002">
                        <c:v>2.0831134259263679</c:v>
                      </c:pt>
                      <c:pt idx="6003">
                        <c:v>2.083356481480533</c:v>
                      </c:pt>
                      <c:pt idx="6004">
                        <c:v>2.083599537034698</c:v>
                      </c:pt>
                      <c:pt idx="6005">
                        <c:v>2.0838425925888631</c:v>
                      </c:pt>
                      <c:pt idx="6006">
                        <c:v>2.0840856481430281</c:v>
                      </c:pt>
                      <c:pt idx="6007">
                        <c:v>2.0843287037044691</c:v>
                      </c:pt>
                      <c:pt idx="6008">
                        <c:v>2.0845717592586341</c:v>
                      </c:pt>
                      <c:pt idx="6009">
                        <c:v>2.0848148148127992</c:v>
                      </c:pt>
                      <c:pt idx="6010">
                        <c:v>2.0850578703669642</c:v>
                      </c:pt>
                      <c:pt idx="6011">
                        <c:v>2.0853124999979089</c:v>
                      </c:pt>
                      <c:pt idx="6012">
                        <c:v>2.0855555555520739</c:v>
                      </c:pt>
                      <c:pt idx="6013">
                        <c:v>2.085798611106239</c:v>
                      </c:pt>
                      <c:pt idx="6014">
                        <c:v>2.08604166666768</c:v>
                      </c:pt>
                      <c:pt idx="6015">
                        <c:v>2.086284722221845</c:v>
                      </c:pt>
                      <c:pt idx="6016">
                        <c:v>2.0865277777760101</c:v>
                      </c:pt>
                      <c:pt idx="6017">
                        <c:v>2.0867708333301751</c:v>
                      </c:pt>
                      <c:pt idx="6018">
                        <c:v>2.0870138888843401</c:v>
                      </c:pt>
                      <c:pt idx="6019">
                        <c:v>2.0872569444457811</c:v>
                      </c:pt>
                      <c:pt idx="6020">
                        <c:v>2.0874999999999462</c:v>
                      </c:pt>
                      <c:pt idx="6021">
                        <c:v>2.0877430555541112</c:v>
                      </c:pt>
                      <c:pt idx="6022">
                        <c:v>2.0879861111082763</c:v>
                      </c:pt>
                      <c:pt idx="6023">
                        <c:v>2.0882291666624413</c:v>
                      </c:pt>
                      <c:pt idx="6024">
                        <c:v>2.0884722222238823</c:v>
                      </c:pt>
                      <c:pt idx="6025">
                        <c:v>2.0887152777780473</c:v>
                      </c:pt>
                      <c:pt idx="6026">
                        <c:v>2.0889583333322124</c:v>
                      </c:pt>
                      <c:pt idx="6027">
                        <c:v>2.0892013888863774</c:v>
                      </c:pt>
                      <c:pt idx="6028">
                        <c:v>2.0894444444405424</c:v>
                      </c:pt>
                      <c:pt idx="6029">
                        <c:v>2.0896875000019834</c:v>
                      </c:pt>
                      <c:pt idx="6030">
                        <c:v>2.0899305555561485</c:v>
                      </c:pt>
                      <c:pt idx="6031">
                        <c:v>2.0901736111103135</c:v>
                      </c:pt>
                      <c:pt idx="6032">
                        <c:v>2.0904166666644786</c:v>
                      </c:pt>
                      <c:pt idx="6033">
                        <c:v>2.0906597222186436</c:v>
                      </c:pt>
                      <c:pt idx="6034">
                        <c:v>2.0909027777728086</c:v>
                      </c:pt>
                      <c:pt idx="6035">
                        <c:v>2.0911458333342496</c:v>
                      </c:pt>
                      <c:pt idx="6036">
                        <c:v>2.0913888888884147</c:v>
                      </c:pt>
                      <c:pt idx="6037">
                        <c:v>2.0916319444425797</c:v>
                      </c:pt>
                      <c:pt idx="6038">
                        <c:v>2.0918749999967448</c:v>
                      </c:pt>
                      <c:pt idx="6039">
                        <c:v>2.0921180555509098</c:v>
                      </c:pt>
                      <c:pt idx="6040">
                        <c:v>2.0923611111123508</c:v>
                      </c:pt>
                      <c:pt idx="6041">
                        <c:v>2.0926041666665158</c:v>
                      </c:pt>
                      <c:pt idx="6042">
                        <c:v>2.0928472222206809</c:v>
                      </c:pt>
                      <c:pt idx="6043">
                        <c:v>2.0930902777748459</c:v>
                      </c:pt>
                      <c:pt idx="6044">
                        <c:v>2.0933333333290109</c:v>
                      </c:pt>
                      <c:pt idx="6045">
                        <c:v>2.0935763888904519</c:v>
                      </c:pt>
                      <c:pt idx="6046">
                        <c:v>2.093819444444617</c:v>
                      </c:pt>
                      <c:pt idx="6047">
                        <c:v>2.094062499998782</c:v>
                      </c:pt>
                      <c:pt idx="6048">
                        <c:v>2.0943055555529471</c:v>
                      </c:pt>
                      <c:pt idx="6049">
                        <c:v>2.0945486111071121</c:v>
                      </c:pt>
                      <c:pt idx="6050">
                        <c:v>2.0947916666685531</c:v>
                      </c:pt>
                      <c:pt idx="6051">
                        <c:v>2.0950347222227181</c:v>
                      </c:pt>
                      <c:pt idx="6052">
                        <c:v>2.0952777777768832</c:v>
                      </c:pt>
                      <c:pt idx="6053">
                        <c:v>2.0955208333310482</c:v>
                      </c:pt>
                      <c:pt idx="6054">
                        <c:v>2.0957638888852133</c:v>
                      </c:pt>
                      <c:pt idx="6055">
                        <c:v>2.0960069444393783</c:v>
                      </c:pt>
                      <c:pt idx="6056">
                        <c:v>2.0962500000008193</c:v>
                      </c:pt>
                      <c:pt idx="6057">
                        <c:v>2.0964930555549843</c:v>
                      </c:pt>
                      <c:pt idx="6058">
                        <c:v>2.0967361111091494</c:v>
                      </c:pt>
                      <c:pt idx="6059">
                        <c:v>2.0969791666633144</c:v>
                      </c:pt>
                      <c:pt idx="6060">
                        <c:v>2.0972337962942591</c:v>
                      </c:pt>
                      <c:pt idx="6061">
                        <c:v>2.0974768518484241</c:v>
                      </c:pt>
                      <c:pt idx="6062">
                        <c:v>2.0977199074025892</c:v>
                      </c:pt>
                      <c:pt idx="6063">
                        <c:v>2.0979629629640302</c:v>
                      </c:pt>
                      <c:pt idx="6064">
                        <c:v>2.0982060185181952</c:v>
                      </c:pt>
                      <c:pt idx="6065">
                        <c:v>2.0984490740723603</c:v>
                      </c:pt>
                      <c:pt idx="6066">
                        <c:v>2.0986921296265253</c:v>
                      </c:pt>
                      <c:pt idx="6067">
                        <c:v>2.0989351851806903</c:v>
                      </c:pt>
                      <c:pt idx="6068">
                        <c:v>2.0991782407421313</c:v>
                      </c:pt>
                      <c:pt idx="6069">
                        <c:v>2.0994212962962964</c:v>
                      </c:pt>
                      <c:pt idx="6070">
                        <c:v>2.0996643518504614</c:v>
                      </c:pt>
                      <c:pt idx="6071">
                        <c:v>2.0999074074046264</c:v>
                      </c:pt>
                      <c:pt idx="6072">
                        <c:v>2.1001504629587915</c:v>
                      </c:pt>
                      <c:pt idx="6073">
                        <c:v>2.1003935185202325</c:v>
                      </c:pt>
                      <c:pt idx="6074">
                        <c:v>2.1006365740743975</c:v>
                      </c:pt>
                      <c:pt idx="6075">
                        <c:v>2.1008796296285626</c:v>
                      </c:pt>
                      <c:pt idx="6076">
                        <c:v>2.1011226851827276</c:v>
                      </c:pt>
                      <c:pt idx="6077">
                        <c:v>2.1013657407368926</c:v>
                      </c:pt>
                      <c:pt idx="6078">
                        <c:v>2.1016087962983336</c:v>
                      </c:pt>
                      <c:pt idx="6079">
                        <c:v>2.1018518518524987</c:v>
                      </c:pt>
                      <c:pt idx="6080">
                        <c:v>2.1020949074066637</c:v>
                      </c:pt>
                      <c:pt idx="6081">
                        <c:v>2.1023379629608288</c:v>
                      </c:pt>
                      <c:pt idx="6082">
                        <c:v>2.1025810185149938</c:v>
                      </c:pt>
                      <c:pt idx="6083">
                        <c:v>2.1028240740691588</c:v>
                      </c:pt>
                      <c:pt idx="6084">
                        <c:v>2.1030671296305998</c:v>
                      </c:pt>
                      <c:pt idx="6085">
                        <c:v>2.1033101851847649</c:v>
                      </c:pt>
                      <c:pt idx="6086">
                        <c:v>2.1035532407389299</c:v>
                      </c:pt>
                      <c:pt idx="6087">
                        <c:v>2.1037962962930949</c:v>
                      </c:pt>
                      <c:pt idx="6088">
                        <c:v>2.10403935184726</c:v>
                      </c:pt>
                      <c:pt idx="6089">
                        <c:v>2.104282407408701</c:v>
                      </c:pt>
                      <c:pt idx="6090">
                        <c:v>2.104525462962866</c:v>
                      </c:pt>
                      <c:pt idx="6091">
                        <c:v>2.1047685185170311</c:v>
                      </c:pt>
                      <c:pt idx="6092">
                        <c:v>2.1050115740711961</c:v>
                      </c:pt>
                      <c:pt idx="6093">
                        <c:v>2.1052546296253611</c:v>
                      </c:pt>
                      <c:pt idx="6094">
                        <c:v>2.1054976851868021</c:v>
                      </c:pt>
                      <c:pt idx="6095">
                        <c:v>2.1057407407409672</c:v>
                      </c:pt>
                      <c:pt idx="6096">
                        <c:v>2.1059837962951322</c:v>
                      </c:pt>
                      <c:pt idx="6097">
                        <c:v>2.1062268518492973</c:v>
                      </c:pt>
                      <c:pt idx="6098">
                        <c:v>2.1064699074034623</c:v>
                      </c:pt>
                      <c:pt idx="6099">
                        <c:v>2.1067129629649033</c:v>
                      </c:pt>
                      <c:pt idx="6100">
                        <c:v>2.1069560185190683</c:v>
                      </c:pt>
                      <c:pt idx="6101">
                        <c:v>2.1071990740732334</c:v>
                      </c:pt>
                      <c:pt idx="6102">
                        <c:v>2.1074421296273984</c:v>
                      </c:pt>
                      <c:pt idx="6103">
                        <c:v>2.1076851851815634</c:v>
                      </c:pt>
                      <c:pt idx="6104">
                        <c:v>2.1079282407357285</c:v>
                      </c:pt>
                      <c:pt idx="6105">
                        <c:v>2.1081712962971695</c:v>
                      </c:pt>
                      <c:pt idx="6106">
                        <c:v>2.1084143518513345</c:v>
                      </c:pt>
                      <c:pt idx="6107">
                        <c:v>2.1086689814822792</c:v>
                      </c:pt>
                      <c:pt idx="6108">
                        <c:v>2.1089120370364443</c:v>
                      </c:pt>
                      <c:pt idx="6109">
                        <c:v>2.1091550925906093</c:v>
                      </c:pt>
                      <c:pt idx="6110">
                        <c:v>2.1093981481447743</c:v>
                      </c:pt>
                      <c:pt idx="6111">
                        <c:v>2.1096412036989394</c:v>
                      </c:pt>
                      <c:pt idx="6112">
                        <c:v>2.1098842592603804</c:v>
                      </c:pt>
                      <c:pt idx="6113">
                        <c:v>2.1101273148145454</c:v>
                      </c:pt>
                      <c:pt idx="6114">
                        <c:v>2.1103703703687104</c:v>
                      </c:pt>
                      <c:pt idx="6115">
                        <c:v>2.1106134259228755</c:v>
                      </c:pt>
                      <c:pt idx="6116">
                        <c:v>2.1108564814770405</c:v>
                      </c:pt>
                      <c:pt idx="6117">
                        <c:v>2.1110995370384815</c:v>
                      </c:pt>
                      <c:pt idx="6118">
                        <c:v>2.1113425925926466</c:v>
                      </c:pt>
                      <c:pt idx="6119">
                        <c:v>2.1115856481468116</c:v>
                      </c:pt>
                      <c:pt idx="6120">
                        <c:v>2.1118287037009766</c:v>
                      </c:pt>
                      <c:pt idx="6121">
                        <c:v>2.1120717592551417</c:v>
                      </c:pt>
                      <c:pt idx="6122">
                        <c:v>2.1123148148165827</c:v>
                      </c:pt>
                      <c:pt idx="6123">
                        <c:v>2.1125578703707477</c:v>
                      </c:pt>
                      <c:pt idx="6124">
                        <c:v>2.1128009259249128</c:v>
                      </c:pt>
                      <c:pt idx="6125">
                        <c:v>2.1130439814790778</c:v>
                      </c:pt>
                      <c:pt idx="6126">
                        <c:v>2.1132870370332428</c:v>
                      </c:pt>
                      <c:pt idx="6127">
                        <c:v>2.1135300925946838</c:v>
                      </c:pt>
                      <c:pt idx="6128">
                        <c:v>2.1137731481488489</c:v>
                      </c:pt>
                      <c:pt idx="6129">
                        <c:v>2.1140162037030139</c:v>
                      </c:pt>
                      <c:pt idx="6130">
                        <c:v>2.1142592592571789</c:v>
                      </c:pt>
                      <c:pt idx="6131">
                        <c:v>2.114502314811344</c:v>
                      </c:pt>
                      <c:pt idx="6132">
                        <c:v>2.114745370365509</c:v>
                      </c:pt>
                      <c:pt idx="6133">
                        <c:v>2.11498842592695</c:v>
                      </c:pt>
                      <c:pt idx="6134">
                        <c:v>2.1152314814811151</c:v>
                      </c:pt>
                      <c:pt idx="6135">
                        <c:v>2.1154745370352801</c:v>
                      </c:pt>
                      <c:pt idx="6136">
                        <c:v>2.1157175925894451</c:v>
                      </c:pt>
                      <c:pt idx="6137">
                        <c:v>2.1159606481436102</c:v>
                      </c:pt>
                      <c:pt idx="6138">
                        <c:v>2.1162037037050512</c:v>
                      </c:pt>
                      <c:pt idx="6139">
                        <c:v>2.1164467592592162</c:v>
                      </c:pt>
                      <c:pt idx="6140">
                        <c:v>2.1166898148133813</c:v>
                      </c:pt>
                      <c:pt idx="6141">
                        <c:v>2.1169328703675463</c:v>
                      </c:pt>
                      <c:pt idx="6142">
                        <c:v>2.1171759259217113</c:v>
                      </c:pt>
                      <c:pt idx="6143">
                        <c:v>2.1174189814831523</c:v>
                      </c:pt>
                      <c:pt idx="6144">
                        <c:v>2.1176620370373174</c:v>
                      </c:pt>
                      <c:pt idx="6145">
                        <c:v>2.1179050925914824</c:v>
                      </c:pt>
                      <c:pt idx="6146">
                        <c:v>2.1181481481456474</c:v>
                      </c:pt>
                      <c:pt idx="6147">
                        <c:v>2.1183912036998125</c:v>
                      </c:pt>
                      <c:pt idx="6148">
                        <c:v>2.1186342592612535</c:v>
                      </c:pt>
                      <c:pt idx="6149">
                        <c:v>2.1188773148154185</c:v>
                      </c:pt>
                      <c:pt idx="6150">
                        <c:v>2.1191203703695836</c:v>
                      </c:pt>
                      <c:pt idx="6151">
                        <c:v>2.1193634259237486</c:v>
                      </c:pt>
                      <c:pt idx="6152">
                        <c:v>2.1196064814779136</c:v>
                      </c:pt>
                      <c:pt idx="6153">
                        <c:v>2.1198495370320787</c:v>
                      </c:pt>
                      <c:pt idx="6154">
                        <c:v>2.1200925925935197</c:v>
                      </c:pt>
                      <c:pt idx="6155">
                        <c:v>2.1203356481476847</c:v>
                      </c:pt>
                      <c:pt idx="6156">
                        <c:v>2.1205902777786294</c:v>
                      </c:pt>
                      <c:pt idx="6157">
                        <c:v>2.1208333333327944</c:v>
                      </c:pt>
                      <c:pt idx="6158">
                        <c:v>2.1210763888869595</c:v>
                      </c:pt>
                      <c:pt idx="6159">
                        <c:v>2.1213194444411245</c:v>
                      </c:pt>
                      <c:pt idx="6160">
                        <c:v>2.1215624999952896</c:v>
                      </c:pt>
                      <c:pt idx="6161">
                        <c:v>2.1218055555567306</c:v>
                      </c:pt>
                      <c:pt idx="6162">
                        <c:v>2.1220486111108956</c:v>
                      </c:pt>
                      <c:pt idx="6163">
                        <c:v>2.1222916666650606</c:v>
                      </c:pt>
                      <c:pt idx="6164">
                        <c:v>2.1225347222192257</c:v>
                      </c:pt>
                      <c:pt idx="6165">
                        <c:v>2.1227777777733907</c:v>
                      </c:pt>
                      <c:pt idx="6166">
                        <c:v>2.1230208333348317</c:v>
                      </c:pt>
                      <c:pt idx="6167">
                        <c:v>2.1232638888889968</c:v>
                      </c:pt>
                      <c:pt idx="6168">
                        <c:v>2.1235069444431618</c:v>
                      </c:pt>
                      <c:pt idx="6169">
                        <c:v>2.1237499999973268</c:v>
                      </c:pt>
                      <c:pt idx="6170">
                        <c:v>2.1239930555514919</c:v>
                      </c:pt>
                      <c:pt idx="6171">
                        <c:v>2.1242361111129329</c:v>
                      </c:pt>
                      <c:pt idx="6172">
                        <c:v>2.1244791666670979</c:v>
                      </c:pt>
                      <c:pt idx="6173">
                        <c:v>2.1247222222212629</c:v>
                      </c:pt>
                      <c:pt idx="6174">
                        <c:v>2.124965277775428</c:v>
                      </c:pt>
                      <c:pt idx="6175">
                        <c:v>2.125208333329593</c:v>
                      </c:pt>
                      <c:pt idx="6176">
                        <c:v>2.1254513888837581</c:v>
                      </c:pt>
                      <c:pt idx="6177">
                        <c:v>2.1256944444451991</c:v>
                      </c:pt>
                      <c:pt idx="6178">
                        <c:v>2.1259374999993641</c:v>
                      </c:pt>
                      <c:pt idx="6179">
                        <c:v>2.1261805555535291</c:v>
                      </c:pt>
                      <c:pt idx="6180">
                        <c:v>2.1264236111076942</c:v>
                      </c:pt>
                      <c:pt idx="6181">
                        <c:v>2.1266666666618592</c:v>
                      </c:pt>
                      <c:pt idx="6182">
                        <c:v>2.1269097222233002</c:v>
                      </c:pt>
                      <c:pt idx="6183">
                        <c:v>2.1271527777774653</c:v>
                      </c:pt>
                      <c:pt idx="6184">
                        <c:v>2.1273958333316303</c:v>
                      </c:pt>
                      <c:pt idx="6185">
                        <c:v>2.1276388888857953</c:v>
                      </c:pt>
                      <c:pt idx="6186">
                        <c:v>2.1278819444399604</c:v>
                      </c:pt>
                      <c:pt idx="6187">
                        <c:v>2.1281250000014014</c:v>
                      </c:pt>
                      <c:pt idx="6188">
                        <c:v>2.1283680555555664</c:v>
                      </c:pt>
                      <c:pt idx="6189">
                        <c:v>2.1286111111097314</c:v>
                      </c:pt>
                      <c:pt idx="6190">
                        <c:v>2.1288541666638965</c:v>
                      </c:pt>
                      <c:pt idx="6191">
                        <c:v>2.1290972222180615</c:v>
                      </c:pt>
                      <c:pt idx="6192">
                        <c:v>2.1293402777795025</c:v>
                      </c:pt>
                      <c:pt idx="6193">
                        <c:v>2.1295833333336676</c:v>
                      </c:pt>
                      <c:pt idx="6194">
                        <c:v>2.1298263888878326</c:v>
                      </c:pt>
                      <c:pt idx="6195">
                        <c:v>2.1300694444419976</c:v>
                      </c:pt>
                      <c:pt idx="6196">
                        <c:v>2.1303124999961627</c:v>
                      </c:pt>
                      <c:pt idx="6197">
                        <c:v>2.1305555555576037</c:v>
                      </c:pt>
                      <c:pt idx="6198">
                        <c:v>2.1307986111117687</c:v>
                      </c:pt>
                      <c:pt idx="6199">
                        <c:v>2.1310416666659338</c:v>
                      </c:pt>
                      <c:pt idx="6200">
                        <c:v>2.1312847222200988</c:v>
                      </c:pt>
                      <c:pt idx="6201">
                        <c:v>2.1315277777742638</c:v>
                      </c:pt>
                      <c:pt idx="6202">
                        <c:v>2.1317708333284289</c:v>
                      </c:pt>
                      <c:pt idx="6203">
                        <c:v>2.1320138888898699</c:v>
                      </c:pt>
                      <c:pt idx="6204">
                        <c:v>2.1322685185135386</c:v>
                      </c:pt>
                      <c:pt idx="6205">
                        <c:v>2.1325115740749796</c:v>
                      </c:pt>
                      <c:pt idx="6206">
                        <c:v>2.1327546296291446</c:v>
                      </c:pt>
                      <c:pt idx="6207">
                        <c:v>2.1329976851833097</c:v>
                      </c:pt>
                      <c:pt idx="6208">
                        <c:v>2.1332407407374747</c:v>
                      </c:pt>
                      <c:pt idx="6209">
                        <c:v>2.1334837962916398</c:v>
                      </c:pt>
                      <c:pt idx="6210">
                        <c:v>2.1337268518530808</c:v>
                      </c:pt>
                      <c:pt idx="6211">
                        <c:v>2.1339699074072458</c:v>
                      </c:pt>
                      <c:pt idx="6212">
                        <c:v>2.1342129629614108</c:v>
                      </c:pt>
                      <c:pt idx="6213">
                        <c:v>2.1344560185155759</c:v>
                      </c:pt>
                      <c:pt idx="6214">
                        <c:v>2.1346990740697409</c:v>
                      </c:pt>
                      <c:pt idx="6215">
                        <c:v>2.1349421296311819</c:v>
                      </c:pt>
                      <c:pt idx="6216">
                        <c:v>2.1351851851853469</c:v>
                      </c:pt>
                      <c:pt idx="6217">
                        <c:v>2.135428240739512</c:v>
                      </c:pt>
                      <c:pt idx="6218">
                        <c:v>2.135671296293677</c:v>
                      </c:pt>
                      <c:pt idx="6219">
                        <c:v>2.1359143518478421</c:v>
                      </c:pt>
                      <c:pt idx="6220">
                        <c:v>2.1361574074092831</c:v>
                      </c:pt>
                      <c:pt idx="6221">
                        <c:v>2.1364004629634481</c:v>
                      </c:pt>
                      <c:pt idx="6222">
                        <c:v>2.1366435185176131</c:v>
                      </c:pt>
                      <c:pt idx="6223">
                        <c:v>2.1368865740717782</c:v>
                      </c:pt>
                      <c:pt idx="6224">
                        <c:v>2.1371296296259432</c:v>
                      </c:pt>
                      <c:pt idx="6225">
                        <c:v>2.1373726851801083</c:v>
                      </c:pt>
                      <c:pt idx="6226">
                        <c:v>2.1376157407415493</c:v>
                      </c:pt>
                      <c:pt idx="6227">
                        <c:v>2.1378587962957143</c:v>
                      </c:pt>
                      <c:pt idx="6228">
                        <c:v>2.1381018518498793</c:v>
                      </c:pt>
                      <c:pt idx="6229">
                        <c:v>2.1383449074040444</c:v>
                      </c:pt>
                      <c:pt idx="6230">
                        <c:v>2.1385879629582094</c:v>
                      </c:pt>
                      <c:pt idx="6231">
                        <c:v>2.1388310185196504</c:v>
                      </c:pt>
                      <c:pt idx="6232">
                        <c:v>2.1390740740738154</c:v>
                      </c:pt>
                      <c:pt idx="6233">
                        <c:v>2.1393171296279805</c:v>
                      </c:pt>
                      <c:pt idx="6234">
                        <c:v>2.1395601851821455</c:v>
                      </c:pt>
                      <c:pt idx="6235">
                        <c:v>2.1398032407363106</c:v>
                      </c:pt>
                      <c:pt idx="6236">
                        <c:v>2.1400462962977516</c:v>
                      </c:pt>
                      <c:pt idx="6237">
                        <c:v>2.1402893518519166</c:v>
                      </c:pt>
                      <c:pt idx="6238">
                        <c:v>2.1405324074060816</c:v>
                      </c:pt>
                      <c:pt idx="6239">
                        <c:v>2.1407754629602467</c:v>
                      </c:pt>
                      <c:pt idx="6240">
                        <c:v>2.1410185185144117</c:v>
                      </c:pt>
                      <c:pt idx="6241">
                        <c:v>2.1412615740758527</c:v>
                      </c:pt>
                      <c:pt idx="6242">
                        <c:v>2.1415046296300178</c:v>
                      </c:pt>
                      <c:pt idx="6243">
                        <c:v>2.1417476851841828</c:v>
                      </c:pt>
                      <c:pt idx="6244">
                        <c:v>2.1419907407383478</c:v>
                      </c:pt>
                      <c:pt idx="6245">
                        <c:v>2.1422337962925129</c:v>
                      </c:pt>
                      <c:pt idx="6246">
                        <c:v>2.1424768518539539</c:v>
                      </c:pt>
                      <c:pt idx="6247">
                        <c:v>2.1427199074081189</c:v>
                      </c:pt>
                      <c:pt idx="6248">
                        <c:v>2.1429629629622839</c:v>
                      </c:pt>
                      <c:pt idx="6249">
                        <c:v>2.143206018516449</c:v>
                      </c:pt>
                      <c:pt idx="6250">
                        <c:v>2.143449074070614</c:v>
                      </c:pt>
                      <c:pt idx="6251">
                        <c:v>2.1436921296247791</c:v>
                      </c:pt>
                      <c:pt idx="6252">
                        <c:v>2.1439467592557238</c:v>
                      </c:pt>
                      <c:pt idx="6253">
                        <c:v>2.1441898148098888</c:v>
                      </c:pt>
                      <c:pt idx="6254">
                        <c:v>2.1444328703713298</c:v>
                      </c:pt>
                      <c:pt idx="6255">
                        <c:v>2.1446759259254948</c:v>
                      </c:pt>
                      <c:pt idx="6256">
                        <c:v>2.1449189814796599</c:v>
                      </c:pt>
                      <c:pt idx="6257">
                        <c:v>2.1451620370338249</c:v>
                      </c:pt>
                      <c:pt idx="6258">
                        <c:v>2.1454050925879899</c:v>
                      </c:pt>
                      <c:pt idx="6259">
                        <c:v>2.1456481481494309</c:v>
                      </c:pt>
                      <c:pt idx="6260">
                        <c:v>2.145891203703596</c:v>
                      </c:pt>
                      <c:pt idx="6261">
                        <c:v>2.146134259257761</c:v>
                      </c:pt>
                      <c:pt idx="6262">
                        <c:v>2.1463773148119261</c:v>
                      </c:pt>
                      <c:pt idx="6263">
                        <c:v>2.1466203703660911</c:v>
                      </c:pt>
                      <c:pt idx="6264">
                        <c:v>2.1468634259275321</c:v>
                      </c:pt>
                      <c:pt idx="6265">
                        <c:v>2.1471064814816971</c:v>
                      </c:pt>
                      <c:pt idx="6266">
                        <c:v>2.1473495370358622</c:v>
                      </c:pt>
                      <c:pt idx="6267">
                        <c:v>2.1475925925900272</c:v>
                      </c:pt>
                      <c:pt idx="6268">
                        <c:v>2.1478356481441923</c:v>
                      </c:pt>
                      <c:pt idx="6269">
                        <c:v>2.1480787037056333</c:v>
                      </c:pt>
                      <c:pt idx="6270">
                        <c:v>2.1483217592597983</c:v>
                      </c:pt>
                      <c:pt idx="6271">
                        <c:v>2.1485648148139633</c:v>
                      </c:pt>
                      <c:pt idx="6272">
                        <c:v>2.1488078703681284</c:v>
                      </c:pt>
                      <c:pt idx="6273">
                        <c:v>2.1490509259222934</c:v>
                      </c:pt>
                      <c:pt idx="6274">
                        <c:v>2.1492939814764584</c:v>
                      </c:pt>
                      <c:pt idx="6275">
                        <c:v>2.1495370370378994</c:v>
                      </c:pt>
                      <c:pt idx="6276">
                        <c:v>2.1497800925920645</c:v>
                      </c:pt>
                      <c:pt idx="6277">
                        <c:v>2.1500231481462295</c:v>
                      </c:pt>
                      <c:pt idx="6278">
                        <c:v>2.1502662037003946</c:v>
                      </c:pt>
                      <c:pt idx="6279">
                        <c:v>2.1505092592545596</c:v>
                      </c:pt>
                      <c:pt idx="6280">
                        <c:v>2.1507523148160006</c:v>
                      </c:pt>
                      <c:pt idx="6281">
                        <c:v>2.1509953703701656</c:v>
                      </c:pt>
                      <c:pt idx="6282">
                        <c:v>2.1512384259243307</c:v>
                      </c:pt>
                      <c:pt idx="6283">
                        <c:v>2.1514814814784957</c:v>
                      </c:pt>
                      <c:pt idx="6284">
                        <c:v>2.1517245370326608</c:v>
                      </c:pt>
                      <c:pt idx="6285">
                        <c:v>2.1519675925941018</c:v>
                      </c:pt>
                      <c:pt idx="6286">
                        <c:v>2.1522106481482668</c:v>
                      </c:pt>
                      <c:pt idx="6287">
                        <c:v>2.1524537037024318</c:v>
                      </c:pt>
                      <c:pt idx="6288">
                        <c:v>2.1526967592565969</c:v>
                      </c:pt>
                      <c:pt idx="6289">
                        <c:v>2.1529398148107619</c:v>
                      </c:pt>
                      <c:pt idx="6290">
                        <c:v>2.1531828703722029</c:v>
                      </c:pt>
                      <c:pt idx="6291">
                        <c:v>2.1534259259263679</c:v>
                      </c:pt>
                      <c:pt idx="6292">
                        <c:v>2.153668981480533</c:v>
                      </c:pt>
                      <c:pt idx="6293">
                        <c:v>2.153912037034698</c:v>
                      </c:pt>
                      <c:pt idx="6294">
                        <c:v>2.1541550925888631</c:v>
                      </c:pt>
                      <c:pt idx="6295">
                        <c:v>2.1543981481430281</c:v>
                      </c:pt>
                      <c:pt idx="6296">
                        <c:v>2.1546412037044691</c:v>
                      </c:pt>
                      <c:pt idx="6297">
                        <c:v>2.1548842592586341</c:v>
                      </c:pt>
                      <c:pt idx="6298">
                        <c:v>2.1551273148127992</c:v>
                      </c:pt>
                      <c:pt idx="6299">
                        <c:v>2.1553703703669642</c:v>
                      </c:pt>
                      <c:pt idx="6300">
                        <c:v>2.1556249999979089</c:v>
                      </c:pt>
                      <c:pt idx="6301">
                        <c:v>2.1558680555520739</c:v>
                      </c:pt>
                      <c:pt idx="6302">
                        <c:v>2.156111111106239</c:v>
                      </c:pt>
                      <c:pt idx="6303">
                        <c:v>2.15635416666768</c:v>
                      </c:pt>
                      <c:pt idx="6304">
                        <c:v>2.156597222221845</c:v>
                      </c:pt>
                      <c:pt idx="6305">
                        <c:v>2.1568402777760101</c:v>
                      </c:pt>
                      <c:pt idx="6306">
                        <c:v>2.1570833333301751</c:v>
                      </c:pt>
                      <c:pt idx="6307">
                        <c:v>2.1573263888843401</c:v>
                      </c:pt>
                      <c:pt idx="6308">
                        <c:v>2.1575694444457811</c:v>
                      </c:pt>
                      <c:pt idx="6309">
                        <c:v>2.1578124999999462</c:v>
                      </c:pt>
                      <c:pt idx="6310">
                        <c:v>2.1580555555541112</c:v>
                      </c:pt>
                      <c:pt idx="6311">
                        <c:v>2.1582986111082763</c:v>
                      </c:pt>
                      <c:pt idx="6312">
                        <c:v>2.1585416666624413</c:v>
                      </c:pt>
                      <c:pt idx="6313">
                        <c:v>2.1587847222238823</c:v>
                      </c:pt>
                      <c:pt idx="6314">
                        <c:v>2.1590277777780473</c:v>
                      </c:pt>
                      <c:pt idx="6315">
                        <c:v>2.1592708333322124</c:v>
                      </c:pt>
                      <c:pt idx="6316">
                        <c:v>2.1595138888863774</c:v>
                      </c:pt>
                      <c:pt idx="6317">
                        <c:v>2.1597569444405424</c:v>
                      </c:pt>
                      <c:pt idx="6318">
                        <c:v>2.1600000000019834</c:v>
                      </c:pt>
                      <c:pt idx="6319">
                        <c:v>2.1602430555561485</c:v>
                      </c:pt>
                      <c:pt idx="6320">
                        <c:v>2.1604861111103135</c:v>
                      </c:pt>
                      <c:pt idx="6321">
                        <c:v>2.1607291666644786</c:v>
                      </c:pt>
                      <c:pt idx="6322">
                        <c:v>2.1609722222186436</c:v>
                      </c:pt>
                      <c:pt idx="6323">
                        <c:v>2.1612152777728086</c:v>
                      </c:pt>
                      <c:pt idx="6324">
                        <c:v>2.1614583333342496</c:v>
                      </c:pt>
                      <c:pt idx="6325">
                        <c:v>2.1617013888884147</c:v>
                      </c:pt>
                      <c:pt idx="6326">
                        <c:v>2.1619444444425797</c:v>
                      </c:pt>
                      <c:pt idx="6327">
                        <c:v>2.1621874999967448</c:v>
                      </c:pt>
                      <c:pt idx="6328">
                        <c:v>2.1624305555509098</c:v>
                      </c:pt>
                      <c:pt idx="6329">
                        <c:v>2.1626736111123508</c:v>
                      </c:pt>
                      <c:pt idx="6330">
                        <c:v>2.1629166666665158</c:v>
                      </c:pt>
                      <c:pt idx="6331">
                        <c:v>2.1631597222206809</c:v>
                      </c:pt>
                      <c:pt idx="6332">
                        <c:v>2.1634027777748459</c:v>
                      </c:pt>
                      <c:pt idx="6333">
                        <c:v>2.1636458333290109</c:v>
                      </c:pt>
                      <c:pt idx="6334">
                        <c:v>2.1638888888904519</c:v>
                      </c:pt>
                      <c:pt idx="6335">
                        <c:v>2.164131944444617</c:v>
                      </c:pt>
                      <c:pt idx="6336">
                        <c:v>2.164374999998782</c:v>
                      </c:pt>
                      <c:pt idx="6337">
                        <c:v>2.1646180555529471</c:v>
                      </c:pt>
                      <c:pt idx="6338">
                        <c:v>2.1648611111071121</c:v>
                      </c:pt>
                      <c:pt idx="6339">
                        <c:v>2.1651041666685531</c:v>
                      </c:pt>
                      <c:pt idx="6340">
                        <c:v>2.1653472222227181</c:v>
                      </c:pt>
                      <c:pt idx="6341">
                        <c:v>2.1655902777768832</c:v>
                      </c:pt>
                      <c:pt idx="6342">
                        <c:v>2.1658333333310482</c:v>
                      </c:pt>
                      <c:pt idx="6343">
                        <c:v>2.1660763888852133</c:v>
                      </c:pt>
                      <c:pt idx="6344">
                        <c:v>2.1663194444393783</c:v>
                      </c:pt>
                      <c:pt idx="6345">
                        <c:v>2.1665625000008193</c:v>
                      </c:pt>
                      <c:pt idx="6346">
                        <c:v>2.1668055555549843</c:v>
                      </c:pt>
                      <c:pt idx="6347">
                        <c:v>2.1670486111091494</c:v>
                      </c:pt>
                      <c:pt idx="6348">
                        <c:v>2.1673032407400941</c:v>
                      </c:pt>
                      <c:pt idx="6349">
                        <c:v>2.1675462962942591</c:v>
                      </c:pt>
                      <c:pt idx="6350">
                        <c:v>2.1677893518484241</c:v>
                      </c:pt>
                      <c:pt idx="6351">
                        <c:v>2.1680324074025892</c:v>
                      </c:pt>
                      <c:pt idx="6352">
                        <c:v>2.1682754629640302</c:v>
                      </c:pt>
                      <c:pt idx="6353">
                        <c:v>2.1685185185181952</c:v>
                      </c:pt>
                      <c:pt idx="6354">
                        <c:v>2.1687615740723603</c:v>
                      </c:pt>
                      <c:pt idx="6355">
                        <c:v>2.1690046296265253</c:v>
                      </c:pt>
                      <c:pt idx="6356">
                        <c:v>2.1692476851806903</c:v>
                      </c:pt>
                      <c:pt idx="6357">
                        <c:v>2.1694907407421313</c:v>
                      </c:pt>
                      <c:pt idx="6358">
                        <c:v>2.1697337962962964</c:v>
                      </c:pt>
                      <c:pt idx="6359">
                        <c:v>2.1699768518504614</c:v>
                      </c:pt>
                      <c:pt idx="6360">
                        <c:v>2.1702199074046264</c:v>
                      </c:pt>
                      <c:pt idx="6361">
                        <c:v>2.1704629629587915</c:v>
                      </c:pt>
                      <c:pt idx="6362">
                        <c:v>2.1707060185202325</c:v>
                      </c:pt>
                      <c:pt idx="6363">
                        <c:v>2.1709490740743975</c:v>
                      </c:pt>
                      <c:pt idx="6364">
                        <c:v>2.1711921296285626</c:v>
                      </c:pt>
                      <c:pt idx="6365">
                        <c:v>2.1714351851827276</c:v>
                      </c:pt>
                      <c:pt idx="6366">
                        <c:v>2.1716782407368926</c:v>
                      </c:pt>
                      <c:pt idx="6367">
                        <c:v>2.1719212962983336</c:v>
                      </c:pt>
                      <c:pt idx="6368">
                        <c:v>2.1721643518524987</c:v>
                      </c:pt>
                      <c:pt idx="6369">
                        <c:v>2.1724074074066637</c:v>
                      </c:pt>
                      <c:pt idx="6370">
                        <c:v>2.1726504629608288</c:v>
                      </c:pt>
                      <c:pt idx="6371">
                        <c:v>2.1728935185149938</c:v>
                      </c:pt>
                      <c:pt idx="6372">
                        <c:v>2.1731365740691588</c:v>
                      </c:pt>
                      <c:pt idx="6373">
                        <c:v>2.1733796296305998</c:v>
                      </c:pt>
                      <c:pt idx="6374">
                        <c:v>2.1736226851847649</c:v>
                      </c:pt>
                      <c:pt idx="6375">
                        <c:v>2.1738657407389299</c:v>
                      </c:pt>
                      <c:pt idx="6376">
                        <c:v>2.1741087962930949</c:v>
                      </c:pt>
                      <c:pt idx="6377">
                        <c:v>2.17435185184726</c:v>
                      </c:pt>
                      <c:pt idx="6378">
                        <c:v>2.174594907408701</c:v>
                      </c:pt>
                      <c:pt idx="6379">
                        <c:v>2.174837962962866</c:v>
                      </c:pt>
                      <c:pt idx="6380">
                        <c:v>2.1750810185170311</c:v>
                      </c:pt>
                      <c:pt idx="6381">
                        <c:v>2.1753240740711961</c:v>
                      </c:pt>
                      <c:pt idx="6382">
                        <c:v>2.1755671296253611</c:v>
                      </c:pt>
                      <c:pt idx="6383">
                        <c:v>2.1758101851868021</c:v>
                      </c:pt>
                      <c:pt idx="6384">
                        <c:v>2.1760532407409672</c:v>
                      </c:pt>
                      <c:pt idx="6385">
                        <c:v>2.1762962962951322</c:v>
                      </c:pt>
                      <c:pt idx="6386">
                        <c:v>2.1765393518492973</c:v>
                      </c:pt>
                      <c:pt idx="6387">
                        <c:v>2.1767824074034623</c:v>
                      </c:pt>
                      <c:pt idx="6388">
                        <c:v>2.1770254629649033</c:v>
                      </c:pt>
                      <c:pt idx="6389">
                        <c:v>2.1772685185190683</c:v>
                      </c:pt>
                      <c:pt idx="6390">
                        <c:v>2.1775115740732334</c:v>
                      </c:pt>
                      <c:pt idx="6391">
                        <c:v>2.1777546296273984</c:v>
                      </c:pt>
                      <c:pt idx="6392">
                        <c:v>2.1779976851815634</c:v>
                      </c:pt>
                      <c:pt idx="6393">
                        <c:v>2.1782407407357285</c:v>
                      </c:pt>
                      <c:pt idx="6394">
                        <c:v>2.1784837962971695</c:v>
                      </c:pt>
                      <c:pt idx="6395">
                        <c:v>2.1787268518513345</c:v>
                      </c:pt>
                      <c:pt idx="6396">
                        <c:v>2.1789699074054996</c:v>
                      </c:pt>
                      <c:pt idx="6397">
                        <c:v>2.1792245370364443</c:v>
                      </c:pt>
                      <c:pt idx="6398">
                        <c:v>2.1794675925906093</c:v>
                      </c:pt>
                      <c:pt idx="6399">
                        <c:v>2.1797106481447743</c:v>
                      </c:pt>
                      <c:pt idx="6400">
                        <c:v>2.1799537036989394</c:v>
                      </c:pt>
                      <c:pt idx="6401">
                        <c:v>2.1801967592603804</c:v>
                      </c:pt>
                      <c:pt idx="6402">
                        <c:v>2.1804398148145454</c:v>
                      </c:pt>
                      <c:pt idx="6403">
                        <c:v>2.1806828703687104</c:v>
                      </c:pt>
                      <c:pt idx="6404">
                        <c:v>2.1809259259228755</c:v>
                      </c:pt>
                      <c:pt idx="6405">
                        <c:v>2.1811689814770405</c:v>
                      </c:pt>
                      <c:pt idx="6406">
                        <c:v>2.1814120370384815</c:v>
                      </c:pt>
                      <c:pt idx="6407">
                        <c:v>2.1816550925926466</c:v>
                      </c:pt>
                      <c:pt idx="6408">
                        <c:v>2.1818981481468116</c:v>
                      </c:pt>
                      <c:pt idx="6409">
                        <c:v>2.1821412037009766</c:v>
                      </c:pt>
                      <c:pt idx="6410">
                        <c:v>2.1823842592551417</c:v>
                      </c:pt>
                      <c:pt idx="6411">
                        <c:v>2.1826273148165827</c:v>
                      </c:pt>
                      <c:pt idx="6412">
                        <c:v>2.1828703703707477</c:v>
                      </c:pt>
                      <c:pt idx="6413">
                        <c:v>2.1831134259249128</c:v>
                      </c:pt>
                      <c:pt idx="6414">
                        <c:v>2.1833564814790778</c:v>
                      </c:pt>
                      <c:pt idx="6415">
                        <c:v>2.1835995370332428</c:v>
                      </c:pt>
                      <c:pt idx="6416">
                        <c:v>2.1838425925946838</c:v>
                      </c:pt>
                      <c:pt idx="6417">
                        <c:v>2.1840856481488489</c:v>
                      </c:pt>
                      <c:pt idx="6418">
                        <c:v>2.1843287037030139</c:v>
                      </c:pt>
                      <c:pt idx="6419">
                        <c:v>2.1845717592571789</c:v>
                      </c:pt>
                      <c:pt idx="6420">
                        <c:v>2.184814814811344</c:v>
                      </c:pt>
                      <c:pt idx="6421">
                        <c:v>2.185057870365509</c:v>
                      </c:pt>
                      <c:pt idx="6422">
                        <c:v>2.18530092592695</c:v>
                      </c:pt>
                      <c:pt idx="6423">
                        <c:v>2.1855439814811151</c:v>
                      </c:pt>
                      <c:pt idx="6424">
                        <c:v>2.1857870370352801</c:v>
                      </c:pt>
                      <c:pt idx="6425">
                        <c:v>2.1860300925894451</c:v>
                      </c:pt>
                      <c:pt idx="6426">
                        <c:v>2.1862731481436102</c:v>
                      </c:pt>
                      <c:pt idx="6427">
                        <c:v>2.1865162037050512</c:v>
                      </c:pt>
                      <c:pt idx="6428">
                        <c:v>2.1867592592592162</c:v>
                      </c:pt>
                      <c:pt idx="6429">
                        <c:v>2.1870023148133813</c:v>
                      </c:pt>
                      <c:pt idx="6430">
                        <c:v>2.1872453703675463</c:v>
                      </c:pt>
                      <c:pt idx="6431">
                        <c:v>2.1874884259217113</c:v>
                      </c:pt>
                      <c:pt idx="6432">
                        <c:v>2.1877314814831523</c:v>
                      </c:pt>
                      <c:pt idx="6433">
                        <c:v>2.1879745370373174</c:v>
                      </c:pt>
                      <c:pt idx="6434">
                        <c:v>2.1882175925914824</c:v>
                      </c:pt>
                      <c:pt idx="6435">
                        <c:v>2.1884606481456474</c:v>
                      </c:pt>
                      <c:pt idx="6436">
                        <c:v>2.1887037036998125</c:v>
                      </c:pt>
                      <c:pt idx="6437">
                        <c:v>2.1889467592612535</c:v>
                      </c:pt>
                      <c:pt idx="6438">
                        <c:v>2.1891898148154185</c:v>
                      </c:pt>
                      <c:pt idx="6439">
                        <c:v>2.1894328703695836</c:v>
                      </c:pt>
                      <c:pt idx="6440">
                        <c:v>2.1896759259237486</c:v>
                      </c:pt>
                      <c:pt idx="6441">
                        <c:v>2.1899189814779136</c:v>
                      </c:pt>
                      <c:pt idx="6442">
                        <c:v>2.1901620370320787</c:v>
                      </c:pt>
                      <c:pt idx="6443">
                        <c:v>2.1904050925935197</c:v>
                      </c:pt>
                      <c:pt idx="6444">
                        <c:v>2.1906481481476847</c:v>
                      </c:pt>
                      <c:pt idx="6445">
                        <c:v>2.1909027777786294</c:v>
                      </c:pt>
                      <c:pt idx="6446">
                        <c:v>2.1911458333327944</c:v>
                      </c:pt>
                      <c:pt idx="6447">
                        <c:v>2.1913888888869595</c:v>
                      </c:pt>
                      <c:pt idx="6448">
                        <c:v>2.1916319444411245</c:v>
                      </c:pt>
                      <c:pt idx="6449">
                        <c:v>2.1918749999952896</c:v>
                      </c:pt>
                      <c:pt idx="6450">
                        <c:v>2.1921180555567306</c:v>
                      </c:pt>
                      <c:pt idx="6451">
                        <c:v>2.1923611111108956</c:v>
                      </c:pt>
                      <c:pt idx="6452">
                        <c:v>2.1926041666650606</c:v>
                      </c:pt>
                      <c:pt idx="6453">
                        <c:v>2.1928472222192257</c:v>
                      </c:pt>
                      <c:pt idx="6454">
                        <c:v>2.1930902777733907</c:v>
                      </c:pt>
                      <c:pt idx="6455">
                        <c:v>2.1933333333348317</c:v>
                      </c:pt>
                      <c:pt idx="6456">
                        <c:v>2.1935763888889968</c:v>
                      </c:pt>
                      <c:pt idx="6457">
                        <c:v>2.1938194444431618</c:v>
                      </c:pt>
                      <c:pt idx="6458">
                        <c:v>2.1940624999973268</c:v>
                      </c:pt>
                      <c:pt idx="6459">
                        <c:v>2.1943055555514919</c:v>
                      </c:pt>
                      <c:pt idx="6460">
                        <c:v>2.1945486111129329</c:v>
                      </c:pt>
                      <c:pt idx="6461">
                        <c:v>2.1947916666670979</c:v>
                      </c:pt>
                      <c:pt idx="6462">
                        <c:v>2.1950347222212629</c:v>
                      </c:pt>
                      <c:pt idx="6463">
                        <c:v>2.195277777775428</c:v>
                      </c:pt>
                      <c:pt idx="6464">
                        <c:v>2.195520833329593</c:v>
                      </c:pt>
                      <c:pt idx="6465">
                        <c:v>2.1957638888837581</c:v>
                      </c:pt>
                      <c:pt idx="6466">
                        <c:v>2.1960069444451991</c:v>
                      </c:pt>
                      <c:pt idx="6467">
                        <c:v>2.1962499999993641</c:v>
                      </c:pt>
                      <c:pt idx="6468">
                        <c:v>2.1964930555535291</c:v>
                      </c:pt>
                      <c:pt idx="6469">
                        <c:v>2.1967361111076942</c:v>
                      </c:pt>
                      <c:pt idx="6470">
                        <c:v>2.1969791666618592</c:v>
                      </c:pt>
                      <c:pt idx="6471">
                        <c:v>2.1972222222233002</c:v>
                      </c:pt>
                      <c:pt idx="6472">
                        <c:v>2.1974652777774653</c:v>
                      </c:pt>
                      <c:pt idx="6473">
                        <c:v>2.1977083333316303</c:v>
                      </c:pt>
                      <c:pt idx="6474">
                        <c:v>2.1979513888857953</c:v>
                      </c:pt>
                      <c:pt idx="6475">
                        <c:v>2.1981944444399604</c:v>
                      </c:pt>
                      <c:pt idx="6476">
                        <c:v>2.1984375000014014</c:v>
                      </c:pt>
                      <c:pt idx="6477">
                        <c:v>2.1986805555555664</c:v>
                      </c:pt>
                      <c:pt idx="6478">
                        <c:v>2.1989236111097314</c:v>
                      </c:pt>
                      <c:pt idx="6479">
                        <c:v>2.1991666666638965</c:v>
                      </c:pt>
                      <c:pt idx="6480">
                        <c:v>2.1994097222180615</c:v>
                      </c:pt>
                      <c:pt idx="6481">
                        <c:v>2.1996527777795025</c:v>
                      </c:pt>
                      <c:pt idx="6482">
                        <c:v>2.1998958333336676</c:v>
                      </c:pt>
                      <c:pt idx="6483">
                        <c:v>2.2001388888878326</c:v>
                      </c:pt>
                      <c:pt idx="6484">
                        <c:v>2.2003819444419976</c:v>
                      </c:pt>
                      <c:pt idx="6485">
                        <c:v>2.2006249999961627</c:v>
                      </c:pt>
                      <c:pt idx="6486">
                        <c:v>2.2008680555576037</c:v>
                      </c:pt>
                      <c:pt idx="6487">
                        <c:v>2.2011111111117687</c:v>
                      </c:pt>
                      <c:pt idx="6488">
                        <c:v>2.2013541666659338</c:v>
                      </c:pt>
                      <c:pt idx="6489">
                        <c:v>2.2015972222200988</c:v>
                      </c:pt>
                      <c:pt idx="6490">
                        <c:v>2.2018402777742638</c:v>
                      </c:pt>
                      <c:pt idx="6491">
                        <c:v>2.2020833333284289</c:v>
                      </c:pt>
                      <c:pt idx="6492">
                        <c:v>2.2023263888898699</c:v>
                      </c:pt>
                      <c:pt idx="6493">
                        <c:v>2.2025810185135386</c:v>
                      </c:pt>
                      <c:pt idx="6494">
                        <c:v>2.2028240740749796</c:v>
                      </c:pt>
                      <c:pt idx="6495">
                        <c:v>2.2030671296291446</c:v>
                      </c:pt>
                      <c:pt idx="6496">
                        <c:v>2.2033101851833097</c:v>
                      </c:pt>
                      <c:pt idx="6497">
                        <c:v>2.2035532407374747</c:v>
                      </c:pt>
                      <c:pt idx="6498">
                        <c:v>2.2037962962916398</c:v>
                      </c:pt>
                      <c:pt idx="6499">
                        <c:v>2.2040393518530808</c:v>
                      </c:pt>
                      <c:pt idx="6500">
                        <c:v>2.2042824074072458</c:v>
                      </c:pt>
                      <c:pt idx="6501">
                        <c:v>2.2045254629614108</c:v>
                      </c:pt>
                      <c:pt idx="6502">
                        <c:v>2.2047685185155759</c:v>
                      </c:pt>
                      <c:pt idx="6503">
                        <c:v>2.2050115740697409</c:v>
                      </c:pt>
                      <c:pt idx="6504">
                        <c:v>2.2052546296311819</c:v>
                      </c:pt>
                      <c:pt idx="6505">
                        <c:v>2.2054976851853469</c:v>
                      </c:pt>
                      <c:pt idx="6506">
                        <c:v>2.205740740739512</c:v>
                      </c:pt>
                      <c:pt idx="6507">
                        <c:v>2.205983796293677</c:v>
                      </c:pt>
                      <c:pt idx="6508">
                        <c:v>2.2062268518478421</c:v>
                      </c:pt>
                      <c:pt idx="6509">
                        <c:v>2.2064699074092831</c:v>
                      </c:pt>
                      <c:pt idx="6510">
                        <c:v>2.2067129629634481</c:v>
                      </c:pt>
                      <c:pt idx="6511">
                        <c:v>2.2069560185176131</c:v>
                      </c:pt>
                      <c:pt idx="6512">
                        <c:v>2.2071990740717782</c:v>
                      </c:pt>
                      <c:pt idx="6513">
                        <c:v>2.2074421296259432</c:v>
                      </c:pt>
                      <c:pt idx="6514">
                        <c:v>2.2076851851801083</c:v>
                      </c:pt>
                      <c:pt idx="6515">
                        <c:v>2.2079282407415493</c:v>
                      </c:pt>
                      <c:pt idx="6516">
                        <c:v>2.2081712962957143</c:v>
                      </c:pt>
                      <c:pt idx="6517">
                        <c:v>2.2084143518498793</c:v>
                      </c:pt>
                      <c:pt idx="6518">
                        <c:v>2.2086574074040444</c:v>
                      </c:pt>
                      <c:pt idx="6519">
                        <c:v>2.2089004629582094</c:v>
                      </c:pt>
                      <c:pt idx="6520">
                        <c:v>2.2091435185196504</c:v>
                      </c:pt>
                      <c:pt idx="6521">
                        <c:v>2.2093865740738154</c:v>
                      </c:pt>
                      <c:pt idx="6522">
                        <c:v>2.2096296296279805</c:v>
                      </c:pt>
                      <c:pt idx="6523">
                        <c:v>2.2098726851821455</c:v>
                      </c:pt>
                      <c:pt idx="6524">
                        <c:v>2.2101157407363106</c:v>
                      </c:pt>
                      <c:pt idx="6525">
                        <c:v>2.2103587962977516</c:v>
                      </c:pt>
                      <c:pt idx="6526">
                        <c:v>2.2106018518519166</c:v>
                      </c:pt>
                      <c:pt idx="6527">
                        <c:v>2.2108449074060816</c:v>
                      </c:pt>
                      <c:pt idx="6528">
                        <c:v>2.2110879629602467</c:v>
                      </c:pt>
                      <c:pt idx="6529">
                        <c:v>2.2113310185144117</c:v>
                      </c:pt>
                      <c:pt idx="6530">
                        <c:v>2.2115740740758527</c:v>
                      </c:pt>
                      <c:pt idx="6531">
                        <c:v>2.2118171296300178</c:v>
                      </c:pt>
                      <c:pt idx="6532">
                        <c:v>2.2120601851841828</c:v>
                      </c:pt>
                      <c:pt idx="6533">
                        <c:v>2.2123032407383478</c:v>
                      </c:pt>
                      <c:pt idx="6534">
                        <c:v>2.2125462962925129</c:v>
                      </c:pt>
                      <c:pt idx="6535">
                        <c:v>2.2127893518539539</c:v>
                      </c:pt>
                      <c:pt idx="6536">
                        <c:v>2.2130324074081189</c:v>
                      </c:pt>
                      <c:pt idx="6537">
                        <c:v>2.2132754629622839</c:v>
                      </c:pt>
                      <c:pt idx="6538">
                        <c:v>2.213518518516449</c:v>
                      </c:pt>
                      <c:pt idx="6539">
                        <c:v>2.213761574070614</c:v>
                      </c:pt>
                      <c:pt idx="6540">
                        <c:v>2.2140046296247791</c:v>
                      </c:pt>
                      <c:pt idx="6541">
                        <c:v>2.2142592592557238</c:v>
                      </c:pt>
                      <c:pt idx="6542">
                        <c:v>2.2145023148098888</c:v>
                      </c:pt>
                      <c:pt idx="6543">
                        <c:v>2.2147453703713298</c:v>
                      </c:pt>
                      <c:pt idx="6544">
                        <c:v>2.2149884259254948</c:v>
                      </c:pt>
                      <c:pt idx="6545">
                        <c:v>2.2152314814796599</c:v>
                      </c:pt>
                      <c:pt idx="6546">
                        <c:v>2.2154745370338249</c:v>
                      </c:pt>
                      <c:pt idx="6547">
                        <c:v>2.2157175925879899</c:v>
                      </c:pt>
                      <c:pt idx="6548">
                        <c:v>2.2159606481494309</c:v>
                      </c:pt>
                      <c:pt idx="6549">
                        <c:v>2.216203703703596</c:v>
                      </c:pt>
                      <c:pt idx="6550">
                        <c:v>2.216446759257761</c:v>
                      </c:pt>
                      <c:pt idx="6551">
                        <c:v>2.2166898148119261</c:v>
                      </c:pt>
                      <c:pt idx="6552">
                        <c:v>2.2169328703660911</c:v>
                      </c:pt>
                      <c:pt idx="6553">
                        <c:v>2.2171759259275321</c:v>
                      </c:pt>
                      <c:pt idx="6554">
                        <c:v>2.2174189814816971</c:v>
                      </c:pt>
                      <c:pt idx="6555">
                        <c:v>2.2176620370358622</c:v>
                      </c:pt>
                      <c:pt idx="6556">
                        <c:v>2.2179050925900272</c:v>
                      </c:pt>
                      <c:pt idx="6557">
                        <c:v>2.2181481481441923</c:v>
                      </c:pt>
                      <c:pt idx="6558">
                        <c:v>2.2183912037056333</c:v>
                      </c:pt>
                      <c:pt idx="6559">
                        <c:v>2.2186342592597983</c:v>
                      </c:pt>
                      <c:pt idx="6560">
                        <c:v>2.2188773148139633</c:v>
                      </c:pt>
                      <c:pt idx="6561">
                        <c:v>2.2191203703681284</c:v>
                      </c:pt>
                      <c:pt idx="6562">
                        <c:v>2.2193634259222934</c:v>
                      </c:pt>
                      <c:pt idx="6563">
                        <c:v>2.2196064814764584</c:v>
                      </c:pt>
                      <c:pt idx="6564">
                        <c:v>2.2198495370378994</c:v>
                      </c:pt>
                      <c:pt idx="6565">
                        <c:v>2.2200925925920645</c:v>
                      </c:pt>
                      <c:pt idx="6566">
                        <c:v>2.2203356481462295</c:v>
                      </c:pt>
                      <c:pt idx="6567">
                        <c:v>2.2205787037003946</c:v>
                      </c:pt>
                      <c:pt idx="6568">
                        <c:v>2.2208217592545596</c:v>
                      </c:pt>
                      <c:pt idx="6569">
                        <c:v>2.2210648148160006</c:v>
                      </c:pt>
                      <c:pt idx="6570">
                        <c:v>2.2213078703701656</c:v>
                      </c:pt>
                      <c:pt idx="6571">
                        <c:v>2.2215509259243307</c:v>
                      </c:pt>
                      <c:pt idx="6572">
                        <c:v>2.2217939814784957</c:v>
                      </c:pt>
                      <c:pt idx="6573">
                        <c:v>2.2220370370326608</c:v>
                      </c:pt>
                      <c:pt idx="6574">
                        <c:v>2.2222800925941018</c:v>
                      </c:pt>
                      <c:pt idx="6575">
                        <c:v>2.2225231481482668</c:v>
                      </c:pt>
                      <c:pt idx="6576">
                        <c:v>2.2227662037024318</c:v>
                      </c:pt>
                      <c:pt idx="6577">
                        <c:v>2.2230092592565969</c:v>
                      </c:pt>
                      <c:pt idx="6578">
                        <c:v>2.2232523148107619</c:v>
                      </c:pt>
                      <c:pt idx="6579">
                        <c:v>2.2234953703722029</c:v>
                      </c:pt>
                      <c:pt idx="6580">
                        <c:v>2.2237384259263679</c:v>
                      </c:pt>
                      <c:pt idx="6581">
                        <c:v>2.223981481480533</c:v>
                      </c:pt>
                      <c:pt idx="6582">
                        <c:v>2.224224537034698</c:v>
                      </c:pt>
                      <c:pt idx="6583">
                        <c:v>2.2244675925888631</c:v>
                      </c:pt>
                      <c:pt idx="6584">
                        <c:v>2.2247106481430281</c:v>
                      </c:pt>
                      <c:pt idx="6585">
                        <c:v>2.2249537037044691</c:v>
                      </c:pt>
                      <c:pt idx="6586">
                        <c:v>2.2251967592586341</c:v>
                      </c:pt>
                      <c:pt idx="6587">
                        <c:v>2.2254398148127992</c:v>
                      </c:pt>
                      <c:pt idx="6588">
                        <c:v>2.2256828703669642</c:v>
                      </c:pt>
                      <c:pt idx="6589">
                        <c:v>2.2259374999979089</c:v>
                      </c:pt>
                      <c:pt idx="6590">
                        <c:v>2.2261805555520739</c:v>
                      </c:pt>
                      <c:pt idx="6591">
                        <c:v>2.226423611106239</c:v>
                      </c:pt>
                      <c:pt idx="6592">
                        <c:v>2.22666666666768</c:v>
                      </c:pt>
                      <c:pt idx="6593">
                        <c:v>2.226909722221845</c:v>
                      </c:pt>
                      <c:pt idx="6594">
                        <c:v>2.2271527777760101</c:v>
                      </c:pt>
                      <c:pt idx="6595">
                        <c:v>2.2273958333301751</c:v>
                      </c:pt>
                      <c:pt idx="6596">
                        <c:v>2.2276388888843401</c:v>
                      </c:pt>
                      <c:pt idx="6597">
                        <c:v>2.2278819444457811</c:v>
                      </c:pt>
                      <c:pt idx="6598">
                        <c:v>2.2281249999999462</c:v>
                      </c:pt>
                      <c:pt idx="6599">
                        <c:v>2.2283680555541112</c:v>
                      </c:pt>
                      <c:pt idx="6600">
                        <c:v>2.2286111111082763</c:v>
                      </c:pt>
                      <c:pt idx="6601">
                        <c:v>2.2288541666624413</c:v>
                      </c:pt>
                      <c:pt idx="6602">
                        <c:v>2.2290972222238823</c:v>
                      </c:pt>
                      <c:pt idx="6603">
                        <c:v>2.2293402777780473</c:v>
                      </c:pt>
                      <c:pt idx="6604">
                        <c:v>2.2295833333322124</c:v>
                      </c:pt>
                      <c:pt idx="6605">
                        <c:v>2.2298263888863774</c:v>
                      </c:pt>
                      <c:pt idx="6606">
                        <c:v>2.2300694444405424</c:v>
                      </c:pt>
                      <c:pt idx="6607">
                        <c:v>2.2303125000019834</c:v>
                      </c:pt>
                      <c:pt idx="6608">
                        <c:v>2.2305555555561485</c:v>
                      </c:pt>
                      <c:pt idx="6609">
                        <c:v>2.2307986111103135</c:v>
                      </c:pt>
                      <c:pt idx="6610">
                        <c:v>2.2310416666644786</c:v>
                      </c:pt>
                      <c:pt idx="6611">
                        <c:v>2.2312847222186436</c:v>
                      </c:pt>
                      <c:pt idx="6612">
                        <c:v>2.2315277777728086</c:v>
                      </c:pt>
                      <c:pt idx="6613">
                        <c:v>2.2317708333342496</c:v>
                      </c:pt>
                      <c:pt idx="6614">
                        <c:v>2.2320138888884147</c:v>
                      </c:pt>
                      <c:pt idx="6615">
                        <c:v>2.2322569444425797</c:v>
                      </c:pt>
                      <c:pt idx="6616">
                        <c:v>2.2324999999967448</c:v>
                      </c:pt>
                      <c:pt idx="6617">
                        <c:v>2.2327430555509098</c:v>
                      </c:pt>
                      <c:pt idx="6618">
                        <c:v>2.2329861111123508</c:v>
                      </c:pt>
                      <c:pt idx="6619">
                        <c:v>2.2332291666665158</c:v>
                      </c:pt>
                      <c:pt idx="6620">
                        <c:v>2.2334722222206809</c:v>
                      </c:pt>
                      <c:pt idx="6621">
                        <c:v>2.2337152777748459</c:v>
                      </c:pt>
                      <c:pt idx="6622">
                        <c:v>2.2339583333290109</c:v>
                      </c:pt>
                      <c:pt idx="6623">
                        <c:v>2.2342013888904519</c:v>
                      </c:pt>
                      <c:pt idx="6624">
                        <c:v>2.234444444444617</c:v>
                      </c:pt>
                      <c:pt idx="6625">
                        <c:v>2.234687499998782</c:v>
                      </c:pt>
                      <c:pt idx="6626">
                        <c:v>2.2349305555529471</c:v>
                      </c:pt>
                      <c:pt idx="6627">
                        <c:v>2.2351736111071121</c:v>
                      </c:pt>
                      <c:pt idx="6628">
                        <c:v>2.2354166666685531</c:v>
                      </c:pt>
                      <c:pt idx="6629">
                        <c:v>2.2356597222227181</c:v>
                      </c:pt>
                      <c:pt idx="6630">
                        <c:v>2.2359027777768832</c:v>
                      </c:pt>
                      <c:pt idx="6631">
                        <c:v>2.2361458333310482</c:v>
                      </c:pt>
                      <c:pt idx="6632">
                        <c:v>2.2363888888852133</c:v>
                      </c:pt>
                      <c:pt idx="6633">
                        <c:v>2.2366319444393783</c:v>
                      </c:pt>
                      <c:pt idx="6634">
                        <c:v>2.2368750000008193</c:v>
                      </c:pt>
                      <c:pt idx="6635">
                        <c:v>2.2371180555549843</c:v>
                      </c:pt>
                      <c:pt idx="6636">
                        <c:v>2.2373611111091494</c:v>
                      </c:pt>
                      <c:pt idx="6637">
                        <c:v>2.2376157407400941</c:v>
                      </c:pt>
                      <c:pt idx="6638">
                        <c:v>2.2378587962942591</c:v>
                      </c:pt>
                      <c:pt idx="6639">
                        <c:v>2.2381018518484241</c:v>
                      </c:pt>
                      <c:pt idx="6640">
                        <c:v>2.2383449074025892</c:v>
                      </c:pt>
                      <c:pt idx="6641">
                        <c:v>2.2385879629640302</c:v>
                      </c:pt>
                      <c:pt idx="6642">
                        <c:v>2.2388310185181952</c:v>
                      </c:pt>
                      <c:pt idx="6643">
                        <c:v>2.2390740740723603</c:v>
                      </c:pt>
                      <c:pt idx="6644">
                        <c:v>2.2393171296265253</c:v>
                      </c:pt>
                      <c:pt idx="6645">
                        <c:v>2.2395601851806903</c:v>
                      </c:pt>
                      <c:pt idx="6646">
                        <c:v>2.2398032407421313</c:v>
                      </c:pt>
                      <c:pt idx="6647">
                        <c:v>2.2400462962962964</c:v>
                      </c:pt>
                      <c:pt idx="6648">
                        <c:v>2.2402893518504614</c:v>
                      </c:pt>
                      <c:pt idx="6649">
                        <c:v>2.2405324074046264</c:v>
                      </c:pt>
                      <c:pt idx="6650">
                        <c:v>2.2407754629587915</c:v>
                      </c:pt>
                      <c:pt idx="6651">
                        <c:v>2.2410185185202325</c:v>
                      </c:pt>
                      <c:pt idx="6652">
                        <c:v>2.2412615740743975</c:v>
                      </c:pt>
                      <c:pt idx="6653">
                        <c:v>2.2415046296285626</c:v>
                      </c:pt>
                      <c:pt idx="6654">
                        <c:v>2.2417476851827276</c:v>
                      </c:pt>
                      <c:pt idx="6655">
                        <c:v>2.2419907407368926</c:v>
                      </c:pt>
                      <c:pt idx="6656">
                        <c:v>2.2422337962983336</c:v>
                      </c:pt>
                      <c:pt idx="6657">
                        <c:v>2.2424768518524987</c:v>
                      </c:pt>
                      <c:pt idx="6658">
                        <c:v>2.2427199074066637</c:v>
                      </c:pt>
                      <c:pt idx="6659">
                        <c:v>2.2429629629608288</c:v>
                      </c:pt>
                      <c:pt idx="6660">
                        <c:v>2.2432060185149938</c:v>
                      </c:pt>
                      <c:pt idx="6661">
                        <c:v>2.2434490740691588</c:v>
                      </c:pt>
                      <c:pt idx="6662">
                        <c:v>2.2436921296305998</c:v>
                      </c:pt>
                      <c:pt idx="6663">
                        <c:v>2.2439351851847649</c:v>
                      </c:pt>
                      <c:pt idx="6664">
                        <c:v>2.2441782407389299</c:v>
                      </c:pt>
                      <c:pt idx="6665">
                        <c:v>2.2444212962930949</c:v>
                      </c:pt>
                      <c:pt idx="6666">
                        <c:v>2.24466435184726</c:v>
                      </c:pt>
                      <c:pt idx="6667">
                        <c:v>2.244907407408701</c:v>
                      </c:pt>
                      <c:pt idx="6668">
                        <c:v>2.245150462962866</c:v>
                      </c:pt>
                      <c:pt idx="6669">
                        <c:v>2.2453935185170311</c:v>
                      </c:pt>
                      <c:pt idx="6670">
                        <c:v>2.2456365740711961</c:v>
                      </c:pt>
                      <c:pt idx="6671">
                        <c:v>2.2458796296253611</c:v>
                      </c:pt>
                      <c:pt idx="6672">
                        <c:v>2.2461226851868021</c:v>
                      </c:pt>
                      <c:pt idx="6673">
                        <c:v>2.2463657407409672</c:v>
                      </c:pt>
                      <c:pt idx="6674">
                        <c:v>2.2466087962951322</c:v>
                      </c:pt>
                      <c:pt idx="6675">
                        <c:v>2.2468518518492973</c:v>
                      </c:pt>
                      <c:pt idx="6676">
                        <c:v>2.2470949074034623</c:v>
                      </c:pt>
                      <c:pt idx="6677">
                        <c:v>2.2473379629649033</c:v>
                      </c:pt>
                      <c:pt idx="6678">
                        <c:v>2.2475810185190683</c:v>
                      </c:pt>
                      <c:pt idx="6679">
                        <c:v>2.2478240740732334</c:v>
                      </c:pt>
                      <c:pt idx="6680">
                        <c:v>2.2480671296273984</c:v>
                      </c:pt>
                      <c:pt idx="6681">
                        <c:v>2.2483101851815634</c:v>
                      </c:pt>
                      <c:pt idx="6682">
                        <c:v>2.2485532407357285</c:v>
                      </c:pt>
                      <c:pt idx="6683">
                        <c:v>2.2487962962971695</c:v>
                      </c:pt>
                      <c:pt idx="6684">
                        <c:v>2.2490393518513345</c:v>
                      </c:pt>
                      <c:pt idx="6685">
                        <c:v>2.2492939814822792</c:v>
                      </c:pt>
                      <c:pt idx="6686">
                        <c:v>2.2495370370364443</c:v>
                      </c:pt>
                      <c:pt idx="6687">
                        <c:v>2.2497800925906093</c:v>
                      </c:pt>
                      <c:pt idx="6688">
                        <c:v>2.2500231481447743</c:v>
                      </c:pt>
                      <c:pt idx="6689">
                        <c:v>2.2502662036989394</c:v>
                      </c:pt>
                      <c:pt idx="6690">
                        <c:v>2.2505092592603804</c:v>
                      </c:pt>
                      <c:pt idx="6691">
                        <c:v>2.2507523148145454</c:v>
                      </c:pt>
                      <c:pt idx="6692">
                        <c:v>2.2509953703687104</c:v>
                      </c:pt>
                      <c:pt idx="6693">
                        <c:v>2.2512384259228755</c:v>
                      </c:pt>
                      <c:pt idx="6694">
                        <c:v>2.2514814814770405</c:v>
                      </c:pt>
                      <c:pt idx="6695">
                        <c:v>2.2517245370384815</c:v>
                      </c:pt>
                      <c:pt idx="6696">
                        <c:v>2.2519675925926466</c:v>
                      </c:pt>
                      <c:pt idx="6697">
                        <c:v>2.2522106481468116</c:v>
                      </c:pt>
                      <c:pt idx="6698">
                        <c:v>2.2524537037009766</c:v>
                      </c:pt>
                      <c:pt idx="6699">
                        <c:v>2.2526967592551417</c:v>
                      </c:pt>
                      <c:pt idx="6700">
                        <c:v>2.2529398148165827</c:v>
                      </c:pt>
                      <c:pt idx="6701">
                        <c:v>2.2531828703707477</c:v>
                      </c:pt>
                      <c:pt idx="6702">
                        <c:v>2.2534259259249128</c:v>
                      </c:pt>
                      <c:pt idx="6703">
                        <c:v>2.2536689814790778</c:v>
                      </c:pt>
                      <c:pt idx="6704">
                        <c:v>2.2539120370332428</c:v>
                      </c:pt>
                      <c:pt idx="6705">
                        <c:v>2.2541550925946838</c:v>
                      </c:pt>
                      <c:pt idx="6706">
                        <c:v>2.2543981481488489</c:v>
                      </c:pt>
                      <c:pt idx="6707">
                        <c:v>2.2546412037030139</c:v>
                      </c:pt>
                      <c:pt idx="6708">
                        <c:v>2.2548842592571789</c:v>
                      </c:pt>
                      <c:pt idx="6709">
                        <c:v>2.255127314811344</c:v>
                      </c:pt>
                      <c:pt idx="6710">
                        <c:v>2.255370370365509</c:v>
                      </c:pt>
                      <c:pt idx="6711">
                        <c:v>2.25561342592695</c:v>
                      </c:pt>
                      <c:pt idx="6712">
                        <c:v>2.2558564814811151</c:v>
                      </c:pt>
                      <c:pt idx="6713">
                        <c:v>2.2560995370352801</c:v>
                      </c:pt>
                      <c:pt idx="6714">
                        <c:v>2.2563425925894451</c:v>
                      </c:pt>
                      <c:pt idx="6715">
                        <c:v>2.2565856481436102</c:v>
                      </c:pt>
                      <c:pt idx="6716">
                        <c:v>2.2568287037050512</c:v>
                      </c:pt>
                      <c:pt idx="6717">
                        <c:v>2.2570717592592162</c:v>
                      </c:pt>
                      <c:pt idx="6718">
                        <c:v>2.2573148148133813</c:v>
                      </c:pt>
                      <c:pt idx="6719">
                        <c:v>2.2575578703675463</c:v>
                      </c:pt>
                      <c:pt idx="6720">
                        <c:v>2.2578009259217113</c:v>
                      </c:pt>
                      <c:pt idx="6721">
                        <c:v>2.2580439814831523</c:v>
                      </c:pt>
                      <c:pt idx="6722">
                        <c:v>2.2582870370373174</c:v>
                      </c:pt>
                      <c:pt idx="6723">
                        <c:v>2.2585300925914824</c:v>
                      </c:pt>
                      <c:pt idx="6724">
                        <c:v>2.2587731481456474</c:v>
                      </c:pt>
                      <c:pt idx="6725">
                        <c:v>2.2590162036998125</c:v>
                      </c:pt>
                      <c:pt idx="6726">
                        <c:v>2.2592592592612535</c:v>
                      </c:pt>
                      <c:pt idx="6727">
                        <c:v>2.2595023148154185</c:v>
                      </c:pt>
                      <c:pt idx="6728">
                        <c:v>2.2597453703695836</c:v>
                      </c:pt>
                      <c:pt idx="6729">
                        <c:v>2.2599884259237486</c:v>
                      </c:pt>
                      <c:pt idx="6730">
                        <c:v>2.2602314814779136</c:v>
                      </c:pt>
                      <c:pt idx="6731">
                        <c:v>2.2604745370320787</c:v>
                      </c:pt>
                      <c:pt idx="6732">
                        <c:v>2.2607175925935197</c:v>
                      </c:pt>
                      <c:pt idx="6733">
                        <c:v>2.2609606481476847</c:v>
                      </c:pt>
                      <c:pt idx="6734">
                        <c:v>2.2612152777786294</c:v>
                      </c:pt>
                      <c:pt idx="6735">
                        <c:v>2.2614583333327944</c:v>
                      </c:pt>
                      <c:pt idx="6736">
                        <c:v>2.2617013888869595</c:v>
                      </c:pt>
                      <c:pt idx="6737">
                        <c:v>2.2619444444411245</c:v>
                      </c:pt>
                      <c:pt idx="6738">
                        <c:v>2.2621874999952896</c:v>
                      </c:pt>
                      <c:pt idx="6739">
                        <c:v>2.2624305555567306</c:v>
                      </c:pt>
                      <c:pt idx="6740">
                        <c:v>2.2626736111108956</c:v>
                      </c:pt>
                      <c:pt idx="6741">
                        <c:v>2.2629166666650606</c:v>
                      </c:pt>
                      <c:pt idx="6742">
                        <c:v>2.2631597222192257</c:v>
                      </c:pt>
                      <c:pt idx="6743">
                        <c:v>2.2634027777733907</c:v>
                      </c:pt>
                      <c:pt idx="6744">
                        <c:v>2.2636458333348317</c:v>
                      </c:pt>
                      <c:pt idx="6745">
                        <c:v>2.2638888888889968</c:v>
                      </c:pt>
                      <c:pt idx="6746">
                        <c:v>2.2641319444431618</c:v>
                      </c:pt>
                      <c:pt idx="6747">
                        <c:v>2.2643749999973268</c:v>
                      </c:pt>
                      <c:pt idx="6748">
                        <c:v>2.2646180555514919</c:v>
                      </c:pt>
                      <c:pt idx="6749">
                        <c:v>2.2648611111129329</c:v>
                      </c:pt>
                      <c:pt idx="6750">
                        <c:v>2.2651041666670979</c:v>
                      </c:pt>
                      <c:pt idx="6751">
                        <c:v>2.2653472222212629</c:v>
                      </c:pt>
                      <c:pt idx="6752">
                        <c:v>2.265590277775428</c:v>
                      </c:pt>
                      <c:pt idx="6753">
                        <c:v>2.265833333329593</c:v>
                      </c:pt>
                      <c:pt idx="6754">
                        <c:v>2.2660763888837581</c:v>
                      </c:pt>
                      <c:pt idx="6755">
                        <c:v>2.2663194444451991</c:v>
                      </c:pt>
                      <c:pt idx="6756">
                        <c:v>2.2665624999993641</c:v>
                      </c:pt>
                      <c:pt idx="6757">
                        <c:v>2.2668055555535291</c:v>
                      </c:pt>
                      <c:pt idx="6758">
                        <c:v>2.2670486111076942</c:v>
                      </c:pt>
                      <c:pt idx="6759">
                        <c:v>2.2672916666618592</c:v>
                      </c:pt>
                      <c:pt idx="6760">
                        <c:v>2.2675347222233002</c:v>
                      </c:pt>
                      <c:pt idx="6761">
                        <c:v>2.2677777777774653</c:v>
                      </c:pt>
                      <c:pt idx="6762">
                        <c:v>2.2680208333316303</c:v>
                      </c:pt>
                      <c:pt idx="6763">
                        <c:v>2.2682638888857953</c:v>
                      </c:pt>
                      <c:pt idx="6764">
                        <c:v>2.2685069444399604</c:v>
                      </c:pt>
                      <c:pt idx="6765">
                        <c:v>2.2687500000014014</c:v>
                      </c:pt>
                      <c:pt idx="6766">
                        <c:v>2.2689930555555664</c:v>
                      </c:pt>
                      <c:pt idx="6767">
                        <c:v>2.2692361111097314</c:v>
                      </c:pt>
                      <c:pt idx="6768">
                        <c:v>2.2694791666638965</c:v>
                      </c:pt>
                      <c:pt idx="6769">
                        <c:v>2.2697222222180615</c:v>
                      </c:pt>
                      <c:pt idx="6770">
                        <c:v>2.2699652777795025</c:v>
                      </c:pt>
                      <c:pt idx="6771">
                        <c:v>2.2702083333336676</c:v>
                      </c:pt>
                      <c:pt idx="6772">
                        <c:v>2.2704513888878326</c:v>
                      </c:pt>
                      <c:pt idx="6773">
                        <c:v>2.2706944444419976</c:v>
                      </c:pt>
                      <c:pt idx="6774">
                        <c:v>2.2709374999961627</c:v>
                      </c:pt>
                      <c:pt idx="6775">
                        <c:v>2.2711805555576037</c:v>
                      </c:pt>
                      <c:pt idx="6776">
                        <c:v>2.2714236111117687</c:v>
                      </c:pt>
                      <c:pt idx="6777">
                        <c:v>2.2716666666659338</c:v>
                      </c:pt>
                      <c:pt idx="6778">
                        <c:v>2.2719097222200988</c:v>
                      </c:pt>
                      <c:pt idx="6779">
                        <c:v>2.2721527777742638</c:v>
                      </c:pt>
                      <c:pt idx="6780">
                        <c:v>2.2723958333284289</c:v>
                      </c:pt>
                      <c:pt idx="6781">
                        <c:v>2.2726388888898699</c:v>
                      </c:pt>
                      <c:pt idx="6782">
                        <c:v>2.2728935185135386</c:v>
                      </c:pt>
                      <c:pt idx="6783">
                        <c:v>2.2731365740749796</c:v>
                      </c:pt>
                      <c:pt idx="6784">
                        <c:v>2.2733796296291446</c:v>
                      </c:pt>
                      <c:pt idx="6785">
                        <c:v>2.2736226851833097</c:v>
                      </c:pt>
                      <c:pt idx="6786">
                        <c:v>2.2738657407374747</c:v>
                      </c:pt>
                      <c:pt idx="6787">
                        <c:v>2.2741087962916398</c:v>
                      </c:pt>
                      <c:pt idx="6788">
                        <c:v>2.2743518518530808</c:v>
                      </c:pt>
                      <c:pt idx="6789">
                        <c:v>2.2745949074072458</c:v>
                      </c:pt>
                      <c:pt idx="6790">
                        <c:v>2.2748379629614108</c:v>
                      </c:pt>
                      <c:pt idx="6791">
                        <c:v>2.2750810185155759</c:v>
                      </c:pt>
                      <c:pt idx="6792">
                        <c:v>2.2753240740697409</c:v>
                      </c:pt>
                      <c:pt idx="6793">
                        <c:v>2.2755671296311819</c:v>
                      </c:pt>
                      <c:pt idx="6794">
                        <c:v>2.2758101851853469</c:v>
                      </c:pt>
                      <c:pt idx="6795">
                        <c:v>2.276053240739512</c:v>
                      </c:pt>
                      <c:pt idx="6796">
                        <c:v>2.276296296293677</c:v>
                      </c:pt>
                      <c:pt idx="6797">
                        <c:v>2.2765393518478421</c:v>
                      </c:pt>
                      <c:pt idx="6798">
                        <c:v>2.2767824074092831</c:v>
                      </c:pt>
                      <c:pt idx="6799">
                        <c:v>2.2770254629634481</c:v>
                      </c:pt>
                      <c:pt idx="6800">
                        <c:v>2.2772685185176131</c:v>
                      </c:pt>
                      <c:pt idx="6801">
                        <c:v>2.2775115740717782</c:v>
                      </c:pt>
                      <c:pt idx="6802">
                        <c:v>2.2777546296259432</c:v>
                      </c:pt>
                      <c:pt idx="6803">
                        <c:v>2.2779976851801083</c:v>
                      </c:pt>
                      <c:pt idx="6804">
                        <c:v>2.2782407407415493</c:v>
                      </c:pt>
                      <c:pt idx="6805">
                        <c:v>2.2784837962957143</c:v>
                      </c:pt>
                      <c:pt idx="6806">
                        <c:v>2.2787268518498793</c:v>
                      </c:pt>
                      <c:pt idx="6807">
                        <c:v>2.2789699074040444</c:v>
                      </c:pt>
                      <c:pt idx="6808">
                        <c:v>2.2792129629582094</c:v>
                      </c:pt>
                      <c:pt idx="6809">
                        <c:v>2.2794560185196504</c:v>
                      </c:pt>
                      <c:pt idx="6810">
                        <c:v>2.2796990740738154</c:v>
                      </c:pt>
                      <c:pt idx="6811">
                        <c:v>2.2799421296279805</c:v>
                      </c:pt>
                      <c:pt idx="6812">
                        <c:v>2.2801851851821455</c:v>
                      </c:pt>
                      <c:pt idx="6813">
                        <c:v>2.2804282407363106</c:v>
                      </c:pt>
                      <c:pt idx="6814">
                        <c:v>2.2806712962977516</c:v>
                      </c:pt>
                      <c:pt idx="6815">
                        <c:v>2.2809143518519166</c:v>
                      </c:pt>
                      <c:pt idx="6816">
                        <c:v>2.2811574074060816</c:v>
                      </c:pt>
                      <c:pt idx="6817">
                        <c:v>2.2814004629602467</c:v>
                      </c:pt>
                      <c:pt idx="6818">
                        <c:v>2.2816435185144117</c:v>
                      </c:pt>
                      <c:pt idx="6819">
                        <c:v>2.2818865740758527</c:v>
                      </c:pt>
                      <c:pt idx="6820">
                        <c:v>2.2821296296300178</c:v>
                      </c:pt>
                      <c:pt idx="6821">
                        <c:v>2.2823726851841828</c:v>
                      </c:pt>
                      <c:pt idx="6822">
                        <c:v>2.2826157407383478</c:v>
                      </c:pt>
                      <c:pt idx="6823">
                        <c:v>2.2828587962925129</c:v>
                      </c:pt>
                      <c:pt idx="6824">
                        <c:v>2.2831018518539539</c:v>
                      </c:pt>
                      <c:pt idx="6825">
                        <c:v>2.2833449074081189</c:v>
                      </c:pt>
                      <c:pt idx="6826">
                        <c:v>2.2835879629622839</c:v>
                      </c:pt>
                      <c:pt idx="6827">
                        <c:v>2.283831018516449</c:v>
                      </c:pt>
                      <c:pt idx="6828">
                        <c:v>2.284074074070614</c:v>
                      </c:pt>
                      <c:pt idx="6829">
                        <c:v>2.2843171296247791</c:v>
                      </c:pt>
                      <c:pt idx="6830">
                        <c:v>2.2845717592557238</c:v>
                      </c:pt>
                      <c:pt idx="6831">
                        <c:v>2.2848148148098888</c:v>
                      </c:pt>
                      <c:pt idx="6832">
                        <c:v>2.2850578703713298</c:v>
                      </c:pt>
                      <c:pt idx="6833">
                        <c:v>2.2853009259254948</c:v>
                      </c:pt>
                      <c:pt idx="6834">
                        <c:v>2.2855439814796599</c:v>
                      </c:pt>
                      <c:pt idx="6835">
                        <c:v>2.2857870370338249</c:v>
                      </c:pt>
                      <c:pt idx="6836">
                        <c:v>2.2860300925879899</c:v>
                      </c:pt>
                      <c:pt idx="6837">
                        <c:v>2.2862731481494309</c:v>
                      </c:pt>
                      <c:pt idx="6838">
                        <c:v>2.286516203703596</c:v>
                      </c:pt>
                      <c:pt idx="6839">
                        <c:v>2.286759259257761</c:v>
                      </c:pt>
                      <c:pt idx="6840">
                        <c:v>2.2870023148119261</c:v>
                      </c:pt>
                      <c:pt idx="6841">
                        <c:v>2.2872453703660911</c:v>
                      </c:pt>
                      <c:pt idx="6842">
                        <c:v>2.2874884259275321</c:v>
                      </c:pt>
                      <c:pt idx="6843">
                        <c:v>2.2877314814816971</c:v>
                      </c:pt>
                      <c:pt idx="6844">
                        <c:v>2.2879745370358622</c:v>
                      </c:pt>
                      <c:pt idx="6845">
                        <c:v>2.2882175925900272</c:v>
                      </c:pt>
                      <c:pt idx="6846">
                        <c:v>2.2884606481441923</c:v>
                      </c:pt>
                      <c:pt idx="6847">
                        <c:v>2.2887037037056333</c:v>
                      </c:pt>
                      <c:pt idx="6848">
                        <c:v>2.2889467592597983</c:v>
                      </c:pt>
                      <c:pt idx="6849">
                        <c:v>2.2891898148139633</c:v>
                      </c:pt>
                      <c:pt idx="6850">
                        <c:v>2.2894328703681284</c:v>
                      </c:pt>
                      <c:pt idx="6851">
                        <c:v>2.2896759259222934</c:v>
                      </c:pt>
                      <c:pt idx="6852">
                        <c:v>2.2899189814764584</c:v>
                      </c:pt>
                      <c:pt idx="6853">
                        <c:v>2.2901620370378994</c:v>
                      </c:pt>
                      <c:pt idx="6854">
                        <c:v>2.2904050925920645</c:v>
                      </c:pt>
                      <c:pt idx="6855">
                        <c:v>2.2906481481462295</c:v>
                      </c:pt>
                      <c:pt idx="6856">
                        <c:v>2.2908912037003946</c:v>
                      </c:pt>
                      <c:pt idx="6857">
                        <c:v>2.2911342592545596</c:v>
                      </c:pt>
                      <c:pt idx="6858">
                        <c:v>2.2913773148160006</c:v>
                      </c:pt>
                      <c:pt idx="6859">
                        <c:v>2.2916203703701656</c:v>
                      </c:pt>
                      <c:pt idx="6860">
                        <c:v>2.2918634259243307</c:v>
                      </c:pt>
                      <c:pt idx="6861">
                        <c:v>2.2921064814784957</c:v>
                      </c:pt>
                      <c:pt idx="6862">
                        <c:v>2.2923495370326608</c:v>
                      </c:pt>
                      <c:pt idx="6863">
                        <c:v>2.2925925925941018</c:v>
                      </c:pt>
                      <c:pt idx="6864">
                        <c:v>2.2928356481482668</c:v>
                      </c:pt>
                      <c:pt idx="6865">
                        <c:v>2.2930787037024318</c:v>
                      </c:pt>
                      <c:pt idx="6866">
                        <c:v>2.2933217592565969</c:v>
                      </c:pt>
                      <c:pt idx="6867">
                        <c:v>2.2935648148107619</c:v>
                      </c:pt>
                      <c:pt idx="6868">
                        <c:v>2.2938078703722029</c:v>
                      </c:pt>
                      <c:pt idx="6869">
                        <c:v>2.2940509259263679</c:v>
                      </c:pt>
                      <c:pt idx="6870">
                        <c:v>2.294293981480533</c:v>
                      </c:pt>
                      <c:pt idx="6871">
                        <c:v>2.294537037034698</c:v>
                      </c:pt>
                      <c:pt idx="6872">
                        <c:v>2.2947800925888631</c:v>
                      </c:pt>
                      <c:pt idx="6873">
                        <c:v>2.2950231481430281</c:v>
                      </c:pt>
                      <c:pt idx="6874">
                        <c:v>2.2952662037044691</c:v>
                      </c:pt>
                      <c:pt idx="6875">
                        <c:v>2.2955092592586341</c:v>
                      </c:pt>
                      <c:pt idx="6876">
                        <c:v>2.2957523148127992</c:v>
                      </c:pt>
                      <c:pt idx="6877">
                        <c:v>2.2959953703669642</c:v>
                      </c:pt>
                      <c:pt idx="6878">
                        <c:v>2.2962499999979089</c:v>
                      </c:pt>
                      <c:pt idx="6879">
                        <c:v>2.2964930555520739</c:v>
                      </c:pt>
                      <c:pt idx="6880">
                        <c:v>2.296736111106239</c:v>
                      </c:pt>
                      <c:pt idx="6881">
                        <c:v>2.29697916666768</c:v>
                      </c:pt>
                      <c:pt idx="6882">
                        <c:v>2.297222222221845</c:v>
                      </c:pt>
                      <c:pt idx="6883">
                        <c:v>2.2974652777760101</c:v>
                      </c:pt>
                      <c:pt idx="6884">
                        <c:v>2.2977083333301751</c:v>
                      </c:pt>
                      <c:pt idx="6885">
                        <c:v>2.2979513888843401</c:v>
                      </c:pt>
                      <c:pt idx="6886">
                        <c:v>2.2981944444457811</c:v>
                      </c:pt>
                      <c:pt idx="6887">
                        <c:v>2.2984374999999462</c:v>
                      </c:pt>
                      <c:pt idx="6888">
                        <c:v>2.2986805555541112</c:v>
                      </c:pt>
                      <c:pt idx="6889">
                        <c:v>2.2989236111082763</c:v>
                      </c:pt>
                      <c:pt idx="6890">
                        <c:v>2.2991666666624413</c:v>
                      </c:pt>
                      <c:pt idx="6891">
                        <c:v>2.2994097222238823</c:v>
                      </c:pt>
                      <c:pt idx="6892">
                        <c:v>2.2996527777780473</c:v>
                      </c:pt>
                      <c:pt idx="6893">
                        <c:v>2.2998958333322124</c:v>
                      </c:pt>
                      <c:pt idx="6894">
                        <c:v>2.3001388888863774</c:v>
                      </c:pt>
                      <c:pt idx="6895">
                        <c:v>2.3003819444405424</c:v>
                      </c:pt>
                      <c:pt idx="6896">
                        <c:v>2.3006250000019834</c:v>
                      </c:pt>
                      <c:pt idx="6897">
                        <c:v>2.3008680555561485</c:v>
                      </c:pt>
                      <c:pt idx="6898">
                        <c:v>2.3011111111103135</c:v>
                      </c:pt>
                      <c:pt idx="6899">
                        <c:v>2.3013541666644786</c:v>
                      </c:pt>
                      <c:pt idx="6900">
                        <c:v>2.3015972222186436</c:v>
                      </c:pt>
                      <c:pt idx="6901">
                        <c:v>2.3018402777728086</c:v>
                      </c:pt>
                      <c:pt idx="6902">
                        <c:v>2.3020833333342496</c:v>
                      </c:pt>
                      <c:pt idx="6903">
                        <c:v>2.3023263888884147</c:v>
                      </c:pt>
                      <c:pt idx="6904">
                        <c:v>2.3025694444425797</c:v>
                      </c:pt>
                      <c:pt idx="6905">
                        <c:v>2.3028124999967448</c:v>
                      </c:pt>
                      <c:pt idx="6906">
                        <c:v>2.3030555555509098</c:v>
                      </c:pt>
                      <c:pt idx="6907">
                        <c:v>2.3032986111123508</c:v>
                      </c:pt>
                      <c:pt idx="6908">
                        <c:v>2.3035416666665158</c:v>
                      </c:pt>
                      <c:pt idx="6909">
                        <c:v>2.3037847222206809</c:v>
                      </c:pt>
                      <c:pt idx="6910">
                        <c:v>2.3040277777748459</c:v>
                      </c:pt>
                      <c:pt idx="6911">
                        <c:v>2.3042708333290109</c:v>
                      </c:pt>
                      <c:pt idx="6912">
                        <c:v>2.3045138888904519</c:v>
                      </c:pt>
                      <c:pt idx="6913">
                        <c:v>2.304756944444617</c:v>
                      </c:pt>
                      <c:pt idx="6914">
                        <c:v>2.304999999998782</c:v>
                      </c:pt>
                      <c:pt idx="6915">
                        <c:v>2.3052430555529471</c:v>
                      </c:pt>
                      <c:pt idx="6916">
                        <c:v>2.3054861111071121</c:v>
                      </c:pt>
                      <c:pt idx="6917">
                        <c:v>2.3057291666685531</c:v>
                      </c:pt>
                      <c:pt idx="6918">
                        <c:v>2.3059722222227181</c:v>
                      </c:pt>
                      <c:pt idx="6919">
                        <c:v>2.3062152777768832</c:v>
                      </c:pt>
                      <c:pt idx="6920">
                        <c:v>2.3064583333310482</c:v>
                      </c:pt>
                      <c:pt idx="6921">
                        <c:v>2.3067013888852133</c:v>
                      </c:pt>
                      <c:pt idx="6922">
                        <c:v>2.3069444444393783</c:v>
                      </c:pt>
                      <c:pt idx="6923">
                        <c:v>2.3071875000008193</c:v>
                      </c:pt>
                      <c:pt idx="6924">
                        <c:v>2.3074305555549843</c:v>
                      </c:pt>
                      <c:pt idx="6925">
                        <c:v>2.3076736111091494</c:v>
                      </c:pt>
                      <c:pt idx="6926">
                        <c:v>2.3079282407400941</c:v>
                      </c:pt>
                      <c:pt idx="6927">
                        <c:v>2.3081712962942591</c:v>
                      </c:pt>
                      <c:pt idx="6928">
                        <c:v>2.3084143518484241</c:v>
                      </c:pt>
                      <c:pt idx="6929">
                        <c:v>2.3086574074025892</c:v>
                      </c:pt>
                      <c:pt idx="6930">
                        <c:v>2.3089004629640302</c:v>
                      </c:pt>
                      <c:pt idx="6931">
                        <c:v>2.3091435185181952</c:v>
                      </c:pt>
                      <c:pt idx="6932">
                        <c:v>2.3093865740723603</c:v>
                      </c:pt>
                      <c:pt idx="6933">
                        <c:v>2.3096296296265253</c:v>
                      </c:pt>
                      <c:pt idx="6934">
                        <c:v>2.3098726851806903</c:v>
                      </c:pt>
                      <c:pt idx="6935">
                        <c:v>2.3101157407421313</c:v>
                      </c:pt>
                      <c:pt idx="6936">
                        <c:v>2.3103587962962964</c:v>
                      </c:pt>
                      <c:pt idx="6937">
                        <c:v>2.3106018518504614</c:v>
                      </c:pt>
                      <c:pt idx="6938">
                        <c:v>2.3108449074046264</c:v>
                      </c:pt>
                      <c:pt idx="6939">
                        <c:v>2.3110879629587915</c:v>
                      </c:pt>
                      <c:pt idx="6940">
                        <c:v>2.3113310185202325</c:v>
                      </c:pt>
                      <c:pt idx="6941">
                        <c:v>2.3115740740743975</c:v>
                      </c:pt>
                      <c:pt idx="6942">
                        <c:v>2.3118171296285626</c:v>
                      </c:pt>
                      <c:pt idx="6943">
                        <c:v>2.3120601851827276</c:v>
                      </c:pt>
                      <c:pt idx="6944">
                        <c:v>2.3123032407368926</c:v>
                      </c:pt>
                      <c:pt idx="6945">
                        <c:v>2.3125462962983336</c:v>
                      </c:pt>
                      <c:pt idx="6946">
                        <c:v>2.3127893518524987</c:v>
                      </c:pt>
                      <c:pt idx="6947">
                        <c:v>2.3130324074066637</c:v>
                      </c:pt>
                      <c:pt idx="6948">
                        <c:v>2.3132754629608288</c:v>
                      </c:pt>
                      <c:pt idx="6949">
                        <c:v>2.3135185185149938</c:v>
                      </c:pt>
                      <c:pt idx="6950">
                        <c:v>2.3137615740691588</c:v>
                      </c:pt>
                      <c:pt idx="6951">
                        <c:v>2.3140046296305998</c:v>
                      </c:pt>
                      <c:pt idx="6952">
                        <c:v>2.3142476851847649</c:v>
                      </c:pt>
                      <c:pt idx="6953">
                        <c:v>2.3144907407389299</c:v>
                      </c:pt>
                      <c:pt idx="6954">
                        <c:v>2.3147337962930949</c:v>
                      </c:pt>
                      <c:pt idx="6955">
                        <c:v>2.31497685184726</c:v>
                      </c:pt>
                      <c:pt idx="6956">
                        <c:v>2.315219907408701</c:v>
                      </c:pt>
                      <c:pt idx="6957">
                        <c:v>2.315462962962866</c:v>
                      </c:pt>
                      <c:pt idx="6958">
                        <c:v>2.3157060185170311</c:v>
                      </c:pt>
                      <c:pt idx="6959">
                        <c:v>2.3159490740711961</c:v>
                      </c:pt>
                      <c:pt idx="6960">
                        <c:v>2.3161921296253611</c:v>
                      </c:pt>
                      <c:pt idx="6961">
                        <c:v>2.3164351851868021</c:v>
                      </c:pt>
                      <c:pt idx="6962">
                        <c:v>2.3166782407409672</c:v>
                      </c:pt>
                      <c:pt idx="6963">
                        <c:v>2.3169212962951322</c:v>
                      </c:pt>
                      <c:pt idx="6964">
                        <c:v>2.3171643518492973</c:v>
                      </c:pt>
                      <c:pt idx="6965">
                        <c:v>2.3174074074034623</c:v>
                      </c:pt>
                      <c:pt idx="6966">
                        <c:v>2.3176504629649033</c:v>
                      </c:pt>
                      <c:pt idx="6967">
                        <c:v>2.3178935185190683</c:v>
                      </c:pt>
                      <c:pt idx="6968">
                        <c:v>2.3181365740732334</c:v>
                      </c:pt>
                      <c:pt idx="6969">
                        <c:v>2.3183796296273984</c:v>
                      </c:pt>
                      <c:pt idx="6970">
                        <c:v>2.3186226851815634</c:v>
                      </c:pt>
                      <c:pt idx="6971">
                        <c:v>2.3188657407357285</c:v>
                      </c:pt>
                      <c:pt idx="6972">
                        <c:v>2.3191087962971695</c:v>
                      </c:pt>
                      <c:pt idx="6973">
                        <c:v>2.3193518518513345</c:v>
                      </c:pt>
                      <c:pt idx="6974">
                        <c:v>2.3195949074054996</c:v>
                      </c:pt>
                      <c:pt idx="6975">
                        <c:v>2.3198495370364443</c:v>
                      </c:pt>
                      <c:pt idx="6976">
                        <c:v>2.3200925925906093</c:v>
                      </c:pt>
                      <c:pt idx="6977">
                        <c:v>2.3203356481447743</c:v>
                      </c:pt>
                      <c:pt idx="6978">
                        <c:v>2.3205787036989394</c:v>
                      </c:pt>
                      <c:pt idx="6979">
                        <c:v>2.3208217592603804</c:v>
                      </c:pt>
                      <c:pt idx="6980">
                        <c:v>2.3210648148145454</c:v>
                      </c:pt>
                      <c:pt idx="6981">
                        <c:v>2.3213078703687104</c:v>
                      </c:pt>
                      <c:pt idx="6982">
                        <c:v>2.3215509259228755</c:v>
                      </c:pt>
                      <c:pt idx="6983">
                        <c:v>2.3217939814770405</c:v>
                      </c:pt>
                      <c:pt idx="6984">
                        <c:v>2.3220370370384815</c:v>
                      </c:pt>
                      <c:pt idx="6985">
                        <c:v>2.3222800925926466</c:v>
                      </c:pt>
                      <c:pt idx="6986">
                        <c:v>2.3225231481468116</c:v>
                      </c:pt>
                      <c:pt idx="6987">
                        <c:v>2.3227662037009766</c:v>
                      </c:pt>
                      <c:pt idx="6988">
                        <c:v>2.3230092592551417</c:v>
                      </c:pt>
                      <c:pt idx="6989">
                        <c:v>2.3232523148165827</c:v>
                      </c:pt>
                      <c:pt idx="6990">
                        <c:v>2.3234953703707477</c:v>
                      </c:pt>
                      <c:pt idx="6991">
                        <c:v>2.3237384259249128</c:v>
                      </c:pt>
                      <c:pt idx="6992">
                        <c:v>2.3239814814790778</c:v>
                      </c:pt>
                      <c:pt idx="6993">
                        <c:v>2.3242245370332428</c:v>
                      </c:pt>
                      <c:pt idx="6994">
                        <c:v>2.3244675925946838</c:v>
                      </c:pt>
                      <c:pt idx="6995">
                        <c:v>2.3247106481488489</c:v>
                      </c:pt>
                      <c:pt idx="6996">
                        <c:v>2.3249537037030139</c:v>
                      </c:pt>
                      <c:pt idx="6997">
                        <c:v>2.3251967592571789</c:v>
                      </c:pt>
                      <c:pt idx="6998">
                        <c:v>2.325439814811344</c:v>
                      </c:pt>
                      <c:pt idx="6999">
                        <c:v>2.325682870365509</c:v>
                      </c:pt>
                      <c:pt idx="7000">
                        <c:v>2.32592592592695</c:v>
                      </c:pt>
                      <c:pt idx="7001">
                        <c:v>2.3261689814811151</c:v>
                      </c:pt>
                      <c:pt idx="7002">
                        <c:v>2.3264120370352801</c:v>
                      </c:pt>
                      <c:pt idx="7003">
                        <c:v>2.3266550925894451</c:v>
                      </c:pt>
                      <c:pt idx="7004">
                        <c:v>2.3268981481436102</c:v>
                      </c:pt>
                      <c:pt idx="7005">
                        <c:v>2.3271412037050512</c:v>
                      </c:pt>
                      <c:pt idx="7006">
                        <c:v>2.3273842592592162</c:v>
                      </c:pt>
                      <c:pt idx="7007">
                        <c:v>2.3276273148133813</c:v>
                      </c:pt>
                      <c:pt idx="7008">
                        <c:v>2.3278703703675463</c:v>
                      </c:pt>
                      <c:pt idx="7009">
                        <c:v>2.3281134259217113</c:v>
                      </c:pt>
                      <c:pt idx="7010">
                        <c:v>2.3283564814831523</c:v>
                      </c:pt>
                      <c:pt idx="7011">
                        <c:v>2.3285995370373174</c:v>
                      </c:pt>
                      <c:pt idx="7012">
                        <c:v>2.3288425925914824</c:v>
                      </c:pt>
                      <c:pt idx="7013">
                        <c:v>2.3290856481456474</c:v>
                      </c:pt>
                      <c:pt idx="7014">
                        <c:v>2.3293287036998125</c:v>
                      </c:pt>
                      <c:pt idx="7015">
                        <c:v>2.3295717592612535</c:v>
                      </c:pt>
                      <c:pt idx="7016">
                        <c:v>2.3298148148154185</c:v>
                      </c:pt>
                      <c:pt idx="7017">
                        <c:v>2.3300578703695836</c:v>
                      </c:pt>
                      <c:pt idx="7018">
                        <c:v>2.3303009259237486</c:v>
                      </c:pt>
                      <c:pt idx="7019">
                        <c:v>2.3305439814779136</c:v>
                      </c:pt>
                      <c:pt idx="7020">
                        <c:v>2.3307870370320787</c:v>
                      </c:pt>
                      <c:pt idx="7021">
                        <c:v>2.3310300925935197</c:v>
                      </c:pt>
                      <c:pt idx="7022">
                        <c:v>2.3312731481476847</c:v>
                      </c:pt>
                      <c:pt idx="7023">
                        <c:v>2.3315277777786294</c:v>
                      </c:pt>
                      <c:pt idx="7024">
                        <c:v>2.3317708333327944</c:v>
                      </c:pt>
                      <c:pt idx="7025">
                        <c:v>2.3320138888869595</c:v>
                      </c:pt>
                      <c:pt idx="7026">
                        <c:v>2.3322569444411245</c:v>
                      </c:pt>
                      <c:pt idx="7027">
                        <c:v>2.3324999999952896</c:v>
                      </c:pt>
                      <c:pt idx="7028">
                        <c:v>2.3327430555567306</c:v>
                      </c:pt>
                      <c:pt idx="7029">
                        <c:v>2.3329861111108956</c:v>
                      </c:pt>
                      <c:pt idx="7030">
                        <c:v>2.3332291666650606</c:v>
                      </c:pt>
                      <c:pt idx="7031">
                        <c:v>2.3334722222192257</c:v>
                      </c:pt>
                      <c:pt idx="7032">
                        <c:v>2.3337152777733907</c:v>
                      </c:pt>
                      <c:pt idx="7033">
                        <c:v>2.3339583333348317</c:v>
                      </c:pt>
                      <c:pt idx="7034">
                        <c:v>2.3342013888889968</c:v>
                      </c:pt>
                      <c:pt idx="7035">
                        <c:v>2.3344444444431618</c:v>
                      </c:pt>
                      <c:pt idx="7036">
                        <c:v>2.3346874999973268</c:v>
                      </c:pt>
                      <c:pt idx="7037">
                        <c:v>2.3349305555514919</c:v>
                      </c:pt>
                      <c:pt idx="7038">
                        <c:v>2.3351736111129329</c:v>
                      </c:pt>
                      <c:pt idx="7039">
                        <c:v>2.3354166666670979</c:v>
                      </c:pt>
                      <c:pt idx="7040">
                        <c:v>2.3356597222212629</c:v>
                      </c:pt>
                      <c:pt idx="7041">
                        <c:v>2.335902777775428</c:v>
                      </c:pt>
                      <c:pt idx="7042">
                        <c:v>2.336145833329593</c:v>
                      </c:pt>
                      <c:pt idx="7043">
                        <c:v>2.3363888888837581</c:v>
                      </c:pt>
                      <c:pt idx="7044">
                        <c:v>2.3366319444451991</c:v>
                      </c:pt>
                      <c:pt idx="7045">
                        <c:v>2.3368749999993641</c:v>
                      </c:pt>
                      <c:pt idx="7046">
                        <c:v>2.3371180555535291</c:v>
                      </c:pt>
                      <c:pt idx="7047">
                        <c:v>2.3373611111076942</c:v>
                      </c:pt>
                      <c:pt idx="7048">
                        <c:v>2.3376041666618592</c:v>
                      </c:pt>
                      <c:pt idx="7049">
                        <c:v>2.3378472222233002</c:v>
                      </c:pt>
                      <c:pt idx="7050">
                        <c:v>2.3380902777774653</c:v>
                      </c:pt>
                      <c:pt idx="7051">
                        <c:v>2.3383333333316303</c:v>
                      </c:pt>
                      <c:pt idx="7052">
                        <c:v>2.3385763888857953</c:v>
                      </c:pt>
                      <c:pt idx="7053">
                        <c:v>2.3388194444399604</c:v>
                      </c:pt>
                      <c:pt idx="7054">
                        <c:v>2.3390625000014014</c:v>
                      </c:pt>
                      <c:pt idx="7055">
                        <c:v>2.3393055555555664</c:v>
                      </c:pt>
                      <c:pt idx="7056">
                        <c:v>2.3395486111097314</c:v>
                      </c:pt>
                      <c:pt idx="7057">
                        <c:v>2.3397916666638965</c:v>
                      </c:pt>
                      <c:pt idx="7058">
                        <c:v>2.3400347222180615</c:v>
                      </c:pt>
                      <c:pt idx="7059">
                        <c:v>2.3402777777795025</c:v>
                      </c:pt>
                      <c:pt idx="7060">
                        <c:v>2.3405208333336676</c:v>
                      </c:pt>
                      <c:pt idx="7061">
                        <c:v>2.3407638888878326</c:v>
                      </c:pt>
                      <c:pt idx="7062">
                        <c:v>2.3410069444419976</c:v>
                      </c:pt>
                      <c:pt idx="7063">
                        <c:v>2.3412499999961627</c:v>
                      </c:pt>
                      <c:pt idx="7064">
                        <c:v>2.3414930555576037</c:v>
                      </c:pt>
                      <c:pt idx="7065">
                        <c:v>2.3417361111117687</c:v>
                      </c:pt>
                      <c:pt idx="7066">
                        <c:v>2.3419791666659338</c:v>
                      </c:pt>
                      <c:pt idx="7067">
                        <c:v>2.3422222222200988</c:v>
                      </c:pt>
                      <c:pt idx="7068">
                        <c:v>2.3424652777742638</c:v>
                      </c:pt>
                      <c:pt idx="7069">
                        <c:v>2.3427083333284289</c:v>
                      </c:pt>
                      <c:pt idx="7070">
                        <c:v>2.3429513888898699</c:v>
                      </c:pt>
                      <c:pt idx="7071">
                        <c:v>2.3432060185135386</c:v>
                      </c:pt>
                      <c:pt idx="7072">
                        <c:v>2.3434490740749796</c:v>
                      </c:pt>
                      <c:pt idx="7073">
                        <c:v>2.3436921296291446</c:v>
                      </c:pt>
                      <c:pt idx="7074">
                        <c:v>2.3439351851833097</c:v>
                      </c:pt>
                      <c:pt idx="7075">
                        <c:v>2.3441782407374747</c:v>
                      </c:pt>
                      <c:pt idx="7076">
                        <c:v>2.3444212962916398</c:v>
                      </c:pt>
                      <c:pt idx="7077">
                        <c:v>2.3446643518530808</c:v>
                      </c:pt>
                      <c:pt idx="7078">
                        <c:v>2.3449074074072458</c:v>
                      </c:pt>
                      <c:pt idx="7079">
                        <c:v>2.3451504629614108</c:v>
                      </c:pt>
                      <c:pt idx="7080">
                        <c:v>2.3453935185155759</c:v>
                      </c:pt>
                      <c:pt idx="7081">
                        <c:v>2.3456365740697409</c:v>
                      </c:pt>
                      <c:pt idx="7082">
                        <c:v>2.3458796296311819</c:v>
                      </c:pt>
                      <c:pt idx="7083">
                        <c:v>2.3461226851853469</c:v>
                      </c:pt>
                      <c:pt idx="7084">
                        <c:v>2.346365740739512</c:v>
                      </c:pt>
                      <c:pt idx="7085">
                        <c:v>2.346608796293677</c:v>
                      </c:pt>
                      <c:pt idx="7086">
                        <c:v>2.3468518518478421</c:v>
                      </c:pt>
                      <c:pt idx="7087">
                        <c:v>2.3470949074092831</c:v>
                      </c:pt>
                      <c:pt idx="7088">
                        <c:v>2.3473379629634481</c:v>
                      </c:pt>
                      <c:pt idx="7089">
                        <c:v>2.3475810185176131</c:v>
                      </c:pt>
                      <c:pt idx="7090">
                        <c:v>2.3478240740717782</c:v>
                      </c:pt>
                      <c:pt idx="7091">
                        <c:v>2.3480671296259432</c:v>
                      </c:pt>
                      <c:pt idx="7092">
                        <c:v>2.3483101851801083</c:v>
                      </c:pt>
                      <c:pt idx="7093">
                        <c:v>2.3485532407415493</c:v>
                      </c:pt>
                      <c:pt idx="7094">
                        <c:v>2.3487962962957143</c:v>
                      </c:pt>
                      <c:pt idx="7095">
                        <c:v>2.3490393518498793</c:v>
                      </c:pt>
                      <c:pt idx="7096">
                        <c:v>2.3492824074040444</c:v>
                      </c:pt>
                      <c:pt idx="7097">
                        <c:v>2.3495254629582094</c:v>
                      </c:pt>
                      <c:pt idx="7098">
                        <c:v>2.3497685185196504</c:v>
                      </c:pt>
                      <c:pt idx="7099">
                        <c:v>2.3500115740738154</c:v>
                      </c:pt>
                      <c:pt idx="7100">
                        <c:v>2.3502546296279805</c:v>
                      </c:pt>
                      <c:pt idx="7101">
                        <c:v>2.3504976851821455</c:v>
                      </c:pt>
                      <c:pt idx="7102">
                        <c:v>2.3507407407363106</c:v>
                      </c:pt>
                      <c:pt idx="7103">
                        <c:v>2.3509837962977516</c:v>
                      </c:pt>
                      <c:pt idx="7104">
                        <c:v>2.3512268518519166</c:v>
                      </c:pt>
                      <c:pt idx="7105">
                        <c:v>2.3514699074060816</c:v>
                      </c:pt>
                      <c:pt idx="7106">
                        <c:v>2.3517129629602467</c:v>
                      </c:pt>
                      <c:pt idx="7107">
                        <c:v>2.3519560185144117</c:v>
                      </c:pt>
                      <c:pt idx="7108">
                        <c:v>2.3521990740758527</c:v>
                      </c:pt>
                      <c:pt idx="7109">
                        <c:v>2.3524421296300178</c:v>
                      </c:pt>
                      <c:pt idx="7110">
                        <c:v>2.3526851851841828</c:v>
                      </c:pt>
                      <c:pt idx="7111">
                        <c:v>2.3529282407383478</c:v>
                      </c:pt>
                      <c:pt idx="7112">
                        <c:v>2.3531712962925129</c:v>
                      </c:pt>
                      <c:pt idx="7113">
                        <c:v>2.3534143518539539</c:v>
                      </c:pt>
                      <c:pt idx="7114">
                        <c:v>2.3536574074081189</c:v>
                      </c:pt>
                      <c:pt idx="7115">
                        <c:v>2.3539004629622839</c:v>
                      </c:pt>
                      <c:pt idx="7116">
                        <c:v>2.354143518516449</c:v>
                      </c:pt>
                      <c:pt idx="7117">
                        <c:v>2.354386574070614</c:v>
                      </c:pt>
                      <c:pt idx="7118">
                        <c:v>2.3546296296247791</c:v>
                      </c:pt>
                      <c:pt idx="7119">
                        <c:v>2.3548842592557238</c:v>
                      </c:pt>
                      <c:pt idx="7120">
                        <c:v>2.3551273148098888</c:v>
                      </c:pt>
                      <c:pt idx="7121">
                        <c:v>2.3553703703713298</c:v>
                      </c:pt>
                      <c:pt idx="7122">
                        <c:v>2.3556134259254948</c:v>
                      </c:pt>
                      <c:pt idx="7123">
                        <c:v>2.3558564814796599</c:v>
                      </c:pt>
                      <c:pt idx="7124">
                        <c:v>2.3560995370338249</c:v>
                      </c:pt>
                      <c:pt idx="7125">
                        <c:v>2.3563425925879899</c:v>
                      </c:pt>
                      <c:pt idx="7126">
                        <c:v>2.3565856481494309</c:v>
                      </c:pt>
                      <c:pt idx="7127">
                        <c:v>2.356828703703596</c:v>
                      </c:pt>
                      <c:pt idx="7128">
                        <c:v>2.357071759257761</c:v>
                      </c:pt>
                      <c:pt idx="7129">
                        <c:v>2.3573148148119261</c:v>
                      </c:pt>
                      <c:pt idx="7130">
                        <c:v>2.3575578703660911</c:v>
                      </c:pt>
                      <c:pt idx="7131">
                        <c:v>2.3578009259275321</c:v>
                      </c:pt>
                      <c:pt idx="7132">
                        <c:v>2.3580439814816971</c:v>
                      </c:pt>
                      <c:pt idx="7133">
                        <c:v>2.3582870370358622</c:v>
                      </c:pt>
                      <c:pt idx="7134">
                        <c:v>2.3585300925900272</c:v>
                      </c:pt>
                      <c:pt idx="7135">
                        <c:v>2.3587731481441923</c:v>
                      </c:pt>
                      <c:pt idx="7136">
                        <c:v>2.3590162037056333</c:v>
                      </c:pt>
                      <c:pt idx="7137">
                        <c:v>2.3592592592597983</c:v>
                      </c:pt>
                      <c:pt idx="7138">
                        <c:v>2.3595023148139633</c:v>
                      </c:pt>
                      <c:pt idx="7139">
                        <c:v>2.3597453703681284</c:v>
                      </c:pt>
                      <c:pt idx="7140">
                        <c:v>2.3599884259222934</c:v>
                      </c:pt>
                      <c:pt idx="7141">
                        <c:v>2.3602314814764584</c:v>
                      </c:pt>
                      <c:pt idx="7142">
                        <c:v>2.3604745370378994</c:v>
                      </c:pt>
                      <c:pt idx="7143">
                        <c:v>2.3607175925920645</c:v>
                      </c:pt>
                      <c:pt idx="7144">
                        <c:v>2.3609606481462295</c:v>
                      </c:pt>
                      <c:pt idx="7145">
                        <c:v>2.3612037037003946</c:v>
                      </c:pt>
                      <c:pt idx="7146">
                        <c:v>2.3614467592545596</c:v>
                      </c:pt>
                      <c:pt idx="7147">
                        <c:v>2.3616898148160006</c:v>
                      </c:pt>
                      <c:pt idx="7148">
                        <c:v>2.3619328703701656</c:v>
                      </c:pt>
                      <c:pt idx="7149">
                        <c:v>2.3621759259243307</c:v>
                      </c:pt>
                      <c:pt idx="7150">
                        <c:v>2.3624189814784957</c:v>
                      </c:pt>
                      <c:pt idx="7151">
                        <c:v>2.3626620370326608</c:v>
                      </c:pt>
                      <c:pt idx="7152">
                        <c:v>2.3629050925941018</c:v>
                      </c:pt>
                      <c:pt idx="7153">
                        <c:v>2.3631481481482668</c:v>
                      </c:pt>
                      <c:pt idx="7154">
                        <c:v>2.3633912037024318</c:v>
                      </c:pt>
                      <c:pt idx="7155">
                        <c:v>2.3636342592565969</c:v>
                      </c:pt>
                      <c:pt idx="7156">
                        <c:v>2.3638773148107619</c:v>
                      </c:pt>
                      <c:pt idx="7157">
                        <c:v>2.3641203703722029</c:v>
                      </c:pt>
                      <c:pt idx="7158">
                        <c:v>2.3643634259263679</c:v>
                      </c:pt>
                      <c:pt idx="7159">
                        <c:v>2.364606481480533</c:v>
                      </c:pt>
                      <c:pt idx="7160">
                        <c:v>2.364849537034698</c:v>
                      </c:pt>
                      <c:pt idx="7161">
                        <c:v>2.3650925925888631</c:v>
                      </c:pt>
                      <c:pt idx="7162">
                        <c:v>2.3653356481430281</c:v>
                      </c:pt>
                      <c:pt idx="7163">
                        <c:v>2.3655787037044691</c:v>
                      </c:pt>
                      <c:pt idx="7164">
                        <c:v>2.3658217592586341</c:v>
                      </c:pt>
                      <c:pt idx="7165">
                        <c:v>2.3660648148127992</c:v>
                      </c:pt>
                      <c:pt idx="7166">
                        <c:v>2.3663078703669642</c:v>
                      </c:pt>
                      <c:pt idx="7167">
                        <c:v>2.3665624999979089</c:v>
                      </c:pt>
                      <c:pt idx="7168">
                        <c:v>2.3668055555520739</c:v>
                      </c:pt>
                      <c:pt idx="7169">
                        <c:v>2.367048611106239</c:v>
                      </c:pt>
                      <c:pt idx="7170">
                        <c:v>2.36729166666768</c:v>
                      </c:pt>
                      <c:pt idx="7171">
                        <c:v>2.367534722221845</c:v>
                      </c:pt>
                      <c:pt idx="7172">
                        <c:v>2.3677777777760101</c:v>
                      </c:pt>
                      <c:pt idx="7173">
                        <c:v>2.3680208333301751</c:v>
                      </c:pt>
                      <c:pt idx="7174">
                        <c:v>2.3682638888843401</c:v>
                      </c:pt>
                      <c:pt idx="7175">
                        <c:v>2.3685069444457811</c:v>
                      </c:pt>
                      <c:pt idx="7176">
                        <c:v>2.3687499999999462</c:v>
                      </c:pt>
                      <c:pt idx="7177">
                        <c:v>2.3689930555541112</c:v>
                      </c:pt>
                      <c:pt idx="7178">
                        <c:v>2.3692361111082763</c:v>
                      </c:pt>
                      <c:pt idx="7179">
                        <c:v>2.3694791666624413</c:v>
                      </c:pt>
                      <c:pt idx="7180">
                        <c:v>2.3697222222238823</c:v>
                      </c:pt>
                      <c:pt idx="7181">
                        <c:v>2.3699652777780473</c:v>
                      </c:pt>
                      <c:pt idx="7182">
                        <c:v>2.3702083333322124</c:v>
                      </c:pt>
                      <c:pt idx="7183">
                        <c:v>2.3704513888863774</c:v>
                      </c:pt>
                      <c:pt idx="7184">
                        <c:v>2.3706944444405424</c:v>
                      </c:pt>
                      <c:pt idx="7185">
                        <c:v>2.3709375000019834</c:v>
                      </c:pt>
                      <c:pt idx="7186">
                        <c:v>2.3711805555561485</c:v>
                      </c:pt>
                      <c:pt idx="7187">
                        <c:v>2.3714236111103135</c:v>
                      </c:pt>
                      <c:pt idx="7188">
                        <c:v>2.3716666666644786</c:v>
                      </c:pt>
                      <c:pt idx="7189">
                        <c:v>2.3719097222186436</c:v>
                      </c:pt>
                      <c:pt idx="7190">
                        <c:v>2.3721527777728086</c:v>
                      </c:pt>
                      <c:pt idx="7191">
                        <c:v>2.3723958333342496</c:v>
                      </c:pt>
                      <c:pt idx="7192">
                        <c:v>2.3726388888884147</c:v>
                      </c:pt>
                      <c:pt idx="7193">
                        <c:v>2.3728819444425797</c:v>
                      </c:pt>
                      <c:pt idx="7194">
                        <c:v>2.3731249999967448</c:v>
                      </c:pt>
                      <c:pt idx="7195">
                        <c:v>2.3733680555509098</c:v>
                      </c:pt>
                      <c:pt idx="7196">
                        <c:v>2.3736111111123508</c:v>
                      </c:pt>
                      <c:pt idx="7197">
                        <c:v>2.3738541666665158</c:v>
                      </c:pt>
                      <c:pt idx="7198">
                        <c:v>2.3740972222206809</c:v>
                      </c:pt>
                      <c:pt idx="7199">
                        <c:v>2.3743402777748459</c:v>
                      </c:pt>
                      <c:pt idx="7200">
                        <c:v>2.3745833333290109</c:v>
                      </c:pt>
                      <c:pt idx="7201">
                        <c:v>2.3748263888904519</c:v>
                      </c:pt>
                      <c:pt idx="7202">
                        <c:v>2.375069444444617</c:v>
                      </c:pt>
                      <c:pt idx="7203">
                        <c:v>2.375312499998782</c:v>
                      </c:pt>
                      <c:pt idx="7204">
                        <c:v>2.3755555555529471</c:v>
                      </c:pt>
                      <c:pt idx="7205">
                        <c:v>2.3757986111071121</c:v>
                      </c:pt>
                      <c:pt idx="7206">
                        <c:v>2.3760416666685531</c:v>
                      </c:pt>
                      <c:pt idx="7207">
                        <c:v>2.3762847222227181</c:v>
                      </c:pt>
                      <c:pt idx="7208">
                        <c:v>2.3765277777768832</c:v>
                      </c:pt>
                      <c:pt idx="7209">
                        <c:v>2.3767708333310482</c:v>
                      </c:pt>
                      <c:pt idx="7210">
                        <c:v>2.3770138888852133</c:v>
                      </c:pt>
                      <c:pt idx="7211">
                        <c:v>2.3772569444393783</c:v>
                      </c:pt>
                      <c:pt idx="7212">
                        <c:v>2.3775000000008193</c:v>
                      </c:pt>
                      <c:pt idx="7213">
                        <c:v>2.3777430555549843</c:v>
                      </c:pt>
                      <c:pt idx="7214">
                        <c:v>2.3779861111091494</c:v>
                      </c:pt>
                      <c:pt idx="7215">
                        <c:v>2.3782407407400941</c:v>
                      </c:pt>
                      <c:pt idx="7216">
                        <c:v>2.3784837962942591</c:v>
                      </c:pt>
                      <c:pt idx="7217">
                        <c:v>2.3787268518484241</c:v>
                      </c:pt>
                      <c:pt idx="7218">
                        <c:v>2.3789699074025892</c:v>
                      </c:pt>
                      <c:pt idx="7219">
                        <c:v>2.3792129629640302</c:v>
                      </c:pt>
                      <c:pt idx="7220">
                        <c:v>2.3794560185181952</c:v>
                      </c:pt>
                      <c:pt idx="7221">
                        <c:v>2.3796990740723603</c:v>
                      </c:pt>
                      <c:pt idx="7222">
                        <c:v>2.3799421296265253</c:v>
                      </c:pt>
                      <c:pt idx="7223">
                        <c:v>2.3801851851806903</c:v>
                      </c:pt>
                      <c:pt idx="7224">
                        <c:v>2.3804282407421313</c:v>
                      </c:pt>
                      <c:pt idx="7225">
                        <c:v>2.3806712962962964</c:v>
                      </c:pt>
                      <c:pt idx="7226">
                        <c:v>2.3809143518504614</c:v>
                      </c:pt>
                      <c:pt idx="7227">
                        <c:v>2.3811574074046264</c:v>
                      </c:pt>
                      <c:pt idx="7228">
                        <c:v>2.3814004629587915</c:v>
                      </c:pt>
                      <c:pt idx="7229">
                        <c:v>2.3816435185202325</c:v>
                      </c:pt>
                      <c:pt idx="7230">
                        <c:v>2.3818865740743975</c:v>
                      </c:pt>
                      <c:pt idx="7231">
                        <c:v>2.3821296296285626</c:v>
                      </c:pt>
                      <c:pt idx="7232">
                        <c:v>2.3823726851827276</c:v>
                      </c:pt>
                      <c:pt idx="7233">
                        <c:v>2.3826157407368926</c:v>
                      </c:pt>
                      <c:pt idx="7234">
                        <c:v>2.3828587962983336</c:v>
                      </c:pt>
                      <c:pt idx="7235">
                        <c:v>2.3831018518524987</c:v>
                      </c:pt>
                      <c:pt idx="7236">
                        <c:v>2.3833449074066637</c:v>
                      </c:pt>
                      <c:pt idx="7237">
                        <c:v>2.3835879629608288</c:v>
                      </c:pt>
                      <c:pt idx="7238">
                        <c:v>2.3838310185149938</c:v>
                      </c:pt>
                      <c:pt idx="7239">
                        <c:v>2.3840740740691588</c:v>
                      </c:pt>
                      <c:pt idx="7240">
                        <c:v>2.3843171296305998</c:v>
                      </c:pt>
                      <c:pt idx="7241">
                        <c:v>2.3845601851847649</c:v>
                      </c:pt>
                      <c:pt idx="7242">
                        <c:v>2.3848032407389299</c:v>
                      </c:pt>
                      <c:pt idx="7243">
                        <c:v>2.3850462962930949</c:v>
                      </c:pt>
                      <c:pt idx="7244">
                        <c:v>2.38528935184726</c:v>
                      </c:pt>
                      <c:pt idx="7245">
                        <c:v>2.385532407408701</c:v>
                      </c:pt>
                      <c:pt idx="7246">
                        <c:v>2.385775462962866</c:v>
                      </c:pt>
                      <c:pt idx="7247">
                        <c:v>2.3860185185170311</c:v>
                      </c:pt>
                      <c:pt idx="7248">
                        <c:v>2.3862615740711961</c:v>
                      </c:pt>
                      <c:pt idx="7249">
                        <c:v>2.3865046296253611</c:v>
                      </c:pt>
                      <c:pt idx="7250">
                        <c:v>2.3867476851868021</c:v>
                      </c:pt>
                      <c:pt idx="7251">
                        <c:v>2.3869907407409672</c:v>
                      </c:pt>
                      <c:pt idx="7252">
                        <c:v>2.3872337962951322</c:v>
                      </c:pt>
                      <c:pt idx="7253">
                        <c:v>2.3874768518492973</c:v>
                      </c:pt>
                      <c:pt idx="7254">
                        <c:v>2.3877199074034623</c:v>
                      </c:pt>
                      <c:pt idx="7255">
                        <c:v>2.3879629629649033</c:v>
                      </c:pt>
                      <c:pt idx="7256">
                        <c:v>2.3882060185190683</c:v>
                      </c:pt>
                      <c:pt idx="7257">
                        <c:v>2.3884490740732334</c:v>
                      </c:pt>
                      <c:pt idx="7258">
                        <c:v>2.3886921296273984</c:v>
                      </c:pt>
                      <c:pt idx="7259">
                        <c:v>2.3889351851815634</c:v>
                      </c:pt>
                      <c:pt idx="7260">
                        <c:v>2.3891782407357285</c:v>
                      </c:pt>
                      <c:pt idx="7261">
                        <c:v>2.3894212962971695</c:v>
                      </c:pt>
                      <c:pt idx="7262">
                        <c:v>2.3896643518513345</c:v>
                      </c:pt>
                      <c:pt idx="7263">
                        <c:v>2.3899189814822792</c:v>
                      </c:pt>
                      <c:pt idx="7264">
                        <c:v>2.3901620370364443</c:v>
                      </c:pt>
                      <c:pt idx="7265">
                        <c:v>2.3904050925906093</c:v>
                      </c:pt>
                      <c:pt idx="7266">
                        <c:v>2.3906481481447743</c:v>
                      </c:pt>
                      <c:pt idx="7267">
                        <c:v>2.3908912036989394</c:v>
                      </c:pt>
                      <c:pt idx="7268">
                        <c:v>2.3911342592603804</c:v>
                      </c:pt>
                      <c:pt idx="7269">
                        <c:v>2.3913773148145454</c:v>
                      </c:pt>
                      <c:pt idx="7270">
                        <c:v>2.3916203703687104</c:v>
                      </c:pt>
                      <c:pt idx="7271">
                        <c:v>2.3918634259228755</c:v>
                      </c:pt>
                      <c:pt idx="7272">
                        <c:v>2.3921064814770405</c:v>
                      </c:pt>
                      <c:pt idx="7273">
                        <c:v>2.3923495370384815</c:v>
                      </c:pt>
                      <c:pt idx="7274">
                        <c:v>2.3925925925926466</c:v>
                      </c:pt>
                      <c:pt idx="7275">
                        <c:v>2.3928356481468116</c:v>
                      </c:pt>
                      <c:pt idx="7276">
                        <c:v>2.3930787037009766</c:v>
                      </c:pt>
                      <c:pt idx="7277">
                        <c:v>2.3933217592551417</c:v>
                      </c:pt>
                      <c:pt idx="7278">
                        <c:v>2.3935648148165827</c:v>
                      </c:pt>
                      <c:pt idx="7279">
                        <c:v>2.3938078703707477</c:v>
                      </c:pt>
                      <c:pt idx="7280">
                        <c:v>2.3940509259249128</c:v>
                      </c:pt>
                      <c:pt idx="7281">
                        <c:v>2.3942939814790778</c:v>
                      </c:pt>
                      <c:pt idx="7282">
                        <c:v>2.3945370370332428</c:v>
                      </c:pt>
                      <c:pt idx="7283">
                        <c:v>2.3947800925946838</c:v>
                      </c:pt>
                      <c:pt idx="7284">
                        <c:v>2.3950231481488489</c:v>
                      </c:pt>
                      <c:pt idx="7285">
                        <c:v>2.3952662037030139</c:v>
                      </c:pt>
                      <c:pt idx="7286">
                        <c:v>2.3955092592571789</c:v>
                      </c:pt>
                      <c:pt idx="7287">
                        <c:v>2.395752314811344</c:v>
                      </c:pt>
                      <c:pt idx="7288">
                        <c:v>2.395995370365509</c:v>
                      </c:pt>
                      <c:pt idx="7289">
                        <c:v>2.39623842592695</c:v>
                      </c:pt>
                      <c:pt idx="7290">
                        <c:v>2.3964814814811151</c:v>
                      </c:pt>
                      <c:pt idx="7291">
                        <c:v>2.3967245370352801</c:v>
                      </c:pt>
                      <c:pt idx="7292">
                        <c:v>2.3969675925894451</c:v>
                      </c:pt>
                      <c:pt idx="7293">
                        <c:v>2.3972106481436102</c:v>
                      </c:pt>
                      <c:pt idx="7294">
                        <c:v>2.3974537037050512</c:v>
                      </c:pt>
                      <c:pt idx="7295">
                        <c:v>2.3976967592592162</c:v>
                      </c:pt>
                      <c:pt idx="7296">
                        <c:v>2.3979398148133813</c:v>
                      </c:pt>
                      <c:pt idx="7297">
                        <c:v>2.3981828703675463</c:v>
                      </c:pt>
                      <c:pt idx="7298">
                        <c:v>2.3984259259217113</c:v>
                      </c:pt>
                      <c:pt idx="7299">
                        <c:v>2.3986689814831523</c:v>
                      </c:pt>
                      <c:pt idx="7300">
                        <c:v>2.3989120370373174</c:v>
                      </c:pt>
                      <c:pt idx="7301">
                        <c:v>2.3991550925914824</c:v>
                      </c:pt>
                      <c:pt idx="7302">
                        <c:v>2.3993981481456474</c:v>
                      </c:pt>
                      <c:pt idx="7303">
                        <c:v>2.3996412036998125</c:v>
                      </c:pt>
                      <c:pt idx="7304">
                        <c:v>2.3998842592612535</c:v>
                      </c:pt>
                      <c:pt idx="7305">
                        <c:v>2.4001273148154185</c:v>
                      </c:pt>
                      <c:pt idx="7306">
                        <c:v>2.4003703703695836</c:v>
                      </c:pt>
                      <c:pt idx="7307">
                        <c:v>2.4006134259237486</c:v>
                      </c:pt>
                      <c:pt idx="7308">
                        <c:v>2.4008564814779136</c:v>
                      </c:pt>
                      <c:pt idx="7309">
                        <c:v>2.4010995370320787</c:v>
                      </c:pt>
                      <c:pt idx="7310">
                        <c:v>2.4013425925935197</c:v>
                      </c:pt>
                      <c:pt idx="7311">
                        <c:v>2.4015972222171884</c:v>
                      </c:pt>
                      <c:pt idx="7312">
                        <c:v>2.4018402777786294</c:v>
                      </c:pt>
                      <c:pt idx="7313">
                        <c:v>2.4020833333327944</c:v>
                      </c:pt>
                      <c:pt idx="7314">
                        <c:v>2.4023263888869595</c:v>
                      </c:pt>
                      <c:pt idx="7315">
                        <c:v>2.4025694444411245</c:v>
                      </c:pt>
                      <c:pt idx="7316">
                        <c:v>2.4028124999952896</c:v>
                      </c:pt>
                      <c:pt idx="7317">
                        <c:v>2.4030555555567306</c:v>
                      </c:pt>
                      <c:pt idx="7318">
                        <c:v>2.4032986111108956</c:v>
                      </c:pt>
                      <c:pt idx="7319">
                        <c:v>2.4035416666650606</c:v>
                      </c:pt>
                      <c:pt idx="7320">
                        <c:v>2.4037847222192257</c:v>
                      </c:pt>
                      <c:pt idx="7321">
                        <c:v>2.4040277777733907</c:v>
                      </c:pt>
                      <c:pt idx="7322">
                        <c:v>2.4042708333348317</c:v>
                      </c:pt>
                      <c:pt idx="7323">
                        <c:v>2.4045138888889968</c:v>
                      </c:pt>
                      <c:pt idx="7324">
                        <c:v>2.4047569444431618</c:v>
                      </c:pt>
                      <c:pt idx="7325">
                        <c:v>2.4049999999973268</c:v>
                      </c:pt>
                      <c:pt idx="7326">
                        <c:v>2.4052430555514919</c:v>
                      </c:pt>
                      <c:pt idx="7327">
                        <c:v>2.4054861111129329</c:v>
                      </c:pt>
                      <c:pt idx="7328">
                        <c:v>2.4057291666670979</c:v>
                      </c:pt>
                      <c:pt idx="7329">
                        <c:v>2.4059722222212629</c:v>
                      </c:pt>
                      <c:pt idx="7330">
                        <c:v>2.406215277775428</c:v>
                      </c:pt>
                      <c:pt idx="7331">
                        <c:v>2.406458333329593</c:v>
                      </c:pt>
                      <c:pt idx="7332">
                        <c:v>2.4067013888837581</c:v>
                      </c:pt>
                      <c:pt idx="7333">
                        <c:v>2.4069444444451991</c:v>
                      </c:pt>
                      <c:pt idx="7334">
                        <c:v>2.4071874999993641</c:v>
                      </c:pt>
                      <c:pt idx="7335">
                        <c:v>2.4074305555535291</c:v>
                      </c:pt>
                      <c:pt idx="7336">
                        <c:v>2.4076736111076942</c:v>
                      </c:pt>
                      <c:pt idx="7337">
                        <c:v>2.4079166666618592</c:v>
                      </c:pt>
                      <c:pt idx="7338">
                        <c:v>2.4081597222233002</c:v>
                      </c:pt>
                      <c:pt idx="7339">
                        <c:v>2.4084027777774653</c:v>
                      </c:pt>
                      <c:pt idx="7340">
                        <c:v>2.4086458333316303</c:v>
                      </c:pt>
                      <c:pt idx="7341">
                        <c:v>2.4088888888857953</c:v>
                      </c:pt>
                      <c:pt idx="7342">
                        <c:v>2.4091319444399604</c:v>
                      </c:pt>
                      <c:pt idx="7343">
                        <c:v>2.4093750000014014</c:v>
                      </c:pt>
                      <c:pt idx="7344">
                        <c:v>2.4096180555555664</c:v>
                      </c:pt>
                      <c:pt idx="7345">
                        <c:v>2.4098611111097314</c:v>
                      </c:pt>
                      <c:pt idx="7346">
                        <c:v>2.4101041666638965</c:v>
                      </c:pt>
                      <c:pt idx="7347">
                        <c:v>2.4103472222180615</c:v>
                      </c:pt>
                      <c:pt idx="7348">
                        <c:v>2.4105902777795025</c:v>
                      </c:pt>
                      <c:pt idx="7349">
                        <c:v>2.4108333333336676</c:v>
                      </c:pt>
                      <c:pt idx="7350">
                        <c:v>2.4110763888878326</c:v>
                      </c:pt>
                      <c:pt idx="7351">
                        <c:v>2.4113194444419976</c:v>
                      </c:pt>
                      <c:pt idx="7352">
                        <c:v>2.4115624999961627</c:v>
                      </c:pt>
                      <c:pt idx="7353">
                        <c:v>2.4118055555576037</c:v>
                      </c:pt>
                      <c:pt idx="7354">
                        <c:v>2.4120486111117687</c:v>
                      </c:pt>
                      <c:pt idx="7355">
                        <c:v>2.4122916666659338</c:v>
                      </c:pt>
                      <c:pt idx="7356">
                        <c:v>2.4125347222200988</c:v>
                      </c:pt>
                      <c:pt idx="7357">
                        <c:v>2.4127777777742638</c:v>
                      </c:pt>
                      <c:pt idx="7358">
                        <c:v>2.4130208333284289</c:v>
                      </c:pt>
                      <c:pt idx="7359">
                        <c:v>2.4132638888898699</c:v>
                      </c:pt>
                      <c:pt idx="7360">
                        <c:v>2.4135185185135386</c:v>
                      </c:pt>
                      <c:pt idx="7361">
                        <c:v>2.4137615740749796</c:v>
                      </c:pt>
                      <c:pt idx="7362">
                        <c:v>2.4140046296291446</c:v>
                      </c:pt>
                      <c:pt idx="7363">
                        <c:v>2.4142476851833097</c:v>
                      </c:pt>
                      <c:pt idx="7364">
                        <c:v>2.4144907407374747</c:v>
                      </c:pt>
                      <c:pt idx="7365">
                        <c:v>2.4147337962916398</c:v>
                      </c:pt>
                      <c:pt idx="7366">
                        <c:v>2.4149768518530808</c:v>
                      </c:pt>
                      <c:pt idx="7367">
                        <c:v>2.4152199074072458</c:v>
                      </c:pt>
                      <c:pt idx="7368">
                        <c:v>2.4154629629614108</c:v>
                      </c:pt>
                      <c:pt idx="7369">
                        <c:v>2.4157060185155759</c:v>
                      </c:pt>
                      <c:pt idx="7370">
                        <c:v>2.4159490740697409</c:v>
                      </c:pt>
                      <c:pt idx="7371">
                        <c:v>2.4161921296311819</c:v>
                      </c:pt>
                      <c:pt idx="7372">
                        <c:v>2.4164351851853469</c:v>
                      </c:pt>
                      <c:pt idx="7373">
                        <c:v>2.416678240739512</c:v>
                      </c:pt>
                      <c:pt idx="7374">
                        <c:v>2.416921296293677</c:v>
                      </c:pt>
                      <c:pt idx="7375">
                        <c:v>2.4171643518478421</c:v>
                      </c:pt>
                      <c:pt idx="7376">
                        <c:v>2.4174074074092831</c:v>
                      </c:pt>
                      <c:pt idx="7377">
                        <c:v>2.4176504629634481</c:v>
                      </c:pt>
                      <c:pt idx="7378">
                        <c:v>2.4178935185176131</c:v>
                      </c:pt>
                      <c:pt idx="7379">
                        <c:v>2.4181365740717782</c:v>
                      </c:pt>
                      <c:pt idx="7380">
                        <c:v>2.4183796296259432</c:v>
                      </c:pt>
                      <c:pt idx="7381">
                        <c:v>2.4186226851801083</c:v>
                      </c:pt>
                      <c:pt idx="7382">
                        <c:v>2.4188657407415493</c:v>
                      </c:pt>
                      <c:pt idx="7383">
                        <c:v>2.4191087962957143</c:v>
                      </c:pt>
                      <c:pt idx="7384">
                        <c:v>2.4193518518498793</c:v>
                      </c:pt>
                      <c:pt idx="7385">
                        <c:v>2.4195949074040444</c:v>
                      </c:pt>
                      <c:pt idx="7386">
                        <c:v>2.4198379629582094</c:v>
                      </c:pt>
                      <c:pt idx="7387">
                        <c:v>2.4200810185196504</c:v>
                      </c:pt>
                      <c:pt idx="7388">
                        <c:v>2.4203240740738154</c:v>
                      </c:pt>
                      <c:pt idx="7389">
                        <c:v>2.4205671296279805</c:v>
                      </c:pt>
                      <c:pt idx="7390">
                        <c:v>2.4208101851821455</c:v>
                      </c:pt>
                      <c:pt idx="7391">
                        <c:v>2.4210532407363106</c:v>
                      </c:pt>
                      <c:pt idx="7392">
                        <c:v>2.4212962962977516</c:v>
                      </c:pt>
                      <c:pt idx="7393">
                        <c:v>2.4215393518519166</c:v>
                      </c:pt>
                      <c:pt idx="7394">
                        <c:v>2.4217824074060816</c:v>
                      </c:pt>
                      <c:pt idx="7395">
                        <c:v>2.4220254629602467</c:v>
                      </c:pt>
                      <c:pt idx="7396">
                        <c:v>2.4222685185144117</c:v>
                      </c:pt>
                      <c:pt idx="7397">
                        <c:v>2.4225115740758527</c:v>
                      </c:pt>
                      <c:pt idx="7398">
                        <c:v>2.4227546296300178</c:v>
                      </c:pt>
                      <c:pt idx="7399">
                        <c:v>2.4229976851841828</c:v>
                      </c:pt>
                      <c:pt idx="7400">
                        <c:v>2.4232407407383478</c:v>
                      </c:pt>
                      <c:pt idx="7401">
                        <c:v>2.4234837962925129</c:v>
                      </c:pt>
                      <c:pt idx="7402">
                        <c:v>2.4237268518539539</c:v>
                      </c:pt>
                      <c:pt idx="7403">
                        <c:v>2.4239699074081189</c:v>
                      </c:pt>
                      <c:pt idx="7404">
                        <c:v>2.4242129629622839</c:v>
                      </c:pt>
                      <c:pt idx="7405">
                        <c:v>2.424456018516449</c:v>
                      </c:pt>
                      <c:pt idx="7406">
                        <c:v>2.424699074070614</c:v>
                      </c:pt>
                      <c:pt idx="7407">
                        <c:v>2.4249421296247791</c:v>
                      </c:pt>
                      <c:pt idx="7408">
                        <c:v>2.4251967592557238</c:v>
                      </c:pt>
                      <c:pt idx="7409">
                        <c:v>2.4254398148098888</c:v>
                      </c:pt>
                      <c:pt idx="7410">
                        <c:v>2.4256828703713298</c:v>
                      </c:pt>
                      <c:pt idx="7411">
                        <c:v>2.4259259259254948</c:v>
                      </c:pt>
                      <c:pt idx="7412">
                        <c:v>2.4261689814796599</c:v>
                      </c:pt>
                      <c:pt idx="7413">
                        <c:v>2.4264120370338249</c:v>
                      </c:pt>
                      <c:pt idx="7414">
                        <c:v>2.4266550925879899</c:v>
                      </c:pt>
                      <c:pt idx="7415">
                        <c:v>2.4268981481494309</c:v>
                      </c:pt>
                      <c:pt idx="7416">
                        <c:v>2.427141203703596</c:v>
                      </c:pt>
                      <c:pt idx="7417">
                        <c:v>2.427384259257761</c:v>
                      </c:pt>
                      <c:pt idx="7418">
                        <c:v>2.4276273148119261</c:v>
                      </c:pt>
                      <c:pt idx="7419">
                        <c:v>2.4278703703660911</c:v>
                      </c:pt>
                      <c:pt idx="7420">
                        <c:v>2.4281134259275321</c:v>
                      </c:pt>
                      <c:pt idx="7421">
                        <c:v>2.4283564814816971</c:v>
                      </c:pt>
                      <c:pt idx="7422">
                        <c:v>2.4285995370358622</c:v>
                      </c:pt>
                      <c:pt idx="7423">
                        <c:v>2.4288425925900272</c:v>
                      </c:pt>
                      <c:pt idx="7424">
                        <c:v>2.4290856481441923</c:v>
                      </c:pt>
                      <c:pt idx="7425">
                        <c:v>2.4293287037056333</c:v>
                      </c:pt>
                      <c:pt idx="7426">
                        <c:v>2.4295717592597983</c:v>
                      </c:pt>
                      <c:pt idx="7427">
                        <c:v>2.4298148148139633</c:v>
                      </c:pt>
                      <c:pt idx="7428">
                        <c:v>2.4300578703681284</c:v>
                      </c:pt>
                      <c:pt idx="7429">
                        <c:v>2.4303009259222934</c:v>
                      </c:pt>
                      <c:pt idx="7430">
                        <c:v>2.4305439814764584</c:v>
                      </c:pt>
                      <c:pt idx="7431">
                        <c:v>2.4307870370378994</c:v>
                      </c:pt>
                      <c:pt idx="7432">
                        <c:v>2.4310300925920645</c:v>
                      </c:pt>
                      <c:pt idx="7433">
                        <c:v>2.4312731481462295</c:v>
                      </c:pt>
                      <c:pt idx="7434">
                        <c:v>2.4315162037003946</c:v>
                      </c:pt>
                      <c:pt idx="7435">
                        <c:v>2.4317592592545596</c:v>
                      </c:pt>
                      <c:pt idx="7436">
                        <c:v>2.4320023148160006</c:v>
                      </c:pt>
                      <c:pt idx="7437">
                        <c:v>2.4322453703701656</c:v>
                      </c:pt>
                      <c:pt idx="7438">
                        <c:v>2.4324884259243307</c:v>
                      </c:pt>
                      <c:pt idx="7439">
                        <c:v>2.4327314814784957</c:v>
                      </c:pt>
                      <c:pt idx="7440">
                        <c:v>2.4329745370326608</c:v>
                      </c:pt>
                      <c:pt idx="7441">
                        <c:v>2.4332175925941018</c:v>
                      </c:pt>
                      <c:pt idx="7442">
                        <c:v>2.4334606481482668</c:v>
                      </c:pt>
                      <c:pt idx="7443">
                        <c:v>2.4337037037024318</c:v>
                      </c:pt>
                      <c:pt idx="7444">
                        <c:v>2.4339467592565969</c:v>
                      </c:pt>
                      <c:pt idx="7445">
                        <c:v>2.4341898148107619</c:v>
                      </c:pt>
                      <c:pt idx="7446">
                        <c:v>2.4344328703722029</c:v>
                      </c:pt>
                      <c:pt idx="7447">
                        <c:v>2.4346759259263679</c:v>
                      </c:pt>
                      <c:pt idx="7448">
                        <c:v>2.434918981480533</c:v>
                      </c:pt>
                      <c:pt idx="7449">
                        <c:v>2.435162037034698</c:v>
                      </c:pt>
                      <c:pt idx="7450">
                        <c:v>2.4354050925888631</c:v>
                      </c:pt>
                      <c:pt idx="7451">
                        <c:v>2.4356481481430281</c:v>
                      </c:pt>
                      <c:pt idx="7452">
                        <c:v>2.4358912037044691</c:v>
                      </c:pt>
                      <c:pt idx="7453">
                        <c:v>2.4361342592586341</c:v>
                      </c:pt>
                      <c:pt idx="7454">
                        <c:v>2.4363773148127992</c:v>
                      </c:pt>
                      <c:pt idx="7455">
                        <c:v>2.4366203703669642</c:v>
                      </c:pt>
                      <c:pt idx="7456">
                        <c:v>2.4368749999979089</c:v>
                      </c:pt>
                      <c:pt idx="7457">
                        <c:v>2.4371180555520739</c:v>
                      </c:pt>
                      <c:pt idx="7458">
                        <c:v>2.437361111106239</c:v>
                      </c:pt>
                      <c:pt idx="7459">
                        <c:v>2.43760416666768</c:v>
                      </c:pt>
                      <c:pt idx="7460">
                        <c:v>2.437847222221845</c:v>
                      </c:pt>
                      <c:pt idx="7461">
                        <c:v>2.4380902777760101</c:v>
                      </c:pt>
                      <c:pt idx="7462">
                        <c:v>2.4383333333301751</c:v>
                      </c:pt>
                      <c:pt idx="7463">
                        <c:v>2.4385763888843401</c:v>
                      </c:pt>
                      <c:pt idx="7464">
                        <c:v>2.4388194444457811</c:v>
                      </c:pt>
                      <c:pt idx="7465">
                        <c:v>2.4390624999999462</c:v>
                      </c:pt>
                      <c:pt idx="7466">
                        <c:v>2.4393055555541112</c:v>
                      </c:pt>
                      <c:pt idx="7467">
                        <c:v>2.4395486111082763</c:v>
                      </c:pt>
                      <c:pt idx="7468">
                        <c:v>2.4397916666624413</c:v>
                      </c:pt>
                      <c:pt idx="7469">
                        <c:v>2.4400347222238823</c:v>
                      </c:pt>
                      <c:pt idx="7470">
                        <c:v>2.4402777777780473</c:v>
                      </c:pt>
                      <c:pt idx="7471">
                        <c:v>2.4405208333322124</c:v>
                      </c:pt>
                      <c:pt idx="7472">
                        <c:v>2.4407638888863774</c:v>
                      </c:pt>
                      <c:pt idx="7473">
                        <c:v>2.4410069444405424</c:v>
                      </c:pt>
                      <c:pt idx="7474">
                        <c:v>2.4412500000019834</c:v>
                      </c:pt>
                      <c:pt idx="7475">
                        <c:v>2.4414930555561485</c:v>
                      </c:pt>
                      <c:pt idx="7476">
                        <c:v>2.4417361111103135</c:v>
                      </c:pt>
                      <c:pt idx="7477">
                        <c:v>2.4419791666644786</c:v>
                      </c:pt>
                      <c:pt idx="7478">
                        <c:v>2.4422222222186436</c:v>
                      </c:pt>
                      <c:pt idx="7479">
                        <c:v>2.4424652777728086</c:v>
                      </c:pt>
                      <c:pt idx="7480">
                        <c:v>2.4427083333342496</c:v>
                      </c:pt>
                      <c:pt idx="7481">
                        <c:v>2.4429513888884147</c:v>
                      </c:pt>
                      <c:pt idx="7482">
                        <c:v>2.4431944444425797</c:v>
                      </c:pt>
                      <c:pt idx="7483">
                        <c:v>2.4434374999967448</c:v>
                      </c:pt>
                      <c:pt idx="7484">
                        <c:v>2.4436805555509098</c:v>
                      </c:pt>
                      <c:pt idx="7485">
                        <c:v>2.4439236111123508</c:v>
                      </c:pt>
                      <c:pt idx="7486">
                        <c:v>2.4441666666665158</c:v>
                      </c:pt>
                      <c:pt idx="7487">
                        <c:v>2.4444097222206809</c:v>
                      </c:pt>
                      <c:pt idx="7488">
                        <c:v>2.4446527777748459</c:v>
                      </c:pt>
                      <c:pt idx="7489">
                        <c:v>2.4448958333290109</c:v>
                      </c:pt>
                      <c:pt idx="7490">
                        <c:v>2.4451388888904519</c:v>
                      </c:pt>
                      <c:pt idx="7491">
                        <c:v>2.445381944444617</c:v>
                      </c:pt>
                      <c:pt idx="7492">
                        <c:v>2.445624999998782</c:v>
                      </c:pt>
                      <c:pt idx="7493">
                        <c:v>2.4458680555529471</c:v>
                      </c:pt>
                      <c:pt idx="7494">
                        <c:v>2.4461111111071121</c:v>
                      </c:pt>
                      <c:pt idx="7495">
                        <c:v>2.4463541666685531</c:v>
                      </c:pt>
                      <c:pt idx="7496">
                        <c:v>2.4465972222227181</c:v>
                      </c:pt>
                      <c:pt idx="7497">
                        <c:v>2.4468402777768832</c:v>
                      </c:pt>
                      <c:pt idx="7498">
                        <c:v>2.4470833333310482</c:v>
                      </c:pt>
                      <c:pt idx="7499">
                        <c:v>2.4473263888852133</c:v>
                      </c:pt>
                      <c:pt idx="7500">
                        <c:v>2.4475694444393783</c:v>
                      </c:pt>
                      <c:pt idx="7501">
                        <c:v>2.4478125000008193</c:v>
                      </c:pt>
                      <c:pt idx="7502">
                        <c:v>2.4480555555549843</c:v>
                      </c:pt>
                      <c:pt idx="7503">
                        <c:v>2.4482986111091494</c:v>
                      </c:pt>
                      <c:pt idx="7504">
                        <c:v>2.4485532407400941</c:v>
                      </c:pt>
                      <c:pt idx="7505">
                        <c:v>2.4487962962942591</c:v>
                      </c:pt>
                      <c:pt idx="7506">
                        <c:v>2.4490393518484241</c:v>
                      </c:pt>
                      <c:pt idx="7507">
                        <c:v>2.4492824074025892</c:v>
                      </c:pt>
                      <c:pt idx="7508">
                        <c:v>2.4495254629640302</c:v>
                      </c:pt>
                      <c:pt idx="7509">
                        <c:v>2.4497685185181952</c:v>
                      </c:pt>
                      <c:pt idx="7510">
                        <c:v>2.4500115740723603</c:v>
                      </c:pt>
                      <c:pt idx="7511">
                        <c:v>2.4502546296265253</c:v>
                      </c:pt>
                      <c:pt idx="7512">
                        <c:v>2.4504976851806903</c:v>
                      </c:pt>
                      <c:pt idx="7513">
                        <c:v>2.4507407407421313</c:v>
                      </c:pt>
                      <c:pt idx="7514">
                        <c:v>2.4509837962962964</c:v>
                      </c:pt>
                      <c:pt idx="7515">
                        <c:v>2.4512268518504614</c:v>
                      </c:pt>
                      <c:pt idx="7516">
                        <c:v>2.4514699074046264</c:v>
                      </c:pt>
                      <c:pt idx="7517">
                        <c:v>2.4517129629587915</c:v>
                      </c:pt>
                      <c:pt idx="7518">
                        <c:v>2.4519560185202325</c:v>
                      </c:pt>
                      <c:pt idx="7519">
                        <c:v>2.4521990740743975</c:v>
                      </c:pt>
                      <c:pt idx="7520">
                        <c:v>2.4524421296285626</c:v>
                      </c:pt>
                      <c:pt idx="7521">
                        <c:v>2.4526851851827276</c:v>
                      </c:pt>
                      <c:pt idx="7522">
                        <c:v>2.4529282407368926</c:v>
                      </c:pt>
                      <c:pt idx="7523">
                        <c:v>2.4531712962983336</c:v>
                      </c:pt>
                      <c:pt idx="7524">
                        <c:v>2.4534143518524987</c:v>
                      </c:pt>
                      <c:pt idx="7525">
                        <c:v>2.4536574074066637</c:v>
                      </c:pt>
                      <c:pt idx="7526">
                        <c:v>2.4539004629608288</c:v>
                      </c:pt>
                      <c:pt idx="7527">
                        <c:v>2.4541435185149938</c:v>
                      </c:pt>
                      <c:pt idx="7528">
                        <c:v>2.4543865740691588</c:v>
                      </c:pt>
                      <c:pt idx="7529">
                        <c:v>2.4546296296305998</c:v>
                      </c:pt>
                      <c:pt idx="7530">
                        <c:v>2.4548726851847649</c:v>
                      </c:pt>
                      <c:pt idx="7531">
                        <c:v>2.4551157407389299</c:v>
                      </c:pt>
                      <c:pt idx="7532">
                        <c:v>2.4553587962930949</c:v>
                      </c:pt>
                      <c:pt idx="7533">
                        <c:v>2.45560185184726</c:v>
                      </c:pt>
                      <c:pt idx="7534">
                        <c:v>2.455844907408701</c:v>
                      </c:pt>
                      <c:pt idx="7535">
                        <c:v>2.456087962962866</c:v>
                      </c:pt>
                      <c:pt idx="7536">
                        <c:v>2.4563310185170311</c:v>
                      </c:pt>
                      <c:pt idx="7537">
                        <c:v>2.4565740740711961</c:v>
                      </c:pt>
                      <c:pt idx="7538">
                        <c:v>2.4568171296253611</c:v>
                      </c:pt>
                      <c:pt idx="7539">
                        <c:v>2.4570601851868021</c:v>
                      </c:pt>
                      <c:pt idx="7540">
                        <c:v>2.4573032407409672</c:v>
                      </c:pt>
                      <c:pt idx="7541">
                        <c:v>2.4575462962951322</c:v>
                      </c:pt>
                      <c:pt idx="7542">
                        <c:v>2.4577893518492973</c:v>
                      </c:pt>
                      <c:pt idx="7543">
                        <c:v>2.4580324074034623</c:v>
                      </c:pt>
                      <c:pt idx="7544">
                        <c:v>2.4582754629649033</c:v>
                      </c:pt>
                      <c:pt idx="7545">
                        <c:v>2.4585185185190683</c:v>
                      </c:pt>
                      <c:pt idx="7546">
                        <c:v>2.4587615740732334</c:v>
                      </c:pt>
                      <c:pt idx="7547">
                        <c:v>2.4590046296273984</c:v>
                      </c:pt>
                      <c:pt idx="7548">
                        <c:v>2.4592476851815634</c:v>
                      </c:pt>
                      <c:pt idx="7549">
                        <c:v>2.4594907407357285</c:v>
                      </c:pt>
                      <c:pt idx="7550">
                        <c:v>2.4597337962971695</c:v>
                      </c:pt>
                      <c:pt idx="7551">
                        <c:v>2.4599768518513345</c:v>
                      </c:pt>
                      <c:pt idx="7552">
                        <c:v>2.4602314814822792</c:v>
                      </c:pt>
                      <c:pt idx="7553">
                        <c:v>2.4604745370364443</c:v>
                      </c:pt>
                      <c:pt idx="7554">
                        <c:v>2.4607175925906093</c:v>
                      </c:pt>
                      <c:pt idx="7555">
                        <c:v>2.4609606481447743</c:v>
                      </c:pt>
                      <c:pt idx="7556">
                        <c:v>2.4612037036989394</c:v>
                      </c:pt>
                      <c:pt idx="7557">
                        <c:v>2.4614467592603804</c:v>
                      </c:pt>
                      <c:pt idx="7558">
                        <c:v>2.4616898148145454</c:v>
                      </c:pt>
                      <c:pt idx="7559">
                        <c:v>2.4619328703687104</c:v>
                      </c:pt>
                      <c:pt idx="7560">
                        <c:v>2.4621759259228755</c:v>
                      </c:pt>
                      <c:pt idx="7561">
                        <c:v>2.4624189814770405</c:v>
                      </c:pt>
                      <c:pt idx="7562">
                        <c:v>2.4626620370384815</c:v>
                      </c:pt>
                      <c:pt idx="7563">
                        <c:v>2.4629050925926466</c:v>
                      </c:pt>
                      <c:pt idx="7564">
                        <c:v>2.4631481481468116</c:v>
                      </c:pt>
                      <c:pt idx="7565">
                        <c:v>2.4633912037009766</c:v>
                      </c:pt>
                      <c:pt idx="7566">
                        <c:v>2.4636342592551417</c:v>
                      </c:pt>
                      <c:pt idx="7567">
                        <c:v>2.4638773148165827</c:v>
                      </c:pt>
                      <c:pt idx="7568">
                        <c:v>2.4641203703707477</c:v>
                      </c:pt>
                      <c:pt idx="7569">
                        <c:v>2.4643634259249128</c:v>
                      </c:pt>
                      <c:pt idx="7570">
                        <c:v>2.4646064814790778</c:v>
                      </c:pt>
                      <c:pt idx="7571">
                        <c:v>2.4648495370332428</c:v>
                      </c:pt>
                      <c:pt idx="7572">
                        <c:v>2.4650925925946838</c:v>
                      </c:pt>
                      <c:pt idx="7573">
                        <c:v>2.4653356481488489</c:v>
                      </c:pt>
                      <c:pt idx="7574">
                        <c:v>2.4655787037030139</c:v>
                      </c:pt>
                      <c:pt idx="7575">
                        <c:v>2.4658217592571789</c:v>
                      </c:pt>
                      <c:pt idx="7576">
                        <c:v>2.466064814811344</c:v>
                      </c:pt>
                      <c:pt idx="7577">
                        <c:v>2.466307870365509</c:v>
                      </c:pt>
                      <c:pt idx="7578">
                        <c:v>2.46655092592695</c:v>
                      </c:pt>
                      <c:pt idx="7579">
                        <c:v>2.4667939814811151</c:v>
                      </c:pt>
                      <c:pt idx="7580">
                        <c:v>2.4670370370352801</c:v>
                      </c:pt>
                      <c:pt idx="7581">
                        <c:v>2.4672800925894451</c:v>
                      </c:pt>
                      <c:pt idx="7582">
                        <c:v>2.4675231481436102</c:v>
                      </c:pt>
                      <c:pt idx="7583">
                        <c:v>2.4677662037050512</c:v>
                      </c:pt>
                      <c:pt idx="7584">
                        <c:v>2.4680092592592162</c:v>
                      </c:pt>
                      <c:pt idx="7585">
                        <c:v>2.4682523148133813</c:v>
                      </c:pt>
                      <c:pt idx="7586">
                        <c:v>2.4684953703675463</c:v>
                      </c:pt>
                      <c:pt idx="7587">
                        <c:v>2.4687384259217113</c:v>
                      </c:pt>
                      <c:pt idx="7588">
                        <c:v>2.4689814814831523</c:v>
                      </c:pt>
                      <c:pt idx="7589">
                        <c:v>2.4692245370373174</c:v>
                      </c:pt>
                      <c:pt idx="7590">
                        <c:v>2.4694675925914824</c:v>
                      </c:pt>
                      <c:pt idx="7591">
                        <c:v>2.4697106481456474</c:v>
                      </c:pt>
                      <c:pt idx="7592">
                        <c:v>2.4699537036998125</c:v>
                      </c:pt>
                      <c:pt idx="7593">
                        <c:v>2.4701967592612535</c:v>
                      </c:pt>
                      <c:pt idx="7594">
                        <c:v>2.4704398148154185</c:v>
                      </c:pt>
                      <c:pt idx="7595">
                        <c:v>2.4706828703695836</c:v>
                      </c:pt>
                      <c:pt idx="7596">
                        <c:v>2.4709259259237486</c:v>
                      </c:pt>
                      <c:pt idx="7597">
                        <c:v>2.4711689814779136</c:v>
                      </c:pt>
                      <c:pt idx="7598">
                        <c:v>2.4714120370320787</c:v>
                      </c:pt>
                      <c:pt idx="7599">
                        <c:v>2.4716550925935197</c:v>
                      </c:pt>
                      <c:pt idx="7600">
                        <c:v>2.4718981481476847</c:v>
                      </c:pt>
                      <c:pt idx="7601">
                        <c:v>2.4721527777786294</c:v>
                      </c:pt>
                      <c:pt idx="7602">
                        <c:v>2.4723958333327944</c:v>
                      </c:pt>
                      <c:pt idx="7603">
                        <c:v>2.4726388888869595</c:v>
                      </c:pt>
                      <c:pt idx="7604">
                        <c:v>2.4728819444411245</c:v>
                      </c:pt>
                      <c:pt idx="7605">
                        <c:v>2.4731249999952896</c:v>
                      </c:pt>
                      <c:pt idx="7606">
                        <c:v>2.4733680555567306</c:v>
                      </c:pt>
                      <c:pt idx="7607">
                        <c:v>2.4736111111108956</c:v>
                      </c:pt>
                      <c:pt idx="7608">
                        <c:v>2.4738541666650606</c:v>
                      </c:pt>
                      <c:pt idx="7609">
                        <c:v>2.4740972222192257</c:v>
                      </c:pt>
                      <c:pt idx="7610">
                        <c:v>2.4743402777733907</c:v>
                      </c:pt>
                      <c:pt idx="7611">
                        <c:v>2.4745833333348317</c:v>
                      </c:pt>
                      <c:pt idx="7612">
                        <c:v>2.4748263888889968</c:v>
                      </c:pt>
                      <c:pt idx="7613">
                        <c:v>2.4750694444431618</c:v>
                      </c:pt>
                      <c:pt idx="7614">
                        <c:v>2.4753124999973268</c:v>
                      </c:pt>
                      <c:pt idx="7615">
                        <c:v>2.4755555555514919</c:v>
                      </c:pt>
                      <c:pt idx="7616">
                        <c:v>2.4757986111129329</c:v>
                      </c:pt>
                      <c:pt idx="7617">
                        <c:v>2.4760416666670979</c:v>
                      </c:pt>
                      <c:pt idx="7618">
                        <c:v>2.4762847222212629</c:v>
                      </c:pt>
                      <c:pt idx="7619">
                        <c:v>2.476527777775428</c:v>
                      </c:pt>
                      <c:pt idx="7620">
                        <c:v>2.476770833329593</c:v>
                      </c:pt>
                      <c:pt idx="7621">
                        <c:v>2.4770138888837581</c:v>
                      </c:pt>
                      <c:pt idx="7622">
                        <c:v>2.4772569444451991</c:v>
                      </c:pt>
                      <c:pt idx="7623">
                        <c:v>2.4774999999993641</c:v>
                      </c:pt>
                      <c:pt idx="7624">
                        <c:v>2.4777430555535291</c:v>
                      </c:pt>
                      <c:pt idx="7625">
                        <c:v>2.4779861111076942</c:v>
                      </c:pt>
                      <c:pt idx="7626">
                        <c:v>2.4782291666618592</c:v>
                      </c:pt>
                      <c:pt idx="7627">
                        <c:v>2.4784722222233002</c:v>
                      </c:pt>
                      <c:pt idx="7628">
                        <c:v>2.4787152777774653</c:v>
                      </c:pt>
                      <c:pt idx="7629">
                        <c:v>2.4789583333316303</c:v>
                      </c:pt>
                      <c:pt idx="7630">
                        <c:v>2.4792013888857953</c:v>
                      </c:pt>
                      <c:pt idx="7631">
                        <c:v>2.4794444444399604</c:v>
                      </c:pt>
                      <c:pt idx="7632">
                        <c:v>2.4796875000014014</c:v>
                      </c:pt>
                      <c:pt idx="7633">
                        <c:v>2.4799305555555664</c:v>
                      </c:pt>
                      <c:pt idx="7634">
                        <c:v>2.4801736111097314</c:v>
                      </c:pt>
                      <c:pt idx="7635">
                        <c:v>2.4804166666638965</c:v>
                      </c:pt>
                      <c:pt idx="7636">
                        <c:v>2.4806597222180615</c:v>
                      </c:pt>
                      <c:pt idx="7637">
                        <c:v>2.4809027777795025</c:v>
                      </c:pt>
                      <c:pt idx="7638">
                        <c:v>2.4811458333336676</c:v>
                      </c:pt>
                      <c:pt idx="7639">
                        <c:v>2.4813888888878326</c:v>
                      </c:pt>
                      <c:pt idx="7640">
                        <c:v>2.4816319444419976</c:v>
                      </c:pt>
                      <c:pt idx="7641">
                        <c:v>2.4818749999961627</c:v>
                      </c:pt>
                      <c:pt idx="7642">
                        <c:v>2.4821180555576037</c:v>
                      </c:pt>
                      <c:pt idx="7643">
                        <c:v>2.4823611111117687</c:v>
                      </c:pt>
                      <c:pt idx="7644">
                        <c:v>2.4826041666659338</c:v>
                      </c:pt>
                      <c:pt idx="7645">
                        <c:v>2.4828472222200988</c:v>
                      </c:pt>
                      <c:pt idx="7646">
                        <c:v>2.4830902777742638</c:v>
                      </c:pt>
                      <c:pt idx="7647">
                        <c:v>2.4833333333284289</c:v>
                      </c:pt>
                      <c:pt idx="7648">
                        <c:v>2.4835763888898699</c:v>
                      </c:pt>
                      <c:pt idx="7649">
                        <c:v>2.4838310185135386</c:v>
                      </c:pt>
                      <c:pt idx="7650">
                        <c:v>2.4840740740749796</c:v>
                      </c:pt>
                      <c:pt idx="7651">
                        <c:v>2.4843171296291446</c:v>
                      </c:pt>
                      <c:pt idx="7652">
                        <c:v>2.4845601851833097</c:v>
                      </c:pt>
                      <c:pt idx="7653">
                        <c:v>2.4848032407374747</c:v>
                      </c:pt>
                      <c:pt idx="7654">
                        <c:v>2.4850462962916398</c:v>
                      </c:pt>
                      <c:pt idx="7655">
                        <c:v>2.4852893518530808</c:v>
                      </c:pt>
                      <c:pt idx="7656">
                        <c:v>2.4855324074072458</c:v>
                      </c:pt>
                      <c:pt idx="7657">
                        <c:v>2.4857754629614108</c:v>
                      </c:pt>
                      <c:pt idx="7658">
                        <c:v>2.4860185185155759</c:v>
                      </c:pt>
                      <c:pt idx="7659">
                        <c:v>2.4862615740697409</c:v>
                      </c:pt>
                      <c:pt idx="7660">
                        <c:v>2.4865046296311819</c:v>
                      </c:pt>
                      <c:pt idx="7661">
                        <c:v>2.4867476851853469</c:v>
                      </c:pt>
                      <c:pt idx="7662">
                        <c:v>2.486990740739512</c:v>
                      </c:pt>
                      <c:pt idx="7663">
                        <c:v>2.487233796293677</c:v>
                      </c:pt>
                      <c:pt idx="7664">
                        <c:v>2.4874768518478421</c:v>
                      </c:pt>
                      <c:pt idx="7665">
                        <c:v>2.4877199074092831</c:v>
                      </c:pt>
                      <c:pt idx="7666">
                        <c:v>2.4879629629634481</c:v>
                      </c:pt>
                      <c:pt idx="7667">
                        <c:v>2.4882060185176131</c:v>
                      </c:pt>
                      <c:pt idx="7668">
                        <c:v>2.4884490740717782</c:v>
                      </c:pt>
                      <c:pt idx="7669">
                        <c:v>2.4886921296259432</c:v>
                      </c:pt>
                      <c:pt idx="7670">
                        <c:v>2.4889351851801083</c:v>
                      </c:pt>
                      <c:pt idx="7671">
                        <c:v>2.4891782407415493</c:v>
                      </c:pt>
                      <c:pt idx="7672">
                        <c:v>2.4894212962957143</c:v>
                      </c:pt>
                      <c:pt idx="7673">
                        <c:v>2.4896643518498793</c:v>
                      </c:pt>
                      <c:pt idx="7674">
                        <c:v>2.4899074074040444</c:v>
                      </c:pt>
                      <c:pt idx="7675">
                        <c:v>2.4901504629582094</c:v>
                      </c:pt>
                      <c:pt idx="7676">
                        <c:v>2.4903935185196504</c:v>
                      </c:pt>
                      <c:pt idx="7677">
                        <c:v>2.4906365740738154</c:v>
                      </c:pt>
                      <c:pt idx="7678">
                        <c:v>2.4908796296279805</c:v>
                      </c:pt>
                      <c:pt idx="7679">
                        <c:v>2.4911226851821455</c:v>
                      </c:pt>
                      <c:pt idx="7680">
                        <c:v>2.4913657407363106</c:v>
                      </c:pt>
                      <c:pt idx="7681">
                        <c:v>2.4916087962977516</c:v>
                      </c:pt>
                      <c:pt idx="7682">
                        <c:v>2.4918518518519166</c:v>
                      </c:pt>
                      <c:pt idx="7683">
                        <c:v>2.4920949074060816</c:v>
                      </c:pt>
                      <c:pt idx="7684">
                        <c:v>2.4923379629602467</c:v>
                      </c:pt>
                      <c:pt idx="7685">
                        <c:v>2.4925810185144117</c:v>
                      </c:pt>
                      <c:pt idx="7686">
                        <c:v>2.4928240740758527</c:v>
                      </c:pt>
                      <c:pt idx="7687">
                        <c:v>2.4930671296300178</c:v>
                      </c:pt>
                      <c:pt idx="7688">
                        <c:v>2.4933101851841828</c:v>
                      </c:pt>
                      <c:pt idx="7689">
                        <c:v>2.4935532407383478</c:v>
                      </c:pt>
                      <c:pt idx="7690">
                        <c:v>2.4937962962925129</c:v>
                      </c:pt>
                      <c:pt idx="7691">
                        <c:v>2.4940393518539539</c:v>
                      </c:pt>
                      <c:pt idx="7692">
                        <c:v>2.4942824074081189</c:v>
                      </c:pt>
                      <c:pt idx="7693">
                        <c:v>2.4945254629622839</c:v>
                      </c:pt>
                      <c:pt idx="7694">
                        <c:v>2.494768518516449</c:v>
                      </c:pt>
                      <c:pt idx="7695">
                        <c:v>2.495011574070614</c:v>
                      </c:pt>
                      <c:pt idx="7696">
                        <c:v>2.4952546296247791</c:v>
                      </c:pt>
                      <c:pt idx="7697">
                        <c:v>2.4955092592557238</c:v>
                      </c:pt>
                      <c:pt idx="7698">
                        <c:v>2.4957523148098888</c:v>
                      </c:pt>
                      <c:pt idx="7699">
                        <c:v>2.4959953703713298</c:v>
                      </c:pt>
                      <c:pt idx="7700">
                        <c:v>2.4962384259254948</c:v>
                      </c:pt>
                      <c:pt idx="7701">
                        <c:v>2.4964814814796599</c:v>
                      </c:pt>
                      <c:pt idx="7702">
                        <c:v>2.4967245370338249</c:v>
                      </c:pt>
                      <c:pt idx="7703">
                        <c:v>2.4969675925879899</c:v>
                      </c:pt>
                      <c:pt idx="7704">
                        <c:v>2.4972106481494309</c:v>
                      </c:pt>
                      <c:pt idx="7705">
                        <c:v>2.497453703703596</c:v>
                      </c:pt>
                      <c:pt idx="7706">
                        <c:v>2.497696759257761</c:v>
                      </c:pt>
                      <c:pt idx="7707">
                        <c:v>2.4979398148119261</c:v>
                      </c:pt>
                      <c:pt idx="7708">
                        <c:v>2.4981828703660911</c:v>
                      </c:pt>
                      <c:pt idx="7709">
                        <c:v>2.4984259259275321</c:v>
                      </c:pt>
                      <c:pt idx="7710">
                        <c:v>2.4986689814816971</c:v>
                      </c:pt>
                      <c:pt idx="7711">
                        <c:v>2.4989120370358622</c:v>
                      </c:pt>
                      <c:pt idx="7712">
                        <c:v>2.4991550925900272</c:v>
                      </c:pt>
                      <c:pt idx="7713">
                        <c:v>2.4993981481441923</c:v>
                      </c:pt>
                      <c:pt idx="7714">
                        <c:v>2.4996412037056333</c:v>
                      </c:pt>
                      <c:pt idx="7715">
                        <c:v>2.4998842592597983</c:v>
                      </c:pt>
                      <c:pt idx="7716">
                        <c:v>2.5001273148139633</c:v>
                      </c:pt>
                      <c:pt idx="7717">
                        <c:v>2.5003703703681284</c:v>
                      </c:pt>
                      <c:pt idx="7718">
                        <c:v>2.5006134259222934</c:v>
                      </c:pt>
                      <c:pt idx="7719">
                        <c:v>2.5008564814764584</c:v>
                      </c:pt>
                      <c:pt idx="7720">
                        <c:v>2.5010995370378994</c:v>
                      </c:pt>
                      <c:pt idx="7721">
                        <c:v>2.5013425925920645</c:v>
                      </c:pt>
                      <c:pt idx="7722">
                        <c:v>2.5015856481462295</c:v>
                      </c:pt>
                      <c:pt idx="7723">
                        <c:v>2.5018287037003946</c:v>
                      </c:pt>
                      <c:pt idx="7724">
                        <c:v>2.5020717592545596</c:v>
                      </c:pt>
                      <c:pt idx="7725">
                        <c:v>2.5023148148160006</c:v>
                      </c:pt>
                      <c:pt idx="7726">
                        <c:v>2.5025578703701656</c:v>
                      </c:pt>
                      <c:pt idx="7727">
                        <c:v>2.5028009259243307</c:v>
                      </c:pt>
                      <c:pt idx="7728">
                        <c:v>2.5030439814784957</c:v>
                      </c:pt>
                      <c:pt idx="7729">
                        <c:v>2.5032870370326608</c:v>
                      </c:pt>
                      <c:pt idx="7730">
                        <c:v>2.5035300925941018</c:v>
                      </c:pt>
                      <c:pt idx="7731">
                        <c:v>2.5037731481482668</c:v>
                      </c:pt>
                      <c:pt idx="7732">
                        <c:v>2.5040162037024318</c:v>
                      </c:pt>
                      <c:pt idx="7733">
                        <c:v>2.5042592592565969</c:v>
                      </c:pt>
                      <c:pt idx="7734">
                        <c:v>2.5045023148107619</c:v>
                      </c:pt>
                      <c:pt idx="7735">
                        <c:v>2.5047453703722029</c:v>
                      </c:pt>
                      <c:pt idx="7736">
                        <c:v>2.5049884259263679</c:v>
                      </c:pt>
                      <c:pt idx="7737">
                        <c:v>2.505231481480533</c:v>
                      </c:pt>
                      <c:pt idx="7738">
                        <c:v>2.505474537034698</c:v>
                      </c:pt>
                      <c:pt idx="7739">
                        <c:v>2.5057175925888631</c:v>
                      </c:pt>
                      <c:pt idx="7740">
                        <c:v>2.5059606481430281</c:v>
                      </c:pt>
                      <c:pt idx="7741">
                        <c:v>2.5062037037044691</c:v>
                      </c:pt>
                      <c:pt idx="7742">
                        <c:v>2.5064467592586341</c:v>
                      </c:pt>
                      <c:pt idx="7743">
                        <c:v>2.5066898148127992</c:v>
                      </c:pt>
                      <c:pt idx="7744">
                        <c:v>2.5069328703669642</c:v>
                      </c:pt>
                      <c:pt idx="7745">
                        <c:v>2.5071874999979089</c:v>
                      </c:pt>
                      <c:pt idx="7746">
                        <c:v>2.5074305555520739</c:v>
                      </c:pt>
                      <c:pt idx="7747">
                        <c:v>2.507673611106239</c:v>
                      </c:pt>
                      <c:pt idx="7748">
                        <c:v>2.50791666666768</c:v>
                      </c:pt>
                      <c:pt idx="7749">
                        <c:v>2.508159722221845</c:v>
                      </c:pt>
                      <c:pt idx="7750">
                        <c:v>2.5084027777760101</c:v>
                      </c:pt>
                      <c:pt idx="7751">
                        <c:v>2.5086458333301751</c:v>
                      </c:pt>
                      <c:pt idx="7752">
                        <c:v>2.5088888888843401</c:v>
                      </c:pt>
                      <c:pt idx="7753">
                        <c:v>2.5091319444457811</c:v>
                      </c:pt>
                      <c:pt idx="7754">
                        <c:v>2.5093749999999462</c:v>
                      </c:pt>
                      <c:pt idx="7755">
                        <c:v>2.5096180555541112</c:v>
                      </c:pt>
                      <c:pt idx="7756">
                        <c:v>2.5098611111082763</c:v>
                      </c:pt>
                      <c:pt idx="7757">
                        <c:v>2.5101041666624413</c:v>
                      </c:pt>
                      <c:pt idx="7758">
                        <c:v>2.5103472222238823</c:v>
                      </c:pt>
                      <c:pt idx="7759">
                        <c:v>2.5105902777780473</c:v>
                      </c:pt>
                      <c:pt idx="7760">
                        <c:v>2.5108333333322124</c:v>
                      </c:pt>
                      <c:pt idx="7761">
                        <c:v>2.5110763888863774</c:v>
                      </c:pt>
                      <c:pt idx="7762">
                        <c:v>2.5113194444405424</c:v>
                      </c:pt>
                      <c:pt idx="7763">
                        <c:v>2.5115625000019834</c:v>
                      </c:pt>
                      <c:pt idx="7764">
                        <c:v>2.5118055555561485</c:v>
                      </c:pt>
                      <c:pt idx="7765">
                        <c:v>2.5120486111103135</c:v>
                      </c:pt>
                      <c:pt idx="7766">
                        <c:v>2.5122916666644786</c:v>
                      </c:pt>
                      <c:pt idx="7767">
                        <c:v>2.5125347222186436</c:v>
                      </c:pt>
                      <c:pt idx="7768">
                        <c:v>2.5127777777728086</c:v>
                      </c:pt>
                      <c:pt idx="7769">
                        <c:v>2.5130208333342496</c:v>
                      </c:pt>
                      <c:pt idx="7770">
                        <c:v>2.5132638888884147</c:v>
                      </c:pt>
                      <c:pt idx="7771">
                        <c:v>2.5135069444425797</c:v>
                      </c:pt>
                      <c:pt idx="7772">
                        <c:v>2.5137499999967448</c:v>
                      </c:pt>
                      <c:pt idx="7773">
                        <c:v>2.5139930555509098</c:v>
                      </c:pt>
                      <c:pt idx="7774">
                        <c:v>2.5142361111123508</c:v>
                      </c:pt>
                      <c:pt idx="7775">
                        <c:v>2.5144791666665158</c:v>
                      </c:pt>
                      <c:pt idx="7776">
                        <c:v>2.5147222222206809</c:v>
                      </c:pt>
                      <c:pt idx="7777">
                        <c:v>2.5149652777748459</c:v>
                      </c:pt>
                      <c:pt idx="7778">
                        <c:v>2.5152083333290109</c:v>
                      </c:pt>
                      <c:pt idx="7779">
                        <c:v>2.5154513888904519</c:v>
                      </c:pt>
                      <c:pt idx="7780">
                        <c:v>2.515694444444617</c:v>
                      </c:pt>
                      <c:pt idx="7781">
                        <c:v>2.515937499998782</c:v>
                      </c:pt>
                      <c:pt idx="7782">
                        <c:v>2.5161805555529471</c:v>
                      </c:pt>
                      <c:pt idx="7783">
                        <c:v>2.5164236111071121</c:v>
                      </c:pt>
                      <c:pt idx="7784">
                        <c:v>2.5166666666685531</c:v>
                      </c:pt>
                      <c:pt idx="7785">
                        <c:v>2.5169097222227181</c:v>
                      </c:pt>
                      <c:pt idx="7786">
                        <c:v>2.5171527777768832</c:v>
                      </c:pt>
                      <c:pt idx="7787">
                        <c:v>2.5173958333310482</c:v>
                      </c:pt>
                      <c:pt idx="7788">
                        <c:v>2.5176388888852133</c:v>
                      </c:pt>
                      <c:pt idx="7789">
                        <c:v>2.5178819444393783</c:v>
                      </c:pt>
                      <c:pt idx="7790">
                        <c:v>2.5181250000008193</c:v>
                      </c:pt>
                      <c:pt idx="7791">
                        <c:v>2.5183680555549843</c:v>
                      </c:pt>
                      <c:pt idx="7792">
                        <c:v>2.5186111111091494</c:v>
                      </c:pt>
                      <c:pt idx="7793">
                        <c:v>2.5188657407400941</c:v>
                      </c:pt>
                      <c:pt idx="7794">
                        <c:v>2.5191087962942591</c:v>
                      </c:pt>
                      <c:pt idx="7795">
                        <c:v>2.5193518518484241</c:v>
                      </c:pt>
                      <c:pt idx="7796">
                        <c:v>2.5195949074025892</c:v>
                      </c:pt>
                      <c:pt idx="7797">
                        <c:v>2.5198379629640302</c:v>
                      </c:pt>
                      <c:pt idx="7798">
                        <c:v>2.5200810185181952</c:v>
                      </c:pt>
                      <c:pt idx="7799">
                        <c:v>2.5203240740723603</c:v>
                      </c:pt>
                      <c:pt idx="7800">
                        <c:v>2.5205671296265253</c:v>
                      </c:pt>
                      <c:pt idx="7801">
                        <c:v>2.5208101851806903</c:v>
                      </c:pt>
                      <c:pt idx="7802">
                        <c:v>2.5210532407421313</c:v>
                      </c:pt>
                      <c:pt idx="7803">
                        <c:v>2.5212962962962964</c:v>
                      </c:pt>
                      <c:pt idx="7804">
                        <c:v>2.5215393518504614</c:v>
                      </c:pt>
                      <c:pt idx="7805">
                        <c:v>2.5217824074046264</c:v>
                      </c:pt>
                      <c:pt idx="7806">
                        <c:v>2.5220254629587915</c:v>
                      </c:pt>
                      <c:pt idx="7807">
                        <c:v>2.5222685185202325</c:v>
                      </c:pt>
                      <c:pt idx="7808">
                        <c:v>2.5225115740743975</c:v>
                      </c:pt>
                      <c:pt idx="7809">
                        <c:v>2.5227546296285626</c:v>
                      </c:pt>
                      <c:pt idx="7810">
                        <c:v>2.5229976851827276</c:v>
                      </c:pt>
                      <c:pt idx="7811">
                        <c:v>2.5232407407368926</c:v>
                      </c:pt>
                      <c:pt idx="7812">
                        <c:v>2.5234837962983336</c:v>
                      </c:pt>
                      <c:pt idx="7813">
                        <c:v>2.5237268518524987</c:v>
                      </c:pt>
                      <c:pt idx="7814">
                        <c:v>2.5239699074066637</c:v>
                      </c:pt>
                      <c:pt idx="7815">
                        <c:v>2.5242129629608288</c:v>
                      </c:pt>
                      <c:pt idx="7816">
                        <c:v>2.5244560185149938</c:v>
                      </c:pt>
                      <c:pt idx="7817">
                        <c:v>2.5246990740691588</c:v>
                      </c:pt>
                      <c:pt idx="7818">
                        <c:v>2.5249421296305998</c:v>
                      </c:pt>
                      <c:pt idx="7819">
                        <c:v>2.5251851851847649</c:v>
                      </c:pt>
                      <c:pt idx="7820">
                        <c:v>2.5254282407389299</c:v>
                      </c:pt>
                      <c:pt idx="7821">
                        <c:v>2.5256712962930949</c:v>
                      </c:pt>
                      <c:pt idx="7822">
                        <c:v>2.52591435184726</c:v>
                      </c:pt>
                      <c:pt idx="7823">
                        <c:v>2.526157407408701</c:v>
                      </c:pt>
                      <c:pt idx="7824">
                        <c:v>2.526400462962866</c:v>
                      </c:pt>
                      <c:pt idx="7825">
                        <c:v>2.5266435185170311</c:v>
                      </c:pt>
                      <c:pt idx="7826">
                        <c:v>2.5268865740711961</c:v>
                      </c:pt>
                      <c:pt idx="7827">
                        <c:v>2.5271296296253611</c:v>
                      </c:pt>
                      <c:pt idx="7828">
                        <c:v>2.5273726851868021</c:v>
                      </c:pt>
                      <c:pt idx="7829">
                        <c:v>2.5276157407409672</c:v>
                      </c:pt>
                      <c:pt idx="7830">
                        <c:v>2.5278587962951322</c:v>
                      </c:pt>
                      <c:pt idx="7831">
                        <c:v>2.5281018518492973</c:v>
                      </c:pt>
                      <c:pt idx="7832">
                        <c:v>2.5283449074034623</c:v>
                      </c:pt>
                      <c:pt idx="7833">
                        <c:v>2.5285879629649033</c:v>
                      </c:pt>
                      <c:pt idx="7834">
                        <c:v>2.5288310185190683</c:v>
                      </c:pt>
                      <c:pt idx="7835">
                        <c:v>2.5290740740732334</c:v>
                      </c:pt>
                      <c:pt idx="7836">
                        <c:v>2.5293171296273984</c:v>
                      </c:pt>
                      <c:pt idx="7837">
                        <c:v>2.5295601851815634</c:v>
                      </c:pt>
                      <c:pt idx="7838">
                        <c:v>2.5298032407357285</c:v>
                      </c:pt>
                      <c:pt idx="7839">
                        <c:v>2.5300462962971695</c:v>
                      </c:pt>
                      <c:pt idx="7840">
                        <c:v>2.5302893518513345</c:v>
                      </c:pt>
                      <c:pt idx="7841">
                        <c:v>2.5305324074054996</c:v>
                      </c:pt>
                      <c:pt idx="7842">
                        <c:v>2.5307870370364443</c:v>
                      </c:pt>
                      <c:pt idx="7843">
                        <c:v>2.5310300925906093</c:v>
                      </c:pt>
                      <c:pt idx="7844">
                        <c:v>2.5312731481447743</c:v>
                      </c:pt>
                      <c:pt idx="7845">
                        <c:v>2.5315162036989394</c:v>
                      </c:pt>
                      <c:pt idx="7846">
                        <c:v>2.5317592592603804</c:v>
                      </c:pt>
                      <c:pt idx="7847">
                        <c:v>2.5320023148145454</c:v>
                      </c:pt>
                      <c:pt idx="7848">
                        <c:v>2.5322453703687104</c:v>
                      </c:pt>
                      <c:pt idx="7849">
                        <c:v>2.5324884259228755</c:v>
                      </c:pt>
                      <c:pt idx="7850">
                        <c:v>2.5327314814770405</c:v>
                      </c:pt>
                      <c:pt idx="7851">
                        <c:v>2.5329745370384815</c:v>
                      </c:pt>
                      <c:pt idx="7852">
                        <c:v>2.5332175925926466</c:v>
                      </c:pt>
                      <c:pt idx="7853">
                        <c:v>2.5334606481468116</c:v>
                      </c:pt>
                      <c:pt idx="7854">
                        <c:v>2.5337037037009766</c:v>
                      </c:pt>
                      <c:pt idx="7855">
                        <c:v>2.5339467592551417</c:v>
                      </c:pt>
                      <c:pt idx="7856">
                        <c:v>2.5341898148165827</c:v>
                      </c:pt>
                      <c:pt idx="7857">
                        <c:v>2.5344328703707477</c:v>
                      </c:pt>
                      <c:pt idx="7858">
                        <c:v>2.5346759259249128</c:v>
                      </c:pt>
                      <c:pt idx="7859">
                        <c:v>2.5349189814790778</c:v>
                      </c:pt>
                      <c:pt idx="7860">
                        <c:v>2.5351620370332428</c:v>
                      </c:pt>
                      <c:pt idx="7861">
                        <c:v>2.5354050925946838</c:v>
                      </c:pt>
                      <c:pt idx="7862">
                        <c:v>2.5356481481488489</c:v>
                      </c:pt>
                      <c:pt idx="7863">
                        <c:v>2.5358912037030139</c:v>
                      </c:pt>
                      <c:pt idx="7864">
                        <c:v>2.5361342592571789</c:v>
                      </c:pt>
                      <c:pt idx="7865">
                        <c:v>2.536377314811344</c:v>
                      </c:pt>
                      <c:pt idx="7866">
                        <c:v>2.536620370365509</c:v>
                      </c:pt>
                      <c:pt idx="7867">
                        <c:v>2.53686342592695</c:v>
                      </c:pt>
                      <c:pt idx="7868">
                        <c:v>2.5371064814811151</c:v>
                      </c:pt>
                      <c:pt idx="7869">
                        <c:v>2.5373495370352801</c:v>
                      </c:pt>
                      <c:pt idx="7870">
                        <c:v>2.5375925925894451</c:v>
                      </c:pt>
                      <c:pt idx="7871">
                        <c:v>2.5378356481436102</c:v>
                      </c:pt>
                      <c:pt idx="7872">
                        <c:v>2.5380787037050512</c:v>
                      </c:pt>
                      <c:pt idx="7873">
                        <c:v>2.5383217592592162</c:v>
                      </c:pt>
                      <c:pt idx="7874">
                        <c:v>2.5385648148133813</c:v>
                      </c:pt>
                      <c:pt idx="7875">
                        <c:v>2.5388078703675463</c:v>
                      </c:pt>
                      <c:pt idx="7876">
                        <c:v>2.5390509259217113</c:v>
                      </c:pt>
                      <c:pt idx="7877">
                        <c:v>2.5392939814831523</c:v>
                      </c:pt>
                      <c:pt idx="7878">
                        <c:v>2.5395370370373174</c:v>
                      </c:pt>
                      <c:pt idx="7879">
                        <c:v>2.5397800925914824</c:v>
                      </c:pt>
                      <c:pt idx="7880">
                        <c:v>2.5400231481456474</c:v>
                      </c:pt>
                      <c:pt idx="7881">
                        <c:v>2.5402662036998125</c:v>
                      </c:pt>
                      <c:pt idx="7882">
                        <c:v>2.5405092592612535</c:v>
                      </c:pt>
                      <c:pt idx="7883">
                        <c:v>2.5407523148154185</c:v>
                      </c:pt>
                      <c:pt idx="7884">
                        <c:v>2.5409953703695836</c:v>
                      </c:pt>
                      <c:pt idx="7885">
                        <c:v>2.5412384259237486</c:v>
                      </c:pt>
                      <c:pt idx="7886">
                        <c:v>2.5414814814779136</c:v>
                      </c:pt>
                      <c:pt idx="7887">
                        <c:v>2.5417245370320787</c:v>
                      </c:pt>
                      <c:pt idx="7888">
                        <c:v>2.5419675925935197</c:v>
                      </c:pt>
                      <c:pt idx="7889">
                        <c:v>2.5422106481476847</c:v>
                      </c:pt>
                      <c:pt idx="7890">
                        <c:v>2.5424652777786294</c:v>
                      </c:pt>
                      <c:pt idx="7891">
                        <c:v>2.5427083333327944</c:v>
                      </c:pt>
                      <c:pt idx="7892">
                        <c:v>2.5429513888869595</c:v>
                      </c:pt>
                      <c:pt idx="7893">
                        <c:v>2.5431944444411245</c:v>
                      </c:pt>
                      <c:pt idx="7894">
                        <c:v>2.5434374999952896</c:v>
                      </c:pt>
                      <c:pt idx="7895">
                        <c:v>2.5436805555567306</c:v>
                      </c:pt>
                      <c:pt idx="7896">
                        <c:v>2.5439236111108956</c:v>
                      </c:pt>
                      <c:pt idx="7897">
                        <c:v>2.5441666666650606</c:v>
                      </c:pt>
                      <c:pt idx="7898">
                        <c:v>2.5444097222192257</c:v>
                      </c:pt>
                      <c:pt idx="7899">
                        <c:v>2.5446527777733907</c:v>
                      </c:pt>
                      <c:pt idx="7900">
                        <c:v>2.5448958333348317</c:v>
                      </c:pt>
                      <c:pt idx="7901">
                        <c:v>2.5451388888889968</c:v>
                      </c:pt>
                      <c:pt idx="7902">
                        <c:v>2.5453819444431618</c:v>
                      </c:pt>
                      <c:pt idx="7903">
                        <c:v>2.5456249999973268</c:v>
                      </c:pt>
                      <c:pt idx="7904">
                        <c:v>2.5458680555514919</c:v>
                      </c:pt>
                      <c:pt idx="7905">
                        <c:v>2.5461111111129329</c:v>
                      </c:pt>
                      <c:pt idx="7906">
                        <c:v>2.5463541666670979</c:v>
                      </c:pt>
                      <c:pt idx="7907">
                        <c:v>2.5465972222212629</c:v>
                      </c:pt>
                      <c:pt idx="7908">
                        <c:v>2.546840277775428</c:v>
                      </c:pt>
                      <c:pt idx="7909">
                        <c:v>2.547083333329593</c:v>
                      </c:pt>
                      <c:pt idx="7910">
                        <c:v>2.5473263888837581</c:v>
                      </c:pt>
                      <c:pt idx="7911">
                        <c:v>2.5475694444451991</c:v>
                      </c:pt>
                      <c:pt idx="7912">
                        <c:v>2.5478124999993641</c:v>
                      </c:pt>
                      <c:pt idx="7913">
                        <c:v>2.5480555555535291</c:v>
                      </c:pt>
                      <c:pt idx="7914">
                        <c:v>2.5482986111076942</c:v>
                      </c:pt>
                      <c:pt idx="7915">
                        <c:v>2.5485416666618592</c:v>
                      </c:pt>
                      <c:pt idx="7916">
                        <c:v>2.5487847222233002</c:v>
                      </c:pt>
                      <c:pt idx="7917">
                        <c:v>2.5490277777774653</c:v>
                      </c:pt>
                      <c:pt idx="7918">
                        <c:v>2.5492708333316303</c:v>
                      </c:pt>
                      <c:pt idx="7919">
                        <c:v>2.5495138888857953</c:v>
                      </c:pt>
                      <c:pt idx="7920">
                        <c:v>2.5497569444399604</c:v>
                      </c:pt>
                      <c:pt idx="7921">
                        <c:v>2.5500000000014014</c:v>
                      </c:pt>
                      <c:pt idx="7922">
                        <c:v>2.5502430555555664</c:v>
                      </c:pt>
                      <c:pt idx="7923">
                        <c:v>2.5504861111097314</c:v>
                      </c:pt>
                      <c:pt idx="7924">
                        <c:v>2.5507291666638965</c:v>
                      </c:pt>
                      <c:pt idx="7925">
                        <c:v>2.5509722222180615</c:v>
                      </c:pt>
                      <c:pt idx="7926">
                        <c:v>2.5512152777795025</c:v>
                      </c:pt>
                      <c:pt idx="7927">
                        <c:v>2.5514583333336676</c:v>
                      </c:pt>
                      <c:pt idx="7928">
                        <c:v>2.5517013888878326</c:v>
                      </c:pt>
                      <c:pt idx="7929">
                        <c:v>2.5519444444419976</c:v>
                      </c:pt>
                      <c:pt idx="7930">
                        <c:v>2.5521874999961627</c:v>
                      </c:pt>
                      <c:pt idx="7931">
                        <c:v>2.5524305555576037</c:v>
                      </c:pt>
                      <c:pt idx="7932">
                        <c:v>2.5526736111117687</c:v>
                      </c:pt>
                      <c:pt idx="7933">
                        <c:v>2.5529166666659338</c:v>
                      </c:pt>
                      <c:pt idx="7934">
                        <c:v>2.5531597222200988</c:v>
                      </c:pt>
                      <c:pt idx="7935">
                        <c:v>2.5534027777742638</c:v>
                      </c:pt>
                      <c:pt idx="7936">
                        <c:v>2.5536458333284289</c:v>
                      </c:pt>
                      <c:pt idx="7937">
                        <c:v>2.5538888888898699</c:v>
                      </c:pt>
                      <c:pt idx="7938">
                        <c:v>2.5541435185135386</c:v>
                      </c:pt>
                      <c:pt idx="7939">
                        <c:v>2.5543865740749796</c:v>
                      </c:pt>
                      <c:pt idx="7940">
                        <c:v>2.5546296296291446</c:v>
                      </c:pt>
                      <c:pt idx="7941">
                        <c:v>2.5548726851833097</c:v>
                      </c:pt>
                      <c:pt idx="7942">
                        <c:v>2.5551157407374747</c:v>
                      </c:pt>
                      <c:pt idx="7943">
                        <c:v>2.5553587962916398</c:v>
                      </c:pt>
                      <c:pt idx="7944">
                        <c:v>2.5556018518530808</c:v>
                      </c:pt>
                      <c:pt idx="7945">
                        <c:v>2.5558449074072458</c:v>
                      </c:pt>
                      <c:pt idx="7946">
                        <c:v>2.5560879629614108</c:v>
                      </c:pt>
                      <c:pt idx="7947">
                        <c:v>2.5563310185155759</c:v>
                      </c:pt>
                      <c:pt idx="7948">
                        <c:v>2.5565740740697409</c:v>
                      </c:pt>
                      <c:pt idx="7949">
                        <c:v>2.5568171296311819</c:v>
                      </c:pt>
                      <c:pt idx="7950">
                        <c:v>2.5570601851853469</c:v>
                      </c:pt>
                      <c:pt idx="7951">
                        <c:v>2.557303240739512</c:v>
                      </c:pt>
                      <c:pt idx="7952">
                        <c:v>2.557546296293677</c:v>
                      </c:pt>
                      <c:pt idx="7953">
                        <c:v>2.5577893518478421</c:v>
                      </c:pt>
                      <c:pt idx="7954">
                        <c:v>2.5580324074092831</c:v>
                      </c:pt>
                      <c:pt idx="7955">
                        <c:v>2.5582754629634481</c:v>
                      </c:pt>
                      <c:pt idx="7956">
                        <c:v>2.5585185185176131</c:v>
                      </c:pt>
                      <c:pt idx="7957">
                        <c:v>2.5587615740717782</c:v>
                      </c:pt>
                      <c:pt idx="7958">
                        <c:v>2.5590046296259432</c:v>
                      </c:pt>
                      <c:pt idx="7959">
                        <c:v>2.5592476851801083</c:v>
                      </c:pt>
                      <c:pt idx="7960">
                        <c:v>2.5594907407415493</c:v>
                      </c:pt>
                      <c:pt idx="7961">
                        <c:v>2.5597337962957143</c:v>
                      </c:pt>
                      <c:pt idx="7962">
                        <c:v>2.5599768518498793</c:v>
                      </c:pt>
                      <c:pt idx="7963">
                        <c:v>2.5602199074040444</c:v>
                      </c:pt>
                      <c:pt idx="7964">
                        <c:v>2.5604629629582094</c:v>
                      </c:pt>
                      <c:pt idx="7965">
                        <c:v>2.5607060185196504</c:v>
                      </c:pt>
                      <c:pt idx="7966">
                        <c:v>2.5609490740738154</c:v>
                      </c:pt>
                      <c:pt idx="7967">
                        <c:v>2.5611921296279805</c:v>
                      </c:pt>
                      <c:pt idx="7968">
                        <c:v>2.5614351851821455</c:v>
                      </c:pt>
                      <c:pt idx="7969">
                        <c:v>2.5616782407363106</c:v>
                      </c:pt>
                      <c:pt idx="7970">
                        <c:v>2.5619212962977516</c:v>
                      </c:pt>
                      <c:pt idx="7971">
                        <c:v>2.5621643518519166</c:v>
                      </c:pt>
                      <c:pt idx="7972">
                        <c:v>2.5624074074060816</c:v>
                      </c:pt>
                      <c:pt idx="7973">
                        <c:v>2.5626504629602467</c:v>
                      </c:pt>
                      <c:pt idx="7974">
                        <c:v>2.5628935185144117</c:v>
                      </c:pt>
                      <c:pt idx="7975">
                        <c:v>2.5631365740758527</c:v>
                      </c:pt>
                      <c:pt idx="7976">
                        <c:v>2.5633796296300178</c:v>
                      </c:pt>
                      <c:pt idx="7977">
                        <c:v>2.5636226851841828</c:v>
                      </c:pt>
                      <c:pt idx="7978">
                        <c:v>2.5638657407383478</c:v>
                      </c:pt>
                      <c:pt idx="7979">
                        <c:v>2.5641087962925129</c:v>
                      </c:pt>
                      <c:pt idx="7980">
                        <c:v>2.5643518518539539</c:v>
                      </c:pt>
                      <c:pt idx="7981">
                        <c:v>2.5645949074081189</c:v>
                      </c:pt>
                      <c:pt idx="7982">
                        <c:v>2.5648379629622839</c:v>
                      </c:pt>
                      <c:pt idx="7983">
                        <c:v>2.565081018516449</c:v>
                      </c:pt>
                      <c:pt idx="7984">
                        <c:v>2.565324074070614</c:v>
                      </c:pt>
                      <c:pt idx="7985">
                        <c:v>2.5655671296247791</c:v>
                      </c:pt>
                      <c:pt idx="7986">
                        <c:v>2.5658217592557238</c:v>
                      </c:pt>
                      <c:pt idx="7987">
                        <c:v>2.5660648148098888</c:v>
                      </c:pt>
                      <c:pt idx="7988">
                        <c:v>2.5663078703713298</c:v>
                      </c:pt>
                      <c:pt idx="7989">
                        <c:v>2.5665509259254948</c:v>
                      </c:pt>
                      <c:pt idx="7990">
                        <c:v>2.5667939814796599</c:v>
                      </c:pt>
                      <c:pt idx="7991">
                        <c:v>2.5670370370338249</c:v>
                      </c:pt>
                      <c:pt idx="7992">
                        <c:v>2.5672800925879899</c:v>
                      </c:pt>
                      <c:pt idx="7993">
                        <c:v>2.5675231481494309</c:v>
                      </c:pt>
                      <c:pt idx="7994">
                        <c:v>2.567766203703596</c:v>
                      </c:pt>
                      <c:pt idx="7995">
                        <c:v>2.568009259257761</c:v>
                      </c:pt>
                      <c:pt idx="7996">
                        <c:v>2.5682523148119261</c:v>
                      </c:pt>
                      <c:pt idx="7997">
                        <c:v>2.5684953703660911</c:v>
                      </c:pt>
                      <c:pt idx="7998">
                        <c:v>2.5687384259275321</c:v>
                      </c:pt>
                      <c:pt idx="7999">
                        <c:v>2.5689814814816971</c:v>
                      </c:pt>
                      <c:pt idx="8000">
                        <c:v>2.5692245370358622</c:v>
                      </c:pt>
                      <c:pt idx="8001">
                        <c:v>2.5694675925900272</c:v>
                      </c:pt>
                      <c:pt idx="8002">
                        <c:v>2.5697106481441923</c:v>
                      </c:pt>
                      <c:pt idx="8003">
                        <c:v>2.5699537037056333</c:v>
                      </c:pt>
                      <c:pt idx="8004">
                        <c:v>2.5701967592597983</c:v>
                      </c:pt>
                      <c:pt idx="8005">
                        <c:v>2.5704398148139633</c:v>
                      </c:pt>
                      <c:pt idx="8006">
                        <c:v>2.5706828703681284</c:v>
                      </c:pt>
                      <c:pt idx="8007">
                        <c:v>2.5709259259222934</c:v>
                      </c:pt>
                      <c:pt idx="8008">
                        <c:v>2.5711689814764584</c:v>
                      </c:pt>
                      <c:pt idx="8009">
                        <c:v>2.5714120370378994</c:v>
                      </c:pt>
                      <c:pt idx="8010">
                        <c:v>2.5716550925920645</c:v>
                      </c:pt>
                      <c:pt idx="8011">
                        <c:v>2.5718981481462295</c:v>
                      </c:pt>
                      <c:pt idx="8012">
                        <c:v>2.5721412037003946</c:v>
                      </c:pt>
                      <c:pt idx="8013">
                        <c:v>2.5723842592545596</c:v>
                      </c:pt>
                      <c:pt idx="8014">
                        <c:v>2.5726273148160006</c:v>
                      </c:pt>
                      <c:pt idx="8015">
                        <c:v>2.5728703703701656</c:v>
                      </c:pt>
                      <c:pt idx="8016">
                        <c:v>2.5731134259243307</c:v>
                      </c:pt>
                      <c:pt idx="8017">
                        <c:v>2.5733564814784957</c:v>
                      </c:pt>
                      <c:pt idx="8018">
                        <c:v>2.5735995370326608</c:v>
                      </c:pt>
                      <c:pt idx="8019">
                        <c:v>2.5738425925941018</c:v>
                      </c:pt>
                      <c:pt idx="8020">
                        <c:v>2.5740856481482668</c:v>
                      </c:pt>
                      <c:pt idx="8021">
                        <c:v>2.5743287037024318</c:v>
                      </c:pt>
                      <c:pt idx="8022">
                        <c:v>2.5745717592565969</c:v>
                      </c:pt>
                      <c:pt idx="8023">
                        <c:v>2.5748148148107619</c:v>
                      </c:pt>
                      <c:pt idx="8024">
                        <c:v>2.5750578703722029</c:v>
                      </c:pt>
                      <c:pt idx="8025">
                        <c:v>2.5753009259263679</c:v>
                      </c:pt>
                      <c:pt idx="8026">
                        <c:v>2.575543981480533</c:v>
                      </c:pt>
                      <c:pt idx="8027">
                        <c:v>2.575787037034698</c:v>
                      </c:pt>
                      <c:pt idx="8028">
                        <c:v>2.5760300925888631</c:v>
                      </c:pt>
                      <c:pt idx="8029">
                        <c:v>2.5762731481430281</c:v>
                      </c:pt>
                      <c:pt idx="8030">
                        <c:v>2.5765162037044691</c:v>
                      </c:pt>
                      <c:pt idx="8031">
                        <c:v>2.5767592592586341</c:v>
                      </c:pt>
                      <c:pt idx="8032">
                        <c:v>2.5770023148127992</c:v>
                      </c:pt>
                      <c:pt idx="8033">
                        <c:v>2.5772453703669642</c:v>
                      </c:pt>
                      <c:pt idx="8034">
                        <c:v>2.5774999999979089</c:v>
                      </c:pt>
                      <c:pt idx="8035">
                        <c:v>2.5777430555520739</c:v>
                      </c:pt>
                      <c:pt idx="8036">
                        <c:v>2.577986111106239</c:v>
                      </c:pt>
                      <c:pt idx="8037">
                        <c:v>2.57822916666768</c:v>
                      </c:pt>
                      <c:pt idx="8038">
                        <c:v>2.578472222221845</c:v>
                      </c:pt>
                      <c:pt idx="8039">
                        <c:v>2.5787152777760101</c:v>
                      </c:pt>
                      <c:pt idx="8040">
                        <c:v>2.5789583333301751</c:v>
                      </c:pt>
                      <c:pt idx="8041">
                        <c:v>2.5792013888843401</c:v>
                      </c:pt>
                      <c:pt idx="8042">
                        <c:v>2.5794444444457811</c:v>
                      </c:pt>
                      <c:pt idx="8043">
                        <c:v>2.5796874999999462</c:v>
                      </c:pt>
                      <c:pt idx="8044">
                        <c:v>2.5799305555541112</c:v>
                      </c:pt>
                      <c:pt idx="8045">
                        <c:v>2.5801736111082763</c:v>
                      </c:pt>
                      <c:pt idx="8046">
                        <c:v>2.5804166666624413</c:v>
                      </c:pt>
                      <c:pt idx="8047">
                        <c:v>2.5806597222238823</c:v>
                      </c:pt>
                      <c:pt idx="8048">
                        <c:v>2.5809027777780473</c:v>
                      </c:pt>
                      <c:pt idx="8049">
                        <c:v>2.5811458333322124</c:v>
                      </c:pt>
                      <c:pt idx="8050">
                        <c:v>2.5813888888863774</c:v>
                      </c:pt>
                      <c:pt idx="8051">
                        <c:v>2.5816319444405424</c:v>
                      </c:pt>
                      <c:pt idx="8052">
                        <c:v>2.5818750000019834</c:v>
                      </c:pt>
                      <c:pt idx="8053">
                        <c:v>2.5821180555561485</c:v>
                      </c:pt>
                      <c:pt idx="8054">
                        <c:v>2.5823611111103135</c:v>
                      </c:pt>
                      <c:pt idx="8055">
                        <c:v>2.5826041666644786</c:v>
                      </c:pt>
                      <c:pt idx="8056">
                        <c:v>2.5828472222186436</c:v>
                      </c:pt>
                      <c:pt idx="8057">
                        <c:v>2.5830902777728086</c:v>
                      </c:pt>
                      <c:pt idx="8058">
                        <c:v>2.5833333333342496</c:v>
                      </c:pt>
                      <c:pt idx="8059">
                        <c:v>2.5835763888884147</c:v>
                      </c:pt>
                      <c:pt idx="8060">
                        <c:v>2.5838194444425797</c:v>
                      </c:pt>
                      <c:pt idx="8061">
                        <c:v>2.5840624999967448</c:v>
                      </c:pt>
                      <c:pt idx="8062">
                        <c:v>2.5843055555509098</c:v>
                      </c:pt>
                      <c:pt idx="8063">
                        <c:v>2.5845486111123508</c:v>
                      </c:pt>
                      <c:pt idx="8064">
                        <c:v>2.5847916666665158</c:v>
                      </c:pt>
                      <c:pt idx="8065">
                        <c:v>2.5850347222206809</c:v>
                      </c:pt>
                      <c:pt idx="8066">
                        <c:v>2.5852777777748459</c:v>
                      </c:pt>
                      <c:pt idx="8067">
                        <c:v>2.5855208333290109</c:v>
                      </c:pt>
                      <c:pt idx="8068">
                        <c:v>2.5857638888904519</c:v>
                      </c:pt>
                      <c:pt idx="8069">
                        <c:v>2.586006944444617</c:v>
                      </c:pt>
                      <c:pt idx="8070">
                        <c:v>2.586249999998782</c:v>
                      </c:pt>
                      <c:pt idx="8071">
                        <c:v>2.5864930555529471</c:v>
                      </c:pt>
                      <c:pt idx="8072">
                        <c:v>2.5867361111071121</c:v>
                      </c:pt>
                      <c:pt idx="8073">
                        <c:v>2.5869791666685531</c:v>
                      </c:pt>
                      <c:pt idx="8074">
                        <c:v>2.5872222222227181</c:v>
                      </c:pt>
                      <c:pt idx="8075">
                        <c:v>2.5874652777768832</c:v>
                      </c:pt>
                      <c:pt idx="8076">
                        <c:v>2.5877083333310482</c:v>
                      </c:pt>
                      <c:pt idx="8077">
                        <c:v>2.5879513888852133</c:v>
                      </c:pt>
                      <c:pt idx="8078">
                        <c:v>2.5881944444393783</c:v>
                      </c:pt>
                      <c:pt idx="8079">
                        <c:v>2.5884375000008193</c:v>
                      </c:pt>
                      <c:pt idx="8080">
                        <c:v>2.5886805555549843</c:v>
                      </c:pt>
                      <c:pt idx="8081">
                        <c:v>2.5889236111091494</c:v>
                      </c:pt>
                      <c:pt idx="8082">
                        <c:v>2.5891666666633144</c:v>
                      </c:pt>
                      <c:pt idx="8083">
                        <c:v>2.5894212962942591</c:v>
                      </c:pt>
                      <c:pt idx="8084">
                        <c:v>2.5896643518484241</c:v>
                      </c:pt>
                      <c:pt idx="8085">
                        <c:v>2.5899074074025892</c:v>
                      </c:pt>
                      <c:pt idx="8086">
                        <c:v>2.5901504629640302</c:v>
                      </c:pt>
                      <c:pt idx="8087">
                        <c:v>2.5903935185181952</c:v>
                      </c:pt>
                      <c:pt idx="8088">
                        <c:v>2.5906365740723603</c:v>
                      </c:pt>
                      <c:pt idx="8089">
                        <c:v>2.5908796296265253</c:v>
                      </c:pt>
                      <c:pt idx="8090">
                        <c:v>2.5911226851806903</c:v>
                      </c:pt>
                      <c:pt idx="8091">
                        <c:v>2.5913657407421313</c:v>
                      </c:pt>
                      <c:pt idx="8092">
                        <c:v>2.5916087962962964</c:v>
                      </c:pt>
                      <c:pt idx="8093">
                        <c:v>2.5918518518504614</c:v>
                      </c:pt>
                      <c:pt idx="8094">
                        <c:v>2.5920949074046264</c:v>
                      </c:pt>
                      <c:pt idx="8095">
                        <c:v>2.5923379629587915</c:v>
                      </c:pt>
                      <c:pt idx="8096">
                        <c:v>2.5925810185202325</c:v>
                      </c:pt>
                      <c:pt idx="8097">
                        <c:v>2.5928240740743975</c:v>
                      </c:pt>
                      <c:pt idx="8098">
                        <c:v>2.5930671296285626</c:v>
                      </c:pt>
                      <c:pt idx="8099">
                        <c:v>2.5933101851827276</c:v>
                      </c:pt>
                      <c:pt idx="8100">
                        <c:v>2.5935532407368926</c:v>
                      </c:pt>
                      <c:pt idx="8101">
                        <c:v>2.5937962962983336</c:v>
                      </c:pt>
                      <c:pt idx="8102">
                        <c:v>2.5940393518524987</c:v>
                      </c:pt>
                      <c:pt idx="8103">
                        <c:v>2.5942824074066637</c:v>
                      </c:pt>
                      <c:pt idx="8104">
                        <c:v>2.5945254629608288</c:v>
                      </c:pt>
                      <c:pt idx="8105">
                        <c:v>2.5947685185149938</c:v>
                      </c:pt>
                      <c:pt idx="8106">
                        <c:v>2.5950115740691588</c:v>
                      </c:pt>
                      <c:pt idx="8107">
                        <c:v>2.5952546296305998</c:v>
                      </c:pt>
                      <c:pt idx="8108">
                        <c:v>2.5954976851847649</c:v>
                      </c:pt>
                      <c:pt idx="8109">
                        <c:v>2.5957407407389299</c:v>
                      </c:pt>
                      <c:pt idx="8110">
                        <c:v>2.5959837962930949</c:v>
                      </c:pt>
                      <c:pt idx="8111">
                        <c:v>2.59622685184726</c:v>
                      </c:pt>
                      <c:pt idx="8112">
                        <c:v>2.596469907408701</c:v>
                      </c:pt>
                      <c:pt idx="8113">
                        <c:v>2.596712962962866</c:v>
                      </c:pt>
                      <c:pt idx="8114">
                        <c:v>2.5969560185170311</c:v>
                      </c:pt>
                      <c:pt idx="8115">
                        <c:v>2.5971990740711961</c:v>
                      </c:pt>
                      <c:pt idx="8116">
                        <c:v>2.5974421296253611</c:v>
                      </c:pt>
                      <c:pt idx="8117">
                        <c:v>2.5976851851868021</c:v>
                      </c:pt>
                      <c:pt idx="8118">
                        <c:v>2.5979282407409672</c:v>
                      </c:pt>
                      <c:pt idx="8119">
                        <c:v>2.5981712962951322</c:v>
                      </c:pt>
                      <c:pt idx="8120">
                        <c:v>2.5984143518492973</c:v>
                      </c:pt>
                      <c:pt idx="8121">
                        <c:v>2.5986574074034623</c:v>
                      </c:pt>
                      <c:pt idx="8122">
                        <c:v>2.5989004629649033</c:v>
                      </c:pt>
                      <c:pt idx="8123">
                        <c:v>2.5991435185190683</c:v>
                      </c:pt>
                      <c:pt idx="8124">
                        <c:v>2.5993865740732334</c:v>
                      </c:pt>
                      <c:pt idx="8125">
                        <c:v>2.5996296296273984</c:v>
                      </c:pt>
                      <c:pt idx="8126">
                        <c:v>2.5998726851815634</c:v>
                      </c:pt>
                      <c:pt idx="8127">
                        <c:v>2.6001157407357285</c:v>
                      </c:pt>
                      <c:pt idx="8128">
                        <c:v>2.6003587962971695</c:v>
                      </c:pt>
                      <c:pt idx="8129">
                        <c:v>2.6006018518513345</c:v>
                      </c:pt>
                      <c:pt idx="8130">
                        <c:v>2.6008449074054996</c:v>
                      </c:pt>
                      <c:pt idx="8131">
                        <c:v>2.6010995370364443</c:v>
                      </c:pt>
                      <c:pt idx="8132">
                        <c:v>2.6013425925906093</c:v>
                      </c:pt>
                      <c:pt idx="8133">
                        <c:v>2.6015856481447743</c:v>
                      </c:pt>
                      <c:pt idx="8134">
                        <c:v>2.6018287036989394</c:v>
                      </c:pt>
                      <c:pt idx="8135">
                        <c:v>2.6020717592603804</c:v>
                      </c:pt>
                      <c:pt idx="8136">
                        <c:v>2.6023148148145454</c:v>
                      </c:pt>
                      <c:pt idx="8137">
                        <c:v>2.6025578703687104</c:v>
                      </c:pt>
                      <c:pt idx="8138">
                        <c:v>2.6028009259228755</c:v>
                      </c:pt>
                      <c:pt idx="8139">
                        <c:v>2.6030439814770405</c:v>
                      </c:pt>
                      <c:pt idx="8140">
                        <c:v>2.6032870370384815</c:v>
                      </c:pt>
                      <c:pt idx="8141">
                        <c:v>2.6035300925926466</c:v>
                      </c:pt>
                      <c:pt idx="8142">
                        <c:v>2.6037731481468116</c:v>
                      </c:pt>
                      <c:pt idx="8143">
                        <c:v>2.6040162037009766</c:v>
                      </c:pt>
                      <c:pt idx="8144">
                        <c:v>2.6042592592551417</c:v>
                      </c:pt>
                      <c:pt idx="8145">
                        <c:v>2.6045023148165827</c:v>
                      </c:pt>
                      <c:pt idx="8146">
                        <c:v>2.6047453703707477</c:v>
                      </c:pt>
                      <c:pt idx="8147">
                        <c:v>2.6049884259249128</c:v>
                      </c:pt>
                      <c:pt idx="8148">
                        <c:v>2.6052314814790778</c:v>
                      </c:pt>
                      <c:pt idx="8149">
                        <c:v>2.6054745370332428</c:v>
                      </c:pt>
                      <c:pt idx="8150">
                        <c:v>2.6057175925946838</c:v>
                      </c:pt>
                      <c:pt idx="8151">
                        <c:v>2.6059606481488489</c:v>
                      </c:pt>
                      <c:pt idx="8152">
                        <c:v>2.6062037037030139</c:v>
                      </c:pt>
                      <c:pt idx="8153">
                        <c:v>2.6064467592571789</c:v>
                      </c:pt>
                      <c:pt idx="8154">
                        <c:v>2.606689814811344</c:v>
                      </c:pt>
                      <c:pt idx="8155">
                        <c:v>2.606932870365509</c:v>
                      </c:pt>
                      <c:pt idx="8156">
                        <c:v>2.60717592592695</c:v>
                      </c:pt>
                      <c:pt idx="8157">
                        <c:v>2.6074189814811151</c:v>
                      </c:pt>
                      <c:pt idx="8158">
                        <c:v>2.6076620370352801</c:v>
                      </c:pt>
                      <c:pt idx="8159">
                        <c:v>2.6079050925894451</c:v>
                      </c:pt>
                      <c:pt idx="8160">
                        <c:v>2.6081481481436102</c:v>
                      </c:pt>
                      <c:pt idx="8161">
                        <c:v>2.6083912037050512</c:v>
                      </c:pt>
                      <c:pt idx="8162">
                        <c:v>2.6086342592592162</c:v>
                      </c:pt>
                      <c:pt idx="8163">
                        <c:v>2.6088773148133813</c:v>
                      </c:pt>
                      <c:pt idx="8164">
                        <c:v>2.6091203703675463</c:v>
                      </c:pt>
                      <c:pt idx="8165">
                        <c:v>2.6093634259217113</c:v>
                      </c:pt>
                      <c:pt idx="8166">
                        <c:v>2.6096064814831523</c:v>
                      </c:pt>
                      <c:pt idx="8167">
                        <c:v>2.6098495370373174</c:v>
                      </c:pt>
                      <c:pt idx="8168">
                        <c:v>2.6100925925914824</c:v>
                      </c:pt>
                      <c:pt idx="8169">
                        <c:v>2.6103356481456474</c:v>
                      </c:pt>
                      <c:pt idx="8170">
                        <c:v>2.6105787036998125</c:v>
                      </c:pt>
                      <c:pt idx="8171">
                        <c:v>2.6108217592612535</c:v>
                      </c:pt>
                      <c:pt idx="8172">
                        <c:v>2.6110648148154185</c:v>
                      </c:pt>
                      <c:pt idx="8173">
                        <c:v>2.6113078703695836</c:v>
                      </c:pt>
                      <c:pt idx="8174">
                        <c:v>2.6115509259237486</c:v>
                      </c:pt>
                      <c:pt idx="8175">
                        <c:v>2.6117939814779136</c:v>
                      </c:pt>
                      <c:pt idx="8176">
                        <c:v>2.6120370370320787</c:v>
                      </c:pt>
                      <c:pt idx="8177">
                        <c:v>2.6122800925935197</c:v>
                      </c:pt>
                      <c:pt idx="8178">
                        <c:v>2.6125231481476847</c:v>
                      </c:pt>
                      <c:pt idx="8179">
                        <c:v>2.6127777777786294</c:v>
                      </c:pt>
                      <c:pt idx="8180">
                        <c:v>2.6130208333327944</c:v>
                      </c:pt>
                      <c:pt idx="8181">
                        <c:v>2.6132638888869595</c:v>
                      </c:pt>
                      <c:pt idx="8182">
                        <c:v>2.6135069444411245</c:v>
                      </c:pt>
                      <c:pt idx="8183">
                        <c:v>2.6137499999952896</c:v>
                      </c:pt>
                      <c:pt idx="8184">
                        <c:v>2.6139930555567306</c:v>
                      </c:pt>
                      <c:pt idx="8185">
                        <c:v>2.6142361111108956</c:v>
                      </c:pt>
                      <c:pt idx="8186">
                        <c:v>2.6144791666650606</c:v>
                      </c:pt>
                      <c:pt idx="8187">
                        <c:v>2.6147222222192257</c:v>
                      </c:pt>
                      <c:pt idx="8188">
                        <c:v>2.6149652777733907</c:v>
                      </c:pt>
                      <c:pt idx="8189">
                        <c:v>2.6152083333348317</c:v>
                      </c:pt>
                      <c:pt idx="8190">
                        <c:v>2.6154513888889968</c:v>
                      </c:pt>
                      <c:pt idx="8191">
                        <c:v>2.6156944444431618</c:v>
                      </c:pt>
                      <c:pt idx="8192">
                        <c:v>2.6159374999973268</c:v>
                      </c:pt>
                      <c:pt idx="8193">
                        <c:v>2.6161805555514919</c:v>
                      </c:pt>
                      <c:pt idx="8194">
                        <c:v>2.6164236111129329</c:v>
                      </c:pt>
                      <c:pt idx="8195">
                        <c:v>2.6166666666670979</c:v>
                      </c:pt>
                      <c:pt idx="8196">
                        <c:v>2.6169097222212629</c:v>
                      </c:pt>
                      <c:pt idx="8197">
                        <c:v>2.617152777775428</c:v>
                      </c:pt>
                      <c:pt idx="8198">
                        <c:v>2.617395833329593</c:v>
                      </c:pt>
                      <c:pt idx="8199">
                        <c:v>2.6176388888837581</c:v>
                      </c:pt>
                      <c:pt idx="8200">
                        <c:v>2.6178819444451991</c:v>
                      </c:pt>
                      <c:pt idx="8201">
                        <c:v>2.6181249999993641</c:v>
                      </c:pt>
                      <c:pt idx="8202">
                        <c:v>2.6183680555535291</c:v>
                      </c:pt>
                      <c:pt idx="8203">
                        <c:v>2.6186111111076942</c:v>
                      </c:pt>
                      <c:pt idx="8204">
                        <c:v>2.6188541666618592</c:v>
                      </c:pt>
                      <c:pt idx="8205">
                        <c:v>2.6190972222233002</c:v>
                      </c:pt>
                      <c:pt idx="8206">
                        <c:v>2.6193402777774653</c:v>
                      </c:pt>
                      <c:pt idx="8207">
                        <c:v>2.6195833333316303</c:v>
                      </c:pt>
                      <c:pt idx="8208">
                        <c:v>2.6198263888857953</c:v>
                      </c:pt>
                      <c:pt idx="8209">
                        <c:v>2.6200694444399604</c:v>
                      </c:pt>
                      <c:pt idx="8210">
                        <c:v>2.6203125000014014</c:v>
                      </c:pt>
                      <c:pt idx="8211">
                        <c:v>2.6205555555555664</c:v>
                      </c:pt>
                      <c:pt idx="8212">
                        <c:v>2.6207986111097314</c:v>
                      </c:pt>
                      <c:pt idx="8213">
                        <c:v>2.6210416666638965</c:v>
                      </c:pt>
                      <c:pt idx="8214">
                        <c:v>2.6212847222180615</c:v>
                      </c:pt>
                      <c:pt idx="8215">
                        <c:v>2.6215277777795025</c:v>
                      </c:pt>
                      <c:pt idx="8216">
                        <c:v>2.6217708333336676</c:v>
                      </c:pt>
                      <c:pt idx="8217">
                        <c:v>2.6220138888878326</c:v>
                      </c:pt>
                      <c:pt idx="8218">
                        <c:v>2.6222569444419976</c:v>
                      </c:pt>
                      <c:pt idx="8219">
                        <c:v>2.6224999999961627</c:v>
                      </c:pt>
                      <c:pt idx="8220">
                        <c:v>2.6227430555576037</c:v>
                      </c:pt>
                      <c:pt idx="8221">
                        <c:v>2.6229861111117687</c:v>
                      </c:pt>
                      <c:pt idx="8222">
                        <c:v>2.6232291666659338</c:v>
                      </c:pt>
                      <c:pt idx="8223">
                        <c:v>2.6234722222200988</c:v>
                      </c:pt>
                      <c:pt idx="8224">
                        <c:v>2.6237152777742638</c:v>
                      </c:pt>
                      <c:pt idx="8225">
                        <c:v>2.6239583333284289</c:v>
                      </c:pt>
                      <c:pt idx="8226">
                        <c:v>2.6242013888898699</c:v>
                      </c:pt>
                      <c:pt idx="8227">
                        <c:v>2.6244560185135386</c:v>
                      </c:pt>
                      <c:pt idx="8228">
                        <c:v>2.6246990740749796</c:v>
                      </c:pt>
                      <c:pt idx="8229">
                        <c:v>2.6249421296291446</c:v>
                      </c:pt>
                      <c:pt idx="8230">
                        <c:v>2.6251851851833097</c:v>
                      </c:pt>
                      <c:pt idx="8231">
                        <c:v>2.6254282407374747</c:v>
                      </c:pt>
                      <c:pt idx="8232">
                        <c:v>2.6256712962916398</c:v>
                      </c:pt>
                      <c:pt idx="8233">
                        <c:v>2.6259143518530808</c:v>
                      </c:pt>
                      <c:pt idx="8234">
                        <c:v>2.6261574074072458</c:v>
                      </c:pt>
                      <c:pt idx="8235">
                        <c:v>2.6264004629614108</c:v>
                      </c:pt>
                      <c:pt idx="8236">
                        <c:v>2.6266435185155759</c:v>
                      </c:pt>
                      <c:pt idx="8237">
                        <c:v>2.6268865740697409</c:v>
                      </c:pt>
                      <c:pt idx="8238">
                        <c:v>2.6271296296311819</c:v>
                      </c:pt>
                      <c:pt idx="8239">
                        <c:v>2.6273726851853469</c:v>
                      </c:pt>
                      <c:pt idx="8240">
                        <c:v>2.627615740739512</c:v>
                      </c:pt>
                      <c:pt idx="8241">
                        <c:v>2.627858796293677</c:v>
                      </c:pt>
                      <c:pt idx="8242">
                        <c:v>2.6281018518478421</c:v>
                      </c:pt>
                      <c:pt idx="8243">
                        <c:v>2.6283449074092831</c:v>
                      </c:pt>
                      <c:pt idx="8244">
                        <c:v>2.6285879629634481</c:v>
                      </c:pt>
                      <c:pt idx="8245">
                        <c:v>2.6288310185176131</c:v>
                      </c:pt>
                      <c:pt idx="8246">
                        <c:v>2.6290740740717782</c:v>
                      </c:pt>
                      <c:pt idx="8247">
                        <c:v>2.6293171296259432</c:v>
                      </c:pt>
                      <c:pt idx="8248">
                        <c:v>2.6295601851801083</c:v>
                      </c:pt>
                      <c:pt idx="8249">
                        <c:v>2.6298032407415493</c:v>
                      </c:pt>
                      <c:pt idx="8250">
                        <c:v>2.6300462962957143</c:v>
                      </c:pt>
                      <c:pt idx="8251">
                        <c:v>2.6302893518498793</c:v>
                      </c:pt>
                      <c:pt idx="8252">
                        <c:v>2.6305324074040444</c:v>
                      </c:pt>
                      <c:pt idx="8253">
                        <c:v>2.6307754629582094</c:v>
                      </c:pt>
                      <c:pt idx="8254">
                        <c:v>2.6310185185196504</c:v>
                      </c:pt>
                      <c:pt idx="8255">
                        <c:v>2.6312615740738154</c:v>
                      </c:pt>
                      <c:pt idx="8256">
                        <c:v>2.6315046296279805</c:v>
                      </c:pt>
                      <c:pt idx="8257">
                        <c:v>2.6317476851821455</c:v>
                      </c:pt>
                      <c:pt idx="8258">
                        <c:v>2.6319907407363106</c:v>
                      </c:pt>
                      <c:pt idx="8259">
                        <c:v>2.6322337962977516</c:v>
                      </c:pt>
                      <c:pt idx="8260">
                        <c:v>2.6324768518519166</c:v>
                      </c:pt>
                      <c:pt idx="8261">
                        <c:v>2.6327199074060816</c:v>
                      </c:pt>
                      <c:pt idx="8262">
                        <c:v>2.6329629629602467</c:v>
                      </c:pt>
                      <c:pt idx="8263">
                        <c:v>2.6332060185144117</c:v>
                      </c:pt>
                      <c:pt idx="8264">
                        <c:v>2.6334490740758527</c:v>
                      </c:pt>
                      <c:pt idx="8265">
                        <c:v>2.6336921296300178</c:v>
                      </c:pt>
                      <c:pt idx="8266">
                        <c:v>2.6339351851841828</c:v>
                      </c:pt>
                      <c:pt idx="8267">
                        <c:v>2.6341782407383478</c:v>
                      </c:pt>
                      <c:pt idx="8268">
                        <c:v>2.6344212962925129</c:v>
                      </c:pt>
                      <c:pt idx="8269">
                        <c:v>2.6346643518539539</c:v>
                      </c:pt>
                      <c:pt idx="8270">
                        <c:v>2.6349074074081189</c:v>
                      </c:pt>
                      <c:pt idx="8271">
                        <c:v>2.6351504629622839</c:v>
                      </c:pt>
                      <c:pt idx="8272">
                        <c:v>2.635393518516449</c:v>
                      </c:pt>
                      <c:pt idx="8273">
                        <c:v>2.635636574070614</c:v>
                      </c:pt>
                      <c:pt idx="8274">
                        <c:v>2.6358796296247791</c:v>
                      </c:pt>
                      <c:pt idx="8275">
                        <c:v>2.6361342592557238</c:v>
                      </c:pt>
                      <c:pt idx="8276">
                        <c:v>2.6363773148098888</c:v>
                      </c:pt>
                      <c:pt idx="8277">
                        <c:v>2.6366203703713298</c:v>
                      </c:pt>
                      <c:pt idx="8278">
                        <c:v>2.6368634259254948</c:v>
                      </c:pt>
                      <c:pt idx="8279">
                        <c:v>2.6371064814796599</c:v>
                      </c:pt>
                      <c:pt idx="8280">
                        <c:v>2.6373495370338249</c:v>
                      </c:pt>
                      <c:pt idx="8281">
                        <c:v>2.6375925925879899</c:v>
                      </c:pt>
                      <c:pt idx="8282">
                        <c:v>2.6378356481494309</c:v>
                      </c:pt>
                      <c:pt idx="8283">
                        <c:v>2.638078703703596</c:v>
                      </c:pt>
                      <c:pt idx="8284">
                        <c:v>2.638321759257761</c:v>
                      </c:pt>
                      <c:pt idx="8285">
                        <c:v>2.6385648148119261</c:v>
                      </c:pt>
                      <c:pt idx="8286">
                        <c:v>2.6388078703660911</c:v>
                      </c:pt>
                      <c:pt idx="8287">
                        <c:v>2.6390509259275321</c:v>
                      </c:pt>
                      <c:pt idx="8288">
                        <c:v>2.6392939814816971</c:v>
                      </c:pt>
                      <c:pt idx="8289">
                        <c:v>2.6395370370358622</c:v>
                      </c:pt>
                      <c:pt idx="8290">
                        <c:v>2.6397800925900272</c:v>
                      </c:pt>
                      <c:pt idx="8291">
                        <c:v>2.6400231481441923</c:v>
                      </c:pt>
                      <c:pt idx="8292">
                        <c:v>2.6402662037056333</c:v>
                      </c:pt>
                      <c:pt idx="8293">
                        <c:v>2.6405092592597983</c:v>
                      </c:pt>
                      <c:pt idx="8294">
                        <c:v>2.6407523148139633</c:v>
                      </c:pt>
                      <c:pt idx="8295">
                        <c:v>2.6409953703681284</c:v>
                      </c:pt>
                      <c:pt idx="8296">
                        <c:v>2.6412384259222934</c:v>
                      </c:pt>
                      <c:pt idx="8297">
                        <c:v>2.6414814814764584</c:v>
                      </c:pt>
                      <c:pt idx="8298">
                        <c:v>2.6417245370378994</c:v>
                      </c:pt>
                      <c:pt idx="8299">
                        <c:v>2.6419675925920645</c:v>
                      </c:pt>
                      <c:pt idx="8300">
                        <c:v>2.6422106481462295</c:v>
                      </c:pt>
                      <c:pt idx="8301">
                        <c:v>2.6424537037003946</c:v>
                      </c:pt>
                      <c:pt idx="8302">
                        <c:v>2.6426967592545596</c:v>
                      </c:pt>
                      <c:pt idx="8303">
                        <c:v>2.6429398148160006</c:v>
                      </c:pt>
                      <c:pt idx="8304">
                        <c:v>2.6431828703701656</c:v>
                      </c:pt>
                      <c:pt idx="8305">
                        <c:v>2.6434259259243307</c:v>
                      </c:pt>
                      <c:pt idx="8306">
                        <c:v>2.6436689814784957</c:v>
                      </c:pt>
                      <c:pt idx="8307">
                        <c:v>2.6439120370326608</c:v>
                      </c:pt>
                      <c:pt idx="8308">
                        <c:v>2.6441550925941018</c:v>
                      </c:pt>
                      <c:pt idx="8309">
                        <c:v>2.6443981481482668</c:v>
                      </c:pt>
                      <c:pt idx="8310">
                        <c:v>2.6446412037024318</c:v>
                      </c:pt>
                      <c:pt idx="8311">
                        <c:v>2.6448842592565969</c:v>
                      </c:pt>
                      <c:pt idx="8312">
                        <c:v>2.6451273148107619</c:v>
                      </c:pt>
                      <c:pt idx="8313">
                        <c:v>2.6453703703722029</c:v>
                      </c:pt>
                      <c:pt idx="8314">
                        <c:v>2.6456134259263679</c:v>
                      </c:pt>
                      <c:pt idx="8315">
                        <c:v>2.645856481480533</c:v>
                      </c:pt>
                      <c:pt idx="8316">
                        <c:v>2.646099537034698</c:v>
                      </c:pt>
                      <c:pt idx="8317">
                        <c:v>2.6463425925888631</c:v>
                      </c:pt>
                      <c:pt idx="8318">
                        <c:v>2.6465856481430281</c:v>
                      </c:pt>
                      <c:pt idx="8319">
                        <c:v>2.6468287037044691</c:v>
                      </c:pt>
                      <c:pt idx="8320">
                        <c:v>2.6470717592586341</c:v>
                      </c:pt>
                      <c:pt idx="8321">
                        <c:v>2.6473148148127992</c:v>
                      </c:pt>
                      <c:pt idx="8322">
                        <c:v>2.6475578703669642</c:v>
                      </c:pt>
                      <c:pt idx="8323">
                        <c:v>2.6478009259211293</c:v>
                      </c:pt>
                      <c:pt idx="8324">
                        <c:v>2.6480555555520739</c:v>
                      </c:pt>
                      <c:pt idx="8325">
                        <c:v>2.648298611106239</c:v>
                      </c:pt>
                      <c:pt idx="8326">
                        <c:v>2.64854166666768</c:v>
                      </c:pt>
                      <c:pt idx="8327">
                        <c:v>2.648784722221845</c:v>
                      </c:pt>
                      <c:pt idx="8328">
                        <c:v>2.6490277777760101</c:v>
                      </c:pt>
                      <c:pt idx="8329">
                        <c:v>2.6492708333301751</c:v>
                      </c:pt>
                      <c:pt idx="8330">
                        <c:v>2.6495138888843401</c:v>
                      </c:pt>
                      <c:pt idx="8331">
                        <c:v>2.6497569444457811</c:v>
                      </c:pt>
                      <c:pt idx="8332">
                        <c:v>2.6499999999999462</c:v>
                      </c:pt>
                      <c:pt idx="8333">
                        <c:v>2.6502430555541112</c:v>
                      </c:pt>
                      <c:pt idx="8334">
                        <c:v>2.6504861111082763</c:v>
                      </c:pt>
                      <c:pt idx="8335">
                        <c:v>2.6507291666624413</c:v>
                      </c:pt>
                      <c:pt idx="8336">
                        <c:v>2.6509722222238823</c:v>
                      </c:pt>
                      <c:pt idx="8337">
                        <c:v>2.6512152777780473</c:v>
                      </c:pt>
                      <c:pt idx="8338">
                        <c:v>2.6514583333322124</c:v>
                      </c:pt>
                      <c:pt idx="8339">
                        <c:v>2.6517013888863774</c:v>
                      </c:pt>
                      <c:pt idx="8340">
                        <c:v>2.6519444444405424</c:v>
                      </c:pt>
                      <c:pt idx="8341">
                        <c:v>2.6521875000019834</c:v>
                      </c:pt>
                      <c:pt idx="8342">
                        <c:v>2.6524305555561485</c:v>
                      </c:pt>
                      <c:pt idx="8343">
                        <c:v>2.6526736111103135</c:v>
                      </c:pt>
                      <c:pt idx="8344">
                        <c:v>2.6529166666644786</c:v>
                      </c:pt>
                      <c:pt idx="8345">
                        <c:v>2.6531597222186436</c:v>
                      </c:pt>
                      <c:pt idx="8346">
                        <c:v>2.6534027777728086</c:v>
                      </c:pt>
                      <c:pt idx="8347">
                        <c:v>2.6536458333342496</c:v>
                      </c:pt>
                      <c:pt idx="8348">
                        <c:v>2.6538888888884147</c:v>
                      </c:pt>
                      <c:pt idx="8349">
                        <c:v>2.6541319444425797</c:v>
                      </c:pt>
                      <c:pt idx="8350">
                        <c:v>2.6543749999967448</c:v>
                      </c:pt>
                      <c:pt idx="8351">
                        <c:v>2.6546180555509098</c:v>
                      </c:pt>
                      <c:pt idx="8352">
                        <c:v>2.6548611111123508</c:v>
                      </c:pt>
                      <c:pt idx="8353">
                        <c:v>2.6551041666665158</c:v>
                      </c:pt>
                      <c:pt idx="8354">
                        <c:v>2.6553472222206809</c:v>
                      </c:pt>
                      <c:pt idx="8355">
                        <c:v>2.6555902777748459</c:v>
                      </c:pt>
                      <c:pt idx="8356">
                        <c:v>2.6558333333290109</c:v>
                      </c:pt>
                      <c:pt idx="8357">
                        <c:v>2.6560763888904519</c:v>
                      </c:pt>
                      <c:pt idx="8358">
                        <c:v>2.656319444444617</c:v>
                      </c:pt>
                      <c:pt idx="8359">
                        <c:v>2.656562499998782</c:v>
                      </c:pt>
                      <c:pt idx="8360">
                        <c:v>2.6568055555529471</c:v>
                      </c:pt>
                      <c:pt idx="8361">
                        <c:v>2.6570486111071121</c:v>
                      </c:pt>
                      <c:pt idx="8362">
                        <c:v>2.6572916666685531</c:v>
                      </c:pt>
                      <c:pt idx="8363">
                        <c:v>2.6575347222227181</c:v>
                      </c:pt>
                      <c:pt idx="8364">
                        <c:v>2.6577777777768832</c:v>
                      </c:pt>
                      <c:pt idx="8365">
                        <c:v>2.6580208333310482</c:v>
                      </c:pt>
                      <c:pt idx="8366">
                        <c:v>2.6582638888852133</c:v>
                      </c:pt>
                      <c:pt idx="8367">
                        <c:v>2.6585069444393783</c:v>
                      </c:pt>
                      <c:pt idx="8368">
                        <c:v>2.6587500000008193</c:v>
                      </c:pt>
                      <c:pt idx="8369">
                        <c:v>2.6589930555549843</c:v>
                      </c:pt>
                      <c:pt idx="8370">
                        <c:v>2.6592361111091494</c:v>
                      </c:pt>
                      <c:pt idx="8371">
                        <c:v>2.6594791666633144</c:v>
                      </c:pt>
                      <c:pt idx="8372">
                        <c:v>2.6597337962942591</c:v>
                      </c:pt>
                      <c:pt idx="8373">
                        <c:v>2.6599768518484241</c:v>
                      </c:pt>
                      <c:pt idx="8374">
                        <c:v>2.6602199074025892</c:v>
                      </c:pt>
                      <c:pt idx="8375">
                        <c:v>2.6604629629640302</c:v>
                      </c:pt>
                      <c:pt idx="8376">
                        <c:v>2.6607060185181952</c:v>
                      </c:pt>
                      <c:pt idx="8377">
                        <c:v>2.6609490740723603</c:v>
                      </c:pt>
                      <c:pt idx="8378">
                        <c:v>2.6611921296265253</c:v>
                      </c:pt>
                      <c:pt idx="8379">
                        <c:v>2.6614351851806903</c:v>
                      </c:pt>
                      <c:pt idx="8380">
                        <c:v>2.6616782407421313</c:v>
                      </c:pt>
                      <c:pt idx="8381">
                        <c:v>2.6619212962962964</c:v>
                      </c:pt>
                      <c:pt idx="8382">
                        <c:v>2.6621643518504614</c:v>
                      </c:pt>
                      <c:pt idx="8383">
                        <c:v>2.6624074074046264</c:v>
                      </c:pt>
                      <c:pt idx="8384">
                        <c:v>2.6626504629587915</c:v>
                      </c:pt>
                      <c:pt idx="8385">
                        <c:v>2.6628935185202325</c:v>
                      </c:pt>
                      <c:pt idx="8386">
                        <c:v>2.6631365740743975</c:v>
                      </c:pt>
                      <c:pt idx="8387">
                        <c:v>2.6633796296285626</c:v>
                      </c:pt>
                      <c:pt idx="8388">
                        <c:v>2.6636226851827276</c:v>
                      </c:pt>
                      <c:pt idx="8389">
                        <c:v>2.6638657407368926</c:v>
                      </c:pt>
                      <c:pt idx="8390">
                        <c:v>2.6641087962983336</c:v>
                      </c:pt>
                      <c:pt idx="8391">
                        <c:v>2.6643518518524987</c:v>
                      </c:pt>
                      <c:pt idx="8392">
                        <c:v>2.6645949074066637</c:v>
                      </c:pt>
                      <c:pt idx="8393">
                        <c:v>2.6648379629608288</c:v>
                      </c:pt>
                      <c:pt idx="8394">
                        <c:v>2.6650810185149938</c:v>
                      </c:pt>
                      <c:pt idx="8395">
                        <c:v>2.6653240740691588</c:v>
                      </c:pt>
                      <c:pt idx="8396">
                        <c:v>2.6655671296305998</c:v>
                      </c:pt>
                      <c:pt idx="8397">
                        <c:v>2.6658101851847649</c:v>
                      </c:pt>
                      <c:pt idx="8398">
                        <c:v>2.6660532407389299</c:v>
                      </c:pt>
                      <c:pt idx="8399">
                        <c:v>2.6662962962930949</c:v>
                      </c:pt>
                      <c:pt idx="8400">
                        <c:v>2.66653935184726</c:v>
                      </c:pt>
                      <c:pt idx="8401">
                        <c:v>2.666782407408701</c:v>
                      </c:pt>
                      <c:pt idx="8402">
                        <c:v>2.667025462962866</c:v>
                      </c:pt>
                      <c:pt idx="8403">
                        <c:v>2.6672685185170311</c:v>
                      </c:pt>
                      <c:pt idx="8404">
                        <c:v>2.6675115740711961</c:v>
                      </c:pt>
                      <c:pt idx="8405">
                        <c:v>2.6677546296253611</c:v>
                      </c:pt>
                      <c:pt idx="8406">
                        <c:v>2.6679976851868021</c:v>
                      </c:pt>
                      <c:pt idx="8407">
                        <c:v>2.6682407407409672</c:v>
                      </c:pt>
                      <c:pt idx="8408">
                        <c:v>2.6684837962951322</c:v>
                      </c:pt>
                      <c:pt idx="8409">
                        <c:v>2.6687268518492973</c:v>
                      </c:pt>
                      <c:pt idx="8410">
                        <c:v>2.6689699074034623</c:v>
                      </c:pt>
                      <c:pt idx="8411">
                        <c:v>2.6692129629649033</c:v>
                      </c:pt>
                      <c:pt idx="8412">
                        <c:v>2.6694560185190683</c:v>
                      </c:pt>
                      <c:pt idx="8413">
                        <c:v>2.6696990740732334</c:v>
                      </c:pt>
                      <c:pt idx="8414">
                        <c:v>2.6699421296273984</c:v>
                      </c:pt>
                      <c:pt idx="8415">
                        <c:v>2.6701851851815634</c:v>
                      </c:pt>
                      <c:pt idx="8416">
                        <c:v>2.6704282407357285</c:v>
                      </c:pt>
                      <c:pt idx="8417">
                        <c:v>2.6706712962971695</c:v>
                      </c:pt>
                      <c:pt idx="8418">
                        <c:v>2.6709143518513345</c:v>
                      </c:pt>
                      <c:pt idx="8419">
                        <c:v>2.6711574074054996</c:v>
                      </c:pt>
                      <c:pt idx="8420">
                        <c:v>2.6714120370364443</c:v>
                      </c:pt>
                      <c:pt idx="8421">
                        <c:v>2.6716550925906093</c:v>
                      </c:pt>
                      <c:pt idx="8422">
                        <c:v>2.6718981481447743</c:v>
                      </c:pt>
                      <c:pt idx="8423">
                        <c:v>2.6721412036989394</c:v>
                      </c:pt>
                      <c:pt idx="8424">
                        <c:v>2.6723842592603804</c:v>
                      </c:pt>
                      <c:pt idx="8425">
                        <c:v>2.6726273148145454</c:v>
                      </c:pt>
                      <c:pt idx="8426">
                        <c:v>2.6728703703687104</c:v>
                      </c:pt>
                      <c:pt idx="8427">
                        <c:v>2.6731134259228755</c:v>
                      </c:pt>
                      <c:pt idx="8428">
                        <c:v>2.6733564814770405</c:v>
                      </c:pt>
                      <c:pt idx="8429">
                        <c:v>2.6735995370384815</c:v>
                      </c:pt>
                      <c:pt idx="8430">
                        <c:v>2.6738425925926466</c:v>
                      </c:pt>
                      <c:pt idx="8431">
                        <c:v>2.6740856481468116</c:v>
                      </c:pt>
                      <c:pt idx="8432">
                        <c:v>2.6743287037009766</c:v>
                      </c:pt>
                      <c:pt idx="8433">
                        <c:v>2.6745717592551417</c:v>
                      </c:pt>
                      <c:pt idx="8434">
                        <c:v>2.6748148148165827</c:v>
                      </c:pt>
                      <c:pt idx="8435">
                        <c:v>2.6750578703707477</c:v>
                      </c:pt>
                      <c:pt idx="8436">
                        <c:v>2.6753009259249128</c:v>
                      </c:pt>
                      <c:pt idx="8437">
                        <c:v>2.6755439814790778</c:v>
                      </c:pt>
                      <c:pt idx="8438">
                        <c:v>2.6757870370332428</c:v>
                      </c:pt>
                      <c:pt idx="8439">
                        <c:v>2.6760300925946838</c:v>
                      </c:pt>
                      <c:pt idx="8440">
                        <c:v>2.6762731481488489</c:v>
                      </c:pt>
                      <c:pt idx="8441">
                        <c:v>2.6765162037030139</c:v>
                      </c:pt>
                      <c:pt idx="8442">
                        <c:v>2.6767592592571789</c:v>
                      </c:pt>
                      <c:pt idx="8443">
                        <c:v>2.677002314811344</c:v>
                      </c:pt>
                      <c:pt idx="8444">
                        <c:v>2.677245370365509</c:v>
                      </c:pt>
                      <c:pt idx="8445">
                        <c:v>2.67748842592695</c:v>
                      </c:pt>
                      <c:pt idx="8446">
                        <c:v>2.6777314814811151</c:v>
                      </c:pt>
                      <c:pt idx="8447">
                        <c:v>2.6779745370352801</c:v>
                      </c:pt>
                      <c:pt idx="8448">
                        <c:v>2.6782175925894451</c:v>
                      </c:pt>
                      <c:pt idx="8449">
                        <c:v>2.6784606481436102</c:v>
                      </c:pt>
                      <c:pt idx="8450">
                        <c:v>2.6787037037050512</c:v>
                      </c:pt>
                      <c:pt idx="8451">
                        <c:v>2.6789467592592162</c:v>
                      </c:pt>
                      <c:pt idx="8452">
                        <c:v>2.6791898148133813</c:v>
                      </c:pt>
                      <c:pt idx="8453">
                        <c:v>2.6794328703675463</c:v>
                      </c:pt>
                      <c:pt idx="8454">
                        <c:v>2.6796759259217113</c:v>
                      </c:pt>
                      <c:pt idx="8455">
                        <c:v>2.6799189814831523</c:v>
                      </c:pt>
                      <c:pt idx="8456">
                        <c:v>2.6801620370373174</c:v>
                      </c:pt>
                      <c:pt idx="8457">
                        <c:v>2.6804050925914824</c:v>
                      </c:pt>
                      <c:pt idx="8458">
                        <c:v>2.6806481481456474</c:v>
                      </c:pt>
                      <c:pt idx="8459">
                        <c:v>2.6808912036998125</c:v>
                      </c:pt>
                      <c:pt idx="8460">
                        <c:v>2.6811342592612535</c:v>
                      </c:pt>
                      <c:pt idx="8461">
                        <c:v>2.6813773148154185</c:v>
                      </c:pt>
                      <c:pt idx="8462">
                        <c:v>2.6816203703695836</c:v>
                      </c:pt>
                      <c:pt idx="8463">
                        <c:v>2.6818634259237486</c:v>
                      </c:pt>
                      <c:pt idx="8464">
                        <c:v>2.6821064814779136</c:v>
                      </c:pt>
                      <c:pt idx="8465">
                        <c:v>2.6823495370320787</c:v>
                      </c:pt>
                      <c:pt idx="8466">
                        <c:v>2.6825925925935197</c:v>
                      </c:pt>
                      <c:pt idx="8467">
                        <c:v>2.6828356481476847</c:v>
                      </c:pt>
                      <c:pt idx="8468">
                        <c:v>2.6830787037018498</c:v>
                      </c:pt>
                      <c:pt idx="8469">
                        <c:v>2.6833333333327944</c:v>
                      </c:pt>
                      <c:pt idx="8470">
                        <c:v>2.6835763888869595</c:v>
                      </c:pt>
                      <c:pt idx="8471">
                        <c:v>2.6838194444411245</c:v>
                      </c:pt>
                      <c:pt idx="8472">
                        <c:v>2.6840624999952896</c:v>
                      </c:pt>
                      <c:pt idx="8473">
                        <c:v>2.6843055555567306</c:v>
                      </c:pt>
                      <c:pt idx="8474">
                        <c:v>2.6845486111108956</c:v>
                      </c:pt>
                      <c:pt idx="8475">
                        <c:v>2.6847916666650606</c:v>
                      </c:pt>
                      <c:pt idx="8476">
                        <c:v>2.6850347222192257</c:v>
                      </c:pt>
                      <c:pt idx="8477">
                        <c:v>2.6852777777733907</c:v>
                      </c:pt>
                      <c:pt idx="8478">
                        <c:v>2.6855208333348317</c:v>
                      </c:pt>
                      <c:pt idx="8479">
                        <c:v>2.6857638888889968</c:v>
                      </c:pt>
                      <c:pt idx="8480">
                        <c:v>2.6860069444431618</c:v>
                      </c:pt>
                      <c:pt idx="8481">
                        <c:v>2.6862499999973268</c:v>
                      </c:pt>
                      <c:pt idx="8482">
                        <c:v>2.6864930555514919</c:v>
                      </c:pt>
                      <c:pt idx="8483">
                        <c:v>2.6867361111129329</c:v>
                      </c:pt>
                      <c:pt idx="8484">
                        <c:v>2.6869791666670979</c:v>
                      </c:pt>
                      <c:pt idx="8485">
                        <c:v>2.6872222222212629</c:v>
                      </c:pt>
                      <c:pt idx="8486">
                        <c:v>2.687465277775428</c:v>
                      </c:pt>
                      <c:pt idx="8487">
                        <c:v>2.687708333329593</c:v>
                      </c:pt>
                      <c:pt idx="8488">
                        <c:v>2.6879513888837581</c:v>
                      </c:pt>
                      <c:pt idx="8489">
                        <c:v>2.6881944444451991</c:v>
                      </c:pt>
                      <c:pt idx="8490">
                        <c:v>2.6884374999993641</c:v>
                      </c:pt>
                      <c:pt idx="8491">
                        <c:v>2.6886805555535291</c:v>
                      </c:pt>
                      <c:pt idx="8492">
                        <c:v>2.6889236111076942</c:v>
                      </c:pt>
                      <c:pt idx="8493">
                        <c:v>2.6891666666618592</c:v>
                      </c:pt>
                      <c:pt idx="8494">
                        <c:v>2.6894097222233002</c:v>
                      </c:pt>
                      <c:pt idx="8495">
                        <c:v>2.6896527777774653</c:v>
                      </c:pt>
                      <c:pt idx="8496">
                        <c:v>2.6898958333316303</c:v>
                      </c:pt>
                      <c:pt idx="8497">
                        <c:v>2.6901388888857953</c:v>
                      </c:pt>
                      <c:pt idx="8498">
                        <c:v>2.6903819444399604</c:v>
                      </c:pt>
                      <c:pt idx="8499">
                        <c:v>2.6906250000014014</c:v>
                      </c:pt>
                      <c:pt idx="8500">
                        <c:v>2.6908680555555664</c:v>
                      </c:pt>
                      <c:pt idx="8501">
                        <c:v>2.6911111111097314</c:v>
                      </c:pt>
                      <c:pt idx="8502">
                        <c:v>2.6913541666638965</c:v>
                      </c:pt>
                      <c:pt idx="8503">
                        <c:v>2.6915972222180615</c:v>
                      </c:pt>
                      <c:pt idx="8504">
                        <c:v>2.6918402777795025</c:v>
                      </c:pt>
                      <c:pt idx="8505">
                        <c:v>2.6920833333336676</c:v>
                      </c:pt>
                      <c:pt idx="8506">
                        <c:v>2.6923263888878326</c:v>
                      </c:pt>
                      <c:pt idx="8507">
                        <c:v>2.6925694444419976</c:v>
                      </c:pt>
                      <c:pt idx="8508">
                        <c:v>2.6928124999961627</c:v>
                      </c:pt>
                      <c:pt idx="8509">
                        <c:v>2.6930555555576037</c:v>
                      </c:pt>
                      <c:pt idx="8510">
                        <c:v>2.6932986111117687</c:v>
                      </c:pt>
                      <c:pt idx="8511">
                        <c:v>2.6935416666659338</c:v>
                      </c:pt>
                      <c:pt idx="8512">
                        <c:v>2.6937847222200988</c:v>
                      </c:pt>
                      <c:pt idx="8513">
                        <c:v>2.6940277777742638</c:v>
                      </c:pt>
                      <c:pt idx="8514">
                        <c:v>2.6942708333284289</c:v>
                      </c:pt>
                      <c:pt idx="8515">
                        <c:v>2.6945138888898699</c:v>
                      </c:pt>
                      <c:pt idx="8516">
                        <c:v>2.6947569444440349</c:v>
                      </c:pt>
                      <c:pt idx="8517">
                        <c:v>2.6950115740749796</c:v>
                      </c:pt>
                      <c:pt idx="8518">
                        <c:v>2.6952546296291446</c:v>
                      </c:pt>
                      <c:pt idx="8519">
                        <c:v>2.6954976851833097</c:v>
                      </c:pt>
                      <c:pt idx="8520">
                        <c:v>2.6957407407374747</c:v>
                      </c:pt>
                      <c:pt idx="8521">
                        <c:v>2.6959837962916398</c:v>
                      </c:pt>
                      <c:pt idx="8522">
                        <c:v>2.6962268518530808</c:v>
                      </c:pt>
                      <c:pt idx="8523">
                        <c:v>2.6964699074072458</c:v>
                      </c:pt>
                      <c:pt idx="8524">
                        <c:v>2.6967129629614108</c:v>
                      </c:pt>
                      <c:pt idx="8525">
                        <c:v>2.6969560185155759</c:v>
                      </c:pt>
                      <c:pt idx="8526">
                        <c:v>2.6971990740697409</c:v>
                      </c:pt>
                      <c:pt idx="8527">
                        <c:v>2.6974421296311819</c:v>
                      </c:pt>
                      <c:pt idx="8528">
                        <c:v>2.6976851851853469</c:v>
                      </c:pt>
                      <c:pt idx="8529">
                        <c:v>2.697928240739512</c:v>
                      </c:pt>
                      <c:pt idx="8530">
                        <c:v>2.698171296293677</c:v>
                      </c:pt>
                      <c:pt idx="8531">
                        <c:v>2.6984143518478421</c:v>
                      </c:pt>
                      <c:pt idx="8532">
                        <c:v>2.6986574074092831</c:v>
                      </c:pt>
                      <c:pt idx="8533">
                        <c:v>2.6989004629634481</c:v>
                      </c:pt>
                      <c:pt idx="8534">
                        <c:v>2.6991435185176131</c:v>
                      </c:pt>
                      <c:pt idx="8535">
                        <c:v>2.6993865740717782</c:v>
                      </c:pt>
                      <c:pt idx="8536">
                        <c:v>2.6996296296259432</c:v>
                      </c:pt>
                      <c:pt idx="8537">
                        <c:v>2.6998726851801083</c:v>
                      </c:pt>
                      <c:pt idx="8538">
                        <c:v>2.7001157407415493</c:v>
                      </c:pt>
                      <c:pt idx="8539">
                        <c:v>2.7003587962957143</c:v>
                      </c:pt>
                      <c:pt idx="8540">
                        <c:v>2.7006018518498793</c:v>
                      </c:pt>
                      <c:pt idx="8541">
                        <c:v>2.7008449074040444</c:v>
                      </c:pt>
                      <c:pt idx="8542">
                        <c:v>2.7010879629582094</c:v>
                      </c:pt>
                      <c:pt idx="8543">
                        <c:v>2.7013310185196504</c:v>
                      </c:pt>
                      <c:pt idx="8544">
                        <c:v>2.7015740740738154</c:v>
                      </c:pt>
                      <c:pt idx="8545">
                        <c:v>2.7018171296279805</c:v>
                      </c:pt>
                      <c:pt idx="8546">
                        <c:v>2.7020601851821455</c:v>
                      </c:pt>
                      <c:pt idx="8547">
                        <c:v>2.7023032407363106</c:v>
                      </c:pt>
                      <c:pt idx="8548">
                        <c:v>2.7025462962977516</c:v>
                      </c:pt>
                      <c:pt idx="8549">
                        <c:v>2.7027893518519166</c:v>
                      </c:pt>
                      <c:pt idx="8550">
                        <c:v>2.7030324074060816</c:v>
                      </c:pt>
                      <c:pt idx="8551">
                        <c:v>2.7032754629602467</c:v>
                      </c:pt>
                      <c:pt idx="8552">
                        <c:v>2.7035185185144117</c:v>
                      </c:pt>
                      <c:pt idx="8553">
                        <c:v>2.7037615740758527</c:v>
                      </c:pt>
                      <c:pt idx="8554">
                        <c:v>2.7040046296300178</c:v>
                      </c:pt>
                      <c:pt idx="8555">
                        <c:v>2.7042476851841828</c:v>
                      </c:pt>
                      <c:pt idx="8556">
                        <c:v>2.7044907407383478</c:v>
                      </c:pt>
                      <c:pt idx="8557">
                        <c:v>2.7047337962925129</c:v>
                      </c:pt>
                      <c:pt idx="8558">
                        <c:v>2.7049768518539539</c:v>
                      </c:pt>
                      <c:pt idx="8559">
                        <c:v>2.7052199074081189</c:v>
                      </c:pt>
                      <c:pt idx="8560">
                        <c:v>2.7054629629622839</c:v>
                      </c:pt>
                      <c:pt idx="8561">
                        <c:v>2.705706018516449</c:v>
                      </c:pt>
                      <c:pt idx="8562">
                        <c:v>2.705949074070614</c:v>
                      </c:pt>
                      <c:pt idx="8563">
                        <c:v>2.7061921296247791</c:v>
                      </c:pt>
                      <c:pt idx="8564">
                        <c:v>2.7064351851862201</c:v>
                      </c:pt>
                      <c:pt idx="8565">
                        <c:v>2.7066898148098888</c:v>
                      </c:pt>
                      <c:pt idx="8566">
                        <c:v>2.7069328703713298</c:v>
                      </c:pt>
                      <c:pt idx="8567">
                        <c:v>2.7071759259254948</c:v>
                      </c:pt>
                      <c:pt idx="8568">
                        <c:v>2.7074189814796599</c:v>
                      </c:pt>
                      <c:pt idx="8569">
                        <c:v>2.7076620370338249</c:v>
                      </c:pt>
                      <c:pt idx="8570">
                        <c:v>2.7079050925879899</c:v>
                      </c:pt>
                      <c:pt idx="8571">
                        <c:v>2.7081481481494309</c:v>
                      </c:pt>
                      <c:pt idx="8572">
                        <c:v>2.708391203703596</c:v>
                      </c:pt>
                      <c:pt idx="8573">
                        <c:v>2.708634259257761</c:v>
                      </c:pt>
                      <c:pt idx="8574">
                        <c:v>2.7088773148119261</c:v>
                      </c:pt>
                      <c:pt idx="8575">
                        <c:v>2.7091203703660911</c:v>
                      </c:pt>
                      <c:pt idx="8576">
                        <c:v>2.7093634259275321</c:v>
                      </c:pt>
                      <c:pt idx="8577">
                        <c:v>2.7096064814816971</c:v>
                      </c:pt>
                      <c:pt idx="8578">
                        <c:v>2.7098495370358622</c:v>
                      </c:pt>
                      <c:pt idx="8579">
                        <c:v>2.7100925925900272</c:v>
                      </c:pt>
                      <c:pt idx="8580">
                        <c:v>2.7103356481441923</c:v>
                      </c:pt>
                      <c:pt idx="8581">
                        <c:v>2.7105787037056333</c:v>
                      </c:pt>
                      <c:pt idx="8582">
                        <c:v>2.7108217592597983</c:v>
                      </c:pt>
                      <c:pt idx="8583">
                        <c:v>2.7110648148139633</c:v>
                      </c:pt>
                      <c:pt idx="8584">
                        <c:v>2.7113078703681284</c:v>
                      </c:pt>
                      <c:pt idx="8585">
                        <c:v>2.7115509259222934</c:v>
                      </c:pt>
                      <c:pt idx="8586">
                        <c:v>2.7117939814764584</c:v>
                      </c:pt>
                      <c:pt idx="8587">
                        <c:v>2.7120370370378994</c:v>
                      </c:pt>
                      <c:pt idx="8588">
                        <c:v>2.7122800925920645</c:v>
                      </c:pt>
                      <c:pt idx="8589">
                        <c:v>2.7125231481462295</c:v>
                      </c:pt>
                      <c:pt idx="8590">
                        <c:v>2.7127662037003946</c:v>
                      </c:pt>
                      <c:pt idx="8591">
                        <c:v>2.7130092592545596</c:v>
                      </c:pt>
                      <c:pt idx="8592">
                        <c:v>2.7132523148160006</c:v>
                      </c:pt>
                      <c:pt idx="8593">
                        <c:v>2.7134953703701656</c:v>
                      </c:pt>
                      <c:pt idx="8594">
                        <c:v>2.7137384259243307</c:v>
                      </c:pt>
                      <c:pt idx="8595">
                        <c:v>2.7139814814784957</c:v>
                      </c:pt>
                      <c:pt idx="8596">
                        <c:v>2.7142245370326608</c:v>
                      </c:pt>
                      <c:pt idx="8597">
                        <c:v>2.7144675925941018</c:v>
                      </c:pt>
                      <c:pt idx="8598">
                        <c:v>2.7147106481482668</c:v>
                      </c:pt>
                      <c:pt idx="8599">
                        <c:v>2.7149537037024318</c:v>
                      </c:pt>
                      <c:pt idx="8600">
                        <c:v>2.7151967592565969</c:v>
                      </c:pt>
                      <c:pt idx="8601">
                        <c:v>2.7154398148107619</c:v>
                      </c:pt>
                      <c:pt idx="8602">
                        <c:v>2.7156828703722029</c:v>
                      </c:pt>
                      <c:pt idx="8603">
                        <c:v>2.7159259259263679</c:v>
                      </c:pt>
                      <c:pt idx="8604">
                        <c:v>2.716168981480533</c:v>
                      </c:pt>
                      <c:pt idx="8605">
                        <c:v>2.716412037034698</c:v>
                      </c:pt>
                      <c:pt idx="8606">
                        <c:v>2.7166550925888631</c:v>
                      </c:pt>
                      <c:pt idx="8607">
                        <c:v>2.7168981481430281</c:v>
                      </c:pt>
                      <c:pt idx="8608">
                        <c:v>2.7171412037044691</c:v>
                      </c:pt>
                      <c:pt idx="8609">
                        <c:v>2.7173842592586341</c:v>
                      </c:pt>
                      <c:pt idx="8610">
                        <c:v>2.7176273148127992</c:v>
                      </c:pt>
                      <c:pt idx="8611">
                        <c:v>2.7178703703669642</c:v>
                      </c:pt>
                      <c:pt idx="8612">
                        <c:v>2.7181134259211293</c:v>
                      </c:pt>
                      <c:pt idx="8613">
                        <c:v>2.7183680555520739</c:v>
                      </c:pt>
                      <c:pt idx="8614">
                        <c:v>2.718611111106239</c:v>
                      </c:pt>
                      <c:pt idx="8615">
                        <c:v>2.71885416666768</c:v>
                      </c:pt>
                      <c:pt idx="8616">
                        <c:v>2.719097222221845</c:v>
                      </c:pt>
                      <c:pt idx="8617">
                        <c:v>2.7193402777760101</c:v>
                      </c:pt>
                      <c:pt idx="8618">
                        <c:v>2.7195833333301751</c:v>
                      </c:pt>
                      <c:pt idx="8619">
                        <c:v>2.7198263888843401</c:v>
                      </c:pt>
                      <c:pt idx="8620">
                        <c:v>2.7200694444457811</c:v>
                      </c:pt>
                      <c:pt idx="8621">
                        <c:v>2.7203124999999462</c:v>
                      </c:pt>
                      <c:pt idx="8622">
                        <c:v>2.7205555555541112</c:v>
                      </c:pt>
                      <c:pt idx="8623">
                        <c:v>2.7207986111082763</c:v>
                      </c:pt>
                      <c:pt idx="8624">
                        <c:v>2.7210416666624413</c:v>
                      </c:pt>
                      <c:pt idx="8625">
                        <c:v>2.7212847222238823</c:v>
                      </c:pt>
                      <c:pt idx="8626">
                        <c:v>2.7215277777780473</c:v>
                      </c:pt>
                      <c:pt idx="8627">
                        <c:v>2.7217708333322124</c:v>
                      </c:pt>
                      <c:pt idx="8628">
                        <c:v>2.7220138888863774</c:v>
                      </c:pt>
                      <c:pt idx="8629">
                        <c:v>2.7222569444405424</c:v>
                      </c:pt>
                      <c:pt idx="8630">
                        <c:v>2.7225000000019834</c:v>
                      </c:pt>
                      <c:pt idx="8631">
                        <c:v>2.7227430555561485</c:v>
                      </c:pt>
                      <c:pt idx="8632">
                        <c:v>2.7229861111103135</c:v>
                      </c:pt>
                      <c:pt idx="8633">
                        <c:v>2.7232291666644786</c:v>
                      </c:pt>
                      <c:pt idx="8634">
                        <c:v>2.7234722222186436</c:v>
                      </c:pt>
                      <c:pt idx="8635">
                        <c:v>2.7237152777728086</c:v>
                      </c:pt>
                      <c:pt idx="8636">
                        <c:v>2.7239583333342496</c:v>
                      </c:pt>
                      <c:pt idx="8637">
                        <c:v>2.7242013888884147</c:v>
                      </c:pt>
                      <c:pt idx="8638">
                        <c:v>2.7244444444425797</c:v>
                      </c:pt>
                      <c:pt idx="8639">
                        <c:v>2.7246874999967448</c:v>
                      </c:pt>
                      <c:pt idx="8640">
                        <c:v>2.7249305555509098</c:v>
                      </c:pt>
                      <c:pt idx="8641">
                        <c:v>2.7251736111123508</c:v>
                      </c:pt>
                      <c:pt idx="8642">
                        <c:v>2.7254166666665158</c:v>
                      </c:pt>
                      <c:pt idx="8643">
                        <c:v>2.7256597222206809</c:v>
                      </c:pt>
                      <c:pt idx="8644">
                        <c:v>2.7259027777748459</c:v>
                      </c:pt>
                      <c:pt idx="8645">
                        <c:v>2.7261458333290109</c:v>
                      </c:pt>
                      <c:pt idx="8646">
                        <c:v>2.7263888888904519</c:v>
                      </c:pt>
                      <c:pt idx="8647">
                        <c:v>2.726631944444617</c:v>
                      </c:pt>
                      <c:pt idx="8648">
                        <c:v>2.726874999998782</c:v>
                      </c:pt>
                      <c:pt idx="8649">
                        <c:v>2.7271180555529471</c:v>
                      </c:pt>
                      <c:pt idx="8650">
                        <c:v>2.7273611111071121</c:v>
                      </c:pt>
                      <c:pt idx="8651">
                        <c:v>2.7276041666685531</c:v>
                      </c:pt>
                      <c:pt idx="8652">
                        <c:v>2.7278472222227181</c:v>
                      </c:pt>
                      <c:pt idx="8653">
                        <c:v>2.7280902777768832</c:v>
                      </c:pt>
                      <c:pt idx="8654">
                        <c:v>2.7283333333310482</c:v>
                      </c:pt>
                      <c:pt idx="8655">
                        <c:v>2.7285763888852133</c:v>
                      </c:pt>
                      <c:pt idx="8656">
                        <c:v>2.7288194444393783</c:v>
                      </c:pt>
                      <c:pt idx="8657">
                        <c:v>2.7290625000008193</c:v>
                      </c:pt>
                      <c:pt idx="8658">
                        <c:v>2.7293055555549843</c:v>
                      </c:pt>
                      <c:pt idx="8659">
                        <c:v>2.7295486111091494</c:v>
                      </c:pt>
                      <c:pt idx="8660">
                        <c:v>2.7297916666633144</c:v>
                      </c:pt>
                      <c:pt idx="8661">
                        <c:v>2.7300462962942591</c:v>
                      </c:pt>
                      <c:pt idx="8662">
                        <c:v>2.7302893518484241</c:v>
                      </c:pt>
                      <c:pt idx="8663">
                        <c:v>2.7305324074025892</c:v>
                      </c:pt>
                      <c:pt idx="8664">
                        <c:v>2.7307754629640302</c:v>
                      </c:pt>
                      <c:pt idx="8665">
                        <c:v>2.7310185185181952</c:v>
                      </c:pt>
                      <c:pt idx="8666">
                        <c:v>2.7312615740723603</c:v>
                      </c:pt>
                      <c:pt idx="8667">
                        <c:v>2.7315046296265253</c:v>
                      </c:pt>
                      <c:pt idx="8668">
                        <c:v>2.7317476851806903</c:v>
                      </c:pt>
                      <c:pt idx="8669">
                        <c:v>2.7319907407421313</c:v>
                      </c:pt>
                      <c:pt idx="8670">
                        <c:v>2.7322337962962964</c:v>
                      </c:pt>
                      <c:pt idx="8671">
                        <c:v>2.7324768518504614</c:v>
                      </c:pt>
                      <c:pt idx="8672">
                        <c:v>2.7327199074046264</c:v>
                      </c:pt>
                      <c:pt idx="8673">
                        <c:v>2.7329629629587915</c:v>
                      </c:pt>
                      <c:pt idx="8674">
                        <c:v>2.7332060185202325</c:v>
                      </c:pt>
                      <c:pt idx="8675">
                        <c:v>2.7334490740743975</c:v>
                      </c:pt>
                      <c:pt idx="8676">
                        <c:v>2.7336921296285626</c:v>
                      </c:pt>
                      <c:pt idx="8677">
                        <c:v>2.7339351851827276</c:v>
                      </c:pt>
                      <c:pt idx="8678">
                        <c:v>2.7341782407368926</c:v>
                      </c:pt>
                      <c:pt idx="8679">
                        <c:v>2.7344212962983336</c:v>
                      </c:pt>
                      <c:pt idx="8680">
                        <c:v>2.7346643518524987</c:v>
                      </c:pt>
                      <c:pt idx="8681">
                        <c:v>2.7349074074066637</c:v>
                      </c:pt>
                      <c:pt idx="8682">
                        <c:v>2.7351504629608288</c:v>
                      </c:pt>
                      <c:pt idx="8683">
                        <c:v>2.7353935185149938</c:v>
                      </c:pt>
                      <c:pt idx="8684">
                        <c:v>2.7356365740691588</c:v>
                      </c:pt>
                      <c:pt idx="8685">
                        <c:v>2.7358796296305998</c:v>
                      </c:pt>
                      <c:pt idx="8686">
                        <c:v>2.7361226851847649</c:v>
                      </c:pt>
                      <c:pt idx="8687">
                        <c:v>2.7363657407389299</c:v>
                      </c:pt>
                      <c:pt idx="8688">
                        <c:v>2.7366087962930949</c:v>
                      </c:pt>
                      <c:pt idx="8689">
                        <c:v>2.73685185184726</c:v>
                      </c:pt>
                      <c:pt idx="8690">
                        <c:v>2.737094907408701</c:v>
                      </c:pt>
                      <c:pt idx="8691">
                        <c:v>2.737337962962866</c:v>
                      </c:pt>
                      <c:pt idx="8692">
                        <c:v>2.7375810185170311</c:v>
                      </c:pt>
                      <c:pt idx="8693">
                        <c:v>2.7378240740711961</c:v>
                      </c:pt>
                      <c:pt idx="8694">
                        <c:v>2.7380671296253611</c:v>
                      </c:pt>
                      <c:pt idx="8695">
                        <c:v>2.7383101851868021</c:v>
                      </c:pt>
                      <c:pt idx="8696">
                        <c:v>2.7385532407409672</c:v>
                      </c:pt>
                      <c:pt idx="8697">
                        <c:v>2.7387962962951322</c:v>
                      </c:pt>
                      <c:pt idx="8698">
                        <c:v>2.7390393518492973</c:v>
                      </c:pt>
                      <c:pt idx="8699">
                        <c:v>2.7392824074034623</c:v>
                      </c:pt>
                      <c:pt idx="8700">
                        <c:v>2.7395254629649033</c:v>
                      </c:pt>
                      <c:pt idx="8701">
                        <c:v>2.7397685185190683</c:v>
                      </c:pt>
                      <c:pt idx="8702">
                        <c:v>2.7400115740732334</c:v>
                      </c:pt>
                      <c:pt idx="8703">
                        <c:v>2.7402546296273984</c:v>
                      </c:pt>
                      <c:pt idx="8704">
                        <c:v>2.7404976851815634</c:v>
                      </c:pt>
                      <c:pt idx="8705">
                        <c:v>2.7407407407357285</c:v>
                      </c:pt>
                      <c:pt idx="8706">
                        <c:v>2.7409837962971695</c:v>
                      </c:pt>
                      <c:pt idx="8707">
                        <c:v>2.7412268518513345</c:v>
                      </c:pt>
                      <c:pt idx="8708">
                        <c:v>2.7414699074054996</c:v>
                      </c:pt>
                      <c:pt idx="8709">
                        <c:v>2.7417129629596646</c:v>
                      </c:pt>
                      <c:pt idx="8710">
                        <c:v>2.7419675925906093</c:v>
                      </c:pt>
                      <c:pt idx="8711">
                        <c:v>2.7422106481447743</c:v>
                      </c:pt>
                      <c:pt idx="8712">
                        <c:v>2.7424537036989394</c:v>
                      </c:pt>
                      <c:pt idx="8713">
                        <c:v>2.7426967592603804</c:v>
                      </c:pt>
                      <c:pt idx="8714">
                        <c:v>2.7429398148145454</c:v>
                      </c:pt>
                      <c:pt idx="8715">
                        <c:v>2.7431828703687104</c:v>
                      </c:pt>
                      <c:pt idx="8716">
                        <c:v>2.7434259259228755</c:v>
                      </c:pt>
                      <c:pt idx="8717">
                        <c:v>2.7436689814770405</c:v>
                      </c:pt>
                      <c:pt idx="8718">
                        <c:v>2.7439120370384815</c:v>
                      </c:pt>
                      <c:pt idx="8719">
                        <c:v>2.7441550925926466</c:v>
                      </c:pt>
                      <c:pt idx="8720">
                        <c:v>2.7443981481468116</c:v>
                      </c:pt>
                      <c:pt idx="8721">
                        <c:v>2.7446412037009766</c:v>
                      </c:pt>
                      <c:pt idx="8722">
                        <c:v>2.7448842592551417</c:v>
                      </c:pt>
                      <c:pt idx="8723">
                        <c:v>2.7451273148165827</c:v>
                      </c:pt>
                      <c:pt idx="8724">
                        <c:v>2.7453703703707477</c:v>
                      </c:pt>
                      <c:pt idx="8725">
                        <c:v>2.7456134259249128</c:v>
                      </c:pt>
                      <c:pt idx="8726">
                        <c:v>2.7458564814790778</c:v>
                      </c:pt>
                      <c:pt idx="8727">
                        <c:v>2.7460995370332428</c:v>
                      </c:pt>
                      <c:pt idx="8728">
                        <c:v>2.7463425925946838</c:v>
                      </c:pt>
                      <c:pt idx="8729">
                        <c:v>2.7465856481488489</c:v>
                      </c:pt>
                      <c:pt idx="8730">
                        <c:v>2.7468287037030139</c:v>
                      </c:pt>
                      <c:pt idx="8731">
                        <c:v>2.7470717592571789</c:v>
                      </c:pt>
                      <c:pt idx="8732">
                        <c:v>2.747314814811344</c:v>
                      </c:pt>
                      <c:pt idx="8733">
                        <c:v>2.747557870365509</c:v>
                      </c:pt>
                      <c:pt idx="8734">
                        <c:v>2.74780092592695</c:v>
                      </c:pt>
                      <c:pt idx="8735">
                        <c:v>2.7480439814811151</c:v>
                      </c:pt>
                      <c:pt idx="8736">
                        <c:v>2.7482870370352801</c:v>
                      </c:pt>
                      <c:pt idx="8737">
                        <c:v>2.7485300925894451</c:v>
                      </c:pt>
                      <c:pt idx="8738">
                        <c:v>2.7487731481436102</c:v>
                      </c:pt>
                      <c:pt idx="8739">
                        <c:v>2.7490162037050512</c:v>
                      </c:pt>
                      <c:pt idx="8740">
                        <c:v>2.7492592592592162</c:v>
                      </c:pt>
                      <c:pt idx="8741">
                        <c:v>2.7495023148133813</c:v>
                      </c:pt>
                      <c:pt idx="8742">
                        <c:v>2.7497453703675463</c:v>
                      </c:pt>
                      <c:pt idx="8743">
                        <c:v>2.7499884259217113</c:v>
                      </c:pt>
                      <c:pt idx="8744">
                        <c:v>2.7502314814831523</c:v>
                      </c:pt>
                      <c:pt idx="8745">
                        <c:v>2.7504745370373174</c:v>
                      </c:pt>
                      <c:pt idx="8746">
                        <c:v>2.7507175925914824</c:v>
                      </c:pt>
                      <c:pt idx="8747">
                        <c:v>2.7509606481456474</c:v>
                      </c:pt>
                      <c:pt idx="8748">
                        <c:v>2.7512037036998125</c:v>
                      </c:pt>
                      <c:pt idx="8749">
                        <c:v>2.7514467592612535</c:v>
                      </c:pt>
                      <c:pt idx="8750">
                        <c:v>2.7516898148154185</c:v>
                      </c:pt>
                      <c:pt idx="8751">
                        <c:v>2.7519328703695836</c:v>
                      </c:pt>
                      <c:pt idx="8752">
                        <c:v>2.7521759259237486</c:v>
                      </c:pt>
                      <c:pt idx="8753">
                        <c:v>2.7524189814779136</c:v>
                      </c:pt>
                      <c:pt idx="8754">
                        <c:v>2.7526620370320787</c:v>
                      </c:pt>
                      <c:pt idx="8755">
                        <c:v>2.7529050925935197</c:v>
                      </c:pt>
                      <c:pt idx="8756">
                        <c:v>2.7531481481476847</c:v>
                      </c:pt>
                      <c:pt idx="8757">
                        <c:v>2.7533912037018498</c:v>
                      </c:pt>
                      <c:pt idx="8758">
                        <c:v>2.7536458333327944</c:v>
                      </c:pt>
                      <c:pt idx="8759">
                        <c:v>2.7538888888869595</c:v>
                      </c:pt>
                      <c:pt idx="8760">
                        <c:v>2.7541319444411245</c:v>
                      </c:pt>
                      <c:pt idx="8761">
                        <c:v>2.7543749999952896</c:v>
                      </c:pt>
                      <c:pt idx="8762">
                        <c:v>2.7546180555567306</c:v>
                      </c:pt>
                      <c:pt idx="8763">
                        <c:v>2.7548611111108956</c:v>
                      </c:pt>
                      <c:pt idx="8764">
                        <c:v>2.7551041666650606</c:v>
                      </c:pt>
                      <c:pt idx="8765">
                        <c:v>2.7553472222192257</c:v>
                      </c:pt>
                      <c:pt idx="8766">
                        <c:v>2.7555902777733907</c:v>
                      </c:pt>
                      <c:pt idx="8767">
                        <c:v>2.7558333333348317</c:v>
                      </c:pt>
                      <c:pt idx="8768">
                        <c:v>2.7560763888889968</c:v>
                      </c:pt>
                      <c:pt idx="8769">
                        <c:v>2.7563194444431618</c:v>
                      </c:pt>
                      <c:pt idx="8770">
                        <c:v>2.7565624999973268</c:v>
                      </c:pt>
                      <c:pt idx="8771">
                        <c:v>2.7568055555514919</c:v>
                      </c:pt>
                      <c:pt idx="8772">
                        <c:v>2.7570486111129329</c:v>
                      </c:pt>
                      <c:pt idx="8773">
                        <c:v>2.7572916666670979</c:v>
                      </c:pt>
                      <c:pt idx="8774">
                        <c:v>2.7575347222212629</c:v>
                      </c:pt>
                      <c:pt idx="8775">
                        <c:v>2.757777777775428</c:v>
                      </c:pt>
                      <c:pt idx="8776">
                        <c:v>2.758020833329593</c:v>
                      </c:pt>
                      <c:pt idx="8777">
                        <c:v>2.7582638888837581</c:v>
                      </c:pt>
                      <c:pt idx="8778">
                        <c:v>2.7585069444451991</c:v>
                      </c:pt>
                      <c:pt idx="8779">
                        <c:v>2.7587499999993641</c:v>
                      </c:pt>
                      <c:pt idx="8780">
                        <c:v>2.7589930555535291</c:v>
                      </c:pt>
                      <c:pt idx="8781">
                        <c:v>2.7592361111076942</c:v>
                      </c:pt>
                      <c:pt idx="8782">
                        <c:v>2.7594791666618592</c:v>
                      </c:pt>
                      <c:pt idx="8783">
                        <c:v>2.7597222222233002</c:v>
                      </c:pt>
                      <c:pt idx="8784">
                        <c:v>2.7599652777774653</c:v>
                      </c:pt>
                      <c:pt idx="8785">
                        <c:v>2.7602083333316303</c:v>
                      </c:pt>
                      <c:pt idx="8786">
                        <c:v>2.7604513888857953</c:v>
                      </c:pt>
                      <c:pt idx="8787">
                        <c:v>2.7606944444399604</c:v>
                      </c:pt>
                      <c:pt idx="8788">
                        <c:v>2.7609375000014014</c:v>
                      </c:pt>
                      <c:pt idx="8789">
                        <c:v>2.7611805555555664</c:v>
                      </c:pt>
                      <c:pt idx="8790">
                        <c:v>2.7614236111097314</c:v>
                      </c:pt>
                      <c:pt idx="8791">
                        <c:v>2.7616666666638965</c:v>
                      </c:pt>
                      <c:pt idx="8792">
                        <c:v>2.7619097222180615</c:v>
                      </c:pt>
                      <c:pt idx="8793">
                        <c:v>2.7621527777795025</c:v>
                      </c:pt>
                      <c:pt idx="8794">
                        <c:v>2.7623958333336676</c:v>
                      </c:pt>
                      <c:pt idx="8795">
                        <c:v>2.7626388888878326</c:v>
                      </c:pt>
                      <c:pt idx="8796">
                        <c:v>2.7628819444419976</c:v>
                      </c:pt>
                      <c:pt idx="8797">
                        <c:v>2.7631249999961627</c:v>
                      </c:pt>
                      <c:pt idx="8798">
                        <c:v>2.7633680555576037</c:v>
                      </c:pt>
                      <c:pt idx="8799">
                        <c:v>2.7636111111117687</c:v>
                      </c:pt>
                      <c:pt idx="8800">
                        <c:v>2.7638541666659338</c:v>
                      </c:pt>
                      <c:pt idx="8801">
                        <c:v>2.7640972222200988</c:v>
                      </c:pt>
                      <c:pt idx="8802">
                        <c:v>2.7643402777742638</c:v>
                      </c:pt>
                      <c:pt idx="8803">
                        <c:v>2.7645833333284289</c:v>
                      </c:pt>
                      <c:pt idx="8804">
                        <c:v>2.7648263888898699</c:v>
                      </c:pt>
                      <c:pt idx="8805">
                        <c:v>2.7650694444440349</c:v>
                      </c:pt>
                      <c:pt idx="8806">
                        <c:v>2.7653240740749796</c:v>
                      </c:pt>
                      <c:pt idx="8807">
                        <c:v>2.7655671296291446</c:v>
                      </c:pt>
                      <c:pt idx="8808">
                        <c:v>2.7658101851833097</c:v>
                      </c:pt>
                      <c:pt idx="8809">
                        <c:v>2.7660532407374747</c:v>
                      </c:pt>
                      <c:pt idx="8810">
                        <c:v>2.7662962962916398</c:v>
                      </c:pt>
                      <c:pt idx="8811">
                        <c:v>2.7665393518530808</c:v>
                      </c:pt>
                      <c:pt idx="8812">
                        <c:v>2.7667824074072458</c:v>
                      </c:pt>
                      <c:pt idx="8813">
                        <c:v>2.7670254629614108</c:v>
                      </c:pt>
                      <c:pt idx="8814">
                        <c:v>2.7672685185155759</c:v>
                      </c:pt>
                      <c:pt idx="8815">
                        <c:v>2.7675115740697409</c:v>
                      </c:pt>
                      <c:pt idx="8816">
                        <c:v>2.7677546296311819</c:v>
                      </c:pt>
                      <c:pt idx="8817">
                        <c:v>2.7679976851853469</c:v>
                      </c:pt>
                      <c:pt idx="8818">
                        <c:v>2.768240740739512</c:v>
                      </c:pt>
                      <c:pt idx="8819">
                        <c:v>2.768483796293677</c:v>
                      </c:pt>
                      <c:pt idx="8820">
                        <c:v>2.7687268518478421</c:v>
                      </c:pt>
                      <c:pt idx="8821">
                        <c:v>2.7689699074092831</c:v>
                      </c:pt>
                      <c:pt idx="8822">
                        <c:v>2.7692129629634481</c:v>
                      </c:pt>
                      <c:pt idx="8823">
                        <c:v>2.7694560185176131</c:v>
                      </c:pt>
                      <c:pt idx="8824">
                        <c:v>2.7696990740717782</c:v>
                      </c:pt>
                      <c:pt idx="8825">
                        <c:v>2.7699421296259432</c:v>
                      </c:pt>
                      <c:pt idx="8826">
                        <c:v>2.7701851851801083</c:v>
                      </c:pt>
                      <c:pt idx="8827">
                        <c:v>2.7704282407415493</c:v>
                      </c:pt>
                      <c:pt idx="8828">
                        <c:v>2.7706712962957143</c:v>
                      </c:pt>
                      <c:pt idx="8829">
                        <c:v>2.7709143518498793</c:v>
                      </c:pt>
                      <c:pt idx="8830">
                        <c:v>2.7711574074040444</c:v>
                      </c:pt>
                      <c:pt idx="8831">
                        <c:v>2.7714004629582094</c:v>
                      </c:pt>
                      <c:pt idx="8832">
                        <c:v>2.7716435185196504</c:v>
                      </c:pt>
                      <c:pt idx="8833">
                        <c:v>2.7718865740738154</c:v>
                      </c:pt>
                      <c:pt idx="8834">
                        <c:v>2.7721296296279805</c:v>
                      </c:pt>
                      <c:pt idx="8835">
                        <c:v>2.7723726851821455</c:v>
                      </c:pt>
                      <c:pt idx="8836">
                        <c:v>2.7726157407363106</c:v>
                      </c:pt>
                      <c:pt idx="8837">
                        <c:v>2.7728587962977516</c:v>
                      </c:pt>
                      <c:pt idx="8838">
                        <c:v>2.7731018518519166</c:v>
                      </c:pt>
                      <c:pt idx="8839">
                        <c:v>2.7733449074060816</c:v>
                      </c:pt>
                      <c:pt idx="8840">
                        <c:v>2.7735879629602467</c:v>
                      </c:pt>
                      <c:pt idx="8841">
                        <c:v>2.7738310185144117</c:v>
                      </c:pt>
                      <c:pt idx="8842">
                        <c:v>2.7740740740758527</c:v>
                      </c:pt>
                      <c:pt idx="8843">
                        <c:v>2.7743171296300178</c:v>
                      </c:pt>
                      <c:pt idx="8844">
                        <c:v>2.7745601851841828</c:v>
                      </c:pt>
                      <c:pt idx="8845">
                        <c:v>2.7748032407383478</c:v>
                      </c:pt>
                      <c:pt idx="8846">
                        <c:v>2.7750462962925129</c:v>
                      </c:pt>
                      <c:pt idx="8847">
                        <c:v>2.7752893518539539</c:v>
                      </c:pt>
                      <c:pt idx="8848">
                        <c:v>2.7755324074081189</c:v>
                      </c:pt>
                      <c:pt idx="8849">
                        <c:v>2.7757754629622839</c:v>
                      </c:pt>
                      <c:pt idx="8850">
                        <c:v>2.776018518516449</c:v>
                      </c:pt>
                      <c:pt idx="8851">
                        <c:v>2.776261574070614</c:v>
                      </c:pt>
                      <c:pt idx="8852">
                        <c:v>2.7765046296247791</c:v>
                      </c:pt>
                      <c:pt idx="8853">
                        <c:v>2.7767476851862201</c:v>
                      </c:pt>
                      <c:pt idx="8854">
                        <c:v>2.7770023148098888</c:v>
                      </c:pt>
                      <c:pt idx="8855">
                        <c:v>2.7772453703713298</c:v>
                      </c:pt>
                      <c:pt idx="8856">
                        <c:v>2.7774884259254948</c:v>
                      </c:pt>
                      <c:pt idx="8857">
                        <c:v>2.7777314814796599</c:v>
                      </c:pt>
                      <c:pt idx="8858">
                        <c:v>2.7779745370338249</c:v>
                      </c:pt>
                      <c:pt idx="8859">
                        <c:v>2.7782175925879899</c:v>
                      </c:pt>
                      <c:pt idx="8860">
                        <c:v>2.7784606481494309</c:v>
                      </c:pt>
                      <c:pt idx="8861">
                        <c:v>2.778703703703596</c:v>
                      </c:pt>
                      <c:pt idx="8862">
                        <c:v>2.778946759257761</c:v>
                      </c:pt>
                      <c:pt idx="8863">
                        <c:v>2.7791898148119261</c:v>
                      </c:pt>
                      <c:pt idx="8864">
                        <c:v>2.7794328703660911</c:v>
                      </c:pt>
                      <c:pt idx="8865">
                        <c:v>2.7796759259275321</c:v>
                      </c:pt>
                      <c:pt idx="8866">
                        <c:v>2.7799189814816971</c:v>
                      </c:pt>
                      <c:pt idx="8867">
                        <c:v>2.7801620370358622</c:v>
                      </c:pt>
                      <c:pt idx="8868">
                        <c:v>2.7804050925900272</c:v>
                      </c:pt>
                      <c:pt idx="8869">
                        <c:v>2.7806481481441923</c:v>
                      </c:pt>
                      <c:pt idx="8870">
                        <c:v>2.7808912037056333</c:v>
                      </c:pt>
                      <c:pt idx="8871">
                        <c:v>2.7811342592597983</c:v>
                      </c:pt>
                      <c:pt idx="8872">
                        <c:v>2.7813773148139633</c:v>
                      </c:pt>
                      <c:pt idx="8873">
                        <c:v>2.7816203703681284</c:v>
                      </c:pt>
                      <c:pt idx="8874">
                        <c:v>2.7818634259222934</c:v>
                      </c:pt>
                      <c:pt idx="8875">
                        <c:v>2.7821064814764584</c:v>
                      </c:pt>
                      <c:pt idx="8876">
                        <c:v>2.7823495370378994</c:v>
                      </c:pt>
                      <c:pt idx="8877">
                        <c:v>2.7825925925920645</c:v>
                      </c:pt>
                      <c:pt idx="8878">
                        <c:v>2.7828356481462295</c:v>
                      </c:pt>
                      <c:pt idx="8879">
                        <c:v>2.7830787037003946</c:v>
                      </c:pt>
                      <c:pt idx="8880">
                        <c:v>2.7833217592545596</c:v>
                      </c:pt>
                      <c:pt idx="8881">
                        <c:v>2.7835648148160006</c:v>
                      </c:pt>
                      <c:pt idx="8882">
                        <c:v>2.7838078703701656</c:v>
                      </c:pt>
                      <c:pt idx="8883">
                        <c:v>2.7840509259243307</c:v>
                      </c:pt>
                      <c:pt idx="8884">
                        <c:v>2.7842939814784957</c:v>
                      </c:pt>
                      <c:pt idx="8885">
                        <c:v>2.7845370370326608</c:v>
                      </c:pt>
                      <c:pt idx="8886">
                        <c:v>2.7847800925941018</c:v>
                      </c:pt>
                      <c:pt idx="8887">
                        <c:v>2.7850231481482668</c:v>
                      </c:pt>
                      <c:pt idx="8888">
                        <c:v>2.7852662037024318</c:v>
                      </c:pt>
                      <c:pt idx="8889">
                        <c:v>2.7855092592565969</c:v>
                      </c:pt>
                      <c:pt idx="8890">
                        <c:v>2.7857523148107619</c:v>
                      </c:pt>
                      <c:pt idx="8891">
                        <c:v>2.7859953703722029</c:v>
                      </c:pt>
                      <c:pt idx="8892">
                        <c:v>2.7862384259263679</c:v>
                      </c:pt>
                      <c:pt idx="8893">
                        <c:v>2.786481481480533</c:v>
                      </c:pt>
                      <c:pt idx="8894">
                        <c:v>2.786724537034698</c:v>
                      </c:pt>
                      <c:pt idx="8895">
                        <c:v>2.7869675925888631</c:v>
                      </c:pt>
                      <c:pt idx="8896">
                        <c:v>2.7872106481430281</c:v>
                      </c:pt>
                      <c:pt idx="8897">
                        <c:v>2.7874537037044691</c:v>
                      </c:pt>
                      <c:pt idx="8898">
                        <c:v>2.7876967592586341</c:v>
                      </c:pt>
                      <c:pt idx="8899">
                        <c:v>2.7879398148127992</c:v>
                      </c:pt>
                      <c:pt idx="8900">
                        <c:v>2.7881828703669642</c:v>
                      </c:pt>
                      <c:pt idx="8901">
                        <c:v>2.7884259259211293</c:v>
                      </c:pt>
                      <c:pt idx="8902">
                        <c:v>2.7886689814825703</c:v>
                      </c:pt>
                      <c:pt idx="8903">
                        <c:v>2.788923611106239</c:v>
                      </c:pt>
                      <c:pt idx="8904">
                        <c:v>2.78916666666768</c:v>
                      </c:pt>
                      <c:pt idx="8905">
                        <c:v>2.789409722221845</c:v>
                      </c:pt>
                      <c:pt idx="8906">
                        <c:v>2.7896527777760101</c:v>
                      </c:pt>
                      <c:pt idx="8907">
                        <c:v>2.7898958333301751</c:v>
                      </c:pt>
                      <c:pt idx="8908">
                        <c:v>2.7901388888843401</c:v>
                      </c:pt>
                      <c:pt idx="8909">
                        <c:v>2.7903819444457811</c:v>
                      </c:pt>
                      <c:pt idx="8910">
                        <c:v>2.7906249999999462</c:v>
                      </c:pt>
                      <c:pt idx="8911">
                        <c:v>2.7908680555541112</c:v>
                      </c:pt>
                      <c:pt idx="8912">
                        <c:v>2.7911111111082763</c:v>
                      </c:pt>
                      <c:pt idx="8913">
                        <c:v>2.7913541666624413</c:v>
                      </c:pt>
                      <c:pt idx="8914">
                        <c:v>2.7915972222238823</c:v>
                      </c:pt>
                      <c:pt idx="8915">
                        <c:v>2.7918402777780473</c:v>
                      </c:pt>
                      <c:pt idx="8916">
                        <c:v>2.7920833333322124</c:v>
                      </c:pt>
                      <c:pt idx="8917">
                        <c:v>2.7923263888863774</c:v>
                      </c:pt>
                      <c:pt idx="8918">
                        <c:v>2.7925694444405424</c:v>
                      </c:pt>
                      <c:pt idx="8919">
                        <c:v>2.7928125000019834</c:v>
                      </c:pt>
                      <c:pt idx="8920">
                        <c:v>2.7930555555561485</c:v>
                      </c:pt>
                      <c:pt idx="8921">
                        <c:v>2.7932986111103135</c:v>
                      </c:pt>
                      <c:pt idx="8922">
                        <c:v>2.7935416666644786</c:v>
                      </c:pt>
                      <c:pt idx="8923">
                        <c:v>2.7937847222186436</c:v>
                      </c:pt>
                      <c:pt idx="8924">
                        <c:v>2.7940277777728086</c:v>
                      </c:pt>
                      <c:pt idx="8925">
                        <c:v>2.7942708333342496</c:v>
                      </c:pt>
                      <c:pt idx="8926">
                        <c:v>2.7945138888884147</c:v>
                      </c:pt>
                      <c:pt idx="8927">
                        <c:v>2.7947569444425797</c:v>
                      </c:pt>
                      <c:pt idx="8928">
                        <c:v>2.7949999999967448</c:v>
                      </c:pt>
                      <c:pt idx="8929">
                        <c:v>2.7952430555509098</c:v>
                      </c:pt>
                      <c:pt idx="8930">
                        <c:v>2.7954861111123508</c:v>
                      </c:pt>
                      <c:pt idx="8931">
                        <c:v>2.7957291666665158</c:v>
                      </c:pt>
                      <c:pt idx="8932">
                        <c:v>2.7959722222206809</c:v>
                      </c:pt>
                      <c:pt idx="8933">
                        <c:v>2.7962152777748459</c:v>
                      </c:pt>
                      <c:pt idx="8934">
                        <c:v>2.7964583333290109</c:v>
                      </c:pt>
                      <c:pt idx="8935">
                        <c:v>2.7967013888904519</c:v>
                      </c:pt>
                      <c:pt idx="8936">
                        <c:v>2.796944444444617</c:v>
                      </c:pt>
                      <c:pt idx="8937">
                        <c:v>2.797187499998782</c:v>
                      </c:pt>
                      <c:pt idx="8938">
                        <c:v>2.7974305555529471</c:v>
                      </c:pt>
                      <c:pt idx="8939">
                        <c:v>2.7976736111071121</c:v>
                      </c:pt>
                      <c:pt idx="8940">
                        <c:v>2.7979166666685531</c:v>
                      </c:pt>
                      <c:pt idx="8941">
                        <c:v>2.7981597222227181</c:v>
                      </c:pt>
                      <c:pt idx="8942">
                        <c:v>2.7984027777768832</c:v>
                      </c:pt>
                      <c:pt idx="8943">
                        <c:v>2.7986458333310482</c:v>
                      </c:pt>
                      <c:pt idx="8944">
                        <c:v>2.7988888888852133</c:v>
                      </c:pt>
                      <c:pt idx="8945">
                        <c:v>2.7991319444393783</c:v>
                      </c:pt>
                      <c:pt idx="8946">
                        <c:v>2.7993750000008193</c:v>
                      </c:pt>
                      <c:pt idx="8947">
                        <c:v>2.7996180555549843</c:v>
                      </c:pt>
                      <c:pt idx="8948">
                        <c:v>2.7998611111091494</c:v>
                      </c:pt>
                      <c:pt idx="8949">
                        <c:v>2.8001041666633144</c:v>
                      </c:pt>
                      <c:pt idx="8950">
                        <c:v>2.8003472222174794</c:v>
                      </c:pt>
                      <c:pt idx="8951">
                        <c:v>2.8006018518484241</c:v>
                      </c:pt>
                      <c:pt idx="8952">
                        <c:v>2.8008449074025892</c:v>
                      </c:pt>
                      <c:pt idx="8953">
                        <c:v>2.8010879629640302</c:v>
                      </c:pt>
                      <c:pt idx="8954">
                        <c:v>2.8013310185181952</c:v>
                      </c:pt>
                      <c:pt idx="8955">
                        <c:v>2.8015740740723603</c:v>
                      </c:pt>
                      <c:pt idx="8956">
                        <c:v>2.8018171296265253</c:v>
                      </c:pt>
                      <c:pt idx="8957">
                        <c:v>2.8020601851806903</c:v>
                      </c:pt>
                      <c:pt idx="8958">
                        <c:v>2.8023032407421313</c:v>
                      </c:pt>
                      <c:pt idx="8959">
                        <c:v>2.8025462962962964</c:v>
                      </c:pt>
                      <c:pt idx="8960">
                        <c:v>2.8027893518504614</c:v>
                      </c:pt>
                      <c:pt idx="8961">
                        <c:v>2.8030324074046264</c:v>
                      </c:pt>
                      <c:pt idx="8962">
                        <c:v>2.8032754629587915</c:v>
                      </c:pt>
                      <c:pt idx="8963">
                        <c:v>2.8035185185202325</c:v>
                      </c:pt>
                      <c:pt idx="8964">
                        <c:v>2.8037615740743975</c:v>
                      </c:pt>
                      <c:pt idx="8965">
                        <c:v>2.8040046296285626</c:v>
                      </c:pt>
                      <c:pt idx="8966">
                        <c:v>2.8042476851827276</c:v>
                      </c:pt>
                      <c:pt idx="8967">
                        <c:v>2.8044907407368926</c:v>
                      </c:pt>
                      <c:pt idx="8968">
                        <c:v>2.8047337962983336</c:v>
                      </c:pt>
                      <c:pt idx="8969">
                        <c:v>2.8049768518524987</c:v>
                      </c:pt>
                      <c:pt idx="8970">
                        <c:v>2.8052199074066637</c:v>
                      </c:pt>
                      <c:pt idx="8971">
                        <c:v>2.8054629629608288</c:v>
                      </c:pt>
                      <c:pt idx="8972">
                        <c:v>2.8057060185149938</c:v>
                      </c:pt>
                      <c:pt idx="8973">
                        <c:v>2.8059490740691588</c:v>
                      </c:pt>
                      <c:pt idx="8974">
                        <c:v>2.8061921296305998</c:v>
                      </c:pt>
                      <c:pt idx="8975">
                        <c:v>2.8064351851847649</c:v>
                      </c:pt>
                      <c:pt idx="8976">
                        <c:v>2.8066782407389299</c:v>
                      </c:pt>
                      <c:pt idx="8977">
                        <c:v>2.8069212962930949</c:v>
                      </c:pt>
                      <c:pt idx="8978">
                        <c:v>2.80716435184726</c:v>
                      </c:pt>
                      <c:pt idx="8979">
                        <c:v>2.807407407408701</c:v>
                      </c:pt>
                      <c:pt idx="8980">
                        <c:v>2.807650462962866</c:v>
                      </c:pt>
                      <c:pt idx="8981">
                        <c:v>2.8078935185170311</c:v>
                      </c:pt>
                      <c:pt idx="8982">
                        <c:v>2.8081365740711961</c:v>
                      </c:pt>
                      <c:pt idx="8983">
                        <c:v>2.8083796296253611</c:v>
                      </c:pt>
                      <c:pt idx="8984">
                        <c:v>2.8086226851868021</c:v>
                      </c:pt>
                      <c:pt idx="8985">
                        <c:v>2.8088657407409672</c:v>
                      </c:pt>
                      <c:pt idx="8986">
                        <c:v>2.8091087962951322</c:v>
                      </c:pt>
                      <c:pt idx="8987">
                        <c:v>2.8093518518492973</c:v>
                      </c:pt>
                      <c:pt idx="8988">
                        <c:v>2.8095949074034623</c:v>
                      </c:pt>
                      <c:pt idx="8989">
                        <c:v>2.8098379629649033</c:v>
                      </c:pt>
                      <c:pt idx="8990">
                        <c:v>2.8100810185190683</c:v>
                      </c:pt>
                      <c:pt idx="8991">
                        <c:v>2.8103240740732334</c:v>
                      </c:pt>
                      <c:pt idx="8992">
                        <c:v>2.8105671296273984</c:v>
                      </c:pt>
                      <c:pt idx="8993">
                        <c:v>2.8108101851815634</c:v>
                      </c:pt>
                      <c:pt idx="8994">
                        <c:v>2.8110532407357285</c:v>
                      </c:pt>
                      <c:pt idx="8995">
                        <c:v>2.8112962962971695</c:v>
                      </c:pt>
                      <c:pt idx="8996">
                        <c:v>2.8115393518513345</c:v>
                      </c:pt>
                      <c:pt idx="8997">
                        <c:v>2.8117824074054996</c:v>
                      </c:pt>
                      <c:pt idx="8998">
                        <c:v>2.8120254629596646</c:v>
                      </c:pt>
                      <c:pt idx="8999">
                        <c:v>2.8122800925906093</c:v>
                      </c:pt>
                      <c:pt idx="9000">
                        <c:v>2.8125231481447743</c:v>
                      </c:pt>
                      <c:pt idx="9001">
                        <c:v>2.8127662036989394</c:v>
                      </c:pt>
                      <c:pt idx="9002">
                        <c:v>2.8130092592603804</c:v>
                      </c:pt>
                      <c:pt idx="9003">
                        <c:v>2.8132523148145454</c:v>
                      </c:pt>
                      <c:pt idx="9004">
                        <c:v>2.8134953703687104</c:v>
                      </c:pt>
                      <c:pt idx="9005">
                        <c:v>2.8137384259228755</c:v>
                      </c:pt>
                      <c:pt idx="9006">
                        <c:v>2.8139814814770405</c:v>
                      </c:pt>
                      <c:pt idx="9007">
                        <c:v>2.8142245370384815</c:v>
                      </c:pt>
                      <c:pt idx="9008">
                        <c:v>2.8144675925926466</c:v>
                      </c:pt>
                      <c:pt idx="9009">
                        <c:v>2.8147106481468116</c:v>
                      </c:pt>
                      <c:pt idx="9010">
                        <c:v>2.8149537037009766</c:v>
                      </c:pt>
                      <c:pt idx="9011">
                        <c:v>2.8151967592551417</c:v>
                      </c:pt>
                      <c:pt idx="9012">
                        <c:v>2.8154398148165827</c:v>
                      </c:pt>
                      <c:pt idx="9013">
                        <c:v>2.8156828703707477</c:v>
                      </c:pt>
                      <c:pt idx="9014">
                        <c:v>2.8159259259249128</c:v>
                      </c:pt>
                      <c:pt idx="9015">
                        <c:v>2.8161689814790778</c:v>
                      </c:pt>
                      <c:pt idx="9016">
                        <c:v>2.8164120370332428</c:v>
                      </c:pt>
                      <c:pt idx="9017">
                        <c:v>2.8166550925946838</c:v>
                      </c:pt>
                      <c:pt idx="9018">
                        <c:v>2.8168981481488489</c:v>
                      </c:pt>
                      <c:pt idx="9019">
                        <c:v>2.8171412037030139</c:v>
                      </c:pt>
                      <c:pt idx="9020">
                        <c:v>2.8173842592571789</c:v>
                      </c:pt>
                      <c:pt idx="9021">
                        <c:v>2.817627314811344</c:v>
                      </c:pt>
                      <c:pt idx="9022">
                        <c:v>2.817870370365509</c:v>
                      </c:pt>
                      <c:pt idx="9023">
                        <c:v>2.81811342592695</c:v>
                      </c:pt>
                      <c:pt idx="9024">
                        <c:v>2.8183564814811151</c:v>
                      </c:pt>
                      <c:pt idx="9025">
                        <c:v>2.8185995370352801</c:v>
                      </c:pt>
                      <c:pt idx="9026">
                        <c:v>2.8188425925894451</c:v>
                      </c:pt>
                      <c:pt idx="9027">
                        <c:v>2.8190856481436102</c:v>
                      </c:pt>
                      <c:pt idx="9028">
                        <c:v>2.8193287037050512</c:v>
                      </c:pt>
                      <c:pt idx="9029">
                        <c:v>2.8195717592592162</c:v>
                      </c:pt>
                      <c:pt idx="9030">
                        <c:v>2.8198148148133813</c:v>
                      </c:pt>
                      <c:pt idx="9031">
                        <c:v>2.8200578703675463</c:v>
                      </c:pt>
                      <c:pt idx="9032">
                        <c:v>2.8203009259217113</c:v>
                      </c:pt>
                      <c:pt idx="9033">
                        <c:v>2.8205439814831523</c:v>
                      </c:pt>
                      <c:pt idx="9034">
                        <c:v>2.8207870370373174</c:v>
                      </c:pt>
                      <c:pt idx="9035">
                        <c:v>2.8210300925914824</c:v>
                      </c:pt>
                      <c:pt idx="9036">
                        <c:v>2.8212731481456474</c:v>
                      </c:pt>
                      <c:pt idx="9037">
                        <c:v>2.8215162036998125</c:v>
                      </c:pt>
                      <c:pt idx="9038">
                        <c:v>2.8217592592612535</c:v>
                      </c:pt>
                      <c:pt idx="9039">
                        <c:v>2.8220023148154185</c:v>
                      </c:pt>
                      <c:pt idx="9040">
                        <c:v>2.8222453703695836</c:v>
                      </c:pt>
                      <c:pt idx="9041">
                        <c:v>2.8224884259237486</c:v>
                      </c:pt>
                      <c:pt idx="9042">
                        <c:v>2.8227314814779136</c:v>
                      </c:pt>
                      <c:pt idx="9043">
                        <c:v>2.8229745370320787</c:v>
                      </c:pt>
                      <c:pt idx="9044">
                        <c:v>2.8232175925935197</c:v>
                      </c:pt>
                      <c:pt idx="9045">
                        <c:v>2.8234606481476847</c:v>
                      </c:pt>
                      <c:pt idx="9046">
                        <c:v>2.8237037037018498</c:v>
                      </c:pt>
                      <c:pt idx="9047">
                        <c:v>2.8239583333327944</c:v>
                      </c:pt>
                      <c:pt idx="9048">
                        <c:v>2.8242013888869595</c:v>
                      </c:pt>
                      <c:pt idx="9049">
                        <c:v>2.8244444444411245</c:v>
                      </c:pt>
                      <c:pt idx="9050">
                        <c:v>2.8246874999952896</c:v>
                      </c:pt>
                      <c:pt idx="9051">
                        <c:v>2.8249305555567306</c:v>
                      </c:pt>
                      <c:pt idx="9052">
                        <c:v>2.8251736111108956</c:v>
                      </c:pt>
                      <c:pt idx="9053">
                        <c:v>2.8254166666650606</c:v>
                      </c:pt>
                      <c:pt idx="9054">
                        <c:v>2.8256597222192257</c:v>
                      </c:pt>
                      <c:pt idx="9055">
                        <c:v>2.8259027777733907</c:v>
                      </c:pt>
                      <c:pt idx="9056">
                        <c:v>2.8261458333348317</c:v>
                      </c:pt>
                      <c:pt idx="9057">
                        <c:v>2.8263888888889968</c:v>
                      </c:pt>
                      <c:pt idx="9058">
                        <c:v>2.8266319444431618</c:v>
                      </c:pt>
                      <c:pt idx="9059">
                        <c:v>2.8268749999973268</c:v>
                      </c:pt>
                      <c:pt idx="9060">
                        <c:v>2.8271180555514919</c:v>
                      </c:pt>
                      <c:pt idx="9061">
                        <c:v>2.8273611111129329</c:v>
                      </c:pt>
                      <c:pt idx="9062">
                        <c:v>2.8276041666670979</c:v>
                      </c:pt>
                      <c:pt idx="9063">
                        <c:v>2.8278472222212629</c:v>
                      </c:pt>
                      <c:pt idx="9064">
                        <c:v>2.828090277775428</c:v>
                      </c:pt>
                      <c:pt idx="9065">
                        <c:v>2.828333333329593</c:v>
                      </c:pt>
                      <c:pt idx="9066">
                        <c:v>2.8285763888837581</c:v>
                      </c:pt>
                      <c:pt idx="9067">
                        <c:v>2.8288194444451991</c:v>
                      </c:pt>
                      <c:pt idx="9068">
                        <c:v>2.8290624999993641</c:v>
                      </c:pt>
                      <c:pt idx="9069">
                        <c:v>2.8293055555535291</c:v>
                      </c:pt>
                      <c:pt idx="9070">
                        <c:v>2.8295486111076942</c:v>
                      </c:pt>
                      <c:pt idx="9071">
                        <c:v>2.8297916666618592</c:v>
                      </c:pt>
                      <c:pt idx="9072">
                        <c:v>2.8300347222233002</c:v>
                      </c:pt>
                      <c:pt idx="9073">
                        <c:v>2.8302777777774653</c:v>
                      </c:pt>
                      <c:pt idx="9074">
                        <c:v>2.8305208333316303</c:v>
                      </c:pt>
                      <c:pt idx="9075">
                        <c:v>2.8307638888857953</c:v>
                      </c:pt>
                      <c:pt idx="9076">
                        <c:v>2.8310069444399604</c:v>
                      </c:pt>
                      <c:pt idx="9077">
                        <c:v>2.8312500000014014</c:v>
                      </c:pt>
                      <c:pt idx="9078">
                        <c:v>2.8314930555555664</c:v>
                      </c:pt>
                      <c:pt idx="9079">
                        <c:v>2.8317361111097314</c:v>
                      </c:pt>
                      <c:pt idx="9080">
                        <c:v>2.8319791666638965</c:v>
                      </c:pt>
                      <c:pt idx="9081">
                        <c:v>2.8322222222180615</c:v>
                      </c:pt>
                      <c:pt idx="9082">
                        <c:v>2.8324652777795025</c:v>
                      </c:pt>
                      <c:pt idx="9083">
                        <c:v>2.8327083333336676</c:v>
                      </c:pt>
                      <c:pt idx="9084">
                        <c:v>2.8329513888878326</c:v>
                      </c:pt>
                      <c:pt idx="9085">
                        <c:v>2.8331944444419976</c:v>
                      </c:pt>
                      <c:pt idx="9086">
                        <c:v>2.8334374999961627</c:v>
                      </c:pt>
                      <c:pt idx="9087">
                        <c:v>2.8336805555576037</c:v>
                      </c:pt>
                      <c:pt idx="9088">
                        <c:v>2.8339236111117687</c:v>
                      </c:pt>
                      <c:pt idx="9089">
                        <c:v>2.8341666666659338</c:v>
                      </c:pt>
                      <c:pt idx="9090">
                        <c:v>2.8344097222200988</c:v>
                      </c:pt>
                      <c:pt idx="9091">
                        <c:v>2.8346527777742638</c:v>
                      </c:pt>
                      <c:pt idx="9092">
                        <c:v>2.8348958333284289</c:v>
                      </c:pt>
                      <c:pt idx="9093">
                        <c:v>2.8351388888898699</c:v>
                      </c:pt>
                      <c:pt idx="9094">
                        <c:v>2.8353819444440349</c:v>
                      </c:pt>
                      <c:pt idx="9095">
                        <c:v>2.8356365740749796</c:v>
                      </c:pt>
                      <c:pt idx="9096">
                        <c:v>2.8358796296291446</c:v>
                      </c:pt>
                      <c:pt idx="9097">
                        <c:v>2.8361226851833097</c:v>
                      </c:pt>
                      <c:pt idx="9098">
                        <c:v>2.8363657407374747</c:v>
                      </c:pt>
                      <c:pt idx="9099">
                        <c:v>2.8366087962916398</c:v>
                      </c:pt>
                      <c:pt idx="9100">
                        <c:v>2.8368518518530808</c:v>
                      </c:pt>
                      <c:pt idx="9101">
                        <c:v>2.8370949074072458</c:v>
                      </c:pt>
                      <c:pt idx="9102">
                        <c:v>2.8373379629614108</c:v>
                      </c:pt>
                      <c:pt idx="9103">
                        <c:v>2.8375810185155759</c:v>
                      </c:pt>
                      <c:pt idx="9104">
                        <c:v>2.8378240740697409</c:v>
                      </c:pt>
                      <c:pt idx="9105">
                        <c:v>2.8380671296311819</c:v>
                      </c:pt>
                      <c:pt idx="9106">
                        <c:v>2.8383101851853469</c:v>
                      </c:pt>
                      <c:pt idx="9107">
                        <c:v>2.838553240739512</c:v>
                      </c:pt>
                      <c:pt idx="9108">
                        <c:v>2.838796296293677</c:v>
                      </c:pt>
                      <c:pt idx="9109">
                        <c:v>2.8390393518478421</c:v>
                      </c:pt>
                      <c:pt idx="9110">
                        <c:v>2.8392824074092831</c:v>
                      </c:pt>
                      <c:pt idx="9111">
                        <c:v>2.8395254629634481</c:v>
                      </c:pt>
                      <c:pt idx="9112">
                        <c:v>2.8397685185176131</c:v>
                      </c:pt>
                      <c:pt idx="9113">
                        <c:v>2.8400115740717782</c:v>
                      </c:pt>
                      <c:pt idx="9114">
                        <c:v>2.8402546296259432</c:v>
                      </c:pt>
                      <c:pt idx="9115">
                        <c:v>2.8404976851801083</c:v>
                      </c:pt>
                      <c:pt idx="9116">
                        <c:v>2.8407407407415493</c:v>
                      </c:pt>
                      <c:pt idx="9117">
                        <c:v>2.8409837962957143</c:v>
                      </c:pt>
                      <c:pt idx="9118">
                        <c:v>2.8412268518498793</c:v>
                      </c:pt>
                      <c:pt idx="9119">
                        <c:v>2.8414699074040444</c:v>
                      </c:pt>
                      <c:pt idx="9120">
                        <c:v>2.8417129629582094</c:v>
                      </c:pt>
                      <c:pt idx="9121">
                        <c:v>2.8419560185196504</c:v>
                      </c:pt>
                      <c:pt idx="9122">
                        <c:v>2.8421990740738154</c:v>
                      </c:pt>
                      <c:pt idx="9123">
                        <c:v>2.8424421296279805</c:v>
                      </c:pt>
                      <c:pt idx="9124">
                        <c:v>2.8426851851821455</c:v>
                      </c:pt>
                      <c:pt idx="9125">
                        <c:v>2.8429282407363106</c:v>
                      </c:pt>
                      <c:pt idx="9126">
                        <c:v>2.8431712962977516</c:v>
                      </c:pt>
                      <c:pt idx="9127">
                        <c:v>2.8434143518519166</c:v>
                      </c:pt>
                      <c:pt idx="9128">
                        <c:v>2.8436574074060816</c:v>
                      </c:pt>
                      <c:pt idx="9129">
                        <c:v>2.8439004629602467</c:v>
                      </c:pt>
                      <c:pt idx="9130">
                        <c:v>2.8441435185144117</c:v>
                      </c:pt>
                      <c:pt idx="9131">
                        <c:v>2.8443865740758527</c:v>
                      </c:pt>
                      <c:pt idx="9132">
                        <c:v>2.8446296296300178</c:v>
                      </c:pt>
                      <c:pt idx="9133">
                        <c:v>2.8448726851841828</c:v>
                      </c:pt>
                      <c:pt idx="9134">
                        <c:v>2.8451157407383478</c:v>
                      </c:pt>
                      <c:pt idx="9135">
                        <c:v>2.8453587962925129</c:v>
                      </c:pt>
                      <c:pt idx="9136">
                        <c:v>2.8456018518539539</c:v>
                      </c:pt>
                      <c:pt idx="9137">
                        <c:v>2.8458449074081189</c:v>
                      </c:pt>
                      <c:pt idx="9138">
                        <c:v>2.8460879629622839</c:v>
                      </c:pt>
                      <c:pt idx="9139">
                        <c:v>2.846331018516449</c:v>
                      </c:pt>
                      <c:pt idx="9140">
                        <c:v>2.846574074070614</c:v>
                      </c:pt>
                      <c:pt idx="9141">
                        <c:v>2.8468171296247791</c:v>
                      </c:pt>
                      <c:pt idx="9142">
                        <c:v>2.8470601851862201</c:v>
                      </c:pt>
                      <c:pt idx="9143">
                        <c:v>2.8473032407403851</c:v>
                      </c:pt>
                      <c:pt idx="9144">
                        <c:v>2.8475578703713298</c:v>
                      </c:pt>
                      <c:pt idx="9145">
                        <c:v>2.8478009259254948</c:v>
                      </c:pt>
                      <c:pt idx="9146">
                        <c:v>2.8480439814796599</c:v>
                      </c:pt>
                      <c:pt idx="9147">
                        <c:v>2.8482870370338249</c:v>
                      </c:pt>
                      <c:pt idx="9148">
                        <c:v>2.8485300925879899</c:v>
                      </c:pt>
                      <c:pt idx="9149">
                        <c:v>2.8487731481494309</c:v>
                      </c:pt>
                      <c:pt idx="9150">
                        <c:v>2.849016203703596</c:v>
                      </c:pt>
                      <c:pt idx="9151">
                        <c:v>2.849259259257761</c:v>
                      </c:pt>
                      <c:pt idx="9152">
                        <c:v>2.8495023148119261</c:v>
                      </c:pt>
                      <c:pt idx="9153">
                        <c:v>2.8497453703660911</c:v>
                      </c:pt>
                      <c:pt idx="9154">
                        <c:v>2.8499884259275321</c:v>
                      </c:pt>
                      <c:pt idx="9155">
                        <c:v>2.8502314814816971</c:v>
                      </c:pt>
                      <c:pt idx="9156">
                        <c:v>2.8504745370358622</c:v>
                      </c:pt>
                      <c:pt idx="9157">
                        <c:v>2.8507175925900272</c:v>
                      </c:pt>
                      <c:pt idx="9158">
                        <c:v>2.8509606481441923</c:v>
                      </c:pt>
                      <c:pt idx="9159">
                        <c:v>2.8512037037056333</c:v>
                      </c:pt>
                      <c:pt idx="9160">
                        <c:v>2.8514467592597983</c:v>
                      </c:pt>
                      <c:pt idx="9161">
                        <c:v>2.8516898148139633</c:v>
                      </c:pt>
                      <c:pt idx="9162">
                        <c:v>2.8519328703681284</c:v>
                      </c:pt>
                      <c:pt idx="9163">
                        <c:v>2.8521759259222934</c:v>
                      </c:pt>
                      <c:pt idx="9164">
                        <c:v>2.8524189814764584</c:v>
                      </c:pt>
                      <c:pt idx="9165">
                        <c:v>2.8526620370378994</c:v>
                      </c:pt>
                      <c:pt idx="9166">
                        <c:v>2.8529050925920645</c:v>
                      </c:pt>
                      <c:pt idx="9167">
                        <c:v>2.8531481481462295</c:v>
                      </c:pt>
                      <c:pt idx="9168">
                        <c:v>2.8533912037003946</c:v>
                      </c:pt>
                      <c:pt idx="9169">
                        <c:v>2.8536342592545596</c:v>
                      </c:pt>
                      <c:pt idx="9170">
                        <c:v>2.8538773148160006</c:v>
                      </c:pt>
                      <c:pt idx="9171">
                        <c:v>2.8541203703701656</c:v>
                      </c:pt>
                      <c:pt idx="9172">
                        <c:v>2.8543634259243307</c:v>
                      </c:pt>
                      <c:pt idx="9173">
                        <c:v>2.8546064814784957</c:v>
                      </c:pt>
                      <c:pt idx="9174">
                        <c:v>2.8548495370326608</c:v>
                      </c:pt>
                      <c:pt idx="9175">
                        <c:v>2.8550925925941018</c:v>
                      </c:pt>
                      <c:pt idx="9176">
                        <c:v>2.8553356481482668</c:v>
                      </c:pt>
                      <c:pt idx="9177">
                        <c:v>2.8555787037024318</c:v>
                      </c:pt>
                      <c:pt idx="9178">
                        <c:v>2.8558217592565969</c:v>
                      </c:pt>
                      <c:pt idx="9179">
                        <c:v>2.8560648148107619</c:v>
                      </c:pt>
                      <c:pt idx="9180">
                        <c:v>2.8563078703722029</c:v>
                      </c:pt>
                      <c:pt idx="9181">
                        <c:v>2.8565509259263679</c:v>
                      </c:pt>
                      <c:pt idx="9182">
                        <c:v>2.856793981480533</c:v>
                      </c:pt>
                      <c:pt idx="9183">
                        <c:v>2.857037037034698</c:v>
                      </c:pt>
                      <c:pt idx="9184">
                        <c:v>2.8572800925888631</c:v>
                      </c:pt>
                      <c:pt idx="9185">
                        <c:v>2.8575231481430281</c:v>
                      </c:pt>
                      <c:pt idx="9186">
                        <c:v>2.8577662037044691</c:v>
                      </c:pt>
                      <c:pt idx="9187">
                        <c:v>2.8580092592586341</c:v>
                      </c:pt>
                      <c:pt idx="9188">
                        <c:v>2.8582523148127992</c:v>
                      </c:pt>
                      <c:pt idx="9189">
                        <c:v>2.8584953703669642</c:v>
                      </c:pt>
                      <c:pt idx="9190">
                        <c:v>2.8587384259211293</c:v>
                      </c:pt>
                      <c:pt idx="9191">
                        <c:v>2.8589814814825703</c:v>
                      </c:pt>
                      <c:pt idx="9192">
                        <c:v>2.859236111106239</c:v>
                      </c:pt>
                      <c:pt idx="9193">
                        <c:v>2.85947916666768</c:v>
                      </c:pt>
                      <c:pt idx="9194">
                        <c:v>2.859722222221845</c:v>
                      </c:pt>
                      <c:pt idx="9195">
                        <c:v>2.8599652777760101</c:v>
                      </c:pt>
                      <c:pt idx="9196">
                        <c:v>2.8602083333301751</c:v>
                      </c:pt>
                      <c:pt idx="9197">
                        <c:v>2.8604513888843401</c:v>
                      </c:pt>
                      <c:pt idx="9198">
                        <c:v>2.8606944444457811</c:v>
                      </c:pt>
                      <c:pt idx="9199">
                        <c:v>2.8609374999999462</c:v>
                      </c:pt>
                      <c:pt idx="9200">
                        <c:v>2.8611805555541112</c:v>
                      </c:pt>
                      <c:pt idx="9201">
                        <c:v>2.8614236111082763</c:v>
                      </c:pt>
                      <c:pt idx="9202">
                        <c:v>2.8616666666624413</c:v>
                      </c:pt>
                      <c:pt idx="9203">
                        <c:v>2.8619097222238823</c:v>
                      </c:pt>
                      <c:pt idx="9204">
                        <c:v>2.8621527777780473</c:v>
                      </c:pt>
                      <c:pt idx="9205">
                        <c:v>2.8623958333322124</c:v>
                      </c:pt>
                      <c:pt idx="9206">
                        <c:v>2.8626388888863774</c:v>
                      </c:pt>
                      <c:pt idx="9207">
                        <c:v>2.8628819444405424</c:v>
                      </c:pt>
                      <c:pt idx="9208">
                        <c:v>2.8631250000019834</c:v>
                      </c:pt>
                      <c:pt idx="9209">
                        <c:v>2.8633680555561485</c:v>
                      </c:pt>
                      <c:pt idx="9210">
                        <c:v>2.8636111111103135</c:v>
                      </c:pt>
                      <c:pt idx="9211">
                        <c:v>2.8638541666644786</c:v>
                      </c:pt>
                      <c:pt idx="9212">
                        <c:v>2.8640972222186436</c:v>
                      </c:pt>
                      <c:pt idx="9213">
                        <c:v>2.8643402777728086</c:v>
                      </c:pt>
                      <c:pt idx="9214">
                        <c:v>2.8645833333342496</c:v>
                      </c:pt>
                      <c:pt idx="9215">
                        <c:v>2.8648263888884147</c:v>
                      </c:pt>
                      <c:pt idx="9216">
                        <c:v>2.8650694444425797</c:v>
                      </c:pt>
                      <c:pt idx="9217">
                        <c:v>2.8653124999967448</c:v>
                      </c:pt>
                      <c:pt idx="9218">
                        <c:v>2.8655555555509098</c:v>
                      </c:pt>
                      <c:pt idx="9219">
                        <c:v>2.8657986111123508</c:v>
                      </c:pt>
                      <c:pt idx="9220">
                        <c:v>2.8660416666665158</c:v>
                      </c:pt>
                      <c:pt idx="9221">
                        <c:v>2.8662847222206809</c:v>
                      </c:pt>
                      <c:pt idx="9222">
                        <c:v>2.8665277777748459</c:v>
                      </c:pt>
                      <c:pt idx="9223">
                        <c:v>2.8667708333290109</c:v>
                      </c:pt>
                      <c:pt idx="9224">
                        <c:v>2.8670138888904519</c:v>
                      </c:pt>
                      <c:pt idx="9225">
                        <c:v>2.867256944444617</c:v>
                      </c:pt>
                      <c:pt idx="9226">
                        <c:v>2.867499999998782</c:v>
                      </c:pt>
                      <c:pt idx="9227">
                        <c:v>2.8677430555529471</c:v>
                      </c:pt>
                      <c:pt idx="9228">
                        <c:v>2.8679861111071121</c:v>
                      </c:pt>
                      <c:pt idx="9229">
                        <c:v>2.8682291666685531</c:v>
                      </c:pt>
                      <c:pt idx="9230">
                        <c:v>2.8684722222227181</c:v>
                      </c:pt>
                      <c:pt idx="9231">
                        <c:v>2.8687152777768832</c:v>
                      </c:pt>
                      <c:pt idx="9232">
                        <c:v>2.8689583333310482</c:v>
                      </c:pt>
                      <c:pt idx="9233">
                        <c:v>2.8692013888852133</c:v>
                      </c:pt>
                      <c:pt idx="9234">
                        <c:v>2.8694444444393783</c:v>
                      </c:pt>
                      <c:pt idx="9235">
                        <c:v>2.8696875000008193</c:v>
                      </c:pt>
                      <c:pt idx="9236">
                        <c:v>2.8699305555549843</c:v>
                      </c:pt>
                      <c:pt idx="9237">
                        <c:v>2.8701736111091494</c:v>
                      </c:pt>
                      <c:pt idx="9238">
                        <c:v>2.8704166666633144</c:v>
                      </c:pt>
                      <c:pt idx="9239">
                        <c:v>2.8706597222174794</c:v>
                      </c:pt>
                      <c:pt idx="9240">
                        <c:v>2.8709027777789204</c:v>
                      </c:pt>
                      <c:pt idx="9241">
                        <c:v>2.8711574074025892</c:v>
                      </c:pt>
                      <c:pt idx="9242">
                        <c:v>2.8714004629640302</c:v>
                      </c:pt>
                      <c:pt idx="9243">
                        <c:v>2.8716435185181952</c:v>
                      </c:pt>
                      <c:pt idx="9244">
                        <c:v>2.8718865740723603</c:v>
                      </c:pt>
                      <c:pt idx="9245">
                        <c:v>2.8721296296265253</c:v>
                      </c:pt>
                      <c:pt idx="9246">
                        <c:v>2.8723726851806903</c:v>
                      </c:pt>
                      <c:pt idx="9247">
                        <c:v>2.8726157407421313</c:v>
                      </c:pt>
                      <c:pt idx="9248">
                        <c:v>2.8728587962962964</c:v>
                      </c:pt>
                      <c:pt idx="9249">
                        <c:v>2.8731018518504614</c:v>
                      </c:pt>
                      <c:pt idx="9250">
                        <c:v>2.8733449074046264</c:v>
                      </c:pt>
                      <c:pt idx="9251">
                        <c:v>2.8735879629587915</c:v>
                      </c:pt>
                      <c:pt idx="9252">
                        <c:v>2.8738310185202325</c:v>
                      </c:pt>
                      <c:pt idx="9253">
                        <c:v>2.8740740740743975</c:v>
                      </c:pt>
                      <c:pt idx="9254">
                        <c:v>2.8743171296285626</c:v>
                      </c:pt>
                      <c:pt idx="9255">
                        <c:v>2.8745601851827276</c:v>
                      </c:pt>
                      <c:pt idx="9256">
                        <c:v>2.8748032407368926</c:v>
                      </c:pt>
                      <c:pt idx="9257">
                        <c:v>2.8750462962983336</c:v>
                      </c:pt>
                      <c:pt idx="9258">
                        <c:v>2.8752893518524987</c:v>
                      </c:pt>
                      <c:pt idx="9259">
                        <c:v>2.8755324074066637</c:v>
                      </c:pt>
                      <c:pt idx="9260">
                        <c:v>2.8757754629608288</c:v>
                      </c:pt>
                      <c:pt idx="9261">
                        <c:v>2.8760185185149938</c:v>
                      </c:pt>
                      <c:pt idx="9262">
                        <c:v>2.8762615740691588</c:v>
                      </c:pt>
                      <c:pt idx="9263">
                        <c:v>2.8765046296305998</c:v>
                      </c:pt>
                      <c:pt idx="9264">
                        <c:v>2.8767476851847649</c:v>
                      </c:pt>
                      <c:pt idx="9265">
                        <c:v>2.8769907407389299</c:v>
                      </c:pt>
                      <c:pt idx="9266">
                        <c:v>2.8772337962930949</c:v>
                      </c:pt>
                      <c:pt idx="9267">
                        <c:v>2.87747685184726</c:v>
                      </c:pt>
                      <c:pt idx="9268">
                        <c:v>2.877719907408701</c:v>
                      </c:pt>
                      <c:pt idx="9269">
                        <c:v>2.877962962962866</c:v>
                      </c:pt>
                      <c:pt idx="9270">
                        <c:v>2.8782060185170311</c:v>
                      </c:pt>
                      <c:pt idx="9271">
                        <c:v>2.8784490740711961</c:v>
                      </c:pt>
                      <c:pt idx="9272">
                        <c:v>2.8786921296253611</c:v>
                      </c:pt>
                      <c:pt idx="9273">
                        <c:v>2.8789351851868021</c:v>
                      </c:pt>
                      <c:pt idx="9274">
                        <c:v>2.8791782407409672</c:v>
                      </c:pt>
                      <c:pt idx="9275">
                        <c:v>2.8794212962951322</c:v>
                      </c:pt>
                      <c:pt idx="9276">
                        <c:v>2.8796643518492973</c:v>
                      </c:pt>
                      <c:pt idx="9277">
                        <c:v>2.8799074074034623</c:v>
                      </c:pt>
                      <c:pt idx="9278">
                        <c:v>2.8801504629649033</c:v>
                      </c:pt>
                      <c:pt idx="9279">
                        <c:v>2.8803935185190683</c:v>
                      </c:pt>
                      <c:pt idx="9280">
                        <c:v>2.8806365740732334</c:v>
                      </c:pt>
                      <c:pt idx="9281">
                        <c:v>2.8808796296273984</c:v>
                      </c:pt>
                      <c:pt idx="9282">
                        <c:v>2.8811226851815634</c:v>
                      </c:pt>
                      <c:pt idx="9283">
                        <c:v>2.8813657407357285</c:v>
                      </c:pt>
                      <c:pt idx="9284">
                        <c:v>2.8816087962971695</c:v>
                      </c:pt>
                      <c:pt idx="9285">
                        <c:v>2.8818518518513345</c:v>
                      </c:pt>
                      <c:pt idx="9286">
                        <c:v>2.8820949074054996</c:v>
                      </c:pt>
                      <c:pt idx="9287">
                        <c:v>2.8823379629596646</c:v>
                      </c:pt>
                      <c:pt idx="9288">
                        <c:v>2.8825810185138296</c:v>
                      </c:pt>
                      <c:pt idx="9289">
                        <c:v>2.8828356481447743</c:v>
                      </c:pt>
                      <c:pt idx="9290">
                        <c:v>2.8830787036989394</c:v>
                      </c:pt>
                      <c:pt idx="9291">
                        <c:v>2.8833217592603804</c:v>
                      </c:pt>
                      <c:pt idx="9292">
                        <c:v>2.8835648148145454</c:v>
                      </c:pt>
                      <c:pt idx="9293">
                        <c:v>2.8838078703687104</c:v>
                      </c:pt>
                      <c:pt idx="9294">
                        <c:v>2.8840509259228755</c:v>
                      </c:pt>
                      <c:pt idx="9295">
                        <c:v>2.8842939814770405</c:v>
                      </c:pt>
                      <c:pt idx="9296">
                        <c:v>2.8845370370384815</c:v>
                      </c:pt>
                      <c:pt idx="9297">
                        <c:v>2.8847800925926466</c:v>
                      </c:pt>
                      <c:pt idx="9298">
                        <c:v>2.8850231481468116</c:v>
                      </c:pt>
                      <c:pt idx="9299">
                        <c:v>2.8852662037009766</c:v>
                      </c:pt>
                      <c:pt idx="9300">
                        <c:v>2.8855092592551417</c:v>
                      </c:pt>
                      <c:pt idx="9301">
                        <c:v>2.8857523148165827</c:v>
                      </c:pt>
                      <c:pt idx="9302">
                        <c:v>2.8859953703707477</c:v>
                      </c:pt>
                      <c:pt idx="9303">
                        <c:v>2.8862384259249128</c:v>
                      </c:pt>
                      <c:pt idx="9304">
                        <c:v>2.8864814814790778</c:v>
                      </c:pt>
                      <c:pt idx="9305">
                        <c:v>2.8867245370332428</c:v>
                      </c:pt>
                      <c:pt idx="9306">
                        <c:v>2.8869675925946838</c:v>
                      </c:pt>
                      <c:pt idx="9307">
                        <c:v>2.8872106481488489</c:v>
                      </c:pt>
                      <c:pt idx="9308">
                        <c:v>2.8874537037030139</c:v>
                      </c:pt>
                      <c:pt idx="9309">
                        <c:v>2.8876967592571789</c:v>
                      </c:pt>
                      <c:pt idx="9310">
                        <c:v>2.887939814811344</c:v>
                      </c:pt>
                      <c:pt idx="9311">
                        <c:v>2.888182870365509</c:v>
                      </c:pt>
                      <c:pt idx="9312">
                        <c:v>2.88842592592695</c:v>
                      </c:pt>
                      <c:pt idx="9313">
                        <c:v>2.8886689814811151</c:v>
                      </c:pt>
                      <c:pt idx="9314">
                        <c:v>2.8889120370352801</c:v>
                      </c:pt>
                      <c:pt idx="9315">
                        <c:v>2.8891550925894451</c:v>
                      </c:pt>
                      <c:pt idx="9316">
                        <c:v>2.8893981481436102</c:v>
                      </c:pt>
                      <c:pt idx="9317">
                        <c:v>2.8896412037050512</c:v>
                      </c:pt>
                      <c:pt idx="9318">
                        <c:v>2.8898842592592162</c:v>
                      </c:pt>
                      <c:pt idx="9319">
                        <c:v>2.8901273148133813</c:v>
                      </c:pt>
                      <c:pt idx="9320">
                        <c:v>2.8903703703675463</c:v>
                      </c:pt>
                      <c:pt idx="9321">
                        <c:v>2.8906134259217113</c:v>
                      </c:pt>
                      <c:pt idx="9322">
                        <c:v>2.8908564814831523</c:v>
                      </c:pt>
                      <c:pt idx="9323">
                        <c:v>2.8910995370373174</c:v>
                      </c:pt>
                      <c:pt idx="9324">
                        <c:v>2.8913425925914824</c:v>
                      </c:pt>
                      <c:pt idx="9325">
                        <c:v>2.8915856481456474</c:v>
                      </c:pt>
                      <c:pt idx="9326">
                        <c:v>2.8918287036998125</c:v>
                      </c:pt>
                      <c:pt idx="9327">
                        <c:v>2.8920717592612535</c:v>
                      </c:pt>
                      <c:pt idx="9328">
                        <c:v>2.8923148148154185</c:v>
                      </c:pt>
                      <c:pt idx="9329">
                        <c:v>2.8925578703695836</c:v>
                      </c:pt>
                      <c:pt idx="9330">
                        <c:v>2.8928009259237486</c:v>
                      </c:pt>
                      <c:pt idx="9331">
                        <c:v>2.8930439814779136</c:v>
                      </c:pt>
                      <c:pt idx="9332">
                        <c:v>2.8932870370320787</c:v>
                      </c:pt>
                      <c:pt idx="9333">
                        <c:v>2.8935300925935197</c:v>
                      </c:pt>
                      <c:pt idx="9334">
                        <c:v>2.8937731481476847</c:v>
                      </c:pt>
                      <c:pt idx="9335">
                        <c:v>2.8940162037018498</c:v>
                      </c:pt>
                      <c:pt idx="9336">
                        <c:v>2.8942592592560148</c:v>
                      </c:pt>
                      <c:pt idx="9337">
                        <c:v>2.8945138888869595</c:v>
                      </c:pt>
                      <c:pt idx="9338">
                        <c:v>2.8947569444411245</c:v>
                      </c:pt>
                      <c:pt idx="9339">
                        <c:v>2.8949999999952896</c:v>
                      </c:pt>
                      <c:pt idx="9340">
                        <c:v>2.8952430555567306</c:v>
                      </c:pt>
                      <c:pt idx="9341">
                        <c:v>2.8954861111108956</c:v>
                      </c:pt>
                      <c:pt idx="9342">
                        <c:v>2.8957291666650606</c:v>
                      </c:pt>
                      <c:pt idx="9343">
                        <c:v>2.8959722222192257</c:v>
                      </c:pt>
                      <c:pt idx="9344">
                        <c:v>2.8962152777733907</c:v>
                      </c:pt>
                      <c:pt idx="9345">
                        <c:v>2.8964583333348317</c:v>
                      </c:pt>
                      <c:pt idx="9346">
                        <c:v>2.8967013888889968</c:v>
                      </c:pt>
                      <c:pt idx="9347">
                        <c:v>2.8969444444431618</c:v>
                      </c:pt>
                      <c:pt idx="9348">
                        <c:v>2.8971874999973268</c:v>
                      </c:pt>
                      <c:pt idx="9349">
                        <c:v>2.8974305555514919</c:v>
                      </c:pt>
                      <c:pt idx="9350">
                        <c:v>2.8976736111129329</c:v>
                      </c:pt>
                      <c:pt idx="9351">
                        <c:v>2.8979166666670979</c:v>
                      </c:pt>
                      <c:pt idx="9352">
                        <c:v>2.8981597222212629</c:v>
                      </c:pt>
                      <c:pt idx="9353">
                        <c:v>2.898402777775428</c:v>
                      </c:pt>
                      <c:pt idx="9354">
                        <c:v>2.898645833329593</c:v>
                      </c:pt>
                      <c:pt idx="9355">
                        <c:v>2.8988888888837581</c:v>
                      </c:pt>
                      <c:pt idx="9356">
                        <c:v>2.8991319444451991</c:v>
                      </c:pt>
                      <c:pt idx="9357">
                        <c:v>2.8993749999993641</c:v>
                      </c:pt>
                      <c:pt idx="9358">
                        <c:v>2.8996180555535291</c:v>
                      </c:pt>
                      <c:pt idx="9359">
                        <c:v>2.8998611111076942</c:v>
                      </c:pt>
                      <c:pt idx="9360">
                        <c:v>2.9001041666618592</c:v>
                      </c:pt>
                      <c:pt idx="9361">
                        <c:v>2.9003472222233002</c:v>
                      </c:pt>
                      <c:pt idx="9362">
                        <c:v>2.9005902777774653</c:v>
                      </c:pt>
                      <c:pt idx="9363">
                        <c:v>2.9008333333316303</c:v>
                      </c:pt>
                      <c:pt idx="9364">
                        <c:v>2.9010763888857953</c:v>
                      </c:pt>
                      <c:pt idx="9365">
                        <c:v>2.9013194444399604</c:v>
                      </c:pt>
                      <c:pt idx="9366">
                        <c:v>2.9015625000014014</c:v>
                      </c:pt>
                      <c:pt idx="9367">
                        <c:v>2.9018055555555664</c:v>
                      </c:pt>
                      <c:pt idx="9368">
                        <c:v>2.9020486111097314</c:v>
                      </c:pt>
                      <c:pt idx="9369">
                        <c:v>2.9022916666638965</c:v>
                      </c:pt>
                      <c:pt idx="9370">
                        <c:v>2.9025347222180615</c:v>
                      </c:pt>
                      <c:pt idx="9371">
                        <c:v>2.9027777777795025</c:v>
                      </c:pt>
                      <c:pt idx="9372">
                        <c:v>2.9030208333336676</c:v>
                      </c:pt>
                      <c:pt idx="9373">
                        <c:v>2.9032638888878326</c:v>
                      </c:pt>
                      <c:pt idx="9374">
                        <c:v>2.9035069444419976</c:v>
                      </c:pt>
                      <c:pt idx="9375">
                        <c:v>2.9037499999961627</c:v>
                      </c:pt>
                      <c:pt idx="9376">
                        <c:v>2.9039930555576037</c:v>
                      </c:pt>
                      <c:pt idx="9377">
                        <c:v>2.9042361111117687</c:v>
                      </c:pt>
                      <c:pt idx="9378">
                        <c:v>2.9044791666659338</c:v>
                      </c:pt>
                      <c:pt idx="9379">
                        <c:v>2.9047222222200988</c:v>
                      </c:pt>
                      <c:pt idx="9380">
                        <c:v>2.9049652777742638</c:v>
                      </c:pt>
                      <c:pt idx="9381">
                        <c:v>2.9052083333284289</c:v>
                      </c:pt>
                      <c:pt idx="9382">
                        <c:v>2.9054513888898699</c:v>
                      </c:pt>
                      <c:pt idx="9383">
                        <c:v>2.9056944444440349</c:v>
                      </c:pt>
                      <c:pt idx="9384">
                        <c:v>2.9059374999981999</c:v>
                      </c:pt>
                      <c:pt idx="9385">
                        <c:v>2.9061921296291446</c:v>
                      </c:pt>
                      <c:pt idx="9386">
                        <c:v>2.9064351851833097</c:v>
                      </c:pt>
                      <c:pt idx="9387">
                        <c:v>2.9066782407374747</c:v>
                      </c:pt>
                      <c:pt idx="9388">
                        <c:v>2.9069212962916398</c:v>
                      </c:pt>
                      <c:pt idx="9389">
                        <c:v>2.9071643518530808</c:v>
                      </c:pt>
                      <c:pt idx="9390">
                        <c:v>2.9074074074072458</c:v>
                      </c:pt>
                      <c:pt idx="9391">
                        <c:v>2.9076504629614108</c:v>
                      </c:pt>
                      <c:pt idx="9392">
                        <c:v>2.9078935185155759</c:v>
                      </c:pt>
                      <c:pt idx="9393">
                        <c:v>2.9081365740697409</c:v>
                      </c:pt>
                      <c:pt idx="9394">
                        <c:v>2.9083796296311819</c:v>
                      </c:pt>
                      <c:pt idx="9395">
                        <c:v>2.9086226851853469</c:v>
                      </c:pt>
                      <c:pt idx="9396">
                        <c:v>2.908865740739512</c:v>
                      </c:pt>
                      <c:pt idx="9397">
                        <c:v>2.909108796293677</c:v>
                      </c:pt>
                      <c:pt idx="9398">
                        <c:v>2.9093518518478421</c:v>
                      </c:pt>
                      <c:pt idx="9399">
                        <c:v>2.9095949074092831</c:v>
                      </c:pt>
                      <c:pt idx="9400">
                        <c:v>2.9098379629634481</c:v>
                      </c:pt>
                      <c:pt idx="9401">
                        <c:v>2.9100810185176131</c:v>
                      </c:pt>
                      <c:pt idx="9402">
                        <c:v>2.9103240740717782</c:v>
                      </c:pt>
                      <c:pt idx="9403">
                        <c:v>2.9105671296259432</c:v>
                      </c:pt>
                      <c:pt idx="9404">
                        <c:v>2.9108101851801083</c:v>
                      </c:pt>
                      <c:pt idx="9405">
                        <c:v>2.9110532407415493</c:v>
                      </c:pt>
                      <c:pt idx="9406">
                        <c:v>2.9112962962957143</c:v>
                      </c:pt>
                      <c:pt idx="9407">
                        <c:v>2.9115393518498793</c:v>
                      </c:pt>
                      <c:pt idx="9408">
                        <c:v>2.9117824074040444</c:v>
                      </c:pt>
                      <c:pt idx="9409">
                        <c:v>2.9120254629582094</c:v>
                      </c:pt>
                      <c:pt idx="9410">
                        <c:v>2.9122685185196504</c:v>
                      </c:pt>
                      <c:pt idx="9411">
                        <c:v>2.9125115740738154</c:v>
                      </c:pt>
                      <c:pt idx="9412">
                        <c:v>2.9127546296279805</c:v>
                      </c:pt>
                      <c:pt idx="9413">
                        <c:v>2.9129976851821455</c:v>
                      </c:pt>
                      <c:pt idx="9414">
                        <c:v>2.9132407407363106</c:v>
                      </c:pt>
                      <c:pt idx="9415">
                        <c:v>2.9134837962977516</c:v>
                      </c:pt>
                      <c:pt idx="9416">
                        <c:v>2.9137268518519166</c:v>
                      </c:pt>
                      <c:pt idx="9417">
                        <c:v>2.9139699074060816</c:v>
                      </c:pt>
                      <c:pt idx="9418">
                        <c:v>2.9142129629602467</c:v>
                      </c:pt>
                      <c:pt idx="9419">
                        <c:v>2.9144560185144117</c:v>
                      </c:pt>
                      <c:pt idx="9420">
                        <c:v>2.9146990740758527</c:v>
                      </c:pt>
                      <c:pt idx="9421">
                        <c:v>2.9149421296300178</c:v>
                      </c:pt>
                      <c:pt idx="9422">
                        <c:v>2.9151851851841828</c:v>
                      </c:pt>
                      <c:pt idx="9423">
                        <c:v>2.9154282407383478</c:v>
                      </c:pt>
                      <c:pt idx="9424">
                        <c:v>2.9156712962925129</c:v>
                      </c:pt>
                      <c:pt idx="9425">
                        <c:v>2.9159143518539539</c:v>
                      </c:pt>
                      <c:pt idx="9426">
                        <c:v>2.9161574074081189</c:v>
                      </c:pt>
                      <c:pt idx="9427">
                        <c:v>2.9164004629622839</c:v>
                      </c:pt>
                      <c:pt idx="9428">
                        <c:v>2.916643518516449</c:v>
                      </c:pt>
                      <c:pt idx="9429">
                        <c:v>2.916886574070614</c:v>
                      </c:pt>
                      <c:pt idx="9430">
                        <c:v>2.9171296296247791</c:v>
                      </c:pt>
                      <c:pt idx="9431">
                        <c:v>2.9173726851862201</c:v>
                      </c:pt>
                      <c:pt idx="9432">
                        <c:v>2.9176157407403851</c:v>
                      </c:pt>
                      <c:pt idx="9433">
                        <c:v>2.9178703703713298</c:v>
                      </c:pt>
                      <c:pt idx="9434">
                        <c:v>2.9181134259254948</c:v>
                      </c:pt>
                      <c:pt idx="9435">
                        <c:v>2.9183564814796599</c:v>
                      </c:pt>
                      <c:pt idx="9436">
                        <c:v>2.9185995370338249</c:v>
                      </c:pt>
                      <c:pt idx="9437">
                        <c:v>2.9188425925879899</c:v>
                      </c:pt>
                      <c:pt idx="9438">
                        <c:v>2.9190856481494309</c:v>
                      </c:pt>
                      <c:pt idx="9439">
                        <c:v>2.919328703703596</c:v>
                      </c:pt>
                      <c:pt idx="9440">
                        <c:v>2.919571759257761</c:v>
                      </c:pt>
                      <c:pt idx="9441">
                        <c:v>2.9198148148119261</c:v>
                      </c:pt>
                      <c:pt idx="9442">
                        <c:v>2.9200578703660911</c:v>
                      </c:pt>
                      <c:pt idx="9443">
                        <c:v>2.9203009259275321</c:v>
                      </c:pt>
                      <c:pt idx="9444">
                        <c:v>2.9205439814816971</c:v>
                      </c:pt>
                      <c:pt idx="9445">
                        <c:v>2.9207870370358622</c:v>
                      </c:pt>
                      <c:pt idx="9446">
                        <c:v>2.9210300925900272</c:v>
                      </c:pt>
                      <c:pt idx="9447">
                        <c:v>2.9212731481441923</c:v>
                      </c:pt>
                      <c:pt idx="9448">
                        <c:v>2.9215162037056333</c:v>
                      </c:pt>
                      <c:pt idx="9449">
                        <c:v>2.9217592592597983</c:v>
                      </c:pt>
                      <c:pt idx="9450">
                        <c:v>2.9220023148139633</c:v>
                      </c:pt>
                      <c:pt idx="9451">
                        <c:v>2.9222453703681284</c:v>
                      </c:pt>
                      <c:pt idx="9452">
                        <c:v>2.9224884259222934</c:v>
                      </c:pt>
                      <c:pt idx="9453">
                        <c:v>2.9227314814764584</c:v>
                      </c:pt>
                      <c:pt idx="9454">
                        <c:v>2.9229745370378994</c:v>
                      </c:pt>
                      <c:pt idx="9455">
                        <c:v>2.9232175925920645</c:v>
                      </c:pt>
                      <c:pt idx="9456">
                        <c:v>2.9234606481462295</c:v>
                      </c:pt>
                      <c:pt idx="9457">
                        <c:v>2.9237037037003946</c:v>
                      </c:pt>
                      <c:pt idx="9458">
                        <c:v>2.9239467592545596</c:v>
                      </c:pt>
                      <c:pt idx="9459">
                        <c:v>2.9241898148160006</c:v>
                      </c:pt>
                      <c:pt idx="9460">
                        <c:v>2.9244328703701656</c:v>
                      </c:pt>
                      <c:pt idx="9461">
                        <c:v>2.9246759259243307</c:v>
                      </c:pt>
                      <c:pt idx="9462">
                        <c:v>2.9249189814784957</c:v>
                      </c:pt>
                      <c:pt idx="9463">
                        <c:v>2.9251620370326608</c:v>
                      </c:pt>
                      <c:pt idx="9464">
                        <c:v>2.9254050925941018</c:v>
                      </c:pt>
                      <c:pt idx="9465">
                        <c:v>2.9256481481482668</c:v>
                      </c:pt>
                      <c:pt idx="9466">
                        <c:v>2.9258912037024318</c:v>
                      </c:pt>
                      <c:pt idx="9467">
                        <c:v>2.9261342592565969</c:v>
                      </c:pt>
                      <c:pt idx="9468">
                        <c:v>2.9263773148107619</c:v>
                      </c:pt>
                      <c:pt idx="9469">
                        <c:v>2.9266203703722029</c:v>
                      </c:pt>
                      <c:pt idx="9470">
                        <c:v>2.9268634259263679</c:v>
                      </c:pt>
                      <c:pt idx="9471">
                        <c:v>2.927106481480533</c:v>
                      </c:pt>
                      <c:pt idx="9472">
                        <c:v>2.927349537034698</c:v>
                      </c:pt>
                      <c:pt idx="9473">
                        <c:v>2.9275925925888631</c:v>
                      </c:pt>
                      <c:pt idx="9474">
                        <c:v>2.9278356481430281</c:v>
                      </c:pt>
                      <c:pt idx="9475">
                        <c:v>2.9280787037044691</c:v>
                      </c:pt>
                      <c:pt idx="9476">
                        <c:v>2.9283217592586341</c:v>
                      </c:pt>
                      <c:pt idx="9477">
                        <c:v>2.9285648148127992</c:v>
                      </c:pt>
                      <c:pt idx="9478">
                        <c:v>2.9288078703669642</c:v>
                      </c:pt>
                      <c:pt idx="9479">
                        <c:v>2.9290509259211293</c:v>
                      </c:pt>
                      <c:pt idx="9480">
                        <c:v>2.9292939814825703</c:v>
                      </c:pt>
                      <c:pt idx="9481">
                        <c:v>2.9295370370367353</c:v>
                      </c:pt>
                      <c:pt idx="9482">
                        <c:v>2.92979166666768</c:v>
                      </c:pt>
                      <c:pt idx="9483">
                        <c:v>2.930034722221845</c:v>
                      </c:pt>
                      <c:pt idx="9484">
                        <c:v>2.9302777777760101</c:v>
                      </c:pt>
                      <c:pt idx="9485">
                        <c:v>2.9305208333301751</c:v>
                      </c:pt>
                      <c:pt idx="9486">
                        <c:v>2.9307638888843401</c:v>
                      </c:pt>
                      <c:pt idx="9487">
                        <c:v>2.9310069444457811</c:v>
                      </c:pt>
                      <c:pt idx="9488">
                        <c:v>2.9312499999999462</c:v>
                      </c:pt>
                      <c:pt idx="9489">
                        <c:v>2.9314930555541112</c:v>
                      </c:pt>
                      <c:pt idx="9490">
                        <c:v>2.9317361111082763</c:v>
                      </c:pt>
                      <c:pt idx="9491">
                        <c:v>2.9319791666624413</c:v>
                      </c:pt>
                      <c:pt idx="9492">
                        <c:v>2.9322222222238823</c:v>
                      </c:pt>
                      <c:pt idx="9493">
                        <c:v>2.9324652777780473</c:v>
                      </c:pt>
                      <c:pt idx="9494">
                        <c:v>2.9327083333322124</c:v>
                      </c:pt>
                      <c:pt idx="9495">
                        <c:v>2.9329513888863774</c:v>
                      </c:pt>
                      <c:pt idx="9496">
                        <c:v>2.9331944444405424</c:v>
                      </c:pt>
                      <c:pt idx="9497">
                        <c:v>2.9334375000019834</c:v>
                      </c:pt>
                      <c:pt idx="9498">
                        <c:v>2.9336805555561485</c:v>
                      </c:pt>
                      <c:pt idx="9499">
                        <c:v>2.9339236111103135</c:v>
                      </c:pt>
                      <c:pt idx="9500">
                        <c:v>2.9341666666644786</c:v>
                      </c:pt>
                      <c:pt idx="9501">
                        <c:v>2.9344097222186436</c:v>
                      </c:pt>
                      <c:pt idx="9502">
                        <c:v>2.9346527777728086</c:v>
                      </c:pt>
                      <c:pt idx="9503">
                        <c:v>2.9348958333342496</c:v>
                      </c:pt>
                      <c:pt idx="9504">
                        <c:v>2.9351388888884147</c:v>
                      </c:pt>
                      <c:pt idx="9505">
                        <c:v>2.9353819444425797</c:v>
                      </c:pt>
                      <c:pt idx="9506">
                        <c:v>2.9356249999967448</c:v>
                      </c:pt>
                      <c:pt idx="9507">
                        <c:v>2.9358680555509098</c:v>
                      </c:pt>
                      <c:pt idx="9508">
                        <c:v>2.9361111111123508</c:v>
                      </c:pt>
                      <c:pt idx="9509">
                        <c:v>2.9363541666665158</c:v>
                      </c:pt>
                      <c:pt idx="9510">
                        <c:v>2.9365972222206809</c:v>
                      </c:pt>
                      <c:pt idx="9511">
                        <c:v>2.9368402777748459</c:v>
                      </c:pt>
                      <c:pt idx="9512">
                        <c:v>2.9370833333290109</c:v>
                      </c:pt>
                      <c:pt idx="9513">
                        <c:v>2.9373263888904519</c:v>
                      </c:pt>
                      <c:pt idx="9514">
                        <c:v>2.937569444444617</c:v>
                      </c:pt>
                      <c:pt idx="9515">
                        <c:v>2.937812499998782</c:v>
                      </c:pt>
                      <c:pt idx="9516">
                        <c:v>2.9380555555529471</c:v>
                      </c:pt>
                      <c:pt idx="9517">
                        <c:v>2.9382986111071121</c:v>
                      </c:pt>
                      <c:pt idx="9518">
                        <c:v>2.9385416666685531</c:v>
                      </c:pt>
                      <c:pt idx="9519">
                        <c:v>2.9387847222227181</c:v>
                      </c:pt>
                      <c:pt idx="9520">
                        <c:v>2.9390277777768832</c:v>
                      </c:pt>
                      <c:pt idx="9521">
                        <c:v>2.9392708333310482</c:v>
                      </c:pt>
                      <c:pt idx="9522">
                        <c:v>2.9395138888852133</c:v>
                      </c:pt>
                      <c:pt idx="9523">
                        <c:v>2.9397569444393783</c:v>
                      </c:pt>
                      <c:pt idx="9524">
                        <c:v>2.9400000000008193</c:v>
                      </c:pt>
                      <c:pt idx="9525">
                        <c:v>2.9402430555549843</c:v>
                      </c:pt>
                      <c:pt idx="9526">
                        <c:v>2.9404861111091494</c:v>
                      </c:pt>
                      <c:pt idx="9527">
                        <c:v>2.9407291666633144</c:v>
                      </c:pt>
                      <c:pt idx="9528">
                        <c:v>2.9409722222174794</c:v>
                      </c:pt>
                      <c:pt idx="9529">
                        <c:v>2.9412152777789204</c:v>
                      </c:pt>
                      <c:pt idx="9530">
                        <c:v>2.9414699074025892</c:v>
                      </c:pt>
                      <c:pt idx="9531">
                        <c:v>2.9417129629640302</c:v>
                      </c:pt>
                      <c:pt idx="9532">
                        <c:v>2.9419560185181952</c:v>
                      </c:pt>
                      <c:pt idx="9533">
                        <c:v>2.9421990740723603</c:v>
                      </c:pt>
                      <c:pt idx="9534">
                        <c:v>2.9424421296265253</c:v>
                      </c:pt>
                      <c:pt idx="9535">
                        <c:v>2.9426851851806903</c:v>
                      </c:pt>
                      <c:pt idx="9536">
                        <c:v>2.9429282407421313</c:v>
                      </c:pt>
                      <c:pt idx="9537">
                        <c:v>2.9431712962962964</c:v>
                      </c:pt>
                      <c:pt idx="9538">
                        <c:v>2.9434143518504614</c:v>
                      </c:pt>
                      <c:pt idx="9539">
                        <c:v>2.9436574074046264</c:v>
                      </c:pt>
                      <c:pt idx="9540">
                        <c:v>2.9439004629587915</c:v>
                      </c:pt>
                      <c:pt idx="9541">
                        <c:v>2.9441435185202325</c:v>
                      </c:pt>
                      <c:pt idx="9542">
                        <c:v>2.9443865740743975</c:v>
                      </c:pt>
                      <c:pt idx="9543">
                        <c:v>2.9446296296285626</c:v>
                      </c:pt>
                      <c:pt idx="9544">
                        <c:v>2.9448726851827276</c:v>
                      </c:pt>
                      <c:pt idx="9545">
                        <c:v>2.9451157407368926</c:v>
                      </c:pt>
                      <c:pt idx="9546">
                        <c:v>2.9453587962983336</c:v>
                      </c:pt>
                      <c:pt idx="9547">
                        <c:v>2.9456018518524987</c:v>
                      </c:pt>
                      <c:pt idx="9548">
                        <c:v>2.9458449074066637</c:v>
                      </c:pt>
                      <c:pt idx="9549">
                        <c:v>2.9460879629608288</c:v>
                      </c:pt>
                      <c:pt idx="9550">
                        <c:v>2.9463310185149938</c:v>
                      </c:pt>
                      <c:pt idx="9551">
                        <c:v>2.9465740740691588</c:v>
                      </c:pt>
                      <c:pt idx="9552">
                        <c:v>2.9468171296305998</c:v>
                      </c:pt>
                      <c:pt idx="9553">
                        <c:v>2.9470601851847649</c:v>
                      </c:pt>
                      <c:pt idx="9554">
                        <c:v>2.9473032407389299</c:v>
                      </c:pt>
                      <c:pt idx="9555">
                        <c:v>2.9475462962930949</c:v>
                      </c:pt>
                      <c:pt idx="9556">
                        <c:v>2.94778935184726</c:v>
                      </c:pt>
                      <c:pt idx="9557">
                        <c:v>2.948032407408701</c:v>
                      </c:pt>
                      <c:pt idx="9558">
                        <c:v>2.948275462962866</c:v>
                      </c:pt>
                      <c:pt idx="9559">
                        <c:v>2.9485185185170311</c:v>
                      </c:pt>
                      <c:pt idx="9560">
                        <c:v>2.9487615740711961</c:v>
                      </c:pt>
                      <c:pt idx="9561">
                        <c:v>2.9490046296253611</c:v>
                      </c:pt>
                      <c:pt idx="9562">
                        <c:v>2.9492476851868021</c:v>
                      </c:pt>
                      <c:pt idx="9563">
                        <c:v>2.9494907407409672</c:v>
                      </c:pt>
                      <c:pt idx="9564">
                        <c:v>2.9497337962951322</c:v>
                      </c:pt>
                      <c:pt idx="9565">
                        <c:v>2.9499768518492973</c:v>
                      </c:pt>
                      <c:pt idx="9566">
                        <c:v>2.9502199074034623</c:v>
                      </c:pt>
                      <c:pt idx="9567">
                        <c:v>2.9504629629649033</c:v>
                      </c:pt>
                      <c:pt idx="9568">
                        <c:v>2.9507060185190683</c:v>
                      </c:pt>
                      <c:pt idx="9569">
                        <c:v>2.9509490740732334</c:v>
                      </c:pt>
                      <c:pt idx="9570">
                        <c:v>2.9511921296273984</c:v>
                      </c:pt>
                      <c:pt idx="9571">
                        <c:v>2.9514351851815634</c:v>
                      </c:pt>
                      <c:pt idx="9572">
                        <c:v>2.9516782407357285</c:v>
                      </c:pt>
                      <c:pt idx="9573">
                        <c:v>2.9519212962971695</c:v>
                      </c:pt>
                      <c:pt idx="9574">
                        <c:v>2.9521643518513345</c:v>
                      </c:pt>
                      <c:pt idx="9575">
                        <c:v>2.9524074074054996</c:v>
                      </c:pt>
                      <c:pt idx="9576">
                        <c:v>2.9526504629596646</c:v>
                      </c:pt>
                      <c:pt idx="9577">
                        <c:v>2.9528935185138296</c:v>
                      </c:pt>
                      <c:pt idx="9578">
                        <c:v>2.9531481481447743</c:v>
                      </c:pt>
                      <c:pt idx="9579">
                        <c:v>2.9533912036989394</c:v>
                      </c:pt>
                      <c:pt idx="9580">
                        <c:v>2.9536342592603804</c:v>
                      </c:pt>
                      <c:pt idx="9581">
                        <c:v>2.9538773148145454</c:v>
                      </c:pt>
                      <c:pt idx="9582">
                        <c:v>2.9541203703687104</c:v>
                      </c:pt>
                      <c:pt idx="9583">
                        <c:v>2.9543634259228755</c:v>
                      </c:pt>
                      <c:pt idx="9584">
                        <c:v>2.9546064814770405</c:v>
                      </c:pt>
                      <c:pt idx="9585">
                        <c:v>2.9548495370384815</c:v>
                      </c:pt>
                      <c:pt idx="9586">
                        <c:v>2.9550925925926466</c:v>
                      </c:pt>
                      <c:pt idx="9587">
                        <c:v>2.9553356481468116</c:v>
                      </c:pt>
                      <c:pt idx="9588">
                        <c:v>2.9555787037009766</c:v>
                      </c:pt>
                      <c:pt idx="9589">
                        <c:v>2.9558217592551417</c:v>
                      </c:pt>
                      <c:pt idx="9590">
                        <c:v>2.9560648148165827</c:v>
                      </c:pt>
                      <c:pt idx="9591">
                        <c:v>2.9563078703707477</c:v>
                      </c:pt>
                      <c:pt idx="9592">
                        <c:v>2.9565509259249128</c:v>
                      </c:pt>
                      <c:pt idx="9593">
                        <c:v>2.9567939814790778</c:v>
                      </c:pt>
                      <c:pt idx="9594">
                        <c:v>2.9570370370332428</c:v>
                      </c:pt>
                      <c:pt idx="9595">
                        <c:v>2.9572800925946838</c:v>
                      </c:pt>
                      <c:pt idx="9596">
                        <c:v>2.9575231481488489</c:v>
                      </c:pt>
                      <c:pt idx="9597">
                        <c:v>2.9577662037030139</c:v>
                      </c:pt>
                      <c:pt idx="9598">
                        <c:v>2.9580092592571789</c:v>
                      </c:pt>
                      <c:pt idx="9599">
                        <c:v>2.958252314811344</c:v>
                      </c:pt>
                      <c:pt idx="9600">
                        <c:v>2.958495370365509</c:v>
                      </c:pt>
                      <c:pt idx="9601">
                        <c:v>2.95873842592695</c:v>
                      </c:pt>
                      <c:pt idx="9602">
                        <c:v>2.9589814814811151</c:v>
                      </c:pt>
                      <c:pt idx="9603">
                        <c:v>2.9592245370352801</c:v>
                      </c:pt>
                      <c:pt idx="9604">
                        <c:v>2.9594675925894451</c:v>
                      </c:pt>
                      <c:pt idx="9605">
                        <c:v>2.9597106481436102</c:v>
                      </c:pt>
                      <c:pt idx="9606">
                        <c:v>2.9599537037050512</c:v>
                      </c:pt>
                      <c:pt idx="9607">
                        <c:v>2.9601967592592162</c:v>
                      </c:pt>
                      <c:pt idx="9608">
                        <c:v>2.9604398148133813</c:v>
                      </c:pt>
                      <c:pt idx="9609">
                        <c:v>2.9606828703675463</c:v>
                      </c:pt>
                      <c:pt idx="9610">
                        <c:v>2.9609259259217113</c:v>
                      </c:pt>
                      <c:pt idx="9611">
                        <c:v>2.9611689814831523</c:v>
                      </c:pt>
                      <c:pt idx="9612">
                        <c:v>2.9614120370373174</c:v>
                      </c:pt>
                      <c:pt idx="9613">
                        <c:v>2.9616550925914824</c:v>
                      </c:pt>
                      <c:pt idx="9614">
                        <c:v>2.9618981481456474</c:v>
                      </c:pt>
                      <c:pt idx="9615">
                        <c:v>2.9621412036998125</c:v>
                      </c:pt>
                      <c:pt idx="9616">
                        <c:v>2.9623842592612535</c:v>
                      </c:pt>
                      <c:pt idx="9617">
                        <c:v>2.9626273148154185</c:v>
                      </c:pt>
                      <c:pt idx="9618">
                        <c:v>2.9628703703695836</c:v>
                      </c:pt>
                      <c:pt idx="9619">
                        <c:v>2.9631134259237486</c:v>
                      </c:pt>
                      <c:pt idx="9620">
                        <c:v>2.9633564814779136</c:v>
                      </c:pt>
                      <c:pt idx="9621">
                        <c:v>2.9635995370320787</c:v>
                      </c:pt>
                      <c:pt idx="9622">
                        <c:v>2.9638425925935197</c:v>
                      </c:pt>
                      <c:pt idx="9623">
                        <c:v>2.9640856481476847</c:v>
                      </c:pt>
                      <c:pt idx="9624">
                        <c:v>2.9643287037018498</c:v>
                      </c:pt>
                      <c:pt idx="9625">
                        <c:v>2.9645717592560148</c:v>
                      </c:pt>
                      <c:pt idx="9626">
                        <c:v>2.9648263888869595</c:v>
                      </c:pt>
                      <c:pt idx="9627">
                        <c:v>2.9650694444411245</c:v>
                      </c:pt>
                      <c:pt idx="9628">
                        <c:v>2.9653124999952896</c:v>
                      </c:pt>
                      <c:pt idx="9629">
                        <c:v>2.9655555555567306</c:v>
                      </c:pt>
                      <c:pt idx="9630">
                        <c:v>2.9657986111108956</c:v>
                      </c:pt>
                      <c:pt idx="9631">
                        <c:v>2.9660416666650606</c:v>
                      </c:pt>
                      <c:pt idx="9632">
                        <c:v>2.9662847222192257</c:v>
                      </c:pt>
                      <c:pt idx="9633">
                        <c:v>2.9665277777733907</c:v>
                      </c:pt>
                      <c:pt idx="9634">
                        <c:v>2.9667708333348317</c:v>
                      </c:pt>
                      <c:pt idx="9635">
                        <c:v>2.9670138888889968</c:v>
                      </c:pt>
                      <c:pt idx="9636">
                        <c:v>2.9672569444431618</c:v>
                      </c:pt>
                      <c:pt idx="9637">
                        <c:v>2.9674999999973268</c:v>
                      </c:pt>
                      <c:pt idx="9638">
                        <c:v>2.9677430555514919</c:v>
                      </c:pt>
                      <c:pt idx="9639">
                        <c:v>2.9679861111129329</c:v>
                      </c:pt>
                      <c:pt idx="9640">
                        <c:v>2.9682291666670979</c:v>
                      </c:pt>
                      <c:pt idx="9641">
                        <c:v>2.9684722222212629</c:v>
                      </c:pt>
                      <c:pt idx="9642">
                        <c:v>2.968715277775428</c:v>
                      </c:pt>
                      <c:pt idx="9643">
                        <c:v>2.968958333329593</c:v>
                      </c:pt>
                      <c:pt idx="9644">
                        <c:v>2.9692013888837581</c:v>
                      </c:pt>
                      <c:pt idx="9645">
                        <c:v>2.9694444444451991</c:v>
                      </c:pt>
                      <c:pt idx="9646">
                        <c:v>2.9696874999993641</c:v>
                      </c:pt>
                      <c:pt idx="9647">
                        <c:v>2.9699305555535291</c:v>
                      </c:pt>
                      <c:pt idx="9648">
                        <c:v>2.9701736111076942</c:v>
                      </c:pt>
                      <c:pt idx="9649">
                        <c:v>2.9704166666618592</c:v>
                      </c:pt>
                      <c:pt idx="9650">
                        <c:v>2.9706597222233002</c:v>
                      </c:pt>
                      <c:pt idx="9651">
                        <c:v>2.9709027777774653</c:v>
                      </c:pt>
                      <c:pt idx="9652">
                        <c:v>2.9711458333316303</c:v>
                      </c:pt>
                      <c:pt idx="9653">
                        <c:v>2.9713888888857953</c:v>
                      </c:pt>
                      <c:pt idx="9654">
                        <c:v>2.9716319444399604</c:v>
                      </c:pt>
                      <c:pt idx="9655">
                        <c:v>2.9718750000014014</c:v>
                      </c:pt>
                      <c:pt idx="9656">
                        <c:v>2.9721180555555664</c:v>
                      </c:pt>
                      <c:pt idx="9657">
                        <c:v>2.9723611111097314</c:v>
                      </c:pt>
                      <c:pt idx="9658">
                        <c:v>2.9726041666638965</c:v>
                      </c:pt>
                      <c:pt idx="9659">
                        <c:v>2.9728472222180615</c:v>
                      </c:pt>
                      <c:pt idx="9660">
                        <c:v>2.9730902777795025</c:v>
                      </c:pt>
                      <c:pt idx="9661">
                        <c:v>2.9733333333336676</c:v>
                      </c:pt>
                      <c:pt idx="9662">
                        <c:v>2.9735763888878326</c:v>
                      </c:pt>
                      <c:pt idx="9663">
                        <c:v>2.9738194444419976</c:v>
                      </c:pt>
                      <c:pt idx="9664">
                        <c:v>2.9740624999961627</c:v>
                      </c:pt>
                      <c:pt idx="9665">
                        <c:v>2.9743055555576037</c:v>
                      </c:pt>
                      <c:pt idx="9666">
                        <c:v>2.9745486111117687</c:v>
                      </c:pt>
                      <c:pt idx="9667">
                        <c:v>2.9747916666659338</c:v>
                      </c:pt>
                      <c:pt idx="9668">
                        <c:v>2.9750347222200988</c:v>
                      </c:pt>
                      <c:pt idx="9669">
                        <c:v>2.9752777777742638</c:v>
                      </c:pt>
                      <c:pt idx="9670">
                        <c:v>2.9755208333284289</c:v>
                      </c:pt>
                      <c:pt idx="9671">
                        <c:v>2.9757638888898699</c:v>
                      </c:pt>
                      <c:pt idx="9672">
                        <c:v>2.9760069444440349</c:v>
                      </c:pt>
                      <c:pt idx="9673">
                        <c:v>2.9762499999981999</c:v>
                      </c:pt>
                      <c:pt idx="9674">
                        <c:v>2.9765046296291446</c:v>
                      </c:pt>
                      <c:pt idx="9675">
                        <c:v>2.9767476851833097</c:v>
                      </c:pt>
                      <c:pt idx="9676">
                        <c:v>2.9769907407374747</c:v>
                      </c:pt>
                      <c:pt idx="9677">
                        <c:v>2.9772337962916398</c:v>
                      </c:pt>
                      <c:pt idx="9678">
                        <c:v>2.9774768518530808</c:v>
                      </c:pt>
                      <c:pt idx="9679">
                        <c:v>2.9777199074072458</c:v>
                      </c:pt>
                      <c:pt idx="9680">
                        <c:v>2.9779629629614108</c:v>
                      </c:pt>
                      <c:pt idx="9681">
                        <c:v>2.9782060185155759</c:v>
                      </c:pt>
                      <c:pt idx="9682">
                        <c:v>2.9784490740697409</c:v>
                      </c:pt>
                      <c:pt idx="9683">
                        <c:v>2.9786921296311819</c:v>
                      </c:pt>
                      <c:pt idx="9684">
                        <c:v>2.9789351851853469</c:v>
                      </c:pt>
                      <c:pt idx="9685">
                        <c:v>2.979178240739512</c:v>
                      </c:pt>
                      <c:pt idx="9686">
                        <c:v>2.979421296293677</c:v>
                      </c:pt>
                      <c:pt idx="9687">
                        <c:v>2.9796643518478421</c:v>
                      </c:pt>
                      <c:pt idx="9688">
                        <c:v>2.9799074074092831</c:v>
                      </c:pt>
                      <c:pt idx="9689">
                        <c:v>2.9801504629634481</c:v>
                      </c:pt>
                      <c:pt idx="9690">
                        <c:v>2.9803935185176131</c:v>
                      </c:pt>
                      <c:pt idx="9691">
                        <c:v>2.9806365740717782</c:v>
                      </c:pt>
                      <c:pt idx="9692">
                        <c:v>2.9808796296259432</c:v>
                      </c:pt>
                      <c:pt idx="9693">
                        <c:v>2.9811226851801083</c:v>
                      </c:pt>
                      <c:pt idx="9694">
                        <c:v>2.9813657407415493</c:v>
                      </c:pt>
                      <c:pt idx="9695">
                        <c:v>2.9816087962957143</c:v>
                      </c:pt>
                      <c:pt idx="9696">
                        <c:v>2.9818518518498793</c:v>
                      </c:pt>
                      <c:pt idx="9697">
                        <c:v>2.9820949074040444</c:v>
                      </c:pt>
                      <c:pt idx="9698">
                        <c:v>2.9823379629582094</c:v>
                      </c:pt>
                      <c:pt idx="9699">
                        <c:v>2.9825810185196504</c:v>
                      </c:pt>
                      <c:pt idx="9700">
                        <c:v>2.9828240740738154</c:v>
                      </c:pt>
                      <c:pt idx="9701">
                        <c:v>2.9830671296279805</c:v>
                      </c:pt>
                      <c:pt idx="9702">
                        <c:v>2.9833101851821455</c:v>
                      </c:pt>
                      <c:pt idx="9703">
                        <c:v>2.9835532407363106</c:v>
                      </c:pt>
                      <c:pt idx="9704">
                        <c:v>2.9837962962977516</c:v>
                      </c:pt>
                      <c:pt idx="9705">
                        <c:v>2.9840393518519166</c:v>
                      </c:pt>
                      <c:pt idx="9706">
                        <c:v>2.9842824074060816</c:v>
                      </c:pt>
                      <c:pt idx="9707">
                        <c:v>2.9845254629602467</c:v>
                      </c:pt>
                      <c:pt idx="9708">
                        <c:v>2.9847685185144117</c:v>
                      </c:pt>
                      <c:pt idx="9709">
                        <c:v>2.9850115740758527</c:v>
                      </c:pt>
                      <c:pt idx="9710">
                        <c:v>2.9852546296300178</c:v>
                      </c:pt>
                      <c:pt idx="9711">
                        <c:v>2.9854976851841828</c:v>
                      </c:pt>
                      <c:pt idx="9712">
                        <c:v>2.9857407407383478</c:v>
                      </c:pt>
                      <c:pt idx="9713">
                        <c:v>2.9859837962925129</c:v>
                      </c:pt>
                      <c:pt idx="9714">
                        <c:v>2.9862268518539539</c:v>
                      </c:pt>
                      <c:pt idx="9715">
                        <c:v>2.9864699074081189</c:v>
                      </c:pt>
                      <c:pt idx="9716">
                        <c:v>2.9867129629622839</c:v>
                      </c:pt>
                      <c:pt idx="9717">
                        <c:v>2.986956018516449</c:v>
                      </c:pt>
                      <c:pt idx="9718">
                        <c:v>2.987199074070614</c:v>
                      </c:pt>
                      <c:pt idx="9719">
                        <c:v>2.9874421296247791</c:v>
                      </c:pt>
                      <c:pt idx="9720">
                        <c:v>2.9876851851862201</c:v>
                      </c:pt>
                      <c:pt idx="9721">
                        <c:v>2.9879282407403851</c:v>
                      </c:pt>
                      <c:pt idx="9722">
                        <c:v>2.9881712962945501</c:v>
                      </c:pt>
                      <c:pt idx="9723">
                        <c:v>2.9884259259254948</c:v>
                      </c:pt>
                      <c:pt idx="9724">
                        <c:v>2.9886689814796599</c:v>
                      </c:pt>
                      <c:pt idx="9725">
                        <c:v>2.9889120370338249</c:v>
                      </c:pt>
                      <c:pt idx="9726">
                        <c:v>2.9891550925879899</c:v>
                      </c:pt>
                      <c:pt idx="9727">
                        <c:v>2.9893981481494309</c:v>
                      </c:pt>
                      <c:pt idx="9728">
                        <c:v>2.989641203703596</c:v>
                      </c:pt>
                      <c:pt idx="9729">
                        <c:v>2.989884259257761</c:v>
                      </c:pt>
                      <c:pt idx="9730">
                        <c:v>2.9901273148119261</c:v>
                      </c:pt>
                      <c:pt idx="9731">
                        <c:v>2.9903703703660911</c:v>
                      </c:pt>
                      <c:pt idx="9732">
                        <c:v>2.9906134259275321</c:v>
                      </c:pt>
                      <c:pt idx="9733">
                        <c:v>2.9908564814816971</c:v>
                      </c:pt>
                      <c:pt idx="9734">
                        <c:v>2.9910995370358622</c:v>
                      </c:pt>
                      <c:pt idx="9735">
                        <c:v>2.9913425925900272</c:v>
                      </c:pt>
                      <c:pt idx="9736">
                        <c:v>2.9915856481441923</c:v>
                      </c:pt>
                      <c:pt idx="9737">
                        <c:v>2.9918287037056333</c:v>
                      </c:pt>
                      <c:pt idx="9738">
                        <c:v>2.9920717592597983</c:v>
                      </c:pt>
                      <c:pt idx="9739">
                        <c:v>2.9923148148139633</c:v>
                      </c:pt>
                      <c:pt idx="9740">
                        <c:v>2.9925578703681284</c:v>
                      </c:pt>
                      <c:pt idx="9741">
                        <c:v>2.9928009259222934</c:v>
                      </c:pt>
                      <c:pt idx="9742">
                        <c:v>2.9930439814764584</c:v>
                      </c:pt>
                      <c:pt idx="9743">
                        <c:v>2.9932870370378994</c:v>
                      </c:pt>
                      <c:pt idx="9744">
                        <c:v>2.9935300925920645</c:v>
                      </c:pt>
                      <c:pt idx="9745">
                        <c:v>2.9937731481462295</c:v>
                      </c:pt>
                      <c:pt idx="9746">
                        <c:v>2.9940162037003946</c:v>
                      </c:pt>
                      <c:pt idx="9747">
                        <c:v>2.9942592592545596</c:v>
                      </c:pt>
                      <c:pt idx="9748">
                        <c:v>2.9945023148160006</c:v>
                      </c:pt>
                      <c:pt idx="9749">
                        <c:v>2.9947453703701656</c:v>
                      </c:pt>
                      <c:pt idx="9750">
                        <c:v>2.9949884259243307</c:v>
                      </c:pt>
                      <c:pt idx="9751">
                        <c:v>2.9952314814784957</c:v>
                      </c:pt>
                      <c:pt idx="9752">
                        <c:v>2.9954745370326608</c:v>
                      </c:pt>
                      <c:pt idx="9753">
                        <c:v>2.9957175925941018</c:v>
                      </c:pt>
                      <c:pt idx="9754">
                        <c:v>2.9959606481482668</c:v>
                      </c:pt>
                      <c:pt idx="9755">
                        <c:v>2.9962037037024318</c:v>
                      </c:pt>
                      <c:pt idx="9756">
                        <c:v>2.9964467592565969</c:v>
                      </c:pt>
                      <c:pt idx="9757">
                        <c:v>2.9966898148107619</c:v>
                      </c:pt>
                      <c:pt idx="9758">
                        <c:v>2.9969328703722029</c:v>
                      </c:pt>
                      <c:pt idx="9759">
                        <c:v>2.9971759259263679</c:v>
                      </c:pt>
                      <c:pt idx="9760">
                        <c:v>2.997418981480533</c:v>
                      </c:pt>
                      <c:pt idx="9761">
                        <c:v>2.997662037034698</c:v>
                      </c:pt>
                      <c:pt idx="9762">
                        <c:v>2.9979050925888631</c:v>
                      </c:pt>
                      <c:pt idx="9763">
                        <c:v>2.9981481481430281</c:v>
                      </c:pt>
                      <c:pt idx="9764">
                        <c:v>2.9983912037044691</c:v>
                      </c:pt>
                      <c:pt idx="9765">
                        <c:v>2.9986342592586341</c:v>
                      </c:pt>
                      <c:pt idx="9766">
                        <c:v>2.9988773148127992</c:v>
                      </c:pt>
                      <c:pt idx="9767">
                        <c:v>2.9991203703669642</c:v>
                      </c:pt>
                      <c:pt idx="9768">
                        <c:v>2.9993634259211293</c:v>
                      </c:pt>
                      <c:pt idx="9769">
                        <c:v>2.9996064814825703</c:v>
                      </c:pt>
                      <c:pt idx="9770">
                        <c:v>2.9998495370367353</c:v>
                      </c:pt>
                      <c:pt idx="9771">
                        <c:v>3.00010416666768</c:v>
                      </c:pt>
                      <c:pt idx="9772">
                        <c:v>3.000347222221845</c:v>
                      </c:pt>
                      <c:pt idx="9773">
                        <c:v>3.0005902777760101</c:v>
                      </c:pt>
                      <c:pt idx="9774">
                        <c:v>3.0008333333301751</c:v>
                      </c:pt>
                      <c:pt idx="9775">
                        <c:v>3.0010763888843401</c:v>
                      </c:pt>
                      <c:pt idx="9776">
                        <c:v>3.0013194444457811</c:v>
                      </c:pt>
                      <c:pt idx="9777">
                        <c:v>3.0015624999999462</c:v>
                      </c:pt>
                      <c:pt idx="9778">
                        <c:v>3.0018055555541112</c:v>
                      </c:pt>
                      <c:pt idx="9779">
                        <c:v>3.0020486111082763</c:v>
                      </c:pt>
                      <c:pt idx="9780">
                        <c:v>3.0022916666624413</c:v>
                      </c:pt>
                      <c:pt idx="9781">
                        <c:v>3.0025347222238823</c:v>
                      </c:pt>
                      <c:pt idx="9782">
                        <c:v>3.0027777777780473</c:v>
                      </c:pt>
                      <c:pt idx="9783">
                        <c:v>3.0030208333322124</c:v>
                      </c:pt>
                      <c:pt idx="9784">
                        <c:v>3.0032638888863774</c:v>
                      </c:pt>
                      <c:pt idx="9785">
                        <c:v>3.0035069444405424</c:v>
                      </c:pt>
                      <c:pt idx="9786">
                        <c:v>3.0037500000019834</c:v>
                      </c:pt>
                      <c:pt idx="9787">
                        <c:v>3.0039930555561485</c:v>
                      </c:pt>
                      <c:pt idx="9788">
                        <c:v>3.0042361111103135</c:v>
                      </c:pt>
                      <c:pt idx="9789">
                        <c:v>3.0044791666644786</c:v>
                      </c:pt>
                      <c:pt idx="9790">
                        <c:v>3.0047222222186436</c:v>
                      </c:pt>
                      <c:pt idx="9791">
                        <c:v>3.0049652777728086</c:v>
                      </c:pt>
                      <c:pt idx="9792">
                        <c:v>3.0052083333342496</c:v>
                      </c:pt>
                      <c:pt idx="9793">
                        <c:v>3.0054513888884147</c:v>
                      </c:pt>
                      <c:pt idx="9794">
                        <c:v>3.0056944444425797</c:v>
                      </c:pt>
                      <c:pt idx="9795">
                        <c:v>3.0059374999967448</c:v>
                      </c:pt>
                      <c:pt idx="9796">
                        <c:v>3.0061805555509098</c:v>
                      </c:pt>
                      <c:pt idx="9797">
                        <c:v>3.0064236111123508</c:v>
                      </c:pt>
                      <c:pt idx="9798">
                        <c:v>3.0066666666665158</c:v>
                      </c:pt>
                      <c:pt idx="9799">
                        <c:v>3.0069097222206809</c:v>
                      </c:pt>
                      <c:pt idx="9800">
                        <c:v>3.0071527777748459</c:v>
                      </c:pt>
                      <c:pt idx="9801">
                        <c:v>3.0073958333290109</c:v>
                      </c:pt>
                      <c:pt idx="9802">
                        <c:v>3.0076388888904519</c:v>
                      </c:pt>
                      <c:pt idx="9803">
                        <c:v>3.007881944444617</c:v>
                      </c:pt>
                      <c:pt idx="9804">
                        <c:v>3.008124999998782</c:v>
                      </c:pt>
                      <c:pt idx="9805">
                        <c:v>3.0083680555529471</c:v>
                      </c:pt>
                      <c:pt idx="9806">
                        <c:v>3.0086111111071121</c:v>
                      </c:pt>
                      <c:pt idx="9807">
                        <c:v>3.0088541666685531</c:v>
                      </c:pt>
                      <c:pt idx="9808">
                        <c:v>3.0090972222227181</c:v>
                      </c:pt>
                      <c:pt idx="9809">
                        <c:v>3.0093402777768832</c:v>
                      </c:pt>
                      <c:pt idx="9810">
                        <c:v>3.0095833333310482</c:v>
                      </c:pt>
                      <c:pt idx="9811">
                        <c:v>3.0098263888852133</c:v>
                      </c:pt>
                      <c:pt idx="9812">
                        <c:v>3.0100694444393783</c:v>
                      </c:pt>
                      <c:pt idx="9813">
                        <c:v>3.0103125000008193</c:v>
                      </c:pt>
                      <c:pt idx="9814">
                        <c:v>3.0105555555549843</c:v>
                      </c:pt>
                      <c:pt idx="9815">
                        <c:v>3.0107986111091494</c:v>
                      </c:pt>
                      <c:pt idx="9816">
                        <c:v>3.0110416666633144</c:v>
                      </c:pt>
                      <c:pt idx="9817">
                        <c:v>3.0112847222174794</c:v>
                      </c:pt>
                      <c:pt idx="9818">
                        <c:v>3.0115277777789204</c:v>
                      </c:pt>
                      <c:pt idx="9819">
                        <c:v>3.0117824074025892</c:v>
                      </c:pt>
                      <c:pt idx="9820">
                        <c:v>3.0120254629640302</c:v>
                      </c:pt>
                      <c:pt idx="9821">
                        <c:v>3.0122685185181952</c:v>
                      </c:pt>
                      <c:pt idx="9822">
                        <c:v>3.0125115740723603</c:v>
                      </c:pt>
                      <c:pt idx="9823">
                        <c:v>3.0127546296265253</c:v>
                      </c:pt>
                      <c:pt idx="9824">
                        <c:v>3.0129976851806903</c:v>
                      </c:pt>
                      <c:pt idx="9825">
                        <c:v>3.0132407407421313</c:v>
                      </c:pt>
                      <c:pt idx="9826">
                        <c:v>3.0134837962962964</c:v>
                      </c:pt>
                      <c:pt idx="9827">
                        <c:v>3.0137268518504614</c:v>
                      </c:pt>
                      <c:pt idx="9828">
                        <c:v>3.0139699074046264</c:v>
                      </c:pt>
                      <c:pt idx="9829">
                        <c:v>3.0142129629587915</c:v>
                      </c:pt>
                      <c:pt idx="9830">
                        <c:v>3.0144560185202325</c:v>
                      </c:pt>
                      <c:pt idx="9831">
                        <c:v>3.0146990740743975</c:v>
                      </c:pt>
                      <c:pt idx="9832">
                        <c:v>3.0149421296285626</c:v>
                      </c:pt>
                      <c:pt idx="9833">
                        <c:v>3.0151851851827276</c:v>
                      </c:pt>
                      <c:pt idx="9834">
                        <c:v>3.0154282407368926</c:v>
                      </c:pt>
                      <c:pt idx="9835">
                        <c:v>3.0156712962983336</c:v>
                      </c:pt>
                      <c:pt idx="9836">
                        <c:v>3.0159143518524987</c:v>
                      </c:pt>
                      <c:pt idx="9837">
                        <c:v>3.0161574074066637</c:v>
                      </c:pt>
                      <c:pt idx="9838">
                        <c:v>3.0164004629608288</c:v>
                      </c:pt>
                      <c:pt idx="9839">
                        <c:v>3.0166435185149938</c:v>
                      </c:pt>
                      <c:pt idx="9840">
                        <c:v>3.0168865740691588</c:v>
                      </c:pt>
                      <c:pt idx="9841">
                        <c:v>3.0171296296305998</c:v>
                      </c:pt>
                      <c:pt idx="9842">
                        <c:v>3.0173726851847649</c:v>
                      </c:pt>
                      <c:pt idx="9843">
                        <c:v>3.0176157407389299</c:v>
                      </c:pt>
                      <c:pt idx="9844">
                        <c:v>3.0178587962930949</c:v>
                      </c:pt>
                      <c:pt idx="9845">
                        <c:v>3.01810185184726</c:v>
                      </c:pt>
                      <c:pt idx="9846">
                        <c:v>3.018344907408701</c:v>
                      </c:pt>
                      <c:pt idx="9847">
                        <c:v>3.018587962962866</c:v>
                      </c:pt>
                      <c:pt idx="9848">
                        <c:v>3.0188310185170311</c:v>
                      </c:pt>
                      <c:pt idx="9849">
                        <c:v>3.0190740740711961</c:v>
                      </c:pt>
                      <c:pt idx="9850">
                        <c:v>3.0193171296253611</c:v>
                      </c:pt>
                      <c:pt idx="9851">
                        <c:v>3.0195601851868021</c:v>
                      </c:pt>
                      <c:pt idx="9852">
                        <c:v>3.0198032407409672</c:v>
                      </c:pt>
                      <c:pt idx="9853">
                        <c:v>3.0200462962951322</c:v>
                      </c:pt>
                      <c:pt idx="9854">
                        <c:v>3.0202893518492973</c:v>
                      </c:pt>
                      <c:pt idx="9855">
                        <c:v>3.0205324074034623</c:v>
                      </c:pt>
                      <c:pt idx="9856">
                        <c:v>3.0207754629649033</c:v>
                      </c:pt>
                      <c:pt idx="9857">
                        <c:v>3.0210185185190683</c:v>
                      </c:pt>
                      <c:pt idx="9858">
                        <c:v>3.0212615740732334</c:v>
                      </c:pt>
                      <c:pt idx="9859">
                        <c:v>3.0215046296273984</c:v>
                      </c:pt>
                      <c:pt idx="9860">
                        <c:v>3.0217476851815634</c:v>
                      </c:pt>
                      <c:pt idx="9861">
                        <c:v>3.0219907407357285</c:v>
                      </c:pt>
                      <c:pt idx="9862">
                        <c:v>3.0222337962971695</c:v>
                      </c:pt>
                      <c:pt idx="9863">
                        <c:v>3.0224768518513345</c:v>
                      </c:pt>
                      <c:pt idx="9864">
                        <c:v>3.0227199074054996</c:v>
                      </c:pt>
                      <c:pt idx="9865">
                        <c:v>3.0229629629596646</c:v>
                      </c:pt>
                      <c:pt idx="9866">
                        <c:v>3.0232060185138296</c:v>
                      </c:pt>
                      <c:pt idx="9867">
                        <c:v>3.0234606481447743</c:v>
                      </c:pt>
                      <c:pt idx="9868">
                        <c:v>3.0237037036989394</c:v>
                      </c:pt>
                      <c:pt idx="9869">
                        <c:v>3.0239467592603804</c:v>
                      </c:pt>
                      <c:pt idx="9870">
                        <c:v>3.0241898148145454</c:v>
                      </c:pt>
                      <c:pt idx="9871">
                        <c:v>3.0244328703687104</c:v>
                      </c:pt>
                      <c:pt idx="9872">
                        <c:v>3.0246759259228755</c:v>
                      </c:pt>
                      <c:pt idx="9873">
                        <c:v>3.0249189814770405</c:v>
                      </c:pt>
                      <c:pt idx="9874">
                        <c:v>3.0251620370384815</c:v>
                      </c:pt>
                      <c:pt idx="9875">
                        <c:v>3.0254050925926466</c:v>
                      </c:pt>
                      <c:pt idx="9876">
                        <c:v>3.0256481481468116</c:v>
                      </c:pt>
                      <c:pt idx="9877">
                        <c:v>3.0258912037009766</c:v>
                      </c:pt>
                      <c:pt idx="9878">
                        <c:v>3.0261342592551417</c:v>
                      </c:pt>
                      <c:pt idx="9879">
                        <c:v>3.0263773148165827</c:v>
                      </c:pt>
                      <c:pt idx="9880">
                        <c:v>3.0266203703707477</c:v>
                      </c:pt>
                      <c:pt idx="9881">
                        <c:v>3.0268634259249128</c:v>
                      </c:pt>
                      <c:pt idx="9882">
                        <c:v>3.0271064814790778</c:v>
                      </c:pt>
                      <c:pt idx="9883">
                        <c:v>3.0273495370332428</c:v>
                      </c:pt>
                      <c:pt idx="9884">
                        <c:v>3.0275925925946838</c:v>
                      </c:pt>
                      <c:pt idx="9885">
                        <c:v>3.0278356481488489</c:v>
                      </c:pt>
                      <c:pt idx="9886">
                        <c:v>3.0280787037030139</c:v>
                      </c:pt>
                      <c:pt idx="9887">
                        <c:v>3.0283217592571789</c:v>
                      </c:pt>
                      <c:pt idx="9888">
                        <c:v>3.028564814811344</c:v>
                      </c:pt>
                      <c:pt idx="9889">
                        <c:v>3.028807870365509</c:v>
                      </c:pt>
                      <c:pt idx="9890">
                        <c:v>3.02905092592695</c:v>
                      </c:pt>
                      <c:pt idx="9891">
                        <c:v>3.0292939814811151</c:v>
                      </c:pt>
                      <c:pt idx="9892">
                        <c:v>3.0295370370352801</c:v>
                      </c:pt>
                      <c:pt idx="9893">
                        <c:v>3.0297800925894451</c:v>
                      </c:pt>
                      <c:pt idx="9894">
                        <c:v>3.0300231481436102</c:v>
                      </c:pt>
                      <c:pt idx="9895">
                        <c:v>3.0302662037050512</c:v>
                      </c:pt>
                      <c:pt idx="9896">
                        <c:v>3.0305092592592162</c:v>
                      </c:pt>
                      <c:pt idx="9897">
                        <c:v>3.0307523148133813</c:v>
                      </c:pt>
                      <c:pt idx="9898">
                        <c:v>3.0309953703675463</c:v>
                      </c:pt>
                      <c:pt idx="9899">
                        <c:v>3.0312384259217113</c:v>
                      </c:pt>
                      <c:pt idx="9900">
                        <c:v>3.0314814814831523</c:v>
                      </c:pt>
                      <c:pt idx="9901">
                        <c:v>3.0317245370373174</c:v>
                      </c:pt>
                      <c:pt idx="9902">
                        <c:v>3.0319675925914824</c:v>
                      </c:pt>
                      <c:pt idx="9903">
                        <c:v>3.0322106481456474</c:v>
                      </c:pt>
                      <c:pt idx="9904">
                        <c:v>3.0324537036998125</c:v>
                      </c:pt>
                      <c:pt idx="9905">
                        <c:v>3.0326967592612535</c:v>
                      </c:pt>
                      <c:pt idx="9906">
                        <c:v>3.0329398148154185</c:v>
                      </c:pt>
                      <c:pt idx="9907">
                        <c:v>3.0331828703695836</c:v>
                      </c:pt>
                      <c:pt idx="9908">
                        <c:v>3.0334259259237486</c:v>
                      </c:pt>
                      <c:pt idx="9909">
                        <c:v>3.0336689814779136</c:v>
                      </c:pt>
                      <c:pt idx="9910">
                        <c:v>3.0339120370320787</c:v>
                      </c:pt>
                      <c:pt idx="9911">
                        <c:v>3.0341550925935197</c:v>
                      </c:pt>
                      <c:pt idx="9912">
                        <c:v>3.0343981481476847</c:v>
                      </c:pt>
                      <c:pt idx="9913">
                        <c:v>3.0346412037018498</c:v>
                      </c:pt>
                      <c:pt idx="9914">
                        <c:v>3.0348842592560148</c:v>
                      </c:pt>
                      <c:pt idx="9915">
                        <c:v>3.0351388888869595</c:v>
                      </c:pt>
                      <c:pt idx="9916">
                        <c:v>3.0353819444411245</c:v>
                      </c:pt>
                      <c:pt idx="9917">
                        <c:v>3.0356249999952896</c:v>
                      </c:pt>
                      <c:pt idx="9918">
                        <c:v>3.0358680555567306</c:v>
                      </c:pt>
                      <c:pt idx="9919">
                        <c:v>3.0361111111108956</c:v>
                      </c:pt>
                      <c:pt idx="9920">
                        <c:v>3.0363541666650606</c:v>
                      </c:pt>
                      <c:pt idx="9921">
                        <c:v>3.0365972222192257</c:v>
                      </c:pt>
                      <c:pt idx="9922">
                        <c:v>3.0368402777733907</c:v>
                      </c:pt>
                      <c:pt idx="9923">
                        <c:v>3.0370833333348317</c:v>
                      </c:pt>
                      <c:pt idx="9924">
                        <c:v>3.0373263888889968</c:v>
                      </c:pt>
                      <c:pt idx="9925">
                        <c:v>3.0375694444431618</c:v>
                      </c:pt>
                      <c:pt idx="9926">
                        <c:v>3.0378124999973268</c:v>
                      </c:pt>
                      <c:pt idx="9927">
                        <c:v>3.0380555555514919</c:v>
                      </c:pt>
                      <c:pt idx="9928">
                        <c:v>3.0382986111129329</c:v>
                      </c:pt>
                      <c:pt idx="9929">
                        <c:v>3.0385416666670979</c:v>
                      </c:pt>
                      <c:pt idx="9930">
                        <c:v>3.0387847222212629</c:v>
                      </c:pt>
                      <c:pt idx="9931">
                        <c:v>3.039027777775428</c:v>
                      </c:pt>
                      <c:pt idx="9932">
                        <c:v>3.039270833329593</c:v>
                      </c:pt>
                      <c:pt idx="9933">
                        <c:v>3.0395138888837581</c:v>
                      </c:pt>
                      <c:pt idx="9934">
                        <c:v>3.0397569444451991</c:v>
                      </c:pt>
                      <c:pt idx="9935">
                        <c:v>3.0399999999993641</c:v>
                      </c:pt>
                      <c:pt idx="9936">
                        <c:v>3.0402430555535291</c:v>
                      </c:pt>
                      <c:pt idx="9937">
                        <c:v>3.0404861111076942</c:v>
                      </c:pt>
                      <c:pt idx="9938">
                        <c:v>3.0407291666618592</c:v>
                      </c:pt>
                      <c:pt idx="9939">
                        <c:v>3.0409722222233002</c:v>
                      </c:pt>
                      <c:pt idx="9940">
                        <c:v>3.0412152777774653</c:v>
                      </c:pt>
                      <c:pt idx="9941">
                        <c:v>3.0414583333316303</c:v>
                      </c:pt>
                      <c:pt idx="9942">
                        <c:v>3.0417013888857953</c:v>
                      </c:pt>
                      <c:pt idx="9943">
                        <c:v>3.0419444444399604</c:v>
                      </c:pt>
                      <c:pt idx="9944">
                        <c:v>3.0421875000014014</c:v>
                      </c:pt>
                      <c:pt idx="9945">
                        <c:v>3.0424305555555664</c:v>
                      </c:pt>
                      <c:pt idx="9946">
                        <c:v>3.0426736111097314</c:v>
                      </c:pt>
                      <c:pt idx="9947">
                        <c:v>3.0429166666638965</c:v>
                      </c:pt>
                      <c:pt idx="9948">
                        <c:v>3.0431597222180615</c:v>
                      </c:pt>
                      <c:pt idx="9949">
                        <c:v>3.0434027777795025</c:v>
                      </c:pt>
                      <c:pt idx="9950">
                        <c:v>3.0436458333336676</c:v>
                      </c:pt>
                      <c:pt idx="9951">
                        <c:v>3.0438888888878326</c:v>
                      </c:pt>
                      <c:pt idx="9952">
                        <c:v>3.0441319444419976</c:v>
                      </c:pt>
                      <c:pt idx="9953">
                        <c:v>3.0443749999961627</c:v>
                      </c:pt>
                      <c:pt idx="9954">
                        <c:v>3.0446180555576037</c:v>
                      </c:pt>
                      <c:pt idx="9955">
                        <c:v>3.0448611111117687</c:v>
                      </c:pt>
                      <c:pt idx="9956">
                        <c:v>3.0451041666659338</c:v>
                      </c:pt>
                      <c:pt idx="9957">
                        <c:v>3.0453472222200988</c:v>
                      </c:pt>
                      <c:pt idx="9958">
                        <c:v>3.0455902777742638</c:v>
                      </c:pt>
                      <c:pt idx="9959">
                        <c:v>3.0458333333284289</c:v>
                      </c:pt>
                      <c:pt idx="9960">
                        <c:v>3.0460763888898699</c:v>
                      </c:pt>
                      <c:pt idx="9961">
                        <c:v>3.0463194444440349</c:v>
                      </c:pt>
                      <c:pt idx="9962">
                        <c:v>3.0465624999981999</c:v>
                      </c:pt>
                      <c:pt idx="9963">
                        <c:v>3.046805555552365</c:v>
                      </c:pt>
                      <c:pt idx="9964">
                        <c:v>3.0470601851833097</c:v>
                      </c:pt>
                      <c:pt idx="9965">
                        <c:v>3.0473032407374747</c:v>
                      </c:pt>
                      <c:pt idx="9966">
                        <c:v>3.0475462962916398</c:v>
                      </c:pt>
                      <c:pt idx="9967">
                        <c:v>3.0477893518530808</c:v>
                      </c:pt>
                      <c:pt idx="9968">
                        <c:v>3.0480324074072458</c:v>
                      </c:pt>
                      <c:pt idx="9969">
                        <c:v>3.0482754629614108</c:v>
                      </c:pt>
                      <c:pt idx="9970">
                        <c:v>3.0485185185155759</c:v>
                      </c:pt>
                      <c:pt idx="9971">
                        <c:v>3.0487615740697409</c:v>
                      </c:pt>
                      <c:pt idx="9972">
                        <c:v>3.0490046296311819</c:v>
                      </c:pt>
                      <c:pt idx="9973">
                        <c:v>3.0492476851853469</c:v>
                      </c:pt>
                      <c:pt idx="9974">
                        <c:v>3.049490740739512</c:v>
                      </c:pt>
                      <c:pt idx="9975">
                        <c:v>3.049733796293677</c:v>
                      </c:pt>
                      <c:pt idx="9976">
                        <c:v>3.0499768518478421</c:v>
                      </c:pt>
                      <c:pt idx="9977">
                        <c:v>3.0502199074092831</c:v>
                      </c:pt>
                      <c:pt idx="9978">
                        <c:v>3.0504629629634481</c:v>
                      </c:pt>
                      <c:pt idx="9979">
                        <c:v>3.0507060185176131</c:v>
                      </c:pt>
                      <c:pt idx="9980">
                        <c:v>3.0509490740717782</c:v>
                      </c:pt>
                      <c:pt idx="9981">
                        <c:v>3.0511921296259432</c:v>
                      </c:pt>
                      <c:pt idx="9982">
                        <c:v>3.0514351851801083</c:v>
                      </c:pt>
                      <c:pt idx="9983">
                        <c:v>3.0516782407415493</c:v>
                      </c:pt>
                      <c:pt idx="9984">
                        <c:v>3.0519212962957143</c:v>
                      </c:pt>
                      <c:pt idx="9985">
                        <c:v>3.0521643518498793</c:v>
                      </c:pt>
                      <c:pt idx="9986">
                        <c:v>3.0524074074040444</c:v>
                      </c:pt>
                      <c:pt idx="9987">
                        <c:v>3.0526504629582094</c:v>
                      </c:pt>
                      <c:pt idx="9988">
                        <c:v>3.0528935185196504</c:v>
                      </c:pt>
                      <c:pt idx="9989">
                        <c:v>3.0531365740738154</c:v>
                      </c:pt>
                      <c:pt idx="9990">
                        <c:v>3.0533796296279805</c:v>
                      </c:pt>
                      <c:pt idx="9991">
                        <c:v>3.0536226851821455</c:v>
                      </c:pt>
                      <c:pt idx="9992">
                        <c:v>3.0538657407363106</c:v>
                      </c:pt>
                      <c:pt idx="9993">
                        <c:v>3.0541087962977516</c:v>
                      </c:pt>
                      <c:pt idx="9994">
                        <c:v>3.0543518518519166</c:v>
                      </c:pt>
                      <c:pt idx="9995">
                        <c:v>3.0545949074060816</c:v>
                      </c:pt>
                      <c:pt idx="9996">
                        <c:v>3.0548379629602467</c:v>
                      </c:pt>
                      <c:pt idx="9997">
                        <c:v>3.0550810185144117</c:v>
                      </c:pt>
                      <c:pt idx="9998">
                        <c:v>3.0553240740758527</c:v>
                      </c:pt>
                      <c:pt idx="9999">
                        <c:v>3.0555671296300178</c:v>
                      </c:pt>
                      <c:pt idx="10000">
                        <c:v>3.0558101851841828</c:v>
                      </c:pt>
                      <c:pt idx="10001">
                        <c:v>3.0560532407383478</c:v>
                      </c:pt>
                      <c:pt idx="10002">
                        <c:v>3.0562962962925129</c:v>
                      </c:pt>
                      <c:pt idx="10003">
                        <c:v>3.0565393518539539</c:v>
                      </c:pt>
                      <c:pt idx="10004">
                        <c:v>3.0567824074081189</c:v>
                      </c:pt>
                      <c:pt idx="10005">
                        <c:v>3.0570254629622839</c:v>
                      </c:pt>
                      <c:pt idx="10006">
                        <c:v>3.057268518516449</c:v>
                      </c:pt>
                      <c:pt idx="10007">
                        <c:v>3.057511574070614</c:v>
                      </c:pt>
                      <c:pt idx="10008">
                        <c:v>3.0577546296247791</c:v>
                      </c:pt>
                      <c:pt idx="10009">
                        <c:v>3.0579976851862201</c:v>
                      </c:pt>
                      <c:pt idx="10010">
                        <c:v>3.0582407407403851</c:v>
                      </c:pt>
                      <c:pt idx="10011">
                        <c:v>3.0584837962945501</c:v>
                      </c:pt>
                      <c:pt idx="10012">
                        <c:v>3.0587384259254948</c:v>
                      </c:pt>
                      <c:pt idx="10013">
                        <c:v>3.0589814814796599</c:v>
                      </c:pt>
                      <c:pt idx="10014">
                        <c:v>3.0592245370338249</c:v>
                      </c:pt>
                      <c:pt idx="10015">
                        <c:v>3.0594675925879899</c:v>
                      </c:pt>
                      <c:pt idx="10016">
                        <c:v>3.0597106481494309</c:v>
                      </c:pt>
                      <c:pt idx="10017">
                        <c:v>3.059953703703596</c:v>
                      </c:pt>
                      <c:pt idx="10018">
                        <c:v>3.060196759257761</c:v>
                      </c:pt>
                      <c:pt idx="10019">
                        <c:v>3.0604398148119261</c:v>
                      </c:pt>
                      <c:pt idx="10020">
                        <c:v>3.0606828703660911</c:v>
                      </c:pt>
                      <c:pt idx="10021">
                        <c:v>3.0609259259275321</c:v>
                      </c:pt>
                      <c:pt idx="10022">
                        <c:v>3.0611689814816971</c:v>
                      </c:pt>
                      <c:pt idx="10023">
                        <c:v>3.0614120370358622</c:v>
                      </c:pt>
                      <c:pt idx="10024">
                        <c:v>3.0616550925900272</c:v>
                      </c:pt>
                      <c:pt idx="10025">
                        <c:v>3.0618981481441923</c:v>
                      </c:pt>
                      <c:pt idx="10026">
                        <c:v>3.0621412037056333</c:v>
                      </c:pt>
                      <c:pt idx="10027">
                        <c:v>3.0623842592597983</c:v>
                      </c:pt>
                      <c:pt idx="10028">
                        <c:v>3.0626273148139633</c:v>
                      </c:pt>
                      <c:pt idx="10029">
                        <c:v>3.0628703703681284</c:v>
                      </c:pt>
                      <c:pt idx="10030">
                        <c:v>3.0631134259222934</c:v>
                      </c:pt>
                      <c:pt idx="10031">
                        <c:v>3.0633564814764584</c:v>
                      </c:pt>
                      <c:pt idx="10032">
                        <c:v>3.0635995370378994</c:v>
                      </c:pt>
                      <c:pt idx="10033">
                        <c:v>3.0638425925920645</c:v>
                      </c:pt>
                      <c:pt idx="10034">
                        <c:v>3.0640856481462295</c:v>
                      </c:pt>
                      <c:pt idx="10035">
                        <c:v>3.0643287037003946</c:v>
                      </c:pt>
                      <c:pt idx="10036">
                        <c:v>3.0645717592545596</c:v>
                      </c:pt>
                      <c:pt idx="10037">
                        <c:v>3.0648148148160006</c:v>
                      </c:pt>
                      <c:pt idx="10038">
                        <c:v>3.0650578703701656</c:v>
                      </c:pt>
                      <c:pt idx="10039">
                        <c:v>3.0653009259243307</c:v>
                      </c:pt>
                      <c:pt idx="10040">
                        <c:v>3.0655439814784957</c:v>
                      </c:pt>
                      <c:pt idx="10041">
                        <c:v>3.0657870370326608</c:v>
                      </c:pt>
                      <c:pt idx="10042">
                        <c:v>3.0660300925941018</c:v>
                      </c:pt>
                      <c:pt idx="10043">
                        <c:v>3.0662731481482668</c:v>
                      </c:pt>
                      <c:pt idx="10044">
                        <c:v>3.0665162037024318</c:v>
                      </c:pt>
                      <c:pt idx="10045">
                        <c:v>3.0667592592565969</c:v>
                      </c:pt>
                      <c:pt idx="10046">
                        <c:v>3.0670023148107619</c:v>
                      </c:pt>
                      <c:pt idx="10047">
                        <c:v>3.0672453703722029</c:v>
                      </c:pt>
                      <c:pt idx="10048">
                        <c:v>3.0674884259263679</c:v>
                      </c:pt>
                      <c:pt idx="10049">
                        <c:v>3.067731481480533</c:v>
                      </c:pt>
                      <c:pt idx="10050">
                        <c:v>3.067974537034698</c:v>
                      </c:pt>
                      <c:pt idx="10051">
                        <c:v>3.0682175925888631</c:v>
                      </c:pt>
                      <c:pt idx="10052">
                        <c:v>3.0684606481430281</c:v>
                      </c:pt>
                      <c:pt idx="10053">
                        <c:v>3.0687037037044691</c:v>
                      </c:pt>
                      <c:pt idx="10054">
                        <c:v>3.0689467592586341</c:v>
                      </c:pt>
                      <c:pt idx="10055">
                        <c:v>3.0691898148127992</c:v>
                      </c:pt>
                      <c:pt idx="10056">
                        <c:v>3.0694328703669642</c:v>
                      </c:pt>
                      <c:pt idx="10057">
                        <c:v>3.0696759259211293</c:v>
                      </c:pt>
                      <c:pt idx="10058">
                        <c:v>3.0699189814825703</c:v>
                      </c:pt>
                      <c:pt idx="10059">
                        <c:v>3.0701620370367353</c:v>
                      </c:pt>
                      <c:pt idx="10060">
                        <c:v>3.07041666666768</c:v>
                      </c:pt>
                      <c:pt idx="10061">
                        <c:v>3.070659722221845</c:v>
                      </c:pt>
                      <c:pt idx="10062">
                        <c:v>3.0709027777760101</c:v>
                      </c:pt>
                      <c:pt idx="10063">
                        <c:v>3.0711458333301751</c:v>
                      </c:pt>
                      <c:pt idx="10064">
                        <c:v>3.0713888888843401</c:v>
                      </c:pt>
                      <c:pt idx="10065">
                        <c:v>3.0716319444457811</c:v>
                      </c:pt>
                      <c:pt idx="10066">
                        <c:v>3.0718749999999462</c:v>
                      </c:pt>
                      <c:pt idx="10067">
                        <c:v>3.0721180555541112</c:v>
                      </c:pt>
                      <c:pt idx="10068">
                        <c:v>3.0723611111082763</c:v>
                      </c:pt>
                      <c:pt idx="10069">
                        <c:v>3.0726041666624413</c:v>
                      </c:pt>
                      <c:pt idx="10070">
                        <c:v>3.0728472222238823</c:v>
                      </c:pt>
                      <c:pt idx="10071">
                        <c:v>3.0730902777780473</c:v>
                      </c:pt>
                      <c:pt idx="10072">
                        <c:v>3.0733333333322124</c:v>
                      </c:pt>
                      <c:pt idx="10073">
                        <c:v>3.0735763888863774</c:v>
                      </c:pt>
                      <c:pt idx="10074">
                        <c:v>3.0738194444405424</c:v>
                      </c:pt>
                      <c:pt idx="10075">
                        <c:v>3.0740625000019834</c:v>
                      </c:pt>
                      <c:pt idx="10076">
                        <c:v>3.0743055555561485</c:v>
                      </c:pt>
                      <c:pt idx="10077">
                        <c:v>3.0745486111103135</c:v>
                      </c:pt>
                      <c:pt idx="10078">
                        <c:v>3.0747916666644786</c:v>
                      </c:pt>
                      <c:pt idx="10079">
                        <c:v>3.0750347222186436</c:v>
                      </c:pt>
                      <c:pt idx="10080">
                        <c:v>3.0752777777728086</c:v>
                      </c:pt>
                      <c:pt idx="10081">
                        <c:v>3.0755208333342496</c:v>
                      </c:pt>
                      <c:pt idx="10082">
                        <c:v>3.0757638888884147</c:v>
                      </c:pt>
                      <c:pt idx="10083">
                        <c:v>3.0760069444425797</c:v>
                      </c:pt>
                      <c:pt idx="10084">
                        <c:v>3.0762499999967448</c:v>
                      </c:pt>
                      <c:pt idx="10085">
                        <c:v>3.0764930555509098</c:v>
                      </c:pt>
                      <c:pt idx="10086">
                        <c:v>3.0767361111123508</c:v>
                      </c:pt>
                      <c:pt idx="10087">
                        <c:v>3.0769791666665158</c:v>
                      </c:pt>
                      <c:pt idx="10088">
                        <c:v>3.0772222222206809</c:v>
                      </c:pt>
                      <c:pt idx="10089">
                        <c:v>3.0774652777748459</c:v>
                      </c:pt>
                      <c:pt idx="10090">
                        <c:v>3.0777083333290109</c:v>
                      </c:pt>
                      <c:pt idx="10091">
                        <c:v>3.0779513888904519</c:v>
                      </c:pt>
                      <c:pt idx="10092">
                        <c:v>3.078194444444617</c:v>
                      </c:pt>
                      <c:pt idx="10093">
                        <c:v>3.078437499998782</c:v>
                      </c:pt>
                      <c:pt idx="10094">
                        <c:v>3.0786805555529471</c:v>
                      </c:pt>
                      <c:pt idx="10095">
                        <c:v>3.0789236111071121</c:v>
                      </c:pt>
                      <c:pt idx="10096">
                        <c:v>3.0791666666685531</c:v>
                      </c:pt>
                      <c:pt idx="10097">
                        <c:v>3.0794097222227181</c:v>
                      </c:pt>
                      <c:pt idx="10098">
                        <c:v>3.0796527777768832</c:v>
                      </c:pt>
                      <c:pt idx="10099">
                        <c:v>3.0798958333310482</c:v>
                      </c:pt>
                      <c:pt idx="10100">
                        <c:v>3.0801388888852133</c:v>
                      </c:pt>
                      <c:pt idx="10101">
                        <c:v>3.0803819444393783</c:v>
                      </c:pt>
                      <c:pt idx="10102">
                        <c:v>3.0806250000008193</c:v>
                      </c:pt>
                      <c:pt idx="10103">
                        <c:v>3.0808680555549843</c:v>
                      </c:pt>
                      <c:pt idx="10104">
                        <c:v>3.0811111111091494</c:v>
                      </c:pt>
                      <c:pt idx="10105">
                        <c:v>3.0813541666633144</c:v>
                      </c:pt>
                      <c:pt idx="10106">
                        <c:v>3.0815972222174794</c:v>
                      </c:pt>
                      <c:pt idx="10107">
                        <c:v>3.0818402777789204</c:v>
                      </c:pt>
                      <c:pt idx="10108">
                        <c:v>3.0820949074025892</c:v>
                      </c:pt>
                      <c:pt idx="10109">
                        <c:v>3.0823379629640302</c:v>
                      </c:pt>
                      <c:pt idx="10110">
                        <c:v>3.0825810185181952</c:v>
                      </c:pt>
                      <c:pt idx="10111">
                        <c:v>3.0828240740723603</c:v>
                      </c:pt>
                      <c:pt idx="10112">
                        <c:v>3.0830671296265253</c:v>
                      </c:pt>
                      <c:pt idx="10113">
                        <c:v>3.0833101851806903</c:v>
                      </c:pt>
                      <c:pt idx="10114">
                        <c:v>3.0835532407421313</c:v>
                      </c:pt>
                      <c:pt idx="10115">
                        <c:v>3.0837962962962964</c:v>
                      </c:pt>
                      <c:pt idx="10116">
                        <c:v>3.0840393518504614</c:v>
                      </c:pt>
                      <c:pt idx="10117">
                        <c:v>3.0842824074046264</c:v>
                      </c:pt>
                      <c:pt idx="10118">
                        <c:v>3.0845254629587915</c:v>
                      </c:pt>
                      <c:pt idx="10119">
                        <c:v>3.0847685185202325</c:v>
                      </c:pt>
                      <c:pt idx="10120">
                        <c:v>3.0850115740743975</c:v>
                      </c:pt>
                      <c:pt idx="10121">
                        <c:v>3.0852546296285626</c:v>
                      </c:pt>
                      <c:pt idx="10122">
                        <c:v>3.0854976851827276</c:v>
                      </c:pt>
                      <c:pt idx="10123">
                        <c:v>3.0857407407368926</c:v>
                      </c:pt>
                      <c:pt idx="10124">
                        <c:v>3.0859837962983336</c:v>
                      </c:pt>
                      <c:pt idx="10125">
                        <c:v>3.0862268518524987</c:v>
                      </c:pt>
                      <c:pt idx="10126">
                        <c:v>3.0864699074066637</c:v>
                      </c:pt>
                      <c:pt idx="10127">
                        <c:v>3.0867129629608288</c:v>
                      </c:pt>
                      <c:pt idx="10128">
                        <c:v>3.0869560185149938</c:v>
                      </c:pt>
                      <c:pt idx="10129">
                        <c:v>3.0871990740691588</c:v>
                      </c:pt>
                      <c:pt idx="10130">
                        <c:v>3.0874421296305998</c:v>
                      </c:pt>
                      <c:pt idx="10131">
                        <c:v>3.0876851851847649</c:v>
                      </c:pt>
                      <c:pt idx="10132">
                        <c:v>3.0879282407389299</c:v>
                      </c:pt>
                      <c:pt idx="10133">
                        <c:v>3.0881712962930949</c:v>
                      </c:pt>
                      <c:pt idx="10134">
                        <c:v>3.08841435184726</c:v>
                      </c:pt>
                      <c:pt idx="10135">
                        <c:v>3.088657407408701</c:v>
                      </c:pt>
                      <c:pt idx="10136">
                        <c:v>3.088900462962866</c:v>
                      </c:pt>
                      <c:pt idx="10137">
                        <c:v>3.0891435185170311</c:v>
                      </c:pt>
                      <c:pt idx="10138">
                        <c:v>3.0893865740711961</c:v>
                      </c:pt>
                      <c:pt idx="10139">
                        <c:v>3.0896296296253611</c:v>
                      </c:pt>
                      <c:pt idx="10140">
                        <c:v>3.0898726851868021</c:v>
                      </c:pt>
                      <c:pt idx="10141">
                        <c:v>3.0901157407409672</c:v>
                      </c:pt>
                      <c:pt idx="10142">
                        <c:v>3.0903587962951322</c:v>
                      </c:pt>
                      <c:pt idx="10143">
                        <c:v>3.0906018518492973</c:v>
                      </c:pt>
                      <c:pt idx="10144">
                        <c:v>3.0908449074034623</c:v>
                      </c:pt>
                      <c:pt idx="10145">
                        <c:v>3.0910879629649033</c:v>
                      </c:pt>
                      <c:pt idx="10146">
                        <c:v>3.0913310185190683</c:v>
                      </c:pt>
                      <c:pt idx="10147">
                        <c:v>3.0915740740732334</c:v>
                      </c:pt>
                      <c:pt idx="10148">
                        <c:v>3.0918171296273984</c:v>
                      </c:pt>
                      <c:pt idx="10149">
                        <c:v>3.0920601851815634</c:v>
                      </c:pt>
                      <c:pt idx="10150">
                        <c:v>3.0923032407357285</c:v>
                      </c:pt>
                      <c:pt idx="10151">
                        <c:v>3.0925462962971695</c:v>
                      </c:pt>
                      <c:pt idx="10152">
                        <c:v>3.0927893518513345</c:v>
                      </c:pt>
                      <c:pt idx="10153">
                        <c:v>3.0930324074054996</c:v>
                      </c:pt>
                      <c:pt idx="10154">
                        <c:v>3.0932754629596646</c:v>
                      </c:pt>
                      <c:pt idx="10155">
                        <c:v>3.0935185185138296</c:v>
                      </c:pt>
                      <c:pt idx="10156">
                        <c:v>3.0937731481447743</c:v>
                      </c:pt>
                      <c:pt idx="10157">
                        <c:v>3.0940162036989394</c:v>
                      </c:pt>
                      <c:pt idx="10158">
                        <c:v>3.0942592592603804</c:v>
                      </c:pt>
                      <c:pt idx="10159">
                        <c:v>3.0945023148145454</c:v>
                      </c:pt>
                      <c:pt idx="10160">
                        <c:v>3.0947453703687104</c:v>
                      </c:pt>
                      <c:pt idx="10161">
                        <c:v>3.0949884259228755</c:v>
                      </c:pt>
                      <c:pt idx="10162">
                        <c:v>3.0952314814770405</c:v>
                      </c:pt>
                      <c:pt idx="10163">
                        <c:v>3.0954745370384815</c:v>
                      </c:pt>
                      <c:pt idx="10164">
                        <c:v>3.0957175925926466</c:v>
                      </c:pt>
                      <c:pt idx="10165">
                        <c:v>3.0959606481468116</c:v>
                      </c:pt>
                      <c:pt idx="10166">
                        <c:v>3.0962037037009766</c:v>
                      </c:pt>
                      <c:pt idx="10167">
                        <c:v>3.0964467592551417</c:v>
                      </c:pt>
                      <c:pt idx="10168">
                        <c:v>3.0966898148165827</c:v>
                      </c:pt>
                      <c:pt idx="10169">
                        <c:v>3.0969328703707477</c:v>
                      </c:pt>
                      <c:pt idx="10170">
                        <c:v>3.0971759259249128</c:v>
                      </c:pt>
                      <c:pt idx="10171">
                        <c:v>3.0974189814790778</c:v>
                      </c:pt>
                      <c:pt idx="10172">
                        <c:v>3.0976620370332428</c:v>
                      </c:pt>
                      <c:pt idx="10173">
                        <c:v>3.0979050925946838</c:v>
                      </c:pt>
                      <c:pt idx="10174">
                        <c:v>3.0981481481488489</c:v>
                      </c:pt>
                      <c:pt idx="10175">
                        <c:v>3.0983912037030139</c:v>
                      </c:pt>
                      <c:pt idx="10176">
                        <c:v>3.0986342592571789</c:v>
                      </c:pt>
                      <c:pt idx="10177">
                        <c:v>3.098877314811344</c:v>
                      </c:pt>
                      <c:pt idx="10178">
                        <c:v>3.099120370365509</c:v>
                      </c:pt>
                      <c:pt idx="10179">
                        <c:v>3.09936342592695</c:v>
                      </c:pt>
                      <c:pt idx="10180">
                        <c:v>3.0996064814811151</c:v>
                      </c:pt>
                      <c:pt idx="10181">
                        <c:v>3.0998495370352801</c:v>
                      </c:pt>
                      <c:pt idx="10182">
                        <c:v>3.1000925925894451</c:v>
                      </c:pt>
                      <c:pt idx="10183">
                        <c:v>3.1003356481436102</c:v>
                      </c:pt>
                      <c:pt idx="10184">
                        <c:v>3.1005787037050512</c:v>
                      </c:pt>
                      <c:pt idx="10185">
                        <c:v>3.1008217592592162</c:v>
                      </c:pt>
                      <c:pt idx="10186">
                        <c:v>3.1010648148133813</c:v>
                      </c:pt>
                      <c:pt idx="10187">
                        <c:v>3.1013078703675463</c:v>
                      </c:pt>
                      <c:pt idx="10188">
                        <c:v>3.1015509259217113</c:v>
                      </c:pt>
                      <c:pt idx="10189">
                        <c:v>3.1017939814831523</c:v>
                      </c:pt>
                      <c:pt idx="10190">
                        <c:v>3.1020370370373174</c:v>
                      </c:pt>
                      <c:pt idx="10191">
                        <c:v>3.1022800925914824</c:v>
                      </c:pt>
                      <c:pt idx="10192">
                        <c:v>3.1025231481456474</c:v>
                      </c:pt>
                      <c:pt idx="10193">
                        <c:v>3.1027662036998125</c:v>
                      </c:pt>
                      <c:pt idx="10194">
                        <c:v>3.1030092592612535</c:v>
                      </c:pt>
                      <c:pt idx="10195">
                        <c:v>3.1032523148154185</c:v>
                      </c:pt>
                      <c:pt idx="10196">
                        <c:v>3.1034953703695836</c:v>
                      </c:pt>
                      <c:pt idx="10197">
                        <c:v>3.1037384259237486</c:v>
                      </c:pt>
                      <c:pt idx="10198">
                        <c:v>3.1039814814779136</c:v>
                      </c:pt>
                      <c:pt idx="10199">
                        <c:v>3.1042245370320787</c:v>
                      </c:pt>
                      <c:pt idx="10200">
                        <c:v>3.1044675925935197</c:v>
                      </c:pt>
                      <c:pt idx="10201">
                        <c:v>3.1047106481476847</c:v>
                      </c:pt>
                      <c:pt idx="10202">
                        <c:v>3.1049537037018498</c:v>
                      </c:pt>
                      <c:pt idx="10203">
                        <c:v>3.1051967592560148</c:v>
                      </c:pt>
                      <c:pt idx="10204">
                        <c:v>3.1054513888869595</c:v>
                      </c:pt>
                      <c:pt idx="10205">
                        <c:v>3.1056944444411245</c:v>
                      </c:pt>
                      <c:pt idx="10206">
                        <c:v>3.1059374999952896</c:v>
                      </c:pt>
                      <c:pt idx="10207">
                        <c:v>3.1061805555567306</c:v>
                      </c:pt>
                      <c:pt idx="10208">
                        <c:v>3.1064236111108956</c:v>
                      </c:pt>
                      <c:pt idx="10209">
                        <c:v>3.1066666666650606</c:v>
                      </c:pt>
                      <c:pt idx="10210">
                        <c:v>3.1069097222192257</c:v>
                      </c:pt>
                      <c:pt idx="10211">
                        <c:v>3.1071527777733907</c:v>
                      </c:pt>
                      <c:pt idx="10212">
                        <c:v>3.1073958333348317</c:v>
                      </c:pt>
                      <c:pt idx="10213">
                        <c:v>3.1076388888889968</c:v>
                      </c:pt>
                      <c:pt idx="10214">
                        <c:v>3.1078819444431618</c:v>
                      </c:pt>
                      <c:pt idx="10215">
                        <c:v>3.1081249999973268</c:v>
                      </c:pt>
                      <c:pt idx="10216">
                        <c:v>3.1083680555514919</c:v>
                      </c:pt>
                      <c:pt idx="10217">
                        <c:v>3.1086111111129329</c:v>
                      </c:pt>
                      <c:pt idx="10218">
                        <c:v>3.1088541666670979</c:v>
                      </c:pt>
                      <c:pt idx="10219">
                        <c:v>3.1090972222212629</c:v>
                      </c:pt>
                      <c:pt idx="10220">
                        <c:v>3.109340277775428</c:v>
                      </c:pt>
                      <c:pt idx="10221">
                        <c:v>3.109583333329593</c:v>
                      </c:pt>
                      <c:pt idx="10222">
                        <c:v>3.1098263888837581</c:v>
                      </c:pt>
                      <c:pt idx="10223">
                        <c:v>3.1100694444451991</c:v>
                      </c:pt>
                      <c:pt idx="10224">
                        <c:v>3.1103124999993641</c:v>
                      </c:pt>
                      <c:pt idx="10225">
                        <c:v>3.1105555555535291</c:v>
                      </c:pt>
                      <c:pt idx="10226">
                        <c:v>3.1107986111076942</c:v>
                      </c:pt>
                      <c:pt idx="10227">
                        <c:v>3.1110416666618592</c:v>
                      </c:pt>
                      <c:pt idx="10228">
                        <c:v>3.1112847222233002</c:v>
                      </c:pt>
                      <c:pt idx="10229">
                        <c:v>3.1115277777774653</c:v>
                      </c:pt>
                      <c:pt idx="10230">
                        <c:v>3.1117708333316303</c:v>
                      </c:pt>
                      <c:pt idx="10231">
                        <c:v>3.1120138888857953</c:v>
                      </c:pt>
                      <c:pt idx="10232">
                        <c:v>3.1122569444399604</c:v>
                      </c:pt>
                      <c:pt idx="10233">
                        <c:v>3.1125000000014014</c:v>
                      </c:pt>
                      <c:pt idx="10234">
                        <c:v>3.1127430555555664</c:v>
                      </c:pt>
                      <c:pt idx="10235">
                        <c:v>3.1129861111097314</c:v>
                      </c:pt>
                      <c:pt idx="10236">
                        <c:v>3.1132291666638965</c:v>
                      </c:pt>
                      <c:pt idx="10237">
                        <c:v>3.1134722222180615</c:v>
                      </c:pt>
                      <c:pt idx="10238">
                        <c:v>3.1137152777795025</c:v>
                      </c:pt>
                      <c:pt idx="10239">
                        <c:v>3.1139583333336676</c:v>
                      </c:pt>
                      <c:pt idx="10240">
                        <c:v>3.1142013888878326</c:v>
                      </c:pt>
                      <c:pt idx="10241">
                        <c:v>3.1144444444419976</c:v>
                      </c:pt>
                      <c:pt idx="10242">
                        <c:v>3.1146874999961627</c:v>
                      </c:pt>
                      <c:pt idx="10243">
                        <c:v>3.1149305555576037</c:v>
                      </c:pt>
                      <c:pt idx="10244">
                        <c:v>3.1151736111117687</c:v>
                      </c:pt>
                      <c:pt idx="10245">
                        <c:v>3.1154166666659338</c:v>
                      </c:pt>
                      <c:pt idx="10246">
                        <c:v>3.1156597222200988</c:v>
                      </c:pt>
                      <c:pt idx="10247">
                        <c:v>3.1159027777742638</c:v>
                      </c:pt>
                      <c:pt idx="10248">
                        <c:v>3.1161458333284289</c:v>
                      </c:pt>
                      <c:pt idx="10249">
                        <c:v>3.1163888888898699</c:v>
                      </c:pt>
                      <c:pt idx="10250">
                        <c:v>3.1166319444440349</c:v>
                      </c:pt>
                      <c:pt idx="10251">
                        <c:v>3.1168749999981999</c:v>
                      </c:pt>
                      <c:pt idx="10252">
                        <c:v>3.117118055552365</c:v>
                      </c:pt>
                      <c:pt idx="10253">
                        <c:v>3.1173726851833097</c:v>
                      </c:pt>
                      <c:pt idx="10254">
                        <c:v>3.1176157407374747</c:v>
                      </c:pt>
                      <c:pt idx="10255">
                        <c:v>3.1178587962916398</c:v>
                      </c:pt>
                      <c:pt idx="10256">
                        <c:v>3.1181018518530808</c:v>
                      </c:pt>
                      <c:pt idx="10257">
                        <c:v>3.1183449074072458</c:v>
                      </c:pt>
                      <c:pt idx="10258">
                        <c:v>3.1185879629614108</c:v>
                      </c:pt>
                      <c:pt idx="10259">
                        <c:v>3.1188310185155759</c:v>
                      </c:pt>
                      <c:pt idx="10260">
                        <c:v>3.1190740740697409</c:v>
                      </c:pt>
                      <c:pt idx="10261">
                        <c:v>3.1193171296311819</c:v>
                      </c:pt>
                      <c:pt idx="10262">
                        <c:v>3.1195601851853469</c:v>
                      </c:pt>
                      <c:pt idx="10263">
                        <c:v>3.119803240739512</c:v>
                      </c:pt>
                      <c:pt idx="10264">
                        <c:v>3.120046296293677</c:v>
                      </c:pt>
                      <c:pt idx="10265">
                        <c:v>3.1202893518478421</c:v>
                      </c:pt>
                      <c:pt idx="10266">
                        <c:v>3.1205324074092831</c:v>
                      </c:pt>
                      <c:pt idx="10267">
                        <c:v>3.1207754629634481</c:v>
                      </c:pt>
                      <c:pt idx="10268">
                        <c:v>3.1210185185176131</c:v>
                      </c:pt>
                      <c:pt idx="10269">
                        <c:v>3.1212615740717782</c:v>
                      </c:pt>
                      <c:pt idx="10270">
                        <c:v>3.1215046296259432</c:v>
                      </c:pt>
                      <c:pt idx="10271">
                        <c:v>3.1217476851801083</c:v>
                      </c:pt>
                      <c:pt idx="10272">
                        <c:v>3.1219907407415493</c:v>
                      </c:pt>
                      <c:pt idx="10273">
                        <c:v>3.1222337962957143</c:v>
                      </c:pt>
                      <c:pt idx="10274">
                        <c:v>3.1224768518498793</c:v>
                      </c:pt>
                      <c:pt idx="10275">
                        <c:v>3.1227199074040444</c:v>
                      </c:pt>
                      <c:pt idx="10276">
                        <c:v>3.1229629629582094</c:v>
                      </c:pt>
                      <c:pt idx="10277">
                        <c:v>3.1232060185196504</c:v>
                      </c:pt>
                      <c:pt idx="10278">
                        <c:v>3.1234490740738154</c:v>
                      </c:pt>
                      <c:pt idx="10279">
                        <c:v>3.1236921296279805</c:v>
                      </c:pt>
                      <c:pt idx="10280">
                        <c:v>3.1239351851821455</c:v>
                      </c:pt>
                      <c:pt idx="10281">
                        <c:v>3.1241782407363106</c:v>
                      </c:pt>
                      <c:pt idx="10282">
                        <c:v>3.1244212962977516</c:v>
                      </c:pt>
                      <c:pt idx="10283">
                        <c:v>3.1246643518519166</c:v>
                      </c:pt>
                      <c:pt idx="10284">
                        <c:v>3.1249074074060816</c:v>
                      </c:pt>
                      <c:pt idx="10285">
                        <c:v>3.1251504629602467</c:v>
                      </c:pt>
                      <c:pt idx="10286">
                        <c:v>3.1253935185144117</c:v>
                      </c:pt>
                      <c:pt idx="10287">
                        <c:v>3.1256365740758527</c:v>
                      </c:pt>
                      <c:pt idx="10288">
                        <c:v>3.1258796296300178</c:v>
                      </c:pt>
                      <c:pt idx="10289">
                        <c:v>3.1261226851841828</c:v>
                      </c:pt>
                      <c:pt idx="10290">
                        <c:v>3.1263657407383478</c:v>
                      </c:pt>
                      <c:pt idx="10291">
                        <c:v>3.1266087962925129</c:v>
                      </c:pt>
                      <c:pt idx="10292">
                        <c:v>3.1268518518539539</c:v>
                      </c:pt>
                      <c:pt idx="10293">
                        <c:v>3.1270949074081189</c:v>
                      </c:pt>
                      <c:pt idx="10294">
                        <c:v>3.1273379629622839</c:v>
                      </c:pt>
                      <c:pt idx="10295">
                        <c:v>3.127581018516449</c:v>
                      </c:pt>
                      <c:pt idx="10296">
                        <c:v>3.127824074070614</c:v>
                      </c:pt>
                      <c:pt idx="10297">
                        <c:v>3.1280671296247791</c:v>
                      </c:pt>
                      <c:pt idx="10298">
                        <c:v>3.1283101851862201</c:v>
                      </c:pt>
                      <c:pt idx="10299">
                        <c:v>3.1285532407403851</c:v>
                      </c:pt>
                      <c:pt idx="10300">
                        <c:v>3.1288078703713298</c:v>
                      </c:pt>
                      <c:pt idx="10301">
                        <c:v>3.1290509259254948</c:v>
                      </c:pt>
                      <c:pt idx="10302">
                        <c:v>3.1292939814796599</c:v>
                      </c:pt>
                      <c:pt idx="10303">
                        <c:v>3.1295370370338249</c:v>
                      </c:pt>
                      <c:pt idx="10304">
                        <c:v>3.1297800925879899</c:v>
                      </c:pt>
                      <c:pt idx="10305">
                        <c:v>3.1300231481494309</c:v>
                      </c:pt>
                      <c:pt idx="10306">
                        <c:v>3.130266203703596</c:v>
                      </c:pt>
                      <c:pt idx="10307">
                        <c:v>3.130509259257761</c:v>
                      </c:pt>
                      <c:pt idx="10308">
                        <c:v>3.1307523148119261</c:v>
                      </c:pt>
                      <c:pt idx="10309">
                        <c:v>3.1309953703660911</c:v>
                      </c:pt>
                      <c:pt idx="10310">
                        <c:v>3.1312384259275321</c:v>
                      </c:pt>
                      <c:pt idx="10311">
                        <c:v>3.1314814814816971</c:v>
                      </c:pt>
                      <c:pt idx="10312">
                        <c:v>3.1317245370358622</c:v>
                      </c:pt>
                      <c:pt idx="10313">
                        <c:v>3.1319675925900272</c:v>
                      </c:pt>
                      <c:pt idx="10314">
                        <c:v>3.1322106481441923</c:v>
                      </c:pt>
                      <c:pt idx="10315">
                        <c:v>3.1324537037056333</c:v>
                      </c:pt>
                      <c:pt idx="10316">
                        <c:v>3.1326967592597983</c:v>
                      </c:pt>
                      <c:pt idx="10317">
                        <c:v>3.1329398148139633</c:v>
                      </c:pt>
                      <c:pt idx="10318">
                        <c:v>3.1331828703681284</c:v>
                      </c:pt>
                      <c:pt idx="10319">
                        <c:v>3.1334259259222934</c:v>
                      </c:pt>
                      <c:pt idx="10320">
                        <c:v>3.1336689814764584</c:v>
                      </c:pt>
                      <c:pt idx="10321">
                        <c:v>3.1339120370378994</c:v>
                      </c:pt>
                      <c:pt idx="10322">
                        <c:v>3.1341550925920645</c:v>
                      </c:pt>
                      <c:pt idx="10323">
                        <c:v>3.1343981481462295</c:v>
                      </c:pt>
                      <c:pt idx="10324">
                        <c:v>3.1346412037003946</c:v>
                      </c:pt>
                      <c:pt idx="10325">
                        <c:v>3.1348842592545596</c:v>
                      </c:pt>
                      <c:pt idx="10326">
                        <c:v>3.1351273148160006</c:v>
                      </c:pt>
                      <c:pt idx="10327">
                        <c:v>3.1353703703701656</c:v>
                      </c:pt>
                      <c:pt idx="10328">
                        <c:v>3.1356134259243307</c:v>
                      </c:pt>
                      <c:pt idx="10329">
                        <c:v>3.1358564814784957</c:v>
                      </c:pt>
                      <c:pt idx="10330">
                        <c:v>3.1360995370326608</c:v>
                      </c:pt>
                      <c:pt idx="10331">
                        <c:v>3.1363425925941018</c:v>
                      </c:pt>
                      <c:pt idx="10332">
                        <c:v>3.1365856481482668</c:v>
                      </c:pt>
                      <c:pt idx="10333">
                        <c:v>3.1368287037024318</c:v>
                      </c:pt>
                      <c:pt idx="10334">
                        <c:v>3.1370717592565969</c:v>
                      </c:pt>
                      <c:pt idx="10335">
                        <c:v>3.1373148148107619</c:v>
                      </c:pt>
                      <c:pt idx="10336">
                        <c:v>3.1375578703722029</c:v>
                      </c:pt>
                      <c:pt idx="10337">
                        <c:v>3.1378009259263679</c:v>
                      </c:pt>
                      <c:pt idx="10338">
                        <c:v>3.138043981480533</c:v>
                      </c:pt>
                      <c:pt idx="10339">
                        <c:v>3.138287037034698</c:v>
                      </c:pt>
                      <c:pt idx="10340">
                        <c:v>3.1385300925888631</c:v>
                      </c:pt>
                      <c:pt idx="10341">
                        <c:v>3.1387731481430281</c:v>
                      </c:pt>
                      <c:pt idx="10342">
                        <c:v>3.1390162037044691</c:v>
                      </c:pt>
                      <c:pt idx="10343">
                        <c:v>3.1392592592586341</c:v>
                      </c:pt>
                      <c:pt idx="10344">
                        <c:v>3.1395023148127992</c:v>
                      </c:pt>
                      <c:pt idx="10345">
                        <c:v>3.1397453703669642</c:v>
                      </c:pt>
                      <c:pt idx="10346">
                        <c:v>3.1399884259211293</c:v>
                      </c:pt>
                      <c:pt idx="10347">
                        <c:v>3.1402314814825703</c:v>
                      </c:pt>
                      <c:pt idx="10348">
                        <c:v>3.1404745370367353</c:v>
                      </c:pt>
                      <c:pt idx="10349">
                        <c:v>3.14072916666768</c:v>
                      </c:pt>
                      <c:pt idx="10350">
                        <c:v>3.140972222221845</c:v>
                      </c:pt>
                      <c:pt idx="10351">
                        <c:v>3.1412152777760101</c:v>
                      </c:pt>
                      <c:pt idx="10352">
                        <c:v>3.1414583333301751</c:v>
                      </c:pt>
                      <c:pt idx="10353">
                        <c:v>3.1417013888843401</c:v>
                      </c:pt>
                      <c:pt idx="10354">
                        <c:v>3.1419444444457811</c:v>
                      </c:pt>
                      <c:pt idx="10355">
                        <c:v>3.1421874999999462</c:v>
                      </c:pt>
                      <c:pt idx="10356">
                        <c:v>3.1424305555541112</c:v>
                      </c:pt>
                      <c:pt idx="10357">
                        <c:v>3.1426736111082763</c:v>
                      </c:pt>
                      <c:pt idx="10358">
                        <c:v>3.1429166666624413</c:v>
                      </c:pt>
                      <c:pt idx="10359">
                        <c:v>3.1431597222238823</c:v>
                      </c:pt>
                      <c:pt idx="10360">
                        <c:v>3.1434027777780473</c:v>
                      </c:pt>
                      <c:pt idx="10361">
                        <c:v>3.1436458333322124</c:v>
                      </c:pt>
                      <c:pt idx="10362">
                        <c:v>3.1438888888863774</c:v>
                      </c:pt>
                      <c:pt idx="10363">
                        <c:v>3.1441319444405424</c:v>
                      </c:pt>
                      <c:pt idx="10364">
                        <c:v>3.1443750000019834</c:v>
                      </c:pt>
                      <c:pt idx="10365">
                        <c:v>3.1446180555561485</c:v>
                      </c:pt>
                      <c:pt idx="10366">
                        <c:v>3.1448611111103135</c:v>
                      </c:pt>
                      <c:pt idx="10367">
                        <c:v>3.1451041666644786</c:v>
                      </c:pt>
                      <c:pt idx="10368">
                        <c:v>3.1453472222186436</c:v>
                      </c:pt>
                      <c:pt idx="10369">
                        <c:v>3.1455902777728086</c:v>
                      </c:pt>
                      <c:pt idx="10370">
                        <c:v>3.1458333333342496</c:v>
                      </c:pt>
                      <c:pt idx="10371">
                        <c:v>3.1460763888884147</c:v>
                      </c:pt>
                      <c:pt idx="10372">
                        <c:v>3.1463194444425797</c:v>
                      </c:pt>
                      <c:pt idx="10373">
                        <c:v>3.1465624999967448</c:v>
                      </c:pt>
                      <c:pt idx="10374">
                        <c:v>3.1468055555509098</c:v>
                      </c:pt>
                      <c:pt idx="10375">
                        <c:v>3.1470486111123508</c:v>
                      </c:pt>
                      <c:pt idx="10376">
                        <c:v>3.1472916666665158</c:v>
                      </c:pt>
                      <c:pt idx="10377">
                        <c:v>3.1475347222206809</c:v>
                      </c:pt>
                      <c:pt idx="10378">
                        <c:v>3.1477777777748459</c:v>
                      </c:pt>
                      <c:pt idx="10379">
                        <c:v>3.1480208333290109</c:v>
                      </c:pt>
                      <c:pt idx="10380">
                        <c:v>3.1482638888904519</c:v>
                      </c:pt>
                      <c:pt idx="10381">
                        <c:v>3.148506944444617</c:v>
                      </c:pt>
                      <c:pt idx="10382">
                        <c:v>3.148749999998782</c:v>
                      </c:pt>
                      <c:pt idx="10383">
                        <c:v>3.1489930555529471</c:v>
                      </c:pt>
                      <c:pt idx="10384">
                        <c:v>3.1492361111071121</c:v>
                      </c:pt>
                      <c:pt idx="10385">
                        <c:v>3.1494791666685531</c:v>
                      </c:pt>
                      <c:pt idx="10386">
                        <c:v>3.1497222222227181</c:v>
                      </c:pt>
                      <c:pt idx="10387">
                        <c:v>3.1499652777768832</c:v>
                      </c:pt>
                      <c:pt idx="10388">
                        <c:v>3.1502083333310482</c:v>
                      </c:pt>
                      <c:pt idx="10389">
                        <c:v>3.1504513888852133</c:v>
                      </c:pt>
                      <c:pt idx="10390">
                        <c:v>3.1506944444393783</c:v>
                      </c:pt>
                      <c:pt idx="10391">
                        <c:v>3.1509375000008193</c:v>
                      </c:pt>
                      <c:pt idx="10392">
                        <c:v>3.1511805555549843</c:v>
                      </c:pt>
                      <c:pt idx="10393">
                        <c:v>3.1514236111091494</c:v>
                      </c:pt>
                      <c:pt idx="10394">
                        <c:v>3.1516666666633144</c:v>
                      </c:pt>
                      <c:pt idx="10395">
                        <c:v>3.1519097222174794</c:v>
                      </c:pt>
                      <c:pt idx="10396">
                        <c:v>3.1521527777789204</c:v>
                      </c:pt>
                      <c:pt idx="10397">
                        <c:v>3.1524074074025892</c:v>
                      </c:pt>
                      <c:pt idx="10398">
                        <c:v>3.1526504629640302</c:v>
                      </c:pt>
                      <c:pt idx="10399">
                        <c:v>3.1528935185181952</c:v>
                      </c:pt>
                      <c:pt idx="10400">
                        <c:v>3.1531365740723603</c:v>
                      </c:pt>
                      <c:pt idx="10401">
                        <c:v>3.1533796296265253</c:v>
                      </c:pt>
                      <c:pt idx="10402">
                        <c:v>3.1536226851806903</c:v>
                      </c:pt>
                      <c:pt idx="10403">
                        <c:v>3.1538657407421313</c:v>
                      </c:pt>
                      <c:pt idx="10404">
                        <c:v>3.1541087962962964</c:v>
                      </c:pt>
                      <c:pt idx="10405">
                        <c:v>3.1543518518504614</c:v>
                      </c:pt>
                      <c:pt idx="10406">
                        <c:v>3.1545949074046264</c:v>
                      </c:pt>
                      <c:pt idx="10407">
                        <c:v>3.1548379629587915</c:v>
                      </c:pt>
                      <c:pt idx="10408">
                        <c:v>3.1550810185202325</c:v>
                      </c:pt>
                      <c:pt idx="10409">
                        <c:v>3.1553240740743975</c:v>
                      </c:pt>
                      <c:pt idx="10410">
                        <c:v>3.1555671296285626</c:v>
                      </c:pt>
                      <c:pt idx="10411">
                        <c:v>3.1558101851827276</c:v>
                      </c:pt>
                      <c:pt idx="10412">
                        <c:v>3.1560532407368926</c:v>
                      </c:pt>
                      <c:pt idx="10413">
                        <c:v>3.1562962962983336</c:v>
                      </c:pt>
                      <c:pt idx="10414">
                        <c:v>3.1565393518524987</c:v>
                      </c:pt>
                      <c:pt idx="10415">
                        <c:v>3.1567824074066637</c:v>
                      </c:pt>
                      <c:pt idx="10416">
                        <c:v>3.1570254629608288</c:v>
                      </c:pt>
                      <c:pt idx="10417">
                        <c:v>3.1572685185149938</c:v>
                      </c:pt>
                      <c:pt idx="10418">
                        <c:v>3.1575115740691588</c:v>
                      </c:pt>
                      <c:pt idx="10419">
                        <c:v>3.1577546296305998</c:v>
                      </c:pt>
                      <c:pt idx="10420">
                        <c:v>3.1579976851847649</c:v>
                      </c:pt>
                      <c:pt idx="10421">
                        <c:v>3.1582407407389299</c:v>
                      </c:pt>
                      <c:pt idx="10422">
                        <c:v>3.1584837962930949</c:v>
                      </c:pt>
                      <c:pt idx="10423">
                        <c:v>3.15872685184726</c:v>
                      </c:pt>
                      <c:pt idx="10424">
                        <c:v>3.158969907408701</c:v>
                      </c:pt>
                      <c:pt idx="10425">
                        <c:v>3.159212962962866</c:v>
                      </c:pt>
                      <c:pt idx="10426">
                        <c:v>3.1594560185170311</c:v>
                      </c:pt>
                      <c:pt idx="10427">
                        <c:v>3.1596990740711961</c:v>
                      </c:pt>
                      <c:pt idx="10428">
                        <c:v>3.1599421296253611</c:v>
                      </c:pt>
                      <c:pt idx="10429">
                        <c:v>3.1601851851868021</c:v>
                      </c:pt>
                      <c:pt idx="10430">
                        <c:v>3.1604282407409672</c:v>
                      </c:pt>
                      <c:pt idx="10431">
                        <c:v>3.1606712962951322</c:v>
                      </c:pt>
                      <c:pt idx="10432">
                        <c:v>3.1609143518492973</c:v>
                      </c:pt>
                      <c:pt idx="10433">
                        <c:v>3.1611574074034623</c:v>
                      </c:pt>
                      <c:pt idx="10434">
                        <c:v>3.1614004629649033</c:v>
                      </c:pt>
                      <c:pt idx="10435">
                        <c:v>3.1616435185190683</c:v>
                      </c:pt>
                      <c:pt idx="10436">
                        <c:v>3.1618865740732334</c:v>
                      </c:pt>
                      <c:pt idx="10437">
                        <c:v>3.1621296296273984</c:v>
                      </c:pt>
                      <c:pt idx="10438">
                        <c:v>3.1623726851815634</c:v>
                      </c:pt>
                      <c:pt idx="10439">
                        <c:v>3.1626157407357285</c:v>
                      </c:pt>
                      <c:pt idx="10440">
                        <c:v>3.1628587962971695</c:v>
                      </c:pt>
                      <c:pt idx="10441">
                        <c:v>3.1631018518513345</c:v>
                      </c:pt>
                      <c:pt idx="10442">
                        <c:v>3.1633449074054996</c:v>
                      </c:pt>
                      <c:pt idx="10443">
                        <c:v>3.1635879629596646</c:v>
                      </c:pt>
                      <c:pt idx="10444">
                        <c:v>3.1638310185138296</c:v>
                      </c:pt>
                      <c:pt idx="10445">
                        <c:v>3.1640856481447743</c:v>
                      </c:pt>
                      <c:pt idx="10446">
                        <c:v>3.1643287036989394</c:v>
                      </c:pt>
                      <c:pt idx="10447">
                        <c:v>3.1645717592603804</c:v>
                      </c:pt>
                      <c:pt idx="10448">
                        <c:v>3.1648148148145454</c:v>
                      </c:pt>
                      <c:pt idx="10449">
                        <c:v>3.1650578703687104</c:v>
                      </c:pt>
                      <c:pt idx="10450">
                        <c:v>3.1653009259228755</c:v>
                      </c:pt>
                      <c:pt idx="10451">
                        <c:v>3.1655439814770405</c:v>
                      </c:pt>
                      <c:pt idx="10452">
                        <c:v>3.1657870370384815</c:v>
                      </c:pt>
                      <c:pt idx="10453">
                        <c:v>3.1660300925926466</c:v>
                      </c:pt>
                      <c:pt idx="10454">
                        <c:v>3.1662731481468116</c:v>
                      </c:pt>
                      <c:pt idx="10455">
                        <c:v>3.1665162037009766</c:v>
                      </c:pt>
                      <c:pt idx="10456">
                        <c:v>3.1667592592551417</c:v>
                      </c:pt>
                      <c:pt idx="10457">
                        <c:v>3.1670023148165827</c:v>
                      </c:pt>
                      <c:pt idx="10458">
                        <c:v>3.1672453703707477</c:v>
                      </c:pt>
                      <c:pt idx="10459">
                        <c:v>3.1674884259249128</c:v>
                      </c:pt>
                      <c:pt idx="10460">
                        <c:v>3.1677314814790778</c:v>
                      </c:pt>
                      <c:pt idx="10461">
                        <c:v>3.1679745370332428</c:v>
                      </c:pt>
                      <c:pt idx="10462">
                        <c:v>3.1682175925946838</c:v>
                      </c:pt>
                      <c:pt idx="10463">
                        <c:v>3.1684606481488489</c:v>
                      </c:pt>
                      <c:pt idx="10464">
                        <c:v>3.1687037037030139</c:v>
                      </c:pt>
                      <c:pt idx="10465">
                        <c:v>3.1689467592571789</c:v>
                      </c:pt>
                      <c:pt idx="10466">
                        <c:v>3.169189814811344</c:v>
                      </c:pt>
                      <c:pt idx="10467">
                        <c:v>3.169432870365509</c:v>
                      </c:pt>
                      <c:pt idx="10468">
                        <c:v>3.16967592592695</c:v>
                      </c:pt>
                      <c:pt idx="10469">
                        <c:v>3.1699189814811151</c:v>
                      </c:pt>
                      <c:pt idx="10470">
                        <c:v>3.1701620370352801</c:v>
                      </c:pt>
                      <c:pt idx="10471">
                        <c:v>3.1704050925894451</c:v>
                      </c:pt>
                      <c:pt idx="10472">
                        <c:v>3.1706481481436102</c:v>
                      </c:pt>
                      <c:pt idx="10473">
                        <c:v>3.1708912037050512</c:v>
                      </c:pt>
                      <c:pt idx="10474">
                        <c:v>3.1711342592592162</c:v>
                      </c:pt>
                      <c:pt idx="10475">
                        <c:v>3.1713773148133813</c:v>
                      </c:pt>
                      <c:pt idx="10476">
                        <c:v>3.1716203703675463</c:v>
                      </c:pt>
                      <c:pt idx="10477">
                        <c:v>3.1718634259217113</c:v>
                      </c:pt>
                      <c:pt idx="10478">
                        <c:v>3.1721064814831523</c:v>
                      </c:pt>
                      <c:pt idx="10479">
                        <c:v>3.1723495370373174</c:v>
                      </c:pt>
                      <c:pt idx="10480">
                        <c:v>3.1725925925914824</c:v>
                      </c:pt>
                      <c:pt idx="10481">
                        <c:v>3.1728356481456474</c:v>
                      </c:pt>
                      <c:pt idx="10482">
                        <c:v>3.1730787036998125</c:v>
                      </c:pt>
                      <c:pt idx="10483">
                        <c:v>3.1733217592612535</c:v>
                      </c:pt>
                      <c:pt idx="10484">
                        <c:v>3.1735648148154185</c:v>
                      </c:pt>
                      <c:pt idx="10485">
                        <c:v>3.1738078703695836</c:v>
                      </c:pt>
                      <c:pt idx="10486">
                        <c:v>3.1740509259237486</c:v>
                      </c:pt>
                      <c:pt idx="10487">
                        <c:v>3.1742939814779136</c:v>
                      </c:pt>
                      <c:pt idx="10488">
                        <c:v>3.1745370370320787</c:v>
                      </c:pt>
                      <c:pt idx="10489">
                        <c:v>3.1747800925935197</c:v>
                      </c:pt>
                      <c:pt idx="10490">
                        <c:v>3.1750231481476847</c:v>
                      </c:pt>
                      <c:pt idx="10491">
                        <c:v>3.1752662037018498</c:v>
                      </c:pt>
                      <c:pt idx="10492">
                        <c:v>3.1755092592560148</c:v>
                      </c:pt>
                      <c:pt idx="10493">
                        <c:v>3.1757638888869595</c:v>
                      </c:pt>
                      <c:pt idx="10494">
                        <c:v>3.1760069444411245</c:v>
                      </c:pt>
                      <c:pt idx="10495">
                        <c:v>3.1762499999952896</c:v>
                      </c:pt>
                      <c:pt idx="10496">
                        <c:v>3.1764930555567306</c:v>
                      </c:pt>
                      <c:pt idx="10497">
                        <c:v>3.1767361111108956</c:v>
                      </c:pt>
                      <c:pt idx="10498">
                        <c:v>3.1769791666650606</c:v>
                      </c:pt>
                      <c:pt idx="10499">
                        <c:v>3.1772222222192257</c:v>
                      </c:pt>
                      <c:pt idx="10500">
                        <c:v>3.1774652777733907</c:v>
                      </c:pt>
                      <c:pt idx="10501">
                        <c:v>3.1777083333348317</c:v>
                      </c:pt>
                      <c:pt idx="10502">
                        <c:v>3.1779513888889968</c:v>
                      </c:pt>
                      <c:pt idx="10503">
                        <c:v>3.1781944444431618</c:v>
                      </c:pt>
                      <c:pt idx="10504">
                        <c:v>3.1784374999973268</c:v>
                      </c:pt>
                      <c:pt idx="10505">
                        <c:v>3.1786805555514919</c:v>
                      </c:pt>
                      <c:pt idx="10506">
                        <c:v>3.1789236111129329</c:v>
                      </c:pt>
                      <c:pt idx="10507">
                        <c:v>3.1791666666670979</c:v>
                      </c:pt>
                      <c:pt idx="10508">
                        <c:v>3.1794097222212629</c:v>
                      </c:pt>
                      <c:pt idx="10509">
                        <c:v>3.179652777775428</c:v>
                      </c:pt>
                      <c:pt idx="10510">
                        <c:v>3.179895833329593</c:v>
                      </c:pt>
                      <c:pt idx="10511">
                        <c:v>3.1801388888837581</c:v>
                      </c:pt>
                      <c:pt idx="10512">
                        <c:v>3.1803819444451991</c:v>
                      </c:pt>
                      <c:pt idx="10513">
                        <c:v>3.1806249999993641</c:v>
                      </c:pt>
                      <c:pt idx="10514">
                        <c:v>3.1808680555535291</c:v>
                      </c:pt>
                      <c:pt idx="10515">
                        <c:v>3.1811111111076942</c:v>
                      </c:pt>
                      <c:pt idx="10516">
                        <c:v>3.1813541666618592</c:v>
                      </c:pt>
                      <c:pt idx="10517">
                        <c:v>3.1815972222233002</c:v>
                      </c:pt>
                      <c:pt idx="10518">
                        <c:v>3.1818402777774653</c:v>
                      </c:pt>
                      <c:pt idx="10519">
                        <c:v>3.1820833333316303</c:v>
                      </c:pt>
                      <c:pt idx="10520">
                        <c:v>3.1823263888857953</c:v>
                      </c:pt>
                      <c:pt idx="10521">
                        <c:v>3.1825694444399604</c:v>
                      </c:pt>
                      <c:pt idx="10522">
                        <c:v>3.1828125000014014</c:v>
                      </c:pt>
                      <c:pt idx="10523">
                        <c:v>3.1830555555555664</c:v>
                      </c:pt>
                      <c:pt idx="10524">
                        <c:v>3.1832986111097314</c:v>
                      </c:pt>
                      <c:pt idx="10525">
                        <c:v>3.1835416666638965</c:v>
                      </c:pt>
                      <c:pt idx="10526">
                        <c:v>3.1837847222180615</c:v>
                      </c:pt>
                      <c:pt idx="10527">
                        <c:v>3.1840277777795025</c:v>
                      </c:pt>
                      <c:pt idx="10528">
                        <c:v>3.1842708333336676</c:v>
                      </c:pt>
                      <c:pt idx="10529">
                        <c:v>3.1845138888878326</c:v>
                      </c:pt>
                      <c:pt idx="10530">
                        <c:v>3.1847569444419976</c:v>
                      </c:pt>
                      <c:pt idx="10531">
                        <c:v>3.1849999999961627</c:v>
                      </c:pt>
                      <c:pt idx="10532">
                        <c:v>3.1852430555576037</c:v>
                      </c:pt>
                      <c:pt idx="10533">
                        <c:v>3.1854861111117687</c:v>
                      </c:pt>
                      <c:pt idx="10534">
                        <c:v>3.1857291666659338</c:v>
                      </c:pt>
                      <c:pt idx="10535">
                        <c:v>3.1859722222200988</c:v>
                      </c:pt>
                      <c:pt idx="10536">
                        <c:v>3.1862152777742638</c:v>
                      </c:pt>
                      <c:pt idx="10537">
                        <c:v>3.1864583333284289</c:v>
                      </c:pt>
                      <c:pt idx="10538">
                        <c:v>3.1867013888898699</c:v>
                      </c:pt>
                      <c:pt idx="10539">
                        <c:v>3.1869444444440349</c:v>
                      </c:pt>
                      <c:pt idx="10540">
                        <c:v>3.1871874999981999</c:v>
                      </c:pt>
                      <c:pt idx="10541">
                        <c:v>3.1874421296291446</c:v>
                      </c:pt>
                      <c:pt idx="10542">
                        <c:v>3.1876851851833097</c:v>
                      </c:pt>
                      <c:pt idx="10543">
                        <c:v>3.1879282407374747</c:v>
                      </c:pt>
                      <c:pt idx="10544">
                        <c:v>3.1881712962916398</c:v>
                      </c:pt>
                      <c:pt idx="10545">
                        <c:v>3.1884143518530808</c:v>
                      </c:pt>
                      <c:pt idx="10546">
                        <c:v>3.1886574074072458</c:v>
                      </c:pt>
                      <c:pt idx="10547">
                        <c:v>3.1889004629614108</c:v>
                      </c:pt>
                      <c:pt idx="10548">
                        <c:v>3.1891435185155759</c:v>
                      </c:pt>
                      <c:pt idx="10549">
                        <c:v>3.1893865740697409</c:v>
                      </c:pt>
                      <c:pt idx="10550">
                        <c:v>3.1896296296311819</c:v>
                      </c:pt>
                      <c:pt idx="10551">
                        <c:v>3.1898726851853469</c:v>
                      </c:pt>
                      <c:pt idx="10552">
                        <c:v>3.190115740739512</c:v>
                      </c:pt>
                      <c:pt idx="10553">
                        <c:v>3.190358796293677</c:v>
                      </c:pt>
                      <c:pt idx="10554">
                        <c:v>3.1906018518478421</c:v>
                      </c:pt>
                      <c:pt idx="10555">
                        <c:v>3.1908449074092831</c:v>
                      </c:pt>
                      <c:pt idx="10556">
                        <c:v>3.1910879629634481</c:v>
                      </c:pt>
                      <c:pt idx="10557">
                        <c:v>3.1913310185176131</c:v>
                      </c:pt>
                      <c:pt idx="10558">
                        <c:v>3.1915740740717782</c:v>
                      </c:pt>
                      <c:pt idx="10559">
                        <c:v>3.1918171296259432</c:v>
                      </c:pt>
                      <c:pt idx="10560">
                        <c:v>3.1920601851801083</c:v>
                      </c:pt>
                      <c:pt idx="10561">
                        <c:v>3.1923032407415493</c:v>
                      </c:pt>
                      <c:pt idx="10562">
                        <c:v>3.1925462962957143</c:v>
                      </c:pt>
                      <c:pt idx="10563">
                        <c:v>3.1927893518498793</c:v>
                      </c:pt>
                      <c:pt idx="10564">
                        <c:v>3.1930324074040444</c:v>
                      </c:pt>
                      <c:pt idx="10565">
                        <c:v>3.1932754629582094</c:v>
                      </c:pt>
                      <c:pt idx="10566">
                        <c:v>3.1935185185196504</c:v>
                      </c:pt>
                      <c:pt idx="10567">
                        <c:v>3.1937615740738154</c:v>
                      </c:pt>
                      <c:pt idx="10568">
                        <c:v>3.1940046296279805</c:v>
                      </c:pt>
                      <c:pt idx="10569">
                        <c:v>3.1942476851821455</c:v>
                      </c:pt>
                      <c:pt idx="10570">
                        <c:v>3.1944907407363106</c:v>
                      </c:pt>
                      <c:pt idx="10571">
                        <c:v>3.1947337962977516</c:v>
                      </c:pt>
                      <c:pt idx="10572">
                        <c:v>3.1949768518519166</c:v>
                      </c:pt>
                      <c:pt idx="10573">
                        <c:v>3.1952199074060816</c:v>
                      </c:pt>
                      <c:pt idx="10574">
                        <c:v>3.1954629629602467</c:v>
                      </c:pt>
                      <c:pt idx="10575">
                        <c:v>3.1957060185144117</c:v>
                      </c:pt>
                      <c:pt idx="10576">
                        <c:v>3.1959490740758527</c:v>
                      </c:pt>
                      <c:pt idx="10577">
                        <c:v>3.1961921296300178</c:v>
                      </c:pt>
                      <c:pt idx="10578">
                        <c:v>3.1964351851841828</c:v>
                      </c:pt>
                      <c:pt idx="10579">
                        <c:v>3.1966782407383478</c:v>
                      </c:pt>
                      <c:pt idx="10580">
                        <c:v>3.1969212962925129</c:v>
                      </c:pt>
                      <c:pt idx="10581">
                        <c:v>3.1971643518539539</c:v>
                      </c:pt>
                      <c:pt idx="10582">
                        <c:v>3.1974074074081189</c:v>
                      </c:pt>
                      <c:pt idx="10583">
                        <c:v>3.1976504629622839</c:v>
                      </c:pt>
                      <c:pt idx="10584">
                        <c:v>3.197893518516449</c:v>
                      </c:pt>
                      <c:pt idx="10585">
                        <c:v>3.198136574070614</c:v>
                      </c:pt>
                      <c:pt idx="10586">
                        <c:v>3.1983796296247791</c:v>
                      </c:pt>
                      <c:pt idx="10587">
                        <c:v>3.1986226851862201</c:v>
                      </c:pt>
                      <c:pt idx="10588">
                        <c:v>3.1988657407403851</c:v>
                      </c:pt>
                      <c:pt idx="10589">
                        <c:v>3.1991087962945501</c:v>
                      </c:pt>
                      <c:pt idx="10590">
                        <c:v>3.1993634259254948</c:v>
                      </c:pt>
                      <c:pt idx="10591">
                        <c:v>3.1996064814796599</c:v>
                      </c:pt>
                      <c:pt idx="10592">
                        <c:v>3.1998495370338249</c:v>
                      </c:pt>
                      <c:pt idx="10593">
                        <c:v>3.2000925925879899</c:v>
                      </c:pt>
                      <c:pt idx="10594">
                        <c:v>3.2003356481494309</c:v>
                      </c:pt>
                      <c:pt idx="10595">
                        <c:v>3.200578703703596</c:v>
                      </c:pt>
                      <c:pt idx="10596">
                        <c:v>3.200821759257761</c:v>
                      </c:pt>
                      <c:pt idx="10597">
                        <c:v>3.2010648148119261</c:v>
                      </c:pt>
                      <c:pt idx="10598">
                        <c:v>3.2013078703660911</c:v>
                      </c:pt>
                      <c:pt idx="10599">
                        <c:v>3.2015509259275321</c:v>
                      </c:pt>
                      <c:pt idx="10600">
                        <c:v>3.2017939814816971</c:v>
                      </c:pt>
                      <c:pt idx="10601">
                        <c:v>3.2020370370358622</c:v>
                      </c:pt>
                      <c:pt idx="10602">
                        <c:v>3.2022800925900272</c:v>
                      </c:pt>
                      <c:pt idx="10603">
                        <c:v>3.2025231481441923</c:v>
                      </c:pt>
                      <c:pt idx="10604">
                        <c:v>3.2027662037056333</c:v>
                      </c:pt>
                      <c:pt idx="10605">
                        <c:v>3.2030092592597983</c:v>
                      </c:pt>
                      <c:pt idx="10606">
                        <c:v>3.2032523148139633</c:v>
                      </c:pt>
                      <c:pt idx="10607">
                        <c:v>3.2034953703681284</c:v>
                      </c:pt>
                      <c:pt idx="10608">
                        <c:v>3.2037384259222934</c:v>
                      </c:pt>
                      <c:pt idx="10609">
                        <c:v>3.2039814814764584</c:v>
                      </c:pt>
                      <c:pt idx="10610">
                        <c:v>3.2042245370378994</c:v>
                      </c:pt>
                      <c:pt idx="10611">
                        <c:v>3.2044675925920645</c:v>
                      </c:pt>
                      <c:pt idx="10612">
                        <c:v>3.2047106481462295</c:v>
                      </c:pt>
                      <c:pt idx="10613">
                        <c:v>3.2049537037003946</c:v>
                      </c:pt>
                      <c:pt idx="10614">
                        <c:v>3.2051967592545596</c:v>
                      </c:pt>
                      <c:pt idx="10615">
                        <c:v>3.2054398148160006</c:v>
                      </c:pt>
                      <c:pt idx="10616">
                        <c:v>3.2056828703701656</c:v>
                      </c:pt>
                      <c:pt idx="10617">
                        <c:v>3.2059259259243307</c:v>
                      </c:pt>
                      <c:pt idx="10618">
                        <c:v>3.2061689814784957</c:v>
                      </c:pt>
                      <c:pt idx="10619">
                        <c:v>3.2064120370326608</c:v>
                      </c:pt>
                      <c:pt idx="10620">
                        <c:v>3.2066550925941018</c:v>
                      </c:pt>
                      <c:pt idx="10621">
                        <c:v>3.2068981481482668</c:v>
                      </c:pt>
                      <c:pt idx="10622">
                        <c:v>3.2071412037024318</c:v>
                      </c:pt>
                      <c:pt idx="10623">
                        <c:v>3.2073842592565969</c:v>
                      </c:pt>
                      <c:pt idx="10624">
                        <c:v>3.2076273148107619</c:v>
                      </c:pt>
                      <c:pt idx="10625">
                        <c:v>3.2078703703722029</c:v>
                      </c:pt>
                      <c:pt idx="10626">
                        <c:v>3.2081134259263679</c:v>
                      </c:pt>
                      <c:pt idx="10627">
                        <c:v>3.208356481480533</c:v>
                      </c:pt>
                      <c:pt idx="10628">
                        <c:v>3.208599537034698</c:v>
                      </c:pt>
                      <c:pt idx="10629">
                        <c:v>3.2088425925888631</c:v>
                      </c:pt>
                      <c:pt idx="10630">
                        <c:v>3.2090856481430281</c:v>
                      </c:pt>
                      <c:pt idx="10631">
                        <c:v>3.2093287037044691</c:v>
                      </c:pt>
                      <c:pt idx="10632">
                        <c:v>3.2095717592586341</c:v>
                      </c:pt>
                      <c:pt idx="10633">
                        <c:v>3.2098148148127992</c:v>
                      </c:pt>
                      <c:pt idx="10634">
                        <c:v>3.2100578703669642</c:v>
                      </c:pt>
                      <c:pt idx="10635">
                        <c:v>3.2103009259211293</c:v>
                      </c:pt>
                      <c:pt idx="10636">
                        <c:v>3.2105439814825703</c:v>
                      </c:pt>
                      <c:pt idx="10637">
                        <c:v>3.2107870370367353</c:v>
                      </c:pt>
                      <c:pt idx="10638">
                        <c:v>3.21104166666768</c:v>
                      </c:pt>
                      <c:pt idx="10639">
                        <c:v>3.211284722221845</c:v>
                      </c:pt>
                      <c:pt idx="10640">
                        <c:v>3.2115277777760101</c:v>
                      </c:pt>
                      <c:pt idx="10641">
                        <c:v>3.2117708333301751</c:v>
                      </c:pt>
                      <c:pt idx="10642">
                        <c:v>3.2120138888843401</c:v>
                      </c:pt>
                      <c:pt idx="10643">
                        <c:v>3.2122569444457811</c:v>
                      </c:pt>
                      <c:pt idx="10644">
                        <c:v>3.2124999999999462</c:v>
                      </c:pt>
                      <c:pt idx="10645">
                        <c:v>3.2127430555541112</c:v>
                      </c:pt>
                      <c:pt idx="10646">
                        <c:v>3.2129861111082763</c:v>
                      </c:pt>
                      <c:pt idx="10647">
                        <c:v>3.2132291666624413</c:v>
                      </c:pt>
                      <c:pt idx="10648">
                        <c:v>3.2134722222238823</c:v>
                      </c:pt>
                      <c:pt idx="10649">
                        <c:v>3.2137152777780473</c:v>
                      </c:pt>
                      <c:pt idx="10650">
                        <c:v>3.2139583333322124</c:v>
                      </c:pt>
                      <c:pt idx="10651">
                        <c:v>3.2142013888863774</c:v>
                      </c:pt>
                      <c:pt idx="10652">
                        <c:v>3.2144444444405424</c:v>
                      </c:pt>
                      <c:pt idx="10653">
                        <c:v>3.2146875000019834</c:v>
                      </c:pt>
                      <c:pt idx="10654">
                        <c:v>3.2149305555561485</c:v>
                      </c:pt>
                      <c:pt idx="10655">
                        <c:v>3.2151736111103135</c:v>
                      </c:pt>
                      <c:pt idx="10656">
                        <c:v>3.2154166666644786</c:v>
                      </c:pt>
                      <c:pt idx="10657">
                        <c:v>3.2156597222186436</c:v>
                      </c:pt>
                      <c:pt idx="10658">
                        <c:v>3.2159027777728086</c:v>
                      </c:pt>
                      <c:pt idx="10659">
                        <c:v>3.2161458333342496</c:v>
                      </c:pt>
                      <c:pt idx="10660">
                        <c:v>3.2163888888884147</c:v>
                      </c:pt>
                      <c:pt idx="10661">
                        <c:v>3.2166319444425797</c:v>
                      </c:pt>
                      <c:pt idx="10662">
                        <c:v>3.2168749999967448</c:v>
                      </c:pt>
                      <c:pt idx="10663">
                        <c:v>3.2171180555509098</c:v>
                      </c:pt>
                      <c:pt idx="10664">
                        <c:v>3.2173611111123508</c:v>
                      </c:pt>
                      <c:pt idx="10665">
                        <c:v>3.2176041666665158</c:v>
                      </c:pt>
                      <c:pt idx="10666">
                        <c:v>3.2178472222206809</c:v>
                      </c:pt>
                      <c:pt idx="10667">
                        <c:v>3.2180902777748459</c:v>
                      </c:pt>
                      <c:pt idx="10668">
                        <c:v>3.2183333333290109</c:v>
                      </c:pt>
                      <c:pt idx="10669">
                        <c:v>3.2185763888904519</c:v>
                      </c:pt>
                      <c:pt idx="10670">
                        <c:v>3.218819444444617</c:v>
                      </c:pt>
                      <c:pt idx="10671">
                        <c:v>3.219062499998782</c:v>
                      </c:pt>
                      <c:pt idx="10672">
                        <c:v>3.2193055555529471</c:v>
                      </c:pt>
                      <c:pt idx="10673">
                        <c:v>3.2195486111071121</c:v>
                      </c:pt>
                      <c:pt idx="10674">
                        <c:v>3.2197916666685531</c:v>
                      </c:pt>
                      <c:pt idx="10675">
                        <c:v>3.2200347222227181</c:v>
                      </c:pt>
                      <c:pt idx="10676">
                        <c:v>3.2202777777768832</c:v>
                      </c:pt>
                      <c:pt idx="10677">
                        <c:v>3.2205208333310482</c:v>
                      </c:pt>
                      <c:pt idx="10678">
                        <c:v>3.2207638888852133</c:v>
                      </c:pt>
                      <c:pt idx="10679">
                        <c:v>3.2210069444393783</c:v>
                      </c:pt>
                      <c:pt idx="10680">
                        <c:v>3.2212500000008193</c:v>
                      </c:pt>
                      <c:pt idx="10681">
                        <c:v>3.2214930555549843</c:v>
                      </c:pt>
                      <c:pt idx="10682">
                        <c:v>3.2217361111091494</c:v>
                      </c:pt>
                      <c:pt idx="10683">
                        <c:v>3.2219791666633144</c:v>
                      </c:pt>
                      <c:pt idx="10684">
                        <c:v>3.2222222222174794</c:v>
                      </c:pt>
                      <c:pt idx="10685">
                        <c:v>3.2224652777789204</c:v>
                      </c:pt>
                      <c:pt idx="10686">
                        <c:v>3.2227199074025892</c:v>
                      </c:pt>
                      <c:pt idx="10687">
                        <c:v>3.2229629629640302</c:v>
                      </c:pt>
                      <c:pt idx="10688">
                        <c:v>3.2232060185181952</c:v>
                      </c:pt>
                      <c:pt idx="10689">
                        <c:v>3.2234490740723603</c:v>
                      </c:pt>
                      <c:pt idx="10690">
                        <c:v>3.2236921296265253</c:v>
                      </c:pt>
                      <c:pt idx="10691">
                        <c:v>3.2239351851806903</c:v>
                      </c:pt>
                      <c:pt idx="10692">
                        <c:v>3.2241782407421313</c:v>
                      </c:pt>
                      <c:pt idx="10693">
                        <c:v>3.2244212962962964</c:v>
                      </c:pt>
                      <c:pt idx="10694">
                        <c:v>3.2246643518504614</c:v>
                      </c:pt>
                      <c:pt idx="10695">
                        <c:v>3.2249074074046264</c:v>
                      </c:pt>
                      <c:pt idx="10696">
                        <c:v>3.2251504629587915</c:v>
                      </c:pt>
                      <c:pt idx="10697">
                        <c:v>3.2253935185202325</c:v>
                      </c:pt>
                      <c:pt idx="10698">
                        <c:v>3.2256365740743975</c:v>
                      </c:pt>
                      <c:pt idx="10699">
                        <c:v>3.2258796296285626</c:v>
                      </c:pt>
                      <c:pt idx="10700">
                        <c:v>3.2261226851827276</c:v>
                      </c:pt>
                      <c:pt idx="10701">
                        <c:v>3.2263657407368926</c:v>
                      </c:pt>
                      <c:pt idx="10702">
                        <c:v>3.2266087962983336</c:v>
                      </c:pt>
                      <c:pt idx="10703">
                        <c:v>3.2268518518524987</c:v>
                      </c:pt>
                      <c:pt idx="10704">
                        <c:v>3.2270949074066637</c:v>
                      </c:pt>
                      <c:pt idx="10705">
                        <c:v>3.2273379629608288</c:v>
                      </c:pt>
                      <c:pt idx="10706">
                        <c:v>3.2275810185149938</c:v>
                      </c:pt>
                      <c:pt idx="10707">
                        <c:v>3.2278240740691588</c:v>
                      </c:pt>
                      <c:pt idx="10708">
                        <c:v>3.2280671296305998</c:v>
                      </c:pt>
                      <c:pt idx="10709">
                        <c:v>3.2283101851847649</c:v>
                      </c:pt>
                      <c:pt idx="10710">
                        <c:v>3.2285532407389299</c:v>
                      </c:pt>
                      <c:pt idx="10711">
                        <c:v>3.2287962962930949</c:v>
                      </c:pt>
                      <c:pt idx="10712">
                        <c:v>3.22903935184726</c:v>
                      </c:pt>
                      <c:pt idx="10713">
                        <c:v>3.229282407408701</c:v>
                      </c:pt>
                      <c:pt idx="10714">
                        <c:v>3.229525462962866</c:v>
                      </c:pt>
                      <c:pt idx="10715">
                        <c:v>3.2297685185170311</c:v>
                      </c:pt>
                      <c:pt idx="10716">
                        <c:v>3.2300115740711961</c:v>
                      </c:pt>
                      <c:pt idx="10717">
                        <c:v>3.2302546296253611</c:v>
                      </c:pt>
                      <c:pt idx="10718">
                        <c:v>3.2304976851868021</c:v>
                      </c:pt>
                      <c:pt idx="10719">
                        <c:v>3.2307407407409672</c:v>
                      </c:pt>
                      <c:pt idx="10720">
                        <c:v>3.2309837962951322</c:v>
                      </c:pt>
                      <c:pt idx="10721">
                        <c:v>3.2312268518492973</c:v>
                      </c:pt>
                      <c:pt idx="10722">
                        <c:v>3.2314699074034623</c:v>
                      </c:pt>
                      <c:pt idx="10723">
                        <c:v>3.2317129629649033</c:v>
                      </c:pt>
                      <c:pt idx="10724">
                        <c:v>3.2319560185190683</c:v>
                      </c:pt>
                      <c:pt idx="10725">
                        <c:v>3.2321990740732334</c:v>
                      </c:pt>
                      <c:pt idx="10726">
                        <c:v>3.2324421296273984</c:v>
                      </c:pt>
                      <c:pt idx="10727">
                        <c:v>3.2326851851815634</c:v>
                      </c:pt>
                      <c:pt idx="10728">
                        <c:v>3.2329282407357285</c:v>
                      </c:pt>
                      <c:pt idx="10729">
                        <c:v>3.2331712962971695</c:v>
                      </c:pt>
                      <c:pt idx="10730">
                        <c:v>3.2334143518513345</c:v>
                      </c:pt>
                      <c:pt idx="10731">
                        <c:v>3.2336574074054996</c:v>
                      </c:pt>
                      <c:pt idx="10732">
                        <c:v>3.2339004629596646</c:v>
                      </c:pt>
                      <c:pt idx="10733">
                        <c:v>3.2341435185138296</c:v>
                      </c:pt>
                      <c:pt idx="10734">
                        <c:v>3.2343981481447743</c:v>
                      </c:pt>
                      <c:pt idx="10735">
                        <c:v>3.2346412036989394</c:v>
                      </c:pt>
                      <c:pt idx="10736">
                        <c:v>3.2348842592603804</c:v>
                      </c:pt>
                      <c:pt idx="10737">
                        <c:v>3.2351273148145454</c:v>
                      </c:pt>
                      <c:pt idx="10738">
                        <c:v>3.2353703703687104</c:v>
                      </c:pt>
                      <c:pt idx="10739">
                        <c:v>3.2356134259228755</c:v>
                      </c:pt>
                      <c:pt idx="10740">
                        <c:v>3.2358564814770405</c:v>
                      </c:pt>
                      <c:pt idx="10741">
                        <c:v>3.2360995370384815</c:v>
                      </c:pt>
                      <c:pt idx="10742">
                        <c:v>3.2363425925926466</c:v>
                      </c:pt>
                      <c:pt idx="10743">
                        <c:v>3.2365856481468116</c:v>
                      </c:pt>
                      <c:pt idx="10744">
                        <c:v>3.2368287037009766</c:v>
                      </c:pt>
                      <c:pt idx="10745">
                        <c:v>3.2370717592551417</c:v>
                      </c:pt>
                      <c:pt idx="10746">
                        <c:v>3.2373148148165827</c:v>
                      </c:pt>
                      <c:pt idx="10747">
                        <c:v>3.2375578703707477</c:v>
                      </c:pt>
                      <c:pt idx="10748">
                        <c:v>3.2378009259249128</c:v>
                      </c:pt>
                      <c:pt idx="10749">
                        <c:v>3.2380439814790778</c:v>
                      </c:pt>
                      <c:pt idx="10750">
                        <c:v>3.2382870370332428</c:v>
                      </c:pt>
                      <c:pt idx="10751">
                        <c:v>3.2385300925946838</c:v>
                      </c:pt>
                      <c:pt idx="10752">
                        <c:v>3.2387731481488489</c:v>
                      </c:pt>
                      <c:pt idx="10753">
                        <c:v>3.2390162037030139</c:v>
                      </c:pt>
                      <c:pt idx="10754">
                        <c:v>3.2392592592571789</c:v>
                      </c:pt>
                      <c:pt idx="10755">
                        <c:v>3.239502314811344</c:v>
                      </c:pt>
                      <c:pt idx="10756">
                        <c:v>3.239745370365509</c:v>
                      </c:pt>
                      <c:pt idx="10757">
                        <c:v>3.23998842592695</c:v>
                      </c:pt>
                      <c:pt idx="10758">
                        <c:v>3.2402314814811151</c:v>
                      </c:pt>
                      <c:pt idx="10759">
                        <c:v>3.2404745370352801</c:v>
                      </c:pt>
                      <c:pt idx="10760">
                        <c:v>3.2407175925894451</c:v>
                      </c:pt>
                      <c:pt idx="10761">
                        <c:v>3.2409606481436102</c:v>
                      </c:pt>
                      <c:pt idx="10762">
                        <c:v>3.2412037037050512</c:v>
                      </c:pt>
                      <c:pt idx="10763">
                        <c:v>3.2414467592592162</c:v>
                      </c:pt>
                      <c:pt idx="10764">
                        <c:v>3.2416898148133813</c:v>
                      </c:pt>
                      <c:pt idx="10765">
                        <c:v>3.2419328703675463</c:v>
                      </c:pt>
                      <c:pt idx="10766">
                        <c:v>3.2421759259217113</c:v>
                      </c:pt>
                      <c:pt idx="10767">
                        <c:v>3.2424189814831523</c:v>
                      </c:pt>
                      <c:pt idx="10768">
                        <c:v>3.2426620370373174</c:v>
                      </c:pt>
                      <c:pt idx="10769">
                        <c:v>3.2429050925914824</c:v>
                      </c:pt>
                      <c:pt idx="10770">
                        <c:v>3.2431481481456474</c:v>
                      </c:pt>
                      <c:pt idx="10771">
                        <c:v>3.2433912036998125</c:v>
                      </c:pt>
                      <c:pt idx="10772">
                        <c:v>3.2436342592612535</c:v>
                      </c:pt>
                      <c:pt idx="10773">
                        <c:v>3.2438773148154185</c:v>
                      </c:pt>
                      <c:pt idx="10774">
                        <c:v>3.2441203703695836</c:v>
                      </c:pt>
                      <c:pt idx="10775">
                        <c:v>3.2443634259237486</c:v>
                      </c:pt>
                      <c:pt idx="10776">
                        <c:v>3.2446064814779136</c:v>
                      </c:pt>
                      <c:pt idx="10777">
                        <c:v>3.2448495370320787</c:v>
                      </c:pt>
                      <c:pt idx="10778">
                        <c:v>3.2450925925935197</c:v>
                      </c:pt>
                      <c:pt idx="10779">
                        <c:v>3.2453356481476847</c:v>
                      </c:pt>
                      <c:pt idx="10780">
                        <c:v>3.2455787037018498</c:v>
                      </c:pt>
                      <c:pt idx="10781">
                        <c:v>3.2458217592560148</c:v>
                      </c:pt>
                      <c:pt idx="10782">
                        <c:v>3.2460763888869595</c:v>
                      </c:pt>
                      <c:pt idx="10783">
                        <c:v>3.2463194444411245</c:v>
                      </c:pt>
                      <c:pt idx="10784">
                        <c:v>3.2465624999952896</c:v>
                      </c:pt>
                      <c:pt idx="10785">
                        <c:v>3.2468055555567306</c:v>
                      </c:pt>
                      <c:pt idx="10786">
                        <c:v>3.2470486111108956</c:v>
                      </c:pt>
                      <c:pt idx="10787">
                        <c:v>3.2472916666650606</c:v>
                      </c:pt>
                      <c:pt idx="10788">
                        <c:v>3.2475347222192257</c:v>
                      </c:pt>
                      <c:pt idx="10789">
                        <c:v>3.2477777777733907</c:v>
                      </c:pt>
                      <c:pt idx="10790">
                        <c:v>3.2480208333348317</c:v>
                      </c:pt>
                      <c:pt idx="10791">
                        <c:v>3.2482638888889968</c:v>
                      </c:pt>
                      <c:pt idx="10792">
                        <c:v>3.2485069444431618</c:v>
                      </c:pt>
                      <c:pt idx="10793">
                        <c:v>3.2487499999973268</c:v>
                      </c:pt>
                      <c:pt idx="10794">
                        <c:v>3.2489930555514919</c:v>
                      </c:pt>
                      <c:pt idx="10795">
                        <c:v>3.2492361111129329</c:v>
                      </c:pt>
                      <c:pt idx="10796">
                        <c:v>3.2494791666670979</c:v>
                      </c:pt>
                      <c:pt idx="10797">
                        <c:v>3.2497222222212629</c:v>
                      </c:pt>
                      <c:pt idx="10798">
                        <c:v>3.249965277775428</c:v>
                      </c:pt>
                      <c:pt idx="10799">
                        <c:v>3.250208333329593</c:v>
                      </c:pt>
                      <c:pt idx="10800">
                        <c:v>3.2504513888837581</c:v>
                      </c:pt>
                      <c:pt idx="10801">
                        <c:v>3.2506944444451991</c:v>
                      </c:pt>
                      <c:pt idx="10802">
                        <c:v>3.2509374999993641</c:v>
                      </c:pt>
                      <c:pt idx="10803">
                        <c:v>3.2511805555535291</c:v>
                      </c:pt>
                      <c:pt idx="10804">
                        <c:v>3.2514236111076942</c:v>
                      </c:pt>
                      <c:pt idx="10805">
                        <c:v>3.2516666666618592</c:v>
                      </c:pt>
                      <c:pt idx="10806">
                        <c:v>3.2519097222233002</c:v>
                      </c:pt>
                      <c:pt idx="10807">
                        <c:v>3.2521527777774653</c:v>
                      </c:pt>
                      <c:pt idx="10808">
                        <c:v>3.2523958333316303</c:v>
                      </c:pt>
                      <c:pt idx="10809">
                        <c:v>3.2526388888857953</c:v>
                      </c:pt>
                      <c:pt idx="10810">
                        <c:v>3.2528819444399604</c:v>
                      </c:pt>
                      <c:pt idx="10811">
                        <c:v>3.2531250000014014</c:v>
                      </c:pt>
                      <c:pt idx="10812">
                        <c:v>3.2533680555555664</c:v>
                      </c:pt>
                      <c:pt idx="10813">
                        <c:v>3.2536111111097314</c:v>
                      </c:pt>
                      <c:pt idx="10814">
                        <c:v>3.2538541666638965</c:v>
                      </c:pt>
                      <c:pt idx="10815">
                        <c:v>3.2540972222180615</c:v>
                      </c:pt>
                      <c:pt idx="10816">
                        <c:v>3.2543402777795025</c:v>
                      </c:pt>
                      <c:pt idx="10817">
                        <c:v>3.2545833333336676</c:v>
                      </c:pt>
                      <c:pt idx="10818">
                        <c:v>3.2548263888878326</c:v>
                      </c:pt>
                      <c:pt idx="10819">
                        <c:v>3.2550694444419976</c:v>
                      </c:pt>
                      <c:pt idx="10820">
                        <c:v>3.2553124999961627</c:v>
                      </c:pt>
                      <c:pt idx="10821">
                        <c:v>3.2555555555576037</c:v>
                      </c:pt>
                      <c:pt idx="10822">
                        <c:v>3.2557986111117687</c:v>
                      </c:pt>
                      <c:pt idx="10823">
                        <c:v>3.2560416666659338</c:v>
                      </c:pt>
                      <c:pt idx="10824">
                        <c:v>3.2562847222200988</c:v>
                      </c:pt>
                      <c:pt idx="10825">
                        <c:v>3.2565277777742638</c:v>
                      </c:pt>
                      <c:pt idx="10826">
                        <c:v>3.2567708333284289</c:v>
                      </c:pt>
                      <c:pt idx="10827">
                        <c:v>3.2570138888898699</c:v>
                      </c:pt>
                      <c:pt idx="10828">
                        <c:v>3.2572569444440349</c:v>
                      </c:pt>
                      <c:pt idx="10829">
                        <c:v>3.2574999999981999</c:v>
                      </c:pt>
                      <c:pt idx="10830">
                        <c:v>3.2577546296291446</c:v>
                      </c:pt>
                      <c:pt idx="10831">
                        <c:v>3.2579976851833097</c:v>
                      </c:pt>
                      <c:pt idx="10832">
                        <c:v>3.2582407407374747</c:v>
                      </c:pt>
                      <c:pt idx="10833">
                        <c:v>3.2584837962916398</c:v>
                      </c:pt>
                      <c:pt idx="10834">
                        <c:v>3.2587268518530808</c:v>
                      </c:pt>
                      <c:pt idx="10835">
                        <c:v>3.2589699074072458</c:v>
                      </c:pt>
                      <c:pt idx="10836">
                        <c:v>3.2592129629614108</c:v>
                      </c:pt>
                      <c:pt idx="10837">
                        <c:v>3.2594560185155759</c:v>
                      </c:pt>
                      <c:pt idx="10838">
                        <c:v>3.2596990740697409</c:v>
                      </c:pt>
                      <c:pt idx="10839">
                        <c:v>3.2599421296311819</c:v>
                      </c:pt>
                      <c:pt idx="10840">
                        <c:v>3.2601851851853469</c:v>
                      </c:pt>
                      <c:pt idx="10841">
                        <c:v>3.260428240739512</c:v>
                      </c:pt>
                      <c:pt idx="10842">
                        <c:v>3.260671296293677</c:v>
                      </c:pt>
                      <c:pt idx="10843">
                        <c:v>3.2609143518478421</c:v>
                      </c:pt>
                      <c:pt idx="10844">
                        <c:v>3.2611574074092831</c:v>
                      </c:pt>
                      <c:pt idx="10845">
                        <c:v>3.2614004629634481</c:v>
                      </c:pt>
                      <c:pt idx="10846">
                        <c:v>3.2616435185176131</c:v>
                      </c:pt>
                      <c:pt idx="10847">
                        <c:v>3.2618865740717782</c:v>
                      </c:pt>
                      <c:pt idx="10848">
                        <c:v>3.2621296296259432</c:v>
                      </c:pt>
                      <c:pt idx="10849">
                        <c:v>3.2623726851801083</c:v>
                      </c:pt>
                      <c:pt idx="10850">
                        <c:v>3.2626157407415493</c:v>
                      </c:pt>
                      <c:pt idx="10851">
                        <c:v>3.2628587962957143</c:v>
                      </c:pt>
                      <c:pt idx="10852">
                        <c:v>3.2631018518498793</c:v>
                      </c:pt>
                      <c:pt idx="10853">
                        <c:v>3.2633449074040444</c:v>
                      </c:pt>
                      <c:pt idx="10854">
                        <c:v>3.2635879629582094</c:v>
                      </c:pt>
                      <c:pt idx="10855">
                        <c:v>3.2638310185196504</c:v>
                      </c:pt>
                      <c:pt idx="10856">
                        <c:v>3.2640740740738154</c:v>
                      </c:pt>
                      <c:pt idx="10857">
                        <c:v>3.2643171296279805</c:v>
                      </c:pt>
                      <c:pt idx="10858">
                        <c:v>3.2645601851821455</c:v>
                      </c:pt>
                      <c:pt idx="10859">
                        <c:v>3.2648032407363106</c:v>
                      </c:pt>
                      <c:pt idx="10860">
                        <c:v>3.2650462962977516</c:v>
                      </c:pt>
                      <c:pt idx="10861">
                        <c:v>3.2652893518519166</c:v>
                      </c:pt>
                      <c:pt idx="10862">
                        <c:v>3.2655324074060816</c:v>
                      </c:pt>
                      <c:pt idx="10863">
                        <c:v>3.2657754629602467</c:v>
                      </c:pt>
                      <c:pt idx="10864">
                        <c:v>3.2660185185144117</c:v>
                      </c:pt>
                      <c:pt idx="10865">
                        <c:v>3.2662615740758527</c:v>
                      </c:pt>
                      <c:pt idx="10866">
                        <c:v>3.2665046296300178</c:v>
                      </c:pt>
                      <c:pt idx="10867">
                        <c:v>3.2667476851841828</c:v>
                      </c:pt>
                      <c:pt idx="10868">
                        <c:v>3.2669907407383478</c:v>
                      </c:pt>
                      <c:pt idx="10869">
                        <c:v>3.2672337962925129</c:v>
                      </c:pt>
                      <c:pt idx="10870">
                        <c:v>3.2674768518539539</c:v>
                      </c:pt>
                      <c:pt idx="10871">
                        <c:v>3.2677199074081189</c:v>
                      </c:pt>
                      <c:pt idx="10872">
                        <c:v>3.2679629629622839</c:v>
                      </c:pt>
                      <c:pt idx="10873">
                        <c:v>3.268206018516449</c:v>
                      </c:pt>
                      <c:pt idx="10874">
                        <c:v>3.268449074070614</c:v>
                      </c:pt>
                      <c:pt idx="10875">
                        <c:v>3.2686921296247791</c:v>
                      </c:pt>
                      <c:pt idx="10876">
                        <c:v>3.2689351851862201</c:v>
                      </c:pt>
                      <c:pt idx="10877">
                        <c:v>3.2691782407403851</c:v>
                      </c:pt>
                      <c:pt idx="10878">
                        <c:v>3.2694328703713298</c:v>
                      </c:pt>
                      <c:pt idx="10879">
                        <c:v>3.2696759259254948</c:v>
                      </c:pt>
                      <c:pt idx="10880">
                        <c:v>3.2699189814796599</c:v>
                      </c:pt>
                      <c:pt idx="10881">
                        <c:v>3.2701620370338249</c:v>
                      </c:pt>
                      <c:pt idx="10882">
                        <c:v>3.2704050925879899</c:v>
                      </c:pt>
                      <c:pt idx="10883">
                        <c:v>3.2706481481494309</c:v>
                      </c:pt>
                      <c:pt idx="10884">
                        <c:v>3.270891203703596</c:v>
                      </c:pt>
                      <c:pt idx="10885">
                        <c:v>3.271134259257761</c:v>
                      </c:pt>
                      <c:pt idx="10886">
                        <c:v>3.2713773148119261</c:v>
                      </c:pt>
                      <c:pt idx="10887">
                        <c:v>3.2716203703660911</c:v>
                      </c:pt>
                      <c:pt idx="10888">
                        <c:v>3.2718634259275321</c:v>
                      </c:pt>
                      <c:pt idx="10889">
                        <c:v>3.2721064814816971</c:v>
                      </c:pt>
                      <c:pt idx="10890">
                        <c:v>3.2723495370358622</c:v>
                      </c:pt>
                      <c:pt idx="10891">
                        <c:v>3.2725925925900272</c:v>
                      </c:pt>
                      <c:pt idx="10892">
                        <c:v>3.2728356481441923</c:v>
                      </c:pt>
                      <c:pt idx="10893">
                        <c:v>3.2730787037056333</c:v>
                      </c:pt>
                      <c:pt idx="10894">
                        <c:v>3.2733217592597983</c:v>
                      </c:pt>
                      <c:pt idx="10895">
                        <c:v>3.2735648148139633</c:v>
                      </c:pt>
                      <c:pt idx="10896">
                        <c:v>3.2738078703681284</c:v>
                      </c:pt>
                      <c:pt idx="10897">
                        <c:v>3.2740509259222934</c:v>
                      </c:pt>
                      <c:pt idx="10898">
                        <c:v>3.2742939814764584</c:v>
                      </c:pt>
                      <c:pt idx="10899">
                        <c:v>3.2745370370378994</c:v>
                      </c:pt>
                      <c:pt idx="10900">
                        <c:v>3.2747800925920645</c:v>
                      </c:pt>
                      <c:pt idx="10901">
                        <c:v>3.2750231481462295</c:v>
                      </c:pt>
                      <c:pt idx="10902">
                        <c:v>3.2752662037003946</c:v>
                      </c:pt>
                      <c:pt idx="10903">
                        <c:v>3.2755092592545596</c:v>
                      </c:pt>
                      <c:pt idx="10904">
                        <c:v>3.2757523148160006</c:v>
                      </c:pt>
                      <c:pt idx="10905">
                        <c:v>3.2759953703701656</c:v>
                      </c:pt>
                      <c:pt idx="10906">
                        <c:v>3.2762384259243307</c:v>
                      </c:pt>
                      <c:pt idx="10907">
                        <c:v>3.2764814814784957</c:v>
                      </c:pt>
                      <c:pt idx="10908">
                        <c:v>3.2767245370326608</c:v>
                      </c:pt>
                      <c:pt idx="10909">
                        <c:v>3.2769675925941018</c:v>
                      </c:pt>
                      <c:pt idx="10910">
                        <c:v>3.2772106481482668</c:v>
                      </c:pt>
                      <c:pt idx="10911">
                        <c:v>3.2774537037024318</c:v>
                      </c:pt>
                      <c:pt idx="10912">
                        <c:v>3.2776967592565969</c:v>
                      </c:pt>
                      <c:pt idx="10913">
                        <c:v>3.2779398148107619</c:v>
                      </c:pt>
                      <c:pt idx="10914">
                        <c:v>3.2781828703722029</c:v>
                      </c:pt>
                      <c:pt idx="10915">
                        <c:v>3.2784259259263679</c:v>
                      </c:pt>
                      <c:pt idx="10916">
                        <c:v>3.278668981480533</c:v>
                      </c:pt>
                      <c:pt idx="10917">
                        <c:v>3.278912037034698</c:v>
                      </c:pt>
                      <c:pt idx="10918">
                        <c:v>3.2791550925888631</c:v>
                      </c:pt>
                      <c:pt idx="10919">
                        <c:v>3.2793981481430281</c:v>
                      </c:pt>
                      <c:pt idx="10920">
                        <c:v>3.2796412037044691</c:v>
                      </c:pt>
                      <c:pt idx="10921">
                        <c:v>3.2798842592586341</c:v>
                      </c:pt>
                      <c:pt idx="10922">
                        <c:v>3.2801273148127992</c:v>
                      </c:pt>
                      <c:pt idx="10923">
                        <c:v>3.2803703703669642</c:v>
                      </c:pt>
                      <c:pt idx="10924">
                        <c:v>3.2806134259211293</c:v>
                      </c:pt>
                      <c:pt idx="10925">
                        <c:v>3.2808564814825703</c:v>
                      </c:pt>
                      <c:pt idx="10926">
                        <c:v>3.2810995370367353</c:v>
                      </c:pt>
                      <c:pt idx="10927">
                        <c:v>3.28135416666768</c:v>
                      </c:pt>
                      <c:pt idx="10928">
                        <c:v>3.281597222221845</c:v>
                      </c:pt>
                      <c:pt idx="10929">
                        <c:v>3.2818402777760101</c:v>
                      </c:pt>
                      <c:pt idx="10930">
                        <c:v>3.2820833333301751</c:v>
                      </c:pt>
                      <c:pt idx="10931">
                        <c:v>3.2823263888843401</c:v>
                      </c:pt>
                      <c:pt idx="10932">
                        <c:v>3.2825694444457811</c:v>
                      </c:pt>
                      <c:pt idx="10933">
                        <c:v>3.2828124999999462</c:v>
                      </c:pt>
                      <c:pt idx="10934">
                        <c:v>3.2830555555541112</c:v>
                      </c:pt>
                      <c:pt idx="10935">
                        <c:v>3.2832986111082763</c:v>
                      </c:pt>
                      <c:pt idx="10936">
                        <c:v>3.2835416666624413</c:v>
                      </c:pt>
                      <c:pt idx="10937">
                        <c:v>3.2837847222238823</c:v>
                      </c:pt>
                      <c:pt idx="10938">
                        <c:v>3.2840277777780473</c:v>
                      </c:pt>
                      <c:pt idx="10939">
                        <c:v>3.2842708333322124</c:v>
                      </c:pt>
                      <c:pt idx="10940">
                        <c:v>3.2845138888863774</c:v>
                      </c:pt>
                      <c:pt idx="10941">
                        <c:v>3.2847569444405424</c:v>
                      </c:pt>
                      <c:pt idx="10942">
                        <c:v>3.2850000000019834</c:v>
                      </c:pt>
                      <c:pt idx="10943">
                        <c:v>3.2852430555561485</c:v>
                      </c:pt>
                      <c:pt idx="10944">
                        <c:v>3.2854861111103135</c:v>
                      </c:pt>
                      <c:pt idx="10945">
                        <c:v>3.2857291666644786</c:v>
                      </c:pt>
                      <c:pt idx="10946">
                        <c:v>3.2859722222186436</c:v>
                      </c:pt>
                      <c:pt idx="10947">
                        <c:v>3.2862152777728086</c:v>
                      </c:pt>
                      <c:pt idx="10948">
                        <c:v>3.2864583333342496</c:v>
                      </c:pt>
                      <c:pt idx="10949">
                        <c:v>3.2867013888884147</c:v>
                      </c:pt>
                      <c:pt idx="10950">
                        <c:v>3.2869444444425797</c:v>
                      </c:pt>
                      <c:pt idx="10951">
                        <c:v>3.2871874999967448</c:v>
                      </c:pt>
                      <c:pt idx="10952">
                        <c:v>3.2874305555509098</c:v>
                      </c:pt>
                      <c:pt idx="10953">
                        <c:v>3.2876736111123508</c:v>
                      </c:pt>
                      <c:pt idx="10954">
                        <c:v>3.2879166666665158</c:v>
                      </c:pt>
                      <c:pt idx="10955">
                        <c:v>3.2881597222206809</c:v>
                      </c:pt>
                      <c:pt idx="10956">
                        <c:v>3.2884027777748459</c:v>
                      </c:pt>
                      <c:pt idx="10957">
                        <c:v>3.2886458333290109</c:v>
                      </c:pt>
                      <c:pt idx="10958">
                        <c:v>3.2888888888904519</c:v>
                      </c:pt>
                      <c:pt idx="10959">
                        <c:v>3.289131944444617</c:v>
                      </c:pt>
                      <c:pt idx="10960">
                        <c:v>3.289374999998782</c:v>
                      </c:pt>
                      <c:pt idx="10961">
                        <c:v>3.2896180555529471</c:v>
                      </c:pt>
                      <c:pt idx="10962">
                        <c:v>3.2898611111071121</c:v>
                      </c:pt>
                      <c:pt idx="10963">
                        <c:v>3.2901041666685531</c:v>
                      </c:pt>
                      <c:pt idx="10964">
                        <c:v>3.2903472222227181</c:v>
                      </c:pt>
                      <c:pt idx="10965">
                        <c:v>3.2905902777768832</c:v>
                      </c:pt>
                      <c:pt idx="10966">
                        <c:v>3.2908333333310482</c:v>
                      </c:pt>
                      <c:pt idx="10967">
                        <c:v>3.2910763888852133</c:v>
                      </c:pt>
                      <c:pt idx="10968">
                        <c:v>3.2913194444393783</c:v>
                      </c:pt>
                      <c:pt idx="10969">
                        <c:v>3.2915625000008193</c:v>
                      </c:pt>
                      <c:pt idx="10970">
                        <c:v>3.2918055555549843</c:v>
                      </c:pt>
                      <c:pt idx="10971">
                        <c:v>3.2920486111091494</c:v>
                      </c:pt>
                      <c:pt idx="10972">
                        <c:v>3.2922916666633144</c:v>
                      </c:pt>
                      <c:pt idx="10973">
                        <c:v>3.2925347222174794</c:v>
                      </c:pt>
                      <c:pt idx="10974">
                        <c:v>3.2927777777789204</c:v>
                      </c:pt>
                      <c:pt idx="10975">
                        <c:v>3.2930324074025892</c:v>
                      </c:pt>
                      <c:pt idx="10976">
                        <c:v>3.2932754629640302</c:v>
                      </c:pt>
                      <c:pt idx="10977">
                        <c:v>3.2935185185181952</c:v>
                      </c:pt>
                      <c:pt idx="10978">
                        <c:v>3.2937615740723603</c:v>
                      </c:pt>
                      <c:pt idx="10979">
                        <c:v>3.2940046296265253</c:v>
                      </c:pt>
                      <c:pt idx="10980">
                        <c:v>3.2942476851806903</c:v>
                      </c:pt>
                      <c:pt idx="10981">
                        <c:v>3.2944907407421313</c:v>
                      </c:pt>
                      <c:pt idx="10982">
                        <c:v>3.2947337962962964</c:v>
                      </c:pt>
                      <c:pt idx="10983">
                        <c:v>3.2949768518504614</c:v>
                      </c:pt>
                      <c:pt idx="10984">
                        <c:v>3.2952199074046264</c:v>
                      </c:pt>
                      <c:pt idx="10985">
                        <c:v>3.2954629629587915</c:v>
                      </c:pt>
                      <c:pt idx="10986">
                        <c:v>3.2957060185202325</c:v>
                      </c:pt>
                      <c:pt idx="10987">
                        <c:v>3.2959490740743975</c:v>
                      </c:pt>
                      <c:pt idx="10988">
                        <c:v>3.2961921296285626</c:v>
                      </c:pt>
                      <c:pt idx="10989">
                        <c:v>3.2964351851827276</c:v>
                      </c:pt>
                      <c:pt idx="10990">
                        <c:v>3.2966782407368926</c:v>
                      </c:pt>
                      <c:pt idx="10991">
                        <c:v>3.2969212962983336</c:v>
                      </c:pt>
                      <c:pt idx="10992">
                        <c:v>3.2971643518524987</c:v>
                      </c:pt>
                      <c:pt idx="10993">
                        <c:v>3.2974074074066637</c:v>
                      </c:pt>
                      <c:pt idx="10994">
                        <c:v>3.2976504629608288</c:v>
                      </c:pt>
                      <c:pt idx="10995">
                        <c:v>3.2978935185149938</c:v>
                      </c:pt>
                      <c:pt idx="10996">
                        <c:v>3.2981365740691588</c:v>
                      </c:pt>
                      <c:pt idx="10997">
                        <c:v>3.2983796296305998</c:v>
                      </c:pt>
                      <c:pt idx="10998">
                        <c:v>3.2986226851847649</c:v>
                      </c:pt>
                      <c:pt idx="10999">
                        <c:v>3.2988657407389299</c:v>
                      </c:pt>
                      <c:pt idx="11000">
                        <c:v>3.2991087962930949</c:v>
                      </c:pt>
                      <c:pt idx="11001">
                        <c:v>3.29935185184726</c:v>
                      </c:pt>
                      <c:pt idx="11002">
                        <c:v>3.299594907408701</c:v>
                      </c:pt>
                      <c:pt idx="11003">
                        <c:v>3.299837962962866</c:v>
                      </c:pt>
                      <c:pt idx="11004">
                        <c:v>3.3000810185170311</c:v>
                      </c:pt>
                      <c:pt idx="11005">
                        <c:v>3.3003240740711961</c:v>
                      </c:pt>
                      <c:pt idx="11006">
                        <c:v>3.3005671296253611</c:v>
                      </c:pt>
                      <c:pt idx="11007">
                        <c:v>3.3008101851868021</c:v>
                      </c:pt>
                      <c:pt idx="11008">
                        <c:v>3.3010532407409672</c:v>
                      </c:pt>
                      <c:pt idx="11009">
                        <c:v>3.3012962962951322</c:v>
                      </c:pt>
                      <c:pt idx="11010">
                        <c:v>3.3015393518492973</c:v>
                      </c:pt>
                      <c:pt idx="11011">
                        <c:v>3.3017824074034623</c:v>
                      </c:pt>
                      <c:pt idx="11012">
                        <c:v>3.3020254629649033</c:v>
                      </c:pt>
                      <c:pt idx="11013">
                        <c:v>3.3022685185190683</c:v>
                      </c:pt>
                      <c:pt idx="11014">
                        <c:v>3.3025115740732334</c:v>
                      </c:pt>
                      <c:pt idx="11015">
                        <c:v>3.3027546296273984</c:v>
                      </c:pt>
                      <c:pt idx="11016">
                        <c:v>3.3029976851815634</c:v>
                      </c:pt>
                      <c:pt idx="11017">
                        <c:v>3.3032407407357285</c:v>
                      </c:pt>
                      <c:pt idx="11018">
                        <c:v>3.3034837962971695</c:v>
                      </c:pt>
                      <c:pt idx="11019">
                        <c:v>3.3037268518513345</c:v>
                      </c:pt>
                      <c:pt idx="11020">
                        <c:v>3.3039699074054996</c:v>
                      </c:pt>
                      <c:pt idx="11021">
                        <c:v>3.3042129629596646</c:v>
                      </c:pt>
                      <c:pt idx="11022">
                        <c:v>3.3044560185138296</c:v>
                      </c:pt>
                      <c:pt idx="11023">
                        <c:v>3.3047106481447743</c:v>
                      </c:pt>
                      <c:pt idx="11024">
                        <c:v>3.3049537036989394</c:v>
                      </c:pt>
                      <c:pt idx="11025">
                        <c:v>3.3051967592603804</c:v>
                      </c:pt>
                      <c:pt idx="11026">
                        <c:v>3.3054398148145454</c:v>
                      </c:pt>
                      <c:pt idx="11027">
                        <c:v>3.3056828703687104</c:v>
                      </c:pt>
                      <c:pt idx="11028">
                        <c:v>3.3059259259228755</c:v>
                      </c:pt>
                      <c:pt idx="11029">
                        <c:v>3.3061689814770405</c:v>
                      </c:pt>
                      <c:pt idx="11030">
                        <c:v>3.3064120370384815</c:v>
                      </c:pt>
                      <c:pt idx="11031">
                        <c:v>3.3066550925926466</c:v>
                      </c:pt>
                      <c:pt idx="11032">
                        <c:v>3.3068981481468116</c:v>
                      </c:pt>
                      <c:pt idx="11033">
                        <c:v>3.3071412037009766</c:v>
                      </c:pt>
                      <c:pt idx="11034">
                        <c:v>3.3073842592551417</c:v>
                      </c:pt>
                      <c:pt idx="11035">
                        <c:v>3.3076273148165827</c:v>
                      </c:pt>
                      <c:pt idx="11036">
                        <c:v>3.3078703703707477</c:v>
                      </c:pt>
                      <c:pt idx="11037">
                        <c:v>3.3081134259249128</c:v>
                      </c:pt>
                      <c:pt idx="11038">
                        <c:v>3.3083564814790778</c:v>
                      </c:pt>
                      <c:pt idx="11039">
                        <c:v>3.3085995370332428</c:v>
                      </c:pt>
                      <c:pt idx="11040">
                        <c:v>3.3088425925946838</c:v>
                      </c:pt>
                      <c:pt idx="11041">
                        <c:v>3.3090856481488489</c:v>
                      </c:pt>
                      <c:pt idx="11042">
                        <c:v>3.3093287037030139</c:v>
                      </c:pt>
                      <c:pt idx="11043">
                        <c:v>3.3095717592571789</c:v>
                      </c:pt>
                      <c:pt idx="11044">
                        <c:v>3.309814814811344</c:v>
                      </c:pt>
                      <c:pt idx="11045">
                        <c:v>3.310057870365509</c:v>
                      </c:pt>
                      <c:pt idx="11046">
                        <c:v>3.31030092592695</c:v>
                      </c:pt>
                      <c:pt idx="11047">
                        <c:v>3.3105439814811151</c:v>
                      </c:pt>
                      <c:pt idx="11048">
                        <c:v>3.3107870370352801</c:v>
                      </c:pt>
                      <c:pt idx="11049">
                        <c:v>3.3110300925894451</c:v>
                      </c:pt>
                      <c:pt idx="11050">
                        <c:v>3.3112731481436102</c:v>
                      </c:pt>
                      <c:pt idx="11051">
                        <c:v>3.3115162037050512</c:v>
                      </c:pt>
                      <c:pt idx="11052">
                        <c:v>3.3117592592592162</c:v>
                      </c:pt>
                      <c:pt idx="11053">
                        <c:v>3.3120023148133813</c:v>
                      </c:pt>
                      <c:pt idx="11054">
                        <c:v>3.3122453703675463</c:v>
                      </c:pt>
                      <c:pt idx="11055">
                        <c:v>3.3124884259217113</c:v>
                      </c:pt>
                      <c:pt idx="11056">
                        <c:v>3.3127314814831523</c:v>
                      </c:pt>
                      <c:pt idx="11057">
                        <c:v>3.3129745370373174</c:v>
                      </c:pt>
                      <c:pt idx="11058">
                        <c:v>3.3132175925914824</c:v>
                      </c:pt>
                      <c:pt idx="11059">
                        <c:v>3.3134606481456474</c:v>
                      </c:pt>
                      <c:pt idx="11060">
                        <c:v>3.3137037036998125</c:v>
                      </c:pt>
                      <c:pt idx="11061">
                        <c:v>3.3139467592612535</c:v>
                      </c:pt>
                      <c:pt idx="11062">
                        <c:v>3.3141898148154185</c:v>
                      </c:pt>
                      <c:pt idx="11063">
                        <c:v>3.3144328703695836</c:v>
                      </c:pt>
                      <c:pt idx="11064">
                        <c:v>3.3146759259237486</c:v>
                      </c:pt>
                      <c:pt idx="11065">
                        <c:v>3.3149189814779136</c:v>
                      </c:pt>
                      <c:pt idx="11066">
                        <c:v>3.3151620370320787</c:v>
                      </c:pt>
                      <c:pt idx="11067">
                        <c:v>3.3154050925935197</c:v>
                      </c:pt>
                      <c:pt idx="11068">
                        <c:v>3.3156481481476847</c:v>
                      </c:pt>
                      <c:pt idx="11069">
                        <c:v>3.3158912037018498</c:v>
                      </c:pt>
                      <c:pt idx="11070">
                        <c:v>3.3161342592560148</c:v>
                      </c:pt>
                      <c:pt idx="11071">
                        <c:v>3.3163888888869595</c:v>
                      </c:pt>
                      <c:pt idx="11072">
                        <c:v>3.3166319444411245</c:v>
                      </c:pt>
                      <c:pt idx="11073">
                        <c:v>3.3168749999952896</c:v>
                      </c:pt>
                      <c:pt idx="11074">
                        <c:v>3.3171180555567306</c:v>
                      </c:pt>
                      <c:pt idx="11075">
                        <c:v>3.3173611111108956</c:v>
                      </c:pt>
                      <c:pt idx="11076">
                        <c:v>3.3176041666650606</c:v>
                      </c:pt>
                      <c:pt idx="11077">
                        <c:v>3.3178472222192257</c:v>
                      </c:pt>
                      <c:pt idx="11078">
                        <c:v>3.3180902777733907</c:v>
                      </c:pt>
                      <c:pt idx="11079">
                        <c:v>3.3183333333348317</c:v>
                      </c:pt>
                      <c:pt idx="11080">
                        <c:v>3.3185763888889968</c:v>
                      </c:pt>
                      <c:pt idx="11081">
                        <c:v>3.3188194444431618</c:v>
                      </c:pt>
                      <c:pt idx="11082">
                        <c:v>3.3190624999973268</c:v>
                      </c:pt>
                      <c:pt idx="11083">
                        <c:v>3.3193055555514919</c:v>
                      </c:pt>
                      <c:pt idx="11084">
                        <c:v>3.3195486111129329</c:v>
                      </c:pt>
                      <c:pt idx="11085">
                        <c:v>3.3197916666670979</c:v>
                      </c:pt>
                      <c:pt idx="11086">
                        <c:v>3.3200347222212629</c:v>
                      </c:pt>
                      <c:pt idx="11087">
                        <c:v>3.320277777775428</c:v>
                      </c:pt>
                      <c:pt idx="11088">
                        <c:v>3.320520833329593</c:v>
                      </c:pt>
                      <c:pt idx="11089">
                        <c:v>3.3207638888837581</c:v>
                      </c:pt>
                      <c:pt idx="11090">
                        <c:v>3.3210069444451991</c:v>
                      </c:pt>
                      <c:pt idx="11091">
                        <c:v>3.3212499999993641</c:v>
                      </c:pt>
                      <c:pt idx="11092">
                        <c:v>3.3214930555535291</c:v>
                      </c:pt>
                      <c:pt idx="11093">
                        <c:v>3.3217361111076942</c:v>
                      </c:pt>
                      <c:pt idx="11094">
                        <c:v>3.3219791666618592</c:v>
                      </c:pt>
                      <c:pt idx="11095">
                        <c:v>3.3222222222233002</c:v>
                      </c:pt>
                      <c:pt idx="11096">
                        <c:v>3.3224652777774653</c:v>
                      </c:pt>
                      <c:pt idx="11097">
                        <c:v>3.3227083333316303</c:v>
                      </c:pt>
                      <c:pt idx="11098">
                        <c:v>3.3229513888857953</c:v>
                      </c:pt>
                      <c:pt idx="11099">
                        <c:v>3.3231944444399604</c:v>
                      </c:pt>
                      <c:pt idx="11100">
                        <c:v>3.3234375000014014</c:v>
                      </c:pt>
                      <c:pt idx="11101">
                        <c:v>3.3236805555555664</c:v>
                      </c:pt>
                      <c:pt idx="11102">
                        <c:v>3.3239236111097314</c:v>
                      </c:pt>
                      <c:pt idx="11103">
                        <c:v>3.3241666666638965</c:v>
                      </c:pt>
                      <c:pt idx="11104">
                        <c:v>3.3244097222180615</c:v>
                      </c:pt>
                      <c:pt idx="11105">
                        <c:v>3.3246527777795025</c:v>
                      </c:pt>
                      <c:pt idx="11106">
                        <c:v>3.3248958333336676</c:v>
                      </c:pt>
                      <c:pt idx="11107">
                        <c:v>3.3251388888878326</c:v>
                      </c:pt>
                      <c:pt idx="11108">
                        <c:v>3.3253819444419976</c:v>
                      </c:pt>
                      <c:pt idx="11109">
                        <c:v>3.3256249999961627</c:v>
                      </c:pt>
                      <c:pt idx="11110">
                        <c:v>3.3258680555576037</c:v>
                      </c:pt>
                      <c:pt idx="11111">
                        <c:v>3.3261111111117687</c:v>
                      </c:pt>
                      <c:pt idx="11112">
                        <c:v>3.3263541666659338</c:v>
                      </c:pt>
                      <c:pt idx="11113">
                        <c:v>3.3265972222200988</c:v>
                      </c:pt>
                      <c:pt idx="11114">
                        <c:v>3.3268402777742638</c:v>
                      </c:pt>
                      <c:pt idx="11115">
                        <c:v>3.3270833333284289</c:v>
                      </c:pt>
                      <c:pt idx="11116">
                        <c:v>3.3273263888898699</c:v>
                      </c:pt>
                      <c:pt idx="11117">
                        <c:v>3.3275694444440349</c:v>
                      </c:pt>
                      <c:pt idx="11118">
                        <c:v>3.3278124999981999</c:v>
                      </c:pt>
                      <c:pt idx="11119">
                        <c:v>3.3280671296291446</c:v>
                      </c:pt>
                      <c:pt idx="11120">
                        <c:v>3.3283101851833097</c:v>
                      </c:pt>
                      <c:pt idx="11121">
                        <c:v>3.3285532407374747</c:v>
                      </c:pt>
                      <c:pt idx="11122">
                        <c:v>3.3287962962916398</c:v>
                      </c:pt>
                      <c:pt idx="11123">
                        <c:v>3.3290393518530808</c:v>
                      </c:pt>
                      <c:pt idx="11124">
                        <c:v>3.3292824074072458</c:v>
                      </c:pt>
                      <c:pt idx="11125">
                        <c:v>3.3295254629614108</c:v>
                      </c:pt>
                      <c:pt idx="11126">
                        <c:v>3.3297685185155759</c:v>
                      </c:pt>
                      <c:pt idx="11127">
                        <c:v>3.3300115740697409</c:v>
                      </c:pt>
                      <c:pt idx="11128">
                        <c:v>3.3302546296311819</c:v>
                      </c:pt>
                      <c:pt idx="11129">
                        <c:v>3.3304976851853469</c:v>
                      </c:pt>
                      <c:pt idx="11130">
                        <c:v>3.330740740739512</c:v>
                      </c:pt>
                      <c:pt idx="11131">
                        <c:v>3.330983796293677</c:v>
                      </c:pt>
                      <c:pt idx="11132">
                        <c:v>3.3312268518478421</c:v>
                      </c:pt>
                      <c:pt idx="11133">
                        <c:v>3.3314699074092831</c:v>
                      </c:pt>
                      <c:pt idx="11134">
                        <c:v>3.3317129629634481</c:v>
                      </c:pt>
                      <c:pt idx="11135">
                        <c:v>3.3319560185176131</c:v>
                      </c:pt>
                      <c:pt idx="11136">
                        <c:v>3.3321990740717782</c:v>
                      </c:pt>
                      <c:pt idx="11137">
                        <c:v>3.3324421296259432</c:v>
                      </c:pt>
                      <c:pt idx="11138">
                        <c:v>3.3326851851801083</c:v>
                      </c:pt>
                      <c:pt idx="11139">
                        <c:v>3.3329282407415493</c:v>
                      </c:pt>
                      <c:pt idx="11140">
                        <c:v>3.3331712962957143</c:v>
                      </c:pt>
                      <c:pt idx="11141">
                        <c:v>3.3334143518498793</c:v>
                      </c:pt>
                      <c:pt idx="11142">
                        <c:v>3.3336574074040444</c:v>
                      </c:pt>
                      <c:pt idx="11143">
                        <c:v>3.3339004629582094</c:v>
                      </c:pt>
                      <c:pt idx="11144">
                        <c:v>3.3341435185196504</c:v>
                      </c:pt>
                      <c:pt idx="11145">
                        <c:v>3.3343865740738154</c:v>
                      </c:pt>
                      <c:pt idx="11146">
                        <c:v>3.3346296296279805</c:v>
                      </c:pt>
                      <c:pt idx="11147">
                        <c:v>3.3348726851821455</c:v>
                      </c:pt>
                      <c:pt idx="11148">
                        <c:v>3.3351157407363106</c:v>
                      </c:pt>
                      <c:pt idx="11149">
                        <c:v>3.3353587962977516</c:v>
                      </c:pt>
                      <c:pt idx="11150">
                        <c:v>3.3356018518519166</c:v>
                      </c:pt>
                      <c:pt idx="11151">
                        <c:v>3.3358449074060816</c:v>
                      </c:pt>
                      <c:pt idx="11152">
                        <c:v>3.3360879629602467</c:v>
                      </c:pt>
                      <c:pt idx="11153">
                        <c:v>3.3363310185144117</c:v>
                      </c:pt>
                      <c:pt idx="11154">
                        <c:v>3.3365740740758527</c:v>
                      </c:pt>
                      <c:pt idx="11155">
                        <c:v>3.3368171296300178</c:v>
                      </c:pt>
                      <c:pt idx="11156">
                        <c:v>3.3370601851841828</c:v>
                      </c:pt>
                      <c:pt idx="11157">
                        <c:v>3.3373032407383478</c:v>
                      </c:pt>
                      <c:pt idx="11158">
                        <c:v>3.3375462962925129</c:v>
                      </c:pt>
                      <c:pt idx="11159">
                        <c:v>3.3377893518539539</c:v>
                      </c:pt>
                      <c:pt idx="11160">
                        <c:v>3.3380324074081189</c:v>
                      </c:pt>
                      <c:pt idx="11161">
                        <c:v>3.3382754629622839</c:v>
                      </c:pt>
                      <c:pt idx="11162">
                        <c:v>3.338518518516449</c:v>
                      </c:pt>
                      <c:pt idx="11163">
                        <c:v>3.338761574070614</c:v>
                      </c:pt>
                      <c:pt idx="11164">
                        <c:v>3.3390046296247791</c:v>
                      </c:pt>
                      <c:pt idx="11165">
                        <c:v>3.3392476851862201</c:v>
                      </c:pt>
                      <c:pt idx="11166">
                        <c:v>3.3394907407403851</c:v>
                      </c:pt>
                      <c:pt idx="11167">
                        <c:v>3.3397453703713298</c:v>
                      </c:pt>
                      <c:pt idx="11168">
                        <c:v>3.3399884259254948</c:v>
                      </c:pt>
                      <c:pt idx="11169">
                        <c:v>3.3402314814796599</c:v>
                      </c:pt>
                      <c:pt idx="11170">
                        <c:v>3.3404745370338249</c:v>
                      </c:pt>
                      <c:pt idx="11171">
                        <c:v>3.3407175925879899</c:v>
                      </c:pt>
                      <c:pt idx="11172">
                        <c:v>3.3409606481494309</c:v>
                      </c:pt>
                      <c:pt idx="11173">
                        <c:v>3.341203703703596</c:v>
                      </c:pt>
                      <c:pt idx="11174">
                        <c:v>3.341446759257761</c:v>
                      </c:pt>
                      <c:pt idx="11175">
                        <c:v>3.3416898148119261</c:v>
                      </c:pt>
                      <c:pt idx="11176">
                        <c:v>3.3419328703660911</c:v>
                      </c:pt>
                      <c:pt idx="11177">
                        <c:v>3.3421759259275321</c:v>
                      </c:pt>
                      <c:pt idx="11178">
                        <c:v>3.3424189814816971</c:v>
                      </c:pt>
                      <c:pt idx="11179">
                        <c:v>3.3426620370358622</c:v>
                      </c:pt>
                      <c:pt idx="11180">
                        <c:v>3.3429050925900272</c:v>
                      </c:pt>
                      <c:pt idx="11181">
                        <c:v>3.3431481481441923</c:v>
                      </c:pt>
                      <c:pt idx="11182">
                        <c:v>3.3433912037056333</c:v>
                      </c:pt>
                      <c:pt idx="11183">
                        <c:v>3.3436342592597983</c:v>
                      </c:pt>
                      <c:pt idx="11184">
                        <c:v>3.3438773148139633</c:v>
                      </c:pt>
                      <c:pt idx="11185">
                        <c:v>3.3441203703681284</c:v>
                      </c:pt>
                      <c:pt idx="11186">
                        <c:v>3.3443634259222934</c:v>
                      </c:pt>
                      <c:pt idx="11187">
                        <c:v>3.3446064814764584</c:v>
                      </c:pt>
                      <c:pt idx="11188">
                        <c:v>3.3448495370378994</c:v>
                      </c:pt>
                      <c:pt idx="11189">
                        <c:v>3.3450925925920645</c:v>
                      </c:pt>
                      <c:pt idx="11190">
                        <c:v>3.3453356481462295</c:v>
                      </c:pt>
                      <c:pt idx="11191">
                        <c:v>3.3455787037003946</c:v>
                      </c:pt>
                      <c:pt idx="11192">
                        <c:v>3.3458217592545596</c:v>
                      </c:pt>
                      <c:pt idx="11193">
                        <c:v>3.3460648148160006</c:v>
                      </c:pt>
                      <c:pt idx="11194">
                        <c:v>3.3463078703701656</c:v>
                      </c:pt>
                      <c:pt idx="11195">
                        <c:v>3.3465509259243307</c:v>
                      </c:pt>
                      <c:pt idx="11196">
                        <c:v>3.3467939814784957</c:v>
                      </c:pt>
                      <c:pt idx="11197">
                        <c:v>3.3470370370326608</c:v>
                      </c:pt>
                      <c:pt idx="11198">
                        <c:v>3.3472800925941018</c:v>
                      </c:pt>
                      <c:pt idx="11199">
                        <c:v>3.3475231481482668</c:v>
                      </c:pt>
                      <c:pt idx="11200">
                        <c:v>3.3477662037024318</c:v>
                      </c:pt>
                      <c:pt idx="11201">
                        <c:v>3.3480092592565969</c:v>
                      </c:pt>
                      <c:pt idx="11202">
                        <c:v>3.3482523148107619</c:v>
                      </c:pt>
                      <c:pt idx="11203">
                        <c:v>3.3484953703722029</c:v>
                      </c:pt>
                      <c:pt idx="11204">
                        <c:v>3.3487384259263679</c:v>
                      </c:pt>
                      <c:pt idx="11205">
                        <c:v>3.348981481480533</c:v>
                      </c:pt>
                      <c:pt idx="11206">
                        <c:v>3.349224537034698</c:v>
                      </c:pt>
                      <c:pt idx="11207">
                        <c:v>3.3494675925888631</c:v>
                      </c:pt>
                      <c:pt idx="11208">
                        <c:v>3.3497106481430281</c:v>
                      </c:pt>
                      <c:pt idx="11209">
                        <c:v>3.3499537037044691</c:v>
                      </c:pt>
                      <c:pt idx="11210">
                        <c:v>3.3501967592586341</c:v>
                      </c:pt>
                      <c:pt idx="11211">
                        <c:v>3.3504398148127992</c:v>
                      </c:pt>
                      <c:pt idx="11212">
                        <c:v>3.3506828703669642</c:v>
                      </c:pt>
                      <c:pt idx="11213">
                        <c:v>3.3509259259211293</c:v>
                      </c:pt>
                      <c:pt idx="11214">
                        <c:v>3.3511689814825703</c:v>
                      </c:pt>
                      <c:pt idx="11215">
                        <c:v>3.3514120370367353</c:v>
                      </c:pt>
                      <c:pt idx="11216">
                        <c:v>3.35166666666768</c:v>
                      </c:pt>
                      <c:pt idx="11217">
                        <c:v>3.351909722221845</c:v>
                      </c:pt>
                      <c:pt idx="11218">
                        <c:v>3.3521527777760101</c:v>
                      </c:pt>
                      <c:pt idx="11219">
                        <c:v>3.3523958333301751</c:v>
                      </c:pt>
                      <c:pt idx="11220">
                        <c:v>3.3526388888843401</c:v>
                      </c:pt>
                      <c:pt idx="11221">
                        <c:v>3.3528819444457811</c:v>
                      </c:pt>
                      <c:pt idx="11222">
                        <c:v>3.3531249999999462</c:v>
                      </c:pt>
                      <c:pt idx="11223">
                        <c:v>3.3533680555541112</c:v>
                      </c:pt>
                      <c:pt idx="11224">
                        <c:v>3.3536111111082763</c:v>
                      </c:pt>
                      <c:pt idx="11225">
                        <c:v>3.3538541666624413</c:v>
                      </c:pt>
                      <c:pt idx="11226">
                        <c:v>3.3540972222238823</c:v>
                      </c:pt>
                      <c:pt idx="11227">
                        <c:v>3.3543402777780473</c:v>
                      </c:pt>
                      <c:pt idx="11228">
                        <c:v>3.3545833333322124</c:v>
                      </c:pt>
                      <c:pt idx="11229">
                        <c:v>3.3548263888863774</c:v>
                      </c:pt>
                      <c:pt idx="11230">
                        <c:v>3.3550694444405424</c:v>
                      </c:pt>
                      <c:pt idx="11231">
                        <c:v>3.3553125000019834</c:v>
                      </c:pt>
                      <c:pt idx="11232">
                        <c:v>3.3555555555561485</c:v>
                      </c:pt>
                      <c:pt idx="11233">
                        <c:v>3.3557986111103135</c:v>
                      </c:pt>
                      <c:pt idx="11234">
                        <c:v>3.3560416666644786</c:v>
                      </c:pt>
                      <c:pt idx="11235">
                        <c:v>3.3562847222186436</c:v>
                      </c:pt>
                      <c:pt idx="11236">
                        <c:v>3.3565277777728086</c:v>
                      </c:pt>
                      <c:pt idx="11237">
                        <c:v>3.3567708333342496</c:v>
                      </c:pt>
                      <c:pt idx="11238">
                        <c:v>3.3570138888884147</c:v>
                      </c:pt>
                      <c:pt idx="11239">
                        <c:v>3.3572569444425797</c:v>
                      </c:pt>
                      <c:pt idx="11240">
                        <c:v>3.3574999999967448</c:v>
                      </c:pt>
                      <c:pt idx="11241">
                        <c:v>3.3577430555509098</c:v>
                      </c:pt>
                      <c:pt idx="11242">
                        <c:v>3.3579861111123508</c:v>
                      </c:pt>
                      <c:pt idx="11243">
                        <c:v>3.3582291666665158</c:v>
                      </c:pt>
                      <c:pt idx="11244">
                        <c:v>3.3584722222206809</c:v>
                      </c:pt>
                      <c:pt idx="11245">
                        <c:v>3.3587152777748459</c:v>
                      </c:pt>
                      <c:pt idx="11246">
                        <c:v>3.3589583333290109</c:v>
                      </c:pt>
                      <c:pt idx="11247">
                        <c:v>3.3592013888904519</c:v>
                      </c:pt>
                      <c:pt idx="11248">
                        <c:v>3.359444444444617</c:v>
                      </c:pt>
                      <c:pt idx="11249">
                        <c:v>3.359687499998782</c:v>
                      </c:pt>
                      <c:pt idx="11250">
                        <c:v>3.3599305555529471</c:v>
                      </c:pt>
                      <c:pt idx="11251">
                        <c:v>3.3601736111071121</c:v>
                      </c:pt>
                      <c:pt idx="11252">
                        <c:v>3.3604166666685531</c:v>
                      </c:pt>
                      <c:pt idx="11253">
                        <c:v>3.3606597222227181</c:v>
                      </c:pt>
                      <c:pt idx="11254">
                        <c:v>3.3609027777768832</c:v>
                      </c:pt>
                      <c:pt idx="11255">
                        <c:v>3.3611458333310482</c:v>
                      </c:pt>
                      <c:pt idx="11256">
                        <c:v>3.3613888888852133</c:v>
                      </c:pt>
                      <c:pt idx="11257">
                        <c:v>3.3616319444393783</c:v>
                      </c:pt>
                      <c:pt idx="11258">
                        <c:v>3.3618750000008193</c:v>
                      </c:pt>
                      <c:pt idx="11259">
                        <c:v>3.3621180555549843</c:v>
                      </c:pt>
                      <c:pt idx="11260">
                        <c:v>3.3623611111091494</c:v>
                      </c:pt>
                      <c:pt idx="11261">
                        <c:v>3.3626041666633144</c:v>
                      </c:pt>
                      <c:pt idx="11262">
                        <c:v>3.3628472222174794</c:v>
                      </c:pt>
                      <c:pt idx="11263">
                        <c:v>3.3630902777789204</c:v>
                      </c:pt>
                      <c:pt idx="11264">
                        <c:v>3.3633449074025892</c:v>
                      </c:pt>
                      <c:pt idx="11265">
                        <c:v>3.3635879629640302</c:v>
                      </c:pt>
                      <c:pt idx="11266">
                        <c:v>3.3638310185181952</c:v>
                      </c:pt>
                      <c:pt idx="11267">
                        <c:v>3.3640740740723603</c:v>
                      </c:pt>
                      <c:pt idx="11268">
                        <c:v>3.3643171296265253</c:v>
                      </c:pt>
                      <c:pt idx="11269">
                        <c:v>3.3645601851806903</c:v>
                      </c:pt>
                      <c:pt idx="11270">
                        <c:v>3.3648032407421313</c:v>
                      </c:pt>
                      <c:pt idx="11271">
                        <c:v>3.3650462962962964</c:v>
                      </c:pt>
                      <c:pt idx="11272">
                        <c:v>3.3652893518504614</c:v>
                      </c:pt>
                      <c:pt idx="11273">
                        <c:v>3.3655324074046264</c:v>
                      </c:pt>
                      <c:pt idx="11274">
                        <c:v>3.3657754629587915</c:v>
                      </c:pt>
                      <c:pt idx="11275">
                        <c:v>3.3660185185202325</c:v>
                      </c:pt>
                      <c:pt idx="11276">
                        <c:v>3.3662615740743975</c:v>
                      </c:pt>
                      <c:pt idx="11277">
                        <c:v>3.3665046296285626</c:v>
                      </c:pt>
                      <c:pt idx="11278">
                        <c:v>3.3667476851827276</c:v>
                      </c:pt>
                      <c:pt idx="11279">
                        <c:v>3.3669907407368926</c:v>
                      </c:pt>
                      <c:pt idx="11280">
                        <c:v>3.3672337962983336</c:v>
                      </c:pt>
                      <c:pt idx="11281">
                        <c:v>3.3674768518524987</c:v>
                      </c:pt>
                      <c:pt idx="11282">
                        <c:v>3.3677199074066637</c:v>
                      </c:pt>
                      <c:pt idx="11283">
                        <c:v>3.3679629629608288</c:v>
                      </c:pt>
                      <c:pt idx="11284">
                        <c:v>3.3682060185149938</c:v>
                      </c:pt>
                      <c:pt idx="11285">
                        <c:v>3.3684490740691588</c:v>
                      </c:pt>
                      <c:pt idx="11286">
                        <c:v>3.3686921296305998</c:v>
                      </c:pt>
                      <c:pt idx="11287">
                        <c:v>3.3689351851847649</c:v>
                      </c:pt>
                      <c:pt idx="11288">
                        <c:v>3.3691782407389299</c:v>
                      </c:pt>
                      <c:pt idx="11289">
                        <c:v>3.3694212962930949</c:v>
                      </c:pt>
                      <c:pt idx="11290">
                        <c:v>3.36966435184726</c:v>
                      </c:pt>
                      <c:pt idx="11291">
                        <c:v>3.369907407408701</c:v>
                      </c:pt>
                      <c:pt idx="11292">
                        <c:v>3.370150462962866</c:v>
                      </c:pt>
                      <c:pt idx="11293">
                        <c:v>3.3703935185170311</c:v>
                      </c:pt>
                      <c:pt idx="11294">
                        <c:v>3.3706365740711961</c:v>
                      </c:pt>
                      <c:pt idx="11295">
                        <c:v>3.3708796296253611</c:v>
                      </c:pt>
                      <c:pt idx="11296">
                        <c:v>3.3711226851868021</c:v>
                      </c:pt>
                      <c:pt idx="11297">
                        <c:v>3.3713657407409672</c:v>
                      </c:pt>
                      <c:pt idx="11298">
                        <c:v>3.3716087962951322</c:v>
                      </c:pt>
                      <c:pt idx="11299">
                        <c:v>3.3718518518492973</c:v>
                      </c:pt>
                      <c:pt idx="11300">
                        <c:v>3.3720949074034623</c:v>
                      </c:pt>
                      <c:pt idx="11301">
                        <c:v>3.3723379629649033</c:v>
                      </c:pt>
                      <c:pt idx="11302">
                        <c:v>3.3725810185190683</c:v>
                      </c:pt>
                      <c:pt idx="11303">
                        <c:v>3.3728240740732334</c:v>
                      </c:pt>
                      <c:pt idx="11304">
                        <c:v>3.3730671296273984</c:v>
                      </c:pt>
                      <c:pt idx="11305">
                        <c:v>3.3733101851815634</c:v>
                      </c:pt>
                      <c:pt idx="11306">
                        <c:v>3.3735532407357285</c:v>
                      </c:pt>
                      <c:pt idx="11307">
                        <c:v>3.3737962962971695</c:v>
                      </c:pt>
                      <c:pt idx="11308">
                        <c:v>3.3740393518513345</c:v>
                      </c:pt>
                      <c:pt idx="11309">
                        <c:v>3.3742824074054996</c:v>
                      </c:pt>
                      <c:pt idx="11310">
                        <c:v>3.3745254629596646</c:v>
                      </c:pt>
                      <c:pt idx="11311">
                        <c:v>3.3747685185138296</c:v>
                      </c:pt>
                      <c:pt idx="11312">
                        <c:v>3.3750231481447743</c:v>
                      </c:pt>
                      <c:pt idx="11313">
                        <c:v>3.3752662036989394</c:v>
                      </c:pt>
                      <c:pt idx="11314">
                        <c:v>3.3755092592603804</c:v>
                      </c:pt>
                      <c:pt idx="11315">
                        <c:v>3.3757523148145454</c:v>
                      </c:pt>
                      <c:pt idx="11316">
                        <c:v>3.3759953703687104</c:v>
                      </c:pt>
                      <c:pt idx="11317">
                        <c:v>3.3762384259228755</c:v>
                      </c:pt>
                      <c:pt idx="11318">
                        <c:v>3.3764814814770405</c:v>
                      </c:pt>
                      <c:pt idx="11319">
                        <c:v>3.3767245370384815</c:v>
                      </c:pt>
                      <c:pt idx="11320">
                        <c:v>3.3769675925926466</c:v>
                      </c:pt>
                      <c:pt idx="11321">
                        <c:v>3.3772106481468116</c:v>
                      </c:pt>
                      <c:pt idx="11322">
                        <c:v>3.3774537037009766</c:v>
                      </c:pt>
                      <c:pt idx="11323">
                        <c:v>3.3776967592551417</c:v>
                      </c:pt>
                      <c:pt idx="11324">
                        <c:v>3.3779398148165827</c:v>
                      </c:pt>
                      <c:pt idx="11325">
                        <c:v>3.3781828703707477</c:v>
                      </c:pt>
                      <c:pt idx="11326">
                        <c:v>3.3784259259249128</c:v>
                      </c:pt>
                      <c:pt idx="11327">
                        <c:v>3.3786689814790778</c:v>
                      </c:pt>
                      <c:pt idx="11328">
                        <c:v>3.3789120370332428</c:v>
                      </c:pt>
                      <c:pt idx="11329">
                        <c:v>3.3791550925946838</c:v>
                      </c:pt>
                      <c:pt idx="11330">
                        <c:v>3.3793981481488489</c:v>
                      </c:pt>
                      <c:pt idx="11331">
                        <c:v>3.3796412037030139</c:v>
                      </c:pt>
                      <c:pt idx="11332">
                        <c:v>3.3798842592571789</c:v>
                      </c:pt>
                      <c:pt idx="11333">
                        <c:v>3.380127314811344</c:v>
                      </c:pt>
                      <c:pt idx="11334">
                        <c:v>3.380370370365509</c:v>
                      </c:pt>
                      <c:pt idx="11335">
                        <c:v>3.38061342592695</c:v>
                      </c:pt>
                      <c:pt idx="11336">
                        <c:v>3.3808564814811151</c:v>
                      </c:pt>
                      <c:pt idx="11337">
                        <c:v>3.3810995370352801</c:v>
                      </c:pt>
                      <c:pt idx="11338">
                        <c:v>3.3813425925894451</c:v>
                      </c:pt>
                      <c:pt idx="11339">
                        <c:v>3.3815856481436102</c:v>
                      </c:pt>
                      <c:pt idx="11340">
                        <c:v>3.3818287037050512</c:v>
                      </c:pt>
                      <c:pt idx="11341">
                        <c:v>3.3820717592592162</c:v>
                      </c:pt>
                      <c:pt idx="11342">
                        <c:v>3.3823148148133813</c:v>
                      </c:pt>
                      <c:pt idx="11343">
                        <c:v>3.3825578703675463</c:v>
                      </c:pt>
                      <c:pt idx="11344">
                        <c:v>3.3828009259217113</c:v>
                      </c:pt>
                      <c:pt idx="11345">
                        <c:v>3.3830439814831523</c:v>
                      </c:pt>
                      <c:pt idx="11346">
                        <c:v>3.3832870370373174</c:v>
                      </c:pt>
                      <c:pt idx="11347">
                        <c:v>3.3835300925914824</c:v>
                      </c:pt>
                      <c:pt idx="11348">
                        <c:v>3.3837731481456474</c:v>
                      </c:pt>
                      <c:pt idx="11349">
                        <c:v>3.3840162036998125</c:v>
                      </c:pt>
                      <c:pt idx="11350">
                        <c:v>3.3842592592612535</c:v>
                      </c:pt>
                      <c:pt idx="11351">
                        <c:v>3.3845023148154185</c:v>
                      </c:pt>
                      <c:pt idx="11352">
                        <c:v>3.3847453703695836</c:v>
                      </c:pt>
                      <c:pt idx="11353">
                        <c:v>3.3849884259237486</c:v>
                      </c:pt>
                      <c:pt idx="11354">
                        <c:v>3.3852314814779136</c:v>
                      </c:pt>
                      <c:pt idx="11355">
                        <c:v>3.3854745370320787</c:v>
                      </c:pt>
                      <c:pt idx="11356">
                        <c:v>3.3857175925935197</c:v>
                      </c:pt>
                      <c:pt idx="11357">
                        <c:v>3.3859606481476847</c:v>
                      </c:pt>
                      <c:pt idx="11358">
                        <c:v>3.3862037037018498</c:v>
                      </c:pt>
                      <c:pt idx="11359">
                        <c:v>3.3864467592560148</c:v>
                      </c:pt>
                      <c:pt idx="11360">
                        <c:v>3.3867013888869595</c:v>
                      </c:pt>
                      <c:pt idx="11361">
                        <c:v>3.3869444444411245</c:v>
                      </c:pt>
                      <c:pt idx="11362">
                        <c:v>3.3871874999952896</c:v>
                      </c:pt>
                      <c:pt idx="11363">
                        <c:v>3.3874305555567306</c:v>
                      </c:pt>
                      <c:pt idx="11364">
                        <c:v>3.3876736111108956</c:v>
                      </c:pt>
                      <c:pt idx="11365">
                        <c:v>3.3879166666650606</c:v>
                      </c:pt>
                      <c:pt idx="11366">
                        <c:v>3.3881597222192257</c:v>
                      </c:pt>
                      <c:pt idx="11367">
                        <c:v>3.3884027777733907</c:v>
                      </c:pt>
                      <c:pt idx="11368">
                        <c:v>3.3886458333348317</c:v>
                      </c:pt>
                      <c:pt idx="11369">
                        <c:v>3.3888888888889968</c:v>
                      </c:pt>
                      <c:pt idx="11370">
                        <c:v>3.3891319444431618</c:v>
                      </c:pt>
                      <c:pt idx="11371">
                        <c:v>3.3893749999973268</c:v>
                      </c:pt>
                      <c:pt idx="11372">
                        <c:v>3.3896180555514919</c:v>
                      </c:pt>
                      <c:pt idx="11373">
                        <c:v>3.3898611111129329</c:v>
                      </c:pt>
                      <c:pt idx="11374">
                        <c:v>3.3901041666670979</c:v>
                      </c:pt>
                      <c:pt idx="11375">
                        <c:v>3.3903472222212629</c:v>
                      </c:pt>
                      <c:pt idx="11376">
                        <c:v>3.390590277775428</c:v>
                      </c:pt>
                      <c:pt idx="11377">
                        <c:v>3.390833333329593</c:v>
                      </c:pt>
                      <c:pt idx="11378">
                        <c:v>3.3910763888837581</c:v>
                      </c:pt>
                      <c:pt idx="11379">
                        <c:v>3.3913194444451991</c:v>
                      </c:pt>
                      <c:pt idx="11380">
                        <c:v>3.3915624999993641</c:v>
                      </c:pt>
                      <c:pt idx="11381">
                        <c:v>3.3918055555535291</c:v>
                      </c:pt>
                      <c:pt idx="11382">
                        <c:v>3.3920486111076942</c:v>
                      </c:pt>
                      <c:pt idx="11383">
                        <c:v>3.3922916666618592</c:v>
                      </c:pt>
                      <c:pt idx="11384">
                        <c:v>3.3925347222233002</c:v>
                      </c:pt>
                      <c:pt idx="11385">
                        <c:v>3.3927777777774653</c:v>
                      </c:pt>
                      <c:pt idx="11386">
                        <c:v>3.3930208333316303</c:v>
                      </c:pt>
                      <c:pt idx="11387">
                        <c:v>3.3932638888857953</c:v>
                      </c:pt>
                      <c:pt idx="11388">
                        <c:v>3.3935069444399604</c:v>
                      </c:pt>
                      <c:pt idx="11389">
                        <c:v>3.3937500000014014</c:v>
                      </c:pt>
                      <c:pt idx="11390">
                        <c:v>3.3939930555555664</c:v>
                      </c:pt>
                      <c:pt idx="11391">
                        <c:v>3.3942361111097314</c:v>
                      </c:pt>
                      <c:pt idx="11392">
                        <c:v>3.3944791666638965</c:v>
                      </c:pt>
                      <c:pt idx="11393">
                        <c:v>3.3947222222180615</c:v>
                      </c:pt>
                      <c:pt idx="11394">
                        <c:v>3.3949652777795025</c:v>
                      </c:pt>
                      <c:pt idx="11395">
                        <c:v>3.3952083333336676</c:v>
                      </c:pt>
                      <c:pt idx="11396">
                        <c:v>3.3954513888878326</c:v>
                      </c:pt>
                      <c:pt idx="11397">
                        <c:v>3.3956944444419976</c:v>
                      </c:pt>
                      <c:pt idx="11398">
                        <c:v>3.3959374999961627</c:v>
                      </c:pt>
                      <c:pt idx="11399">
                        <c:v>3.3961805555576037</c:v>
                      </c:pt>
                      <c:pt idx="11400">
                        <c:v>3.3964236111117687</c:v>
                      </c:pt>
                      <c:pt idx="11401">
                        <c:v>3.3966666666659338</c:v>
                      </c:pt>
                      <c:pt idx="11402">
                        <c:v>3.3969097222200988</c:v>
                      </c:pt>
                      <c:pt idx="11403">
                        <c:v>3.3971527777742638</c:v>
                      </c:pt>
                      <c:pt idx="11404">
                        <c:v>3.3973958333284289</c:v>
                      </c:pt>
                      <c:pt idx="11405">
                        <c:v>3.3976388888898699</c:v>
                      </c:pt>
                      <c:pt idx="11406">
                        <c:v>3.3978819444440349</c:v>
                      </c:pt>
                      <c:pt idx="11407">
                        <c:v>3.3981249999981999</c:v>
                      </c:pt>
                      <c:pt idx="11408">
                        <c:v>3.3983796296291446</c:v>
                      </c:pt>
                      <c:pt idx="11409">
                        <c:v>3.3986226851833097</c:v>
                      </c:pt>
                      <c:pt idx="11410">
                        <c:v>3.3988657407374747</c:v>
                      </c:pt>
                      <c:pt idx="11411">
                        <c:v>3.3991087962916398</c:v>
                      </c:pt>
                      <c:pt idx="11412">
                        <c:v>3.3993518518530808</c:v>
                      </c:pt>
                      <c:pt idx="11413">
                        <c:v>3.3995949074072458</c:v>
                      </c:pt>
                      <c:pt idx="11414">
                        <c:v>3.3998379629614108</c:v>
                      </c:pt>
                      <c:pt idx="11415">
                        <c:v>3.4000810185155759</c:v>
                      </c:pt>
                      <c:pt idx="11416">
                        <c:v>3.4003240740697409</c:v>
                      </c:pt>
                      <c:pt idx="11417">
                        <c:v>3.4005671296311819</c:v>
                      </c:pt>
                      <c:pt idx="11418">
                        <c:v>3.4008101851853469</c:v>
                      </c:pt>
                      <c:pt idx="11419">
                        <c:v>3.401053240739512</c:v>
                      </c:pt>
                      <c:pt idx="11420">
                        <c:v>3.401296296293677</c:v>
                      </c:pt>
                      <c:pt idx="11421">
                        <c:v>3.4015393518478421</c:v>
                      </c:pt>
                      <c:pt idx="11422">
                        <c:v>3.4017824074092831</c:v>
                      </c:pt>
                      <c:pt idx="11423">
                        <c:v>3.4020254629634481</c:v>
                      </c:pt>
                      <c:pt idx="11424">
                        <c:v>3.4022685185176131</c:v>
                      </c:pt>
                      <c:pt idx="11425">
                        <c:v>3.4025115740717782</c:v>
                      </c:pt>
                      <c:pt idx="11426">
                        <c:v>3.4027546296259432</c:v>
                      </c:pt>
                      <c:pt idx="11427">
                        <c:v>3.4029976851801083</c:v>
                      </c:pt>
                      <c:pt idx="11428">
                        <c:v>3.4032407407415493</c:v>
                      </c:pt>
                      <c:pt idx="11429">
                        <c:v>3.4034837962957143</c:v>
                      </c:pt>
                      <c:pt idx="11430">
                        <c:v>3.4037268518498793</c:v>
                      </c:pt>
                      <c:pt idx="11431">
                        <c:v>3.4039699074040444</c:v>
                      </c:pt>
                      <c:pt idx="11432">
                        <c:v>3.4042129629582094</c:v>
                      </c:pt>
                      <c:pt idx="11433">
                        <c:v>3.4044560185196504</c:v>
                      </c:pt>
                      <c:pt idx="11434">
                        <c:v>3.4046990740738154</c:v>
                      </c:pt>
                      <c:pt idx="11435">
                        <c:v>3.4049421296279805</c:v>
                      </c:pt>
                      <c:pt idx="11436">
                        <c:v>3.4051851851821455</c:v>
                      </c:pt>
                      <c:pt idx="11437">
                        <c:v>3.4054282407363106</c:v>
                      </c:pt>
                      <c:pt idx="11438">
                        <c:v>3.4056712962977516</c:v>
                      </c:pt>
                      <c:pt idx="11439">
                        <c:v>3.4059143518519166</c:v>
                      </c:pt>
                      <c:pt idx="11440">
                        <c:v>3.4061574074060816</c:v>
                      </c:pt>
                      <c:pt idx="11441">
                        <c:v>3.4064004629602467</c:v>
                      </c:pt>
                      <c:pt idx="11442">
                        <c:v>3.4066435185144117</c:v>
                      </c:pt>
                      <c:pt idx="11443">
                        <c:v>3.4068865740758527</c:v>
                      </c:pt>
                      <c:pt idx="11444">
                        <c:v>3.4071296296300178</c:v>
                      </c:pt>
                      <c:pt idx="11445">
                        <c:v>3.4073726851841828</c:v>
                      </c:pt>
                      <c:pt idx="11446">
                        <c:v>3.4076157407383478</c:v>
                      </c:pt>
                      <c:pt idx="11447">
                        <c:v>3.4078587962925129</c:v>
                      </c:pt>
                      <c:pt idx="11448">
                        <c:v>3.4081018518539539</c:v>
                      </c:pt>
                      <c:pt idx="11449">
                        <c:v>3.4083449074081189</c:v>
                      </c:pt>
                      <c:pt idx="11450">
                        <c:v>3.4085879629622839</c:v>
                      </c:pt>
                      <c:pt idx="11451">
                        <c:v>3.408831018516449</c:v>
                      </c:pt>
                      <c:pt idx="11452">
                        <c:v>3.409074074070614</c:v>
                      </c:pt>
                      <c:pt idx="11453">
                        <c:v>3.4093171296247791</c:v>
                      </c:pt>
                      <c:pt idx="11454">
                        <c:v>3.4095601851862201</c:v>
                      </c:pt>
                      <c:pt idx="11455">
                        <c:v>3.4098032407403851</c:v>
                      </c:pt>
                      <c:pt idx="11456">
                        <c:v>3.4100578703713298</c:v>
                      </c:pt>
                      <c:pt idx="11457">
                        <c:v>3.4103009259254948</c:v>
                      </c:pt>
                      <c:pt idx="11458">
                        <c:v>3.4105439814796599</c:v>
                      </c:pt>
                      <c:pt idx="11459">
                        <c:v>3.4107870370338249</c:v>
                      </c:pt>
                      <c:pt idx="11460">
                        <c:v>3.4110300925879899</c:v>
                      </c:pt>
                      <c:pt idx="11461">
                        <c:v>3.4112731481494309</c:v>
                      </c:pt>
                      <c:pt idx="11462">
                        <c:v>3.411516203703596</c:v>
                      </c:pt>
                      <c:pt idx="11463">
                        <c:v>3.411759259257761</c:v>
                      </c:pt>
                      <c:pt idx="11464">
                        <c:v>3.4120023148119261</c:v>
                      </c:pt>
                      <c:pt idx="11465">
                        <c:v>3.4122453703660911</c:v>
                      </c:pt>
                      <c:pt idx="11466">
                        <c:v>3.4124884259275321</c:v>
                      </c:pt>
                      <c:pt idx="11467">
                        <c:v>3.4127314814816971</c:v>
                      </c:pt>
                      <c:pt idx="11468">
                        <c:v>3.4129745370358622</c:v>
                      </c:pt>
                      <c:pt idx="11469">
                        <c:v>3.4132175925900272</c:v>
                      </c:pt>
                      <c:pt idx="11470">
                        <c:v>3.4134606481441923</c:v>
                      </c:pt>
                      <c:pt idx="11471">
                        <c:v>3.4137037037056333</c:v>
                      </c:pt>
                      <c:pt idx="11472">
                        <c:v>3.4139467592597983</c:v>
                      </c:pt>
                      <c:pt idx="11473">
                        <c:v>3.4141898148139633</c:v>
                      </c:pt>
                      <c:pt idx="11474">
                        <c:v>3.4144328703681284</c:v>
                      </c:pt>
                      <c:pt idx="11475">
                        <c:v>3.4146759259222934</c:v>
                      </c:pt>
                      <c:pt idx="11476">
                        <c:v>3.4149189814764584</c:v>
                      </c:pt>
                      <c:pt idx="11477">
                        <c:v>3.4151620370378994</c:v>
                      </c:pt>
                      <c:pt idx="11478">
                        <c:v>3.4154050925920645</c:v>
                      </c:pt>
                      <c:pt idx="11479">
                        <c:v>3.4156481481462295</c:v>
                      </c:pt>
                      <c:pt idx="11480">
                        <c:v>3.4158912037003946</c:v>
                      </c:pt>
                      <c:pt idx="11481">
                        <c:v>3.4161342592545596</c:v>
                      </c:pt>
                      <c:pt idx="11482">
                        <c:v>3.4163773148160006</c:v>
                      </c:pt>
                      <c:pt idx="11483">
                        <c:v>3.4166203703701656</c:v>
                      </c:pt>
                      <c:pt idx="11484">
                        <c:v>3.4168634259243307</c:v>
                      </c:pt>
                      <c:pt idx="11485">
                        <c:v>3.4171064814784957</c:v>
                      </c:pt>
                      <c:pt idx="11486">
                        <c:v>3.4173495370326608</c:v>
                      </c:pt>
                      <c:pt idx="11487">
                        <c:v>3.4175925925941018</c:v>
                      </c:pt>
                      <c:pt idx="11488">
                        <c:v>3.4178356481482668</c:v>
                      </c:pt>
                      <c:pt idx="11489">
                        <c:v>3.4180787037024318</c:v>
                      </c:pt>
                      <c:pt idx="11490">
                        <c:v>3.4183217592565969</c:v>
                      </c:pt>
                      <c:pt idx="11491">
                        <c:v>3.4185648148107619</c:v>
                      </c:pt>
                      <c:pt idx="11492">
                        <c:v>3.4188078703722029</c:v>
                      </c:pt>
                      <c:pt idx="11493">
                        <c:v>3.4190509259263679</c:v>
                      </c:pt>
                      <c:pt idx="11494">
                        <c:v>3.419293981480533</c:v>
                      </c:pt>
                      <c:pt idx="11495">
                        <c:v>3.419537037034698</c:v>
                      </c:pt>
                      <c:pt idx="11496">
                        <c:v>3.4197800925888631</c:v>
                      </c:pt>
                      <c:pt idx="11497">
                        <c:v>3.4200231481430281</c:v>
                      </c:pt>
                      <c:pt idx="11498">
                        <c:v>3.4202662037044691</c:v>
                      </c:pt>
                      <c:pt idx="11499">
                        <c:v>3.4205092592586341</c:v>
                      </c:pt>
                      <c:pt idx="11500">
                        <c:v>3.4207523148127992</c:v>
                      </c:pt>
                      <c:pt idx="11501">
                        <c:v>3.4209953703669642</c:v>
                      </c:pt>
                      <c:pt idx="11502">
                        <c:v>3.4212384259211293</c:v>
                      </c:pt>
                      <c:pt idx="11503">
                        <c:v>3.4214814814825703</c:v>
                      </c:pt>
                      <c:pt idx="11504">
                        <c:v>3.421736111106239</c:v>
                      </c:pt>
                      <c:pt idx="11505">
                        <c:v>3.42197916666768</c:v>
                      </c:pt>
                      <c:pt idx="11506">
                        <c:v>3.422222222221845</c:v>
                      </c:pt>
                      <c:pt idx="11507">
                        <c:v>3.4224652777760101</c:v>
                      </c:pt>
                      <c:pt idx="11508">
                        <c:v>3.4227083333301751</c:v>
                      </c:pt>
                      <c:pt idx="11509">
                        <c:v>3.4229513888843401</c:v>
                      </c:pt>
                      <c:pt idx="11510">
                        <c:v>3.4231944444457811</c:v>
                      </c:pt>
                      <c:pt idx="11511">
                        <c:v>3.4234374999999462</c:v>
                      </c:pt>
                      <c:pt idx="11512">
                        <c:v>3.4236805555541112</c:v>
                      </c:pt>
                      <c:pt idx="11513">
                        <c:v>3.4239236111082763</c:v>
                      </c:pt>
                      <c:pt idx="11514">
                        <c:v>3.4241666666624413</c:v>
                      </c:pt>
                      <c:pt idx="11515">
                        <c:v>3.4244097222238823</c:v>
                      </c:pt>
                      <c:pt idx="11516">
                        <c:v>3.4246527777780473</c:v>
                      </c:pt>
                      <c:pt idx="11517">
                        <c:v>3.4248958333322124</c:v>
                      </c:pt>
                      <c:pt idx="11518">
                        <c:v>3.4251388888863774</c:v>
                      </c:pt>
                      <c:pt idx="11519">
                        <c:v>3.4253819444405424</c:v>
                      </c:pt>
                      <c:pt idx="11520">
                        <c:v>3.4256250000019834</c:v>
                      </c:pt>
                      <c:pt idx="11521">
                        <c:v>3.4258680555561485</c:v>
                      </c:pt>
                      <c:pt idx="11522">
                        <c:v>3.4261111111103135</c:v>
                      </c:pt>
                      <c:pt idx="11523">
                        <c:v>3.4263541666644786</c:v>
                      </c:pt>
                      <c:pt idx="11524">
                        <c:v>3.4265972222186436</c:v>
                      </c:pt>
                      <c:pt idx="11525">
                        <c:v>3.4268402777728086</c:v>
                      </c:pt>
                      <c:pt idx="11526">
                        <c:v>3.4270833333342496</c:v>
                      </c:pt>
                      <c:pt idx="11527">
                        <c:v>3.4273263888884147</c:v>
                      </c:pt>
                      <c:pt idx="11528">
                        <c:v>3.4275694444425797</c:v>
                      </c:pt>
                      <c:pt idx="11529">
                        <c:v>3.4278124999967448</c:v>
                      </c:pt>
                      <c:pt idx="11530">
                        <c:v>3.4280555555509098</c:v>
                      </c:pt>
                      <c:pt idx="11531">
                        <c:v>3.4282986111123508</c:v>
                      </c:pt>
                      <c:pt idx="11532">
                        <c:v>3.4285416666665158</c:v>
                      </c:pt>
                      <c:pt idx="11533">
                        <c:v>3.4287847222206809</c:v>
                      </c:pt>
                      <c:pt idx="11534">
                        <c:v>3.4290277777748459</c:v>
                      </c:pt>
                      <c:pt idx="11535">
                        <c:v>3.4292708333290109</c:v>
                      </c:pt>
                      <c:pt idx="11536">
                        <c:v>3.4295138888904519</c:v>
                      </c:pt>
                      <c:pt idx="11537">
                        <c:v>3.429756944444617</c:v>
                      </c:pt>
                      <c:pt idx="11538">
                        <c:v>3.429999999998782</c:v>
                      </c:pt>
                      <c:pt idx="11539">
                        <c:v>3.4302430555529471</c:v>
                      </c:pt>
                      <c:pt idx="11540">
                        <c:v>3.4304861111071121</c:v>
                      </c:pt>
                      <c:pt idx="11541">
                        <c:v>3.4307291666685531</c:v>
                      </c:pt>
                      <c:pt idx="11542">
                        <c:v>3.4309722222227181</c:v>
                      </c:pt>
                      <c:pt idx="11543">
                        <c:v>3.4312152777768832</c:v>
                      </c:pt>
                      <c:pt idx="11544">
                        <c:v>3.4314583333310482</c:v>
                      </c:pt>
                      <c:pt idx="11545">
                        <c:v>3.4317013888852133</c:v>
                      </c:pt>
                      <c:pt idx="11546">
                        <c:v>3.4319444444393783</c:v>
                      </c:pt>
                      <c:pt idx="11547">
                        <c:v>3.4321875000008193</c:v>
                      </c:pt>
                      <c:pt idx="11548">
                        <c:v>3.4324305555549843</c:v>
                      </c:pt>
                      <c:pt idx="11549">
                        <c:v>3.4326736111091494</c:v>
                      </c:pt>
                      <c:pt idx="11550">
                        <c:v>3.4329166666633144</c:v>
                      </c:pt>
                      <c:pt idx="11551">
                        <c:v>3.4331597222174794</c:v>
                      </c:pt>
                      <c:pt idx="11552">
                        <c:v>3.4334027777789204</c:v>
                      </c:pt>
                      <c:pt idx="11553">
                        <c:v>3.4336574074025892</c:v>
                      </c:pt>
                      <c:pt idx="11554">
                        <c:v>3.4339004629640302</c:v>
                      </c:pt>
                      <c:pt idx="11555">
                        <c:v>3.4341435185181952</c:v>
                      </c:pt>
                      <c:pt idx="11556">
                        <c:v>3.4343865740723603</c:v>
                      </c:pt>
                      <c:pt idx="11557">
                        <c:v>3.4346296296265253</c:v>
                      </c:pt>
                      <c:pt idx="11558">
                        <c:v>3.4348726851806903</c:v>
                      </c:pt>
                      <c:pt idx="11559">
                        <c:v>3.4351157407421313</c:v>
                      </c:pt>
                      <c:pt idx="11560">
                        <c:v>3.4353587962962964</c:v>
                      </c:pt>
                      <c:pt idx="11561">
                        <c:v>3.4356018518504614</c:v>
                      </c:pt>
                      <c:pt idx="11562">
                        <c:v>3.4358449074046264</c:v>
                      </c:pt>
                      <c:pt idx="11563">
                        <c:v>3.4360879629587915</c:v>
                      </c:pt>
                      <c:pt idx="11564">
                        <c:v>3.4363310185202325</c:v>
                      </c:pt>
                      <c:pt idx="11565">
                        <c:v>3.4365740740743975</c:v>
                      </c:pt>
                      <c:pt idx="11566">
                        <c:v>3.4368171296285626</c:v>
                      </c:pt>
                      <c:pt idx="11567">
                        <c:v>3.4370601851827276</c:v>
                      </c:pt>
                      <c:pt idx="11568">
                        <c:v>3.4373032407368926</c:v>
                      </c:pt>
                      <c:pt idx="11569">
                        <c:v>3.4375462962983336</c:v>
                      </c:pt>
                      <c:pt idx="11570">
                        <c:v>3.4377893518524987</c:v>
                      </c:pt>
                      <c:pt idx="11571">
                        <c:v>3.4380324074066637</c:v>
                      </c:pt>
                      <c:pt idx="11572">
                        <c:v>3.4382754629608288</c:v>
                      </c:pt>
                      <c:pt idx="11573">
                        <c:v>3.4385185185149938</c:v>
                      </c:pt>
                      <c:pt idx="11574">
                        <c:v>3.4387615740691588</c:v>
                      </c:pt>
                      <c:pt idx="11575">
                        <c:v>3.4390046296305998</c:v>
                      </c:pt>
                      <c:pt idx="11576">
                        <c:v>3.4392476851847649</c:v>
                      </c:pt>
                      <c:pt idx="11577">
                        <c:v>3.4394907407389299</c:v>
                      </c:pt>
                      <c:pt idx="11578">
                        <c:v>3.4397337962930949</c:v>
                      </c:pt>
                      <c:pt idx="11579">
                        <c:v>3.43997685184726</c:v>
                      </c:pt>
                      <c:pt idx="11580">
                        <c:v>3.440219907408701</c:v>
                      </c:pt>
                      <c:pt idx="11581">
                        <c:v>3.440462962962866</c:v>
                      </c:pt>
                      <c:pt idx="11582">
                        <c:v>3.4407060185170311</c:v>
                      </c:pt>
                      <c:pt idx="11583">
                        <c:v>3.4409490740711961</c:v>
                      </c:pt>
                      <c:pt idx="11584">
                        <c:v>3.4411921296253611</c:v>
                      </c:pt>
                      <c:pt idx="11585">
                        <c:v>3.4414351851868021</c:v>
                      </c:pt>
                      <c:pt idx="11586">
                        <c:v>3.4416782407409672</c:v>
                      </c:pt>
                      <c:pt idx="11587">
                        <c:v>3.4419212962951322</c:v>
                      </c:pt>
                      <c:pt idx="11588">
                        <c:v>3.4421643518492973</c:v>
                      </c:pt>
                      <c:pt idx="11589">
                        <c:v>3.4424074074034623</c:v>
                      </c:pt>
                      <c:pt idx="11590">
                        <c:v>3.4426504629649033</c:v>
                      </c:pt>
                      <c:pt idx="11591">
                        <c:v>3.4428935185190683</c:v>
                      </c:pt>
                      <c:pt idx="11592">
                        <c:v>3.4431365740732334</c:v>
                      </c:pt>
                      <c:pt idx="11593">
                        <c:v>3.4433796296273984</c:v>
                      </c:pt>
                      <c:pt idx="11594">
                        <c:v>3.4436226851815634</c:v>
                      </c:pt>
                      <c:pt idx="11595">
                        <c:v>3.4438657407357285</c:v>
                      </c:pt>
                      <c:pt idx="11596">
                        <c:v>3.4441087962971695</c:v>
                      </c:pt>
                      <c:pt idx="11597">
                        <c:v>3.4443518518513345</c:v>
                      </c:pt>
                      <c:pt idx="11598">
                        <c:v>3.4445949074054996</c:v>
                      </c:pt>
                      <c:pt idx="11599">
                        <c:v>3.4448379629596646</c:v>
                      </c:pt>
                      <c:pt idx="11600">
                        <c:v>3.4450925925906093</c:v>
                      </c:pt>
                      <c:pt idx="11601">
                        <c:v>3.4453356481447743</c:v>
                      </c:pt>
                      <c:pt idx="11602">
                        <c:v>3.4455787036989394</c:v>
                      </c:pt>
                      <c:pt idx="11603">
                        <c:v>3.4458217592603804</c:v>
                      </c:pt>
                      <c:pt idx="11604">
                        <c:v>3.4460648148145454</c:v>
                      </c:pt>
                      <c:pt idx="11605">
                        <c:v>3.4463078703687104</c:v>
                      </c:pt>
                      <c:pt idx="11606">
                        <c:v>3.4465509259228755</c:v>
                      </c:pt>
                      <c:pt idx="11607">
                        <c:v>3.4467939814770405</c:v>
                      </c:pt>
                      <c:pt idx="11608">
                        <c:v>3.4470370370384815</c:v>
                      </c:pt>
                      <c:pt idx="11609">
                        <c:v>3.4472800925926466</c:v>
                      </c:pt>
                      <c:pt idx="11610">
                        <c:v>3.4475231481468116</c:v>
                      </c:pt>
                      <c:pt idx="11611">
                        <c:v>3.4477662037009766</c:v>
                      </c:pt>
                      <c:pt idx="11612">
                        <c:v>3.4480092592551417</c:v>
                      </c:pt>
                      <c:pt idx="11613">
                        <c:v>3.4482523148165827</c:v>
                      </c:pt>
                      <c:pt idx="11614">
                        <c:v>3.4484953703707477</c:v>
                      </c:pt>
                      <c:pt idx="11615">
                        <c:v>3.4487384259249128</c:v>
                      </c:pt>
                      <c:pt idx="11616">
                        <c:v>3.4489814814790778</c:v>
                      </c:pt>
                      <c:pt idx="11617">
                        <c:v>3.4492245370332428</c:v>
                      </c:pt>
                      <c:pt idx="11618">
                        <c:v>3.4494675925946838</c:v>
                      </c:pt>
                      <c:pt idx="11619">
                        <c:v>3.4497106481488489</c:v>
                      </c:pt>
                      <c:pt idx="11620">
                        <c:v>3.4499537037030139</c:v>
                      </c:pt>
                      <c:pt idx="11621">
                        <c:v>3.4501967592571789</c:v>
                      </c:pt>
                      <c:pt idx="11622">
                        <c:v>3.450439814811344</c:v>
                      </c:pt>
                      <c:pt idx="11623">
                        <c:v>3.450682870365509</c:v>
                      </c:pt>
                      <c:pt idx="11624">
                        <c:v>3.45092592592695</c:v>
                      </c:pt>
                      <c:pt idx="11625">
                        <c:v>3.4511689814811151</c:v>
                      </c:pt>
                      <c:pt idx="11626">
                        <c:v>3.4514120370352801</c:v>
                      </c:pt>
                      <c:pt idx="11627">
                        <c:v>3.4516550925894451</c:v>
                      </c:pt>
                      <c:pt idx="11628">
                        <c:v>3.4518981481436102</c:v>
                      </c:pt>
                      <c:pt idx="11629">
                        <c:v>3.4521412037050512</c:v>
                      </c:pt>
                      <c:pt idx="11630">
                        <c:v>3.4523842592592162</c:v>
                      </c:pt>
                      <c:pt idx="11631">
                        <c:v>3.4526273148133813</c:v>
                      </c:pt>
                      <c:pt idx="11632">
                        <c:v>3.4528703703675463</c:v>
                      </c:pt>
                      <c:pt idx="11633">
                        <c:v>3.4531134259217113</c:v>
                      </c:pt>
                      <c:pt idx="11634">
                        <c:v>3.4533564814831523</c:v>
                      </c:pt>
                      <c:pt idx="11635">
                        <c:v>3.4535995370373174</c:v>
                      </c:pt>
                      <c:pt idx="11636">
                        <c:v>3.4538425925914824</c:v>
                      </c:pt>
                      <c:pt idx="11637">
                        <c:v>3.4540856481456474</c:v>
                      </c:pt>
                      <c:pt idx="11638">
                        <c:v>3.4543287036998125</c:v>
                      </c:pt>
                      <c:pt idx="11639">
                        <c:v>3.4545717592612535</c:v>
                      </c:pt>
                      <c:pt idx="11640">
                        <c:v>3.4548148148154185</c:v>
                      </c:pt>
                      <c:pt idx="11641">
                        <c:v>3.4550578703695836</c:v>
                      </c:pt>
                      <c:pt idx="11642">
                        <c:v>3.4553009259237486</c:v>
                      </c:pt>
                      <c:pt idx="11643">
                        <c:v>3.4555439814779136</c:v>
                      </c:pt>
                      <c:pt idx="11644">
                        <c:v>3.4557870370320787</c:v>
                      </c:pt>
                      <c:pt idx="11645">
                        <c:v>3.4560300925935197</c:v>
                      </c:pt>
                      <c:pt idx="11646">
                        <c:v>3.4562731481476847</c:v>
                      </c:pt>
                      <c:pt idx="11647">
                        <c:v>3.4565162037018498</c:v>
                      </c:pt>
                      <c:pt idx="11648">
                        <c:v>3.4567592592560148</c:v>
                      </c:pt>
                      <c:pt idx="11649">
                        <c:v>3.4570138888869595</c:v>
                      </c:pt>
                      <c:pt idx="11650">
                        <c:v>3.4572569444411245</c:v>
                      </c:pt>
                      <c:pt idx="11651">
                        <c:v>3.4574999999952896</c:v>
                      </c:pt>
                      <c:pt idx="11652">
                        <c:v>3.4577430555567306</c:v>
                      </c:pt>
                      <c:pt idx="11653">
                        <c:v>3.4579861111108956</c:v>
                      </c:pt>
                      <c:pt idx="11654">
                        <c:v>3.4582291666650606</c:v>
                      </c:pt>
                      <c:pt idx="11655">
                        <c:v>3.4584722222192257</c:v>
                      </c:pt>
                      <c:pt idx="11656">
                        <c:v>3.4587152777733907</c:v>
                      </c:pt>
                      <c:pt idx="11657">
                        <c:v>3.4589583333348317</c:v>
                      </c:pt>
                      <c:pt idx="11658">
                        <c:v>3.4592013888889968</c:v>
                      </c:pt>
                      <c:pt idx="11659">
                        <c:v>3.4594444444431618</c:v>
                      </c:pt>
                      <c:pt idx="11660">
                        <c:v>3.4596874999973268</c:v>
                      </c:pt>
                      <c:pt idx="11661">
                        <c:v>3.4599305555514919</c:v>
                      </c:pt>
                      <c:pt idx="11662">
                        <c:v>3.4601736111129329</c:v>
                      </c:pt>
                      <c:pt idx="11663">
                        <c:v>3.4604166666670979</c:v>
                      </c:pt>
                      <c:pt idx="11664">
                        <c:v>3.4606597222212629</c:v>
                      </c:pt>
                      <c:pt idx="11665">
                        <c:v>3.460902777775428</c:v>
                      </c:pt>
                      <c:pt idx="11666">
                        <c:v>3.461145833329593</c:v>
                      </c:pt>
                      <c:pt idx="11667">
                        <c:v>3.4613888888837581</c:v>
                      </c:pt>
                      <c:pt idx="11668">
                        <c:v>3.4616319444451991</c:v>
                      </c:pt>
                      <c:pt idx="11669">
                        <c:v>3.4618749999993641</c:v>
                      </c:pt>
                      <c:pt idx="11670">
                        <c:v>3.4621180555535291</c:v>
                      </c:pt>
                      <c:pt idx="11671">
                        <c:v>3.4623611111076942</c:v>
                      </c:pt>
                      <c:pt idx="11672">
                        <c:v>3.4626041666618592</c:v>
                      </c:pt>
                      <c:pt idx="11673">
                        <c:v>3.4628472222233002</c:v>
                      </c:pt>
                      <c:pt idx="11674">
                        <c:v>3.4630902777774653</c:v>
                      </c:pt>
                      <c:pt idx="11675">
                        <c:v>3.4633333333316303</c:v>
                      </c:pt>
                      <c:pt idx="11676">
                        <c:v>3.4635763888857953</c:v>
                      </c:pt>
                      <c:pt idx="11677">
                        <c:v>3.4638194444399604</c:v>
                      </c:pt>
                      <c:pt idx="11678">
                        <c:v>3.4640625000014014</c:v>
                      </c:pt>
                      <c:pt idx="11679">
                        <c:v>3.4643055555555664</c:v>
                      </c:pt>
                      <c:pt idx="11680">
                        <c:v>3.4645486111097314</c:v>
                      </c:pt>
                      <c:pt idx="11681">
                        <c:v>3.4647916666638965</c:v>
                      </c:pt>
                      <c:pt idx="11682">
                        <c:v>3.4650347222180615</c:v>
                      </c:pt>
                      <c:pt idx="11683">
                        <c:v>3.4652777777795025</c:v>
                      </c:pt>
                      <c:pt idx="11684">
                        <c:v>3.4655208333336676</c:v>
                      </c:pt>
                      <c:pt idx="11685">
                        <c:v>3.4657638888878326</c:v>
                      </c:pt>
                      <c:pt idx="11686">
                        <c:v>3.4660069444419976</c:v>
                      </c:pt>
                      <c:pt idx="11687">
                        <c:v>3.4662499999961627</c:v>
                      </c:pt>
                      <c:pt idx="11688">
                        <c:v>3.4664930555576037</c:v>
                      </c:pt>
                      <c:pt idx="11689">
                        <c:v>3.4667361111117687</c:v>
                      </c:pt>
                      <c:pt idx="11690">
                        <c:v>3.4669791666659338</c:v>
                      </c:pt>
                      <c:pt idx="11691">
                        <c:v>3.4672222222200988</c:v>
                      </c:pt>
                      <c:pt idx="11692">
                        <c:v>3.4674652777742638</c:v>
                      </c:pt>
                      <c:pt idx="11693">
                        <c:v>3.4677083333284289</c:v>
                      </c:pt>
                      <c:pt idx="11694">
                        <c:v>3.4679513888898699</c:v>
                      </c:pt>
                      <c:pt idx="11695">
                        <c:v>3.4681944444440349</c:v>
                      </c:pt>
                      <c:pt idx="11696">
                        <c:v>3.4684374999981999</c:v>
                      </c:pt>
                      <c:pt idx="11697">
                        <c:v>3.4686921296291446</c:v>
                      </c:pt>
                      <c:pt idx="11698">
                        <c:v>3.4689351851833097</c:v>
                      </c:pt>
                      <c:pt idx="11699">
                        <c:v>3.4691782407374747</c:v>
                      </c:pt>
                      <c:pt idx="11700">
                        <c:v>3.4694212962916398</c:v>
                      </c:pt>
                      <c:pt idx="11701">
                        <c:v>3.4696643518530808</c:v>
                      </c:pt>
                      <c:pt idx="11702">
                        <c:v>3.4699074074072458</c:v>
                      </c:pt>
                      <c:pt idx="11703">
                        <c:v>3.4701504629614108</c:v>
                      </c:pt>
                      <c:pt idx="11704">
                        <c:v>3.4703935185155759</c:v>
                      </c:pt>
                      <c:pt idx="11705">
                        <c:v>3.4706365740697409</c:v>
                      </c:pt>
                      <c:pt idx="11706">
                        <c:v>3.4708796296311819</c:v>
                      </c:pt>
                      <c:pt idx="11707">
                        <c:v>3.4711226851853469</c:v>
                      </c:pt>
                      <c:pt idx="11708">
                        <c:v>3.471365740739512</c:v>
                      </c:pt>
                      <c:pt idx="11709">
                        <c:v>3.471608796293677</c:v>
                      </c:pt>
                      <c:pt idx="11710">
                        <c:v>3.4718518518478421</c:v>
                      </c:pt>
                      <c:pt idx="11711">
                        <c:v>3.4720949074092831</c:v>
                      </c:pt>
                      <c:pt idx="11712">
                        <c:v>3.4723379629634481</c:v>
                      </c:pt>
                      <c:pt idx="11713">
                        <c:v>3.4725810185176131</c:v>
                      </c:pt>
                      <c:pt idx="11714">
                        <c:v>3.4728240740717782</c:v>
                      </c:pt>
                      <c:pt idx="11715">
                        <c:v>3.4730671296259432</c:v>
                      </c:pt>
                      <c:pt idx="11716">
                        <c:v>3.4733101851801083</c:v>
                      </c:pt>
                      <c:pt idx="11717">
                        <c:v>3.4735532407415493</c:v>
                      </c:pt>
                      <c:pt idx="11718">
                        <c:v>3.4737962962957143</c:v>
                      </c:pt>
                      <c:pt idx="11719">
                        <c:v>3.4740393518498793</c:v>
                      </c:pt>
                      <c:pt idx="11720">
                        <c:v>3.4742824074040444</c:v>
                      </c:pt>
                      <c:pt idx="11721">
                        <c:v>3.4745254629582094</c:v>
                      </c:pt>
                      <c:pt idx="11722">
                        <c:v>3.4747685185196504</c:v>
                      </c:pt>
                      <c:pt idx="11723">
                        <c:v>3.4750115740738154</c:v>
                      </c:pt>
                      <c:pt idx="11724">
                        <c:v>3.4752546296279805</c:v>
                      </c:pt>
                      <c:pt idx="11725">
                        <c:v>3.4754976851821455</c:v>
                      </c:pt>
                      <c:pt idx="11726">
                        <c:v>3.4757407407363106</c:v>
                      </c:pt>
                      <c:pt idx="11727">
                        <c:v>3.4759837962977516</c:v>
                      </c:pt>
                      <c:pt idx="11728">
                        <c:v>3.4762268518519166</c:v>
                      </c:pt>
                      <c:pt idx="11729">
                        <c:v>3.4764699074060816</c:v>
                      </c:pt>
                      <c:pt idx="11730">
                        <c:v>3.4767129629602467</c:v>
                      </c:pt>
                      <c:pt idx="11731">
                        <c:v>3.4769560185144117</c:v>
                      </c:pt>
                      <c:pt idx="11732">
                        <c:v>3.4771990740758527</c:v>
                      </c:pt>
                      <c:pt idx="11733">
                        <c:v>3.4774421296300178</c:v>
                      </c:pt>
                      <c:pt idx="11734">
                        <c:v>3.4776851851841828</c:v>
                      </c:pt>
                      <c:pt idx="11735">
                        <c:v>3.4779282407383478</c:v>
                      </c:pt>
                      <c:pt idx="11736">
                        <c:v>3.4781712962925129</c:v>
                      </c:pt>
                      <c:pt idx="11737">
                        <c:v>3.4784143518539539</c:v>
                      </c:pt>
                      <c:pt idx="11738">
                        <c:v>3.4786574074081189</c:v>
                      </c:pt>
                      <c:pt idx="11739">
                        <c:v>3.4789004629622839</c:v>
                      </c:pt>
                      <c:pt idx="11740">
                        <c:v>3.479143518516449</c:v>
                      </c:pt>
                      <c:pt idx="11741">
                        <c:v>3.479386574070614</c:v>
                      </c:pt>
                      <c:pt idx="11742">
                        <c:v>3.4796296296247791</c:v>
                      </c:pt>
                      <c:pt idx="11743">
                        <c:v>3.4798726851862201</c:v>
                      </c:pt>
                      <c:pt idx="11744">
                        <c:v>3.4801157407403851</c:v>
                      </c:pt>
                      <c:pt idx="11745">
                        <c:v>3.4803703703713298</c:v>
                      </c:pt>
                      <c:pt idx="11746">
                        <c:v>3.4806134259254948</c:v>
                      </c:pt>
                      <c:pt idx="11747">
                        <c:v>3.4808564814796599</c:v>
                      </c:pt>
                      <c:pt idx="11748">
                        <c:v>3.4810995370338249</c:v>
                      </c:pt>
                      <c:pt idx="11749">
                        <c:v>3.4813425925879899</c:v>
                      </c:pt>
                      <c:pt idx="11750">
                        <c:v>3.4815856481494309</c:v>
                      </c:pt>
                      <c:pt idx="11751">
                        <c:v>3.481828703703596</c:v>
                      </c:pt>
                      <c:pt idx="11752">
                        <c:v>3.482071759257761</c:v>
                      </c:pt>
                      <c:pt idx="11753">
                        <c:v>3.4823148148119261</c:v>
                      </c:pt>
                      <c:pt idx="11754">
                        <c:v>3.4825578703660911</c:v>
                      </c:pt>
                      <c:pt idx="11755">
                        <c:v>3.4828009259275321</c:v>
                      </c:pt>
                      <c:pt idx="11756">
                        <c:v>3.4830439814816971</c:v>
                      </c:pt>
                      <c:pt idx="11757">
                        <c:v>3.4832870370358622</c:v>
                      </c:pt>
                      <c:pt idx="11758">
                        <c:v>3.4835300925900272</c:v>
                      </c:pt>
                      <c:pt idx="11759">
                        <c:v>3.4837731481441923</c:v>
                      </c:pt>
                      <c:pt idx="11760">
                        <c:v>3.4840162037056333</c:v>
                      </c:pt>
                      <c:pt idx="11761">
                        <c:v>3.4842592592597983</c:v>
                      </c:pt>
                      <c:pt idx="11762">
                        <c:v>3.4845023148139633</c:v>
                      </c:pt>
                      <c:pt idx="11763">
                        <c:v>3.4847453703681284</c:v>
                      </c:pt>
                      <c:pt idx="11764">
                        <c:v>3.4849884259222934</c:v>
                      </c:pt>
                      <c:pt idx="11765">
                        <c:v>3.4852314814764584</c:v>
                      </c:pt>
                      <c:pt idx="11766">
                        <c:v>3.4854745370378994</c:v>
                      </c:pt>
                      <c:pt idx="11767">
                        <c:v>3.4857175925920645</c:v>
                      </c:pt>
                      <c:pt idx="11768">
                        <c:v>3.4859606481462295</c:v>
                      </c:pt>
                      <c:pt idx="11769">
                        <c:v>3.4862037037003946</c:v>
                      </c:pt>
                      <c:pt idx="11770">
                        <c:v>3.4864467592545596</c:v>
                      </c:pt>
                      <c:pt idx="11771">
                        <c:v>3.4866898148160006</c:v>
                      </c:pt>
                      <c:pt idx="11772">
                        <c:v>3.4869328703701656</c:v>
                      </c:pt>
                      <c:pt idx="11773">
                        <c:v>3.4871759259243307</c:v>
                      </c:pt>
                      <c:pt idx="11774">
                        <c:v>3.4874189814784957</c:v>
                      </c:pt>
                      <c:pt idx="11775">
                        <c:v>3.4876620370326608</c:v>
                      </c:pt>
                      <c:pt idx="11776">
                        <c:v>3.4879050925941018</c:v>
                      </c:pt>
                      <c:pt idx="11777">
                        <c:v>3.4881481481482668</c:v>
                      </c:pt>
                      <c:pt idx="11778">
                        <c:v>3.4883912037024318</c:v>
                      </c:pt>
                      <c:pt idx="11779">
                        <c:v>3.4886342592565969</c:v>
                      </c:pt>
                      <c:pt idx="11780">
                        <c:v>3.4888773148107619</c:v>
                      </c:pt>
                      <c:pt idx="11781">
                        <c:v>3.4891203703722029</c:v>
                      </c:pt>
                      <c:pt idx="11782">
                        <c:v>3.4893634259263679</c:v>
                      </c:pt>
                      <c:pt idx="11783">
                        <c:v>3.489606481480533</c:v>
                      </c:pt>
                      <c:pt idx="11784">
                        <c:v>3.489849537034698</c:v>
                      </c:pt>
                      <c:pt idx="11785">
                        <c:v>3.4900925925888631</c:v>
                      </c:pt>
                      <c:pt idx="11786">
                        <c:v>3.4903356481430281</c:v>
                      </c:pt>
                      <c:pt idx="11787">
                        <c:v>3.4905787037044691</c:v>
                      </c:pt>
                      <c:pt idx="11788">
                        <c:v>3.4908217592586341</c:v>
                      </c:pt>
                      <c:pt idx="11789">
                        <c:v>3.4910648148127992</c:v>
                      </c:pt>
                      <c:pt idx="11790">
                        <c:v>3.4913078703669642</c:v>
                      </c:pt>
                      <c:pt idx="11791">
                        <c:v>3.4915509259211293</c:v>
                      </c:pt>
                      <c:pt idx="11792">
                        <c:v>3.4917939814825703</c:v>
                      </c:pt>
                      <c:pt idx="11793">
                        <c:v>3.492048611106239</c:v>
                      </c:pt>
                      <c:pt idx="11794">
                        <c:v>3.49229166666768</c:v>
                      </c:pt>
                      <c:pt idx="11795">
                        <c:v>3.492534722221845</c:v>
                      </c:pt>
                      <c:pt idx="11796">
                        <c:v>3.4927777777760101</c:v>
                      </c:pt>
                      <c:pt idx="11797">
                        <c:v>3.4930208333301751</c:v>
                      </c:pt>
                      <c:pt idx="11798">
                        <c:v>3.4932638888843401</c:v>
                      </c:pt>
                      <c:pt idx="11799">
                        <c:v>3.4935069444457811</c:v>
                      </c:pt>
                      <c:pt idx="11800">
                        <c:v>3.4937499999999462</c:v>
                      </c:pt>
                      <c:pt idx="11801">
                        <c:v>3.4939930555541112</c:v>
                      </c:pt>
                      <c:pt idx="11802">
                        <c:v>3.4942361111082763</c:v>
                      </c:pt>
                      <c:pt idx="11803">
                        <c:v>3.4944791666624413</c:v>
                      </c:pt>
                      <c:pt idx="11804">
                        <c:v>3.4947222222238823</c:v>
                      </c:pt>
                      <c:pt idx="11805">
                        <c:v>3.4949652777780473</c:v>
                      </c:pt>
                      <c:pt idx="11806">
                        <c:v>3.4952083333322124</c:v>
                      </c:pt>
                      <c:pt idx="11807">
                        <c:v>3.4954513888863774</c:v>
                      </c:pt>
                      <c:pt idx="11808">
                        <c:v>3.4956944444405424</c:v>
                      </c:pt>
                      <c:pt idx="11809">
                        <c:v>3.4959375000019834</c:v>
                      </c:pt>
                      <c:pt idx="11810">
                        <c:v>3.4961805555561485</c:v>
                      </c:pt>
                      <c:pt idx="11811">
                        <c:v>3.4964236111103135</c:v>
                      </c:pt>
                      <c:pt idx="11812">
                        <c:v>3.4966666666644786</c:v>
                      </c:pt>
                      <c:pt idx="11813">
                        <c:v>3.4969097222186436</c:v>
                      </c:pt>
                      <c:pt idx="11814">
                        <c:v>3.4971527777728086</c:v>
                      </c:pt>
                      <c:pt idx="11815">
                        <c:v>3.4973958333342496</c:v>
                      </c:pt>
                      <c:pt idx="11816">
                        <c:v>3.4976388888884147</c:v>
                      </c:pt>
                      <c:pt idx="11817">
                        <c:v>3.4978819444425797</c:v>
                      </c:pt>
                      <c:pt idx="11818">
                        <c:v>3.4981249999967448</c:v>
                      </c:pt>
                      <c:pt idx="11819">
                        <c:v>3.4983680555509098</c:v>
                      </c:pt>
                      <c:pt idx="11820">
                        <c:v>3.4986111111123508</c:v>
                      </c:pt>
                      <c:pt idx="11821">
                        <c:v>3.4988541666665158</c:v>
                      </c:pt>
                      <c:pt idx="11822">
                        <c:v>3.4990972222206809</c:v>
                      </c:pt>
                      <c:pt idx="11823">
                        <c:v>3.4993402777748459</c:v>
                      </c:pt>
                      <c:pt idx="11824">
                        <c:v>3.4995833333290109</c:v>
                      </c:pt>
                      <c:pt idx="11825">
                        <c:v>3.4998263888904519</c:v>
                      </c:pt>
                      <c:pt idx="11826">
                        <c:v>3.500069444444617</c:v>
                      </c:pt>
                      <c:pt idx="11827">
                        <c:v>3.500312499998782</c:v>
                      </c:pt>
                      <c:pt idx="11828">
                        <c:v>3.5005555555529471</c:v>
                      </c:pt>
                      <c:pt idx="11829">
                        <c:v>3.5007986111071121</c:v>
                      </c:pt>
                      <c:pt idx="11830">
                        <c:v>3.5010416666685531</c:v>
                      </c:pt>
                      <c:pt idx="11831">
                        <c:v>3.5012847222227181</c:v>
                      </c:pt>
                      <c:pt idx="11832">
                        <c:v>3.5015277777768832</c:v>
                      </c:pt>
                      <c:pt idx="11833">
                        <c:v>3.5017708333310482</c:v>
                      </c:pt>
                      <c:pt idx="11834">
                        <c:v>3.5020138888852133</c:v>
                      </c:pt>
                      <c:pt idx="11835">
                        <c:v>3.5022569444393783</c:v>
                      </c:pt>
                      <c:pt idx="11836">
                        <c:v>3.5025000000008193</c:v>
                      </c:pt>
                      <c:pt idx="11837">
                        <c:v>3.5027430555549843</c:v>
                      </c:pt>
                      <c:pt idx="11838">
                        <c:v>3.5029861111091494</c:v>
                      </c:pt>
                      <c:pt idx="11839">
                        <c:v>3.5032291666633144</c:v>
                      </c:pt>
                      <c:pt idx="11840">
                        <c:v>3.5034722222174794</c:v>
                      </c:pt>
                      <c:pt idx="11841">
                        <c:v>3.5037268518484241</c:v>
                      </c:pt>
                      <c:pt idx="11842">
                        <c:v>3.5039699074025892</c:v>
                      </c:pt>
                      <c:pt idx="11843">
                        <c:v>3.5042129629640302</c:v>
                      </c:pt>
                      <c:pt idx="11844">
                        <c:v>3.5044560185181952</c:v>
                      </c:pt>
                      <c:pt idx="11845">
                        <c:v>3.5046990740723603</c:v>
                      </c:pt>
                      <c:pt idx="11846">
                        <c:v>3.5049421296265253</c:v>
                      </c:pt>
                      <c:pt idx="11847">
                        <c:v>3.5051851851806903</c:v>
                      </c:pt>
                      <c:pt idx="11848">
                        <c:v>3.5054282407421313</c:v>
                      </c:pt>
                      <c:pt idx="11849">
                        <c:v>3.5056712962962964</c:v>
                      </c:pt>
                      <c:pt idx="11850">
                        <c:v>3.5059143518504614</c:v>
                      </c:pt>
                      <c:pt idx="11851">
                        <c:v>3.5061574074046264</c:v>
                      </c:pt>
                      <c:pt idx="11852">
                        <c:v>3.5064004629587915</c:v>
                      </c:pt>
                      <c:pt idx="11853">
                        <c:v>3.5066435185202325</c:v>
                      </c:pt>
                      <c:pt idx="11854">
                        <c:v>3.5068865740743975</c:v>
                      </c:pt>
                      <c:pt idx="11855">
                        <c:v>3.5071296296285626</c:v>
                      </c:pt>
                      <c:pt idx="11856">
                        <c:v>3.5073726851827276</c:v>
                      </c:pt>
                      <c:pt idx="11857">
                        <c:v>3.5076157407368926</c:v>
                      </c:pt>
                      <c:pt idx="11858">
                        <c:v>3.5078587962983336</c:v>
                      </c:pt>
                      <c:pt idx="11859">
                        <c:v>3.5081018518524987</c:v>
                      </c:pt>
                      <c:pt idx="11860">
                        <c:v>3.5083449074066637</c:v>
                      </c:pt>
                      <c:pt idx="11861">
                        <c:v>3.5085879629608288</c:v>
                      </c:pt>
                      <c:pt idx="11862">
                        <c:v>3.5088310185149938</c:v>
                      </c:pt>
                      <c:pt idx="11863">
                        <c:v>3.5090740740691588</c:v>
                      </c:pt>
                      <c:pt idx="11864">
                        <c:v>3.5093171296305998</c:v>
                      </c:pt>
                      <c:pt idx="11865">
                        <c:v>3.5095601851847649</c:v>
                      </c:pt>
                      <c:pt idx="11866">
                        <c:v>3.5098032407389299</c:v>
                      </c:pt>
                      <c:pt idx="11867">
                        <c:v>3.5100462962930949</c:v>
                      </c:pt>
                      <c:pt idx="11868">
                        <c:v>3.51028935184726</c:v>
                      </c:pt>
                      <c:pt idx="11869">
                        <c:v>3.510532407408701</c:v>
                      </c:pt>
                      <c:pt idx="11870">
                        <c:v>3.510775462962866</c:v>
                      </c:pt>
                      <c:pt idx="11871">
                        <c:v>3.5110185185170311</c:v>
                      </c:pt>
                      <c:pt idx="11872">
                        <c:v>3.5112615740711961</c:v>
                      </c:pt>
                      <c:pt idx="11873">
                        <c:v>3.5115046296253611</c:v>
                      </c:pt>
                      <c:pt idx="11874">
                        <c:v>3.5117476851868021</c:v>
                      </c:pt>
                      <c:pt idx="11875">
                        <c:v>3.5119907407409672</c:v>
                      </c:pt>
                      <c:pt idx="11876">
                        <c:v>3.5122337962951322</c:v>
                      </c:pt>
                      <c:pt idx="11877">
                        <c:v>3.5124768518492973</c:v>
                      </c:pt>
                      <c:pt idx="11878">
                        <c:v>3.5127199074034623</c:v>
                      </c:pt>
                      <c:pt idx="11879">
                        <c:v>3.5129629629649033</c:v>
                      </c:pt>
                      <c:pt idx="11880">
                        <c:v>3.5132060185190683</c:v>
                      </c:pt>
                      <c:pt idx="11881">
                        <c:v>3.5134490740732334</c:v>
                      </c:pt>
                      <c:pt idx="11882">
                        <c:v>3.5136921296273984</c:v>
                      </c:pt>
                      <c:pt idx="11883">
                        <c:v>3.5139351851815634</c:v>
                      </c:pt>
                      <c:pt idx="11884">
                        <c:v>3.5141782407357285</c:v>
                      </c:pt>
                      <c:pt idx="11885">
                        <c:v>3.5144212962971695</c:v>
                      </c:pt>
                      <c:pt idx="11886">
                        <c:v>3.5146643518513345</c:v>
                      </c:pt>
                      <c:pt idx="11887">
                        <c:v>3.5149074074054996</c:v>
                      </c:pt>
                      <c:pt idx="11888">
                        <c:v>3.5151504629596646</c:v>
                      </c:pt>
                      <c:pt idx="11889">
                        <c:v>3.5153935185138296</c:v>
                      </c:pt>
                      <c:pt idx="11890">
                        <c:v>3.5156481481447743</c:v>
                      </c:pt>
                      <c:pt idx="11891">
                        <c:v>3.5158912036989394</c:v>
                      </c:pt>
                      <c:pt idx="11892">
                        <c:v>3.5161342592603804</c:v>
                      </c:pt>
                      <c:pt idx="11893">
                        <c:v>3.5163773148145454</c:v>
                      </c:pt>
                      <c:pt idx="11894">
                        <c:v>3.5166203703687104</c:v>
                      </c:pt>
                      <c:pt idx="11895">
                        <c:v>3.5168634259228755</c:v>
                      </c:pt>
                      <c:pt idx="11896">
                        <c:v>3.5171064814770405</c:v>
                      </c:pt>
                      <c:pt idx="11897">
                        <c:v>3.5173495370384815</c:v>
                      </c:pt>
                      <c:pt idx="11898">
                        <c:v>3.5175925925926466</c:v>
                      </c:pt>
                      <c:pt idx="11899">
                        <c:v>3.5178356481468116</c:v>
                      </c:pt>
                      <c:pt idx="11900">
                        <c:v>3.5180787037009766</c:v>
                      </c:pt>
                      <c:pt idx="11901">
                        <c:v>3.5183217592551417</c:v>
                      </c:pt>
                      <c:pt idx="11902">
                        <c:v>3.5185648148165827</c:v>
                      </c:pt>
                      <c:pt idx="11903">
                        <c:v>3.5188078703707477</c:v>
                      </c:pt>
                      <c:pt idx="11904">
                        <c:v>3.5190509259249128</c:v>
                      </c:pt>
                      <c:pt idx="11905">
                        <c:v>3.5192939814790778</c:v>
                      </c:pt>
                      <c:pt idx="11906">
                        <c:v>3.5195370370332428</c:v>
                      </c:pt>
                      <c:pt idx="11907">
                        <c:v>3.5197800925946838</c:v>
                      </c:pt>
                      <c:pt idx="11908">
                        <c:v>3.5200231481488489</c:v>
                      </c:pt>
                      <c:pt idx="11909">
                        <c:v>3.5202662037030139</c:v>
                      </c:pt>
                      <c:pt idx="11910">
                        <c:v>3.5205092592571789</c:v>
                      </c:pt>
                      <c:pt idx="11911">
                        <c:v>3.520752314811344</c:v>
                      </c:pt>
                      <c:pt idx="11912">
                        <c:v>3.520995370365509</c:v>
                      </c:pt>
                      <c:pt idx="11913">
                        <c:v>3.52123842592695</c:v>
                      </c:pt>
                      <c:pt idx="11914">
                        <c:v>3.5214814814811151</c:v>
                      </c:pt>
                      <c:pt idx="11915">
                        <c:v>3.5217245370352801</c:v>
                      </c:pt>
                      <c:pt idx="11916">
                        <c:v>3.5219675925894451</c:v>
                      </c:pt>
                      <c:pt idx="11917">
                        <c:v>3.5222106481436102</c:v>
                      </c:pt>
                      <c:pt idx="11918">
                        <c:v>3.5224537037050512</c:v>
                      </c:pt>
                      <c:pt idx="11919">
                        <c:v>3.5226967592592162</c:v>
                      </c:pt>
                      <c:pt idx="11920">
                        <c:v>3.5229398148133813</c:v>
                      </c:pt>
                      <c:pt idx="11921">
                        <c:v>3.5231828703675463</c:v>
                      </c:pt>
                      <c:pt idx="11922">
                        <c:v>3.5234259259217113</c:v>
                      </c:pt>
                      <c:pt idx="11923">
                        <c:v>3.5236689814831523</c:v>
                      </c:pt>
                      <c:pt idx="11924">
                        <c:v>3.5239120370373174</c:v>
                      </c:pt>
                      <c:pt idx="11925">
                        <c:v>3.5241550925914824</c:v>
                      </c:pt>
                      <c:pt idx="11926">
                        <c:v>3.5243981481456474</c:v>
                      </c:pt>
                      <c:pt idx="11927">
                        <c:v>3.5246412036998125</c:v>
                      </c:pt>
                      <c:pt idx="11928">
                        <c:v>3.5248842592612535</c:v>
                      </c:pt>
                      <c:pt idx="11929">
                        <c:v>3.5251273148154185</c:v>
                      </c:pt>
                      <c:pt idx="11930">
                        <c:v>3.5253703703695836</c:v>
                      </c:pt>
                      <c:pt idx="11931">
                        <c:v>3.5256134259237486</c:v>
                      </c:pt>
                      <c:pt idx="11932">
                        <c:v>3.5258564814779136</c:v>
                      </c:pt>
                      <c:pt idx="11933">
                        <c:v>3.5260995370320787</c:v>
                      </c:pt>
                      <c:pt idx="11934">
                        <c:v>3.5263425925935197</c:v>
                      </c:pt>
                      <c:pt idx="11935">
                        <c:v>3.5265856481476847</c:v>
                      </c:pt>
                      <c:pt idx="11936">
                        <c:v>3.5268287037018498</c:v>
                      </c:pt>
                      <c:pt idx="11937">
                        <c:v>3.5270717592560148</c:v>
                      </c:pt>
                      <c:pt idx="11938">
                        <c:v>3.5273263888869595</c:v>
                      </c:pt>
                      <c:pt idx="11939">
                        <c:v>3.5275694444411245</c:v>
                      </c:pt>
                      <c:pt idx="11940">
                        <c:v>3.5278124999952896</c:v>
                      </c:pt>
                      <c:pt idx="11941">
                        <c:v>3.5280555555567306</c:v>
                      </c:pt>
                      <c:pt idx="11942">
                        <c:v>3.5282986111108956</c:v>
                      </c:pt>
                      <c:pt idx="11943">
                        <c:v>3.5285416666650606</c:v>
                      </c:pt>
                      <c:pt idx="11944">
                        <c:v>3.5287847222192257</c:v>
                      </c:pt>
                      <c:pt idx="11945">
                        <c:v>3.5290277777733907</c:v>
                      </c:pt>
                      <c:pt idx="11946">
                        <c:v>3.5292708333348317</c:v>
                      </c:pt>
                      <c:pt idx="11947">
                        <c:v>3.5295138888889968</c:v>
                      </c:pt>
                      <c:pt idx="11948">
                        <c:v>3.5297569444431618</c:v>
                      </c:pt>
                      <c:pt idx="11949">
                        <c:v>3.5299999999973268</c:v>
                      </c:pt>
                      <c:pt idx="11950">
                        <c:v>3.5302430555514919</c:v>
                      </c:pt>
                      <c:pt idx="11951">
                        <c:v>3.5304861111129329</c:v>
                      </c:pt>
                      <c:pt idx="11952">
                        <c:v>3.5307291666670979</c:v>
                      </c:pt>
                      <c:pt idx="11953">
                        <c:v>3.5309722222212629</c:v>
                      </c:pt>
                      <c:pt idx="11954">
                        <c:v>3.531215277775428</c:v>
                      </c:pt>
                      <c:pt idx="11955">
                        <c:v>3.531458333329593</c:v>
                      </c:pt>
                      <c:pt idx="11956">
                        <c:v>3.5317013888837581</c:v>
                      </c:pt>
                      <c:pt idx="11957">
                        <c:v>3.5319444444451991</c:v>
                      </c:pt>
                      <c:pt idx="11958">
                        <c:v>3.5321874999993641</c:v>
                      </c:pt>
                      <c:pt idx="11959">
                        <c:v>3.5324305555535291</c:v>
                      </c:pt>
                      <c:pt idx="11960">
                        <c:v>3.5326736111076942</c:v>
                      </c:pt>
                      <c:pt idx="11961">
                        <c:v>3.5329166666618592</c:v>
                      </c:pt>
                      <c:pt idx="11962">
                        <c:v>3.5331597222233002</c:v>
                      </c:pt>
                      <c:pt idx="11963">
                        <c:v>3.5334027777774653</c:v>
                      </c:pt>
                      <c:pt idx="11964">
                        <c:v>3.5336458333316303</c:v>
                      </c:pt>
                      <c:pt idx="11965">
                        <c:v>3.5338888888857953</c:v>
                      </c:pt>
                      <c:pt idx="11966">
                        <c:v>3.5341319444399604</c:v>
                      </c:pt>
                      <c:pt idx="11967">
                        <c:v>3.5343750000014014</c:v>
                      </c:pt>
                      <c:pt idx="11968">
                        <c:v>3.5346180555555664</c:v>
                      </c:pt>
                      <c:pt idx="11969">
                        <c:v>3.5348611111097314</c:v>
                      </c:pt>
                      <c:pt idx="11970">
                        <c:v>3.5351041666638965</c:v>
                      </c:pt>
                      <c:pt idx="11971">
                        <c:v>3.5353472222180615</c:v>
                      </c:pt>
                      <c:pt idx="11972">
                        <c:v>3.5355902777795025</c:v>
                      </c:pt>
                      <c:pt idx="11973">
                        <c:v>3.5358333333336676</c:v>
                      </c:pt>
                      <c:pt idx="11974">
                        <c:v>3.5360763888878326</c:v>
                      </c:pt>
                      <c:pt idx="11975">
                        <c:v>3.5363194444419976</c:v>
                      </c:pt>
                      <c:pt idx="11976">
                        <c:v>3.5365624999961627</c:v>
                      </c:pt>
                      <c:pt idx="11977">
                        <c:v>3.5368055555576037</c:v>
                      </c:pt>
                      <c:pt idx="11978">
                        <c:v>3.5370486111117687</c:v>
                      </c:pt>
                      <c:pt idx="11979">
                        <c:v>3.5372916666659338</c:v>
                      </c:pt>
                      <c:pt idx="11980">
                        <c:v>3.5375347222200988</c:v>
                      </c:pt>
                      <c:pt idx="11981">
                        <c:v>3.5377777777742638</c:v>
                      </c:pt>
                      <c:pt idx="11982">
                        <c:v>3.5380208333284289</c:v>
                      </c:pt>
                      <c:pt idx="11983">
                        <c:v>3.5382638888898699</c:v>
                      </c:pt>
                      <c:pt idx="11984">
                        <c:v>3.5385069444440349</c:v>
                      </c:pt>
                      <c:pt idx="11985">
                        <c:v>3.5387499999981999</c:v>
                      </c:pt>
                      <c:pt idx="11986">
                        <c:v>3.5390046296291446</c:v>
                      </c:pt>
                      <c:pt idx="11987">
                        <c:v>3.5392476851833097</c:v>
                      </c:pt>
                      <c:pt idx="11988">
                        <c:v>3.5394907407374747</c:v>
                      </c:pt>
                      <c:pt idx="11989">
                        <c:v>3.5397337962916398</c:v>
                      </c:pt>
                      <c:pt idx="11990">
                        <c:v>3.5399768518530808</c:v>
                      </c:pt>
                      <c:pt idx="11991">
                        <c:v>3.5402199074072458</c:v>
                      </c:pt>
                      <c:pt idx="11992">
                        <c:v>3.5404629629614108</c:v>
                      </c:pt>
                      <c:pt idx="11993">
                        <c:v>3.5407060185155759</c:v>
                      </c:pt>
                      <c:pt idx="11994">
                        <c:v>3.5409490740697409</c:v>
                      </c:pt>
                      <c:pt idx="11995">
                        <c:v>3.5411921296311819</c:v>
                      </c:pt>
                      <c:pt idx="11996">
                        <c:v>3.5414351851853469</c:v>
                      </c:pt>
                      <c:pt idx="11997">
                        <c:v>3.541678240739512</c:v>
                      </c:pt>
                      <c:pt idx="11998">
                        <c:v>3.541921296293677</c:v>
                      </c:pt>
                      <c:pt idx="11999">
                        <c:v>3.5421643518478421</c:v>
                      </c:pt>
                      <c:pt idx="12000">
                        <c:v>3.5424074074092831</c:v>
                      </c:pt>
                      <c:pt idx="12001">
                        <c:v>3.5426504629634481</c:v>
                      </c:pt>
                      <c:pt idx="12002">
                        <c:v>3.5428935185176131</c:v>
                      </c:pt>
                      <c:pt idx="12003">
                        <c:v>3.5431365740717782</c:v>
                      </c:pt>
                      <c:pt idx="12004">
                        <c:v>3.5433796296259432</c:v>
                      </c:pt>
                      <c:pt idx="12005">
                        <c:v>3.5436226851801083</c:v>
                      </c:pt>
                      <c:pt idx="12006">
                        <c:v>3.5438657407415493</c:v>
                      </c:pt>
                      <c:pt idx="12007">
                        <c:v>3.5441087962957143</c:v>
                      </c:pt>
                      <c:pt idx="12008">
                        <c:v>3.5443518518498793</c:v>
                      </c:pt>
                      <c:pt idx="12009">
                        <c:v>3.5445949074040444</c:v>
                      </c:pt>
                      <c:pt idx="12010">
                        <c:v>3.5448379629582094</c:v>
                      </c:pt>
                      <c:pt idx="12011">
                        <c:v>3.5450810185196504</c:v>
                      </c:pt>
                      <c:pt idx="12012">
                        <c:v>3.5453240740738154</c:v>
                      </c:pt>
                      <c:pt idx="12013">
                        <c:v>3.5455671296279805</c:v>
                      </c:pt>
                      <c:pt idx="12014">
                        <c:v>3.5458101851821455</c:v>
                      </c:pt>
                      <c:pt idx="12015">
                        <c:v>3.5460532407363106</c:v>
                      </c:pt>
                      <c:pt idx="12016">
                        <c:v>3.5462962962977516</c:v>
                      </c:pt>
                      <c:pt idx="12017">
                        <c:v>3.5465393518519166</c:v>
                      </c:pt>
                      <c:pt idx="12018">
                        <c:v>3.5467824074060816</c:v>
                      </c:pt>
                      <c:pt idx="12019">
                        <c:v>3.5470254629602467</c:v>
                      </c:pt>
                      <c:pt idx="12020">
                        <c:v>3.5472685185144117</c:v>
                      </c:pt>
                      <c:pt idx="12021">
                        <c:v>3.5475115740758527</c:v>
                      </c:pt>
                      <c:pt idx="12022">
                        <c:v>3.5477546296300178</c:v>
                      </c:pt>
                      <c:pt idx="12023">
                        <c:v>3.5479976851841828</c:v>
                      </c:pt>
                      <c:pt idx="12024">
                        <c:v>3.5482407407383478</c:v>
                      </c:pt>
                      <c:pt idx="12025">
                        <c:v>3.5484837962925129</c:v>
                      </c:pt>
                      <c:pt idx="12026">
                        <c:v>3.5487268518539539</c:v>
                      </c:pt>
                      <c:pt idx="12027">
                        <c:v>3.5489699074081189</c:v>
                      </c:pt>
                      <c:pt idx="12028">
                        <c:v>3.5492129629622839</c:v>
                      </c:pt>
                      <c:pt idx="12029">
                        <c:v>3.549456018516449</c:v>
                      </c:pt>
                      <c:pt idx="12030">
                        <c:v>3.549699074070614</c:v>
                      </c:pt>
                      <c:pt idx="12031">
                        <c:v>3.5499421296247791</c:v>
                      </c:pt>
                      <c:pt idx="12032">
                        <c:v>3.5501851851862201</c:v>
                      </c:pt>
                      <c:pt idx="12033">
                        <c:v>3.5504282407403851</c:v>
                      </c:pt>
                      <c:pt idx="12034">
                        <c:v>3.5506828703713298</c:v>
                      </c:pt>
                      <c:pt idx="12035">
                        <c:v>3.5509259259254948</c:v>
                      </c:pt>
                      <c:pt idx="12036">
                        <c:v>3.5511689814796599</c:v>
                      </c:pt>
                      <c:pt idx="12037">
                        <c:v>3.5514120370338249</c:v>
                      </c:pt>
                      <c:pt idx="12038">
                        <c:v>3.5516550925879899</c:v>
                      </c:pt>
                      <c:pt idx="12039">
                        <c:v>3.5518981481494309</c:v>
                      </c:pt>
                      <c:pt idx="12040">
                        <c:v>3.552141203703596</c:v>
                      </c:pt>
                      <c:pt idx="12041">
                        <c:v>3.552384259257761</c:v>
                      </c:pt>
                      <c:pt idx="12042">
                        <c:v>3.5526273148119261</c:v>
                      </c:pt>
                      <c:pt idx="12043">
                        <c:v>3.5528703703660911</c:v>
                      </c:pt>
                      <c:pt idx="12044">
                        <c:v>3.5531134259275321</c:v>
                      </c:pt>
                      <c:pt idx="12045">
                        <c:v>3.5533564814816971</c:v>
                      </c:pt>
                      <c:pt idx="12046">
                        <c:v>3.5535995370358622</c:v>
                      </c:pt>
                      <c:pt idx="12047">
                        <c:v>3.5538425925900272</c:v>
                      </c:pt>
                      <c:pt idx="12048">
                        <c:v>3.5540856481441923</c:v>
                      </c:pt>
                      <c:pt idx="12049">
                        <c:v>3.5543287037056333</c:v>
                      </c:pt>
                      <c:pt idx="12050">
                        <c:v>3.5545717592597983</c:v>
                      </c:pt>
                      <c:pt idx="12051">
                        <c:v>3.5548148148139633</c:v>
                      </c:pt>
                      <c:pt idx="12052">
                        <c:v>3.5550578703681284</c:v>
                      </c:pt>
                      <c:pt idx="12053">
                        <c:v>3.5553009259222934</c:v>
                      </c:pt>
                      <c:pt idx="12054">
                        <c:v>3.5555439814764584</c:v>
                      </c:pt>
                      <c:pt idx="12055">
                        <c:v>3.5557870370378994</c:v>
                      </c:pt>
                      <c:pt idx="12056">
                        <c:v>3.5560300925920645</c:v>
                      </c:pt>
                      <c:pt idx="12057">
                        <c:v>3.5562731481462295</c:v>
                      </c:pt>
                      <c:pt idx="12058">
                        <c:v>3.5565162037003946</c:v>
                      </c:pt>
                      <c:pt idx="12059">
                        <c:v>3.5567592592545596</c:v>
                      </c:pt>
                      <c:pt idx="12060">
                        <c:v>3.5570023148160006</c:v>
                      </c:pt>
                      <c:pt idx="12061">
                        <c:v>3.5572453703701656</c:v>
                      </c:pt>
                      <c:pt idx="12062">
                        <c:v>3.5574884259243307</c:v>
                      </c:pt>
                      <c:pt idx="12063">
                        <c:v>3.5577314814784957</c:v>
                      </c:pt>
                      <c:pt idx="12064">
                        <c:v>3.5579745370326608</c:v>
                      </c:pt>
                      <c:pt idx="12065">
                        <c:v>3.5582175925941018</c:v>
                      </c:pt>
                      <c:pt idx="12066">
                        <c:v>3.5584606481482668</c:v>
                      </c:pt>
                      <c:pt idx="12067">
                        <c:v>3.5587037037024318</c:v>
                      </c:pt>
                      <c:pt idx="12068">
                        <c:v>3.5589467592565969</c:v>
                      </c:pt>
                      <c:pt idx="12069">
                        <c:v>3.5591898148107619</c:v>
                      </c:pt>
                      <c:pt idx="12070">
                        <c:v>3.5594328703722029</c:v>
                      </c:pt>
                      <c:pt idx="12071">
                        <c:v>3.5596759259263679</c:v>
                      </c:pt>
                      <c:pt idx="12072">
                        <c:v>3.559918981480533</c:v>
                      </c:pt>
                      <c:pt idx="12073">
                        <c:v>3.560162037034698</c:v>
                      </c:pt>
                      <c:pt idx="12074">
                        <c:v>3.5604050925888631</c:v>
                      </c:pt>
                      <c:pt idx="12075">
                        <c:v>3.5606481481430281</c:v>
                      </c:pt>
                      <c:pt idx="12076">
                        <c:v>3.5608912037044691</c:v>
                      </c:pt>
                      <c:pt idx="12077">
                        <c:v>3.5611342592586341</c:v>
                      </c:pt>
                      <c:pt idx="12078">
                        <c:v>3.5613773148127992</c:v>
                      </c:pt>
                      <c:pt idx="12079">
                        <c:v>3.5616203703669642</c:v>
                      </c:pt>
                      <c:pt idx="12080">
                        <c:v>3.5618634259211293</c:v>
                      </c:pt>
                      <c:pt idx="12081">
                        <c:v>3.5621064814825703</c:v>
                      </c:pt>
                      <c:pt idx="12082">
                        <c:v>3.562361111106239</c:v>
                      </c:pt>
                      <c:pt idx="12083">
                        <c:v>3.56260416666768</c:v>
                      </c:pt>
                      <c:pt idx="12084">
                        <c:v>3.562847222221845</c:v>
                      </c:pt>
                      <c:pt idx="12085">
                        <c:v>3.5630902777760101</c:v>
                      </c:pt>
                      <c:pt idx="12086">
                        <c:v>3.5633333333301751</c:v>
                      </c:pt>
                      <c:pt idx="12087">
                        <c:v>3.5635763888843401</c:v>
                      </c:pt>
                      <c:pt idx="12088">
                        <c:v>3.5638194444457811</c:v>
                      </c:pt>
                      <c:pt idx="12089">
                        <c:v>3.5640624999999462</c:v>
                      </c:pt>
                      <c:pt idx="12090">
                        <c:v>3.5643055555541112</c:v>
                      </c:pt>
                      <c:pt idx="12091">
                        <c:v>3.5645486111082763</c:v>
                      </c:pt>
                      <c:pt idx="12092">
                        <c:v>3.5647916666624413</c:v>
                      </c:pt>
                      <c:pt idx="12093">
                        <c:v>3.5650347222238823</c:v>
                      </c:pt>
                      <c:pt idx="12094">
                        <c:v>3.5652777777780473</c:v>
                      </c:pt>
                      <c:pt idx="12095">
                        <c:v>3.5655208333322124</c:v>
                      </c:pt>
                      <c:pt idx="12096">
                        <c:v>3.5657638888863774</c:v>
                      </c:pt>
                      <c:pt idx="12097">
                        <c:v>3.5660069444405424</c:v>
                      </c:pt>
                      <c:pt idx="12098">
                        <c:v>3.5662500000019834</c:v>
                      </c:pt>
                      <c:pt idx="12099">
                        <c:v>3.5664930555561485</c:v>
                      </c:pt>
                      <c:pt idx="12100">
                        <c:v>3.5667361111103135</c:v>
                      </c:pt>
                      <c:pt idx="12101">
                        <c:v>3.5669791666644786</c:v>
                      </c:pt>
                      <c:pt idx="12102">
                        <c:v>3.5672222222186436</c:v>
                      </c:pt>
                      <c:pt idx="12103">
                        <c:v>3.5674652777728086</c:v>
                      </c:pt>
                      <c:pt idx="12104">
                        <c:v>3.5677083333342496</c:v>
                      </c:pt>
                      <c:pt idx="12105">
                        <c:v>3.5679513888884147</c:v>
                      </c:pt>
                      <c:pt idx="12106">
                        <c:v>3.5681944444425797</c:v>
                      </c:pt>
                      <c:pt idx="12107">
                        <c:v>3.5684374999967448</c:v>
                      </c:pt>
                      <c:pt idx="12108">
                        <c:v>3.5686805555509098</c:v>
                      </c:pt>
                      <c:pt idx="12109">
                        <c:v>3.5689236111123508</c:v>
                      </c:pt>
                      <c:pt idx="12110">
                        <c:v>3.5691666666665158</c:v>
                      </c:pt>
                      <c:pt idx="12111">
                        <c:v>3.5694097222206809</c:v>
                      </c:pt>
                      <c:pt idx="12112">
                        <c:v>3.5696527777748459</c:v>
                      </c:pt>
                      <c:pt idx="12113">
                        <c:v>3.5698958333290109</c:v>
                      </c:pt>
                      <c:pt idx="12114">
                        <c:v>3.5701388888904519</c:v>
                      </c:pt>
                      <c:pt idx="12115">
                        <c:v>3.570381944444617</c:v>
                      </c:pt>
                      <c:pt idx="12116">
                        <c:v>3.570624999998782</c:v>
                      </c:pt>
                      <c:pt idx="12117">
                        <c:v>3.5708680555529471</c:v>
                      </c:pt>
                      <c:pt idx="12118">
                        <c:v>3.5711111111071121</c:v>
                      </c:pt>
                      <c:pt idx="12119">
                        <c:v>3.5713541666685531</c:v>
                      </c:pt>
                      <c:pt idx="12120">
                        <c:v>3.5715972222227181</c:v>
                      </c:pt>
                      <c:pt idx="12121">
                        <c:v>3.5718402777768832</c:v>
                      </c:pt>
                      <c:pt idx="12122">
                        <c:v>3.5720833333310482</c:v>
                      </c:pt>
                      <c:pt idx="12123">
                        <c:v>3.5723263888852133</c:v>
                      </c:pt>
                      <c:pt idx="12124">
                        <c:v>3.5725694444393783</c:v>
                      </c:pt>
                      <c:pt idx="12125">
                        <c:v>3.5728125000008193</c:v>
                      </c:pt>
                      <c:pt idx="12126">
                        <c:v>3.5730555555549843</c:v>
                      </c:pt>
                      <c:pt idx="12127">
                        <c:v>3.5732986111091494</c:v>
                      </c:pt>
                      <c:pt idx="12128">
                        <c:v>3.5735416666633144</c:v>
                      </c:pt>
                      <c:pt idx="12129">
                        <c:v>3.5737847222174794</c:v>
                      </c:pt>
                      <c:pt idx="12130">
                        <c:v>3.5740393518484241</c:v>
                      </c:pt>
                      <c:pt idx="12131">
                        <c:v>3.5742824074025892</c:v>
                      </c:pt>
                      <c:pt idx="12132">
                        <c:v>3.5745254629640302</c:v>
                      </c:pt>
                      <c:pt idx="12133">
                        <c:v>3.5747685185181952</c:v>
                      </c:pt>
                      <c:pt idx="12134">
                        <c:v>3.5750115740723603</c:v>
                      </c:pt>
                      <c:pt idx="12135">
                        <c:v>3.5752546296265253</c:v>
                      </c:pt>
                      <c:pt idx="12136">
                        <c:v>3.5754976851806903</c:v>
                      </c:pt>
                      <c:pt idx="12137">
                        <c:v>3.5757407407421313</c:v>
                      </c:pt>
                      <c:pt idx="12138">
                        <c:v>3.5759837962962964</c:v>
                      </c:pt>
                      <c:pt idx="12139">
                        <c:v>3.5762268518504614</c:v>
                      </c:pt>
                      <c:pt idx="12140">
                        <c:v>3.5764699074046264</c:v>
                      </c:pt>
                      <c:pt idx="12141">
                        <c:v>3.5767129629587915</c:v>
                      </c:pt>
                      <c:pt idx="12142">
                        <c:v>3.5769560185202325</c:v>
                      </c:pt>
                      <c:pt idx="12143">
                        <c:v>3.5771990740743975</c:v>
                      </c:pt>
                      <c:pt idx="12144">
                        <c:v>3.5774421296285626</c:v>
                      </c:pt>
                      <c:pt idx="12145">
                        <c:v>3.5776851851827276</c:v>
                      </c:pt>
                      <c:pt idx="12146">
                        <c:v>3.5779282407368926</c:v>
                      </c:pt>
                      <c:pt idx="12147">
                        <c:v>3.5781712962983336</c:v>
                      </c:pt>
                      <c:pt idx="12148">
                        <c:v>3.5784143518524987</c:v>
                      </c:pt>
                      <c:pt idx="12149">
                        <c:v>3.5786574074066637</c:v>
                      </c:pt>
                      <c:pt idx="12150">
                        <c:v>3.5789004629608288</c:v>
                      </c:pt>
                      <c:pt idx="12151">
                        <c:v>3.5791435185149938</c:v>
                      </c:pt>
                      <c:pt idx="12152">
                        <c:v>3.5793865740691588</c:v>
                      </c:pt>
                      <c:pt idx="12153">
                        <c:v>3.5796296296305998</c:v>
                      </c:pt>
                      <c:pt idx="12154">
                        <c:v>3.5798726851847649</c:v>
                      </c:pt>
                      <c:pt idx="12155">
                        <c:v>3.5801157407389299</c:v>
                      </c:pt>
                      <c:pt idx="12156">
                        <c:v>3.5803587962930949</c:v>
                      </c:pt>
                      <c:pt idx="12157">
                        <c:v>3.58060185184726</c:v>
                      </c:pt>
                      <c:pt idx="12158">
                        <c:v>3.580844907408701</c:v>
                      </c:pt>
                      <c:pt idx="12159">
                        <c:v>3.581087962962866</c:v>
                      </c:pt>
                      <c:pt idx="12160">
                        <c:v>3.5813310185170311</c:v>
                      </c:pt>
                      <c:pt idx="12161">
                        <c:v>3.5815740740711961</c:v>
                      </c:pt>
                      <c:pt idx="12162">
                        <c:v>3.5818171296253611</c:v>
                      </c:pt>
                      <c:pt idx="12163">
                        <c:v>3.5820601851868021</c:v>
                      </c:pt>
                      <c:pt idx="12164">
                        <c:v>3.5823032407409672</c:v>
                      </c:pt>
                      <c:pt idx="12165">
                        <c:v>3.5825462962951322</c:v>
                      </c:pt>
                      <c:pt idx="12166">
                        <c:v>3.5827893518492973</c:v>
                      </c:pt>
                      <c:pt idx="12167">
                        <c:v>3.5830324074034623</c:v>
                      </c:pt>
                      <c:pt idx="12168">
                        <c:v>3.5832754629649033</c:v>
                      </c:pt>
                      <c:pt idx="12169">
                        <c:v>3.5835185185190683</c:v>
                      </c:pt>
                      <c:pt idx="12170">
                        <c:v>3.5837615740732334</c:v>
                      </c:pt>
                      <c:pt idx="12171">
                        <c:v>3.5840046296273984</c:v>
                      </c:pt>
                      <c:pt idx="12172">
                        <c:v>3.5842476851815634</c:v>
                      </c:pt>
                      <c:pt idx="12173">
                        <c:v>3.5844907407357285</c:v>
                      </c:pt>
                      <c:pt idx="12174">
                        <c:v>3.5847337962971695</c:v>
                      </c:pt>
                      <c:pt idx="12175">
                        <c:v>3.5849768518513345</c:v>
                      </c:pt>
                      <c:pt idx="12176">
                        <c:v>3.5852199074054996</c:v>
                      </c:pt>
                      <c:pt idx="12177">
                        <c:v>3.5854629629596646</c:v>
                      </c:pt>
                      <c:pt idx="12178">
                        <c:v>3.5857060185138296</c:v>
                      </c:pt>
                      <c:pt idx="12179">
                        <c:v>3.5859606481447743</c:v>
                      </c:pt>
                      <c:pt idx="12180">
                        <c:v>3.5862037036989394</c:v>
                      </c:pt>
                      <c:pt idx="12181">
                        <c:v>3.5864467592603804</c:v>
                      </c:pt>
                      <c:pt idx="12182">
                        <c:v>3.5866898148145454</c:v>
                      </c:pt>
                      <c:pt idx="12183">
                        <c:v>3.5869328703687104</c:v>
                      </c:pt>
                      <c:pt idx="12184">
                        <c:v>3.5871759259228755</c:v>
                      </c:pt>
                      <c:pt idx="12185">
                        <c:v>3.5874189814770405</c:v>
                      </c:pt>
                      <c:pt idx="12186">
                        <c:v>3.5876620370384815</c:v>
                      </c:pt>
                      <c:pt idx="12187">
                        <c:v>3.5879050925926466</c:v>
                      </c:pt>
                      <c:pt idx="12188">
                        <c:v>3.5881481481468116</c:v>
                      </c:pt>
                      <c:pt idx="12189">
                        <c:v>3.5883912037009766</c:v>
                      </c:pt>
                      <c:pt idx="12190">
                        <c:v>3.5886342592551417</c:v>
                      </c:pt>
                      <c:pt idx="12191">
                        <c:v>3.5888773148165827</c:v>
                      </c:pt>
                      <c:pt idx="12192">
                        <c:v>3.5891203703707477</c:v>
                      </c:pt>
                      <c:pt idx="12193">
                        <c:v>3.5893634259249128</c:v>
                      </c:pt>
                      <c:pt idx="12194">
                        <c:v>3.5896064814790778</c:v>
                      </c:pt>
                      <c:pt idx="12195">
                        <c:v>3.5898495370332428</c:v>
                      </c:pt>
                      <c:pt idx="12196">
                        <c:v>3.5900925925946838</c:v>
                      </c:pt>
                      <c:pt idx="12197">
                        <c:v>3.5903356481488489</c:v>
                      </c:pt>
                      <c:pt idx="12198">
                        <c:v>3.5905787037030139</c:v>
                      </c:pt>
                      <c:pt idx="12199">
                        <c:v>3.5908217592571789</c:v>
                      </c:pt>
                      <c:pt idx="12200">
                        <c:v>3.591064814811344</c:v>
                      </c:pt>
                      <c:pt idx="12201">
                        <c:v>3.591307870365509</c:v>
                      </c:pt>
                      <c:pt idx="12202">
                        <c:v>3.59155092592695</c:v>
                      </c:pt>
                      <c:pt idx="12203">
                        <c:v>3.5917939814811151</c:v>
                      </c:pt>
                      <c:pt idx="12204">
                        <c:v>3.5920370370352801</c:v>
                      </c:pt>
                      <c:pt idx="12205">
                        <c:v>3.5922800925894451</c:v>
                      </c:pt>
                      <c:pt idx="12206">
                        <c:v>3.5925231481436102</c:v>
                      </c:pt>
                      <c:pt idx="12207">
                        <c:v>3.5927662037050512</c:v>
                      </c:pt>
                      <c:pt idx="12208">
                        <c:v>3.5930092592592162</c:v>
                      </c:pt>
                      <c:pt idx="12209">
                        <c:v>3.5932523148133813</c:v>
                      </c:pt>
                      <c:pt idx="12210">
                        <c:v>3.5934953703675463</c:v>
                      </c:pt>
                      <c:pt idx="12211">
                        <c:v>3.5937384259217113</c:v>
                      </c:pt>
                      <c:pt idx="12212">
                        <c:v>3.5939814814831523</c:v>
                      </c:pt>
                      <c:pt idx="12213">
                        <c:v>3.5942245370373174</c:v>
                      </c:pt>
                      <c:pt idx="12214">
                        <c:v>3.5944675925914824</c:v>
                      </c:pt>
                      <c:pt idx="12215">
                        <c:v>3.5947106481456474</c:v>
                      </c:pt>
                      <c:pt idx="12216">
                        <c:v>3.5949537036998125</c:v>
                      </c:pt>
                      <c:pt idx="12217">
                        <c:v>3.5951967592612535</c:v>
                      </c:pt>
                      <c:pt idx="12218">
                        <c:v>3.5954398148154185</c:v>
                      </c:pt>
                      <c:pt idx="12219">
                        <c:v>3.5956828703695836</c:v>
                      </c:pt>
                      <c:pt idx="12220">
                        <c:v>3.5959259259237486</c:v>
                      </c:pt>
                      <c:pt idx="12221">
                        <c:v>3.5961689814779136</c:v>
                      </c:pt>
                      <c:pt idx="12222">
                        <c:v>3.5964120370320787</c:v>
                      </c:pt>
                      <c:pt idx="12223">
                        <c:v>3.5966550925935197</c:v>
                      </c:pt>
                      <c:pt idx="12224">
                        <c:v>3.5968981481476847</c:v>
                      </c:pt>
                      <c:pt idx="12225">
                        <c:v>3.5971412037018498</c:v>
                      </c:pt>
                      <c:pt idx="12226">
                        <c:v>3.5973842592560148</c:v>
                      </c:pt>
                      <c:pt idx="12227">
                        <c:v>3.5976388888869595</c:v>
                      </c:pt>
                      <c:pt idx="12228">
                        <c:v>3.5978819444411245</c:v>
                      </c:pt>
                      <c:pt idx="12229">
                        <c:v>3.5981249999952896</c:v>
                      </c:pt>
                      <c:pt idx="12230">
                        <c:v>3.5983680555567306</c:v>
                      </c:pt>
                      <c:pt idx="12231">
                        <c:v>3.5986111111108956</c:v>
                      </c:pt>
                      <c:pt idx="12232">
                        <c:v>3.5988541666650606</c:v>
                      </c:pt>
                      <c:pt idx="12233">
                        <c:v>3.5990972222192257</c:v>
                      </c:pt>
                      <c:pt idx="12234">
                        <c:v>3.5993402777733907</c:v>
                      </c:pt>
                      <c:pt idx="12235">
                        <c:v>3.5995833333348317</c:v>
                      </c:pt>
                      <c:pt idx="12236">
                        <c:v>3.5998263888889968</c:v>
                      </c:pt>
                      <c:pt idx="12237">
                        <c:v>3.6000694444431618</c:v>
                      </c:pt>
                      <c:pt idx="12238">
                        <c:v>3.6003124999973268</c:v>
                      </c:pt>
                      <c:pt idx="12239">
                        <c:v>3.6005555555514919</c:v>
                      </c:pt>
                      <c:pt idx="12240">
                        <c:v>3.6007986111129329</c:v>
                      </c:pt>
                      <c:pt idx="12241">
                        <c:v>3.6010416666670979</c:v>
                      </c:pt>
                      <c:pt idx="12242">
                        <c:v>3.6012847222212629</c:v>
                      </c:pt>
                      <c:pt idx="12243">
                        <c:v>3.601527777775428</c:v>
                      </c:pt>
                      <c:pt idx="12244">
                        <c:v>3.601770833329593</c:v>
                      </c:pt>
                      <c:pt idx="12245">
                        <c:v>3.6020138888837581</c:v>
                      </c:pt>
                      <c:pt idx="12246">
                        <c:v>3.6022569444451991</c:v>
                      </c:pt>
                      <c:pt idx="12247">
                        <c:v>3.6024999999993641</c:v>
                      </c:pt>
                      <c:pt idx="12248">
                        <c:v>3.6027430555535291</c:v>
                      </c:pt>
                      <c:pt idx="12249">
                        <c:v>3.6029861111076942</c:v>
                      </c:pt>
                      <c:pt idx="12250">
                        <c:v>3.6032291666618592</c:v>
                      </c:pt>
                      <c:pt idx="12251">
                        <c:v>3.6034722222233002</c:v>
                      </c:pt>
                      <c:pt idx="12252">
                        <c:v>3.6037152777774653</c:v>
                      </c:pt>
                      <c:pt idx="12253">
                        <c:v>3.6039583333316303</c:v>
                      </c:pt>
                      <c:pt idx="12254">
                        <c:v>3.6042013888857953</c:v>
                      </c:pt>
                      <c:pt idx="12255">
                        <c:v>3.6044444444399604</c:v>
                      </c:pt>
                      <c:pt idx="12256">
                        <c:v>3.6046875000014014</c:v>
                      </c:pt>
                      <c:pt idx="12257">
                        <c:v>3.6049305555555664</c:v>
                      </c:pt>
                      <c:pt idx="12258">
                        <c:v>3.6051736111097314</c:v>
                      </c:pt>
                      <c:pt idx="12259">
                        <c:v>3.6054166666638965</c:v>
                      </c:pt>
                      <c:pt idx="12260">
                        <c:v>3.6056597222180615</c:v>
                      </c:pt>
                      <c:pt idx="12261">
                        <c:v>3.6059027777795025</c:v>
                      </c:pt>
                      <c:pt idx="12262">
                        <c:v>3.6061458333336676</c:v>
                      </c:pt>
                      <c:pt idx="12263">
                        <c:v>3.6063888888878326</c:v>
                      </c:pt>
                      <c:pt idx="12264">
                        <c:v>3.6066319444419976</c:v>
                      </c:pt>
                      <c:pt idx="12265">
                        <c:v>3.6068749999961627</c:v>
                      </c:pt>
                      <c:pt idx="12266">
                        <c:v>3.6071180555576037</c:v>
                      </c:pt>
                      <c:pt idx="12267">
                        <c:v>3.6073611111117687</c:v>
                      </c:pt>
                      <c:pt idx="12268">
                        <c:v>3.6076041666659338</c:v>
                      </c:pt>
                      <c:pt idx="12269">
                        <c:v>3.6078472222200988</c:v>
                      </c:pt>
                      <c:pt idx="12270">
                        <c:v>3.6080902777742638</c:v>
                      </c:pt>
                      <c:pt idx="12271">
                        <c:v>3.6083333333284289</c:v>
                      </c:pt>
                      <c:pt idx="12272">
                        <c:v>3.6085763888898699</c:v>
                      </c:pt>
                      <c:pt idx="12273">
                        <c:v>3.6088194444440349</c:v>
                      </c:pt>
                      <c:pt idx="12274">
                        <c:v>3.6090624999981999</c:v>
                      </c:pt>
                      <c:pt idx="12275">
                        <c:v>3.6093171296291446</c:v>
                      </c:pt>
                      <c:pt idx="12276">
                        <c:v>3.6095601851833097</c:v>
                      </c:pt>
                      <c:pt idx="12277">
                        <c:v>3.6098032407374747</c:v>
                      </c:pt>
                      <c:pt idx="12278">
                        <c:v>3.6100462962916398</c:v>
                      </c:pt>
                      <c:pt idx="12279">
                        <c:v>3.6102893518530808</c:v>
                      </c:pt>
                      <c:pt idx="12280">
                        <c:v>3.6105324074072458</c:v>
                      </c:pt>
                      <c:pt idx="12281">
                        <c:v>3.6107754629614108</c:v>
                      </c:pt>
                      <c:pt idx="12282">
                        <c:v>3.6110185185155759</c:v>
                      </c:pt>
                      <c:pt idx="12283">
                        <c:v>3.6112615740697409</c:v>
                      </c:pt>
                      <c:pt idx="12284">
                        <c:v>3.6115046296311819</c:v>
                      </c:pt>
                      <c:pt idx="12285">
                        <c:v>3.6117476851853469</c:v>
                      </c:pt>
                      <c:pt idx="12286">
                        <c:v>3.611990740739512</c:v>
                      </c:pt>
                      <c:pt idx="12287">
                        <c:v>3.612233796293677</c:v>
                      </c:pt>
                      <c:pt idx="12288">
                        <c:v>3.6124768518478421</c:v>
                      </c:pt>
                      <c:pt idx="12289">
                        <c:v>3.6127199074092831</c:v>
                      </c:pt>
                      <c:pt idx="12290">
                        <c:v>3.6129629629634481</c:v>
                      </c:pt>
                      <c:pt idx="12291">
                        <c:v>3.6132060185176131</c:v>
                      </c:pt>
                      <c:pt idx="12292">
                        <c:v>3.6134490740717782</c:v>
                      </c:pt>
                      <c:pt idx="12293">
                        <c:v>3.6136921296259432</c:v>
                      </c:pt>
                      <c:pt idx="12294">
                        <c:v>3.6139351851801083</c:v>
                      </c:pt>
                      <c:pt idx="12295">
                        <c:v>3.6141782407415493</c:v>
                      </c:pt>
                      <c:pt idx="12296">
                        <c:v>3.6144212962957143</c:v>
                      </c:pt>
                      <c:pt idx="12297">
                        <c:v>3.6146643518498793</c:v>
                      </c:pt>
                      <c:pt idx="12298">
                        <c:v>3.6149074074040444</c:v>
                      </c:pt>
                      <c:pt idx="12299">
                        <c:v>3.6151504629582094</c:v>
                      </c:pt>
                      <c:pt idx="12300">
                        <c:v>3.6153935185196504</c:v>
                      </c:pt>
                      <c:pt idx="12301">
                        <c:v>3.6156365740738154</c:v>
                      </c:pt>
                      <c:pt idx="12302">
                        <c:v>3.6158796296279805</c:v>
                      </c:pt>
                      <c:pt idx="12303">
                        <c:v>3.6161226851821455</c:v>
                      </c:pt>
                      <c:pt idx="12304">
                        <c:v>3.6163657407363106</c:v>
                      </c:pt>
                      <c:pt idx="12305">
                        <c:v>3.6166087962977516</c:v>
                      </c:pt>
                      <c:pt idx="12306">
                        <c:v>3.6168518518519166</c:v>
                      </c:pt>
                      <c:pt idx="12307">
                        <c:v>3.6170949074060816</c:v>
                      </c:pt>
                      <c:pt idx="12308">
                        <c:v>3.6173379629602467</c:v>
                      </c:pt>
                      <c:pt idx="12309">
                        <c:v>3.6175810185144117</c:v>
                      </c:pt>
                      <c:pt idx="12310">
                        <c:v>3.6178240740758527</c:v>
                      </c:pt>
                      <c:pt idx="12311">
                        <c:v>3.6180671296300178</c:v>
                      </c:pt>
                      <c:pt idx="12312">
                        <c:v>3.6183101851841828</c:v>
                      </c:pt>
                      <c:pt idx="12313">
                        <c:v>3.6185532407383478</c:v>
                      </c:pt>
                      <c:pt idx="12314">
                        <c:v>3.6187962962925129</c:v>
                      </c:pt>
                      <c:pt idx="12315">
                        <c:v>3.6190393518539539</c:v>
                      </c:pt>
                      <c:pt idx="12316">
                        <c:v>3.6192824074081189</c:v>
                      </c:pt>
                      <c:pt idx="12317">
                        <c:v>3.6195254629622839</c:v>
                      </c:pt>
                      <c:pt idx="12318">
                        <c:v>3.619768518516449</c:v>
                      </c:pt>
                      <c:pt idx="12319">
                        <c:v>3.620011574070614</c:v>
                      </c:pt>
                      <c:pt idx="12320">
                        <c:v>3.6202546296247791</c:v>
                      </c:pt>
                      <c:pt idx="12321">
                        <c:v>3.6204976851862201</c:v>
                      </c:pt>
                      <c:pt idx="12322">
                        <c:v>3.6207407407403851</c:v>
                      </c:pt>
                      <c:pt idx="12323">
                        <c:v>3.6209953703713298</c:v>
                      </c:pt>
                      <c:pt idx="12324">
                        <c:v>3.6212384259254948</c:v>
                      </c:pt>
                      <c:pt idx="12325">
                        <c:v>3.6214814814796599</c:v>
                      </c:pt>
                      <c:pt idx="12326">
                        <c:v>3.6217245370338249</c:v>
                      </c:pt>
                      <c:pt idx="12327">
                        <c:v>3.6219675925879899</c:v>
                      </c:pt>
                      <c:pt idx="12328">
                        <c:v>3.6222106481494309</c:v>
                      </c:pt>
                      <c:pt idx="12329">
                        <c:v>3.622453703703596</c:v>
                      </c:pt>
                      <c:pt idx="12330">
                        <c:v>3.622696759257761</c:v>
                      </c:pt>
                      <c:pt idx="12331">
                        <c:v>3.6229398148119261</c:v>
                      </c:pt>
                      <c:pt idx="12332">
                        <c:v>3.6231828703660911</c:v>
                      </c:pt>
                      <c:pt idx="12333">
                        <c:v>3.6234259259275321</c:v>
                      </c:pt>
                      <c:pt idx="12334">
                        <c:v>3.6236689814816971</c:v>
                      </c:pt>
                      <c:pt idx="12335">
                        <c:v>3.6239120370358622</c:v>
                      </c:pt>
                      <c:pt idx="12336">
                        <c:v>3.6241550925900272</c:v>
                      </c:pt>
                      <c:pt idx="12337">
                        <c:v>3.6243981481441923</c:v>
                      </c:pt>
                      <c:pt idx="12338">
                        <c:v>3.6246412037056333</c:v>
                      </c:pt>
                      <c:pt idx="12339">
                        <c:v>3.6248842592597983</c:v>
                      </c:pt>
                      <c:pt idx="12340">
                        <c:v>3.6251273148139633</c:v>
                      </c:pt>
                      <c:pt idx="12341">
                        <c:v>3.6253703703681284</c:v>
                      </c:pt>
                      <c:pt idx="12342">
                        <c:v>3.6256134259222934</c:v>
                      </c:pt>
                      <c:pt idx="12343">
                        <c:v>3.6258564814764584</c:v>
                      </c:pt>
                      <c:pt idx="12344">
                        <c:v>3.6260995370378994</c:v>
                      </c:pt>
                      <c:pt idx="12345">
                        <c:v>3.6263425925920645</c:v>
                      </c:pt>
                      <c:pt idx="12346">
                        <c:v>3.6265856481462295</c:v>
                      </c:pt>
                      <c:pt idx="12347">
                        <c:v>3.6268287037003946</c:v>
                      </c:pt>
                      <c:pt idx="12348">
                        <c:v>3.6270717592545596</c:v>
                      </c:pt>
                      <c:pt idx="12349">
                        <c:v>3.6273148148160006</c:v>
                      </c:pt>
                      <c:pt idx="12350">
                        <c:v>3.6275578703701656</c:v>
                      </c:pt>
                      <c:pt idx="12351">
                        <c:v>3.6278009259243307</c:v>
                      </c:pt>
                      <c:pt idx="12352">
                        <c:v>3.6280439814784957</c:v>
                      </c:pt>
                      <c:pt idx="12353">
                        <c:v>3.6282870370326608</c:v>
                      </c:pt>
                      <c:pt idx="12354">
                        <c:v>3.6285300925941018</c:v>
                      </c:pt>
                      <c:pt idx="12355">
                        <c:v>3.6287731481482668</c:v>
                      </c:pt>
                      <c:pt idx="12356">
                        <c:v>3.6290162037024318</c:v>
                      </c:pt>
                      <c:pt idx="12357">
                        <c:v>3.6292592592565969</c:v>
                      </c:pt>
                      <c:pt idx="12358">
                        <c:v>3.6295023148107619</c:v>
                      </c:pt>
                      <c:pt idx="12359">
                        <c:v>3.6297453703722029</c:v>
                      </c:pt>
                      <c:pt idx="12360">
                        <c:v>3.6299884259263679</c:v>
                      </c:pt>
                      <c:pt idx="12361">
                        <c:v>3.630231481480533</c:v>
                      </c:pt>
                      <c:pt idx="12362">
                        <c:v>3.630474537034698</c:v>
                      </c:pt>
                      <c:pt idx="12363">
                        <c:v>3.6307175925888631</c:v>
                      </c:pt>
                      <c:pt idx="12364">
                        <c:v>3.6309606481430281</c:v>
                      </c:pt>
                      <c:pt idx="12365">
                        <c:v>3.6312037037044691</c:v>
                      </c:pt>
                      <c:pt idx="12366">
                        <c:v>3.6314467592586341</c:v>
                      </c:pt>
                      <c:pt idx="12367">
                        <c:v>3.6316898148127992</c:v>
                      </c:pt>
                      <c:pt idx="12368">
                        <c:v>3.6319328703669642</c:v>
                      </c:pt>
                      <c:pt idx="12369">
                        <c:v>3.6321759259211293</c:v>
                      </c:pt>
                      <c:pt idx="12370">
                        <c:v>3.6324189814825703</c:v>
                      </c:pt>
                      <c:pt idx="12371">
                        <c:v>3.632673611106239</c:v>
                      </c:pt>
                      <c:pt idx="12372">
                        <c:v>3.63291666666768</c:v>
                      </c:pt>
                      <c:pt idx="12373">
                        <c:v>3.633159722221845</c:v>
                      </c:pt>
                      <c:pt idx="12374">
                        <c:v>3.6334027777760101</c:v>
                      </c:pt>
                      <c:pt idx="12375">
                        <c:v>3.6336458333301751</c:v>
                      </c:pt>
                      <c:pt idx="12376">
                        <c:v>3.6338888888843401</c:v>
                      </c:pt>
                      <c:pt idx="12377">
                        <c:v>3.6341319444457811</c:v>
                      </c:pt>
                      <c:pt idx="12378">
                        <c:v>3.6343749999999462</c:v>
                      </c:pt>
                      <c:pt idx="12379">
                        <c:v>3.6346180555541112</c:v>
                      </c:pt>
                      <c:pt idx="12380">
                        <c:v>3.6348611111082763</c:v>
                      </c:pt>
                      <c:pt idx="12381">
                        <c:v>3.6351041666624413</c:v>
                      </c:pt>
                      <c:pt idx="12382">
                        <c:v>3.6353472222238823</c:v>
                      </c:pt>
                      <c:pt idx="12383">
                        <c:v>3.6355902777780473</c:v>
                      </c:pt>
                      <c:pt idx="12384">
                        <c:v>3.6358333333322124</c:v>
                      </c:pt>
                      <c:pt idx="12385">
                        <c:v>3.6360763888863774</c:v>
                      </c:pt>
                      <c:pt idx="12386">
                        <c:v>3.6363194444405424</c:v>
                      </c:pt>
                      <c:pt idx="12387">
                        <c:v>3.6365625000019834</c:v>
                      </c:pt>
                      <c:pt idx="12388">
                        <c:v>3.6368055555561485</c:v>
                      </c:pt>
                      <c:pt idx="12389">
                        <c:v>3.6370486111103135</c:v>
                      </c:pt>
                      <c:pt idx="12390">
                        <c:v>3.6372916666644786</c:v>
                      </c:pt>
                      <c:pt idx="12391">
                        <c:v>3.6375347222186436</c:v>
                      </c:pt>
                      <c:pt idx="12392">
                        <c:v>3.6377777777728086</c:v>
                      </c:pt>
                      <c:pt idx="12393">
                        <c:v>3.6380208333342496</c:v>
                      </c:pt>
                      <c:pt idx="12394">
                        <c:v>3.6382638888884147</c:v>
                      </c:pt>
                      <c:pt idx="12395">
                        <c:v>3.6385069444425797</c:v>
                      </c:pt>
                      <c:pt idx="12396">
                        <c:v>3.6387499999967448</c:v>
                      </c:pt>
                      <c:pt idx="12397">
                        <c:v>3.6389930555509098</c:v>
                      </c:pt>
                      <c:pt idx="12398">
                        <c:v>3.6392361111123508</c:v>
                      </c:pt>
                      <c:pt idx="12399">
                        <c:v>3.6394791666665158</c:v>
                      </c:pt>
                      <c:pt idx="12400">
                        <c:v>3.6397222222206809</c:v>
                      </c:pt>
                      <c:pt idx="12401">
                        <c:v>3.6399652777748459</c:v>
                      </c:pt>
                      <c:pt idx="12402">
                        <c:v>3.6402083333290109</c:v>
                      </c:pt>
                      <c:pt idx="12403">
                        <c:v>3.6404513888904519</c:v>
                      </c:pt>
                      <c:pt idx="12404">
                        <c:v>3.640694444444617</c:v>
                      </c:pt>
                      <c:pt idx="12405">
                        <c:v>3.640937499998782</c:v>
                      </c:pt>
                      <c:pt idx="12406">
                        <c:v>3.6411805555529471</c:v>
                      </c:pt>
                      <c:pt idx="12407">
                        <c:v>3.6414236111071121</c:v>
                      </c:pt>
                      <c:pt idx="12408">
                        <c:v>3.6416666666685531</c:v>
                      </c:pt>
                      <c:pt idx="12409">
                        <c:v>3.6419097222227181</c:v>
                      </c:pt>
                      <c:pt idx="12410">
                        <c:v>3.6421527777768832</c:v>
                      </c:pt>
                      <c:pt idx="12411">
                        <c:v>3.6423958333310482</c:v>
                      </c:pt>
                      <c:pt idx="12412">
                        <c:v>3.6426388888852133</c:v>
                      </c:pt>
                      <c:pt idx="12413">
                        <c:v>3.6428819444393783</c:v>
                      </c:pt>
                      <c:pt idx="12414">
                        <c:v>3.6431250000008193</c:v>
                      </c:pt>
                      <c:pt idx="12415">
                        <c:v>3.6433680555549843</c:v>
                      </c:pt>
                      <c:pt idx="12416">
                        <c:v>3.6436111111091494</c:v>
                      </c:pt>
                      <c:pt idx="12417">
                        <c:v>3.6438541666633144</c:v>
                      </c:pt>
                      <c:pt idx="12418">
                        <c:v>3.6440972222174794</c:v>
                      </c:pt>
                      <c:pt idx="12419">
                        <c:v>3.6443402777789204</c:v>
                      </c:pt>
                      <c:pt idx="12420">
                        <c:v>3.6445949074025892</c:v>
                      </c:pt>
                      <c:pt idx="12421">
                        <c:v>3.6448379629640302</c:v>
                      </c:pt>
                      <c:pt idx="12422">
                        <c:v>3.6450810185181952</c:v>
                      </c:pt>
                      <c:pt idx="12423">
                        <c:v>3.6453240740723603</c:v>
                      </c:pt>
                      <c:pt idx="12424">
                        <c:v>3.6455671296265253</c:v>
                      </c:pt>
                      <c:pt idx="12425">
                        <c:v>3.6458101851806903</c:v>
                      </c:pt>
                      <c:pt idx="12426">
                        <c:v>3.6460532407421313</c:v>
                      </c:pt>
                      <c:pt idx="12427">
                        <c:v>3.6462962962962964</c:v>
                      </c:pt>
                      <c:pt idx="12428">
                        <c:v>3.6465393518504614</c:v>
                      </c:pt>
                      <c:pt idx="12429">
                        <c:v>3.6467824074046264</c:v>
                      </c:pt>
                      <c:pt idx="12430">
                        <c:v>3.6470254629587915</c:v>
                      </c:pt>
                      <c:pt idx="12431">
                        <c:v>3.6472685185202325</c:v>
                      </c:pt>
                      <c:pt idx="12432">
                        <c:v>3.6475115740743975</c:v>
                      </c:pt>
                      <c:pt idx="12433">
                        <c:v>3.6477546296285626</c:v>
                      </c:pt>
                      <c:pt idx="12434">
                        <c:v>3.6479976851827276</c:v>
                      </c:pt>
                      <c:pt idx="12435">
                        <c:v>3.6482407407368926</c:v>
                      </c:pt>
                      <c:pt idx="12436">
                        <c:v>3.6484837962983336</c:v>
                      </c:pt>
                      <c:pt idx="12437">
                        <c:v>3.6487268518524987</c:v>
                      </c:pt>
                      <c:pt idx="12438">
                        <c:v>3.6489699074066637</c:v>
                      </c:pt>
                      <c:pt idx="12439">
                        <c:v>3.6492129629608288</c:v>
                      </c:pt>
                      <c:pt idx="12440">
                        <c:v>3.6494560185149938</c:v>
                      </c:pt>
                      <c:pt idx="12441">
                        <c:v>3.6496990740691588</c:v>
                      </c:pt>
                      <c:pt idx="12442">
                        <c:v>3.6499421296305998</c:v>
                      </c:pt>
                      <c:pt idx="12443">
                        <c:v>3.6501851851847649</c:v>
                      </c:pt>
                      <c:pt idx="12444">
                        <c:v>3.6504282407389299</c:v>
                      </c:pt>
                      <c:pt idx="12445">
                        <c:v>3.6506712962930949</c:v>
                      </c:pt>
                      <c:pt idx="12446">
                        <c:v>3.65091435184726</c:v>
                      </c:pt>
                      <c:pt idx="12447">
                        <c:v>3.651157407408701</c:v>
                      </c:pt>
                      <c:pt idx="12448">
                        <c:v>3.651400462962866</c:v>
                      </c:pt>
                      <c:pt idx="12449">
                        <c:v>3.6516435185170311</c:v>
                      </c:pt>
                      <c:pt idx="12450">
                        <c:v>3.6518865740711961</c:v>
                      </c:pt>
                      <c:pt idx="12451">
                        <c:v>3.6521296296253611</c:v>
                      </c:pt>
                      <c:pt idx="12452">
                        <c:v>3.6523726851868021</c:v>
                      </c:pt>
                      <c:pt idx="12453">
                        <c:v>3.6526157407409672</c:v>
                      </c:pt>
                      <c:pt idx="12454">
                        <c:v>3.6528587962951322</c:v>
                      </c:pt>
                      <c:pt idx="12455">
                        <c:v>3.6531018518492973</c:v>
                      </c:pt>
                      <c:pt idx="12456">
                        <c:v>3.6533449074034623</c:v>
                      </c:pt>
                      <c:pt idx="12457">
                        <c:v>3.6535879629649033</c:v>
                      </c:pt>
                      <c:pt idx="12458">
                        <c:v>3.6538310185190683</c:v>
                      </c:pt>
                      <c:pt idx="12459">
                        <c:v>3.6540740740732334</c:v>
                      </c:pt>
                      <c:pt idx="12460">
                        <c:v>3.6543171296273984</c:v>
                      </c:pt>
                      <c:pt idx="12461">
                        <c:v>3.6545601851815634</c:v>
                      </c:pt>
                      <c:pt idx="12462">
                        <c:v>3.6548032407357285</c:v>
                      </c:pt>
                      <c:pt idx="12463">
                        <c:v>3.6550462962971695</c:v>
                      </c:pt>
                      <c:pt idx="12464">
                        <c:v>3.6552893518513345</c:v>
                      </c:pt>
                      <c:pt idx="12465">
                        <c:v>3.6555324074054996</c:v>
                      </c:pt>
                      <c:pt idx="12466">
                        <c:v>3.6557754629596646</c:v>
                      </c:pt>
                      <c:pt idx="12467">
                        <c:v>3.6560300925906093</c:v>
                      </c:pt>
                      <c:pt idx="12468">
                        <c:v>3.6562731481447743</c:v>
                      </c:pt>
                      <c:pt idx="12469">
                        <c:v>3.6565162036989394</c:v>
                      </c:pt>
                      <c:pt idx="12470">
                        <c:v>3.6567592592603804</c:v>
                      </c:pt>
                      <c:pt idx="12471">
                        <c:v>3.6570023148145454</c:v>
                      </c:pt>
                      <c:pt idx="12472">
                        <c:v>3.6572453703687104</c:v>
                      </c:pt>
                      <c:pt idx="12473">
                        <c:v>3.6574884259228755</c:v>
                      </c:pt>
                      <c:pt idx="12474">
                        <c:v>3.6577314814770405</c:v>
                      </c:pt>
                      <c:pt idx="12475">
                        <c:v>3.6579745370384815</c:v>
                      </c:pt>
                      <c:pt idx="12476">
                        <c:v>3.6582175925926466</c:v>
                      </c:pt>
                      <c:pt idx="12477">
                        <c:v>3.6584606481468116</c:v>
                      </c:pt>
                      <c:pt idx="12478">
                        <c:v>3.6587037037009766</c:v>
                      </c:pt>
                      <c:pt idx="12479">
                        <c:v>3.6589467592551417</c:v>
                      </c:pt>
                      <c:pt idx="12480">
                        <c:v>3.6591898148165827</c:v>
                      </c:pt>
                      <c:pt idx="12481">
                        <c:v>3.6594328703707477</c:v>
                      </c:pt>
                      <c:pt idx="12482">
                        <c:v>3.6596759259249128</c:v>
                      </c:pt>
                      <c:pt idx="12483">
                        <c:v>3.6599189814790778</c:v>
                      </c:pt>
                      <c:pt idx="12484">
                        <c:v>3.6601620370332428</c:v>
                      </c:pt>
                      <c:pt idx="12485">
                        <c:v>3.6604050925946838</c:v>
                      </c:pt>
                      <c:pt idx="12486">
                        <c:v>3.6606481481488489</c:v>
                      </c:pt>
                      <c:pt idx="12487">
                        <c:v>3.6608912037030139</c:v>
                      </c:pt>
                      <c:pt idx="12488">
                        <c:v>3.6611342592571789</c:v>
                      </c:pt>
                      <c:pt idx="12489">
                        <c:v>3.661377314811344</c:v>
                      </c:pt>
                      <c:pt idx="12490">
                        <c:v>3.661620370365509</c:v>
                      </c:pt>
                      <c:pt idx="12491">
                        <c:v>3.66186342592695</c:v>
                      </c:pt>
                      <c:pt idx="12492">
                        <c:v>3.6621064814811151</c:v>
                      </c:pt>
                      <c:pt idx="12493">
                        <c:v>3.6623495370352801</c:v>
                      </c:pt>
                      <c:pt idx="12494">
                        <c:v>3.6625925925894451</c:v>
                      </c:pt>
                      <c:pt idx="12495">
                        <c:v>3.6628356481436102</c:v>
                      </c:pt>
                      <c:pt idx="12496">
                        <c:v>3.6630787037050512</c:v>
                      </c:pt>
                      <c:pt idx="12497">
                        <c:v>3.6633217592592162</c:v>
                      </c:pt>
                      <c:pt idx="12498">
                        <c:v>3.6635648148133813</c:v>
                      </c:pt>
                      <c:pt idx="12499">
                        <c:v>3.6638078703675463</c:v>
                      </c:pt>
                      <c:pt idx="12500">
                        <c:v>3.6640509259217113</c:v>
                      </c:pt>
                      <c:pt idx="12501">
                        <c:v>3.6642939814831523</c:v>
                      </c:pt>
                      <c:pt idx="12502">
                        <c:v>3.6645370370373174</c:v>
                      </c:pt>
                      <c:pt idx="12503">
                        <c:v>3.6647800925914824</c:v>
                      </c:pt>
                      <c:pt idx="12504">
                        <c:v>3.6650231481456474</c:v>
                      </c:pt>
                      <c:pt idx="12505">
                        <c:v>3.6652662036998125</c:v>
                      </c:pt>
                      <c:pt idx="12506">
                        <c:v>3.6655092592612535</c:v>
                      </c:pt>
                      <c:pt idx="12507">
                        <c:v>3.6657523148154185</c:v>
                      </c:pt>
                      <c:pt idx="12508">
                        <c:v>3.6659953703695836</c:v>
                      </c:pt>
                      <c:pt idx="12509">
                        <c:v>3.6662384259237486</c:v>
                      </c:pt>
                      <c:pt idx="12510">
                        <c:v>3.6664814814779136</c:v>
                      </c:pt>
                      <c:pt idx="12511">
                        <c:v>3.6667245370320787</c:v>
                      </c:pt>
                      <c:pt idx="12512">
                        <c:v>3.6669675925935197</c:v>
                      </c:pt>
                      <c:pt idx="12513">
                        <c:v>3.6672106481476847</c:v>
                      </c:pt>
                      <c:pt idx="12514">
                        <c:v>3.6674537037018498</c:v>
                      </c:pt>
                      <c:pt idx="12515">
                        <c:v>3.6676967592560148</c:v>
                      </c:pt>
                      <c:pt idx="12516">
                        <c:v>3.6679513888869595</c:v>
                      </c:pt>
                      <c:pt idx="12517">
                        <c:v>3.6681944444411245</c:v>
                      </c:pt>
                      <c:pt idx="12518">
                        <c:v>3.6684374999952896</c:v>
                      </c:pt>
                      <c:pt idx="12519">
                        <c:v>3.6686805555567306</c:v>
                      </c:pt>
                      <c:pt idx="12520">
                        <c:v>3.6689236111108956</c:v>
                      </c:pt>
                      <c:pt idx="12521">
                        <c:v>3.6691666666650606</c:v>
                      </c:pt>
                      <c:pt idx="12522">
                        <c:v>3.6694097222192257</c:v>
                      </c:pt>
                      <c:pt idx="12523">
                        <c:v>3.6696527777733907</c:v>
                      </c:pt>
                      <c:pt idx="12524">
                        <c:v>3.6698958333348317</c:v>
                      </c:pt>
                      <c:pt idx="12525">
                        <c:v>3.6701388888889968</c:v>
                      </c:pt>
                      <c:pt idx="12526">
                        <c:v>3.6703819444431618</c:v>
                      </c:pt>
                      <c:pt idx="12527">
                        <c:v>3.6706249999973268</c:v>
                      </c:pt>
                      <c:pt idx="12528">
                        <c:v>3.6708680555514919</c:v>
                      </c:pt>
                      <c:pt idx="12529">
                        <c:v>3.6711111111129329</c:v>
                      </c:pt>
                      <c:pt idx="12530">
                        <c:v>3.6713541666670979</c:v>
                      </c:pt>
                      <c:pt idx="12531">
                        <c:v>3.6715972222212629</c:v>
                      </c:pt>
                      <c:pt idx="12532">
                        <c:v>3.671840277775428</c:v>
                      </c:pt>
                      <c:pt idx="12533">
                        <c:v>3.672083333329593</c:v>
                      </c:pt>
                      <c:pt idx="12534">
                        <c:v>3.6723263888837581</c:v>
                      </c:pt>
                      <c:pt idx="12535">
                        <c:v>3.6725694444451991</c:v>
                      </c:pt>
                      <c:pt idx="12536">
                        <c:v>3.6728124999993641</c:v>
                      </c:pt>
                      <c:pt idx="12537">
                        <c:v>3.6730555555535291</c:v>
                      </c:pt>
                      <c:pt idx="12538">
                        <c:v>3.6732986111076942</c:v>
                      </c:pt>
                      <c:pt idx="12539">
                        <c:v>3.6735416666618592</c:v>
                      </c:pt>
                      <c:pt idx="12540">
                        <c:v>3.6737847222233002</c:v>
                      </c:pt>
                      <c:pt idx="12541">
                        <c:v>3.6740277777774653</c:v>
                      </c:pt>
                      <c:pt idx="12542">
                        <c:v>3.6742708333316303</c:v>
                      </c:pt>
                      <c:pt idx="12543">
                        <c:v>3.6745138888857953</c:v>
                      </c:pt>
                      <c:pt idx="12544">
                        <c:v>3.6747569444399604</c:v>
                      </c:pt>
                      <c:pt idx="12545">
                        <c:v>3.6750000000014014</c:v>
                      </c:pt>
                      <c:pt idx="12546">
                        <c:v>3.6752430555555664</c:v>
                      </c:pt>
                      <c:pt idx="12547">
                        <c:v>3.6754861111097314</c:v>
                      </c:pt>
                      <c:pt idx="12548">
                        <c:v>3.6757291666638965</c:v>
                      </c:pt>
                      <c:pt idx="12549">
                        <c:v>3.6759722222180615</c:v>
                      </c:pt>
                      <c:pt idx="12550">
                        <c:v>3.6762152777795025</c:v>
                      </c:pt>
                      <c:pt idx="12551">
                        <c:v>3.6764583333336676</c:v>
                      </c:pt>
                      <c:pt idx="12552">
                        <c:v>3.6767013888878326</c:v>
                      </c:pt>
                      <c:pt idx="12553">
                        <c:v>3.6769444444419976</c:v>
                      </c:pt>
                      <c:pt idx="12554">
                        <c:v>3.6771874999961627</c:v>
                      </c:pt>
                      <c:pt idx="12555">
                        <c:v>3.6774305555576037</c:v>
                      </c:pt>
                      <c:pt idx="12556">
                        <c:v>3.6776736111117687</c:v>
                      </c:pt>
                      <c:pt idx="12557">
                        <c:v>3.6779166666659338</c:v>
                      </c:pt>
                      <c:pt idx="12558">
                        <c:v>3.6781597222200988</c:v>
                      </c:pt>
                      <c:pt idx="12559">
                        <c:v>3.6784027777742638</c:v>
                      </c:pt>
                      <c:pt idx="12560">
                        <c:v>3.6786458333284289</c:v>
                      </c:pt>
                      <c:pt idx="12561">
                        <c:v>3.6788888888898699</c:v>
                      </c:pt>
                      <c:pt idx="12562">
                        <c:v>3.6791319444440349</c:v>
                      </c:pt>
                      <c:pt idx="12563">
                        <c:v>3.6793749999981999</c:v>
                      </c:pt>
                      <c:pt idx="12564">
                        <c:v>3.6796296296291446</c:v>
                      </c:pt>
                      <c:pt idx="12565">
                        <c:v>3.6798726851833097</c:v>
                      </c:pt>
                      <c:pt idx="12566">
                        <c:v>3.6801157407374747</c:v>
                      </c:pt>
                      <c:pt idx="12567">
                        <c:v>3.6803587962916398</c:v>
                      </c:pt>
                      <c:pt idx="12568">
                        <c:v>3.6806018518530808</c:v>
                      </c:pt>
                      <c:pt idx="12569">
                        <c:v>3.6808449074072458</c:v>
                      </c:pt>
                      <c:pt idx="12570">
                        <c:v>3.6810879629614108</c:v>
                      </c:pt>
                      <c:pt idx="12571">
                        <c:v>3.6813310185155759</c:v>
                      </c:pt>
                      <c:pt idx="12572">
                        <c:v>3.6815740740697409</c:v>
                      </c:pt>
                      <c:pt idx="12573">
                        <c:v>3.6818171296311819</c:v>
                      </c:pt>
                      <c:pt idx="12574">
                        <c:v>3.6820601851853469</c:v>
                      </c:pt>
                      <c:pt idx="12575">
                        <c:v>3.682303240739512</c:v>
                      </c:pt>
                      <c:pt idx="12576">
                        <c:v>3.682546296293677</c:v>
                      </c:pt>
                      <c:pt idx="12577">
                        <c:v>3.6827893518478421</c:v>
                      </c:pt>
                      <c:pt idx="12578">
                        <c:v>3.6830324074092831</c:v>
                      </c:pt>
                      <c:pt idx="12579">
                        <c:v>3.6832754629634481</c:v>
                      </c:pt>
                      <c:pt idx="12580">
                        <c:v>3.6835185185176131</c:v>
                      </c:pt>
                      <c:pt idx="12581">
                        <c:v>3.6837615740717782</c:v>
                      </c:pt>
                      <c:pt idx="12582">
                        <c:v>3.6840046296259432</c:v>
                      </c:pt>
                      <c:pt idx="12583">
                        <c:v>3.6842476851801083</c:v>
                      </c:pt>
                      <c:pt idx="12584">
                        <c:v>3.6844907407415493</c:v>
                      </c:pt>
                      <c:pt idx="12585">
                        <c:v>3.6847337962957143</c:v>
                      </c:pt>
                      <c:pt idx="12586">
                        <c:v>3.6849768518498793</c:v>
                      </c:pt>
                      <c:pt idx="12587">
                        <c:v>3.6852199074040444</c:v>
                      </c:pt>
                      <c:pt idx="12588">
                        <c:v>3.6854629629582094</c:v>
                      </c:pt>
                      <c:pt idx="12589">
                        <c:v>3.6857060185196504</c:v>
                      </c:pt>
                      <c:pt idx="12590">
                        <c:v>3.6859490740738154</c:v>
                      </c:pt>
                      <c:pt idx="12591">
                        <c:v>3.6861921296279805</c:v>
                      </c:pt>
                      <c:pt idx="12592">
                        <c:v>3.6864351851821455</c:v>
                      </c:pt>
                      <c:pt idx="12593">
                        <c:v>3.6866782407363106</c:v>
                      </c:pt>
                      <c:pt idx="12594">
                        <c:v>3.6869212962977516</c:v>
                      </c:pt>
                      <c:pt idx="12595">
                        <c:v>3.6871643518519166</c:v>
                      </c:pt>
                      <c:pt idx="12596">
                        <c:v>3.6874074074060816</c:v>
                      </c:pt>
                      <c:pt idx="12597">
                        <c:v>3.6876504629602467</c:v>
                      </c:pt>
                      <c:pt idx="12598">
                        <c:v>3.6878935185144117</c:v>
                      </c:pt>
                      <c:pt idx="12599">
                        <c:v>3.6881365740758527</c:v>
                      </c:pt>
                      <c:pt idx="12600">
                        <c:v>3.6883796296300178</c:v>
                      </c:pt>
                      <c:pt idx="12601">
                        <c:v>3.6886226851841828</c:v>
                      </c:pt>
                      <c:pt idx="12602">
                        <c:v>3.6888657407383478</c:v>
                      </c:pt>
                      <c:pt idx="12603">
                        <c:v>3.6891087962925129</c:v>
                      </c:pt>
                      <c:pt idx="12604">
                        <c:v>3.6893518518539539</c:v>
                      </c:pt>
                      <c:pt idx="12605">
                        <c:v>3.6895949074081189</c:v>
                      </c:pt>
                      <c:pt idx="12606">
                        <c:v>3.6898379629622839</c:v>
                      </c:pt>
                      <c:pt idx="12607">
                        <c:v>3.690081018516449</c:v>
                      </c:pt>
                      <c:pt idx="12608">
                        <c:v>3.690324074070614</c:v>
                      </c:pt>
                      <c:pt idx="12609">
                        <c:v>3.6905671296247791</c:v>
                      </c:pt>
                      <c:pt idx="12610">
                        <c:v>3.6908101851862201</c:v>
                      </c:pt>
                      <c:pt idx="12611">
                        <c:v>3.6910532407403851</c:v>
                      </c:pt>
                      <c:pt idx="12612">
                        <c:v>3.6913078703713298</c:v>
                      </c:pt>
                      <c:pt idx="12613">
                        <c:v>3.6915509259254948</c:v>
                      </c:pt>
                      <c:pt idx="12614">
                        <c:v>3.6917939814796599</c:v>
                      </c:pt>
                      <c:pt idx="12615">
                        <c:v>3.6920370370338249</c:v>
                      </c:pt>
                      <c:pt idx="12616">
                        <c:v>3.6922800925879899</c:v>
                      </c:pt>
                      <c:pt idx="12617">
                        <c:v>3.6925231481494309</c:v>
                      </c:pt>
                      <c:pt idx="12618">
                        <c:v>3.692766203703596</c:v>
                      </c:pt>
                      <c:pt idx="12619">
                        <c:v>3.693009259257761</c:v>
                      </c:pt>
                      <c:pt idx="12620">
                        <c:v>3.6932523148119261</c:v>
                      </c:pt>
                      <c:pt idx="12621">
                        <c:v>3.6934953703660911</c:v>
                      </c:pt>
                      <c:pt idx="12622">
                        <c:v>3.6937384259275321</c:v>
                      </c:pt>
                      <c:pt idx="12623">
                        <c:v>3.6939814814816971</c:v>
                      </c:pt>
                      <c:pt idx="12624">
                        <c:v>3.6942245370358622</c:v>
                      </c:pt>
                      <c:pt idx="12625">
                        <c:v>3.6944675925900272</c:v>
                      </c:pt>
                      <c:pt idx="12626">
                        <c:v>3.6947106481441923</c:v>
                      </c:pt>
                      <c:pt idx="12627">
                        <c:v>3.6949537037056333</c:v>
                      </c:pt>
                      <c:pt idx="12628">
                        <c:v>3.6951967592597983</c:v>
                      </c:pt>
                      <c:pt idx="12629">
                        <c:v>3.6954398148139633</c:v>
                      </c:pt>
                      <c:pt idx="12630">
                        <c:v>3.6956828703681284</c:v>
                      </c:pt>
                      <c:pt idx="12631">
                        <c:v>3.6959259259222934</c:v>
                      </c:pt>
                      <c:pt idx="12632">
                        <c:v>3.6961689814764584</c:v>
                      </c:pt>
                      <c:pt idx="12633">
                        <c:v>3.6964120370378994</c:v>
                      </c:pt>
                      <c:pt idx="12634">
                        <c:v>3.6966550925920645</c:v>
                      </c:pt>
                      <c:pt idx="12635">
                        <c:v>3.6968981481462295</c:v>
                      </c:pt>
                      <c:pt idx="12636">
                        <c:v>3.6971412037003946</c:v>
                      </c:pt>
                      <c:pt idx="12637">
                        <c:v>3.6973842592545596</c:v>
                      </c:pt>
                      <c:pt idx="12638">
                        <c:v>3.6976273148160006</c:v>
                      </c:pt>
                      <c:pt idx="12639">
                        <c:v>3.6978703703701656</c:v>
                      </c:pt>
                      <c:pt idx="12640">
                        <c:v>3.6981134259243307</c:v>
                      </c:pt>
                      <c:pt idx="12641">
                        <c:v>3.6983564814784957</c:v>
                      </c:pt>
                      <c:pt idx="12642">
                        <c:v>3.6985995370326608</c:v>
                      </c:pt>
                      <c:pt idx="12643">
                        <c:v>3.6988425925941018</c:v>
                      </c:pt>
                      <c:pt idx="12644">
                        <c:v>3.6990856481482668</c:v>
                      </c:pt>
                      <c:pt idx="12645">
                        <c:v>3.6993287037024318</c:v>
                      </c:pt>
                      <c:pt idx="12646">
                        <c:v>3.6995717592565969</c:v>
                      </c:pt>
                      <c:pt idx="12647">
                        <c:v>3.6998148148107619</c:v>
                      </c:pt>
                      <c:pt idx="12648">
                        <c:v>3.7000578703722029</c:v>
                      </c:pt>
                      <c:pt idx="12649">
                        <c:v>3.7003009259263679</c:v>
                      </c:pt>
                      <c:pt idx="12650">
                        <c:v>3.700543981480533</c:v>
                      </c:pt>
                      <c:pt idx="12651">
                        <c:v>3.700787037034698</c:v>
                      </c:pt>
                      <c:pt idx="12652">
                        <c:v>3.7010300925888631</c:v>
                      </c:pt>
                      <c:pt idx="12653">
                        <c:v>3.7012731481430281</c:v>
                      </c:pt>
                      <c:pt idx="12654">
                        <c:v>3.7015162037044691</c:v>
                      </c:pt>
                      <c:pt idx="12655">
                        <c:v>3.7017592592586341</c:v>
                      </c:pt>
                      <c:pt idx="12656">
                        <c:v>3.7020023148127992</c:v>
                      </c:pt>
                      <c:pt idx="12657">
                        <c:v>3.7022453703669642</c:v>
                      </c:pt>
                      <c:pt idx="12658">
                        <c:v>3.7024884259211293</c:v>
                      </c:pt>
                      <c:pt idx="12659">
                        <c:v>3.7027314814825703</c:v>
                      </c:pt>
                      <c:pt idx="12660">
                        <c:v>3.7029745370367353</c:v>
                      </c:pt>
                      <c:pt idx="12661">
                        <c:v>3.70322916666768</c:v>
                      </c:pt>
                      <c:pt idx="12662">
                        <c:v>3.703472222221845</c:v>
                      </c:pt>
                      <c:pt idx="12663">
                        <c:v>3.7037152777760101</c:v>
                      </c:pt>
                      <c:pt idx="12664">
                        <c:v>3.7039583333301751</c:v>
                      </c:pt>
                      <c:pt idx="12665">
                        <c:v>3.7042013888843401</c:v>
                      </c:pt>
                      <c:pt idx="12666">
                        <c:v>3.7044444444457811</c:v>
                      </c:pt>
                      <c:pt idx="12667">
                        <c:v>3.7046874999999462</c:v>
                      </c:pt>
                      <c:pt idx="12668">
                        <c:v>3.7049305555541112</c:v>
                      </c:pt>
                      <c:pt idx="12669">
                        <c:v>3.7051736111082763</c:v>
                      </c:pt>
                      <c:pt idx="12670">
                        <c:v>3.7054166666624413</c:v>
                      </c:pt>
                      <c:pt idx="12671">
                        <c:v>3.7056597222238823</c:v>
                      </c:pt>
                      <c:pt idx="12672">
                        <c:v>3.7059027777780473</c:v>
                      </c:pt>
                      <c:pt idx="12673">
                        <c:v>3.7061458333322124</c:v>
                      </c:pt>
                      <c:pt idx="12674">
                        <c:v>3.7063888888863774</c:v>
                      </c:pt>
                      <c:pt idx="12675">
                        <c:v>3.7066319444405424</c:v>
                      </c:pt>
                      <c:pt idx="12676">
                        <c:v>3.7068750000019834</c:v>
                      </c:pt>
                      <c:pt idx="12677">
                        <c:v>3.7071180555561485</c:v>
                      </c:pt>
                      <c:pt idx="12678">
                        <c:v>3.7073611111103135</c:v>
                      </c:pt>
                      <c:pt idx="12679">
                        <c:v>3.7076041666644786</c:v>
                      </c:pt>
                      <c:pt idx="12680">
                        <c:v>3.7078472222186436</c:v>
                      </c:pt>
                      <c:pt idx="12681">
                        <c:v>3.7080902777728086</c:v>
                      </c:pt>
                      <c:pt idx="12682">
                        <c:v>3.7083333333342496</c:v>
                      </c:pt>
                      <c:pt idx="12683">
                        <c:v>3.7085763888884147</c:v>
                      </c:pt>
                      <c:pt idx="12684">
                        <c:v>3.7088194444425797</c:v>
                      </c:pt>
                      <c:pt idx="12685">
                        <c:v>3.7090624999967448</c:v>
                      </c:pt>
                      <c:pt idx="12686">
                        <c:v>3.7093055555509098</c:v>
                      </c:pt>
                      <c:pt idx="12687">
                        <c:v>3.7095486111123508</c:v>
                      </c:pt>
                      <c:pt idx="12688">
                        <c:v>3.7097916666665158</c:v>
                      </c:pt>
                      <c:pt idx="12689">
                        <c:v>3.7100347222206809</c:v>
                      </c:pt>
                      <c:pt idx="12690">
                        <c:v>3.7102777777748459</c:v>
                      </c:pt>
                      <c:pt idx="12691">
                        <c:v>3.7105208333290109</c:v>
                      </c:pt>
                      <c:pt idx="12692">
                        <c:v>3.7107638888904519</c:v>
                      </c:pt>
                      <c:pt idx="12693">
                        <c:v>3.711006944444617</c:v>
                      </c:pt>
                      <c:pt idx="12694">
                        <c:v>3.711249999998782</c:v>
                      </c:pt>
                      <c:pt idx="12695">
                        <c:v>3.7114930555529471</c:v>
                      </c:pt>
                      <c:pt idx="12696">
                        <c:v>3.7117361111071121</c:v>
                      </c:pt>
                      <c:pt idx="12697">
                        <c:v>3.7119791666685531</c:v>
                      </c:pt>
                      <c:pt idx="12698">
                        <c:v>3.7122222222227181</c:v>
                      </c:pt>
                      <c:pt idx="12699">
                        <c:v>3.7124652777768832</c:v>
                      </c:pt>
                      <c:pt idx="12700">
                        <c:v>3.7127083333310482</c:v>
                      </c:pt>
                      <c:pt idx="12701">
                        <c:v>3.7129513888852133</c:v>
                      </c:pt>
                      <c:pt idx="12702">
                        <c:v>3.7131944444393783</c:v>
                      </c:pt>
                      <c:pt idx="12703">
                        <c:v>3.7134375000008193</c:v>
                      </c:pt>
                      <c:pt idx="12704">
                        <c:v>3.7136805555549843</c:v>
                      </c:pt>
                      <c:pt idx="12705">
                        <c:v>3.7139236111091494</c:v>
                      </c:pt>
                      <c:pt idx="12706">
                        <c:v>3.7141666666633144</c:v>
                      </c:pt>
                      <c:pt idx="12707">
                        <c:v>3.7144097222174794</c:v>
                      </c:pt>
                      <c:pt idx="12708">
                        <c:v>3.7146643518484241</c:v>
                      </c:pt>
                      <c:pt idx="12709">
                        <c:v>3.7149074074025892</c:v>
                      </c:pt>
                      <c:pt idx="12710">
                        <c:v>3.7151504629640302</c:v>
                      </c:pt>
                      <c:pt idx="12711">
                        <c:v>3.7153935185181952</c:v>
                      </c:pt>
                      <c:pt idx="12712">
                        <c:v>3.7156365740723603</c:v>
                      </c:pt>
                      <c:pt idx="12713">
                        <c:v>3.7158796296265253</c:v>
                      </c:pt>
                      <c:pt idx="12714">
                        <c:v>3.7161226851806903</c:v>
                      </c:pt>
                      <c:pt idx="12715">
                        <c:v>3.7163657407421313</c:v>
                      </c:pt>
                      <c:pt idx="12716">
                        <c:v>3.7166087962962964</c:v>
                      </c:pt>
                      <c:pt idx="12717">
                        <c:v>3.7168518518504614</c:v>
                      </c:pt>
                      <c:pt idx="12718">
                        <c:v>3.7170949074046264</c:v>
                      </c:pt>
                      <c:pt idx="12719">
                        <c:v>3.7173379629587915</c:v>
                      </c:pt>
                      <c:pt idx="12720">
                        <c:v>3.7175810185202325</c:v>
                      </c:pt>
                      <c:pt idx="12721">
                        <c:v>3.7178240740743975</c:v>
                      </c:pt>
                      <c:pt idx="12722">
                        <c:v>3.7180671296285626</c:v>
                      </c:pt>
                      <c:pt idx="12723">
                        <c:v>3.7183101851827276</c:v>
                      </c:pt>
                      <c:pt idx="12724">
                        <c:v>3.7185532407368926</c:v>
                      </c:pt>
                      <c:pt idx="12725">
                        <c:v>3.7187962962983336</c:v>
                      </c:pt>
                      <c:pt idx="12726">
                        <c:v>3.7190393518524987</c:v>
                      </c:pt>
                      <c:pt idx="12727">
                        <c:v>3.7192824074066637</c:v>
                      </c:pt>
                      <c:pt idx="12728">
                        <c:v>3.7195254629608288</c:v>
                      </c:pt>
                      <c:pt idx="12729">
                        <c:v>3.7197685185149938</c:v>
                      </c:pt>
                      <c:pt idx="12730">
                        <c:v>3.7200115740691588</c:v>
                      </c:pt>
                      <c:pt idx="12731">
                        <c:v>3.7202546296305998</c:v>
                      </c:pt>
                      <c:pt idx="12732">
                        <c:v>3.7204976851847649</c:v>
                      </c:pt>
                      <c:pt idx="12733">
                        <c:v>3.7207407407389299</c:v>
                      </c:pt>
                      <c:pt idx="12734">
                        <c:v>3.7209837962930949</c:v>
                      </c:pt>
                      <c:pt idx="12735">
                        <c:v>3.72122685184726</c:v>
                      </c:pt>
                      <c:pt idx="12736">
                        <c:v>3.721469907408701</c:v>
                      </c:pt>
                      <c:pt idx="12737">
                        <c:v>3.721712962962866</c:v>
                      </c:pt>
                      <c:pt idx="12738">
                        <c:v>3.7219560185170311</c:v>
                      </c:pt>
                      <c:pt idx="12739">
                        <c:v>3.7221990740711961</c:v>
                      </c:pt>
                      <c:pt idx="12740">
                        <c:v>3.7224421296253611</c:v>
                      </c:pt>
                      <c:pt idx="12741">
                        <c:v>3.7226851851868021</c:v>
                      </c:pt>
                      <c:pt idx="12742">
                        <c:v>3.7229282407409672</c:v>
                      </c:pt>
                      <c:pt idx="12743">
                        <c:v>3.7231712962951322</c:v>
                      </c:pt>
                      <c:pt idx="12744">
                        <c:v>3.7234143518492973</c:v>
                      </c:pt>
                      <c:pt idx="12745">
                        <c:v>3.7236574074034623</c:v>
                      </c:pt>
                      <c:pt idx="12746">
                        <c:v>3.7239004629649033</c:v>
                      </c:pt>
                      <c:pt idx="12747">
                        <c:v>3.7241435185190683</c:v>
                      </c:pt>
                      <c:pt idx="12748">
                        <c:v>3.7243865740732334</c:v>
                      </c:pt>
                      <c:pt idx="12749">
                        <c:v>3.7246296296273984</c:v>
                      </c:pt>
                      <c:pt idx="12750">
                        <c:v>3.7248726851815634</c:v>
                      </c:pt>
                      <c:pt idx="12751">
                        <c:v>3.7251157407357285</c:v>
                      </c:pt>
                      <c:pt idx="12752">
                        <c:v>3.7253587962971695</c:v>
                      </c:pt>
                      <c:pt idx="12753">
                        <c:v>3.7256018518513345</c:v>
                      </c:pt>
                      <c:pt idx="12754">
                        <c:v>3.7258449074054996</c:v>
                      </c:pt>
                      <c:pt idx="12755">
                        <c:v>3.7260879629596646</c:v>
                      </c:pt>
                      <c:pt idx="12756">
                        <c:v>3.7263310185138296</c:v>
                      </c:pt>
                      <c:pt idx="12757">
                        <c:v>3.7265856481447743</c:v>
                      </c:pt>
                      <c:pt idx="12758">
                        <c:v>3.7268287036989394</c:v>
                      </c:pt>
                      <c:pt idx="12759">
                        <c:v>3.7270717592603804</c:v>
                      </c:pt>
                      <c:pt idx="12760">
                        <c:v>3.7273148148145454</c:v>
                      </c:pt>
                      <c:pt idx="12761">
                        <c:v>3.7275578703687104</c:v>
                      </c:pt>
                      <c:pt idx="12762">
                        <c:v>3.7278009259228755</c:v>
                      </c:pt>
                      <c:pt idx="12763">
                        <c:v>3.7280439814770405</c:v>
                      </c:pt>
                      <c:pt idx="12764">
                        <c:v>3.7282870370384815</c:v>
                      </c:pt>
                      <c:pt idx="12765">
                        <c:v>3.7285300925926466</c:v>
                      </c:pt>
                      <c:pt idx="12766">
                        <c:v>3.7287731481468116</c:v>
                      </c:pt>
                      <c:pt idx="12767">
                        <c:v>3.7290162037009766</c:v>
                      </c:pt>
                      <c:pt idx="12768">
                        <c:v>3.7292592592551417</c:v>
                      </c:pt>
                      <c:pt idx="12769">
                        <c:v>3.7295023148165827</c:v>
                      </c:pt>
                      <c:pt idx="12770">
                        <c:v>3.7297453703707477</c:v>
                      </c:pt>
                      <c:pt idx="12771">
                        <c:v>3.7299884259249128</c:v>
                      </c:pt>
                      <c:pt idx="12772">
                        <c:v>3.7302314814790778</c:v>
                      </c:pt>
                      <c:pt idx="12773">
                        <c:v>3.7304745370332428</c:v>
                      </c:pt>
                      <c:pt idx="12774">
                        <c:v>3.7307175925946838</c:v>
                      </c:pt>
                      <c:pt idx="12775">
                        <c:v>3.7309606481488489</c:v>
                      </c:pt>
                      <c:pt idx="12776">
                        <c:v>3.7312037037030139</c:v>
                      </c:pt>
                      <c:pt idx="12777">
                        <c:v>3.7314467592571789</c:v>
                      </c:pt>
                      <c:pt idx="12778">
                        <c:v>3.731689814811344</c:v>
                      </c:pt>
                      <c:pt idx="12779">
                        <c:v>3.731932870365509</c:v>
                      </c:pt>
                      <c:pt idx="12780">
                        <c:v>3.73217592592695</c:v>
                      </c:pt>
                      <c:pt idx="12781">
                        <c:v>3.7324189814811151</c:v>
                      </c:pt>
                      <c:pt idx="12782">
                        <c:v>3.7326620370352801</c:v>
                      </c:pt>
                      <c:pt idx="12783">
                        <c:v>3.7329050925894451</c:v>
                      </c:pt>
                      <c:pt idx="12784">
                        <c:v>3.7331481481436102</c:v>
                      </c:pt>
                      <c:pt idx="12785">
                        <c:v>3.7333912037050512</c:v>
                      </c:pt>
                      <c:pt idx="12786">
                        <c:v>3.7336342592592162</c:v>
                      </c:pt>
                      <c:pt idx="12787">
                        <c:v>3.7338773148133813</c:v>
                      </c:pt>
                      <c:pt idx="12788">
                        <c:v>3.7341203703675463</c:v>
                      </c:pt>
                      <c:pt idx="12789">
                        <c:v>3.7343634259217113</c:v>
                      </c:pt>
                      <c:pt idx="12790">
                        <c:v>3.7346064814831523</c:v>
                      </c:pt>
                      <c:pt idx="12791">
                        <c:v>3.7348495370373174</c:v>
                      </c:pt>
                      <c:pt idx="12792">
                        <c:v>3.7350925925914824</c:v>
                      </c:pt>
                      <c:pt idx="12793">
                        <c:v>3.7353356481456474</c:v>
                      </c:pt>
                      <c:pt idx="12794">
                        <c:v>3.7355787036998125</c:v>
                      </c:pt>
                      <c:pt idx="12795">
                        <c:v>3.7358217592612535</c:v>
                      </c:pt>
                      <c:pt idx="12796">
                        <c:v>3.7360648148154185</c:v>
                      </c:pt>
                      <c:pt idx="12797">
                        <c:v>3.7363078703695836</c:v>
                      </c:pt>
                      <c:pt idx="12798">
                        <c:v>3.7365509259237486</c:v>
                      </c:pt>
                      <c:pt idx="12799">
                        <c:v>3.7367939814779136</c:v>
                      </c:pt>
                      <c:pt idx="12800">
                        <c:v>3.7370370370320787</c:v>
                      </c:pt>
                      <c:pt idx="12801">
                        <c:v>3.7372800925935197</c:v>
                      </c:pt>
                      <c:pt idx="12802">
                        <c:v>3.7375231481476847</c:v>
                      </c:pt>
                      <c:pt idx="12803">
                        <c:v>3.7377662037018498</c:v>
                      </c:pt>
                      <c:pt idx="12804">
                        <c:v>3.7380092592560148</c:v>
                      </c:pt>
                      <c:pt idx="12805">
                        <c:v>3.7382638888869595</c:v>
                      </c:pt>
                      <c:pt idx="12806">
                        <c:v>3.7385069444411245</c:v>
                      </c:pt>
                      <c:pt idx="12807">
                        <c:v>3.7387499999952896</c:v>
                      </c:pt>
                      <c:pt idx="12808">
                        <c:v>3.7389930555567306</c:v>
                      </c:pt>
                      <c:pt idx="12809">
                        <c:v>3.7392361111108956</c:v>
                      </c:pt>
                      <c:pt idx="12810">
                        <c:v>3.7394791666650606</c:v>
                      </c:pt>
                      <c:pt idx="12811">
                        <c:v>3.7397222222192257</c:v>
                      </c:pt>
                      <c:pt idx="12812">
                        <c:v>3.7399652777733907</c:v>
                      </c:pt>
                      <c:pt idx="12813">
                        <c:v>3.7402083333348317</c:v>
                      </c:pt>
                      <c:pt idx="12814">
                        <c:v>3.7404513888889968</c:v>
                      </c:pt>
                      <c:pt idx="12815">
                        <c:v>3.7406944444431618</c:v>
                      </c:pt>
                      <c:pt idx="12816">
                        <c:v>3.7409374999973268</c:v>
                      </c:pt>
                      <c:pt idx="12817">
                        <c:v>3.7411805555514919</c:v>
                      </c:pt>
                      <c:pt idx="12818">
                        <c:v>3.7414236111129329</c:v>
                      </c:pt>
                      <c:pt idx="12819">
                        <c:v>3.7416666666670979</c:v>
                      </c:pt>
                      <c:pt idx="12820">
                        <c:v>3.7419097222212629</c:v>
                      </c:pt>
                      <c:pt idx="12821">
                        <c:v>3.742152777775428</c:v>
                      </c:pt>
                      <c:pt idx="12822">
                        <c:v>3.742395833329593</c:v>
                      </c:pt>
                      <c:pt idx="12823">
                        <c:v>3.7426388888837581</c:v>
                      </c:pt>
                      <c:pt idx="12824">
                        <c:v>3.7428819444451991</c:v>
                      </c:pt>
                      <c:pt idx="12825">
                        <c:v>3.7431249999993641</c:v>
                      </c:pt>
                      <c:pt idx="12826">
                        <c:v>3.7433680555535291</c:v>
                      </c:pt>
                      <c:pt idx="12827">
                        <c:v>3.7436111111076942</c:v>
                      </c:pt>
                      <c:pt idx="12828">
                        <c:v>3.7438541666618592</c:v>
                      </c:pt>
                      <c:pt idx="12829">
                        <c:v>3.7440972222233002</c:v>
                      </c:pt>
                      <c:pt idx="12830">
                        <c:v>3.7443402777774653</c:v>
                      </c:pt>
                      <c:pt idx="12831">
                        <c:v>3.7445833333316303</c:v>
                      </c:pt>
                      <c:pt idx="12832">
                        <c:v>3.7448263888857953</c:v>
                      </c:pt>
                      <c:pt idx="12833">
                        <c:v>3.7450694444399604</c:v>
                      </c:pt>
                      <c:pt idx="12834">
                        <c:v>3.7453125000014014</c:v>
                      </c:pt>
                      <c:pt idx="12835">
                        <c:v>3.7455555555555664</c:v>
                      </c:pt>
                      <c:pt idx="12836">
                        <c:v>3.7457986111097314</c:v>
                      </c:pt>
                      <c:pt idx="12837">
                        <c:v>3.7460416666638965</c:v>
                      </c:pt>
                      <c:pt idx="12838">
                        <c:v>3.7462847222180615</c:v>
                      </c:pt>
                      <c:pt idx="12839">
                        <c:v>3.7465277777795025</c:v>
                      </c:pt>
                      <c:pt idx="12840">
                        <c:v>3.7467708333336676</c:v>
                      </c:pt>
                      <c:pt idx="12841">
                        <c:v>3.7470138888878326</c:v>
                      </c:pt>
                      <c:pt idx="12842">
                        <c:v>3.7472569444419976</c:v>
                      </c:pt>
                      <c:pt idx="12843">
                        <c:v>3.7474999999961627</c:v>
                      </c:pt>
                      <c:pt idx="12844">
                        <c:v>3.7477430555576037</c:v>
                      </c:pt>
                      <c:pt idx="12845">
                        <c:v>3.7479861111117687</c:v>
                      </c:pt>
                      <c:pt idx="12846">
                        <c:v>3.7482291666659338</c:v>
                      </c:pt>
                      <c:pt idx="12847">
                        <c:v>3.7484722222200988</c:v>
                      </c:pt>
                      <c:pt idx="12848">
                        <c:v>3.7487152777742638</c:v>
                      </c:pt>
                      <c:pt idx="12849">
                        <c:v>3.7489583333284289</c:v>
                      </c:pt>
                      <c:pt idx="12850">
                        <c:v>3.7492013888898699</c:v>
                      </c:pt>
                      <c:pt idx="12851">
                        <c:v>3.7494444444440349</c:v>
                      </c:pt>
                      <c:pt idx="12852">
                        <c:v>3.7496874999981999</c:v>
                      </c:pt>
                      <c:pt idx="12853">
                        <c:v>3.7499421296291446</c:v>
                      </c:pt>
                      <c:pt idx="12854">
                        <c:v>3.7501851851833097</c:v>
                      </c:pt>
                      <c:pt idx="12855">
                        <c:v>3.7504282407374747</c:v>
                      </c:pt>
                      <c:pt idx="12856">
                        <c:v>3.7506712962916398</c:v>
                      </c:pt>
                      <c:pt idx="12857">
                        <c:v>3.7509143518530808</c:v>
                      </c:pt>
                      <c:pt idx="12858">
                        <c:v>3.7511574074072458</c:v>
                      </c:pt>
                      <c:pt idx="12859">
                        <c:v>3.7514004629614108</c:v>
                      </c:pt>
                      <c:pt idx="12860">
                        <c:v>3.7516435185155759</c:v>
                      </c:pt>
                      <c:pt idx="12861">
                        <c:v>3.7518865740697409</c:v>
                      </c:pt>
                      <c:pt idx="12862">
                        <c:v>3.7521296296311819</c:v>
                      </c:pt>
                      <c:pt idx="12863">
                        <c:v>3.7523726851853469</c:v>
                      </c:pt>
                      <c:pt idx="12864">
                        <c:v>3.752615740739512</c:v>
                      </c:pt>
                      <c:pt idx="12865">
                        <c:v>3.752858796293677</c:v>
                      </c:pt>
                      <c:pt idx="12866">
                        <c:v>3.7531018518478421</c:v>
                      </c:pt>
                      <c:pt idx="12867">
                        <c:v>3.7533449074092831</c:v>
                      </c:pt>
                      <c:pt idx="12868">
                        <c:v>3.7535879629634481</c:v>
                      </c:pt>
                      <c:pt idx="12869">
                        <c:v>3.7538310185176131</c:v>
                      </c:pt>
                      <c:pt idx="12870">
                        <c:v>3.7540740740717782</c:v>
                      </c:pt>
                      <c:pt idx="12871">
                        <c:v>3.7543171296259432</c:v>
                      </c:pt>
                      <c:pt idx="12872">
                        <c:v>3.7545601851801083</c:v>
                      </c:pt>
                      <c:pt idx="12873">
                        <c:v>3.7548032407415493</c:v>
                      </c:pt>
                      <c:pt idx="12874">
                        <c:v>3.7550462962957143</c:v>
                      </c:pt>
                      <c:pt idx="12875">
                        <c:v>3.7552893518498793</c:v>
                      </c:pt>
                      <c:pt idx="12876">
                        <c:v>3.7555324074040444</c:v>
                      </c:pt>
                      <c:pt idx="12877">
                        <c:v>3.7557754629582094</c:v>
                      </c:pt>
                      <c:pt idx="12878">
                        <c:v>3.7560185185196504</c:v>
                      </c:pt>
                      <c:pt idx="12879">
                        <c:v>3.7562615740738154</c:v>
                      </c:pt>
                      <c:pt idx="12880">
                        <c:v>3.7565046296279805</c:v>
                      </c:pt>
                      <c:pt idx="12881">
                        <c:v>3.7567476851821455</c:v>
                      </c:pt>
                      <c:pt idx="12882">
                        <c:v>3.7569907407363106</c:v>
                      </c:pt>
                      <c:pt idx="12883">
                        <c:v>3.7572337962977516</c:v>
                      </c:pt>
                      <c:pt idx="12884">
                        <c:v>3.7574768518519166</c:v>
                      </c:pt>
                      <c:pt idx="12885">
                        <c:v>3.7577199074060816</c:v>
                      </c:pt>
                      <c:pt idx="12886">
                        <c:v>3.7579629629602467</c:v>
                      </c:pt>
                      <c:pt idx="12887">
                        <c:v>3.7582060185144117</c:v>
                      </c:pt>
                      <c:pt idx="12888">
                        <c:v>3.7584490740758527</c:v>
                      </c:pt>
                      <c:pt idx="12889">
                        <c:v>3.7586921296300178</c:v>
                      </c:pt>
                      <c:pt idx="12890">
                        <c:v>3.7589351851841828</c:v>
                      </c:pt>
                      <c:pt idx="12891">
                        <c:v>3.7591782407383478</c:v>
                      </c:pt>
                      <c:pt idx="12892">
                        <c:v>3.7594212962925129</c:v>
                      </c:pt>
                      <c:pt idx="12893">
                        <c:v>3.7596643518539539</c:v>
                      </c:pt>
                      <c:pt idx="12894">
                        <c:v>3.7599074074081189</c:v>
                      </c:pt>
                      <c:pt idx="12895">
                        <c:v>3.7601504629622839</c:v>
                      </c:pt>
                      <c:pt idx="12896">
                        <c:v>3.760393518516449</c:v>
                      </c:pt>
                      <c:pt idx="12897">
                        <c:v>3.760636574070614</c:v>
                      </c:pt>
                      <c:pt idx="12898">
                        <c:v>3.7608796296247791</c:v>
                      </c:pt>
                      <c:pt idx="12899">
                        <c:v>3.7611226851862201</c:v>
                      </c:pt>
                      <c:pt idx="12900">
                        <c:v>3.7613657407403851</c:v>
                      </c:pt>
                      <c:pt idx="12901">
                        <c:v>3.7616087962945501</c:v>
                      </c:pt>
                      <c:pt idx="12902">
                        <c:v>3.7618634259254948</c:v>
                      </c:pt>
                      <c:pt idx="12903">
                        <c:v>3.7621064814796599</c:v>
                      </c:pt>
                      <c:pt idx="12904">
                        <c:v>3.7623495370338249</c:v>
                      </c:pt>
                      <c:pt idx="12905">
                        <c:v>3.7625925925879899</c:v>
                      </c:pt>
                      <c:pt idx="12906">
                        <c:v>3.7628356481494309</c:v>
                      </c:pt>
                      <c:pt idx="12907">
                        <c:v>3.763078703703596</c:v>
                      </c:pt>
                      <c:pt idx="12908">
                        <c:v>3.763321759257761</c:v>
                      </c:pt>
                      <c:pt idx="12909">
                        <c:v>3.7635648148119261</c:v>
                      </c:pt>
                      <c:pt idx="12910">
                        <c:v>3.7638078703660911</c:v>
                      </c:pt>
                      <c:pt idx="12911">
                        <c:v>3.7640509259275321</c:v>
                      </c:pt>
                      <c:pt idx="12912">
                        <c:v>3.7642939814816971</c:v>
                      </c:pt>
                      <c:pt idx="12913">
                        <c:v>3.7645370370358622</c:v>
                      </c:pt>
                      <c:pt idx="12914">
                        <c:v>3.7647800925900272</c:v>
                      </c:pt>
                      <c:pt idx="12915">
                        <c:v>3.7650231481441923</c:v>
                      </c:pt>
                      <c:pt idx="12916">
                        <c:v>3.7652662037056333</c:v>
                      </c:pt>
                      <c:pt idx="12917">
                        <c:v>3.7655092592597983</c:v>
                      </c:pt>
                      <c:pt idx="12918">
                        <c:v>3.7657523148139633</c:v>
                      </c:pt>
                      <c:pt idx="12919">
                        <c:v>3.7659953703681284</c:v>
                      </c:pt>
                      <c:pt idx="12920">
                        <c:v>3.7662384259222934</c:v>
                      </c:pt>
                      <c:pt idx="12921">
                        <c:v>3.7664814814764584</c:v>
                      </c:pt>
                      <c:pt idx="12922">
                        <c:v>3.7667245370378994</c:v>
                      </c:pt>
                      <c:pt idx="12923">
                        <c:v>3.7669675925920645</c:v>
                      </c:pt>
                      <c:pt idx="12924">
                        <c:v>3.7672106481462295</c:v>
                      </c:pt>
                      <c:pt idx="12925">
                        <c:v>3.7674537037003946</c:v>
                      </c:pt>
                      <c:pt idx="12926">
                        <c:v>3.7676967592545596</c:v>
                      </c:pt>
                      <c:pt idx="12927">
                        <c:v>3.7679398148160006</c:v>
                      </c:pt>
                      <c:pt idx="12928">
                        <c:v>3.7681828703701656</c:v>
                      </c:pt>
                      <c:pt idx="12929">
                        <c:v>3.7684259259243307</c:v>
                      </c:pt>
                      <c:pt idx="12930">
                        <c:v>3.7686689814784957</c:v>
                      </c:pt>
                      <c:pt idx="12931">
                        <c:v>3.7689120370326608</c:v>
                      </c:pt>
                      <c:pt idx="12932">
                        <c:v>3.7691550925941018</c:v>
                      </c:pt>
                      <c:pt idx="12933">
                        <c:v>3.7693981481482668</c:v>
                      </c:pt>
                      <c:pt idx="12934">
                        <c:v>3.7696412037024318</c:v>
                      </c:pt>
                      <c:pt idx="12935">
                        <c:v>3.7698842592565969</c:v>
                      </c:pt>
                      <c:pt idx="12936">
                        <c:v>3.7701273148107619</c:v>
                      </c:pt>
                      <c:pt idx="12937">
                        <c:v>3.7703703703722029</c:v>
                      </c:pt>
                      <c:pt idx="12938">
                        <c:v>3.7706134259263679</c:v>
                      </c:pt>
                      <c:pt idx="12939">
                        <c:v>3.770856481480533</c:v>
                      </c:pt>
                      <c:pt idx="12940">
                        <c:v>3.771099537034698</c:v>
                      </c:pt>
                      <c:pt idx="12941">
                        <c:v>3.7713425925888631</c:v>
                      </c:pt>
                      <c:pt idx="12942">
                        <c:v>3.7715856481430281</c:v>
                      </c:pt>
                      <c:pt idx="12943">
                        <c:v>3.7718287037044691</c:v>
                      </c:pt>
                      <c:pt idx="12944">
                        <c:v>3.7720717592586341</c:v>
                      </c:pt>
                      <c:pt idx="12945">
                        <c:v>3.7723148148127992</c:v>
                      </c:pt>
                      <c:pt idx="12946">
                        <c:v>3.7725578703669642</c:v>
                      </c:pt>
                      <c:pt idx="12947">
                        <c:v>3.7728009259211293</c:v>
                      </c:pt>
                      <c:pt idx="12948">
                        <c:v>3.7730439814825703</c:v>
                      </c:pt>
                      <c:pt idx="12949">
                        <c:v>3.773298611106239</c:v>
                      </c:pt>
                      <c:pt idx="12950">
                        <c:v>3.77354166666768</c:v>
                      </c:pt>
                      <c:pt idx="12951">
                        <c:v>3.773784722221845</c:v>
                      </c:pt>
                      <c:pt idx="12952">
                        <c:v>3.7740277777760101</c:v>
                      </c:pt>
                      <c:pt idx="12953">
                        <c:v>3.7742708333301751</c:v>
                      </c:pt>
                      <c:pt idx="12954">
                        <c:v>3.7745138888843401</c:v>
                      </c:pt>
                      <c:pt idx="12955">
                        <c:v>3.7747569444457811</c:v>
                      </c:pt>
                      <c:pt idx="12956">
                        <c:v>3.7749999999999462</c:v>
                      </c:pt>
                      <c:pt idx="12957">
                        <c:v>3.7752430555541112</c:v>
                      </c:pt>
                      <c:pt idx="12958">
                        <c:v>3.7754861111082763</c:v>
                      </c:pt>
                      <c:pt idx="12959">
                        <c:v>3.7757291666624413</c:v>
                      </c:pt>
                      <c:pt idx="12960">
                        <c:v>3.7759722222238823</c:v>
                      </c:pt>
                      <c:pt idx="12961">
                        <c:v>3.7762152777780473</c:v>
                      </c:pt>
                      <c:pt idx="12962">
                        <c:v>3.7764583333322124</c:v>
                      </c:pt>
                      <c:pt idx="12963">
                        <c:v>3.7767013888863774</c:v>
                      </c:pt>
                      <c:pt idx="12964">
                        <c:v>3.7769444444405424</c:v>
                      </c:pt>
                      <c:pt idx="12965">
                        <c:v>3.7771875000019834</c:v>
                      </c:pt>
                      <c:pt idx="12966">
                        <c:v>3.7774305555561485</c:v>
                      </c:pt>
                      <c:pt idx="12967">
                        <c:v>3.7776736111103135</c:v>
                      </c:pt>
                      <c:pt idx="12968">
                        <c:v>3.7779166666644786</c:v>
                      </c:pt>
                      <c:pt idx="12969">
                        <c:v>3.7781597222186436</c:v>
                      </c:pt>
                      <c:pt idx="12970">
                        <c:v>3.7784027777728086</c:v>
                      </c:pt>
                      <c:pt idx="12971">
                        <c:v>3.7786458333342496</c:v>
                      </c:pt>
                      <c:pt idx="12972">
                        <c:v>3.7788888888884147</c:v>
                      </c:pt>
                      <c:pt idx="12973">
                        <c:v>3.7791319444425797</c:v>
                      </c:pt>
                      <c:pt idx="12974">
                        <c:v>3.7793749999967448</c:v>
                      </c:pt>
                      <c:pt idx="12975">
                        <c:v>3.7796180555509098</c:v>
                      </c:pt>
                      <c:pt idx="12976">
                        <c:v>3.7798611111123508</c:v>
                      </c:pt>
                      <c:pt idx="12977">
                        <c:v>3.7801041666665158</c:v>
                      </c:pt>
                      <c:pt idx="12978">
                        <c:v>3.7803472222206809</c:v>
                      </c:pt>
                      <c:pt idx="12979">
                        <c:v>3.7805902777748459</c:v>
                      </c:pt>
                      <c:pt idx="12980">
                        <c:v>3.7808333333290109</c:v>
                      </c:pt>
                      <c:pt idx="12981">
                        <c:v>3.7810763888904519</c:v>
                      </c:pt>
                      <c:pt idx="12982">
                        <c:v>3.781319444444617</c:v>
                      </c:pt>
                      <c:pt idx="12983">
                        <c:v>3.781562499998782</c:v>
                      </c:pt>
                      <c:pt idx="12984">
                        <c:v>3.7818055555529471</c:v>
                      </c:pt>
                      <c:pt idx="12985">
                        <c:v>3.7820486111071121</c:v>
                      </c:pt>
                      <c:pt idx="12986">
                        <c:v>3.7822916666685531</c:v>
                      </c:pt>
                      <c:pt idx="12987">
                        <c:v>3.7825347222227181</c:v>
                      </c:pt>
                      <c:pt idx="12988">
                        <c:v>3.7827777777768832</c:v>
                      </c:pt>
                      <c:pt idx="12989">
                        <c:v>3.7830208333310482</c:v>
                      </c:pt>
                      <c:pt idx="12990">
                        <c:v>3.7832638888852133</c:v>
                      </c:pt>
                      <c:pt idx="12991">
                        <c:v>3.7835069444393783</c:v>
                      </c:pt>
                      <c:pt idx="12992">
                        <c:v>3.7837500000008193</c:v>
                      </c:pt>
                      <c:pt idx="12993">
                        <c:v>3.7839930555549843</c:v>
                      </c:pt>
                      <c:pt idx="12994">
                        <c:v>3.7842361111091494</c:v>
                      </c:pt>
                      <c:pt idx="12995">
                        <c:v>3.7844791666633144</c:v>
                      </c:pt>
                      <c:pt idx="12996">
                        <c:v>3.7847222222174794</c:v>
                      </c:pt>
                      <c:pt idx="12997">
                        <c:v>3.7849652777789204</c:v>
                      </c:pt>
                      <c:pt idx="12998">
                        <c:v>3.7852199074025892</c:v>
                      </c:pt>
                      <c:pt idx="12999">
                        <c:v>3.7854629629640302</c:v>
                      </c:pt>
                      <c:pt idx="13000">
                        <c:v>3.7857060185181952</c:v>
                      </c:pt>
                      <c:pt idx="13001">
                        <c:v>3.7859490740723603</c:v>
                      </c:pt>
                      <c:pt idx="13002">
                        <c:v>3.7861921296265253</c:v>
                      </c:pt>
                      <c:pt idx="13003">
                        <c:v>3.7864351851806903</c:v>
                      </c:pt>
                      <c:pt idx="13004">
                        <c:v>3.7866782407421313</c:v>
                      </c:pt>
                      <c:pt idx="13005">
                        <c:v>3.7869212962962964</c:v>
                      </c:pt>
                      <c:pt idx="13006">
                        <c:v>3.7871643518504614</c:v>
                      </c:pt>
                      <c:pt idx="13007">
                        <c:v>3.7874074074046264</c:v>
                      </c:pt>
                      <c:pt idx="13008">
                        <c:v>3.7876504629587915</c:v>
                      </c:pt>
                      <c:pt idx="13009">
                        <c:v>3.7878935185202325</c:v>
                      </c:pt>
                      <c:pt idx="13010">
                        <c:v>3.7881365740743975</c:v>
                      </c:pt>
                      <c:pt idx="13011">
                        <c:v>3.7883796296285626</c:v>
                      </c:pt>
                      <c:pt idx="13012">
                        <c:v>3.7886226851827276</c:v>
                      </c:pt>
                      <c:pt idx="13013">
                        <c:v>3.7888657407368926</c:v>
                      </c:pt>
                      <c:pt idx="13014">
                        <c:v>3.7891087962983336</c:v>
                      </c:pt>
                      <c:pt idx="13015">
                        <c:v>3.7893518518524987</c:v>
                      </c:pt>
                      <c:pt idx="13016">
                        <c:v>3.7895949074066637</c:v>
                      </c:pt>
                      <c:pt idx="13017">
                        <c:v>3.7898379629608288</c:v>
                      </c:pt>
                      <c:pt idx="13018">
                        <c:v>3.7900810185149938</c:v>
                      </c:pt>
                      <c:pt idx="13019">
                        <c:v>3.7903240740691588</c:v>
                      </c:pt>
                      <c:pt idx="13020">
                        <c:v>3.7905671296305998</c:v>
                      </c:pt>
                      <c:pt idx="13021">
                        <c:v>3.7908101851847649</c:v>
                      </c:pt>
                      <c:pt idx="13022">
                        <c:v>3.7910532407389299</c:v>
                      </c:pt>
                      <c:pt idx="13023">
                        <c:v>3.7912962962930949</c:v>
                      </c:pt>
                      <c:pt idx="13024">
                        <c:v>3.79153935184726</c:v>
                      </c:pt>
                      <c:pt idx="13025">
                        <c:v>3.791782407408701</c:v>
                      </c:pt>
                      <c:pt idx="13026">
                        <c:v>3.792025462962866</c:v>
                      </c:pt>
                      <c:pt idx="13027">
                        <c:v>3.7922685185170311</c:v>
                      </c:pt>
                      <c:pt idx="13028">
                        <c:v>3.7925115740711961</c:v>
                      </c:pt>
                      <c:pt idx="13029">
                        <c:v>3.7927546296253611</c:v>
                      </c:pt>
                      <c:pt idx="13030">
                        <c:v>3.7929976851868021</c:v>
                      </c:pt>
                      <c:pt idx="13031">
                        <c:v>3.7932407407409672</c:v>
                      </c:pt>
                      <c:pt idx="13032">
                        <c:v>3.7934837962951322</c:v>
                      </c:pt>
                      <c:pt idx="13033">
                        <c:v>3.7937268518492973</c:v>
                      </c:pt>
                      <c:pt idx="13034">
                        <c:v>3.7939699074034623</c:v>
                      </c:pt>
                      <c:pt idx="13035">
                        <c:v>3.7942129629649033</c:v>
                      </c:pt>
                      <c:pt idx="13036">
                        <c:v>3.7944560185190683</c:v>
                      </c:pt>
                      <c:pt idx="13037">
                        <c:v>3.7946990740732334</c:v>
                      </c:pt>
                      <c:pt idx="13038">
                        <c:v>3.7949421296273984</c:v>
                      </c:pt>
                      <c:pt idx="13039">
                        <c:v>3.7951851851815634</c:v>
                      </c:pt>
                      <c:pt idx="13040">
                        <c:v>3.7954282407357285</c:v>
                      </c:pt>
                      <c:pt idx="13041">
                        <c:v>3.7956712962971695</c:v>
                      </c:pt>
                      <c:pt idx="13042">
                        <c:v>3.7959143518513345</c:v>
                      </c:pt>
                      <c:pt idx="13043">
                        <c:v>3.7961574074054996</c:v>
                      </c:pt>
                      <c:pt idx="13044">
                        <c:v>3.7964004629596646</c:v>
                      </c:pt>
                      <c:pt idx="13045">
                        <c:v>3.7966435185138296</c:v>
                      </c:pt>
                      <c:pt idx="13046">
                        <c:v>3.7968981481447743</c:v>
                      </c:pt>
                      <c:pt idx="13047">
                        <c:v>3.7971412036989394</c:v>
                      </c:pt>
                      <c:pt idx="13048">
                        <c:v>3.7973842592603804</c:v>
                      </c:pt>
                      <c:pt idx="13049">
                        <c:v>3.7976273148145454</c:v>
                      </c:pt>
                      <c:pt idx="13050">
                        <c:v>3.7978703703687104</c:v>
                      </c:pt>
                      <c:pt idx="13051">
                        <c:v>3.7981134259228755</c:v>
                      </c:pt>
                      <c:pt idx="13052">
                        <c:v>3.7983564814770405</c:v>
                      </c:pt>
                      <c:pt idx="13053">
                        <c:v>3.7985995370384815</c:v>
                      </c:pt>
                      <c:pt idx="13054">
                        <c:v>3.7988425925926466</c:v>
                      </c:pt>
                      <c:pt idx="13055">
                        <c:v>3.7990856481468116</c:v>
                      </c:pt>
                      <c:pt idx="13056">
                        <c:v>3.7993287037009766</c:v>
                      </c:pt>
                      <c:pt idx="13057">
                        <c:v>3.7995717592551417</c:v>
                      </c:pt>
                      <c:pt idx="13058">
                        <c:v>3.7998148148165827</c:v>
                      </c:pt>
                      <c:pt idx="13059">
                        <c:v>3.8000578703707477</c:v>
                      </c:pt>
                      <c:pt idx="13060">
                        <c:v>3.8003009259249128</c:v>
                      </c:pt>
                      <c:pt idx="13061">
                        <c:v>3.8005439814790778</c:v>
                      </c:pt>
                      <c:pt idx="13062">
                        <c:v>3.8007870370332428</c:v>
                      </c:pt>
                      <c:pt idx="13063">
                        <c:v>3.8010300925946838</c:v>
                      </c:pt>
                      <c:pt idx="13064">
                        <c:v>3.8012731481488489</c:v>
                      </c:pt>
                      <c:pt idx="13065">
                        <c:v>3.8015162037030139</c:v>
                      </c:pt>
                      <c:pt idx="13066">
                        <c:v>3.8017592592571789</c:v>
                      </c:pt>
                      <c:pt idx="13067">
                        <c:v>3.802002314811344</c:v>
                      </c:pt>
                      <c:pt idx="13068">
                        <c:v>3.802245370365509</c:v>
                      </c:pt>
                      <c:pt idx="13069">
                        <c:v>3.80248842592695</c:v>
                      </c:pt>
                      <c:pt idx="13070">
                        <c:v>3.8027314814811151</c:v>
                      </c:pt>
                      <c:pt idx="13071">
                        <c:v>3.8029745370352801</c:v>
                      </c:pt>
                      <c:pt idx="13072">
                        <c:v>3.8032175925894451</c:v>
                      </c:pt>
                      <c:pt idx="13073">
                        <c:v>3.8034606481436102</c:v>
                      </c:pt>
                      <c:pt idx="13074">
                        <c:v>3.8037037037050512</c:v>
                      </c:pt>
                      <c:pt idx="13075">
                        <c:v>3.8039467592592162</c:v>
                      </c:pt>
                      <c:pt idx="13076">
                        <c:v>3.8041898148133813</c:v>
                      </c:pt>
                      <c:pt idx="13077">
                        <c:v>3.8044328703675463</c:v>
                      </c:pt>
                      <c:pt idx="13078">
                        <c:v>3.8046759259217113</c:v>
                      </c:pt>
                      <c:pt idx="13079">
                        <c:v>3.8049189814831523</c:v>
                      </c:pt>
                      <c:pt idx="13080">
                        <c:v>3.8051620370373174</c:v>
                      </c:pt>
                      <c:pt idx="13081">
                        <c:v>3.8054050925914824</c:v>
                      </c:pt>
                      <c:pt idx="13082">
                        <c:v>3.8056481481456474</c:v>
                      </c:pt>
                      <c:pt idx="13083">
                        <c:v>3.8058912036998125</c:v>
                      </c:pt>
                      <c:pt idx="13084">
                        <c:v>3.8061342592612535</c:v>
                      </c:pt>
                      <c:pt idx="13085">
                        <c:v>3.8063773148154185</c:v>
                      </c:pt>
                      <c:pt idx="13086">
                        <c:v>3.8066203703695836</c:v>
                      </c:pt>
                      <c:pt idx="13087">
                        <c:v>3.8068634259237486</c:v>
                      </c:pt>
                      <c:pt idx="13088">
                        <c:v>3.8071064814779136</c:v>
                      </c:pt>
                      <c:pt idx="13089">
                        <c:v>3.8073495370320787</c:v>
                      </c:pt>
                      <c:pt idx="13090">
                        <c:v>3.8075925925935197</c:v>
                      </c:pt>
                      <c:pt idx="13091">
                        <c:v>3.8078356481476847</c:v>
                      </c:pt>
                      <c:pt idx="13092">
                        <c:v>3.8080787037018498</c:v>
                      </c:pt>
                      <c:pt idx="13093">
                        <c:v>3.8083217592560148</c:v>
                      </c:pt>
                      <c:pt idx="13094">
                        <c:v>3.8085763888869595</c:v>
                      </c:pt>
                      <c:pt idx="13095">
                        <c:v>3.8088194444411245</c:v>
                      </c:pt>
                      <c:pt idx="13096">
                        <c:v>3.8090624999952896</c:v>
                      </c:pt>
                      <c:pt idx="13097">
                        <c:v>3.8093055555567306</c:v>
                      </c:pt>
                      <c:pt idx="13098">
                        <c:v>3.8095486111108956</c:v>
                      </c:pt>
                      <c:pt idx="13099">
                        <c:v>3.8097916666650606</c:v>
                      </c:pt>
                      <c:pt idx="13100">
                        <c:v>3.8100347222192257</c:v>
                      </c:pt>
                      <c:pt idx="13101">
                        <c:v>3.8102777777733907</c:v>
                      </c:pt>
                      <c:pt idx="13102">
                        <c:v>3.8105208333348317</c:v>
                      </c:pt>
                      <c:pt idx="13103">
                        <c:v>3.8107638888889968</c:v>
                      </c:pt>
                      <c:pt idx="13104">
                        <c:v>3.8110069444431618</c:v>
                      </c:pt>
                      <c:pt idx="13105">
                        <c:v>3.8112499999973268</c:v>
                      </c:pt>
                      <c:pt idx="13106">
                        <c:v>3.8114930555514919</c:v>
                      </c:pt>
                      <c:pt idx="13107">
                        <c:v>3.8117361111129329</c:v>
                      </c:pt>
                      <c:pt idx="13108">
                        <c:v>3.8119791666670979</c:v>
                      </c:pt>
                      <c:pt idx="13109">
                        <c:v>3.8122222222212629</c:v>
                      </c:pt>
                      <c:pt idx="13110">
                        <c:v>3.812465277775428</c:v>
                      </c:pt>
                      <c:pt idx="13111">
                        <c:v>3.812708333329593</c:v>
                      </c:pt>
                      <c:pt idx="13112">
                        <c:v>3.8129513888837581</c:v>
                      </c:pt>
                      <c:pt idx="13113">
                        <c:v>3.8131944444451991</c:v>
                      </c:pt>
                      <c:pt idx="13114">
                        <c:v>3.8134374999993641</c:v>
                      </c:pt>
                      <c:pt idx="13115">
                        <c:v>3.8136805555535291</c:v>
                      </c:pt>
                      <c:pt idx="13116">
                        <c:v>3.8139236111076942</c:v>
                      </c:pt>
                      <c:pt idx="13117">
                        <c:v>3.8141666666618592</c:v>
                      </c:pt>
                      <c:pt idx="13118">
                        <c:v>3.8144097222233002</c:v>
                      </c:pt>
                      <c:pt idx="13119">
                        <c:v>3.8146527777774653</c:v>
                      </c:pt>
                      <c:pt idx="13120">
                        <c:v>3.8148958333316303</c:v>
                      </c:pt>
                      <c:pt idx="13121">
                        <c:v>3.8151388888857953</c:v>
                      </c:pt>
                      <c:pt idx="13122">
                        <c:v>3.8153819444399604</c:v>
                      </c:pt>
                      <c:pt idx="13123">
                        <c:v>3.8156250000014014</c:v>
                      </c:pt>
                      <c:pt idx="13124">
                        <c:v>3.8158680555555664</c:v>
                      </c:pt>
                      <c:pt idx="13125">
                        <c:v>3.8161111111097314</c:v>
                      </c:pt>
                      <c:pt idx="13126">
                        <c:v>3.8163541666638965</c:v>
                      </c:pt>
                      <c:pt idx="13127">
                        <c:v>3.8165972222180615</c:v>
                      </c:pt>
                      <c:pt idx="13128">
                        <c:v>3.8168402777795025</c:v>
                      </c:pt>
                      <c:pt idx="13129">
                        <c:v>3.8170833333336676</c:v>
                      </c:pt>
                      <c:pt idx="13130">
                        <c:v>3.8173263888878326</c:v>
                      </c:pt>
                      <c:pt idx="13131">
                        <c:v>3.8175694444419976</c:v>
                      </c:pt>
                      <c:pt idx="13132">
                        <c:v>3.8178124999961627</c:v>
                      </c:pt>
                      <c:pt idx="13133">
                        <c:v>3.8180555555576037</c:v>
                      </c:pt>
                      <c:pt idx="13134">
                        <c:v>3.8182986111117687</c:v>
                      </c:pt>
                      <c:pt idx="13135">
                        <c:v>3.8185416666659338</c:v>
                      </c:pt>
                      <c:pt idx="13136">
                        <c:v>3.8187847222200988</c:v>
                      </c:pt>
                      <c:pt idx="13137">
                        <c:v>3.8190277777742638</c:v>
                      </c:pt>
                      <c:pt idx="13138">
                        <c:v>3.8192708333284289</c:v>
                      </c:pt>
                      <c:pt idx="13139">
                        <c:v>3.8195138888898699</c:v>
                      </c:pt>
                      <c:pt idx="13140">
                        <c:v>3.8197569444440349</c:v>
                      </c:pt>
                      <c:pt idx="13141">
                        <c:v>3.8199999999981999</c:v>
                      </c:pt>
                      <c:pt idx="13142">
                        <c:v>3.820243055552365</c:v>
                      </c:pt>
                      <c:pt idx="13143">
                        <c:v>3.8204976851833097</c:v>
                      </c:pt>
                      <c:pt idx="13144">
                        <c:v>3.8207407407374747</c:v>
                      </c:pt>
                      <c:pt idx="13145">
                        <c:v>3.8209837962916398</c:v>
                      </c:pt>
                      <c:pt idx="13146">
                        <c:v>3.8212268518530808</c:v>
                      </c:pt>
                      <c:pt idx="13147">
                        <c:v>3.8214699074072458</c:v>
                      </c:pt>
                      <c:pt idx="13148">
                        <c:v>3.8217129629614108</c:v>
                      </c:pt>
                      <c:pt idx="13149">
                        <c:v>3.8219560185155759</c:v>
                      </c:pt>
                      <c:pt idx="13150">
                        <c:v>3.8221990740697409</c:v>
                      </c:pt>
                      <c:pt idx="13151">
                        <c:v>3.8224421296311819</c:v>
                      </c:pt>
                      <c:pt idx="13152">
                        <c:v>3.8226851851853469</c:v>
                      </c:pt>
                      <c:pt idx="13153">
                        <c:v>3.822928240739512</c:v>
                      </c:pt>
                      <c:pt idx="13154">
                        <c:v>3.823171296293677</c:v>
                      </c:pt>
                      <c:pt idx="13155">
                        <c:v>3.8234143518478421</c:v>
                      </c:pt>
                      <c:pt idx="13156">
                        <c:v>3.8236574074092831</c:v>
                      </c:pt>
                      <c:pt idx="13157">
                        <c:v>3.8239004629634481</c:v>
                      </c:pt>
                      <c:pt idx="13158">
                        <c:v>3.8241435185176131</c:v>
                      </c:pt>
                      <c:pt idx="13159">
                        <c:v>3.8243865740717782</c:v>
                      </c:pt>
                      <c:pt idx="13160">
                        <c:v>3.8246296296259432</c:v>
                      </c:pt>
                      <c:pt idx="13161">
                        <c:v>3.8248726851801083</c:v>
                      </c:pt>
                      <c:pt idx="13162">
                        <c:v>3.8251157407415493</c:v>
                      </c:pt>
                      <c:pt idx="13163">
                        <c:v>3.8253587962957143</c:v>
                      </c:pt>
                      <c:pt idx="13164">
                        <c:v>3.8256018518498793</c:v>
                      </c:pt>
                      <c:pt idx="13165">
                        <c:v>3.8258449074040444</c:v>
                      </c:pt>
                      <c:pt idx="13166">
                        <c:v>3.8260879629582094</c:v>
                      </c:pt>
                      <c:pt idx="13167">
                        <c:v>3.8263310185196504</c:v>
                      </c:pt>
                      <c:pt idx="13168">
                        <c:v>3.8265740740738154</c:v>
                      </c:pt>
                      <c:pt idx="13169">
                        <c:v>3.8268171296279805</c:v>
                      </c:pt>
                      <c:pt idx="13170">
                        <c:v>3.8270601851821455</c:v>
                      </c:pt>
                      <c:pt idx="13171">
                        <c:v>3.8273032407363106</c:v>
                      </c:pt>
                      <c:pt idx="13172">
                        <c:v>3.8275462962977516</c:v>
                      </c:pt>
                      <c:pt idx="13173">
                        <c:v>3.8277893518519166</c:v>
                      </c:pt>
                      <c:pt idx="13174">
                        <c:v>3.8280324074060816</c:v>
                      </c:pt>
                      <c:pt idx="13175">
                        <c:v>3.8282754629602467</c:v>
                      </c:pt>
                      <c:pt idx="13176">
                        <c:v>3.8285185185144117</c:v>
                      </c:pt>
                      <c:pt idx="13177">
                        <c:v>3.8287615740758527</c:v>
                      </c:pt>
                      <c:pt idx="13178">
                        <c:v>3.8290046296300178</c:v>
                      </c:pt>
                      <c:pt idx="13179">
                        <c:v>3.8292476851841828</c:v>
                      </c:pt>
                      <c:pt idx="13180">
                        <c:v>3.8294907407383478</c:v>
                      </c:pt>
                      <c:pt idx="13181">
                        <c:v>3.8297337962925129</c:v>
                      </c:pt>
                      <c:pt idx="13182">
                        <c:v>3.8299768518539539</c:v>
                      </c:pt>
                      <c:pt idx="13183">
                        <c:v>3.8302199074081189</c:v>
                      </c:pt>
                      <c:pt idx="13184">
                        <c:v>3.8304629629622839</c:v>
                      </c:pt>
                      <c:pt idx="13185">
                        <c:v>3.830706018516449</c:v>
                      </c:pt>
                      <c:pt idx="13186">
                        <c:v>3.830949074070614</c:v>
                      </c:pt>
                      <c:pt idx="13187">
                        <c:v>3.8311921296247791</c:v>
                      </c:pt>
                      <c:pt idx="13188">
                        <c:v>3.8314351851862201</c:v>
                      </c:pt>
                      <c:pt idx="13189">
                        <c:v>3.8316782407403851</c:v>
                      </c:pt>
                      <c:pt idx="13190">
                        <c:v>3.8319328703713298</c:v>
                      </c:pt>
                      <c:pt idx="13191">
                        <c:v>3.8321759259254948</c:v>
                      </c:pt>
                      <c:pt idx="13192">
                        <c:v>3.8324189814796599</c:v>
                      </c:pt>
                      <c:pt idx="13193">
                        <c:v>3.8326620370338249</c:v>
                      </c:pt>
                      <c:pt idx="13194">
                        <c:v>3.8329050925879899</c:v>
                      </c:pt>
                      <c:pt idx="13195">
                        <c:v>3.8331481481494309</c:v>
                      </c:pt>
                      <c:pt idx="13196">
                        <c:v>3.833391203703596</c:v>
                      </c:pt>
                      <c:pt idx="13197">
                        <c:v>3.833634259257761</c:v>
                      </c:pt>
                      <c:pt idx="13198">
                        <c:v>3.8338773148119261</c:v>
                      </c:pt>
                      <c:pt idx="13199">
                        <c:v>3.8341203703660911</c:v>
                      </c:pt>
                      <c:pt idx="13200">
                        <c:v>3.8343634259275321</c:v>
                      </c:pt>
                      <c:pt idx="13201">
                        <c:v>3.8346064814816971</c:v>
                      </c:pt>
                      <c:pt idx="13202">
                        <c:v>3.8348495370358622</c:v>
                      </c:pt>
                      <c:pt idx="13203">
                        <c:v>3.8350925925900272</c:v>
                      </c:pt>
                      <c:pt idx="13204">
                        <c:v>3.8353356481441923</c:v>
                      </c:pt>
                      <c:pt idx="13205">
                        <c:v>3.8355787037056333</c:v>
                      </c:pt>
                      <c:pt idx="13206">
                        <c:v>3.8358217592597983</c:v>
                      </c:pt>
                      <c:pt idx="13207">
                        <c:v>3.8360648148139633</c:v>
                      </c:pt>
                      <c:pt idx="13208">
                        <c:v>3.8363078703681284</c:v>
                      </c:pt>
                      <c:pt idx="13209">
                        <c:v>3.8365509259222934</c:v>
                      </c:pt>
                      <c:pt idx="13210">
                        <c:v>3.8367939814764584</c:v>
                      </c:pt>
                      <c:pt idx="13211">
                        <c:v>3.8370370370378994</c:v>
                      </c:pt>
                      <c:pt idx="13212">
                        <c:v>3.8372800925920645</c:v>
                      </c:pt>
                      <c:pt idx="13213">
                        <c:v>3.8375231481462295</c:v>
                      </c:pt>
                      <c:pt idx="13214">
                        <c:v>3.8377662037003946</c:v>
                      </c:pt>
                      <c:pt idx="13215">
                        <c:v>3.8380092592545596</c:v>
                      </c:pt>
                      <c:pt idx="13216">
                        <c:v>3.8382523148160006</c:v>
                      </c:pt>
                      <c:pt idx="13217">
                        <c:v>3.8384953703701656</c:v>
                      </c:pt>
                      <c:pt idx="13218">
                        <c:v>3.8387384259243307</c:v>
                      </c:pt>
                      <c:pt idx="13219">
                        <c:v>3.8389814814784957</c:v>
                      </c:pt>
                      <c:pt idx="13220">
                        <c:v>3.8392245370326608</c:v>
                      </c:pt>
                      <c:pt idx="13221">
                        <c:v>3.8394675925941018</c:v>
                      </c:pt>
                      <c:pt idx="13222">
                        <c:v>3.8397106481482668</c:v>
                      </c:pt>
                      <c:pt idx="13223">
                        <c:v>3.8399537037024318</c:v>
                      </c:pt>
                      <c:pt idx="13224">
                        <c:v>3.8401967592565969</c:v>
                      </c:pt>
                      <c:pt idx="13225">
                        <c:v>3.8404398148107619</c:v>
                      </c:pt>
                      <c:pt idx="13226">
                        <c:v>3.8406828703722029</c:v>
                      </c:pt>
                      <c:pt idx="13227">
                        <c:v>3.8409259259263679</c:v>
                      </c:pt>
                      <c:pt idx="13228">
                        <c:v>3.841168981480533</c:v>
                      </c:pt>
                      <c:pt idx="13229">
                        <c:v>3.841412037034698</c:v>
                      </c:pt>
                      <c:pt idx="13230">
                        <c:v>3.8416550925888631</c:v>
                      </c:pt>
                      <c:pt idx="13231">
                        <c:v>3.8418981481430281</c:v>
                      </c:pt>
                      <c:pt idx="13232">
                        <c:v>3.8421412037044691</c:v>
                      </c:pt>
                      <c:pt idx="13233">
                        <c:v>3.8423842592586341</c:v>
                      </c:pt>
                      <c:pt idx="13234">
                        <c:v>3.8426273148127992</c:v>
                      </c:pt>
                      <c:pt idx="13235">
                        <c:v>3.8428703703669642</c:v>
                      </c:pt>
                      <c:pt idx="13236">
                        <c:v>3.8431134259211293</c:v>
                      </c:pt>
                      <c:pt idx="13237">
                        <c:v>3.8433564814825703</c:v>
                      </c:pt>
                      <c:pt idx="13238">
                        <c:v>3.8435995370367353</c:v>
                      </c:pt>
                      <c:pt idx="13239">
                        <c:v>3.84385416666768</c:v>
                      </c:pt>
                      <c:pt idx="13240">
                        <c:v>3.844097222221845</c:v>
                      </c:pt>
                      <c:pt idx="13241">
                        <c:v>3.8443402777760101</c:v>
                      </c:pt>
                      <c:pt idx="13242">
                        <c:v>3.8445833333301751</c:v>
                      </c:pt>
                      <c:pt idx="13243">
                        <c:v>3.8448263888843401</c:v>
                      </c:pt>
                      <c:pt idx="13244">
                        <c:v>3.8450694444457811</c:v>
                      </c:pt>
                      <c:pt idx="13245">
                        <c:v>3.8453124999999462</c:v>
                      </c:pt>
                      <c:pt idx="13246">
                        <c:v>3.8455555555541112</c:v>
                      </c:pt>
                      <c:pt idx="13247">
                        <c:v>3.8457986111082763</c:v>
                      </c:pt>
                      <c:pt idx="13248">
                        <c:v>3.8460416666624413</c:v>
                      </c:pt>
                      <c:pt idx="13249">
                        <c:v>3.8462847222238823</c:v>
                      </c:pt>
                      <c:pt idx="13250">
                        <c:v>3.8465277777780473</c:v>
                      </c:pt>
                      <c:pt idx="13251">
                        <c:v>3.8467708333322124</c:v>
                      </c:pt>
                      <c:pt idx="13252">
                        <c:v>3.8470138888863774</c:v>
                      </c:pt>
                      <c:pt idx="13253">
                        <c:v>3.8472569444405424</c:v>
                      </c:pt>
                      <c:pt idx="13254">
                        <c:v>3.8475000000019834</c:v>
                      </c:pt>
                      <c:pt idx="13255">
                        <c:v>3.8477430555561485</c:v>
                      </c:pt>
                      <c:pt idx="13256">
                        <c:v>3.8479861111103135</c:v>
                      </c:pt>
                      <c:pt idx="13257">
                        <c:v>3.8482291666644786</c:v>
                      </c:pt>
                      <c:pt idx="13258">
                        <c:v>3.8484722222186436</c:v>
                      </c:pt>
                      <c:pt idx="13259">
                        <c:v>3.8487152777728086</c:v>
                      </c:pt>
                      <c:pt idx="13260">
                        <c:v>3.8489583333342496</c:v>
                      </c:pt>
                      <c:pt idx="13261">
                        <c:v>3.8492013888884147</c:v>
                      </c:pt>
                      <c:pt idx="13262">
                        <c:v>3.8494444444425797</c:v>
                      </c:pt>
                      <c:pt idx="13263">
                        <c:v>3.8496874999967448</c:v>
                      </c:pt>
                      <c:pt idx="13264">
                        <c:v>3.8499305555509098</c:v>
                      </c:pt>
                      <c:pt idx="13265">
                        <c:v>3.8501736111123508</c:v>
                      </c:pt>
                      <c:pt idx="13266">
                        <c:v>3.8504166666665158</c:v>
                      </c:pt>
                      <c:pt idx="13267">
                        <c:v>3.8506597222206809</c:v>
                      </c:pt>
                      <c:pt idx="13268">
                        <c:v>3.8509027777748459</c:v>
                      </c:pt>
                      <c:pt idx="13269">
                        <c:v>3.8511458333290109</c:v>
                      </c:pt>
                      <c:pt idx="13270">
                        <c:v>3.8513888888904519</c:v>
                      </c:pt>
                      <c:pt idx="13271">
                        <c:v>3.851631944444617</c:v>
                      </c:pt>
                      <c:pt idx="13272">
                        <c:v>3.851874999998782</c:v>
                      </c:pt>
                      <c:pt idx="13273">
                        <c:v>3.8521180555529471</c:v>
                      </c:pt>
                      <c:pt idx="13274">
                        <c:v>3.8523611111071121</c:v>
                      </c:pt>
                      <c:pt idx="13275">
                        <c:v>3.8526041666685531</c:v>
                      </c:pt>
                      <c:pt idx="13276">
                        <c:v>3.8528472222227181</c:v>
                      </c:pt>
                      <c:pt idx="13277">
                        <c:v>3.8530902777768832</c:v>
                      </c:pt>
                      <c:pt idx="13278">
                        <c:v>3.8533333333310482</c:v>
                      </c:pt>
                      <c:pt idx="13279">
                        <c:v>3.8535763888852133</c:v>
                      </c:pt>
                      <c:pt idx="13280">
                        <c:v>3.8538194444393783</c:v>
                      </c:pt>
                      <c:pt idx="13281">
                        <c:v>3.8540625000008193</c:v>
                      </c:pt>
                      <c:pt idx="13282">
                        <c:v>3.8543055555549843</c:v>
                      </c:pt>
                      <c:pt idx="13283">
                        <c:v>3.8545486111091494</c:v>
                      </c:pt>
                      <c:pt idx="13284">
                        <c:v>3.8547916666633144</c:v>
                      </c:pt>
                      <c:pt idx="13285">
                        <c:v>3.8550347222174794</c:v>
                      </c:pt>
                      <c:pt idx="13286">
                        <c:v>3.8552777777789204</c:v>
                      </c:pt>
                      <c:pt idx="13287">
                        <c:v>3.8555324074025892</c:v>
                      </c:pt>
                      <c:pt idx="13288">
                        <c:v>3.8557754629640302</c:v>
                      </c:pt>
                      <c:pt idx="13289">
                        <c:v>3.8560185185181952</c:v>
                      </c:pt>
                      <c:pt idx="13290">
                        <c:v>3.8562615740723603</c:v>
                      </c:pt>
                      <c:pt idx="13291">
                        <c:v>3.8565046296265253</c:v>
                      </c:pt>
                      <c:pt idx="13292">
                        <c:v>3.8567476851806903</c:v>
                      </c:pt>
                      <c:pt idx="13293">
                        <c:v>3.8569907407421313</c:v>
                      </c:pt>
                      <c:pt idx="13294">
                        <c:v>3.8572337962962964</c:v>
                      </c:pt>
                      <c:pt idx="13295">
                        <c:v>3.8574768518504614</c:v>
                      </c:pt>
                      <c:pt idx="13296">
                        <c:v>3.8577199074046264</c:v>
                      </c:pt>
                      <c:pt idx="13297">
                        <c:v>3.8579629629587915</c:v>
                      </c:pt>
                      <c:pt idx="13298">
                        <c:v>3.8582060185202325</c:v>
                      </c:pt>
                      <c:pt idx="13299">
                        <c:v>3.8584490740743975</c:v>
                      </c:pt>
                      <c:pt idx="13300">
                        <c:v>3.8586921296285626</c:v>
                      </c:pt>
                      <c:pt idx="13301">
                        <c:v>3.8589351851827276</c:v>
                      </c:pt>
                      <c:pt idx="13302">
                        <c:v>3.8591782407368926</c:v>
                      </c:pt>
                      <c:pt idx="13303">
                        <c:v>3.8594212962983336</c:v>
                      </c:pt>
                      <c:pt idx="13304">
                        <c:v>3.8596643518524987</c:v>
                      </c:pt>
                      <c:pt idx="13305">
                        <c:v>3.8599074074066637</c:v>
                      </c:pt>
                      <c:pt idx="13306">
                        <c:v>3.8601504629608288</c:v>
                      </c:pt>
                      <c:pt idx="13307">
                        <c:v>3.8603935185149938</c:v>
                      </c:pt>
                      <c:pt idx="13308">
                        <c:v>3.8606365740691588</c:v>
                      </c:pt>
                      <c:pt idx="13309">
                        <c:v>3.8608796296305998</c:v>
                      </c:pt>
                      <c:pt idx="13310">
                        <c:v>3.8611226851847649</c:v>
                      </c:pt>
                      <c:pt idx="13311">
                        <c:v>3.8613657407389299</c:v>
                      </c:pt>
                      <c:pt idx="13312">
                        <c:v>3.8616087962930949</c:v>
                      </c:pt>
                      <c:pt idx="13313">
                        <c:v>3.86185185184726</c:v>
                      </c:pt>
                      <c:pt idx="13314">
                        <c:v>3.862094907408701</c:v>
                      </c:pt>
                      <c:pt idx="13315">
                        <c:v>3.862337962962866</c:v>
                      </c:pt>
                      <c:pt idx="13316">
                        <c:v>3.8625810185170311</c:v>
                      </c:pt>
                      <c:pt idx="13317">
                        <c:v>3.8628240740711961</c:v>
                      </c:pt>
                      <c:pt idx="13318">
                        <c:v>3.8630671296253611</c:v>
                      </c:pt>
                      <c:pt idx="13319">
                        <c:v>3.8633101851868021</c:v>
                      </c:pt>
                      <c:pt idx="13320">
                        <c:v>3.8635532407409672</c:v>
                      </c:pt>
                      <c:pt idx="13321">
                        <c:v>3.8637962962951322</c:v>
                      </c:pt>
                      <c:pt idx="13322">
                        <c:v>3.8640393518492973</c:v>
                      </c:pt>
                      <c:pt idx="13323">
                        <c:v>3.8642824074034623</c:v>
                      </c:pt>
                      <c:pt idx="13324">
                        <c:v>3.8645254629649033</c:v>
                      </c:pt>
                      <c:pt idx="13325">
                        <c:v>3.8647685185190683</c:v>
                      </c:pt>
                      <c:pt idx="13326">
                        <c:v>3.8650115740732334</c:v>
                      </c:pt>
                      <c:pt idx="13327">
                        <c:v>3.8652546296273984</c:v>
                      </c:pt>
                      <c:pt idx="13328">
                        <c:v>3.8654976851815634</c:v>
                      </c:pt>
                      <c:pt idx="13329">
                        <c:v>3.8657407407357285</c:v>
                      </c:pt>
                      <c:pt idx="13330">
                        <c:v>3.8659837962971695</c:v>
                      </c:pt>
                      <c:pt idx="13331">
                        <c:v>3.8662268518513345</c:v>
                      </c:pt>
                      <c:pt idx="13332">
                        <c:v>3.8664699074054996</c:v>
                      </c:pt>
                      <c:pt idx="13333">
                        <c:v>3.8667129629596646</c:v>
                      </c:pt>
                      <c:pt idx="13334">
                        <c:v>3.8669560185138296</c:v>
                      </c:pt>
                      <c:pt idx="13335">
                        <c:v>3.8672106481447743</c:v>
                      </c:pt>
                      <c:pt idx="13336">
                        <c:v>3.8674537036989394</c:v>
                      </c:pt>
                      <c:pt idx="13337">
                        <c:v>3.8676967592603804</c:v>
                      </c:pt>
                      <c:pt idx="13338">
                        <c:v>3.8679398148145454</c:v>
                      </c:pt>
                      <c:pt idx="13339">
                        <c:v>3.8681828703687104</c:v>
                      </c:pt>
                      <c:pt idx="13340">
                        <c:v>3.8684259259228755</c:v>
                      </c:pt>
                      <c:pt idx="13341">
                        <c:v>3.8686689814770405</c:v>
                      </c:pt>
                      <c:pt idx="13342">
                        <c:v>3.8689120370384815</c:v>
                      </c:pt>
                      <c:pt idx="13343">
                        <c:v>3.8691550925926466</c:v>
                      </c:pt>
                      <c:pt idx="13344">
                        <c:v>3.8693981481468116</c:v>
                      </c:pt>
                      <c:pt idx="13345">
                        <c:v>3.8696412037009766</c:v>
                      </c:pt>
                      <c:pt idx="13346">
                        <c:v>3.8698842592551417</c:v>
                      </c:pt>
                      <c:pt idx="13347">
                        <c:v>3.8701273148165827</c:v>
                      </c:pt>
                      <c:pt idx="13348">
                        <c:v>3.8703703703707477</c:v>
                      </c:pt>
                      <c:pt idx="13349">
                        <c:v>3.8706134259249128</c:v>
                      </c:pt>
                      <c:pt idx="13350">
                        <c:v>3.8708564814790778</c:v>
                      </c:pt>
                      <c:pt idx="13351">
                        <c:v>3.8710995370332428</c:v>
                      </c:pt>
                      <c:pt idx="13352">
                        <c:v>3.8713425925946838</c:v>
                      </c:pt>
                      <c:pt idx="13353">
                        <c:v>3.8715856481488489</c:v>
                      </c:pt>
                      <c:pt idx="13354">
                        <c:v>3.8718287037030139</c:v>
                      </c:pt>
                      <c:pt idx="13355">
                        <c:v>3.8720717592571789</c:v>
                      </c:pt>
                      <c:pt idx="13356">
                        <c:v>3.872314814811344</c:v>
                      </c:pt>
                      <c:pt idx="13357">
                        <c:v>3.872557870365509</c:v>
                      </c:pt>
                      <c:pt idx="13358">
                        <c:v>3.87280092592695</c:v>
                      </c:pt>
                      <c:pt idx="13359">
                        <c:v>3.8730439814811151</c:v>
                      </c:pt>
                      <c:pt idx="13360">
                        <c:v>3.8732870370352801</c:v>
                      </c:pt>
                      <c:pt idx="13361">
                        <c:v>3.8735300925894451</c:v>
                      </c:pt>
                      <c:pt idx="13362">
                        <c:v>3.8737731481436102</c:v>
                      </c:pt>
                      <c:pt idx="13363">
                        <c:v>3.8740162037050512</c:v>
                      </c:pt>
                      <c:pt idx="13364">
                        <c:v>3.8742592592592162</c:v>
                      </c:pt>
                      <c:pt idx="13365">
                        <c:v>3.8745023148133813</c:v>
                      </c:pt>
                      <c:pt idx="13366">
                        <c:v>3.8747453703675463</c:v>
                      </c:pt>
                      <c:pt idx="13367">
                        <c:v>3.8749884259217113</c:v>
                      </c:pt>
                      <c:pt idx="13368">
                        <c:v>3.8752314814831523</c:v>
                      </c:pt>
                      <c:pt idx="13369">
                        <c:v>3.8754745370373174</c:v>
                      </c:pt>
                      <c:pt idx="13370">
                        <c:v>3.8757175925914824</c:v>
                      </c:pt>
                      <c:pt idx="13371">
                        <c:v>3.8759606481456474</c:v>
                      </c:pt>
                      <c:pt idx="13372">
                        <c:v>3.8762037036998125</c:v>
                      </c:pt>
                      <c:pt idx="13373">
                        <c:v>3.8764467592612535</c:v>
                      </c:pt>
                      <c:pt idx="13374">
                        <c:v>3.8766898148154185</c:v>
                      </c:pt>
                      <c:pt idx="13375">
                        <c:v>3.8769328703695836</c:v>
                      </c:pt>
                      <c:pt idx="13376">
                        <c:v>3.8771759259237486</c:v>
                      </c:pt>
                      <c:pt idx="13377">
                        <c:v>3.8774189814779136</c:v>
                      </c:pt>
                      <c:pt idx="13378">
                        <c:v>3.8776620370320787</c:v>
                      </c:pt>
                      <c:pt idx="13379">
                        <c:v>3.8779050925935197</c:v>
                      </c:pt>
                      <c:pt idx="13380">
                        <c:v>3.8781481481476847</c:v>
                      </c:pt>
                      <c:pt idx="13381">
                        <c:v>3.8783912037018498</c:v>
                      </c:pt>
                      <c:pt idx="13382">
                        <c:v>3.8786342592560148</c:v>
                      </c:pt>
                      <c:pt idx="13383">
                        <c:v>3.8788888888869595</c:v>
                      </c:pt>
                      <c:pt idx="13384">
                        <c:v>3.8791319444411245</c:v>
                      </c:pt>
                      <c:pt idx="13385">
                        <c:v>3.8793749999952896</c:v>
                      </c:pt>
                      <c:pt idx="13386">
                        <c:v>3.8796180555567306</c:v>
                      </c:pt>
                      <c:pt idx="13387">
                        <c:v>3.8798611111108956</c:v>
                      </c:pt>
                      <c:pt idx="13388">
                        <c:v>3.8801041666650606</c:v>
                      </c:pt>
                      <c:pt idx="13389">
                        <c:v>3.8803472222192257</c:v>
                      </c:pt>
                      <c:pt idx="13390">
                        <c:v>3.8805902777733907</c:v>
                      </c:pt>
                      <c:pt idx="13391">
                        <c:v>3.8808333333348317</c:v>
                      </c:pt>
                      <c:pt idx="13392">
                        <c:v>3.8810763888889968</c:v>
                      </c:pt>
                      <c:pt idx="13393">
                        <c:v>3.8813194444431618</c:v>
                      </c:pt>
                      <c:pt idx="13394">
                        <c:v>3.8815624999973268</c:v>
                      </c:pt>
                      <c:pt idx="13395">
                        <c:v>3.8818055555514919</c:v>
                      </c:pt>
                      <c:pt idx="13396">
                        <c:v>3.8820486111129329</c:v>
                      </c:pt>
                      <c:pt idx="13397">
                        <c:v>3.8822916666670979</c:v>
                      </c:pt>
                      <c:pt idx="13398">
                        <c:v>3.8825347222212629</c:v>
                      </c:pt>
                      <c:pt idx="13399">
                        <c:v>3.882777777775428</c:v>
                      </c:pt>
                      <c:pt idx="13400">
                        <c:v>3.883020833329593</c:v>
                      </c:pt>
                      <c:pt idx="13401">
                        <c:v>3.8832638888837581</c:v>
                      </c:pt>
                      <c:pt idx="13402">
                        <c:v>3.8835069444451991</c:v>
                      </c:pt>
                      <c:pt idx="13403">
                        <c:v>3.8837499999993641</c:v>
                      </c:pt>
                      <c:pt idx="13404">
                        <c:v>3.8839930555535291</c:v>
                      </c:pt>
                      <c:pt idx="13405">
                        <c:v>3.8842361111076942</c:v>
                      </c:pt>
                      <c:pt idx="13406">
                        <c:v>3.8844791666618592</c:v>
                      </c:pt>
                      <c:pt idx="13407">
                        <c:v>3.8847222222233002</c:v>
                      </c:pt>
                      <c:pt idx="13408">
                        <c:v>3.8849652777774653</c:v>
                      </c:pt>
                      <c:pt idx="13409">
                        <c:v>3.8852083333316303</c:v>
                      </c:pt>
                      <c:pt idx="13410">
                        <c:v>3.8854513888857953</c:v>
                      </c:pt>
                      <c:pt idx="13411">
                        <c:v>3.8856944444399604</c:v>
                      </c:pt>
                      <c:pt idx="13412">
                        <c:v>3.8859375000014014</c:v>
                      </c:pt>
                      <c:pt idx="13413">
                        <c:v>3.8861805555555664</c:v>
                      </c:pt>
                      <c:pt idx="13414">
                        <c:v>3.8864236111097314</c:v>
                      </c:pt>
                      <c:pt idx="13415">
                        <c:v>3.8866666666638965</c:v>
                      </c:pt>
                      <c:pt idx="13416">
                        <c:v>3.8869097222180615</c:v>
                      </c:pt>
                      <c:pt idx="13417">
                        <c:v>3.8871527777795025</c:v>
                      </c:pt>
                      <c:pt idx="13418">
                        <c:v>3.8873958333336676</c:v>
                      </c:pt>
                      <c:pt idx="13419">
                        <c:v>3.8876388888878326</c:v>
                      </c:pt>
                      <c:pt idx="13420">
                        <c:v>3.8878819444419976</c:v>
                      </c:pt>
                      <c:pt idx="13421">
                        <c:v>3.8881249999961627</c:v>
                      </c:pt>
                      <c:pt idx="13422">
                        <c:v>3.8883680555576037</c:v>
                      </c:pt>
                      <c:pt idx="13423">
                        <c:v>3.8886111111117687</c:v>
                      </c:pt>
                      <c:pt idx="13424">
                        <c:v>3.8888541666659338</c:v>
                      </c:pt>
                      <c:pt idx="13425">
                        <c:v>3.8890972222200988</c:v>
                      </c:pt>
                      <c:pt idx="13426">
                        <c:v>3.8893402777742638</c:v>
                      </c:pt>
                      <c:pt idx="13427">
                        <c:v>3.8895833333284289</c:v>
                      </c:pt>
                      <c:pt idx="13428">
                        <c:v>3.8898263888898699</c:v>
                      </c:pt>
                      <c:pt idx="13429">
                        <c:v>3.8900694444440349</c:v>
                      </c:pt>
                      <c:pt idx="13430">
                        <c:v>3.8903124999981999</c:v>
                      </c:pt>
                      <c:pt idx="13431">
                        <c:v>3.890555555552365</c:v>
                      </c:pt>
                      <c:pt idx="13432">
                        <c:v>3.8908101851833097</c:v>
                      </c:pt>
                      <c:pt idx="13433">
                        <c:v>3.8910532407374747</c:v>
                      </c:pt>
                      <c:pt idx="13434">
                        <c:v>3.8912962962916398</c:v>
                      </c:pt>
                      <c:pt idx="13435">
                        <c:v>3.8915393518530808</c:v>
                      </c:pt>
                      <c:pt idx="13436">
                        <c:v>3.8917824074072458</c:v>
                      </c:pt>
                      <c:pt idx="13437">
                        <c:v>3.8920254629614108</c:v>
                      </c:pt>
                      <c:pt idx="13438">
                        <c:v>3.8922685185155759</c:v>
                      </c:pt>
                      <c:pt idx="13439">
                        <c:v>3.8925115740697409</c:v>
                      </c:pt>
                      <c:pt idx="13440">
                        <c:v>3.8927546296311819</c:v>
                      </c:pt>
                      <c:pt idx="13441">
                        <c:v>3.8929976851853469</c:v>
                      </c:pt>
                      <c:pt idx="13442">
                        <c:v>3.893240740739512</c:v>
                      </c:pt>
                      <c:pt idx="13443">
                        <c:v>3.893483796293677</c:v>
                      </c:pt>
                      <c:pt idx="13444">
                        <c:v>3.8937268518478421</c:v>
                      </c:pt>
                      <c:pt idx="13445">
                        <c:v>3.8939699074092831</c:v>
                      </c:pt>
                      <c:pt idx="13446">
                        <c:v>3.8942129629634481</c:v>
                      </c:pt>
                      <c:pt idx="13447">
                        <c:v>3.8944560185176131</c:v>
                      </c:pt>
                      <c:pt idx="13448">
                        <c:v>3.8946990740717782</c:v>
                      </c:pt>
                      <c:pt idx="13449">
                        <c:v>3.8949421296259432</c:v>
                      </c:pt>
                      <c:pt idx="13450">
                        <c:v>3.8951851851801083</c:v>
                      </c:pt>
                      <c:pt idx="13451">
                        <c:v>3.8954282407415493</c:v>
                      </c:pt>
                      <c:pt idx="13452">
                        <c:v>3.8956712962957143</c:v>
                      </c:pt>
                      <c:pt idx="13453">
                        <c:v>3.8959143518498793</c:v>
                      </c:pt>
                      <c:pt idx="13454">
                        <c:v>3.8961574074040444</c:v>
                      </c:pt>
                      <c:pt idx="13455">
                        <c:v>3.8964004629582094</c:v>
                      </c:pt>
                      <c:pt idx="13456">
                        <c:v>3.8966435185196504</c:v>
                      </c:pt>
                      <c:pt idx="13457">
                        <c:v>3.8968865740738154</c:v>
                      </c:pt>
                      <c:pt idx="13458">
                        <c:v>3.8971296296279805</c:v>
                      </c:pt>
                      <c:pt idx="13459">
                        <c:v>3.8973726851821455</c:v>
                      </c:pt>
                      <c:pt idx="13460">
                        <c:v>3.8976157407363106</c:v>
                      </c:pt>
                      <c:pt idx="13461">
                        <c:v>3.8978587962977516</c:v>
                      </c:pt>
                      <c:pt idx="13462">
                        <c:v>3.8981018518519166</c:v>
                      </c:pt>
                      <c:pt idx="13463">
                        <c:v>3.8983449074060816</c:v>
                      </c:pt>
                      <c:pt idx="13464">
                        <c:v>3.8985879629602467</c:v>
                      </c:pt>
                      <c:pt idx="13465">
                        <c:v>3.8988310185144117</c:v>
                      </c:pt>
                      <c:pt idx="13466">
                        <c:v>3.8990740740758527</c:v>
                      </c:pt>
                      <c:pt idx="13467">
                        <c:v>3.8993171296300178</c:v>
                      </c:pt>
                      <c:pt idx="13468">
                        <c:v>3.8995601851841828</c:v>
                      </c:pt>
                      <c:pt idx="13469">
                        <c:v>3.8998032407383478</c:v>
                      </c:pt>
                      <c:pt idx="13470">
                        <c:v>3.9000462962925129</c:v>
                      </c:pt>
                      <c:pt idx="13471">
                        <c:v>3.9002893518539539</c:v>
                      </c:pt>
                      <c:pt idx="13472">
                        <c:v>3.9005324074081189</c:v>
                      </c:pt>
                      <c:pt idx="13473">
                        <c:v>3.9007754629622839</c:v>
                      </c:pt>
                      <c:pt idx="13474">
                        <c:v>3.901018518516449</c:v>
                      </c:pt>
                      <c:pt idx="13475">
                        <c:v>3.901261574070614</c:v>
                      </c:pt>
                      <c:pt idx="13476">
                        <c:v>3.9015046296247791</c:v>
                      </c:pt>
                      <c:pt idx="13477">
                        <c:v>3.9017476851862201</c:v>
                      </c:pt>
                      <c:pt idx="13478">
                        <c:v>3.9019907407403851</c:v>
                      </c:pt>
                      <c:pt idx="13479">
                        <c:v>3.9022337962945501</c:v>
                      </c:pt>
                      <c:pt idx="13480">
                        <c:v>3.9024884259254948</c:v>
                      </c:pt>
                      <c:pt idx="13481">
                        <c:v>3.9027314814796599</c:v>
                      </c:pt>
                      <c:pt idx="13482">
                        <c:v>3.9029745370338249</c:v>
                      </c:pt>
                      <c:pt idx="13483">
                        <c:v>3.9032175925879899</c:v>
                      </c:pt>
                      <c:pt idx="13484">
                        <c:v>3.9034606481494309</c:v>
                      </c:pt>
                      <c:pt idx="13485">
                        <c:v>3.903703703703596</c:v>
                      </c:pt>
                      <c:pt idx="13486">
                        <c:v>3.903946759257761</c:v>
                      </c:pt>
                      <c:pt idx="13487">
                        <c:v>3.9041898148119261</c:v>
                      </c:pt>
                      <c:pt idx="13488">
                        <c:v>3.9044328703660911</c:v>
                      </c:pt>
                      <c:pt idx="13489">
                        <c:v>3.9046759259275321</c:v>
                      </c:pt>
                      <c:pt idx="13490">
                        <c:v>3.9049189814816971</c:v>
                      </c:pt>
                      <c:pt idx="13491">
                        <c:v>3.9051620370358622</c:v>
                      </c:pt>
                      <c:pt idx="13492">
                        <c:v>3.9054050925900272</c:v>
                      </c:pt>
                      <c:pt idx="13493">
                        <c:v>3.9056481481441923</c:v>
                      </c:pt>
                      <c:pt idx="13494">
                        <c:v>3.9058912037056333</c:v>
                      </c:pt>
                      <c:pt idx="13495">
                        <c:v>3.9061342592597983</c:v>
                      </c:pt>
                      <c:pt idx="13496">
                        <c:v>3.9063773148139633</c:v>
                      </c:pt>
                      <c:pt idx="13497">
                        <c:v>3.9066203703681284</c:v>
                      </c:pt>
                      <c:pt idx="13498">
                        <c:v>3.9068634259222934</c:v>
                      </c:pt>
                      <c:pt idx="13499">
                        <c:v>3.9071064814764584</c:v>
                      </c:pt>
                      <c:pt idx="13500">
                        <c:v>3.9073495370378994</c:v>
                      </c:pt>
                      <c:pt idx="13501">
                        <c:v>3.9075925925920645</c:v>
                      </c:pt>
                      <c:pt idx="13502">
                        <c:v>3.9078356481462295</c:v>
                      </c:pt>
                      <c:pt idx="13503">
                        <c:v>3.9080787037003946</c:v>
                      </c:pt>
                      <c:pt idx="13504">
                        <c:v>3.9083217592545596</c:v>
                      </c:pt>
                      <c:pt idx="13505">
                        <c:v>3.9085648148160006</c:v>
                      </c:pt>
                      <c:pt idx="13506">
                        <c:v>3.9088078703701656</c:v>
                      </c:pt>
                      <c:pt idx="13507">
                        <c:v>3.9090509259243307</c:v>
                      </c:pt>
                      <c:pt idx="13508">
                        <c:v>3.9092939814784957</c:v>
                      </c:pt>
                      <c:pt idx="13509">
                        <c:v>3.9095370370326608</c:v>
                      </c:pt>
                      <c:pt idx="13510">
                        <c:v>3.9097800925941018</c:v>
                      </c:pt>
                      <c:pt idx="13511">
                        <c:v>3.9100231481482668</c:v>
                      </c:pt>
                      <c:pt idx="13512">
                        <c:v>3.9102662037024318</c:v>
                      </c:pt>
                      <c:pt idx="13513">
                        <c:v>3.9105092592565969</c:v>
                      </c:pt>
                      <c:pt idx="13514">
                        <c:v>3.9107523148107619</c:v>
                      </c:pt>
                      <c:pt idx="13515">
                        <c:v>3.9109953703722029</c:v>
                      </c:pt>
                      <c:pt idx="13516">
                        <c:v>3.9112384259263679</c:v>
                      </c:pt>
                      <c:pt idx="13517">
                        <c:v>3.911481481480533</c:v>
                      </c:pt>
                      <c:pt idx="13518">
                        <c:v>3.911724537034698</c:v>
                      </c:pt>
                      <c:pt idx="13519">
                        <c:v>3.9119675925888631</c:v>
                      </c:pt>
                      <c:pt idx="13520">
                        <c:v>3.9122106481430281</c:v>
                      </c:pt>
                      <c:pt idx="13521">
                        <c:v>3.9124537037044691</c:v>
                      </c:pt>
                      <c:pt idx="13522">
                        <c:v>3.9126967592586341</c:v>
                      </c:pt>
                      <c:pt idx="13523">
                        <c:v>3.9129398148127992</c:v>
                      </c:pt>
                      <c:pt idx="13524">
                        <c:v>3.9131828703669642</c:v>
                      </c:pt>
                      <c:pt idx="13525">
                        <c:v>3.9134259259211293</c:v>
                      </c:pt>
                      <c:pt idx="13526">
                        <c:v>3.9136689814825703</c:v>
                      </c:pt>
                      <c:pt idx="13527">
                        <c:v>3.9139120370367353</c:v>
                      </c:pt>
                      <c:pt idx="13528">
                        <c:v>3.91416666666768</c:v>
                      </c:pt>
                      <c:pt idx="13529">
                        <c:v>3.914409722221845</c:v>
                      </c:pt>
                      <c:pt idx="13530">
                        <c:v>3.9146527777760101</c:v>
                      </c:pt>
                      <c:pt idx="13531">
                        <c:v>3.9148958333301751</c:v>
                      </c:pt>
                      <c:pt idx="13532">
                        <c:v>3.9151388888843401</c:v>
                      </c:pt>
                      <c:pt idx="13533">
                        <c:v>3.9153819444457811</c:v>
                      </c:pt>
                      <c:pt idx="13534">
                        <c:v>3.9156249999999462</c:v>
                      </c:pt>
                      <c:pt idx="13535">
                        <c:v>3.9158680555541112</c:v>
                      </c:pt>
                      <c:pt idx="13536">
                        <c:v>3.9161111111082763</c:v>
                      </c:pt>
                      <c:pt idx="13537">
                        <c:v>3.9163541666624413</c:v>
                      </c:pt>
                      <c:pt idx="13538">
                        <c:v>3.9165972222238823</c:v>
                      </c:pt>
                      <c:pt idx="13539">
                        <c:v>3.9168402777780473</c:v>
                      </c:pt>
                      <c:pt idx="13540">
                        <c:v>3.9170833333322124</c:v>
                      </c:pt>
                      <c:pt idx="13541">
                        <c:v>3.9173263888863774</c:v>
                      </c:pt>
                      <c:pt idx="13542">
                        <c:v>3.9175694444405424</c:v>
                      </c:pt>
                      <c:pt idx="13543">
                        <c:v>3.9178125000019834</c:v>
                      </c:pt>
                      <c:pt idx="13544">
                        <c:v>3.9180555555561485</c:v>
                      </c:pt>
                      <c:pt idx="13545">
                        <c:v>3.9182986111103135</c:v>
                      </c:pt>
                      <c:pt idx="13546">
                        <c:v>3.9185416666644786</c:v>
                      </c:pt>
                      <c:pt idx="13547">
                        <c:v>3.9187847222186436</c:v>
                      </c:pt>
                      <c:pt idx="13548">
                        <c:v>3.9190277777728086</c:v>
                      </c:pt>
                      <c:pt idx="13549">
                        <c:v>3.9192708333342496</c:v>
                      </c:pt>
                      <c:pt idx="13550">
                        <c:v>3.9195138888884147</c:v>
                      </c:pt>
                      <c:pt idx="13551">
                        <c:v>3.9197569444425797</c:v>
                      </c:pt>
                      <c:pt idx="13552">
                        <c:v>3.9199999999967448</c:v>
                      </c:pt>
                      <c:pt idx="13553">
                        <c:v>3.9202430555509098</c:v>
                      </c:pt>
                      <c:pt idx="13554">
                        <c:v>3.9204861111123508</c:v>
                      </c:pt>
                      <c:pt idx="13555">
                        <c:v>3.9207291666665158</c:v>
                      </c:pt>
                      <c:pt idx="13556">
                        <c:v>3.9209722222206809</c:v>
                      </c:pt>
                      <c:pt idx="13557">
                        <c:v>3.9212152777748459</c:v>
                      </c:pt>
                      <c:pt idx="13558">
                        <c:v>3.9214583333290109</c:v>
                      </c:pt>
                      <c:pt idx="13559">
                        <c:v>3.9217013888904519</c:v>
                      </c:pt>
                      <c:pt idx="13560">
                        <c:v>3.921944444444617</c:v>
                      </c:pt>
                      <c:pt idx="13561">
                        <c:v>3.922187499998782</c:v>
                      </c:pt>
                      <c:pt idx="13562">
                        <c:v>3.9224305555529471</c:v>
                      </c:pt>
                      <c:pt idx="13563">
                        <c:v>3.9226736111071121</c:v>
                      </c:pt>
                      <c:pt idx="13564">
                        <c:v>3.9229166666685531</c:v>
                      </c:pt>
                      <c:pt idx="13565">
                        <c:v>3.9231597222227181</c:v>
                      </c:pt>
                      <c:pt idx="13566">
                        <c:v>3.9234027777768832</c:v>
                      </c:pt>
                      <c:pt idx="13567">
                        <c:v>3.9236458333310482</c:v>
                      </c:pt>
                      <c:pt idx="13568">
                        <c:v>3.9238888888852133</c:v>
                      </c:pt>
                      <c:pt idx="13569">
                        <c:v>3.9241319444393783</c:v>
                      </c:pt>
                      <c:pt idx="13570">
                        <c:v>3.9243750000008193</c:v>
                      </c:pt>
                      <c:pt idx="13571">
                        <c:v>3.9246180555549843</c:v>
                      </c:pt>
                      <c:pt idx="13572">
                        <c:v>3.9248611111091494</c:v>
                      </c:pt>
                      <c:pt idx="13573">
                        <c:v>3.9251041666633144</c:v>
                      </c:pt>
                      <c:pt idx="13574">
                        <c:v>3.9253472222174794</c:v>
                      </c:pt>
                      <c:pt idx="13575">
                        <c:v>3.9255902777789204</c:v>
                      </c:pt>
                      <c:pt idx="13576">
                        <c:v>3.9258449074025892</c:v>
                      </c:pt>
                      <c:pt idx="13577">
                        <c:v>3.9260879629640302</c:v>
                      </c:pt>
                      <c:pt idx="13578">
                        <c:v>3.9263310185181952</c:v>
                      </c:pt>
                      <c:pt idx="13579">
                        <c:v>3.9265740740723603</c:v>
                      </c:pt>
                      <c:pt idx="13580">
                        <c:v>3.9268171296265253</c:v>
                      </c:pt>
                      <c:pt idx="13581">
                        <c:v>3.9270601851806903</c:v>
                      </c:pt>
                      <c:pt idx="13582">
                        <c:v>3.9273032407421313</c:v>
                      </c:pt>
                      <c:pt idx="13583">
                        <c:v>3.9275462962962964</c:v>
                      </c:pt>
                      <c:pt idx="13584">
                        <c:v>3.9277893518504614</c:v>
                      </c:pt>
                      <c:pt idx="13585">
                        <c:v>3.9280324074046264</c:v>
                      </c:pt>
                      <c:pt idx="13586">
                        <c:v>3.9282754629587915</c:v>
                      </c:pt>
                      <c:pt idx="13587">
                        <c:v>3.9285185185202325</c:v>
                      </c:pt>
                      <c:pt idx="13588">
                        <c:v>3.9287615740743975</c:v>
                      </c:pt>
                      <c:pt idx="13589">
                        <c:v>3.9290046296285626</c:v>
                      </c:pt>
                      <c:pt idx="13590">
                        <c:v>3.9292476851827276</c:v>
                      </c:pt>
                      <c:pt idx="13591">
                        <c:v>3.9294907407368926</c:v>
                      </c:pt>
                      <c:pt idx="13592">
                        <c:v>3.9297337962983336</c:v>
                      </c:pt>
                      <c:pt idx="13593">
                        <c:v>3.9299768518524987</c:v>
                      </c:pt>
                      <c:pt idx="13594">
                        <c:v>3.9302199074066637</c:v>
                      </c:pt>
                      <c:pt idx="13595">
                        <c:v>3.9304629629608288</c:v>
                      </c:pt>
                      <c:pt idx="13596">
                        <c:v>3.9307060185149938</c:v>
                      </c:pt>
                      <c:pt idx="13597">
                        <c:v>3.9309490740691588</c:v>
                      </c:pt>
                      <c:pt idx="13598">
                        <c:v>3.9311921296305998</c:v>
                      </c:pt>
                      <c:pt idx="13599">
                        <c:v>3.9314351851847649</c:v>
                      </c:pt>
                      <c:pt idx="13600">
                        <c:v>3.9316782407389299</c:v>
                      </c:pt>
                      <c:pt idx="13601">
                        <c:v>3.9319212962930949</c:v>
                      </c:pt>
                      <c:pt idx="13602">
                        <c:v>3.93216435184726</c:v>
                      </c:pt>
                      <c:pt idx="13603">
                        <c:v>3.932407407408701</c:v>
                      </c:pt>
                      <c:pt idx="13604">
                        <c:v>3.932650462962866</c:v>
                      </c:pt>
                      <c:pt idx="13605">
                        <c:v>3.9328935185170311</c:v>
                      </c:pt>
                      <c:pt idx="13606">
                        <c:v>3.9331365740711961</c:v>
                      </c:pt>
                      <c:pt idx="13607">
                        <c:v>3.9333796296253611</c:v>
                      </c:pt>
                      <c:pt idx="13608">
                        <c:v>3.9336226851868021</c:v>
                      </c:pt>
                      <c:pt idx="13609">
                        <c:v>3.9338657407409672</c:v>
                      </c:pt>
                      <c:pt idx="13610">
                        <c:v>3.9341087962951322</c:v>
                      </c:pt>
                      <c:pt idx="13611">
                        <c:v>3.9343518518492973</c:v>
                      </c:pt>
                      <c:pt idx="13612">
                        <c:v>3.9345949074034623</c:v>
                      </c:pt>
                      <c:pt idx="13613">
                        <c:v>3.9348379629649033</c:v>
                      </c:pt>
                      <c:pt idx="13614">
                        <c:v>3.9350810185190683</c:v>
                      </c:pt>
                      <c:pt idx="13615">
                        <c:v>3.9353240740732334</c:v>
                      </c:pt>
                      <c:pt idx="13616">
                        <c:v>3.9355671296273984</c:v>
                      </c:pt>
                      <c:pt idx="13617">
                        <c:v>3.9358101851815634</c:v>
                      </c:pt>
                      <c:pt idx="13618">
                        <c:v>3.9360532407357285</c:v>
                      </c:pt>
                      <c:pt idx="13619">
                        <c:v>3.9362962962971695</c:v>
                      </c:pt>
                      <c:pt idx="13620">
                        <c:v>3.9365393518513345</c:v>
                      </c:pt>
                      <c:pt idx="13621">
                        <c:v>3.9367824074054996</c:v>
                      </c:pt>
                      <c:pt idx="13622">
                        <c:v>3.9370254629596646</c:v>
                      </c:pt>
                      <c:pt idx="13623">
                        <c:v>3.9372685185138296</c:v>
                      </c:pt>
                      <c:pt idx="13624">
                        <c:v>3.9375231481447743</c:v>
                      </c:pt>
                      <c:pt idx="13625">
                        <c:v>3.9377662036989394</c:v>
                      </c:pt>
                      <c:pt idx="13626">
                        <c:v>3.9380092592603804</c:v>
                      </c:pt>
                      <c:pt idx="13627">
                        <c:v>3.9382523148145454</c:v>
                      </c:pt>
                      <c:pt idx="13628">
                        <c:v>3.9384953703687104</c:v>
                      </c:pt>
                      <c:pt idx="13629">
                        <c:v>3.9387384259228755</c:v>
                      </c:pt>
                      <c:pt idx="13630">
                        <c:v>3.9389814814770405</c:v>
                      </c:pt>
                      <c:pt idx="13631">
                        <c:v>3.9392245370384815</c:v>
                      </c:pt>
                      <c:pt idx="13632">
                        <c:v>3.9394675925926466</c:v>
                      </c:pt>
                      <c:pt idx="13633">
                        <c:v>3.9397106481468116</c:v>
                      </c:pt>
                      <c:pt idx="13634">
                        <c:v>3.9399537037009766</c:v>
                      </c:pt>
                      <c:pt idx="13635">
                        <c:v>3.9401967592551417</c:v>
                      </c:pt>
                      <c:pt idx="13636">
                        <c:v>3.9404398148165827</c:v>
                      </c:pt>
                      <c:pt idx="13637">
                        <c:v>3.9406828703707477</c:v>
                      </c:pt>
                      <c:pt idx="13638">
                        <c:v>3.9409259259249128</c:v>
                      </c:pt>
                      <c:pt idx="13639">
                        <c:v>3.9411689814790778</c:v>
                      </c:pt>
                      <c:pt idx="13640">
                        <c:v>3.9414120370332428</c:v>
                      </c:pt>
                      <c:pt idx="13641">
                        <c:v>3.9416550925946838</c:v>
                      </c:pt>
                      <c:pt idx="13642">
                        <c:v>3.9418981481488489</c:v>
                      </c:pt>
                      <c:pt idx="13643">
                        <c:v>3.9421412037030139</c:v>
                      </c:pt>
                      <c:pt idx="13644">
                        <c:v>3.9423842592571789</c:v>
                      </c:pt>
                      <c:pt idx="13645">
                        <c:v>3.942627314811344</c:v>
                      </c:pt>
                      <c:pt idx="13646">
                        <c:v>3.942870370365509</c:v>
                      </c:pt>
                      <c:pt idx="13647">
                        <c:v>3.94311342592695</c:v>
                      </c:pt>
                      <c:pt idx="13648">
                        <c:v>3.9433564814811151</c:v>
                      </c:pt>
                      <c:pt idx="13649">
                        <c:v>3.9435995370352801</c:v>
                      </c:pt>
                      <c:pt idx="13650">
                        <c:v>3.9438425925894451</c:v>
                      </c:pt>
                      <c:pt idx="13651">
                        <c:v>3.9440856481436102</c:v>
                      </c:pt>
                      <c:pt idx="13652">
                        <c:v>3.9443287037050512</c:v>
                      </c:pt>
                      <c:pt idx="13653">
                        <c:v>3.9445717592592162</c:v>
                      </c:pt>
                      <c:pt idx="13654">
                        <c:v>3.9448148148133813</c:v>
                      </c:pt>
                      <c:pt idx="13655">
                        <c:v>3.9450578703675463</c:v>
                      </c:pt>
                      <c:pt idx="13656">
                        <c:v>3.9453009259217113</c:v>
                      </c:pt>
                      <c:pt idx="13657">
                        <c:v>3.9455439814831523</c:v>
                      </c:pt>
                      <c:pt idx="13658">
                        <c:v>3.9457870370373174</c:v>
                      </c:pt>
                      <c:pt idx="13659">
                        <c:v>3.9460300925914824</c:v>
                      </c:pt>
                      <c:pt idx="13660">
                        <c:v>3.9462731481456474</c:v>
                      </c:pt>
                      <c:pt idx="13661">
                        <c:v>3.9465162036998125</c:v>
                      </c:pt>
                      <c:pt idx="13662">
                        <c:v>3.9467592592612535</c:v>
                      </c:pt>
                      <c:pt idx="13663">
                        <c:v>3.9470023148154185</c:v>
                      </c:pt>
                      <c:pt idx="13664">
                        <c:v>3.9472453703695836</c:v>
                      </c:pt>
                      <c:pt idx="13665">
                        <c:v>3.9474884259237486</c:v>
                      </c:pt>
                      <c:pt idx="13666">
                        <c:v>3.9477314814779136</c:v>
                      </c:pt>
                      <c:pt idx="13667">
                        <c:v>3.9479745370320787</c:v>
                      </c:pt>
                      <c:pt idx="13668">
                        <c:v>3.9482175925935197</c:v>
                      </c:pt>
                      <c:pt idx="13669">
                        <c:v>3.9484606481476847</c:v>
                      </c:pt>
                      <c:pt idx="13670">
                        <c:v>3.9487037037018498</c:v>
                      </c:pt>
                      <c:pt idx="13671">
                        <c:v>3.9489467592560148</c:v>
                      </c:pt>
                      <c:pt idx="13672">
                        <c:v>3.9492013888869595</c:v>
                      </c:pt>
                      <c:pt idx="13673">
                        <c:v>3.9494444444411245</c:v>
                      </c:pt>
                      <c:pt idx="13674">
                        <c:v>3.9496874999952896</c:v>
                      </c:pt>
                      <c:pt idx="13675">
                        <c:v>3.9499305555567306</c:v>
                      </c:pt>
                      <c:pt idx="13676">
                        <c:v>3.9501736111108956</c:v>
                      </c:pt>
                      <c:pt idx="13677">
                        <c:v>3.9504166666650606</c:v>
                      </c:pt>
                      <c:pt idx="13678">
                        <c:v>3.9506597222192257</c:v>
                      </c:pt>
                      <c:pt idx="13679">
                        <c:v>3.9509027777733907</c:v>
                      </c:pt>
                      <c:pt idx="13680">
                        <c:v>3.9511458333348317</c:v>
                      </c:pt>
                      <c:pt idx="13681">
                        <c:v>3.9513888888889968</c:v>
                      </c:pt>
                      <c:pt idx="13682">
                        <c:v>3.9516319444431618</c:v>
                      </c:pt>
                      <c:pt idx="13683">
                        <c:v>3.9518749999973268</c:v>
                      </c:pt>
                      <c:pt idx="13684">
                        <c:v>3.9521180555514919</c:v>
                      </c:pt>
                      <c:pt idx="13685">
                        <c:v>3.9523611111129329</c:v>
                      </c:pt>
                      <c:pt idx="13686">
                        <c:v>3.9526041666670979</c:v>
                      </c:pt>
                      <c:pt idx="13687">
                        <c:v>3.9528472222212629</c:v>
                      </c:pt>
                      <c:pt idx="13688">
                        <c:v>3.953090277775428</c:v>
                      </c:pt>
                      <c:pt idx="13689">
                        <c:v>3.953333333329593</c:v>
                      </c:pt>
                      <c:pt idx="13690">
                        <c:v>3.9535763888837581</c:v>
                      </c:pt>
                      <c:pt idx="13691">
                        <c:v>3.9538194444451991</c:v>
                      </c:pt>
                      <c:pt idx="13692">
                        <c:v>3.9540624999993641</c:v>
                      </c:pt>
                      <c:pt idx="13693">
                        <c:v>3.9543055555535291</c:v>
                      </c:pt>
                      <c:pt idx="13694">
                        <c:v>3.9545486111076942</c:v>
                      </c:pt>
                      <c:pt idx="13695">
                        <c:v>3.9547916666618592</c:v>
                      </c:pt>
                      <c:pt idx="13696">
                        <c:v>3.9550347222233002</c:v>
                      </c:pt>
                      <c:pt idx="13697">
                        <c:v>3.9552777777774653</c:v>
                      </c:pt>
                      <c:pt idx="13698">
                        <c:v>3.9555208333316303</c:v>
                      </c:pt>
                      <c:pt idx="13699">
                        <c:v>3.9557638888857953</c:v>
                      </c:pt>
                      <c:pt idx="13700">
                        <c:v>3.9560069444399604</c:v>
                      </c:pt>
                      <c:pt idx="13701">
                        <c:v>3.9562500000014014</c:v>
                      </c:pt>
                      <c:pt idx="13702">
                        <c:v>3.9564930555555664</c:v>
                      </c:pt>
                      <c:pt idx="13703">
                        <c:v>3.9567361111097314</c:v>
                      </c:pt>
                      <c:pt idx="13704">
                        <c:v>3.9569791666638965</c:v>
                      </c:pt>
                      <c:pt idx="13705">
                        <c:v>3.9572222222180615</c:v>
                      </c:pt>
                      <c:pt idx="13706">
                        <c:v>3.9574652777795025</c:v>
                      </c:pt>
                      <c:pt idx="13707">
                        <c:v>3.9577083333336676</c:v>
                      </c:pt>
                      <c:pt idx="13708">
                        <c:v>3.9579513888878326</c:v>
                      </c:pt>
                      <c:pt idx="13709">
                        <c:v>3.9581944444419976</c:v>
                      </c:pt>
                      <c:pt idx="13710">
                        <c:v>3.9584374999961627</c:v>
                      </c:pt>
                      <c:pt idx="13711">
                        <c:v>3.9586805555576037</c:v>
                      </c:pt>
                      <c:pt idx="13712">
                        <c:v>3.9589236111117687</c:v>
                      </c:pt>
                      <c:pt idx="13713">
                        <c:v>3.9591666666659338</c:v>
                      </c:pt>
                      <c:pt idx="13714">
                        <c:v>3.9594097222200988</c:v>
                      </c:pt>
                      <c:pt idx="13715">
                        <c:v>3.9596527777742638</c:v>
                      </c:pt>
                      <c:pt idx="13716">
                        <c:v>3.9598958333284289</c:v>
                      </c:pt>
                      <c:pt idx="13717">
                        <c:v>3.9601388888898699</c:v>
                      </c:pt>
                      <c:pt idx="13718">
                        <c:v>3.9603819444440349</c:v>
                      </c:pt>
                      <c:pt idx="13719">
                        <c:v>3.9606249999981999</c:v>
                      </c:pt>
                      <c:pt idx="13720">
                        <c:v>3.9608796296291446</c:v>
                      </c:pt>
                      <c:pt idx="13721">
                        <c:v>3.9611226851833097</c:v>
                      </c:pt>
                      <c:pt idx="13722">
                        <c:v>3.9613657407374747</c:v>
                      </c:pt>
                      <c:pt idx="13723">
                        <c:v>3.9616087962916398</c:v>
                      </c:pt>
                      <c:pt idx="13724">
                        <c:v>3.9618518518530808</c:v>
                      </c:pt>
                      <c:pt idx="13725">
                        <c:v>3.9620949074072458</c:v>
                      </c:pt>
                      <c:pt idx="13726">
                        <c:v>3.9623379629614108</c:v>
                      </c:pt>
                      <c:pt idx="13727">
                        <c:v>3.9625810185155759</c:v>
                      </c:pt>
                      <c:pt idx="13728">
                        <c:v>3.9628240740697409</c:v>
                      </c:pt>
                      <c:pt idx="13729">
                        <c:v>3.9630671296311819</c:v>
                      </c:pt>
                      <c:pt idx="13730">
                        <c:v>3.9633101851853469</c:v>
                      </c:pt>
                      <c:pt idx="13731">
                        <c:v>3.963553240739512</c:v>
                      </c:pt>
                      <c:pt idx="13732">
                        <c:v>3.963796296293677</c:v>
                      </c:pt>
                      <c:pt idx="13733">
                        <c:v>3.9640393518478421</c:v>
                      </c:pt>
                      <c:pt idx="13734">
                        <c:v>3.9642824074092831</c:v>
                      </c:pt>
                      <c:pt idx="13735">
                        <c:v>3.9645254629634481</c:v>
                      </c:pt>
                      <c:pt idx="13736">
                        <c:v>3.9647685185176131</c:v>
                      </c:pt>
                      <c:pt idx="13737">
                        <c:v>3.9650115740717782</c:v>
                      </c:pt>
                      <c:pt idx="13738">
                        <c:v>3.9652546296259432</c:v>
                      </c:pt>
                      <c:pt idx="13739">
                        <c:v>3.9654976851801083</c:v>
                      </c:pt>
                      <c:pt idx="13740">
                        <c:v>3.9657407407415493</c:v>
                      </c:pt>
                      <c:pt idx="13741">
                        <c:v>3.9659837962957143</c:v>
                      </c:pt>
                      <c:pt idx="13742">
                        <c:v>3.9662268518498793</c:v>
                      </c:pt>
                      <c:pt idx="13743">
                        <c:v>3.9664699074040444</c:v>
                      </c:pt>
                      <c:pt idx="13744">
                        <c:v>3.9667129629582094</c:v>
                      </c:pt>
                      <c:pt idx="13745">
                        <c:v>3.9669560185196504</c:v>
                      </c:pt>
                      <c:pt idx="13746">
                        <c:v>3.9671990740738154</c:v>
                      </c:pt>
                      <c:pt idx="13747">
                        <c:v>3.9674421296279805</c:v>
                      </c:pt>
                      <c:pt idx="13748">
                        <c:v>3.9676851851821455</c:v>
                      </c:pt>
                      <c:pt idx="13749">
                        <c:v>3.9679282407363106</c:v>
                      </c:pt>
                      <c:pt idx="13750">
                        <c:v>3.9681712962977516</c:v>
                      </c:pt>
                      <c:pt idx="13751">
                        <c:v>3.9684143518519166</c:v>
                      </c:pt>
                      <c:pt idx="13752">
                        <c:v>3.9686574074060816</c:v>
                      </c:pt>
                      <c:pt idx="13753">
                        <c:v>3.9689004629602467</c:v>
                      </c:pt>
                      <c:pt idx="13754">
                        <c:v>3.9691435185144117</c:v>
                      </c:pt>
                      <c:pt idx="13755">
                        <c:v>3.9693865740758527</c:v>
                      </c:pt>
                      <c:pt idx="13756">
                        <c:v>3.9696296296300178</c:v>
                      </c:pt>
                      <c:pt idx="13757">
                        <c:v>3.9698726851841828</c:v>
                      </c:pt>
                      <c:pt idx="13758">
                        <c:v>3.9701157407383478</c:v>
                      </c:pt>
                      <c:pt idx="13759">
                        <c:v>3.9703587962925129</c:v>
                      </c:pt>
                      <c:pt idx="13760">
                        <c:v>3.9706018518539539</c:v>
                      </c:pt>
                      <c:pt idx="13761">
                        <c:v>3.9708449074081189</c:v>
                      </c:pt>
                      <c:pt idx="13762">
                        <c:v>3.9710879629622839</c:v>
                      </c:pt>
                      <c:pt idx="13763">
                        <c:v>3.971331018516449</c:v>
                      </c:pt>
                      <c:pt idx="13764">
                        <c:v>3.971574074070614</c:v>
                      </c:pt>
                      <c:pt idx="13765">
                        <c:v>3.9718171296247791</c:v>
                      </c:pt>
                      <c:pt idx="13766">
                        <c:v>3.9720601851862201</c:v>
                      </c:pt>
                      <c:pt idx="13767">
                        <c:v>3.9723032407403851</c:v>
                      </c:pt>
                      <c:pt idx="13768">
                        <c:v>3.9725462962945501</c:v>
                      </c:pt>
                      <c:pt idx="13769">
                        <c:v>3.9728009259254948</c:v>
                      </c:pt>
                      <c:pt idx="13770">
                        <c:v>3.9730439814796599</c:v>
                      </c:pt>
                      <c:pt idx="13771">
                        <c:v>3.9732870370338249</c:v>
                      </c:pt>
                      <c:pt idx="13772">
                        <c:v>3.9735300925879899</c:v>
                      </c:pt>
                      <c:pt idx="13773">
                        <c:v>3.9737731481494309</c:v>
                      </c:pt>
                      <c:pt idx="13774">
                        <c:v>3.974016203703596</c:v>
                      </c:pt>
                      <c:pt idx="13775">
                        <c:v>3.974259259257761</c:v>
                      </c:pt>
                      <c:pt idx="13776">
                        <c:v>3.9745023148119261</c:v>
                      </c:pt>
                      <c:pt idx="13777">
                        <c:v>3.9747453703660911</c:v>
                      </c:pt>
                      <c:pt idx="13778">
                        <c:v>3.9749884259275321</c:v>
                      </c:pt>
                      <c:pt idx="13779">
                        <c:v>3.9752314814816971</c:v>
                      </c:pt>
                      <c:pt idx="13780">
                        <c:v>3.9754745370358622</c:v>
                      </c:pt>
                      <c:pt idx="13781">
                        <c:v>3.9757175925900272</c:v>
                      </c:pt>
                      <c:pt idx="13782">
                        <c:v>3.9759606481441923</c:v>
                      </c:pt>
                      <c:pt idx="13783">
                        <c:v>3.9762037037056333</c:v>
                      </c:pt>
                      <c:pt idx="13784">
                        <c:v>3.9764467592597983</c:v>
                      </c:pt>
                      <c:pt idx="13785">
                        <c:v>3.9766898148139633</c:v>
                      </c:pt>
                      <c:pt idx="13786">
                        <c:v>3.9769328703681284</c:v>
                      </c:pt>
                      <c:pt idx="13787">
                        <c:v>3.9771759259222934</c:v>
                      </c:pt>
                      <c:pt idx="13788">
                        <c:v>3.9774189814764584</c:v>
                      </c:pt>
                      <c:pt idx="13789">
                        <c:v>3.9776620370378994</c:v>
                      </c:pt>
                      <c:pt idx="13790">
                        <c:v>3.9779050925920645</c:v>
                      </c:pt>
                      <c:pt idx="13791">
                        <c:v>3.9781481481462295</c:v>
                      </c:pt>
                      <c:pt idx="13792">
                        <c:v>3.9783912037003946</c:v>
                      </c:pt>
                      <c:pt idx="13793">
                        <c:v>3.9786342592545596</c:v>
                      </c:pt>
                      <c:pt idx="13794">
                        <c:v>3.9788773148160006</c:v>
                      </c:pt>
                      <c:pt idx="13795">
                        <c:v>3.9791203703701656</c:v>
                      </c:pt>
                      <c:pt idx="13796">
                        <c:v>3.9793634259243307</c:v>
                      </c:pt>
                      <c:pt idx="13797">
                        <c:v>3.9796064814784957</c:v>
                      </c:pt>
                      <c:pt idx="13798">
                        <c:v>3.9798495370326608</c:v>
                      </c:pt>
                      <c:pt idx="13799">
                        <c:v>3.9800925925941018</c:v>
                      </c:pt>
                      <c:pt idx="13800">
                        <c:v>3.9803356481482668</c:v>
                      </c:pt>
                      <c:pt idx="13801">
                        <c:v>3.9805787037024318</c:v>
                      </c:pt>
                      <c:pt idx="13802">
                        <c:v>3.9808217592565969</c:v>
                      </c:pt>
                      <c:pt idx="13803">
                        <c:v>3.9810648148107619</c:v>
                      </c:pt>
                      <c:pt idx="13804">
                        <c:v>3.9813078703722029</c:v>
                      </c:pt>
                      <c:pt idx="13805">
                        <c:v>3.9815509259263679</c:v>
                      </c:pt>
                      <c:pt idx="13806">
                        <c:v>3.981793981480533</c:v>
                      </c:pt>
                      <c:pt idx="13807">
                        <c:v>3.982037037034698</c:v>
                      </c:pt>
                      <c:pt idx="13808">
                        <c:v>3.9822800925888631</c:v>
                      </c:pt>
                      <c:pt idx="13809">
                        <c:v>3.9825231481430281</c:v>
                      </c:pt>
                      <c:pt idx="13810">
                        <c:v>3.9827662037044691</c:v>
                      </c:pt>
                      <c:pt idx="13811">
                        <c:v>3.9830092592586341</c:v>
                      </c:pt>
                      <c:pt idx="13812">
                        <c:v>3.9832523148127992</c:v>
                      </c:pt>
                      <c:pt idx="13813">
                        <c:v>3.9834953703669642</c:v>
                      </c:pt>
                      <c:pt idx="13814">
                        <c:v>3.9837384259211293</c:v>
                      </c:pt>
                      <c:pt idx="13815">
                        <c:v>3.9839814814825703</c:v>
                      </c:pt>
                      <c:pt idx="13816">
                        <c:v>3.9842245370367353</c:v>
                      </c:pt>
                      <c:pt idx="13817">
                        <c:v>3.98447916666768</c:v>
                      </c:pt>
                      <c:pt idx="13818">
                        <c:v>3.984722222221845</c:v>
                      </c:pt>
                      <c:pt idx="13819">
                        <c:v>3.9849652777760101</c:v>
                      </c:pt>
                      <c:pt idx="13820">
                        <c:v>3.9852083333301751</c:v>
                      </c:pt>
                      <c:pt idx="13821">
                        <c:v>3.9854513888843401</c:v>
                      </c:pt>
                      <c:pt idx="13822">
                        <c:v>3.9856944444457811</c:v>
                      </c:pt>
                      <c:pt idx="13823">
                        <c:v>3.9859374999999462</c:v>
                      </c:pt>
                      <c:pt idx="13824">
                        <c:v>3.9861805555541112</c:v>
                      </c:pt>
                      <c:pt idx="13825">
                        <c:v>3.9864236111082763</c:v>
                      </c:pt>
                      <c:pt idx="13826">
                        <c:v>3.9866666666624413</c:v>
                      </c:pt>
                      <c:pt idx="13827">
                        <c:v>3.9869097222238823</c:v>
                      </c:pt>
                      <c:pt idx="13828">
                        <c:v>3.9871527777780473</c:v>
                      </c:pt>
                      <c:pt idx="13829">
                        <c:v>3.9873958333322124</c:v>
                      </c:pt>
                      <c:pt idx="13830">
                        <c:v>3.9876388888863774</c:v>
                      </c:pt>
                      <c:pt idx="13831">
                        <c:v>3.9878819444405424</c:v>
                      </c:pt>
                      <c:pt idx="13832">
                        <c:v>3.9881250000019834</c:v>
                      </c:pt>
                      <c:pt idx="13833">
                        <c:v>3.9883680555561485</c:v>
                      </c:pt>
                      <c:pt idx="13834">
                        <c:v>3.9886111111103135</c:v>
                      </c:pt>
                      <c:pt idx="13835">
                        <c:v>3.9888541666644786</c:v>
                      </c:pt>
                      <c:pt idx="13836">
                        <c:v>3.9890972222186436</c:v>
                      </c:pt>
                      <c:pt idx="13837">
                        <c:v>3.9893402777728086</c:v>
                      </c:pt>
                      <c:pt idx="13838">
                        <c:v>3.9895833333342496</c:v>
                      </c:pt>
                      <c:pt idx="13839">
                        <c:v>3.9898263888884147</c:v>
                      </c:pt>
                      <c:pt idx="13840">
                        <c:v>3.9900694444425797</c:v>
                      </c:pt>
                      <c:pt idx="13841">
                        <c:v>3.9903124999967448</c:v>
                      </c:pt>
                      <c:pt idx="13842">
                        <c:v>3.9905555555509098</c:v>
                      </c:pt>
                      <c:pt idx="13843">
                        <c:v>3.9907986111123508</c:v>
                      </c:pt>
                      <c:pt idx="13844">
                        <c:v>3.9910416666665158</c:v>
                      </c:pt>
                      <c:pt idx="13845">
                        <c:v>3.9912847222206809</c:v>
                      </c:pt>
                      <c:pt idx="13846">
                        <c:v>3.9915277777748459</c:v>
                      </c:pt>
                      <c:pt idx="13847">
                        <c:v>3.9917708333290109</c:v>
                      </c:pt>
                      <c:pt idx="13848">
                        <c:v>3.9920138888904519</c:v>
                      </c:pt>
                      <c:pt idx="13849">
                        <c:v>3.992256944444617</c:v>
                      </c:pt>
                      <c:pt idx="13850">
                        <c:v>3.992499999998782</c:v>
                      </c:pt>
                      <c:pt idx="13851">
                        <c:v>3.9927430555529471</c:v>
                      </c:pt>
                      <c:pt idx="13852">
                        <c:v>3.9929861111071121</c:v>
                      </c:pt>
                      <c:pt idx="13853">
                        <c:v>3.9932291666685531</c:v>
                      </c:pt>
                      <c:pt idx="13854">
                        <c:v>3.9934722222227181</c:v>
                      </c:pt>
                      <c:pt idx="13855">
                        <c:v>3.9937152777768832</c:v>
                      </c:pt>
                      <c:pt idx="13856">
                        <c:v>3.9939583333310482</c:v>
                      </c:pt>
                      <c:pt idx="13857">
                        <c:v>3.9942013888852133</c:v>
                      </c:pt>
                      <c:pt idx="13858">
                        <c:v>3.9944444444393783</c:v>
                      </c:pt>
                      <c:pt idx="13859">
                        <c:v>3.9946875000008193</c:v>
                      </c:pt>
                      <c:pt idx="13860">
                        <c:v>3.9949305555549843</c:v>
                      </c:pt>
                      <c:pt idx="13861">
                        <c:v>3.9951736111091494</c:v>
                      </c:pt>
                      <c:pt idx="13862">
                        <c:v>3.9954166666633144</c:v>
                      </c:pt>
                      <c:pt idx="13863">
                        <c:v>3.9956597222174794</c:v>
                      </c:pt>
                      <c:pt idx="13864">
                        <c:v>3.9959027777789204</c:v>
                      </c:pt>
                      <c:pt idx="13865">
                        <c:v>3.9961574074025892</c:v>
                      </c:pt>
                      <c:pt idx="13866">
                        <c:v>3.9964004629640302</c:v>
                      </c:pt>
                      <c:pt idx="13867">
                        <c:v>3.9966435185181952</c:v>
                      </c:pt>
                      <c:pt idx="13868">
                        <c:v>3.9968865740723603</c:v>
                      </c:pt>
                      <c:pt idx="13869">
                        <c:v>3.9971296296265253</c:v>
                      </c:pt>
                      <c:pt idx="13870">
                        <c:v>3.9973726851806903</c:v>
                      </c:pt>
                      <c:pt idx="13871">
                        <c:v>3.9976157407421313</c:v>
                      </c:pt>
                      <c:pt idx="13872">
                        <c:v>3.9978587962962964</c:v>
                      </c:pt>
                      <c:pt idx="13873">
                        <c:v>3.9981018518504614</c:v>
                      </c:pt>
                      <c:pt idx="13874">
                        <c:v>3.9983449074046264</c:v>
                      </c:pt>
                      <c:pt idx="13875">
                        <c:v>3.9985879629587915</c:v>
                      </c:pt>
                      <c:pt idx="13876">
                        <c:v>3.9988310185202325</c:v>
                      </c:pt>
                      <c:pt idx="13877">
                        <c:v>3.9990740740743975</c:v>
                      </c:pt>
                      <c:pt idx="13878">
                        <c:v>3.9993171296285626</c:v>
                      </c:pt>
                      <c:pt idx="13879">
                        <c:v>3.9995601851827276</c:v>
                      </c:pt>
                      <c:pt idx="13880">
                        <c:v>3.9998032407368926</c:v>
                      </c:pt>
                      <c:pt idx="13881">
                        <c:v>4.0000462962983336</c:v>
                      </c:pt>
                      <c:pt idx="13882">
                        <c:v>4.0002893518524987</c:v>
                      </c:pt>
                      <c:pt idx="13883">
                        <c:v>4.0005324074066637</c:v>
                      </c:pt>
                      <c:pt idx="13884">
                        <c:v>4.0007754629608288</c:v>
                      </c:pt>
                      <c:pt idx="13885">
                        <c:v>4.0010185185149938</c:v>
                      </c:pt>
                      <c:pt idx="13886">
                        <c:v>4.0012615740691588</c:v>
                      </c:pt>
                      <c:pt idx="13887">
                        <c:v>4.0015046296305998</c:v>
                      </c:pt>
                      <c:pt idx="13888">
                        <c:v>4.0017476851847649</c:v>
                      </c:pt>
                      <c:pt idx="13889">
                        <c:v>4.0019907407389299</c:v>
                      </c:pt>
                      <c:pt idx="13890">
                        <c:v>4.0022337962930949</c:v>
                      </c:pt>
                      <c:pt idx="13891">
                        <c:v>4.00247685184726</c:v>
                      </c:pt>
                      <c:pt idx="13892">
                        <c:v>4.002719907408701</c:v>
                      </c:pt>
                      <c:pt idx="13893">
                        <c:v>4.002962962962866</c:v>
                      </c:pt>
                      <c:pt idx="13894">
                        <c:v>4.0032060185170311</c:v>
                      </c:pt>
                      <c:pt idx="13895">
                        <c:v>4.0034490740711961</c:v>
                      </c:pt>
                      <c:pt idx="13896">
                        <c:v>4.0036921296253611</c:v>
                      </c:pt>
                      <c:pt idx="13897">
                        <c:v>4.0039351851868021</c:v>
                      </c:pt>
                      <c:pt idx="13898">
                        <c:v>4.0041782407409672</c:v>
                      </c:pt>
                      <c:pt idx="13899">
                        <c:v>4.0044212962951322</c:v>
                      </c:pt>
                      <c:pt idx="13900">
                        <c:v>4.0046643518492973</c:v>
                      </c:pt>
                      <c:pt idx="13901">
                        <c:v>4.0049074074034623</c:v>
                      </c:pt>
                      <c:pt idx="13902">
                        <c:v>4.0051504629649033</c:v>
                      </c:pt>
                      <c:pt idx="13903">
                        <c:v>4.0053935185190683</c:v>
                      </c:pt>
                      <c:pt idx="13904">
                        <c:v>4.0056365740732334</c:v>
                      </c:pt>
                      <c:pt idx="13905">
                        <c:v>4.0058796296273984</c:v>
                      </c:pt>
                      <c:pt idx="13906">
                        <c:v>4.0061226851815634</c:v>
                      </c:pt>
                      <c:pt idx="13907">
                        <c:v>4.0063657407357285</c:v>
                      </c:pt>
                      <c:pt idx="13908">
                        <c:v>4.0066087962971695</c:v>
                      </c:pt>
                      <c:pt idx="13909">
                        <c:v>4.0068518518513345</c:v>
                      </c:pt>
                      <c:pt idx="13910">
                        <c:v>4.0070949074054996</c:v>
                      </c:pt>
                      <c:pt idx="13911">
                        <c:v>4.0073379629596646</c:v>
                      </c:pt>
                      <c:pt idx="13912">
                        <c:v>4.0075810185138296</c:v>
                      </c:pt>
                      <c:pt idx="13913">
                        <c:v>4.0078356481447743</c:v>
                      </c:pt>
                      <c:pt idx="13914">
                        <c:v>4.0080787036989394</c:v>
                      </c:pt>
                      <c:pt idx="13915">
                        <c:v>4.0083217592603804</c:v>
                      </c:pt>
                      <c:pt idx="13916">
                        <c:v>4.0085648148145454</c:v>
                      </c:pt>
                      <c:pt idx="13917">
                        <c:v>4.0088078703687104</c:v>
                      </c:pt>
                      <c:pt idx="13918">
                        <c:v>4.0090509259228755</c:v>
                      </c:pt>
                      <c:pt idx="13919">
                        <c:v>4.0092939814770405</c:v>
                      </c:pt>
                      <c:pt idx="13920">
                        <c:v>4.0095370370384815</c:v>
                      </c:pt>
                      <c:pt idx="13921">
                        <c:v>4.0097800925926466</c:v>
                      </c:pt>
                      <c:pt idx="13922">
                        <c:v>4.0100231481468116</c:v>
                      </c:pt>
                      <c:pt idx="13923">
                        <c:v>4.0102662037009766</c:v>
                      </c:pt>
                      <c:pt idx="13924">
                        <c:v>4.0105092592551417</c:v>
                      </c:pt>
                      <c:pt idx="13925">
                        <c:v>4.0107523148165827</c:v>
                      </c:pt>
                      <c:pt idx="13926">
                        <c:v>4.0109953703707477</c:v>
                      </c:pt>
                      <c:pt idx="13927">
                        <c:v>4.0112384259249128</c:v>
                      </c:pt>
                      <c:pt idx="13928">
                        <c:v>4.0114814814790778</c:v>
                      </c:pt>
                      <c:pt idx="13929">
                        <c:v>4.0117245370332428</c:v>
                      </c:pt>
                      <c:pt idx="13930">
                        <c:v>4.0119675925946838</c:v>
                      </c:pt>
                      <c:pt idx="13931">
                        <c:v>4.0122106481488489</c:v>
                      </c:pt>
                      <c:pt idx="13932">
                        <c:v>4.0124537037030139</c:v>
                      </c:pt>
                      <c:pt idx="13933">
                        <c:v>4.0126967592571789</c:v>
                      </c:pt>
                      <c:pt idx="13934">
                        <c:v>4.012939814811344</c:v>
                      </c:pt>
                      <c:pt idx="13935">
                        <c:v>4.013182870365509</c:v>
                      </c:pt>
                      <c:pt idx="13936">
                        <c:v>4.01342592592695</c:v>
                      </c:pt>
                      <c:pt idx="13937">
                        <c:v>4.0136689814811151</c:v>
                      </c:pt>
                      <c:pt idx="13938">
                        <c:v>4.0139120370352801</c:v>
                      </c:pt>
                      <c:pt idx="13939">
                        <c:v>4.0141550925894451</c:v>
                      </c:pt>
                      <c:pt idx="13940">
                        <c:v>4.0143981481436102</c:v>
                      </c:pt>
                      <c:pt idx="13941">
                        <c:v>4.0146412037050512</c:v>
                      </c:pt>
                      <c:pt idx="13942">
                        <c:v>4.0148842592592162</c:v>
                      </c:pt>
                      <c:pt idx="13943">
                        <c:v>4.0151273148133813</c:v>
                      </c:pt>
                      <c:pt idx="13944">
                        <c:v>4.0153703703675463</c:v>
                      </c:pt>
                      <c:pt idx="13945">
                        <c:v>4.0156134259217113</c:v>
                      </c:pt>
                      <c:pt idx="13946">
                        <c:v>4.0158564814831523</c:v>
                      </c:pt>
                      <c:pt idx="13947">
                        <c:v>4.0160995370373174</c:v>
                      </c:pt>
                      <c:pt idx="13948">
                        <c:v>4.0163425925914824</c:v>
                      </c:pt>
                      <c:pt idx="13949">
                        <c:v>4.0165856481456474</c:v>
                      </c:pt>
                      <c:pt idx="13950">
                        <c:v>4.0168287036998125</c:v>
                      </c:pt>
                      <c:pt idx="13951">
                        <c:v>4.0170717592612535</c:v>
                      </c:pt>
                      <c:pt idx="13952">
                        <c:v>4.0173148148154185</c:v>
                      </c:pt>
                      <c:pt idx="13953">
                        <c:v>4.0175578703695836</c:v>
                      </c:pt>
                      <c:pt idx="13954">
                        <c:v>4.0178009259237486</c:v>
                      </c:pt>
                      <c:pt idx="13955">
                        <c:v>4.0180439814779136</c:v>
                      </c:pt>
                      <c:pt idx="13956">
                        <c:v>4.0182870370320787</c:v>
                      </c:pt>
                      <c:pt idx="13957">
                        <c:v>4.0185300925935197</c:v>
                      </c:pt>
                      <c:pt idx="13958">
                        <c:v>4.0187731481476847</c:v>
                      </c:pt>
                      <c:pt idx="13959">
                        <c:v>4.0190162037018498</c:v>
                      </c:pt>
                      <c:pt idx="13960">
                        <c:v>4.0192592592560148</c:v>
                      </c:pt>
                      <c:pt idx="13961">
                        <c:v>4.0195138888869595</c:v>
                      </c:pt>
                      <c:pt idx="13962">
                        <c:v>4.0197569444411245</c:v>
                      </c:pt>
                      <c:pt idx="13963">
                        <c:v>4.0199999999952896</c:v>
                      </c:pt>
                      <c:pt idx="13964">
                        <c:v>4.0202430555567306</c:v>
                      </c:pt>
                      <c:pt idx="13965">
                        <c:v>4.0204861111108956</c:v>
                      </c:pt>
                      <c:pt idx="13966">
                        <c:v>4.0207291666650606</c:v>
                      </c:pt>
                      <c:pt idx="13967">
                        <c:v>4.0209722222192257</c:v>
                      </c:pt>
                      <c:pt idx="13968">
                        <c:v>4.0212152777733907</c:v>
                      </c:pt>
                      <c:pt idx="13969">
                        <c:v>4.0214583333348317</c:v>
                      </c:pt>
                      <c:pt idx="13970">
                        <c:v>4.0217013888889968</c:v>
                      </c:pt>
                      <c:pt idx="13971">
                        <c:v>4.0219444444431618</c:v>
                      </c:pt>
                      <c:pt idx="13972">
                        <c:v>4.0221874999973268</c:v>
                      </c:pt>
                      <c:pt idx="13973">
                        <c:v>4.0224305555514919</c:v>
                      </c:pt>
                      <c:pt idx="13974">
                        <c:v>4.0226736111129329</c:v>
                      </c:pt>
                      <c:pt idx="13975">
                        <c:v>4.0229166666670979</c:v>
                      </c:pt>
                      <c:pt idx="13976">
                        <c:v>4.0231597222212629</c:v>
                      </c:pt>
                      <c:pt idx="13977">
                        <c:v>4.023402777775428</c:v>
                      </c:pt>
                      <c:pt idx="13978">
                        <c:v>4.023645833329593</c:v>
                      </c:pt>
                      <c:pt idx="13979">
                        <c:v>4.0238888888837581</c:v>
                      </c:pt>
                      <c:pt idx="13980">
                        <c:v>4.0241319444451991</c:v>
                      </c:pt>
                      <c:pt idx="13981">
                        <c:v>4.0243749999993641</c:v>
                      </c:pt>
                      <c:pt idx="13982">
                        <c:v>4.0246180555535291</c:v>
                      </c:pt>
                      <c:pt idx="13983">
                        <c:v>4.0248611111076942</c:v>
                      </c:pt>
                      <c:pt idx="13984">
                        <c:v>4.0251041666618592</c:v>
                      </c:pt>
                      <c:pt idx="13985">
                        <c:v>4.0253472222233002</c:v>
                      </c:pt>
                      <c:pt idx="13986">
                        <c:v>4.0255902777774653</c:v>
                      </c:pt>
                      <c:pt idx="13987">
                        <c:v>4.0258333333316303</c:v>
                      </c:pt>
                      <c:pt idx="13988">
                        <c:v>4.0260763888857953</c:v>
                      </c:pt>
                      <c:pt idx="13989">
                        <c:v>4.0263194444399604</c:v>
                      </c:pt>
                      <c:pt idx="13990">
                        <c:v>4.0265625000014014</c:v>
                      </c:pt>
                      <c:pt idx="13991">
                        <c:v>4.0268055555555664</c:v>
                      </c:pt>
                      <c:pt idx="13992">
                        <c:v>4.0270486111097314</c:v>
                      </c:pt>
                      <c:pt idx="13993">
                        <c:v>4.0272916666638965</c:v>
                      </c:pt>
                      <c:pt idx="13994">
                        <c:v>4.0275347222180615</c:v>
                      </c:pt>
                      <c:pt idx="13995">
                        <c:v>4.0277777777795025</c:v>
                      </c:pt>
                      <c:pt idx="13996">
                        <c:v>4.0280208333336676</c:v>
                      </c:pt>
                      <c:pt idx="13997">
                        <c:v>4.0282638888878326</c:v>
                      </c:pt>
                      <c:pt idx="13998">
                        <c:v>4.0285069444419976</c:v>
                      </c:pt>
                      <c:pt idx="13999">
                        <c:v>4.0287499999961627</c:v>
                      </c:pt>
                      <c:pt idx="14000">
                        <c:v>4.0289930555576037</c:v>
                      </c:pt>
                      <c:pt idx="14001">
                        <c:v>4.0292361111117687</c:v>
                      </c:pt>
                      <c:pt idx="14002">
                        <c:v>4.0294791666659338</c:v>
                      </c:pt>
                      <c:pt idx="14003">
                        <c:v>4.0297222222200988</c:v>
                      </c:pt>
                      <c:pt idx="14004">
                        <c:v>4.0299652777742638</c:v>
                      </c:pt>
                      <c:pt idx="14005">
                        <c:v>4.0302083333284289</c:v>
                      </c:pt>
                      <c:pt idx="14006">
                        <c:v>4.0304513888898699</c:v>
                      </c:pt>
                      <c:pt idx="14007">
                        <c:v>4.0306944444440349</c:v>
                      </c:pt>
                      <c:pt idx="14008">
                        <c:v>4.0309374999981999</c:v>
                      </c:pt>
                      <c:pt idx="14009">
                        <c:v>4.0311921296291446</c:v>
                      </c:pt>
                      <c:pt idx="14010">
                        <c:v>4.0314351851833097</c:v>
                      </c:pt>
                      <c:pt idx="14011">
                        <c:v>4.0316782407374747</c:v>
                      </c:pt>
                      <c:pt idx="14012">
                        <c:v>4.0319212962916398</c:v>
                      </c:pt>
                      <c:pt idx="14013">
                        <c:v>4.0321643518530808</c:v>
                      </c:pt>
                      <c:pt idx="14014">
                        <c:v>4.0324074074072458</c:v>
                      </c:pt>
                      <c:pt idx="14015">
                        <c:v>4.0326504629614108</c:v>
                      </c:pt>
                      <c:pt idx="14016">
                        <c:v>4.0328935185155759</c:v>
                      </c:pt>
                      <c:pt idx="14017">
                        <c:v>4.0331365740697409</c:v>
                      </c:pt>
                      <c:pt idx="14018">
                        <c:v>4.0333796296311819</c:v>
                      </c:pt>
                      <c:pt idx="14019">
                        <c:v>4.0336226851853469</c:v>
                      </c:pt>
                      <c:pt idx="14020">
                        <c:v>4.033865740739512</c:v>
                      </c:pt>
                      <c:pt idx="14021">
                        <c:v>4.034108796293677</c:v>
                      </c:pt>
                      <c:pt idx="14022">
                        <c:v>4.0343518518478421</c:v>
                      </c:pt>
                      <c:pt idx="14023">
                        <c:v>4.0345949074092831</c:v>
                      </c:pt>
                      <c:pt idx="14024">
                        <c:v>4.0348379629634481</c:v>
                      </c:pt>
                      <c:pt idx="14025">
                        <c:v>4.0350810185176131</c:v>
                      </c:pt>
                      <c:pt idx="14026">
                        <c:v>4.0353240740717782</c:v>
                      </c:pt>
                      <c:pt idx="14027">
                        <c:v>4.0355671296259432</c:v>
                      </c:pt>
                      <c:pt idx="14028">
                        <c:v>4.0358101851801083</c:v>
                      </c:pt>
                      <c:pt idx="14029">
                        <c:v>4.0360532407415493</c:v>
                      </c:pt>
                      <c:pt idx="14030">
                        <c:v>4.0362962962957143</c:v>
                      </c:pt>
                      <c:pt idx="14031">
                        <c:v>4.0365393518498793</c:v>
                      </c:pt>
                      <c:pt idx="14032">
                        <c:v>4.0367824074040444</c:v>
                      </c:pt>
                      <c:pt idx="14033">
                        <c:v>4.0370254629582094</c:v>
                      </c:pt>
                      <c:pt idx="14034">
                        <c:v>4.0372685185196504</c:v>
                      </c:pt>
                      <c:pt idx="14035">
                        <c:v>4.0375115740738154</c:v>
                      </c:pt>
                      <c:pt idx="14036">
                        <c:v>4.0377546296279805</c:v>
                      </c:pt>
                      <c:pt idx="14037">
                        <c:v>4.0379976851821455</c:v>
                      </c:pt>
                      <c:pt idx="14038">
                        <c:v>4.0382407407363106</c:v>
                      </c:pt>
                      <c:pt idx="14039">
                        <c:v>4.0384837962977516</c:v>
                      </c:pt>
                      <c:pt idx="14040">
                        <c:v>4.0387268518519166</c:v>
                      </c:pt>
                      <c:pt idx="14041">
                        <c:v>4.0389699074060816</c:v>
                      </c:pt>
                      <c:pt idx="14042">
                        <c:v>4.0392129629602467</c:v>
                      </c:pt>
                      <c:pt idx="14043">
                        <c:v>4.0394560185144117</c:v>
                      </c:pt>
                      <c:pt idx="14044">
                        <c:v>4.0396990740758527</c:v>
                      </c:pt>
                      <c:pt idx="14045">
                        <c:v>4.0399421296300178</c:v>
                      </c:pt>
                      <c:pt idx="14046">
                        <c:v>4.0401851851841828</c:v>
                      </c:pt>
                      <c:pt idx="14047">
                        <c:v>4.0404282407383478</c:v>
                      </c:pt>
                      <c:pt idx="14048">
                        <c:v>4.0406712962925129</c:v>
                      </c:pt>
                      <c:pt idx="14049">
                        <c:v>4.0409143518539539</c:v>
                      </c:pt>
                      <c:pt idx="14050">
                        <c:v>4.0411574074081189</c:v>
                      </c:pt>
                      <c:pt idx="14051">
                        <c:v>4.0414004629622839</c:v>
                      </c:pt>
                      <c:pt idx="14052">
                        <c:v>4.041643518516449</c:v>
                      </c:pt>
                      <c:pt idx="14053">
                        <c:v>4.041886574070614</c:v>
                      </c:pt>
                      <c:pt idx="14054">
                        <c:v>4.0421296296247791</c:v>
                      </c:pt>
                      <c:pt idx="14055">
                        <c:v>4.0423726851862201</c:v>
                      </c:pt>
                      <c:pt idx="14056">
                        <c:v>4.0426157407403851</c:v>
                      </c:pt>
                      <c:pt idx="14057">
                        <c:v>4.0428587962945501</c:v>
                      </c:pt>
                      <c:pt idx="14058">
                        <c:v>4.0431134259254948</c:v>
                      </c:pt>
                      <c:pt idx="14059">
                        <c:v>4.0433564814796599</c:v>
                      </c:pt>
                      <c:pt idx="14060">
                        <c:v>4.0435995370338249</c:v>
                      </c:pt>
                      <c:pt idx="14061">
                        <c:v>4.0438425925879899</c:v>
                      </c:pt>
                      <c:pt idx="14062">
                        <c:v>4.0440856481494309</c:v>
                      </c:pt>
                      <c:pt idx="14063">
                        <c:v>4.044328703703596</c:v>
                      </c:pt>
                      <c:pt idx="14064">
                        <c:v>4.044571759257761</c:v>
                      </c:pt>
                      <c:pt idx="14065">
                        <c:v>4.0448148148119261</c:v>
                      </c:pt>
                      <c:pt idx="14066">
                        <c:v>4.0450578703660911</c:v>
                      </c:pt>
                      <c:pt idx="14067">
                        <c:v>4.0453009259275321</c:v>
                      </c:pt>
                      <c:pt idx="14068">
                        <c:v>4.0455439814816971</c:v>
                      </c:pt>
                      <c:pt idx="14069">
                        <c:v>4.0457870370358622</c:v>
                      </c:pt>
                      <c:pt idx="14070">
                        <c:v>4.0460300925900272</c:v>
                      </c:pt>
                      <c:pt idx="14071">
                        <c:v>4.0462731481441923</c:v>
                      </c:pt>
                      <c:pt idx="14072">
                        <c:v>4.0465162037056333</c:v>
                      </c:pt>
                      <c:pt idx="14073">
                        <c:v>4.0467592592597983</c:v>
                      </c:pt>
                      <c:pt idx="14074">
                        <c:v>4.0470023148139633</c:v>
                      </c:pt>
                      <c:pt idx="14075">
                        <c:v>4.0472453703681284</c:v>
                      </c:pt>
                      <c:pt idx="14076">
                        <c:v>4.0474884259222934</c:v>
                      </c:pt>
                      <c:pt idx="14077">
                        <c:v>4.0477314814764584</c:v>
                      </c:pt>
                      <c:pt idx="14078">
                        <c:v>4.0479745370378994</c:v>
                      </c:pt>
                      <c:pt idx="14079">
                        <c:v>4.0482175925920645</c:v>
                      </c:pt>
                      <c:pt idx="14080">
                        <c:v>4.0484606481462295</c:v>
                      </c:pt>
                      <c:pt idx="14081">
                        <c:v>4.0487037037003946</c:v>
                      </c:pt>
                      <c:pt idx="14082">
                        <c:v>4.0489467592545596</c:v>
                      </c:pt>
                      <c:pt idx="14083">
                        <c:v>4.0491898148160006</c:v>
                      </c:pt>
                      <c:pt idx="14084">
                        <c:v>4.0494328703701656</c:v>
                      </c:pt>
                      <c:pt idx="14085">
                        <c:v>4.0496759259243307</c:v>
                      </c:pt>
                      <c:pt idx="14086">
                        <c:v>4.0499189814784957</c:v>
                      </c:pt>
                      <c:pt idx="14087">
                        <c:v>4.0501620370326608</c:v>
                      </c:pt>
                      <c:pt idx="14088">
                        <c:v>4.0504050925941018</c:v>
                      </c:pt>
                      <c:pt idx="14089">
                        <c:v>4.0506481481482668</c:v>
                      </c:pt>
                      <c:pt idx="14090">
                        <c:v>4.0508912037024318</c:v>
                      </c:pt>
                      <c:pt idx="14091">
                        <c:v>4.0511342592565969</c:v>
                      </c:pt>
                      <c:pt idx="14092">
                        <c:v>4.0513773148107619</c:v>
                      </c:pt>
                      <c:pt idx="14093">
                        <c:v>4.0516203703722029</c:v>
                      </c:pt>
                      <c:pt idx="14094">
                        <c:v>4.0518634259263679</c:v>
                      </c:pt>
                      <c:pt idx="14095">
                        <c:v>4.052106481480533</c:v>
                      </c:pt>
                      <c:pt idx="14096">
                        <c:v>4.052349537034698</c:v>
                      </c:pt>
                      <c:pt idx="14097">
                        <c:v>4.0525925925888631</c:v>
                      </c:pt>
                      <c:pt idx="14098">
                        <c:v>4.0528356481430281</c:v>
                      </c:pt>
                      <c:pt idx="14099">
                        <c:v>4.0530787037044691</c:v>
                      </c:pt>
                      <c:pt idx="14100">
                        <c:v>4.0533217592586341</c:v>
                      </c:pt>
                      <c:pt idx="14101">
                        <c:v>4.0535648148127992</c:v>
                      </c:pt>
                      <c:pt idx="14102">
                        <c:v>4.0538078703669642</c:v>
                      </c:pt>
                      <c:pt idx="14103">
                        <c:v>4.0540509259211293</c:v>
                      </c:pt>
                      <c:pt idx="14104">
                        <c:v>4.0542939814825703</c:v>
                      </c:pt>
                      <c:pt idx="14105">
                        <c:v>4.0545370370367353</c:v>
                      </c:pt>
                      <c:pt idx="14106">
                        <c:v>4.05479166666768</c:v>
                      </c:pt>
                      <c:pt idx="14107">
                        <c:v>4.055034722221845</c:v>
                      </c:pt>
                      <c:pt idx="14108">
                        <c:v>4.0552777777760101</c:v>
                      </c:pt>
                      <c:pt idx="14109">
                        <c:v>4.0555208333301751</c:v>
                      </c:pt>
                      <c:pt idx="14110">
                        <c:v>4.0557638888843401</c:v>
                      </c:pt>
                      <c:pt idx="14111">
                        <c:v>4.0560069444457811</c:v>
                      </c:pt>
                      <c:pt idx="14112">
                        <c:v>4.0562499999999462</c:v>
                      </c:pt>
                      <c:pt idx="14113">
                        <c:v>4.0564930555541112</c:v>
                      </c:pt>
                      <c:pt idx="14114">
                        <c:v>4.0567361111082763</c:v>
                      </c:pt>
                      <c:pt idx="14115">
                        <c:v>4.0569791666624413</c:v>
                      </c:pt>
                      <c:pt idx="14116">
                        <c:v>4.0572222222238823</c:v>
                      </c:pt>
                      <c:pt idx="14117">
                        <c:v>4.0574652777780473</c:v>
                      </c:pt>
                      <c:pt idx="14118">
                        <c:v>4.0577083333322124</c:v>
                      </c:pt>
                      <c:pt idx="14119">
                        <c:v>4.0579513888863774</c:v>
                      </c:pt>
                      <c:pt idx="14120">
                        <c:v>4.0581944444405424</c:v>
                      </c:pt>
                      <c:pt idx="14121">
                        <c:v>4.0584375000019834</c:v>
                      </c:pt>
                      <c:pt idx="14122">
                        <c:v>4.0586805555561485</c:v>
                      </c:pt>
                      <c:pt idx="14123">
                        <c:v>4.0589236111103135</c:v>
                      </c:pt>
                      <c:pt idx="14124">
                        <c:v>4.0591666666644786</c:v>
                      </c:pt>
                      <c:pt idx="14125">
                        <c:v>4.0594097222186436</c:v>
                      </c:pt>
                      <c:pt idx="14126">
                        <c:v>4.0596527777728086</c:v>
                      </c:pt>
                      <c:pt idx="14127">
                        <c:v>4.0598958333342496</c:v>
                      </c:pt>
                      <c:pt idx="14128">
                        <c:v>4.0601388888884147</c:v>
                      </c:pt>
                      <c:pt idx="14129">
                        <c:v>4.0603819444425797</c:v>
                      </c:pt>
                      <c:pt idx="14130">
                        <c:v>4.0606249999967448</c:v>
                      </c:pt>
                      <c:pt idx="14131">
                        <c:v>4.0608680555509098</c:v>
                      </c:pt>
                      <c:pt idx="14132">
                        <c:v>4.0611111111123508</c:v>
                      </c:pt>
                      <c:pt idx="14133">
                        <c:v>4.0613541666665158</c:v>
                      </c:pt>
                      <c:pt idx="14134">
                        <c:v>4.0615972222206809</c:v>
                      </c:pt>
                      <c:pt idx="14135">
                        <c:v>4.0618402777748459</c:v>
                      </c:pt>
                      <c:pt idx="14136">
                        <c:v>4.0620833333290109</c:v>
                      </c:pt>
                      <c:pt idx="14137">
                        <c:v>4.0623263888904519</c:v>
                      </c:pt>
                      <c:pt idx="14138">
                        <c:v>4.062569444444617</c:v>
                      </c:pt>
                      <c:pt idx="14139">
                        <c:v>4.062812499998782</c:v>
                      </c:pt>
                      <c:pt idx="14140">
                        <c:v>4.0630555555529471</c:v>
                      </c:pt>
                      <c:pt idx="14141">
                        <c:v>4.0632986111071121</c:v>
                      </c:pt>
                      <c:pt idx="14142">
                        <c:v>4.0635416666685531</c:v>
                      </c:pt>
                      <c:pt idx="14143">
                        <c:v>4.0637847222227181</c:v>
                      </c:pt>
                      <c:pt idx="14144">
                        <c:v>4.0640277777768832</c:v>
                      </c:pt>
                      <c:pt idx="14145">
                        <c:v>4.0642708333310482</c:v>
                      </c:pt>
                      <c:pt idx="14146">
                        <c:v>4.0645138888852133</c:v>
                      </c:pt>
                      <c:pt idx="14147">
                        <c:v>4.0647569444393783</c:v>
                      </c:pt>
                      <c:pt idx="14148">
                        <c:v>4.0650000000008193</c:v>
                      </c:pt>
                      <c:pt idx="14149">
                        <c:v>4.0652430555549843</c:v>
                      </c:pt>
                      <c:pt idx="14150">
                        <c:v>4.0654861111091494</c:v>
                      </c:pt>
                      <c:pt idx="14151">
                        <c:v>4.0657291666633144</c:v>
                      </c:pt>
                      <c:pt idx="14152">
                        <c:v>4.0659722222174794</c:v>
                      </c:pt>
                      <c:pt idx="14153">
                        <c:v>4.0662152777789204</c:v>
                      </c:pt>
                      <c:pt idx="14154">
                        <c:v>4.0664699074025892</c:v>
                      </c:pt>
                      <c:pt idx="14155">
                        <c:v>4.0667129629640302</c:v>
                      </c:pt>
                      <c:pt idx="14156">
                        <c:v>4.0669560185181952</c:v>
                      </c:pt>
                      <c:pt idx="14157">
                        <c:v>4.0671990740723603</c:v>
                      </c:pt>
                      <c:pt idx="14158">
                        <c:v>4.0674421296265253</c:v>
                      </c:pt>
                      <c:pt idx="14159">
                        <c:v>4.0676851851806903</c:v>
                      </c:pt>
                      <c:pt idx="14160">
                        <c:v>4.0679282407421313</c:v>
                      </c:pt>
                      <c:pt idx="14161">
                        <c:v>4.0681712962962964</c:v>
                      </c:pt>
                      <c:pt idx="14162">
                        <c:v>4.0684143518504614</c:v>
                      </c:pt>
                      <c:pt idx="14163">
                        <c:v>4.0686574074046264</c:v>
                      </c:pt>
                      <c:pt idx="14164">
                        <c:v>4.0689004629587915</c:v>
                      </c:pt>
                      <c:pt idx="14165">
                        <c:v>4.0691435185202325</c:v>
                      </c:pt>
                      <c:pt idx="14166">
                        <c:v>4.0693865740743975</c:v>
                      </c:pt>
                      <c:pt idx="14167">
                        <c:v>4.0696296296285626</c:v>
                      </c:pt>
                      <c:pt idx="14168">
                        <c:v>4.0698726851827276</c:v>
                      </c:pt>
                      <c:pt idx="14169">
                        <c:v>4.0701157407368926</c:v>
                      </c:pt>
                      <c:pt idx="14170">
                        <c:v>4.0703587962983336</c:v>
                      </c:pt>
                      <c:pt idx="14171">
                        <c:v>4.0706018518524987</c:v>
                      </c:pt>
                      <c:pt idx="14172">
                        <c:v>4.0708449074066637</c:v>
                      </c:pt>
                      <c:pt idx="14173">
                        <c:v>4.0710879629608288</c:v>
                      </c:pt>
                      <c:pt idx="14174">
                        <c:v>4.0713310185149938</c:v>
                      </c:pt>
                      <c:pt idx="14175">
                        <c:v>4.0715740740691588</c:v>
                      </c:pt>
                      <c:pt idx="14176">
                        <c:v>4.0718171296305998</c:v>
                      </c:pt>
                      <c:pt idx="14177">
                        <c:v>4.0720601851847649</c:v>
                      </c:pt>
                      <c:pt idx="14178">
                        <c:v>4.0723032407389299</c:v>
                      </c:pt>
                      <c:pt idx="14179">
                        <c:v>4.0725462962930949</c:v>
                      </c:pt>
                      <c:pt idx="14180">
                        <c:v>4.07278935184726</c:v>
                      </c:pt>
                      <c:pt idx="14181">
                        <c:v>4.073032407408701</c:v>
                      </c:pt>
                      <c:pt idx="14182">
                        <c:v>4.073275462962866</c:v>
                      </c:pt>
                      <c:pt idx="14183">
                        <c:v>4.0735185185170311</c:v>
                      </c:pt>
                      <c:pt idx="14184">
                        <c:v>4.0737615740711961</c:v>
                      </c:pt>
                      <c:pt idx="14185">
                        <c:v>4.0740046296253611</c:v>
                      </c:pt>
                      <c:pt idx="14186">
                        <c:v>4.0742476851868021</c:v>
                      </c:pt>
                      <c:pt idx="14187">
                        <c:v>4.0744907407409672</c:v>
                      </c:pt>
                      <c:pt idx="14188">
                        <c:v>4.0747337962951322</c:v>
                      </c:pt>
                      <c:pt idx="14189">
                        <c:v>4.0749768518492973</c:v>
                      </c:pt>
                      <c:pt idx="14190">
                        <c:v>4.0752199074034623</c:v>
                      </c:pt>
                      <c:pt idx="14191">
                        <c:v>4.0754629629649033</c:v>
                      </c:pt>
                      <c:pt idx="14192">
                        <c:v>4.0757060185190683</c:v>
                      </c:pt>
                      <c:pt idx="14193">
                        <c:v>4.0759490740732334</c:v>
                      </c:pt>
                      <c:pt idx="14194">
                        <c:v>4.0761921296273984</c:v>
                      </c:pt>
                      <c:pt idx="14195">
                        <c:v>4.0764351851815634</c:v>
                      </c:pt>
                      <c:pt idx="14196">
                        <c:v>4.0766782407357285</c:v>
                      </c:pt>
                      <c:pt idx="14197">
                        <c:v>4.0769212962971695</c:v>
                      </c:pt>
                      <c:pt idx="14198">
                        <c:v>4.0771643518513345</c:v>
                      </c:pt>
                      <c:pt idx="14199">
                        <c:v>4.0774074074054996</c:v>
                      </c:pt>
                      <c:pt idx="14200">
                        <c:v>4.0776504629596646</c:v>
                      </c:pt>
                      <c:pt idx="14201">
                        <c:v>4.0778935185138296</c:v>
                      </c:pt>
                      <c:pt idx="14202">
                        <c:v>4.0781481481447743</c:v>
                      </c:pt>
                      <c:pt idx="14203">
                        <c:v>4.0783912036989394</c:v>
                      </c:pt>
                      <c:pt idx="14204">
                        <c:v>4.0786342592603804</c:v>
                      </c:pt>
                      <c:pt idx="14205">
                        <c:v>4.0788773148145454</c:v>
                      </c:pt>
                      <c:pt idx="14206">
                        <c:v>4.0791203703687104</c:v>
                      </c:pt>
                      <c:pt idx="14207">
                        <c:v>4.0793634259228755</c:v>
                      </c:pt>
                      <c:pt idx="14208">
                        <c:v>4.0796064814770405</c:v>
                      </c:pt>
                      <c:pt idx="14209">
                        <c:v>4.0798495370384815</c:v>
                      </c:pt>
                      <c:pt idx="14210">
                        <c:v>4.0800925925926466</c:v>
                      </c:pt>
                      <c:pt idx="14211">
                        <c:v>4.0803356481468116</c:v>
                      </c:pt>
                      <c:pt idx="14212">
                        <c:v>4.0805787037009766</c:v>
                      </c:pt>
                      <c:pt idx="14213">
                        <c:v>4.0808217592551417</c:v>
                      </c:pt>
                      <c:pt idx="14214">
                        <c:v>4.0810648148165827</c:v>
                      </c:pt>
                      <c:pt idx="14215">
                        <c:v>4.0813078703707477</c:v>
                      </c:pt>
                      <c:pt idx="14216">
                        <c:v>4.0815509259249128</c:v>
                      </c:pt>
                      <c:pt idx="14217">
                        <c:v>4.0817939814790778</c:v>
                      </c:pt>
                      <c:pt idx="14218">
                        <c:v>4.0820370370332428</c:v>
                      </c:pt>
                      <c:pt idx="14219">
                        <c:v>4.0822800925946838</c:v>
                      </c:pt>
                      <c:pt idx="14220">
                        <c:v>4.0825231481488489</c:v>
                      </c:pt>
                      <c:pt idx="14221">
                        <c:v>4.0827662037030139</c:v>
                      </c:pt>
                      <c:pt idx="14222">
                        <c:v>4.0830092592571789</c:v>
                      </c:pt>
                      <c:pt idx="14223">
                        <c:v>4.083252314811344</c:v>
                      </c:pt>
                      <c:pt idx="14224">
                        <c:v>4.083495370365509</c:v>
                      </c:pt>
                      <c:pt idx="14225">
                        <c:v>4.08373842592695</c:v>
                      </c:pt>
                      <c:pt idx="14226">
                        <c:v>4.0839814814811151</c:v>
                      </c:pt>
                      <c:pt idx="14227">
                        <c:v>4.0842245370352801</c:v>
                      </c:pt>
                      <c:pt idx="14228">
                        <c:v>4.0844675925894451</c:v>
                      </c:pt>
                      <c:pt idx="14229">
                        <c:v>4.0847106481436102</c:v>
                      </c:pt>
                      <c:pt idx="14230">
                        <c:v>4.0849537037050512</c:v>
                      </c:pt>
                      <c:pt idx="14231">
                        <c:v>4.0851967592592162</c:v>
                      </c:pt>
                      <c:pt idx="14232">
                        <c:v>4.0854398148133813</c:v>
                      </c:pt>
                      <c:pt idx="14233">
                        <c:v>4.0856828703675463</c:v>
                      </c:pt>
                      <c:pt idx="14234">
                        <c:v>4.0859259259217113</c:v>
                      </c:pt>
                      <c:pt idx="14235">
                        <c:v>4.0861689814831523</c:v>
                      </c:pt>
                      <c:pt idx="14236">
                        <c:v>4.0864120370373174</c:v>
                      </c:pt>
                      <c:pt idx="14237">
                        <c:v>4.0866550925914824</c:v>
                      </c:pt>
                      <c:pt idx="14238">
                        <c:v>4.0868981481456474</c:v>
                      </c:pt>
                      <c:pt idx="14239">
                        <c:v>4.0871412036998125</c:v>
                      </c:pt>
                      <c:pt idx="14240">
                        <c:v>4.0873842592612535</c:v>
                      </c:pt>
                      <c:pt idx="14241">
                        <c:v>4.0876273148154185</c:v>
                      </c:pt>
                      <c:pt idx="14242">
                        <c:v>4.0878703703695836</c:v>
                      </c:pt>
                      <c:pt idx="14243">
                        <c:v>4.0881134259237486</c:v>
                      </c:pt>
                      <c:pt idx="14244">
                        <c:v>4.0883564814779136</c:v>
                      </c:pt>
                      <c:pt idx="14245">
                        <c:v>4.0885995370320787</c:v>
                      </c:pt>
                      <c:pt idx="14246">
                        <c:v>4.0888425925935197</c:v>
                      </c:pt>
                      <c:pt idx="14247">
                        <c:v>4.0890856481476847</c:v>
                      </c:pt>
                      <c:pt idx="14248">
                        <c:v>4.0893287037018498</c:v>
                      </c:pt>
                      <c:pt idx="14249">
                        <c:v>4.0895717592560148</c:v>
                      </c:pt>
                      <c:pt idx="14250">
                        <c:v>4.0898263888869595</c:v>
                      </c:pt>
                      <c:pt idx="14251">
                        <c:v>4.0900694444411245</c:v>
                      </c:pt>
                      <c:pt idx="14252">
                        <c:v>4.0903124999952896</c:v>
                      </c:pt>
                      <c:pt idx="14253">
                        <c:v>4.0905555555567306</c:v>
                      </c:pt>
                      <c:pt idx="14254">
                        <c:v>4.0907986111108956</c:v>
                      </c:pt>
                      <c:pt idx="14255">
                        <c:v>4.0910416666650606</c:v>
                      </c:pt>
                      <c:pt idx="14256">
                        <c:v>4.0912847222192257</c:v>
                      </c:pt>
                      <c:pt idx="14257">
                        <c:v>4.0915277777733907</c:v>
                      </c:pt>
                      <c:pt idx="14258">
                        <c:v>4.0917708333348317</c:v>
                      </c:pt>
                      <c:pt idx="14259">
                        <c:v>4.0920138888889968</c:v>
                      </c:pt>
                      <c:pt idx="14260">
                        <c:v>4.0922569444431618</c:v>
                      </c:pt>
                      <c:pt idx="14261">
                        <c:v>4.0924999999973268</c:v>
                      </c:pt>
                      <c:pt idx="14262">
                        <c:v>4.0927430555514919</c:v>
                      </c:pt>
                      <c:pt idx="14263">
                        <c:v>4.0929861111129329</c:v>
                      </c:pt>
                      <c:pt idx="14264">
                        <c:v>4.0932291666670979</c:v>
                      </c:pt>
                      <c:pt idx="14265">
                        <c:v>4.0934722222212629</c:v>
                      </c:pt>
                      <c:pt idx="14266">
                        <c:v>4.093715277775428</c:v>
                      </c:pt>
                      <c:pt idx="14267">
                        <c:v>4.093958333329593</c:v>
                      </c:pt>
                      <c:pt idx="14268">
                        <c:v>4.0942013888837581</c:v>
                      </c:pt>
                      <c:pt idx="14269">
                        <c:v>4.0944444444451991</c:v>
                      </c:pt>
                      <c:pt idx="14270">
                        <c:v>4.0946874999993641</c:v>
                      </c:pt>
                      <c:pt idx="14271">
                        <c:v>4.0949305555535291</c:v>
                      </c:pt>
                      <c:pt idx="14272">
                        <c:v>4.0951736111076942</c:v>
                      </c:pt>
                      <c:pt idx="14273">
                        <c:v>4.0954166666618592</c:v>
                      </c:pt>
                      <c:pt idx="14274">
                        <c:v>4.0956597222233002</c:v>
                      </c:pt>
                      <c:pt idx="14275">
                        <c:v>4.0959027777774653</c:v>
                      </c:pt>
                      <c:pt idx="14276">
                        <c:v>4.0961458333316303</c:v>
                      </c:pt>
                      <c:pt idx="14277">
                        <c:v>4.0963888888857953</c:v>
                      </c:pt>
                      <c:pt idx="14278">
                        <c:v>4.0966319444399604</c:v>
                      </c:pt>
                      <c:pt idx="14279">
                        <c:v>4.0968750000014014</c:v>
                      </c:pt>
                      <c:pt idx="14280">
                        <c:v>4.0971180555555664</c:v>
                      </c:pt>
                      <c:pt idx="14281">
                        <c:v>4.0973611111097314</c:v>
                      </c:pt>
                      <c:pt idx="14282">
                        <c:v>4.0976041666638965</c:v>
                      </c:pt>
                      <c:pt idx="14283">
                        <c:v>4.0978472222180615</c:v>
                      </c:pt>
                      <c:pt idx="14284">
                        <c:v>4.0980902777795025</c:v>
                      </c:pt>
                      <c:pt idx="14285">
                        <c:v>4.0983333333336676</c:v>
                      </c:pt>
                      <c:pt idx="14286">
                        <c:v>4.0985763888878326</c:v>
                      </c:pt>
                      <c:pt idx="14287">
                        <c:v>4.0988194444419976</c:v>
                      </c:pt>
                      <c:pt idx="14288">
                        <c:v>4.0990624999961627</c:v>
                      </c:pt>
                      <c:pt idx="14289">
                        <c:v>4.0993055555576037</c:v>
                      </c:pt>
                      <c:pt idx="14290">
                        <c:v>4.0995486111117687</c:v>
                      </c:pt>
                      <c:pt idx="14291">
                        <c:v>4.0997916666659338</c:v>
                      </c:pt>
                      <c:pt idx="14292">
                        <c:v>4.1000347222200988</c:v>
                      </c:pt>
                      <c:pt idx="14293">
                        <c:v>4.1002777777742638</c:v>
                      </c:pt>
                      <c:pt idx="14294">
                        <c:v>4.1005208333284289</c:v>
                      </c:pt>
                      <c:pt idx="14295">
                        <c:v>4.1007638888898699</c:v>
                      </c:pt>
                      <c:pt idx="14296">
                        <c:v>4.1010069444440349</c:v>
                      </c:pt>
                      <c:pt idx="14297">
                        <c:v>4.1012499999981999</c:v>
                      </c:pt>
                      <c:pt idx="14298">
                        <c:v>4.1015046296291446</c:v>
                      </c:pt>
                      <c:pt idx="14299">
                        <c:v>4.1017476851833097</c:v>
                      </c:pt>
                      <c:pt idx="14300">
                        <c:v>4.1019907407374747</c:v>
                      </c:pt>
                      <c:pt idx="14301">
                        <c:v>4.1022337962916398</c:v>
                      </c:pt>
                      <c:pt idx="14302">
                        <c:v>4.1024768518530808</c:v>
                      </c:pt>
                      <c:pt idx="14303">
                        <c:v>4.1027199074072458</c:v>
                      </c:pt>
                      <c:pt idx="14304">
                        <c:v>4.1029629629614108</c:v>
                      </c:pt>
                      <c:pt idx="14305">
                        <c:v>4.1032060185155759</c:v>
                      </c:pt>
                      <c:pt idx="14306">
                        <c:v>4.1034490740697409</c:v>
                      </c:pt>
                      <c:pt idx="14307">
                        <c:v>4.1036921296311819</c:v>
                      </c:pt>
                      <c:pt idx="14308">
                        <c:v>4.1039351851853469</c:v>
                      </c:pt>
                      <c:pt idx="14309">
                        <c:v>4.104178240739512</c:v>
                      </c:pt>
                      <c:pt idx="14310">
                        <c:v>4.104421296293677</c:v>
                      </c:pt>
                      <c:pt idx="14311">
                        <c:v>4.1046643518478421</c:v>
                      </c:pt>
                      <c:pt idx="14312">
                        <c:v>4.1049074074092831</c:v>
                      </c:pt>
                      <c:pt idx="14313">
                        <c:v>4.1051504629634481</c:v>
                      </c:pt>
                      <c:pt idx="14314">
                        <c:v>4.1053935185176131</c:v>
                      </c:pt>
                      <c:pt idx="14315">
                        <c:v>4.1056365740717782</c:v>
                      </c:pt>
                      <c:pt idx="14316">
                        <c:v>4.1058796296259432</c:v>
                      </c:pt>
                      <c:pt idx="14317">
                        <c:v>4.1061226851801083</c:v>
                      </c:pt>
                      <c:pt idx="14318">
                        <c:v>4.1063657407415493</c:v>
                      </c:pt>
                      <c:pt idx="14319">
                        <c:v>4.1066087962957143</c:v>
                      </c:pt>
                      <c:pt idx="14320">
                        <c:v>4.1068518518498793</c:v>
                      </c:pt>
                      <c:pt idx="14321">
                        <c:v>4.1070949074040444</c:v>
                      </c:pt>
                      <c:pt idx="14322">
                        <c:v>4.1073379629582094</c:v>
                      </c:pt>
                      <c:pt idx="14323">
                        <c:v>4.1075810185196504</c:v>
                      </c:pt>
                      <c:pt idx="14324">
                        <c:v>4.1078240740738154</c:v>
                      </c:pt>
                      <c:pt idx="14325">
                        <c:v>4.1080671296279805</c:v>
                      </c:pt>
                      <c:pt idx="14326">
                        <c:v>4.1083101851821455</c:v>
                      </c:pt>
                      <c:pt idx="14327">
                        <c:v>4.1085532407363106</c:v>
                      </c:pt>
                      <c:pt idx="14328">
                        <c:v>4.1087962962977516</c:v>
                      </c:pt>
                      <c:pt idx="14329">
                        <c:v>4.1090393518519166</c:v>
                      </c:pt>
                      <c:pt idx="14330">
                        <c:v>4.1092824074060816</c:v>
                      </c:pt>
                      <c:pt idx="14331">
                        <c:v>4.1095254629602467</c:v>
                      </c:pt>
                      <c:pt idx="14332">
                        <c:v>4.1097685185144117</c:v>
                      </c:pt>
                      <c:pt idx="14333">
                        <c:v>4.1100115740758527</c:v>
                      </c:pt>
                      <c:pt idx="14334">
                        <c:v>4.1102546296300178</c:v>
                      </c:pt>
                      <c:pt idx="14335">
                        <c:v>4.1104976851841828</c:v>
                      </c:pt>
                      <c:pt idx="14336">
                        <c:v>4.1107407407383478</c:v>
                      </c:pt>
                      <c:pt idx="14337">
                        <c:v>4.1109837962925129</c:v>
                      </c:pt>
                      <c:pt idx="14338">
                        <c:v>4.1112268518539539</c:v>
                      </c:pt>
                      <c:pt idx="14339">
                        <c:v>4.1114699074081189</c:v>
                      </c:pt>
                      <c:pt idx="14340">
                        <c:v>4.1117129629622839</c:v>
                      </c:pt>
                      <c:pt idx="14341">
                        <c:v>4.111956018516449</c:v>
                      </c:pt>
                      <c:pt idx="14342">
                        <c:v>4.112199074070614</c:v>
                      </c:pt>
                      <c:pt idx="14343">
                        <c:v>4.1124421296247791</c:v>
                      </c:pt>
                      <c:pt idx="14344">
                        <c:v>4.1126851851862201</c:v>
                      </c:pt>
                      <c:pt idx="14345">
                        <c:v>4.1129282407403851</c:v>
                      </c:pt>
                      <c:pt idx="14346">
                        <c:v>4.1131712962945501</c:v>
                      </c:pt>
                      <c:pt idx="14347">
                        <c:v>4.1134259259254948</c:v>
                      </c:pt>
                      <c:pt idx="14348">
                        <c:v>4.1136689814796599</c:v>
                      </c:pt>
                      <c:pt idx="14349">
                        <c:v>4.1139120370338249</c:v>
                      </c:pt>
                      <c:pt idx="14350">
                        <c:v>4.1141550925879899</c:v>
                      </c:pt>
                      <c:pt idx="14351">
                        <c:v>4.1143981481494309</c:v>
                      </c:pt>
                      <c:pt idx="14352">
                        <c:v>4.114641203703596</c:v>
                      </c:pt>
                      <c:pt idx="14353">
                        <c:v>4.114884259257761</c:v>
                      </c:pt>
                      <c:pt idx="14354">
                        <c:v>4.1151273148119261</c:v>
                      </c:pt>
                      <c:pt idx="14355">
                        <c:v>4.1153703703660911</c:v>
                      </c:pt>
                      <c:pt idx="14356">
                        <c:v>4.1156134259275321</c:v>
                      </c:pt>
                      <c:pt idx="14357">
                        <c:v>4.1158564814816971</c:v>
                      </c:pt>
                      <c:pt idx="14358">
                        <c:v>4.1160995370358622</c:v>
                      </c:pt>
                      <c:pt idx="14359">
                        <c:v>4.1163425925900272</c:v>
                      </c:pt>
                      <c:pt idx="14360">
                        <c:v>4.1165856481441923</c:v>
                      </c:pt>
                      <c:pt idx="14361">
                        <c:v>4.1168287037056333</c:v>
                      </c:pt>
                      <c:pt idx="14362">
                        <c:v>4.1170717592597983</c:v>
                      </c:pt>
                      <c:pt idx="14363">
                        <c:v>4.1173148148139633</c:v>
                      </c:pt>
                      <c:pt idx="14364">
                        <c:v>4.1175578703681284</c:v>
                      </c:pt>
                      <c:pt idx="14365">
                        <c:v>4.1178009259222934</c:v>
                      </c:pt>
                      <c:pt idx="14366">
                        <c:v>4.1180439814764584</c:v>
                      </c:pt>
                      <c:pt idx="14367">
                        <c:v>4.1182870370378994</c:v>
                      </c:pt>
                      <c:pt idx="14368">
                        <c:v>4.1185300925920645</c:v>
                      </c:pt>
                      <c:pt idx="14369">
                        <c:v>4.1187731481462295</c:v>
                      </c:pt>
                      <c:pt idx="14370">
                        <c:v>4.1190162037003946</c:v>
                      </c:pt>
                      <c:pt idx="14371">
                        <c:v>4.1192592592545596</c:v>
                      </c:pt>
                      <c:pt idx="14372">
                        <c:v>4.1195023148160006</c:v>
                      </c:pt>
                      <c:pt idx="14373">
                        <c:v>4.1197453703701656</c:v>
                      </c:pt>
                      <c:pt idx="14374">
                        <c:v>4.1199884259243307</c:v>
                      </c:pt>
                      <c:pt idx="14375">
                        <c:v>4.1202314814784957</c:v>
                      </c:pt>
                      <c:pt idx="14376">
                        <c:v>4.1204745370326608</c:v>
                      </c:pt>
                      <c:pt idx="14377">
                        <c:v>4.1207175925941018</c:v>
                      </c:pt>
                      <c:pt idx="14378">
                        <c:v>4.1209606481482668</c:v>
                      </c:pt>
                      <c:pt idx="14379">
                        <c:v>4.1212037037024318</c:v>
                      </c:pt>
                      <c:pt idx="14380">
                        <c:v>4.1214467592565969</c:v>
                      </c:pt>
                      <c:pt idx="14381">
                        <c:v>4.1216898148107619</c:v>
                      </c:pt>
                      <c:pt idx="14382">
                        <c:v>4.1219328703722029</c:v>
                      </c:pt>
                      <c:pt idx="14383">
                        <c:v>4.1221759259263679</c:v>
                      </c:pt>
                      <c:pt idx="14384">
                        <c:v>4.122418981480533</c:v>
                      </c:pt>
                      <c:pt idx="14385">
                        <c:v>4.122662037034698</c:v>
                      </c:pt>
                      <c:pt idx="14386">
                        <c:v>4.1229050925888631</c:v>
                      </c:pt>
                      <c:pt idx="14387">
                        <c:v>4.1231481481430281</c:v>
                      </c:pt>
                      <c:pt idx="14388">
                        <c:v>4.1233912037044691</c:v>
                      </c:pt>
                      <c:pt idx="14389">
                        <c:v>4.1236342592586341</c:v>
                      </c:pt>
                      <c:pt idx="14390">
                        <c:v>4.1238773148127992</c:v>
                      </c:pt>
                      <c:pt idx="14391">
                        <c:v>4.1241203703669642</c:v>
                      </c:pt>
                      <c:pt idx="14392">
                        <c:v>4.1243634259211293</c:v>
                      </c:pt>
                      <c:pt idx="14393">
                        <c:v>4.1246064814825703</c:v>
                      </c:pt>
                      <c:pt idx="14394">
                        <c:v>4.1248495370367353</c:v>
                      </c:pt>
                      <c:pt idx="14395">
                        <c:v>4.12510416666768</c:v>
                      </c:pt>
                      <c:pt idx="14396">
                        <c:v>4.125347222221845</c:v>
                      </c:pt>
                      <c:pt idx="14397">
                        <c:v>4.1255902777760101</c:v>
                      </c:pt>
                      <c:pt idx="14398">
                        <c:v>4.1258333333301751</c:v>
                      </c:pt>
                      <c:pt idx="14399">
                        <c:v>4.1260763888843401</c:v>
                      </c:pt>
                      <c:pt idx="14400">
                        <c:v>4.1263194444457811</c:v>
                      </c:pt>
                      <c:pt idx="14401">
                        <c:v>4.1265624999999462</c:v>
                      </c:pt>
                      <c:pt idx="14402">
                        <c:v>4.1268055555541112</c:v>
                      </c:pt>
                      <c:pt idx="14403">
                        <c:v>4.1270486111082763</c:v>
                      </c:pt>
                      <c:pt idx="14404">
                        <c:v>4.1272916666624413</c:v>
                      </c:pt>
                      <c:pt idx="14405">
                        <c:v>4.1275347222238823</c:v>
                      </c:pt>
                      <c:pt idx="14406">
                        <c:v>4.1277777777780473</c:v>
                      </c:pt>
                      <c:pt idx="14407">
                        <c:v>4.1280208333322124</c:v>
                      </c:pt>
                      <c:pt idx="14408">
                        <c:v>4.1282638888863774</c:v>
                      </c:pt>
                      <c:pt idx="14409">
                        <c:v>4.1285069444405424</c:v>
                      </c:pt>
                      <c:pt idx="14410">
                        <c:v>4.1287500000019834</c:v>
                      </c:pt>
                      <c:pt idx="14411">
                        <c:v>4.1289930555561485</c:v>
                      </c:pt>
                      <c:pt idx="14412">
                        <c:v>4.1292361111103135</c:v>
                      </c:pt>
                      <c:pt idx="14413">
                        <c:v>4.1294791666644786</c:v>
                      </c:pt>
                      <c:pt idx="14414">
                        <c:v>4.1297222222186436</c:v>
                      </c:pt>
                      <c:pt idx="14415">
                        <c:v>4.1299652777728086</c:v>
                      </c:pt>
                      <c:pt idx="14416">
                        <c:v>4.1302083333342496</c:v>
                      </c:pt>
                      <c:pt idx="14417">
                        <c:v>4.1304513888884147</c:v>
                      </c:pt>
                      <c:pt idx="14418">
                        <c:v>4.1306944444425797</c:v>
                      </c:pt>
                      <c:pt idx="14419">
                        <c:v>4.1309374999967448</c:v>
                      </c:pt>
                      <c:pt idx="14420">
                        <c:v>4.1311805555509098</c:v>
                      </c:pt>
                      <c:pt idx="14421">
                        <c:v>4.1314236111123508</c:v>
                      </c:pt>
                      <c:pt idx="14422">
                        <c:v>4.1316666666665158</c:v>
                      </c:pt>
                      <c:pt idx="14423">
                        <c:v>4.1319097222206809</c:v>
                      </c:pt>
                      <c:pt idx="14424">
                        <c:v>4.1321527777748459</c:v>
                      </c:pt>
                      <c:pt idx="14425">
                        <c:v>4.1323958333290109</c:v>
                      </c:pt>
                      <c:pt idx="14426">
                        <c:v>4.1326388888904519</c:v>
                      </c:pt>
                      <c:pt idx="14427">
                        <c:v>4.132881944444617</c:v>
                      </c:pt>
                      <c:pt idx="14428">
                        <c:v>4.133124999998782</c:v>
                      </c:pt>
                      <c:pt idx="14429">
                        <c:v>4.1333680555529471</c:v>
                      </c:pt>
                      <c:pt idx="14430">
                        <c:v>4.1336111111071121</c:v>
                      </c:pt>
                      <c:pt idx="14431">
                        <c:v>4.1338541666685531</c:v>
                      </c:pt>
                      <c:pt idx="14432">
                        <c:v>4.1340972222227181</c:v>
                      </c:pt>
                      <c:pt idx="14433">
                        <c:v>4.1343402777768832</c:v>
                      </c:pt>
                      <c:pt idx="14434">
                        <c:v>4.1345833333310482</c:v>
                      </c:pt>
                      <c:pt idx="14435">
                        <c:v>4.1348263888852133</c:v>
                      </c:pt>
                      <c:pt idx="14436">
                        <c:v>4.1350694444393783</c:v>
                      </c:pt>
                      <c:pt idx="14437">
                        <c:v>4.1353125000008193</c:v>
                      </c:pt>
                      <c:pt idx="14438">
                        <c:v>4.1355555555549843</c:v>
                      </c:pt>
                      <c:pt idx="14439">
                        <c:v>4.1357986111091494</c:v>
                      </c:pt>
                      <c:pt idx="14440">
                        <c:v>4.1360416666633144</c:v>
                      </c:pt>
                      <c:pt idx="14441">
                        <c:v>4.1362847222174794</c:v>
                      </c:pt>
                      <c:pt idx="14442">
                        <c:v>4.1365277777789204</c:v>
                      </c:pt>
                      <c:pt idx="14443">
                        <c:v>4.1367824074025892</c:v>
                      </c:pt>
                      <c:pt idx="14444">
                        <c:v>4.1370254629640302</c:v>
                      </c:pt>
                      <c:pt idx="14445">
                        <c:v>4.1372685185181952</c:v>
                      </c:pt>
                      <c:pt idx="14446">
                        <c:v>4.1375115740723603</c:v>
                      </c:pt>
                      <c:pt idx="14447">
                        <c:v>4.1377546296265253</c:v>
                      </c:pt>
                      <c:pt idx="14448">
                        <c:v>4.1379976851806903</c:v>
                      </c:pt>
                      <c:pt idx="14449">
                        <c:v>4.1382407407421313</c:v>
                      </c:pt>
                      <c:pt idx="14450">
                        <c:v>4.1384837962962964</c:v>
                      </c:pt>
                      <c:pt idx="14451">
                        <c:v>4.1387268518504614</c:v>
                      </c:pt>
                      <c:pt idx="14452">
                        <c:v>4.1389699074046264</c:v>
                      </c:pt>
                      <c:pt idx="14453">
                        <c:v>4.1392129629587915</c:v>
                      </c:pt>
                      <c:pt idx="14454">
                        <c:v>4.1394560185202325</c:v>
                      </c:pt>
                      <c:pt idx="14455">
                        <c:v>4.1396990740743975</c:v>
                      </c:pt>
                      <c:pt idx="14456">
                        <c:v>4.1399421296285626</c:v>
                      </c:pt>
                      <c:pt idx="14457">
                        <c:v>4.1401851851827276</c:v>
                      </c:pt>
                      <c:pt idx="14458">
                        <c:v>4.1404282407368926</c:v>
                      </c:pt>
                      <c:pt idx="14459">
                        <c:v>4.1406712962983336</c:v>
                      </c:pt>
                      <c:pt idx="14460">
                        <c:v>4.1409143518524987</c:v>
                      </c:pt>
                      <c:pt idx="14461">
                        <c:v>4.1411574074066637</c:v>
                      </c:pt>
                      <c:pt idx="14462">
                        <c:v>4.1414004629608288</c:v>
                      </c:pt>
                      <c:pt idx="14463">
                        <c:v>4.1416435185149938</c:v>
                      </c:pt>
                      <c:pt idx="14464">
                        <c:v>4.1418865740691588</c:v>
                      </c:pt>
                      <c:pt idx="14465">
                        <c:v>4.1421296296305998</c:v>
                      </c:pt>
                      <c:pt idx="14466">
                        <c:v>4.1423726851847649</c:v>
                      </c:pt>
                      <c:pt idx="14467">
                        <c:v>4.1426157407389299</c:v>
                      </c:pt>
                      <c:pt idx="14468">
                        <c:v>4.1428587962930949</c:v>
                      </c:pt>
                      <c:pt idx="14469">
                        <c:v>4.14310185184726</c:v>
                      </c:pt>
                      <c:pt idx="14470">
                        <c:v>4.143344907408701</c:v>
                      </c:pt>
                      <c:pt idx="14471">
                        <c:v>4.143587962962866</c:v>
                      </c:pt>
                      <c:pt idx="14472">
                        <c:v>4.1438310185170311</c:v>
                      </c:pt>
                      <c:pt idx="14473">
                        <c:v>4.1440740740711961</c:v>
                      </c:pt>
                      <c:pt idx="14474">
                        <c:v>4.1443171296253611</c:v>
                      </c:pt>
                      <c:pt idx="14475">
                        <c:v>4.1445601851868021</c:v>
                      </c:pt>
                      <c:pt idx="14476">
                        <c:v>4.1448032407409672</c:v>
                      </c:pt>
                      <c:pt idx="14477">
                        <c:v>4.1450462962951322</c:v>
                      </c:pt>
                      <c:pt idx="14478">
                        <c:v>4.1452893518492973</c:v>
                      </c:pt>
                      <c:pt idx="14479">
                        <c:v>4.1455324074034623</c:v>
                      </c:pt>
                      <c:pt idx="14480">
                        <c:v>4.1457754629649033</c:v>
                      </c:pt>
                      <c:pt idx="14481">
                        <c:v>4.1460185185190683</c:v>
                      </c:pt>
                      <c:pt idx="14482">
                        <c:v>4.1462615740732334</c:v>
                      </c:pt>
                      <c:pt idx="14483">
                        <c:v>4.1465046296273984</c:v>
                      </c:pt>
                      <c:pt idx="14484">
                        <c:v>4.1467476851815634</c:v>
                      </c:pt>
                      <c:pt idx="14485">
                        <c:v>4.1469907407357285</c:v>
                      </c:pt>
                      <c:pt idx="14486">
                        <c:v>4.1472337962971695</c:v>
                      </c:pt>
                      <c:pt idx="14487">
                        <c:v>4.1474768518513345</c:v>
                      </c:pt>
                      <c:pt idx="14488">
                        <c:v>4.1477199074054996</c:v>
                      </c:pt>
                      <c:pt idx="14489">
                        <c:v>4.1479629629596646</c:v>
                      </c:pt>
                      <c:pt idx="14490">
                        <c:v>4.1482060185138296</c:v>
                      </c:pt>
                      <c:pt idx="14491">
                        <c:v>4.1484606481447743</c:v>
                      </c:pt>
                      <c:pt idx="14492">
                        <c:v>4.1487037036989394</c:v>
                      </c:pt>
                      <c:pt idx="14493">
                        <c:v>4.1489467592603804</c:v>
                      </c:pt>
                      <c:pt idx="14494">
                        <c:v>4.1491898148145454</c:v>
                      </c:pt>
                      <c:pt idx="14495">
                        <c:v>4.1494328703687104</c:v>
                      </c:pt>
                      <c:pt idx="14496">
                        <c:v>4.1496759259228755</c:v>
                      </c:pt>
                      <c:pt idx="14497">
                        <c:v>4.1499189814770405</c:v>
                      </c:pt>
                      <c:pt idx="14498">
                        <c:v>4.1501620370384815</c:v>
                      </c:pt>
                      <c:pt idx="14499">
                        <c:v>4.1504050925926466</c:v>
                      </c:pt>
                      <c:pt idx="14500">
                        <c:v>4.1506481481468116</c:v>
                      </c:pt>
                      <c:pt idx="14501">
                        <c:v>4.1508912037009766</c:v>
                      </c:pt>
                      <c:pt idx="14502">
                        <c:v>4.1511342592551417</c:v>
                      </c:pt>
                      <c:pt idx="14503">
                        <c:v>4.1513773148165827</c:v>
                      </c:pt>
                      <c:pt idx="14504">
                        <c:v>4.1516203703707477</c:v>
                      </c:pt>
                      <c:pt idx="14505">
                        <c:v>4.1518634259249128</c:v>
                      </c:pt>
                      <c:pt idx="14506">
                        <c:v>4.1521064814790778</c:v>
                      </c:pt>
                      <c:pt idx="14507">
                        <c:v>4.1523495370332428</c:v>
                      </c:pt>
                      <c:pt idx="14508">
                        <c:v>4.1525925925946838</c:v>
                      </c:pt>
                      <c:pt idx="14509">
                        <c:v>4.1528356481488489</c:v>
                      </c:pt>
                      <c:pt idx="14510">
                        <c:v>4.1530787037030139</c:v>
                      </c:pt>
                      <c:pt idx="14511">
                        <c:v>4.1533217592571789</c:v>
                      </c:pt>
                      <c:pt idx="14512">
                        <c:v>4.153564814811344</c:v>
                      </c:pt>
                      <c:pt idx="14513">
                        <c:v>4.153807870365509</c:v>
                      </c:pt>
                      <c:pt idx="14514">
                        <c:v>4.15405092592695</c:v>
                      </c:pt>
                      <c:pt idx="14515">
                        <c:v>4.1542939814811151</c:v>
                      </c:pt>
                      <c:pt idx="14516">
                        <c:v>4.1545370370352801</c:v>
                      </c:pt>
                      <c:pt idx="14517">
                        <c:v>4.1547800925894451</c:v>
                      </c:pt>
                      <c:pt idx="14518">
                        <c:v>4.1550231481436102</c:v>
                      </c:pt>
                      <c:pt idx="14519">
                        <c:v>4.1552662037050512</c:v>
                      </c:pt>
                      <c:pt idx="14520">
                        <c:v>4.1555092592592162</c:v>
                      </c:pt>
                      <c:pt idx="14521">
                        <c:v>4.1557523148133813</c:v>
                      </c:pt>
                      <c:pt idx="14522">
                        <c:v>4.1559953703675463</c:v>
                      </c:pt>
                      <c:pt idx="14523">
                        <c:v>4.1562384259217113</c:v>
                      </c:pt>
                      <c:pt idx="14524">
                        <c:v>4.1564814814831523</c:v>
                      </c:pt>
                      <c:pt idx="14525">
                        <c:v>4.1567245370373174</c:v>
                      </c:pt>
                      <c:pt idx="14526">
                        <c:v>4.1569675925914824</c:v>
                      </c:pt>
                      <c:pt idx="14527">
                        <c:v>4.1572106481456474</c:v>
                      </c:pt>
                      <c:pt idx="14528">
                        <c:v>4.1574537036998125</c:v>
                      </c:pt>
                      <c:pt idx="14529">
                        <c:v>4.1576967592612535</c:v>
                      </c:pt>
                      <c:pt idx="14530">
                        <c:v>4.1579398148154185</c:v>
                      </c:pt>
                      <c:pt idx="14531">
                        <c:v>4.1581828703695836</c:v>
                      </c:pt>
                      <c:pt idx="14532">
                        <c:v>4.1584259259237486</c:v>
                      </c:pt>
                      <c:pt idx="14533">
                        <c:v>4.1586689814779136</c:v>
                      </c:pt>
                      <c:pt idx="14534">
                        <c:v>4.1589120370320787</c:v>
                      </c:pt>
                      <c:pt idx="14535">
                        <c:v>4.1591550925935197</c:v>
                      </c:pt>
                      <c:pt idx="14536">
                        <c:v>4.1593981481476847</c:v>
                      </c:pt>
                      <c:pt idx="14537">
                        <c:v>4.1596412037018498</c:v>
                      </c:pt>
                      <c:pt idx="14538">
                        <c:v>4.1598842592560148</c:v>
                      </c:pt>
                      <c:pt idx="14539">
                        <c:v>4.1601388888869595</c:v>
                      </c:pt>
                      <c:pt idx="14540">
                        <c:v>4.1603819444411245</c:v>
                      </c:pt>
                      <c:pt idx="14541">
                        <c:v>4.1606249999952896</c:v>
                      </c:pt>
                      <c:pt idx="14542">
                        <c:v>4.1608680555567306</c:v>
                      </c:pt>
                      <c:pt idx="14543">
                        <c:v>4.1611111111108956</c:v>
                      </c:pt>
                      <c:pt idx="14544">
                        <c:v>4.1613541666650606</c:v>
                      </c:pt>
                      <c:pt idx="14545">
                        <c:v>4.1615972222192257</c:v>
                      </c:pt>
                      <c:pt idx="14546">
                        <c:v>4.1618402777733907</c:v>
                      </c:pt>
                      <c:pt idx="14547">
                        <c:v>4.1620833333348317</c:v>
                      </c:pt>
                      <c:pt idx="14548">
                        <c:v>4.1623263888889968</c:v>
                      </c:pt>
                      <c:pt idx="14549">
                        <c:v>4.1625694444431618</c:v>
                      </c:pt>
                      <c:pt idx="14550">
                        <c:v>4.1628124999973268</c:v>
                      </c:pt>
                      <c:pt idx="14551">
                        <c:v>4.1630555555514919</c:v>
                      </c:pt>
                      <c:pt idx="14552">
                        <c:v>4.1632986111129329</c:v>
                      </c:pt>
                      <c:pt idx="14553">
                        <c:v>4.1635416666670979</c:v>
                      </c:pt>
                      <c:pt idx="14554">
                        <c:v>4.1637847222212629</c:v>
                      </c:pt>
                      <c:pt idx="14555">
                        <c:v>4.164027777775428</c:v>
                      </c:pt>
                      <c:pt idx="14556">
                        <c:v>4.164270833329593</c:v>
                      </c:pt>
                      <c:pt idx="14557">
                        <c:v>4.1645138888837581</c:v>
                      </c:pt>
                      <c:pt idx="14558">
                        <c:v>4.1647569444451991</c:v>
                      </c:pt>
                      <c:pt idx="14559">
                        <c:v>4.1649999999993641</c:v>
                      </c:pt>
                      <c:pt idx="14560">
                        <c:v>4.1652430555535291</c:v>
                      </c:pt>
                      <c:pt idx="14561">
                        <c:v>4.1654861111076942</c:v>
                      </c:pt>
                      <c:pt idx="14562">
                        <c:v>4.1657291666618592</c:v>
                      </c:pt>
                      <c:pt idx="14563">
                        <c:v>4.1659722222233002</c:v>
                      </c:pt>
                      <c:pt idx="14564">
                        <c:v>4.1662152777774653</c:v>
                      </c:pt>
                      <c:pt idx="14565">
                        <c:v>4.1664583333316303</c:v>
                      </c:pt>
                      <c:pt idx="14566">
                        <c:v>4.1667013888857953</c:v>
                      </c:pt>
                      <c:pt idx="14567">
                        <c:v>4.1669444444399604</c:v>
                      </c:pt>
                      <c:pt idx="14568">
                        <c:v>4.1671875000014014</c:v>
                      </c:pt>
                      <c:pt idx="14569">
                        <c:v>4.1674305555555664</c:v>
                      </c:pt>
                      <c:pt idx="14570">
                        <c:v>4.1676736111097314</c:v>
                      </c:pt>
                      <c:pt idx="14571">
                        <c:v>4.1679166666638965</c:v>
                      </c:pt>
                      <c:pt idx="14572">
                        <c:v>4.1681597222180615</c:v>
                      </c:pt>
                      <c:pt idx="14573">
                        <c:v>4.1684027777795025</c:v>
                      </c:pt>
                      <c:pt idx="14574">
                        <c:v>4.1686458333336676</c:v>
                      </c:pt>
                      <c:pt idx="14575">
                        <c:v>4.1688888888878326</c:v>
                      </c:pt>
                      <c:pt idx="14576">
                        <c:v>4.1691319444419976</c:v>
                      </c:pt>
                      <c:pt idx="14577">
                        <c:v>4.1693749999961627</c:v>
                      </c:pt>
                      <c:pt idx="14578">
                        <c:v>4.1696180555576037</c:v>
                      </c:pt>
                      <c:pt idx="14579">
                        <c:v>4.1698611111117687</c:v>
                      </c:pt>
                      <c:pt idx="14580">
                        <c:v>4.1701041666659338</c:v>
                      </c:pt>
                      <c:pt idx="14581">
                        <c:v>4.1703472222200988</c:v>
                      </c:pt>
                      <c:pt idx="14582">
                        <c:v>4.1705902777742638</c:v>
                      </c:pt>
                      <c:pt idx="14583">
                        <c:v>4.1708333333284289</c:v>
                      </c:pt>
                      <c:pt idx="14584">
                        <c:v>4.1710763888898699</c:v>
                      </c:pt>
                      <c:pt idx="14585">
                        <c:v>4.1713194444440349</c:v>
                      </c:pt>
                      <c:pt idx="14586">
                        <c:v>4.1715624999981999</c:v>
                      </c:pt>
                      <c:pt idx="14587">
                        <c:v>4.1718171296291446</c:v>
                      </c:pt>
                      <c:pt idx="14588">
                        <c:v>4.1720601851833097</c:v>
                      </c:pt>
                      <c:pt idx="14589">
                        <c:v>4.1723032407374747</c:v>
                      </c:pt>
                      <c:pt idx="14590">
                        <c:v>4.1725462962916398</c:v>
                      </c:pt>
                      <c:pt idx="14591">
                        <c:v>4.1727893518530808</c:v>
                      </c:pt>
                      <c:pt idx="14592">
                        <c:v>4.1730324074072458</c:v>
                      </c:pt>
                      <c:pt idx="14593">
                        <c:v>4.1732754629614108</c:v>
                      </c:pt>
                      <c:pt idx="14594">
                        <c:v>4.1735185185155759</c:v>
                      </c:pt>
                      <c:pt idx="14595">
                        <c:v>4.1737615740697409</c:v>
                      </c:pt>
                      <c:pt idx="14596">
                        <c:v>4.1740046296311819</c:v>
                      </c:pt>
                      <c:pt idx="14597">
                        <c:v>4.1742476851853469</c:v>
                      </c:pt>
                      <c:pt idx="14598">
                        <c:v>4.174490740739512</c:v>
                      </c:pt>
                      <c:pt idx="14599">
                        <c:v>4.174733796293677</c:v>
                      </c:pt>
                      <c:pt idx="14600">
                        <c:v>4.1749768518478421</c:v>
                      </c:pt>
                      <c:pt idx="14601">
                        <c:v>4.1752199074092831</c:v>
                      </c:pt>
                      <c:pt idx="14602">
                        <c:v>4.1754629629634481</c:v>
                      </c:pt>
                      <c:pt idx="14603">
                        <c:v>4.1757060185176131</c:v>
                      </c:pt>
                      <c:pt idx="14604">
                        <c:v>4.1759490740717782</c:v>
                      </c:pt>
                      <c:pt idx="14605">
                        <c:v>4.1761921296259432</c:v>
                      </c:pt>
                      <c:pt idx="14606">
                        <c:v>4.1764351851801083</c:v>
                      </c:pt>
                      <c:pt idx="14607">
                        <c:v>4.1766782407415493</c:v>
                      </c:pt>
                      <c:pt idx="14608">
                        <c:v>4.1769212962957143</c:v>
                      </c:pt>
                      <c:pt idx="14609">
                        <c:v>4.1771643518498793</c:v>
                      </c:pt>
                      <c:pt idx="14610">
                        <c:v>4.1774074074040444</c:v>
                      </c:pt>
                      <c:pt idx="14611">
                        <c:v>4.1776504629582094</c:v>
                      </c:pt>
                      <c:pt idx="14612">
                        <c:v>4.1778935185196504</c:v>
                      </c:pt>
                      <c:pt idx="14613">
                        <c:v>4.1781365740738154</c:v>
                      </c:pt>
                      <c:pt idx="14614">
                        <c:v>4.1783796296279805</c:v>
                      </c:pt>
                      <c:pt idx="14615">
                        <c:v>4.1786226851821455</c:v>
                      </c:pt>
                      <c:pt idx="14616">
                        <c:v>4.1788657407363106</c:v>
                      </c:pt>
                      <c:pt idx="14617">
                        <c:v>4.1791087962977516</c:v>
                      </c:pt>
                      <c:pt idx="14618">
                        <c:v>4.1793518518519166</c:v>
                      </c:pt>
                      <c:pt idx="14619">
                        <c:v>4.1795949074060816</c:v>
                      </c:pt>
                      <c:pt idx="14620">
                        <c:v>4.1798379629602467</c:v>
                      </c:pt>
                      <c:pt idx="14621">
                        <c:v>4.1800810185144117</c:v>
                      </c:pt>
                      <c:pt idx="14622">
                        <c:v>4.1803240740758527</c:v>
                      </c:pt>
                      <c:pt idx="14623">
                        <c:v>4.1805671296300178</c:v>
                      </c:pt>
                      <c:pt idx="14624">
                        <c:v>4.1808101851841828</c:v>
                      </c:pt>
                      <c:pt idx="14625">
                        <c:v>4.1810532407383478</c:v>
                      </c:pt>
                      <c:pt idx="14626">
                        <c:v>4.1812962962925129</c:v>
                      </c:pt>
                      <c:pt idx="14627">
                        <c:v>4.1815393518539539</c:v>
                      </c:pt>
                      <c:pt idx="14628">
                        <c:v>4.1817824074081189</c:v>
                      </c:pt>
                      <c:pt idx="14629">
                        <c:v>4.1820254629622839</c:v>
                      </c:pt>
                      <c:pt idx="14630">
                        <c:v>4.182268518516449</c:v>
                      </c:pt>
                      <c:pt idx="14631">
                        <c:v>4.182511574070614</c:v>
                      </c:pt>
                      <c:pt idx="14632">
                        <c:v>4.1827546296247791</c:v>
                      </c:pt>
                      <c:pt idx="14633">
                        <c:v>4.1829976851862201</c:v>
                      </c:pt>
                      <c:pt idx="14634">
                        <c:v>4.1832407407403851</c:v>
                      </c:pt>
                      <c:pt idx="14635">
                        <c:v>4.1834837962945501</c:v>
                      </c:pt>
                      <c:pt idx="14636">
                        <c:v>4.1837384259254948</c:v>
                      </c:pt>
                      <c:pt idx="14637">
                        <c:v>4.1839814814796599</c:v>
                      </c:pt>
                      <c:pt idx="14638">
                        <c:v>4.1842245370338249</c:v>
                      </c:pt>
                      <c:pt idx="14639">
                        <c:v>4.1844675925879899</c:v>
                      </c:pt>
                      <c:pt idx="14640">
                        <c:v>4.1847106481494309</c:v>
                      </c:pt>
                      <c:pt idx="14641">
                        <c:v>4.184953703703596</c:v>
                      </c:pt>
                      <c:pt idx="14642">
                        <c:v>4.185196759257761</c:v>
                      </c:pt>
                      <c:pt idx="14643">
                        <c:v>4.1854398148119261</c:v>
                      </c:pt>
                      <c:pt idx="14644">
                        <c:v>4.1856828703660911</c:v>
                      </c:pt>
                      <c:pt idx="14645">
                        <c:v>4.1859259259275321</c:v>
                      </c:pt>
                      <c:pt idx="14646">
                        <c:v>4.1861689814816971</c:v>
                      </c:pt>
                      <c:pt idx="14647">
                        <c:v>4.1864120370358622</c:v>
                      </c:pt>
                      <c:pt idx="14648">
                        <c:v>4.1866550925900272</c:v>
                      </c:pt>
                      <c:pt idx="14649">
                        <c:v>4.1868981481441923</c:v>
                      </c:pt>
                      <c:pt idx="14650">
                        <c:v>4.1871412037056333</c:v>
                      </c:pt>
                      <c:pt idx="14651">
                        <c:v>4.1873842592597983</c:v>
                      </c:pt>
                      <c:pt idx="14652">
                        <c:v>4.1876273148139633</c:v>
                      </c:pt>
                      <c:pt idx="14653">
                        <c:v>4.1878703703681284</c:v>
                      </c:pt>
                      <c:pt idx="14654">
                        <c:v>4.1881134259222934</c:v>
                      </c:pt>
                      <c:pt idx="14655">
                        <c:v>4.1883564814764584</c:v>
                      </c:pt>
                      <c:pt idx="14656">
                        <c:v>4.1885995370378994</c:v>
                      </c:pt>
                      <c:pt idx="14657">
                        <c:v>4.1888425925920645</c:v>
                      </c:pt>
                      <c:pt idx="14658">
                        <c:v>4.1890856481462295</c:v>
                      </c:pt>
                      <c:pt idx="14659">
                        <c:v>4.1893287037003946</c:v>
                      </c:pt>
                      <c:pt idx="14660">
                        <c:v>4.1895717592545596</c:v>
                      </c:pt>
                      <c:pt idx="14661">
                        <c:v>4.1898148148160006</c:v>
                      </c:pt>
                      <c:pt idx="14662">
                        <c:v>4.1900578703701656</c:v>
                      </c:pt>
                      <c:pt idx="14663">
                        <c:v>4.1903009259243307</c:v>
                      </c:pt>
                      <c:pt idx="14664">
                        <c:v>4.1905439814784957</c:v>
                      </c:pt>
                      <c:pt idx="14665">
                        <c:v>4.1907870370326608</c:v>
                      </c:pt>
                      <c:pt idx="14666">
                        <c:v>4.1910300925941018</c:v>
                      </c:pt>
                      <c:pt idx="14667">
                        <c:v>4.1912731481482668</c:v>
                      </c:pt>
                      <c:pt idx="14668">
                        <c:v>4.1915162037024318</c:v>
                      </c:pt>
                      <c:pt idx="14669">
                        <c:v>4.1917592592565969</c:v>
                      </c:pt>
                      <c:pt idx="14670">
                        <c:v>4.1920023148107619</c:v>
                      </c:pt>
                      <c:pt idx="14671">
                        <c:v>4.1922453703722029</c:v>
                      </c:pt>
                      <c:pt idx="14672">
                        <c:v>4.1924884259263679</c:v>
                      </c:pt>
                      <c:pt idx="14673">
                        <c:v>4.192731481480533</c:v>
                      </c:pt>
                      <c:pt idx="14674">
                        <c:v>4.192974537034698</c:v>
                      </c:pt>
                      <c:pt idx="14675">
                        <c:v>4.1932175925888631</c:v>
                      </c:pt>
                      <c:pt idx="14676">
                        <c:v>4.1934606481430281</c:v>
                      </c:pt>
                      <c:pt idx="14677">
                        <c:v>4.1937037037044691</c:v>
                      </c:pt>
                      <c:pt idx="14678">
                        <c:v>4.1939467592586341</c:v>
                      </c:pt>
                      <c:pt idx="14679">
                        <c:v>4.1941898148127992</c:v>
                      </c:pt>
                      <c:pt idx="14680">
                        <c:v>4.1944328703669642</c:v>
                      </c:pt>
                      <c:pt idx="14681">
                        <c:v>4.1946759259211293</c:v>
                      </c:pt>
                      <c:pt idx="14682">
                        <c:v>4.1949189814825703</c:v>
                      </c:pt>
                      <c:pt idx="14683">
                        <c:v>4.1951620370367353</c:v>
                      </c:pt>
                      <c:pt idx="14684">
                        <c:v>4.19541666666768</c:v>
                      </c:pt>
                      <c:pt idx="14685">
                        <c:v>4.195659722221845</c:v>
                      </c:pt>
                      <c:pt idx="14686">
                        <c:v>4.1959027777760101</c:v>
                      </c:pt>
                      <c:pt idx="14687">
                        <c:v>4.1961458333301751</c:v>
                      </c:pt>
                      <c:pt idx="14688">
                        <c:v>4.1963888888843401</c:v>
                      </c:pt>
                      <c:pt idx="14689">
                        <c:v>4.1966319444457811</c:v>
                      </c:pt>
                      <c:pt idx="14690">
                        <c:v>4.1968749999999462</c:v>
                      </c:pt>
                      <c:pt idx="14691">
                        <c:v>4.1971180555541112</c:v>
                      </c:pt>
                      <c:pt idx="14692">
                        <c:v>4.1973611111082763</c:v>
                      </c:pt>
                      <c:pt idx="14693">
                        <c:v>4.1976041666624413</c:v>
                      </c:pt>
                      <c:pt idx="14694">
                        <c:v>4.1978472222238823</c:v>
                      </c:pt>
                      <c:pt idx="14695">
                        <c:v>4.1980902777780473</c:v>
                      </c:pt>
                      <c:pt idx="14696">
                        <c:v>4.1983333333322124</c:v>
                      </c:pt>
                      <c:pt idx="14697">
                        <c:v>4.1985763888863774</c:v>
                      </c:pt>
                      <c:pt idx="14698">
                        <c:v>4.1988194444405424</c:v>
                      </c:pt>
                      <c:pt idx="14699">
                        <c:v>4.1990625000019834</c:v>
                      </c:pt>
                      <c:pt idx="14700">
                        <c:v>4.1993055555561485</c:v>
                      </c:pt>
                      <c:pt idx="14701">
                        <c:v>4.1995486111103135</c:v>
                      </c:pt>
                      <c:pt idx="14702">
                        <c:v>4.1997916666644786</c:v>
                      </c:pt>
                      <c:pt idx="14703">
                        <c:v>4.2000347222186436</c:v>
                      </c:pt>
                      <c:pt idx="14704">
                        <c:v>4.2002777777728086</c:v>
                      </c:pt>
                      <c:pt idx="14705">
                        <c:v>4.2005208333342496</c:v>
                      </c:pt>
                      <c:pt idx="14706">
                        <c:v>4.2007638888884147</c:v>
                      </c:pt>
                      <c:pt idx="14707">
                        <c:v>4.2010069444425797</c:v>
                      </c:pt>
                      <c:pt idx="14708">
                        <c:v>4.2012499999967448</c:v>
                      </c:pt>
                      <c:pt idx="14709">
                        <c:v>4.2014930555509098</c:v>
                      </c:pt>
                      <c:pt idx="14710">
                        <c:v>4.2017361111123508</c:v>
                      </c:pt>
                      <c:pt idx="14711">
                        <c:v>4.2019791666665158</c:v>
                      </c:pt>
                      <c:pt idx="14712">
                        <c:v>4.2022222222206809</c:v>
                      </c:pt>
                      <c:pt idx="14713">
                        <c:v>4.2024652777748459</c:v>
                      </c:pt>
                      <c:pt idx="14714">
                        <c:v>4.2027083333290109</c:v>
                      </c:pt>
                      <c:pt idx="14715">
                        <c:v>4.2029513888904519</c:v>
                      </c:pt>
                      <c:pt idx="14716">
                        <c:v>4.203194444444617</c:v>
                      </c:pt>
                      <c:pt idx="14717">
                        <c:v>4.203437499998782</c:v>
                      </c:pt>
                      <c:pt idx="14718">
                        <c:v>4.2036805555529471</c:v>
                      </c:pt>
                      <c:pt idx="14719">
                        <c:v>4.2039236111071121</c:v>
                      </c:pt>
                      <c:pt idx="14720">
                        <c:v>4.2041666666685531</c:v>
                      </c:pt>
                      <c:pt idx="14721">
                        <c:v>4.2044097222227181</c:v>
                      </c:pt>
                      <c:pt idx="14722">
                        <c:v>4.2046527777768832</c:v>
                      </c:pt>
                      <c:pt idx="14723">
                        <c:v>4.2048958333310482</c:v>
                      </c:pt>
                      <c:pt idx="14724">
                        <c:v>4.2051388888852133</c:v>
                      </c:pt>
                      <c:pt idx="14725">
                        <c:v>4.2053819444393783</c:v>
                      </c:pt>
                      <c:pt idx="14726">
                        <c:v>4.2056250000008193</c:v>
                      </c:pt>
                      <c:pt idx="14727">
                        <c:v>4.2058680555549843</c:v>
                      </c:pt>
                      <c:pt idx="14728">
                        <c:v>4.2061111111091494</c:v>
                      </c:pt>
                      <c:pt idx="14729">
                        <c:v>4.2063541666633144</c:v>
                      </c:pt>
                      <c:pt idx="14730">
                        <c:v>4.2065972222174794</c:v>
                      </c:pt>
                      <c:pt idx="14731">
                        <c:v>4.2068402777789204</c:v>
                      </c:pt>
                      <c:pt idx="14732">
                        <c:v>4.2070949074025892</c:v>
                      </c:pt>
                      <c:pt idx="14733">
                        <c:v>4.2073379629640302</c:v>
                      </c:pt>
                      <c:pt idx="14734">
                        <c:v>4.2075810185181952</c:v>
                      </c:pt>
                      <c:pt idx="14735">
                        <c:v>4.2078240740723603</c:v>
                      </c:pt>
                      <c:pt idx="14736">
                        <c:v>4.2080671296265253</c:v>
                      </c:pt>
                      <c:pt idx="14737">
                        <c:v>4.2083101851806903</c:v>
                      </c:pt>
                      <c:pt idx="14738">
                        <c:v>4.2085532407421313</c:v>
                      </c:pt>
                      <c:pt idx="14739">
                        <c:v>4.2087962962962964</c:v>
                      </c:pt>
                      <c:pt idx="14740">
                        <c:v>4.2090393518504614</c:v>
                      </c:pt>
                      <c:pt idx="14741">
                        <c:v>4.2092824074046264</c:v>
                      </c:pt>
                      <c:pt idx="14742">
                        <c:v>4.2095254629587915</c:v>
                      </c:pt>
                      <c:pt idx="14743">
                        <c:v>4.2097685185202325</c:v>
                      </c:pt>
                      <c:pt idx="14744">
                        <c:v>4.2100115740743975</c:v>
                      </c:pt>
                      <c:pt idx="14745">
                        <c:v>4.2102546296285626</c:v>
                      </c:pt>
                      <c:pt idx="14746">
                        <c:v>4.2104976851827276</c:v>
                      </c:pt>
                      <c:pt idx="14747">
                        <c:v>4.2107407407368926</c:v>
                      </c:pt>
                      <c:pt idx="14748">
                        <c:v>4.2109837962983336</c:v>
                      </c:pt>
                      <c:pt idx="14749">
                        <c:v>4.2112268518524987</c:v>
                      </c:pt>
                      <c:pt idx="14750">
                        <c:v>4.2114699074066637</c:v>
                      </c:pt>
                      <c:pt idx="14751">
                        <c:v>4.2117129629608288</c:v>
                      </c:pt>
                      <c:pt idx="14752">
                        <c:v>4.2119560185149938</c:v>
                      </c:pt>
                      <c:pt idx="14753">
                        <c:v>4.2121990740691588</c:v>
                      </c:pt>
                      <c:pt idx="14754">
                        <c:v>4.2124421296305998</c:v>
                      </c:pt>
                      <c:pt idx="14755">
                        <c:v>4.2126851851847649</c:v>
                      </c:pt>
                      <c:pt idx="14756">
                        <c:v>4.2129282407389299</c:v>
                      </c:pt>
                      <c:pt idx="14757">
                        <c:v>4.2131712962930949</c:v>
                      </c:pt>
                      <c:pt idx="14758">
                        <c:v>4.21341435184726</c:v>
                      </c:pt>
                      <c:pt idx="14759">
                        <c:v>4.213657407408701</c:v>
                      </c:pt>
                      <c:pt idx="14760">
                        <c:v>4.213900462962866</c:v>
                      </c:pt>
                      <c:pt idx="14761">
                        <c:v>4.2141435185170311</c:v>
                      </c:pt>
                      <c:pt idx="14762">
                        <c:v>4.2143865740711961</c:v>
                      </c:pt>
                      <c:pt idx="14763">
                        <c:v>4.2146296296253611</c:v>
                      </c:pt>
                      <c:pt idx="14764">
                        <c:v>4.2148726851868021</c:v>
                      </c:pt>
                      <c:pt idx="14765">
                        <c:v>4.2151157407409672</c:v>
                      </c:pt>
                      <c:pt idx="14766">
                        <c:v>4.2153587962951322</c:v>
                      </c:pt>
                      <c:pt idx="14767">
                        <c:v>4.2156018518492973</c:v>
                      </c:pt>
                      <c:pt idx="14768">
                        <c:v>4.2158449074034623</c:v>
                      </c:pt>
                      <c:pt idx="14769">
                        <c:v>4.2160879629649033</c:v>
                      </c:pt>
                      <c:pt idx="14770">
                        <c:v>4.2163310185190683</c:v>
                      </c:pt>
                      <c:pt idx="14771">
                        <c:v>4.2165740740732334</c:v>
                      </c:pt>
                      <c:pt idx="14772">
                        <c:v>4.2168171296273984</c:v>
                      </c:pt>
                      <c:pt idx="14773">
                        <c:v>4.2170601851815634</c:v>
                      </c:pt>
                      <c:pt idx="14774">
                        <c:v>4.2173032407357285</c:v>
                      </c:pt>
                      <c:pt idx="14775">
                        <c:v>4.2175462962971695</c:v>
                      </c:pt>
                      <c:pt idx="14776">
                        <c:v>4.2177893518513345</c:v>
                      </c:pt>
                      <c:pt idx="14777">
                        <c:v>4.2180324074054996</c:v>
                      </c:pt>
                      <c:pt idx="14778">
                        <c:v>4.2182754629596646</c:v>
                      </c:pt>
                      <c:pt idx="14779">
                        <c:v>4.2185185185138296</c:v>
                      </c:pt>
                      <c:pt idx="14780">
                        <c:v>4.2187731481447743</c:v>
                      </c:pt>
                      <c:pt idx="14781">
                        <c:v>4.2190162036989394</c:v>
                      </c:pt>
                      <c:pt idx="14782">
                        <c:v>4.2192592592603804</c:v>
                      </c:pt>
                      <c:pt idx="14783">
                        <c:v>4.2195023148145454</c:v>
                      </c:pt>
                      <c:pt idx="14784">
                        <c:v>4.2197453703687104</c:v>
                      </c:pt>
                      <c:pt idx="14785">
                        <c:v>4.2199884259228755</c:v>
                      </c:pt>
                      <c:pt idx="14786">
                        <c:v>4.2202314814770405</c:v>
                      </c:pt>
                      <c:pt idx="14787">
                        <c:v>4.2204745370384815</c:v>
                      </c:pt>
                      <c:pt idx="14788">
                        <c:v>4.2207175925926466</c:v>
                      </c:pt>
                      <c:pt idx="14789">
                        <c:v>4.2209606481468116</c:v>
                      </c:pt>
                      <c:pt idx="14790">
                        <c:v>4.2212037037009766</c:v>
                      </c:pt>
                      <c:pt idx="14791">
                        <c:v>4.2214467592551417</c:v>
                      </c:pt>
                      <c:pt idx="14792">
                        <c:v>4.2216898148165827</c:v>
                      </c:pt>
                      <c:pt idx="14793">
                        <c:v>4.2219328703707477</c:v>
                      </c:pt>
                      <c:pt idx="14794">
                        <c:v>4.2221759259249128</c:v>
                      </c:pt>
                      <c:pt idx="14795">
                        <c:v>4.2224189814790778</c:v>
                      </c:pt>
                      <c:pt idx="14796">
                        <c:v>4.2226620370332428</c:v>
                      </c:pt>
                      <c:pt idx="14797">
                        <c:v>4.2229050925946838</c:v>
                      </c:pt>
                      <c:pt idx="14798">
                        <c:v>4.2231481481488489</c:v>
                      </c:pt>
                      <c:pt idx="14799">
                        <c:v>4.2233912037030139</c:v>
                      </c:pt>
                      <c:pt idx="14800">
                        <c:v>4.2236342592571789</c:v>
                      </c:pt>
                      <c:pt idx="14801">
                        <c:v>4.223877314811344</c:v>
                      </c:pt>
                      <c:pt idx="14802">
                        <c:v>4.224120370365509</c:v>
                      </c:pt>
                      <c:pt idx="14803">
                        <c:v>4.22436342592695</c:v>
                      </c:pt>
                      <c:pt idx="14804">
                        <c:v>4.2246064814811151</c:v>
                      </c:pt>
                      <c:pt idx="14805">
                        <c:v>4.2248495370352801</c:v>
                      </c:pt>
                      <c:pt idx="14806">
                        <c:v>4.2250925925894451</c:v>
                      </c:pt>
                      <c:pt idx="14807">
                        <c:v>4.2253356481436102</c:v>
                      </c:pt>
                      <c:pt idx="14808">
                        <c:v>4.2255787037050512</c:v>
                      </c:pt>
                      <c:pt idx="14809">
                        <c:v>4.2258217592592162</c:v>
                      </c:pt>
                      <c:pt idx="14810">
                        <c:v>4.2260648148133813</c:v>
                      </c:pt>
                      <c:pt idx="14811">
                        <c:v>4.2263078703675463</c:v>
                      </c:pt>
                      <c:pt idx="14812">
                        <c:v>4.2265509259217113</c:v>
                      </c:pt>
                      <c:pt idx="14813">
                        <c:v>4.2267939814831523</c:v>
                      </c:pt>
                      <c:pt idx="14814">
                        <c:v>4.2270370370373174</c:v>
                      </c:pt>
                      <c:pt idx="14815">
                        <c:v>4.2272800925914824</c:v>
                      </c:pt>
                      <c:pt idx="14816">
                        <c:v>4.2275231481456474</c:v>
                      </c:pt>
                      <c:pt idx="14817">
                        <c:v>4.2277662036998125</c:v>
                      </c:pt>
                      <c:pt idx="14818">
                        <c:v>4.2280092592612535</c:v>
                      </c:pt>
                      <c:pt idx="14819">
                        <c:v>4.2282523148154185</c:v>
                      </c:pt>
                      <c:pt idx="14820">
                        <c:v>4.2284953703695836</c:v>
                      </c:pt>
                      <c:pt idx="14821">
                        <c:v>4.2287384259237486</c:v>
                      </c:pt>
                      <c:pt idx="14822">
                        <c:v>4.2289814814779136</c:v>
                      </c:pt>
                      <c:pt idx="14823">
                        <c:v>4.2292245370320787</c:v>
                      </c:pt>
                      <c:pt idx="14824">
                        <c:v>4.2294675925935197</c:v>
                      </c:pt>
                      <c:pt idx="14825">
                        <c:v>4.2297106481476847</c:v>
                      </c:pt>
                      <c:pt idx="14826">
                        <c:v>4.2299537037018498</c:v>
                      </c:pt>
                      <c:pt idx="14827">
                        <c:v>4.2301967592560148</c:v>
                      </c:pt>
                      <c:pt idx="14828">
                        <c:v>4.2304513888869595</c:v>
                      </c:pt>
                      <c:pt idx="14829">
                        <c:v>4.2306944444411245</c:v>
                      </c:pt>
                      <c:pt idx="14830">
                        <c:v>4.2309374999952896</c:v>
                      </c:pt>
                      <c:pt idx="14831">
                        <c:v>4.2311805555567306</c:v>
                      </c:pt>
                      <c:pt idx="14832">
                        <c:v>4.2314236111108956</c:v>
                      </c:pt>
                      <c:pt idx="14833">
                        <c:v>4.2316666666650606</c:v>
                      </c:pt>
                      <c:pt idx="14834">
                        <c:v>4.2319097222192257</c:v>
                      </c:pt>
                      <c:pt idx="14835">
                        <c:v>4.2321527777733907</c:v>
                      </c:pt>
                      <c:pt idx="14836">
                        <c:v>4.2323958333348317</c:v>
                      </c:pt>
                      <c:pt idx="14837">
                        <c:v>4.2326388888889968</c:v>
                      </c:pt>
                      <c:pt idx="14838">
                        <c:v>4.2328819444431618</c:v>
                      </c:pt>
                      <c:pt idx="14839">
                        <c:v>4.2331249999973268</c:v>
                      </c:pt>
                      <c:pt idx="14840">
                        <c:v>4.2333680555514919</c:v>
                      </c:pt>
                      <c:pt idx="14841">
                        <c:v>4.2336111111129329</c:v>
                      </c:pt>
                      <c:pt idx="14842">
                        <c:v>4.2338541666670979</c:v>
                      </c:pt>
                      <c:pt idx="14843">
                        <c:v>4.2340972222212629</c:v>
                      </c:pt>
                      <c:pt idx="14844">
                        <c:v>4.234340277775428</c:v>
                      </c:pt>
                      <c:pt idx="14845">
                        <c:v>4.234583333329593</c:v>
                      </c:pt>
                      <c:pt idx="14846">
                        <c:v>4.2348263888837581</c:v>
                      </c:pt>
                      <c:pt idx="14847">
                        <c:v>4.2350694444451991</c:v>
                      </c:pt>
                      <c:pt idx="14848">
                        <c:v>4.2353124999993641</c:v>
                      </c:pt>
                      <c:pt idx="14849">
                        <c:v>4.2355555555535291</c:v>
                      </c:pt>
                      <c:pt idx="14850">
                        <c:v>4.2357986111076942</c:v>
                      </c:pt>
                      <c:pt idx="14851">
                        <c:v>4.2360416666618592</c:v>
                      </c:pt>
                      <c:pt idx="14852">
                        <c:v>4.2362847222233002</c:v>
                      </c:pt>
                      <c:pt idx="14853">
                        <c:v>4.2365277777774653</c:v>
                      </c:pt>
                      <c:pt idx="14854">
                        <c:v>4.2367708333316303</c:v>
                      </c:pt>
                      <c:pt idx="14855">
                        <c:v>4.2370138888857953</c:v>
                      </c:pt>
                      <c:pt idx="14856">
                        <c:v>4.2372569444399604</c:v>
                      </c:pt>
                      <c:pt idx="14857">
                        <c:v>4.2375000000014014</c:v>
                      </c:pt>
                      <c:pt idx="14858">
                        <c:v>4.2377430555555664</c:v>
                      </c:pt>
                      <c:pt idx="14859">
                        <c:v>4.2379861111097314</c:v>
                      </c:pt>
                      <c:pt idx="14860">
                        <c:v>4.2382291666638965</c:v>
                      </c:pt>
                      <c:pt idx="14861">
                        <c:v>4.2384722222180615</c:v>
                      </c:pt>
                      <c:pt idx="14862">
                        <c:v>4.2387152777795025</c:v>
                      </c:pt>
                      <c:pt idx="14863">
                        <c:v>4.2389583333336676</c:v>
                      </c:pt>
                      <c:pt idx="14864">
                        <c:v>4.2392013888878326</c:v>
                      </c:pt>
                      <c:pt idx="14865">
                        <c:v>4.2394444444419976</c:v>
                      </c:pt>
                      <c:pt idx="14866">
                        <c:v>4.2396874999961627</c:v>
                      </c:pt>
                      <c:pt idx="14867">
                        <c:v>4.2399305555576037</c:v>
                      </c:pt>
                      <c:pt idx="14868">
                        <c:v>4.2401736111117687</c:v>
                      </c:pt>
                      <c:pt idx="14869">
                        <c:v>4.2404166666659338</c:v>
                      </c:pt>
                      <c:pt idx="14870">
                        <c:v>4.2406597222200988</c:v>
                      </c:pt>
                      <c:pt idx="14871">
                        <c:v>4.2409027777742638</c:v>
                      </c:pt>
                      <c:pt idx="14872">
                        <c:v>4.2411458333284289</c:v>
                      </c:pt>
                      <c:pt idx="14873">
                        <c:v>4.2413888888898699</c:v>
                      </c:pt>
                      <c:pt idx="14874">
                        <c:v>4.2416319444440349</c:v>
                      </c:pt>
                      <c:pt idx="14875">
                        <c:v>4.2418749999981999</c:v>
                      </c:pt>
                      <c:pt idx="14876">
                        <c:v>4.2421296296291446</c:v>
                      </c:pt>
                      <c:pt idx="14877">
                        <c:v>4.2423726851833097</c:v>
                      </c:pt>
                      <c:pt idx="14878">
                        <c:v>4.2426157407374747</c:v>
                      </c:pt>
                      <c:pt idx="14879">
                        <c:v>4.2428587962916398</c:v>
                      </c:pt>
                      <c:pt idx="14880">
                        <c:v>4.2431018518530808</c:v>
                      </c:pt>
                      <c:pt idx="14881">
                        <c:v>4.2433449074072458</c:v>
                      </c:pt>
                      <c:pt idx="14882">
                        <c:v>4.2435879629614108</c:v>
                      </c:pt>
                      <c:pt idx="14883">
                        <c:v>4.2438310185155759</c:v>
                      </c:pt>
                      <c:pt idx="14884">
                        <c:v>4.2440740740697409</c:v>
                      </c:pt>
                      <c:pt idx="14885">
                        <c:v>4.2443171296311819</c:v>
                      </c:pt>
                      <c:pt idx="14886">
                        <c:v>4.2445601851853469</c:v>
                      </c:pt>
                      <c:pt idx="14887">
                        <c:v>4.244803240739512</c:v>
                      </c:pt>
                      <c:pt idx="14888">
                        <c:v>4.245046296293677</c:v>
                      </c:pt>
                      <c:pt idx="14889">
                        <c:v>4.2452893518478421</c:v>
                      </c:pt>
                      <c:pt idx="14890">
                        <c:v>4.2455324074092831</c:v>
                      </c:pt>
                      <c:pt idx="14891">
                        <c:v>4.2457754629634481</c:v>
                      </c:pt>
                      <c:pt idx="14892">
                        <c:v>4.2460185185176131</c:v>
                      </c:pt>
                      <c:pt idx="14893">
                        <c:v>4.2462615740717782</c:v>
                      </c:pt>
                      <c:pt idx="14894">
                        <c:v>4.2465046296259432</c:v>
                      </c:pt>
                      <c:pt idx="14895">
                        <c:v>4.2467476851801083</c:v>
                      </c:pt>
                      <c:pt idx="14896">
                        <c:v>4.2469907407415493</c:v>
                      </c:pt>
                      <c:pt idx="14897">
                        <c:v>4.2472337962957143</c:v>
                      </c:pt>
                      <c:pt idx="14898">
                        <c:v>4.2474768518498793</c:v>
                      </c:pt>
                      <c:pt idx="14899">
                        <c:v>4.2477199074040444</c:v>
                      </c:pt>
                      <c:pt idx="14900">
                        <c:v>4.2479629629582094</c:v>
                      </c:pt>
                      <c:pt idx="14901">
                        <c:v>4.2482060185196504</c:v>
                      </c:pt>
                      <c:pt idx="14902">
                        <c:v>4.2484490740738154</c:v>
                      </c:pt>
                      <c:pt idx="14903">
                        <c:v>4.2486921296279805</c:v>
                      </c:pt>
                      <c:pt idx="14904">
                        <c:v>4.2489351851821455</c:v>
                      </c:pt>
                      <c:pt idx="14905">
                        <c:v>4.2491782407363106</c:v>
                      </c:pt>
                      <c:pt idx="14906">
                        <c:v>4.2494212962977516</c:v>
                      </c:pt>
                      <c:pt idx="14907">
                        <c:v>4.2496643518519166</c:v>
                      </c:pt>
                      <c:pt idx="14908">
                        <c:v>4.2499074074060816</c:v>
                      </c:pt>
                      <c:pt idx="14909">
                        <c:v>4.2501504629602467</c:v>
                      </c:pt>
                      <c:pt idx="14910">
                        <c:v>4.2503935185144117</c:v>
                      </c:pt>
                      <c:pt idx="14911">
                        <c:v>4.2506365740758527</c:v>
                      </c:pt>
                      <c:pt idx="14912">
                        <c:v>4.2508796296300178</c:v>
                      </c:pt>
                      <c:pt idx="14913">
                        <c:v>4.2511226851841828</c:v>
                      </c:pt>
                      <c:pt idx="14914">
                        <c:v>4.2513657407383478</c:v>
                      </c:pt>
                      <c:pt idx="14915">
                        <c:v>4.2516087962925129</c:v>
                      </c:pt>
                      <c:pt idx="14916">
                        <c:v>4.2518518518539539</c:v>
                      </c:pt>
                      <c:pt idx="14917">
                        <c:v>4.2520949074081189</c:v>
                      </c:pt>
                      <c:pt idx="14918">
                        <c:v>4.2523379629622839</c:v>
                      </c:pt>
                      <c:pt idx="14919">
                        <c:v>4.252581018516449</c:v>
                      </c:pt>
                      <c:pt idx="14920">
                        <c:v>4.252824074070614</c:v>
                      </c:pt>
                      <c:pt idx="14921">
                        <c:v>4.2530671296247791</c:v>
                      </c:pt>
                      <c:pt idx="14922">
                        <c:v>4.2533101851862201</c:v>
                      </c:pt>
                      <c:pt idx="14923">
                        <c:v>4.2535532407403851</c:v>
                      </c:pt>
                      <c:pt idx="14924">
                        <c:v>4.2538078703713298</c:v>
                      </c:pt>
                      <c:pt idx="14925">
                        <c:v>4.2540509259254948</c:v>
                      </c:pt>
                      <c:pt idx="14926">
                        <c:v>4.2542939814796599</c:v>
                      </c:pt>
                      <c:pt idx="14927">
                        <c:v>4.2545370370338249</c:v>
                      </c:pt>
                      <c:pt idx="14928">
                        <c:v>4.2547800925879899</c:v>
                      </c:pt>
                      <c:pt idx="14929">
                        <c:v>4.2550231481494309</c:v>
                      </c:pt>
                      <c:pt idx="14930">
                        <c:v>4.255266203703596</c:v>
                      </c:pt>
                      <c:pt idx="14931">
                        <c:v>4.255509259257761</c:v>
                      </c:pt>
                      <c:pt idx="14932">
                        <c:v>4.2557523148119261</c:v>
                      </c:pt>
                      <c:pt idx="14933">
                        <c:v>4.2559953703660911</c:v>
                      </c:pt>
                      <c:pt idx="14934">
                        <c:v>4.2562384259275321</c:v>
                      </c:pt>
                      <c:pt idx="14935">
                        <c:v>4.2564814814816971</c:v>
                      </c:pt>
                      <c:pt idx="14936">
                        <c:v>4.2567245370358622</c:v>
                      </c:pt>
                      <c:pt idx="14937">
                        <c:v>4.2569675925900272</c:v>
                      </c:pt>
                      <c:pt idx="14938">
                        <c:v>4.2572106481441923</c:v>
                      </c:pt>
                      <c:pt idx="14939">
                        <c:v>4.2574537037056333</c:v>
                      </c:pt>
                      <c:pt idx="14940">
                        <c:v>4.2576967592597983</c:v>
                      </c:pt>
                      <c:pt idx="14941">
                        <c:v>4.2579398148139633</c:v>
                      </c:pt>
                      <c:pt idx="14942">
                        <c:v>4.2581828703681284</c:v>
                      </c:pt>
                      <c:pt idx="14943">
                        <c:v>4.2584259259222934</c:v>
                      </c:pt>
                      <c:pt idx="14944">
                        <c:v>4.2586689814764584</c:v>
                      </c:pt>
                      <c:pt idx="14945">
                        <c:v>4.2589120370378994</c:v>
                      </c:pt>
                      <c:pt idx="14946">
                        <c:v>4.2591550925920645</c:v>
                      </c:pt>
                      <c:pt idx="14947">
                        <c:v>4.2593981481462295</c:v>
                      </c:pt>
                      <c:pt idx="14948">
                        <c:v>4.2596412037003946</c:v>
                      </c:pt>
                      <c:pt idx="14949">
                        <c:v>4.2598842592545596</c:v>
                      </c:pt>
                      <c:pt idx="14950">
                        <c:v>4.2601273148160006</c:v>
                      </c:pt>
                      <c:pt idx="14951">
                        <c:v>4.2603703703701656</c:v>
                      </c:pt>
                      <c:pt idx="14952">
                        <c:v>4.2606134259243307</c:v>
                      </c:pt>
                      <c:pt idx="14953">
                        <c:v>4.2608564814784957</c:v>
                      </c:pt>
                      <c:pt idx="14954">
                        <c:v>4.2610995370326608</c:v>
                      </c:pt>
                      <c:pt idx="14955">
                        <c:v>4.2613425925941018</c:v>
                      </c:pt>
                      <c:pt idx="14956">
                        <c:v>4.2615856481482668</c:v>
                      </c:pt>
                      <c:pt idx="14957">
                        <c:v>4.2618287037024318</c:v>
                      </c:pt>
                      <c:pt idx="14958">
                        <c:v>4.2620717592565969</c:v>
                      </c:pt>
                      <c:pt idx="14959">
                        <c:v>4.2623148148107619</c:v>
                      </c:pt>
                      <c:pt idx="14960">
                        <c:v>4.2625578703722029</c:v>
                      </c:pt>
                      <c:pt idx="14961">
                        <c:v>4.2628009259263679</c:v>
                      </c:pt>
                      <c:pt idx="14962">
                        <c:v>4.263043981480533</c:v>
                      </c:pt>
                      <c:pt idx="14963">
                        <c:v>4.263287037034698</c:v>
                      </c:pt>
                      <c:pt idx="14964">
                        <c:v>4.2635300925888631</c:v>
                      </c:pt>
                      <c:pt idx="14965">
                        <c:v>4.2637731481430281</c:v>
                      </c:pt>
                      <c:pt idx="14966">
                        <c:v>4.2640162037044691</c:v>
                      </c:pt>
                      <c:pt idx="14967">
                        <c:v>4.2642592592586341</c:v>
                      </c:pt>
                      <c:pt idx="14968">
                        <c:v>4.2645023148127992</c:v>
                      </c:pt>
                      <c:pt idx="14969">
                        <c:v>4.2647453703669642</c:v>
                      </c:pt>
                      <c:pt idx="14970">
                        <c:v>4.2649884259211293</c:v>
                      </c:pt>
                      <c:pt idx="14971">
                        <c:v>4.2652314814825703</c:v>
                      </c:pt>
                      <c:pt idx="14972">
                        <c:v>4.265486111106239</c:v>
                      </c:pt>
                      <c:pt idx="14973">
                        <c:v>4.26572916666768</c:v>
                      </c:pt>
                      <c:pt idx="14974">
                        <c:v>4.265972222221845</c:v>
                      </c:pt>
                      <c:pt idx="14975">
                        <c:v>4.2662152777760101</c:v>
                      </c:pt>
                      <c:pt idx="14976">
                        <c:v>4.2664583333301751</c:v>
                      </c:pt>
                      <c:pt idx="14977">
                        <c:v>4.2667013888843401</c:v>
                      </c:pt>
                      <c:pt idx="14978">
                        <c:v>4.2669444444457811</c:v>
                      </c:pt>
                      <c:pt idx="14979">
                        <c:v>4.2671874999999462</c:v>
                      </c:pt>
                      <c:pt idx="14980">
                        <c:v>4.2674305555541112</c:v>
                      </c:pt>
                      <c:pt idx="14981">
                        <c:v>4.2676736111082763</c:v>
                      </c:pt>
                      <c:pt idx="14982">
                        <c:v>4.2679166666624413</c:v>
                      </c:pt>
                      <c:pt idx="14983">
                        <c:v>4.2681597222238823</c:v>
                      </c:pt>
                      <c:pt idx="14984">
                        <c:v>4.2684027777780473</c:v>
                      </c:pt>
                      <c:pt idx="14985">
                        <c:v>4.2686458333322124</c:v>
                      </c:pt>
                      <c:pt idx="14986">
                        <c:v>4.2688888888863774</c:v>
                      </c:pt>
                      <c:pt idx="14987">
                        <c:v>4.2691319444405424</c:v>
                      </c:pt>
                      <c:pt idx="14988">
                        <c:v>4.2693750000019834</c:v>
                      </c:pt>
                      <c:pt idx="14989">
                        <c:v>4.2696180555561485</c:v>
                      </c:pt>
                      <c:pt idx="14990">
                        <c:v>4.2698611111103135</c:v>
                      </c:pt>
                      <c:pt idx="14991">
                        <c:v>4.2701041666644786</c:v>
                      </c:pt>
                      <c:pt idx="14992">
                        <c:v>4.2703472222186436</c:v>
                      </c:pt>
                      <c:pt idx="14993">
                        <c:v>4.2705902777728086</c:v>
                      </c:pt>
                      <c:pt idx="14994">
                        <c:v>4.2708333333342496</c:v>
                      </c:pt>
                      <c:pt idx="14995">
                        <c:v>4.2710763888884147</c:v>
                      </c:pt>
                      <c:pt idx="14996">
                        <c:v>4.2713194444425797</c:v>
                      </c:pt>
                      <c:pt idx="14997">
                        <c:v>4.2715624999967448</c:v>
                      </c:pt>
                      <c:pt idx="14998">
                        <c:v>4.2718055555509098</c:v>
                      </c:pt>
                      <c:pt idx="14999">
                        <c:v>4.2720486111123508</c:v>
                      </c:pt>
                      <c:pt idx="15000">
                        <c:v>4.2722916666665158</c:v>
                      </c:pt>
                      <c:pt idx="15001">
                        <c:v>4.2725347222206809</c:v>
                      </c:pt>
                      <c:pt idx="15002">
                        <c:v>4.2727777777748459</c:v>
                      </c:pt>
                      <c:pt idx="15003">
                        <c:v>4.2730208333290109</c:v>
                      </c:pt>
                      <c:pt idx="15004">
                        <c:v>4.2732638888904519</c:v>
                      </c:pt>
                      <c:pt idx="15005">
                        <c:v>4.273506944444617</c:v>
                      </c:pt>
                      <c:pt idx="15006">
                        <c:v>4.273749999998782</c:v>
                      </c:pt>
                      <c:pt idx="15007">
                        <c:v>4.2739930555529471</c:v>
                      </c:pt>
                      <c:pt idx="15008">
                        <c:v>4.2742361111071121</c:v>
                      </c:pt>
                      <c:pt idx="15009">
                        <c:v>4.2744791666685531</c:v>
                      </c:pt>
                      <c:pt idx="15010">
                        <c:v>4.2747222222227181</c:v>
                      </c:pt>
                      <c:pt idx="15011">
                        <c:v>4.2749652777768832</c:v>
                      </c:pt>
                      <c:pt idx="15012">
                        <c:v>4.2752083333310482</c:v>
                      </c:pt>
                      <c:pt idx="15013">
                        <c:v>4.2754513888852133</c:v>
                      </c:pt>
                      <c:pt idx="15014">
                        <c:v>4.2756944444393783</c:v>
                      </c:pt>
                      <c:pt idx="15015">
                        <c:v>4.2759375000008193</c:v>
                      </c:pt>
                      <c:pt idx="15016">
                        <c:v>4.2761805555549843</c:v>
                      </c:pt>
                      <c:pt idx="15017">
                        <c:v>4.2764236111091494</c:v>
                      </c:pt>
                      <c:pt idx="15018">
                        <c:v>4.2766666666633144</c:v>
                      </c:pt>
                      <c:pt idx="15019">
                        <c:v>4.2769097222174794</c:v>
                      </c:pt>
                      <c:pt idx="15020">
                        <c:v>4.2771643518484241</c:v>
                      </c:pt>
                      <c:pt idx="15021">
                        <c:v>4.2774074074025892</c:v>
                      </c:pt>
                      <c:pt idx="15022">
                        <c:v>4.2776504629640302</c:v>
                      </c:pt>
                      <c:pt idx="15023">
                        <c:v>4.2778935185181952</c:v>
                      </c:pt>
                      <c:pt idx="15024">
                        <c:v>4.2781365740723603</c:v>
                      </c:pt>
                      <c:pt idx="15025">
                        <c:v>4.2783796296265253</c:v>
                      </c:pt>
                      <c:pt idx="15026">
                        <c:v>4.2786226851806903</c:v>
                      </c:pt>
                      <c:pt idx="15027">
                        <c:v>4.2788657407421313</c:v>
                      </c:pt>
                      <c:pt idx="15028">
                        <c:v>4.2791087962962964</c:v>
                      </c:pt>
                      <c:pt idx="15029">
                        <c:v>4.2793518518504614</c:v>
                      </c:pt>
                      <c:pt idx="15030">
                        <c:v>4.2795949074046264</c:v>
                      </c:pt>
                      <c:pt idx="15031">
                        <c:v>4.2798379629587915</c:v>
                      </c:pt>
                      <c:pt idx="15032">
                        <c:v>4.2800810185202325</c:v>
                      </c:pt>
                      <c:pt idx="15033">
                        <c:v>4.2803240740743975</c:v>
                      </c:pt>
                      <c:pt idx="15034">
                        <c:v>4.2805671296285626</c:v>
                      </c:pt>
                      <c:pt idx="15035">
                        <c:v>4.2808101851827276</c:v>
                      </c:pt>
                      <c:pt idx="15036">
                        <c:v>4.2810532407368926</c:v>
                      </c:pt>
                      <c:pt idx="15037">
                        <c:v>4.2812962962983336</c:v>
                      </c:pt>
                      <c:pt idx="15038">
                        <c:v>4.2815393518524987</c:v>
                      </c:pt>
                      <c:pt idx="15039">
                        <c:v>4.2817824074066637</c:v>
                      </c:pt>
                      <c:pt idx="15040">
                        <c:v>4.2820254629608288</c:v>
                      </c:pt>
                      <c:pt idx="15041">
                        <c:v>4.2822685185149938</c:v>
                      </c:pt>
                      <c:pt idx="15042">
                        <c:v>4.2825115740691588</c:v>
                      </c:pt>
                      <c:pt idx="15043">
                        <c:v>4.2827546296305998</c:v>
                      </c:pt>
                      <c:pt idx="15044">
                        <c:v>4.2829976851847649</c:v>
                      </c:pt>
                      <c:pt idx="15045">
                        <c:v>4.2832407407389299</c:v>
                      </c:pt>
                      <c:pt idx="15046">
                        <c:v>4.2834837962930949</c:v>
                      </c:pt>
                      <c:pt idx="15047">
                        <c:v>4.28372685184726</c:v>
                      </c:pt>
                      <c:pt idx="15048">
                        <c:v>4.283969907408701</c:v>
                      </c:pt>
                      <c:pt idx="15049">
                        <c:v>4.284212962962866</c:v>
                      </c:pt>
                      <c:pt idx="15050">
                        <c:v>4.2844560185170311</c:v>
                      </c:pt>
                      <c:pt idx="15051">
                        <c:v>4.2846990740711961</c:v>
                      </c:pt>
                      <c:pt idx="15052">
                        <c:v>4.2849421296253611</c:v>
                      </c:pt>
                      <c:pt idx="15053">
                        <c:v>4.2851851851868021</c:v>
                      </c:pt>
                      <c:pt idx="15054">
                        <c:v>4.2854282407409672</c:v>
                      </c:pt>
                      <c:pt idx="15055">
                        <c:v>4.2856712962951322</c:v>
                      </c:pt>
                      <c:pt idx="15056">
                        <c:v>4.2859143518492973</c:v>
                      </c:pt>
                      <c:pt idx="15057">
                        <c:v>4.2861574074034623</c:v>
                      </c:pt>
                      <c:pt idx="15058">
                        <c:v>4.2864004629649033</c:v>
                      </c:pt>
                      <c:pt idx="15059">
                        <c:v>4.2866435185190683</c:v>
                      </c:pt>
                      <c:pt idx="15060">
                        <c:v>4.2868865740732334</c:v>
                      </c:pt>
                      <c:pt idx="15061">
                        <c:v>4.2871296296273984</c:v>
                      </c:pt>
                      <c:pt idx="15062">
                        <c:v>4.2873726851815634</c:v>
                      </c:pt>
                      <c:pt idx="15063">
                        <c:v>4.2876157407357285</c:v>
                      </c:pt>
                      <c:pt idx="15064">
                        <c:v>4.2878587962971695</c:v>
                      </c:pt>
                      <c:pt idx="15065">
                        <c:v>4.2881018518513345</c:v>
                      </c:pt>
                      <c:pt idx="15066">
                        <c:v>4.2883449074054996</c:v>
                      </c:pt>
                      <c:pt idx="15067">
                        <c:v>4.2885879629596646</c:v>
                      </c:pt>
                      <c:pt idx="15068">
                        <c:v>4.2888310185138296</c:v>
                      </c:pt>
                      <c:pt idx="15069">
                        <c:v>4.2890856481447743</c:v>
                      </c:pt>
                      <c:pt idx="15070">
                        <c:v>4.2893287036989394</c:v>
                      </c:pt>
                      <c:pt idx="15071">
                        <c:v>4.2895717592603804</c:v>
                      </c:pt>
                      <c:pt idx="15072">
                        <c:v>4.2898148148145454</c:v>
                      </c:pt>
                      <c:pt idx="15073">
                        <c:v>4.2900578703687104</c:v>
                      </c:pt>
                      <c:pt idx="15074">
                        <c:v>4.2903009259228755</c:v>
                      </c:pt>
                      <c:pt idx="15075">
                        <c:v>4.2905439814770405</c:v>
                      </c:pt>
                      <c:pt idx="15076">
                        <c:v>4.2907870370384815</c:v>
                      </c:pt>
                      <c:pt idx="15077">
                        <c:v>4.2910300925926466</c:v>
                      </c:pt>
                      <c:pt idx="15078">
                        <c:v>4.2912731481468116</c:v>
                      </c:pt>
                      <c:pt idx="15079">
                        <c:v>4.2915162037009766</c:v>
                      </c:pt>
                      <c:pt idx="15080">
                        <c:v>4.2917592592551417</c:v>
                      </c:pt>
                      <c:pt idx="15081">
                        <c:v>4.2920023148165827</c:v>
                      </c:pt>
                      <c:pt idx="15082">
                        <c:v>4.2922453703707477</c:v>
                      </c:pt>
                      <c:pt idx="15083">
                        <c:v>4.2924884259249128</c:v>
                      </c:pt>
                      <c:pt idx="15084">
                        <c:v>4.2927314814790778</c:v>
                      </c:pt>
                      <c:pt idx="15085">
                        <c:v>4.2929745370332428</c:v>
                      </c:pt>
                      <c:pt idx="15086">
                        <c:v>4.2932175925946838</c:v>
                      </c:pt>
                      <c:pt idx="15087">
                        <c:v>4.2934606481488489</c:v>
                      </c:pt>
                      <c:pt idx="15088">
                        <c:v>4.2937037037030139</c:v>
                      </c:pt>
                      <c:pt idx="15089">
                        <c:v>4.2939467592571789</c:v>
                      </c:pt>
                      <c:pt idx="15090">
                        <c:v>4.294189814811344</c:v>
                      </c:pt>
                      <c:pt idx="15091">
                        <c:v>4.294432870365509</c:v>
                      </c:pt>
                      <c:pt idx="15092">
                        <c:v>4.29467592592695</c:v>
                      </c:pt>
                      <c:pt idx="15093">
                        <c:v>4.2949189814811151</c:v>
                      </c:pt>
                      <c:pt idx="15094">
                        <c:v>4.2951620370352801</c:v>
                      </c:pt>
                      <c:pt idx="15095">
                        <c:v>4.2954050925894451</c:v>
                      </c:pt>
                      <c:pt idx="15096">
                        <c:v>4.2956481481436102</c:v>
                      </c:pt>
                      <c:pt idx="15097">
                        <c:v>4.2958912037050512</c:v>
                      </c:pt>
                      <c:pt idx="15098">
                        <c:v>4.2961342592592162</c:v>
                      </c:pt>
                      <c:pt idx="15099">
                        <c:v>4.2963773148133813</c:v>
                      </c:pt>
                      <c:pt idx="15100">
                        <c:v>4.2966203703675463</c:v>
                      </c:pt>
                      <c:pt idx="15101">
                        <c:v>4.2968634259217113</c:v>
                      </c:pt>
                      <c:pt idx="15102">
                        <c:v>4.2971064814831523</c:v>
                      </c:pt>
                      <c:pt idx="15103">
                        <c:v>4.2973495370373174</c:v>
                      </c:pt>
                      <c:pt idx="15104">
                        <c:v>4.2975925925914824</c:v>
                      </c:pt>
                      <c:pt idx="15105">
                        <c:v>4.2978356481456474</c:v>
                      </c:pt>
                      <c:pt idx="15106">
                        <c:v>4.2980787036998125</c:v>
                      </c:pt>
                      <c:pt idx="15107">
                        <c:v>4.2983217592612535</c:v>
                      </c:pt>
                      <c:pt idx="15108">
                        <c:v>4.2985648148154185</c:v>
                      </c:pt>
                      <c:pt idx="15109">
                        <c:v>4.2988078703695836</c:v>
                      </c:pt>
                      <c:pt idx="15110">
                        <c:v>4.2990509259237486</c:v>
                      </c:pt>
                      <c:pt idx="15111">
                        <c:v>4.2992939814779136</c:v>
                      </c:pt>
                      <c:pt idx="15112">
                        <c:v>4.2995370370320787</c:v>
                      </c:pt>
                      <c:pt idx="15113">
                        <c:v>4.2997800925935197</c:v>
                      </c:pt>
                      <c:pt idx="15114">
                        <c:v>4.3000231481476847</c:v>
                      </c:pt>
                      <c:pt idx="15115">
                        <c:v>4.3002662037018498</c:v>
                      </c:pt>
                      <c:pt idx="15116">
                        <c:v>4.3005092592560148</c:v>
                      </c:pt>
                      <c:pt idx="15117">
                        <c:v>4.3007638888869595</c:v>
                      </c:pt>
                      <c:pt idx="15118">
                        <c:v>4.3010069444411245</c:v>
                      </c:pt>
                      <c:pt idx="15119">
                        <c:v>4.3012499999952896</c:v>
                      </c:pt>
                      <c:pt idx="15120">
                        <c:v>4.3014930555567306</c:v>
                      </c:pt>
                      <c:pt idx="15121">
                        <c:v>4.3017361111108956</c:v>
                      </c:pt>
                      <c:pt idx="15122">
                        <c:v>4.3019791666650606</c:v>
                      </c:pt>
                      <c:pt idx="15123">
                        <c:v>4.3022222222192257</c:v>
                      </c:pt>
                      <c:pt idx="15124">
                        <c:v>4.3024652777733907</c:v>
                      </c:pt>
                      <c:pt idx="15125">
                        <c:v>4.3027083333348317</c:v>
                      </c:pt>
                      <c:pt idx="15126">
                        <c:v>4.3029513888889968</c:v>
                      </c:pt>
                      <c:pt idx="15127">
                        <c:v>4.3031944444431618</c:v>
                      </c:pt>
                      <c:pt idx="15128">
                        <c:v>4.3034374999973268</c:v>
                      </c:pt>
                      <c:pt idx="15129">
                        <c:v>4.3036805555514919</c:v>
                      </c:pt>
                      <c:pt idx="15130">
                        <c:v>4.3039236111129329</c:v>
                      </c:pt>
                      <c:pt idx="15131">
                        <c:v>4.3041666666670979</c:v>
                      </c:pt>
                      <c:pt idx="15132">
                        <c:v>4.3044097222212629</c:v>
                      </c:pt>
                      <c:pt idx="15133">
                        <c:v>4.304652777775428</c:v>
                      </c:pt>
                      <c:pt idx="15134">
                        <c:v>4.304895833329593</c:v>
                      </c:pt>
                      <c:pt idx="15135">
                        <c:v>4.3051388888837581</c:v>
                      </c:pt>
                      <c:pt idx="15136">
                        <c:v>4.3053819444451991</c:v>
                      </c:pt>
                      <c:pt idx="15137">
                        <c:v>4.3056249999993641</c:v>
                      </c:pt>
                      <c:pt idx="15138">
                        <c:v>4.3058680555535291</c:v>
                      </c:pt>
                      <c:pt idx="15139">
                        <c:v>4.3061111111076942</c:v>
                      </c:pt>
                      <c:pt idx="15140">
                        <c:v>4.3063541666618592</c:v>
                      </c:pt>
                      <c:pt idx="15141">
                        <c:v>4.3065972222233002</c:v>
                      </c:pt>
                      <c:pt idx="15142">
                        <c:v>4.3068402777774653</c:v>
                      </c:pt>
                      <c:pt idx="15143">
                        <c:v>4.3070833333316303</c:v>
                      </c:pt>
                      <c:pt idx="15144">
                        <c:v>4.3073263888857953</c:v>
                      </c:pt>
                      <c:pt idx="15145">
                        <c:v>4.3075694444399604</c:v>
                      </c:pt>
                      <c:pt idx="15146">
                        <c:v>4.3078125000014014</c:v>
                      </c:pt>
                      <c:pt idx="15147">
                        <c:v>4.3080555555555664</c:v>
                      </c:pt>
                      <c:pt idx="15148">
                        <c:v>4.3082986111097314</c:v>
                      </c:pt>
                      <c:pt idx="15149">
                        <c:v>4.3085416666638965</c:v>
                      </c:pt>
                      <c:pt idx="15150">
                        <c:v>4.3087847222180615</c:v>
                      </c:pt>
                      <c:pt idx="15151">
                        <c:v>4.3090277777795025</c:v>
                      </c:pt>
                      <c:pt idx="15152">
                        <c:v>4.3092708333336676</c:v>
                      </c:pt>
                      <c:pt idx="15153">
                        <c:v>4.3095138888878326</c:v>
                      </c:pt>
                      <c:pt idx="15154">
                        <c:v>4.3097569444419976</c:v>
                      </c:pt>
                      <c:pt idx="15155">
                        <c:v>4.3099999999961627</c:v>
                      </c:pt>
                      <c:pt idx="15156">
                        <c:v>4.3102430555576037</c:v>
                      </c:pt>
                      <c:pt idx="15157">
                        <c:v>4.3104861111117687</c:v>
                      </c:pt>
                      <c:pt idx="15158">
                        <c:v>4.3107291666659338</c:v>
                      </c:pt>
                      <c:pt idx="15159">
                        <c:v>4.3109722222200988</c:v>
                      </c:pt>
                      <c:pt idx="15160">
                        <c:v>4.3112152777742638</c:v>
                      </c:pt>
                      <c:pt idx="15161">
                        <c:v>4.3114583333284289</c:v>
                      </c:pt>
                      <c:pt idx="15162">
                        <c:v>4.3117013888898699</c:v>
                      </c:pt>
                      <c:pt idx="15163">
                        <c:v>4.3119444444440349</c:v>
                      </c:pt>
                      <c:pt idx="15164">
                        <c:v>4.3121874999981999</c:v>
                      </c:pt>
                      <c:pt idx="15165">
                        <c:v>4.3124421296291446</c:v>
                      </c:pt>
                      <c:pt idx="15166">
                        <c:v>4.3126851851833097</c:v>
                      </c:pt>
                      <c:pt idx="15167">
                        <c:v>4.3129282407374747</c:v>
                      </c:pt>
                      <c:pt idx="15168">
                        <c:v>4.3131712962916398</c:v>
                      </c:pt>
                      <c:pt idx="15169">
                        <c:v>4.3134143518530808</c:v>
                      </c:pt>
                      <c:pt idx="15170">
                        <c:v>4.3136574074072458</c:v>
                      </c:pt>
                      <c:pt idx="15171">
                        <c:v>4.3139004629614108</c:v>
                      </c:pt>
                      <c:pt idx="15172">
                        <c:v>4.3141435185155759</c:v>
                      </c:pt>
                      <c:pt idx="15173">
                        <c:v>4.3143865740697409</c:v>
                      </c:pt>
                      <c:pt idx="15174">
                        <c:v>4.3146296296311819</c:v>
                      </c:pt>
                      <c:pt idx="15175">
                        <c:v>4.3148726851853469</c:v>
                      </c:pt>
                      <c:pt idx="15176">
                        <c:v>4.315115740739512</c:v>
                      </c:pt>
                      <c:pt idx="15177">
                        <c:v>4.315358796293677</c:v>
                      </c:pt>
                      <c:pt idx="15178">
                        <c:v>4.3156018518478421</c:v>
                      </c:pt>
                      <c:pt idx="15179">
                        <c:v>4.3158449074092831</c:v>
                      </c:pt>
                      <c:pt idx="15180">
                        <c:v>4.3160879629634481</c:v>
                      </c:pt>
                      <c:pt idx="15181">
                        <c:v>4.3163310185176131</c:v>
                      </c:pt>
                      <c:pt idx="15182">
                        <c:v>4.3165740740717782</c:v>
                      </c:pt>
                      <c:pt idx="15183">
                        <c:v>4.3168171296259432</c:v>
                      </c:pt>
                      <c:pt idx="15184">
                        <c:v>4.3170601851801083</c:v>
                      </c:pt>
                      <c:pt idx="15185">
                        <c:v>4.3173032407415493</c:v>
                      </c:pt>
                      <c:pt idx="15186">
                        <c:v>4.3175462962957143</c:v>
                      </c:pt>
                      <c:pt idx="15187">
                        <c:v>4.3177893518498793</c:v>
                      </c:pt>
                      <c:pt idx="15188">
                        <c:v>4.3180324074040444</c:v>
                      </c:pt>
                      <c:pt idx="15189">
                        <c:v>4.3182754629582094</c:v>
                      </c:pt>
                      <c:pt idx="15190">
                        <c:v>4.3185185185196504</c:v>
                      </c:pt>
                      <c:pt idx="15191">
                        <c:v>4.3187615740738154</c:v>
                      </c:pt>
                      <c:pt idx="15192">
                        <c:v>4.3190046296279805</c:v>
                      </c:pt>
                      <c:pt idx="15193">
                        <c:v>4.3192476851821455</c:v>
                      </c:pt>
                      <c:pt idx="15194">
                        <c:v>4.3194907407363106</c:v>
                      </c:pt>
                      <c:pt idx="15195">
                        <c:v>4.3197337962977516</c:v>
                      </c:pt>
                      <c:pt idx="15196">
                        <c:v>4.3199768518519166</c:v>
                      </c:pt>
                      <c:pt idx="15197">
                        <c:v>4.3202199074060816</c:v>
                      </c:pt>
                      <c:pt idx="15198">
                        <c:v>4.3204629629602467</c:v>
                      </c:pt>
                      <c:pt idx="15199">
                        <c:v>4.3207060185144117</c:v>
                      </c:pt>
                      <c:pt idx="15200">
                        <c:v>4.3209490740758527</c:v>
                      </c:pt>
                      <c:pt idx="15201">
                        <c:v>4.3211921296300178</c:v>
                      </c:pt>
                      <c:pt idx="15202">
                        <c:v>4.3214351851841828</c:v>
                      </c:pt>
                      <c:pt idx="15203">
                        <c:v>4.3216782407383478</c:v>
                      </c:pt>
                      <c:pt idx="15204">
                        <c:v>4.3219212962925129</c:v>
                      </c:pt>
                      <c:pt idx="15205">
                        <c:v>4.3221643518539539</c:v>
                      </c:pt>
                      <c:pt idx="15206">
                        <c:v>4.3224074074081189</c:v>
                      </c:pt>
                      <c:pt idx="15207">
                        <c:v>4.3226504629622839</c:v>
                      </c:pt>
                      <c:pt idx="15208">
                        <c:v>4.322893518516449</c:v>
                      </c:pt>
                      <c:pt idx="15209">
                        <c:v>4.323136574070614</c:v>
                      </c:pt>
                      <c:pt idx="15210">
                        <c:v>4.3233796296247791</c:v>
                      </c:pt>
                      <c:pt idx="15211">
                        <c:v>4.3236226851862201</c:v>
                      </c:pt>
                      <c:pt idx="15212">
                        <c:v>4.3238657407403851</c:v>
                      </c:pt>
                      <c:pt idx="15213">
                        <c:v>4.3241203703713298</c:v>
                      </c:pt>
                      <c:pt idx="15214">
                        <c:v>4.3243634259254948</c:v>
                      </c:pt>
                      <c:pt idx="15215">
                        <c:v>4.3246064814796599</c:v>
                      </c:pt>
                      <c:pt idx="15216">
                        <c:v>4.3248495370338249</c:v>
                      </c:pt>
                      <c:pt idx="15217">
                        <c:v>4.3250925925879899</c:v>
                      </c:pt>
                      <c:pt idx="15218">
                        <c:v>4.3253356481494309</c:v>
                      </c:pt>
                      <c:pt idx="15219">
                        <c:v>4.325578703703596</c:v>
                      </c:pt>
                      <c:pt idx="15220">
                        <c:v>4.325821759257761</c:v>
                      </c:pt>
                      <c:pt idx="15221">
                        <c:v>4.3260648148119261</c:v>
                      </c:pt>
                      <c:pt idx="15222">
                        <c:v>4.3263078703660911</c:v>
                      </c:pt>
                      <c:pt idx="15223">
                        <c:v>4.3265509259275321</c:v>
                      </c:pt>
                      <c:pt idx="15224">
                        <c:v>4.3267939814816971</c:v>
                      </c:pt>
                      <c:pt idx="15225">
                        <c:v>4.3270370370358622</c:v>
                      </c:pt>
                      <c:pt idx="15226">
                        <c:v>4.3272800925900272</c:v>
                      </c:pt>
                      <c:pt idx="15227">
                        <c:v>4.3275231481441923</c:v>
                      </c:pt>
                      <c:pt idx="15228">
                        <c:v>4.3277662037056333</c:v>
                      </c:pt>
                      <c:pt idx="15229">
                        <c:v>4.3280092592597983</c:v>
                      </c:pt>
                      <c:pt idx="15230">
                        <c:v>4.3282523148139633</c:v>
                      </c:pt>
                      <c:pt idx="15231">
                        <c:v>4.3284953703681284</c:v>
                      </c:pt>
                      <c:pt idx="15232">
                        <c:v>4.3287384259222934</c:v>
                      </c:pt>
                      <c:pt idx="15233">
                        <c:v>4.3289814814764584</c:v>
                      </c:pt>
                      <c:pt idx="15234">
                        <c:v>4.3292245370378994</c:v>
                      </c:pt>
                      <c:pt idx="15235">
                        <c:v>4.3294675925920645</c:v>
                      </c:pt>
                      <c:pt idx="15236">
                        <c:v>4.3297106481462295</c:v>
                      </c:pt>
                      <c:pt idx="15237">
                        <c:v>4.3299537037003946</c:v>
                      </c:pt>
                      <c:pt idx="15238">
                        <c:v>4.3301967592545596</c:v>
                      </c:pt>
                      <c:pt idx="15239">
                        <c:v>4.3304398148160006</c:v>
                      </c:pt>
                      <c:pt idx="15240">
                        <c:v>4.3306828703701656</c:v>
                      </c:pt>
                      <c:pt idx="15241">
                        <c:v>4.3309259259243307</c:v>
                      </c:pt>
                      <c:pt idx="15242">
                        <c:v>4.3311689814784957</c:v>
                      </c:pt>
                      <c:pt idx="15243">
                        <c:v>4.3314120370326608</c:v>
                      </c:pt>
                      <c:pt idx="15244">
                        <c:v>4.3316550925941018</c:v>
                      </c:pt>
                      <c:pt idx="15245">
                        <c:v>4.3318981481482668</c:v>
                      </c:pt>
                      <c:pt idx="15246">
                        <c:v>4.3321412037024318</c:v>
                      </c:pt>
                      <c:pt idx="15247">
                        <c:v>4.3323842592565969</c:v>
                      </c:pt>
                      <c:pt idx="15248">
                        <c:v>4.3326273148107619</c:v>
                      </c:pt>
                      <c:pt idx="15249">
                        <c:v>4.3328703703722029</c:v>
                      </c:pt>
                      <c:pt idx="15250">
                        <c:v>4.3331134259263679</c:v>
                      </c:pt>
                      <c:pt idx="15251">
                        <c:v>4.333356481480533</c:v>
                      </c:pt>
                      <c:pt idx="15252">
                        <c:v>4.333599537034698</c:v>
                      </c:pt>
                      <c:pt idx="15253">
                        <c:v>4.3338425925888631</c:v>
                      </c:pt>
                      <c:pt idx="15254">
                        <c:v>4.3340856481430281</c:v>
                      </c:pt>
                      <c:pt idx="15255">
                        <c:v>4.3343287037044691</c:v>
                      </c:pt>
                      <c:pt idx="15256">
                        <c:v>4.3345717592586341</c:v>
                      </c:pt>
                      <c:pt idx="15257">
                        <c:v>4.3348148148127992</c:v>
                      </c:pt>
                      <c:pt idx="15258">
                        <c:v>4.3350578703669642</c:v>
                      </c:pt>
                      <c:pt idx="15259">
                        <c:v>4.3353009259211293</c:v>
                      </c:pt>
                      <c:pt idx="15260">
                        <c:v>4.3355439814825703</c:v>
                      </c:pt>
                      <c:pt idx="15261">
                        <c:v>4.335798611106239</c:v>
                      </c:pt>
                      <c:pt idx="15262">
                        <c:v>4.33604166666768</c:v>
                      </c:pt>
                      <c:pt idx="15263">
                        <c:v>4.336284722221845</c:v>
                      </c:pt>
                      <c:pt idx="15264">
                        <c:v>4.3365277777760101</c:v>
                      </c:pt>
                      <c:pt idx="15265">
                        <c:v>4.3367708333301751</c:v>
                      </c:pt>
                      <c:pt idx="15266">
                        <c:v>4.3370138888843401</c:v>
                      </c:pt>
                      <c:pt idx="15267">
                        <c:v>4.3372569444457811</c:v>
                      </c:pt>
                      <c:pt idx="15268">
                        <c:v>4.3374999999999462</c:v>
                      </c:pt>
                      <c:pt idx="15269">
                        <c:v>4.3377430555541112</c:v>
                      </c:pt>
                      <c:pt idx="15270">
                        <c:v>4.3379861111082763</c:v>
                      </c:pt>
                      <c:pt idx="15271">
                        <c:v>4.3382291666624413</c:v>
                      </c:pt>
                      <c:pt idx="15272">
                        <c:v>4.3384722222238823</c:v>
                      </c:pt>
                      <c:pt idx="15273">
                        <c:v>4.3387152777780473</c:v>
                      </c:pt>
                      <c:pt idx="15274">
                        <c:v>4.3389583333322124</c:v>
                      </c:pt>
                      <c:pt idx="15275">
                        <c:v>4.3392013888863774</c:v>
                      </c:pt>
                      <c:pt idx="15276">
                        <c:v>4.3394444444405424</c:v>
                      </c:pt>
                      <c:pt idx="15277">
                        <c:v>4.3396875000019834</c:v>
                      </c:pt>
                      <c:pt idx="15278">
                        <c:v>4.3399305555561485</c:v>
                      </c:pt>
                      <c:pt idx="15279">
                        <c:v>4.3401736111103135</c:v>
                      </c:pt>
                      <c:pt idx="15280">
                        <c:v>4.3404166666644786</c:v>
                      </c:pt>
                      <c:pt idx="15281">
                        <c:v>4.3406597222186436</c:v>
                      </c:pt>
                      <c:pt idx="15282">
                        <c:v>4.3409027777728086</c:v>
                      </c:pt>
                      <c:pt idx="15283">
                        <c:v>4.3411458333342496</c:v>
                      </c:pt>
                      <c:pt idx="15284">
                        <c:v>4.3413888888884147</c:v>
                      </c:pt>
                      <c:pt idx="15285">
                        <c:v>4.3416319444425797</c:v>
                      </c:pt>
                      <c:pt idx="15286">
                        <c:v>4.3418749999967448</c:v>
                      </c:pt>
                      <c:pt idx="15287">
                        <c:v>4.3421180555509098</c:v>
                      </c:pt>
                      <c:pt idx="15288">
                        <c:v>4.3423611111123508</c:v>
                      </c:pt>
                      <c:pt idx="15289">
                        <c:v>4.3426041666665158</c:v>
                      </c:pt>
                      <c:pt idx="15290">
                        <c:v>4.3428472222206809</c:v>
                      </c:pt>
                      <c:pt idx="15291">
                        <c:v>4.3430902777748459</c:v>
                      </c:pt>
                      <c:pt idx="15292">
                        <c:v>4.3433333333290109</c:v>
                      </c:pt>
                      <c:pt idx="15293">
                        <c:v>4.3435763888904519</c:v>
                      </c:pt>
                      <c:pt idx="15294">
                        <c:v>4.343819444444617</c:v>
                      </c:pt>
                      <c:pt idx="15295">
                        <c:v>4.344062499998782</c:v>
                      </c:pt>
                      <c:pt idx="15296">
                        <c:v>4.3443055555529471</c:v>
                      </c:pt>
                      <c:pt idx="15297">
                        <c:v>4.3445486111071121</c:v>
                      </c:pt>
                      <c:pt idx="15298">
                        <c:v>4.3447916666685531</c:v>
                      </c:pt>
                      <c:pt idx="15299">
                        <c:v>4.3450347222227181</c:v>
                      </c:pt>
                      <c:pt idx="15300">
                        <c:v>4.3452777777768832</c:v>
                      </c:pt>
                      <c:pt idx="15301">
                        <c:v>4.3455208333310482</c:v>
                      </c:pt>
                      <c:pt idx="15302">
                        <c:v>4.3457638888852133</c:v>
                      </c:pt>
                      <c:pt idx="15303">
                        <c:v>4.3460069444393783</c:v>
                      </c:pt>
                      <c:pt idx="15304">
                        <c:v>4.3462500000008193</c:v>
                      </c:pt>
                      <c:pt idx="15305">
                        <c:v>4.3464930555549843</c:v>
                      </c:pt>
                      <c:pt idx="15306">
                        <c:v>4.3467361111091494</c:v>
                      </c:pt>
                      <c:pt idx="15307">
                        <c:v>4.3469791666633144</c:v>
                      </c:pt>
                      <c:pt idx="15308">
                        <c:v>4.3472222222174794</c:v>
                      </c:pt>
                      <c:pt idx="15309">
                        <c:v>4.3474768518484241</c:v>
                      </c:pt>
                      <c:pt idx="15310">
                        <c:v>4.3477199074025892</c:v>
                      </c:pt>
                      <c:pt idx="15311">
                        <c:v>4.3479629629640302</c:v>
                      </c:pt>
                      <c:pt idx="15312">
                        <c:v>4.3482060185181952</c:v>
                      </c:pt>
                      <c:pt idx="15313">
                        <c:v>4.3484490740723603</c:v>
                      </c:pt>
                      <c:pt idx="15314">
                        <c:v>4.3486921296265253</c:v>
                      </c:pt>
                      <c:pt idx="15315">
                        <c:v>4.3489351851806903</c:v>
                      </c:pt>
                      <c:pt idx="15316">
                        <c:v>4.3491782407421313</c:v>
                      </c:pt>
                      <c:pt idx="15317">
                        <c:v>4.3494212962962964</c:v>
                      </c:pt>
                      <c:pt idx="15318">
                        <c:v>4.3496643518504614</c:v>
                      </c:pt>
                      <c:pt idx="15319">
                        <c:v>4.3499074074046264</c:v>
                      </c:pt>
                      <c:pt idx="15320">
                        <c:v>4.3501504629587915</c:v>
                      </c:pt>
                      <c:pt idx="15321">
                        <c:v>4.3503935185202325</c:v>
                      </c:pt>
                      <c:pt idx="15322">
                        <c:v>4.3506365740743975</c:v>
                      </c:pt>
                      <c:pt idx="15323">
                        <c:v>4.3508796296285626</c:v>
                      </c:pt>
                      <c:pt idx="15324">
                        <c:v>4.3511226851827276</c:v>
                      </c:pt>
                      <c:pt idx="15325">
                        <c:v>4.3513657407368926</c:v>
                      </c:pt>
                      <c:pt idx="15326">
                        <c:v>4.3516087962983336</c:v>
                      </c:pt>
                      <c:pt idx="15327">
                        <c:v>4.3518518518524987</c:v>
                      </c:pt>
                      <c:pt idx="15328">
                        <c:v>4.3520949074066637</c:v>
                      </c:pt>
                      <c:pt idx="15329">
                        <c:v>4.3523379629608288</c:v>
                      </c:pt>
                      <c:pt idx="15330">
                        <c:v>4.3525810185149938</c:v>
                      </c:pt>
                      <c:pt idx="15331">
                        <c:v>4.3528240740691588</c:v>
                      </c:pt>
                      <c:pt idx="15332">
                        <c:v>4.3530671296305998</c:v>
                      </c:pt>
                      <c:pt idx="15333">
                        <c:v>4.3533101851847649</c:v>
                      </c:pt>
                      <c:pt idx="15334">
                        <c:v>4.3535532407389299</c:v>
                      </c:pt>
                      <c:pt idx="15335">
                        <c:v>4.3537962962930949</c:v>
                      </c:pt>
                      <c:pt idx="15336">
                        <c:v>4.35403935184726</c:v>
                      </c:pt>
                      <c:pt idx="15337">
                        <c:v>4.354282407408701</c:v>
                      </c:pt>
                      <c:pt idx="15338">
                        <c:v>4.354525462962866</c:v>
                      </c:pt>
                      <c:pt idx="15339">
                        <c:v>4.3547685185170311</c:v>
                      </c:pt>
                      <c:pt idx="15340">
                        <c:v>4.3550115740711961</c:v>
                      </c:pt>
                      <c:pt idx="15341">
                        <c:v>4.3552546296253611</c:v>
                      </c:pt>
                      <c:pt idx="15342">
                        <c:v>4.3554976851868021</c:v>
                      </c:pt>
                      <c:pt idx="15343">
                        <c:v>4.3557407407409672</c:v>
                      </c:pt>
                      <c:pt idx="15344">
                        <c:v>4.3559837962951322</c:v>
                      </c:pt>
                      <c:pt idx="15345">
                        <c:v>4.3562268518492973</c:v>
                      </c:pt>
                      <c:pt idx="15346">
                        <c:v>4.3564699074034623</c:v>
                      </c:pt>
                      <c:pt idx="15347">
                        <c:v>4.3567129629649033</c:v>
                      </c:pt>
                      <c:pt idx="15348">
                        <c:v>4.3569560185190683</c:v>
                      </c:pt>
                      <c:pt idx="15349">
                        <c:v>4.3571990740732334</c:v>
                      </c:pt>
                      <c:pt idx="15350">
                        <c:v>4.3574421296273984</c:v>
                      </c:pt>
                      <c:pt idx="15351">
                        <c:v>4.3576851851815634</c:v>
                      </c:pt>
                      <c:pt idx="15352">
                        <c:v>4.3579282407357285</c:v>
                      </c:pt>
                      <c:pt idx="15353">
                        <c:v>4.3581712962971695</c:v>
                      </c:pt>
                      <c:pt idx="15354">
                        <c:v>4.3584143518513345</c:v>
                      </c:pt>
                      <c:pt idx="15355">
                        <c:v>4.3586574074054996</c:v>
                      </c:pt>
                      <c:pt idx="15356">
                        <c:v>4.3589004629596646</c:v>
                      </c:pt>
                      <c:pt idx="15357">
                        <c:v>4.3591435185138296</c:v>
                      </c:pt>
                      <c:pt idx="15358">
                        <c:v>4.3593981481447743</c:v>
                      </c:pt>
                      <c:pt idx="15359">
                        <c:v>4.3596412036989394</c:v>
                      </c:pt>
                      <c:pt idx="15360">
                        <c:v>4.3598842592603804</c:v>
                      </c:pt>
                      <c:pt idx="15361">
                        <c:v>4.3601273148145454</c:v>
                      </c:pt>
                      <c:pt idx="15362">
                        <c:v>4.3603703703687104</c:v>
                      </c:pt>
                      <c:pt idx="15363">
                        <c:v>4.3606134259228755</c:v>
                      </c:pt>
                      <c:pt idx="15364">
                        <c:v>4.3608564814770405</c:v>
                      </c:pt>
                      <c:pt idx="15365">
                        <c:v>4.3610995370384815</c:v>
                      </c:pt>
                      <c:pt idx="15366">
                        <c:v>4.3613425925926466</c:v>
                      </c:pt>
                      <c:pt idx="15367">
                        <c:v>4.3615856481468116</c:v>
                      </c:pt>
                      <c:pt idx="15368">
                        <c:v>4.3618287037009766</c:v>
                      </c:pt>
                      <c:pt idx="15369">
                        <c:v>4.3620717592551417</c:v>
                      </c:pt>
                      <c:pt idx="15370">
                        <c:v>4.3623148148165827</c:v>
                      </c:pt>
                      <c:pt idx="15371">
                        <c:v>4.3625578703707477</c:v>
                      </c:pt>
                      <c:pt idx="15372">
                        <c:v>4.3628009259249128</c:v>
                      </c:pt>
                      <c:pt idx="15373">
                        <c:v>4.3630439814790778</c:v>
                      </c:pt>
                      <c:pt idx="15374">
                        <c:v>4.3632870370332428</c:v>
                      </c:pt>
                      <c:pt idx="15375">
                        <c:v>4.3635300925946838</c:v>
                      </c:pt>
                      <c:pt idx="15376">
                        <c:v>4.3637731481488489</c:v>
                      </c:pt>
                      <c:pt idx="15377">
                        <c:v>4.3640162037030139</c:v>
                      </c:pt>
                      <c:pt idx="15378">
                        <c:v>4.3642592592571789</c:v>
                      </c:pt>
                      <c:pt idx="15379">
                        <c:v>4.364502314811344</c:v>
                      </c:pt>
                      <c:pt idx="15380">
                        <c:v>4.364745370365509</c:v>
                      </c:pt>
                      <c:pt idx="15381">
                        <c:v>4.36498842592695</c:v>
                      </c:pt>
                      <c:pt idx="15382">
                        <c:v>4.3652314814811151</c:v>
                      </c:pt>
                      <c:pt idx="15383">
                        <c:v>4.3654745370352801</c:v>
                      </c:pt>
                      <c:pt idx="15384">
                        <c:v>4.3657175925894451</c:v>
                      </c:pt>
                      <c:pt idx="15385">
                        <c:v>4.3659606481436102</c:v>
                      </c:pt>
                      <c:pt idx="15386">
                        <c:v>4.3662037037050512</c:v>
                      </c:pt>
                      <c:pt idx="15387">
                        <c:v>4.3664467592592162</c:v>
                      </c:pt>
                      <c:pt idx="15388">
                        <c:v>4.3666898148133813</c:v>
                      </c:pt>
                      <c:pt idx="15389">
                        <c:v>4.3669328703675463</c:v>
                      </c:pt>
                      <c:pt idx="15390">
                        <c:v>4.3671759259217113</c:v>
                      </c:pt>
                      <c:pt idx="15391">
                        <c:v>4.3674189814831523</c:v>
                      </c:pt>
                      <c:pt idx="15392">
                        <c:v>4.3676620370373174</c:v>
                      </c:pt>
                      <c:pt idx="15393">
                        <c:v>4.3679050925914824</c:v>
                      </c:pt>
                      <c:pt idx="15394">
                        <c:v>4.3681481481456474</c:v>
                      </c:pt>
                      <c:pt idx="15395">
                        <c:v>4.3683912036998125</c:v>
                      </c:pt>
                      <c:pt idx="15396">
                        <c:v>4.3686342592612535</c:v>
                      </c:pt>
                      <c:pt idx="15397">
                        <c:v>4.3688773148154185</c:v>
                      </c:pt>
                      <c:pt idx="15398">
                        <c:v>4.3691203703695836</c:v>
                      </c:pt>
                      <c:pt idx="15399">
                        <c:v>4.3693634259237486</c:v>
                      </c:pt>
                      <c:pt idx="15400">
                        <c:v>4.3696064814779136</c:v>
                      </c:pt>
                      <c:pt idx="15401">
                        <c:v>4.3698495370320787</c:v>
                      </c:pt>
                      <c:pt idx="15402">
                        <c:v>4.3700925925935197</c:v>
                      </c:pt>
                      <c:pt idx="15403">
                        <c:v>4.3703356481476847</c:v>
                      </c:pt>
                      <c:pt idx="15404">
                        <c:v>4.3705787037018498</c:v>
                      </c:pt>
                      <c:pt idx="15405">
                        <c:v>4.3708217592560148</c:v>
                      </c:pt>
                      <c:pt idx="15406">
                        <c:v>4.3710763888869595</c:v>
                      </c:pt>
                      <c:pt idx="15407">
                        <c:v>4.3713194444411245</c:v>
                      </c:pt>
                      <c:pt idx="15408">
                        <c:v>4.3715624999952896</c:v>
                      </c:pt>
                      <c:pt idx="15409">
                        <c:v>4.3718055555567306</c:v>
                      </c:pt>
                      <c:pt idx="15410">
                        <c:v>4.3720486111108956</c:v>
                      </c:pt>
                      <c:pt idx="15411">
                        <c:v>4.3722916666650606</c:v>
                      </c:pt>
                      <c:pt idx="15412">
                        <c:v>4.3725347222192257</c:v>
                      </c:pt>
                      <c:pt idx="15413">
                        <c:v>4.3727777777733907</c:v>
                      </c:pt>
                      <c:pt idx="15414">
                        <c:v>4.3730208333348317</c:v>
                      </c:pt>
                      <c:pt idx="15415">
                        <c:v>4.3732638888889968</c:v>
                      </c:pt>
                      <c:pt idx="15416">
                        <c:v>4.3735069444431618</c:v>
                      </c:pt>
                      <c:pt idx="15417">
                        <c:v>4.3737499999973268</c:v>
                      </c:pt>
                      <c:pt idx="15418">
                        <c:v>4.3739930555514919</c:v>
                      </c:pt>
                      <c:pt idx="15419">
                        <c:v>4.3742361111129329</c:v>
                      </c:pt>
                      <c:pt idx="15420">
                        <c:v>4.3744791666670979</c:v>
                      </c:pt>
                      <c:pt idx="15421">
                        <c:v>4.3747222222212629</c:v>
                      </c:pt>
                      <c:pt idx="15422">
                        <c:v>4.374965277775428</c:v>
                      </c:pt>
                      <c:pt idx="15423">
                        <c:v>4.375208333329593</c:v>
                      </c:pt>
                      <c:pt idx="15424">
                        <c:v>4.3754513888837581</c:v>
                      </c:pt>
                      <c:pt idx="15425">
                        <c:v>4.3756944444451991</c:v>
                      </c:pt>
                      <c:pt idx="15426">
                        <c:v>4.3759374999993641</c:v>
                      </c:pt>
                      <c:pt idx="15427">
                        <c:v>4.3761805555535291</c:v>
                      </c:pt>
                      <c:pt idx="15428">
                        <c:v>4.3764236111076942</c:v>
                      </c:pt>
                      <c:pt idx="15429">
                        <c:v>4.3766666666618592</c:v>
                      </c:pt>
                      <c:pt idx="15430">
                        <c:v>4.3769097222233002</c:v>
                      </c:pt>
                      <c:pt idx="15431">
                        <c:v>4.3771527777774653</c:v>
                      </c:pt>
                      <c:pt idx="15432">
                        <c:v>4.3773958333316303</c:v>
                      </c:pt>
                      <c:pt idx="15433">
                        <c:v>4.3776388888857953</c:v>
                      </c:pt>
                      <c:pt idx="15434">
                        <c:v>4.3778819444399604</c:v>
                      </c:pt>
                      <c:pt idx="15435">
                        <c:v>4.3781250000014014</c:v>
                      </c:pt>
                      <c:pt idx="15436">
                        <c:v>4.3783680555555664</c:v>
                      </c:pt>
                      <c:pt idx="15437">
                        <c:v>4.3786111111097314</c:v>
                      </c:pt>
                      <c:pt idx="15438">
                        <c:v>4.3788541666638965</c:v>
                      </c:pt>
                      <c:pt idx="15439">
                        <c:v>4.3790972222180615</c:v>
                      </c:pt>
                      <c:pt idx="15440">
                        <c:v>4.3793402777795025</c:v>
                      </c:pt>
                      <c:pt idx="15441">
                        <c:v>4.3795833333336676</c:v>
                      </c:pt>
                      <c:pt idx="15442">
                        <c:v>4.3798263888878326</c:v>
                      </c:pt>
                      <c:pt idx="15443">
                        <c:v>4.3800694444419976</c:v>
                      </c:pt>
                      <c:pt idx="15444">
                        <c:v>4.3803124999961627</c:v>
                      </c:pt>
                      <c:pt idx="15445">
                        <c:v>4.3805555555576037</c:v>
                      </c:pt>
                      <c:pt idx="15446">
                        <c:v>4.3807986111117687</c:v>
                      </c:pt>
                      <c:pt idx="15447">
                        <c:v>4.3810416666659338</c:v>
                      </c:pt>
                      <c:pt idx="15448">
                        <c:v>4.3812847222200988</c:v>
                      </c:pt>
                      <c:pt idx="15449">
                        <c:v>4.3815277777742638</c:v>
                      </c:pt>
                      <c:pt idx="15450">
                        <c:v>4.3817708333284289</c:v>
                      </c:pt>
                      <c:pt idx="15451">
                        <c:v>4.3820138888898699</c:v>
                      </c:pt>
                      <c:pt idx="15452">
                        <c:v>4.3822569444440349</c:v>
                      </c:pt>
                      <c:pt idx="15453">
                        <c:v>4.3825115740749796</c:v>
                      </c:pt>
                      <c:pt idx="15454">
                        <c:v>4.3827546296291446</c:v>
                      </c:pt>
                      <c:pt idx="15455">
                        <c:v>4.3829976851833097</c:v>
                      </c:pt>
                      <c:pt idx="15456">
                        <c:v>4.3832407407374747</c:v>
                      </c:pt>
                      <c:pt idx="15457">
                        <c:v>4.3834837962916398</c:v>
                      </c:pt>
                      <c:pt idx="15458">
                        <c:v>4.3837268518530808</c:v>
                      </c:pt>
                      <c:pt idx="15459">
                        <c:v>4.3839699074072458</c:v>
                      </c:pt>
                      <c:pt idx="15460">
                        <c:v>4.3842129629614108</c:v>
                      </c:pt>
                      <c:pt idx="15461">
                        <c:v>4.3844560185155759</c:v>
                      </c:pt>
                      <c:pt idx="15462">
                        <c:v>4.3846990740697409</c:v>
                      </c:pt>
                      <c:pt idx="15463">
                        <c:v>4.3849421296311819</c:v>
                      </c:pt>
                      <c:pt idx="15464">
                        <c:v>4.3851851851853469</c:v>
                      </c:pt>
                      <c:pt idx="15465">
                        <c:v>4.385428240739512</c:v>
                      </c:pt>
                      <c:pt idx="15466">
                        <c:v>4.385671296293677</c:v>
                      </c:pt>
                      <c:pt idx="15467">
                        <c:v>4.3859143518478421</c:v>
                      </c:pt>
                      <c:pt idx="15468">
                        <c:v>4.3861574074092831</c:v>
                      </c:pt>
                      <c:pt idx="15469">
                        <c:v>4.3864004629634481</c:v>
                      </c:pt>
                      <c:pt idx="15470">
                        <c:v>4.3866435185176131</c:v>
                      </c:pt>
                      <c:pt idx="15471">
                        <c:v>4.3868865740717782</c:v>
                      </c:pt>
                      <c:pt idx="15472">
                        <c:v>4.3871296296259432</c:v>
                      </c:pt>
                      <c:pt idx="15473">
                        <c:v>4.3873726851801083</c:v>
                      </c:pt>
                      <c:pt idx="15474">
                        <c:v>4.3876157407415493</c:v>
                      </c:pt>
                      <c:pt idx="15475">
                        <c:v>4.3878587962957143</c:v>
                      </c:pt>
                      <c:pt idx="15476">
                        <c:v>4.3881018518498793</c:v>
                      </c:pt>
                      <c:pt idx="15477">
                        <c:v>4.3883449074040444</c:v>
                      </c:pt>
                      <c:pt idx="15478">
                        <c:v>4.3885879629582094</c:v>
                      </c:pt>
                      <c:pt idx="15479">
                        <c:v>4.3888310185196504</c:v>
                      </c:pt>
                      <c:pt idx="15480">
                        <c:v>4.3890740740738154</c:v>
                      </c:pt>
                      <c:pt idx="15481">
                        <c:v>4.3893171296279805</c:v>
                      </c:pt>
                      <c:pt idx="15482">
                        <c:v>4.3895601851821455</c:v>
                      </c:pt>
                      <c:pt idx="15483">
                        <c:v>4.3898032407363106</c:v>
                      </c:pt>
                      <c:pt idx="15484">
                        <c:v>4.3900462962977516</c:v>
                      </c:pt>
                      <c:pt idx="15485">
                        <c:v>4.3902893518519166</c:v>
                      </c:pt>
                      <c:pt idx="15486">
                        <c:v>4.3905324074060816</c:v>
                      </c:pt>
                      <c:pt idx="15487">
                        <c:v>4.3907754629602467</c:v>
                      </c:pt>
                      <c:pt idx="15488">
                        <c:v>4.3910185185144117</c:v>
                      </c:pt>
                      <c:pt idx="15489">
                        <c:v>4.3912615740758527</c:v>
                      </c:pt>
                      <c:pt idx="15490">
                        <c:v>4.3915046296300178</c:v>
                      </c:pt>
                      <c:pt idx="15491">
                        <c:v>4.3917476851841828</c:v>
                      </c:pt>
                      <c:pt idx="15492">
                        <c:v>4.3919907407383478</c:v>
                      </c:pt>
                      <c:pt idx="15493">
                        <c:v>4.3922337962925129</c:v>
                      </c:pt>
                      <c:pt idx="15494">
                        <c:v>4.3924768518539539</c:v>
                      </c:pt>
                      <c:pt idx="15495">
                        <c:v>4.3927199074081189</c:v>
                      </c:pt>
                      <c:pt idx="15496">
                        <c:v>4.3929629629622839</c:v>
                      </c:pt>
                      <c:pt idx="15497">
                        <c:v>4.393206018516449</c:v>
                      </c:pt>
                      <c:pt idx="15498">
                        <c:v>4.393449074070614</c:v>
                      </c:pt>
                      <c:pt idx="15499">
                        <c:v>4.3936921296247791</c:v>
                      </c:pt>
                      <c:pt idx="15500">
                        <c:v>4.3939351851862201</c:v>
                      </c:pt>
                      <c:pt idx="15501">
                        <c:v>4.3941782407403851</c:v>
                      </c:pt>
                      <c:pt idx="15502">
                        <c:v>4.3944328703713298</c:v>
                      </c:pt>
                      <c:pt idx="15503">
                        <c:v>4.3946759259254948</c:v>
                      </c:pt>
                      <c:pt idx="15504">
                        <c:v>4.3949189814796599</c:v>
                      </c:pt>
                      <c:pt idx="15505">
                        <c:v>4.3951620370338249</c:v>
                      </c:pt>
                      <c:pt idx="15506">
                        <c:v>4.3954050925879899</c:v>
                      </c:pt>
                      <c:pt idx="15507">
                        <c:v>4.3956481481494309</c:v>
                      </c:pt>
                      <c:pt idx="15508">
                        <c:v>4.395891203703596</c:v>
                      </c:pt>
                      <c:pt idx="15509">
                        <c:v>4.396134259257761</c:v>
                      </c:pt>
                      <c:pt idx="15510">
                        <c:v>4.3963773148119261</c:v>
                      </c:pt>
                      <c:pt idx="15511">
                        <c:v>4.3966203703660911</c:v>
                      </c:pt>
                      <c:pt idx="15512">
                        <c:v>4.3968634259275321</c:v>
                      </c:pt>
                      <c:pt idx="15513">
                        <c:v>4.3971064814816971</c:v>
                      </c:pt>
                      <c:pt idx="15514">
                        <c:v>4.3973495370358622</c:v>
                      </c:pt>
                      <c:pt idx="15515">
                        <c:v>4.3975925925900272</c:v>
                      </c:pt>
                      <c:pt idx="15516">
                        <c:v>4.3978356481441923</c:v>
                      </c:pt>
                      <c:pt idx="15517">
                        <c:v>4.3980787037056333</c:v>
                      </c:pt>
                      <c:pt idx="15518">
                        <c:v>4.3983217592597983</c:v>
                      </c:pt>
                      <c:pt idx="15519">
                        <c:v>4.3985648148139633</c:v>
                      </c:pt>
                      <c:pt idx="15520">
                        <c:v>4.3988078703681284</c:v>
                      </c:pt>
                      <c:pt idx="15521">
                        <c:v>4.3990509259222934</c:v>
                      </c:pt>
                      <c:pt idx="15522">
                        <c:v>4.3992939814764584</c:v>
                      </c:pt>
                      <c:pt idx="15523">
                        <c:v>4.3995370370378994</c:v>
                      </c:pt>
                      <c:pt idx="15524">
                        <c:v>4.3997800925920645</c:v>
                      </c:pt>
                      <c:pt idx="15525">
                        <c:v>4.4000231481462295</c:v>
                      </c:pt>
                      <c:pt idx="15526">
                        <c:v>4.4002662037003946</c:v>
                      </c:pt>
                      <c:pt idx="15527">
                        <c:v>4.4005092592545596</c:v>
                      </c:pt>
                      <c:pt idx="15528">
                        <c:v>4.4007523148160006</c:v>
                      </c:pt>
                      <c:pt idx="15529">
                        <c:v>4.4009953703701656</c:v>
                      </c:pt>
                      <c:pt idx="15530">
                        <c:v>4.4012384259243307</c:v>
                      </c:pt>
                      <c:pt idx="15531">
                        <c:v>4.4014814814784957</c:v>
                      </c:pt>
                      <c:pt idx="15532">
                        <c:v>4.4017245370326608</c:v>
                      </c:pt>
                      <c:pt idx="15533">
                        <c:v>4.4019675925941018</c:v>
                      </c:pt>
                      <c:pt idx="15534">
                        <c:v>4.4022106481482668</c:v>
                      </c:pt>
                      <c:pt idx="15535">
                        <c:v>4.4024537037024318</c:v>
                      </c:pt>
                      <c:pt idx="15536">
                        <c:v>4.4026967592565969</c:v>
                      </c:pt>
                      <c:pt idx="15537">
                        <c:v>4.4029398148107619</c:v>
                      </c:pt>
                      <c:pt idx="15538">
                        <c:v>4.4031828703722029</c:v>
                      </c:pt>
                      <c:pt idx="15539">
                        <c:v>4.4034259259263679</c:v>
                      </c:pt>
                      <c:pt idx="15540">
                        <c:v>4.403668981480533</c:v>
                      </c:pt>
                      <c:pt idx="15541">
                        <c:v>4.403912037034698</c:v>
                      </c:pt>
                      <c:pt idx="15542">
                        <c:v>4.4041550925888631</c:v>
                      </c:pt>
                      <c:pt idx="15543">
                        <c:v>4.4043981481430281</c:v>
                      </c:pt>
                      <c:pt idx="15544">
                        <c:v>4.4046412037044691</c:v>
                      </c:pt>
                      <c:pt idx="15545">
                        <c:v>4.4048842592586341</c:v>
                      </c:pt>
                      <c:pt idx="15546">
                        <c:v>4.4051273148127992</c:v>
                      </c:pt>
                      <c:pt idx="15547">
                        <c:v>4.4053703703669642</c:v>
                      </c:pt>
                      <c:pt idx="15548">
                        <c:v>4.4056134259211293</c:v>
                      </c:pt>
                      <c:pt idx="15549">
                        <c:v>4.4058564814825703</c:v>
                      </c:pt>
                      <c:pt idx="15550">
                        <c:v>4.406111111106239</c:v>
                      </c:pt>
                      <c:pt idx="15551">
                        <c:v>4.40635416666768</c:v>
                      </c:pt>
                      <c:pt idx="15552">
                        <c:v>4.406597222221845</c:v>
                      </c:pt>
                      <c:pt idx="15553">
                        <c:v>4.4068402777760101</c:v>
                      </c:pt>
                      <c:pt idx="15554">
                        <c:v>4.4070833333301751</c:v>
                      </c:pt>
                      <c:pt idx="15555">
                        <c:v>4.4073263888843401</c:v>
                      </c:pt>
                      <c:pt idx="15556">
                        <c:v>4.4075694444457811</c:v>
                      </c:pt>
                      <c:pt idx="15557">
                        <c:v>4.4078124999999462</c:v>
                      </c:pt>
                      <c:pt idx="15558">
                        <c:v>4.4080555555541112</c:v>
                      </c:pt>
                      <c:pt idx="15559">
                        <c:v>4.4082986111082763</c:v>
                      </c:pt>
                      <c:pt idx="15560">
                        <c:v>4.4085416666624413</c:v>
                      </c:pt>
                      <c:pt idx="15561">
                        <c:v>4.4087847222238823</c:v>
                      </c:pt>
                      <c:pt idx="15562">
                        <c:v>4.4090277777780473</c:v>
                      </c:pt>
                      <c:pt idx="15563">
                        <c:v>4.4092708333322124</c:v>
                      </c:pt>
                      <c:pt idx="15564">
                        <c:v>4.4095138888863774</c:v>
                      </c:pt>
                      <c:pt idx="15565">
                        <c:v>4.4097569444405424</c:v>
                      </c:pt>
                      <c:pt idx="15566">
                        <c:v>4.4100000000019834</c:v>
                      </c:pt>
                      <c:pt idx="15567">
                        <c:v>4.4102430555561485</c:v>
                      </c:pt>
                      <c:pt idx="15568">
                        <c:v>4.4104861111103135</c:v>
                      </c:pt>
                      <c:pt idx="15569">
                        <c:v>4.4107291666644786</c:v>
                      </c:pt>
                      <c:pt idx="15570">
                        <c:v>4.4109722222186436</c:v>
                      </c:pt>
                      <c:pt idx="15571">
                        <c:v>4.4112152777728086</c:v>
                      </c:pt>
                      <c:pt idx="15572">
                        <c:v>4.4114583333342496</c:v>
                      </c:pt>
                      <c:pt idx="15573">
                        <c:v>4.4117013888884147</c:v>
                      </c:pt>
                      <c:pt idx="15574">
                        <c:v>4.4119444444425797</c:v>
                      </c:pt>
                      <c:pt idx="15575">
                        <c:v>4.4121874999967448</c:v>
                      </c:pt>
                      <c:pt idx="15576">
                        <c:v>4.4124305555509098</c:v>
                      </c:pt>
                      <c:pt idx="15577">
                        <c:v>4.4126736111123508</c:v>
                      </c:pt>
                      <c:pt idx="15578">
                        <c:v>4.4129166666665158</c:v>
                      </c:pt>
                      <c:pt idx="15579">
                        <c:v>4.4131597222206809</c:v>
                      </c:pt>
                      <c:pt idx="15580">
                        <c:v>4.4134027777748459</c:v>
                      </c:pt>
                      <c:pt idx="15581">
                        <c:v>4.4136458333290109</c:v>
                      </c:pt>
                      <c:pt idx="15582">
                        <c:v>4.4138888888904519</c:v>
                      </c:pt>
                      <c:pt idx="15583">
                        <c:v>4.414131944444617</c:v>
                      </c:pt>
                      <c:pt idx="15584">
                        <c:v>4.414374999998782</c:v>
                      </c:pt>
                      <c:pt idx="15585">
                        <c:v>4.4146180555529471</c:v>
                      </c:pt>
                      <c:pt idx="15586">
                        <c:v>4.4148611111071121</c:v>
                      </c:pt>
                      <c:pt idx="15587">
                        <c:v>4.4151041666685531</c:v>
                      </c:pt>
                      <c:pt idx="15588">
                        <c:v>4.4153472222227181</c:v>
                      </c:pt>
                      <c:pt idx="15589">
                        <c:v>4.4155902777768832</c:v>
                      </c:pt>
                      <c:pt idx="15590">
                        <c:v>4.4158333333310482</c:v>
                      </c:pt>
                      <c:pt idx="15591">
                        <c:v>4.4160763888852133</c:v>
                      </c:pt>
                      <c:pt idx="15592">
                        <c:v>4.4163194444393783</c:v>
                      </c:pt>
                      <c:pt idx="15593">
                        <c:v>4.4165625000008193</c:v>
                      </c:pt>
                      <c:pt idx="15594">
                        <c:v>4.4168055555549843</c:v>
                      </c:pt>
                      <c:pt idx="15595">
                        <c:v>4.4170486111091494</c:v>
                      </c:pt>
                      <c:pt idx="15596">
                        <c:v>4.4172916666633144</c:v>
                      </c:pt>
                      <c:pt idx="15597">
                        <c:v>4.4175347222174794</c:v>
                      </c:pt>
                      <c:pt idx="15598">
                        <c:v>4.4177893518484241</c:v>
                      </c:pt>
                      <c:pt idx="15599">
                        <c:v>4.4180324074025892</c:v>
                      </c:pt>
                      <c:pt idx="15600">
                        <c:v>4.4182754629640302</c:v>
                      </c:pt>
                      <c:pt idx="15601">
                        <c:v>4.4185185185181952</c:v>
                      </c:pt>
                      <c:pt idx="15602">
                        <c:v>4.4187615740723603</c:v>
                      </c:pt>
                      <c:pt idx="15603">
                        <c:v>4.4190046296265253</c:v>
                      </c:pt>
                      <c:pt idx="15604">
                        <c:v>4.4192476851806903</c:v>
                      </c:pt>
                      <c:pt idx="15605">
                        <c:v>4.4194907407421313</c:v>
                      </c:pt>
                      <c:pt idx="15606">
                        <c:v>4.4197337962962964</c:v>
                      </c:pt>
                      <c:pt idx="15607">
                        <c:v>4.4199768518504614</c:v>
                      </c:pt>
                      <c:pt idx="15608">
                        <c:v>4.4202199074046264</c:v>
                      </c:pt>
                      <c:pt idx="15609">
                        <c:v>4.4204629629587915</c:v>
                      </c:pt>
                      <c:pt idx="15610">
                        <c:v>4.4207060185202325</c:v>
                      </c:pt>
                      <c:pt idx="15611">
                        <c:v>4.4209490740743975</c:v>
                      </c:pt>
                      <c:pt idx="15612">
                        <c:v>4.4211921296285626</c:v>
                      </c:pt>
                      <c:pt idx="15613">
                        <c:v>4.4214351851827276</c:v>
                      </c:pt>
                      <c:pt idx="15614">
                        <c:v>4.4216782407368926</c:v>
                      </c:pt>
                      <c:pt idx="15615">
                        <c:v>4.4219212962983336</c:v>
                      </c:pt>
                      <c:pt idx="15616">
                        <c:v>4.4221643518524987</c:v>
                      </c:pt>
                      <c:pt idx="15617">
                        <c:v>4.4224074074066637</c:v>
                      </c:pt>
                      <c:pt idx="15618">
                        <c:v>4.4226504629608288</c:v>
                      </c:pt>
                      <c:pt idx="15619">
                        <c:v>4.4228935185149938</c:v>
                      </c:pt>
                      <c:pt idx="15620">
                        <c:v>4.4231365740691588</c:v>
                      </c:pt>
                      <c:pt idx="15621">
                        <c:v>4.4233796296305998</c:v>
                      </c:pt>
                      <c:pt idx="15622">
                        <c:v>4.4236226851847649</c:v>
                      </c:pt>
                      <c:pt idx="15623">
                        <c:v>4.4238657407389299</c:v>
                      </c:pt>
                      <c:pt idx="15624">
                        <c:v>4.4241087962930949</c:v>
                      </c:pt>
                      <c:pt idx="15625">
                        <c:v>4.42435185184726</c:v>
                      </c:pt>
                      <c:pt idx="15626">
                        <c:v>4.424594907408701</c:v>
                      </c:pt>
                      <c:pt idx="15627">
                        <c:v>4.424837962962866</c:v>
                      </c:pt>
                      <c:pt idx="15628">
                        <c:v>4.4250810185170311</c:v>
                      </c:pt>
                      <c:pt idx="15629">
                        <c:v>4.4253240740711961</c:v>
                      </c:pt>
                      <c:pt idx="15630">
                        <c:v>4.4255671296253611</c:v>
                      </c:pt>
                      <c:pt idx="15631">
                        <c:v>4.4258101851868021</c:v>
                      </c:pt>
                      <c:pt idx="15632">
                        <c:v>4.4260532407409672</c:v>
                      </c:pt>
                      <c:pt idx="15633">
                        <c:v>4.4262962962951322</c:v>
                      </c:pt>
                      <c:pt idx="15634">
                        <c:v>4.4265393518492973</c:v>
                      </c:pt>
                      <c:pt idx="15635">
                        <c:v>4.4267824074034623</c:v>
                      </c:pt>
                      <c:pt idx="15636">
                        <c:v>4.4270254629649033</c:v>
                      </c:pt>
                      <c:pt idx="15637">
                        <c:v>4.4272685185190683</c:v>
                      </c:pt>
                      <c:pt idx="15638">
                        <c:v>4.4275115740732334</c:v>
                      </c:pt>
                      <c:pt idx="15639">
                        <c:v>4.4277546296273984</c:v>
                      </c:pt>
                      <c:pt idx="15640">
                        <c:v>4.4279976851815634</c:v>
                      </c:pt>
                      <c:pt idx="15641">
                        <c:v>4.4282407407357285</c:v>
                      </c:pt>
                      <c:pt idx="15642">
                        <c:v>4.4284837962971695</c:v>
                      </c:pt>
                      <c:pt idx="15643">
                        <c:v>4.4287268518513345</c:v>
                      </c:pt>
                      <c:pt idx="15644">
                        <c:v>4.4289699074054996</c:v>
                      </c:pt>
                      <c:pt idx="15645">
                        <c:v>4.4292129629596646</c:v>
                      </c:pt>
                      <c:pt idx="15646">
                        <c:v>4.4294675925906093</c:v>
                      </c:pt>
                      <c:pt idx="15647">
                        <c:v>4.4297106481447743</c:v>
                      </c:pt>
                      <c:pt idx="15648">
                        <c:v>4.4299537036989394</c:v>
                      </c:pt>
                      <c:pt idx="15649">
                        <c:v>4.4301967592603804</c:v>
                      </c:pt>
                      <c:pt idx="15650">
                        <c:v>4.4304398148145454</c:v>
                      </c:pt>
                      <c:pt idx="15651">
                        <c:v>4.4306828703687104</c:v>
                      </c:pt>
                      <c:pt idx="15652">
                        <c:v>4.4309259259228755</c:v>
                      </c:pt>
                      <c:pt idx="15653">
                        <c:v>4.4311689814770405</c:v>
                      </c:pt>
                      <c:pt idx="15654">
                        <c:v>4.4314120370384815</c:v>
                      </c:pt>
                      <c:pt idx="15655">
                        <c:v>4.4316550925926466</c:v>
                      </c:pt>
                      <c:pt idx="15656">
                        <c:v>4.4318981481468116</c:v>
                      </c:pt>
                      <c:pt idx="15657">
                        <c:v>4.4321412037009766</c:v>
                      </c:pt>
                      <c:pt idx="15658">
                        <c:v>4.4323842592551417</c:v>
                      </c:pt>
                      <c:pt idx="15659">
                        <c:v>4.4326273148165827</c:v>
                      </c:pt>
                      <c:pt idx="15660">
                        <c:v>4.4328703703707477</c:v>
                      </c:pt>
                      <c:pt idx="15661">
                        <c:v>4.4331134259249128</c:v>
                      </c:pt>
                      <c:pt idx="15662">
                        <c:v>4.4333564814790778</c:v>
                      </c:pt>
                      <c:pt idx="15663">
                        <c:v>4.4335995370332428</c:v>
                      </c:pt>
                      <c:pt idx="15664">
                        <c:v>4.4338425925946838</c:v>
                      </c:pt>
                      <c:pt idx="15665">
                        <c:v>4.4340856481488489</c:v>
                      </c:pt>
                      <c:pt idx="15666">
                        <c:v>4.4343287037030139</c:v>
                      </c:pt>
                      <c:pt idx="15667">
                        <c:v>4.4345717592571789</c:v>
                      </c:pt>
                      <c:pt idx="15668">
                        <c:v>4.434814814811344</c:v>
                      </c:pt>
                      <c:pt idx="15669">
                        <c:v>4.435057870365509</c:v>
                      </c:pt>
                      <c:pt idx="15670">
                        <c:v>4.43530092592695</c:v>
                      </c:pt>
                      <c:pt idx="15671">
                        <c:v>4.4355439814811151</c:v>
                      </c:pt>
                      <c:pt idx="15672">
                        <c:v>4.4357870370352801</c:v>
                      </c:pt>
                      <c:pt idx="15673">
                        <c:v>4.4360300925894451</c:v>
                      </c:pt>
                      <c:pt idx="15674">
                        <c:v>4.4362731481436102</c:v>
                      </c:pt>
                      <c:pt idx="15675">
                        <c:v>4.4365162037050512</c:v>
                      </c:pt>
                      <c:pt idx="15676">
                        <c:v>4.4367592592592162</c:v>
                      </c:pt>
                      <c:pt idx="15677">
                        <c:v>4.4370023148133813</c:v>
                      </c:pt>
                      <c:pt idx="15678">
                        <c:v>4.4372453703675463</c:v>
                      </c:pt>
                      <c:pt idx="15679">
                        <c:v>4.4374884259217113</c:v>
                      </c:pt>
                      <c:pt idx="15680">
                        <c:v>4.4377314814831523</c:v>
                      </c:pt>
                      <c:pt idx="15681">
                        <c:v>4.4379745370373174</c:v>
                      </c:pt>
                      <c:pt idx="15682">
                        <c:v>4.4382175925914824</c:v>
                      </c:pt>
                      <c:pt idx="15683">
                        <c:v>4.4384606481456474</c:v>
                      </c:pt>
                      <c:pt idx="15684">
                        <c:v>4.4387037036998125</c:v>
                      </c:pt>
                      <c:pt idx="15685">
                        <c:v>4.4389467592612535</c:v>
                      </c:pt>
                      <c:pt idx="15686">
                        <c:v>4.4391898148154185</c:v>
                      </c:pt>
                      <c:pt idx="15687">
                        <c:v>4.4394328703695836</c:v>
                      </c:pt>
                      <c:pt idx="15688">
                        <c:v>4.4396759259237486</c:v>
                      </c:pt>
                      <c:pt idx="15689">
                        <c:v>4.4399189814779136</c:v>
                      </c:pt>
                      <c:pt idx="15690">
                        <c:v>4.4401620370320787</c:v>
                      </c:pt>
                      <c:pt idx="15691">
                        <c:v>4.4404050925935197</c:v>
                      </c:pt>
                      <c:pt idx="15692">
                        <c:v>4.4406481481476847</c:v>
                      </c:pt>
                      <c:pt idx="15693">
                        <c:v>4.4408912037018498</c:v>
                      </c:pt>
                      <c:pt idx="15694">
                        <c:v>4.4411458333327944</c:v>
                      </c:pt>
                      <c:pt idx="15695">
                        <c:v>4.4413888888869595</c:v>
                      </c:pt>
                      <c:pt idx="15696">
                        <c:v>4.4416319444411245</c:v>
                      </c:pt>
                      <c:pt idx="15697">
                        <c:v>4.4418749999952896</c:v>
                      </c:pt>
                      <c:pt idx="15698">
                        <c:v>4.4421180555567306</c:v>
                      </c:pt>
                      <c:pt idx="15699">
                        <c:v>4.4423611111108956</c:v>
                      </c:pt>
                      <c:pt idx="15700">
                        <c:v>4.4426041666650606</c:v>
                      </c:pt>
                      <c:pt idx="15701">
                        <c:v>4.4428472222192257</c:v>
                      </c:pt>
                      <c:pt idx="15702">
                        <c:v>4.4430902777733907</c:v>
                      </c:pt>
                      <c:pt idx="15703">
                        <c:v>4.4433333333348317</c:v>
                      </c:pt>
                      <c:pt idx="15704">
                        <c:v>4.4435763888889968</c:v>
                      </c:pt>
                      <c:pt idx="15705">
                        <c:v>4.4438194444431618</c:v>
                      </c:pt>
                      <c:pt idx="15706">
                        <c:v>4.4440624999973268</c:v>
                      </c:pt>
                      <c:pt idx="15707">
                        <c:v>4.4443055555514919</c:v>
                      </c:pt>
                      <c:pt idx="15708">
                        <c:v>4.4445486111129329</c:v>
                      </c:pt>
                      <c:pt idx="15709">
                        <c:v>4.4447916666670979</c:v>
                      </c:pt>
                      <c:pt idx="15710">
                        <c:v>4.4450347222212629</c:v>
                      </c:pt>
                      <c:pt idx="15711">
                        <c:v>4.445277777775428</c:v>
                      </c:pt>
                      <c:pt idx="15712">
                        <c:v>4.445520833329593</c:v>
                      </c:pt>
                      <c:pt idx="15713">
                        <c:v>4.4457638888837581</c:v>
                      </c:pt>
                      <c:pt idx="15714">
                        <c:v>4.4460069444451991</c:v>
                      </c:pt>
                      <c:pt idx="15715">
                        <c:v>4.4462499999993641</c:v>
                      </c:pt>
                      <c:pt idx="15716">
                        <c:v>4.4464930555535291</c:v>
                      </c:pt>
                      <c:pt idx="15717">
                        <c:v>4.4467361111076942</c:v>
                      </c:pt>
                      <c:pt idx="15718">
                        <c:v>4.4469791666618592</c:v>
                      </c:pt>
                      <c:pt idx="15719">
                        <c:v>4.4472222222233002</c:v>
                      </c:pt>
                      <c:pt idx="15720">
                        <c:v>4.4474652777774653</c:v>
                      </c:pt>
                      <c:pt idx="15721">
                        <c:v>4.4477083333316303</c:v>
                      </c:pt>
                      <c:pt idx="15722">
                        <c:v>4.4479513888857953</c:v>
                      </c:pt>
                      <c:pt idx="15723">
                        <c:v>4.4481944444399604</c:v>
                      </c:pt>
                      <c:pt idx="15724">
                        <c:v>4.4484375000014014</c:v>
                      </c:pt>
                      <c:pt idx="15725">
                        <c:v>4.4486805555555664</c:v>
                      </c:pt>
                      <c:pt idx="15726">
                        <c:v>4.4489236111097314</c:v>
                      </c:pt>
                      <c:pt idx="15727">
                        <c:v>4.4491666666638965</c:v>
                      </c:pt>
                      <c:pt idx="15728">
                        <c:v>4.4494097222180615</c:v>
                      </c:pt>
                      <c:pt idx="15729">
                        <c:v>4.4496527777795025</c:v>
                      </c:pt>
                      <c:pt idx="15730">
                        <c:v>4.4498958333336676</c:v>
                      </c:pt>
                      <c:pt idx="15731">
                        <c:v>4.4501388888878326</c:v>
                      </c:pt>
                      <c:pt idx="15732">
                        <c:v>4.4503819444419976</c:v>
                      </c:pt>
                      <c:pt idx="15733">
                        <c:v>4.4506249999961627</c:v>
                      </c:pt>
                      <c:pt idx="15734">
                        <c:v>4.4508680555576037</c:v>
                      </c:pt>
                      <c:pt idx="15735">
                        <c:v>4.4511111111117687</c:v>
                      </c:pt>
                      <c:pt idx="15736">
                        <c:v>4.4513541666659338</c:v>
                      </c:pt>
                      <c:pt idx="15737">
                        <c:v>4.4515972222200988</c:v>
                      </c:pt>
                      <c:pt idx="15738">
                        <c:v>4.4518402777742638</c:v>
                      </c:pt>
                      <c:pt idx="15739">
                        <c:v>4.4520833333284289</c:v>
                      </c:pt>
                      <c:pt idx="15740">
                        <c:v>4.4523263888898699</c:v>
                      </c:pt>
                      <c:pt idx="15741">
                        <c:v>4.4525694444440349</c:v>
                      </c:pt>
                      <c:pt idx="15742">
                        <c:v>4.4528240740749796</c:v>
                      </c:pt>
                      <c:pt idx="15743">
                        <c:v>4.4530671296291446</c:v>
                      </c:pt>
                      <c:pt idx="15744">
                        <c:v>4.4533101851833097</c:v>
                      </c:pt>
                      <c:pt idx="15745">
                        <c:v>4.4535532407374747</c:v>
                      </c:pt>
                      <c:pt idx="15746">
                        <c:v>4.4537962962916398</c:v>
                      </c:pt>
                      <c:pt idx="15747">
                        <c:v>4.4540393518530808</c:v>
                      </c:pt>
                      <c:pt idx="15748">
                        <c:v>4.4542824074072458</c:v>
                      </c:pt>
                      <c:pt idx="15749">
                        <c:v>4.4545254629614108</c:v>
                      </c:pt>
                      <c:pt idx="15750">
                        <c:v>4.4547685185155759</c:v>
                      </c:pt>
                      <c:pt idx="15751">
                        <c:v>4.4550115740697409</c:v>
                      </c:pt>
                      <c:pt idx="15752">
                        <c:v>4.4552546296311819</c:v>
                      </c:pt>
                      <c:pt idx="15753">
                        <c:v>4.4554976851853469</c:v>
                      </c:pt>
                      <c:pt idx="15754">
                        <c:v>4.455740740739512</c:v>
                      </c:pt>
                      <c:pt idx="15755">
                        <c:v>4.455983796293677</c:v>
                      </c:pt>
                      <c:pt idx="15756">
                        <c:v>4.4562268518478421</c:v>
                      </c:pt>
                      <c:pt idx="15757">
                        <c:v>4.4564699074092831</c:v>
                      </c:pt>
                      <c:pt idx="15758">
                        <c:v>4.4567129629634481</c:v>
                      </c:pt>
                      <c:pt idx="15759">
                        <c:v>4.4569560185176131</c:v>
                      </c:pt>
                      <c:pt idx="15760">
                        <c:v>4.4571990740717782</c:v>
                      </c:pt>
                      <c:pt idx="15761">
                        <c:v>4.4574421296259432</c:v>
                      </c:pt>
                      <c:pt idx="15762">
                        <c:v>4.4576851851801083</c:v>
                      </c:pt>
                      <c:pt idx="15763">
                        <c:v>4.4579282407415493</c:v>
                      </c:pt>
                      <c:pt idx="15764">
                        <c:v>4.4581712962957143</c:v>
                      </c:pt>
                      <c:pt idx="15765">
                        <c:v>4.4584143518498793</c:v>
                      </c:pt>
                      <c:pt idx="15766">
                        <c:v>4.4586574074040444</c:v>
                      </c:pt>
                      <c:pt idx="15767">
                        <c:v>4.4589004629582094</c:v>
                      </c:pt>
                      <c:pt idx="15768">
                        <c:v>4.4591435185196504</c:v>
                      </c:pt>
                      <c:pt idx="15769">
                        <c:v>4.4593865740738154</c:v>
                      </c:pt>
                      <c:pt idx="15770">
                        <c:v>4.4596296296279805</c:v>
                      </c:pt>
                      <c:pt idx="15771">
                        <c:v>4.4598726851821455</c:v>
                      </c:pt>
                      <c:pt idx="15772">
                        <c:v>4.4601157407363106</c:v>
                      </c:pt>
                      <c:pt idx="15773">
                        <c:v>4.4603587962977516</c:v>
                      </c:pt>
                      <c:pt idx="15774">
                        <c:v>4.4606018518519166</c:v>
                      </c:pt>
                      <c:pt idx="15775">
                        <c:v>4.4608449074060816</c:v>
                      </c:pt>
                      <c:pt idx="15776">
                        <c:v>4.4610879629602467</c:v>
                      </c:pt>
                      <c:pt idx="15777">
                        <c:v>4.4613310185144117</c:v>
                      </c:pt>
                      <c:pt idx="15778">
                        <c:v>4.4615740740758527</c:v>
                      </c:pt>
                      <c:pt idx="15779">
                        <c:v>4.4618171296300178</c:v>
                      </c:pt>
                      <c:pt idx="15780">
                        <c:v>4.4620601851841828</c:v>
                      </c:pt>
                      <c:pt idx="15781">
                        <c:v>4.4623032407383478</c:v>
                      </c:pt>
                      <c:pt idx="15782">
                        <c:v>4.4625462962925129</c:v>
                      </c:pt>
                      <c:pt idx="15783">
                        <c:v>4.4627893518539539</c:v>
                      </c:pt>
                      <c:pt idx="15784">
                        <c:v>4.4630324074081189</c:v>
                      </c:pt>
                      <c:pt idx="15785">
                        <c:v>4.4632754629622839</c:v>
                      </c:pt>
                      <c:pt idx="15786">
                        <c:v>4.463518518516449</c:v>
                      </c:pt>
                      <c:pt idx="15787">
                        <c:v>4.463761574070614</c:v>
                      </c:pt>
                      <c:pt idx="15788">
                        <c:v>4.4640046296247791</c:v>
                      </c:pt>
                      <c:pt idx="15789">
                        <c:v>4.4642476851862201</c:v>
                      </c:pt>
                      <c:pt idx="15790">
                        <c:v>4.4644907407403851</c:v>
                      </c:pt>
                      <c:pt idx="15791">
                        <c:v>4.4647453703713298</c:v>
                      </c:pt>
                      <c:pt idx="15792">
                        <c:v>4.4649884259254948</c:v>
                      </c:pt>
                      <c:pt idx="15793">
                        <c:v>4.4652314814796599</c:v>
                      </c:pt>
                      <c:pt idx="15794">
                        <c:v>4.4654745370338249</c:v>
                      </c:pt>
                      <c:pt idx="15795">
                        <c:v>4.4657175925879899</c:v>
                      </c:pt>
                      <c:pt idx="15796">
                        <c:v>4.4659606481494309</c:v>
                      </c:pt>
                      <c:pt idx="15797">
                        <c:v>4.466203703703596</c:v>
                      </c:pt>
                      <c:pt idx="15798">
                        <c:v>4.466446759257761</c:v>
                      </c:pt>
                      <c:pt idx="15799">
                        <c:v>4.4666898148119261</c:v>
                      </c:pt>
                      <c:pt idx="15800">
                        <c:v>4.4669328703660911</c:v>
                      </c:pt>
                      <c:pt idx="15801">
                        <c:v>4.4671759259275321</c:v>
                      </c:pt>
                      <c:pt idx="15802">
                        <c:v>4.4674189814816971</c:v>
                      </c:pt>
                      <c:pt idx="15803">
                        <c:v>4.4676620370358622</c:v>
                      </c:pt>
                      <c:pt idx="15804">
                        <c:v>4.4679050925900272</c:v>
                      </c:pt>
                      <c:pt idx="15805">
                        <c:v>4.4681481481441923</c:v>
                      </c:pt>
                      <c:pt idx="15806">
                        <c:v>4.4683912037056333</c:v>
                      </c:pt>
                      <c:pt idx="15807">
                        <c:v>4.4686342592597983</c:v>
                      </c:pt>
                      <c:pt idx="15808">
                        <c:v>4.4688773148139633</c:v>
                      </c:pt>
                      <c:pt idx="15809">
                        <c:v>4.4691203703681284</c:v>
                      </c:pt>
                      <c:pt idx="15810">
                        <c:v>4.4693634259222934</c:v>
                      </c:pt>
                      <c:pt idx="15811">
                        <c:v>4.4696064814764584</c:v>
                      </c:pt>
                      <c:pt idx="15812">
                        <c:v>4.4698495370378994</c:v>
                      </c:pt>
                      <c:pt idx="15813">
                        <c:v>4.4700925925920645</c:v>
                      </c:pt>
                      <c:pt idx="15814">
                        <c:v>4.4703356481462295</c:v>
                      </c:pt>
                      <c:pt idx="15815">
                        <c:v>4.4705787037003946</c:v>
                      </c:pt>
                      <c:pt idx="15816">
                        <c:v>4.4708217592545596</c:v>
                      </c:pt>
                      <c:pt idx="15817">
                        <c:v>4.4710648148160006</c:v>
                      </c:pt>
                      <c:pt idx="15818">
                        <c:v>4.4713078703701656</c:v>
                      </c:pt>
                      <c:pt idx="15819">
                        <c:v>4.4715509259243307</c:v>
                      </c:pt>
                      <c:pt idx="15820">
                        <c:v>4.4717939814784957</c:v>
                      </c:pt>
                      <c:pt idx="15821">
                        <c:v>4.4720370370326608</c:v>
                      </c:pt>
                      <c:pt idx="15822">
                        <c:v>4.4722800925941018</c:v>
                      </c:pt>
                      <c:pt idx="15823">
                        <c:v>4.4725231481482668</c:v>
                      </c:pt>
                      <c:pt idx="15824">
                        <c:v>4.4727662037024318</c:v>
                      </c:pt>
                      <c:pt idx="15825">
                        <c:v>4.4730092592565969</c:v>
                      </c:pt>
                      <c:pt idx="15826">
                        <c:v>4.4732523148107619</c:v>
                      </c:pt>
                      <c:pt idx="15827">
                        <c:v>4.4734953703722029</c:v>
                      </c:pt>
                      <c:pt idx="15828">
                        <c:v>4.4737384259263679</c:v>
                      </c:pt>
                      <c:pt idx="15829">
                        <c:v>4.473981481480533</c:v>
                      </c:pt>
                      <c:pt idx="15830">
                        <c:v>4.474224537034698</c:v>
                      </c:pt>
                      <c:pt idx="15831">
                        <c:v>4.4744675925888631</c:v>
                      </c:pt>
                      <c:pt idx="15832">
                        <c:v>4.4747106481430281</c:v>
                      </c:pt>
                      <c:pt idx="15833">
                        <c:v>4.4749537037044691</c:v>
                      </c:pt>
                      <c:pt idx="15834">
                        <c:v>4.4751967592586341</c:v>
                      </c:pt>
                      <c:pt idx="15835">
                        <c:v>4.4754398148127992</c:v>
                      </c:pt>
                      <c:pt idx="15836">
                        <c:v>4.4756828703669642</c:v>
                      </c:pt>
                      <c:pt idx="15837">
                        <c:v>4.4759259259211293</c:v>
                      </c:pt>
                      <c:pt idx="15838">
                        <c:v>4.4761689814825703</c:v>
                      </c:pt>
                      <c:pt idx="15839">
                        <c:v>4.476423611106239</c:v>
                      </c:pt>
                      <c:pt idx="15840">
                        <c:v>4.47666666666768</c:v>
                      </c:pt>
                      <c:pt idx="15841">
                        <c:v>4.476909722221845</c:v>
                      </c:pt>
                      <c:pt idx="15842">
                        <c:v>4.4771527777760101</c:v>
                      </c:pt>
                      <c:pt idx="15843">
                        <c:v>4.4773958333301751</c:v>
                      </c:pt>
                      <c:pt idx="15844">
                        <c:v>4.4776388888843401</c:v>
                      </c:pt>
                      <c:pt idx="15845">
                        <c:v>4.4778819444457811</c:v>
                      </c:pt>
                      <c:pt idx="15846">
                        <c:v>4.4781249999999462</c:v>
                      </c:pt>
                      <c:pt idx="15847">
                        <c:v>4.4783680555541112</c:v>
                      </c:pt>
                      <c:pt idx="15848">
                        <c:v>4.4786111111082763</c:v>
                      </c:pt>
                      <c:pt idx="15849">
                        <c:v>4.4788541666624413</c:v>
                      </c:pt>
                      <c:pt idx="15850">
                        <c:v>4.4790972222238823</c:v>
                      </c:pt>
                      <c:pt idx="15851">
                        <c:v>4.4793402777780473</c:v>
                      </c:pt>
                      <c:pt idx="15852">
                        <c:v>4.4795833333322124</c:v>
                      </c:pt>
                      <c:pt idx="15853">
                        <c:v>4.4798263888863774</c:v>
                      </c:pt>
                      <c:pt idx="15854">
                        <c:v>4.4800694444405424</c:v>
                      </c:pt>
                      <c:pt idx="15855">
                        <c:v>4.4803125000019834</c:v>
                      </c:pt>
                      <c:pt idx="15856">
                        <c:v>4.4805555555561485</c:v>
                      </c:pt>
                      <c:pt idx="15857">
                        <c:v>4.4807986111103135</c:v>
                      </c:pt>
                      <c:pt idx="15858">
                        <c:v>4.4810416666644786</c:v>
                      </c:pt>
                      <c:pt idx="15859">
                        <c:v>4.4812847222186436</c:v>
                      </c:pt>
                      <c:pt idx="15860">
                        <c:v>4.4815277777728086</c:v>
                      </c:pt>
                      <c:pt idx="15861">
                        <c:v>4.4817708333342496</c:v>
                      </c:pt>
                      <c:pt idx="15862">
                        <c:v>4.4820138888884147</c:v>
                      </c:pt>
                      <c:pt idx="15863">
                        <c:v>4.4822569444425797</c:v>
                      </c:pt>
                      <c:pt idx="15864">
                        <c:v>4.4824999999967448</c:v>
                      </c:pt>
                      <c:pt idx="15865">
                        <c:v>4.4827430555509098</c:v>
                      </c:pt>
                      <c:pt idx="15866">
                        <c:v>4.4829861111123508</c:v>
                      </c:pt>
                      <c:pt idx="15867">
                        <c:v>4.4832291666665158</c:v>
                      </c:pt>
                      <c:pt idx="15868">
                        <c:v>4.4834722222206809</c:v>
                      </c:pt>
                      <c:pt idx="15869">
                        <c:v>4.4837152777748459</c:v>
                      </c:pt>
                      <c:pt idx="15870">
                        <c:v>4.4839583333290109</c:v>
                      </c:pt>
                      <c:pt idx="15871">
                        <c:v>4.4842013888904519</c:v>
                      </c:pt>
                      <c:pt idx="15872">
                        <c:v>4.484444444444617</c:v>
                      </c:pt>
                      <c:pt idx="15873">
                        <c:v>4.484687499998782</c:v>
                      </c:pt>
                      <c:pt idx="15874">
                        <c:v>4.4849305555529471</c:v>
                      </c:pt>
                      <c:pt idx="15875">
                        <c:v>4.4851736111071121</c:v>
                      </c:pt>
                      <c:pt idx="15876">
                        <c:v>4.4854166666685531</c:v>
                      </c:pt>
                      <c:pt idx="15877">
                        <c:v>4.4856597222227181</c:v>
                      </c:pt>
                      <c:pt idx="15878">
                        <c:v>4.4859027777768832</c:v>
                      </c:pt>
                      <c:pt idx="15879">
                        <c:v>4.4861458333310482</c:v>
                      </c:pt>
                      <c:pt idx="15880">
                        <c:v>4.4863888888852133</c:v>
                      </c:pt>
                      <c:pt idx="15881">
                        <c:v>4.4866319444393783</c:v>
                      </c:pt>
                      <c:pt idx="15882">
                        <c:v>4.4868750000008193</c:v>
                      </c:pt>
                      <c:pt idx="15883">
                        <c:v>4.4871180555549843</c:v>
                      </c:pt>
                      <c:pt idx="15884">
                        <c:v>4.4873611111091494</c:v>
                      </c:pt>
                      <c:pt idx="15885">
                        <c:v>4.4876041666633144</c:v>
                      </c:pt>
                      <c:pt idx="15886">
                        <c:v>4.4878472222174794</c:v>
                      </c:pt>
                      <c:pt idx="15887">
                        <c:v>4.4881018518484241</c:v>
                      </c:pt>
                      <c:pt idx="15888">
                        <c:v>4.4883449074025892</c:v>
                      </c:pt>
                      <c:pt idx="15889">
                        <c:v>4.4885879629640302</c:v>
                      </c:pt>
                      <c:pt idx="15890">
                        <c:v>4.4888310185181952</c:v>
                      </c:pt>
                      <c:pt idx="15891">
                        <c:v>4.4890740740723603</c:v>
                      </c:pt>
                      <c:pt idx="15892">
                        <c:v>4.4893171296265253</c:v>
                      </c:pt>
                      <c:pt idx="15893">
                        <c:v>4.4895601851806903</c:v>
                      </c:pt>
                      <c:pt idx="15894">
                        <c:v>4.4898032407421313</c:v>
                      </c:pt>
                      <c:pt idx="15895">
                        <c:v>4.4900462962962964</c:v>
                      </c:pt>
                      <c:pt idx="15896">
                        <c:v>4.4902893518504614</c:v>
                      </c:pt>
                      <c:pt idx="15897">
                        <c:v>4.4905324074046264</c:v>
                      </c:pt>
                      <c:pt idx="15898">
                        <c:v>4.4907754629587915</c:v>
                      </c:pt>
                      <c:pt idx="15899">
                        <c:v>4.4910185185202325</c:v>
                      </c:pt>
                      <c:pt idx="15900">
                        <c:v>4.4912615740743975</c:v>
                      </c:pt>
                      <c:pt idx="15901">
                        <c:v>4.4915046296285626</c:v>
                      </c:pt>
                      <c:pt idx="15902">
                        <c:v>4.4917476851827276</c:v>
                      </c:pt>
                      <c:pt idx="15903">
                        <c:v>4.4919907407368926</c:v>
                      </c:pt>
                      <c:pt idx="15904">
                        <c:v>4.4922337962983336</c:v>
                      </c:pt>
                      <c:pt idx="15905">
                        <c:v>4.4924768518524987</c:v>
                      </c:pt>
                      <c:pt idx="15906">
                        <c:v>4.4927199074066637</c:v>
                      </c:pt>
                      <c:pt idx="15907">
                        <c:v>4.4929629629608288</c:v>
                      </c:pt>
                      <c:pt idx="15908">
                        <c:v>4.4932060185149938</c:v>
                      </c:pt>
                      <c:pt idx="15909">
                        <c:v>4.4934490740691588</c:v>
                      </c:pt>
                      <c:pt idx="15910">
                        <c:v>4.4936921296305998</c:v>
                      </c:pt>
                      <c:pt idx="15911">
                        <c:v>4.4939351851847649</c:v>
                      </c:pt>
                      <c:pt idx="15912">
                        <c:v>4.4941782407389299</c:v>
                      </c:pt>
                      <c:pt idx="15913">
                        <c:v>4.4944212962930949</c:v>
                      </c:pt>
                      <c:pt idx="15914">
                        <c:v>4.49466435184726</c:v>
                      </c:pt>
                      <c:pt idx="15915">
                        <c:v>4.494907407408701</c:v>
                      </c:pt>
                      <c:pt idx="15916">
                        <c:v>4.495150462962866</c:v>
                      </c:pt>
                      <c:pt idx="15917">
                        <c:v>4.4953935185170311</c:v>
                      </c:pt>
                      <c:pt idx="15918">
                        <c:v>4.4956365740711961</c:v>
                      </c:pt>
                      <c:pt idx="15919">
                        <c:v>4.4958796296253611</c:v>
                      </c:pt>
                      <c:pt idx="15920">
                        <c:v>4.4961226851868021</c:v>
                      </c:pt>
                      <c:pt idx="15921">
                        <c:v>4.4963657407409672</c:v>
                      </c:pt>
                      <c:pt idx="15922">
                        <c:v>4.4966087962951322</c:v>
                      </c:pt>
                      <c:pt idx="15923">
                        <c:v>4.4968518518492973</c:v>
                      </c:pt>
                      <c:pt idx="15924">
                        <c:v>4.4970949074034623</c:v>
                      </c:pt>
                      <c:pt idx="15925">
                        <c:v>4.4973379629649033</c:v>
                      </c:pt>
                      <c:pt idx="15926">
                        <c:v>4.4975810185190683</c:v>
                      </c:pt>
                      <c:pt idx="15927">
                        <c:v>4.4978240740732334</c:v>
                      </c:pt>
                      <c:pt idx="15928">
                        <c:v>4.4980671296273984</c:v>
                      </c:pt>
                      <c:pt idx="15929">
                        <c:v>4.4983101851815634</c:v>
                      </c:pt>
                      <c:pt idx="15930">
                        <c:v>4.4985532407357285</c:v>
                      </c:pt>
                      <c:pt idx="15931">
                        <c:v>4.4987962962971695</c:v>
                      </c:pt>
                      <c:pt idx="15932">
                        <c:v>4.4990393518513345</c:v>
                      </c:pt>
                      <c:pt idx="15933">
                        <c:v>4.4992824074054996</c:v>
                      </c:pt>
                      <c:pt idx="15934">
                        <c:v>4.4995370370364443</c:v>
                      </c:pt>
                      <c:pt idx="15935">
                        <c:v>4.4997800925906093</c:v>
                      </c:pt>
                      <c:pt idx="15936">
                        <c:v>4.5000231481447743</c:v>
                      </c:pt>
                      <c:pt idx="15937">
                        <c:v>4.5002662036989394</c:v>
                      </c:pt>
                      <c:pt idx="15938">
                        <c:v>4.5005092592603804</c:v>
                      </c:pt>
                      <c:pt idx="15939">
                        <c:v>4.5007523148145454</c:v>
                      </c:pt>
                      <c:pt idx="15940">
                        <c:v>4.5009953703687104</c:v>
                      </c:pt>
                      <c:pt idx="15941">
                        <c:v>4.5012384259228755</c:v>
                      </c:pt>
                      <c:pt idx="15942">
                        <c:v>4.5014814814770405</c:v>
                      </c:pt>
                      <c:pt idx="15943">
                        <c:v>4.5017245370384815</c:v>
                      </c:pt>
                      <c:pt idx="15944">
                        <c:v>4.5019675925926466</c:v>
                      </c:pt>
                      <c:pt idx="15945">
                        <c:v>4.5022106481468116</c:v>
                      </c:pt>
                      <c:pt idx="15946">
                        <c:v>4.5024537037009766</c:v>
                      </c:pt>
                      <c:pt idx="15947">
                        <c:v>4.5026967592551417</c:v>
                      </c:pt>
                      <c:pt idx="15948">
                        <c:v>4.5029398148165827</c:v>
                      </c:pt>
                      <c:pt idx="15949">
                        <c:v>4.5031828703707477</c:v>
                      </c:pt>
                      <c:pt idx="15950">
                        <c:v>4.5034259259249128</c:v>
                      </c:pt>
                      <c:pt idx="15951">
                        <c:v>4.5036689814790778</c:v>
                      </c:pt>
                      <c:pt idx="15952">
                        <c:v>4.5039120370332428</c:v>
                      </c:pt>
                      <c:pt idx="15953">
                        <c:v>4.5041550925946838</c:v>
                      </c:pt>
                      <c:pt idx="15954">
                        <c:v>4.5043981481488489</c:v>
                      </c:pt>
                      <c:pt idx="15955">
                        <c:v>4.5046412037030139</c:v>
                      </c:pt>
                      <c:pt idx="15956">
                        <c:v>4.5048842592571789</c:v>
                      </c:pt>
                      <c:pt idx="15957">
                        <c:v>4.505127314811344</c:v>
                      </c:pt>
                      <c:pt idx="15958">
                        <c:v>4.505370370365509</c:v>
                      </c:pt>
                      <c:pt idx="15959">
                        <c:v>4.50561342592695</c:v>
                      </c:pt>
                      <c:pt idx="15960">
                        <c:v>4.5058564814811151</c:v>
                      </c:pt>
                      <c:pt idx="15961">
                        <c:v>4.5060995370352801</c:v>
                      </c:pt>
                      <c:pt idx="15962">
                        <c:v>4.5063425925894451</c:v>
                      </c:pt>
                      <c:pt idx="15963">
                        <c:v>4.5065856481436102</c:v>
                      </c:pt>
                      <c:pt idx="15964">
                        <c:v>4.5068287037050512</c:v>
                      </c:pt>
                      <c:pt idx="15965">
                        <c:v>4.5070717592592162</c:v>
                      </c:pt>
                      <c:pt idx="15966">
                        <c:v>4.5073148148133813</c:v>
                      </c:pt>
                      <c:pt idx="15967">
                        <c:v>4.5075578703675463</c:v>
                      </c:pt>
                      <c:pt idx="15968">
                        <c:v>4.5078009259217113</c:v>
                      </c:pt>
                      <c:pt idx="15969">
                        <c:v>4.5080439814831523</c:v>
                      </c:pt>
                      <c:pt idx="15970">
                        <c:v>4.5082870370373174</c:v>
                      </c:pt>
                      <c:pt idx="15971">
                        <c:v>4.5085300925914824</c:v>
                      </c:pt>
                      <c:pt idx="15972">
                        <c:v>4.5087731481456474</c:v>
                      </c:pt>
                      <c:pt idx="15973">
                        <c:v>4.5090162036998125</c:v>
                      </c:pt>
                      <c:pt idx="15974">
                        <c:v>4.5092592592612535</c:v>
                      </c:pt>
                      <c:pt idx="15975">
                        <c:v>4.5095023148154185</c:v>
                      </c:pt>
                      <c:pt idx="15976">
                        <c:v>4.5097453703695836</c:v>
                      </c:pt>
                      <c:pt idx="15977">
                        <c:v>4.5099884259237486</c:v>
                      </c:pt>
                      <c:pt idx="15978">
                        <c:v>4.5102314814779136</c:v>
                      </c:pt>
                      <c:pt idx="15979">
                        <c:v>4.5104745370320787</c:v>
                      </c:pt>
                      <c:pt idx="15980">
                        <c:v>4.5107175925935197</c:v>
                      </c:pt>
                      <c:pt idx="15981">
                        <c:v>4.5109606481476847</c:v>
                      </c:pt>
                      <c:pt idx="15982">
                        <c:v>4.5112037037018498</c:v>
                      </c:pt>
                      <c:pt idx="15983">
                        <c:v>4.5114583333327944</c:v>
                      </c:pt>
                      <c:pt idx="15984">
                        <c:v>4.5117013888869595</c:v>
                      </c:pt>
                      <c:pt idx="15985">
                        <c:v>4.5119444444411245</c:v>
                      </c:pt>
                      <c:pt idx="15986">
                        <c:v>4.5121874999952896</c:v>
                      </c:pt>
                      <c:pt idx="15987">
                        <c:v>4.5124305555567306</c:v>
                      </c:pt>
                      <c:pt idx="15988">
                        <c:v>4.5126736111108956</c:v>
                      </c:pt>
                      <c:pt idx="15989">
                        <c:v>4.5129166666650606</c:v>
                      </c:pt>
                      <c:pt idx="15990">
                        <c:v>4.5131597222192257</c:v>
                      </c:pt>
                      <c:pt idx="15991">
                        <c:v>4.5134027777733907</c:v>
                      </c:pt>
                      <c:pt idx="15992">
                        <c:v>4.5136458333348317</c:v>
                      </c:pt>
                      <c:pt idx="15993">
                        <c:v>4.5138888888889968</c:v>
                      </c:pt>
                      <c:pt idx="15994">
                        <c:v>4.5141319444431618</c:v>
                      </c:pt>
                      <c:pt idx="15995">
                        <c:v>4.5143749999973268</c:v>
                      </c:pt>
                      <c:pt idx="15996">
                        <c:v>4.5146180555514919</c:v>
                      </c:pt>
                      <c:pt idx="15997">
                        <c:v>4.5148611111129329</c:v>
                      </c:pt>
                      <c:pt idx="15998">
                        <c:v>4.5151041666670979</c:v>
                      </c:pt>
                      <c:pt idx="15999">
                        <c:v>4.5153472222212629</c:v>
                      </c:pt>
                      <c:pt idx="16000">
                        <c:v>4.515590277775428</c:v>
                      </c:pt>
                      <c:pt idx="16001">
                        <c:v>4.515833333329593</c:v>
                      </c:pt>
                      <c:pt idx="16002">
                        <c:v>4.5160763888837581</c:v>
                      </c:pt>
                      <c:pt idx="16003">
                        <c:v>4.5163194444451991</c:v>
                      </c:pt>
                      <c:pt idx="16004">
                        <c:v>4.5165624999993641</c:v>
                      </c:pt>
                      <c:pt idx="16005">
                        <c:v>4.5168055555535291</c:v>
                      </c:pt>
                      <c:pt idx="16006">
                        <c:v>4.5170486111076942</c:v>
                      </c:pt>
                      <c:pt idx="16007">
                        <c:v>4.5172916666618592</c:v>
                      </c:pt>
                      <c:pt idx="16008">
                        <c:v>4.5175347222233002</c:v>
                      </c:pt>
                      <c:pt idx="16009">
                        <c:v>4.5177777777774653</c:v>
                      </c:pt>
                      <c:pt idx="16010">
                        <c:v>4.5180208333316303</c:v>
                      </c:pt>
                      <c:pt idx="16011">
                        <c:v>4.5182638888857953</c:v>
                      </c:pt>
                      <c:pt idx="16012">
                        <c:v>4.5185069444399604</c:v>
                      </c:pt>
                      <c:pt idx="16013">
                        <c:v>4.5187500000014014</c:v>
                      </c:pt>
                      <c:pt idx="16014">
                        <c:v>4.5189930555555664</c:v>
                      </c:pt>
                      <c:pt idx="16015">
                        <c:v>4.5192361111097314</c:v>
                      </c:pt>
                      <c:pt idx="16016">
                        <c:v>4.5194791666638965</c:v>
                      </c:pt>
                      <c:pt idx="16017">
                        <c:v>4.5197222222180615</c:v>
                      </c:pt>
                      <c:pt idx="16018">
                        <c:v>4.5199652777795025</c:v>
                      </c:pt>
                      <c:pt idx="16019">
                        <c:v>4.5202083333336676</c:v>
                      </c:pt>
                      <c:pt idx="16020">
                        <c:v>4.5204513888878326</c:v>
                      </c:pt>
                      <c:pt idx="16021">
                        <c:v>4.5206944444419976</c:v>
                      </c:pt>
                      <c:pt idx="16022">
                        <c:v>4.5209374999961627</c:v>
                      </c:pt>
                      <c:pt idx="16023">
                        <c:v>4.5211805555576037</c:v>
                      </c:pt>
                      <c:pt idx="16024">
                        <c:v>4.5214236111117687</c:v>
                      </c:pt>
                      <c:pt idx="16025">
                        <c:v>4.5216666666659338</c:v>
                      </c:pt>
                      <c:pt idx="16026">
                        <c:v>4.5219097222200988</c:v>
                      </c:pt>
                      <c:pt idx="16027">
                        <c:v>4.5221527777742638</c:v>
                      </c:pt>
                      <c:pt idx="16028">
                        <c:v>4.5223958333284289</c:v>
                      </c:pt>
                      <c:pt idx="16029">
                        <c:v>4.5226388888898699</c:v>
                      </c:pt>
                      <c:pt idx="16030">
                        <c:v>4.5228819444440349</c:v>
                      </c:pt>
                      <c:pt idx="16031">
                        <c:v>4.5231365740749796</c:v>
                      </c:pt>
                      <c:pt idx="16032">
                        <c:v>4.5233796296291446</c:v>
                      </c:pt>
                      <c:pt idx="16033">
                        <c:v>4.5236226851833097</c:v>
                      </c:pt>
                      <c:pt idx="16034">
                        <c:v>4.5238657407374747</c:v>
                      </c:pt>
                      <c:pt idx="16035">
                        <c:v>4.5241087962916398</c:v>
                      </c:pt>
                      <c:pt idx="16036">
                        <c:v>4.5243518518530808</c:v>
                      </c:pt>
                      <c:pt idx="16037">
                        <c:v>4.5245949074072458</c:v>
                      </c:pt>
                      <c:pt idx="16038">
                        <c:v>4.5248379629614108</c:v>
                      </c:pt>
                      <c:pt idx="16039">
                        <c:v>4.5250810185155759</c:v>
                      </c:pt>
                      <c:pt idx="16040">
                        <c:v>4.5253240740697409</c:v>
                      </c:pt>
                      <c:pt idx="16041">
                        <c:v>4.5255671296311819</c:v>
                      </c:pt>
                      <c:pt idx="16042">
                        <c:v>4.5258101851853469</c:v>
                      </c:pt>
                      <c:pt idx="16043">
                        <c:v>4.526053240739512</c:v>
                      </c:pt>
                      <c:pt idx="16044">
                        <c:v>4.526296296293677</c:v>
                      </c:pt>
                      <c:pt idx="16045">
                        <c:v>4.5265393518478421</c:v>
                      </c:pt>
                      <c:pt idx="16046">
                        <c:v>4.5267824074092831</c:v>
                      </c:pt>
                      <c:pt idx="16047">
                        <c:v>4.5270254629634481</c:v>
                      </c:pt>
                      <c:pt idx="16048">
                        <c:v>4.5272685185176131</c:v>
                      </c:pt>
                      <c:pt idx="16049">
                        <c:v>4.5275115740717782</c:v>
                      </c:pt>
                      <c:pt idx="16050">
                        <c:v>4.5277546296259432</c:v>
                      </c:pt>
                      <c:pt idx="16051">
                        <c:v>4.5279976851801083</c:v>
                      </c:pt>
                      <c:pt idx="16052">
                        <c:v>4.5282407407415493</c:v>
                      </c:pt>
                      <c:pt idx="16053">
                        <c:v>4.5284837962957143</c:v>
                      </c:pt>
                      <c:pt idx="16054">
                        <c:v>4.5287268518498793</c:v>
                      </c:pt>
                      <c:pt idx="16055">
                        <c:v>4.5289699074040444</c:v>
                      </c:pt>
                      <c:pt idx="16056">
                        <c:v>4.5292129629582094</c:v>
                      </c:pt>
                      <c:pt idx="16057">
                        <c:v>4.5294560185196504</c:v>
                      </c:pt>
                      <c:pt idx="16058">
                        <c:v>4.5296990740738154</c:v>
                      </c:pt>
                      <c:pt idx="16059">
                        <c:v>4.5299421296279805</c:v>
                      </c:pt>
                      <c:pt idx="16060">
                        <c:v>4.5301851851821455</c:v>
                      </c:pt>
                      <c:pt idx="16061">
                        <c:v>4.5304282407363106</c:v>
                      </c:pt>
                      <c:pt idx="16062">
                        <c:v>4.5306712962977516</c:v>
                      </c:pt>
                      <c:pt idx="16063">
                        <c:v>4.5309143518519166</c:v>
                      </c:pt>
                      <c:pt idx="16064">
                        <c:v>4.5311574074060816</c:v>
                      </c:pt>
                      <c:pt idx="16065">
                        <c:v>4.5314004629602467</c:v>
                      </c:pt>
                      <c:pt idx="16066">
                        <c:v>4.5316435185144117</c:v>
                      </c:pt>
                      <c:pt idx="16067">
                        <c:v>4.5318865740758527</c:v>
                      </c:pt>
                      <c:pt idx="16068">
                        <c:v>4.5321296296300178</c:v>
                      </c:pt>
                      <c:pt idx="16069">
                        <c:v>4.5323726851841828</c:v>
                      </c:pt>
                      <c:pt idx="16070">
                        <c:v>4.5326157407383478</c:v>
                      </c:pt>
                      <c:pt idx="16071">
                        <c:v>4.5328587962925129</c:v>
                      </c:pt>
                      <c:pt idx="16072">
                        <c:v>4.5331018518539539</c:v>
                      </c:pt>
                      <c:pt idx="16073">
                        <c:v>4.5333449074081189</c:v>
                      </c:pt>
                      <c:pt idx="16074">
                        <c:v>4.5335879629622839</c:v>
                      </c:pt>
                      <c:pt idx="16075">
                        <c:v>4.533831018516449</c:v>
                      </c:pt>
                      <c:pt idx="16076">
                        <c:v>4.534074074070614</c:v>
                      </c:pt>
                      <c:pt idx="16077">
                        <c:v>4.5343171296247791</c:v>
                      </c:pt>
                      <c:pt idx="16078">
                        <c:v>4.5345601851862201</c:v>
                      </c:pt>
                      <c:pt idx="16079">
                        <c:v>4.5348148148098888</c:v>
                      </c:pt>
                      <c:pt idx="16080">
                        <c:v>4.5350578703713298</c:v>
                      </c:pt>
                      <c:pt idx="16081">
                        <c:v>4.5353009259254948</c:v>
                      </c:pt>
                      <c:pt idx="16082">
                        <c:v>4.5355439814796599</c:v>
                      </c:pt>
                      <c:pt idx="16083">
                        <c:v>4.5357870370338249</c:v>
                      </c:pt>
                      <c:pt idx="16084">
                        <c:v>4.5360300925879899</c:v>
                      </c:pt>
                      <c:pt idx="16085">
                        <c:v>4.5362731481494309</c:v>
                      </c:pt>
                      <c:pt idx="16086">
                        <c:v>4.536516203703596</c:v>
                      </c:pt>
                      <c:pt idx="16087">
                        <c:v>4.536759259257761</c:v>
                      </c:pt>
                      <c:pt idx="16088">
                        <c:v>4.5370023148119261</c:v>
                      </c:pt>
                      <c:pt idx="16089">
                        <c:v>4.5372453703660911</c:v>
                      </c:pt>
                      <c:pt idx="16090">
                        <c:v>4.5374884259275321</c:v>
                      </c:pt>
                      <c:pt idx="16091">
                        <c:v>4.5377314814816971</c:v>
                      </c:pt>
                      <c:pt idx="16092">
                        <c:v>4.5379745370358622</c:v>
                      </c:pt>
                      <c:pt idx="16093">
                        <c:v>4.5382175925900272</c:v>
                      </c:pt>
                      <c:pt idx="16094">
                        <c:v>4.5384606481441923</c:v>
                      </c:pt>
                      <c:pt idx="16095">
                        <c:v>4.5387037037056333</c:v>
                      </c:pt>
                      <c:pt idx="16096">
                        <c:v>4.5389467592597983</c:v>
                      </c:pt>
                      <c:pt idx="16097">
                        <c:v>4.5391898148139633</c:v>
                      </c:pt>
                      <c:pt idx="16098">
                        <c:v>4.5394328703681284</c:v>
                      </c:pt>
                      <c:pt idx="16099">
                        <c:v>4.5396759259222934</c:v>
                      </c:pt>
                      <c:pt idx="16100">
                        <c:v>4.5399189814764584</c:v>
                      </c:pt>
                      <c:pt idx="16101">
                        <c:v>4.5401620370378994</c:v>
                      </c:pt>
                      <c:pt idx="16102">
                        <c:v>4.5404050925920645</c:v>
                      </c:pt>
                      <c:pt idx="16103">
                        <c:v>4.5406481481462295</c:v>
                      </c:pt>
                      <c:pt idx="16104">
                        <c:v>4.5408912037003946</c:v>
                      </c:pt>
                      <c:pt idx="16105">
                        <c:v>4.5411342592545596</c:v>
                      </c:pt>
                      <c:pt idx="16106">
                        <c:v>4.5413773148160006</c:v>
                      </c:pt>
                      <c:pt idx="16107">
                        <c:v>4.5416203703701656</c:v>
                      </c:pt>
                      <c:pt idx="16108">
                        <c:v>4.5418634259243307</c:v>
                      </c:pt>
                      <c:pt idx="16109">
                        <c:v>4.5421064814784957</c:v>
                      </c:pt>
                      <c:pt idx="16110">
                        <c:v>4.5423495370326608</c:v>
                      </c:pt>
                      <c:pt idx="16111">
                        <c:v>4.5425925925941018</c:v>
                      </c:pt>
                      <c:pt idx="16112">
                        <c:v>4.5428356481482668</c:v>
                      </c:pt>
                      <c:pt idx="16113">
                        <c:v>4.5430787037024318</c:v>
                      </c:pt>
                      <c:pt idx="16114">
                        <c:v>4.5433217592565969</c:v>
                      </c:pt>
                      <c:pt idx="16115">
                        <c:v>4.5435648148107619</c:v>
                      </c:pt>
                      <c:pt idx="16116">
                        <c:v>4.5438078703722029</c:v>
                      </c:pt>
                      <c:pt idx="16117">
                        <c:v>4.5440509259263679</c:v>
                      </c:pt>
                      <c:pt idx="16118">
                        <c:v>4.544293981480533</c:v>
                      </c:pt>
                      <c:pt idx="16119">
                        <c:v>4.544537037034698</c:v>
                      </c:pt>
                      <c:pt idx="16120">
                        <c:v>4.5447800925888631</c:v>
                      </c:pt>
                      <c:pt idx="16121">
                        <c:v>4.5450231481430281</c:v>
                      </c:pt>
                      <c:pt idx="16122">
                        <c:v>4.5452662037044691</c:v>
                      </c:pt>
                      <c:pt idx="16123">
                        <c:v>4.5455092592586341</c:v>
                      </c:pt>
                      <c:pt idx="16124">
                        <c:v>4.5457523148127992</c:v>
                      </c:pt>
                      <c:pt idx="16125">
                        <c:v>4.5459953703669642</c:v>
                      </c:pt>
                      <c:pt idx="16126">
                        <c:v>4.5462384259211293</c:v>
                      </c:pt>
                      <c:pt idx="16127">
                        <c:v>4.5464930555520739</c:v>
                      </c:pt>
                      <c:pt idx="16128">
                        <c:v>4.546736111106239</c:v>
                      </c:pt>
                      <c:pt idx="16129">
                        <c:v>4.54697916666768</c:v>
                      </c:pt>
                      <c:pt idx="16130">
                        <c:v>4.547222222221845</c:v>
                      </c:pt>
                      <c:pt idx="16131">
                        <c:v>4.5474652777760101</c:v>
                      </c:pt>
                      <c:pt idx="16132">
                        <c:v>4.5477083333301751</c:v>
                      </c:pt>
                      <c:pt idx="16133">
                        <c:v>4.5479513888843401</c:v>
                      </c:pt>
                      <c:pt idx="16134">
                        <c:v>4.5481944444457811</c:v>
                      </c:pt>
                      <c:pt idx="16135">
                        <c:v>4.5484374999999462</c:v>
                      </c:pt>
                      <c:pt idx="16136">
                        <c:v>4.5486805555541112</c:v>
                      </c:pt>
                      <c:pt idx="16137">
                        <c:v>4.5489236111082763</c:v>
                      </c:pt>
                      <c:pt idx="16138">
                        <c:v>4.5491666666624413</c:v>
                      </c:pt>
                      <c:pt idx="16139">
                        <c:v>4.5494097222238823</c:v>
                      </c:pt>
                      <c:pt idx="16140">
                        <c:v>4.5496527777780473</c:v>
                      </c:pt>
                      <c:pt idx="16141">
                        <c:v>4.5498958333322124</c:v>
                      </c:pt>
                      <c:pt idx="16142">
                        <c:v>4.5501388888863774</c:v>
                      </c:pt>
                      <c:pt idx="16143">
                        <c:v>4.5503819444405424</c:v>
                      </c:pt>
                      <c:pt idx="16144">
                        <c:v>4.5506250000019834</c:v>
                      </c:pt>
                      <c:pt idx="16145">
                        <c:v>4.5508680555561485</c:v>
                      </c:pt>
                      <c:pt idx="16146">
                        <c:v>4.5511111111103135</c:v>
                      </c:pt>
                      <c:pt idx="16147">
                        <c:v>4.5513541666644786</c:v>
                      </c:pt>
                      <c:pt idx="16148">
                        <c:v>4.5515972222186436</c:v>
                      </c:pt>
                      <c:pt idx="16149">
                        <c:v>4.5518402777728086</c:v>
                      </c:pt>
                      <c:pt idx="16150">
                        <c:v>4.5520833333342496</c:v>
                      </c:pt>
                      <c:pt idx="16151">
                        <c:v>4.5523263888884147</c:v>
                      </c:pt>
                      <c:pt idx="16152">
                        <c:v>4.5525694444425797</c:v>
                      </c:pt>
                      <c:pt idx="16153">
                        <c:v>4.5528124999967448</c:v>
                      </c:pt>
                      <c:pt idx="16154">
                        <c:v>4.5530555555509098</c:v>
                      </c:pt>
                      <c:pt idx="16155">
                        <c:v>4.5532986111123508</c:v>
                      </c:pt>
                      <c:pt idx="16156">
                        <c:v>4.5535416666665158</c:v>
                      </c:pt>
                      <c:pt idx="16157">
                        <c:v>4.5537847222206809</c:v>
                      </c:pt>
                      <c:pt idx="16158">
                        <c:v>4.5540277777748459</c:v>
                      </c:pt>
                      <c:pt idx="16159">
                        <c:v>4.5542708333290109</c:v>
                      </c:pt>
                      <c:pt idx="16160">
                        <c:v>4.5545138888904519</c:v>
                      </c:pt>
                      <c:pt idx="16161">
                        <c:v>4.554756944444617</c:v>
                      </c:pt>
                      <c:pt idx="16162">
                        <c:v>4.554999999998782</c:v>
                      </c:pt>
                      <c:pt idx="16163">
                        <c:v>4.5552430555529471</c:v>
                      </c:pt>
                      <c:pt idx="16164">
                        <c:v>4.5554861111071121</c:v>
                      </c:pt>
                      <c:pt idx="16165">
                        <c:v>4.5557291666685531</c:v>
                      </c:pt>
                      <c:pt idx="16166">
                        <c:v>4.5559722222227181</c:v>
                      </c:pt>
                      <c:pt idx="16167">
                        <c:v>4.5562152777768832</c:v>
                      </c:pt>
                      <c:pt idx="16168">
                        <c:v>4.5564583333310482</c:v>
                      </c:pt>
                      <c:pt idx="16169">
                        <c:v>4.5567013888852133</c:v>
                      </c:pt>
                      <c:pt idx="16170">
                        <c:v>4.5569444444393783</c:v>
                      </c:pt>
                      <c:pt idx="16171">
                        <c:v>4.5571875000008193</c:v>
                      </c:pt>
                      <c:pt idx="16172">
                        <c:v>4.5574305555549843</c:v>
                      </c:pt>
                      <c:pt idx="16173">
                        <c:v>4.5576736111091494</c:v>
                      </c:pt>
                      <c:pt idx="16174">
                        <c:v>4.5579166666633144</c:v>
                      </c:pt>
                      <c:pt idx="16175">
                        <c:v>4.5581712962942591</c:v>
                      </c:pt>
                      <c:pt idx="16176">
                        <c:v>4.5584143518484241</c:v>
                      </c:pt>
                      <c:pt idx="16177">
                        <c:v>4.5586574074025892</c:v>
                      </c:pt>
                      <c:pt idx="16178">
                        <c:v>4.5589004629640302</c:v>
                      </c:pt>
                      <c:pt idx="16179">
                        <c:v>4.5591435185181952</c:v>
                      </c:pt>
                      <c:pt idx="16180">
                        <c:v>4.5593865740723603</c:v>
                      </c:pt>
                      <c:pt idx="16181">
                        <c:v>4.5596296296265253</c:v>
                      </c:pt>
                      <c:pt idx="16182">
                        <c:v>4.5598726851806903</c:v>
                      </c:pt>
                      <c:pt idx="16183">
                        <c:v>4.5601157407421313</c:v>
                      </c:pt>
                      <c:pt idx="16184">
                        <c:v>4.5603587962962964</c:v>
                      </c:pt>
                      <c:pt idx="16185">
                        <c:v>4.5606018518504614</c:v>
                      </c:pt>
                      <c:pt idx="16186">
                        <c:v>4.5608449074046264</c:v>
                      </c:pt>
                      <c:pt idx="16187">
                        <c:v>4.5610879629587915</c:v>
                      </c:pt>
                      <c:pt idx="16188">
                        <c:v>4.5613310185202325</c:v>
                      </c:pt>
                      <c:pt idx="16189">
                        <c:v>4.5615740740743975</c:v>
                      </c:pt>
                      <c:pt idx="16190">
                        <c:v>4.5618171296285626</c:v>
                      </c:pt>
                      <c:pt idx="16191">
                        <c:v>4.5620601851827276</c:v>
                      </c:pt>
                      <c:pt idx="16192">
                        <c:v>4.5623032407368926</c:v>
                      </c:pt>
                      <c:pt idx="16193">
                        <c:v>4.5625462962983336</c:v>
                      </c:pt>
                      <c:pt idx="16194">
                        <c:v>4.5627893518524987</c:v>
                      </c:pt>
                      <c:pt idx="16195">
                        <c:v>4.5630324074066637</c:v>
                      </c:pt>
                      <c:pt idx="16196">
                        <c:v>4.5632754629608288</c:v>
                      </c:pt>
                      <c:pt idx="16197">
                        <c:v>4.5635185185149938</c:v>
                      </c:pt>
                      <c:pt idx="16198">
                        <c:v>4.5637615740691588</c:v>
                      </c:pt>
                      <c:pt idx="16199">
                        <c:v>4.5640046296305998</c:v>
                      </c:pt>
                      <c:pt idx="16200">
                        <c:v>4.5642476851847649</c:v>
                      </c:pt>
                      <c:pt idx="16201">
                        <c:v>4.5644907407389299</c:v>
                      </c:pt>
                      <c:pt idx="16202">
                        <c:v>4.5647337962930949</c:v>
                      </c:pt>
                      <c:pt idx="16203">
                        <c:v>4.56497685184726</c:v>
                      </c:pt>
                      <c:pt idx="16204">
                        <c:v>4.565219907408701</c:v>
                      </c:pt>
                      <c:pt idx="16205">
                        <c:v>4.565462962962866</c:v>
                      </c:pt>
                      <c:pt idx="16206">
                        <c:v>4.5657060185170311</c:v>
                      </c:pt>
                      <c:pt idx="16207">
                        <c:v>4.5659490740711961</c:v>
                      </c:pt>
                      <c:pt idx="16208">
                        <c:v>4.5661921296253611</c:v>
                      </c:pt>
                      <c:pt idx="16209">
                        <c:v>4.5664351851868021</c:v>
                      </c:pt>
                      <c:pt idx="16210">
                        <c:v>4.5666782407409672</c:v>
                      </c:pt>
                      <c:pt idx="16211">
                        <c:v>4.5669212962951322</c:v>
                      </c:pt>
                      <c:pt idx="16212">
                        <c:v>4.5671643518492973</c:v>
                      </c:pt>
                      <c:pt idx="16213">
                        <c:v>4.5674074074034623</c:v>
                      </c:pt>
                      <c:pt idx="16214">
                        <c:v>4.5676504629649033</c:v>
                      </c:pt>
                      <c:pt idx="16215">
                        <c:v>4.5678935185190683</c:v>
                      </c:pt>
                      <c:pt idx="16216">
                        <c:v>4.5681365740732334</c:v>
                      </c:pt>
                      <c:pt idx="16217">
                        <c:v>4.5683796296273984</c:v>
                      </c:pt>
                      <c:pt idx="16218">
                        <c:v>4.5686226851815634</c:v>
                      </c:pt>
                      <c:pt idx="16219">
                        <c:v>4.5688657407357285</c:v>
                      </c:pt>
                      <c:pt idx="16220">
                        <c:v>4.5691087962971695</c:v>
                      </c:pt>
                      <c:pt idx="16221">
                        <c:v>4.5693518518513345</c:v>
                      </c:pt>
                      <c:pt idx="16222">
                        <c:v>4.5695949074054996</c:v>
                      </c:pt>
                      <c:pt idx="16223">
                        <c:v>4.5698379629596646</c:v>
                      </c:pt>
                      <c:pt idx="16224">
                        <c:v>4.5700925925906093</c:v>
                      </c:pt>
                      <c:pt idx="16225">
                        <c:v>4.5703356481447743</c:v>
                      </c:pt>
                      <c:pt idx="16226">
                        <c:v>4.5705787036989394</c:v>
                      </c:pt>
                      <c:pt idx="16227">
                        <c:v>4.5708217592603804</c:v>
                      </c:pt>
                      <c:pt idx="16228">
                        <c:v>4.5710648148145454</c:v>
                      </c:pt>
                      <c:pt idx="16229">
                        <c:v>4.5713078703687104</c:v>
                      </c:pt>
                      <c:pt idx="16230">
                        <c:v>4.5715509259228755</c:v>
                      </c:pt>
                      <c:pt idx="16231">
                        <c:v>4.5717939814770405</c:v>
                      </c:pt>
                      <c:pt idx="16232">
                        <c:v>4.5720370370384815</c:v>
                      </c:pt>
                      <c:pt idx="16233">
                        <c:v>4.5722800925926466</c:v>
                      </c:pt>
                      <c:pt idx="16234">
                        <c:v>4.5725231481468116</c:v>
                      </c:pt>
                      <c:pt idx="16235">
                        <c:v>4.5727662037009766</c:v>
                      </c:pt>
                      <c:pt idx="16236">
                        <c:v>4.5730092592551417</c:v>
                      </c:pt>
                      <c:pt idx="16237">
                        <c:v>4.5732523148165827</c:v>
                      </c:pt>
                      <c:pt idx="16238">
                        <c:v>4.5734953703707477</c:v>
                      </c:pt>
                      <c:pt idx="16239">
                        <c:v>4.5737384259249128</c:v>
                      </c:pt>
                      <c:pt idx="16240">
                        <c:v>4.5739814814790778</c:v>
                      </c:pt>
                      <c:pt idx="16241">
                        <c:v>4.5742245370332428</c:v>
                      </c:pt>
                      <c:pt idx="16242">
                        <c:v>4.5744675925946838</c:v>
                      </c:pt>
                      <c:pt idx="16243">
                        <c:v>4.5747106481488489</c:v>
                      </c:pt>
                      <c:pt idx="16244">
                        <c:v>4.5749537037030139</c:v>
                      </c:pt>
                      <c:pt idx="16245">
                        <c:v>4.5751967592571789</c:v>
                      </c:pt>
                      <c:pt idx="16246">
                        <c:v>4.575439814811344</c:v>
                      </c:pt>
                      <c:pt idx="16247">
                        <c:v>4.575682870365509</c:v>
                      </c:pt>
                      <c:pt idx="16248">
                        <c:v>4.57592592592695</c:v>
                      </c:pt>
                      <c:pt idx="16249">
                        <c:v>4.5761689814811151</c:v>
                      </c:pt>
                      <c:pt idx="16250">
                        <c:v>4.5764120370352801</c:v>
                      </c:pt>
                      <c:pt idx="16251">
                        <c:v>4.5766550925894451</c:v>
                      </c:pt>
                      <c:pt idx="16252">
                        <c:v>4.5768981481436102</c:v>
                      </c:pt>
                      <c:pt idx="16253">
                        <c:v>4.5771412037050512</c:v>
                      </c:pt>
                      <c:pt idx="16254">
                        <c:v>4.5773842592592162</c:v>
                      </c:pt>
                      <c:pt idx="16255">
                        <c:v>4.5776273148133813</c:v>
                      </c:pt>
                      <c:pt idx="16256">
                        <c:v>4.5778703703675463</c:v>
                      </c:pt>
                      <c:pt idx="16257">
                        <c:v>4.5781134259217113</c:v>
                      </c:pt>
                      <c:pt idx="16258">
                        <c:v>4.5783564814831523</c:v>
                      </c:pt>
                      <c:pt idx="16259">
                        <c:v>4.5785995370373174</c:v>
                      </c:pt>
                      <c:pt idx="16260">
                        <c:v>4.5788425925914824</c:v>
                      </c:pt>
                      <c:pt idx="16261">
                        <c:v>4.5790856481456474</c:v>
                      </c:pt>
                      <c:pt idx="16262">
                        <c:v>4.5793287036998125</c:v>
                      </c:pt>
                      <c:pt idx="16263">
                        <c:v>4.5795717592612535</c:v>
                      </c:pt>
                      <c:pt idx="16264">
                        <c:v>4.5798148148154185</c:v>
                      </c:pt>
                      <c:pt idx="16265">
                        <c:v>4.5800578703695836</c:v>
                      </c:pt>
                      <c:pt idx="16266">
                        <c:v>4.5803009259237486</c:v>
                      </c:pt>
                      <c:pt idx="16267">
                        <c:v>4.5805439814779136</c:v>
                      </c:pt>
                      <c:pt idx="16268">
                        <c:v>4.5807870370320787</c:v>
                      </c:pt>
                      <c:pt idx="16269">
                        <c:v>4.5810300925935197</c:v>
                      </c:pt>
                      <c:pt idx="16270">
                        <c:v>4.5812731481476847</c:v>
                      </c:pt>
                      <c:pt idx="16271">
                        <c:v>4.5815162037018498</c:v>
                      </c:pt>
                      <c:pt idx="16272">
                        <c:v>4.5817708333327944</c:v>
                      </c:pt>
                      <c:pt idx="16273">
                        <c:v>4.5820138888869595</c:v>
                      </c:pt>
                      <c:pt idx="16274">
                        <c:v>4.5822569444411245</c:v>
                      </c:pt>
                      <c:pt idx="16275">
                        <c:v>4.5824999999952896</c:v>
                      </c:pt>
                      <c:pt idx="16276">
                        <c:v>4.5827430555567306</c:v>
                      </c:pt>
                      <c:pt idx="16277">
                        <c:v>4.5829861111108956</c:v>
                      </c:pt>
                      <c:pt idx="16278">
                        <c:v>4.5832291666650606</c:v>
                      </c:pt>
                      <c:pt idx="16279">
                        <c:v>4.5834722222192257</c:v>
                      </c:pt>
                      <c:pt idx="16280">
                        <c:v>4.5837152777733907</c:v>
                      </c:pt>
                      <c:pt idx="16281">
                        <c:v>4.5839583333348317</c:v>
                      </c:pt>
                      <c:pt idx="16282">
                        <c:v>4.5842013888889968</c:v>
                      </c:pt>
                      <c:pt idx="16283">
                        <c:v>4.5844444444431618</c:v>
                      </c:pt>
                      <c:pt idx="16284">
                        <c:v>4.5846874999973268</c:v>
                      </c:pt>
                      <c:pt idx="16285">
                        <c:v>4.5849305555514919</c:v>
                      </c:pt>
                      <c:pt idx="16286">
                        <c:v>4.5851736111129329</c:v>
                      </c:pt>
                      <c:pt idx="16287">
                        <c:v>4.5854166666670979</c:v>
                      </c:pt>
                      <c:pt idx="16288">
                        <c:v>4.5856597222212629</c:v>
                      </c:pt>
                      <c:pt idx="16289">
                        <c:v>4.585902777775428</c:v>
                      </c:pt>
                      <c:pt idx="16290">
                        <c:v>4.586145833329593</c:v>
                      </c:pt>
                      <c:pt idx="16291">
                        <c:v>4.5863888888837581</c:v>
                      </c:pt>
                      <c:pt idx="16292">
                        <c:v>4.5866319444451991</c:v>
                      </c:pt>
                      <c:pt idx="16293">
                        <c:v>4.5868749999993641</c:v>
                      </c:pt>
                      <c:pt idx="16294">
                        <c:v>4.5871180555535291</c:v>
                      </c:pt>
                      <c:pt idx="16295">
                        <c:v>4.5873611111076942</c:v>
                      </c:pt>
                      <c:pt idx="16296">
                        <c:v>4.5876041666618592</c:v>
                      </c:pt>
                      <c:pt idx="16297">
                        <c:v>4.5878472222233002</c:v>
                      </c:pt>
                      <c:pt idx="16298">
                        <c:v>4.5880902777774653</c:v>
                      </c:pt>
                      <c:pt idx="16299">
                        <c:v>4.5883333333316303</c:v>
                      </c:pt>
                      <c:pt idx="16300">
                        <c:v>4.5885763888857953</c:v>
                      </c:pt>
                      <c:pt idx="16301">
                        <c:v>4.5888194444399604</c:v>
                      </c:pt>
                      <c:pt idx="16302">
                        <c:v>4.5890625000014014</c:v>
                      </c:pt>
                      <c:pt idx="16303">
                        <c:v>4.5893055555555664</c:v>
                      </c:pt>
                      <c:pt idx="16304">
                        <c:v>4.5895486111097314</c:v>
                      </c:pt>
                      <c:pt idx="16305">
                        <c:v>4.5897916666638965</c:v>
                      </c:pt>
                      <c:pt idx="16306">
                        <c:v>4.5900347222180615</c:v>
                      </c:pt>
                      <c:pt idx="16307">
                        <c:v>4.5902777777795025</c:v>
                      </c:pt>
                      <c:pt idx="16308">
                        <c:v>4.5905208333336676</c:v>
                      </c:pt>
                      <c:pt idx="16309">
                        <c:v>4.5907638888878326</c:v>
                      </c:pt>
                      <c:pt idx="16310">
                        <c:v>4.5910069444419976</c:v>
                      </c:pt>
                      <c:pt idx="16311">
                        <c:v>4.5912499999961627</c:v>
                      </c:pt>
                      <c:pt idx="16312">
                        <c:v>4.5914930555576037</c:v>
                      </c:pt>
                      <c:pt idx="16313">
                        <c:v>4.5917361111117687</c:v>
                      </c:pt>
                      <c:pt idx="16314">
                        <c:v>4.5919791666659338</c:v>
                      </c:pt>
                      <c:pt idx="16315">
                        <c:v>4.5922222222200988</c:v>
                      </c:pt>
                      <c:pt idx="16316">
                        <c:v>4.5924652777742638</c:v>
                      </c:pt>
                      <c:pt idx="16317">
                        <c:v>4.5927083333284289</c:v>
                      </c:pt>
                      <c:pt idx="16318">
                        <c:v>4.5929513888898699</c:v>
                      </c:pt>
                      <c:pt idx="16319">
                        <c:v>4.5931944444440349</c:v>
                      </c:pt>
                      <c:pt idx="16320">
                        <c:v>4.5934490740749796</c:v>
                      </c:pt>
                      <c:pt idx="16321">
                        <c:v>4.5936921296291446</c:v>
                      </c:pt>
                      <c:pt idx="16322">
                        <c:v>4.5939351851833097</c:v>
                      </c:pt>
                      <c:pt idx="16323">
                        <c:v>4.5941782407374747</c:v>
                      </c:pt>
                      <c:pt idx="16324">
                        <c:v>4.5944212962916398</c:v>
                      </c:pt>
                      <c:pt idx="16325">
                        <c:v>4.5946643518530808</c:v>
                      </c:pt>
                      <c:pt idx="16326">
                        <c:v>4.5949074074072458</c:v>
                      </c:pt>
                      <c:pt idx="16327">
                        <c:v>4.5951504629614108</c:v>
                      </c:pt>
                      <c:pt idx="16328">
                        <c:v>4.5953935185155759</c:v>
                      </c:pt>
                      <c:pt idx="16329">
                        <c:v>4.5956365740697409</c:v>
                      </c:pt>
                      <c:pt idx="16330">
                        <c:v>4.5958796296311819</c:v>
                      </c:pt>
                      <c:pt idx="16331">
                        <c:v>4.5961226851853469</c:v>
                      </c:pt>
                      <c:pt idx="16332">
                        <c:v>4.596365740739512</c:v>
                      </c:pt>
                      <c:pt idx="16333">
                        <c:v>4.596608796293677</c:v>
                      </c:pt>
                      <c:pt idx="16334">
                        <c:v>4.5968518518478421</c:v>
                      </c:pt>
                      <c:pt idx="16335">
                        <c:v>4.5970949074092831</c:v>
                      </c:pt>
                      <c:pt idx="16336">
                        <c:v>4.5973379629634481</c:v>
                      </c:pt>
                      <c:pt idx="16337">
                        <c:v>4.5975810185176131</c:v>
                      </c:pt>
                      <c:pt idx="16338">
                        <c:v>4.5978240740717782</c:v>
                      </c:pt>
                      <c:pt idx="16339">
                        <c:v>4.5980671296259432</c:v>
                      </c:pt>
                      <c:pt idx="16340">
                        <c:v>4.5983101851801083</c:v>
                      </c:pt>
                      <c:pt idx="16341">
                        <c:v>4.5985532407415493</c:v>
                      </c:pt>
                      <c:pt idx="16342">
                        <c:v>4.5987962962957143</c:v>
                      </c:pt>
                      <c:pt idx="16343">
                        <c:v>4.5990393518498793</c:v>
                      </c:pt>
                      <c:pt idx="16344">
                        <c:v>4.5992824074040444</c:v>
                      </c:pt>
                      <c:pt idx="16345">
                        <c:v>4.5995254629582094</c:v>
                      </c:pt>
                      <c:pt idx="16346">
                        <c:v>4.5997685185196504</c:v>
                      </c:pt>
                      <c:pt idx="16347">
                        <c:v>4.6000115740738154</c:v>
                      </c:pt>
                      <c:pt idx="16348">
                        <c:v>4.6002546296279805</c:v>
                      </c:pt>
                      <c:pt idx="16349">
                        <c:v>4.6004976851821455</c:v>
                      </c:pt>
                      <c:pt idx="16350">
                        <c:v>4.6007407407363106</c:v>
                      </c:pt>
                      <c:pt idx="16351">
                        <c:v>4.6009837962977516</c:v>
                      </c:pt>
                      <c:pt idx="16352">
                        <c:v>4.6012268518519166</c:v>
                      </c:pt>
                      <c:pt idx="16353">
                        <c:v>4.6014699074060816</c:v>
                      </c:pt>
                      <c:pt idx="16354">
                        <c:v>4.6017129629602467</c:v>
                      </c:pt>
                      <c:pt idx="16355">
                        <c:v>4.6019560185144117</c:v>
                      </c:pt>
                      <c:pt idx="16356">
                        <c:v>4.6021990740758527</c:v>
                      </c:pt>
                      <c:pt idx="16357">
                        <c:v>4.6024421296300178</c:v>
                      </c:pt>
                      <c:pt idx="16358">
                        <c:v>4.6026851851841828</c:v>
                      </c:pt>
                      <c:pt idx="16359">
                        <c:v>4.6029282407383478</c:v>
                      </c:pt>
                      <c:pt idx="16360">
                        <c:v>4.6031712962925129</c:v>
                      </c:pt>
                      <c:pt idx="16361">
                        <c:v>4.6034143518539539</c:v>
                      </c:pt>
                      <c:pt idx="16362">
                        <c:v>4.6036574074081189</c:v>
                      </c:pt>
                      <c:pt idx="16363">
                        <c:v>4.6039004629622839</c:v>
                      </c:pt>
                      <c:pt idx="16364">
                        <c:v>4.604143518516449</c:v>
                      </c:pt>
                      <c:pt idx="16365">
                        <c:v>4.604386574070614</c:v>
                      </c:pt>
                      <c:pt idx="16366">
                        <c:v>4.6046296296247791</c:v>
                      </c:pt>
                      <c:pt idx="16367">
                        <c:v>4.6048726851862201</c:v>
                      </c:pt>
                      <c:pt idx="16368">
                        <c:v>4.6051273148098888</c:v>
                      </c:pt>
                      <c:pt idx="16369">
                        <c:v>4.6053703703713298</c:v>
                      </c:pt>
                      <c:pt idx="16370">
                        <c:v>4.6056134259254948</c:v>
                      </c:pt>
                      <c:pt idx="16371">
                        <c:v>4.6058564814796599</c:v>
                      </c:pt>
                      <c:pt idx="16372">
                        <c:v>4.6060995370338249</c:v>
                      </c:pt>
                      <c:pt idx="16373">
                        <c:v>4.6063425925879899</c:v>
                      </c:pt>
                      <c:pt idx="16374">
                        <c:v>4.6065856481494309</c:v>
                      </c:pt>
                      <c:pt idx="16375">
                        <c:v>4.606828703703596</c:v>
                      </c:pt>
                      <c:pt idx="16376">
                        <c:v>4.607071759257761</c:v>
                      </c:pt>
                      <c:pt idx="16377">
                        <c:v>4.6073148148119261</c:v>
                      </c:pt>
                      <c:pt idx="16378">
                        <c:v>4.6075578703660911</c:v>
                      </c:pt>
                      <c:pt idx="16379">
                        <c:v>4.6078009259275321</c:v>
                      </c:pt>
                      <c:pt idx="16380">
                        <c:v>4.6080439814816971</c:v>
                      </c:pt>
                      <c:pt idx="16381">
                        <c:v>4.6082870370358622</c:v>
                      </c:pt>
                      <c:pt idx="16382">
                        <c:v>4.6085300925900272</c:v>
                      </c:pt>
                      <c:pt idx="16383">
                        <c:v>4.6087731481441923</c:v>
                      </c:pt>
                      <c:pt idx="16384">
                        <c:v>4.6090162037056333</c:v>
                      </c:pt>
                      <c:pt idx="16385">
                        <c:v>4.6092592592597983</c:v>
                      </c:pt>
                      <c:pt idx="16386">
                        <c:v>4.6095023148139633</c:v>
                      </c:pt>
                      <c:pt idx="16387">
                        <c:v>4.6097453703681284</c:v>
                      </c:pt>
                      <c:pt idx="16388">
                        <c:v>4.6099884259222934</c:v>
                      </c:pt>
                      <c:pt idx="16389">
                        <c:v>4.6102314814764584</c:v>
                      </c:pt>
                      <c:pt idx="16390">
                        <c:v>4.6104745370378994</c:v>
                      </c:pt>
                      <c:pt idx="16391">
                        <c:v>4.6107175925920645</c:v>
                      </c:pt>
                      <c:pt idx="16392">
                        <c:v>4.6109606481462295</c:v>
                      </c:pt>
                      <c:pt idx="16393">
                        <c:v>4.6112037037003946</c:v>
                      </c:pt>
                      <c:pt idx="16394">
                        <c:v>4.6114467592545596</c:v>
                      </c:pt>
                      <c:pt idx="16395">
                        <c:v>4.6116898148160006</c:v>
                      </c:pt>
                      <c:pt idx="16396">
                        <c:v>4.6119328703701656</c:v>
                      </c:pt>
                      <c:pt idx="16397">
                        <c:v>4.6121759259243307</c:v>
                      </c:pt>
                      <c:pt idx="16398">
                        <c:v>4.6124189814784957</c:v>
                      </c:pt>
                      <c:pt idx="16399">
                        <c:v>4.6126620370326608</c:v>
                      </c:pt>
                      <c:pt idx="16400">
                        <c:v>4.6129050925941018</c:v>
                      </c:pt>
                      <c:pt idx="16401">
                        <c:v>4.6131481481482668</c:v>
                      </c:pt>
                      <c:pt idx="16402">
                        <c:v>4.6133912037024318</c:v>
                      </c:pt>
                      <c:pt idx="16403">
                        <c:v>4.6136342592565969</c:v>
                      </c:pt>
                      <c:pt idx="16404">
                        <c:v>4.6138773148107619</c:v>
                      </c:pt>
                      <c:pt idx="16405">
                        <c:v>4.6141203703722029</c:v>
                      </c:pt>
                      <c:pt idx="16406">
                        <c:v>4.6143634259263679</c:v>
                      </c:pt>
                      <c:pt idx="16407">
                        <c:v>4.614606481480533</c:v>
                      </c:pt>
                      <c:pt idx="16408">
                        <c:v>4.614849537034698</c:v>
                      </c:pt>
                      <c:pt idx="16409">
                        <c:v>4.6150925925888631</c:v>
                      </c:pt>
                      <c:pt idx="16410">
                        <c:v>4.6153356481430281</c:v>
                      </c:pt>
                      <c:pt idx="16411">
                        <c:v>4.6155787037044691</c:v>
                      </c:pt>
                      <c:pt idx="16412">
                        <c:v>4.6158217592586341</c:v>
                      </c:pt>
                      <c:pt idx="16413">
                        <c:v>4.6160648148127992</c:v>
                      </c:pt>
                      <c:pt idx="16414">
                        <c:v>4.6163078703669642</c:v>
                      </c:pt>
                      <c:pt idx="16415">
                        <c:v>4.6165509259211293</c:v>
                      </c:pt>
                      <c:pt idx="16416">
                        <c:v>4.6168055555520739</c:v>
                      </c:pt>
                      <c:pt idx="16417">
                        <c:v>4.617048611106239</c:v>
                      </c:pt>
                      <c:pt idx="16418">
                        <c:v>4.61729166666768</c:v>
                      </c:pt>
                      <c:pt idx="16419">
                        <c:v>4.617534722221845</c:v>
                      </c:pt>
                      <c:pt idx="16420">
                        <c:v>4.6177777777760101</c:v>
                      </c:pt>
                      <c:pt idx="16421">
                        <c:v>4.6180208333301751</c:v>
                      </c:pt>
                      <c:pt idx="16422">
                        <c:v>4.6182638888843401</c:v>
                      </c:pt>
                      <c:pt idx="16423">
                        <c:v>4.6185069444457811</c:v>
                      </c:pt>
                      <c:pt idx="16424">
                        <c:v>4.6187499999999462</c:v>
                      </c:pt>
                      <c:pt idx="16425">
                        <c:v>4.6189930555541112</c:v>
                      </c:pt>
                      <c:pt idx="16426">
                        <c:v>4.6192361111082763</c:v>
                      </c:pt>
                      <c:pt idx="16427">
                        <c:v>4.6194791666624413</c:v>
                      </c:pt>
                      <c:pt idx="16428">
                        <c:v>4.6197222222238823</c:v>
                      </c:pt>
                      <c:pt idx="16429">
                        <c:v>4.6199652777780473</c:v>
                      </c:pt>
                      <c:pt idx="16430">
                        <c:v>4.6202083333322124</c:v>
                      </c:pt>
                      <c:pt idx="16431">
                        <c:v>4.6204513888863774</c:v>
                      </c:pt>
                      <c:pt idx="16432">
                        <c:v>4.6206944444405424</c:v>
                      </c:pt>
                      <c:pt idx="16433">
                        <c:v>4.6209375000019834</c:v>
                      </c:pt>
                      <c:pt idx="16434">
                        <c:v>4.6211805555561485</c:v>
                      </c:pt>
                      <c:pt idx="16435">
                        <c:v>4.6214236111103135</c:v>
                      </c:pt>
                      <c:pt idx="16436">
                        <c:v>4.6216666666644786</c:v>
                      </c:pt>
                      <c:pt idx="16437">
                        <c:v>4.6219097222186436</c:v>
                      </c:pt>
                      <c:pt idx="16438">
                        <c:v>4.6221527777728086</c:v>
                      </c:pt>
                      <c:pt idx="16439">
                        <c:v>4.6223958333342496</c:v>
                      </c:pt>
                      <c:pt idx="16440">
                        <c:v>4.6226388888884147</c:v>
                      </c:pt>
                      <c:pt idx="16441">
                        <c:v>4.6228819444425797</c:v>
                      </c:pt>
                      <c:pt idx="16442">
                        <c:v>4.6231249999967448</c:v>
                      </c:pt>
                      <c:pt idx="16443">
                        <c:v>4.6233680555509098</c:v>
                      </c:pt>
                      <c:pt idx="16444">
                        <c:v>4.6236111111123508</c:v>
                      </c:pt>
                      <c:pt idx="16445">
                        <c:v>4.6238541666665158</c:v>
                      </c:pt>
                      <c:pt idx="16446">
                        <c:v>4.6240972222206809</c:v>
                      </c:pt>
                      <c:pt idx="16447">
                        <c:v>4.6243402777748459</c:v>
                      </c:pt>
                      <c:pt idx="16448">
                        <c:v>4.6245833333290109</c:v>
                      </c:pt>
                      <c:pt idx="16449">
                        <c:v>4.6248263888904519</c:v>
                      </c:pt>
                      <c:pt idx="16450">
                        <c:v>4.625069444444617</c:v>
                      </c:pt>
                      <c:pt idx="16451">
                        <c:v>4.625312499998782</c:v>
                      </c:pt>
                      <c:pt idx="16452">
                        <c:v>4.6255555555529471</c:v>
                      </c:pt>
                      <c:pt idx="16453">
                        <c:v>4.6257986111071121</c:v>
                      </c:pt>
                      <c:pt idx="16454">
                        <c:v>4.6260416666685531</c:v>
                      </c:pt>
                      <c:pt idx="16455">
                        <c:v>4.6262847222227181</c:v>
                      </c:pt>
                      <c:pt idx="16456">
                        <c:v>4.6265277777768832</c:v>
                      </c:pt>
                      <c:pt idx="16457">
                        <c:v>4.6267708333310482</c:v>
                      </c:pt>
                      <c:pt idx="16458">
                        <c:v>4.6270138888852133</c:v>
                      </c:pt>
                      <c:pt idx="16459">
                        <c:v>4.6272569444393783</c:v>
                      </c:pt>
                      <c:pt idx="16460">
                        <c:v>4.6275000000008193</c:v>
                      </c:pt>
                      <c:pt idx="16461">
                        <c:v>4.6277430555549843</c:v>
                      </c:pt>
                      <c:pt idx="16462">
                        <c:v>4.6279861111091494</c:v>
                      </c:pt>
                      <c:pt idx="16463">
                        <c:v>4.6282291666633144</c:v>
                      </c:pt>
                      <c:pt idx="16464">
                        <c:v>4.6284722222174794</c:v>
                      </c:pt>
                      <c:pt idx="16465">
                        <c:v>4.6287268518484241</c:v>
                      </c:pt>
                      <c:pt idx="16466">
                        <c:v>4.6289699074025892</c:v>
                      </c:pt>
                      <c:pt idx="16467">
                        <c:v>4.6292129629640302</c:v>
                      </c:pt>
                      <c:pt idx="16468">
                        <c:v>4.6294560185181952</c:v>
                      </c:pt>
                      <c:pt idx="16469">
                        <c:v>4.6296990740723603</c:v>
                      </c:pt>
                      <c:pt idx="16470">
                        <c:v>4.6299421296265253</c:v>
                      </c:pt>
                      <c:pt idx="16471">
                        <c:v>4.6301851851806903</c:v>
                      </c:pt>
                      <c:pt idx="16472">
                        <c:v>4.6304282407421313</c:v>
                      </c:pt>
                      <c:pt idx="16473">
                        <c:v>4.6306712962962964</c:v>
                      </c:pt>
                      <c:pt idx="16474">
                        <c:v>4.6309143518504614</c:v>
                      </c:pt>
                      <c:pt idx="16475">
                        <c:v>4.6311574074046264</c:v>
                      </c:pt>
                      <c:pt idx="16476">
                        <c:v>4.6314004629587915</c:v>
                      </c:pt>
                      <c:pt idx="16477">
                        <c:v>4.6316435185202325</c:v>
                      </c:pt>
                      <c:pt idx="16478">
                        <c:v>4.6318865740743975</c:v>
                      </c:pt>
                      <c:pt idx="16479">
                        <c:v>4.6321296296285626</c:v>
                      </c:pt>
                      <c:pt idx="16480">
                        <c:v>4.6323726851827276</c:v>
                      </c:pt>
                      <c:pt idx="16481">
                        <c:v>4.6326157407368926</c:v>
                      </c:pt>
                      <c:pt idx="16482">
                        <c:v>4.6328587962983336</c:v>
                      </c:pt>
                      <c:pt idx="16483">
                        <c:v>4.6331018518524987</c:v>
                      </c:pt>
                      <c:pt idx="16484">
                        <c:v>4.6333449074066637</c:v>
                      </c:pt>
                      <c:pt idx="16485">
                        <c:v>4.6335879629608288</c:v>
                      </c:pt>
                      <c:pt idx="16486">
                        <c:v>4.6338310185149938</c:v>
                      </c:pt>
                      <c:pt idx="16487">
                        <c:v>4.6340740740691588</c:v>
                      </c:pt>
                      <c:pt idx="16488">
                        <c:v>4.6343171296305998</c:v>
                      </c:pt>
                      <c:pt idx="16489">
                        <c:v>4.6345601851847649</c:v>
                      </c:pt>
                      <c:pt idx="16490">
                        <c:v>4.6348032407389299</c:v>
                      </c:pt>
                      <c:pt idx="16491">
                        <c:v>4.6350462962930949</c:v>
                      </c:pt>
                      <c:pt idx="16492">
                        <c:v>4.63528935184726</c:v>
                      </c:pt>
                      <c:pt idx="16493">
                        <c:v>4.635532407408701</c:v>
                      </c:pt>
                      <c:pt idx="16494">
                        <c:v>4.635775462962866</c:v>
                      </c:pt>
                      <c:pt idx="16495">
                        <c:v>4.6360185185170311</c:v>
                      </c:pt>
                      <c:pt idx="16496">
                        <c:v>4.6362615740711961</c:v>
                      </c:pt>
                      <c:pt idx="16497">
                        <c:v>4.6365046296253611</c:v>
                      </c:pt>
                      <c:pt idx="16498">
                        <c:v>4.6367476851868021</c:v>
                      </c:pt>
                      <c:pt idx="16499">
                        <c:v>4.6369907407409672</c:v>
                      </c:pt>
                      <c:pt idx="16500">
                        <c:v>4.6372337962951322</c:v>
                      </c:pt>
                      <c:pt idx="16501">
                        <c:v>4.6374768518492973</c:v>
                      </c:pt>
                      <c:pt idx="16502">
                        <c:v>4.6377199074034623</c:v>
                      </c:pt>
                      <c:pt idx="16503">
                        <c:v>4.6379629629649033</c:v>
                      </c:pt>
                      <c:pt idx="16504">
                        <c:v>4.6382060185190683</c:v>
                      </c:pt>
                      <c:pt idx="16505">
                        <c:v>4.6384490740732334</c:v>
                      </c:pt>
                      <c:pt idx="16506">
                        <c:v>4.6386921296273984</c:v>
                      </c:pt>
                      <c:pt idx="16507">
                        <c:v>4.6389351851815634</c:v>
                      </c:pt>
                      <c:pt idx="16508">
                        <c:v>4.6391782407357285</c:v>
                      </c:pt>
                      <c:pt idx="16509">
                        <c:v>4.6394212962971695</c:v>
                      </c:pt>
                      <c:pt idx="16510">
                        <c:v>4.6396643518513345</c:v>
                      </c:pt>
                      <c:pt idx="16511">
                        <c:v>4.6399074074054996</c:v>
                      </c:pt>
                      <c:pt idx="16512">
                        <c:v>4.6401504629596646</c:v>
                      </c:pt>
                      <c:pt idx="16513">
                        <c:v>4.6404050925906093</c:v>
                      </c:pt>
                      <c:pt idx="16514">
                        <c:v>4.6406481481447743</c:v>
                      </c:pt>
                      <c:pt idx="16515">
                        <c:v>4.6408912036989394</c:v>
                      </c:pt>
                      <c:pt idx="16516">
                        <c:v>4.6411342592603804</c:v>
                      </c:pt>
                      <c:pt idx="16517">
                        <c:v>4.6413773148145454</c:v>
                      </c:pt>
                      <c:pt idx="16518">
                        <c:v>4.6416203703687104</c:v>
                      </c:pt>
                      <c:pt idx="16519">
                        <c:v>4.6418634259228755</c:v>
                      </c:pt>
                      <c:pt idx="16520">
                        <c:v>4.6421064814770405</c:v>
                      </c:pt>
                      <c:pt idx="16521">
                        <c:v>4.6423495370384815</c:v>
                      </c:pt>
                      <c:pt idx="16522">
                        <c:v>4.6425925925926466</c:v>
                      </c:pt>
                      <c:pt idx="16523">
                        <c:v>4.6428356481468116</c:v>
                      </c:pt>
                      <c:pt idx="16524">
                        <c:v>4.6430787037009766</c:v>
                      </c:pt>
                      <c:pt idx="16525">
                        <c:v>4.6433217592551417</c:v>
                      </c:pt>
                      <c:pt idx="16526">
                        <c:v>4.6435648148165827</c:v>
                      </c:pt>
                      <c:pt idx="16527">
                        <c:v>4.6438078703707477</c:v>
                      </c:pt>
                      <c:pt idx="16528">
                        <c:v>4.6440509259249128</c:v>
                      </c:pt>
                      <c:pt idx="16529">
                        <c:v>4.6442939814790778</c:v>
                      </c:pt>
                      <c:pt idx="16530">
                        <c:v>4.6445370370332428</c:v>
                      </c:pt>
                      <c:pt idx="16531">
                        <c:v>4.6447800925946838</c:v>
                      </c:pt>
                      <c:pt idx="16532">
                        <c:v>4.6450231481488489</c:v>
                      </c:pt>
                      <c:pt idx="16533">
                        <c:v>4.6452662037030139</c:v>
                      </c:pt>
                      <c:pt idx="16534">
                        <c:v>4.6455092592571789</c:v>
                      </c:pt>
                      <c:pt idx="16535">
                        <c:v>4.645752314811344</c:v>
                      </c:pt>
                      <c:pt idx="16536">
                        <c:v>4.645995370365509</c:v>
                      </c:pt>
                      <c:pt idx="16537">
                        <c:v>4.64623842592695</c:v>
                      </c:pt>
                      <c:pt idx="16538">
                        <c:v>4.6464814814811151</c:v>
                      </c:pt>
                      <c:pt idx="16539">
                        <c:v>4.6467245370352801</c:v>
                      </c:pt>
                      <c:pt idx="16540">
                        <c:v>4.6469675925894451</c:v>
                      </c:pt>
                      <c:pt idx="16541">
                        <c:v>4.6472106481436102</c:v>
                      </c:pt>
                      <c:pt idx="16542">
                        <c:v>4.6474537037050512</c:v>
                      </c:pt>
                      <c:pt idx="16543">
                        <c:v>4.6476967592592162</c:v>
                      </c:pt>
                      <c:pt idx="16544">
                        <c:v>4.6479398148133813</c:v>
                      </c:pt>
                      <c:pt idx="16545">
                        <c:v>4.6481828703675463</c:v>
                      </c:pt>
                      <c:pt idx="16546">
                        <c:v>4.6484259259217113</c:v>
                      </c:pt>
                      <c:pt idx="16547">
                        <c:v>4.6486689814831523</c:v>
                      </c:pt>
                      <c:pt idx="16548">
                        <c:v>4.6489120370373174</c:v>
                      </c:pt>
                      <c:pt idx="16549">
                        <c:v>4.6491550925914824</c:v>
                      </c:pt>
                      <c:pt idx="16550">
                        <c:v>4.6493981481456474</c:v>
                      </c:pt>
                      <c:pt idx="16551">
                        <c:v>4.6496412036998125</c:v>
                      </c:pt>
                      <c:pt idx="16552">
                        <c:v>4.6498842592612535</c:v>
                      </c:pt>
                      <c:pt idx="16553">
                        <c:v>4.6501273148154185</c:v>
                      </c:pt>
                      <c:pt idx="16554">
                        <c:v>4.6503703703695836</c:v>
                      </c:pt>
                      <c:pt idx="16555">
                        <c:v>4.6506134259237486</c:v>
                      </c:pt>
                      <c:pt idx="16556">
                        <c:v>4.6508564814779136</c:v>
                      </c:pt>
                      <c:pt idx="16557">
                        <c:v>4.6510995370320787</c:v>
                      </c:pt>
                      <c:pt idx="16558">
                        <c:v>4.6513425925935197</c:v>
                      </c:pt>
                      <c:pt idx="16559">
                        <c:v>4.6515856481476847</c:v>
                      </c:pt>
                      <c:pt idx="16560">
                        <c:v>4.6518287037018498</c:v>
                      </c:pt>
                      <c:pt idx="16561">
                        <c:v>4.6520833333327944</c:v>
                      </c:pt>
                      <c:pt idx="16562">
                        <c:v>4.6523263888869595</c:v>
                      </c:pt>
                      <c:pt idx="16563">
                        <c:v>4.6525694444411245</c:v>
                      </c:pt>
                      <c:pt idx="16564">
                        <c:v>4.6528124999952896</c:v>
                      </c:pt>
                      <c:pt idx="16565">
                        <c:v>4.6530555555567306</c:v>
                      </c:pt>
                      <c:pt idx="16566">
                        <c:v>4.6532986111108956</c:v>
                      </c:pt>
                      <c:pt idx="16567">
                        <c:v>4.6535416666650606</c:v>
                      </c:pt>
                      <c:pt idx="16568">
                        <c:v>4.6537847222192257</c:v>
                      </c:pt>
                      <c:pt idx="16569">
                        <c:v>4.6540277777733907</c:v>
                      </c:pt>
                      <c:pt idx="16570">
                        <c:v>4.6542708333348317</c:v>
                      </c:pt>
                      <c:pt idx="16571">
                        <c:v>4.6545138888889968</c:v>
                      </c:pt>
                      <c:pt idx="16572">
                        <c:v>4.6547569444431618</c:v>
                      </c:pt>
                      <c:pt idx="16573">
                        <c:v>4.6549999999973268</c:v>
                      </c:pt>
                      <c:pt idx="16574">
                        <c:v>4.6552430555514919</c:v>
                      </c:pt>
                      <c:pt idx="16575">
                        <c:v>4.6554861111129329</c:v>
                      </c:pt>
                      <c:pt idx="16576">
                        <c:v>4.6557291666670979</c:v>
                      </c:pt>
                      <c:pt idx="16577">
                        <c:v>4.6559722222212629</c:v>
                      </c:pt>
                      <c:pt idx="16578">
                        <c:v>4.656215277775428</c:v>
                      </c:pt>
                      <c:pt idx="16579">
                        <c:v>4.656458333329593</c:v>
                      </c:pt>
                      <c:pt idx="16580">
                        <c:v>4.6567013888837581</c:v>
                      </c:pt>
                      <c:pt idx="16581">
                        <c:v>4.6569444444451991</c:v>
                      </c:pt>
                      <c:pt idx="16582">
                        <c:v>4.6571874999993641</c:v>
                      </c:pt>
                      <c:pt idx="16583">
                        <c:v>4.6574305555535291</c:v>
                      </c:pt>
                      <c:pt idx="16584">
                        <c:v>4.6576736111076942</c:v>
                      </c:pt>
                      <c:pt idx="16585">
                        <c:v>4.6579166666618592</c:v>
                      </c:pt>
                      <c:pt idx="16586">
                        <c:v>4.6581597222233002</c:v>
                      </c:pt>
                      <c:pt idx="16587">
                        <c:v>4.6584027777774653</c:v>
                      </c:pt>
                      <c:pt idx="16588">
                        <c:v>4.6586458333316303</c:v>
                      </c:pt>
                      <c:pt idx="16589">
                        <c:v>4.6588888888857953</c:v>
                      </c:pt>
                      <c:pt idx="16590">
                        <c:v>4.6591319444399604</c:v>
                      </c:pt>
                      <c:pt idx="16591">
                        <c:v>4.6593750000014014</c:v>
                      </c:pt>
                      <c:pt idx="16592">
                        <c:v>4.6596180555555664</c:v>
                      </c:pt>
                      <c:pt idx="16593">
                        <c:v>4.6598611111097314</c:v>
                      </c:pt>
                      <c:pt idx="16594">
                        <c:v>4.6601041666638965</c:v>
                      </c:pt>
                      <c:pt idx="16595">
                        <c:v>4.6603472222180615</c:v>
                      </c:pt>
                      <c:pt idx="16596">
                        <c:v>4.6605902777795025</c:v>
                      </c:pt>
                      <c:pt idx="16597">
                        <c:v>4.6608333333336676</c:v>
                      </c:pt>
                      <c:pt idx="16598">
                        <c:v>4.6610763888878326</c:v>
                      </c:pt>
                      <c:pt idx="16599">
                        <c:v>4.6613194444419976</c:v>
                      </c:pt>
                      <c:pt idx="16600">
                        <c:v>4.6615624999961627</c:v>
                      </c:pt>
                      <c:pt idx="16601">
                        <c:v>4.6618055555576037</c:v>
                      </c:pt>
                      <c:pt idx="16602">
                        <c:v>4.6620486111117687</c:v>
                      </c:pt>
                      <c:pt idx="16603">
                        <c:v>4.6622916666659338</c:v>
                      </c:pt>
                      <c:pt idx="16604">
                        <c:v>4.6625347222200988</c:v>
                      </c:pt>
                      <c:pt idx="16605">
                        <c:v>4.6627777777742638</c:v>
                      </c:pt>
                      <c:pt idx="16606">
                        <c:v>4.6630208333284289</c:v>
                      </c:pt>
                      <c:pt idx="16607">
                        <c:v>4.6632638888898699</c:v>
                      </c:pt>
                      <c:pt idx="16608">
                        <c:v>4.6635069444440349</c:v>
                      </c:pt>
                      <c:pt idx="16609">
                        <c:v>4.6637615740749796</c:v>
                      </c:pt>
                      <c:pt idx="16610">
                        <c:v>4.6640046296291446</c:v>
                      </c:pt>
                      <c:pt idx="16611">
                        <c:v>4.6642476851833097</c:v>
                      </c:pt>
                      <c:pt idx="16612">
                        <c:v>4.6644907407374747</c:v>
                      </c:pt>
                      <c:pt idx="16613">
                        <c:v>4.6647337962916398</c:v>
                      </c:pt>
                      <c:pt idx="16614">
                        <c:v>4.6649768518530808</c:v>
                      </c:pt>
                      <c:pt idx="16615">
                        <c:v>4.6652199074072458</c:v>
                      </c:pt>
                      <c:pt idx="16616">
                        <c:v>4.6654629629614108</c:v>
                      </c:pt>
                      <c:pt idx="16617">
                        <c:v>4.6657060185155759</c:v>
                      </c:pt>
                      <c:pt idx="16618">
                        <c:v>4.6659490740697409</c:v>
                      </c:pt>
                      <c:pt idx="16619">
                        <c:v>4.6661921296311819</c:v>
                      </c:pt>
                      <c:pt idx="16620">
                        <c:v>4.6664351851853469</c:v>
                      </c:pt>
                      <c:pt idx="16621">
                        <c:v>4.666678240739512</c:v>
                      </c:pt>
                      <c:pt idx="16622">
                        <c:v>4.666921296293677</c:v>
                      </c:pt>
                      <c:pt idx="16623">
                        <c:v>4.6671643518478421</c:v>
                      </c:pt>
                      <c:pt idx="16624">
                        <c:v>4.6674074074092831</c:v>
                      </c:pt>
                      <c:pt idx="16625">
                        <c:v>4.6676504629634481</c:v>
                      </c:pt>
                      <c:pt idx="16626">
                        <c:v>4.6678935185176131</c:v>
                      </c:pt>
                      <c:pt idx="16627">
                        <c:v>4.6681365740717782</c:v>
                      </c:pt>
                      <c:pt idx="16628">
                        <c:v>4.6683796296259432</c:v>
                      </c:pt>
                      <c:pt idx="16629">
                        <c:v>4.6686226851801083</c:v>
                      </c:pt>
                      <c:pt idx="16630">
                        <c:v>4.6688657407415493</c:v>
                      </c:pt>
                      <c:pt idx="16631">
                        <c:v>4.6691087962957143</c:v>
                      </c:pt>
                      <c:pt idx="16632">
                        <c:v>4.6693518518498793</c:v>
                      </c:pt>
                      <c:pt idx="16633">
                        <c:v>4.6695949074040444</c:v>
                      </c:pt>
                      <c:pt idx="16634">
                        <c:v>4.6698379629582094</c:v>
                      </c:pt>
                      <c:pt idx="16635">
                        <c:v>4.6700810185196504</c:v>
                      </c:pt>
                      <c:pt idx="16636">
                        <c:v>4.6703240740738154</c:v>
                      </c:pt>
                      <c:pt idx="16637">
                        <c:v>4.6705671296279805</c:v>
                      </c:pt>
                      <c:pt idx="16638">
                        <c:v>4.6708101851821455</c:v>
                      </c:pt>
                      <c:pt idx="16639">
                        <c:v>4.6710532407363106</c:v>
                      </c:pt>
                      <c:pt idx="16640">
                        <c:v>4.6712962962977516</c:v>
                      </c:pt>
                      <c:pt idx="16641">
                        <c:v>4.6715393518519166</c:v>
                      </c:pt>
                      <c:pt idx="16642">
                        <c:v>4.6717824074060816</c:v>
                      </c:pt>
                      <c:pt idx="16643">
                        <c:v>4.6720254629602467</c:v>
                      </c:pt>
                      <c:pt idx="16644">
                        <c:v>4.6722685185144117</c:v>
                      </c:pt>
                      <c:pt idx="16645">
                        <c:v>4.6725115740758527</c:v>
                      </c:pt>
                      <c:pt idx="16646">
                        <c:v>4.6727546296300178</c:v>
                      </c:pt>
                      <c:pt idx="16647">
                        <c:v>4.6729976851841828</c:v>
                      </c:pt>
                      <c:pt idx="16648">
                        <c:v>4.6732407407383478</c:v>
                      </c:pt>
                      <c:pt idx="16649">
                        <c:v>4.6734837962925129</c:v>
                      </c:pt>
                      <c:pt idx="16650">
                        <c:v>4.6737268518539539</c:v>
                      </c:pt>
                      <c:pt idx="16651">
                        <c:v>4.6739699074081189</c:v>
                      </c:pt>
                      <c:pt idx="16652">
                        <c:v>4.6742129629622839</c:v>
                      </c:pt>
                      <c:pt idx="16653">
                        <c:v>4.674456018516449</c:v>
                      </c:pt>
                      <c:pt idx="16654">
                        <c:v>4.674699074070614</c:v>
                      </c:pt>
                      <c:pt idx="16655">
                        <c:v>4.6749421296247791</c:v>
                      </c:pt>
                      <c:pt idx="16656">
                        <c:v>4.6751851851862201</c:v>
                      </c:pt>
                      <c:pt idx="16657">
                        <c:v>4.6754398148098888</c:v>
                      </c:pt>
                      <c:pt idx="16658">
                        <c:v>4.6756828703713298</c:v>
                      </c:pt>
                      <c:pt idx="16659">
                        <c:v>4.6759259259254948</c:v>
                      </c:pt>
                      <c:pt idx="16660">
                        <c:v>4.6761689814796599</c:v>
                      </c:pt>
                      <c:pt idx="16661">
                        <c:v>4.6764120370338249</c:v>
                      </c:pt>
                      <c:pt idx="16662">
                        <c:v>4.6766550925879899</c:v>
                      </c:pt>
                      <c:pt idx="16663">
                        <c:v>4.6768981481494309</c:v>
                      </c:pt>
                      <c:pt idx="16664">
                        <c:v>4.677141203703596</c:v>
                      </c:pt>
                      <c:pt idx="16665">
                        <c:v>4.677384259257761</c:v>
                      </c:pt>
                      <c:pt idx="16666">
                        <c:v>4.6776273148119261</c:v>
                      </c:pt>
                      <c:pt idx="16667">
                        <c:v>4.6778703703660911</c:v>
                      </c:pt>
                      <c:pt idx="16668">
                        <c:v>4.6781134259275321</c:v>
                      </c:pt>
                      <c:pt idx="16669">
                        <c:v>4.6783564814816971</c:v>
                      </c:pt>
                      <c:pt idx="16670">
                        <c:v>4.6785995370358622</c:v>
                      </c:pt>
                      <c:pt idx="16671">
                        <c:v>4.6788425925900272</c:v>
                      </c:pt>
                      <c:pt idx="16672">
                        <c:v>4.6790856481441923</c:v>
                      </c:pt>
                      <c:pt idx="16673">
                        <c:v>4.6793287037056333</c:v>
                      </c:pt>
                      <c:pt idx="16674">
                        <c:v>4.6795717592597983</c:v>
                      </c:pt>
                      <c:pt idx="16675">
                        <c:v>4.6798148148139633</c:v>
                      </c:pt>
                      <c:pt idx="16676">
                        <c:v>4.6800578703681284</c:v>
                      </c:pt>
                      <c:pt idx="16677">
                        <c:v>4.6803009259222934</c:v>
                      </c:pt>
                      <c:pt idx="16678">
                        <c:v>4.6805439814764584</c:v>
                      </c:pt>
                      <c:pt idx="16679">
                        <c:v>4.6807870370378994</c:v>
                      </c:pt>
                      <c:pt idx="16680">
                        <c:v>4.6810300925920645</c:v>
                      </c:pt>
                      <c:pt idx="16681">
                        <c:v>4.6812731481462295</c:v>
                      </c:pt>
                      <c:pt idx="16682">
                        <c:v>4.6815162037003946</c:v>
                      </c:pt>
                      <c:pt idx="16683">
                        <c:v>4.6817592592545596</c:v>
                      </c:pt>
                      <c:pt idx="16684">
                        <c:v>4.6820023148160006</c:v>
                      </c:pt>
                      <c:pt idx="16685">
                        <c:v>4.6822453703701656</c:v>
                      </c:pt>
                      <c:pt idx="16686">
                        <c:v>4.6824884259243307</c:v>
                      </c:pt>
                      <c:pt idx="16687">
                        <c:v>4.6827314814784957</c:v>
                      </c:pt>
                      <c:pt idx="16688">
                        <c:v>4.6829745370326608</c:v>
                      </c:pt>
                      <c:pt idx="16689">
                        <c:v>4.6832175925941018</c:v>
                      </c:pt>
                      <c:pt idx="16690">
                        <c:v>4.6834606481482668</c:v>
                      </c:pt>
                      <c:pt idx="16691">
                        <c:v>4.6837037037024318</c:v>
                      </c:pt>
                      <c:pt idx="16692">
                        <c:v>4.6839467592565969</c:v>
                      </c:pt>
                      <c:pt idx="16693">
                        <c:v>4.6841898148107619</c:v>
                      </c:pt>
                      <c:pt idx="16694">
                        <c:v>4.6844328703722029</c:v>
                      </c:pt>
                      <c:pt idx="16695">
                        <c:v>4.6846759259263679</c:v>
                      </c:pt>
                      <c:pt idx="16696">
                        <c:v>4.684918981480533</c:v>
                      </c:pt>
                      <c:pt idx="16697">
                        <c:v>4.685162037034698</c:v>
                      </c:pt>
                      <c:pt idx="16698">
                        <c:v>4.6854050925888631</c:v>
                      </c:pt>
                      <c:pt idx="16699">
                        <c:v>4.6856481481430281</c:v>
                      </c:pt>
                      <c:pt idx="16700">
                        <c:v>4.6858912037044691</c:v>
                      </c:pt>
                      <c:pt idx="16701">
                        <c:v>4.6861342592586341</c:v>
                      </c:pt>
                      <c:pt idx="16702">
                        <c:v>4.6863773148127992</c:v>
                      </c:pt>
                      <c:pt idx="16703">
                        <c:v>4.6866203703669642</c:v>
                      </c:pt>
                      <c:pt idx="16704">
                        <c:v>4.6868634259211293</c:v>
                      </c:pt>
                      <c:pt idx="16705">
                        <c:v>4.6871064814825703</c:v>
                      </c:pt>
                      <c:pt idx="16706">
                        <c:v>4.687361111106239</c:v>
                      </c:pt>
                      <c:pt idx="16707">
                        <c:v>4.68760416666768</c:v>
                      </c:pt>
                      <c:pt idx="16708">
                        <c:v>4.687847222221845</c:v>
                      </c:pt>
                      <c:pt idx="16709">
                        <c:v>4.6880902777760101</c:v>
                      </c:pt>
                      <c:pt idx="16710">
                        <c:v>4.6883333333301751</c:v>
                      </c:pt>
                      <c:pt idx="16711">
                        <c:v>4.6885763888843401</c:v>
                      </c:pt>
                      <c:pt idx="16712">
                        <c:v>4.6888194444457811</c:v>
                      </c:pt>
                      <c:pt idx="16713">
                        <c:v>4.6890624999999462</c:v>
                      </c:pt>
                      <c:pt idx="16714">
                        <c:v>4.6893055555541112</c:v>
                      </c:pt>
                      <c:pt idx="16715">
                        <c:v>4.6895486111082763</c:v>
                      </c:pt>
                      <c:pt idx="16716">
                        <c:v>4.6897916666624413</c:v>
                      </c:pt>
                      <c:pt idx="16717">
                        <c:v>4.6900347222238823</c:v>
                      </c:pt>
                      <c:pt idx="16718">
                        <c:v>4.6902777777780473</c:v>
                      </c:pt>
                      <c:pt idx="16719">
                        <c:v>4.6905208333322124</c:v>
                      </c:pt>
                      <c:pt idx="16720">
                        <c:v>4.6907638888863774</c:v>
                      </c:pt>
                      <c:pt idx="16721">
                        <c:v>4.6910069444405424</c:v>
                      </c:pt>
                      <c:pt idx="16722">
                        <c:v>4.6912500000019834</c:v>
                      </c:pt>
                      <c:pt idx="16723">
                        <c:v>4.6914930555561485</c:v>
                      </c:pt>
                      <c:pt idx="16724">
                        <c:v>4.6917361111103135</c:v>
                      </c:pt>
                      <c:pt idx="16725">
                        <c:v>4.6919791666644786</c:v>
                      </c:pt>
                      <c:pt idx="16726">
                        <c:v>4.6922222222186436</c:v>
                      </c:pt>
                      <c:pt idx="16727">
                        <c:v>4.6924652777728086</c:v>
                      </c:pt>
                      <c:pt idx="16728">
                        <c:v>4.6927083333342496</c:v>
                      </c:pt>
                      <c:pt idx="16729">
                        <c:v>4.6929513888884147</c:v>
                      </c:pt>
                      <c:pt idx="16730">
                        <c:v>4.6931944444425797</c:v>
                      </c:pt>
                      <c:pt idx="16731">
                        <c:v>4.6934374999967448</c:v>
                      </c:pt>
                      <c:pt idx="16732">
                        <c:v>4.6936805555509098</c:v>
                      </c:pt>
                      <c:pt idx="16733">
                        <c:v>4.6939236111123508</c:v>
                      </c:pt>
                      <c:pt idx="16734">
                        <c:v>4.6941666666665158</c:v>
                      </c:pt>
                      <c:pt idx="16735">
                        <c:v>4.6944097222206809</c:v>
                      </c:pt>
                      <c:pt idx="16736">
                        <c:v>4.6946527777748459</c:v>
                      </c:pt>
                      <c:pt idx="16737">
                        <c:v>4.6948958333290109</c:v>
                      </c:pt>
                      <c:pt idx="16738">
                        <c:v>4.6951388888904519</c:v>
                      </c:pt>
                      <c:pt idx="16739">
                        <c:v>4.695381944444617</c:v>
                      </c:pt>
                      <c:pt idx="16740">
                        <c:v>4.695624999998782</c:v>
                      </c:pt>
                      <c:pt idx="16741">
                        <c:v>4.6958680555529471</c:v>
                      </c:pt>
                      <c:pt idx="16742">
                        <c:v>4.6961111111071121</c:v>
                      </c:pt>
                      <c:pt idx="16743">
                        <c:v>4.6963541666685531</c:v>
                      </c:pt>
                      <c:pt idx="16744">
                        <c:v>4.6965972222227181</c:v>
                      </c:pt>
                      <c:pt idx="16745">
                        <c:v>4.6968402777768832</c:v>
                      </c:pt>
                      <c:pt idx="16746">
                        <c:v>4.6970833333310482</c:v>
                      </c:pt>
                      <c:pt idx="16747">
                        <c:v>4.6973263888852133</c:v>
                      </c:pt>
                      <c:pt idx="16748">
                        <c:v>4.6975694444393783</c:v>
                      </c:pt>
                      <c:pt idx="16749">
                        <c:v>4.6978125000008193</c:v>
                      </c:pt>
                      <c:pt idx="16750">
                        <c:v>4.6980555555549843</c:v>
                      </c:pt>
                      <c:pt idx="16751">
                        <c:v>4.6982986111091494</c:v>
                      </c:pt>
                      <c:pt idx="16752">
                        <c:v>4.6985416666633144</c:v>
                      </c:pt>
                      <c:pt idx="16753">
                        <c:v>4.6987847222174794</c:v>
                      </c:pt>
                      <c:pt idx="16754">
                        <c:v>4.6990393518484241</c:v>
                      </c:pt>
                      <c:pt idx="16755">
                        <c:v>4.6992824074025892</c:v>
                      </c:pt>
                      <c:pt idx="16756">
                        <c:v>4.6995254629640302</c:v>
                      </c:pt>
                      <c:pt idx="16757">
                        <c:v>4.6997685185181952</c:v>
                      </c:pt>
                      <c:pt idx="16758">
                        <c:v>4.7000115740723603</c:v>
                      </c:pt>
                      <c:pt idx="16759">
                        <c:v>4.7002546296265253</c:v>
                      </c:pt>
                      <c:pt idx="16760">
                        <c:v>4.7004976851806903</c:v>
                      </c:pt>
                      <c:pt idx="16761">
                        <c:v>4.7007407407421313</c:v>
                      </c:pt>
                      <c:pt idx="16762">
                        <c:v>4.7009837962962964</c:v>
                      </c:pt>
                      <c:pt idx="16763">
                        <c:v>4.7012268518504614</c:v>
                      </c:pt>
                      <c:pt idx="16764">
                        <c:v>4.7014699074046264</c:v>
                      </c:pt>
                      <c:pt idx="16765">
                        <c:v>4.7017129629587915</c:v>
                      </c:pt>
                      <c:pt idx="16766">
                        <c:v>4.7019560185202325</c:v>
                      </c:pt>
                      <c:pt idx="16767">
                        <c:v>4.7021990740743975</c:v>
                      </c:pt>
                      <c:pt idx="16768">
                        <c:v>4.7024421296285626</c:v>
                      </c:pt>
                      <c:pt idx="16769">
                        <c:v>4.7026851851827276</c:v>
                      </c:pt>
                      <c:pt idx="16770">
                        <c:v>4.7029282407368926</c:v>
                      </c:pt>
                      <c:pt idx="16771">
                        <c:v>4.7031712962983336</c:v>
                      </c:pt>
                      <c:pt idx="16772">
                        <c:v>4.7034143518524987</c:v>
                      </c:pt>
                      <c:pt idx="16773">
                        <c:v>4.7036574074066637</c:v>
                      </c:pt>
                      <c:pt idx="16774">
                        <c:v>4.7039004629608288</c:v>
                      </c:pt>
                      <c:pt idx="16775">
                        <c:v>4.7041435185149938</c:v>
                      </c:pt>
                      <c:pt idx="16776">
                        <c:v>4.7043865740691588</c:v>
                      </c:pt>
                      <c:pt idx="16777">
                        <c:v>4.7046296296305998</c:v>
                      </c:pt>
                      <c:pt idx="16778">
                        <c:v>4.7048726851847649</c:v>
                      </c:pt>
                      <c:pt idx="16779">
                        <c:v>4.7051157407389299</c:v>
                      </c:pt>
                      <c:pt idx="16780">
                        <c:v>4.7053587962930949</c:v>
                      </c:pt>
                      <c:pt idx="16781">
                        <c:v>4.70560185184726</c:v>
                      </c:pt>
                      <c:pt idx="16782">
                        <c:v>4.705844907408701</c:v>
                      </c:pt>
                      <c:pt idx="16783">
                        <c:v>4.706087962962866</c:v>
                      </c:pt>
                      <c:pt idx="16784">
                        <c:v>4.7063310185170311</c:v>
                      </c:pt>
                      <c:pt idx="16785">
                        <c:v>4.7065740740711961</c:v>
                      </c:pt>
                      <c:pt idx="16786">
                        <c:v>4.7068171296253611</c:v>
                      </c:pt>
                      <c:pt idx="16787">
                        <c:v>4.7070601851868021</c:v>
                      </c:pt>
                      <c:pt idx="16788">
                        <c:v>4.7073032407409672</c:v>
                      </c:pt>
                      <c:pt idx="16789">
                        <c:v>4.7075462962951322</c:v>
                      </c:pt>
                      <c:pt idx="16790">
                        <c:v>4.7077893518492973</c:v>
                      </c:pt>
                      <c:pt idx="16791">
                        <c:v>4.7080324074034623</c:v>
                      </c:pt>
                      <c:pt idx="16792">
                        <c:v>4.7082754629649033</c:v>
                      </c:pt>
                      <c:pt idx="16793">
                        <c:v>4.7085185185190683</c:v>
                      </c:pt>
                      <c:pt idx="16794">
                        <c:v>4.7087615740732334</c:v>
                      </c:pt>
                      <c:pt idx="16795">
                        <c:v>4.7090046296273984</c:v>
                      </c:pt>
                      <c:pt idx="16796">
                        <c:v>4.7092476851815634</c:v>
                      </c:pt>
                      <c:pt idx="16797">
                        <c:v>4.7094907407357285</c:v>
                      </c:pt>
                      <c:pt idx="16798">
                        <c:v>4.7097337962971695</c:v>
                      </c:pt>
                      <c:pt idx="16799">
                        <c:v>4.7099768518513345</c:v>
                      </c:pt>
                      <c:pt idx="16800">
                        <c:v>4.7102199074054996</c:v>
                      </c:pt>
                      <c:pt idx="16801">
                        <c:v>4.7104629629596646</c:v>
                      </c:pt>
                      <c:pt idx="16802">
                        <c:v>4.7107175925906093</c:v>
                      </c:pt>
                      <c:pt idx="16803">
                        <c:v>4.7109606481447743</c:v>
                      </c:pt>
                      <c:pt idx="16804">
                        <c:v>4.7112037036989394</c:v>
                      </c:pt>
                      <c:pt idx="16805">
                        <c:v>4.7114467592603804</c:v>
                      </c:pt>
                      <c:pt idx="16806">
                        <c:v>4.7116898148145454</c:v>
                      </c:pt>
                      <c:pt idx="16807">
                        <c:v>4.7119328703687104</c:v>
                      </c:pt>
                      <c:pt idx="16808">
                        <c:v>4.7121759259228755</c:v>
                      </c:pt>
                      <c:pt idx="16809">
                        <c:v>4.7124189814770405</c:v>
                      </c:pt>
                      <c:pt idx="16810">
                        <c:v>4.7126620370384815</c:v>
                      </c:pt>
                      <c:pt idx="16811">
                        <c:v>4.7129050925926466</c:v>
                      </c:pt>
                      <c:pt idx="16812">
                        <c:v>4.7131481481468116</c:v>
                      </c:pt>
                      <c:pt idx="16813">
                        <c:v>4.7133912037009766</c:v>
                      </c:pt>
                      <c:pt idx="16814">
                        <c:v>4.7136342592551417</c:v>
                      </c:pt>
                      <c:pt idx="16815">
                        <c:v>4.7138773148165827</c:v>
                      </c:pt>
                      <c:pt idx="16816">
                        <c:v>4.7141203703707477</c:v>
                      </c:pt>
                      <c:pt idx="16817">
                        <c:v>4.7143634259249128</c:v>
                      </c:pt>
                      <c:pt idx="16818">
                        <c:v>4.7146064814790778</c:v>
                      </c:pt>
                      <c:pt idx="16819">
                        <c:v>4.7148495370332428</c:v>
                      </c:pt>
                      <c:pt idx="16820">
                        <c:v>4.7150925925946838</c:v>
                      </c:pt>
                      <c:pt idx="16821">
                        <c:v>4.7153356481488489</c:v>
                      </c:pt>
                      <c:pt idx="16822">
                        <c:v>4.7155787037030139</c:v>
                      </c:pt>
                      <c:pt idx="16823">
                        <c:v>4.7158217592571789</c:v>
                      </c:pt>
                      <c:pt idx="16824">
                        <c:v>4.716064814811344</c:v>
                      </c:pt>
                      <c:pt idx="16825">
                        <c:v>4.716307870365509</c:v>
                      </c:pt>
                      <c:pt idx="16826">
                        <c:v>4.71655092592695</c:v>
                      </c:pt>
                      <c:pt idx="16827">
                        <c:v>4.7167939814811151</c:v>
                      </c:pt>
                      <c:pt idx="16828">
                        <c:v>4.7170370370352801</c:v>
                      </c:pt>
                      <c:pt idx="16829">
                        <c:v>4.7172800925894451</c:v>
                      </c:pt>
                      <c:pt idx="16830">
                        <c:v>4.7175231481436102</c:v>
                      </c:pt>
                      <c:pt idx="16831">
                        <c:v>4.7177662037050512</c:v>
                      </c:pt>
                      <c:pt idx="16832">
                        <c:v>4.7180092592592162</c:v>
                      </c:pt>
                      <c:pt idx="16833">
                        <c:v>4.7182523148133813</c:v>
                      </c:pt>
                      <c:pt idx="16834">
                        <c:v>4.7184953703675463</c:v>
                      </c:pt>
                      <c:pt idx="16835">
                        <c:v>4.7187384259217113</c:v>
                      </c:pt>
                      <c:pt idx="16836">
                        <c:v>4.7189814814831523</c:v>
                      </c:pt>
                      <c:pt idx="16837">
                        <c:v>4.7192245370373174</c:v>
                      </c:pt>
                      <c:pt idx="16838">
                        <c:v>4.7194675925914824</c:v>
                      </c:pt>
                      <c:pt idx="16839">
                        <c:v>4.7197106481456474</c:v>
                      </c:pt>
                      <c:pt idx="16840">
                        <c:v>4.7199537036998125</c:v>
                      </c:pt>
                      <c:pt idx="16841">
                        <c:v>4.7201967592612535</c:v>
                      </c:pt>
                      <c:pt idx="16842">
                        <c:v>4.7204398148154185</c:v>
                      </c:pt>
                      <c:pt idx="16843">
                        <c:v>4.7206828703695836</c:v>
                      </c:pt>
                      <c:pt idx="16844">
                        <c:v>4.7209259259237486</c:v>
                      </c:pt>
                      <c:pt idx="16845">
                        <c:v>4.7211689814779136</c:v>
                      </c:pt>
                      <c:pt idx="16846">
                        <c:v>4.7214120370320787</c:v>
                      </c:pt>
                      <c:pt idx="16847">
                        <c:v>4.7216550925935197</c:v>
                      </c:pt>
                      <c:pt idx="16848">
                        <c:v>4.7218981481476847</c:v>
                      </c:pt>
                      <c:pt idx="16849">
                        <c:v>4.7221412037018498</c:v>
                      </c:pt>
                      <c:pt idx="16850">
                        <c:v>4.7223958333327944</c:v>
                      </c:pt>
                      <c:pt idx="16851">
                        <c:v>4.7226388888869595</c:v>
                      </c:pt>
                      <c:pt idx="16852">
                        <c:v>4.7228819444411245</c:v>
                      </c:pt>
                      <c:pt idx="16853">
                        <c:v>4.7231249999952896</c:v>
                      </c:pt>
                      <c:pt idx="16854">
                        <c:v>4.7233680555567306</c:v>
                      </c:pt>
                      <c:pt idx="16855">
                        <c:v>4.7236111111108956</c:v>
                      </c:pt>
                      <c:pt idx="16856">
                        <c:v>4.7238541666650606</c:v>
                      </c:pt>
                      <c:pt idx="16857">
                        <c:v>4.7240972222192257</c:v>
                      </c:pt>
                      <c:pt idx="16858">
                        <c:v>4.7243402777733907</c:v>
                      </c:pt>
                      <c:pt idx="16859">
                        <c:v>4.7245833333348317</c:v>
                      </c:pt>
                      <c:pt idx="16860">
                        <c:v>4.7248263888889968</c:v>
                      </c:pt>
                      <c:pt idx="16861">
                        <c:v>4.7250694444431618</c:v>
                      </c:pt>
                      <c:pt idx="16862">
                        <c:v>4.7253124999973268</c:v>
                      </c:pt>
                      <c:pt idx="16863">
                        <c:v>4.7255555555514919</c:v>
                      </c:pt>
                      <c:pt idx="16864">
                        <c:v>4.7257986111129329</c:v>
                      </c:pt>
                      <c:pt idx="16865">
                        <c:v>4.7260416666670979</c:v>
                      </c:pt>
                      <c:pt idx="16866">
                        <c:v>4.7262847222212629</c:v>
                      </c:pt>
                      <c:pt idx="16867">
                        <c:v>4.726527777775428</c:v>
                      </c:pt>
                      <c:pt idx="16868">
                        <c:v>4.726770833329593</c:v>
                      </c:pt>
                      <c:pt idx="16869">
                        <c:v>4.7270138888837581</c:v>
                      </c:pt>
                      <c:pt idx="16870">
                        <c:v>4.7272569444451991</c:v>
                      </c:pt>
                      <c:pt idx="16871">
                        <c:v>4.7274999999993641</c:v>
                      </c:pt>
                      <c:pt idx="16872">
                        <c:v>4.7277430555535291</c:v>
                      </c:pt>
                      <c:pt idx="16873">
                        <c:v>4.7279861111076942</c:v>
                      </c:pt>
                      <c:pt idx="16874">
                        <c:v>4.7282291666618592</c:v>
                      </c:pt>
                      <c:pt idx="16875">
                        <c:v>4.7284722222233002</c:v>
                      </c:pt>
                      <c:pt idx="16876">
                        <c:v>4.7287152777774653</c:v>
                      </c:pt>
                      <c:pt idx="16877">
                        <c:v>4.7289583333316303</c:v>
                      </c:pt>
                      <c:pt idx="16878">
                        <c:v>4.7292013888857953</c:v>
                      </c:pt>
                      <c:pt idx="16879">
                        <c:v>4.7294444444399604</c:v>
                      </c:pt>
                      <c:pt idx="16880">
                        <c:v>4.7296875000014014</c:v>
                      </c:pt>
                      <c:pt idx="16881">
                        <c:v>4.7299305555555664</c:v>
                      </c:pt>
                      <c:pt idx="16882">
                        <c:v>4.7301736111097314</c:v>
                      </c:pt>
                      <c:pt idx="16883">
                        <c:v>4.7304166666638965</c:v>
                      </c:pt>
                      <c:pt idx="16884">
                        <c:v>4.7306597222180615</c:v>
                      </c:pt>
                      <c:pt idx="16885">
                        <c:v>4.7309027777795025</c:v>
                      </c:pt>
                      <c:pt idx="16886">
                        <c:v>4.7311458333336676</c:v>
                      </c:pt>
                      <c:pt idx="16887">
                        <c:v>4.7313888888878326</c:v>
                      </c:pt>
                      <c:pt idx="16888">
                        <c:v>4.7316319444419976</c:v>
                      </c:pt>
                      <c:pt idx="16889">
                        <c:v>4.7318749999961627</c:v>
                      </c:pt>
                      <c:pt idx="16890">
                        <c:v>4.7321180555576037</c:v>
                      </c:pt>
                      <c:pt idx="16891">
                        <c:v>4.7323611111117687</c:v>
                      </c:pt>
                      <c:pt idx="16892">
                        <c:v>4.7326041666659338</c:v>
                      </c:pt>
                      <c:pt idx="16893">
                        <c:v>4.7328472222200988</c:v>
                      </c:pt>
                      <c:pt idx="16894">
                        <c:v>4.7330902777742638</c:v>
                      </c:pt>
                      <c:pt idx="16895">
                        <c:v>4.7333333333284289</c:v>
                      </c:pt>
                      <c:pt idx="16896">
                        <c:v>4.7335763888898699</c:v>
                      </c:pt>
                      <c:pt idx="16897">
                        <c:v>4.7338194444440349</c:v>
                      </c:pt>
                      <c:pt idx="16898">
                        <c:v>4.7340740740749796</c:v>
                      </c:pt>
                      <c:pt idx="16899">
                        <c:v>4.7343171296291446</c:v>
                      </c:pt>
                      <c:pt idx="16900">
                        <c:v>4.7345601851833097</c:v>
                      </c:pt>
                      <c:pt idx="16901">
                        <c:v>4.7348032407374747</c:v>
                      </c:pt>
                      <c:pt idx="16902">
                        <c:v>4.7350462962916398</c:v>
                      </c:pt>
                      <c:pt idx="16903">
                        <c:v>4.7352893518530808</c:v>
                      </c:pt>
                      <c:pt idx="16904">
                        <c:v>4.7355324074072458</c:v>
                      </c:pt>
                      <c:pt idx="16905">
                        <c:v>4.7357754629614108</c:v>
                      </c:pt>
                      <c:pt idx="16906">
                        <c:v>4.7360185185155759</c:v>
                      </c:pt>
                      <c:pt idx="16907">
                        <c:v>4.7362615740697409</c:v>
                      </c:pt>
                      <c:pt idx="16908">
                        <c:v>4.7365046296311819</c:v>
                      </c:pt>
                      <c:pt idx="16909">
                        <c:v>4.7367476851853469</c:v>
                      </c:pt>
                      <c:pt idx="16910">
                        <c:v>4.736990740739512</c:v>
                      </c:pt>
                      <c:pt idx="16911">
                        <c:v>4.737233796293677</c:v>
                      </c:pt>
                      <c:pt idx="16912">
                        <c:v>4.7374768518478421</c:v>
                      </c:pt>
                      <c:pt idx="16913">
                        <c:v>4.7377199074092831</c:v>
                      </c:pt>
                      <c:pt idx="16914">
                        <c:v>4.7379629629634481</c:v>
                      </c:pt>
                      <c:pt idx="16915">
                        <c:v>4.7382060185176131</c:v>
                      </c:pt>
                      <c:pt idx="16916">
                        <c:v>4.7384490740717782</c:v>
                      </c:pt>
                      <c:pt idx="16917">
                        <c:v>4.7386921296259432</c:v>
                      </c:pt>
                      <c:pt idx="16918">
                        <c:v>4.7389351851801083</c:v>
                      </c:pt>
                      <c:pt idx="16919">
                        <c:v>4.7391782407415493</c:v>
                      </c:pt>
                      <c:pt idx="16920">
                        <c:v>4.7394212962957143</c:v>
                      </c:pt>
                      <c:pt idx="16921">
                        <c:v>4.7396643518498793</c:v>
                      </c:pt>
                      <c:pt idx="16922">
                        <c:v>4.7399074074040444</c:v>
                      </c:pt>
                      <c:pt idx="16923">
                        <c:v>4.7401504629582094</c:v>
                      </c:pt>
                      <c:pt idx="16924">
                        <c:v>4.7403935185196504</c:v>
                      </c:pt>
                      <c:pt idx="16925">
                        <c:v>4.7406365740738154</c:v>
                      </c:pt>
                      <c:pt idx="16926">
                        <c:v>4.7408796296279805</c:v>
                      </c:pt>
                      <c:pt idx="16927">
                        <c:v>4.7411226851821455</c:v>
                      </c:pt>
                      <c:pt idx="16928">
                        <c:v>4.7413657407363106</c:v>
                      </c:pt>
                      <c:pt idx="16929">
                        <c:v>4.7416087962977516</c:v>
                      </c:pt>
                      <c:pt idx="16930">
                        <c:v>4.7418518518519166</c:v>
                      </c:pt>
                      <c:pt idx="16931">
                        <c:v>4.7420949074060816</c:v>
                      </c:pt>
                      <c:pt idx="16932">
                        <c:v>4.7423379629602467</c:v>
                      </c:pt>
                      <c:pt idx="16933">
                        <c:v>4.7425810185144117</c:v>
                      </c:pt>
                      <c:pt idx="16934">
                        <c:v>4.7428240740758527</c:v>
                      </c:pt>
                      <c:pt idx="16935">
                        <c:v>4.7430671296300178</c:v>
                      </c:pt>
                      <c:pt idx="16936">
                        <c:v>4.7433101851841828</c:v>
                      </c:pt>
                      <c:pt idx="16937">
                        <c:v>4.7435532407383478</c:v>
                      </c:pt>
                      <c:pt idx="16938">
                        <c:v>4.7437962962925129</c:v>
                      </c:pt>
                      <c:pt idx="16939">
                        <c:v>4.7440393518539539</c:v>
                      </c:pt>
                      <c:pt idx="16940">
                        <c:v>4.7442824074081189</c:v>
                      </c:pt>
                      <c:pt idx="16941">
                        <c:v>4.7445254629622839</c:v>
                      </c:pt>
                      <c:pt idx="16942">
                        <c:v>4.744768518516449</c:v>
                      </c:pt>
                      <c:pt idx="16943">
                        <c:v>4.745011574070614</c:v>
                      </c:pt>
                      <c:pt idx="16944">
                        <c:v>4.7452546296247791</c:v>
                      </c:pt>
                      <c:pt idx="16945">
                        <c:v>4.7454976851862201</c:v>
                      </c:pt>
                      <c:pt idx="16946">
                        <c:v>4.7457407407403851</c:v>
                      </c:pt>
                      <c:pt idx="16947">
                        <c:v>4.7459953703713298</c:v>
                      </c:pt>
                      <c:pt idx="16948">
                        <c:v>4.7462384259254948</c:v>
                      </c:pt>
                      <c:pt idx="16949">
                        <c:v>4.7464814814796599</c:v>
                      </c:pt>
                      <c:pt idx="16950">
                        <c:v>4.7467245370338249</c:v>
                      </c:pt>
                      <c:pt idx="16951">
                        <c:v>4.7469675925879899</c:v>
                      </c:pt>
                      <c:pt idx="16952">
                        <c:v>4.7472106481494309</c:v>
                      </c:pt>
                      <c:pt idx="16953">
                        <c:v>4.747453703703596</c:v>
                      </c:pt>
                      <c:pt idx="16954">
                        <c:v>4.747696759257761</c:v>
                      </c:pt>
                      <c:pt idx="16955">
                        <c:v>4.7479398148119261</c:v>
                      </c:pt>
                      <c:pt idx="16956">
                        <c:v>4.7481828703660911</c:v>
                      </c:pt>
                      <c:pt idx="16957">
                        <c:v>4.7484259259275321</c:v>
                      </c:pt>
                      <c:pt idx="16958">
                        <c:v>4.7486689814816971</c:v>
                      </c:pt>
                      <c:pt idx="16959">
                        <c:v>4.7489120370358622</c:v>
                      </c:pt>
                      <c:pt idx="16960">
                        <c:v>4.7491550925900272</c:v>
                      </c:pt>
                      <c:pt idx="16961">
                        <c:v>4.7493981481441923</c:v>
                      </c:pt>
                      <c:pt idx="16962">
                        <c:v>4.7496412037056333</c:v>
                      </c:pt>
                      <c:pt idx="16963">
                        <c:v>4.7498842592597983</c:v>
                      </c:pt>
                      <c:pt idx="16964">
                        <c:v>4.7501273148139633</c:v>
                      </c:pt>
                      <c:pt idx="16965">
                        <c:v>4.7503703703681284</c:v>
                      </c:pt>
                      <c:pt idx="16966">
                        <c:v>4.7506134259222934</c:v>
                      </c:pt>
                      <c:pt idx="16967">
                        <c:v>4.7508564814764584</c:v>
                      </c:pt>
                      <c:pt idx="16968">
                        <c:v>4.7510995370378994</c:v>
                      </c:pt>
                      <c:pt idx="16969">
                        <c:v>4.7513425925920645</c:v>
                      </c:pt>
                      <c:pt idx="16970">
                        <c:v>4.7515856481462295</c:v>
                      </c:pt>
                      <c:pt idx="16971">
                        <c:v>4.7518287037003946</c:v>
                      </c:pt>
                      <c:pt idx="16972">
                        <c:v>4.7520717592545596</c:v>
                      </c:pt>
                      <c:pt idx="16973">
                        <c:v>4.7523148148160006</c:v>
                      </c:pt>
                      <c:pt idx="16974">
                        <c:v>4.7525578703701656</c:v>
                      </c:pt>
                      <c:pt idx="16975">
                        <c:v>4.7528009259243307</c:v>
                      </c:pt>
                      <c:pt idx="16976">
                        <c:v>4.7530439814784957</c:v>
                      </c:pt>
                      <c:pt idx="16977">
                        <c:v>4.7532870370326608</c:v>
                      </c:pt>
                      <c:pt idx="16978">
                        <c:v>4.7535300925941018</c:v>
                      </c:pt>
                      <c:pt idx="16979">
                        <c:v>4.7537731481482668</c:v>
                      </c:pt>
                      <c:pt idx="16980">
                        <c:v>4.7540162037024318</c:v>
                      </c:pt>
                      <c:pt idx="16981">
                        <c:v>4.7542592592565969</c:v>
                      </c:pt>
                      <c:pt idx="16982">
                        <c:v>4.7545023148107619</c:v>
                      </c:pt>
                      <c:pt idx="16983">
                        <c:v>4.7547453703722029</c:v>
                      </c:pt>
                      <c:pt idx="16984">
                        <c:v>4.7549884259263679</c:v>
                      </c:pt>
                      <c:pt idx="16985">
                        <c:v>4.755231481480533</c:v>
                      </c:pt>
                      <c:pt idx="16986">
                        <c:v>4.755474537034698</c:v>
                      </c:pt>
                      <c:pt idx="16987">
                        <c:v>4.7557175925888631</c:v>
                      </c:pt>
                      <c:pt idx="16988">
                        <c:v>4.7559606481430281</c:v>
                      </c:pt>
                      <c:pt idx="16989">
                        <c:v>4.7562037037044691</c:v>
                      </c:pt>
                      <c:pt idx="16990">
                        <c:v>4.7564467592586341</c:v>
                      </c:pt>
                      <c:pt idx="16991">
                        <c:v>4.7566898148127992</c:v>
                      </c:pt>
                      <c:pt idx="16992">
                        <c:v>4.7569328703669642</c:v>
                      </c:pt>
                      <c:pt idx="16993">
                        <c:v>4.7571759259211293</c:v>
                      </c:pt>
                      <c:pt idx="16994">
                        <c:v>4.7574189814825703</c:v>
                      </c:pt>
                      <c:pt idx="16995">
                        <c:v>4.757673611106239</c:v>
                      </c:pt>
                      <c:pt idx="16996">
                        <c:v>4.75791666666768</c:v>
                      </c:pt>
                      <c:pt idx="16997">
                        <c:v>4.758159722221845</c:v>
                      </c:pt>
                      <c:pt idx="16998">
                        <c:v>4.7584027777760101</c:v>
                      </c:pt>
                      <c:pt idx="16999">
                        <c:v>4.7586458333301751</c:v>
                      </c:pt>
                      <c:pt idx="17000">
                        <c:v>4.7588888888843401</c:v>
                      </c:pt>
                      <c:pt idx="17001">
                        <c:v>4.7591319444457811</c:v>
                      </c:pt>
                      <c:pt idx="17002">
                        <c:v>4.7593749999999462</c:v>
                      </c:pt>
                      <c:pt idx="17003">
                        <c:v>4.7596180555541112</c:v>
                      </c:pt>
                      <c:pt idx="17004">
                        <c:v>4.7598611111082763</c:v>
                      </c:pt>
                      <c:pt idx="17005">
                        <c:v>4.7601041666624413</c:v>
                      </c:pt>
                      <c:pt idx="17006">
                        <c:v>4.7603472222238823</c:v>
                      </c:pt>
                      <c:pt idx="17007">
                        <c:v>4.7605902777780473</c:v>
                      </c:pt>
                      <c:pt idx="17008">
                        <c:v>4.7608333333322124</c:v>
                      </c:pt>
                      <c:pt idx="17009">
                        <c:v>4.7610763888863774</c:v>
                      </c:pt>
                      <c:pt idx="17010">
                        <c:v>4.7613194444405424</c:v>
                      </c:pt>
                      <c:pt idx="17011">
                        <c:v>4.7615625000019834</c:v>
                      </c:pt>
                      <c:pt idx="17012">
                        <c:v>4.7618055555561485</c:v>
                      </c:pt>
                      <c:pt idx="17013">
                        <c:v>4.7620486111103135</c:v>
                      </c:pt>
                      <c:pt idx="17014">
                        <c:v>4.7622916666644786</c:v>
                      </c:pt>
                      <c:pt idx="17015">
                        <c:v>4.7625347222186436</c:v>
                      </c:pt>
                      <c:pt idx="17016">
                        <c:v>4.7627777777728086</c:v>
                      </c:pt>
                      <c:pt idx="17017">
                        <c:v>4.7630208333342496</c:v>
                      </c:pt>
                      <c:pt idx="17018">
                        <c:v>4.7632638888884147</c:v>
                      </c:pt>
                      <c:pt idx="17019">
                        <c:v>4.7635069444425797</c:v>
                      </c:pt>
                      <c:pt idx="17020">
                        <c:v>4.7637499999967448</c:v>
                      </c:pt>
                      <c:pt idx="17021">
                        <c:v>4.7639930555509098</c:v>
                      </c:pt>
                      <c:pt idx="17022">
                        <c:v>4.7642361111123508</c:v>
                      </c:pt>
                      <c:pt idx="17023">
                        <c:v>4.7644791666665158</c:v>
                      </c:pt>
                      <c:pt idx="17024">
                        <c:v>4.7647222222206809</c:v>
                      </c:pt>
                      <c:pt idx="17025">
                        <c:v>4.7649652777748459</c:v>
                      </c:pt>
                      <c:pt idx="17026">
                        <c:v>4.7652083333290109</c:v>
                      </c:pt>
                      <c:pt idx="17027">
                        <c:v>4.7654513888904519</c:v>
                      </c:pt>
                      <c:pt idx="17028">
                        <c:v>4.765694444444617</c:v>
                      </c:pt>
                      <c:pt idx="17029">
                        <c:v>4.765937499998782</c:v>
                      </c:pt>
                      <c:pt idx="17030">
                        <c:v>4.7661805555529471</c:v>
                      </c:pt>
                      <c:pt idx="17031">
                        <c:v>4.7664236111071121</c:v>
                      </c:pt>
                      <c:pt idx="17032">
                        <c:v>4.7666666666685531</c:v>
                      </c:pt>
                      <c:pt idx="17033">
                        <c:v>4.7669097222227181</c:v>
                      </c:pt>
                      <c:pt idx="17034">
                        <c:v>4.7671527777768832</c:v>
                      </c:pt>
                      <c:pt idx="17035">
                        <c:v>4.7673958333310482</c:v>
                      </c:pt>
                      <c:pt idx="17036">
                        <c:v>4.7676388888852133</c:v>
                      </c:pt>
                      <c:pt idx="17037">
                        <c:v>4.7678819444393783</c:v>
                      </c:pt>
                      <c:pt idx="17038">
                        <c:v>4.7681250000008193</c:v>
                      </c:pt>
                      <c:pt idx="17039">
                        <c:v>4.7683680555549843</c:v>
                      </c:pt>
                      <c:pt idx="17040">
                        <c:v>4.7686111111091494</c:v>
                      </c:pt>
                      <c:pt idx="17041">
                        <c:v>4.7688541666633144</c:v>
                      </c:pt>
                      <c:pt idx="17042">
                        <c:v>4.7690972222174794</c:v>
                      </c:pt>
                      <c:pt idx="17043">
                        <c:v>4.7693518518484241</c:v>
                      </c:pt>
                      <c:pt idx="17044">
                        <c:v>4.7695949074025892</c:v>
                      </c:pt>
                      <c:pt idx="17045">
                        <c:v>4.7698379629640302</c:v>
                      </c:pt>
                      <c:pt idx="17046">
                        <c:v>4.7700810185181952</c:v>
                      </c:pt>
                      <c:pt idx="17047">
                        <c:v>4.7703240740723603</c:v>
                      </c:pt>
                      <c:pt idx="17048">
                        <c:v>4.7705671296265253</c:v>
                      </c:pt>
                      <c:pt idx="17049">
                        <c:v>4.7708101851806903</c:v>
                      </c:pt>
                      <c:pt idx="17050">
                        <c:v>4.7710532407421313</c:v>
                      </c:pt>
                      <c:pt idx="17051">
                        <c:v>4.7712962962962964</c:v>
                      </c:pt>
                      <c:pt idx="17052">
                        <c:v>4.7715393518504614</c:v>
                      </c:pt>
                      <c:pt idx="17053">
                        <c:v>4.7717824074046264</c:v>
                      </c:pt>
                      <c:pt idx="17054">
                        <c:v>4.7720254629587915</c:v>
                      </c:pt>
                      <c:pt idx="17055">
                        <c:v>4.7722685185202325</c:v>
                      </c:pt>
                      <c:pt idx="17056">
                        <c:v>4.7725115740743975</c:v>
                      </c:pt>
                      <c:pt idx="17057">
                        <c:v>4.7727546296285626</c:v>
                      </c:pt>
                      <c:pt idx="17058">
                        <c:v>4.7729976851827276</c:v>
                      </c:pt>
                      <c:pt idx="17059">
                        <c:v>4.7732407407368926</c:v>
                      </c:pt>
                      <c:pt idx="17060">
                        <c:v>4.7734837962983336</c:v>
                      </c:pt>
                      <c:pt idx="17061">
                        <c:v>4.7737268518524987</c:v>
                      </c:pt>
                      <c:pt idx="17062">
                        <c:v>4.7739699074066637</c:v>
                      </c:pt>
                      <c:pt idx="17063">
                        <c:v>4.7742129629608288</c:v>
                      </c:pt>
                      <c:pt idx="17064">
                        <c:v>4.7744560185149938</c:v>
                      </c:pt>
                      <c:pt idx="17065">
                        <c:v>4.7746990740691588</c:v>
                      </c:pt>
                      <c:pt idx="17066">
                        <c:v>4.7749421296305998</c:v>
                      </c:pt>
                      <c:pt idx="17067">
                        <c:v>4.7751851851847649</c:v>
                      </c:pt>
                      <c:pt idx="17068">
                        <c:v>4.7754282407389299</c:v>
                      </c:pt>
                      <c:pt idx="17069">
                        <c:v>4.7756712962930949</c:v>
                      </c:pt>
                      <c:pt idx="17070">
                        <c:v>4.77591435184726</c:v>
                      </c:pt>
                      <c:pt idx="17071">
                        <c:v>4.776157407408701</c:v>
                      </c:pt>
                      <c:pt idx="17072">
                        <c:v>4.776400462962866</c:v>
                      </c:pt>
                      <c:pt idx="17073">
                        <c:v>4.7766435185170311</c:v>
                      </c:pt>
                      <c:pt idx="17074">
                        <c:v>4.7768865740711961</c:v>
                      </c:pt>
                      <c:pt idx="17075">
                        <c:v>4.7771296296253611</c:v>
                      </c:pt>
                      <c:pt idx="17076">
                        <c:v>4.7773726851868021</c:v>
                      </c:pt>
                      <c:pt idx="17077">
                        <c:v>4.7776157407409672</c:v>
                      </c:pt>
                      <c:pt idx="17078">
                        <c:v>4.7778587962951322</c:v>
                      </c:pt>
                      <c:pt idx="17079">
                        <c:v>4.7781018518492973</c:v>
                      </c:pt>
                      <c:pt idx="17080">
                        <c:v>4.7783449074034623</c:v>
                      </c:pt>
                      <c:pt idx="17081">
                        <c:v>4.7785879629649033</c:v>
                      </c:pt>
                      <c:pt idx="17082">
                        <c:v>4.7788310185190683</c:v>
                      </c:pt>
                      <c:pt idx="17083">
                        <c:v>4.7790740740732334</c:v>
                      </c:pt>
                      <c:pt idx="17084">
                        <c:v>4.7793171296273984</c:v>
                      </c:pt>
                      <c:pt idx="17085">
                        <c:v>4.7795601851815634</c:v>
                      </c:pt>
                      <c:pt idx="17086">
                        <c:v>4.7798032407357285</c:v>
                      </c:pt>
                      <c:pt idx="17087">
                        <c:v>4.7800462962971695</c:v>
                      </c:pt>
                      <c:pt idx="17088">
                        <c:v>4.7802893518513345</c:v>
                      </c:pt>
                      <c:pt idx="17089">
                        <c:v>4.7805324074054996</c:v>
                      </c:pt>
                      <c:pt idx="17090">
                        <c:v>4.7807754629596646</c:v>
                      </c:pt>
                      <c:pt idx="17091">
                        <c:v>4.7810300925906093</c:v>
                      </c:pt>
                      <c:pt idx="17092">
                        <c:v>4.7812731481447743</c:v>
                      </c:pt>
                      <c:pt idx="17093">
                        <c:v>4.7815162036989394</c:v>
                      </c:pt>
                      <c:pt idx="17094">
                        <c:v>4.7817592592603804</c:v>
                      </c:pt>
                      <c:pt idx="17095">
                        <c:v>4.7820023148145454</c:v>
                      </c:pt>
                      <c:pt idx="17096">
                        <c:v>4.7822453703687104</c:v>
                      </c:pt>
                      <c:pt idx="17097">
                        <c:v>4.7824884259228755</c:v>
                      </c:pt>
                      <c:pt idx="17098">
                        <c:v>4.7827314814770405</c:v>
                      </c:pt>
                      <c:pt idx="17099">
                        <c:v>4.7829745370384815</c:v>
                      </c:pt>
                      <c:pt idx="17100">
                        <c:v>4.7832175925926466</c:v>
                      </c:pt>
                      <c:pt idx="17101">
                        <c:v>4.7834606481468116</c:v>
                      </c:pt>
                      <c:pt idx="17102">
                        <c:v>4.7837037037009766</c:v>
                      </c:pt>
                      <c:pt idx="17103">
                        <c:v>4.7839467592551417</c:v>
                      </c:pt>
                      <c:pt idx="17104">
                        <c:v>4.7841898148165827</c:v>
                      </c:pt>
                      <c:pt idx="17105">
                        <c:v>4.7844328703707477</c:v>
                      </c:pt>
                      <c:pt idx="17106">
                        <c:v>4.7846759259249128</c:v>
                      </c:pt>
                      <c:pt idx="17107">
                        <c:v>4.7849189814790778</c:v>
                      </c:pt>
                      <c:pt idx="17108">
                        <c:v>4.7851620370332428</c:v>
                      </c:pt>
                      <c:pt idx="17109">
                        <c:v>4.7854050925946838</c:v>
                      </c:pt>
                      <c:pt idx="17110">
                        <c:v>4.7856481481488489</c:v>
                      </c:pt>
                      <c:pt idx="17111">
                        <c:v>4.7858912037030139</c:v>
                      </c:pt>
                      <c:pt idx="17112">
                        <c:v>4.7861342592571789</c:v>
                      </c:pt>
                      <c:pt idx="17113">
                        <c:v>4.786377314811344</c:v>
                      </c:pt>
                      <c:pt idx="17114">
                        <c:v>4.786620370365509</c:v>
                      </c:pt>
                      <c:pt idx="17115">
                        <c:v>4.78686342592695</c:v>
                      </c:pt>
                      <c:pt idx="17116">
                        <c:v>4.7871064814811151</c:v>
                      </c:pt>
                      <c:pt idx="17117">
                        <c:v>4.7873495370352801</c:v>
                      </c:pt>
                      <c:pt idx="17118">
                        <c:v>4.7875925925894451</c:v>
                      </c:pt>
                      <c:pt idx="17119">
                        <c:v>4.7878356481436102</c:v>
                      </c:pt>
                      <c:pt idx="17120">
                        <c:v>4.7880787037050512</c:v>
                      </c:pt>
                      <c:pt idx="17121">
                        <c:v>4.7883217592592162</c:v>
                      </c:pt>
                      <c:pt idx="17122">
                        <c:v>4.7885648148133813</c:v>
                      </c:pt>
                      <c:pt idx="17123">
                        <c:v>4.7888078703675463</c:v>
                      </c:pt>
                      <c:pt idx="17124">
                        <c:v>4.7890509259217113</c:v>
                      </c:pt>
                      <c:pt idx="17125">
                        <c:v>4.7892939814831523</c:v>
                      </c:pt>
                      <c:pt idx="17126">
                        <c:v>4.7895370370373174</c:v>
                      </c:pt>
                      <c:pt idx="17127">
                        <c:v>4.7897800925914824</c:v>
                      </c:pt>
                      <c:pt idx="17128">
                        <c:v>4.7900231481456474</c:v>
                      </c:pt>
                      <c:pt idx="17129">
                        <c:v>4.7902662036998125</c:v>
                      </c:pt>
                      <c:pt idx="17130">
                        <c:v>4.7905092592612535</c:v>
                      </c:pt>
                      <c:pt idx="17131">
                        <c:v>4.7907523148154185</c:v>
                      </c:pt>
                      <c:pt idx="17132">
                        <c:v>4.7909953703695836</c:v>
                      </c:pt>
                      <c:pt idx="17133">
                        <c:v>4.7912384259237486</c:v>
                      </c:pt>
                      <c:pt idx="17134">
                        <c:v>4.7914814814779136</c:v>
                      </c:pt>
                      <c:pt idx="17135">
                        <c:v>4.7917245370320787</c:v>
                      </c:pt>
                      <c:pt idx="17136">
                        <c:v>4.7919675925935197</c:v>
                      </c:pt>
                      <c:pt idx="17137">
                        <c:v>4.7922106481476847</c:v>
                      </c:pt>
                      <c:pt idx="17138">
                        <c:v>4.7924537037018498</c:v>
                      </c:pt>
                      <c:pt idx="17139">
                        <c:v>4.7927083333327944</c:v>
                      </c:pt>
                      <c:pt idx="17140">
                        <c:v>4.7929513888869595</c:v>
                      </c:pt>
                      <c:pt idx="17141">
                        <c:v>4.7931944444411245</c:v>
                      </c:pt>
                      <c:pt idx="17142">
                        <c:v>4.7934374999952896</c:v>
                      </c:pt>
                      <c:pt idx="17143">
                        <c:v>4.7936805555567306</c:v>
                      </c:pt>
                      <c:pt idx="17144">
                        <c:v>4.7939236111108956</c:v>
                      </c:pt>
                      <c:pt idx="17145">
                        <c:v>4.7941666666650606</c:v>
                      </c:pt>
                      <c:pt idx="17146">
                        <c:v>4.7944097222192257</c:v>
                      </c:pt>
                      <c:pt idx="17147">
                        <c:v>4.7946527777733907</c:v>
                      </c:pt>
                      <c:pt idx="17148">
                        <c:v>4.7948958333348317</c:v>
                      </c:pt>
                      <c:pt idx="17149">
                        <c:v>4.7951388888889968</c:v>
                      </c:pt>
                      <c:pt idx="17150">
                        <c:v>4.7953819444431618</c:v>
                      </c:pt>
                      <c:pt idx="17151">
                        <c:v>4.7956249999973268</c:v>
                      </c:pt>
                      <c:pt idx="17152">
                        <c:v>4.7958680555514919</c:v>
                      </c:pt>
                      <c:pt idx="17153">
                        <c:v>4.7961111111129329</c:v>
                      </c:pt>
                      <c:pt idx="17154">
                        <c:v>4.7963541666670979</c:v>
                      </c:pt>
                      <c:pt idx="17155">
                        <c:v>4.7965972222212629</c:v>
                      </c:pt>
                      <c:pt idx="17156">
                        <c:v>4.796840277775428</c:v>
                      </c:pt>
                      <c:pt idx="17157">
                        <c:v>4.797083333329593</c:v>
                      </c:pt>
                      <c:pt idx="17158">
                        <c:v>4.7973263888837581</c:v>
                      </c:pt>
                      <c:pt idx="17159">
                        <c:v>4.7975694444451991</c:v>
                      </c:pt>
                      <c:pt idx="17160">
                        <c:v>4.7978124999993641</c:v>
                      </c:pt>
                      <c:pt idx="17161">
                        <c:v>4.7980555555535291</c:v>
                      </c:pt>
                      <c:pt idx="17162">
                        <c:v>4.7982986111076942</c:v>
                      </c:pt>
                      <c:pt idx="17163">
                        <c:v>4.7985416666618592</c:v>
                      </c:pt>
                      <c:pt idx="17164">
                        <c:v>4.7987847222233002</c:v>
                      </c:pt>
                      <c:pt idx="17165">
                        <c:v>4.7990277777774653</c:v>
                      </c:pt>
                      <c:pt idx="17166">
                        <c:v>4.7992708333316303</c:v>
                      </c:pt>
                      <c:pt idx="17167">
                        <c:v>4.7995138888857953</c:v>
                      </c:pt>
                      <c:pt idx="17168">
                        <c:v>4.7997569444399604</c:v>
                      </c:pt>
                      <c:pt idx="17169">
                        <c:v>4.8000000000014014</c:v>
                      </c:pt>
                      <c:pt idx="17170">
                        <c:v>4.8002430555555664</c:v>
                      </c:pt>
                      <c:pt idx="17171">
                        <c:v>4.8004861111097314</c:v>
                      </c:pt>
                      <c:pt idx="17172">
                        <c:v>4.8007291666638965</c:v>
                      </c:pt>
                      <c:pt idx="17173">
                        <c:v>4.8009722222180615</c:v>
                      </c:pt>
                      <c:pt idx="17174">
                        <c:v>4.8012152777795025</c:v>
                      </c:pt>
                      <c:pt idx="17175">
                        <c:v>4.8014583333336676</c:v>
                      </c:pt>
                      <c:pt idx="17176">
                        <c:v>4.8017013888878326</c:v>
                      </c:pt>
                      <c:pt idx="17177">
                        <c:v>4.8019444444419976</c:v>
                      </c:pt>
                      <c:pt idx="17178">
                        <c:v>4.8021874999961627</c:v>
                      </c:pt>
                      <c:pt idx="17179">
                        <c:v>4.8024305555576037</c:v>
                      </c:pt>
                      <c:pt idx="17180">
                        <c:v>4.8026736111117687</c:v>
                      </c:pt>
                      <c:pt idx="17181">
                        <c:v>4.8029166666659338</c:v>
                      </c:pt>
                      <c:pt idx="17182">
                        <c:v>4.8031597222200988</c:v>
                      </c:pt>
                      <c:pt idx="17183">
                        <c:v>4.8034027777742638</c:v>
                      </c:pt>
                      <c:pt idx="17184">
                        <c:v>4.8036458333284289</c:v>
                      </c:pt>
                      <c:pt idx="17185">
                        <c:v>4.8038888888898699</c:v>
                      </c:pt>
                      <c:pt idx="17186">
                        <c:v>4.8041319444440349</c:v>
                      </c:pt>
                      <c:pt idx="17187">
                        <c:v>4.8043749999981999</c:v>
                      </c:pt>
                      <c:pt idx="17188">
                        <c:v>4.8046296296291446</c:v>
                      </c:pt>
                      <c:pt idx="17189">
                        <c:v>4.8048726851833097</c:v>
                      </c:pt>
                      <c:pt idx="17190">
                        <c:v>4.8051157407374747</c:v>
                      </c:pt>
                      <c:pt idx="17191">
                        <c:v>4.8053587962916398</c:v>
                      </c:pt>
                      <c:pt idx="17192">
                        <c:v>4.8056018518530808</c:v>
                      </c:pt>
                      <c:pt idx="17193">
                        <c:v>4.8058449074072458</c:v>
                      </c:pt>
                      <c:pt idx="17194">
                        <c:v>4.8060879629614108</c:v>
                      </c:pt>
                      <c:pt idx="17195">
                        <c:v>4.8063310185155759</c:v>
                      </c:pt>
                      <c:pt idx="17196">
                        <c:v>4.8065740740697409</c:v>
                      </c:pt>
                      <c:pt idx="17197">
                        <c:v>4.8068171296311819</c:v>
                      </c:pt>
                      <c:pt idx="17198">
                        <c:v>4.8070601851853469</c:v>
                      </c:pt>
                      <c:pt idx="17199">
                        <c:v>4.807303240739512</c:v>
                      </c:pt>
                      <c:pt idx="17200">
                        <c:v>4.807546296293677</c:v>
                      </c:pt>
                      <c:pt idx="17201">
                        <c:v>4.8077893518478421</c:v>
                      </c:pt>
                      <c:pt idx="17202">
                        <c:v>4.8080324074092831</c:v>
                      </c:pt>
                      <c:pt idx="17203">
                        <c:v>4.8082754629634481</c:v>
                      </c:pt>
                      <c:pt idx="17204">
                        <c:v>4.8085185185176131</c:v>
                      </c:pt>
                      <c:pt idx="17205">
                        <c:v>4.8087615740717782</c:v>
                      </c:pt>
                      <c:pt idx="17206">
                        <c:v>4.8090046296259432</c:v>
                      </c:pt>
                      <c:pt idx="17207">
                        <c:v>4.8092476851801083</c:v>
                      </c:pt>
                      <c:pt idx="17208">
                        <c:v>4.8094907407415493</c:v>
                      </c:pt>
                      <c:pt idx="17209">
                        <c:v>4.8097337962957143</c:v>
                      </c:pt>
                      <c:pt idx="17210">
                        <c:v>4.8099768518498793</c:v>
                      </c:pt>
                      <c:pt idx="17211">
                        <c:v>4.8102199074040444</c:v>
                      </c:pt>
                      <c:pt idx="17212">
                        <c:v>4.8104629629582094</c:v>
                      </c:pt>
                      <c:pt idx="17213">
                        <c:v>4.8107060185196504</c:v>
                      </c:pt>
                      <c:pt idx="17214">
                        <c:v>4.8109490740738154</c:v>
                      </c:pt>
                      <c:pt idx="17215">
                        <c:v>4.8111921296279805</c:v>
                      </c:pt>
                      <c:pt idx="17216">
                        <c:v>4.8114351851821455</c:v>
                      </c:pt>
                      <c:pt idx="17217">
                        <c:v>4.8116782407363106</c:v>
                      </c:pt>
                      <c:pt idx="17218">
                        <c:v>4.8119212962977516</c:v>
                      </c:pt>
                      <c:pt idx="17219">
                        <c:v>4.8121643518519166</c:v>
                      </c:pt>
                      <c:pt idx="17220">
                        <c:v>4.8124074074060816</c:v>
                      </c:pt>
                      <c:pt idx="17221">
                        <c:v>4.8126504629602467</c:v>
                      </c:pt>
                      <c:pt idx="17222">
                        <c:v>4.8128935185144117</c:v>
                      </c:pt>
                      <c:pt idx="17223">
                        <c:v>4.8131365740758527</c:v>
                      </c:pt>
                      <c:pt idx="17224">
                        <c:v>4.8133796296300178</c:v>
                      </c:pt>
                      <c:pt idx="17225">
                        <c:v>4.8136226851841828</c:v>
                      </c:pt>
                      <c:pt idx="17226">
                        <c:v>4.8138657407383478</c:v>
                      </c:pt>
                      <c:pt idx="17227">
                        <c:v>4.8141087962925129</c:v>
                      </c:pt>
                      <c:pt idx="17228">
                        <c:v>4.8143518518539539</c:v>
                      </c:pt>
                      <c:pt idx="17229">
                        <c:v>4.8145949074081189</c:v>
                      </c:pt>
                      <c:pt idx="17230">
                        <c:v>4.8148379629622839</c:v>
                      </c:pt>
                      <c:pt idx="17231">
                        <c:v>4.815081018516449</c:v>
                      </c:pt>
                      <c:pt idx="17232">
                        <c:v>4.815324074070614</c:v>
                      </c:pt>
                      <c:pt idx="17233">
                        <c:v>4.8155671296247791</c:v>
                      </c:pt>
                      <c:pt idx="17234">
                        <c:v>4.8158101851862201</c:v>
                      </c:pt>
                      <c:pt idx="17235">
                        <c:v>4.8160532407403851</c:v>
                      </c:pt>
                      <c:pt idx="17236">
                        <c:v>4.8163078703713298</c:v>
                      </c:pt>
                      <c:pt idx="17237">
                        <c:v>4.8165509259254948</c:v>
                      </c:pt>
                      <c:pt idx="17238">
                        <c:v>4.8167939814796599</c:v>
                      </c:pt>
                      <c:pt idx="17239">
                        <c:v>4.8170370370338249</c:v>
                      </c:pt>
                      <c:pt idx="17240">
                        <c:v>4.8172800925879899</c:v>
                      </c:pt>
                      <c:pt idx="17241">
                        <c:v>4.8175231481494309</c:v>
                      </c:pt>
                      <c:pt idx="17242">
                        <c:v>4.817766203703596</c:v>
                      </c:pt>
                      <c:pt idx="17243">
                        <c:v>4.818009259257761</c:v>
                      </c:pt>
                      <c:pt idx="17244">
                        <c:v>4.8182523148119261</c:v>
                      </c:pt>
                      <c:pt idx="17245">
                        <c:v>4.8184953703660911</c:v>
                      </c:pt>
                      <c:pt idx="17246">
                        <c:v>4.8187384259275321</c:v>
                      </c:pt>
                      <c:pt idx="17247">
                        <c:v>4.8189814814816971</c:v>
                      </c:pt>
                      <c:pt idx="17248">
                        <c:v>4.8192245370358622</c:v>
                      </c:pt>
                      <c:pt idx="17249">
                        <c:v>4.8194675925900272</c:v>
                      </c:pt>
                      <c:pt idx="17250">
                        <c:v>4.8197106481441923</c:v>
                      </c:pt>
                      <c:pt idx="17251">
                        <c:v>4.8199537037056333</c:v>
                      </c:pt>
                      <c:pt idx="17252">
                        <c:v>4.8201967592597983</c:v>
                      </c:pt>
                      <c:pt idx="17253">
                        <c:v>4.8204398148139633</c:v>
                      </c:pt>
                      <c:pt idx="17254">
                        <c:v>4.8206828703681284</c:v>
                      </c:pt>
                      <c:pt idx="17255">
                        <c:v>4.8209259259222934</c:v>
                      </c:pt>
                      <c:pt idx="17256">
                        <c:v>4.8211689814764584</c:v>
                      </c:pt>
                      <c:pt idx="17257">
                        <c:v>4.8214120370378994</c:v>
                      </c:pt>
                      <c:pt idx="17258">
                        <c:v>4.8216550925920645</c:v>
                      </c:pt>
                      <c:pt idx="17259">
                        <c:v>4.8218981481462295</c:v>
                      </c:pt>
                      <c:pt idx="17260">
                        <c:v>4.8221412037003946</c:v>
                      </c:pt>
                      <c:pt idx="17261">
                        <c:v>4.8223842592545596</c:v>
                      </c:pt>
                      <c:pt idx="17262">
                        <c:v>4.8226273148160006</c:v>
                      </c:pt>
                      <c:pt idx="17263">
                        <c:v>4.8228703703701656</c:v>
                      </c:pt>
                      <c:pt idx="17264">
                        <c:v>4.8231134259243307</c:v>
                      </c:pt>
                      <c:pt idx="17265">
                        <c:v>4.8233564814784957</c:v>
                      </c:pt>
                      <c:pt idx="17266">
                        <c:v>4.8235995370326608</c:v>
                      </c:pt>
                      <c:pt idx="17267">
                        <c:v>4.8238425925941018</c:v>
                      </c:pt>
                      <c:pt idx="17268">
                        <c:v>4.8240856481482668</c:v>
                      </c:pt>
                      <c:pt idx="17269">
                        <c:v>4.8243287037024318</c:v>
                      </c:pt>
                      <c:pt idx="17270">
                        <c:v>4.8245717592565969</c:v>
                      </c:pt>
                      <c:pt idx="17271">
                        <c:v>4.8248148148107619</c:v>
                      </c:pt>
                      <c:pt idx="17272">
                        <c:v>4.8250578703722029</c:v>
                      </c:pt>
                      <c:pt idx="17273">
                        <c:v>4.8253009259263679</c:v>
                      </c:pt>
                      <c:pt idx="17274">
                        <c:v>4.825543981480533</c:v>
                      </c:pt>
                      <c:pt idx="17275">
                        <c:v>4.825787037034698</c:v>
                      </c:pt>
                      <c:pt idx="17276">
                        <c:v>4.8260300925888631</c:v>
                      </c:pt>
                      <c:pt idx="17277">
                        <c:v>4.8262731481430281</c:v>
                      </c:pt>
                      <c:pt idx="17278">
                        <c:v>4.8265162037044691</c:v>
                      </c:pt>
                      <c:pt idx="17279">
                        <c:v>4.8267592592586341</c:v>
                      </c:pt>
                      <c:pt idx="17280">
                        <c:v>4.8270023148127992</c:v>
                      </c:pt>
                      <c:pt idx="17281">
                        <c:v>4.8272453703669642</c:v>
                      </c:pt>
                      <c:pt idx="17282">
                        <c:v>4.8274884259211293</c:v>
                      </c:pt>
                      <c:pt idx="17283">
                        <c:v>4.8277314814825703</c:v>
                      </c:pt>
                      <c:pt idx="17284">
                        <c:v>4.827986111106239</c:v>
                      </c:pt>
                      <c:pt idx="17285">
                        <c:v>4.82822916666768</c:v>
                      </c:pt>
                      <c:pt idx="17286">
                        <c:v>4.828472222221845</c:v>
                      </c:pt>
                      <c:pt idx="17287">
                        <c:v>4.8287152777760101</c:v>
                      </c:pt>
                      <c:pt idx="17288">
                        <c:v>4.8289583333301751</c:v>
                      </c:pt>
                      <c:pt idx="17289">
                        <c:v>4.8292013888843401</c:v>
                      </c:pt>
                      <c:pt idx="17290">
                        <c:v>4.8294444444457811</c:v>
                      </c:pt>
                      <c:pt idx="17291">
                        <c:v>4.8296874999999462</c:v>
                      </c:pt>
                      <c:pt idx="17292">
                        <c:v>4.8299305555541112</c:v>
                      </c:pt>
                      <c:pt idx="17293">
                        <c:v>4.8301736111082763</c:v>
                      </c:pt>
                      <c:pt idx="17294">
                        <c:v>4.8304166666624413</c:v>
                      </c:pt>
                      <c:pt idx="17295">
                        <c:v>4.8306597222238823</c:v>
                      </c:pt>
                      <c:pt idx="17296">
                        <c:v>4.8309027777780473</c:v>
                      </c:pt>
                      <c:pt idx="17297">
                        <c:v>4.8311458333322124</c:v>
                      </c:pt>
                      <c:pt idx="17298">
                        <c:v>4.8313888888863774</c:v>
                      </c:pt>
                      <c:pt idx="17299">
                        <c:v>4.8316319444405424</c:v>
                      </c:pt>
                      <c:pt idx="17300">
                        <c:v>4.8318750000019834</c:v>
                      </c:pt>
                      <c:pt idx="17301">
                        <c:v>4.8321180555561485</c:v>
                      </c:pt>
                      <c:pt idx="17302">
                        <c:v>4.8323611111103135</c:v>
                      </c:pt>
                      <c:pt idx="17303">
                        <c:v>4.8326041666644786</c:v>
                      </c:pt>
                      <c:pt idx="17304">
                        <c:v>4.8328472222186436</c:v>
                      </c:pt>
                      <c:pt idx="17305">
                        <c:v>4.8330902777728086</c:v>
                      </c:pt>
                      <c:pt idx="17306">
                        <c:v>4.8333333333342496</c:v>
                      </c:pt>
                      <c:pt idx="17307">
                        <c:v>4.8335763888884147</c:v>
                      </c:pt>
                      <c:pt idx="17308">
                        <c:v>4.8338194444425797</c:v>
                      </c:pt>
                      <c:pt idx="17309">
                        <c:v>4.8340624999967448</c:v>
                      </c:pt>
                      <c:pt idx="17310">
                        <c:v>4.8343055555509098</c:v>
                      </c:pt>
                      <c:pt idx="17311">
                        <c:v>4.8345486111123508</c:v>
                      </c:pt>
                      <c:pt idx="17312">
                        <c:v>4.8347916666665158</c:v>
                      </c:pt>
                      <c:pt idx="17313">
                        <c:v>4.8350347222206809</c:v>
                      </c:pt>
                      <c:pt idx="17314">
                        <c:v>4.8352777777748459</c:v>
                      </c:pt>
                      <c:pt idx="17315">
                        <c:v>4.8355208333290109</c:v>
                      </c:pt>
                      <c:pt idx="17316">
                        <c:v>4.8357638888904519</c:v>
                      </c:pt>
                      <c:pt idx="17317">
                        <c:v>4.836006944444617</c:v>
                      </c:pt>
                      <c:pt idx="17318">
                        <c:v>4.836249999998782</c:v>
                      </c:pt>
                      <c:pt idx="17319">
                        <c:v>4.8364930555529471</c:v>
                      </c:pt>
                      <c:pt idx="17320">
                        <c:v>4.8367361111071121</c:v>
                      </c:pt>
                      <c:pt idx="17321">
                        <c:v>4.8369791666685531</c:v>
                      </c:pt>
                      <c:pt idx="17322">
                        <c:v>4.8372222222227181</c:v>
                      </c:pt>
                      <c:pt idx="17323">
                        <c:v>4.8374652777768832</c:v>
                      </c:pt>
                      <c:pt idx="17324">
                        <c:v>4.8377083333310482</c:v>
                      </c:pt>
                      <c:pt idx="17325">
                        <c:v>4.8379513888852133</c:v>
                      </c:pt>
                      <c:pt idx="17326">
                        <c:v>4.8381944444393783</c:v>
                      </c:pt>
                      <c:pt idx="17327">
                        <c:v>4.8384375000008193</c:v>
                      </c:pt>
                      <c:pt idx="17328">
                        <c:v>4.8386805555549843</c:v>
                      </c:pt>
                      <c:pt idx="17329">
                        <c:v>4.8389236111091494</c:v>
                      </c:pt>
                      <c:pt idx="17330">
                        <c:v>4.8391666666633144</c:v>
                      </c:pt>
                      <c:pt idx="17331">
                        <c:v>4.8394097222174794</c:v>
                      </c:pt>
                      <c:pt idx="17332">
                        <c:v>4.8396643518484241</c:v>
                      </c:pt>
                      <c:pt idx="17333">
                        <c:v>4.8399074074025892</c:v>
                      </c:pt>
                      <c:pt idx="17334">
                        <c:v>4.8401504629640302</c:v>
                      </c:pt>
                      <c:pt idx="17335">
                        <c:v>4.8403935185181952</c:v>
                      </c:pt>
                      <c:pt idx="17336">
                        <c:v>4.8406365740723603</c:v>
                      </c:pt>
                      <c:pt idx="17337">
                        <c:v>4.8408796296265253</c:v>
                      </c:pt>
                      <c:pt idx="17338">
                        <c:v>4.8411226851806903</c:v>
                      </c:pt>
                      <c:pt idx="17339">
                        <c:v>4.8413657407421313</c:v>
                      </c:pt>
                      <c:pt idx="17340">
                        <c:v>4.8416087962962964</c:v>
                      </c:pt>
                      <c:pt idx="17341">
                        <c:v>4.8418518518504614</c:v>
                      </c:pt>
                      <c:pt idx="17342">
                        <c:v>4.8420949074046264</c:v>
                      </c:pt>
                      <c:pt idx="17343">
                        <c:v>4.8423379629587915</c:v>
                      </c:pt>
                      <c:pt idx="17344">
                        <c:v>4.8425810185202325</c:v>
                      </c:pt>
                      <c:pt idx="17345">
                        <c:v>4.8428240740743975</c:v>
                      </c:pt>
                      <c:pt idx="17346">
                        <c:v>4.8430671296285626</c:v>
                      </c:pt>
                      <c:pt idx="17347">
                        <c:v>4.8433101851827276</c:v>
                      </c:pt>
                      <c:pt idx="17348">
                        <c:v>4.8435532407368926</c:v>
                      </c:pt>
                      <c:pt idx="17349">
                        <c:v>4.8437962962983336</c:v>
                      </c:pt>
                      <c:pt idx="17350">
                        <c:v>4.8440393518524987</c:v>
                      </c:pt>
                      <c:pt idx="17351">
                        <c:v>4.8442824074066637</c:v>
                      </c:pt>
                      <c:pt idx="17352">
                        <c:v>4.8445254629608288</c:v>
                      </c:pt>
                      <c:pt idx="17353">
                        <c:v>4.8447685185149938</c:v>
                      </c:pt>
                      <c:pt idx="17354">
                        <c:v>4.8450115740691588</c:v>
                      </c:pt>
                      <c:pt idx="17355">
                        <c:v>4.8452546296305998</c:v>
                      </c:pt>
                      <c:pt idx="17356">
                        <c:v>4.8454976851847649</c:v>
                      </c:pt>
                      <c:pt idx="17357">
                        <c:v>4.8457407407389299</c:v>
                      </c:pt>
                      <c:pt idx="17358">
                        <c:v>4.8459837962930949</c:v>
                      </c:pt>
                      <c:pt idx="17359">
                        <c:v>4.84622685184726</c:v>
                      </c:pt>
                      <c:pt idx="17360">
                        <c:v>4.846469907408701</c:v>
                      </c:pt>
                      <c:pt idx="17361">
                        <c:v>4.846712962962866</c:v>
                      </c:pt>
                      <c:pt idx="17362">
                        <c:v>4.8469560185170311</c:v>
                      </c:pt>
                      <c:pt idx="17363">
                        <c:v>4.8471990740711961</c:v>
                      </c:pt>
                      <c:pt idx="17364">
                        <c:v>4.8474421296253611</c:v>
                      </c:pt>
                      <c:pt idx="17365">
                        <c:v>4.8476851851868021</c:v>
                      </c:pt>
                      <c:pt idx="17366">
                        <c:v>4.8479282407409672</c:v>
                      </c:pt>
                      <c:pt idx="17367">
                        <c:v>4.8481712962951322</c:v>
                      </c:pt>
                      <c:pt idx="17368">
                        <c:v>4.8484143518492973</c:v>
                      </c:pt>
                      <c:pt idx="17369">
                        <c:v>4.8486574074034623</c:v>
                      </c:pt>
                      <c:pt idx="17370">
                        <c:v>4.8489004629649033</c:v>
                      </c:pt>
                      <c:pt idx="17371">
                        <c:v>4.8491435185190683</c:v>
                      </c:pt>
                      <c:pt idx="17372">
                        <c:v>4.8493865740732334</c:v>
                      </c:pt>
                      <c:pt idx="17373">
                        <c:v>4.8496296296273984</c:v>
                      </c:pt>
                      <c:pt idx="17374">
                        <c:v>4.8498726851815634</c:v>
                      </c:pt>
                      <c:pt idx="17375">
                        <c:v>4.8501157407357285</c:v>
                      </c:pt>
                      <c:pt idx="17376">
                        <c:v>4.8503587962971695</c:v>
                      </c:pt>
                      <c:pt idx="17377">
                        <c:v>4.8506018518513345</c:v>
                      </c:pt>
                      <c:pt idx="17378">
                        <c:v>4.8508449074054996</c:v>
                      </c:pt>
                      <c:pt idx="17379">
                        <c:v>4.8510879629596646</c:v>
                      </c:pt>
                      <c:pt idx="17380">
                        <c:v>4.8513425925906093</c:v>
                      </c:pt>
                      <c:pt idx="17381">
                        <c:v>4.8515856481447743</c:v>
                      </c:pt>
                      <c:pt idx="17382">
                        <c:v>4.8518287036989394</c:v>
                      </c:pt>
                      <c:pt idx="17383">
                        <c:v>4.8520717592603804</c:v>
                      </c:pt>
                      <c:pt idx="17384">
                        <c:v>4.8523148148145454</c:v>
                      </c:pt>
                      <c:pt idx="17385">
                        <c:v>4.8525578703687104</c:v>
                      </c:pt>
                      <c:pt idx="17386">
                        <c:v>4.8528009259228755</c:v>
                      </c:pt>
                      <c:pt idx="17387">
                        <c:v>4.8530439814770405</c:v>
                      </c:pt>
                      <c:pt idx="17388">
                        <c:v>4.8532870370384815</c:v>
                      </c:pt>
                      <c:pt idx="17389">
                        <c:v>4.8535300925926466</c:v>
                      </c:pt>
                      <c:pt idx="17390">
                        <c:v>4.8537731481468116</c:v>
                      </c:pt>
                      <c:pt idx="17391">
                        <c:v>4.8540162037009766</c:v>
                      </c:pt>
                      <c:pt idx="17392">
                        <c:v>4.8542592592551417</c:v>
                      </c:pt>
                      <c:pt idx="17393">
                        <c:v>4.8545023148165827</c:v>
                      </c:pt>
                      <c:pt idx="17394">
                        <c:v>4.8547453703707477</c:v>
                      </c:pt>
                      <c:pt idx="17395">
                        <c:v>4.8549884259249128</c:v>
                      </c:pt>
                      <c:pt idx="17396">
                        <c:v>4.8552314814790778</c:v>
                      </c:pt>
                      <c:pt idx="17397">
                        <c:v>4.8554745370332428</c:v>
                      </c:pt>
                      <c:pt idx="17398">
                        <c:v>4.8557175925946838</c:v>
                      </c:pt>
                      <c:pt idx="17399">
                        <c:v>4.8559606481488489</c:v>
                      </c:pt>
                      <c:pt idx="17400">
                        <c:v>4.8562037037030139</c:v>
                      </c:pt>
                      <c:pt idx="17401">
                        <c:v>4.8564467592571789</c:v>
                      </c:pt>
                      <c:pt idx="17402">
                        <c:v>4.856689814811344</c:v>
                      </c:pt>
                      <c:pt idx="17403">
                        <c:v>4.856932870365509</c:v>
                      </c:pt>
                      <c:pt idx="17404">
                        <c:v>4.85717592592695</c:v>
                      </c:pt>
                      <c:pt idx="17405">
                        <c:v>4.8574189814811151</c:v>
                      </c:pt>
                      <c:pt idx="17406">
                        <c:v>4.8576620370352801</c:v>
                      </c:pt>
                      <c:pt idx="17407">
                        <c:v>4.8579050925894451</c:v>
                      </c:pt>
                      <c:pt idx="17408">
                        <c:v>4.8581481481436102</c:v>
                      </c:pt>
                      <c:pt idx="17409">
                        <c:v>4.8583912037050512</c:v>
                      </c:pt>
                      <c:pt idx="17410">
                        <c:v>4.8586342592592162</c:v>
                      </c:pt>
                      <c:pt idx="17411">
                        <c:v>4.8588773148133813</c:v>
                      </c:pt>
                      <c:pt idx="17412">
                        <c:v>4.8591203703675463</c:v>
                      </c:pt>
                      <c:pt idx="17413">
                        <c:v>4.8593634259217113</c:v>
                      </c:pt>
                      <c:pt idx="17414">
                        <c:v>4.8596064814831523</c:v>
                      </c:pt>
                      <c:pt idx="17415">
                        <c:v>4.8598495370373174</c:v>
                      </c:pt>
                      <c:pt idx="17416">
                        <c:v>4.8600925925914824</c:v>
                      </c:pt>
                      <c:pt idx="17417">
                        <c:v>4.8603356481456474</c:v>
                      </c:pt>
                      <c:pt idx="17418">
                        <c:v>4.8605787036998125</c:v>
                      </c:pt>
                      <c:pt idx="17419">
                        <c:v>4.8608217592612535</c:v>
                      </c:pt>
                      <c:pt idx="17420">
                        <c:v>4.8610648148154185</c:v>
                      </c:pt>
                      <c:pt idx="17421">
                        <c:v>4.8613078703695836</c:v>
                      </c:pt>
                      <c:pt idx="17422">
                        <c:v>4.8615509259237486</c:v>
                      </c:pt>
                      <c:pt idx="17423">
                        <c:v>4.8617939814779136</c:v>
                      </c:pt>
                      <c:pt idx="17424">
                        <c:v>4.8620370370320787</c:v>
                      </c:pt>
                      <c:pt idx="17425">
                        <c:v>4.8622800925935197</c:v>
                      </c:pt>
                      <c:pt idx="17426">
                        <c:v>4.8625231481476847</c:v>
                      </c:pt>
                      <c:pt idx="17427">
                        <c:v>4.8627662037018498</c:v>
                      </c:pt>
                      <c:pt idx="17428">
                        <c:v>4.8630208333327944</c:v>
                      </c:pt>
                      <c:pt idx="17429">
                        <c:v>4.8632638888869595</c:v>
                      </c:pt>
                      <c:pt idx="17430">
                        <c:v>4.8635069444411245</c:v>
                      </c:pt>
                      <c:pt idx="17431">
                        <c:v>4.8637499999952896</c:v>
                      </c:pt>
                      <c:pt idx="17432">
                        <c:v>4.8639930555567306</c:v>
                      </c:pt>
                      <c:pt idx="17433">
                        <c:v>4.8642361111108956</c:v>
                      </c:pt>
                      <c:pt idx="17434">
                        <c:v>4.8644791666650606</c:v>
                      </c:pt>
                      <c:pt idx="17435">
                        <c:v>4.8647222222192257</c:v>
                      </c:pt>
                      <c:pt idx="17436">
                        <c:v>4.8649652777733907</c:v>
                      </c:pt>
                      <c:pt idx="17437">
                        <c:v>4.8652083333348317</c:v>
                      </c:pt>
                      <c:pt idx="17438">
                        <c:v>4.8654513888889968</c:v>
                      </c:pt>
                      <c:pt idx="17439">
                        <c:v>4.8656944444431618</c:v>
                      </c:pt>
                      <c:pt idx="17440">
                        <c:v>4.8659374999973268</c:v>
                      </c:pt>
                      <c:pt idx="17441">
                        <c:v>4.8661805555514919</c:v>
                      </c:pt>
                      <c:pt idx="17442">
                        <c:v>4.8664236111129329</c:v>
                      </c:pt>
                      <c:pt idx="17443">
                        <c:v>4.8666666666670979</c:v>
                      </c:pt>
                      <c:pt idx="17444">
                        <c:v>4.8669097222212629</c:v>
                      </c:pt>
                      <c:pt idx="17445">
                        <c:v>4.867152777775428</c:v>
                      </c:pt>
                      <c:pt idx="17446">
                        <c:v>4.867395833329593</c:v>
                      </c:pt>
                      <c:pt idx="17447">
                        <c:v>4.8676388888837581</c:v>
                      </c:pt>
                      <c:pt idx="17448">
                        <c:v>4.8678819444451991</c:v>
                      </c:pt>
                      <c:pt idx="17449">
                        <c:v>4.8681249999993641</c:v>
                      </c:pt>
                      <c:pt idx="17450">
                        <c:v>4.8683680555535291</c:v>
                      </c:pt>
                      <c:pt idx="17451">
                        <c:v>4.8686111111076942</c:v>
                      </c:pt>
                      <c:pt idx="17452">
                        <c:v>4.8688541666618592</c:v>
                      </c:pt>
                      <c:pt idx="17453">
                        <c:v>4.8690972222233002</c:v>
                      </c:pt>
                      <c:pt idx="17454">
                        <c:v>4.8693402777774653</c:v>
                      </c:pt>
                      <c:pt idx="17455">
                        <c:v>4.8695833333316303</c:v>
                      </c:pt>
                      <c:pt idx="17456">
                        <c:v>4.8698263888857953</c:v>
                      </c:pt>
                      <c:pt idx="17457">
                        <c:v>4.8700694444399604</c:v>
                      </c:pt>
                      <c:pt idx="17458">
                        <c:v>4.8703125000014014</c:v>
                      </c:pt>
                      <c:pt idx="17459">
                        <c:v>4.8705555555555664</c:v>
                      </c:pt>
                      <c:pt idx="17460">
                        <c:v>4.8707986111097314</c:v>
                      </c:pt>
                      <c:pt idx="17461">
                        <c:v>4.8710416666638965</c:v>
                      </c:pt>
                      <c:pt idx="17462">
                        <c:v>4.8712847222180615</c:v>
                      </c:pt>
                      <c:pt idx="17463">
                        <c:v>4.8715277777795025</c:v>
                      </c:pt>
                      <c:pt idx="17464">
                        <c:v>4.8717708333336676</c:v>
                      </c:pt>
                      <c:pt idx="17465">
                        <c:v>4.8720138888878326</c:v>
                      </c:pt>
                      <c:pt idx="17466">
                        <c:v>4.8722569444419976</c:v>
                      </c:pt>
                      <c:pt idx="17467">
                        <c:v>4.8724999999961627</c:v>
                      </c:pt>
                      <c:pt idx="17468">
                        <c:v>4.8727430555576037</c:v>
                      </c:pt>
                      <c:pt idx="17469">
                        <c:v>4.8729861111117687</c:v>
                      </c:pt>
                      <c:pt idx="17470">
                        <c:v>4.8732291666659338</c:v>
                      </c:pt>
                      <c:pt idx="17471">
                        <c:v>4.8734722222200988</c:v>
                      </c:pt>
                      <c:pt idx="17472">
                        <c:v>4.8737152777742638</c:v>
                      </c:pt>
                      <c:pt idx="17473">
                        <c:v>4.8739583333284289</c:v>
                      </c:pt>
                      <c:pt idx="17474">
                        <c:v>4.8742013888898699</c:v>
                      </c:pt>
                      <c:pt idx="17475">
                        <c:v>4.8744444444440349</c:v>
                      </c:pt>
                      <c:pt idx="17476">
                        <c:v>4.8746990740749796</c:v>
                      </c:pt>
                      <c:pt idx="17477">
                        <c:v>4.8749421296291446</c:v>
                      </c:pt>
                      <c:pt idx="17478">
                        <c:v>4.8751851851833097</c:v>
                      </c:pt>
                      <c:pt idx="17479">
                        <c:v>4.8754282407374747</c:v>
                      </c:pt>
                      <c:pt idx="17480">
                        <c:v>4.8756712962916398</c:v>
                      </c:pt>
                      <c:pt idx="17481">
                        <c:v>4.8759143518530808</c:v>
                      </c:pt>
                      <c:pt idx="17482">
                        <c:v>4.8761574074072458</c:v>
                      </c:pt>
                      <c:pt idx="17483">
                        <c:v>4.8764004629614108</c:v>
                      </c:pt>
                      <c:pt idx="17484">
                        <c:v>4.8766435185155759</c:v>
                      </c:pt>
                      <c:pt idx="17485">
                        <c:v>4.8768865740697409</c:v>
                      </c:pt>
                      <c:pt idx="17486">
                        <c:v>4.8771296296311819</c:v>
                      </c:pt>
                      <c:pt idx="17487">
                        <c:v>4.8773726851853469</c:v>
                      </c:pt>
                      <c:pt idx="17488">
                        <c:v>4.877615740739512</c:v>
                      </c:pt>
                      <c:pt idx="17489">
                        <c:v>4.877858796293677</c:v>
                      </c:pt>
                      <c:pt idx="17490">
                        <c:v>4.8781018518478421</c:v>
                      </c:pt>
                      <c:pt idx="17491">
                        <c:v>4.8783449074092831</c:v>
                      </c:pt>
                      <c:pt idx="17492">
                        <c:v>4.8785879629634481</c:v>
                      </c:pt>
                      <c:pt idx="17493">
                        <c:v>4.8788310185176131</c:v>
                      </c:pt>
                      <c:pt idx="17494">
                        <c:v>4.8790740740717782</c:v>
                      </c:pt>
                      <c:pt idx="17495">
                        <c:v>4.8793171296259432</c:v>
                      </c:pt>
                      <c:pt idx="17496">
                        <c:v>4.8795601851801083</c:v>
                      </c:pt>
                      <c:pt idx="17497">
                        <c:v>4.8798032407415493</c:v>
                      </c:pt>
                      <c:pt idx="17498">
                        <c:v>4.8800462962957143</c:v>
                      </c:pt>
                      <c:pt idx="17499">
                        <c:v>4.8802893518498793</c:v>
                      </c:pt>
                      <c:pt idx="17500">
                        <c:v>4.8805324074040444</c:v>
                      </c:pt>
                      <c:pt idx="17501">
                        <c:v>4.8807754629582094</c:v>
                      </c:pt>
                      <c:pt idx="17502">
                        <c:v>4.8810185185196504</c:v>
                      </c:pt>
                      <c:pt idx="17503">
                        <c:v>4.8812615740738154</c:v>
                      </c:pt>
                      <c:pt idx="17504">
                        <c:v>4.8815046296279805</c:v>
                      </c:pt>
                      <c:pt idx="17505">
                        <c:v>4.8817476851821455</c:v>
                      </c:pt>
                      <c:pt idx="17506">
                        <c:v>4.8819907407363106</c:v>
                      </c:pt>
                      <c:pt idx="17507">
                        <c:v>4.8822337962977516</c:v>
                      </c:pt>
                      <c:pt idx="17508">
                        <c:v>4.8824768518519166</c:v>
                      </c:pt>
                      <c:pt idx="17509">
                        <c:v>4.8827199074060816</c:v>
                      </c:pt>
                      <c:pt idx="17510">
                        <c:v>4.8829629629602467</c:v>
                      </c:pt>
                      <c:pt idx="17511">
                        <c:v>4.8832060185144117</c:v>
                      </c:pt>
                      <c:pt idx="17512">
                        <c:v>4.8834490740758527</c:v>
                      </c:pt>
                      <c:pt idx="17513">
                        <c:v>4.8836921296300178</c:v>
                      </c:pt>
                      <c:pt idx="17514">
                        <c:v>4.8839351851841828</c:v>
                      </c:pt>
                      <c:pt idx="17515">
                        <c:v>4.8841782407383478</c:v>
                      </c:pt>
                      <c:pt idx="17516">
                        <c:v>4.8844212962925129</c:v>
                      </c:pt>
                      <c:pt idx="17517">
                        <c:v>4.8846643518539539</c:v>
                      </c:pt>
                      <c:pt idx="17518">
                        <c:v>4.8849074074081189</c:v>
                      </c:pt>
                      <c:pt idx="17519">
                        <c:v>4.8851504629622839</c:v>
                      </c:pt>
                      <c:pt idx="17520">
                        <c:v>4.885393518516449</c:v>
                      </c:pt>
                      <c:pt idx="17521">
                        <c:v>4.885636574070614</c:v>
                      </c:pt>
                      <c:pt idx="17522">
                        <c:v>4.8858796296247791</c:v>
                      </c:pt>
                      <c:pt idx="17523">
                        <c:v>4.8861226851862201</c:v>
                      </c:pt>
                      <c:pt idx="17524">
                        <c:v>4.8863657407403851</c:v>
                      </c:pt>
                      <c:pt idx="17525">
                        <c:v>4.8866203703713298</c:v>
                      </c:pt>
                      <c:pt idx="17526">
                        <c:v>4.8868634259254948</c:v>
                      </c:pt>
                      <c:pt idx="17527">
                        <c:v>4.8871064814796599</c:v>
                      </c:pt>
                      <c:pt idx="17528">
                        <c:v>4.8873495370338249</c:v>
                      </c:pt>
                      <c:pt idx="17529">
                        <c:v>4.8875925925879899</c:v>
                      </c:pt>
                      <c:pt idx="17530">
                        <c:v>4.8878356481494309</c:v>
                      </c:pt>
                      <c:pt idx="17531">
                        <c:v>4.888078703703596</c:v>
                      </c:pt>
                      <c:pt idx="17532">
                        <c:v>4.888321759257761</c:v>
                      </c:pt>
                      <c:pt idx="17533">
                        <c:v>4.8885648148119261</c:v>
                      </c:pt>
                      <c:pt idx="17534">
                        <c:v>4.8888078703660911</c:v>
                      </c:pt>
                      <c:pt idx="17535">
                        <c:v>4.8890509259275321</c:v>
                      </c:pt>
                      <c:pt idx="17536">
                        <c:v>4.8892939814816971</c:v>
                      </c:pt>
                      <c:pt idx="17537">
                        <c:v>4.8895370370358622</c:v>
                      </c:pt>
                      <c:pt idx="17538">
                        <c:v>4.8897800925900272</c:v>
                      </c:pt>
                      <c:pt idx="17539">
                        <c:v>4.8900231481441923</c:v>
                      </c:pt>
                      <c:pt idx="17540">
                        <c:v>4.8902662037056333</c:v>
                      </c:pt>
                      <c:pt idx="17541">
                        <c:v>4.8905092592597983</c:v>
                      </c:pt>
                      <c:pt idx="17542">
                        <c:v>4.8907523148139633</c:v>
                      </c:pt>
                      <c:pt idx="17543">
                        <c:v>4.8909953703681284</c:v>
                      </c:pt>
                      <c:pt idx="17544">
                        <c:v>4.8912384259222934</c:v>
                      </c:pt>
                      <c:pt idx="17545">
                        <c:v>4.8914814814764584</c:v>
                      </c:pt>
                      <c:pt idx="17546">
                        <c:v>4.8917245370378994</c:v>
                      </c:pt>
                      <c:pt idx="17547">
                        <c:v>4.8919675925920645</c:v>
                      </c:pt>
                      <c:pt idx="17548">
                        <c:v>4.8922106481462295</c:v>
                      </c:pt>
                      <c:pt idx="17549">
                        <c:v>4.8924537037003946</c:v>
                      </c:pt>
                      <c:pt idx="17550">
                        <c:v>4.8926967592545596</c:v>
                      </c:pt>
                      <c:pt idx="17551">
                        <c:v>4.8929398148160006</c:v>
                      </c:pt>
                      <c:pt idx="17552">
                        <c:v>4.8931828703701656</c:v>
                      </c:pt>
                      <c:pt idx="17553">
                        <c:v>4.8934259259243307</c:v>
                      </c:pt>
                      <c:pt idx="17554">
                        <c:v>4.8936689814784957</c:v>
                      </c:pt>
                      <c:pt idx="17555">
                        <c:v>4.8939120370326608</c:v>
                      </c:pt>
                      <c:pt idx="17556">
                        <c:v>4.8941550925941018</c:v>
                      </c:pt>
                      <c:pt idx="17557">
                        <c:v>4.8943981481482668</c:v>
                      </c:pt>
                      <c:pt idx="17558">
                        <c:v>4.8946412037024318</c:v>
                      </c:pt>
                      <c:pt idx="17559">
                        <c:v>4.8948842592565969</c:v>
                      </c:pt>
                      <c:pt idx="17560">
                        <c:v>4.8951273148107619</c:v>
                      </c:pt>
                      <c:pt idx="17561">
                        <c:v>4.8953703703722029</c:v>
                      </c:pt>
                      <c:pt idx="17562">
                        <c:v>4.8956134259263679</c:v>
                      </c:pt>
                      <c:pt idx="17563">
                        <c:v>4.895856481480533</c:v>
                      </c:pt>
                      <c:pt idx="17564">
                        <c:v>4.896099537034698</c:v>
                      </c:pt>
                      <c:pt idx="17565">
                        <c:v>4.8963425925888631</c:v>
                      </c:pt>
                      <c:pt idx="17566">
                        <c:v>4.8965856481430281</c:v>
                      </c:pt>
                      <c:pt idx="17567">
                        <c:v>4.8968287037044691</c:v>
                      </c:pt>
                      <c:pt idx="17568">
                        <c:v>4.8970717592586341</c:v>
                      </c:pt>
                      <c:pt idx="17569">
                        <c:v>4.8973148148127992</c:v>
                      </c:pt>
                      <c:pt idx="17570">
                        <c:v>4.8975578703669642</c:v>
                      </c:pt>
                      <c:pt idx="17571">
                        <c:v>4.8978009259211293</c:v>
                      </c:pt>
                      <c:pt idx="17572">
                        <c:v>4.8980439814825703</c:v>
                      </c:pt>
                      <c:pt idx="17573">
                        <c:v>4.898298611106239</c:v>
                      </c:pt>
                      <c:pt idx="17574">
                        <c:v>4.89854166666768</c:v>
                      </c:pt>
                      <c:pt idx="17575">
                        <c:v>4.898784722221845</c:v>
                      </c:pt>
                      <c:pt idx="17576">
                        <c:v>4.8990277777760101</c:v>
                      </c:pt>
                      <c:pt idx="17577">
                        <c:v>4.8992708333301751</c:v>
                      </c:pt>
                      <c:pt idx="17578">
                        <c:v>4.8995138888843401</c:v>
                      </c:pt>
                      <c:pt idx="17579">
                        <c:v>4.8997569444457811</c:v>
                      </c:pt>
                      <c:pt idx="17580">
                        <c:v>4.8999999999999462</c:v>
                      </c:pt>
                      <c:pt idx="17581">
                        <c:v>4.9002430555541112</c:v>
                      </c:pt>
                      <c:pt idx="17582">
                        <c:v>4.9004861111082763</c:v>
                      </c:pt>
                      <c:pt idx="17583">
                        <c:v>4.9007291666624413</c:v>
                      </c:pt>
                      <c:pt idx="17584">
                        <c:v>4.9009722222238823</c:v>
                      </c:pt>
                      <c:pt idx="17585">
                        <c:v>4.9012152777780473</c:v>
                      </c:pt>
                      <c:pt idx="17586">
                        <c:v>4.9014583333322124</c:v>
                      </c:pt>
                      <c:pt idx="17587">
                        <c:v>4.9017013888863774</c:v>
                      </c:pt>
                      <c:pt idx="17588">
                        <c:v>4.9019444444405424</c:v>
                      </c:pt>
                      <c:pt idx="17589">
                        <c:v>4.9021875000019834</c:v>
                      </c:pt>
                      <c:pt idx="17590">
                        <c:v>4.9024305555561485</c:v>
                      </c:pt>
                      <c:pt idx="17591">
                        <c:v>4.9026736111103135</c:v>
                      </c:pt>
                      <c:pt idx="17592">
                        <c:v>4.9029166666644786</c:v>
                      </c:pt>
                      <c:pt idx="17593">
                        <c:v>4.9031597222186436</c:v>
                      </c:pt>
                      <c:pt idx="17594">
                        <c:v>4.9034027777728086</c:v>
                      </c:pt>
                      <c:pt idx="17595">
                        <c:v>4.9036458333342496</c:v>
                      </c:pt>
                      <c:pt idx="17596">
                        <c:v>4.9038888888884147</c:v>
                      </c:pt>
                      <c:pt idx="17597">
                        <c:v>4.9041319444425797</c:v>
                      </c:pt>
                      <c:pt idx="17598">
                        <c:v>4.9043749999967448</c:v>
                      </c:pt>
                      <c:pt idx="17599">
                        <c:v>4.9046180555509098</c:v>
                      </c:pt>
                      <c:pt idx="17600">
                        <c:v>4.9048611111123508</c:v>
                      </c:pt>
                      <c:pt idx="17601">
                        <c:v>4.9051041666665158</c:v>
                      </c:pt>
                      <c:pt idx="17602">
                        <c:v>4.9053472222206809</c:v>
                      </c:pt>
                      <c:pt idx="17603">
                        <c:v>4.9055902777748459</c:v>
                      </c:pt>
                      <c:pt idx="17604">
                        <c:v>4.9058333333290109</c:v>
                      </c:pt>
                      <c:pt idx="17605">
                        <c:v>4.9060763888904519</c:v>
                      </c:pt>
                      <c:pt idx="17606">
                        <c:v>4.906319444444617</c:v>
                      </c:pt>
                      <c:pt idx="17607">
                        <c:v>4.906562499998782</c:v>
                      </c:pt>
                      <c:pt idx="17608">
                        <c:v>4.9068055555529471</c:v>
                      </c:pt>
                      <c:pt idx="17609">
                        <c:v>4.9070486111071121</c:v>
                      </c:pt>
                      <c:pt idx="17610">
                        <c:v>4.9072916666685531</c:v>
                      </c:pt>
                      <c:pt idx="17611">
                        <c:v>4.9075347222227181</c:v>
                      </c:pt>
                      <c:pt idx="17612">
                        <c:v>4.9077777777768832</c:v>
                      </c:pt>
                      <c:pt idx="17613">
                        <c:v>4.9080208333310482</c:v>
                      </c:pt>
                      <c:pt idx="17614">
                        <c:v>4.9082638888852133</c:v>
                      </c:pt>
                      <c:pt idx="17615">
                        <c:v>4.9085069444393783</c:v>
                      </c:pt>
                      <c:pt idx="17616">
                        <c:v>4.9087500000008193</c:v>
                      </c:pt>
                      <c:pt idx="17617">
                        <c:v>4.9089930555549843</c:v>
                      </c:pt>
                      <c:pt idx="17618">
                        <c:v>4.9092361111091494</c:v>
                      </c:pt>
                      <c:pt idx="17619">
                        <c:v>4.9094791666633144</c:v>
                      </c:pt>
                      <c:pt idx="17620">
                        <c:v>4.9097222222174794</c:v>
                      </c:pt>
                      <c:pt idx="17621">
                        <c:v>4.9099768518484241</c:v>
                      </c:pt>
                      <c:pt idx="17622">
                        <c:v>4.9102199074025892</c:v>
                      </c:pt>
                      <c:pt idx="17623">
                        <c:v>4.9104629629640302</c:v>
                      </c:pt>
                      <c:pt idx="17624">
                        <c:v>4.9107060185181952</c:v>
                      </c:pt>
                      <c:pt idx="17625">
                        <c:v>4.9109490740723603</c:v>
                      </c:pt>
                      <c:pt idx="17626">
                        <c:v>4.9111921296265253</c:v>
                      </c:pt>
                      <c:pt idx="17627">
                        <c:v>4.9114351851806903</c:v>
                      </c:pt>
                      <c:pt idx="17628">
                        <c:v>4.9116782407421313</c:v>
                      </c:pt>
                      <c:pt idx="17629">
                        <c:v>4.9119212962962964</c:v>
                      </c:pt>
                      <c:pt idx="17630">
                        <c:v>4.9121643518504614</c:v>
                      </c:pt>
                      <c:pt idx="17631">
                        <c:v>4.9124074074046264</c:v>
                      </c:pt>
                      <c:pt idx="17632">
                        <c:v>4.9126504629587915</c:v>
                      </c:pt>
                      <c:pt idx="17633">
                        <c:v>4.9128935185202325</c:v>
                      </c:pt>
                      <c:pt idx="17634">
                        <c:v>4.9131365740743975</c:v>
                      </c:pt>
                      <c:pt idx="17635">
                        <c:v>4.9133796296285626</c:v>
                      </c:pt>
                      <c:pt idx="17636">
                        <c:v>4.9136226851827276</c:v>
                      </c:pt>
                      <c:pt idx="17637">
                        <c:v>4.9138657407368926</c:v>
                      </c:pt>
                      <c:pt idx="17638">
                        <c:v>4.9141087962983336</c:v>
                      </c:pt>
                      <c:pt idx="17639">
                        <c:v>4.9143518518524987</c:v>
                      </c:pt>
                      <c:pt idx="17640">
                        <c:v>4.9145949074066637</c:v>
                      </c:pt>
                      <c:pt idx="17641">
                        <c:v>4.9148379629608288</c:v>
                      </c:pt>
                      <c:pt idx="17642">
                        <c:v>4.9150810185149938</c:v>
                      </c:pt>
                      <c:pt idx="17643">
                        <c:v>4.9153240740691588</c:v>
                      </c:pt>
                      <c:pt idx="17644">
                        <c:v>4.9155671296305998</c:v>
                      </c:pt>
                      <c:pt idx="17645">
                        <c:v>4.9158101851847649</c:v>
                      </c:pt>
                      <c:pt idx="17646">
                        <c:v>4.9160532407389299</c:v>
                      </c:pt>
                      <c:pt idx="17647">
                        <c:v>4.9162962962930949</c:v>
                      </c:pt>
                      <c:pt idx="17648">
                        <c:v>4.91653935184726</c:v>
                      </c:pt>
                      <c:pt idx="17649">
                        <c:v>4.916782407408701</c:v>
                      </c:pt>
                      <c:pt idx="17650">
                        <c:v>4.917025462962866</c:v>
                      </c:pt>
                      <c:pt idx="17651">
                        <c:v>4.9172685185170311</c:v>
                      </c:pt>
                      <c:pt idx="17652">
                        <c:v>4.9175115740711961</c:v>
                      </c:pt>
                      <c:pt idx="17653">
                        <c:v>4.9177546296253611</c:v>
                      </c:pt>
                      <c:pt idx="17654">
                        <c:v>4.9179976851868021</c:v>
                      </c:pt>
                      <c:pt idx="17655">
                        <c:v>4.9182407407409672</c:v>
                      </c:pt>
                      <c:pt idx="17656">
                        <c:v>4.9184837962951322</c:v>
                      </c:pt>
                      <c:pt idx="17657">
                        <c:v>4.9187268518492973</c:v>
                      </c:pt>
                      <c:pt idx="17658">
                        <c:v>4.9189699074034623</c:v>
                      </c:pt>
                      <c:pt idx="17659">
                        <c:v>4.9192129629649033</c:v>
                      </c:pt>
                      <c:pt idx="17660">
                        <c:v>4.9194560185190683</c:v>
                      </c:pt>
                      <c:pt idx="17661">
                        <c:v>4.9196990740732334</c:v>
                      </c:pt>
                      <c:pt idx="17662">
                        <c:v>4.9199421296273984</c:v>
                      </c:pt>
                      <c:pt idx="17663">
                        <c:v>4.9201851851815634</c:v>
                      </c:pt>
                      <c:pt idx="17664">
                        <c:v>4.9204282407357285</c:v>
                      </c:pt>
                      <c:pt idx="17665">
                        <c:v>4.9206712962971695</c:v>
                      </c:pt>
                      <c:pt idx="17666">
                        <c:v>4.9209143518513345</c:v>
                      </c:pt>
                      <c:pt idx="17667">
                        <c:v>4.9211574074054996</c:v>
                      </c:pt>
                      <c:pt idx="17668">
                        <c:v>4.9214004629596646</c:v>
                      </c:pt>
                      <c:pt idx="17669">
                        <c:v>4.9216550925906093</c:v>
                      </c:pt>
                      <c:pt idx="17670">
                        <c:v>4.9218981481447743</c:v>
                      </c:pt>
                      <c:pt idx="17671">
                        <c:v>4.9221412036989394</c:v>
                      </c:pt>
                      <c:pt idx="17672">
                        <c:v>4.9223842592603804</c:v>
                      </c:pt>
                      <c:pt idx="17673">
                        <c:v>4.9226273148145454</c:v>
                      </c:pt>
                      <c:pt idx="17674">
                        <c:v>4.9228703703687104</c:v>
                      </c:pt>
                      <c:pt idx="17675">
                        <c:v>4.9231134259228755</c:v>
                      </c:pt>
                      <c:pt idx="17676">
                        <c:v>4.9233564814770405</c:v>
                      </c:pt>
                      <c:pt idx="17677">
                        <c:v>4.9235995370384815</c:v>
                      </c:pt>
                      <c:pt idx="17678">
                        <c:v>4.9238425925926466</c:v>
                      </c:pt>
                      <c:pt idx="17679">
                        <c:v>4.9240856481468116</c:v>
                      </c:pt>
                      <c:pt idx="17680">
                        <c:v>4.9243287037009766</c:v>
                      </c:pt>
                      <c:pt idx="17681">
                        <c:v>4.9245717592551417</c:v>
                      </c:pt>
                      <c:pt idx="17682">
                        <c:v>4.9248148148165827</c:v>
                      </c:pt>
                      <c:pt idx="17683">
                        <c:v>4.9250578703707477</c:v>
                      </c:pt>
                      <c:pt idx="17684">
                        <c:v>4.9253009259249128</c:v>
                      </c:pt>
                      <c:pt idx="17685">
                        <c:v>4.9255439814790778</c:v>
                      </c:pt>
                      <c:pt idx="17686">
                        <c:v>4.9257870370332428</c:v>
                      </c:pt>
                      <c:pt idx="17687">
                        <c:v>4.9260300925946838</c:v>
                      </c:pt>
                      <c:pt idx="17688">
                        <c:v>4.9262731481488489</c:v>
                      </c:pt>
                      <c:pt idx="17689">
                        <c:v>4.9265162037030139</c:v>
                      </c:pt>
                      <c:pt idx="17690">
                        <c:v>4.9267592592571789</c:v>
                      </c:pt>
                      <c:pt idx="17691">
                        <c:v>4.927002314811344</c:v>
                      </c:pt>
                      <c:pt idx="17692">
                        <c:v>4.927245370365509</c:v>
                      </c:pt>
                      <c:pt idx="17693">
                        <c:v>4.92748842592695</c:v>
                      </c:pt>
                      <c:pt idx="17694">
                        <c:v>4.9277314814811151</c:v>
                      </c:pt>
                      <c:pt idx="17695">
                        <c:v>4.9279745370352801</c:v>
                      </c:pt>
                      <c:pt idx="17696">
                        <c:v>4.9282175925894451</c:v>
                      </c:pt>
                      <c:pt idx="17697">
                        <c:v>4.9284606481436102</c:v>
                      </c:pt>
                      <c:pt idx="17698">
                        <c:v>4.9287037037050512</c:v>
                      </c:pt>
                      <c:pt idx="17699">
                        <c:v>4.9289467592592162</c:v>
                      </c:pt>
                      <c:pt idx="17700">
                        <c:v>4.9291898148133813</c:v>
                      </c:pt>
                      <c:pt idx="17701">
                        <c:v>4.9294328703675463</c:v>
                      </c:pt>
                      <c:pt idx="17702">
                        <c:v>4.9296759259217113</c:v>
                      </c:pt>
                      <c:pt idx="17703">
                        <c:v>4.9299189814831523</c:v>
                      </c:pt>
                      <c:pt idx="17704">
                        <c:v>4.9301620370373174</c:v>
                      </c:pt>
                      <c:pt idx="17705">
                        <c:v>4.9304050925914824</c:v>
                      </c:pt>
                      <c:pt idx="17706">
                        <c:v>4.9306481481456474</c:v>
                      </c:pt>
                      <c:pt idx="17707">
                        <c:v>4.9308912036998125</c:v>
                      </c:pt>
                      <c:pt idx="17708">
                        <c:v>4.9311342592612535</c:v>
                      </c:pt>
                      <c:pt idx="17709">
                        <c:v>4.9313773148154185</c:v>
                      </c:pt>
                      <c:pt idx="17710">
                        <c:v>4.9316203703695836</c:v>
                      </c:pt>
                      <c:pt idx="17711">
                        <c:v>4.9318634259237486</c:v>
                      </c:pt>
                      <c:pt idx="17712">
                        <c:v>4.9321064814779136</c:v>
                      </c:pt>
                      <c:pt idx="17713">
                        <c:v>4.9323495370320787</c:v>
                      </c:pt>
                      <c:pt idx="17714">
                        <c:v>4.9325925925935197</c:v>
                      </c:pt>
                      <c:pt idx="17715">
                        <c:v>4.9328356481476847</c:v>
                      </c:pt>
                      <c:pt idx="17716">
                        <c:v>4.9330787037018498</c:v>
                      </c:pt>
                      <c:pt idx="17717">
                        <c:v>4.9333333333327944</c:v>
                      </c:pt>
                      <c:pt idx="17718">
                        <c:v>4.9335763888869595</c:v>
                      </c:pt>
                      <c:pt idx="17719">
                        <c:v>4.9338194444411245</c:v>
                      </c:pt>
                      <c:pt idx="17720">
                        <c:v>4.9340624999952896</c:v>
                      </c:pt>
                      <c:pt idx="17721">
                        <c:v>4.9343055555567306</c:v>
                      </c:pt>
                      <c:pt idx="17722">
                        <c:v>4.9345486111108956</c:v>
                      </c:pt>
                      <c:pt idx="17723">
                        <c:v>4.9347916666650606</c:v>
                      </c:pt>
                      <c:pt idx="17724">
                        <c:v>4.9350347222192257</c:v>
                      </c:pt>
                      <c:pt idx="17725">
                        <c:v>4.9352777777733907</c:v>
                      </c:pt>
                      <c:pt idx="17726">
                        <c:v>4.9355208333348317</c:v>
                      </c:pt>
                      <c:pt idx="17727">
                        <c:v>4.9357638888889968</c:v>
                      </c:pt>
                      <c:pt idx="17728">
                        <c:v>4.9360069444431618</c:v>
                      </c:pt>
                      <c:pt idx="17729">
                        <c:v>4.9362499999973268</c:v>
                      </c:pt>
                      <c:pt idx="17730">
                        <c:v>4.9364930555514919</c:v>
                      </c:pt>
                      <c:pt idx="17731">
                        <c:v>4.9367361111129329</c:v>
                      </c:pt>
                      <c:pt idx="17732">
                        <c:v>4.9369791666670979</c:v>
                      </c:pt>
                      <c:pt idx="17733">
                        <c:v>4.9372222222212629</c:v>
                      </c:pt>
                      <c:pt idx="17734">
                        <c:v>4.937465277775428</c:v>
                      </c:pt>
                      <c:pt idx="17735">
                        <c:v>4.937708333329593</c:v>
                      </c:pt>
                      <c:pt idx="17736">
                        <c:v>4.9379513888837581</c:v>
                      </c:pt>
                      <c:pt idx="17737">
                        <c:v>4.9381944444451991</c:v>
                      </c:pt>
                      <c:pt idx="17738">
                        <c:v>4.9384374999993641</c:v>
                      </c:pt>
                      <c:pt idx="17739">
                        <c:v>4.9386805555535291</c:v>
                      </c:pt>
                      <c:pt idx="17740">
                        <c:v>4.9389236111076942</c:v>
                      </c:pt>
                      <c:pt idx="17741">
                        <c:v>4.9391666666618592</c:v>
                      </c:pt>
                      <c:pt idx="17742">
                        <c:v>4.9394097222233002</c:v>
                      </c:pt>
                      <c:pt idx="17743">
                        <c:v>4.9396527777774653</c:v>
                      </c:pt>
                      <c:pt idx="17744">
                        <c:v>4.9398958333316303</c:v>
                      </c:pt>
                      <c:pt idx="17745">
                        <c:v>4.9401388888857953</c:v>
                      </c:pt>
                      <c:pt idx="17746">
                        <c:v>4.9403819444399604</c:v>
                      </c:pt>
                      <c:pt idx="17747">
                        <c:v>4.9406250000014014</c:v>
                      </c:pt>
                      <c:pt idx="17748">
                        <c:v>4.9408680555555664</c:v>
                      </c:pt>
                      <c:pt idx="17749">
                        <c:v>4.9411111111097314</c:v>
                      </c:pt>
                      <c:pt idx="17750">
                        <c:v>4.9413541666638965</c:v>
                      </c:pt>
                      <c:pt idx="17751">
                        <c:v>4.9415972222180615</c:v>
                      </c:pt>
                      <c:pt idx="17752">
                        <c:v>4.9418402777795025</c:v>
                      </c:pt>
                      <c:pt idx="17753">
                        <c:v>4.9420833333336676</c:v>
                      </c:pt>
                      <c:pt idx="17754">
                        <c:v>4.9423263888878326</c:v>
                      </c:pt>
                      <c:pt idx="17755">
                        <c:v>4.9425694444419976</c:v>
                      </c:pt>
                      <c:pt idx="17756">
                        <c:v>4.9428124999961627</c:v>
                      </c:pt>
                      <c:pt idx="17757">
                        <c:v>4.9430555555576037</c:v>
                      </c:pt>
                      <c:pt idx="17758">
                        <c:v>4.9432986111117687</c:v>
                      </c:pt>
                      <c:pt idx="17759">
                        <c:v>4.9435416666659338</c:v>
                      </c:pt>
                      <c:pt idx="17760">
                        <c:v>4.9437847222200988</c:v>
                      </c:pt>
                      <c:pt idx="17761">
                        <c:v>4.9440277777742638</c:v>
                      </c:pt>
                      <c:pt idx="17762">
                        <c:v>4.9442708333284289</c:v>
                      </c:pt>
                      <c:pt idx="17763">
                        <c:v>4.9445138888898699</c:v>
                      </c:pt>
                      <c:pt idx="17764">
                        <c:v>4.9447569444440349</c:v>
                      </c:pt>
                      <c:pt idx="17765">
                        <c:v>4.9449999999981999</c:v>
                      </c:pt>
                      <c:pt idx="17766">
                        <c:v>4.9452546296291446</c:v>
                      </c:pt>
                      <c:pt idx="17767">
                        <c:v>4.9454976851833097</c:v>
                      </c:pt>
                      <c:pt idx="17768">
                        <c:v>4.9457407407374747</c:v>
                      </c:pt>
                      <c:pt idx="17769">
                        <c:v>4.9459837962916398</c:v>
                      </c:pt>
                      <c:pt idx="17770">
                        <c:v>4.9462268518530808</c:v>
                      </c:pt>
                      <c:pt idx="17771">
                        <c:v>4.9464699074072458</c:v>
                      </c:pt>
                      <c:pt idx="17772">
                        <c:v>4.9467129629614108</c:v>
                      </c:pt>
                      <c:pt idx="17773">
                        <c:v>4.9469560185155759</c:v>
                      </c:pt>
                      <c:pt idx="17774">
                        <c:v>4.9471990740697409</c:v>
                      </c:pt>
                      <c:pt idx="17775">
                        <c:v>4.9474421296311819</c:v>
                      </c:pt>
                      <c:pt idx="17776">
                        <c:v>4.9476851851853469</c:v>
                      </c:pt>
                      <c:pt idx="17777">
                        <c:v>4.947928240739512</c:v>
                      </c:pt>
                      <c:pt idx="17778">
                        <c:v>4.948171296293677</c:v>
                      </c:pt>
                      <c:pt idx="17779">
                        <c:v>4.9484143518478421</c:v>
                      </c:pt>
                      <c:pt idx="17780">
                        <c:v>4.9486574074092831</c:v>
                      </c:pt>
                      <c:pt idx="17781">
                        <c:v>4.9489004629634481</c:v>
                      </c:pt>
                      <c:pt idx="17782">
                        <c:v>4.9491435185176131</c:v>
                      </c:pt>
                      <c:pt idx="17783">
                        <c:v>4.9493865740717782</c:v>
                      </c:pt>
                      <c:pt idx="17784">
                        <c:v>4.9496296296259432</c:v>
                      </c:pt>
                      <c:pt idx="17785">
                        <c:v>4.9498726851801083</c:v>
                      </c:pt>
                      <c:pt idx="17786">
                        <c:v>4.9501157407415493</c:v>
                      </c:pt>
                      <c:pt idx="17787">
                        <c:v>4.9503587962957143</c:v>
                      </c:pt>
                      <c:pt idx="17788">
                        <c:v>4.9506018518498793</c:v>
                      </c:pt>
                      <c:pt idx="17789">
                        <c:v>4.9508449074040444</c:v>
                      </c:pt>
                      <c:pt idx="17790">
                        <c:v>4.9510879629582094</c:v>
                      </c:pt>
                      <c:pt idx="17791">
                        <c:v>4.9513310185196504</c:v>
                      </c:pt>
                      <c:pt idx="17792">
                        <c:v>4.9515740740738154</c:v>
                      </c:pt>
                      <c:pt idx="17793">
                        <c:v>4.9518171296279805</c:v>
                      </c:pt>
                      <c:pt idx="17794">
                        <c:v>4.9520601851821455</c:v>
                      </c:pt>
                      <c:pt idx="17795">
                        <c:v>4.9523032407363106</c:v>
                      </c:pt>
                      <c:pt idx="17796">
                        <c:v>4.9525462962977516</c:v>
                      </c:pt>
                      <c:pt idx="17797">
                        <c:v>4.9527893518519166</c:v>
                      </c:pt>
                      <c:pt idx="17798">
                        <c:v>4.9530324074060816</c:v>
                      </c:pt>
                      <c:pt idx="17799">
                        <c:v>4.9532754629602467</c:v>
                      </c:pt>
                      <c:pt idx="17800">
                        <c:v>4.9535185185144117</c:v>
                      </c:pt>
                      <c:pt idx="17801">
                        <c:v>4.9537615740758527</c:v>
                      </c:pt>
                      <c:pt idx="17802">
                        <c:v>4.9540046296300178</c:v>
                      </c:pt>
                      <c:pt idx="17803">
                        <c:v>4.9542476851841828</c:v>
                      </c:pt>
                      <c:pt idx="17804">
                        <c:v>4.9544907407383478</c:v>
                      </c:pt>
                      <c:pt idx="17805">
                        <c:v>4.9547337962925129</c:v>
                      </c:pt>
                      <c:pt idx="17806">
                        <c:v>4.9549768518539539</c:v>
                      </c:pt>
                      <c:pt idx="17807">
                        <c:v>4.9552199074081189</c:v>
                      </c:pt>
                      <c:pt idx="17808">
                        <c:v>4.9554629629622839</c:v>
                      </c:pt>
                      <c:pt idx="17809">
                        <c:v>4.955706018516449</c:v>
                      </c:pt>
                      <c:pt idx="17810">
                        <c:v>4.955949074070614</c:v>
                      </c:pt>
                      <c:pt idx="17811">
                        <c:v>4.9561921296247791</c:v>
                      </c:pt>
                      <c:pt idx="17812">
                        <c:v>4.9564351851862201</c:v>
                      </c:pt>
                      <c:pt idx="17813">
                        <c:v>4.9566782407403851</c:v>
                      </c:pt>
                      <c:pt idx="17814">
                        <c:v>4.9569328703713298</c:v>
                      </c:pt>
                      <c:pt idx="17815">
                        <c:v>4.9571759259254948</c:v>
                      </c:pt>
                      <c:pt idx="17816">
                        <c:v>4.9574189814796599</c:v>
                      </c:pt>
                      <c:pt idx="17817">
                        <c:v>4.9576620370338249</c:v>
                      </c:pt>
                      <c:pt idx="17818">
                        <c:v>4.9579050925879899</c:v>
                      </c:pt>
                      <c:pt idx="17819">
                        <c:v>4.9581481481494309</c:v>
                      </c:pt>
                      <c:pt idx="17820">
                        <c:v>4.958391203703596</c:v>
                      </c:pt>
                      <c:pt idx="17821">
                        <c:v>4.958634259257761</c:v>
                      </c:pt>
                      <c:pt idx="17822">
                        <c:v>4.9588773148119261</c:v>
                      </c:pt>
                      <c:pt idx="17823">
                        <c:v>4.9591203703660911</c:v>
                      </c:pt>
                      <c:pt idx="17824">
                        <c:v>4.9593634259275321</c:v>
                      </c:pt>
                      <c:pt idx="17825">
                        <c:v>4.9596064814816971</c:v>
                      </c:pt>
                      <c:pt idx="17826">
                        <c:v>4.9598495370358622</c:v>
                      </c:pt>
                      <c:pt idx="17827">
                        <c:v>4.9600925925900272</c:v>
                      </c:pt>
                      <c:pt idx="17828">
                        <c:v>4.9603356481441923</c:v>
                      </c:pt>
                      <c:pt idx="17829">
                        <c:v>4.9605787037056333</c:v>
                      </c:pt>
                      <c:pt idx="17830">
                        <c:v>4.9608217592597983</c:v>
                      </c:pt>
                      <c:pt idx="17831">
                        <c:v>4.9610648148139633</c:v>
                      </c:pt>
                      <c:pt idx="17832">
                        <c:v>4.9613078703681284</c:v>
                      </c:pt>
                      <c:pt idx="17833">
                        <c:v>4.9615509259222934</c:v>
                      </c:pt>
                      <c:pt idx="17834">
                        <c:v>4.9617939814764584</c:v>
                      </c:pt>
                      <c:pt idx="17835">
                        <c:v>4.9620370370378994</c:v>
                      </c:pt>
                      <c:pt idx="17836">
                        <c:v>4.9622800925920645</c:v>
                      </c:pt>
                      <c:pt idx="17837">
                        <c:v>4.9625231481462295</c:v>
                      </c:pt>
                      <c:pt idx="17838">
                        <c:v>4.9627662037003946</c:v>
                      </c:pt>
                      <c:pt idx="17839">
                        <c:v>4.9630092592545596</c:v>
                      </c:pt>
                      <c:pt idx="17840">
                        <c:v>4.9632523148160006</c:v>
                      </c:pt>
                      <c:pt idx="17841">
                        <c:v>4.9634953703701656</c:v>
                      </c:pt>
                      <c:pt idx="17842">
                        <c:v>4.9637384259243307</c:v>
                      </c:pt>
                      <c:pt idx="17843">
                        <c:v>4.9639814814784957</c:v>
                      </c:pt>
                      <c:pt idx="17844">
                        <c:v>4.9642245370326608</c:v>
                      </c:pt>
                      <c:pt idx="17845">
                        <c:v>4.9644675925941018</c:v>
                      </c:pt>
                      <c:pt idx="17846">
                        <c:v>4.9647106481482668</c:v>
                      </c:pt>
                      <c:pt idx="17847">
                        <c:v>4.9649537037024318</c:v>
                      </c:pt>
                      <c:pt idx="17848">
                        <c:v>4.9651967592565969</c:v>
                      </c:pt>
                      <c:pt idx="17849">
                        <c:v>4.9654398148107619</c:v>
                      </c:pt>
                      <c:pt idx="17850">
                        <c:v>4.9656828703722029</c:v>
                      </c:pt>
                      <c:pt idx="17851">
                        <c:v>4.9659259259263679</c:v>
                      </c:pt>
                      <c:pt idx="17852">
                        <c:v>4.966168981480533</c:v>
                      </c:pt>
                      <c:pt idx="17853">
                        <c:v>4.966412037034698</c:v>
                      </c:pt>
                      <c:pt idx="17854">
                        <c:v>4.9666550925888631</c:v>
                      </c:pt>
                      <c:pt idx="17855">
                        <c:v>4.9668981481430281</c:v>
                      </c:pt>
                      <c:pt idx="17856">
                        <c:v>4.9671412037044691</c:v>
                      </c:pt>
                      <c:pt idx="17857">
                        <c:v>4.9673842592586341</c:v>
                      </c:pt>
                      <c:pt idx="17858">
                        <c:v>4.9676273148127992</c:v>
                      </c:pt>
                      <c:pt idx="17859">
                        <c:v>4.9678703703669642</c:v>
                      </c:pt>
                      <c:pt idx="17860">
                        <c:v>4.9681134259211293</c:v>
                      </c:pt>
                      <c:pt idx="17861">
                        <c:v>4.9683564814825703</c:v>
                      </c:pt>
                      <c:pt idx="17862">
                        <c:v>4.968611111106239</c:v>
                      </c:pt>
                      <c:pt idx="17863">
                        <c:v>4.96885416666768</c:v>
                      </c:pt>
                      <c:pt idx="17864">
                        <c:v>4.969097222221845</c:v>
                      </c:pt>
                      <c:pt idx="17865">
                        <c:v>4.9693402777760101</c:v>
                      </c:pt>
                      <c:pt idx="17866">
                        <c:v>4.9695833333301751</c:v>
                      </c:pt>
                      <c:pt idx="17867">
                        <c:v>4.9698263888843401</c:v>
                      </c:pt>
                      <c:pt idx="17868">
                        <c:v>4.9700694444457811</c:v>
                      </c:pt>
                      <c:pt idx="17869">
                        <c:v>4.9703124999999462</c:v>
                      </c:pt>
                      <c:pt idx="17870">
                        <c:v>4.9705555555541112</c:v>
                      </c:pt>
                      <c:pt idx="17871">
                        <c:v>4.9707986111082763</c:v>
                      </c:pt>
                      <c:pt idx="17872">
                        <c:v>4.9710416666624413</c:v>
                      </c:pt>
                      <c:pt idx="17873">
                        <c:v>4.9712847222238823</c:v>
                      </c:pt>
                      <c:pt idx="17874">
                        <c:v>4.9715277777780473</c:v>
                      </c:pt>
                      <c:pt idx="17875">
                        <c:v>4.9717708333322124</c:v>
                      </c:pt>
                      <c:pt idx="17876">
                        <c:v>4.9720138888863774</c:v>
                      </c:pt>
                      <c:pt idx="17877">
                        <c:v>4.9722569444405424</c:v>
                      </c:pt>
                      <c:pt idx="17878">
                        <c:v>4.9725000000019834</c:v>
                      </c:pt>
                      <c:pt idx="17879">
                        <c:v>4.9727430555561485</c:v>
                      </c:pt>
                      <c:pt idx="17880">
                        <c:v>4.9729861111103135</c:v>
                      </c:pt>
                      <c:pt idx="17881">
                        <c:v>4.9732291666644786</c:v>
                      </c:pt>
                      <c:pt idx="17882">
                        <c:v>4.9734722222186436</c:v>
                      </c:pt>
                      <c:pt idx="17883">
                        <c:v>4.9737152777728086</c:v>
                      </c:pt>
                      <c:pt idx="17884">
                        <c:v>4.9739583333342496</c:v>
                      </c:pt>
                      <c:pt idx="17885">
                        <c:v>4.9742013888884147</c:v>
                      </c:pt>
                      <c:pt idx="17886">
                        <c:v>4.9744444444425797</c:v>
                      </c:pt>
                      <c:pt idx="17887">
                        <c:v>4.9746874999967448</c:v>
                      </c:pt>
                      <c:pt idx="17888">
                        <c:v>4.9749305555509098</c:v>
                      </c:pt>
                      <c:pt idx="17889">
                        <c:v>4.9751736111123508</c:v>
                      </c:pt>
                      <c:pt idx="17890">
                        <c:v>4.9754166666665158</c:v>
                      </c:pt>
                      <c:pt idx="17891">
                        <c:v>4.9756597222206809</c:v>
                      </c:pt>
                      <c:pt idx="17892">
                        <c:v>4.9759027777748459</c:v>
                      </c:pt>
                      <c:pt idx="17893">
                        <c:v>4.9761458333290109</c:v>
                      </c:pt>
                      <c:pt idx="17894">
                        <c:v>4.9763888888904519</c:v>
                      </c:pt>
                      <c:pt idx="17895">
                        <c:v>4.976631944444617</c:v>
                      </c:pt>
                      <c:pt idx="17896">
                        <c:v>4.976874999998782</c:v>
                      </c:pt>
                      <c:pt idx="17897">
                        <c:v>4.9771180555529471</c:v>
                      </c:pt>
                      <c:pt idx="17898">
                        <c:v>4.9773611111071121</c:v>
                      </c:pt>
                      <c:pt idx="17899">
                        <c:v>4.9776041666685531</c:v>
                      </c:pt>
                      <c:pt idx="17900">
                        <c:v>4.9778472222227181</c:v>
                      </c:pt>
                      <c:pt idx="17901">
                        <c:v>4.9780902777768832</c:v>
                      </c:pt>
                      <c:pt idx="17902">
                        <c:v>4.9783333333310482</c:v>
                      </c:pt>
                      <c:pt idx="17903">
                        <c:v>4.9785763888852133</c:v>
                      </c:pt>
                      <c:pt idx="17904">
                        <c:v>4.9788194444393783</c:v>
                      </c:pt>
                      <c:pt idx="17905">
                        <c:v>4.9790625000008193</c:v>
                      </c:pt>
                      <c:pt idx="17906">
                        <c:v>4.9793055555549843</c:v>
                      </c:pt>
                      <c:pt idx="17907">
                        <c:v>4.9795486111091494</c:v>
                      </c:pt>
                      <c:pt idx="17908">
                        <c:v>4.9797916666633144</c:v>
                      </c:pt>
                      <c:pt idx="17909">
                        <c:v>4.9800347222174794</c:v>
                      </c:pt>
                      <c:pt idx="17910">
                        <c:v>4.9802893518484241</c:v>
                      </c:pt>
                      <c:pt idx="17911">
                        <c:v>4.9805324074025892</c:v>
                      </c:pt>
                      <c:pt idx="17912">
                        <c:v>4.9807754629640302</c:v>
                      </c:pt>
                      <c:pt idx="17913">
                        <c:v>4.9810185185181952</c:v>
                      </c:pt>
                      <c:pt idx="17914">
                        <c:v>4.9812615740723603</c:v>
                      </c:pt>
                      <c:pt idx="17915">
                        <c:v>4.9815046296265253</c:v>
                      </c:pt>
                      <c:pt idx="17916">
                        <c:v>4.9817476851806903</c:v>
                      </c:pt>
                      <c:pt idx="17917">
                        <c:v>4.9819907407421313</c:v>
                      </c:pt>
                      <c:pt idx="17918">
                        <c:v>4.9822337962962964</c:v>
                      </c:pt>
                      <c:pt idx="17919">
                        <c:v>4.9824768518504614</c:v>
                      </c:pt>
                      <c:pt idx="17920">
                        <c:v>4.9827199074046264</c:v>
                      </c:pt>
                      <c:pt idx="17921">
                        <c:v>4.9829629629587915</c:v>
                      </c:pt>
                      <c:pt idx="17922">
                        <c:v>4.9832060185202325</c:v>
                      </c:pt>
                      <c:pt idx="17923">
                        <c:v>4.9834490740743975</c:v>
                      </c:pt>
                      <c:pt idx="17924">
                        <c:v>4.9836921296285626</c:v>
                      </c:pt>
                      <c:pt idx="17925">
                        <c:v>4.9839351851827276</c:v>
                      </c:pt>
                      <c:pt idx="17926">
                        <c:v>4.9841782407368926</c:v>
                      </c:pt>
                      <c:pt idx="17927">
                        <c:v>4.9844212962983336</c:v>
                      </c:pt>
                      <c:pt idx="17928">
                        <c:v>4.9846643518524987</c:v>
                      </c:pt>
                      <c:pt idx="17929">
                        <c:v>4.9849074074066637</c:v>
                      </c:pt>
                      <c:pt idx="17930">
                        <c:v>4.9851504629608288</c:v>
                      </c:pt>
                      <c:pt idx="17931">
                        <c:v>4.9853935185149938</c:v>
                      </c:pt>
                      <c:pt idx="17932">
                        <c:v>4.9856365740691588</c:v>
                      </c:pt>
                      <c:pt idx="17933">
                        <c:v>4.9858796296305998</c:v>
                      </c:pt>
                      <c:pt idx="17934">
                        <c:v>4.9861226851847649</c:v>
                      </c:pt>
                      <c:pt idx="17935">
                        <c:v>4.9863657407389299</c:v>
                      </c:pt>
                      <c:pt idx="17936">
                        <c:v>4.9866087962930949</c:v>
                      </c:pt>
                      <c:pt idx="17937">
                        <c:v>4.98685185184726</c:v>
                      </c:pt>
                      <c:pt idx="17938">
                        <c:v>4.987094907408701</c:v>
                      </c:pt>
                      <c:pt idx="17939">
                        <c:v>4.987337962962866</c:v>
                      </c:pt>
                      <c:pt idx="17940">
                        <c:v>4.9875810185170311</c:v>
                      </c:pt>
                      <c:pt idx="17941">
                        <c:v>4.9878240740711961</c:v>
                      </c:pt>
                      <c:pt idx="17942">
                        <c:v>4.9880671296253611</c:v>
                      </c:pt>
                      <c:pt idx="17943">
                        <c:v>4.9883101851868021</c:v>
                      </c:pt>
                      <c:pt idx="17944">
                        <c:v>4.9885532407409672</c:v>
                      </c:pt>
                      <c:pt idx="17945">
                        <c:v>4.9887962962951322</c:v>
                      </c:pt>
                      <c:pt idx="17946">
                        <c:v>4.9890393518492973</c:v>
                      </c:pt>
                      <c:pt idx="17947">
                        <c:v>4.9892824074034623</c:v>
                      </c:pt>
                      <c:pt idx="17948">
                        <c:v>4.9895254629649033</c:v>
                      </c:pt>
                      <c:pt idx="17949">
                        <c:v>4.9897685185190683</c:v>
                      </c:pt>
                      <c:pt idx="17950">
                        <c:v>4.9900115740732334</c:v>
                      </c:pt>
                      <c:pt idx="17951">
                        <c:v>4.9902546296273984</c:v>
                      </c:pt>
                      <c:pt idx="17952">
                        <c:v>4.9904976851815634</c:v>
                      </c:pt>
                      <c:pt idx="17953">
                        <c:v>4.9907407407357285</c:v>
                      </c:pt>
                      <c:pt idx="17954">
                        <c:v>4.9909837962971695</c:v>
                      </c:pt>
                      <c:pt idx="17955">
                        <c:v>4.9912268518513345</c:v>
                      </c:pt>
                      <c:pt idx="17956">
                        <c:v>4.9914699074054996</c:v>
                      </c:pt>
                      <c:pt idx="17957">
                        <c:v>4.9917129629596646</c:v>
                      </c:pt>
                      <c:pt idx="17958">
                        <c:v>4.9919675925906093</c:v>
                      </c:pt>
                      <c:pt idx="17959">
                        <c:v>4.9922106481447743</c:v>
                      </c:pt>
                      <c:pt idx="17960">
                        <c:v>4.9924537036989394</c:v>
                      </c:pt>
                      <c:pt idx="17961">
                        <c:v>4.9926967592603804</c:v>
                      </c:pt>
                      <c:pt idx="17962">
                        <c:v>4.9929398148145454</c:v>
                      </c:pt>
                      <c:pt idx="17963">
                        <c:v>4.9931828703687104</c:v>
                      </c:pt>
                      <c:pt idx="17964">
                        <c:v>4.9934259259228755</c:v>
                      </c:pt>
                      <c:pt idx="17965">
                        <c:v>4.9936689814770405</c:v>
                      </c:pt>
                      <c:pt idx="17966">
                        <c:v>4.9939120370384815</c:v>
                      </c:pt>
                      <c:pt idx="17967">
                        <c:v>4.9941550925926466</c:v>
                      </c:pt>
                      <c:pt idx="17968">
                        <c:v>4.9943981481468116</c:v>
                      </c:pt>
                      <c:pt idx="17969">
                        <c:v>4.9946412037009766</c:v>
                      </c:pt>
                      <c:pt idx="17970">
                        <c:v>4.9948842592551417</c:v>
                      </c:pt>
                      <c:pt idx="17971">
                        <c:v>4.9951273148165827</c:v>
                      </c:pt>
                      <c:pt idx="17972">
                        <c:v>4.9953703703707477</c:v>
                      </c:pt>
                      <c:pt idx="17973">
                        <c:v>4.9956134259249128</c:v>
                      </c:pt>
                      <c:pt idx="17974">
                        <c:v>4.9958564814790778</c:v>
                      </c:pt>
                      <c:pt idx="17975">
                        <c:v>4.9960995370332428</c:v>
                      </c:pt>
                      <c:pt idx="17976">
                        <c:v>4.9963425925946838</c:v>
                      </c:pt>
                      <c:pt idx="17977">
                        <c:v>4.9965856481488489</c:v>
                      </c:pt>
                      <c:pt idx="17978">
                        <c:v>4.9968287037030139</c:v>
                      </c:pt>
                      <c:pt idx="17979">
                        <c:v>4.9970717592571789</c:v>
                      </c:pt>
                      <c:pt idx="17980">
                        <c:v>4.997314814811344</c:v>
                      </c:pt>
                      <c:pt idx="17981">
                        <c:v>4.997557870365509</c:v>
                      </c:pt>
                      <c:pt idx="17982">
                        <c:v>4.99780092592695</c:v>
                      </c:pt>
                      <c:pt idx="17983">
                        <c:v>4.9980439814811151</c:v>
                      </c:pt>
                      <c:pt idx="17984">
                        <c:v>4.9982870370352801</c:v>
                      </c:pt>
                      <c:pt idx="17985">
                        <c:v>4.9985300925894451</c:v>
                      </c:pt>
                      <c:pt idx="17986">
                        <c:v>4.9987731481436102</c:v>
                      </c:pt>
                      <c:pt idx="17987">
                        <c:v>4.9990162037050512</c:v>
                      </c:pt>
                      <c:pt idx="17988">
                        <c:v>4.9992592592592162</c:v>
                      </c:pt>
                      <c:pt idx="17989">
                        <c:v>4.9995023148133813</c:v>
                      </c:pt>
                      <c:pt idx="17990">
                        <c:v>4.9997453703675463</c:v>
                      </c:pt>
                      <c:pt idx="17991">
                        <c:v>4.9999884259217113</c:v>
                      </c:pt>
                      <c:pt idx="17992">
                        <c:v>5.0002314814831523</c:v>
                      </c:pt>
                      <c:pt idx="17993">
                        <c:v>5.0004745370373174</c:v>
                      </c:pt>
                      <c:pt idx="17994">
                        <c:v>5.0007175925914824</c:v>
                      </c:pt>
                      <c:pt idx="17995">
                        <c:v>5.0009606481456474</c:v>
                      </c:pt>
                      <c:pt idx="17996">
                        <c:v>5.0012037036998125</c:v>
                      </c:pt>
                      <c:pt idx="17997">
                        <c:v>5.0014467592612535</c:v>
                      </c:pt>
                      <c:pt idx="17998">
                        <c:v>5.0016898148154185</c:v>
                      </c:pt>
                      <c:pt idx="17999">
                        <c:v>5.0019328703695836</c:v>
                      </c:pt>
                      <c:pt idx="18000">
                        <c:v>5.0021759259237486</c:v>
                      </c:pt>
                      <c:pt idx="18001">
                        <c:v>5.0024189814779136</c:v>
                      </c:pt>
                      <c:pt idx="18002">
                        <c:v>5.0026620370320787</c:v>
                      </c:pt>
                      <c:pt idx="18003">
                        <c:v>5.0029050925935197</c:v>
                      </c:pt>
                      <c:pt idx="18004">
                        <c:v>5.0031481481476847</c:v>
                      </c:pt>
                      <c:pt idx="18005">
                        <c:v>5.0033912037018498</c:v>
                      </c:pt>
                      <c:pt idx="18006">
                        <c:v>5.0036342592560148</c:v>
                      </c:pt>
                      <c:pt idx="18007">
                        <c:v>5.0038888888869595</c:v>
                      </c:pt>
                      <c:pt idx="18008">
                        <c:v>5.0041319444411245</c:v>
                      </c:pt>
                      <c:pt idx="18009">
                        <c:v>5.0043749999952896</c:v>
                      </c:pt>
                      <c:pt idx="18010">
                        <c:v>5.0046180555567306</c:v>
                      </c:pt>
                      <c:pt idx="18011">
                        <c:v>5.0048611111108956</c:v>
                      </c:pt>
                      <c:pt idx="18012">
                        <c:v>5.0051041666650606</c:v>
                      </c:pt>
                      <c:pt idx="18013">
                        <c:v>5.0053472222192257</c:v>
                      </c:pt>
                      <c:pt idx="18014">
                        <c:v>5.0055902777733907</c:v>
                      </c:pt>
                      <c:pt idx="18015">
                        <c:v>5.0058333333348317</c:v>
                      </c:pt>
                      <c:pt idx="18016">
                        <c:v>5.0060763888889968</c:v>
                      </c:pt>
                      <c:pt idx="18017">
                        <c:v>5.0063194444431618</c:v>
                      </c:pt>
                      <c:pt idx="18018">
                        <c:v>5.0065624999973268</c:v>
                      </c:pt>
                      <c:pt idx="18019">
                        <c:v>5.0068055555514919</c:v>
                      </c:pt>
                      <c:pt idx="18020">
                        <c:v>5.0070486111129329</c:v>
                      </c:pt>
                      <c:pt idx="18021">
                        <c:v>5.0072916666670979</c:v>
                      </c:pt>
                      <c:pt idx="18022">
                        <c:v>5.0075347222212629</c:v>
                      </c:pt>
                      <c:pt idx="18023">
                        <c:v>5.007777777775428</c:v>
                      </c:pt>
                      <c:pt idx="18024">
                        <c:v>5.008020833329593</c:v>
                      </c:pt>
                      <c:pt idx="18025">
                        <c:v>5.0082638888837581</c:v>
                      </c:pt>
                      <c:pt idx="18026">
                        <c:v>5.0085069444451991</c:v>
                      </c:pt>
                      <c:pt idx="18027">
                        <c:v>5.0087499999993641</c:v>
                      </c:pt>
                      <c:pt idx="18028">
                        <c:v>5.0089930555535291</c:v>
                      </c:pt>
                      <c:pt idx="18029">
                        <c:v>5.0092361111076942</c:v>
                      </c:pt>
                      <c:pt idx="18030">
                        <c:v>5.0094791666618592</c:v>
                      </c:pt>
                      <c:pt idx="18031">
                        <c:v>5.0097222222233002</c:v>
                      </c:pt>
                      <c:pt idx="18032">
                        <c:v>5.0099652777774653</c:v>
                      </c:pt>
                      <c:pt idx="18033">
                        <c:v>5.0102083333316303</c:v>
                      </c:pt>
                      <c:pt idx="18034">
                        <c:v>5.0104513888857953</c:v>
                      </c:pt>
                      <c:pt idx="18035">
                        <c:v>5.0106944444399604</c:v>
                      </c:pt>
                      <c:pt idx="18036">
                        <c:v>5.0109375000014014</c:v>
                      </c:pt>
                      <c:pt idx="18037">
                        <c:v>5.0111805555555664</c:v>
                      </c:pt>
                      <c:pt idx="18038">
                        <c:v>5.0114236111097314</c:v>
                      </c:pt>
                      <c:pt idx="18039">
                        <c:v>5.0116666666638965</c:v>
                      </c:pt>
                      <c:pt idx="18040">
                        <c:v>5.0119097222180615</c:v>
                      </c:pt>
                      <c:pt idx="18041">
                        <c:v>5.0121527777795025</c:v>
                      </c:pt>
                      <c:pt idx="18042">
                        <c:v>5.0123958333336676</c:v>
                      </c:pt>
                      <c:pt idx="18043">
                        <c:v>5.0126388888878326</c:v>
                      </c:pt>
                      <c:pt idx="18044">
                        <c:v>5.0128819444419976</c:v>
                      </c:pt>
                      <c:pt idx="18045">
                        <c:v>5.0131249999961627</c:v>
                      </c:pt>
                      <c:pt idx="18046">
                        <c:v>5.0133680555576037</c:v>
                      </c:pt>
                      <c:pt idx="18047">
                        <c:v>5.0136111111117687</c:v>
                      </c:pt>
                      <c:pt idx="18048">
                        <c:v>5.0138541666659338</c:v>
                      </c:pt>
                      <c:pt idx="18049">
                        <c:v>5.0140972222200988</c:v>
                      </c:pt>
                      <c:pt idx="18050">
                        <c:v>5.0143402777742638</c:v>
                      </c:pt>
                      <c:pt idx="18051">
                        <c:v>5.0145833333284289</c:v>
                      </c:pt>
                      <c:pt idx="18052">
                        <c:v>5.0148263888898699</c:v>
                      </c:pt>
                      <c:pt idx="18053">
                        <c:v>5.0150694444440349</c:v>
                      </c:pt>
                      <c:pt idx="18054">
                        <c:v>5.0153124999981999</c:v>
                      </c:pt>
                      <c:pt idx="18055">
                        <c:v>5.0155671296291446</c:v>
                      </c:pt>
                      <c:pt idx="18056">
                        <c:v>5.0158101851833097</c:v>
                      </c:pt>
                      <c:pt idx="18057">
                        <c:v>5.0160532407374747</c:v>
                      </c:pt>
                      <c:pt idx="18058">
                        <c:v>5.0162962962916398</c:v>
                      </c:pt>
                      <c:pt idx="18059">
                        <c:v>5.0165393518530808</c:v>
                      </c:pt>
                      <c:pt idx="18060">
                        <c:v>5.0167824074072458</c:v>
                      </c:pt>
                      <c:pt idx="18061">
                        <c:v>5.0170254629614108</c:v>
                      </c:pt>
                      <c:pt idx="18062">
                        <c:v>5.0172685185155759</c:v>
                      </c:pt>
                      <c:pt idx="18063">
                        <c:v>5.0175115740697409</c:v>
                      </c:pt>
                      <c:pt idx="18064">
                        <c:v>5.0177546296311819</c:v>
                      </c:pt>
                      <c:pt idx="18065">
                        <c:v>5.0179976851853469</c:v>
                      </c:pt>
                      <c:pt idx="18066">
                        <c:v>5.018240740739512</c:v>
                      </c:pt>
                      <c:pt idx="18067">
                        <c:v>5.018483796293677</c:v>
                      </c:pt>
                      <c:pt idx="18068">
                        <c:v>5.0187268518478421</c:v>
                      </c:pt>
                      <c:pt idx="18069">
                        <c:v>5.0189699074092831</c:v>
                      </c:pt>
                      <c:pt idx="18070">
                        <c:v>5.0192129629634481</c:v>
                      </c:pt>
                      <c:pt idx="18071">
                        <c:v>5.0194560185176131</c:v>
                      </c:pt>
                      <c:pt idx="18072">
                        <c:v>5.0196990740717782</c:v>
                      </c:pt>
                      <c:pt idx="18073">
                        <c:v>5.0199421296259432</c:v>
                      </c:pt>
                      <c:pt idx="18074">
                        <c:v>5.0201851851801083</c:v>
                      </c:pt>
                      <c:pt idx="18075">
                        <c:v>5.0204282407415493</c:v>
                      </c:pt>
                      <c:pt idx="18076">
                        <c:v>5.0206712962957143</c:v>
                      </c:pt>
                      <c:pt idx="18077">
                        <c:v>5.0209143518498793</c:v>
                      </c:pt>
                      <c:pt idx="18078">
                        <c:v>5.0211574074040444</c:v>
                      </c:pt>
                      <c:pt idx="18079">
                        <c:v>5.0214004629582094</c:v>
                      </c:pt>
                      <c:pt idx="18080">
                        <c:v>5.0216435185196504</c:v>
                      </c:pt>
                      <c:pt idx="18081">
                        <c:v>5.0218865740738154</c:v>
                      </c:pt>
                      <c:pt idx="18082">
                        <c:v>5.0221296296279805</c:v>
                      </c:pt>
                      <c:pt idx="18083">
                        <c:v>5.0223726851821455</c:v>
                      </c:pt>
                      <c:pt idx="18084">
                        <c:v>5.0226157407363106</c:v>
                      </c:pt>
                      <c:pt idx="18085">
                        <c:v>5.0228587962977516</c:v>
                      </c:pt>
                      <c:pt idx="18086">
                        <c:v>5.0231018518519166</c:v>
                      </c:pt>
                      <c:pt idx="18087">
                        <c:v>5.0233449074060816</c:v>
                      </c:pt>
                      <c:pt idx="18088">
                        <c:v>5.0235879629602467</c:v>
                      </c:pt>
                      <c:pt idx="18089">
                        <c:v>5.0238310185144117</c:v>
                      </c:pt>
                      <c:pt idx="18090">
                        <c:v>5.0240740740758527</c:v>
                      </c:pt>
                      <c:pt idx="18091">
                        <c:v>5.0243171296300178</c:v>
                      </c:pt>
                      <c:pt idx="18092">
                        <c:v>5.0245601851841828</c:v>
                      </c:pt>
                      <c:pt idx="18093">
                        <c:v>5.0248032407383478</c:v>
                      </c:pt>
                      <c:pt idx="18094">
                        <c:v>5.0250462962925129</c:v>
                      </c:pt>
                      <c:pt idx="18095">
                        <c:v>5.0252893518539539</c:v>
                      </c:pt>
                      <c:pt idx="18096">
                        <c:v>5.0255324074081189</c:v>
                      </c:pt>
                      <c:pt idx="18097">
                        <c:v>5.0257754629622839</c:v>
                      </c:pt>
                      <c:pt idx="18098">
                        <c:v>5.026018518516449</c:v>
                      </c:pt>
                      <c:pt idx="18099">
                        <c:v>5.026261574070614</c:v>
                      </c:pt>
                      <c:pt idx="18100">
                        <c:v>5.0265046296247791</c:v>
                      </c:pt>
                      <c:pt idx="18101">
                        <c:v>5.0267476851862201</c:v>
                      </c:pt>
                      <c:pt idx="18102">
                        <c:v>5.0269907407403851</c:v>
                      </c:pt>
                      <c:pt idx="18103">
                        <c:v>5.0272453703713298</c:v>
                      </c:pt>
                      <c:pt idx="18104">
                        <c:v>5.0274884259254948</c:v>
                      </c:pt>
                      <c:pt idx="18105">
                        <c:v>5.0277314814796599</c:v>
                      </c:pt>
                      <c:pt idx="18106">
                        <c:v>5.0279745370338249</c:v>
                      </c:pt>
                      <c:pt idx="18107">
                        <c:v>5.0282175925879899</c:v>
                      </c:pt>
                      <c:pt idx="18108">
                        <c:v>5.0284606481494309</c:v>
                      </c:pt>
                      <c:pt idx="18109">
                        <c:v>5.028703703703596</c:v>
                      </c:pt>
                      <c:pt idx="18110">
                        <c:v>5.028946759257761</c:v>
                      </c:pt>
                      <c:pt idx="18111">
                        <c:v>5.0291898148119261</c:v>
                      </c:pt>
                      <c:pt idx="18112">
                        <c:v>5.0294328703660911</c:v>
                      </c:pt>
                      <c:pt idx="18113">
                        <c:v>5.0296759259275321</c:v>
                      </c:pt>
                      <c:pt idx="18114">
                        <c:v>5.0299189814816971</c:v>
                      </c:pt>
                      <c:pt idx="18115">
                        <c:v>5.0301620370358622</c:v>
                      </c:pt>
                      <c:pt idx="18116">
                        <c:v>5.0304050925900272</c:v>
                      </c:pt>
                      <c:pt idx="18117">
                        <c:v>5.0306481481441923</c:v>
                      </c:pt>
                      <c:pt idx="18118">
                        <c:v>5.0308912037056333</c:v>
                      </c:pt>
                      <c:pt idx="18119">
                        <c:v>5.0311342592597983</c:v>
                      </c:pt>
                      <c:pt idx="18120">
                        <c:v>5.0313773148139633</c:v>
                      </c:pt>
                      <c:pt idx="18121">
                        <c:v>5.0316203703681284</c:v>
                      </c:pt>
                      <c:pt idx="18122">
                        <c:v>5.0318634259222934</c:v>
                      </c:pt>
                      <c:pt idx="18123">
                        <c:v>5.0321064814764584</c:v>
                      </c:pt>
                      <c:pt idx="18124">
                        <c:v>5.0323495370378994</c:v>
                      </c:pt>
                      <c:pt idx="18125">
                        <c:v>5.0325925925920645</c:v>
                      </c:pt>
                      <c:pt idx="18126">
                        <c:v>5.0328356481462295</c:v>
                      </c:pt>
                      <c:pt idx="18127">
                        <c:v>5.0330787037003946</c:v>
                      </c:pt>
                      <c:pt idx="18128">
                        <c:v>5.0333217592545596</c:v>
                      </c:pt>
                      <c:pt idx="18129">
                        <c:v>5.0335648148160006</c:v>
                      </c:pt>
                      <c:pt idx="18130">
                        <c:v>5.0338078703701656</c:v>
                      </c:pt>
                      <c:pt idx="18131">
                        <c:v>5.0340509259243307</c:v>
                      </c:pt>
                      <c:pt idx="18132">
                        <c:v>5.0342939814784957</c:v>
                      </c:pt>
                      <c:pt idx="18133">
                        <c:v>5.0345370370326608</c:v>
                      </c:pt>
                      <c:pt idx="18134">
                        <c:v>5.0347800925941018</c:v>
                      </c:pt>
                      <c:pt idx="18135">
                        <c:v>5.0350231481482668</c:v>
                      </c:pt>
                      <c:pt idx="18136">
                        <c:v>5.0352662037024318</c:v>
                      </c:pt>
                      <c:pt idx="18137">
                        <c:v>5.0355092592565969</c:v>
                      </c:pt>
                      <c:pt idx="18138">
                        <c:v>5.0357523148107619</c:v>
                      </c:pt>
                      <c:pt idx="18139">
                        <c:v>5.0359953703722029</c:v>
                      </c:pt>
                      <c:pt idx="18140">
                        <c:v>5.0362384259263679</c:v>
                      </c:pt>
                      <c:pt idx="18141">
                        <c:v>5.036481481480533</c:v>
                      </c:pt>
                      <c:pt idx="18142">
                        <c:v>5.036724537034698</c:v>
                      </c:pt>
                      <c:pt idx="18143">
                        <c:v>5.0369675925888631</c:v>
                      </c:pt>
                      <c:pt idx="18144">
                        <c:v>5.0372106481430281</c:v>
                      </c:pt>
                      <c:pt idx="18145">
                        <c:v>5.0374537037044691</c:v>
                      </c:pt>
                      <c:pt idx="18146">
                        <c:v>5.0376967592586341</c:v>
                      </c:pt>
                      <c:pt idx="18147">
                        <c:v>5.0379398148127992</c:v>
                      </c:pt>
                      <c:pt idx="18148">
                        <c:v>5.0381828703669642</c:v>
                      </c:pt>
                      <c:pt idx="18149">
                        <c:v>5.0384259259211293</c:v>
                      </c:pt>
                      <c:pt idx="18150">
                        <c:v>5.0386689814825703</c:v>
                      </c:pt>
                      <c:pt idx="18151">
                        <c:v>5.038923611106239</c:v>
                      </c:pt>
                      <c:pt idx="18152">
                        <c:v>5.03916666666768</c:v>
                      </c:pt>
                      <c:pt idx="18153">
                        <c:v>5.039409722221845</c:v>
                      </c:pt>
                      <c:pt idx="18154">
                        <c:v>5.0396527777760101</c:v>
                      </c:pt>
                      <c:pt idx="18155">
                        <c:v>5.0398958333301751</c:v>
                      </c:pt>
                      <c:pt idx="18156">
                        <c:v>5.0401388888843401</c:v>
                      </c:pt>
                      <c:pt idx="18157">
                        <c:v>5.0403819444457811</c:v>
                      </c:pt>
                      <c:pt idx="18158">
                        <c:v>5.0406249999999462</c:v>
                      </c:pt>
                      <c:pt idx="18159">
                        <c:v>5.0408680555541112</c:v>
                      </c:pt>
                      <c:pt idx="18160">
                        <c:v>5.0411111111082763</c:v>
                      </c:pt>
                      <c:pt idx="18161">
                        <c:v>5.0413541666624413</c:v>
                      </c:pt>
                      <c:pt idx="18162">
                        <c:v>5.0415972222238823</c:v>
                      </c:pt>
                      <c:pt idx="18163">
                        <c:v>5.0418402777780473</c:v>
                      </c:pt>
                      <c:pt idx="18164">
                        <c:v>5.0420833333322124</c:v>
                      </c:pt>
                      <c:pt idx="18165">
                        <c:v>5.0423263888863774</c:v>
                      </c:pt>
                      <c:pt idx="18166">
                        <c:v>5.0425694444405424</c:v>
                      </c:pt>
                      <c:pt idx="18167">
                        <c:v>5.0428125000019834</c:v>
                      </c:pt>
                      <c:pt idx="18168">
                        <c:v>5.0430555555561485</c:v>
                      </c:pt>
                      <c:pt idx="18169">
                        <c:v>5.0432986111103135</c:v>
                      </c:pt>
                      <c:pt idx="18170">
                        <c:v>5.0435416666644786</c:v>
                      </c:pt>
                      <c:pt idx="18171">
                        <c:v>5.0437847222186436</c:v>
                      </c:pt>
                      <c:pt idx="18172">
                        <c:v>5.0440277777728086</c:v>
                      </c:pt>
                      <c:pt idx="18173">
                        <c:v>5.0442708333342496</c:v>
                      </c:pt>
                      <c:pt idx="18174">
                        <c:v>5.0445138888884147</c:v>
                      </c:pt>
                      <c:pt idx="18175">
                        <c:v>5.0447569444425797</c:v>
                      </c:pt>
                      <c:pt idx="18176">
                        <c:v>5.0449999999967448</c:v>
                      </c:pt>
                      <c:pt idx="18177">
                        <c:v>5.0452430555509098</c:v>
                      </c:pt>
                      <c:pt idx="18178">
                        <c:v>5.0454861111123508</c:v>
                      </c:pt>
                      <c:pt idx="18179">
                        <c:v>5.0457291666665158</c:v>
                      </c:pt>
                      <c:pt idx="18180">
                        <c:v>5.0459722222206809</c:v>
                      </c:pt>
                      <c:pt idx="18181">
                        <c:v>5.0462152777748459</c:v>
                      </c:pt>
                      <c:pt idx="18182">
                        <c:v>5.0464583333290109</c:v>
                      </c:pt>
                      <c:pt idx="18183">
                        <c:v>5.0467013888904519</c:v>
                      </c:pt>
                      <c:pt idx="18184">
                        <c:v>5.046944444444617</c:v>
                      </c:pt>
                      <c:pt idx="18185">
                        <c:v>5.047187499998782</c:v>
                      </c:pt>
                      <c:pt idx="18186">
                        <c:v>5.0474305555529471</c:v>
                      </c:pt>
                      <c:pt idx="18187">
                        <c:v>5.0476736111071121</c:v>
                      </c:pt>
                      <c:pt idx="18188">
                        <c:v>5.0479166666685531</c:v>
                      </c:pt>
                      <c:pt idx="18189">
                        <c:v>5.0481597222227181</c:v>
                      </c:pt>
                      <c:pt idx="18190">
                        <c:v>5.0484027777768832</c:v>
                      </c:pt>
                      <c:pt idx="18191">
                        <c:v>5.0486458333310482</c:v>
                      </c:pt>
                      <c:pt idx="18192">
                        <c:v>5.0488888888852133</c:v>
                      </c:pt>
                      <c:pt idx="18193">
                        <c:v>5.0491319444393783</c:v>
                      </c:pt>
                      <c:pt idx="18194">
                        <c:v>5.0493750000008193</c:v>
                      </c:pt>
                      <c:pt idx="18195">
                        <c:v>5.0496180555549843</c:v>
                      </c:pt>
                      <c:pt idx="18196">
                        <c:v>5.0498611111091494</c:v>
                      </c:pt>
                      <c:pt idx="18197">
                        <c:v>5.0501041666633144</c:v>
                      </c:pt>
                      <c:pt idx="18198">
                        <c:v>5.0503472222174794</c:v>
                      </c:pt>
                      <c:pt idx="18199">
                        <c:v>5.0506018518484241</c:v>
                      </c:pt>
                      <c:pt idx="18200">
                        <c:v>5.0508449074025892</c:v>
                      </c:pt>
                      <c:pt idx="18201">
                        <c:v>5.0510879629640302</c:v>
                      </c:pt>
                      <c:pt idx="18202">
                        <c:v>5.0513310185181952</c:v>
                      </c:pt>
                      <c:pt idx="18203">
                        <c:v>5.0515740740723603</c:v>
                      </c:pt>
                      <c:pt idx="18204">
                        <c:v>5.0518171296265253</c:v>
                      </c:pt>
                      <c:pt idx="18205">
                        <c:v>5.0520601851806903</c:v>
                      </c:pt>
                      <c:pt idx="18206">
                        <c:v>5.0523032407421313</c:v>
                      </c:pt>
                      <c:pt idx="18207">
                        <c:v>5.0525462962962964</c:v>
                      </c:pt>
                      <c:pt idx="18208">
                        <c:v>5.0527893518504614</c:v>
                      </c:pt>
                      <c:pt idx="18209">
                        <c:v>5.0530324074046264</c:v>
                      </c:pt>
                      <c:pt idx="18210">
                        <c:v>5.0532754629587915</c:v>
                      </c:pt>
                      <c:pt idx="18211">
                        <c:v>5.0535185185202325</c:v>
                      </c:pt>
                      <c:pt idx="18212">
                        <c:v>5.0537615740743975</c:v>
                      </c:pt>
                      <c:pt idx="18213">
                        <c:v>5.0540046296285626</c:v>
                      </c:pt>
                      <c:pt idx="18214">
                        <c:v>5.0542476851827276</c:v>
                      </c:pt>
                      <c:pt idx="18215">
                        <c:v>5.0544907407368926</c:v>
                      </c:pt>
                      <c:pt idx="18216">
                        <c:v>5.0547337962983336</c:v>
                      </c:pt>
                      <c:pt idx="18217">
                        <c:v>5.0549768518524987</c:v>
                      </c:pt>
                      <c:pt idx="18218">
                        <c:v>5.0552199074066637</c:v>
                      </c:pt>
                      <c:pt idx="18219">
                        <c:v>5.0554629629608288</c:v>
                      </c:pt>
                      <c:pt idx="18220">
                        <c:v>5.0557060185149938</c:v>
                      </c:pt>
                      <c:pt idx="18221">
                        <c:v>5.0559490740691588</c:v>
                      </c:pt>
                      <c:pt idx="18222">
                        <c:v>5.0561921296305998</c:v>
                      </c:pt>
                      <c:pt idx="18223">
                        <c:v>5.0564351851847649</c:v>
                      </c:pt>
                      <c:pt idx="18224">
                        <c:v>5.0566782407389299</c:v>
                      </c:pt>
                      <c:pt idx="18225">
                        <c:v>5.0569212962930949</c:v>
                      </c:pt>
                      <c:pt idx="18226">
                        <c:v>5.05716435184726</c:v>
                      </c:pt>
                      <c:pt idx="18227">
                        <c:v>5.057407407408701</c:v>
                      </c:pt>
                      <c:pt idx="18228">
                        <c:v>5.057650462962866</c:v>
                      </c:pt>
                      <c:pt idx="18229">
                        <c:v>5.0578935185170311</c:v>
                      </c:pt>
                      <c:pt idx="18230">
                        <c:v>5.0581365740711961</c:v>
                      </c:pt>
                      <c:pt idx="18231">
                        <c:v>5.0583796296253611</c:v>
                      </c:pt>
                      <c:pt idx="18232">
                        <c:v>5.0586226851868021</c:v>
                      </c:pt>
                      <c:pt idx="18233">
                        <c:v>5.0588657407409672</c:v>
                      </c:pt>
                      <c:pt idx="18234">
                        <c:v>5.0591087962951322</c:v>
                      </c:pt>
                      <c:pt idx="18235">
                        <c:v>5.0593518518492973</c:v>
                      </c:pt>
                      <c:pt idx="18236">
                        <c:v>5.0595949074034623</c:v>
                      </c:pt>
                      <c:pt idx="18237">
                        <c:v>5.0598379629649033</c:v>
                      </c:pt>
                      <c:pt idx="18238">
                        <c:v>5.0600810185190683</c:v>
                      </c:pt>
                      <c:pt idx="18239">
                        <c:v>5.0603240740732334</c:v>
                      </c:pt>
                      <c:pt idx="18240">
                        <c:v>5.0605671296273984</c:v>
                      </c:pt>
                      <c:pt idx="18241">
                        <c:v>5.0608101851815634</c:v>
                      </c:pt>
                      <c:pt idx="18242">
                        <c:v>5.0610532407357285</c:v>
                      </c:pt>
                      <c:pt idx="18243">
                        <c:v>5.0612962962971695</c:v>
                      </c:pt>
                      <c:pt idx="18244">
                        <c:v>5.0615393518513345</c:v>
                      </c:pt>
                      <c:pt idx="18245">
                        <c:v>5.0617824074054996</c:v>
                      </c:pt>
                      <c:pt idx="18246">
                        <c:v>5.0620254629596646</c:v>
                      </c:pt>
                      <c:pt idx="18247">
                        <c:v>5.0622685185138296</c:v>
                      </c:pt>
                      <c:pt idx="18248">
                        <c:v>5.0625231481447743</c:v>
                      </c:pt>
                      <c:pt idx="18249">
                        <c:v>5.0627662036989394</c:v>
                      </c:pt>
                      <c:pt idx="18250">
                        <c:v>5.0630092592603804</c:v>
                      </c:pt>
                      <c:pt idx="18251">
                        <c:v>5.0632523148145454</c:v>
                      </c:pt>
                      <c:pt idx="18252">
                        <c:v>5.0634953703687104</c:v>
                      </c:pt>
                      <c:pt idx="18253">
                        <c:v>5.0637384259228755</c:v>
                      </c:pt>
                      <c:pt idx="18254">
                        <c:v>5.0639814814770405</c:v>
                      </c:pt>
                      <c:pt idx="18255">
                        <c:v>5.0642245370384815</c:v>
                      </c:pt>
                      <c:pt idx="18256">
                        <c:v>5.0644675925926466</c:v>
                      </c:pt>
                      <c:pt idx="18257">
                        <c:v>5.0647106481468116</c:v>
                      </c:pt>
                      <c:pt idx="18258">
                        <c:v>5.0649537037009766</c:v>
                      </c:pt>
                      <c:pt idx="18259">
                        <c:v>5.0651967592551417</c:v>
                      </c:pt>
                      <c:pt idx="18260">
                        <c:v>5.0654398148165827</c:v>
                      </c:pt>
                      <c:pt idx="18261">
                        <c:v>5.0656828703707477</c:v>
                      </c:pt>
                      <c:pt idx="18262">
                        <c:v>5.0659259259249128</c:v>
                      </c:pt>
                      <c:pt idx="18263">
                        <c:v>5.0661689814790778</c:v>
                      </c:pt>
                      <c:pt idx="18264">
                        <c:v>5.0664120370332428</c:v>
                      </c:pt>
                      <c:pt idx="18265">
                        <c:v>5.0666550925946838</c:v>
                      </c:pt>
                      <c:pt idx="18266">
                        <c:v>5.0668981481488489</c:v>
                      </c:pt>
                      <c:pt idx="18267">
                        <c:v>5.0671412037030139</c:v>
                      </c:pt>
                      <c:pt idx="18268">
                        <c:v>5.0673842592571789</c:v>
                      </c:pt>
                      <c:pt idx="18269">
                        <c:v>5.067627314811344</c:v>
                      </c:pt>
                      <c:pt idx="18270">
                        <c:v>5.067870370365509</c:v>
                      </c:pt>
                      <c:pt idx="18271">
                        <c:v>5.06811342592695</c:v>
                      </c:pt>
                      <c:pt idx="18272">
                        <c:v>5.0683564814811151</c:v>
                      </c:pt>
                      <c:pt idx="18273">
                        <c:v>5.0685995370352801</c:v>
                      </c:pt>
                      <c:pt idx="18274">
                        <c:v>5.0688425925894451</c:v>
                      </c:pt>
                      <c:pt idx="18275">
                        <c:v>5.0690856481436102</c:v>
                      </c:pt>
                      <c:pt idx="18276">
                        <c:v>5.0693287037050512</c:v>
                      </c:pt>
                      <c:pt idx="18277">
                        <c:v>5.0695717592592162</c:v>
                      </c:pt>
                      <c:pt idx="18278">
                        <c:v>5.0698148148133813</c:v>
                      </c:pt>
                      <c:pt idx="18279">
                        <c:v>5.0700578703675463</c:v>
                      </c:pt>
                      <c:pt idx="18280">
                        <c:v>5.0703009259217113</c:v>
                      </c:pt>
                      <c:pt idx="18281">
                        <c:v>5.0705439814831523</c:v>
                      </c:pt>
                      <c:pt idx="18282">
                        <c:v>5.0707870370373174</c:v>
                      </c:pt>
                      <c:pt idx="18283">
                        <c:v>5.0710300925914824</c:v>
                      </c:pt>
                      <c:pt idx="18284">
                        <c:v>5.0712731481456474</c:v>
                      </c:pt>
                      <c:pt idx="18285">
                        <c:v>5.0715162036998125</c:v>
                      </c:pt>
                      <c:pt idx="18286">
                        <c:v>5.0717592592612535</c:v>
                      </c:pt>
                      <c:pt idx="18287">
                        <c:v>5.0720023148154185</c:v>
                      </c:pt>
                      <c:pt idx="18288">
                        <c:v>5.0722453703695836</c:v>
                      </c:pt>
                      <c:pt idx="18289">
                        <c:v>5.0724884259237486</c:v>
                      </c:pt>
                      <c:pt idx="18290">
                        <c:v>5.0727314814779136</c:v>
                      </c:pt>
                      <c:pt idx="18291">
                        <c:v>5.0729745370320787</c:v>
                      </c:pt>
                      <c:pt idx="18292">
                        <c:v>5.0732175925935197</c:v>
                      </c:pt>
                      <c:pt idx="18293">
                        <c:v>5.0734606481476847</c:v>
                      </c:pt>
                      <c:pt idx="18294">
                        <c:v>5.0737037037018498</c:v>
                      </c:pt>
                      <c:pt idx="18295">
                        <c:v>5.0739467592560148</c:v>
                      </c:pt>
                      <c:pt idx="18296">
                        <c:v>5.0742013888869595</c:v>
                      </c:pt>
                      <c:pt idx="18297">
                        <c:v>5.0744444444411245</c:v>
                      </c:pt>
                      <c:pt idx="18298">
                        <c:v>5.0746874999952896</c:v>
                      </c:pt>
                      <c:pt idx="18299">
                        <c:v>5.0749305555567306</c:v>
                      </c:pt>
                      <c:pt idx="18300">
                        <c:v>5.0751736111108956</c:v>
                      </c:pt>
                      <c:pt idx="18301">
                        <c:v>5.0754166666650606</c:v>
                      </c:pt>
                      <c:pt idx="18302">
                        <c:v>5.0756597222192257</c:v>
                      </c:pt>
                      <c:pt idx="18303">
                        <c:v>5.0759027777733907</c:v>
                      </c:pt>
                      <c:pt idx="18304">
                        <c:v>5.0761458333348317</c:v>
                      </c:pt>
                      <c:pt idx="18305">
                        <c:v>5.0763888888889968</c:v>
                      </c:pt>
                      <c:pt idx="18306">
                        <c:v>5.0766319444431618</c:v>
                      </c:pt>
                      <c:pt idx="18307">
                        <c:v>5.0768749999973268</c:v>
                      </c:pt>
                      <c:pt idx="18308">
                        <c:v>5.0771180555514919</c:v>
                      </c:pt>
                      <c:pt idx="18309">
                        <c:v>5.0773611111129329</c:v>
                      </c:pt>
                      <c:pt idx="18310">
                        <c:v>5.0776041666670979</c:v>
                      </c:pt>
                      <c:pt idx="18311">
                        <c:v>5.0778472222212629</c:v>
                      </c:pt>
                      <c:pt idx="18312">
                        <c:v>5.078090277775428</c:v>
                      </c:pt>
                      <c:pt idx="18313">
                        <c:v>5.078333333329593</c:v>
                      </c:pt>
                      <c:pt idx="18314">
                        <c:v>5.0785763888837581</c:v>
                      </c:pt>
                      <c:pt idx="18315">
                        <c:v>5.0788194444451991</c:v>
                      </c:pt>
                      <c:pt idx="18316">
                        <c:v>5.0790624999993641</c:v>
                      </c:pt>
                      <c:pt idx="18317">
                        <c:v>5.0793055555535291</c:v>
                      </c:pt>
                      <c:pt idx="18318">
                        <c:v>5.0795486111076942</c:v>
                      </c:pt>
                      <c:pt idx="18319">
                        <c:v>5.0797916666618592</c:v>
                      </c:pt>
                      <c:pt idx="18320">
                        <c:v>5.0800347222233002</c:v>
                      </c:pt>
                      <c:pt idx="18321">
                        <c:v>5.0802777777774653</c:v>
                      </c:pt>
                      <c:pt idx="18322">
                        <c:v>5.0805208333316303</c:v>
                      </c:pt>
                      <c:pt idx="18323">
                        <c:v>5.0807638888857953</c:v>
                      </c:pt>
                      <c:pt idx="18324">
                        <c:v>5.0810069444399604</c:v>
                      </c:pt>
                      <c:pt idx="18325">
                        <c:v>5.0812500000014014</c:v>
                      </c:pt>
                      <c:pt idx="18326">
                        <c:v>5.0814930555555664</c:v>
                      </c:pt>
                      <c:pt idx="18327">
                        <c:v>5.0817361111097314</c:v>
                      </c:pt>
                      <c:pt idx="18328">
                        <c:v>5.0819791666638965</c:v>
                      </c:pt>
                      <c:pt idx="18329">
                        <c:v>5.0822222222180615</c:v>
                      </c:pt>
                      <c:pt idx="18330">
                        <c:v>5.0824652777795025</c:v>
                      </c:pt>
                      <c:pt idx="18331">
                        <c:v>5.0827083333336676</c:v>
                      </c:pt>
                      <c:pt idx="18332">
                        <c:v>5.0829513888878326</c:v>
                      </c:pt>
                      <c:pt idx="18333">
                        <c:v>5.0831944444419976</c:v>
                      </c:pt>
                      <c:pt idx="18334">
                        <c:v>5.0834374999961627</c:v>
                      </c:pt>
                      <c:pt idx="18335">
                        <c:v>5.0836805555576037</c:v>
                      </c:pt>
                      <c:pt idx="18336">
                        <c:v>5.0839236111117687</c:v>
                      </c:pt>
                      <c:pt idx="18337">
                        <c:v>5.0841666666659338</c:v>
                      </c:pt>
                      <c:pt idx="18338">
                        <c:v>5.0844097222200988</c:v>
                      </c:pt>
                      <c:pt idx="18339">
                        <c:v>5.0846527777742638</c:v>
                      </c:pt>
                      <c:pt idx="18340">
                        <c:v>5.0848958333284289</c:v>
                      </c:pt>
                      <c:pt idx="18341">
                        <c:v>5.0851388888898699</c:v>
                      </c:pt>
                      <c:pt idx="18342">
                        <c:v>5.0853819444440349</c:v>
                      </c:pt>
                      <c:pt idx="18343">
                        <c:v>5.0856249999981999</c:v>
                      </c:pt>
                      <c:pt idx="18344">
                        <c:v>5.0858796296291446</c:v>
                      </c:pt>
                      <c:pt idx="18345">
                        <c:v>5.0861226851833097</c:v>
                      </c:pt>
                      <c:pt idx="18346">
                        <c:v>5.0863657407374747</c:v>
                      </c:pt>
                      <c:pt idx="18347">
                        <c:v>5.0866087962916398</c:v>
                      </c:pt>
                      <c:pt idx="18348">
                        <c:v>5.0868518518530808</c:v>
                      </c:pt>
                      <c:pt idx="18349">
                        <c:v>5.0870949074072458</c:v>
                      </c:pt>
                      <c:pt idx="18350">
                        <c:v>5.0873379629614108</c:v>
                      </c:pt>
                      <c:pt idx="18351">
                        <c:v>5.0875810185155759</c:v>
                      </c:pt>
                      <c:pt idx="18352">
                        <c:v>5.0878240740697409</c:v>
                      </c:pt>
                      <c:pt idx="18353">
                        <c:v>5.0880671296311819</c:v>
                      </c:pt>
                      <c:pt idx="18354">
                        <c:v>5.0883101851853469</c:v>
                      </c:pt>
                      <c:pt idx="18355">
                        <c:v>5.088553240739512</c:v>
                      </c:pt>
                      <c:pt idx="18356">
                        <c:v>5.088796296293677</c:v>
                      </c:pt>
                      <c:pt idx="18357">
                        <c:v>5.0890393518478421</c:v>
                      </c:pt>
                      <c:pt idx="18358">
                        <c:v>5.0892824074092831</c:v>
                      </c:pt>
                      <c:pt idx="18359">
                        <c:v>5.0895254629634481</c:v>
                      </c:pt>
                      <c:pt idx="18360">
                        <c:v>5.0897685185176131</c:v>
                      </c:pt>
                      <c:pt idx="18361">
                        <c:v>5.0900115740717782</c:v>
                      </c:pt>
                      <c:pt idx="18362">
                        <c:v>5.0902546296259432</c:v>
                      </c:pt>
                      <c:pt idx="18363">
                        <c:v>5.0904976851801083</c:v>
                      </c:pt>
                      <c:pt idx="18364">
                        <c:v>5.0907407407415493</c:v>
                      </c:pt>
                      <c:pt idx="18365">
                        <c:v>5.0909837962957143</c:v>
                      </c:pt>
                      <c:pt idx="18366">
                        <c:v>5.0912268518498793</c:v>
                      </c:pt>
                      <c:pt idx="18367">
                        <c:v>5.0914699074040444</c:v>
                      </c:pt>
                      <c:pt idx="18368">
                        <c:v>5.0917129629582094</c:v>
                      </c:pt>
                      <c:pt idx="18369">
                        <c:v>5.0919560185196504</c:v>
                      </c:pt>
                      <c:pt idx="18370">
                        <c:v>5.0921990740738154</c:v>
                      </c:pt>
                      <c:pt idx="18371">
                        <c:v>5.0924421296279805</c:v>
                      </c:pt>
                      <c:pt idx="18372">
                        <c:v>5.0926851851821455</c:v>
                      </c:pt>
                      <c:pt idx="18373">
                        <c:v>5.0929282407363106</c:v>
                      </c:pt>
                      <c:pt idx="18374">
                        <c:v>5.0931712962977516</c:v>
                      </c:pt>
                      <c:pt idx="18375">
                        <c:v>5.0934143518519166</c:v>
                      </c:pt>
                      <c:pt idx="18376">
                        <c:v>5.0936574074060816</c:v>
                      </c:pt>
                      <c:pt idx="18377">
                        <c:v>5.0939004629602467</c:v>
                      </c:pt>
                      <c:pt idx="18378">
                        <c:v>5.0941435185144117</c:v>
                      </c:pt>
                      <c:pt idx="18379">
                        <c:v>5.0943865740758527</c:v>
                      </c:pt>
                      <c:pt idx="18380">
                        <c:v>5.0946296296300178</c:v>
                      </c:pt>
                      <c:pt idx="18381">
                        <c:v>5.0948726851841828</c:v>
                      </c:pt>
                      <c:pt idx="18382">
                        <c:v>5.0951157407383478</c:v>
                      </c:pt>
                      <c:pt idx="18383">
                        <c:v>5.0953587962925129</c:v>
                      </c:pt>
                      <c:pt idx="18384">
                        <c:v>5.0956018518539539</c:v>
                      </c:pt>
                      <c:pt idx="18385">
                        <c:v>5.0958449074081189</c:v>
                      </c:pt>
                      <c:pt idx="18386">
                        <c:v>5.0960879629622839</c:v>
                      </c:pt>
                      <c:pt idx="18387">
                        <c:v>5.096331018516449</c:v>
                      </c:pt>
                      <c:pt idx="18388">
                        <c:v>5.096574074070614</c:v>
                      </c:pt>
                      <c:pt idx="18389">
                        <c:v>5.0968171296247791</c:v>
                      </c:pt>
                      <c:pt idx="18390">
                        <c:v>5.0970601851862201</c:v>
                      </c:pt>
                      <c:pt idx="18391">
                        <c:v>5.0973032407403851</c:v>
                      </c:pt>
                      <c:pt idx="18392">
                        <c:v>5.0975578703713298</c:v>
                      </c:pt>
                      <c:pt idx="18393">
                        <c:v>5.0978009259254948</c:v>
                      </c:pt>
                      <c:pt idx="18394">
                        <c:v>5.0980439814796599</c:v>
                      </c:pt>
                      <c:pt idx="18395">
                        <c:v>5.0982870370338249</c:v>
                      </c:pt>
                      <c:pt idx="18396">
                        <c:v>5.0985300925879899</c:v>
                      </c:pt>
                      <c:pt idx="18397">
                        <c:v>5.0987731481494309</c:v>
                      </c:pt>
                      <c:pt idx="18398">
                        <c:v>5.099016203703596</c:v>
                      </c:pt>
                      <c:pt idx="18399">
                        <c:v>5.099259259257761</c:v>
                      </c:pt>
                      <c:pt idx="18400">
                        <c:v>5.0995023148119261</c:v>
                      </c:pt>
                      <c:pt idx="18401">
                        <c:v>5.0997453703660911</c:v>
                      </c:pt>
                      <c:pt idx="18402">
                        <c:v>5.0999884259275321</c:v>
                      </c:pt>
                      <c:pt idx="18403">
                        <c:v>5.1002314814816971</c:v>
                      </c:pt>
                      <c:pt idx="18404">
                        <c:v>5.1004745370358622</c:v>
                      </c:pt>
                      <c:pt idx="18405">
                        <c:v>5.1007175925900272</c:v>
                      </c:pt>
                      <c:pt idx="18406">
                        <c:v>5.1009606481441923</c:v>
                      </c:pt>
                      <c:pt idx="18407">
                        <c:v>5.1012037037056333</c:v>
                      </c:pt>
                      <c:pt idx="18408">
                        <c:v>5.1014467592597983</c:v>
                      </c:pt>
                      <c:pt idx="18409">
                        <c:v>5.1016898148139633</c:v>
                      </c:pt>
                      <c:pt idx="18410">
                        <c:v>5.1019328703681284</c:v>
                      </c:pt>
                      <c:pt idx="18411">
                        <c:v>5.1021759259222934</c:v>
                      </c:pt>
                      <c:pt idx="18412">
                        <c:v>5.1024189814764584</c:v>
                      </c:pt>
                      <c:pt idx="18413">
                        <c:v>5.1026620370378994</c:v>
                      </c:pt>
                      <c:pt idx="18414">
                        <c:v>5.1029050925920645</c:v>
                      </c:pt>
                      <c:pt idx="18415">
                        <c:v>5.1031481481462295</c:v>
                      </c:pt>
                      <c:pt idx="18416">
                        <c:v>5.1033912037003946</c:v>
                      </c:pt>
                      <c:pt idx="18417">
                        <c:v>5.1036342592545596</c:v>
                      </c:pt>
                      <c:pt idx="18418">
                        <c:v>5.1038773148160006</c:v>
                      </c:pt>
                      <c:pt idx="18419">
                        <c:v>5.1041203703701656</c:v>
                      </c:pt>
                      <c:pt idx="18420">
                        <c:v>5.1043634259243307</c:v>
                      </c:pt>
                      <c:pt idx="18421">
                        <c:v>5.1046064814784957</c:v>
                      </c:pt>
                      <c:pt idx="18422">
                        <c:v>5.1048495370326608</c:v>
                      </c:pt>
                      <c:pt idx="18423">
                        <c:v>5.1050925925941018</c:v>
                      </c:pt>
                      <c:pt idx="18424">
                        <c:v>5.1053356481482668</c:v>
                      </c:pt>
                      <c:pt idx="18425">
                        <c:v>5.1055787037024318</c:v>
                      </c:pt>
                      <c:pt idx="18426">
                        <c:v>5.1058217592565969</c:v>
                      </c:pt>
                      <c:pt idx="18427">
                        <c:v>5.1060648148107619</c:v>
                      </c:pt>
                      <c:pt idx="18428">
                        <c:v>5.1063078703722029</c:v>
                      </c:pt>
                      <c:pt idx="18429">
                        <c:v>5.1065509259263679</c:v>
                      </c:pt>
                      <c:pt idx="18430">
                        <c:v>5.106793981480533</c:v>
                      </c:pt>
                      <c:pt idx="18431">
                        <c:v>5.107037037034698</c:v>
                      </c:pt>
                      <c:pt idx="18432">
                        <c:v>5.1072800925888631</c:v>
                      </c:pt>
                      <c:pt idx="18433">
                        <c:v>5.1075231481430281</c:v>
                      </c:pt>
                      <c:pt idx="18434">
                        <c:v>5.1077662037044691</c:v>
                      </c:pt>
                      <c:pt idx="18435">
                        <c:v>5.1080092592586341</c:v>
                      </c:pt>
                      <c:pt idx="18436">
                        <c:v>5.1082523148127992</c:v>
                      </c:pt>
                      <c:pt idx="18437">
                        <c:v>5.1084953703669642</c:v>
                      </c:pt>
                      <c:pt idx="18438">
                        <c:v>5.1087384259211293</c:v>
                      </c:pt>
                      <c:pt idx="18439">
                        <c:v>5.1089814814825703</c:v>
                      </c:pt>
                      <c:pt idx="18440">
                        <c:v>5.109236111106239</c:v>
                      </c:pt>
                      <c:pt idx="18441">
                        <c:v>5.10947916666768</c:v>
                      </c:pt>
                      <c:pt idx="18442">
                        <c:v>5.109722222221845</c:v>
                      </c:pt>
                      <c:pt idx="18443">
                        <c:v>5.1099652777760101</c:v>
                      </c:pt>
                      <c:pt idx="18444">
                        <c:v>5.1102083333301751</c:v>
                      </c:pt>
                      <c:pt idx="18445">
                        <c:v>5.1104513888843401</c:v>
                      </c:pt>
                      <c:pt idx="18446">
                        <c:v>5.1106944444457811</c:v>
                      </c:pt>
                      <c:pt idx="18447">
                        <c:v>5.1109374999999462</c:v>
                      </c:pt>
                      <c:pt idx="18448">
                        <c:v>5.1111805555541112</c:v>
                      </c:pt>
                      <c:pt idx="18449">
                        <c:v>5.1114236111082763</c:v>
                      </c:pt>
                      <c:pt idx="18450">
                        <c:v>5.1116666666624413</c:v>
                      </c:pt>
                      <c:pt idx="18451">
                        <c:v>5.1119097222238823</c:v>
                      </c:pt>
                      <c:pt idx="18452">
                        <c:v>5.1121527777780473</c:v>
                      </c:pt>
                      <c:pt idx="18453">
                        <c:v>5.1123958333322124</c:v>
                      </c:pt>
                      <c:pt idx="18454">
                        <c:v>5.1126388888863774</c:v>
                      </c:pt>
                      <c:pt idx="18455">
                        <c:v>5.1128819444405424</c:v>
                      </c:pt>
                      <c:pt idx="18456">
                        <c:v>5.1131250000019834</c:v>
                      </c:pt>
                      <c:pt idx="18457">
                        <c:v>5.1133680555561485</c:v>
                      </c:pt>
                      <c:pt idx="18458">
                        <c:v>5.1136111111103135</c:v>
                      </c:pt>
                      <c:pt idx="18459">
                        <c:v>5.1138541666644786</c:v>
                      </c:pt>
                      <c:pt idx="18460">
                        <c:v>5.1140972222186436</c:v>
                      </c:pt>
                      <c:pt idx="18461">
                        <c:v>5.1143402777728086</c:v>
                      </c:pt>
                      <c:pt idx="18462">
                        <c:v>5.1145833333342496</c:v>
                      </c:pt>
                      <c:pt idx="18463">
                        <c:v>5.1148263888884147</c:v>
                      </c:pt>
                      <c:pt idx="18464">
                        <c:v>5.1150694444425797</c:v>
                      </c:pt>
                      <c:pt idx="18465">
                        <c:v>5.1153124999967448</c:v>
                      </c:pt>
                      <c:pt idx="18466">
                        <c:v>5.1155555555509098</c:v>
                      </c:pt>
                      <c:pt idx="18467">
                        <c:v>5.1157986111123508</c:v>
                      </c:pt>
                      <c:pt idx="18468">
                        <c:v>5.1160416666665158</c:v>
                      </c:pt>
                      <c:pt idx="18469">
                        <c:v>5.1162847222206809</c:v>
                      </c:pt>
                      <c:pt idx="18470">
                        <c:v>5.1165277777748459</c:v>
                      </c:pt>
                      <c:pt idx="18471">
                        <c:v>5.1167708333290109</c:v>
                      </c:pt>
                      <c:pt idx="18472">
                        <c:v>5.1170138888904519</c:v>
                      </c:pt>
                      <c:pt idx="18473">
                        <c:v>5.117256944444617</c:v>
                      </c:pt>
                      <c:pt idx="18474">
                        <c:v>5.117499999998782</c:v>
                      </c:pt>
                      <c:pt idx="18475">
                        <c:v>5.1177430555529471</c:v>
                      </c:pt>
                      <c:pt idx="18476">
                        <c:v>5.1179861111071121</c:v>
                      </c:pt>
                      <c:pt idx="18477">
                        <c:v>5.1182291666685531</c:v>
                      </c:pt>
                      <c:pt idx="18478">
                        <c:v>5.1184722222227181</c:v>
                      </c:pt>
                      <c:pt idx="18479">
                        <c:v>5.1187152777768832</c:v>
                      </c:pt>
                      <c:pt idx="18480">
                        <c:v>5.1189583333310482</c:v>
                      </c:pt>
                      <c:pt idx="18481">
                        <c:v>5.1192013888852133</c:v>
                      </c:pt>
                      <c:pt idx="18482">
                        <c:v>5.1194444444393783</c:v>
                      </c:pt>
                      <c:pt idx="18483">
                        <c:v>5.1196875000008193</c:v>
                      </c:pt>
                      <c:pt idx="18484">
                        <c:v>5.1199305555549843</c:v>
                      </c:pt>
                      <c:pt idx="18485">
                        <c:v>5.1201736111091494</c:v>
                      </c:pt>
                      <c:pt idx="18486">
                        <c:v>5.1204166666633144</c:v>
                      </c:pt>
                      <c:pt idx="18487">
                        <c:v>5.1206597222174794</c:v>
                      </c:pt>
                      <c:pt idx="18488">
                        <c:v>5.1209143518484241</c:v>
                      </c:pt>
                      <c:pt idx="18489">
                        <c:v>5.1211574074025892</c:v>
                      </c:pt>
                      <c:pt idx="18490">
                        <c:v>5.1214004629640302</c:v>
                      </c:pt>
                      <c:pt idx="18491">
                        <c:v>5.1216435185181952</c:v>
                      </c:pt>
                      <c:pt idx="18492">
                        <c:v>5.1218865740723603</c:v>
                      </c:pt>
                      <c:pt idx="18493">
                        <c:v>5.1221296296265253</c:v>
                      </c:pt>
                      <c:pt idx="18494">
                        <c:v>5.1223726851806903</c:v>
                      </c:pt>
                      <c:pt idx="18495">
                        <c:v>5.1226157407421313</c:v>
                      </c:pt>
                      <c:pt idx="18496">
                        <c:v>5.1228587962962964</c:v>
                      </c:pt>
                      <c:pt idx="18497">
                        <c:v>5.1231018518504614</c:v>
                      </c:pt>
                      <c:pt idx="18498">
                        <c:v>5.1233449074046264</c:v>
                      </c:pt>
                      <c:pt idx="18499">
                        <c:v>5.1235879629587915</c:v>
                      </c:pt>
                      <c:pt idx="18500">
                        <c:v>5.1238310185202325</c:v>
                      </c:pt>
                      <c:pt idx="18501">
                        <c:v>5.1240740740743975</c:v>
                      </c:pt>
                      <c:pt idx="18502">
                        <c:v>5.1243171296285626</c:v>
                      </c:pt>
                      <c:pt idx="18503">
                        <c:v>5.1245601851827276</c:v>
                      </c:pt>
                      <c:pt idx="18504">
                        <c:v>5.1248032407368926</c:v>
                      </c:pt>
                      <c:pt idx="18505">
                        <c:v>5.1250462962983336</c:v>
                      </c:pt>
                      <c:pt idx="18506">
                        <c:v>5.1252893518524987</c:v>
                      </c:pt>
                      <c:pt idx="18507">
                        <c:v>5.1255324074066637</c:v>
                      </c:pt>
                      <c:pt idx="18508">
                        <c:v>5.1257754629608288</c:v>
                      </c:pt>
                      <c:pt idx="18509">
                        <c:v>5.1260185185149938</c:v>
                      </c:pt>
                      <c:pt idx="18510">
                        <c:v>5.1262615740691588</c:v>
                      </c:pt>
                      <c:pt idx="18511">
                        <c:v>5.1265046296305998</c:v>
                      </c:pt>
                      <c:pt idx="18512">
                        <c:v>5.1267476851847649</c:v>
                      </c:pt>
                      <c:pt idx="18513">
                        <c:v>5.1269907407389299</c:v>
                      </c:pt>
                      <c:pt idx="18514">
                        <c:v>5.1272337962930949</c:v>
                      </c:pt>
                      <c:pt idx="18515">
                        <c:v>5.12747685184726</c:v>
                      </c:pt>
                      <c:pt idx="18516">
                        <c:v>5.127719907408701</c:v>
                      </c:pt>
                      <c:pt idx="18517">
                        <c:v>5.127962962962866</c:v>
                      </c:pt>
                      <c:pt idx="18518">
                        <c:v>5.1282060185170311</c:v>
                      </c:pt>
                      <c:pt idx="18519">
                        <c:v>5.1284490740711961</c:v>
                      </c:pt>
                      <c:pt idx="18520">
                        <c:v>5.1286921296253611</c:v>
                      </c:pt>
                      <c:pt idx="18521">
                        <c:v>5.1289351851868021</c:v>
                      </c:pt>
                      <c:pt idx="18522">
                        <c:v>5.1291782407409672</c:v>
                      </c:pt>
                      <c:pt idx="18523">
                        <c:v>5.1294212962951322</c:v>
                      </c:pt>
                      <c:pt idx="18524">
                        <c:v>5.1296643518492973</c:v>
                      </c:pt>
                      <c:pt idx="18525">
                        <c:v>5.1299074074034623</c:v>
                      </c:pt>
                      <c:pt idx="18526">
                        <c:v>5.1301504629649033</c:v>
                      </c:pt>
                      <c:pt idx="18527">
                        <c:v>5.1303935185190683</c:v>
                      </c:pt>
                      <c:pt idx="18528">
                        <c:v>5.1306365740732334</c:v>
                      </c:pt>
                      <c:pt idx="18529">
                        <c:v>5.1308796296273984</c:v>
                      </c:pt>
                      <c:pt idx="18530">
                        <c:v>5.1311226851815634</c:v>
                      </c:pt>
                      <c:pt idx="18531">
                        <c:v>5.1313657407357285</c:v>
                      </c:pt>
                      <c:pt idx="18532">
                        <c:v>5.1316087962971695</c:v>
                      </c:pt>
                      <c:pt idx="18533">
                        <c:v>5.1318518518513345</c:v>
                      </c:pt>
                      <c:pt idx="18534">
                        <c:v>5.1320949074054996</c:v>
                      </c:pt>
                      <c:pt idx="18535">
                        <c:v>5.1323379629596646</c:v>
                      </c:pt>
                      <c:pt idx="18536">
                        <c:v>5.1325925925906093</c:v>
                      </c:pt>
                      <c:pt idx="18537">
                        <c:v>5.1328356481447743</c:v>
                      </c:pt>
                      <c:pt idx="18538">
                        <c:v>5.1330787036989394</c:v>
                      </c:pt>
                      <c:pt idx="18539">
                        <c:v>5.1333217592603804</c:v>
                      </c:pt>
                      <c:pt idx="18540">
                        <c:v>5.1335648148145454</c:v>
                      </c:pt>
                      <c:pt idx="18541">
                        <c:v>5.1338078703687104</c:v>
                      </c:pt>
                      <c:pt idx="18542">
                        <c:v>5.1340509259228755</c:v>
                      </c:pt>
                      <c:pt idx="18543">
                        <c:v>5.1342939814770405</c:v>
                      </c:pt>
                      <c:pt idx="18544">
                        <c:v>5.1345370370384815</c:v>
                      </c:pt>
                      <c:pt idx="18545">
                        <c:v>5.1347800925926466</c:v>
                      </c:pt>
                      <c:pt idx="18546">
                        <c:v>5.1350231481468116</c:v>
                      </c:pt>
                      <c:pt idx="18547">
                        <c:v>5.1352662037009766</c:v>
                      </c:pt>
                      <c:pt idx="18548">
                        <c:v>5.1355092592551417</c:v>
                      </c:pt>
                      <c:pt idx="18549">
                        <c:v>5.1357523148165827</c:v>
                      </c:pt>
                      <c:pt idx="18550">
                        <c:v>5.1359953703707477</c:v>
                      </c:pt>
                      <c:pt idx="18551">
                        <c:v>5.1362384259249128</c:v>
                      </c:pt>
                      <c:pt idx="18552">
                        <c:v>5.1364814814790778</c:v>
                      </c:pt>
                      <c:pt idx="18553">
                        <c:v>5.1367245370332428</c:v>
                      </c:pt>
                      <c:pt idx="18554">
                        <c:v>5.1369675925946838</c:v>
                      </c:pt>
                      <c:pt idx="18555">
                        <c:v>5.1372106481488489</c:v>
                      </c:pt>
                      <c:pt idx="18556">
                        <c:v>5.1374537037030139</c:v>
                      </c:pt>
                      <c:pt idx="18557">
                        <c:v>5.1376967592571789</c:v>
                      </c:pt>
                      <c:pt idx="18558">
                        <c:v>5.137939814811344</c:v>
                      </c:pt>
                      <c:pt idx="18559">
                        <c:v>5.138182870365509</c:v>
                      </c:pt>
                      <c:pt idx="18560">
                        <c:v>5.13842592592695</c:v>
                      </c:pt>
                      <c:pt idx="18561">
                        <c:v>5.1386689814811151</c:v>
                      </c:pt>
                      <c:pt idx="18562">
                        <c:v>5.1389120370352801</c:v>
                      </c:pt>
                      <c:pt idx="18563">
                        <c:v>5.1391550925894451</c:v>
                      </c:pt>
                      <c:pt idx="18564">
                        <c:v>5.1393981481436102</c:v>
                      </c:pt>
                      <c:pt idx="18565">
                        <c:v>5.1396412037050512</c:v>
                      </c:pt>
                      <c:pt idx="18566">
                        <c:v>5.1398842592592162</c:v>
                      </c:pt>
                      <c:pt idx="18567">
                        <c:v>5.1401273148133813</c:v>
                      </c:pt>
                      <c:pt idx="18568">
                        <c:v>5.1403703703675463</c:v>
                      </c:pt>
                      <c:pt idx="18569">
                        <c:v>5.1406134259217113</c:v>
                      </c:pt>
                      <c:pt idx="18570">
                        <c:v>5.1408564814831523</c:v>
                      </c:pt>
                      <c:pt idx="18571">
                        <c:v>5.1410995370373174</c:v>
                      </c:pt>
                      <c:pt idx="18572">
                        <c:v>5.1413425925914824</c:v>
                      </c:pt>
                      <c:pt idx="18573">
                        <c:v>5.1415856481456474</c:v>
                      </c:pt>
                      <c:pt idx="18574">
                        <c:v>5.1418287036998125</c:v>
                      </c:pt>
                      <c:pt idx="18575">
                        <c:v>5.1420717592612535</c:v>
                      </c:pt>
                      <c:pt idx="18576">
                        <c:v>5.1423148148154185</c:v>
                      </c:pt>
                      <c:pt idx="18577">
                        <c:v>5.1425578703695836</c:v>
                      </c:pt>
                      <c:pt idx="18578">
                        <c:v>5.1428009259237486</c:v>
                      </c:pt>
                      <c:pt idx="18579">
                        <c:v>5.1430439814779136</c:v>
                      </c:pt>
                      <c:pt idx="18580">
                        <c:v>5.1432870370320787</c:v>
                      </c:pt>
                      <c:pt idx="18581">
                        <c:v>5.1435300925935197</c:v>
                      </c:pt>
                      <c:pt idx="18582">
                        <c:v>5.1437731481476847</c:v>
                      </c:pt>
                      <c:pt idx="18583">
                        <c:v>5.1440162037018498</c:v>
                      </c:pt>
                      <c:pt idx="18584">
                        <c:v>5.1442708333327944</c:v>
                      </c:pt>
                      <c:pt idx="18585">
                        <c:v>5.1445138888869595</c:v>
                      </c:pt>
                      <c:pt idx="18586">
                        <c:v>5.1447569444411245</c:v>
                      </c:pt>
                      <c:pt idx="18587">
                        <c:v>5.1449999999952896</c:v>
                      </c:pt>
                      <c:pt idx="18588">
                        <c:v>5.1452430555567306</c:v>
                      </c:pt>
                      <c:pt idx="18589">
                        <c:v>5.1454861111108956</c:v>
                      </c:pt>
                      <c:pt idx="18590">
                        <c:v>5.1457291666650606</c:v>
                      </c:pt>
                      <c:pt idx="18591">
                        <c:v>5.1459722222192257</c:v>
                      </c:pt>
                      <c:pt idx="18592">
                        <c:v>5.1462152777733907</c:v>
                      </c:pt>
                      <c:pt idx="18593">
                        <c:v>5.1464583333348317</c:v>
                      </c:pt>
                      <c:pt idx="18594">
                        <c:v>5.1467013888889968</c:v>
                      </c:pt>
                      <c:pt idx="18595">
                        <c:v>5.1469444444431618</c:v>
                      </c:pt>
                      <c:pt idx="18596">
                        <c:v>5.1471874999973268</c:v>
                      </c:pt>
                      <c:pt idx="18597">
                        <c:v>5.1474305555514919</c:v>
                      </c:pt>
                      <c:pt idx="18598">
                        <c:v>5.1476736111129329</c:v>
                      </c:pt>
                      <c:pt idx="18599">
                        <c:v>5.1479166666670979</c:v>
                      </c:pt>
                      <c:pt idx="18600">
                        <c:v>5.1481597222212629</c:v>
                      </c:pt>
                      <c:pt idx="18601">
                        <c:v>5.148402777775428</c:v>
                      </c:pt>
                      <c:pt idx="18602">
                        <c:v>5.148645833329593</c:v>
                      </c:pt>
                      <c:pt idx="18603">
                        <c:v>5.1488888888837581</c:v>
                      </c:pt>
                      <c:pt idx="18604">
                        <c:v>5.1491319444451991</c:v>
                      </c:pt>
                      <c:pt idx="18605">
                        <c:v>5.1493749999993641</c:v>
                      </c:pt>
                      <c:pt idx="18606">
                        <c:v>5.1496180555535291</c:v>
                      </c:pt>
                      <c:pt idx="18607">
                        <c:v>5.1498611111076942</c:v>
                      </c:pt>
                      <c:pt idx="18608">
                        <c:v>5.1501041666618592</c:v>
                      </c:pt>
                      <c:pt idx="18609">
                        <c:v>5.1503472222233002</c:v>
                      </c:pt>
                      <c:pt idx="18610">
                        <c:v>5.1505902777774653</c:v>
                      </c:pt>
                      <c:pt idx="18611">
                        <c:v>5.1508333333316303</c:v>
                      </c:pt>
                      <c:pt idx="18612">
                        <c:v>5.1510763888857953</c:v>
                      </c:pt>
                      <c:pt idx="18613">
                        <c:v>5.1513194444399604</c:v>
                      </c:pt>
                      <c:pt idx="18614">
                        <c:v>5.1515625000014014</c:v>
                      </c:pt>
                      <c:pt idx="18615">
                        <c:v>5.1518055555555664</c:v>
                      </c:pt>
                      <c:pt idx="18616">
                        <c:v>5.1520486111097314</c:v>
                      </c:pt>
                      <c:pt idx="18617">
                        <c:v>5.1522916666638965</c:v>
                      </c:pt>
                      <c:pt idx="18618">
                        <c:v>5.1525347222180615</c:v>
                      </c:pt>
                      <c:pt idx="18619">
                        <c:v>5.1527777777795025</c:v>
                      </c:pt>
                      <c:pt idx="18620">
                        <c:v>5.1530208333336676</c:v>
                      </c:pt>
                      <c:pt idx="18621">
                        <c:v>5.1532638888878326</c:v>
                      </c:pt>
                      <c:pt idx="18622">
                        <c:v>5.1535069444419976</c:v>
                      </c:pt>
                      <c:pt idx="18623">
                        <c:v>5.1537499999961627</c:v>
                      </c:pt>
                      <c:pt idx="18624">
                        <c:v>5.1539930555576037</c:v>
                      </c:pt>
                      <c:pt idx="18625">
                        <c:v>5.1542361111117687</c:v>
                      </c:pt>
                      <c:pt idx="18626">
                        <c:v>5.1544791666659338</c:v>
                      </c:pt>
                      <c:pt idx="18627">
                        <c:v>5.1547222222200988</c:v>
                      </c:pt>
                      <c:pt idx="18628">
                        <c:v>5.1549652777742638</c:v>
                      </c:pt>
                      <c:pt idx="18629">
                        <c:v>5.1552083333284289</c:v>
                      </c:pt>
                      <c:pt idx="18630">
                        <c:v>5.1554513888898699</c:v>
                      </c:pt>
                      <c:pt idx="18631">
                        <c:v>5.1556944444440349</c:v>
                      </c:pt>
                      <c:pt idx="18632">
                        <c:v>5.1559490740749796</c:v>
                      </c:pt>
                      <c:pt idx="18633">
                        <c:v>5.1561921296291446</c:v>
                      </c:pt>
                      <c:pt idx="18634">
                        <c:v>5.1564351851833097</c:v>
                      </c:pt>
                      <c:pt idx="18635">
                        <c:v>5.1566782407374747</c:v>
                      </c:pt>
                      <c:pt idx="18636">
                        <c:v>5.1569212962916398</c:v>
                      </c:pt>
                      <c:pt idx="18637">
                        <c:v>5.1571643518530808</c:v>
                      </c:pt>
                      <c:pt idx="18638">
                        <c:v>5.1574074074072458</c:v>
                      </c:pt>
                      <c:pt idx="18639">
                        <c:v>5.1576504629614108</c:v>
                      </c:pt>
                      <c:pt idx="18640">
                        <c:v>5.1578935185155759</c:v>
                      </c:pt>
                      <c:pt idx="18641">
                        <c:v>5.1581365740697409</c:v>
                      </c:pt>
                      <c:pt idx="18642">
                        <c:v>5.1583796296311819</c:v>
                      </c:pt>
                      <c:pt idx="18643">
                        <c:v>5.1586226851853469</c:v>
                      </c:pt>
                      <c:pt idx="18644">
                        <c:v>5.158865740739512</c:v>
                      </c:pt>
                      <c:pt idx="18645">
                        <c:v>5.159108796293677</c:v>
                      </c:pt>
                      <c:pt idx="18646">
                        <c:v>5.1593518518478421</c:v>
                      </c:pt>
                      <c:pt idx="18647">
                        <c:v>5.1595949074092831</c:v>
                      </c:pt>
                      <c:pt idx="18648">
                        <c:v>5.1598379629634481</c:v>
                      </c:pt>
                      <c:pt idx="18649">
                        <c:v>5.1600810185176131</c:v>
                      </c:pt>
                      <c:pt idx="18650">
                        <c:v>5.1603240740717782</c:v>
                      </c:pt>
                      <c:pt idx="18651">
                        <c:v>5.1605671296259432</c:v>
                      </c:pt>
                      <c:pt idx="18652">
                        <c:v>5.1608101851801083</c:v>
                      </c:pt>
                      <c:pt idx="18653">
                        <c:v>5.1610532407415493</c:v>
                      </c:pt>
                      <c:pt idx="18654">
                        <c:v>5.1612962962957143</c:v>
                      </c:pt>
                      <c:pt idx="18655">
                        <c:v>5.1615393518498793</c:v>
                      </c:pt>
                      <c:pt idx="18656">
                        <c:v>5.1617824074040444</c:v>
                      </c:pt>
                      <c:pt idx="18657">
                        <c:v>5.1620254629582094</c:v>
                      </c:pt>
                      <c:pt idx="18658">
                        <c:v>5.1622685185196504</c:v>
                      </c:pt>
                      <c:pt idx="18659">
                        <c:v>5.1625115740738154</c:v>
                      </c:pt>
                      <c:pt idx="18660">
                        <c:v>5.1627546296279805</c:v>
                      </c:pt>
                      <c:pt idx="18661">
                        <c:v>5.1629976851821455</c:v>
                      </c:pt>
                      <c:pt idx="18662">
                        <c:v>5.1632407407363106</c:v>
                      </c:pt>
                      <c:pt idx="18663">
                        <c:v>5.1634837962977516</c:v>
                      </c:pt>
                      <c:pt idx="18664">
                        <c:v>5.1637268518519166</c:v>
                      </c:pt>
                      <c:pt idx="18665">
                        <c:v>5.1639699074060816</c:v>
                      </c:pt>
                      <c:pt idx="18666">
                        <c:v>5.1642129629602467</c:v>
                      </c:pt>
                      <c:pt idx="18667">
                        <c:v>5.1644560185144117</c:v>
                      </c:pt>
                      <c:pt idx="18668">
                        <c:v>5.1646990740758527</c:v>
                      </c:pt>
                      <c:pt idx="18669">
                        <c:v>5.1649421296300178</c:v>
                      </c:pt>
                      <c:pt idx="18670">
                        <c:v>5.1651851851841828</c:v>
                      </c:pt>
                      <c:pt idx="18671">
                        <c:v>5.1654282407383478</c:v>
                      </c:pt>
                      <c:pt idx="18672">
                        <c:v>5.1656712962925129</c:v>
                      </c:pt>
                      <c:pt idx="18673">
                        <c:v>5.1659143518539539</c:v>
                      </c:pt>
                      <c:pt idx="18674">
                        <c:v>5.1661574074081189</c:v>
                      </c:pt>
                      <c:pt idx="18675">
                        <c:v>5.1664004629622839</c:v>
                      </c:pt>
                      <c:pt idx="18676">
                        <c:v>5.166643518516449</c:v>
                      </c:pt>
                      <c:pt idx="18677">
                        <c:v>5.166886574070614</c:v>
                      </c:pt>
                      <c:pt idx="18678">
                        <c:v>5.1671296296247791</c:v>
                      </c:pt>
                      <c:pt idx="18679">
                        <c:v>5.1673726851862201</c:v>
                      </c:pt>
                      <c:pt idx="18680">
                        <c:v>5.1676273148098888</c:v>
                      </c:pt>
                      <c:pt idx="18681">
                        <c:v>5.1678703703713298</c:v>
                      </c:pt>
                      <c:pt idx="18682">
                        <c:v>5.1681134259254948</c:v>
                      </c:pt>
                      <c:pt idx="18683">
                        <c:v>5.1683564814796599</c:v>
                      </c:pt>
                      <c:pt idx="18684">
                        <c:v>5.1685995370338249</c:v>
                      </c:pt>
                      <c:pt idx="18685">
                        <c:v>5.1688425925879899</c:v>
                      </c:pt>
                      <c:pt idx="18686">
                        <c:v>5.1690856481494309</c:v>
                      </c:pt>
                      <c:pt idx="18687">
                        <c:v>5.169328703703596</c:v>
                      </c:pt>
                      <c:pt idx="18688">
                        <c:v>5.169571759257761</c:v>
                      </c:pt>
                      <c:pt idx="18689">
                        <c:v>5.1698148148119261</c:v>
                      </c:pt>
                      <c:pt idx="18690">
                        <c:v>5.1700578703660911</c:v>
                      </c:pt>
                      <c:pt idx="18691">
                        <c:v>5.1703009259275321</c:v>
                      </c:pt>
                      <c:pt idx="18692">
                        <c:v>5.1705439814816971</c:v>
                      </c:pt>
                      <c:pt idx="18693">
                        <c:v>5.1707870370358622</c:v>
                      </c:pt>
                      <c:pt idx="18694">
                        <c:v>5.1710300925900272</c:v>
                      </c:pt>
                      <c:pt idx="18695">
                        <c:v>5.1712731481441923</c:v>
                      </c:pt>
                      <c:pt idx="18696">
                        <c:v>5.1715162037056333</c:v>
                      </c:pt>
                      <c:pt idx="18697">
                        <c:v>5.1717592592597983</c:v>
                      </c:pt>
                      <c:pt idx="18698">
                        <c:v>5.1720023148139633</c:v>
                      </c:pt>
                      <c:pt idx="18699">
                        <c:v>5.1722453703681284</c:v>
                      </c:pt>
                      <c:pt idx="18700">
                        <c:v>5.1724884259222934</c:v>
                      </c:pt>
                      <c:pt idx="18701">
                        <c:v>5.1727314814764584</c:v>
                      </c:pt>
                      <c:pt idx="18702">
                        <c:v>5.1729745370378994</c:v>
                      </c:pt>
                      <c:pt idx="18703">
                        <c:v>5.1732175925920645</c:v>
                      </c:pt>
                      <c:pt idx="18704">
                        <c:v>5.1734606481462295</c:v>
                      </c:pt>
                      <c:pt idx="18705">
                        <c:v>5.1737037037003946</c:v>
                      </c:pt>
                      <c:pt idx="18706">
                        <c:v>5.1739467592545596</c:v>
                      </c:pt>
                      <c:pt idx="18707">
                        <c:v>5.1741898148160006</c:v>
                      </c:pt>
                      <c:pt idx="18708">
                        <c:v>5.1744328703701656</c:v>
                      </c:pt>
                      <c:pt idx="18709">
                        <c:v>5.1746759259243307</c:v>
                      </c:pt>
                      <c:pt idx="18710">
                        <c:v>5.1749189814784957</c:v>
                      </c:pt>
                      <c:pt idx="18711">
                        <c:v>5.1751620370326608</c:v>
                      </c:pt>
                      <c:pt idx="18712">
                        <c:v>5.1754050925941018</c:v>
                      </c:pt>
                      <c:pt idx="18713">
                        <c:v>5.1756481481482668</c:v>
                      </c:pt>
                      <c:pt idx="18714">
                        <c:v>5.1758912037024318</c:v>
                      </c:pt>
                      <c:pt idx="18715">
                        <c:v>5.1761342592565969</c:v>
                      </c:pt>
                      <c:pt idx="18716">
                        <c:v>5.1763773148107619</c:v>
                      </c:pt>
                      <c:pt idx="18717">
                        <c:v>5.1766203703722029</c:v>
                      </c:pt>
                      <c:pt idx="18718">
                        <c:v>5.1768634259263679</c:v>
                      </c:pt>
                      <c:pt idx="18719">
                        <c:v>5.177106481480533</c:v>
                      </c:pt>
                      <c:pt idx="18720">
                        <c:v>5.177349537034698</c:v>
                      </c:pt>
                      <c:pt idx="18721">
                        <c:v>5.1775925925888631</c:v>
                      </c:pt>
                      <c:pt idx="18722">
                        <c:v>5.1778356481430281</c:v>
                      </c:pt>
                      <c:pt idx="18723">
                        <c:v>5.1780787037044691</c:v>
                      </c:pt>
                      <c:pt idx="18724">
                        <c:v>5.1783217592586341</c:v>
                      </c:pt>
                      <c:pt idx="18725">
                        <c:v>5.1785648148127992</c:v>
                      </c:pt>
                      <c:pt idx="18726">
                        <c:v>5.1788078703669642</c:v>
                      </c:pt>
                      <c:pt idx="18727">
                        <c:v>5.1790509259211293</c:v>
                      </c:pt>
                      <c:pt idx="18728">
                        <c:v>5.1792939814825703</c:v>
                      </c:pt>
                      <c:pt idx="18729">
                        <c:v>5.179548611106239</c:v>
                      </c:pt>
                      <c:pt idx="18730">
                        <c:v>5.17979166666768</c:v>
                      </c:pt>
                      <c:pt idx="18731">
                        <c:v>5.180034722221845</c:v>
                      </c:pt>
                      <c:pt idx="18732">
                        <c:v>5.1802777777760101</c:v>
                      </c:pt>
                      <c:pt idx="18733">
                        <c:v>5.1805208333301751</c:v>
                      </c:pt>
                      <c:pt idx="18734">
                        <c:v>5.1807638888843401</c:v>
                      </c:pt>
                      <c:pt idx="18735">
                        <c:v>5.1810069444457811</c:v>
                      </c:pt>
                      <c:pt idx="18736">
                        <c:v>5.1812499999999462</c:v>
                      </c:pt>
                      <c:pt idx="18737">
                        <c:v>5.1814930555541112</c:v>
                      </c:pt>
                      <c:pt idx="18738">
                        <c:v>5.1817361111082763</c:v>
                      </c:pt>
                      <c:pt idx="18739">
                        <c:v>5.1819791666624413</c:v>
                      </c:pt>
                      <c:pt idx="18740">
                        <c:v>5.1822222222238823</c:v>
                      </c:pt>
                      <c:pt idx="18741">
                        <c:v>5.1824652777780473</c:v>
                      </c:pt>
                      <c:pt idx="18742">
                        <c:v>5.1827083333322124</c:v>
                      </c:pt>
                      <c:pt idx="18743">
                        <c:v>5.1829513888863774</c:v>
                      </c:pt>
                      <c:pt idx="18744">
                        <c:v>5.1831944444405424</c:v>
                      </c:pt>
                      <c:pt idx="18745">
                        <c:v>5.1834375000019834</c:v>
                      </c:pt>
                      <c:pt idx="18746">
                        <c:v>5.1836805555561485</c:v>
                      </c:pt>
                      <c:pt idx="18747">
                        <c:v>5.1839236111103135</c:v>
                      </c:pt>
                      <c:pt idx="18748">
                        <c:v>5.1841666666644786</c:v>
                      </c:pt>
                      <c:pt idx="18749">
                        <c:v>5.1844097222186436</c:v>
                      </c:pt>
                      <c:pt idx="18750">
                        <c:v>5.1846527777728086</c:v>
                      </c:pt>
                      <c:pt idx="18751">
                        <c:v>5.1848958333342496</c:v>
                      </c:pt>
                      <c:pt idx="18752">
                        <c:v>5.1851388888884147</c:v>
                      </c:pt>
                      <c:pt idx="18753">
                        <c:v>5.1853819444425797</c:v>
                      </c:pt>
                      <c:pt idx="18754">
                        <c:v>5.1856249999967448</c:v>
                      </c:pt>
                      <c:pt idx="18755">
                        <c:v>5.1858680555509098</c:v>
                      </c:pt>
                      <c:pt idx="18756">
                        <c:v>5.1861111111123508</c:v>
                      </c:pt>
                      <c:pt idx="18757">
                        <c:v>5.1863541666665158</c:v>
                      </c:pt>
                      <c:pt idx="18758">
                        <c:v>5.1865972222206809</c:v>
                      </c:pt>
                      <c:pt idx="18759">
                        <c:v>5.1868402777748459</c:v>
                      </c:pt>
                      <c:pt idx="18760">
                        <c:v>5.1870833333290109</c:v>
                      </c:pt>
                      <c:pt idx="18761">
                        <c:v>5.1873263888904519</c:v>
                      </c:pt>
                      <c:pt idx="18762">
                        <c:v>5.187569444444617</c:v>
                      </c:pt>
                      <c:pt idx="18763">
                        <c:v>5.187812499998782</c:v>
                      </c:pt>
                      <c:pt idx="18764">
                        <c:v>5.1880555555529471</c:v>
                      </c:pt>
                      <c:pt idx="18765">
                        <c:v>5.1882986111071121</c:v>
                      </c:pt>
                      <c:pt idx="18766">
                        <c:v>5.1885416666685531</c:v>
                      </c:pt>
                      <c:pt idx="18767">
                        <c:v>5.1887847222227181</c:v>
                      </c:pt>
                      <c:pt idx="18768">
                        <c:v>5.1890277777768832</c:v>
                      </c:pt>
                      <c:pt idx="18769">
                        <c:v>5.1892708333310482</c:v>
                      </c:pt>
                      <c:pt idx="18770">
                        <c:v>5.1895138888852133</c:v>
                      </c:pt>
                      <c:pt idx="18771">
                        <c:v>5.1897569444393783</c:v>
                      </c:pt>
                      <c:pt idx="18772">
                        <c:v>5.1900000000008193</c:v>
                      </c:pt>
                      <c:pt idx="18773">
                        <c:v>5.1902430555549843</c:v>
                      </c:pt>
                      <c:pt idx="18774">
                        <c:v>5.1904861111091494</c:v>
                      </c:pt>
                      <c:pt idx="18775">
                        <c:v>5.1907291666633144</c:v>
                      </c:pt>
                      <c:pt idx="18776">
                        <c:v>5.1909722222174794</c:v>
                      </c:pt>
                      <c:pt idx="18777">
                        <c:v>5.1912268518484241</c:v>
                      </c:pt>
                      <c:pt idx="18778">
                        <c:v>5.1914699074025892</c:v>
                      </c:pt>
                      <c:pt idx="18779">
                        <c:v>5.1917129629640302</c:v>
                      </c:pt>
                      <c:pt idx="18780">
                        <c:v>5.1919560185181952</c:v>
                      </c:pt>
                      <c:pt idx="18781">
                        <c:v>5.1921990740723603</c:v>
                      </c:pt>
                      <c:pt idx="18782">
                        <c:v>5.1924421296265253</c:v>
                      </c:pt>
                      <c:pt idx="18783">
                        <c:v>5.1926851851806903</c:v>
                      </c:pt>
                      <c:pt idx="18784">
                        <c:v>5.1929282407421313</c:v>
                      </c:pt>
                      <c:pt idx="18785">
                        <c:v>5.1931712962962964</c:v>
                      </c:pt>
                      <c:pt idx="18786">
                        <c:v>5.1934143518504614</c:v>
                      </c:pt>
                      <c:pt idx="18787">
                        <c:v>5.1936574074046264</c:v>
                      </c:pt>
                      <c:pt idx="18788">
                        <c:v>5.1939004629587915</c:v>
                      </c:pt>
                      <c:pt idx="18789">
                        <c:v>5.1941435185202325</c:v>
                      </c:pt>
                      <c:pt idx="18790">
                        <c:v>5.1943865740743975</c:v>
                      </c:pt>
                      <c:pt idx="18791">
                        <c:v>5.1946296296285626</c:v>
                      </c:pt>
                      <c:pt idx="18792">
                        <c:v>5.1948726851827276</c:v>
                      </c:pt>
                      <c:pt idx="18793">
                        <c:v>5.1951157407368926</c:v>
                      </c:pt>
                      <c:pt idx="18794">
                        <c:v>5.1953587962983336</c:v>
                      </c:pt>
                      <c:pt idx="18795">
                        <c:v>5.1956018518524987</c:v>
                      </c:pt>
                      <c:pt idx="18796">
                        <c:v>5.1958449074066637</c:v>
                      </c:pt>
                      <c:pt idx="18797">
                        <c:v>5.1960879629608288</c:v>
                      </c:pt>
                      <c:pt idx="18798">
                        <c:v>5.1963310185149938</c:v>
                      </c:pt>
                      <c:pt idx="18799">
                        <c:v>5.1965740740691588</c:v>
                      </c:pt>
                      <c:pt idx="18800">
                        <c:v>5.1968171296305998</c:v>
                      </c:pt>
                      <c:pt idx="18801">
                        <c:v>5.1970601851847649</c:v>
                      </c:pt>
                      <c:pt idx="18802">
                        <c:v>5.1973032407389299</c:v>
                      </c:pt>
                      <c:pt idx="18803">
                        <c:v>5.1975462962930949</c:v>
                      </c:pt>
                      <c:pt idx="18804">
                        <c:v>5.19778935184726</c:v>
                      </c:pt>
                      <c:pt idx="18805">
                        <c:v>5.198032407408701</c:v>
                      </c:pt>
                      <c:pt idx="18806">
                        <c:v>5.198275462962866</c:v>
                      </c:pt>
                      <c:pt idx="18807">
                        <c:v>5.1985185185170311</c:v>
                      </c:pt>
                      <c:pt idx="18808">
                        <c:v>5.1987615740711961</c:v>
                      </c:pt>
                      <c:pt idx="18809">
                        <c:v>5.1990046296253611</c:v>
                      </c:pt>
                      <c:pt idx="18810">
                        <c:v>5.1992476851868021</c:v>
                      </c:pt>
                      <c:pt idx="18811">
                        <c:v>5.1994907407409672</c:v>
                      </c:pt>
                      <c:pt idx="18812">
                        <c:v>5.1997337962951322</c:v>
                      </c:pt>
                      <c:pt idx="18813">
                        <c:v>5.1999768518492973</c:v>
                      </c:pt>
                      <c:pt idx="18814">
                        <c:v>5.2002199074034623</c:v>
                      </c:pt>
                      <c:pt idx="18815">
                        <c:v>5.2004629629649033</c:v>
                      </c:pt>
                      <c:pt idx="18816">
                        <c:v>5.2007060185190683</c:v>
                      </c:pt>
                      <c:pt idx="18817">
                        <c:v>5.2009490740732334</c:v>
                      </c:pt>
                      <c:pt idx="18818">
                        <c:v>5.2011921296273984</c:v>
                      </c:pt>
                      <c:pt idx="18819">
                        <c:v>5.2014351851815634</c:v>
                      </c:pt>
                      <c:pt idx="18820">
                        <c:v>5.2016782407357285</c:v>
                      </c:pt>
                      <c:pt idx="18821">
                        <c:v>5.2019212962971695</c:v>
                      </c:pt>
                      <c:pt idx="18822">
                        <c:v>5.2021643518513345</c:v>
                      </c:pt>
                      <c:pt idx="18823">
                        <c:v>5.2024074074054996</c:v>
                      </c:pt>
                      <c:pt idx="18824">
                        <c:v>5.2026504629596646</c:v>
                      </c:pt>
                      <c:pt idx="18825">
                        <c:v>5.2029050925906093</c:v>
                      </c:pt>
                      <c:pt idx="18826">
                        <c:v>5.2031481481447743</c:v>
                      </c:pt>
                      <c:pt idx="18827">
                        <c:v>5.2033912036989394</c:v>
                      </c:pt>
                      <c:pt idx="18828">
                        <c:v>5.2036342592603804</c:v>
                      </c:pt>
                      <c:pt idx="18829">
                        <c:v>5.2038773148145454</c:v>
                      </c:pt>
                      <c:pt idx="18830">
                        <c:v>5.2041203703687104</c:v>
                      </c:pt>
                      <c:pt idx="18831">
                        <c:v>5.2043634259228755</c:v>
                      </c:pt>
                      <c:pt idx="18832">
                        <c:v>5.2046064814770405</c:v>
                      </c:pt>
                      <c:pt idx="18833">
                        <c:v>5.2048495370384815</c:v>
                      </c:pt>
                      <c:pt idx="18834">
                        <c:v>5.2050925925926466</c:v>
                      </c:pt>
                      <c:pt idx="18835">
                        <c:v>5.2053356481468116</c:v>
                      </c:pt>
                      <c:pt idx="18836">
                        <c:v>5.2055787037009766</c:v>
                      </c:pt>
                      <c:pt idx="18837">
                        <c:v>5.2058217592551417</c:v>
                      </c:pt>
                      <c:pt idx="18838">
                        <c:v>5.2060648148165827</c:v>
                      </c:pt>
                      <c:pt idx="18839">
                        <c:v>5.2063078703707477</c:v>
                      </c:pt>
                      <c:pt idx="18840">
                        <c:v>5.2065509259249128</c:v>
                      </c:pt>
                      <c:pt idx="18841">
                        <c:v>5.2067939814790778</c:v>
                      </c:pt>
                      <c:pt idx="18842">
                        <c:v>5.2070370370332428</c:v>
                      </c:pt>
                      <c:pt idx="18843">
                        <c:v>5.2072800925946838</c:v>
                      </c:pt>
                      <c:pt idx="18844">
                        <c:v>5.2075231481488489</c:v>
                      </c:pt>
                      <c:pt idx="18845">
                        <c:v>5.2077662037030139</c:v>
                      </c:pt>
                      <c:pt idx="18846">
                        <c:v>5.2080092592571789</c:v>
                      </c:pt>
                      <c:pt idx="18847">
                        <c:v>5.208252314811344</c:v>
                      </c:pt>
                      <c:pt idx="18848">
                        <c:v>5.208495370365509</c:v>
                      </c:pt>
                      <c:pt idx="18849">
                        <c:v>5.20873842592695</c:v>
                      </c:pt>
                      <c:pt idx="18850">
                        <c:v>5.2089814814811151</c:v>
                      </c:pt>
                      <c:pt idx="18851">
                        <c:v>5.2092245370352801</c:v>
                      </c:pt>
                      <c:pt idx="18852">
                        <c:v>5.2094675925894451</c:v>
                      </c:pt>
                      <c:pt idx="18853">
                        <c:v>5.2097106481436102</c:v>
                      </c:pt>
                      <c:pt idx="18854">
                        <c:v>5.2099537037050512</c:v>
                      </c:pt>
                      <c:pt idx="18855">
                        <c:v>5.2101967592592162</c:v>
                      </c:pt>
                      <c:pt idx="18856">
                        <c:v>5.2104398148133813</c:v>
                      </c:pt>
                      <c:pt idx="18857">
                        <c:v>5.2106828703675463</c:v>
                      </c:pt>
                      <c:pt idx="18858">
                        <c:v>5.2109259259217113</c:v>
                      </c:pt>
                      <c:pt idx="18859">
                        <c:v>5.2111689814831523</c:v>
                      </c:pt>
                      <c:pt idx="18860">
                        <c:v>5.2114120370373174</c:v>
                      </c:pt>
                      <c:pt idx="18861">
                        <c:v>5.2116550925914824</c:v>
                      </c:pt>
                      <c:pt idx="18862">
                        <c:v>5.2118981481456474</c:v>
                      </c:pt>
                      <c:pt idx="18863">
                        <c:v>5.2121412036998125</c:v>
                      </c:pt>
                      <c:pt idx="18864">
                        <c:v>5.2123842592612535</c:v>
                      </c:pt>
                      <c:pt idx="18865">
                        <c:v>5.2126273148154185</c:v>
                      </c:pt>
                      <c:pt idx="18866">
                        <c:v>5.2128703703695836</c:v>
                      </c:pt>
                      <c:pt idx="18867">
                        <c:v>5.2131134259237486</c:v>
                      </c:pt>
                      <c:pt idx="18868">
                        <c:v>5.2133564814779136</c:v>
                      </c:pt>
                      <c:pt idx="18869">
                        <c:v>5.2135995370320787</c:v>
                      </c:pt>
                      <c:pt idx="18870">
                        <c:v>5.2138425925935197</c:v>
                      </c:pt>
                      <c:pt idx="18871">
                        <c:v>5.2140856481476847</c:v>
                      </c:pt>
                      <c:pt idx="18872">
                        <c:v>5.2143287037018498</c:v>
                      </c:pt>
                      <c:pt idx="18873">
                        <c:v>5.2145833333327944</c:v>
                      </c:pt>
                      <c:pt idx="18874">
                        <c:v>5.2148263888869595</c:v>
                      </c:pt>
                      <c:pt idx="18875">
                        <c:v>5.2150694444411245</c:v>
                      </c:pt>
                      <c:pt idx="18876">
                        <c:v>5.2153124999952896</c:v>
                      </c:pt>
                      <c:pt idx="18877">
                        <c:v>5.2155555555567306</c:v>
                      </c:pt>
                      <c:pt idx="18878">
                        <c:v>5.2157986111108956</c:v>
                      </c:pt>
                      <c:pt idx="18879">
                        <c:v>5.2160416666650606</c:v>
                      </c:pt>
                      <c:pt idx="18880">
                        <c:v>5.2162847222192257</c:v>
                      </c:pt>
                      <c:pt idx="18881">
                        <c:v>5.2165277777733907</c:v>
                      </c:pt>
                      <c:pt idx="18882">
                        <c:v>5.2167708333348317</c:v>
                      </c:pt>
                      <c:pt idx="18883">
                        <c:v>5.2170138888889968</c:v>
                      </c:pt>
                      <c:pt idx="18884">
                        <c:v>5.2172569444431618</c:v>
                      </c:pt>
                      <c:pt idx="18885">
                        <c:v>5.2174999999973268</c:v>
                      </c:pt>
                      <c:pt idx="18886">
                        <c:v>5.2177430555514919</c:v>
                      </c:pt>
                      <c:pt idx="18887">
                        <c:v>5.2179861111129329</c:v>
                      </c:pt>
                      <c:pt idx="18888">
                        <c:v>5.2182291666670979</c:v>
                      </c:pt>
                      <c:pt idx="18889">
                        <c:v>5.2184722222212629</c:v>
                      </c:pt>
                      <c:pt idx="18890">
                        <c:v>5.218715277775428</c:v>
                      </c:pt>
                      <c:pt idx="18891">
                        <c:v>5.218958333329593</c:v>
                      </c:pt>
                      <c:pt idx="18892">
                        <c:v>5.2192013888837581</c:v>
                      </c:pt>
                      <c:pt idx="18893">
                        <c:v>5.2194444444451991</c:v>
                      </c:pt>
                      <c:pt idx="18894">
                        <c:v>5.2196874999993641</c:v>
                      </c:pt>
                      <c:pt idx="18895">
                        <c:v>5.2199305555535291</c:v>
                      </c:pt>
                      <c:pt idx="18896">
                        <c:v>5.2201736111076942</c:v>
                      </c:pt>
                      <c:pt idx="18897">
                        <c:v>5.2204166666618592</c:v>
                      </c:pt>
                      <c:pt idx="18898">
                        <c:v>5.2206597222233002</c:v>
                      </c:pt>
                      <c:pt idx="18899">
                        <c:v>5.2209027777774653</c:v>
                      </c:pt>
                      <c:pt idx="18900">
                        <c:v>5.2211458333316303</c:v>
                      </c:pt>
                      <c:pt idx="18901">
                        <c:v>5.2213888888857953</c:v>
                      </c:pt>
                      <c:pt idx="18902">
                        <c:v>5.2216319444399604</c:v>
                      </c:pt>
                      <c:pt idx="18903">
                        <c:v>5.2218750000014014</c:v>
                      </c:pt>
                      <c:pt idx="18904">
                        <c:v>5.2221180555555664</c:v>
                      </c:pt>
                      <c:pt idx="18905">
                        <c:v>5.2223611111097314</c:v>
                      </c:pt>
                      <c:pt idx="18906">
                        <c:v>5.2226041666638965</c:v>
                      </c:pt>
                      <c:pt idx="18907">
                        <c:v>5.2228472222180615</c:v>
                      </c:pt>
                      <c:pt idx="18908">
                        <c:v>5.2230902777795025</c:v>
                      </c:pt>
                      <c:pt idx="18909">
                        <c:v>5.2233333333336676</c:v>
                      </c:pt>
                      <c:pt idx="18910">
                        <c:v>5.2235763888878326</c:v>
                      </c:pt>
                      <c:pt idx="18911">
                        <c:v>5.2238194444419976</c:v>
                      </c:pt>
                      <c:pt idx="18912">
                        <c:v>5.2240624999961627</c:v>
                      </c:pt>
                      <c:pt idx="18913">
                        <c:v>5.2243055555576037</c:v>
                      </c:pt>
                      <c:pt idx="18914">
                        <c:v>5.2245486111117687</c:v>
                      </c:pt>
                      <c:pt idx="18915">
                        <c:v>5.2247916666659338</c:v>
                      </c:pt>
                      <c:pt idx="18916">
                        <c:v>5.2250347222200988</c:v>
                      </c:pt>
                      <c:pt idx="18917">
                        <c:v>5.2252777777742638</c:v>
                      </c:pt>
                      <c:pt idx="18918">
                        <c:v>5.2255208333284289</c:v>
                      </c:pt>
                      <c:pt idx="18919">
                        <c:v>5.2257638888898699</c:v>
                      </c:pt>
                      <c:pt idx="18920">
                        <c:v>5.2260069444440349</c:v>
                      </c:pt>
                      <c:pt idx="18921">
                        <c:v>5.2262615740749796</c:v>
                      </c:pt>
                      <c:pt idx="18922">
                        <c:v>5.2265046296291446</c:v>
                      </c:pt>
                      <c:pt idx="18923">
                        <c:v>5.2267476851833097</c:v>
                      </c:pt>
                      <c:pt idx="18924">
                        <c:v>5.2269907407374747</c:v>
                      </c:pt>
                      <c:pt idx="18925">
                        <c:v>5.2272337962916398</c:v>
                      </c:pt>
                      <c:pt idx="18926">
                        <c:v>5.2274768518530808</c:v>
                      </c:pt>
                      <c:pt idx="18927">
                        <c:v>5.2277199074072458</c:v>
                      </c:pt>
                      <c:pt idx="18928">
                        <c:v>5.2279629629614108</c:v>
                      </c:pt>
                      <c:pt idx="18929">
                        <c:v>5.2282060185155759</c:v>
                      </c:pt>
                      <c:pt idx="18930">
                        <c:v>5.2284490740697409</c:v>
                      </c:pt>
                      <c:pt idx="18931">
                        <c:v>5.2286921296311819</c:v>
                      </c:pt>
                      <c:pt idx="18932">
                        <c:v>5.2289351851853469</c:v>
                      </c:pt>
                      <c:pt idx="18933">
                        <c:v>5.229178240739512</c:v>
                      </c:pt>
                      <c:pt idx="18934">
                        <c:v>5.229421296293677</c:v>
                      </c:pt>
                      <c:pt idx="18935">
                        <c:v>5.2296643518478421</c:v>
                      </c:pt>
                      <c:pt idx="18936">
                        <c:v>5.2299074074092831</c:v>
                      </c:pt>
                      <c:pt idx="18937">
                        <c:v>5.2301504629634481</c:v>
                      </c:pt>
                      <c:pt idx="18938">
                        <c:v>5.2303935185176131</c:v>
                      </c:pt>
                      <c:pt idx="18939">
                        <c:v>5.2306365740717782</c:v>
                      </c:pt>
                      <c:pt idx="18940">
                        <c:v>5.2308796296259432</c:v>
                      </c:pt>
                      <c:pt idx="18941">
                        <c:v>5.2311226851801083</c:v>
                      </c:pt>
                      <c:pt idx="18942">
                        <c:v>5.2313657407415493</c:v>
                      </c:pt>
                      <c:pt idx="18943">
                        <c:v>5.2316087962957143</c:v>
                      </c:pt>
                      <c:pt idx="18944">
                        <c:v>5.2318518518498793</c:v>
                      </c:pt>
                      <c:pt idx="18945">
                        <c:v>5.2320949074040444</c:v>
                      </c:pt>
                      <c:pt idx="18946">
                        <c:v>5.2323379629582094</c:v>
                      </c:pt>
                      <c:pt idx="18947">
                        <c:v>5.2325810185196504</c:v>
                      </c:pt>
                      <c:pt idx="18948">
                        <c:v>5.2328240740738154</c:v>
                      </c:pt>
                      <c:pt idx="18949">
                        <c:v>5.2330671296279805</c:v>
                      </c:pt>
                      <c:pt idx="18950">
                        <c:v>5.2333101851821455</c:v>
                      </c:pt>
                      <c:pt idx="18951">
                        <c:v>5.2335532407363106</c:v>
                      </c:pt>
                      <c:pt idx="18952">
                        <c:v>5.2337962962977516</c:v>
                      </c:pt>
                      <c:pt idx="18953">
                        <c:v>5.2340393518519166</c:v>
                      </c:pt>
                      <c:pt idx="18954">
                        <c:v>5.2342824074060816</c:v>
                      </c:pt>
                      <c:pt idx="18955">
                        <c:v>5.2345254629602467</c:v>
                      </c:pt>
                      <c:pt idx="18956">
                        <c:v>5.2347685185144117</c:v>
                      </c:pt>
                      <c:pt idx="18957">
                        <c:v>5.2350115740758527</c:v>
                      </c:pt>
                      <c:pt idx="18958">
                        <c:v>5.2352546296300178</c:v>
                      </c:pt>
                      <c:pt idx="18959">
                        <c:v>5.2354976851841828</c:v>
                      </c:pt>
                      <c:pt idx="18960">
                        <c:v>5.2357407407383478</c:v>
                      </c:pt>
                      <c:pt idx="18961">
                        <c:v>5.2359837962925129</c:v>
                      </c:pt>
                      <c:pt idx="18962">
                        <c:v>5.2362268518539539</c:v>
                      </c:pt>
                      <c:pt idx="18963">
                        <c:v>5.2364699074081189</c:v>
                      </c:pt>
                      <c:pt idx="18964">
                        <c:v>5.2367129629622839</c:v>
                      </c:pt>
                      <c:pt idx="18965">
                        <c:v>5.236956018516449</c:v>
                      </c:pt>
                      <c:pt idx="18966">
                        <c:v>5.237199074070614</c:v>
                      </c:pt>
                      <c:pt idx="18967">
                        <c:v>5.2374421296247791</c:v>
                      </c:pt>
                      <c:pt idx="18968">
                        <c:v>5.2376851851862201</c:v>
                      </c:pt>
                      <c:pt idx="18969">
                        <c:v>5.2379398148098888</c:v>
                      </c:pt>
                      <c:pt idx="18970">
                        <c:v>5.2381828703713298</c:v>
                      </c:pt>
                      <c:pt idx="18971">
                        <c:v>5.2384259259254948</c:v>
                      </c:pt>
                      <c:pt idx="18972">
                        <c:v>5.2386689814796599</c:v>
                      </c:pt>
                      <c:pt idx="18973">
                        <c:v>5.2389120370338249</c:v>
                      </c:pt>
                      <c:pt idx="18974">
                        <c:v>5.2391550925879899</c:v>
                      </c:pt>
                      <c:pt idx="18975">
                        <c:v>5.2393981481494309</c:v>
                      </c:pt>
                      <c:pt idx="18976">
                        <c:v>5.239641203703596</c:v>
                      </c:pt>
                      <c:pt idx="18977">
                        <c:v>5.239884259257761</c:v>
                      </c:pt>
                      <c:pt idx="18978">
                        <c:v>5.2401273148119261</c:v>
                      </c:pt>
                      <c:pt idx="18979">
                        <c:v>5.2403703703660911</c:v>
                      </c:pt>
                      <c:pt idx="18980">
                        <c:v>5.2406134259275321</c:v>
                      </c:pt>
                      <c:pt idx="18981">
                        <c:v>5.2408564814816971</c:v>
                      </c:pt>
                      <c:pt idx="18982">
                        <c:v>5.2410995370358622</c:v>
                      </c:pt>
                      <c:pt idx="18983">
                        <c:v>5.2413425925900272</c:v>
                      </c:pt>
                      <c:pt idx="18984">
                        <c:v>5.2415856481441923</c:v>
                      </c:pt>
                      <c:pt idx="18985">
                        <c:v>5.2418287037056333</c:v>
                      </c:pt>
                      <c:pt idx="18986">
                        <c:v>5.2420717592597983</c:v>
                      </c:pt>
                      <c:pt idx="18987">
                        <c:v>5.2423148148139633</c:v>
                      </c:pt>
                      <c:pt idx="18988">
                        <c:v>5.2425578703681284</c:v>
                      </c:pt>
                      <c:pt idx="18989">
                        <c:v>5.2428009259222934</c:v>
                      </c:pt>
                      <c:pt idx="18990">
                        <c:v>5.2430439814764584</c:v>
                      </c:pt>
                      <c:pt idx="18991">
                        <c:v>5.2432870370378994</c:v>
                      </c:pt>
                      <c:pt idx="18992">
                        <c:v>5.2435300925920645</c:v>
                      </c:pt>
                      <c:pt idx="18993">
                        <c:v>5.2437731481462295</c:v>
                      </c:pt>
                      <c:pt idx="18994">
                        <c:v>5.2440162037003946</c:v>
                      </c:pt>
                      <c:pt idx="18995">
                        <c:v>5.2442592592545596</c:v>
                      </c:pt>
                      <c:pt idx="18996">
                        <c:v>5.2445023148160006</c:v>
                      </c:pt>
                      <c:pt idx="18997">
                        <c:v>5.2447453703701656</c:v>
                      </c:pt>
                      <c:pt idx="18998">
                        <c:v>5.2449884259243307</c:v>
                      </c:pt>
                      <c:pt idx="18999">
                        <c:v>5.2452314814784957</c:v>
                      </c:pt>
                      <c:pt idx="19000">
                        <c:v>5.2454745370326608</c:v>
                      </c:pt>
                      <c:pt idx="19001">
                        <c:v>5.2457175925941018</c:v>
                      </c:pt>
                      <c:pt idx="19002">
                        <c:v>5.2459606481482668</c:v>
                      </c:pt>
                      <c:pt idx="19003">
                        <c:v>5.2462037037024318</c:v>
                      </c:pt>
                      <c:pt idx="19004">
                        <c:v>5.2464467592565969</c:v>
                      </c:pt>
                      <c:pt idx="19005">
                        <c:v>5.2466898148107619</c:v>
                      </c:pt>
                      <c:pt idx="19006">
                        <c:v>5.2469328703722029</c:v>
                      </c:pt>
                      <c:pt idx="19007">
                        <c:v>5.2471759259263679</c:v>
                      </c:pt>
                      <c:pt idx="19008">
                        <c:v>5.247418981480533</c:v>
                      </c:pt>
                      <c:pt idx="19009">
                        <c:v>5.247662037034698</c:v>
                      </c:pt>
                      <c:pt idx="19010">
                        <c:v>5.2479050925888631</c:v>
                      </c:pt>
                      <c:pt idx="19011">
                        <c:v>5.2481481481430281</c:v>
                      </c:pt>
                      <c:pt idx="19012">
                        <c:v>5.2483912037044691</c:v>
                      </c:pt>
                      <c:pt idx="19013">
                        <c:v>5.2486342592586341</c:v>
                      </c:pt>
                      <c:pt idx="19014">
                        <c:v>5.2488773148127992</c:v>
                      </c:pt>
                      <c:pt idx="19015">
                        <c:v>5.2491203703669642</c:v>
                      </c:pt>
                      <c:pt idx="19016">
                        <c:v>5.2493634259211293</c:v>
                      </c:pt>
                      <c:pt idx="19017">
                        <c:v>5.2496180555520739</c:v>
                      </c:pt>
                      <c:pt idx="19018">
                        <c:v>5.249861111106239</c:v>
                      </c:pt>
                      <c:pt idx="19019">
                        <c:v>5.25010416666768</c:v>
                      </c:pt>
                      <c:pt idx="19020">
                        <c:v>5.250347222221845</c:v>
                      </c:pt>
                      <c:pt idx="19021">
                        <c:v>5.2505902777760101</c:v>
                      </c:pt>
                      <c:pt idx="19022">
                        <c:v>5.2508333333301751</c:v>
                      </c:pt>
                      <c:pt idx="19023">
                        <c:v>5.2510763888843401</c:v>
                      </c:pt>
                      <c:pt idx="19024">
                        <c:v>5.2513194444457811</c:v>
                      </c:pt>
                      <c:pt idx="19025">
                        <c:v>5.2515624999999462</c:v>
                      </c:pt>
                      <c:pt idx="19026">
                        <c:v>5.2518055555541112</c:v>
                      </c:pt>
                      <c:pt idx="19027">
                        <c:v>5.2520486111082763</c:v>
                      </c:pt>
                      <c:pt idx="19028">
                        <c:v>5.2522916666624413</c:v>
                      </c:pt>
                      <c:pt idx="19029">
                        <c:v>5.2525347222238823</c:v>
                      </c:pt>
                      <c:pt idx="19030">
                        <c:v>5.2527777777780473</c:v>
                      </c:pt>
                      <c:pt idx="19031">
                        <c:v>5.2530208333322124</c:v>
                      </c:pt>
                      <c:pt idx="19032">
                        <c:v>5.2532638888863774</c:v>
                      </c:pt>
                      <c:pt idx="19033">
                        <c:v>5.2535069444405424</c:v>
                      </c:pt>
                      <c:pt idx="19034">
                        <c:v>5.2537500000019834</c:v>
                      </c:pt>
                      <c:pt idx="19035">
                        <c:v>5.2539930555561485</c:v>
                      </c:pt>
                      <c:pt idx="19036">
                        <c:v>5.2542361111103135</c:v>
                      </c:pt>
                      <c:pt idx="19037">
                        <c:v>5.2544791666644786</c:v>
                      </c:pt>
                      <c:pt idx="19038">
                        <c:v>5.2547222222186436</c:v>
                      </c:pt>
                      <c:pt idx="19039">
                        <c:v>5.2549652777728086</c:v>
                      </c:pt>
                      <c:pt idx="19040">
                        <c:v>5.2552083333342496</c:v>
                      </c:pt>
                      <c:pt idx="19041">
                        <c:v>5.2554513888884147</c:v>
                      </c:pt>
                      <c:pt idx="19042">
                        <c:v>5.2556944444425797</c:v>
                      </c:pt>
                      <c:pt idx="19043">
                        <c:v>5.2559374999967448</c:v>
                      </c:pt>
                      <c:pt idx="19044">
                        <c:v>5.2561805555509098</c:v>
                      </c:pt>
                      <c:pt idx="19045">
                        <c:v>5.2564236111123508</c:v>
                      </c:pt>
                      <c:pt idx="19046">
                        <c:v>5.2566666666665158</c:v>
                      </c:pt>
                      <c:pt idx="19047">
                        <c:v>5.2569097222206809</c:v>
                      </c:pt>
                      <c:pt idx="19048">
                        <c:v>5.2571527777748459</c:v>
                      </c:pt>
                      <c:pt idx="19049">
                        <c:v>5.2573958333290109</c:v>
                      </c:pt>
                      <c:pt idx="19050">
                        <c:v>5.2576388888904519</c:v>
                      </c:pt>
                      <c:pt idx="19051">
                        <c:v>5.257881944444617</c:v>
                      </c:pt>
                      <c:pt idx="19052">
                        <c:v>5.258124999998782</c:v>
                      </c:pt>
                      <c:pt idx="19053">
                        <c:v>5.2583680555529471</c:v>
                      </c:pt>
                      <c:pt idx="19054">
                        <c:v>5.2586111111071121</c:v>
                      </c:pt>
                      <c:pt idx="19055">
                        <c:v>5.2588541666685531</c:v>
                      </c:pt>
                      <c:pt idx="19056">
                        <c:v>5.2590972222227181</c:v>
                      </c:pt>
                      <c:pt idx="19057">
                        <c:v>5.2593402777768832</c:v>
                      </c:pt>
                      <c:pt idx="19058">
                        <c:v>5.2595833333310482</c:v>
                      </c:pt>
                      <c:pt idx="19059">
                        <c:v>5.2598263888852133</c:v>
                      </c:pt>
                      <c:pt idx="19060">
                        <c:v>5.2600694444393783</c:v>
                      </c:pt>
                      <c:pt idx="19061">
                        <c:v>5.2603125000008193</c:v>
                      </c:pt>
                      <c:pt idx="19062">
                        <c:v>5.2605555555549843</c:v>
                      </c:pt>
                      <c:pt idx="19063">
                        <c:v>5.2607986111091494</c:v>
                      </c:pt>
                      <c:pt idx="19064">
                        <c:v>5.2610416666633144</c:v>
                      </c:pt>
                      <c:pt idx="19065">
                        <c:v>5.2612962962942591</c:v>
                      </c:pt>
                      <c:pt idx="19066">
                        <c:v>5.2615393518484241</c:v>
                      </c:pt>
                      <c:pt idx="19067">
                        <c:v>5.2617824074025892</c:v>
                      </c:pt>
                      <c:pt idx="19068">
                        <c:v>5.2620254629640302</c:v>
                      </c:pt>
                      <c:pt idx="19069">
                        <c:v>5.2622685185181952</c:v>
                      </c:pt>
                      <c:pt idx="19070">
                        <c:v>5.2625115740723603</c:v>
                      </c:pt>
                      <c:pt idx="19071">
                        <c:v>5.2627546296265253</c:v>
                      </c:pt>
                      <c:pt idx="19072">
                        <c:v>5.2629976851806903</c:v>
                      </c:pt>
                      <c:pt idx="19073">
                        <c:v>5.2632407407421313</c:v>
                      </c:pt>
                      <c:pt idx="19074">
                        <c:v>5.2634837962962964</c:v>
                      </c:pt>
                      <c:pt idx="19075">
                        <c:v>5.2637268518504614</c:v>
                      </c:pt>
                      <c:pt idx="19076">
                        <c:v>5.2639699074046264</c:v>
                      </c:pt>
                      <c:pt idx="19077">
                        <c:v>5.2642129629587915</c:v>
                      </c:pt>
                      <c:pt idx="19078">
                        <c:v>5.2644560185202325</c:v>
                      </c:pt>
                      <c:pt idx="19079">
                        <c:v>5.2646990740743975</c:v>
                      </c:pt>
                      <c:pt idx="19080">
                        <c:v>5.2649421296285626</c:v>
                      </c:pt>
                      <c:pt idx="19081">
                        <c:v>5.2651851851827276</c:v>
                      </c:pt>
                      <c:pt idx="19082">
                        <c:v>5.2654282407368926</c:v>
                      </c:pt>
                      <c:pt idx="19083">
                        <c:v>5.2656712962983336</c:v>
                      </c:pt>
                      <c:pt idx="19084">
                        <c:v>5.2659143518524987</c:v>
                      </c:pt>
                      <c:pt idx="19085">
                        <c:v>5.2661574074066637</c:v>
                      </c:pt>
                      <c:pt idx="19086">
                        <c:v>5.2664004629608288</c:v>
                      </c:pt>
                      <c:pt idx="19087">
                        <c:v>5.2666435185149938</c:v>
                      </c:pt>
                      <c:pt idx="19088">
                        <c:v>5.2668865740691588</c:v>
                      </c:pt>
                      <c:pt idx="19089">
                        <c:v>5.2671296296305998</c:v>
                      </c:pt>
                      <c:pt idx="19090">
                        <c:v>5.2673726851847649</c:v>
                      </c:pt>
                      <c:pt idx="19091">
                        <c:v>5.2676157407389299</c:v>
                      </c:pt>
                      <c:pt idx="19092">
                        <c:v>5.2678587962930949</c:v>
                      </c:pt>
                      <c:pt idx="19093">
                        <c:v>5.26810185184726</c:v>
                      </c:pt>
                      <c:pt idx="19094">
                        <c:v>5.268344907408701</c:v>
                      </c:pt>
                      <c:pt idx="19095">
                        <c:v>5.268587962962866</c:v>
                      </c:pt>
                      <c:pt idx="19096">
                        <c:v>5.2688310185170311</c:v>
                      </c:pt>
                      <c:pt idx="19097">
                        <c:v>5.2690740740711961</c:v>
                      </c:pt>
                      <c:pt idx="19098">
                        <c:v>5.2693171296253611</c:v>
                      </c:pt>
                      <c:pt idx="19099">
                        <c:v>5.2695601851868021</c:v>
                      </c:pt>
                      <c:pt idx="19100">
                        <c:v>5.2698032407409672</c:v>
                      </c:pt>
                      <c:pt idx="19101">
                        <c:v>5.2700462962951322</c:v>
                      </c:pt>
                      <c:pt idx="19102">
                        <c:v>5.2702893518492973</c:v>
                      </c:pt>
                      <c:pt idx="19103">
                        <c:v>5.2705324074034623</c:v>
                      </c:pt>
                      <c:pt idx="19104">
                        <c:v>5.2707754629649033</c:v>
                      </c:pt>
                      <c:pt idx="19105">
                        <c:v>5.2710185185190683</c:v>
                      </c:pt>
                      <c:pt idx="19106">
                        <c:v>5.2712615740732334</c:v>
                      </c:pt>
                      <c:pt idx="19107">
                        <c:v>5.2715046296273984</c:v>
                      </c:pt>
                      <c:pt idx="19108">
                        <c:v>5.2717476851815634</c:v>
                      </c:pt>
                      <c:pt idx="19109">
                        <c:v>5.2719907407357285</c:v>
                      </c:pt>
                      <c:pt idx="19110">
                        <c:v>5.2722337962971695</c:v>
                      </c:pt>
                      <c:pt idx="19111">
                        <c:v>5.2724768518513345</c:v>
                      </c:pt>
                      <c:pt idx="19112">
                        <c:v>5.2727199074054996</c:v>
                      </c:pt>
                      <c:pt idx="19113">
                        <c:v>5.2729629629596646</c:v>
                      </c:pt>
                      <c:pt idx="19114">
                        <c:v>5.2732175925906093</c:v>
                      </c:pt>
                      <c:pt idx="19115">
                        <c:v>5.2734606481447743</c:v>
                      </c:pt>
                      <c:pt idx="19116">
                        <c:v>5.2737037036989394</c:v>
                      </c:pt>
                      <c:pt idx="19117">
                        <c:v>5.2739467592603804</c:v>
                      </c:pt>
                      <c:pt idx="19118">
                        <c:v>5.2741898148145454</c:v>
                      </c:pt>
                      <c:pt idx="19119">
                        <c:v>5.2744328703687104</c:v>
                      </c:pt>
                      <c:pt idx="19120">
                        <c:v>5.2746759259228755</c:v>
                      </c:pt>
                      <c:pt idx="19121">
                        <c:v>5.2749189814770405</c:v>
                      </c:pt>
                      <c:pt idx="19122">
                        <c:v>5.2751620370384815</c:v>
                      </c:pt>
                      <c:pt idx="19123">
                        <c:v>5.2754050925926466</c:v>
                      </c:pt>
                      <c:pt idx="19124">
                        <c:v>5.2756481481468116</c:v>
                      </c:pt>
                      <c:pt idx="19125">
                        <c:v>5.2758912037009766</c:v>
                      </c:pt>
                      <c:pt idx="19126">
                        <c:v>5.2761342592551417</c:v>
                      </c:pt>
                      <c:pt idx="19127">
                        <c:v>5.2763773148165827</c:v>
                      </c:pt>
                      <c:pt idx="19128">
                        <c:v>5.2766203703707477</c:v>
                      </c:pt>
                      <c:pt idx="19129">
                        <c:v>5.2768634259249128</c:v>
                      </c:pt>
                      <c:pt idx="19130">
                        <c:v>5.2771064814790778</c:v>
                      </c:pt>
                      <c:pt idx="19131">
                        <c:v>5.2773495370332428</c:v>
                      </c:pt>
                      <c:pt idx="19132">
                        <c:v>5.2775925925946838</c:v>
                      </c:pt>
                      <c:pt idx="19133">
                        <c:v>5.2778356481488489</c:v>
                      </c:pt>
                      <c:pt idx="19134">
                        <c:v>5.2780787037030139</c:v>
                      </c:pt>
                      <c:pt idx="19135">
                        <c:v>5.2783217592571789</c:v>
                      </c:pt>
                      <c:pt idx="19136">
                        <c:v>5.278564814811344</c:v>
                      </c:pt>
                      <c:pt idx="19137">
                        <c:v>5.278807870365509</c:v>
                      </c:pt>
                      <c:pt idx="19138">
                        <c:v>5.27905092592695</c:v>
                      </c:pt>
                      <c:pt idx="19139">
                        <c:v>5.2792939814811151</c:v>
                      </c:pt>
                      <c:pt idx="19140">
                        <c:v>5.2795370370352801</c:v>
                      </c:pt>
                      <c:pt idx="19141">
                        <c:v>5.2797800925894451</c:v>
                      </c:pt>
                      <c:pt idx="19142">
                        <c:v>5.2800231481436102</c:v>
                      </c:pt>
                      <c:pt idx="19143">
                        <c:v>5.2802662037050512</c:v>
                      </c:pt>
                      <c:pt idx="19144">
                        <c:v>5.2805092592592162</c:v>
                      </c:pt>
                      <c:pt idx="19145">
                        <c:v>5.2807523148133813</c:v>
                      </c:pt>
                      <c:pt idx="19146">
                        <c:v>5.2809953703675463</c:v>
                      </c:pt>
                      <c:pt idx="19147">
                        <c:v>5.2812384259217113</c:v>
                      </c:pt>
                      <c:pt idx="19148">
                        <c:v>5.2814814814831523</c:v>
                      </c:pt>
                      <c:pt idx="19149">
                        <c:v>5.2817245370373174</c:v>
                      </c:pt>
                      <c:pt idx="19150">
                        <c:v>5.2819675925914824</c:v>
                      </c:pt>
                      <c:pt idx="19151">
                        <c:v>5.2822106481456474</c:v>
                      </c:pt>
                      <c:pt idx="19152">
                        <c:v>5.2824537036998125</c:v>
                      </c:pt>
                      <c:pt idx="19153">
                        <c:v>5.2826967592612535</c:v>
                      </c:pt>
                      <c:pt idx="19154">
                        <c:v>5.2829398148154185</c:v>
                      </c:pt>
                      <c:pt idx="19155">
                        <c:v>5.2831828703695836</c:v>
                      </c:pt>
                      <c:pt idx="19156">
                        <c:v>5.2834259259237486</c:v>
                      </c:pt>
                      <c:pt idx="19157">
                        <c:v>5.2836689814779136</c:v>
                      </c:pt>
                      <c:pt idx="19158">
                        <c:v>5.2839120370320787</c:v>
                      </c:pt>
                      <c:pt idx="19159">
                        <c:v>5.2841550925935197</c:v>
                      </c:pt>
                      <c:pt idx="19160">
                        <c:v>5.2843981481476847</c:v>
                      </c:pt>
                      <c:pt idx="19161">
                        <c:v>5.2846527777786294</c:v>
                      </c:pt>
                      <c:pt idx="19162">
                        <c:v>5.2848958333327944</c:v>
                      </c:pt>
                      <c:pt idx="19163">
                        <c:v>5.2851388888869595</c:v>
                      </c:pt>
                      <c:pt idx="19164">
                        <c:v>5.2853819444411245</c:v>
                      </c:pt>
                      <c:pt idx="19165">
                        <c:v>5.2856249999952896</c:v>
                      </c:pt>
                      <c:pt idx="19166">
                        <c:v>5.2858680555567306</c:v>
                      </c:pt>
                      <c:pt idx="19167">
                        <c:v>5.2861111111108956</c:v>
                      </c:pt>
                      <c:pt idx="19168">
                        <c:v>5.2863541666650606</c:v>
                      </c:pt>
                      <c:pt idx="19169">
                        <c:v>5.2865972222192257</c:v>
                      </c:pt>
                      <c:pt idx="19170">
                        <c:v>5.2868402777733907</c:v>
                      </c:pt>
                      <c:pt idx="19171">
                        <c:v>5.2870833333348317</c:v>
                      </c:pt>
                      <c:pt idx="19172">
                        <c:v>5.2873263888889968</c:v>
                      </c:pt>
                      <c:pt idx="19173">
                        <c:v>5.2875694444431618</c:v>
                      </c:pt>
                      <c:pt idx="19174">
                        <c:v>5.2878124999973268</c:v>
                      </c:pt>
                      <c:pt idx="19175">
                        <c:v>5.2880555555514919</c:v>
                      </c:pt>
                      <c:pt idx="19176">
                        <c:v>5.2882986111129329</c:v>
                      </c:pt>
                      <c:pt idx="19177">
                        <c:v>5.2885416666670979</c:v>
                      </c:pt>
                      <c:pt idx="19178">
                        <c:v>5.2887847222212629</c:v>
                      </c:pt>
                      <c:pt idx="19179">
                        <c:v>5.289027777775428</c:v>
                      </c:pt>
                      <c:pt idx="19180">
                        <c:v>5.289270833329593</c:v>
                      </c:pt>
                      <c:pt idx="19181">
                        <c:v>5.2895138888837581</c:v>
                      </c:pt>
                      <c:pt idx="19182">
                        <c:v>5.2897569444451991</c:v>
                      </c:pt>
                      <c:pt idx="19183">
                        <c:v>5.2899999999993641</c:v>
                      </c:pt>
                      <c:pt idx="19184">
                        <c:v>5.2902430555535291</c:v>
                      </c:pt>
                      <c:pt idx="19185">
                        <c:v>5.2904861111076942</c:v>
                      </c:pt>
                      <c:pt idx="19186">
                        <c:v>5.2907291666618592</c:v>
                      </c:pt>
                      <c:pt idx="19187">
                        <c:v>5.2909722222233002</c:v>
                      </c:pt>
                      <c:pt idx="19188">
                        <c:v>5.2912152777774653</c:v>
                      </c:pt>
                      <c:pt idx="19189">
                        <c:v>5.2914583333316303</c:v>
                      </c:pt>
                      <c:pt idx="19190">
                        <c:v>5.2917013888857953</c:v>
                      </c:pt>
                      <c:pt idx="19191">
                        <c:v>5.2919444444399604</c:v>
                      </c:pt>
                      <c:pt idx="19192">
                        <c:v>5.2921875000014014</c:v>
                      </c:pt>
                      <c:pt idx="19193">
                        <c:v>5.2924305555555664</c:v>
                      </c:pt>
                      <c:pt idx="19194">
                        <c:v>5.2926736111097314</c:v>
                      </c:pt>
                      <c:pt idx="19195">
                        <c:v>5.2929166666638965</c:v>
                      </c:pt>
                      <c:pt idx="19196">
                        <c:v>5.2931597222180615</c:v>
                      </c:pt>
                      <c:pt idx="19197">
                        <c:v>5.2934027777795025</c:v>
                      </c:pt>
                      <c:pt idx="19198">
                        <c:v>5.2936458333336676</c:v>
                      </c:pt>
                      <c:pt idx="19199">
                        <c:v>5.2938888888878326</c:v>
                      </c:pt>
                      <c:pt idx="19200">
                        <c:v>5.2941319444419976</c:v>
                      </c:pt>
                      <c:pt idx="19201">
                        <c:v>5.2943749999961627</c:v>
                      </c:pt>
                      <c:pt idx="19202">
                        <c:v>5.2946180555576037</c:v>
                      </c:pt>
                      <c:pt idx="19203">
                        <c:v>5.2948611111117687</c:v>
                      </c:pt>
                      <c:pt idx="19204">
                        <c:v>5.2951041666659338</c:v>
                      </c:pt>
                      <c:pt idx="19205">
                        <c:v>5.2953472222200988</c:v>
                      </c:pt>
                      <c:pt idx="19206">
                        <c:v>5.2955902777742638</c:v>
                      </c:pt>
                      <c:pt idx="19207">
                        <c:v>5.2958333333284289</c:v>
                      </c:pt>
                      <c:pt idx="19208">
                        <c:v>5.2960763888898699</c:v>
                      </c:pt>
                      <c:pt idx="19209">
                        <c:v>5.2963194444440349</c:v>
                      </c:pt>
                      <c:pt idx="19210">
                        <c:v>5.2965740740749796</c:v>
                      </c:pt>
                      <c:pt idx="19211">
                        <c:v>5.2968171296291446</c:v>
                      </c:pt>
                      <c:pt idx="19212">
                        <c:v>5.2970601851833097</c:v>
                      </c:pt>
                      <c:pt idx="19213">
                        <c:v>5.2973032407374747</c:v>
                      </c:pt>
                      <c:pt idx="19214">
                        <c:v>5.2975462962916398</c:v>
                      </c:pt>
                      <c:pt idx="19215">
                        <c:v>5.2977893518530808</c:v>
                      </c:pt>
                      <c:pt idx="19216">
                        <c:v>5.2980324074072458</c:v>
                      </c:pt>
                      <c:pt idx="19217">
                        <c:v>5.2982754629614108</c:v>
                      </c:pt>
                      <c:pt idx="19218">
                        <c:v>5.2985185185155759</c:v>
                      </c:pt>
                      <c:pt idx="19219">
                        <c:v>5.2987615740697409</c:v>
                      </c:pt>
                      <c:pt idx="19220">
                        <c:v>5.2990046296311819</c:v>
                      </c:pt>
                      <c:pt idx="19221">
                        <c:v>5.2992476851853469</c:v>
                      </c:pt>
                      <c:pt idx="19222">
                        <c:v>5.299490740739512</c:v>
                      </c:pt>
                      <c:pt idx="19223">
                        <c:v>5.299733796293677</c:v>
                      </c:pt>
                      <c:pt idx="19224">
                        <c:v>5.2999768518478421</c:v>
                      </c:pt>
                      <c:pt idx="19225">
                        <c:v>5.3002199074092831</c:v>
                      </c:pt>
                      <c:pt idx="19226">
                        <c:v>5.3004629629634481</c:v>
                      </c:pt>
                      <c:pt idx="19227">
                        <c:v>5.3007060185176131</c:v>
                      </c:pt>
                      <c:pt idx="19228">
                        <c:v>5.3009490740717782</c:v>
                      </c:pt>
                      <c:pt idx="19229">
                        <c:v>5.3011921296259432</c:v>
                      </c:pt>
                      <c:pt idx="19230">
                        <c:v>5.3014351851801083</c:v>
                      </c:pt>
                      <c:pt idx="19231">
                        <c:v>5.3016782407415493</c:v>
                      </c:pt>
                      <c:pt idx="19232">
                        <c:v>5.3019212962957143</c:v>
                      </c:pt>
                      <c:pt idx="19233">
                        <c:v>5.3021643518498793</c:v>
                      </c:pt>
                      <c:pt idx="19234">
                        <c:v>5.3024074074040444</c:v>
                      </c:pt>
                      <c:pt idx="19235">
                        <c:v>5.3026504629582094</c:v>
                      </c:pt>
                      <c:pt idx="19236">
                        <c:v>5.3028935185196504</c:v>
                      </c:pt>
                      <c:pt idx="19237">
                        <c:v>5.3031365740738154</c:v>
                      </c:pt>
                      <c:pt idx="19238">
                        <c:v>5.3033796296279805</c:v>
                      </c:pt>
                      <c:pt idx="19239">
                        <c:v>5.3036226851821455</c:v>
                      </c:pt>
                      <c:pt idx="19240">
                        <c:v>5.3038657407363106</c:v>
                      </c:pt>
                      <c:pt idx="19241">
                        <c:v>5.3041087962977516</c:v>
                      </c:pt>
                      <c:pt idx="19242">
                        <c:v>5.3043518518519166</c:v>
                      </c:pt>
                      <c:pt idx="19243">
                        <c:v>5.3045949074060816</c:v>
                      </c:pt>
                      <c:pt idx="19244">
                        <c:v>5.3048379629602467</c:v>
                      </c:pt>
                      <c:pt idx="19245">
                        <c:v>5.3050810185144117</c:v>
                      </c:pt>
                      <c:pt idx="19246">
                        <c:v>5.3053240740758527</c:v>
                      </c:pt>
                      <c:pt idx="19247">
                        <c:v>5.3055671296300178</c:v>
                      </c:pt>
                      <c:pt idx="19248">
                        <c:v>5.3058101851841828</c:v>
                      </c:pt>
                      <c:pt idx="19249">
                        <c:v>5.3060532407383478</c:v>
                      </c:pt>
                      <c:pt idx="19250">
                        <c:v>5.3062962962925129</c:v>
                      </c:pt>
                      <c:pt idx="19251">
                        <c:v>5.3065393518539539</c:v>
                      </c:pt>
                      <c:pt idx="19252">
                        <c:v>5.3067824074081189</c:v>
                      </c:pt>
                      <c:pt idx="19253">
                        <c:v>5.3070254629622839</c:v>
                      </c:pt>
                      <c:pt idx="19254">
                        <c:v>5.307268518516449</c:v>
                      </c:pt>
                      <c:pt idx="19255">
                        <c:v>5.307511574070614</c:v>
                      </c:pt>
                      <c:pt idx="19256">
                        <c:v>5.3077546296247791</c:v>
                      </c:pt>
                      <c:pt idx="19257">
                        <c:v>5.3079976851862201</c:v>
                      </c:pt>
                      <c:pt idx="19258">
                        <c:v>5.3082523148098888</c:v>
                      </c:pt>
                      <c:pt idx="19259">
                        <c:v>5.3084953703713298</c:v>
                      </c:pt>
                      <c:pt idx="19260">
                        <c:v>5.3087384259254948</c:v>
                      </c:pt>
                      <c:pt idx="19261">
                        <c:v>5.3089814814796599</c:v>
                      </c:pt>
                      <c:pt idx="19262">
                        <c:v>5.3092245370338249</c:v>
                      </c:pt>
                      <c:pt idx="19263">
                        <c:v>5.3094675925879899</c:v>
                      </c:pt>
                      <c:pt idx="19264">
                        <c:v>5.3097106481494309</c:v>
                      </c:pt>
                      <c:pt idx="19265">
                        <c:v>5.309953703703596</c:v>
                      </c:pt>
                      <c:pt idx="19266">
                        <c:v>5.310196759257761</c:v>
                      </c:pt>
                      <c:pt idx="19267">
                        <c:v>5.3104398148119261</c:v>
                      </c:pt>
                      <c:pt idx="19268">
                        <c:v>5.3106828703660911</c:v>
                      </c:pt>
                      <c:pt idx="19269">
                        <c:v>5.3109259259275321</c:v>
                      </c:pt>
                      <c:pt idx="19270">
                        <c:v>5.3111689814816971</c:v>
                      </c:pt>
                      <c:pt idx="19271">
                        <c:v>5.3114120370358622</c:v>
                      </c:pt>
                      <c:pt idx="19272">
                        <c:v>5.3116550925900272</c:v>
                      </c:pt>
                      <c:pt idx="19273">
                        <c:v>5.3118981481441923</c:v>
                      </c:pt>
                      <c:pt idx="19274">
                        <c:v>5.3121412037056333</c:v>
                      </c:pt>
                      <c:pt idx="19275">
                        <c:v>5.3123842592597983</c:v>
                      </c:pt>
                      <c:pt idx="19276">
                        <c:v>5.3126273148139633</c:v>
                      </c:pt>
                      <c:pt idx="19277">
                        <c:v>5.3128703703681284</c:v>
                      </c:pt>
                      <c:pt idx="19278">
                        <c:v>5.3131134259222934</c:v>
                      </c:pt>
                      <c:pt idx="19279">
                        <c:v>5.3133564814764584</c:v>
                      </c:pt>
                      <c:pt idx="19280">
                        <c:v>5.3135995370378994</c:v>
                      </c:pt>
                      <c:pt idx="19281">
                        <c:v>5.3138425925920645</c:v>
                      </c:pt>
                      <c:pt idx="19282">
                        <c:v>5.3140856481462295</c:v>
                      </c:pt>
                      <c:pt idx="19283">
                        <c:v>5.3143287037003946</c:v>
                      </c:pt>
                      <c:pt idx="19284">
                        <c:v>5.3145717592545596</c:v>
                      </c:pt>
                      <c:pt idx="19285">
                        <c:v>5.3148148148160006</c:v>
                      </c:pt>
                      <c:pt idx="19286">
                        <c:v>5.3150578703701656</c:v>
                      </c:pt>
                      <c:pt idx="19287">
                        <c:v>5.3153009259243307</c:v>
                      </c:pt>
                      <c:pt idx="19288">
                        <c:v>5.3155439814784957</c:v>
                      </c:pt>
                      <c:pt idx="19289">
                        <c:v>5.3157870370326608</c:v>
                      </c:pt>
                      <c:pt idx="19290">
                        <c:v>5.3160300925941018</c:v>
                      </c:pt>
                      <c:pt idx="19291">
                        <c:v>5.3162731481482668</c:v>
                      </c:pt>
                      <c:pt idx="19292">
                        <c:v>5.3165162037024318</c:v>
                      </c:pt>
                      <c:pt idx="19293">
                        <c:v>5.3167592592565969</c:v>
                      </c:pt>
                      <c:pt idx="19294">
                        <c:v>5.3170023148107619</c:v>
                      </c:pt>
                      <c:pt idx="19295">
                        <c:v>5.3172453703722029</c:v>
                      </c:pt>
                      <c:pt idx="19296">
                        <c:v>5.3174884259263679</c:v>
                      </c:pt>
                      <c:pt idx="19297">
                        <c:v>5.317731481480533</c:v>
                      </c:pt>
                      <c:pt idx="19298">
                        <c:v>5.317974537034698</c:v>
                      </c:pt>
                      <c:pt idx="19299">
                        <c:v>5.3182175925888631</c:v>
                      </c:pt>
                      <c:pt idx="19300">
                        <c:v>5.3184606481430281</c:v>
                      </c:pt>
                      <c:pt idx="19301">
                        <c:v>5.3187037037044691</c:v>
                      </c:pt>
                      <c:pt idx="19302">
                        <c:v>5.3189467592586341</c:v>
                      </c:pt>
                      <c:pt idx="19303">
                        <c:v>5.3191898148127992</c:v>
                      </c:pt>
                      <c:pt idx="19304">
                        <c:v>5.3194328703669642</c:v>
                      </c:pt>
                      <c:pt idx="19305">
                        <c:v>5.3196759259211293</c:v>
                      </c:pt>
                      <c:pt idx="19306">
                        <c:v>5.3199305555520739</c:v>
                      </c:pt>
                      <c:pt idx="19307">
                        <c:v>5.320173611106239</c:v>
                      </c:pt>
                      <c:pt idx="19308">
                        <c:v>5.32041666666768</c:v>
                      </c:pt>
                      <c:pt idx="19309">
                        <c:v>5.320659722221845</c:v>
                      </c:pt>
                      <c:pt idx="19310">
                        <c:v>5.3209027777760101</c:v>
                      </c:pt>
                      <c:pt idx="19311">
                        <c:v>5.3211458333301751</c:v>
                      </c:pt>
                      <c:pt idx="19312">
                        <c:v>5.3213888888843401</c:v>
                      </c:pt>
                      <c:pt idx="19313">
                        <c:v>5.3216319444457811</c:v>
                      </c:pt>
                      <c:pt idx="19314">
                        <c:v>5.3218749999999462</c:v>
                      </c:pt>
                      <c:pt idx="19315">
                        <c:v>5.3221180555541112</c:v>
                      </c:pt>
                      <c:pt idx="19316">
                        <c:v>5.3223611111082763</c:v>
                      </c:pt>
                      <c:pt idx="19317">
                        <c:v>5.3226041666624413</c:v>
                      </c:pt>
                      <c:pt idx="19318">
                        <c:v>5.3228472222238823</c:v>
                      </c:pt>
                      <c:pt idx="19319">
                        <c:v>5.3230902777780473</c:v>
                      </c:pt>
                      <c:pt idx="19320">
                        <c:v>5.3233333333322124</c:v>
                      </c:pt>
                      <c:pt idx="19321">
                        <c:v>5.3235763888863774</c:v>
                      </c:pt>
                      <c:pt idx="19322">
                        <c:v>5.3238194444405424</c:v>
                      </c:pt>
                      <c:pt idx="19323">
                        <c:v>5.3240625000019834</c:v>
                      </c:pt>
                      <c:pt idx="19324">
                        <c:v>5.3243055555561485</c:v>
                      </c:pt>
                      <c:pt idx="19325">
                        <c:v>5.3245486111103135</c:v>
                      </c:pt>
                      <c:pt idx="19326">
                        <c:v>5.3247916666644786</c:v>
                      </c:pt>
                      <c:pt idx="19327">
                        <c:v>5.3250347222186436</c:v>
                      </c:pt>
                      <c:pt idx="19328">
                        <c:v>5.3252777777728086</c:v>
                      </c:pt>
                      <c:pt idx="19329">
                        <c:v>5.3255208333342496</c:v>
                      </c:pt>
                      <c:pt idx="19330">
                        <c:v>5.3257638888884147</c:v>
                      </c:pt>
                      <c:pt idx="19331">
                        <c:v>5.3260069444425797</c:v>
                      </c:pt>
                      <c:pt idx="19332">
                        <c:v>5.3262499999967448</c:v>
                      </c:pt>
                      <c:pt idx="19333">
                        <c:v>5.3264930555509098</c:v>
                      </c:pt>
                      <c:pt idx="19334">
                        <c:v>5.3267361111123508</c:v>
                      </c:pt>
                      <c:pt idx="19335">
                        <c:v>5.3269791666665158</c:v>
                      </c:pt>
                      <c:pt idx="19336">
                        <c:v>5.3272222222206809</c:v>
                      </c:pt>
                      <c:pt idx="19337">
                        <c:v>5.3274652777748459</c:v>
                      </c:pt>
                      <c:pt idx="19338">
                        <c:v>5.3277083333290109</c:v>
                      </c:pt>
                      <c:pt idx="19339">
                        <c:v>5.3279513888904519</c:v>
                      </c:pt>
                      <c:pt idx="19340">
                        <c:v>5.328194444444617</c:v>
                      </c:pt>
                      <c:pt idx="19341">
                        <c:v>5.328437499998782</c:v>
                      </c:pt>
                      <c:pt idx="19342">
                        <c:v>5.3286805555529471</c:v>
                      </c:pt>
                      <c:pt idx="19343">
                        <c:v>5.3289236111071121</c:v>
                      </c:pt>
                      <c:pt idx="19344">
                        <c:v>5.3291666666685531</c:v>
                      </c:pt>
                      <c:pt idx="19345">
                        <c:v>5.3294097222227181</c:v>
                      </c:pt>
                      <c:pt idx="19346">
                        <c:v>5.3296527777768832</c:v>
                      </c:pt>
                      <c:pt idx="19347">
                        <c:v>5.3298958333310482</c:v>
                      </c:pt>
                      <c:pt idx="19348">
                        <c:v>5.3301388888852133</c:v>
                      </c:pt>
                      <c:pt idx="19349">
                        <c:v>5.3303819444393783</c:v>
                      </c:pt>
                      <c:pt idx="19350">
                        <c:v>5.3306250000008193</c:v>
                      </c:pt>
                      <c:pt idx="19351">
                        <c:v>5.3308680555549843</c:v>
                      </c:pt>
                      <c:pt idx="19352">
                        <c:v>5.3311111111091494</c:v>
                      </c:pt>
                      <c:pt idx="19353">
                        <c:v>5.3313541666633144</c:v>
                      </c:pt>
                      <c:pt idx="19354">
                        <c:v>5.3316087962942591</c:v>
                      </c:pt>
                      <c:pt idx="19355">
                        <c:v>5.3318518518484241</c:v>
                      </c:pt>
                      <c:pt idx="19356">
                        <c:v>5.3320949074025892</c:v>
                      </c:pt>
                      <c:pt idx="19357">
                        <c:v>5.3323379629640302</c:v>
                      </c:pt>
                      <c:pt idx="19358">
                        <c:v>5.3325810185181952</c:v>
                      </c:pt>
                      <c:pt idx="19359">
                        <c:v>5.3328240740723603</c:v>
                      </c:pt>
                      <c:pt idx="19360">
                        <c:v>5.3330671296265253</c:v>
                      </c:pt>
                      <c:pt idx="19361">
                        <c:v>5.3333101851806903</c:v>
                      </c:pt>
                      <c:pt idx="19362">
                        <c:v>5.3335532407421313</c:v>
                      </c:pt>
                      <c:pt idx="19363">
                        <c:v>5.3337962962962964</c:v>
                      </c:pt>
                      <c:pt idx="19364">
                        <c:v>5.3340393518504614</c:v>
                      </c:pt>
                      <c:pt idx="19365">
                        <c:v>5.3342824074046264</c:v>
                      </c:pt>
                      <c:pt idx="19366">
                        <c:v>5.3345254629587915</c:v>
                      </c:pt>
                      <c:pt idx="19367">
                        <c:v>5.3347685185202325</c:v>
                      </c:pt>
                      <c:pt idx="19368">
                        <c:v>5.3350115740743975</c:v>
                      </c:pt>
                      <c:pt idx="19369">
                        <c:v>5.3352546296285626</c:v>
                      </c:pt>
                      <c:pt idx="19370">
                        <c:v>5.3354976851827276</c:v>
                      </c:pt>
                      <c:pt idx="19371">
                        <c:v>5.3357407407368926</c:v>
                      </c:pt>
                      <c:pt idx="19372">
                        <c:v>5.3359837962983336</c:v>
                      </c:pt>
                      <c:pt idx="19373">
                        <c:v>5.3362268518524987</c:v>
                      </c:pt>
                      <c:pt idx="19374">
                        <c:v>5.3364699074066637</c:v>
                      </c:pt>
                      <c:pt idx="19375">
                        <c:v>5.3367129629608288</c:v>
                      </c:pt>
                      <c:pt idx="19376">
                        <c:v>5.3369560185149938</c:v>
                      </c:pt>
                      <c:pt idx="19377">
                        <c:v>5.3371990740691588</c:v>
                      </c:pt>
                      <c:pt idx="19378">
                        <c:v>5.3374421296305998</c:v>
                      </c:pt>
                      <c:pt idx="19379">
                        <c:v>5.3376851851847649</c:v>
                      </c:pt>
                      <c:pt idx="19380">
                        <c:v>5.3379282407389299</c:v>
                      </c:pt>
                      <c:pt idx="19381">
                        <c:v>5.3381712962930949</c:v>
                      </c:pt>
                      <c:pt idx="19382">
                        <c:v>5.33841435184726</c:v>
                      </c:pt>
                      <c:pt idx="19383">
                        <c:v>5.338657407408701</c:v>
                      </c:pt>
                      <c:pt idx="19384">
                        <c:v>5.338900462962866</c:v>
                      </c:pt>
                      <c:pt idx="19385">
                        <c:v>5.3391435185170311</c:v>
                      </c:pt>
                      <c:pt idx="19386">
                        <c:v>5.3393865740711961</c:v>
                      </c:pt>
                      <c:pt idx="19387">
                        <c:v>5.3396296296253611</c:v>
                      </c:pt>
                      <c:pt idx="19388">
                        <c:v>5.3398726851868021</c:v>
                      </c:pt>
                      <c:pt idx="19389">
                        <c:v>5.3401157407409672</c:v>
                      </c:pt>
                      <c:pt idx="19390">
                        <c:v>5.3403587962951322</c:v>
                      </c:pt>
                      <c:pt idx="19391">
                        <c:v>5.3406018518492973</c:v>
                      </c:pt>
                      <c:pt idx="19392">
                        <c:v>5.3408449074034623</c:v>
                      </c:pt>
                      <c:pt idx="19393">
                        <c:v>5.3410879629649033</c:v>
                      </c:pt>
                      <c:pt idx="19394">
                        <c:v>5.3413310185190683</c:v>
                      </c:pt>
                      <c:pt idx="19395">
                        <c:v>5.3415740740732334</c:v>
                      </c:pt>
                      <c:pt idx="19396">
                        <c:v>5.3418171296273984</c:v>
                      </c:pt>
                      <c:pt idx="19397">
                        <c:v>5.3420601851815634</c:v>
                      </c:pt>
                      <c:pt idx="19398">
                        <c:v>5.3423032407357285</c:v>
                      </c:pt>
                      <c:pt idx="19399">
                        <c:v>5.3425462962971695</c:v>
                      </c:pt>
                      <c:pt idx="19400">
                        <c:v>5.3427893518513345</c:v>
                      </c:pt>
                      <c:pt idx="19401">
                        <c:v>5.3430324074054996</c:v>
                      </c:pt>
                      <c:pt idx="19402">
                        <c:v>5.3432870370364443</c:v>
                      </c:pt>
                      <c:pt idx="19403">
                        <c:v>5.3435300925906093</c:v>
                      </c:pt>
                      <c:pt idx="19404">
                        <c:v>5.3437731481447743</c:v>
                      </c:pt>
                      <c:pt idx="19405">
                        <c:v>5.3440162036989394</c:v>
                      </c:pt>
                      <c:pt idx="19406">
                        <c:v>5.3442592592603804</c:v>
                      </c:pt>
                      <c:pt idx="19407">
                        <c:v>5.3445023148145454</c:v>
                      </c:pt>
                      <c:pt idx="19408">
                        <c:v>5.3447453703687104</c:v>
                      </c:pt>
                      <c:pt idx="19409">
                        <c:v>5.3449884259228755</c:v>
                      </c:pt>
                      <c:pt idx="19410">
                        <c:v>5.3452314814770405</c:v>
                      </c:pt>
                      <c:pt idx="19411">
                        <c:v>5.3454745370384815</c:v>
                      </c:pt>
                      <c:pt idx="19412">
                        <c:v>5.3457175925926466</c:v>
                      </c:pt>
                      <c:pt idx="19413">
                        <c:v>5.3459606481468116</c:v>
                      </c:pt>
                      <c:pt idx="19414">
                        <c:v>5.3462037037009766</c:v>
                      </c:pt>
                      <c:pt idx="19415">
                        <c:v>5.3464467592551417</c:v>
                      </c:pt>
                      <c:pt idx="19416">
                        <c:v>5.3466898148165827</c:v>
                      </c:pt>
                      <c:pt idx="19417">
                        <c:v>5.3469328703707477</c:v>
                      </c:pt>
                      <c:pt idx="19418">
                        <c:v>5.3471759259249128</c:v>
                      </c:pt>
                      <c:pt idx="19419">
                        <c:v>5.3474189814790778</c:v>
                      </c:pt>
                      <c:pt idx="19420">
                        <c:v>5.3476620370332428</c:v>
                      </c:pt>
                      <c:pt idx="19421">
                        <c:v>5.3479050925946838</c:v>
                      </c:pt>
                      <c:pt idx="19422">
                        <c:v>5.3481481481488489</c:v>
                      </c:pt>
                      <c:pt idx="19423">
                        <c:v>5.3483912037030139</c:v>
                      </c:pt>
                      <c:pt idx="19424">
                        <c:v>5.3486342592571789</c:v>
                      </c:pt>
                      <c:pt idx="19425">
                        <c:v>5.348877314811344</c:v>
                      </c:pt>
                      <c:pt idx="19426">
                        <c:v>5.349120370365509</c:v>
                      </c:pt>
                      <c:pt idx="19427">
                        <c:v>5.34936342592695</c:v>
                      </c:pt>
                      <c:pt idx="19428">
                        <c:v>5.3496064814811151</c:v>
                      </c:pt>
                      <c:pt idx="19429">
                        <c:v>5.3498495370352801</c:v>
                      </c:pt>
                      <c:pt idx="19430">
                        <c:v>5.3500925925894451</c:v>
                      </c:pt>
                      <c:pt idx="19431">
                        <c:v>5.3503356481436102</c:v>
                      </c:pt>
                      <c:pt idx="19432">
                        <c:v>5.3505787037050512</c:v>
                      </c:pt>
                      <c:pt idx="19433">
                        <c:v>5.3508217592592162</c:v>
                      </c:pt>
                      <c:pt idx="19434">
                        <c:v>5.3510648148133813</c:v>
                      </c:pt>
                      <c:pt idx="19435">
                        <c:v>5.3513078703675463</c:v>
                      </c:pt>
                      <c:pt idx="19436">
                        <c:v>5.3515509259217113</c:v>
                      </c:pt>
                      <c:pt idx="19437">
                        <c:v>5.3517939814831523</c:v>
                      </c:pt>
                      <c:pt idx="19438">
                        <c:v>5.3520370370373174</c:v>
                      </c:pt>
                      <c:pt idx="19439">
                        <c:v>5.3522800925914824</c:v>
                      </c:pt>
                      <c:pt idx="19440">
                        <c:v>5.3525231481456474</c:v>
                      </c:pt>
                      <c:pt idx="19441">
                        <c:v>5.3527662036998125</c:v>
                      </c:pt>
                      <c:pt idx="19442">
                        <c:v>5.3530092592612535</c:v>
                      </c:pt>
                      <c:pt idx="19443">
                        <c:v>5.3532523148154185</c:v>
                      </c:pt>
                      <c:pt idx="19444">
                        <c:v>5.3534953703695836</c:v>
                      </c:pt>
                      <c:pt idx="19445">
                        <c:v>5.3537384259237486</c:v>
                      </c:pt>
                      <c:pt idx="19446">
                        <c:v>5.3539814814779136</c:v>
                      </c:pt>
                      <c:pt idx="19447">
                        <c:v>5.3542245370320787</c:v>
                      </c:pt>
                      <c:pt idx="19448">
                        <c:v>5.3544675925935197</c:v>
                      </c:pt>
                      <c:pt idx="19449">
                        <c:v>5.3547106481476847</c:v>
                      </c:pt>
                      <c:pt idx="19450">
                        <c:v>5.3549652777786294</c:v>
                      </c:pt>
                      <c:pt idx="19451">
                        <c:v>5.3552083333327944</c:v>
                      </c:pt>
                      <c:pt idx="19452">
                        <c:v>5.3554513888869595</c:v>
                      </c:pt>
                      <c:pt idx="19453">
                        <c:v>5.3556944444411245</c:v>
                      </c:pt>
                      <c:pt idx="19454">
                        <c:v>5.3559374999952896</c:v>
                      </c:pt>
                      <c:pt idx="19455">
                        <c:v>5.3561805555567306</c:v>
                      </c:pt>
                      <c:pt idx="19456">
                        <c:v>5.3564236111108956</c:v>
                      </c:pt>
                      <c:pt idx="19457">
                        <c:v>5.3566666666650606</c:v>
                      </c:pt>
                      <c:pt idx="19458">
                        <c:v>5.3569097222192257</c:v>
                      </c:pt>
                      <c:pt idx="19459">
                        <c:v>5.3571527777733907</c:v>
                      </c:pt>
                      <c:pt idx="19460">
                        <c:v>5.3573958333348317</c:v>
                      </c:pt>
                      <c:pt idx="19461">
                        <c:v>5.3576388888889968</c:v>
                      </c:pt>
                      <c:pt idx="19462">
                        <c:v>5.3578819444431618</c:v>
                      </c:pt>
                      <c:pt idx="19463">
                        <c:v>5.3581249999973268</c:v>
                      </c:pt>
                      <c:pt idx="19464">
                        <c:v>5.3583680555514919</c:v>
                      </c:pt>
                      <c:pt idx="19465">
                        <c:v>5.3586111111129329</c:v>
                      </c:pt>
                      <c:pt idx="19466">
                        <c:v>5.3588541666670979</c:v>
                      </c:pt>
                      <c:pt idx="19467">
                        <c:v>5.3590972222212629</c:v>
                      </c:pt>
                      <c:pt idx="19468">
                        <c:v>5.359340277775428</c:v>
                      </c:pt>
                      <c:pt idx="19469">
                        <c:v>5.359583333329593</c:v>
                      </c:pt>
                      <c:pt idx="19470">
                        <c:v>5.3598263888837581</c:v>
                      </c:pt>
                      <c:pt idx="19471">
                        <c:v>5.3600694444451991</c:v>
                      </c:pt>
                      <c:pt idx="19472">
                        <c:v>5.3603124999993641</c:v>
                      </c:pt>
                      <c:pt idx="19473">
                        <c:v>5.3605555555535291</c:v>
                      </c:pt>
                      <c:pt idx="19474">
                        <c:v>5.3607986111076942</c:v>
                      </c:pt>
                      <c:pt idx="19475">
                        <c:v>5.3610416666618592</c:v>
                      </c:pt>
                      <c:pt idx="19476">
                        <c:v>5.3612847222233002</c:v>
                      </c:pt>
                      <c:pt idx="19477">
                        <c:v>5.3615277777774653</c:v>
                      </c:pt>
                      <c:pt idx="19478">
                        <c:v>5.3617708333316303</c:v>
                      </c:pt>
                      <c:pt idx="19479">
                        <c:v>5.3620138888857953</c:v>
                      </c:pt>
                      <c:pt idx="19480">
                        <c:v>5.3622569444399604</c:v>
                      </c:pt>
                      <c:pt idx="19481">
                        <c:v>5.3625000000014014</c:v>
                      </c:pt>
                      <c:pt idx="19482">
                        <c:v>5.3627430555555664</c:v>
                      </c:pt>
                      <c:pt idx="19483">
                        <c:v>5.3629861111097314</c:v>
                      </c:pt>
                      <c:pt idx="19484">
                        <c:v>5.3632291666638965</c:v>
                      </c:pt>
                      <c:pt idx="19485">
                        <c:v>5.3634722222180615</c:v>
                      </c:pt>
                      <c:pt idx="19486">
                        <c:v>5.3637152777795025</c:v>
                      </c:pt>
                      <c:pt idx="19487">
                        <c:v>5.3639583333336676</c:v>
                      </c:pt>
                      <c:pt idx="19488">
                        <c:v>5.3642013888878326</c:v>
                      </c:pt>
                      <c:pt idx="19489">
                        <c:v>5.3644444444419976</c:v>
                      </c:pt>
                      <c:pt idx="19490">
                        <c:v>5.3646874999961627</c:v>
                      </c:pt>
                      <c:pt idx="19491">
                        <c:v>5.3649305555576037</c:v>
                      </c:pt>
                      <c:pt idx="19492">
                        <c:v>5.3651736111117687</c:v>
                      </c:pt>
                      <c:pt idx="19493">
                        <c:v>5.3654166666659338</c:v>
                      </c:pt>
                      <c:pt idx="19494">
                        <c:v>5.3656597222200988</c:v>
                      </c:pt>
                      <c:pt idx="19495">
                        <c:v>5.3659027777742638</c:v>
                      </c:pt>
                      <c:pt idx="19496">
                        <c:v>5.3661458333284289</c:v>
                      </c:pt>
                      <c:pt idx="19497">
                        <c:v>5.3663888888898699</c:v>
                      </c:pt>
                      <c:pt idx="19498">
                        <c:v>5.3666435185135386</c:v>
                      </c:pt>
                      <c:pt idx="19499">
                        <c:v>5.3668865740749796</c:v>
                      </c:pt>
                      <c:pt idx="19500">
                        <c:v>5.3671296296291446</c:v>
                      </c:pt>
                      <c:pt idx="19501">
                        <c:v>5.3673726851833097</c:v>
                      </c:pt>
                      <c:pt idx="19502">
                        <c:v>5.3676157407374747</c:v>
                      </c:pt>
                      <c:pt idx="19503">
                        <c:v>5.3678587962916398</c:v>
                      </c:pt>
                      <c:pt idx="19504">
                        <c:v>5.3681018518530808</c:v>
                      </c:pt>
                      <c:pt idx="19505">
                        <c:v>5.3683449074072458</c:v>
                      </c:pt>
                      <c:pt idx="19506">
                        <c:v>5.3685879629614108</c:v>
                      </c:pt>
                      <c:pt idx="19507">
                        <c:v>5.3688310185155759</c:v>
                      </c:pt>
                      <c:pt idx="19508">
                        <c:v>5.3690740740697409</c:v>
                      </c:pt>
                      <c:pt idx="19509">
                        <c:v>5.3693171296311819</c:v>
                      </c:pt>
                      <c:pt idx="19510">
                        <c:v>5.3695601851853469</c:v>
                      </c:pt>
                      <c:pt idx="19511">
                        <c:v>5.369803240739512</c:v>
                      </c:pt>
                      <c:pt idx="19512">
                        <c:v>5.370046296293677</c:v>
                      </c:pt>
                      <c:pt idx="19513">
                        <c:v>5.3702893518478421</c:v>
                      </c:pt>
                      <c:pt idx="19514">
                        <c:v>5.3705324074092831</c:v>
                      </c:pt>
                      <c:pt idx="19515">
                        <c:v>5.3707754629634481</c:v>
                      </c:pt>
                      <c:pt idx="19516">
                        <c:v>5.3710185185176131</c:v>
                      </c:pt>
                      <c:pt idx="19517">
                        <c:v>5.3712615740717782</c:v>
                      </c:pt>
                      <c:pt idx="19518">
                        <c:v>5.3715046296259432</c:v>
                      </c:pt>
                      <c:pt idx="19519">
                        <c:v>5.3717476851801083</c:v>
                      </c:pt>
                      <c:pt idx="19520">
                        <c:v>5.3719907407415493</c:v>
                      </c:pt>
                      <c:pt idx="19521">
                        <c:v>5.3722337962957143</c:v>
                      </c:pt>
                      <c:pt idx="19522">
                        <c:v>5.3724768518498793</c:v>
                      </c:pt>
                      <c:pt idx="19523">
                        <c:v>5.3727199074040444</c:v>
                      </c:pt>
                      <c:pt idx="19524">
                        <c:v>5.3729629629582094</c:v>
                      </c:pt>
                      <c:pt idx="19525">
                        <c:v>5.3732060185196504</c:v>
                      </c:pt>
                      <c:pt idx="19526">
                        <c:v>5.3734490740738154</c:v>
                      </c:pt>
                      <c:pt idx="19527">
                        <c:v>5.3736921296279805</c:v>
                      </c:pt>
                      <c:pt idx="19528">
                        <c:v>5.3739351851821455</c:v>
                      </c:pt>
                      <c:pt idx="19529">
                        <c:v>5.3741782407363106</c:v>
                      </c:pt>
                      <c:pt idx="19530">
                        <c:v>5.3744212962977516</c:v>
                      </c:pt>
                      <c:pt idx="19531">
                        <c:v>5.3746643518519166</c:v>
                      </c:pt>
                      <c:pt idx="19532">
                        <c:v>5.3749074074060816</c:v>
                      </c:pt>
                      <c:pt idx="19533">
                        <c:v>5.3751504629602467</c:v>
                      </c:pt>
                      <c:pt idx="19534">
                        <c:v>5.3753935185144117</c:v>
                      </c:pt>
                      <c:pt idx="19535">
                        <c:v>5.3756365740758527</c:v>
                      </c:pt>
                      <c:pt idx="19536">
                        <c:v>5.3758796296300178</c:v>
                      </c:pt>
                      <c:pt idx="19537">
                        <c:v>5.3761226851841828</c:v>
                      </c:pt>
                      <c:pt idx="19538">
                        <c:v>5.3763657407383478</c:v>
                      </c:pt>
                      <c:pt idx="19539">
                        <c:v>5.3766087962925129</c:v>
                      </c:pt>
                      <c:pt idx="19540">
                        <c:v>5.3768518518539539</c:v>
                      </c:pt>
                      <c:pt idx="19541">
                        <c:v>5.3770949074081189</c:v>
                      </c:pt>
                      <c:pt idx="19542">
                        <c:v>5.3773379629622839</c:v>
                      </c:pt>
                      <c:pt idx="19543">
                        <c:v>5.377581018516449</c:v>
                      </c:pt>
                      <c:pt idx="19544">
                        <c:v>5.377824074070614</c:v>
                      </c:pt>
                      <c:pt idx="19545">
                        <c:v>5.3780671296247791</c:v>
                      </c:pt>
                      <c:pt idx="19546">
                        <c:v>5.3783217592557238</c:v>
                      </c:pt>
                      <c:pt idx="19547">
                        <c:v>5.3785648148098888</c:v>
                      </c:pt>
                      <c:pt idx="19548">
                        <c:v>5.3788078703713298</c:v>
                      </c:pt>
                      <c:pt idx="19549">
                        <c:v>5.3790509259254948</c:v>
                      </c:pt>
                      <c:pt idx="19550">
                        <c:v>5.3792939814796599</c:v>
                      </c:pt>
                      <c:pt idx="19551">
                        <c:v>5.3795370370338249</c:v>
                      </c:pt>
                      <c:pt idx="19552">
                        <c:v>5.3797800925879899</c:v>
                      </c:pt>
                      <c:pt idx="19553">
                        <c:v>5.3800231481494309</c:v>
                      </c:pt>
                      <c:pt idx="19554">
                        <c:v>5.380266203703596</c:v>
                      </c:pt>
                      <c:pt idx="19555">
                        <c:v>5.380509259257761</c:v>
                      </c:pt>
                      <c:pt idx="19556">
                        <c:v>5.3807523148119261</c:v>
                      </c:pt>
                      <c:pt idx="19557">
                        <c:v>5.3809953703660911</c:v>
                      </c:pt>
                      <c:pt idx="19558">
                        <c:v>5.3812384259275321</c:v>
                      </c:pt>
                      <c:pt idx="19559">
                        <c:v>5.3814814814816971</c:v>
                      </c:pt>
                      <c:pt idx="19560">
                        <c:v>5.3817245370358622</c:v>
                      </c:pt>
                      <c:pt idx="19561">
                        <c:v>5.3819675925900272</c:v>
                      </c:pt>
                      <c:pt idx="19562">
                        <c:v>5.3822106481441923</c:v>
                      </c:pt>
                      <c:pt idx="19563">
                        <c:v>5.3824537037056333</c:v>
                      </c:pt>
                      <c:pt idx="19564">
                        <c:v>5.3826967592597983</c:v>
                      </c:pt>
                      <c:pt idx="19565">
                        <c:v>5.3829398148139633</c:v>
                      </c:pt>
                      <c:pt idx="19566">
                        <c:v>5.3831828703681284</c:v>
                      </c:pt>
                      <c:pt idx="19567">
                        <c:v>5.3834259259222934</c:v>
                      </c:pt>
                      <c:pt idx="19568">
                        <c:v>5.3836689814764584</c:v>
                      </c:pt>
                      <c:pt idx="19569">
                        <c:v>5.3839120370378994</c:v>
                      </c:pt>
                      <c:pt idx="19570">
                        <c:v>5.3841550925920645</c:v>
                      </c:pt>
                      <c:pt idx="19571">
                        <c:v>5.3843981481462295</c:v>
                      </c:pt>
                      <c:pt idx="19572">
                        <c:v>5.3846412037003946</c:v>
                      </c:pt>
                      <c:pt idx="19573">
                        <c:v>5.3848842592545596</c:v>
                      </c:pt>
                      <c:pt idx="19574">
                        <c:v>5.3851273148160006</c:v>
                      </c:pt>
                      <c:pt idx="19575">
                        <c:v>5.3853703703701656</c:v>
                      </c:pt>
                      <c:pt idx="19576">
                        <c:v>5.3856134259243307</c:v>
                      </c:pt>
                      <c:pt idx="19577">
                        <c:v>5.3858564814784957</c:v>
                      </c:pt>
                      <c:pt idx="19578">
                        <c:v>5.3860995370326608</c:v>
                      </c:pt>
                      <c:pt idx="19579">
                        <c:v>5.3863425925941018</c:v>
                      </c:pt>
                      <c:pt idx="19580">
                        <c:v>5.3865856481482668</c:v>
                      </c:pt>
                      <c:pt idx="19581">
                        <c:v>5.3868287037024318</c:v>
                      </c:pt>
                      <c:pt idx="19582">
                        <c:v>5.3870717592565969</c:v>
                      </c:pt>
                      <c:pt idx="19583">
                        <c:v>5.3873148148107619</c:v>
                      </c:pt>
                      <c:pt idx="19584">
                        <c:v>5.3875578703722029</c:v>
                      </c:pt>
                      <c:pt idx="19585">
                        <c:v>5.3878009259263679</c:v>
                      </c:pt>
                      <c:pt idx="19586">
                        <c:v>5.388043981480533</c:v>
                      </c:pt>
                      <c:pt idx="19587">
                        <c:v>5.388287037034698</c:v>
                      </c:pt>
                      <c:pt idx="19588">
                        <c:v>5.3885300925888631</c:v>
                      </c:pt>
                      <c:pt idx="19589">
                        <c:v>5.3887731481430281</c:v>
                      </c:pt>
                      <c:pt idx="19590">
                        <c:v>5.3890162037044691</c:v>
                      </c:pt>
                      <c:pt idx="19591">
                        <c:v>5.3892592592586341</c:v>
                      </c:pt>
                      <c:pt idx="19592">
                        <c:v>5.3895023148127992</c:v>
                      </c:pt>
                      <c:pt idx="19593">
                        <c:v>5.3897453703669642</c:v>
                      </c:pt>
                      <c:pt idx="19594">
                        <c:v>5.3899884259211293</c:v>
                      </c:pt>
                      <c:pt idx="19595">
                        <c:v>5.3902430555520739</c:v>
                      </c:pt>
                      <c:pt idx="19596">
                        <c:v>5.390486111106239</c:v>
                      </c:pt>
                      <c:pt idx="19597">
                        <c:v>5.39072916666768</c:v>
                      </c:pt>
                      <c:pt idx="19598">
                        <c:v>5.390972222221845</c:v>
                      </c:pt>
                      <c:pt idx="19599">
                        <c:v>5.3912152777760101</c:v>
                      </c:pt>
                      <c:pt idx="19600">
                        <c:v>5.3914583333301751</c:v>
                      </c:pt>
                      <c:pt idx="19601">
                        <c:v>5.3917013888843401</c:v>
                      </c:pt>
                      <c:pt idx="19602">
                        <c:v>5.3919444444457811</c:v>
                      </c:pt>
                      <c:pt idx="19603">
                        <c:v>5.3921874999999462</c:v>
                      </c:pt>
                      <c:pt idx="19604">
                        <c:v>5.3924305555541112</c:v>
                      </c:pt>
                      <c:pt idx="19605">
                        <c:v>5.3926736111082763</c:v>
                      </c:pt>
                      <c:pt idx="19606">
                        <c:v>5.3929166666624413</c:v>
                      </c:pt>
                      <c:pt idx="19607">
                        <c:v>5.3931597222238823</c:v>
                      </c:pt>
                      <c:pt idx="19608">
                        <c:v>5.3934027777780473</c:v>
                      </c:pt>
                      <c:pt idx="19609">
                        <c:v>5.3936458333322124</c:v>
                      </c:pt>
                      <c:pt idx="19610">
                        <c:v>5.3938888888863774</c:v>
                      </c:pt>
                      <c:pt idx="19611">
                        <c:v>5.3941319444405424</c:v>
                      </c:pt>
                      <c:pt idx="19612">
                        <c:v>5.3943750000019834</c:v>
                      </c:pt>
                      <c:pt idx="19613">
                        <c:v>5.3946180555561485</c:v>
                      </c:pt>
                      <c:pt idx="19614">
                        <c:v>5.3948611111103135</c:v>
                      </c:pt>
                      <c:pt idx="19615">
                        <c:v>5.3951041666644786</c:v>
                      </c:pt>
                      <c:pt idx="19616">
                        <c:v>5.3953472222186436</c:v>
                      </c:pt>
                      <c:pt idx="19617">
                        <c:v>5.3955902777728086</c:v>
                      </c:pt>
                      <c:pt idx="19618">
                        <c:v>5.3958333333342496</c:v>
                      </c:pt>
                      <c:pt idx="19619">
                        <c:v>5.3960763888884147</c:v>
                      </c:pt>
                      <c:pt idx="19620">
                        <c:v>5.3963194444425797</c:v>
                      </c:pt>
                      <c:pt idx="19621">
                        <c:v>5.3965624999967448</c:v>
                      </c:pt>
                      <c:pt idx="19622">
                        <c:v>5.3968055555509098</c:v>
                      </c:pt>
                      <c:pt idx="19623">
                        <c:v>5.3970486111123508</c:v>
                      </c:pt>
                      <c:pt idx="19624">
                        <c:v>5.3972916666665158</c:v>
                      </c:pt>
                      <c:pt idx="19625">
                        <c:v>5.3975347222206809</c:v>
                      </c:pt>
                      <c:pt idx="19626">
                        <c:v>5.3977777777748459</c:v>
                      </c:pt>
                      <c:pt idx="19627">
                        <c:v>5.3980208333290109</c:v>
                      </c:pt>
                      <c:pt idx="19628">
                        <c:v>5.3982638888904519</c:v>
                      </c:pt>
                      <c:pt idx="19629">
                        <c:v>5.398506944444617</c:v>
                      </c:pt>
                      <c:pt idx="19630">
                        <c:v>5.398749999998782</c:v>
                      </c:pt>
                      <c:pt idx="19631">
                        <c:v>5.3989930555529471</c:v>
                      </c:pt>
                      <c:pt idx="19632">
                        <c:v>5.3992361111071121</c:v>
                      </c:pt>
                      <c:pt idx="19633">
                        <c:v>5.3994791666685531</c:v>
                      </c:pt>
                      <c:pt idx="19634">
                        <c:v>5.3997222222227181</c:v>
                      </c:pt>
                      <c:pt idx="19635">
                        <c:v>5.3999652777768832</c:v>
                      </c:pt>
                      <c:pt idx="19636">
                        <c:v>5.4002083333310482</c:v>
                      </c:pt>
                      <c:pt idx="19637">
                        <c:v>5.4004513888852133</c:v>
                      </c:pt>
                      <c:pt idx="19638">
                        <c:v>5.4006944444393783</c:v>
                      </c:pt>
                      <c:pt idx="19639">
                        <c:v>5.4009375000008193</c:v>
                      </c:pt>
                      <c:pt idx="19640">
                        <c:v>5.4011805555549843</c:v>
                      </c:pt>
                      <c:pt idx="19641">
                        <c:v>5.4014236111091494</c:v>
                      </c:pt>
                      <c:pt idx="19642">
                        <c:v>5.4016666666633144</c:v>
                      </c:pt>
                      <c:pt idx="19643">
                        <c:v>5.4019212962942591</c:v>
                      </c:pt>
                      <c:pt idx="19644">
                        <c:v>5.4021643518484241</c:v>
                      </c:pt>
                      <c:pt idx="19645">
                        <c:v>5.4024074074025892</c:v>
                      </c:pt>
                      <c:pt idx="19646">
                        <c:v>5.4026504629640302</c:v>
                      </c:pt>
                      <c:pt idx="19647">
                        <c:v>5.4028935185181952</c:v>
                      </c:pt>
                      <c:pt idx="19648">
                        <c:v>5.4031365740723603</c:v>
                      </c:pt>
                      <c:pt idx="19649">
                        <c:v>5.4033796296265253</c:v>
                      </c:pt>
                      <c:pt idx="19650">
                        <c:v>5.4036226851806903</c:v>
                      </c:pt>
                      <c:pt idx="19651">
                        <c:v>5.4038657407421313</c:v>
                      </c:pt>
                      <c:pt idx="19652">
                        <c:v>5.4041087962962964</c:v>
                      </c:pt>
                      <c:pt idx="19653">
                        <c:v>5.4043518518504614</c:v>
                      </c:pt>
                      <c:pt idx="19654">
                        <c:v>5.4045949074046264</c:v>
                      </c:pt>
                      <c:pt idx="19655">
                        <c:v>5.4048379629587915</c:v>
                      </c:pt>
                      <c:pt idx="19656">
                        <c:v>5.4050810185202325</c:v>
                      </c:pt>
                      <c:pt idx="19657">
                        <c:v>5.4053240740743975</c:v>
                      </c:pt>
                      <c:pt idx="19658">
                        <c:v>5.4055671296285626</c:v>
                      </c:pt>
                      <c:pt idx="19659">
                        <c:v>5.4058101851827276</c:v>
                      </c:pt>
                      <c:pt idx="19660">
                        <c:v>5.4060532407368926</c:v>
                      </c:pt>
                      <c:pt idx="19661">
                        <c:v>5.4062962962983336</c:v>
                      </c:pt>
                      <c:pt idx="19662">
                        <c:v>5.4065393518524987</c:v>
                      </c:pt>
                      <c:pt idx="19663">
                        <c:v>5.4067824074066637</c:v>
                      </c:pt>
                      <c:pt idx="19664">
                        <c:v>5.4070254629608288</c:v>
                      </c:pt>
                      <c:pt idx="19665">
                        <c:v>5.4072685185149938</c:v>
                      </c:pt>
                      <c:pt idx="19666">
                        <c:v>5.4075115740691588</c:v>
                      </c:pt>
                      <c:pt idx="19667">
                        <c:v>5.4077546296305998</c:v>
                      </c:pt>
                      <c:pt idx="19668">
                        <c:v>5.4079976851847649</c:v>
                      </c:pt>
                      <c:pt idx="19669">
                        <c:v>5.4082407407389299</c:v>
                      </c:pt>
                      <c:pt idx="19670">
                        <c:v>5.4084837962930949</c:v>
                      </c:pt>
                      <c:pt idx="19671">
                        <c:v>5.40872685184726</c:v>
                      </c:pt>
                      <c:pt idx="19672">
                        <c:v>5.408969907408701</c:v>
                      </c:pt>
                      <c:pt idx="19673">
                        <c:v>5.409212962962866</c:v>
                      </c:pt>
                      <c:pt idx="19674">
                        <c:v>5.4094560185170311</c:v>
                      </c:pt>
                      <c:pt idx="19675">
                        <c:v>5.4096990740711961</c:v>
                      </c:pt>
                      <c:pt idx="19676">
                        <c:v>5.4099421296253611</c:v>
                      </c:pt>
                      <c:pt idx="19677">
                        <c:v>5.4101851851868021</c:v>
                      </c:pt>
                      <c:pt idx="19678">
                        <c:v>5.4104282407409672</c:v>
                      </c:pt>
                      <c:pt idx="19679">
                        <c:v>5.4106712962951322</c:v>
                      </c:pt>
                      <c:pt idx="19680">
                        <c:v>5.4109143518492973</c:v>
                      </c:pt>
                      <c:pt idx="19681">
                        <c:v>5.4111574074034623</c:v>
                      </c:pt>
                      <c:pt idx="19682">
                        <c:v>5.4114004629649033</c:v>
                      </c:pt>
                      <c:pt idx="19683">
                        <c:v>5.4116435185190683</c:v>
                      </c:pt>
                      <c:pt idx="19684">
                        <c:v>5.4118865740732334</c:v>
                      </c:pt>
                      <c:pt idx="19685">
                        <c:v>5.4121296296273984</c:v>
                      </c:pt>
                      <c:pt idx="19686">
                        <c:v>5.4123726851815634</c:v>
                      </c:pt>
                      <c:pt idx="19687">
                        <c:v>5.4126157407357285</c:v>
                      </c:pt>
                      <c:pt idx="19688">
                        <c:v>5.4128587962971695</c:v>
                      </c:pt>
                      <c:pt idx="19689">
                        <c:v>5.4131018518513345</c:v>
                      </c:pt>
                      <c:pt idx="19690">
                        <c:v>5.4133449074054996</c:v>
                      </c:pt>
                      <c:pt idx="19691">
                        <c:v>5.4135995370364443</c:v>
                      </c:pt>
                      <c:pt idx="19692">
                        <c:v>5.4138425925906093</c:v>
                      </c:pt>
                      <c:pt idx="19693">
                        <c:v>5.4140856481447743</c:v>
                      </c:pt>
                      <c:pt idx="19694">
                        <c:v>5.4143287036989394</c:v>
                      </c:pt>
                      <c:pt idx="19695">
                        <c:v>5.4145717592603804</c:v>
                      </c:pt>
                      <c:pt idx="19696">
                        <c:v>5.4148148148145454</c:v>
                      </c:pt>
                      <c:pt idx="19697">
                        <c:v>5.4150578703687104</c:v>
                      </c:pt>
                      <c:pt idx="19698">
                        <c:v>5.4153009259228755</c:v>
                      </c:pt>
                      <c:pt idx="19699">
                        <c:v>5.4155439814770405</c:v>
                      </c:pt>
                      <c:pt idx="19700">
                        <c:v>5.4157870370384815</c:v>
                      </c:pt>
                      <c:pt idx="19701">
                        <c:v>5.4160300925926466</c:v>
                      </c:pt>
                      <c:pt idx="19702">
                        <c:v>5.4162731481468116</c:v>
                      </c:pt>
                      <c:pt idx="19703">
                        <c:v>5.4165162037009766</c:v>
                      </c:pt>
                      <c:pt idx="19704">
                        <c:v>5.4167592592551417</c:v>
                      </c:pt>
                      <c:pt idx="19705">
                        <c:v>5.4170023148165827</c:v>
                      </c:pt>
                      <c:pt idx="19706">
                        <c:v>5.4172453703707477</c:v>
                      </c:pt>
                      <c:pt idx="19707">
                        <c:v>5.4174884259249128</c:v>
                      </c:pt>
                      <c:pt idx="19708">
                        <c:v>5.4177314814790778</c:v>
                      </c:pt>
                      <c:pt idx="19709">
                        <c:v>5.4179745370332428</c:v>
                      </c:pt>
                      <c:pt idx="19710">
                        <c:v>5.4182175925946838</c:v>
                      </c:pt>
                      <c:pt idx="19711">
                        <c:v>5.4184606481488489</c:v>
                      </c:pt>
                      <c:pt idx="19712">
                        <c:v>5.4187037037030139</c:v>
                      </c:pt>
                      <c:pt idx="19713">
                        <c:v>5.4189467592571789</c:v>
                      </c:pt>
                      <c:pt idx="19714">
                        <c:v>5.419189814811344</c:v>
                      </c:pt>
                      <c:pt idx="19715">
                        <c:v>5.419432870365509</c:v>
                      </c:pt>
                      <c:pt idx="19716">
                        <c:v>5.41967592592695</c:v>
                      </c:pt>
                      <c:pt idx="19717">
                        <c:v>5.4199189814811151</c:v>
                      </c:pt>
                      <c:pt idx="19718">
                        <c:v>5.4201620370352801</c:v>
                      </c:pt>
                      <c:pt idx="19719">
                        <c:v>5.4204050925894451</c:v>
                      </c:pt>
                      <c:pt idx="19720">
                        <c:v>5.4206481481436102</c:v>
                      </c:pt>
                      <c:pt idx="19721">
                        <c:v>5.4208912037050512</c:v>
                      </c:pt>
                      <c:pt idx="19722">
                        <c:v>5.4211342592592162</c:v>
                      </c:pt>
                      <c:pt idx="19723">
                        <c:v>5.4213773148133813</c:v>
                      </c:pt>
                      <c:pt idx="19724">
                        <c:v>5.4216203703675463</c:v>
                      </c:pt>
                      <c:pt idx="19725">
                        <c:v>5.4218634259217113</c:v>
                      </c:pt>
                      <c:pt idx="19726">
                        <c:v>5.4221064814831523</c:v>
                      </c:pt>
                      <c:pt idx="19727">
                        <c:v>5.4223495370373174</c:v>
                      </c:pt>
                      <c:pt idx="19728">
                        <c:v>5.4225925925914824</c:v>
                      </c:pt>
                      <c:pt idx="19729">
                        <c:v>5.4228356481456474</c:v>
                      </c:pt>
                      <c:pt idx="19730">
                        <c:v>5.4230787036998125</c:v>
                      </c:pt>
                      <c:pt idx="19731">
                        <c:v>5.4233217592612535</c:v>
                      </c:pt>
                      <c:pt idx="19732">
                        <c:v>5.4235648148154185</c:v>
                      </c:pt>
                      <c:pt idx="19733">
                        <c:v>5.4238078703695836</c:v>
                      </c:pt>
                      <c:pt idx="19734">
                        <c:v>5.4240509259237486</c:v>
                      </c:pt>
                      <c:pt idx="19735">
                        <c:v>5.4242939814779136</c:v>
                      </c:pt>
                      <c:pt idx="19736">
                        <c:v>5.4245370370320787</c:v>
                      </c:pt>
                      <c:pt idx="19737">
                        <c:v>5.4247800925935197</c:v>
                      </c:pt>
                      <c:pt idx="19738">
                        <c:v>5.4250231481476847</c:v>
                      </c:pt>
                      <c:pt idx="19739">
                        <c:v>5.4252777777786294</c:v>
                      </c:pt>
                      <c:pt idx="19740">
                        <c:v>5.4255208333327944</c:v>
                      </c:pt>
                      <c:pt idx="19741">
                        <c:v>5.4257638888869595</c:v>
                      </c:pt>
                      <c:pt idx="19742">
                        <c:v>5.4260069444411245</c:v>
                      </c:pt>
                      <c:pt idx="19743">
                        <c:v>5.4262499999952896</c:v>
                      </c:pt>
                      <c:pt idx="19744">
                        <c:v>5.4264930555567306</c:v>
                      </c:pt>
                      <c:pt idx="19745">
                        <c:v>5.4267361111108956</c:v>
                      </c:pt>
                      <c:pt idx="19746">
                        <c:v>5.4269791666650606</c:v>
                      </c:pt>
                      <c:pt idx="19747">
                        <c:v>5.4272222222192257</c:v>
                      </c:pt>
                      <c:pt idx="19748">
                        <c:v>5.4274652777733907</c:v>
                      </c:pt>
                      <c:pt idx="19749">
                        <c:v>5.4277083333348317</c:v>
                      </c:pt>
                      <c:pt idx="19750">
                        <c:v>5.4279513888889968</c:v>
                      </c:pt>
                      <c:pt idx="19751">
                        <c:v>5.4281944444431618</c:v>
                      </c:pt>
                      <c:pt idx="19752">
                        <c:v>5.4284374999973268</c:v>
                      </c:pt>
                      <c:pt idx="19753">
                        <c:v>5.4286805555514919</c:v>
                      </c:pt>
                      <c:pt idx="19754">
                        <c:v>5.4289236111129329</c:v>
                      </c:pt>
                      <c:pt idx="19755">
                        <c:v>5.4291666666670979</c:v>
                      </c:pt>
                      <c:pt idx="19756">
                        <c:v>5.4294097222212629</c:v>
                      </c:pt>
                      <c:pt idx="19757">
                        <c:v>5.429652777775428</c:v>
                      </c:pt>
                      <c:pt idx="19758">
                        <c:v>5.429895833329593</c:v>
                      </c:pt>
                      <c:pt idx="19759">
                        <c:v>5.4301388888837581</c:v>
                      </c:pt>
                      <c:pt idx="19760">
                        <c:v>5.4303819444451991</c:v>
                      </c:pt>
                      <c:pt idx="19761">
                        <c:v>5.4306249999993641</c:v>
                      </c:pt>
                      <c:pt idx="19762">
                        <c:v>5.4308680555535291</c:v>
                      </c:pt>
                      <c:pt idx="19763">
                        <c:v>5.4311111111076942</c:v>
                      </c:pt>
                      <c:pt idx="19764">
                        <c:v>5.4313541666618592</c:v>
                      </c:pt>
                      <c:pt idx="19765">
                        <c:v>5.4315972222233002</c:v>
                      </c:pt>
                      <c:pt idx="19766">
                        <c:v>5.4318402777774653</c:v>
                      </c:pt>
                      <c:pt idx="19767">
                        <c:v>5.4320833333316303</c:v>
                      </c:pt>
                      <c:pt idx="19768">
                        <c:v>5.4323263888857953</c:v>
                      </c:pt>
                      <c:pt idx="19769">
                        <c:v>5.4325694444399604</c:v>
                      </c:pt>
                      <c:pt idx="19770">
                        <c:v>5.4328125000014014</c:v>
                      </c:pt>
                      <c:pt idx="19771">
                        <c:v>5.4330555555555664</c:v>
                      </c:pt>
                      <c:pt idx="19772">
                        <c:v>5.4332986111097314</c:v>
                      </c:pt>
                      <c:pt idx="19773">
                        <c:v>5.4335416666638965</c:v>
                      </c:pt>
                      <c:pt idx="19774">
                        <c:v>5.4337847222180615</c:v>
                      </c:pt>
                      <c:pt idx="19775">
                        <c:v>5.4340277777795025</c:v>
                      </c:pt>
                      <c:pt idx="19776">
                        <c:v>5.4342708333336676</c:v>
                      </c:pt>
                      <c:pt idx="19777">
                        <c:v>5.4345138888878326</c:v>
                      </c:pt>
                      <c:pt idx="19778">
                        <c:v>5.4347569444419976</c:v>
                      </c:pt>
                      <c:pt idx="19779">
                        <c:v>5.4349999999961627</c:v>
                      </c:pt>
                      <c:pt idx="19780">
                        <c:v>5.4352430555576037</c:v>
                      </c:pt>
                      <c:pt idx="19781">
                        <c:v>5.4354861111117687</c:v>
                      </c:pt>
                      <c:pt idx="19782">
                        <c:v>5.4357291666659338</c:v>
                      </c:pt>
                      <c:pt idx="19783">
                        <c:v>5.4359722222200988</c:v>
                      </c:pt>
                      <c:pt idx="19784">
                        <c:v>5.4362152777742638</c:v>
                      </c:pt>
                      <c:pt idx="19785">
                        <c:v>5.4364583333284289</c:v>
                      </c:pt>
                      <c:pt idx="19786">
                        <c:v>5.4367013888898699</c:v>
                      </c:pt>
                      <c:pt idx="19787">
                        <c:v>5.4369560185135386</c:v>
                      </c:pt>
                      <c:pt idx="19788">
                        <c:v>5.4371990740749796</c:v>
                      </c:pt>
                      <c:pt idx="19789">
                        <c:v>5.4374421296291446</c:v>
                      </c:pt>
                      <c:pt idx="19790">
                        <c:v>5.4376851851833097</c:v>
                      </c:pt>
                      <c:pt idx="19791">
                        <c:v>5.4379282407374747</c:v>
                      </c:pt>
                      <c:pt idx="19792">
                        <c:v>5.4381712962916398</c:v>
                      </c:pt>
                      <c:pt idx="19793">
                        <c:v>5.4384143518530808</c:v>
                      </c:pt>
                      <c:pt idx="19794">
                        <c:v>5.4386574074072458</c:v>
                      </c:pt>
                      <c:pt idx="19795">
                        <c:v>5.4389004629614108</c:v>
                      </c:pt>
                      <c:pt idx="19796">
                        <c:v>5.4391435185155759</c:v>
                      </c:pt>
                      <c:pt idx="19797">
                        <c:v>5.4393865740697409</c:v>
                      </c:pt>
                      <c:pt idx="19798">
                        <c:v>5.4396296296311819</c:v>
                      </c:pt>
                      <c:pt idx="19799">
                        <c:v>5.4398726851853469</c:v>
                      </c:pt>
                      <c:pt idx="19800">
                        <c:v>5.440115740739512</c:v>
                      </c:pt>
                      <c:pt idx="19801">
                        <c:v>5.440358796293677</c:v>
                      </c:pt>
                      <c:pt idx="19802">
                        <c:v>5.4406018518478421</c:v>
                      </c:pt>
                      <c:pt idx="19803">
                        <c:v>5.4408449074092831</c:v>
                      </c:pt>
                      <c:pt idx="19804">
                        <c:v>5.4410879629634481</c:v>
                      </c:pt>
                      <c:pt idx="19805">
                        <c:v>5.4413310185176131</c:v>
                      </c:pt>
                      <c:pt idx="19806">
                        <c:v>5.4415740740717782</c:v>
                      </c:pt>
                      <c:pt idx="19807">
                        <c:v>5.4418171296259432</c:v>
                      </c:pt>
                      <c:pt idx="19808">
                        <c:v>5.4420601851801083</c:v>
                      </c:pt>
                      <c:pt idx="19809">
                        <c:v>5.4423032407415493</c:v>
                      </c:pt>
                      <c:pt idx="19810">
                        <c:v>5.4425462962957143</c:v>
                      </c:pt>
                      <c:pt idx="19811">
                        <c:v>5.4427893518498793</c:v>
                      </c:pt>
                      <c:pt idx="19812">
                        <c:v>5.4430324074040444</c:v>
                      </c:pt>
                      <c:pt idx="19813">
                        <c:v>5.4432754629582094</c:v>
                      </c:pt>
                      <c:pt idx="19814">
                        <c:v>5.4435185185196504</c:v>
                      </c:pt>
                      <c:pt idx="19815">
                        <c:v>5.4437615740738154</c:v>
                      </c:pt>
                      <c:pt idx="19816">
                        <c:v>5.4440046296279805</c:v>
                      </c:pt>
                      <c:pt idx="19817">
                        <c:v>5.4442476851821455</c:v>
                      </c:pt>
                      <c:pt idx="19818">
                        <c:v>5.4444907407363106</c:v>
                      </c:pt>
                      <c:pt idx="19819">
                        <c:v>5.4447337962977516</c:v>
                      </c:pt>
                      <c:pt idx="19820">
                        <c:v>5.4449768518519166</c:v>
                      </c:pt>
                      <c:pt idx="19821">
                        <c:v>5.4452199074060816</c:v>
                      </c:pt>
                      <c:pt idx="19822">
                        <c:v>5.4454629629602467</c:v>
                      </c:pt>
                      <c:pt idx="19823">
                        <c:v>5.4457060185144117</c:v>
                      </c:pt>
                      <c:pt idx="19824">
                        <c:v>5.4459490740758527</c:v>
                      </c:pt>
                      <c:pt idx="19825">
                        <c:v>5.4461921296300178</c:v>
                      </c:pt>
                      <c:pt idx="19826">
                        <c:v>5.4464351851841828</c:v>
                      </c:pt>
                      <c:pt idx="19827">
                        <c:v>5.4466782407383478</c:v>
                      </c:pt>
                      <c:pt idx="19828">
                        <c:v>5.4469212962925129</c:v>
                      </c:pt>
                      <c:pt idx="19829">
                        <c:v>5.4471643518539539</c:v>
                      </c:pt>
                      <c:pt idx="19830">
                        <c:v>5.4474074074081189</c:v>
                      </c:pt>
                      <c:pt idx="19831">
                        <c:v>5.4476504629622839</c:v>
                      </c:pt>
                      <c:pt idx="19832">
                        <c:v>5.447893518516449</c:v>
                      </c:pt>
                      <c:pt idx="19833">
                        <c:v>5.448136574070614</c:v>
                      </c:pt>
                      <c:pt idx="19834">
                        <c:v>5.4483796296247791</c:v>
                      </c:pt>
                      <c:pt idx="19835">
                        <c:v>5.4486342592557238</c:v>
                      </c:pt>
                      <c:pt idx="19836">
                        <c:v>5.4488773148098888</c:v>
                      </c:pt>
                      <c:pt idx="19837">
                        <c:v>5.4491203703713298</c:v>
                      </c:pt>
                      <c:pt idx="19838">
                        <c:v>5.4493634259254948</c:v>
                      </c:pt>
                      <c:pt idx="19839">
                        <c:v>5.4496064814796599</c:v>
                      </c:pt>
                      <c:pt idx="19840">
                        <c:v>5.4498495370338249</c:v>
                      </c:pt>
                      <c:pt idx="19841">
                        <c:v>5.4500925925879899</c:v>
                      </c:pt>
                      <c:pt idx="19842">
                        <c:v>5.4503356481494309</c:v>
                      </c:pt>
                      <c:pt idx="19843">
                        <c:v>5.450578703703596</c:v>
                      </c:pt>
                      <c:pt idx="19844">
                        <c:v>5.450821759257761</c:v>
                      </c:pt>
                      <c:pt idx="19845">
                        <c:v>5.4510648148119261</c:v>
                      </c:pt>
                      <c:pt idx="19846">
                        <c:v>5.4513078703660911</c:v>
                      </c:pt>
                      <c:pt idx="19847">
                        <c:v>5.4515509259275321</c:v>
                      </c:pt>
                      <c:pt idx="19848">
                        <c:v>5.4517939814816971</c:v>
                      </c:pt>
                      <c:pt idx="19849">
                        <c:v>5.4520370370358622</c:v>
                      </c:pt>
                      <c:pt idx="19850">
                        <c:v>5.4522800925900272</c:v>
                      </c:pt>
                      <c:pt idx="19851">
                        <c:v>5.4525231481441923</c:v>
                      </c:pt>
                      <c:pt idx="19852">
                        <c:v>5.4527662037056333</c:v>
                      </c:pt>
                      <c:pt idx="19853">
                        <c:v>5.4530092592597983</c:v>
                      </c:pt>
                      <c:pt idx="19854">
                        <c:v>5.4532523148139633</c:v>
                      </c:pt>
                      <c:pt idx="19855">
                        <c:v>5.4534953703681284</c:v>
                      </c:pt>
                      <c:pt idx="19856">
                        <c:v>5.4537384259222934</c:v>
                      </c:pt>
                      <c:pt idx="19857">
                        <c:v>5.4539814814764584</c:v>
                      </c:pt>
                      <c:pt idx="19858">
                        <c:v>5.4542245370378994</c:v>
                      </c:pt>
                      <c:pt idx="19859">
                        <c:v>5.4544675925920645</c:v>
                      </c:pt>
                      <c:pt idx="19860">
                        <c:v>5.4547106481462295</c:v>
                      </c:pt>
                      <c:pt idx="19861">
                        <c:v>5.4549537037003946</c:v>
                      </c:pt>
                      <c:pt idx="19862">
                        <c:v>5.4551967592545596</c:v>
                      </c:pt>
                      <c:pt idx="19863">
                        <c:v>5.4554398148160006</c:v>
                      </c:pt>
                      <c:pt idx="19864">
                        <c:v>5.4556828703701656</c:v>
                      </c:pt>
                      <c:pt idx="19865">
                        <c:v>5.4559259259243307</c:v>
                      </c:pt>
                      <c:pt idx="19866">
                        <c:v>5.4561689814784957</c:v>
                      </c:pt>
                      <c:pt idx="19867">
                        <c:v>5.4564120370326608</c:v>
                      </c:pt>
                      <c:pt idx="19868">
                        <c:v>5.4566550925941018</c:v>
                      </c:pt>
                      <c:pt idx="19869">
                        <c:v>5.4568981481482668</c:v>
                      </c:pt>
                      <c:pt idx="19870">
                        <c:v>5.4571412037024318</c:v>
                      </c:pt>
                      <c:pt idx="19871">
                        <c:v>5.4573842592565969</c:v>
                      </c:pt>
                      <c:pt idx="19872">
                        <c:v>5.4576273148107619</c:v>
                      </c:pt>
                      <c:pt idx="19873">
                        <c:v>5.4578703703722029</c:v>
                      </c:pt>
                      <c:pt idx="19874">
                        <c:v>5.4581134259263679</c:v>
                      </c:pt>
                      <c:pt idx="19875">
                        <c:v>5.458356481480533</c:v>
                      </c:pt>
                      <c:pt idx="19876">
                        <c:v>5.458599537034698</c:v>
                      </c:pt>
                      <c:pt idx="19877">
                        <c:v>5.4588425925888631</c:v>
                      </c:pt>
                      <c:pt idx="19878">
                        <c:v>5.4590856481430281</c:v>
                      </c:pt>
                      <c:pt idx="19879">
                        <c:v>5.4593287037044691</c:v>
                      </c:pt>
                      <c:pt idx="19880">
                        <c:v>5.4595717592586341</c:v>
                      </c:pt>
                      <c:pt idx="19881">
                        <c:v>5.4598148148127992</c:v>
                      </c:pt>
                      <c:pt idx="19882">
                        <c:v>5.4600578703669642</c:v>
                      </c:pt>
                      <c:pt idx="19883">
                        <c:v>5.4603124999979089</c:v>
                      </c:pt>
                      <c:pt idx="19884">
                        <c:v>5.4605555555520739</c:v>
                      </c:pt>
                      <c:pt idx="19885">
                        <c:v>5.460798611106239</c:v>
                      </c:pt>
                      <c:pt idx="19886">
                        <c:v>5.46104166666768</c:v>
                      </c:pt>
                      <c:pt idx="19887">
                        <c:v>5.461284722221845</c:v>
                      </c:pt>
                      <c:pt idx="19888">
                        <c:v>5.4615277777760101</c:v>
                      </c:pt>
                      <c:pt idx="19889">
                        <c:v>5.4617708333301751</c:v>
                      </c:pt>
                      <c:pt idx="19890">
                        <c:v>5.4620138888843401</c:v>
                      </c:pt>
                      <c:pt idx="19891">
                        <c:v>5.4622569444457811</c:v>
                      </c:pt>
                      <c:pt idx="19892">
                        <c:v>5.4624999999999462</c:v>
                      </c:pt>
                      <c:pt idx="19893">
                        <c:v>5.4627430555541112</c:v>
                      </c:pt>
                      <c:pt idx="19894">
                        <c:v>5.4629861111082763</c:v>
                      </c:pt>
                      <c:pt idx="19895">
                        <c:v>5.4632291666624413</c:v>
                      </c:pt>
                      <c:pt idx="19896">
                        <c:v>5.4634722222238823</c:v>
                      </c:pt>
                      <c:pt idx="19897">
                        <c:v>5.4637152777780473</c:v>
                      </c:pt>
                      <c:pt idx="19898">
                        <c:v>5.4639583333322124</c:v>
                      </c:pt>
                      <c:pt idx="19899">
                        <c:v>5.4642013888863774</c:v>
                      </c:pt>
                      <c:pt idx="19900">
                        <c:v>5.4644444444405424</c:v>
                      </c:pt>
                      <c:pt idx="19901">
                        <c:v>5.4646875000019834</c:v>
                      </c:pt>
                      <c:pt idx="19902">
                        <c:v>5.4649305555561485</c:v>
                      </c:pt>
                      <c:pt idx="19903">
                        <c:v>5.4651736111103135</c:v>
                      </c:pt>
                      <c:pt idx="19904">
                        <c:v>5.4654166666644786</c:v>
                      </c:pt>
                      <c:pt idx="19905">
                        <c:v>5.4656597222186436</c:v>
                      </c:pt>
                      <c:pt idx="19906">
                        <c:v>5.4659027777728086</c:v>
                      </c:pt>
                      <c:pt idx="19907">
                        <c:v>5.4661458333342496</c:v>
                      </c:pt>
                      <c:pt idx="19908">
                        <c:v>5.4663888888884147</c:v>
                      </c:pt>
                      <c:pt idx="19909">
                        <c:v>5.4666319444425797</c:v>
                      </c:pt>
                      <c:pt idx="19910">
                        <c:v>5.4668749999967448</c:v>
                      </c:pt>
                      <c:pt idx="19911">
                        <c:v>5.4671180555509098</c:v>
                      </c:pt>
                      <c:pt idx="19912">
                        <c:v>5.4673611111123508</c:v>
                      </c:pt>
                      <c:pt idx="19913">
                        <c:v>5.4676041666665158</c:v>
                      </c:pt>
                      <c:pt idx="19914">
                        <c:v>5.4678472222206809</c:v>
                      </c:pt>
                      <c:pt idx="19915">
                        <c:v>5.4680902777748459</c:v>
                      </c:pt>
                      <c:pt idx="19916">
                        <c:v>5.4683333333290109</c:v>
                      </c:pt>
                      <c:pt idx="19917">
                        <c:v>5.4685763888904519</c:v>
                      </c:pt>
                      <c:pt idx="19918">
                        <c:v>5.468819444444617</c:v>
                      </c:pt>
                      <c:pt idx="19919">
                        <c:v>5.469062499998782</c:v>
                      </c:pt>
                      <c:pt idx="19920">
                        <c:v>5.4693055555529471</c:v>
                      </c:pt>
                      <c:pt idx="19921">
                        <c:v>5.4695486111071121</c:v>
                      </c:pt>
                      <c:pt idx="19922">
                        <c:v>5.4697916666685531</c:v>
                      </c:pt>
                      <c:pt idx="19923">
                        <c:v>5.4700347222227181</c:v>
                      </c:pt>
                      <c:pt idx="19924">
                        <c:v>5.4702777777768832</c:v>
                      </c:pt>
                      <c:pt idx="19925">
                        <c:v>5.4705208333310482</c:v>
                      </c:pt>
                      <c:pt idx="19926">
                        <c:v>5.4707638888852133</c:v>
                      </c:pt>
                      <c:pt idx="19927">
                        <c:v>5.4710069444393783</c:v>
                      </c:pt>
                      <c:pt idx="19928">
                        <c:v>5.4712500000008193</c:v>
                      </c:pt>
                      <c:pt idx="19929">
                        <c:v>5.4714930555549843</c:v>
                      </c:pt>
                      <c:pt idx="19930">
                        <c:v>5.4717361111091494</c:v>
                      </c:pt>
                      <c:pt idx="19931">
                        <c:v>5.4719791666633144</c:v>
                      </c:pt>
                      <c:pt idx="19932">
                        <c:v>5.4722337962942591</c:v>
                      </c:pt>
                      <c:pt idx="19933">
                        <c:v>5.4724768518484241</c:v>
                      </c:pt>
                      <c:pt idx="19934">
                        <c:v>5.4727199074025892</c:v>
                      </c:pt>
                      <c:pt idx="19935">
                        <c:v>5.4729629629640302</c:v>
                      </c:pt>
                      <c:pt idx="19936">
                        <c:v>5.4732060185181952</c:v>
                      </c:pt>
                      <c:pt idx="19937">
                        <c:v>5.4734490740723603</c:v>
                      </c:pt>
                      <c:pt idx="19938">
                        <c:v>5.4736921296265253</c:v>
                      </c:pt>
                      <c:pt idx="19939">
                        <c:v>5.4739351851806903</c:v>
                      </c:pt>
                      <c:pt idx="19940">
                        <c:v>5.4741782407421313</c:v>
                      </c:pt>
                      <c:pt idx="19941">
                        <c:v>5.4744212962962964</c:v>
                      </c:pt>
                      <c:pt idx="19942">
                        <c:v>5.4746643518504614</c:v>
                      </c:pt>
                      <c:pt idx="19943">
                        <c:v>5.4749074074046264</c:v>
                      </c:pt>
                      <c:pt idx="19944">
                        <c:v>5.4751504629587915</c:v>
                      </c:pt>
                      <c:pt idx="19945">
                        <c:v>5.4753935185202325</c:v>
                      </c:pt>
                      <c:pt idx="19946">
                        <c:v>5.4756365740743975</c:v>
                      </c:pt>
                      <c:pt idx="19947">
                        <c:v>5.4758796296285626</c:v>
                      </c:pt>
                      <c:pt idx="19948">
                        <c:v>5.4761226851827276</c:v>
                      </c:pt>
                      <c:pt idx="19949">
                        <c:v>5.4763657407368926</c:v>
                      </c:pt>
                      <c:pt idx="19950">
                        <c:v>5.4766087962983336</c:v>
                      </c:pt>
                      <c:pt idx="19951">
                        <c:v>5.4768518518524987</c:v>
                      </c:pt>
                      <c:pt idx="19952">
                        <c:v>5.4770949074066637</c:v>
                      </c:pt>
                      <c:pt idx="19953">
                        <c:v>5.4773379629608288</c:v>
                      </c:pt>
                      <c:pt idx="19954">
                        <c:v>5.4775810185149938</c:v>
                      </c:pt>
                      <c:pt idx="19955">
                        <c:v>5.4778240740691588</c:v>
                      </c:pt>
                      <c:pt idx="19956">
                        <c:v>5.4780671296305998</c:v>
                      </c:pt>
                      <c:pt idx="19957">
                        <c:v>5.4783101851847649</c:v>
                      </c:pt>
                      <c:pt idx="19958">
                        <c:v>5.4785532407389299</c:v>
                      </c:pt>
                      <c:pt idx="19959">
                        <c:v>5.4787962962930949</c:v>
                      </c:pt>
                      <c:pt idx="19960">
                        <c:v>5.47903935184726</c:v>
                      </c:pt>
                      <c:pt idx="19961">
                        <c:v>5.479282407408701</c:v>
                      </c:pt>
                      <c:pt idx="19962">
                        <c:v>5.479525462962866</c:v>
                      </c:pt>
                      <c:pt idx="19963">
                        <c:v>5.4797685185170311</c:v>
                      </c:pt>
                      <c:pt idx="19964">
                        <c:v>5.4800115740711961</c:v>
                      </c:pt>
                      <c:pt idx="19965">
                        <c:v>5.4802546296253611</c:v>
                      </c:pt>
                      <c:pt idx="19966">
                        <c:v>5.4804976851868021</c:v>
                      </c:pt>
                      <c:pt idx="19967">
                        <c:v>5.4807407407409672</c:v>
                      </c:pt>
                      <c:pt idx="19968">
                        <c:v>5.4809837962951322</c:v>
                      </c:pt>
                      <c:pt idx="19969">
                        <c:v>5.4812268518492973</c:v>
                      </c:pt>
                      <c:pt idx="19970">
                        <c:v>5.4814699074034623</c:v>
                      </c:pt>
                      <c:pt idx="19971">
                        <c:v>5.4817129629649033</c:v>
                      </c:pt>
                      <c:pt idx="19972">
                        <c:v>5.4819560185190683</c:v>
                      </c:pt>
                      <c:pt idx="19973">
                        <c:v>5.4821990740732334</c:v>
                      </c:pt>
                      <c:pt idx="19974">
                        <c:v>5.4824421296273984</c:v>
                      </c:pt>
                      <c:pt idx="19975">
                        <c:v>5.4826851851815634</c:v>
                      </c:pt>
                      <c:pt idx="19976">
                        <c:v>5.4829282407357285</c:v>
                      </c:pt>
                      <c:pt idx="19977">
                        <c:v>5.4831712962971695</c:v>
                      </c:pt>
                      <c:pt idx="19978">
                        <c:v>5.4834143518513345</c:v>
                      </c:pt>
                      <c:pt idx="19979">
                        <c:v>5.4836574074054996</c:v>
                      </c:pt>
                      <c:pt idx="19980">
                        <c:v>5.4839120370364443</c:v>
                      </c:pt>
                      <c:pt idx="19981">
                        <c:v>5.4841550925906093</c:v>
                      </c:pt>
                      <c:pt idx="19982">
                        <c:v>5.4843981481447743</c:v>
                      </c:pt>
                      <c:pt idx="19983">
                        <c:v>5.4846412036989394</c:v>
                      </c:pt>
                      <c:pt idx="19984">
                        <c:v>5.4848842592603804</c:v>
                      </c:pt>
                      <c:pt idx="19985">
                        <c:v>5.4851273148145454</c:v>
                      </c:pt>
                      <c:pt idx="19986">
                        <c:v>5.4853703703687104</c:v>
                      </c:pt>
                      <c:pt idx="19987">
                        <c:v>5.4856134259228755</c:v>
                      </c:pt>
                      <c:pt idx="19988">
                        <c:v>5.4858564814770405</c:v>
                      </c:pt>
                      <c:pt idx="19989">
                        <c:v>5.4860995370384815</c:v>
                      </c:pt>
                      <c:pt idx="19990">
                        <c:v>5.4863425925926466</c:v>
                      </c:pt>
                      <c:pt idx="19991">
                        <c:v>5.4865856481468116</c:v>
                      </c:pt>
                      <c:pt idx="19992">
                        <c:v>5.4868287037009766</c:v>
                      </c:pt>
                      <c:pt idx="19993">
                        <c:v>5.4870717592551417</c:v>
                      </c:pt>
                      <c:pt idx="19994">
                        <c:v>5.4873148148165827</c:v>
                      </c:pt>
                      <c:pt idx="19995">
                        <c:v>5.4875578703707477</c:v>
                      </c:pt>
                      <c:pt idx="19996">
                        <c:v>5.4878009259249128</c:v>
                      </c:pt>
                      <c:pt idx="19997">
                        <c:v>5.4880439814790778</c:v>
                      </c:pt>
                      <c:pt idx="19998">
                        <c:v>5.4882870370332428</c:v>
                      </c:pt>
                      <c:pt idx="19999">
                        <c:v>5.4885300925946838</c:v>
                      </c:pt>
                      <c:pt idx="20000">
                        <c:v>5.4887731481488489</c:v>
                      </c:pt>
                      <c:pt idx="20001">
                        <c:v>5.4890162037030139</c:v>
                      </c:pt>
                      <c:pt idx="20002">
                        <c:v>5.4892592592571789</c:v>
                      </c:pt>
                      <c:pt idx="20003">
                        <c:v>5.489502314811344</c:v>
                      </c:pt>
                      <c:pt idx="20004">
                        <c:v>5.489745370365509</c:v>
                      </c:pt>
                      <c:pt idx="20005">
                        <c:v>5.48998842592695</c:v>
                      </c:pt>
                      <c:pt idx="20006">
                        <c:v>5.4902314814811151</c:v>
                      </c:pt>
                      <c:pt idx="20007">
                        <c:v>5.4904745370352801</c:v>
                      </c:pt>
                      <c:pt idx="20008">
                        <c:v>5.4907175925894451</c:v>
                      </c:pt>
                      <c:pt idx="20009">
                        <c:v>5.4909606481436102</c:v>
                      </c:pt>
                      <c:pt idx="20010">
                        <c:v>5.4912037037050512</c:v>
                      </c:pt>
                      <c:pt idx="20011">
                        <c:v>5.4914467592592162</c:v>
                      </c:pt>
                      <c:pt idx="20012">
                        <c:v>5.4916898148133813</c:v>
                      </c:pt>
                      <c:pt idx="20013">
                        <c:v>5.4919328703675463</c:v>
                      </c:pt>
                      <c:pt idx="20014">
                        <c:v>5.4921759259217113</c:v>
                      </c:pt>
                      <c:pt idx="20015">
                        <c:v>5.4924189814831523</c:v>
                      </c:pt>
                      <c:pt idx="20016">
                        <c:v>5.4926620370373174</c:v>
                      </c:pt>
                      <c:pt idx="20017">
                        <c:v>5.4929050925914824</c:v>
                      </c:pt>
                      <c:pt idx="20018">
                        <c:v>5.4931481481456474</c:v>
                      </c:pt>
                      <c:pt idx="20019">
                        <c:v>5.4933912036998125</c:v>
                      </c:pt>
                      <c:pt idx="20020">
                        <c:v>5.4936342592612535</c:v>
                      </c:pt>
                      <c:pt idx="20021">
                        <c:v>5.4938773148154185</c:v>
                      </c:pt>
                      <c:pt idx="20022">
                        <c:v>5.4941203703695836</c:v>
                      </c:pt>
                      <c:pt idx="20023">
                        <c:v>5.4943634259237486</c:v>
                      </c:pt>
                      <c:pt idx="20024">
                        <c:v>5.4946064814779136</c:v>
                      </c:pt>
                      <c:pt idx="20025">
                        <c:v>5.4948495370320787</c:v>
                      </c:pt>
                      <c:pt idx="20026">
                        <c:v>5.4950925925935197</c:v>
                      </c:pt>
                      <c:pt idx="20027">
                        <c:v>5.4953472222171884</c:v>
                      </c:pt>
                      <c:pt idx="20028">
                        <c:v>5.4955902777786294</c:v>
                      </c:pt>
                      <c:pt idx="20029">
                        <c:v>5.4958333333327944</c:v>
                      </c:pt>
                      <c:pt idx="20030">
                        <c:v>5.4960763888869595</c:v>
                      </c:pt>
                      <c:pt idx="20031">
                        <c:v>5.4963194444411245</c:v>
                      </c:pt>
                      <c:pt idx="20032">
                        <c:v>5.4965624999952896</c:v>
                      </c:pt>
                      <c:pt idx="20033">
                        <c:v>5.4968055555567306</c:v>
                      </c:pt>
                      <c:pt idx="20034">
                        <c:v>5.4970486111108956</c:v>
                      </c:pt>
                      <c:pt idx="20035">
                        <c:v>5.4972916666650606</c:v>
                      </c:pt>
                      <c:pt idx="20036">
                        <c:v>5.4975347222192257</c:v>
                      </c:pt>
                      <c:pt idx="20037">
                        <c:v>5.4977777777733907</c:v>
                      </c:pt>
                      <c:pt idx="20038">
                        <c:v>5.4980208333348317</c:v>
                      </c:pt>
                      <c:pt idx="20039">
                        <c:v>5.4982638888889968</c:v>
                      </c:pt>
                      <c:pt idx="20040">
                        <c:v>5.4985069444431618</c:v>
                      </c:pt>
                      <c:pt idx="20041">
                        <c:v>5.4987499999973268</c:v>
                      </c:pt>
                      <c:pt idx="20042">
                        <c:v>5.4989930555514919</c:v>
                      </c:pt>
                      <c:pt idx="20043">
                        <c:v>5.4992361111129329</c:v>
                      </c:pt>
                      <c:pt idx="20044">
                        <c:v>5.4994791666670979</c:v>
                      </c:pt>
                      <c:pt idx="20045">
                        <c:v>5.4997222222212629</c:v>
                      </c:pt>
                      <c:pt idx="20046">
                        <c:v>5.499965277775428</c:v>
                      </c:pt>
                      <c:pt idx="20047">
                        <c:v>5.500208333329593</c:v>
                      </c:pt>
                      <c:pt idx="20048">
                        <c:v>5.5004513888837581</c:v>
                      </c:pt>
                      <c:pt idx="20049">
                        <c:v>5.5006944444451991</c:v>
                      </c:pt>
                      <c:pt idx="20050">
                        <c:v>5.5009374999993641</c:v>
                      </c:pt>
                      <c:pt idx="20051">
                        <c:v>5.5011805555535291</c:v>
                      </c:pt>
                      <c:pt idx="20052">
                        <c:v>5.5014236111076942</c:v>
                      </c:pt>
                      <c:pt idx="20053">
                        <c:v>5.5016666666618592</c:v>
                      </c:pt>
                      <c:pt idx="20054">
                        <c:v>5.5019097222233002</c:v>
                      </c:pt>
                      <c:pt idx="20055">
                        <c:v>5.5021527777774653</c:v>
                      </c:pt>
                      <c:pt idx="20056">
                        <c:v>5.5023958333316303</c:v>
                      </c:pt>
                      <c:pt idx="20057">
                        <c:v>5.5026388888857953</c:v>
                      </c:pt>
                      <c:pt idx="20058">
                        <c:v>5.5028819444399604</c:v>
                      </c:pt>
                      <c:pt idx="20059">
                        <c:v>5.5031250000014014</c:v>
                      </c:pt>
                      <c:pt idx="20060">
                        <c:v>5.5033680555555664</c:v>
                      </c:pt>
                      <c:pt idx="20061">
                        <c:v>5.5036111111097314</c:v>
                      </c:pt>
                      <c:pt idx="20062">
                        <c:v>5.5038541666638965</c:v>
                      </c:pt>
                      <c:pt idx="20063">
                        <c:v>5.5040972222180615</c:v>
                      </c:pt>
                      <c:pt idx="20064">
                        <c:v>5.5043402777795025</c:v>
                      </c:pt>
                      <c:pt idx="20065">
                        <c:v>5.5045833333336676</c:v>
                      </c:pt>
                      <c:pt idx="20066">
                        <c:v>5.5048263888878326</c:v>
                      </c:pt>
                      <c:pt idx="20067">
                        <c:v>5.5050694444419976</c:v>
                      </c:pt>
                      <c:pt idx="20068">
                        <c:v>5.5053124999961627</c:v>
                      </c:pt>
                      <c:pt idx="20069">
                        <c:v>5.5055555555576037</c:v>
                      </c:pt>
                      <c:pt idx="20070">
                        <c:v>5.5057986111117687</c:v>
                      </c:pt>
                      <c:pt idx="20071">
                        <c:v>5.5060416666659338</c:v>
                      </c:pt>
                      <c:pt idx="20072">
                        <c:v>5.5062847222200988</c:v>
                      </c:pt>
                      <c:pt idx="20073">
                        <c:v>5.5065277777742638</c:v>
                      </c:pt>
                      <c:pt idx="20074">
                        <c:v>5.5067708333284289</c:v>
                      </c:pt>
                      <c:pt idx="20075">
                        <c:v>5.5070138888898699</c:v>
                      </c:pt>
                      <c:pt idx="20076">
                        <c:v>5.5072685185135386</c:v>
                      </c:pt>
                      <c:pt idx="20077">
                        <c:v>5.5075115740749796</c:v>
                      </c:pt>
                      <c:pt idx="20078">
                        <c:v>5.5077546296291446</c:v>
                      </c:pt>
                      <c:pt idx="20079">
                        <c:v>5.5079976851833097</c:v>
                      </c:pt>
                      <c:pt idx="20080">
                        <c:v>5.5082407407374747</c:v>
                      </c:pt>
                      <c:pt idx="20081">
                        <c:v>5.5084837962916398</c:v>
                      </c:pt>
                      <c:pt idx="20082">
                        <c:v>5.5087268518530808</c:v>
                      </c:pt>
                      <c:pt idx="20083">
                        <c:v>5.5089699074072458</c:v>
                      </c:pt>
                      <c:pt idx="20084">
                        <c:v>5.5092129629614108</c:v>
                      </c:pt>
                      <c:pt idx="20085">
                        <c:v>5.5094560185155759</c:v>
                      </c:pt>
                      <c:pt idx="20086">
                        <c:v>5.5096990740697409</c:v>
                      </c:pt>
                      <c:pt idx="20087">
                        <c:v>5.5099421296311819</c:v>
                      </c:pt>
                      <c:pt idx="20088">
                        <c:v>5.5101851851853469</c:v>
                      </c:pt>
                      <c:pt idx="20089">
                        <c:v>5.510428240739512</c:v>
                      </c:pt>
                      <c:pt idx="20090">
                        <c:v>5.510671296293677</c:v>
                      </c:pt>
                      <c:pt idx="20091">
                        <c:v>5.5109143518478421</c:v>
                      </c:pt>
                      <c:pt idx="20092">
                        <c:v>5.5111574074092831</c:v>
                      </c:pt>
                      <c:pt idx="20093">
                        <c:v>5.5114004629634481</c:v>
                      </c:pt>
                      <c:pt idx="20094">
                        <c:v>5.5116435185176131</c:v>
                      </c:pt>
                      <c:pt idx="20095">
                        <c:v>5.5118865740717782</c:v>
                      </c:pt>
                      <c:pt idx="20096">
                        <c:v>5.5121296296259432</c:v>
                      </c:pt>
                      <c:pt idx="20097">
                        <c:v>5.5123726851801083</c:v>
                      </c:pt>
                      <c:pt idx="20098">
                        <c:v>5.5126157407415493</c:v>
                      </c:pt>
                      <c:pt idx="20099">
                        <c:v>5.5128587962957143</c:v>
                      </c:pt>
                      <c:pt idx="20100">
                        <c:v>5.5131018518498793</c:v>
                      </c:pt>
                      <c:pt idx="20101">
                        <c:v>5.5133449074040444</c:v>
                      </c:pt>
                      <c:pt idx="20102">
                        <c:v>5.5135879629582094</c:v>
                      </c:pt>
                      <c:pt idx="20103">
                        <c:v>5.5138310185196504</c:v>
                      </c:pt>
                      <c:pt idx="20104">
                        <c:v>5.5140740740738154</c:v>
                      </c:pt>
                      <c:pt idx="20105">
                        <c:v>5.5143171296279805</c:v>
                      </c:pt>
                      <c:pt idx="20106">
                        <c:v>5.5145601851821455</c:v>
                      </c:pt>
                      <c:pt idx="20107">
                        <c:v>5.5148032407363106</c:v>
                      </c:pt>
                      <c:pt idx="20108">
                        <c:v>5.5150462962977516</c:v>
                      </c:pt>
                      <c:pt idx="20109">
                        <c:v>5.5152893518519166</c:v>
                      </c:pt>
                      <c:pt idx="20110">
                        <c:v>5.5155324074060816</c:v>
                      </c:pt>
                      <c:pt idx="20111">
                        <c:v>5.5157754629602467</c:v>
                      </c:pt>
                      <c:pt idx="20112">
                        <c:v>5.5160185185144117</c:v>
                      </c:pt>
                      <c:pt idx="20113">
                        <c:v>5.5162615740758527</c:v>
                      </c:pt>
                      <c:pt idx="20114">
                        <c:v>5.5165046296300178</c:v>
                      </c:pt>
                      <c:pt idx="20115">
                        <c:v>5.5167476851841828</c:v>
                      </c:pt>
                      <c:pt idx="20116">
                        <c:v>5.5169907407383478</c:v>
                      </c:pt>
                      <c:pt idx="20117">
                        <c:v>5.5172337962925129</c:v>
                      </c:pt>
                      <c:pt idx="20118">
                        <c:v>5.5174768518539539</c:v>
                      </c:pt>
                      <c:pt idx="20119">
                        <c:v>5.5177199074081189</c:v>
                      </c:pt>
                      <c:pt idx="20120">
                        <c:v>5.5179629629622839</c:v>
                      </c:pt>
                      <c:pt idx="20121">
                        <c:v>5.518206018516449</c:v>
                      </c:pt>
                      <c:pt idx="20122">
                        <c:v>5.518449074070614</c:v>
                      </c:pt>
                      <c:pt idx="20123">
                        <c:v>5.5186921296247791</c:v>
                      </c:pt>
                      <c:pt idx="20124">
                        <c:v>5.5189467592557238</c:v>
                      </c:pt>
                      <c:pt idx="20125">
                        <c:v>5.5191898148098888</c:v>
                      </c:pt>
                      <c:pt idx="20126">
                        <c:v>5.5194328703713298</c:v>
                      </c:pt>
                      <c:pt idx="20127">
                        <c:v>5.5196759259254948</c:v>
                      </c:pt>
                      <c:pt idx="20128">
                        <c:v>5.5199189814796599</c:v>
                      </c:pt>
                      <c:pt idx="20129">
                        <c:v>5.5201620370338249</c:v>
                      </c:pt>
                      <c:pt idx="20130">
                        <c:v>5.5204050925879899</c:v>
                      </c:pt>
                      <c:pt idx="20131">
                        <c:v>5.5206481481494309</c:v>
                      </c:pt>
                      <c:pt idx="20132">
                        <c:v>5.520891203703596</c:v>
                      </c:pt>
                      <c:pt idx="20133">
                        <c:v>5.521134259257761</c:v>
                      </c:pt>
                      <c:pt idx="20134">
                        <c:v>5.5213773148119261</c:v>
                      </c:pt>
                      <c:pt idx="20135">
                        <c:v>5.5216203703660911</c:v>
                      </c:pt>
                      <c:pt idx="20136">
                        <c:v>5.5218634259275321</c:v>
                      </c:pt>
                      <c:pt idx="20137">
                        <c:v>5.5221064814816971</c:v>
                      </c:pt>
                      <c:pt idx="20138">
                        <c:v>5.5223495370358622</c:v>
                      </c:pt>
                      <c:pt idx="20139">
                        <c:v>5.5225925925900272</c:v>
                      </c:pt>
                      <c:pt idx="20140">
                        <c:v>5.5228356481441923</c:v>
                      </c:pt>
                      <c:pt idx="20141">
                        <c:v>5.5230787037056333</c:v>
                      </c:pt>
                      <c:pt idx="20142">
                        <c:v>5.5233217592597983</c:v>
                      </c:pt>
                      <c:pt idx="20143">
                        <c:v>5.5235648148139633</c:v>
                      </c:pt>
                      <c:pt idx="20144">
                        <c:v>5.5238078703681284</c:v>
                      </c:pt>
                      <c:pt idx="20145">
                        <c:v>5.5240509259222934</c:v>
                      </c:pt>
                      <c:pt idx="20146">
                        <c:v>5.5242939814764584</c:v>
                      </c:pt>
                      <c:pt idx="20147">
                        <c:v>5.5245370370378994</c:v>
                      </c:pt>
                      <c:pt idx="20148">
                        <c:v>5.5247800925920645</c:v>
                      </c:pt>
                      <c:pt idx="20149">
                        <c:v>5.5250231481462295</c:v>
                      </c:pt>
                      <c:pt idx="20150">
                        <c:v>5.5252662037003946</c:v>
                      </c:pt>
                      <c:pt idx="20151">
                        <c:v>5.5255092592545596</c:v>
                      </c:pt>
                      <c:pt idx="20152">
                        <c:v>5.5257523148160006</c:v>
                      </c:pt>
                      <c:pt idx="20153">
                        <c:v>5.5259953703701656</c:v>
                      </c:pt>
                      <c:pt idx="20154">
                        <c:v>5.5262384259243307</c:v>
                      </c:pt>
                      <c:pt idx="20155">
                        <c:v>5.5264814814784957</c:v>
                      </c:pt>
                      <c:pt idx="20156">
                        <c:v>5.5267245370326608</c:v>
                      </c:pt>
                      <c:pt idx="20157">
                        <c:v>5.5269675925941018</c:v>
                      </c:pt>
                      <c:pt idx="20158">
                        <c:v>5.5272106481482668</c:v>
                      </c:pt>
                      <c:pt idx="20159">
                        <c:v>5.5274537037024318</c:v>
                      </c:pt>
                      <c:pt idx="20160">
                        <c:v>5.5276967592565969</c:v>
                      </c:pt>
                      <c:pt idx="20161">
                        <c:v>5.5279398148107619</c:v>
                      </c:pt>
                      <c:pt idx="20162">
                        <c:v>5.5281828703722029</c:v>
                      </c:pt>
                      <c:pt idx="20163">
                        <c:v>5.5284259259263679</c:v>
                      </c:pt>
                      <c:pt idx="20164">
                        <c:v>5.528668981480533</c:v>
                      </c:pt>
                      <c:pt idx="20165">
                        <c:v>5.528912037034698</c:v>
                      </c:pt>
                      <c:pt idx="20166">
                        <c:v>5.5291550925888631</c:v>
                      </c:pt>
                      <c:pt idx="20167">
                        <c:v>5.5293981481430281</c:v>
                      </c:pt>
                      <c:pt idx="20168">
                        <c:v>5.5296412037044691</c:v>
                      </c:pt>
                      <c:pt idx="20169">
                        <c:v>5.5298842592586341</c:v>
                      </c:pt>
                      <c:pt idx="20170">
                        <c:v>5.5301273148127992</c:v>
                      </c:pt>
                      <c:pt idx="20171">
                        <c:v>5.5303703703669642</c:v>
                      </c:pt>
                      <c:pt idx="20172">
                        <c:v>5.5306249999979089</c:v>
                      </c:pt>
                      <c:pt idx="20173">
                        <c:v>5.5308680555520739</c:v>
                      </c:pt>
                      <c:pt idx="20174">
                        <c:v>5.531111111106239</c:v>
                      </c:pt>
                      <c:pt idx="20175">
                        <c:v>5.53135416666768</c:v>
                      </c:pt>
                      <c:pt idx="20176">
                        <c:v>5.531597222221845</c:v>
                      </c:pt>
                      <c:pt idx="20177">
                        <c:v>5.5318402777760101</c:v>
                      </c:pt>
                      <c:pt idx="20178">
                        <c:v>5.5320833333301751</c:v>
                      </c:pt>
                      <c:pt idx="20179">
                        <c:v>5.5323263888843401</c:v>
                      </c:pt>
                      <c:pt idx="20180">
                        <c:v>5.5325694444457811</c:v>
                      </c:pt>
                      <c:pt idx="20181">
                        <c:v>5.5328124999999462</c:v>
                      </c:pt>
                      <c:pt idx="20182">
                        <c:v>5.5330555555541112</c:v>
                      </c:pt>
                      <c:pt idx="20183">
                        <c:v>5.5332986111082763</c:v>
                      </c:pt>
                      <c:pt idx="20184">
                        <c:v>5.5335416666624413</c:v>
                      </c:pt>
                      <c:pt idx="20185">
                        <c:v>5.5337847222238823</c:v>
                      </c:pt>
                      <c:pt idx="20186">
                        <c:v>5.5340277777780473</c:v>
                      </c:pt>
                      <c:pt idx="20187">
                        <c:v>5.5342708333322124</c:v>
                      </c:pt>
                      <c:pt idx="20188">
                        <c:v>5.5345138888863774</c:v>
                      </c:pt>
                      <c:pt idx="20189">
                        <c:v>5.5347569444405424</c:v>
                      </c:pt>
                      <c:pt idx="20190">
                        <c:v>5.5350000000019834</c:v>
                      </c:pt>
                      <c:pt idx="20191">
                        <c:v>5.5352430555561485</c:v>
                      </c:pt>
                      <c:pt idx="20192">
                        <c:v>5.5354861111103135</c:v>
                      </c:pt>
                      <c:pt idx="20193">
                        <c:v>5.5357291666644786</c:v>
                      </c:pt>
                      <c:pt idx="20194">
                        <c:v>5.5359722222186436</c:v>
                      </c:pt>
                      <c:pt idx="20195">
                        <c:v>5.5362152777728086</c:v>
                      </c:pt>
                      <c:pt idx="20196">
                        <c:v>5.5364583333342496</c:v>
                      </c:pt>
                      <c:pt idx="20197">
                        <c:v>5.5367013888884147</c:v>
                      </c:pt>
                      <c:pt idx="20198">
                        <c:v>5.5369444444425797</c:v>
                      </c:pt>
                      <c:pt idx="20199">
                        <c:v>5.5371874999967448</c:v>
                      </c:pt>
                      <c:pt idx="20200">
                        <c:v>5.5374305555509098</c:v>
                      </c:pt>
                      <c:pt idx="20201">
                        <c:v>5.5376736111123508</c:v>
                      </c:pt>
                      <c:pt idx="20202">
                        <c:v>5.5379166666665158</c:v>
                      </c:pt>
                      <c:pt idx="20203">
                        <c:v>5.5381597222206809</c:v>
                      </c:pt>
                      <c:pt idx="20204">
                        <c:v>5.5384027777748459</c:v>
                      </c:pt>
                      <c:pt idx="20205">
                        <c:v>5.5386458333290109</c:v>
                      </c:pt>
                      <c:pt idx="20206">
                        <c:v>5.5388888888904519</c:v>
                      </c:pt>
                      <c:pt idx="20207">
                        <c:v>5.539131944444617</c:v>
                      </c:pt>
                      <c:pt idx="20208">
                        <c:v>5.539374999998782</c:v>
                      </c:pt>
                      <c:pt idx="20209">
                        <c:v>5.5396180555529471</c:v>
                      </c:pt>
                      <c:pt idx="20210">
                        <c:v>5.5398611111071121</c:v>
                      </c:pt>
                      <c:pt idx="20211">
                        <c:v>5.5401041666685531</c:v>
                      </c:pt>
                      <c:pt idx="20212">
                        <c:v>5.5403472222227181</c:v>
                      </c:pt>
                      <c:pt idx="20213">
                        <c:v>5.5405902777768832</c:v>
                      </c:pt>
                      <c:pt idx="20214">
                        <c:v>5.5408333333310482</c:v>
                      </c:pt>
                      <c:pt idx="20215">
                        <c:v>5.5410763888852133</c:v>
                      </c:pt>
                      <c:pt idx="20216">
                        <c:v>5.5413194444393783</c:v>
                      </c:pt>
                      <c:pt idx="20217">
                        <c:v>5.5415625000008193</c:v>
                      </c:pt>
                      <c:pt idx="20218">
                        <c:v>5.5418055555549843</c:v>
                      </c:pt>
                      <c:pt idx="20219">
                        <c:v>5.5420486111091494</c:v>
                      </c:pt>
                      <c:pt idx="20220">
                        <c:v>5.5423032407400941</c:v>
                      </c:pt>
                      <c:pt idx="20221">
                        <c:v>5.5425462962942591</c:v>
                      </c:pt>
                      <c:pt idx="20222">
                        <c:v>5.5427893518484241</c:v>
                      </c:pt>
                      <c:pt idx="20223">
                        <c:v>5.5430324074025892</c:v>
                      </c:pt>
                      <c:pt idx="20224">
                        <c:v>5.5432754629640302</c:v>
                      </c:pt>
                      <c:pt idx="20225">
                        <c:v>5.5435185185181952</c:v>
                      </c:pt>
                      <c:pt idx="20226">
                        <c:v>5.5437615740723603</c:v>
                      </c:pt>
                      <c:pt idx="20227">
                        <c:v>5.5440046296265253</c:v>
                      </c:pt>
                      <c:pt idx="20228">
                        <c:v>5.5442476851806903</c:v>
                      </c:pt>
                      <c:pt idx="20229">
                        <c:v>5.5444907407421313</c:v>
                      </c:pt>
                      <c:pt idx="20230">
                        <c:v>5.5447337962962964</c:v>
                      </c:pt>
                      <c:pt idx="20231">
                        <c:v>5.5449768518504614</c:v>
                      </c:pt>
                      <c:pt idx="20232">
                        <c:v>5.5452199074046264</c:v>
                      </c:pt>
                      <c:pt idx="20233">
                        <c:v>5.5454629629587915</c:v>
                      </c:pt>
                      <c:pt idx="20234">
                        <c:v>5.5457060185202325</c:v>
                      </c:pt>
                      <c:pt idx="20235">
                        <c:v>5.5459490740743975</c:v>
                      </c:pt>
                      <c:pt idx="20236">
                        <c:v>5.5461921296285626</c:v>
                      </c:pt>
                      <c:pt idx="20237">
                        <c:v>5.5464351851827276</c:v>
                      </c:pt>
                      <c:pt idx="20238">
                        <c:v>5.5466782407368926</c:v>
                      </c:pt>
                      <c:pt idx="20239">
                        <c:v>5.5469212962983336</c:v>
                      </c:pt>
                      <c:pt idx="20240">
                        <c:v>5.5471643518524987</c:v>
                      </c:pt>
                      <c:pt idx="20241">
                        <c:v>5.5474074074066637</c:v>
                      </c:pt>
                      <c:pt idx="20242">
                        <c:v>5.5476504629608288</c:v>
                      </c:pt>
                      <c:pt idx="20243">
                        <c:v>5.5478935185149938</c:v>
                      </c:pt>
                      <c:pt idx="20244">
                        <c:v>5.5481365740691588</c:v>
                      </c:pt>
                      <c:pt idx="20245">
                        <c:v>5.5483796296305998</c:v>
                      </c:pt>
                      <c:pt idx="20246">
                        <c:v>5.5486226851847649</c:v>
                      </c:pt>
                      <c:pt idx="20247">
                        <c:v>5.5488657407389299</c:v>
                      </c:pt>
                      <c:pt idx="20248">
                        <c:v>5.5491087962930949</c:v>
                      </c:pt>
                      <c:pt idx="20249">
                        <c:v>5.54935185184726</c:v>
                      </c:pt>
                      <c:pt idx="20250">
                        <c:v>5.549594907408701</c:v>
                      </c:pt>
                      <c:pt idx="20251">
                        <c:v>5.549837962962866</c:v>
                      </c:pt>
                      <c:pt idx="20252">
                        <c:v>5.5500810185170311</c:v>
                      </c:pt>
                      <c:pt idx="20253">
                        <c:v>5.5503240740711961</c:v>
                      </c:pt>
                      <c:pt idx="20254">
                        <c:v>5.5505671296253611</c:v>
                      </c:pt>
                      <c:pt idx="20255">
                        <c:v>5.5508101851868021</c:v>
                      </c:pt>
                      <c:pt idx="20256">
                        <c:v>5.5510532407409672</c:v>
                      </c:pt>
                      <c:pt idx="20257">
                        <c:v>5.5512962962951322</c:v>
                      </c:pt>
                      <c:pt idx="20258">
                        <c:v>5.5515393518492973</c:v>
                      </c:pt>
                      <c:pt idx="20259">
                        <c:v>5.5517824074034623</c:v>
                      </c:pt>
                      <c:pt idx="20260">
                        <c:v>5.5520254629649033</c:v>
                      </c:pt>
                      <c:pt idx="20261">
                        <c:v>5.5522685185190683</c:v>
                      </c:pt>
                      <c:pt idx="20262">
                        <c:v>5.5525115740732334</c:v>
                      </c:pt>
                      <c:pt idx="20263">
                        <c:v>5.5527546296273984</c:v>
                      </c:pt>
                      <c:pt idx="20264">
                        <c:v>5.5529976851815634</c:v>
                      </c:pt>
                      <c:pt idx="20265">
                        <c:v>5.5532407407357285</c:v>
                      </c:pt>
                      <c:pt idx="20266">
                        <c:v>5.5534837962971695</c:v>
                      </c:pt>
                      <c:pt idx="20267">
                        <c:v>5.5537268518513345</c:v>
                      </c:pt>
                      <c:pt idx="20268">
                        <c:v>5.5539814814822792</c:v>
                      </c:pt>
                      <c:pt idx="20269">
                        <c:v>5.5542245370364443</c:v>
                      </c:pt>
                      <c:pt idx="20270">
                        <c:v>5.5544675925906093</c:v>
                      </c:pt>
                      <c:pt idx="20271">
                        <c:v>5.5547106481447743</c:v>
                      </c:pt>
                      <c:pt idx="20272">
                        <c:v>5.5549537036989394</c:v>
                      </c:pt>
                      <c:pt idx="20273">
                        <c:v>5.5551967592603804</c:v>
                      </c:pt>
                      <c:pt idx="20274">
                        <c:v>5.5554398148145454</c:v>
                      </c:pt>
                      <c:pt idx="20275">
                        <c:v>5.5556828703687104</c:v>
                      </c:pt>
                      <c:pt idx="20276">
                        <c:v>5.5559259259228755</c:v>
                      </c:pt>
                      <c:pt idx="20277">
                        <c:v>5.5561689814770405</c:v>
                      </c:pt>
                      <c:pt idx="20278">
                        <c:v>5.5564120370384815</c:v>
                      </c:pt>
                      <c:pt idx="20279">
                        <c:v>5.5566550925926466</c:v>
                      </c:pt>
                      <c:pt idx="20280">
                        <c:v>5.5568981481468116</c:v>
                      </c:pt>
                      <c:pt idx="20281">
                        <c:v>5.5571412037009766</c:v>
                      </c:pt>
                      <c:pt idx="20282">
                        <c:v>5.5573842592551417</c:v>
                      </c:pt>
                      <c:pt idx="20283">
                        <c:v>5.5576273148165827</c:v>
                      </c:pt>
                      <c:pt idx="20284">
                        <c:v>5.5578703703707477</c:v>
                      </c:pt>
                      <c:pt idx="20285">
                        <c:v>5.5581134259249128</c:v>
                      </c:pt>
                      <c:pt idx="20286">
                        <c:v>5.5583564814790778</c:v>
                      </c:pt>
                      <c:pt idx="20287">
                        <c:v>5.5585995370332428</c:v>
                      </c:pt>
                      <c:pt idx="20288">
                        <c:v>5.5588425925946838</c:v>
                      </c:pt>
                      <c:pt idx="20289">
                        <c:v>5.5590856481488489</c:v>
                      </c:pt>
                      <c:pt idx="20290">
                        <c:v>5.5593287037030139</c:v>
                      </c:pt>
                      <c:pt idx="20291">
                        <c:v>5.5595717592571789</c:v>
                      </c:pt>
                      <c:pt idx="20292">
                        <c:v>5.559814814811344</c:v>
                      </c:pt>
                      <c:pt idx="20293">
                        <c:v>5.560057870365509</c:v>
                      </c:pt>
                      <c:pt idx="20294">
                        <c:v>5.56030092592695</c:v>
                      </c:pt>
                      <c:pt idx="20295">
                        <c:v>5.5605439814811151</c:v>
                      </c:pt>
                      <c:pt idx="20296">
                        <c:v>5.5607870370352801</c:v>
                      </c:pt>
                      <c:pt idx="20297">
                        <c:v>5.5610300925894451</c:v>
                      </c:pt>
                      <c:pt idx="20298">
                        <c:v>5.5612731481436102</c:v>
                      </c:pt>
                      <c:pt idx="20299">
                        <c:v>5.5615162037050512</c:v>
                      </c:pt>
                      <c:pt idx="20300">
                        <c:v>5.5617592592592162</c:v>
                      </c:pt>
                      <c:pt idx="20301">
                        <c:v>5.5620023148133813</c:v>
                      </c:pt>
                      <c:pt idx="20302">
                        <c:v>5.5622453703675463</c:v>
                      </c:pt>
                      <c:pt idx="20303">
                        <c:v>5.5624884259217113</c:v>
                      </c:pt>
                      <c:pt idx="20304">
                        <c:v>5.5627314814831523</c:v>
                      </c:pt>
                      <c:pt idx="20305">
                        <c:v>5.5629745370373174</c:v>
                      </c:pt>
                      <c:pt idx="20306">
                        <c:v>5.5632175925914824</c:v>
                      </c:pt>
                      <c:pt idx="20307">
                        <c:v>5.5634606481456474</c:v>
                      </c:pt>
                      <c:pt idx="20308">
                        <c:v>5.5637037036998125</c:v>
                      </c:pt>
                      <c:pt idx="20309">
                        <c:v>5.5639467592612535</c:v>
                      </c:pt>
                      <c:pt idx="20310">
                        <c:v>5.5641898148154185</c:v>
                      </c:pt>
                      <c:pt idx="20311">
                        <c:v>5.5644328703695836</c:v>
                      </c:pt>
                      <c:pt idx="20312">
                        <c:v>5.5646759259237486</c:v>
                      </c:pt>
                      <c:pt idx="20313">
                        <c:v>5.5649189814779136</c:v>
                      </c:pt>
                      <c:pt idx="20314">
                        <c:v>5.5651620370320787</c:v>
                      </c:pt>
                      <c:pt idx="20315">
                        <c:v>5.5654050925935197</c:v>
                      </c:pt>
                      <c:pt idx="20316">
                        <c:v>5.5656481481476847</c:v>
                      </c:pt>
                      <c:pt idx="20317">
                        <c:v>5.5659027777786294</c:v>
                      </c:pt>
                      <c:pt idx="20318">
                        <c:v>5.5661458333327944</c:v>
                      </c:pt>
                      <c:pt idx="20319">
                        <c:v>5.5663888888869595</c:v>
                      </c:pt>
                      <c:pt idx="20320">
                        <c:v>5.5666319444411245</c:v>
                      </c:pt>
                      <c:pt idx="20321">
                        <c:v>5.5668749999952896</c:v>
                      </c:pt>
                      <c:pt idx="20322">
                        <c:v>5.5671180555567306</c:v>
                      </c:pt>
                      <c:pt idx="20323">
                        <c:v>5.5673611111108956</c:v>
                      </c:pt>
                      <c:pt idx="20324">
                        <c:v>5.5676041666650606</c:v>
                      </c:pt>
                      <c:pt idx="20325">
                        <c:v>5.5678472222192257</c:v>
                      </c:pt>
                      <c:pt idx="20326">
                        <c:v>5.5680902777733907</c:v>
                      </c:pt>
                      <c:pt idx="20327">
                        <c:v>5.5683333333348317</c:v>
                      </c:pt>
                      <c:pt idx="20328">
                        <c:v>5.5685763888889968</c:v>
                      </c:pt>
                      <c:pt idx="20329">
                        <c:v>5.5688194444431618</c:v>
                      </c:pt>
                      <c:pt idx="20330">
                        <c:v>5.5690624999973268</c:v>
                      </c:pt>
                      <c:pt idx="20331">
                        <c:v>5.5693055555514919</c:v>
                      </c:pt>
                      <c:pt idx="20332">
                        <c:v>5.5695486111129329</c:v>
                      </c:pt>
                      <c:pt idx="20333">
                        <c:v>5.5697916666670979</c:v>
                      </c:pt>
                      <c:pt idx="20334">
                        <c:v>5.5700347222212629</c:v>
                      </c:pt>
                      <c:pt idx="20335">
                        <c:v>5.570277777775428</c:v>
                      </c:pt>
                      <c:pt idx="20336">
                        <c:v>5.570520833329593</c:v>
                      </c:pt>
                      <c:pt idx="20337">
                        <c:v>5.5707638888837581</c:v>
                      </c:pt>
                      <c:pt idx="20338">
                        <c:v>5.5710069444451991</c:v>
                      </c:pt>
                      <c:pt idx="20339">
                        <c:v>5.5712499999993641</c:v>
                      </c:pt>
                      <c:pt idx="20340">
                        <c:v>5.5714930555535291</c:v>
                      </c:pt>
                      <c:pt idx="20341">
                        <c:v>5.5717361111076942</c:v>
                      </c:pt>
                      <c:pt idx="20342">
                        <c:v>5.5719791666618592</c:v>
                      </c:pt>
                      <c:pt idx="20343">
                        <c:v>5.5722222222233002</c:v>
                      </c:pt>
                      <c:pt idx="20344">
                        <c:v>5.5724652777774653</c:v>
                      </c:pt>
                      <c:pt idx="20345">
                        <c:v>5.5727083333316303</c:v>
                      </c:pt>
                      <c:pt idx="20346">
                        <c:v>5.5729513888857953</c:v>
                      </c:pt>
                      <c:pt idx="20347">
                        <c:v>5.5731944444399604</c:v>
                      </c:pt>
                      <c:pt idx="20348">
                        <c:v>5.5734375000014014</c:v>
                      </c:pt>
                      <c:pt idx="20349">
                        <c:v>5.5736805555555664</c:v>
                      </c:pt>
                      <c:pt idx="20350">
                        <c:v>5.5739236111097314</c:v>
                      </c:pt>
                      <c:pt idx="20351">
                        <c:v>5.5741666666638965</c:v>
                      </c:pt>
                      <c:pt idx="20352">
                        <c:v>5.5744097222180615</c:v>
                      </c:pt>
                      <c:pt idx="20353">
                        <c:v>5.5746527777795025</c:v>
                      </c:pt>
                      <c:pt idx="20354">
                        <c:v>5.5748958333336676</c:v>
                      </c:pt>
                      <c:pt idx="20355">
                        <c:v>5.5751388888878326</c:v>
                      </c:pt>
                      <c:pt idx="20356">
                        <c:v>5.5753819444419976</c:v>
                      </c:pt>
                      <c:pt idx="20357">
                        <c:v>5.5756249999961627</c:v>
                      </c:pt>
                      <c:pt idx="20358">
                        <c:v>5.5758680555576037</c:v>
                      </c:pt>
                      <c:pt idx="20359">
                        <c:v>5.5761111111117687</c:v>
                      </c:pt>
                      <c:pt idx="20360">
                        <c:v>5.5763541666659338</c:v>
                      </c:pt>
                      <c:pt idx="20361">
                        <c:v>5.5765972222200988</c:v>
                      </c:pt>
                      <c:pt idx="20362">
                        <c:v>5.5768402777742638</c:v>
                      </c:pt>
                      <c:pt idx="20363">
                        <c:v>5.5770833333284289</c:v>
                      </c:pt>
                      <c:pt idx="20364">
                        <c:v>5.5773263888898699</c:v>
                      </c:pt>
                      <c:pt idx="20365">
                        <c:v>5.5775810185135386</c:v>
                      </c:pt>
                      <c:pt idx="20366">
                        <c:v>5.5778240740749796</c:v>
                      </c:pt>
                      <c:pt idx="20367">
                        <c:v>5.5780671296291446</c:v>
                      </c:pt>
                      <c:pt idx="20368">
                        <c:v>5.5783101851833097</c:v>
                      </c:pt>
                      <c:pt idx="20369">
                        <c:v>5.5785532407374747</c:v>
                      </c:pt>
                      <c:pt idx="20370">
                        <c:v>5.5787962962916398</c:v>
                      </c:pt>
                      <c:pt idx="20371">
                        <c:v>5.5790393518530808</c:v>
                      </c:pt>
                      <c:pt idx="20372">
                        <c:v>5.5792824074072458</c:v>
                      </c:pt>
                      <c:pt idx="20373">
                        <c:v>5.5795254629614108</c:v>
                      </c:pt>
                      <c:pt idx="20374">
                        <c:v>5.5797685185155759</c:v>
                      </c:pt>
                      <c:pt idx="20375">
                        <c:v>5.5800115740697409</c:v>
                      </c:pt>
                      <c:pt idx="20376">
                        <c:v>5.5802546296311819</c:v>
                      </c:pt>
                      <c:pt idx="20377">
                        <c:v>5.5804976851853469</c:v>
                      </c:pt>
                      <c:pt idx="20378">
                        <c:v>5.580740740739512</c:v>
                      </c:pt>
                      <c:pt idx="20379">
                        <c:v>5.580983796293677</c:v>
                      </c:pt>
                      <c:pt idx="20380">
                        <c:v>5.5812268518478421</c:v>
                      </c:pt>
                      <c:pt idx="20381">
                        <c:v>5.5814699074092831</c:v>
                      </c:pt>
                      <c:pt idx="20382">
                        <c:v>5.5817129629634481</c:v>
                      </c:pt>
                      <c:pt idx="20383">
                        <c:v>5.5819560185176131</c:v>
                      </c:pt>
                      <c:pt idx="20384">
                        <c:v>5.5821990740717782</c:v>
                      </c:pt>
                      <c:pt idx="20385">
                        <c:v>5.5824421296259432</c:v>
                      </c:pt>
                      <c:pt idx="20386">
                        <c:v>5.5826851851801083</c:v>
                      </c:pt>
                      <c:pt idx="20387">
                        <c:v>5.5829282407415493</c:v>
                      </c:pt>
                      <c:pt idx="20388">
                        <c:v>5.5831712962957143</c:v>
                      </c:pt>
                      <c:pt idx="20389">
                        <c:v>5.5834143518498793</c:v>
                      </c:pt>
                      <c:pt idx="20390">
                        <c:v>5.5836574074040444</c:v>
                      </c:pt>
                      <c:pt idx="20391">
                        <c:v>5.5839004629582094</c:v>
                      </c:pt>
                      <c:pt idx="20392">
                        <c:v>5.5841435185196504</c:v>
                      </c:pt>
                      <c:pt idx="20393">
                        <c:v>5.5843865740738154</c:v>
                      </c:pt>
                      <c:pt idx="20394">
                        <c:v>5.5846296296279805</c:v>
                      </c:pt>
                      <c:pt idx="20395">
                        <c:v>5.5848726851821455</c:v>
                      </c:pt>
                      <c:pt idx="20396">
                        <c:v>5.5851157407363106</c:v>
                      </c:pt>
                      <c:pt idx="20397">
                        <c:v>5.5853587962977516</c:v>
                      </c:pt>
                      <c:pt idx="20398">
                        <c:v>5.5856018518519166</c:v>
                      </c:pt>
                      <c:pt idx="20399">
                        <c:v>5.5858449074060816</c:v>
                      </c:pt>
                      <c:pt idx="20400">
                        <c:v>5.5860879629602467</c:v>
                      </c:pt>
                      <c:pt idx="20401">
                        <c:v>5.5863310185144117</c:v>
                      </c:pt>
                      <c:pt idx="20402">
                        <c:v>5.5865740740758527</c:v>
                      </c:pt>
                      <c:pt idx="20403">
                        <c:v>5.5868171296300178</c:v>
                      </c:pt>
                      <c:pt idx="20404">
                        <c:v>5.5870601851841828</c:v>
                      </c:pt>
                      <c:pt idx="20405">
                        <c:v>5.5873032407383478</c:v>
                      </c:pt>
                      <c:pt idx="20406">
                        <c:v>5.5875462962925129</c:v>
                      </c:pt>
                      <c:pt idx="20407">
                        <c:v>5.5877893518539539</c:v>
                      </c:pt>
                      <c:pt idx="20408">
                        <c:v>5.5880324074081189</c:v>
                      </c:pt>
                      <c:pt idx="20409">
                        <c:v>5.5882754629622839</c:v>
                      </c:pt>
                      <c:pt idx="20410">
                        <c:v>5.588518518516449</c:v>
                      </c:pt>
                      <c:pt idx="20411">
                        <c:v>5.588761574070614</c:v>
                      </c:pt>
                      <c:pt idx="20412">
                        <c:v>5.5890046296247791</c:v>
                      </c:pt>
                      <c:pt idx="20413">
                        <c:v>5.5892592592557238</c:v>
                      </c:pt>
                      <c:pt idx="20414">
                        <c:v>5.5895023148098888</c:v>
                      </c:pt>
                      <c:pt idx="20415">
                        <c:v>5.5897453703713298</c:v>
                      </c:pt>
                      <c:pt idx="20416">
                        <c:v>5.5899884259254948</c:v>
                      </c:pt>
                      <c:pt idx="20417">
                        <c:v>5.5902314814796599</c:v>
                      </c:pt>
                      <c:pt idx="20418">
                        <c:v>5.5904745370338249</c:v>
                      </c:pt>
                      <c:pt idx="20419">
                        <c:v>5.5907175925879899</c:v>
                      </c:pt>
                      <c:pt idx="20420">
                        <c:v>5.5909606481494309</c:v>
                      </c:pt>
                      <c:pt idx="20421">
                        <c:v>5.591203703703596</c:v>
                      </c:pt>
                      <c:pt idx="20422">
                        <c:v>5.591446759257761</c:v>
                      </c:pt>
                      <c:pt idx="20423">
                        <c:v>5.5916898148119261</c:v>
                      </c:pt>
                      <c:pt idx="20424">
                        <c:v>5.5919328703660911</c:v>
                      </c:pt>
                      <c:pt idx="20425">
                        <c:v>5.5921759259275321</c:v>
                      </c:pt>
                      <c:pt idx="20426">
                        <c:v>5.5924189814816971</c:v>
                      </c:pt>
                      <c:pt idx="20427">
                        <c:v>5.5926620370358622</c:v>
                      </c:pt>
                      <c:pt idx="20428">
                        <c:v>5.5929050925900272</c:v>
                      </c:pt>
                      <c:pt idx="20429">
                        <c:v>5.5931481481441923</c:v>
                      </c:pt>
                      <c:pt idx="20430">
                        <c:v>5.5933912037056333</c:v>
                      </c:pt>
                      <c:pt idx="20431">
                        <c:v>5.5936342592597983</c:v>
                      </c:pt>
                      <c:pt idx="20432">
                        <c:v>5.5938773148139633</c:v>
                      </c:pt>
                      <c:pt idx="20433">
                        <c:v>5.5941203703681284</c:v>
                      </c:pt>
                      <c:pt idx="20434">
                        <c:v>5.5943634259222934</c:v>
                      </c:pt>
                      <c:pt idx="20435">
                        <c:v>5.5946064814764584</c:v>
                      </c:pt>
                      <c:pt idx="20436">
                        <c:v>5.5948495370378994</c:v>
                      </c:pt>
                      <c:pt idx="20437">
                        <c:v>5.5950925925920645</c:v>
                      </c:pt>
                      <c:pt idx="20438">
                        <c:v>5.5953356481462295</c:v>
                      </c:pt>
                      <c:pt idx="20439">
                        <c:v>5.5955787037003946</c:v>
                      </c:pt>
                      <c:pt idx="20440">
                        <c:v>5.5958217592545596</c:v>
                      </c:pt>
                      <c:pt idx="20441">
                        <c:v>5.5960648148160006</c:v>
                      </c:pt>
                      <c:pt idx="20442">
                        <c:v>5.5963078703701656</c:v>
                      </c:pt>
                      <c:pt idx="20443">
                        <c:v>5.5965509259243307</c:v>
                      </c:pt>
                      <c:pt idx="20444">
                        <c:v>5.5967939814784957</c:v>
                      </c:pt>
                      <c:pt idx="20445">
                        <c:v>5.5970370370326608</c:v>
                      </c:pt>
                      <c:pt idx="20446">
                        <c:v>5.5972800925941018</c:v>
                      </c:pt>
                      <c:pt idx="20447">
                        <c:v>5.5975231481482668</c:v>
                      </c:pt>
                      <c:pt idx="20448">
                        <c:v>5.5977662037024318</c:v>
                      </c:pt>
                      <c:pt idx="20449">
                        <c:v>5.5980092592565969</c:v>
                      </c:pt>
                      <c:pt idx="20450">
                        <c:v>5.5982523148107619</c:v>
                      </c:pt>
                      <c:pt idx="20451">
                        <c:v>5.5984953703722029</c:v>
                      </c:pt>
                      <c:pt idx="20452">
                        <c:v>5.5987384259263679</c:v>
                      </c:pt>
                      <c:pt idx="20453">
                        <c:v>5.598981481480533</c:v>
                      </c:pt>
                      <c:pt idx="20454">
                        <c:v>5.599224537034698</c:v>
                      </c:pt>
                      <c:pt idx="20455">
                        <c:v>5.5994675925888631</c:v>
                      </c:pt>
                      <c:pt idx="20456">
                        <c:v>5.5997106481430281</c:v>
                      </c:pt>
                      <c:pt idx="20457">
                        <c:v>5.5999537037044691</c:v>
                      </c:pt>
                      <c:pt idx="20458">
                        <c:v>5.6001967592586341</c:v>
                      </c:pt>
                      <c:pt idx="20459">
                        <c:v>5.6004398148127992</c:v>
                      </c:pt>
                      <c:pt idx="20460">
                        <c:v>5.6006828703669642</c:v>
                      </c:pt>
                      <c:pt idx="20461">
                        <c:v>5.6009374999979089</c:v>
                      </c:pt>
                      <c:pt idx="20462">
                        <c:v>5.6011805555520739</c:v>
                      </c:pt>
                      <c:pt idx="20463">
                        <c:v>5.601423611106239</c:v>
                      </c:pt>
                      <c:pt idx="20464">
                        <c:v>5.60166666666768</c:v>
                      </c:pt>
                      <c:pt idx="20465">
                        <c:v>5.601909722221845</c:v>
                      </c:pt>
                      <c:pt idx="20466">
                        <c:v>5.6021527777760101</c:v>
                      </c:pt>
                      <c:pt idx="20467">
                        <c:v>5.6023958333301751</c:v>
                      </c:pt>
                      <c:pt idx="20468">
                        <c:v>5.6026388888843401</c:v>
                      </c:pt>
                      <c:pt idx="20469">
                        <c:v>5.6028819444457811</c:v>
                      </c:pt>
                      <c:pt idx="20470">
                        <c:v>5.6031249999999462</c:v>
                      </c:pt>
                      <c:pt idx="20471">
                        <c:v>5.6033680555541112</c:v>
                      </c:pt>
                      <c:pt idx="20472">
                        <c:v>5.6036111111082763</c:v>
                      </c:pt>
                      <c:pt idx="20473">
                        <c:v>5.6038541666624413</c:v>
                      </c:pt>
                      <c:pt idx="20474">
                        <c:v>5.6040972222238823</c:v>
                      </c:pt>
                      <c:pt idx="20475">
                        <c:v>5.6043402777780473</c:v>
                      </c:pt>
                      <c:pt idx="20476">
                        <c:v>5.6045833333322124</c:v>
                      </c:pt>
                      <c:pt idx="20477">
                        <c:v>5.6048263888863774</c:v>
                      </c:pt>
                      <c:pt idx="20478">
                        <c:v>5.6050694444405424</c:v>
                      </c:pt>
                      <c:pt idx="20479">
                        <c:v>5.6053125000019834</c:v>
                      </c:pt>
                      <c:pt idx="20480">
                        <c:v>5.6055555555561485</c:v>
                      </c:pt>
                      <c:pt idx="20481">
                        <c:v>5.6057986111103135</c:v>
                      </c:pt>
                      <c:pt idx="20482">
                        <c:v>5.6060416666644786</c:v>
                      </c:pt>
                      <c:pt idx="20483">
                        <c:v>5.6062847222186436</c:v>
                      </c:pt>
                      <c:pt idx="20484">
                        <c:v>5.6065277777728086</c:v>
                      </c:pt>
                      <c:pt idx="20485">
                        <c:v>5.6067708333342496</c:v>
                      </c:pt>
                      <c:pt idx="20486">
                        <c:v>5.6070138888884147</c:v>
                      </c:pt>
                      <c:pt idx="20487">
                        <c:v>5.6072569444425797</c:v>
                      </c:pt>
                      <c:pt idx="20488">
                        <c:v>5.6074999999967448</c:v>
                      </c:pt>
                      <c:pt idx="20489">
                        <c:v>5.6077430555509098</c:v>
                      </c:pt>
                      <c:pt idx="20490">
                        <c:v>5.6079861111123508</c:v>
                      </c:pt>
                      <c:pt idx="20491">
                        <c:v>5.6082291666665158</c:v>
                      </c:pt>
                      <c:pt idx="20492">
                        <c:v>5.6084722222206809</c:v>
                      </c:pt>
                      <c:pt idx="20493">
                        <c:v>5.6087152777748459</c:v>
                      </c:pt>
                      <c:pt idx="20494">
                        <c:v>5.6089583333290109</c:v>
                      </c:pt>
                      <c:pt idx="20495">
                        <c:v>5.6092013888904519</c:v>
                      </c:pt>
                      <c:pt idx="20496">
                        <c:v>5.609444444444617</c:v>
                      </c:pt>
                      <c:pt idx="20497">
                        <c:v>5.609687499998782</c:v>
                      </c:pt>
                      <c:pt idx="20498">
                        <c:v>5.6099305555529471</c:v>
                      </c:pt>
                      <c:pt idx="20499">
                        <c:v>5.6101736111071121</c:v>
                      </c:pt>
                      <c:pt idx="20500">
                        <c:v>5.6104166666685531</c:v>
                      </c:pt>
                      <c:pt idx="20501">
                        <c:v>5.6106597222227181</c:v>
                      </c:pt>
                      <c:pt idx="20502">
                        <c:v>5.6109027777768832</c:v>
                      </c:pt>
                      <c:pt idx="20503">
                        <c:v>5.6111458333310482</c:v>
                      </c:pt>
                      <c:pt idx="20504">
                        <c:v>5.6113888888852133</c:v>
                      </c:pt>
                      <c:pt idx="20505">
                        <c:v>5.6116319444393783</c:v>
                      </c:pt>
                      <c:pt idx="20506">
                        <c:v>5.6118750000008193</c:v>
                      </c:pt>
                      <c:pt idx="20507">
                        <c:v>5.6121180555549843</c:v>
                      </c:pt>
                      <c:pt idx="20508">
                        <c:v>5.6123611111091494</c:v>
                      </c:pt>
                      <c:pt idx="20509">
                        <c:v>5.6126041666633144</c:v>
                      </c:pt>
                      <c:pt idx="20510">
                        <c:v>5.6128587962942591</c:v>
                      </c:pt>
                      <c:pt idx="20511">
                        <c:v>5.6131018518484241</c:v>
                      </c:pt>
                      <c:pt idx="20512">
                        <c:v>5.6133449074025892</c:v>
                      </c:pt>
                      <c:pt idx="20513">
                        <c:v>5.6135879629640302</c:v>
                      </c:pt>
                      <c:pt idx="20514">
                        <c:v>5.6138310185181952</c:v>
                      </c:pt>
                      <c:pt idx="20515">
                        <c:v>5.6140740740723603</c:v>
                      </c:pt>
                      <c:pt idx="20516">
                        <c:v>5.6143171296265253</c:v>
                      </c:pt>
                      <c:pt idx="20517">
                        <c:v>5.6145601851806903</c:v>
                      </c:pt>
                      <c:pt idx="20518">
                        <c:v>5.6148032407421313</c:v>
                      </c:pt>
                      <c:pt idx="20519">
                        <c:v>5.6150462962962964</c:v>
                      </c:pt>
                      <c:pt idx="20520">
                        <c:v>5.6152893518504614</c:v>
                      </c:pt>
                      <c:pt idx="20521">
                        <c:v>5.6155324074046264</c:v>
                      </c:pt>
                      <c:pt idx="20522">
                        <c:v>5.6157754629587915</c:v>
                      </c:pt>
                      <c:pt idx="20523">
                        <c:v>5.6160185185202325</c:v>
                      </c:pt>
                      <c:pt idx="20524">
                        <c:v>5.6162615740743975</c:v>
                      </c:pt>
                      <c:pt idx="20525">
                        <c:v>5.6165046296285626</c:v>
                      </c:pt>
                      <c:pt idx="20526">
                        <c:v>5.6167476851827276</c:v>
                      </c:pt>
                      <c:pt idx="20527">
                        <c:v>5.6169907407368926</c:v>
                      </c:pt>
                      <c:pt idx="20528">
                        <c:v>5.6172337962983336</c:v>
                      </c:pt>
                      <c:pt idx="20529">
                        <c:v>5.6174768518524987</c:v>
                      </c:pt>
                      <c:pt idx="20530">
                        <c:v>5.6177199074066637</c:v>
                      </c:pt>
                      <c:pt idx="20531">
                        <c:v>5.6179629629608288</c:v>
                      </c:pt>
                      <c:pt idx="20532">
                        <c:v>5.6182060185149938</c:v>
                      </c:pt>
                      <c:pt idx="20533">
                        <c:v>5.6184490740691588</c:v>
                      </c:pt>
                      <c:pt idx="20534">
                        <c:v>5.6186921296305998</c:v>
                      </c:pt>
                      <c:pt idx="20535">
                        <c:v>5.6189351851847649</c:v>
                      </c:pt>
                      <c:pt idx="20536">
                        <c:v>5.6191782407389299</c:v>
                      </c:pt>
                      <c:pt idx="20537">
                        <c:v>5.6194212962930949</c:v>
                      </c:pt>
                      <c:pt idx="20538">
                        <c:v>5.61966435184726</c:v>
                      </c:pt>
                      <c:pt idx="20539">
                        <c:v>5.619907407408701</c:v>
                      </c:pt>
                      <c:pt idx="20540">
                        <c:v>5.620150462962866</c:v>
                      </c:pt>
                      <c:pt idx="20541">
                        <c:v>5.6203935185170311</c:v>
                      </c:pt>
                      <c:pt idx="20542">
                        <c:v>5.6206365740711961</c:v>
                      </c:pt>
                      <c:pt idx="20543">
                        <c:v>5.6208796296253611</c:v>
                      </c:pt>
                      <c:pt idx="20544">
                        <c:v>5.6211226851868021</c:v>
                      </c:pt>
                      <c:pt idx="20545">
                        <c:v>5.6213657407409672</c:v>
                      </c:pt>
                      <c:pt idx="20546">
                        <c:v>5.6216087962951322</c:v>
                      </c:pt>
                      <c:pt idx="20547">
                        <c:v>5.6218518518492973</c:v>
                      </c:pt>
                      <c:pt idx="20548">
                        <c:v>5.6220949074034623</c:v>
                      </c:pt>
                      <c:pt idx="20549">
                        <c:v>5.6223379629649033</c:v>
                      </c:pt>
                      <c:pt idx="20550">
                        <c:v>5.6225810185190683</c:v>
                      </c:pt>
                      <c:pt idx="20551">
                        <c:v>5.6228240740732334</c:v>
                      </c:pt>
                      <c:pt idx="20552">
                        <c:v>5.6230671296273984</c:v>
                      </c:pt>
                      <c:pt idx="20553">
                        <c:v>5.6233101851815634</c:v>
                      </c:pt>
                      <c:pt idx="20554">
                        <c:v>5.6235532407357285</c:v>
                      </c:pt>
                      <c:pt idx="20555">
                        <c:v>5.6237962962971695</c:v>
                      </c:pt>
                      <c:pt idx="20556">
                        <c:v>5.6240393518513345</c:v>
                      </c:pt>
                      <c:pt idx="20557">
                        <c:v>5.6242824074054996</c:v>
                      </c:pt>
                      <c:pt idx="20558">
                        <c:v>5.6245370370364443</c:v>
                      </c:pt>
                      <c:pt idx="20559">
                        <c:v>5.6247800925906093</c:v>
                      </c:pt>
                      <c:pt idx="20560">
                        <c:v>5.6250231481447743</c:v>
                      </c:pt>
                      <c:pt idx="20561">
                        <c:v>5.6252662036989394</c:v>
                      </c:pt>
                      <c:pt idx="20562">
                        <c:v>5.6255092592603804</c:v>
                      </c:pt>
                      <c:pt idx="20563">
                        <c:v>5.6257523148145454</c:v>
                      </c:pt>
                      <c:pt idx="20564">
                        <c:v>5.6259953703687104</c:v>
                      </c:pt>
                      <c:pt idx="20565">
                        <c:v>5.6262384259228755</c:v>
                      </c:pt>
                      <c:pt idx="20566">
                        <c:v>5.6264814814770405</c:v>
                      </c:pt>
                      <c:pt idx="20567">
                        <c:v>5.6267245370384815</c:v>
                      </c:pt>
                      <c:pt idx="20568">
                        <c:v>5.6269675925926466</c:v>
                      </c:pt>
                      <c:pt idx="20569">
                        <c:v>5.6272106481468116</c:v>
                      </c:pt>
                      <c:pt idx="20570">
                        <c:v>5.6274537037009766</c:v>
                      </c:pt>
                      <c:pt idx="20571">
                        <c:v>5.6276967592551417</c:v>
                      </c:pt>
                      <c:pt idx="20572">
                        <c:v>5.6279398148165827</c:v>
                      </c:pt>
                      <c:pt idx="20573">
                        <c:v>5.6281828703707477</c:v>
                      </c:pt>
                      <c:pt idx="20574">
                        <c:v>5.6284259259249128</c:v>
                      </c:pt>
                      <c:pt idx="20575">
                        <c:v>5.6286689814790778</c:v>
                      </c:pt>
                      <c:pt idx="20576">
                        <c:v>5.6289120370332428</c:v>
                      </c:pt>
                      <c:pt idx="20577">
                        <c:v>5.6291550925946838</c:v>
                      </c:pt>
                      <c:pt idx="20578">
                        <c:v>5.6293981481488489</c:v>
                      </c:pt>
                      <c:pt idx="20579">
                        <c:v>5.6296412037030139</c:v>
                      </c:pt>
                      <c:pt idx="20580">
                        <c:v>5.6298842592571789</c:v>
                      </c:pt>
                      <c:pt idx="20581">
                        <c:v>5.630127314811344</c:v>
                      </c:pt>
                      <c:pt idx="20582">
                        <c:v>5.630370370365509</c:v>
                      </c:pt>
                      <c:pt idx="20583">
                        <c:v>5.63061342592695</c:v>
                      </c:pt>
                      <c:pt idx="20584">
                        <c:v>5.6308564814811151</c:v>
                      </c:pt>
                      <c:pt idx="20585">
                        <c:v>5.6310995370352801</c:v>
                      </c:pt>
                      <c:pt idx="20586">
                        <c:v>5.6313425925894451</c:v>
                      </c:pt>
                      <c:pt idx="20587">
                        <c:v>5.6315856481436102</c:v>
                      </c:pt>
                      <c:pt idx="20588">
                        <c:v>5.6318287037050512</c:v>
                      </c:pt>
                      <c:pt idx="20589">
                        <c:v>5.6320717592592162</c:v>
                      </c:pt>
                      <c:pt idx="20590">
                        <c:v>5.6323148148133813</c:v>
                      </c:pt>
                      <c:pt idx="20591">
                        <c:v>5.6325578703675463</c:v>
                      </c:pt>
                      <c:pt idx="20592">
                        <c:v>5.6328009259217113</c:v>
                      </c:pt>
                      <c:pt idx="20593">
                        <c:v>5.6330439814831523</c:v>
                      </c:pt>
                      <c:pt idx="20594">
                        <c:v>5.6332870370373174</c:v>
                      </c:pt>
                      <c:pt idx="20595">
                        <c:v>5.6335300925914824</c:v>
                      </c:pt>
                      <c:pt idx="20596">
                        <c:v>5.6337731481456474</c:v>
                      </c:pt>
                      <c:pt idx="20597">
                        <c:v>5.6340162036998125</c:v>
                      </c:pt>
                      <c:pt idx="20598">
                        <c:v>5.6342592592612535</c:v>
                      </c:pt>
                      <c:pt idx="20599">
                        <c:v>5.6345023148154185</c:v>
                      </c:pt>
                      <c:pt idx="20600">
                        <c:v>5.6347453703695836</c:v>
                      </c:pt>
                      <c:pt idx="20601">
                        <c:v>5.6349884259237486</c:v>
                      </c:pt>
                      <c:pt idx="20602">
                        <c:v>5.6352314814779136</c:v>
                      </c:pt>
                      <c:pt idx="20603">
                        <c:v>5.6354745370320787</c:v>
                      </c:pt>
                      <c:pt idx="20604">
                        <c:v>5.6357175925935197</c:v>
                      </c:pt>
                      <c:pt idx="20605">
                        <c:v>5.6359606481476847</c:v>
                      </c:pt>
                      <c:pt idx="20606">
                        <c:v>5.6362152777786294</c:v>
                      </c:pt>
                      <c:pt idx="20607">
                        <c:v>5.6364583333327944</c:v>
                      </c:pt>
                      <c:pt idx="20608">
                        <c:v>5.6367013888869595</c:v>
                      </c:pt>
                      <c:pt idx="20609">
                        <c:v>5.6369444444411245</c:v>
                      </c:pt>
                      <c:pt idx="20610">
                        <c:v>5.6371874999952896</c:v>
                      </c:pt>
                      <c:pt idx="20611">
                        <c:v>5.6374305555567306</c:v>
                      </c:pt>
                      <c:pt idx="20612">
                        <c:v>5.6376736111108956</c:v>
                      </c:pt>
                      <c:pt idx="20613">
                        <c:v>5.6379166666650606</c:v>
                      </c:pt>
                      <c:pt idx="20614">
                        <c:v>5.6381597222192257</c:v>
                      </c:pt>
                      <c:pt idx="20615">
                        <c:v>5.6384027777733907</c:v>
                      </c:pt>
                      <c:pt idx="20616">
                        <c:v>5.6386458333348317</c:v>
                      </c:pt>
                      <c:pt idx="20617">
                        <c:v>5.6388888888889968</c:v>
                      </c:pt>
                      <c:pt idx="20618">
                        <c:v>5.6391319444431618</c:v>
                      </c:pt>
                      <c:pt idx="20619">
                        <c:v>5.6393749999973268</c:v>
                      </c:pt>
                      <c:pt idx="20620">
                        <c:v>5.6396180555514919</c:v>
                      </c:pt>
                      <c:pt idx="20621">
                        <c:v>5.6398611111129329</c:v>
                      </c:pt>
                      <c:pt idx="20622">
                        <c:v>5.6401041666670979</c:v>
                      </c:pt>
                      <c:pt idx="20623">
                        <c:v>5.6403472222212629</c:v>
                      </c:pt>
                      <c:pt idx="20624">
                        <c:v>5.640590277775428</c:v>
                      </c:pt>
                      <c:pt idx="20625">
                        <c:v>5.640833333329593</c:v>
                      </c:pt>
                      <c:pt idx="20626">
                        <c:v>5.6410763888837581</c:v>
                      </c:pt>
                      <c:pt idx="20627">
                        <c:v>5.6413194444451991</c:v>
                      </c:pt>
                      <c:pt idx="20628">
                        <c:v>5.6415624999993641</c:v>
                      </c:pt>
                      <c:pt idx="20629">
                        <c:v>5.6418055555535291</c:v>
                      </c:pt>
                      <c:pt idx="20630">
                        <c:v>5.6420486111076942</c:v>
                      </c:pt>
                      <c:pt idx="20631">
                        <c:v>5.6422916666618592</c:v>
                      </c:pt>
                      <c:pt idx="20632">
                        <c:v>5.6425347222233002</c:v>
                      </c:pt>
                      <c:pt idx="20633">
                        <c:v>5.6427777777774653</c:v>
                      </c:pt>
                      <c:pt idx="20634">
                        <c:v>5.6430208333316303</c:v>
                      </c:pt>
                      <c:pt idx="20635">
                        <c:v>5.6432638888857953</c:v>
                      </c:pt>
                      <c:pt idx="20636">
                        <c:v>5.6435069444399604</c:v>
                      </c:pt>
                      <c:pt idx="20637">
                        <c:v>5.6437500000014014</c:v>
                      </c:pt>
                      <c:pt idx="20638">
                        <c:v>5.6439930555555664</c:v>
                      </c:pt>
                      <c:pt idx="20639">
                        <c:v>5.6442361111097314</c:v>
                      </c:pt>
                      <c:pt idx="20640">
                        <c:v>5.6444791666638965</c:v>
                      </c:pt>
                      <c:pt idx="20641">
                        <c:v>5.6447222222180615</c:v>
                      </c:pt>
                      <c:pt idx="20642">
                        <c:v>5.6449652777795025</c:v>
                      </c:pt>
                      <c:pt idx="20643">
                        <c:v>5.6452083333336676</c:v>
                      </c:pt>
                      <c:pt idx="20644">
                        <c:v>5.6454513888878326</c:v>
                      </c:pt>
                      <c:pt idx="20645">
                        <c:v>5.6456944444419976</c:v>
                      </c:pt>
                      <c:pt idx="20646">
                        <c:v>5.6459374999961627</c:v>
                      </c:pt>
                      <c:pt idx="20647">
                        <c:v>5.6461805555576037</c:v>
                      </c:pt>
                      <c:pt idx="20648">
                        <c:v>5.6464236111117687</c:v>
                      </c:pt>
                      <c:pt idx="20649">
                        <c:v>5.6466666666659338</c:v>
                      </c:pt>
                      <c:pt idx="20650">
                        <c:v>5.6469097222200988</c:v>
                      </c:pt>
                      <c:pt idx="20651">
                        <c:v>5.6471527777742638</c:v>
                      </c:pt>
                      <c:pt idx="20652">
                        <c:v>5.6473958333284289</c:v>
                      </c:pt>
                      <c:pt idx="20653">
                        <c:v>5.6476388888898699</c:v>
                      </c:pt>
                      <c:pt idx="20654">
                        <c:v>5.6478819444440349</c:v>
                      </c:pt>
                      <c:pt idx="20655">
                        <c:v>5.6481365740749796</c:v>
                      </c:pt>
                      <c:pt idx="20656">
                        <c:v>5.6483796296291446</c:v>
                      </c:pt>
                      <c:pt idx="20657">
                        <c:v>5.6486226851833097</c:v>
                      </c:pt>
                      <c:pt idx="20658">
                        <c:v>5.6488657407374747</c:v>
                      </c:pt>
                      <c:pt idx="20659">
                        <c:v>5.6491087962916398</c:v>
                      </c:pt>
                      <c:pt idx="20660">
                        <c:v>5.6493518518530808</c:v>
                      </c:pt>
                      <c:pt idx="20661">
                        <c:v>5.6495949074072458</c:v>
                      </c:pt>
                      <c:pt idx="20662">
                        <c:v>5.6498379629614108</c:v>
                      </c:pt>
                      <c:pt idx="20663">
                        <c:v>5.6500810185155759</c:v>
                      </c:pt>
                      <c:pt idx="20664">
                        <c:v>5.6503240740697409</c:v>
                      </c:pt>
                      <c:pt idx="20665">
                        <c:v>5.6505671296311819</c:v>
                      </c:pt>
                      <c:pt idx="20666">
                        <c:v>5.6508101851853469</c:v>
                      </c:pt>
                      <c:pt idx="20667">
                        <c:v>5.651053240739512</c:v>
                      </c:pt>
                      <c:pt idx="20668">
                        <c:v>5.651296296293677</c:v>
                      </c:pt>
                      <c:pt idx="20669">
                        <c:v>5.6515393518478421</c:v>
                      </c:pt>
                      <c:pt idx="20670">
                        <c:v>5.6517824074092831</c:v>
                      </c:pt>
                      <c:pt idx="20671">
                        <c:v>5.6520254629634481</c:v>
                      </c:pt>
                      <c:pt idx="20672">
                        <c:v>5.6522685185176131</c:v>
                      </c:pt>
                      <c:pt idx="20673">
                        <c:v>5.6525115740717782</c:v>
                      </c:pt>
                      <c:pt idx="20674">
                        <c:v>5.6527546296259432</c:v>
                      </c:pt>
                      <c:pt idx="20675">
                        <c:v>5.6529976851801083</c:v>
                      </c:pt>
                      <c:pt idx="20676">
                        <c:v>5.6532407407415493</c:v>
                      </c:pt>
                      <c:pt idx="20677">
                        <c:v>5.6534837962957143</c:v>
                      </c:pt>
                      <c:pt idx="20678">
                        <c:v>5.6537268518498793</c:v>
                      </c:pt>
                      <c:pt idx="20679">
                        <c:v>5.6539699074040444</c:v>
                      </c:pt>
                      <c:pt idx="20680">
                        <c:v>5.6542129629582094</c:v>
                      </c:pt>
                      <c:pt idx="20681">
                        <c:v>5.6544560185196504</c:v>
                      </c:pt>
                      <c:pt idx="20682">
                        <c:v>5.6546990740738154</c:v>
                      </c:pt>
                      <c:pt idx="20683">
                        <c:v>5.6549421296279805</c:v>
                      </c:pt>
                      <c:pt idx="20684">
                        <c:v>5.6551851851821455</c:v>
                      </c:pt>
                      <c:pt idx="20685">
                        <c:v>5.6554282407363106</c:v>
                      </c:pt>
                      <c:pt idx="20686">
                        <c:v>5.6556712962977516</c:v>
                      </c:pt>
                      <c:pt idx="20687">
                        <c:v>5.6559143518519166</c:v>
                      </c:pt>
                      <c:pt idx="20688">
                        <c:v>5.6561574074060816</c:v>
                      </c:pt>
                      <c:pt idx="20689">
                        <c:v>5.6564004629602467</c:v>
                      </c:pt>
                      <c:pt idx="20690">
                        <c:v>5.6566435185144117</c:v>
                      </c:pt>
                      <c:pt idx="20691">
                        <c:v>5.6568865740758527</c:v>
                      </c:pt>
                      <c:pt idx="20692">
                        <c:v>5.6571296296300178</c:v>
                      </c:pt>
                      <c:pt idx="20693">
                        <c:v>5.6573726851841828</c:v>
                      </c:pt>
                      <c:pt idx="20694">
                        <c:v>5.6576157407383478</c:v>
                      </c:pt>
                      <c:pt idx="20695">
                        <c:v>5.6578587962925129</c:v>
                      </c:pt>
                      <c:pt idx="20696">
                        <c:v>5.6581018518539539</c:v>
                      </c:pt>
                      <c:pt idx="20697">
                        <c:v>5.6583449074081189</c:v>
                      </c:pt>
                      <c:pt idx="20698">
                        <c:v>5.6585879629622839</c:v>
                      </c:pt>
                      <c:pt idx="20699">
                        <c:v>5.658831018516449</c:v>
                      </c:pt>
                      <c:pt idx="20700">
                        <c:v>5.659074074070614</c:v>
                      </c:pt>
                      <c:pt idx="20701">
                        <c:v>5.6593171296247791</c:v>
                      </c:pt>
                      <c:pt idx="20702">
                        <c:v>5.6595601851862201</c:v>
                      </c:pt>
                      <c:pt idx="20703">
                        <c:v>5.6598148148098888</c:v>
                      </c:pt>
                      <c:pt idx="20704">
                        <c:v>5.6600578703713298</c:v>
                      </c:pt>
                      <c:pt idx="20705">
                        <c:v>5.6603009259254948</c:v>
                      </c:pt>
                      <c:pt idx="20706">
                        <c:v>5.6605439814796599</c:v>
                      </c:pt>
                      <c:pt idx="20707">
                        <c:v>5.6607870370338249</c:v>
                      </c:pt>
                      <c:pt idx="20708">
                        <c:v>5.6610300925879899</c:v>
                      </c:pt>
                      <c:pt idx="20709">
                        <c:v>5.6612731481494309</c:v>
                      </c:pt>
                      <c:pt idx="20710">
                        <c:v>5.661516203703596</c:v>
                      </c:pt>
                      <c:pt idx="20711">
                        <c:v>5.661759259257761</c:v>
                      </c:pt>
                      <c:pt idx="20712">
                        <c:v>5.6620023148119261</c:v>
                      </c:pt>
                      <c:pt idx="20713">
                        <c:v>5.6622453703660911</c:v>
                      </c:pt>
                      <c:pt idx="20714">
                        <c:v>5.6624884259275321</c:v>
                      </c:pt>
                      <c:pt idx="20715">
                        <c:v>5.6627314814816971</c:v>
                      </c:pt>
                      <c:pt idx="20716">
                        <c:v>5.6629745370358622</c:v>
                      </c:pt>
                      <c:pt idx="20717">
                        <c:v>5.6632175925900272</c:v>
                      </c:pt>
                      <c:pt idx="20718">
                        <c:v>5.6634606481441923</c:v>
                      </c:pt>
                      <c:pt idx="20719">
                        <c:v>5.6637037037056333</c:v>
                      </c:pt>
                      <c:pt idx="20720">
                        <c:v>5.6639467592597983</c:v>
                      </c:pt>
                      <c:pt idx="20721">
                        <c:v>5.6641898148139633</c:v>
                      </c:pt>
                      <c:pt idx="20722">
                        <c:v>5.6644328703681284</c:v>
                      </c:pt>
                      <c:pt idx="20723">
                        <c:v>5.6646759259222934</c:v>
                      </c:pt>
                      <c:pt idx="20724">
                        <c:v>5.6649189814764584</c:v>
                      </c:pt>
                      <c:pt idx="20725">
                        <c:v>5.6651620370378994</c:v>
                      </c:pt>
                      <c:pt idx="20726">
                        <c:v>5.6654050925920645</c:v>
                      </c:pt>
                      <c:pt idx="20727">
                        <c:v>5.6656481481462295</c:v>
                      </c:pt>
                      <c:pt idx="20728">
                        <c:v>5.6658912037003946</c:v>
                      </c:pt>
                      <c:pt idx="20729">
                        <c:v>5.6661342592545596</c:v>
                      </c:pt>
                      <c:pt idx="20730">
                        <c:v>5.6663773148160006</c:v>
                      </c:pt>
                      <c:pt idx="20731">
                        <c:v>5.6666203703701656</c:v>
                      </c:pt>
                      <c:pt idx="20732">
                        <c:v>5.6668634259243307</c:v>
                      </c:pt>
                      <c:pt idx="20733">
                        <c:v>5.6671064814784957</c:v>
                      </c:pt>
                      <c:pt idx="20734">
                        <c:v>5.6673495370326608</c:v>
                      </c:pt>
                      <c:pt idx="20735">
                        <c:v>5.6675925925941018</c:v>
                      </c:pt>
                      <c:pt idx="20736">
                        <c:v>5.6678356481482668</c:v>
                      </c:pt>
                      <c:pt idx="20737">
                        <c:v>5.6680787037024318</c:v>
                      </c:pt>
                      <c:pt idx="20738">
                        <c:v>5.6683217592565969</c:v>
                      </c:pt>
                      <c:pt idx="20739">
                        <c:v>5.6685648148107619</c:v>
                      </c:pt>
                      <c:pt idx="20740">
                        <c:v>5.6688078703722029</c:v>
                      </c:pt>
                      <c:pt idx="20741">
                        <c:v>5.6690509259263679</c:v>
                      </c:pt>
                      <c:pt idx="20742">
                        <c:v>5.669293981480533</c:v>
                      </c:pt>
                      <c:pt idx="20743">
                        <c:v>5.669537037034698</c:v>
                      </c:pt>
                      <c:pt idx="20744">
                        <c:v>5.6697800925888631</c:v>
                      </c:pt>
                      <c:pt idx="20745">
                        <c:v>5.6700231481430281</c:v>
                      </c:pt>
                      <c:pt idx="20746">
                        <c:v>5.6702662037044691</c:v>
                      </c:pt>
                      <c:pt idx="20747">
                        <c:v>5.6705092592586341</c:v>
                      </c:pt>
                      <c:pt idx="20748">
                        <c:v>5.6707523148127992</c:v>
                      </c:pt>
                      <c:pt idx="20749">
                        <c:v>5.6709953703669642</c:v>
                      </c:pt>
                      <c:pt idx="20750">
                        <c:v>5.6712384259211293</c:v>
                      </c:pt>
                      <c:pt idx="20751">
                        <c:v>5.6714930555520739</c:v>
                      </c:pt>
                      <c:pt idx="20752">
                        <c:v>5.671736111106239</c:v>
                      </c:pt>
                      <c:pt idx="20753">
                        <c:v>5.67197916666768</c:v>
                      </c:pt>
                      <c:pt idx="20754">
                        <c:v>5.672222222221845</c:v>
                      </c:pt>
                      <c:pt idx="20755">
                        <c:v>5.6724652777760101</c:v>
                      </c:pt>
                      <c:pt idx="20756">
                        <c:v>5.6727083333301751</c:v>
                      </c:pt>
                      <c:pt idx="20757">
                        <c:v>5.6729513888843401</c:v>
                      </c:pt>
                      <c:pt idx="20758">
                        <c:v>5.6731944444457811</c:v>
                      </c:pt>
                      <c:pt idx="20759">
                        <c:v>5.6734374999999462</c:v>
                      </c:pt>
                      <c:pt idx="20760">
                        <c:v>5.6736805555541112</c:v>
                      </c:pt>
                      <c:pt idx="20761">
                        <c:v>5.6739236111082763</c:v>
                      </c:pt>
                      <c:pt idx="20762">
                        <c:v>5.6741666666624413</c:v>
                      </c:pt>
                      <c:pt idx="20763">
                        <c:v>5.6744097222238823</c:v>
                      </c:pt>
                      <c:pt idx="20764">
                        <c:v>5.6746527777780473</c:v>
                      </c:pt>
                      <c:pt idx="20765">
                        <c:v>5.6748958333322124</c:v>
                      </c:pt>
                      <c:pt idx="20766">
                        <c:v>5.6751388888863774</c:v>
                      </c:pt>
                      <c:pt idx="20767">
                        <c:v>5.6753819444405424</c:v>
                      </c:pt>
                      <c:pt idx="20768">
                        <c:v>5.6756250000019834</c:v>
                      </c:pt>
                      <c:pt idx="20769">
                        <c:v>5.6758680555561485</c:v>
                      </c:pt>
                      <c:pt idx="20770">
                        <c:v>5.6761111111103135</c:v>
                      </c:pt>
                      <c:pt idx="20771">
                        <c:v>5.6763541666644786</c:v>
                      </c:pt>
                      <c:pt idx="20772">
                        <c:v>5.6765972222186436</c:v>
                      </c:pt>
                      <c:pt idx="20773">
                        <c:v>5.6768402777728086</c:v>
                      </c:pt>
                      <c:pt idx="20774">
                        <c:v>5.6770833333342496</c:v>
                      </c:pt>
                      <c:pt idx="20775">
                        <c:v>5.6773263888884147</c:v>
                      </c:pt>
                      <c:pt idx="20776">
                        <c:v>5.6775694444425797</c:v>
                      </c:pt>
                      <c:pt idx="20777">
                        <c:v>5.6778124999967448</c:v>
                      </c:pt>
                      <c:pt idx="20778">
                        <c:v>5.6780555555509098</c:v>
                      </c:pt>
                      <c:pt idx="20779">
                        <c:v>5.6782986111123508</c:v>
                      </c:pt>
                      <c:pt idx="20780">
                        <c:v>5.6785416666665158</c:v>
                      </c:pt>
                      <c:pt idx="20781">
                        <c:v>5.6787847222206809</c:v>
                      </c:pt>
                      <c:pt idx="20782">
                        <c:v>5.6790277777748459</c:v>
                      </c:pt>
                      <c:pt idx="20783">
                        <c:v>5.6792708333290109</c:v>
                      </c:pt>
                      <c:pt idx="20784">
                        <c:v>5.6795138888904519</c:v>
                      </c:pt>
                      <c:pt idx="20785">
                        <c:v>5.679756944444617</c:v>
                      </c:pt>
                      <c:pt idx="20786">
                        <c:v>5.679999999998782</c:v>
                      </c:pt>
                      <c:pt idx="20787">
                        <c:v>5.6802430555529471</c:v>
                      </c:pt>
                      <c:pt idx="20788">
                        <c:v>5.6804861111071121</c:v>
                      </c:pt>
                      <c:pt idx="20789">
                        <c:v>5.6807291666685531</c:v>
                      </c:pt>
                      <c:pt idx="20790">
                        <c:v>5.6809722222227181</c:v>
                      </c:pt>
                      <c:pt idx="20791">
                        <c:v>5.6812152777768832</c:v>
                      </c:pt>
                      <c:pt idx="20792">
                        <c:v>5.6814583333310482</c:v>
                      </c:pt>
                      <c:pt idx="20793">
                        <c:v>5.6817013888852133</c:v>
                      </c:pt>
                      <c:pt idx="20794">
                        <c:v>5.6819444444393783</c:v>
                      </c:pt>
                      <c:pt idx="20795">
                        <c:v>5.6821875000008193</c:v>
                      </c:pt>
                      <c:pt idx="20796">
                        <c:v>5.6824305555549843</c:v>
                      </c:pt>
                      <c:pt idx="20797">
                        <c:v>5.6826736111091494</c:v>
                      </c:pt>
                      <c:pt idx="20798">
                        <c:v>5.6829166666633144</c:v>
                      </c:pt>
                      <c:pt idx="20799">
                        <c:v>5.6831712962942591</c:v>
                      </c:pt>
                      <c:pt idx="20800">
                        <c:v>5.6834143518484241</c:v>
                      </c:pt>
                      <c:pt idx="20801">
                        <c:v>5.6836574074025892</c:v>
                      </c:pt>
                      <c:pt idx="20802">
                        <c:v>5.6839004629640302</c:v>
                      </c:pt>
                      <c:pt idx="20803">
                        <c:v>5.6841435185181952</c:v>
                      </c:pt>
                      <c:pt idx="20804">
                        <c:v>5.6843865740723603</c:v>
                      </c:pt>
                      <c:pt idx="20805">
                        <c:v>5.6846296296265253</c:v>
                      </c:pt>
                      <c:pt idx="20806">
                        <c:v>5.6848726851806903</c:v>
                      </c:pt>
                      <c:pt idx="20807">
                        <c:v>5.6851157407421313</c:v>
                      </c:pt>
                      <c:pt idx="20808">
                        <c:v>5.6853587962962964</c:v>
                      </c:pt>
                      <c:pt idx="20809">
                        <c:v>5.6856018518504614</c:v>
                      </c:pt>
                      <c:pt idx="20810">
                        <c:v>5.6858449074046264</c:v>
                      </c:pt>
                      <c:pt idx="20811">
                        <c:v>5.6860879629587915</c:v>
                      </c:pt>
                      <c:pt idx="20812">
                        <c:v>5.6863310185202325</c:v>
                      </c:pt>
                      <c:pt idx="20813">
                        <c:v>5.6865740740743975</c:v>
                      </c:pt>
                      <c:pt idx="20814">
                        <c:v>5.6868171296285626</c:v>
                      </c:pt>
                      <c:pt idx="20815">
                        <c:v>5.6870601851827276</c:v>
                      </c:pt>
                      <c:pt idx="20816">
                        <c:v>5.6873032407368926</c:v>
                      </c:pt>
                      <c:pt idx="20817">
                        <c:v>5.6875462962983336</c:v>
                      </c:pt>
                      <c:pt idx="20818">
                        <c:v>5.6877893518524987</c:v>
                      </c:pt>
                      <c:pt idx="20819">
                        <c:v>5.6880324074066637</c:v>
                      </c:pt>
                      <c:pt idx="20820">
                        <c:v>5.6882754629608288</c:v>
                      </c:pt>
                      <c:pt idx="20821">
                        <c:v>5.6885185185149938</c:v>
                      </c:pt>
                      <c:pt idx="20822">
                        <c:v>5.6887615740691588</c:v>
                      </c:pt>
                      <c:pt idx="20823">
                        <c:v>5.6890046296305998</c:v>
                      </c:pt>
                      <c:pt idx="20824">
                        <c:v>5.6892476851847649</c:v>
                      </c:pt>
                      <c:pt idx="20825">
                        <c:v>5.6894907407389299</c:v>
                      </c:pt>
                      <c:pt idx="20826">
                        <c:v>5.6897337962930949</c:v>
                      </c:pt>
                      <c:pt idx="20827">
                        <c:v>5.68997685184726</c:v>
                      </c:pt>
                      <c:pt idx="20828">
                        <c:v>5.690219907408701</c:v>
                      </c:pt>
                      <c:pt idx="20829">
                        <c:v>5.690462962962866</c:v>
                      </c:pt>
                      <c:pt idx="20830">
                        <c:v>5.6907060185170311</c:v>
                      </c:pt>
                      <c:pt idx="20831">
                        <c:v>5.6909490740711961</c:v>
                      </c:pt>
                      <c:pt idx="20832">
                        <c:v>5.6911921296253611</c:v>
                      </c:pt>
                      <c:pt idx="20833">
                        <c:v>5.6914351851868021</c:v>
                      </c:pt>
                      <c:pt idx="20834">
                        <c:v>5.6916782407409672</c:v>
                      </c:pt>
                      <c:pt idx="20835">
                        <c:v>5.6919212962951322</c:v>
                      </c:pt>
                      <c:pt idx="20836">
                        <c:v>5.6921643518492973</c:v>
                      </c:pt>
                      <c:pt idx="20837">
                        <c:v>5.6924074074034623</c:v>
                      </c:pt>
                      <c:pt idx="20838">
                        <c:v>5.6926504629649033</c:v>
                      </c:pt>
                      <c:pt idx="20839">
                        <c:v>5.6928935185190683</c:v>
                      </c:pt>
                      <c:pt idx="20840">
                        <c:v>5.6931365740732334</c:v>
                      </c:pt>
                      <c:pt idx="20841">
                        <c:v>5.6933796296273984</c:v>
                      </c:pt>
                      <c:pt idx="20842">
                        <c:v>5.6936226851815634</c:v>
                      </c:pt>
                      <c:pt idx="20843">
                        <c:v>5.6938657407357285</c:v>
                      </c:pt>
                      <c:pt idx="20844">
                        <c:v>5.6941087962971695</c:v>
                      </c:pt>
                      <c:pt idx="20845">
                        <c:v>5.6943518518513345</c:v>
                      </c:pt>
                      <c:pt idx="20846">
                        <c:v>5.6945949074054996</c:v>
                      </c:pt>
                      <c:pt idx="20847">
                        <c:v>5.6948495370364443</c:v>
                      </c:pt>
                      <c:pt idx="20848">
                        <c:v>5.6950925925906093</c:v>
                      </c:pt>
                      <c:pt idx="20849">
                        <c:v>5.6953356481447743</c:v>
                      </c:pt>
                      <c:pt idx="20850">
                        <c:v>5.6955787036989394</c:v>
                      </c:pt>
                      <c:pt idx="20851">
                        <c:v>5.6958217592603804</c:v>
                      </c:pt>
                      <c:pt idx="20852">
                        <c:v>5.6960648148145454</c:v>
                      </c:pt>
                      <c:pt idx="20853">
                        <c:v>5.6963078703687104</c:v>
                      </c:pt>
                      <c:pt idx="20854">
                        <c:v>5.6965509259228755</c:v>
                      </c:pt>
                      <c:pt idx="20855">
                        <c:v>5.6967939814770405</c:v>
                      </c:pt>
                      <c:pt idx="20856">
                        <c:v>5.6970370370384815</c:v>
                      </c:pt>
                      <c:pt idx="20857">
                        <c:v>5.6972800925926466</c:v>
                      </c:pt>
                      <c:pt idx="20858">
                        <c:v>5.6975231481468116</c:v>
                      </c:pt>
                      <c:pt idx="20859">
                        <c:v>5.6977662037009766</c:v>
                      </c:pt>
                      <c:pt idx="20860">
                        <c:v>5.6980092592551417</c:v>
                      </c:pt>
                      <c:pt idx="20861">
                        <c:v>5.6982523148165827</c:v>
                      </c:pt>
                      <c:pt idx="20862">
                        <c:v>5.6984953703707477</c:v>
                      </c:pt>
                      <c:pt idx="20863">
                        <c:v>5.6987384259249128</c:v>
                      </c:pt>
                      <c:pt idx="20864">
                        <c:v>5.6989814814790778</c:v>
                      </c:pt>
                      <c:pt idx="20865">
                        <c:v>5.6992245370332428</c:v>
                      </c:pt>
                      <c:pt idx="20866">
                        <c:v>5.6994675925946838</c:v>
                      </c:pt>
                      <c:pt idx="20867">
                        <c:v>5.6997106481488489</c:v>
                      </c:pt>
                      <c:pt idx="20868">
                        <c:v>5.6999537037030139</c:v>
                      </c:pt>
                      <c:pt idx="20869">
                        <c:v>5.7001967592571789</c:v>
                      </c:pt>
                      <c:pt idx="20870">
                        <c:v>5.700439814811344</c:v>
                      </c:pt>
                      <c:pt idx="20871">
                        <c:v>5.700682870365509</c:v>
                      </c:pt>
                      <c:pt idx="20872">
                        <c:v>5.70092592592695</c:v>
                      </c:pt>
                      <c:pt idx="20873">
                        <c:v>5.7011689814811151</c:v>
                      </c:pt>
                      <c:pt idx="20874">
                        <c:v>5.7014120370352801</c:v>
                      </c:pt>
                      <c:pt idx="20875">
                        <c:v>5.7016550925894451</c:v>
                      </c:pt>
                      <c:pt idx="20876">
                        <c:v>5.7018981481436102</c:v>
                      </c:pt>
                      <c:pt idx="20877">
                        <c:v>5.7021412037050512</c:v>
                      </c:pt>
                      <c:pt idx="20878">
                        <c:v>5.7023842592592162</c:v>
                      </c:pt>
                      <c:pt idx="20879">
                        <c:v>5.7026273148133813</c:v>
                      </c:pt>
                      <c:pt idx="20880">
                        <c:v>5.7028703703675463</c:v>
                      </c:pt>
                      <c:pt idx="20881">
                        <c:v>5.7031134259217113</c:v>
                      </c:pt>
                      <c:pt idx="20882">
                        <c:v>5.7033564814831523</c:v>
                      </c:pt>
                      <c:pt idx="20883">
                        <c:v>5.7035995370373174</c:v>
                      </c:pt>
                      <c:pt idx="20884">
                        <c:v>5.7038425925914824</c:v>
                      </c:pt>
                      <c:pt idx="20885">
                        <c:v>5.7040856481456474</c:v>
                      </c:pt>
                      <c:pt idx="20886">
                        <c:v>5.7043287036998125</c:v>
                      </c:pt>
                      <c:pt idx="20887">
                        <c:v>5.7045717592612535</c:v>
                      </c:pt>
                      <c:pt idx="20888">
                        <c:v>5.7048148148154185</c:v>
                      </c:pt>
                      <c:pt idx="20889">
                        <c:v>5.7050578703695836</c:v>
                      </c:pt>
                      <c:pt idx="20890">
                        <c:v>5.7053009259237486</c:v>
                      </c:pt>
                      <c:pt idx="20891">
                        <c:v>5.7055439814779136</c:v>
                      </c:pt>
                      <c:pt idx="20892">
                        <c:v>5.7057870370320787</c:v>
                      </c:pt>
                      <c:pt idx="20893">
                        <c:v>5.7060300925935197</c:v>
                      </c:pt>
                      <c:pt idx="20894">
                        <c:v>5.7062731481476847</c:v>
                      </c:pt>
                      <c:pt idx="20895">
                        <c:v>5.7065162037018498</c:v>
                      </c:pt>
                      <c:pt idx="20896">
                        <c:v>5.7067708333327944</c:v>
                      </c:pt>
                      <c:pt idx="20897">
                        <c:v>5.7070138888869595</c:v>
                      </c:pt>
                      <c:pt idx="20898">
                        <c:v>5.7072569444411245</c:v>
                      </c:pt>
                      <c:pt idx="20899">
                        <c:v>5.7074999999952896</c:v>
                      </c:pt>
                      <c:pt idx="20900">
                        <c:v>5.7077430555567306</c:v>
                      </c:pt>
                      <c:pt idx="20901">
                        <c:v>5.7079861111108956</c:v>
                      </c:pt>
                      <c:pt idx="20902">
                        <c:v>5.7082291666650606</c:v>
                      </c:pt>
                      <c:pt idx="20903">
                        <c:v>5.7084722222192257</c:v>
                      </c:pt>
                      <c:pt idx="20904">
                        <c:v>5.7087152777733907</c:v>
                      </c:pt>
                      <c:pt idx="20905">
                        <c:v>5.7089583333348317</c:v>
                      </c:pt>
                      <c:pt idx="20906">
                        <c:v>5.7092013888889968</c:v>
                      </c:pt>
                      <c:pt idx="20907">
                        <c:v>5.7094444444431618</c:v>
                      </c:pt>
                      <c:pt idx="20908">
                        <c:v>5.7096874999973268</c:v>
                      </c:pt>
                      <c:pt idx="20909">
                        <c:v>5.7099305555514919</c:v>
                      </c:pt>
                      <c:pt idx="20910">
                        <c:v>5.7101736111129329</c:v>
                      </c:pt>
                      <c:pt idx="20911">
                        <c:v>5.7104166666670979</c:v>
                      </c:pt>
                      <c:pt idx="20912">
                        <c:v>5.7106597222212629</c:v>
                      </c:pt>
                      <c:pt idx="20913">
                        <c:v>5.710902777775428</c:v>
                      </c:pt>
                      <c:pt idx="20914">
                        <c:v>5.711145833329593</c:v>
                      </c:pt>
                      <c:pt idx="20915">
                        <c:v>5.7113888888837581</c:v>
                      </c:pt>
                      <c:pt idx="20916">
                        <c:v>5.7116319444451991</c:v>
                      </c:pt>
                      <c:pt idx="20917">
                        <c:v>5.7118749999993641</c:v>
                      </c:pt>
                      <c:pt idx="20918">
                        <c:v>5.7121180555535291</c:v>
                      </c:pt>
                      <c:pt idx="20919">
                        <c:v>5.7123611111076942</c:v>
                      </c:pt>
                      <c:pt idx="20920">
                        <c:v>5.7126041666618592</c:v>
                      </c:pt>
                      <c:pt idx="20921">
                        <c:v>5.7128472222233002</c:v>
                      </c:pt>
                      <c:pt idx="20922">
                        <c:v>5.7130902777774653</c:v>
                      </c:pt>
                      <c:pt idx="20923">
                        <c:v>5.7133333333316303</c:v>
                      </c:pt>
                      <c:pt idx="20924">
                        <c:v>5.7135763888857953</c:v>
                      </c:pt>
                      <c:pt idx="20925">
                        <c:v>5.7138194444399604</c:v>
                      </c:pt>
                      <c:pt idx="20926">
                        <c:v>5.7140625000014014</c:v>
                      </c:pt>
                      <c:pt idx="20927">
                        <c:v>5.7143055555555664</c:v>
                      </c:pt>
                      <c:pt idx="20928">
                        <c:v>5.7145486111097314</c:v>
                      </c:pt>
                      <c:pt idx="20929">
                        <c:v>5.7147916666638965</c:v>
                      </c:pt>
                      <c:pt idx="20930">
                        <c:v>5.7150347222180615</c:v>
                      </c:pt>
                      <c:pt idx="20931">
                        <c:v>5.7152777777795025</c:v>
                      </c:pt>
                      <c:pt idx="20932">
                        <c:v>5.7155208333336676</c:v>
                      </c:pt>
                      <c:pt idx="20933">
                        <c:v>5.7157638888878326</c:v>
                      </c:pt>
                      <c:pt idx="20934">
                        <c:v>5.7160069444419976</c:v>
                      </c:pt>
                      <c:pt idx="20935">
                        <c:v>5.7162499999961627</c:v>
                      </c:pt>
                      <c:pt idx="20936">
                        <c:v>5.7164930555576037</c:v>
                      </c:pt>
                      <c:pt idx="20937">
                        <c:v>5.7167361111117687</c:v>
                      </c:pt>
                      <c:pt idx="20938">
                        <c:v>5.7169791666659338</c:v>
                      </c:pt>
                      <c:pt idx="20939">
                        <c:v>5.7172222222200988</c:v>
                      </c:pt>
                      <c:pt idx="20940">
                        <c:v>5.7174652777742638</c:v>
                      </c:pt>
                      <c:pt idx="20941">
                        <c:v>5.7177083333284289</c:v>
                      </c:pt>
                      <c:pt idx="20942">
                        <c:v>5.7179513888898699</c:v>
                      </c:pt>
                      <c:pt idx="20943">
                        <c:v>5.7181944444440349</c:v>
                      </c:pt>
                      <c:pt idx="20944">
                        <c:v>5.7184490740749796</c:v>
                      </c:pt>
                      <c:pt idx="20945">
                        <c:v>5.7186921296291446</c:v>
                      </c:pt>
                      <c:pt idx="20946">
                        <c:v>5.7189351851833097</c:v>
                      </c:pt>
                      <c:pt idx="20947">
                        <c:v>5.7191782407374747</c:v>
                      </c:pt>
                      <c:pt idx="20948">
                        <c:v>5.7194212962916398</c:v>
                      </c:pt>
                      <c:pt idx="20949">
                        <c:v>5.7196643518530808</c:v>
                      </c:pt>
                      <c:pt idx="20950">
                        <c:v>5.7199074074072458</c:v>
                      </c:pt>
                      <c:pt idx="20951">
                        <c:v>5.7201504629614108</c:v>
                      </c:pt>
                      <c:pt idx="20952">
                        <c:v>5.7203935185155759</c:v>
                      </c:pt>
                      <c:pt idx="20953">
                        <c:v>5.7206365740697409</c:v>
                      </c:pt>
                      <c:pt idx="20954">
                        <c:v>5.7208796296311819</c:v>
                      </c:pt>
                      <c:pt idx="20955">
                        <c:v>5.7211226851853469</c:v>
                      </c:pt>
                      <c:pt idx="20956">
                        <c:v>5.721365740739512</c:v>
                      </c:pt>
                      <c:pt idx="20957">
                        <c:v>5.721608796293677</c:v>
                      </c:pt>
                      <c:pt idx="20958">
                        <c:v>5.7218518518478421</c:v>
                      </c:pt>
                      <c:pt idx="20959">
                        <c:v>5.7220949074092831</c:v>
                      </c:pt>
                      <c:pt idx="20960">
                        <c:v>5.7223379629634481</c:v>
                      </c:pt>
                      <c:pt idx="20961">
                        <c:v>5.7225810185176131</c:v>
                      </c:pt>
                      <c:pt idx="20962">
                        <c:v>5.7228240740717782</c:v>
                      </c:pt>
                      <c:pt idx="20963">
                        <c:v>5.7230671296259432</c:v>
                      </c:pt>
                      <c:pt idx="20964">
                        <c:v>5.7233101851801083</c:v>
                      </c:pt>
                      <c:pt idx="20965">
                        <c:v>5.7235532407415493</c:v>
                      </c:pt>
                      <c:pt idx="20966">
                        <c:v>5.7237962962957143</c:v>
                      </c:pt>
                      <c:pt idx="20967">
                        <c:v>5.7240393518498793</c:v>
                      </c:pt>
                      <c:pt idx="20968">
                        <c:v>5.7242824074040444</c:v>
                      </c:pt>
                      <c:pt idx="20969">
                        <c:v>5.7245254629582094</c:v>
                      </c:pt>
                      <c:pt idx="20970">
                        <c:v>5.7247685185196504</c:v>
                      </c:pt>
                      <c:pt idx="20971">
                        <c:v>5.7250115740738154</c:v>
                      </c:pt>
                      <c:pt idx="20972">
                        <c:v>5.7252546296279805</c:v>
                      </c:pt>
                      <c:pt idx="20973">
                        <c:v>5.7254976851821455</c:v>
                      </c:pt>
                      <c:pt idx="20974">
                        <c:v>5.7257407407363106</c:v>
                      </c:pt>
                      <c:pt idx="20975">
                        <c:v>5.7259837962977516</c:v>
                      </c:pt>
                      <c:pt idx="20976">
                        <c:v>5.7262268518519166</c:v>
                      </c:pt>
                      <c:pt idx="20977">
                        <c:v>5.7264699074060816</c:v>
                      </c:pt>
                      <c:pt idx="20978">
                        <c:v>5.7267129629602467</c:v>
                      </c:pt>
                      <c:pt idx="20979">
                        <c:v>5.7269560185144117</c:v>
                      </c:pt>
                      <c:pt idx="20980">
                        <c:v>5.7271990740758527</c:v>
                      </c:pt>
                      <c:pt idx="20981">
                        <c:v>5.7274421296300178</c:v>
                      </c:pt>
                      <c:pt idx="20982">
                        <c:v>5.7276851851841828</c:v>
                      </c:pt>
                      <c:pt idx="20983">
                        <c:v>5.7279282407383478</c:v>
                      </c:pt>
                      <c:pt idx="20984">
                        <c:v>5.7281712962925129</c:v>
                      </c:pt>
                      <c:pt idx="20985">
                        <c:v>5.7284143518539539</c:v>
                      </c:pt>
                      <c:pt idx="20986">
                        <c:v>5.7286574074081189</c:v>
                      </c:pt>
                      <c:pt idx="20987">
                        <c:v>5.7289004629622839</c:v>
                      </c:pt>
                      <c:pt idx="20988">
                        <c:v>5.729143518516449</c:v>
                      </c:pt>
                      <c:pt idx="20989">
                        <c:v>5.729386574070614</c:v>
                      </c:pt>
                      <c:pt idx="20990">
                        <c:v>5.7296296296247791</c:v>
                      </c:pt>
                      <c:pt idx="20991">
                        <c:v>5.7298726851862201</c:v>
                      </c:pt>
                      <c:pt idx="20992">
                        <c:v>5.7301273148098888</c:v>
                      </c:pt>
                      <c:pt idx="20993">
                        <c:v>5.7303703703713298</c:v>
                      </c:pt>
                      <c:pt idx="20994">
                        <c:v>5.7306134259254948</c:v>
                      </c:pt>
                      <c:pt idx="20995">
                        <c:v>5.7308564814796599</c:v>
                      </c:pt>
                      <c:pt idx="20996">
                        <c:v>5.7310995370338249</c:v>
                      </c:pt>
                      <c:pt idx="20997">
                        <c:v>5.7313425925879899</c:v>
                      </c:pt>
                      <c:pt idx="20998">
                        <c:v>5.7315856481494309</c:v>
                      </c:pt>
                      <c:pt idx="20999">
                        <c:v>5.731828703703596</c:v>
                      </c:pt>
                      <c:pt idx="21000">
                        <c:v>5.732071759257761</c:v>
                      </c:pt>
                      <c:pt idx="21001">
                        <c:v>5.7323148148119261</c:v>
                      </c:pt>
                      <c:pt idx="21002">
                        <c:v>5.7325578703660911</c:v>
                      </c:pt>
                      <c:pt idx="21003">
                        <c:v>5.7328009259275321</c:v>
                      </c:pt>
                      <c:pt idx="21004">
                        <c:v>5.7330439814816971</c:v>
                      </c:pt>
                      <c:pt idx="21005">
                        <c:v>5.7332870370358622</c:v>
                      </c:pt>
                      <c:pt idx="21006">
                        <c:v>5.7335300925900272</c:v>
                      </c:pt>
                      <c:pt idx="21007">
                        <c:v>5.7337731481441923</c:v>
                      </c:pt>
                      <c:pt idx="21008">
                        <c:v>5.7340162037056333</c:v>
                      </c:pt>
                      <c:pt idx="21009">
                        <c:v>5.7342592592597983</c:v>
                      </c:pt>
                      <c:pt idx="21010">
                        <c:v>5.7345023148139633</c:v>
                      </c:pt>
                      <c:pt idx="21011">
                        <c:v>5.7347453703681284</c:v>
                      </c:pt>
                      <c:pt idx="21012">
                        <c:v>5.7349884259222934</c:v>
                      </c:pt>
                      <c:pt idx="21013">
                        <c:v>5.7352314814764584</c:v>
                      </c:pt>
                      <c:pt idx="21014">
                        <c:v>5.7354745370378994</c:v>
                      </c:pt>
                      <c:pt idx="21015">
                        <c:v>5.7357175925920645</c:v>
                      </c:pt>
                      <c:pt idx="21016">
                        <c:v>5.7359606481462295</c:v>
                      </c:pt>
                      <c:pt idx="21017">
                        <c:v>5.7362037037003946</c:v>
                      </c:pt>
                      <c:pt idx="21018">
                        <c:v>5.7364467592545596</c:v>
                      </c:pt>
                      <c:pt idx="21019">
                        <c:v>5.7366898148160006</c:v>
                      </c:pt>
                      <c:pt idx="21020">
                        <c:v>5.7369328703701656</c:v>
                      </c:pt>
                      <c:pt idx="21021">
                        <c:v>5.7371759259243307</c:v>
                      </c:pt>
                      <c:pt idx="21022">
                        <c:v>5.7374189814784957</c:v>
                      </c:pt>
                      <c:pt idx="21023">
                        <c:v>5.7376620370326608</c:v>
                      </c:pt>
                      <c:pt idx="21024">
                        <c:v>5.7379050925941018</c:v>
                      </c:pt>
                      <c:pt idx="21025">
                        <c:v>5.7381481481482668</c:v>
                      </c:pt>
                      <c:pt idx="21026">
                        <c:v>5.7383912037024318</c:v>
                      </c:pt>
                      <c:pt idx="21027">
                        <c:v>5.7386342592565969</c:v>
                      </c:pt>
                      <c:pt idx="21028">
                        <c:v>5.7388773148107619</c:v>
                      </c:pt>
                      <c:pt idx="21029">
                        <c:v>5.7391203703722029</c:v>
                      </c:pt>
                      <c:pt idx="21030">
                        <c:v>5.7393634259263679</c:v>
                      </c:pt>
                      <c:pt idx="21031">
                        <c:v>5.739606481480533</c:v>
                      </c:pt>
                      <c:pt idx="21032">
                        <c:v>5.739849537034698</c:v>
                      </c:pt>
                      <c:pt idx="21033">
                        <c:v>5.7400925925888631</c:v>
                      </c:pt>
                      <c:pt idx="21034">
                        <c:v>5.7403356481430281</c:v>
                      </c:pt>
                      <c:pt idx="21035">
                        <c:v>5.7405787037044691</c:v>
                      </c:pt>
                      <c:pt idx="21036">
                        <c:v>5.7408217592586341</c:v>
                      </c:pt>
                      <c:pt idx="21037">
                        <c:v>5.7410648148127992</c:v>
                      </c:pt>
                      <c:pt idx="21038">
                        <c:v>5.7413078703669642</c:v>
                      </c:pt>
                      <c:pt idx="21039">
                        <c:v>5.7415509259211293</c:v>
                      </c:pt>
                      <c:pt idx="21040">
                        <c:v>5.7417939814825703</c:v>
                      </c:pt>
                      <c:pt idx="21041">
                        <c:v>5.742048611106239</c:v>
                      </c:pt>
                      <c:pt idx="21042">
                        <c:v>5.74229166666768</c:v>
                      </c:pt>
                      <c:pt idx="21043">
                        <c:v>5.742534722221845</c:v>
                      </c:pt>
                      <c:pt idx="21044">
                        <c:v>5.7427777777760101</c:v>
                      </c:pt>
                      <c:pt idx="21045">
                        <c:v>5.7430208333301751</c:v>
                      </c:pt>
                      <c:pt idx="21046">
                        <c:v>5.7432638888843401</c:v>
                      </c:pt>
                      <c:pt idx="21047">
                        <c:v>5.7435069444457811</c:v>
                      </c:pt>
                      <c:pt idx="21048">
                        <c:v>5.7437499999999462</c:v>
                      </c:pt>
                      <c:pt idx="21049">
                        <c:v>5.7439930555541112</c:v>
                      </c:pt>
                      <c:pt idx="21050">
                        <c:v>5.7442361111082763</c:v>
                      </c:pt>
                      <c:pt idx="21051">
                        <c:v>5.7444791666624413</c:v>
                      </c:pt>
                      <c:pt idx="21052">
                        <c:v>5.7447222222238823</c:v>
                      </c:pt>
                      <c:pt idx="21053">
                        <c:v>5.7449652777780473</c:v>
                      </c:pt>
                      <c:pt idx="21054">
                        <c:v>5.7452083333322124</c:v>
                      </c:pt>
                      <c:pt idx="21055">
                        <c:v>5.7454513888863774</c:v>
                      </c:pt>
                      <c:pt idx="21056">
                        <c:v>5.7456944444405424</c:v>
                      </c:pt>
                      <c:pt idx="21057">
                        <c:v>5.7459375000019834</c:v>
                      </c:pt>
                      <c:pt idx="21058">
                        <c:v>5.7461805555561485</c:v>
                      </c:pt>
                      <c:pt idx="21059">
                        <c:v>5.7464236111103135</c:v>
                      </c:pt>
                      <c:pt idx="21060">
                        <c:v>5.7466666666644786</c:v>
                      </c:pt>
                      <c:pt idx="21061">
                        <c:v>5.7469097222186436</c:v>
                      </c:pt>
                      <c:pt idx="21062">
                        <c:v>5.7471527777728086</c:v>
                      </c:pt>
                      <c:pt idx="21063">
                        <c:v>5.7473958333342496</c:v>
                      </c:pt>
                      <c:pt idx="21064">
                        <c:v>5.7476388888884147</c:v>
                      </c:pt>
                      <c:pt idx="21065">
                        <c:v>5.7478819444425797</c:v>
                      </c:pt>
                      <c:pt idx="21066">
                        <c:v>5.7481249999967448</c:v>
                      </c:pt>
                      <c:pt idx="21067">
                        <c:v>5.7483680555509098</c:v>
                      </c:pt>
                      <c:pt idx="21068">
                        <c:v>5.7486111111123508</c:v>
                      </c:pt>
                      <c:pt idx="21069">
                        <c:v>5.7488541666665158</c:v>
                      </c:pt>
                      <c:pt idx="21070">
                        <c:v>5.7490972222206809</c:v>
                      </c:pt>
                      <c:pt idx="21071">
                        <c:v>5.7493402777748459</c:v>
                      </c:pt>
                      <c:pt idx="21072">
                        <c:v>5.7495833333290109</c:v>
                      </c:pt>
                      <c:pt idx="21073">
                        <c:v>5.7498263888904519</c:v>
                      </c:pt>
                      <c:pt idx="21074">
                        <c:v>5.750069444444617</c:v>
                      </c:pt>
                      <c:pt idx="21075">
                        <c:v>5.750312499998782</c:v>
                      </c:pt>
                      <c:pt idx="21076">
                        <c:v>5.7505555555529471</c:v>
                      </c:pt>
                      <c:pt idx="21077">
                        <c:v>5.7507986111071121</c:v>
                      </c:pt>
                      <c:pt idx="21078">
                        <c:v>5.7510416666685531</c:v>
                      </c:pt>
                      <c:pt idx="21079">
                        <c:v>5.7512847222227181</c:v>
                      </c:pt>
                      <c:pt idx="21080">
                        <c:v>5.7515277777768832</c:v>
                      </c:pt>
                      <c:pt idx="21081">
                        <c:v>5.7517708333310482</c:v>
                      </c:pt>
                      <c:pt idx="21082">
                        <c:v>5.7520138888852133</c:v>
                      </c:pt>
                      <c:pt idx="21083">
                        <c:v>5.7522569444393783</c:v>
                      </c:pt>
                      <c:pt idx="21084">
                        <c:v>5.7525000000008193</c:v>
                      </c:pt>
                      <c:pt idx="21085">
                        <c:v>5.7527430555549843</c:v>
                      </c:pt>
                      <c:pt idx="21086">
                        <c:v>5.7529861111091494</c:v>
                      </c:pt>
                      <c:pt idx="21087">
                        <c:v>5.7532291666633144</c:v>
                      </c:pt>
                      <c:pt idx="21088">
                        <c:v>5.7534722222174794</c:v>
                      </c:pt>
                      <c:pt idx="21089">
                        <c:v>5.7537268518484241</c:v>
                      </c:pt>
                      <c:pt idx="21090">
                        <c:v>5.7539699074025892</c:v>
                      </c:pt>
                      <c:pt idx="21091">
                        <c:v>5.7542129629640302</c:v>
                      </c:pt>
                      <c:pt idx="21092">
                        <c:v>5.7544560185181952</c:v>
                      </c:pt>
                      <c:pt idx="21093">
                        <c:v>5.7546990740723603</c:v>
                      </c:pt>
                      <c:pt idx="21094">
                        <c:v>5.7549421296265253</c:v>
                      </c:pt>
                      <c:pt idx="21095">
                        <c:v>5.7551851851806903</c:v>
                      </c:pt>
                      <c:pt idx="21096">
                        <c:v>5.7554282407421313</c:v>
                      </c:pt>
                      <c:pt idx="21097">
                        <c:v>5.7556712962962964</c:v>
                      </c:pt>
                      <c:pt idx="21098">
                        <c:v>5.7559143518504614</c:v>
                      </c:pt>
                      <c:pt idx="21099">
                        <c:v>5.7561574074046264</c:v>
                      </c:pt>
                      <c:pt idx="21100">
                        <c:v>5.7564004629587915</c:v>
                      </c:pt>
                      <c:pt idx="21101">
                        <c:v>5.7566435185202325</c:v>
                      </c:pt>
                      <c:pt idx="21102">
                        <c:v>5.7568865740743975</c:v>
                      </c:pt>
                      <c:pt idx="21103">
                        <c:v>5.7571296296285626</c:v>
                      </c:pt>
                      <c:pt idx="21104">
                        <c:v>5.7573726851827276</c:v>
                      </c:pt>
                      <c:pt idx="21105">
                        <c:v>5.7576157407368926</c:v>
                      </c:pt>
                      <c:pt idx="21106">
                        <c:v>5.7578587962983336</c:v>
                      </c:pt>
                      <c:pt idx="21107">
                        <c:v>5.7581018518524987</c:v>
                      </c:pt>
                      <c:pt idx="21108">
                        <c:v>5.7583449074066637</c:v>
                      </c:pt>
                      <c:pt idx="21109">
                        <c:v>5.7585879629608288</c:v>
                      </c:pt>
                      <c:pt idx="21110">
                        <c:v>5.7588310185149938</c:v>
                      </c:pt>
                      <c:pt idx="21111">
                        <c:v>5.7590740740691588</c:v>
                      </c:pt>
                      <c:pt idx="21112">
                        <c:v>5.7593171296305998</c:v>
                      </c:pt>
                      <c:pt idx="21113">
                        <c:v>5.7595601851847649</c:v>
                      </c:pt>
                      <c:pt idx="21114">
                        <c:v>5.7598032407389299</c:v>
                      </c:pt>
                      <c:pt idx="21115">
                        <c:v>5.7600462962930949</c:v>
                      </c:pt>
                      <c:pt idx="21116">
                        <c:v>5.76028935184726</c:v>
                      </c:pt>
                      <c:pt idx="21117">
                        <c:v>5.760532407408701</c:v>
                      </c:pt>
                      <c:pt idx="21118">
                        <c:v>5.760775462962866</c:v>
                      </c:pt>
                      <c:pt idx="21119">
                        <c:v>5.7610185185170311</c:v>
                      </c:pt>
                      <c:pt idx="21120">
                        <c:v>5.7612615740711961</c:v>
                      </c:pt>
                      <c:pt idx="21121">
                        <c:v>5.7615046296253611</c:v>
                      </c:pt>
                      <c:pt idx="21122">
                        <c:v>5.7617476851868021</c:v>
                      </c:pt>
                      <c:pt idx="21123">
                        <c:v>5.7619907407409672</c:v>
                      </c:pt>
                      <c:pt idx="21124">
                        <c:v>5.7622337962951322</c:v>
                      </c:pt>
                      <c:pt idx="21125">
                        <c:v>5.7624768518492973</c:v>
                      </c:pt>
                      <c:pt idx="21126">
                        <c:v>5.7627199074034623</c:v>
                      </c:pt>
                      <c:pt idx="21127">
                        <c:v>5.7629629629649033</c:v>
                      </c:pt>
                      <c:pt idx="21128">
                        <c:v>5.7632060185190683</c:v>
                      </c:pt>
                      <c:pt idx="21129">
                        <c:v>5.7634490740732334</c:v>
                      </c:pt>
                      <c:pt idx="21130">
                        <c:v>5.7636921296273984</c:v>
                      </c:pt>
                      <c:pt idx="21131">
                        <c:v>5.7639351851815634</c:v>
                      </c:pt>
                      <c:pt idx="21132">
                        <c:v>5.7641782407357285</c:v>
                      </c:pt>
                      <c:pt idx="21133">
                        <c:v>5.7644212962971695</c:v>
                      </c:pt>
                      <c:pt idx="21134">
                        <c:v>5.7646643518513345</c:v>
                      </c:pt>
                      <c:pt idx="21135">
                        <c:v>5.7649074074054996</c:v>
                      </c:pt>
                      <c:pt idx="21136">
                        <c:v>5.7651504629596646</c:v>
                      </c:pt>
                      <c:pt idx="21137">
                        <c:v>5.7654050925906093</c:v>
                      </c:pt>
                      <c:pt idx="21138">
                        <c:v>5.7656481481447743</c:v>
                      </c:pt>
                      <c:pt idx="21139">
                        <c:v>5.7658912036989394</c:v>
                      </c:pt>
                      <c:pt idx="21140">
                        <c:v>5.7661342592603804</c:v>
                      </c:pt>
                      <c:pt idx="21141">
                        <c:v>5.7663773148145454</c:v>
                      </c:pt>
                      <c:pt idx="21142">
                        <c:v>5.7666203703687104</c:v>
                      </c:pt>
                      <c:pt idx="21143">
                        <c:v>5.7668634259228755</c:v>
                      </c:pt>
                      <c:pt idx="21144">
                        <c:v>5.7671064814770405</c:v>
                      </c:pt>
                      <c:pt idx="21145">
                        <c:v>5.7673495370384815</c:v>
                      </c:pt>
                      <c:pt idx="21146">
                        <c:v>5.7675925925926466</c:v>
                      </c:pt>
                      <c:pt idx="21147">
                        <c:v>5.7678356481468116</c:v>
                      </c:pt>
                      <c:pt idx="21148">
                        <c:v>5.7680787037009766</c:v>
                      </c:pt>
                      <c:pt idx="21149">
                        <c:v>5.7683217592551417</c:v>
                      </c:pt>
                      <c:pt idx="21150">
                        <c:v>5.7685648148165827</c:v>
                      </c:pt>
                      <c:pt idx="21151">
                        <c:v>5.7688078703707477</c:v>
                      </c:pt>
                      <c:pt idx="21152">
                        <c:v>5.7690509259249128</c:v>
                      </c:pt>
                      <c:pt idx="21153">
                        <c:v>5.7692939814790778</c:v>
                      </c:pt>
                      <c:pt idx="21154">
                        <c:v>5.7695370370332428</c:v>
                      </c:pt>
                      <c:pt idx="21155">
                        <c:v>5.7697800925946838</c:v>
                      </c:pt>
                      <c:pt idx="21156">
                        <c:v>5.7700231481488489</c:v>
                      </c:pt>
                      <c:pt idx="21157">
                        <c:v>5.7702662037030139</c:v>
                      </c:pt>
                      <c:pt idx="21158">
                        <c:v>5.7705092592571789</c:v>
                      </c:pt>
                      <c:pt idx="21159">
                        <c:v>5.770752314811344</c:v>
                      </c:pt>
                      <c:pt idx="21160">
                        <c:v>5.770995370365509</c:v>
                      </c:pt>
                      <c:pt idx="21161">
                        <c:v>5.77123842592695</c:v>
                      </c:pt>
                      <c:pt idx="21162">
                        <c:v>5.7714814814811151</c:v>
                      </c:pt>
                      <c:pt idx="21163">
                        <c:v>5.7717245370352801</c:v>
                      </c:pt>
                      <c:pt idx="21164">
                        <c:v>5.7719675925894451</c:v>
                      </c:pt>
                      <c:pt idx="21165">
                        <c:v>5.7722106481436102</c:v>
                      </c:pt>
                      <c:pt idx="21166">
                        <c:v>5.7724537037050512</c:v>
                      </c:pt>
                      <c:pt idx="21167">
                        <c:v>5.7726967592592162</c:v>
                      </c:pt>
                      <c:pt idx="21168">
                        <c:v>5.7729398148133813</c:v>
                      </c:pt>
                      <c:pt idx="21169">
                        <c:v>5.7731828703675463</c:v>
                      </c:pt>
                      <c:pt idx="21170">
                        <c:v>5.7734259259217113</c:v>
                      </c:pt>
                      <c:pt idx="21171">
                        <c:v>5.7736689814831523</c:v>
                      </c:pt>
                      <c:pt idx="21172">
                        <c:v>5.7739120370373174</c:v>
                      </c:pt>
                      <c:pt idx="21173">
                        <c:v>5.7741550925914824</c:v>
                      </c:pt>
                      <c:pt idx="21174">
                        <c:v>5.7743981481456474</c:v>
                      </c:pt>
                      <c:pt idx="21175">
                        <c:v>5.7746412036998125</c:v>
                      </c:pt>
                      <c:pt idx="21176">
                        <c:v>5.7748842592612535</c:v>
                      </c:pt>
                      <c:pt idx="21177">
                        <c:v>5.7751273148154185</c:v>
                      </c:pt>
                      <c:pt idx="21178">
                        <c:v>5.7753703703695836</c:v>
                      </c:pt>
                      <c:pt idx="21179">
                        <c:v>5.7756134259237486</c:v>
                      </c:pt>
                      <c:pt idx="21180">
                        <c:v>5.7758564814779136</c:v>
                      </c:pt>
                      <c:pt idx="21181">
                        <c:v>5.7760995370320787</c:v>
                      </c:pt>
                      <c:pt idx="21182">
                        <c:v>5.7763425925935197</c:v>
                      </c:pt>
                      <c:pt idx="21183">
                        <c:v>5.7765856481476847</c:v>
                      </c:pt>
                      <c:pt idx="21184">
                        <c:v>5.7768287037018498</c:v>
                      </c:pt>
                      <c:pt idx="21185">
                        <c:v>5.7770717592560148</c:v>
                      </c:pt>
                      <c:pt idx="21186">
                        <c:v>5.7773263888869595</c:v>
                      </c:pt>
                      <c:pt idx="21187">
                        <c:v>5.7775694444411245</c:v>
                      </c:pt>
                      <c:pt idx="21188">
                        <c:v>5.7778124999952896</c:v>
                      </c:pt>
                      <c:pt idx="21189">
                        <c:v>5.7780555555567306</c:v>
                      </c:pt>
                      <c:pt idx="21190">
                        <c:v>5.7782986111108956</c:v>
                      </c:pt>
                      <c:pt idx="21191">
                        <c:v>5.7785416666650606</c:v>
                      </c:pt>
                      <c:pt idx="21192">
                        <c:v>5.7787847222192257</c:v>
                      </c:pt>
                      <c:pt idx="21193">
                        <c:v>5.7790277777733907</c:v>
                      </c:pt>
                      <c:pt idx="21194">
                        <c:v>5.7792708333348317</c:v>
                      </c:pt>
                      <c:pt idx="21195">
                        <c:v>5.7795138888889968</c:v>
                      </c:pt>
                      <c:pt idx="21196">
                        <c:v>5.7797569444431618</c:v>
                      </c:pt>
                      <c:pt idx="21197">
                        <c:v>5.7799999999973268</c:v>
                      </c:pt>
                      <c:pt idx="21198">
                        <c:v>5.7802430555514919</c:v>
                      </c:pt>
                      <c:pt idx="21199">
                        <c:v>5.7804861111129329</c:v>
                      </c:pt>
                      <c:pt idx="21200">
                        <c:v>5.7807291666670979</c:v>
                      </c:pt>
                      <c:pt idx="21201">
                        <c:v>5.7809722222212629</c:v>
                      </c:pt>
                      <c:pt idx="21202">
                        <c:v>5.781215277775428</c:v>
                      </c:pt>
                      <c:pt idx="21203">
                        <c:v>5.781458333329593</c:v>
                      </c:pt>
                      <c:pt idx="21204">
                        <c:v>5.7817013888837581</c:v>
                      </c:pt>
                      <c:pt idx="21205">
                        <c:v>5.7819444444451991</c:v>
                      </c:pt>
                      <c:pt idx="21206">
                        <c:v>5.7821874999993641</c:v>
                      </c:pt>
                      <c:pt idx="21207">
                        <c:v>5.7824305555535291</c:v>
                      </c:pt>
                      <c:pt idx="21208">
                        <c:v>5.7826736111076942</c:v>
                      </c:pt>
                      <c:pt idx="21209">
                        <c:v>5.7829166666618592</c:v>
                      </c:pt>
                      <c:pt idx="21210">
                        <c:v>5.7831597222233002</c:v>
                      </c:pt>
                      <c:pt idx="21211">
                        <c:v>5.7834027777774653</c:v>
                      </c:pt>
                      <c:pt idx="21212">
                        <c:v>5.7836458333316303</c:v>
                      </c:pt>
                      <c:pt idx="21213">
                        <c:v>5.7838888888857953</c:v>
                      </c:pt>
                      <c:pt idx="21214">
                        <c:v>5.7841319444399604</c:v>
                      </c:pt>
                      <c:pt idx="21215">
                        <c:v>5.7843750000014014</c:v>
                      </c:pt>
                      <c:pt idx="21216">
                        <c:v>5.7846180555555664</c:v>
                      </c:pt>
                      <c:pt idx="21217">
                        <c:v>5.7848611111097314</c:v>
                      </c:pt>
                      <c:pt idx="21218">
                        <c:v>5.7851041666638965</c:v>
                      </c:pt>
                      <c:pt idx="21219">
                        <c:v>5.7853472222180615</c:v>
                      </c:pt>
                      <c:pt idx="21220">
                        <c:v>5.7855902777795025</c:v>
                      </c:pt>
                      <c:pt idx="21221">
                        <c:v>5.7858333333336676</c:v>
                      </c:pt>
                      <c:pt idx="21222">
                        <c:v>5.7860763888878326</c:v>
                      </c:pt>
                      <c:pt idx="21223">
                        <c:v>5.7863194444419976</c:v>
                      </c:pt>
                      <c:pt idx="21224">
                        <c:v>5.7865624999961627</c:v>
                      </c:pt>
                      <c:pt idx="21225">
                        <c:v>5.7868055555576037</c:v>
                      </c:pt>
                      <c:pt idx="21226">
                        <c:v>5.7870486111117687</c:v>
                      </c:pt>
                      <c:pt idx="21227">
                        <c:v>5.7872916666659338</c:v>
                      </c:pt>
                      <c:pt idx="21228">
                        <c:v>5.7875347222200988</c:v>
                      </c:pt>
                      <c:pt idx="21229">
                        <c:v>5.7877777777742638</c:v>
                      </c:pt>
                      <c:pt idx="21230">
                        <c:v>5.7880208333284289</c:v>
                      </c:pt>
                      <c:pt idx="21231">
                        <c:v>5.7882638888898699</c:v>
                      </c:pt>
                      <c:pt idx="21232">
                        <c:v>5.7885069444440349</c:v>
                      </c:pt>
                      <c:pt idx="21233">
                        <c:v>5.7887499999981999</c:v>
                      </c:pt>
                      <c:pt idx="21234">
                        <c:v>5.7890046296291446</c:v>
                      </c:pt>
                      <c:pt idx="21235">
                        <c:v>5.7892476851833097</c:v>
                      </c:pt>
                      <c:pt idx="21236">
                        <c:v>5.7894907407374747</c:v>
                      </c:pt>
                      <c:pt idx="21237">
                        <c:v>5.7897337962916398</c:v>
                      </c:pt>
                      <c:pt idx="21238">
                        <c:v>5.7899768518530808</c:v>
                      </c:pt>
                      <c:pt idx="21239">
                        <c:v>5.7902199074072458</c:v>
                      </c:pt>
                      <c:pt idx="21240">
                        <c:v>5.7904629629614108</c:v>
                      </c:pt>
                      <c:pt idx="21241">
                        <c:v>5.7907060185155759</c:v>
                      </c:pt>
                      <c:pt idx="21242">
                        <c:v>5.7909490740697409</c:v>
                      </c:pt>
                      <c:pt idx="21243">
                        <c:v>5.7911921296311819</c:v>
                      </c:pt>
                      <c:pt idx="21244">
                        <c:v>5.7914351851853469</c:v>
                      </c:pt>
                      <c:pt idx="21245">
                        <c:v>5.791678240739512</c:v>
                      </c:pt>
                      <c:pt idx="21246">
                        <c:v>5.791921296293677</c:v>
                      </c:pt>
                      <c:pt idx="21247">
                        <c:v>5.7921643518478421</c:v>
                      </c:pt>
                      <c:pt idx="21248">
                        <c:v>5.7924074074092831</c:v>
                      </c:pt>
                      <c:pt idx="21249">
                        <c:v>5.7926504629634481</c:v>
                      </c:pt>
                      <c:pt idx="21250">
                        <c:v>5.7928935185176131</c:v>
                      </c:pt>
                      <c:pt idx="21251">
                        <c:v>5.7931365740717782</c:v>
                      </c:pt>
                      <c:pt idx="21252">
                        <c:v>5.7933796296259432</c:v>
                      </c:pt>
                      <c:pt idx="21253">
                        <c:v>5.7936226851801083</c:v>
                      </c:pt>
                      <c:pt idx="21254">
                        <c:v>5.7938657407415493</c:v>
                      </c:pt>
                      <c:pt idx="21255">
                        <c:v>5.7941087962957143</c:v>
                      </c:pt>
                      <c:pt idx="21256">
                        <c:v>5.7943518518498793</c:v>
                      </c:pt>
                      <c:pt idx="21257">
                        <c:v>5.7945949074040444</c:v>
                      </c:pt>
                      <c:pt idx="21258">
                        <c:v>5.7948379629582094</c:v>
                      </c:pt>
                      <c:pt idx="21259">
                        <c:v>5.7950810185196504</c:v>
                      </c:pt>
                      <c:pt idx="21260">
                        <c:v>5.7953240740738154</c:v>
                      </c:pt>
                      <c:pt idx="21261">
                        <c:v>5.7955671296279805</c:v>
                      </c:pt>
                      <c:pt idx="21262">
                        <c:v>5.7958101851821455</c:v>
                      </c:pt>
                      <c:pt idx="21263">
                        <c:v>5.7960532407363106</c:v>
                      </c:pt>
                      <c:pt idx="21264">
                        <c:v>5.7962962962977516</c:v>
                      </c:pt>
                      <c:pt idx="21265">
                        <c:v>5.7965393518519166</c:v>
                      </c:pt>
                      <c:pt idx="21266">
                        <c:v>5.7967824074060816</c:v>
                      </c:pt>
                      <c:pt idx="21267">
                        <c:v>5.7970254629602467</c:v>
                      </c:pt>
                      <c:pt idx="21268">
                        <c:v>5.7972685185144117</c:v>
                      </c:pt>
                      <c:pt idx="21269">
                        <c:v>5.7975115740758527</c:v>
                      </c:pt>
                      <c:pt idx="21270">
                        <c:v>5.7977546296300178</c:v>
                      </c:pt>
                      <c:pt idx="21271">
                        <c:v>5.7979976851841828</c:v>
                      </c:pt>
                      <c:pt idx="21272">
                        <c:v>5.7982407407383478</c:v>
                      </c:pt>
                      <c:pt idx="21273">
                        <c:v>5.7984837962925129</c:v>
                      </c:pt>
                      <c:pt idx="21274">
                        <c:v>5.7987268518539539</c:v>
                      </c:pt>
                      <c:pt idx="21275">
                        <c:v>5.7989699074081189</c:v>
                      </c:pt>
                      <c:pt idx="21276">
                        <c:v>5.7992129629622839</c:v>
                      </c:pt>
                      <c:pt idx="21277">
                        <c:v>5.799456018516449</c:v>
                      </c:pt>
                      <c:pt idx="21278">
                        <c:v>5.799699074070614</c:v>
                      </c:pt>
                      <c:pt idx="21279">
                        <c:v>5.7999421296247791</c:v>
                      </c:pt>
                      <c:pt idx="21280">
                        <c:v>5.8001851851862201</c:v>
                      </c:pt>
                      <c:pt idx="21281">
                        <c:v>5.8004282407403851</c:v>
                      </c:pt>
                      <c:pt idx="21282">
                        <c:v>5.8006828703713298</c:v>
                      </c:pt>
                      <c:pt idx="21283">
                        <c:v>5.8009259259254948</c:v>
                      </c:pt>
                      <c:pt idx="21284">
                        <c:v>5.8011689814796599</c:v>
                      </c:pt>
                      <c:pt idx="21285">
                        <c:v>5.8014120370338249</c:v>
                      </c:pt>
                      <c:pt idx="21286">
                        <c:v>5.8016550925879899</c:v>
                      </c:pt>
                      <c:pt idx="21287">
                        <c:v>5.8018981481494309</c:v>
                      </c:pt>
                      <c:pt idx="21288">
                        <c:v>5.802141203703596</c:v>
                      </c:pt>
                      <c:pt idx="21289">
                        <c:v>5.802384259257761</c:v>
                      </c:pt>
                      <c:pt idx="21290">
                        <c:v>5.8026273148119261</c:v>
                      </c:pt>
                      <c:pt idx="21291">
                        <c:v>5.8028703703660911</c:v>
                      </c:pt>
                      <c:pt idx="21292">
                        <c:v>5.8031134259275321</c:v>
                      </c:pt>
                      <c:pt idx="21293">
                        <c:v>5.8033564814816971</c:v>
                      </c:pt>
                      <c:pt idx="21294">
                        <c:v>5.8035995370358622</c:v>
                      </c:pt>
                      <c:pt idx="21295">
                        <c:v>5.8038425925900272</c:v>
                      </c:pt>
                      <c:pt idx="21296">
                        <c:v>5.8040856481441923</c:v>
                      </c:pt>
                      <c:pt idx="21297">
                        <c:v>5.8043287037056333</c:v>
                      </c:pt>
                      <c:pt idx="21298">
                        <c:v>5.8045717592597983</c:v>
                      </c:pt>
                      <c:pt idx="21299">
                        <c:v>5.8048148148139633</c:v>
                      </c:pt>
                      <c:pt idx="21300">
                        <c:v>5.8050578703681284</c:v>
                      </c:pt>
                      <c:pt idx="21301">
                        <c:v>5.8053009259222934</c:v>
                      </c:pt>
                      <c:pt idx="21302">
                        <c:v>5.8055439814764584</c:v>
                      </c:pt>
                      <c:pt idx="21303">
                        <c:v>5.8057870370378994</c:v>
                      </c:pt>
                      <c:pt idx="21304">
                        <c:v>5.8060300925920645</c:v>
                      </c:pt>
                      <c:pt idx="21305">
                        <c:v>5.8062731481462295</c:v>
                      </c:pt>
                      <c:pt idx="21306">
                        <c:v>5.8065162037003946</c:v>
                      </c:pt>
                      <c:pt idx="21307">
                        <c:v>5.8067592592545596</c:v>
                      </c:pt>
                      <c:pt idx="21308">
                        <c:v>5.8070023148160006</c:v>
                      </c:pt>
                      <c:pt idx="21309">
                        <c:v>5.8072453703701656</c:v>
                      </c:pt>
                      <c:pt idx="21310">
                        <c:v>5.8074884259243307</c:v>
                      </c:pt>
                      <c:pt idx="21311">
                        <c:v>5.8077314814784957</c:v>
                      </c:pt>
                      <c:pt idx="21312">
                        <c:v>5.8079745370326608</c:v>
                      </c:pt>
                      <c:pt idx="21313">
                        <c:v>5.8082175925941018</c:v>
                      </c:pt>
                      <c:pt idx="21314">
                        <c:v>5.8084606481482668</c:v>
                      </c:pt>
                      <c:pt idx="21315">
                        <c:v>5.8087037037024318</c:v>
                      </c:pt>
                      <c:pt idx="21316">
                        <c:v>5.8089467592565969</c:v>
                      </c:pt>
                      <c:pt idx="21317">
                        <c:v>5.8091898148107619</c:v>
                      </c:pt>
                      <c:pt idx="21318">
                        <c:v>5.8094328703722029</c:v>
                      </c:pt>
                      <c:pt idx="21319">
                        <c:v>5.8096759259263679</c:v>
                      </c:pt>
                      <c:pt idx="21320">
                        <c:v>5.809918981480533</c:v>
                      </c:pt>
                      <c:pt idx="21321">
                        <c:v>5.810162037034698</c:v>
                      </c:pt>
                      <c:pt idx="21322">
                        <c:v>5.8104050925888631</c:v>
                      </c:pt>
                      <c:pt idx="21323">
                        <c:v>5.8106481481430281</c:v>
                      </c:pt>
                      <c:pt idx="21324">
                        <c:v>5.8108912037044691</c:v>
                      </c:pt>
                      <c:pt idx="21325">
                        <c:v>5.8111342592586341</c:v>
                      </c:pt>
                      <c:pt idx="21326">
                        <c:v>5.8113773148127992</c:v>
                      </c:pt>
                      <c:pt idx="21327">
                        <c:v>5.8116203703669642</c:v>
                      </c:pt>
                      <c:pt idx="21328">
                        <c:v>5.8118634259211293</c:v>
                      </c:pt>
                      <c:pt idx="21329">
                        <c:v>5.8121064814825703</c:v>
                      </c:pt>
                      <c:pt idx="21330">
                        <c:v>5.812361111106239</c:v>
                      </c:pt>
                      <c:pt idx="21331">
                        <c:v>5.81260416666768</c:v>
                      </c:pt>
                      <c:pt idx="21332">
                        <c:v>5.812847222221845</c:v>
                      </c:pt>
                      <c:pt idx="21333">
                        <c:v>5.8130902777760101</c:v>
                      </c:pt>
                      <c:pt idx="21334">
                        <c:v>5.8133333333301751</c:v>
                      </c:pt>
                      <c:pt idx="21335">
                        <c:v>5.8135763888843401</c:v>
                      </c:pt>
                      <c:pt idx="21336">
                        <c:v>5.8138194444457811</c:v>
                      </c:pt>
                      <c:pt idx="21337">
                        <c:v>5.8140624999999462</c:v>
                      </c:pt>
                      <c:pt idx="21338">
                        <c:v>5.8143055555541112</c:v>
                      </c:pt>
                      <c:pt idx="21339">
                        <c:v>5.8145486111082763</c:v>
                      </c:pt>
                      <c:pt idx="21340">
                        <c:v>5.8147916666624413</c:v>
                      </c:pt>
                      <c:pt idx="21341">
                        <c:v>5.8150347222238823</c:v>
                      </c:pt>
                      <c:pt idx="21342">
                        <c:v>5.8152777777780473</c:v>
                      </c:pt>
                      <c:pt idx="21343">
                        <c:v>5.8155208333322124</c:v>
                      </c:pt>
                      <c:pt idx="21344">
                        <c:v>5.8157638888863774</c:v>
                      </c:pt>
                      <c:pt idx="21345">
                        <c:v>5.8160069444405424</c:v>
                      </c:pt>
                      <c:pt idx="21346">
                        <c:v>5.8162500000019834</c:v>
                      </c:pt>
                      <c:pt idx="21347">
                        <c:v>5.8164930555561485</c:v>
                      </c:pt>
                      <c:pt idx="21348">
                        <c:v>5.8167361111103135</c:v>
                      </c:pt>
                      <c:pt idx="21349">
                        <c:v>5.8169791666644786</c:v>
                      </c:pt>
                      <c:pt idx="21350">
                        <c:v>5.8172222222186436</c:v>
                      </c:pt>
                      <c:pt idx="21351">
                        <c:v>5.8174652777728086</c:v>
                      </c:pt>
                      <c:pt idx="21352">
                        <c:v>5.8177083333342496</c:v>
                      </c:pt>
                      <c:pt idx="21353">
                        <c:v>5.8179513888884147</c:v>
                      </c:pt>
                      <c:pt idx="21354">
                        <c:v>5.8181944444425797</c:v>
                      </c:pt>
                      <c:pt idx="21355">
                        <c:v>5.8184374999967448</c:v>
                      </c:pt>
                      <c:pt idx="21356">
                        <c:v>5.8186805555509098</c:v>
                      </c:pt>
                      <c:pt idx="21357">
                        <c:v>5.8189236111123508</c:v>
                      </c:pt>
                      <c:pt idx="21358">
                        <c:v>5.8191666666665158</c:v>
                      </c:pt>
                      <c:pt idx="21359">
                        <c:v>5.8194097222206809</c:v>
                      </c:pt>
                      <c:pt idx="21360">
                        <c:v>5.8196527777748459</c:v>
                      </c:pt>
                      <c:pt idx="21361">
                        <c:v>5.8198958333290109</c:v>
                      </c:pt>
                      <c:pt idx="21362">
                        <c:v>5.8201388888904519</c:v>
                      </c:pt>
                      <c:pt idx="21363">
                        <c:v>5.820381944444617</c:v>
                      </c:pt>
                      <c:pt idx="21364">
                        <c:v>5.820624999998782</c:v>
                      </c:pt>
                      <c:pt idx="21365">
                        <c:v>5.8208680555529471</c:v>
                      </c:pt>
                      <c:pt idx="21366">
                        <c:v>5.8211111111071121</c:v>
                      </c:pt>
                      <c:pt idx="21367">
                        <c:v>5.8213541666685531</c:v>
                      </c:pt>
                      <c:pt idx="21368">
                        <c:v>5.8215972222227181</c:v>
                      </c:pt>
                      <c:pt idx="21369">
                        <c:v>5.8218402777768832</c:v>
                      </c:pt>
                      <c:pt idx="21370">
                        <c:v>5.8220833333310482</c:v>
                      </c:pt>
                      <c:pt idx="21371">
                        <c:v>5.8223263888852133</c:v>
                      </c:pt>
                      <c:pt idx="21372">
                        <c:v>5.8225694444393783</c:v>
                      </c:pt>
                      <c:pt idx="21373">
                        <c:v>5.8228125000008193</c:v>
                      </c:pt>
                      <c:pt idx="21374">
                        <c:v>5.8230555555549843</c:v>
                      </c:pt>
                      <c:pt idx="21375">
                        <c:v>5.8232986111091494</c:v>
                      </c:pt>
                      <c:pt idx="21376">
                        <c:v>5.8235416666633144</c:v>
                      </c:pt>
                      <c:pt idx="21377">
                        <c:v>5.8237847222174794</c:v>
                      </c:pt>
                      <c:pt idx="21378">
                        <c:v>5.8240393518484241</c:v>
                      </c:pt>
                      <c:pt idx="21379">
                        <c:v>5.8242824074025892</c:v>
                      </c:pt>
                      <c:pt idx="21380">
                        <c:v>5.8245254629640302</c:v>
                      </c:pt>
                      <c:pt idx="21381">
                        <c:v>5.8247685185181952</c:v>
                      </c:pt>
                      <c:pt idx="21382">
                        <c:v>5.8250115740723603</c:v>
                      </c:pt>
                      <c:pt idx="21383">
                        <c:v>5.8252546296265253</c:v>
                      </c:pt>
                      <c:pt idx="21384">
                        <c:v>5.8254976851806903</c:v>
                      </c:pt>
                      <c:pt idx="21385">
                        <c:v>5.8257407407421313</c:v>
                      </c:pt>
                      <c:pt idx="21386">
                        <c:v>5.8259837962962964</c:v>
                      </c:pt>
                      <c:pt idx="21387">
                        <c:v>5.8262268518504614</c:v>
                      </c:pt>
                      <c:pt idx="21388">
                        <c:v>5.8264699074046264</c:v>
                      </c:pt>
                      <c:pt idx="21389">
                        <c:v>5.8267129629587915</c:v>
                      </c:pt>
                      <c:pt idx="21390">
                        <c:v>5.8269560185202325</c:v>
                      </c:pt>
                      <c:pt idx="21391">
                        <c:v>5.8271990740743975</c:v>
                      </c:pt>
                      <c:pt idx="21392">
                        <c:v>5.8274421296285626</c:v>
                      </c:pt>
                      <c:pt idx="21393">
                        <c:v>5.8276851851827276</c:v>
                      </c:pt>
                      <c:pt idx="21394">
                        <c:v>5.8279282407368926</c:v>
                      </c:pt>
                      <c:pt idx="21395">
                        <c:v>5.8281712962983336</c:v>
                      </c:pt>
                      <c:pt idx="21396">
                        <c:v>5.8284143518524987</c:v>
                      </c:pt>
                      <c:pt idx="21397">
                        <c:v>5.8286574074066637</c:v>
                      </c:pt>
                      <c:pt idx="21398">
                        <c:v>5.8289004629608288</c:v>
                      </c:pt>
                      <c:pt idx="21399">
                        <c:v>5.8291435185149938</c:v>
                      </c:pt>
                      <c:pt idx="21400">
                        <c:v>5.8293865740691588</c:v>
                      </c:pt>
                      <c:pt idx="21401">
                        <c:v>5.8296296296305998</c:v>
                      </c:pt>
                      <c:pt idx="21402">
                        <c:v>5.8298726851847649</c:v>
                      </c:pt>
                      <c:pt idx="21403">
                        <c:v>5.8301157407389299</c:v>
                      </c:pt>
                      <c:pt idx="21404">
                        <c:v>5.8303587962930949</c:v>
                      </c:pt>
                      <c:pt idx="21405">
                        <c:v>5.83060185184726</c:v>
                      </c:pt>
                      <c:pt idx="21406">
                        <c:v>5.830844907408701</c:v>
                      </c:pt>
                      <c:pt idx="21407">
                        <c:v>5.831087962962866</c:v>
                      </c:pt>
                      <c:pt idx="21408">
                        <c:v>5.8313310185170311</c:v>
                      </c:pt>
                      <c:pt idx="21409">
                        <c:v>5.8315740740711961</c:v>
                      </c:pt>
                      <c:pt idx="21410">
                        <c:v>5.8318171296253611</c:v>
                      </c:pt>
                      <c:pt idx="21411">
                        <c:v>5.8320601851868021</c:v>
                      </c:pt>
                      <c:pt idx="21412">
                        <c:v>5.8323032407409672</c:v>
                      </c:pt>
                      <c:pt idx="21413">
                        <c:v>5.8325462962951322</c:v>
                      </c:pt>
                      <c:pt idx="21414">
                        <c:v>5.8327893518492973</c:v>
                      </c:pt>
                      <c:pt idx="21415">
                        <c:v>5.8330324074034623</c:v>
                      </c:pt>
                      <c:pt idx="21416">
                        <c:v>5.8332754629649033</c:v>
                      </c:pt>
                      <c:pt idx="21417">
                        <c:v>5.8335185185190683</c:v>
                      </c:pt>
                      <c:pt idx="21418">
                        <c:v>5.8337615740732334</c:v>
                      </c:pt>
                      <c:pt idx="21419">
                        <c:v>5.8340046296273984</c:v>
                      </c:pt>
                      <c:pt idx="21420">
                        <c:v>5.8342476851815634</c:v>
                      </c:pt>
                      <c:pt idx="21421">
                        <c:v>5.8344907407357285</c:v>
                      </c:pt>
                      <c:pt idx="21422">
                        <c:v>5.8347337962971695</c:v>
                      </c:pt>
                      <c:pt idx="21423">
                        <c:v>5.8349768518513345</c:v>
                      </c:pt>
                      <c:pt idx="21424">
                        <c:v>5.8352199074054996</c:v>
                      </c:pt>
                      <c:pt idx="21425">
                        <c:v>5.8354629629596646</c:v>
                      </c:pt>
                      <c:pt idx="21426">
                        <c:v>5.8357060185138296</c:v>
                      </c:pt>
                      <c:pt idx="21427">
                        <c:v>5.8359606481447743</c:v>
                      </c:pt>
                      <c:pt idx="21428">
                        <c:v>5.8362037036989394</c:v>
                      </c:pt>
                      <c:pt idx="21429">
                        <c:v>5.8364467592603804</c:v>
                      </c:pt>
                      <c:pt idx="21430">
                        <c:v>5.8366898148145454</c:v>
                      </c:pt>
                      <c:pt idx="21431">
                        <c:v>5.8369328703687104</c:v>
                      </c:pt>
                      <c:pt idx="21432">
                        <c:v>5.8371759259228755</c:v>
                      </c:pt>
                      <c:pt idx="21433">
                        <c:v>5.8374189814770405</c:v>
                      </c:pt>
                      <c:pt idx="21434">
                        <c:v>5.8376620370384815</c:v>
                      </c:pt>
                      <c:pt idx="21435">
                        <c:v>5.8379050925926466</c:v>
                      </c:pt>
                      <c:pt idx="21436">
                        <c:v>5.8381481481468116</c:v>
                      </c:pt>
                      <c:pt idx="21437">
                        <c:v>5.8383912037009766</c:v>
                      </c:pt>
                      <c:pt idx="21438">
                        <c:v>5.8386342592551417</c:v>
                      </c:pt>
                      <c:pt idx="21439">
                        <c:v>5.8388773148165827</c:v>
                      </c:pt>
                      <c:pt idx="21440">
                        <c:v>5.8391203703707477</c:v>
                      </c:pt>
                      <c:pt idx="21441">
                        <c:v>5.8393634259249128</c:v>
                      </c:pt>
                      <c:pt idx="21442">
                        <c:v>5.8396064814790778</c:v>
                      </c:pt>
                      <c:pt idx="21443">
                        <c:v>5.8398495370332428</c:v>
                      </c:pt>
                      <c:pt idx="21444">
                        <c:v>5.8400925925946838</c:v>
                      </c:pt>
                      <c:pt idx="21445">
                        <c:v>5.8403356481488489</c:v>
                      </c:pt>
                      <c:pt idx="21446">
                        <c:v>5.8405787037030139</c:v>
                      </c:pt>
                      <c:pt idx="21447">
                        <c:v>5.8408217592571789</c:v>
                      </c:pt>
                      <c:pt idx="21448">
                        <c:v>5.841064814811344</c:v>
                      </c:pt>
                      <c:pt idx="21449">
                        <c:v>5.841307870365509</c:v>
                      </c:pt>
                      <c:pt idx="21450">
                        <c:v>5.84155092592695</c:v>
                      </c:pt>
                      <c:pt idx="21451">
                        <c:v>5.8417939814811151</c:v>
                      </c:pt>
                      <c:pt idx="21452">
                        <c:v>5.8420370370352801</c:v>
                      </c:pt>
                      <c:pt idx="21453">
                        <c:v>5.8422800925894451</c:v>
                      </c:pt>
                      <c:pt idx="21454">
                        <c:v>5.8425231481436102</c:v>
                      </c:pt>
                      <c:pt idx="21455">
                        <c:v>5.8427662037050512</c:v>
                      </c:pt>
                      <c:pt idx="21456">
                        <c:v>5.8430092592592162</c:v>
                      </c:pt>
                      <c:pt idx="21457">
                        <c:v>5.8432523148133813</c:v>
                      </c:pt>
                      <c:pt idx="21458">
                        <c:v>5.8434953703675463</c:v>
                      </c:pt>
                      <c:pt idx="21459">
                        <c:v>5.8437384259217113</c:v>
                      </c:pt>
                      <c:pt idx="21460">
                        <c:v>5.8439814814831523</c:v>
                      </c:pt>
                      <c:pt idx="21461">
                        <c:v>5.8442245370373174</c:v>
                      </c:pt>
                      <c:pt idx="21462">
                        <c:v>5.8444675925914824</c:v>
                      </c:pt>
                      <c:pt idx="21463">
                        <c:v>5.8447106481456474</c:v>
                      </c:pt>
                      <c:pt idx="21464">
                        <c:v>5.8449537036998125</c:v>
                      </c:pt>
                      <c:pt idx="21465">
                        <c:v>5.8451967592612535</c:v>
                      </c:pt>
                      <c:pt idx="21466">
                        <c:v>5.8454398148154185</c:v>
                      </c:pt>
                      <c:pt idx="21467">
                        <c:v>5.8456828703695836</c:v>
                      </c:pt>
                      <c:pt idx="21468">
                        <c:v>5.8459259259237486</c:v>
                      </c:pt>
                      <c:pt idx="21469">
                        <c:v>5.8461689814779136</c:v>
                      </c:pt>
                      <c:pt idx="21470">
                        <c:v>5.8464120370320787</c:v>
                      </c:pt>
                      <c:pt idx="21471">
                        <c:v>5.8466550925935197</c:v>
                      </c:pt>
                      <c:pt idx="21472">
                        <c:v>5.8468981481476847</c:v>
                      </c:pt>
                      <c:pt idx="21473">
                        <c:v>5.8471412037018498</c:v>
                      </c:pt>
                      <c:pt idx="21474">
                        <c:v>5.8473842592560148</c:v>
                      </c:pt>
                      <c:pt idx="21475">
                        <c:v>5.8476388888869595</c:v>
                      </c:pt>
                      <c:pt idx="21476">
                        <c:v>5.8478819444411245</c:v>
                      </c:pt>
                      <c:pt idx="21477">
                        <c:v>5.8481249999952896</c:v>
                      </c:pt>
                      <c:pt idx="21478">
                        <c:v>5.8483680555567306</c:v>
                      </c:pt>
                      <c:pt idx="21479">
                        <c:v>5.8486111111108956</c:v>
                      </c:pt>
                      <c:pt idx="21480">
                        <c:v>5.8488541666650606</c:v>
                      </c:pt>
                      <c:pt idx="21481">
                        <c:v>5.8490972222192257</c:v>
                      </c:pt>
                      <c:pt idx="21482">
                        <c:v>5.8493402777733907</c:v>
                      </c:pt>
                      <c:pt idx="21483">
                        <c:v>5.8495833333348317</c:v>
                      </c:pt>
                      <c:pt idx="21484">
                        <c:v>5.8498263888889968</c:v>
                      </c:pt>
                      <c:pt idx="21485">
                        <c:v>5.8500694444431618</c:v>
                      </c:pt>
                      <c:pt idx="21486">
                        <c:v>5.8503124999973268</c:v>
                      </c:pt>
                      <c:pt idx="21487">
                        <c:v>5.8505555555514919</c:v>
                      </c:pt>
                      <c:pt idx="21488">
                        <c:v>5.8507986111129329</c:v>
                      </c:pt>
                      <c:pt idx="21489">
                        <c:v>5.8510416666670979</c:v>
                      </c:pt>
                      <c:pt idx="21490">
                        <c:v>5.8512847222212629</c:v>
                      </c:pt>
                      <c:pt idx="21491">
                        <c:v>5.851527777775428</c:v>
                      </c:pt>
                      <c:pt idx="21492">
                        <c:v>5.851770833329593</c:v>
                      </c:pt>
                      <c:pt idx="21493">
                        <c:v>5.8520138888837581</c:v>
                      </c:pt>
                      <c:pt idx="21494">
                        <c:v>5.8522569444451991</c:v>
                      </c:pt>
                      <c:pt idx="21495">
                        <c:v>5.8524999999993641</c:v>
                      </c:pt>
                      <c:pt idx="21496">
                        <c:v>5.8527430555535291</c:v>
                      </c:pt>
                      <c:pt idx="21497">
                        <c:v>5.8529861111076942</c:v>
                      </c:pt>
                      <c:pt idx="21498">
                        <c:v>5.8532291666618592</c:v>
                      </c:pt>
                      <c:pt idx="21499">
                        <c:v>5.8534722222233002</c:v>
                      </c:pt>
                      <c:pt idx="21500">
                        <c:v>5.8537152777774653</c:v>
                      </c:pt>
                      <c:pt idx="21501">
                        <c:v>5.8539583333316303</c:v>
                      </c:pt>
                      <c:pt idx="21502">
                        <c:v>5.8542013888857953</c:v>
                      </c:pt>
                      <c:pt idx="21503">
                        <c:v>5.8544444444399604</c:v>
                      </c:pt>
                      <c:pt idx="21504">
                        <c:v>5.8546875000014014</c:v>
                      </c:pt>
                      <c:pt idx="21505">
                        <c:v>5.8549305555555664</c:v>
                      </c:pt>
                      <c:pt idx="21506">
                        <c:v>5.8551736111097314</c:v>
                      </c:pt>
                      <c:pt idx="21507">
                        <c:v>5.8554166666638965</c:v>
                      </c:pt>
                      <c:pt idx="21508">
                        <c:v>5.8556597222180615</c:v>
                      </c:pt>
                      <c:pt idx="21509">
                        <c:v>5.8559027777795025</c:v>
                      </c:pt>
                      <c:pt idx="21510">
                        <c:v>5.8561458333336676</c:v>
                      </c:pt>
                      <c:pt idx="21511">
                        <c:v>5.8563888888878326</c:v>
                      </c:pt>
                      <c:pt idx="21512">
                        <c:v>5.8566319444419976</c:v>
                      </c:pt>
                      <c:pt idx="21513">
                        <c:v>5.8568749999961627</c:v>
                      </c:pt>
                      <c:pt idx="21514">
                        <c:v>5.8571180555576037</c:v>
                      </c:pt>
                      <c:pt idx="21515">
                        <c:v>5.8573611111117687</c:v>
                      </c:pt>
                      <c:pt idx="21516">
                        <c:v>5.8576041666659338</c:v>
                      </c:pt>
                      <c:pt idx="21517">
                        <c:v>5.8578472222200988</c:v>
                      </c:pt>
                      <c:pt idx="21518">
                        <c:v>5.8580902777742638</c:v>
                      </c:pt>
                      <c:pt idx="21519">
                        <c:v>5.8583333333284289</c:v>
                      </c:pt>
                      <c:pt idx="21520">
                        <c:v>5.8585763888898699</c:v>
                      </c:pt>
                      <c:pt idx="21521">
                        <c:v>5.8588194444440349</c:v>
                      </c:pt>
                      <c:pt idx="21522">
                        <c:v>5.8590624999981999</c:v>
                      </c:pt>
                      <c:pt idx="21523">
                        <c:v>5.8593171296291446</c:v>
                      </c:pt>
                      <c:pt idx="21524">
                        <c:v>5.8595601851833097</c:v>
                      </c:pt>
                      <c:pt idx="21525">
                        <c:v>5.8598032407374747</c:v>
                      </c:pt>
                      <c:pt idx="21526">
                        <c:v>5.8600462962916398</c:v>
                      </c:pt>
                      <c:pt idx="21527">
                        <c:v>5.8602893518530808</c:v>
                      </c:pt>
                      <c:pt idx="21528">
                        <c:v>5.8605324074072458</c:v>
                      </c:pt>
                      <c:pt idx="21529">
                        <c:v>5.8607754629614108</c:v>
                      </c:pt>
                      <c:pt idx="21530">
                        <c:v>5.8610185185155759</c:v>
                      </c:pt>
                      <c:pt idx="21531">
                        <c:v>5.8612615740697409</c:v>
                      </c:pt>
                      <c:pt idx="21532">
                        <c:v>5.8615046296311819</c:v>
                      </c:pt>
                      <c:pt idx="21533">
                        <c:v>5.8617476851853469</c:v>
                      </c:pt>
                      <c:pt idx="21534">
                        <c:v>5.861990740739512</c:v>
                      </c:pt>
                      <c:pt idx="21535">
                        <c:v>5.862233796293677</c:v>
                      </c:pt>
                      <c:pt idx="21536">
                        <c:v>5.8624768518478421</c:v>
                      </c:pt>
                      <c:pt idx="21537">
                        <c:v>5.8627199074092831</c:v>
                      </c:pt>
                      <c:pt idx="21538">
                        <c:v>5.8629629629634481</c:v>
                      </c:pt>
                      <c:pt idx="21539">
                        <c:v>5.8632060185176131</c:v>
                      </c:pt>
                      <c:pt idx="21540">
                        <c:v>5.8634490740717782</c:v>
                      </c:pt>
                      <c:pt idx="21541">
                        <c:v>5.8636921296259432</c:v>
                      </c:pt>
                      <c:pt idx="21542">
                        <c:v>5.8639351851801083</c:v>
                      </c:pt>
                      <c:pt idx="21543">
                        <c:v>5.8641782407415493</c:v>
                      </c:pt>
                      <c:pt idx="21544">
                        <c:v>5.8644212962957143</c:v>
                      </c:pt>
                      <c:pt idx="21545">
                        <c:v>5.8646643518498793</c:v>
                      </c:pt>
                      <c:pt idx="21546">
                        <c:v>5.8649074074040444</c:v>
                      </c:pt>
                      <c:pt idx="21547">
                        <c:v>5.8651504629582094</c:v>
                      </c:pt>
                      <c:pt idx="21548">
                        <c:v>5.8653935185196504</c:v>
                      </c:pt>
                      <c:pt idx="21549">
                        <c:v>5.8656365740738154</c:v>
                      </c:pt>
                      <c:pt idx="21550">
                        <c:v>5.8658796296279805</c:v>
                      </c:pt>
                      <c:pt idx="21551">
                        <c:v>5.8661226851821455</c:v>
                      </c:pt>
                      <c:pt idx="21552">
                        <c:v>5.8663657407363106</c:v>
                      </c:pt>
                      <c:pt idx="21553">
                        <c:v>5.8666087962977516</c:v>
                      </c:pt>
                      <c:pt idx="21554">
                        <c:v>5.8668518518519166</c:v>
                      </c:pt>
                      <c:pt idx="21555">
                        <c:v>5.8670949074060816</c:v>
                      </c:pt>
                      <c:pt idx="21556">
                        <c:v>5.8673379629602467</c:v>
                      </c:pt>
                      <c:pt idx="21557">
                        <c:v>5.8675810185144117</c:v>
                      </c:pt>
                      <c:pt idx="21558">
                        <c:v>5.8678240740758527</c:v>
                      </c:pt>
                      <c:pt idx="21559">
                        <c:v>5.8680671296300178</c:v>
                      </c:pt>
                      <c:pt idx="21560">
                        <c:v>5.8683101851841828</c:v>
                      </c:pt>
                      <c:pt idx="21561">
                        <c:v>5.8685532407383478</c:v>
                      </c:pt>
                      <c:pt idx="21562">
                        <c:v>5.8687962962925129</c:v>
                      </c:pt>
                      <c:pt idx="21563">
                        <c:v>5.8690393518539539</c:v>
                      </c:pt>
                      <c:pt idx="21564">
                        <c:v>5.8692824074081189</c:v>
                      </c:pt>
                      <c:pt idx="21565">
                        <c:v>5.8695254629622839</c:v>
                      </c:pt>
                      <c:pt idx="21566">
                        <c:v>5.869768518516449</c:v>
                      </c:pt>
                      <c:pt idx="21567">
                        <c:v>5.870011574070614</c:v>
                      </c:pt>
                      <c:pt idx="21568">
                        <c:v>5.8702546296247791</c:v>
                      </c:pt>
                      <c:pt idx="21569">
                        <c:v>5.8704976851862201</c:v>
                      </c:pt>
                      <c:pt idx="21570">
                        <c:v>5.8707407407403851</c:v>
                      </c:pt>
                      <c:pt idx="21571">
                        <c:v>5.8709953703713298</c:v>
                      </c:pt>
                      <c:pt idx="21572">
                        <c:v>5.8712384259254948</c:v>
                      </c:pt>
                      <c:pt idx="21573">
                        <c:v>5.8714814814796599</c:v>
                      </c:pt>
                      <c:pt idx="21574">
                        <c:v>5.8717245370338249</c:v>
                      </c:pt>
                      <c:pt idx="21575">
                        <c:v>5.8719675925879899</c:v>
                      </c:pt>
                      <c:pt idx="21576">
                        <c:v>5.8722106481494309</c:v>
                      </c:pt>
                      <c:pt idx="21577">
                        <c:v>5.872453703703596</c:v>
                      </c:pt>
                      <c:pt idx="21578">
                        <c:v>5.872696759257761</c:v>
                      </c:pt>
                      <c:pt idx="21579">
                        <c:v>5.8729398148119261</c:v>
                      </c:pt>
                      <c:pt idx="21580">
                        <c:v>5.8731828703660911</c:v>
                      </c:pt>
                      <c:pt idx="21581">
                        <c:v>5.8734259259275321</c:v>
                      </c:pt>
                      <c:pt idx="21582">
                        <c:v>5.8736689814816971</c:v>
                      </c:pt>
                      <c:pt idx="21583">
                        <c:v>5.8739120370358622</c:v>
                      </c:pt>
                      <c:pt idx="21584">
                        <c:v>5.8741550925900272</c:v>
                      </c:pt>
                      <c:pt idx="21585">
                        <c:v>5.8743981481441923</c:v>
                      </c:pt>
                      <c:pt idx="21586">
                        <c:v>5.8746412037056333</c:v>
                      </c:pt>
                      <c:pt idx="21587">
                        <c:v>5.8748842592597983</c:v>
                      </c:pt>
                      <c:pt idx="21588">
                        <c:v>5.8751273148139633</c:v>
                      </c:pt>
                      <c:pt idx="21589">
                        <c:v>5.8753703703681284</c:v>
                      </c:pt>
                      <c:pt idx="21590">
                        <c:v>5.8756134259222934</c:v>
                      </c:pt>
                      <c:pt idx="21591">
                        <c:v>5.8758564814764584</c:v>
                      </c:pt>
                      <c:pt idx="21592">
                        <c:v>5.8760995370378994</c:v>
                      </c:pt>
                      <c:pt idx="21593">
                        <c:v>5.8763425925920645</c:v>
                      </c:pt>
                      <c:pt idx="21594">
                        <c:v>5.8765856481462295</c:v>
                      </c:pt>
                      <c:pt idx="21595">
                        <c:v>5.8768287037003946</c:v>
                      </c:pt>
                      <c:pt idx="21596">
                        <c:v>5.8770717592545596</c:v>
                      </c:pt>
                      <c:pt idx="21597">
                        <c:v>5.8773148148160006</c:v>
                      </c:pt>
                      <c:pt idx="21598">
                        <c:v>5.8775578703701656</c:v>
                      </c:pt>
                      <c:pt idx="21599">
                        <c:v>5.8778009259243307</c:v>
                      </c:pt>
                      <c:pt idx="21600">
                        <c:v>5.8780439814784957</c:v>
                      </c:pt>
                      <c:pt idx="21601">
                        <c:v>5.8782870370326608</c:v>
                      </c:pt>
                      <c:pt idx="21602">
                        <c:v>5.8785300925941018</c:v>
                      </c:pt>
                      <c:pt idx="21603">
                        <c:v>5.8787731481482668</c:v>
                      </c:pt>
                      <c:pt idx="21604">
                        <c:v>5.8790162037024318</c:v>
                      </c:pt>
                      <c:pt idx="21605">
                        <c:v>5.8792592592565969</c:v>
                      </c:pt>
                      <c:pt idx="21606">
                        <c:v>5.8795023148107619</c:v>
                      </c:pt>
                      <c:pt idx="21607">
                        <c:v>5.8797453703722029</c:v>
                      </c:pt>
                      <c:pt idx="21608">
                        <c:v>5.8799884259263679</c:v>
                      </c:pt>
                      <c:pt idx="21609">
                        <c:v>5.880231481480533</c:v>
                      </c:pt>
                      <c:pt idx="21610">
                        <c:v>5.880474537034698</c:v>
                      </c:pt>
                      <c:pt idx="21611">
                        <c:v>5.8807175925888631</c:v>
                      </c:pt>
                      <c:pt idx="21612">
                        <c:v>5.8809606481430281</c:v>
                      </c:pt>
                      <c:pt idx="21613">
                        <c:v>5.8812037037044691</c:v>
                      </c:pt>
                      <c:pt idx="21614">
                        <c:v>5.8814467592586341</c:v>
                      </c:pt>
                      <c:pt idx="21615">
                        <c:v>5.8816898148127992</c:v>
                      </c:pt>
                      <c:pt idx="21616">
                        <c:v>5.8819328703669642</c:v>
                      </c:pt>
                      <c:pt idx="21617">
                        <c:v>5.8821759259211293</c:v>
                      </c:pt>
                      <c:pt idx="21618">
                        <c:v>5.8824189814825703</c:v>
                      </c:pt>
                      <c:pt idx="21619">
                        <c:v>5.8826620370367353</c:v>
                      </c:pt>
                      <c:pt idx="21620">
                        <c:v>5.88291666666768</c:v>
                      </c:pt>
                      <c:pt idx="21621">
                        <c:v>5.883159722221845</c:v>
                      </c:pt>
                      <c:pt idx="21622">
                        <c:v>5.8834027777760101</c:v>
                      </c:pt>
                      <c:pt idx="21623">
                        <c:v>5.8836458333301751</c:v>
                      </c:pt>
                      <c:pt idx="21624">
                        <c:v>5.8838888888843401</c:v>
                      </c:pt>
                      <c:pt idx="21625">
                        <c:v>5.8841319444457811</c:v>
                      </c:pt>
                      <c:pt idx="21626">
                        <c:v>5.8843749999999462</c:v>
                      </c:pt>
                      <c:pt idx="21627">
                        <c:v>5.8846180555541112</c:v>
                      </c:pt>
                      <c:pt idx="21628">
                        <c:v>5.8848611111082763</c:v>
                      </c:pt>
                      <c:pt idx="21629">
                        <c:v>5.8851041666624413</c:v>
                      </c:pt>
                      <c:pt idx="21630">
                        <c:v>5.8853472222238823</c:v>
                      </c:pt>
                      <c:pt idx="21631">
                        <c:v>5.8855902777780473</c:v>
                      </c:pt>
                      <c:pt idx="21632">
                        <c:v>5.8858333333322124</c:v>
                      </c:pt>
                      <c:pt idx="21633">
                        <c:v>5.8860763888863774</c:v>
                      </c:pt>
                      <c:pt idx="21634">
                        <c:v>5.8863194444405424</c:v>
                      </c:pt>
                      <c:pt idx="21635">
                        <c:v>5.8865625000019834</c:v>
                      </c:pt>
                      <c:pt idx="21636">
                        <c:v>5.8868055555561485</c:v>
                      </c:pt>
                      <c:pt idx="21637">
                        <c:v>5.8870486111103135</c:v>
                      </c:pt>
                      <c:pt idx="21638">
                        <c:v>5.8872916666644786</c:v>
                      </c:pt>
                      <c:pt idx="21639">
                        <c:v>5.8875347222186436</c:v>
                      </c:pt>
                      <c:pt idx="21640">
                        <c:v>5.8877777777728086</c:v>
                      </c:pt>
                      <c:pt idx="21641">
                        <c:v>5.8880208333342496</c:v>
                      </c:pt>
                      <c:pt idx="21642">
                        <c:v>5.8882638888884147</c:v>
                      </c:pt>
                      <c:pt idx="21643">
                        <c:v>5.8885069444425797</c:v>
                      </c:pt>
                      <c:pt idx="21644">
                        <c:v>5.8887499999967448</c:v>
                      </c:pt>
                      <c:pt idx="21645">
                        <c:v>5.8889930555509098</c:v>
                      </c:pt>
                      <c:pt idx="21646">
                        <c:v>5.8892361111123508</c:v>
                      </c:pt>
                      <c:pt idx="21647">
                        <c:v>5.8894791666665158</c:v>
                      </c:pt>
                      <c:pt idx="21648">
                        <c:v>5.8897222222206809</c:v>
                      </c:pt>
                      <c:pt idx="21649">
                        <c:v>5.8899652777748459</c:v>
                      </c:pt>
                      <c:pt idx="21650">
                        <c:v>5.8902083333290109</c:v>
                      </c:pt>
                      <c:pt idx="21651">
                        <c:v>5.8904513888904519</c:v>
                      </c:pt>
                      <c:pt idx="21652">
                        <c:v>5.890694444444617</c:v>
                      </c:pt>
                      <c:pt idx="21653">
                        <c:v>5.890937499998782</c:v>
                      </c:pt>
                      <c:pt idx="21654">
                        <c:v>5.8911805555529471</c:v>
                      </c:pt>
                      <c:pt idx="21655">
                        <c:v>5.8914236111071121</c:v>
                      </c:pt>
                      <c:pt idx="21656">
                        <c:v>5.8916666666685531</c:v>
                      </c:pt>
                      <c:pt idx="21657">
                        <c:v>5.8919097222227181</c:v>
                      </c:pt>
                      <c:pt idx="21658">
                        <c:v>5.8921527777768832</c:v>
                      </c:pt>
                      <c:pt idx="21659">
                        <c:v>5.8923958333310482</c:v>
                      </c:pt>
                      <c:pt idx="21660">
                        <c:v>5.8926388888852133</c:v>
                      </c:pt>
                      <c:pt idx="21661">
                        <c:v>5.8928819444393783</c:v>
                      </c:pt>
                      <c:pt idx="21662">
                        <c:v>5.8931250000008193</c:v>
                      </c:pt>
                      <c:pt idx="21663">
                        <c:v>5.8933680555549843</c:v>
                      </c:pt>
                      <c:pt idx="21664">
                        <c:v>5.8936111111091494</c:v>
                      </c:pt>
                      <c:pt idx="21665">
                        <c:v>5.8938541666633144</c:v>
                      </c:pt>
                      <c:pt idx="21666">
                        <c:v>5.8940972222174794</c:v>
                      </c:pt>
                      <c:pt idx="21667">
                        <c:v>5.8943402777789204</c:v>
                      </c:pt>
                      <c:pt idx="21668">
                        <c:v>5.8945949074025892</c:v>
                      </c:pt>
                      <c:pt idx="21669">
                        <c:v>5.8948379629640302</c:v>
                      </c:pt>
                      <c:pt idx="21670">
                        <c:v>5.8950810185181952</c:v>
                      </c:pt>
                      <c:pt idx="21671">
                        <c:v>5.8953240740723603</c:v>
                      </c:pt>
                      <c:pt idx="21672">
                        <c:v>5.8955671296265253</c:v>
                      </c:pt>
                      <c:pt idx="21673">
                        <c:v>5.8958101851806903</c:v>
                      </c:pt>
                      <c:pt idx="21674">
                        <c:v>5.8960532407421313</c:v>
                      </c:pt>
                      <c:pt idx="21675">
                        <c:v>5.8962962962962964</c:v>
                      </c:pt>
                      <c:pt idx="21676">
                        <c:v>5.8965393518504614</c:v>
                      </c:pt>
                      <c:pt idx="21677">
                        <c:v>5.8967824074046264</c:v>
                      </c:pt>
                      <c:pt idx="21678">
                        <c:v>5.8970254629587915</c:v>
                      </c:pt>
                      <c:pt idx="21679">
                        <c:v>5.8972685185202325</c:v>
                      </c:pt>
                      <c:pt idx="21680">
                        <c:v>5.8975115740743975</c:v>
                      </c:pt>
                      <c:pt idx="21681">
                        <c:v>5.8977546296285626</c:v>
                      </c:pt>
                      <c:pt idx="21682">
                        <c:v>5.8979976851827276</c:v>
                      </c:pt>
                      <c:pt idx="21683">
                        <c:v>5.8982407407368926</c:v>
                      </c:pt>
                      <c:pt idx="21684">
                        <c:v>5.8984837962983336</c:v>
                      </c:pt>
                      <c:pt idx="21685">
                        <c:v>5.8987268518524987</c:v>
                      </c:pt>
                      <c:pt idx="21686">
                        <c:v>5.8989699074066637</c:v>
                      </c:pt>
                      <c:pt idx="21687">
                        <c:v>5.8992129629608288</c:v>
                      </c:pt>
                      <c:pt idx="21688">
                        <c:v>5.8994560185149938</c:v>
                      </c:pt>
                      <c:pt idx="21689">
                        <c:v>5.8996990740691588</c:v>
                      </c:pt>
                      <c:pt idx="21690">
                        <c:v>5.8999421296305998</c:v>
                      </c:pt>
                      <c:pt idx="21691">
                        <c:v>5.9001851851847649</c:v>
                      </c:pt>
                      <c:pt idx="21692">
                        <c:v>5.9004282407389299</c:v>
                      </c:pt>
                      <c:pt idx="21693">
                        <c:v>5.9006712962930949</c:v>
                      </c:pt>
                      <c:pt idx="21694">
                        <c:v>5.90091435184726</c:v>
                      </c:pt>
                      <c:pt idx="21695">
                        <c:v>5.901157407408701</c:v>
                      </c:pt>
                      <c:pt idx="21696">
                        <c:v>5.901400462962866</c:v>
                      </c:pt>
                      <c:pt idx="21697">
                        <c:v>5.9016435185170311</c:v>
                      </c:pt>
                      <c:pt idx="21698">
                        <c:v>5.9018865740711961</c:v>
                      </c:pt>
                      <c:pt idx="21699">
                        <c:v>5.9021296296253611</c:v>
                      </c:pt>
                      <c:pt idx="21700">
                        <c:v>5.9023726851868021</c:v>
                      </c:pt>
                      <c:pt idx="21701">
                        <c:v>5.9026157407409672</c:v>
                      </c:pt>
                      <c:pt idx="21702">
                        <c:v>5.9028587962951322</c:v>
                      </c:pt>
                      <c:pt idx="21703">
                        <c:v>5.9031018518492973</c:v>
                      </c:pt>
                      <c:pt idx="21704">
                        <c:v>5.9033449074034623</c:v>
                      </c:pt>
                      <c:pt idx="21705">
                        <c:v>5.9035879629649033</c:v>
                      </c:pt>
                      <c:pt idx="21706">
                        <c:v>5.9038310185190683</c:v>
                      </c:pt>
                      <c:pt idx="21707">
                        <c:v>5.9040740740732334</c:v>
                      </c:pt>
                      <c:pt idx="21708">
                        <c:v>5.9043171296273984</c:v>
                      </c:pt>
                      <c:pt idx="21709">
                        <c:v>5.9045601851815634</c:v>
                      </c:pt>
                      <c:pt idx="21710">
                        <c:v>5.9048032407357285</c:v>
                      </c:pt>
                      <c:pt idx="21711">
                        <c:v>5.9050462962971695</c:v>
                      </c:pt>
                      <c:pt idx="21712">
                        <c:v>5.9052893518513345</c:v>
                      </c:pt>
                      <c:pt idx="21713">
                        <c:v>5.9055324074054996</c:v>
                      </c:pt>
                      <c:pt idx="21714">
                        <c:v>5.9057754629596646</c:v>
                      </c:pt>
                      <c:pt idx="21715">
                        <c:v>5.9060185185138296</c:v>
                      </c:pt>
                      <c:pt idx="21716">
                        <c:v>5.9062731481447743</c:v>
                      </c:pt>
                      <c:pt idx="21717">
                        <c:v>5.9065162036989394</c:v>
                      </c:pt>
                      <c:pt idx="21718">
                        <c:v>5.9067592592603804</c:v>
                      </c:pt>
                      <c:pt idx="21719">
                        <c:v>5.9070023148145454</c:v>
                      </c:pt>
                      <c:pt idx="21720">
                        <c:v>5.9072453703687104</c:v>
                      </c:pt>
                      <c:pt idx="21721">
                        <c:v>5.9074884259228755</c:v>
                      </c:pt>
                      <c:pt idx="21722">
                        <c:v>5.9077314814770405</c:v>
                      </c:pt>
                      <c:pt idx="21723">
                        <c:v>5.9079745370384815</c:v>
                      </c:pt>
                      <c:pt idx="21724">
                        <c:v>5.9082175925926466</c:v>
                      </c:pt>
                      <c:pt idx="21725">
                        <c:v>5.9084606481468116</c:v>
                      </c:pt>
                      <c:pt idx="21726">
                        <c:v>5.9087037037009766</c:v>
                      </c:pt>
                      <c:pt idx="21727">
                        <c:v>5.9089467592551417</c:v>
                      </c:pt>
                      <c:pt idx="21728">
                        <c:v>5.9091898148165827</c:v>
                      </c:pt>
                      <c:pt idx="21729">
                        <c:v>5.9094328703707477</c:v>
                      </c:pt>
                      <c:pt idx="21730">
                        <c:v>5.9096759259249128</c:v>
                      </c:pt>
                      <c:pt idx="21731">
                        <c:v>5.9099189814790778</c:v>
                      </c:pt>
                      <c:pt idx="21732">
                        <c:v>5.9101620370332428</c:v>
                      </c:pt>
                      <c:pt idx="21733">
                        <c:v>5.9104050925946838</c:v>
                      </c:pt>
                      <c:pt idx="21734">
                        <c:v>5.9106481481488489</c:v>
                      </c:pt>
                      <c:pt idx="21735">
                        <c:v>5.9108912037030139</c:v>
                      </c:pt>
                      <c:pt idx="21736">
                        <c:v>5.9111342592571789</c:v>
                      </c:pt>
                      <c:pt idx="21737">
                        <c:v>5.911377314811344</c:v>
                      </c:pt>
                      <c:pt idx="21738">
                        <c:v>5.911620370365509</c:v>
                      </c:pt>
                      <c:pt idx="21739">
                        <c:v>5.91186342592695</c:v>
                      </c:pt>
                      <c:pt idx="21740">
                        <c:v>5.9121064814811151</c:v>
                      </c:pt>
                      <c:pt idx="21741">
                        <c:v>5.9123495370352801</c:v>
                      </c:pt>
                      <c:pt idx="21742">
                        <c:v>5.9125925925894451</c:v>
                      </c:pt>
                      <c:pt idx="21743">
                        <c:v>5.9128356481436102</c:v>
                      </c:pt>
                      <c:pt idx="21744">
                        <c:v>5.9130787037050512</c:v>
                      </c:pt>
                      <c:pt idx="21745">
                        <c:v>5.9133217592592162</c:v>
                      </c:pt>
                      <c:pt idx="21746">
                        <c:v>5.9135648148133813</c:v>
                      </c:pt>
                      <c:pt idx="21747">
                        <c:v>5.9138078703675463</c:v>
                      </c:pt>
                      <c:pt idx="21748">
                        <c:v>5.9140509259217113</c:v>
                      </c:pt>
                      <c:pt idx="21749">
                        <c:v>5.9142939814831523</c:v>
                      </c:pt>
                      <c:pt idx="21750">
                        <c:v>5.9145370370373174</c:v>
                      </c:pt>
                      <c:pt idx="21751">
                        <c:v>5.9147800925914824</c:v>
                      </c:pt>
                      <c:pt idx="21752">
                        <c:v>5.9150231481456474</c:v>
                      </c:pt>
                      <c:pt idx="21753">
                        <c:v>5.9152662036998125</c:v>
                      </c:pt>
                      <c:pt idx="21754">
                        <c:v>5.9155092592612535</c:v>
                      </c:pt>
                      <c:pt idx="21755">
                        <c:v>5.9157523148154185</c:v>
                      </c:pt>
                      <c:pt idx="21756">
                        <c:v>5.9159953703695836</c:v>
                      </c:pt>
                      <c:pt idx="21757">
                        <c:v>5.9162384259237486</c:v>
                      </c:pt>
                      <c:pt idx="21758">
                        <c:v>5.9164814814779136</c:v>
                      </c:pt>
                      <c:pt idx="21759">
                        <c:v>5.9167245370320787</c:v>
                      </c:pt>
                      <c:pt idx="21760">
                        <c:v>5.9169675925935197</c:v>
                      </c:pt>
                      <c:pt idx="21761">
                        <c:v>5.9172106481476847</c:v>
                      </c:pt>
                      <c:pt idx="21762">
                        <c:v>5.9174537037018498</c:v>
                      </c:pt>
                      <c:pt idx="21763">
                        <c:v>5.9176967592560148</c:v>
                      </c:pt>
                      <c:pt idx="21764">
                        <c:v>5.9179398148101798</c:v>
                      </c:pt>
                      <c:pt idx="21765">
                        <c:v>5.9181944444411245</c:v>
                      </c:pt>
                      <c:pt idx="21766">
                        <c:v>5.9184374999952896</c:v>
                      </c:pt>
                      <c:pt idx="21767">
                        <c:v>5.9186805555567306</c:v>
                      </c:pt>
                      <c:pt idx="21768">
                        <c:v>5.9189236111108956</c:v>
                      </c:pt>
                      <c:pt idx="21769">
                        <c:v>5.9191666666650606</c:v>
                      </c:pt>
                      <c:pt idx="21770">
                        <c:v>5.9194097222192257</c:v>
                      </c:pt>
                      <c:pt idx="21771">
                        <c:v>5.9196527777733907</c:v>
                      </c:pt>
                      <c:pt idx="21772">
                        <c:v>5.9198958333348317</c:v>
                      </c:pt>
                      <c:pt idx="21773">
                        <c:v>5.9201388888889968</c:v>
                      </c:pt>
                      <c:pt idx="21774">
                        <c:v>5.9203819444431618</c:v>
                      </c:pt>
                      <c:pt idx="21775">
                        <c:v>5.9206249999973268</c:v>
                      </c:pt>
                      <c:pt idx="21776">
                        <c:v>5.9208680555514919</c:v>
                      </c:pt>
                      <c:pt idx="21777">
                        <c:v>5.9211111111129329</c:v>
                      </c:pt>
                      <c:pt idx="21778">
                        <c:v>5.9213541666670979</c:v>
                      </c:pt>
                      <c:pt idx="21779">
                        <c:v>5.9215972222212629</c:v>
                      </c:pt>
                      <c:pt idx="21780">
                        <c:v>5.921840277775428</c:v>
                      </c:pt>
                      <c:pt idx="21781">
                        <c:v>5.922083333329593</c:v>
                      </c:pt>
                      <c:pt idx="21782">
                        <c:v>5.9223263888837581</c:v>
                      </c:pt>
                      <c:pt idx="21783">
                        <c:v>5.9225694444451991</c:v>
                      </c:pt>
                      <c:pt idx="21784">
                        <c:v>5.9228124999993641</c:v>
                      </c:pt>
                      <c:pt idx="21785">
                        <c:v>5.9230555555535291</c:v>
                      </c:pt>
                      <c:pt idx="21786">
                        <c:v>5.9232986111076942</c:v>
                      </c:pt>
                      <c:pt idx="21787">
                        <c:v>5.9235416666618592</c:v>
                      </c:pt>
                      <c:pt idx="21788">
                        <c:v>5.9237847222233002</c:v>
                      </c:pt>
                      <c:pt idx="21789">
                        <c:v>5.9240277777774653</c:v>
                      </c:pt>
                      <c:pt idx="21790">
                        <c:v>5.9242708333316303</c:v>
                      </c:pt>
                      <c:pt idx="21791">
                        <c:v>5.9245138888857953</c:v>
                      </c:pt>
                      <c:pt idx="21792">
                        <c:v>5.9247569444399604</c:v>
                      </c:pt>
                      <c:pt idx="21793">
                        <c:v>5.9250000000014014</c:v>
                      </c:pt>
                      <c:pt idx="21794">
                        <c:v>5.9252430555555664</c:v>
                      </c:pt>
                      <c:pt idx="21795">
                        <c:v>5.9254861111097314</c:v>
                      </c:pt>
                      <c:pt idx="21796">
                        <c:v>5.9257291666638965</c:v>
                      </c:pt>
                      <c:pt idx="21797">
                        <c:v>5.9259722222180615</c:v>
                      </c:pt>
                      <c:pt idx="21798">
                        <c:v>5.9262152777795025</c:v>
                      </c:pt>
                      <c:pt idx="21799">
                        <c:v>5.9264583333336676</c:v>
                      </c:pt>
                      <c:pt idx="21800">
                        <c:v>5.9267013888878326</c:v>
                      </c:pt>
                      <c:pt idx="21801">
                        <c:v>5.9269444444419976</c:v>
                      </c:pt>
                      <c:pt idx="21802">
                        <c:v>5.9271874999961627</c:v>
                      </c:pt>
                      <c:pt idx="21803">
                        <c:v>5.9274305555576037</c:v>
                      </c:pt>
                      <c:pt idx="21804">
                        <c:v>5.9276736111117687</c:v>
                      </c:pt>
                      <c:pt idx="21805">
                        <c:v>5.9279166666659338</c:v>
                      </c:pt>
                      <c:pt idx="21806">
                        <c:v>5.9281597222200988</c:v>
                      </c:pt>
                      <c:pt idx="21807">
                        <c:v>5.9284027777742638</c:v>
                      </c:pt>
                      <c:pt idx="21808">
                        <c:v>5.9286458333284289</c:v>
                      </c:pt>
                      <c:pt idx="21809">
                        <c:v>5.9288888888898699</c:v>
                      </c:pt>
                      <c:pt idx="21810">
                        <c:v>5.9291319444440349</c:v>
                      </c:pt>
                      <c:pt idx="21811">
                        <c:v>5.9293749999981999</c:v>
                      </c:pt>
                      <c:pt idx="21812">
                        <c:v>5.929618055552365</c:v>
                      </c:pt>
                      <c:pt idx="21813">
                        <c:v>5.9298726851833097</c:v>
                      </c:pt>
                      <c:pt idx="21814">
                        <c:v>5.9301157407374747</c:v>
                      </c:pt>
                      <c:pt idx="21815">
                        <c:v>5.9303587962916398</c:v>
                      </c:pt>
                      <c:pt idx="21816">
                        <c:v>5.9306018518530808</c:v>
                      </c:pt>
                      <c:pt idx="21817">
                        <c:v>5.9308449074072458</c:v>
                      </c:pt>
                      <c:pt idx="21818">
                        <c:v>5.9310879629614108</c:v>
                      </c:pt>
                      <c:pt idx="21819">
                        <c:v>5.9313310185155759</c:v>
                      </c:pt>
                      <c:pt idx="21820">
                        <c:v>5.9315740740697409</c:v>
                      </c:pt>
                      <c:pt idx="21821">
                        <c:v>5.9318171296311819</c:v>
                      </c:pt>
                      <c:pt idx="21822">
                        <c:v>5.9320601851853469</c:v>
                      </c:pt>
                      <c:pt idx="21823">
                        <c:v>5.932303240739512</c:v>
                      </c:pt>
                      <c:pt idx="21824">
                        <c:v>5.932546296293677</c:v>
                      </c:pt>
                      <c:pt idx="21825">
                        <c:v>5.9327893518478421</c:v>
                      </c:pt>
                      <c:pt idx="21826">
                        <c:v>5.9330324074092831</c:v>
                      </c:pt>
                      <c:pt idx="21827">
                        <c:v>5.9332754629634481</c:v>
                      </c:pt>
                      <c:pt idx="21828">
                        <c:v>5.9335185185176131</c:v>
                      </c:pt>
                      <c:pt idx="21829">
                        <c:v>5.9337615740717782</c:v>
                      </c:pt>
                      <c:pt idx="21830">
                        <c:v>5.9340046296259432</c:v>
                      </c:pt>
                      <c:pt idx="21831">
                        <c:v>5.9342476851801083</c:v>
                      </c:pt>
                      <c:pt idx="21832">
                        <c:v>5.9344907407415493</c:v>
                      </c:pt>
                      <c:pt idx="21833">
                        <c:v>5.9347337962957143</c:v>
                      </c:pt>
                      <c:pt idx="21834">
                        <c:v>5.9349768518498793</c:v>
                      </c:pt>
                      <c:pt idx="21835">
                        <c:v>5.9352199074040444</c:v>
                      </c:pt>
                      <c:pt idx="21836">
                        <c:v>5.9354629629582094</c:v>
                      </c:pt>
                      <c:pt idx="21837">
                        <c:v>5.9357060185196504</c:v>
                      </c:pt>
                      <c:pt idx="21838">
                        <c:v>5.9359490740738154</c:v>
                      </c:pt>
                      <c:pt idx="21839">
                        <c:v>5.9361921296279805</c:v>
                      </c:pt>
                      <c:pt idx="21840">
                        <c:v>5.9364351851821455</c:v>
                      </c:pt>
                      <c:pt idx="21841">
                        <c:v>5.9366782407363106</c:v>
                      </c:pt>
                      <c:pt idx="21842">
                        <c:v>5.9369212962977516</c:v>
                      </c:pt>
                      <c:pt idx="21843">
                        <c:v>5.9371643518519166</c:v>
                      </c:pt>
                      <c:pt idx="21844">
                        <c:v>5.9374074074060816</c:v>
                      </c:pt>
                      <c:pt idx="21845">
                        <c:v>5.9376504629602467</c:v>
                      </c:pt>
                      <c:pt idx="21846">
                        <c:v>5.9378935185144117</c:v>
                      </c:pt>
                      <c:pt idx="21847">
                        <c:v>5.9381365740758527</c:v>
                      </c:pt>
                      <c:pt idx="21848">
                        <c:v>5.9383796296300178</c:v>
                      </c:pt>
                      <c:pt idx="21849">
                        <c:v>5.9386226851841828</c:v>
                      </c:pt>
                      <c:pt idx="21850">
                        <c:v>5.9388657407383478</c:v>
                      </c:pt>
                      <c:pt idx="21851">
                        <c:v>5.9391087962925129</c:v>
                      </c:pt>
                      <c:pt idx="21852">
                        <c:v>5.9393518518539539</c:v>
                      </c:pt>
                      <c:pt idx="21853">
                        <c:v>5.9395949074081189</c:v>
                      </c:pt>
                      <c:pt idx="21854">
                        <c:v>5.9398379629622839</c:v>
                      </c:pt>
                      <c:pt idx="21855">
                        <c:v>5.940081018516449</c:v>
                      </c:pt>
                      <c:pt idx="21856">
                        <c:v>5.940324074070614</c:v>
                      </c:pt>
                      <c:pt idx="21857">
                        <c:v>5.9405671296247791</c:v>
                      </c:pt>
                      <c:pt idx="21858">
                        <c:v>5.9408101851862201</c:v>
                      </c:pt>
                      <c:pt idx="21859">
                        <c:v>5.9410532407403851</c:v>
                      </c:pt>
                      <c:pt idx="21860">
                        <c:v>5.9412962962945501</c:v>
                      </c:pt>
                      <c:pt idx="21861">
                        <c:v>5.9415509259254948</c:v>
                      </c:pt>
                      <c:pt idx="21862">
                        <c:v>5.9417939814796599</c:v>
                      </c:pt>
                      <c:pt idx="21863">
                        <c:v>5.9420370370338249</c:v>
                      </c:pt>
                      <c:pt idx="21864">
                        <c:v>5.9422800925879899</c:v>
                      </c:pt>
                      <c:pt idx="21865">
                        <c:v>5.9425231481494309</c:v>
                      </c:pt>
                      <c:pt idx="21866">
                        <c:v>5.942766203703596</c:v>
                      </c:pt>
                      <c:pt idx="21867">
                        <c:v>5.943009259257761</c:v>
                      </c:pt>
                      <c:pt idx="21868">
                        <c:v>5.9432523148119261</c:v>
                      </c:pt>
                      <c:pt idx="21869">
                        <c:v>5.9434953703660911</c:v>
                      </c:pt>
                      <c:pt idx="21870">
                        <c:v>5.9437384259275321</c:v>
                      </c:pt>
                      <c:pt idx="21871">
                        <c:v>5.9439814814816971</c:v>
                      </c:pt>
                      <c:pt idx="21872">
                        <c:v>5.9442245370358622</c:v>
                      </c:pt>
                      <c:pt idx="21873">
                        <c:v>5.9444675925900272</c:v>
                      </c:pt>
                      <c:pt idx="21874">
                        <c:v>5.9447106481441923</c:v>
                      </c:pt>
                      <c:pt idx="21875">
                        <c:v>5.9449537037056333</c:v>
                      </c:pt>
                      <c:pt idx="21876">
                        <c:v>5.9451967592597983</c:v>
                      </c:pt>
                      <c:pt idx="21877">
                        <c:v>5.9454398148139633</c:v>
                      </c:pt>
                      <c:pt idx="21878">
                        <c:v>5.9456828703681284</c:v>
                      </c:pt>
                      <c:pt idx="21879">
                        <c:v>5.9459259259222934</c:v>
                      </c:pt>
                      <c:pt idx="21880">
                        <c:v>5.9461689814764584</c:v>
                      </c:pt>
                      <c:pt idx="21881">
                        <c:v>5.9464120370378994</c:v>
                      </c:pt>
                      <c:pt idx="21882">
                        <c:v>5.9466550925920645</c:v>
                      </c:pt>
                      <c:pt idx="21883">
                        <c:v>5.9468981481462295</c:v>
                      </c:pt>
                      <c:pt idx="21884">
                        <c:v>5.9471412037003946</c:v>
                      </c:pt>
                      <c:pt idx="21885">
                        <c:v>5.9473842592545596</c:v>
                      </c:pt>
                      <c:pt idx="21886">
                        <c:v>5.9476273148160006</c:v>
                      </c:pt>
                      <c:pt idx="21887">
                        <c:v>5.9478703703701656</c:v>
                      </c:pt>
                      <c:pt idx="21888">
                        <c:v>5.9481134259243307</c:v>
                      </c:pt>
                      <c:pt idx="21889">
                        <c:v>5.9483564814784957</c:v>
                      </c:pt>
                      <c:pt idx="21890">
                        <c:v>5.9485995370326608</c:v>
                      </c:pt>
                      <c:pt idx="21891">
                        <c:v>5.9488425925941018</c:v>
                      </c:pt>
                      <c:pt idx="21892">
                        <c:v>5.9490856481482668</c:v>
                      </c:pt>
                      <c:pt idx="21893">
                        <c:v>5.9493287037024318</c:v>
                      </c:pt>
                      <c:pt idx="21894">
                        <c:v>5.9495717592565969</c:v>
                      </c:pt>
                      <c:pt idx="21895">
                        <c:v>5.9498148148107619</c:v>
                      </c:pt>
                      <c:pt idx="21896">
                        <c:v>5.9500578703722029</c:v>
                      </c:pt>
                      <c:pt idx="21897">
                        <c:v>5.9503009259263679</c:v>
                      </c:pt>
                      <c:pt idx="21898">
                        <c:v>5.950543981480533</c:v>
                      </c:pt>
                      <c:pt idx="21899">
                        <c:v>5.950787037034698</c:v>
                      </c:pt>
                      <c:pt idx="21900">
                        <c:v>5.9510300925888631</c:v>
                      </c:pt>
                      <c:pt idx="21901">
                        <c:v>5.9512731481430281</c:v>
                      </c:pt>
                      <c:pt idx="21902">
                        <c:v>5.9515162037044691</c:v>
                      </c:pt>
                      <c:pt idx="21903">
                        <c:v>5.9517592592586341</c:v>
                      </c:pt>
                      <c:pt idx="21904">
                        <c:v>5.9520023148127992</c:v>
                      </c:pt>
                      <c:pt idx="21905">
                        <c:v>5.9522453703669642</c:v>
                      </c:pt>
                      <c:pt idx="21906">
                        <c:v>5.9524884259211293</c:v>
                      </c:pt>
                      <c:pt idx="21907">
                        <c:v>5.9527314814825703</c:v>
                      </c:pt>
                      <c:pt idx="21908">
                        <c:v>5.9529745370367353</c:v>
                      </c:pt>
                      <c:pt idx="21909">
                        <c:v>5.95322916666768</c:v>
                      </c:pt>
                      <c:pt idx="21910">
                        <c:v>5.953472222221845</c:v>
                      </c:pt>
                      <c:pt idx="21911">
                        <c:v>5.9537152777760101</c:v>
                      </c:pt>
                      <c:pt idx="21912">
                        <c:v>5.9539583333301751</c:v>
                      </c:pt>
                      <c:pt idx="21913">
                        <c:v>5.9542013888843401</c:v>
                      </c:pt>
                      <c:pt idx="21914">
                        <c:v>5.9544444444457811</c:v>
                      </c:pt>
                      <c:pt idx="21915">
                        <c:v>5.9546874999999462</c:v>
                      </c:pt>
                      <c:pt idx="21916">
                        <c:v>5.9549305555541112</c:v>
                      </c:pt>
                      <c:pt idx="21917">
                        <c:v>5.9551736111082763</c:v>
                      </c:pt>
                      <c:pt idx="21918">
                        <c:v>5.9554166666624413</c:v>
                      </c:pt>
                      <c:pt idx="21919">
                        <c:v>5.9556597222238823</c:v>
                      </c:pt>
                      <c:pt idx="21920">
                        <c:v>5.9559027777780473</c:v>
                      </c:pt>
                      <c:pt idx="21921">
                        <c:v>5.9561458333322124</c:v>
                      </c:pt>
                      <c:pt idx="21922">
                        <c:v>5.9563888888863774</c:v>
                      </c:pt>
                      <c:pt idx="21923">
                        <c:v>5.9566319444405424</c:v>
                      </c:pt>
                      <c:pt idx="21924">
                        <c:v>5.9568750000019834</c:v>
                      </c:pt>
                      <c:pt idx="21925">
                        <c:v>5.9571180555561485</c:v>
                      </c:pt>
                      <c:pt idx="21926">
                        <c:v>5.9573611111103135</c:v>
                      </c:pt>
                      <c:pt idx="21927">
                        <c:v>5.9576041666644786</c:v>
                      </c:pt>
                      <c:pt idx="21928">
                        <c:v>5.9578472222186436</c:v>
                      </c:pt>
                      <c:pt idx="21929">
                        <c:v>5.9580902777728086</c:v>
                      </c:pt>
                      <c:pt idx="21930">
                        <c:v>5.9583333333342496</c:v>
                      </c:pt>
                      <c:pt idx="21931">
                        <c:v>5.9585763888884147</c:v>
                      </c:pt>
                      <c:pt idx="21932">
                        <c:v>5.9588194444425797</c:v>
                      </c:pt>
                      <c:pt idx="21933">
                        <c:v>5.9590624999967448</c:v>
                      </c:pt>
                      <c:pt idx="21934">
                        <c:v>5.9593055555509098</c:v>
                      </c:pt>
                      <c:pt idx="21935">
                        <c:v>5.9595486111123508</c:v>
                      </c:pt>
                      <c:pt idx="21936">
                        <c:v>5.9597916666665158</c:v>
                      </c:pt>
                      <c:pt idx="21937">
                        <c:v>5.9600347222206809</c:v>
                      </c:pt>
                      <c:pt idx="21938">
                        <c:v>5.9602777777748459</c:v>
                      </c:pt>
                      <c:pt idx="21939">
                        <c:v>5.9605208333290109</c:v>
                      </c:pt>
                      <c:pt idx="21940">
                        <c:v>5.9607638888904519</c:v>
                      </c:pt>
                      <c:pt idx="21941">
                        <c:v>5.961006944444617</c:v>
                      </c:pt>
                      <c:pt idx="21942">
                        <c:v>5.961249999998782</c:v>
                      </c:pt>
                      <c:pt idx="21943">
                        <c:v>5.9614930555529471</c:v>
                      </c:pt>
                      <c:pt idx="21944">
                        <c:v>5.9617361111071121</c:v>
                      </c:pt>
                      <c:pt idx="21945">
                        <c:v>5.9619791666685531</c:v>
                      </c:pt>
                      <c:pt idx="21946">
                        <c:v>5.9622222222227181</c:v>
                      </c:pt>
                      <c:pt idx="21947">
                        <c:v>5.9624652777768832</c:v>
                      </c:pt>
                      <c:pt idx="21948">
                        <c:v>5.9627083333310482</c:v>
                      </c:pt>
                      <c:pt idx="21949">
                        <c:v>5.9629513888852133</c:v>
                      </c:pt>
                      <c:pt idx="21950">
                        <c:v>5.9631944444393783</c:v>
                      </c:pt>
                      <c:pt idx="21951">
                        <c:v>5.9634375000008193</c:v>
                      </c:pt>
                      <c:pt idx="21952">
                        <c:v>5.9636805555549843</c:v>
                      </c:pt>
                      <c:pt idx="21953">
                        <c:v>5.9639236111091494</c:v>
                      </c:pt>
                      <c:pt idx="21954">
                        <c:v>5.9641666666633144</c:v>
                      </c:pt>
                      <c:pt idx="21955">
                        <c:v>5.9644097222174794</c:v>
                      </c:pt>
                      <c:pt idx="21956">
                        <c:v>5.9646527777789204</c:v>
                      </c:pt>
                      <c:pt idx="21957">
                        <c:v>5.9648958333330855</c:v>
                      </c:pt>
                      <c:pt idx="21958">
                        <c:v>5.9651504629640302</c:v>
                      </c:pt>
                      <c:pt idx="21959">
                        <c:v>5.9653935185181952</c:v>
                      </c:pt>
                      <c:pt idx="21960">
                        <c:v>5.9656365740723603</c:v>
                      </c:pt>
                      <c:pt idx="21961">
                        <c:v>5.9658796296265253</c:v>
                      </c:pt>
                      <c:pt idx="21962">
                        <c:v>5.9661226851806903</c:v>
                      </c:pt>
                      <c:pt idx="21963">
                        <c:v>5.9663657407421313</c:v>
                      </c:pt>
                      <c:pt idx="21964">
                        <c:v>5.9666087962962964</c:v>
                      </c:pt>
                      <c:pt idx="21965">
                        <c:v>5.9668518518504614</c:v>
                      </c:pt>
                      <c:pt idx="21966">
                        <c:v>5.9670949074046264</c:v>
                      </c:pt>
                      <c:pt idx="21967">
                        <c:v>5.9673379629587915</c:v>
                      </c:pt>
                      <c:pt idx="21968">
                        <c:v>5.9675810185202325</c:v>
                      </c:pt>
                      <c:pt idx="21969">
                        <c:v>5.9678240740743975</c:v>
                      </c:pt>
                      <c:pt idx="21970">
                        <c:v>5.9680671296285626</c:v>
                      </c:pt>
                      <c:pt idx="21971">
                        <c:v>5.9683101851827276</c:v>
                      </c:pt>
                      <c:pt idx="21972">
                        <c:v>5.9685532407368926</c:v>
                      </c:pt>
                      <c:pt idx="21973">
                        <c:v>5.9687962962983336</c:v>
                      </c:pt>
                      <c:pt idx="21974">
                        <c:v>5.9690393518524987</c:v>
                      </c:pt>
                      <c:pt idx="21975">
                        <c:v>5.9692824074066637</c:v>
                      </c:pt>
                      <c:pt idx="21976">
                        <c:v>5.9695254629608288</c:v>
                      </c:pt>
                      <c:pt idx="21977">
                        <c:v>5.9697685185149938</c:v>
                      </c:pt>
                      <c:pt idx="21978">
                        <c:v>5.9700115740691588</c:v>
                      </c:pt>
                      <c:pt idx="21979">
                        <c:v>5.9702546296305998</c:v>
                      </c:pt>
                      <c:pt idx="21980">
                        <c:v>5.9704976851847649</c:v>
                      </c:pt>
                      <c:pt idx="21981">
                        <c:v>5.9707407407389299</c:v>
                      </c:pt>
                      <c:pt idx="21982">
                        <c:v>5.9709837962930949</c:v>
                      </c:pt>
                      <c:pt idx="21983">
                        <c:v>5.97122685184726</c:v>
                      </c:pt>
                      <c:pt idx="21984">
                        <c:v>5.971469907408701</c:v>
                      </c:pt>
                      <c:pt idx="21985">
                        <c:v>5.971712962962866</c:v>
                      </c:pt>
                      <c:pt idx="21986">
                        <c:v>5.9719560185170311</c:v>
                      </c:pt>
                      <c:pt idx="21987">
                        <c:v>5.9721990740711961</c:v>
                      </c:pt>
                      <c:pt idx="21988">
                        <c:v>5.9724421296253611</c:v>
                      </c:pt>
                      <c:pt idx="21989">
                        <c:v>5.9726851851868021</c:v>
                      </c:pt>
                      <c:pt idx="21990">
                        <c:v>5.9729282407409672</c:v>
                      </c:pt>
                      <c:pt idx="21991">
                        <c:v>5.9731712962951322</c:v>
                      </c:pt>
                      <c:pt idx="21992">
                        <c:v>5.9734143518492973</c:v>
                      </c:pt>
                      <c:pt idx="21993">
                        <c:v>5.9736574074034623</c:v>
                      </c:pt>
                      <c:pt idx="21994">
                        <c:v>5.9739004629649033</c:v>
                      </c:pt>
                      <c:pt idx="21995">
                        <c:v>5.9741435185190683</c:v>
                      </c:pt>
                      <c:pt idx="21996">
                        <c:v>5.9743865740732334</c:v>
                      </c:pt>
                      <c:pt idx="21997">
                        <c:v>5.9746296296273984</c:v>
                      </c:pt>
                      <c:pt idx="21998">
                        <c:v>5.9748726851815634</c:v>
                      </c:pt>
                      <c:pt idx="21999">
                        <c:v>5.9751157407357285</c:v>
                      </c:pt>
                      <c:pt idx="22000">
                        <c:v>5.9753587962971695</c:v>
                      </c:pt>
                      <c:pt idx="22001">
                        <c:v>5.9756018518513345</c:v>
                      </c:pt>
                      <c:pt idx="22002">
                        <c:v>5.9758449074054996</c:v>
                      </c:pt>
                      <c:pt idx="22003">
                        <c:v>5.9760879629596646</c:v>
                      </c:pt>
                      <c:pt idx="22004">
                        <c:v>5.9763310185138296</c:v>
                      </c:pt>
                      <c:pt idx="22005">
                        <c:v>5.9765740740752706</c:v>
                      </c:pt>
                      <c:pt idx="22006">
                        <c:v>5.9768287036989394</c:v>
                      </c:pt>
                      <c:pt idx="22007">
                        <c:v>5.9770717592603804</c:v>
                      </c:pt>
                      <c:pt idx="22008">
                        <c:v>5.9773148148145454</c:v>
                      </c:pt>
                      <c:pt idx="22009">
                        <c:v>5.9775578703687104</c:v>
                      </c:pt>
                      <c:pt idx="22010">
                        <c:v>5.9778009259228755</c:v>
                      </c:pt>
                      <c:pt idx="22011">
                        <c:v>5.9780439814770405</c:v>
                      </c:pt>
                      <c:pt idx="22012">
                        <c:v>5.9782870370384815</c:v>
                      </c:pt>
                      <c:pt idx="22013">
                        <c:v>5.9785300925926466</c:v>
                      </c:pt>
                      <c:pt idx="22014">
                        <c:v>5.9787731481468116</c:v>
                      </c:pt>
                      <c:pt idx="22015">
                        <c:v>5.9790162037009766</c:v>
                      </c:pt>
                      <c:pt idx="22016">
                        <c:v>5.9792592592551417</c:v>
                      </c:pt>
                      <c:pt idx="22017">
                        <c:v>5.9795023148165827</c:v>
                      </c:pt>
                      <c:pt idx="22018">
                        <c:v>5.9797453703707477</c:v>
                      </c:pt>
                      <c:pt idx="22019">
                        <c:v>5.9799884259249128</c:v>
                      </c:pt>
                      <c:pt idx="22020">
                        <c:v>5.9802314814790778</c:v>
                      </c:pt>
                      <c:pt idx="22021">
                        <c:v>5.9804745370332428</c:v>
                      </c:pt>
                      <c:pt idx="22022">
                        <c:v>5.9807175925946838</c:v>
                      </c:pt>
                      <c:pt idx="22023">
                        <c:v>5.9809606481488489</c:v>
                      </c:pt>
                      <c:pt idx="22024">
                        <c:v>5.9812037037030139</c:v>
                      </c:pt>
                      <c:pt idx="22025">
                        <c:v>5.9814467592571789</c:v>
                      </c:pt>
                      <c:pt idx="22026">
                        <c:v>5.981689814811344</c:v>
                      </c:pt>
                      <c:pt idx="22027">
                        <c:v>5.981932870365509</c:v>
                      </c:pt>
                      <c:pt idx="22028">
                        <c:v>5.98217592592695</c:v>
                      </c:pt>
                      <c:pt idx="22029">
                        <c:v>5.9824189814811151</c:v>
                      </c:pt>
                      <c:pt idx="22030">
                        <c:v>5.9826620370352801</c:v>
                      </c:pt>
                      <c:pt idx="22031">
                        <c:v>5.9829050925894451</c:v>
                      </c:pt>
                      <c:pt idx="22032">
                        <c:v>5.9831481481436102</c:v>
                      </c:pt>
                      <c:pt idx="22033">
                        <c:v>5.9833912037050512</c:v>
                      </c:pt>
                      <c:pt idx="22034">
                        <c:v>5.9836342592592162</c:v>
                      </c:pt>
                      <c:pt idx="22035">
                        <c:v>5.9838773148133813</c:v>
                      </c:pt>
                      <c:pt idx="22036">
                        <c:v>5.9841203703675463</c:v>
                      </c:pt>
                      <c:pt idx="22037">
                        <c:v>5.9843634259217113</c:v>
                      </c:pt>
                      <c:pt idx="22038">
                        <c:v>5.9846064814831523</c:v>
                      </c:pt>
                      <c:pt idx="22039">
                        <c:v>5.9848495370373174</c:v>
                      </c:pt>
                      <c:pt idx="22040">
                        <c:v>5.9850925925914824</c:v>
                      </c:pt>
                      <c:pt idx="22041">
                        <c:v>5.9853356481456474</c:v>
                      </c:pt>
                      <c:pt idx="22042">
                        <c:v>5.9855787036998125</c:v>
                      </c:pt>
                      <c:pt idx="22043">
                        <c:v>5.9858217592612535</c:v>
                      </c:pt>
                      <c:pt idx="22044">
                        <c:v>5.9860648148154185</c:v>
                      </c:pt>
                      <c:pt idx="22045">
                        <c:v>5.9863078703695836</c:v>
                      </c:pt>
                      <c:pt idx="22046">
                        <c:v>5.9865509259237486</c:v>
                      </c:pt>
                      <c:pt idx="22047">
                        <c:v>5.9867939814779136</c:v>
                      </c:pt>
                      <c:pt idx="22048">
                        <c:v>5.9870370370320787</c:v>
                      </c:pt>
                      <c:pt idx="22049">
                        <c:v>5.9872800925935197</c:v>
                      </c:pt>
                      <c:pt idx="22050">
                        <c:v>5.9875231481476847</c:v>
                      </c:pt>
                      <c:pt idx="22051">
                        <c:v>5.9877662037018498</c:v>
                      </c:pt>
                      <c:pt idx="22052">
                        <c:v>5.9880092592560148</c:v>
                      </c:pt>
                      <c:pt idx="22053">
                        <c:v>5.9882523148101798</c:v>
                      </c:pt>
                      <c:pt idx="22054">
                        <c:v>5.9885069444411245</c:v>
                      </c:pt>
                      <c:pt idx="22055">
                        <c:v>5.9887499999952896</c:v>
                      </c:pt>
                      <c:pt idx="22056">
                        <c:v>5.9889930555567306</c:v>
                      </c:pt>
                      <c:pt idx="22057">
                        <c:v>5.9892361111108956</c:v>
                      </c:pt>
                      <c:pt idx="22058">
                        <c:v>5.9894791666650606</c:v>
                      </c:pt>
                      <c:pt idx="22059">
                        <c:v>5.9897222222192257</c:v>
                      </c:pt>
                      <c:pt idx="22060">
                        <c:v>5.9899652777733907</c:v>
                      </c:pt>
                      <c:pt idx="22061">
                        <c:v>5.9902083333348317</c:v>
                      </c:pt>
                      <c:pt idx="22062">
                        <c:v>5.9904513888889968</c:v>
                      </c:pt>
                      <c:pt idx="22063">
                        <c:v>5.9906944444431618</c:v>
                      </c:pt>
                      <c:pt idx="22064">
                        <c:v>5.9909374999973268</c:v>
                      </c:pt>
                      <c:pt idx="22065">
                        <c:v>5.9911805555514919</c:v>
                      </c:pt>
                      <c:pt idx="22066">
                        <c:v>5.9914236111129329</c:v>
                      </c:pt>
                      <c:pt idx="22067">
                        <c:v>5.9916666666670979</c:v>
                      </c:pt>
                      <c:pt idx="22068">
                        <c:v>5.9919097222212629</c:v>
                      </c:pt>
                      <c:pt idx="22069">
                        <c:v>5.992152777775428</c:v>
                      </c:pt>
                      <c:pt idx="22070">
                        <c:v>5.992395833329593</c:v>
                      </c:pt>
                      <c:pt idx="22071">
                        <c:v>5.9926388888837581</c:v>
                      </c:pt>
                      <c:pt idx="22072">
                        <c:v>5.9928819444451991</c:v>
                      </c:pt>
                      <c:pt idx="22073">
                        <c:v>5.9931249999993641</c:v>
                      </c:pt>
                      <c:pt idx="22074">
                        <c:v>5.9933680555535291</c:v>
                      </c:pt>
                      <c:pt idx="22075">
                        <c:v>5.9936111111076942</c:v>
                      </c:pt>
                      <c:pt idx="22076">
                        <c:v>5.9938541666618592</c:v>
                      </c:pt>
                      <c:pt idx="22077">
                        <c:v>5.9940972222233002</c:v>
                      </c:pt>
                      <c:pt idx="22078">
                        <c:v>5.9943402777774653</c:v>
                      </c:pt>
                      <c:pt idx="22079">
                        <c:v>5.9945833333316303</c:v>
                      </c:pt>
                      <c:pt idx="22080">
                        <c:v>5.9948263888857953</c:v>
                      </c:pt>
                      <c:pt idx="22081">
                        <c:v>5.9950694444399604</c:v>
                      </c:pt>
                      <c:pt idx="22082">
                        <c:v>5.9953125000014014</c:v>
                      </c:pt>
                      <c:pt idx="22083">
                        <c:v>5.9955555555555664</c:v>
                      </c:pt>
                      <c:pt idx="22084">
                        <c:v>5.9957986111097314</c:v>
                      </c:pt>
                      <c:pt idx="22085">
                        <c:v>5.9960416666638965</c:v>
                      </c:pt>
                      <c:pt idx="22086">
                        <c:v>5.9962847222180615</c:v>
                      </c:pt>
                      <c:pt idx="22087">
                        <c:v>5.9965277777795025</c:v>
                      </c:pt>
                      <c:pt idx="22088">
                        <c:v>5.9967708333336676</c:v>
                      </c:pt>
                      <c:pt idx="22089">
                        <c:v>5.9970138888878326</c:v>
                      </c:pt>
                      <c:pt idx="22090">
                        <c:v>5.9972569444419976</c:v>
                      </c:pt>
                      <c:pt idx="22091">
                        <c:v>5.9974999999961627</c:v>
                      </c:pt>
                      <c:pt idx="22092">
                        <c:v>5.9977430555576037</c:v>
                      </c:pt>
                      <c:pt idx="22093">
                        <c:v>5.9979861111117687</c:v>
                      </c:pt>
                      <c:pt idx="22094">
                        <c:v>5.9982291666659338</c:v>
                      </c:pt>
                      <c:pt idx="22095">
                        <c:v>5.9984722222200988</c:v>
                      </c:pt>
                      <c:pt idx="22096">
                        <c:v>5.9987152777742638</c:v>
                      </c:pt>
                      <c:pt idx="22097">
                        <c:v>5.9989583333284289</c:v>
                      </c:pt>
                      <c:pt idx="22098">
                        <c:v>5.9992013888898699</c:v>
                      </c:pt>
                      <c:pt idx="22099">
                        <c:v>5.9994444444440349</c:v>
                      </c:pt>
                      <c:pt idx="22100">
                        <c:v>5.9996874999981999</c:v>
                      </c:pt>
                      <c:pt idx="22101">
                        <c:v>5.999930555552365</c:v>
                      </c:pt>
                      <c:pt idx="22102">
                        <c:v>6.0001851851833097</c:v>
                      </c:pt>
                      <c:pt idx="22103">
                        <c:v>6.0004282407374747</c:v>
                      </c:pt>
                      <c:pt idx="22104">
                        <c:v>6.0006712962916398</c:v>
                      </c:pt>
                      <c:pt idx="22105">
                        <c:v>6.0009143518530808</c:v>
                      </c:pt>
                      <c:pt idx="22106">
                        <c:v>6.0011574074072458</c:v>
                      </c:pt>
                      <c:pt idx="22107">
                        <c:v>6.0014004629614108</c:v>
                      </c:pt>
                      <c:pt idx="22108">
                        <c:v>6.0016435185155759</c:v>
                      </c:pt>
                      <c:pt idx="22109">
                        <c:v>6.0018865740697409</c:v>
                      </c:pt>
                      <c:pt idx="22110">
                        <c:v>6.0021296296311819</c:v>
                      </c:pt>
                      <c:pt idx="22111">
                        <c:v>6.0023726851853469</c:v>
                      </c:pt>
                      <c:pt idx="22112">
                        <c:v>6.002615740739512</c:v>
                      </c:pt>
                      <c:pt idx="22113">
                        <c:v>6.002858796293677</c:v>
                      </c:pt>
                      <c:pt idx="22114">
                        <c:v>6.0031018518478421</c:v>
                      </c:pt>
                      <c:pt idx="22115">
                        <c:v>6.0033449074092831</c:v>
                      </c:pt>
                      <c:pt idx="22116">
                        <c:v>6.0035879629634481</c:v>
                      </c:pt>
                      <c:pt idx="22117">
                        <c:v>6.0038310185176131</c:v>
                      </c:pt>
                      <c:pt idx="22118">
                        <c:v>6.0040740740717782</c:v>
                      </c:pt>
                      <c:pt idx="22119">
                        <c:v>6.0043171296259432</c:v>
                      </c:pt>
                      <c:pt idx="22120">
                        <c:v>6.0045601851801083</c:v>
                      </c:pt>
                      <c:pt idx="22121">
                        <c:v>6.0048032407415493</c:v>
                      </c:pt>
                      <c:pt idx="22122">
                        <c:v>6.0050462962957143</c:v>
                      </c:pt>
                      <c:pt idx="22123">
                        <c:v>6.0052893518498793</c:v>
                      </c:pt>
                      <c:pt idx="22124">
                        <c:v>6.0055324074040444</c:v>
                      </c:pt>
                      <c:pt idx="22125">
                        <c:v>6.0057754629582094</c:v>
                      </c:pt>
                      <c:pt idx="22126">
                        <c:v>6.0060185185196504</c:v>
                      </c:pt>
                      <c:pt idx="22127">
                        <c:v>6.0062615740738154</c:v>
                      </c:pt>
                      <c:pt idx="22128">
                        <c:v>6.0065046296279805</c:v>
                      </c:pt>
                      <c:pt idx="22129">
                        <c:v>6.0067476851821455</c:v>
                      </c:pt>
                      <c:pt idx="22130">
                        <c:v>6.0069907407363106</c:v>
                      </c:pt>
                      <c:pt idx="22131">
                        <c:v>6.0072337962977516</c:v>
                      </c:pt>
                      <c:pt idx="22132">
                        <c:v>6.0074768518519166</c:v>
                      </c:pt>
                      <c:pt idx="22133">
                        <c:v>6.0077199074060816</c:v>
                      </c:pt>
                      <c:pt idx="22134">
                        <c:v>6.0079629629602467</c:v>
                      </c:pt>
                      <c:pt idx="22135">
                        <c:v>6.0082060185144117</c:v>
                      </c:pt>
                      <c:pt idx="22136">
                        <c:v>6.0084490740758527</c:v>
                      </c:pt>
                      <c:pt idx="22137">
                        <c:v>6.0086921296300178</c:v>
                      </c:pt>
                      <c:pt idx="22138">
                        <c:v>6.0089351851841828</c:v>
                      </c:pt>
                      <c:pt idx="22139">
                        <c:v>6.0091782407383478</c:v>
                      </c:pt>
                      <c:pt idx="22140">
                        <c:v>6.0094212962925129</c:v>
                      </c:pt>
                      <c:pt idx="22141">
                        <c:v>6.0096643518539539</c:v>
                      </c:pt>
                      <c:pt idx="22142">
                        <c:v>6.0099074074081189</c:v>
                      </c:pt>
                      <c:pt idx="22143">
                        <c:v>6.0101504629622839</c:v>
                      </c:pt>
                      <c:pt idx="22144">
                        <c:v>6.010393518516449</c:v>
                      </c:pt>
                      <c:pt idx="22145">
                        <c:v>6.010636574070614</c:v>
                      </c:pt>
                      <c:pt idx="22146">
                        <c:v>6.0108796296247791</c:v>
                      </c:pt>
                      <c:pt idx="22147">
                        <c:v>6.0111226851862201</c:v>
                      </c:pt>
                      <c:pt idx="22148">
                        <c:v>6.0113657407403851</c:v>
                      </c:pt>
                      <c:pt idx="22149">
                        <c:v>6.0116087962945501</c:v>
                      </c:pt>
                      <c:pt idx="22150">
                        <c:v>6.0118634259254948</c:v>
                      </c:pt>
                      <c:pt idx="22151">
                        <c:v>6.0121064814796599</c:v>
                      </c:pt>
                      <c:pt idx="22152">
                        <c:v>6.0123495370338249</c:v>
                      </c:pt>
                      <c:pt idx="22153">
                        <c:v>6.0125925925879899</c:v>
                      </c:pt>
                      <c:pt idx="22154">
                        <c:v>6.0128356481494309</c:v>
                      </c:pt>
                      <c:pt idx="22155">
                        <c:v>6.013078703703596</c:v>
                      </c:pt>
                      <c:pt idx="22156">
                        <c:v>6.013321759257761</c:v>
                      </c:pt>
                      <c:pt idx="22157">
                        <c:v>6.0135648148119261</c:v>
                      </c:pt>
                      <c:pt idx="22158">
                        <c:v>6.0138078703660911</c:v>
                      </c:pt>
                      <c:pt idx="22159">
                        <c:v>6.0140509259275321</c:v>
                      </c:pt>
                      <c:pt idx="22160">
                        <c:v>6.0142939814816971</c:v>
                      </c:pt>
                      <c:pt idx="22161">
                        <c:v>6.0145370370358622</c:v>
                      </c:pt>
                      <c:pt idx="22162">
                        <c:v>6.0147800925900272</c:v>
                      </c:pt>
                      <c:pt idx="22163">
                        <c:v>6.0150231481441923</c:v>
                      </c:pt>
                      <c:pt idx="22164">
                        <c:v>6.0152662037056333</c:v>
                      </c:pt>
                      <c:pt idx="22165">
                        <c:v>6.0155092592597983</c:v>
                      </c:pt>
                      <c:pt idx="22166">
                        <c:v>6.0157523148139633</c:v>
                      </c:pt>
                      <c:pt idx="22167">
                        <c:v>6.0159953703681284</c:v>
                      </c:pt>
                      <c:pt idx="22168">
                        <c:v>6.0162384259222934</c:v>
                      </c:pt>
                      <c:pt idx="22169">
                        <c:v>6.0164814814764584</c:v>
                      </c:pt>
                      <c:pt idx="22170">
                        <c:v>6.0167245370378994</c:v>
                      </c:pt>
                      <c:pt idx="22171">
                        <c:v>6.0169675925920645</c:v>
                      </c:pt>
                      <c:pt idx="22172">
                        <c:v>6.0172106481462295</c:v>
                      </c:pt>
                      <c:pt idx="22173">
                        <c:v>6.0174537037003946</c:v>
                      </c:pt>
                      <c:pt idx="22174">
                        <c:v>6.0176967592545596</c:v>
                      </c:pt>
                      <c:pt idx="22175">
                        <c:v>6.0179398148160006</c:v>
                      </c:pt>
                      <c:pt idx="22176">
                        <c:v>6.0181828703701656</c:v>
                      </c:pt>
                      <c:pt idx="22177">
                        <c:v>6.0184259259243307</c:v>
                      </c:pt>
                      <c:pt idx="22178">
                        <c:v>6.0186689814784957</c:v>
                      </c:pt>
                      <c:pt idx="22179">
                        <c:v>6.0189120370326608</c:v>
                      </c:pt>
                      <c:pt idx="22180">
                        <c:v>6.0191550925941018</c:v>
                      </c:pt>
                      <c:pt idx="22181">
                        <c:v>6.0193981481482668</c:v>
                      </c:pt>
                      <c:pt idx="22182">
                        <c:v>6.0196412037024318</c:v>
                      </c:pt>
                      <c:pt idx="22183">
                        <c:v>6.0198842592565969</c:v>
                      </c:pt>
                      <c:pt idx="22184">
                        <c:v>6.0201273148107619</c:v>
                      </c:pt>
                      <c:pt idx="22185">
                        <c:v>6.0203703703722029</c:v>
                      </c:pt>
                      <c:pt idx="22186">
                        <c:v>6.0206134259263679</c:v>
                      </c:pt>
                      <c:pt idx="22187">
                        <c:v>6.020856481480533</c:v>
                      </c:pt>
                      <c:pt idx="22188">
                        <c:v>6.021099537034698</c:v>
                      </c:pt>
                      <c:pt idx="22189">
                        <c:v>6.0213425925888631</c:v>
                      </c:pt>
                      <c:pt idx="22190">
                        <c:v>6.0215856481430281</c:v>
                      </c:pt>
                      <c:pt idx="22191">
                        <c:v>6.0218287037044691</c:v>
                      </c:pt>
                      <c:pt idx="22192">
                        <c:v>6.0220717592586341</c:v>
                      </c:pt>
                      <c:pt idx="22193">
                        <c:v>6.0223148148127992</c:v>
                      </c:pt>
                      <c:pt idx="22194">
                        <c:v>6.0225578703669642</c:v>
                      </c:pt>
                      <c:pt idx="22195">
                        <c:v>6.0228009259211293</c:v>
                      </c:pt>
                      <c:pt idx="22196">
                        <c:v>6.0230439814825703</c:v>
                      </c:pt>
                      <c:pt idx="22197">
                        <c:v>6.0232870370367353</c:v>
                      </c:pt>
                      <c:pt idx="22198">
                        <c:v>6.0235300925909003</c:v>
                      </c:pt>
                      <c:pt idx="22199">
                        <c:v>6.023784722221845</c:v>
                      </c:pt>
                      <c:pt idx="22200">
                        <c:v>6.0240277777760101</c:v>
                      </c:pt>
                      <c:pt idx="22201">
                        <c:v>6.0242708333301751</c:v>
                      </c:pt>
                      <c:pt idx="22202">
                        <c:v>6.0245138888843401</c:v>
                      </c:pt>
                      <c:pt idx="22203">
                        <c:v>6.0247569444457811</c:v>
                      </c:pt>
                      <c:pt idx="22204">
                        <c:v>6.0249999999999462</c:v>
                      </c:pt>
                      <c:pt idx="22205">
                        <c:v>6.0252430555541112</c:v>
                      </c:pt>
                      <c:pt idx="22206">
                        <c:v>6.0254861111082763</c:v>
                      </c:pt>
                      <c:pt idx="22207">
                        <c:v>6.0257291666624413</c:v>
                      </c:pt>
                      <c:pt idx="22208">
                        <c:v>6.0259722222238823</c:v>
                      </c:pt>
                      <c:pt idx="22209">
                        <c:v>6.0262152777780473</c:v>
                      </c:pt>
                      <c:pt idx="22210">
                        <c:v>6.0264583333322124</c:v>
                      </c:pt>
                      <c:pt idx="22211">
                        <c:v>6.0267013888863774</c:v>
                      </c:pt>
                      <c:pt idx="22212">
                        <c:v>6.0269444444405424</c:v>
                      </c:pt>
                      <c:pt idx="22213">
                        <c:v>6.0271875000019834</c:v>
                      </c:pt>
                      <c:pt idx="22214">
                        <c:v>6.0274305555561485</c:v>
                      </c:pt>
                      <c:pt idx="22215">
                        <c:v>6.0276736111103135</c:v>
                      </c:pt>
                      <c:pt idx="22216">
                        <c:v>6.0279166666644786</c:v>
                      </c:pt>
                      <c:pt idx="22217">
                        <c:v>6.0281597222186436</c:v>
                      </c:pt>
                      <c:pt idx="22218">
                        <c:v>6.0284027777728086</c:v>
                      </c:pt>
                      <c:pt idx="22219">
                        <c:v>6.0286458333342496</c:v>
                      </c:pt>
                      <c:pt idx="22220">
                        <c:v>6.0288888888884147</c:v>
                      </c:pt>
                      <c:pt idx="22221">
                        <c:v>6.0291319444425797</c:v>
                      </c:pt>
                      <c:pt idx="22222">
                        <c:v>6.0293749999967448</c:v>
                      </c:pt>
                      <c:pt idx="22223">
                        <c:v>6.0296180555509098</c:v>
                      </c:pt>
                      <c:pt idx="22224">
                        <c:v>6.0298611111123508</c:v>
                      </c:pt>
                      <c:pt idx="22225">
                        <c:v>6.0301041666665158</c:v>
                      </c:pt>
                      <c:pt idx="22226">
                        <c:v>6.0303472222206809</c:v>
                      </c:pt>
                      <c:pt idx="22227">
                        <c:v>6.0305902777748459</c:v>
                      </c:pt>
                      <c:pt idx="22228">
                        <c:v>6.0308333333290109</c:v>
                      </c:pt>
                      <c:pt idx="22229">
                        <c:v>6.0310763888904519</c:v>
                      </c:pt>
                      <c:pt idx="22230">
                        <c:v>6.031319444444617</c:v>
                      </c:pt>
                      <c:pt idx="22231">
                        <c:v>6.031562499998782</c:v>
                      </c:pt>
                      <c:pt idx="22232">
                        <c:v>6.0318055555529471</c:v>
                      </c:pt>
                      <c:pt idx="22233">
                        <c:v>6.0320486111071121</c:v>
                      </c:pt>
                      <c:pt idx="22234">
                        <c:v>6.0322916666685531</c:v>
                      </c:pt>
                      <c:pt idx="22235">
                        <c:v>6.0325347222227181</c:v>
                      </c:pt>
                      <c:pt idx="22236">
                        <c:v>6.0327777777768832</c:v>
                      </c:pt>
                      <c:pt idx="22237">
                        <c:v>6.0330208333310482</c:v>
                      </c:pt>
                      <c:pt idx="22238">
                        <c:v>6.0332638888852133</c:v>
                      </c:pt>
                      <c:pt idx="22239">
                        <c:v>6.0335069444393783</c:v>
                      </c:pt>
                      <c:pt idx="22240">
                        <c:v>6.0337500000008193</c:v>
                      </c:pt>
                      <c:pt idx="22241">
                        <c:v>6.0339930555549843</c:v>
                      </c:pt>
                      <c:pt idx="22242">
                        <c:v>6.0342361111091494</c:v>
                      </c:pt>
                      <c:pt idx="22243">
                        <c:v>6.0344791666633144</c:v>
                      </c:pt>
                      <c:pt idx="22244">
                        <c:v>6.0347222222174794</c:v>
                      </c:pt>
                      <c:pt idx="22245">
                        <c:v>6.0349652777789204</c:v>
                      </c:pt>
                      <c:pt idx="22246">
                        <c:v>6.0352083333330855</c:v>
                      </c:pt>
                      <c:pt idx="22247">
                        <c:v>6.0354629629640302</c:v>
                      </c:pt>
                      <c:pt idx="22248">
                        <c:v>6.0357060185181952</c:v>
                      </c:pt>
                      <c:pt idx="22249">
                        <c:v>6.0359490740723603</c:v>
                      </c:pt>
                      <c:pt idx="22250">
                        <c:v>6.0361921296265253</c:v>
                      </c:pt>
                      <c:pt idx="22251">
                        <c:v>6.0364351851806903</c:v>
                      </c:pt>
                      <c:pt idx="22252">
                        <c:v>6.0366782407421313</c:v>
                      </c:pt>
                      <c:pt idx="22253">
                        <c:v>6.0369212962962964</c:v>
                      </c:pt>
                      <c:pt idx="22254">
                        <c:v>6.0371643518504614</c:v>
                      </c:pt>
                      <c:pt idx="22255">
                        <c:v>6.0374074074046264</c:v>
                      </c:pt>
                      <c:pt idx="22256">
                        <c:v>6.0376504629587915</c:v>
                      </c:pt>
                      <c:pt idx="22257">
                        <c:v>6.0378935185202325</c:v>
                      </c:pt>
                      <c:pt idx="22258">
                        <c:v>6.0381365740743975</c:v>
                      </c:pt>
                      <c:pt idx="22259">
                        <c:v>6.0383796296285626</c:v>
                      </c:pt>
                      <c:pt idx="22260">
                        <c:v>6.0386226851827276</c:v>
                      </c:pt>
                      <c:pt idx="22261">
                        <c:v>6.0388657407368926</c:v>
                      </c:pt>
                      <c:pt idx="22262">
                        <c:v>6.0391087962983336</c:v>
                      </c:pt>
                      <c:pt idx="22263">
                        <c:v>6.0393518518524987</c:v>
                      </c:pt>
                      <c:pt idx="22264">
                        <c:v>6.0395949074066637</c:v>
                      </c:pt>
                      <c:pt idx="22265">
                        <c:v>6.0398379629608288</c:v>
                      </c:pt>
                      <c:pt idx="22266">
                        <c:v>6.0400810185149938</c:v>
                      </c:pt>
                      <c:pt idx="22267">
                        <c:v>6.0403240740691588</c:v>
                      </c:pt>
                      <c:pt idx="22268">
                        <c:v>6.0405671296305998</c:v>
                      </c:pt>
                      <c:pt idx="22269">
                        <c:v>6.0408101851847649</c:v>
                      </c:pt>
                      <c:pt idx="22270">
                        <c:v>6.0410532407389299</c:v>
                      </c:pt>
                      <c:pt idx="22271">
                        <c:v>6.0412962962930949</c:v>
                      </c:pt>
                      <c:pt idx="22272">
                        <c:v>6.04153935184726</c:v>
                      </c:pt>
                      <c:pt idx="22273">
                        <c:v>6.041782407408701</c:v>
                      </c:pt>
                      <c:pt idx="22274">
                        <c:v>6.042025462962866</c:v>
                      </c:pt>
                      <c:pt idx="22275">
                        <c:v>6.0422685185170311</c:v>
                      </c:pt>
                      <c:pt idx="22276">
                        <c:v>6.0425115740711961</c:v>
                      </c:pt>
                      <c:pt idx="22277">
                        <c:v>6.0427546296253611</c:v>
                      </c:pt>
                      <c:pt idx="22278">
                        <c:v>6.0429976851868021</c:v>
                      </c:pt>
                      <c:pt idx="22279">
                        <c:v>6.0432407407409672</c:v>
                      </c:pt>
                      <c:pt idx="22280">
                        <c:v>6.0434837962951322</c:v>
                      </c:pt>
                      <c:pt idx="22281">
                        <c:v>6.0437268518492973</c:v>
                      </c:pt>
                      <c:pt idx="22282">
                        <c:v>6.0439699074034623</c:v>
                      </c:pt>
                      <c:pt idx="22283">
                        <c:v>6.0442129629649033</c:v>
                      </c:pt>
                      <c:pt idx="22284">
                        <c:v>6.0444560185190683</c:v>
                      </c:pt>
                      <c:pt idx="22285">
                        <c:v>6.0446990740732334</c:v>
                      </c:pt>
                      <c:pt idx="22286">
                        <c:v>6.0449421296273984</c:v>
                      </c:pt>
                      <c:pt idx="22287">
                        <c:v>6.0451851851815634</c:v>
                      </c:pt>
                      <c:pt idx="22288">
                        <c:v>6.0454282407357285</c:v>
                      </c:pt>
                      <c:pt idx="22289">
                        <c:v>6.0456712962971695</c:v>
                      </c:pt>
                      <c:pt idx="22290">
                        <c:v>6.0459143518513345</c:v>
                      </c:pt>
                      <c:pt idx="22291">
                        <c:v>6.0461574074054996</c:v>
                      </c:pt>
                      <c:pt idx="22292">
                        <c:v>6.0464004629596646</c:v>
                      </c:pt>
                      <c:pt idx="22293">
                        <c:v>6.0466435185138296</c:v>
                      </c:pt>
                      <c:pt idx="22294">
                        <c:v>6.0468865740752706</c:v>
                      </c:pt>
                      <c:pt idx="22295">
                        <c:v>6.0471412036989394</c:v>
                      </c:pt>
                      <c:pt idx="22296">
                        <c:v>6.0473842592603804</c:v>
                      </c:pt>
                      <c:pt idx="22297">
                        <c:v>6.0476273148145454</c:v>
                      </c:pt>
                      <c:pt idx="22298">
                        <c:v>6.0478703703687104</c:v>
                      </c:pt>
                      <c:pt idx="22299">
                        <c:v>6.0481134259228755</c:v>
                      </c:pt>
                      <c:pt idx="22300">
                        <c:v>6.0483564814770405</c:v>
                      </c:pt>
                      <c:pt idx="22301">
                        <c:v>6.0485995370384815</c:v>
                      </c:pt>
                      <c:pt idx="22302">
                        <c:v>6.0488425925926466</c:v>
                      </c:pt>
                      <c:pt idx="22303">
                        <c:v>6.0490856481468116</c:v>
                      </c:pt>
                      <c:pt idx="22304">
                        <c:v>6.0493287037009766</c:v>
                      </c:pt>
                      <c:pt idx="22305">
                        <c:v>6.0495717592551417</c:v>
                      </c:pt>
                      <c:pt idx="22306">
                        <c:v>6.0498148148165827</c:v>
                      </c:pt>
                      <c:pt idx="22307">
                        <c:v>6.0500578703707477</c:v>
                      </c:pt>
                      <c:pt idx="22308">
                        <c:v>6.0503009259249128</c:v>
                      </c:pt>
                      <c:pt idx="22309">
                        <c:v>6.0505439814790778</c:v>
                      </c:pt>
                      <c:pt idx="22310">
                        <c:v>6.0507870370332428</c:v>
                      </c:pt>
                      <c:pt idx="22311">
                        <c:v>6.0510300925946838</c:v>
                      </c:pt>
                      <c:pt idx="22312">
                        <c:v>6.0512731481488489</c:v>
                      </c:pt>
                      <c:pt idx="22313">
                        <c:v>6.0515162037030139</c:v>
                      </c:pt>
                      <c:pt idx="22314">
                        <c:v>6.0517592592571789</c:v>
                      </c:pt>
                      <c:pt idx="22315">
                        <c:v>6.052002314811344</c:v>
                      </c:pt>
                      <c:pt idx="22316">
                        <c:v>6.052245370365509</c:v>
                      </c:pt>
                      <c:pt idx="22317">
                        <c:v>6.05248842592695</c:v>
                      </c:pt>
                      <c:pt idx="22318">
                        <c:v>6.0527314814811151</c:v>
                      </c:pt>
                      <c:pt idx="22319">
                        <c:v>6.0529745370352801</c:v>
                      </c:pt>
                      <c:pt idx="22320">
                        <c:v>6.0532175925894451</c:v>
                      </c:pt>
                      <c:pt idx="22321">
                        <c:v>6.0534606481436102</c:v>
                      </c:pt>
                      <c:pt idx="22322">
                        <c:v>6.0537037037050512</c:v>
                      </c:pt>
                      <c:pt idx="22323">
                        <c:v>6.0539467592592162</c:v>
                      </c:pt>
                      <c:pt idx="22324">
                        <c:v>6.0541898148133813</c:v>
                      </c:pt>
                      <c:pt idx="22325">
                        <c:v>6.0544328703675463</c:v>
                      </c:pt>
                      <c:pt idx="22326">
                        <c:v>6.0546759259217113</c:v>
                      </c:pt>
                      <c:pt idx="22327">
                        <c:v>6.0549189814831523</c:v>
                      </c:pt>
                      <c:pt idx="22328">
                        <c:v>6.0551620370373174</c:v>
                      </c:pt>
                      <c:pt idx="22329">
                        <c:v>6.0554050925914824</c:v>
                      </c:pt>
                      <c:pt idx="22330">
                        <c:v>6.0556481481456474</c:v>
                      </c:pt>
                      <c:pt idx="22331">
                        <c:v>6.0558912036998125</c:v>
                      </c:pt>
                      <c:pt idx="22332">
                        <c:v>6.0561342592612535</c:v>
                      </c:pt>
                      <c:pt idx="22333">
                        <c:v>6.0563773148154185</c:v>
                      </c:pt>
                      <c:pt idx="22334">
                        <c:v>6.0566203703695836</c:v>
                      </c:pt>
                      <c:pt idx="22335">
                        <c:v>6.0568634259237486</c:v>
                      </c:pt>
                      <c:pt idx="22336">
                        <c:v>6.0571064814779136</c:v>
                      </c:pt>
                      <c:pt idx="22337">
                        <c:v>6.0573495370320787</c:v>
                      </c:pt>
                      <c:pt idx="22338">
                        <c:v>6.0575925925935197</c:v>
                      </c:pt>
                      <c:pt idx="22339">
                        <c:v>6.0578356481476847</c:v>
                      </c:pt>
                      <c:pt idx="22340">
                        <c:v>6.0580787037018498</c:v>
                      </c:pt>
                      <c:pt idx="22341">
                        <c:v>6.0583217592560148</c:v>
                      </c:pt>
                      <c:pt idx="22342">
                        <c:v>6.0585648148101798</c:v>
                      </c:pt>
                      <c:pt idx="22343">
                        <c:v>6.0588194444411245</c:v>
                      </c:pt>
                      <c:pt idx="22344">
                        <c:v>6.0590624999952896</c:v>
                      </c:pt>
                      <c:pt idx="22345">
                        <c:v>6.0593055555567306</c:v>
                      </c:pt>
                      <c:pt idx="22346">
                        <c:v>6.0595486111108956</c:v>
                      </c:pt>
                      <c:pt idx="22347">
                        <c:v>6.0597916666650606</c:v>
                      </c:pt>
                      <c:pt idx="22348">
                        <c:v>6.0600347222192257</c:v>
                      </c:pt>
                      <c:pt idx="22349">
                        <c:v>6.0602777777733907</c:v>
                      </c:pt>
                      <c:pt idx="22350">
                        <c:v>6.0605208333348317</c:v>
                      </c:pt>
                      <c:pt idx="22351">
                        <c:v>6.0607638888889968</c:v>
                      </c:pt>
                      <c:pt idx="22352">
                        <c:v>6.0610069444431618</c:v>
                      </c:pt>
                      <c:pt idx="22353">
                        <c:v>6.0612499999973268</c:v>
                      </c:pt>
                      <c:pt idx="22354">
                        <c:v>6.0614930555514919</c:v>
                      </c:pt>
                      <c:pt idx="22355">
                        <c:v>6.0617361111129329</c:v>
                      </c:pt>
                      <c:pt idx="22356">
                        <c:v>6.0619791666670979</c:v>
                      </c:pt>
                      <c:pt idx="22357">
                        <c:v>6.0622222222212629</c:v>
                      </c:pt>
                      <c:pt idx="22358">
                        <c:v>6.062465277775428</c:v>
                      </c:pt>
                      <c:pt idx="22359">
                        <c:v>6.062708333329593</c:v>
                      </c:pt>
                      <c:pt idx="22360">
                        <c:v>6.0629513888837581</c:v>
                      </c:pt>
                      <c:pt idx="22361">
                        <c:v>6.0631944444451991</c:v>
                      </c:pt>
                      <c:pt idx="22362">
                        <c:v>6.0634374999993641</c:v>
                      </c:pt>
                      <c:pt idx="22363">
                        <c:v>6.0636805555535291</c:v>
                      </c:pt>
                      <c:pt idx="22364">
                        <c:v>6.0639236111076942</c:v>
                      </c:pt>
                      <c:pt idx="22365">
                        <c:v>6.0641666666618592</c:v>
                      </c:pt>
                      <c:pt idx="22366">
                        <c:v>6.0644097222233002</c:v>
                      </c:pt>
                      <c:pt idx="22367">
                        <c:v>6.0646527777774653</c:v>
                      </c:pt>
                      <c:pt idx="22368">
                        <c:v>6.0648958333316303</c:v>
                      </c:pt>
                      <c:pt idx="22369">
                        <c:v>6.0651388888857953</c:v>
                      </c:pt>
                      <c:pt idx="22370">
                        <c:v>6.0653819444399604</c:v>
                      </c:pt>
                      <c:pt idx="22371">
                        <c:v>6.0656250000014014</c:v>
                      </c:pt>
                      <c:pt idx="22372">
                        <c:v>6.0658680555555664</c:v>
                      </c:pt>
                      <c:pt idx="22373">
                        <c:v>6.0661111111097314</c:v>
                      </c:pt>
                      <c:pt idx="22374">
                        <c:v>6.0663541666638965</c:v>
                      </c:pt>
                      <c:pt idx="22375">
                        <c:v>6.0665972222180615</c:v>
                      </c:pt>
                      <c:pt idx="22376">
                        <c:v>6.0668402777795025</c:v>
                      </c:pt>
                      <c:pt idx="22377">
                        <c:v>6.0670833333336676</c:v>
                      </c:pt>
                      <c:pt idx="22378">
                        <c:v>6.0673263888878326</c:v>
                      </c:pt>
                      <c:pt idx="22379">
                        <c:v>6.0675694444419976</c:v>
                      </c:pt>
                      <c:pt idx="22380">
                        <c:v>6.0678124999961627</c:v>
                      </c:pt>
                      <c:pt idx="22381">
                        <c:v>6.0680555555576037</c:v>
                      </c:pt>
                      <c:pt idx="22382">
                        <c:v>6.0682986111117687</c:v>
                      </c:pt>
                      <c:pt idx="22383">
                        <c:v>6.0685416666659338</c:v>
                      </c:pt>
                      <c:pt idx="22384">
                        <c:v>6.0687847222200988</c:v>
                      </c:pt>
                      <c:pt idx="22385">
                        <c:v>6.0690277777742638</c:v>
                      </c:pt>
                      <c:pt idx="22386">
                        <c:v>6.0692708333284289</c:v>
                      </c:pt>
                      <c:pt idx="22387">
                        <c:v>6.0695138888898699</c:v>
                      </c:pt>
                      <c:pt idx="22388">
                        <c:v>6.0697569444440349</c:v>
                      </c:pt>
                      <c:pt idx="22389">
                        <c:v>6.0699999999981999</c:v>
                      </c:pt>
                      <c:pt idx="22390">
                        <c:v>6.070243055552365</c:v>
                      </c:pt>
                      <c:pt idx="22391">
                        <c:v>6.0704976851833097</c:v>
                      </c:pt>
                      <c:pt idx="22392">
                        <c:v>6.0707407407374747</c:v>
                      </c:pt>
                      <c:pt idx="22393">
                        <c:v>6.0709837962916398</c:v>
                      </c:pt>
                      <c:pt idx="22394">
                        <c:v>6.0712268518530808</c:v>
                      </c:pt>
                      <c:pt idx="22395">
                        <c:v>6.0714699074072458</c:v>
                      </c:pt>
                      <c:pt idx="22396">
                        <c:v>6.0717129629614108</c:v>
                      </c:pt>
                      <c:pt idx="22397">
                        <c:v>6.0719560185155759</c:v>
                      </c:pt>
                      <c:pt idx="22398">
                        <c:v>6.0721990740697409</c:v>
                      </c:pt>
                      <c:pt idx="22399">
                        <c:v>6.0724421296311819</c:v>
                      </c:pt>
                      <c:pt idx="22400">
                        <c:v>6.0726851851853469</c:v>
                      </c:pt>
                      <c:pt idx="22401">
                        <c:v>6.072928240739512</c:v>
                      </c:pt>
                      <c:pt idx="22402">
                        <c:v>6.073171296293677</c:v>
                      </c:pt>
                      <c:pt idx="22403">
                        <c:v>6.0734143518478421</c:v>
                      </c:pt>
                      <c:pt idx="22404">
                        <c:v>6.0736574074092831</c:v>
                      </c:pt>
                      <c:pt idx="22405">
                        <c:v>6.0739004629634481</c:v>
                      </c:pt>
                      <c:pt idx="22406">
                        <c:v>6.0741435185176131</c:v>
                      </c:pt>
                      <c:pt idx="22407">
                        <c:v>6.0743865740717782</c:v>
                      </c:pt>
                      <c:pt idx="22408">
                        <c:v>6.0746296296259432</c:v>
                      </c:pt>
                      <c:pt idx="22409">
                        <c:v>6.0748726851801083</c:v>
                      </c:pt>
                      <c:pt idx="22410">
                        <c:v>6.0751157407415493</c:v>
                      </c:pt>
                      <c:pt idx="22411">
                        <c:v>6.0753587962957143</c:v>
                      </c:pt>
                      <c:pt idx="22412">
                        <c:v>6.0756018518498793</c:v>
                      </c:pt>
                      <c:pt idx="22413">
                        <c:v>6.0758449074040444</c:v>
                      </c:pt>
                      <c:pt idx="22414">
                        <c:v>6.0760879629582094</c:v>
                      </c:pt>
                      <c:pt idx="22415">
                        <c:v>6.0763310185196504</c:v>
                      </c:pt>
                      <c:pt idx="22416">
                        <c:v>6.0765740740738154</c:v>
                      </c:pt>
                      <c:pt idx="22417">
                        <c:v>6.0768171296279805</c:v>
                      </c:pt>
                      <c:pt idx="22418">
                        <c:v>6.0770601851821455</c:v>
                      </c:pt>
                      <c:pt idx="22419">
                        <c:v>6.0773032407363106</c:v>
                      </c:pt>
                      <c:pt idx="22420">
                        <c:v>6.0775462962977516</c:v>
                      </c:pt>
                      <c:pt idx="22421">
                        <c:v>6.0777893518519166</c:v>
                      </c:pt>
                      <c:pt idx="22422">
                        <c:v>6.0780324074060816</c:v>
                      </c:pt>
                      <c:pt idx="22423">
                        <c:v>6.0782754629602467</c:v>
                      </c:pt>
                      <c:pt idx="22424">
                        <c:v>6.0785185185144117</c:v>
                      </c:pt>
                      <c:pt idx="22425">
                        <c:v>6.0787615740758527</c:v>
                      </c:pt>
                      <c:pt idx="22426">
                        <c:v>6.0790046296300178</c:v>
                      </c:pt>
                      <c:pt idx="22427">
                        <c:v>6.0792476851841828</c:v>
                      </c:pt>
                      <c:pt idx="22428">
                        <c:v>6.0794907407383478</c:v>
                      </c:pt>
                      <c:pt idx="22429">
                        <c:v>6.0797337962925129</c:v>
                      </c:pt>
                      <c:pt idx="22430">
                        <c:v>6.0799768518539539</c:v>
                      </c:pt>
                      <c:pt idx="22431">
                        <c:v>6.0802199074081189</c:v>
                      </c:pt>
                      <c:pt idx="22432">
                        <c:v>6.0804629629622839</c:v>
                      </c:pt>
                      <c:pt idx="22433">
                        <c:v>6.080706018516449</c:v>
                      </c:pt>
                      <c:pt idx="22434">
                        <c:v>6.080949074070614</c:v>
                      </c:pt>
                      <c:pt idx="22435">
                        <c:v>6.0811921296247791</c:v>
                      </c:pt>
                      <c:pt idx="22436">
                        <c:v>6.0814351851862201</c:v>
                      </c:pt>
                      <c:pt idx="22437">
                        <c:v>6.0816782407403851</c:v>
                      </c:pt>
                      <c:pt idx="22438">
                        <c:v>6.0819212962945501</c:v>
                      </c:pt>
                      <c:pt idx="22439">
                        <c:v>6.0821643518487152</c:v>
                      </c:pt>
                      <c:pt idx="22440">
                        <c:v>6.0824189814796599</c:v>
                      </c:pt>
                      <c:pt idx="22441">
                        <c:v>6.0826620370338249</c:v>
                      </c:pt>
                      <c:pt idx="22442">
                        <c:v>6.0829050925879899</c:v>
                      </c:pt>
                      <c:pt idx="22443">
                        <c:v>6.0831481481494309</c:v>
                      </c:pt>
                      <c:pt idx="22444">
                        <c:v>6.083391203703596</c:v>
                      </c:pt>
                      <c:pt idx="22445">
                        <c:v>6.083634259257761</c:v>
                      </c:pt>
                      <c:pt idx="22446">
                        <c:v>6.0838773148119261</c:v>
                      </c:pt>
                      <c:pt idx="22447">
                        <c:v>6.0841203703660911</c:v>
                      </c:pt>
                      <c:pt idx="22448">
                        <c:v>6.0843634259275321</c:v>
                      </c:pt>
                      <c:pt idx="22449">
                        <c:v>6.0846064814816971</c:v>
                      </c:pt>
                      <c:pt idx="22450">
                        <c:v>6.0848495370358622</c:v>
                      </c:pt>
                      <c:pt idx="22451">
                        <c:v>6.0850925925900272</c:v>
                      </c:pt>
                      <c:pt idx="22452">
                        <c:v>6.0853356481441923</c:v>
                      </c:pt>
                      <c:pt idx="22453">
                        <c:v>6.0855787037056333</c:v>
                      </c:pt>
                      <c:pt idx="22454">
                        <c:v>6.0858217592597983</c:v>
                      </c:pt>
                      <c:pt idx="22455">
                        <c:v>6.0860648148139633</c:v>
                      </c:pt>
                      <c:pt idx="22456">
                        <c:v>6.0863078703681284</c:v>
                      </c:pt>
                      <c:pt idx="22457">
                        <c:v>6.0865509259222934</c:v>
                      </c:pt>
                      <c:pt idx="22458">
                        <c:v>6.0867939814764584</c:v>
                      </c:pt>
                      <c:pt idx="22459">
                        <c:v>6.0870370370378994</c:v>
                      </c:pt>
                      <c:pt idx="22460">
                        <c:v>6.0872800925920645</c:v>
                      </c:pt>
                      <c:pt idx="22461">
                        <c:v>6.0875231481462295</c:v>
                      </c:pt>
                      <c:pt idx="22462">
                        <c:v>6.0877662037003946</c:v>
                      </c:pt>
                      <c:pt idx="22463">
                        <c:v>6.0880092592545596</c:v>
                      </c:pt>
                      <c:pt idx="22464">
                        <c:v>6.0882523148160006</c:v>
                      </c:pt>
                      <c:pt idx="22465">
                        <c:v>6.0884953703701656</c:v>
                      </c:pt>
                      <c:pt idx="22466">
                        <c:v>6.0887384259243307</c:v>
                      </c:pt>
                      <c:pt idx="22467">
                        <c:v>6.0889814814784957</c:v>
                      </c:pt>
                      <c:pt idx="22468">
                        <c:v>6.0892245370326608</c:v>
                      </c:pt>
                      <c:pt idx="22469">
                        <c:v>6.0894675925941018</c:v>
                      </c:pt>
                      <c:pt idx="22470">
                        <c:v>6.0897106481482668</c:v>
                      </c:pt>
                      <c:pt idx="22471">
                        <c:v>6.0899537037024318</c:v>
                      </c:pt>
                      <c:pt idx="22472">
                        <c:v>6.0901967592565969</c:v>
                      </c:pt>
                      <c:pt idx="22473">
                        <c:v>6.0904398148107619</c:v>
                      </c:pt>
                      <c:pt idx="22474">
                        <c:v>6.0906828703722029</c:v>
                      </c:pt>
                      <c:pt idx="22475">
                        <c:v>6.0909259259263679</c:v>
                      </c:pt>
                      <c:pt idx="22476">
                        <c:v>6.091168981480533</c:v>
                      </c:pt>
                      <c:pt idx="22477">
                        <c:v>6.091412037034698</c:v>
                      </c:pt>
                      <c:pt idx="22478">
                        <c:v>6.0916550925888631</c:v>
                      </c:pt>
                      <c:pt idx="22479">
                        <c:v>6.0918981481430281</c:v>
                      </c:pt>
                      <c:pt idx="22480">
                        <c:v>6.0921412037044691</c:v>
                      </c:pt>
                      <c:pt idx="22481">
                        <c:v>6.0923842592586341</c:v>
                      </c:pt>
                      <c:pt idx="22482">
                        <c:v>6.0926273148127992</c:v>
                      </c:pt>
                      <c:pt idx="22483">
                        <c:v>6.0928703703669642</c:v>
                      </c:pt>
                      <c:pt idx="22484">
                        <c:v>6.0931134259211293</c:v>
                      </c:pt>
                      <c:pt idx="22485">
                        <c:v>6.0933564814825703</c:v>
                      </c:pt>
                      <c:pt idx="22486">
                        <c:v>6.0935995370367353</c:v>
                      </c:pt>
                      <c:pt idx="22487">
                        <c:v>6.0938425925909003</c:v>
                      </c:pt>
                      <c:pt idx="22488">
                        <c:v>6.094097222221845</c:v>
                      </c:pt>
                      <c:pt idx="22489">
                        <c:v>6.0943402777760101</c:v>
                      </c:pt>
                      <c:pt idx="22490">
                        <c:v>6.0945833333301751</c:v>
                      </c:pt>
                      <c:pt idx="22491">
                        <c:v>6.0948263888843401</c:v>
                      </c:pt>
                      <c:pt idx="22492">
                        <c:v>6.0950694444457811</c:v>
                      </c:pt>
                      <c:pt idx="22493">
                        <c:v>6.0953124999999462</c:v>
                      </c:pt>
                      <c:pt idx="22494">
                        <c:v>6.0955555555541112</c:v>
                      </c:pt>
                      <c:pt idx="22495">
                        <c:v>6.0957986111082763</c:v>
                      </c:pt>
                      <c:pt idx="22496">
                        <c:v>6.0960416666624413</c:v>
                      </c:pt>
                      <c:pt idx="22497">
                        <c:v>6.0962847222238823</c:v>
                      </c:pt>
                      <c:pt idx="22498">
                        <c:v>6.0965277777780473</c:v>
                      </c:pt>
                      <c:pt idx="22499">
                        <c:v>6.0967708333322124</c:v>
                      </c:pt>
                      <c:pt idx="22500">
                        <c:v>6.0970138888863774</c:v>
                      </c:pt>
                      <c:pt idx="22501">
                        <c:v>6.0972569444405424</c:v>
                      </c:pt>
                      <c:pt idx="22502">
                        <c:v>6.0975000000019834</c:v>
                      </c:pt>
                      <c:pt idx="22503">
                        <c:v>6.0977430555561485</c:v>
                      </c:pt>
                      <c:pt idx="22504">
                        <c:v>6.0979861111103135</c:v>
                      </c:pt>
                      <c:pt idx="22505">
                        <c:v>6.0982291666644786</c:v>
                      </c:pt>
                      <c:pt idx="22506">
                        <c:v>6.0984722222186436</c:v>
                      </c:pt>
                      <c:pt idx="22507">
                        <c:v>6.0987152777728086</c:v>
                      </c:pt>
                      <c:pt idx="22508">
                        <c:v>6.0989583333342496</c:v>
                      </c:pt>
                      <c:pt idx="22509">
                        <c:v>6.0992013888884147</c:v>
                      </c:pt>
                      <c:pt idx="22510">
                        <c:v>6.0994444444425797</c:v>
                      </c:pt>
                      <c:pt idx="22511">
                        <c:v>6.0996874999967448</c:v>
                      </c:pt>
                      <c:pt idx="22512">
                        <c:v>6.0999305555509098</c:v>
                      </c:pt>
                      <c:pt idx="22513">
                        <c:v>6.1001736111123508</c:v>
                      </c:pt>
                      <c:pt idx="22514">
                        <c:v>6.1004166666665158</c:v>
                      </c:pt>
                      <c:pt idx="22515">
                        <c:v>6.1006597222206809</c:v>
                      </c:pt>
                      <c:pt idx="22516">
                        <c:v>6.1009027777748459</c:v>
                      </c:pt>
                      <c:pt idx="22517">
                        <c:v>6.1011458333290109</c:v>
                      </c:pt>
                      <c:pt idx="22518">
                        <c:v>6.1013888888904519</c:v>
                      </c:pt>
                      <c:pt idx="22519">
                        <c:v>6.101631944444617</c:v>
                      </c:pt>
                      <c:pt idx="22520">
                        <c:v>6.101874999998782</c:v>
                      </c:pt>
                      <c:pt idx="22521">
                        <c:v>6.1021180555529471</c:v>
                      </c:pt>
                      <c:pt idx="22522">
                        <c:v>6.1023611111071121</c:v>
                      </c:pt>
                      <c:pt idx="22523">
                        <c:v>6.1026041666685531</c:v>
                      </c:pt>
                      <c:pt idx="22524">
                        <c:v>6.1028472222227181</c:v>
                      </c:pt>
                      <c:pt idx="22525">
                        <c:v>6.1030902777768832</c:v>
                      </c:pt>
                      <c:pt idx="22526">
                        <c:v>6.1033333333310482</c:v>
                      </c:pt>
                      <c:pt idx="22527">
                        <c:v>6.1035763888852133</c:v>
                      </c:pt>
                      <c:pt idx="22528">
                        <c:v>6.1038194444393783</c:v>
                      </c:pt>
                      <c:pt idx="22529">
                        <c:v>6.1040625000008193</c:v>
                      </c:pt>
                      <c:pt idx="22530">
                        <c:v>6.1043055555549843</c:v>
                      </c:pt>
                      <c:pt idx="22531">
                        <c:v>6.1045486111091494</c:v>
                      </c:pt>
                      <c:pt idx="22532">
                        <c:v>6.1047916666633144</c:v>
                      </c:pt>
                      <c:pt idx="22533">
                        <c:v>6.1050347222174794</c:v>
                      </c:pt>
                      <c:pt idx="22534">
                        <c:v>6.1052777777789204</c:v>
                      </c:pt>
                      <c:pt idx="22535">
                        <c:v>6.1055324074025892</c:v>
                      </c:pt>
                      <c:pt idx="22536">
                        <c:v>6.1057754629640302</c:v>
                      </c:pt>
                      <c:pt idx="22537">
                        <c:v>6.1060185185181952</c:v>
                      </c:pt>
                      <c:pt idx="22538">
                        <c:v>6.1062615740723603</c:v>
                      </c:pt>
                      <c:pt idx="22539">
                        <c:v>6.1065046296265253</c:v>
                      </c:pt>
                      <c:pt idx="22540">
                        <c:v>6.1067476851806903</c:v>
                      </c:pt>
                      <c:pt idx="22541">
                        <c:v>6.1069907407421313</c:v>
                      </c:pt>
                      <c:pt idx="22542">
                        <c:v>6.1072337962962964</c:v>
                      </c:pt>
                      <c:pt idx="22543">
                        <c:v>6.1074768518504614</c:v>
                      </c:pt>
                      <c:pt idx="22544">
                        <c:v>6.1077199074046264</c:v>
                      </c:pt>
                      <c:pt idx="22545">
                        <c:v>6.1079629629587915</c:v>
                      </c:pt>
                      <c:pt idx="22546">
                        <c:v>6.1082060185202325</c:v>
                      </c:pt>
                      <c:pt idx="22547">
                        <c:v>6.1084490740743975</c:v>
                      </c:pt>
                      <c:pt idx="22548">
                        <c:v>6.1086921296285626</c:v>
                      </c:pt>
                      <c:pt idx="22549">
                        <c:v>6.1089351851827276</c:v>
                      </c:pt>
                      <c:pt idx="22550">
                        <c:v>6.1091782407368926</c:v>
                      </c:pt>
                      <c:pt idx="22551">
                        <c:v>6.1094212962983336</c:v>
                      </c:pt>
                      <c:pt idx="22552">
                        <c:v>6.1096643518524987</c:v>
                      </c:pt>
                      <c:pt idx="22553">
                        <c:v>6.1099074074066637</c:v>
                      </c:pt>
                      <c:pt idx="22554">
                        <c:v>6.1101504629608288</c:v>
                      </c:pt>
                      <c:pt idx="22555">
                        <c:v>6.1103935185149938</c:v>
                      </c:pt>
                      <c:pt idx="22556">
                        <c:v>6.1106365740691588</c:v>
                      </c:pt>
                      <c:pt idx="22557">
                        <c:v>6.1108796296305998</c:v>
                      </c:pt>
                      <c:pt idx="22558">
                        <c:v>6.1111226851847649</c:v>
                      </c:pt>
                      <c:pt idx="22559">
                        <c:v>6.1113657407389299</c:v>
                      </c:pt>
                      <c:pt idx="22560">
                        <c:v>6.1116087962930949</c:v>
                      </c:pt>
                      <c:pt idx="22561">
                        <c:v>6.11185185184726</c:v>
                      </c:pt>
                      <c:pt idx="22562">
                        <c:v>6.112094907408701</c:v>
                      </c:pt>
                      <c:pt idx="22563">
                        <c:v>6.112337962962866</c:v>
                      </c:pt>
                      <c:pt idx="22564">
                        <c:v>6.1125810185170311</c:v>
                      </c:pt>
                      <c:pt idx="22565">
                        <c:v>6.1128240740711961</c:v>
                      </c:pt>
                      <c:pt idx="22566">
                        <c:v>6.1130671296253611</c:v>
                      </c:pt>
                      <c:pt idx="22567">
                        <c:v>6.1133101851868021</c:v>
                      </c:pt>
                      <c:pt idx="22568">
                        <c:v>6.1135532407409672</c:v>
                      </c:pt>
                      <c:pt idx="22569">
                        <c:v>6.1137962962951322</c:v>
                      </c:pt>
                      <c:pt idx="22570">
                        <c:v>6.1140393518492973</c:v>
                      </c:pt>
                      <c:pt idx="22571">
                        <c:v>6.1142824074034623</c:v>
                      </c:pt>
                      <c:pt idx="22572">
                        <c:v>6.1145254629649033</c:v>
                      </c:pt>
                      <c:pt idx="22573">
                        <c:v>6.1147685185190683</c:v>
                      </c:pt>
                      <c:pt idx="22574">
                        <c:v>6.1150115740732334</c:v>
                      </c:pt>
                      <c:pt idx="22575">
                        <c:v>6.1152546296273984</c:v>
                      </c:pt>
                      <c:pt idx="22576">
                        <c:v>6.1154976851815634</c:v>
                      </c:pt>
                      <c:pt idx="22577">
                        <c:v>6.1157407407357285</c:v>
                      </c:pt>
                      <c:pt idx="22578">
                        <c:v>6.1159837962971695</c:v>
                      </c:pt>
                      <c:pt idx="22579">
                        <c:v>6.1162268518513345</c:v>
                      </c:pt>
                      <c:pt idx="22580">
                        <c:v>6.1164699074054996</c:v>
                      </c:pt>
                      <c:pt idx="22581">
                        <c:v>6.1167129629596646</c:v>
                      </c:pt>
                      <c:pt idx="22582">
                        <c:v>6.1169560185138296</c:v>
                      </c:pt>
                      <c:pt idx="22583">
                        <c:v>6.1171990740752706</c:v>
                      </c:pt>
                      <c:pt idx="22584">
                        <c:v>6.1174537036989394</c:v>
                      </c:pt>
                      <c:pt idx="22585">
                        <c:v>6.1176967592603804</c:v>
                      </c:pt>
                      <c:pt idx="22586">
                        <c:v>6.1179398148145454</c:v>
                      </c:pt>
                      <c:pt idx="22587">
                        <c:v>6.1181828703687104</c:v>
                      </c:pt>
                      <c:pt idx="22588">
                        <c:v>6.1184259259228755</c:v>
                      </c:pt>
                      <c:pt idx="22589">
                        <c:v>6.1186689814770405</c:v>
                      </c:pt>
                      <c:pt idx="22590">
                        <c:v>6.1189120370384815</c:v>
                      </c:pt>
                      <c:pt idx="22591">
                        <c:v>6.1191550925926466</c:v>
                      </c:pt>
                      <c:pt idx="22592">
                        <c:v>6.1193981481468116</c:v>
                      </c:pt>
                      <c:pt idx="22593">
                        <c:v>6.1196412037009766</c:v>
                      </c:pt>
                      <c:pt idx="22594">
                        <c:v>6.1198842592551417</c:v>
                      </c:pt>
                      <c:pt idx="22595">
                        <c:v>6.1201273148165827</c:v>
                      </c:pt>
                      <c:pt idx="22596">
                        <c:v>6.1203703703707477</c:v>
                      </c:pt>
                      <c:pt idx="22597">
                        <c:v>6.1206134259249128</c:v>
                      </c:pt>
                      <c:pt idx="22598">
                        <c:v>6.1208564814790778</c:v>
                      </c:pt>
                      <c:pt idx="22599">
                        <c:v>6.1210995370332428</c:v>
                      </c:pt>
                      <c:pt idx="22600">
                        <c:v>6.1213425925946838</c:v>
                      </c:pt>
                      <c:pt idx="22601">
                        <c:v>6.1215856481488489</c:v>
                      </c:pt>
                      <c:pt idx="22602">
                        <c:v>6.1218287037030139</c:v>
                      </c:pt>
                      <c:pt idx="22603">
                        <c:v>6.1220717592571789</c:v>
                      </c:pt>
                      <c:pt idx="22604">
                        <c:v>6.122314814811344</c:v>
                      </c:pt>
                      <c:pt idx="22605">
                        <c:v>6.122557870365509</c:v>
                      </c:pt>
                      <c:pt idx="22606">
                        <c:v>6.12280092592695</c:v>
                      </c:pt>
                      <c:pt idx="22607">
                        <c:v>6.1230439814811151</c:v>
                      </c:pt>
                      <c:pt idx="22608">
                        <c:v>6.1232870370352801</c:v>
                      </c:pt>
                      <c:pt idx="22609">
                        <c:v>6.1235300925894451</c:v>
                      </c:pt>
                      <c:pt idx="22610">
                        <c:v>6.1237731481436102</c:v>
                      </c:pt>
                      <c:pt idx="22611">
                        <c:v>6.1240162037050512</c:v>
                      </c:pt>
                      <c:pt idx="22612">
                        <c:v>6.1242592592592162</c:v>
                      </c:pt>
                      <c:pt idx="22613">
                        <c:v>6.1245023148133813</c:v>
                      </c:pt>
                      <c:pt idx="22614">
                        <c:v>6.1247453703675463</c:v>
                      </c:pt>
                      <c:pt idx="22615">
                        <c:v>6.1249884259217113</c:v>
                      </c:pt>
                      <c:pt idx="22616">
                        <c:v>6.1252314814831523</c:v>
                      </c:pt>
                      <c:pt idx="22617">
                        <c:v>6.1254745370373174</c:v>
                      </c:pt>
                      <c:pt idx="22618">
                        <c:v>6.1257175925914824</c:v>
                      </c:pt>
                      <c:pt idx="22619">
                        <c:v>6.1259606481456474</c:v>
                      </c:pt>
                      <c:pt idx="22620">
                        <c:v>6.1262037036998125</c:v>
                      </c:pt>
                      <c:pt idx="22621">
                        <c:v>6.1264467592612535</c:v>
                      </c:pt>
                      <c:pt idx="22622">
                        <c:v>6.1266898148154185</c:v>
                      </c:pt>
                      <c:pt idx="22623">
                        <c:v>6.1269328703695836</c:v>
                      </c:pt>
                      <c:pt idx="22624">
                        <c:v>6.1271759259237486</c:v>
                      </c:pt>
                      <c:pt idx="22625">
                        <c:v>6.1274189814779136</c:v>
                      </c:pt>
                      <c:pt idx="22626">
                        <c:v>6.1276620370320787</c:v>
                      </c:pt>
                      <c:pt idx="22627">
                        <c:v>6.1279050925935197</c:v>
                      </c:pt>
                      <c:pt idx="22628">
                        <c:v>6.1281481481476847</c:v>
                      </c:pt>
                      <c:pt idx="22629">
                        <c:v>6.1283912037018498</c:v>
                      </c:pt>
                      <c:pt idx="22630">
                        <c:v>6.1286342592560148</c:v>
                      </c:pt>
                      <c:pt idx="22631">
                        <c:v>6.1288773148101798</c:v>
                      </c:pt>
                      <c:pt idx="22632">
                        <c:v>6.1291319444411245</c:v>
                      </c:pt>
                      <c:pt idx="22633">
                        <c:v>6.1293749999952896</c:v>
                      </c:pt>
                      <c:pt idx="22634">
                        <c:v>6.1296180555567306</c:v>
                      </c:pt>
                      <c:pt idx="22635">
                        <c:v>6.1298611111108956</c:v>
                      </c:pt>
                      <c:pt idx="22636">
                        <c:v>6.1301041666650606</c:v>
                      </c:pt>
                      <c:pt idx="22637">
                        <c:v>6.1303472222192257</c:v>
                      </c:pt>
                      <c:pt idx="22638">
                        <c:v>6.1305902777733907</c:v>
                      </c:pt>
                      <c:pt idx="22639">
                        <c:v>6.1308333333348317</c:v>
                      </c:pt>
                      <c:pt idx="22640">
                        <c:v>6.1310763888889968</c:v>
                      </c:pt>
                      <c:pt idx="22641">
                        <c:v>6.1313194444431618</c:v>
                      </c:pt>
                      <c:pt idx="22642">
                        <c:v>6.1315624999973268</c:v>
                      </c:pt>
                      <c:pt idx="22643">
                        <c:v>6.1318055555514919</c:v>
                      </c:pt>
                      <c:pt idx="22644">
                        <c:v>6.1320486111129329</c:v>
                      </c:pt>
                      <c:pt idx="22645">
                        <c:v>6.1322916666670979</c:v>
                      </c:pt>
                      <c:pt idx="22646">
                        <c:v>6.1325347222212629</c:v>
                      </c:pt>
                      <c:pt idx="22647">
                        <c:v>6.132777777775428</c:v>
                      </c:pt>
                      <c:pt idx="22648">
                        <c:v>6.133020833329593</c:v>
                      </c:pt>
                      <c:pt idx="22649">
                        <c:v>6.1332638888837581</c:v>
                      </c:pt>
                      <c:pt idx="22650">
                        <c:v>6.1335069444451991</c:v>
                      </c:pt>
                      <c:pt idx="22651">
                        <c:v>6.1337499999993641</c:v>
                      </c:pt>
                      <c:pt idx="22652">
                        <c:v>6.1339930555535291</c:v>
                      </c:pt>
                      <c:pt idx="22653">
                        <c:v>6.1342361111076942</c:v>
                      </c:pt>
                      <c:pt idx="22654">
                        <c:v>6.1344791666618592</c:v>
                      </c:pt>
                      <c:pt idx="22655">
                        <c:v>6.1347222222233002</c:v>
                      </c:pt>
                      <c:pt idx="22656">
                        <c:v>6.1349652777774653</c:v>
                      </c:pt>
                      <c:pt idx="22657">
                        <c:v>6.1352083333316303</c:v>
                      </c:pt>
                      <c:pt idx="22658">
                        <c:v>6.1354513888857953</c:v>
                      </c:pt>
                      <c:pt idx="22659">
                        <c:v>6.1356944444399604</c:v>
                      </c:pt>
                      <c:pt idx="22660">
                        <c:v>6.1359375000014014</c:v>
                      </c:pt>
                      <c:pt idx="22661">
                        <c:v>6.1361805555555664</c:v>
                      </c:pt>
                      <c:pt idx="22662">
                        <c:v>6.1364236111097314</c:v>
                      </c:pt>
                      <c:pt idx="22663">
                        <c:v>6.1366666666638965</c:v>
                      </c:pt>
                      <c:pt idx="22664">
                        <c:v>6.1369097222180615</c:v>
                      </c:pt>
                      <c:pt idx="22665">
                        <c:v>6.1371527777795025</c:v>
                      </c:pt>
                      <c:pt idx="22666">
                        <c:v>6.1373958333336676</c:v>
                      </c:pt>
                      <c:pt idx="22667">
                        <c:v>6.1376388888878326</c:v>
                      </c:pt>
                      <c:pt idx="22668">
                        <c:v>6.1378819444419976</c:v>
                      </c:pt>
                      <c:pt idx="22669">
                        <c:v>6.1381249999961627</c:v>
                      </c:pt>
                      <c:pt idx="22670">
                        <c:v>6.1383680555576037</c:v>
                      </c:pt>
                      <c:pt idx="22671">
                        <c:v>6.1386111111117687</c:v>
                      </c:pt>
                      <c:pt idx="22672">
                        <c:v>6.1388541666659338</c:v>
                      </c:pt>
                      <c:pt idx="22673">
                        <c:v>6.1390972222200988</c:v>
                      </c:pt>
                      <c:pt idx="22674">
                        <c:v>6.1393402777742638</c:v>
                      </c:pt>
                      <c:pt idx="22675">
                        <c:v>6.1395833333284289</c:v>
                      </c:pt>
                      <c:pt idx="22676">
                        <c:v>6.1398263888898699</c:v>
                      </c:pt>
                      <c:pt idx="22677">
                        <c:v>6.1400694444440349</c:v>
                      </c:pt>
                      <c:pt idx="22678">
                        <c:v>6.1403124999981999</c:v>
                      </c:pt>
                      <c:pt idx="22679">
                        <c:v>6.140555555552365</c:v>
                      </c:pt>
                      <c:pt idx="22680">
                        <c:v>6.1408101851833097</c:v>
                      </c:pt>
                      <c:pt idx="22681">
                        <c:v>6.1410532407374747</c:v>
                      </c:pt>
                      <c:pt idx="22682">
                        <c:v>6.1412962962916398</c:v>
                      </c:pt>
                      <c:pt idx="22683">
                        <c:v>6.1415393518530808</c:v>
                      </c:pt>
                      <c:pt idx="22684">
                        <c:v>6.1417824074072458</c:v>
                      </c:pt>
                      <c:pt idx="22685">
                        <c:v>6.1420254629614108</c:v>
                      </c:pt>
                      <c:pt idx="22686">
                        <c:v>6.1422685185155759</c:v>
                      </c:pt>
                      <c:pt idx="22687">
                        <c:v>6.1425115740697409</c:v>
                      </c:pt>
                      <c:pt idx="22688">
                        <c:v>6.1427546296311819</c:v>
                      </c:pt>
                      <c:pt idx="22689">
                        <c:v>6.1429976851853469</c:v>
                      </c:pt>
                      <c:pt idx="22690">
                        <c:v>6.143240740739512</c:v>
                      </c:pt>
                      <c:pt idx="22691">
                        <c:v>6.143483796293677</c:v>
                      </c:pt>
                      <c:pt idx="22692">
                        <c:v>6.1437268518478421</c:v>
                      </c:pt>
                      <c:pt idx="22693">
                        <c:v>6.1439699074092831</c:v>
                      </c:pt>
                      <c:pt idx="22694">
                        <c:v>6.1442129629634481</c:v>
                      </c:pt>
                      <c:pt idx="22695">
                        <c:v>6.1444560185176131</c:v>
                      </c:pt>
                      <c:pt idx="22696">
                        <c:v>6.1446990740717782</c:v>
                      </c:pt>
                      <c:pt idx="22697">
                        <c:v>6.1449421296259432</c:v>
                      </c:pt>
                      <c:pt idx="22698">
                        <c:v>6.1451851851801083</c:v>
                      </c:pt>
                      <c:pt idx="22699">
                        <c:v>6.1454282407415493</c:v>
                      </c:pt>
                      <c:pt idx="22700">
                        <c:v>6.1456712962957143</c:v>
                      </c:pt>
                      <c:pt idx="22701">
                        <c:v>6.1459143518498793</c:v>
                      </c:pt>
                      <c:pt idx="22702">
                        <c:v>6.1461574074040444</c:v>
                      </c:pt>
                      <c:pt idx="22703">
                        <c:v>6.1464004629582094</c:v>
                      </c:pt>
                      <c:pt idx="22704">
                        <c:v>6.1466435185196504</c:v>
                      </c:pt>
                      <c:pt idx="22705">
                        <c:v>6.1468865740738154</c:v>
                      </c:pt>
                      <c:pt idx="22706">
                        <c:v>6.1471296296279805</c:v>
                      </c:pt>
                      <c:pt idx="22707">
                        <c:v>6.1473726851821455</c:v>
                      </c:pt>
                      <c:pt idx="22708">
                        <c:v>6.1476157407363106</c:v>
                      </c:pt>
                      <c:pt idx="22709">
                        <c:v>6.1478587962977516</c:v>
                      </c:pt>
                      <c:pt idx="22710">
                        <c:v>6.1481018518519166</c:v>
                      </c:pt>
                      <c:pt idx="22711">
                        <c:v>6.1483449074060816</c:v>
                      </c:pt>
                      <c:pt idx="22712">
                        <c:v>6.1485879629602467</c:v>
                      </c:pt>
                      <c:pt idx="22713">
                        <c:v>6.1488310185144117</c:v>
                      </c:pt>
                      <c:pt idx="22714">
                        <c:v>6.1490740740758527</c:v>
                      </c:pt>
                      <c:pt idx="22715">
                        <c:v>6.1493171296300178</c:v>
                      </c:pt>
                      <c:pt idx="22716">
                        <c:v>6.1495601851841828</c:v>
                      </c:pt>
                      <c:pt idx="22717">
                        <c:v>6.1498032407383478</c:v>
                      </c:pt>
                      <c:pt idx="22718">
                        <c:v>6.1500462962925129</c:v>
                      </c:pt>
                      <c:pt idx="22719">
                        <c:v>6.1502893518539539</c:v>
                      </c:pt>
                      <c:pt idx="22720">
                        <c:v>6.1505324074081189</c:v>
                      </c:pt>
                      <c:pt idx="22721">
                        <c:v>6.1507754629622839</c:v>
                      </c:pt>
                      <c:pt idx="22722">
                        <c:v>6.151018518516449</c:v>
                      </c:pt>
                      <c:pt idx="22723">
                        <c:v>6.151261574070614</c:v>
                      </c:pt>
                      <c:pt idx="22724">
                        <c:v>6.1515046296247791</c:v>
                      </c:pt>
                      <c:pt idx="22725">
                        <c:v>6.1517476851862201</c:v>
                      </c:pt>
                      <c:pt idx="22726">
                        <c:v>6.1519907407403851</c:v>
                      </c:pt>
                      <c:pt idx="22727">
                        <c:v>6.1522337962945501</c:v>
                      </c:pt>
                      <c:pt idx="22728">
                        <c:v>6.1524884259254948</c:v>
                      </c:pt>
                      <c:pt idx="22729">
                        <c:v>6.1527314814796599</c:v>
                      </c:pt>
                      <c:pt idx="22730">
                        <c:v>6.1529745370338249</c:v>
                      </c:pt>
                      <c:pt idx="22731">
                        <c:v>6.1532175925879899</c:v>
                      </c:pt>
                      <c:pt idx="22732">
                        <c:v>6.1534606481494309</c:v>
                      </c:pt>
                      <c:pt idx="22733">
                        <c:v>6.153703703703596</c:v>
                      </c:pt>
                      <c:pt idx="22734">
                        <c:v>6.153946759257761</c:v>
                      </c:pt>
                      <c:pt idx="22735">
                        <c:v>6.1541898148119261</c:v>
                      </c:pt>
                      <c:pt idx="22736">
                        <c:v>6.1544328703660911</c:v>
                      </c:pt>
                      <c:pt idx="22737">
                        <c:v>6.1546759259275321</c:v>
                      </c:pt>
                      <c:pt idx="22738">
                        <c:v>6.1549189814816971</c:v>
                      </c:pt>
                      <c:pt idx="22739">
                        <c:v>6.1551620370358622</c:v>
                      </c:pt>
                      <c:pt idx="22740">
                        <c:v>6.1554050925900272</c:v>
                      </c:pt>
                      <c:pt idx="22741">
                        <c:v>6.1556481481441923</c:v>
                      </c:pt>
                      <c:pt idx="22742">
                        <c:v>6.1558912037056333</c:v>
                      </c:pt>
                      <c:pt idx="22743">
                        <c:v>6.1561342592597983</c:v>
                      </c:pt>
                      <c:pt idx="22744">
                        <c:v>6.1563773148139633</c:v>
                      </c:pt>
                      <c:pt idx="22745">
                        <c:v>6.1566203703681284</c:v>
                      </c:pt>
                      <c:pt idx="22746">
                        <c:v>6.1568634259222934</c:v>
                      </c:pt>
                      <c:pt idx="22747">
                        <c:v>6.1571064814764584</c:v>
                      </c:pt>
                      <c:pt idx="22748">
                        <c:v>6.1573495370378994</c:v>
                      </c:pt>
                      <c:pt idx="22749">
                        <c:v>6.1575925925920645</c:v>
                      </c:pt>
                      <c:pt idx="22750">
                        <c:v>6.1578356481462295</c:v>
                      </c:pt>
                      <c:pt idx="22751">
                        <c:v>6.1580787037003946</c:v>
                      </c:pt>
                      <c:pt idx="22752">
                        <c:v>6.1583217592545596</c:v>
                      </c:pt>
                      <c:pt idx="22753">
                        <c:v>6.1585648148160006</c:v>
                      </c:pt>
                      <c:pt idx="22754">
                        <c:v>6.1588078703701656</c:v>
                      </c:pt>
                      <c:pt idx="22755">
                        <c:v>6.1590509259243307</c:v>
                      </c:pt>
                      <c:pt idx="22756">
                        <c:v>6.1592939814784957</c:v>
                      </c:pt>
                      <c:pt idx="22757">
                        <c:v>6.1595370370326608</c:v>
                      </c:pt>
                      <c:pt idx="22758">
                        <c:v>6.1597800925941018</c:v>
                      </c:pt>
                      <c:pt idx="22759">
                        <c:v>6.1600231481482668</c:v>
                      </c:pt>
                      <c:pt idx="22760">
                        <c:v>6.1602662037024318</c:v>
                      </c:pt>
                      <c:pt idx="22761">
                        <c:v>6.1605092592565969</c:v>
                      </c:pt>
                      <c:pt idx="22762">
                        <c:v>6.1607523148107619</c:v>
                      </c:pt>
                      <c:pt idx="22763">
                        <c:v>6.1609953703722029</c:v>
                      </c:pt>
                      <c:pt idx="22764">
                        <c:v>6.1612384259263679</c:v>
                      </c:pt>
                      <c:pt idx="22765">
                        <c:v>6.161481481480533</c:v>
                      </c:pt>
                      <c:pt idx="22766">
                        <c:v>6.161724537034698</c:v>
                      </c:pt>
                      <c:pt idx="22767">
                        <c:v>6.1619675925888631</c:v>
                      </c:pt>
                      <c:pt idx="22768">
                        <c:v>6.1622106481430281</c:v>
                      </c:pt>
                      <c:pt idx="22769">
                        <c:v>6.1624537037044691</c:v>
                      </c:pt>
                      <c:pt idx="22770">
                        <c:v>6.1626967592586341</c:v>
                      </c:pt>
                      <c:pt idx="22771">
                        <c:v>6.1629398148127992</c:v>
                      </c:pt>
                      <c:pt idx="22772">
                        <c:v>6.1631828703669642</c:v>
                      </c:pt>
                      <c:pt idx="22773">
                        <c:v>6.1634259259211293</c:v>
                      </c:pt>
                      <c:pt idx="22774">
                        <c:v>6.1636689814825703</c:v>
                      </c:pt>
                      <c:pt idx="22775">
                        <c:v>6.1639120370367353</c:v>
                      </c:pt>
                      <c:pt idx="22776">
                        <c:v>6.16416666666768</c:v>
                      </c:pt>
                      <c:pt idx="22777">
                        <c:v>6.164409722221845</c:v>
                      </c:pt>
                      <c:pt idx="22778">
                        <c:v>6.1646527777760101</c:v>
                      </c:pt>
                      <c:pt idx="22779">
                        <c:v>6.1648958333301751</c:v>
                      </c:pt>
                      <c:pt idx="22780">
                        <c:v>6.1651388888843401</c:v>
                      </c:pt>
                      <c:pt idx="22781">
                        <c:v>6.1653819444457811</c:v>
                      </c:pt>
                      <c:pt idx="22782">
                        <c:v>6.1656249999999462</c:v>
                      </c:pt>
                      <c:pt idx="22783">
                        <c:v>6.1658680555541112</c:v>
                      </c:pt>
                      <c:pt idx="22784">
                        <c:v>6.1661111111082763</c:v>
                      </c:pt>
                      <c:pt idx="22785">
                        <c:v>6.1663541666624413</c:v>
                      </c:pt>
                      <c:pt idx="22786">
                        <c:v>6.1665972222238823</c:v>
                      </c:pt>
                      <c:pt idx="22787">
                        <c:v>6.1668402777780473</c:v>
                      </c:pt>
                      <c:pt idx="22788">
                        <c:v>6.1670833333322124</c:v>
                      </c:pt>
                      <c:pt idx="22789">
                        <c:v>6.1673263888863774</c:v>
                      </c:pt>
                      <c:pt idx="22790">
                        <c:v>6.1675694444405424</c:v>
                      </c:pt>
                      <c:pt idx="22791">
                        <c:v>6.1678125000019834</c:v>
                      </c:pt>
                      <c:pt idx="22792">
                        <c:v>6.1680555555561485</c:v>
                      </c:pt>
                      <c:pt idx="22793">
                        <c:v>6.1682986111103135</c:v>
                      </c:pt>
                      <c:pt idx="22794">
                        <c:v>6.1685416666644786</c:v>
                      </c:pt>
                      <c:pt idx="22795">
                        <c:v>6.1687847222186436</c:v>
                      </c:pt>
                      <c:pt idx="22796">
                        <c:v>6.1690277777728086</c:v>
                      </c:pt>
                      <c:pt idx="22797">
                        <c:v>6.1692708333342496</c:v>
                      </c:pt>
                      <c:pt idx="22798">
                        <c:v>6.1695138888884147</c:v>
                      </c:pt>
                      <c:pt idx="22799">
                        <c:v>6.1697569444425797</c:v>
                      </c:pt>
                      <c:pt idx="22800">
                        <c:v>6.1699999999967448</c:v>
                      </c:pt>
                      <c:pt idx="22801">
                        <c:v>6.1702430555509098</c:v>
                      </c:pt>
                      <c:pt idx="22802">
                        <c:v>6.1704861111123508</c:v>
                      </c:pt>
                      <c:pt idx="22803">
                        <c:v>6.1707291666665158</c:v>
                      </c:pt>
                      <c:pt idx="22804">
                        <c:v>6.1709722222206809</c:v>
                      </c:pt>
                      <c:pt idx="22805">
                        <c:v>6.1712152777748459</c:v>
                      </c:pt>
                      <c:pt idx="22806">
                        <c:v>6.1714583333290109</c:v>
                      </c:pt>
                      <c:pt idx="22807">
                        <c:v>6.1717013888904519</c:v>
                      </c:pt>
                      <c:pt idx="22808">
                        <c:v>6.171944444444617</c:v>
                      </c:pt>
                      <c:pt idx="22809">
                        <c:v>6.172187499998782</c:v>
                      </c:pt>
                      <c:pt idx="22810">
                        <c:v>6.1724305555529471</c:v>
                      </c:pt>
                      <c:pt idx="22811">
                        <c:v>6.1726736111071121</c:v>
                      </c:pt>
                      <c:pt idx="22812">
                        <c:v>6.1729166666685531</c:v>
                      </c:pt>
                      <c:pt idx="22813">
                        <c:v>6.1731597222227181</c:v>
                      </c:pt>
                      <c:pt idx="22814">
                        <c:v>6.1734027777768832</c:v>
                      </c:pt>
                      <c:pt idx="22815">
                        <c:v>6.1736458333310482</c:v>
                      </c:pt>
                      <c:pt idx="22816">
                        <c:v>6.1738888888852133</c:v>
                      </c:pt>
                      <c:pt idx="22817">
                        <c:v>6.1741319444393783</c:v>
                      </c:pt>
                      <c:pt idx="22818">
                        <c:v>6.1743750000008193</c:v>
                      </c:pt>
                      <c:pt idx="22819">
                        <c:v>6.1746180555549843</c:v>
                      </c:pt>
                      <c:pt idx="22820">
                        <c:v>6.1748611111091494</c:v>
                      </c:pt>
                      <c:pt idx="22821">
                        <c:v>6.1751041666633144</c:v>
                      </c:pt>
                      <c:pt idx="22822">
                        <c:v>6.1753472222174794</c:v>
                      </c:pt>
                      <c:pt idx="22823">
                        <c:v>6.1755902777789204</c:v>
                      </c:pt>
                      <c:pt idx="22824">
                        <c:v>6.1758333333330855</c:v>
                      </c:pt>
                      <c:pt idx="22825">
                        <c:v>6.1760879629640302</c:v>
                      </c:pt>
                      <c:pt idx="22826">
                        <c:v>6.1763310185181952</c:v>
                      </c:pt>
                      <c:pt idx="22827">
                        <c:v>6.1765740740723603</c:v>
                      </c:pt>
                      <c:pt idx="22828">
                        <c:v>6.1768171296265253</c:v>
                      </c:pt>
                      <c:pt idx="22829">
                        <c:v>6.1770601851806903</c:v>
                      </c:pt>
                      <c:pt idx="22830">
                        <c:v>6.1773032407421313</c:v>
                      </c:pt>
                      <c:pt idx="22831">
                        <c:v>6.1775462962962964</c:v>
                      </c:pt>
                      <c:pt idx="22832">
                        <c:v>6.1777893518504614</c:v>
                      </c:pt>
                      <c:pt idx="22833">
                        <c:v>6.1780324074046264</c:v>
                      </c:pt>
                      <c:pt idx="22834">
                        <c:v>6.1782754629587915</c:v>
                      </c:pt>
                      <c:pt idx="22835">
                        <c:v>6.1785185185202325</c:v>
                      </c:pt>
                      <c:pt idx="22836">
                        <c:v>6.1787615740743975</c:v>
                      </c:pt>
                      <c:pt idx="22837">
                        <c:v>6.1790046296285626</c:v>
                      </c:pt>
                      <c:pt idx="22838">
                        <c:v>6.1792476851827276</c:v>
                      </c:pt>
                      <c:pt idx="22839">
                        <c:v>6.1794907407368926</c:v>
                      </c:pt>
                      <c:pt idx="22840">
                        <c:v>6.1797337962983336</c:v>
                      </c:pt>
                      <c:pt idx="22841">
                        <c:v>6.1799768518524987</c:v>
                      </c:pt>
                      <c:pt idx="22842">
                        <c:v>6.1802199074066637</c:v>
                      </c:pt>
                      <c:pt idx="22843">
                        <c:v>6.1804629629608288</c:v>
                      </c:pt>
                      <c:pt idx="22844">
                        <c:v>6.1807060185149938</c:v>
                      </c:pt>
                      <c:pt idx="22845">
                        <c:v>6.1809490740691588</c:v>
                      </c:pt>
                      <c:pt idx="22846">
                        <c:v>6.1811921296305998</c:v>
                      </c:pt>
                      <c:pt idx="22847">
                        <c:v>6.1814351851847649</c:v>
                      </c:pt>
                      <c:pt idx="22848">
                        <c:v>6.1816782407389299</c:v>
                      </c:pt>
                      <c:pt idx="22849">
                        <c:v>6.1819212962930949</c:v>
                      </c:pt>
                      <c:pt idx="22850">
                        <c:v>6.18216435184726</c:v>
                      </c:pt>
                      <c:pt idx="22851">
                        <c:v>6.182407407408701</c:v>
                      </c:pt>
                      <c:pt idx="22852">
                        <c:v>6.182650462962866</c:v>
                      </c:pt>
                      <c:pt idx="22853">
                        <c:v>6.1828935185170311</c:v>
                      </c:pt>
                      <c:pt idx="22854">
                        <c:v>6.1831365740711961</c:v>
                      </c:pt>
                      <c:pt idx="22855">
                        <c:v>6.1833796296253611</c:v>
                      </c:pt>
                      <c:pt idx="22856">
                        <c:v>6.1836226851868021</c:v>
                      </c:pt>
                      <c:pt idx="22857">
                        <c:v>6.1838657407409672</c:v>
                      </c:pt>
                      <c:pt idx="22858">
                        <c:v>6.1841087962951322</c:v>
                      </c:pt>
                      <c:pt idx="22859">
                        <c:v>6.1843518518492973</c:v>
                      </c:pt>
                      <c:pt idx="22860">
                        <c:v>6.1845949074034623</c:v>
                      </c:pt>
                      <c:pt idx="22861">
                        <c:v>6.1848379629649033</c:v>
                      </c:pt>
                      <c:pt idx="22862">
                        <c:v>6.1850810185190683</c:v>
                      </c:pt>
                      <c:pt idx="22863">
                        <c:v>6.1853240740732334</c:v>
                      </c:pt>
                      <c:pt idx="22864">
                        <c:v>6.1855671296273984</c:v>
                      </c:pt>
                      <c:pt idx="22865">
                        <c:v>6.1858101851815634</c:v>
                      </c:pt>
                      <c:pt idx="22866">
                        <c:v>6.1860532407357285</c:v>
                      </c:pt>
                      <c:pt idx="22867">
                        <c:v>6.1862962962971695</c:v>
                      </c:pt>
                      <c:pt idx="22868">
                        <c:v>6.1865393518513345</c:v>
                      </c:pt>
                      <c:pt idx="22869">
                        <c:v>6.1867824074054996</c:v>
                      </c:pt>
                      <c:pt idx="22870">
                        <c:v>6.1870254629596646</c:v>
                      </c:pt>
                      <c:pt idx="22871">
                        <c:v>6.1872685185138296</c:v>
                      </c:pt>
                      <c:pt idx="22872">
                        <c:v>6.1875115740752706</c:v>
                      </c:pt>
                      <c:pt idx="22873">
                        <c:v>6.1877662036989394</c:v>
                      </c:pt>
                      <c:pt idx="22874">
                        <c:v>6.1880092592603804</c:v>
                      </c:pt>
                      <c:pt idx="22875">
                        <c:v>6.1882523148145454</c:v>
                      </c:pt>
                      <c:pt idx="22876">
                        <c:v>6.1884953703687104</c:v>
                      </c:pt>
                      <c:pt idx="22877">
                        <c:v>6.1887384259228755</c:v>
                      </c:pt>
                      <c:pt idx="22878">
                        <c:v>6.1889814814770405</c:v>
                      </c:pt>
                      <c:pt idx="22879">
                        <c:v>6.1892245370384815</c:v>
                      </c:pt>
                      <c:pt idx="22880">
                        <c:v>6.1894675925926466</c:v>
                      </c:pt>
                      <c:pt idx="22881">
                        <c:v>6.1897106481468116</c:v>
                      </c:pt>
                      <c:pt idx="22882">
                        <c:v>6.1899537037009766</c:v>
                      </c:pt>
                      <c:pt idx="22883">
                        <c:v>6.1901967592551417</c:v>
                      </c:pt>
                      <c:pt idx="22884">
                        <c:v>6.1904398148165827</c:v>
                      </c:pt>
                      <c:pt idx="22885">
                        <c:v>6.1906828703707477</c:v>
                      </c:pt>
                      <c:pt idx="22886">
                        <c:v>6.1909259259249128</c:v>
                      </c:pt>
                      <c:pt idx="22887">
                        <c:v>6.1911689814790778</c:v>
                      </c:pt>
                      <c:pt idx="22888">
                        <c:v>6.1914120370332428</c:v>
                      </c:pt>
                      <c:pt idx="22889">
                        <c:v>6.1916550925946838</c:v>
                      </c:pt>
                      <c:pt idx="22890">
                        <c:v>6.1918981481488489</c:v>
                      </c:pt>
                      <c:pt idx="22891">
                        <c:v>6.1921412037030139</c:v>
                      </c:pt>
                      <c:pt idx="22892">
                        <c:v>6.1923842592571789</c:v>
                      </c:pt>
                      <c:pt idx="22893">
                        <c:v>6.192627314811344</c:v>
                      </c:pt>
                      <c:pt idx="22894">
                        <c:v>6.192870370365509</c:v>
                      </c:pt>
                      <c:pt idx="22895">
                        <c:v>6.19311342592695</c:v>
                      </c:pt>
                      <c:pt idx="22896">
                        <c:v>6.1933564814811151</c:v>
                      </c:pt>
                      <c:pt idx="22897">
                        <c:v>6.1935995370352801</c:v>
                      </c:pt>
                      <c:pt idx="22898">
                        <c:v>6.1938425925894451</c:v>
                      </c:pt>
                      <c:pt idx="22899">
                        <c:v>6.1940856481436102</c:v>
                      </c:pt>
                      <c:pt idx="22900">
                        <c:v>6.1943287037050512</c:v>
                      </c:pt>
                      <c:pt idx="22901">
                        <c:v>6.1945717592592162</c:v>
                      </c:pt>
                      <c:pt idx="22902">
                        <c:v>6.1948148148133813</c:v>
                      </c:pt>
                      <c:pt idx="22903">
                        <c:v>6.1950578703675463</c:v>
                      </c:pt>
                      <c:pt idx="22904">
                        <c:v>6.1953009259217113</c:v>
                      </c:pt>
                      <c:pt idx="22905">
                        <c:v>6.1955439814831523</c:v>
                      </c:pt>
                      <c:pt idx="22906">
                        <c:v>6.1957870370373174</c:v>
                      </c:pt>
                      <c:pt idx="22907">
                        <c:v>6.1960300925914824</c:v>
                      </c:pt>
                      <c:pt idx="22908">
                        <c:v>6.1962731481456474</c:v>
                      </c:pt>
                      <c:pt idx="22909">
                        <c:v>6.1965162036998125</c:v>
                      </c:pt>
                      <c:pt idx="22910">
                        <c:v>6.1967592592612535</c:v>
                      </c:pt>
                      <c:pt idx="22911">
                        <c:v>6.1970023148154185</c:v>
                      </c:pt>
                      <c:pt idx="22912">
                        <c:v>6.1972453703695836</c:v>
                      </c:pt>
                      <c:pt idx="22913">
                        <c:v>6.1974884259237486</c:v>
                      </c:pt>
                      <c:pt idx="22914">
                        <c:v>6.1977314814779136</c:v>
                      </c:pt>
                      <c:pt idx="22915">
                        <c:v>6.1979745370320787</c:v>
                      </c:pt>
                      <c:pt idx="22916">
                        <c:v>6.1982175925935197</c:v>
                      </c:pt>
                      <c:pt idx="22917">
                        <c:v>6.1984606481476847</c:v>
                      </c:pt>
                      <c:pt idx="22918">
                        <c:v>6.1987037037018498</c:v>
                      </c:pt>
                      <c:pt idx="22919">
                        <c:v>6.1989467592560148</c:v>
                      </c:pt>
                      <c:pt idx="22920">
                        <c:v>6.1991898148101798</c:v>
                      </c:pt>
                      <c:pt idx="22921">
                        <c:v>6.1994444444411245</c:v>
                      </c:pt>
                      <c:pt idx="22922">
                        <c:v>6.1996874999952896</c:v>
                      </c:pt>
                      <c:pt idx="22923">
                        <c:v>6.1999305555567306</c:v>
                      </c:pt>
                      <c:pt idx="22924">
                        <c:v>6.2001736111108956</c:v>
                      </c:pt>
                      <c:pt idx="22925">
                        <c:v>6.2004166666650606</c:v>
                      </c:pt>
                      <c:pt idx="22926">
                        <c:v>6.2006597222192257</c:v>
                      </c:pt>
                      <c:pt idx="22927">
                        <c:v>6.2009027777733907</c:v>
                      </c:pt>
                      <c:pt idx="22928">
                        <c:v>6.2011458333348317</c:v>
                      </c:pt>
                      <c:pt idx="22929">
                        <c:v>6.2013888888889968</c:v>
                      </c:pt>
                      <c:pt idx="22930">
                        <c:v>6.2016319444431618</c:v>
                      </c:pt>
                      <c:pt idx="22931">
                        <c:v>6.2018749999973268</c:v>
                      </c:pt>
                      <c:pt idx="22932">
                        <c:v>6.2021180555514919</c:v>
                      </c:pt>
                      <c:pt idx="22933">
                        <c:v>6.2023611111129329</c:v>
                      </c:pt>
                      <c:pt idx="22934">
                        <c:v>6.2026041666670979</c:v>
                      </c:pt>
                      <c:pt idx="22935">
                        <c:v>6.2028472222212629</c:v>
                      </c:pt>
                      <c:pt idx="22936">
                        <c:v>6.203090277775428</c:v>
                      </c:pt>
                      <c:pt idx="22937">
                        <c:v>6.203333333329593</c:v>
                      </c:pt>
                      <c:pt idx="22938">
                        <c:v>6.2035763888837581</c:v>
                      </c:pt>
                      <c:pt idx="22939">
                        <c:v>6.2038194444451991</c:v>
                      </c:pt>
                      <c:pt idx="22940">
                        <c:v>6.2040624999993641</c:v>
                      </c:pt>
                      <c:pt idx="22941">
                        <c:v>6.2043055555535291</c:v>
                      </c:pt>
                      <c:pt idx="22942">
                        <c:v>6.2045486111076942</c:v>
                      </c:pt>
                      <c:pt idx="22943">
                        <c:v>6.2047916666618592</c:v>
                      </c:pt>
                      <c:pt idx="22944">
                        <c:v>6.2050347222233002</c:v>
                      </c:pt>
                      <c:pt idx="22945">
                        <c:v>6.2052777777774653</c:v>
                      </c:pt>
                      <c:pt idx="22946">
                        <c:v>6.2055208333316303</c:v>
                      </c:pt>
                      <c:pt idx="22947">
                        <c:v>6.2057638888857953</c:v>
                      </c:pt>
                      <c:pt idx="22948">
                        <c:v>6.2060069444399604</c:v>
                      </c:pt>
                      <c:pt idx="22949">
                        <c:v>6.2062500000014014</c:v>
                      </c:pt>
                      <c:pt idx="22950">
                        <c:v>6.2064930555555664</c:v>
                      </c:pt>
                      <c:pt idx="22951">
                        <c:v>6.2067361111097314</c:v>
                      </c:pt>
                      <c:pt idx="22952">
                        <c:v>6.2069791666638965</c:v>
                      </c:pt>
                      <c:pt idx="22953">
                        <c:v>6.2072222222180615</c:v>
                      </c:pt>
                      <c:pt idx="22954">
                        <c:v>6.2074652777795025</c:v>
                      </c:pt>
                      <c:pt idx="22955">
                        <c:v>6.2077083333336676</c:v>
                      </c:pt>
                      <c:pt idx="22956">
                        <c:v>6.2079513888878326</c:v>
                      </c:pt>
                      <c:pt idx="22957">
                        <c:v>6.2081944444419976</c:v>
                      </c:pt>
                      <c:pt idx="22958">
                        <c:v>6.2084374999961627</c:v>
                      </c:pt>
                      <c:pt idx="22959">
                        <c:v>6.2086805555576037</c:v>
                      </c:pt>
                      <c:pt idx="22960">
                        <c:v>6.2089236111117687</c:v>
                      </c:pt>
                      <c:pt idx="22961">
                        <c:v>6.2091666666659338</c:v>
                      </c:pt>
                      <c:pt idx="22962">
                        <c:v>6.2094097222200988</c:v>
                      </c:pt>
                      <c:pt idx="22963">
                        <c:v>6.2096527777742638</c:v>
                      </c:pt>
                      <c:pt idx="22964">
                        <c:v>6.2098958333284289</c:v>
                      </c:pt>
                      <c:pt idx="22965">
                        <c:v>6.2101388888898699</c:v>
                      </c:pt>
                      <c:pt idx="22966">
                        <c:v>6.2103819444440349</c:v>
                      </c:pt>
                      <c:pt idx="22967">
                        <c:v>6.2106249999981999</c:v>
                      </c:pt>
                      <c:pt idx="22968">
                        <c:v>6.210868055552365</c:v>
                      </c:pt>
                      <c:pt idx="22969">
                        <c:v>6.2111226851833097</c:v>
                      </c:pt>
                      <c:pt idx="22970">
                        <c:v>6.2113657407374747</c:v>
                      </c:pt>
                      <c:pt idx="22971">
                        <c:v>6.2116087962916398</c:v>
                      </c:pt>
                      <c:pt idx="22972">
                        <c:v>6.2118518518530808</c:v>
                      </c:pt>
                      <c:pt idx="22973">
                        <c:v>6.2120949074072458</c:v>
                      </c:pt>
                      <c:pt idx="22974">
                        <c:v>6.2123379629614108</c:v>
                      </c:pt>
                      <c:pt idx="22975">
                        <c:v>6.2125810185155759</c:v>
                      </c:pt>
                      <c:pt idx="22976">
                        <c:v>6.2128240740697409</c:v>
                      </c:pt>
                      <c:pt idx="22977">
                        <c:v>6.2130671296311819</c:v>
                      </c:pt>
                      <c:pt idx="22978">
                        <c:v>6.2133101851853469</c:v>
                      </c:pt>
                      <c:pt idx="22979">
                        <c:v>6.213553240739512</c:v>
                      </c:pt>
                      <c:pt idx="22980">
                        <c:v>6.213796296293677</c:v>
                      </c:pt>
                      <c:pt idx="22981">
                        <c:v>6.2140393518478421</c:v>
                      </c:pt>
                      <c:pt idx="22982">
                        <c:v>6.2142824074092831</c:v>
                      </c:pt>
                      <c:pt idx="22983">
                        <c:v>6.2145254629634481</c:v>
                      </c:pt>
                      <c:pt idx="22984">
                        <c:v>6.2147685185176131</c:v>
                      </c:pt>
                      <c:pt idx="22985">
                        <c:v>6.2150115740717782</c:v>
                      </c:pt>
                      <c:pt idx="22986">
                        <c:v>6.2152546296259432</c:v>
                      </c:pt>
                      <c:pt idx="22987">
                        <c:v>6.2154976851801083</c:v>
                      </c:pt>
                      <c:pt idx="22988">
                        <c:v>6.2157407407415493</c:v>
                      </c:pt>
                      <c:pt idx="22989">
                        <c:v>6.2159837962957143</c:v>
                      </c:pt>
                      <c:pt idx="22990">
                        <c:v>6.2162268518498793</c:v>
                      </c:pt>
                      <c:pt idx="22991">
                        <c:v>6.2164699074040444</c:v>
                      </c:pt>
                      <c:pt idx="22992">
                        <c:v>6.2167129629582094</c:v>
                      </c:pt>
                      <c:pt idx="22993">
                        <c:v>6.2169560185196504</c:v>
                      </c:pt>
                      <c:pt idx="22994">
                        <c:v>6.2171990740738154</c:v>
                      </c:pt>
                      <c:pt idx="22995">
                        <c:v>6.2174421296279805</c:v>
                      </c:pt>
                      <c:pt idx="22996">
                        <c:v>6.2176851851821455</c:v>
                      </c:pt>
                      <c:pt idx="22997">
                        <c:v>6.2179282407363106</c:v>
                      </c:pt>
                      <c:pt idx="22998">
                        <c:v>6.2181712962977516</c:v>
                      </c:pt>
                      <c:pt idx="22999">
                        <c:v>6.2184143518519166</c:v>
                      </c:pt>
                      <c:pt idx="23000">
                        <c:v>6.2186574074060816</c:v>
                      </c:pt>
                      <c:pt idx="23001">
                        <c:v>6.2189004629602467</c:v>
                      </c:pt>
                      <c:pt idx="23002">
                        <c:v>6.2191435185144117</c:v>
                      </c:pt>
                      <c:pt idx="23003">
                        <c:v>6.2193865740758527</c:v>
                      </c:pt>
                      <c:pt idx="23004">
                        <c:v>6.2196296296300178</c:v>
                      </c:pt>
                      <c:pt idx="23005">
                        <c:v>6.2198726851841828</c:v>
                      </c:pt>
                      <c:pt idx="23006">
                        <c:v>6.2201157407383478</c:v>
                      </c:pt>
                      <c:pt idx="23007">
                        <c:v>6.2203587962925129</c:v>
                      </c:pt>
                      <c:pt idx="23008">
                        <c:v>6.2206018518539539</c:v>
                      </c:pt>
                      <c:pt idx="23009">
                        <c:v>6.2208449074081189</c:v>
                      </c:pt>
                      <c:pt idx="23010">
                        <c:v>6.2210879629622839</c:v>
                      </c:pt>
                      <c:pt idx="23011">
                        <c:v>6.221331018516449</c:v>
                      </c:pt>
                      <c:pt idx="23012">
                        <c:v>6.221574074070614</c:v>
                      </c:pt>
                      <c:pt idx="23013">
                        <c:v>6.2218171296247791</c:v>
                      </c:pt>
                      <c:pt idx="23014">
                        <c:v>6.2220601851862201</c:v>
                      </c:pt>
                      <c:pt idx="23015">
                        <c:v>6.2223032407403851</c:v>
                      </c:pt>
                      <c:pt idx="23016">
                        <c:v>6.2225462962945501</c:v>
                      </c:pt>
                      <c:pt idx="23017">
                        <c:v>6.2228009259254948</c:v>
                      </c:pt>
                      <c:pt idx="23018">
                        <c:v>6.2230439814796599</c:v>
                      </c:pt>
                      <c:pt idx="23019">
                        <c:v>6.2232870370338249</c:v>
                      </c:pt>
                      <c:pt idx="23020">
                        <c:v>6.2235300925879899</c:v>
                      </c:pt>
                      <c:pt idx="23021">
                        <c:v>6.2237731481494309</c:v>
                      </c:pt>
                      <c:pt idx="23022">
                        <c:v>6.224016203703596</c:v>
                      </c:pt>
                      <c:pt idx="23023">
                        <c:v>6.224259259257761</c:v>
                      </c:pt>
                      <c:pt idx="23024">
                        <c:v>6.2245023148119261</c:v>
                      </c:pt>
                      <c:pt idx="23025">
                        <c:v>6.2247453703660911</c:v>
                      </c:pt>
                      <c:pt idx="23026">
                        <c:v>6.2249884259275321</c:v>
                      </c:pt>
                      <c:pt idx="23027">
                        <c:v>6.2252314814816971</c:v>
                      </c:pt>
                      <c:pt idx="23028">
                        <c:v>6.2254745370358622</c:v>
                      </c:pt>
                      <c:pt idx="23029">
                        <c:v>6.2257175925900272</c:v>
                      </c:pt>
                      <c:pt idx="23030">
                        <c:v>6.2259606481441923</c:v>
                      </c:pt>
                      <c:pt idx="23031">
                        <c:v>6.2262037037056333</c:v>
                      </c:pt>
                      <c:pt idx="23032">
                        <c:v>6.2264467592597983</c:v>
                      </c:pt>
                      <c:pt idx="23033">
                        <c:v>6.2266898148139633</c:v>
                      </c:pt>
                      <c:pt idx="23034">
                        <c:v>6.2269328703681284</c:v>
                      </c:pt>
                      <c:pt idx="23035">
                        <c:v>6.2271759259222934</c:v>
                      </c:pt>
                      <c:pt idx="23036">
                        <c:v>6.2274189814764584</c:v>
                      </c:pt>
                      <c:pt idx="23037">
                        <c:v>6.2276620370378994</c:v>
                      </c:pt>
                      <c:pt idx="23038">
                        <c:v>6.2279050925920645</c:v>
                      </c:pt>
                      <c:pt idx="23039">
                        <c:v>6.2281481481462295</c:v>
                      </c:pt>
                      <c:pt idx="23040">
                        <c:v>6.2283912037003946</c:v>
                      </c:pt>
                      <c:pt idx="23041">
                        <c:v>6.2286342592545596</c:v>
                      </c:pt>
                      <c:pt idx="23042">
                        <c:v>6.2288773148160006</c:v>
                      </c:pt>
                      <c:pt idx="23043">
                        <c:v>6.2291203703701656</c:v>
                      </c:pt>
                      <c:pt idx="23044">
                        <c:v>6.2293634259243307</c:v>
                      </c:pt>
                      <c:pt idx="23045">
                        <c:v>6.2296064814784957</c:v>
                      </c:pt>
                      <c:pt idx="23046">
                        <c:v>6.2298495370326608</c:v>
                      </c:pt>
                      <c:pt idx="23047">
                        <c:v>6.2300925925941018</c:v>
                      </c:pt>
                      <c:pt idx="23048">
                        <c:v>6.2303356481482668</c:v>
                      </c:pt>
                      <c:pt idx="23049">
                        <c:v>6.2305787037024318</c:v>
                      </c:pt>
                      <c:pt idx="23050">
                        <c:v>6.2308217592565969</c:v>
                      </c:pt>
                      <c:pt idx="23051">
                        <c:v>6.2310648148107619</c:v>
                      </c:pt>
                      <c:pt idx="23052">
                        <c:v>6.2313078703722029</c:v>
                      </c:pt>
                      <c:pt idx="23053">
                        <c:v>6.2315509259263679</c:v>
                      </c:pt>
                      <c:pt idx="23054">
                        <c:v>6.231793981480533</c:v>
                      </c:pt>
                      <c:pt idx="23055">
                        <c:v>6.232037037034698</c:v>
                      </c:pt>
                      <c:pt idx="23056">
                        <c:v>6.2322800925888631</c:v>
                      </c:pt>
                      <c:pt idx="23057">
                        <c:v>6.2325231481430281</c:v>
                      </c:pt>
                      <c:pt idx="23058">
                        <c:v>6.2327662037044691</c:v>
                      </c:pt>
                      <c:pt idx="23059">
                        <c:v>6.2330092592586341</c:v>
                      </c:pt>
                      <c:pt idx="23060">
                        <c:v>6.2332523148127992</c:v>
                      </c:pt>
                      <c:pt idx="23061">
                        <c:v>6.2334953703669642</c:v>
                      </c:pt>
                      <c:pt idx="23062">
                        <c:v>6.2337384259211293</c:v>
                      </c:pt>
                      <c:pt idx="23063">
                        <c:v>6.2339814814825703</c:v>
                      </c:pt>
                      <c:pt idx="23064">
                        <c:v>6.2342245370367353</c:v>
                      </c:pt>
                      <c:pt idx="23065">
                        <c:v>6.23447916666768</c:v>
                      </c:pt>
                      <c:pt idx="23066">
                        <c:v>6.234722222221845</c:v>
                      </c:pt>
                      <c:pt idx="23067">
                        <c:v>6.2349652777760101</c:v>
                      </c:pt>
                      <c:pt idx="23068">
                        <c:v>6.2352083333301751</c:v>
                      </c:pt>
                      <c:pt idx="23069">
                        <c:v>6.2354513888843401</c:v>
                      </c:pt>
                      <c:pt idx="23070">
                        <c:v>6.2356944444457811</c:v>
                      </c:pt>
                      <c:pt idx="23071">
                        <c:v>6.2359374999999462</c:v>
                      </c:pt>
                      <c:pt idx="23072">
                        <c:v>6.2361805555541112</c:v>
                      </c:pt>
                      <c:pt idx="23073">
                        <c:v>6.2364236111082763</c:v>
                      </c:pt>
                      <c:pt idx="23074">
                        <c:v>6.2366666666624413</c:v>
                      </c:pt>
                      <c:pt idx="23075">
                        <c:v>6.2369097222238823</c:v>
                      </c:pt>
                      <c:pt idx="23076">
                        <c:v>6.2371527777780473</c:v>
                      </c:pt>
                      <c:pt idx="23077">
                        <c:v>6.2373958333322124</c:v>
                      </c:pt>
                      <c:pt idx="23078">
                        <c:v>6.2376388888863774</c:v>
                      </c:pt>
                      <c:pt idx="23079">
                        <c:v>6.2378819444405424</c:v>
                      </c:pt>
                      <c:pt idx="23080">
                        <c:v>6.2381250000019834</c:v>
                      </c:pt>
                      <c:pt idx="23081">
                        <c:v>6.2383680555561485</c:v>
                      </c:pt>
                      <c:pt idx="23082">
                        <c:v>6.2386111111103135</c:v>
                      </c:pt>
                      <c:pt idx="23083">
                        <c:v>6.2388541666644786</c:v>
                      </c:pt>
                      <c:pt idx="23084">
                        <c:v>6.2390972222186436</c:v>
                      </c:pt>
                      <c:pt idx="23085">
                        <c:v>6.2393402777728086</c:v>
                      </c:pt>
                      <c:pt idx="23086">
                        <c:v>6.2395833333342496</c:v>
                      </c:pt>
                      <c:pt idx="23087">
                        <c:v>6.2398263888884147</c:v>
                      </c:pt>
                      <c:pt idx="23088">
                        <c:v>6.2400694444425797</c:v>
                      </c:pt>
                      <c:pt idx="23089">
                        <c:v>6.2403124999967448</c:v>
                      </c:pt>
                      <c:pt idx="23090">
                        <c:v>6.2405555555509098</c:v>
                      </c:pt>
                      <c:pt idx="23091">
                        <c:v>6.2407986111123508</c:v>
                      </c:pt>
                      <c:pt idx="23092">
                        <c:v>6.2410416666665158</c:v>
                      </c:pt>
                      <c:pt idx="23093">
                        <c:v>6.2412847222206809</c:v>
                      </c:pt>
                      <c:pt idx="23094">
                        <c:v>6.2415277777748459</c:v>
                      </c:pt>
                      <c:pt idx="23095">
                        <c:v>6.2417708333290109</c:v>
                      </c:pt>
                      <c:pt idx="23096">
                        <c:v>6.2420138888904519</c:v>
                      </c:pt>
                      <c:pt idx="23097">
                        <c:v>6.242256944444617</c:v>
                      </c:pt>
                      <c:pt idx="23098">
                        <c:v>6.242499999998782</c:v>
                      </c:pt>
                      <c:pt idx="23099">
                        <c:v>6.2427430555529471</c:v>
                      </c:pt>
                      <c:pt idx="23100">
                        <c:v>6.2429861111071121</c:v>
                      </c:pt>
                      <c:pt idx="23101">
                        <c:v>6.2432291666685531</c:v>
                      </c:pt>
                      <c:pt idx="23102">
                        <c:v>6.2434722222227181</c:v>
                      </c:pt>
                      <c:pt idx="23103">
                        <c:v>6.2437152777768832</c:v>
                      </c:pt>
                      <c:pt idx="23104">
                        <c:v>6.2439583333310482</c:v>
                      </c:pt>
                      <c:pt idx="23105">
                        <c:v>6.2442013888852133</c:v>
                      </c:pt>
                      <c:pt idx="23106">
                        <c:v>6.2444444444393783</c:v>
                      </c:pt>
                      <c:pt idx="23107">
                        <c:v>6.2446875000008193</c:v>
                      </c:pt>
                      <c:pt idx="23108">
                        <c:v>6.2449305555549843</c:v>
                      </c:pt>
                      <c:pt idx="23109">
                        <c:v>6.2451736111091494</c:v>
                      </c:pt>
                      <c:pt idx="23110">
                        <c:v>6.2454166666633144</c:v>
                      </c:pt>
                      <c:pt idx="23111">
                        <c:v>6.2456597222174794</c:v>
                      </c:pt>
                      <c:pt idx="23112">
                        <c:v>6.2459027777789204</c:v>
                      </c:pt>
                      <c:pt idx="23113">
                        <c:v>6.2461574074025892</c:v>
                      </c:pt>
                      <c:pt idx="23114">
                        <c:v>6.2464004629640302</c:v>
                      </c:pt>
                      <c:pt idx="23115">
                        <c:v>6.2466435185181952</c:v>
                      </c:pt>
                      <c:pt idx="23116">
                        <c:v>6.2468865740723603</c:v>
                      </c:pt>
                      <c:pt idx="23117">
                        <c:v>6.2471296296265253</c:v>
                      </c:pt>
                      <c:pt idx="23118">
                        <c:v>6.2473726851806903</c:v>
                      </c:pt>
                      <c:pt idx="23119">
                        <c:v>6.2476157407421313</c:v>
                      </c:pt>
                      <c:pt idx="23120">
                        <c:v>6.2478587962962964</c:v>
                      </c:pt>
                      <c:pt idx="23121">
                        <c:v>6.2481018518504614</c:v>
                      </c:pt>
                      <c:pt idx="23122">
                        <c:v>6.2483449074046264</c:v>
                      </c:pt>
                      <c:pt idx="23123">
                        <c:v>6.2485879629587915</c:v>
                      </c:pt>
                      <c:pt idx="23124">
                        <c:v>6.2488310185202325</c:v>
                      </c:pt>
                      <c:pt idx="23125">
                        <c:v>6.2490740740743975</c:v>
                      </c:pt>
                      <c:pt idx="23126">
                        <c:v>6.2493171296285626</c:v>
                      </c:pt>
                      <c:pt idx="23127">
                        <c:v>6.2495601851827276</c:v>
                      </c:pt>
                      <c:pt idx="23128">
                        <c:v>6.2498032407368926</c:v>
                      </c:pt>
                      <c:pt idx="23129">
                        <c:v>6.2500462962983336</c:v>
                      </c:pt>
                      <c:pt idx="23130">
                        <c:v>6.2502893518524987</c:v>
                      </c:pt>
                      <c:pt idx="23131">
                        <c:v>6.2505324074066637</c:v>
                      </c:pt>
                      <c:pt idx="23132">
                        <c:v>6.2507754629608288</c:v>
                      </c:pt>
                      <c:pt idx="23133">
                        <c:v>6.2510185185149938</c:v>
                      </c:pt>
                      <c:pt idx="23134">
                        <c:v>6.2512615740691588</c:v>
                      </c:pt>
                      <c:pt idx="23135">
                        <c:v>6.2515046296305998</c:v>
                      </c:pt>
                      <c:pt idx="23136">
                        <c:v>6.2517476851847649</c:v>
                      </c:pt>
                      <c:pt idx="23137">
                        <c:v>6.2519907407389299</c:v>
                      </c:pt>
                      <c:pt idx="23138">
                        <c:v>6.2522337962930949</c:v>
                      </c:pt>
                      <c:pt idx="23139">
                        <c:v>6.25247685184726</c:v>
                      </c:pt>
                      <c:pt idx="23140">
                        <c:v>6.252719907408701</c:v>
                      </c:pt>
                      <c:pt idx="23141">
                        <c:v>6.252962962962866</c:v>
                      </c:pt>
                      <c:pt idx="23142">
                        <c:v>6.2532060185170311</c:v>
                      </c:pt>
                      <c:pt idx="23143">
                        <c:v>6.2534490740711961</c:v>
                      </c:pt>
                      <c:pt idx="23144">
                        <c:v>6.2536921296253611</c:v>
                      </c:pt>
                      <c:pt idx="23145">
                        <c:v>6.2539351851868021</c:v>
                      </c:pt>
                      <c:pt idx="23146">
                        <c:v>6.2541782407409672</c:v>
                      </c:pt>
                      <c:pt idx="23147">
                        <c:v>6.2544212962951322</c:v>
                      </c:pt>
                      <c:pt idx="23148">
                        <c:v>6.2546643518492973</c:v>
                      </c:pt>
                      <c:pt idx="23149">
                        <c:v>6.2549074074034623</c:v>
                      </c:pt>
                      <c:pt idx="23150">
                        <c:v>6.2551504629649033</c:v>
                      </c:pt>
                      <c:pt idx="23151">
                        <c:v>6.2553935185190683</c:v>
                      </c:pt>
                      <c:pt idx="23152">
                        <c:v>6.2556365740732334</c:v>
                      </c:pt>
                      <c:pt idx="23153">
                        <c:v>6.2558796296273984</c:v>
                      </c:pt>
                      <c:pt idx="23154">
                        <c:v>6.2561226851815634</c:v>
                      </c:pt>
                      <c:pt idx="23155">
                        <c:v>6.2563657407357285</c:v>
                      </c:pt>
                      <c:pt idx="23156">
                        <c:v>6.2566087962971695</c:v>
                      </c:pt>
                      <c:pt idx="23157">
                        <c:v>6.2568518518513345</c:v>
                      </c:pt>
                      <c:pt idx="23158">
                        <c:v>6.2570949074054996</c:v>
                      </c:pt>
                      <c:pt idx="23159">
                        <c:v>6.2573379629596646</c:v>
                      </c:pt>
                      <c:pt idx="23160">
                        <c:v>6.2575810185138296</c:v>
                      </c:pt>
                      <c:pt idx="23161">
                        <c:v>6.2578240740752706</c:v>
                      </c:pt>
                      <c:pt idx="23162">
                        <c:v>6.2580787036989394</c:v>
                      </c:pt>
                      <c:pt idx="23163">
                        <c:v>6.2583217592603804</c:v>
                      </c:pt>
                      <c:pt idx="23164">
                        <c:v>6.2585648148145454</c:v>
                      </c:pt>
                      <c:pt idx="23165">
                        <c:v>6.2588078703687104</c:v>
                      </c:pt>
                      <c:pt idx="23166">
                        <c:v>6.2590509259228755</c:v>
                      </c:pt>
                      <c:pt idx="23167">
                        <c:v>6.2592939814770405</c:v>
                      </c:pt>
                      <c:pt idx="23168">
                        <c:v>6.2595370370384815</c:v>
                      </c:pt>
                      <c:pt idx="23169">
                        <c:v>6.2597800925926466</c:v>
                      </c:pt>
                      <c:pt idx="23170">
                        <c:v>6.2600231481468116</c:v>
                      </c:pt>
                      <c:pt idx="23171">
                        <c:v>6.2602662037009766</c:v>
                      </c:pt>
                      <c:pt idx="23172">
                        <c:v>6.2605092592551417</c:v>
                      </c:pt>
                      <c:pt idx="23173">
                        <c:v>6.2607523148165827</c:v>
                      </c:pt>
                      <c:pt idx="23174">
                        <c:v>6.2609953703707477</c:v>
                      </c:pt>
                      <c:pt idx="23175">
                        <c:v>6.2612384259249128</c:v>
                      </c:pt>
                      <c:pt idx="23176">
                        <c:v>6.2614814814790778</c:v>
                      </c:pt>
                      <c:pt idx="23177">
                        <c:v>6.2617245370332428</c:v>
                      </c:pt>
                      <c:pt idx="23178">
                        <c:v>6.2619675925946838</c:v>
                      </c:pt>
                      <c:pt idx="23179">
                        <c:v>6.2622106481488489</c:v>
                      </c:pt>
                      <c:pt idx="23180">
                        <c:v>6.2624537037030139</c:v>
                      </c:pt>
                      <c:pt idx="23181">
                        <c:v>6.2626967592571789</c:v>
                      </c:pt>
                      <c:pt idx="23182">
                        <c:v>6.262939814811344</c:v>
                      </c:pt>
                      <c:pt idx="23183">
                        <c:v>6.263182870365509</c:v>
                      </c:pt>
                      <c:pt idx="23184">
                        <c:v>6.26342592592695</c:v>
                      </c:pt>
                      <c:pt idx="23185">
                        <c:v>6.2636689814811151</c:v>
                      </c:pt>
                      <c:pt idx="23186">
                        <c:v>6.2639120370352801</c:v>
                      </c:pt>
                      <c:pt idx="23187">
                        <c:v>6.2641550925894451</c:v>
                      </c:pt>
                      <c:pt idx="23188">
                        <c:v>6.2643981481436102</c:v>
                      </c:pt>
                      <c:pt idx="23189">
                        <c:v>6.2646412037050512</c:v>
                      </c:pt>
                      <c:pt idx="23190">
                        <c:v>6.2648842592592162</c:v>
                      </c:pt>
                      <c:pt idx="23191">
                        <c:v>6.2651273148133813</c:v>
                      </c:pt>
                      <c:pt idx="23192">
                        <c:v>6.2653703703675463</c:v>
                      </c:pt>
                      <c:pt idx="23193">
                        <c:v>6.2656134259217113</c:v>
                      </c:pt>
                      <c:pt idx="23194">
                        <c:v>6.2658564814831523</c:v>
                      </c:pt>
                      <c:pt idx="23195">
                        <c:v>6.2660995370373174</c:v>
                      </c:pt>
                      <c:pt idx="23196">
                        <c:v>6.2663425925914824</c:v>
                      </c:pt>
                      <c:pt idx="23197">
                        <c:v>6.2665856481456474</c:v>
                      </c:pt>
                      <c:pt idx="23198">
                        <c:v>6.2668287036998125</c:v>
                      </c:pt>
                      <c:pt idx="23199">
                        <c:v>6.2670717592612535</c:v>
                      </c:pt>
                      <c:pt idx="23200">
                        <c:v>6.2673148148154185</c:v>
                      </c:pt>
                      <c:pt idx="23201">
                        <c:v>6.2675578703695836</c:v>
                      </c:pt>
                      <c:pt idx="23202">
                        <c:v>6.2678009259237486</c:v>
                      </c:pt>
                      <c:pt idx="23203">
                        <c:v>6.2680439814779136</c:v>
                      </c:pt>
                      <c:pt idx="23204">
                        <c:v>6.2682870370320787</c:v>
                      </c:pt>
                      <c:pt idx="23205">
                        <c:v>6.2685300925935197</c:v>
                      </c:pt>
                      <c:pt idx="23206">
                        <c:v>6.2687731481476847</c:v>
                      </c:pt>
                      <c:pt idx="23207">
                        <c:v>6.2690162037018498</c:v>
                      </c:pt>
                      <c:pt idx="23208">
                        <c:v>6.2692592592560148</c:v>
                      </c:pt>
                      <c:pt idx="23209">
                        <c:v>6.2695023148101798</c:v>
                      </c:pt>
                      <c:pt idx="23210">
                        <c:v>6.2697569444411245</c:v>
                      </c:pt>
                      <c:pt idx="23211">
                        <c:v>6.2699999999952896</c:v>
                      </c:pt>
                      <c:pt idx="23212">
                        <c:v>6.2702430555567306</c:v>
                      </c:pt>
                      <c:pt idx="23213">
                        <c:v>6.2704861111108956</c:v>
                      </c:pt>
                      <c:pt idx="23214">
                        <c:v>6.2707291666650606</c:v>
                      </c:pt>
                      <c:pt idx="23215">
                        <c:v>6.2709722222192257</c:v>
                      </c:pt>
                      <c:pt idx="23216">
                        <c:v>6.2712152777733907</c:v>
                      </c:pt>
                      <c:pt idx="23217">
                        <c:v>6.2714583333348317</c:v>
                      </c:pt>
                      <c:pt idx="23218">
                        <c:v>6.2717013888889968</c:v>
                      </c:pt>
                      <c:pt idx="23219">
                        <c:v>6.2719444444431618</c:v>
                      </c:pt>
                      <c:pt idx="23220">
                        <c:v>6.2721874999973268</c:v>
                      </c:pt>
                      <c:pt idx="23221">
                        <c:v>6.2724305555514919</c:v>
                      </c:pt>
                      <c:pt idx="23222">
                        <c:v>6.2726736111129329</c:v>
                      </c:pt>
                      <c:pt idx="23223">
                        <c:v>6.2729166666670979</c:v>
                      </c:pt>
                      <c:pt idx="23224">
                        <c:v>6.2731597222212629</c:v>
                      </c:pt>
                      <c:pt idx="23225">
                        <c:v>6.273402777775428</c:v>
                      </c:pt>
                      <c:pt idx="23226">
                        <c:v>6.273645833329593</c:v>
                      </c:pt>
                      <c:pt idx="23227">
                        <c:v>6.2738888888837581</c:v>
                      </c:pt>
                      <c:pt idx="23228">
                        <c:v>6.2741319444451991</c:v>
                      </c:pt>
                      <c:pt idx="23229">
                        <c:v>6.2743749999993641</c:v>
                      </c:pt>
                      <c:pt idx="23230">
                        <c:v>6.2746180555535291</c:v>
                      </c:pt>
                      <c:pt idx="23231">
                        <c:v>6.2748611111076942</c:v>
                      </c:pt>
                      <c:pt idx="23232">
                        <c:v>6.2751041666618592</c:v>
                      </c:pt>
                      <c:pt idx="23233">
                        <c:v>6.2753472222233002</c:v>
                      </c:pt>
                      <c:pt idx="23234">
                        <c:v>6.2755902777774653</c:v>
                      </c:pt>
                      <c:pt idx="23235">
                        <c:v>6.2758333333316303</c:v>
                      </c:pt>
                      <c:pt idx="23236">
                        <c:v>6.2760763888857953</c:v>
                      </c:pt>
                      <c:pt idx="23237">
                        <c:v>6.2763194444399604</c:v>
                      </c:pt>
                      <c:pt idx="23238">
                        <c:v>6.2765625000014014</c:v>
                      </c:pt>
                      <c:pt idx="23239">
                        <c:v>6.2768055555555664</c:v>
                      </c:pt>
                      <c:pt idx="23240">
                        <c:v>6.2770486111097314</c:v>
                      </c:pt>
                      <c:pt idx="23241">
                        <c:v>6.2772916666638965</c:v>
                      </c:pt>
                      <c:pt idx="23242">
                        <c:v>6.2775347222180615</c:v>
                      </c:pt>
                      <c:pt idx="23243">
                        <c:v>6.2777777777795025</c:v>
                      </c:pt>
                      <c:pt idx="23244">
                        <c:v>6.2780208333336676</c:v>
                      </c:pt>
                      <c:pt idx="23245">
                        <c:v>6.2782638888878326</c:v>
                      </c:pt>
                      <c:pt idx="23246">
                        <c:v>6.2785069444419976</c:v>
                      </c:pt>
                      <c:pt idx="23247">
                        <c:v>6.2787499999961627</c:v>
                      </c:pt>
                      <c:pt idx="23248">
                        <c:v>6.2789930555576037</c:v>
                      </c:pt>
                      <c:pt idx="23249">
                        <c:v>6.2792361111117687</c:v>
                      </c:pt>
                      <c:pt idx="23250">
                        <c:v>6.2794791666659338</c:v>
                      </c:pt>
                      <c:pt idx="23251">
                        <c:v>6.2797222222200988</c:v>
                      </c:pt>
                      <c:pt idx="23252">
                        <c:v>6.2799652777742638</c:v>
                      </c:pt>
                      <c:pt idx="23253">
                        <c:v>6.2802083333284289</c:v>
                      </c:pt>
                      <c:pt idx="23254">
                        <c:v>6.2804513888898699</c:v>
                      </c:pt>
                      <c:pt idx="23255">
                        <c:v>6.2806944444440349</c:v>
                      </c:pt>
                      <c:pt idx="23256">
                        <c:v>6.2809374999981999</c:v>
                      </c:pt>
                      <c:pt idx="23257">
                        <c:v>6.281180555552365</c:v>
                      </c:pt>
                      <c:pt idx="23258">
                        <c:v>6.2814351851833097</c:v>
                      </c:pt>
                      <c:pt idx="23259">
                        <c:v>6.2816782407374747</c:v>
                      </c:pt>
                      <c:pt idx="23260">
                        <c:v>6.2819212962916398</c:v>
                      </c:pt>
                      <c:pt idx="23261">
                        <c:v>6.2821643518530808</c:v>
                      </c:pt>
                      <c:pt idx="23262">
                        <c:v>6.2824074074072458</c:v>
                      </c:pt>
                      <c:pt idx="23263">
                        <c:v>6.2826504629614108</c:v>
                      </c:pt>
                      <c:pt idx="23264">
                        <c:v>6.2828935185155759</c:v>
                      </c:pt>
                      <c:pt idx="23265">
                        <c:v>6.2831365740697409</c:v>
                      </c:pt>
                      <c:pt idx="23266">
                        <c:v>6.2833796296311819</c:v>
                      </c:pt>
                      <c:pt idx="23267">
                        <c:v>6.2836226851853469</c:v>
                      </c:pt>
                      <c:pt idx="23268">
                        <c:v>6.283865740739512</c:v>
                      </c:pt>
                      <c:pt idx="23269">
                        <c:v>6.284108796293677</c:v>
                      </c:pt>
                      <c:pt idx="23270">
                        <c:v>6.2843518518478421</c:v>
                      </c:pt>
                      <c:pt idx="23271">
                        <c:v>6.2845949074092831</c:v>
                      </c:pt>
                      <c:pt idx="23272">
                        <c:v>6.2848379629634481</c:v>
                      </c:pt>
                      <c:pt idx="23273">
                        <c:v>6.2850810185176131</c:v>
                      </c:pt>
                      <c:pt idx="23274">
                        <c:v>6.2853240740717782</c:v>
                      </c:pt>
                      <c:pt idx="23275">
                        <c:v>6.2855671296259432</c:v>
                      </c:pt>
                      <c:pt idx="23276">
                        <c:v>6.2858101851801083</c:v>
                      </c:pt>
                      <c:pt idx="23277">
                        <c:v>6.2860532407415493</c:v>
                      </c:pt>
                      <c:pt idx="23278">
                        <c:v>6.2862962962957143</c:v>
                      </c:pt>
                      <c:pt idx="23279">
                        <c:v>6.2865393518498793</c:v>
                      </c:pt>
                      <c:pt idx="23280">
                        <c:v>6.2867824074040444</c:v>
                      </c:pt>
                      <c:pt idx="23281">
                        <c:v>6.2870254629582094</c:v>
                      </c:pt>
                      <c:pt idx="23282">
                        <c:v>6.2872685185196504</c:v>
                      </c:pt>
                      <c:pt idx="23283">
                        <c:v>6.2875115740738154</c:v>
                      </c:pt>
                      <c:pt idx="23284">
                        <c:v>6.2877546296279805</c:v>
                      </c:pt>
                      <c:pt idx="23285">
                        <c:v>6.2879976851821455</c:v>
                      </c:pt>
                      <c:pt idx="23286">
                        <c:v>6.2882407407363106</c:v>
                      </c:pt>
                      <c:pt idx="23287">
                        <c:v>6.2884837962977516</c:v>
                      </c:pt>
                      <c:pt idx="23288">
                        <c:v>6.2887268518519166</c:v>
                      </c:pt>
                      <c:pt idx="23289">
                        <c:v>6.2889699074060816</c:v>
                      </c:pt>
                      <c:pt idx="23290">
                        <c:v>6.2892129629602467</c:v>
                      </c:pt>
                      <c:pt idx="23291">
                        <c:v>6.2894560185144117</c:v>
                      </c:pt>
                      <c:pt idx="23292">
                        <c:v>6.2896990740758527</c:v>
                      </c:pt>
                      <c:pt idx="23293">
                        <c:v>6.2899421296300178</c:v>
                      </c:pt>
                      <c:pt idx="23294">
                        <c:v>6.2901851851841828</c:v>
                      </c:pt>
                      <c:pt idx="23295">
                        <c:v>6.2904282407383478</c:v>
                      </c:pt>
                      <c:pt idx="23296">
                        <c:v>6.2906712962925129</c:v>
                      </c:pt>
                      <c:pt idx="23297">
                        <c:v>6.2909143518539539</c:v>
                      </c:pt>
                      <c:pt idx="23298">
                        <c:v>6.2911574074081189</c:v>
                      </c:pt>
                      <c:pt idx="23299">
                        <c:v>6.2914004629622839</c:v>
                      </c:pt>
                      <c:pt idx="23300">
                        <c:v>6.291643518516449</c:v>
                      </c:pt>
                      <c:pt idx="23301">
                        <c:v>6.291886574070614</c:v>
                      </c:pt>
                      <c:pt idx="23302">
                        <c:v>6.2921296296247791</c:v>
                      </c:pt>
                      <c:pt idx="23303">
                        <c:v>6.2923726851862201</c:v>
                      </c:pt>
                      <c:pt idx="23304">
                        <c:v>6.2926157407403851</c:v>
                      </c:pt>
                      <c:pt idx="23305">
                        <c:v>6.2928587962945501</c:v>
                      </c:pt>
                      <c:pt idx="23306">
                        <c:v>6.2931134259254948</c:v>
                      </c:pt>
                      <c:pt idx="23307">
                        <c:v>6.2933564814796599</c:v>
                      </c:pt>
                      <c:pt idx="23308">
                        <c:v>6.2935995370338249</c:v>
                      </c:pt>
                      <c:pt idx="23309">
                        <c:v>6.2938425925879899</c:v>
                      </c:pt>
                      <c:pt idx="23310">
                        <c:v>6.2940856481494309</c:v>
                      </c:pt>
                      <c:pt idx="23311">
                        <c:v>6.294328703703596</c:v>
                      </c:pt>
                      <c:pt idx="23312">
                        <c:v>6.294571759257761</c:v>
                      </c:pt>
                      <c:pt idx="23313">
                        <c:v>6.2948148148119261</c:v>
                      </c:pt>
                      <c:pt idx="23314">
                        <c:v>6.2950578703660911</c:v>
                      </c:pt>
                      <c:pt idx="23315">
                        <c:v>6.2953009259275321</c:v>
                      </c:pt>
                      <c:pt idx="23316">
                        <c:v>6.2955439814816971</c:v>
                      </c:pt>
                      <c:pt idx="23317">
                        <c:v>6.2957870370358622</c:v>
                      </c:pt>
                      <c:pt idx="23318">
                        <c:v>6.2960300925900272</c:v>
                      </c:pt>
                      <c:pt idx="23319">
                        <c:v>6.2962731481441923</c:v>
                      </c:pt>
                      <c:pt idx="23320">
                        <c:v>6.2965162037056333</c:v>
                      </c:pt>
                      <c:pt idx="23321">
                        <c:v>6.2967592592597983</c:v>
                      </c:pt>
                      <c:pt idx="23322">
                        <c:v>6.2970023148139633</c:v>
                      </c:pt>
                      <c:pt idx="23323">
                        <c:v>6.2972453703681284</c:v>
                      </c:pt>
                      <c:pt idx="23324">
                        <c:v>6.2974884259222934</c:v>
                      </c:pt>
                      <c:pt idx="23325">
                        <c:v>6.2977314814764584</c:v>
                      </c:pt>
                      <c:pt idx="23326">
                        <c:v>6.2979745370378994</c:v>
                      </c:pt>
                      <c:pt idx="23327">
                        <c:v>6.2982175925920645</c:v>
                      </c:pt>
                      <c:pt idx="23328">
                        <c:v>6.2984606481462295</c:v>
                      </c:pt>
                      <c:pt idx="23329">
                        <c:v>6.2987037037003946</c:v>
                      </c:pt>
                      <c:pt idx="23330">
                        <c:v>6.2989467592545596</c:v>
                      </c:pt>
                      <c:pt idx="23331">
                        <c:v>6.2991898148160006</c:v>
                      </c:pt>
                      <c:pt idx="23332">
                        <c:v>6.2994328703701656</c:v>
                      </c:pt>
                      <c:pt idx="23333">
                        <c:v>6.2996759259243307</c:v>
                      </c:pt>
                      <c:pt idx="23334">
                        <c:v>6.2999189814784957</c:v>
                      </c:pt>
                      <c:pt idx="23335">
                        <c:v>6.3001620370326608</c:v>
                      </c:pt>
                      <c:pt idx="23336">
                        <c:v>6.3004050925941018</c:v>
                      </c:pt>
                      <c:pt idx="23337">
                        <c:v>6.3006481481482668</c:v>
                      </c:pt>
                      <c:pt idx="23338">
                        <c:v>6.3008912037024318</c:v>
                      </c:pt>
                      <c:pt idx="23339">
                        <c:v>6.3011342592565969</c:v>
                      </c:pt>
                      <c:pt idx="23340">
                        <c:v>6.3013773148107619</c:v>
                      </c:pt>
                      <c:pt idx="23341">
                        <c:v>6.3016203703722029</c:v>
                      </c:pt>
                      <c:pt idx="23342">
                        <c:v>6.3018634259263679</c:v>
                      </c:pt>
                      <c:pt idx="23343">
                        <c:v>6.302106481480533</c:v>
                      </c:pt>
                      <c:pt idx="23344">
                        <c:v>6.302349537034698</c:v>
                      </c:pt>
                      <c:pt idx="23345">
                        <c:v>6.3025925925888631</c:v>
                      </c:pt>
                      <c:pt idx="23346">
                        <c:v>6.3028356481430281</c:v>
                      </c:pt>
                      <c:pt idx="23347">
                        <c:v>6.3030787037044691</c:v>
                      </c:pt>
                      <c:pt idx="23348">
                        <c:v>6.3033217592586341</c:v>
                      </c:pt>
                      <c:pt idx="23349">
                        <c:v>6.3035648148127992</c:v>
                      </c:pt>
                      <c:pt idx="23350">
                        <c:v>6.3038078703669642</c:v>
                      </c:pt>
                      <c:pt idx="23351">
                        <c:v>6.3040509259211293</c:v>
                      </c:pt>
                      <c:pt idx="23352">
                        <c:v>6.3042939814825703</c:v>
                      </c:pt>
                      <c:pt idx="23353">
                        <c:v>6.3045370370367353</c:v>
                      </c:pt>
                      <c:pt idx="23354">
                        <c:v>6.30479166666768</c:v>
                      </c:pt>
                      <c:pt idx="23355">
                        <c:v>6.305034722221845</c:v>
                      </c:pt>
                      <c:pt idx="23356">
                        <c:v>6.3052777777760101</c:v>
                      </c:pt>
                      <c:pt idx="23357">
                        <c:v>6.3055208333301751</c:v>
                      </c:pt>
                      <c:pt idx="23358">
                        <c:v>6.3057638888843401</c:v>
                      </c:pt>
                      <c:pt idx="23359">
                        <c:v>6.3060069444457811</c:v>
                      </c:pt>
                      <c:pt idx="23360">
                        <c:v>6.3062499999999462</c:v>
                      </c:pt>
                      <c:pt idx="23361">
                        <c:v>6.3064930555541112</c:v>
                      </c:pt>
                      <c:pt idx="23362">
                        <c:v>6.3067361111082763</c:v>
                      </c:pt>
                      <c:pt idx="23363">
                        <c:v>6.3069791666624413</c:v>
                      </c:pt>
                      <c:pt idx="23364">
                        <c:v>6.3072222222238823</c:v>
                      </c:pt>
                      <c:pt idx="23365">
                        <c:v>6.3074652777780473</c:v>
                      </c:pt>
                      <c:pt idx="23366">
                        <c:v>6.3077083333322124</c:v>
                      </c:pt>
                      <c:pt idx="23367">
                        <c:v>6.3079513888863774</c:v>
                      </c:pt>
                      <c:pt idx="23368">
                        <c:v>6.3081944444405424</c:v>
                      </c:pt>
                      <c:pt idx="23369">
                        <c:v>6.3084375000019834</c:v>
                      </c:pt>
                      <c:pt idx="23370">
                        <c:v>6.3086805555561485</c:v>
                      </c:pt>
                      <c:pt idx="23371">
                        <c:v>6.3089236111103135</c:v>
                      </c:pt>
                      <c:pt idx="23372">
                        <c:v>6.3091666666644786</c:v>
                      </c:pt>
                      <c:pt idx="23373">
                        <c:v>6.3094097222186436</c:v>
                      </c:pt>
                      <c:pt idx="23374">
                        <c:v>6.3096527777728086</c:v>
                      </c:pt>
                      <c:pt idx="23375">
                        <c:v>6.3098958333342496</c:v>
                      </c:pt>
                      <c:pt idx="23376">
                        <c:v>6.3101388888884147</c:v>
                      </c:pt>
                      <c:pt idx="23377">
                        <c:v>6.3103819444425797</c:v>
                      </c:pt>
                      <c:pt idx="23378">
                        <c:v>6.3106249999967448</c:v>
                      </c:pt>
                      <c:pt idx="23379">
                        <c:v>6.3108680555509098</c:v>
                      </c:pt>
                      <c:pt idx="23380">
                        <c:v>6.3111111111123508</c:v>
                      </c:pt>
                      <c:pt idx="23381">
                        <c:v>6.3113541666665158</c:v>
                      </c:pt>
                      <c:pt idx="23382">
                        <c:v>6.3115972222206809</c:v>
                      </c:pt>
                      <c:pt idx="23383">
                        <c:v>6.3118402777748459</c:v>
                      </c:pt>
                      <c:pt idx="23384">
                        <c:v>6.3120833333290109</c:v>
                      </c:pt>
                      <c:pt idx="23385">
                        <c:v>6.3123263888904519</c:v>
                      </c:pt>
                      <c:pt idx="23386">
                        <c:v>6.312569444444617</c:v>
                      </c:pt>
                      <c:pt idx="23387">
                        <c:v>6.312812499998782</c:v>
                      </c:pt>
                      <c:pt idx="23388">
                        <c:v>6.3130555555529471</c:v>
                      </c:pt>
                      <c:pt idx="23389">
                        <c:v>6.3132986111071121</c:v>
                      </c:pt>
                      <c:pt idx="23390">
                        <c:v>6.3135416666685531</c:v>
                      </c:pt>
                      <c:pt idx="23391">
                        <c:v>6.3137847222227181</c:v>
                      </c:pt>
                      <c:pt idx="23392">
                        <c:v>6.3140277777768832</c:v>
                      </c:pt>
                      <c:pt idx="23393">
                        <c:v>6.3142708333310482</c:v>
                      </c:pt>
                      <c:pt idx="23394">
                        <c:v>6.3145138888852133</c:v>
                      </c:pt>
                      <c:pt idx="23395">
                        <c:v>6.3147569444393783</c:v>
                      </c:pt>
                      <c:pt idx="23396">
                        <c:v>6.3150000000008193</c:v>
                      </c:pt>
                      <c:pt idx="23397">
                        <c:v>6.3152430555549843</c:v>
                      </c:pt>
                      <c:pt idx="23398">
                        <c:v>6.3154861111091494</c:v>
                      </c:pt>
                      <c:pt idx="23399">
                        <c:v>6.3157291666633144</c:v>
                      </c:pt>
                      <c:pt idx="23400">
                        <c:v>6.3159722222174794</c:v>
                      </c:pt>
                      <c:pt idx="23401">
                        <c:v>6.3162152777789204</c:v>
                      </c:pt>
                      <c:pt idx="23402">
                        <c:v>6.3164699074025892</c:v>
                      </c:pt>
                      <c:pt idx="23403">
                        <c:v>6.3167129629640302</c:v>
                      </c:pt>
                      <c:pt idx="23404">
                        <c:v>6.3169560185181952</c:v>
                      </c:pt>
                      <c:pt idx="23405">
                        <c:v>6.3171990740723603</c:v>
                      </c:pt>
                      <c:pt idx="23406">
                        <c:v>6.3174421296265253</c:v>
                      </c:pt>
                      <c:pt idx="23407">
                        <c:v>6.3176851851806903</c:v>
                      </c:pt>
                      <c:pt idx="23408">
                        <c:v>6.3179282407421313</c:v>
                      </c:pt>
                      <c:pt idx="23409">
                        <c:v>6.3181712962962964</c:v>
                      </c:pt>
                      <c:pt idx="23410">
                        <c:v>6.3184143518504614</c:v>
                      </c:pt>
                      <c:pt idx="23411">
                        <c:v>6.3186574074046264</c:v>
                      </c:pt>
                      <c:pt idx="23412">
                        <c:v>6.3189004629587915</c:v>
                      </c:pt>
                      <c:pt idx="23413">
                        <c:v>6.3191435185202325</c:v>
                      </c:pt>
                      <c:pt idx="23414">
                        <c:v>6.3193865740743975</c:v>
                      </c:pt>
                      <c:pt idx="23415">
                        <c:v>6.3196296296285626</c:v>
                      </c:pt>
                      <c:pt idx="23416">
                        <c:v>6.3198726851827276</c:v>
                      </c:pt>
                      <c:pt idx="23417">
                        <c:v>6.3201157407368926</c:v>
                      </c:pt>
                      <c:pt idx="23418">
                        <c:v>6.3203587962983336</c:v>
                      </c:pt>
                      <c:pt idx="23419">
                        <c:v>6.3206018518524987</c:v>
                      </c:pt>
                      <c:pt idx="23420">
                        <c:v>6.3208449074066637</c:v>
                      </c:pt>
                      <c:pt idx="23421">
                        <c:v>6.3210879629608288</c:v>
                      </c:pt>
                      <c:pt idx="23422">
                        <c:v>6.3213310185149938</c:v>
                      </c:pt>
                      <c:pt idx="23423">
                        <c:v>6.3215740740691588</c:v>
                      </c:pt>
                      <c:pt idx="23424">
                        <c:v>6.3218171296305998</c:v>
                      </c:pt>
                      <c:pt idx="23425">
                        <c:v>6.3220601851847649</c:v>
                      </c:pt>
                      <c:pt idx="23426">
                        <c:v>6.3223032407389299</c:v>
                      </c:pt>
                      <c:pt idx="23427">
                        <c:v>6.3225462962930949</c:v>
                      </c:pt>
                      <c:pt idx="23428">
                        <c:v>6.32278935184726</c:v>
                      </c:pt>
                      <c:pt idx="23429">
                        <c:v>6.323032407408701</c:v>
                      </c:pt>
                      <c:pt idx="23430">
                        <c:v>6.323275462962866</c:v>
                      </c:pt>
                      <c:pt idx="23431">
                        <c:v>6.3235185185170311</c:v>
                      </c:pt>
                      <c:pt idx="23432">
                        <c:v>6.3237615740711961</c:v>
                      </c:pt>
                      <c:pt idx="23433">
                        <c:v>6.3240046296253611</c:v>
                      </c:pt>
                      <c:pt idx="23434">
                        <c:v>6.3242476851868021</c:v>
                      </c:pt>
                      <c:pt idx="23435">
                        <c:v>6.3244907407409672</c:v>
                      </c:pt>
                      <c:pt idx="23436">
                        <c:v>6.3247337962951322</c:v>
                      </c:pt>
                      <c:pt idx="23437">
                        <c:v>6.3249768518492973</c:v>
                      </c:pt>
                      <c:pt idx="23438">
                        <c:v>6.3252199074034623</c:v>
                      </c:pt>
                      <c:pt idx="23439">
                        <c:v>6.3254629629649033</c:v>
                      </c:pt>
                      <c:pt idx="23440">
                        <c:v>6.3257060185190683</c:v>
                      </c:pt>
                      <c:pt idx="23441">
                        <c:v>6.3259490740732334</c:v>
                      </c:pt>
                      <c:pt idx="23442">
                        <c:v>6.3261921296273984</c:v>
                      </c:pt>
                      <c:pt idx="23443">
                        <c:v>6.3264351851815634</c:v>
                      </c:pt>
                      <c:pt idx="23444">
                        <c:v>6.3266782407357285</c:v>
                      </c:pt>
                      <c:pt idx="23445">
                        <c:v>6.3269212962971695</c:v>
                      </c:pt>
                      <c:pt idx="23446">
                        <c:v>6.3271643518513345</c:v>
                      </c:pt>
                      <c:pt idx="23447">
                        <c:v>6.3274074074054996</c:v>
                      </c:pt>
                      <c:pt idx="23448">
                        <c:v>6.3276504629596646</c:v>
                      </c:pt>
                      <c:pt idx="23449">
                        <c:v>6.3278935185138296</c:v>
                      </c:pt>
                      <c:pt idx="23450">
                        <c:v>6.3281481481447743</c:v>
                      </c:pt>
                      <c:pt idx="23451">
                        <c:v>6.3283912036989394</c:v>
                      </c:pt>
                      <c:pt idx="23452">
                        <c:v>6.3286342592603804</c:v>
                      </c:pt>
                      <c:pt idx="23453">
                        <c:v>6.3288773148145454</c:v>
                      </c:pt>
                      <c:pt idx="23454">
                        <c:v>6.3291203703687104</c:v>
                      </c:pt>
                      <c:pt idx="23455">
                        <c:v>6.3293634259228755</c:v>
                      </c:pt>
                      <c:pt idx="23456">
                        <c:v>6.3296064814770405</c:v>
                      </c:pt>
                      <c:pt idx="23457">
                        <c:v>6.3298495370384815</c:v>
                      </c:pt>
                      <c:pt idx="23458">
                        <c:v>6.3300925925926466</c:v>
                      </c:pt>
                      <c:pt idx="23459">
                        <c:v>6.3303356481468116</c:v>
                      </c:pt>
                      <c:pt idx="23460">
                        <c:v>6.3305787037009766</c:v>
                      </c:pt>
                      <c:pt idx="23461">
                        <c:v>6.3308217592551417</c:v>
                      </c:pt>
                      <c:pt idx="23462">
                        <c:v>6.3310648148165827</c:v>
                      </c:pt>
                      <c:pt idx="23463">
                        <c:v>6.3313078703707477</c:v>
                      </c:pt>
                      <c:pt idx="23464">
                        <c:v>6.3315509259249128</c:v>
                      </c:pt>
                      <c:pt idx="23465">
                        <c:v>6.3317939814790778</c:v>
                      </c:pt>
                      <c:pt idx="23466">
                        <c:v>6.3320370370332428</c:v>
                      </c:pt>
                      <c:pt idx="23467">
                        <c:v>6.3322800925946838</c:v>
                      </c:pt>
                      <c:pt idx="23468">
                        <c:v>6.3325231481488489</c:v>
                      </c:pt>
                      <c:pt idx="23469">
                        <c:v>6.3327662037030139</c:v>
                      </c:pt>
                      <c:pt idx="23470">
                        <c:v>6.3330092592571789</c:v>
                      </c:pt>
                      <c:pt idx="23471">
                        <c:v>6.333252314811344</c:v>
                      </c:pt>
                      <c:pt idx="23472">
                        <c:v>6.333495370365509</c:v>
                      </c:pt>
                      <c:pt idx="23473">
                        <c:v>6.33373842592695</c:v>
                      </c:pt>
                      <c:pt idx="23474">
                        <c:v>6.3339814814811151</c:v>
                      </c:pt>
                      <c:pt idx="23475">
                        <c:v>6.3342245370352801</c:v>
                      </c:pt>
                      <c:pt idx="23476">
                        <c:v>6.3344675925894451</c:v>
                      </c:pt>
                      <c:pt idx="23477">
                        <c:v>6.3347106481436102</c:v>
                      </c:pt>
                      <c:pt idx="23478">
                        <c:v>6.3349537037050512</c:v>
                      </c:pt>
                      <c:pt idx="23479">
                        <c:v>6.3351967592592162</c:v>
                      </c:pt>
                      <c:pt idx="23480">
                        <c:v>6.3354398148133813</c:v>
                      </c:pt>
                      <c:pt idx="23481">
                        <c:v>6.3356828703675463</c:v>
                      </c:pt>
                      <c:pt idx="23482">
                        <c:v>6.3359259259217113</c:v>
                      </c:pt>
                      <c:pt idx="23483">
                        <c:v>6.3361689814831523</c:v>
                      </c:pt>
                      <c:pt idx="23484">
                        <c:v>6.3364120370373174</c:v>
                      </c:pt>
                      <c:pt idx="23485">
                        <c:v>6.3366550925914824</c:v>
                      </c:pt>
                      <c:pt idx="23486">
                        <c:v>6.3368981481456474</c:v>
                      </c:pt>
                      <c:pt idx="23487">
                        <c:v>6.3371412036998125</c:v>
                      </c:pt>
                      <c:pt idx="23488">
                        <c:v>6.3373842592612535</c:v>
                      </c:pt>
                      <c:pt idx="23489">
                        <c:v>6.3376273148154185</c:v>
                      </c:pt>
                      <c:pt idx="23490">
                        <c:v>6.3378703703695836</c:v>
                      </c:pt>
                      <c:pt idx="23491">
                        <c:v>6.3381134259237486</c:v>
                      </c:pt>
                      <c:pt idx="23492">
                        <c:v>6.3383564814779136</c:v>
                      </c:pt>
                      <c:pt idx="23493">
                        <c:v>6.3385995370320787</c:v>
                      </c:pt>
                      <c:pt idx="23494">
                        <c:v>6.3388425925935197</c:v>
                      </c:pt>
                      <c:pt idx="23495">
                        <c:v>6.3390856481476847</c:v>
                      </c:pt>
                      <c:pt idx="23496">
                        <c:v>6.3393287037018498</c:v>
                      </c:pt>
                      <c:pt idx="23497">
                        <c:v>6.3395717592560148</c:v>
                      </c:pt>
                      <c:pt idx="23498">
                        <c:v>6.3398263888869595</c:v>
                      </c:pt>
                      <c:pt idx="23499">
                        <c:v>6.3400694444411245</c:v>
                      </c:pt>
                      <c:pt idx="23500">
                        <c:v>6.3403124999952896</c:v>
                      </c:pt>
                      <c:pt idx="23501">
                        <c:v>6.3405555555567306</c:v>
                      </c:pt>
                      <c:pt idx="23502">
                        <c:v>6.3407986111108956</c:v>
                      </c:pt>
                      <c:pt idx="23503">
                        <c:v>6.3410416666650606</c:v>
                      </c:pt>
                      <c:pt idx="23504">
                        <c:v>6.3412847222192257</c:v>
                      </c:pt>
                      <c:pt idx="23505">
                        <c:v>6.3415277777733907</c:v>
                      </c:pt>
                      <c:pt idx="23506">
                        <c:v>6.3417708333348317</c:v>
                      </c:pt>
                      <c:pt idx="23507">
                        <c:v>6.3420138888889968</c:v>
                      </c:pt>
                      <c:pt idx="23508">
                        <c:v>6.3422569444431618</c:v>
                      </c:pt>
                      <c:pt idx="23509">
                        <c:v>6.3424999999973268</c:v>
                      </c:pt>
                      <c:pt idx="23510">
                        <c:v>6.3427430555514919</c:v>
                      </c:pt>
                      <c:pt idx="23511">
                        <c:v>6.3429861111129329</c:v>
                      </c:pt>
                      <c:pt idx="23512">
                        <c:v>6.3432291666670979</c:v>
                      </c:pt>
                      <c:pt idx="23513">
                        <c:v>6.3434722222212629</c:v>
                      </c:pt>
                      <c:pt idx="23514">
                        <c:v>6.343715277775428</c:v>
                      </c:pt>
                      <c:pt idx="23515">
                        <c:v>6.343958333329593</c:v>
                      </c:pt>
                      <c:pt idx="23516">
                        <c:v>6.3442013888837581</c:v>
                      </c:pt>
                      <c:pt idx="23517">
                        <c:v>6.3444444444451991</c:v>
                      </c:pt>
                      <c:pt idx="23518">
                        <c:v>6.3446874999993641</c:v>
                      </c:pt>
                      <c:pt idx="23519">
                        <c:v>6.3449305555535291</c:v>
                      </c:pt>
                      <c:pt idx="23520">
                        <c:v>6.3451736111076942</c:v>
                      </c:pt>
                      <c:pt idx="23521">
                        <c:v>6.3454166666618592</c:v>
                      </c:pt>
                      <c:pt idx="23522">
                        <c:v>6.3456597222233002</c:v>
                      </c:pt>
                      <c:pt idx="23523">
                        <c:v>6.3459027777774653</c:v>
                      </c:pt>
                      <c:pt idx="23524">
                        <c:v>6.3461458333316303</c:v>
                      </c:pt>
                      <c:pt idx="23525">
                        <c:v>6.3463888888857953</c:v>
                      </c:pt>
                      <c:pt idx="23526">
                        <c:v>6.3466319444399604</c:v>
                      </c:pt>
                      <c:pt idx="23527">
                        <c:v>6.3468750000014014</c:v>
                      </c:pt>
                      <c:pt idx="23528">
                        <c:v>6.3471180555555664</c:v>
                      </c:pt>
                      <c:pt idx="23529">
                        <c:v>6.3473611111097314</c:v>
                      </c:pt>
                      <c:pt idx="23530">
                        <c:v>6.3476041666638965</c:v>
                      </c:pt>
                      <c:pt idx="23531">
                        <c:v>6.3478472222180615</c:v>
                      </c:pt>
                      <c:pt idx="23532">
                        <c:v>6.3480902777795025</c:v>
                      </c:pt>
                      <c:pt idx="23533">
                        <c:v>6.3483333333336676</c:v>
                      </c:pt>
                      <c:pt idx="23534">
                        <c:v>6.3485763888878326</c:v>
                      </c:pt>
                      <c:pt idx="23535">
                        <c:v>6.3488194444419976</c:v>
                      </c:pt>
                      <c:pt idx="23536">
                        <c:v>6.3490624999961627</c:v>
                      </c:pt>
                      <c:pt idx="23537">
                        <c:v>6.3493055555576037</c:v>
                      </c:pt>
                      <c:pt idx="23538">
                        <c:v>6.3495486111117687</c:v>
                      </c:pt>
                      <c:pt idx="23539">
                        <c:v>6.3497916666659338</c:v>
                      </c:pt>
                      <c:pt idx="23540">
                        <c:v>6.3500347222200988</c:v>
                      </c:pt>
                      <c:pt idx="23541">
                        <c:v>6.3502777777742638</c:v>
                      </c:pt>
                      <c:pt idx="23542">
                        <c:v>6.3505208333284289</c:v>
                      </c:pt>
                      <c:pt idx="23543">
                        <c:v>6.3507638888898699</c:v>
                      </c:pt>
                      <c:pt idx="23544">
                        <c:v>6.3510069444440349</c:v>
                      </c:pt>
                      <c:pt idx="23545">
                        <c:v>6.3512499999981999</c:v>
                      </c:pt>
                      <c:pt idx="23546">
                        <c:v>6.351493055552365</c:v>
                      </c:pt>
                      <c:pt idx="23547">
                        <c:v>6.35173611110653</c:v>
                      </c:pt>
                      <c:pt idx="23548">
                        <c:v>6.3519907407374747</c:v>
                      </c:pt>
                      <c:pt idx="23549">
                        <c:v>6.3522337962916398</c:v>
                      </c:pt>
                      <c:pt idx="23550">
                        <c:v>6.3524768518530808</c:v>
                      </c:pt>
                      <c:pt idx="23551">
                        <c:v>6.3527199074072458</c:v>
                      </c:pt>
                      <c:pt idx="23552">
                        <c:v>6.3529629629614108</c:v>
                      </c:pt>
                      <c:pt idx="23553">
                        <c:v>6.3532060185155759</c:v>
                      </c:pt>
                      <c:pt idx="23554">
                        <c:v>6.3534490740697409</c:v>
                      </c:pt>
                      <c:pt idx="23555">
                        <c:v>6.3536921296311819</c:v>
                      </c:pt>
                      <c:pt idx="23556">
                        <c:v>6.3539351851853469</c:v>
                      </c:pt>
                      <c:pt idx="23557">
                        <c:v>6.354178240739512</c:v>
                      </c:pt>
                      <c:pt idx="23558">
                        <c:v>6.354421296293677</c:v>
                      </c:pt>
                      <c:pt idx="23559">
                        <c:v>6.3546643518478421</c:v>
                      </c:pt>
                      <c:pt idx="23560">
                        <c:v>6.3549074074092831</c:v>
                      </c:pt>
                      <c:pt idx="23561">
                        <c:v>6.3551504629634481</c:v>
                      </c:pt>
                      <c:pt idx="23562">
                        <c:v>6.3553935185176131</c:v>
                      </c:pt>
                      <c:pt idx="23563">
                        <c:v>6.3556365740717782</c:v>
                      </c:pt>
                      <c:pt idx="23564">
                        <c:v>6.3558796296259432</c:v>
                      </c:pt>
                      <c:pt idx="23565">
                        <c:v>6.3561226851801083</c:v>
                      </c:pt>
                      <c:pt idx="23566">
                        <c:v>6.3563657407415493</c:v>
                      </c:pt>
                      <c:pt idx="23567">
                        <c:v>6.3566087962957143</c:v>
                      </c:pt>
                      <c:pt idx="23568">
                        <c:v>6.3568518518498793</c:v>
                      </c:pt>
                      <c:pt idx="23569">
                        <c:v>6.3570949074040444</c:v>
                      </c:pt>
                      <c:pt idx="23570">
                        <c:v>6.3573379629582094</c:v>
                      </c:pt>
                      <c:pt idx="23571">
                        <c:v>6.3575810185196504</c:v>
                      </c:pt>
                      <c:pt idx="23572">
                        <c:v>6.3578240740738154</c:v>
                      </c:pt>
                      <c:pt idx="23573">
                        <c:v>6.3580671296279805</c:v>
                      </c:pt>
                      <c:pt idx="23574">
                        <c:v>6.3583101851821455</c:v>
                      </c:pt>
                      <c:pt idx="23575">
                        <c:v>6.3585532407363106</c:v>
                      </c:pt>
                      <c:pt idx="23576">
                        <c:v>6.3587962962977516</c:v>
                      </c:pt>
                      <c:pt idx="23577">
                        <c:v>6.3590393518519166</c:v>
                      </c:pt>
                      <c:pt idx="23578">
                        <c:v>6.3592824074060816</c:v>
                      </c:pt>
                      <c:pt idx="23579">
                        <c:v>6.3595254629602467</c:v>
                      </c:pt>
                      <c:pt idx="23580">
                        <c:v>6.3597685185144117</c:v>
                      </c:pt>
                      <c:pt idx="23581">
                        <c:v>6.3600115740758527</c:v>
                      </c:pt>
                      <c:pt idx="23582">
                        <c:v>6.3602546296300178</c:v>
                      </c:pt>
                      <c:pt idx="23583">
                        <c:v>6.3604976851841828</c:v>
                      </c:pt>
                      <c:pt idx="23584">
                        <c:v>6.3607407407383478</c:v>
                      </c:pt>
                      <c:pt idx="23585">
                        <c:v>6.3609837962925129</c:v>
                      </c:pt>
                      <c:pt idx="23586">
                        <c:v>6.3612268518539539</c:v>
                      </c:pt>
                      <c:pt idx="23587">
                        <c:v>6.3614699074081189</c:v>
                      </c:pt>
                      <c:pt idx="23588">
                        <c:v>6.3617129629622839</c:v>
                      </c:pt>
                      <c:pt idx="23589">
                        <c:v>6.361956018516449</c:v>
                      </c:pt>
                      <c:pt idx="23590">
                        <c:v>6.362199074070614</c:v>
                      </c:pt>
                      <c:pt idx="23591">
                        <c:v>6.3624421296247791</c:v>
                      </c:pt>
                      <c:pt idx="23592">
                        <c:v>6.3626851851862201</c:v>
                      </c:pt>
                      <c:pt idx="23593">
                        <c:v>6.3629282407403851</c:v>
                      </c:pt>
                      <c:pt idx="23594">
                        <c:v>6.3631712962945501</c:v>
                      </c:pt>
                      <c:pt idx="23595">
                        <c:v>6.3634143518487152</c:v>
                      </c:pt>
                      <c:pt idx="23596">
                        <c:v>6.3636689814796599</c:v>
                      </c:pt>
                      <c:pt idx="23597">
                        <c:v>6.3639120370338249</c:v>
                      </c:pt>
                      <c:pt idx="23598">
                        <c:v>6.3641550925879899</c:v>
                      </c:pt>
                      <c:pt idx="23599">
                        <c:v>6.3643981481494309</c:v>
                      </c:pt>
                      <c:pt idx="23600">
                        <c:v>6.364641203703596</c:v>
                      </c:pt>
                      <c:pt idx="23601">
                        <c:v>6.364884259257761</c:v>
                      </c:pt>
                      <c:pt idx="23602">
                        <c:v>6.3651273148119261</c:v>
                      </c:pt>
                      <c:pt idx="23603">
                        <c:v>6.3653703703660911</c:v>
                      </c:pt>
                      <c:pt idx="23604">
                        <c:v>6.3656134259275321</c:v>
                      </c:pt>
                      <c:pt idx="23605">
                        <c:v>6.3658564814816971</c:v>
                      </c:pt>
                      <c:pt idx="23606">
                        <c:v>6.3660995370358622</c:v>
                      </c:pt>
                      <c:pt idx="23607">
                        <c:v>6.3663425925900272</c:v>
                      </c:pt>
                      <c:pt idx="23608">
                        <c:v>6.3665856481441923</c:v>
                      </c:pt>
                      <c:pt idx="23609">
                        <c:v>6.3668287037056333</c:v>
                      </c:pt>
                      <c:pt idx="23610">
                        <c:v>6.3670717592597983</c:v>
                      </c:pt>
                      <c:pt idx="23611">
                        <c:v>6.3673148148139633</c:v>
                      </c:pt>
                      <c:pt idx="23612">
                        <c:v>6.3675578703681284</c:v>
                      </c:pt>
                      <c:pt idx="23613">
                        <c:v>6.3678009259222934</c:v>
                      </c:pt>
                      <c:pt idx="23614">
                        <c:v>6.3680439814764584</c:v>
                      </c:pt>
                      <c:pt idx="23615">
                        <c:v>6.3682870370378994</c:v>
                      </c:pt>
                      <c:pt idx="23616">
                        <c:v>6.3685300925920645</c:v>
                      </c:pt>
                      <c:pt idx="23617">
                        <c:v>6.3687731481462295</c:v>
                      </c:pt>
                      <c:pt idx="23618">
                        <c:v>6.3690162037003946</c:v>
                      </c:pt>
                      <c:pt idx="23619">
                        <c:v>6.3692592592545596</c:v>
                      </c:pt>
                      <c:pt idx="23620">
                        <c:v>6.3695023148160006</c:v>
                      </c:pt>
                      <c:pt idx="23621">
                        <c:v>6.3697453703701656</c:v>
                      </c:pt>
                      <c:pt idx="23622">
                        <c:v>6.3699884259243307</c:v>
                      </c:pt>
                      <c:pt idx="23623">
                        <c:v>6.3702314814784957</c:v>
                      </c:pt>
                      <c:pt idx="23624">
                        <c:v>6.3704745370326608</c:v>
                      </c:pt>
                      <c:pt idx="23625">
                        <c:v>6.3707175925941018</c:v>
                      </c:pt>
                      <c:pt idx="23626">
                        <c:v>6.3709606481482668</c:v>
                      </c:pt>
                      <c:pt idx="23627">
                        <c:v>6.3712037037024318</c:v>
                      </c:pt>
                      <c:pt idx="23628">
                        <c:v>6.3714467592565969</c:v>
                      </c:pt>
                      <c:pt idx="23629">
                        <c:v>6.3716898148107619</c:v>
                      </c:pt>
                      <c:pt idx="23630">
                        <c:v>6.3719328703722029</c:v>
                      </c:pt>
                      <c:pt idx="23631">
                        <c:v>6.3721759259263679</c:v>
                      </c:pt>
                      <c:pt idx="23632">
                        <c:v>6.372418981480533</c:v>
                      </c:pt>
                      <c:pt idx="23633">
                        <c:v>6.372662037034698</c:v>
                      </c:pt>
                      <c:pt idx="23634">
                        <c:v>6.3729050925888631</c:v>
                      </c:pt>
                      <c:pt idx="23635">
                        <c:v>6.3731481481430281</c:v>
                      </c:pt>
                      <c:pt idx="23636">
                        <c:v>6.3733912037044691</c:v>
                      </c:pt>
                      <c:pt idx="23637">
                        <c:v>6.3736342592586341</c:v>
                      </c:pt>
                      <c:pt idx="23638">
                        <c:v>6.3738773148127992</c:v>
                      </c:pt>
                      <c:pt idx="23639">
                        <c:v>6.3741203703669642</c:v>
                      </c:pt>
                      <c:pt idx="23640">
                        <c:v>6.3743634259211293</c:v>
                      </c:pt>
                      <c:pt idx="23641">
                        <c:v>6.3746064814825703</c:v>
                      </c:pt>
                      <c:pt idx="23642">
                        <c:v>6.3748495370367353</c:v>
                      </c:pt>
                      <c:pt idx="23643">
                        <c:v>6.3750925925909003</c:v>
                      </c:pt>
                      <c:pt idx="23644">
                        <c:v>6.3753356481450654</c:v>
                      </c:pt>
                      <c:pt idx="23645">
                        <c:v>6.3755902777760101</c:v>
                      </c:pt>
                      <c:pt idx="23646">
                        <c:v>6.3758333333301751</c:v>
                      </c:pt>
                      <c:pt idx="23647">
                        <c:v>6.3760763888843401</c:v>
                      </c:pt>
                      <c:pt idx="23648">
                        <c:v>6.3763194444457811</c:v>
                      </c:pt>
                      <c:pt idx="23649">
                        <c:v>6.3765624999999462</c:v>
                      </c:pt>
                      <c:pt idx="23650">
                        <c:v>6.3768055555541112</c:v>
                      </c:pt>
                      <c:pt idx="23651">
                        <c:v>6.3770486111082763</c:v>
                      </c:pt>
                      <c:pt idx="23652">
                        <c:v>6.3772916666624413</c:v>
                      </c:pt>
                      <c:pt idx="23653">
                        <c:v>6.3775347222238823</c:v>
                      </c:pt>
                      <c:pt idx="23654">
                        <c:v>6.3777777777780473</c:v>
                      </c:pt>
                      <c:pt idx="23655">
                        <c:v>6.3780208333322124</c:v>
                      </c:pt>
                      <c:pt idx="23656">
                        <c:v>6.3782638888863774</c:v>
                      </c:pt>
                      <c:pt idx="23657">
                        <c:v>6.3785069444405424</c:v>
                      </c:pt>
                      <c:pt idx="23658">
                        <c:v>6.3787500000019834</c:v>
                      </c:pt>
                      <c:pt idx="23659">
                        <c:v>6.3789930555561485</c:v>
                      </c:pt>
                      <c:pt idx="23660">
                        <c:v>6.3792361111103135</c:v>
                      </c:pt>
                      <c:pt idx="23661">
                        <c:v>6.3794791666644786</c:v>
                      </c:pt>
                      <c:pt idx="23662">
                        <c:v>6.3797222222186436</c:v>
                      </c:pt>
                      <c:pt idx="23663">
                        <c:v>6.3799652777728086</c:v>
                      </c:pt>
                      <c:pt idx="23664">
                        <c:v>6.3802083333342496</c:v>
                      </c:pt>
                      <c:pt idx="23665">
                        <c:v>6.3804513888884147</c:v>
                      </c:pt>
                      <c:pt idx="23666">
                        <c:v>6.3806944444425797</c:v>
                      </c:pt>
                      <c:pt idx="23667">
                        <c:v>6.3809374999967448</c:v>
                      </c:pt>
                      <c:pt idx="23668">
                        <c:v>6.3811805555509098</c:v>
                      </c:pt>
                      <c:pt idx="23669">
                        <c:v>6.3814236111123508</c:v>
                      </c:pt>
                      <c:pt idx="23670">
                        <c:v>6.3816666666665158</c:v>
                      </c:pt>
                      <c:pt idx="23671">
                        <c:v>6.3819097222206809</c:v>
                      </c:pt>
                      <c:pt idx="23672">
                        <c:v>6.3821527777748459</c:v>
                      </c:pt>
                      <c:pt idx="23673">
                        <c:v>6.3823958333290109</c:v>
                      </c:pt>
                      <c:pt idx="23674">
                        <c:v>6.3826388888904519</c:v>
                      </c:pt>
                      <c:pt idx="23675">
                        <c:v>6.382881944444617</c:v>
                      </c:pt>
                      <c:pt idx="23676">
                        <c:v>6.383124999998782</c:v>
                      </c:pt>
                      <c:pt idx="23677">
                        <c:v>6.3833680555529471</c:v>
                      </c:pt>
                      <c:pt idx="23678">
                        <c:v>6.3836111111071121</c:v>
                      </c:pt>
                      <c:pt idx="23679">
                        <c:v>6.3838541666685531</c:v>
                      </c:pt>
                      <c:pt idx="23680">
                        <c:v>6.3840972222227181</c:v>
                      </c:pt>
                      <c:pt idx="23681">
                        <c:v>6.3843402777768832</c:v>
                      </c:pt>
                      <c:pt idx="23682">
                        <c:v>6.3845833333310482</c:v>
                      </c:pt>
                      <c:pt idx="23683">
                        <c:v>6.3848263888852133</c:v>
                      </c:pt>
                      <c:pt idx="23684">
                        <c:v>6.3850694444393783</c:v>
                      </c:pt>
                      <c:pt idx="23685">
                        <c:v>6.3853125000008193</c:v>
                      </c:pt>
                      <c:pt idx="23686">
                        <c:v>6.3855555555549843</c:v>
                      </c:pt>
                      <c:pt idx="23687">
                        <c:v>6.3857986111091494</c:v>
                      </c:pt>
                      <c:pt idx="23688">
                        <c:v>6.3860416666633144</c:v>
                      </c:pt>
                      <c:pt idx="23689">
                        <c:v>6.3862847222174794</c:v>
                      </c:pt>
                      <c:pt idx="23690">
                        <c:v>6.3865277777789204</c:v>
                      </c:pt>
                      <c:pt idx="23691">
                        <c:v>6.3867824074025892</c:v>
                      </c:pt>
                      <c:pt idx="23692">
                        <c:v>6.3870254629640302</c:v>
                      </c:pt>
                      <c:pt idx="23693">
                        <c:v>6.3872685185181952</c:v>
                      </c:pt>
                      <c:pt idx="23694">
                        <c:v>6.3875115740723603</c:v>
                      </c:pt>
                      <c:pt idx="23695">
                        <c:v>6.3877546296265253</c:v>
                      </c:pt>
                      <c:pt idx="23696">
                        <c:v>6.3879976851806903</c:v>
                      </c:pt>
                      <c:pt idx="23697">
                        <c:v>6.3882407407421313</c:v>
                      </c:pt>
                      <c:pt idx="23698">
                        <c:v>6.3884837962962964</c:v>
                      </c:pt>
                      <c:pt idx="23699">
                        <c:v>6.3887268518504614</c:v>
                      </c:pt>
                      <c:pt idx="23700">
                        <c:v>6.3889699074046264</c:v>
                      </c:pt>
                      <c:pt idx="23701">
                        <c:v>6.3892129629587915</c:v>
                      </c:pt>
                      <c:pt idx="23702">
                        <c:v>6.3894560185202325</c:v>
                      </c:pt>
                      <c:pt idx="23703">
                        <c:v>6.3896990740743975</c:v>
                      </c:pt>
                      <c:pt idx="23704">
                        <c:v>6.3899421296285626</c:v>
                      </c:pt>
                      <c:pt idx="23705">
                        <c:v>6.3901851851827276</c:v>
                      </c:pt>
                      <c:pt idx="23706">
                        <c:v>6.3904282407368926</c:v>
                      </c:pt>
                      <c:pt idx="23707">
                        <c:v>6.3906712962983336</c:v>
                      </c:pt>
                      <c:pt idx="23708">
                        <c:v>6.3909143518524987</c:v>
                      </c:pt>
                      <c:pt idx="23709">
                        <c:v>6.3911574074066637</c:v>
                      </c:pt>
                      <c:pt idx="23710">
                        <c:v>6.3914004629608288</c:v>
                      </c:pt>
                      <c:pt idx="23711">
                        <c:v>6.3916435185149938</c:v>
                      </c:pt>
                      <c:pt idx="23712">
                        <c:v>6.3918865740691588</c:v>
                      </c:pt>
                      <c:pt idx="23713">
                        <c:v>6.3921296296305998</c:v>
                      </c:pt>
                      <c:pt idx="23714">
                        <c:v>6.3923726851847649</c:v>
                      </c:pt>
                      <c:pt idx="23715">
                        <c:v>6.3926157407389299</c:v>
                      </c:pt>
                      <c:pt idx="23716">
                        <c:v>6.3928587962930949</c:v>
                      </c:pt>
                      <c:pt idx="23717">
                        <c:v>6.39310185184726</c:v>
                      </c:pt>
                      <c:pt idx="23718">
                        <c:v>6.393344907408701</c:v>
                      </c:pt>
                      <c:pt idx="23719">
                        <c:v>6.393587962962866</c:v>
                      </c:pt>
                      <c:pt idx="23720">
                        <c:v>6.3938310185170311</c:v>
                      </c:pt>
                      <c:pt idx="23721">
                        <c:v>6.3940740740711961</c:v>
                      </c:pt>
                      <c:pt idx="23722">
                        <c:v>6.3943171296253611</c:v>
                      </c:pt>
                      <c:pt idx="23723">
                        <c:v>6.3945601851868021</c:v>
                      </c:pt>
                      <c:pt idx="23724">
                        <c:v>6.3948032407409672</c:v>
                      </c:pt>
                      <c:pt idx="23725">
                        <c:v>6.3950462962951322</c:v>
                      </c:pt>
                      <c:pt idx="23726">
                        <c:v>6.3952893518492973</c:v>
                      </c:pt>
                      <c:pt idx="23727">
                        <c:v>6.3955324074034623</c:v>
                      </c:pt>
                      <c:pt idx="23728">
                        <c:v>6.3957754629649033</c:v>
                      </c:pt>
                      <c:pt idx="23729">
                        <c:v>6.3960185185190683</c:v>
                      </c:pt>
                      <c:pt idx="23730">
                        <c:v>6.3962615740732334</c:v>
                      </c:pt>
                      <c:pt idx="23731">
                        <c:v>6.3965046296273984</c:v>
                      </c:pt>
                      <c:pt idx="23732">
                        <c:v>6.3967476851815634</c:v>
                      </c:pt>
                      <c:pt idx="23733">
                        <c:v>6.3969907407357285</c:v>
                      </c:pt>
                      <c:pt idx="23734">
                        <c:v>6.3972337962971695</c:v>
                      </c:pt>
                      <c:pt idx="23735">
                        <c:v>6.3974768518513345</c:v>
                      </c:pt>
                      <c:pt idx="23736">
                        <c:v>6.3977199074054996</c:v>
                      </c:pt>
                      <c:pt idx="23737">
                        <c:v>6.3979629629596646</c:v>
                      </c:pt>
                      <c:pt idx="23738">
                        <c:v>6.3982060185138296</c:v>
                      </c:pt>
                      <c:pt idx="23739">
                        <c:v>6.3984606481447743</c:v>
                      </c:pt>
                      <c:pt idx="23740">
                        <c:v>6.3987037036989394</c:v>
                      </c:pt>
                      <c:pt idx="23741">
                        <c:v>6.3989467592603804</c:v>
                      </c:pt>
                      <c:pt idx="23742">
                        <c:v>6.3991898148145454</c:v>
                      </c:pt>
                      <c:pt idx="23743">
                        <c:v>6.3994328703687104</c:v>
                      </c:pt>
                      <c:pt idx="23744">
                        <c:v>6.3996759259228755</c:v>
                      </c:pt>
                      <c:pt idx="23745">
                        <c:v>6.3999189814770405</c:v>
                      </c:pt>
                      <c:pt idx="23746">
                        <c:v>6.4001620370384815</c:v>
                      </c:pt>
                      <c:pt idx="23747">
                        <c:v>6.4004050925926466</c:v>
                      </c:pt>
                      <c:pt idx="23748">
                        <c:v>6.4006481481468116</c:v>
                      </c:pt>
                      <c:pt idx="23749">
                        <c:v>6.4008912037009766</c:v>
                      </c:pt>
                      <c:pt idx="23750">
                        <c:v>6.4011342592551417</c:v>
                      </c:pt>
                      <c:pt idx="23751">
                        <c:v>6.4013773148165827</c:v>
                      </c:pt>
                      <c:pt idx="23752">
                        <c:v>6.4016203703707477</c:v>
                      </c:pt>
                      <c:pt idx="23753">
                        <c:v>6.4018634259249128</c:v>
                      </c:pt>
                      <c:pt idx="23754">
                        <c:v>6.4021064814790778</c:v>
                      </c:pt>
                      <c:pt idx="23755">
                        <c:v>6.4023495370332428</c:v>
                      </c:pt>
                      <c:pt idx="23756">
                        <c:v>6.4025925925946838</c:v>
                      </c:pt>
                      <c:pt idx="23757">
                        <c:v>6.4028356481488489</c:v>
                      </c:pt>
                      <c:pt idx="23758">
                        <c:v>6.4030787037030139</c:v>
                      </c:pt>
                      <c:pt idx="23759">
                        <c:v>6.4033217592571789</c:v>
                      </c:pt>
                      <c:pt idx="23760">
                        <c:v>6.403564814811344</c:v>
                      </c:pt>
                      <c:pt idx="23761">
                        <c:v>6.403807870365509</c:v>
                      </c:pt>
                      <c:pt idx="23762">
                        <c:v>6.40405092592695</c:v>
                      </c:pt>
                      <c:pt idx="23763">
                        <c:v>6.4042939814811151</c:v>
                      </c:pt>
                      <c:pt idx="23764">
                        <c:v>6.4045370370352801</c:v>
                      </c:pt>
                      <c:pt idx="23765">
                        <c:v>6.4047800925894451</c:v>
                      </c:pt>
                      <c:pt idx="23766">
                        <c:v>6.4050231481436102</c:v>
                      </c:pt>
                      <c:pt idx="23767">
                        <c:v>6.4052662037050512</c:v>
                      </c:pt>
                      <c:pt idx="23768">
                        <c:v>6.4055092592592162</c:v>
                      </c:pt>
                      <c:pt idx="23769">
                        <c:v>6.4057523148133813</c:v>
                      </c:pt>
                      <c:pt idx="23770">
                        <c:v>6.4059953703675463</c:v>
                      </c:pt>
                      <c:pt idx="23771">
                        <c:v>6.4062384259217113</c:v>
                      </c:pt>
                      <c:pt idx="23772">
                        <c:v>6.4064814814831523</c:v>
                      </c:pt>
                      <c:pt idx="23773">
                        <c:v>6.4067245370373174</c:v>
                      </c:pt>
                      <c:pt idx="23774">
                        <c:v>6.4069675925914824</c:v>
                      </c:pt>
                      <c:pt idx="23775">
                        <c:v>6.4072106481456474</c:v>
                      </c:pt>
                      <c:pt idx="23776">
                        <c:v>6.4074537036998125</c:v>
                      </c:pt>
                      <c:pt idx="23777">
                        <c:v>6.4076967592612535</c:v>
                      </c:pt>
                      <c:pt idx="23778">
                        <c:v>6.4079398148154185</c:v>
                      </c:pt>
                      <c:pt idx="23779">
                        <c:v>6.4081828703695836</c:v>
                      </c:pt>
                      <c:pt idx="23780">
                        <c:v>6.4084259259237486</c:v>
                      </c:pt>
                      <c:pt idx="23781">
                        <c:v>6.4086689814779136</c:v>
                      </c:pt>
                      <c:pt idx="23782">
                        <c:v>6.4089120370320787</c:v>
                      </c:pt>
                      <c:pt idx="23783">
                        <c:v>6.4091550925935197</c:v>
                      </c:pt>
                      <c:pt idx="23784">
                        <c:v>6.4093981481476847</c:v>
                      </c:pt>
                      <c:pt idx="23785">
                        <c:v>6.4096412037018498</c:v>
                      </c:pt>
                      <c:pt idx="23786">
                        <c:v>6.4098842592560148</c:v>
                      </c:pt>
                      <c:pt idx="23787">
                        <c:v>6.4101388888869595</c:v>
                      </c:pt>
                      <c:pt idx="23788">
                        <c:v>6.4103819444411245</c:v>
                      </c:pt>
                      <c:pt idx="23789">
                        <c:v>6.4106249999952896</c:v>
                      </c:pt>
                      <c:pt idx="23790">
                        <c:v>6.4108680555567306</c:v>
                      </c:pt>
                      <c:pt idx="23791">
                        <c:v>6.4111111111108956</c:v>
                      </c:pt>
                      <c:pt idx="23792">
                        <c:v>6.4113541666650606</c:v>
                      </c:pt>
                      <c:pt idx="23793">
                        <c:v>6.4115972222192257</c:v>
                      </c:pt>
                      <c:pt idx="23794">
                        <c:v>6.4118402777733907</c:v>
                      </c:pt>
                      <c:pt idx="23795">
                        <c:v>6.4120833333348317</c:v>
                      </c:pt>
                      <c:pt idx="23796">
                        <c:v>6.4123263888889968</c:v>
                      </c:pt>
                      <c:pt idx="23797">
                        <c:v>6.4125694444431618</c:v>
                      </c:pt>
                      <c:pt idx="23798">
                        <c:v>6.4128124999973268</c:v>
                      </c:pt>
                      <c:pt idx="23799">
                        <c:v>6.4130555555514919</c:v>
                      </c:pt>
                      <c:pt idx="23800">
                        <c:v>6.4132986111129329</c:v>
                      </c:pt>
                      <c:pt idx="23801">
                        <c:v>6.4135416666670979</c:v>
                      </c:pt>
                      <c:pt idx="23802">
                        <c:v>6.4137847222212629</c:v>
                      </c:pt>
                      <c:pt idx="23803">
                        <c:v>6.414027777775428</c:v>
                      </c:pt>
                      <c:pt idx="23804">
                        <c:v>6.414270833329593</c:v>
                      </c:pt>
                      <c:pt idx="23805">
                        <c:v>6.4145138888837581</c:v>
                      </c:pt>
                      <c:pt idx="23806">
                        <c:v>6.4147569444451991</c:v>
                      </c:pt>
                      <c:pt idx="23807">
                        <c:v>6.4149999999993641</c:v>
                      </c:pt>
                      <c:pt idx="23808">
                        <c:v>6.4152430555535291</c:v>
                      </c:pt>
                      <c:pt idx="23809">
                        <c:v>6.4154861111076942</c:v>
                      </c:pt>
                      <c:pt idx="23810">
                        <c:v>6.4157291666618592</c:v>
                      </c:pt>
                      <c:pt idx="23811">
                        <c:v>6.4159722222233002</c:v>
                      </c:pt>
                      <c:pt idx="23812">
                        <c:v>6.4162152777774653</c:v>
                      </c:pt>
                      <c:pt idx="23813">
                        <c:v>6.4164583333316303</c:v>
                      </c:pt>
                      <c:pt idx="23814">
                        <c:v>6.4167013888857953</c:v>
                      </c:pt>
                      <c:pt idx="23815">
                        <c:v>6.4169444444399604</c:v>
                      </c:pt>
                      <c:pt idx="23816">
                        <c:v>6.4171875000014014</c:v>
                      </c:pt>
                      <c:pt idx="23817">
                        <c:v>6.4174305555555664</c:v>
                      </c:pt>
                      <c:pt idx="23818">
                        <c:v>6.4176736111097314</c:v>
                      </c:pt>
                      <c:pt idx="23819">
                        <c:v>6.4179166666638965</c:v>
                      </c:pt>
                      <c:pt idx="23820">
                        <c:v>6.4181597222180615</c:v>
                      </c:pt>
                      <c:pt idx="23821">
                        <c:v>6.4184027777795025</c:v>
                      </c:pt>
                      <c:pt idx="23822">
                        <c:v>6.4186458333336676</c:v>
                      </c:pt>
                      <c:pt idx="23823">
                        <c:v>6.4188888888878326</c:v>
                      </c:pt>
                      <c:pt idx="23824">
                        <c:v>6.4191319444419976</c:v>
                      </c:pt>
                      <c:pt idx="23825">
                        <c:v>6.4193749999961627</c:v>
                      </c:pt>
                      <c:pt idx="23826">
                        <c:v>6.4196180555576037</c:v>
                      </c:pt>
                      <c:pt idx="23827">
                        <c:v>6.4198611111117687</c:v>
                      </c:pt>
                      <c:pt idx="23828">
                        <c:v>6.4201041666659338</c:v>
                      </c:pt>
                      <c:pt idx="23829">
                        <c:v>6.4203472222200988</c:v>
                      </c:pt>
                      <c:pt idx="23830">
                        <c:v>6.4205902777742638</c:v>
                      </c:pt>
                      <c:pt idx="23831">
                        <c:v>6.4208333333284289</c:v>
                      </c:pt>
                      <c:pt idx="23832">
                        <c:v>6.4210763888898699</c:v>
                      </c:pt>
                      <c:pt idx="23833">
                        <c:v>6.4213194444440349</c:v>
                      </c:pt>
                      <c:pt idx="23834">
                        <c:v>6.4215624999981999</c:v>
                      </c:pt>
                      <c:pt idx="23835">
                        <c:v>6.4218171296291446</c:v>
                      </c:pt>
                      <c:pt idx="23836">
                        <c:v>6.4220601851833097</c:v>
                      </c:pt>
                      <c:pt idx="23837">
                        <c:v>6.4223032407374747</c:v>
                      </c:pt>
                      <c:pt idx="23838">
                        <c:v>6.4225462962916398</c:v>
                      </c:pt>
                      <c:pt idx="23839">
                        <c:v>6.4227893518530808</c:v>
                      </c:pt>
                      <c:pt idx="23840">
                        <c:v>6.4230324074072458</c:v>
                      </c:pt>
                      <c:pt idx="23841">
                        <c:v>6.4232754629614108</c:v>
                      </c:pt>
                      <c:pt idx="23842">
                        <c:v>6.4235185185155759</c:v>
                      </c:pt>
                      <c:pt idx="23843">
                        <c:v>6.4237615740697409</c:v>
                      </c:pt>
                      <c:pt idx="23844">
                        <c:v>6.4240046296311819</c:v>
                      </c:pt>
                      <c:pt idx="23845">
                        <c:v>6.4242476851853469</c:v>
                      </c:pt>
                      <c:pt idx="23846">
                        <c:v>6.424490740739512</c:v>
                      </c:pt>
                      <c:pt idx="23847">
                        <c:v>6.424733796293677</c:v>
                      </c:pt>
                      <c:pt idx="23848">
                        <c:v>6.4249768518478421</c:v>
                      </c:pt>
                      <c:pt idx="23849">
                        <c:v>6.4252199074092831</c:v>
                      </c:pt>
                      <c:pt idx="23850">
                        <c:v>6.4254629629634481</c:v>
                      </c:pt>
                      <c:pt idx="23851">
                        <c:v>6.4257060185176131</c:v>
                      </c:pt>
                      <c:pt idx="23852">
                        <c:v>6.4259490740717782</c:v>
                      </c:pt>
                      <c:pt idx="23853">
                        <c:v>6.4261921296259432</c:v>
                      </c:pt>
                      <c:pt idx="23854">
                        <c:v>6.4264351851801083</c:v>
                      </c:pt>
                      <c:pt idx="23855">
                        <c:v>6.4266782407415493</c:v>
                      </c:pt>
                      <c:pt idx="23856">
                        <c:v>6.4269212962957143</c:v>
                      </c:pt>
                      <c:pt idx="23857">
                        <c:v>6.4271643518498793</c:v>
                      </c:pt>
                      <c:pt idx="23858">
                        <c:v>6.4274074074040444</c:v>
                      </c:pt>
                      <c:pt idx="23859">
                        <c:v>6.4276504629582094</c:v>
                      </c:pt>
                      <c:pt idx="23860">
                        <c:v>6.4278935185196504</c:v>
                      </c:pt>
                      <c:pt idx="23861">
                        <c:v>6.4281365740738154</c:v>
                      </c:pt>
                      <c:pt idx="23862">
                        <c:v>6.4283796296279805</c:v>
                      </c:pt>
                      <c:pt idx="23863">
                        <c:v>6.4286226851821455</c:v>
                      </c:pt>
                      <c:pt idx="23864">
                        <c:v>6.4288657407363106</c:v>
                      </c:pt>
                      <c:pt idx="23865">
                        <c:v>6.4291087962977516</c:v>
                      </c:pt>
                      <c:pt idx="23866">
                        <c:v>6.4293518518519166</c:v>
                      </c:pt>
                      <c:pt idx="23867">
                        <c:v>6.4295949074060816</c:v>
                      </c:pt>
                      <c:pt idx="23868">
                        <c:v>6.4298379629602467</c:v>
                      </c:pt>
                      <c:pt idx="23869">
                        <c:v>6.4300810185144117</c:v>
                      </c:pt>
                      <c:pt idx="23870">
                        <c:v>6.4303240740758527</c:v>
                      </c:pt>
                      <c:pt idx="23871">
                        <c:v>6.4305671296300178</c:v>
                      </c:pt>
                      <c:pt idx="23872">
                        <c:v>6.4308101851841828</c:v>
                      </c:pt>
                      <c:pt idx="23873">
                        <c:v>6.4310532407383478</c:v>
                      </c:pt>
                      <c:pt idx="23874">
                        <c:v>6.4312962962925129</c:v>
                      </c:pt>
                      <c:pt idx="23875">
                        <c:v>6.4315393518539539</c:v>
                      </c:pt>
                      <c:pt idx="23876">
                        <c:v>6.4317824074081189</c:v>
                      </c:pt>
                      <c:pt idx="23877">
                        <c:v>6.4320254629622839</c:v>
                      </c:pt>
                      <c:pt idx="23878">
                        <c:v>6.432268518516449</c:v>
                      </c:pt>
                      <c:pt idx="23879">
                        <c:v>6.432511574070614</c:v>
                      </c:pt>
                      <c:pt idx="23880">
                        <c:v>6.4327546296247791</c:v>
                      </c:pt>
                      <c:pt idx="23881">
                        <c:v>6.4329976851862201</c:v>
                      </c:pt>
                      <c:pt idx="23882">
                        <c:v>6.4332407407403851</c:v>
                      </c:pt>
                      <c:pt idx="23883">
                        <c:v>6.4334837962945501</c:v>
                      </c:pt>
                      <c:pt idx="23884">
                        <c:v>6.4337384259254948</c:v>
                      </c:pt>
                      <c:pt idx="23885">
                        <c:v>6.4339814814796599</c:v>
                      </c:pt>
                      <c:pt idx="23886">
                        <c:v>6.4342245370338249</c:v>
                      </c:pt>
                      <c:pt idx="23887">
                        <c:v>6.4344675925879899</c:v>
                      </c:pt>
                      <c:pt idx="23888">
                        <c:v>6.4347106481494309</c:v>
                      </c:pt>
                      <c:pt idx="23889">
                        <c:v>6.434953703703596</c:v>
                      </c:pt>
                      <c:pt idx="23890">
                        <c:v>6.435196759257761</c:v>
                      </c:pt>
                      <c:pt idx="23891">
                        <c:v>6.4354398148119261</c:v>
                      </c:pt>
                      <c:pt idx="23892">
                        <c:v>6.4356828703660911</c:v>
                      </c:pt>
                      <c:pt idx="23893">
                        <c:v>6.4359259259275321</c:v>
                      </c:pt>
                      <c:pt idx="23894">
                        <c:v>6.4361689814816971</c:v>
                      </c:pt>
                      <c:pt idx="23895">
                        <c:v>6.4364120370358622</c:v>
                      </c:pt>
                      <c:pt idx="23896">
                        <c:v>6.4366550925900272</c:v>
                      </c:pt>
                      <c:pt idx="23897">
                        <c:v>6.4368981481441923</c:v>
                      </c:pt>
                      <c:pt idx="23898">
                        <c:v>6.4371412037056333</c:v>
                      </c:pt>
                      <c:pt idx="23899">
                        <c:v>6.4373842592597983</c:v>
                      </c:pt>
                      <c:pt idx="23900">
                        <c:v>6.4376273148139633</c:v>
                      </c:pt>
                      <c:pt idx="23901">
                        <c:v>6.4378703703681284</c:v>
                      </c:pt>
                      <c:pt idx="23902">
                        <c:v>6.4381134259222934</c:v>
                      </c:pt>
                      <c:pt idx="23903">
                        <c:v>6.4383564814764584</c:v>
                      </c:pt>
                      <c:pt idx="23904">
                        <c:v>6.4385995370378994</c:v>
                      </c:pt>
                      <c:pt idx="23905">
                        <c:v>6.4388425925920645</c:v>
                      </c:pt>
                      <c:pt idx="23906">
                        <c:v>6.4390856481462295</c:v>
                      </c:pt>
                      <c:pt idx="23907">
                        <c:v>6.4393287037003946</c:v>
                      </c:pt>
                      <c:pt idx="23908">
                        <c:v>6.4395717592545596</c:v>
                      </c:pt>
                      <c:pt idx="23909">
                        <c:v>6.4398148148160006</c:v>
                      </c:pt>
                      <c:pt idx="23910">
                        <c:v>6.4400578703701656</c:v>
                      </c:pt>
                      <c:pt idx="23911">
                        <c:v>6.4403009259243307</c:v>
                      </c:pt>
                      <c:pt idx="23912">
                        <c:v>6.4405439814784957</c:v>
                      </c:pt>
                      <c:pt idx="23913">
                        <c:v>6.4407870370326608</c:v>
                      </c:pt>
                      <c:pt idx="23914">
                        <c:v>6.4410300925941018</c:v>
                      </c:pt>
                      <c:pt idx="23915">
                        <c:v>6.4412731481482668</c:v>
                      </c:pt>
                      <c:pt idx="23916">
                        <c:v>6.4415162037024318</c:v>
                      </c:pt>
                      <c:pt idx="23917">
                        <c:v>6.4417592592565969</c:v>
                      </c:pt>
                      <c:pt idx="23918">
                        <c:v>6.4420023148107619</c:v>
                      </c:pt>
                      <c:pt idx="23919">
                        <c:v>6.4422453703722029</c:v>
                      </c:pt>
                      <c:pt idx="23920">
                        <c:v>6.4424884259263679</c:v>
                      </c:pt>
                      <c:pt idx="23921">
                        <c:v>6.442731481480533</c:v>
                      </c:pt>
                      <c:pt idx="23922">
                        <c:v>6.442974537034698</c:v>
                      </c:pt>
                      <c:pt idx="23923">
                        <c:v>6.4432175925888631</c:v>
                      </c:pt>
                      <c:pt idx="23924">
                        <c:v>6.4434606481430281</c:v>
                      </c:pt>
                      <c:pt idx="23925">
                        <c:v>6.4437037037044691</c:v>
                      </c:pt>
                      <c:pt idx="23926">
                        <c:v>6.4439467592586341</c:v>
                      </c:pt>
                      <c:pt idx="23927">
                        <c:v>6.4441898148127992</c:v>
                      </c:pt>
                      <c:pt idx="23928">
                        <c:v>6.4444328703669642</c:v>
                      </c:pt>
                      <c:pt idx="23929">
                        <c:v>6.4446759259211293</c:v>
                      </c:pt>
                      <c:pt idx="23930">
                        <c:v>6.4449189814825703</c:v>
                      </c:pt>
                      <c:pt idx="23931">
                        <c:v>6.4451620370367353</c:v>
                      </c:pt>
                      <c:pt idx="23932">
                        <c:v>6.44541666666768</c:v>
                      </c:pt>
                      <c:pt idx="23933">
                        <c:v>6.445659722221845</c:v>
                      </c:pt>
                      <c:pt idx="23934">
                        <c:v>6.4459027777760101</c:v>
                      </c:pt>
                      <c:pt idx="23935">
                        <c:v>6.4461458333301751</c:v>
                      </c:pt>
                      <c:pt idx="23936">
                        <c:v>6.4463888888843401</c:v>
                      </c:pt>
                      <c:pt idx="23937">
                        <c:v>6.4466319444457811</c:v>
                      </c:pt>
                      <c:pt idx="23938">
                        <c:v>6.4468749999999462</c:v>
                      </c:pt>
                      <c:pt idx="23939">
                        <c:v>6.4471180555541112</c:v>
                      </c:pt>
                      <c:pt idx="23940">
                        <c:v>6.4473611111082763</c:v>
                      </c:pt>
                      <c:pt idx="23941">
                        <c:v>6.4476041666624413</c:v>
                      </c:pt>
                      <c:pt idx="23942">
                        <c:v>6.4478472222238823</c:v>
                      </c:pt>
                      <c:pt idx="23943">
                        <c:v>6.4480902777780473</c:v>
                      </c:pt>
                      <c:pt idx="23944">
                        <c:v>6.4483333333322124</c:v>
                      </c:pt>
                      <c:pt idx="23945">
                        <c:v>6.4485763888863774</c:v>
                      </c:pt>
                      <c:pt idx="23946">
                        <c:v>6.4488194444405424</c:v>
                      </c:pt>
                      <c:pt idx="23947">
                        <c:v>6.4490625000019834</c:v>
                      </c:pt>
                      <c:pt idx="23948">
                        <c:v>6.4493055555561485</c:v>
                      </c:pt>
                      <c:pt idx="23949">
                        <c:v>6.4495486111103135</c:v>
                      </c:pt>
                      <c:pt idx="23950">
                        <c:v>6.4497916666644786</c:v>
                      </c:pt>
                      <c:pt idx="23951">
                        <c:v>6.4500347222186436</c:v>
                      </c:pt>
                      <c:pt idx="23952">
                        <c:v>6.4502777777728086</c:v>
                      </c:pt>
                      <c:pt idx="23953">
                        <c:v>6.4505208333342496</c:v>
                      </c:pt>
                      <c:pt idx="23954">
                        <c:v>6.4507638888884147</c:v>
                      </c:pt>
                      <c:pt idx="23955">
                        <c:v>6.4510069444425797</c:v>
                      </c:pt>
                      <c:pt idx="23956">
                        <c:v>6.4512499999967448</c:v>
                      </c:pt>
                      <c:pt idx="23957">
                        <c:v>6.4514930555509098</c:v>
                      </c:pt>
                      <c:pt idx="23958">
                        <c:v>6.4517361111123508</c:v>
                      </c:pt>
                      <c:pt idx="23959">
                        <c:v>6.4519791666665158</c:v>
                      </c:pt>
                      <c:pt idx="23960">
                        <c:v>6.4522222222206809</c:v>
                      </c:pt>
                      <c:pt idx="23961">
                        <c:v>6.4524652777748459</c:v>
                      </c:pt>
                      <c:pt idx="23962">
                        <c:v>6.4527083333290109</c:v>
                      </c:pt>
                      <c:pt idx="23963">
                        <c:v>6.4529513888904519</c:v>
                      </c:pt>
                      <c:pt idx="23964">
                        <c:v>6.453194444444617</c:v>
                      </c:pt>
                      <c:pt idx="23965">
                        <c:v>6.453437499998782</c:v>
                      </c:pt>
                      <c:pt idx="23966">
                        <c:v>6.4536805555529471</c:v>
                      </c:pt>
                      <c:pt idx="23967">
                        <c:v>6.4539236111071121</c:v>
                      </c:pt>
                      <c:pt idx="23968">
                        <c:v>6.4541666666685531</c:v>
                      </c:pt>
                      <c:pt idx="23969">
                        <c:v>6.4544097222227181</c:v>
                      </c:pt>
                      <c:pt idx="23970">
                        <c:v>6.4546527777768832</c:v>
                      </c:pt>
                      <c:pt idx="23971">
                        <c:v>6.4548958333310482</c:v>
                      </c:pt>
                      <c:pt idx="23972">
                        <c:v>6.4551388888852133</c:v>
                      </c:pt>
                      <c:pt idx="23973">
                        <c:v>6.4553819444393783</c:v>
                      </c:pt>
                      <c:pt idx="23974">
                        <c:v>6.4556250000008193</c:v>
                      </c:pt>
                      <c:pt idx="23975">
                        <c:v>6.4558680555549843</c:v>
                      </c:pt>
                      <c:pt idx="23976">
                        <c:v>6.4561111111091494</c:v>
                      </c:pt>
                      <c:pt idx="23977">
                        <c:v>6.4563541666633144</c:v>
                      </c:pt>
                      <c:pt idx="23978">
                        <c:v>6.4565972222174794</c:v>
                      </c:pt>
                      <c:pt idx="23979">
                        <c:v>6.4568402777789204</c:v>
                      </c:pt>
                      <c:pt idx="23980">
                        <c:v>6.4570949074025892</c:v>
                      </c:pt>
                      <c:pt idx="23981">
                        <c:v>6.4573379629640302</c:v>
                      </c:pt>
                      <c:pt idx="23982">
                        <c:v>6.4575810185181952</c:v>
                      </c:pt>
                      <c:pt idx="23983">
                        <c:v>6.4578240740723603</c:v>
                      </c:pt>
                      <c:pt idx="23984">
                        <c:v>6.4580671296265253</c:v>
                      </c:pt>
                      <c:pt idx="23985">
                        <c:v>6.4583101851806903</c:v>
                      </c:pt>
                      <c:pt idx="23986">
                        <c:v>6.4585532407421313</c:v>
                      </c:pt>
                      <c:pt idx="23987">
                        <c:v>6.4587962962962964</c:v>
                      </c:pt>
                      <c:pt idx="23988">
                        <c:v>6.4590393518504614</c:v>
                      </c:pt>
                      <c:pt idx="23989">
                        <c:v>6.4592824074046264</c:v>
                      </c:pt>
                      <c:pt idx="23990">
                        <c:v>6.4595254629587915</c:v>
                      </c:pt>
                      <c:pt idx="23991">
                        <c:v>6.4597685185202325</c:v>
                      </c:pt>
                      <c:pt idx="23992">
                        <c:v>6.4600115740743975</c:v>
                      </c:pt>
                      <c:pt idx="23993">
                        <c:v>6.4602546296285626</c:v>
                      </c:pt>
                      <c:pt idx="23994">
                        <c:v>6.4604976851827276</c:v>
                      </c:pt>
                      <c:pt idx="23995">
                        <c:v>6.4607407407368926</c:v>
                      </c:pt>
                      <c:pt idx="23996">
                        <c:v>6.4609837962983336</c:v>
                      </c:pt>
                      <c:pt idx="23997">
                        <c:v>6.4612268518524987</c:v>
                      </c:pt>
                      <c:pt idx="23998">
                        <c:v>6.4614699074066637</c:v>
                      </c:pt>
                      <c:pt idx="23999">
                        <c:v>6.4617129629608288</c:v>
                      </c:pt>
                      <c:pt idx="24000">
                        <c:v>6.4619560185149938</c:v>
                      </c:pt>
                      <c:pt idx="24001">
                        <c:v>6.4621990740691588</c:v>
                      </c:pt>
                      <c:pt idx="24002">
                        <c:v>6.4624421296305998</c:v>
                      </c:pt>
                      <c:pt idx="24003">
                        <c:v>6.4626851851847649</c:v>
                      </c:pt>
                      <c:pt idx="24004">
                        <c:v>6.4629282407389299</c:v>
                      </c:pt>
                      <c:pt idx="24005">
                        <c:v>6.4631712962930949</c:v>
                      </c:pt>
                      <c:pt idx="24006">
                        <c:v>6.46341435184726</c:v>
                      </c:pt>
                      <c:pt idx="24007">
                        <c:v>6.463657407408701</c:v>
                      </c:pt>
                      <c:pt idx="24008">
                        <c:v>6.463900462962866</c:v>
                      </c:pt>
                      <c:pt idx="24009">
                        <c:v>6.4641435185170311</c:v>
                      </c:pt>
                      <c:pt idx="24010">
                        <c:v>6.4643865740711961</c:v>
                      </c:pt>
                      <c:pt idx="24011">
                        <c:v>6.4646296296253611</c:v>
                      </c:pt>
                      <c:pt idx="24012">
                        <c:v>6.4648726851868021</c:v>
                      </c:pt>
                      <c:pt idx="24013">
                        <c:v>6.4651157407409672</c:v>
                      </c:pt>
                      <c:pt idx="24014">
                        <c:v>6.4653587962951322</c:v>
                      </c:pt>
                      <c:pt idx="24015">
                        <c:v>6.4656018518492973</c:v>
                      </c:pt>
                      <c:pt idx="24016">
                        <c:v>6.4658449074034623</c:v>
                      </c:pt>
                      <c:pt idx="24017">
                        <c:v>6.4660879629649033</c:v>
                      </c:pt>
                      <c:pt idx="24018">
                        <c:v>6.4663310185190683</c:v>
                      </c:pt>
                      <c:pt idx="24019">
                        <c:v>6.4665740740732334</c:v>
                      </c:pt>
                      <c:pt idx="24020">
                        <c:v>6.4668171296273984</c:v>
                      </c:pt>
                      <c:pt idx="24021">
                        <c:v>6.4670601851815634</c:v>
                      </c:pt>
                      <c:pt idx="24022">
                        <c:v>6.4673032407357285</c:v>
                      </c:pt>
                      <c:pt idx="24023">
                        <c:v>6.4675462962971695</c:v>
                      </c:pt>
                      <c:pt idx="24024">
                        <c:v>6.4677893518513345</c:v>
                      </c:pt>
                      <c:pt idx="24025">
                        <c:v>6.4680324074054996</c:v>
                      </c:pt>
                      <c:pt idx="24026">
                        <c:v>6.4682754629596646</c:v>
                      </c:pt>
                      <c:pt idx="24027">
                        <c:v>6.4685185185138296</c:v>
                      </c:pt>
                      <c:pt idx="24028">
                        <c:v>6.4687731481447743</c:v>
                      </c:pt>
                      <c:pt idx="24029">
                        <c:v>6.4690162036989394</c:v>
                      </c:pt>
                      <c:pt idx="24030">
                        <c:v>6.4692592592603804</c:v>
                      </c:pt>
                      <c:pt idx="24031">
                        <c:v>6.4695023148145454</c:v>
                      </c:pt>
                      <c:pt idx="24032">
                        <c:v>6.4697453703687104</c:v>
                      </c:pt>
                      <c:pt idx="24033">
                        <c:v>6.4699884259228755</c:v>
                      </c:pt>
                      <c:pt idx="24034">
                        <c:v>6.4702314814770405</c:v>
                      </c:pt>
                      <c:pt idx="24035">
                        <c:v>6.4704745370384815</c:v>
                      </c:pt>
                      <c:pt idx="24036">
                        <c:v>6.4707175925926466</c:v>
                      </c:pt>
                      <c:pt idx="24037">
                        <c:v>6.4709606481468116</c:v>
                      </c:pt>
                      <c:pt idx="24038">
                        <c:v>6.4712037037009766</c:v>
                      </c:pt>
                      <c:pt idx="24039">
                        <c:v>6.4714467592551417</c:v>
                      </c:pt>
                      <c:pt idx="24040">
                        <c:v>6.4716898148165827</c:v>
                      </c:pt>
                      <c:pt idx="24041">
                        <c:v>6.4719328703707477</c:v>
                      </c:pt>
                      <c:pt idx="24042">
                        <c:v>6.4721759259249128</c:v>
                      </c:pt>
                      <c:pt idx="24043">
                        <c:v>6.4724189814790778</c:v>
                      </c:pt>
                      <c:pt idx="24044">
                        <c:v>6.4726620370332428</c:v>
                      </c:pt>
                      <c:pt idx="24045">
                        <c:v>6.4729050925946838</c:v>
                      </c:pt>
                      <c:pt idx="24046">
                        <c:v>6.4731481481488489</c:v>
                      </c:pt>
                      <c:pt idx="24047">
                        <c:v>6.4733912037030139</c:v>
                      </c:pt>
                      <c:pt idx="24048">
                        <c:v>6.4736342592571789</c:v>
                      </c:pt>
                      <c:pt idx="24049">
                        <c:v>6.473877314811344</c:v>
                      </c:pt>
                      <c:pt idx="24050">
                        <c:v>6.474120370365509</c:v>
                      </c:pt>
                      <c:pt idx="24051">
                        <c:v>6.47436342592695</c:v>
                      </c:pt>
                      <c:pt idx="24052">
                        <c:v>6.4746064814811151</c:v>
                      </c:pt>
                      <c:pt idx="24053">
                        <c:v>6.4748495370352801</c:v>
                      </c:pt>
                      <c:pt idx="24054">
                        <c:v>6.4750925925894451</c:v>
                      </c:pt>
                      <c:pt idx="24055">
                        <c:v>6.4753356481436102</c:v>
                      </c:pt>
                      <c:pt idx="24056">
                        <c:v>6.4755787037050512</c:v>
                      </c:pt>
                      <c:pt idx="24057">
                        <c:v>6.4758217592592162</c:v>
                      </c:pt>
                      <c:pt idx="24058">
                        <c:v>6.4760648148133813</c:v>
                      </c:pt>
                      <c:pt idx="24059">
                        <c:v>6.4763078703675463</c:v>
                      </c:pt>
                      <c:pt idx="24060">
                        <c:v>6.4765509259217113</c:v>
                      </c:pt>
                      <c:pt idx="24061">
                        <c:v>6.4767939814831523</c:v>
                      </c:pt>
                      <c:pt idx="24062">
                        <c:v>6.4770370370373174</c:v>
                      </c:pt>
                      <c:pt idx="24063">
                        <c:v>6.4772800925914824</c:v>
                      </c:pt>
                      <c:pt idx="24064">
                        <c:v>6.4775231481456474</c:v>
                      </c:pt>
                      <c:pt idx="24065">
                        <c:v>6.4777662036998125</c:v>
                      </c:pt>
                      <c:pt idx="24066">
                        <c:v>6.4780092592612535</c:v>
                      </c:pt>
                      <c:pt idx="24067">
                        <c:v>6.4782523148154185</c:v>
                      </c:pt>
                      <c:pt idx="24068">
                        <c:v>6.4784953703695836</c:v>
                      </c:pt>
                      <c:pt idx="24069">
                        <c:v>6.4787384259237486</c:v>
                      </c:pt>
                      <c:pt idx="24070">
                        <c:v>6.4789814814779136</c:v>
                      </c:pt>
                      <c:pt idx="24071">
                        <c:v>6.4792245370320787</c:v>
                      </c:pt>
                      <c:pt idx="24072">
                        <c:v>6.4794675925935197</c:v>
                      </c:pt>
                      <c:pt idx="24073">
                        <c:v>6.4797106481476847</c:v>
                      </c:pt>
                      <c:pt idx="24074">
                        <c:v>6.4799537037018498</c:v>
                      </c:pt>
                      <c:pt idx="24075">
                        <c:v>6.4801967592560148</c:v>
                      </c:pt>
                      <c:pt idx="24076">
                        <c:v>6.4804513888869595</c:v>
                      </c:pt>
                      <c:pt idx="24077">
                        <c:v>6.4806944444411245</c:v>
                      </c:pt>
                      <c:pt idx="24078">
                        <c:v>6.4809374999952896</c:v>
                      </c:pt>
                      <c:pt idx="24079">
                        <c:v>6.4811805555567306</c:v>
                      </c:pt>
                      <c:pt idx="24080">
                        <c:v>6.4814236111108956</c:v>
                      </c:pt>
                      <c:pt idx="24081">
                        <c:v>6.4816666666650606</c:v>
                      </c:pt>
                      <c:pt idx="24082">
                        <c:v>6.4819097222192257</c:v>
                      </c:pt>
                      <c:pt idx="24083">
                        <c:v>6.4821527777733907</c:v>
                      </c:pt>
                      <c:pt idx="24084">
                        <c:v>6.4823958333348317</c:v>
                      </c:pt>
                      <c:pt idx="24085">
                        <c:v>6.4826388888889968</c:v>
                      </c:pt>
                      <c:pt idx="24086">
                        <c:v>6.4828819444431618</c:v>
                      </c:pt>
                      <c:pt idx="24087">
                        <c:v>6.4831249999973268</c:v>
                      </c:pt>
                      <c:pt idx="24088">
                        <c:v>6.4833680555514919</c:v>
                      </c:pt>
                      <c:pt idx="24089">
                        <c:v>6.4836111111129329</c:v>
                      </c:pt>
                      <c:pt idx="24090">
                        <c:v>6.4838541666670979</c:v>
                      </c:pt>
                      <c:pt idx="24091">
                        <c:v>6.4840972222212629</c:v>
                      </c:pt>
                      <c:pt idx="24092">
                        <c:v>6.484340277775428</c:v>
                      </c:pt>
                      <c:pt idx="24093">
                        <c:v>6.484583333329593</c:v>
                      </c:pt>
                      <c:pt idx="24094">
                        <c:v>6.4848263888837581</c:v>
                      </c:pt>
                      <c:pt idx="24095">
                        <c:v>6.4850694444451991</c:v>
                      </c:pt>
                      <c:pt idx="24096">
                        <c:v>6.4853124999993641</c:v>
                      </c:pt>
                      <c:pt idx="24097">
                        <c:v>6.4855555555535291</c:v>
                      </c:pt>
                      <c:pt idx="24098">
                        <c:v>6.4857986111076942</c:v>
                      </c:pt>
                      <c:pt idx="24099">
                        <c:v>6.4860416666618592</c:v>
                      </c:pt>
                      <c:pt idx="24100">
                        <c:v>6.4862847222233002</c:v>
                      </c:pt>
                      <c:pt idx="24101">
                        <c:v>6.4865277777774653</c:v>
                      </c:pt>
                      <c:pt idx="24102">
                        <c:v>6.4867708333316303</c:v>
                      </c:pt>
                      <c:pt idx="24103">
                        <c:v>6.4870138888857953</c:v>
                      </c:pt>
                      <c:pt idx="24104">
                        <c:v>6.4872569444399604</c:v>
                      </c:pt>
                      <c:pt idx="24105">
                        <c:v>6.4875000000014014</c:v>
                      </c:pt>
                      <c:pt idx="24106">
                        <c:v>6.4877430555555664</c:v>
                      </c:pt>
                      <c:pt idx="24107">
                        <c:v>6.4879861111097314</c:v>
                      </c:pt>
                      <c:pt idx="24108">
                        <c:v>6.4882291666638965</c:v>
                      </c:pt>
                      <c:pt idx="24109">
                        <c:v>6.4884722222180615</c:v>
                      </c:pt>
                      <c:pt idx="24110">
                        <c:v>6.4887152777795025</c:v>
                      </c:pt>
                      <c:pt idx="24111">
                        <c:v>6.4889583333336676</c:v>
                      </c:pt>
                      <c:pt idx="24112">
                        <c:v>6.4892013888878326</c:v>
                      </c:pt>
                      <c:pt idx="24113">
                        <c:v>6.4894444444419976</c:v>
                      </c:pt>
                      <c:pt idx="24114">
                        <c:v>6.4896874999961627</c:v>
                      </c:pt>
                      <c:pt idx="24115">
                        <c:v>6.4899305555576037</c:v>
                      </c:pt>
                      <c:pt idx="24116">
                        <c:v>6.4901736111117687</c:v>
                      </c:pt>
                      <c:pt idx="24117">
                        <c:v>6.4904166666659338</c:v>
                      </c:pt>
                      <c:pt idx="24118">
                        <c:v>6.4906597222200988</c:v>
                      </c:pt>
                      <c:pt idx="24119">
                        <c:v>6.4909027777742638</c:v>
                      </c:pt>
                      <c:pt idx="24120">
                        <c:v>6.4911458333284289</c:v>
                      </c:pt>
                      <c:pt idx="24121">
                        <c:v>6.4913888888898699</c:v>
                      </c:pt>
                      <c:pt idx="24122">
                        <c:v>6.4916319444440349</c:v>
                      </c:pt>
                      <c:pt idx="24123">
                        <c:v>6.4918749999981999</c:v>
                      </c:pt>
                      <c:pt idx="24124">
                        <c:v>6.492118055552365</c:v>
                      </c:pt>
                      <c:pt idx="24125">
                        <c:v>6.4923726851833097</c:v>
                      </c:pt>
                      <c:pt idx="24126">
                        <c:v>6.4926157407374747</c:v>
                      </c:pt>
                      <c:pt idx="24127">
                        <c:v>6.4928587962916398</c:v>
                      </c:pt>
                      <c:pt idx="24128">
                        <c:v>6.4931018518530808</c:v>
                      </c:pt>
                      <c:pt idx="24129">
                        <c:v>6.4933449074072458</c:v>
                      </c:pt>
                      <c:pt idx="24130">
                        <c:v>6.4935879629614108</c:v>
                      </c:pt>
                      <c:pt idx="24131">
                        <c:v>6.4938310185155759</c:v>
                      </c:pt>
                      <c:pt idx="24132">
                        <c:v>6.4940740740697409</c:v>
                      </c:pt>
                      <c:pt idx="24133">
                        <c:v>6.4943171296311819</c:v>
                      </c:pt>
                      <c:pt idx="24134">
                        <c:v>6.4945601851853469</c:v>
                      </c:pt>
                      <c:pt idx="24135">
                        <c:v>6.494803240739512</c:v>
                      </c:pt>
                      <c:pt idx="24136">
                        <c:v>6.495046296293677</c:v>
                      </c:pt>
                      <c:pt idx="24137">
                        <c:v>6.4952893518478421</c:v>
                      </c:pt>
                      <c:pt idx="24138">
                        <c:v>6.4955324074092831</c:v>
                      </c:pt>
                      <c:pt idx="24139">
                        <c:v>6.4957754629634481</c:v>
                      </c:pt>
                      <c:pt idx="24140">
                        <c:v>6.4960185185176131</c:v>
                      </c:pt>
                      <c:pt idx="24141">
                        <c:v>6.4962615740717782</c:v>
                      </c:pt>
                      <c:pt idx="24142">
                        <c:v>6.4965046296259432</c:v>
                      </c:pt>
                      <c:pt idx="24143">
                        <c:v>6.4967476851801083</c:v>
                      </c:pt>
                      <c:pt idx="24144">
                        <c:v>6.4969907407415493</c:v>
                      </c:pt>
                      <c:pt idx="24145">
                        <c:v>6.4972337962957143</c:v>
                      </c:pt>
                      <c:pt idx="24146">
                        <c:v>6.4974768518498793</c:v>
                      </c:pt>
                      <c:pt idx="24147">
                        <c:v>6.4977199074040444</c:v>
                      </c:pt>
                      <c:pt idx="24148">
                        <c:v>6.4979629629582094</c:v>
                      </c:pt>
                      <c:pt idx="24149">
                        <c:v>6.4982060185196504</c:v>
                      </c:pt>
                      <c:pt idx="24150">
                        <c:v>6.4984490740738154</c:v>
                      </c:pt>
                      <c:pt idx="24151">
                        <c:v>6.4986921296279805</c:v>
                      </c:pt>
                      <c:pt idx="24152">
                        <c:v>6.4989351851821455</c:v>
                      </c:pt>
                      <c:pt idx="24153">
                        <c:v>6.4991782407363106</c:v>
                      </c:pt>
                      <c:pt idx="24154">
                        <c:v>6.4994212962977516</c:v>
                      </c:pt>
                      <c:pt idx="24155">
                        <c:v>6.4996643518519166</c:v>
                      </c:pt>
                      <c:pt idx="24156">
                        <c:v>6.4999074074060816</c:v>
                      </c:pt>
                      <c:pt idx="24157">
                        <c:v>6.5001504629602467</c:v>
                      </c:pt>
                      <c:pt idx="24158">
                        <c:v>6.5003935185144117</c:v>
                      </c:pt>
                      <c:pt idx="24159">
                        <c:v>6.5006365740758527</c:v>
                      </c:pt>
                      <c:pt idx="24160">
                        <c:v>6.5008796296300178</c:v>
                      </c:pt>
                      <c:pt idx="24161">
                        <c:v>6.5011226851841828</c:v>
                      </c:pt>
                      <c:pt idx="24162">
                        <c:v>6.5013657407383478</c:v>
                      </c:pt>
                      <c:pt idx="24163">
                        <c:v>6.5016087962925129</c:v>
                      </c:pt>
                      <c:pt idx="24164">
                        <c:v>6.5018518518539539</c:v>
                      </c:pt>
                      <c:pt idx="24165">
                        <c:v>6.5020949074081189</c:v>
                      </c:pt>
                      <c:pt idx="24166">
                        <c:v>6.5023379629622839</c:v>
                      </c:pt>
                      <c:pt idx="24167">
                        <c:v>6.502581018516449</c:v>
                      </c:pt>
                      <c:pt idx="24168">
                        <c:v>6.502824074070614</c:v>
                      </c:pt>
                      <c:pt idx="24169">
                        <c:v>6.5030671296247791</c:v>
                      </c:pt>
                      <c:pt idx="24170">
                        <c:v>6.5033101851862201</c:v>
                      </c:pt>
                      <c:pt idx="24171">
                        <c:v>6.5035532407403851</c:v>
                      </c:pt>
                      <c:pt idx="24172">
                        <c:v>6.5037962962945501</c:v>
                      </c:pt>
                      <c:pt idx="24173">
                        <c:v>6.5040509259254948</c:v>
                      </c:pt>
                      <c:pt idx="24174">
                        <c:v>6.5042939814796599</c:v>
                      </c:pt>
                      <c:pt idx="24175">
                        <c:v>6.5045370370338249</c:v>
                      </c:pt>
                      <c:pt idx="24176">
                        <c:v>6.5047800925879899</c:v>
                      </c:pt>
                      <c:pt idx="24177">
                        <c:v>6.5050231481494309</c:v>
                      </c:pt>
                      <c:pt idx="24178">
                        <c:v>6.505266203703596</c:v>
                      </c:pt>
                      <c:pt idx="24179">
                        <c:v>6.505509259257761</c:v>
                      </c:pt>
                      <c:pt idx="24180">
                        <c:v>6.5057523148119261</c:v>
                      </c:pt>
                      <c:pt idx="24181">
                        <c:v>6.5059953703660911</c:v>
                      </c:pt>
                      <c:pt idx="24182">
                        <c:v>6.5062384259275321</c:v>
                      </c:pt>
                      <c:pt idx="24183">
                        <c:v>6.5064814814816971</c:v>
                      </c:pt>
                      <c:pt idx="24184">
                        <c:v>6.5067245370358622</c:v>
                      </c:pt>
                      <c:pt idx="24185">
                        <c:v>6.5069675925900272</c:v>
                      </c:pt>
                      <c:pt idx="24186">
                        <c:v>6.5072106481441923</c:v>
                      </c:pt>
                      <c:pt idx="24187">
                        <c:v>6.5074537037056333</c:v>
                      </c:pt>
                      <c:pt idx="24188">
                        <c:v>6.5076967592597983</c:v>
                      </c:pt>
                      <c:pt idx="24189">
                        <c:v>6.5079398148139633</c:v>
                      </c:pt>
                      <c:pt idx="24190">
                        <c:v>6.5081828703681284</c:v>
                      </c:pt>
                      <c:pt idx="24191">
                        <c:v>6.5084259259222934</c:v>
                      </c:pt>
                      <c:pt idx="24192">
                        <c:v>6.5086689814764584</c:v>
                      </c:pt>
                      <c:pt idx="24193">
                        <c:v>6.5089120370378994</c:v>
                      </c:pt>
                      <c:pt idx="24194">
                        <c:v>6.5091550925920645</c:v>
                      </c:pt>
                      <c:pt idx="24195">
                        <c:v>6.5093981481462295</c:v>
                      </c:pt>
                      <c:pt idx="24196">
                        <c:v>6.5096412037003946</c:v>
                      </c:pt>
                      <c:pt idx="24197">
                        <c:v>6.5098842592545596</c:v>
                      </c:pt>
                      <c:pt idx="24198">
                        <c:v>6.5101273148160006</c:v>
                      </c:pt>
                      <c:pt idx="24199">
                        <c:v>6.5103703703701656</c:v>
                      </c:pt>
                      <c:pt idx="24200">
                        <c:v>6.5106134259243307</c:v>
                      </c:pt>
                      <c:pt idx="24201">
                        <c:v>6.5108564814784957</c:v>
                      </c:pt>
                      <c:pt idx="24202">
                        <c:v>6.5110995370326608</c:v>
                      </c:pt>
                      <c:pt idx="24203">
                        <c:v>6.5113425925941018</c:v>
                      </c:pt>
                      <c:pt idx="24204">
                        <c:v>6.5115856481482668</c:v>
                      </c:pt>
                      <c:pt idx="24205">
                        <c:v>6.5118287037024318</c:v>
                      </c:pt>
                      <c:pt idx="24206">
                        <c:v>6.5120717592565969</c:v>
                      </c:pt>
                      <c:pt idx="24207">
                        <c:v>6.5123148148107619</c:v>
                      </c:pt>
                      <c:pt idx="24208">
                        <c:v>6.5125578703722029</c:v>
                      </c:pt>
                      <c:pt idx="24209">
                        <c:v>6.5128009259263679</c:v>
                      </c:pt>
                      <c:pt idx="24210">
                        <c:v>6.513043981480533</c:v>
                      </c:pt>
                      <c:pt idx="24211">
                        <c:v>6.513287037034698</c:v>
                      </c:pt>
                      <c:pt idx="24212">
                        <c:v>6.5135300925888631</c:v>
                      </c:pt>
                      <c:pt idx="24213">
                        <c:v>6.5137731481430281</c:v>
                      </c:pt>
                      <c:pt idx="24214">
                        <c:v>6.5140162037044691</c:v>
                      </c:pt>
                      <c:pt idx="24215">
                        <c:v>6.5142592592586341</c:v>
                      </c:pt>
                      <c:pt idx="24216">
                        <c:v>6.5145023148127992</c:v>
                      </c:pt>
                      <c:pt idx="24217">
                        <c:v>6.5147453703669642</c:v>
                      </c:pt>
                      <c:pt idx="24218">
                        <c:v>6.5149884259211293</c:v>
                      </c:pt>
                      <c:pt idx="24219">
                        <c:v>6.5152314814825703</c:v>
                      </c:pt>
                      <c:pt idx="24220">
                        <c:v>6.5154745370367353</c:v>
                      </c:pt>
                      <c:pt idx="24221">
                        <c:v>6.51572916666768</c:v>
                      </c:pt>
                      <c:pt idx="24222">
                        <c:v>6.515972222221845</c:v>
                      </c:pt>
                      <c:pt idx="24223">
                        <c:v>6.5162152777760101</c:v>
                      </c:pt>
                      <c:pt idx="24224">
                        <c:v>6.5164583333301751</c:v>
                      </c:pt>
                      <c:pt idx="24225">
                        <c:v>6.5167013888843401</c:v>
                      </c:pt>
                      <c:pt idx="24226">
                        <c:v>6.5169444444457811</c:v>
                      </c:pt>
                      <c:pt idx="24227">
                        <c:v>6.5171874999999462</c:v>
                      </c:pt>
                      <c:pt idx="24228">
                        <c:v>6.5174305555541112</c:v>
                      </c:pt>
                      <c:pt idx="24229">
                        <c:v>6.5176736111082763</c:v>
                      </c:pt>
                      <c:pt idx="24230">
                        <c:v>6.5179166666624413</c:v>
                      </c:pt>
                      <c:pt idx="24231">
                        <c:v>6.5181597222238823</c:v>
                      </c:pt>
                      <c:pt idx="24232">
                        <c:v>6.5184027777780473</c:v>
                      </c:pt>
                      <c:pt idx="24233">
                        <c:v>6.5186458333322124</c:v>
                      </c:pt>
                      <c:pt idx="24234">
                        <c:v>6.5188888888863774</c:v>
                      </c:pt>
                      <c:pt idx="24235">
                        <c:v>6.5191319444405424</c:v>
                      </c:pt>
                      <c:pt idx="24236">
                        <c:v>6.5193750000019834</c:v>
                      </c:pt>
                      <c:pt idx="24237">
                        <c:v>6.5196180555561485</c:v>
                      </c:pt>
                      <c:pt idx="24238">
                        <c:v>6.5198611111103135</c:v>
                      </c:pt>
                      <c:pt idx="24239">
                        <c:v>6.5201041666644786</c:v>
                      </c:pt>
                      <c:pt idx="24240">
                        <c:v>6.5203472222186436</c:v>
                      </c:pt>
                      <c:pt idx="24241">
                        <c:v>6.5205902777728086</c:v>
                      </c:pt>
                      <c:pt idx="24242">
                        <c:v>6.5208333333342496</c:v>
                      </c:pt>
                      <c:pt idx="24243">
                        <c:v>6.5210763888884147</c:v>
                      </c:pt>
                      <c:pt idx="24244">
                        <c:v>6.5213194444425797</c:v>
                      </c:pt>
                      <c:pt idx="24245">
                        <c:v>6.5215624999967448</c:v>
                      </c:pt>
                      <c:pt idx="24246">
                        <c:v>6.5218055555509098</c:v>
                      </c:pt>
                      <c:pt idx="24247">
                        <c:v>6.5220486111123508</c:v>
                      </c:pt>
                      <c:pt idx="24248">
                        <c:v>6.5222916666665158</c:v>
                      </c:pt>
                      <c:pt idx="24249">
                        <c:v>6.5225347222206809</c:v>
                      </c:pt>
                      <c:pt idx="24250">
                        <c:v>6.5227777777748459</c:v>
                      </c:pt>
                      <c:pt idx="24251">
                        <c:v>6.5230208333290109</c:v>
                      </c:pt>
                      <c:pt idx="24252">
                        <c:v>6.5232638888904519</c:v>
                      </c:pt>
                      <c:pt idx="24253">
                        <c:v>6.523506944444617</c:v>
                      </c:pt>
                      <c:pt idx="24254">
                        <c:v>6.523749999998782</c:v>
                      </c:pt>
                      <c:pt idx="24255">
                        <c:v>6.5239930555529471</c:v>
                      </c:pt>
                      <c:pt idx="24256">
                        <c:v>6.5242361111071121</c:v>
                      </c:pt>
                      <c:pt idx="24257">
                        <c:v>6.5244791666685531</c:v>
                      </c:pt>
                      <c:pt idx="24258">
                        <c:v>6.5247222222227181</c:v>
                      </c:pt>
                      <c:pt idx="24259">
                        <c:v>6.5249652777768832</c:v>
                      </c:pt>
                      <c:pt idx="24260">
                        <c:v>6.5252083333310482</c:v>
                      </c:pt>
                      <c:pt idx="24261">
                        <c:v>6.5254513888852133</c:v>
                      </c:pt>
                      <c:pt idx="24262">
                        <c:v>6.5256944444393783</c:v>
                      </c:pt>
                      <c:pt idx="24263">
                        <c:v>6.5259375000008193</c:v>
                      </c:pt>
                      <c:pt idx="24264">
                        <c:v>6.5261805555549843</c:v>
                      </c:pt>
                      <c:pt idx="24265">
                        <c:v>6.5264236111091494</c:v>
                      </c:pt>
                      <c:pt idx="24266">
                        <c:v>6.5266666666633144</c:v>
                      </c:pt>
                      <c:pt idx="24267">
                        <c:v>6.5269097222174794</c:v>
                      </c:pt>
                      <c:pt idx="24268">
                        <c:v>6.5271527777789204</c:v>
                      </c:pt>
                      <c:pt idx="24269">
                        <c:v>6.5273958333330855</c:v>
                      </c:pt>
                      <c:pt idx="24270">
                        <c:v>6.5276504629640302</c:v>
                      </c:pt>
                      <c:pt idx="24271">
                        <c:v>6.5278935185181952</c:v>
                      </c:pt>
                      <c:pt idx="24272">
                        <c:v>6.5281365740723603</c:v>
                      </c:pt>
                      <c:pt idx="24273">
                        <c:v>6.5283796296265253</c:v>
                      </c:pt>
                      <c:pt idx="24274">
                        <c:v>6.5286226851806903</c:v>
                      </c:pt>
                      <c:pt idx="24275">
                        <c:v>6.5288657407421313</c:v>
                      </c:pt>
                      <c:pt idx="24276">
                        <c:v>6.5291087962962964</c:v>
                      </c:pt>
                      <c:pt idx="24277">
                        <c:v>6.5293518518504614</c:v>
                      </c:pt>
                      <c:pt idx="24278">
                        <c:v>6.5295949074046264</c:v>
                      </c:pt>
                      <c:pt idx="24279">
                        <c:v>6.5298379629587915</c:v>
                      </c:pt>
                      <c:pt idx="24280">
                        <c:v>6.5300810185202325</c:v>
                      </c:pt>
                      <c:pt idx="24281">
                        <c:v>6.5303240740743975</c:v>
                      </c:pt>
                      <c:pt idx="24282">
                        <c:v>6.5305671296285626</c:v>
                      </c:pt>
                      <c:pt idx="24283">
                        <c:v>6.5308101851827276</c:v>
                      </c:pt>
                      <c:pt idx="24284">
                        <c:v>6.5310532407368926</c:v>
                      </c:pt>
                      <c:pt idx="24285">
                        <c:v>6.5312962962983336</c:v>
                      </c:pt>
                      <c:pt idx="24286">
                        <c:v>6.5315393518524987</c:v>
                      </c:pt>
                      <c:pt idx="24287">
                        <c:v>6.5317824074066637</c:v>
                      </c:pt>
                      <c:pt idx="24288">
                        <c:v>6.5320254629608288</c:v>
                      </c:pt>
                      <c:pt idx="24289">
                        <c:v>6.5322685185149938</c:v>
                      </c:pt>
                      <c:pt idx="24290">
                        <c:v>6.5325115740691588</c:v>
                      </c:pt>
                      <c:pt idx="24291">
                        <c:v>6.5327546296305998</c:v>
                      </c:pt>
                      <c:pt idx="24292">
                        <c:v>6.5329976851847649</c:v>
                      </c:pt>
                      <c:pt idx="24293">
                        <c:v>6.5332407407389299</c:v>
                      </c:pt>
                      <c:pt idx="24294">
                        <c:v>6.5334837962930949</c:v>
                      </c:pt>
                      <c:pt idx="24295">
                        <c:v>6.53372685184726</c:v>
                      </c:pt>
                      <c:pt idx="24296">
                        <c:v>6.533969907408701</c:v>
                      </c:pt>
                      <c:pt idx="24297">
                        <c:v>6.534212962962866</c:v>
                      </c:pt>
                      <c:pt idx="24298">
                        <c:v>6.5344560185170311</c:v>
                      </c:pt>
                      <c:pt idx="24299">
                        <c:v>6.5346990740711961</c:v>
                      </c:pt>
                      <c:pt idx="24300">
                        <c:v>6.5349421296253611</c:v>
                      </c:pt>
                      <c:pt idx="24301">
                        <c:v>6.5351851851868021</c:v>
                      </c:pt>
                      <c:pt idx="24302">
                        <c:v>6.5354282407409672</c:v>
                      </c:pt>
                      <c:pt idx="24303">
                        <c:v>6.5356712962951322</c:v>
                      </c:pt>
                      <c:pt idx="24304">
                        <c:v>6.5359143518492973</c:v>
                      </c:pt>
                      <c:pt idx="24305">
                        <c:v>6.5361574074034623</c:v>
                      </c:pt>
                      <c:pt idx="24306">
                        <c:v>6.5364004629649033</c:v>
                      </c:pt>
                      <c:pt idx="24307">
                        <c:v>6.5366435185190683</c:v>
                      </c:pt>
                      <c:pt idx="24308">
                        <c:v>6.5368865740732334</c:v>
                      </c:pt>
                      <c:pt idx="24309">
                        <c:v>6.5371296296273984</c:v>
                      </c:pt>
                      <c:pt idx="24310">
                        <c:v>6.5373726851815634</c:v>
                      </c:pt>
                      <c:pt idx="24311">
                        <c:v>6.5376157407357285</c:v>
                      </c:pt>
                      <c:pt idx="24312">
                        <c:v>6.5378587962971695</c:v>
                      </c:pt>
                      <c:pt idx="24313">
                        <c:v>6.5381018518513345</c:v>
                      </c:pt>
                      <c:pt idx="24314">
                        <c:v>6.5383449074054996</c:v>
                      </c:pt>
                      <c:pt idx="24315">
                        <c:v>6.5385879629596646</c:v>
                      </c:pt>
                      <c:pt idx="24316">
                        <c:v>6.5388310185138296</c:v>
                      </c:pt>
                      <c:pt idx="24317">
                        <c:v>6.5390740740752706</c:v>
                      </c:pt>
                      <c:pt idx="24318">
                        <c:v>6.5393287036989394</c:v>
                      </c:pt>
                      <c:pt idx="24319">
                        <c:v>6.5395717592603804</c:v>
                      </c:pt>
                      <c:pt idx="24320">
                        <c:v>6.5398148148145454</c:v>
                      </c:pt>
                      <c:pt idx="24321">
                        <c:v>6.5400578703687104</c:v>
                      </c:pt>
                      <c:pt idx="24322">
                        <c:v>6.5403009259228755</c:v>
                      </c:pt>
                      <c:pt idx="24323">
                        <c:v>6.5405439814770405</c:v>
                      </c:pt>
                      <c:pt idx="24324">
                        <c:v>6.5407870370384815</c:v>
                      </c:pt>
                      <c:pt idx="24325">
                        <c:v>6.5410300925926466</c:v>
                      </c:pt>
                      <c:pt idx="24326">
                        <c:v>6.5412731481468116</c:v>
                      </c:pt>
                      <c:pt idx="24327">
                        <c:v>6.5415162037009766</c:v>
                      </c:pt>
                      <c:pt idx="24328">
                        <c:v>6.5417592592551417</c:v>
                      </c:pt>
                      <c:pt idx="24329">
                        <c:v>6.5420023148165827</c:v>
                      </c:pt>
                      <c:pt idx="24330">
                        <c:v>6.5422453703707477</c:v>
                      </c:pt>
                      <c:pt idx="24331">
                        <c:v>6.5424884259249128</c:v>
                      </c:pt>
                      <c:pt idx="24332">
                        <c:v>6.5427314814790778</c:v>
                      </c:pt>
                      <c:pt idx="24333">
                        <c:v>6.5429745370332428</c:v>
                      </c:pt>
                      <c:pt idx="24334">
                        <c:v>6.5432175925946838</c:v>
                      </c:pt>
                      <c:pt idx="24335">
                        <c:v>6.5434606481488489</c:v>
                      </c:pt>
                      <c:pt idx="24336">
                        <c:v>6.5437037037030139</c:v>
                      </c:pt>
                      <c:pt idx="24337">
                        <c:v>6.5439467592571789</c:v>
                      </c:pt>
                      <c:pt idx="24338">
                        <c:v>6.544189814811344</c:v>
                      </c:pt>
                      <c:pt idx="24339">
                        <c:v>6.544432870365509</c:v>
                      </c:pt>
                      <c:pt idx="24340">
                        <c:v>6.54467592592695</c:v>
                      </c:pt>
                      <c:pt idx="24341">
                        <c:v>6.5449189814811151</c:v>
                      </c:pt>
                      <c:pt idx="24342">
                        <c:v>6.5451620370352801</c:v>
                      </c:pt>
                      <c:pt idx="24343">
                        <c:v>6.5454050925894451</c:v>
                      </c:pt>
                      <c:pt idx="24344">
                        <c:v>6.5456481481436102</c:v>
                      </c:pt>
                      <c:pt idx="24345">
                        <c:v>6.5458912037050512</c:v>
                      </c:pt>
                      <c:pt idx="24346">
                        <c:v>6.5461342592592162</c:v>
                      </c:pt>
                      <c:pt idx="24347">
                        <c:v>6.5463773148133813</c:v>
                      </c:pt>
                      <c:pt idx="24348">
                        <c:v>6.5466203703675463</c:v>
                      </c:pt>
                      <c:pt idx="24349">
                        <c:v>6.5468634259217113</c:v>
                      </c:pt>
                      <c:pt idx="24350">
                        <c:v>6.5471064814831523</c:v>
                      </c:pt>
                      <c:pt idx="24351">
                        <c:v>6.5473495370373174</c:v>
                      </c:pt>
                      <c:pt idx="24352">
                        <c:v>6.5475925925914824</c:v>
                      </c:pt>
                      <c:pt idx="24353">
                        <c:v>6.5478356481456474</c:v>
                      </c:pt>
                      <c:pt idx="24354">
                        <c:v>6.5480787036998125</c:v>
                      </c:pt>
                      <c:pt idx="24355">
                        <c:v>6.5483217592612535</c:v>
                      </c:pt>
                      <c:pt idx="24356">
                        <c:v>6.5485648148154185</c:v>
                      </c:pt>
                      <c:pt idx="24357">
                        <c:v>6.5488078703695836</c:v>
                      </c:pt>
                      <c:pt idx="24358">
                        <c:v>6.5490509259237486</c:v>
                      </c:pt>
                      <c:pt idx="24359">
                        <c:v>6.5492939814779136</c:v>
                      </c:pt>
                      <c:pt idx="24360">
                        <c:v>6.5495370370320787</c:v>
                      </c:pt>
                      <c:pt idx="24361">
                        <c:v>6.5497800925935197</c:v>
                      </c:pt>
                      <c:pt idx="24362">
                        <c:v>6.5500231481476847</c:v>
                      </c:pt>
                      <c:pt idx="24363">
                        <c:v>6.5502662037018498</c:v>
                      </c:pt>
                      <c:pt idx="24364">
                        <c:v>6.5505092592560148</c:v>
                      </c:pt>
                      <c:pt idx="24365">
                        <c:v>6.5507523148101798</c:v>
                      </c:pt>
                      <c:pt idx="24366">
                        <c:v>6.5510069444411245</c:v>
                      </c:pt>
                      <c:pt idx="24367">
                        <c:v>6.5512499999952896</c:v>
                      </c:pt>
                      <c:pt idx="24368">
                        <c:v>6.5514930555567306</c:v>
                      </c:pt>
                      <c:pt idx="24369">
                        <c:v>6.5517361111108956</c:v>
                      </c:pt>
                      <c:pt idx="24370">
                        <c:v>6.5519791666650606</c:v>
                      </c:pt>
                      <c:pt idx="24371">
                        <c:v>6.5522222222192257</c:v>
                      </c:pt>
                      <c:pt idx="24372">
                        <c:v>6.5524652777733907</c:v>
                      </c:pt>
                      <c:pt idx="24373">
                        <c:v>6.5527083333348317</c:v>
                      </c:pt>
                      <c:pt idx="24374">
                        <c:v>6.5529513888889968</c:v>
                      </c:pt>
                      <c:pt idx="24375">
                        <c:v>6.5531944444431618</c:v>
                      </c:pt>
                      <c:pt idx="24376">
                        <c:v>6.5534374999973268</c:v>
                      </c:pt>
                      <c:pt idx="24377">
                        <c:v>6.5536805555514919</c:v>
                      </c:pt>
                      <c:pt idx="24378">
                        <c:v>6.5539236111129329</c:v>
                      </c:pt>
                      <c:pt idx="24379">
                        <c:v>6.5541666666670979</c:v>
                      </c:pt>
                      <c:pt idx="24380">
                        <c:v>6.5544097222212629</c:v>
                      </c:pt>
                      <c:pt idx="24381">
                        <c:v>6.554652777775428</c:v>
                      </c:pt>
                      <c:pt idx="24382">
                        <c:v>6.554895833329593</c:v>
                      </c:pt>
                      <c:pt idx="24383">
                        <c:v>6.5551388888837581</c:v>
                      </c:pt>
                      <c:pt idx="24384">
                        <c:v>6.5553819444451991</c:v>
                      </c:pt>
                      <c:pt idx="24385">
                        <c:v>6.5556249999993641</c:v>
                      </c:pt>
                      <c:pt idx="24386">
                        <c:v>6.5558680555535291</c:v>
                      </c:pt>
                      <c:pt idx="24387">
                        <c:v>6.5561111111076942</c:v>
                      </c:pt>
                      <c:pt idx="24388">
                        <c:v>6.5563541666618592</c:v>
                      </c:pt>
                      <c:pt idx="24389">
                        <c:v>6.5565972222233002</c:v>
                      </c:pt>
                      <c:pt idx="24390">
                        <c:v>6.5568402777774653</c:v>
                      </c:pt>
                      <c:pt idx="24391">
                        <c:v>6.5570833333316303</c:v>
                      </c:pt>
                      <c:pt idx="24392">
                        <c:v>6.5573263888857953</c:v>
                      </c:pt>
                      <c:pt idx="24393">
                        <c:v>6.5575694444399604</c:v>
                      </c:pt>
                      <c:pt idx="24394">
                        <c:v>6.5578125000014014</c:v>
                      </c:pt>
                      <c:pt idx="24395">
                        <c:v>6.5580555555555664</c:v>
                      </c:pt>
                      <c:pt idx="24396">
                        <c:v>6.5582986111097314</c:v>
                      </c:pt>
                      <c:pt idx="24397">
                        <c:v>6.5585416666638965</c:v>
                      </c:pt>
                      <c:pt idx="24398">
                        <c:v>6.5587847222180615</c:v>
                      </c:pt>
                      <c:pt idx="24399">
                        <c:v>6.5590277777795025</c:v>
                      </c:pt>
                      <c:pt idx="24400">
                        <c:v>6.5592708333336676</c:v>
                      </c:pt>
                      <c:pt idx="24401">
                        <c:v>6.5595138888878326</c:v>
                      </c:pt>
                      <c:pt idx="24402">
                        <c:v>6.5597569444419976</c:v>
                      </c:pt>
                      <c:pt idx="24403">
                        <c:v>6.5599999999961627</c:v>
                      </c:pt>
                      <c:pt idx="24404">
                        <c:v>6.5602430555576037</c:v>
                      </c:pt>
                      <c:pt idx="24405">
                        <c:v>6.5604861111117687</c:v>
                      </c:pt>
                      <c:pt idx="24406">
                        <c:v>6.5607291666659338</c:v>
                      </c:pt>
                      <c:pt idx="24407">
                        <c:v>6.5609722222200988</c:v>
                      </c:pt>
                      <c:pt idx="24408">
                        <c:v>6.5612152777742638</c:v>
                      </c:pt>
                      <c:pt idx="24409">
                        <c:v>6.5614583333284289</c:v>
                      </c:pt>
                      <c:pt idx="24410">
                        <c:v>6.5617013888898699</c:v>
                      </c:pt>
                      <c:pt idx="24411">
                        <c:v>6.5619444444440349</c:v>
                      </c:pt>
                      <c:pt idx="24412">
                        <c:v>6.5621874999981999</c:v>
                      </c:pt>
                      <c:pt idx="24413">
                        <c:v>6.562430555552365</c:v>
                      </c:pt>
                      <c:pt idx="24414">
                        <c:v>6.56267361110653</c:v>
                      </c:pt>
                      <c:pt idx="24415">
                        <c:v>6.5629282407374747</c:v>
                      </c:pt>
                      <c:pt idx="24416">
                        <c:v>6.5631712962916398</c:v>
                      </c:pt>
                      <c:pt idx="24417">
                        <c:v>6.5634143518530808</c:v>
                      </c:pt>
                      <c:pt idx="24418">
                        <c:v>6.5636574074072458</c:v>
                      </c:pt>
                      <c:pt idx="24419">
                        <c:v>6.5639004629614108</c:v>
                      </c:pt>
                      <c:pt idx="24420">
                        <c:v>6.5641435185155759</c:v>
                      </c:pt>
                      <c:pt idx="24421">
                        <c:v>6.5643865740697409</c:v>
                      </c:pt>
                      <c:pt idx="24422">
                        <c:v>6.5646296296311819</c:v>
                      </c:pt>
                      <c:pt idx="24423">
                        <c:v>6.5648726851853469</c:v>
                      </c:pt>
                      <c:pt idx="24424">
                        <c:v>6.565115740739512</c:v>
                      </c:pt>
                      <c:pt idx="24425">
                        <c:v>6.565358796293677</c:v>
                      </c:pt>
                      <c:pt idx="24426">
                        <c:v>6.5656018518478421</c:v>
                      </c:pt>
                      <c:pt idx="24427">
                        <c:v>6.5658449074092831</c:v>
                      </c:pt>
                      <c:pt idx="24428">
                        <c:v>6.5660879629634481</c:v>
                      </c:pt>
                      <c:pt idx="24429">
                        <c:v>6.5663310185176131</c:v>
                      </c:pt>
                      <c:pt idx="24430">
                        <c:v>6.5665740740717782</c:v>
                      </c:pt>
                      <c:pt idx="24431">
                        <c:v>6.5668171296259432</c:v>
                      </c:pt>
                      <c:pt idx="24432">
                        <c:v>6.5670601851801083</c:v>
                      </c:pt>
                      <c:pt idx="24433">
                        <c:v>6.5673032407415493</c:v>
                      </c:pt>
                      <c:pt idx="24434">
                        <c:v>6.5675462962957143</c:v>
                      </c:pt>
                      <c:pt idx="24435">
                        <c:v>6.5677893518498793</c:v>
                      </c:pt>
                      <c:pt idx="24436">
                        <c:v>6.5680324074040444</c:v>
                      </c:pt>
                      <c:pt idx="24437">
                        <c:v>6.5682754629582094</c:v>
                      </c:pt>
                      <c:pt idx="24438">
                        <c:v>6.5685185185196504</c:v>
                      </c:pt>
                      <c:pt idx="24439">
                        <c:v>6.5687615740738154</c:v>
                      </c:pt>
                      <c:pt idx="24440">
                        <c:v>6.5690046296279805</c:v>
                      </c:pt>
                      <c:pt idx="24441">
                        <c:v>6.5692476851821455</c:v>
                      </c:pt>
                      <c:pt idx="24442">
                        <c:v>6.5694907407363106</c:v>
                      </c:pt>
                      <c:pt idx="24443">
                        <c:v>6.5697337962977516</c:v>
                      </c:pt>
                      <c:pt idx="24444">
                        <c:v>6.5699768518519166</c:v>
                      </c:pt>
                      <c:pt idx="24445">
                        <c:v>6.5702199074060816</c:v>
                      </c:pt>
                      <c:pt idx="24446">
                        <c:v>6.5704629629602467</c:v>
                      </c:pt>
                      <c:pt idx="24447">
                        <c:v>6.5707060185144117</c:v>
                      </c:pt>
                      <c:pt idx="24448">
                        <c:v>6.5709490740758527</c:v>
                      </c:pt>
                      <c:pt idx="24449">
                        <c:v>6.5711921296300178</c:v>
                      </c:pt>
                      <c:pt idx="24450">
                        <c:v>6.5714351851841828</c:v>
                      </c:pt>
                      <c:pt idx="24451">
                        <c:v>6.5716782407383478</c:v>
                      </c:pt>
                      <c:pt idx="24452">
                        <c:v>6.5719212962925129</c:v>
                      </c:pt>
                      <c:pt idx="24453">
                        <c:v>6.5721643518539539</c:v>
                      </c:pt>
                      <c:pt idx="24454">
                        <c:v>6.5724074074081189</c:v>
                      </c:pt>
                      <c:pt idx="24455">
                        <c:v>6.5726504629622839</c:v>
                      </c:pt>
                      <c:pt idx="24456">
                        <c:v>6.572893518516449</c:v>
                      </c:pt>
                      <c:pt idx="24457">
                        <c:v>6.573136574070614</c:v>
                      </c:pt>
                      <c:pt idx="24458">
                        <c:v>6.5733796296247791</c:v>
                      </c:pt>
                      <c:pt idx="24459">
                        <c:v>6.5736226851862201</c:v>
                      </c:pt>
                      <c:pt idx="24460">
                        <c:v>6.5738657407403851</c:v>
                      </c:pt>
                      <c:pt idx="24461">
                        <c:v>6.5741087962945501</c:v>
                      </c:pt>
                      <c:pt idx="24462">
                        <c:v>6.5743634259254948</c:v>
                      </c:pt>
                      <c:pt idx="24463">
                        <c:v>6.5746064814796599</c:v>
                      </c:pt>
                      <c:pt idx="24464">
                        <c:v>6.5748495370338249</c:v>
                      </c:pt>
                      <c:pt idx="24465">
                        <c:v>6.5750925925879899</c:v>
                      </c:pt>
                      <c:pt idx="24466">
                        <c:v>6.5753356481494309</c:v>
                      </c:pt>
                      <c:pt idx="24467">
                        <c:v>6.575578703703596</c:v>
                      </c:pt>
                      <c:pt idx="24468">
                        <c:v>6.575821759257761</c:v>
                      </c:pt>
                      <c:pt idx="24469">
                        <c:v>6.5760648148119261</c:v>
                      </c:pt>
                      <c:pt idx="24470">
                        <c:v>6.5763078703660911</c:v>
                      </c:pt>
                      <c:pt idx="24471">
                        <c:v>6.5765509259275321</c:v>
                      </c:pt>
                      <c:pt idx="24472">
                        <c:v>6.5767939814816971</c:v>
                      </c:pt>
                      <c:pt idx="24473">
                        <c:v>6.5770370370358622</c:v>
                      </c:pt>
                      <c:pt idx="24474">
                        <c:v>6.5772800925900272</c:v>
                      </c:pt>
                      <c:pt idx="24475">
                        <c:v>6.5775231481441923</c:v>
                      </c:pt>
                      <c:pt idx="24476">
                        <c:v>6.5777662037056333</c:v>
                      </c:pt>
                      <c:pt idx="24477">
                        <c:v>6.5780092592597983</c:v>
                      </c:pt>
                      <c:pt idx="24478">
                        <c:v>6.5782523148139633</c:v>
                      </c:pt>
                      <c:pt idx="24479">
                        <c:v>6.5784953703681284</c:v>
                      </c:pt>
                      <c:pt idx="24480">
                        <c:v>6.5787384259222934</c:v>
                      </c:pt>
                      <c:pt idx="24481">
                        <c:v>6.5789814814764584</c:v>
                      </c:pt>
                      <c:pt idx="24482">
                        <c:v>6.5792245370378994</c:v>
                      </c:pt>
                      <c:pt idx="24483">
                        <c:v>6.5794675925920645</c:v>
                      </c:pt>
                      <c:pt idx="24484">
                        <c:v>6.5797106481462295</c:v>
                      </c:pt>
                      <c:pt idx="24485">
                        <c:v>6.5799537037003946</c:v>
                      </c:pt>
                      <c:pt idx="24486">
                        <c:v>6.5801967592545596</c:v>
                      </c:pt>
                      <c:pt idx="24487">
                        <c:v>6.5804398148160006</c:v>
                      </c:pt>
                      <c:pt idx="24488">
                        <c:v>6.5806828703701656</c:v>
                      </c:pt>
                      <c:pt idx="24489">
                        <c:v>6.5809259259243307</c:v>
                      </c:pt>
                      <c:pt idx="24490">
                        <c:v>6.5811689814784957</c:v>
                      </c:pt>
                      <c:pt idx="24491">
                        <c:v>6.5814120370326608</c:v>
                      </c:pt>
                      <c:pt idx="24492">
                        <c:v>6.5816550925941018</c:v>
                      </c:pt>
                      <c:pt idx="24493">
                        <c:v>6.5818981481482668</c:v>
                      </c:pt>
                      <c:pt idx="24494">
                        <c:v>6.5821412037024318</c:v>
                      </c:pt>
                      <c:pt idx="24495">
                        <c:v>6.5823842592565969</c:v>
                      </c:pt>
                      <c:pt idx="24496">
                        <c:v>6.5826273148107619</c:v>
                      </c:pt>
                      <c:pt idx="24497">
                        <c:v>6.5828703703722029</c:v>
                      </c:pt>
                      <c:pt idx="24498">
                        <c:v>6.5831134259263679</c:v>
                      </c:pt>
                      <c:pt idx="24499">
                        <c:v>6.583356481480533</c:v>
                      </c:pt>
                      <c:pt idx="24500">
                        <c:v>6.583599537034698</c:v>
                      </c:pt>
                      <c:pt idx="24501">
                        <c:v>6.5838425925888631</c:v>
                      </c:pt>
                      <c:pt idx="24502">
                        <c:v>6.5840856481430281</c:v>
                      </c:pt>
                      <c:pt idx="24503">
                        <c:v>6.5843287037044691</c:v>
                      </c:pt>
                      <c:pt idx="24504">
                        <c:v>6.5845717592586341</c:v>
                      </c:pt>
                      <c:pt idx="24505">
                        <c:v>6.5848148148127992</c:v>
                      </c:pt>
                      <c:pt idx="24506">
                        <c:v>6.5850578703669642</c:v>
                      </c:pt>
                      <c:pt idx="24507">
                        <c:v>6.5853009259211293</c:v>
                      </c:pt>
                      <c:pt idx="24508">
                        <c:v>6.5855439814825703</c:v>
                      </c:pt>
                      <c:pt idx="24509">
                        <c:v>6.5857870370367353</c:v>
                      </c:pt>
                      <c:pt idx="24510">
                        <c:v>6.5860300925909003</c:v>
                      </c:pt>
                      <c:pt idx="24511">
                        <c:v>6.586284722221845</c:v>
                      </c:pt>
                      <c:pt idx="24512">
                        <c:v>6.5865277777760101</c:v>
                      </c:pt>
                      <c:pt idx="24513">
                        <c:v>6.5867708333301751</c:v>
                      </c:pt>
                      <c:pt idx="24514">
                        <c:v>6.5870138888843401</c:v>
                      </c:pt>
                      <c:pt idx="24515">
                        <c:v>6.5872569444457811</c:v>
                      </c:pt>
                      <c:pt idx="24516">
                        <c:v>6.5874999999999462</c:v>
                      </c:pt>
                      <c:pt idx="24517">
                        <c:v>6.5877430555541112</c:v>
                      </c:pt>
                      <c:pt idx="24518">
                        <c:v>6.5879861111082763</c:v>
                      </c:pt>
                      <c:pt idx="24519">
                        <c:v>6.5882291666624413</c:v>
                      </c:pt>
                      <c:pt idx="24520">
                        <c:v>6.5884722222238823</c:v>
                      </c:pt>
                      <c:pt idx="24521">
                        <c:v>6.5887152777780473</c:v>
                      </c:pt>
                      <c:pt idx="24522">
                        <c:v>6.5889583333322124</c:v>
                      </c:pt>
                      <c:pt idx="24523">
                        <c:v>6.5892013888863774</c:v>
                      </c:pt>
                      <c:pt idx="24524">
                        <c:v>6.5894444444405424</c:v>
                      </c:pt>
                      <c:pt idx="24525">
                        <c:v>6.5896875000019834</c:v>
                      </c:pt>
                      <c:pt idx="24526">
                        <c:v>6.5899305555561485</c:v>
                      </c:pt>
                      <c:pt idx="24527">
                        <c:v>6.5901736111103135</c:v>
                      </c:pt>
                      <c:pt idx="24528">
                        <c:v>6.5904166666644786</c:v>
                      </c:pt>
                      <c:pt idx="24529">
                        <c:v>6.5906597222186436</c:v>
                      </c:pt>
                      <c:pt idx="24530">
                        <c:v>6.5909027777728086</c:v>
                      </c:pt>
                      <c:pt idx="24531">
                        <c:v>6.5911458333342496</c:v>
                      </c:pt>
                      <c:pt idx="24532">
                        <c:v>6.5913888888884147</c:v>
                      </c:pt>
                      <c:pt idx="24533">
                        <c:v>6.5916319444425797</c:v>
                      </c:pt>
                      <c:pt idx="24534">
                        <c:v>6.5918749999967448</c:v>
                      </c:pt>
                      <c:pt idx="24535">
                        <c:v>6.5921180555509098</c:v>
                      </c:pt>
                      <c:pt idx="24536">
                        <c:v>6.5923611111123508</c:v>
                      </c:pt>
                      <c:pt idx="24537">
                        <c:v>6.5926041666665158</c:v>
                      </c:pt>
                      <c:pt idx="24538">
                        <c:v>6.5928472222206809</c:v>
                      </c:pt>
                      <c:pt idx="24539">
                        <c:v>6.5930902777748459</c:v>
                      </c:pt>
                      <c:pt idx="24540">
                        <c:v>6.5933333333290109</c:v>
                      </c:pt>
                      <c:pt idx="24541">
                        <c:v>6.5935763888904519</c:v>
                      </c:pt>
                      <c:pt idx="24542">
                        <c:v>6.593819444444617</c:v>
                      </c:pt>
                      <c:pt idx="24543">
                        <c:v>6.594062499998782</c:v>
                      </c:pt>
                      <c:pt idx="24544">
                        <c:v>6.5943055555529471</c:v>
                      </c:pt>
                      <c:pt idx="24545">
                        <c:v>6.5945486111071121</c:v>
                      </c:pt>
                      <c:pt idx="24546">
                        <c:v>6.5947916666685531</c:v>
                      </c:pt>
                      <c:pt idx="24547">
                        <c:v>6.5950347222227181</c:v>
                      </c:pt>
                      <c:pt idx="24548">
                        <c:v>6.5952777777768832</c:v>
                      </c:pt>
                      <c:pt idx="24549">
                        <c:v>6.5955208333310482</c:v>
                      </c:pt>
                      <c:pt idx="24550">
                        <c:v>6.5957638888852133</c:v>
                      </c:pt>
                      <c:pt idx="24551">
                        <c:v>6.5960069444393783</c:v>
                      </c:pt>
                      <c:pt idx="24552">
                        <c:v>6.5962500000008193</c:v>
                      </c:pt>
                      <c:pt idx="24553">
                        <c:v>6.5964930555549843</c:v>
                      </c:pt>
                      <c:pt idx="24554">
                        <c:v>6.5967361111091494</c:v>
                      </c:pt>
                      <c:pt idx="24555">
                        <c:v>6.5969791666633144</c:v>
                      </c:pt>
                      <c:pt idx="24556">
                        <c:v>6.5972222222174794</c:v>
                      </c:pt>
                      <c:pt idx="24557">
                        <c:v>6.5974652777789204</c:v>
                      </c:pt>
                      <c:pt idx="24558">
                        <c:v>6.5977083333330855</c:v>
                      </c:pt>
                      <c:pt idx="24559">
                        <c:v>6.5979629629640302</c:v>
                      </c:pt>
                      <c:pt idx="24560">
                        <c:v>6.5982060185181952</c:v>
                      </c:pt>
                      <c:pt idx="24561">
                        <c:v>6.5984490740723603</c:v>
                      </c:pt>
                      <c:pt idx="24562">
                        <c:v>6.5986921296265253</c:v>
                      </c:pt>
                      <c:pt idx="24563">
                        <c:v>6.5989351851806903</c:v>
                      </c:pt>
                      <c:pt idx="24564">
                        <c:v>6.5991782407421313</c:v>
                      </c:pt>
                      <c:pt idx="24565">
                        <c:v>6.5994212962962964</c:v>
                      </c:pt>
                      <c:pt idx="24566">
                        <c:v>6.5996643518504614</c:v>
                      </c:pt>
                      <c:pt idx="24567">
                        <c:v>6.5999074074046264</c:v>
                      </c:pt>
                      <c:pt idx="24568">
                        <c:v>6.6001504629587915</c:v>
                      </c:pt>
                      <c:pt idx="24569">
                        <c:v>6.6003935185202325</c:v>
                      </c:pt>
                      <c:pt idx="24570">
                        <c:v>6.6006365740743975</c:v>
                      </c:pt>
                      <c:pt idx="24571">
                        <c:v>6.6008796296285626</c:v>
                      </c:pt>
                      <c:pt idx="24572">
                        <c:v>6.6011226851827276</c:v>
                      </c:pt>
                      <c:pt idx="24573">
                        <c:v>6.6013657407368926</c:v>
                      </c:pt>
                      <c:pt idx="24574">
                        <c:v>6.6016087962983336</c:v>
                      </c:pt>
                      <c:pt idx="24575">
                        <c:v>6.6018518518524987</c:v>
                      </c:pt>
                      <c:pt idx="24576">
                        <c:v>6.6020949074066637</c:v>
                      </c:pt>
                      <c:pt idx="24577">
                        <c:v>6.6023379629608288</c:v>
                      </c:pt>
                      <c:pt idx="24578">
                        <c:v>6.6025810185149938</c:v>
                      </c:pt>
                      <c:pt idx="24579">
                        <c:v>6.6028240740691588</c:v>
                      </c:pt>
                      <c:pt idx="24580">
                        <c:v>6.6030671296305998</c:v>
                      </c:pt>
                      <c:pt idx="24581">
                        <c:v>6.6033101851847649</c:v>
                      </c:pt>
                      <c:pt idx="24582">
                        <c:v>6.6035532407389299</c:v>
                      </c:pt>
                      <c:pt idx="24583">
                        <c:v>6.6037962962930949</c:v>
                      </c:pt>
                      <c:pt idx="24584">
                        <c:v>6.60403935184726</c:v>
                      </c:pt>
                      <c:pt idx="24585">
                        <c:v>6.604282407408701</c:v>
                      </c:pt>
                      <c:pt idx="24586">
                        <c:v>6.604525462962866</c:v>
                      </c:pt>
                      <c:pt idx="24587">
                        <c:v>6.6047685185170311</c:v>
                      </c:pt>
                      <c:pt idx="24588">
                        <c:v>6.6050115740711961</c:v>
                      </c:pt>
                      <c:pt idx="24589">
                        <c:v>6.6052546296253611</c:v>
                      </c:pt>
                      <c:pt idx="24590">
                        <c:v>6.6054976851868021</c:v>
                      </c:pt>
                      <c:pt idx="24591">
                        <c:v>6.6057407407409672</c:v>
                      </c:pt>
                      <c:pt idx="24592">
                        <c:v>6.6059837962951322</c:v>
                      </c:pt>
                      <c:pt idx="24593">
                        <c:v>6.6062268518492973</c:v>
                      </c:pt>
                      <c:pt idx="24594">
                        <c:v>6.6064699074034623</c:v>
                      </c:pt>
                      <c:pt idx="24595">
                        <c:v>6.6067129629649033</c:v>
                      </c:pt>
                      <c:pt idx="24596">
                        <c:v>6.6069560185190683</c:v>
                      </c:pt>
                      <c:pt idx="24597">
                        <c:v>6.6071990740732334</c:v>
                      </c:pt>
                      <c:pt idx="24598">
                        <c:v>6.6074421296273984</c:v>
                      </c:pt>
                      <c:pt idx="24599">
                        <c:v>6.6076851851815634</c:v>
                      </c:pt>
                      <c:pt idx="24600">
                        <c:v>6.6079282407357285</c:v>
                      </c:pt>
                      <c:pt idx="24601">
                        <c:v>6.6081712962971695</c:v>
                      </c:pt>
                      <c:pt idx="24602">
                        <c:v>6.6084143518513345</c:v>
                      </c:pt>
                      <c:pt idx="24603">
                        <c:v>6.6086574074054996</c:v>
                      </c:pt>
                      <c:pt idx="24604">
                        <c:v>6.6089004629596646</c:v>
                      </c:pt>
                      <c:pt idx="24605">
                        <c:v>6.6091435185138296</c:v>
                      </c:pt>
                      <c:pt idx="24606">
                        <c:v>6.6093865740752706</c:v>
                      </c:pt>
                      <c:pt idx="24607">
                        <c:v>6.6096296296294357</c:v>
                      </c:pt>
                      <c:pt idx="24608">
                        <c:v>6.6098842592603804</c:v>
                      </c:pt>
                      <c:pt idx="24609">
                        <c:v>6.6101273148145454</c:v>
                      </c:pt>
                      <c:pt idx="24610">
                        <c:v>6.6103703703687104</c:v>
                      </c:pt>
                      <c:pt idx="24611">
                        <c:v>6.6106134259228755</c:v>
                      </c:pt>
                      <c:pt idx="24612">
                        <c:v>6.6108564814770405</c:v>
                      </c:pt>
                      <c:pt idx="24613">
                        <c:v>6.6110995370384815</c:v>
                      </c:pt>
                      <c:pt idx="24614">
                        <c:v>6.6113425925926466</c:v>
                      </c:pt>
                      <c:pt idx="24615">
                        <c:v>6.6115856481468116</c:v>
                      </c:pt>
                      <c:pt idx="24616">
                        <c:v>6.6118287037009766</c:v>
                      </c:pt>
                      <c:pt idx="24617">
                        <c:v>6.6120717592551417</c:v>
                      </c:pt>
                      <c:pt idx="24618">
                        <c:v>6.6123148148165827</c:v>
                      </c:pt>
                      <c:pt idx="24619">
                        <c:v>6.6125578703707477</c:v>
                      </c:pt>
                      <c:pt idx="24620">
                        <c:v>6.6128009259249128</c:v>
                      </c:pt>
                      <c:pt idx="24621">
                        <c:v>6.6130439814790778</c:v>
                      </c:pt>
                      <c:pt idx="24622">
                        <c:v>6.6132870370332428</c:v>
                      </c:pt>
                      <c:pt idx="24623">
                        <c:v>6.6135300925946838</c:v>
                      </c:pt>
                      <c:pt idx="24624">
                        <c:v>6.6137731481488489</c:v>
                      </c:pt>
                      <c:pt idx="24625">
                        <c:v>6.6140162037030139</c:v>
                      </c:pt>
                      <c:pt idx="24626">
                        <c:v>6.6142592592571789</c:v>
                      </c:pt>
                      <c:pt idx="24627">
                        <c:v>6.614502314811344</c:v>
                      </c:pt>
                      <c:pt idx="24628">
                        <c:v>6.614745370365509</c:v>
                      </c:pt>
                      <c:pt idx="24629">
                        <c:v>6.61498842592695</c:v>
                      </c:pt>
                      <c:pt idx="24630">
                        <c:v>6.6152314814811151</c:v>
                      </c:pt>
                      <c:pt idx="24631">
                        <c:v>6.6154745370352801</c:v>
                      </c:pt>
                      <c:pt idx="24632">
                        <c:v>6.6157175925894451</c:v>
                      </c:pt>
                      <c:pt idx="24633">
                        <c:v>6.6159606481436102</c:v>
                      </c:pt>
                      <c:pt idx="24634">
                        <c:v>6.6162037037050512</c:v>
                      </c:pt>
                      <c:pt idx="24635">
                        <c:v>6.6164467592592162</c:v>
                      </c:pt>
                      <c:pt idx="24636">
                        <c:v>6.6166898148133813</c:v>
                      </c:pt>
                      <c:pt idx="24637">
                        <c:v>6.6169328703675463</c:v>
                      </c:pt>
                      <c:pt idx="24638">
                        <c:v>6.6171759259217113</c:v>
                      </c:pt>
                      <c:pt idx="24639">
                        <c:v>6.6174189814831523</c:v>
                      </c:pt>
                      <c:pt idx="24640">
                        <c:v>6.6176620370373174</c:v>
                      </c:pt>
                      <c:pt idx="24641">
                        <c:v>6.6179050925914824</c:v>
                      </c:pt>
                      <c:pt idx="24642">
                        <c:v>6.6181481481456474</c:v>
                      </c:pt>
                      <c:pt idx="24643">
                        <c:v>6.6183912036998125</c:v>
                      </c:pt>
                      <c:pt idx="24644">
                        <c:v>6.6186342592612535</c:v>
                      </c:pt>
                      <c:pt idx="24645">
                        <c:v>6.6188773148154185</c:v>
                      </c:pt>
                      <c:pt idx="24646">
                        <c:v>6.6191203703695836</c:v>
                      </c:pt>
                      <c:pt idx="24647">
                        <c:v>6.6193634259237486</c:v>
                      </c:pt>
                      <c:pt idx="24648">
                        <c:v>6.6196064814779136</c:v>
                      </c:pt>
                      <c:pt idx="24649">
                        <c:v>6.6198495370320787</c:v>
                      </c:pt>
                      <c:pt idx="24650">
                        <c:v>6.6200925925935197</c:v>
                      </c:pt>
                      <c:pt idx="24651">
                        <c:v>6.6203356481476847</c:v>
                      </c:pt>
                      <c:pt idx="24652">
                        <c:v>6.6205787037018498</c:v>
                      </c:pt>
                      <c:pt idx="24653">
                        <c:v>6.6208217592560148</c:v>
                      </c:pt>
                      <c:pt idx="24654">
                        <c:v>6.6210648148101798</c:v>
                      </c:pt>
                      <c:pt idx="24655">
                        <c:v>6.6213078703716208</c:v>
                      </c:pt>
                      <c:pt idx="24656">
                        <c:v>6.6215624999952896</c:v>
                      </c:pt>
                      <c:pt idx="24657">
                        <c:v>6.6218055555567306</c:v>
                      </c:pt>
                      <c:pt idx="24658">
                        <c:v>6.6220486111108956</c:v>
                      </c:pt>
                      <c:pt idx="24659">
                        <c:v>6.6222916666650606</c:v>
                      </c:pt>
                      <c:pt idx="24660">
                        <c:v>6.6225347222192257</c:v>
                      </c:pt>
                      <c:pt idx="24661">
                        <c:v>6.6227777777733907</c:v>
                      </c:pt>
                      <c:pt idx="24662">
                        <c:v>6.6230208333348317</c:v>
                      </c:pt>
                      <c:pt idx="24663">
                        <c:v>6.6232638888889968</c:v>
                      </c:pt>
                      <c:pt idx="24664">
                        <c:v>6.6235069444431618</c:v>
                      </c:pt>
                      <c:pt idx="24665">
                        <c:v>6.6237499999973268</c:v>
                      </c:pt>
                      <c:pt idx="24666">
                        <c:v>6.6239930555514919</c:v>
                      </c:pt>
                      <c:pt idx="24667">
                        <c:v>6.6242361111129329</c:v>
                      </c:pt>
                      <c:pt idx="24668">
                        <c:v>6.6244791666670979</c:v>
                      </c:pt>
                      <c:pt idx="24669">
                        <c:v>6.6247222222212629</c:v>
                      </c:pt>
                      <c:pt idx="24670">
                        <c:v>6.624965277775428</c:v>
                      </c:pt>
                      <c:pt idx="24671">
                        <c:v>6.625208333329593</c:v>
                      </c:pt>
                      <c:pt idx="24672">
                        <c:v>6.6254513888837581</c:v>
                      </c:pt>
                      <c:pt idx="24673">
                        <c:v>6.6256944444451991</c:v>
                      </c:pt>
                      <c:pt idx="24674">
                        <c:v>6.6259374999993641</c:v>
                      </c:pt>
                      <c:pt idx="24675">
                        <c:v>6.6261805555535291</c:v>
                      </c:pt>
                      <c:pt idx="24676">
                        <c:v>6.6264236111076942</c:v>
                      </c:pt>
                      <c:pt idx="24677">
                        <c:v>6.6266666666618592</c:v>
                      </c:pt>
                      <c:pt idx="24678">
                        <c:v>6.6269097222233002</c:v>
                      </c:pt>
                      <c:pt idx="24679">
                        <c:v>6.6271527777774653</c:v>
                      </c:pt>
                      <c:pt idx="24680">
                        <c:v>6.6273958333316303</c:v>
                      </c:pt>
                      <c:pt idx="24681">
                        <c:v>6.6276388888857953</c:v>
                      </c:pt>
                      <c:pt idx="24682">
                        <c:v>6.6278819444399604</c:v>
                      </c:pt>
                      <c:pt idx="24683">
                        <c:v>6.6281250000014014</c:v>
                      </c:pt>
                      <c:pt idx="24684">
                        <c:v>6.6283680555555664</c:v>
                      </c:pt>
                      <c:pt idx="24685">
                        <c:v>6.6286111111097314</c:v>
                      </c:pt>
                      <c:pt idx="24686">
                        <c:v>6.6288541666638965</c:v>
                      </c:pt>
                      <c:pt idx="24687">
                        <c:v>6.6290972222180615</c:v>
                      </c:pt>
                      <c:pt idx="24688">
                        <c:v>6.6293402777795025</c:v>
                      </c:pt>
                      <c:pt idx="24689">
                        <c:v>6.6295833333336676</c:v>
                      </c:pt>
                      <c:pt idx="24690">
                        <c:v>6.6298263888878326</c:v>
                      </c:pt>
                      <c:pt idx="24691">
                        <c:v>6.6300694444419976</c:v>
                      </c:pt>
                      <c:pt idx="24692">
                        <c:v>6.6303124999961627</c:v>
                      </c:pt>
                      <c:pt idx="24693">
                        <c:v>6.6305555555576037</c:v>
                      </c:pt>
                      <c:pt idx="24694">
                        <c:v>6.6307986111117687</c:v>
                      </c:pt>
                      <c:pt idx="24695">
                        <c:v>6.6310416666659338</c:v>
                      </c:pt>
                      <c:pt idx="24696">
                        <c:v>6.6312847222200988</c:v>
                      </c:pt>
                      <c:pt idx="24697">
                        <c:v>6.6315277777742638</c:v>
                      </c:pt>
                      <c:pt idx="24698">
                        <c:v>6.6317708333284289</c:v>
                      </c:pt>
                      <c:pt idx="24699">
                        <c:v>6.6320138888898699</c:v>
                      </c:pt>
                      <c:pt idx="24700">
                        <c:v>6.6322569444440349</c:v>
                      </c:pt>
                      <c:pt idx="24701">
                        <c:v>6.6324999999981999</c:v>
                      </c:pt>
                      <c:pt idx="24702">
                        <c:v>6.632743055552365</c:v>
                      </c:pt>
                      <c:pt idx="24703">
                        <c:v>6.63298611110653</c:v>
                      </c:pt>
                      <c:pt idx="24704">
                        <c:v>6.6332407407374747</c:v>
                      </c:pt>
                      <c:pt idx="24705">
                        <c:v>6.6334837962916398</c:v>
                      </c:pt>
                      <c:pt idx="24706">
                        <c:v>6.6337268518530808</c:v>
                      </c:pt>
                      <c:pt idx="24707">
                        <c:v>6.6339699074072458</c:v>
                      </c:pt>
                      <c:pt idx="24708">
                        <c:v>6.6342129629614108</c:v>
                      </c:pt>
                      <c:pt idx="24709">
                        <c:v>6.6344560185155759</c:v>
                      </c:pt>
                      <c:pt idx="24710">
                        <c:v>6.6346990740697409</c:v>
                      </c:pt>
                      <c:pt idx="24711">
                        <c:v>6.6349421296311819</c:v>
                      </c:pt>
                      <c:pt idx="24712">
                        <c:v>6.6351851851853469</c:v>
                      </c:pt>
                      <c:pt idx="24713">
                        <c:v>6.635428240739512</c:v>
                      </c:pt>
                      <c:pt idx="24714">
                        <c:v>6.635671296293677</c:v>
                      </c:pt>
                      <c:pt idx="24715">
                        <c:v>6.6359143518478421</c:v>
                      </c:pt>
                      <c:pt idx="24716">
                        <c:v>6.6361574074092831</c:v>
                      </c:pt>
                      <c:pt idx="24717">
                        <c:v>6.6364004629634481</c:v>
                      </c:pt>
                      <c:pt idx="24718">
                        <c:v>6.6366435185176131</c:v>
                      </c:pt>
                      <c:pt idx="24719">
                        <c:v>6.6368865740717782</c:v>
                      </c:pt>
                      <c:pt idx="24720">
                        <c:v>6.6371296296259432</c:v>
                      </c:pt>
                      <c:pt idx="24721">
                        <c:v>6.6373726851801083</c:v>
                      </c:pt>
                      <c:pt idx="24722">
                        <c:v>6.6376157407415493</c:v>
                      </c:pt>
                      <c:pt idx="24723">
                        <c:v>6.6378587962957143</c:v>
                      </c:pt>
                      <c:pt idx="24724">
                        <c:v>6.6381018518498793</c:v>
                      </c:pt>
                      <c:pt idx="24725">
                        <c:v>6.6383449074040444</c:v>
                      </c:pt>
                      <c:pt idx="24726">
                        <c:v>6.6385879629582094</c:v>
                      </c:pt>
                      <c:pt idx="24727">
                        <c:v>6.6388310185196504</c:v>
                      </c:pt>
                      <c:pt idx="24728">
                        <c:v>6.6390740740738154</c:v>
                      </c:pt>
                      <c:pt idx="24729">
                        <c:v>6.6393171296279805</c:v>
                      </c:pt>
                      <c:pt idx="24730">
                        <c:v>6.6395601851821455</c:v>
                      </c:pt>
                      <c:pt idx="24731">
                        <c:v>6.6398032407363106</c:v>
                      </c:pt>
                      <c:pt idx="24732">
                        <c:v>6.6400462962977516</c:v>
                      </c:pt>
                      <c:pt idx="24733">
                        <c:v>6.6402893518519166</c:v>
                      </c:pt>
                      <c:pt idx="24734">
                        <c:v>6.6405324074060816</c:v>
                      </c:pt>
                      <c:pt idx="24735">
                        <c:v>6.6407754629602467</c:v>
                      </c:pt>
                      <c:pt idx="24736">
                        <c:v>6.6410185185144117</c:v>
                      </c:pt>
                      <c:pt idx="24737">
                        <c:v>6.6412615740758527</c:v>
                      </c:pt>
                      <c:pt idx="24738">
                        <c:v>6.6415046296300178</c:v>
                      </c:pt>
                      <c:pt idx="24739">
                        <c:v>6.6417476851841828</c:v>
                      </c:pt>
                      <c:pt idx="24740">
                        <c:v>6.6419907407383478</c:v>
                      </c:pt>
                      <c:pt idx="24741">
                        <c:v>6.6422337962925129</c:v>
                      </c:pt>
                      <c:pt idx="24742">
                        <c:v>6.6424768518539539</c:v>
                      </c:pt>
                      <c:pt idx="24743">
                        <c:v>6.6427199074081189</c:v>
                      </c:pt>
                      <c:pt idx="24744">
                        <c:v>6.6429629629622839</c:v>
                      </c:pt>
                      <c:pt idx="24745">
                        <c:v>6.643206018516449</c:v>
                      </c:pt>
                      <c:pt idx="24746">
                        <c:v>6.643449074070614</c:v>
                      </c:pt>
                      <c:pt idx="24747">
                        <c:v>6.6436921296247791</c:v>
                      </c:pt>
                      <c:pt idx="24748">
                        <c:v>6.6439351851862201</c:v>
                      </c:pt>
                      <c:pt idx="24749">
                        <c:v>6.6441782407403851</c:v>
                      </c:pt>
                      <c:pt idx="24750">
                        <c:v>6.6444212962945501</c:v>
                      </c:pt>
                      <c:pt idx="24751">
                        <c:v>6.6446643518487152</c:v>
                      </c:pt>
                      <c:pt idx="24752">
                        <c:v>6.6449074074028802</c:v>
                      </c:pt>
                      <c:pt idx="24753">
                        <c:v>6.6451620370338249</c:v>
                      </c:pt>
                      <c:pt idx="24754">
                        <c:v>6.6454050925879899</c:v>
                      </c:pt>
                      <c:pt idx="24755">
                        <c:v>6.6456481481494309</c:v>
                      </c:pt>
                      <c:pt idx="24756">
                        <c:v>6.645891203703596</c:v>
                      </c:pt>
                      <c:pt idx="24757">
                        <c:v>6.646134259257761</c:v>
                      </c:pt>
                      <c:pt idx="24758">
                        <c:v>6.6463773148119261</c:v>
                      </c:pt>
                      <c:pt idx="24759">
                        <c:v>6.6466203703660911</c:v>
                      </c:pt>
                      <c:pt idx="24760">
                        <c:v>6.6468634259275321</c:v>
                      </c:pt>
                      <c:pt idx="24761">
                        <c:v>6.6471064814816971</c:v>
                      </c:pt>
                      <c:pt idx="24762">
                        <c:v>6.6473495370358622</c:v>
                      </c:pt>
                      <c:pt idx="24763">
                        <c:v>6.6475925925900272</c:v>
                      </c:pt>
                      <c:pt idx="24764">
                        <c:v>6.6478356481441923</c:v>
                      </c:pt>
                      <c:pt idx="24765">
                        <c:v>6.6480787037056333</c:v>
                      </c:pt>
                      <c:pt idx="24766">
                        <c:v>6.6483217592597983</c:v>
                      </c:pt>
                      <c:pt idx="24767">
                        <c:v>6.6485648148139633</c:v>
                      </c:pt>
                      <c:pt idx="24768">
                        <c:v>6.6488078703681284</c:v>
                      </c:pt>
                      <c:pt idx="24769">
                        <c:v>6.6490509259222934</c:v>
                      </c:pt>
                      <c:pt idx="24770">
                        <c:v>6.6492939814764584</c:v>
                      </c:pt>
                      <c:pt idx="24771">
                        <c:v>6.6495370370378994</c:v>
                      </c:pt>
                      <c:pt idx="24772">
                        <c:v>6.6497800925920645</c:v>
                      </c:pt>
                      <c:pt idx="24773">
                        <c:v>6.6500231481462295</c:v>
                      </c:pt>
                      <c:pt idx="24774">
                        <c:v>6.6502662037003946</c:v>
                      </c:pt>
                      <c:pt idx="24775">
                        <c:v>6.6505092592545596</c:v>
                      </c:pt>
                      <c:pt idx="24776">
                        <c:v>6.6507523148160006</c:v>
                      </c:pt>
                      <c:pt idx="24777">
                        <c:v>6.6509953703701656</c:v>
                      </c:pt>
                      <c:pt idx="24778">
                        <c:v>6.6512384259243307</c:v>
                      </c:pt>
                      <c:pt idx="24779">
                        <c:v>6.6514814814784957</c:v>
                      </c:pt>
                      <c:pt idx="24780">
                        <c:v>6.6517245370326608</c:v>
                      </c:pt>
                      <c:pt idx="24781">
                        <c:v>6.6519675925941018</c:v>
                      </c:pt>
                      <c:pt idx="24782">
                        <c:v>6.6522106481482668</c:v>
                      </c:pt>
                      <c:pt idx="24783">
                        <c:v>6.6524537037024318</c:v>
                      </c:pt>
                      <c:pt idx="24784">
                        <c:v>6.6526967592565969</c:v>
                      </c:pt>
                      <c:pt idx="24785">
                        <c:v>6.6529398148107619</c:v>
                      </c:pt>
                      <c:pt idx="24786">
                        <c:v>6.6531828703722029</c:v>
                      </c:pt>
                      <c:pt idx="24787">
                        <c:v>6.6534259259263679</c:v>
                      </c:pt>
                      <c:pt idx="24788">
                        <c:v>6.653668981480533</c:v>
                      </c:pt>
                      <c:pt idx="24789">
                        <c:v>6.653912037034698</c:v>
                      </c:pt>
                      <c:pt idx="24790">
                        <c:v>6.6541550925888631</c:v>
                      </c:pt>
                      <c:pt idx="24791">
                        <c:v>6.6543981481430281</c:v>
                      </c:pt>
                      <c:pt idx="24792">
                        <c:v>6.6546412037044691</c:v>
                      </c:pt>
                      <c:pt idx="24793">
                        <c:v>6.6548842592586341</c:v>
                      </c:pt>
                      <c:pt idx="24794">
                        <c:v>6.6551273148127992</c:v>
                      </c:pt>
                      <c:pt idx="24795">
                        <c:v>6.6553703703669642</c:v>
                      </c:pt>
                      <c:pt idx="24796">
                        <c:v>6.6556134259211293</c:v>
                      </c:pt>
                      <c:pt idx="24797">
                        <c:v>6.6558564814825703</c:v>
                      </c:pt>
                      <c:pt idx="24798">
                        <c:v>6.6560995370367353</c:v>
                      </c:pt>
                      <c:pt idx="24799">
                        <c:v>6.6563425925909003</c:v>
                      </c:pt>
                      <c:pt idx="24800">
                        <c:v>6.6565856481450654</c:v>
                      </c:pt>
                      <c:pt idx="24801">
                        <c:v>6.6568402777760101</c:v>
                      </c:pt>
                      <c:pt idx="24802">
                        <c:v>6.6570833333301751</c:v>
                      </c:pt>
                      <c:pt idx="24803">
                        <c:v>6.6573263888843401</c:v>
                      </c:pt>
                      <c:pt idx="24804">
                        <c:v>6.6575694444457811</c:v>
                      </c:pt>
                      <c:pt idx="24805">
                        <c:v>6.6578124999999462</c:v>
                      </c:pt>
                      <c:pt idx="24806">
                        <c:v>6.6580555555541112</c:v>
                      </c:pt>
                      <c:pt idx="24807">
                        <c:v>6.6582986111082763</c:v>
                      </c:pt>
                      <c:pt idx="24808">
                        <c:v>6.6585416666624413</c:v>
                      </c:pt>
                      <c:pt idx="24809">
                        <c:v>6.6587847222238823</c:v>
                      </c:pt>
                      <c:pt idx="24810">
                        <c:v>6.6590277777780473</c:v>
                      </c:pt>
                      <c:pt idx="24811">
                        <c:v>6.6592708333322124</c:v>
                      </c:pt>
                      <c:pt idx="24812">
                        <c:v>6.6595138888863774</c:v>
                      </c:pt>
                      <c:pt idx="24813">
                        <c:v>6.6597569444405424</c:v>
                      </c:pt>
                      <c:pt idx="24814">
                        <c:v>6.6600000000019834</c:v>
                      </c:pt>
                      <c:pt idx="24815">
                        <c:v>6.6602430555561485</c:v>
                      </c:pt>
                      <c:pt idx="24816">
                        <c:v>6.6604861111103135</c:v>
                      </c:pt>
                      <c:pt idx="24817">
                        <c:v>6.6607291666644786</c:v>
                      </c:pt>
                      <c:pt idx="24818">
                        <c:v>6.6609722222186436</c:v>
                      </c:pt>
                      <c:pt idx="24819">
                        <c:v>6.6612152777728086</c:v>
                      </c:pt>
                      <c:pt idx="24820">
                        <c:v>6.6614583333342496</c:v>
                      </c:pt>
                      <c:pt idx="24821">
                        <c:v>6.6617013888884147</c:v>
                      </c:pt>
                      <c:pt idx="24822">
                        <c:v>6.6619444444425797</c:v>
                      </c:pt>
                      <c:pt idx="24823">
                        <c:v>6.6621874999967448</c:v>
                      </c:pt>
                      <c:pt idx="24824">
                        <c:v>6.6624305555509098</c:v>
                      </c:pt>
                      <c:pt idx="24825">
                        <c:v>6.6626736111123508</c:v>
                      </c:pt>
                      <c:pt idx="24826">
                        <c:v>6.6629166666665158</c:v>
                      </c:pt>
                      <c:pt idx="24827">
                        <c:v>6.6631597222206809</c:v>
                      </c:pt>
                      <c:pt idx="24828">
                        <c:v>6.6634027777748459</c:v>
                      </c:pt>
                      <c:pt idx="24829">
                        <c:v>6.6636458333290109</c:v>
                      </c:pt>
                      <c:pt idx="24830">
                        <c:v>6.6638888888904519</c:v>
                      </c:pt>
                      <c:pt idx="24831">
                        <c:v>6.664131944444617</c:v>
                      </c:pt>
                      <c:pt idx="24832">
                        <c:v>6.664374999998782</c:v>
                      </c:pt>
                      <c:pt idx="24833">
                        <c:v>6.6646180555529471</c:v>
                      </c:pt>
                      <c:pt idx="24834">
                        <c:v>6.6648611111071121</c:v>
                      </c:pt>
                      <c:pt idx="24835">
                        <c:v>6.6651041666685531</c:v>
                      </c:pt>
                      <c:pt idx="24836">
                        <c:v>6.6653472222227181</c:v>
                      </c:pt>
                      <c:pt idx="24837">
                        <c:v>6.6655902777768832</c:v>
                      </c:pt>
                      <c:pt idx="24838">
                        <c:v>6.6658333333310482</c:v>
                      </c:pt>
                      <c:pt idx="24839">
                        <c:v>6.6660763888852133</c:v>
                      </c:pt>
                      <c:pt idx="24840">
                        <c:v>6.6663194444393783</c:v>
                      </c:pt>
                      <c:pt idx="24841">
                        <c:v>6.6665625000008193</c:v>
                      </c:pt>
                      <c:pt idx="24842">
                        <c:v>6.6668055555549843</c:v>
                      </c:pt>
                      <c:pt idx="24843">
                        <c:v>6.6670486111091494</c:v>
                      </c:pt>
                      <c:pt idx="24844">
                        <c:v>6.6672916666633144</c:v>
                      </c:pt>
                      <c:pt idx="24845">
                        <c:v>6.6675347222174794</c:v>
                      </c:pt>
                      <c:pt idx="24846">
                        <c:v>6.6677777777789204</c:v>
                      </c:pt>
                      <c:pt idx="24847">
                        <c:v>6.6680208333330855</c:v>
                      </c:pt>
                      <c:pt idx="24848">
                        <c:v>6.6682638888872505</c:v>
                      </c:pt>
                      <c:pt idx="24849">
                        <c:v>6.6685185185181952</c:v>
                      </c:pt>
                      <c:pt idx="24850">
                        <c:v>6.6687615740723603</c:v>
                      </c:pt>
                      <c:pt idx="24851">
                        <c:v>6.6690046296265253</c:v>
                      </c:pt>
                      <c:pt idx="24852">
                        <c:v>6.6692476851806903</c:v>
                      </c:pt>
                      <c:pt idx="24853">
                        <c:v>6.6694907407421313</c:v>
                      </c:pt>
                      <c:pt idx="24854">
                        <c:v>6.6697337962962964</c:v>
                      </c:pt>
                      <c:pt idx="24855">
                        <c:v>6.6699768518504614</c:v>
                      </c:pt>
                      <c:pt idx="24856">
                        <c:v>6.6702199074046264</c:v>
                      </c:pt>
                      <c:pt idx="24857">
                        <c:v>6.6704629629587915</c:v>
                      </c:pt>
                      <c:pt idx="24858">
                        <c:v>6.6707060185202325</c:v>
                      </c:pt>
                      <c:pt idx="24859">
                        <c:v>6.6709490740743975</c:v>
                      </c:pt>
                      <c:pt idx="24860">
                        <c:v>6.6711921296285626</c:v>
                      </c:pt>
                      <c:pt idx="24861">
                        <c:v>6.6714351851827276</c:v>
                      </c:pt>
                      <c:pt idx="24862">
                        <c:v>6.6716782407368926</c:v>
                      </c:pt>
                      <c:pt idx="24863">
                        <c:v>6.6719212962983336</c:v>
                      </c:pt>
                      <c:pt idx="24864">
                        <c:v>6.6721643518524987</c:v>
                      </c:pt>
                      <c:pt idx="24865">
                        <c:v>6.6724074074066637</c:v>
                      </c:pt>
                      <c:pt idx="24866">
                        <c:v>6.6726504629608288</c:v>
                      </c:pt>
                      <c:pt idx="24867">
                        <c:v>6.6728935185149938</c:v>
                      </c:pt>
                      <c:pt idx="24868">
                        <c:v>6.6731365740691588</c:v>
                      </c:pt>
                      <c:pt idx="24869">
                        <c:v>6.6733796296305998</c:v>
                      </c:pt>
                      <c:pt idx="24870">
                        <c:v>6.6736226851847649</c:v>
                      </c:pt>
                      <c:pt idx="24871">
                        <c:v>6.6738657407389299</c:v>
                      </c:pt>
                      <c:pt idx="24872">
                        <c:v>6.6741087962930949</c:v>
                      </c:pt>
                      <c:pt idx="24873">
                        <c:v>6.67435185184726</c:v>
                      </c:pt>
                      <c:pt idx="24874">
                        <c:v>6.674594907408701</c:v>
                      </c:pt>
                      <c:pt idx="24875">
                        <c:v>6.674837962962866</c:v>
                      </c:pt>
                      <c:pt idx="24876">
                        <c:v>6.6750810185170311</c:v>
                      </c:pt>
                      <c:pt idx="24877">
                        <c:v>6.6753240740711961</c:v>
                      </c:pt>
                      <c:pt idx="24878">
                        <c:v>6.6755671296253611</c:v>
                      </c:pt>
                      <c:pt idx="24879">
                        <c:v>6.6758101851868021</c:v>
                      </c:pt>
                      <c:pt idx="24880">
                        <c:v>6.6760532407409672</c:v>
                      </c:pt>
                      <c:pt idx="24881">
                        <c:v>6.6762962962951322</c:v>
                      </c:pt>
                      <c:pt idx="24882">
                        <c:v>6.6765393518492973</c:v>
                      </c:pt>
                      <c:pt idx="24883">
                        <c:v>6.6767824074034623</c:v>
                      </c:pt>
                      <c:pt idx="24884">
                        <c:v>6.6770254629649033</c:v>
                      </c:pt>
                      <c:pt idx="24885">
                        <c:v>6.6772685185190683</c:v>
                      </c:pt>
                      <c:pt idx="24886">
                        <c:v>6.6775115740732334</c:v>
                      </c:pt>
                      <c:pt idx="24887">
                        <c:v>6.6777546296273984</c:v>
                      </c:pt>
                      <c:pt idx="24888">
                        <c:v>6.6779976851815634</c:v>
                      </c:pt>
                      <c:pt idx="24889">
                        <c:v>6.6782407407357285</c:v>
                      </c:pt>
                      <c:pt idx="24890">
                        <c:v>6.6784837962971695</c:v>
                      </c:pt>
                      <c:pt idx="24891">
                        <c:v>6.6787268518513345</c:v>
                      </c:pt>
                      <c:pt idx="24892">
                        <c:v>6.6789699074054996</c:v>
                      </c:pt>
                      <c:pt idx="24893">
                        <c:v>6.6792129629596646</c:v>
                      </c:pt>
                      <c:pt idx="24894">
                        <c:v>6.6794560185138296</c:v>
                      </c:pt>
                      <c:pt idx="24895">
                        <c:v>6.6796990740752706</c:v>
                      </c:pt>
                      <c:pt idx="24896">
                        <c:v>6.6799421296294357</c:v>
                      </c:pt>
                      <c:pt idx="24897">
                        <c:v>6.6801851851836007</c:v>
                      </c:pt>
                      <c:pt idx="24898">
                        <c:v>6.6804398148145454</c:v>
                      </c:pt>
                      <c:pt idx="24899">
                        <c:v>6.6806828703687104</c:v>
                      </c:pt>
                      <c:pt idx="24900">
                        <c:v>6.6809259259228755</c:v>
                      </c:pt>
                      <c:pt idx="24901">
                        <c:v>6.6811689814770405</c:v>
                      </c:pt>
                      <c:pt idx="24902">
                        <c:v>6.6814120370384815</c:v>
                      </c:pt>
                      <c:pt idx="24903">
                        <c:v>6.6816550925926466</c:v>
                      </c:pt>
                      <c:pt idx="24904">
                        <c:v>6.6818981481468116</c:v>
                      </c:pt>
                      <c:pt idx="24905">
                        <c:v>6.6821412037009766</c:v>
                      </c:pt>
                      <c:pt idx="24906">
                        <c:v>6.6823842592551417</c:v>
                      </c:pt>
                      <c:pt idx="24907">
                        <c:v>6.6826273148165827</c:v>
                      </c:pt>
                      <c:pt idx="24908">
                        <c:v>6.6828703703707477</c:v>
                      </c:pt>
                      <c:pt idx="24909">
                        <c:v>6.6831134259249128</c:v>
                      </c:pt>
                      <c:pt idx="24910">
                        <c:v>6.6833564814790778</c:v>
                      </c:pt>
                      <c:pt idx="24911">
                        <c:v>6.6835995370332428</c:v>
                      </c:pt>
                      <c:pt idx="24912">
                        <c:v>6.6838425925946838</c:v>
                      </c:pt>
                      <c:pt idx="24913">
                        <c:v>6.6840856481488489</c:v>
                      </c:pt>
                      <c:pt idx="24914">
                        <c:v>6.6843287037030139</c:v>
                      </c:pt>
                      <c:pt idx="24915">
                        <c:v>6.6845717592571789</c:v>
                      </c:pt>
                      <c:pt idx="24916">
                        <c:v>6.684814814811344</c:v>
                      </c:pt>
                      <c:pt idx="24917">
                        <c:v>6.685057870365509</c:v>
                      </c:pt>
                      <c:pt idx="24918">
                        <c:v>6.68530092592695</c:v>
                      </c:pt>
                      <c:pt idx="24919">
                        <c:v>6.6855439814811151</c:v>
                      </c:pt>
                      <c:pt idx="24920">
                        <c:v>6.6857870370352801</c:v>
                      </c:pt>
                      <c:pt idx="24921">
                        <c:v>6.6860300925894451</c:v>
                      </c:pt>
                      <c:pt idx="24922">
                        <c:v>6.6862731481436102</c:v>
                      </c:pt>
                      <c:pt idx="24923">
                        <c:v>6.6865162037050512</c:v>
                      </c:pt>
                      <c:pt idx="24924">
                        <c:v>6.6867592592592162</c:v>
                      </c:pt>
                      <c:pt idx="24925">
                        <c:v>6.6870023148133813</c:v>
                      </c:pt>
                      <c:pt idx="24926">
                        <c:v>6.6872453703675463</c:v>
                      </c:pt>
                      <c:pt idx="24927">
                        <c:v>6.6874884259217113</c:v>
                      </c:pt>
                      <c:pt idx="24928">
                        <c:v>6.6877314814831523</c:v>
                      </c:pt>
                      <c:pt idx="24929">
                        <c:v>6.6879745370373174</c:v>
                      </c:pt>
                      <c:pt idx="24930">
                        <c:v>6.6882175925914824</c:v>
                      </c:pt>
                      <c:pt idx="24931">
                        <c:v>6.6884606481456474</c:v>
                      </c:pt>
                      <c:pt idx="24932">
                        <c:v>6.6887037036998125</c:v>
                      </c:pt>
                      <c:pt idx="24933">
                        <c:v>6.6889467592612535</c:v>
                      </c:pt>
                      <c:pt idx="24934">
                        <c:v>6.6891898148154185</c:v>
                      </c:pt>
                      <c:pt idx="24935">
                        <c:v>6.6894328703695836</c:v>
                      </c:pt>
                      <c:pt idx="24936">
                        <c:v>6.6896759259237486</c:v>
                      </c:pt>
                      <c:pt idx="24937">
                        <c:v>6.6899189814779136</c:v>
                      </c:pt>
                      <c:pt idx="24938">
                        <c:v>6.6901620370320787</c:v>
                      </c:pt>
                      <c:pt idx="24939">
                        <c:v>6.6904050925935197</c:v>
                      </c:pt>
                      <c:pt idx="24940">
                        <c:v>6.6906481481476847</c:v>
                      </c:pt>
                      <c:pt idx="24941">
                        <c:v>6.6908912037018498</c:v>
                      </c:pt>
                      <c:pt idx="24942">
                        <c:v>6.6911342592560148</c:v>
                      </c:pt>
                      <c:pt idx="24943">
                        <c:v>6.6913773148101798</c:v>
                      </c:pt>
                      <c:pt idx="24944">
                        <c:v>6.6916203703716208</c:v>
                      </c:pt>
                      <c:pt idx="24945">
                        <c:v>6.6918634259257859</c:v>
                      </c:pt>
                      <c:pt idx="24946">
                        <c:v>6.6921180555567306</c:v>
                      </c:pt>
                      <c:pt idx="24947">
                        <c:v>6.6923611111108956</c:v>
                      </c:pt>
                      <c:pt idx="24948">
                        <c:v>6.6926041666650606</c:v>
                      </c:pt>
                      <c:pt idx="24949">
                        <c:v>6.6928472222192257</c:v>
                      </c:pt>
                      <c:pt idx="24950">
                        <c:v>6.6930902777733907</c:v>
                      </c:pt>
                      <c:pt idx="24951">
                        <c:v>6.6933333333348317</c:v>
                      </c:pt>
                      <c:pt idx="24952">
                        <c:v>6.6935763888889968</c:v>
                      </c:pt>
                      <c:pt idx="24953">
                        <c:v>6.6938194444431618</c:v>
                      </c:pt>
                      <c:pt idx="24954">
                        <c:v>6.6940624999973268</c:v>
                      </c:pt>
                      <c:pt idx="24955">
                        <c:v>6.6943055555514919</c:v>
                      </c:pt>
                      <c:pt idx="24956">
                        <c:v>6.6945486111129329</c:v>
                      </c:pt>
                      <c:pt idx="24957">
                        <c:v>6.6947916666670979</c:v>
                      </c:pt>
                      <c:pt idx="24958">
                        <c:v>6.6950347222212629</c:v>
                      </c:pt>
                      <c:pt idx="24959">
                        <c:v>6.695277777775428</c:v>
                      </c:pt>
                      <c:pt idx="24960">
                        <c:v>6.695520833329593</c:v>
                      </c:pt>
                      <c:pt idx="24961">
                        <c:v>6.6957638888837581</c:v>
                      </c:pt>
                      <c:pt idx="24962">
                        <c:v>6.6960069444451991</c:v>
                      </c:pt>
                      <c:pt idx="24963">
                        <c:v>6.6962499999993641</c:v>
                      </c:pt>
                      <c:pt idx="24964">
                        <c:v>6.6964930555535291</c:v>
                      </c:pt>
                      <c:pt idx="24965">
                        <c:v>6.6967361111076942</c:v>
                      </c:pt>
                      <c:pt idx="24966">
                        <c:v>6.6969791666618592</c:v>
                      </c:pt>
                      <c:pt idx="24967">
                        <c:v>6.6972222222233002</c:v>
                      </c:pt>
                      <c:pt idx="24968">
                        <c:v>6.6974652777774653</c:v>
                      </c:pt>
                      <c:pt idx="24969">
                        <c:v>6.6977083333316303</c:v>
                      </c:pt>
                      <c:pt idx="24970">
                        <c:v>6.6979513888857953</c:v>
                      </c:pt>
                      <c:pt idx="24971">
                        <c:v>6.6981944444399604</c:v>
                      </c:pt>
                      <c:pt idx="24972">
                        <c:v>6.6984375000014014</c:v>
                      </c:pt>
                      <c:pt idx="24973">
                        <c:v>6.6986805555555664</c:v>
                      </c:pt>
                      <c:pt idx="24974">
                        <c:v>6.6989236111097314</c:v>
                      </c:pt>
                      <c:pt idx="24975">
                        <c:v>6.6991666666638965</c:v>
                      </c:pt>
                      <c:pt idx="24976">
                        <c:v>6.6994097222180615</c:v>
                      </c:pt>
                      <c:pt idx="24977">
                        <c:v>6.6996527777795025</c:v>
                      </c:pt>
                      <c:pt idx="24978">
                        <c:v>6.6998958333336676</c:v>
                      </c:pt>
                      <c:pt idx="24979">
                        <c:v>6.7001388888878326</c:v>
                      </c:pt>
                      <c:pt idx="24980">
                        <c:v>6.7003819444419976</c:v>
                      </c:pt>
                      <c:pt idx="24981">
                        <c:v>6.7006249999961627</c:v>
                      </c:pt>
                      <c:pt idx="24982">
                        <c:v>6.7008680555576037</c:v>
                      </c:pt>
                      <c:pt idx="24983">
                        <c:v>6.7011111111117687</c:v>
                      </c:pt>
                      <c:pt idx="24984">
                        <c:v>6.7013541666659338</c:v>
                      </c:pt>
                      <c:pt idx="24985">
                        <c:v>6.7015972222200988</c:v>
                      </c:pt>
                      <c:pt idx="24986">
                        <c:v>6.7018402777742638</c:v>
                      </c:pt>
                      <c:pt idx="24987">
                        <c:v>6.7020833333284289</c:v>
                      </c:pt>
                      <c:pt idx="24988">
                        <c:v>6.7023263888898699</c:v>
                      </c:pt>
                      <c:pt idx="24989">
                        <c:v>6.7025694444440349</c:v>
                      </c:pt>
                      <c:pt idx="24990">
                        <c:v>6.7028124999981999</c:v>
                      </c:pt>
                      <c:pt idx="24991">
                        <c:v>6.703055555552365</c:v>
                      </c:pt>
                      <c:pt idx="24992">
                        <c:v>6.70329861110653</c:v>
                      </c:pt>
                      <c:pt idx="24993">
                        <c:v>6.703541666667971</c:v>
                      </c:pt>
                      <c:pt idx="24994">
                        <c:v>6.7037962962916398</c:v>
                      </c:pt>
                      <c:pt idx="24995">
                        <c:v>6.7040393518530808</c:v>
                      </c:pt>
                      <c:pt idx="24996">
                        <c:v>6.7042824074072458</c:v>
                      </c:pt>
                      <c:pt idx="24997">
                        <c:v>6.7045254629614108</c:v>
                      </c:pt>
                      <c:pt idx="24998">
                        <c:v>6.7047685185155759</c:v>
                      </c:pt>
                      <c:pt idx="24999">
                        <c:v>6.7050115740697409</c:v>
                      </c:pt>
                      <c:pt idx="25000">
                        <c:v>6.7052546296311819</c:v>
                      </c:pt>
                      <c:pt idx="25001">
                        <c:v>6.7054976851853469</c:v>
                      </c:pt>
                      <c:pt idx="25002">
                        <c:v>6.705740740739512</c:v>
                      </c:pt>
                      <c:pt idx="25003">
                        <c:v>6.705983796293677</c:v>
                      </c:pt>
                      <c:pt idx="25004">
                        <c:v>6.7062268518478421</c:v>
                      </c:pt>
                      <c:pt idx="25005">
                        <c:v>6.7064699074092831</c:v>
                      </c:pt>
                      <c:pt idx="25006">
                        <c:v>6.7067129629634481</c:v>
                      </c:pt>
                      <c:pt idx="25007">
                        <c:v>6.7069560185176131</c:v>
                      </c:pt>
                      <c:pt idx="25008">
                        <c:v>6.7071990740717782</c:v>
                      </c:pt>
                      <c:pt idx="25009">
                        <c:v>6.7074421296259432</c:v>
                      </c:pt>
                      <c:pt idx="25010">
                        <c:v>6.7076851851801083</c:v>
                      </c:pt>
                      <c:pt idx="25011">
                        <c:v>6.7079282407415493</c:v>
                      </c:pt>
                      <c:pt idx="25012">
                        <c:v>6.7081712962957143</c:v>
                      </c:pt>
                      <c:pt idx="25013">
                        <c:v>6.7084143518498793</c:v>
                      </c:pt>
                      <c:pt idx="25014">
                        <c:v>6.7086574074040444</c:v>
                      </c:pt>
                      <c:pt idx="25015">
                        <c:v>6.7089004629582094</c:v>
                      </c:pt>
                      <c:pt idx="25016">
                        <c:v>6.7091435185196504</c:v>
                      </c:pt>
                      <c:pt idx="25017">
                        <c:v>6.7093865740738154</c:v>
                      </c:pt>
                      <c:pt idx="25018">
                        <c:v>6.7096296296279805</c:v>
                      </c:pt>
                      <c:pt idx="25019">
                        <c:v>6.7098726851821455</c:v>
                      </c:pt>
                      <c:pt idx="25020">
                        <c:v>6.7101157407363106</c:v>
                      </c:pt>
                      <c:pt idx="25021">
                        <c:v>6.7103587962977516</c:v>
                      </c:pt>
                      <c:pt idx="25022">
                        <c:v>6.7106018518519166</c:v>
                      </c:pt>
                      <c:pt idx="25023">
                        <c:v>6.7108449074060816</c:v>
                      </c:pt>
                      <c:pt idx="25024">
                        <c:v>6.7110879629602467</c:v>
                      </c:pt>
                      <c:pt idx="25025">
                        <c:v>6.7113310185144117</c:v>
                      </c:pt>
                      <c:pt idx="25026">
                        <c:v>6.7115740740758527</c:v>
                      </c:pt>
                      <c:pt idx="25027">
                        <c:v>6.7118171296300178</c:v>
                      </c:pt>
                      <c:pt idx="25028">
                        <c:v>6.7120601851841828</c:v>
                      </c:pt>
                      <c:pt idx="25029">
                        <c:v>6.7123032407383478</c:v>
                      </c:pt>
                      <c:pt idx="25030">
                        <c:v>6.7125462962925129</c:v>
                      </c:pt>
                      <c:pt idx="25031">
                        <c:v>6.7127893518539539</c:v>
                      </c:pt>
                      <c:pt idx="25032">
                        <c:v>6.7130324074081189</c:v>
                      </c:pt>
                      <c:pt idx="25033">
                        <c:v>6.7132754629622839</c:v>
                      </c:pt>
                      <c:pt idx="25034">
                        <c:v>6.713518518516449</c:v>
                      </c:pt>
                      <c:pt idx="25035">
                        <c:v>6.713761574070614</c:v>
                      </c:pt>
                      <c:pt idx="25036">
                        <c:v>6.7140046296247791</c:v>
                      </c:pt>
                      <c:pt idx="25037">
                        <c:v>6.7142476851862201</c:v>
                      </c:pt>
                      <c:pt idx="25038">
                        <c:v>6.7144907407403851</c:v>
                      </c:pt>
                      <c:pt idx="25039">
                        <c:v>6.7147337962945501</c:v>
                      </c:pt>
                      <c:pt idx="25040">
                        <c:v>6.7149768518487152</c:v>
                      </c:pt>
                      <c:pt idx="25041">
                        <c:v>6.7152199074028802</c:v>
                      </c:pt>
                      <c:pt idx="25042">
                        <c:v>6.7154629629643212</c:v>
                      </c:pt>
                      <c:pt idx="25043">
                        <c:v>6.7157175925879899</c:v>
                      </c:pt>
                      <c:pt idx="25044">
                        <c:v>6.7159606481494309</c:v>
                      </c:pt>
                      <c:pt idx="25045">
                        <c:v>6.716203703703596</c:v>
                      </c:pt>
                      <c:pt idx="25046">
                        <c:v>6.716446759257761</c:v>
                      </c:pt>
                      <c:pt idx="25047">
                        <c:v>6.7166898148119261</c:v>
                      </c:pt>
                      <c:pt idx="25048">
                        <c:v>6.7169328703660911</c:v>
                      </c:pt>
                      <c:pt idx="25049">
                        <c:v>6.7171759259275321</c:v>
                      </c:pt>
                      <c:pt idx="25050">
                        <c:v>6.7174189814816971</c:v>
                      </c:pt>
                      <c:pt idx="25051">
                        <c:v>6.7176620370358622</c:v>
                      </c:pt>
                      <c:pt idx="25052">
                        <c:v>6.7179050925900272</c:v>
                      </c:pt>
                      <c:pt idx="25053">
                        <c:v>6.7181481481441923</c:v>
                      </c:pt>
                      <c:pt idx="25054">
                        <c:v>6.7183912037056333</c:v>
                      </c:pt>
                      <c:pt idx="25055">
                        <c:v>6.7186342592597983</c:v>
                      </c:pt>
                      <c:pt idx="25056">
                        <c:v>6.7188773148139633</c:v>
                      </c:pt>
                      <c:pt idx="25057">
                        <c:v>6.7191203703681284</c:v>
                      </c:pt>
                      <c:pt idx="25058">
                        <c:v>6.7193634259222934</c:v>
                      </c:pt>
                      <c:pt idx="25059">
                        <c:v>6.7196064814764584</c:v>
                      </c:pt>
                      <c:pt idx="25060">
                        <c:v>6.7198495370378994</c:v>
                      </c:pt>
                      <c:pt idx="25061">
                        <c:v>6.7200925925920645</c:v>
                      </c:pt>
                      <c:pt idx="25062">
                        <c:v>6.7203356481462295</c:v>
                      </c:pt>
                      <c:pt idx="25063">
                        <c:v>6.7205787037003946</c:v>
                      </c:pt>
                      <c:pt idx="25064">
                        <c:v>6.7208217592545596</c:v>
                      </c:pt>
                      <c:pt idx="25065">
                        <c:v>6.7210648148160006</c:v>
                      </c:pt>
                      <c:pt idx="25066">
                        <c:v>6.7213078703701656</c:v>
                      </c:pt>
                      <c:pt idx="25067">
                        <c:v>6.7215509259243307</c:v>
                      </c:pt>
                      <c:pt idx="25068">
                        <c:v>6.7217939814784957</c:v>
                      </c:pt>
                      <c:pt idx="25069">
                        <c:v>6.7220370370326608</c:v>
                      </c:pt>
                      <c:pt idx="25070">
                        <c:v>6.7222800925941018</c:v>
                      </c:pt>
                      <c:pt idx="25071">
                        <c:v>6.7225231481482668</c:v>
                      </c:pt>
                      <c:pt idx="25072">
                        <c:v>6.7227662037024318</c:v>
                      </c:pt>
                      <c:pt idx="25073">
                        <c:v>6.7230092592565969</c:v>
                      </c:pt>
                      <c:pt idx="25074">
                        <c:v>6.7232523148107619</c:v>
                      </c:pt>
                      <c:pt idx="25075">
                        <c:v>6.7234953703722029</c:v>
                      </c:pt>
                      <c:pt idx="25076">
                        <c:v>6.7237384259263679</c:v>
                      </c:pt>
                      <c:pt idx="25077">
                        <c:v>6.723981481480533</c:v>
                      </c:pt>
                      <c:pt idx="25078">
                        <c:v>6.724224537034698</c:v>
                      </c:pt>
                      <c:pt idx="25079">
                        <c:v>6.7244675925888631</c:v>
                      </c:pt>
                      <c:pt idx="25080">
                        <c:v>6.7247106481430281</c:v>
                      </c:pt>
                      <c:pt idx="25081">
                        <c:v>6.7249537037044691</c:v>
                      </c:pt>
                      <c:pt idx="25082">
                        <c:v>6.7251967592586341</c:v>
                      </c:pt>
                      <c:pt idx="25083">
                        <c:v>6.7254398148127992</c:v>
                      </c:pt>
                      <c:pt idx="25084">
                        <c:v>6.7256828703669642</c:v>
                      </c:pt>
                      <c:pt idx="25085">
                        <c:v>6.7259259259211293</c:v>
                      </c:pt>
                      <c:pt idx="25086">
                        <c:v>6.7261689814825703</c:v>
                      </c:pt>
                      <c:pt idx="25087">
                        <c:v>6.7264120370367353</c:v>
                      </c:pt>
                      <c:pt idx="25088">
                        <c:v>6.7266550925909003</c:v>
                      </c:pt>
                      <c:pt idx="25089">
                        <c:v>6.7268981481450654</c:v>
                      </c:pt>
                      <c:pt idx="25090">
                        <c:v>6.7271412036992304</c:v>
                      </c:pt>
                      <c:pt idx="25091">
                        <c:v>6.7273958333301751</c:v>
                      </c:pt>
                      <c:pt idx="25092">
                        <c:v>6.7276388888843401</c:v>
                      </c:pt>
                      <c:pt idx="25093">
                        <c:v>6.7278819444457811</c:v>
                      </c:pt>
                      <c:pt idx="25094">
                        <c:v>6.7281249999999462</c:v>
                      </c:pt>
                      <c:pt idx="25095">
                        <c:v>6.7283680555541112</c:v>
                      </c:pt>
                      <c:pt idx="25096">
                        <c:v>6.7286111111082763</c:v>
                      </c:pt>
                      <c:pt idx="25097">
                        <c:v>6.7288541666624413</c:v>
                      </c:pt>
                      <c:pt idx="25098">
                        <c:v>6.7290972222238823</c:v>
                      </c:pt>
                      <c:pt idx="25099">
                        <c:v>6.7293402777780473</c:v>
                      </c:pt>
                      <c:pt idx="25100">
                        <c:v>6.7295833333322124</c:v>
                      </c:pt>
                      <c:pt idx="25101">
                        <c:v>6.7298263888863774</c:v>
                      </c:pt>
                      <c:pt idx="25102">
                        <c:v>6.7300694444405424</c:v>
                      </c:pt>
                      <c:pt idx="25103">
                        <c:v>6.7303125000019834</c:v>
                      </c:pt>
                      <c:pt idx="25104">
                        <c:v>6.7305555555561485</c:v>
                      </c:pt>
                      <c:pt idx="25105">
                        <c:v>6.7307986111103135</c:v>
                      </c:pt>
                      <c:pt idx="25106">
                        <c:v>6.7310416666644786</c:v>
                      </c:pt>
                      <c:pt idx="25107">
                        <c:v>6.7312847222186436</c:v>
                      </c:pt>
                      <c:pt idx="25108">
                        <c:v>6.7315277777728086</c:v>
                      </c:pt>
                      <c:pt idx="25109">
                        <c:v>6.7317708333342496</c:v>
                      </c:pt>
                      <c:pt idx="25110">
                        <c:v>6.7320138888884147</c:v>
                      </c:pt>
                      <c:pt idx="25111">
                        <c:v>6.7322569444425797</c:v>
                      </c:pt>
                      <c:pt idx="25112">
                        <c:v>6.7324999999967448</c:v>
                      </c:pt>
                      <c:pt idx="25113">
                        <c:v>6.7327430555509098</c:v>
                      </c:pt>
                      <c:pt idx="25114">
                        <c:v>6.7329861111123508</c:v>
                      </c:pt>
                      <c:pt idx="25115">
                        <c:v>6.7332291666665158</c:v>
                      </c:pt>
                      <c:pt idx="25116">
                        <c:v>6.7334722222206809</c:v>
                      </c:pt>
                      <c:pt idx="25117">
                        <c:v>6.7337152777748459</c:v>
                      </c:pt>
                      <c:pt idx="25118">
                        <c:v>6.7339583333290109</c:v>
                      </c:pt>
                      <c:pt idx="25119">
                        <c:v>6.7342013888904519</c:v>
                      </c:pt>
                      <c:pt idx="25120">
                        <c:v>6.734444444444617</c:v>
                      </c:pt>
                      <c:pt idx="25121">
                        <c:v>6.734687499998782</c:v>
                      </c:pt>
                      <c:pt idx="25122">
                        <c:v>6.7349305555529471</c:v>
                      </c:pt>
                      <c:pt idx="25123">
                        <c:v>6.7351736111071121</c:v>
                      </c:pt>
                      <c:pt idx="25124">
                        <c:v>6.7354166666685531</c:v>
                      </c:pt>
                      <c:pt idx="25125">
                        <c:v>6.7356597222227181</c:v>
                      </c:pt>
                      <c:pt idx="25126">
                        <c:v>6.7359027777768832</c:v>
                      </c:pt>
                      <c:pt idx="25127">
                        <c:v>6.7361458333310482</c:v>
                      </c:pt>
                      <c:pt idx="25128">
                        <c:v>6.7363888888852133</c:v>
                      </c:pt>
                      <c:pt idx="25129">
                        <c:v>6.7366319444393783</c:v>
                      </c:pt>
                      <c:pt idx="25130">
                        <c:v>6.7368750000008193</c:v>
                      </c:pt>
                      <c:pt idx="25131">
                        <c:v>6.7371180555549843</c:v>
                      </c:pt>
                      <c:pt idx="25132">
                        <c:v>6.7373611111091494</c:v>
                      </c:pt>
                      <c:pt idx="25133">
                        <c:v>6.7376041666633144</c:v>
                      </c:pt>
                      <c:pt idx="25134">
                        <c:v>6.7378472222174794</c:v>
                      </c:pt>
                      <c:pt idx="25135">
                        <c:v>6.7380902777789204</c:v>
                      </c:pt>
                      <c:pt idx="25136">
                        <c:v>6.7383333333330855</c:v>
                      </c:pt>
                      <c:pt idx="25137">
                        <c:v>6.7385763888872505</c:v>
                      </c:pt>
                      <c:pt idx="25138">
                        <c:v>6.7388194444414156</c:v>
                      </c:pt>
                      <c:pt idx="25139">
                        <c:v>6.7390740740723603</c:v>
                      </c:pt>
                      <c:pt idx="25140">
                        <c:v>6.7393171296265253</c:v>
                      </c:pt>
                      <c:pt idx="25141">
                        <c:v>6.7395601851806903</c:v>
                      </c:pt>
                      <c:pt idx="25142">
                        <c:v>6.7398032407421313</c:v>
                      </c:pt>
                      <c:pt idx="25143">
                        <c:v>6.7400462962962964</c:v>
                      </c:pt>
                      <c:pt idx="25144">
                        <c:v>6.7402893518504614</c:v>
                      </c:pt>
                      <c:pt idx="25145">
                        <c:v>6.7405324074046264</c:v>
                      </c:pt>
                      <c:pt idx="25146">
                        <c:v>6.7407754629587915</c:v>
                      </c:pt>
                      <c:pt idx="25147">
                        <c:v>6.7410185185202325</c:v>
                      </c:pt>
                      <c:pt idx="25148">
                        <c:v>6.7412615740743975</c:v>
                      </c:pt>
                      <c:pt idx="25149">
                        <c:v>6.7415046296285626</c:v>
                      </c:pt>
                      <c:pt idx="25150">
                        <c:v>6.7417476851827276</c:v>
                      </c:pt>
                      <c:pt idx="25151">
                        <c:v>6.7419907407368926</c:v>
                      </c:pt>
                      <c:pt idx="25152">
                        <c:v>6.7422337962983336</c:v>
                      </c:pt>
                      <c:pt idx="25153">
                        <c:v>6.7424768518524987</c:v>
                      </c:pt>
                      <c:pt idx="25154">
                        <c:v>6.7427199074066637</c:v>
                      </c:pt>
                      <c:pt idx="25155">
                        <c:v>6.7429629629608288</c:v>
                      </c:pt>
                      <c:pt idx="25156">
                        <c:v>6.7432060185149938</c:v>
                      </c:pt>
                      <c:pt idx="25157">
                        <c:v>6.7434490740691588</c:v>
                      </c:pt>
                      <c:pt idx="25158">
                        <c:v>6.7436921296305998</c:v>
                      </c:pt>
                      <c:pt idx="25159">
                        <c:v>6.7439351851847649</c:v>
                      </c:pt>
                      <c:pt idx="25160">
                        <c:v>6.7441782407389299</c:v>
                      </c:pt>
                      <c:pt idx="25161">
                        <c:v>6.7444212962930949</c:v>
                      </c:pt>
                      <c:pt idx="25162">
                        <c:v>6.74466435184726</c:v>
                      </c:pt>
                      <c:pt idx="25163">
                        <c:v>6.744907407408701</c:v>
                      </c:pt>
                      <c:pt idx="25164">
                        <c:v>6.745150462962866</c:v>
                      </c:pt>
                      <c:pt idx="25165">
                        <c:v>6.7453935185170311</c:v>
                      </c:pt>
                      <c:pt idx="25166">
                        <c:v>6.7456365740711961</c:v>
                      </c:pt>
                      <c:pt idx="25167">
                        <c:v>6.7458796296253611</c:v>
                      </c:pt>
                      <c:pt idx="25168">
                        <c:v>6.7461226851868021</c:v>
                      </c:pt>
                      <c:pt idx="25169">
                        <c:v>6.7463657407409672</c:v>
                      </c:pt>
                      <c:pt idx="25170">
                        <c:v>6.7466087962951322</c:v>
                      </c:pt>
                      <c:pt idx="25171">
                        <c:v>6.7468518518492973</c:v>
                      </c:pt>
                      <c:pt idx="25172">
                        <c:v>6.7470949074034623</c:v>
                      </c:pt>
                      <c:pt idx="25173">
                        <c:v>6.7473379629649033</c:v>
                      </c:pt>
                      <c:pt idx="25174">
                        <c:v>6.7475810185190683</c:v>
                      </c:pt>
                      <c:pt idx="25175">
                        <c:v>6.7478240740732334</c:v>
                      </c:pt>
                      <c:pt idx="25176">
                        <c:v>6.7480671296273984</c:v>
                      </c:pt>
                      <c:pt idx="25177">
                        <c:v>6.7483101851815634</c:v>
                      </c:pt>
                      <c:pt idx="25178">
                        <c:v>6.7485532407357285</c:v>
                      </c:pt>
                      <c:pt idx="25179">
                        <c:v>6.7487962962971695</c:v>
                      </c:pt>
                      <c:pt idx="25180">
                        <c:v>6.7490393518513345</c:v>
                      </c:pt>
                      <c:pt idx="25181">
                        <c:v>6.7492824074054996</c:v>
                      </c:pt>
                      <c:pt idx="25182">
                        <c:v>6.7495254629596646</c:v>
                      </c:pt>
                      <c:pt idx="25183">
                        <c:v>6.7497685185138296</c:v>
                      </c:pt>
                      <c:pt idx="25184">
                        <c:v>6.7500115740752706</c:v>
                      </c:pt>
                      <c:pt idx="25185">
                        <c:v>6.7502546296294357</c:v>
                      </c:pt>
                      <c:pt idx="25186">
                        <c:v>6.7504976851836007</c:v>
                      </c:pt>
                      <c:pt idx="25187">
                        <c:v>6.7507407407377658</c:v>
                      </c:pt>
                      <c:pt idx="25188">
                        <c:v>6.7509953703687104</c:v>
                      </c:pt>
                      <c:pt idx="25189">
                        <c:v>6.7512384259228755</c:v>
                      </c:pt>
                      <c:pt idx="25190">
                        <c:v>6.7514814814770405</c:v>
                      </c:pt>
                      <c:pt idx="25191">
                        <c:v>6.7517245370384815</c:v>
                      </c:pt>
                      <c:pt idx="25192">
                        <c:v>6.7519675925926466</c:v>
                      </c:pt>
                      <c:pt idx="25193">
                        <c:v>6.7522106481468116</c:v>
                      </c:pt>
                      <c:pt idx="25194">
                        <c:v>6.7524537037009766</c:v>
                      </c:pt>
                      <c:pt idx="25195">
                        <c:v>6.7526967592551417</c:v>
                      </c:pt>
                      <c:pt idx="25196">
                        <c:v>6.7529398148165827</c:v>
                      </c:pt>
                      <c:pt idx="25197">
                        <c:v>6.7531828703707477</c:v>
                      </c:pt>
                      <c:pt idx="25198">
                        <c:v>6.7534259259249128</c:v>
                      </c:pt>
                      <c:pt idx="25199">
                        <c:v>6.7536689814790778</c:v>
                      </c:pt>
                      <c:pt idx="25200">
                        <c:v>6.7539120370332428</c:v>
                      </c:pt>
                      <c:pt idx="25201">
                        <c:v>6.7541550925946838</c:v>
                      </c:pt>
                      <c:pt idx="25202">
                        <c:v>6.7543981481488489</c:v>
                      </c:pt>
                      <c:pt idx="25203">
                        <c:v>6.7546412037030139</c:v>
                      </c:pt>
                      <c:pt idx="25204">
                        <c:v>6.7548842592571789</c:v>
                      </c:pt>
                      <c:pt idx="25205">
                        <c:v>6.755127314811344</c:v>
                      </c:pt>
                      <c:pt idx="25206">
                        <c:v>6.755370370365509</c:v>
                      </c:pt>
                      <c:pt idx="25207">
                        <c:v>6.75561342592695</c:v>
                      </c:pt>
                      <c:pt idx="25208">
                        <c:v>6.7558564814811151</c:v>
                      </c:pt>
                      <c:pt idx="25209">
                        <c:v>6.7560995370352801</c:v>
                      </c:pt>
                      <c:pt idx="25210">
                        <c:v>6.7563425925894451</c:v>
                      </c:pt>
                      <c:pt idx="25211">
                        <c:v>6.7565856481436102</c:v>
                      </c:pt>
                      <c:pt idx="25212">
                        <c:v>6.7568287037050512</c:v>
                      </c:pt>
                      <c:pt idx="25213">
                        <c:v>6.7570717592592162</c:v>
                      </c:pt>
                      <c:pt idx="25214">
                        <c:v>6.7573148148133813</c:v>
                      </c:pt>
                      <c:pt idx="25215">
                        <c:v>6.7575578703675463</c:v>
                      </c:pt>
                      <c:pt idx="25216">
                        <c:v>6.7578009259217113</c:v>
                      </c:pt>
                      <c:pt idx="25217">
                        <c:v>6.7580439814831523</c:v>
                      </c:pt>
                      <c:pt idx="25218">
                        <c:v>6.7582870370373174</c:v>
                      </c:pt>
                      <c:pt idx="25219">
                        <c:v>6.7585300925914824</c:v>
                      </c:pt>
                      <c:pt idx="25220">
                        <c:v>6.7587731481456474</c:v>
                      </c:pt>
                      <c:pt idx="25221">
                        <c:v>6.7590162036998125</c:v>
                      </c:pt>
                      <c:pt idx="25222">
                        <c:v>6.7592592592612535</c:v>
                      </c:pt>
                      <c:pt idx="25223">
                        <c:v>6.7595023148154185</c:v>
                      </c:pt>
                      <c:pt idx="25224">
                        <c:v>6.7597453703695836</c:v>
                      </c:pt>
                      <c:pt idx="25225">
                        <c:v>6.7599884259237486</c:v>
                      </c:pt>
                      <c:pt idx="25226">
                        <c:v>6.7602314814779136</c:v>
                      </c:pt>
                      <c:pt idx="25227">
                        <c:v>6.7604745370320787</c:v>
                      </c:pt>
                      <c:pt idx="25228">
                        <c:v>6.7607175925935197</c:v>
                      </c:pt>
                      <c:pt idx="25229">
                        <c:v>6.7609606481476847</c:v>
                      </c:pt>
                      <c:pt idx="25230">
                        <c:v>6.7612037037018498</c:v>
                      </c:pt>
                      <c:pt idx="25231">
                        <c:v>6.7614467592560148</c:v>
                      </c:pt>
                      <c:pt idx="25232">
                        <c:v>6.7616898148101798</c:v>
                      </c:pt>
                      <c:pt idx="25233">
                        <c:v>6.7619328703716208</c:v>
                      </c:pt>
                      <c:pt idx="25234">
                        <c:v>6.7621759259257859</c:v>
                      </c:pt>
                      <c:pt idx="25235">
                        <c:v>6.7624189814799509</c:v>
                      </c:pt>
                      <c:pt idx="25236">
                        <c:v>6.7626736111108956</c:v>
                      </c:pt>
                      <c:pt idx="25237">
                        <c:v>6.7629166666650606</c:v>
                      </c:pt>
                      <c:pt idx="25238">
                        <c:v>6.7631597222192257</c:v>
                      </c:pt>
                      <c:pt idx="25239">
                        <c:v>6.7634027777733907</c:v>
                      </c:pt>
                      <c:pt idx="25240">
                        <c:v>6.7636458333348317</c:v>
                      </c:pt>
                      <c:pt idx="25241">
                        <c:v>6.7638888888889968</c:v>
                      </c:pt>
                      <c:pt idx="25242">
                        <c:v>6.7641319444431618</c:v>
                      </c:pt>
                      <c:pt idx="25243">
                        <c:v>6.7643749999973268</c:v>
                      </c:pt>
                      <c:pt idx="25244">
                        <c:v>6.7646180555514919</c:v>
                      </c:pt>
                      <c:pt idx="25245">
                        <c:v>6.7648611111129329</c:v>
                      </c:pt>
                      <c:pt idx="25246">
                        <c:v>6.7651041666670979</c:v>
                      </c:pt>
                      <c:pt idx="25247">
                        <c:v>6.7653472222212629</c:v>
                      </c:pt>
                      <c:pt idx="25248">
                        <c:v>6.765590277775428</c:v>
                      </c:pt>
                      <c:pt idx="25249">
                        <c:v>6.765833333329593</c:v>
                      </c:pt>
                      <c:pt idx="25250">
                        <c:v>6.7660763888837581</c:v>
                      </c:pt>
                      <c:pt idx="25251">
                        <c:v>6.7663194444451991</c:v>
                      </c:pt>
                      <c:pt idx="25252">
                        <c:v>6.7665624999993641</c:v>
                      </c:pt>
                      <c:pt idx="25253">
                        <c:v>6.7668055555535291</c:v>
                      </c:pt>
                      <c:pt idx="25254">
                        <c:v>6.7670486111076942</c:v>
                      </c:pt>
                      <c:pt idx="25255">
                        <c:v>6.7672916666618592</c:v>
                      </c:pt>
                      <c:pt idx="25256">
                        <c:v>6.7675347222233002</c:v>
                      </c:pt>
                      <c:pt idx="25257">
                        <c:v>6.7677777777774653</c:v>
                      </c:pt>
                      <c:pt idx="25258">
                        <c:v>6.7680208333316303</c:v>
                      </c:pt>
                      <c:pt idx="25259">
                        <c:v>6.7682638888857953</c:v>
                      </c:pt>
                      <c:pt idx="25260">
                        <c:v>6.7685069444399604</c:v>
                      </c:pt>
                      <c:pt idx="25261">
                        <c:v>6.7687500000014014</c:v>
                      </c:pt>
                      <c:pt idx="25262">
                        <c:v>6.7689930555555664</c:v>
                      </c:pt>
                      <c:pt idx="25263">
                        <c:v>6.7692361111097314</c:v>
                      </c:pt>
                      <c:pt idx="25264">
                        <c:v>6.7694791666638965</c:v>
                      </c:pt>
                      <c:pt idx="25265">
                        <c:v>6.7697222222180615</c:v>
                      </c:pt>
                      <c:pt idx="25266">
                        <c:v>6.7699652777795025</c:v>
                      </c:pt>
                      <c:pt idx="25267">
                        <c:v>6.7702083333336676</c:v>
                      </c:pt>
                      <c:pt idx="25268">
                        <c:v>6.7704513888878326</c:v>
                      </c:pt>
                      <c:pt idx="25269">
                        <c:v>6.7706944444419976</c:v>
                      </c:pt>
                      <c:pt idx="25270">
                        <c:v>6.7709374999961627</c:v>
                      </c:pt>
                      <c:pt idx="25271">
                        <c:v>6.7711805555576037</c:v>
                      </c:pt>
                      <c:pt idx="25272">
                        <c:v>6.7714236111117687</c:v>
                      </c:pt>
                      <c:pt idx="25273">
                        <c:v>6.7716666666659338</c:v>
                      </c:pt>
                      <c:pt idx="25274">
                        <c:v>6.7719097222200988</c:v>
                      </c:pt>
                      <c:pt idx="25275">
                        <c:v>6.7721527777742638</c:v>
                      </c:pt>
                      <c:pt idx="25276">
                        <c:v>6.7723958333284289</c:v>
                      </c:pt>
                      <c:pt idx="25277">
                        <c:v>6.7726388888898699</c:v>
                      </c:pt>
                      <c:pt idx="25278">
                        <c:v>6.7728819444440349</c:v>
                      </c:pt>
                      <c:pt idx="25279">
                        <c:v>6.7731249999981999</c:v>
                      </c:pt>
                      <c:pt idx="25280">
                        <c:v>6.773368055552365</c:v>
                      </c:pt>
                      <c:pt idx="25281">
                        <c:v>6.77361111110653</c:v>
                      </c:pt>
                      <c:pt idx="25282">
                        <c:v>6.773854166667971</c:v>
                      </c:pt>
                      <c:pt idx="25283">
                        <c:v>6.7740972222221361</c:v>
                      </c:pt>
                      <c:pt idx="25284">
                        <c:v>6.7743518518530808</c:v>
                      </c:pt>
                      <c:pt idx="25285">
                        <c:v>6.7745949074072458</c:v>
                      </c:pt>
                      <c:pt idx="25286">
                        <c:v>6.7748379629614108</c:v>
                      </c:pt>
                      <c:pt idx="25287">
                        <c:v>6.7750810185155759</c:v>
                      </c:pt>
                      <c:pt idx="25288">
                        <c:v>6.7753240740697409</c:v>
                      </c:pt>
                      <c:pt idx="25289">
                        <c:v>6.7755671296311819</c:v>
                      </c:pt>
                      <c:pt idx="25290">
                        <c:v>6.7758101851853469</c:v>
                      </c:pt>
                      <c:pt idx="25291">
                        <c:v>6.776053240739512</c:v>
                      </c:pt>
                      <c:pt idx="25292">
                        <c:v>6.776296296293677</c:v>
                      </c:pt>
                      <c:pt idx="25293">
                        <c:v>6.7765393518478421</c:v>
                      </c:pt>
                      <c:pt idx="25294">
                        <c:v>6.7767824074092831</c:v>
                      </c:pt>
                      <c:pt idx="25295">
                        <c:v>6.7770254629634481</c:v>
                      </c:pt>
                      <c:pt idx="25296">
                        <c:v>6.7772685185176131</c:v>
                      </c:pt>
                      <c:pt idx="25297">
                        <c:v>6.7775115740717782</c:v>
                      </c:pt>
                      <c:pt idx="25298">
                        <c:v>6.7777546296259432</c:v>
                      </c:pt>
                      <c:pt idx="25299">
                        <c:v>6.7779976851801083</c:v>
                      </c:pt>
                      <c:pt idx="25300">
                        <c:v>6.7782407407415493</c:v>
                      </c:pt>
                      <c:pt idx="25301">
                        <c:v>6.7784837962957143</c:v>
                      </c:pt>
                      <c:pt idx="25302">
                        <c:v>6.7787268518498793</c:v>
                      </c:pt>
                      <c:pt idx="25303">
                        <c:v>6.7789699074040444</c:v>
                      </c:pt>
                      <c:pt idx="25304">
                        <c:v>6.7792129629582094</c:v>
                      </c:pt>
                      <c:pt idx="25305">
                        <c:v>6.7794560185196504</c:v>
                      </c:pt>
                      <c:pt idx="25306">
                        <c:v>6.7796990740738154</c:v>
                      </c:pt>
                      <c:pt idx="25307">
                        <c:v>6.7799421296279805</c:v>
                      </c:pt>
                      <c:pt idx="25308">
                        <c:v>6.7801851851821455</c:v>
                      </c:pt>
                      <c:pt idx="25309">
                        <c:v>6.7804282407363106</c:v>
                      </c:pt>
                      <c:pt idx="25310">
                        <c:v>6.7806712962977516</c:v>
                      </c:pt>
                      <c:pt idx="25311">
                        <c:v>6.7809143518519166</c:v>
                      </c:pt>
                      <c:pt idx="25312">
                        <c:v>6.7811574074060816</c:v>
                      </c:pt>
                      <c:pt idx="25313">
                        <c:v>6.7814004629602467</c:v>
                      </c:pt>
                      <c:pt idx="25314">
                        <c:v>6.7816435185144117</c:v>
                      </c:pt>
                      <c:pt idx="25315">
                        <c:v>6.7818865740758527</c:v>
                      </c:pt>
                      <c:pt idx="25316">
                        <c:v>6.7821296296300178</c:v>
                      </c:pt>
                      <c:pt idx="25317">
                        <c:v>6.7823726851841828</c:v>
                      </c:pt>
                      <c:pt idx="25318">
                        <c:v>6.7826157407383478</c:v>
                      </c:pt>
                      <c:pt idx="25319">
                        <c:v>6.7828587962925129</c:v>
                      </c:pt>
                      <c:pt idx="25320">
                        <c:v>6.7831018518539539</c:v>
                      </c:pt>
                      <c:pt idx="25321">
                        <c:v>6.7833449074081189</c:v>
                      </c:pt>
                      <c:pt idx="25322">
                        <c:v>6.7835879629622839</c:v>
                      </c:pt>
                      <c:pt idx="25323">
                        <c:v>6.783831018516449</c:v>
                      </c:pt>
                      <c:pt idx="25324">
                        <c:v>6.784074074070614</c:v>
                      </c:pt>
                      <c:pt idx="25325">
                        <c:v>6.7843171296247791</c:v>
                      </c:pt>
                      <c:pt idx="25326">
                        <c:v>6.7845601851862201</c:v>
                      </c:pt>
                      <c:pt idx="25327">
                        <c:v>6.7848032407403851</c:v>
                      </c:pt>
                      <c:pt idx="25328">
                        <c:v>6.7850462962945501</c:v>
                      </c:pt>
                      <c:pt idx="25329">
                        <c:v>6.7852893518487152</c:v>
                      </c:pt>
                      <c:pt idx="25330">
                        <c:v>6.7855324074028802</c:v>
                      </c:pt>
                      <c:pt idx="25331">
                        <c:v>6.7857754629643212</c:v>
                      </c:pt>
                      <c:pt idx="25332">
                        <c:v>6.7860185185184863</c:v>
                      </c:pt>
                      <c:pt idx="25333">
                        <c:v>6.7862731481494309</c:v>
                      </c:pt>
                      <c:pt idx="25334">
                        <c:v>6.786516203703596</c:v>
                      </c:pt>
                      <c:pt idx="25335">
                        <c:v>6.786759259257761</c:v>
                      </c:pt>
                      <c:pt idx="25336">
                        <c:v>6.7870023148119261</c:v>
                      </c:pt>
                      <c:pt idx="25337">
                        <c:v>6.7872453703660911</c:v>
                      </c:pt>
                      <c:pt idx="25338">
                        <c:v>6.7874884259275321</c:v>
                      </c:pt>
                      <c:pt idx="25339">
                        <c:v>6.7877314814816971</c:v>
                      </c:pt>
                      <c:pt idx="25340">
                        <c:v>6.7879745370358622</c:v>
                      </c:pt>
                      <c:pt idx="25341">
                        <c:v>6.7882175925900272</c:v>
                      </c:pt>
                      <c:pt idx="25342">
                        <c:v>6.7884606481441923</c:v>
                      </c:pt>
                      <c:pt idx="25343">
                        <c:v>6.7887037037056333</c:v>
                      </c:pt>
                      <c:pt idx="25344">
                        <c:v>6.7889467592597983</c:v>
                      </c:pt>
                      <c:pt idx="25345">
                        <c:v>6.7891898148139633</c:v>
                      </c:pt>
                      <c:pt idx="25346">
                        <c:v>6.7894328703681284</c:v>
                      </c:pt>
                      <c:pt idx="25347">
                        <c:v>6.7896759259222934</c:v>
                      </c:pt>
                      <c:pt idx="25348">
                        <c:v>6.7899189814764584</c:v>
                      </c:pt>
                      <c:pt idx="25349">
                        <c:v>6.7901620370378994</c:v>
                      </c:pt>
                      <c:pt idx="25350">
                        <c:v>6.7904050925920645</c:v>
                      </c:pt>
                      <c:pt idx="25351">
                        <c:v>6.7906481481462295</c:v>
                      </c:pt>
                      <c:pt idx="25352">
                        <c:v>6.7908912037003946</c:v>
                      </c:pt>
                      <c:pt idx="25353">
                        <c:v>6.7911342592545596</c:v>
                      </c:pt>
                      <c:pt idx="25354">
                        <c:v>6.7913773148160006</c:v>
                      </c:pt>
                      <c:pt idx="25355">
                        <c:v>6.7916203703701656</c:v>
                      </c:pt>
                      <c:pt idx="25356">
                        <c:v>6.7918634259243307</c:v>
                      </c:pt>
                      <c:pt idx="25357">
                        <c:v>6.7921064814784957</c:v>
                      </c:pt>
                      <c:pt idx="25358">
                        <c:v>6.7923495370326608</c:v>
                      </c:pt>
                      <c:pt idx="25359">
                        <c:v>6.7925925925941018</c:v>
                      </c:pt>
                      <c:pt idx="25360">
                        <c:v>6.7928356481482668</c:v>
                      </c:pt>
                      <c:pt idx="25361">
                        <c:v>6.7930787037024318</c:v>
                      </c:pt>
                      <c:pt idx="25362">
                        <c:v>6.7933217592565969</c:v>
                      </c:pt>
                      <c:pt idx="25363">
                        <c:v>6.7935648148107619</c:v>
                      </c:pt>
                      <c:pt idx="25364">
                        <c:v>6.7938078703722029</c:v>
                      </c:pt>
                      <c:pt idx="25365">
                        <c:v>6.7940509259263679</c:v>
                      </c:pt>
                      <c:pt idx="25366">
                        <c:v>6.794293981480533</c:v>
                      </c:pt>
                      <c:pt idx="25367">
                        <c:v>6.794537037034698</c:v>
                      </c:pt>
                      <c:pt idx="25368">
                        <c:v>6.7947800925888631</c:v>
                      </c:pt>
                      <c:pt idx="25369">
                        <c:v>6.7950231481430281</c:v>
                      </c:pt>
                      <c:pt idx="25370">
                        <c:v>6.7952662037044691</c:v>
                      </c:pt>
                      <c:pt idx="25371">
                        <c:v>6.7955092592586341</c:v>
                      </c:pt>
                      <c:pt idx="25372">
                        <c:v>6.7957523148127992</c:v>
                      </c:pt>
                      <c:pt idx="25373">
                        <c:v>6.7959953703669642</c:v>
                      </c:pt>
                      <c:pt idx="25374">
                        <c:v>6.7962384259211293</c:v>
                      </c:pt>
                      <c:pt idx="25375">
                        <c:v>6.7964814814825703</c:v>
                      </c:pt>
                      <c:pt idx="25376">
                        <c:v>6.7967245370367353</c:v>
                      </c:pt>
                      <c:pt idx="25377">
                        <c:v>6.7969675925909003</c:v>
                      </c:pt>
                      <c:pt idx="25378">
                        <c:v>6.7972106481450654</c:v>
                      </c:pt>
                      <c:pt idx="25379">
                        <c:v>6.7974537036992304</c:v>
                      </c:pt>
                      <c:pt idx="25380">
                        <c:v>6.7976967592606714</c:v>
                      </c:pt>
                      <c:pt idx="25381">
                        <c:v>6.7979513888843401</c:v>
                      </c:pt>
                      <c:pt idx="25382">
                        <c:v>6.7981944444457811</c:v>
                      </c:pt>
                      <c:pt idx="25383">
                        <c:v>6.7984374999999462</c:v>
                      </c:pt>
                      <c:pt idx="25384">
                        <c:v>6.7986805555541112</c:v>
                      </c:pt>
                      <c:pt idx="25385">
                        <c:v>6.7989236111082763</c:v>
                      </c:pt>
                      <c:pt idx="25386">
                        <c:v>6.7991666666624413</c:v>
                      </c:pt>
                      <c:pt idx="25387">
                        <c:v>6.7994097222238823</c:v>
                      </c:pt>
                      <c:pt idx="25388">
                        <c:v>6.7996527777780473</c:v>
                      </c:pt>
                      <c:pt idx="25389">
                        <c:v>6.7998958333322124</c:v>
                      </c:pt>
                      <c:pt idx="25390">
                        <c:v>6.8001388888863774</c:v>
                      </c:pt>
                      <c:pt idx="25391">
                        <c:v>6.8003819444405424</c:v>
                      </c:pt>
                      <c:pt idx="25392">
                        <c:v>6.8006250000019834</c:v>
                      </c:pt>
                      <c:pt idx="25393">
                        <c:v>6.8008680555561485</c:v>
                      </c:pt>
                      <c:pt idx="25394">
                        <c:v>6.8011111111103135</c:v>
                      </c:pt>
                      <c:pt idx="25395">
                        <c:v>6.8013541666644786</c:v>
                      </c:pt>
                      <c:pt idx="25396">
                        <c:v>6.8015972222186436</c:v>
                      </c:pt>
                      <c:pt idx="25397">
                        <c:v>6.8018402777728086</c:v>
                      </c:pt>
                      <c:pt idx="25398">
                        <c:v>6.8020833333342496</c:v>
                      </c:pt>
                      <c:pt idx="25399">
                        <c:v>6.8023263888884147</c:v>
                      </c:pt>
                      <c:pt idx="25400">
                        <c:v>6.8025694444425797</c:v>
                      </c:pt>
                      <c:pt idx="25401">
                        <c:v>6.8028124999967448</c:v>
                      </c:pt>
                      <c:pt idx="25402">
                        <c:v>6.8030555555509098</c:v>
                      </c:pt>
                      <c:pt idx="25403">
                        <c:v>6.8032986111123508</c:v>
                      </c:pt>
                      <c:pt idx="25404">
                        <c:v>6.8035416666665158</c:v>
                      </c:pt>
                      <c:pt idx="25405">
                        <c:v>6.8037847222206809</c:v>
                      </c:pt>
                      <c:pt idx="25406">
                        <c:v>6.8040277777748459</c:v>
                      </c:pt>
                      <c:pt idx="25407">
                        <c:v>6.8042708333290109</c:v>
                      </c:pt>
                      <c:pt idx="25408">
                        <c:v>6.8045138888904519</c:v>
                      </c:pt>
                      <c:pt idx="25409">
                        <c:v>6.804756944444617</c:v>
                      </c:pt>
                      <c:pt idx="25410">
                        <c:v>6.804999999998782</c:v>
                      </c:pt>
                      <c:pt idx="25411">
                        <c:v>6.8052430555529471</c:v>
                      </c:pt>
                      <c:pt idx="25412">
                        <c:v>6.8054861111071121</c:v>
                      </c:pt>
                      <c:pt idx="25413">
                        <c:v>6.8057291666685531</c:v>
                      </c:pt>
                      <c:pt idx="25414">
                        <c:v>6.8059722222227181</c:v>
                      </c:pt>
                      <c:pt idx="25415">
                        <c:v>6.8062152777768832</c:v>
                      </c:pt>
                      <c:pt idx="25416">
                        <c:v>6.8064583333310482</c:v>
                      </c:pt>
                      <c:pt idx="25417">
                        <c:v>6.8067013888852133</c:v>
                      </c:pt>
                      <c:pt idx="25418">
                        <c:v>6.8069444444393783</c:v>
                      </c:pt>
                      <c:pt idx="25419">
                        <c:v>6.8071875000008193</c:v>
                      </c:pt>
                      <c:pt idx="25420">
                        <c:v>6.8074305555549843</c:v>
                      </c:pt>
                      <c:pt idx="25421">
                        <c:v>6.8076736111091494</c:v>
                      </c:pt>
                      <c:pt idx="25422">
                        <c:v>6.8079166666633144</c:v>
                      </c:pt>
                      <c:pt idx="25423">
                        <c:v>6.8081597222174794</c:v>
                      </c:pt>
                      <c:pt idx="25424">
                        <c:v>6.8084027777789204</c:v>
                      </c:pt>
                      <c:pt idx="25425">
                        <c:v>6.8086458333330855</c:v>
                      </c:pt>
                      <c:pt idx="25426">
                        <c:v>6.8088888888872505</c:v>
                      </c:pt>
                      <c:pt idx="25427">
                        <c:v>6.8091319444414156</c:v>
                      </c:pt>
                      <c:pt idx="25428">
                        <c:v>6.8093749999955806</c:v>
                      </c:pt>
                      <c:pt idx="25429">
                        <c:v>6.8096180555570216</c:v>
                      </c:pt>
                      <c:pt idx="25430">
                        <c:v>6.8098726851806903</c:v>
                      </c:pt>
                      <c:pt idx="25431">
                        <c:v>6.8101157407421313</c:v>
                      </c:pt>
                      <c:pt idx="25432">
                        <c:v>6.8103587962962964</c:v>
                      </c:pt>
                      <c:pt idx="25433">
                        <c:v>6.8106018518504614</c:v>
                      </c:pt>
                      <c:pt idx="25434">
                        <c:v>6.8108449074046264</c:v>
                      </c:pt>
                      <c:pt idx="25435">
                        <c:v>6.8110879629587915</c:v>
                      </c:pt>
                      <c:pt idx="25436">
                        <c:v>6.8113310185202325</c:v>
                      </c:pt>
                      <c:pt idx="25437">
                        <c:v>6.8115740740743975</c:v>
                      </c:pt>
                      <c:pt idx="25438">
                        <c:v>6.8118171296285626</c:v>
                      </c:pt>
                      <c:pt idx="25439">
                        <c:v>6.8120601851827276</c:v>
                      </c:pt>
                      <c:pt idx="25440">
                        <c:v>6.8123032407368926</c:v>
                      </c:pt>
                      <c:pt idx="25441">
                        <c:v>6.8125462962983336</c:v>
                      </c:pt>
                      <c:pt idx="25442">
                        <c:v>6.8127893518524987</c:v>
                      </c:pt>
                      <c:pt idx="25443">
                        <c:v>6.8130324074066637</c:v>
                      </c:pt>
                      <c:pt idx="25444">
                        <c:v>6.8132754629608288</c:v>
                      </c:pt>
                      <c:pt idx="25445">
                        <c:v>6.8135185185149938</c:v>
                      </c:pt>
                      <c:pt idx="25446">
                        <c:v>6.8137615740691588</c:v>
                      </c:pt>
                      <c:pt idx="25447">
                        <c:v>6.8140046296305998</c:v>
                      </c:pt>
                      <c:pt idx="25448">
                        <c:v>6.8142476851847649</c:v>
                      </c:pt>
                      <c:pt idx="25449">
                        <c:v>6.8144907407389299</c:v>
                      </c:pt>
                      <c:pt idx="25450">
                        <c:v>6.8147337962930949</c:v>
                      </c:pt>
                      <c:pt idx="25451">
                        <c:v>6.81497685184726</c:v>
                      </c:pt>
                      <c:pt idx="25452">
                        <c:v>6.815219907408701</c:v>
                      </c:pt>
                      <c:pt idx="25453">
                        <c:v>6.815462962962866</c:v>
                      </c:pt>
                      <c:pt idx="25454">
                        <c:v>6.8157060185170311</c:v>
                      </c:pt>
                      <c:pt idx="25455">
                        <c:v>6.8159490740711961</c:v>
                      </c:pt>
                      <c:pt idx="25456">
                        <c:v>6.8161921296253611</c:v>
                      </c:pt>
                      <c:pt idx="25457">
                        <c:v>6.8164351851868021</c:v>
                      </c:pt>
                      <c:pt idx="25458">
                        <c:v>6.8166782407409672</c:v>
                      </c:pt>
                      <c:pt idx="25459">
                        <c:v>6.8169212962951322</c:v>
                      </c:pt>
                      <c:pt idx="25460">
                        <c:v>6.8171643518492973</c:v>
                      </c:pt>
                      <c:pt idx="25461">
                        <c:v>6.8174074074034623</c:v>
                      </c:pt>
                      <c:pt idx="25462">
                        <c:v>6.8176504629649033</c:v>
                      </c:pt>
                      <c:pt idx="25463">
                        <c:v>6.8178935185190683</c:v>
                      </c:pt>
                      <c:pt idx="25464">
                        <c:v>6.8181365740732334</c:v>
                      </c:pt>
                      <c:pt idx="25465">
                        <c:v>6.8183796296273984</c:v>
                      </c:pt>
                      <c:pt idx="25466">
                        <c:v>6.8186226851815634</c:v>
                      </c:pt>
                      <c:pt idx="25467">
                        <c:v>6.8188657407357285</c:v>
                      </c:pt>
                      <c:pt idx="25468">
                        <c:v>6.8191087962971695</c:v>
                      </c:pt>
                      <c:pt idx="25469">
                        <c:v>6.8193518518513345</c:v>
                      </c:pt>
                      <c:pt idx="25470">
                        <c:v>6.8195949074054996</c:v>
                      </c:pt>
                      <c:pt idx="25471">
                        <c:v>6.8198379629596646</c:v>
                      </c:pt>
                      <c:pt idx="25472">
                        <c:v>6.8200810185138296</c:v>
                      </c:pt>
                      <c:pt idx="25473">
                        <c:v>6.8203240740752706</c:v>
                      </c:pt>
                      <c:pt idx="25474">
                        <c:v>6.8205671296294357</c:v>
                      </c:pt>
                      <c:pt idx="25475">
                        <c:v>6.8208101851836007</c:v>
                      </c:pt>
                      <c:pt idx="25476">
                        <c:v>6.8210532407377658</c:v>
                      </c:pt>
                      <c:pt idx="25477">
                        <c:v>6.8212962962919308</c:v>
                      </c:pt>
                      <c:pt idx="25478">
                        <c:v>6.8215509259228755</c:v>
                      </c:pt>
                      <c:pt idx="25479">
                        <c:v>6.8217939814770405</c:v>
                      </c:pt>
                      <c:pt idx="25480">
                        <c:v>6.8220370370384815</c:v>
                      </c:pt>
                      <c:pt idx="25481">
                        <c:v>6.8222800925926466</c:v>
                      </c:pt>
                      <c:pt idx="25482">
                        <c:v>6.8225231481468116</c:v>
                      </c:pt>
                      <c:pt idx="25483">
                        <c:v>6.8227662037009766</c:v>
                      </c:pt>
                      <c:pt idx="25484">
                        <c:v>6.8230092592551417</c:v>
                      </c:pt>
                      <c:pt idx="25485">
                        <c:v>6.8232523148165827</c:v>
                      </c:pt>
                      <c:pt idx="25486">
                        <c:v>6.8234953703707477</c:v>
                      </c:pt>
                      <c:pt idx="25487">
                        <c:v>6.8237384259249128</c:v>
                      </c:pt>
                      <c:pt idx="25488">
                        <c:v>6.8239814814790778</c:v>
                      </c:pt>
                      <c:pt idx="25489">
                        <c:v>6.8242245370332428</c:v>
                      </c:pt>
                      <c:pt idx="25490">
                        <c:v>6.8244675925946838</c:v>
                      </c:pt>
                      <c:pt idx="25491">
                        <c:v>6.8247106481488489</c:v>
                      </c:pt>
                      <c:pt idx="25492">
                        <c:v>6.8249537037030139</c:v>
                      </c:pt>
                      <c:pt idx="25493">
                        <c:v>6.8251967592571789</c:v>
                      </c:pt>
                      <c:pt idx="25494">
                        <c:v>6.825439814811344</c:v>
                      </c:pt>
                      <c:pt idx="25495">
                        <c:v>6.825682870365509</c:v>
                      </c:pt>
                      <c:pt idx="25496">
                        <c:v>6.82592592592695</c:v>
                      </c:pt>
                      <c:pt idx="25497">
                        <c:v>6.8261689814811151</c:v>
                      </c:pt>
                      <c:pt idx="25498">
                        <c:v>6.8264120370352801</c:v>
                      </c:pt>
                      <c:pt idx="25499">
                        <c:v>6.8266550925894451</c:v>
                      </c:pt>
                      <c:pt idx="25500">
                        <c:v>6.8268981481436102</c:v>
                      </c:pt>
                      <c:pt idx="25501">
                        <c:v>6.8271412037050512</c:v>
                      </c:pt>
                      <c:pt idx="25502">
                        <c:v>6.8273842592592162</c:v>
                      </c:pt>
                      <c:pt idx="25503">
                        <c:v>6.8276273148133813</c:v>
                      </c:pt>
                      <c:pt idx="25504">
                        <c:v>6.8278703703675463</c:v>
                      </c:pt>
                      <c:pt idx="25505">
                        <c:v>6.8281134259217113</c:v>
                      </c:pt>
                      <c:pt idx="25506">
                        <c:v>6.8283564814831523</c:v>
                      </c:pt>
                      <c:pt idx="25507">
                        <c:v>6.8285995370373174</c:v>
                      </c:pt>
                      <c:pt idx="25508">
                        <c:v>6.8288425925914824</c:v>
                      </c:pt>
                      <c:pt idx="25509">
                        <c:v>6.8290856481456474</c:v>
                      </c:pt>
                      <c:pt idx="25510">
                        <c:v>6.8293287036998125</c:v>
                      </c:pt>
                      <c:pt idx="25511">
                        <c:v>6.8295717592612535</c:v>
                      </c:pt>
                      <c:pt idx="25512">
                        <c:v>6.8298148148154185</c:v>
                      </c:pt>
                      <c:pt idx="25513">
                        <c:v>6.8300578703695836</c:v>
                      </c:pt>
                      <c:pt idx="25514">
                        <c:v>6.8303009259237486</c:v>
                      </c:pt>
                      <c:pt idx="25515">
                        <c:v>6.8305439814779136</c:v>
                      </c:pt>
                      <c:pt idx="25516">
                        <c:v>6.8307870370320787</c:v>
                      </c:pt>
                      <c:pt idx="25517">
                        <c:v>6.8310300925935197</c:v>
                      </c:pt>
                      <c:pt idx="25518">
                        <c:v>6.8312731481476847</c:v>
                      </c:pt>
                      <c:pt idx="25519">
                        <c:v>6.8315162037018498</c:v>
                      </c:pt>
                      <c:pt idx="25520">
                        <c:v>6.8317592592560148</c:v>
                      </c:pt>
                      <c:pt idx="25521">
                        <c:v>6.8320023148101798</c:v>
                      </c:pt>
                      <c:pt idx="25522">
                        <c:v>6.8322453703716208</c:v>
                      </c:pt>
                      <c:pt idx="25523">
                        <c:v>6.8324884259257859</c:v>
                      </c:pt>
                      <c:pt idx="25524">
                        <c:v>6.8327314814799509</c:v>
                      </c:pt>
                      <c:pt idx="25525">
                        <c:v>6.8329745370341159</c:v>
                      </c:pt>
                      <c:pt idx="25526">
                        <c:v>6.8332291666650606</c:v>
                      </c:pt>
                      <c:pt idx="25527">
                        <c:v>6.8334722222192257</c:v>
                      </c:pt>
                      <c:pt idx="25528">
                        <c:v>6.8337152777733907</c:v>
                      </c:pt>
                      <c:pt idx="25529">
                        <c:v>6.8339583333348317</c:v>
                      </c:pt>
                      <c:pt idx="25530">
                        <c:v>6.8342013888889968</c:v>
                      </c:pt>
                      <c:pt idx="25531">
                        <c:v>6.8344444444431618</c:v>
                      </c:pt>
                      <c:pt idx="25532">
                        <c:v>6.8346874999973268</c:v>
                      </c:pt>
                      <c:pt idx="25533">
                        <c:v>6.8349305555514919</c:v>
                      </c:pt>
                      <c:pt idx="25534">
                        <c:v>6.8351736111129329</c:v>
                      </c:pt>
                      <c:pt idx="25535">
                        <c:v>6.8354166666670979</c:v>
                      </c:pt>
                      <c:pt idx="25536">
                        <c:v>6.8356597222212629</c:v>
                      </c:pt>
                      <c:pt idx="25537">
                        <c:v>6.835902777775428</c:v>
                      </c:pt>
                      <c:pt idx="25538">
                        <c:v>6.836145833329593</c:v>
                      </c:pt>
                      <c:pt idx="25539">
                        <c:v>6.8363888888837581</c:v>
                      </c:pt>
                      <c:pt idx="25540">
                        <c:v>6.8366319444451991</c:v>
                      </c:pt>
                      <c:pt idx="25541">
                        <c:v>6.8368749999993641</c:v>
                      </c:pt>
                      <c:pt idx="25542">
                        <c:v>6.8371180555535291</c:v>
                      </c:pt>
                      <c:pt idx="25543">
                        <c:v>6.8373611111076942</c:v>
                      </c:pt>
                      <c:pt idx="25544">
                        <c:v>6.8376041666618592</c:v>
                      </c:pt>
                      <c:pt idx="25545">
                        <c:v>6.8378472222233002</c:v>
                      </c:pt>
                      <c:pt idx="25546">
                        <c:v>6.8380902777774653</c:v>
                      </c:pt>
                      <c:pt idx="25547">
                        <c:v>6.8383333333316303</c:v>
                      </c:pt>
                      <c:pt idx="25548">
                        <c:v>6.8385763888857953</c:v>
                      </c:pt>
                      <c:pt idx="25549">
                        <c:v>6.8388194444399604</c:v>
                      </c:pt>
                      <c:pt idx="25550">
                        <c:v>6.8390625000014014</c:v>
                      </c:pt>
                      <c:pt idx="25551">
                        <c:v>6.8393055555555664</c:v>
                      </c:pt>
                      <c:pt idx="25552">
                        <c:v>6.8395486111097314</c:v>
                      </c:pt>
                      <c:pt idx="25553">
                        <c:v>6.8397916666638965</c:v>
                      </c:pt>
                      <c:pt idx="25554">
                        <c:v>6.8400347222180615</c:v>
                      </c:pt>
                      <c:pt idx="25555">
                        <c:v>6.8402777777795025</c:v>
                      </c:pt>
                      <c:pt idx="25556">
                        <c:v>6.8405208333336676</c:v>
                      </c:pt>
                      <c:pt idx="25557">
                        <c:v>6.8407638888878326</c:v>
                      </c:pt>
                      <c:pt idx="25558">
                        <c:v>6.8410069444419976</c:v>
                      </c:pt>
                      <c:pt idx="25559">
                        <c:v>6.8412499999961627</c:v>
                      </c:pt>
                      <c:pt idx="25560">
                        <c:v>6.8414930555576037</c:v>
                      </c:pt>
                      <c:pt idx="25561">
                        <c:v>6.8417361111117687</c:v>
                      </c:pt>
                      <c:pt idx="25562">
                        <c:v>6.8419791666659338</c:v>
                      </c:pt>
                      <c:pt idx="25563">
                        <c:v>6.8422222222200988</c:v>
                      </c:pt>
                      <c:pt idx="25564">
                        <c:v>6.8424652777742638</c:v>
                      </c:pt>
                      <c:pt idx="25565">
                        <c:v>6.8427083333284289</c:v>
                      </c:pt>
                      <c:pt idx="25566">
                        <c:v>6.8429513888898699</c:v>
                      </c:pt>
                      <c:pt idx="25567">
                        <c:v>6.8431944444440349</c:v>
                      </c:pt>
                      <c:pt idx="25568">
                        <c:v>6.8434374999981999</c:v>
                      </c:pt>
                      <c:pt idx="25569">
                        <c:v>6.843680555552365</c:v>
                      </c:pt>
                      <c:pt idx="25570">
                        <c:v>6.84392361110653</c:v>
                      </c:pt>
                      <c:pt idx="25571">
                        <c:v>6.844166666667971</c:v>
                      </c:pt>
                      <c:pt idx="25572">
                        <c:v>6.8444097222221361</c:v>
                      </c:pt>
                      <c:pt idx="25573">
                        <c:v>6.8446527777763011</c:v>
                      </c:pt>
                      <c:pt idx="25574">
                        <c:v>6.8448958333304661</c:v>
                      </c:pt>
                      <c:pt idx="25575">
                        <c:v>6.8451504629614108</c:v>
                      </c:pt>
                      <c:pt idx="25576">
                        <c:v>6.8453935185155759</c:v>
                      </c:pt>
                      <c:pt idx="25577">
                        <c:v>6.8456365740697409</c:v>
                      </c:pt>
                      <c:pt idx="25578">
                        <c:v>6.8458796296311819</c:v>
                      </c:pt>
                      <c:pt idx="25579">
                        <c:v>6.8461226851853469</c:v>
                      </c:pt>
                      <c:pt idx="25580">
                        <c:v>6.846365740739512</c:v>
                      </c:pt>
                      <c:pt idx="25581">
                        <c:v>6.846608796293677</c:v>
                      </c:pt>
                      <c:pt idx="25582">
                        <c:v>6.8468518518478421</c:v>
                      </c:pt>
                      <c:pt idx="25583">
                        <c:v>6.8470949074092831</c:v>
                      </c:pt>
                      <c:pt idx="25584">
                        <c:v>6.8473379629634481</c:v>
                      </c:pt>
                      <c:pt idx="25585">
                        <c:v>6.8475810185176131</c:v>
                      </c:pt>
                      <c:pt idx="25586">
                        <c:v>6.8478240740717782</c:v>
                      </c:pt>
                      <c:pt idx="25587">
                        <c:v>6.8480671296259432</c:v>
                      </c:pt>
                      <c:pt idx="25588">
                        <c:v>6.8483101851801083</c:v>
                      </c:pt>
                      <c:pt idx="25589">
                        <c:v>6.8485532407415493</c:v>
                      </c:pt>
                      <c:pt idx="25590">
                        <c:v>6.8487962962957143</c:v>
                      </c:pt>
                      <c:pt idx="25591">
                        <c:v>6.8490393518498793</c:v>
                      </c:pt>
                      <c:pt idx="25592">
                        <c:v>6.8492824074040444</c:v>
                      </c:pt>
                      <c:pt idx="25593">
                        <c:v>6.8495254629582094</c:v>
                      </c:pt>
                      <c:pt idx="25594">
                        <c:v>6.8497685185196504</c:v>
                      </c:pt>
                      <c:pt idx="25595">
                        <c:v>6.8500115740738154</c:v>
                      </c:pt>
                      <c:pt idx="25596">
                        <c:v>6.8502546296279805</c:v>
                      </c:pt>
                      <c:pt idx="25597">
                        <c:v>6.8504976851821455</c:v>
                      </c:pt>
                      <c:pt idx="25598">
                        <c:v>6.8507407407363106</c:v>
                      </c:pt>
                      <c:pt idx="25599">
                        <c:v>6.8509837962977516</c:v>
                      </c:pt>
                      <c:pt idx="25600">
                        <c:v>6.8512268518519166</c:v>
                      </c:pt>
                      <c:pt idx="25601">
                        <c:v>6.8514699074060816</c:v>
                      </c:pt>
                      <c:pt idx="25602">
                        <c:v>6.8517129629602467</c:v>
                      </c:pt>
                      <c:pt idx="25603">
                        <c:v>6.8519560185144117</c:v>
                      </c:pt>
                      <c:pt idx="25604">
                        <c:v>6.8521990740758527</c:v>
                      </c:pt>
                      <c:pt idx="25605">
                        <c:v>6.8524421296300178</c:v>
                      </c:pt>
                      <c:pt idx="25606">
                        <c:v>6.8526851851841828</c:v>
                      </c:pt>
                      <c:pt idx="25607">
                        <c:v>6.8529282407383478</c:v>
                      </c:pt>
                      <c:pt idx="25608">
                        <c:v>6.8531712962925129</c:v>
                      </c:pt>
                      <c:pt idx="25609">
                        <c:v>6.8534143518539539</c:v>
                      </c:pt>
                      <c:pt idx="25610">
                        <c:v>6.8536574074081189</c:v>
                      </c:pt>
                      <c:pt idx="25611">
                        <c:v>6.8539004629622839</c:v>
                      </c:pt>
                      <c:pt idx="25612">
                        <c:v>6.854143518516449</c:v>
                      </c:pt>
                      <c:pt idx="25613">
                        <c:v>6.854386574070614</c:v>
                      </c:pt>
                      <c:pt idx="25614">
                        <c:v>6.8546296296247791</c:v>
                      </c:pt>
                      <c:pt idx="25615">
                        <c:v>6.8548726851862201</c:v>
                      </c:pt>
                      <c:pt idx="25616">
                        <c:v>6.8551157407403851</c:v>
                      </c:pt>
                      <c:pt idx="25617">
                        <c:v>6.8553587962945501</c:v>
                      </c:pt>
                      <c:pt idx="25618">
                        <c:v>6.8556018518487152</c:v>
                      </c:pt>
                      <c:pt idx="25619">
                        <c:v>6.8558449074028802</c:v>
                      </c:pt>
                      <c:pt idx="25620">
                        <c:v>6.8560879629643212</c:v>
                      </c:pt>
                      <c:pt idx="25621">
                        <c:v>6.8563310185184863</c:v>
                      </c:pt>
                      <c:pt idx="25622">
                        <c:v>6.8565740740726513</c:v>
                      </c:pt>
                      <c:pt idx="25623">
                        <c:v>6.856828703703596</c:v>
                      </c:pt>
                      <c:pt idx="25624">
                        <c:v>6.857071759257761</c:v>
                      </c:pt>
                      <c:pt idx="25625">
                        <c:v>6.8573148148119261</c:v>
                      </c:pt>
                      <c:pt idx="25626">
                        <c:v>6.8575578703660911</c:v>
                      </c:pt>
                      <c:pt idx="25627">
                        <c:v>6.8578009259275321</c:v>
                      </c:pt>
                      <c:pt idx="25628">
                        <c:v>6.8580439814816971</c:v>
                      </c:pt>
                      <c:pt idx="25629">
                        <c:v>6.8582870370358622</c:v>
                      </c:pt>
                      <c:pt idx="25630">
                        <c:v>6.8585300925900272</c:v>
                      </c:pt>
                      <c:pt idx="25631">
                        <c:v>6.8587731481441923</c:v>
                      </c:pt>
                      <c:pt idx="25632">
                        <c:v>6.8590162037056333</c:v>
                      </c:pt>
                      <c:pt idx="25633">
                        <c:v>6.8592592592597983</c:v>
                      </c:pt>
                      <c:pt idx="25634">
                        <c:v>6.8595023148139633</c:v>
                      </c:pt>
                      <c:pt idx="25635">
                        <c:v>6.8597453703681284</c:v>
                      </c:pt>
                      <c:pt idx="25636">
                        <c:v>6.8599884259222934</c:v>
                      </c:pt>
                      <c:pt idx="25637">
                        <c:v>6.8602314814764584</c:v>
                      </c:pt>
                      <c:pt idx="25638">
                        <c:v>6.8604745370378994</c:v>
                      </c:pt>
                      <c:pt idx="25639">
                        <c:v>6.8607175925920645</c:v>
                      </c:pt>
                      <c:pt idx="25640">
                        <c:v>6.8609606481462295</c:v>
                      </c:pt>
                      <c:pt idx="25641">
                        <c:v>6.8612037037003946</c:v>
                      </c:pt>
                      <c:pt idx="25642">
                        <c:v>6.8614467592545596</c:v>
                      </c:pt>
                      <c:pt idx="25643">
                        <c:v>6.8616898148160006</c:v>
                      </c:pt>
                      <c:pt idx="25644">
                        <c:v>6.8619328703701656</c:v>
                      </c:pt>
                      <c:pt idx="25645">
                        <c:v>6.8621759259243307</c:v>
                      </c:pt>
                      <c:pt idx="25646">
                        <c:v>6.8624189814784957</c:v>
                      </c:pt>
                      <c:pt idx="25647">
                        <c:v>6.8626620370326608</c:v>
                      </c:pt>
                      <c:pt idx="25648">
                        <c:v>6.8629050925941018</c:v>
                      </c:pt>
                      <c:pt idx="25649">
                        <c:v>6.8631481481482668</c:v>
                      </c:pt>
                      <c:pt idx="25650">
                        <c:v>6.8633912037024318</c:v>
                      </c:pt>
                      <c:pt idx="25651">
                        <c:v>6.8636342592565969</c:v>
                      </c:pt>
                      <c:pt idx="25652">
                        <c:v>6.8638773148107619</c:v>
                      </c:pt>
                      <c:pt idx="25653">
                        <c:v>6.8641203703722029</c:v>
                      </c:pt>
                      <c:pt idx="25654">
                        <c:v>6.8643634259263679</c:v>
                      </c:pt>
                      <c:pt idx="25655">
                        <c:v>6.864606481480533</c:v>
                      </c:pt>
                      <c:pt idx="25656">
                        <c:v>6.864849537034698</c:v>
                      </c:pt>
                      <c:pt idx="25657">
                        <c:v>6.8650925925888631</c:v>
                      </c:pt>
                      <c:pt idx="25658">
                        <c:v>6.8653356481430281</c:v>
                      </c:pt>
                      <c:pt idx="25659">
                        <c:v>6.8655787037044691</c:v>
                      </c:pt>
                      <c:pt idx="25660">
                        <c:v>6.8658217592586341</c:v>
                      </c:pt>
                      <c:pt idx="25661">
                        <c:v>6.8660648148127992</c:v>
                      </c:pt>
                      <c:pt idx="25662">
                        <c:v>6.8663078703669642</c:v>
                      </c:pt>
                      <c:pt idx="25663">
                        <c:v>6.8665509259211293</c:v>
                      </c:pt>
                      <c:pt idx="25664">
                        <c:v>6.8667939814825703</c:v>
                      </c:pt>
                      <c:pt idx="25665">
                        <c:v>6.8670370370367353</c:v>
                      </c:pt>
                      <c:pt idx="25666">
                        <c:v>6.8672800925909003</c:v>
                      </c:pt>
                      <c:pt idx="25667">
                        <c:v>6.8675231481450654</c:v>
                      </c:pt>
                      <c:pt idx="25668">
                        <c:v>6.8677662036992304</c:v>
                      </c:pt>
                      <c:pt idx="25669">
                        <c:v>6.8680092592606714</c:v>
                      </c:pt>
                      <c:pt idx="25670">
                        <c:v>6.8682523148148364</c:v>
                      </c:pt>
                      <c:pt idx="25671">
                        <c:v>6.8684953703690015</c:v>
                      </c:pt>
                      <c:pt idx="25672">
                        <c:v>6.8687499999999462</c:v>
                      </c:pt>
                      <c:pt idx="25673">
                        <c:v>6.8689930555541112</c:v>
                      </c:pt>
                      <c:pt idx="25674">
                        <c:v>6.8692361111082763</c:v>
                      </c:pt>
                      <c:pt idx="25675">
                        <c:v>6.8694791666624413</c:v>
                      </c:pt>
                      <c:pt idx="25676">
                        <c:v>6.8697222222238823</c:v>
                      </c:pt>
                      <c:pt idx="25677">
                        <c:v>6.8699652777780473</c:v>
                      </c:pt>
                      <c:pt idx="25678">
                        <c:v>6.8702083333322124</c:v>
                      </c:pt>
                      <c:pt idx="25679">
                        <c:v>6.8704513888863774</c:v>
                      </c:pt>
                      <c:pt idx="25680">
                        <c:v>6.8706944444405424</c:v>
                      </c:pt>
                      <c:pt idx="25681">
                        <c:v>6.8709375000019834</c:v>
                      </c:pt>
                      <c:pt idx="25682">
                        <c:v>6.8711805555561485</c:v>
                      </c:pt>
                      <c:pt idx="25683">
                        <c:v>6.8714236111103135</c:v>
                      </c:pt>
                      <c:pt idx="25684">
                        <c:v>6.8716666666644786</c:v>
                      </c:pt>
                      <c:pt idx="25685">
                        <c:v>6.8719097222186436</c:v>
                      </c:pt>
                      <c:pt idx="25686">
                        <c:v>6.8721527777728086</c:v>
                      </c:pt>
                      <c:pt idx="25687">
                        <c:v>6.8723958333342496</c:v>
                      </c:pt>
                      <c:pt idx="25688">
                        <c:v>6.8726388888884147</c:v>
                      </c:pt>
                      <c:pt idx="25689">
                        <c:v>6.8728819444425797</c:v>
                      </c:pt>
                      <c:pt idx="25690">
                        <c:v>6.8731249999967448</c:v>
                      </c:pt>
                      <c:pt idx="25691">
                        <c:v>6.8733680555509098</c:v>
                      </c:pt>
                      <c:pt idx="25692">
                        <c:v>6.8736111111123508</c:v>
                      </c:pt>
                      <c:pt idx="25693">
                        <c:v>6.8738541666665158</c:v>
                      </c:pt>
                      <c:pt idx="25694">
                        <c:v>6.8740972222206809</c:v>
                      </c:pt>
                      <c:pt idx="25695">
                        <c:v>6.8743402777748459</c:v>
                      </c:pt>
                      <c:pt idx="25696">
                        <c:v>6.8745833333290109</c:v>
                      </c:pt>
                      <c:pt idx="25697">
                        <c:v>6.8748263888904519</c:v>
                      </c:pt>
                      <c:pt idx="25698">
                        <c:v>6.875069444444617</c:v>
                      </c:pt>
                      <c:pt idx="25699">
                        <c:v>6.875312499998782</c:v>
                      </c:pt>
                      <c:pt idx="25700">
                        <c:v>6.8755555555529471</c:v>
                      </c:pt>
                      <c:pt idx="25701">
                        <c:v>6.8757986111071121</c:v>
                      </c:pt>
                      <c:pt idx="25702">
                        <c:v>6.8760416666685531</c:v>
                      </c:pt>
                      <c:pt idx="25703">
                        <c:v>6.8762847222227181</c:v>
                      </c:pt>
                      <c:pt idx="25704">
                        <c:v>6.8765277777768832</c:v>
                      </c:pt>
                      <c:pt idx="25705">
                        <c:v>6.8767708333310482</c:v>
                      </c:pt>
                      <c:pt idx="25706">
                        <c:v>6.8770138888852133</c:v>
                      </c:pt>
                      <c:pt idx="25707">
                        <c:v>6.8772569444393783</c:v>
                      </c:pt>
                      <c:pt idx="25708">
                        <c:v>6.8775000000008193</c:v>
                      </c:pt>
                      <c:pt idx="25709">
                        <c:v>6.8777430555549843</c:v>
                      </c:pt>
                      <c:pt idx="25710">
                        <c:v>6.8779861111091494</c:v>
                      </c:pt>
                      <c:pt idx="25711">
                        <c:v>6.8782291666633144</c:v>
                      </c:pt>
                      <c:pt idx="25712">
                        <c:v>6.8784722222174794</c:v>
                      </c:pt>
                      <c:pt idx="25713">
                        <c:v>6.8787152777789204</c:v>
                      </c:pt>
                      <c:pt idx="25714">
                        <c:v>6.8789583333330855</c:v>
                      </c:pt>
                      <c:pt idx="25715">
                        <c:v>6.8792013888872505</c:v>
                      </c:pt>
                      <c:pt idx="25716">
                        <c:v>6.8794444444414156</c:v>
                      </c:pt>
                      <c:pt idx="25717">
                        <c:v>6.8796874999955806</c:v>
                      </c:pt>
                      <c:pt idx="25718">
                        <c:v>6.8799305555570216</c:v>
                      </c:pt>
                      <c:pt idx="25719">
                        <c:v>6.8801736111111866</c:v>
                      </c:pt>
                      <c:pt idx="25720">
                        <c:v>6.8804282407421313</c:v>
                      </c:pt>
                      <c:pt idx="25721">
                        <c:v>6.8806712962962964</c:v>
                      </c:pt>
                      <c:pt idx="25722">
                        <c:v>6.8809143518504614</c:v>
                      </c:pt>
                      <c:pt idx="25723">
                        <c:v>6.8811574074046264</c:v>
                      </c:pt>
                      <c:pt idx="25724">
                        <c:v>6.8814004629587915</c:v>
                      </c:pt>
                      <c:pt idx="25725">
                        <c:v>6.8816435185202325</c:v>
                      </c:pt>
                      <c:pt idx="25726">
                        <c:v>6.8818865740743975</c:v>
                      </c:pt>
                      <c:pt idx="25727">
                        <c:v>6.8821296296285626</c:v>
                      </c:pt>
                      <c:pt idx="25728">
                        <c:v>6.8823726851827276</c:v>
                      </c:pt>
                      <c:pt idx="25729">
                        <c:v>6.8826157407368926</c:v>
                      </c:pt>
                      <c:pt idx="25730">
                        <c:v>6.8828587962983336</c:v>
                      </c:pt>
                      <c:pt idx="25731">
                        <c:v>6.8831018518524987</c:v>
                      </c:pt>
                      <c:pt idx="25732">
                        <c:v>6.8833449074066637</c:v>
                      </c:pt>
                      <c:pt idx="25733">
                        <c:v>6.8835879629608288</c:v>
                      </c:pt>
                      <c:pt idx="25734">
                        <c:v>6.8838310185149938</c:v>
                      </c:pt>
                      <c:pt idx="25735">
                        <c:v>6.8840740740691588</c:v>
                      </c:pt>
                      <c:pt idx="25736">
                        <c:v>6.8843171296305998</c:v>
                      </c:pt>
                      <c:pt idx="25737">
                        <c:v>6.8845601851847649</c:v>
                      </c:pt>
                      <c:pt idx="25738">
                        <c:v>6.8848032407389299</c:v>
                      </c:pt>
                      <c:pt idx="25739">
                        <c:v>6.8850462962930949</c:v>
                      </c:pt>
                      <c:pt idx="25740">
                        <c:v>6.88528935184726</c:v>
                      </c:pt>
                      <c:pt idx="25741">
                        <c:v>6.885532407408701</c:v>
                      </c:pt>
                      <c:pt idx="25742">
                        <c:v>6.885775462962866</c:v>
                      </c:pt>
                      <c:pt idx="25743">
                        <c:v>6.8860185185170311</c:v>
                      </c:pt>
                      <c:pt idx="25744">
                        <c:v>6.8862615740711961</c:v>
                      </c:pt>
                      <c:pt idx="25745">
                        <c:v>6.8865046296253611</c:v>
                      </c:pt>
                      <c:pt idx="25746">
                        <c:v>6.8867476851868021</c:v>
                      </c:pt>
                      <c:pt idx="25747">
                        <c:v>6.8869907407409672</c:v>
                      </c:pt>
                      <c:pt idx="25748">
                        <c:v>6.8872337962951322</c:v>
                      </c:pt>
                      <c:pt idx="25749">
                        <c:v>6.8874768518492973</c:v>
                      </c:pt>
                      <c:pt idx="25750">
                        <c:v>6.8877199074034623</c:v>
                      </c:pt>
                      <c:pt idx="25751">
                        <c:v>6.8879629629649033</c:v>
                      </c:pt>
                      <c:pt idx="25752">
                        <c:v>6.8882060185190683</c:v>
                      </c:pt>
                      <c:pt idx="25753">
                        <c:v>6.8884490740732334</c:v>
                      </c:pt>
                      <c:pt idx="25754">
                        <c:v>6.8886921296273984</c:v>
                      </c:pt>
                      <c:pt idx="25755">
                        <c:v>6.8889351851815634</c:v>
                      </c:pt>
                      <c:pt idx="25756">
                        <c:v>6.8891782407357285</c:v>
                      </c:pt>
                      <c:pt idx="25757">
                        <c:v>6.8894212962971695</c:v>
                      </c:pt>
                      <c:pt idx="25758">
                        <c:v>6.8896643518513345</c:v>
                      </c:pt>
                      <c:pt idx="25759">
                        <c:v>6.8899074074054996</c:v>
                      </c:pt>
                      <c:pt idx="25760">
                        <c:v>6.8901504629596646</c:v>
                      </c:pt>
                      <c:pt idx="25761">
                        <c:v>6.8903935185138296</c:v>
                      </c:pt>
                      <c:pt idx="25762">
                        <c:v>6.8906365740752706</c:v>
                      </c:pt>
                      <c:pt idx="25763">
                        <c:v>6.8908796296294357</c:v>
                      </c:pt>
                      <c:pt idx="25764">
                        <c:v>6.8911226851836007</c:v>
                      </c:pt>
                      <c:pt idx="25765">
                        <c:v>6.8913657407377658</c:v>
                      </c:pt>
                      <c:pt idx="25766">
                        <c:v>6.8916087962919308</c:v>
                      </c:pt>
                      <c:pt idx="25767">
                        <c:v>6.8918518518533718</c:v>
                      </c:pt>
                      <c:pt idx="25768">
                        <c:v>6.8921064814770405</c:v>
                      </c:pt>
                      <c:pt idx="25769">
                        <c:v>6.8923495370384815</c:v>
                      </c:pt>
                      <c:pt idx="25770">
                        <c:v>6.8925925925926466</c:v>
                      </c:pt>
                      <c:pt idx="25771">
                        <c:v>6.8928356481468116</c:v>
                      </c:pt>
                      <c:pt idx="25772">
                        <c:v>6.8930787037009766</c:v>
                      </c:pt>
                      <c:pt idx="25773">
                        <c:v>6.8933217592551417</c:v>
                      </c:pt>
                      <c:pt idx="25774">
                        <c:v>6.8935648148165827</c:v>
                      </c:pt>
                      <c:pt idx="25775">
                        <c:v>6.8938078703707477</c:v>
                      </c:pt>
                      <c:pt idx="25776">
                        <c:v>6.8940509259249128</c:v>
                      </c:pt>
                      <c:pt idx="25777">
                        <c:v>6.8942939814790778</c:v>
                      </c:pt>
                      <c:pt idx="25778">
                        <c:v>6.8945370370332428</c:v>
                      </c:pt>
                      <c:pt idx="25779">
                        <c:v>6.8947800925946838</c:v>
                      </c:pt>
                      <c:pt idx="25780">
                        <c:v>6.8950231481488489</c:v>
                      </c:pt>
                      <c:pt idx="25781">
                        <c:v>6.8952662037030139</c:v>
                      </c:pt>
                      <c:pt idx="25782">
                        <c:v>6.8955092592571789</c:v>
                      </c:pt>
                      <c:pt idx="25783">
                        <c:v>6.895752314811344</c:v>
                      </c:pt>
                      <c:pt idx="25784">
                        <c:v>6.895995370365509</c:v>
                      </c:pt>
                      <c:pt idx="25785">
                        <c:v>6.89623842592695</c:v>
                      </c:pt>
                      <c:pt idx="25786">
                        <c:v>6.8964814814811151</c:v>
                      </c:pt>
                      <c:pt idx="25787">
                        <c:v>6.8967245370352801</c:v>
                      </c:pt>
                      <c:pt idx="25788">
                        <c:v>6.8969675925894451</c:v>
                      </c:pt>
                      <c:pt idx="25789">
                        <c:v>6.8972106481436102</c:v>
                      </c:pt>
                      <c:pt idx="25790">
                        <c:v>6.8974537037050512</c:v>
                      </c:pt>
                      <c:pt idx="25791">
                        <c:v>6.8976967592592162</c:v>
                      </c:pt>
                      <c:pt idx="25792">
                        <c:v>6.8979398148133813</c:v>
                      </c:pt>
                      <c:pt idx="25793">
                        <c:v>6.8981828703675463</c:v>
                      </c:pt>
                      <c:pt idx="25794">
                        <c:v>6.8984259259217113</c:v>
                      </c:pt>
                      <c:pt idx="25795">
                        <c:v>6.8986689814831523</c:v>
                      </c:pt>
                      <c:pt idx="25796">
                        <c:v>6.8989120370373174</c:v>
                      </c:pt>
                      <c:pt idx="25797">
                        <c:v>6.8991550925914824</c:v>
                      </c:pt>
                      <c:pt idx="25798">
                        <c:v>6.8993981481456474</c:v>
                      </c:pt>
                      <c:pt idx="25799">
                        <c:v>6.8996412036998125</c:v>
                      </c:pt>
                      <c:pt idx="25800">
                        <c:v>6.8998842592612535</c:v>
                      </c:pt>
                      <c:pt idx="25801">
                        <c:v>6.9001273148154185</c:v>
                      </c:pt>
                      <c:pt idx="25802">
                        <c:v>6.9003703703695836</c:v>
                      </c:pt>
                      <c:pt idx="25803">
                        <c:v>6.9006134259237486</c:v>
                      </c:pt>
                      <c:pt idx="25804">
                        <c:v>6.9008564814779136</c:v>
                      </c:pt>
                      <c:pt idx="25805">
                        <c:v>6.9010995370320787</c:v>
                      </c:pt>
                      <c:pt idx="25806">
                        <c:v>6.9013425925935197</c:v>
                      </c:pt>
                      <c:pt idx="25807">
                        <c:v>6.9015856481476847</c:v>
                      </c:pt>
                      <c:pt idx="25808">
                        <c:v>6.9018287037018498</c:v>
                      </c:pt>
                      <c:pt idx="25809">
                        <c:v>6.9020717592560148</c:v>
                      </c:pt>
                      <c:pt idx="25810">
                        <c:v>6.9023148148101798</c:v>
                      </c:pt>
                      <c:pt idx="25811">
                        <c:v>6.9025578703716208</c:v>
                      </c:pt>
                      <c:pt idx="25812">
                        <c:v>6.9028009259257859</c:v>
                      </c:pt>
                      <c:pt idx="25813">
                        <c:v>6.9030439814799509</c:v>
                      </c:pt>
                      <c:pt idx="25814">
                        <c:v>6.9032870370341159</c:v>
                      </c:pt>
                      <c:pt idx="25815">
                        <c:v>6.903530092588281</c:v>
                      </c:pt>
                      <c:pt idx="25816">
                        <c:v>6.903773148149722</c:v>
                      </c:pt>
                      <c:pt idx="25817">
                        <c:v>6.9040277777733907</c:v>
                      </c:pt>
                      <c:pt idx="25818">
                        <c:v>6.9042708333348317</c:v>
                      </c:pt>
                      <c:pt idx="25819">
                        <c:v>6.9045138888889968</c:v>
                      </c:pt>
                      <c:pt idx="25820">
                        <c:v>6.9047569444431618</c:v>
                      </c:pt>
                      <c:pt idx="25821">
                        <c:v>6.9049999999973268</c:v>
                      </c:pt>
                      <c:pt idx="25822">
                        <c:v>6.9052430555514919</c:v>
                      </c:pt>
                      <c:pt idx="25823">
                        <c:v>6.9054861111129329</c:v>
                      </c:pt>
                      <c:pt idx="25824">
                        <c:v>6.9057291666670979</c:v>
                      </c:pt>
                      <c:pt idx="25825">
                        <c:v>6.9059722222212629</c:v>
                      </c:pt>
                      <c:pt idx="25826">
                        <c:v>6.906215277775428</c:v>
                      </c:pt>
                      <c:pt idx="25827">
                        <c:v>6.906458333329593</c:v>
                      </c:pt>
                      <c:pt idx="25828">
                        <c:v>6.9067013888837581</c:v>
                      </c:pt>
                      <c:pt idx="25829">
                        <c:v>6.9069444444451991</c:v>
                      </c:pt>
                      <c:pt idx="25830">
                        <c:v>6.9071874999993641</c:v>
                      </c:pt>
                      <c:pt idx="25831">
                        <c:v>6.9074305555535291</c:v>
                      </c:pt>
                      <c:pt idx="25832">
                        <c:v>6.9076736111076942</c:v>
                      </c:pt>
                      <c:pt idx="25833">
                        <c:v>6.9079166666618592</c:v>
                      </c:pt>
                      <c:pt idx="25834">
                        <c:v>6.9081597222233002</c:v>
                      </c:pt>
                      <c:pt idx="25835">
                        <c:v>6.9084027777774653</c:v>
                      </c:pt>
                      <c:pt idx="25836">
                        <c:v>6.9086458333316303</c:v>
                      </c:pt>
                      <c:pt idx="25837">
                        <c:v>6.9088888888857953</c:v>
                      </c:pt>
                      <c:pt idx="25838">
                        <c:v>6.9091319444399604</c:v>
                      </c:pt>
                      <c:pt idx="25839">
                        <c:v>6.9093750000014014</c:v>
                      </c:pt>
                      <c:pt idx="25840">
                        <c:v>6.9096180555555664</c:v>
                      </c:pt>
                      <c:pt idx="25841">
                        <c:v>6.9098611111097314</c:v>
                      </c:pt>
                      <c:pt idx="25842">
                        <c:v>6.9101041666638965</c:v>
                      </c:pt>
                      <c:pt idx="25843">
                        <c:v>6.9103472222180615</c:v>
                      </c:pt>
                      <c:pt idx="25844">
                        <c:v>6.9105902777795025</c:v>
                      </c:pt>
                      <c:pt idx="25845">
                        <c:v>6.9108333333336676</c:v>
                      </c:pt>
                      <c:pt idx="25846">
                        <c:v>6.9110763888878326</c:v>
                      </c:pt>
                      <c:pt idx="25847">
                        <c:v>6.9113194444419976</c:v>
                      </c:pt>
                      <c:pt idx="25848">
                        <c:v>6.9115624999961627</c:v>
                      </c:pt>
                      <c:pt idx="25849">
                        <c:v>6.9118055555576037</c:v>
                      </c:pt>
                      <c:pt idx="25850">
                        <c:v>6.9120486111117687</c:v>
                      </c:pt>
                      <c:pt idx="25851">
                        <c:v>6.9122916666659338</c:v>
                      </c:pt>
                      <c:pt idx="25852">
                        <c:v>6.9125347222200988</c:v>
                      </c:pt>
                      <c:pt idx="25853">
                        <c:v>6.9127777777742638</c:v>
                      </c:pt>
                      <c:pt idx="25854">
                        <c:v>6.9130208333284289</c:v>
                      </c:pt>
                      <c:pt idx="25855">
                        <c:v>6.9132638888898699</c:v>
                      </c:pt>
                      <c:pt idx="25856">
                        <c:v>6.9135069444440349</c:v>
                      </c:pt>
                      <c:pt idx="25857">
                        <c:v>6.9137499999981999</c:v>
                      </c:pt>
                      <c:pt idx="25858">
                        <c:v>6.913993055552365</c:v>
                      </c:pt>
                      <c:pt idx="25859">
                        <c:v>6.91423611110653</c:v>
                      </c:pt>
                      <c:pt idx="25860">
                        <c:v>6.914479166667971</c:v>
                      </c:pt>
                      <c:pt idx="25861">
                        <c:v>6.9147222222221361</c:v>
                      </c:pt>
                      <c:pt idx="25862">
                        <c:v>6.9149652777763011</c:v>
                      </c:pt>
                      <c:pt idx="25863">
                        <c:v>6.9152083333304661</c:v>
                      </c:pt>
                      <c:pt idx="25864">
                        <c:v>6.9154513888846312</c:v>
                      </c:pt>
                      <c:pt idx="25865">
                        <c:v>6.9157060185155759</c:v>
                      </c:pt>
                      <c:pt idx="25866">
                        <c:v>6.9159490740697409</c:v>
                      </c:pt>
                      <c:pt idx="25867">
                        <c:v>6.9161921296311819</c:v>
                      </c:pt>
                      <c:pt idx="25868">
                        <c:v>6.9164351851853469</c:v>
                      </c:pt>
                      <c:pt idx="25869">
                        <c:v>6.916678240739512</c:v>
                      </c:pt>
                      <c:pt idx="25870">
                        <c:v>6.916921296293677</c:v>
                      </c:pt>
                      <c:pt idx="25871">
                        <c:v>6.9171643518478421</c:v>
                      </c:pt>
                      <c:pt idx="25872">
                        <c:v>6.9174074074092831</c:v>
                      </c:pt>
                      <c:pt idx="25873">
                        <c:v>6.9176504629634481</c:v>
                      </c:pt>
                      <c:pt idx="25874">
                        <c:v>6.9178935185176131</c:v>
                      </c:pt>
                      <c:pt idx="25875">
                        <c:v>6.9181365740717782</c:v>
                      </c:pt>
                      <c:pt idx="25876">
                        <c:v>6.9183796296259432</c:v>
                      </c:pt>
                      <c:pt idx="25877">
                        <c:v>6.9186226851801083</c:v>
                      </c:pt>
                      <c:pt idx="25878">
                        <c:v>6.9188657407415493</c:v>
                      </c:pt>
                      <c:pt idx="25879">
                        <c:v>6.9191087962957143</c:v>
                      </c:pt>
                      <c:pt idx="25880">
                        <c:v>6.9193518518498793</c:v>
                      </c:pt>
                      <c:pt idx="25881">
                        <c:v>6.9195949074040444</c:v>
                      </c:pt>
                      <c:pt idx="25882">
                        <c:v>6.9198379629582094</c:v>
                      </c:pt>
                      <c:pt idx="25883">
                        <c:v>6.9200810185196504</c:v>
                      </c:pt>
                      <c:pt idx="25884">
                        <c:v>6.9203240740738154</c:v>
                      </c:pt>
                      <c:pt idx="25885">
                        <c:v>6.9205671296279805</c:v>
                      </c:pt>
                      <c:pt idx="25886">
                        <c:v>6.9208101851821455</c:v>
                      </c:pt>
                      <c:pt idx="25887">
                        <c:v>6.9210532407363106</c:v>
                      </c:pt>
                      <c:pt idx="25888">
                        <c:v>6.9212962962977516</c:v>
                      </c:pt>
                      <c:pt idx="25889">
                        <c:v>6.9215393518519166</c:v>
                      </c:pt>
                      <c:pt idx="25890">
                        <c:v>6.9217824074060816</c:v>
                      </c:pt>
                      <c:pt idx="25891">
                        <c:v>6.9220254629602467</c:v>
                      </c:pt>
                      <c:pt idx="25892">
                        <c:v>6.9222685185144117</c:v>
                      </c:pt>
                      <c:pt idx="25893">
                        <c:v>6.9225115740758527</c:v>
                      </c:pt>
                      <c:pt idx="25894">
                        <c:v>6.9227546296300178</c:v>
                      </c:pt>
                      <c:pt idx="25895">
                        <c:v>6.9229976851841828</c:v>
                      </c:pt>
                      <c:pt idx="25896">
                        <c:v>6.9232407407383478</c:v>
                      </c:pt>
                      <c:pt idx="25897">
                        <c:v>6.9234837962925129</c:v>
                      </c:pt>
                      <c:pt idx="25898">
                        <c:v>6.9237268518539539</c:v>
                      </c:pt>
                      <c:pt idx="25899">
                        <c:v>6.9239699074081189</c:v>
                      </c:pt>
                      <c:pt idx="25900">
                        <c:v>6.9242129629622839</c:v>
                      </c:pt>
                      <c:pt idx="25901">
                        <c:v>6.924456018516449</c:v>
                      </c:pt>
                      <c:pt idx="25902">
                        <c:v>6.924699074070614</c:v>
                      </c:pt>
                      <c:pt idx="25903">
                        <c:v>6.9249421296247791</c:v>
                      </c:pt>
                      <c:pt idx="25904">
                        <c:v>6.9251851851862201</c:v>
                      </c:pt>
                      <c:pt idx="25905">
                        <c:v>6.9254282407403851</c:v>
                      </c:pt>
                      <c:pt idx="25906">
                        <c:v>6.9256712962945501</c:v>
                      </c:pt>
                      <c:pt idx="25907">
                        <c:v>6.9259143518487152</c:v>
                      </c:pt>
                      <c:pt idx="25908">
                        <c:v>6.9261574074028802</c:v>
                      </c:pt>
                      <c:pt idx="25909">
                        <c:v>6.9264004629643212</c:v>
                      </c:pt>
                      <c:pt idx="25910">
                        <c:v>6.9266435185184863</c:v>
                      </c:pt>
                      <c:pt idx="25911">
                        <c:v>6.9268865740726513</c:v>
                      </c:pt>
                      <c:pt idx="25912">
                        <c:v>6.9271296296268163</c:v>
                      </c:pt>
                      <c:pt idx="25913">
                        <c:v>6.927384259257761</c:v>
                      </c:pt>
                      <c:pt idx="25914">
                        <c:v>6.9276273148119261</c:v>
                      </c:pt>
                      <c:pt idx="25915">
                        <c:v>6.9278703703660911</c:v>
                      </c:pt>
                      <c:pt idx="25916">
                        <c:v>6.9281134259275321</c:v>
                      </c:pt>
                      <c:pt idx="25917">
                        <c:v>6.9283564814816971</c:v>
                      </c:pt>
                      <c:pt idx="25918">
                        <c:v>6.9285995370358622</c:v>
                      </c:pt>
                      <c:pt idx="25919">
                        <c:v>6.9288425925900272</c:v>
                      </c:pt>
                      <c:pt idx="25920">
                        <c:v>6.9290856481441923</c:v>
                      </c:pt>
                      <c:pt idx="25921">
                        <c:v>6.9293287037056333</c:v>
                      </c:pt>
                      <c:pt idx="25922">
                        <c:v>6.9295717592597983</c:v>
                      </c:pt>
                      <c:pt idx="25923">
                        <c:v>6.9298148148139633</c:v>
                      </c:pt>
                      <c:pt idx="25924">
                        <c:v>6.9300578703681284</c:v>
                      </c:pt>
                      <c:pt idx="25925">
                        <c:v>6.9303009259222934</c:v>
                      </c:pt>
                      <c:pt idx="25926">
                        <c:v>6.9305439814764584</c:v>
                      </c:pt>
                      <c:pt idx="25927">
                        <c:v>6.9307870370378994</c:v>
                      </c:pt>
                      <c:pt idx="25928">
                        <c:v>6.9310300925920645</c:v>
                      </c:pt>
                      <c:pt idx="25929">
                        <c:v>6.9312731481462295</c:v>
                      </c:pt>
                      <c:pt idx="25930">
                        <c:v>6.9315162037003946</c:v>
                      </c:pt>
                      <c:pt idx="25931">
                        <c:v>6.9317592592545596</c:v>
                      </c:pt>
                      <c:pt idx="25932">
                        <c:v>6.9320023148160006</c:v>
                      </c:pt>
                      <c:pt idx="25933">
                        <c:v>6.9322453703701656</c:v>
                      </c:pt>
                      <c:pt idx="25934">
                        <c:v>6.9324884259243307</c:v>
                      </c:pt>
                      <c:pt idx="25935">
                        <c:v>6.9327314814784957</c:v>
                      </c:pt>
                      <c:pt idx="25936">
                        <c:v>6.9329745370326608</c:v>
                      </c:pt>
                      <c:pt idx="25937">
                        <c:v>6.9332175925941018</c:v>
                      </c:pt>
                      <c:pt idx="25938">
                        <c:v>6.9334606481482668</c:v>
                      </c:pt>
                      <c:pt idx="25939">
                        <c:v>6.9337037037024318</c:v>
                      </c:pt>
                      <c:pt idx="25940">
                        <c:v>6.9339467592565969</c:v>
                      </c:pt>
                      <c:pt idx="25941">
                        <c:v>6.9341898148107619</c:v>
                      </c:pt>
                      <c:pt idx="25942">
                        <c:v>6.9344328703722029</c:v>
                      </c:pt>
                      <c:pt idx="25943">
                        <c:v>6.9346759259263679</c:v>
                      </c:pt>
                      <c:pt idx="25944">
                        <c:v>6.934918981480533</c:v>
                      </c:pt>
                      <c:pt idx="25945">
                        <c:v>6.935162037034698</c:v>
                      </c:pt>
                      <c:pt idx="25946">
                        <c:v>6.9354050925888631</c:v>
                      </c:pt>
                      <c:pt idx="25947">
                        <c:v>6.9356481481430281</c:v>
                      </c:pt>
                      <c:pt idx="25948">
                        <c:v>6.9358912037044691</c:v>
                      </c:pt>
                      <c:pt idx="25949">
                        <c:v>6.9361342592586341</c:v>
                      </c:pt>
                      <c:pt idx="25950">
                        <c:v>6.9363773148127992</c:v>
                      </c:pt>
                      <c:pt idx="25951">
                        <c:v>6.9366203703669642</c:v>
                      </c:pt>
                      <c:pt idx="25952">
                        <c:v>6.9368634259211293</c:v>
                      </c:pt>
                      <c:pt idx="25953">
                        <c:v>6.9371064814825703</c:v>
                      </c:pt>
                      <c:pt idx="25954">
                        <c:v>6.9373495370367353</c:v>
                      </c:pt>
                      <c:pt idx="25955">
                        <c:v>6.9375925925909003</c:v>
                      </c:pt>
                      <c:pt idx="25956">
                        <c:v>6.9378356481450654</c:v>
                      </c:pt>
                      <c:pt idx="25957">
                        <c:v>6.9380787036992304</c:v>
                      </c:pt>
                      <c:pt idx="25958">
                        <c:v>6.9383217592606714</c:v>
                      </c:pt>
                      <c:pt idx="25959">
                        <c:v>6.9385648148148364</c:v>
                      </c:pt>
                      <c:pt idx="25960">
                        <c:v>6.9388078703690015</c:v>
                      </c:pt>
                      <c:pt idx="25961">
                        <c:v>6.9390509259231665</c:v>
                      </c:pt>
                      <c:pt idx="25962">
                        <c:v>6.9393055555541112</c:v>
                      </c:pt>
                      <c:pt idx="25963">
                        <c:v>6.9395486111082763</c:v>
                      </c:pt>
                      <c:pt idx="25964">
                        <c:v>6.9397916666624413</c:v>
                      </c:pt>
                      <c:pt idx="25965">
                        <c:v>6.9400347222238823</c:v>
                      </c:pt>
                      <c:pt idx="25966">
                        <c:v>6.9402777777780473</c:v>
                      </c:pt>
                      <c:pt idx="25967">
                        <c:v>6.9405208333322124</c:v>
                      </c:pt>
                      <c:pt idx="25968">
                        <c:v>6.9407638888863774</c:v>
                      </c:pt>
                      <c:pt idx="25969">
                        <c:v>6.9410069444405424</c:v>
                      </c:pt>
                      <c:pt idx="25970">
                        <c:v>6.9412500000019834</c:v>
                      </c:pt>
                      <c:pt idx="25971">
                        <c:v>6.9414930555561485</c:v>
                      </c:pt>
                      <c:pt idx="25972">
                        <c:v>6.9417361111103135</c:v>
                      </c:pt>
                      <c:pt idx="25973">
                        <c:v>6.9419791666644786</c:v>
                      </c:pt>
                      <c:pt idx="25974">
                        <c:v>6.9422222222186436</c:v>
                      </c:pt>
                      <c:pt idx="25975">
                        <c:v>6.9424652777728086</c:v>
                      </c:pt>
                      <c:pt idx="25976">
                        <c:v>6.9427083333342496</c:v>
                      </c:pt>
                      <c:pt idx="25977">
                        <c:v>6.9429513888884147</c:v>
                      </c:pt>
                      <c:pt idx="25978">
                        <c:v>6.9431944444425797</c:v>
                      </c:pt>
                      <c:pt idx="25979">
                        <c:v>6.9434374999967448</c:v>
                      </c:pt>
                      <c:pt idx="25980">
                        <c:v>6.9436805555509098</c:v>
                      </c:pt>
                      <c:pt idx="25981">
                        <c:v>6.9439236111123508</c:v>
                      </c:pt>
                      <c:pt idx="25982">
                        <c:v>6.9441666666665158</c:v>
                      </c:pt>
                      <c:pt idx="25983">
                        <c:v>6.9444097222206809</c:v>
                      </c:pt>
                      <c:pt idx="25984">
                        <c:v>6.9446527777748459</c:v>
                      </c:pt>
                      <c:pt idx="25985">
                        <c:v>6.9448958333290109</c:v>
                      </c:pt>
                      <c:pt idx="25986">
                        <c:v>6.9451388888904519</c:v>
                      </c:pt>
                      <c:pt idx="25987">
                        <c:v>6.945381944444617</c:v>
                      </c:pt>
                      <c:pt idx="25988">
                        <c:v>6.945624999998782</c:v>
                      </c:pt>
                      <c:pt idx="25989">
                        <c:v>6.9458680555529471</c:v>
                      </c:pt>
                      <c:pt idx="25990">
                        <c:v>6.9461111111071121</c:v>
                      </c:pt>
                      <c:pt idx="25991">
                        <c:v>6.9463541666685531</c:v>
                      </c:pt>
                      <c:pt idx="25992">
                        <c:v>6.9465972222227181</c:v>
                      </c:pt>
                      <c:pt idx="25993">
                        <c:v>6.9468402777768832</c:v>
                      </c:pt>
                      <c:pt idx="25994">
                        <c:v>6.9470833333310482</c:v>
                      </c:pt>
                      <c:pt idx="25995">
                        <c:v>6.9473263888852133</c:v>
                      </c:pt>
                      <c:pt idx="25996">
                        <c:v>6.9475694444393783</c:v>
                      </c:pt>
                      <c:pt idx="25997">
                        <c:v>6.9478125000008193</c:v>
                      </c:pt>
                      <c:pt idx="25998">
                        <c:v>6.9480555555549843</c:v>
                      </c:pt>
                      <c:pt idx="25999">
                        <c:v>6.9482986111091494</c:v>
                      </c:pt>
                      <c:pt idx="26000">
                        <c:v>6.9485416666633144</c:v>
                      </c:pt>
                      <c:pt idx="26001">
                        <c:v>6.9487847222174794</c:v>
                      </c:pt>
                      <c:pt idx="26002">
                        <c:v>6.9490277777789204</c:v>
                      </c:pt>
                      <c:pt idx="26003">
                        <c:v>6.9492708333330855</c:v>
                      </c:pt>
                      <c:pt idx="26004">
                        <c:v>6.9495138888872505</c:v>
                      </c:pt>
                      <c:pt idx="26005">
                        <c:v>6.9497569444414156</c:v>
                      </c:pt>
                      <c:pt idx="26006">
                        <c:v>6.9499999999955806</c:v>
                      </c:pt>
                      <c:pt idx="26007">
                        <c:v>6.9502430555570216</c:v>
                      </c:pt>
                      <c:pt idx="26008">
                        <c:v>6.9504861111111866</c:v>
                      </c:pt>
                      <c:pt idx="26009">
                        <c:v>6.9507291666653517</c:v>
                      </c:pt>
                      <c:pt idx="26010">
                        <c:v>6.9509837962962964</c:v>
                      </c:pt>
                      <c:pt idx="26011">
                        <c:v>6.9512268518504614</c:v>
                      </c:pt>
                      <c:pt idx="26012">
                        <c:v>6.9514699074046264</c:v>
                      </c:pt>
                      <c:pt idx="26013">
                        <c:v>6.9517129629587915</c:v>
                      </c:pt>
                      <c:pt idx="26014">
                        <c:v>6.9519560185202325</c:v>
                      </c:pt>
                      <c:pt idx="26015">
                        <c:v>6.9521990740743975</c:v>
                      </c:pt>
                      <c:pt idx="26016">
                        <c:v>6.9524421296285626</c:v>
                      </c:pt>
                      <c:pt idx="26017">
                        <c:v>6.9526851851827276</c:v>
                      </c:pt>
                      <c:pt idx="26018">
                        <c:v>6.9529282407368926</c:v>
                      </c:pt>
                      <c:pt idx="26019">
                        <c:v>6.9531712962983336</c:v>
                      </c:pt>
                      <c:pt idx="26020">
                        <c:v>6.9534143518524987</c:v>
                      </c:pt>
                      <c:pt idx="26021">
                        <c:v>6.9536574074066637</c:v>
                      </c:pt>
                      <c:pt idx="26022">
                        <c:v>6.9539004629608288</c:v>
                      </c:pt>
                      <c:pt idx="26023">
                        <c:v>6.9541435185149938</c:v>
                      </c:pt>
                      <c:pt idx="26024">
                        <c:v>6.9543865740691588</c:v>
                      </c:pt>
                      <c:pt idx="26025">
                        <c:v>6.9546296296305998</c:v>
                      </c:pt>
                      <c:pt idx="26026">
                        <c:v>6.9548726851847649</c:v>
                      </c:pt>
                      <c:pt idx="26027">
                        <c:v>6.9551157407389299</c:v>
                      </c:pt>
                      <c:pt idx="26028">
                        <c:v>6.9553587962930949</c:v>
                      </c:pt>
                      <c:pt idx="26029">
                        <c:v>6.95560185184726</c:v>
                      </c:pt>
                      <c:pt idx="26030">
                        <c:v>6.955844907408701</c:v>
                      </c:pt>
                      <c:pt idx="26031">
                        <c:v>6.956087962962866</c:v>
                      </c:pt>
                      <c:pt idx="26032">
                        <c:v>6.9563310185170311</c:v>
                      </c:pt>
                      <c:pt idx="26033">
                        <c:v>6.9565740740711961</c:v>
                      </c:pt>
                      <c:pt idx="26034">
                        <c:v>6.9568171296253611</c:v>
                      </c:pt>
                      <c:pt idx="26035">
                        <c:v>6.9570601851868021</c:v>
                      </c:pt>
                      <c:pt idx="26036">
                        <c:v>6.9573032407409672</c:v>
                      </c:pt>
                      <c:pt idx="26037">
                        <c:v>6.9575462962951322</c:v>
                      </c:pt>
                      <c:pt idx="26038">
                        <c:v>6.9577893518492973</c:v>
                      </c:pt>
                      <c:pt idx="26039">
                        <c:v>6.9580324074034623</c:v>
                      </c:pt>
                      <c:pt idx="26040">
                        <c:v>6.9582754629649033</c:v>
                      </c:pt>
                      <c:pt idx="26041">
                        <c:v>6.9585185185190683</c:v>
                      </c:pt>
                      <c:pt idx="26042">
                        <c:v>6.9587615740732334</c:v>
                      </c:pt>
                      <c:pt idx="26043">
                        <c:v>6.9590046296273984</c:v>
                      </c:pt>
                      <c:pt idx="26044">
                        <c:v>6.9592476851815634</c:v>
                      </c:pt>
                      <c:pt idx="26045">
                        <c:v>6.9594907407357285</c:v>
                      </c:pt>
                      <c:pt idx="26046">
                        <c:v>6.9597337962971695</c:v>
                      </c:pt>
                      <c:pt idx="26047">
                        <c:v>6.9599768518513345</c:v>
                      </c:pt>
                      <c:pt idx="26048">
                        <c:v>6.9602199074054996</c:v>
                      </c:pt>
                      <c:pt idx="26049">
                        <c:v>6.9604629629596646</c:v>
                      </c:pt>
                      <c:pt idx="26050">
                        <c:v>6.9607060185138296</c:v>
                      </c:pt>
                      <c:pt idx="26051">
                        <c:v>6.9609490740752706</c:v>
                      </c:pt>
                      <c:pt idx="26052">
                        <c:v>6.9611921296294357</c:v>
                      </c:pt>
                      <c:pt idx="26053">
                        <c:v>6.9614351851836007</c:v>
                      </c:pt>
                      <c:pt idx="26054">
                        <c:v>6.9616782407377658</c:v>
                      </c:pt>
                      <c:pt idx="26055">
                        <c:v>6.9619212962919308</c:v>
                      </c:pt>
                      <c:pt idx="26056">
                        <c:v>6.9621643518533718</c:v>
                      </c:pt>
                      <c:pt idx="26057">
                        <c:v>6.9624074074075368</c:v>
                      </c:pt>
                      <c:pt idx="26058">
                        <c:v>6.9626620370384815</c:v>
                      </c:pt>
                      <c:pt idx="26059">
                        <c:v>6.9629050925926466</c:v>
                      </c:pt>
                      <c:pt idx="26060">
                        <c:v>6.9631481481468116</c:v>
                      </c:pt>
                      <c:pt idx="26061">
                        <c:v>6.9633912037009766</c:v>
                      </c:pt>
                      <c:pt idx="26062">
                        <c:v>6.9636342592551417</c:v>
                      </c:pt>
                      <c:pt idx="26063">
                        <c:v>6.9638773148165827</c:v>
                      </c:pt>
                      <c:pt idx="26064">
                        <c:v>6.9641203703707477</c:v>
                      </c:pt>
                      <c:pt idx="26065">
                        <c:v>6.9643634259249128</c:v>
                      </c:pt>
                      <c:pt idx="26066">
                        <c:v>6.9646064814790778</c:v>
                      </c:pt>
                      <c:pt idx="26067">
                        <c:v>6.9648495370332428</c:v>
                      </c:pt>
                      <c:pt idx="26068">
                        <c:v>6.9650925925946838</c:v>
                      </c:pt>
                      <c:pt idx="26069">
                        <c:v>6.9653356481488489</c:v>
                      </c:pt>
                      <c:pt idx="26070">
                        <c:v>6.9655787037030139</c:v>
                      </c:pt>
                      <c:pt idx="26071">
                        <c:v>6.9658217592571789</c:v>
                      </c:pt>
                      <c:pt idx="26072">
                        <c:v>6.966064814811344</c:v>
                      </c:pt>
                      <c:pt idx="26073">
                        <c:v>6.966307870365509</c:v>
                      </c:pt>
                      <c:pt idx="26074">
                        <c:v>6.96655092592695</c:v>
                      </c:pt>
                      <c:pt idx="26075">
                        <c:v>6.9667939814811151</c:v>
                      </c:pt>
                      <c:pt idx="26076">
                        <c:v>6.9670370370352801</c:v>
                      </c:pt>
                      <c:pt idx="26077">
                        <c:v>6.9672800925894451</c:v>
                      </c:pt>
                      <c:pt idx="26078">
                        <c:v>6.9675231481436102</c:v>
                      </c:pt>
                      <c:pt idx="26079">
                        <c:v>6.9677662037050512</c:v>
                      </c:pt>
                      <c:pt idx="26080">
                        <c:v>6.9680092592592162</c:v>
                      </c:pt>
                      <c:pt idx="26081">
                        <c:v>6.9682523148133813</c:v>
                      </c:pt>
                      <c:pt idx="26082">
                        <c:v>6.9684953703675463</c:v>
                      </c:pt>
                      <c:pt idx="26083">
                        <c:v>6.9687384259217113</c:v>
                      </c:pt>
                      <c:pt idx="26084">
                        <c:v>6.9689814814831523</c:v>
                      </c:pt>
                      <c:pt idx="26085">
                        <c:v>6.9692245370373174</c:v>
                      </c:pt>
                      <c:pt idx="26086">
                        <c:v>6.9694675925914824</c:v>
                      </c:pt>
                      <c:pt idx="26087">
                        <c:v>6.9697106481456474</c:v>
                      </c:pt>
                      <c:pt idx="26088">
                        <c:v>6.9699537036998125</c:v>
                      </c:pt>
                      <c:pt idx="26089">
                        <c:v>6.9701967592612535</c:v>
                      </c:pt>
                      <c:pt idx="26090">
                        <c:v>6.9704398148154185</c:v>
                      </c:pt>
                      <c:pt idx="26091">
                        <c:v>6.9706828703695836</c:v>
                      </c:pt>
                      <c:pt idx="26092">
                        <c:v>6.9709259259237486</c:v>
                      </c:pt>
                      <c:pt idx="26093">
                        <c:v>6.9711689814779136</c:v>
                      </c:pt>
                      <c:pt idx="26094">
                        <c:v>6.9714120370320787</c:v>
                      </c:pt>
                      <c:pt idx="26095">
                        <c:v>6.9716550925935197</c:v>
                      </c:pt>
                      <c:pt idx="26096">
                        <c:v>6.9718981481476847</c:v>
                      </c:pt>
                      <c:pt idx="26097">
                        <c:v>6.9721412037018498</c:v>
                      </c:pt>
                      <c:pt idx="26098">
                        <c:v>6.9723842592560148</c:v>
                      </c:pt>
                      <c:pt idx="26099">
                        <c:v>6.9726273148101798</c:v>
                      </c:pt>
                      <c:pt idx="26100">
                        <c:v>6.9728703703716208</c:v>
                      </c:pt>
                      <c:pt idx="26101">
                        <c:v>6.9731134259257859</c:v>
                      </c:pt>
                      <c:pt idx="26102">
                        <c:v>6.9733564814799509</c:v>
                      </c:pt>
                      <c:pt idx="26103">
                        <c:v>6.9735995370341159</c:v>
                      </c:pt>
                      <c:pt idx="26104">
                        <c:v>6.973842592588281</c:v>
                      </c:pt>
                      <c:pt idx="26105">
                        <c:v>6.974085648149722</c:v>
                      </c:pt>
                      <c:pt idx="26106">
                        <c:v>6.9743402777733907</c:v>
                      </c:pt>
                      <c:pt idx="26107">
                        <c:v>6.9745833333348317</c:v>
                      </c:pt>
                      <c:pt idx="26108">
                        <c:v>6.9748263888889968</c:v>
                      </c:pt>
                      <c:pt idx="26109">
                        <c:v>6.9750694444431618</c:v>
                      </c:pt>
                      <c:pt idx="26110">
                        <c:v>6.9753124999973268</c:v>
                      </c:pt>
                      <c:pt idx="26111">
                        <c:v>6.9755555555514919</c:v>
                      </c:pt>
                      <c:pt idx="26112">
                        <c:v>6.9757986111129329</c:v>
                      </c:pt>
                      <c:pt idx="26113">
                        <c:v>6.9760416666670979</c:v>
                      </c:pt>
                      <c:pt idx="26114">
                        <c:v>6.9762847222212629</c:v>
                      </c:pt>
                      <c:pt idx="26115">
                        <c:v>6.976527777775428</c:v>
                      </c:pt>
                      <c:pt idx="26116">
                        <c:v>6.976770833329593</c:v>
                      </c:pt>
                      <c:pt idx="26117">
                        <c:v>6.9770138888837581</c:v>
                      </c:pt>
                      <c:pt idx="26118">
                        <c:v>6.9772569444451991</c:v>
                      </c:pt>
                      <c:pt idx="26119">
                        <c:v>6.9774999999993641</c:v>
                      </c:pt>
                      <c:pt idx="26120">
                        <c:v>6.9777430555535291</c:v>
                      </c:pt>
                      <c:pt idx="26121">
                        <c:v>6.9779861111076942</c:v>
                      </c:pt>
                      <c:pt idx="26122">
                        <c:v>6.9782291666618592</c:v>
                      </c:pt>
                      <c:pt idx="26123">
                        <c:v>6.9784722222233002</c:v>
                      </c:pt>
                      <c:pt idx="26124">
                        <c:v>6.9787152777774653</c:v>
                      </c:pt>
                      <c:pt idx="26125">
                        <c:v>6.9789583333316303</c:v>
                      </c:pt>
                      <c:pt idx="26126">
                        <c:v>6.9792013888857953</c:v>
                      </c:pt>
                      <c:pt idx="26127">
                        <c:v>6.9794444444399604</c:v>
                      </c:pt>
                      <c:pt idx="26128">
                        <c:v>6.9796875000014014</c:v>
                      </c:pt>
                      <c:pt idx="26129">
                        <c:v>6.9799305555555664</c:v>
                      </c:pt>
                      <c:pt idx="26130">
                        <c:v>6.9801736111097314</c:v>
                      </c:pt>
                      <c:pt idx="26131">
                        <c:v>6.9804166666638965</c:v>
                      </c:pt>
                      <c:pt idx="26132">
                        <c:v>6.9806597222180615</c:v>
                      </c:pt>
                      <c:pt idx="26133">
                        <c:v>6.9809027777795025</c:v>
                      </c:pt>
                      <c:pt idx="26134">
                        <c:v>6.9811458333336676</c:v>
                      </c:pt>
                      <c:pt idx="26135">
                        <c:v>6.9813888888878326</c:v>
                      </c:pt>
                      <c:pt idx="26136">
                        <c:v>6.9816319444419976</c:v>
                      </c:pt>
                      <c:pt idx="26137">
                        <c:v>6.9818749999961627</c:v>
                      </c:pt>
                      <c:pt idx="26138">
                        <c:v>6.9821180555576037</c:v>
                      </c:pt>
                      <c:pt idx="26139">
                        <c:v>6.9823611111117687</c:v>
                      </c:pt>
                      <c:pt idx="26140">
                        <c:v>6.9826041666659338</c:v>
                      </c:pt>
                      <c:pt idx="26141">
                        <c:v>6.9828472222200988</c:v>
                      </c:pt>
                      <c:pt idx="26142">
                        <c:v>6.9830902777742638</c:v>
                      </c:pt>
                      <c:pt idx="26143">
                        <c:v>6.9833333333284289</c:v>
                      </c:pt>
                      <c:pt idx="26144">
                        <c:v>6.9835763888898699</c:v>
                      </c:pt>
                      <c:pt idx="26145">
                        <c:v>6.9838194444440349</c:v>
                      </c:pt>
                      <c:pt idx="26146">
                        <c:v>6.9840624999981999</c:v>
                      </c:pt>
                      <c:pt idx="26147">
                        <c:v>6.984305555552365</c:v>
                      </c:pt>
                      <c:pt idx="26148">
                        <c:v>6.98454861110653</c:v>
                      </c:pt>
                      <c:pt idx="26149">
                        <c:v>6.984791666667971</c:v>
                      </c:pt>
                      <c:pt idx="26150">
                        <c:v>6.9850347222221361</c:v>
                      </c:pt>
                      <c:pt idx="26151">
                        <c:v>6.9852777777763011</c:v>
                      </c:pt>
                      <c:pt idx="26152">
                        <c:v>6.9855208333304661</c:v>
                      </c:pt>
                      <c:pt idx="26153">
                        <c:v>6.9857638888846312</c:v>
                      </c:pt>
                      <c:pt idx="26154">
                        <c:v>6.9860069444460722</c:v>
                      </c:pt>
                      <c:pt idx="26155">
                        <c:v>6.9862615740697409</c:v>
                      </c:pt>
                      <c:pt idx="26156">
                        <c:v>6.9865046296311819</c:v>
                      </c:pt>
                      <c:pt idx="26157">
                        <c:v>6.9867476851853469</c:v>
                      </c:pt>
                      <c:pt idx="26158">
                        <c:v>6.986990740739512</c:v>
                      </c:pt>
                      <c:pt idx="26159">
                        <c:v>6.987233796293677</c:v>
                      </c:pt>
                      <c:pt idx="26160">
                        <c:v>6.9874768518478421</c:v>
                      </c:pt>
                      <c:pt idx="26161">
                        <c:v>6.9877199074092831</c:v>
                      </c:pt>
                      <c:pt idx="26162">
                        <c:v>6.9879629629634481</c:v>
                      </c:pt>
                      <c:pt idx="26163">
                        <c:v>6.9882060185176131</c:v>
                      </c:pt>
                      <c:pt idx="26164">
                        <c:v>6.9884490740717782</c:v>
                      </c:pt>
                      <c:pt idx="26165">
                        <c:v>6.9886921296259432</c:v>
                      </c:pt>
                      <c:pt idx="26166">
                        <c:v>6.9889351851801083</c:v>
                      </c:pt>
                      <c:pt idx="26167">
                        <c:v>6.9891782407415493</c:v>
                      </c:pt>
                      <c:pt idx="26168">
                        <c:v>6.9894212962957143</c:v>
                      </c:pt>
                      <c:pt idx="26169">
                        <c:v>6.9896643518498793</c:v>
                      </c:pt>
                      <c:pt idx="26170">
                        <c:v>6.9899074074040444</c:v>
                      </c:pt>
                      <c:pt idx="26171">
                        <c:v>6.9901504629582094</c:v>
                      </c:pt>
                      <c:pt idx="26172">
                        <c:v>6.9903935185196504</c:v>
                      </c:pt>
                      <c:pt idx="26173">
                        <c:v>6.9906365740738154</c:v>
                      </c:pt>
                      <c:pt idx="26174">
                        <c:v>6.9908796296279805</c:v>
                      </c:pt>
                      <c:pt idx="26175">
                        <c:v>6.9911226851821455</c:v>
                      </c:pt>
                      <c:pt idx="26176">
                        <c:v>6.9913657407363106</c:v>
                      </c:pt>
                      <c:pt idx="26177">
                        <c:v>6.9916087962977516</c:v>
                      </c:pt>
                      <c:pt idx="26178">
                        <c:v>6.9918518518519166</c:v>
                      </c:pt>
                      <c:pt idx="26179">
                        <c:v>6.9920949074060816</c:v>
                      </c:pt>
                      <c:pt idx="26180">
                        <c:v>6.9923379629602467</c:v>
                      </c:pt>
                      <c:pt idx="26181">
                        <c:v>6.9925810185144117</c:v>
                      </c:pt>
                      <c:pt idx="26182">
                        <c:v>6.9928240740758527</c:v>
                      </c:pt>
                      <c:pt idx="26183">
                        <c:v>6.9930671296300178</c:v>
                      </c:pt>
                      <c:pt idx="26184">
                        <c:v>6.9933101851841828</c:v>
                      </c:pt>
                      <c:pt idx="26185">
                        <c:v>6.9935532407383478</c:v>
                      </c:pt>
                      <c:pt idx="26186">
                        <c:v>6.9937962962925129</c:v>
                      </c:pt>
                      <c:pt idx="26187">
                        <c:v>6.9940393518539539</c:v>
                      </c:pt>
                      <c:pt idx="26188">
                        <c:v>6.9942824074081189</c:v>
                      </c:pt>
                      <c:pt idx="26189">
                        <c:v>6.9945254629622839</c:v>
                      </c:pt>
                      <c:pt idx="26190">
                        <c:v>6.994768518516449</c:v>
                      </c:pt>
                      <c:pt idx="26191">
                        <c:v>6.995011574070614</c:v>
                      </c:pt>
                      <c:pt idx="26192">
                        <c:v>6.9952546296247791</c:v>
                      </c:pt>
                      <c:pt idx="26193">
                        <c:v>6.9954976851862201</c:v>
                      </c:pt>
                      <c:pt idx="26194">
                        <c:v>6.9957407407403851</c:v>
                      </c:pt>
                      <c:pt idx="26195">
                        <c:v>6.9959837962945501</c:v>
                      </c:pt>
                      <c:pt idx="26196">
                        <c:v>6.9962268518487152</c:v>
                      </c:pt>
                      <c:pt idx="26197">
                        <c:v>6.9964699074028802</c:v>
                      </c:pt>
                      <c:pt idx="26198">
                        <c:v>6.9967129629643212</c:v>
                      </c:pt>
                      <c:pt idx="26199">
                        <c:v>6.9969560185184863</c:v>
                      </c:pt>
                      <c:pt idx="26200">
                        <c:v>6.9971990740726513</c:v>
                      </c:pt>
                      <c:pt idx="26201">
                        <c:v>6.9974421296268163</c:v>
                      </c:pt>
                      <c:pt idx="26202">
                        <c:v>6.9976851851809814</c:v>
                      </c:pt>
                      <c:pt idx="26203">
                        <c:v>6.9979398148119261</c:v>
                      </c:pt>
                      <c:pt idx="26204">
                        <c:v>6.9981828703660911</c:v>
                      </c:pt>
                      <c:pt idx="26205">
                        <c:v>6.9984259259275321</c:v>
                      </c:pt>
                      <c:pt idx="26206">
                        <c:v>6.9986689814816971</c:v>
                      </c:pt>
                      <c:pt idx="26207">
                        <c:v>6.9989120370358622</c:v>
                      </c:pt>
                      <c:pt idx="26208">
                        <c:v>6.9991550925900272</c:v>
                      </c:pt>
                      <c:pt idx="26209">
                        <c:v>6.9993981481441923</c:v>
                      </c:pt>
                      <c:pt idx="26210">
                        <c:v>6.9996412037056333</c:v>
                      </c:pt>
                      <c:pt idx="26211">
                        <c:v>6.9998842592597983</c:v>
                      </c:pt>
                      <c:pt idx="26212">
                        <c:v>7.0001273148139633</c:v>
                      </c:pt>
                      <c:pt idx="26213">
                        <c:v>7.0003703703681284</c:v>
                      </c:pt>
                      <c:pt idx="26214">
                        <c:v>7.0006134259222934</c:v>
                      </c:pt>
                      <c:pt idx="26215">
                        <c:v>7.0008564814764584</c:v>
                      </c:pt>
                      <c:pt idx="26216">
                        <c:v>7.0010995370378994</c:v>
                      </c:pt>
                      <c:pt idx="26217">
                        <c:v>7.0013425925920645</c:v>
                      </c:pt>
                      <c:pt idx="26218">
                        <c:v>7.0015856481462295</c:v>
                      </c:pt>
                      <c:pt idx="26219">
                        <c:v>7.0018287037003946</c:v>
                      </c:pt>
                      <c:pt idx="26220">
                        <c:v>7.0020717592545596</c:v>
                      </c:pt>
                      <c:pt idx="26221">
                        <c:v>7.0023148148160006</c:v>
                      </c:pt>
                      <c:pt idx="26222">
                        <c:v>7.0025578703701656</c:v>
                      </c:pt>
                      <c:pt idx="26223">
                        <c:v>7.0028009259243307</c:v>
                      </c:pt>
                      <c:pt idx="26224">
                        <c:v>7.0030439814784957</c:v>
                      </c:pt>
                      <c:pt idx="26225">
                        <c:v>7.0032870370326608</c:v>
                      </c:pt>
                      <c:pt idx="26226">
                        <c:v>7.0035300925941018</c:v>
                      </c:pt>
                      <c:pt idx="26227">
                        <c:v>7.0037731481482668</c:v>
                      </c:pt>
                      <c:pt idx="26228">
                        <c:v>7.0040162037024318</c:v>
                      </c:pt>
                      <c:pt idx="26229">
                        <c:v>7.0042592592565969</c:v>
                      </c:pt>
                      <c:pt idx="26230">
                        <c:v>7.0045023148107619</c:v>
                      </c:pt>
                      <c:pt idx="26231">
                        <c:v>7.0047453703722029</c:v>
                      </c:pt>
                      <c:pt idx="26232">
                        <c:v>7.0049884259263679</c:v>
                      </c:pt>
                      <c:pt idx="26233">
                        <c:v>7.005231481480533</c:v>
                      </c:pt>
                      <c:pt idx="26234">
                        <c:v>7.005474537034698</c:v>
                      </c:pt>
                      <c:pt idx="26235">
                        <c:v>7.0057175925888631</c:v>
                      </c:pt>
                      <c:pt idx="26236">
                        <c:v>7.0059606481430281</c:v>
                      </c:pt>
                      <c:pt idx="26237">
                        <c:v>7.0062037037044691</c:v>
                      </c:pt>
                      <c:pt idx="26238">
                        <c:v>7.0064467592586341</c:v>
                      </c:pt>
                      <c:pt idx="26239">
                        <c:v>7.0066898148127992</c:v>
                      </c:pt>
                      <c:pt idx="26240">
                        <c:v>7.0069328703669642</c:v>
                      </c:pt>
                      <c:pt idx="26241">
                        <c:v>7.0071759259211293</c:v>
                      </c:pt>
                      <c:pt idx="26242">
                        <c:v>7.0074189814825703</c:v>
                      </c:pt>
                      <c:pt idx="26243">
                        <c:v>7.0076620370367353</c:v>
                      </c:pt>
                      <c:pt idx="26244">
                        <c:v>7.0079050925909003</c:v>
                      </c:pt>
                      <c:pt idx="26245">
                        <c:v>7.0081481481450654</c:v>
                      </c:pt>
                      <c:pt idx="26246">
                        <c:v>7.0083912036992304</c:v>
                      </c:pt>
                      <c:pt idx="26247">
                        <c:v>7.0086342592606714</c:v>
                      </c:pt>
                      <c:pt idx="26248">
                        <c:v>7.0088773148148364</c:v>
                      </c:pt>
                      <c:pt idx="26249">
                        <c:v>7.0091203703690015</c:v>
                      </c:pt>
                      <c:pt idx="26250">
                        <c:v>7.0093634259231665</c:v>
                      </c:pt>
                      <c:pt idx="26251">
                        <c:v>7.0096064814773316</c:v>
                      </c:pt>
                      <c:pt idx="26252">
                        <c:v>7.0098611111082763</c:v>
                      </c:pt>
                      <c:pt idx="26253">
                        <c:v>7.0101041666624413</c:v>
                      </c:pt>
                      <c:pt idx="26254">
                        <c:v>7.0103472222238823</c:v>
                      </c:pt>
                      <c:pt idx="26255">
                        <c:v>7.0105902777780473</c:v>
                      </c:pt>
                      <c:pt idx="26256">
                        <c:v>7.0108333333322124</c:v>
                      </c:pt>
                      <c:pt idx="26257">
                        <c:v>7.0110763888863774</c:v>
                      </c:pt>
                      <c:pt idx="26258">
                        <c:v>7.0113194444405424</c:v>
                      </c:pt>
                      <c:pt idx="26259">
                        <c:v>7.0115625000019834</c:v>
                      </c:pt>
                      <c:pt idx="26260">
                        <c:v>7.0118055555561485</c:v>
                      </c:pt>
                      <c:pt idx="26261">
                        <c:v>7.0120486111103135</c:v>
                      </c:pt>
                      <c:pt idx="26262">
                        <c:v>7.0122916666644786</c:v>
                      </c:pt>
                      <c:pt idx="26263">
                        <c:v>7.0125347222186436</c:v>
                      </c:pt>
                      <c:pt idx="26264">
                        <c:v>7.0127777777728086</c:v>
                      </c:pt>
                      <c:pt idx="26265">
                        <c:v>7.0130208333342496</c:v>
                      </c:pt>
                      <c:pt idx="26266">
                        <c:v>7.0132638888884147</c:v>
                      </c:pt>
                      <c:pt idx="26267">
                        <c:v>7.0135069444425797</c:v>
                      </c:pt>
                      <c:pt idx="26268">
                        <c:v>7.0137499999967448</c:v>
                      </c:pt>
                      <c:pt idx="26269">
                        <c:v>7.0139930555509098</c:v>
                      </c:pt>
                      <c:pt idx="26270">
                        <c:v>7.0142361111123508</c:v>
                      </c:pt>
                      <c:pt idx="26271">
                        <c:v>7.0144791666665158</c:v>
                      </c:pt>
                      <c:pt idx="26272">
                        <c:v>7.0147222222206809</c:v>
                      </c:pt>
                      <c:pt idx="26273">
                        <c:v>7.0149652777748459</c:v>
                      </c:pt>
                      <c:pt idx="26274">
                        <c:v>7.0152083333290109</c:v>
                      </c:pt>
                      <c:pt idx="26275">
                        <c:v>7.0154513888904519</c:v>
                      </c:pt>
                      <c:pt idx="26276">
                        <c:v>7.015694444444617</c:v>
                      </c:pt>
                      <c:pt idx="26277">
                        <c:v>7.015937499998782</c:v>
                      </c:pt>
                      <c:pt idx="26278">
                        <c:v>7.0161805555529471</c:v>
                      </c:pt>
                      <c:pt idx="26279">
                        <c:v>7.0164236111071121</c:v>
                      </c:pt>
                      <c:pt idx="26280">
                        <c:v>7.0166666666685531</c:v>
                      </c:pt>
                      <c:pt idx="26281">
                        <c:v>7.0169097222227181</c:v>
                      </c:pt>
                      <c:pt idx="26282">
                        <c:v>7.0171527777768832</c:v>
                      </c:pt>
                      <c:pt idx="26283">
                        <c:v>7.0173958333310482</c:v>
                      </c:pt>
                      <c:pt idx="26284">
                        <c:v>7.0176388888852133</c:v>
                      </c:pt>
                      <c:pt idx="26285">
                        <c:v>7.0178819444393783</c:v>
                      </c:pt>
                      <c:pt idx="26286">
                        <c:v>7.0181250000008193</c:v>
                      </c:pt>
                      <c:pt idx="26287">
                        <c:v>7.0183680555549843</c:v>
                      </c:pt>
                      <c:pt idx="26288">
                        <c:v>7.0186111111091494</c:v>
                      </c:pt>
                      <c:pt idx="26289">
                        <c:v>7.0188541666633144</c:v>
                      </c:pt>
                      <c:pt idx="26290">
                        <c:v>7.0190972222174794</c:v>
                      </c:pt>
                      <c:pt idx="26291">
                        <c:v>7.0193402777789204</c:v>
                      </c:pt>
                      <c:pt idx="26292">
                        <c:v>7.0195833333330855</c:v>
                      </c:pt>
                      <c:pt idx="26293">
                        <c:v>7.0198263888872505</c:v>
                      </c:pt>
                      <c:pt idx="26294">
                        <c:v>7.0200694444414156</c:v>
                      </c:pt>
                      <c:pt idx="26295">
                        <c:v>7.0203124999955806</c:v>
                      </c:pt>
                      <c:pt idx="26296">
                        <c:v>7.0205555555570216</c:v>
                      </c:pt>
                      <c:pt idx="26297">
                        <c:v>7.0207986111111866</c:v>
                      </c:pt>
                      <c:pt idx="26298">
                        <c:v>7.0210416666653517</c:v>
                      </c:pt>
                      <c:pt idx="26299">
                        <c:v>7.0212847222195167</c:v>
                      </c:pt>
                      <c:pt idx="26300">
                        <c:v>7.0215393518504614</c:v>
                      </c:pt>
                      <c:pt idx="26301">
                        <c:v>7.0217824074046264</c:v>
                      </c:pt>
                      <c:pt idx="26302">
                        <c:v>7.0220254629587915</c:v>
                      </c:pt>
                      <c:pt idx="26303">
                        <c:v>7.0222685185202325</c:v>
                      </c:pt>
                      <c:pt idx="26304">
                        <c:v>7.0225115740743975</c:v>
                      </c:pt>
                      <c:pt idx="26305">
                        <c:v>7.0227546296285626</c:v>
                      </c:pt>
                      <c:pt idx="26306">
                        <c:v>7.0229976851827276</c:v>
                      </c:pt>
                      <c:pt idx="26307">
                        <c:v>7.0232407407368926</c:v>
                      </c:pt>
                      <c:pt idx="26308">
                        <c:v>7.0234837962983336</c:v>
                      </c:pt>
                      <c:pt idx="26309">
                        <c:v>7.0237268518524987</c:v>
                      </c:pt>
                      <c:pt idx="26310">
                        <c:v>7.0239699074066637</c:v>
                      </c:pt>
                      <c:pt idx="26311">
                        <c:v>7.0242129629608288</c:v>
                      </c:pt>
                      <c:pt idx="26312">
                        <c:v>7.0244560185149938</c:v>
                      </c:pt>
                      <c:pt idx="26313">
                        <c:v>7.0246990740691588</c:v>
                      </c:pt>
                      <c:pt idx="26314">
                        <c:v>7.0249421296305998</c:v>
                      </c:pt>
                      <c:pt idx="26315">
                        <c:v>7.0251851851847649</c:v>
                      </c:pt>
                      <c:pt idx="26316">
                        <c:v>7.0254282407389299</c:v>
                      </c:pt>
                      <c:pt idx="26317">
                        <c:v>7.0256712962930949</c:v>
                      </c:pt>
                      <c:pt idx="26318">
                        <c:v>7.02591435184726</c:v>
                      </c:pt>
                      <c:pt idx="26319">
                        <c:v>7.026157407408701</c:v>
                      </c:pt>
                      <c:pt idx="26320">
                        <c:v>7.026400462962866</c:v>
                      </c:pt>
                      <c:pt idx="26321">
                        <c:v>7.0266435185170311</c:v>
                      </c:pt>
                      <c:pt idx="26322">
                        <c:v>7.0268865740711961</c:v>
                      </c:pt>
                      <c:pt idx="26323">
                        <c:v>7.0271296296253611</c:v>
                      </c:pt>
                      <c:pt idx="26324">
                        <c:v>7.0273726851868021</c:v>
                      </c:pt>
                      <c:pt idx="26325">
                        <c:v>7.0276157407409672</c:v>
                      </c:pt>
                      <c:pt idx="26326">
                        <c:v>7.0278587962951322</c:v>
                      </c:pt>
                      <c:pt idx="26327">
                        <c:v>7.0281018518492973</c:v>
                      </c:pt>
                      <c:pt idx="26328">
                        <c:v>7.0283449074034623</c:v>
                      </c:pt>
                      <c:pt idx="26329">
                        <c:v>7.0285879629649033</c:v>
                      </c:pt>
                      <c:pt idx="26330">
                        <c:v>7.0288310185190683</c:v>
                      </c:pt>
                      <c:pt idx="26331">
                        <c:v>7.0290740740732334</c:v>
                      </c:pt>
                      <c:pt idx="26332">
                        <c:v>7.0293171296273984</c:v>
                      </c:pt>
                      <c:pt idx="26333">
                        <c:v>7.0295601851815634</c:v>
                      </c:pt>
                      <c:pt idx="26334">
                        <c:v>7.0298032407357285</c:v>
                      </c:pt>
                      <c:pt idx="26335">
                        <c:v>7.0300462962971695</c:v>
                      </c:pt>
                      <c:pt idx="26336">
                        <c:v>7.0302893518513345</c:v>
                      </c:pt>
                      <c:pt idx="26337">
                        <c:v>7.0305324074054996</c:v>
                      </c:pt>
                      <c:pt idx="26338">
                        <c:v>7.0307754629596646</c:v>
                      </c:pt>
                      <c:pt idx="26339">
                        <c:v>7.0310185185138296</c:v>
                      </c:pt>
                      <c:pt idx="26340">
                        <c:v>7.0312615740752706</c:v>
                      </c:pt>
                      <c:pt idx="26341">
                        <c:v>7.0315046296294357</c:v>
                      </c:pt>
                      <c:pt idx="26342">
                        <c:v>7.0317476851836007</c:v>
                      </c:pt>
                      <c:pt idx="26343">
                        <c:v>7.0319907407377658</c:v>
                      </c:pt>
                      <c:pt idx="26344">
                        <c:v>7.0322337962919308</c:v>
                      </c:pt>
                      <c:pt idx="26345">
                        <c:v>7.0324768518533718</c:v>
                      </c:pt>
                      <c:pt idx="26346">
                        <c:v>7.0327199074075368</c:v>
                      </c:pt>
                      <c:pt idx="26347">
                        <c:v>7.0329629629617019</c:v>
                      </c:pt>
                      <c:pt idx="26348">
                        <c:v>7.0332175925926466</c:v>
                      </c:pt>
                      <c:pt idx="26349">
                        <c:v>7.0334606481468116</c:v>
                      </c:pt>
                      <c:pt idx="26350">
                        <c:v>7.0337037037009766</c:v>
                      </c:pt>
                      <c:pt idx="26351">
                        <c:v>7.0339467592551417</c:v>
                      </c:pt>
                      <c:pt idx="26352">
                        <c:v>7.0341898148165827</c:v>
                      </c:pt>
                      <c:pt idx="26353">
                        <c:v>7.0344328703707477</c:v>
                      </c:pt>
                      <c:pt idx="26354">
                        <c:v>7.0346759259249128</c:v>
                      </c:pt>
                      <c:pt idx="26355">
                        <c:v>7.0349189814790778</c:v>
                      </c:pt>
                      <c:pt idx="26356">
                        <c:v>7.0351620370332428</c:v>
                      </c:pt>
                      <c:pt idx="26357">
                        <c:v>7.0354050925946838</c:v>
                      </c:pt>
                      <c:pt idx="26358">
                        <c:v>7.0356481481488489</c:v>
                      </c:pt>
                      <c:pt idx="26359">
                        <c:v>7.0358912037030139</c:v>
                      </c:pt>
                      <c:pt idx="26360">
                        <c:v>7.0361342592571789</c:v>
                      </c:pt>
                      <c:pt idx="26361">
                        <c:v>7.036377314811344</c:v>
                      </c:pt>
                      <c:pt idx="26362">
                        <c:v>7.036620370365509</c:v>
                      </c:pt>
                      <c:pt idx="26363">
                        <c:v>7.03686342592695</c:v>
                      </c:pt>
                      <c:pt idx="26364">
                        <c:v>7.0371064814811151</c:v>
                      </c:pt>
                      <c:pt idx="26365">
                        <c:v>7.0373495370352801</c:v>
                      </c:pt>
                      <c:pt idx="26366">
                        <c:v>7.0375925925894451</c:v>
                      </c:pt>
                      <c:pt idx="26367">
                        <c:v>7.0378356481436102</c:v>
                      </c:pt>
                      <c:pt idx="26368">
                        <c:v>7.0380787037050512</c:v>
                      </c:pt>
                      <c:pt idx="26369">
                        <c:v>7.0383217592592162</c:v>
                      </c:pt>
                      <c:pt idx="26370">
                        <c:v>7.0385648148133813</c:v>
                      </c:pt>
                      <c:pt idx="26371">
                        <c:v>7.0388078703675463</c:v>
                      </c:pt>
                      <c:pt idx="26372">
                        <c:v>7.0390509259217113</c:v>
                      </c:pt>
                      <c:pt idx="26373">
                        <c:v>7.0392939814831523</c:v>
                      </c:pt>
                      <c:pt idx="26374">
                        <c:v>7.0395370370373174</c:v>
                      </c:pt>
                      <c:pt idx="26375">
                        <c:v>7.0397800925914824</c:v>
                      </c:pt>
                      <c:pt idx="26376">
                        <c:v>7.0400231481456474</c:v>
                      </c:pt>
                      <c:pt idx="26377">
                        <c:v>7.0402662036998125</c:v>
                      </c:pt>
                      <c:pt idx="26378">
                        <c:v>7.0405092592612535</c:v>
                      </c:pt>
                      <c:pt idx="26379">
                        <c:v>7.0407523148154185</c:v>
                      </c:pt>
                      <c:pt idx="26380">
                        <c:v>7.0409953703695836</c:v>
                      </c:pt>
                      <c:pt idx="26381">
                        <c:v>7.0412384259237486</c:v>
                      </c:pt>
                      <c:pt idx="26382">
                        <c:v>7.0414814814779136</c:v>
                      </c:pt>
                      <c:pt idx="26383">
                        <c:v>7.0417245370320787</c:v>
                      </c:pt>
                      <c:pt idx="26384">
                        <c:v>7.0419675925935197</c:v>
                      </c:pt>
                      <c:pt idx="26385">
                        <c:v>7.0422106481476847</c:v>
                      </c:pt>
                      <c:pt idx="26386">
                        <c:v>7.0424537037018498</c:v>
                      </c:pt>
                      <c:pt idx="26387">
                        <c:v>7.0426967592560148</c:v>
                      </c:pt>
                      <c:pt idx="26388">
                        <c:v>7.0429398148101798</c:v>
                      </c:pt>
                      <c:pt idx="26389">
                        <c:v>7.0431828703716208</c:v>
                      </c:pt>
                      <c:pt idx="26390">
                        <c:v>7.0434259259257859</c:v>
                      </c:pt>
                      <c:pt idx="26391">
                        <c:v>7.0436689814799509</c:v>
                      </c:pt>
                      <c:pt idx="26392">
                        <c:v>7.0439120370341159</c:v>
                      </c:pt>
                      <c:pt idx="26393">
                        <c:v>7.044155092588281</c:v>
                      </c:pt>
                      <c:pt idx="26394">
                        <c:v>7.044398148149722</c:v>
                      </c:pt>
                      <c:pt idx="26395">
                        <c:v>7.044641203703887</c:v>
                      </c:pt>
                      <c:pt idx="26396">
                        <c:v>7.0448958333348317</c:v>
                      </c:pt>
                      <c:pt idx="26397">
                        <c:v>7.0451388888889968</c:v>
                      </c:pt>
                      <c:pt idx="26398">
                        <c:v>7.0453819444431618</c:v>
                      </c:pt>
                      <c:pt idx="26399">
                        <c:v>7.0456249999973268</c:v>
                      </c:pt>
                      <c:pt idx="26400">
                        <c:v>7.0458680555514919</c:v>
                      </c:pt>
                      <c:pt idx="26401">
                        <c:v>7.0461111111129329</c:v>
                      </c:pt>
                      <c:pt idx="26402">
                        <c:v>7.0463541666670979</c:v>
                      </c:pt>
                      <c:pt idx="26403">
                        <c:v>7.0465972222212629</c:v>
                      </c:pt>
                      <c:pt idx="26404">
                        <c:v>7.046840277775428</c:v>
                      </c:pt>
                      <c:pt idx="26405">
                        <c:v>7.047083333329593</c:v>
                      </c:pt>
                      <c:pt idx="26406">
                        <c:v>7.0473263888837581</c:v>
                      </c:pt>
                      <c:pt idx="26407">
                        <c:v>7.0475694444451991</c:v>
                      </c:pt>
                      <c:pt idx="26408">
                        <c:v>7.0478124999993641</c:v>
                      </c:pt>
                      <c:pt idx="26409">
                        <c:v>7.0480555555535291</c:v>
                      </c:pt>
                      <c:pt idx="26410">
                        <c:v>7.0482986111076942</c:v>
                      </c:pt>
                      <c:pt idx="26411">
                        <c:v>7.0485416666618592</c:v>
                      </c:pt>
                      <c:pt idx="26412">
                        <c:v>7.0487847222233002</c:v>
                      </c:pt>
                      <c:pt idx="26413">
                        <c:v>7.0490277777774653</c:v>
                      </c:pt>
                      <c:pt idx="26414">
                        <c:v>7.0492708333316303</c:v>
                      </c:pt>
                      <c:pt idx="26415">
                        <c:v>7.0495138888857953</c:v>
                      </c:pt>
                      <c:pt idx="26416">
                        <c:v>7.0497569444399604</c:v>
                      </c:pt>
                      <c:pt idx="26417">
                        <c:v>7.0500000000014014</c:v>
                      </c:pt>
                      <c:pt idx="26418">
                        <c:v>7.0502430555555664</c:v>
                      </c:pt>
                      <c:pt idx="26419">
                        <c:v>7.0504861111097314</c:v>
                      </c:pt>
                      <c:pt idx="26420">
                        <c:v>7.0507291666638965</c:v>
                      </c:pt>
                      <c:pt idx="26421">
                        <c:v>7.0509722222180615</c:v>
                      </c:pt>
                      <c:pt idx="26422">
                        <c:v>7.0512152777795025</c:v>
                      </c:pt>
                      <c:pt idx="26423">
                        <c:v>7.0514583333336676</c:v>
                      </c:pt>
                      <c:pt idx="26424">
                        <c:v>7.0517013888878326</c:v>
                      </c:pt>
                      <c:pt idx="26425">
                        <c:v>7.0519444444419976</c:v>
                      </c:pt>
                      <c:pt idx="26426">
                        <c:v>7.0521874999961627</c:v>
                      </c:pt>
                      <c:pt idx="26427">
                        <c:v>7.0524305555576037</c:v>
                      </c:pt>
                      <c:pt idx="26428">
                        <c:v>7.0526736111117687</c:v>
                      </c:pt>
                      <c:pt idx="26429">
                        <c:v>7.0529166666659338</c:v>
                      </c:pt>
                      <c:pt idx="26430">
                        <c:v>7.0531597222200988</c:v>
                      </c:pt>
                      <c:pt idx="26431">
                        <c:v>7.0534027777742638</c:v>
                      </c:pt>
                      <c:pt idx="26432">
                        <c:v>7.0536458333284289</c:v>
                      </c:pt>
                      <c:pt idx="26433">
                        <c:v>7.0538888888898699</c:v>
                      </c:pt>
                      <c:pt idx="26434">
                        <c:v>7.0541319444440349</c:v>
                      </c:pt>
                      <c:pt idx="26435">
                        <c:v>7.0543749999981999</c:v>
                      </c:pt>
                      <c:pt idx="26436">
                        <c:v>7.054618055552365</c:v>
                      </c:pt>
                      <c:pt idx="26437">
                        <c:v>7.05486111110653</c:v>
                      </c:pt>
                      <c:pt idx="26438">
                        <c:v>7.055104166667971</c:v>
                      </c:pt>
                      <c:pt idx="26439">
                        <c:v>7.0553472222221361</c:v>
                      </c:pt>
                      <c:pt idx="26440">
                        <c:v>7.0555902777763011</c:v>
                      </c:pt>
                      <c:pt idx="26441">
                        <c:v>7.0558333333304661</c:v>
                      </c:pt>
                      <c:pt idx="26442">
                        <c:v>7.0560763888846312</c:v>
                      </c:pt>
                      <c:pt idx="26443">
                        <c:v>7.0563194444460722</c:v>
                      </c:pt>
                      <c:pt idx="26444">
                        <c:v>7.0565625000002372</c:v>
                      </c:pt>
                      <c:pt idx="26445">
                        <c:v>7.0568171296311819</c:v>
                      </c:pt>
                      <c:pt idx="26446">
                        <c:v>7.0570601851853469</c:v>
                      </c:pt>
                      <c:pt idx="26447">
                        <c:v>7.057303240739512</c:v>
                      </c:pt>
                      <c:pt idx="26448">
                        <c:v>7.057546296293677</c:v>
                      </c:pt>
                      <c:pt idx="26449">
                        <c:v>7.0577893518478421</c:v>
                      </c:pt>
                      <c:pt idx="26450">
                        <c:v>7.0580324074092831</c:v>
                      </c:pt>
                      <c:pt idx="26451">
                        <c:v>7.0582754629634481</c:v>
                      </c:pt>
                      <c:pt idx="26452">
                        <c:v>7.0585185185176131</c:v>
                      </c:pt>
                      <c:pt idx="26453">
                        <c:v>7.0587615740717782</c:v>
                      </c:pt>
                      <c:pt idx="26454">
                        <c:v>7.0590046296259432</c:v>
                      </c:pt>
                      <c:pt idx="26455">
                        <c:v>7.0592476851801083</c:v>
                      </c:pt>
                      <c:pt idx="26456">
                        <c:v>7.0594907407415493</c:v>
                      </c:pt>
                      <c:pt idx="26457">
                        <c:v>7.0597337962957143</c:v>
                      </c:pt>
                      <c:pt idx="26458">
                        <c:v>7.0599768518498793</c:v>
                      </c:pt>
                      <c:pt idx="26459">
                        <c:v>7.0602199074040444</c:v>
                      </c:pt>
                      <c:pt idx="26460">
                        <c:v>7.0604629629582094</c:v>
                      </c:pt>
                      <c:pt idx="26461">
                        <c:v>7.0607060185196504</c:v>
                      </c:pt>
                      <c:pt idx="26462">
                        <c:v>7.0609490740738154</c:v>
                      </c:pt>
                      <c:pt idx="26463">
                        <c:v>7.0611921296279805</c:v>
                      </c:pt>
                      <c:pt idx="26464">
                        <c:v>7.0614351851821455</c:v>
                      </c:pt>
                      <c:pt idx="26465">
                        <c:v>7.0616782407363106</c:v>
                      </c:pt>
                      <c:pt idx="26466">
                        <c:v>7.0619212962977516</c:v>
                      </c:pt>
                      <c:pt idx="26467">
                        <c:v>7.0621643518519166</c:v>
                      </c:pt>
                      <c:pt idx="26468">
                        <c:v>7.0624074074060816</c:v>
                      </c:pt>
                      <c:pt idx="26469">
                        <c:v>7.0626504629602467</c:v>
                      </c:pt>
                      <c:pt idx="26470">
                        <c:v>7.0628935185144117</c:v>
                      </c:pt>
                      <c:pt idx="26471">
                        <c:v>7.0631365740758527</c:v>
                      </c:pt>
                      <c:pt idx="26472">
                        <c:v>7.0633796296300178</c:v>
                      </c:pt>
                      <c:pt idx="26473">
                        <c:v>7.0636226851841828</c:v>
                      </c:pt>
                      <c:pt idx="26474">
                        <c:v>7.0638657407383478</c:v>
                      </c:pt>
                      <c:pt idx="26475">
                        <c:v>7.0641087962925129</c:v>
                      </c:pt>
                      <c:pt idx="26476">
                        <c:v>7.0643518518539539</c:v>
                      </c:pt>
                      <c:pt idx="26477">
                        <c:v>7.0645949074081189</c:v>
                      </c:pt>
                      <c:pt idx="26478">
                        <c:v>7.0648379629622839</c:v>
                      </c:pt>
                      <c:pt idx="26479">
                        <c:v>7.065081018516449</c:v>
                      </c:pt>
                      <c:pt idx="26480">
                        <c:v>7.065324074070614</c:v>
                      </c:pt>
                      <c:pt idx="26481">
                        <c:v>7.0655671296247791</c:v>
                      </c:pt>
                      <c:pt idx="26482">
                        <c:v>7.0658101851862201</c:v>
                      </c:pt>
                      <c:pt idx="26483">
                        <c:v>7.0660532407403851</c:v>
                      </c:pt>
                      <c:pt idx="26484">
                        <c:v>7.0662962962945501</c:v>
                      </c:pt>
                      <c:pt idx="26485">
                        <c:v>7.0665393518487152</c:v>
                      </c:pt>
                      <c:pt idx="26486">
                        <c:v>7.0667824074028802</c:v>
                      </c:pt>
                      <c:pt idx="26487">
                        <c:v>7.0670254629643212</c:v>
                      </c:pt>
                      <c:pt idx="26488">
                        <c:v>7.0672685185184863</c:v>
                      </c:pt>
                      <c:pt idx="26489">
                        <c:v>7.0675115740726513</c:v>
                      </c:pt>
                      <c:pt idx="26490">
                        <c:v>7.0677546296268163</c:v>
                      </c:pt>
                      <c:pt idx="26491">
                        <c:v>7.0679976851809814</c:v>
                      </c:pt>
                      <c:pt idx="26492">
                        <c:v>7.0682407407424224</c:v>
                      </c:pt>
                      <c:pt idx="26493">
                        <c:v>7.0684953703660911</c:v>
                      </c:pt>
                      <c:pt idx="26494">
                        <c:v>7.0687384259275321</c:v>
                      </c:pt>
                      <c:pt idx="26495">
                        <c:v>7.0689814814816971</c:v>
                      </c:pt>
                      <c:pt idx="26496">
                        <c:v>7.0692245370358622</c:v>
                      </c:pt>
                      <c:pt idx="26497">
                        <c:v>7.0694675925900272</c:v>
                      </c:pt>
                      <c:pt idx="26498">
                        <c:v>7.0697106481441923</c:v>
                      </c:pt>
                      <c:pt idx="26499">
                        <c:v>7.0699537037056333</c:v>
                      </c:pt>
                      <c:pt idx="26500">
                        <c:v>7.0701967592597983</c:v>
                      </c:pt>
                      <c:pt idx="26501">
                        <c:v>7.0704398148139633</c:v>
                      </c:pt>
                      <c:pt idx="26502">
                        <c:v>7.0706828703681284</c:v>
                      </c:pt>
                      <c:pt idx="26503">
                        <c:v>7.0709259259222934</c:v>
                      </c:pt>
                      <c:pt idx="26504">
                        <c:v>7.0711689814764584</c:v>
                      </c:pt>
                      <c:pt idx="26505">
                        <c:v>7.0714120370378994</c:v>
                      </c:pt>
                      <c:pt idx="26506">
                        <c:v>7.0716550925920645</c:v>
                      </c:pt>
                      <c:pt idx="26507">
                        <c:v>7.0718981481462295</c:v>
                      </c:pt>
                      <c:pt idx="26508">
                        <c:v>7.0721412037003946</c:v>
                      </c:pt>
                      <c:pt idx="26509">
                        <c:v>7.0723842592545596</c:v>
                      </c:pt>
                      <c:pt idx="26510">
                        <c:v>7.0726273148160006</c:v>
                      </c:pt>
                      <c:pt idx="26511">
                        <c:v>7.0728703703701656</c:v>
                      </c:pt>
                      <c:pt idx="26512">
                        <c:v>7.0731134259243307</c:v>
                      </c:pt>
                      <c:pt idx="26513">
                        <c:v>7.0733564814784957</c:v>
                      </c:pt>
                      <c:pt idx="26514">
                        <c:v>7.0735995370326608</c:v>
                      </c:pt>
                      <c:pt idx="26515">
                        <c:v>7.0738425925941018</c:v>
                      </c:pt>
                      <c:pt idx="26516">
                        <c:v>7.0740856481482668</c:v>
                      </c:pt>
                      <c:pt idx="26517">
                        <c:v>7.0743287037024318</c:v>
                      </c:pt>
                      <c:pt idx="26518">
                        <c:v>7.0745717592565969</c:v>
                      </c:pt>
                      <c:pt idx="26519">
                        <c:v>7.0748148148107619</c:v>
                      </c:pt>
                      <c:pt idx="26520">
                        <c:v>7.0750578703722029</c:v>
                      </c:pt>
                      <c:pt idx="26521">
                        <c:v>7.0753009259263679</c:v>
                      </c:pt>
                      <c:pt idx="26522">
                        <c:v>7.075543981480533</c:v>
                      </c:pt>
                      <c:pt idx="26523">
                        <c:v>7.075787037034698</c:v>
                      </c:pt>
                      <c:pt idx="26524">
                        <c:v>7.0760300925888631</c:v>
                      </c:pt>
                      <c:pt idx="26525">
                        <c:v>7.0762731481430281</c:v>
                      </c:pt>
                      <c:pt idx="26526">
                        <c:v>7.0765162037044691</c:v>
                      </c:pt>
                      <c:pt idx="26527">
                        <c:v>7.0767592592586341</c:v>
                      </c:pt>
                      <c:pt idx="26528">
                        <c:v>7.0770023148127992</c:v>
                      </c:pt>
                      <c:pt idx="26529">
                        <c:v>7.0772453703669642</c:v>
                      </c:pt>
                      <c:pt idx="26530">
                        <c:v>7.0774884259211293</c:v>
                      </c:pt>
                      <c:pt idx="26531">
                        <c:v>7.0777314814825703</c:v>
                      </c:pt>
                      <c:pt idx="26532">
                        <c:v>7.0779745370367353</c:v>
                      </c:pt>
                      <c:pt idx="26533">
                        <c:v>7.0782175925909003</c:v>
                      </c:pt>
                      <c:pt idx="26534">
                        <c:v>7.0784606481450654</c:v>
                      </c:pt>
                      <c:pt idx="26535">
                        <c:v>7.0787037036992304</c:v>
                      </c:pt>
                      <c:pt idx="26536">
                        <c:v>7.0789467592606714</c:v>
                      </c:pt>
                      <c:pt idx="26537">
                        <c:v>7.0791898148148364</c:v>
                      </c:pt>
                      <c:pt idx="26538">
                        <c:v>7.0794328703690015</c:v>
                      </c:pt>
                      <c:pt idx="26539">
                        <c:v>7.0796759259231665</c:v>
                      </c:pt>
                      <c:pt idx="26540">
                        <c:v>7.0799189814773316</c:v>
                      </c:pt>
                      <c:pt idx="26541">
                        <c:v>7.0801736111082763</c:v>
                      </c:pt>
                      <c:pt idx="26542">
                        <c:v>7.0804166666624413</c:v>
                      </c:pt>
                      <c:pt idx="26543">
                        <c:v>7.0806597222238823</c:v>
                      </c:pt>
                      <c:pt idx="26544">
                        <c:v>7.0809027777780473</c:v>
                      </c:pt>
                      <c:pt idx="26545">
                        <c:v>7.0811458333322124</c:v>
                      </c:pt>
                      <c:pt idx="26546">
                        <c:v>7.0813888888863774</c:v>
                      </c:pt>
                      <c:pt idx="26547">
                        <c:v>7.0816319444405424</c:v>
                      </c:pt>
                      <c:pt idx="26548">
                        <c:v>7.0818750000019834</c:v>
                      </c:pt>
                      <c:pt idx="26549">
                        <c:v>7.0821180555561485</c:v>
                      </c:pt>
                      <c:pt idx="26550">
                        <c:v>7.0823611111103135</c:v>
                      </c:pt>
                      <c:pt idx="26551">
                        <c:v>7.0826041666644786</c:v>
                      </c:pt>
                      <c:pt idx="26552">
                        <c:v>7.0828472222186436</c:v>
                      </c:pt>
                      <c:pt idx="26553">
                        <c:v>7.0830902777728086</c:v>
                      </c:pt>
                      <c:pt idx="26554">
                        <c:v>7.0833333333342496</c:v>
                      </c:pt>
                      <c:pt idx="26555">
                        <c:v>7.0835763888884147</c:v>
                      </c:pt>
                      <c:pt idx="26556">
                        <c:v>7.0838194444425797</c:v>
                      </c:pt>
                      <c:pt idx="26557">
                        <c:v>7.0840624999967448</c:v>
                      </c:pt>
                      <c:pt idx="26558">
                        <c:v>7.0843055555509098</c:v>
                      </c:pt>
                      <c:pt idx="26559">
                        <c:v>7.0845486111123508</c:v>
                      </c:pt>
                      <c:pt idx="26560">
                        <c:v>7.0847916666665158</c:v>
                      </c:pt>
                      <c:pt idx="26561">
                        <c:v>7.0850347222206809</c:v>
                      </c:pt>
                      <c:pt idx="26562">
                        <c:v>7.0852777777748459</c:v>
                      </c:pt>
                      <c:pt idx="26563">
                        <c:v>7.0855208333290109</c:v>
                      </c:pt>
                      <c:pt idx="26564">
                        <c:v>7.0857638888904519</c:v>
                      </c:pt>
                      <c:pt idx="26565">
                        <c:v>7.086006944444617</c:v>
                      </c:pt>
                      <c:pt idx="26566">
                        <c:v>7.086249999998782</c:v>
                      </c:pt>
                      <c:pt idx="26567">
                        <c:v>7.0864930555529471</c:v>
                      </c:pt>
                      <c:pt idx="26568">
                        <c:v>7.0867361111071121</c:v>
                      </c:pt>
                      <c:pt idx="26569">
                        <c:v>7.0869791666685531</c:v>
                      </c:pt>
                      <c:pt idx="26570">
                        <c:v>7.0872222222227181</c:v>
                      </c:pt>
                      <c:pt idx="26571">
                        <c:v>7.0874652777768832</c:v>
                      </c:pt>
                      <c:pt idx="26572">
                        <c:v>7.0877083333310482</c:v>
                      </c:pt>
                      <c:pt idx="26573">
                        <c:v>7.0879513888852133</c:v>
                      </c:pt>
                      <c:pt idx="26574">
                        <c:v>7.0881944444393783</c:v>
                      </c:pt>
                      <c:pt idx="26575">
                        <c:v>7.0884375000008193</c:v>
                      </c:pt>
                      <c:pt idx="26576">
                        <c:v>7.0886805555549843</c:v>
                      </c:pt>
                      <c:pt idx="26577">
                        <c:v>7.0889236111091494</c:v>
                      </c:pt>
                      <c:pt idx="26578">
                        <c:v>7.0891666666633144</c:v>
                      </c:pt>
                      <c:pt idx="26579">
                        <c:v>7.0894097222174794</c:v>
                      </c:pt>
                      <c:pt idx="26580">
                        <c:v>7.0896527777789204</c:v>
                      </c:pt>
                      <c:pt idx="26581">
                        <c:v>7.0898958333330855</c:v>
                      </c:pt>
                      <c:pt idx="26582">
                        <c:v>7.0901388888872505</c:v>
                      </c:pt>
                      <c:pt idx="26583">
                        <c:v>7.0903819444414156</c:v>
                      </c:pt>
                      <c:pt idx="26584">
                        <c:v>7.0906249999955806</c:v>
                      </c:pt>
                      <c:pt idx="26585">
                        <c:v>7.0908680555570216</c:v>
                      </c:pt>
                      <c:pt idx="26586">
                        <c:v>7.0911111111111866</c:v>
                      </c:pt>
                      <c:pt idx="26587">
                        <c:v>7.0913541666653517</c:v>
                      </c:pt>
                      <c:pt idx="26588">
                        <c:v>7.0915972222195167</c:v>
                      </c:pt>
                      <c:pt idx="26589">
                        <c:v>7.0918518518504614</c:v>
                      </c:pt>
                      <c:pt idx="26590">
                        <c:v>7.0920949074046264</c:v>
                      </c:pt>
                      <c:pt idx="26591">
                        <c:v>7.0923379629587915</c:v>
                      </c:pt>
                      <c:pt idx="26592">
                        <c:v>7.0925810185202325</c:v>
                      </c:pt>
                      <c:pt idx="26593">
                        <c:v>7.0928240740743975</c:v>
                      </c:pt>
                      <c:pt idx="26594">
                        <c:v>7.0930671296285626</c:v>
                      </c:pt>
                      <c:pt idx="26595">
                        <c:v>7.0933101851827276</c:v>
                      </c:pt>
                      <c:pt idx="26596">
                        <c:v>7.0935532407368926</c:v>
                      </c:pt>
                      <c:pt idx="26597">
                        <c:v>7.0937962962983336</c:v>
                      </c:pt>
                      <c:pt idx="26598">
                        <c:v>7.0940393518524987</c:v>
                      </c:pt>
                      <c:pt idx="26599">
                        <c:v>7.0942824074066637</c:v>
                      </c:pt>
                      <c:pt idx="26600">
                        <c:v>7.0945254629608288</c:v>
                      </c:pt>
                      <c:pt idx="26601">
                        <c:v>7.0947685185149938</c:v>
                      </c:pt>
                      <c:pt idx="26602">
                        <c:v>7.0950115740691588</c:v>
                      </c:pt>
                      <c:pt idx="26603">
                        <c:v>7.0952546296305998</c:v>
                      </c:pt>
                      <c:pt idx="26604">
                        <c:v>7.0954976851847649</c:v>
                      </c:pt>
                      <c:pt idx="26605">
                        <c:v>7.0957407407389299</c:v>
                      </c:pt>
                      <c:pt idx="26606">
                        <c:v>7.0959837962930949</c:v>
                      </c:pt>
                      <c:pt idx="26607">
                        <c:v>7.09622685184726</c:v>
                      </c:pt>
                      <c:pt idx="26608">
                        <c:v>7.096469907408701</c:v>
                      </c:pt>
                      <c:pt idx="26609">
                        <c:v>7.096712962962866</c:v>
                      </c:pt>
                      <c:pt idx="26610">
                        <c:v>7.0969560185170311</c:v>
                      </c:pt>
                      <c:pt idx="26611">
                        <c:v>7.0971990740711961</c:v>
                      </c:pt>
                      <c:pt idx="26612">
                        <c:v>7.0974421296253611</c:v>
                      </c:pt>
                      <c:pt idx="26613">
                        <c:v>7.0976851851868021</c:v>
                      </c:pt>
                      <c:pt idx="26614">
                        <c:v>7.0979282407409672</c:v>
                      </c:pt>
                      <c:pt idx="26615">
                        <c:v>7.0981712962951322</c:v>
                      </c:pt>
                      <c:pt idx="26616">
                        <c:v>7.0984143518492973</c:v>
                      </c:pt>
                      <c:pt idx="26617">
                        <c:v>7.0986574074034623</c:v>
                      </c:pt>
                      <c:pt idx="26618">
                        <c:v>7.0989004629649033</c:v>
                      </c:pt>
                      <c:pt idx="26619">
                        <c:v>7.0991435185190683</c:v>
                      </c:pt>
                      <c:pt idx="26620">
                        <c:v>7.0993865740732334</c:v>
                      </c:pt>
                      <c:pt idx="26621">
                        <c:v>7.0996296296273984</c:v>
                      </c:pt>
                      <c:pt idx="26622">
                        <c:v>7.0998726851815634</c:v>
                      </c:pt>
                      <c:pt idx="26623">
                        <c:v>7.1001157407357285</c:v>
                      </c:pt>
                      <c:pt idx="26624">
                        <c:v>7.1003587962971695</c:v>
                      </c:pt>
                      <c:pt idx="26625">
                        <c:v>7.1006018518513345</c:v>
                      </c:pt>
                      <c:pt idx="26626">
                        <c:v>7.1008449074054996</c:v>
                      </c:pt>
                      <c:pt idx="26627">
                        <c:v>7.1010879629596646</c:v>
                      </c:pt>
                      <c:pt idx="26628">
                        <c:v>7.1013310185138296</c:v>
                      </c:pt>
                      <c:pt idx="26629">
                        <c:v>7.1015740740752706</c:v>
                      </c:pt>
                      <c:pt idx="26630">
                        <c:v>7.1018171296294357</c:v>
                      </c:pt>
                      <c:pt idx="26631">
                        <c:v>7.1020601851836007</c:v>
                      </c:pt>
                      <c:pt idx="26632">
                        <c:v>7.1023032407377658</c:v>
                      </c:pt>
                      <c:pt idx="26633">
                        <c:v>7.1025462962919308</c:v>
                      </c:pt>
                      <c:pt idx="26634">
                        <c:v>7.1027893518533718</c:v>
                      </c:pt>
                      <c:pt idx="26635">
                        <c:v>7.1030324074075368</c:v>
                      </c:pt>
                      <c:pt idx="26636">
                        <c:v>7.1032754629617019</c:v>
                      </c:pt>
                      <c:pt idx="26637">
                        <c:v>7.1035185185158669</c:v>
                      </c:pt>
                      <c:pt idx="26638">
                        <c:v>7.1037731481468116</c:v>
                      </c:pt>
                      <c:pt idx="26639">
                        <c:v>7.1040162037009766</c:v>
                      </c:pt>
                      <c:pt idx="26640">
                        <c:v>7.1042592592551417</c:v>
                      </c:pt>
                      <c:pt idx="26641">
                        <c:v>7.1045023148165827</c:v>
                      </c:pt>
                      <c:pt idx="26642">
                        <c:v>7.1047453703707477</c:v>
                      </c:pt>
                      <c:pt idx="26643">
                        <c:v>7.1049884259249128</c:v>
                      </c:pt>
                      <c:pt idx="26644">
                        <c:v>7.1052314814790778</c:v>
                      </c:pt>
                      <c:pt idx="26645">
                        <c:v>7.1054745370332428</c:v>
                      </c:pt>
                      <c:pt idx="26646">
                        <c:v>7.1057175925946838</c:v>
                      </c:pt>
                      <c:pt idx="26647">
                        <c:v>7.1059606481488489</c:v>
                      </c:pt>
                      <c:pt idx="26648">
                        <c:v>7.1062037037030139</c:v>
                      </c:pt>
                      <c:pt idx="26649">
                        <c:v>7.1064467592571789</c:v>
                      </c:pt>
                      <c:pt idx="26650">
                        <c:v>7.106689814811344</c:v>
                      </c:pt>
                      <c:pt idx="26651">
                        <c:v>7.106932870365509</c:v>
                      </c:pt>
                      <c:pt idx="26652">
                        <c:v>7.10717592592695</c:v>
                      </c:pt>
                      <c:pt idx="26653">
                        <c:v>7.1074189814811151</c:v>
                      </c:pt>
                      <c:pt idx="26654">
                        <c:v>7.1076620370352801</c:v>
                      </c:pt>
                      <c:pt idx="26655">
                        <c:v>7.1079050925894451</c:v>
                      </c:pt>
                      <c:pt idx="26656">
                        <c:v>7.1081481481436102</c:v>
                      </c:pt>
                      <c:pt idx="26657">
                        <c:v>7.1083912037050512</c:v>
                      </c:pt>
                      <c:pt idx="26658">
                        <c:v>7.1086342592592162</c:v>
                      </c:pt>
                      <c:pt idx="26659">
                        <c:v>7.1088773148133813</c:v>
                      </c:pt>
                      <c:pt idx="26660">
                        <c:v>7.1091203703675463</c:v>
                      </c:pt>
                      <c:pt idx="26661">
                        <c:v>7.1093634259217113</c:v>
                      </c:pt>
                      <c:pt idx="26662">
                        <c:v>7.1096064814831523</c:v>
                      </c:pt>
                      <c:pt idx="26663">
                        <c:v>7.1098495370373174</c:v>
                      </c:pt>
                      <c:pt idx="26664">
                        <c:v>7.1100925925914824</c:v>
                      </c:pt>
                      <c:pt idx="26665">
                        <c:v>7.1103356481456474</c:v>
                      </c:pt>
                      <c:pt idx="26666">
                        <c:v>7.1105787036998125</c:v>
                      </c:pt>
                      <c:pt idx="26667">
                        <c:v>7.1108217592612535</c:v>
                      </c:pt>
                      <c:pt idx="26668">
                        <c:v>7.1110648148154185</c:v>
                      </c:pt>
                      <c:pt idx="26669">
                        <c:v>7.1113078703695836</c:v>
                      </c:pt>
                      <c:pt idx="26670">
                        <c:v>7.1115509259237486</c:v>
                      </c:pt>
                      <c:pt idx="26671">
                        <c:v>7.1117939814779136</c:v>
                      </c:pt>
                      <c:pt idx="26672">
                        <c:v>7.1120370370320787</c:v>
                      </c:pt>
                      <c:pt idx="26673">
                        <c:v>7.1122800925935197</c:v>
                      </c:pt>
                      <c:pt idx="26674">
                        <c:v>7.1125231481476847</c:v>
                      </c:pt>
                      <c:pt idx="26675">
                        <c:v>7.1127662037018498</c:v>
                      </c:pt>
                      <c:pt idx="26676">
                        <c:v>7.1130092592560148</c:v>
                      </c:pt>
                      <c:pt idx="26677">
                        <c:v>7.1132523148101798</c:v>
                      </c:pt>
                      <c:pt idx="26678">
                        <c:v>7.1134953703716208</c:v>
                      </c:pt>
                      <c:pt idx="26679">
                        <c:v>7.1137384259257859</c:v>
                      </c:pt>
                      <c:pt idx="26680">
                        <c:v>7.1139814814799509</c:v>
                      </c:pt>
                      <c:pt idx="26681">
                        <c:v>7.1142245370341159</c:v>
                      </c:pt>
                      <c:pt idx="26682">
                        <c:v>7.114467592588281</c:v>
                      </c:pt>
                      <c:pt idx="26683">
                        <c:v>7.114710648149722</c:v>
                      </c:pt>
                      <c:pt idx="26684">
                        <c:v>7.114953703703887</c:v>
                      </c:pt>
                      <c:pt idx="26685">
                        <c:v>7.1151967592580521</c:v>
                      </c:pt>
                      <c:pt idx="26686">
                        <c:v>7.1154513888889968</c:v>
                      </c:pt>
                      <c:pt idx="26687">
                        <c:v>7.1156944444431618</c:v>
                      </c:pt>
                      <c:pt idx="26688">
                        <c:v>7.1159374999973268</c:v>
                      </c:pt>
                      <c:pt idx="26689">
                        <c:v>7.1161805555514919</c:v>
                      </c:pt>
                      <c:pt idx="26690">
                        <c:v>7.1164236111129329</c:v>
                      </c:pt>
                      <c:pt idx="26691">
                        <c:v>7.1166666666670979</c:v>
                      </c:pt>
                      <c:pt idx="26692">
                        <c:v>7.1169097222212629</c:v>
                      </c:pt>
                      <c:pt idx="26693">
                        <c:v>7.117152777775428</c:v>
                      </c:pt>
                      <c:pt idx="26694">
                        <c:v>7.117395833329593</c:v>
                      </c:pt>
                      <c:pt idx="26695">
                        <c:v>7.1176388888837581</c:v>
                      </c:pt>
                      <c:pt idx="26696">
                        <c:v>7.1178819444451991</c:v>
                      </c:pt>
                      <c:pt idx="26697">
                        <c:v>7.1181249999993641</c:v>
                      </c:pt>
                      <c:pt idx="26698">
                        <c:v>7.1183680555535291</c:v>
                      </c:pt>
                      <c:pt idx="26699">
                        <c:v>7.1186111111076942</c:v>
                      </c:pt>
                      <c:pt idx="26700">
                        <c:v>7.1188541666618592</c:v>
                      </c:pt>
                      <c:pt idx="26701">
                        <c:v>7.1190972222233002</c:v>
                      </c:pt>
                      <c:pt idx="26702">
                        <c:v>7.1193402777774653</c:v>
                      </c:pt>
                      <c:pt idx="26703">
                        <c:v>7.1195833333316303</c:v>
                      </c:pt>
                      <c:pt idx="26704">
                        <c:v>7.1198263888857953</c:v>
                      </c:pt>
                      <c:pt idx="26705">
                        <c:v>7.1200694444399604</c:v>
                      </c:pt>
                      <c:pt idx="26706">
                        <c:v>7.1203125000014014</c:v>
                      </c:pt>
                      <c:pt idx="26707">
                        <c:v>7.1205555555555664</c:v>
                      </c:pt>
                      <c:pt idx="26708">
                        <c:v>7.1207986111097314</c:v>
                      </c:pt>
                      <c:pt idx="26709">
                        <c:v>7.1210416666638965</c:v>
                      </c:pt>
                      <c:pt idx="26710">
                        <c:v>7.1212847222180615</c:v>
                      </c:pt>
                      <c:pt idx="26711">
                        <c:v>7.1215277777795025</c:v>
                      </c:pt>
                      <c:pt idx="26712">
                        <c:v>7.1217708333336676</c:v>
                      </c:pt>
                      <c:pt idx="26713">
                        <c:v>7.1220138888878326</c:v>
                      </c:pt>
                      <c:pt idx="26714">
                        <c:v>7.1222569444419976</c:v>
                      </c:pt>
                      <c:pt idx="26715">
                        <c:v>7.1224999999961627</c:v>
                      </c:pt>
                      <c:pt idx="26716">
                        <c:v>7.1227430555576037</c:v>
                      </c:pt>
                      <c:pt idx="26717">
                        <c:v>7.1229861111117687</c:v>
                      </c:pt>
                      <c:pt idx="26718">
                        <c:v>7.1232291666659338</c:v>
                      </c:pt>
                      <c:pt idx="26719">
                        <c:v>7.1234722222200988</c:v>
                      </c:pt>
                      <c:pt idx="26720">
                        <c:v>7.1237152777742638</c:v>
                      </c:pt>
                      <c:pt idx="26721">
                        <c:v>7.1239583333284289</c:v>
                      </c:pt>
                      <c:pt idx="26722">
                        <c:v>7.1242013888898699</c:v>
                      </c:pt>
                      <c:pt idx="26723">
                        <c:v>7.1244444444440349</c:v>
                      </c:pt>
                      <c:pt idx="26724">
                        <c:v>7.1246874999981999</c:v>
                      </c:pt>
                      <c:pt idx="26725">
                        <c:v>7.124930555552365</c:v>
                      </c:pt>
                      <c:pt idx="26726">
                        <c:v>7.12517361110653</c:v>
                      </c:pt>
                      <c:pt idx="26727">
                        <c:v>7.125416666667971</c:v>
                      </c:pt>
                      <c:pt idx="26728">
                        <c:v>7.1256597222221361</c:v>
                      </c:pt>
                      <c:pt idx="26729">
                        <c:v>7.1259027777763011</c:v>
                      </c:pt>
                      <c:pt idx="26730">
                        <c:v>7.1261458333304661</c:v>
                      </c:pt>
                      <c:pt idx="26731">
                        <c:v>7.1263888888846312</c:v>
                      </c:pt>
                      <c:pt idx="26732">
                        <c:v>7.1266319444460722</c:v>
                      </c:pt>
                      <c:pt idx="26733">
                        <c:v>7.1268750000002372</c:v>
                      </c:pt>
                      <c:pt idx="26734">
                        <c:v>7.1271296296311819</c:v>
                      </c:pt>
                      <c:pt idx="26735">
                        <c:v>7.1273726851853469</c:v>
                      </c:pt>
                      <c:pt idx="26736">
                        <c:v>7.127615740739512</c:v>
                      </c:pt>
                      <c:pt idx="26737">
                        <c:v>7.127858796293677</c:v>
                      </c:pt>
                      <c:pt idx="26738">
                        <c:v>7.1281018518478421</c:v>
                      </c:pt>
                      <c:pt idx="26739">
                        <c:v>7.1283449074092831</c:v>
                      </c:pt>
                      <c:pt idx="26740">
                        <c:v>7.1285879629634481</c:v>
                      </c:pt>
                      <c:pt idx="26741">
                        <c:v>7.1288310185176131</c:v>
                      </c:pt>
                      <c:pt idx="26742">
                        <c:v>7.1290740740717782</c:v>
                      </c:pt>
                      <c:pt idx="26743">
                        <c:v>7.1293171296259432</c:v>
                      </c:pt>
                      <c:pt idx="26744">
                        <c:v>7.1295601851801083</c:v>
                      </c:pt>
                      <c:pt idx="26745">
                        <c:v>7.1298032407415493</c:v>
                      </c:pt>
                      <c:pt idx="26746">
                        <c:v>7.1300462962957143</c:v>
                      </c:pt>
                      <c:pt idx="26747">
                        <c:v>7.1302893518498793</c:v>
                      </c:pt>
                      <c:pt idx="26748">
                        <c:v>7.1305324074040444</c:v>
                      </c:pt>
                      <c:pt idx="26749">
                        <c:v>7.1307754629582094</c:v>
                      </c:pt>
                      <c:pt idx="26750">
                        <c:v>7.1310185185196504</c:v>
                      </c:pt>
                      <c:pt idx="26751">
                        <c:v>7.1312615740738154</c:v>
                      </c:pt>
                      <c:pt idx="26752">
                        <c:v>7.1315046296279805</c:v>
                      </c:pt>
                      <c:pt idx="26753">
                        <c:v>7.1317476851821455</c:v>
                      </c:pt>
                      <c:pt idx="26754">
                        <c:v>7.1319907407363106</c:v>
                      </c:pt>
                      <c:pt idx="26755">
                        <c:v>7.1322337962977516</c:v>
                      </c:pt>
                      <c:pt idx="26756">
                        <c:v>7.1324768518519166</c:v>
                      </c:pt>
                      <c:pt idx="26757">
                        <c:v>7.1327199074060816</c:v>
                      </c:pt>
                      <c:pt idx="26758">
                        <c:v>7.1329629629602467</c:v>
                      </c:pt>
                      <c:pt idx="26759">
                        <c:v>7.1332060185144117</c:v>
                      </c:pt>
                      <c:pt idx="26760">
                        <c:v>7.1334490740758527</c:v>
                      </c:pt>
                      <c:pt idx="26761">
                        <c:v>7.1336921296300178</c:v>
                      </c:pt>
                      <c:pt idx="26762">
                        <c:v>7.1339351851841828</c:v>
                      </c:pt>
                      <c:pt idx="26763">
                        <c:v>7.1341782407383478</c:v>
                      </c:pt>
                      <c:pt idx="26764">
                        <c:v>7.1344212962925129</c:v>
                      </c:pt>
                      <c:pt idx="26765">
                        <c:v>7.1346643518539539</c:v>
                      </c:pt>
                      <c:pt idx="26766">
                        <c:v>7.1349074074081189</c:v>
                      </c:pt>
                      <c:pt idx="26767">
                        <c:v>7.1351504629622839</c:v>
                      </c:pt>
                      <c:pt idx="26768">
                        <c:v>7.135393518516449</c:v>
                      </c:pt>
                      <c:pt idx="26769">
                        <c:v>7.135636574070614</c:v>
                      </c:pt>
                      <c:pt idx="26770">
                        <c:v>7.1358796296247791</c:v>
                      </c:pt>
                      <c:pt idx="26771">
                        <c:v>7.1361226851862201</c:v>
                      </c:pt>
                      <c:pt idx="26772">
                        <c:v>7.1363657407403851</c:v>
                      </c:pt>
                      <c:pt idx="26773">
                        <c:v>7.1366087962945501</c:v>
                      </c:pt>
                      <c:pt idx="26774">
                        <c:v>7.1368518518487152</c:v>
                      </c:pt>
                      <c:pt idx="26775">
                        <c:v>7.1370949074028802</c:v>
                      </c:pt>
                      <c:pt idx="26776">
                        <c:v>7.1373379629643212</c:v>
                      </c:pt>
                      <c:pt idx="26777">
                        <c:v>7.1375810185184863</c:v>
                      </c:pt>
                      <c:pt idx="26778">
                        <c:v>7.1378240740726513</c:v>
                      </c:pt>
                      <c:pt idx="26779">
                        <c:v>7.1380671296268163</c:v>
                      </c:pt>
                      <c:pt idx="26780">
                        <c:v>7.1383101851809814</c:v>
                      </c:pt>
                      <c:pt idx="26781">
                        <c:v>7.1385532407424224</c:v>
                      </c:pt>
                      <c:pt idx="26782">
                        <c:v>7.1387962962965874</c:v>
                      </c:pt>
                      <c:pt idx="26783">
                        <c:v>7.1390509259275321</c:v>
                      </c:pt>
                      <c:pt idx="26784">
                        <c:v>7.1392939814816971</c:v>
                      </c:pt>
                      <c:pt idx="26785">
                        <c:v>7.1395370370358622</c:v>
                      </c:pt>
                      <c:pt idx="26786">
                        <c:v>7.1397800925900272</c:v>
                      </c:pt>
                      <c:pt idx="26787">
                        <c:v>7.1400231481441923</c:v>
                      </c:pt>
                      <c:pt idx="26788">
                        <c:v>7.1402662037056333</c:v>
                      </c:pt>
                      <c:pt idx="26789">
                        <c:v>7.1405092592597983</c:v>
                      </c:pt>
                      <c:pt idx="26790">
                        <c:v>7.1407523148139633</c:v>
                      </c:pt>
                      <c:pt idx="26791">
                        <c:v>7.1409953703681284</c:v>
                      </c:pt>
                      <c:pt idx="26792">
                        <c:v>7.1412384259222934</c:v>
                      </c:pt>
                      <c:pt idx="26793">
                        <c:v>7.1414814814764584</c:v>
                      </c:pt>
                      <c:pt idx="26794">
                        <c:v>7.1417245370378994</c:v>
                      </c:pt>
                      <c:pt idx="26795">
                        <c:v>7.1419675925920645</c:v>
                      </c:pt>
                      <c:pt idx="26796">
                        <c:v>7.1422106481462295</c:v>
                      </c:pt>
                      <c:pt idx="26797">
                        <c:v>7.1424537037003946</c:v>
                      </c:pt>
                      <c:pt idx="26798">
                        <c:v>7.1426967592545596</c:v>
                      </c:pt>
                      <c:pt idx="26799">
                        <c:v>7.1429398148160006</c:v>
                      </c:pt>
                      <c:pt idx="26800">
                        <c:v>7.1431828703701656</c:v>
                      </c:pt>
                      <c:pt idx="26801">
                        <c:v>7.1434259259243307</c:v>
                      </c:pt>
                      <c:pt idx="26802">
                        <c:v>7.1436689814784957</c:v>
                      </c:pt>
                      <c:pt idx="26803">
                        <c:v>7.1439120370326608</c:v>
                      </c:pt>
                      <c:pt idx="26804">
                        <c:v>7.1441550925941018</c:v>
                      </c:pt>
                      <c:pt idx="26805">
                        <c:v>7.1443981481482668</c:v>
                      </c:pt>
                      <c:pt idx="26806">
                        <c:v>7.1446412037024318</c:v>
                      </c:pt>
                      <c:pt idx="26807">
                        <c:v>7.1448842592565969</c:v>
                      </c:pt>
                      <c:pt idx="26808">
                        <c:v>7.1451273148107619</c:v>
                      </c:pt>
                      <c:pt idx="26809">
                        <c:v>7.1453703703722029</c:v>
                      </c:pt>
                      <c:pt idx="26810">
                        <c:v>7.1456134259263679</c:v>
                      </c:pt>
                      <c:pt idx="26811">
                        <c:v>7.145856481480533</c:v>
                      </c:pt>
                      <c:pt idx="26812">
                        <c:v>7.146099537034698</c:v>
                      </c:pt>
                      <c:pt idx="26813">
                        <c:v>7.1463425925888631</c:v>
                      </c:pt>
                      <c:pt idx="26814">
                        <c:v>7.1465856481430281</c:v>
                      </c:pt>
                      <c:pt idx="26815">
                        <c:v>7.1468287037044691</c:v>
                      </c:pt>
                      <c:pt idx="26816">
                        <c:v>7.1470717592586341</c:v>
                      </c:pt>
                      <c:pt idx="26817">
                        <c:v>7.1473148148127992</c:v>
                      </c:pt>
                      <c:pt idx="26818">
                        <c:v>7.1475578703669642</c:v>
                      </c:pt>
                      <c:pt idx="26819">
                        <c:v>7.1478009259211293</c:v>
                      </c:pt>
                      <c:pt idx="26820">
                        <c:v>7.1480439814825703</c:v>
                      </c:pt>
                      <c:pt idx="26821">
                        <c:v>7.1482870370367353</c:v>
                      </c:pt>
                      <c:pt idx="26822">
                        <c:v>7.1485300925909003</c:v>
                      </c:pt>
                      <c:pt idx="26823">
                        <c:v>7.1487731481450654</c:v>
                      </c:pt>
                      <c:pt idx="26824">
                        <c:v>7.1490162036992304</c:v>
                      </c:pt>
                      <c:pt idx="26825">
                        <c:v>7.1492592592606714</c:v>
                      </c:pt>
                      <c:pt idx="26826">
                        <c:v>7.1495023148148364</c:v>
                      </c:pt>
                      <c:pt idx="26827">
                        <c:v>7.1497453703690015</c:v>
                      </c:pt>
                      <c:pt idx="26828">
                        <c:v>7.1499884259231665</c:v>
                      </c:pt>
                      <c:pt idx="26829">
                        <c:v>7.1502314814773316</c:v>
                      </c:pt>
                      <c:pt idx="26830">
                        <c:v>7.1504861111082763</c:v>
                      </c:pt>
                      <c:pt idx="26831">
                        <c:v>7.1507291666624413</c:v>
                      </c:pt>
                      <c:pt idx="26832">
                        <c:v>7.1509722222238823</c:v>
                      </c:pt>
                      <c:pt idx="26833">
                        <c:v>7.1512152777780473</c:v>
                      </c:pt>
                      <c:pt idx="26834">
                        <c:v>7.1514583333322124</c:v>
                      </c:pt>
                      <c:pt idx="26835">
                        <c:v>7.1517013888863774</c:v>
                      </c:pt>
                      <c:pt idx="26836">
                        <c:v>7.1519444444405424</c:v>
                      </c:pt>
                      <c:pt idx="26837">
                        <c:v>7.1521875000019834</c:v>
                      </c:pt>
                      <c:pt idx="26838">
                        <c:v>7.1524305555561485</c:v>
                      </c:pt>
                      <c:pt idx="26839">
                        <c:v>7.1526736111103135</c:v>
                      </c:pt>
                      <c:pt idx="26840">
                        <c:v>7.1529166666644786</c:v>
                      </c:pt>
                      <c:pt idx="26841">
                        <c:v>7.1531597222186436</c:v>
                      </c:pt>
                      <c:pt idx="26842">
                        <c:v>7.1534027777728086</c:v>
                      </c:pt>
                      <c:pt idx="26843">
                        <c:v>7.1536458333342496</c:v>
                      </c:pt>
                      <c:pt idx="26844">
                        <c:v>7.1538888888884147</c:v>
                      </c:pt>
                      <c:pt idx="26845">
                        <c:v>7.1541319444425797</c:v>
                      </c:pt>
                      <c:pt idx="26846">
                        <c:v>7.1543749999967448</c:v>
                      </c:pt>
                      <c:pt idx="26847">
                        <c:v>7.1546180555509098</c:v>
                      </c:pt>
                      <c:pt idx="26848">
                        <c:v>7.1548611111123508</c:v>
                      </c:pt>
                      <c:pt idx="26849">
                        <c:v>7.1551041666665158</c:v>
                      </c:pt>
                      <c:pt idx="26850">
                        <c:v>7.1553472222206809</c:v>
                      </c:pt>
                      <c:pt idx="26851">
                        <c:v>7.1555902777748459</c:v>
                      </c:pt>
                      <c:pt idx="26852">
                        <c:v>7.1558333333290109</c:v>
                      </c:pt>
                      <c:pt idx="26853">
                        <c:v>7.1560763888904519</c:v>
                      </c:pt>
                      <c:pt idx="26854">
                        <c:v>7.156319444444617</c:v>
                      </c:pt>
                      <c:pt idx="26855">
                        <c:v>7.156562499998782</c:v>
                      </c:pt>
                      <c:pt idx="26856">
                        <c:v>7.1568055555529471</c:v>
                      </c:pt>
                      <c:pt idx="26857">
                        <c:v>7.1570486111071121</c:v>
                      </c:pt>
                      <c:pt idx="26858">
                        <c:v>7.1572916666685531</c:v>
                      </c:pt>
                      <c:pt idx="26859">
                        <c:v>7.1575347222227181</c:v>
                      </c:pt>
                      <c:pt idx="26860">
                        <c:v>7.1577777777768832</c:v>
                      </c:pt>
                      <c:pt idx="26861">
                        <c:v>7.1580208333310482</c:v>
                      </c:pt>
                      <c:pt idx="26862">
                        <c:v>7.1582638888852133</c:v>
                      </c:pt>
                      <c:pt idx="26863">
                        <c:v>7.1585069444393783</c:v>
                      </c:pt>
                      <c:pt idx="26864">
                        <c:v>7.1587500000008193</c:v>
                      </c:pt>
                      <c:pt idx="26865">
                        <c:v>7.1589930555549843</c:v>
                      </c:pt>
                      <c:pt idx="26866">
                        <c:v>7.1592361111091494</c:v>
                      </c:pt>
                      <c:pt idx="26867">
                        <c:v>7.1594791666633144</c:v>
                      </c:pt>
                      <c:pt idx="26868">
                        <c:v>7.1597222222174794</c:v>
                      </c:pt>
                      <c:pt idx="26869">
                        <c:v>7.1599652777789204</c:v>
                      </c:pt>
                      <c:pt idx="26870">
                        <c:v>7.1602083333330855</c:v>
                      </c:pt>
                      <c:pt idx="26871">
                        <c:v>7.1604513888872505</c:v>
                      </c:pt>
                      <c:pt idx="26872">
                        <c:v>7.1606944444414156</c:v>
                      </c:pt>
                      <c:pt idx="26873">
                        <c:v>7.1609374999955806</c:v>
                      </c:pt>
                      <c:pt idx="26874">
                        <c:v>7.1611805555570216</c:v>
                      </c:pt>
                      <c:pt idx="26875">
                        <c:v>7.1614236111111866</c:v>
                      </c:pt>
                      <c:pt idx="26876">
                        <c:v>7.1616666666653517</c:v>
                      </c:pt>
                      <c:pt idx="26877">
                        <c:v>7.1619097222195167</c:v>
                      </c:pt>
                      <c:pt idx="26878">
                        <c:v>7.1621527777736818</c:v>
                      </c:pt>
                      <c:pt idx="26879">
                        <c:v>7.1624074074046264</c:v>
                      </c:pt>
                      <c:pt idx="26880">
                        <c:v>7.1626504629587915</c:v>
                      </c:pt>
                      <c:pt idx="26881">
                        <c:v>7.1628935185202325</c:v>
                      </c:pt>
                      <c:pt idx="26882">
                        <c:v>7.1631365740743975</c:v>
                      </c:pt>
                      <c:pt idx="26883">
                        <c:v>7.1633796296285626</c:v>
                      </c:pt>
                      <c:pt idx="26884">
                        <c:v>7.1636226851827276</c:v>
                      </c:pt>
                      <c:pt idx="26885">
                        <c:v>7.1638657407368926</c:v>
                      </c:pt>
                      <c:pt idx="26886">
                        <c:v>7.1641087962983336</c:v>
                      </c:pt>
                      <c:pt idx="26887">
                        <c:v>7.1643518518524987</c:v>
                      </c:pt>
                      <c:pt idx="26888">
                        <c:v>7.1645949074066637</c:v>
                      </c:pt>
                      <c:pt idx="26889">
                        <c:v>7.1648379629608288</c:v>
                      </c:pt>
                      <c:pt idx="26890">
                        <c:v>7.1650810185149938</c:v>
                      </c:pt>
                      <c:pt idx="26891">
                        <c:v>7.1653240740691588</c:v>
                      </c:pt>
                      <c:pt idx="26892">
                        <c:v>7.1655671296305998</c:v>
                      </c:pt>
                      <c:pt idx="26893">
                        <c:v>7.1658101851847649</c:v>
                      </c:pt>
                      <c:pt idx="26894">
                        <c:v>7.1660532407389299</c:v>
                      </c:pt>
                      <c:pt idx="26895">
                        <c:v>7.1662962962930949</c:v>
                      </c:pt>
                      <c:pt idx="26896">
                        <c:v>7.16653935184726</c:v>
                      </c:pt>
                      <c:pt idx="26897">
                        <c:v>7.166782407408701</c:v>
                      </c:pt>
                      <c:pt idx="26898">
                        <c:v>7.167025462962866</c:v>
                      </c:pt>
                      <c:pt idx="26899">
                        <c:v>7.1672685185170311</c:v>
                      </c:pt>
                      <c:pt idx="26900">
                        <c:v>7.1675115740711961</c:v>
                      </c:pt>
                      <c:pt idx="26901">
                        <c:v>7.1677546296253611</c:v>
                      </c:pt>
                      <c:pt idx="26902">
                        <c:v>7.1679976851868021</c:v>
                      </c:pt>
                      <c:pt idx="26903">
                        <c:v>7.1682407407409672</c:v>
                      </c:pt>
                      <c:pt idx="26904">
                        <c:v>7.1684837962951322</c:v>
                      </c:pt>
                      <c:pt idx="26905">
                        <c:v>7.1687268518492973</c:v>
                      </c:pt>
                      <c:pt idx="26906">
                        <c:v>7.1689699074034623</c:v>
                      </c:pt>
                      <c:pt idx="26907">
                        <c:v>7.1692129629649033</c:v>
                      </c:pt>
                      <c:pt idx="26908">
                        <c:v>7.1694560185190683</c:v>
                      </c:pt>
                      <c:pt idx="26909">
                        <c:v>7.1696990740732334</c:v>
                      </c:pt>
                      <c:pt idx="26910">
                        <c:v>7.1699421296273984</c:v>
                      </c:pt>
                      <c:pt idx="26911">
                        <c:v>7.1701851851815634</c:v>
                      </c:pt>
                      <c:pt idx="26912">
                        <c:v>7.1704282407357285</c:v>
                      </c:pt>
                      <c:pt idx="26913">
                        <c:v>7.1706712962971695</c:v>
                      </c:pt>
                      <c:pt idx="26914">
                        <c:v>7.1709143518513345</c:v>
                      </c:pt>
                      <c:pt idx="26915">
                        <c:v>7.1711574074054996</c:v>
                      </c:pt>
                      <c:pt idx="26916">
                        <c:v>7.1714004629596646</c:v>
                      </c:pt>
                      <c:pt idx="26917">
                        <c:v>7.1716435185138296</c:v>
                      </c:pt>
                      <c:pt idx="26918">
                        <c:v>7.1718865740752706</c:v>
                      </c:pt>
                      <c:pt idx="26919">
                        <c:v>7.1721296296294357</c:v>
                      </c:pt>
                      <c:pt idx="26920">
                        <c:v>7.1723726851836007</c:v>
                      </c:pt>
                      <c:pt idx="26921">
                        <c:v>7.1726157407377658</c:v>
                      </c:pt>
                      <c:pt idx="26922">
                        <c:v>7.1728587962919308</c:v>
                      </c:pt>
                      <c:pt idx="26923">
                        <c:v>7.1731018518533718</c:v>
                      </c:pt>
                      <c:pt idx="26924">
                        <c:v>7.1733449074075368</c:v>
                      </c:pt>
                      <c:pt idx="26925">
                        <c:v>7.1735879629617019</c:v>
                      </c:pt>
                      <c:pt idx="26926">
                        <c:v>7.1738310185158669</c:v>
                      </c:pt>
                      <c:pt idx="26927">
                        <c:v>7.1740856481468116</c:v>
                      </c:pt>
                      <c:pt idx="26928">
                        <c:v>7.1743287037009766</c:v>
                      </c:pt>
                      <c:pt idx="26929">
                        <c:v>7.1745717592551417</c:v>
                      </c:pt>
                      <c:pt idx="26930">
                        <c:v>7.1748148148165827</c:v>
                      </c:pt>
                      <c:pt idx="26931">
                        <c:v>7.1750578703707477</c:v>
                      </c:pt>
                      <c:pt idx="26932">
                        <c:v>7.1753009259249128</c:v>
                      </c:pt>
                      <c:pt idx="26933">
                        <c:v>7.1755439814790778</c:v>
                      </c:pt>
                      <c:pt idx="26934">
                        <c:v>7.1757870370332428</c:v>
                      </c:pt>
                      <c:pt idx="26935">
                        <c:v>7.1760300925946838</c:v>
                      </c:pt>
                      <c:pt idx="26936">
                        <c:v>7.1762731481488489</c:v>
                      </c:pt>
                      <c:pt idx="26937">
                        <c:v>7.1765162037030139</c:v>
                      </c:pt>
                      <c:pt idx="26938">
                        <c:v>7.1767592592571789</c:v>
                      </c:pt>
                      <c:pt idx="26939">
                        <c:v>7.177002314811344</c:v>
                      </c:pt>
                      <c:pt idx="26940">
                        <c:v>7.177245370365509</c:v>
                      </c:pt>
                      <c:pt idx="26941">
                        <c:v>7.17748842592695</c:v>
                      </c:pt>
                      <c:pt idx="26942">
                        <c:v>7.1777314814811151</c:v>
                      </c:pt>
                      <c:pt idx="26943">
                        <c:v>7.1779745370352801</c:v>
                      </c:pt>
                      <c:pt idx="26944">
                        <c:v>7.1782175925894451</c:v>
                      </c:pt>
                      <c:pt idx="26945">
                        <c:v>7.1784606481436102</c:v>
                      </c:pt>
                      <c:pt idx="26946">
                        <c:v>7.1787037037050512</c:v>
                      </c:pt>
                      <c:pt idx="26947">
                        <c:v>7.1789467592592162</c:v>
                      </c:pt>
                      <c:pt idx="26948">
                        <c:v>7.1791898148133813</c:v>
                      </c:pt>
                      <c:pt idx="26949">
                        <c:v>7.1794328703675463</c:v>
                      </c:pt>
                      <c:pt idx="26950">
                        <c:v>7.1796759259217113</c:v>
                      </c:pt>
                      <c:pt idx="26951">
                        <c:v>7.1799189814831523</c:v>
                      </c:pt>
                      <c:pt idx="26952">
                        <c:v>7.1801620370373174</c:v>
                      </c:pt>
                      <c:pt idx="26953">
                        <c:v>7.1804050925914824</c:v>
                      </c:pt>
                      <c:pt idx="26954">
                        <c:v>7.1806481481456474</c:v>
                      </c:pt>
                      <c:pt idx="26955">
                        <c:v>7.1808912036998125</c:v>
                      </c:pt>
                      <c:pt idx="26956">
                        <c:v>7.1811342592612535</c:v>
                      </c:pt>
                      <c:pt idx="26957">
                        <c:v>7.1813773148154185</c:v>
                      </c:pt>
                      <c:pt idx="26958">
                        <c:v>7.1816203703695836</c:v>
                      </c:pt>
                      <c:pt idx="26959">
                        <c:v>7.1818634259237486</c:v>
                      </c:pt>
                      <c:pt idx="26960">
                        <c:v>7.1821064814779136</c:v>
                      </c:pt>
                      <c:pt idx="26961">
                        <c:v>7.1823495370320787</c:v>
                      </c:pt>
                      <c:pt idx="26962">
                        <c:v>7.1825925925935197</c:v>
                      </c:pt>
                      <c:pt idx="26963">
                        <c:v>7.1828356481476847</c:v>
                      </c:pt>
                      <c:pt idx="26964">
                        <c:v>7.1830787037018498</c:v>
                      </c:pt>
                      <c:pt idx="26965">
                        <c:v>7.1833217592560148</c:v>
                      </c:pt>
                      <c:pt idx="26966">
                        <c:v>7.1835648148101798</c:v>
                      </c:pt>
                      <c:pt idx="26967">
                        <c:v>7.1838078703716208</c:v>
                      </c:pt>
                      <c:pt idx="26968">
                        <c:v>7.1840509259257859</c:v>
                      </c:pt>
                      <c:pt idx="26969">
                        <c:v>7.1842939814799509</c:v>
                      </c:pt>
                      <c:pt idx="26970">
                        <c:v>7.1845370370341159</c:v>
                      </c:pt>
                      <c:pt idx="26971">
                        <c:v>7.184780092588281</c:v>
                      </c:pt>
                      <c:pt idx="26972">
                        <c:v>7.185023148149722</c:v>
                      </c:pt>
                      <c:pt idx="26973">
                        <c:v>7.185266203703887</c:v>
                      </c:pt>
                      <c:pt idx="26974">
                        <c:v>7.1855092592580521</c:v>
                      </c:pt>
                      <c:pt idx="26975">
                        <c:v>7.1857638888889968</c:v>
                      </c:pt>
                      <c:pt idx="26976">
                        <c:v>7.1860069444431618</c:v>
                      </c:pt>
                      <c:pt idx="26977">
                        <c:v>7.1862499999973268</c:v>
                      </c:pt>
                      <c:pt idx="26978">
                        <c:v>7.1864930555514919</c:v>
                      </c:pt>
                      <c:pt idx="26979">
                        <c:v>7.1867361111129329</c:v>
                      </c:pt>
                      <c:pt idx="26980">
                        <c:v>7.1869791666670979</c:v>
                      </c:pt>
                      <c:pt idx="26981">
                        <c:v>7.1872222222212629</c:v>
                      </c:pt>
                      <c:pt idx="26982">
                        <c:v>7.187465277775428</c:v>
                      </c:pt>
                      <c:pt idx="26983">
                        <c:v>7.187708333329593</c:v>
                      </c:pt>
                      <c:pt idx="26984">
                        <c:v>7.1879513888837581</c:v>
                      </c:pt>
                      <c:pt idx="26985">
                        <c:v>7.1881944444451991</c:v>
                      </c:pt>
                      <c:pt idx="26986">
                        <c:v>7.1884374999993641</c:v>
                      </c:pt>
                      <c:pt idx="26987">
                        <c:v>7.1886805555535291</c:v>
                      </c:pt>
                      <c:pt idx="26988">
                        <c:v>7.1889236111076942</c:v>
                      </c:pt>
                      <c:pt idx="26989">
                        <c:v>7.1891666666618592</c:v>
                      </c:pt>
                      <c:pt idx="26990">
                        <c:v>7.1894097222233002</c:v>
                      </c:pt>
                      <c:pt idx="26991">
                        <c:v>7.1896527777774653</c:v>
                      </c:pt>
                      <c:pt idx="26992">
                        <c:v>7.1898958333316303</c:v>
                      </c:pt>
                      <c:pt idx="26993">
                        <c:v>7.1901388888857953</c:v>
                      </c:pt>
                      <c:pt idx="26994">
                        <c:v>7.1903819444399604</c:v>
                      </c:pt>
                      <c:pt idx="26995">
                        <c:v>7.1906250000014014</c:v>
                      </c:pt>
                      <c:pt idx="26996">
                        <c:v>7.1908680555555664</c:v>
                      </c:pt>
                      <c:pt idx="26997">
                        <c:v>7.1911111111097314</c:v>
                      </c:pt>
                      <c:pt idx="26998">
                        <c:v>7.1913541666638965</c:v>
                      </c:pt>
                      <c:pt idx="26999">
                        <c:v>7.1915972222180615</c:v>
                      </c:pt>
                      <c:pt idx="27000">
                        <c:v>7.1918402777795025</c:v>
                      </c:pt>
                      <c:pt idx="27001">
                        <c:v>7.1920833333336676</c:v>
                      </c:pt>
                      <c:pt idx="27002">
                        <c:v>7.1923263888878326</c:v>
                      </c:pt>
                      <c:pt idx="27003">
                        <c:v>7.1925694444419976</c:v>
                      </c:pt>
                      <c:pt idx="27004">
                        <c:v>7.1928124999961627</c:v>
                      </c:pt>
                      <c:pt idx="27005">
                        <c:v>7.1930555555576037</c:v>
                      </c:pt>
                      <c:pt idx="27006">
                        <c:v>7.1932986111117687</c:v>
                      </c:pt>
                      <c:pt idx="27007">
                        <c:v>7.1935416666659338</c:v>
                      </c:pt>
                      <c:pt idx="27008">
                        <c:v>7.1937847222200988</c:v>
                      </c:pt>
                      <c:pt idx="27009">
                        <c:v>7.1940277777742638</c:v>
                      </c:pt>
                      <c:pt idx="27010">
                        <c:v>7.1942708333284289</c:v>
                      </c:pt>
                      <c:pt idx="27011">
                        <c:v>7.1945138888898699</c:v>
                      </c:pt>
                      <c:pt idx="27012">
                        <c:v>7.1947569444440349</c:v>
                      </c:pt>
                      <c:pt idx="27013">
                        <c:v>7.1949999999981999</c:v>
                      </c:pt>
                      <c:pt idx="27014">
                        <c:v>7.195243055552365</c:v>
                      </c:pt>
                      <c:pt idx="27015">
                        <c:v>7.19548611110653</c:v>
                      </c:pt>
                      <c:pt idx="27016">
                        <c:v>7.195729166667971</c:v>
                      </c:pt>
                      <c:pt idx="27017">
                        <c:v>7.1959722222221361</c:v>
                      </c:pt>
                      <c:pt idx="27018">
                        <c:v>7.1962152777763011</c:v>
                      </c:pt>
                      <c:pt idx="27019">
                        <c:v>7.1964583333304661</c:v>
                      </c:pt>
                      <c:pt idx="27020">
                        <c:v>7.1967013888846312</c:v>
                      </c:pt>
                      <c:pt idx="27021">
                        <c:v>7.1969444444460722</c:v>
                      </c:pt>
                      <c:pt idx="27022">
                        <c:v>7.1971875000002372</c:v>
                      </c:pt>
                      <c:pt idx="27023">
                        <c:v>7.1974305555544023</c:v>
                      </c:pt>
                      <c:pt idx="27024">
                        <c:v>7.1976851851853469</c:v>
                      </c:pt>
                      <c:pt idx="27025">
                        <c:v>7.197928240739512</c:v>
                      </c:pt>
                      <c:pt idx="27026">
                        <c:v>7.198171296293677</c:v>
                      </c:pt>
                      <c:pt idx="27027">
                        <c:v>7.1984143518478421</c:v>
                      </c:pt>
                      <c:pt idx="27028">
                        <c:v>7.1986574074092831</c:v>
                      </c:pt>
                      <c:pt idx="27029">
                        <c:v>7.1989004629634481</c:v>
                      </c:pt>
                      <c:pt idx="27030">
                        <c:v>7.1991435185176131</c:v>
                      </c:pt>
                      <c:pt idx="27031">
                        <c:v>7.1993865740717782</c:v>
                      </c:pt>
                      <c:pt idx="27032">
                        <c:v>7.1996296296259432</c:v>
                      </c:pt>
                      <c:pt idx="27033">
                        <c:v>7.1998726851801083</c:v>
                      </c:pt>
                      <c:pt idx="27034">
                        <c:v>7.2001157407415493</c:v>
                      </c:pt>
                      <c:pt idx="27035">
                        <c:v>7.2003587962957143</c:v>
                      </c:pt>
                      <c:pt idx="27036">
                        <c:v>7.2006018518498793</c:v>
                      </c:pt>
                      <c:pt idx="27037">
                        <c:v>7.2008449074040444</c:v>
                      </c:pt>
                      <c:pt idx="27038">
                        <c:v>7.2010879629582094</c:v>
                      </c:pt>
                      <c:pt idx="27039">
                        <c:v>7.2013310185196504</c:v>
                      </c:pt>
                      <c:pt idx="27040">
                        <c:v>7.2015740740738154</c:v>
                      </c:pt>
                      <c:pt idx="27041">
                        <c:v>7.2018171296279805</c:v>
                      </c:pt>
                      <c:pt idx="27042">
                        <c:v>7.2020601851821455</c:v>
                      </c:pt>
                      <c:pt idx="27043">
                        <c:v>7.2023032407363106</c:v>
                      </c:pt>
                      <c:pt idx="27044">
                        <c:v>7.2025462962977516</c:v>
                      </c:pt>
                      <c:pt idx="27045">
                        <c:v>7.2027893518519166</c:v>
                      </c:pt>
                      <c:pt idx="27046">
                        <c:v>7.2030324074060816</c:v>
                      </c:pt>
                      <c:pt idx="27047">
                        <c:v>7.2032754629602467</c:v>
                      </c:pt>
                      <c:pt idx="27048">
                        <c:v>7.2035185185144117</c:v>
                      </c:pt>
                      <c:pt idx="27049">
                        <c:v>7.2037615740758527</c:v>
                      </c:pt>
                      <c:pt idx="27050">
                        <c:v>7.2040046296300178</c:v>
                      </c:pt>
                      <c:pt idx="27051">
                        <c:v>7.2042476851841828</c:v>
                      </c:pt>
                      <c:pt idx="27052">
                        <c:v>7.2044907407383478</c:v>
                      </c:pt>
                      <c:pt idx="27053">
                        <c:v>7.2047337962925129</c:v>
                      </c:pt>
                      <c:pt idx="27054">
                        <c:v>7.2049768518539539</c:v>
                      </c:pt>
                      <c:pt idx="27055">
                        <c:v>7.2052199074081189</c:v>
                      </c:pt>
                      <c:pt idx="27056">
                        <c:v>7.2054629629622839</c:v>
                      </c:pt>
                      <c:pt idx="27057">
                        <c:v>7.205706018516449</c:v>
                      </c:pt>
                      <c:pt idx="27058">
                        <c:v>7.205949074070614</c:v>
                      </c:pt>
                      <c:pt idx="27059">
                        <c:v>7.2061921296247791</c:v>
                      </c:pt>
                      <c:pt idx="27060">
                        <c:v>7.2064351851862201</c:v>
                      </c:pt>
                      <c:pt idx="27061">
                        <c:v>7.2066782407403851</c:v>
                      </c:pt>
                      <c:pt idx="27062">
                        <c:v>7.2069212962945501</c:v>
                      </c:pt>
                      <c:pt idx="27063">
                        <c:v>7.2071643518487152</c:v>
                      </c:pt>
                      <c:pt idx="27064">
                        <c:v>7.2074074074028802</c:v>
                      </c:pt>
                      <c:pt idx="27065">
                        <c:v>7.2076504629643212</c:v>
                      </c:pt>
                      <c:pt idx="27066">
                        <c:v>7.2078935185184863</c:v>
                      </c:pt>
                      <c:pt idx="27067">
                        <c:v>7.2081365740726513</c:v>
                      </c:pt>
                      <c:pt idx="27068">
                        <c:v>7.2083796296268163</c:v>
                      </c:pt>
                      <c:pt idx="27069">
                        <c:v>7.2086226851809814</c:v>
                      </c:pt>
                      <c:pt idx="27070">
                        <c:v>7.2088657407424224</c:v>
                      </c:pt>
                      <c:pt idx="27071">
                        <c:v>7.2091087962965874</c:v>
                      </c:pt>
                      <c:pt idx="27072">
                        <c:v>7.2093634259275321</c:v>
                      </c:pt>
                      <c:pt idx="27073">
                        <c:v>7.2096064814816971</c:v>
                      </c:pt>
                      <c:pt idx="27074">
                        <c:v>7.2098495370358622</c:v>
                      </c:pt>
                      <c:pt idx="27075">
                        <c:v>7.2100925925900272</c:v>
                      </c:pt>
                      <c:pt idx="27076">
                        <c:v>7.2103356481441923</c:v>
                      </c:pt>
                      <c:pt idx="27077">
                        <c:v>7.2105787037056333</c:v>
                      </c:pt>
                      <c:pt idx="27078">
                        <c:v>7.2108217592597983</c:v>
                      </c:pt>
                      <c:pt idx="27079">
                        <c:v>7.2110648148139633</c:v>
                      </c:pt>
                      <c:pt idx="27080">
                        <c:v>7.2113078703681284</c:v>
                      </c:pt>
                      <c:pt idx="27081">
                        <c:v>7.2115509259222934</c:v>
                      </c:pt>
                      <c:pt idx="27082">
                        <c:v>7.2117939814764584</c:v>
                      </c:pt>
                      <c:pt idx="27083">
                        <c:v>7.2120370370378994</c:v>
                      </c:pt>
                      <c:pt idx="27084">
                        <c:v>7.2122800925920645</c:v>
                      </c:pt>
                      <c:pt idx="27085">
                        <c:v>7.2125231481462295</c:v>
                      </c:pt>
                      <c:pt idx="27086">
                        <c:v>7.2127662037003946</c:v>
                      </c:pt>
                      <c:pt idx="27087">
                        <c:v>7.2130092592545596</c:v>
                      </c:pt>
                      <c:pt idx="27088">
                        <c:v>7.2132523148160006</c:v>
                      </c:pt>
                      <c:pt idx="27089">
                        <c:v>7.2134953703701656</c:v>
                      </c:pt>
                      <c:pt idx="27090">
                        <c:v>7.2137384259243307</c:v>
                      </c:pt>
                      <c:pt idx="27091">
                        <c:v>7.2139814814784957</c:v>
                      </c:pt>
                      <c:pt idx="27092">
                        <c:v>7.2142245370326608</c:v>
                      </c:pt>
                      <c:pt idx="27093">
                        <c:v>7.2144675925941018</c:v>
                      </c:pt>
                      <c:pt idx="27094">
                        <c:v>7.2147106481482668</c:v>
                      </c:pt>
                      <c:pt idx="27095">
                        <c:v>7.2149537037024318</c:v>
                      </c:pt>
                      <c:pt idx="27096">
                        <c:v>7.2151967592565969</c:v>
                      </c:pt>
                      <c:pt idx="27097">
                        <c:v>7.2154398148107619</c:v>
                      </c:pt>
                      <c:pt idx="27098">
                        <c:v>7.2156828703722029</c:v>
                      </c:pt>
                      <c:pt idx="27099">
                        <c:v>7.2159259259263679</c:v>
                      </c:pt>
                      <c:pt idx="27100">
                        <c:v>7.216168981480533</c:v>
                      </c:pt>
                      <c:pt idx="27101">
                        <c:v>7.216412037034698</c:v>
                      </c:pt>
                      <c:pt idx="27102">
                        <c:v>7.2166550925888631</c:v>
                      </c:pt>
                      <c:pt idx="27103">
                        <c:v>7.2168981481430281</c:v>
                      </c:pt>
                      <c:pt idx="27104">
                        <c:v>7.2171412037044691</c:v>
                      </c:pt>
                      <c:pt idx="27105">
                        <c:v>7.2173842592586341</c:v>
                      </c:pt>
                      <c:pt idx="27106">
                        <c:v>7.2176273148127992</c:v>
                      </c:pt>
                      <c:pt idx="27107">
                        <c:v>7.2178703703669642</c:v>
                      </c:pt>
                      <c:pt idx="27108">
                        <c:v>7.2181134259211293</c:v>
                      </c:pt>
                      <c:pt idx="27109">
                        <c:v>7.2183564814825703</c:v>
                      </c:pt>
                      <c:pt idx="27110">
                        <c:v>7.2185995370367353</c:v>
                      </c:pt>
                      <c:pt idx="27111">
                        <c:v>7.2188425925909003</c:v>
                      </c:pt>
                      <c:pt idx="27112">
                        <c:v>7.2190856481450654</c:v>
                      </c:pt>
                      <c:pt idx="27113">
                        <c:v>7.2193287036992304</c:v>
                      </c:pt>
                      <c:pt idx="27114">
                        <c:v>7.2195717592606714</c:v>
                      </c:pt>
                      <c:pt idx="27115">
                        <c:v>7.2198148148148364</c:v>
                      </c:pt>
                      <c:pt idx="27116">
                        <c:v>7.2200578703690015</c:v>
                      </c:pt>
                      <c:pt idx="27117">
                        <c:v>7.2203009259231665</c:v>
                      </c:pt>
                      <c:pt idx="27118">
                        <c:v>7.2205439814773316</c:v>
                      </c:pt>
                      <c:pt idx="27119">
                        <c:v>7.2207870370387726</c:v>
                      </c:pt>
                      <c:pt idx="27120">
                        <c:v>7.2210416666624413</c:v>
                      </c:pt>
                      <c:pt idx="27121">
                        <c:v>7.2212847222238823</c:v>
                      </c:pt>
                      <c:pt idx="27122">
                        <c:v>7.2215277777780473</c:v>
                      </c:pt>
                      <c:pt idx="27123">
                        <c:v>7.2217708333322124</c:v>
                      </c:pt>
                      <c:pt idx="27124">
                        <c:v>7.2220138888863774</c:v>
                      </c:pt>
                      <c:pt idx="27125">
                        <c:v>7.2222569444405424</c:v>
                      </c:pt>
                      <c:pt idx="27126">
                        <c:v>7.2225000000019834</c:v>
                      </c:pt>
                      <c:pt idx="27127">
                        <c:v>7.2227430555561485</c:v>
                      </c:pt>
                      <c:pt idx="27128">
                        <c:v>7.2229861111103135</c:v>
                      </c:pt>
                      <c:pt idx="27129">
                        <c:v>7.2232291666644786</c:v>
                      </c:pt>
                      <c:pt idx="27130">
                        <c:v>7.2234722222186436</c:v>
                      </c:pt>
                      <c:pt idx="27131">
                        <c:v>7.2237152777728086</c:v>
                      </c:pt>
                      <c:pt idx="27132">
                        <c:v>7.2239583333342496</c:v>
                      </c:pt>
                      <c:pt idx="27133">
                        <c:v>7.2242013888884147</c:v>
                      </c:pt>
                      <c:pt idx="27134">
                        <c:v>7.2244444444425797</c:v>
                      </c:pt>
                      <c:pt idx="27135">
                        <c:v>7.2246874999967448</c:v>
                      </c:pt>
                      <c:pt idx="27136">
                        <c:v>7.2249305555509098</c:v>
                      </c:pt>
                      <c:pt idx="27137">
                        <c:v>7.2251736111123508</c:v>
                      </c:pt>
                      <c:pt idx="27138">
                        <c:v>7.2254166666665158</c:v>
                      </c:pt>
                      <c:pt idx="27139">
                        <c:v>7.2256597222206809</c:v>
                      </c:pt>
                      <c:pt idx="27140">
                        <c:v>7.2259027777748459</c:v>
                      </c:pt>
                      <c:pt idx="27141">
                        <c:v>7.2261458333290109</c:v>
                      </c:pt>
                      <c:pt idx="27142">
                        <c:v>7.2263888888904519</c:v>
                      </c:pt>
                      <c:pt idx="27143">
                        <c:v>7.226631944444617</c:v>
                      </c:pt>
                      <c:pt idx="27144">
                        <c:v>7.226874999998782</c:v>
                      </c:pt>
                      <c:pt idx="27145">
                        <c:v>7.2271180555529471</c:v>
                      </c:pt>
                      <c:pt idx="27146">
                        <c:v>7.2273611111071121</c:v>
                      </c:pt>
                      <c:pt idx="27147">
                        <c:v>7.2276041666685531</c:v>
                      </c:pt>
                      <c:pt idx="27148">
                        <c:v>7.2278472222227181</c:v>
                      </c:pt>
                      <c:pt idx="27149">
                        <c:v>7.2280902777768832</c:v>
                      </c:pt>
                      <c:pt idx="27150">
                        <c:v>7.2283333333310482</c:v>
                      </c:pt>
                      <c:pt idx="27151">
                        <c:v>7.2285763888852133</c:v>
                      </c:pt>
                      <c:pt idx="27152">
                        <c:v>7.2288194444393783</c:v>
                      </c:pt>
                      <c:pt idx="27153">
                        <c:v>7.2290625000008193</c:v>
                      </c:pt>
                      <c:pt idx="27154">
                        <c:v>7.2293055555549843</c:v>
                      </c:pt>
                      <c:pt idx="27155">
                        <c:v>7.2295486111091494</c:v>
                      </c:pt>
                      <c:pt idx="27156">
                        <c:v>7.2297916666633144</c:v>
                      </c:pt>
                      <c:pt idx="27157">
                        <c:v>7.2300347222174794</c:v>
                      </c:pt>
                      <c:pt idx="27158">
                        <c:v>7.2302777777789204</c:v>
                      </c:pt>
                      <c:pt idx="27159">
                        <c:v>7.2305208333330855</c:v>
                      </c:pt>
                      <c:pt idx="27160">
                        <c:v>7.2307638888872505</c:v>
                      </c:pt>
                      <c:pt idx="27161">
                        <c:v>7.2310069444414156</c:v>
                      </c:pt>
                      <c:pt idx="27162">
                        <c:v>7.2312499999955806</c:v>
                      </c:pt>
                      <c:pt idx="27163">
                        <c:v>7.2314930555570216</c:v>
                      </c:pt>
                      <c:pt idx="27164">
                        <c:v>7.2317361111111866</c:v>
                      </c:pt>
                      <c:pt idx="27165">
                        <c:v>7.2319791666653517</c:v>
                      </c:pt>
                      <c:pt idx="27166">
                        <c:v>7.2322222222195167</c:v>
                      </c:pt>
                      <c:pt idx="27167">
                        <c:v>7.2324652777736818</c:v>
                      </c:pt>
                      <c:pt idx="27168">
                        <c:v>7.2327199074046264</c:v>
                      </c:pt>
                      <c:pt idx="27169">
                        <c:v>7.2329629629587915</c:v>
                      </c:pt>
                      <c:pt idx="27170">
                        <c:v>7.2332060185202325</c:v>
                      </c:pt>
                      <c:pt idx="27171">
                        <c:v>7.2334490740743975</c:v>
                      </c:pt>
                      <c:pt idx="27172">
                        <c:v>7.2336921296285626</c:v>
                      </c:pt>
                      <c:pt idx="27173">
                        <c:v>7.2339351851827276</c:v>
                      </c:pt>
                      <c:pt idx="27174">
                        <c:v>7.2341782407368926</c:v>
                      </c:pt>
                      <c:pt idx="27175">
                        <c:v>7.2344212962983336</c:v>
                      </c:pt>
                      <c:pt idx="27176">
                        <c:v>7.2346643518524987</c:v>
                      </c:pt>
                      <c:pt idx="27177">
                        <c:v>7.2349074074066637</c:v>
                      </c:pt>
                      <c:pt idx="27178">
                        <c:v>7.2351504629608288</c:v>
                      </c:pt>
                      <c:pt idx="27179">
                        <c:v>7.2353935185149938</c:v>
                      </c:pt>
                      <c:pt idx="27180">
                        <c:v>7.2356365740691588</c:v>
                      </c:pt>
                      <c:pt idx="27181">
                        <c:v>7.2358796296305998</c:v>
                      </c:pt>
                      <c:pt idx="27182">
                        <c:v>7.2361226851847649</c:v>
                      </c:pt>
                      <c:pt idx="27183">
                        <c:v>7.2363657407389299</c:v>
                      </c:pt>
                      <c:pt idx="27184">
                        <c:v>7.2366087962930949</c:v>
                      </c:pt>
                      <c:pt idx="27185">
                        <c:v>7.23685185184726</c:v>
                      </c:pt>
                      <c:pt idx="27186">
                        <c:v>7.237094907408701</c:v>
                      </c:pt>
                      <c:pt idx="27187">
                        <c:v>7.237337962962866</c:v>
                      </c:pt>
                      <c:pt idx="27188">
                        <c:v>7.2375810185170311</c:v>
                      </c:pt>
                      <c:pt idx="27189">
                        <c:v>7.2378240740711961</c:v>
                      </c:pt>
                      <c:pt idx="27190">
                        <c:v>7.2380671296253611</c:v>
                      </c:pt>
                      <c:pt idx="27191">
                        <c:v>7.2383101851868021</c:v>
                      </c:pt>
                      <c:pt idx="27192">
                        <c:v>7.2385532407409672</c:v>
                      </c:pt>
                      <c:pt idx="27193">
                        <c:v>7.2387962962951322</c:v>
                      </c:pt>
                      <c:pt idx="27194">
                        <c:v>7.2390393518492973</c:v>
                      </c:pt>
                      <c:pt idx="27195">
                        <c:v>7.2392824074034623</c:v>
                      </c:pt>
                      <c:pt idx="27196">
                        <c:v>7.2395254629649033</c:v>
                      </c:pt>
                      <c:pt idx="27197">
                        <c:v>7.2397685185190683</c:v>
                      </c:pt>
                      <c:pt idx="27198">
                        <c:v>7.2400115740732334</c:v>
                      </c:pt>
                      <c:pt idx="27199">
                        <c:v>7.2402546296273984</c:v>
                      </c:pt>
                      <c:pt idx="27200">
                        <c:v>7.2404976851815634</c:v>
                      </c:pt>
                      <c:pt idx="27201">
                        <c:v>7.2407407407357285</c:v>
                      </c:pt>
                      <c:pt idx="27202">
                        <c:v>7.2409837962971695</c:v>
                      </c:pt>
                      <c:pt idx="27203">
                        <c:v>7.2412268518513345</c:v>
                      </c:pt>
                      <c:pt idx="27204">
                        <c:v>7.2414699074054996</c:v>
                      </c:pt>
                      <c:pt idx="27205">
                        <c:v>7.2417129629596646</c:v>
                      </c:pt>
                      <c:pt idx="27206">
                        <c:v>7.2419560185138296</c:v>
                      </c:pt>
                      <c:pt idx="27207">
                        <c:v>7.2421990740752706</c:v>
                      </c:pt>
                      <c:pt idx="27208">
                        <c:v>7.2424421296294357</c:v>
                      </c:pt>
                      <c:pt idx="27209">
                        <c:v>7.2426851851836007</c:v>
                      </c:pt>
                      <c:pt idx="27210">
                        <c:v>7.2429282407377658</c:v>
                      </c:pt>
                      <c:pt idx="27211">
                        <c:v>7.2431712962919308</c:v>
                      </c:pt>
                      <c:pt idx="27212">
                        <c:v>7.2434143518533718</c:v>
                      </c:pt>
                      <c:pt idx="27213">
                        <c:v>7.2436574074075368</c:v>
                      </c:pt>
                      <c:pt idx="27214">
                        <c:v>7.2439004629617019</c:v>
                      </c:pt>
                      <c:pt idx="27215">
                        <c:v>7.2441435185158669</c:v>
                      </c:pt>
                      <c:pt idx="27216">
                        <c:v>7.2443981481468116</c:v>
                      </c:pt>
                      <c:pt idx="27217">
                        <c:v>7.2446412037009766</c:v>
                      </c:pt>
                      <c:pt idx="27218">
                        <c:v>7.2448842592551417</c:v>
                      </c:pt>
                      <c:pt idx="27219">
                        <c:v>7.2451273148165827</c:v>
                      </c:pt>
                      <c:pt idx="27220">
                        <c:v>7.2453703703707477</c:v>
                      </c:pt>
                      <c:pt idx="27221">
                        <c:v>7.2456134259249128</c:v>
                      </c:pt>
                      <c:pt idx="27222">
                        <c:v>7.2458564814790778</c:v>
                      </c:pt>
                      <c:pt idx="27223">
                        <c:v>7.2460995370332428</c:v>
                      </c:pt>
                      <c:pt idx="27224">
                        <c:v>7.2463425925946838</c:v>
                      </c:pt>
                      <c:pt idx="27225">
                        <c:v>7.2465856481488489</c:v>
                      </c:pt>
                      <c:pt idx="27226">
                        <c:v>7.2468287037030139</c:v>
                      </c:pt>
                      <c:pt idx="27227">
                        <c:v>7.2470717592571789</c:v>
                      </c:pt>
                      <c:pt idx="27228">
                        <c:v>7.247314814811344</c:v>
                      </c:pt>
                      <c:pt idx="27229">
                        <c:v>7.247557870365509</c:v>
                      </c:pt>
                      <c:pt idx="27230">
                        <c:v>7.24780092592695</c:v>
                      </c:pt>
                      <c:pt idx="27231">
                        <c:v>7.2480439814811151</c:v>
                      </c:pt>
                      <c:pt idx="27232">
                        <c:v>7.2482870370352801</c:v>
                      </c:pt>
                      <c:pt idx="27233">
                        <c:v>7.2485300925894451</c:v>
                      </c:pt>
                      <c:pt idx="27234">
                        <c:v>7.2487731481436102</c:v>
                      </c:pt>
                      <c:pt idx="27235">
                        <c:v>7.2490162037050512</c:v>
                      </c:pt>
                      <c:pt idx="27236">
                        <c:v>7.2492592592592162</c:v>
                      </c:pt>
                      <c:pt idx="27237">
                        <c:v>7.2495023148133813</c:v>
                      </c:pt>
                      <c:pt idx="27238">
                        <c:v>7.2497453703675463</c:v>
                      </c:pt>
                      <c:pt idx="27239">
                        <c:v>7.2499884259217113</c:v>
                      </c:pt>
                      <c:pt idx="27240">
                        <c:v>7.2502314814831523</c:v>
                      </c:pt>
                      <c:pt idx="27241">
                        <c:v>7.2504745370373174</c:v>
                      </c:pt>
                      <c:pt idx="27242">
                        <c:v>7.2507175925914824</c:v>
                      </c:pt>
                      <c:pt idx="27243">
                        <c:v>7.2509606481456474</c:v>
                      </c:pt>
                      <c:pt idx="27244">
                        <c:v>7.2512037036998125</c:v>
                      </c:pt>
                      <c:pt idx="27245">
                        <c:v>7.2514467592612535</c:v>
                      </c:pt>
                      <c:pt idx="27246">
                        <c:v>7.2516898148154185</c:v>
                      </c:pt>
                      <c:pt idx="27247">
                        <c:v>7.2519328703695836</c:v>
                      </c:pt>
                      <c:pt idx="27248">
                        <c:v>7.2521759259237486</c:v>
                      </c:pt>
                      <c:pt idx="27249">
                        <c:v>7.2524189814779136</c:v>
                      </c:pt>
                      <c:pt idx="27250">
                        <c:v>7.2526620370320787</c:v>
                      </c:pt>
                      <c:pt idx="27251">
                        <c:v>7.2529050925935197</c:v>
                      </c:pt>
                      <c:pt idx="27252">
                        <c:v>7.2531481481476847</c:v>
                      </c:pt>
                      <c:pt idx="27253">
                        <c:v>7.2533912037018498</c:v>
                      </c:pt>
                      <c:pt idx="27254">
                        <c:v>7.2536342592560148</c:v>
                      </c:pt>
                      <c:pt idx="27255">
                        <c:v>7.2538773148101798</c:v>
                      </c:pt>
                      <c:pt idx="27256">
                        <c:v>7.2541203703716208</c:v>
                      </c:pt>
                      <c:pt idx="27257">
                        <c:v>7.2543634259257859</c:v>
                      </c:pt>
                      <c:pt idx="27258">
                        <c:v>7.2546064814799509</c:v>
                      </c:pt>
                      <c:pt idx="27259">
                        <c:v>7.2548495370341159</c:v>
                      </c:pt>
                      <c:pt idx="27260">
                        <c:v>7.255092592588281</c:v>
                      </c:pt>
                      <c:pt idx="27261">
                        <c:v>7.255335648149722</c:v>
                      </c:pt>
                      <c:pt idx="27262">
                        <c:v>7.255578703703887</c:v>
                      </c:pt>
                      <c:pt idx="27263">
                        <c:v>7.2558217592580521</c:v>
                      </c:pt>
                      <c:pt idx="27264">
                        <c:v>7.2560648148122171</c:v>
                      </c:pt>
                      <c:pt idx="27265">
                        <c:v>7.2563194444431618</c:v>
                      </c:pt>
                      <c:pt idx="27266">
                        <c:v>7.2565624999973268</c:v>
                      </c:pt>
                      <c:pt idx="27267">
                        <c:v>7.2568055555514919</c:v>
                      </c:pt>
                      <c:pt idx="27268">
                        <c:v>7.2570486111129329</c:v>
                      </c:pt>
                      <c:pt idx="27269">
                        <c:v>7.2572916666670979</c:v>
                      </c:pt>
                      <c:pt idx="27270">
                        <c:v>7.2575347222212629</c:v>
                      </c:pt>
                      <c:pt idx="27271">
                        <c:v>7.257777777775428</c:v>
                      </c:pt>
                      <c:pt idx="27272">
                        <c:v>7.258020833329593</c:v>
                      </c:pt>
                      <c:pt idx="27273">
                        <c:v>7.2582638888837581</c:v>
                      </c:pt>
                      <c:pt idx="27274">
                        <c:v>7.2585069444451991</c:v>
                      </c:pt>
                      <c:pt idx="27275">
                        <c:v>7.2587499999993641</c:v>
                      </c:pt>
                      <c:pt idx="27276">
                        <c:v>7.2589930555535291</c:v>
                      </c:pt>
                      <c:pt idx="27277">
                        <c:v>7.2592361111076942</c:v>
                      </c:pt>
                      <c:pt idx="27278">
                        <c:v>7.2594791666618592</c:v>
                      </c:pt>
                      <c:pt idx="27279">
                        <c:v>7.2597222222233002</c:v>
                      </c:pt>
                      <c:pt idx="27280">
                        <c:v>7.2599652777774653</c:v>
                      </c:pt>
                      <c:pt idx="27281">
                        <c:v>7.2602083333316303</c:v>
                      </c:pt>
                      <c:pt idx="27282">
                        <c:v>7.2604513888857953</c:v>
                      </c:pt>
                      <c:pt idx="27283">
                        <c:v>7.2606944444399604</c:v>
                      </c:pt>
                      <c:pt idx="27284">
                        <c:v>7.2609375000014014</c:v>
                      </c:pt>
                      <c:pt idx="27285">
                        <c:v>7.2611805555555664</c:v>
                      </c:pt>
                      <c:pt idx="27286">
                        <c:v>7.2614236111097314</c:v>
                      </c:pt>
                      <c:pt idx="27287">
                        <c:v>7.2616666666638965</c:v>
                      </c:pt>
                      <c:pt idx="27288">
                        <c:v>7.2619097222180615</c:v>
                      </c:pt>
                      <c:pt idx="27289">
                        <c:v>7.2621527777795025</c:v>
                      </c:pt>
                      <c:pt idx="27290">
                        <c:v>7.2623958333336676</c:v>
                      </c:pt>
                      <c:pt idx="27291">
                        <c:v>7.2626388888878326</c:v>
                      </c:pt>
                      <c:pt idx="27292">
                        <c:v>7.2628819444419976</c:v>
                      </c:pt>
                      <c:pt idx="27293">
                        <c:v>7.2631249999961627</c:v>
                      </c:pt>
                      <c:pt idx="27294">
                        <c:v>7.2633680555576037</c:v>
                      </c:pt>
                      <c:pt idx="27295">
                        <c:v>7.2636111111117687</c:v>
                      </c:pt>
                      <c:pt idx="27296">
                        <c:v>7.2638541666659338</c:v>
                      </c:pt>
                      <c:pt idx="27297">
                        <c:v>7.2640972222200988</c:v>
                      </c:pt>
                      <c:pt idx="27298">
                        <c:v>7.2643402777742638</c:v>
                      </c:pt>
                      <c:pt idx="27299">
                        <c:v>7.2645833333284289</c:v>
                      </c:pt>
                      <c:pt idx="27300">
                        <c:v>7.2648263888898699</c:v>
                      </c:pt>
                      <c:pt idx="27301">
                        <c:v>7.2650694444440349</c:v>
                      </c:pt>
                      <c:pt idx="27302">
                        <c:v>7.2653124999981999</c:v>
                      </c:pt>
                      <c:pt idx="27303">
                        <c:v>7.265555555552365</c:v>
                      </c:pt>
                      <c:pt idx="27304">
                        <c:v>7.26579861110653</c:v>
                      </c:pt>
                      <c:pt idx="27305">
                        <c:v>7.266041666667971</c:v>
                      </c:pt>
                      <c:pt idx="27306">
                        <c:v>7.2662847222221361</c:v>
                      </c:pt>
                      <c:pt idx="27307">
                        <c:v>7.2665277777763011</c:v>
                      </c:pt>
                      <c:pt idx="27308">
                        <c:v>7.2667708333304661</c:v>
                      </c:pt>
                      <c:pt idx="27309">
                        <c:v>7.2670138888846312</c:v>
                      </c:pt>
                      <c:pt idx="27310">
                        <c:v>7.2672569444460722</c:v>
                      </c:pt>
                      <c:pt idx="27311">
                        <c:v>7.2675000000002372</c:v>
                      </c:pt>
                      <c:pt idx="27312">
                        <c:v>7.2677430555544023</c:v>
                      </c:pt>
                      <c:pt idx="27313">
                        <c:v>7.2679976851853469</c:v>
                      </c:pt>
                      <c:pt idx="27314">
                        <c:v>7.268240740739512</c:v>
                      </c:pt>
                      <c:pt idx="27315">
                        <c:v>7.268483796293677</c:v>
                      </c:pt>
                      <c:pt idx="27316">
                        <c:v>7.2687268518478421</c:v>
                      </c:pt>
                      <c:pt idx="27317">
                        <c:v>7.2689699074092831</c:v>
                      </c:pt>
                      <c:pt idx="27318">
                        <c:v>7.2692129629634481</c:v>
                      </c:pt>
                      <c:pt idx="27319">
                        <c:v>7.2694560185176131</c:v>
                      </c:pt>
                      <c:pt idx="27320">
                        <c:v>7.2696990740717782</c:v>
                      </c:pt>
                      <c:pt idx="27321">
                        <c:v>7.2699421296259432</c:v>
                      </c:pt>
                      <c:pt idx="27322">
                        <c:v>7.2701851851801083</c:v>
                      </c:pt>
                      <c:pt idx="27323">
                        <c:v>7.2704282407415493</c:v>
                      </c:pt>
                      <c:pt idx="27324">
                        <c:v>7.2706712962957143</c:v>
                      </c:pt>
                      <c:pt idx="27325">
                        <c:v>7.2709143518498793</c:v>
                      </c:pt>
                      <c:pt idx="27326">
                        <c:v>7.2711574074040444</c:v>
                      </c:pt>
                      <c:pt idx="27327">
                        <c:v>7.2714004629582094</c:v>
                      </c:pt>
                      <c:pt idx="27328">
                        <c:v>7.2716435185196504</c:v>
                      </c:pt>
                      <c:pt idx="27329">
                        <c:v>7.2718865740738154</c:v>
                      </c:pt>
                      <c:pt idx="27330">
                        <c:v>7.2721296296279805</c:v>
                      </c:pt>
                      <c:pt idx="27331">
                        <c:v>7.2723726851821455</c:v>
                      </c:pt>
                      <c:pt idx="27332">
                        <c:v>7.2726157407363106</c:v>
                      </c:pt>
                      <c:pt idx="27333">
                        <c:v>7.2728587962977516</c:v>
                      </c:pt>
                      <c:pt idx="27334">
                        <c:v>7.2731018518519166</c:v>
                      </c:pt>
                      <c:pt idx="27335">
                        <c:v>7.2733449074060816</c:v>
                      </c:pt>
                      <c:pt idx="27336">
                        <c:v>7.2735879629602467</c:v>
                      </c:pt>
                      <c:pt idx="27337">
                        <c:v>7.2738310185144117</c:v>
                      </c:pt>
                      <c:pt idx="27338">
                        <c:v>7.2740740740758527</c:v>
                      </c:pt>
                      <c:pt idx="27339">
                        <c:v>7.2743171296300178</c:v>
                      </c:pt>
                      <c:pt idx="27340">
                        <c:v>7.2745601851841828</c:v>
                      </c:pt>
                      <c:pt idx="27341">
                        <c:v>7.2748032407383478</c:v>
                      </c:pt>
                      <c:pt idx="27342">
                        <c:v>7.2750462962925129</c:v>
                      </c:pt>
                      <c:pt idx="27343">
                        <c:v>7.2752893518539539</c:v>
                      </c:pt>
                      <c:pt idx="27344">
                        <c:v>7.2755324074081189</c:v>
                      </c:pt>
                      <c:pt idx="27345">
                        <c:v>7.2757754629622839</c:v>
                      </c:pt>
                      <c:pt idx="27346">
                        <c:v>7.276018518516449</c:v>
                      </c:pt>
                      <c:pt idx="27347">
                        <c:v>7.276261574070614</c:v>
                      </c:pt>
                      <c:pt idx="27348">
                        <c:v>7.2765046296247791</c:v>
                      </c:pt>
                      <c:pt idx="27349">
                        <c:v>7.2767476851862201</c:v>
                      </c:pt>
                      <c:pt idx="27350">
                        <c:v>7.2769907407403851</c:v>
                      </c:pt>
                      <c:pt idx="27351">
                        <c:v>7.2772337962945501</c:v>
                      </c:pt>
                      <c:pt idx="27352">
                        <c:v>7.2774768518487152</c:v>
                      </c:pt>
                      <c:pt idx="27353">
                        <c:v>7.2777199074028802</c:v>
                      </c:pt>
                      <c:pt idx="27354">
                        <c:v>7.2779629629643212</c:v>
                      </c:pt>
                      <c:pt idx="27355">
                        <c:v>7.2782060185184863</c:v>
                      </c:pt>
                      <c:pt idx="27356">
                        <c:v>7.2784490740726513</c:v>
                      </c:pt>
                      <c:pt idx="27357">
                        <c:v>7.2786921296268163</c:v>
                      </c:pt>
                      <c:pt idx="27358">
                        <c:v>7.2789351851809814</c:v>
                      </c:pt>
                      <c:pt idx="27359">
                        <c:v>7.2791782407424224</c:v>
                      </c:pt>
                      <c:pt idx="27360">
                        <c:v>7.2794212962965874</c:v>
                      </c:pt>
                      <c:pt idx="27361">
                        <c:v>7.2796759259275321</c:v>
                      </c:pt>
                      <c:pt idx="27362">
                        <c:v>7.2799189814816971</c:v>
                      </c:pt>
                      <c:pt idx="27363">
                        <c:v>7.2801620370358622</c:v>
                      </c:pt>
                      <c:pt idx="27364">
                        <c:v>7.2804050925900272</c:v>
                      </c:pt>
                      <c:pt idx="27365">
                        <c:v>7.2806481481441923</c:v>
                      </c:pt>
                      <c:pt idx="27366">
                        <c:v>7.2808912037056333</c:v>
                      </c:pt>
                      <c:pt idx="27367">
                        <c:v>7.2811342592597983</c:v>
                      </c:pt>
                      <c:pt idx="27368">
                        <c:v>7.2813773148139633</c:v>
                      </c:pt>
                      <c:pt idx="27369">
                        <c:v>7.2816203703681284</c:v>
                      </c:pt>
                      <c:pt idx="27370">
                        <c:v>7.2818634259222934</c:v>
                      </c:pt>
                      <c:pt idx="27371">
                        <c:v>7.2821064814764584</c:v>
                      </c:pt>
                      <c:pt idx="27372">
                        <c:v>7.2823495370378994</c:v>
                      </c:pt>
                      <c:pt idx="27373">
                        <c:v>7.2825925925920645</c:v>
                      </c:pt>
                      <c:pt idx="27374">
                        <c:v>7.2828356481462295</c:v>
                      </c:pt>
                      <c:pt idx="27375">
                        <c:v>7.2830787037003946</c:v>
                      </c:pt>
                      <c:pt idx="27376">
                        <c:v>7.2833217592545596</c:v>
                      </c:pt>
                      <c:pt idx="27377">
                        <c:v>7.2835648148160006</c:v>
                      </c:pt>
                      <c:pt idx="27378">
                        <c:v>7.2838078703701656</c:v>
                      </c:pt>
                      <c:pt idx="27379">
                        <c:v>7.2840509259243307</c:v>
                      </c:pt>
                      <c:pt idx="27380">
                        <c:v>7.2842939814784957</c:v>
                      </c:pt>
                      <c:pt idx="27381">
                        <c:v>7.2845370370326608</c:v>
                      </c:pt>
                      <c:pt idx="27382">
                        <c:v>7.2847800925941018</c:v>
                      </c:pt>
                      <c:pt idx="27383">
                        <c:v>7.2850231481482668</c:v>
                      </c:pt>
                      <c:pt idx="27384">
                        <c:v>7.2852662037024318</c:v>
                      </c:pt>
                      <c:pt idx="27385">
                        <c:v>7.2855092592565969</c:v>
                      </c:pt>
                      <c:pt idx="27386">
                        <c:v>7.2857523148107619</c:v>
                      </c:pt>
                      <c:pt idx="27387">
                        <c:v>7.2859953703722029</c:v>
                      </c:pt>
                      <c:pt idx="27388">
                        <c:v>7.2862384259263679</c:v>
                      </c:pt>
                      <c:pt idx="27389">
                        <c:v>7.286481481480533</c:v>
                      </c:pt>
                      <c:pt idx="27390">
                        <c:v>7.286724537034698</c:v>
                      </c:pt>
                      <c:pt idx="27391">
                        <c:v>7.2869675925888631</c:v>
                      </c:pt>
                      <c:pt idx="27392">
                        <c:v>7.2872106481430281</c:v>
                      </c:pt>
                      <c:pt idx="27393">
                        <c:v>7.2874537037044691</c:v>
                      </c:pt>
                      <c:pt idx="27394">
                        <c:v>7.2876967592586341</c:v>
                      </c:pt>
                      <c:pt idx="27395">
                        <c:v>7.2879398148127992</c:v>
                      </c:pt>
                      <c:pt idx="27396">
                        <c:v>7.2881828703669642</c:v>
                      </c:pt>
                      <c:pt idx="27397">
                        <c:v>7.2884259259211293</c:v>
                      </c:pt>
                      <c:pt idx="27398">
                        <c:v>7.2886689814825703</c:v>
                      </c:pt>
                      <c:pt idx="27399">
                        <c:v>7.2889120370367353</c:v>
                      </c:pt>
                      <c:pt idx="27400">
                        <c:v>7.2891550925909003</c:v>
                      </c:pt>
                      <c:pt idx="27401">
                        <c:v>7.2893981481450654</c:v>
                      </c:pt>
                      <c:pt idx="27402">
                        <c:v>7.2896412036992304</c:v>
                      </c:pt>
                      <c:pt idx="27403">
                        <c:v>7.2898842592606714</c:v>
                      </c:pt>
                      <c:pt idx="27404">
                        <c:v>7.2901273148148364</c:v>
                      </c:pt>
                      <c:pt idx="27405">
                        <c:v>7.2903703703690015</c:v>
                      </c:pt>
                      <c:pt idx="27406">
                        <c:v>7.2906134259231665</c:v>
                      </c:pt>
                      <c:pt idx="27407">
                        <c:v>7.2908564814773316</c:v>
                      </c:pt>
                      <c:pt idx="27408">
                        <c:v>7.2910995370387726</c:v>
                      </c:pt>
                      <c:pt idx="27409">
                        <c:v>7.2913541666624413</c:v>
                      </c:pt>
                      <c:pt idx="27410">
                        <c:v>7.2915972222238823</c:v>
                      </c:pt>
                      <c:pt idx="27411">
                        <c:v>7.2918402777780473</c:v>
                      </c:pt>
                      <c:pt idx="27412">
                        <c:v>7.2920833333322124</c:v>
                      </c:pt>
                      <c:pt idx="27413">
                        <c:v>7.2923263888863774</c:v>
                      </c:pt>
                      <c:pt idx="27414">
                        <c:v>7.2925694444405424</c:v>
                      </c:pt>
                      <c:pt idx="27415">
                        <c:v>7.2928125000019834</c:v>
                      </c:pt>
                      <c:pt idx="27416">
                        <c:v>7.2930555555561485</c:v>
                      </c:pt>
                      <c:pt idx="27417">
                        <c:v>7.2932986111103135</c:v>
                      </c:pt>
                      <c:pt idx="27418">
                        <c:v>7.2935416666644786</c:v>
                      </c:pt>
                      <c:pt idx="27419">
                        <c:v>7.2937847222186436</c:v>
                      </c:pt>
                      <c:pt idx="27420">
                        <c:v>7.2940277777728086</c:v>
                      </c:pt>
                      <c:pt idx="27421">
                        <c:v>7.2942708333342496</c:v>
                      </c:pt>
                      <c:pt idx="27422">
                        <c:v>7.2945138888884147</c:v>
                      </c:pt>
                      <c:pt idx="27423">
                        <c:v>7.2947569444425797</c:v>
                      </c:pt>
                      <c:pt idx="27424">
                        <c:v>7.2949999999967448</c:v>
                      </c:pt>
                      <c:pt idx="27425">
                        <c:v>7.2952430555509098</c:v>
                      </c:pt>
                      <c:pt idx="27426">
                        <c:v>7.2954861111123508</c:v>
                      </c:pt>
                      <c:pt idx="27427">
                        <c:v>7.2957291666665158</c:v>
                      </c:pt>
                      <c:pt idx="27428">
                        <c:v>7.2959722222206809</c:v>
                      </c:pt>
                      <c:pt idx="27429">
                        <c:v>7.2962152777748459</c:v>
                      </c:pt>
                      <c:pt idx="27430">
                        <c:v>7.2964583333290109</c:v>
                      </c:pt>
                      <c:pt idx="27431">
                        <c:v>7.2967013888904519</c:v>
                      </c:pt>
                      <c:pt idx="27432">
                        <c:v>7.296944444444617</c:v>
                      </c:pt>
                      <c:pt idx="27433">
                        <c:v>7.297187499998782</c:v>
                      </c:pt>
                      <c:pt idx="27434">
                        <c:v>7.2974305555529471</c:v>
                      </c:pt>
                      <c:pt idx="27435">
                        <c:v>7.2976736111071121</c:v>
                      </c:pt>
                      <c:pt idx="27436">
                        <c:v>7.2979166666685531</c:v>
                      </c:pt>
                      <c:pt idx="27437">
                        <c:v>7.2981597222227181</c:v>
                      </c:pt>
                      <c:pt idx="27438">
                        <c:v>7.2984027777768832</c:v>
                      </c:pt>
                      <c:pt idx="27439">
                        <c:v>7.2986458333310482</c:v>
                      </c:pt>
                      <c:pt idx="27440">
                        <c:v>7.2988888888852133</c:v>
                      </c:pt>
                      <c:pt idx="27441">
                        <c:v>7.2991319444393783</c:v>
                      </c:pt>
                      <c:pt idx="27442">
                        <c:v>7.2993750000008193</c:v>
                      </c:pt>
                      <c:pt idx="27443">
                        <c:v>7.2996180555549843</c:v>
                      </c:pt>
                      <c:pt idx="27444">
                        <c:v>7.2998611111091494</c:v>
                      </c:pt>
                      <c:pt idx="27445">
                        <c:v>7.3001041666633144</c:v>
                      </c:pt>
                      <c:pt idx="27446">
                        <c:v>7.3003472222174794</c:v>
                      </c:pt>
                      <c:pt idx="27447">
                        <c:v>7.3005902777789204</c:v>
                      </c:pt>
                      <c:pt idx="27448">
                        <c:v>7.3008333333330855</c:v>
                      </c:pt>
                      <c:pt idx="27449">
                        <c:v>7.3010763888872505</c:v>
                      </c:pt>
                      <c:pt idx="27450">
                        <c:v>7.3013194444414156</c:v>
                      </c:pt>
                      <c:pt idx="27451">
                        <c:v>7.3015624999955806</c:v>
                      </c:pt>
                      <c:pt idx="27452">
                        <c:v>7.3018055555570216</c:v>
                      </c:pt>
                      <c:pt idx="27453">
                        <c:v>7.3020486111111866</c:v>
                      </c:pt>
                      <c:pt idx="27454">
                        <c:v>7.3022916666653517</c:v>
                      </c:pt>
                      <c:pt idx="27455">
                        <c:v>7.3025347222195167</c:v>
                      </c:pt>
                      <c:pt idx="27456">
                        <c:v>7.3027777777736818</c:v>
                      </c:pt>
                      <c:pt idx="27457">
                        <c:v>7.3030324074046264</c:v>
                      </c:pt>
                      <c:pt idx="27458">
                        <c:v>7.3032754629587915</c:v>
                      </c:pt>
                      <c:pt idx="27459">
                        <c:v>7.3035185185202325</c:v>
                      </c:pt>
                      <c:pt idx="27460">
                        <c:v>7.3037615740743975</c:v>
                      </c:pt>
                      <c:pt idx="27461">
                        <c:v>7.3040046296285626</c:v>
                      </c:pt>
                      <c:pt idx="27462">
                        <c:v>7.3042476851827276</c:v>
                      </c:pt>
                      <c:pt idx="27463">
                        <c:v>7.3044907407368926</c:v>
                      </c:pt>
                      <c:pt idx="27464">
                        <c:v>7.3047337962983336</c:v>
                      </c:pt>
                      <c:pt idx="27465">
                        <c:v>7.3049768518524987</c:v>
                      </c:pt>
                      <c:pt idx="27466">
                        <c:v>7.3052199074066637</c:v>
                      </c:pt>
                      <c:pt idx="27467">
                        <c:v>7.3054629629608288</c:v>
                      </c:pt>
                      <c:pt idx="27468">
                        <c:v>7.3057060185149938</c:v>
                      </c:pt>
                      <c:pt idx="27469">
                        <c:v>7.3059490740691588</c:v>
                      </c:pt>
                      <c:pt idx="27470">
                        <c:v>7.3061921296305998</c:v>
                      </c:pt>
                      <c:pt idx="27471">
                        <c:v>7.3064351851847649</c:v>
                      </c:pt>
                      <c:pt idx="27472">
                        <c:v>7.3066782407389299</c:v>
                      </c:pt>
                      <c:pt idx="27473">
                        <c:v>7.3069212962930949</c:v>
                      </c:pt>
                      <c:pt idx="27474">
                        <c:v>7.30716435184726</c:v>
                      </c:pt>
                      <c:pt idx="27475">
                        <c:v>7.307407407408701</c:v>
                      </c:pt>
                      <c:pt idx="27476">
                        <c:v>7.307650462962866</c:v>
                      </c:pt>
                      <c:pt idx="27477">
                        <c:v>7.3078935185170311</c:v>
                      </c:pt>
                      <c:pt idx="27478">
                        <c:v>7.3081365740711961</c:v>
                      </c:pt>
                      <c:pt idx="27479">
                        <c:v>7.3083796296253611</c:v>
                      </c:pt>
                      <c:pt idx="27480">
                        <c:v>7.3086226851868021</c:v>
                      </c:pt>
                      <c:pt idx="27481">
                        <c:v>7.3088657407409672</c:v>
                      </c:pt>
                      <c:pt idx="27482">
                        <c:v>7.3091087962951322</c:v>
                      </c:pt>
                      <c:pt idx="27483">
                        <c:v>7.3093518518492973</c:v>
                      </c:pt>
                      <c:pt idx="27484">
                        <c:v>7.3095949074034623</c:v>
                      </c:pt>
                      <c:pt idx="27485">
                        <c:v>7.3098379629649033</c:v>
                      </c:pt>
                      <c:pt idx="27486">
                        <c:v>7.3100810185190683</c:v>
                      </c:pt>
                      <c:pt idx="27487">
                        <c:v>7.3103240740732334</c:v>
                      </c:pt>
                      <c:pt idx="27488">
                        <c:v>7.3105671296273984</c:v>
                      </c:pt>
                      <c:pt idx="27489">
                        <c:v>7.3108101851815634</c:v>
                      </c:pt>
                      <c:pt idx="27490">
                        <c:v>7.3110532407357285</c:v>
                      </c:pt>
                      <c:pt idx="27491">
                        <c:v>7.3112962962971695</c:v>
                      </c:pt>
                      <c:pt idx="27492">
                        <c:v>7.3115393518513345</c:v>
                      </c:pt>
                      <c:pt idx="27493">
                        <c:v>7.3117824074054996</c:v>
                      </c:pt>
                      <c:pt idx="27494">
                        <c:v>7.3120254629596646</c:v>
                      </c:pt>
                      <c:pt idx="27495">
                        <c:v>7.3122685185138296</c:v>
                      </c:pt>
                      <c:pt idx="27496">
                        <c:v>7.3125115740752706</c:v>
                      </c:pt>
                      <c:pt idx="27497">
                        <c:v>7.3127546296294357</c:v>
                      </c:pt>
                      <c:pt idx="27498">
                        <c:v>7.3129976851836007</c:v>
                      </c:pt>
                      <c:pt idx="27499">
                        <c:v>7.3132407407377658</c:v>
                      </c:pt>
                      <c:pt idx="27500">
                        <c:v>7.3134837962919308</c:v>
                      </c:pt>
                      <c:pt idx="27501">
                        <c:v>7.3137268518533718</c:v>
                      </c:pt>
                      <c:pt idx="27502">
                        <c:v>7.3139699074075368</c:v>
                      </c:pt>
                      <c:pt idx="27503">
                        <c:v>7.3142129629617019</c:v>
                      </c:pt>
                      <c:pt idx="27504">
                        <c:v>7.3144560185158669</c:v>
                      </c:pt>
                      <c:pt idx="27505">
                        <c:v>7.3146990740700319</c:v>
                      </c:pt>
                      <c:pt idx="27506">
                        <c:v>7.3149537037009766</c:v>
                      </c:pt>
                      <c:pt idx="27507">
                        <c:v>7.3151967592551417</c:v>
                      </c:pt>
                      <c:pt idx="27508">
                        <c:v>7.3154398148165827</c:v>
                      </c:pt>
                      <c:pt idx="27509">
                        <c:v>7.3156828703707477</c:v>
                      </c:pt>
                      <c:pt idx="27510">
                        <c:v>7.3159259259249128</c:v>
                      </c:pt>
                      <c:pt idx="27511">
                        <c:v>7.3161689814790778</c:v>
                      </c:pt>
                      <c:pt idx="27512">
                        <c:v>7.3164120370332428</c:v>
                      </c:pt>
                      <c:pt idx="27513">
                        <c:v>7.3166550925946838</c:v>
                      </c:pt>
                      <c:pt idx="27514">
                        <c:v>7.3168981481488489</c:v>
                      </c:pt>
                      <c:pt idx="27515">
                        <c:v>7.3171412037030139</c:v>
                      </c:pt>
                      <c:pt idx="27516">
                        <c:v>7.3173842592571789</c:v>
                      </c:pt>
                      <c:pt idx="27517">
                        <c:v>7.317627314811344</c:v>
                      </c:pt>
                      <c:pt idx="27518">
                        <c:v>7.317870370365509</c:v>
                      </c:pt>
                      <c:pt idx="27519">
                        <c:v>7.31811342592695</c:v>
                      </c:pt>
                      <c:pt idx="27520">
                        <c:v>7.3183564814811151</c:v>
                      </c:pt>
                      <c:pt idx="27521">
                        <c:v>7.3185995370352801</c:v>
                      </c:pt>
                      <c:pt idx="27522">
                        <c:v>7.3188425925894451</c:v>
                      </c:pt>
                      <c:pt idx="27523">
                        <c:v>7.3190856481436102</c:v>
                      </c:pt>
                      <c:pt idx="27524">
                        <c:v>7.3193287037050512</c:v>
                      </c:pt>
                      <c:pt idx="27525">
                        <c:v>7.3195717592592162</c:v>
                      </c:pt>
                      <c:pt idx="27526">
                        <c:v>7.3198148148133813</c:v>
                      </c:pt>
                      <c:pt idx="27527">
                        <c:v>7.3200578703675463</c:v>
                      </c:pt>
                      <c:pt idx="27528">
                        <c:v>7.3203009259217113</c:v>
                      </c:pt>
                      <c:pt idx="27529">
                        <c:v>7.3205439814831523</c:v>
                      </c:pt>
                      <c:pt idx="27530">
                        <c:v>7.3207870370373174</c:v>
                      </c:pt>
                      <c:pt idx="27531">
                        <c:v>7.3210300925914824</c:v>
                      </c:pt>
                      <c:pt idx="27532">
                        <c:v>7.3212731481456474</c:v>
                      </c:pt>
                      <c:pt idx="27533">
                        <c:v>7.3215162036998125</c:v>
                      </c:pt>
                      <c:pt idx="27534">
                        <c:v>7.3217592592612535</c:v>
                      </c:pt>
                      <c:pt idx="27535">
                        <c:v>7.3220023148154185</c:v>
                      </c:pt>
                      <c:pt idx="27536">
                        <c:v>7.3222453703695836</c:v>
                      </c:pt>
                      <c:pt idx="27537">
                        <c:v>7.3224884259237486</c:v>
                      </c:pt>
                      <c:pt idx="27538">
                        <c:v>7.3227314814779136</c:v>
                      </c:pt>
                      <c:pt idx="27539">
                        <c:v>7.3229745370320787</c:v>
                      </c:pt>
                      <c:pt idx="27540">
                        <c:v>7.3232175925935197</c:v>
                      </c:pt>
                      <c:pt idx="27541">
                        <c:v>7.3234606481476847</c:v>
                      </c:pt>
                      <c:pt idx="27542">
                        <c:v>7.3237037037018498</c:v>
                      </c:pt>
                      <c:pt idx="27543">
                        <c:v>7.3239467592560148</c:v>
                      </c:pt>
                      <c:pt idx="27544">
                        <c:v>7.3241898148101798</c:v>
                      </c:pt>
                      <c:pt idx="27545">
                        <c:v>7.3244328703716208</c:v>
                      </c:pt>
                      <c:pt idx="27546">
                        <c:v>7.3246759259257859</c:v>
                      </c:pt>
                      <c:pt idx="27547">
                        <c:v>7.3249189814799509</c:v>
                      </c:pt>
                      <c:pt idx="27548">
                        <c:v>7.3251620370341159</c:v>
                      </c:pt>
                      <c:pt idx="27549">
                        <c:v>7.325405092588281</c:v>
                      </c:pt>
                      <c:pt idx="27550">
                        <c:v>7.325648148149722</c:v>
                      </c:pt>
                      <c:pt idx="27551">
                        <c:v>7.325891203703887</c:v>
                      </c:pt>
                      <c:pt idx="27552">
                        <c:v>7.3261342592580521</c:v>
                      </c:pt>
                      <c:pt idx="27553">
                        <c:v>7.3263773148122171</c:v>
                      </c:pt>
                      <c:pt idx="27554">
                        <c:v>7.3266319444431618</c:v>
                      </c:pt>
                      <c:pt idx="27555">
                        <c:v>7.3268749999973268</c:v>
                      </c:pt>
                      <c:pt idx="27556">
                        <c:v>7.3271180555514919</c:v>
                      </c:pt>
                      <c:pt idx="27557">
                        <c:v>7.3273611111129329</c:v>
                      </c:pt>
                      <c:pt idx="27558">
                        <c:v>7.3276041666670979</c:v>
                      </c:pt>
                      <c:pt idx="27559">
                        <c:v>7.3278472222212629</c:v>
                      </c:pt>
                      <c:pt idx="27560">
                        <c:v>7.328090277775428</c:v>
                      </c:pt>
                      <c:pt idx="27561">
                        <c:v>7.328333333329593</c:v>
                      </c:pt>
                      <c:pt idx="27562">
                        <c:v>7.3285763888837581</c:v>
                      </c:pt>
                      <c:pt idx="27563">
                        <c:v>7.3288194444451991</c:v>
                      </c:pt>
                      <c:pt idx="27564">
                        <c:v>7.3290624999993641</c:v>
                      </c:pt>
                      <c:pt idx="27565">
                        <c:v>7.3293055555535291</c:v>
                      </c:pt>
                      <c:pt idx="27566">
                        <c:v>7.3295486111076942</c:v>
                      </c:pt>
                      <c:pt idx="27567">
                        <c:v>7.3297916666618592</c:v>
                      </c:pt>
                      <c:pt idx="27568">
                        <c:v>7.3300347222233002</c:v>
                      </c:pt>
                      <c:pt idx="27569">
                        <c:v>7.3302777777774653</c:v>
                      </c:pt>
                      <c:pt idx="27570">
                        <c:v>7.3305208333316303</c:v>
                      </c:pt>
                      <c:pt idx="27571">
                        <c:v>7.3307638888857953</c:v>
                      </c:pt>
                      <c:pt idx="27572">
                        <c:v>7.3310069444399604</c:v>
                      </c:pt>
                      <c:pt idx="27573">
                        <c:v>7.3312500000014014</c:v>
                      </c:pt>
                      <c:pt idx="27574">
                        <c:v>7.3314930555555664</c:v>
                      </c:pt>
                      <c:pt idx="27575">
                        <c:v>7.3317361111097314</c:v>
                      </c:pt>
                      <c:pt idx="27576">
                        <c:v>7.3319791666638965</c:v>
                      </c:pt>
                      <c:pt idx="27577">
                        <c:v>7.3322222222180615</c:v>
                      </c:pt>
                      <c:pt idx="27578">
                        <c:v>7.3324652777795025</c:v>
                      </c:pt>
                      <c:pt idx="27579">
                        <c:v>7.3327083333336676</c:v>
                      </c:pt>
                      <c:pt idx="27580">
                        <c:v>7.3329513888878326</c:v>
                      </c:pt>
                      <c:pt idx="27581">
                        <c:v>7.3331944444419976</c:v>
                      </c:pt>
                      <c:pt idx="27582">
                        <c:v>7.3334374999961627</c:v>
                      </c:pt>
                      <c:pt idx="27583">
                        <c:v>7.3336805555576037</c:v>
                      </c:pt>
                      <c:pt idx="27584">
                        <c:v>7.3339236111117687</c:v>
                      </c:pt>
                      <c:pt idx="27585">
                        <c:v>7.3341666666659338</c:v>
                      </c:pt>
                      <c:pt idx="27586">
                        <c:v>7.3344097222200988</c:v>
                      </c:pt>
                      <c:pt idx="27587">
                        <c:v>7.3346527777742638</c:v>
                      </c:pt>
                      <c:pt idx="27588">
                        <c:v>7.3348958333284289</c:v>
                      </c:pt>
                      <c:pt idx="27589">
                        <c:v>7.3351388888898699</c:v>
                      </c:pt>
                      <c:pt idx="27590">
                        <c:v>7.3353819444440349</c:v>
                      </c:pt>
                      <c:pt idx="27591">
                        <c:v>7.3356249999981999</c:v>
                      </c:pt>
                      <c:pt idx="27592">
                        <c:v>7.335868055552365</c:v>
                      </c:pt>
                      <c:pt idx="27593">
                        <c:v>7.33611111110653</c:v>
                      </c:pt>
                      <c:pt idx="27594">
                        <c:v>7.336354166667971</c:v>
                      </c:pt>
                      <c:pt idx="27595">
                        <c:v>7.3365972222221361</c:v>
                      </c:pt>
                      <c:pt idx="27596">
                        <c:v>7.3368402777763011</c:v>
                      </c:pt>
                      <c:pt idx="27597">
                        <c:v>7.3370833333304661</c:v>
                      </c:pt>
                      <c:pt idx="27598">
                        <c:v>7.3373263888846312</c:v>
                      </c:pt>
                      <c:pt idx="27599">
                        <c:v>7.3375694444460722</c:v>
                      </c:pt>
                      <c:pt idx="27600">
                        <c:v>7.3378125000002372</c:v>
                      </c:pt>
                      <c:pt idx="27601">
                        <c:v>7.3380555555544023</c:v>
                      </c:pt>
                      <c:pt idx="27602">
                        <c:v>7.3383101851853469</c:v>
                      </c:pt>
                      <c:pt idx="27603">
                        <c:v>7.338553240739512</c:v>
                      </c:pt>
                      <c:pt idx="27604">
                        <c:v>7.338796296293677</c:v>
                      </c:pt>
                      <c:pt idx="27605">
                        <c:v>7.3390393518478421</c:v>
                      </c:pt>
                      <c:pt idx="27606">
                        <c:v>7.3392824074092831</c:v>
                      </c:pt>
                      <c:pt idx="27607">
                        <c:v>7.3395254629634481</c:v>
                      </c:pt>
                      <c:pt idx="27608">
                        <c:v>7.3397685185176131</c:v>
                      </c:pt>
                      <c:pt idx="27609">
                        <c:v>7.3400115740717782</c:v>
                      </c:pt>
                      <c:pt idx="27610">
                        <c:v>7.3402546296259432</c:v>
                      </c:pt>
                      <c:pt idx="27611">
                        <c:v>7.3404976851801083</c:v>
                      </c:pt>
                      <c:pt idx="27612">
                        <c:v>7.3407407407415493</c:v>
                      </c:pt>
                      <c:pt idx="27613">
                        <c:v>7.3409837962957143</c:v>
                      </c:pt>
                      <c:pt idx="27614">
                        <c:v>7.3412268518498793</c:v>
                      </c:pt>
                      <c:pt idx="27615">
                        <c:v>7.3414699074040444</c:v>
                      </c:pt>
                      <c:pt idx="27616">
                        <c:v>7.3417129629582094</c:v>
                      </c:pt>
                      <c:pt idx="27617">
                        <c:v>7.3419560185196504</c:v>
                      </c:pt>
                      <c:pt idx="27618">
                        <c:v>7.3421990740738154</c:v>
                      </c:pt>
                      <c:pt idx="27619">
                        <c:v>7.3424421296279805</c:v>
                      </c:pt>
                      <c:pt idx="27620">
                        <c:v>7.3426851851821455</c:v>
                      </c:pt>
                      <c:pt idx="27621">
                        <c:v>7.3429282407363106</c:v>
                      </c:pt>
                      <c:pt idx="27622">
                        <c:v>7.3431712962977516</c:v>
                      </c:pt>
                      <c:pt idx="27623">
                        <c:v>7.3434143518519166</c:v>
                      </c:pt>
                      <c:pt idx="27624">
                        <c:v>7.3436574074060816</c:v>
                      </c:pt>
                      <c:pt idx="27625">
                        <c:v>7.3439004629602467</c:v>
                      </c:pt>
                      <c:pt idx="27626">
                        <c:v>7.3441435185144117</c:v>
                      </c:pt>
                      <c:pt idx="27627">
                        <c:v>7.3443865740758527</c:v>
                      </c:pt>
                      <c:pt idx="27628">
                        <c:v>7.3446296296300178</c:v>
                      </c:pt>
                      <c:pt idx="27629">
                        <c:v>7.3448726851841828</c:v>
                      </c:pt>
                      <c:pt idx="27630">
                        <c:v>7.3451157407383478</c:v>
                      </c:pt>
                      <c:pt idx="27631">
                        <c:v>7.3453587962925129</c:v>
                      </c:pt>
                      <c:pt idx="27632">
                        <c:v>7.3456018518539539</c:v>
                      </c:pt>
                      <c:pt idx="27633">
                        <c:v>7.3458449074081189</c:v>
                      </c:pt>
                      <c:pt idx="27634">
                        <c:v>7.3460879629622839</c:v>
                      </c:pt>
                      <c:pt idx="27635">
                        <c:v>7.346331018516449</c:v>
                      </c:pt>
                      <c:pt idx="27636">
                        <c:v>7.346574074070614</c:v>
                      </c:pt>
                      <c:pt idx="27637">
                        <c:v>7.3468171296247791</c:v>
                      </c:pt>
                      <c:pt idx="27638">
                        <c:v>7.3470601851862201</c:v>
                      </c:pt>
                      <c:pt idx="27639">
                        <c:v>7.3473032407403851</c:v>
                      </c:pt>
                      <c:pt idx="27640">
                        <c:v>7.3475462962945501</c:v>
                      </c:pt>
                      <c:pt idx="27641">
                        <c:v>7.3477893518487152</c:v>
                      </c:pt>
                      <c:pt idx="27642">
                        <c:v>7.3480324074028802</c:v>
                      </c:pt>
                      <c:pt idx="27643">
                        <c:v>7.3482754629643212</c:v>
                      </c:pt>
                      <c:pt idx="27644">
                        <c:v>7.3485185185184863</c:v>
                      </c:pt>
                      <c:pt idx="27645">
                        <c:v>7.3487615740726513</c:v>
                      </c:pt>
                      <c:pt idx="27646">
                        <c:v>7.3490046296268163</c:v>
                      </c:pt>
                      <c:pt idx="27647">
                        <c:v>7.3492476851809814</c:v>
                      </c:pt>
                      <c:pt idx="27648">
                        <c:v>7.3494907407424224</c:v>
                      </c:pt>
                      <c:pt idx="27649">
                        <c:v>7.3497337962965874</c:v>
                      </c:pt>
                      <c:pt idx="27650">
                        <c:v>7.3499884259275321</c:v>
                      </c:pt>
                      <c:pt idx="27651">
                        <c:v>7.3502314814816971</c:v>
                      </c:pt>
                      <c:pt idx="27652">
                        <c:v>7.3504745370358622</c:v>
                      </c:pt>
                      <c:pt idx="27653">
                        <c:v>7.3507175925900272</c:v>
                      </c:pt>
                      <c:pt idx="27654">
                        <c:v>7.3509606481441923</c:v>
                      </c:pt>
                      <c:pt idx="27655">
                        <c:v>7.3512037037056333</c:v>
                      </c:pt>
                      <c:pt idx="27656">
                        <c:v>7.3514467592597983</c:v>
                      </c:pt>
                      <c:pt idx="27657">
                        <c:v>7.3516898148139633</c:v>
                      </c:pt>
                      <c:pt idx="27658">
                        <c:v>7.3519328703681284</c:v>
                      </c:pt>
                      <c:pt idx="27659">
                        <c:v>7.3521759259222934</c:v>
                      </c:pt>
                      <c:pt idx="27660">
                        <c:v>7.3524189814764584</c:v>
                      </c:pt>
                      <c:pt idx="27661">
                        <c:v>7.3526620370378994</c:v>
                      </c:pt>
                      <c:pt idx="27662">
                        <c:v>7.3529050925920645</c:v>
                      </c:pt>
                      <c:pt idx="27663">
                        <c:v>7.3531481481462295</c:v>
                      </c:pt>
                      <c:pt idx="27664">
                        <c:v>7.3533912037003946</c:v>
                      </c:pt>
                      <c:pt idx="27665">
                        <c:v>7.3536342592545596</c:v>
                      </c:pt>
                      <c:pt idx="27666">
                        <c:v>7.3538773148160006</c:v>
                      </c:pt>
                      <c:pt idx="27667">
                        <c:v>7.3541203703701656</c:v>
                      </c:pt>
                      <c:pt idx="27668">
                        <c:v>7.3543634259243307</c:v>
                      </c:pt>
                      <c:pt idx="27669">
                        <c:v>7.3546064814784957</c:v>
                      </c:pt>
                      <c:pt idx="27670">
                        <c:v>7.3548495370326608</c:v>
                      </c:pt>
                      <c:pt idx="27671">
                        <c:v>7.3550925925941018</c:v>
                      </c:pt>
                      <c:pt idx="27672">
                        <c:v>7.3553356481482668</c:v>
                      </c:pt>
                      <c:pt idx="27673">
                        <c:v>7.3555787037024318</c:v>
                      </c:pt>
                      <c:pt idx="27674">
                        <c:v>7.3558217592565969</c:v>
                      </c:pt>
                      <c:pt idx="27675">
                        <c:v>7.3560648148107619</c:v>
                      </c:pt>
                      <c:pt idx="27676">
                        <c:v>7.3563078703722029</c:v>
                      </c:pt>
                      <c:pt idx="27677">
                        <c:v>7.3565509259263679</c:v>
                      </c:pt>
                      <c:pt idx="27678">
                        <c:v>7.356793981480533</c:v>
                      </c:pt>
                      <c:pt idx="27679">
                        <c:v>7.357037037034698</c:v>
                      </c:pt>
                      <c:pt idx="27680">
                        <c:v>7.3572800925888631</c:v>
                      </c:pt>
                      <c:pt idx="27681">
                        <c:v>7.3575231481430281</c:v>
                      </c:pt>
                      <c:pt idx="27682">
                        <c:v>7.3577662037044691</c:v>
                      </c:pt>
                      <c:pt idx="27683">
                        <c:v>7.3580092592586341</c:v>
                      </c:pt>
                      <c:pt idx="27684">
                        <c:v>7.3582523148127992</c:v>
                      </c:pt>
                      <c:pt idx="27685">
                        <c:v>7.3584953703669642</c:v>
                      </c:pt>
                      <c:pt idx="27686">
                        <c:v>7.3587384259211293</c:v>
                      </c:pt>
                      <c:pt idx="27687">
                        <c:v>7.3589814814825703</c:v>
                      </c:pt>
                      <c:pt idx="27688">
                        <c:v>7.3592245370367353</c:v>
                      </c:pt>
                      <c:pt idx="27689">
                        <c:v>7.3594675925909003</c:v>
                      </c:pt>
                      <c:pt idx="27690">
                        <c:v>7.3597106481450654</c:v>
                      </c:pt>
                      <c:pt idx="27691">
                        <c:v>7.3599537036992304</c:v>
                      </c:pt>
                      <c:pt idx="27692">
                        <c:v>7.3601967592606714</c:v>
                      </c:pt>
                      <c:pt idx="27693">
                        <c:v>7.3604398148148364</c:v>
                      </c:pt>
                      <c:pt idx="27694">
                        <c:v>7.3606828703690015</c:v>
                      </c:pt>
                      <c:pt idx="27695">
                        <c:v>7.3609259259231665</c:v>
                      </c:pt>
                      <c:pt idx="27696">
                        <c:v>7.3611689814773316</c:v>
                      </c:pt>
                      <c:pt idx="27697">
                        <c:v>7.3614120370387726</c:v>
                      </c:pt>
                      <c:pt idx="27698">
                        <c:v>7.3616666666624413</c:v>
                      </c:pt>
                      <c:pt idx="27699">
                        <c:v>7.3619097222238823</c:v>
                      </c:pt>
                      <c:pt idx="27700">
                        <c:v>7.3621527777780473</c:v>
                      </c:pt>
                      <c:pt idx="27701">
                        <c:v>7.3623958333322124</c:v>
                      </c:pt>
                      <c:pt idx="27702">
                        <c:v>7.3626388888863774</c:v>
                      </c:pt>
                      <c:pt idx="27703">
                        <c:v>7.3628819444405424</c:v>
                      </c:pt>
                      <c:pt idx="27704">
                        <c:v>7.3631250000019834</c:v>
                      </c:pt>
                      <c:pt idx="27705">
                        <c:v>7.3633680555561485</c:v>
                      </c:pt>
                      <c:pt idx="27706">
                        <c:v>7.3636111111103135</c:v>
                      </c:pt>
                      <c:pt idx="27707">
                        <c:v>7.3638541666644786</c:v>
                      </c:pt>
                      <c:pt idx="27708">
                        <c:v>7.3640972222186436</c:v>
                      </c:pt>
                      <c:pt idx="27709">
                        <c:v>7.3643402777728086</c:v>
                      </c:pt>
                      <c:pt idx="27710">
                        <c:v>7.3645833333342496</c:v>
                      </c:pt>
                      <c:pt idx="27711">
                        <c:v>7.3648263888884147</c:v>
                      </c:pt>
                      <c:pt idx="27712">
                        <c:v>7.3650694444425797</c:v>
                      </c:pt>
                      <c:pt idx="27713">
                        <c:v>7.3653124999967448</c:v>
                      </c:pt>
                      <c:pt idx="27714">
                        <c:v>7.3655555555509098</c:v>
                      </c:pt>
                      <c:pt idx="27715">
                        <c:v>7.3657986111123508</c:v>
                      </c:pt>
                      <c:pt idx="27716">
                        <c:v>7.3660416666665158</c:v>
                      </c:pt>
                      <c:pt idx="27717">
                        <c:v>7.3662847222206809</c:v>
                      </c:pt>
                      <c:pt idx="27718">
                        <c:v>7.3665277777748459</c:v>
                      </c:pt>
                      <c:pt idx="27719">
                        <c:v>7.3667708333290109</c:v>
                      </c:pt>
                      <c:pt idx="27720">
                        <c:v>7.3670138888904519</c:v>
                      </c:pt>
                      <c:pt idx="27721">
                        <c:v>7.367256944444617</c:v>
                      </c:pt>
                      <c:pt idx="27722">
                        <c:v>7.367499999998782</c:v>
                      </c:pt>
                      <c:pt idx="27723">
                        <c:v>7.3677430555529471</c:v>
                      </c:pt>
                      <c:pt idx="27724">
                        <c:v>7.3679861111071121</c:v>
                      </c:pt>
                      <c:pt idx="27725">
                        <c:v>7.3682291666685531</c:v>
                      </c:pt>
                      <c:pt idx="27726">
                        <c:v>7.3684722222227181</c:v>
                      </c:pt>
                      <c:pt idx="27727">
                        <c:v>7.3687152777768832</c:v>
                      </c:pt>
                      <c:pt idx="27728">
                        <c:v>7.3689583333310482</c:v>
                      </c:pt>
                      <c:pt idx="27729">
                        <c:v>7.3692013888852133</c:v>
                      </c:pt>
                      <c:pt idx="27730">
                        <c:v>7.3694444444393783</c:v>
                      </c:pt>
                      <c:pt idx="27731">
                        <c:v>7.3696875000008193</c:v>
                      </c:pt>
                      <c:pt idx="27732">
                        <c:v>7.3699305555549843</c:v>
                      </c:pt>
                      <c:pt idx="27733">
                        <c:v>7.3701736111091494</c:v>
                      </c:pt>
                      <c:pt idx="27734">
                        <c:v>7.3704166666633144</c:v>
                      </c:pt>
                      <c:pt idx="27735">
                        <c:v>7.3706597222174794</c:v>
                      </c:pt>
                      <c:pt idx="27736">
                        <c:v>7.3709027777789204</c:v>
                      </c:pt>
                      <c:pt idx="27737">
                        <c:v>7.3711458333330855</c:v>
                      </c:pt>
                      <c:pt idx="27738">
                        <c:v>7.3713888888872505</c:v>
                      </c:pt>
                      <c:pt idx="27739">
                        <c:v>7.3716319444414156</c:v>
                      </c:pt>
                      <c:pt idx="27740">
                        <c:v>7.3718749999955806</c:v>
                      </c:pt>
                      <c:pt idx="27741">
                        <c:v>7.3721180555570216</c:v>
                      </c:pt>
                      <c:pt idx="27742">
                        <c:v>7.3723611111111866</c:v>
                      </c:pt>
                      <c:pt idx="27743">
                        <c:v>7.3726041666653517</c:v>
                      </c:pt>
                      <c:pt idx="27744">
                        <c:v>7.3728472222195167</c:v>
                      </c:pt>
                      <c:pt idx="27745">
                        <c:v>7.3730902777736818</c:v>
                      </c:pt>
                      <c:pt idx="27746">
                        <c:v>7.3733333333351228</c:v>
                      </c:pt>
                      <c:pt idx="27747">
                        <c:v>7.3735879629587915</c:v>
                      </c:pt>
                      <c:pt idx="27748">
                        <c:v>7.3738310185202325</c:v>
                      </c:pt>
                      <c:pt idx="27749">
                        <c:v>7.3740740740743975</c:v>
                      </c:pt>
                      <c:pt idx="27750">
                        <c:v>7.3743171296285626</c:v>
                      </c:pt>
                      <c:pt idx="27751">
                        <c:v>7.3745601851827276</c:v>
                      </c:pt>
                      <c:pt idx="27752">
                        <c:v>7.3748032407368926</c:v>
                      </c:pt>
                      <c:pt idx="27753">
                        <c:v>7.3750462962983336</c:v>
                      </c:pt>
                      <c:pt idx="27754">
                        <c:v>7.3752893518524987</c:v>
                      </c:pt>
                      <c:pt idx="27755">
                        <c:v>7.3755324074066637</c:v>
                      </c:pt>
                      <c:pt idx="27756">
                        <c:v>7.3757754629608288</c:v>
                      </c:pt>
                      <c:pt idx="27757">
                        <c:v>7.3760185185149938</c:v>
                      </c:pt>
                      <c:pt idx="27758">
                        <c:v>7.3762615740691588</c:v>
                      </c:pt>
                      <c:pt idx="27759">
                        <c:v>7.3765046296305998</c:v>
                      </c:pt>
                      <c:pt idx="27760">
                        <c:v>7.3767476851847649</c:v>
                      </c:pt>
                      <c:pt idx="27761">
                        <c:v>7.3769907407389299</c:v>
                      </c:pt>
                      <c:pt idx="27762">
                        <c:v>7.3772337962930949</c:v>
                      </c:pt>
                      <c:pt idx="27763">
                        <c:v>7.37747685184726</c:v>
                      </c:pt>
                      <c:pt idx="27764">
                        <c:v>7.377719907408701</c:v>
                      </c:pt>
                      <c:pt idx="27765">
                        <c:v>7.377962962962866</c:v>
                      </c:pt>
                      <c:pt idx="27766">
                        <c:v>7.3782060185170311</c:v>
                      </c:pt>
                      <c:pt idx="27767">
                        <c:v>7.3784490740711961</c:v>
                      </c:pt>
                      <c:pt idx="27768">
                        <c:v>7.3786921296253611</c:v>
                      </c:pt>
                      <c:pt idx="27769">
                        <c:v>7.3789351851868021</c:v>
                      </c:pt>
                      <c:pt idx="27770">
                        <c:v>7.3791782407409672</c:v>
                      </c:pt>
                      <c:pt idx="27771">
                        <c:v>7.3794212962951322</c:v>
                      </c:pt>
                      <c:pt idx="27772">
                        <c:v>7.3796643518492973</c:v>
                      </c:pt>
                      <c:pt idx="27773">
                        <c:v>7.3799074074034623</c:v>
                      </c:pt>
                      <c:pt idx="27774">
                        <c:v>7.3801504629649033</c:v>
                      </c:pt>
                      <c:pt idx="27775">
                        <c:v>7.3803935185190683</c:v>
                      </c:pt>
                      <c:pt idx="27776">
                        <c:v>7.3806365740732334</c:v>
                      </c:pt>
                      <c:pt idx="27777">
                        <c:v>7.3808796296273984</c:v>
                      </c:pt>
                      <c:pt idx="27778">
                        <c:v>7.3811226851815634</c:v>
                      </c:pt>
                      <c:pt idx="27779">
                        <c:v>7.3813657407357285</c:v>
                      </c:pt>
                      <c:pt idx="27780">
                        <c:v>7.3816087962971695</c:v>
                      </c:pt>
                      <c:pt idx="27781">
                        <c:v>7.3818518518513345</c:v>
                      </c:pt>
                      <c:pt idx="27782">
                        <c:v>7.3820949074054996</c:v>
                      </c:pt>
                      <c:pt idx="27783">
                        <c:v>7.3823379629596646</c:v>
                      </c:pt>
                      <c:pt idx="27784">
                        <c:v>7.3825810185138296</c:v>
                      </c:pt>
                      <c:pt idx="27785">
                        <c:v>7.3828240740752706</c:v>
                      </c:pt>
                      <c:pt idx="27786">
                        <c:v>7.3830671296294357</c:v>
                      </c:pt>
                      <c:pt idx="27787">
                        <c:v>7.3833101851836007</c:v>
                      </c:pt>
                      <c:pt idx="27788">
                        <c:v>7.3835532407377658</c:v>
                      </c:pt>
                      <c:pt idx="27789">
                        <c:v>7.3837962962919308</c:v>
                      </c:pt>
                      <c:pt idx="27790">
                        <c:v>7.3840393518533718</c:v>
                      </c:pt>
                      <c:pt idx="27791">
                        <c:v>7.3842824074075368</c:v>
                      </c:pt>
                      <c:pt idx="27792">
                        <c:v>7.3845254629617019</c:v>
                      </c:pt>
                      <c:pt idx="27793">
                        <c:v>7.3847685185158669</c:v>
                      </c:pt>
                      <c:pt idx="27794">
                        <c:v>7.3850115740700319</c:v>
                      </c:pt>
                      <c:pt idx="27795">
                        <c:v>7.3852662037009766</c:v>
                      </c:pt>
                      <c:pt idx="27796">
                        <c:v>7.3855092592551417</c:v>
                      </c:pt>
                      <c:pt idx="27797">
                        <c:v>7.3857523148165827</c:v>
                      </c:pt>
                      <c:pt idx="27798">
                        <c:v>7.3859953703707477</c:v>
                      </c:pt>
                      <c:pt idx="27799">
                        <c:v>7.3862384259249128</c:v>
                      </c:pt>
                      <c:pt idx="27800">
                        <c:v>7.3864814814790778</c:v>
                      </c:pt>
                      <c:pt idx="27801">
                        <c:v>7.3867245370332428</c:v>
                      </c:pt>
                      <c:pt idx="27802">
                        <c:v>7.3869675925946838</c:v>
                      </c:pt>
                      <c:pt idx="27803">
                        <c:v>7.3872106481488489</c:v>
                      </c:pt>
                      <c:pt idx="27804">
                        <c:v>7.3874537037030139</c:v>
                      </c:pt>
                      <c:pt idx="27805">
                        <c:v>7.3876967592571789</c:v>
                      </c:pt>
                      <c:pt idx="27806">
                        <c:v>7.387939814811344</c:v>
                      </c:pt>
                      <c:pt idx="27807">
                        <c:v>7.388182870365509</c:v>
                      </c:pt>
                      <c:pt idx="27808">
                        <c:v>7.38842592592695</c:v>
                      </c:pt>
                      <c:pt idx="27809">
                        <c:v>7.3886689814811151</c:v>
                      </c:pt>
                      <c:pt idx="27810">
                        <c:v>7.3889120370352801</c:v>
                      </c:pt>
                      <c:pt idx="27811">
                        <c:v>7.3891550925894451</c:v>
                      </c:pt>
                      <c:pt idx="27812">
                        <c:v>7.3893981481436102</c:v>
                      </c:pt>
                      <c:pt idx="27813">
                        <c:v>7.3896412037050512</c:v>
                      </c:pt>
                      <c:pt idx="27814">
                        <c:v>7.3898842592592162</c:v>
                      </c:pt>
                      <c:pt idx="27815">
                        <c:v>7.3901273148133813</c:v>
                      </c:pt>
                      <c:pt idx="27816">
                        <c:v>7.3903703703675463</c:v>
                      </c:pt>
                      <c:pt idx="27817">
                        <c:v>7.3906134259217113</c:v>
                      </c:pt>
                      <c:pt idx="27818">
                        <c:v>7.3908564814831523</c:v>
                      </c:pt>
                      <c:pt idx="27819">
                        <c:v>7.3910995370373174</c:v>
                      </c:pt>
                      <c:pt idx="27820">
                        <c:v>7.3913425925914824</c:v>
                      </c:pt>
                      <c:pt idx="27821">
                        <c:v>7.3915856481456474</c:v>
                      </c:pt>
                      <c:pt idx="27822">
                        <c:v>7.3918287036998125</c:v>
                      </c:pt>
                      <c:pt idx="27823">
                        <c:v>7.3920717592612535</c:v>
                      </c:pt>
                      <c:pt idx="27824">
                        <c:v>7.3923148148154185</c:v>
                      </c:pt>
                      <c:pt idx="27825">
                        <c:v>7.3925578703695836</c:v>
                      </c:pt>
                      <c:pt idx="27826">
                        <c:v>7.3928009259237486</c:v>
                      </c:pt>
                      <c:pt idx="27827">
                        <c:v>7.3930439814779136</c:v>
                      </c:pt>
                      <c:pt idx="27828">
                        <c:v>7.3932870370320787</c:v>
                      </c:pt>
                      <c:pt idx="27829">
                        <c:v>7.3935300925935197</c:v>
                      </c:pt>
                      <c:pt idx="27830">
                        <c:v>7.3937731481476847</c:v>
                      </c:pt>
                      <c:pt idx="27831">
                        <c:v>7.3940162037018498</c:v>
                      </c:pt>
                      <c:pt idx="27832">
                        <c:v>7.3942592592560148</c:v>
                      </c:pt>
                      <c:pt idx="27833">
                        <c:v>7.3945023148101798</c:v>
                      </c:pt>
                      <c:pt idx="27834">
                        <c:v>7.3947453703716208</c:v>
                      </c:pt>
                      <c:pt idx="27835">
                        <c:v>7.3949884259257859</c:v>
                      </c:pt>
                      <c:pt idx="27836">
                        <c:v>7.3952314814799509</c:v>
                      </c:pt>
                      <c:pt idx="27837">
                        <c:v>7.3954745370341159</c:v>
                      </c:pt>
                      <c:pt idx="27838">
                        <c:v>7.395717592588281</c:v>
                      </c:pt>
                      <c:pt idx="27839">
                        <c:v>7.395960648149722</c:v>
                      </c:pt>
                      <c:pt idx="27840">
                        <c:v>7.396203703703887</c:v>
                      </c:pt>
                      <c:pt idx="27841">
                        <c:v>7.3964467592580521</c:v>
                      </c:pt>
                      <c:pt idx="27842">
                        <c:v>7.3966898148122171</c:v>
                      </c:pt>
                      <c:pt idx="27843">
                        <c:v>7.3969444444431618</c:v>
                      </c:pt>
                      <c:pt idx="27844">
                        <c:v>7.3971874999973268</c:v>
                      </c:pt>
                      <c:pt idx="27845">
                        <c:v>7.3974305555514919</c:v>
                      </c:pt>
                      <c:pt idx="27846">
                        <c:v>7.3976736111129329</c:v>
                      </c:pt>
                      <c:pt idx="27847">
                        <c:v>7.3979166666670979</c:v>
                      </c:pt>
                      <c:pt idx="27848">
                        <c:v>7.3981597222212629</c:v>
                      </c:pt>
                      <c:pt idx="27849">
                        <c:v>7.398402777775428</c:v>
                      </c:pt>
                      <c:pt idx="27850">
                        <c:v>7.398645833329593</c:v>
                      </c:pt>
                      <c:pt idx="27851">
                        <c:v>7.3988888888837581</c:v>
                      </c:pt>
                      <c:pt idx="27852">
                        <c:v>7.3991319444451991</c:v>
                      </c:pt>
                      <c:pt idx="27853">
                        <c:v>7.3993749999993641</c:v>
                      </c:pt>
                      <c:pt idx="27854">
                        <c:v>7.3996180555535291</c:v>
                      </c:pt>
                      <c:pt idx="27855">
                        <c:v>7.3998611111076942</c:v>
                      </c:pt>
                      <c:pt idx="27856">
                        <c:v>7.4001041666618592</c:v>
                      </c:pt>
                      <c:pt idx="27857">
                        <c:v>7.4003472222233002</c:v>
                      </c:pt>
                      <c:pt idx="27858">
                        <c:v>7.4005902777774653</c:v>
                      </c:pt>
                      <c:pt idx="27859">
                        <c:v>7.4008333333316303</c:v>
                      </c:pt>
                      <c:pt idx="27860">
                        <c:v>7.4010763888857953</c:v>
                      </c:pt>
                      <c:pt idx="27861">
                        <c:v>7.4013194444399604</c:v>
                      </c:pt>
                      <c:pt idx="27862">
                        <c:v>7.4015625000014014</c:v>
                      </c:pt>
                      <c:pt idx="27863">
                        <c:v>7.4018055555555664</c:v>
                      </c:pt>
                      <c:pt idx="27864">
                        <c:v>7.4020486111097314</c:v>
                      </c:pt>
                      <c:pt idx="27865">
                        <c:v>7.4022916666638965</c:v>
                      </c:pt>
                      <c:pt idx="27866">
                        <c:v>7.4025347222180615</c:v>
                      </c:pt>
                      <c:pt idx="27867">
                        <c:v>7.4027777777795025</c:v>
                      </c:pt>
                      <c:pt idx="27868">
                        <c:v>7.4030208333336676</c:v>
                      </c:pt>
                      <c:pt idx="27869">
                        <c:v>7.4032638888878326</c:v>
                      </c:pt>
                      <c:pt idx="27870">
                        <c:v>7.4035069444419976</c:v>
                      </c:pt>
                      <c:pt idx="27871">
                        <c:v>7.4037499999961627</c:v>
                      </c:pt>
                      <c:pt idx="27872">
                        <c:v>7.4039930555576037</c:v>
                      </c:pt>
                      <c:pt idx="27873">
                        <c:v>7.4042361111117687</c:v>
                      </c:pt>
                      <c:pt idx="27874">
                        <c:v>7.4044791666659338</c:v>
                      </c:pt>
                      <c:pt idx="27875">
                        <c:v>7.4047222222200988</c:v>
                      </c:pt>
                      <c:pt idx="27876">
                        <c:v>7.4049652777742638</c:v>
                      </c:pt>
                      <c:pt idx="27877">
                        <c:v>7.4052083333284289</c:v>
                      </c:pt>
                      <c:pt idx="27878">
                        <c:v>7.4054513888898699</c:v>
                      </c:pt>
                      <c:pt idx="27879">
                        <c:v>7.4056944444440349</c:v>
                      </c:pt>
                      <c:pt idx="27880">
                        <c:v>7.4059374999981999</c:v>
                      </c:pt>
                      <c:pt idx="27881">
                        <c:v>7.406180555552365</c:v>
                      </c:pt>
                      <c:pt idx="27882">
                        <c:v>7.40642361110653</c:v>
                      </c:pt>
                      <c:pt idx="27883">
                        <c:v>7.406666666667971</c:v>
                      </c:pt>
                      <c:pt idx="27884">
                        <c:v>7.4069097222221361</c:v>
                      </c:pt>
                      <c:pt idx="27885">
                        <c:v>7.4071527777763011</c:v>
                      </c:pt>
                      <c:pt idx="27886">
                        <c:v>7.4073958333304661</c:v>
                      </c:pt>
                      <c:pt idx="27887">
                        <c:v>7.4076388888846312</c:v>
                      </c:pt>
                      <c:pt idx="27888">
                        <c:v>7.4078819444460722</c:v>
                      </c:pt>
                      <c:pt idx="27889">
                        <c:v>7.4081250000002372</c:v>
                      </c:pt>
                      <c:pt idx="27890">
                        <c:v>7.4083680555544023</c:v>
                      </c:pt>
                      <c:pt idx="27891">
                        <c:v>7.4086226851853469</c:v>
                      </c:pt>
                      <c:pt idx="27892">
                        <c:v>7.408865740739512</c:v>
                      </c:pt>
                      <c:pt idx="27893">
                        <c:v>7.409108796293677</c:v>
                      </c:pt>
                      <c:pt idx="27894">
                        <c:v>7.4093518518478421</c:v>
                      </c:pt>
                      <c:pt idx="27895">
                        <c:v>7.4095949074092831</c:v>
                      </c:pt>
                      <c:pt idx="27896">
                        <c:v>7.4098379629634481</c:v>
                      </c:pt>
                      <c:pt idx="27897">
                        <c:v>7.4100810185176131</c:v>
                      </c:pt>
                      <c:pt idx="27898">
                        <c:v>7.4103240740717782</c:v>
                      </c:pt>
                      <c:pt idx="27899">
                        <c:v>7.4105671296259432</c:v>
                      </c:pt>
                      <c:pt idx="27900">
                        <c:v>7.4108101851801083</c:v>
                      </c:pt>
                      <c:pt idx="27901">
                        <c:v>7.4110532407415493</c:v>
                      </c:pt>
                      <c:pt idx="27902">
                        <c:v>7.4112962962957143</c:v>
                      </c:pt>
                      <c:pt idx="27903">
                        <c:v>7.4115393518498793</c:v>
                      </c:pt>
                      <c:pt idx="27904">
                        <c:v>7.4117824074040444</c:v>
                      </c:pt>
                      <c:pt idx="27905">
                        <c:v>7.4120254629582094</c:v>
                      </c:pt>
                      <c:pt idx="27906">
                        <c:v>7.4122685185196504</c:v>
                      </c:pt>
                      <c:pt idx="27907">
                        <c:v>7.4125115740738154</c:v>
                      </c:pt>
                      <c:pt idx="27908">
                        <c:v>7.4127546296279805</c:v>
                      </c:pt>
                      <c:pt idx="27909">
                        <c:v>7.4129976851821455</c:v>
                      </c:pt>
                      <c:pt idx="27910">
                        <c:v>7.4132407407363106</c:v>
                      </c:pt>
                      <c:pt idx="27911">
                        <c:v>7.4134837962977516</c:v>
                      </c:pt>
                      <c:pt idx="27912">
                        <c:v>7.4137268518519166</c:v>
                      </c:pt>
                      <c:pt idx="27913">
                        <c:v>7.4139699074060816</c:v>
                      </c:pt>
                      <c:pt idx="27914">
                        <c:v>7.4142129629602467</c:v>
                      </c:pt>
                      <c:pt idx="27915">
                        <c:v>7.4144560185144117</c:v>
                      </c:pt>
                      <c:pt idx="27916">
                        <c:v>7.4146990740758527</c:v>
                      </c:pt>
                      <c:pt idx="27917">
                        <c:v>7.4149421296300178</c:v>
                      </c:pt>
                      <c:pt idx="27918">
                        <c:v>7.4151851851841828</c:v>
                      </c:pt>
                      <c:pt idx="27919">
                        <c:v>7.4154282407383478</c:v>
                      </c:pt>
                      <c:pt idx="27920">
                        <c:v>7.4156712962925129</c:v>
                      </c:pt>
                      <c:pt idx="27921">
                        <c:v>7.4159143518539539</c:v>
                      </c:pt>
                      <c:pt idx="27922">
                        <c:v>7.4161574074081189</c:v>
                      </c:pt>
                      <c:pt idx="27923">
                        <c:v>7.4164004629622839</c:v>
                      </c:pt>
                      <c:pt idx="27924">
                        <c:v>7.416643518516449</c:v>
                      </c:pt>
                      <c:pt idx="27925">
                        <c:v>7.416886574070614</c:v>
                      </c:pt>
                      <c:pt idx="27926">
                        <c:v>7.4171296296247791</c:v>
                      </c:pt>
                      <c:pt idx="27927">
                        <c:v>7.4173726851862201</c:v>
                      </c:pt>
                      <c:pt idx="27928">
                        <c:v>7.4176157407403851</c:v>
                      </c:pt>
                      <c:pt idx="27929">
                        <c:v>7.4178587962945501</c:v>
                      </c:pt>
                      <c:pt idx="27930">
                        <c:v>7.4181018518487152</c:v>
                      </c:pt>
                      <c:pt idx="27931">
                        <c:v>7.4183449074028802</c:v>
                      </c:pt>
                      <c:pt idx="27932">
                        <c:v>7.4185879629643212</c:v>
                      </c:pt>
                      <c:pt idx="27933">
                        <c:v>7.4188310185184863</c:v>
                      </c:pt>
                      <c:pt idx="27934">
                        <c:v>7.4190740740726513</c:v>
                      </c:pt>
                      <c:pt idx="27935">
                        <c:v>7.4193171296268163</c:v>
                      </c:pt>
                      <c:pt idx="27936">
                        <c:v>7.4195601851809814</c:v>
                      </c:pt>
                      <c:pt idx="27937">
                        <c:v>7.4198032407424224</c:v>
                      </c:pt>
                      <c:pt idx="27938">
                        <c:v>7.4200462962965874</c:v>
                      </c:pt>
                      <c:pt idx="27939">
                        <c:v>7.4203009259275321</c:v>
                      </c:pt>
                      <c:pt idx="27940">
                        <c:v>7.4205439814816971</c:v>
                      </c:pt>
                      <c:pt idx="27941">
                        <c:v>7.4207870370358622</c:v>
                      </c:pt>
                      <c:pt idx="27942">
                        <c:v>7.4210300925900272</c:v>
                      </c:pt>
                      <c:pt idx="27943">
                        <c:v>7.4212731481441923</c:v>
                      </c:pt>
                      <c:pt idx="27944">
                        <c:v>7.4215162037056333</c:v>
                      </c:pt>
                      <c:pt idx="27945">
                        <c:v>7.4217592592597983</c:v>
                      </c:pt>
                      <c:pt idx="27946">
                        <c:v>7.4220023148139633</c:v>
                      </c:pt>
                      <c:pt idx="27947">
                        <c:v>7.4222453703681284</c:v>
                      </c:pt>
                      <c:pt idx="27948">
                        <c:v>7.4224884259222934</c:v>
                      </c:pt>
                      <c:pt idx="27949">
                        <c:v>7.4227314814764584</c:v>
                      </c:pt>
                      <c:pt idx="27950">
                        <c:v>7.4229745370378994</c:v>
                      </c:pt>
                      <c:pt idx="27951">
                        <c:v>7.4232175925920645</c:v>
                      </c:pt>
                      <c:pt idx="27952">
                        <c:v>7.4234606481462295</c:v>
                      </c:pt>
                      <c:pt idx="27953">
                        <c:v>7.4237037037003946</c:v>
                      </c:pt>
                      <c:pt idx="27954">
                        <c:v>7.4239467592545596</c:v>
                      </c:pt>
                      <c:pt idx="27955">
                        <c:v>7.4241898148160006</c:v>
                      </c:pt>
                      <c:pt idx="27956">
                        <c:v>7.4244328703701656</c:v>
                      </c:pt>
                      <c:pt idx="27957">
                        <c:v>7.4246759259243307</c:v>
                      </c:pt>
                      <c:pt idx="27958">
                        <c:v>7.4249189814784957</c:v>
                      </c:pt>
                      <c:pt idx="27959">
                        <c:v>7.4251620370326608</c:v>
                      </c:pt>
                      <c:pt idx="27960">
                        <c:v>7.4254050925941018</c:v>
                      </c:pt>
                      <c:pt idx="27961">
                        <c:v>7.4256481481482668</c:v>
                      </c:pt>
                      <c:pt idx="27962">
                        <c:v>7.4258912037024318</c:v>
                      </c:pt>
                      <c:pt idx="27963">
                        <c:v>7.4261342592565969</c:v>
                      </c:pt>
                      <c:pt idx="27964">
                        <c:v>7.4263773148107619</c:v>
                      </c:pt>
                      <c:pt idx="27965">
                        <c:v>7.4266203703722029</c:v>
                      </c:pt>
                      <c:pt idx="27966">
                        <c:v>7.4268634259263679</c:v>
                      </c:pt>
                      <c:pt idx="27967">
                        <c:v>7.427106481480533</c:v>
                      </c:pt>
                      <c:pt idx="27968">
                        <c:v>7.427349537034698</c:v>
                      </c:pt>
                      <c:pt idx="27969">
                        <c:v>7.4275925925888631</c:v>
                      </c:pt>
                      <c:pt idx="27970">
                        <c:v>7.4278356481430281</c:v>
                      </c:pt>
                      <c:pt idx="27971">
                        <c:v>7.4280787037044691</c:v>
                      </c:pt>
                      <c:pt idx="27972">
                        <c:v>7.4283217592586341</c:v>
                      </c:pt>
                      <c:pt idx="27973">
                        <c:v>7.4285648148127992</c:v>
                      </c:pt>
                      <c:pt idx="27974">
                        <c:v>7.4288078703669642</c:v>
                      </c:pt>
                      <c:pt idx="27975">
                        <c:v>7.4290509259211293</c:v>
                      </c:pt>
                      <c:pt idx="27976">
                        <c:v>7.4292939814825703</c:v>
                      </c:pt>
                      <c:pt idx="27977">
                        <c:v>7.4295370370367353</c:v>
                      </c:pt>
                      <c:pt idx="27978">
                        <c:v>7.4297800925909003</c:v>
                      </c:pt>
                      <c:pt idx="27979">
                        <c:v>7.4300231481450654</c:v>
                      </c:pt>
                      <c:pt idx="27980">
                        <c:v>7.4302662036992304</c:v>
                      </c:pt>
                      <c:pt idx="27981">
                        <c:v>7.4305092592606714</c:v>
                      </c:pt>
                      <c:pt idx="27982">
                        <c:v>7.4307523148148364</c:v>
                      </c:pt>
                      <c:pt idx="27983">
                        <c:v>7.4309953703690015</c:v>
                      </c:pt>
                      <c:pt idx="27984">
                        <c:v>7.4312384259231665</c:v>
                      </c:pt>
                      <c:pt idx="27985">
                        <c:v>7.4314814814773316</c:v>
                      </c:pt>
                      <c:pt idx="27986">
                        <c:v>7.4317245370387726</c:v>
                      </c:pt>
                      <c:pt idx="27987">
                        <c:v>7.4319675925929376</c:v>
                      </c:pt>
                      <c:pt idx="27988">
                        <c:v>7.4322222222238823</c:v>
                      </c:pt>
                      <c:pt idx="27989">
                        <c:v>7.4324652777780473</c:v>
                      </c:pt>
                      <c:pt idx="27990">
                        <c:v>7.4327083333322124</c:v>
                      </c:pt>
                      <c:pt idx="27991">
                        <c:v>7.4329513888863774</c:v>
                      </c:pt>
                      <c:pt idx="27992">
                        <c:v>7.4331944444405424</c:v>
                      </c:pt>
                      <c:pt idx="27993">
                        <c:v>7.4334375000019834</c:v>
                      </c:pt>
                      <c:pt idx="27994">
                        <c:v>7.4336805555561485</c:v>
                      </c:pt>
                      <c:pt idx="27995">
                        <c:v>7.4339236111103135</c:v>
                      </c:pt>
                      <c:pt idx="27996">
                        <c:v>7.4341666666644786</c:v>
                      </c:pt>
                      <c:pt idx="27997">
                        <c:v>7.4344097222186436</c:v>
                      </c:pt>
                      <c:pt idx="27998">
                        <c:v>7.4346527777728086</c:v>
                      </c:pt>
                      <c:pt idx="27999">
                        <c:v>7.4348958333342496</c:v>
                      </c:pt>
                      <c:pt idx="28000">
                        <c:v>7.4351388888884147</c:v>
                      </c:pt>
                      <c:pt idx="28001">
                        <c:v>7.4353819444425797</c:v>
                      </c:pt>
                      <c:pt idx="28002">
                        <c:v>7.4356249999967448</c:v>
                      </c:pt>
                      <c:pt idx="28003">
                        <c:v>7.4358680555509098</c:v>
                      </c:pt>
                      <c:pt idx="28004">
                        <c:v>7.4361111111123508</c:v>
                      </c:pt>
                      <c:pt idx="28005">
                        <c:v>7.4363541666665158</c:v>
                      </c:pt>
                      <c:pt idx="28006">
                        <c:v>7.4365972222206809</c:v>
                      </c:pt>
                      <c:pt idx="28007">
                        <c:v>7.4368402777748459</c:v>
                      </c:pt>
                      <c:pt idx="28008">
                        <c:v>7.4370833333290109</c:v>
                      </c:pt>
                      <c:pt idx="28009">
                        <c:v>7.4373263888904519</c:v>
                      </c:pt>
                      <c:pt idx="28010">
                        <c:v>7.437569444444617</c:v>
                      </c:pt>
                      <c:pt idx="28011">
                        <c:v>7.437812499998782</c:v>
                      </c:pt>
                      <c:pt idx="28012">
                        <c:v>7.4380555555529471</c:v>
                      </c:pt>
                      <c:pt idx="28013">
                        <c:v>7.4382986111071121</c:v>
                      </c:pt>
                      <c:pt idx="28014">
                        <c:v>7.4385416666685531</c:v>
                      </c:pt>
                      <c:pt idx="28015">
                        <c:v>7.4387847222227181</c:v>
                      </c:pt>
                      <c:pt idx="28016">
                        <c:v>7.4390277777768832</c:v>
                      </c:pt>
                      <c:pt idx="28017">
                        <c:v>7.4392708333310482</c:v>
                      </c:pt>
                      <c:pt idx="28018">
                        <c:v>7.4395138888852133</c:v>
                      </c:pt>
                      <c:pt idx="28019">
                        <c:v>7.4397569444393783</c:v>
                      </c:pt>
                      <c:pt idx="28020">
                        <c:v>7.4400000000008193</c:v>
                      </c:pt>
                      <c:pt idx="28021">
                        <c:v>7.4402430555549843</c:v>
                      </c:pt>
                      <c:pt idx="28022">
                        <c:v>7.4404861111091494</c:v>
                      </c:pt>
                      <c:pt idx="28023">
                        <c:v>7.4407291666633144</c:v>
                      </c:pt>
                      <c:pt idx="28024">
                        <c:v>7.4409722222174794</c:v>
                      </c:pt>
                      <c:pt idx="28025">
                        <c:v>7.4412152777789204</c:v>
                      </c:pt>
                      <c:pt idx="28026">
                        <c:v>7.4414583333330855</c:v>
                      </c:pt>
                      <c:pt idx="28027">
                        <c:v>7.4417013888872505</c:v>
                      </c:pt>
                      <c:pt idx="28028">
                        <c:v>7.4419444444414156</c:v>
                      </c:pt>
                      <c:pt idx="28029">
                        <c:v>7.4421874999955806</c:v>
                      </c:pt>
                      <c:pt idx="28030">
                        <c:v>7.4424305555570216</c:v>
                      </c:pt>
                      <c:pt idx="28031">
                        <c:v>7.4426736111111866</c:v>
                      </c:pt>
                      <c:pt idx="28032">
                        <c:v>7.4429166666653517</c:v>
                      </c:pt>
                      <c:pt idx="28033">
                        <c:v>7.4431597222195167</c:v>
                      </c:pt>
                      <c:pt idx="28034">
                        <c:v>7.4434027777736818</c:v>
                      </c:pt>
                      <c:pt idx="28035">
                        <c:v>7.4436458333351228</c:v>
                      </c:pt>
                      <c:pt idx="28036">
                        <c:v>7.4439004629587915</c:v>
                      </c:pt>
                      <c:pt idx="28037">
                        <c:v>7.4441435185202325</c:v>
                      </c:pt>
                      <c:pt idx="28038">
                        <c:v>7.4443865740743975</c:v>
                      </c:pt>
                      <c:pt idx="28039">
                        <c:v>7.4446296296285626</c:v>
                      </c:pt>
                      <c:pt idx="28040">
                        <c:v>7.4448726851827276</c:v>
                      </c:pt>
                      <c:pt idx="28041">
                        <c:v>7.4451157407368926</c:v>
                      </c:pt>
                      <c:pt idx="28042">
                        <c:v>7.4453587962983336</c:v>
                      </c:pt>
                      <c:pt idx="28043">
                        <c:v>7.4456018518524987</c:v>
                      </c:pt>
                      <c:pt idx="28044">
                        <c:v>7.4458449074066637</c:v>
                      </c:pt>
                      <c:pt idx="28045">
                        <c:v>7.4460879629608288</c:v>
                      </c:pt>
                      <c:pt idx="28046">
                        <c:v>7.4463310185149938</c:v>
                      </c:pt>
                      <c:pt idx="28047">
                        <c:v>7.4465740740691588</c:v>
                      </c:pt>
                      <c:pt idx="28048">
                        <c:v>7.4468171296305998</c:v>
                      </c:pt>
                      <c:pt idx="28049">
                        <c:v>7.4470601851847649</c:v>
                      </c:pt>
                      <c:pt idx="28050">
                        <c:v>7.4473032407389299</c:v>
                      </c:pt>
                      <c:pt idx="28051">
                        <c:v>7.4475462962930949</c:v>
                      </c:pt>
                      <c:pt idx="28052">
                        <c:v>7.44778935184726</c:v>
                      </c:pt>
                      <c:pt idx="28053">
                        <c:v>7.448032407408701</c:v>
                      </c:pt>
                      <c:pt idx="28054">
                        <c:v>7.448275462962866</c:v>
                      </c:pt>
                      <c:pt idx="28055">
                        <c:v>7.4485185185170311</c:v>
                      </c:pt>
                      <c:pt idx="28056">
                        <c:v>7.4487615740711961</c:v>
                      </c:pt>
                      <c:pt idx="28057">
                        <c:v>7.4490046296253611</c:v>
                      </c:pt>
                      <c:pt idx="28058">
                        <c:v>7.4492476851868021</c:v>
                      </c:pt>
                      <c:pt idx="28059">
                        <c:v>7.4494907407409672</c:v>
                      </c:pt>
                      <c:pt idx="28060">
                        <c:v>7.4497337962951322</c:v>
                      </c:pt>
                      <c:pt idx="28061">
                        <c:v>7.4499768518492973</c:v>
                      </c:pt>
                      <c:pt idx="28062">
                        <c:v>7.4502199074034623</c:v>
                      </c:pt>
                      <c:pt idx="28063">
                        <c:v>7.4504629629649033</c:v>
                      </c:pt>
                      <c:pt idx="28064">
                        <c:v>7.4507060185190683</c:v>
                      </c:pt>
                      <c:pt idx="28065">
                        <c:v>7.4509490740732334</c:v>
                      </c:pt>
                      <c:pt idx="28066">
                        <c:v>7.4511921296273984</c:v>
                      </c:pt>
                      <c:pt idx="28067">
                        <c:v>7.4514351851815634</c:v>
                      </c:pt>
                      <c:pt idx="28068">
                        <c:v>7.4516782407357285</c:v>
                      </c:pt>
                      <c:pt idx="28069">
                        <c:v>7.4519212962971695</c:v>
                      </c:pt>
                      <c:pt idx="28070">
                        <c:v>7.4521643518513345</c:v>
                      </c:pt>
                      <c:pt idx="28071">
                        <c:v>7.4524074074054996</c:v>
                      </c:pt>
                      <c:pt idx="28072">
                        <c:v>7.4526504629596646</c:v>
                      </c:pt>
                      <c:pt idx="28073">
                        <c:v>7.4528935185138296</c:v>
                      </c:pt>
                      <c:pt idx="28074">
                        <c:v>7.4531365740752706</c:v>
                      </c:pt>
                      <c:pt idx="28075">
                        <c:v>7.4533796296294357</c:v>
                      </c:pt>
                      <c:pt idx="28076">
                        <c:v>7.4536226851836007</c:v>
                      </c:pt>
                      <c:pt idx="28077">
                        <c:v>7.4538657407377658</c:v>
                      </c:pt>
                      <c:pt idx="28078">
                        <c:v>7.4541087962919308</c:v>
                      </c:pt>
                      <c:pt idx="28079">
                        <c:v>7.4543518518533718</c:v>
                      </c:pt>
                      <c:pt idx="28080">
                        <c:v>7.4545949074075368</c:v>
                      </c:pt>
                      <c:pt idx="28081">
                        <c:v>7.4548379629617019</c:v>
                      </c:pt>
                      <c:pt idx="28082">
                        <c:v>7.4550810185158669</c:v>
                      </c:pt>
                      <c:pt idx="28083">
                        <c:v>7.4553240740700319</c:v>
                      </c:pt>
                      <c:pt idx="28084">
                        <c:v>7.4555787037009766</c:v>
                      </c:pt>
                      <c:pt idx="28085">
                        <c:v>7.4558217592551417</c:v>
                      </c:pt>
                      <c:pt idx="28086">
                        <c:v>7.4560648148165827</c:v>
                      </c:pt>
                      <c:pt idx="28087">
                        <c:v>7.4563078703707477</c:v>
                      </c:pt>
                      <c:pt idx="28088">
                        <c:v>7.4565509259249128</c:v>
                      </c:pt>
                      <c:pt idx="28089">
                        <c:v>7.4567939814790778</c:v>
                      </c:pt>
                      <c:pt idx="28090">
                        <c:v>7.4570370370332428</c:v>
                      </c:pt>
                      <c:pt idx="28091">
                        <c:v>7.4572800925946838</c:v>
                      </c:pt>
                      <c:pt idx="28092">
                        <c:v>7.4575231481488489</c:v>
                      </c:pt>
                      <c:pt idx="28093">
                        <c:v>7.4577662037030139</c:v>
                      </c:pt>
                      <c:pt idx="28094">
                        <c:v>7.4580092592571789</c:v>
                      </c:pt>
                      <c:pt idx="28095">
                        <c:v>7.458252314811344</c:v>
                      </c:pt>
                      <c:pt idx="28096">
                        <c:v>7.458495370365509</c:v>
                      </c:pt>
                      <c:pt idx="28097">
                        <c:v>7.45873842592695</c:v>
                      </c:pt>
                      <c:pt idx="28098">
                        <c:v>7.4589814814811151</c:v>
                      </c:pt>
                      <c:pt idx="28099">
                        <c:v>7.4592245370352801</c:v>
                      </c:pt>
                      <c:pt idx="28100">
                        <c:v>7.4594675925894451</c:v>
                      </c:pt>
                      <c:pt idx="28101">
                        <c:v>7.4597106481436102</c:v>
                      </c:pt>
                      <c:pt idx="28102">
                        <c:v>7.4599537037050512</c:v>
                      </c:pt>
                      <c:pt idx="28103">
                        <c:v>7.4601967592592162</c:v>
                      </c:pt>
                      <c:pt idx="28104">
                        <c:v>7.4604398148133813</c:v>
                      </c:pt>
                      <c:pt idx="28105">
                        <c:v>7.4606828703675463</c:v>
                      </c:pt>
                      <c:pt idx="28106">
                        <c:v>7.4609259259217113</c:v>
                      </c:pt>
                      <c:pt idx="28107">
                        <c:v>7.4611689814831523</c:v>
                      </c:pt>
                      <c:pt idx="28108">
                        <c:v>7.4614120370373174</c:v>
                      </c:pt>
                      <c:pt idx="28109">
                        <c:v>7.4616550925914824</c:v>
                      </c:pt>
                      <c:pt idx="28110">
                        <c:v>7.4618981481456474</c:v>
                      </c:pt>
                      <c:pt idx="28111">
                        <c:v>7.4621412036998125</c:v>
                      </c:pt>
                      <c:pt idx="28112">
                        <c:v>7.4623842592612535</c:v>
                      </c:pt>
                      <c:pt idx="28113">
                        <c:v>7.4626273148154185</c:v>
                      </c:pt>
                      <c:pt idx="28114">
                        <c:v>7.4628703703695836</c:v>
                      </c:pt>
                      <c:pt idx="28115">
                        <c:v>7.4631134259237486</c:v>
                      </c:pt>
                      <c:pt idx="28116">
                        <c:v>7.4633564814779136</c:v>
                      </c:pt>
                      <c:pt idx="28117">
                        <c:v>7.4635995370320787</c:v>
                      </c:pt>
                      <c:pt idx="28118">
                        <c:v>7.4638425925935197</c:v>
                      </c:pt>
                      <c:pt idx="28119">
                        <c:v>7.4640856481476847</c:v>
                      </c:pt>
                      <c:pt idx="28120">
                        <c:v>7.4643287037018498</c:v>
                      </c:pt>
                      <c:pt idx="28121">
                        <c:v>7.4645717592560148</c:v>
                      </c:pt>
                      <c:pt idx="28122">
                        <c:v>7.4648148148101798</c:v>
                      </c:pt>
                      <c:pt idx="28123">
                        <c:v>7.4650578703716208</c:v>
                      </c:pt>
                      <c:pt idx="28124">
                        <c:v>7.4653009259257859</c:v>
                      </c:pt>
                      <c:pt idx="28125">
                        <c:v>7.4655439814799509</c:v>
                      </c:pt>
                      <c:pt idx="28126">
                        <c:v>7.4657870370341159</c:v>
                      </c:pt>
                      <c:pt idx="28127">
                        <c:v>7.466030092588281</c:v>
                      </c:pt>
                      <c:pt idx="28128">
                        <c:v>7.466273148149722</c:v>
                      </c:pt>
                      <c:pt idx="28129">
                        <c:v>7.466516203703887</c:v>
                      </c:pt>
                      <c:pt idx="28130">
                        <c:v>7.4667592592580521</c:v>
                      </c:pt>
                      <c:pt idx="28131">
                        <c:v>7.4670023148122171</c:v>
                      </c:pt>
                      <c:pt idx="28132">
                        <c:v>7.4672569444431618</c:v>
                      </c:pt>
                      <c:pt idx="28133">
                        <c:v>7.4674999999973268</c:v>
                      </c:pt>
                      <c:pt idx="28134">
                        <c:v>7.4677430555514919</c:v>
                      </c:pt>
                      <c:pt idx="28135">
                        <c:v>7.4679861111129329</c:v>
                      </c:pt>
                      <c:pt idx="28136">
                        <c:v>7.4682291666670979</c:v>
                      </c:pt>
                      <c:pt idx="28137">
                        <c:v>7.4684722222212629</c:v>
                      </c:pt>
                      <c:pt idx="28138">
                        <c:v>7.468715277775428</c:v>
                      </c:pt>
                      <c:pt idx="28139">
                        <c:v>7.468958333329593</c:v>
                      </c:pt>
                      <c:pt idx="28140">
                        <c:v>7.4692013888837581</c:v>
                      </c:pt>
                      <c:pt idx="28141">
                        <c:v>7.4694444444451991</c:v>
                      </c:pt>
                      <c:pt idx="28142">
                        <c:v>7.4696874999993641</c:v>
                      </c:pt>
                      <c:pt idx="28143">
                        <c:v>7.4699305555535291</c:v>
                      </c:pt>
                      <c:pt idx="28144">
                        <c:v>7.4701736111076942</c:v>
                      </c:pt>
                      <c:pt idx="28145">
                        <c:v>7.4704166666618592</c:v>
                      </c:pt>
                      <c:pt idx="28146">
                        <c:v>7.4706597222233002</c:v>
                      </c:pt>
                      <c:pt idx="28147">
                        <c:v>7.4709027777774653</c:v>
                      </c:pt>
                      <c:pt idx="28148">
                        <c:v>7.4711458333316303</c:v>
                      </c:pt>
                      <c:pt idx="28149">
                        <c:v>7.4713888888857953</c:v>
                      </c:pt>
                      <c:pt idx="28150">
                        <c:v>7.4716319444399604</c:v>
                      </c:pt>
                      <c:pt idx="28151">
                        <c:v>7.4718750000014014</c:v>
                      </c:pt>
                      <c:pt idx="28152">
                        <c:v>7.4721180555555664</c:v>
                      </c:pt>
                      <c:pt idx="28153">
                        <c:v>7.4723611111097314</c:v>
                      </c:pt>
                      <c:pt idx="28154">
                        <c:v>7.4726041666638965</c:v>
                      </c:pt>
                      <c:pt idx="28155">
                        <c:v>7.4728472222180615</c:v>
                      </c:pt>
                      <c:pt idx="28156">
                        <c:v>7.4730902777795025</c:v>
                      </c:pt>
                      <c:pt idx="28157">
                        <c:v>7.4733333333336676</c:v>
                      </c:pt>
                      <c:pt idx="28158">
                        <c:v>7.4735763888878326</c:v>
                      </c:pt>
                      <c:pt idx="28159">
                        <c:v>7.4738194444419976</c:v>
                      </c:pt>
                      <c:pt idx="28160">
                        <c:v>7.4740624999961627</c:v>
                      </c:pt>
                      <c:pt idx="28161">
                        <c:v>7.4743055555576037</c:v>
                      </c:pt>
                      <c:pt idx="28162">
                        <c:v>7.4745486111117687</c:v>
                      </c:pt>
                      <c:pt idx="28163">
                        <c:v>7.4747916666659338</c:v>
                      </c:pt>
                      <c:pt idx="28164">
                        <c:v>7.4750347222200988</c:v>
                      </c:pt>
                      <c:pt idx="28165">
                        <c:v>7.4752777777742638</c:v>
                      </c:pt>
                      <c:pt idx="28166">
                        <c:v>7.4755208333284289</c:v>
                      </c:pt>
                      <c:pt idx="28167">
                        <c:v>7.4757638888898699</c:v>
                      </c:pt>
                      <c:pt idx="28168">
                        <c:v>7.4760069444440349</c:v>
                      </c:pt>
                      <c:pt idx="28169">
                        <c:v>7.4762499999981999</c:v>
                      </c:pt>
                      <c:pt idx="28170">
                        <c:v>7.476493055552365</c:v>
                      </c:pt>
                      <c:pt idx="28171">
                        <c:v>7.47673611110653</c:v>
                      </c:pt>
                      <c:pt idx="28172">
                        <c:v>7.476979166667971</c:v>
                      </c:pt>
                      <c:pt idx="28173">
                        <c:v>7.4772222222221361</c:v>
                      </c:pt>
                      <c:pt idx="28174">
                        <c:v>7.4774652777763011</c:v>
                      </c:pt>
                      <c:pt idx="28175">
                        <c:v>7.4777083333304661</c:v>
                      </c:pt>
                      <c:pt idx="28176">
                        <c:v>7.4779513888846312</c:v>
                      </c:pt>
                      <c:pt idx="28177">
                        <c:v>7.4781944444460722</c:v>
                      </c:pt>
                      <c:pt idx="28178">
                        <c:v>7.4784375000002372</c:v>
                      </c:pt>
                      <c:pt idx="28179">
                        <c:v>7.4786805555544023</c:v>
                      </c:pt>
                      <c:pt idx="28180">
                        <c:v>7.4789236111085673</c:v>
                      </c:pt>
                      <c:pt idx="28181">
                        <c:v>7.479178240739512</c:v>
                      </c:pt>
                      <c:pt idx="28182">
                        <c:v>7.479421296293677</c:v>
                      </c:pt>
                      <c:pt idx="28183">
                        <c:v>7.4796643518478421</c:v>
                      </c:pt>
                      <c:pt idx="28184">
                        <c:v>7.4799074074092831</c:v>
                      </c:pt>
                      <c:pt idx="28185">
                        <c:v>7.4801504629634481</c:v>
                      </c:pt>
                      <c:pt idx="28186">
                        <c:v>7.4803935185176131</c:v>
                      </c:pt>
                      <c:pt idx="28187">
                        <c:v>7.4806365740717782</c:v>
                      </c:pt>
                      <c:pt idx="28188">
                        <c:v>7.4808796296259432</c:v>
                      </c:pt>
                      <c:pt idx="28189">
                        <c:v>7.4811226851801083</c:v>
                      </c:pt>
                      <c:pt idx="28190">
                        <c:v>7.4813657407415493</c:v>
                      </c:pt>
                      <c:pt idx="28191">
                        <c:v>7.4816087962957143</c:v>
                      </c:pt>
                      <c:pt idx="28192">
                        <c:v>7.4818518518498793</c:v>
                      </c:pt>
                      <c:pt idx="28193">
                        <c:v>7.4820949074040444</c:v>
                      </c:pt>
                      <c:pt idx="28194">
                        <c:v>7.4823379629582094</c:v>
                      </c:pt>
                      <c:pt idx="28195">
                        <c:v>7.4825810185196504</c:v>
                      </c:pt>
                      <c:pt idx="28196">
                        <c:v>7.4828240740738154</c:v>
                      </c:pt>
                      <c:pt idx="28197">
                        <c:v>7.4830671296279805</c:v>
                      </c:pt>
                      <c:pt idx="28198">
                        <c:v>7.4833101851821455</c:v>
                      </c:pt>
                      <c:pt idx="28199">
                        <c:v>7.4835532407363106</c:v>
                      </c:pt>
                      <c:pt idx="28200">
                        <c:v>7.4837962962977516</c:v>
                      </c:pt>
                      <c:pt idx="28201">
                        <c:v>7.4840393518519166</c:v>
                      </c:pt>
                      <c:pt idx="28202">
                        <c:v>7.4842824074060816</c:v>
                      </c:pt>
                      <c:pt idx="28203">
                        <c:v>7.4845254629602467</c:v>
                      </c:pt>
                      <c:pt idx="28204">
                        <c:v>7.4847685185144117</c:v>
                      </c:pt>
                      <c:pt idx="28205">
                        <c:v>7.4850115740758527</c:v>
                      </c:pt>
                      <c:pt idx="28206">
                        <c:v>7.4852546296300178</c:v>
                      </c:pt>
                      <c:pt idx="28207">
                        <c:v>7.4854976851841828</c:v>
                      </c:pt>
                      <c:pt idx="28208">
                        <c:v>7.4857407407383478</c:v>
                      </c:pt>
                      <c:pt idx="28209">
                        <c:v>7.4859837962925129</c:v>
                      </c:pt>
                      <c:pt idx="28210">
                        <c:v>7.4862268518539539</c:v>
                      </c:pt>
                      <c:pt idx="28211">
                        <c:v>7.4864699074081189</c:v>
                      </c:pt>
                      <c:pt idx="28212">
                        <c:v>7.4867129629622839</c:v>
                      </c:pt>
                      <c:pt idx="28213">
                        <c:v>7.486956018516449</c:v>
                      </c:pt>
                      <c:pt idx="28214">
                        <c:v>7.487199074070614</c:v>
                      </c:pt>
                      <c:pt idx="28215">
                        <c:v>7.4874421296247791</c:v>
                      </c:pt>
                      <c:pt idx="28216">
                        <c:v>7.4876851851862201</c:v>
                      </c:pt>
                      <c:pt idx="28217">
                        <c:v>7.4879282407403851</c:v>
                      </c:pt>
                      <c:pt idx="28218">
                        <c:v>7.4881712962945501</c:v>
                      </c:pt>
                      <c:pt idx="28219">
                        <c:v>7.4884143518487152</c:v>
                      </c:pt>
                      <c:pt idx="28220">
                        <c:v>7.4886574074028802</c:v>
                      </c:pt>
                      <c:pt idx="28221">
                        <c:v>7.4889004629643212</c:v>
                      </c:pt>
                      <c:pt idx="28222">
                        <c:v>7.4891435185184863</c:v>
                      </c:pt>
                      <c:pt idx="28223">
                        <c:v>7.4893865740726513</c:v>
                      </c:pt>
                      <c:pt idx="28224">
                        <c:v>7.4896296296268163</c:v>
                      </c:pt>
                      <c:pt idx="28225">
                        <c:v>7.4898726851809814</c:v>
                      </c:pt>
                      <c:pt idx="28226">
                        <c:v>7.4901157407424224</c:v>
                      </c:pt>
                      <c:pt idx="28227">
                        <c:v>7.4903587962965874</c:v>
                      </c:pt>
                      <c:pt idx="28228">
                        <c:v>7.4906018518507524</c:v>
                      </c:pt>
                      <c:pt idx="28229">
                        <c:v>7.4908564814816971</c:v>
                      </c:pt>
                      <c:pt idx="28230">
                        <c:v>7.4910995370358622</c:v>
                      </c:pt>
                      <c:pt idx="28231">
                        <c:v>7.4913425925900272</c:v>
                      </c:pt>
                      <c:pt idx="28232">
                        <c:v>7.4915856481441923</c:v>
                      </c:pt>
                      <c:pt idx="28233">
                        <c:v>7.4918287037056333</c:v>
                      </c:pt>
                      <c:pt idx="28234">
                        <c:v>7.4920717592597983</c:v>
                      </c:pt>
                      <c:pt idx="28235">
                        <c:v>7.4923148148139633</c:v>
                      </c:pt>
                      <c:pt idx="28236">
                        <c:v>7.4925578703681284</c:v>
                      </c:pt>
                      <c:pt idx="28237">
                        <c:v>7.4928009259222934</c:v>
                      </c:pt>
                      <c:pt idx="28238">
                        <c:v>7.4930439814764584</c:v>
                      </c:pt>
                      <c:pt idx="28239">
                        <c:v>7.4932870370378994</c:v>
                      </c:pt>
                      <c:pt idx="28240">
                        <c:v>7.4935300925920645</c:v>
                      </c:pt>
                      <c:pt idx="28241">
                        <c:v>7.4937731481462295</c:v>
                      </c:pt>
                      <c:pt idx="28242">
                        <c:v>7.4940162037003946</c:v>
                      </c:pt>
                      <c:pt idx="28243">
                        <c:v>7.4942592592545596</c:v>
                      </c:pt>
                      <c:pt idx="28244">
                        <c:v>7.4945023148160006</c:v>
                      </c:pt>
                      <c:pt idx="28245">
                        <c:v>7.4947453703701656</c:v>
                      </c:pt>
                      <c:pt idx="28246">
                        <c:v>7.4949884259243307</c:v>
                      </c:pt>
                      <c:pt idx="28247">
                        <c:v>7.4952314814784957</c:v>
                      </c:pt>
                      <c:pt idx="28248">
                        <c:v>7.4954745370326608</c:v>
                      </c:pt>
                      <c:pt idx="28249">
                        <c:v>7.4957175925941018</c:v>
                      </c:pt>
                      <c:pt idx="28250">
                        <c:v>7.4959606481482668</c:v>
                      </c:pt>
                      <c:pt idx="28251">
                        <c:v>7.4962037037024318</c:v>
                      </c:pt>
                      <c:pt idx="28252">
                        <c:v>7.4964467592565969</c:v>
                      </c:pt>
                      <c:pt idx="28253">
                        <c:v>7.4966898148107619</c:v>
                      </c:pt>
                      <c:pt idx="28254">
                        <c:v>7.4969328703722029</c:v>
                      </c:pt>
                      <c:pt idx="28255">
                        <c:v>7.4971759259263679</c:v>
                      </c:pt>
                      <c:pt idx="28256">
                        <c:v>7.497418981480533</c:v>
                      </c:pt>
                      <c:pt idx="28257">
                        <c:v>7.497662037034698</c:v>
                      </c:pt>
                      <c:pt idx="28258">
                        <c:v>7.4979050925888631</c:v>
                      </c:pt>
                      <c:pt idx="28259">
                        <c:v>7.4981481481430281</c:v>
                      </c:pt>
                      <c:pt idx="28260">
                        <c:v>7.4983912037044691</c:v>
                      </c:pt>
                      <c:pt idx="28261">
                        <c:v>7.4986342592586341</c:v>
                      </c:pt>
                      <c:pt idx="28262">
                        <c:v>7.4988773148127992</c:v>
                      </c:pt>
                      <c:pt idx="28263">
                        <c:v>7.4991203703669642</c:v>
                      </c:pt>
                      <c:pt idx="28264">
                        <c:v>7.4993634259211293</c:v>
                      </c:pt>
                      <c:pt idx="28265">
                        <c:v>7.4996064814825703</c:v>
                      </c:pt>
                      <c:pt idx="28266">
                        <c:v>7.4998495370367353</c:v>
                      </c:pt>
                      <c:pt idx="28267">
                        <c:v>7.5000925925909003</c:v>
                      </c:pt>
                      <c:pt idx="28268">
                        <c:v>7.5003356481450654</c:v>
                      </c:pt>
                      <c:pt idx="28269">
                        <c:v>7.5005787036992304</c:v>
                      </c:pt>
                      <c:pt idx="28270">
                        <c:v>7.5008217592606714</c:v>
                      </c:pt>
                      <c:pt idx="28271">
                        <c:v>7.5010648148148364</c:v>
                      </c:pt>
                      <c:pt idx="28272">
                        <c:v>7.5013078703690015</c:v>
                      </c:pt>
                      <c:pt idx="28273">
                        <c:v>7.5015509259231665</c:v>
                      </c:pt>
                      <c:pt idx="28274">
                        <c:v>7.5017939814773316</c:v>
                      </c:pt>
                      <c:pt idx="28275">
                        <c:v>7.5020370370387726</c:v>
                      </c:pt>
                      <c:pt idx="28276">
                        <c:v>7.5022800925929376</c:v>
                      </c:pt>
                      <c:pt idx="28277">
                        <c:v>7.5025231481471026</c:v>
                      </c:pt>
                      <c:pt idx="28278">
                        <c:v>7.5027777777780473</c:v>
                      </c:pt>
                      <c:pt idx="28279">
                        <c:v>7.5030208333322124</c:v>
                      </c:pt>
                      <c:pt idx="28280">
                        <c:v>7.5032638888863774</c:v>
                      </c:pt>
                      <c:pt idx="28281">
                        <c:v>7.5035069444405424</c:v>
                      </c:pt>
                      <c:pt idx="28282">
                        <c:v>7.5037500000019834</c:v>
                      </c:pt>
                      <c:pt idx="28283">
                        <c:v>7.5039930555561485</c:v>
                      </c:pt>
                      <c:pt idx="28284">
                        <c:v>7.5042361111103135</c:v>
                      </c:pt>
                      <c:pt idx="28285">
                        <c:v>7.5044791666644786</c:v>
                      </c:pt>
                      <c:pt idx="28286">
                        <c:v>7.5047222222186436</c:v>
                      </c:pt>
                      <c:pt idx="28287">
                        <c:v>7.5049652777728086</c:v>
                      </c:pt>
                      <c:pt idx="28288">
                        <c:v>7.5052083333342496</c:v>
                      </c:pt>
                      <c:pt idx="28289">
                        <c:v>7.5054513888884147</c:v>
                      </c:pt>
                      <c:pt idx="28290">
                        <c:v>7.5056944444425797</c:v>
                      </c:pt>
                      <c:pt idx="28291">
                        <c:v>7.5059374999967448</c:v>
                      </c:pt>
                      <c:pt idx="28292">
                        <c:v>7.5061805555509098</c:v>
                      </c:pt>
                      <c:pt idx="28293">
                        <c:v>7.5064236111123508</c:v>
                      </c:pt>
                      <c:pt idx="28294">
                        <c:v>7.5066666666665158</c:v>
                      </c:pt>
                      <c:pt idx="28295">
                        <c:v>7.5069097222206809</c:v>
                      </c:pt>
                      <c:pt idx="28296">
                        <c:v>7.5071527777748459</c:v>
                      </c:pt>
                      <c:pt idx="28297">
                        <c:v>7.5073958333290109</c:v>
                      </c:pt>
                      <c:pt idx="28298">
                        <c:v>7.5076388888904519</c:v>
                      </c:pt>
                      <c:pt idx="28299">
                        <c:v>7.507881944444617</c:v>
                      </c:pt>
                      <c:pt idx="28300">
                        <c:v>7.508124999998782</c:v>
                      </c:pt>
                      <c:pt idx="28301">
                        <c:v>7.5083680555529471</c:v>
                      </c:pt>
                      <c:pt idx="28302">
                        <c:v>7.5086111111071121</c:v>
                      </c:pt>
                      <c:pt idx="28303">
                        <c:v>7.5088541666685531</c:v>
                      </c:pt>
                      <c:pt idx="28304">
                        <c:v>7.5090972222227181</c:v>
                      </c:pt>
                      <c:pt idx="28305">
                        <c:v>7.5093402777768832</c:v>
                      </c:pt>
                      <c:pt idx="28306">
                        <c:v>7.5095833333310482</c:v>
                      </c:pt>
                      <c:pt idx="28307">
                        <c:v>7.5098263888852133</c:v>
                      </c:pt>
                      <c:pt idx="28308">
                        <c:v>7.5100694444393783</c:v>
                      </c:pt>
                      <c:pt idx="28309">
                        <c:v>7.5103125000008193</c:v>
                      </c:pt>
                      <c:pt idx="28310">
                        <c:v>7.5105555555549843</c:v>
                      </c:pt>
                      <c:pt idx="28311">
                        <c:v>7.5107986111091494</c:v>
                      </c:pt>
                      <c:pt idx="28312">
                        <c:v>7.5110416666633144</c:v>
                      </c:pt>
                      <c:pt idx="28313">
                        <c:v>7.5112847222174794</c:v>
                      </c:pt>
                      <c:pt idx="28314">
                        <c:v>7.5115277777789204</c:v>
                      </c:pt>
                      <c:pt idx="28315">
                        <c:v>7.5117708333330855</c:v>
                      </c:pt>
                      <c:pt idx="28316">
                        <c:v>7.5120138888872505</c:v>
                      </c:pt>
                      <c:pt idx="28317">
                        <c:v>7.5122569444414156</c:v>
                      </c:pt>
                      <c:pt idx="28318">
                        <c:v>7.5124999999955806</c:v>
                      </c:pt>
                      <c:pt idx="28319">
                        <c:v>7.5127430555570216</c:v>
                      </c:pt>
                      <c:pt idx="28320">
                        <c:v>7.5129861111111866</c:v>
                      </c:pt>
                      <c:pt idx="28321">
                        <c:v>7.5132291666653517</c:v>
                      </c:pt>
                      <c:pt idx="28322">
                        <c:v>7.5134722222195167</c:v>
                      </c:pt>
                      <c:pt idx="28323">
                        <c:v>7.5137152777736818</c:v>
                      </c:pt>
                      <c:pt idx="28324">
                        <c:v>7.5139583333351228</c:v>
                      </c:pt>
                      <c:pt idx="28325">
                        <c:v>7.5142013888892878</c:v>
                      </c:pt>
                      <c:pt idx="28326">
                        <c:v>7.5144560185202325</c:v>
                      </c:pt>
                      <c:pt idx="28327">
                        <c:v>7.5146990740743975</c:v>
                      </c:pt>
                      <c:pt idx="28328">
                        <c:v>7.5149421296285626</c:v>
                      </c:pt>
                      <c:pt idx="28329">
                        <c:v>7.5151851851827276</c:v>
                      </c:pt>
                      <c:pt idx="28330">
                        <c:v>7.5154282407368926</c:v>
                      </c:pt>
                      <c:pt idx="28331">
                        <c:v>7.5156712962983336</c:v>
                      </c:pt>
                      <c:pt idx="28332">
                        <c:v>7.5159143518524987</c:v>
                      </c:pt>
                      <c:pt idx="28333">
                        <c:v>7.5161574074066637</c:v>
                      </c:pt>
                      <c:pt idx="28334">
                        <c:v>7.5164004629608288</c:v>
                      </c:pt>
                      <c:pt idx="28335">
                        <c:v>7.5166435185149938</c:v>
                      </c:pt>
                      <c:pt idx="28336">
                        <c:v>7.5168865740691588</c:v>
                      </c:pt>
                      <c:pt idx="28337">
                        <c:v>7.5171296296305998</c:v>
                      </c:pt>
                      <c:pt idx="28338">
                        <c:v>7.5173726851847649</c:v>
                      </c:pt>
                      <c:pt idx="28339">
                        <c:v>7.5176157407389299</c:v>
                      </c:pt>
                      <c:pt idx="28340">
                        <c:v>7.5178587962930949</c:v>
                      </c:pt>
                      <c:pt idx="28341">
                        <c:v>7.51810185184726</c:v>
                      </c:pt>
                      <c:pt idx="28342">
                        <c:v>7.518344907408701</c:v>
                      </c:pt>
                      <c:pt idx="28343">
                        <c:v>7.518587962962866</c:v>
                      </c:pt>
                      <c:pt idx="28344">
                        <c:v>7.5188310185170311</c:v>
                      </c:pt>
                      <c:pt idx="28345">
                        <c:v>7.5190740740711961</c:v>
                      </c:pt>
                      <c:pt idx="28346">
                        <c:v>7.5193171296253611</c:v>
                      </c:pt>
                      <c:pt idx="28347">
                        <c:v>7.5195601851868021</c:v>
                      </c:pt>
                      <c:pt idx="28348">
                        <c:v>7.5198032407409672</c:v>
                      </c:pt>
                      <c:pt idx="28349">
                        <c:v>7.5200462962951322</c:v>
                      </c:pt>
                      <c:pt idx="28350">
                        <c:v>7.5202893518492973</c:v>
                      </c:pt>
                      <c:pt idx="28351">
                        <c:v>7.5205324074034623</c:v>
                      </c:pt>
                      <c:pt idx="28352">
                        <c:v>7.5207754629649033</c:v>
                      </c:pt>
                      <c:pt idx="28353">
                        <c:v>7.5210185185190683</c:v>
                      </c:pt>
                      <c:pt idx="28354">
                        <c:v>7.5212615740732334</c:v>
                      </c:pt>
                      <c:pt idx="28355">
                        <c:v>7.5215046296273984</c:v>
                      </c:pt>
                      <c:pt idx="28356">
                        <c:v>7.5217476851815634</c:v>
                      </c:pt>
                    </c:numCache>
                  </c:numRef>
                </c:xVal>
                <c:yVal>
                  <c:numRef>
                    <c:extLst xmlns:c15="http://schemas.microsoft.com/office/drawing/2012/chart">
                      <c:ext xmlns:c15="http://schemas.microsoft.com/office/drawing/2012/chart" uri="{02D57815-91ED-43cb-92C2-25804820EDAC}">
                        <c15:formulaRef>
                          <c15:sqref>ventilation!$H$2:$H$28358</c15:sqref>
                        </c15:formulaRef>
                      </c:ext>
                    </c:extLst>
                    <c:numCache>
                      <c:formatCode>General</c:formatCode>
                      <c:ptCount val="28357"/>
                      <c:pt idx="0">
                        <c:v>134.30000000000001</c:v>
                      </c:pt>
                      <c:pt idx="1">
                        <c:v>135.6</c:v>
                      </c:pt>
                      <c:pt idx="2">
                        <c:v>137.80000000000001</c:v>
                      </c:pt>
                      <c:pt idx="3">
                        <c:v>136.19999999999999</c:v>
                      </c:pt>
                      <c:pt idx="4">
                        <c:v>139.80000000000001</c:v>
                      </c:pt>
                      <c:pt idx="5">
                        <c:v>136.19999999999999</c:v>
                      </c:pt>
                      <c:pt idx="6">
                        <c:v>137.80000000000001</c:v>
                      </c:pt>
                      <c:pt idx="7">
                        <c:v>141.4</c:v>
                      </c:pt>
                      <c:pt idx="8">
                        <c:v>139.69999999999999</c:v>
                      </c:pt>
                      <c:pt idx="9">
                        <c:v>138.19999999999999</c:v>
                      </c:pt>
                      <c:pt idx="10">
                        <c:v>142.30000000000001</c:v>
                      </c:pt>
                      <c:pt idx="11">
                        <c:v>141.6</c:v>
                      </c:pt>
                      <c:pt idx="12">
                        <c:v>140.30000000000001</c:v>
                      </c:pt>
                      <c:pt idx="13">
                        <c:v>139.4</c:v>
                      </c:pt>
                      <c:pt idx="14">
                        <c:v>139.1</c:v>
                      </c:pt>
                      <c:pt idx="15">
                        <c:v>141.69999999999999</c:v>
                      </c:pt>
                      <c:pt idx="16">
                        <c:v>141.4</c:v>
                      </c:pt>
                      <c:pt idx="17">
                        <c:v>139.80000000000001</c:v>
                      </c:pt>
                      <c:pt idx="18">
                        <c:v>141.80000000000001</c:v>
                      </c:pt>
                      <c:pt idx="19">
                        <c:v>143.6</c:v>
                      </c:pt>
                      <c:pt idx="20">
                        <c:v>139.6</c:v>
                      </c:pt>
                      <c:pt idx="21">
                        <c:v>142.9</c:v>
                      </c:pt>
                      <c:pt idx="22">
                        <c:v>143</c:v>
                      </c:pt>
                      <c:pt idx="23">
                        <c:v>141.1</c:v>
                      </c:pt>
                      <c:pt idx="24">
                        <c:v>139.69999999999999</c:v>
                      </c:pt>
                      <c:pt idx="25">
                        <c:v>140.69999999999999</c:v>
                      </c:pt>
                      <c:pt idx="26">
                        <c:v>142.4</c:v>
                      </c:pt>
                      <c:pt idx="27">
                        <c:v>140.1</c:v>
                      </c:pt>
                      <c:pt idx="28">
                        <c:v>143.1</c:v>
                      </c:pt>
                      <c:pt idx="29">
                        <c:v>142.80000000000001</c:v>
                      </c:pt>
                      <c:pt idx="30">
                        <c:v>140.6</c:v>
                      </c:pt>
                      <c:pt idx="31">
                        <c:v>142.6</c:v>
                      </c:pt>
                      <c:pt idx="32">
                        <c:v>142.5</c:v>
                      </c:pt>
                      <c:pt idx="33">
                        <c:v>141.4</c:v>
                      </c:pt>
                      <c:pt idx="34">
                        <c:v>140.9</c:v>
                      </c:pt>
                      <c:pt idx="35">
                        <c:v>141.4</c:v>
                      </c:pt>
                      <c:pt idx="36">
                        <c:v>141.5</c:v>
                      </c:pt>
                      <c:pt idx="37">
                        <c:v>141.4</c:v>
                      </c:pt>
                      <c:pt idx="38">
                        <c:v>140.9</c:v>
                      </c:pt>
                      <c:pt idx="39">
                        <c:v>142.9</c:v>
                      </c:pt>
                      <c:pt idx="40">
                        <c:v>139.4</c:v>
                      </c:pt>
                      <c:pt idx="41">
                        <c:v>144.4</c:v>
                      </c:pt>
                      <c:pt idx="42">
                        <c:v>140.69999999999999</c:v>
                      </c:pt>
                      <c:pt idx="43">
                        <c:v>142.4</c:v>
                      </c:pt>
                      <c:pt idx="44">
                        <c:v>141.69999999999999</c:v>
                      </c:pt>
                      <c:pt idx="45">
                        <c:v>141.69999999999999</c:v>
                      </c:pt>
                      <c:pt idx="46">
                        <c:v>144.4</c:v>
                      </c:pt>
                      <c:pt idx="47">
                        <c:v>142.5</c:v>
                      </c:pt>
                      <c:pt idx="48">
                        <c:v>142</c:v>
                      </c:pt>
                      <c:pt idx="49">
                        <c:v>141.6</c:v>
                      </c:pt>
                      <c:pt idx="50">
                        <c:v>141.9</c:v>
                      </c:pt>
                      <c:pt idx="51">
                        <c:v>140.80000000000001</c:v>
                      </c:pt>
                      <c:pt idx="52">
                        <c:v>141.6</c:v>
                      </c:pt>
                      <c:pt idx="53">
                        <c:v>140.19999999999999</c:v>
                      </c:pt>
                      <c:pt idx="54">
                        <c:v>143.80000000000001</c:v>
                      </c:pt>
                      <c:pt idx="55">
                        <c:v>142</c:v>
                      </c:pt>
                      <c:pt idx="56">
                        <c:v>143</c:v>
                      </c:pt>
                      <c:pt idx="57">
                        <c:v>141.19999999999999</c:v>
                      </c:pt>
                      <c:pt idx="58">
                        <c:v>139.69999999999999</c:v>
                      </c:pt>
                      <c:pt idx="59">
                        <c:v>142.1</c:v>
                      </c:pt>
                      <c:pt idx="60">
                        <c:v>140.80000000000001</c:v>
                      </c:pt>
                      <c:pt idx="61">
                        <c:v>142.19999999999999</c:v>
                      </c:pt>
                      <c:pt idx="62">
                        <c:v>141.9</c:v>
                      </c:pt>
                      <c:pt idx="63">
                        <c:v>141.5</c:v>
                      </c:pt>
                      <c:pt idx="64">
                        <c:v>142.80000000000001</c:v>
                      </c:pt>
                      <c:pt idx="65">
                        <c:v>141.69999999999999</c:v>
                      </c:pt>
                      <c:pt idx="66">
                        <c:v>140.19999999999999</c:v>
                      </c:pt>
                      <c:pt idx="67">
                        <c:v>142.19999999999999</c:v>
                      </c:pt>
                      <c:pt idx="68">
                        <c:v>141.4</c:v>
                      </c:pt>
                      <c:pt idx="69">
                        <c:v>143.4</c:v>
                      </c:pt>
                      <c:pt idx="70">
                        <c:v>141.69999999999999</c:v>
                      </c:pt>
                      <c:pt idx="71">
                        <c:v>141.6</c:v>
                      </c:pt>
                      <c:pt idx="72">
                        <c:v>142.4</c:v>
                      </c:pt>
                      <c:pt idx="73">
                        <c:v>142.4</c:v>
                      </c:pt>
                      <c:pt idx="74">
                        <c:v>142.6</c:v>
                      </c:pt>
                      <c:pt idx="75">
                        <c:v>143.4</c:v>
                      </c:pt>
                      <c:pt idx="76">
                        <c:v>141.9</c:v>
                      </c:pt>
                      <c:pt idx="77">
                        <c:v>142.6</c:v>
                      </c:pt>
                      <c:pt idx="78">
                        <c:v>142.19999999999999</c:v>
                      </c:pt>
                      <c:pt idx="79">
                        <c:v>143.6</c:v>
                      </c:pt>
                      <c:pt idx="80">
                        <c:v>143.1</c:v>
                      </c:pt>
                      <c:pt idx="81">
                        <c:v>144.6</c:v>
                      </c:pt>
                      <c:pt idx="82">
                        <c:v>141.30000000000001</c:v>
                      </c:pt>
                      <c:pt idx="83">
                        <c:v>143.6</c:v>
                      </c:pt>
                      <c:pt idx="84">
                        <c:v>143.19999999999999</c:v>
                      </c:pt>
                      <c:pt idx="85">
                        <c:v>142.4</c:v>
                      </c:pt>
                      <c:pt idx="86">
                        <c:v>143</c:v>
                      </c:pt>
                      <c:pt idx="87">
                        <c:v>143.69999999999999</c:v>
                      </c:pt>
                      <c:pt idx="88">
                        <c:v>144</c:v>
                      </c:pt>
                      <c:pt idx="89">
                        <c:v>142.6</c:v>
                      </c:pt>
                      <c:pt idx="90">
                        <c:v>142.9</c:v>
                      </c:pt>
                      <c:pt idx="91">
                        <c:v>143.69999999999999</c:v>
                      </c:pt>
                      <c:pt idx="92">
                        <c:v>143.6</c:v>
                      </c:pt>
                      <c:pt idx="93">
                        <c:v>143.19999999999999</c:v>
                      </c:pt>
                      <c:pt idx="94">
                        <c:v>141.9</c:v>
                      </c:pt>
                      <c:pt idx="95">
                        <c:v>142.69999999999999</c:v>
                      </c:pt>
                      <c:pt idx="96">
                        <c:v>144.6</c:v>
                      </c:pt>
                      <c:pt idx="97">
                        <c:v>144.6</c:v>
                      </c:pt>
                      <c:pt idx="98">
                        <c:v>142.80000000000001</c:v>
                      </c:pt>
                      <c:pt idx="99">
                        <c:v>143.9</c:v>
                      </c:pt>
                      <c:pt idx="100">
                        <c:v>142.5</c:v>
                      </c:pt>
                      <c:pt idx="101">
                        <c:v>144.1</c:v>
                      </c:pt>
                      <c:pt idx="102">
                        <c:v>142.4</c:v>
                      </c:pt>
                      <c:pt idx="103">
                        <c:v>143.6</c:v>
                      </c:pt>
                      <c:pt idx="104">
                        <c:v>141.9</c:v>
                      </c:pt>
                      <c:pt idx="105">
                        <c:v>142.80000000000001</c:v>
                      </c:pt>
                      <c:pt idx="106">
                        <c:v>144</c:v>
                      </c:pt>
                      <c:pt idx="107">
                        <c:v>144.1</c:v>
                      </c:pt>
                      <c:pt idx="108">
                        <c:v>142.30000000000001</c:v>
                      </c:pt>
                      <c:pt idx="109">
                        <c:v>143.9</c:v>
                      </c:pt>
                      <c:pt idx="110">
                        <c:v>143.6</c:v>
                      </c:pt>
                      <c:pt idx="111">
                        <c:v>144.30000000000001</c:v>
                      </c:pt>
                      <c:pt idx="112">
                        <c:v>143</c:v>
                      </c:pt>
                      <c:pt idx="113">
                        <c:v>142.6</c:v>
                      </c:pt>
                      <c:pt idx="114">
                        <c:v>144.4</c:v>
                      </c:pt>
                      <c:pt idx="115">
                        <c:v>144.1</c:v>
                      </c:pt>
                      <c:pt idx="116">
                        <c:v>144</c:v>
                      </c:pt>
                      <c:pt idx="117">
                        <c:v>144</c:v>
                      </c:pt>
                      <c:pt idx="118">
                        <c:v>142.1</c:v>
                      </c:pt>
                      <c:pt idx="119">
                        <c:v>142.6</c:v>
                      </c:pt>
                      <c:pt idx="120">
                        <c:v>144.80000000000001</c:v>
                      </c:pt>
                      <c:pt idx="121">
                        <c:v>143.4</c:v>
                      </c:pt>
                      <c:pt idx="122">
                        <c:v>143.80000000000001</c:v>
                      </c:pt>
                      <c:pt idx="123">
                        <c:v>142.80000000000001</c:v>
                      </c:pt>
                      <c:pt idx="124">
                        <c:v>143</c:v>
                      </c:pt>
                      <c:pt idx="125">
                        <c:v>142.80000000000001</c:v>
                      </c:pt>
                      <c:pt idx="126">
                        <c:v>143.4</c:v>
                      </c:pt>
                      <c:pt idx="127">
                        <c:v>143.4</c:v>
                      </c:pt>
                      <c:pt idx="128">
                        <c:v>141.80000000000001</c:v>
                      </c:pt>
                      <c:pt idx="129">
                        <c:v>141.9</c:v>
                      </c:pt>
                      <c:pt idx="130">
                        <c:v>142.69999999999999</c:v>
                      </c:pt>
                      <c:pt idx="131">
                        <c:v>143.1</c:v>
                      </c:pt>
                      <c:pt idx="132">
                        <c:v>144</c:v>
                      </c:pt>
                      <c:pt idx="133">
                        <c:v>143.9</c:v>
                      </c:pt>
                      <c:pt idx="134">
                        <c:v>142.19999999999999</c:v>
                      </c:pt>
                      <c:pt idx="135">
                        <c:v>143.4</c:v>
                      </c:pt>
                      <c:pt idx="136">
                        <c:v>143.80000000000001</c:v>
                      </c:pt>
                      <c:pt idx="137">
                        <c:v>143.5</c:v>
                      </c:pt>
                      <c:pt idx="138">
                        <c:v>144.69999999999999</c:v>
                      </c:pt>
                      <c:pt idx="139">
                        <c:v>142</c:v>
                      </c:pt>
                      <c:pt idx="140">
                        <c:v>143.9</c:v>
                      </c:pt>
                      <c:pt idx="141">
                        <c:v>141.9</c:v>
                      </c:pt>
                      <c:pt idx="142">
                        <c:v>142.30000000000001</c:v>
                      </c:pt>
                      <c:pt idx="143">
                        <c:v>144.6</c:v>
                      </c:pt>
                      <c:pt idx="144">
                        <c:v>144.4</c:v>
                      </c:pt>
                      <c:pt idx="145">
                        <c:v>142.1</c:v>
                      </c:pt>
                      <c:pt idx="146">
                        <c:v>142.80000000000001</c:v>
                      </c:pt>
                      <c:pt idx="147">
                        <c:v>143.30000000000001</c:v>
                      </c:pt>
                      <c:pt idx="148">
                        <c:v>142.30000000000001</c:v>
                      </c:pt>
                      <c:pt idx="149">
                        <c:v>142.30000000000001</c:v>
                      </c:pt>
                      <c:pt idx="150">
                        <c:v>144.30000000000001</c:v>
                      </c:pt>
                      <c:pt idx="151">
                        <c:v>143.19999999999999</c:v>
                      </c:pt>
                      <c:pt idx="152">
                        <c:v>142.69999999999999</c:v>
                      </c:pt>
                      <c:pt idx="153">
                        <c:v>143.19999999999999</c:v>
                      </c:pt>
                      <c:pt idx="154">
                        <c:v>144.4</c:v>
                      </c:pt>
                      <c:pt idx="155">
                        <c:v>142.4</c:v>
                      </c:pt>
                      <c:pt idx="156">
                        <c:v>142.19999999999999</c:v>
                      </c:pt>
                      <c:pt idx="157">
                        <c:v>142</c:v>
                      </c:pt>
                      <c:pt idx="158">
                        <c:v>144.19999999999999</c:v>
                      </c:pt>
                      <c:pt idx="159">
                        <c:v>144</c:v>
                      </c:pt>
                      <c:pt idx="160">
                        <c:v>141.80000000000001</c:v>
                      </c:pt>
                      <c:pt idx="161">
                        <c:v>143.19999999999999</c:v>
                      </c:pt>
                      <c:pt idx="162">
                        <c:v>143.6</c:v>
                      </c:pt>
                      <c:pt idx="163">
                        <c:v>142.6</c:v>
                      </c:pt>
                      <c:pt idx="164">
                        <c:v>143.1</c:v>
                      </c:pt>
                      <c:pt idx="165">
                        <c:v>143.30000000000001</c:v>
                      </c:pt>
                      <c:pt idx="166">
                        <c:v>144.80000000000001</c:v>
                      </c:pt>
                      <c:pt idx="167">
                        <c:v>144.19999999999999</c:v>
                      </c:pt>
                      <c:pt idx="168">
                        <c:v>145</c:v>
                      </c:pt>
                      <c:pt idx="169">
                        <c:v>143.80000000000001</c:v>
                      </c:pt>
                      <c:pt idx="170">
                        <c:v>142.5</c:v>
                      </c:pt>
                      <c:pt idx="171">
                        <c:v>145.30000000000001</c:v>
                      </c:pt>
                      <c:pt idx="172">
                        <c:v>144</c:v>
                      </c:pt>
                      <c:pt idx="173">
                        <c:v>143.6</c:v>
                      </c:pt>
                      <c:pt idx="174">
                        <c:v>144</c:v>
                      </c:pt>
                      <c:pt idx="175">
                        <c:v>146.19999999999999</c:v>
                      </c:pt>
                      <c:pt idx="176">
                        <c:v>142.69999999999999</c:v>
                      </c:pt>
                      <c:pt idx="177">
                        <c:v>142</c:v>
                      </c:pt>
                      <c:pt idx="178">
                        <c:v>143.4</c:v>
                      </c:pt>
                      <c:pt idx="179">
                        <c:v>143.6</c:v>
                      </c:pt>
                      <c:pt idx="180">
                        <c:v>145.1</c:v>
                      </c:pt>
                      <c:pt idx="181">
                        <c:v>144.9</c:v>
                      </c:pt>
                      <c:pt idx="182">
                        <c:v>142.80000000000001</c:v>
                      </c:pt>
                      <c:pt idx="183">
                        <c:v>145.30000000000001</c:v>
                      </c:pt>
                      <c:pt idx="184">
                        <c:v>144.6</c:v>
                      </c:pt>
                      <c:pt idx="185">
                        <c:v>144.80000000000001</c:v>
                      </c:pt>
                      <c:pt idx="186">
                        <c:v>145.6</c:v>
                      </c:pt>
                      <c:pt idx="187">
                        <c:v>144.30000000000001</c:v>
                      </c:pt>
                      <c:pt idx="188">
                        <c:v>143.69999999999999</c:v>
                      </c:pt>
                      <c:pt idx="189">
                        <c:v>145</c:v>
                      </c:pt>
                      <c:pt idx="190">
                        <c:v>142.9</c:v>
                      </c:pt>
                      <c:pt idx="191">
                        <c:v>144.5</c:v>
                      </c:pt>
                      <c:pt idx="192">
                        <c:v>143.1</c:v>
                      </c:pt>
                      <c:pt idx="193">
                        <c:v>143</c:v>
                      </c:pt>
                      <c:pt idx="194">
                        <c:v>143.69999999999999</c:v>
                      </c:pt>
                      <c:pt idx="195">
                        <c:v>142.9</c:v>
                      </c:pt>
                      <c:pt idx="196">
                        <c:v>144</c:v>
                      </c:pt>
                      <c:pt idx="197">
                        <c:v>144</c:v>
                      </c:pt>
                      <c:pt idx="198">
                        <c:v>144.30000000000001</c:v>
                      </c:pt>
                      <c:pt idx="199">
                        <c:v>143.69999999999999</c:v>
                      </c:pt>
                      <c:pt idx="200">
                        <c:v>145.30000000000001</c:v>
                      </c:pt>
                      <c:pt idx="201">
                        <c:v>143.5</c:v>
                      </c:pt>
                      <c:pt idx="202">
                        <c:v>144.80000000000001</c:v>
                      </c:pt>
                      <c:pt idx="203">
                        <c:v>143.80000000000001</c:v>
                      </c:pt>
                      <c:pt idx="204">
                        <c:v>143.5</c:v>
                      </c:pt>
                      <c:pt idx="205">
                        <c:v>144.80000000000001</c:v>
                      </c:pt>
                      <c:pt idx="206">
                        <c:v>143.5</c:v>
                      </c:pt>
                      <c:pt idx="207">
                        <c:v>145.4</c:v>
                      </c:pt>
                      <c:pt idx="208">
                        <c:v>143.9</c:v>
                      </c:pt>
                      <c:pt idx="209">
                        <c:v>145.1</c:v>
                      </c:pt>
                      <c:pt idx="210">
                        <c:v>145.5</c:v>
                      </c:pt>
                      <c:pt idx="211">
                        <c:v>144.1</c:v>
                      </c:pt>
                      <c:pt idx="212">
                        <c:v>143.9</c:v>
                      </c:pt>
                      <c:pt idx="213">
                        <c:v>144.9</c:v>
                      </c:pt>
                      <c:pt idx="214">
                        <c:v>144.9</c:v>
                      </c:pt>
                      <c:pt idx="215">
                        <c:v>144.19999999999999</c:v>
                      </c:pt>
                      <c:pt idx="216">
                        <c:v>146.19999999999999</c:v>
                      </c:pt>
                      <c:pt idx="217">
                        <c:v>146.1</c:v>
                      </c:pt>
                      <c:pt idx="218">
                        <c:v>143.69999999999999</c:v>
                      </c:pt>
                      <c:pt idx="219">
                        <c:v>143.30000000000001</c:v>
                      </c:pt>
                      <c:pt idx="220">
                        <c:v>144</c:v>
                      </c:pt>
                      <c:pt idx="221">
                        <c:v>144.4</c:v>
                      </c:pt>
                      <c:pt idx="222">
                        <c:v>144.80000000000001</c:v>
                      </c:pt>
                      <c:pt idx="223">
                        <c:v>142.80000000000001</c:v>
                      </c:pt>
                      <c:pt idx="224">
                        <c:v>142.5</c:v>
                      </c:pt>
                      <c:pt idx="225">
                        <c:v>145.30000000000001</c:v>
                      </c:pt>
                      <c:pt idx="226">
                        <c:v>143.4</c:v>
                      </c:pt>
                      <c:pt idx="227">
                        <c:v>144</c:v>
                      </c:pt>
                      <c:pt idx="228">
                        <c:v>144</c:v>
                      </c:pt>
                      <c:pt idx="229">
                        <c:v>143.19999999999999</c:v>
                      </c:pt>
                      <c:pt idx="230">
                        <c:v>143</c:v>
                      </c:pt>
                      <c:pt idx="231">
                        <c:v>143.6</c:v>
                      </c:pt>
                      <c:pt idx="232">
                        <c:v>144.30000000000001</c:v>
                      </c:pt>
                      <c:pt idx="233">
                        <c:v>144.4</c:v>
                      </c:pt>
                      <c:pt idx="234">
                        <c:v>147.1</c:v>
                      </c:pt>
                      <c:pt idx="235">
                        <c:v>143.80000000000001</c:v>
                      </c:pt>
                      <c:pt idx="236">
                        <c:v>143.1</c:v>
                      </c:pt>
                      <c:pt idx="237">
                        <c:v>143.30000000000001</c:v>
                      </c:pt>
                      <c:pt idx="238">
                        <c:v>147.9</c:v>
                      </c:pt>
                      <c:pt idx="239">
                        <c:v>144.69999999999999</c:v>
                      </c:pt>
                      <c:pt idx="240">
                        <c:v>143.1</c:v>
                      </c:pt>
                      <c:pt idx="241">
                        <c:v>145.1</c:v>
                      </c:pt>
                      <c:pt idx="242">
                        <c:v>146.4</c:v>
                      </c:pt>
                      <c:pt idx="243">
                        <c:v>146</c:v>
                      </c:pt>
                      <c:pt idx="244">
                        <c:v>147</c:v>
                      </c:pt>
                      <c:pt idx="245">
                        <c:v>144.1</c:v>
                      </c:pt>
                      <c:pt idx="246">
                        <c:v>146</c:v>
                      </c:pt>
                      <c:pt idx="247">
                        <c:v>143.30000000000001</c:v>
                      </c:pt>
                      <c:pt idx="248">
                        <c:v>145.4</c:v>
                      </c:pt>
                      <c:pt idx="249">
                        <c:v>145.9</c:v>
                      </c:pt>
                      <c:pt idx="250">
                        <c:v>145.69999999999999</c:v>
                      </c:pt>
                      <c:pt idx="251">
                        <c:v>145.9</c:v>
                      </c:pt>
                      <c:pt idx="252">
                        <c:v>145.30000000000001</c:v>
                      </c:pt>
                      <c:pt idx="253">
                        <c:v>146.69999999999999</c:v>
                      </c:pt>
                      <c:pt idx="254">
                        <c:v>146.69999999999999</c:v>
                      </c:pt>
                      <c:pt idx="255">
                        <c:v>143.69999999999999</c:v>
                      </c:pt>
                      <c:pt idx="256">
                        <c:v>142.4</c:v>
                      </c:pt>
                      <c:pt idx="257">
                        <c:v>144.80000000000001</c:v>
                      </c:pt>
                      <c:pt idx="258">
                        <c:v>145</c:v>
                      </c:pt>
                      <c:pt idx="259">
                        <c:v>143.19999999999999</c:v>
                      </c:pt>
                      <c:pt idx="260">
                        <c:v>144.80000000000001</c:v>
                      </c:pt>
                      <c:pt idx="261">
                        <c:v>146.30000000000001</c:v>
                      </c:pt>
                      <c:pt idx="262">
                        <c:v>144.1</c:v>
                      </c:pt>
                      <c:pt idx="263">
                        <c:v>145.69999999999999</c:v>
                      </c:pt>
                      <c:pt idx="264">
                        <c:v>145.80000000000001</c:v>
                      </c:pt>
                      <c:pt idx="265">
                        <c:v>145.6</c:v>
                      </c:pt>
                      <c:pt idx="266">
                        <c:v>145.19999999999999</c:v>
                      </c:pt>
                      <c:pt idx="267">
                        <c:v>144</c:v>
                      </c:pt>
                      <c:pt idx="268">
                        <c:v>145.30000000000001</c:v>
                      </c:pt>
                      <c:pt idx="269">
                        <c:v>144.30000000000001</c:v>
                      </c:pt>
                      <c:pt idx="270">
                        <c:v>145</c:v>
                      </c:pt>
                      <c:pt idx="271">
                        <c:v>145.30000000000001</c:v>
                      </c:pt>
                      <c:pt idx="272">
                        <c:v>144.5</c:v>
                      </c:pt>
                      <c:pt idx="273">
                        <c:v>144.5</c:v>
                      </c:pt>
                      <c:pt idx="274">
                        <c:v>144.30000000000001</c:v>
                      </c:pt>
                      <c:pt idx="275">
                        <c:v>144.80000000000001</c:v>
                      </c:pt>
                      <c:pt idx="276">
                        <c:v>143.19999999999999</c:v>
                      </c:pt>
                      <c:pt idx="277">
                        <c:v>144.19999999999999</c:v>
                      </c:pt>
                      <c:pt idx="278">
                        <c:v>144.30000000000001</c:v>
                      </c:pt>
                      <c:pt idx="279">
                        <c:v>143.69999999999999</c:v>
                      </c:pt>
                      <c:pt idx="280">
                        <c:v>146.1</c:v>
                      </c:pt>
                      <c:pt idx="281">
                        <c:v>143.6</c:v>
                      </c:pt>
                      <c:pt idx="282">
                        <c:v>147.1</c:v>
                      </c:pt>
                      <c:pt idx="283">
                        <c:v>143.80000000000001</c:v>
                      </c:pt>
                      <c:pt idx="284">
                        <c:v>144.9</c:v>
                      </c:pt>
                      <c:pt idx="285">
                        <c:v>144.69999999999999</c:v>
                      </c:pt>
                      <c:pt idx="286">
                        <c:v>145.4</c:v>
                      </c:pt>
                      <c:pt idx="287">
                        <c:v>144.69999999999999</c:v>
                      </c:pt>
                      <c:pt idx="288">
                        <c:v>143.80000000000001</c:v>
                      </c:pt>
                      <c:pt idx="289">
                        <c:v>142.6</c:v>
                      </c:pt>
                      <c:pt idx="290">
                        <c:v>145.80000000000001</c:v>
                      </c:pt>
                      <c:pt idx="291">
                        <c:v>145.9</c:v>
                      </c:pt>
                      <c:pt idx="292">
                        <c:v>143.9</c:v>
                      </c:pt>
                      <c:pt idx="293">
                        <c:v>143.80000000000001</c:v>
                      </c:pt>
                      <c:pt idx="294">
                        <c:v>147.19999999999999</c:v>
                      </c:pt>
                      <c:pt idx="295">
                        <c:v>144.6</c:v>
                      </c:pt>
                      <c:pt idx="296">
                        <c:v>145.1</c:v>
                      </c:pt>
                      <c:pt idx="297">
                        <c:v>142.69999999999999</c:v>
                      </c:pt>
                      <c:pt idx="298">
                        <c:v>144.30000000000001</c:v>
                      </c:pt>
                      <c:pt idx="299">
                        <c:v>145.19999999999999</c:v>
                      </c:pt>
                      <c:pt idx="300">
                        <c:v>146.4</c:v>
                      </c:pt>
                      <c:pt idx="301">
                        <c:v>143.5</c:v>
                      </c:pt>
                      <c:pt idx="302">
                        <c:v>143.1</c:v>
                      </c:pt>
                      <c:pt idx="303">
                        <c:v>145.6</c:v>
                      </c:pt>
                      <c:pt idx="304">
                        <c:v>146</c:v>
                      </c:pt>
                      <c:pt idx="305">
                        <c:v>146.19999999999999</c:v>
                      </c:pt>
                      <c:pt idx="306">
                        <c:v>145.1</c:v>
                      </c:pt>
                      <c:pt idx="307">
                        <c:v>145.5</c:v>
                      </c:pt>
                      <c:pt idx="308">
                        <c:v>144.30000000000001</c:v>
                      </c:pt>
                      <c:pt idx="309">
                        <c:v>143.69999999999999</c:v>
                      </c:pt>
                      <c:pt idx="310">
                        <c:v>144.1</c:v>
                      </c:pt>
                      <c:pt idx="311">
                        <c:v>144.9</c:v>
                      </c:pt>
                      <c:pt idx="312">
                        <c:v>145.1</c:v>
                      </c:pt>
                      <c:pt idx="313">
                        <c:v>145.30000000000001</c:v>
                      </c:pt>
                      <c:pt idx="314">
                        <c:v>142.4</c:v>
                      </c:pt>
                      <c:pt idx="315">
                        <c:v>144.6</c:v>
                      </c:pt>
                      <c:pt idx="316">
                        <c:v>145.6</c:v>
                      </c:pt>
                      <c:pt idx="317">
                        <c:v>146.19999999999999</c:v>
                      </c:pt>
                      <c:pt idx="318">
                        <c:v>143</c:v>
                      </c:pt>
                      <c:pt idx="319">
                        <c:v>144.69999999999999</c:v>
                      </c:pt>
                      <c:pt idx="320">
                        <c:v>145.19999999999999</c:v>
                      </c:pt>
                      <c:pt idx="321">
                        <c:v>144.80000000000001</c:v>
                      </c:pt>
                      <c:pt idx="322">
                        <c:v>146.30000000000001</c:v>
                      </c:pt>
                      <c:pt idx="323">
                        <c:v>145.1</c:v>
                      </c:pt>
                      <c:pt idx="324">
                        <c:v>144.69999999999999</c:v>
                      </c:pt>
                      <c:pt idx="325">
                        <c:v>146.69999999999999</c:v>
                      </c:pt>
                      <c:pt idx="326">
                        <c:v>145.80000000000001</c:v>
                      </c:pt>
                      <c:pt idx="327">
                        <c:v>145.80000000000001</c:v>
                      </c:pt>
                      <c:pt idx="328">
                        <c:v>143.4</c:v>
                      </c:pt>
                      <c:pt idx="329">
                        <c:v>143</c:v>
                      </c:pt>
                      <c:pt idx="330">
                        <c:v>144.80000000000001</c:v>
                      </c:pt>
                      <c:pt idx="331">
                        <c:v>144</c:v>
                      </c:pt>
                      <c:pt idx="332">
                        <c:v>145.80000000000001</c:v>
                      </c:pt>
                      <c:pt idx="333">
                        <c:v>144.9</c:v>
                      </c:pt>
                      <c:pt idx="334">
                        <c:v>146.30000000000001</c:v>
                      </c:pt>
                      <c:pt idx="335">
                        <c:v>145.19999999999999</c:v>
                      </c:pt>
                      <c:pt idx="336">
                        <c:v>143.4</c:v>
                      </c:pt>
                      <c:pt idx="337">
                        <c:v>143.9</c:v>
                      </c:pt>
                      <c:pt idx="338">
                        <c:v>145</c:v>
                      </c:pt>
                      <c:pt idx="339">
                        <c:v>144.9</c:v>
                      </c:pt>
                      <c:pt idx="340">
                        <c:v>144.19999999999999</c:v>
                      </c:pt>
                      <c:pt idx="341">
                        <c:v>144.6</c:v>
                      </c:pt>
                      <c:pt idx="342">
                        <c:v>145.30000000000001</c:v>
                      </c:pt>
                      <c:pt idx="343">
                        <c:v>145.4</c:v>
                      </c:pt>
                      <c:pt idx="344">
                        <c:v>144.80000000000001</c:v>
                      </c:pt>
                      <c:pt idx="345">
                        <c:v>146.19999999999999</c:v>
                      </c:pt>
                      <c:pt idx="346">
                        <c:v>144.4</c:v>
                      </c:pt>
                      <c:pt idx="347">
                        <c:v>145.1</c:v>
                      </c:pt>
                      <c:pt idx="348">
                        <c:v>145.5</c:v>
                      </c:pt>
                      <c:pt idx="349">
                        <c:v>143.1</c:v>
                      </c:pt>
                      <c:pt idx="350">
                        <c:v>143.1</c:v>
                      </c:pt>
                      <c:pt idx="351">
                        <c:v>144.9</c:v>
                      </c:pt>
                      <c:pt idx="352">
                        <c:v>146</c:v>
                      </c:pt>
                      <c:pt idx="353">
                        <c:v>145.4</c:v>
                      </c:pt>
                      <c:pt idx="354">
                        <c:v>145.6</c:v>
                      </c:pt>
                      <c:pt idx="355">
                        <c:v>146.30000000000001</c:v>
                      </c:pt>
                      <c:pt idx="356">
                        <c:v>146.69999999999999</c:v>
                      </c:pt>
                      <c:pt idx="357">
                        <c:v>143.80000000000001</c:v>
                      </c:pt>
                      <c:pt idx="358">
                        <c:v>143.19999999999999</c:v>
                      </c:pt>
                      <c:pt idx="359">
                        <c:v>144.6</c:v>
                      </c:pt>
                      <c:pt idx="360">
                        <c:v>144</c:v>
                      </c:pt>
                      <c:pt idx="361">
                        <c:v>145.69999999999999</c:v>
                      </c:pt>
                      <c:pt idx="362">
                        <c:v>143.6</c:v>
                      </c:pt>
                      <c:pt idx="363">
                        <c:v>145.5</c:v>
                      </c:pt>
                      <c:pt idx="364">
                        <c:v>145.80000000000001</c:v>
                      </c:pt>
                      <c:pt idx="365">
                        <c:v>144.69999999999999</c:v>
                      </c:pt>
                      <c:pt idx="366">
                        <c:v>143.19999999999999</c:v>
                      </c:pt>
                      <c:pt idx="367">
                        <c:v>146.4</c:v>
                      </c:pt>
                      <c:pt idx="368">
                        <c:v>144.19999999999999</c:v>
                      </c:pt>
                      <c:pt idx="369">
                        <c:v>145.5</c:v>
                      </c:pt>
                      <c:pt idx="370">
                        <c:v>143</c:v>
                      </c:pt>
                      <c:pt idx="371">
                        <c:v>143.1</c:v>
                      </c:pt>
                      <c:pt idx="372">
                        <c:v>144.5</c:v>
                      </c:pt>
                      <c:pt idx="373">
                        <c:v>143.19999999999999</c:v>
                      </c:pt>
                      <c:pt idx="374">
                        <c:v>145.1</c:v>
                      </c:pt>
                      <c:pt idx="375">
                        <c:v>145.9</c:v>
                      </c:pt>
                      <c:pt idx="376">
                        <c:v>145.30000000000001</c:v>
                      </c:pt>
                      <c:pt idx="377">
                        <c:v>144.30000000000001</c:v>
                      </c:pt>
                      <c:pt idx="378">
                        <c:v>143.6</c:v>
                      </c:pt>
                      <c:pt idx="379">
                        <c:v>145.19999999999999</c:v>
                      </c:pt>
                      <c:pt idx="380">
                        <c:v>146.5</c:v>
                      </c:pt>
                      <c:pt idx="381">
                        <c:v>144.4</c:v>
                      </c:pt>
                      <c:pt idx="382">
                        <c:v>146.1</c:v>
                      </c:pt>
                      <c:pt idx="383">
                        <c:v>144.4</c:v>
                      </c:pt>
                      <c:pt idx="384">
                        <c:v>146</c:v>
                      </c:pt>
                      <c:pt idx="385">
                        <c:v>145.1</c:v>
                      </c:pt>
                      <c:pt idx="386">
                        <c:v>143.19999999999999</c:v>
                      </c:pt>
                      <c:pt idx="387">
                        <c:v>144.5</c:v>
                      </c:pt>
                      <c:pt idx="388">
                        <c:v>145.80000000000001</c:v>
                      </c:pt>
                      <c:pt idx="389">
                        <c:v>144</c:v>
                      </c:pt>
                      <c:pt idx="390">
                        <c:v>145.1</c:v>
                      </c:pt>
                      <c:pt idx="391">
                        <c:v>143.9</c:v>
                      </c:pt>
                      <c:pt idx="392">
                        <c:v>144.4</c:v>
                      </c:pt>
                      <c:pt idx="393">
                        <c:v>144.9</c:v>
                      </c:pt>
                      <c:pt idx="394">
                        <c:v>145.6</c:v>
                      </c:pt>
                      <c:pt idx="395">
                        <c:v>145</c:v>
                      </c:pt>
                      <c:pt idx="396">
                        <c:v>143.30000000000001</c:v>
                      </c:pt>
                      <c:pt idx="397">
                        <c:v>144.19999999999999</c:v>
                      </c:pt>
                      <c:pt idx="398">
                        <c:v>143.69999999999999</c:v>
                      </c:pt>
                      <c:pt idx="399">
                        <c:v>145</c:v>
                      </c:pt>
                      <c:pt idx="400">
                        <c:v>145.30000000000001</c:v>
                      </c:pt>
                      <c:pt idx="401">
                        <c:v>145</c:v>
                      </c:pt>
                      <c:pt idx="402">
                        <c:v>144.5</c:v>
                      </c:pt>
                      <c:pt idx="403">
                        <c:v>144.6</c:v>
                      </c:pt>
                      <c:pt idx="404">
                        <c:v>143.6</c:v>
                      </c:pt>
                      <c:pt idx="405">
                        <c:v>145.1</c:v>
                      </c:pt>
                      <c:pt idx="406">
                        <c:v>143.19999999999999</c:v>
                      </c:pt>
                      <c:pt idx="407">
                        <c:v>144.4</c:v>
                      </c:pt>
                      <c:pt idx="408">
                        <c:v>144.19999999999999</c:v>
                      </c:pt>
                      <c:pt idx="409">
                        <c:v>143.80000000000001</c:v>
                      </c:pt>
                      <c:pt idx="410">
                        <c:v>144.69999999999999</c:v>
                      </c:pt>
                      <c:pt idx="411">
                        <c:v>145</c:v>
                      </c:pt>
                      <c:pt idx="412">
                        <c:v>143</c:v>
                      </c:pt>
                      <c:pt idx="413">
                        <c:v>144.4</c:v>
                      </c:pt>
                      <c:pt idx="414">
                        <c:v>144.6</c:v>
                      </c:pt>
                      <c:pt idx="415">
                        <c:v>144.4</c:v>
                      </c:pt>
                      <c:pt idx="416">
                        <c:v>145</c:v>
                      </c:pt>
                      <c:pt idx="417">
                        <c:v>144</c:v>
                      </c:pt>
                      <c:pt idx="418">
                        <c:v>144.1</c:v>
                      </c:pt>
                      <c:pt idx="419">
                        <c:v>145.1</c:v>
                      </c:pt>
                      <c:pt idx="420">
                        <c:v>145</c:v>
                      </c:pt>
                      <c:pt idx="421">
                        <c:v>145.9</c:v>
                      </c:pt>
                      <c:pt idx="422">
                        <c:v>145.19999999999999</c:v>
                      </c:pt>
                      <c:pt idx="423">
                        <c:v>144.19999999999999</c:v>
                      </c:pt>
                      <c:pt idx="424">
                        <c:v>143.80000000000001</c:v>
                      </c:pt>
                      <c:pt idx="425">
                        <c:v>142.6</c:v>
                      </c:pt>
                      <c:pt idx="426">
                        <c:v>146.30000000000001</c:v>
                      </c:pt>
                      <c:pt idx="427">
                        <c:v>144.19999999999999</c:v>
                      </c:pt>
                      <c:pt idx="428">
                        <c:v>145</c:v>
                      </c:pt>
                      <c:pt idx="429">
                        <c:v>143.6</c:v>
                      </c:pt>
                      <c:pt idx="430">
                        <c:v>144.6</c:v>
                      </c:pt>
                      <c:pt idx="431">
                        <c:v>145.1</c:v>
                      </c:pt>
                      <c:pt idx="432">
                        <c:v>146</c:v>
                      </c:pt>
                      <c:pt idx="433">
                        <c:v>145.19999999999999</c:v>
                      </c:pt>
                      <c:pt idx="434">
                        <c:v>145.19999999999999</c:v>
                      </c:pt>
                      <c:pt idx="435">
                        <c:v>144.9</c:v>
                      </c:pt>
                      <c:pt idx="436">
                        <c:v>145.19999999999999</c:v>
                      </c:pt>
                      <c:pt idx="437">
                        <c:v>145.80000000000001</c:v>
                      </c:pt>
                      <c:pt idx="438">
                        <c:v>143.19999999999999</c:v>
                      </c:pt>
                      <c:pt idx="439">
                        <c:v>145.69999999999999</c:v>
                      </c:pt>
                      <c:pt idx="440">
                        <c:v>144.80000000000001</c:v>
                      </c:pt>
                      <c:pt idx="441">
                        <c:v>144.30000000000001</c:v>
                      </c:pt>
                      <c:pt idx="442">
                        <c:v>145.6</c:v>
                      </c:pt>
                      <c:pt idx="443">
                        <c:v>144.6</c:v>
                      </c:pt>
                      <c:pt idx="444">
                        <c:v>144.19999999999999</c:v>
                      </c:pt>
                      <c:pt idx="445">
                        <c:v>144.9</c:v>
                      </c:pt>
                      <c:pt idx="446">
                        <c:v>147.19999999999999</c:v>
                      </c:pt>
                      <c:pt idx="447">
                        <c:v>145.80000000000001</c:v>
                      </c:pt>
                      <c:pt idx="448">
                        <c:v>145.19999999999999</c:v>
                      </c:pt>
                      <c:pt idx="449">
                        <c:v>144.19999999999999</c:v>
                      </c:pt>
                      <c:pt idx="450">
                        <c:v>145.69999999999999</c:v>
                      </c:pt>
                      <c:pt idx="451">
                        <c:v>144.69999999999999</c:v>
                      </c:pt>
                      <c:pt idx="452">
                        <c:v>142.1</c:v>
                      </c:pt>
                      <c:pt idx="453">
                        <c:v>145.9</c:v>
                      </c:pt>
                      <c:pt idx="454">
                        <c:v>145.80000000000001</c:v>
                      </c:pt>
                      <c:pt idx="455">
                        <c:v>145.69999999999999</c:v>
                      </c:pt>
                      <c:pt idx="456">
                        <c:v>146.1</c:v>
                      </c:pt>
                      <c:pt idx="457">
                        <c:v>145.5</c:v>
                      </c:pt>
                      <c:pt idx="458">
                        <c:v>146.1</c:v>
                      </c:pt>
                      <c:pt idx="459">
                        <c:v>144.5</c:v>
                      </c:pt>
                      <c:pt idx="460">
                        <c:v>144.30000000000001</c:v>
                      </c:pt>
                      <c:pt idx="461">
                        <c:v>143.5</c:v>
                      </c:pt>
                      <c:pt idx="462">
                        <c:v>145.19999999999999</c:v>
                      </c:pt>
                      <c:pt idx="463">
                        <c:v>146.5</c:v>
                      </c:pt>
                      <c:pt idx="464">
                        <c:v>145</c:v>
                      </c:pt>
                      <c:pt idx="465">
                        <c:v>145.5</c:v>
                      </c:pt>
                      <c:pt idx="466">
                        <c:v>143.30000000000001</c:v>
                      </c:pt>
                      <c:pt idx="467">
                        <c:v>143.1</c:v>
                      </c:pt>
                      <c:pt idx="468">
                        <c:v>145.1</c:v>
                      </c:pt>
                      <c:pt idx="469">
                        <c:v>144.4</c:v>
                      </c:pt>
                      <c:pt idx="470">
                        <c:v>144.30000000000001</c:v>
                      </c:pt>
                      <c:pt idx="471">
                        <c:v>144.6</c:v>
                      </c:pt>
                      <c:pt idx="472">
                        <c:v>146.1</c:v>
                      </c:pt>
                      <c:pt idx="473">
                        <c:v>145.80000000000001</c:v>
                      </c:pt>
                      <c:pt idx="474">
                        <c:v>145.80000000000001</c:v>
                      </c:pt>
                      <c:pt idx="475">
                        <c:v>146.1</c:v>
                      </c:pt>
                      <c:pt idx="476">
                        <c:v>144.30000000000001</c:v>
                      </c:pt>
                      <c:pt idx="477">
                        <c:v>144.1</c:v>
                      </c:pt>
                      <c:pt idx="478">
                        <c:v>143.80000000000001</c:v>
                      </c:pt>
                      <c:pt idx="479">
                        <c:v>145.1</c:v>
                      </c:pt>
                      <c:pt idx="480">
                        <c:v>144</c:v>
                      </c:pt>
                      <c:pt idx="481">
                        <c:v>144.6</c:v>
                      </c:pt>
                      <c:pt idx="482">
                        <c:v>146.1</c:v>
                      </c:pt>
                      <c:pt idx="483">
                        <c:v>144.5</c:v>
                      </c:pt>
                      <c:pt idx="484">
                        <c:v>146.1</c:v>
                      </c:pt>
                      <c:pt idx="485">
                        <c:v>146.19999999999999</c:v>
                      </c:pt>
                      <c:pt idx="486">
                        <c:v>144.30000000000001</c:v>
                      </c:pt>
                      <c:pt idx="487">
                        <c:v>144.5</c:v>
                      </c:pt>
                      <c:pt idx="488">
                        <c:v>145.19999999999999</c:v>
                      </c:pt>
                      <c:pt idx="489">
                        <c:v>145</c:v>
                      </c:pt>
                      <c:pt idx="490">
                        <c:v>144.5</c:v>
                      </c:pt>
                      <c:pt idx="491">
                        <c:v>146.19999999999999</c:v>
                      </c:pt>
                      <c:pt idx="492">
                        <c:v>145.19999999999999</c:v>
                      </c:pt>
                      <c:pt idx="493">
                        <c:v>145.6</c:v>
                      </c:pt>
                      <c:pt idx="494">
                        <c:v>146.30000000000001</c:v>
                      </c:pt>
                      <c:pt idx="495">
                        <c:v>146.30000000000001</c:v>
                      </c:pt>
                      <c:pt idx="496">
                        <c:v>145.6</c:v>
                      </c:pt>
                      <c:pt idx="497">
                        <c:v>145.19999999999999</c:v>
                      </c:pt>
                      <c:pt idx="498">
                        <c:v>145.5</c:v>
                      </c:pt>
                      <c:pt idx="499">
                        <c:v>145.6</c:v>
                      </c:pt>
                      <c:pt idx="500">
                        <c:v>144.9</c:v>
                      </c:pt>
                      <c:pt idx="501">
                        <c:v>145.5</c:v>
                      </c:pt>
                      <c:pt idx="502">
                        <c:v>145.69999999999999</c:v>
                      </c:pt>
                      <c:pt idx="503">
                        <c:v>146.9</c:v>
                      </c:pt>
                      <c:pt idx="504">
                        <c:v>144.6</c:v>
                      </c:pt>
                      <c:pt idx="505">
                        <c:v>145</c:v>
                      </c:pt>
                      <c:pt idx="506">
                        <c:v>146</c:v>
                      </c:pt>
                      <c:pt idx="507">
                        <c:v>144.30000000000001</c:v>
                      </c:pt>
                      <c:pt idx="508">
                        <c:v>146.30000000000001</c:v>
                      </c:pt>
                      <c:pt idx="509">
                        <c:v>146.4</c:v>
                      </c:pt>
                      <c:pt idx="510">
                        <c:v>145.5</c:v>
                      </c:pt>
                      <c:pt idx="511">
                        <c:v>144.4</c:v>
                      </c:pt>
                      <c:pt idx="512">
                        <c:v>145.6</c:v>
                      </c:pt>
                      <c:pt idx="513">
                        <c:v>146.9</c:v>
                      </c:pt>
                      <c:pt idx="514">
                        <c:v>146.9</c:v>
                      </c:pt>
                      <c:pt idx="515">
                        <c:v>145.30000000000001</c:v>
                      </c:pt>
                      <c:pt idx="516">
                        <c:v>144.1</c:v>
                      </c:pt>
                      <c:pt idx="517">
                        <c:v>145.6</c:v>
                      </c:pt>
                      <c:pt idx="518">
                        <c:v>146.4</c:v>
                      </c:pt>
                      <c:pt idx="519">
                        <c:v>146</c:v>
                      </c:pt>
                      <c:pt idx="520">
                        <c:v>146.69999999999999</c:v>
                      </c:pt>
                      <c:pt idx="521">
                        <c:v>144.69999999999999</c:v>
                      </c:pt>
                      <c:pt idx="522">
                        <c:v>144.80000000000001</c:v>
                      </c:pt>
                      <c:pt idx="523">
                        <c:v>146.5</c:v>
                      </c:pt>
                      <c:pt idx="524">
                        <c:v>145.80000000000001</c:v>
                      </c:pt>
                      <c:pt idx="525">
                        <c:v>144.9</c:v>
                      </c:pt>
                      <c:pt idx="526">
                        <c:v>144.4</c:v>
                      </c:pt>
                      <c:pt idx="527">
                        <c:v>143.9</c:v>
                      </c:pt>
                      <c:pt idx="528">
                        <c:v>144.6</c:v>
                      </c:pt>
                      <c:pt idx="529">
                        <c:v>145.4</c:v>
                      </c:pt>
                      <c:pt idx="530">
                        <c:v>143.4</c:v>
                      </c:pt>
                      <c:pt idx="531">
                        <c:v>143.80000000000001</c:v>
                      </c:pt>
                      <c:pt idx="532">
                        <c:v>145.69999999999999</c:v>
                      </c:pt>
                      <c:pt idx="533">
                        <c:v>145.69999999999999</c:v>
                      </c:pt>
                      <c:pt idx="534">
                        <c:v>144.5</c:v>
                      </c:pt>
                      <c:pt idx="535">
                        <c:v>143.4</c:v>
                      </c:pt>
                      <c:pt idx="536">
                        <c:v>144.19999999999999</c:v>
                      </c:pt>
                      <c:pt idx="537">
                        <c:v>145.1</c:v>
                      </c:pt>
                      <c:pt idx="538">
                        <c:v>145.9</c:v>
                      </c:pt>
                      <c:pt idx="539">
                        <c:v>146.1</c:v>
                      </c:pt>
                      <c:pt idx="540">
                        <c:v>145.1</c:v>
                      </c:pt>
                      <c:pt idx="541">
                        <c:v>144.5</c:v>
                      </c:pt>
                      <c:pt idx="542">
                        <c:v>143.9</c:v>
                      </c:pt>
                      <c:pt idx="543">
                        <c:v>145.80000000000001</c:v>
                      </c:pt>
                      <c:pt idx="544">
                        <c:v>145.19999999999999</c:v>
                      </c:pt>
                      <c:pt idx="545">
                        <c:v>144.19999999999999</c:v>
                      </c:pt>
                      <c:pt idx="546">
                        <c:v>144.1</c:v>
                      </c:pt>
                      <c:pt idx="547">
                        <c:v>145.69999999999999</c:v>
                      </c:pt>
                      <c:pt idx="548">
                        <c:v>145.4</c:v>
                      </c:pt>
                      <c:pt idx="549">
                        <c:v>143.6</c:v>
                      </c:pt>
                      <c:pt idx="550">
                        <c:v>145.9</c:v>
                      </c:pt>
                      <c:pt idx="551">
                        <c:v>145.1</c:v>
                      </c:pt>
                      <c:pt idx="552">
                        <c:v>145.6</c:v>
                      </c:pt>
                      <c:pt idx="553">
                        <c:v>145.30000000000001</c:v>
                      </c:pt>
                      <c:pt idx="554">
                        <c:v>143.80000000000001</c:v>
                      </c:pt>
                      <c:pt idx="555">
                        <c:v>143.4</c:v>
                      </c:pt>
                      <c:pt idx="556">
                        <c:v>145.4</c:v>
                      </c:pt>
                      <c:pt idx="557">
                        <c:v>144.1</c:v>
                      </c:pt>
                      <c:pt idx="558">
                        <c:v>144.19999999999999</c:v>
                      </c:pt>
                      <c:pt idx="559">
                        <c:v>144.30000000000001</c:v>
                      </c:pt>
                      <c:pt idx="560">
                        <c:v>146.1</c:v>
                      </c:pt>
                      <c:pt idx="561">
                        <c:v>146.19999999999999</c:v>
                      </c:pt>
                      <c:pt idx="562">
                        <c:v>145.30000000000001</c:v>
                      </c:pt>
                      <c:pt idx="563">
                        <c:v>143.30000000000001</c:v>
                      </c:pt>
                      <c:pt idx="564">
                        <c:v>143.6</c:v>
                      </c:pt>
                      <c:pt idx="565">
                        <c:v>143.9</c:v>
                      </c:pt>
                      <c:pt idx="566">
                        <c:v>145</c:v>
                      </c:pt>
                      <c:pt idx="567">
                        <c:v>144</c:v>
                      </c:pt>
                      <c:pt idx="568">
                        <c:v>143.1</c:v>
                      </c:pt>
                      <c:pt idx="569">
                        <c:v>142.69999999999999</c:v>
                      </c:pt>
                      <c:pt idx="570">
                        <c:v>144.30000000000001</c:v>
                      </c:pt>
                      <c:pt idx="571">
                        <c:v>144.69999999999999</c:v>
                      </c:pt>
                      <c:pt idx="572">
                        <c:v>144</c:v>
                      </c:pt>
                      <c:pt idx="573">
                        <c:v>144.5</c:v>
                      </c:pt>
                      <c:pt idx="574">
                        <c:v>145.30000000000001</c:v>
                      </c:pt>
                      <c:pt idx="575">
                        <c:v>144.19999999999999</c:v>
                      </c:pt>
                      <c:pt idx="576">
                        <c:v>146.69999999999999</c:v>
                      </c:pt>
                      <c:pt idx="577">
                        <c:v>145.19999999999999</c:v>
                      </c:pt>
                      <c:pt idx="578">
                        <c:v>143.9</c:v>
                      </c:pt>
                      <c:pt idx="579">
                        <c:v>143.80000000000001</c:v>
                      </c:pt>
                      <c:pt idx="580">
                        <c:v>145.80000000000001</c:v>
                      </c:pt>
                      <c:pt idx="581">
                        <c:v>144.69999999999999</c:v>
                      </c:pt>
                      <c:pt idx="582">
                        <c:v>144.5</c:v>
                      </c:pt>
                      <c:pt idx="583">
                        <c:v>144</c:v>
                      </c:pt>
                      <c:pt idx="584">
                        <c:v>142.80000000000001</c:v>
                      </c:pt>
                      <c:pt idx="585">
                        <c:v>143.9</c:v>
                      </c:pt>
                      <c:pt idx="586">
                        <c:v>145</c:v>
                      </c:pt>
                      <c:pt idx="587">
                        <c:v>143.6</c:v>
                      </c:pt>
                      <c:pt idx="588">
                        <c:v>144.19999999999999</c:v>
                      </c:pt>
                      <c:pt idx="589">
                        <c:v>145</c:v>
                      </c:pt>
                      <c:pt idx="590">
                        <c:v>144.69999999999999</c:v>
                      </c:pt>
                      <c:pt idx="591">
                        <c:v>144.9</c:v>
                      </c:pt>
                      <c:pt idx="592">
                        <c:v>144</c:v>
                      </c:pt>
                      <c:pt idx="593">
                        <c:v>144.5</c:v>
                      </c:pt>
                      <c:pt idx="594">
                        <c:v>144.1</c:v>
                      </c:pt>
                      <c:pt idx="595">
                        <c:v>143.69999999999999</c:v>
                      </c:pt>
                      <c:pt idx="596">
                        <c:v>144.4</c:v>
                      </c:pt>
                      <c:pt idx="597">
                        <c:v>144.9</c:v>
                      </c:pt>
                      <c:pt idx="598">
                        <c:v>143.9</c:v>
                      </c:pt>
                      <c:pt idx="599">
                        <c:v>145</c:v>
                      </c:pt>
                      <c:pt idx="600">
                        <c:v>144.6</c:v>
                      </c:pt>
                      <c:pt idx="601">
                        <c:v>143.80000000000001</c:v>
                      </c:pt>
                      <c:pt idx="602">
                        <c:v>144.9</c:v>
                      </c:pt>
                      <c:pt idx="603">
                        <c:v>144.9</c:v>
                      </c:pt>
                      <c:pt idx="604">
                        <c:v>141.80000000000001</c:v>
                      </c:pt>
                      <c:pt idx="605">
                        <c:v>143.30000000000001</c:v>
                      </c:pt>
                      <c:pt idx="606">
                        <c:v>142.9</c:v>
                      </c:pt>
                      <c:pt idx="607">
                        <c:v>143.6</c:v>
                      </c:pt>
                      <c:pt idx="608">
                        <c:v>143.80000000000001</c:v>
                      </c:pt>
                      <c:pt idx="609">
                        <c:v>143.69999999999999</c:v>
                      </c:pt>
                      <c:pt idx="610">
                        <c:v>143.4</c:v>
                      </c:pt>
                      <c:pt idx="611">
                        <c:v>144</c:v>
                      </c:pt>
                      <c:pt idx="612">
                        <c:v>144.19999999999999</c:v>
                      </c:pt>
                      <c:pt idx="613">
                        <c:v>145.4</c:v>
                      </c:pt>
                      <c:pt idx="614">
                        <c:v>144.6</c:v>
                      </c:pt>
                      <c:pt idx="615">
                        <c:v>143.1</c:v>
                      </c:pt>
                      <c:pt idx="616">
                        <c:v>145.19999999999999</c:v>
                      </c:pt>
                      <c:pt idx="617">
                        <c:v>144.19999999999999</c:v>
                      </c:pt>
                      <c:pt idx="618">
                        <c:v>141.5</c:v>
                      </c:pt>
                      <c:pt idx="619">
                        <c:v>143.30000000000001</c:v>
                      </c:pt>
                      <c:pt idx="620">
                        <c:v>143.9</c:v>
                      </c:pt>
                      <c:pt idx="621">
                        <c:v>142.80000000000001</c:v>
                      </c:pt>
                      <c:pt idx="622">
                        <c:v>142.4</c:v>
                      </c:pt>
                      <c:pt idx="623">
                        <c:v>143.9</c:v>
                      </c:pt>
                      <c:pt idx="624">
                        <c:v>145</c:v>
                      </c:pt>
                      <c:pt idx="625">
                        <c:v>144.4</c:v>
                      </c:pt>
                      <c:pt idx="626">
                        <c:v>144.19999999999999</c:v>
                      </c:pt>
                      <c:pt idx="627">
                        <c:v>144.4</c:v>
                      </c:pt>
                      <c:pt idx="628">
                        <c:v>143.69999999999999</c:v>
                      </c:pt>
                      <c:pt idx="629">
                        <c:v>144.19999999999999</c:v>
                      </c:pt>
                      <c:pt idx="630">
                        <c:v>143.30000000000001</c:v>
                      </c:pt>
                      <c:pt idx="631">
                        <c:v>143.1</c:v>
                      </c:pt>
                      <c:pt idx="632">
                        <c:v>144.30000000000001</c:v>
                      </c:pt>
                      <c:pt idx="633">
                        <c:v>144.4</c:v>
                      </c:pt>
                      <c:pt idx="634">
                        <c:v>143.30000000000001</c:v>
                      </c:pt>
                      <c:pt idx="635">
                        <c:v>141.4</c:v>
                      </c:pt>
                      <c:pt idx="636">
                        <c:v>144.4</c:v>
                      </c:pt>
                      <c:pt idx="637">
                        <c:v>144</c:v>
                      </c:pt>
                      <c:pt idx="638">
                        <c:v>145.1</c:v>
                      </c:pt>
                      <c:pt idx="639">
                        <c:v>141.1</c:v>
                      </c:pt>
                      <c:pt idx="640">
                        <c:v>143.5</c:v>
                      </c:pt>
                      <c:pt idx="641">
                        <c:v>143.4</c:v>
                      </c:pt>
                      <c:pt idx="642">
                        <c:v>144.30000000000001</c:v>
                      </c:pt>
                      <c:pt idx="643">
                        <c:v>147</c:v>
                      </c:pt>
                      <c:pt idx="644">
                        <c:v>145.1</c:v>
                      </c:pt>
                      <c:pt idx="645">
                        <c:v>142.80000000000001</c:v>
                      </c:pt>
                      <c:pt idx="646">
                        <c:v>143</c:v>
                      </c:pt>
                      <c:pt idx="647">
                        <c:v>142.69999999999999</c:v>
                      </c:pt>
                      <c:pt idx="648">
                        <c:v>142.9</c:v>
                      </c:pt>
                      <c:pt idx="649">
                        <c:v>144.6</c:v>
                      </c:pt>
                      <c:pt idx="650">
                        <c:v>145.1</c:v>
                      </c:pt>
                      <c:pt idx="651">
                        <c:v>144</c:v>
                      </c:pt>
                      <c:pt idx="652">
                        <c:v>143</c:v>
                      </c:pt>
                      <c:pt idx="653">
                        <c:v>143.69999999999999</c:v>
                      </c:pt>
                      <c:pt idx="654">
                        <c:v>145.19999999999999</c:v>
                      </c:pt>
                      <c:pt idx="655">
                        <c:v>143</c:v>
                      </c:pt>
                      <c:pt idx="656">
                        <c:v>143.9</c:v>
                      </c:pt>
                      <c:pt idx="657">
                        <c:v>143.9</c:v>
                      </c:pt>
                      <c:pt idx="658">
                        <c:v>143.4</c:v>
                      </c:pt>
                      <c:pt idx="659">
                        <c:v>142.1</c:v>
                      </c:pt>
                      <c:pt idx="660">
                        <c:v>145.80000000000001</c:v>
                      </c:pt>
                      <c:pt idx="661">
                        <c:v>143.6</c:v>
                      </c:pt>
                      <c:pt idx="662">
                        <c:v>144.30000000000001</c:v>
                      </c:pt>
                      <c:pt idx="663">
                        <c:v>144.1</c:v>
                      </c:pt>
                      <c:pt idx="664">
                        <c:v>142.80000000000001</c:v>
                      </c:pt>
                      <c:pt idx="665">
                        <c:v>143.6</c:v>
                      </c:pt>
                      <c:pt idx="666">
                        <c:v>145.30000000000001</c:v>
                      </c:pt>
                      <c:pt idx="667">
                        <c:v>143.9</c:v>
                      </c:pt>
                      <c:pt idx="668">
                        <c:v>142.9</c:v>
                      </c:pt>
                      <c:pt idx="669">
                        <c:v>144</c:v>
                      </c:pt>
                      <c:pt idx="670">
                        <c:v>144</c:v>
                      </c:pt>
                      <c:pt idx="671">
                        <c:v>143.5</c:v>
                      </c:pt>
                      <c:pt idx="672">
                        <c:v>145</c:v>
                      </c:pt>
                      <c:pt idx="673">
                        <c:v>144.30000000000001</c:v>
                      </c:pt>
                      <c:pt idx="674">
                        <c:v>144.69999999999999</c:v>
                      </c:pt>
                      <c:pt idx="675">
                        <c:v>143.69999999999999</c:v>
                      </c:pt>
                      <c:pt idx="676">
                        <c:v>144.9</c:v>
                      </c:pt>
                      <c:pt idx="677">
                        <c:v>146</c:v>
                      </c:pt>
                      <c:pt idx="678">
                        <c:v>144.1</c:v>
                      </c:pt>
                      <c:pt idx="679">
                        <c:v>144.5</c:v>
                      </c:pt>
                      <c:pt idx="680">
                        <c:v>143.9</c:v>
                      </c:pt>
                      <c:pt idx="681">
                        <c:v>143.1</c:v>
                      </c:pt>
                      <c:pt idx="682">
                        <c:v>143.9</c:v>
                      </c:pt>
                      <c:pt idx="683">
                        <c:v>144.80000000000001</c:v>
                      </c:pt>
                      <c:pt idx="684">
                        <c:v>144.30000000000001</c:v>
                      </c:pt>
                      <c:pt idx="685">
                        <c:v>143.80000000000001</c:v>
                      </c:pt>
                      <c:pt idx="686">
                        <c:v>144.1</c:v>
                      </c:pt>
                      <c:pt idx="687">
                        <c:v>144.69999999999999</c:v>
                      </c:pt>
                      <c:pt idx="688">
                        <c:v>143.5</c:v>
                      </c:pt>
                      <c:pt idx="689">
                        <c:v>144.6</c:v>
                      </c:pt>
                      <c:pt idx="690">
                        <c:v>143.5</c:v>
                      </c:pt>
                      <c:pt idx="691">
                        <c:v>143.1</c:v>
                      </c:pt>
                      <c:pt idx="692">
                        <c:v>144.9</c:v>
                      </c:pt>
                      <c:pt idx="693">
                        <c:v>144.1</c:v>
                      </c:pt>
                      <c:pt idx="694">
                        <c:v>143.6</c:v>
                      </c:pt>
                      <c:pt idx="695">
                        <c:v>142.69999999999999</c:v>
                      </c:pt>
                      <c:pt idx="696">
                        <c:v>145.19999999999999</c:v>
                      </c:pt>
                      <c:pt idx="697">
                        <c:v>145.19999999999999</c:v>
                      </c:pt>
                      <c:pt idx="698">
                        <c:v>143.80000000000001</c:v>
                      </c:pt>
                      <c:pt idx="699">
                        <c:v>142.30000000000001</c:v>
                      </c:pt>
                      <c:pt idx="700">
                        <c:v>144.19999999999999</c:v>
                      </c:pt>
                      <c:pt idx="701">
                        <c:v>144.4</c:v>
                      </c:pt>
                      <c:pt idx="702">
                        <c:v>145.6</c:v>
                      </c:pt>
                      <c:pt idx="703">
                        <c:v>144.6</c:v>
                      </c:pt>
                      <c:pt idx="704">
                        <c:v>145.30000000000001</c:v>
                      </c:pt>
                      <c:pt idx="705">
                        <c:v>143.5</c:v>
                      </c:pt>
                      <c:pt idx="706">
                        <c:v>142.80000000000001</c:v>
                      </c:pt>
                      <c:pt idx="707">
                        <c:v>142.5</c:v>
                      </c:pt>
                      <c:pt idx="708">
                        <c:v>143.6</c:v>
                      </c:pt>
                      <c:pt idx="709">
                        <c:v>144.4</c:v>
                      </c:pt>
                      <c:pt idx="710">
                        <c:v>143.80000000000001</c:v>
                      </c:pt>
                      <c:pt idx="711">
                        <c:v>144.1</c:v>
                      </c:pt>
                      <c:pt idx="712">
                        <c:v>143.30000000000001</c:v>
                      </c:pt>
                      <c:pt idx="713">
                        <c:v>144.69999999999999</c:v>
                      </c:pt>
                      <c:pt idx="714">
                        <c:v>144.80000000000001</c:v>
                      </c:pt>
                      <c:pt idx="715">
                        <c:v>144.1</c:v>
                      </c:pt>
                      <c:pt idx="716">
                        <c:v>143.69999999999999</c:v>
                      </c:pt>
                      <c:pt idx="717">
                        <c:v>144.5</c:v>
                      </c:pt>
                      <c:pt idx="718">
                        <c:v>144.9</c:v>
                      </c:pt>
                      <c:pt idx="719">
                        <c:v>144</c:v>
                      </c:pt>
                      <c:pt idx="720">
                        <c:v>142.30000000000001</c:v>
                      </c:pt>
                      <c:pt idx="721">
                        <c:v>144.9</c:v>
                      </c:pt>
                      <c:pt idx="722">
                        <c:v>142.6</c:v>
                      </c:pt>
                      <c:pt idx="723">
                        <c:v>143.6</c:v>
                      </c:pt>
                      <c:pt idx="724">
                        <c:v>145.5</c:v>
                      </c:pt>
                      <c:pt idx="725">
                        <c:v>143.19999999999999</c:v>
                      </c:pt>
                      <c:pt idx="726">
                        <c:v>145.4</c:v>
                      </c:pt>
                      <c:pt idx="727">
                        <c:v>144.30000000000001</c:v>
                      </c:pt>
                      <c:pt idx="728">
                        <c:v>144.4</c:v>
                      </c:pt>
                      <c:pt idx="729">
                        <c:v>145.30000000000001</c:v>
                      </c:pt>
                      <c:pt idx="730">
                        <c:v>144.30000000000001</c:v>
                      </c:pt>
                      <c:pt idx="731">
                        <c:v>144.69999999999999</c:v>
                      </c:pt>
                      <c:pt idx="732">
                        <c:v>144.1</c:v>
                      </c:pt>
                      <c:pt idx="733">
                        <c:v>145.1</c:v>
                      </c:pt>
                      <c:pt idx="734">
                        <c:v>144.9</c:v>
                      </c:pt>
                      <c:pt idx="735">
                        <c:v>144.80000000000001</c:v>
                      </c:pt>
                      <c:pt idx="736">
                        <c:v>143.30000000000001</c:v>
                      </c:pt>
                      <c:pt idx="737">
                        <c:v>143.9</c:v>
                      </c:pt>
                      <c:pt idx="738">
                        <c:v>144.1</c:v>
                      </c:pt>
                      <c:pt idx="739">
                        <c:v>143.69999999999999</c:v>
                      </c:pt>
                      <c:pt idx="740">
                        <c:v>143.69999999999999</c:v>
                      </c:pt>
                      <c:pt idx="741">
                        <c:v>145.5</c:v>
                      </c:pt>
                      <c:pt idx="742">
                        <c:v>144</c:v>
                      </c:pt>
                      <c:pt idx="743">
                        <c:v>144.4</c:v>
                      </c:pt>
                      <c:pt idx="744">
                        <c:v>143.19999999999999</c:v>
                      </c:pt>
                      <c:pt idx="745">
                        <c:v>144.30000000000001</c:v>
                      </c:pt>
                      <c:pt idx="746">
                        <c:v>144.80000000000001</c:v>
                      </c:pt>
                      <c:pt idx="747">
                        <c:v>143.5</c:v>
                      </c:pt>
                      <c:pt idx="748">
                        <c:v>143.5</c:v>
                      </c:pt>
                      <c:pt idx="749">
                        <c:v>144.1</c:v>
                      </c:pt>
                      <c:pt idx="750">
                        <c:v>146.1</c:v>
                      </c:pt>
                      <c:pt idx="751">
                        <c:v>146.4</c:v>
                      </c:pt>
                      <c:pt idx="752">
                        <c:v>144.69999999999999</c:v>
                      </c:pt>
                      <c:pt idx="753">
                        <c:v>144.30000000000001</c:v>
                      </c:pt>
                      <c:pt idx="754">
                        <c:v>144.9</c:v>
                      </c:pt>
                      <c:pt idx="755">
                        <c:v>145.6</c:v>
                      </c:pt>
                      <c:pt idx="756">
                        <c:v>144.80000000000001</c:v>
                      </c:pt>
                      <c:pt idx="757">
                        <c:v>144.30000000000001</c:v>
                      </c:pt>
                      <c:pt idx="758">
                        <c:v>145.19999999999999</c:v>
                      </c:pt>
                      <c:pt idx="759">
                        <c:v>146.5</c:v>
                      </c:pt>
                      <c:pt idx="760">
                        <c:v>144.1</c:v>
                      </c:pt>
                      <c:pt idx="761">
                        <c:v>144.1</c:v>
                      </c:pt>
                      <c:pt idx="762">
                        <c:v>145.9</c:v>
                      </c:pt>
                      <c:pt idx="763">
                        <c:v>145.30000000000001</c:v>
                      </c:pt>
                      <c:pt idx="764">
                        <c:v>145.1</c:v>
                      </c:pt>
                      <c:pt idx="765">
                        <c:v>144.19999999999999</c:v>
                      </c:pt>
                      <c:pt idx="766">
                        <c:v>145.30000000000001</c:v>
                      </c:pt>
                      <c:pt idx="767">
                        <c:v>144.5</c:v>
                      </c:pt>
                      <c:pt idx="768">
                        <c:v>144.5</c:v>
                      </c:pt>
                      <c:pt idx="769">
                        <c:v>145.4</c:v>
                      </c:pt>
                      <c:pt idx="770">
                        <c:v>146.1</c:v>
                      </c:pt>
                      <c:pt idx="771">
                        <c:v>143.1</c:v>
                      </c:pt>
                      <c:pt idx="772">
                        <c:v>143.9</c:v>
                      </c:pt>
                      <c:pt idx="773">
                        <c:v>145.69999999999999</c:v>
                      </c:pt>
                      <c:pt idx="774">
                        <c:v>144.4</c:v>
                      </c:pt>
                      <c:pt idx="775">
                        <c:v>143.9</c:v>
                      </c:pt>
                      <c:pt idx="776">
                        <c:v>144.30000000000001</c:v>
                      </c:pt>
                      <c:pt idx="777">
                        <c:v>145.1</c:v>
                      </c:pt>
                      <c:pt idx="778">
                        <c:v>145</c:v>
                      </c:pt>
                      <c:pt idx="779">
                        <c:v>144.69999999999999</c:v>
                      </c:pt>
                      <c:pt idx="780">
                        <c:v>145.4</c:v>
                      </c:pt>
                      <c:pt idx="781">
                        <c:v>143.9</c:v>
                      </c:pt>
                      <c:pt idx="782">
                        <c:v>145.30000000000001</c:v>
                      </c:pt>
                      <c:pt idx="783">
                        <c:v>144.80000000000001</c:v>
                      </c:pt>
                      <c:pt idx="784">
                        <c:v>144.30000000000001</c:v>
                      </c:pt>
                      <c:pt idx="785">
                        <c:v>144.80000000000001</c:v>
                      </c:pt>
                      <c:pt idx="786">
                        <c:v>145.80000000000001</c:v>
                      </c:pt>
                      <c:pt idx="787">
                        <c:v>144.5</c:v>
                      </c:pt>
                      <c:pt idx="788">
                        <c:v>145.69999999999999</c:v>
                      </c:pt>
                      <c:pt idx="789">
                        <c:v>144.4</c:v>
                      </c:pt>
                      <c:pt idx="790">
                        <c:v>145.1</c:v>
                      </c:pt>
                      <c:pt idx="791">
                        <c:v>143.9</c:v>
                      </c:pt>
                      <c:pt idx="792">
                        <c:v>144.6</c:v>
                      </c:pt>
                      <c:pt idx="793">
                        <c:v>144.6</c:v>
                      </c:pt>
                      <c:pt idx="794">
                        <c:v>144.30000000000001</c:v>
                      </c:pt>
                      <c:pt idx="795">
                        <c:v>143.9</c:v>
                      </c:pt>
                      <c:pt idx="796">
                        <c:v>144.80000000000001</c:v>
                      </c:pt>
                      <c:pt idx="797">
                        <c:v>145.4</c:v>
                      </c:pt>
                      <c:pt idx="798">
                        <c:v>145.4</c:v>
                      </c:pt>
                      <c:pt idx="799">
                        <c:v>144.4</c:v>
                      </c:pt>
                      <c:pt idx="800">
                        <c:v>144.9</c:v>
                      </c:pt>
                      <c:pt idx="801">
                        <c:v>144.4</c:v>
                      </c:pt>
                      <c:pt idx="802">
                        <c:v>145.30000000000001</c:v>
                      </c:pt>
                      <c:pt idx="803">
                        <c:v>145.19999999999999</c:v>
                      </c:pt>
                      <c:pt idx="804">
                        <c:v>145.4</c:v>
                      </c:pt>
                      <c:pt idx="805">
                        <c:v>144.5</c:v>
                      </c:pt>
                      <c:pt idx="806">
                        <c:v>144.30000000000001</c:v>
                      </c:pt>
                      <c:pt idx="807">
                        <c:v>145.1</c:v>
                      </c:pt>
                      <c:pt idx="808">
                        <c:v>144.80000000000001</c:v>
                      </c:pt>
                      <c:pt idx="809">
                        <c:v>144</c:v>
                      </c:pt>
                      <c:pt idx="810">
                        <c:v>144.1</c:v>
                      </c:pt>
                      <c:pt idx="811">
                        <c:v>145.9</c:v>
                      </c:pt>
                      <c:pt idx="812">
                        <c:v>145.1</c:v>
                      </c:pt>
                      <c:pt idx="813">
                        <c:v>143.6</c:v>
                      </c:pt>
                      <c:pt idx="814">
                        <c:v>144.5</c:v>
                      </c:pt>
                      <c:pt idx="815">
                        <c:v>143.69999999999999</c:v>
                      </c:pt>
                      <c:pt idx="816">
                        <c:v>144.9</c:v>
                      </c:pt>
                      <c:pt idx="817">
                        <c:v>144</c:v>
                      </c:pt>
                      <c:pt idx="818">
                        <c:v>144.69999999999999</c:v>
                      </c:pt>
                      <c:pt idx="819">
                        <c:v>144.4</c:v>
                      </c:pt>
                      <c:pt idx="820">
                        <c:v>142.6</c:v>
                      </c:pt>
                      <c:pt idx="821">
                        <c:v>143.5</c:v>
                      </c:pt>
                      <c:pt idx="822">
                        <c:v>144.19999999999999</c:v>
                      </c:pt>
                      <c:pt idx="823">
                        <c:v>143.5</c:v>
                      </c:pt>
                      <c:pt idx="824">
                        <c:v>143.30000000000001</c:v>
                      </c:pt>
                      <c:pt idx="825">
                        <c:v>142.4</c:v>
                      </c:pt>
                      <c:pt idx="826">
                        <c:v>144.1</c:v>
                      </c:pt>
                      <c:pt idx="827">
                        <c:v>142.6</c:v>
                      </c:pt>
                      <c:pt idx="828">
                        <c:v>144.19999999999999</c:v>
                      </c:pt>
                      <c:pt idx="829">
                        <c:v>144</c:v>
                      </c:pt>
                      <c:pt idx="830">
                        <c:v>144.69999999999999</c:v>
                      </c:pt>
                      <c:pt idx="831">
                        <c:v>144</c:v>
                      </c:pt>
                      <c:pt idx="832">
                        <c:v>143</c:v>
                      </c:pt>
                      <c:pt idx="833">
                        <c:v>144.4</c:v>
                      </c:pt>
                      <c:pt idx="834">
                        <c:v>142.80000000000001</c:v>
                      </c:pt>
                      <c:pt idx="835">
                        <c:v>144.69999999999999</c:v>
                      </c:pt>
                      <c:pt idx="836">
                        <c:v>145.80000000000001</c:v>
                      </c:pt>
                      <c:pt idx="837">
                        <c:v>144.30000000000001</c:v>
                      </c:pt>
                      <c:pt idx="838">
                        <c:v>144.19999999999999</c:v>
                      </c:pt>
                      <c:pt idx="839">
                        <c:v>143.80000000000001</c:v>
                      </c:pt>
                      <c:pt idx="840">
                        <c:v>144.69999999999999</c:v>
                      </c:pt>
                      <c:pt idx="841">
                        <c:v>144.5</c:v>
                      </c:pt>
                      <c:pt idx="842">
                        <c:v>144.1</c:v>
                      </c:pt>
                      <c:pt idx="843">
                        <c:v>145</c:v>
                      </c:pt>
                      <c:pt idx="844">
                        <c:v>144.80000000000001</c:v>
                      </c:pt>
                      <c:pt idx="845">
                        <c:v>143.30000000000001</c:v>
                      </c:pt>
                      <c:pt idx="846">
                        <c:v>143.69999999999999</c:v>
                      </c:pt>
                      <c:pt idx="847">
                        <c:v>145.19999999999999</c:v>
                      </c:pt>
                      <c:pt idx="848">
                        <c:v>144.19999999999999</c:v>
                      </c:pt>
                      <c:pt idx="849">
                        <c:v>143.80000000000001</c:v>
                      </c:pt>
                      <c:pt idx="850">
                        <c:v>144.19999999999999</c:v>
                      </c:pt>
                      <c:pt idx="851">
                        <c:v>144.6</c:v>
                      </c:pt>
                      <c:pt idx="852">
                        <c:v>144.19999999999999</c:v>
                      </c:pt>
                      <c:pt idx="853">
                        <c:v>143.5</c:v>
                      </c:pt>
                      <c:pt idx="854">
                        <c:v>144.5</c:v>
                      </c:pt>
                      <c:pt idx="855">
                        <c:v>144.4</c:v>
                      </c:pt>
                      <c:pt idx="856">
                        <c:v>144.9</c:v>
                      </c:pt>
                      <c:pt idx="857">
                        <c:v>145.1</c:v>
                      </c:pt>
                      <c:pt idx="858">
                        <c:v>145</c:v>
                      </c:pt>
                      <c:pt idx="859">
                        <c:v>143.30000000000001</c:v>
                      </c:pt>
                      <c:pt idx="860">
                        <c:v>144.6</c:v>
                      </c:pt>
                      <c:pt idx="861">
                        <c:v>144.4</c:v>
                      </c:pt>
                      <c:pt idx="862">
                        <c:v>143.80000000000001</c:v>
                      </c:pt>
                      <c:pt idx="863">
                        <c:v>144.80000000000001</c:v>
                      </c:pt>
                      <c:pt idx="864">
                        <c:v>143.4</c:v>
                      </c:pt>
                      <c:pt idx="865">
                        <c:v>144.1</c:v>
                      </c:pt>
                      <c:pt idx="866">
                        <c:v>143.5</c:v>
                      </c:pt>
                      <c:pt idx="867">
                        <c:v>142.4</c:v>
                      </c:pt>
                      <c:pt idx="868">
                        <c:v>144.6</c:v>
                      </c:pt>
                      <c:pt idx="869">
                        <c:v>143.9</c:v>
                      </c:pt>
                      <c:pt idx="870">
                        <c:v>143.69999999999999</c:v>
                      </c:pt>
                      <c:pt idx="871">
                        <c:v>144.9</c:v>
                      </c:pt>
                      <c:pt idx="872">
                        <c:v>144.1</c:v>
                      </c:pt>
                      <c:pt idx="873">
                        <c:v>143.9</c:v>
                      </c:pt>
                      <c:pt idx="874">
                        <c:v>143.9</c:v>
                      </c:pt>
                      <c:pt idx="875">
                        <c:v>143.9</c:v>
                      </c:pt>
                      <c:pt idx="876">
                        <c:v>144</c:v>
                      </c:pt>
                      <c:pt idx="877">
                        <c:v>141.30000000000001</c:v>
                      </c:pt>
                      <c:pt idx="878">
                        <c:v>144.6</c:v>
                      </c:pt>
                      <c:pt idx="879">
                        <c:v>143.5</c:v>
                      </c:pt>
                      <c:pt idx="880">
                        <c:v>144.69999999999999</c:v>
                      </c:pt>
                      <c:pt idx="881">
                        <c:v>145.1</c:v>
                      </c:pt>
                      <c:pt idx="882">
                        <c:v>145.19999999999999</c:v>
                      </c:pt>
                      <c:pt idx="883">
                        <c:v>143.19999999999999</c:v>
                      </c:pt>
                      <c:pt idx="884">
                        <c:v>143.9</c:v>
                      </c:pt>
                      <c:pt idx="885">
                        <c:v>144.80000000000001</c:v>
                      </c:pt>
                      <c:pt idx="886">
                        <c:v>145.1</c:v>
                      </c:pt>
                      <c:pt idx="887">
                        <c:v>143</c:v>
                      </c:pt>
                      <c:pt idx="888">
                        <c:v>143.5</c:v>
                      </c:pt>
                      <c:pt idx="889">
                        <c:v>143.1</c:v>
                      </c:pt>
                      <c:pt idx="890">
                        <c:v>145</c:v>
                      </c:pt>
                      <c:pt idx="891">
                        <c:v>144.19999999999999</c:v>
                      </c:pt>
                      <c:pt idx="892">
                        <c:v>143.80000000000001</c:v>
                      </c:pt>
                      <c:pt idx="893">
                        <c:v>143.19999999999999</c:v>
                      </c:pt>
                      <c:pt idx="894">
                        <c:v>144.30000000000001</c:v>
                      </c:pt>
                      <c:pt idx="895">
                        <c:v>144.30000000000001</c:v>
                      </c:pt>
                      <c:pt idx="896">
                        <c:v>146</c:v>
                      </c:pt>
                      <c:pt idx="897">
                        <c:v>143.19999999999999</c:v>
                      </c:pt>
                      <c:pt idx="898">
                        <c:v>142.4</c:v>
                      </c:pt>
                      <c:pt idx="899">
                        <c:v>142.19999999999999</c:v>
                      </c:pt>
                      <c:pt idx="900">
                        <c:v>145.1</c:v>
                      </c:pt>
                      <c:pt idx="901">
                        <c:v>142.80000000000001</c:v>
                      </c:pt>
                      <c:pt idx="902">
                        <c:v>143.9</c:v>
                      </c:pt>
                      <c:pt idx="903">
                        <c:v>143.69999999999999</c:v>
                      </c:pt>
                      <c:pt idx="904">
                        <c:v>143.69999999999999</c:v>
                      </c:pt>
                      <c:pt idx="905">
                        <c:v>143.6</c:v>
                      </c:pt>
                      <c:pt idx="906">
                        <c:v>143.30000000000001</c:v>
                      </c:pt>
                      <c:pt idx="907">
                        <c:v>144.4</c:v>
                      </c:pt>
                      <c:pt idx="908">
                        <c:v>144.19999999999999</c:v>
                      </c:pt>
                      <c:pt idx="909">
                        <c:v>143.80000000000001</c:v>
                      </c:pt>
                      <c:pt idx="910">
                        <c:v>143.5</c:v>
                      </c:pt>
                      <c:pt idx="911">
                        <c:v>144.1</c:v>
                      </c:pt>
                      <c:pt idx="912">
                        <c:v>142.80000000000001</c:v>
                      </c:pt>
                      <c:pt idx="913">
                        <c:v>144.1</c:v>
                      </c:pt>
                      <c:pt idx="914">
                        <c:v>144.9</c:v>
                      </c:pt>
                      <c:pt idx="915">
                        <c:v>142.9</c:v>
                      </c:pt>
                      <c:pt idx="916">
                        <c:v>144.30000000000001</c:v>
                      </c:pt>
                      <c:pt idx="917">
                        <c:v>142.80000000000001</c:v>
                      </c:pt>
                      <c:pt idx="918">
                        <c:v>143.4</c:v>
                      </c:pt>
                      <c:pt idx="919">
                        <c:v>143.80000000000001</c:v>
                      </c:pt>
                      <c:pt idx="920">
                        <c:v>144.5</c:v>
                      </c:pt>
                      <c:pt idx="921">
                        <c:v>143</c:v>
                      </c:pt>
                      <c:pt idx="922">
                        <c:v>144.9</c:v>
                      </c:pt>
                      <c:pt idx="923">
                        <c:v>144.6</c:v>
                      </c:pt>
                      <c:pt idx="924">
                        <c:v>144.69999999999999</c:v>
                      </c:pt>
                      <c:pt idx="925">
                        <c:v>144.30000000000001</c:v>
                      </c:pt>
                      <c:pt idx="926">
                        <c:v>146</c:v>
                      </c:pt>
                      <c:pt idx="927">
                        <c:v>144.5</c:v>
                      </c:pt>
                      <c:pt idx="928">
                        <c:v>144.30000000000001</c:v>
                      </c:pt>
                      <c:pt idx="929">
                        <c:v>144.4</c:v>
                      </c:pt>
                      <c:pt idx="930">
                        <c:v>143.69999999999999</c:v>
                      </c:pt>
                      <c:pt idx="931">
                        <c:v>143.69999999999999</c:v>
                      </c:pt>
                      <c:pt idx="932">
                        <c:v>144.4</c:v>
                      </c:pt>
                      <c:pt idx="933">
                        <c:v>143.80000000000001</c:v>
                      </c:pt>
                      <c:pt idx="934">
                        <c:v>144.30000000000001</c:v>
                      </c:pt>
                      <c:pt idx="935">
                        <c:v>145</c:v>
                      </c:pt>
                      <c:pt idx="936">
                        <c:v>142.6</c:v>
                      </c:pt>
                      <c:pt idx="937">
                        <c:v>144.19999999999999</c:v>
                      </c:pt>
                      <c:pt idx="938">
                        <c:v>145.19999999999999</c:v>
                      </c:pt>
                      <c:pt idx="939">
                        <c:v>143.5</c:v>
                      </c:pt>
                      <c:pt idx="940">
                        <c:v>144.69999999999999</c:v>
                      </c:pt>
                      <c:pt idx="941">
                        <c:v>143.6</c:v>
                      </c:pt>
                      <c:pt idx="942">
                        <c:v>143.9</c:v>
                      </c:pt>
                      <c:pt idx="943">
                        <c:v>145.1</c:v>
                      </c:pt>
                      <c:pt idx="944">
                        <c:v>144</c:v>
                      </c:pt>
                      <c:pt idx="945">
                        <c:v>144.69999999999999</c:v>
                      </c:pt>
                      <c:pt idx="946">
                        <c:v>143.80000000000001</c:v>
                      </c:pt>
                      <c:pt idx="947">
                        <c:v>143.69999999999999</c:v>
                      </c:pt>
                      <c:pt idx="948">
                        <c:v>145.30000000000001</c:v>
                      </c:pt>
                      <c:pt idx="949">
                        <c:v>144.19999999999999</c:v>
                      </c:pt>
                      <c:pt idx="950">
                        <c:v>145.19999999999999</c:v>
                      </c:pt>
                      <c:pt idx="951">
                        <c:v>145.1</c:v>
                      </c:pt>
                      <c:pt idx="952">
                        <c:v>144.19999999999999</c:v>
                      </c:pt>
                      <c:pt idx="953">
                        <c:v>143.9</c:v>
                      </c:pt>
                      <c:pt idx="954">
                        <c:v>144.80000000000001</c:v>
                      </c:pt>
                      <c:pt idx="955">
                        <c:v>145.30000000000001</c:v>
                      </c:pt>
                      <c:pt idx="956">
                        <c:v>143.69999999999999</c:v>
                      </c:pt>
                      <c:pt idx="957">
                        <c:v>144.19999999999999</c:v>
                      </c:pt>
                      <c:pt idx="958">
                        <c:v>143.5</c:v>
                      </c:pt>
                      <c:pt idx="959">
                        <c:v>143.5</c:v>
                      </c:pt>
                      <c:pt idx="960">
                        <c:v>144.30000000000001</c:v>
                      </c:pt>
                      <c:pt idx="961">
                        <c:v>142.6</c:v>
                      </c:pt>
                      <c:pt idx="962">
                        <c:v>144.80000000000001</c:v>
                      </c:pt>
                      <c:pt idx="963">
                        <c:v>145.4</c:v>
                      </c:pt>
                      <c:pt idx="964">
                        <c:v>145.9</c:v>
                      </c:pt>
                      <c:pt idx="965">
                        <c:v>145.5</c:v>
                      </c:pt>
                      <c:pt idx="966">
                        <c:v>144.69999999999999</c:v>
                      </c:pt>
                      <c:pt idx="967">
                        <c:v>145</c:v>
                      </c:pt>
                      <c:pt idx="968">
                        <c:v>144.4</c:v>
                      </c:pt>
                      <c:pt idx="969">
                        <c:v>143.30000000000001</c:v>
                      </c:pt>
                      <c:pt idx="970">
                        <c:v>144</c:v>
                      </c:pt>
                      <c:pt idx="971">
                        <c:v>144.80000000000001</c:v>
                      </c:pt>
                      <c:pt idx="972">
                        <c:v>145.19999999999999</c:v>
                      </c:pt>
                      <c:pt idx="973">
                        <c:v>144.19999999999999</c:v>
                      </c:pt>
                      <c:pt idx="974">
                        <c:v>145.1</c:v>
                      </c:pt>
                      <c:pt idx="975">
                        <c:v>143.80000000000001</c:v>
                      </c:pt>
                      <c:pt idx="976">
                        <c:v>144.80000000000001</c:v>
                      </c:pt>
                      <c:pt idx="977">
                        <c:v>144.5</c:v>
                      </c:pt>
                      <c:pt idx="978">
                        <c:v>145.19999999999999</c:v>
                      </c:pt>
                      <c:pt idx="979">
                        <c:v>144.1</c:v>
                      </c:pt>
                      <c:pt idx="980">
                        <c:v>144.30000000000001</c:v>
                      </c:pt>
                      <c:pt idx="981">
                        <c:v>143.6</c:v>
                      </c:pt>
                      <c:pt idx="982">
                        <c:v>143.69999999999999</c:v>
                      </c:pt>
                      <c:pt idx="983">
                        <c:v>144.19999999999999</c:v>
                      </c:pt>
                      <c:pt idx="984">
                        <c:v>144.4</c:v>
                      </c:pt>
                      <c:pt idx="985">
                        <c:v>143.69999999999999</c:v>
                      </c:pt>
                      <c:pt idx="986">
                        <c:v>144.1</c:v>
                      </c:pt>
                      <c:pt idx="987">
                        <c:v>143.80000000000001</c:v>
                      </c:pt>
                      <c:pt idx="988">
                        <c:v>145.9</c:v>
                      </c:pt>
                      <c:pt idx="989">
                        <c:v>144.30000000000001</c:v>
                      </c:pt>
                      <c:pt idx="990">
                        <c:v>144.5</c:v>
                      </c:pt>
                      <c:pt idx="991">
                        <c:v>143.9</c:v>
                      </c:pt>
                      <c:pt idx="992">
                        <c:v>145.4</c:v>
                      </c:pt>
                      <c:pt idx="993">
                        <c:v>145.5</c:v>
                      </c:pt>
                      <c:pt idx="994">
                        <c:v>144.9</c:v>
                      </c:pt>
                      <c:pt idx="995">
                        <c:v>145.80000000000001</c:v>
                      </c:pt>
                      <c:pt idx="996">
                        <c:v>144.6</c:v>
                      </c:pt>
                      <c:pt idx="997">
                        <c:v>146.4</c:v>
                      </c:pt>
                      <c:pt idx="998">
                        <c:v>145.5</c:v>
                      </c:pt>
                      <c:pt idx="999">
                        <c:v>144.9</c:v>
                      </c:pt>
                      <c:pt idx="1000">
                        <c:v>144.30000000000001</c:v>
                      </c:pt>
                      <c:pt idx="1001">
                        <c:v>144.6</c:v>
                      </c:pt>
                      <c:pt idx="1002">
                        <c:v>144.5</c:v>
                      </c:pt>
                      <c:pt idx="1003">
                        <c:v>142.80000000000001</c:v>
                      </c:pt>
                      <c:pt idx="1004">
                        <c:v>144.9</c:v>
                      </c:pt>
                      <c:pt idx="1005">
                        <c:v>145.69999999999999</c:v>
                      </c:pt>
                      <c:pt idx="1006">
                        <c:v>145.80000000000001</c:v>
                      </c:pt>
                      <c:pt idx="1007">
                        <c:v>143.69999999999999</c:v>
                      </c:pt>
                      <c:pt idx="1008">
                        <c:v>144.5</c:v>
                      </c:pt>
                      <c:pt idx="1009">
                        <c:v>145.19999999999999</c:v>
                      </c:pt>
                      <c:pt idx="1010">
                        <c:v>145.30000000000001</c:v>
                      </c:pt>
                      <c:pt idx="1011">
                        <c:v>144.4</c:v>
                      </c:pt>
                      <c:pt idx="1012">
                        <c:v>145.30000000000001</c:v>
                      </c:pt>
                      <c:pt idx="1013">
                        <c:v>144.69999999999999</c:v>
                      </c:pt>
                      <c:pt idx="1014">
                        <c:v>144.80000000000001</c:v>
                      </c:pt>
                      <c:pt idx="1015">
                        <c:v>144.69999999999999</c:v>
                      </c:pt>
                      <c:pt idx="1016">
                        <c:v>145.19999999999999</c:v>
                      </c:pt>
                      <c:pt idx="1017">
                        <c:v>145.30000000000001</c:v>
                      </c:pt>
                      <c:pt idx="1018">
                        <c:v>145.30000000000001</c:v>
                      </c:pt>
                      <c:pt idx="1019">
                        <c:v>145.5</c:v>
                      </c:pt>
                      <c:pt idx="1020">
                        <c:v>145.19999999999999</c:v>
                      </c:pt>
                      <c:pt idx="1021">
                        <c:v>145.30000000000001</c:v>
                      </c:pt>
                      <c:pt idx="1022">
                        <c:v>144.1</c:v>
                      </c:pt>
                      <c:pt idx="1023">
                        <c:v>145.19999999999999</c:v>
                      </c:pt>
                      <c:pt idx="1024">
                        <c:v>144.9</c:v>
                      </c:pt>
                      <c:pt idx="1025">
                        <c:v>145.19999999999999</c:v>
                      </c:pt>
                      <c:pt idx="1026">
                        <c:v>145.1</c:v>
                      </c:pt>
                      <c:pt idx="1027">
                        <c:v>144.5</c:v>
                      </c:pt>
                      <c:pt idx="1028">
                        <c:v>144.5</c:v>
                      </c:pt>
                      <c:pt idx="1029">
                        <c:v>145.5</c:v>
                      </c:pt>
                      <c:pt idx="1030">
                        <c:v>145.30000000000001</c:v>
                      </c:pt>
                      <c:pt idx="1031">
                        <c:v>144.30000000000001</c:v>
                      </c:pt>
                      <c:pt idx="1032">
                        <c:v>145.19999999999999</c:v>
                      </c:pt>
                      <c:pt idx="1033">
                        <c:v>143.9</c:v>
                      </c:pt>
                      <c:pt idx="1034">
                        <c:v>144.30000000000001</c:v>
                      </c:pt>
                      <c:pt idx="1035">
                        <c:v>145.5</c:v>
                      </c:pt>
                      <c:pt idx="1036">
                        <c:v>143.6</c:v>
                      </c:pt>
                      <c:pt idx="1037">
                        <c:v>144.5</c:v>
                      </c:pt>
                      <c:pt idx="1038">
                        <c:v>144.5</c:v>
                      </c:pt>
                      <c:pt idx="1039">
                        <c:v>143.5</c:v>
                      </c:pt>
                      <c:pt idx="1040">
                        <c:v>142.6</c:v>
                      </c:pt>
                      <c:pt idx="1041">
                        <c:v>143.80000000000001</c:v>
                      </c:pt>
                      <c:pt idx="1042">
                        <c:v>144.6</c:v>
                      </c:pt>
                      <c:pt idx="1043">
                        <c:v>143.69999999999999</c:v>
                      </c:pt>
                      <c:pt idx="1044">
                        <c:v>143.6</c:v>
                      </c:pt>
                      <c:pt idx="1045">
                        <c:v>144.19999999999999</c:v>
                      </c:pt>
                      <c:pt idx="1046">
                        <c:v>144.80000000000001</c:v>
                      </c:pt>
                      <c:pt idx="1047">
                        <c:v>143.80000000000001</c:v>
                      </c:pt>
                      <c:pt idx="1048">
                        <c:v>145.1</c:v>
                      </c:pt>
                      <c:pt idx="1049">
                        <c:v>145.30000000000001</c:v>
                      </c:pt>
                      <c:pt idx="1050">
                        <c:v>144.30000000000001</c:v>
                      </c:pt>
                      <c:pt idx="1051">
                        <c:v>143.5</c:v>
                      </c:pt>
                      <c:pt idx="1052">
                        <c:v>144.30000000000001</c:v>
                      </c:pt>
                      <c:pt idx="1053">
                        <c:v>143.80000000000001</c:v>
                      </c:pt>
                      <c:pt idx="1054">
                        <c:v>145.5</c:v>
                      </c:pt>
                      <c:pt idx="1055">
                        <c:v>144.9</c:v>
                      </c:pt>
                      <c:pt idx="1056">
                        <c:v>144.30000000000001</c:v>
                      </c:pt>
                      <c:pt idx="1057">
                        <c:v>145.9</c:v>
                      </c:pt>
                      <c:pt idx="1058">
                        <c:v>144.69999999999999</c:v>
                      </c:pt>
                      <c:pt idx="1059">
                        <c:v>144.69999999999999</c:v>
                      </c:pt>
                      <c:pt idx="1060">
                        <c:v>145</c:v>
                      </c:pt>
                      <c:pt idx="1061">
                        <c:v>144.4</c:v>
                      </c:pt>
                      <c:pt idx="1062">
                        <c:v>141.6</c:v>
                      </c:pt>
                      <c:pt idx="1063">
                        <c:v>142.9</c:v>
                      </c:pt>
                      <c:pt idx="1064">
                        <c:v>144</c:v>
                      </c:pt>
                      <c:pt idx="1065">
                        <c:v>143.6</c:v>
                      </c:pt>
                      <c:pt idx="1066">
                        <c:v>145.19999999999999</c:v>
                      </c:pt>
                      <c:pt idx="1067">
                        <c:v>144.1</c:v>
                      </c:pt>
                      <c:pt idx="1068">
                        <c:v>143.6</c:v>
                      </c:pt>
                      <c:pt idx="1069">
                        <c:v>143.80000000000001</c:v>
                      </c:pt>
                      <c:pt idx="1070">
                        <c:v>144.1</c:v>
                      </c:pt>
                      <c:pt idx="1071">
                        <c:v>142.80000000000001</c:v>
                      </c:pt>
                      <c:pt idx="1072">
                        <c:v>143.9</c:v>
                      </c:pt>
                      <c:pt idx="1073">
                        <c:v>145.4</c:v>
                      </c:pt>
                      <c:pt idx="1074">
                        <c:v>143.6</c:v>
                      </c:pt>
                      <c:pt idx="1075">
                        <c:v>144.9</c:v>
                      </c:pt>
                      <c:pt idx="1076">
                        <c:v>144.4</c:v>
                      </c:pt>
                      <c:pt idx="1077">
                        <c:v>143</c:v>
                      </c:pt>
                      <c:pt idx="1078">
                        <c:v>144.1</c:v>
                      </c:pt>
                      <c:pt idx="1079">
                        <c:v>143</c:v>
                      </c:pt>
                      <c:pt idx="1080">
                        <c:v>143.9</c:v>
                      </c:pt>
                      <c:pt idx="1081">
                        <c:v>144.30000000000001</c:v>
                      </c:pt>
                      <c:pt idx="1082">
                        <c:v>144</c:v>
                      </c:pt>
                      <c:pt idx="1083">
                        <c:v>145.30000000000001</c:v>
                      </c:pt>
                      <c:pt idx="1084">
                        <c:v>144.80000000000001</c:v>
                      </c:pt>
                      <c:pt idx="1085">
                        <c:v>143.9</c:v>
                      </c:pt>
                      <c:pt idx="1086">
                        <c:v>145.4</c:v>
                      </c:pt>
                      <c:pt idx="1087">
                        <c:v>144.6</c:v>
                      </c:pt>
                      <c:pt idx="1088">
                        <c:v>145.9</c:v>
                      </c:pt>
                      <c:pt idx="1089">
                        <c:v>146.1</c:v>
                      </c:pt>
                      <c:pt idx="1090">
                        <c:v>144.80000000000001</c:v>
                      </c:pt>
                      <c:pt idx="1091">
                        <c:v>144.1</c:v>
                      </c:pt>
                      <c:pt idx="1092">
                        <c:v>145.30000000000001</c:v>
                      </c:pt>
                      <c:pt idx="1093">
                        <c:v>143.4</c:v>
                      </c:pt>
                      <c:pt idx="1094">
                        <c:v>145.80000000000001</c:v>
                      </c:pt>
                      <c:pt idx="1095">
                        <c:v>144.9</c:v>
                      </c:pt>
                      <c:pt idx="1096">
                        <c:v>145.30000000000001</c:v>
                      </c:pt>
                      <c:pt idx="1097">
                        <c:v>145.69999999999999</c:v>
                      </c:pt>
                      <c:pt idx="1098">
                        <c:v>146.30000000000001</c:v>
                      </c:pt>
                      <c:pt idx="1099">
                        <c:v>143.69999999999999</c:v>
                      </c:pt>
                      <c:pt idx="1100">
                        <c:v>143.30000000000001</c:v>
                      </c:pt>
                      <c:pt idx="1101">
                        <c:v>143.30000000000001</c:v>
                      </c:pt>
                      <c:pt idx="1102">
                        <c:v>144.69999999999999</c:v>
                      </c:pt>
                      <c:pt idx="1103">
                        <c:v>146.4</c:v>
                      </c:pt>
                      <c:pt idx="1104">
                        <c:v>144.69999999999999</c:v>
                      </c:pt>
                      <c:pt idx="1105">
                        <c:v>144.69999999999999</c:v>
                      </c:pt>
                      <c:pt idx="1106">
                        <c:v>145.4</c:v>
                      </c:pt>
                      <c:pt idx="1107">
                        <c:v>144.5</c:v>
                      </c:pt>
                      <c:pt idx="1108">
                        <c:v>143.69999999999999</c:v>
                      </c:pt>
                      <c:pt idx="1109">
                        <c:v>146.1</c:v>
                      </c:pt>
                      <c:pt idx="1110">
                        <c:v>144.80000000000001</c:v>
                      </c:pt>
                      <c:pt idx="1111">
                        <c:v>144.1</c:v>
                      </c:pt>
                      <c:pt idx="1112">
                        <c:v>145.69999999999999</c:v>
                      </c:pt>
                      <c:pt idx="1113">
                        <c:v>143.80000000000001</c:v>
                      </c:pt>
                      <c:pt idx="1114">
                        <c:v>145.19999999999999</c:v>
                      </c:pt>
                      <c:pt idx="1115">
                        <c:v>144.80000000000001</c:v>
                      </c:pt>
                      <c:pt idx="1116">
                        <c:v>145.1</c:v>
                      </c:pt>
                      <c:pt idx="1117">
                        <c:v>145.19999999999999</c:v>
                      </c:pt>
                      <c:pt idx="1118">
                        <c:v>145.1</c:v>
                      </c:pt>
                      <c:pt idx="1119">
                        <c:v>143.80000000000001</c:v>
                      </c:pt>
                      <c:pt idx="1120">
                        <c:v>145.6</c:v>
                      </c:pt>
                      <c:pt idx="1121">
                        <c:v>144.6</c:v>
                      </c:pt>
                      <c:pt idx="1122">
                        <c:v>143.80000000000001</c:v>
                      </c:pt>
                      <c:pt idx="1123">
                        <c:v>143.5</c:v>
                      </c:pt>
                      <c:pt idx="1124">
                        <c:v>144.1</c:v>
                      </c:pt>
                      <c:pt idx="1125">
                        <c:v>144.1</c:v>
                      </c:pt>
                      <c:pt idx="1126">
                        <c:v>144.19999999999999</c:v>
                      </c:pt>
                      <c:pt idx="1127">
                        <c:v>144.69999999999999</c:v>
                      </c:pt>
                      <c:pt idx="1128">
                        <c:v>144.4</c:v>
                      </c:pt>
                      <c:pt idx="1129">
                        <c:v>145</c:v>
                      </c:pt>
                      <c:pt idx="1130">
                        <c:v>146.4</c:v>
                      </c:pt>
                      <c:pt idx="1131">
                        <c:v>145.69999999999999</c:v>
                      </c:pt>
                      <c:pt idx="1132">
                        <c:v>144.5</c:v>
                      </c:pt>
                      <c:pt idx="1133">
                        <c:v>145</c:v>
                      </c:pt>
                      <c:pt idx="1134">
                        <c:v>144.30000000000001</c:v>
                      </c:pt>
                      <c:pt idx="1135">
                        <c:v>143.9</c:v>
                      </c:pt>
                      <c:pt idx="1136">
                        <c:v>144.4</c:v>
                      </c:pt>
                      <c:pt idx="1137">
                        <c:v>144.6</c:v>
                      </c:pt>
                      <c:pt idx="1138">
                        <c:v>146.1</c:v>
                      </c:pt>
                      <c:pt idx="1139">
                        <c:v>145.30000000000001</c:v>
                      </c:pt>
                      <c:pt idx="1140">
                        <c:v>143.69999999999999</c:v>
                      </c:pt>
                      <c:pt idx="1141">
                        <c:v>142.80000000000001</c:v>
                      </c:pt>
                      <c:pt idx="1142">
                        <c:v>144.4</c:v>
                      </c:pt>
                      <c:pt idx="1143">
                        <c:v>144.30000000000001</c:v>
                      </c:pt>
                      <c:pt idx="1144">
                        <c:v>146.80000000000001</c:v>
                      </c:pt>
                      <c:pt idx="1145">
                        <c:v>145.4</c:v>
                      </c:pt>
                      <c:pt idx="1146">
                        <c:v>144.6</c:v>
                      </c:pt>
                      <c:pt idx="1147">
                        <c:v>143.4</c:v>
                      </c:pt>
                      <c:pt idx="1148">
                        <c:v>144.4</c:v>
                      </c:pt>
                      <c:pt idx="1149">
                        <c:v>144.80000000000001</c:v>
                      </c:pt>
                      <c:pt idx="1150">
                        <c:v>145</c:v>
                      </c:pt>
                      <c:pt idx="1151">
                        <c:v>144.6</c:v>
                      </c:pt>
                      <c:pt idx="1152">
                        <c:v>144.30000000000001</c:v>
                      </c:pt>
                      <c:pt idx="1153">
                        <c:v>144.80000000000001</c:v>
                      </c:pt>
                      <c:pt idx="1154">
                        <c:v>145.5</c:v>
                      </c:pt>
                      <c:pt idx="1155">
                        <c:v>144.69999999999999</c:v>
                      </c:pt>
                      <c:pt idx="1156">
                        <c:v>145.19999999999999</c:v>
                      </c:pt>
                      <c:pt idx="1157">
                        <c:v>143.80000000000001</c:v>
                      </c:pt>
                      <c:pt idx="1158">
                        <c:v>146.1</c:v>
                      </c:pt>
                      <c:pt idx="1159">
                        <c:v>143.19999999999999</c:v>
                      </c:pt>
                      <c:pt idx="1160">
                        <c:v>144.6</c:v>
                      </c:pt>
                      <c:pt idx="1161">
                        <c:v>143.9</c:v>
                      </c:pt>
                      <c:pt idx="1162">
                        <c:v>145.5</c:v>
                      </c:pt>
                      <c:pt idx="1163">
                        <c:v>144.9</c:v>
                      </c:pt>
                      <c:pt idx="1164">
                        <c:v>144.9</c:v>
                      </c:pt>
                      <c:pt idx="1165">
                        <c:v>143.30000000000001</c:v>
                      </c:pt>
                      <c:pt idx="1166">
                        <c:v>145.30000000000001</c:v>
                      </c:pt>
                      <c:pt idx="1167">
                        <c:v>145.80000000000001</c:v>
                      </c:pt>
                      <c:pt idx="1168">
                        <c:v>145</c:v>
                      </c:pt>
                      <c:pt idx="1169">
                        <c:v>145.30000000000001</c:v>
                      </c:pt>
                      <c:pt idx="1170">
                        <c:v>145.1</c:v>
                      </c:pt>
                      <c:pt idx="1171">
                        <c:v>145.6</c:v>
                      </c:pt>
                      <c:pt idx="1172">
                        <c:v>144.1</c:v>
                      </c:pt>
                      <c:pt idx="1173">
                        <c:v>145.6</c:v>
                      </c:pt>
                      <c:pt idx="1174">
                        <c:v>145.30000000000001</c:v>
                      </c:pt>
                      <c:pt idx="1175">
                        <c:v>145.1</c:v>
                      </c:pt>
                      <c:pt idx="1176">
                        <c:v>144.6</c:v>
                      </c:pt>
                      <c:pt idx="1177">
                        <c:v>146.19999999999999</c:v>
                      </c:pt>
                      <c:pt idx="1178">
                        <c:v>144.80000000000001</c:v>
                      </c:pt>
                      <c:pt idx="1179">
                        <c:v>145.4</c:v>
                      </c:pt>
                      <c:pt idx="1180">
                        <c:v>144.69999999999999</c:v>
                      </c:pt>
                      <c:pt idx="1181">
                        <c:v>145.69999999999999</c:v>
                      </c:pt>
                      <c:pt idx="1182">
                        <c:v>144.5</c:v>
                      </c:pt>
                      <c:pt idx="1183">
                        <c:v>145.19999999999999</c:v>
                      </c:pt>
                      <c:pt idx="1184">
                        <c:v>146.19999999999999</c:v>
                      </c:pt>
                      <c:pt idx="1185">
                        <c:v>145.5</c:v>
                      </c:pt>
                      <c:pt idx="1186">
                        <c:v>144.9</c:v>
                      </c:pt>
                      <c:pt idx="1187">
                        <c:v>145.1</c:v>
                      </c:pt>
                      <c:pt idx="1188">
                        <c:v>143.30000000000001</c:v>
                      </c:pt>
                      <c:pt idx="1189">
                        <c:v>145</c:v>
                      </c:pt>
                      <c:pt idx="1190">
                        <c:v>143.9</c:v>
                      </c:pt>
                      <c:pt idx="1191">
                        <c:v>145.6</c:v>
                      </c:pt>
                      <c:pt idx="1192">
                        <c:v>144</c:v>
                      </c:pt>
                      <c:pt idx="1193">
                        <c:v>145.9</c:v>
                      </c:pt>
                      <c:pt idx="1194">
                        <c:v>146.19999999999999</c:v>
                      </c:pt>
                      <c:pt idx="1195">
                        <c:v>145.80000000000001</c:v>
                      </c:pt>
                      <c:pt idx="1196">
                        <c:v>144.5</c:v>
                      </c:pt>
                      <c:pt idx="1197">
                        <c:v>145.5</c:v>
                      </c:pt>
                      <c:pt idx="1198">
                        <c:v>145.69999999999999</c:v>
                      </c:pt>
                      <c:pt idx="1199">
                        <c:v>144.5</c:v>
                      </c:pt>
                      <c:pt idx="1200">
                        <c:v>144.6</c:v>
                      </c:pt>
                      <c:pt idx="1201">
                        <c:v>144.30000000000001</c:v>
                      </c:pt>
                      <c:pt idx="1202">
                        <c:v>145.1</c:v>
                      </c:pt>
                      <c:pt idx="1203">
                        <c:v>144.30000000000001</c:v>
                      </c:pt>
                      <c:pt idx="1204">
                        <c:v>145.1</c:v>
                      </c:pt>
                      <c:pt idx="1205">
                        <c:v>144.9</c:v>
                      </c:pt>
                      <c:pt idx="1206">
                        <c:v>144.30000000000001</c:v>
                      </c:pt>
                      <c:pt idx="1207">
                        <c:v>145.19999999999999</c:v>
                      </c:pt>
                      <c:pt idx="1208">
                        <c:v>144.9</c:v>
                      </c:pt>
                      <c:pt idx="1209">
                        <c:v>144.69999999999999</c:v>
                      </c:pt>
                      <c:pt idx="1210">
                        <c:v>144.5</c:v>
                      </c:pt>
                      <c:pt idx="1211">
                        <c:v>145.80000000000001</c:v>
                      </c:pt>
                      <c:pt idx="1212">
                        <c:v>144.9</c:v>
                      </c:pt>
                      <c:pt idx="1213">
                        <c:v>144.4</c:v>
                      </c:pt>
                      <c:pt idx="1214">
                        <c:v>145.1</c:v>
                      </c:pt>
                      <c:pt idx="1215">
                        <c:v>145.30000000000001</c:v>
                      </c:pt>
                      <c:pt idx="1216">
                        <c:v>145.19999999999999</c:v>
                      </c:pt>
                      <c:pt idx="1217">
                        <c:v>146.5</c:v>
                      </c:pt>
                      <c:pt idx="1218">
                        <c:v>144.6</c:v>
                      </c:pt>
                      <c:pt idx="1219">
                        <c:v>145.5</c:v>
                      </c:pt>
                      <c:pt idx="1220">
                        <c:v>144.5</c:v>
                      </c:pt>
                      <c:pt idx="1221">
                        <c:v>144.6</c:v>
                      </c:pt>
                      <c:pt idx="1222">
                        <c:v>145.4</c:v>
                      </c:pt>
                      <c:pt idx="1223">
                        <c:v>144.4</c:v>
                      </c:pt>
                      <c:pt idx="1224">
                        <c:v>145.19999999999999</c:v>
                      </c:pt>
                      <c:pt idx="1225">
                        <c:v>146.6</c:v>
                      </c:pt>
                      <c:pt idx="1226">
                        <c:v>144.6</c:v>
                      </c:pt>
                      <c:pt idx="1227">
                        <c:v>144.5</c:v>
                      </c:pt>
                      <c:pt idx="1228">
                        <c:v>146.69999999999999</c:v>
                      </c:pt>
                      <c:pt idx="1229">
                        <c:v>143.6</c:v>
                      </c:pt>
                      <c:pt idx="1230">
                        <c:v>145.1</c:v>
                      </c:pt>
                      <c:pt idx="1231">
                        <c:v>144.9</c:v>
                      </c:pt>
                      <c:pt idx="1232">
                        <c:v>145.19999999999999</c:v>
                      </c:pt>
                      <c:pt idx="1233">
                        <c:v>145.80000000000001</c:v>
                      </c:pt>
                      <c:pt idx="1234">
                        <c:v>145.69999999999999</c:v>
                      </c:pt>
                      <c:pt idx="1235">
                        <c:v>145.4</c:v>
                      </c:pt>
                      <c:pt idx="1236">
                        <c:v>146.1</c:v>
                      </c:pt>
                      <c:pt idx="1237">
                        <c:v>146.4</c:v>
                      </c:pt>
                      <c:pt idx="1238">
                        <c:v>146.4</c:v>
                      </c:pt>
                      <c:pt idx="1239">
                        <c:v>144.9</c:v>
                      </c:pt>
                      <c:pt idx="1240">
                        <c:v>146</c:v>
                      </c:pt>
                      <c:pt idx="1241">
                        <c:v>145.6</c:v>
                      </c:pt>
                      <c:pt idx="1242">
                        <c:v>145.5</c:v>
                      </c:pt>
                      <c:pt idx="1243">
                        <c:v>145.30000000000001</c:v>
                      </c:pt>
                      <c:pt idx="1244">
                        <c:v>144.4</c:v>
                      </c:pt>
                      <c:pt idx="1245">
                        <c:v>145.9</c:v>
                      </c:pt>
                      <c:pt idx="1246">
                        <c:v>145.30000000000001</c:v>
                      </c:pt>
                      <c:pt idx="1247">
                        <c:v>144.9</c:v>
                      </c:pt>
                      <c:pt idx="1248">
                        <c:v>145.6</c:v>
                      </c:pt>
                      <c:pt idx="1249">
                        <c:v>144.6</c:v>
                      </c:pt>
                      <c:pt idx="1250">
                        <c:v>144.30000000000001</c:v>
                      </c:pt>
                      <c:pt idx="1251">
                        <c:v>145.5</c:v>
                      </c:pt>
                      <c:pt idx="1252">
                        <c:v>145.19999999999999</c:v>
                      </c:pt>
                      <c:pt idx="1253">
                        <c:v>145.5</c:v>
                      </c:pt>
                      <c:pt idx="1254">
                        <c:v>145.9</c:v>
                      </c:pt>
                      <c:pt idx="1255">
                        <c:v>146</c:v>
                      </c:pt>
                      <c:pt idx="1256">
                        <c:v>146</c:v>
                      </c:pt>
                      <c:pt idx="1257">
                        <c:v>145.69999999999999</c:v>
                      </c:pt>
                      <c:pt idx="1258">
                        <c:v>145.30000000000001</c:v>
                      </c:pt>
                      <c:pt idx="1259">
                        <c:v>145</c:v>
                      </c:pt>
                      <c:pt idx="1260">
                        <c:v>145.69999999999999</c:v>
                      </c:pt>
                      <c:pt idx="1261">
                        <c:v>145.30000000000001</c:v>
                      </c:pt>
                      <c:pt idx="1262">
                        <c:v>144.9</c:v>
                      </c:pt>
                      <c:pt idx="1263">
                        <c:v>145.5</c:v>
                      </c:pt>
                      <c:pt idx="1264">
                        <c:v>145.6</c:v>
                      </c:pt>
                      <c:pt idx="1265">
                        <c:v>146.69999999999999</c:v>
                      </c:pt>
                      <c:pt idx="1266">
                        <c:v>145.9</c:v>
                      </c:pt>
                      <c:pt idx="1267">
                        <c:v>145.30000000000001</c:v>
                      </c:pt>
                      <c:pt idx="1268">
                        <c:v>145.6</c:v>
                      </c:pt>
                      <c:pt idx="1269">
                        <c:v>146.5</c:v>
                      </c:pt>
                      <c:pt idx="1270">
                        <c:v>146.5</c:v>
                      </c:pt>
                      <c:pt idx="1271">
                        <c:v>146.19999999999999</c:v>
                      </c:pt>
                      <c:pt idx="1272">
                        <c:v>145.19999999999999</c:v>
                      </c:pt>
                      <c:pt idx="1273">
                        <c:v>146.4</c:v>
                      </c:pt>
                      <c:pt idx="1274">
                        <c:v>145.1</c:v>
                      </c:pt>
                      <c:pt idx="1275">
                        <c:v>144.9</c:v>
                      </c:pt>
                      <c:pt idx="1276">
                        <c:v>145.5</c:v>
                      </c:pt>
                      <c:pt idx="1277">
                        <c:v>145.6</c:v>
                      </c:pt>
                      <c:pt idx="1278">
                        <c:v>146.5</c:v>
                      </c:pt>
                      <c:pt idx="1279">
                        <c:v>146.6</c:v>
                      </c:pt>
                      <c:pt idx="1280">
                        <c:v>145.80000000000001</c:v>
                      </c:pt>
                      <c:pt idx="1281">
                        <c:v>145.6</c:v>
                      </c:pt>
                      <c:pt idx="1282">
                        <c:v>146.1</c:v>
                      </c:pt>
                      <c:pt idx="1283">
                        <c:v>145</c:v>
                      </c:pt>
                      <c:pt idx="1284">
                        <c:v>146.30000000000001</c:v>
                      </c:pt>
                      <c:pt idx="1285">
                        <c:v>145.69999999999999</c:v>
                      </c:pt>
                      <c:pt idx="1286">
                        <c:v>145.30000000000001</c:v>
                      </c:pt>
                      <c:pt idx="1287">
                        <c:v>145.6</c:v>
                      </c:pt>
                      <c:pt idx="1288">
                        <c:v>144.30000000000001</c:v>
                      </c:pt>
                      <c:pt idx="1289">
                        <c:v>145.5</c:v>
                      </c:pt>
                      <c:pt idx="1290">
                        <c:v>145.4</c:v>
                      </c:pt>
                      <c:pt idx="1291">
                        <c:v>145.6</c:v>
                      </c:pt>
                      <c:pt idx="1292">
                        <c:v>146</c:v>
                      </c:pt>
                      <c:pt idx="1293">
                        <c:v>146.19999999999999</c:v>
                      </c:pt>
                      <c:pt idx="1294">
                        <c:v>145.1</c:v>
                      </c:pt>
                      <c:pt idx="1295">
                        <c:v>146</c:v>
                      </c:pt>
                      <c:pt idx="1296">
                        <c:v>145.4</c:v>
                      </c:pt>
                      <c:pt idx="1297">
                        <c:v>146.6</c:v>
                      </c:pt>
                      <c:pt idx="1298">
                        <c:v>145.19999999999999</c:v>
                      </c:pt>
                      <c:pt idx="1299">
                        <c:v>145.69999999999999</c:v>
                      </c:pt>
                      <c:pt idx="1300">
                        <c:v>145.5</c:v>
                      </c:pt>
                      <c:pt idx="1301">
                        <c:v>145.80000000000001</c:v>
                      </c:pt>
                      <c:pt idx="1302">
                        <c:v>145.69999999999999</c:v>
                      </c:pt>
                      <c:pt idx="1303">
                        <c:v>145</c:v>
                      </c:pt>
                      <c:pt idx="1304">
                        <c:v>146.1</c:v>
                      </c:pt>
                      <c:pt idx="1305">
                        <c:v>146</c:v>
                      </c:pt>
                      <c:pt idx="1306">
                        <c:v>145.80000000000001</c:v>
                      </c:pt>
                      <c:pt idx="1307">
                        <c:v>145.1</c:v>
                      </c:pt>
                      <c:pt idx="1308">
                        <c:v>144.5</c:v>
                      </c:pt>
                      <c:pt idx="1309">
                        <c:v>144.80000000000001</c:v>
                      </c:pt>
                      <c:pt idx="1310">
                        <c:v>145.1</c:v>
                      </c:pt>
                      <c:pt idx="1311">
                        <c:v>145.30000000000001</c:v>
                      </c:pt>
                      <c:pt idx="1312">
                        <c:v>145</c:v>
                      </c:pt>
                      <c:pt idx="1313">
                        <c:v>144.19999999999999</c:v>
                      </c:pt>
                      <c:pt idx="1314">
                        <c:v>145.30000000000001</c:v>
                      </c:pt>
                      <c:pt idx="1315">
                        <c:v>144.69999999999999</c:v>
                      </c:pt>
                      <c:pt idx="1316">
                        <c:v>146</c:v>
                      </c:pt>
                      <c:pt idx="1317">
                        <c:v>146</c:v>
                      </c:pt>
                      <c:pt idx="1318">
                        <c:v>145</c:v>
                      </c:pt>
                      <c:pt idx="1319">
                        <c:v>145.30000000000001</c:v>
                      </c:pt>
                      <c:pt idx="1320">
                        <c:v>146.30000000000001</c:v>
                      </c:pt>
                      <c:pt idx="1321">
                        <c:v>146</c:v>
                      </c:pt>
                      <c:pt idx="1322">
                        <c:v>143.80000000000001</c:v>
                      </c:pt>
                      <c:pt idx="1323">
                        <c:v>144.6</c:v>
                      </c:pt>
                      <c:pt idx="1324">
                        <c:v>144.30000000000001</c:v>
                      </c:pt>
                      <c:pt idx="1325">
                        <c:v>143.80000000000001</c:v>
                      </c:pt>
                      <c:pt idx="1326">
                        <c:v>145.1</c:v>
                      </c:pt>
                      <c:pt idx="1327">
                        <c:v>145.80000000000001</c:v>
                      </c:pt>
                      <c:pt idx="1328">
                        <c:v>144.80000000000001</c:v>
                      </c:pt>
                      <c:pt idx="1329">
                        <c:v>145.69999999999999</c:v>
                      </c:pt>
                      <c:pt idx="1330">
                        <c:v>145.4</c:v>
                      </c:pt>
                      <c:pt idx="1331">
                        <c:v>145.1</c:v>
                      </c:pt>
                      <c:pt idx="1332">
                        <c:v>145.30000000000001</c:v>
                      </c:pt>
                      <c:pt idx="1333">
                        <c:v>146.6</c:v>
                      </c:pt>
                      <c:pt idx="1334">
                        <c:v>146.9</c:v>
                      </c:pt>
                      <c:pt idx="1335">
                        <c:v>145.80000000000001</c:v>
                      </c:pt>
                      <c:pt idx="1336">
                        <c:v>145.4</c:v>
                      </c:pt>
                      <c:pt idx="1337">
                        <c:v>146.80000000000001</c:v>
                      </c:pt>
                      <c:pt idx="1338">
                        <c:v>145.69999999999999</c:v>
                      </c:pt>
                      <c:pt idx="1339">
                        <c:v>145.19999999999999</c:v>
                      </c:pt>
                      <c:pt idx="1340">
                        <c:v>144.1</c:v>
                      </c:pt>
                      <c:pt idx="1341">
                        <c:v>145.5</c:v>
                      </c:pt>
                      <c:pt idx="1342">
                        <c:v>145.5</c:v>
                      </c:pt>
                      <c:pt idx="1343">
                        <c:v>147.19999999999999</c:v>
                      </c:pt>
                      <c:pt idx="1344">
                        <c:v>144.69999999999999</c:v>
                      </c:pt>
                      <c:pt idx="1345">
                        <c:v>144.4</c:v>
                      </c:pt>
                      <c:pt idx="1346">
                        <c:v>145.5</c:v>
                      </c:pt>
                      <c:pt idx="1347">
                        <c:v>145.30000000000001</c:v>
                      </c:pt>
                      <c:pt idx="1348">
                        <c:v>144.6</c:v>
                      </c:pt>
                      <c:pt idx="1349">
                        <c:v>146.19999999999999</c:v>
                      </c:pt>
                      <c:pt idx="1350">
                        <c:v>145.69999999999999</c:v>
                      </c:pt>
                      <c:pt idx="1351">
                        <c:v>145</c:v>
                      </c:pt>
                      <c:pt idx="1352">
                        <c:v>145.4</c:v>
                      </c:pt>
                      <c:pt idx="1353">
                        <c:v>145.69999999999999</c:v>
                      </c:pt>
                      <c:pt idx="1354">
                        <c:v>144.9</c:v>
                      </c:pt>
                      <c:pt idx="1355">
                        <c:v>145.30000000000001</c:v>
                      </c:pt>
                      <c:pt idx="1356">
                        <c:v>144.4</c:v>
                      </c:pt>
                      <c:pt idx="1357">
                        <c:v>146</c:v>
                      </c:pt>
                      <c:pt idx="1358">
                        <c:v>145.30000000000001</c:v>
                      </c:pt>
                      <c:pt idx="1359">
                        <c:v>145.19999999999999</c:v>
                      </c:pt>
                      <c:pt idx="1360">
                        <c:v>146</c:v>
                      </c:pt>
                      <c:pt idx="1361">
                        <c:v>146.69999999999999</c:v>
                      </c:pt>
                      <c:pt idx="1362">
                        <c:v>144.9</c:v>
                      </c:pt>
                      <c:pt idx="1363">
                        <c:v>145.4</c:v>
                      </c:pt>
                      <c:pt idx="1364">
                        <c:v>145.4</c:v>
                      </c:pt>
                      <c:pt idx="1365">
                        <c:v>145.5</c:v>
                      </c:pt>
                      <c:pt idx="1366">
                        <c:v>145.69999999999999</c:v>
                      </c:pt>
                      <c:pt idx="1367">
                        <c:v>146.19999999999999</c:v>
                      </c:pt>
                      <c:pt idx="1368">
                        <c:v>145</c:v>
                      </c:pt>
                      <c:pt idx="1369">
                        <c:v>146.30000000000001</c:v>
                      </c:pt>
                      <c:pt idx="1370">
                        <c:v>145.6</c:v>
                      </c:pt>
                      <c:pt idx="1371">
                        <c:v>143.9</c:v>
                      </c:pt>
                      <c:pt idx="1372">
                        <c:v>145.1</c:v>
                      </c:pt>
                      <c:pt idx="1373">
                        <c:v>144.6</c:v>
                      </c:pt>
                      <c:pt idx="1374">
                        <c:v>144.69999999999999</c:v>
                      </c:pt>
                      <c:pt idx="1375">
                        <c:v>147.1</c:v>
                      </c:pt>
                      <c:pt idx="1376">
                        <c:v>145.5</c:v>
                      </c:pt>
                      <c:pt idx="1377">
                        <c:v>145.1</c:v>
                      </c:pt>
                      <c:pt idx="1378">
                        <c:v>145.6</c:v>
                      </c:pt>
                      <c:pt idx="1379">
                        <c:v>145.6</c:v>
                      </c:pt>
                      <c:pt idx="1380">
                        <c:v>146.80000000000001</c:v>
                      </c:pt>
                      <c:pt idx="1381">
                        <c:v>144.80000000000001</c:v>
                      </c:pt>
                      <c:pt idx="1382">
                        <c:v>145.80000000000001</c:v>
                      </c:pt>
                      <c:pt idx="1383">
                        <c:v>147.6</c:v>
                      </c:pt>
                      <c:pt idx="1384">
                        <c:v>144</c:v>
                      </c:pt>
                      <c:pt idx="1385">
                        <c:v>145.5</c:v>
                      </c:pt>
                      <c:pt idx="1386">
                        <c:v>145.30000000000001</c:v>
                      </c:pt>
                      <c:pt idx="1387">
                        <c:v>145.30000000000001</c:v>
                      </c:pt>
                      <c:pt idx="1388">
                        <c:v>146.1</c:v>
                      </c:pt>
                      <c:pt idx="1389">
                        <c:v>146.1</c:v>
                      </c:pt>
                      <c:pt idx="1390">
                        <c:v>145.6</c:v>
                      </c:pt>
                      <c:pt idx="1391">
                        <c:v>145.6</c:v>
                      </c:pt>
                      <c:pt idx="1392">
                        <c:v>145.69999999999999</c:v>
                      </c:pt>
                      <c:pt idx="1393">
                        <c:v>146.1</c:v>
                      </c:pt>
                      <c:pt idx="1394">
                        <c:v>145.4</c:v>
                      </c:pt>
                      <c:pt idx="1395">
                        <c:v>145.4</c:v>
                      </c:pt>
                      <c:pt idx="1396">
                        <c:v>145.5</c:v>
                      </c:pt>
                      <c:pt idx="1397">
                        <c:v>145.69999999999999</c:v>
                      </c:pt>
                      <c:pt idx="1398">
                        <c:v>146.1</c:v>
                      </c:pt>
                      <c:pt idx="1399">
                        <c:v>145.80000000000001</c:v>
                      </c:pt>
                      <c:pt idx="1400">
                        <c:v>146.5</c:v>
                      </c:pt>
                      <c:pt idx="1401">
                        <c:v>145.30000000000001</c:v>
                      </c:pt>
                      <c:pt idx="1402">
                        <c:v>146.80000000000001</c:v>
                      </c:pt>
                      <c:pt idx="1403">
                        <c:v>144.69999999999999</c:v>
                      </c:pt>
                      <c:pt idx="1404">
                        <c:v>145.19999999999999</c:v>
                      </c:pt>
                      <c:pt idx="1405">
                        <c:v>146.6</c:v>
                      </c:pt>
                      <c:pt idx="1406">
                        <c:v>145.5</c:v>
                      </c:pt>
                      <c:pt idx="1407">
                        <c:v>145.1</c:v>
                      </c:pt>
                      <c:pt idx="1408">
                        <c:v>145.30000000000001</c:v>
                      </c:pt>
                      <c:pt idx="1409">
                        <c:v>145.1</c:v>
                      </c:pt>
                      <c:pt idx="1410">
                        <c:v>145.80000000000001</c:v>
                      </c:pt>
                      <c:pt idx="1411">
                        <c:v>145.19999999999999</c:v>
                      </c:pt>
                      <c:pt idx="1412">
                        <c:v>145.69999999999999</c:v>
                      </c:pt>
                      <c:pt idx="1413">
                        <c:v>146.4</c:v>
                      </c:pt>
                      <c:pt idx="1414">
                        <c:v>147</c:v>
                      </c:pt>
                      <c:pt idx="1415">
                        <c:v>145.30000000000001</c:v>
                      </c:pt>
                      <c:pt idx="1416">
                        <c:v>146.5</c:v>
                      </c:pt>
                      <c:pt idx="1417">
                        <c:v>146.19999999999999</c:v>
                      </c:pt>
                      <c:pt idx="1418">
                        <c:v>146.69999999999999</c:v>
                      </c:pt>
                      <c:pt idx="1419">
                        <c:v>145</c:v>
                      </c:pt>
                      <c:pt idx="1420">
                        <c:v>145.6</c:v>
                      </c:pt>
                      <c:pt idx="1421">
                        <c:v>146.19999999999999</c:v>
                      </c:pt>
                      <c:pt idx="1422">
                        <c:v>145.80000000000001</c:v>
                      </c:pt>
                      <c:pt idx="1423">
                        <c:v>145.4</c:v>
                      </c:pt>
                      <c:pt idx="1424">
                        <c:v>146</c:v>
                      </c:pt>
                      <c:pt idx="1425">
                        <c:v>146.5</c:v>
                      </c:pt>
                      <c:pt idx="1426">
                        <c:v>144.69999999999999</c:v>
                      </c:pt>
                      <c:pt idx="1427">
                        <c:v>145.4</c:v>
                      </c:pt>
                      <c:pt idx="1428">
                        <c:v>146.9</c:v>
                      </c:pt>
                      <c:pt idx="1429">
                        <c:v>145.19999999999999</c:v>
                      </c:pt>
                      <c:pt idx="1430">
                        <c:v>147.19999999999999</c:v>
                      </c:pt>
                      <c:pt idx="1431">
                        <c:v>146.5</c:v>
                      </c:pt>
                      <c:pt idx="1432">
                        <c:v>145.1</c:v>
                      </c:pt>
                      <c:pt idx="1433">
                        <c:v>146.4</c:v>
                      </c:pt>
                      <c:pt idx="1434">
                        <c:v>145.6</c:v>
                      </c:pt>
                      <c:pt idx="1435">
                        <c:v>147.4</c:v>
                      </c:pt>
                      <c:pt idx="1436">
                        <c:v>145.6</c:v>
                      </c:pt>
                      <c:pt idx="1437">
                        <c:v>145.69999999999999</c:v>
                      </c:pt>
                      <c:pt idx="1438">
                        <c:v>146</c:v>
                      </c:pt>
                      <c:pt idx="1439">
                        <c:v>146.1</c:v>
                      </c:pt>
                      <c:pt idx="1440">
                        <c:v>146.80000000000001</c:v>
                      </c:pt>
                      <c:pt idx="1441">
                        <c:v>145.19999999999999</c:v>
                      </c:pt>
                      <c:pt idx="1442">
                        <c:v>146.6</c:v>
                      </c:pt>
                      <c:pt idx="1443">
                        <c:v>145.19999999999999</c:v>
                      </c:pt>
                      <c:pt idx="1444">
                        <c:v>145.30000000000001</c:v>
                      </c:pt>
                      <c:pt idx="1445">
                        <c:v>145.5</c:v>
                      </c:pt>
                      <c:pt idx="1446">
                        <c:v>146.1</c:v>
                      </c:pt>
                      <c:pt idx="1447">
                        <c:v>145.1</c:v>
                      </c:pt>
                      <c:pt idx="1448">
                        <c:v>145.30000000000001</c:v>
                      </c:pt>
                      <c:pt idx="1449">
                        <c:v>145.6</c:v>
                      </c:pt>
                      <c:pt idx="1450">
                        <c:v>146.19999999999999</c:v>
                      </c:pt>
                      <c:pt idx="1451">
                        <c:v>146.19999999999999</c:v>
                      </c:pt>
                      <c:pt idx="1452">
                        <c:v>145.69999999999999</c:v>
                      </c:pt>
                      <c:pt idx="1453">
                        <c:v>145.19999999999999</c:v>
                      </c:pt>
                      <c:pt idx="1454">
                        <c:v>145.19999999999999</c:v>
                      </c:pt>
                      <c:pt idx="1455">
                        <c:v>145.30000000000001</c:v>
                      </c:pt>
                      <c:pt idx="1456">
                        <c:v>145.69999999999999</c:v>
                      </c:pt>
                      <c:pt idx="1457">
                        <c:v>144.69999999999999</c:v>
                      </c:pt>
                      <c:pt idx="1458">
                        <c:v>145.9</c:v>
                      </c:pt>
                      <c:pt idx="1459">
                        <c:v>145.1</c:v>
                      </c:pt>
                      <c:pt idx="1460">
                        <c:v>145.4</c:v>
                      </c:pt>
                      <c:pt idx="1461">
                        <c:v>146.80000000000001</c:v>
                      </c:pt>
                      <c:pt idx="1462">
                        <c:v>145.4</c:v>
                      </c:pt>
                      <c:pt idx="1463">
                        <c:v>146.4</c:v>
                      </c:pt>
                      <c:pt idx="1464">
                        <c:v>145</c:v>
                      </c:pt>
                      <c:pt idx="1465">
                        <c:v>145.6</c:v>
                      </c:pt>
                      <c:pt idx="1466">
                        <c:v>145.69999999999999</c:v>
                      </c:pt>
                      <c:pt idx="1467">
                        <c:v>145.19999999999999</c:v>
                      </c:pt>
                      <c:pt idx="1468">
                        <c:v>145.69999999999999</c:v>
                      </c:pt>
                      <c:pt idx="1469">
                        <c:v>147.1</c:v>
                      </c:pt>
                      <c:pt idx="1470">
                        <c:v>145.6</c:v>
                      </c:pt>
                      <c:pt idx="1471">
                        <c:v>145.4</c:v>
                      </c:pt>
                      <c:pt idx="1472">
                        <c:v>145.4</c:v>
                      </c:pt>
                      <c:pt idx="1473">
                        <c:v>146.1</c:v>
                      </c:pt>
                      <c:pt idx="1474">
                        <c:v>145.80000000000001</c:v>
                      </c:pt>
                      <c:pt idx="1475">
                        <c:v>146.6</c:v>
                      </c:pt>
                      <c:pt idx="1476">
                        <c:v>146.80000000000001</c:v>
                      </c:pt>
                      <c:pt idx="1477">
                        <c:v>146.4</c:v>
                      </c:pt>
                      <c:pt idx="1478">
                        <c:v>145.80000000000001</c:v>
                      </c:pt>
                      <c:pt idx="1479">
                        <c:v>145.69999999999999</c:v>
                      </c:pt>
                      <c:pt idx="1480">
                        <c:v>147.4</c:v>
                      </c:pt>
                      <c:pt idx="1481">
                        <c:v>146</c:v>
                      </c:pt>
                      <c:pt idx="1482">
                        <c:v>146.5</c:v>
                      </c:pt>
                      <c:pt idx="1483">
                        <c:v>146.30000000000001</c:v>
                      </c:pt>
                      <c:pt idx="1484">
                        <c:v>146.1</c:v>
                      </c:pt>
                      <c:pt idx="1485">
                        <c:v>146.1</c:v>
                      </c:pt>
                      <c:pt idx="1486">
                        <c:v>146</c:v>
                      </c:pt>
                      <c:pt idx="1487">
                        <c:v>145.30000000000001</c:v>
                      </c:pt>
                      <c:pt idx="1488">
                        <c:v>146</c:v>
                      </c:pt>
                      <c:pt idx="1489">
                        <c:v>146.19999999999999</c:v>
                      </c:pt>
                      <c:pt idx="1490">
                        <c:v>146.80000000000001</c:v>
                      </c:pt>
                      <c:pt idx="1491">
                        <c:v>145.19999999999999</c:v>
                      </c:pt>
                      <c:pt idx="1492">
                        <c:v>147.6</c:v>
                      </c:pt>
                      <c:pt idx="1493">
                        <c:v>145.69999999999999</c:v>
                      </c:pt>
                      <c:pt idx="1494">
                        <c:v>147.9</c:v>
                      </c:pt>
                      <c:pt idx="1495">
                        <c:v>147.4</c:v>
                      </c:pt>
                      <c:pt idx="1496">
                        <c:v>147.4</c:v>
                      </c:pt>
                      <c:pt idx="1497">
                        <c:v>147.19999999999999</c:v>
                      </c:pt>
                      <c:pt idx="1498">
                        <c:v>147.30000000000001</c:v>
                      </c:pt>
                      <c:pt idx="1499">
                        <c:v>146.19999999999999</c:v>
                      </c:pt>
                      <c:pt idx="1500">
                        <c:v>146</c:v>
                      </c:pt>
                      <c:pt idx="1501">
                        <c:v>147.19999999999999</c:v>
                      </c:pt>
                      <c:pt idx="1502">
                        <c:v>145.6</c:v>
                      </c:pt>
                      <c:pt idx="1503">
                        <c:v>146.6</c:v>
                      </c:pt>
                      <c:pt idx="1504">
                        <c:v>146.1</c:v>
                      </c:pt>
                      <c:pt idx="1505">
                        <c:v>146.80000000000001</c:v>
                      </c:pt>
                      <c:pt idx="1506">
                        <c:v>147.30000000000001</c:v>
                      </c:pt>
                      <c:pt idx="1507">
                        <c:v>145.9</c:v>
                      </c:pt>
                      <c:pt idx="1508">
                        <c:v>145.6</c:v>
                      </c:pt>
                      <c:pt idx="1509">
                        <c:v>145.4</c:v>
                      </c:pt>
                      <c:pt idx="1510">
                        <c:v>146.19999999999999</c:v>
                      </c:pt>
                      <c:pt idx="1511">
                        <c:v>146.9</c:v>
                      </c:pt>
                      <c:pt idx="1512">
                        <c:v>146.19999999999999</c:v>
                      </c:pt>
                      <c:pt idx="1513">
                        <c:v>146.30000000000001</c:v>
                      </c:pt>
                      <c:pt idx="1514">
                        <c:v>146.30000000000001</c:v>
                      </c:pt>
                      <c:pt idx="1515">
                        <c:v>146.30000000000001</c:v>
                      </c:pt>
                      <c:pt idx="1516">
                        <c:v>146.69999999999999</c:v>
                      </c:pt>
                      <c:pt idx="1517">
                        <c:v>145.9</c:v>
                      </c:pt>
                      <c:pt idx="1518">
                        <c:v>146.4</c:v>
                      </c:pt>
                      <c:pt idx="1519">
                        <c:v>147</c:v>
                      </c:pt>
                      <c:pt idx="1520">
                        <c:v>147.30000000000001</c:v>
                      </c:pt>
                      <c:pt idx="1521">
                        <c:v>147.30000000000001</c:v>
                      </c:pt>
                      <c:pt idx="1522">
                        <c:v>148.6</c:v>
                      </c:pt>
                      <c:pt idx="1523">
                        <c:v>147.6</c:v>
                      </c:pt>
                      <c:pt idx="1524">
                        <c:v>146.30000000000001</c:v>
                      </c:pt>
                      <c:pt idx="1525">
                        <c:v>145.6</c:v>
                      </c:pt>
                      <c:pt idx="1526">
                        <c:v>146.4</c:v>
                      </c:pt>
                      <c:pt idx="1527">
                        <c:v>146.9</c:v>
                      </c:pt>
                      <c:pt idx="1528">
                        <c:v>147.4</c:v>
                      </c:pt>
                      <c:pt idx="1529">
                        <c:v>145.4</c:v>
                      </c:pt>
                      <c:pt idx="1530">
                        <c:v>147.4</c:v>
                      </c:pt>
                      <c:pt idx="1531">
                        <c:v>145</c:v>
                      </c:pt>
                      <c:pt idx="1532">
                        <c:v>146.80000000000001</c:v>
                      </c:pt>
                      <c:pt idx="1533">
                        <c:v>146.69999999999999</c:v>
                      </c:pt>
                      <c:pt idx="1534">
                        <c:v>146</c:v>
                      </c:pt>
                      <c:pt idx="1535">
                        <c:v>146.69999999999999</c:v>
                      </c:pt>
                      <c:pt idx="1536">
                        <c:v>147.1</c:v>
                      </c:pt>
                      <c:pt idx="1537">
                        <c:v>147.1</c:v>
                      </c:pt>
                      <c:pt idx="1538">
                        <c:v>145.69999999999999</c:v>
                      </c:pt>
                      <c:pt idx="1539">
                        <c:v>146.5</c:v>
                      </c:pt>
                      <c:pt idx="1540">
                        <c:v>147.1</c:v>
                      </c:pt>
                      <c:pt idx="1541">
                        <c:v>146.4</c:v>
                      </c:pt>
                      <c:pt idx="1542">
                        <c:v>146.80000000000001</c:v>
                      </c:pt>
                      <c:pt idx="1543">
                        <c:v>145.6</c:v>
                      </c:pt>
                      <c:pt idx="1544">
                        <c:v>145.6</c:v>
                      </c:pt>
                      <c:pt idx="1545">
                        <c:v>147.5</c:v>
                      </c:pt>
                      <c:pt idx="1546">
                        <c:v>147.80000000000001</c:v>
                      </c:pt>
                      <c:pt idx="1547">
                        <c:v>147.19999999999999</c:v>
                      </c:pt>
                      <c:pt idx="1548">
                        <c:v>145.4</c:v>
                      </c:pt>
                      <c:pt idx="1549">
                        <c:v>147</c:v>
                      </c:pt>
                      <c:pt idx="1550">
                        <c:v>145.5</c:v>
                      </c:pt>
                      <c:pt idx="1551">
                        <c:v>146.9</c:v>
                      </c:pt>
                      <c:pt idx="1552">
                        <c:v>147.4</c:v>
                      </c:pt>
                      <c:pt idx="1553">
                        <c:v>148.19999999999999</c:v>
                      </c:pt>
                      <c:pt idx="1554">
                        <c:v>146.6</c:v>
                      </c:pt>
                      <c:pt idx="1555">
                        <c:v>146.6</c:v>
                      </c:pt>
                      <c:pt idx="1556">
                        <c:v>146.69999999999999</c:v>
                      </c:pt>
                      <c:pt idx="1557">
                        <c:v>147.1</c:v>
                      </c:pt>
                      <c:pt idx="1558">
                        <c:v>146.9</c:v>
                      </c:pt>
                      <c:pt idx="1559">
                        <c:v>146.5</c:v>
                      </c:pt>
                      <c:pt idx="1560">
                        <c:v>147</c:v>
                      </c:pt>
                      <c:pt idx="1561">
                        <c:v>146.4</c:v>
                      </c:pt>
                      <c:pt idx="1562">
                        <c:v>146</c:v>
                      </c:pt>
                      <c:pt idx="1563">
                        <c:v>146</c:v>
                      </c:pt>
                      <c:pt idx="1564">
                        <c:v>145.1</c:v>
                      </c:pt>
                      <c:pt idx="1565">
                        <c:v>146.6</c:v>
                      </c:pt>
                      <c:pt idx="1566">
                        <c:v>145.9</c:v>
                      </c:pt>
                      <c:pt idx="1567">
                        <c:v>145.6</c:v>
                      </c:pt>
                      <c:pt idx="1568">
                        <c:v>146.69999999999999</c:v>
                      </c:pt>
                      <c:pt idx="1569">
                        <c:v>146</c:v>
                      </c:pt>
                      <c:pt idx="1570">
                        <c:v>146.6</c:v>
                      </c:pt>
                      <c:pt idx="1571">
                        <c:v>147.30000000000001</c:v>
                      </c:pt>
                      <c:pt idx="1572">
                        <c:v>147.69999999999999</c:v>
                      </c:pt>
                      <c:pt idx="1573">
                        <c:v>146.4</c:v>
                      </c:pt>
                      <c:pt idx="1574">
                        <c:v>146.4</c:v>
                      </c:pt>
                      <c:pt idx="1575">
                        <c:v>146.69999999999999</c:v>
                      </c:pt>
                      <c:pt idx="1576">
                        <c:v>148.30000000000001</c:v>
                      </c:pt>
                      <c:pt idx="1577">
                        <c:v>147.30000000000001</c:v>
                      </c:pt>
                      <c:pt idx="1578">
                        <c:v>147.4</c:v>
                      </c:pt>
                      <c:pt idx="1579">
                        <c:v>146.80000000000001</c:v>
                      </c:pt>
                      <c:pt idx="1580">
                        <c:v>146.9</c:v>
                      </c:pt>
                      <c:pt idx="1581">
                        <c:v>147.19999999999999</c:v>
                      </c:pt>
                      <c:pt idx="1582">
                        <c:v>147</c:v>
                      </c:pt>
                      <c:pt idx="1583">
                        <c:v>147.30000000000001</c:v>
                      </c:pt>
                      <c:pt idx="1584">
                        <c:v>148.1</c:v>
                      </c:pt>
                      <c:pt idx="1585">
                        <c:v>146.69999999999999</c:v>
                      </c:pt>
                      <c:pt idx="1586">
                        <c:v>148.30000000000001</c:v>
                      </c:pt>
                      <c:pt idx="1587">
                        <c:v>147.5</c:v>
                      </c:pt>
                      <c:pt idx="1588">
                        <c:v>147.4</c:v>
                      </c:pt>
                      <c:pt idx="1589">
                        <c:v>146.9</c:v>
                      </c:pt>
                      <c:pt idx="1590">
                        <c:v>147.6</c:v>
                      </c:pt>
                      <c:pt idx="1591">
                        <c:v>146.80000000000001</c:v>
                      </c:pt>
                      <c:pt idx="1592">
                        <c:v>146.6</c:v>
                      </c:pt>
                      <c:pt idx="1593">
                        <c:v>145.6</c:v>
                      </c:pt>
                      <c:pt idx="1594">
                        <c:v>147.80000000000001</c:v>
                      </c:pt>
                      <c:pt idx="1595">
                        <c:v>147.5</c:v>
                      </c:pt>
                      <c:pt idx="1596">
                        <c:v>147.5</c:v>
                      </c:pt>
                      <c:pt idx="1597">
                        <c:v>147</c:v>
                      </c:pt>
                      <c:pt idx="1598">
                        <c:v>147.1</c:v>
                      </c:pt>
                      <c:pt idx="1599">
                        <c:v>146.9</c:v>
                      </c:pt>
                      <c:pt idx="1600">
                        <c:v>146.80000000000001</c:v>
                      </c:pt>
                      <c:pt idx="1601">
                        <c:v>146.19999999999999</c:v>
                      </c:pt>
                      <c:pt idx="1602">
                        <c:v>146.5</c:v>
                      </c:pt>
                      <c:pt idx="1603">
                        <c:v>147.19999999999999</c:v>
                      </c:pt>
                      <c:pt idx="1604">
                        <c:v>146</c:v>
                      </c:pt>
                      <c:pt idx="1605">
                        <c:v>146.69999999999999</c:v>
                      </c:pt>
                      <c:pt idx="1606">
                        <c:v>147.69999999999999</c:v>
                      </c:pt>
                      <c:pt idx="1607">
                        <c:v>147.19999999999999</c:v>
                      </c:pt>
                      <c:pt idx="1608">
                        <c:v>146</c:v>
                      </c:pt>
                      <c:pt idx="1609">
                        <c:v>146.6</c:v>
                      </c:pt>
                      <c:pt idx="1610">
                        <c:v>147.1</c:v>
                      </c:pt>
                      <c:pt idx="1611">
                        <c:v>147</c:v>
                      </c:pt>
                      <c:pt idx="1612">
                        <c:v>146.9</c:v>
                      </c:pt>
                      <c:pt idx="1613">
                        <c:v>146.80000000000001</c:v>
                      </c:pt>
                      <c:pt idx="1614">
                        <c:v>147.80000000000001</c:v>
                      </c:pt>
                      <c:pt idx="1615">
                        <c:v>147.19999999999999</c:v>
                      </c:pt>
                      <c:pt idx="1616">
                        <c:v>146.69999999999999</c:v>
                      </c:pt>
                      <c:pt idx="1617">
                        <c:v>146.1</c:v>
                      </c:pt>
                      <c:pt idx="1618">
                        <c:v>147.5</c:v>
                      </c:pt>
                      <c:pt idx="1619">
                        <c:v>146.4</c:v>
                      </c:pt>
                      <c:pt idx="1620">
                        <c:v>146.69999999999999</c:v>
                      </c:pt>
                      <c:pt idx="1621">
                        <c:v>148</c:v>
                      </c:pt>
                      <c:pt idx="1622">
                        <c:v>147.19999999999999</c:v>
                      </c:pt>
                      <c:pt idx="1623">
                        <c:v>146.19999999999999</c:v>
                      </c:pt>
                      <c:pt idx="1624">
                        <c:v>147.80000000000001</c:v>
                      </c:pt>
                      <c:pt idx="1625">
                        <c:v>147.5</c:v>
                      </c:pt>
                      <c:pt idx="1626">
                        <c:v>148.30000000000001</c:v>
                      </c:pt>
                      <c:pt idx="1627">
                        <c:v>148.30000000000001</c:v>
                      </c:pt>
                      <c:pt idx="1628">
                        <c:v>147.9</c:v>
                      </c:pt>
                      <c:pt idx="1629">
                        <c:v>148.4</c:v>
                      </c:pt>
                      <c:pt idx="1630">
                        <c:v>146.6</c:v>
                      </c:pt>
                      <c:pt idx="1631">
                        <c:v>146.9</c:v>
                      </c:pt>
                      <c:pt idx="1632">
                        <c:v>146.69999999999999</c:v>
                      </c:pt>
                      <c:pt idx="1633">
                        <c:v>146.80000000000001</c:v>
                      </c:pt>
                      <c:pt idx="1634">
                        <c:v>147.19999999999999</c:v>
                      </c:pt>
                      <c:pt idx="1635">
                        <c:v>147.6</c:v>
                      </c:pt>
                      <c:pt idx="1636">
                        <c:v>147.30000000000001</c:v>
                      </c:pt>
                      <c:pt idx="1637">
                        <c:v>147.4</c:v>
                      </c:pt>
                      <c:pt idx="1638">
                        <c:v>147.4</c:v>
                      </c:pt>
                      <c:pt idx="1639">
                        <c:v>147.80000000000001</c:v>
                      </c:pt>
                      <c:pt idx="1640">
                        <c:v>147.80000000000001</c:v>
                      </c:pt>
                      <c:pt idx="1641">
                        <c:v>147.6</c:v>
                      </c:pt>
                      <c:pt idx="1642">
                        <c:v>147.4</c:v>
                      </c:pt>
                      <c:pt idx="1643">
                        <c:v>146.19999999999999</c:v>
                      </c:pt>
                      <c:pt idx="1644">
                        <c:v>147.69999999999999</c:v>
                      </c:pt>
                      <c:pt idx="1645">
                        <c:v>146.69999999999999</c:v>
                      </c:pt>
                      <c:pt idx="1646">
                        <c:v>146.9</c:v>
                      </c:pt>
                      <c:pt idx="1647">
                        <c:v>147.4</c:v>
                      </c:pt>
                      <c:pt idx="1648">
                        <c:v>146.6</c:v>
                      </c:pt>
                      <c:pt idx="1649">
                        <c:v>146.80000000000001</c:v>
                      </c:pt>
                      <c:pt idx="1650">
                        <c:v>146.30000000000001</c:v>
                      </c:pt>
                      <c:pt idx="1651">
                        <c:v>146</c:v>
                      </c:pt>
                      <c:pt idx="1652">
                        <c:v>147.4</c:v>
                      </c:pt>
                      <c:pt idx="1653">
                        <c:v>147.19999999999999</c:v>
                      </c:pt>
                      <c:pt idx="1654">
                        <c:v>146.5</c:v>
                      </c:pt>
                      <c:pt idx="1655">
                        <c:v>148.4</c:v>
                      </c:pt>
                      <c:pt idx="1656">
                        <c:v>147.19999999999999</c:v>
                      </c:pt>
                      <c:pt idx="1657">
                        <c:v>147.5</c:v>
                      </c:pt>
                      <c:pt idx="1658">
                        <c:v>148.30000000000001</c:v>
                      </c:pt>
                      <c:pt idx="1659">
                        <c:v>147.1</c:v>
                      </c:pt>
                      <c:pt idx="1660">
                        <c:v>146.80000000000001</c:v>
                      </c:pt>
                      <c:pt idx="1661">
                        <c:v>146.30000000000001</c:v>
                      </c:pt>
                      <c:pt idx="1662">
                        <c:v>146.9</c:v>
                      </c:pt>
                      <c:pt idx="1663">
                        <c:v>147.6</c:v>
                      </c:pt>
                      <c:pt idx="1664">
                        <c:v>147.30000000000001</c:v>
                      </c:pt>
                      <c:pt idx="1665">
                        <c:v>147.4</c:v>
                      </c:pt>
                      <c:pt idx="1666">
                        <c:v>147.80000000000001</c:v>
                      </c:pt>
                      <c:pt idx="1667">
                        <c:v>146.69999999999999</c:v>
                      </c:pt>
                      <c:pt idx="1668">
                        <c:v>147</c:v>
                      </c:pt>
                      <c:pt idx="1669">
                        <c:v>147.9</c:v>
                      </c:pt>
                      <c:pt idx="1670">
                        <c:v>147.69999999999999</c:v>
                      </c:pt>
                      <c:pt idx="1671">
                        <c:v>147.9</c:v>
                      </c:pt>
                      <c:pt idx="1672">
                        <c:v>147.4</c:v>
                      </c:pt>
                      <c:pt idx="1673">
                        <c:v>148.4</c:v>
                      </c:pt>
                      <c:pt idx="1674">
                        <c:v>147.4</c:v>
                      </c:pt>
                      <c:pt idx="1675">
                        <c:v>148</c:v>
                      </c:pt>
                      <c:pt idx="1676">
                        <c:v>147.30000000000001</c:v>
                      </c:pt>
                      <c:pt idx="1677">
                        <c:v>148.80000000000001</c:v>
                      </c:pt>
                      <c:pt idx="1678">
                        <c:v>148.30000000000001</c:v>
                      </c:pt>
                      <c:pt idx="1679">
                        <c:v>147.1</c:v>
                      </c:pt>
                      <c:pt idx="1680">
                        <c:v>148.1</c:v>
                      </c:pt>
                      <c:pt idx="1681">
                        <c:v>147.80000000000001</c:v>
                      </c:pt>
                      <c:pt idx="1682">
                        <c:v>147.69999999999999</c:v>
                      </c:pt>
                      <c:pt idx="1683">
                        <c:v>148.1</c:v>
                      </c:pt>
                      <c:pt idx="1684">
                        <c:v>146.4</c:v>
                      </c:pt>
                      <c:pt idx="1685">
                        <c:v>147.9</c:v>
                      </c:pt>
                      <c:pt idx="1686">
                        <c:v>147.9</c:v>
                      </c:pt>
                      <c:pt idx="1687">
                        <c:v>149.30000000000001</c:v>
                      </c:pt>
                      <c:pt idx="1688">
                        <c:v>147.9</c:v>
                      </c:pt>
                      <c:pt idx="1689">
                        <c:v>147.80000000000001</c:v>
                      </c:pt>
                      <c:pt idx="1690">
                        <c:v>148.5</c:v>
                      </c:pt>
                      <c:pt idx="1691">
                        <c:v>148.19999999999999</c:v>
                      </c:pt>
                      <c:pt idx="1692">
                        <c:v>147.6</c:v>
                      </c:pt>
                      <c:pt idx="1693">
                        <c:v>147.5</c:v>
                      </c:pt>
                      <c:pt idx="1694">
                        <c:v>147</c:v>
                      </c:pt>
                      <c:pt idx="1695">
                        <c:v>147.80000000000001</c:v>
                      </c:pt>
                      <c:pt idx="1696">
                        <c:v>147</c:v>
                      </c:pt>
                      <c:pt idx="1697">
                        <c:v>148.6</c:v>
                      </c:pt>
                      <c:pt idx="1698">
                        <c:v>148.69999999999999</c:v>
                      </c:pt>
                      <c:pt idx="1699">
                        <c:v>148.30000000000001</c:v>
                      </c:pt>
                      <c:pt idx="1700">
                        <c:v>148.19999999999999</c:v>
                      </c:pt>
                      <c:pt idx="1701">
                        <c:v>148.30000000000001</c:v>
                      </c:pt>
                      <c:pt idx="1702">
                        <c:v>147.69999999999999</c:v>
                      </c:pt>
                      <c:pt idx="1703">
                        <c:v>147.4</c:v>
                      </c:pt>
                      <c:pt idx="1704">
                        <c:v>149.5</c:v>
                      </c:pt>
                      <c:pt idx="1705">
                        <c:v>148.9</c:v>
                      </c:pt>
                      <c:pt idx="1706">
                        <c:v>148.1</c:v>
                      </c:pt>
                      <c:pt idx="1707">
                        <c:v>148</c:v>
                      </c:pt>
                      <c:pt idx="1708">
                        <c:v>148.6</c:v>
                      </c:pt>
                      <c:pt idx="1709">
                        <c:v>148.1</c:v>
                      </c:pt>
                      <c:pt idx="1710">
                        <c:v>147</c:v>
                      </c:pt>
                      <c:pt idx="1711">
                        <c:v>147.9</c:v>
                      </c:pt>
                      <c:pt idx="1712">
                        <c:v>148.6</c:v>
                      </c:pt>
                      <c:pt idx="1713">
                        <c:v>148.1</c:v>
                      </c:pt>
                      <c:pt idx="1714">
                        <c:v>148.4</c:v>
                      </c:pt>
                      <c:pt idx="1715">
                        <c:v>148.69999999999999</c:v>
                      </c:pt>
                      <c:pt idx="1716">
                        <c:v>147.9</c:v>
                      </c:pt>
                      <c:pt idx="1717">
                        <c:v>146.30000000000001</c:v>
                      </c:pt>
                      <c:pt idx="1718">
                        <c:v>148.6</c:v>
                      </c:pt>
                      <c:pt idx="1719">
                        <c:v>147.80000000000001</c:v>
                      </c:pt>
                      <c:pt idx="1720">
                        <c:v>148.5</c:v>
                      </c:pt>
                      <c:pt idx="1721">
                        <c:v>148.69999999999999</c:v>
                      </c:pt>
                      <c:pt idx="1722">
                        <c:v>149.30000000000001</c:v>
                      </c:pt>
                      <c:pt idx="1723">
                        <c:v>149.19999999999999</c:v>
                      </c:pt>
                      <c:pt idx="1724">
                        <c:v>147.69999999999999</c:v>
                      </c:pt>
                      <c:pt idx="1725">
                        <c:v>148</c:v>
                      </c:pt>
                      <c:pt idx="1726">
                        <c:v>150.1</c:v>
                      </c:pt>
                      <c:pt idx="1727">
                        <c:v>147.9</c:v>
                      </c:pt>
                      <c:pt idx="1728">
                        <c:v>148.1</c:v>
                      </c:pt>
                      <c:pt idx="1729">
                        <c:v>148.30000000000001</c:v>
                      </c:pt>
                      <c:pt idx="1730">
                        <c:v>149</c:v>
                      </c:pt>
                      <c:pt idx="1731">
                        <c:v>149.4</c:v>
                      </c:pt>
                      <c:pt idx="1732">
                        <c:v>149</c:v>
                      </c:pt>
                      <c:pt idx="1733">
                        <c:v>147.69999999999999</c:v>
                      </c:pt>
                      <c:pt idx="1734">
                        <c:v>148.5</c:v>
                      </c:pt>
                      <c:pt idx="1735">
                        <c:v>148.30000000000001</c:v>
                      </c:pt>
                      <c:pt idx="1736">
                        <c:v>148.19999999999999</c:v>
                      </c:pt>
                      <c:pt idx="1737">
                        <c:v>149</c:v>
                      </c:pt>
                      <c:pt idx="1738">
                        <c:v>149</c:v>
                      </c:pt>
                      <c:pt idx="1739">
                        <c:v>148</c:v>
                      </c:pt>
                      <c:pt idx="1740">
                        <c:v>149</c:v>
                      </c:pt>
                      <c:pt idx="1741">
                        <c:v>148.69999999999999</c:v>
                      </c:pt>
                      <c:pt idx="1742">
                        <c:v>147.69999999999999</c:v>
                      </c:pt>
                      <c:pt idx="1743">
                        <c:v>148.4</c:v>
                      </c:pt>
                      <c:pt idx="1744">
                        <c:v>147.30000000000001</c:v>
                      </c:pt>
                      <c:pt idx="1745">
                        <c:v>148.30000000000001</c:v>
                      </c:pt>
                      <c:pt idx="1746">
                        <c:v>149.1</c:v>
                      </c:pt>
                      <c:pt idx="1747">
                        <c:v>148.4</c:v>
                      </c:pt>
                      <c:pt idx="1748">
                        <c:v>148.30000000000001</c:v>
                      </c:pt>
                      <c:pt idx="1749">
                        <c:v>148.30000000000001</c:v>
                      </c:pt>
                      <c:pt idx="1750">
                        <c:v>148.30000000000001</c:v>
                      </c:pt>
                      <c:pt idx="1751">
                        <c:v>148.1</c:v>
                      </c:pt>
                      <c:pt idx="1752">
                        <c:v>148.1</c:v>
                      </c:pt>
                      <c:pt idx="1753">
                        <c:v>148.80000000000001</c:v>
                      </c:pt>
                      <c:pt idx="1754">
                        <c:v>149.19999999999999</c:v>
                      </c:pt>
                      <c:pt idx="1755">
                        <c:v>148.80000000000001</c:v>
                      </c:pt>
                      <c:pt idx="1756">
                        <c:v>148.5</c:v>
                      </c:pt>
                      <c:pt idx="1757">
                        <c:v>148.30000000000001</c:v>
                      </c:pt>
                      <c:pt idx="1758">
                        <c:v>147.9</c:v>
                      </c:pt>
                      <c:pt idx="1759">
                        <c:v>147.1</c:v>
                      </c:pt>
                      <c:pt idx="1760">
                        <c:v>148.9</c:v>
                      </c:pt>
                      <c:pt idx="1761">
                        <c:v>148.69999999999999</c:v>
                      </c:pt>
                      <c:pt idx="1762">
                        <c:v>149.1</c:v>
                      </c:pt>
                      <c:pt idx="1763">
                        <c:v>147.30000000000001</c:v>
                      </c:pt>
                      <c:pt idx="1764">
                        <c:v>147.9</c:v>
                      </c:pt>
                      <c:pt idx="1765">
                        <c:v>148.30000000000001</c:v>
                      </c:pt>
                      <c:pt idx="1766">
                        <c:v>149.5</c:v>
                      </c:pt>
                      <c:pt idx="1767">
                        <c:v>149.9</c:v>
                      </c:pt>
                      <c:pt idx="1768">
                        <c:v>147.9</c:v>
                      </c:pt>
                      <c:pt idx="1769">
                        <c:v>149.5</c:v>
                      </c:pt>
                      <c:pt idx="1770">
                        <c:v>148.30000000000001</c:v>
                      </c:pt>
                      <c:pt idx="1771">
                        <c:v>148.19999999999999</c:v>
                      </c:pt>
                      <c:pt idx="1772">
                        <c:v>148.9</c:v>
                      </c:pt>
                      <c:pt idx="1773">
                        <c:v>147.6</c:v>
                      </c:pt>
                      <c:pt idx="1774">
                        <c:v>150</c:v>
                      </c:pt>
                      <c:pt idx="1775">
                        <c:v>148.1</c:v>
                      </c:pt>
                      <c:pt idx="1776">
                        <c:v>149</c:v>
                      </c:pt>
                      <c:pt idx="1777">
                        <c:v>149.5</c:v>
                      </c:pt>
                      <c:pt idx="1778">
                        <c:v>147.5</c:v>
                      </c:pt>
                      <c:pt idx="1779">
                        <c:v>149.4</c:v>
                      </c:pt>
                      <c:pt idx="1780">
                        <c:v>149.5</c:v>
                      </c:pt>
                      <c:pt idx="1781">
                        <c:v>148.9</c:v>
                      </c:pt>
                      <c:pt idx="1782">
                        <c:v>147.9</c:v>
                      </c:pt>
                      <c:pt idx="1783">
                        <c:v>148.4</c:v>
                      </c:pt>
                      <c:pt idx="1784">
                        <c:v>148.30000000000001</c:v>
                      </c:pt>
                      <c:pt idx="1785">
                        <c:v>148.9</c:v>
                      </c:pt>
                      <c:pt idx="1786">
                        <c:v>148.4</c:v>
                      </c:pt>
                      <c:pt idx="1787">
                        <c:v>148</c:v>
                      </c:pt>
                      <c:pt idx="1788">
                        <c:v>147.6</c:v>
                      </c:pt>
                      <c:pt idx="1789">
                        <c:v>150.19999999999999</c:v>
                      </c:pt>
                      <c:pt idx="1790">
                        <c:v>149.19999999999999</c:v>
                      </c:pt>
                      <c:pt idx="1791">
                        <c:v>148.9</c:v>
                      </c:pt>
                      <c:pt idx="1792">
                        <c:v>148</c:v>
                      </c:pt>
                      <c:pt idx="1793">
                        <c:v>148.1</c:v>
                      </c:pt>
                      <c:pt idx="1794">
                        <c:v>148.4</c:v>
                      </c:pt>
                      <c:pt idx="1795">
                        <c:v>148.4</c:v>
                      </c:pt>
                      <c:pt idx="1796">
                        <c:v>147.69999999999999</c:v>
                      </c:pt>
                      <c:pt idx="1797">
                        <c:v>148.4</c:v>
                      </c:pt>
                      <c:pt idx="1798">
                        <c:v>148.1</c:v>
                      </c:pt>
                      <c:pt idx="1799">
                        <c:v>148.6</c:v>
                      </c:pt>
                      <c:pt idx="1800">
                        <c:v>148.5</c:v>
                      </c:pt>
                      <c:pt idx="1801">
                        <c:v>149.19999999999999</c:v>
                      </c:pt>
                      <c:pt idx="1802">
                        <c:v>149.4</c:v>
                      </c:pt>
                      <c:pt idx="1803">
                        <c:v>148.4</c:v>
                      </c:pt>
                      <c:pt idx="1804">
                        <c:v>146.80000000000001</c:v>
                      </c:pt>
                      <c:pt idx="1805">
                        <c:v>148.30000000000001</c:v>
                      </c:pt>
                      <c:pt idx="1806">
                        <c:v>146.9</c:v>
                      </c:pt>
                      <c:pt idx="1807">
                        <c:v>149</c:v>
                      </c:pt>
                      <c:pt idx="1808">
                        <c:v>148.69999999999999</c:v>
                      </c:pt>
                      <c:pt idx="1809">
                        <c:v>148.6</c:v>
                      </c:pt>
                      <c:pt idx="1810">
                        <c:v>149</c:v>
                      </c:pt>
                      <c:pt idx="1811">
                        <c:v>149.80000000000001</c:v>
                      </c:pt>
                      <c:pt idx="1812">
                        <c:v>149.19999999999999</c:v>
                      </c:pt>
                      <c:pt idx="1813">
                        <c:v>148.1</c:v>
                      </c:pt>
                      <c:pt idx="1814">
                        <c:v>148.30000000000001</c:v>
                      </c:pt>
                      <c:pt idx="1815">
                        <c:v>148.80000000000001</c:v>
                      </c:pt>
                      <c:pt idx="1816">
                        <c:v>150.30000000000001</c:v>
                      </c:pt>
                      <c:pt idx="1817">
                        <c:v>148.69999999999999</c:v>
                      </c:pt>
                      <c:pt idx="1818">
                        <c:v>149.4</c:v>
                      </c:pt>
                      <c:pt idx="1819">
                        <c:v>148.6</c:v>
                      </c:pt>
                      <c:pt idx="1820">
                        <c:v>148.5</c:v>
                      </c:pt>
                      <c:pt idx="1821">
                        <c:v>149</c:v>
                      </c:pt>
                      <c:pt idx="1822">
                        <c:v>149.9</c:v>
                      </c:pt>
                      <c:pt idx="1823">
                        <c:v>148.19999999999999</c:v>
                      </c:pt>
                      <c:pt idx="1824">
                        <c:v>148.5</c:v>
                      </c:pt>
                      <c:pt idx="1825">
                        <c:v>148.30000000000001</c:v>
                      </c:pt>
                      <c:pt idx="1826">
                        <c:v>149.1</c:v>
                      </c:pt>
                      <c:pt idx="1827">
                        <c:v>149.6</c:v>
                      </c:pt>
                      <c:pt idx="1828">
                        <c:v>149</c:v>
                      </c:pt>
                      <c:pt idx="1829">
                        <c:v>149.4</c:v>
                      </c:pt>
                      <c:pt idx="1830">
                        <c:v>148.9</c:v>
                      </c:pt>
                      <c:pt idx="1831">
                        <c:v>147.4</c:v>
                      </c:pt>
                      <c:pt idx="1832">
                        <c:v>148.69999999999999</c:v>
                      </c:pt>
                      <c:pt idx="1833">
                        <c:v>147.19999999999999</c:v>
                      </c:pt>
                      <c:pt idx="1834">
                        <c:v>147.6</c:v>
                      </c:pt>
                      <c:pt idx="1835">
                        <c:v>149.19999999999999</c:v>
                      </c:pt>
                      <c:pt idx="1836">
                        <c:v>148.6</c:v>
                      </c:pt>
                      <c:pt idx="1837">
                        <c:v>148.6</c:v>
                      </c:pt>
                      <c:pt idx="1838">
                        <c:v>147.80000000000001</c:v>
                      </c:pt>
                      <c:pt idx="1839">
                        <c:v>148.6</c:v>
                      </c:pt>
                      <c:pt idx="1840">
                        <c:v>147.6</c:v>
                      </c:pt>
                      <c:pt idx="1841">
                        <c:v>149.6</c:v>
                      </c:pt>
                      <c:pt idx="1842">
                        <c:v>149.80000000000001</c:v>
                      </c:pt>
                      <c:pt idx="1843">
                        <c:v>148.4</c:v>
                      </c:pt>
                      <c:pt idx="1844">
                        <c:v>147.6</c:v>
                      </c:pt>
                      <c:pt idx="1845">
                        <c:v>149.1</c:v>
                      </c:pt>
                      <c:pt idx="1846">
                        <c:v>148.80000000000001</c:v>
                      </c:pt>
                      <c:pt idx="1847">
                        <c:v>148.5</c:v>
                      </c:pt>
                      <c:pt idx="1848">
                        <c:v>147.80000000000001</c:v>
                      </c:pt>
                      <c:pt idx="1849">
                        <c:v>147.9</c:v>
                      </c:pt>
                      <c:pt idx="1850">
                        <c:v>147.4</c:v>
                      </c:pt>
                      <c:pt idx="1851">
                        <c:v>148.69999999999999</c:v>
                      </c:pt>
                      <c:pt idx="1852">
                        <c:v>149.4</c:v>
                      </c:pt>
                      <c:pt idx="1853">
                        <c:v>148.4</c:v>
                      </c:pt>
                      <c:pt idx="1854">
                        <c:v>147.9</c:v>
                      </c:pt>
                      <c:pt idx="1855">
                        <c:v>149.69999999999999</c:v>
                      </c:pt>
                      <c:pt idx="1856">
                        <c:v>149</c:v>
                      </c:pt>
                      <c:pt idx="1857">
                        <c:v>149.19999999999999</c:v>
                      </c:pt>
                      <c:pt idx="1858">
                        <c:v>149</c:v>
                      </c:pt>
                      <c:pt idx="1859">
                        <c:v>147.9</c:v>
                      </c:pt>
                      <c:pt idx="1860">
                        <c:v>147.30000000000001</c:v>
                      </c:pt>
                      <c:pt idx="1861">
                        <c:v>148.19999999999999</c:v>
                      </c:pt>
                      <c:pt idx="1862">
                        <c:v>147.9</c:v>
                      </c:pt>
                      <c:pt idx="1863">
                        <c:v>147.4</c:v>
                      </c:pt>
                      <c:pt idx="1864">
                        <c:v>147.5</c:v>
                      </c:pt>
                      <c:pt idx="1865">
                        <c:v>148</c:v>
                      </c:pt>
                      <c:pt idx="1866">
                        <c:v>148.9</c:v>
                      </c:pt>
                      <c:pt idx="1867">
                        <c:v>147.6</c:v>
                      </c:pt>
                      <c:pt idx="1868">
                        <c:v>148.1</c:v>
                      </c:pt>
                      <c:pt idx="1869">
                        <c:v>147.30000000000001</c:v>
                      </c:pt>
                      <c:pt idx="1870">
                        <c:v>148.9</c:v>
                      </c:pt>
                      <c:pt idx="1871">
                        <c:v>148.80000000000001</c:v>
                      </c:pt>
                      <c:pt idx="1872">
                        <c:v>147.80000000000001</c:v>
                      </c:pt>
                      <c:pt idx="1873">
                        <c:v>147.5</c:v>
                      </c:pt>
                      <c:pt idx="1874">
                        <c:v>148.69999999999999</c:v>
                      </c:pt>
                      <c:pt idx="1875">
                        <c:v>147.19999999999999</c:v>
                      </c:pt>
                      <c:pt idx="1876">
                        <c:v>148.5</c:v>
                      </c:pt>
                      <c:pt idx="1877">
                        <c:v>148.4</c:v>
                      </c:pt>
                      <c:pt idx="1878">
                        <c:v>148.9</c:v>
                      </c:pt>
                      <c:pt idx="1879">
                        <c:v>148.69999999999999</c:v>
                      </c:pt>
                      <c:pt idx="1880">
                        <c:v>149.5</c:v>
                      </c:pt>
                      <c:pt idx="1881">
                        <c:v>148.4</c:v>
                      </c:pt>
                      <c:pt idx="1882">
                        <c:v>148.19999999999999</c:v>
                      </c:pt>
                      <c:pt idx="1883">
                        <c:v>149.1</c:v>
                      </c:pt>
                      <c:pt idx="1884">
                        <c:v>149.1</c:v>
                      </c:pt>
                      <c:pt idx="1885">
                        <c:v>148.19999999999999</c:v>
                      </c:pt>
                      <c:pt idx="1886">
                        <c:v>148</c:v>
                      </c:pt>
                      <c:pt idx="1887">
                        <c:v>148</c:v>
                      </c:pt>
                      <c:pt idx="1888">
                        <c:v>148.1</c:v>
                      </c:pt>
                      <c:pt idx="1889">
                        <c:v>149.69999999999999</c:v>
                      </c:pt>
                      <c:pt idx="1890">
                        <c:v>147.4</c:v>
                      </c:pt>
                      <c:pt idx="1891">
                        <c:v>148.19999999999999</c:v>
                      </c:pt>
                      <c:pt idx="1892">
                        <c:v>147.4</c:v>
                      </c:pt>
                      <c:pt idx="1893">
                        <c:v>147.5</c:v>
                      </c:pt>
                      <c:pt idx="1894">
                        <c:v>148.1</c:v>
                      </c:pt>
                      <c:pt idx="1895">
                        <c:v>147.19999999999999</c:v>
                      </c:pt>
                      <c:pt idx="1896">
                        <c:v>147.6</c:v>
                      </c:pt>
                      <c:pt idx="1897">
                        <c:v>148.19999999999999</c:v>
                      </c:pt>
                      <c:pt idx="1898">
                        <c:v>147.9</c:v>
                      </c:pt>
                      <c:pt idx="1899">
                        <c:v>147.4</c:v>
                      </c:pt>
                      <c:pt idx="1900">
                        <c:v>146.9</c:v>
                      </c:pt>
                      <c:pt idx="1901">
                        <c:v>148.1</c:v>
                      </c:pt>
                      <c:pt idx="1902">
                        <c:v>147.80000000000001</c:v>
                      </c:pt>
                      <c:pt idx="1903">
                        <c:v>147.80000000000001</c:v>
                      </c:pt>
                      <c:pt idx="1904">
                        <c:v>148.80000000000001</c:v>
                      </c:pt>
                      <c:pt idx="1905">
                        <c:v>146.5</c:v>
                      </c:pt>
                      <c:pt idx="1906">
                        <c:v>146.69999999999999</c:v>
                      </c:pt>
                      <c:pt idx="1907">
                        <c:v>148.5</c:v>
                      </c:pt>
                      <c:pt idx="1908">
                        <c:v>147.9</c:v>
                      </c:pt>
                      <c:pt idx="1909">
                        <c:v>147</c:v>
                      </c:pt>
                      <c:pt idx="1910">
                        <c:v>147.80000000000001</c:v>
                      </c:pt>
                      <c:pt idx="1911">
                        <c:v>147</c:v>
                      </c:pt>
                      <c:pt idx="1912">
                        <c:v>148.19999999999999</c:v>
                      </c:pt>
                      <c:pt idx="1913">
                        <c:v>148.1</c:v>
                      </c:pt>
                      <c:pt idx="1914">
                        <c:v>146.5</c:v>
                      </c:pt>
                      <c:pt idx="1915">
                        <c:v>147</c:v>
                      </c:pt>
                      <c:pt idx="1916">
                        <c:v>147.30000000000001</c:v>
                      </c:pt>
                      <c:pt idx="1917">
                        <c:v>147.69999999999999</c:v>
                      </c:pt>
                      <c:pt idx="1918">
                        <c:v>148.5</c:v>
                      </c:pt>
                      <c:pt idx="1919">
                        <c:v>148.69999999999999</c:v>
                      </c:pt>
                      <c:pt idx="1920">
                        <c:v>148.6</c:v>
                      </c:pt>
                      <c:pt idx="1921">
                        <c:v>149.19999999999999</c:v>
                      </c:pt>
                      <c:pt idx="1922">
                        <c:v>147.6</c:v>
                      </c:pt>
                      <c:pt idx="1923">
                        <c:v>148</c:v>
                      </c:pt>
                      <c:pt idx="1924">
                        <c:v>147.6</c:v>
                      </c:pt>
                      <c:pt idx="1925">
                        <c:v>149.1</c:v>
                      </c:pt>
                      <c:pt idx="1926">
                        <c:v>149</c:v>
                      </c:pt>
                      <c:pt idx="1927">
                        <c:v>148</c:v>
                      </c:pt>
                      <c:pt idx="1928">
                        <c:v>148</c:v>
                      </c:pt>
                      <c:pt idx="1929">
                        <c:v>148.6</c:v>
                      </c:pt>
                      <c:pt idx="1930">
                        <c:v>147.80000000000001</c:v>
                      </c:pt>
                      <c:pt idx="1931">
                        <c:v>147.30000000000001</c:v>
                      </c:pt>
                      <c:pt idx="1932">
                        <c:v>147</c:v>
                      </c:pt>
                      <c:pt idx="1933">
                        <c:v>148</c:v>
                      </c:pt>
                      <c:pt idx="1934">
                        <c:v>147.5</c:v>
                      </c:pt>
                      <c:pt idx="1935">
                        <c:v>147.69999999999999</c:v>
                      </c:pt>
                      <c:pt idx="1936">
                        <c:v>148.4</c:v>
                      </c:pt>
                      <c:pt idx="1937">
                        <c:v>148.69999999999999</c:v>
                      </c:pt>
                      <c:pt idx="1938">
                        <c:v>148.30000000000001</c:v>
                      </c:pt>
                      <c:pt idx="1939">
                        <c:v>147.69999999999999</c:v>
                      </c:pt>
                      <c:pt idx="1940">
                        <c:v>148.30000000000001</c:v>
                      </c:pt>
                      <c:pt idx="1941">
                        <c:v>146.4</c:v>
                      </c:pt>
                      <c:pt idx="1942">
                        <c:v>147.4</c:v>
                      </c:pt>
                      <c:pt idx="1943">
                        <c:v>148</c:v>
                      </c:pt>
                      <c:pt idx="1944">
                        <c:v>147.30000000000001</c:v>
                      </c:pt>
                      <c:pt idx="1945">
                        <c:v>148.30000000000001</c:v>
                      </c:pt>
                      <c:pt idx="1946">
                        <c:v>148.1</c:v>
                      </c:pt>
                      <c:pt idx="1947">
                        <c:v>147</c:v>
                      </c:pt>
                      <c:pt idx="1948">
                        <c:v>149.6</c:v>
                      </c:pt>
                      <c:pt idx="1949">
                        <c:v>148.19999999999999</c:v>
                      </c:pt>
                      <c:pt idx="1950">
                        <c:v>146.5</c:v>
                      </c:pt>
                      <c:pt idx="1951">
                        <c:v>146.6</c:v>
                      </c:pt>
                      <c:pt idx="1952">
                        <c:v>148.30000000000001</c:v>
                      </c:pt>
                      <c:pt idx="1953">
                        <c:v>148.6</c:v>
                      </c:pt>
                      <c:pt idx="1954">
                        <c:v>148.5</c:v>
                      </c:pt>
                      <c:pt idx="1955">
                        <c:v>147.80000000000001</c:v>
                      </c:pt>
                      <c:pt idx="1956">
                        <c:v>147.4</c:v>
                      </c:pt>
                      <c:pt idx="1957">
                        <c:v>148.4</c:v>
                      </c:pt>
                      <c:pt idx="1958">
                        <c:v>146.9</c:v>
                      </c:pt>
                      <c:pt idx="1959">
                        <c:v>146.69999999999999</c:v>
                      </c:pt>
                      <c:pt idx="1960">
                        <c:v>147.6</c:v>
                      </c:pt>
                      <c:pt idx="1961">
                        <c:v>148.69999999999999</c:v>
                      </c:pt>
                      <c:pt idx="1962">
                        <c:v>147.9</c:v>
                      </c:pt>
                      <c:pt idx="1963">
                        <c:v>147.9</c:v>
                      </c:pt>
                      <c:pt idx="1964">
                        <c:v>147.80000000000001</c:v>
                      </c:pt>
                      <c:pt idx="1965">
                        <c:v>147.1</c:v>
                      </c:pt>
                      <c:pt idx="1966">
                        <c:v>148.19999999999999</c:v>
                      </c:pt>
                      <c:pt idx="1967">
                        <c:v>148.4</c:v>
                      </c:pt>
                      <c:pt idx="1968">
                        <c:v>147.69999999999999</c:v>
                      </c:pt>
                      <c:pt idx="1969">
                        <c:v>146.9</c:v>
                      </c:pt>
                      <c:pt idx="1970">
                        <c:v>147.6</c:v>
                      </c:pt>
                      <c:pt idx="1971">
                        <c:v>147.69999999999999</c:v>
                      </c:pt>
                      <c:pt idx="1972">
                        <c:v>147.5</c:v>
                      </c:pt>
                      <c:pt idx="1973">
                        <c:v>148.19999999999999</c:v>
                      </c:pt>
                      <c:pt idx="1974">
                        <c:v>146.4</c:v>
                      </c:pt>
                      <c:pt idx="1975">
                        <c:v>146.19999999999999</c:v>
                      </c:pt>
                      <c:pt idx="1976">
                        <c:v>145.80000000000001</c:v>
                      </c:pt>
                      <c:pt idx="1977">
                        <c:v>147.19999999999999</c:v>
                      </c:pt>
                      <c:pt idx="1978">
                        <c:v>146.69999999999999</c:v>
                      </c:pt>
                      <c:pt idx="1979">
                        <c:v>146.9</c:v>
                      </c:pt>
                      <c:pt idx="1980">
                        <c:v>147.19999999999999</c:v>
                      </c:pt>
                      <c:pt idx="1981">
                        <c:v>149.30000000000001</c:v>
                      </c:pt>
                      <c:pt idx="1982">
                        <c:v>146.30000000000001</c:v>
                      </c:pt>
                      <c:pt idx="1983">
                        <c:v>146.6</c:v>
                      </c:pt>
                      <c:pt idx="1984">
                        <c:v>146.6</c:v>
                      </c:pt>
                      <c:pt idx="1985">
                        <c:v>146.9</c:v>
                      </c:pt>
                      <c:pt idx="1986">
                        <c:v>147.69999999999999</c:v>
                      </c:pt>
                      <c:pt idx="1987">
                        <c:v>147.19999999999999</c:v>
                      </c:pt>
                      <c:pt idx="1988">
                        <c:v>147.9</c:v>
                      </c:pt>
                      <c:pt idx="1989">
                        <c:v>146.69999999999999</c:v>
                      </c:pt>
                      <c:pt idx="1990">
                        <c:v>147.30000000000001</c:v>
                      </c:pt>
                      <c:pt idx="1991">
                        <c:v>147.80000000000001</c:v>
                      </c:pt>
                      <c:pt idx="1992">
                        <c:v>146.80000000000001</c:v>
                      </c:pt>
                      <c:pt idx="1993">
                        <c:v>147.4</c:v>
                      </c:pt>
                      <c:pt idx="1994">
                        <c:v>147.80000000000001</c:v>
                      </c:pt>
                      <c:pt idx="1995">
                        <c:v>147.6</c:v>
                      </c:pt>
                      <c:pt idx="1996">
                        <c:v>147.19999999999999</c:v>
                      </c:pt>
                      <c:pt idx="1997">
                        <c:v>145.9</c:v>
                      </c:pt>
                      <c:pt idx="1998">
                        <c:v>148.5</c:v>
                      </c:pt>
                      <c:pt idx="1999">
                        <c:v>148.1</c:v>
                      </c:pt>
                      <c:pt idx="2000">
                        <c:v>147.6</c:v>
                      </c:pt>
                      <c:pt idx="2001">
                        <c:v>147.9</c:v>
                      </c:pt>
                      <c:pt idx="2002">
                        <c:v>147.6</c:v>
                      </c:pt>
                      <c:pt idx="2003">
                        <c:v>146.80000000000001</c:v>
                      </c:pt>
                      <c:pt idx="2004">
                        <c:v>146.9</c:v>
                      </c:pt>
                      <c:pt idx="2005">
                        <c:v>147.4</c:v>
                      </c:pt>
                      <c:pt idx="2006">
                        <c:v>147</c:v>
                      </c:pt>
                      <c:pt idx="2007">
                        <c:v>147.5</c:v>
                      </c:pt>
                      <c:pt idx="2008">
                        <c:v>147.5</c:v>
                      </c:pt>
                      <c:pt idx="2009">
                        <c:v>147.6</c:v>
                      </c:pt>
                      <c:pt idx="2010">
                        <c:v>148</c:v>
                      </c:pt>
                      <c:pt idx="2011">
                        <c:v>148.30000000000001</c:v>
                      </c:pt>
                      <c:pt idx="2012">
                        <c:v>148.30000000000001</c:v>
                      </c:pt>
                      <c:pt idx="2013">
                        <c:v>146.5</c:v>
                      </c:pt>
                      <c:pt idx="2014">
                        <c:v>147.5</c:v>
                      </c:pt>
                      <c:pt idx="2015">
                        <c:v>147.1</c:v>
                      </c:pt>
                      <c:pt idx="2016">
                        <c:v>146.1</c:v>
                      </c:pt>
                      <c:pt idx="2017">
                        <c:v>147</c:v>
                      </c:pt>
                      <c:pt idx="2018">
                        <c:v>148</c:v>
                      </c:pt>
                      <c:pt idx="2019">
                        <c:v>147.80000000000001</c:v>
                      </c:pt>
                      <c:pt idx="2020">
                        <c:v>147.80000000000001</c:v>
                      </c:pt>
                      <c:pt idx="2021">
                        <c:v>146.1</c:v>
                      </c:pt>
                      <c:pt idx="2022">
                        <c:v>147.6</c:v>
                      </c:pt>
                      <c:pt idx="2023">
                        <c:v>147.19999999999999</c:v>
                      </c:pt>
                      <c:pt idx="2024">
                        <c:v>147.69999999999999</c:v>
                      </c:pt>
                      <c:pt idx="2025">
                        <c:v>148.69999999999999</c:v>
                      </c:pt>
                      <c:pt idx="2026">
                        <c:v>148.1</c:v>
                      </c:pt>
                      <c:pt idx="2027">
                        <c:v>148.4</c:v>
                      </c:pt>
                      <c:pt idx="2028">
                        <c:v>147.1</c:v>
                      </c:pt>
                      <c:pt idx="2029">
                        <c:v>147.6</c:v>
                      </c:pt>
                      <c:pt idx="2030">
                        <c:v>148.30000000000001</c:v>
                      </c:pt>
                      <c:pt idx="2031">
                        <c:v>148.30000000000001</c:v>
                      </c:pt>
                      <c:pt idx="2032">
                        <c:v>147.69999999999999</c:v>
                      </c:pt>
                      <c:pt idx="2033">
                        <c:v>147.80000000000001</c:v>
                      </c:pt>
                      <c:pt idx="2034">
                        <c:v>149</c:v>
                      </c:pt>
                      <c:pt idx="2035">
                        <c:v>146.9</c:v>
                      </c:pt>
                      <c:pt idx="2036">
                        <c:v>148</c:v>
                      </c:pt>
                      <c:pt idx="2037">
                        <c:v>147.4</c:v>
                      </c:pt>
                      <c:pt idx="2038">
                        <c:v>147.30000000000001</c:v>
                      </c:pt>
                      <c:pt idx="2039">
                        <c:v>148</c:v>
                      </c:pt>
                      <c:pt idx="2040">
                        <c:v>147.69999999999999</c:v>
                      </c:pt>
                      <c:pt idx="2041">
                        <c:v>148</c:v>
                      </c:pt>
                      <c:pt idx="2042">
                        <c:v>148.6</c:v>
                      </c:pt>
                      <c:pt idx="2043">
                        <c:v>148.6</c:v>
                      </c:pt>
                      <c:pt idx="2044">
                        <c:v>148</c:v>
                      </c:pt>
                      <c:pt idx="2045">
                        <c:v>147.19999999999999</c:v>
                      </c:pt>
                      <c:pt idx="2046">
                        <c:v>150.30000000000001</c:v>
                      </c:pt>
                      <c:pt idx="2047">
                        <c:v>148.5</c:v>
                      </c:pt>
                      <c:pt idx="2048">
                        <c:v>147.19999999999999</c:v>
                      </c:pt>
                      <c:pt idx="2049">
                        <c:v>147.4</c:v>
                      </c:pt>
                      <c:pt idx="2050">
                        <c:v>147.9</c:v>
                      </c:pt>
                      <c:pt idx="2051">
                        <c:v>148.19999999999999</c:v>
                      </c:pt>
                      <c:pt idx="2052">
                        <c:v>148.19999999999999</c:v>
                      </c:pt>
                      <c:pt idx="2053">
                        <c:v>148.30000000000001</c:v>
                      </c:pt>
                      <c:pt idx="2054">
                        <c:v>147.4</c:v>
                      </c:pt>
                      <c:pt idx="2055">
                        <c:v>148.9</c:v>
                      </c:pt>
                      <c:pt idx="2056">
                        <c:v>147.5</c:v>
                      </c:pt>
                      <c:pt idx="2057">
                        <c:v>147.9</c:v>
                      </c:pt>
                      <c:pt idx="2058">
                        <c:v>147.5</c:v>
                      </c:pt>
                      <c:pt idx="2059">
                        <c:v>147.19999999999999</c:v>
                      </c:pt>
                      <c:pt idx="2060">
                        <c:v>147</c:v>
                      </c:pt>
                      <c:pt idx="2061">
                        <c:v>148.80000000000001</c:v>
                      </c:pt>
                      <c:pt idx="2062">
                        <c:v>147.69999999999999</c:v>
                      </c:pt>
                      <c:pt idx="2063">
                        <c:v>147.19999999999999</c:v>
                      </c:pt>
                      <c:pt idx="2064">
                        <c:v>146.9</c:v>
                      </c:pt>
                      <c:pt idx="2065">
                        <c:v>147.1</c:v>
                      </c:pt>
                      <c:pt idx="2066">
                        <c:v>146.30000000000001</c:v>
                      </c:pt>
                      <c:pt idx="2067">
                        <c:v>148</c:v>
                      </c:pt>
                      <c:pt idx="2068">
                        <c:v>148.4</c:v>
                      </c:pt>
                      <c:pt idx="2069">
                        <c:v>148.9</c:v>
                      </c:pt>
                      <c:pt idx="2070">
                        <c:v>148.30000000000001</c:v>
                      </c:pt>
                      <c:pt idx="2071">
                        <c:v>147.6</c:v>
                      </c:pt>
                      <c:pt idx="2072">
                        <c:v>148.80000000000001</c:v>
                      </c:pt>
                      <c:pt idx="2073">
                        <c:v>147.80000000000001</c:v>
                      </c:pt>
                      <c:pt idx="2074">
                        <c:v>147.5</c:v>
                      </c:pt>
                      <c:pt idx="2075">
                        <c:v>148.4</c:v>
                      </c:pt>
                      <c:pt idx="2076">
                        <c:v>147.6</c:v>
                      </c:pt>
                      <c:pt idx="2077">
                        <c:v>148.69999999999999</c:v>
                      </c:pt>
                      <c:pt idx="2078">
                        <c:v>148.69999999999999</c:v>
                      </c:pt>
                      <c:pt idx="2079">
                        <c:v>148.30000000000001</c:v>
                      </c:pt>
                      <c:pt idx="2080">
                        <c:v>148.1</c:v>
                      </c:pt>
                      <c:pt idx="2081">
                        <c:v>147.9</c:v>
                      </c:pt>
                      <c:pt idx="2082">
                        <c:v>148.5</c:v>
                      </c:pt>
                      <c:pt idx="2083">
                        <c:v>148.4</c:v>
                      </c:pt>
                      <c:pt idx="2084">
                        <c:v>148.9</c:v>
                      </c:pt>
                      <c:pt idx="2085">
                        <c:v>147.69999999999999</c:v>
                      </c:pt>
                      <c:pt idx="2086">
                        <c:v>147.80000000000001</c:v>
                      </c:pt>
                      <c:pt idx="2087">
                        <c:v>148.69999999999999</c:v>
                      </c:pt>
                      <c:pt idx="2088">
                        <c:v>148.5</c:v>
                      </c:pt>
                      <c:pt idx="2089">
                        <c:v>149.4</c:v>
                      </c:pt>
                      <c:pt idx="2090">
                        <c:v>147</c:v>
                      </c:pt>
                      <c:pt idx="2091">
                        <c:v>148.5</c:v>
                      </c:pt>
                      <c:pt idx="2092">
                        <c:v>148.19999999999999</c:v>
                      </c:pt>
                      <c:pt idx="2093">
                        <c:v>147.4</c:v>
                      </c:pt>
                      <c:pt idx="2094">
                        <c:v>147.9</c:v>
                      </c:pt>
                      <c:pt idx="2095">
                        <c:v>147.69999999999999</c:v>
                      </c:pt>
                      <c:pt idx="2096">
                        <c:v>147.30000000000001</c:v>
                      </c:pt>
                      <c:pt idx="2097">
                        <c:v>147.69999999999999</c:v>
                      </c:pt>
                      <c:pt idx="2098">
                        <c:v>149.4</c:v>
                      </c:pt>
                      <c:pt idx="2099">
                        <c:v>149.19999999999999</c:v>
                      </c:pt>
                      <c:pt idx="2100">
                        <c:v>147.69999999999999</c:v>
                      </c:pt>
                      <c:pt idx="2101">
                        <c:v>148.19999999999999</c:v>
                      </c:pt>
                      <c:pt idx="2102">
                        <c:v>149.6</c:v>
                      </c:pt>
                      <c:pt idx="2103">
                        <c:v>148.80000000000001</c:v>
                      </c:pt>
                      <c:pt idx="2104">
                        <c:v>148.30000000000001</c:v>
                      </c:pt>
                      <c:pt idx="2105">
                        <c:v>148.69999999999999</c:v>
                      </c:pt>
                      <c:pt idx="2106">
                        <c:v>149.30000000000001</c:v>
                      </c:pt>
                      <c:pt idx="2107">
                        <c:v>148.80000000000001</c:v>
                      </c:pt>
                      <c:pt idx="2108">
                        <c:v>149.4</c:v>
                      </c:pt>
                      <c:pt idx="2109">
                        <c:v>147.69999999999999</c:v>
                      </c:pt>
                      <c:pt idx="2110">
                        <c:v>147.69999999999999</c:v>
                      </c:pt>
                      <c:pt idx="2111">
                        <c:v>149.69999999999999</c:v>
                      </c:pt>
                      <c:pt idx="2112">
                        <c:v>148.1</c:v>
                      </c:pt>
                      <c:pt idx="2113">
                        <c:v>148.1</c:v>
                      </c:pt>
                      <c:pt idx="2114">
                        <c:v>149.5</c:v>
                      </c:pt>
                      <c:pt idx="2115">
                        <c:v>148.69999999999999</c:v>
                      </c:pt>
                      <c:pt idx="2116">
                        <c:v>147.80000000000001</c:v>
                      </c:pt>
                      <c:pt idx="2117">
                        <c:v>149.5</c:v>
                      </c:pt>
                      <c:pt idx="2118">
                        <c:v>149</c:v>
                      </c:pt>
                      <c:pt idx="2119">
                        <c:v>148.1</c:v>
                      </c:pt>
                      <c:pt idx="2120">
                        <c:v>148.80000000000001</c:v>
                      </c:pt>
                      <c:pt idx="2121">
                        <c:v>149</c:v>
                      </c:pt>
                      <c:pt idx="2122">
                        <c:v>147.6</c:v>
                      </c:pt>
                      <c:pt idx="2123">
                        <c:v>148.4</c:v>
                      </c:pt>
                      <c:pt idx="2124">
                        <c:v>148.19999999999999</c:v>
                      </c:pt>
                      <c:pt idx="2125">
                        <c:v>148.6</c:v>
                      </c:pt>
                      <c:pt idx="2126">
                        <c:v>149</c:v>
                      </c:pt>
                      <c:pt idx="2127">
                        <c:v>150.19999999999999</c:v>
                      </c:pt>
                      <c:pt idx="2128">
                        <c:v>149.6</c:v>
                      </c:pt>
                      <c:pt idx="2129">
                        <c:v>148.80000000000001</c:v>
                      </c:pt>
                      <c:pt idx="2130">
                        <c:v>149.5</c:v>
                      </c:pt>
                      <c:pt idx="2131">
                        <c:v>149.4</c:v>
                      </c:pt>
                      <c:pt idx="2132">
                        <c:v>149.1</c:v>
                      </c:pt>
                      <c:pt idx="2133">
                        <c:v>150.69999999999999</c:v>
                      </c:pt>
                      <c:pt idx="2134">
                        <c:v>148.9</c:v>
                      </c:pt>
                      <c:pt idx="2135">
                        <c:v>149.69999999999999</c:v>
                      </c:pt>
                      <c:pt idx="2136">
                        <c:v>150.1</c:v>
                      </c:pt>
                      <c:pt idx="2137">
                        <c:v>150</c:v>
                      </c:pt>
                      <c:pt idx="2138">
                        <c:v>148.19999999999999</c:v>
                      </c:pt>
                      <c:pt idx="2139">
                        <c:v>150.19999999999999</c:v>
                      </c:pt>
                      <c:pt idx="2140">
                        <c:v>148.9</c:v>
                      </c:pt>
                      <c:pt idx="2141">
                        <c:v>148.4</c:v>
                      </c:pt>
                      <c:pt idx="2142">
                        <c:v>147.80000000000001</c:v>
                      </c:pt>
                      <c:pt idx="2143">
                        <c:v>150.30000000000001</c:v>
                      </c:pt>
                      <c:pt idx="2144">
                        <c:v>149</c:v>
                      </c:pt>
                      <c:pt idx="2145">
                        <c:v>148.19999999999999</c:v>
                      </c:pt>
                      <c:pt idx="2146">
                        <c:v>149.1</c:v>
                      </c:pt>
                      <c:pt idx="2147">
                        <c:v>149.5</c:v>
                      </c:pt>
                      <c:pt idx="2148">
                        <c:v>149.80000000000001</c:v>
                      </c:pt>
                      <c:pt idx="2149">
                        <c:v>149.30000000000001</c:v>
                      </c:pt>
                      <c:pt idx="2150">
                        <c:v>150.6</c:v>
                      </c:pt>
                      <c:pt idx="2151">
                        <c:v>149.6</c:v>
                      </c:pt>
                      <c:pt idx="2152">
                        <c:v>150.30000000000001</c:v>
                      </c:pt>
                      <c:pt idx="2153">
                        <c:v>149.69999999999999</c:v>
                      </c:pt>
                      <c:pt idx="2154">
                        <c:v>149.5</c:v>
                      </c:pt>
                      <c:pt idx="2155">
                        <c:v>149</c:v>
                      </c:pt>
                      <c:pt idx="2156">
                        <c:v>150.19999999999999</c:v>
                      </c:pt>
                      <c:pt idx="2157">
                        <c:v>149.69999999999999</c:v>
                      </c:pt>
                      <c:pt idx="2158">
                        <c:v>149</c:v>
                      </c:pt>
                      <c:pt idx="2159">
                        <c:v>149.1</c:v>
                      </c:pt>
                      <c:pt idx="2160">
                        <c:v>148.9</c:v>
                      </c:pt>
                      <c:pt idx="2161">
                        <c:v>149.6</c:v>
                      </c:pt>
                      <c:pt idx="2162">
                        <c:v>149.1</c:v>
                      </c:pt>
                      <c:pt idx="2163">
                        <c:v>149.6</c:v>
                      </c:pt>
                      <c:pt idx="2164">
                        <c:v>147.30000000000001</c:v>
                      </c:pt>
                      <c:pt idx="2165">
                        <c:v>148.4</c:v>
                      </c:pt>
                      <c:pt idx="2166">
                        <c:v>147.30000000000001</c:v>
                      </c:pt>
                      <c:pt idx="2167">
                        <c:v>149.30000000000001</c:v>
                      </c:pt>
                      <c:pt idx="2168">
                        <c:v>150.5</c:v>
                      </c:pt>
                      <c:pt idx="2169">
                        <c:v>148.6</c:v>
                      </c:pt>
                      <c:pt idx="2170">
                        <c:v>149.1</c:v>
                      </c:pt>
                      <c:pt idx="2171">
                        <c:v>148.6</c:v>
                      </c:pt>
                      <c:pt idx="2172">
                        <c:v>149.30000000000001</c:v>
                      </c:pt>
                      <c:pt idx="2173">
                        <c:v>149.9</c:v>
                      </c:pt>
                      <c:pt idx="2174">
                        <c:v>150.30000000000001</c:v>
                      </c:pt>
                      <c:pt idx="2175">
                        <c:v>149.9</c:v>
                      </c:pt>
                      <c:pt idx="2176">
                        <c:v>148.30000000000001</c:v>
                      </c:pt>
                      <c:pt idx="2177">
                        <c:v>150</c:v>
                      </c:pt>
                      <c:pt idx="2178">
                        <c:v>148.4</c:v>
                      </c:pt>
                      <c:pt idx="2179">
                        <c:v>150</c:v>
                      </c:pt>
                      <c:pt idx="2180">
                        <c:v>147.9</c:v>
                      </c:pt>
                      <c:pt idx="2181">
                        <c:v>150.4</c:v>
                      </c:pt>
                      <c:pt idx="2182">
                        <c:v>149.19999999999999</c:v>
                      </c:pt>
                      <c:pt idx="2183">
                        <c:v>150.6</c:v>
                      </c:pt>
                      <c:pt idx="2184">
                        <c:v>150.4</c:v>
                      </c:pt>
                      <c:pt idx="2185">
                        <c:v>149.4</c:v>
                      </c:pt>
                      <c:pt idx="2186">
                        <c:v>149.4</c:v>
                      </c:pt>
                      <c:pt idx="2187">
                        <c:v>149.9</c:v>
                      </c:pt>
                      <c:pt idx="2188">
                        <c:v>149.4</c:v>
                      </c:pt>
                      <c:pt idx="2189">
                        <c:v>151.1</c:v>
                      </c:pt>
                      <c:pt idx="2190">
                        <c:v>149.30000000000001</c:v>
                      </c:pt>
                      <c:pt idx="2191">
                        <c:v>151.30000000000001</c:v>
                      </c:pt>
                      <c:pt idx="2192">
                        <c:v>150.5</c:v>
                      </c:pt>
                      <c:pt idx="2193">
                        <c:v>149.69999999999999</c:v>
                      </c:pt>
                      <c:pt idx="2194">
                        <c:v>150</c:v>
                      </c:pt>
                      <c:pt idx="2195">
                        <c:v>149.9</c:v>
                      </c:pt>
                      <c:pt idx="2196">
                        <c:v>149.5</c:v>
                      </c:pt>
                      <c:pt idx="2197">
                        <c:v>150.9</c:v>
                      </c:pt>
                      <c:pt idx="2198">
                        <c:v>150.5</c:v>
                      </c:pt>
                      <c:pt idx="2199">
                        <c:v>150.9</c:v>
                      </c:pt>
                      <c:pt idx="2200">
                        <c:v>150.30000000000001</c:v>
                      </c:pt>
                      <c:pt idx="2201">
                        <c:v>150</c:v>
                      </c:pt>
                      <c:pt idx="2202">
                        <c:v>150.30000000000001</c:v>
                      </c:pt>
                      <c:pt idx="2203">
                        <c:v>149.4</c:v>
                      </c:pt>
                      <c:pt idx="2204">
                        <c:v>150</c:v>
                      </c:pt>
                      <c:pt idx="2205">
                        <c:v>150</c:v>
                      </c:pt>
                      <c:pt idx="2206">
                        <c:v>149.30000000000001</c:v>
                      </c:pt>
                      <c:pt idx="2207">
                        <c:v>150.5</c:v>
                      </c:pt>
                      <c:pt idx="2208">
                        <c:v>150.6</c:v>
                      </c:pt>
                      <c:pt idx="2209">
                        <c:v>149.69999999999999</c:v>
                      </c:pt>
                      <c:pt idx="2210">
                        <c:v>148.9</c:v>
                      </c:pt>
                      <c:pt idx="2211">
                        <c:v>150.19999999999999</c:v>
                      </c:pt>
                      <c:pt idx="2212">
                        <c:v>149.19999999999999</c:v>
                      </c:pt>
                      <c:pt idx="2213">
                        <c:v>149.5</c:v>
                      </c:pt>
                      <c:pt idx="2214">
                        <c:v>149.69999999999999</c:v>
                      </c:pt>
                      <c:pt idx="2215">
                        <c:v>149.6</c:v>
                      </c:pt>
                      <c:pt idx="2216">
                        <c:v>148.69999999999999</c:v>
                      </c:pt>
                      <c:pt idx="2217">
                        <c:v>148.80000000000001</c:v>
                      </c:pt>
                      <c:pt idx="2218">
                        <c:v>150.19999999999999</c:v>
                      </c:pt>
                      <c:pt idx="2219">
                        <c:v>149.69999999999999</c:v>
                      </c:pt>
                      <c:pt idx="2220">
                        <c:v>148.80000000000001</c:v>
                      </c:pt>
                      <c:pt idx="2221">
                        <c:v>149.69999999999999</c:v>
                      </c:pt>
                      <c:pt idx="2222">
                        <c:v>150.5</c:v>
                      </c:pt>
                      <c:pt idx="2223">
                        <c:v>149.69999999999999</c:v>
                      </c:pt>
                      <c:pt idx="2224">
                        <c:v>150</c:v>
                      </c:pt>
                      <c:pt idx="2225">
                        <c:v>149</c:v>
                      </c:pt>
                      <c:pt idx="2226">
                        <c:v>150.30000000000001</c:v>
                      </c:pt>
                      <c:pt idx="2227">
                        <c:v>151.30000000000001</c:v>
                      </c:pt>
                      <c:pt idx="2228">
                        <c:v>151</c:v>
                      </c:pt>
                      <c:pt idx="2229">
                        <c:v>150.1</c:v>
                      </c:pt>
                      <c:pt idx="2230">
                        <c:v>149.19999999999999</c:v>
                      </c:pt>
                      <c:pt idx="2231">
                        <c:v>150.30000000000001</c:v>
                      </c:pt>
                      <c:pt idx="2232">
                        <c:v>151.1</c:v>
                      </c:pt>
                      <c:pt idx="2233">
                        <c:v>150.9</c:v>
                      </c:pt>
                      <c:pt idx="2234">
                        <c:v>150</c:v>
                      </c:pt>
                      <c:pt idx="2235">
                        <c:v>149.19999999999999</c:v>
                      </c:pt>
                      <c:pt idx="2236">
                        <c:v>149.9</c:v>
                      </c:pt>
                      <c:pt idx="2237">
                        <c:v>150.19999999999999</c:v>
                      </c:pt>
                      <c:pt idx="2238">
                        <c:v>151</c:v>
                      </c:pt>
                      <c:pt idx="2239">
                        <c:v>149.9</c:v>
                      </c:pt>
                      <c:pt idx="2240">
                        <c:v>150.6</c:v>
                      </c:pt>
                      <c:pt idx="2241">
                        <c:v>150.6</c:v>
                      </c:pt>
                      <c:pt idx="2242">
                        <c:v>149.69999999999999</c:v>
                      </c:pt>
                      <c:pt idx="2243">
                        <c:v>150.19999999999999</c:v>
                      </c:pt>
                      <c:pt idx="2244">
                        <c:v>150</c:v>
                      </c:pt>
                      <c:pt idx="2245">
                        <c:v>151.1</c:v>
                      </c:pt>
                      <c:pt idx="2246">
                        <c:v>150.6</c:v>
                      </c:pt>
                      <c:pt idx="2247">
                        <c:v>148.9</c:v>
                      </c:pt>
                      <c:pt idx="2248">
                        <c:v>150.6</c:v>
                      </c:pt>
                      <c:pt idx="2249">
                        <c:v>150.69999999999999</c:v>
                      </c:pt>
                      <c:pt idx="2250">
                        <c:v>150.69999999999999</c:v>
                      </c:pt>
                      <c:pt idx="2251">
                        <c:v>151.80000000000001</c:v>
                      </c:pt>
                      <c:pt idx="2252">
                        <c:v>150.5</c:v>
                      </c:pt>
                      <c:pt idx="2253">
                        <c:v>149.6</c:v>
                      </c:pt>
                      <c:pt idx="2254">
                        <c:v>149.9</c:v>
                      </c:pt>
                      <c:pt idx="2255">
                        <c:v>151.69999999999999</c:v>
                      </c:pt>
                      <c:pt idx="2256">
                        <c:v>149.69999999999999</c:v>
                      </c:pt>
                      <c:pt idx="2257">
                        <c:v>149.1</c:v>
                      </c:pt>
                      <c:pt idx="2258">
                        <c:v>151.1</c:v>
                      </c:pt>
                      <c:pt idx="2259">
                        <c:v>150</c:v>
                      </c:pt>
                      <c:pt idx="2260">
                        <c:v>151.1</c:v>
                      </c:pt>
                      <c:pt idx="2261">
                        <c:v>151.19999999999999</c:v>
                      </c:pt>
                      <c:pt idx="2262">
                        <c:v>150.30000000000001</c:v>
                      </c:pt>
                      <c:pt idx="2263">
                        <c:v>150.30000000000001</c:v>
                      </c:pt>
                      <c:pt idx="2264">
                        <c:v>151.1</c:v>
                      </c:pt>
                      <c:pt idx="2265">
                        <c:v>151.19999999999999</c:v>
                      </c:pt>
                      <c:pt idx="2266">
                        <c:v>149.5</c:v>
                      </c:pt>
                      <c:pt idx="2267">
                        <c:v>149.69999999999999</c:v>
                      </c:pt>
                      <c:pt idx="2268">
                        <c:v>149.69999999999999</c:v>
                      </c:pt>
                      <c:pt idx="2269">
                        <c:v>150.4</c:v>
                      </c:pt>
                      <c:pt idx="2270">
                        <c:v>149.69999999999999</c:v>
                      </c:pt>
                      <c:pt idx="2271">
                        <c:v>151.19999999999999</c:v>
                      </c:pt>
                      <c:pt idx="2272">
                        <c:v>151.6</c:v>
                      </c:pt>
                      <c:pt idx="2273">
                        <c:v>151</c:v>
                      </c:pt>
                      <c:pt idx="2274">
                        <c:v>150.30000000000001</c:v>
                      </c:pt>
                      <c:pt idx="2275">
                        <c:v>148.69999999999999</c:v>
                      </c:pt>
                      <c:pt idx="2276">
                        <c:v>150.6</c:v>
                      </c:pt>
                      <c:pt idx="2277">
                        <c:v>151.5</c:v>
                      </c:pt>
                      <c:pt idx="2278">
                        <c:v>150.9</c:v>
                      </c:pt>
                      <c:pt idx="2279">
                        <c:v>151.1</c:v>
                      </c:pt>
                      <c:pt idx="2280">
                        <c:v>151.5</c:v>
                      </c:pt>
                      <c:pt idx="2281">
                        <c:v>150.80000000000001</c:v>
                      </c:pt>
                      <c:pt idx="2282">
                        <c:v>150.6</c:v>
                      </c:pt>
                      <c:pt idx="2283">
                        <c:v>149.80000000000001</c:v>
                      </c:pt>
                      <c:pt idx="2284">
                        <c:v>150.9</c:v>
                      </c:pt>
                      <c:pt idx="2285">
                        <c:v>151</c:v>
                      </c:pt>
                      <c:pt idx="2286">
                        <c:v>150.4</c:v>
                      </c:pt>
                      <c:pt idx="2287">
                        <c:v>149.69999999999999</c:v>
                      </c:pt>
                      <c:pt idx="2288">
                        <c:v>151.19999999999999</c:v>
                      </c:pt>
                      <c:pt idx="2289">
                        <c:v>150.9</c:v>
                      </c:pt>
                      <c:pt idx="2290">
                        <c:v>150.9</c:v>
                      </c:pt>
                      <c:pt idx="2291">
                        <c:v>149.6</c:v>
                      </c:pt>
                      <c:pt idx="2292">
                        <c:v>150.19999999999999</c:v>
                      </c:pt>
                      <c:pt idx="2293">
                        <c:v>151.69999999999999</c:v>
                      </c:pt>
                      <c:pt idx="2294">
                        <c:v>150.80000000000001</c:v>
                      </c:pt>
                      <c:pt idx="2295">
                        <c:v>150.19999999999999</c:v>
                      </c:pt>
                      <c:pt idx="2296">
                        <c:v>152.19999999999999</c:v>
                      </c:pt>
                      <c:pt idx="2297">
                        <c:v>149.1</c:v>
                      </c:pt>
                      <c:pt idx="2298">
                        <c:v>150.4</c:v>
                      </c:pt>
                      <c:pt idx="2299">
                        <c:v>149.69999999999999</c:v>
                      </c:pt>
                      <c:pt idx="2300">
                        <c:v>151.19999999999999</c:v>
                      </c:pt>
                      <c:pt idx="2301">
                        <c:v>150.5</c:v>
                      </c:pt>
                      <c:pt idx="2302">
                        <c:v>151.19999999999999</c:v>
                      </c:pt>
                      <c:pt idx="2303">
                        <c:v>150.80000000000001</c:v>
                      </c:pt>
                      <c:pt idx="2304">
                        <c:v>151.30000000000001</c:v>
                      </c:pt>
                      <c:pt idx="2305">
                        <c:v>151</c:v>
                      </c:pt>
                      <c:pt idx="2306">
                        <c:v>151.1</c:v>
                      </c:pt>
                      <c:pt idx="2307">
                        <c:v>150.30000000000001</c:v>
                      </c:pt>
                      <c:pt idx="2308">
                        <c:v>150.5</c:v>
                      </c:pt>
                      <c:pt idx="2309">
                        <c:v>150.69999999999999</c:v>
                      </c:pt>
                      <c:pt idx="2310">
                        <c:v>151.30000000000001</c:v>
                      </c:pt>
                      <c:pt idx="2311">
                        <c:v>151.1</c:v>
                      </c:pt>
                      <c:pt idx="2312">
                        <c:v>150.69999999999999</c:v>
                      </c:pt>
                      <c:pt idx="2313">
                        <c:v>150.9</c:v>
                      </c:pt>
                      <c:pt idx="2314">
                        <c:v>151.19999999999999</c:v>
                      </c:pt>
                      <c:pt idx="2315">
                        <c:v>151.30000000000001</c:v>
                      </c:pt>
                      <c:pt idx="2316">
                        <c:v>149.80000000000001</c:v>
                      </c:pt>
                      <c:pt idx="2317">
                        <c:v>150.80000000000001</c:v>
                      </c:pt>
                      <c:pt idx="2318">
                        <c:v>151</c:v>
                      </c:pt>
                      <c:pt idx="2319">
                        <c:v>150</c:v>
                      </c:pt>
                      <c:pt idx="2320">
                        <c:v>150.19999999999999</c:v>
                      </c:pt>
                      <c:pt idx="2321">
                        <c:v>151.19999999999999</c:v>
                      </c:pt>
                      <c:pt idx="2322">
                        <c:v>151</c:v>
                      </c:pt>
                      <c:pt idx="2323">
                        <c:v>151.4</c:v>
                      </c:pt>
                      <c:pt idx="2324">
                        <c:v>152.1</c:v>
                      </c:pt>
                      <c:pt idx="2325">
                        <c:v>151.5</c:v>
                      </c:pt>
                      <c:pt idx="2326">
                        <c:v>152.30000000000001</c:v>
                      </c:pt>
                      <c:pt idx="2327">
                        <c:v>151.5</c:v>
                      </c:pt>
                      <c:pt idx="2328">
                        <c:v>151.9</c:v>
                      </c:pt>
                      <c:pt idx="2329">
                        <c:v>151.19999999999999</c:v>
                      </c:pt>
                      <c:pt idx="2330">
                        <c:v>151.69999999999999</c:v>
                      </c:pt>
                      <c:pt idx="2331">
                        <c:v>150.4</c:v>
                      </c:pt>
                      <c:pt idx="2332">
                        <c:v>150.80000000000001</c:v>
                      </c:pt>
                      <c:pt idx="2333">
                        <c:v>151.5</c:v>
                      </c:pt>
                      <c:pt idx="2334">
                        <c:v>151.1</c:v>
                      </c:pt>
                      <c:pt idx="2335">
                        <c:v>150</c:v>
                      </c:pt>
                      <c:pt idx="2336">
                        <c:v>151</c:v>
                      </c:pt>
                      <c:pt idx="2337">
                        <c:v>150.19999999999999</c:v>
                      </c:pt>
                      <c:pt idx="2338">
                        <c:v>152.19999999999999</c:v>
                      </c:pt>
                      <c:pt idx="2339">
                        <c:v>151.19999999999999</c:v>
                      </c:pt>
                      <c:pt idx="2340">
                        <c:v>151.69999999999999</c:v>
                      </c:pt>
                      <c:pt idx="2341">
                        <c:v>151.5</c:v>
                      </c:pt>
                      <c:pt idx="2342">
                        <c:v>150.30000000000001</c:v>
                      </c:pt>
                      <c:pt idx="2343">
                        <c:v>149.1</c:v>
                      </c:pt>
                      <c:pt idx="2344">
                        <c:v>150.5</c:v>
                      </c:pt>
                      <c:pt idx="2345">
                        <c:v>148.9</c:v>
                      </c:pt>
                      <c:pt idx="2346">
                        <c:v>149.4</c:v>
                      </c:pt>
                      <c:pt idx="2347">
                        <c:v>150.30000000000001</c:v>
                      </c:pt>
                      <c:pt idx="2348">
                        <c:v>150.4</c:v>
                      </c:pt>
                      <c:pt idx="2349">
                        <c:v>151</c:v>
                      </c:pt>
                      <c:pt idx="2350">
                        <c:v>150.1</c:v>
                      </c:pt>
                      <c:pt idx="2351">
                        <c:v>150.1</c:v>
                      </c:pt>
                      <c:pt idx="2352">
                        <c:v>151.5</c:v>
                      </c:pt>
                      <c:pt idx="2353">
                        <c:v>151.6</c:v>
                      </c:pt>
                      <c:pt idx="2354">
                        <c:v>149.4</c:v>
                      </c:pt>
                      <c:pt idx="2355">
                        <c:v>151.1</c:v>
                      </c:pt>
                      <c:pt idx="2356">
                        <c:v>150.5</c:v>
                      </c:pt>
                      <c:pt idx="2357">
                        <c:v>150.19999999999999</c:v>
                      </c:pt>
                      <c:pt idx="2358">
                        <c:v>150.19999999999999</c:v>
                      </c:pt>
                      <c:pt idx="2359">
                        <c:v>150.5</c:v>
                      </c:pt>
                      <c:pt idx="2360">
                        <c:v>150.9</c:v>
                      </c:pt>
                      <c:pt idx="2361">
                        <c:v>151.6</c:v>
                      </c:pt>
                      <c:pt idx="2362">
                        <c:v>149</c:v>
                      </c:pt>
                      <c:pt idx="2363">
                        <c:v>151.9</c:v>
                      </c:pt>
                      <c:pt idx="2364">
                        <c:v>150.6</c:v>
                      </c:pt>
                      <c:pt idx="2365">
                        <c:v>150</c:v>
                      </c:pt>
                      <c:pt idx="2366">
                        <c:v>149.4</c:v>
                      </c:pt>
                      <c:pt idx="2367">
                        <c:v>150.30000000000001</c:v>
                      </c:pt>
                      <c:pt idx="2368">
                        <c:v>150.80000000000001</c:v>
                      </c:pt>
                      <c:pt idx="2369">
                        <c:v>151.30000000000001</c:v>
                      </c:pt>
                      <c:pt idx="2370">
                        <c:v>150.19999999999999</c:v>
                      </c:pt>
                      <c:pt idx="2371">
                        <c:v>151.80000000000001</c:v>
                      </c:pt>
                      <c:pt idx="2372">
                        <c:v>150.19999999999999</c:v>
                      </c:pt>
                      <c:pt idx="2373">
                        <c:v>152.1</c:v>
                      </c:pt>
                      <c:pt idx="2374">
                        <c:v>151.6</c:v>
                      </c:pt>
                      <c:pt idx="2375">
                        <c:v>149.19999999999999</c:v>
                      </c:pt>
                      <c:pt idx="2376">
                        <c:v>150.69999999999999</c:v>
                      </c:pt>
                      <c:pt idx="2377">
                        <c:v>150</c:v>
                      </c:pt>
                      <c:pt idx="2378">
                        <c:v>150.5</c:v>
                      </c:pt>
                      <c:pt idx="2379">
                        <c:v>151.80000000000001</c:v>
                      </c:pt>
                      <c:pt idx="2380">
                        <c:v>150.69999999999999</c:v>
                      </c:pt>
                      <c:pt idx="2381">
                        <c:v>150.6</c:v>
                      </c:pt>
                      <c:pt idx="2382">
                        <c:v>151</c:v>
                      </c:pt>
                      <c:pt idx="2383">
                        <c:v>150.9</c:v>
                      </c:pt>
                      <c:pt idx="2384">
                        <c:v>151.9</c:v>
                      </c:pt>
                      <c:pt idx="2385">
                        <c:v>151.1</c:v>
                      </c:pt>
                      <c:pt idx="2386">
                        <c:v>149.5</c:v>
                      </c:pt>
                      <c:pt idx="2387">
                        <c:v>149.19999999999999</c:v>
                      </c:pt>
                      <c:pt idx="2388">
                        <c:v>150.69999999999999</c:v>
                      </c:pt>
                      <c:pt idx="2389">
                        <c:v>151.69999999999999</c:v>
                      </c:pt>
                      <c:pt idx="2390">
                        <c:v>150.6</c:v>
                      </c:pt>
                      <c:pt idx="2391">
                        <c:v>151.69999999999999</c:v>
                      </c:pt>
                      <c:pt idx="2392">
                        <c:v>149.80000000000001</c:v>
                      </c:pt>
                      <c:pt idx="2393">
                        <c:v>151.4</c:v>
                      </c:pt>
                      <c:pt idx="2394">
                        <c:v>150.80000000000001</c:v>
                      </c:pt>
                      <c:pt idx="2395">
                        <c:v>150.4</c:v>
                      </c:pt>
                      <c:pt idx="2396">
                        <c:v>151</c:v>
                      </c:pt>
                      <c:pt idx="2397">
                        <c:v>151.6</c:v>
                      </c:pt>
                      <c:pt idx="2398">
                        <c:v>151.1</c:v>
                      </c:pt>
                      <c:pt idx="2399">
                        <c:v>151.80000000000001</c:v>
                      </c:pt>
                      <c:pt idx="2400">
                        <c:v>151.5</c:v>
                      </c:pt>
                      <c:pt idx="2401">
                        <c:v>152.19999999999999</c:v>
                      </c:pt>
                      <c:pt idx="2402">
                        <c:v>151</c:v>
                      </c:pt>
                      <c:pt idx="2403">
                        <c:v>151</c:v>
                      </c:pt>
                      <c:pt idx="2404">
                        <c:v>151.1</c:v>
                      </c:pt>
                      <c:pt idx="2405">
                        <c:v>150.9</c:v>
                      </c:pt>
                      <c:pt idx="2406">
                        <c:v>150.30000000000001</c:v>
                      </c:pt>
                      <c:pt idx="2407">
                        <c:v>150.30000000000001</c:v>
                      </c:pt>
                      <c:pt idx="2408">
                        <c:v>150.6</c:v>
                      </c:pt>
                      <c:pt idx="2409">
                        <c:v>151.30000000000001</c:v>
                      </c:pt>
                      <c:pt idx="2410">
                        <c:v>152.1</c:v>
                      </c:pt>
                      <c:pt idx="2411">
                        <c:v>150.80000000000001</c:v>
                      </c:pt>
                      <c:pt idx="2412">
                        <c:v>152.19999999999999</c:v>
                      </c:pt>
                      <c:pt idx="2413">
                        <c:v>151.4</c:v>
                      </c:pt>
                      <c:pt idx="2414">
                        <c:v>151.19999999999999</c:v>
                      </c:pt>
                      <c:pt idx="2415">
                        <c:v>151.6</c:v>
                      </c:pt>
                      <c:pt idx="2416">
                        <c:v>151.69999999999999</c:v>
                      </c:pt>
                      <c:pt idx="2417">
                        <c:v>151.1</c:v>
                      </c:pt>
                      <c:pt idx="2418">
                        <c:v>151.80000000000001</c:v>
                      </c:pt>
                      <c:pt idx="2419">
                        <c:v>150</c:v>
                      </c:pt>
                      <c:pt idx="2420">
                        <c:v>151.19999999999999</c:v>
                      </c:pt>
                      <c:pt idx="2421">
                        <c:v>150.80000000000001</c:v>
                      </c:pt>
                      <c:pt idx="2422">
                        <c:v>151.5</c:v>
                      </c:pt>
                      <c:pt idx="2423">
                        <c:v>152.1</c:v>
                      </c:pt>
                      <c:pt idx="2424">
                        <c:v>150.69999999999999</c:v>
                      </c:pt>
                      <c:pt idx="2425">
                        <c:v>151.69999999999999</c:v>
                      </c:pt>
                      <c:pt idx="2426">
                        <c:v>151</c:v>
                      </c:pt>
                      <c:pt idx="2427">
                        <c:v>153.30000000000001</c:v>
                      </c:pt>
                      <c:pt idx="2428">
                        <c:v>150.9</c:v>
                      </c:pt>
                      <c:pt idx="2429">
                        <c:v>150.9</c:v>
                      </c:pt>
                      <c:pt idx="2430">
                        <c:v>152.9</c:v>
                      </c:pt>
                      <c:pt idx="2431">
                        <c:v>149.69999999999999</c:v>
                      </c:pt>
                      <c:pt idx="2432">
                        <c:v>150.30000000000001</c:v>
                      </c:pt>
                      <c:pt idx="2433">
                        <c:v>150.1</c:v>
                      </c:pt>
                      <c:pt idx="2434">
                        <c:v>151.69999999999999</c:v>
                      </c:pt>
                      <c:pt idx="2435">
                        <c:v>150.6</c:v>
                      </c:pt>
                      <c:pt idx="2436">
                        <c:v>151.6</c:v>
                      </c:pt>
                      <c:pt idx="2437">
                        <c:v>151.30000000000001</c:v>
                      </c:pt>
                      <c:pt idx="2438">
                        <c:v>151.1</c:v>
                      </c:pt>
                      <c:pt idx="2439">
                        <c:v>151.19999999999999</c:v>
                      </c:pt>
                      <c:pt idx="2440">
                        <c:v>152</c:v>
                      </c:pt>
                      <c:pt idx="2441">
                        <c:v>151.80000000000001</c:v>
                      </c:pt>
                      <c:pt idx="2442">
                        <c:v>152.30000000000001</c:v>
                      </c:pt>
                      <c:pt idx="2443">
                        <c:v>152</c:v>
                      </c:pt>
                      <c:pt idx="2444">
                        <c:v>151.80000000000001</c:v>
                      </c:pt>
                      <c:pt idx="2445">
                        <c:v>151.19999999999999</c:v>
                      </c:pt>
                      <c:pt idx="2446">
                        <c:v>151.80000000000001</c:v>
                      </c:pt>
                      <c:pt idx="2447">
                        <c:v>150.6</c:v>
                      </c:pt>
                      <c:pt idx="2448">
                        <c:v>150.9</c:v>
                      </c:pt>
                      <c:pt idx="2449">
                        <c:v>151.6</c:v>
                      </c:pt>
                      <c:pt idx="2450">
                        <c:v>151.4</c:v>
                      </c:pt>
                      <c:pt idx="2451">
                        <c:v>151.30000000000001</c:v>
                      </c:pt>
                      <c:pt idx="2452">
                        <c:v>150.80000000000001</c:v>
                      </c:pt>
                      <c:pt idx="2453">
                        <c:v>150.69999999999999</c:v>
                      </c:pt>
                      <c:pt idx="2454">
                        <c:v>150.80000000000001</c:v>
                      </c:pt>
                      <c:pt idx="2455">
                        <c:v>151.9</c:v>
                      </c:pt>
                      <c:pt idx="2456">
                        <c:v>150.9</c:v>
                      </c:pt>
                      <c:pt idx="2457">
                        <c:v>152.1</c:v>
                      </c:pt>
                      <c:pt idx="2458">
                        <c:v>151.1</c:v>
                      </c:pt>
                      <c:pt idx="2459">
                        <c:v>151.6</c:v>
                      </c:pt>
                      <c:pt idx="2460">
                        <c:v>152.69999999999999</c:v>
                      </c:pt>
                      <c:pt idx="2461">
                        <c:v>152.5</c:v>
                      </c:pt>
                      <c:pt idx="2462">
                        <c:v>151.30000000000001</c:v>
                      </c:pt>
                      <c:pt idx="2463">
                        <c:v>152.30000000000001</c:v>
                      </c:pt>
                      <c:pt idx="2464">
                        <c:v>151.6</c:v>
                      </c:pt>
                      <c:pt idx="2465">
                        <c:v>152.6</c:v>
                      </c:pt>
                      <c:pt idx="2466">
                        <c:v>152.1</c:v>
                      </c:pt>
                      <c:pt idx="2467">
                        <c:v>151.9</c:v>
                      </c:pt>
                      <c:pt idx="2468">
                        <c:v>151.19999999999999</c:v>
                      </c:pt>
                      <c:pt idx="2469">
                        <c:v>152.9</c:v>
                      </c:pt>
                      <c:pt idx="2470">
                        <c:v>151.4</c:v>
                      </c:pt>
                      <c:pt idx="2471">
                        <c:v>150.80000000000001</c:v>
                      </c:pt>
                      <c:pt idx="2472">
                        <c:v>151.6</c:v>
                      </c:pt>
                      <c:pt idx="2473">
                        <c:v>151.9</c:v>
                      </c:pt>
                      <c:pt idx="2474">
                        <c:v>152.1</c:v>
                      </c:pt>
                      <c:pt idx="2475">
                        <c:v>151.69999999999999</c:v>
                      </c:pt>
                      <c:pt idx="2476">
                        <c:v>151.19999999999999</c:v>
                      </c:pt>
                      <c:pt idx="2477">
                        <c:v>151.4</c:v>
                      </c:pt>
                      <c:pt idx="2478">
                        <c:v>151.4</c:v>
                      </c:pt>
                      <c:pt idx="2479">
                        <c:v>152.4</c:v>
                      </c:pt>
                      <c:pt idx="2480">
                        <c:v>151.9</c:v>
                      </c:pt>
                      <c:pt idx="2481">
                        <c:v>152.19999999999999</c:v>
                      </c:pt>
                      <c:pt idx="2482">
                        <c:v>152.30000000000001</c:v>
                      </c:pt>
                      <c:pt idx="2483">
                        <c:v>150.9</c:v>
                      </c:pt>
                      <c:pt idx="2484">
                        <c:v>151.6</c:v>
                      </c:pt>
                      <c:pt idx="2485">
                        <c:v>152.30000000000001</c:v>
                      </c:pt>
                      <c:pt idx="2486">
                        <c:v>150.80000000000001</c:v>
                      </c:pt>
                      <c:pt idx="2487">
                        <c:v>153</c:v>
                      </c:pt>
                      <c:pt idx="2488">
                        <c:v>152.6</c:v>
                      </c:pt>
                      <c:pt idx="2489">
                        <c:v>152</c:v>
                      </c:pt>
                      <c:pt idx="2490">
                        <c:v>152.5</c:v>
                      </c:pt>
                      <c:pt idx="2491">
                        <c:v>152.9</c:v>
                      </c:pt>
                      <c:pt idx="2492">
                        <c:v>152.6</c:v>
                      </c:pt>
                      <c:pt idx="2493">
                        <c:v>151.9</c:v>
                      </c:pt>
                      <c:pt idx="2494">
                        <c:v>152.6</c:v>
                      </c:pt>
                      <c:pt idx="2495">
                        <c:v>152.1</c:v>
                      </c:pt>
                      <c:pt idx="2496">
                        <c:v>151.69999999999999</c:v>
                      </c:pt>
                      <c:pt idx="2497">
                        <c:v>152.6</c:v>
                      </c:pt>
                      <c:pt idx="2498">
                        <c:v>152.80000000000001</c:v>
                      </c:pt>
                      <c:pt idx="2499">
                        <c:v>151.19999999999999</c:v>
                      </c:pt>
                      <c:pt idx="2500">
                        <c:v>152.69999999999999</c:v>
                      </c:pt>
                      <c:pt idx="2501">
                        <c:v>153.1</c:v>
                      </c:pt>
                      <c:pt idx="2502">
                        <c:v>152.5</c:v>
                      </c:pt>
                      <c:pt idx="2503">
                        <c:v>152.30000000000001</c:v>
                      </c:pt>
                      <c:pt idx="2504">
                        <c:v>153.69999999999999</c:v>
                      </c:pt>
                      <c:pt idx="2505">
                        <c:v>151.4</c:v>
                      </c:pt>
                      <c:pt idx="2506">
                        <c:v>151.9</c:v>
                      </c:pt>
                      <c:pt idx="2507">
                        <c:v>152.6</c:v>
                      </c:pt>
                      <c:pt idx="2508">
                        <c:v>152.1</c:v>
                      </c:pt>
                      <c:pt idx="2509">
                        <c:v>151.6</c:v>
                      </c:pt>
                      <c:pt idx="2510">
                        <c:v>152</c:v>
                      </c:pt>
                      <c:pt idx="2511">
                        <c:v>152.30000000000001</c:v>
                      </c:pt>
                      <c:pt idx="2512">
                        <c:v>151.9</c:v>
                      </c:pt>
                      <c:pt idx="2513">
                        <c:v>152.4</c:v>
                      </c:pt>
                      <c:pt idx="2514">
                        <c:v>152.19999999999999</c:v>
                      </c:pt>
                      <c:pt idx="2515">
                        <c:v>152.1</c:v>
                      </c:pt>
                      <c:pt idx="2516">
                        <c:v>151.6</c:v>
                      </c:pt>
                      <c:pt idx="2517">
                        <c:v>151.69999999999999</c:v>
                      </c:pt>
                      <c:pt idx="2518">
                        <c:v>152.6</c:v>
                      </c:pt>
                      <c:pt idx="2519">
                        <c:v>151.9</c:v>
                      </c:pt>
                      <c:pt idx="2520">
                        <c:v>151.9</c:v>
                      </c:pt>
                      <c:pt idx="2521">
                        <c:v>153.5</c:v>
                      </c:pt>
                      <c:pt idx="2522">
                        <c:v>153</c:v>
                      </c:pt>
                      <c:pt idx="2523">
                        <c:v>152.6</c:v>
                      </c:pt>
                      <c:pt idx="2524">
                        <c:v>151</c:v>
                      </c:pt>
                      <c:pt idx="2525">
                        <c:v>150.80000000000001</c:v>
                      </c:pt>
                      <c:pt idx="2526">
                        <c:v>152</c:v>
                      </c:pt>
                      <c:pt idx="2527">
                        <c:v>152</c:v>
                      </c:pt>
                      <c:pt idx="2528">
                        <c:v>152.19999999999999</c:v>
                      </c:pt>
                      <c:pt idx="2529">
                        <c:v>152.1</c:v>
                      </c:pt>
                      <c:pt idx="2530">
                        <c:v>151</c:v>
                      </c:pt>
                      <c:pt idx="2531">
                        <c:v>152.5</c:v>
                      </c:pt>
                      <c:pt idx="2532">
                        <c:v>153.1</c:v>
                      </c:pt>
                      <c:pt idx="2533">
                        <c:v>152.5</c:v>
                      </c:pt>
                      <c:pt idx="2534">
                        <c:v>151.19999999999999</c:v>
                      </c:pt>
                      <c:pt idx="2535">
                        <c:v>153.19999999999999</c:v>
                      </c:pt>
                      <c:pt idx="2536">
                        <c:v>152.19999999999999</c:v>
                      </c:pt>
                      <c:pt idx="2537">
                        <c:v>152</c:v>
                      </c:pt>
                      <c:pt idx="2538">
                        <c:v>152.30000000000001</c:v>
                      </c:pt>
                      <c:pt idx="2539">
                        <c:v>153.4</c:v>
                      </c:pt>
                      <c:pt idx="2540">
                        <c:v>151.5</c:v>
                      </c:pt>
                      <c:pt idx="2541">
                        <c:v>152.80000000000001</c:v>
                      </c:pt>
                      <c:pt idx="2542">
                        <c:v>152.80000000000001</c:v>
                      </c:pt>
                      <c:pt idx="2543">
                        <c:v>152.30000000000001</c:v>
                      </c:pt>
                      <c:pt idx="2544">
                        <c:v>152.80000000000001</c:v>
                      </c:pt>
                      <c:pt idx="2545">
                        <c:v>151</c:v>
                      </c:pt>
                      <c:pt idx="2546">
                        <c:v>152.30000000000001</c:v>
                      </c:pt>
                      <c:pt idx="2547">
                        <c:v>150.6</c:v>
                      </c:pt>
                      <c:pt idx="2548">
                        <c:v>153.9</c:v>
                      </c:pt>
                      <c:pt idx="2549">
                        <c:v>153.4</c:v>
                      </c:pt>
                      <c:pt idx="2550">
                        <c:v>152.69999999999999</c:v>
                      </c:pt>
                      <c:pt idx="2551">
                        <c:v>153</c:v>
                      </c:pt>
                      <c:pt idx="2552">
                        <c:v>152.80000000000001</c:v>
                      </c:pt>
                      <c:pt idx="2553">
                        <c:v>152.5</c:v>
                      </c:pt>
                      <c:pt idx="2554">
                        <c:v>152.5</c:v>
                      </c:pt>
                      <c:pt idx="2555">
                        <c:v>151.80000000000001</c:v>
                      </c:pt>
                      <c:pt idx="2556">
                        <c:v>151.69999999999999</c:v>
                      </c:pt>
                      <c:pt idx="2557">
                        <c:v>152</c:v>
                      </c:pt>
                      <c:pt idx="2558">
                        <c:v>154</c:v>
                      </c:pt>
                      <c:pt idx="2559">
                        <c:v>154.1</c:v>
                      </c:pt>
                      <c:pt idx="2560">
                        <c:v>152.30000000000001</c:v>
                      </c:pt>
                      <c:pt idx="2561">
                        <c:v>152.4</c:v>
                      </c:pt>
                      <c:pt idx="2562">
                        <c:v>152.30000000000001</c:v>
                      </c:pt>
                      <c:pt idx="2563">
                        <c:v>153.6</c:v>
                      </c:pt>
                      <c:pt idx="2564">
                        <c:v>153</c:v>
                      </c:pt>
                      <c:pt idx="2565">
                        <c:v>152.6</c:v>
                      </c:pt>
                      <c:pt idx="2566">
                        <c:v>152.1</c:v>
                      </c:pt>
                      <c:pt idx="2567">
                        <c:v>152.30000000000001</c:v>
                      </c:pt>
                      <c:pt idx="2568">
                        <c:v>153.19999999999999</c:v>
                      </c:pt>
                      <c:pt idx="2569">
                        <c:v>153.4</c:v>
                      </c:pt>
                      <c:pt idx="2570">
                        <c:v>154.1</c:v>
                      </c:pt>
                      <c:pt idx="2571">
                        <c:v>152.80000000000001</c:v>
                      </c:pt>
                      <c:pt idx="2572">
                        <c:v>152.4</c:v>
                      </c:pt>
                      <c:pt idx="2573">
                        <c:v>150.4</c:v>
                      </c:pt>
                      <c:pt idx="2574">
                        <c:v>151.4</c:v>
                      </c:pt>
                      <c:pt idx="2575">
                        <c:v>152.1</c:v>
                      </c:pt>
                      <c:pt idx="2576">
                        <c:v>152.6</c:v>
                      </c:pt>
                      <c:pt idx="2577">
                        <c:v>151.9</c:v>
                      </c:pt>
                      <c:pt idx="2578">
                        <c:v>152.30000000000001</c:v>
                      </c:pt>
                      <c:pt idx="2579">
                        <c:v>152.5</c:v>
                      </c:pt>
                      <c:pt idx="2580">
                        <c:v>152.4</c:v>
                      </c:pt>
                      <c:pt idx="2581">
                        <c:v>153.5</c:v>
                      </c:pt>
                      <c:pt idx="2582">
                        <c:v>151.69999999999999</c:v>
                      </c:pt>
                      <c:pt idx="2583">
                        <c:v>152.9</c:v>
                      </c:pt>
                      <c:pt idx="2584">
                        <c:v>152.80000000000001</c:v>
                      </c:pt>
                      <c:pt idx="2585">
                        <c:v>152.19999999999999</c:v>
                      </c:pt>
                      <c:pt idx="2586">
                        <c:v>152.5</c:v>
                      </c:pt>
                      <c:pt idx="2587">
                        <c:v>152.80000000000001</c:v>
                      </c:pt>
                      <c:pt idx="2588">
                        <c:v>153.1</c:v>
                      </c:pt>
                      <c:pt idx="2589">
                        <c:v>152</c:v>
                      </c:pt>
                      <c:pt idx="2590">
                        <c:v>151.6</c:v>
                      </c:pt>
                      <c:pt idx="2591">
                        <c:v>152.5</c:v>
                      </c:pt>
                      <c:pt idx="2592">
                        <c:v>152.1</c:v>
                      </c:pt>
                      <c:pt idx="2593">
                        <c:v>151.69999999999999</c:v>
                      </c:pt>
                      <c:pt idx="2594">
                        <c:v>152.80000000000001</c:v>
                      </c:pt>
                      <c:pt idx="2595">
                        <c:v>152.80000000000001</c:v>
                      </c:pt>
                      <c:pt idx="2596">
                        <c:v>151.5</c:v>
                      </c:pt>
                      <c:pt idx="2597">
                        <c:v>152.6</c:v>
                      </c:pt>
                      <c:pt idx="2598">
                        <c:v>152</c:v>
                      </c:pt>
                      <c:pt idx="2599">
                        <c:v>151.5</c:v>
                      </c:pt>
                      <c:pt idx="2600">
                        <c:v>152.69999999999999</c:v>
                      </c:pt>
                      <c:pt idx="2601">
                        <c:v>153.19999999999999</c:v>
                      </c:pt>
                      <c:pt idx="2602">
                        <c:v>151.30000000000001</c:v>
                      </c:pt>
                      <c:pt idx="2603">
                        <c:v>152.6</c:v>
                      </c:pt>
                      <c:pt idx="2604">
                        <c:v>152</c:v>
                      </c:pt>
                      <c:pt idx="2605">
                        <c:v>152.4</c:v>
                      </c:pt>
                      <c:pt idx="2606">
                        <c:v>152.5</c:v>
                      </c:pt>
                      <c:pt idx="2607">
                        <c:v>151</c:v>
                      </c:pt>
                      <c:pt idx="2608">
                        <c:v>151.4</c:v>
                      </c:pt>
                      <c:pt idx="2609">
                        <c:v>151.19999999999999</c:v>
                      </c:pt>
                      <c:pt idx="2610">
                        <c:v>151.6</c:v>
                      </c:pt>
                      <c:pt idx="2611">
                        <c:v>152</c:v>
                      </c:pt>
                      <c:pt idx="2612">
                        <c:v>150.19999999999999</c:v>
                      </c:pt>
                      <c:pt idx="2613">
                        <c:v>152</c:v>
                      </c:pt>
                      <c:pt idx="2614">
                        <c:v>152.9</c:v>
                      </c:pt>
                      <c:pt idx="2615">
                        <c:v>152.5</c:v>
                      </c:pt>
                      <c:pt idx="2616">
                        <c:v>152</c:v>
                      </c:pt>
                      <c:pt idx="2617">
                        <c:v>151.5</c:v>
                      </c:pt>
                      <c:pt idx="2618">
                        <c:v>151.80000000000001</c:v>
                      </c:pt>
                      <c:pt idx="2619">
                        <c:v>151.69999999999999</c:v>
                      </c:pt>
                      <c:pt idx="2620">
                        <c:v>151</c:v>
                      </c:pt>
                      <c:pt idx="2621">
                        <c:v>152.4</c:v>
                      </c:pt>
                      <c:pt idx="2622">
                        <c:v>152</c:v>
                      </c:pt>
                      <c:pt idx="2623">
                        <c:v>152.4</c:v>
                      </c:pt>
                      <c:pt idx="2624">
                        <c:v>152.5</c:v>
                      </c:pt>
                      <c:pt idx="2625">
                        <c:v>152</c:v>
                      </c:pt>
                      <c:pt idx="2626">
                        <c:v>151.19999999999999</c:v>
                      </c:pt>
                      <c:pt idx="2627">
                        <c:v>152.19999999999999</c:v>
                      </c:pt>
                      <c:pt idx="2628">
                        <c:v>152.19999999999999</c:v>
                      </c:pt>
                      <c:pt idx="2629">
                        <c:v>151.9</c:v>
                      </c:pt>
                      <c:pt idx="2630">
                        <c:v>152.30000000000001</c:v>
                      </c:pt>
                      <c:pt idx="2631">
                        <c:v>152.6</c:v>
                      </c:pt>
                      <c:pt idx="2632">
                        <c:v>151.5</c:v>
                      </c:pt>
                      <c:pt idx="2633">
                        <c:v>152.69999999999999</c:v>
                      </c:pt>
                      <c:pt idx="2634">
                        <c:v>152</c:v>
                      </c:pt>
                      <c:pt idx="2635">
                        <c:v>151.19999999999999</c:v>
                      </c:pt>
                      <c:pt idx="2636">
                        <c:v>153.4</c:v>
                      </c:pt>
                      <c:pt idx="2637">
                        <c:v>153.30000000000001</c:v>
                      </c:pt>
                      <c:pt idx="2638">
                        <c:v>151.1</c:v>
                      </c:pt>
                      <c:pt idx="2639">
                        <c:v>153</c:v>
                      </c:pt>
                      <c:pt idx="2640">
                        <c:v>151.69999999999999</c:v>
                      </c:pt>
                      <c:pt idx="2641">
                        <c:v>151.9</c:v>
                      </c:pt>
                      <c:pt idx="2642">
                        <c:v>153.69999999999999</c:v>
                      </c:pt>
                      <c:pt idx="2643">
                        <c:v>154.30000000000001</c:v>
                      </c:pt>
                      <c:pt idx="2644">
                        <c:v>153.5</c:v>
                      </c:pt>
                      <c:pt idx="2645">
                        <c:v>153</c:v>
                      </c:pt>
                      <c:pt idx="2646">
                        <c:v>153.80000000000001</c:v>
                      </c:pt>
                      <c:pt idx="2647">
                        <c:v>154.1</c:v>
                      </c:pt>
                      <c:pt idx="2648">
                        <c:v>153</c:v>
                      </c:pt>
                      <c:pt idx="2649">
                        <c:v>152.5</c:v>
                      </c:pt>
                      <c:pt idx="2650">
                        <c:v>152.30000000000001</c:v>
                      </c:pt>
                      <c:pt idx="2651">
                        <c:v>152.1</c:v>
                      </c:pt>
                      <c:pt idx="2652">
                        <c:v>151.6</c:v>
                      </c:pt>
                      <c:pt idx="2653">
                        <c:v>153.69999999999999</c:v>
                      </c:pt>
                      <c:pt idx="2654">
                        <c:v>152.19999999999999</c:v>
                      </c:pt>
                      <c:pt idx="2655">
                        <c:v>151.30000000000001</c:v>
                      </c:pt>
                      <c:pt idx="2656">
                        <c:v>152</c:v>
                      </c:pt>
                      <c:pt idx="2657">
                        <c:v>153.69999999999999</c:v>
                      </c:pt>
                      <c:pt idx="2658">
                        <c:v>152.6</c:v>
                      </c:pt>
                      <c:pt idx="2659">
                        <c:v>152</c:v>
                      </c:pt>
                      <c:pt idx="2660">
                        <c:v>152.1</c:v>
                      </c:pt>
                      <c:pt idx="2661">
                        <c:v>152.6</c:v>
                      </c:pt>
                      <c:pt idx="2662">
                        <c:v>152.69999999999999</c:v>
                      </c:pt>
                      <c:pt idx="2663">
                        <c:v>152.6</c:v>
                      </c:pt>
                      <c:pt idx="2664">
                        <c:v>154.19999999999999</c:v>
                      </c:pt>
                      <c:pt idx="2665">
                        <c:v>152</c:v>
                      </c:pt>
                      <c:pt idx="2666">
                        <c:v>150.80000000000001</c:v>
                      </c:pt>
                      <c:pt idx="2667">
                        <c:v>150</c:v>
                      </c:pt>
                      <c:pt idx="2668">
                        <c:v>151.1</c:v>
                      </c:pt>
                      <c:pt idx="2669">
                        <c:v>152.9</c:v>
                      </c:pt>
                      <c:pt idx="2670">
                        <c:v>152.80000000000001</c:v>
                      </c:pt>
                      <c:pt idx="2671">
                        <c:v>153.1</c:v>
                      </c:pt>
                      <c:pt idx="2672">
                        <c:v>151.5</c:v>
                      </c:pt>
                      <c:pt idx="2673">
                        <c:v>152.69999999999999</c:v>
                      </c:pt>
                      <c:pt idx="2674">
                        <c:v>151.30000000000001</c:v>
                      </c:pt>
                      <c:pt idx="2675">
                        <c:v>151.1</c:v>
                      </c:pt>
                      <c:pt idx="2676">
                        <c:v>151.9</c:v>
                      </c:pt>
                      <c:pt idx="2677">
                        <c:v>151.5</c:v>
                      </c:pt>
                      <c:pt idx="2678">
                        <c:v>151.80000000000001</c:v>
                      </c:pt>
                      <c:pt idx="2679">
                        <c:v>152</c:v>
                      </c:pt>
                      <c:pt idx="2680">
                        <c:v>151.6</c:v>
                      </c:pt>
                      <c:pt idx="2681">
                        <c:v>151</c:v>
                      </c:pt>
                      <c:pt idx="2682">
                        <c:v>152.19999999999999</c:v>
                      </c:pt>
                      <c:pt idx="2683">
                        <c:v>151</c:v>
                      </c:pt>
                      <c:pt idx="2684">
                        <c:v>150.69999999999999</c:v>
                      </c:pt>
                      <c:pt idx="2685">
                        <c:v>152.4</c:v>
                      </c:pt>
                      <c:pt idx="2686">
                        <c:v>152.9</c:v>
                      </c:pt>
                      <c:pt idx="2687">
                        <c:v>150.1</c:v>
                      </c:pt>
                      <c:pt idx="2688">
                        <c:v>151.30000000000001</c:v>
                      </c:pt>
                      <c:pt idx="2689">
                        <c:v>152.30000000000001</c:v>
                      </c:pt>
                      <c:pt idx="2690">
                        <c:v>152.69999999999999</c:v>
                      </c:pt>
                      <c:pt idx="2691">
                        <c:v>152.30000000000001</c:v>
                      </c:pt>
                      <c:pt idx="2692">
                        <c:v>152.6</c:v>
                      </c:pt>
                      <c:pt idx="2693">
                        <c:v>152.19999999999999</c:v>
                      </c:pt>
                      <c:pt idx="2694">
                        <c:v>151.9</c:v>
                      </c:pt>
                      <c:pt idx="2695">
                        <c:v>151.69999999999999</c:v>
                      </c:pt>
                      <c:pt idx="2696">
                        <c:v>152.30000000000001</c:v>
                      </c:pt>
                      <c:pt idx="2697">
                        <c:v>151.19999999999999</c:v>
                      </c:pt>
                      <c:pt idx="2698">
                        <c:v>151.69999999999999</c:v>
                      </c:pt>
                      <c:pt idx="2699">
                        <c:v>152.19999999999999</c:v>
                      </c:pt>
                      <c:pt idx="2700">
                        <c:v>152.9</c:v>
                      </c:pt>
                      <c:pt idx="2701">
                        <c:v>152</c:v>
                      </c:pt>
                      <c:pt idx="2702">
                        <c:v>151.6</c:v>
                      </c:pt>
                      <c:pt idx="2703">
                        <c:v>152.6</c:v>
                      </c:pt>
                      <c:pt idx="2704">
                        <c:v>152</c:v>
                      </c:pt>
                      <c:pt idx="2705">
                        <c:v>150.9</c:v>
                      </c:pt>
                      <c:pt idx="2706">
                        <c:v>151.1</c:v>
                      </c:pt>
                      <c:pt idx="2707">
                        <c:v>151</c:v>
                      </c:pt>
                      <c:pt idx="2708">
                        <c:v>152.19999999999999</c:v>
                      </c:pt>
                      <c:pt idx="2709">
                        <c:v>151.9</c:v>
                      </c:pt>
                      <c:pt idx="2710">
                        <c:v>152.19999999999999</c:v>
                      </c:pt>
                      <c:pt idx="2711">
                        <c:v>152.69999999999999</c:v>
                      </c:pt>
                      <c:pt idx="2712">
                        <c:v>151.30000000000001</c:v>
                      </c:pt>
                      <c:pt idx="2713">
                        <c:v>150.69999999999999</c:v>
                      </c:pt>
                      <c:pt idx="2714">
                        <c:v>151.4</c:v>
                      </c:pt>
                      <c:pt idx="2715">
                        <c:v>151.80000000000001</c:v>
                      </c:pt>
                      <c:pt idx="2716">
                        <c:v>152.9</c:v>
                      </c:pt>
                      <c:pt idx="2717">
                        <c:v>152.19999999999999</c:v>
                      </c:pt>
                      <c:pt idx="2718">
                        <c:v>152.69999999999999</c:v>
                      </c:pt>
                      <c:pt idx="2719">
                        <c:v>152.5</c:v>
                      </c:pt>
                      <c:pt idx="2720">
                        <c:v>152.1</c:v>
                      </c:pt>
                      <c:pt idx="2721">
                        <c:v>151.4</c:v>
                      </c:pt>
                      <c:pt idx="2722">
                        <c:v>152.9</c:v>
                      </c:pt>
                      <c:pt idx="2723">
                        <c:v>152.19999999999999</c:v>
                      </c:pt>
                      <c:pt idx="2724">
                        <c:v>152.69999999999999</c:v>
                      </c:pt>
                      <c:pt idx="2725">
                        <c:v>151.4</c:v>
                      </c:pt>
                      <c:pt idx="2726">
                        <c:v>151.30000000000001</c:v>
                      </c:pt>
                      <c:pt idx="2727">
                        <c:v>151.30000000000001</c:v>
                      </c:pt>
                      <c:pt idx="2728">
                        <c:v>150.69999999999999</c:v>
                      </c:pt>
                      <c:pt idx="2729">
                        <c:v>151.6</c:v>
                      </c:pt>
                      <c:pt idx="2730">
                        <c:v>151.5</c:v>
                      </c:pt>
                      <c:pt idx="2731">
                        <c:v>151.19999999999999</c:v>
                      </c:pt>
                      <c:pt idx="2732">
                        <c:v>152.5</c:v>
                      </c:pt>
                      <c:pt idx="2733">
                        <c:v>152.30000000000001</c:v>
                      </c:pt>
                      <c:pt idx="2734">
                        <c:v>152.4</c:v>
                      </c:pt>
                      <c:pt idx="2735">
                        <c:v>151.19999999999999</c:v>
                      </c:pt>
                      <c:pt idx="2736">
                        <c:v>151.69999999999999</c:v>
                      </c:pt>
                      <c:pt idx="2737">
                        <c:v>152</c:v>
                      </c:pt>
                      <c:pt idx="2738">
                        <c:v>152.1</c:v>
                      </c:pt>
                      <c:pt idx="2739">
                        <c:v>152.4</c:v>
                      </c:pt>
                      <c:pt idx="2740">
                        <c:v>152.80000000000001</c:v>
                      </c:pt>
                      <c:pt idx="2741">
                        <c:v>153.30000000000001</c:v>
                      </c:pt>
                      <c:pt idx="2742">
                        <c:v>152.1</c:v>
                      </c:pt>
                      <c:pt idx="2743">
                        <c:v>151.9</c:v>
                      </c:pt>
                      <c:pt idx="2744">
                        <c:v>152.19999999999999</c:v>
                      </c:pt>
                      <c:pt idx="2745">
                        <c:v>151.80000000000001</c:v>
                      </c:pt>
                      <c:pt idx="2746">
                        <c:v>151.5</c:v>
                      </c:pt>
                      <c:pt idx="2747">
                        <c:v>151.9</c:v>
                      </c:pt>
                      <c:pt idx="2748">
                        <c:v>153.1</c:v>
                      </c:pt>
                      <c:pt idx="2749">
                        <c:v>151.19999999999999</c:v>
                      </c:pt>
                      <c:pt idx="2750">
                        <c:v>153.6</c:v>
                      </c:pt>
                      <c:pt idx="2751">
                        <c:v>151.5</c:v>
                      </c:pt>
                      <c:pt idx="2752">
                        <c:v>152.19999999999999</c:v>
                      </c:pt>
                      <c:pt idx="2753">
                        <c:v>152.9</c:v>
                      </c:pt>
                      <c:pt idx="2754">
                        <c:v>151.4</c:v>
                      </c:pt>
                      <c:pt idx="2755">
                        <c:v>151.80000000000001</c:v>
                      </c:pt>
                      <c:pt idx="2756">
                        <c:v>152.30000000000001</c:v>
                      </c:pt>
                      <c:pt idx="2757">
                        <c:v>152.9</c:v>
                      </c:pt>
                      <c:pt idx="2758">
                        <c:v>153.5</c:v>
                      </c:pt>
                      <c:pt idx="2759">
                        <c:v>153</c:v>
                      </c:pt>
                      <c:pt idx="2760">
                        <c:v>153</c:v>
                      </c:pt>
                      <c:pt idx="2761">
                        <c:v>152.80000000000001</c:v>
                      </c:pt>
                      <c:pt idx="2762">
                        <c:v>153.4</c:v>
                      </c:pt>
                      <c:pt idx="2763">
                        <c:v>151.5</c:v>
                      </c:pt>
                      <c:pt idx="2764">
                        <c:v>151.80000000000001</c:v>
                      </c:pt>
                      <c:pt idx="2765">
                        <c:v>153.80000000000001</c:v>
                      </c:pt>
                      <c:pt idx="2766">
                        <c:v>152.19999999999999</c:v>
                      </c:pt>
                      <c:pt idx="2767">
                        <c:v>152.80000000000001</c:v>
                      </c:pt>
                      <c:pt idx="2768">
                        <c:v>151</c:v>
                      </c:pt>
                      <c:pt idx="2769">
                        <c:v>152.80000000000001</c:v>
                      </c:pt>
                      <c:pt idx="2770">
                        <c:v>153.30000000000001</c:v>
                      </c:pt>
                      <c:pt idx="2771">
                        <c:v>152.5</c:v>
                      </c:pt>
                      <c:pt idx="2772">
                        <c:v>151.30000000000001</c:v>
                      </c:pt>
                      <c:pt idx="2773">
                        <c:v>153.6</c:v>
                      </c:pt>
                      <c:pt idx="2774">
                        <c:v>152.5</c:v>
                      </c:pt>
                      <c:pt idx="2775">
                        <c:v>152.30000000000001</c:v>
                      </c:pt>
                      <c:pt idx="2776">
                        <c:v>153.19999999999999</c:v>
                      </c:pt>
                      <c:pt idx="2777">
                        <c:v>153.19999999999999</c:v>
                      </c:pt>
                      <c:pt idx="2778">
                        <c:v>152.9</c:v>
                      </c:pt>
                      <c:pt idx="2779">
                        <c:v>154.69999999999999</c:v>
                      </c:pt>
                      <c:pt idx="2780">
                        <c:v>152.80000000000001</c:v>
                      </c:pt>
                      <c:pt idx="2781">
                        <c:v>153.19999999999999</c:v>
                      </c:pt>
                      <c:pt idx="2782">
                        <c:v>153.80000000000001</c:v>
                      </c:pt>
                      <c:pt idx="2783">
                        <c:v>152.5</c:v>
                      </c:pt>
                      <c:pt idx="2784">
                        <c:v>153.6</c:v>
                      </c:pt>
                      <c:pt idx="2785">
                        <c:v>153.4</c:v>
                      </c:pt>
                      <c:pt idx="2786">
                        <c:v>154</c:v>
                      </c:pt>
                      <c:pt idx="2787">
                        <c:v>152.80000000000001</c:v>
                      </c:pt>
                      <c:pt idx="2788">
                        <c:v>153</c:v>
                      </c:pt>
                      <c:pt idx="2789">
                        <c:v>152.4</c:v>
                      </c:pt>
                      <c:pt idx="2790">
                        <c:v>152.9</c:v>
                      </c:pt>
                      <c:pt idx="2791">
                        <c:v>152.5</c:v>
                      </c:pt>
                      <c:pt idx="2792">
                        <c:v>152.69999999999999</c:v>
                      </c:pt>
                      <c:pt idx="2793">
                        <c:v>153.19999999999999</c:v>
                      </c:pt>
                      <c:pt idx="2794">
                        <c:v>152.6</c:v>
                      </c:pt>
                      <c:pt idx="2795">
                        <c:v>151.80000000000001</c:v>
                      </c:pt>
                      <c:pt idx="2796">
                        <c:v>151.69999999999999</c:v>
                      </c:pt>
                      <c:pt idx="2797">
                        <c:v>152.5</c:v>
                      </c:pt>
                      <c:pt idx="2798">
                        <c:v>153.19999999999999</c:v>
                      </c:pt>
                      <c:pt idx="2799">
                        <c:v>154.1</c:v>
                      </c:pt>
                      <c:pt idx="2800">
                        <c:v>152.80000000000001</c:v>
                      </c:pt>
                      <c:pt idx="2801">
                        <c:v>152.5</c:v>
                      </c:pt>
                      <c:pt idx="2802">
                        <c:v>153.30000000000001</c:v>
                      </c:pt>
                      <c:pt idx="2803">
                        <c:v>151.6</c:v>
                      </c:pt>
                      <c:pt idx="2804">
                        <c:v>152.4</c:v>
                      </c:pt>
                      <c:pt idx="2805">
                        <c:v>152.5</c:v>
                      </c:pt>
                      <c:pt idx="2806">
                        <c:v>152.80000000000001</c:v>
                      </c:pt>
                      <c:pt idx="2807">
                        <c:v>151.19999999999999</c:v>
                      </c:pt>
                      <c:pt idx="2808">
                        <c:v>151.19999999999999</c:v>
                      </c:pt>
                      <c:pt idx="2809">
                        <c:v>153</c:v>
                      </c:pt>
                      <c:pt idx="2810">
                        <c:v>152.6</c:v>
                      </c:pt>
                      <c:pt idx="2811">
                        <c:v>153.30000000000001</c:v>
                      </c:pt>
                      <c:pt idx="2812">
                        <c:v>152.30000000000001</c:v>
                      </c:pt>
                      <c:pt idx="2813">
                        <c:v>153.4</c:v>
                      </c:pt>
                      <c:pt idx="2814">
                        <c:v>153.5</c:v>
                      </c:pt>
                      <c:pt idx="2815">
                        <c:v>151.69999999999999</c:v>
                      </c:pt>
                      <c:pt idx="2816">
                        <c:v>153.30000000000001</c:v>
                      </c:pt>
                      <c:pt idx="2817">
                        <c:v>153.80000000000001</c:v>
                      </c:pt>
                      <c:pt idx="2818">
                        <c:v>152.19999999999999</c:v>
                      </c:pt>
                      <c:pt idx="2819">
                        <c:v>153.19999999999999</c:v>
                      </c:pt>
                      <c:pt idx="2820">
                        <c:v>153.30000000000001</c:v>
                      </c:pt>
                      <c:pt idx="2821">
                        <c:v>154.4</c:v>
                      </c:pt>
                      <c:pt idx="2822">
                        <c:v>153.5</c:v>
                      </c:pt>
                      <c:pt idx="2823">
                        <c:v>152.80000000000001</c:v>
                      </c:pt>
                      <c:pt idx="2824">
                        <c:v>153.6</c:v>
                      </c:pt>
                      <c:pt idx="2825">
                        <c:v>153</c:v>
                      </c:pt>
                      <c:pt idx="2826">
                        <c:v>152.5</c:v>
                      </c:pt>
                      <c:pt idx="2827">
                        <c:v>152.30000000000001</c:v>
                      </c:pt>
                      <c:pt idx="2828">
                        <c:v>151.69999999999999</c:v>
                      </c:pt>
                      <c:pt idx="2829">
                        <c:v>153.5</c:v>
                      </c:pt>
                      <c:pt idx="2830">
                        <c:v>151.19999999999999</c:v>
                      </c:pt>
                      <c:pt idx="2831">
                        <c:v>152.9</c:v>
                      </c:pt>
                      <c:pt idx="2832">
                        <c:v>153.5</c:v>
                      </c:pt>
                      <c:pt idx="2833">
                        <c:v>153.19999999999999</c:v>
                      </c:pt>
                      <c:pt idx="2834">
                        <c:v>153.19999999999999</c:v>
                      </c:pt>
                      <c:pt idx="2835">
                        <c:v>152.4</c:v>
                      </c:pt>
                      <c:pt idx="2836">
                        <c:v>153.30000000000001</c:v>
                      </c:pt>
                      <c:pt idx="2837">
                        <c:v>151.4</c:v>
                      </c:pt>
                      <c:pt idx="2838">
                        <c:v>152.9</c:v>
                      </c:pt>
                      <c:pt idx="2839">
                        <c:v>154</c:v>
                      </c:pt>
                      <c:pt idx="2840">
                        <c:v>153.5</c:v>
                      </c:pt>
                      <c:pt idx="2841">
                        <c:v>153.6</c:v>
                      </c:pt>
                      <c:pt idx="2842">
                        <c:v>152.5</c:v>
                      </c:pt>
                      <c:pt idx="2843">
                        <c:v>153.5</c:v>
                      </c:pt>
                      <c:pt idx="2844">
                        <c:v>153.4</c:v>
                      </c:pt>
                      <c:pt idx="2845">
                        <c:v>153.9</c:v>
                      </c:pt>
                      <c:pt idx="2846">
                        <c:v>152.9</c:v>
                      </c:pt>
                      <c:pt idx="2847">
                        <c:v>151.80000000000001</c:v>
                      </c:pt>
                      <c:pt idx="2848">
                        <c:v>153</c:v>
                      </c:pt>
                      <c:pt idx="2849">
                        <c:v>153</c:v>
                      </c:pt>
                      <c:pt idx="2850">
                        <c:v>152.30000000000001</c:v>
                      </c:pt>
                      <c:pt idx="2851">
                        <c:v>152.4</c:v>
                      </c:pt>
                      <c:pt idx="2852">
                        <c:v>153.80000000000001</c:v>
                      </c:pt>
                      <c:pt idx="2853">
                        <c:v>153.30000000000001</c:v>
                      </c:pt>
                      <c:pt idx="2854">
                        <c:v>153.1</c:v>
                      </c:pt>
                      <c:pt idx="2855">
                        <c:v>151.4</c:v>
                      </c:pt>
                      <c:pt idx="2856">
                        <c:v>152.4</c:v>
                      </c:pt>
                      <c:pt idx="2857">
                        <c:v>153.5</c:v>
                      </c:pt>
                      <c:pt idx="2858">
                        <c:v>152</c:v>
                      </c:pt>
                      <c:pt idx="2859">
                        <c:v>154.4</c:v>
                      </c:pt>
                      <c:pt idx="2860">
                        <c:v>154.5</c:v>
                      </c:pt>
                      <c:pt idx="2861">
                        <c:v>155.19999999999999</c:v>
                      </c:pt>
                      <c:pt idx="2862">
                        <c:v>152.9</c:v>
                      </c:pt>
                      <c:pt idx="2863">
                        <c:v>153.80000000000001</c:v>
                      </c:pt>
                      <c:pt idx="2864">
                        <c:v>152.69999999999999</c:v>
                      </c:pt>
                      <c:pt idx="2865">
                        <c:v>153.19999999999999</c:v>
                      </c:pt>
                      <c:pt idx="2866">
                        <c:v>152.9</c:v>
                      </c:pt>
                      <c:pt idx="2867">
                        <c:v>153.6</c:v>
                      </c:pt>
                      <c:pt idx="2868">
                        <c:v>153.30000000000001</c:v>
                      </c:pt>
                      <c:pt idx="2869">
                        <c:v>154.1</c:v>
                      </c:pt>
                      <c:pt idx="2870">
                        <c:v>152.69999999999999</c:v>
                      </c:pt>
                      <c:pt idx="2871">
                        <c:v>151.80000000000001</c:v>
                      </c:pt>
                      <c:pt idx="2872">
                        <c:v>153.6</c:v>
                      </c:pt>
                      <c:pt idx="2873">
                        <c:v>154.69999999999999</c:v>
                      </c:pt>
                      <c:pt idx="2874">
                        <c:v>152.80000000000001</c:v>
                      </c:pt>
                      <c:pt idx="2875">
                        <c:v>152</c:v>
                      </c:pt>
                      <c:pt idx="2876">
                        <c:v>151.9</c:v>
                      </c:pt>
                      <c:pt idx="2877">
                        <c:v>152.80000000000001</c:v>
                      </c:pt>
                      <c:pt idx="2878">
                        <c:v>152.5</c:v>
                      </c:pt>
                      <c:pt idx="2879">
                        <c:v>154.19999999999999</c:v>
                      </c:pt>
                      <c:pt idx="2880">
                        <c:v>153.6</c:v>
                      </c:pt>
                      <c:pt idx="2881">
                        <c:v>154.4</c:v>
                      </c:pt>
                      <c:pt idx="2882">
                        <c:v>153.69999999999999</c:v>
                      </c:pt>
                      <c:pt idx="2883">
                        <c:v>153.30000000000001</c:v>
                      </c:pt>
                      <c:pt idx="2884">
                        <c:v>154.9</c:v>
                      </c:pt>
                      <c:pt idx="2885">
                        <c:v>153.1</c:v>
                      </c:pt>
                      <c:pt idx="2886">
                        <c:v>153.19999999999999</c:v>
                      </c:pt>
                      <c:pt idx="2887">
                        <c:v>153.4</c:v>
                      </c:pt>
                      <c:pt idx="2888">
                        <c:v>153.19999999999999</c:v>
                      </c:pt>
                      <c:pt idx="2889">
                        <c:v>153.5</c:v>
                      </c:pt>
                      <c:pt idx="2890">
                        <c:v>153.80000000000001</c:v>
                      </c:pt>
                      <c:pt idx="2891">
                        <c:v>153.9</c:v>
                      </c:pt>
                      <c:pt idx="2892">
                        <c:v>152.9</c:v>
                      </c:pt>
                      <c:pt idx="2893">
                        <c:v>155.1</c:v>
                      </c:pt>
                      <c:pt idx="2894">
                        <c:v>152.5</c:v>
                      </c:pt>
                      <c:pt idx="2895">
                        <c:v>153.1</c:v>
                      </c:pt>
                      <c:pt idx="2896">
                        <c:v>154.1</c:v>
                      </c:pt>
                      <c:pt idx="2897">
                        <c:v>152.69999999999999</c:v>
                      </c:pt>
                      <c:pt idx="2898">
                        <c:v>153.80000000000001</c:v>
                      </c:pt>
                      <c:pt idx="2899">
                        <c:v>153.69999999999999</c:v>
                      </c:pt>
                      <c:pt idx="2900">
                        <c:v>155.1</c:v>
                      </c:pt>
                      <c:pt idx="2901">
                        <c:v>154.1</c:v>
                      </c:pt>
                      <c:pt idx="2902">
                        <c:v>153.69999999999999</c:v>
                      </c:pt>
                      <c:pt idx="2903">
                        <c:v>153</c:v>
                      </c:pt>
                      <c:pt idx="2904">
                        <c:v>154.30000000000001</c:v>
                      </c:pt>
                      <c:pt idx="2905">
                        <c:v>153.1</c:v>
                      </c:pt>
                      <c:pt idx="2906">
                        <c:v>153.5</c:v>
                      </c:pt>
                      <c:pt idx="2907">
                        <c:v>152.9</c:v>
                      </c:pt>
                      <c:pt idx="2908">
                        <c:v>153.6</c:v>
                      </c:pt>
                      <c:pt idx="2909">
                        <c:v>154.30000000000001</c:v>
                      </c:pt>
                      <c:pt idx="2910">
                        <c:v>153.69999999999999</c:v>
                      </c:pt>
                      <c:pt idx="2911">
                        <c:v>154.69999999999999</c:v>
                      </c:pt>
                      <c:pt idx="2912">
                        <c:v>153.80000000000001</c:v>
                      </c:pt>
                      <c:pt idx="2913">
                        <c:v>154.6</c:v>
                      </c:pt>
                      <c:pt idx="2914">
                        <c:v>153.80000000000001</c:v>
                      </c:pt>
                      <c:pt idx="2915">
                        <c:v>153.69999999999999</c:v>
                      </c:pt>
                      <c:pt idx="2916">
                        <c:v>153.69999999999999</c:v>
                      </c:pt>
                      <c:pt idx="2917">
                        <c:v>154</c:v>
                      </c:pt>
                      <c:pt idx="2918">
                        <c:v>153.19999999999999</c:v>
                      </c:pt>
                      <c:pt idx="2919">
                        <c:v>153.69999999999999</c:v>
                      </c:pt>
                      <c:pt idx="2920">
                        <c:v>155.4</c:v>
                      </c:pt>
                      <c:pt idx="2921">
                        <c:v>154.19999999999999</c:v>
                      </c:pt>
                      <c:pt idx="2922">
                        <c:v>154.4</c:v>
                      </c:pt>
                      <c:pt idx="2923">
                        <c:v>153.69999999999999</c:v>
                      </c:pt>
                      <c:pt idx="2924">
                        <c:v>153</c:v>
                      </c:pt>
                      <c:pt idx="2925">
                        <c:v>154</c:v>
                      </c:pt>
                      <c:pt idx="2926">
                        <c:v>155.1</c:v>
                      </c:pt>
                      <c:pt idx="2927">
                        <c:v>154.6</c:v>
                      </c:pt>
                      <c:pt idx="2928">
                        <c:v>155.1</c:v>
                      </c:pt>
                      <c:pt idx="2929">
                        <c:v>154.19999999999999</c:v>
                      </c:pt>
                      <c:pt idx="2930">
                        <c:v>154.69999999999999</c:v>
                      </c:pt>
                      <c:pt idx="2931">
                        <c:v>154.80000000000001</c:v>
                      </c:pt>
                      <c:pt idx="2932">
                        <c:v>153.80000000000001</c:v>
                      </c:pt>
                      <c:pt idx="2933">
                        <c:v>153.6</c:v>
                      </c:pt>
                      <c:pt idx="2934">
                        <c:v>154</c:v>
                      </c:pt>
                      <c:pt idx="2935">
                        <c:v>153.69999999999999</c:v>
                      </c:pt>
                      <c:pt idx="2936">
                        <c:v>154.4</c:v>
                      </c:pt>
                      <c:pt idx="2937">
                        <c:v>154.1</c:v>
                      </c:pt>
                      <c:pt idx="2938">
                        <c:v>154</c:v>
                      </c:pt>
                      <c:pt idx="2939">
                        <c:v>152.9</c:v>
                      </c:pt>
                      <c:pt idx="2940">
                        <c:v>155.1</c:v>
                      </c:pt>
                      <c:pt idx="2941">
                        <c:v>153.69999999999999</c:v>
                      </c:pt>
                      <c:pt idx="2942">
                        <c:v>154.1</c:v>
                      </c:pt>
                      <c:pt idx="2943">
                        <c:v>155.4</c:v>
                      </c:pt>
                      <c:pt idx="2944">
                        <c:v>154.1</c:v>
                      </c:pt>
                      <c:pt idx="2945">
                        <c:v>153.69999999999999</c:v>
                      </c:pt>
                      <c:pt idx="2946">
                        <c:v>154.19999999999999</c:v>
                      </c:pt>
                      <c:pt idx="2947">
                        <c:v>153.80000000000001</c:v>
                      </c:pt>
                      <c:pt idx="2948">
                        <c:v>154.1</c:v>
                      </c:pt>
                      <c:pt idx="2949">
                        <c:v>153.80000000000001</c:v>
                      </c:pt>
                      <c:pt idx="2950">
                        <c:v>153.6</c:v>
                      </c:pt>
                      <c:pt idx="2951">
                        <c:v>153.5</c:v>
                      </c:pt>
                      <c:pt idx="2952">
                        <c:v>154.4</c:v>
                      </c:pt>
                      <c:pt idx="2953">
                        <c:v>153.9</c:v>
                      </c:pt>
                      <c:pt idx="2954">
                        <c:v>154.80000000000001</c:v>
                      </c:pt>
                      <c:pt idx="2955">
                        <c:v>153.1</c:v>
                      </c:pt>
                      <c:pt idx="2956">
                        <c:v>154.1</c:v>
                      </c:pt>
                      <c:pt idx="2957">
                        <c:v>154</c:v>
                      </c:pt>
                      <c:pt idx="2958">
                        <c:v>154.1</c:v>
                      </c:pt>
                      <c:pt idx="2959">
                        <c:v>154.80000000000001</c:v>
                      </c:pt>
                      <c:pt idx="2960">
                        <c:v>154.30000000000001</c:v>
                      </c:pt>
                      <c:pt idx="2961">
                        <c:v>154.5</c:v>
                      </c:pt>
                      <c:pt idx="2962">
                        <c:v>154.4</c:v>
                      </c:pt>
                      <c:pt idx="2963">
                        <c:v>153.5</c:v>
                      </c:pt>
                      <c:pt idx="2964">
                        <c:v>154.1</c:v>
                      </c:pt>
                      <c:pt idx="2965">
                        <c:v>154</c:v>
                      </c:pt>
                      <c:pt idx="2966">
                        <c:v>154.30000000000001</c:v>
                      </c:pt>
                      <c:pt idx="2967">
                        <c:v>155</c:v>
                      </c:pt>
                      <c:pt idx="2968">
                        <c:v>154.6</c:v>
                      </c:pt>
                      <c:pt idx="2969">
                        <c:v>153.5</c:v>
                      </c:pt>
                      <c:pt idx="2970">
                        <c:v>153.4</c:v>
                      </c:pt>
                      <c:pt idx="2971">
                        <c:v>154.69999999999999</c:v>
                      </c:pt>
                      <c:pt idx="2972">
                        <c:v>153.80000000000001</c:v>
                      </c:pt>
                      <c:pt idx="2973">
                        <c:v>154.5</c:v>
                      </c:pt>
                      <c:pt idx="2974">
                        <c:v>154.30000000000001</c:v>
                      </c:pt>
                      <c:pt idx="2975">
                        <c:v>155.5</c:v>
                      </c:pt>
                      <c:pt idx="2976">
                        <c:v>154.19999999999999</c:v>
                      </c:pt>
                      <c:pt idx="2977">
                        <c:v>153.5</c:v>
                      </c:pt>
                      <c:pt idx="2978">
                        <c:v>154.5</c:v>
                      </c:pt>
                      <c:pt idx="2979">
                        <c:v>154.1</c:v>
                      </c:pt>
                      <c:pt idx="2980">
                        <c:v>154.4</c:v>
                      </c:pt>
                      <c:pt idx="2981">
                        <c:v>155.69999999999999</c:v>
                      </c:pt>
                      <c:pt idx="2982">
                        <c:v>153.19999999999999</c:v>
                      </c:pt>
                      <c:pt idx="2983">
                        <c:v>153.80000000000001</c:v>
                      </c:pt>
                      <c:pt idx="2984">
                        <c:v>152.9</c:v>
                      </c:pt>
                      <c:pt idx="2985">
                        <c:v>154.80000000000001</c:v>
                      </c:pt>
                      <c:pt idx="2986">
                        <c:v>155.19999999999999</c:v>
                      </c:pt>
                      <c:pt idx="2987">
                        <c:v>154.19999999999999</c:v>
                      </c:pt>
                      <c:pt idx="2988">
                        <c:v>154.5</c:v>
                      </c:pt>
                      <c:pt idx="2989">
                        <c:v>154.30000000000001</c:v>
                      </c:pt>
                      <c:pt idx="2990">
                        <c:v>154.4</c:v>
                      </c:pt>
                      <c:pt idx="2991">
                        <c:v>154.5</c:v>
                      </c:pt>
                      <c:pt idx="2992">
                        <c:v>153.69999999999999</c:v>
                      </c:pt>
                      <c:pt idx="2993">
                        <c:v>155.1</c:v>
                      </c:pt>
                      <c:pt idx="2994">
                        <c:v>154.30000000000001</c:v>
                      </c:pt>
                      <c:pt idx="2995">
                        <c:v>153.1</c:v>
                      </c:pt>
                      <c:pt idx="2996">
                        <c:v>152.80000000000001</c:v>
                      </c:pt>
                      <c:pt idx="2997">
                        <c:v>153.1</c:v>
                      </c:pt>
                      <c:pt idx="2998">
                        <c:v>153.1</c:v>
                      </c:pt>
                      <c:pt idx="2999">
                        <c:v>153.80000000000001</c:v>
                      </c:pt>
                      <c:pt idx="3000">
                        <c:v>154.30000000000001</c:v>
                      </c:pt>
                      <c:pt idx="3001">
                        <c:v>154.9</c:v>
                      </c:pt>
                      <c:pt idx="3002">
                        <c:v>154.5</c:v>
                      </c:pt>
                      <c:pt idx="3003">
                        <c:v>154</c:v>
                      </c:pt>
                      <c:pt idx="3004">
                        <c:v>153.5</c:v>
                      </c:pt>
                      <c:pt idx="3005">
                        <c:v>154.1</c:v>
                      </c:pt>
                      <c:pt idx="3006">
                        <c:v>154.69999999999999</c:v>
                      </c:pt>
                      <c:pt idx="3007">
                        <c:v>155</c:v>
                      </c:pt>
                      <c:pt idx="3008">
                        <c:v>153.4</c:v>
                      </c:pt>
                      <c:pt idx="3009">
                        <c:v>153.9</c:v>
                      </c:pt>
                      <c:pt idx="3010">
                        <c:v>153.1</c:v>
                      </c:pt>
                      <c:pt idx="3011">
                        <c:v>153.19999999999999</c:v>
                      </c:pt>
                      <c:pt idx="3012">
                        <c:v>154</c:v>
                      </c:pt>
                      <c:pt idx="3013">
                        <c:v>153</c:v>
                      </c:pt>
                      <c:pt idx="3014">
                        <c:v>153.80000000000001</c:v>
                      </c:pt>
                      <c:pt idx="3015">
                        <c:v>154.5</c:v>
                      </c:pt>
                      <c:pt idx="3016">
                        <c:v>152.9</c:v>
                      </c:pt>
                      <c:pt idx="3017">
                        <c:v>153.30000000000001</c:v>
                      </c:pt>
                      <c:pt idx="3018">
                        <c:v>153.4</c:v>
                      </c:pt>
                      <c:pt idx="3019">
                        <c:v>153.5</c:v>
                      </c:pt>
                      <c:pt idx="3020">
                        <c:v>154</c:v>
                      </c:pt>
                      <c:pt idx="3021">
                        <c:v>153.80000000000001</c:v>
                      </c:pt>
                      <c:pt idx="3022">
                        <c:v>156.30000000000001</c:v>
                      </c:pt>
                      <c:pt idx="3023">
                        <c:v>154.30000000000001</c:v>
                      </c:pt>
                      <c:pt idx="3024">
                        <c:v>154.80000000000001</c:v>
                      </c:pt>
                      <c:pt idx="3025">
                        <c:v>154.1</c:v>
                      </c:pt>
                      <c:pt idx="3026">
                        <c:v>153.69999999999999</c:v>
                      </c:pt>
                      <c:pt idx="3027">
                        <c:v>154.30000000000001</c:v>
                      </c:pt>
                      <c:pt idx="3028">
                        <c:v>154.9</c:v>
                      </c:pt>
                      <c:pt idx="3029">
                        <c:v>155.1</c:v>
                      </c:pt>
                      <c:pt idx="3030">
                        <c:v>154.1</c:v>
                      </c:pt>
                      <c:pt idx="3031">
                        <c:v>154.5</c:v>
                      </c:pt>
                      <c:pt idx="3032">
                        <c:v>153.5</c:v>
                      </c:pt>
                      <c:pt idx="3033">
                        <c:v>153</c:v>
                      </c:pt>
                      <c:pt idx="3034">
                        <c:v>153.5</c:v>
                      </c:pt>
                      <c:pt idx="3035">
                        <c:v>153.80000000000001</c:v>
                      </c:pt>
                      <c:pt idx="3036">
                        <c:v>154.1</c:v>
                      </c:pt>
                      <c:pt idx="3037">
                        <c:v>155.30000000000001</c:v>
                      </c:pt>
                      <c:pt idx="3038">
                        <c:v>154.19999999999999</c:v>
                      </c:pt>
                      <c:pt idx="3039">
                        <c:v>154.19999999999999</c:v>
                      </c:pt>
                      <c:pt idx="3040">
                        <c:v>154.69999999999999</c:v>
                      </c:pt>
                      <c:pt idx="3041">
                        <c:v>155.9</c:v>
                      </c:pt>
                      <c:pt idx="3042">
                        <c:v>154.80000000000001</c:v>
                      </c:pt>
                      <c:pt idx="3043">
                        <c:v>154</c:v>
                      </c:pt>
                      <c:pt idx="3044">
                        <c:v>154.5</c:v>
                      </c:pt>
                      <c:pt idx="3045">
                        <c:v>155.80000000000001</c:v>
                      </c:pt>
                      <c:pt idx="3046">
                        <c:v>153.6</c:v>
                      </c:pt>
                      <c:pt idx="3047">
                        <c:v>154.80000000000001</c:v>
                      </c:pt>
                      <c:pt idx="3048">
                        <c:v>154.9</c:v>
                      </c:pt>
                      <c:pt idx="3049">
                        <c:v>155</c:v>
                      </c:pt>
                      <c:pt idx="3050">
                        <c:v>154.4</c:v>
                      </c:pt>
                      <c:pt idx="3051">
                        <c:v>155.1</c:v>
                      </c:pt>
                      <c:pt idx="3052">
                        <c:v>154.69999999999999</c:v>
                      </c:pt>
                      <c:pt idx="3053">
                        <c:v>154.5</c:v>
                      </c:pt>
                      <c:pt idx="3054">
                        <c:v>153.69999999999999</c:v>
                      </c:pt>
                      <c:pt idx="3055">
                        <c:v>154.5</c:v>
                      </c:pt>
                      <c:pt idx="3056">
                        <c:v>153.69999999999999</c:v>
                      </c:pt>
                      <c:pt idx="3057">
                        <c:v>154.19999999999999</c:v>
                      </c:pt>
                      <c:pt idx="3058">
                        <c:v>155.80000000000001</c:v>
                      </c:pt>
                      <c:pt idx="3059">
                        <c:v>153.19999999999999</c:v>
                      </c:pt>
                      <c:pt idx="3060">
                        <c:v>156.1</c:v>
                      </c:pt>
                      <c:pt idx="3061">
                        <c:v>153.69999999999999</c:v>
                      </c:pt>
                      <c:pt idx="3062">
                        <c:v>154.5</c:v>
                      </c:pt>
                      <c:pt idx="3063">
                        <c:v>154.9</c:v>
                      </c:pt>
                      <c:pt idx="3064">
                        <c:v>154.4</c:v>
                      </c:pt>
                      <c:pt idx="3065">
                        <c:v>154.4</c:v>
                      </c:pt>
                      <c:pt idx="3066">
                        <c:v>154.80000000000001</c:v>
                      </c:pt>
                      <c:pt idx="3067">
                        <c:v>154.19999999999999</c:v>
                      </c:pt>
                      <c:pt idx="3068">
                        <c:v>154.6</c:v>
                      </c:pt>
                      <c:pt idx="3069">
                        <c:v>154.80000000000001</c:v>
                      </c:pt>
                      <c:pt idx="3070">
                        <c:v>154.19999999999999</c:v>
                      </c:pt>
                      <c:pt idx="3071">
                        <c:v>154.19999999999999</c:v>
                      </c:pt>
                      <c:pt idx="3072">
                        <c:v>153.9</c:v>
                      </c:pt>
                      <c:pt idx="3073">
                        <c:v>154.30000000000001</c:v>
                      </c:pt>
                      <c:pt idx="3074">
                        <c:v>154.30000000000001</c:v>
                      </c:pt>
                      <c:pt idx="3075">
                        <c:v>155.4</c:v>
                      </c:pt>
                      <c:pt idx="3076">
                        <c:v>153.9</c:v>
                      </c:pt>
                      <c:pt idx="3077">
                        <c:v>153.9</c:v>
                      </c:pt>
                      <c:pt idx="3078">
                        <c:v>154.19999999999999</c:v>
                      </c:pt>
                      <c:pt idx="3079">
                        <c:v>153.1</c:v>
                      </c:pt>
                      <c:pt idx="3080">
                        <c:v>154.1</c:v>
                      </c:pt>
                      <c:pt idx="3081">
                        <c:v>154.1</c:v>
                      </c:pt>
                      <c:pt idx="3082">
                        <c:v>154.1</c:v>
                      </c:pt>
                      <c:pt idx="3083">
                        <c:v>155.1</c:v>
                      </c:pt>
                      <c:pt idx="3084">
                        <c:v>155</c:v>
                      </c:pt>
                      <c:pt idx="3085">
                        <c:v>155.19999999999999</c:v>
                      </c:pt>
                      <c:pt idx="3086">
                        <c:v>153.1</c:v>
                      </c:pt>
                      <c:pt idx="3087">
                        <c:v>153.69999999999999</c:v>
                      </c:pt>
                      <c:pt idx="3088">
                        <c:v>154.6</c:v>
                      </c:pt>
                      <c:pt idx="3089">
                        <c:v>155.6</c:v>
                      </c:pt>
                      <c:pt idx="3090">
                        <c:v>155</c:v>
                      </c:pt>
                      <c:pt idx="3091">
                        <c:v>154</c:v>
                      </c:pt>
                      <c:pt idx="3092">
                        <c:v>155.4</c:v>
                      </c:pt>
                      <c:pt idx="3093">
                        <c:v>154.6</c:v>
                      </c:pt>
                      <c:pt idx="3094">
                        <c:v>154.4</c:v>
                      </c:pt>
                      <c:pt idx="3095">
                        <c:v>153.5</c:v>
                      </c:pt>
                      <c:pt idx="3096">
                        <c:v>154.80000000000001</c:v>
                      </c:pt>
                      <c:pt idx="3097">
                        <c:v>154.19999999999999</c:v>
                      </c:pt>
                      <c:pt idx="3098">
                        <c:v>153.9</c:v>
                      </c:pt>
                      <c:pt idx="3099">
                        <c:v>154.69999999999999</c:v>
                      </c:pt>
                      <c:pt idx="3100">
                        <c:v>153.9</c:v>
                      </c:pt>
                      <c:pt idx="3101">
                        <c:v>154.4</c:v>
                      </c:pt>
                      <c:pt idx="3102">
                        <c:v>154.1</c:v>
                      </c:pt>
                      <c:pt idx="3103">
                        <c:v>154.6</c:v>
                      </c:pt>
                      <c:pt idx="3104">
                        <c:v>152.80000000000001</c:v>
                      </c:pt>
                      <c:pt idx="3105">
                        <c:v>154.9</c:v>
                      </c:pt>
                      <c:pt idx="3106">
                        <c:v>153.6</c:v>
                      </c:pt>
                      <c:pt idx="3107">
                        <c:v>152.5</c:v>
                      </c:pt>
                      <c:pt idx="3108">
                        <c:v>152.30000000000001</c:v>
                      </c:pt>
                      <c:pt idx="3109">
                        <c:v>153.5</c:v>
                      </c:pt>
                      <c:pt idx="3110">
                        <c:v>154.69999999999999</c:v>
                      </c:pt>
                      <c:pt idx="3111">
                        <c:v>153.30000000000001</c:v>
                      </c:pt>
                      <c:pt idx="3112">
                        <c:v>154.4</c:v>
                      </c:pt>
                      <c:pt idx="3113">
                        <c:v>154.80000000000001</c:v>
                      </c:pt>
                      <c:pt idx="3114">
                        <c:v>154.6</c:v>
                      </c:pt>
                      <c:pt idx="3115">
                        <c:v>154.1</c:v>
                      </c:pt>
                      <c:pt idx="3116">
                        <c:v>153</c:v>
                      </c:pt>
                      <c:pt idx="3117">
                        <c:v>153.30000000000001</c:v>
                      </c:pt>
                      <c:pt idx="3118">
                        <c:v>155.1</c:v>
                      </c:pt>
                      <c:pt idx="3119">
                        <c:v>154.4</c:v>
                      </c:pt>
                      <c:pt idx="3120">
                        <c:v>154.1</c:v>
                      </c:pt>
                      <c:pt idx="3121">
                        <c:v>154.19999999999999</c:v>
                      </c:pt>
                      <c:pt idx="3122">
                        <c:v>154.1</c:v>
                      </c:pt>
                      <c:pt idx="3123">
                        <c:v>154.5</c:v>
                      </c:pt>
                      <c:pt idx="3124">
                        <c:v>153.69999999999999</c:v>
                      </c:pt>
                      <c:pt idx="3125">
                        <c:v>154.19999999999999</c:v>
                      </c:pt>
                      <c:pt idx="3126">
                        <c:v>153.80000000000001</c:v>
                      </c:pt>
                      <c:pt idx="3127">
                        <c:v>153.1</c:v>
                      </c:pt>
                      <c:pt idx="3128">
                        <c:v>154.1</c:v>
                      </c:pt>
                      <c:pt idx="3129">
                        <c:v>154.4</c:v>
                      </c:pt>
                      <c:pt idx="3130">
                        <c:v>153.5</c:v>
                      </c:pt>
                      <c:pt idx="3131">
                        <c:v>152.80000000000001</c:v>
                      </c:pt>
                      <c:pt idx="3132">
                        <c:v>154</c:v>
                      </c:pt>
                      <c:pt idx="3133">
                        <c:v>154.80000000000001</c:v>
                      </c:pt>
                      <c:pt idx="3134">
                        <c:v>154.5</c:v>
                      </c:pt>
                      <c:pt idx="3135">
                        <c:v>154.5</c:v>
                      </c:pt>
                      <c:pt idx="3136">
                        <c:v>154.6</c:v>
                      </c:pt>
                      <c:pt idx="3137">
                        <c:v>154.19999999999999</c:v>
                      </c:pt>
                      <c:pt idx="3138">
                        <c:v>155.5</c:v>
                      </c:pt>
                      <c:pt idx="3139">
                        <c:v>152.9</c:v>
                      </c:pt>
                      <c:pt idx="3140">
                        <c:v>154.5</c:v>
                      </c:pt>
                      <c:pt idx="3141">
                        <c:v>155.69999999999999</c:v>
                      </c:pt>
                      <c:pt idx="3142">
                        <c:v>154.1</c:v>
                      </c:pt>
                      <c:pt idx="3143">
                        <c:v>153.4</c:v>
                      </c:pt>
                      <c:pt idx="3144">
                        <c:v>154.5</c:v>
                      </c:pt>
                      <c:pt idx="3145">
                        <c:v>155.6</c:v>
                      </c:pt>
                      <c:pt idx="3146">
                        <c:v>153.69999999999999</c:v>
                      </c:pt>
                      <c:pt idx="3147">
                        <c:v>153.69999999999999</c:v>
                      </c:pt>
                      <c:pt idx="3148">
                        <c:v>154.80000000000001</c:v>
                      </c:pt>
                      <c:pt idx="3149">
                        <c:v>154.1</c:v>
                      </c:pt>
                      <c:pt idx="3150">
                        <c:v>155.19999999999999</c:v>
                      </c:pt>
                      <c:pt idx="3151">
                        <c:v>154.6</c:v>
                      </c:pt>
                      <c:pt idx="3152">
                        <c:v>152.5</c:v>
                      </c:pt>
                      <c:pt idx="3153">
                        <c:v>153.9</c:v>
                      </c:pt>
                      <c:pt idx="3154">
                        <c:v>153.80000000000001</c:v>
                      </c:pt>
                      <c:pt idx="3155">
                        <c:v>152.69999999999999</c:v>
                      </c:pt>
                      <c:pt idx="3156">
                        <c:v>153.6</c:v>
                      </c:pt>
                      <c:pt idx="3157">
                        <c:v>154.1</c:v>
                      </c:pt>
                      <c:pt idx="3158">
                        <c:v>153.5</c:v>
                      </c:pt>
                      <c:pt idx="3159">
                        <c:v>154.1</c:v>
                      </c:pt>
                      <c:pt idx="3160">
                        <c:v>153.80000000000001</c:v>
                      </c:pt>
                      <c:pt idx="3161">
                        <c:v>152.9</c:v>
                      </c:pt>
                      <c:pt idx="3162">
                        <c:v>154.4</c:v>
                      </c:pt>
                      <c:pt idx="3163">
                        <c:v>154.69999999999999</c:v>
                      </c:pt>
                      <c:pt idx="3164">
                        <c:v>154.30000000000001</c:v>
                      </c:pt>
                      <c:pt idx="3165">
                        <c:v>154.1</c:v>
                      </c:pt>
                      <c:pt idx="3166">
                        <c:v>154.69999999999999</c:v>
                      </c:pt>
                      <c:pt idx="3167">
                        <c:v>155.19999999999999</c:v>
                      </c:pt>
                      <c:pt idx="3168">
                        <c:v>153.6</c:v>
                      </c:pt>
                      <c:pt idx="3169">
                        <c:v>154.5</c:v>
                      </c:pt>
                      <c:pt idx="3170">
                        <c:v>154.1</c:v>
                      </c:pt>
                      <c:pt idx="3171">
                        <c:v>154</c:v>
                      </c:pt>
                      <c:pt idx="3172">
                        <c:v>154.69999999999999</c:v>
                      </c:pt>
                      <c:pt idx="3173">
                        <c:v>155.30000000000001</c:v>
                      </c:pt>
                      <c:pt idx="3174">
                        <c:v>154.5</c:v>
                      </c:pt>
                      <c:pt idx="3175">
                        <c:v>153.4</c:v>
                      </c:pt>
                      <c:pt idx="3176">
                        <c:v>153.80000000000001</c:v>
                      </c:pt>
                      <c:pt idx="3177">
                        <c:v>153</c:v>
                      </c:pt>
                      <c:pt idx="3178">
                        <c:v>152.6</c:v>
                      </c:pt>
                      <c:pt idx="3179">
                        <c:v>153.30000000000001</c:v>
                      </c:pt>
                      <c:pt idx="3180">
                        <c:v>154.80000000000001</c:v>
                      </c:pt>
                      <c:pt idx="3181">
                        <c:v>152.69999999999999</c:v>
                      </c:pt>
                      <c:pt idx="3182">
                        <c:v>154.4</c:v>
                      </c:pt>
                      <c:pt idx="3183">
                        <c:v>154.9</c:v>
                      </c:pt>
                      <c:pt idx="3184">
                        <c:v>154.9</c:v>
                      </c:pt>
                      <c:pt idx="3185">
                        <c:v>154.80000000000001</c:v>
                      </c:pt>
                      <c:pt idx="3186">
                        <c:v>153.9</c:v>
                      </c:pt>
                      <c:pt idx="3187">
                        <c:v>154.6</c:v>
                      </c:pt>
                      <c:pt idx="3188">
                        <c:v>155.6</c:v>
                      </c:pt>
                      <c:pt idx="3189">
                        <c:v>155.1</c:v>
                      </c:pt>
                      <c:pt idx="3190">
                        <c:v>155.19999999999999</c:v>
                      </c:pt>
                      <c:pt idx="3191">
                        <c:v>154</c:v>
                      </c:pt>
                      <c:pt idx="3192">
                        <c:v>153.4</c:v>
                      </c:pt>
                      <c:pt idx="3193">
                        <c:v>152.80000000000001</c:v>
                      </c:pt>
                      <c:pt idx="3194">
                        <c:v>153.69999999999999</c:v>
                      </c:pt>
                      <c:pt idx="3195">
                        <c:v>152.4</c:v>
                      </c:pt>
                      <c:pt idx="3196">
                        <c:v>151.80000000000001</c:v>
                      </c:pt>
                      <c:pt idx="3197">
                        <c:v>152.19999999999999</c:v>
                      </c:pt>
                      <c:pt idx="3198">
                        <c:v>151.5</c:v>
                      </c:pt>
                      <c:pt idx="3199">
                        <c:v>152.6</c:v>
                      </c:pt>
                      <c:pt idx="3200">
                        <c:v>153</c:v>
                      </c:pt>
                      <c:pt idx="3201">
                        <c:v>153</c:v>
                      </c:pt>
                      <c:pt idx="3202">
                        <c:v>152.6</c:v>
                      </c:pt>
                      <c:pt idx="3203">
                        <c:v>152.5</c:v>
                      </c:pt>
                      <c:pt idx="3204">
                        <c:v>151.4</c:v>
                      </c:pt>
                      <c:pt idx="3205">
                        <c:v>152.5</c:v>
                      </c:pt>
                      <c:pt idx="3206">
                        <c:v>151.9</c:v>
                      </c:pt>
                      <c:pt idx="3207">
                        <c:v>152.30000000000001</c:v>
                      </c:pt>
                      <c:pt idx="3208">
                        <c:v>151.1</c:v>
                      </c:pt>
                      <c:pt idx="3209">
                        <c:v>149.80000000000001</c:v>
                      </c:pt>
                      <c:pt idx="3210">
                        <c:v>150.80000000000001</c:v>
                      </c:pt>
                      <c:pt idx="3211">
                        <c:v>150.1</c:v>
                      </c:pt>
                      <c:pt idx="3212">
                        <c:v>150.6</c:v>
                      </c:pt>
                      <c:pt idx="3213">
                        <c:v>151.4</c:v>
                      </c:pt>
                      <c:pt idx="3214">
                        <c:v>150</c:v>
                      </c:pt>
                      <c:pt idx="3215">
                        <c:v>148.5</c:v>
                      </c:pt>
                      <c:pt idx="3216">
                        <c:v>150.6</c:v>
                      </c:pt>
                      <c:pt idx="3217">
                        <c:v>149.1</c:v>
                      </c:pt>
                      <c:pt idx="3218">
                        <c:v>149.69999999999999</c:v>
                      </c:pt>
                      <c:pt idx="3219">
                        <c:v>149.4</c:v>
                      </c:pt>
                      <c:pt idx="3220">
                        <c:v>149.9</c:v>
                      </c:pt>
                      <c:pt idx="3221">
                        <c:v>148.9</c:v>
                      </c:pt>
                      <c:pt idx="3222">
                        <c:v>150</c:v>
                      </c:pt>
                      <c:pt idx="3223">
                        <c:v>149.69999999999999</c:v>
                      </c:pt>
                      <c:pt idx="3224">
                        <c:v>149.5</c:v>
                      </c:pt>
                      <c:pt idx="3225">
                        <c:v>150.69999999999999</c:v>
                      </c:pt>
                      <c:pt idx="3226">
                        <c:v>148.80000000000001</c:v>
                      </c:pt>
                      <c:pt idx="3227">
                        <c:v>150.5</c:v>
                      </c:pt>
                      <c:pt idx="3228">
                        <c:v>147.6</c:v>
                      </c:pt>
                      <c:pt idx="3229">
                        <c:v>148.6</c:v>
                      </c:pt>
                      <c:pt idx="3230">
                        <c:v>149.5</c:v>
                      </c:pt>
                      <c:pt idx="3231">
                        <c:v>148.30000000000001</c:v>
                      </c:pt>
                      <c:pt idx="3232">
                        <c:v>148.69999999999999</c:v>
                      </c:pt>
                      <c:pt idx="3233">
                        <c:v>148.9</c:v>
                      </c:pt>
                      <c:pt idx="3234">
                        <c:v>147.30000000000001</c:v>
                      </c:pt>
                      <c:pt idx="3235">
                        <c:v>148.1</c:v>
                      </c:pt>
                      <c:pt idx="3236">
                        <c:v>147.69999999999999</c:v>
                      </c:pt>
                      <c:pt idx="3237">
                        <c:v>147.80000000000001</c:v>
                      </c:pt>
                      <c:pt idx="3238">
                        <c:v>148.9</c:v>
                      </c:pt>
                      <c:pt idx="3239">
                        <c:v>148.69999999999999</c:v>
                      </c:pt>
                      <c:pt idx="3240">
                        <c:v>149.5</c:v>
                      </c:pt>
                      <c:pt idx="3241">
                        <c:v>148.69999999999999</c:v>
                      </c:pt>
                      <c:pt idx="3242">
                        <c:v>148.69999999999999</c:v>
                      </c:pt>
                      <c:pt idx="3243">
                        <c:v>147.19999999999999</c:v>
                      </c:pt>
                      <c:pt idx="3244">
                        <c:v>149.6</c:v>
                      </c:pt>
                      <c:pt idx="3245">
                        <c:v>148.69999999999999</c:v>
                      </c:pt>
                      <c:pt idx="3246">
                        <c:v>147.19999999999999</c:v>
                      </c:pt>
                      <c:pt idx="3247">
                        <c:v>148.6</c:v>
                      </c:pt>
                      <c:pt idx="3248">
                        <c:v>148.6</c:v>
                      </c:pt>
                      <c:pt idx="3249">
                        <c:v>148.6</c:v>
                      </c:pt>
                      <c:pt idx="3250">
                        <c:v>147.1</c:v>
                      </c:pt>
                      <c:pt idx="3251">
                        <c:v>148.4</c:v>
                      </c:pt>
                      <c:pt idx="3252">
                        <c:v>148.6</c:v>
                      </c:pt>
                      <c:pt idx="3253">
                        <c:v>149</c:v>
                      </c:pt>
                      <c:pt idx="3254">
                        <c:v>148.1</c:v>
                      </c:pt>
                      <c:pt idx="3255">
                        <c:v>148.80000000000001</c:v>
                      </c:pt>
                      <c:pt idx="3256">
                        <c:v>148.19999999999999</c:v>
                      </c:pt>
                      <c:pt idx="3257">
                        <c:v>147</c:v>
                      </c:pt>
                      <c:pt idx="3258">
                        <c:v>149.4</c:v>
                      </c:pt>
                      <c:pt idx="3259">
                        <c:v>147.5</c:v>
                      </c:pt>
                      <c:pt idx="3260">
                        <c:v>148.1</c:v>
                      </c:pt>
                      <c:pt idx="3261">
                        <c:v>146.6</c:v>
                      </c:pt>
                      <c:pt idx="3262">
                        <c:v>147.5</c:v>
                      </c:pt>
                      <c:pt idx="3263">
                        <c:v>148.1</c:v>
                      </c:pt>
                      <c:pt idx="3264">
                        <c:v>146.30000000000001</c:v>
                      </c:pt>
                      <c:pt idx="3265">
                        <c:v>147.4</c:v>
                      </c:pt>
                      <c:pt idx="3266">
                        <c:v>146.80000000000001</c:v>
                      </c:pt>
                      <c:pt idx="3267">
                        <c:v>146.5</c:v>
                      </c:pt>
                      <c:pt idx="3268">
                        <c:v>147</c:v>
                      </c:pt>
                      <c:pt idx="3269">
                        <c:v>146.9</c:v>
                      </c:pt>
                      <c:pt idx="3270">
                        <c:v>148.1</c:v>
                      </c:pt>
                      <c:pt idx="3271">
                        <c:v>148</c:v>
                      </c:pt>
                      <c:pt idx="3272">
                        <c:v>147.19999999999999</c:v>
                      </c:pt>
                      <c:pt idx="3273">
                        <c:v>146.6</c:v>
                      </c:pt>
                      <c:pt idx="3274">
                        <c:v>147.19999999999999</c:v>
                      </c:pt>
                      <c:pt idx="3275">
                        <c:v>146.69999999999999</c:v>
                      </c:pt>
                      <c:pt idx="3276">
                        <c:v>145.4</c:v>
                      </c:pt>
                      <c:pt idx="3277">
                        <c:v>147.19999999999999</c:v>
                      </c:pt>
                      <c:pt idx="3278">
                        <c:v>145.9</c:v>
                      </c:pt>
                      <c:pt idx="3279">
                        <c:v>145.5</c:v>
                      </c:pt>
                      <c:pt idx="3280">
                        <c:v>145.5</c:v>
                      </c:pt>
                      <c:pt idx="3281">
                        <c:v>144.69999999999999</c:v>
                      </c:pt>
                      <c:pt idx="3282">
                        <c:v>145.1</c:v>
                      </c:pt>
                      <c:pt idx="3283">
                        <c:v>145.19999999999999</c:v>
                      </c:pt>
                      <c:pt idx="3284">
                        <c:v>145</c:v>
                      </c:pt>
                      <c:pt idx="3285">
                        <c:v>145.5</c:v>
                      </c:pt>
                      <c:pt idx="3286">
                        <c:v>146</c:v>
                      </c:pt>
                      <c:pt idx="3287">
                        <c:v>144.5</c:v>
                      </c:pt>
                      <c:pt idx="3288">
                        <c:v>143.9</c:v>
                      </c:pt>
                      <c:pt idx="3289">
                        <c:v>143.69999999999999</c:v>
                      </c:pt>
                      <c:pt idx="3290">
                        <c:v>145.30000000000001</c:v>
                      </c:pt>
                      <c:pt idx="3291">
                        <c:v>144.80000000000001</c:v>
                      </c:pt>
                      <c:pt idx="3292">
                        <c:v>144.19999999999999</c:v>
                      </c:pt>
                      <c:pt idx="3293">
                        <c:v>143.80000000000001</c:v>
                      </c:pt>
                      <c:pt idx="3294">
                        <c:v>143.4</c:v>
                      </c:pt>
                      <c:pt idx="3295">
                        <c:v>143.5</c:v>
                      </c:pt>
                      <c:pt idx="3296">
                        <c:v>143.9</c:v>
                      </c:pt>
                      <c:pt idx="3297">
                        <c:v>143.19999999999999</c:v>
                      </c:pt>
                      <c:pt idx="3298">
                        <c:v>142.9</c:v>
                      </c:pt>
                      <c:pt idx="3299">
                        <c:v>142.30000000000001</c:v>
                      </c:pt>
                      <c:pt idx="3300">
                        <c:v>142.4</c:v>
                      </c:pt>
                      <c:pt idx="3301">
                        <c:v>141.30000000000001</c:v>
                      </c:pt>
                      <c:pt idx="3302">
                        <c:v>141.4</c:v>
                      </c:pt>
                      <c:pt idx="3303">
                        <c:v>143.4</c:v>
                      </c:pt>
                      <c:pt idx="3304">
                        <c:v>141.5</c:v>
                      </c:pt>
                      <c:pt idx="3305">
                        <c:v>142.9</c:v>
                      </c:pt>
                      <c:pt idx="3306">
                        <c:v>143.69999999999999</c:v>
                      </c:pt>
                      <c:pt idx="3307">
                        <c:v>142</c:v>
                      </c:pt>
                      <c:pt idx="3308">
                        <c:v>142.69999999999999</c:v>
                      </c:pt>
                      <c:pt idx="3309">
                        <c:v>142.6</c:v>
                      </c:pt>
                      <c:pt idx="3310">
                        <c:v>142.4</c:v>
                      </c:pt>
                      <c:pt idx="3311">
                        <c:v>142.6</c:v>
                      </c:pt>
                      <c:pt idx="3312">
                        <c:v>142.4</c:v>
                      </c:pt>
                      <c:pt idx="3313">
                        <c:v>143</c:v>
                      </c:pt>
                      <c:pt idx="3314">
                        <c:v>141.6</c:v>
                      </c:pt>
                      <c:pt idx="3315">
                        <c:v>142.30000000000001</c:v>
                      </c:pt>
                      <c:pt idx="3316">
                        <c:v>141.69999999999999</c:v>
                      </c:pt>
                      <c:pt idx="3317">
                        <c:v>141.5</c:v>
                      </c:pt>
                      <c:pt idx="3318">
                        <c:v>141.9</c:v>
                      </c:pt>
                      <c:pt idx="3319">
                        <c:v>141.69999999999999</c:v>
                      </c:pt>
                      <c:pt idx="3320">
                        <c:v>141.19999999999999</c:v>
                      </c:pt>
                      <c:pt idx="3321">
                        <c:v>142.1</c:v>
                      </c:pt>
                      <c:pt idx="3322">
                        <c:v>141.1</c:v>
                      </c:pt>
                      <c:pt idx="3323">
                        <c:v>142</c:v>
                      </c:pt>
                      <c:pt idx="3324">
                        <c:v>140.9</c:v>
                      </c:pt>
                      <c:pt idx="3325">
                        <c:v>141.1</c:v>
                      </c:pt>
                      <c:pt idx="3326">
                        <c:v>139.80000000000001</c:v>
                      </c:pt>
                      <c:pt idx="3327">
                        <c:v>140.19999999999999</c:v>
                      </c:pt>
                      <c:pt idx="3328">
                        <c:v>138.6</c:v>
                      </c:pt>
                      <c:pt idx="3329">
                        <c:v>140.1</c:v>
                      </c:pt>
                      <c:pt idx="3330">
                        <c:v>140.4</c:v>
                      </c:pt>
                      <c:pt idx="3331">
                        <c:v>140.80000000000001</c:v>
                      </c:pt>
                      <c:pt idx="3332">
                        <c:v>139.6</c:v>
                      </c:pt>
                      <c:pt idx="3333">
                        <c:v>139.80000000000001</c:v>
                      </c:pt>
                      <c:pt idx="3334">
                        <c:v>138.5</c:v>
                      </c:pt>
                      <c:pt idx="3335">
                        <c:v>139</c:v>
                      </c:pt>
                      <c:pt idx="3336">
                        <c:v>140.9</c:v>
                      </c:pt>
                      <c:pt idx="3337">
                        <c:v>139.9</c:v>
                      </c:pt>
                      <c:pt idx="3338">
                        <c:v>141.19999999999999</c:v>
                      </c:pt>
                      <c:pt idx="3339">
                        <c:v>140.19999999999999</c:v>
                      </c:pt>
                      <c:pt idx="3340">
                        <c:v>139.80000000000001</c:v>
                      </c:pt>
                      <c:pt idx="3341">
                        <c:v>139</c:v>
                      </c:pt>
                      <c:pt idx="3342">
                        <c:v>138.69999999999999</c:v>
                      </c:pt>
                      <c:pt idx="3343">
                        <c:v>138.4</c:v>
                      </c:pt>
                      <c:pt idx="3344">
                        <c:v>138.9</c:v>
                      </c:pt>
                      <c:pt idx="3345">
                        <c:v>138.6</c:v>
                      </c:pt>
                      <c:pt idx="3346">
                        <c:v>137.69999999999999</c:v>
                      </c:pt>
                      <c:pt idx="3347">
                        <c:v>137.69999999999999</c:v>
                      </c:pt>
                      <c:pt idx="3348">
                        <c:v>137.1</c:v>
                      </c:pt>
                      <c:pt idx="3349">
                        <c:v>136.69999999999999</c:v>
                      </c:pt>
                      <c:pt idx="3350">
                        <c:v>136.6</c:v>
                      </c:pt>
                      <c:pt idx="3351">
                        <c:v>137.19999999999999</c:v>
                      </c:pt>
                      <c:pt idx="3352">
                        <c:v>137</c:v>
                      </c:pt>
                      <c:pt idx="3353">
                        <c:v>138.80000000000001</c:v>
                      </c:pt>
                      <c:pt idx="3354">
                        <c:v>136.69999999999999</c:v>
                      </c:pt>
                      <c:pt idx="3355">
                        <c:v>136.9</c:v>
                      </c:pt>
                      <c:pt idx="3356">
                        <c:v>138.69999999999999</c:v>
                      </c:pt>
                      <c:pt idx="3357">
                        <c:v>137.30000000000001</c:v>
                      </c:pt>
                      <c:pt idx="3358">
                        <c:v>137</c:v>
                      </c:pt>
                      <c:pt idx="3359">
                        <c:v>137</c:v>
                      </c:pt>
                      <c:pt idx="3360">
                        <c:v>136.5</c:v>
                      </c:pt>
                      <c:pt idx="3361">
                        <c:v>138.5</c:v>
                      </c:pt>
                      <c:pt idx="3362">
                        <c:v>138.5</c:v>
                      </c:pt>
                      <c:pt idx="3363">
                        <c:v>136.69999999999999</c:v>
                      </c:pt>
                      <c:pt idx="3364">
                        <c:v>137.5</c:v>
                      </c:pt>
                      <c:pt idx="3365">
                        <c:v>137.80000000000001</c:v>
                      </c:pt>
                      <c:pt idx="3366">
                        <c:v>136.80000000000001</c:v>
                      </c:pt>
                      <c:pt idx="3367">
                        <c:v>137.19999999999999</c:v>
                      </c:pt>
                      <c:pt idx="3368">
                        <c:v>137.4</c:v>
                      </c:pt>
                      <c:pt idx="3369">
                        <c:v>136.9</c:v>
                      </c:pt>
                      <c:pt idx="3370">
                        <c:v>137</c:v>
                      </c:pt>
                      <c:pt idx="3371">
                        <c:v>138.30000000000001</c:v>
                      </c:pt>
                      <c:pt idx="3372">
                        <c:v>134.5</c:v>
                      </c:pt>
                      <c:pt idx="3373">
                        <c:v>135.69999999999999</c:v>
                      </c:pt>
                      <c:pt idx="3374">
                        <c:v>135.5</c:v>
                      </c:pt>
                      <c:pt idx="3375">
                        <c:v>136.9</c:v>
                      </c:pt>
                      <c:pt idx="3376">
                        <c:v>137.19999999999999</c:v>
                      </c:pt>
                      <c:pt idx="3377">
                        <c:v>136</c:v>
                      </c:pt>
                      <c:pt idx="3378">
                        <c:v>135.5</c:v>
                      </c:pt>
                      <c:pt idx="3379">
                        <c:v>136.19999999999999</c:v>
                      </c:pt>
                      <c:pt idx="3380">
                        <c:v>135.5</c:v>
                      </c:pt>
                      <c:pt idx="3381">
                        <c:v>136.69999999999999</c:v>
                      </c:pt>
                      <c:pt idx="3382">
                        <c:v>137.9</c:v>
                      </c:pt>
                      <c:pt idx="3383">
                        <c:v>138.30000000000001</c:v>
                      </c:pt>
                      <c:pt idx="3384">
                        <c:v>137.80000000000001</c:v>
                      </c:pt>
                      <c:pt idx="3385">
                        <c:v>138.30000000000001</c:v>
                      </c:pt>
                      <c:pt idx="3386">
                        <c:v>138.5</c:v>
                      </c:pt>
                      <c:pt idx="3387">
                        <c:v>137.69999999999999</c:v>
                      </c:pt>
                      <c:pt idx="3388">
                        <c:v>136.19999999999999</c:v>
                      </c:pt>
                      <c:pt idx="3389">
                        <c:v>136.19999999999999</c:v>
                      </c:pt>
                      <c:pt idx="3390">
                        <c:v>135.5</c:v>
                      </c:pt>
                      <c:pt idx="3391">
                        <c:v>135.6</c:v>
                      </c:pt>
                      <c:pt idx="3392">
                        <c:v>136.5</c:v>
                      </c:pt>
                      <c:pt idx="3393">
                        <c:v>136</c:v>
                      </c:pt>
                      <c:pt idx="3394">
                        <c:v>135.19999999999999</c:v>
                      </c:pt>
                      <c:pt idx="3395">
                        <c:v>136.6</c:v>
                      </c:pt>
                      <c:pt idx="3396">
                        <c:v>135.9</c:v>
                      </c:pt>
                      <c:pt idx="3397">
                        <c:v>134.9</c:v>
                      </c:pt>
                      <c:pt idx="3398">
                        <c:v>135</c:v>
                      </c:pt>
                      <c:pt idx="3399">
                        <c:v>133.4</c:v>
                      </c:pt>
                      <c:pt idx="3400">
                        <c:v>134.9</c:v>
                      </c:pt>
                      <c:pt idx="3401">
                        <c:v>135.19999999999999</c:v>
                      </c:pt>
                      <c:pt idx="3402">
                        <c:v>134.80000000000001</c:v>
                      </c:pt>
                      <c:pt idx="3403">
                        <c:v>135.9</c:v>
                      </c:pt>
                      <c:pt idx="3404">
                        <c:v>135.4</c:v>
                      </c:pt>
                      <c:pt idx="3405">
                        <c:v>135.19999999999999</c:v>
                      </c:pt>
                      <c:pt idx="3406">
                        <c:v>133.6</c:v>
                      </c:pt>
                      <c:pt idx="3407">
                        <c:v>134.9</c:v>
                      </c:pt>
                      <c:pt idx="3408">
                        <c:v>135.1</c:v>
                      </c:pt>
                      <c:pt idx="3409">
                        <c:v>132.5</c:v>
                      </c:pt>
                      <c:pt idx="3410">
                        <c:v>133.69999999999999</c:v>
                      </c:pt>
                      <c:pt idx="3411">
                        <c:v>132.9</c:v>
                      </c:pt>
                      <c:pt idx="3412">
                        <c:v>133.19999999999999</c:v>
                      </c:pt>
                      <c:pt idx="3413">
                        <c:v>134.80000000000001</c:v>
                      </c:pt>
                      <c:pt idx="3414">
                        <c:v>135</c:v>
                      </c:pt>
                      <c:pt idx="3415">
                        <c:v>135.19999999999999</c:v>
                      </c:pt>
                      <c:pt idx="3416">
                        <c:v>133.4</c:v>
                      </c:pt>
                      <c:pt idx="3417">
                        <c:v>133.4</c:v>
                      </c:pt>
                      <c:pt idx="3418">
                        <c:v>133.4</c:v>
                      </c:pt>
                      <c:pt idx="3419">
                        <c:v>133.19999999999999</c:v>
                      </c:pt>
                      <c:pt idx="3420">
                        <c:v>132.4</c:v>
                      </c:pt>
                      <c:pt idx="3421">
                        <c:v>132.5</c:v>
                      </c:pt>
                      <c:pt idx="3422">
                        <c:v>134.5</c:v>
                      </c:pt>
                      <c:pt idx="3423">
                        <c:v>133.5</c:v>
                      </c:pt>
                      <c:pt idx="3424">
                        <c:v>133</c:v>
                      </c:pt>
                      <c:pt idx="3425">
                        <c:v>130.80000000000001</c:v>
                      </c:pt>
                      <c:pt idx="3426">
                        <c:v>131.30000000000001</c:v>
                      </c:pt>
                      <c:pt idx="3427">
                        <c:v>131.9</c:v>
                      </c:pt>
                      <c:pt idx="3428">
                        <c:v>131</c:v>
                      </c:pt>
                      <c:pt idx="3429">
                        <c:v>131.9</c:v>
                      </c:pt>
                      <c:pt idx="3430">
                        <c:v>132.1</c:v>
                      </c:pt>
                      <c:pt idx="3431">
                        <c:v>132.9</c:v>
                      </c:pt>
                      <c:pt idx="3432">
                        <c:v>132.19999999999999</c:v>
                      </c:pt>
                      <c:pt idx="3433">
                        <c:v>132</c:v>
                      </c:pt>
                      <c:pt idx="3434">
                        <c:v>131.4</c:v>
                      </c:pt>
                      <c:pt idx="3435">
                        <c:v>131.6</c:v>
                      </c:pt>
                      <c:pt idx="3436">
                        <c:v>131.80000000000001</c:v>
                      </c:pt>
                      <c:pt idx="3437">
                        <c:v>133</c:v>
                      </c:pt>
                      <c:pt idx="3438">
                        <c:v>131.6</c:v>
                      </c:pt>
                      <c:pt idx="3439">
                        <c:v>131.4</c:v>
                      </c:pt>
                      <c:pt idx="3440">
                        <c:v>131.5</c:v>
                      </c:pt>
                      <c:pt idx="3441">
                        <c:v>132.69999999999999</c:v>
                      </c:pt>
                      <c:pt idx="3442">
                        <c:v>130.80000000000001</c:v>
                      </c:pt>
                      <c:pt idx="3443">
                        <c:v>130.9</c:v>
                      </c:pt>
                      <c:pt idx="3444">
                        <c:v>131.69999999999999</c:v>
                      </c:pt>
                      <c:pt idx="3445">
                        <c:v>132.9</c:v>
                      </c:pt>
                      <c:pt idx="3446">
                        <c:v>130.69999999999999</c:v>
                      </c:pt>
                      <c:pt idx="3447">
                        <c:v>132</c:v>
                      </c:pt>
                      <c:pt idx="3448">
                        <c:v>132.4</c:v>
                      </c:pt>
                      <c:pt idx="3449">
                        <c:v>132</c:v>
                      </c:pt>
                      <c:pt idx="3450">
                        <c:v>129.69999999999999</c:v>
                      </c:pt>
                      <c:pt idx="3451">
                        <c:v>131.30000000000001</c:v>
                      </c:pt>
                      <c:pt idx="3452">
                        <c:v>129.9</c:v>
                      </c:pt>
                      <c:pt idx="3453">
                        <c:v>129.30000000000001</c:v>
                      </c:pt>
                      <c:pt idx="3454">
                        <c:v>129.30000000000001</c:v>
                      </c:pt>
                      <c:pt idx="3455">
                        <c:v>128</c:v>
                      </c:pt>
                      <c:pt idx="3456">
                        <c:v>129.5</c:v>
                      </c:pt>
                      <c:pt idx="3457">
                        <c:v>128.19999999999999</c:v>
                      </c:pt>
                      <c:pt idx="3458">
                        <c:v>128.80000000000001</c:v>
                      </c:pt>
                      <c:pt idx="3459">
                        <c:v>128.19999999999999</c:v>
                      </c:pt>
                      <c:pt idx="3460">
                        <c:v>129.1</c:v>
                      </c:pt>
                      <c:pt idx="3461">
                        <c:v>130.19999999999999</c:v>
                      </c:pt>
                      <c:pt idx="3462">
                        <c:v>129.4</c:v>
                      </c:pt>
                      <c:pt idx="3463">
                        <c:v>130.30000000000001</c:v>
                      </c:pt>
                      <c:pt idx="3464">
                        <c:v>130.69999999999999</c:v>
                      </c:pt>
                      <c:pt idx="3465">
                        <c:v>130.6</c:v>
                      </c:pt>
                      <c:pt idx="3466">
                        <c:v>129</c:v>
                      </c:pt>
                      <c:pt idx="3467">
                        <c:v>128.19999999999999</c:v>
                      </c:pt>
                      <c:pt idx="3468">
                        <c:v>129.1</c:v>
                      </c:pt>
                      <c:pt idx="3469">
                        <c:v>128.30000000000001</c:v>
                      </c:pt>
                      <c:pt idx="3470">
                        <c:v>128</c:v>
                      </c:pt>
                      <c:pt idx="3471">
                        <c:v>125.8</c:v>
                      </c:pt>
                      <c:pt idx="3472">
                        <c:v>127.1</c:v>
                      </c:pt>
                      <c:pt idx="3473">
                        <c:v>128.19999999999999</c:v>
                      </c:pt>
                      <c:pt idx="3474">
                        <c:v>127.9</c:v>
                      </c:pt>
                      <c:pt idx="3475">
                        <c:v>128.5</c:v>
                      </c:pt>
                      <c:pt idx="3476">
                        <c:v>129.1</c:v>
                      </c:pt>
                      <c:pt idx="3477">
                        <c:v>128.9</c:v>
                      </c:pt>
                      <c:pt idx="3478">
                        <c:v>127.8</c:v>
                      </c:pt>
                      <c:pt idx="3479">
                        <c:v>128.19999999999999</c:v>
                      </c:pt>
                      <c:pt idx="3480">
                        <c:v>127.2</c:v>
                      </c:pt>
                      <c:pt idx="3481">
                        <c:v>128.5</c:v>
                      </c:pt>
                      <c:pt idx="3482">
                        <c:v>128</c:v>
                      </c:pt>
                      <c:pt idx="3483">
                        <c:v>128.9</c:v>
                      </c:pt>
                      <c:pt idx="3484">
                        <c:v>129.1</c:v>
                      </c:pt>
                      <c:pt idx="3485">
                        <c:v>128.30000000000001</c:v>
                      </c:pt>
                      <c:pt idx="3486">
                        <c:v>127.1</c:v>
                      </c:pt>
                      <c:pt idx="3487">
                        <c:v>127.1</c:v>
                      </c:pt>
                      <c:pt idx="3488">
                        <c:v>126.7</c:v>
                      </c:pt>
                      <c:pt idx="3489">
                        <c:v>126.9</c:v>
                      </c:pt>
                      <c:pt idx="3490">
                        <c:v>127.3</c:v>
                      </c:pt>
                      <c:pt idx="3491">
                        <c:v>127.8</c:v>
                      </c:pt>
                      <c:pt idx="3492">
                        <c:v>127.4</c:v>
                      </c:pt>
                      <c:pt idx="3493">
                        <c:v>127.4</c:v>
                      </c:pt>
                      <c:pt idx="3494">
                        <c:v>127.5</c:v>
                      </c:pt>
                      <c:pt idx="3495">
                        <c:v>127.1</c:v>
                      </c:pt>
                      <c:pt idx="3496">
                        <c:v>127.7</c:v>
                      </c:pt>
                      <c:pt idx="3497">
                        <c:v>125.9</c:v>
                      </c:pt>
                      <c:pt idx="3498">
                        <c:v>127.6</c:v>
                      </c:pt>
                      <c:pt idx="3499">
                        <c:v>127.3</c:v>
                      </c:pt>
                      <c:pt idx="3500">
                        <c:v>127.4</c:v>
                      </c:pt>
                      <c:pt idx="3501">
                        <c:v>127.5</c:v>
                      </c:pt>
                      <c:pt idx="3502">
                        <c:v>126.2</c:v>
                      </c:pt>
                      <c:pt idx="3503">
                        <c:v>125.2</c:v>
                      </c:pt>
                      <c:pt idx="3504">
                        <c:v>126.9</c:v>
                      </c:pt>
                      <c:pt idx="3505">
                        <c:v>124.4</c:v>
                      </c:pt>
                      <c:pt idx="3506">
                        <c:v>125.8</c:v>
                      </c:pt>
                      <c:pt idx="3507">
                        <c:v>125.9</c:v>
                      </c:pt>
                      <c:pt idx="3508">
                        <c:v>124.9</c:v>
                      </c:pt>
                      <c:pt idx="3509">
                        <c:v>125.2</c:v>
                      </c:pt>
                      <c:pt idx="3510">
                        <c:v>126.9</c:v>
                      </c:pt>
                      <c:pt idx="3511">
                        <c:v>126.3</c:v>
                      </c:pt>
                      <c:pt idx="3512">
                        <c:v>125.5</c:v>
                      </c:pt>
                      <c:pt idx="3513">
                        <c:v>127.2</c:v>
                      </c:pt>
                      <c:pt idx="3514">
                        <c:v>126.4</c:v>
                      </c:pt>
                      <c:pt idx="3515">
                        <c:v>125.6</c:v>
                      </c:pt>
                      <c:pt idx="3516">
                        <c:v>125.4</c:v>
                      </c:pt>
                      <c:pt idx="3517">
                        <c:v>124.5</c:v>
                      </c:pt>
                      <c:pt idx="3518">
                        <c:v>124.7</c:v>
                      </c:pt>
                      <c:pt idx="3519">
                        <c:v>123.9</c:v>
                      </c:pt>
                      <c:pt idx="3520">
                        <c:v>124</c:v>
                      </c:pt>
                      <c:pt idx="3521">
                        <c:v>124.7</c:v>
                      </c:pt>
                      <c:pt idx="3522">
                        <c:v>125.2</c:v>
                      </c:pt>
                      <c:pt idx="3523">
                        <c:v>124.1</c:v>
                      </c:pt>
                      <c:pt idx="3524">
                        <c:v>123.6</c:v>
                      </c:pt>
                      <c:pt idx="3525">
                        <c:v>123.5</c:v>
                      </c:pt>
                      <c:pt idx="3526">
                        <c:v>124.3</c:v>
                      </c:pt>
                      <c:pt idx="3527">
                        <c:v>123.8</c:v>
                      </c:pt>
                      <c:pt idx="3528">
                        <c:v>125.4</c:v>
                      </c:pt>
                      <c:pt idx="3529">
                        <c:v>125.3</c:v>
                      </c:pt>
                      <c:pt idx="3530">
                        <c:v>124.8</c:v>
                      </c:pt>
                      <c:pt idx="3531">
                        <c:v>124.3</c:v>
                      </c:pt>
                      <c:pt idx="3532">
                        <c:v>123.7</c:v>
                      </c:pt>
                      <c:pt idx="3533">
                        <c:v>124</c:v>
                      </c:pt>
                      <c:pt idx="3534">
                        <c:v>123.7</c:v>
                      </c:pt>
                      <c:pt idx="3535">
                        <c:v>122.1</c:v>
                      </c:pt>
                      <c:pt idx="3536">
                        <c:v>121.8</c:v>
                      </c:pt>
                      <c:pt idx="3537">
                        <c:v>123.3</c:v>
                      </c:pt>
                      <c:pt idx="3538">
                        <c:v>123.7</c:v>
                      </c:pt>
                      <c:pt idx="3539">
                        <c:v>123.8</c:v>
                      </c:pt>
                      <c:pt idx="3540">
                        <c:v>121.1</c:v>
                      </c:pt>
                      <c:pt idx="3541">
                        <c:v>121.4</c:v>
                      </c:pt>
                      <c:pt idx="3542">
                        <c:v>122</c:v>
                      </c:pt>
                      <c:pt idx="3543">
                        <c:v>123.1</c:v>
                      </c:pt>
                      <c:pt idx="3544">
                        <c:v>123.6</c:v>
                      </c:pt>
                      <c:pt idx="3545">
                        <c:v>122.8</c:v>
                      </c:pt>
                      <c:pt idx="3546">
                        <c:v>122</c:v>
                      </c:pt>
                      <c:pt idx="3547">
                        <c:v>122.3</c:v>
                      </c:pt>
                      <c:pt idx="3548">
                        <c:v>122.6</c:v>
                      </c:pt>
                      <c:pt idx="3549">
                        <c:v>121.6</c:v>
                      </c:pt>
                      <c:pt idx="3550">
                        <c:v>121.3</c:v>
                      </c:pt>
                      <c:pt idx="3551">
                        <c:v>122.3</c:v>
                      </c:pt>
                      <c:pt idx="3552">
                        <c:v>122.5</c:v>
                      </c:pt>
                      <c:pt idx="3553">
                        <c:v>122.3</c:v>
                      </c:pt>
                      <c:pt idx="3554">
                        <c:v>121.4</c:v>
                      </c:pt>
                      <c:pt idx="3555">
                        <c:v>121.4</c:v>
                      </c:pt>
                      <c:pt idx="3556">
                        <c:v>120.6</c:v>
                      </c:pt>
                      <c:pt idx="3557">
                        <c:v>122</c:v>
                      </c:pt>
                      <c:pt idx="3558">
                        <c:v>121.2</c:v>
                      </c:pt>
                      <c:pt idx="3559">
                        <c:v>119.7</c:v>
                      </c:pt>
                      <c:pt idx="3560">
                        <c:v>121.5</c:v>
                      </c:pt>
                      <c:pt idx="3561">
                        <c:v>120.6</c:v>
                      </c:pt>
                      <c:pt idx="3562">
                        <c:v>121.4</c:v>
                      </c:pt>
                      <c:pt idx="3563">
                        <c:v>119.5</c:v>
                      </c:pt>
                      <c:pt idx="3564">
                        <c:v>120.1</c:v>
                      </c:pt>
                      <c:pt idx="3565">
                        <c:v>120.3</c:v>
                      </c:pt>
                      <c:pt idx="3566">
                        <c:v>121.5</c:v>
                      </c:pt>
                      <c:pt idx="3567">
                        <c:v>121.4</c:v>
                      </c:pt>
                      <c:pt idx="3568">
                        <c:v>120.4</c:v>
                      </c:pt>
                      <c:pt idx="3569">
                        <c:v>120.3</c:v>
                      </c:pt>
                      <c:pt idx="3570">
                        <c:v>118.5</c:v>
                      </c:pt>
                      <c:pt idx="3571">
                        <c:v>119.5</c:v>
                      </c:pt>
                      <c:pt idx="3572">
                        <c:v>120.9</c:v>
                      </c:pt>
                      <c:pt idx="3573">
                        <c:v>119.4</c:v>
                      </c:pt>
                      <c:pt idx="3574">
                        <c:v>120</c:v>
                      </c:pt>
                      <c:pt idx="3575">
                        <c:v>120.3</c:v>
                      </c:pt>
                      <c:pt idx="3576">
                        <c:v>121.6</c:v>
                      </c:pt>
                      <c:pt idx="3577">
                        <c:v>120.5</c:v>
                      </c:pt>
                      <c:pt idx="3578">
                        <c:v>119.5</c:v>
                      </c:pt>
                      <c:pt idx="3579">
                        <c:v>121.2</c:v>
                      </c:pt>
                      <c:pt idx="3580">
                        <c:v>121</c:v>
                      </c:pt>
                      <c:pt idx="3581">
                        <c:v>119.8</c:v>
                      </c:pt>
                      <c:pt idx="3582">
                        <c:v>120.5</c:v>
                      </c:pt>
                      <c:pt idx="3583">
                        <c:v>120.9</c:v>
                      </c:pt>
                      <c:pt idx="3584">
                        <c:v>119.9</c:v>
                      </c:pt>
                      <c:pt idx="3585">
                        <c:v>120</c:v>
                      </c:pt>
                      <c:pt idx="3586">
                        <c:v>119.9</c:v>
                      </c:pt>
                      <c:pt idx="3587">
                        <c:v>117.9</c:v>
                      </c:pt>
                      <c:pt idx="3588">
                        <c:v>117.5</c:v>
                      </c:pt>
                      <c:pt idx="3589">
                        <c:v>118</c:v>
                      </c:pt>
                      <c:pt idx="3590">
                        <c:v>118.1</c:v>
                      </c:pt>
                      <c:pt idx="3591">
                        <c:v>119.5</c:v>
                      </c:pt>
                      <c:pt idx="3592">
                        <c:v>119.1</c:v>
                      </c:pt>
                      <c:pt idx="3593">
                        <c:v>118.3</c:v>
                      </c:pt>
                      <c:pt idx="3594">
                        <c:v>118.5</c:v>
                      </c:pt>
                      <c:pt idx="3595">
                        <c:v>118.8</c:v>
                      </c:pt>
                      <c:pt idx="3596">
                        <c:v>118.9</c:v>
                      </c:pt>
                      <c:pt idx="3597">
                        <c:v>120</c:v>
                      </c:pt>
                      <c:pt idx="3598">
                        <c:v>118</c:v>
                      </c:pt>
                      <c:pt idx="3599">
                        <c:v>119.7</c:v>
                      </c:pt>
                      <c:pt idx="3600">
                        <c:v>118.6</c:v>
                      </c:pt>
                      <c:pt idx="3601">
                        <c:v>118.8</c:v>
                      </c:pt>
                      <c:pt idx="3602">
                        <c:v>118</c:v>
                      </c:pt>
                      <c:pt idx="3603">
                        <c:v>118.8</c:v>
                      </c:pt>
                      <c:pt idx="3604">
                        <c:v>117.1</c:v>
                      </c:pt>
                      <c:pt idx="3605">
                        <c:v>117.9</c:v>
                      </c:pt>
                      <c:pt idx="3606">
                        <c:v>118.9</c:v>
                      </c:pt>
                      <c:pt idx="3607">
                        <c:v>117.8</c:v>
                      </c:pt>
                      <c:pt idx="3608">
                        <c:v>117.6</c:v>
                      </c:pt>
                      <c:pt idx="3609">
                        <c:v>118</c:v>
                      </c:pt>
                      <c:pt idx="3610">
                        <c:v>116.9</c:v>
                      </c:pt>
                      <c:pt idx="3611">
                        <c:v>117.7</c:v>
                      </c:pt>
                      <c:pt idx="3612">
                        <c:v>117.5</c:v>
                      </c:pt>
                      <c:pt idx="3613">
                        <c:v>117.3</c:v>
                      </c:pt>
                      <c:pt idx="3614">
                        <c:v>118.3</c:v>
                      </c:pt>
                      <c:pt idx="3615">
                        <c:v>119.6</c:v>
                      </c:pt>
                      <c:pt idx="3616">
                        <c:v>118</c:v>
                      </c:pt>
                      <c:pt idx="3617">
                        <c:v>119.8</c:v>
                      </c:pt>
                      <c:pt idx="3618">
                        <c:v>118.1</c:v>
                      </c:pt>
                      <c:pt idx="3619">
                        <c:v>117.9</c:v>
                      </c:pt>
                      <c:pt idx="3620">
                        <c:v>118.6</c:v>
                      </c:pt>
                      <c:pt idx="3621">
                        <c:v>119</c:v>
                      </c:pt>
                      <c:pt idx="3622">
                        <c:v>117.8</c:v>
                      </c:pt>
                      <c:pt idx="3623">
                        <c:v>117.2</c:v>
                      </c:pt>
                      <c:pt idx="3624">
                        <c:v>117.6</c:v>
                      </c:pt>
                      <c:pt idx="3625">
                        <c:v>117.6</c:v>
                      </c:pt>
                      <c:pt idx="3626">
                        <c:v>116.3</c:v>
                      </c:pt>
                      <c:pt idx="3627">
                        <c:v>115.7</c:v>
                      </c:pt>
                      <c:pt idx="3628">
                        <c:v>116.1</c:v>
                      </c:pt>
                      <c:pt idx="3629">
                        <c:v>116.2</c:v>
                      </c:pt>
                      <c:pt idx="3630">
                        <c:v>115.8</c:v>
                      </c:pt>
                      <c:pt idx="3631">
                        <c:v>116.5</c:v>
                      </c:pt>
                      <c:pt idx="3632">
                        <c:v>117</c:v>
                      </c:pt>
                      <c:pt idx="3633">
                        <c:v>115.3</c:v>
                      </c:pt>
                      <c:pt idx="3634">
                        <c:v>115.8</c:v>
                      </c:pt>
                      <c:pt idx="3635">
                        <c:v>116</c:v>
                      </c:pt>
                      <c:pt idx="3636">
                        <c:v>116.7</c:v>
                      </c:pt>
                      <c:pt idx="3637">
                        <c:v>118</c:v>
                      </c:pt>
                      <c:pt idx="3638">
                        <c:v>117.8</c:v>
                      </c:pt>
                      <c:pt idx="3639">
                        <c:v>118</c:v>
                      </c:pt>
                      <c:pt idx="3640">
                        <c:v>118.1</c:v>
                      </c:pt>
                      <c:pt idx="3641">
                        <c:v>116.6</c:v>
                      </c:pt>
                      <c:pt idx="3642">
                        <c:v>117.4</c:v>
                      </c:pt>
                      <c:pt idx="3643">
                        <c:v>117.2</c:v>
                      </c:pt>
                      <c:pt idx="3644">
                        <c:v>116.9</c:v>
                      </c:pt>
                      <c:pt idx="3645">
                        <c:v>116.4</c:v>
                      </c:pt>
                      <c:pt idx="3646">
                        <c:v>116.7</c:v>
                      </c:pt>
                      <c:pt idx="3647">
                        <c:v>116.7</c:v>
                      </c:pt>
                      <c:pt idx="3648">
                        <c:v>115.2</c:v>
                      </c:pt>
                      <c:pt idx="3649">
                        <c:v>114.6</c:v>
                      </c:pt>
                      <c:pt idx="3650">
                        <c:v>115.4</c:v>
                      </c:pt>
                      <c:pt idx="3651">
                        <c:v>114.5</c:v>
                      </c:pt>
                      <c:pt idx="3652">
                        <c:v>117</c:v>
                      </c:pt>
                      <c:pt idx="3653">
                        <c:v>117.8</c:v>
                      </c:pt>
                      <c:pt idx="3654">
                        <c:v>117</c:v>
                      </c:pt>
                      <c:pt idx="3655">
                        <c:v>114.2</c:v>
                      </c:pt>
                      <c:pt idx="3656">
                        <c:v>114.7</c:v>
                      </c:pt>
                      <c:pt idx="3657">
                        <c:v>115.3</c:v>
                      </c:pt>
                      <c:pt idx="3658">
                        <c:v>115.3</c:v>
                      </c:pt>
                      <c:pt idx="3659">
                        <c:v>117.1</c:v>
                      </c:pt>
                      <c:pt idx="3660">
                        <c:v>115.2</c:v>
                      </c:pt>
                      <c:pt idx="3661">
                        <c:v>115.8</c:v>
                      </c:pt>
                      <c:pt idx="3662">
                        <c:v>116.7</c:v>
                      </c:pt>
                      <c:pt idx="3663">
                        <c:v>116.3</c:v>
                      </c:pt>
                      <c:pt idx="3664">
                        <c:v>116.9</c:v>
                      </c:pt>
                      <c:pt idx="3665">
                        <c:v>115.6</c:v>
                      </c:pt>
                      <c:pt idx="3666">
                        <c:v>114.7</c:v>
                      </c:pt>
                      <c:pt idx="3667">
                        <c:v>116</c:v>
                      </c:pt>
                      <c:pt idx="3668">
                        <c:v>115.5</c:v>
                      </c:pt>
                      <c:pt idx="3669">
                        <c:v>114.9</c:v>
                      </c:pt>
                      <c:pt idx="3670">
                        <c:v>115.6</c:v>
                      </c:pt>
                      <c:pt idx="3671">
                        <c:v>114.7</c:v>
                      </c:pt>
                      <c:pt idx="3672">
                        <c:v>113.3</c:v>
                      </c:pt>
                      <c:pt idx="3673">
                        <c:v>114.3</c:v>
                      </c:pt>
                      <c:pt idx="3674">
                        <c:v>115</c:v>
                      </c:pt>
                      <c:pt idx="3675">
                        <c:v>115</c:v>
                      </c:pt>
                      <c:pt idx="3676">
                        <c:v>116.1</c:v>
                      </c:pt>
                      <c:pt idx="3677">
                        <c:v>116</c:v>
                      </c:pt>
                      <c:pt idx="3678">
                        <c:v>117.6</c:v>
                      </c:pt>
                      <c:pt idx="3679">
                        <c:v>117</c:v>
                      </c:pt>
                      <c:pt idx="3680">
                        <c:v>115</c:v>
                      </c:pt>
                      <c:pt idx="3681">
                        <c:v>113.6</c:v>
                      </c:pt>
                      <c:pt idx="3682">
                        <c:v>115.9</c:v>
                      </c:pt>
                      <c:pt idx="3683">
                        <c:v>116.2</c:v>
                      </c:pt>
                      <c:pt idx="3684">
                        <c:v>115.3</c:v>
                      </c:pt>
                      <c:pt idx="3685">
                        <c:v>114.5</c:v>
                      </c:pt>
                      <c:pt idx="3686">
                        <c:v>115.7</c:v>
                      </c:pt>
                      <c:pt idx="3687">
                        <c:v>114.5</c:v>
                      </c:pt>
                      <c:pt idx="3688">
                        <c:v>115.5</c:v>
                      </c:pt>
                      <c:pt idx="3689">
                        <c:v>115.1</c:v>
                      </c:pt>
                      <c:pt idx="3690">
                        <c:v>116.8</c:v>
                      </c:pt>
                      <c:pt idx="3691">
                        <c:v>114.2</c:v>
                      </c:pt>
                      <c:pt idx="3692">
                        <c:v>115.4</c:v>
                      </c:pt>
                      <c:pt idx="3693">
                        <c:v>114.7</c:v>
                      </c:pt>
                      <c:pt idx="3694">
                        <c:v>117.2</c:v>
                      </c:pt>
                      <c:pt idx="3695">
                        <c:v>115.9</c:v>
                      </c:pt>
                      <c:pt idx="3696">
                        <c:v>116.4</c:v>
                      </c:pt>
                      <c:pt idx="3697">
                        <c:v>114</c:v>
                      </c:pt>
                      <c:pt idx="3698">
                        <c:v>116.2</c:v>
                      </c:pt>
                      <c:pt idx="3699">
                        <c:v>115.5</c:v>
                      </c:pt>
                      <c:pt idx="3700">
                        <c:v>115.2</c:v>
                      </c:pt>
                      <c:pt idx="3701">
                        <c:v>113.4</c:v>
                      </c:pt>
                      <c:pt idx="3702">
                        <c:v>114</c:v>
                      </c:pt>
                      <c:pt idx="3703">
                        <c:v>114.5</c:v>
                      </c:pt>
                      <c:pt idx="3704">
                        <c:v>114.2</c:v>
                      </c:pt>
                      <c:pt idx="3705">
                        <c:v>113.8</c:v>
                      </c:pt>
                      <c:pt idx="3706">
                        <c:v>114.1</c:v>
                      </c:pt>
                      <c:pt idx="3707">
                        <c:v>112.3</c:v>
                      </c:pt>
                      <c:pt idx="3708">
                        <c:v>113.9</c:v>
                      </c:pt>
                      <c:pt idx="3709">
                        <c:v>113.2</c:v>
                      </c:pt>
                      <c:pt idx="3710">
                        <c:v>113.6</c:v>
                      </c:pt>
                      <c:pt idx="3711">
                        <c:v>112.7</c:v>
                      </c:pt>
                      <c:pt idx="3712">
                        <c:v>114</c:v>
                      </c:pt>
                      <c:pt idx="3713">
                        <c:v>114</c:v>
                      </c:pt>
                      <c:pt idx="3714">
                        <c:v>114.3</c:v>
                      </c:pt>
                      <c:pt idx="3715">
                        <c:v>114.3</c:v>
                      </c:pt>
                      <c:pt idx="3716">
                        <c:v>114.1</c:v>
                      </c:pt>
                      <c:pt idx="3717">
                        <c:v>114.3</c:v>
                      </c:pt>
                      <c:pt idx="3718">
                        <c:v>114.6</c:v>
                      </c:pt>
                      <c:pt idx="3719">
                        <c:v>111.9</c:v>
                      </c:pt>
                      <c:pt idx="3720">
                        <c:v>112.5</c:v>
                      </c:pt>
                      <c:pt idx="3721">
                        <c:v>112.7</c:v>
                      </c:pt>
                      <c:pt idx="3722">
                        <c:v>112.8</c:v>
                      </c:pt>
                      <c:pt idx="3723">
                        <c:v>113.8</c:v>
                      </c:pt>
                      <c:pt idx="3724">
                        <c:v>113.5</c:v>
                      </c:pt>
                      <c:pt idx="3725">
                        <c:v>113.9</c:v>
                      </c:pt>
                      <c:pt idx="3726">
                        <c:v>113</c:v>
                      </c:pt>
                      <c:pt idx="3727">
                        <c:v>113.3</c:v>
                      </c:pt>
                      <c:pt idx="3728">
                        <c:v>112.5</c:v>
                      </c:pt>
                      <c:pt idx="3729">
                        <c:v>112.9</c:v>
                      </c:pt>
                      <c:pt idx="3730">
                        <c:v>111.9</c:v>
                      </c:pt>
                      <c:pt idx="3731">
                        <c:v>113.8</c:v>
                      </c:pt>
                      <c:pt idx="3732">
                        <c:v>115.2</c:v>
                      </c:pt>
                      <c:pt idx="3733">
                        <c:v>113.9</c:v>
                      </c:pt>
                      <c:pt idx="3734">
                        <c:v>113.6</c:v>
                      </c:pt>
                      <c:pt idx="3735">
                        <c:v>113.6</c:v>
                      </c:pt>
                      <c:pt idx="3736">
                        <c:v>113.2</c:v>
                      </c:pt>
                      <c:pt idx="3737">
                        <c:v>114.7</c:v>
                      </c:pt>
                      <c:pt idx="3738">
                        <c:v>114.9</c:v>
                      </c:pt>
                      <c:pt idx="3739">
                        <c:v>113.3</c:v>
                      </c:pt>
                      <c:pt idx="3740">
                        <c:v>114.2</c:v>
                      </c:pt>
                      <c:pt idx="3741">
                        <c:v>113.4</c:v>
                      </c:pt>
                      <c:pt idx="3742">
                        <c:v>114.2</c:v>
                      </c:pt>
                      <c:pt idx="3743">
                        <c:v>113.9</c:v>
                      </c:pt>
                      <c:pt idx="3744">
                        <c:v>113.3</c:v>
                      </c:pt>
                      <c:pt idx="3745">
                        <c:v>113.9</c:v>
                      </c:pt>
                      <c:pt idx="3746">
                        <c:v>115.7</c:v>
                      </c:pt>
                      <c:pt idx="3747">
                        <c:v>114.6</c:v>
                      </c:pt>
                      <c:pt idx="3748">
                        <c:v>115</c:v>
                      </c:pt>
                      <c:pt idx="3749">
                        <c:v>113.4</c:v>
                      </c:pt>
                      <c:pt idx="3750">
                        <c:v>112.4</c:v>
                      </c:pt>
                      <c:pt idx="3751">
                        <c:v>113.4</c:v>
                      </c:pt>
                      <c:pt idx="3752">
                        <c:v>112.9</c:v>
                      </c:pt>
                      <c:pt idx="3753">
                        <c:v>114.6</c:v>
                      </c:pt>
                      <c:pt idx="3754">
                        <c:v>114.3</c:v>
                      </c:pt>
                      <c:pt idx="3755">
                        <c:v>114.3</c:v>
                      </c:pt>
                      <c:pt idx="3756">
                        <c:v>113.5</c:v>
                      </c:pt>
                      <c:pt idx="3757">
                        <c:v>113</c:v>
                      </c:pt>
                      <c:pt idx="3758">
                        <c:v>113.9</c:v>
                      </c:pt>
                      <c:pt idx="3759">
                        <c:v>113</c:v>
                      </c:pt>
                      <c:pt idx="3760">
                        <c:v>112.7</c:v>
                      </c:pt>
                      <c:pt idx="3761">
                        <c:v>112.3</c:v>
                      </c:pt>
                      <c:pt idx="3762">
                        <c:v>112.9</c:v>
                      </c:pt>
                      <c:pt idx="3763">
                        <c:v>112.3</c:v>
                      </c:pt>
                      <c:pt idx="3764">
                        <c:v>113.6</c:v>
                      </c:pt>
                      <c:pt idx="3765">
                        <c:v>112.5</c:v>
                      </c:pt>
                      <c:pt idx="3766">
                        <c:v>112.6</c:v>
                      </c:pt>
                      <c:pt idx="3767">
                        <c:v>111.4</c:v>
                      </c:pt>
                      <c:pt idx="3768">
                        <c:v>112</c:v>
                      </c:pt>
                      <c:pt idx="3769">
                        <c:v>111</c:v>
                      </c:pt>
                      <c:pt idx="3770">
                        <c:v>111.7</c:v>
                      </c:pt>
                      <c:pt idx="3771">
                        <c:v>110.8</c:v>
                      </c:pt>
                      <c:pt idx="3772">
                        <c:v>112</c:v>
                      </c:pt>
                      <c:pt idx="3773">
                        <c:v>113.4</c:v>
                      </c:pt>
                      <c:pt idx="3774">
                        <c:v>110.8</c:v>
                      </c:pt>
                      <c:pt idx="3775">
                        <c:v>111.4</c:v>
                      </c:pt>
                      <c:pt idx="3776">
                        <c:v>110.8</c:v>
                      </c:pt>
                      <c:pt idx="3777">
                        <c:v>112.4</c:v>
                      </c:pt>
                      <c:pt idx="3778">
                        <c:v>112.5</c:v>
                      </c:pt>
                      <c:pt idx="3779">
                        <c:v>111.8</c:v>
                      </c:pt>
                      <c:pt idx="3780">
                        <c:v>112.8</c:v>
                      </c:pt>
                      <c:pt idx="3781">
                        <c:v>112.5</c:v>
                      </c:pt>
                      <c:pt idx="3782">
                        <c:v>111.4</c:v>
                      </c:pt>
                      <c:pt idx="3783">
                        <c:v>113.1</c:v>
                      </c:pt>
                      <c:pt idx="3784">
                        <c:v>112.5</c:v>
                      </c:pt>
                      <c:pt idx="3785">
                        <c:v>113.1</c:v>
                      </c:pt>
                      <c:pt idx="3786">
                        <c:v>112.4</c:v>
                      </c:pt>
                      <c:pt idx="3787">
                        <c:v>111.9</c:v>
                      </c:pt>
                      <c:pt idx="3788">
                        <c:v>111.8</c:v>
                      </c:pt>
                      <c:pt idx="3789">
                        <c:v>111.6</c:v>
                      </c:pt>
                      <c:pt idx="3790">
                        <c:v>111.5</c:v>
                      </c:pt>
                      <c:pt idx="3791">
                        <c:v>112.2</c:v>
                      </c:pt>
                      <c:pt idx="3792">
                        <c:v>111.7</c:v>
                      </c:pt>
                      <c:pt idx="3793">
                        <c:v>113.2</c:v>
                      </c:pt>
                      <c:pt idx="3794">
                        <c:v>112.9</c:v>
                      </c:pt>
                      <c:pt idx="3795">
                        <c:v>112.7</c:v>
                      </c:pt>
                      <c:pt idx="3796">
                        <c:v>111.9</c:v>
                      </c:pt>
                      <c:pt idx="3797">
                        <c:v>112.4</c:v>
                      </c:pt>
                      <c:pt idx="3798">
                        <c:v>111.5</c:v>
                      </c:pt>
                      <c:pt idx="3799">
                        <c:v>111.5</c:v>
                      </c:pt>
                      <c:pt idx="3800">
                        <c:v>112.5</c:v>
                      </c:pt>
                      <c:pt idx="3801">
                        <c:v>112.9</c:v>
                      </c:pt>
                      <c:pt idx="3802">
                        <c:v>111.8</c:v>
                      </c:pt>
                      <c:pt idx="3803">
                        <c:v>111.8</c:v>
                      </c:pt>
                      <c:pt idx="3804">
                        <c:v>111.8</c:v>
                      </c:pt>
                      <c:pt idx="3805">
                        <c:v>112.1</c:v>
                      </c:pt>
                      <c:pt idx="3806">
                        <c:v>113.1</c:v>
                      </c:pt>
                      <c:pt idx="3807">
                        <c:v>112</c:v>
                      </c:pt>
                      <c:pt idx="3808">
                        <c:v>112.5</c:v>
                      </c:pt>
                      <c:pt idx="3809">
                        <c:v>112.8</c:v>
                      </c:pt>
                      <c:pt idx="3810">
                        <c:v>112.3</c:v>
                      </c:pt>
                      <c:pt idx="3811">
                        <c:v>112.5</c:v>
                      </c:pt>
                      <c:pt idx="3812">
                        <c:v>112.4</c:v>
                      </c:pt>
                      <c:pt idx="3813">
                        <c:v>111.8</c:v>
                      </c:pt>
                      <c:pt idx="3814">
                        <c:v>113.1</c:v>
                      </c:pt>
                      <c:pt idx="3815">
                        <c:v>112</c:v>
                      </c:pt>
                      <c:pt idx="3816">
                        <c:v>113.1</c:v>
                      </c:pt>
                      <c:pt idx="3817">
                        <c:v>112.4</c:v>
                      </c:pt>
                      <c:pt idx="3818">
                        <c:v>112.2</c:v>
                      </c:pt>
                      <c:pt idx="3819">
                        <c:v>113.2</c:v>
                      </c:pt>
                      <c:pt idx="3820">
                        <c:v>111.5</c:v>
                      </c:pt>
                      <c:pt idx="3821">
                        <c:v>112.6</c:v>
                      </c:pt>
                      <c:pt idx="3822">
                        <c:v>113.2</c:v>
                      </c:pt>
                      <c:pt idx="3823">
                        <c:v>112</c:v>
                      </c:pt>
                      <c:pt idx="3824">
                        <c:v>112.7</c:v>
                      </c:pt>
                      <c:pt idx="3825">
                        <c:v>113.2</c:v>
                      </c:pt>
                      <c:pt idx="3826">
                        <c:v>112.2</c:v>
                      </c:pt>
                      <c:pt idx="3827">
                        <c:v>112.6</c:v>
                      </c:pt>
                      <c:pt idx="3828">
                        <c:v>113.1</c:v>
                      </c:pt>
                      <c:pt idx="3829">
                        <c:v>113.4</c:v>
                      </c:pt>
                      <c:pt idx="3830">
                        <c:v>112.4</c:v>
                      </c:pt>
                      <c:pt idx="3831">
                        <c:v>111.8</c:v>
                      </c:pt>
                      <c:pt idx="3832">
                        <c:v>113.7</c:v>
                      </c:pt>
                      <c:pt idx="3833">
                        <c:v>114.2</c:v>
                      </c:pt>
                      <c:pt idx="3834">
                        <c:v>114.4</c:v>
                      </c:pt>
                      <c:pt idx="3835">
                        <c:v>114</c:v>
                      </c:pt>
                      <c:pt idx="3836">
                        <c:v>114.3</c:v>
                      </c:pt>
                      <c:pt idx="3837">
                        <c:v>113</c:v>
                      </c:pt>
                      <c:pt idx="3838">
                        <c:v>113.4</c:v>
                      </c:pt>
                      <c:pt idx="3839">
                        <c:v>113.8</c:v>
                      </c:pt>
                      <c:pt idx="3840">
                        <c:v>112.6</c:v>
                      </c:pt>
                      <c:pt idx="3841">
                        <c:v>112</c:v>
                      </c:pt>
                      <c:pt idx="3842">
                        <c:v>114.7</c:v>
                      </c:pt>
                      <c:pt idx="3843">
                        <c:v>114.1</c:v>
                      </c:pt>
                      <c:pt idx="3844">
                        <c:v>113.6</c:v>
                      </c:pt>
                      <c:pt idx="3845">
                        <c:v>113.1</c:v>
                      </c:pt>
                      <c:pt idx="3846">
                        <c:v>113.4</c:v>
                      </c:pt>
                      <c:pt idx="3847">
                        <c:v>114.2</c:v>
                      </c:pt>
                      <c:pt idx="3848">
                        <c:v>114.3</c:v>
                      </c:pt>
                      <c:pt idx="3849">
                        <c:v>113.6</c:v>
                      </c:pt>
                      <c:pt idx="3850">
                        <c:v>113.9</c:v>
                      </c:pt>
                      <c:pt idx="3851">
                        <c:v>113.5</c:v>
                      </c:pt>
                      <c:pt idx="3852">
                        <c:v>114</c:v>
                      </c:pt>
                      <c:pt idx="3853">
                        <c:v>114</c:v>
                      </c:pt>
                      <c:pt idx="3854">
                        <c:v>113.5</c:v>
                      </c:pt>
                      <c:pt idx="3855">
                        <c:v>114.6</c:v>
                      </c:pt>
                      <c:pt idx="3856">
                        <c:v>113.8</c:v>
                      </c:pt>
                      <c:pt idx="3857">
                        <c:v>113</c:v>
                      </c:pt>
                      <c:pt idx="3858">
                        <c:v>113.5</c:v>
                      </c:pt>
                      <c:pt idx="3859">
                        <c:v>114.2</c:v>
                      </c:pt>
                      <c:pt idx="3860">
                        <c:v>113.1</c:v>
                      </c:pt>
                      <c:pt idx="3861">
                        <c:v>112.1</c:v>
                      </c:pt>
                      <c:pt idx="3862">
                        <c:v>113.7</c:v>
                      </c:pt>
                      <c:pt idx="3863">
                        <c:v>113.3</c:v>
                      </c:pt>
                      <c:pt idx="3864">
                        <c:v>112.8</c:v>
                      </c:pt>
                      <c:pt idx="3865">
                        <c:v>112</c:v>
                      </c:pt>
                      <c:pt idx="3866">
                        <c:v>112.9</c:v>
                      </c:pt>
                      <c:pt idx="3867">
                        <c:v>113.9</c:v>
                      </c:pt>
                      <c:pt idx="3868">
                        <c:v>112.7</c:v>
                      </c:pt>
                      <c:pt idx="3869">
                        <c:v>113.8</c:v>
                      </c:pt>
                      <c:pt idx="3870">
                        <c:v>112.2</c:v>
                      </c:pt>
                      <c:pt idx="3871">
                        <c:v>112.2</c:v>
                      </c:pt>
                      <c:pt idx="3872">
                        <c:v>113</c:v>
                      </c:pt>
                      <c:pt idx="3873">
                        <c:v>114.8</c:v>
                      </c:pt>
                      <c:pt idx="3874">
                        <c:v>114.2</c:v>
                      </c:pt>
                      <c:pt idx="3875">
                        <c:v>115</c:v>
                      </c:pt>
                      <c:pt idx="3876">
                        <c:v>113.3</c:v>
                      </c:pt>
                      <c:pt idx="3877">
                        <c:v>113.2</c:v>
                      </c:pt>
                      <c:pt idx="3878">
                        <c:v>113</c:v>
                      </c:pt>
                      <c:pt idx="3879">
                        <c:v>112.7</c:v>
                      </c:pt>
                      <c:pt idx="3880">
                        <c:v>113.3</c:v>
                      </c:pt>
                      <c:pt idx="3881">
                        <c:v>112.1</c:v>
                      </c:pt>
                      <c:pt idx="3882">
                        <c:v>113.2</c:v>
                      </c:pt>
                      <c:pt idx="3883">
                        <c:v>111.7</c:v>
                      </c:pt>
                      <c:pt idx="3884">
                        <c:v>112</c:v>
                      </c:pt>
                      <c:pt idx="3885">
                        <c:v>112.2</c:v>
                      </c:pt>
                      <c:pt idx="3886">
                        <c:v>112.2</c:v>
                      </c:pt>
                      <c:pt idx="3887">
                        <c:v>111</c:v>
                      </c:pt>
                      <c:pt idx="3888">
                        <c:v>112.6</c:v>
                      </c:pt>
                      <c:pt idx="3889">
                        <c:v>112</c:v>
                      </c:pt>
                      <c:pt idx="3890">
                        <c:v>113.6</c:v>
                      </c:pt>
                      <c:pt idx="3891">
                        <c:v>113.7</c:v>
                      </c:pt>
                      <c:pt idx="3892">
                        <c:v>112.8</c:v>
                      </c:pt>
                      <c:pt idx="3893">
                        <c:v>112.4</c:v>
                      </c:pt>
                      <c:pt idx="3894">
                        <c:v>112.3</c:v>
                      </c:pt>
                      <c:pt idx="3895">
                        <c:v>112.5</c:v>
                      </c:pt>
                      <c:pt idx="3896">
                        <c:v>113.9</c:v>
                      </c:pt>
                      <c:pt idx="3897">
                        <c:v>113.7</c:v>
                      </c:pt>
                      <c:pt idx="3898">
                        <c:v>112.8</c:v>
                      </c:pt>
                      <c:pt idx="3899">
                        <c:v>113.5</c:v>
                      </c:pt>
                      <c:pt idx="3900">
                        <c:v>113.3</c:v>
                      </c:pt>
                      <c:pt idx="3901">
                        <c:v>112.8</c:v>
                      </c:pt>
                      <c:pt idx="3902">
                        <c:v>114.5</c:v>
                      </c:pt>
                      <c:pt idx="3903">
                        <c:v>113.6</c:v>
                      </c:pt>
                      <c:pt idx="3904">
                        <c:v>114.3</c:v>
                      </c:pt>
                      <c:pt idx="3905">
                        <c:v>113.5</c:v>
                      </c:pt>
                      <c:pt idx="3906">
                        <c:v>113.9</c:v>
                      </c:pt>
                      <c:pt idx="3907">
                        <c:v>112.9</c:v>
                      </c:pt>
                      <c:pt idx="3908">
                        <c:v>114.1</c:v>
                      </c:pt>
                      <c:pt idx="3909">
                        <c:v>113.3</c:v>
                      </c:pt>
                      <c:pt idx="3910">
                        <c:v>113.5</c:v>
                      </c:pt>
                      <c:pt idx="3911">
                        <c:v>113.7</c:v>
                      </c:pt>
                      <c:pt idx="3912">
                        <c:v>113.7</c:v>
                      </c:pt>
                      <c:pt idx="3913">
                        <c:v>113.9</c:v>
                      </c:pt>
                      <c:pt idx="3914">
                        <c:v>112.9</c:v>
                      </c:pt>
                      <c:pt idx="3915">
                        <c:v>114.3</c:v>
                      </c:pt>
                      <c:pt idx="3916">
                        <c:v>112.8</c:v>
                      </c:pt>
                      <c:pt idx="3917">
                        <c:v>114.7</c:v>
                      </c:pt>
                      <c:pt idx="3918">
                        <c:v>114.4</c:v>
                      </c:pt>
                      <c:pt idx="3919">
                        <c:v>113.4</c:v>
                      </c:pt>
                      <c:pt idx="3920">
                        <c:v>113.4</c:v>
                      </c:pt>
                      <c:pt idx="3921">
                        <c:v>113.4</c:v>
                      </c:pt>
                      <c:pt idx="3922">
                        <c:v>113.5</c:v>
                      </c:pt>
                      <c:pt idx="3923">
                        <c:v>114.8</c:v>
                      </c:pt>
                      <c:pt idx="3924">
                        <c:v>115</c:v>
                      </c:pt>
                      <c:pt idx="3925">
                        <c:v>114.7</c:v>
                      </c:pt>
                      <c:pt idx="3926">
                        <c:v>112.3</c:v>
                      </c:pt>
                      <c:pt idx="3927">
                        <c:v>113.2</c:v>
                      </c:pt>
                      <c:pt idx="3928">
                        <c:v>112.9</c:v>
                      </c:pt>
                      <c:pt idx="3929">
                        <c:v>114.7</c:v>
                      </c:pt>
                      <c:pt idx="3930">
                        <c:v>114.3</c:v>
                      </c:pt>
                      <c:pt idx="3931">
                        <c:v>114.6</c:v>
                      </c:pt>
                      <c:pt idx="3932">
                        <c:v>114.7</c:v>
                      </c:pt>
                      <c:pt idx="3933">
                        <c:v>112.8</c:v>
                      </c:pt>
                      <c:pt idx="3934">
                        <c:v>112.9</c:v>
                      </c:pt>
                      <c:pt idx="3935">
                        <c:v>112.5</c:v>
                      </c:pt>
                      <c:pt idx="3936">
                        <c:v>113.2</c:v>
                      </c:pt>
                      <c:pt idx="3937">
                        <c:v>113.2</c:v>
                      </c:pt>
                      <c:pt idx="3938">
                        <c:v>114.8</c:v>
                      </c:pt>
                      <c:pt idx="3939">
                        <c:v>113.9</c:v>
                      </c:pt>
                      <c:pt idx="3940">
                        <c:v>113.4</c:v>
                      </c:pt>
                      <c:pt idx="3941">
                        <c:v>112.9</c:v>
                      </c:pt>
                      <c:pt idx="3942">
                        <c:v>113.2</c:v>
                      </c:pt>
                      <c:pt idx="3943">
                        <c:v>113.3</c:v>
                      </c:pt>
                      <c:pt idx="3944">
                        <c:v>113.5</c:v>
                      </c:pt>
                      <c:pt idx="3945">
                        <c:v>113.3</c:v>
                      </c:pt>
                      <c:pt idx="3946">
                        <c:v>113.7</c:v>
                      </c:pt>
                      <c:pt idx="3947">
                        <c:v>114.5</c:v>
                      </c:pt>
                      <c:pt idx="3948">
                        <c:v>112.2</c:v>
                      </c:pt>
                      <c:pt idx="3949">
                        <c:v>114.6</c:v>
                      </c:pt>
                      <c:pt idx="3950">
                        <c:v>113.5</c:v>
                      </c:pt>
                      <c:pt idx="3951">
                        <c:v>111.9</c:v>
                      </c:pt>
                      <c:pt idx="3952">
                        <c:v>113</c:v>
                      </c:pt>
                      <c:pt idx="3953">
                        <c:v>113.7</c:v>
                      </c:pt>
                      <c:pt idx="3954">
                        <c:v>112.6</c:v>
                      </c:pt>
                      <c:pt idx="3955">
                        <c:v>113.7</c:v>
                      </c:pt>
                      <c:pt idx="3956">
                        <c:v>113</c:v>
                      </c:pt>
                      <c:pt idx="3957">
                        <c:v>114.8</c:v>
                      </c:pt>
                      <c:pt idx="3958">
                        <c:v>111.7</c:v>
                      </c:pt>
                      <c:pt idx="3959">
                        <c:v>114.3</c:v>
                      </c:pt>
                      <c:pt idx="3960">
                        <c:v>114.2</c:v>
                      </c:pt>
                      <c:pt idx="3961">
                        <c:v>113.4</c:v>
                      </c:pt>
                      <c:pt idx="3962">
                        <c:v>114.1</c:v>
                      </c:pt>
                      <c:pt idx="3963">
                        <c:v>115.4</c:v>
                      </c:pt>
                      <c:pt idx="3964">
                        <c:v>115.4</c:v>
                      </c:pt>
                      <c:pt idx="3965">
                        <c:v>117</c:v>
                      </c:pt>
                      <c:pt idx="3966">
                        <c:v>115</c:v>
                      </c:pt>
                      <c:pt idx="3967">
                        <c:v>114.7</c:v>
                      </c:pt>
                      <c:pt idx="3968">
                        <c:v>113.5</c:v>
                      </c:pt>
                      <c:pt idx="3969">
                        <c:v>115.9</c:v>
                      </c:pt>
                      <c:pt idx="3970">
                        <c:v>114.4</c:v>
                      </c:pt>
                      <c:pt idx="3971">
                        <c:v>115.8</c:v>
                      </c:pt>
                      <c:pt idx="3972">
                        <c:v>115</c:v>
                      </c:pt>
                      <c:pt idx="3973">
                        <c:v>114.6</c:v>
                      </c:pt>
                      <c:pt idx="3974">
                        <c:v>114.7</c:v>
                      </c:pt>
                      <c:pt idx="3975">
                        <c:v>113.8</c:v>
                      </c:pt>
                      <c:pt idx="3976">
                        <c:v>116.4</c:v>
                      </c:pt>
                      <c:pt idx="3977">
                        <c:v>114.9</c:v>
                      </c:pt>
                      <c:pt idx="3978">
                        <c:v>113.5</c:v>
                      </c:pt>
                      <c:pt idx="3979">
                        <c:v>115.6</c:v>
                      </c:pt>
                      <c:pt idx="3980">
                        <c:v>113.7</c:v>
                      </c:pt>
                      <c:pt idx="3981">
                        <c:v>114.8</c:v>
                      </c:pt>
                      <c:pt idx="3982">
                        <c:v>114</c:v>
                      </c:pt>
                      <c:pt idx="3983">
                        <c:v>114.2</c:v>
                      </c:pt>
                      <c:pt idx="3984">
                        <c:v>113.9</c:v>
                      </c:pt>
                      <c:pt idx="3985">
                        <c:v>115.3</c:v>
                      </c:pt>
                      <c:pt idx="3986">
                        <c:v>114.5</c:v>
                      </c:pt>
                      <c:pt idx="3987">
                        <c:v>114.4</c:v>
                      </c:pt>
                      <c:pt idx="3988">
                        <c:v>115</c:v>
                      </c:pt>
                      <c:pt idx="3989">
                        <c:v>113.9</c:v>
                      </c:pt>
                      <c:pt idx="3990">
                        <c:v>115</c:v>
                      </c:pt>
                      <c:pt idx="3991">
                        <c:v>115.3</c:v>
                      </c:pt>
                      <c:pt idx="3992">
                        <c:v>116.3</c:v>
                      </c:pt>
                      <c:pt idx="3993">
                        <c:v>116.2</c:v>
                      </c:pt>
                      <c:pt idx="3994">
                        <c:v>115.9</c:v>
                      </c:pt>
                      <c:pt idx="3995">
                        <c:v>115.7</c:v>
                      </c:pt>
                      <c:pt idx="3996">
                        <c:v>115.7</c:v>
                      </c:pt>
                      <c:pt idx="3997">
                        <c:v>116.8</c:v>
                      </c:pt>
                      <c:pt idx="3998">
                        <c:v>115.3</c:v>
                      </c:pt>
                      <c:pt idx="3999">
                        <c:v>114.8</c:v>
                      </c:pt>
                      <c:pt idx="4000">
                        <c:v>116.8</c:v>
                      </c:pt>
                      <c:pt idx="4001">
                        <c:v>116.7</c:v>
                      </c:pt>
                      <c:pt idx="4002">
                        <c:v>116.3</c:v>
                      </c:pt>
                      <c:pt idx="4003">
                        <c:v>116.6</c:v>
                      </c:pt>
                      <c:pt idx="4004">
                        <c:v>116.5</c:v>
                      </c:pt>
                      <c:pt idx="4005">
                        <c:v>117.1</c:v>
                      </c:pt>
                      <c:pt idx="4006">
                        <c:v>117.1</c:v>
                      </c:pt>
                      <c:pt idx="4007">
                        <c:v>117</c:v>
                      </c:pt>
                      <c:pt idx="4008">
                        <c:v>116.6</c:v>
                      </c:pt>
                      <c:pt idx="4009">
                        <c:v>117.3</c:v>
                      </c:pt>
                      <c:pt idx="4010">
                        <c:v>116.4</c:v>
                      </c:pt>
                      <c:pt idx="4011">
                        <c:v>118.2</c:v>
                      </c:pt>
                      <c:pt idx="4012">
                        <c:v>116.9</c:v>
                      </c:pt>
                      <c:pt idx="4013">
                        <c:v>116.8</c:v>
                      </c:pt>
                      <c:pt idx="4014">
                        <c:v>117.4</c:v>
                      </c:pt>
                      <c:pt idx="4015">
                        <c:v>117</c:v>
                      </c:pt>
                      <c:pt idx="4016">
                        <c:v>116.3</c:v>
                      </c:pt>
                      <c:pt idx="4017">
                        <c:v>116.2</c:v>
                      </c:pt>
                      <c:pt idx="4018">
                        <c:v>115.9</c:v>
                      </c:pt>
                      <c:pt idx="4019">
                        <c:v>117.8</c:v>
                      </c:pt>
                      <c:pt idx="4020">
                        <c:v>116.9</c:v>
                      </c:pt>
                      <c:pt idx="4021">
                        <c:v>115.3</c:v>
                      </c:pt>
                      <c:pt idx="4022">
                        <c:v>115.5</c:v>
                      </c:pt>
                      <c:pt idx="4023">
                        <c:v>115.9</c:v>
                      </c:pt>
                      <c:pt idx="4024">
                        <c:v>116.7</c:v>
                      </c:pt>
                      <c:pt idx="4025">
                        <c:v>116.5</c:v>
                      </c:pt>
                      <c:pt idx="4026">
                        <c:v>116.7</c:v>
                      </c:pt>
                      <c:pt idx="4027">
                        <c:v>116</c:v>
                      </c:pt>
                      <c:pt idx="4028">
                        <c:v>116.4</c:v>
                      </c:pt>
                      <c:pt idx="4029">
                        <c:v>116.6</c:v>
                      </c:pt>
                      <c:pt idx="4030">
                        <c:v>117.7</c:v>
                      </c:pt>
                      <c:pt idx="4031">
                        <c:v>116.4</c:v>
                      </c:pt>
                      <c:pt idx="4032">
                        <c:v>117.9</c:v>
                      </c:pt>
                      <c:pt idx="4033">
                        <c:v>117.8</c:v>
                      </c:pt>
                      <c:pt idx="4034">
                        <c:v>118.1</c:v>
                      </c:pt>
                      <c:pt idx="4035">
                        <c:v>117.8</c:v>
                      </c:pt>
                      <c:pt idx="4036">
                        <c:v>116.1</c:v>
                      </c:pt>
                      <c:pt idx="4037">
                        <c:v>117.4</c:v>
                      </c:pt>
                      <c:pt idx="4038">
                        <c:v>117.8</c:v>
                      </c:pt>
                      <c:pt idx="4039">
                        <c:v>118.3</c:v>
                      </c:pt>
                      <c:pt idx="4040">
                        <c:v>118.2</c:v>
                      </c:pt>
                      <c:pt idx="4041">
                        <c:v>117.8</c:v>
                      </c:pt>
                      <c:pt idx="4042">
                        <c:v>116.7</c:v>
                      </c:pt>
                      <c:pt idx="4043">
                        <c:v>117.5</c:v>
                      </c:pt>
                      <c:pt idx="4044">
                        <c:v>118.3</c:v>
                      </c:pt>
                      <c:pt idx="4045">
                        <c:v>117.8</c:v>
                      </c:pt>
                      <c:pt idx="4046">
                        <c:v>118.6</c:v>
                      </c:pt>
                      <c:pt idx="4047">
                        <c:v>120.2</c:v>
                      </c:pt>
                      <c:pt idx="4048">
                        <c:v>119.1</c:v>
                      </c:pt>
                      <c:pt idx="4049">
                        <c:v>118.1</c:v>
                      </c:pt>
                      <c:pt idx="4050">
                        <c:v>119.2</c:v>
                      </c:pt>
                      <c:pt idx="4051">
                        <c:v>118.2</c:v>
                      </c:pt>
                      <c:pt idx="4052">
                        <c:v>117.9</c:v>
                      </c:pt>
                      <c:pt idx="4053">
                        <c:v>117.8</c:v>
                      </c:pt>
                      <c:pt idx="4054">
                        <c:v>118.4</c:v>
                      </c:pt>
                      <c:pt idx="4055">
                        <c:v>117.6</c:v>
                      </c:pt>
                      <c:pt idx="4056">
                        <c:v>117.7</c:v>
                      </c:pt>
                      <c:pt idx="4057">
                        <c:v>117.4</c:v>
                      </c:pt>
                      <c:pt idx="4058">
                        <c:v>118.1</c:v>
                      </c:pt>
                      <c:pt idx="4059">
                        <c:v>118</c:v>
                      </c:pt>
                      <c:pt idx="4060">
                        <c:v>117.6</c:v>
                      </c:pt>
                      <c:pt idx="4061">
                        <c:v>118.6</c:v>
                      </c:pt>
                      <c:pt idx="4062">
                        <c:v>118.3</c:v>
                      </c:pt>
                      <c:pt idx="4063">
                        <c:v>118.1</c:v>
                      </c:pt>
                      <c:pt idx="4064">
                        <c:v>119.3</c:v>
                      </c:pt>
                      <c:pt idx="4065">
                        <c:v>118.7</c:v>
                      </c:pt>
                      <c:pt idx="4066">
                        <c:v>117.5</c:v>
                      </c:pt>
                      <c:pt idx="4067">
                        <c:v>118.1</c:v>
                      </c:pt>
                      <c:pt idx="4068">
                        <c:v>118.8</c:v>
                      </c:pt>
                      <c:pt idx="4069">
                        <c:v>118.7</c:v>
                      </c:pt>
                      <c:pt idx="4070">
                        <c:v>118.9</c:v>
                      </c:pt>
                      <c:pt idx="4071">
                        <c:v>119.2</c:v>
                      </c:pt>
                      <c:pt idx="4072">
                        <c:v>119.4</c:v>
                      </c:pt>
                      <c:pt idx="4073">
                        <c:v>118.3</c:v>
                      </c:pt>
                      <c:pt idx="4074">
                        <c:v>119.5</c:v>
                      </c:pt>
                      <c:pt idx="4075">
                        <c:v>120</c:v>
                      </c:pt>
                      <c:pt idx="4076">
                        <c:v>119.1</c:v>
                      </c:pt>
                      <c:pt idx="4077">
                        <c:v>120.3</c:v>
                      </c:pt>
                      <c:pt idx="4078">
                        <c:v>120.6</c:v>
                      </c:pt>
                      <c:pt idx="4079">
                        <c:v>119.5</c:v>
                      </c:pt>
                      <c:pt idx="4080">
                        <c:v>118.8</c:v>
                      </c:pt>
                      <c:pt idx="4081">
                        <c:v>119.4</c:v>
                      </c:pt>
                      <c:pt idx="4082">
                        <c:v>118.7</c:v>
                      </c:pt>
                      <c:pt idx="4083">
                        <c:v>119.3</c:v>
                      </c:pt>
                      <c:pt idx="4084">
                        <c:v>119.5</c:v>
                      </c:pt>
                      <c:pt idx="4085">
                        <c:v>119.5</c:v>
                      </c:pt>
                      <c:pt idx="4086">
                        <c:v>120.5</c:v>
                      </c:pt>
                      <c:pt idx="4087">
                        <c:v>119.2</c:v>
                      </c:pt>
                      <c:pt idx="4088">
                        <c:v>120.3</c:v>
                      </c:pt>
                      <c:pt idx="4089">
                        <c:v>120.3</c:v>
                      </c:pt>
                      <c:pt idx="4090">
                        <c:v>119.8</c:v>
                      </c:pt>
                      <c:pt idx="4091">
                        <c:v>119.2</c:v>
                      </c:pt>
                      <c:pt idx="4092">
                        <c:v>119.9</c:v>
                      </c:pt>
                      <c:pt idx="4093">
                        <c:v>121.9</c:v>
                      </c:pt>
                      <c:pt idx="4094">
                        <c:v>121.4</c:v>
                      </c:pt>
                      <c:pt idx="4095">
                        <c:v>121.8</c:v>
                      </c:pt>
                      <c:pt idx="4096">
                        <c:v>121.7</c:v>
                      </c:pt>
                      <c:pt idx="4097">
                        <c:v>119.7</c:v>
                      </c:pt>
                      <c:pt idx="4098">
                        <c:v>121.6</c:v>
                      </c:pt>
                      <c:pt idx="4099">
                        <c:v>120.9</c:v>
                      </c:pt>
                      <c:pt idx="4100">
                        <c:v>121.5</c:v>
                      </c:pt>
                      <c:pt idx="4101">
                        <c:v>121.8</c:v>
                      </c:pt>
                      <c:pt idx="4102">
                        <c:v>122.5</c:v>
                      </c:pt>
                      <c:pt idx="4103">
                        <c:v>122.5</c:v>
                      </c:pt>
                      <c:pt idx="4104">
                        <c:v>122.1</c:v>
                      </c:pt>
                      <c:pt idx="4105">
                        <c:v>122.9</c:v>
                      </c:pt>
                      <c:pt idx="4106">
                        <c:v>121.2</c:v>
                      </c:pt>
                      <c:pt idx="4107">
                        <c:v>121.5</c:v>
                      </c:pt>
                      <c:pt idx="4108">
                        <c:v>120.9</c:v>
                      </c:pt>
                      <c:pt idx="4109">
                        <c:v>120.5</c:v>
                      </c:pt>
                      <c:pt idx="4110">
                        <c:v>120.4</c:v>
                      </c:pt>
                      <c:pt idx="4111">
                        <c:v>119.7</c:v>
                      </c:pt>
                      <c:pt idx="4112">
                        <c:v>121.6</c:v>
                      </c:pt>
                      <c:pt idx="4113">
                        <c:v>121</c:v>
                      </c:pt>
                      <c:pt idx="4114">
                        <c:v>122.4</c:v>
                      </c:pt>
                      <c:pt idx="4115">
                        <c:v>119.7</c:v>
                      </c:pt>
                      <c:pt idx="4116">
                        <c:v>119.9</c:v>
                      </c:pt>
                      <c:pt idx="4117">
                        <c:v>120.1</c:v>
                      </c:pt>
                      <c:pt idx="4118">
                        <c:v>119.8</c:v>
                      </c:pt>
                      <c:pt idx="4119">
                        <c:v>120.5</c:v>
                      </c:pt>
                      <c:pt idx="4120">
                        <c:v>120.4</c:v>
                      </c:pt>
                      <c:pt idx="4121">
                        <c:v>120.9</c:v>
                      </c:pt>
                      <c:pt idx="4122">
                        <c:v>119.8</c:v>
                      </c:pt>
                      <c:pt idx="4123">
                        <c:v>120.4</c:v>
                      </c:pt>
                      <c:pt idx="4124">
                        <c:v>120.3</c:v>
                      </c:pt>
                      <c:pt idx="4125">
                        <c:v>119.7</c:v>
                      </c:pt>
                      <c:pt idx="4126">
                        <c:v>119.7</c:v>
                      </c:pt>
                      <c:pt idx="4127">
                        <c:v>119.9</c:v>
                      </c:pt>
                      <c:pt idx="4128">
                        <c:v>121.2</c:v>
                      </c:pt>
                      <c:pt idx="4129">
                        <c:v>119.5</c:v>
                      </c:pt>
                      <c:pt idx="4130">
                        <c:v>119.1</c:v>
                      </c:pt>
                      <c:pt idx="4131">
                        <c:v>121</c:v>
                      </c:pt>
                      <c:pt idx="4132">
                        <c:v>120.5</c:v>
                      </c:pt>
                      <c:pt idx="4133">
                        <c:v>121.1</c:v>
                      </c:pt>
                      <c:pt idx="4134">
                        <c:v>121</c:v>
                      </c:pt>
                      <c:pt idx="4135">
                        <c:v>121.1</c:v>
                      </c:pt>
                      <c:pt idx="4136">
                        <c:v>121.5</c:v>
                      </c:pt>
                      <c:pt idx="4137">
                        <c:v>121.1</c:v>
                      </c:pt>
                      <c:pt idx="4138">
                        <c:v>121.6</c:v>
                      </c:pt>
                      <c:pt idx="4139">
                        <c:v>121.8</c:v>
                      </c:pt>
                      <c:pt idx="4140">
                        <c:v>121.9</c:v>
                      </c:pt>
                      <c:pt idx="4141">
                        <c:v>120.8</c:v>
                      </c:pt>
                      <c:pt idx="4142">
                        <c:v>121.1</c:v>
                      </c:pt>
                      <c:pt idx="4143">
                        <c:v>121.7</c:v>
                      </c:pt>
                      <c:pt idx="4144">
                        <c:v>120.8</c:v>
                      </c:pt>
                      <c:pt idx="4145">
                        <c:v>121.5</c:v>
                      </c:pt>
                      <c:pt idx="4146">
                        <c:v>121.2</c:v>
                      </c:pt>
                      <c:pt idx="4147">
                        <c:v>121.2</c:v>
                      </c:pt>
                      <c:pt idx="4148">
                        <c:v>121.1</c:v>
                      </c:pt>
                      <c:pt idx="4149">
                        <c:v>120.8</c:v>
                      </c:pt>
                      <c:pt idx="4150">
                        <c:v>121</c:v>
                      </c:pt>
                      <c:pt idx="4151">
                        <c:v>122.2</c:v>
                      </c:pt>
                      <c:pt idx="4152">
                        <c:v>121.9</c:v>
                      </c:pt>
                      <c:pt idx="4153">
                        <c:v>120.7</c:v>
                      </c:pt>
                      <c:pt idx="4154">
                        <c:v>122</c:v>
                      </c:pt>
                      <c:pt idx="4155">
                        <c:v>120.2</c:v>
                      </c:pt>
                      <c:pt idx="4156">
                        <c:v>122.5</c:v>
                      </c:pt>
                      <c:pt idx="4157">
                        <c:v>121.6</c:v>
                      </c:pt>
                      <c:pt idx="4158">
                        <c:v>121.4</c:v>
                      </c:pt>
                      <c:pt idx="4159">
                        <c:v>122.4</c:v>
                      </c:pt>
                      <c:pt idx="4160">
                        <c:v>122.1</c:v>
                      </c:pt>
                      <c:pt idx="4161">
                        <c:v>121.8</c:v>
                      </c:pt>
                      <c:pt idx="4162">
                        <c:v>121.4</c:v>
                      </c:pt>
                      <c:pt idx="4163">
                        <c:v>122.6</c:v>
                      </c:pt>
                      <c:pt idx="4164">
                        <c:v>121.4</c:v>
                      </c:pt>
                      <c:pt idx="4165">
                        <c:v>122.6</c:v>
                      </c:pt>
                      <c:pt idx="4166">
                        <c:v>123.1</c:v>
                      </c:pt>
                      <c:pt idx="4167">
                        <c:v>123.6</c:v>
                      </c:pt>
                      <c:pt idx="4168">
                        <c:v>122.8</c:v>
                      </c:pt>
                      <c:pt idx="4169">
                        <c:v>122.9</c:v>
                      </c:pt>
                      <c:pt idx="4170">
                        <c:v>121.5</c:v>
                      </c:pt>
                      <c:pt idx="4171">
                        <c:v>122.3</c:v>
                      </c:pt>
                      <c:pt idx="4172">
                        <c:v>123.2</c:v>
                      </c:pt>
                      <c:pt idx="4173">
                        <c:v>124</c:v>
                      </c:pt>
                      <c:pt idx="4174">
                        <c:v>121.7</c:v>
                      </c:pt>
                      <c:pt idx="4175">
                        <c:v>122.3</c:v>
                      </c:pt>
                      <c:pt idx="4176">
                        <c:v>122.2</c:v>
                      </c:pt>
                      <c:pt idx="4177">
                        <c:v>122.5</c:v>
                      </c:pt>
                      <c:pt idx="4178">
                        <c:v>122.5</c:v>
                      </c:pt>
                      <c:pt idx="4179">
                        <c:v>123.6</c:v>
                      </c:pt>
                      <c:pt idx="4180">
                        <c:v>122.9</c:v>
                      </c:pt>
                      <c:pt idx="4181">
                        <c:v>122.9</c:v>
                      </c:pt>
                      <c:pt idx="4182">
                        <c:v>122.1</c:v>
                      </c:pt>
                      <c:pt idx="4183">
                        <c:v>124.2</c:v>
                      </c:pt>
                      <c:pt idx="4184">
                        <c:v>123</c:v>
                      </c:pt>
                      <c:pt idx="4185">
                        <c:v>123.6</c:v>
                      </c:pt>
                      <c:pt idx="4186">
                        <c:v>123.8</c:v>
                      </c:pt>
                      <c:pt idx="4187">
                        <c:v>122.6</c:v>
                      </c:pt>
                      <c:pt idx="4188">
                        <c:v>121.2</c:v>
                      </c:pt>
                      <c:pt idx="4189">
                        <c:v>123</c:v>
                      </c:pt>
                      <c:pt idx="4190">
                        <c:v>123.5</c:v>
                      </c:pt>
                      <c:pt idx="4191">
                        <c:v>123.2</c:v>
                      </c:pt>
                      <c:pt idx="4192">
                        <c:v>123</c:v>
                      </c:pt>
                      <c:pt idx="4193">
                        <c:v>123.5</c:v>
                      </c:pt>
                      <c:pt idx="4194">
                        <c:v>124</c:v>
                      </c:pt>
                      <c:pt idx="4195">
                        <c:v>124</c:v>
                      </c:pt>
                      <c:pt idx="4196">
                        <c:v>123.7</c:v>
                      </c:pt>
                      <c:pt idx="4197">
                        <c:v>123.9</c:v>
                      </c:pt>
                      <c:pt idx="4198">
                        <c:v>124.8</c:v>
                      </c:pt>
                      <c:pt idx="4199">
                        <c:v>125</c:v>
                      </c:pt>
                      <c:pt idx="4200">
                        <c:v>122.6</c:v>
                      </c:pt>
                      <c:pt idx="4201">
                        <c:v>124</c:v>
                      </c:pt>
                      <c:pt idx="4202">
                        <c:v>123.4</c:v>
                      </c:pt>
                      <c:pt idx="4203">
                        <c:v>123.9</c:v>
                      </c:pt>
                      <c:pt idx="4204">
                        <c:v>125.1</c:v>
                      </c:pt>
                      <c:pt idx="4205">
                        <c:v>124</c:v>
                      </c:pt>
                      <c:pt idx="4206">
                        <c:v>124.5</c:v>
                      </c:pt>
                      <c:pt idx="4207">
                        <c:v>123</c:v>
                      </c:pt>
                      <c:pt idx="4208">
                        <c:v>123.2</c:v>
                      </c:pt>
                      <c:pt idx="4209">
                        <c:v>123.7</c:v>
                      </c:pt>
                      <c:pt idx="4210">
                        <c:v>125.7</c:v>
                      </c:pt>
                      <c:pt idx="4211">
                        <c:v>123.8</c:v>
                      </c:pt>
                      <c:pt idx="4212">
                        <c:v>123.9</c:v>
                      </c:pt>
                      <c:pt idx="4213">
                        <c:v>124.8</c:v>
                      </c:pt>
                      <c:pt idx="4214">
                        <c:v>123.8</c:v>
                      </c:pt>
                      <c:pt idx="4215">
                        <c:v>125.1</c:v>
                      </c:pt>
                      <c:pt idx="4216">
                        <c:v>123.7</c:v>
                      </c:pt>
                      <c:pt idx="4217">
                        <c:v>125.4</c:v>
                      </c:pt>
                      <c:pt idx="4218">
                        <c:v>125.2</c:v>
                      </c:pt>
                      <c:pt idx="4219">
                        <c:v>125.7</c:v>
                      </c:pt>
                      <c:pt idx="4220">
                        <c:v>124.9</c:v>
                      </c:pt>
                      <c:pt idx="4221">
                        <c:v>123.3</c:v>
                      </c:pt>
                      <c:pt idx="4222">
                        <c:v>124.2</c:v>
                      </c:pt>
                      <c:pt idx="4223">
                        <c:v>124.2</c:v>
                      </c:pt>
                      <c:pt idx="4224">
                        <c:v>125.3</c:v>
                      </c:pt>
                      <c:pt idx="4225">
                        <c:v>124.6</c:v>
                      </c:pt>
                      <c:pt idx="4226">
                        <c:v>124.8</c:v>
                      </c:pt>
                      <c:pt idx="4227">
                        <c:v>125.5</c:v>
                      </c:pt>
                      <c:pt idx="4228">
                        <c:v>124</c:v>
                      </c:pt>
                      <c:pt idx="4229">
                        <c:v>124</c:v>
                      </c:pt>
                      <c:pt idx="4230">
                        <c:v>125</c:v>
                      </c:pt>
                      <c:pt idx="4231">
                        <c:v>124.1</c:v>
                      </c:pt>
                      <c:pt idx="4232">
                        <c:v>125.1</c:v>
                      </c:pt>
                      <c:pt idx="4233">
                        <c:v>126</c:v>
                      </c:pt>
                      <c:pt idx="4234">
                        <c:v>126.6</c:v>
                      </c:pt>
                      <c:pt idx="4235">
                        <c:v>126.6</c:v>
                      </c:pt>
                      <c:pt idx="4236">
                        <c:v>124.4</c:v>
                      </c:pt>
                      <c:pt idx="4237">
                        <c:v>123.9</c:v>
                      </c:pt>
                      <c:pt idx="4238">
                        <c:v>123.9</c:v>
                      </c:pt>
                      <c:pt idx="4239">
                        <c:v>124.9</c:v>
                      </c:pt>
                      <c:pt idx="4240">
                        <c:v>124.9</c:v>
                      </c:pt>
                      <c:pt idx="4241">
                        <c:v>126.4</c:v>
                      </c:pt>
                      <c:pt idx="4242">
                        <c:v>125.6</c:v>
                      </c:pt>
                      <c:pt idx="4243">
                        <c:v>127.1</c:v>
                      </c:pt>
                      <c:pt idx="4244">
                        <c:v>124.8</c:v>
                      </c:pt>
                      <c:pt idx="4245">
                        <c:v>124.2</c:v>
                      </c:pt>
                      <c:pt idx="4246">
                        <c:v>124</c:v>
                      </c:pt>
                      <c:pt idx="4247">
                        <c:v>125.2</c:v>
                      </c:pt>
                      <c:pt idx="4248">
                        <c:v>124.7</c:v>
                      </c:pt>
                      <c:pt idx="4249">
                        <c:v>125</c:v>
                      </c:pt>
                      <c:pt idx="4250">
                        <c:v>125.2</c:v>
                      </c:pt>
                      <c:pt idx="4251">
                        <c:v>124.6</c:v>
                      </c:pt>
                      <c:pt idx="4252">
                        <c:v>125.7</c:v>
                      </c:pt>
                      <c:pt idx="4253">
                        <c:v>125.2</c:v>
                      </c:pt>
                      <c:pt idx="4254">
                        <c:v>124</c:v>
                      </c:pt>
                      <c:pt idx="4255">
                        <c:v>126.7</c:v>
                      </c:pt>
                      <c:pt idx="4256">
                        <c:v>126.3</c:v>
                      </c:pt>
                      <c:pt idx="4257">
                        <c:v>126.9</c:v>
                      </c:pt>
                      <c:pt idx="4258">
                        <c:v>125.3</c:v>
                      </c:pt>
                      <c:pt idx="4259">
                        <c:v>125.5</c:v>
                      </c:pt>
                      <c:pt idx="4260">
                        <c:v>124.9</c:v>
                      </c:pt>
                      <c:pt idx="4261">
                        <c:v>126.5</c:v>
                      </c:pt>
                      <c:pt idx="4262">
                        <c:v>126</c:v>
                      </c:pt>
                      <c:pt idx="4263">
                        <c:v>126.3</c:v>
                      </c:pt>
                      <c:pt idx="4264">
                        <c:v>126.2</c:v>
                      </c:pt>
                      <c:pt idx="4265">
                        <c:v>125.4</c:v>
                      </c:pt>
                      <c:pt idx="4266">
                        <c:v>126.4</c:v>
                      </c:pt>
                      <c:pt idx="4267">
                        <c:v>125.8</c:v>
                      </c:pt>
                      <c:pt idx="4268">
                        <c:v>126.2</c:v>
                      </c:pt>
                      <c:pt idx="4269">
                        <c:v>126.5</c:v>
                      </c:pt>
                      <c:pt idx="4270">
                        <c:v>127.1</c:v>
                      </c:pt>
                      <c:pt idx="4271">
                        <c:v>126</c:v>
                      </c:pt>
                      <c:pt idx="4272">
                        <c:v>125.9</c:v>
                      </c:pt>
                      <c:pt idx="4273">
                        <c:v>126.3</c:v>
                      </c:pt>
                      <c:pt idx="4274">
                        <c:v>126.3</c:v>
                      </c:pt>
                      <c:pt idx="4275">
                        <c:v>126.1</c:v>
                      </c:pt>
                      <c:pt idx="4276">
                        <c:v>127.1</c:v>
                      </c:pt>
                      <c:pt idx="4277">
                        <c:v>126.9</c:v>
                      </c:pt>
                      <c:pt idx="4278">
                        <c:v>124.6</c:v>
                      </c:pt>
                      <c:pt idx="4279">
                        <c:v>125.6</c:v>
                      </c:pt>
                      <c:pt idx="4280">
                        <c:v>126.7</c:v>
                      </c:pt>
                      <c:pt idx="4281">
                        <c:v>126.7</c:v>
                      </c:pt>
                      <c:pt idx="4282">
                        <c:v>126.3</c:v>
                      </c:pt>
                      <c:pt idx="4283">
                        <c:v>126.8</c:v>
                      </c:pt>
                      <c:pt idx="4284">
                        <c:v>126.2</c:v>
                      </c:pt>
                      <c:pt idx="4285">
                        <c:v>126</c:v>
                      </c:pt>
                      <c:pt idx="4286">
                        <c:v>125.7</c:v>
                      </c:pt>
                      <c:pt idx="4287">
                        <c:v>127.3</c:v>
                      </c:pt>
                      <c:pt idx="4288">
                        <c:v>127.2</c:v>
                      </c:pt>
                      <c:pt idx="4289">
                        <c:v>126.1</c:v>
                      </c:pt>
                      <c:pt idx="4290">
                        <c:v>126.6</c:v>
                      </c:pt>
                      <c:pt idx="4291">
                        <c:v>127.5</c:v>
                      </c:pt>
                      <c:pt idx="4292">
                        <c:v>126.2</c:v>
                      </c:pt>
                      <c:pt idx="4293">
                        <c:v>125.6</c:v>
                      </c:pt>
                      <c:pt idx="4294">
                        <c:v>126.5</c:v>
                      </c:pt>
                      <c:pt idx="4295">
                        <c:v>127.2</c:v>
                      </c:pt>
                      <c:pt idx="4296">
                        <c:v>126.1</c:v>
                      </c:pt>
                      <c:pt idx="4297">
                        <c:v>127</c:v>
                      </c:pt>
                      <c:pt idx="4298">
                        <c:v>127</c:v>
                      </c:pt>
                      <c:pt idx="4299">
                        <c:v>128.4</c:v>
                      </c:pt>
                      <c:pt idx="4300">
                        <c:v>128.69999999999999</c:v>
                      </c:pt>
                      <c:pt idx="4301">
                        <c:v>126.3</c:v>
                      </c:pt>
                      <c:pt idx="4302">
                        <c:v>126.6</c:v>
                      </c:pt>
                      <c:pt idx="4303">
                        <c:v>127.3</c:v>
                      </c:pt>
                      <c:pt idx="4304">
                        <c:v>126.5</c:v>
                      </c:pt>
                      <c:pt idx="4305">
                        <c:v>127.5</c:v>
                      </c:pt>
                      <c:pt idx="4306">
                        <c:v>126.5</c:v>
                      </c:pt>
                      <c:pt idx="4307">
                        <c:v>127</c:v>
                      </c:pt>
                      <c:pt idx="4308">
                        <c:v>128.5</c:v>
                      </c:pt>
                      <c:pt idx="4309">
                        <c:v>127</c:v>
                      </c:pt>
                      <c:pt idx="4310">
                        <c:v>126.2</c:v>
                      </c:pt>
                      <c:pt idx="4311">
                        <c:v>126.7</c:v>
                      </c:pt>
                      <c:pt idx="4312">
                        <c:v>127.1</c:v>
                      </c:pt>
                      <c:pt idx="4313">
                        <c:v>127.2</c:v>
                      </c:pt>
                      <c:pt idx="4314">
                        <c:v>127.4</c:v>
                      </c:pt>
                      <c:pt idx="4315">
                        <c:v>128</c:v>
                      </c:pt>
                      <c:pt idx="4316">
                        <c:v>126.6</c:v>
                      </c:pt>
                      <c:pt idx="4317">
                        <c:v>126.7</c:v>
                      </c:pt>
                      <c:pt idx="4318">
                        <c:v>127.9</c:v>
                      </c:pt>
                      <c:pt idx="4319">
                        <c:v>126.9</c:v>
                      </c:pt>
                      <c:pt idx="4320">
                        <c:v>126.9</c:v>
                      </c:pt>
                      <c:pt idx="4321">
                        <c:v>126.8</c:v>
                      </c:pt>
                      <c:pt idx="4322">
                        <c:v>127</c:v>
                      </c:pt>
                      <c:pt idx="4323">
                        <c:v>127.1</c:v>
                      </c:pt>
                      <c:pt idx="4324">
                        <c:v>127.2</c:v>
                      </c:pt>
                      <c:pt idx="4325">
                        <c:v>128.69999999999999</c:v>
                      </c:pt>
                      <c:pt idx="4326">
                        <c:v>126.9</c:v>
                      </c:pt>
                      <c:pt idx="4327">
                        <c:v>126.9</c:v>
                      </c:pt>
                      <c:pt idx="4328">
                        <c:v>126.6</c:v>
                      </c:pt>
                      <c:pt idx="4329">
                        <c:v>127.7</c:v>
                      </c:pt>
                      <c:pt idx="4330">
                        <c:v>126.8</c:v>
                      </c:pt>
                      <c:pt idx="4331">
                        <c:v>127.6</c:v>
                      </c:pt>
                      <c:pt idx="4332">
                        <c:v>126.9</c:v>
                      </c:pt>
                      <c:pt idx="4333">
                        <c:v>126.8</c:v>
                      </c:pt>
                      <c:pt idx="4334">
                        <c:v>127.3</c:v>
                      </c:pt>
                      <c:pt idx="4335">
                        <c:v>127.9</c:v>
                      </c:pt>
                      <c:pt idx="4336">
                        <c:v>128.4</c:v>
                      </c:pt>
                      <c:pt idx="4337">
                        <c:v>127.5</c:v>
                      </c:pt>
                      <c:pt idx="4338">
                        <c:v>127.8</c:v>
                      </c:pt>
                      <c:pt idx="4339">
                        <c:v>127</c:v>
                      </c:pt>
                      <c:pt idx="4340">
                        <c:v>127.5</c:v>
                      </c:pt>
                      <c:pt idx="4341">
                        <c:v>127.7</c:v>
                      </c:pt>
                      <c:pt idx="4342">
                        <c:v>127.7</c:v>
                      </c:pt>
                      <c:pt idx="4343">
                        <c:v>127.5</c:v>
                      </c:pt>
                      <c:pt idx="4344">
                        <c:v>128.5</c:v>
                      </c:pt>
                      <c:pt idx="4345">
                        <c:v>127.6</c:v>
                      </c:pt>
                      <c:pt idx="4346">
                        <c:v>128.4</c:v>
                      </c:pt>
                      <c:pt idx="4347">
                        <c:v>128.80000000000001</c:v>
                      </c:pt>
                      <c:pt idx="4348">
                        <c:v>126.5</c:v>
                      </c:pt>
                      <c:pt idx="4349">
                        <c:v>128.19999999999999</c:v>
                      </c:pt>
                      <c:pt idx="4350">
                        <c:v>127.7</c:v>
                      </c:pt>
                      <c:pt idx="4351">
                        <c:v>126.4</c:v>
                      </c:pt>
                      <c:pt idx="4352">
                        <c:v>128.9</c:v>
                      </c:pt>
                      <c:pt idx="4353">
                        <c:v>128.6</c:v>
                      </c:pt>
                      <c:pt idx="4354">
                        <c:v>129.4</c:v>
                      </c:pt>
                      <c:pt idx="4355">
                        <c:v>128.5</c:v>
                      </c:pt>
                      <c:pt idx="4356">
                        <c:v>126.9</c:v>
                      </c:pt>
                      <c:pt idx="4357">
                        <c:v>127.8</c:v>
                      </c:pt>
                      <c:pt idx="4358">
                        <c:v>127.4</c:v>
                      </c:pt>
                      <c:pt idx="4359">
                        <c:v>127.6</c:v>
                      </c:pt>
                      <c:pt idx="4360">
                        <c:v>127.6</c:v>
                      </c:pt>
                      <c:pt idx="4361">
                        <c:v>128.4</c:v>
                      </c:pt>
                      <c:pt idx="4362">
                        <c:v>127.5</c:v>
                      </c:pt>
                      <c:pt idx="4363">
                        <c:v>128</c:v>
                      </c:pt>
                      <c:pt idx="4364">
                        <c:v>128.80000000000001</c:v>
                      </c:pt>
                      <c:pt idx="4365">
                        <c:v>128.30000000000001</c:v>
                      </c:pt>
                      <c:pt idx="4366">
                        <c:v>128.69999999999999</c:v>
                      </c:pt>
                      <c:pt idx="4367">
                        <c:v>129.9</c:v>
                      </c:pt>
                      <c:pt idx="4368">
                        <c:v>129.69999999999999</c:v>
                      </c:pt>
                      <c:pt idx="4369">
                        <c:v>128.69999999999999</c:v>
                      </c:pt>
                      <c:pt idx="4370">
                        <c:v>128.4</c:v>
                      </c:pt>
                      <c:pt idx="4371">
                        <c:v>128.69999999999999</c:v>
                      </c:pt>
                      <c:pt idx="4372">
                        <c:v>127.6</c:v>
                      </c:pt>
                      <c:pt idx="4373">
                        <c:v>127.8</c:v>
                      </c:pt>
                      <c:pt idx="4374">
                        <c:v>128.6</c:v>
                      </c:pt>
                      <c:pt idx="4375">
                        <c:v>127.2</c:v>
                      </c:pt>
                      <c:pt idx="4376">
                        <c:v>129.30000000000001</c:v>
                      </c:pt>
                      <c:pt idx="4377">
                        <c:v>129.5</c:v>
                      </c:pt>
                      <c:pt idx="4378">
                        <c:v>128.69999999999999</c:v>
                      </c:pt>
                      <c:pt idx="4379">
                        <c:v>127.9</c:v>
                      </c:pt>
                      <c:pt idx="4380">
                        <c:v>127.4</c:v>
                      </c:pt>
                      <c:pt idx="4381">
                        <c:v>129.5</c:v>
                      </c:pt>
                      <c:pt idx="4382">
                        <c:v>127.5</c:v>
                      </c:pt>
                      <c:pt idx="4383">
                        <c:v>127.8</c:v>
                      </c:pt>
                      <c:pt idx="4384">
                        <c:v>128.9</c:v>
                      </c:pt>
                      <c:pt idx="4385">
                        <c:v>130.1</c:v>
                      </c:pt>
                      <c:pt idx="4386">
                        <c:v>129.9</c:v>
                      </c:pt>
                      <c:pt idx="4387">
                        <c:v>128.69999999999999</c:v>
                      </c:pt>
                      <c:pt idx="4388">
                        <c:v>129.19999999999999</c:v>
                      </c:pt>
                      <c:pt idx="4389">
                        <c:v>129.6</c:v>
                      </c:pt>
                      <c:pt idx="4390">
                        <c:v>129</c:v>
                      </c:pt>
                      <c:pt idx="4391">
                        <c:v>128.5</c:v>
                      </c:pt>
                      <c:pt idx="4392">
                        <c:v>128</c:v>
                      </c:pt>
                      <c:pt idx="4393">
                        <c:v>128.6</c:v>
                      </c:pt>
                      <c:pt idx="4394">
                        <c:v>129.80000000000001</c:v>
                      </c:pt>
                      <c:pt idx="4395">
                        <c:v>128</c:v>
                      </c:pt>
                      <c:pt idx="4396">
                        <c:v>129.1</c:v>
                      </c:pt>
                      <c:pt idx="4397">
                        <c:v>128.5</c:v>
                      </c:pt>
                      <c:pt idx="4398">
                        <c:v>129.4</c:v>
                      </c:pt>
                      <c:pt idx="4399">
                        <c:v>129.5</c:v>
                      </c:pt>
                      <c:pt idx="4400">
                        <c:v>127.2</c:v>
                      </c:pt>
                      <c:pt idx="4401">
                        <c:v>128.5</c:v>
                      </c:pt>
                      <c:pt idx="4402">
                        <c:v>128.6</c:v>
                      </c:pt>
                      <c:pt idx="4403">
                        <c:v>129.1</c:v>
                      </c:pt>
                      <c:pt idx="4404">
                        <c:v>129.19999999999999</c:v>
                      </c:pt>
                      <c:pt idx="4405">
                        <c:v>129.30000000000001</c:v>
                      </c:pt>
                      <c:pt idx="4406">
                        <c:v>130.30000000000001</c:v>
                      </c:pt>
                      <c:pt idx="4407">
                        <c:v>128.69999999999999</c:v>
                      </c:pt>
                      <c:pt idx="4408">
                        <c:v>130</c:v>
                      </c:pt>
                      <c:pt idx="4409">
                        <c:v>128.5</c:v>
                      </c:pt>
                      <c:pt idx="4410">
                        <c:v>129.5</c:v>
                      </c:pt>
                      <c:pt idx="4411">
                        <c:v>129.9</c:v>
                      </c:pt>
                      <c:pt idx="4412">
                        <c:v>129</c:v>
                      </c:pt>
                      <c:pt idx="4413">
                        <c:v>128.69999999999999</c:v>
                      </c:pt>
                      <c:pt idx="4414">
                        <c:v>130.1</c:v>
                      </c:pt>
                      <c:pt idx="4415">
                        <c:v>129.30000000000001</c:v>
                      </c:pt>
                      <c:pt idx="4416">
                        <c:v>130</c:v>
                      </c:pt>
                      <c:pt idx="4417">
                        <c:v>129.69999999999999</c:v>
                      </c:pt>
                      <c:pt idx="4418">
                        <c:v>129.1</c:v>
                      </c:pt>
                      <c:pt idx="4419">
                        <c:v>129.5</c:v>
                      </c:pt>
                      <c:pt idx="4420">
                        <c:v>128.9</c:v>
                      </c:pt>
                      <c:pt idx="4421">
                        <c:v>130.30000000000001</c:v>
                      </c:pt>
                      <c:pt idx="4422">
                        <c:v>129</c:v>
                      </c:pt>
                      <c:pt idx="4423">
                        <c:v>128.9</c:v>
                      </c:pt>
                      <c:pt idx="4424">
                        <c:v>129.80000000000001</c:v>
                      </c:pt>
                      <c:pt idx="4425">
                        <c:v>130.4</c:v>
                      </c:pt>
                      <c:pt idx="4426">
                        <c:v>128.19999999999999</c:v>
                      </c:pt>
                      <c:pt idx="4427">
                        <c:v>129.69999999999999</c:v>
                      </c:pt>
                      <c:pt idx="4428">
                        <c:v>128.5</c:v>
                      </c:pt>
                      <c:pt idx="4429">
                        <c:v>128.9</c:v>
                      </c:pt>
                      <c:pt idx="4430">
                        <c:v>130.9</c:v>
                      </c:pt>
                      <c:pt idx="4431">
                        <c:v>129.6</c:v>
                      </c:pt>
                      <c:pt idx="4432">
                        <c:v>129.9</c:v>
                      </c:pt>
                      <c:pt idx="4433">
                        <c:v>129</c:v>
                      </c:pt>
                      <c:pt idx="4434">
                        <c:v>129.4</c:v>
                      </c:pt>
                      <c:pt idx="4435">
                        <c:v>129.5</c:v>
                      </c:pt>
                      <c:pt idx="4436">
                        <c:v>128.5</c:v>
                      </c:pt>
                      <c:pt idx="4437">
                        <c:v>129.30000000000001</c:v>
                      </c:pt>
                      <c:pt idx="4438">
                        <c:v>129.6</c:v>
                      </c:pt>
                      <c:pt idx="4439">
                        <c:v>129</c:v>
                      </c:pt>
                      <c:pt idx="4440">
                        <c:v>130.4</c:v>
                      </c:pt>
                      <c:pt idx="4441">
                        <c:v>128.9</c:v>
                      </c:pt>
                      <c:pt idx="4442">
                        <c:v>130.19999999999999</c:v>
                      </c:pt>
                      <c:pt idx="4443">
                        <c:v>129.69999999999999</c:v>
                      </c:pt>
                      <c:pt idx="4444">
                        <c:v>128.80000000000001</c:v>
                      </c:pt>
                      <c:pt idx="4445">
                        <c:v>128.80000000000001</c:v>
                      </c:pt>
                      <c:pt idx="4446">
                        <c:v>129.4</c:v>
                      </c:pt>
                      <c:pt idx="4447">
                        <c:v>128.1</c:v>
                      </c:pt>
                      <c:pt idx="4448">
                        <c:v>129.1</c:v>
                      </c:pt>
                      <c:pt idx="4449">
                        <c:v>129.9</c:v>
                      </c:pt>
                      <c:pt idx="4450">
                        <c:v>129.4</c:v>
                      </c:pt>
                      <c:pt idx="4451">
                        <c:v>129.19999999999999</c:v>
                      </c:pt>
                      <c:pt idx="4452">
                        <c:v>129</c:v>
                      </c:pt>
                      <c:pt idx="4453">
                        <c:v>129.5</c:v>
                      </c:pt>
                      <c:pt idx="4454">
                        <c:v>130.6</c:v>
                      </c:pt>
                      <c:pt idx="4455">
                        <c:v>130.5</c:v>
                      </c:pt>
                      <c:pt idx="4456">
                        <c:v>129.9</c:v>
                      </c:pt>
                      <c:pt idx="4457">
                        <c:v>129.80000000000001</c:v>
                      </c:pt>
                      <c:pt idx="4458">
                        <c:v>129</c:v>
                      </c:pt>
                      <c:pt idx="4459">
                        <c:v>129.4</c:v>
                      </c:pt>
                      <c:pt idx="4460">
                        <c:v>130.30000000000001</c:v>
                      </c:pt>
                      <c:pt idx="4461">
                        <c:v>128.69999999999999</c:v>
                      </c:pt>
                      <c:pt idx="4462">
                        <c:v>128.9</c:v>
                      </c:pt>
                      <c:pt idx="4463">
                        <c:v>129.1</c:v>
                      </c:pt>
                      <c:pt idx="4464">
                        <c:v>129.69999999999999</c:v>
                      </c:pt>
                      <c:pt idx="4465">
                        <c:v>129.9</c:v>
                      </c:pt>
                      <c:pt idx="4466">
                        <c:v>130.30000000000001</c:v>
                      </c:pt>
                      <c:pt idx="4467">
                        <c:v>130.6</c:v>
                      </c:pt>
                      <c:pt idx="4468">
                        <c:v>129.9</c:v>
                      </c:pt>
                      <c:pt idx="4469">
                        <c:v>127.9</c:v>
                      </c:pt>
                      <c:pt idx="4470">
                        <c:v>129.19999999999999</c:v>
                      </c:pt>
                      <c:pt idx="4471">
                        <c:v>128.4</c:v>
                      </c:pt>
                      <c:pt idx="4472">
                        <c:v>130.1</c:v>
                      </c:pt>
                      <c:pt idx="4473">
                        <c:v>130.5</c:v>
                      </c:pt>
                      <c:pt idx="4474">
                        <c:v>130.19999999999999</c:v>
                      </c:pt>
                      <c:pt idx="4475">
                        <c:v>129.80000000000001</c:v>
                      </c:pt>
                      <c:pt idx="4476">
                        <c:v>129.69999999999999</c:v>
                      </c:pt>
                      <c:pt idx="4477">
                        <c:v>130.5</c:v>
                      </c:pt>
                      <c:pt idx="4478">
                        <c:v>130.9</c:v>
                      </c:pt>
                      <c:pt idx="4479">
                        <c:v>130.4</c:v>
                      </c:pt>
                      <c:pt idx="4480">
                        <c:v>130.69999999999999</c:v>
                      </c:pt>
                      <c:pt idx="4481">
                        <c:v>129</c:v>
                      </c:pt>
                      <c:pt idx="4482">
                        <c:v>129.9</c:v>
                      </c:pt>
                      <c:pt idx="4483">
                        <c:v>130.1</c:v>
                      </c:pt>
                      <c:pt idx="4484">
                        <c:v>128.30000000000001</c:v>
                      </c:pt>
                      <c:pt idx="4485">
                        <c:v>130.19999999999999</c:v>
                      </c:pt>
                      <c:pt idx="4486">
                        <c:v>130.69999999999999</c:v>
                      </c:pt>
                      <c:pt idx="4487">
                        <c:v>130.80000000000001</c:v>
                      </c:pt>
                      <c:pt idx="4488">
                        <c:v>130.4</c:v>
                      </c:pt>
                      <c:pt idx="4489">
                        <c:v>129.4</c:v>
                      </c:pt>
                      <c:pt idx="4490">
                        <c:v>129.80000000000001</c:v>
                      </c:pt>
                      <c:pt idx="4491">
                        <c:v>129.1</c:v>
                      </c:pt>
                      <c:pt idx="4492">
                        <c:v>131.19999999999999</c:v>
                      </c:pt>
                      <c:pt idx="4493">
                        <c:v>131.4</c:v>
                      </c:pt>
                      <c:pt idx="4494">
                        <c:v>130.80000000000001</c:v>
                      </c:pt>
                      <c:pt idx="4495">
                        <c:v>130</c:v>
                      </c:pt>
                      <c:pt idx="4496">
                        <c:v>129.1</c:v>
                      </c:pt>
                      <c:pt idx="4497">
                        <c:v>129.69999999999999</c:v>
                      </c:pt>
                      <c:pt idx="4498">
                        <c:v>130</c:v>
                      </c:pt>
                      <c:pt idx="4499">
                        <c:v>129.69999999999999</c:v>
                      </c:pt>
                      <c:pt idx="4500">
                        <c:v>130</c:v>
                      </c:pt>
                      <c:pt idx="4501">
                        <c:v>130.80000000000001</c:v>
                      </c:pt>
                      <c:pt idx="4502">
                        <c:v>130.5</c:v>
                      </c:pt>
                      <c:pt idx="4503">
                        <c:v>128.6</c:v>
                      </c:pt>
                      <c:pt idx="4504">
                        <c:v>129.4</c:v>
                      </c:pt>
                      <c:pt idx="4505">
                        <c:v>129.9</c:v>
                      </c:pt>
                      <c:pt idx="4506">
                        <c:v>128.4</c:v>
                      </c:pt>
                      <c:pt idx="4507">
                        <c:v>129.1</c:v>
                      </c:pt>
                      <c:pt idx="4508">
                        <c:v>129.30000000000001</c:v>
                      </c:pt>
                      <c:pt idx="4509">
                        <c:v>129.19999999999999</c:v>
                      </c:pt>
                      <c:pt idx="4510">
                        <c:v>129.69999999999999</c:v>
                      </c:pt>
                      <c:pt idx="4511">
                        <c:v>130.19999999999999</c:v>
                      </c:pt>
                      <c:pt idx="4512">
                        <c:v>128.6</c:v>
                      </c:pt>
                      <c:pt idx="4513">
                        <c:v>128.4</c:v>
                      </c:pt>
                      <c:pt idx="4514">
                        <c:v>129.30000000000001</c:v>
                      </c:pt>
                      <c:pt idx="4515">
                        <c:v>129.30000000000001</c:v>
                      </c:pt>
                      <c:pt idx="4516">
                        <c:v>130.4</c:v>
                      </c:pt>
                      <c:pt idx="4517">
                        <c:v>129.80000000000001</c:v>
                      </c:pt>
                      <c:pt idx="4518">
                        <c:v>129.9</c:v>
                      </c:pt>
                      <c:pt idx="4519">
                        <c:v>129.4</c:v>
                      </c:pt>
                      <c:pt idx="4520">
                        <c:v>129.5</c:v>
                      </c:pt>
                      <c:pt idx="4521">
                        <c:v>128.9</c:v>
                      </c:pt>
                      <c:pt idx="4522">
                        <c:v>129.30000000000001</c:v>
                      </c:pt>
                      <c:pt idx="4523">
                        <c:v>130.69999999999999</c:v>
                      </c:pt>
                      <c:pt idx="4524">
                        <c:v>129.9</c:v>
                      </c:pt>
                      <c:pt idx="4525">
                        <c:v>130</c:v>
                      </c:pt>
                      <c:pt idx="4526">
                        <c:v>129.6</c:v>
                      </c:pt>
                      <c:pt idx="4527">
                        <c:v>129.69999999999999</c:v>
                      </c:pt>
                      <c:pt idx="4528">
                        <c:v>130.6</c:v>
                      </c:pt>
                      <c:pt idx="4529">
                        <c:v>130</c:v>
                      </c:pt>
                      <c:pt idx="4530">
                        <c:v>129</c:v>
                      </c:pt>
                      <c:pt idx="4531">
                        <c:v>130.9</c:v>
                      </c:pt>
                      <c:pt idx="4532">
                        <c:v>130.1</c:v>
                      </c:pt>
                      <c:pt idx="4533">
                        <c:v>129.1</c:v>
                      </c:pt>
                      <c:pt idx="4534">
                        <c:v>128.9</c:v>
                      </c:pt>
                      <c:pt idx="4535">
                        <c:v>129.5</c:v>
                      </c:pt>
                      <c:pt idx="4536">
                        <c:v>129.1</c:v>
                      </c:pt>
                      <c:pt idx="4537">
                        <c:v>130.30000000000001</c:v>
                      </c:pt>
                      <c:pt idx="4538">
                        <c:v>130.30000000000001</c:v>
                      </c:pt>
                      <c:pt idx="4539">
                        <c:v>130</c:v>
                      </c:pt>
                      <c:pt idx="4540">
                        <c:v>130.30000000000001</c:v>
                      </c:pt>
                      <c:pt idx="4541">
                        <c:v>129.80000000000001</c:v>
                      </c:pt>
                      <c:pt idx="4542">
                        <c:v>128.9</c:v>
                      </c:pt>
                      <c:pt idx="4543">
                        <c:v>129</c:v>
                      </c:pt>
                      <c:pt idx="4544">
                        <c:v>129.4</c:v>
                      </c:pt>
                      <c:pt idx="4545">
                        <c:v>129.30000000000001</c:v>
                      </c:pt>
                      <c:pt idx="4546">
                        <c:v>129.69999999999999</c:v>
                      </c:pt>
                      <c:pt idx="4547">
                        <c:v>131.5</c:v>
                      </c:pt>
                      <c:pt idx="4548">
                        <c:v>130.80000000000001</c:v>
                      </c:pt>
                      <c:pt idx="4549">
                        <c:v>129</c:v>
                      </c:pt>
                      <c:pt idx="4550">
                        <c:v>129.9</c:v>
                      </c:pt>
                      <c:pt idx="4551">
                        <c:v>130.6</c:v>
                      </c:pt>
                      <c:pt idx="4552">
                        <c:v>129.30000000000001</c:v>
                      </c:pt>
                      <c:pt idx="4553">
                        <c:v>128.9</c:v>
                      </c:pt>
                      <c:pt idx="4554">
                        <c:v>130.5</c:v>
                      </c:pt>
                      <c:pt idx="4555">
                        <c:v>129.80000000000001</c:v>
                      </c:pt>
                      <c:pt idx="4556">
                        <c:v>131.4</c:v>
                      </c:pt>
                      <c:pt idx="4557">
                        <c:v>129.5</c:v>
                      </c:pt>
                      <c:pt idx="4558">
                        <c:v>129.30000000000001</c:v>
                      </c:pt>
                      <c:pt idx="4559">
                        <c:v>130</c:v>
                      </c:pt>
                      <c:pt idx="4560">
                        <c:v>129.5</c:v>
                      </c:pt>
                      <c:pt idx="4561">
                        <c:v>128.30000000000001</c:v>
                      </c:pt>
                      <c:pt idx="4562">
                        <c:v>130</c:v>
                      </c:pt>
                      <c:pt idx="4563">
                        <c:v>129.30000000000001</c:v>
                      </c:pt>
                      <c:pt idx="4564">
                        <c:v>129.5</c:v>
                      </c:pt>
                      <c:pt idx="4565">
                        <c:v>129.19999999999999</c:v>
                      </c:pt>
                      <c:pt idx="4566">
                        <c:v>128.9</c:v>
                      </c:pt>
                      <c:pt idx="4567">
                        <c:v>129.30000000000001</c:v>
                      </c:pt>
                      <c:pt idx="4568">
                        <c:v>131</c:v>
                      </c:pt>
                      <c:pt idx="4569">
                        <c:v>129.69999999999999</c:v>
                      </c:pt>
                      <c:pt idx="4570">
                        <c:v>130</c:v>
                      </c:pt>
                      <c:pt idx="4571">
                        <c:v>130</c:v>
                      </c:pt>
                      <c:pt idx="4572">
                        <c:v>129.4</c:v>
                      </c:pt>
                      <c:pt idx="4573">
                        <c:v>130.5</c:v>
                      </c:pt>
                      <c:pt idx="4574">
                        <c:v>128.5</c:v>
                      </c:pt>
                      <c:pt idx="4575">
                        <c:v>131</c:v>
                      </c:pt>
                      <c:pt idx="4576">
                        <c:v>131.19999999999999</c:v>
                      </c:pt>
                      <c:pt idx="4577">
                        <c:v>130.19999999999999</c:v>
                      </c:pt>
                      <c:pt idx="4578">
                        <c:v>130.19999999999999</c:v>
                      </c:pt>
                      <c:pt idx="4579">
                        <c:v>129.6</c:v>
                      </c:pt>
                      <c:pt idx="4580">
                        <c:v>128.5</c:v>
                      </c:pt>
                      <c:pt idx="4581">
                        <c:v>128.9</c:v>
                      </c:pt>
                      <c:pt idx="4582">
                        <c:v>130.4</c:v>
                      </c:pt>
                      <c:pt idx="4583">
                        <c:v>130.4</c:v>
                      </c:pt>
                      <c:pt idx="4584">
                        <c:v>130.69999999999999</c:v>
                      </c:pt>
                      <c:pt idx="4585">
                        <c:v>129.9</c:v>
                      </c:pt>
                      <c:pt idx="4586">
                        <c:v>130.5</c:v>
                      </c:pt>
                      <c:pt idx="4587">
                        <c:v>129.19999999999999</c:v>
                      </c:pt>
                      <c:pt idx="4588">
                        <c:v>130.19999999999999</c:v>
                      </c:pt>
                      <c:pt idx="4589">
                        <c:v>129</c:v>
                      </c:pt>
                      <c:pt idx="4590">
                        <c:v>129.5</c:v>
                      </c:pt>
                      <c:pt idx="4591">
                        <c:v>129.80000000000001</c:v>
                      </c:pt>
                      <c:pt idx="4592">
                        <c:v>127.9</c:v>
                      </c:pt>
                      <c:pt idx="4593">
                        <c:v>129.4</c:v>
                      </c:pt>
                      <c:pt idx="4594">
                        <c:v>129.30000000000001</c:v>
                      </c:pt>
                      <c:pt idx="4595">
                        <c:v>129.80000000000001</c:v>
                      </c:pt>
                      <c:pt idx="4596">
                        <c:v>129</c:v>
                      </c:pt>
                      <c:pt idx="4597">
                        <c:v>129.69999999999999</c:v>
                      </c:pt>
                      <c:pt idx="4598">
                        <c:v>129.80000000000001</c:v>
                      </c:pt>
                      <c:pt idx="4599">
                        <c:v>130.9</c:v>
                      </c:pt>
                      <c:pt idx="4600">
                        <c:v>130.1</c:v>
                      </c:pt>
                      <c:pt idx="4601">
                        <c:v>128.80000000000001</c:v>
                      </c:pt>
                      <c:pt idx="4602">
                        <c:v>130.1</c:v>
                      </c:pt>
                      <c:pt idx="4603">
                        <c:v>129.5</c:v>
                      </c:pt>
                      <c:pt idx="4604">
                        <c:v>129</c:v>
                      </c:pt>
                      <c:pt idx="4605">
                        <c:v>128.80000000000001</c:v>
                      </c:pt>
                      <c:pt idx="4606">
                        <c:v>130.30000000000001</c:v>
                      </c:pt>
                      <c:pt idx="4607">
                        <c:v>130.1</c:v>
                      </c:pt>
                      <c:pt idx="4608">
                        <c:v>129.5</c:v>
                      </c:pt>
                      <c:pt idx="4609">
                        <c:v>129.6</c:v>
                      </c:pt>
                      <c:pt idx="4610">
                        <c:v>129.30000000000001</c:v>
                      </c:pt>
                      <c:pt idx="4611">
                        <c:v>129.6</c:v>
                      </c:pt>
                      <c:pt idx="4612">
                        <c:v>128.30000000000001</c:v>
                      </c:pt>
                      <c:pt idx="4613">
                        <c:v>130.6</c:v>
                      </c:pt>
                      <c:pt idx="4614">
                        <c:v>129.6</c:v>
                      </c:pt>
                      <c:pt idx="4615">
                        <c:v>130</c:v>
                      </c:pt>
                      <c:pt idx="4616">
                        <c:v>129.19999999999999</c:v>
                      </c:pt>
                      <c:pt idx="4617">
                        <c:v>130.5</c:v>
                      </c:pt>
                      <c:pt idx="4618">
                        <c:v>129.80000000000001</c:v>
                      </c:pt>
                      <c:pt idx="4619">
                        <c:v>129.6</c:v>
                      </c:pt>
                      <c:pt idx="4620">
                        <c:v>128.6</c:v>
                      </c:pt>
                      <c:pt idx="4621">
                        <c:v>130.6</c:v>
                      </c:pt>
                      <c:pt idx="4622">
                        <c:v>129.5</c:v>
                      </c:pt>
                      <c:pt idx="4623">
                        <c:v>131</c:v>
                      </c:pt>
                      <c:pt idx="4624">
                        <c:v>130.1</c:v>
                      </c:pt>
                      <c:pt idx="4625">
                        <c:v>129.80000000000001</c:v>
                      </c:pt>
                      <c:pt idx="4626">
                        <c:v>129.19999999999999</c:v>
                      </c:pt>
                      <c:pt idx="4627">
                        <c:v>130.6</c:v>
                      </c:pt>
                      <c:pt idx="4628">
                        <c:v>131</c:v>
                      </c:pt>
                      <c:pt idx="4629">
                        <c:v>129.80000000000001</c:v>
                      </c:pt>
                      <c:pt idx="4630">
                        <c:v>129.9</c:v>
                      </c:pt>
                      <c:pt idx="4631">
                        <c:v>130.19999999999999</c:v>
                      </c:pt>
                      <c:pt idx="4632">
                        <c:v>130.5</c:v>
                      </c:pt>
                      <c:pt idx="4633">
                        <c:v>130.1</c:v>
                      </c:pt>
                      <c:pt idx="4634">
                        <c:v>130.69999999999999</c:v>
                      </c:pt>
                      <c:pt idx="4635">
                        <c:v>130.19999999999999</c:v>
                      </c:pt>
                      <c:pt idx="4636">
                        <c:v>131.69999999999999</c:v>
                      </c:pt>
                      <c:pt idx="4637">
                        <c:v>130.30000000000001</c:v>
                      </c:pt>
                      <c:pt idx="4638">
                        <c:v>130.69999999999999</c:v>
                      </c:pt>
                      <c:pt idx="4639">
                        <c:v>130.5</c:v>
                      </c:pt>
                      <c:pt idx="4640">
                        <c:v>130.30000000000001</c:v>
                      </c:pt>
                      <c:pt idx="4641">
                        <c:v>132.19999999999999</c:v>
                      </c:pt>
                      <c:pt idx="4642">
                        <c:v>129.4</c:v>
                      </c:pt>
                      <c:pt idx="4643">
                        <c:v>128.69999999999999</c:v>
                      </c:pt>
                      <c:pt idx="4644">
                        <c:v>129.6</c:v>
                      </c:pt>
                      <c:pt idx="4645">
                        <c:v>130.9</c:v>
                      </c:pt>
                      <c:pt idx="4646">
                        <c:v>131.30000000000001</c:v>
                      </c:pt>
                      <c:pt idx="4647">
                        <c:v>130.5</c:v>
                      </c:pt>
                      <c:pt idx="4648">
                        <c:v>131.5</c:v>
                      </c:pt>
                      <c:pt idx="4649">
                        <c:v>130.6</c:v>
                      </c:pt>
                      <c:pt idx="4650">
                        <c:v>129.5</c:v>
                      </c:pt>
                      <c:pt idx="4651">
                        <c:v>131.30000000000001</c:v>
                      </c:pt>
                      <c:pt idx="4652">
                        <c:v>129.69999999999999</c:v>
                      </c:pt>
                      <c:pt idx="4653">
                        <c:v>130.80000000000001</c:v>
                      </c:pt>
                      <c:pt idx="4654">
                        <c:v>130</c:v>
                      </c:pt>
                      <c:pt idx="4655">
                        <c:v>131.19999999999999</c:v>
                      </c:pt>
                      <c:pt idx="4656">
                        <c:v>129.80000000000001</c:v>
                      </c:pt>
                      <c:pt idx="4657">
                        <c:v>130.69999999999999</c:v>
                      </c:pt>
                      <c:pt idx="4658">
                        <c:v>130.19999999999999</c:v>
                      </c:pt>
                      <c:pt idx="4659">
                        <c:v>130</c:v>
                      </c:pt>
                      <c:pt idx="4660">
                        <c:v>130.30000000000001</c:v>
                      </c:pt>
                      <c:pt idx="4661">
                        <c:v>131.6</c:v>
                      </c:pt>
                      <c:pt idx="4662">
                        <c:v>130.6</c:v>
                      </c:pt>
                      <c:pt idx="4663">
                        <c:v>130.4</c:v>
                      </c:pt>
                      <c:pt idx="4664">
                        <c:v>129.9</c:v>
                      </c:pt>
                      <c:pt idx="4665">
                        <c:v>128.80000000000001</c:v>
                      </c:pt>
                      <c:pt idx="4666">
                        <c:v>130.80000000000001</c:v>
                      </c:pt>
                      <c:pt idx="4667">
                        <c:v>131.6</c:v>
                      </c:pt>
                      <c:pt idx="4668">
                        <c:v>130.5</c:v>
                      </c:pt>
                      <c:pt idx="4669">
                        <c:v>131.19999999999999</c:v>
                      </c:pt>
                      <c:pt idx="4670">
                        <c:v>130.80000000000001</c:v>
                      </c:pt>
                      <c:pt idx="4671">
                        <c:v>129</c:v>
                      </c:pt>
                      <c:pt idx="4672">
                        <c:v>130.19999999999999</c:v>
                      </c:pt>
                      <c:pt idx="4673">
                        <c:v>130.1</c:v>
                      </c:pt>
                      <c:pt idx="4674">
                        <c:v>130.69999999999999</c:v>
                      </c:pt>
                      <c:pt idx="4675">
                        <c:v>130.9</c:v>
                      </c:pt>
                      <c:pt idx="4676">
                        <c:v>130.30000000000001</c:v>
                      </c:pt>
                      <c:pt idx="4677">
                        <c:v>130.30000000000001</c:v>
                      </c:pt>
                      <c:pt idx="4678">
                        <c:v>130.69999999999999</c:v>
                      </c:pt>
                      <c:pt idx="4679">
                        <c:v>130</c:v>
                      </c:pt>
                      <c:pt idx="4680">
                        <c:v>130.19999999999999</c:v>
                      </c:pt>
                      <c:pt idx="4681">
                        <c:v>129</c:v>
                      </c:pt>
                      <c:pt idx="4682">
                        <c:v>130.69999999999999</c:v>
                      </c:pt>
                      <c:pt idx="4683">
                        <c:v>131.6</c:v>
                      </c:pt>
                      <c:pt idx="4684">
                        <c:v>130.6</c:v>
                      </c:pt>
                      <c:pt idx="4685">
                        <c:v>130.80000000000001</c:v>
                      </c:pt>
                      <c:pt idx="4686">
                        <c:v>130.6</c:v>
                      </c:pt>
                      <c:pt idx="4687">
                        <c:v>130.80000000000001</c:v>
                      </c:pt>
                      <c:pt idx="4688">
                        <c:v>130.19999999999999</c:v>
                      </c:pt>
                      <c:pt idx="4689">
                        <c:v>129.9</c:v>
                      </c:pt>
                      <c:pt idx="4690">
                        <c:v>130.9</c:v>
                      </c:pt>
                      <c:pt idx="4691">
                        <c:v>130.1</c:v>
                      </c:pt>
                      <c:pt idx="4692">
                        <c:v>131.4</c:v>
                      </c:pt>
                      <c:pt idx="4693">
                        <c:v>131.9</c:v>
                      </c:pt>
                      <c:pt idx="4694">
                        <c:v>131.19999999999999</c:v>
                      </c:pt>
                      <c:pt idx="4695">
                        <c:v>130.6</c:v>
                      </c:pt>
                      <c:pt idx="4696">
                        <c:v>130.19999999999999</c:v>
                      </c:pt>
                      <c:pt idx="4697">
                        <c:v>131.4</c:v>
                      </c:pt>
                      <c:pt idx="4698">
                        <c:v>131</c:v>
                      </c:pt>
                      <c:pt idx="4699">
                        <c:v>131.69999999999999</c:v>
                      </c:pt>
                      <c:pt idx="4700">
                        <c:v>131.30000000000001</c:v>
                      </c:pt>
                      <c:pt idx="4701">
                        <c:v>131.30000000000001</c:v>
                      </c:pt>
                      <c:pt idx="4702">
                        <c:v>130.5</c:v>
                      </c:pt>
                      <c:pt idx="4703">
                        <c:v>131.30000000000001</c:v>
                      </c:pt>
                      <c:pt idx="4704">
                        <c:v>131.80000000000001</c:v>
                      </c:pt>
                      <c:pt idx="4705">
                        <c:v>130.69999999999999</c:v>
                      </c:pt>
                      <c:pt idx="4706">
                        <c:v>131.69999999999999</c:v>
                      </c:pt>
                      <c:pt idx="4707">
                        <c:v>131</c:v>
                      </c:pt>
                      <c:pt idx="4708">
                        <c:v>131.30000000000001</c:v>
                      </c:pt>
                      <c:pt idx="4709">
                        <c:v>131.80000000000001</c:v>
                      </c:pt>
                      <c:pt idx="4710">
                        <c:v>131.5</c:v>
                      </c:pt>
                      <c:pt idx="4711">
                        <c:v>132.4</c:v>
                      </c:pt>
                      <c:pt idx="4712">
                        <c:v>131.80000000000001</c:v>
                      </c:pt>
                      <c:pt idx="4713">
                        <c:v>131.5</c:v>
                      </c:pt>
                      <c:pt idx="4714">
                        <c:v>133.19999999999999</c:v>
                      </c:pt>
                      <c:pt idx="4715">
                        <c:v>132.1</c:v>
                      </c:pt>
                      <c:pt idx="4716">
                        <c:v>130.19999999999999</c:v>
                      </c:pt>
                      <c:pt idx="4717">
                        <c:v>131.80000000000001</c:v>
                      </c:pt>
                      <c:pt idx="4718">
                        <c:v>132.69999999999999</c:v>
                      </c:pt>
                      <c:pt idx="4719">
                        <c:v>132.19999999999999</c:v>
                      </c:pt>
                      <c:pt idx="4720">
                        <c:v>132.5</c:v>
                      </c:pt>
                      <c:pt idx="4721">
                        <c:v>132.19999999999999</c:v>
                      </c:pt>
                      <c:pt idx="4722">
                        <c:v>132.80000000000001</c:v>
                      </c:pt>
                      <c:pt idx="4723">
                        <c:v>132.30000000000001</c:v>
                      </c:pt>
                      <c:pt idx="4724">
                        <c:v>132.30000000000001</c:v>
                      </c:pt>
                      <c:pt idx="4725">
                        <c:v>132.30000000000001</c:v>
                      </c:pt>
                      <c:pt idx="4726">
                        <c:v>131.69999999999999</c:v>
                      </c:pt>
                      <c:pt idx="4727">
                        <c:v>132.30000000000001</c:v>
                      </c:pt>
                      <c:pt idx="4728">
                        <c:v>132.30000000000001</c:v>
                      </c:pt>
                      <c:pt idx="4729">
                        <c:v>132.80000000000001</c:v>
                      </c:pt>
                      <c:pt idx="4730">
                        <c:v>131.5</c:v>
                      </c:pt>
                      <c:pt idx="4731">
                        <c:v>132.1</c:v>
                      </c:pt>
                      <c:pt idx="4732">
                        <c:v>132.19999999999999</c:v>
                      </c:pt>
                      <c:pt idx="4733">
                        <c:v>132.30000000000001</c:v>
                      </c:pt>
                      <c:pt idx="4734">
                        <c:v>131.19999999999999</c:v>
                      </c:pt>
                      <c:pt idx="4735">
                        <c:v>131.80000000000001</c:v>
                      </c:pt>
                      <c:pt idx="4736">
                        <c:v>132</c:v>
                      </c:pt>
                      <c:pt idx="4737">
                        <c:v>133.5</c:v>
                      </c:pt>
                      <c:pt idx="4738">
                        <c:v>133.1</c:v>
                      </c:pt>
                      <c:pt idx="4739">
                        <c:v>132.5</c:v>
                      </c:pt>
                      <c:pt idx="4740">
                        <c:v>132.1</c:v>
                      </c:pt>
                      <c:pt idx="4741">
                        <c:v>131.1</c:v>
                      </c:pt>
                      <c:pt idx="4742">
                        <c:v>131.9</c:v>
                      </c:pt>
                      <c:pt idx="4743">
                        <c:v>132.9</c:v>
                      </c:pt>
                      <c:pt idx="4744">
                        <c:v>132.5</c:v>
                      </c:pt>
                      <c:pt idx="4745">
                        <c:v>133</c:v>
                      </c:pt>
                      <c:pt idx="4746">
                        <c:v>131.6</c:v>
                      </c:pt>
                      <c:pt idx="4747">
                        <c:v>132.30000000000001</c:v>
                      </c:pt>
                      <c:pt idx="4748">
                        <c:v>132.5</c:v>
                      </c:pt>
                      <c:pt idx="4749">
                        <c:v>132.30000000000001</c:v>
                      </c:pt>
                      <c:pt idx="4750">
                        <c:v>131.69999999999999</c:v>
                      </c:pt>
                      <c:pt idx="4751">
                        <c:v>131.6</c:v>
                      </c:pt>
                      <c:pt idx="4752">
                        <c:v>132.19999999999999</c:v>
                      </c:pt>
                      <c:pt idx="4753">
                        <c:v>132.69999999999999</c:v>
                      </c:pt>
                      <c:pt idx="4754">
                        <c:v>131.69999999999999</c:v>
                      </c:pt>
                      <c:pt idx="4755">
                        <c:v>132.30000000000001</c:v>
                      </c:pt>
                      <c:pt idx="4756">
                        <c:v>134.19999999999999</c:v>
                      </c:pt>
                      <c:pt idx="4757">
                        <c:v>131.5</c:v>
                      </c:pt>
                      <c:pt idx="4758">
                        <c:v>132.6</c:v>
                      </c:pt>
                      <c:pt idx="4759">
                        <c:v>132.5</c:v>
                      </c:pt>
                      <c:pt idx="4760">
                        <c:v>133.9</c:v>
                      </c:pt>
                      <c:pt idx="4761">
                        <c:v>132.4</c:v>
                      </c:pt>
                      <c:pt idx="4762">
                        <c:v>133.30000000000001</c:v>
                      </c:pt>
                      <c:pt idx="4763">
                        <c:v>130.69999999999999</c:v>
                      </c:pt>
                      <c:pt idx="4764">
                        <c:v>132.80000000000001</c:v>
                      </c:pt>
                      <c:pt idx="4765">
                        <c:v>133.30000000000001</c:v>
                      </c:pt>
                      <c:pt idx="4766">
                        <c:v>132.5</c:v>
                      </c:pt>
                      <c:pt idx="4767">
                        <c:v>132.5</c:v>
                      </c:pt>
                      <c:pt idx="4768">
                        <c:v>133.19999999999999</c:v>
                      </c:pt>
                      <c:pt idx="4769">
                        <c:v>133.5</c:v>
                      </c:pt>
                      <c:pt idx="4770">
                        <c:v>133.6</c:v>
                      </c:pt>
                      <c:pt idx="4771">
                        <c:v>133.6</c:v>
                      </c:pt>
                      <c:pt idx="4772">
                        <c:v>132.30000000000001</c:v>
                      </c:pt>
                      <c:pt idx="4773">
                        <c:v>133.30000000000001</c:v>
                      </c:pt>
                      <c:pt idx="4774">
                        <c:v>133.69999999999999</c:v>
                      </c:pt>
                      <c:pt idx="4775">
                        <c:v>132.9</c:v>
                      </c:pt>
                      <c:pt idx="4776">
                        <c:v>134.4</c:v>
                      </c:pt>
                      <c:pt idx="4777">
                        <c:v>132.6</c:v>
                      </c:pt>
                      <c:pt idx="4778">
                        <c:v>132.19999999999999</c:v>
                      </c:pt>
                      <c:pt idx="4779">
                        <c:v>132.30000000000001</c:v>
                      </c:pt>
                      <c:pt idx="4780">
                        <c:v>132.80000000000001</c:v>
                      </c:pt>
                      <c:pt idx="4781">
                        <c:v>134.30000000000001</c:v>
                      </c:pt>
                      <c:pt idx="4782">
                        <c:v>132.80000000000001</c:v>
                      </c:pt>
                      <c:pt idx="4783">
                        <c:v>133.4</c:v>
                      </c:pt>
                      <c:pt idx="4784">
                        <c:v>132.9</c:v>
                      </c:pt>
                      <c:pt idx="4785">
                        <c:v>133.1</c:v>
                      </c:pt>
                      <c:pt idx="4786">
                        <c:v>134.4</c:v>
                      </c:pt>
                      <c:pt idx="4787">
                        <c:v>132.4</c:v>
                      </c:pt>
                      <c:pt idx="4788">
                        <c:v>132.69999999999999</c:v>
                      </c:pt>
                      <c:pt idx="4789">
                        <c:v>133.19999999999999</c:v>
                      </c:pt>
                      <c:pt idx="4790">
                        <c:v>132.80000000000001</c:v>
                      </c:pt>
                      <c:pt idx="4791">
                        <c:v>132.69999999999999</c:v>
                      </c:pt>
                      <c:pt idx="4792">
                        <c:v>133.4</c:v>
                      </c:pt>
                      <c:pt idx="4793">
                        <c:v>133.6</c:v>
                      </c:pt>
                      <c:pt idx="4794">
                        <c:v>132.5</c:v>
                      </c:pt>
                      <c:pt idx="4795">
                        <c:v>134.1</c:v>
                      </c:pt>
                      <c:pt idx="4796">
                        <c:v>134.4</c:v>
                      </c:pt>
                      <c:pt idx="4797">
                        <c:v>133.30000000000001</c:v>
                      </c:pt>
                      <c:pt idx="4798">
                        <c:v>133.4</c:v>
                      </c:pt>
                      <c:pt idx="4799">
                        <c:v>134.30000000000001</c:v>
                      </c:pt>
                      <c:pt idx="4800">
                        <c:v>133.4</c:v>
                      </c:pt>
                      <c:pt idx="4801">
                        <c:v>132.5</c:v>
                      </c:pt>
                      <c:pt idx="4802">
                        <c:v>131.69999999999999</c:v>
                      </c:pt>
                      <c:pt idx="4803">
                        <c:v>132.6</c:v>
                      </c:pt>
                      <c:pt idx="4804">
                        <c:v>134.19999999999999</c:v>
                      </c:pt>
                      <c:pt idx="4805">
                        <c:v>134.1</c:v>
                      </c:pt>
                      <c:pt idx="4806">
                        <c:v>132.80000000000001</c:v>
                      </c:pt>
                      <c:pt idx="4807">
                        <c:v>134.5</c:v>
                      </c:pt>
                      <c:pt idx="4808">
                        <c:v>133.5</c:v>
                      </c:pt>
                      <c:pt idx="4809">
                        <c:v>133.19999999999999</c:v>
                      </c:pt>
                      <c:pt idx="4810">
                        <c:v>132.9</c:v>
                      </c:pt>
                      <c:pt idx="4811">
                        <c:v>133.1</c:v>
                      </c:pt>
                      <c:pt idx="4812">
                        <c:v>133.69999999999999</c:v>
                      </c:pt>
                      <c:pt idx="4813">
                        <c:v>133.80000000000001</c:v>
                      </c:pt>
                      <c:pt idx="4814">
                        <c:v>133.6</c:v>
                      </c:pt>
                      <c:pt idx="4815">
                        <c:v>134.19999999999999</c:v>
                      </c:pt>
                      <c:pt idx="4816">
                        <c:v>133.6</c:v>
                      </c:pt>
                      <c:pt idx="4817">
                        <c:v>135.30000000000001</c:v>
                      </c:pt>
                      <c:pt idx="4818">
                        <c:v>135.1</c:v>
                      </c:pt>
                      <c:pt idx="4819">
                        <c:v>134.6</c:v>
                      </c:pt>
                      <c:pt idx="4820">
                        <c:v>134.1</c:v>
                      </c:pt>
                      <c:pt idx="4821">
                        <c:v>133.19999999999999</c:v>
                      </c:pt>
                      <c:pt idx="4822">
                        <c:v>134.1</c:v>
                      </c:pt>
                      <c:pt idx="4823">
                        <c:v>133.4</c:v>
                      </c:pt>
                      <c:pt idx="4824">
                        <c:v>133.80000000000001</c:v>
                      </c:pt>
                      <c:pt idx="4825">
                        <c:v>133.4</c:v>
                      </c:pt>
                      <c:pt idx="4826">
                        <c:v>134.4</c:v>
                      </c:pt>
                      <c:pt idx="4827">
                        <c:v>134.19999999999999</c:v>
                      </c:pt>
                      <c:pt idx="4828">
                        <c:v>134.69999999999999</c:v>
                      </c:pt>
                      <c:pt idx="4829">
                        <c:v>134.4</c:v>
                      </c:pt>
                      <c:pt idx="4830">
                        <c:v>134.80000000000001</c:v>
                      </c:pt>
                      <c:pt idx="4831">
                        <c:v>134.4</c:v>
                      </c:pt>
                      <c:pt idx="4832">
                        <c:v>133.9</c:v>
                      </c:pt>
                      <c:pt idx="4833">
                        <c:v>133.4</c:v>
                      </c:pt>
                      <c:pt idx="4834">
                        <c:v>134.4</c:v>
                      </c:pt>
                      <c:pt idx="4835">
                        <c:v>133.69999999999999</c:v>
                      </c:pt>
                      <c:pt idx="4836">
                        <c:v>135.9</c:v>
                      </c:pt>
                      <c:pt idx="4837">
                        <c:v>134.9</c:v>
                      </c:pt>
                      <c:pt idx="4838">
                        <c:v>134.6</c:v>
                      </c:pt>
                      <c:pt idx="4839">
                        <c:v>134.5</c:v>
                      </c:pt>
                      <c:pt idx="4840">
                        <c:v>132.6</c:v>
                      </c:pt>
                      <c:pt idx="4841">
                        <c:v>134.19999999999999</c:v>
                      </c:pt>
                      <c:pt idx="4842">
                        <c:v>134.1</c:v>
                      </c:pt>
                      <c:pt idx="4843">
                        <c:v>134.19999999999999</c:v>
                      </c:pt>
                      <c:pt idx="4844">
                        <c:v>135.5</c:v>
                      </c:pt>
                      <c:pt idx="4845">
                        <c:v>134.30000000000001</c:v>
                      </c:pt>
                      <c:pt idx="4846">
                        <c:v>134.1</c:v>
                      </c:pt>
                      <c:pt idx="4847">
                        <c:v>134</c:v>
                      </c:pt>
                      <c:pt idx="4848">
                        <c:v>134.1</c:v>
                      </c:pt>
                      <c:pt idx="4849">
                        <c:v>134.19999999999999</c:v>
                      </c:pt>
                      <c:pt idx="4850">
                        <c:v>133.9</c:v>
                      </c:pt>
                      <c:pt idx="4851">
                        <c:v>134.69999999999999</c:v>
                      </c:pt>
                      <c:pt idx="4852">
                        <c:v>135.19999999999999</c:v>
                      </c:pt>
                      <c:pt idx="4853">
                        <c:v>134.1</c:v>
                      </c:pt>
                      <c:pt idx="4854">
                        <c:v>133.80000000000001</c:v>
                      </c:pt>
                      <c:pt idx="4855">
                        <c:v>134.69999999999999</c:v>
                      </c:pt>
                      <c:pt idx="4856">
                        <c:v>133.4</c:v>
                      </c:pt>
                      <c:pt idx="4857">
                        <c:v>135.19999999999999</c:v>
                      </c:pt>
                      <c:pt idx="4858">
                        <c:v>134.1</c:v>
                      </c:pt>
                      <c:pt idx="4859">
                        <c:v>133.9</c:v>
                      </c:pt>
                      <c:pt idx="4860">
                        <c:v>134.9</c:v>
                      </c:pt>
                      <c:pt idx="4861">
                        <c:v>132.80000000000001</c:v>
                      </c:pt>
                      <c:pt idx="4862">
                        <c:v>135.5</c:v>
                      </c:pt>
                      <c:pt idx="4863">
                        <c:v>135</c:v>
                      </c:pt>
                      <c:pt idx="4864">
                        <c:v>135</c:v>
                      </c:pt>
                      <c:pt idx="4865">
                        <c:v>134.5</c:v>
                      </c:pt>
                      <c:pt idx="4866">
                        <c:v>136.4</c:v>
                      </c:pt>
                      <c:pt idx="4867">
                        <c:v>135.6</c:v>
                      </c:pt>
                      <c:pt idx="4868">
                        <c:v>134.69999999999999</c:v>
                      </c:pt>
                      <c:pt idx="4869">
                        <c:v>135.9</c:v>
                      </c:pt>
                      <c:pt idx="4870">
                        <c:v>135.1</c:v>
                      </c:pt>
                      <c:pt idx="4871">
                        <c:v>134</c:v>
                      </c:pt>
                      <c:pt idx="4872">
                        <c:v>134.4</c:v>
                      </c:pt>
                      <c:pt idx="4873">
                        <c:v>135.6</c:v>
                      </c:pt>
                      <c:pt idx="4874">
                        <c:v>134.19999999999999</c:v>
                      </c:pt>
                      <c:pt idx="4875">
                        <c:v>136.1</c:v>
                      </c:pt>
                      <c:pt idx="4876">
                        <c:v>135.30000000000001</c:v>
                      </c:pt>
                      <c:pt idx="4877">
                        <c:v>135.1</c:v>
                      </c:pt>
                      <c:pt idx="4878">
                        <c:v>135.30000000000001</c:v>
                      </c:pt>
                      <c:pt idx="4879">
                        <c:v>135.5</c:v>
                      </c:pt>
                      <c:pt idx="4880">
                        <c:v>136.30000000000001</c:v>
                      </c:pt>
                      <c:pt idx="4881">
                        <c:v>134.5</c:v>
                      </c:pt>
                      <c:pt idx="4882">
                        <c:v>134.80000000000001</c:v>
                      </c:pt>
                      <c:pt idx="4883">
                        <c:v>136.1</c:v>
                      </c:pt>
                      <c:pt idx="4884">
                        <c:v>135.9</c:v>
                      </c:pt>
                      <c:pt idx="4885">
                        <c:v>134.69999999999999</c:v>
                      </c:pt>
                      <c:pt idx="4886">
                        <c:v>135.80000000000001</c:v>
                      </c:pt>
                      <c:pt idx="4887">
                        <c:v>134.9</c:v>
                      </c:pt>
                      <c:pt idx="4888">
                        <c:v>135.80000000000001</c:v>
                      </c:pt>
                      <c:pt idx="4889">
                        <c:v>135.80000000000001</c:v>
                      </c:pt>
                      <c:pt idx="4890">
                        <c:v>135.80000000000001</c:v>
                      </c:pt>
                      <c:pt idx="4891">
                        <c:v>136.69999999999999</c:v>
                      </c:pt>
                      <c:pt idx="4892">
                        <c:v>135.30000000000001</c:v>
                      </c:pt>
                      <c:pt idx="4893">
                        <c:v>135.80000000000001</c:v>
                      </c:pt>
                      <c:pt idx="4894">
                        <c:v>135.1</c:v>
                      </c:pt>
                      <c:pt idx="4895">
                        <c:v>134.5</c:v>
                      </c:pt>
                      <c:pt idx="4896">
                        <c:v>135</c:v>
                      </c:pt>
                      <c:pt idx="4897">
                        <c:v>136.4</c:v>
                      </c:pt>
                      <c:pt idx="4898">
                        <c:v>136.1</c:v>
                      </c:pt>
                      <c:pt idx="4899">
                        <c:v>136.6</c:v>
                      </c:pt>
                      <c:pt idx="4900">
                        <c:v>134.30000000000001</c:v>
                      </c:pt>
                      <c:pt idx="4901">
                        <c:v>135</c:v>
                      </c:pt>
                      <c:pt idx="4902">
                        <c:v>135.6</c:v>
                      </c:pt>
                      <c:pt idx="4903">
                        <c:v>134.80000000000001</c:v>
                      </c:pt>
                      <c:pt idx="4904">
                        <c:v>134.9</c:v>
                      </c:pt>
                      <c:pt idx="4905">
                        <c:v>134</c:v>
                      </c:pt>
                      <c:pt idx="4906">
                        <c:v>136.19999999999999</c:v>
                      </c:pt>
                      <c:pt idx="4907">
                        <c:v>136.30000000000001</c:v>
                      </c:pt>
                      <c:pt idx="4908">
                        <c:v>135.4</c:v>
                      </c:pt>
                      <c:pt idx="4909">
                        <c:v>137.1</c:v>
                      </c:pt>
                      <c:pt idx="4910">
                        <c:v>135.6</c:v>
                      </c:pt>
                      <c:pt idx="4911">
                        <c:v>136.80000000000001</c:v>
                      </c:pt>
                      <c:pt idx="4912">
                        <c:v>137.19999999999999</c:v>
                      </c:pt>
                      <c:pt idx="4913">
                        <c:v>136.5</c:v>
                      </c:pt>
                      <c:pt idx="4914">
                        <c:v>136.19999999999999</c:v>
                      </c:pt>
                      <c:pt idx="4915">
                        <c:v>135.5</c:v>
                      </c:pt>
                      <c:pt idx="4916">
                        <c:v>136.69999999999999</c:v>
                      </c:pt>
                      <c:pt idx="4917">
                        <c:v>135.9</c:v>
                      </c:pt>
                      <c:pt idx="4918">
                        <c:v>136.30000000000001</c:v>
                      </c:pt>
                      <c:pt idx="4919">
                        <c:v>136.30000000000001</c:v>
                      </c:pt>
                      <c:pt idx="4920">
                        <c:v>137</c:v>
                      </c:pt>
                      <c:pt idx="4921">
                        <c:v>136.4</c:v>
                      </c:pt>
                      <c:pt idx="4922">
                        <c:v>137.80000000000001</c:v>
                      </c:pt>
                      <c:pt idx="4923">
                        <c:v>136.5</c:v>
                      </c:pt>
                      <c:pt idx="4924">
                        <c:v>136.80000000000001</c:v>
                      </c:pt>
                      <c:pt idx="4925">
                        <c:v>136</c:v>
                      </c:pt>
                      <c:pt idx="4926">
                        <c:v>135.1</c:v>
                      </c:pt>
                      <c:pt idx="4927">
                        <c:v>136.9</c:v>
                      </c:pt>
                      <c:pt idx="4928">
                        <c:v>137</c:v>
                      </c:pt>
                      <c:pt idx="4929">
                        <c:v>136.19999999999999</c:v>
                      </c:pt>
                      <c:pt idx="4930">
                        <c:v>137.5</c:v>
                      </c:pt>
                      <c:pt idx="4931">
                        <c:v>137.30000000000001</c:v>
                      </c:pt>
                      <c:pt idx="4932">
                        <c:v>137.30000000000001</c:v>
                      </c:pt>
                      <c:pt idx="4933">
                        <c:v>136.6</c:v>
                      </c:pt>
                      <c:pt idx="4934">
                        <c:v>136.6</c:v>
                      </c:pt>
                      <c:pt idx="4935">
                        <c:v>137.30000000000001</c:v>
                      </c:pt>
                      <c:pt idx="4936">
                        <c:v>136.1</c:v>
                      </c:pt>
                      <c:pt idx="4937">
                        <c:v>138.5</c:v>
                      </c:pt>
                      <c:pt idx="4938">
                        <c:v>138.30000000000001</c:v>
                      </c:pt>
                      <c:pt idx="4939">
                        <c:v>137.5</c:v>
                      </c:pt>
                      <c:pt idx="4940">
                        <c:v>136.4</c:v>
                      </c:pt>
                      <c:pt idx="4941">
                        <c:v>135.80000000000001</c:v>
                      </c:pt>
                      <c:pt idx="4942">
                        <c:v>136</c:v>
                      </c:pt>
                      <c:pt idx="4943">
                        <c:v>136.9</c:v>
                      </c:pt>
                      <c:pt idx="4944">
                        <c:v>138.30000000000001</c:v>
                      </c:pt>
                      <c:pt idx="4945">
                        <c:v>136.6</c:v>
                      </c:pt>
                      <c:pt idx="4946">
                        <c:v>137</c:v>
                      </c:pt>
                      <c:pt idx="4947">
                        <c:v>137.30000000000001</c:v>
                      </c:pt>
                      <c:pt idx="4948">
                        <c:v>137.1</c:v>
                      </c:pt>
                      <c:pt idx="4949">
                        <c:v>138</c:v>
                      </c:pt>
                      <c:pt idx="4950">
                        <c:v>136.9</c:v>
                      </c:pt>
                      <c:pt idx="4951">
                        <c:v>137</c:v>
                      </c:pt>
                      <c:pt idx="4952">
                        <c:v>137.5</c:v>
                      </c:pt>
                      <c:pt idx="4953">
                        <c:v>137.4</c:v>
                      </c:pt>
                      <c:pt idx="4954">
                        <c:v>136.5</c:v>
                      </c:pt>
                      <c:pt idx="4955">
                        <c:v>137.80000000000001</c:v>
                      </c:pt>
                      <c:pt idx="4956">
                        <c:v>136.5</c:v>
                      </c:pt>
                      <c:pt idx="4957">
                        <c:v>136</c:v>
                      </c:pt>
                      <c:pt idx="4958">
                        <c:v>137.80000000000001</c:v>
                      </c:pt>
                      <c:pt idx="4959">
                        <c:v>136.80000000000001</c:v>
                      </c:pt>
                      <c:pt idx="4960">
                        <c:v>137.1</c:v>
                      </c:pt>
                      <c:pt idx="4961">
                        <c:v>138</c:v>
                      </c:pt>
                      <c:pt idx="4962">
                        <c:v>137.19999999999999</c:v>
                      </c:pt>
                      <c:pt idx="4963">
                        <c:v>137.6</c:v>
                      </c:pt>
                      <c:pt idx="4964">
                        <c:v>136.5</c:v>
                      </c:pt>
                      <c:pt idx="4965">
                        <c:v>137.1</c:v>
                      </c:pt>
                      <c:pt idx="4966">
                        <c:v>138.1</c:v>
                      </c:pt>
                      <c:pt idx="4967">
                        <c:v>137.30000000000001</c:v>
                      </c:pt>
                      <c:pt idx="4968">
                        <c:v>138.1</c:v>
                      </c:pt>
                      <c:pt idx="4969">
                        <c:v>139.1</c:v>
                      </c:pt>
                      <c:pt idx="4970">
                        <c:v>138.4</c:v>
                      </c:pt>
                      <c:pt idx="4971">
                        <c:v>138.9</c:v>
                      </c:pt>
                      <c:pt idx="4972">
                        <c:v>136.19999999999999</c:v>
                      </c:pt>
                      <c:pt idx="4973">
                        <c:v>136.80000000000001</c:v>
                      </c:pt>
                      <c:pt idx="4974">
                        <c:v>137.19999999999999</c:v>
                      </c:pt>
                      <c:pt idx="4975">
                        <c:v>137.19999999999999</c:v>
                      </c:pt>
                      <c:pt idx="4976">
                        <c:v>137.69999999999999</c:v>
                      </c:pt>
                      <c:pt idx="4977">
                        <c:v>138.4</c:v>
                      </c:pt>
                      <c:pt idx="4978">
                        <c:v>138.5</c:v>
                      </c:pt>
                      <c:pt idx="4979">
                        <c:v>137.80000000000001</c:v>
                      </c:pt>
                      <c:pt idx="4980">
                        <c:v>137.6</c:v>
                      </c:pt>
                      <c:pt idx="4981">
                        <c:v>137.6</c:v>
                      </c:pt>
                      <c:pt idx="4982">
                        <c:v>138.69999999999999</c:v>
                      </c:pt>
                      <c:pt idx="4983">
                        <c:v>138.30000000000001</c:v>
                      </c:pt>
                      <c:pt idx="4984">
                        <c:v>138</c:v>
                      </c:pt>
                      <c:pt idx="4985">
                        <c:v>136.9</c:v>
                      </c:pt>
                      <c:pt idx="4986">
                        <c:v>137.69999999999999</c:v>
                      </c:pt>
                      <c:pt idx="4987">
                        <c:v>137.80000000000001</c:v>
                      </c:pt>
                      <c:pt idx="4988">
                        <c:v>137.5</c:v>
                      </c:pt>
                      <c:pt idx="4989">
                        <c:v>138.1</c:v>
                      </c:pt>
                      <c:pt idx="4990">
                        <c:v>137.9</c:v>
                      </c:pt>
                      <c:pt idx="4991">
                        <c:v>140.30000000000001</c:v>
                      </c:pt>
                      <c:pt idx="4992">
                        <c:v>139.19999999999999</c:v>
                      </c:pt>
                      <c:pt idx="4993">
                        <c:v>136.69999999999999</c:v>
                      </c:pt>
                      <c:pt idx="4994">
                        <c:v>137.69999999999999</c:v>
                      </c:pt>
                      <c:pt idx="4995">
                        <c:v>137.69999999999999</c:v>
                      </c:pt>
                      <c:pt idx="4996">
                        <c:v>138.9</c:v>
                      </c:pt>
                      <c:pt idx="4997">
                        <c:v>139.30000000000001</c:v>
                      </c:pt>
                      <c:pt idx="4998">
                        <c:v>139.4</c:v>
                      </c:pt>
                      <c:pt idx="4999">
                        <c:v>137.69999999999999</c:v>
                      </c:pt>
                      <c:pt idx="5000">
                        <c:v>138.1</c:v>
                      </c:pt>
                      <c:pt idx="5001">
                        <c:v>138.6</c:v>
                      </c:pt>
                      <c:pt idx="5002">
                        <c:v>139.5</c:v>
                      </c:pt>
                      <c:pt idx="5003">
                        <c:v>137.69999999999999</c:v>
                      </c:pt>
                      <c:pt idx="5004">
                        <c:v>136.9</c:v>
                      </c:pt>
                      <c:pt idx="5005">
                        <c:v>137.5</c:v>
                      </c:pt>
                      <c:pt idx="5006">
                        <c:v>140</c:v>
                      </c:pt>
                      <c:pt idx="5007">
                        <c:v>139.5</c:v>
                      </c:pt>
                      <c:pt idx="5008">
                        <c:v>138.1</c:v>
                      </c:pt>
                      <c:pt idx="5009">
                        <c:v>139.4</c:v>
                      </c:pt>
                      <c:pt idx="5010">
                        <c:v>138</c:v>
                      </c:pt>
                      <c:pt idx="5011">
                        <c:v>138.5</c:v>
                      </c:pt>
                      <c:pt idx="5012">
                        <c:v>138.5</c:v>
                      </c:pt>
                      <c:pt idx="5013">
                        <c:v>137.5</c:v>
                      </c:pt>
                      <c:pt idx="5014">
                        <c:v>137.69999999999999</c:v>
                      </c:pt>
                      <c:pt idx="5015">
                        <c:v>138.5</c:v>
                      </c:pt>
                      <c:pt idx="5016">
                        <c:v>139</c:v>
                      </c:pt>
                      <c:pt idx="5017">
                        <c:v>137.30000000000001</c:v>
                      </c:pt>
                      <c:pt idx="5018">
                        <c:v>138.19999999999999</c:v>
                      </c:pt>
                      <c:pt idx="5019">
                        <c:v>138.30000000000001</c:v>
                      </c:pt>
                      <c:pt idx="5020">
                        <c:v>137.69999999999999</c:v>
                      </c:pt>
                      <c:pt idx="5021">
                        <c:v>137.30000000000001</c:v>
                      </c:pt>
                      <c:pt idx="5022">
                        <c:v>138.6</c:v>
                      </c:pt>
                      <c:pt idx="5023">
                        <c:v>136.5</c:v>
                      </c:pt>
                      <c:pt idx="5024">
                        <c:v>137.69999999999999</c:v>
                      </c:pt>
                      <c:pt idx="5025">
                        <c:v>137.5</c:v>
                      </c:pt>
                      <c:pt idx="5026">
                        <c:v>138</c:v>
                      </c:pt>
                      <c:pt idx="5027">
                        <c:v>137.69999999999999</c:v>
                      </c:pt>
                      <c:pt idx="5028">
                        <c:v>137.1</c:v>
                      </c:pt>
                      <c:pt idx="5029">
                        <c:v>136.6</c:v>
                      </c:pt>
                      <c:pt idx="5030">
                        <c:v>138.5</c:v>
                      </c:pt>
                      <c:pt idx="5031">
                        <c:v>137.1</c:v>
                      </c:pt>
                      <c:pt idx="5032">
                        <c:v>136.9</c:v>
                      </c:pt>
                      <c:pt idx="5033">
                        <c:v>136.5</c:v>
                      </c:pt>
                      <c:pt idx="5034">
                        <c:v>135.4</c:v>
                      </c:pt>
                      <c:pt idx="5035">
                        <c:v>137.5</c:v>
                      </c:pt>
                      <c:pt idx="5036">
                        <c:v>137.5</c:v>
                      </c:pt>
                      <c:pt idx="5037">
                        <c:v>137.6</c:v>
                      </c:pt>
                      <c:pt idx="5038">
                        <c:v>137.9</c:v>
                      </c:pt>
                      <c:pt idx="5039">
                        <c:v>138.1</c:v>
                      </c:pt>
                      <c:pt idx="5040">
                        <c:v>136.80000000000001</c:v>
                      </c:pt>
                      <c:pt idx="5041">
                        <c:v>136.9</c:v>
                      </c:pt>
                      <c:pt idx="5042">
                        <c:v>136.69999999999999</c:v>
                      </c:pt>
                      <c:pt idx="5043">
                        <c:v>136.69999999999999</c:v>
                      </c:pt>
                      <c:pt idx="5044">
                        <c:v>138.5</c:v>
                      </c:pt>
                      <c:pt idx="5045">
                        <c:v>136.1</c:v>
                      </c:pt>
                      <c:pt idx="5046">
                        <c:v>136.9</c:v>
                      </c:pt>
                      <c:pt idx="5047">
                        <c:v>137.5</c:v>
                      </c:pt>
                      <c:pt idx="5048">
                        <c:v>137.9</c:v>
                      </c:pt>
                      <c:pt idx="5049">
                        <c:v>138.19999999999999</c:v>
                      </c:pt>
                      <c:pt idx="5050">
                        <c:v>137.30000000000001</c:v>
                      </c:pt>
                      <c:pt idx="5051">
                        <c:v>136.80000000000001</c:v>
                      </c:pt>
                      <c:pt idx="5052">
                        <c:v>136.69999999999999</c:v>
                      </c:pt>
                      <c:pt idx="5053">
                        <c:v>137.80000000000001</c:v>
                      </c:pt>
                      <c:pt idx="5054">
                        <c:v>136.80000000000001</c:v>
                      </c:pt>
                      <c:pt idx="5055">
                        <c:v>136.80000000000001</c:v>
                      </c:pt>
                      <c:pt idx="5056">
                        <c:v>136.69999999999999</c:v>
                      </c:pt>
                      <c:pt idx="5057">
                        <c:v>138</c:v>
                      </c:pt>
                      <c:pt idx="5058">
                        <c:v>137.6</c:v>
                      </c:pt>
                      <c:pt idx="5059">
                        <c:v>137.19999999999999</c:v>
                      </c:pt>
                      <c:pt idx="5060">
                        <c:v>137.19999999999999</c:v>
                      </c:pt>
                      <c:pt idx="5061">
                        <c:v>138.19999999999999</c:v>
                      </c:pt>
                      <c:pt idx="5062">
                        <c:v>138.5</c:v>
                      </c:pt>
                      <c:pt idx="5063">
                        <c:v>135.80000000000001</c:v>
                      </c:pt>
                      <c:pt idx="5064">
                        <c:v>138.4</c:v>
                      </c:pt>
                      <c:pt idx="5065">
                        <c:v>137.1</c:v>
                      </c:pt>
                      <c:pt idx="5066">
                        <c:v>137.1</c:v>
                      </c:pt>
                      <c:pt idx="5067">
                        <c:v>136.30000000000001</c:v>
                      </c:pt>
                      <c:pt idx="5068">
                        <c:v>137.30000000000001</c:v>
                      </c:pt>
                      <c:pt idx="5069">
                        <c:v>137.30000000000001</c:v>
                      </c:pt>
                      <c:pt idx="5070">
                        <c:v>136.80000000000001</c:v>
                      </c:pt>
                      <c:pt idx="5071">
                        <c:v>136.6</c:v>
                      </c:pt>
                      <c:pt idx="5072">
                        <c:v>137</c:v>
                      </c:pt>
                      <c:pt idx="5073">
                        <c:v>136.4</c:v>
                      </c:pt>
                      <c:pt idx="5074">
                        <c:v>136.5</c:v>
                      </c:pt>
                      <c:pt idx="5075">
                        <c:v>136.1</c:v>
                      </c:pt>
                      <c:pt idx="5076">
                        <c:v>137.19999999999999</c:v>
                      </c:pt>
                      <c:pt idx="5077">
                        <c:v>137.80000000000001</c:v>
                      </c:pt>
                      <c:pt idx="5078">
                        <c:v>136.9</c:v>
                      </c:pt>
                      <c:pt idx="5079">
                        <c:v>137.6</c:v>
                      </c:pt>
                      <c:pt idx="5080">
                        <c:v>137</c:v>
                      </c:pt>
                      <c:pt idx="5081">
                        <c:v>135.9</c:v>
                      </c:pt>
                      <c:pt idx="5082">
                        <c:v>135.4</c:v>
                      </c:pt>
                      <c:pt idx="5083">
                        <c:v>136.9</c:v>
                      </c:pt>
                      <c:pt idx="5084">
                        <c:v>136.80000000000001</c:v>
                      </c:pt>
                      <c:pt idx="5085">
                        <c:v>136.80000000000001</c:v>
                      </c:pt>
                      <c:pt idx="5086">
                        <c:v>136.30000000000001</c:v>
                      </c:pt>
                      <c:pt idx="5087">
                        <c:v>136.1</c:v>
                      </c:pt>
                      <c:pt idx="5088">
                        <c:v>135.4</c:v>
                      </c:pt>
                      <c:pt idx="5089">
                        <c:v>136.9</c:v>
                      </c:pt>
                      <c:pt idx="5090">
                        <c:v>138.1</c:v>
                      </c:pt>
                      <c:pt idx="5091">
                        <c:v>136.5</c:v>
                      </c:pt>
                      <c:pt idx="5092">
                        <c:v>136.4</c:v>
                      </c:pt>
                      <c:pt idx="5093">
                        <c:v>135.6</c:v>
                      </c:pt>
                      <c:pt idx="5094">
                        <c:v>136.30000000000001</c:v>
                      </c:pt>
                      <c:pt idx="5095">
                        <c:v>136.1</c:v>
                      </c:pt>
                      <c:pt idx="5096">
                        <c:v>136.30000000000001</c:v>
                      </c:pt>
                      <c:pt idx="5097">
                        <c:v>136.6</c:v>
                      </c:pt>
                      <c:pt idx="5098">
                        <c:v>136.80000000000001</c:v>
                      </c:pt>
                      <c:pt idx="5099">
                        <c:v>137.6</c:v>
                      </c:pt>
                      <c:pt idx="5100">
                        <c:v>136.69999999999999</c:v>
                      </c:pt>
                      <c:pt idx="5101">
                        <c:v>136.5</c:v>
                      </c:pt>
                      <c:pt idx="5102">
                        <c:v>135.9</c:v>
                      </c:pt>
                      <c:pt idx="5103">
                        <c:v>137.30000000000001</c:v>
                      </c:pt>
                      <c:pt idx="5104">
                        <c:v>136.6</c:v>
                      </c:pt>
                      <c:pt idx="5105">
                        <c:v>136.80000000000001</c:v>
                      </c:pt>
                      <c:pt idx="5106">
                        <c:v>137.4</c:v>
                      </c:pt>
                      <c:pt idx="5107">
                        <c:v>137</c:v>
                      </c:pt>
                      <c:pt idx="5108">
                        <c:v>137.5</c:v>
                      </c:pt>
                      <c:pt idx="5109">
                        <c:v>137.30000000000001</c:v>
                      </c:pt>
                      <c:pt idx="5110">
                        <c:v>137.19999999999999</c:v>
                      </c:pt>
                      <c:pt idx="5111">
                        <c:v>136.69999999999999</c:v>
                      </c:pt>
                      <c:pt idx="5112">
                        <c:v>137.30000000000001</c:v>
                      </c:pt>
                      <c:pt idx="5113">
                        <c:v>135.80000000000001</c:v>
                      </c:pt>
                      <c:pt idx="5114">
                        <c:v>136.30000000000001</c:v>
                      </c:pt>
                      <c:pt idx="5115">
                        <c:v>136.30000000000001</c:v>
                      </c:pt>
                      <c:pt idx="5116">
                        <c:v>137.30000000000001</c:v>
                      </c:pt>
                      <c:pt idx="5117">
                        <c:v>137</c:v>
                      </c:pt>
                      <c:pt idx="5118">
                        <c:v>136.30000000000001</c:v>
                      </c:pt>
                      <c:pt idx="5119">
                        <c:v>138</c:v>
                      </c:pt>
                      <c:pt idx="5120">
                        <c:v>136.80000000000001</c:v>
                      </c:pt>
                      <c:pt idx="5121">
                        <c:v>137.4</c:v>
                      </c:pt>
                      <c:pt idx="5122">
                        <c:v>137.19999999999999</c:v>
                      </c:pt>
                      <c:pt idx="5123">
                        <c:v>137.1</c:v>
                      </c:pt>
                      <c:pt idx="5124">
                        <c:v>137.6</c:v>
                      </c:pt>
                      <c:pt idx="5125">
                        <c:v>136.4</c:v>
                      </c:pt>
                      <c:pt idx="5126">
                        <c:v>137.19999999999999</c:v>
                      </c:pt>
                      <c:pt idx="5127">
                        <c:v>136.4</c:v>
                      </c:pt>
                      <c:pt idx="5128">
                        <c:v>137.30000000000001</c:v>
                      </c:pt>
                      <c:pt idx="5129">
                        <c:v>135.69999999999999</c:v>
                      </c:pt>
                      <c:pt idx="5130">
                        <c:v>137.69999999999999</c:v>
                      </c:pt>
                      <c:pt idx="5131">
                        <c:v>137</c:v>
                      </c:pt>
                      <c:pt idx="5132">
                        <c:v>138.4</c:v>
                      </c:pt>
                      <c:pt idx="5133">
                        <c:v>136.1</c:v>
                      </c:pt>
                      <c:pt idx="5134">
                        <c:v>136.19999999999999</c:v>
                      </c:pt>
                      <c:pt idx="5135">
                        <c:v>136.5</c:v>
                      </c:pt>
                      <c:pt idx="5136">
                        <c:v>135.4</c:v>
                      </c:pt>
                      <c:pt idx="5137">
                        <c:v>137.19999999999999</c:v>
                      </c:pt>
                      <c:pt idx="5138">
                        <c:v>138.1</c:v>
                      </c:pt>
                      <c:pt idx="5139">
                        <c:v>136.80000000000001</c:v>
                      </c:pt>
                      <c:pt idx="5140">
                        <c:v>137.4</c:v>
                      </c:pt>
                      <c:pt idx="5141">
                        <c:v>136.80000000000001</c:v>
                      </c:pt>
                      <c:pt idx="5142">
                        <c:v>137.80000000000001</c:v>
                      </c:pt>
                      <c:pt idx="5143">
                        <c:v>137.19999999999999</c:v>
                      </c:pt>
                      <c:pt idx="5144">
                        <c:v>136.5</c:v>
                      </c:pt>
                      <c:pt idx="5145">
                        <c:v>137.30000000000001</c:v>
                      </c:pt>
                      <c:pt idx="5146">
                        <c:v>137</c:v>
                      </c:pt>
                      <c:pt idx="5147">
                        <c:v>137.1</c:v>
                      </c:pt>
                      <c:pt idx="5148">
                        <c:v>138.5</c:v>
                      </c:pt>
                      <c:pt idx="5149">
                        <c:v>137.9</c:v>
                      </c:pt>
                      <c:pt idx="5150">
                        <c:v>137.4</c:v>
                      </c:pt>
                      <c:pt idx="5151">
                        <c:v>136.6</c:v>
                      </c:pt>
                      <c:pt idx="5152">
                        <c:v>136.9</c:v>
                      </c:pt>
                      <c:pt idx="5153">
                        <c:v>137</c:v>
                      </c:pt>
                      <c:pt idx="5154">
                        <c:v>138.1</c:v>
                      </c:pt>
                      <c:pt idx="5155">
                        <c:v>137.4</c:v>
                      </c:pt>
                      <c:pt idx="5156">
                        <c:v>137</c:v>
                      </c:pt>
                      <c:pt idx="5157">
                        <c:v>137.80000000000001</c:v>
                      </c:pt>
                      <c:pt idx="5158">
                        <c:v>137.30000000000001</c:v>
                      </c:pt>
                      <c:pt idx="5159">
                        <c:v>136.19999999999999</c:v>
                      </c:pt>
                      <c:pt idx="5160">
                        <c:v>137.6</c:v>
                      </c:pt>
                      <c:pt idx="5161">
                        <c:v>136.69999999999999</c:v>
                      </c:pt>
                      <c:pt idx="5162">
                        <c:v>137.5</c:v>
                      </c:pt>
                      <c:pt idx="5163">
                        <c:v>136.4</c:v>
                      </c:pt>
                      <c:pt idx="5164">
                        <c:v>138.5</c:v>
                      </c:pt>
                      <c:pt idx="5165">
                        <c:v>136.19999999999999</c:v>
                      </c:pt>
                      <c:pt idx="5166">
                        <c:v>137.4</c:v>
                      </c:pt>
                      <c:pt idx="5167">
                        <c:v>136.80000000000001</c:v>
                      </c:pt>
                      <c:pt idx="5168">
                        <c:v>137.80000000000001</c:v>
                      </c:pt>
                      <c:pt idx="5169">
                        <c:v>137.80000000000001</c:v>
                      </c:pt>
                      <c:pt idx="5170">
                        <c:v>137.19999999999999</c:v>
                      </c:pt>
                      <c:pt idx="5171">
                        <c:v>138.19999999999999</c:v>
                      </c:pt>
                      <c:pt idx="5172">
                        <c:v>137.6</c:v>
                      </c:pt>
                      <c:pt idx="5173">
                        <c:v>136.9</c:v>
                      </c:pt>
                      <c:pt idx="5174">
                        <c:v>137.1</c:v>
                      </c:pt>
                      <c:pt idx="5175">
                        <c:v>137.19999999999999</c:v>
                      </c:pt>
                      <c:pt idx="5176">
                        <c:v>137.80000000000001</c:v>
                      </c:pt>
                      <c:pt idx="5177">
                        <c:v>137.4</c:v>
                      </c:pt>
                      <c:pt idx="5178">
                        <c:v>137.19999999999999</c:v>
                      </c:pt>
                      <c:pt idx="5179">
                        <c:v>138.6</c:v>
                      </c:pt>
                      <c:pt idx="5180">
                        <c:v>137.9</c:v>
                      </c:pt>
                      <c:pt idx="5181">
                        <c:v>136.6</c:v>
                      </c:pt>
                      <c:pt idx="5182">
                        <c:v>137.4</c:v>
                      </c:pt>
                      <c:pt idx="5183">
                        <c:v>136.80000000000001</c:v>
                      </c:pt>
                      <c:pt idx="5184">
                        <c:v>137</c:v>
                      </c:pt>
                      <c:pt idx="5185">
                        <c:v>137.69999999999999</c:v>
                      </c:pt>
                      <c:pt idx="5186">
                        <c:v>137.80000000000001</c:v>
                      </c:pt>
                      <c:pt idx="5187">
                        <c:v>137.30000000000001</c:v>
                      </c:pt>
                      <c:pt idx="5188">
                        <c:v>137.5</c:v>
                      </c:pt>
                      <c:pt idx="5189">
                        <c:v>136.9</c:v>
                      </c:pt>
                      <c:pt idx="5190">
                        <c:v>137.5</c:v>
                      </c:pt>
                      <c:pt idx="5191">
                        <c:v>137.69999999999999</c:v>
                      </c:pt>
                      <c:pt idx="5192">
                        <c:v>138</c:v>
                      </c:pt>
                      <c:pt idx="5193">
                        <c:v>138.69999999999999</c:v>
                      </c:pt>
                      <c:pt idx="5194">
                        <c:v>137.69999999999999</c:v>
                      </c:pt>
                      <c:pt idx="5195">
                        <c:v>138.9</c:v>
                      </c:pt>
                      <c:pt idx="5196">
                        <c:v>136.6</c:v>
                      </c:pt>
                      <c:pt idx="5197">
                        <c:v>137.30000000000001</c:v>
                      </c:pt>
                      <c:pt idx="5198">
                        <c:v>137.30000000000001</c:v>
                      </c:pt>
                      <c:pt idx="5199">
                        <c:v>137.30000000000001</c:v>
                      </c:pt>
                      <c:pt idx="5200">
                        <c:v>136.80000000000001</c:v>
                      </c:pt>
                      <c:pt idx="5201">
                        <c:v>138.1</c:v>
                      </c:pt>
                      <c:pt idx="5202">
                        <c:v>137.9</c:v>
                      </c:pt>
                      <c:pt idx="5203">
                        <c:v>136.80000000000001</c:v>
                      </c:pt>
                      <c:pt idx="5204">
                        <c:v>137.6</c:v>
                      </c:pt>
                      <c:pt idx="5205">
                        <c:v>137.9</c:v>
                      </c:pt>
                      <c:pt idx="5206">
                        <c:v>136.19999999999999</c:v>
                      </c:pt>
                      <c:pt idx="5207">
                        <c:v>137.69999999999999</c:v>
                      </c:pt>
                      <c:pt idx="5208">
                        <c:v>137.19999999999999</c:v>
                      </c:pt>
                      <c:pt idx="5209">
                        <c:v>137.5</c:v>
                      </c:pt>
                      <c:pt idx="5210">
                        <c:v>136.80000000000001</c:v>
                      </c:pt>
                      <c:pt idx="5211">
                        <c:v>138.19999999999999</c:v>
                      </c:pt>
                      <c:pt idx="5212">
                        <c:v>137.80000000000001</c:v>
                      </c:pt>
                      <c:pt idx="5213">
                        <c:v>137.4</c:v>
                      </c:pt>
                      <c:pt idx="5214">
                        <c:v>138.5</c:v>
                      </c:pt>
                      <c:pt idx="5215">
                        <c:v>137.5</c:v>
                      </c:pt>
                      <c:pt idx="5216">
                        <c:v>139</c:v>
                      </c:pt>
                      <c:pt idx="5217">
                        <c:v>136.69999999999999</c:v>
                      </c:pt>
                      <c:pt idx="5218">
                        <c:v>137.69999999999999</c:v>
                      </c:pt>
                      <c:pt idx="5219">
                        <c:v>138.5</c:v>
                      </c:pt>
                      <c:pt idx="5220">
                        <c:v>138.9</c:v>
                      </c:pt>
                      <c:pt idx="5221">
                        <c:v>138.30000000000001</c:v>
                      </c:pt>
                      <c:pt idx="5222">
                        <c:v>137.5</c:v>
                      </c:pt>
                      <c:pt idx="5223">
                        <c:v>137.80000000000001</c:v>
                      </c:pt>
                      <c:pt idx="5224">
                        <c:v>139.19999999999999</c:v>
                      </c:pt>
                      <c:pt idx="5225">
                        <c:v>137.6</c:v>
                      </c:pt>
                      <c:pt idx="5226">
                        <c:v>138.9</c:v>
                      </c:pt>
                      <c:pt idx="5227">
                        <c:v>139.1</c:v>
                      </c:pt>
                      <c:pt idx="5228">
                        <c:v>137.69999999999999</c:v>
                      </c:pt>
                      <c:pt idx="5229">
                        <c:v>137.9</c:v>
                      </c:pt>
                      <c:pt idx="5230">
                        <c:v>138.4</c:v>
                      </c:pt>
                      <c:pt idx="5231">
                        <c:v>139.1</c:v>
                      </c:pt>
                      <c:pt idx="5232">
                        <c:v>138.80000000000001</c:v>
                      </c:pt>
                      <c:pt idx="5233">
                        <c:v>138.5</c:v>
                      </c:pt>
                      <c:pt idx="5234">
                        <c:v>137.69999999999999</c:v>
                      </c:pt>
                      <c:pt idx="5235">
                        <c:v>138.9</c:v>
                      </c:pt>
                      <c:pt idx="5236">
                        <c:v>137.80000000000001</c:v>
                      </c:pt>
                      <c:pt idx="5237">
                        <c:v>137.80000000000001</c:v>
                      </c:pt>
                      <c:pt idx="5238">
                        <c:v>138.80000000000001</c:v>
                      </c:pt>
                      <c:pt idx="5239">
                        <c:v>137.5</c:v>
                      </c:pt>
                      <c:pt idx="5240">
                        <c:v>138.6</c:v>
                      </c:pt>
                      <c:pt idx="5241">
                        <c:v>139.1</c:v>
                      </c:pt>
                      <c:pt idx="5242">
                        <c:v>138</c:v>
                      </c:pt>
                      <c:pt idx="5243">
                        <c:v>138.69999999999999</c:v>
                      </c:pt>
                      <c:pt idx="5244">
                        <c:v>139.1</c:v>
                      </c:pt>
                      <c:pt idx="5245">
                        <c:v>138.6</c:v>
                      </c:pt>
                      <c:pt idx="5246">
                        <c:v>138.30000000000001</c:v>
                      </c:pt>
                      <c:pt idx="5247">
                        <c:v>138.4</c:v>
                      </c:pt>
                      <c:pt idx="5248">
                        <c:v>138.9</c:v>
                      </c:pt>
                      <c:pt idx="5249">
                        <c:v>139.5</c:v>
                      </c:pt>
                      <c:pt idx="5250">
                        <c:v>138.30000000000001</c:v>
                      </c:pt>
                      <c:pt idx="5251">
                        <c:v>139.4</c:v>
                      </c:pt>
                      <c:pt idx="5252">
                        <c:v>139.80000000000001</c:v>
                      </c:pt>
                      <c:pt idx="5253">
                        <c:v>138.69999999999999</c:v>
                      </c:pt>
                      <c:pt idx="5254">
                        <c:v>137.4</c:v>
                      </c:pt>
                      <c:pt idx="5255">
                        <c:v>137.19999999999999</c:v>
                      </c:pt>
                      <c:pt idx="5256">
                        <c:v>138.69999999999999</c:v>
                      </c:pt>
                      <c:pt idx="5257">
                        <c:v>139.5</c:v>
                      </c:pt>
                      <c:pt idx="5258">
                        <c:v>139.1</c:v>
                      </c:pt>
                      <c:pt idx="5259">
                        <c:v>137.9</c:v>
                      </c:pt>
                      <c:pt idx="5260">
                        <c:v>138.6</c:v>
                      </c:pt>
                      <c:pt idx="5261">
                        <c:v>138.80000000000001</c:v>
                      </c:pt>
                      <c:pt idx="5262">
                        <c:v>138.1</c:v>
                      </c:pt>
                      <c:pt idx="5263">
                        <c:v>138.6</c:v>
                      </c:pt>
                      <c:pt idx="5264">
                        <c:v>139.30000000000001</c:v>
                      </c:pt>
                      <c:pt idx="5265">
                        <c:v>139.80000000000001</c:v>
                      </c:pt>
                      <c:pt idx="5266">
                        <c:v>137.9</c:v>
                      </c:pt>
                      <c:pt idx="5267">
                        <c:v>138.6</c:v>
                      </c:pt>
                      <c:pt idx="5268">
                        <c:v>138.19999999999999</c:v>
                      </c:pt>
                      <c:pt idx="5269">
                        <c:v>137.5</c:v>
                      </c:pt>
                      <c:pt idx="5270">
                        <c:v>138.6</c:v>
                      </c:pt>
                      <c:pt idx="5271">
                        <c:v>139.19999999999999</c:v>
                      </c:pt>
                      <c:pt idx="5272">
                        <c:v>139</c:v>
                      </c:pt>
                      <c:pt idx="5273">
                        <c:v>139.30000000000001</c:v>
                      </c:pt>
                      <c:pt idx="5274">
                        <c:v>138.19999999999999</c:v>
                      </c:pt>
                      <c:pt idx="5275">
                        <c:v>138</c:v>
                      </c:pt>
                      <c:pt idx="5276">
                        <c:v>137</c:v>
                      </c:pt>
                      <c:pt idx="5277">
                        <c:v>138.69999999999999</c:v>
                      </c:pt>
                      <c:pt idx="5278">
                        <c:v>137.6</c:v>
                      </c:pt>
                      <c:pt idx="5279">
                        <c:v>137.4</c:v>
                      </c:pt>
                      <c:pt idx="5280">
                        <c:v>137.19999999999999</c:v>
                      </c:pt>
                      <c:pt idx="5281">
                        <c:v>138.6</c:v>
                      </c:pt>
                      <c:pt idx="5282">
                        <c:v>138.69999999999999</c:v>
                      </c:pt>
                      <c:pt idx="5283">
                        <c:v>138.1</c:v>
                      </c:pt>
                      <c:pt idx="5284">
                        <c:v>137.5</c:v>
                      </c:pt>
                      <c:pt idx="5285">
                        <c:v>137.80000000000001</c:v>
                      </c:pt>
                      <c:pt idx="5286">
                        <c:v>136.69999999999999</c:v>
                      </c:pt>
                      <c:pt idx="5287">
                        <c:v>138.5</c:v>
                      </c:pt>
                      <c:pt idx="5288">
                        <c:v>137.1</c:v>
                      </c:pt>
                      <c:pt idx="5289">
                        <c:v>137.4</c:v>
                      </c:pt>
                      <c:pt idx="5290">
                        <c:v>138.69999999999999</c:v>
                      </c:pt>
                      <c:pt idx="5291">
                        <c:v>137.5</c:v>
                      </c:pt>
                      <c:pt idx="5292">
                        <c:v>137</c:v>
                      </c:pt>
                      <c:pt idx="5293">
                        <c:v>136.69999999999999</c:v>
                      </c:pt>
                      <c:pt idx="5294">
                        <c:v>136.30000000000001</c:v>
                      </c:pt>
                      <c:pt idx="5295">
                        <c:v>135.69999999999999</c:v>
                      </c:pt>
                      <c:pt idx="5296">
                        <c:v>137.9</c:v>
                      </c:pt>
                      <c:pt idx="5297">
                        <c:v>136.9</c:v>
                      </c:pt>
                      <c:pt idx="5298">
                        <c:v>136.9</c:v>
                      </c:pt>
                      <c:pt idx="5299">
                        <c:v>136.80000000000001</c:v>
                      </c:pt>
                      <c:pt idx="5300">
                        <c:v>136.9</c:v>
                      </c:pt>
                      <c:pt idx="5301">
                        <c:v>135.19999999999999</c:v>
                      </c:pt>
                      <c:pt idx="5302">
                        <c:v>136.69999999999999</c:v>
                      </c:pt>
                      <c:pt idx="5303">
                        <c:v>135</c:v>
                      </c:pt>
                      <c:pt idx="5304">
                        <c:v>137.30000000000001</c:v>
                      </c:pt>
                      <c:pt idx="5305">
                        <c:v>136.6</c:v>
                      </c:pt>
                      <c:pt idx="5306">
                        <c:v>135</c:v>
                      </c:pt>
                      <c:pt idx="5307">
                        <c:v>136.69999999999999</c:v>
                      </c:pt>
                      <c:pt idx="5308">
                        <c:v>135.5</c:v>
                      </c:pt>
                      <c:pt idx="5309">
                        <c:v>136.4</c:v>
                      </c:pt>
                      <c:pt idx="5310">
                        <c:v>136.19999999999999</c:v>
                      </c:pt>
                      <c:pt idx="5311">
                        <c:v>134.80000000000001</c:v>
                      </c:pt>
                      <c:pt idx="5312">
                        <c:v>135.4</c:v>
                      </c:pt>
                      <c:pt idx="5313">
                        <c:v>135.69999999999999</c:v>
                      </c:pt>
                      <c:pt idx="5314">
                        <c:v>135.1</c:v>
                      </c:pt>
                      <c:pt idx="5315">
                        <c:v>135.80000000000001</c:v>
                      </c:pt>
                      <c:pt idx="5316">
                        <c:v>133.69999999999999</c:v>
                      </c:pt>
                      <c:pt idx="5317">
                        <c:v>135</c:v>
                      </c:pt>
                      <c:pt idx="5318">
                        <c:v>135</c:v>
                      </c:pt>
                      <c:pt idx="5319">
                        <c:v>134.6</c:v>
                      </c:pt>
                      <c:pt idx="5320">
                        <c:v>135.6</c:v>
                      </c:pt>
                      <c:pt idx="5321">
                        <c:v>135</c:v>
                      </c:pt>
                      <c:pt idx="5322">
                        <c:v>134.9</c:v>
                      </c:pt>
                      <c:pt idx="5323">
                        <c:v>133.80000000000001</c:v>
                      </c:pt>
                      <c:pt idx="5324">
                        <c:v>133.69999999999999</c:v>
                      </c:pt>
                      <c:pt idx="5325">
                        <c:v>133.80000000000001</c:v>
                      </c:pt>
                      <c:pt idx="5326">
                        <c:v>134.4</c:v>
                      </c:pt>
                      <c:pt idx="5327">
                        <c:v>135.69999999999999</c:v>
                      </c:pt>
                      <c:pt idx="5328">
                        <c:v>134</c:v>
                      </c:pt>
                      <c:pt idx="5329">
                        <c:v>133.80000000000001</c:v>
                      </c:pt>
                      <c:pt idx="5330">
                        <c:v>134.30000000000001</c:v>
                      </c:pt>
                      <c:pt idx="5331">
                        <c:v>134</c:v>
                      </c:pt>
                      <c:pt idx="5332">
                        <c:v>134.1</c:v>
                      </c:pt>
                      <c:pt idx="5333">
                        <c:v>133.5</c:v>
                      </c:pt>
                      <c:pt idx="5334">
                        <c:v>133.19999999999999</c:v>
                      </c:pt>
                      <c:pt idx="5335">
                        <c:v>133.6</c:v>
                      </c:pt>
                      <c:pt idx="5336">
                        <c:v>133.6</c:v>
                      </c:pt>
                      <c:pt idx="5337">
                        <c:v>133.4</c:v>
                      </c:pt>
                      <c:pt idx="5338">
                        <c:v>133.69999999999999</c:v>
                      </c:pt>
                      <c:pt idx="5339">
                        <c:v>132.69999999999999</c:v>
                      </c:pt>
                      <c:pt idx="5340">
                        <c:v>132.19999999999999</c:v>
                      </c:pt>
                      <c:pt idx="5341">
                        <c:v>133.4</c:v>
                      </c:pt>
                      <c:pt idx="5342">
                        <c:v>132.4</c:v>
                      </c:pt>
                      <c:pt idx="5343">
                        <c:v>132.6</c:v>
                      </c:pt>
                      <c:pt idx="5344">
                        <c:v>133</c:v>
                      </c:pt>
                      <c:pt idx="5345">
                        <c:v>132.6</c:v>
                      </c:pt>
                      <c:pt idx="5346">
                        <c:v>133.4</c:v>
                      </c:pt>
                      <c:pt idx="5347">
                        <c:v>132</c:v>
                      </c:pt>
                      <c:pt idx="5348">
                        <c:v>131.80000000000001</c:v>
                      </c:pt>
                      <c:pt idx="5349">
                        <c:v>131.19999999999999</c:v>
                      </c:pt>
                      <c:pt idx="5350">
                        <c:v>132.1</c:v>
                      </c:pt>
                      <c:pt idx="5351">
                        <c:v>132.4</c:v>
                      </c:pt>
                      <c:pt idx="5352">
                        <c:v>131.6</c:v>
                      </c:pt>
                      <c:pt idx="5353">
                        <c:v>131.4</c:v>
                      </c:pt>
                      <c:pt idx="5354">
                        <c:v>132.19999999999999</c:v>
                      </c:pt>
                      <c:pt idx="5355">
                        <c:v>131.30000000000001</c:v>
                      </c:pt>
                      <c:pt idx="5356">
                        <c:v>131.4</c:v>
                      </c:pt>
                      <c:pt idx="5357">
                        <c:v>131</c:v>
                      </c:pt>
                      <c:pt idx="5358">
                        <c:v>130.80000000000001</c:v>
                      </c:pt>
                      <c:pt idx="5359">
                        <c:v>130.4</c:v>
                      </c:pt>
                      <c:pt idx="5360">
                        <c:v>129.69999999999999</c:v>
                      </c:pt>
                      <c:pt idx="5361">
                        <c:v>131.19999999999999</c:v>
                      </c:pt>
                      <c:pt idx="5362">
                        <c:v>131.1</c:v>
                      </c:pt>
                      <c:pt idx="5363">
                        <c:v>129.5</c:v>
                      </c:pt>
                      <c:pt idx="5364">
                        <c:v>130.1</c:v>
                      </c:pt>
                      <c:pt idx="5365">
                        <c:v>129.80000000000001</c:v>
                      </c:pt>
                      <c:pt idx="5366">
                        <c:v>130.19999999999999</c:v>
                      </c:pt>
                      <c:pt idx="5367">
                        <c:v>131.30000000000001</c:v>
                      </c:pt>
                      <c:pt idx="5368">
                        <c:v>129.80000000000001</c:v>
                      </c:pt>
                      <c:pt idx="5369">
                        <c:v>128.4</c:v>
                      </c:pt>
                      <c:pt idx="5370">
                        <c:v>129.80000000000001</c:v>
                      </c:pt>
                      <c:pt idx="5371">
                        <c:v>128.80000000000001</c:v>
                      </c:pt>
                      <c:pt idx="5372">
                        <c:v>130.1</c:v>
                      </c:pt>
                      <c:pt idx="5373">
                        <c:v>129.6</c:v>
                      </c:pt>
                      <c:pt idx="5374">
                        <c:v>129.1</c:v>
                      </c:pt>
                      <c:pt idx="5375">
                        <c:v>129.30000000000001</c:v>
                      </c:pt>
                      <c:pt idx="5376">
                        <c:v>127.7</c:v>
                      </c:pt>
                      <c:pt idx="5377">
                        <c:v>128.9</c:v>
                      </c:pt>
                      <c:pt idx="5378">
                        <c:v>128.30000000000001</c:v>
                      </c:pt>
                      <c:pt idx="5379">
                        <c:v>128.4</c:v>
                      </c:pt>
                      <c:pt idx="5380">
                        <c:v>128.19999999999999</c:v>
                      </c:pt>
                      <c:pt idx="5381">
                        <c:v>128.19999999999999</c:v>
                      </c:pt>
                      <c:pt idx="5382">
                        <c:v>128</c:v>
                      </c:pt>
                      <c:pt idx="5383">
                        <c:v>127.5</c:v>
                      </c:pt>
                      <c:pt idx="5384">
                        <c:v>128.19999999999999</c:v>
                      </c:pt>
                      <c:pt idx="5385">
                        <c:v>128</c:v>
                      </c:pt>
                      <c:pt idx="5386">
                        <c:v>127.7</c:v>
                      </c:pt>
                      <c:pt idx="5387">
                        <c:v>128.30000000000001</c:v>
                      </c:pt>
                      <c:pt idx="5388">
                        <c:v>126.8</c:v>
                      </c:pt>
                      <c:pt idx="5389">
                        <c:v>126.9</c:v>
                      </c:pt>
                      <c:pt idx="5390">
                        <c:v>127.8</c:v>
                      </c:pt>
                      <c:pt idx="5391">
                        <c:v>128</c:v>
                      </c:pt>
                      <c:pt idx="5392">
                        <c:v>127.3</c:v>
                      </c:pt>
                      <c:pt idx="5393">
                        <c:v>127.1</c:v>
                      </c:pt>
                      <c:pt idx="5394">
                        <c:v>125.8</c:v>
                      </c:pt>
                      <c:pt idx="5395">
                        <c:v>126.7</c:v>
                      </c:pt>
                      <c:pt idx="5396">
                        <c:v>124.4</c:v>
                      </c:pt>
                      <c:pt idx="5397">
                        <c:v>126.1</c:v>
                      </c:pt>
                      <c:pt idx="5398">
                        <c:v>126.5</c:v>
                      </c:pt>
                      <c:pt idx="5399">
                        <c:v>126.4</c:v>
                      </c:pt>
                      <c:pt idx="5400">
                        <c:v>125.7</c:v>
                      </c:pt>
                      <c:pt idx="5401">
                        <c:v>126.4</c:v>
                      </c:pt>
                      <c:pt idx="5402">
                        <c:v>125.6</c:v>
                      </c:pt>
                      <c:pt idx="5403">
                        <c:v>124.9</c:v>
                      </c:pt>
                      <c:pt idx="5404">
                        <c:v>125.2</c:v>
                      </c:pt>
                      <c:pt idx="5405">
                        <c:v>125.7</c:v>
                      </c:pt>
                      <c:pt idx="5406">
                        <c:v>124.3</c:v>
                      </c:pt>
                      <c:pt idx="5407">
                        <c:v>124.7</c:v>
                      </c:pt>
                      <c:pt idx="5408">
                        <c:v>124.5</c:v>
                      </c:pt>
                      <c:pt idx="5409">
                        <c:v>125.4</c:v>
                      </c:pt>
                      <c:pt idx="5410">
                        <c:v>124.6</c:v>
                      </c:pt>
                      <c:pt idx="5411">
                        <c:v>124.9</c:v>
                      </c:pt>
                      <c:pt idx="5412">
                        <c:v>124.3</c:v>
                      </c:pt>
                      <c:pt idx="5413">
                        <c:v>125</c:v>
                      </c:pt>
                      <c:pt idx="5414">
                        <c:v>125.6</c:v>
                      </c:pt>
                      <c:pt idx="5415">
                        <c:v>123.4</c:v>
                      </c:pt>
                      <c:pt idx="5416">
                        <c:v>123.7</c:v>
                      </c:pt>
                      <c:pt idx="5417">
                        <c:v>122.5</c:v>
                      </c:pt>
                      <c:pt idx="5418">
                        <c:v>123.9</c:v>
                      </c:pt>
                      <c:pt idx="5419">
                        <c:v>124.6</c:v>
                      </c:pt>
                      <c:pt idx="5420">
                        <c:v>123.2</c:v>
                      </c:pt>
                      <c:pt idx="5421">
                        <c:v>123.7</c:v>
                      </c:pt>
                      <c:pt idx="5422">
                        <c:v>123.1</c:v>
                      </c:pt>
                      <c:pt idx="5423">
                        <c:v>122.5</c:v>
                      </c:pt>
                      <c:pt idx="5424">
                        <c:v>123</c:v>
                      </c:pt>
                      <c:pt idx="5425">
                        <c:v>123.6</c:v>
                      </c:pt>
                      <c:pt idx="5426">
                        <c:v>122.9</c:v>
                      </c:pt>
                      <c:pt idx="5427">
                        <c:v>122.3</c:v>
                      </c:pt>
                      <c:pt idx="5428">
                        <c:v>123.2</c:v>
                      </c:pt>
                      <c:pt idx="5429">
                        <c:v>122.8</c:v>
                      </c:pt>
                      <c:pt idx="5430">
                        <c:v>122.9</c:v>
                      </c:pt>
                      <c:pt idx="5431">
                        <c:v>122.4</c:v>
                      </c:pt>
                      <c:pt idx="5432">
                        <c:v>121.8</c:v>
                      </c:pt>
                      <c:pt idx="5433">
                        <c:v>122.5</c:v>
                      </c:pt>
                      <c:pt idx="5434">
                        <c:v>121.8</c:v>
                      </c:pt>
                      <c:pt idx="5435">
                        <c:v>121.4</c:v>
                      </c:pt>
                      <c:pt idx="5436">
                        <c:v>121.1</c:v>
                      </c:pt>
                      <c:pt idx="5437">
                        <c:v>122.5</c:v>
                      </c:pt>
                      <c:pt idx="5438">
                        <c:v>121.4</c:v>
                      </c:pt>
                      <c:pt idx="5439">
                        <c:v>122</c:v>
                      </c:pt>
                      <c:pt idx="5440">
                        <c:v>120.3</c:v>
                      </c:pt>
                      <c:pt idx="5441">
                        <c:v>120.3</c:v>
                      </c:pt>
                      <c:pt idx="5442">
                        <c:v>120.7</c:v>
                      </c:pt>
                      <c:pt idx="5443">
                        <c:v>120.5</c:v>
                      </c:pt>
                      <c:pt idx="5444">
                        <c:v>120.5</c:v>
                      </c:pt>
                      <c:pt idx="5445">
                        <c:v>120.6</c:v>
                      </c:pt>
                      <c:pt idx="5446">
                        <c:v>119.5</c:v>
                      </c:pt>
                      <c:pt idx="5447">
                        <c:v>119.9</c:v>
                      </c:pt>
                      <c:pt idx="5448">
                        <c:v>120</c:v>
                      </c:pt>
                      <c:pt idx="5449">
                        <c:v>120.6</c:v>
                      </c:pt>
                      <c:pt idx="5450">
                        <c:v>119.5</c:v>
                      </c:pt>
                      <c:pt idx="5451">
                        <c:v>120.7</c:v>
                      </c:pt>
                      <c:pt idx="5452">
                        <c:v>120.3</c:v>
                      </c:pt>
                      <c:pt idx="5453">
                        <c:v>118.9</c:v>
                      </c:pt>
                      <c:pt idx="5454">
                        <c:v>119.6</c:v>
                      </c:pt>
                      <c:pt idx="5455">
                        <c:v>119.1</c:v>
                      </c:pt>
                      <c:pt idx="5456">
                        <c:v>119.2</c:v>
                      </c:pt>
                      <c:pt idx="5457">
                        <c:v>118.8</c:v>
                      </c:pt>
                      <c:pt idx="5458">
                        <c:v>118.5</c:v>
                      </c:pt>
                      <c:pt idx="5459">
                        <c:v>118.9</c:v>
                      </c:pt>
                      <c:pt idx="5460">
                        <c:v>118.6</c:v>
                      </c:pt>
                      <c:pt idx="5461">
                        <c:v>117.9</c:v>
                      </c:pt>
                      <c:pt idx="5462">
                        <c:v>118.2</c:v>
                      </c:pt>
                      <c:pt idx="5463">
                        <c:v>118</c:v>
                      </c:pt>
                      <c:pt idx="5464">
                        <c:v>117.5</c:v>
                      </c:pt>
                      <c:pt idx="5465">
                        <c:v>118.3</c:v>
                      </c:pt>
                      <c:pt idx="5466">
                        <c:v>117.5</c:v>
                      </c:pt>
                      <c:pt idx="5467">
                        <c:v>118.5</c:v>
                      </c:pt>
                      <c:pt idx="5468">
                        <c:v>118.4</c:v>
                      </c:pt>
                      <c:pt idx="5469">
                        <c:v>118</c:v>
                      </c:pt>
                      <c:pt idx="5470">
                        <c:v>117.5</c:v>
                      </c:pt>
                      <c:pt idx="5471">
                        <c:v>119.6</c:v>
                      </c:pt>
                      <c:pt idx="5472">
                        <c:v>116.9</c:v>
                      </c:pt>
                      <c:pt idx="5473">
                        <c:v>117.6</c:v>
                      </c:pt>
                      <c:pt idx="5474">
                        <c:v>117.2</c:v>
                      </c:pt>
                      <c:pt idx="5475">
                        <c:v>118</c:v>
                      </c:pt>
                      <c:pt idx="5476">
                        <c:v>116.4</c:v>
                      </c:pt>
                      <c:pt idx="5477">
                        <c:v>116.9</c:v>
                      </c:pt>
                      <c:pt idx="5478">
                        <c:v>117.4</c:v>
                      </c:pt>
                      <c:pt idx="5479">
                        <c:v>116.8</c:v>
                      </c:pt>
                      <c:pt idx="5480">
                        <c:v>116</c:v>
                      </c:pt>
                      <c:pt idx="5481">
                        <c:v>117.5</c:v>
                      </c:pt>
                      <c:pt idx="5482">
                        <c:v>116.7</c:v>
                      </c:pt>
                      <c:pt idx="5483">
                        <c:v>116.2</c:v>
                      </c:pt>
                      <c:pt idx="5484">
                        <c:v>116</c:v>
                      </c:pt>
                      <c:pt idx="5485">
                        <c:v>117.2</c:v>
                      </c:pt>
                      <c:pt idx="5486">
                        <c:v>115</c:v>
                      </c:pt>
                      <c:pt idx="5487">
                        <c:v>115.2</c:v>
                      </c:pt>
                      <c:pt idx="5488">
                        <c:v>115.2</c:v>
                      </c:pt>
                      <c:pt idx="5489">
                        <c:v>115.6</c:v>
                      </c:pt>
                      <c:pt idx="5490">
                        <c:v>115.2</c:v>
                      </c:pt>
                      <c:pt idx="5491">
                        <c:v>114.7</c:v>
                      </c:pt>
                      <c:pt idx="5492">
                        <c:v>114.5</c:v>
                      </c:pt>
                      <c:pt idx="5493">
                        <c:v>114.4</c:v>
                      </c:pt>
                      <c:pt idx="5494">
                        <c:v>114</c:v>
                      </c:pt>
                      <c:pt idx="5495">
                        <c:v>114.1</c:v>
                      </c:pt>
                      <c:pt idx="5496">
                        <c:v>114.1</c:v>
                      </c:pt>
                      <c:pt idx="5497">
                        <c:v>114.8</c:v>
                      </c:pt>
                      <c:pt idx="5498">
                        <c:v>115.4</c:v>
                      </c:pt>
                      <c:pt idx="5499">
                        <c:v>113.5</c:v>
                      </c:pt>
                      <c:pt idx="5500">
                        <c:v>114.7</c:v>
                      </c:pt>
                      <c:pt idx="5501">
                        <c:v>114.9</c:v>
                      </c:pt>
                      <c:pt idx="5502">
                        <c:v>112.9</c:v>
                      </c:pt>
                      <c:pt idx="5503">
                        <c:v>113.8</c:v>
                      </c:pt>
                      <c:pt idx="5504">
                        <c:v>112.6</c:v>
                      </c:pt>
                      <c:pt idx="5505">
                        <c:v>113.5</c:v>
                      </c:pt>
                      <c:pt idx="5506">
                        <c:v>113.3</c:v>
                      </c:pt>
                      <c:pt idx="5507">
                        <c:v>114.2</c:v>
                      </c:pt>
                      <c:pt idx="5508">
                        <c:v>112.7</c:v>
                      </c:pt>
                      <c:pt idx="5509">
                        <c:v>111.6</c:v>
                      </c:pt>
                      <c:pt idx="5510">
                        <c:v>112.3</c:v>
                      </c:pt>
                      <c:pt idx="5511">
                        <c:v>111.6</c:v>
                      </c:pt>
                      <c:pt idx="5512">
                        <c:v>114.1</c:v>
                      </c:pt>
                      <c:pt idx="5513">
                        <c:v>112.4</c:v>
                      </c:pt>
                      <c:pt idx="5514">
                        <c:v>111.8</c:v>
                      </c:pt>
                      <c:pt idx="5515">
                        <c:v>111.8</c:v>
                      </c:pt>
                      <c:pt idx="5516">
                        <c:v>110.9</c:v>
                      </c:pt>
                      <c:pt idx="5517">
                        <c:v>112.1</c:v>
                      </c:pt>
                      <c:pt idx="5518">
                        <c:v>111</c:v>
                      </c:pt>
                      <c:pt idx="5519">
                        <c:v>111.9</c:v>
                      </c:pt>
                      <c:pt idx="5520">
                        <c:v>113.2</c:v>
                      </c:pt>
                      <c:pt idx="5521">
                        <c:v>111.6</c:v>
                      </c:pt>
                      <c:pt idx="5522">
                        <c:v>111.3</c:v>
                      </c:pt>
                      <c:pt idx="5523">
                        <c:v>111.6</c:v>
                      </c:pt>
                      <c:pt idx="5524">
                        <c:v>111.3</c:v>
                      </c:pt>
                      <c:pt idx="5525">
                        <c:v>112</c:v>
                      </c:pt>
                      <c:pt idx="5526">
                        <c:v>110.5</c:v>
                      </c:pt>
                      <c:pt idx="5527">
                        <c:v>111.9</c:v>
                      </c:pt>
                      <c:pt idx="5528">
                        <c:v>111.9</c:v>
                      </c:pt>
                      <c:pt idx="5529">
                        <c:v>111.4</c:v>
                      </c:pt>
                      <c:pt idx="5530">
                        <c:v>111.8</c:v>
                      </c:pt>
                      <c:pt idx="5531">
                        <c:v>111.3</c:v>
                      </c:pt>
                      <c:pt idx="5532">
                        <c:v>110.8</c:v>
                      </c:pt>
                      <c:pt idx="5533">
                        <c:v>110.6</c:v>
                      </c:pt>
                      <c:pt idx="5534">
                        <c:v>109.4</c:v>
                      </c:pt>
                      <c:pt idx="5535">
                        <c:v>110.4</c:v>
                      </c:pt>
                      <c:pt idx="5536">
                        <c:v>109.3</c:v>
                      </c:pt>
                      <c:pt idx="5537">
                        <c:v>111.2</c:v>
                      </c:pt>
                      <c:pt idx="5538">
                        <c:v>109.7</c:v>
                      </c:pt>
                      <c:pt idx="5539">
                        <c:v>110.4</c:v>
                      </c:pt>
                      <c:pt idx="5540">
                        <c:v>108.7</c:v>
                      </c:pt>
                      <c:pt idx="5541">
                        <c:v>110.6</c:v>
                      </c:pt>
                      <c:pt idx="5542">
                        <c:v>109.9</c:v>
                      </c:pt>
                      <c:pt idx="5543">
                        <c:v>110.5</c:v>
                      </c:pt>
                      <c:pt idx="5544">
                        <c:v>110.4</c:v>
                      </c:pt>
                      <c:pt idx="5545">
                        <c:v>109.8</c:v>
                      </c:pt>
                      <c:pt idx="5546">
                        <c:v>109.8</c:v>
                      </c:pt>
                      <c:pt idx="5547">
                        <c:v>109.4</c:v>
                      </c:pt>
                      <c:pt idx="5548">
                        <c:v>109.3</c:v>
                      </c:pt>
                      <c:pt idx="5549">
                        <c:v>108.9</c:v>
                      </c:pt>
                      <c:pt idx="5550">
                        <c:v>108.4</c:v>
                      </c:pt>
                      <c:pt idx="5551">
                        <c:v>108.9</c:v>
                      </c:pt>
                      <c:pt idx="5552">
                        <c:v>109.3</c:v>
                      </c:pt>
                      <c:pt idx="5553">
                        <c:v>109.8</c:v>
                      </c:pt>
                      <c:pt idx="5554">
                        <c:v>109.2</c:v>
                      </c:pt>
                      <c:pt idx="5555">
                        <c:v>108.5</c:v>
                      </c:pt>
                      <c:pt idx="5556">
                        <c:v>107.8</c:v>
                      </c:pt>
                      <c:pt idx="5557">
                        <c:v>107.8</c:v>
                      </c:pt>
                      <c:pt idx="5558">
                        <c:v>108.8</c:v>
                      </c:pt>
                      <c:pt idx="5559">
                        <c:v>108.8</c:v>
                      </c:pt>
                      <c:pt idx="5560">
                        <c:v>109.3</c:v>
                      </c:pt>
                      <c:pt idx="5561">
                        <c:v>109.2</c:v>
                      </c:pt>
                      <c:pt idx="5562">
                        <c:v>109.3</c:v>
                      </c:pt>
                      <c:pt idx="5563">
                        <c:v>109.1</c:v>
                      </c:pt>
                      <c:pt idx="5564">
                        <c:v>108.6</c:v>
                      </c:pt>
                      <c:pt idx="5565">
                        <c:v>108.7</c:v>
                      </c:pt>
                      <c:pt idx="5566">
                        <c:v>108.9</c:v>
                      </c:pt>
                      <c:pt idx="5567">
                        <c:v>108.4</c:v>
                      </c:pt>
                      <c:pt idx="5568">
                        <c:v>108.8</c:v>
                      </c:pt>
                      <c:pt idx="5569">
                        <c:v>108.1</c:v>
                      </c:pt>
                      <c:pt idx="5570">
                        <c:v>108.5</c:v>
                      </c:pt>
                      <c:pt idx="5571">
                        <c:v>108.2</c:v>
                      </c:pt>
                      <c:pt idx="5572">
                        <c:v>108.4</c:v>
                      </c:pt>
                      <c:pt idx="5573">
                        <c:v>107.8</c:v>
                      </c:pt>
                      <c:pt idx="5574">
                        <c:v>108</c:v>
                      </c:pt>
                      <c:pt idx="5575">
                        <c:v>109</c:v>
                      </c:pt>
                      <c:pt idx="5576">
                        <c:v>107.7</c:v>
                      </c:pt>
                      <c:pt idx="5577">
                        <c:v>107.6</c:v>
                      </c:pt>
                      <c:pt idx="5578">
                        <c:v>108.9</c:v>
                      </c:pt>
                      <c:pt idx="5579">
                        <c:v>108.2</c:v>
                      </c:pt>
                      <c:pt idx="5580">
                        <c:v>106.5</c:v>
                      </c:pt>
                      <c:pt idx="5581">
                        <c:v>107.7</c:v>
                      </c:pt>
                      <c:pt idx="5582">
                        <c:v>106.8</c:v>
                      </c:pt>
                      <c:pt idx="5583">
                        <c:v>108.2</c:v>
                      </c:pt>
                      <c:pt idx="5584">
                        <c:v>107.7</c:v>
                      </c:pt>
                      <c:pt idx="5585">
                        <c:v>107.2</c:v>
                      </c:pt>
                      <c:pt idx="5586">
                        <c:v>107.1</c:v>
                      </c:pt>
                      <c:pt idx="5587">
                        <c:v>107.9</c:v>
                      </c:pt>
                      <c:pt idx="5588">
                        <c:v>108.1</c:v>
                      </c:pt>
                      <c:pt idx="5589">
                        <c:v>107.4</c:v>
                      </c:pt>
                      <c:pt idx="5590">
                        <c:v>107.5</c:v>
                      </c:pt>
                      <c:pt idx="5591">
                        <c:v>107.2</c:v>
                      </c:pt>
                      <c:pt idx="5592">
                        <c:v>107.7</c:v>
                      </c:pt>
                      <c:pt idx="5593">
                        <c:v>107.8</c:v>
                      </c:pt>
                      <c:pt idx="5594">
                        <c:v>108.3</c:v>
                      </c:pt>
                      <c:pt idx="5595">
                        <c:v>106.7</c:v>
                      </c:pt>
                      <c:pt idx="5596">
                        <c:v>106.9</c:v>
                      </c:pt>
                      <c:pt idx="5597">
                        <c:v>107.5</c:v>
                      </c:pt>
                      <c:pt idx="5598">
                        <c:v>107.4</c:v>
                      </c:pt>
                      <c:pt idx="5599">
                        <c:v>107.5</c:v>
                      </c:pt>
                      <c:pt idx="5600">
                        <c:v>109.3</c:v>
                      </c:pt>
                      <c:pt idx="5601">
                        <c:v>108</c:v>
                      </c:pt>
                      <c:pt idx="5602">
                        <c:v>105.7</c:v>
                      </c:pt>
                      <c:pt idx="5603">
                        <c:v>106.3</c:v>
                      </c:pt>
                      <c:pt idx="5604">
                        <c:v>106</c:v>
                      </c:pt>
                      <c:pt idx="5605">
                        <c:v>106</c:v>
                      </c:pt>
                      <c:pt idx="5606">
                        <c:v>107.7</c:v>
                      </c:pt>
                      <c:pt idx="5607">
                        <c:v>108.5</c:v>
                      </c:pt>
                      <c:pt idx="5608">
                        <c:v>107.8</c:v>
                      </c:pt>
                      <c:pt idx="5609">
                        <c:v>106.9</c:v>
                      </c:pt>
                      <c:pt idx="5610">
                        <c:v>106.6</c:v>
                      </c:pt>
                      <c:pt idx="5611">
                        <c:v>106.6</c:v>
                      </c:pt>
                      <c:pt idx="5612">
                        <c:v>106.4</c:v>
                      </c:pt>
                      <c:pt idx="5613">
                        <c:v>106.3</c:v>
                      </c:pt>
                      <c:pt idx="5614">
                        <c:v>105.9</c:v>
                      </c:pt>
                      <c:pt idx="5615">
                        <c:v>106.7</c:v>
                      </c:pt>
                      <c:pt idx="5616">
                        <c:v>107.2</c:v>
                      </c:pt>
                      <c:pt idx="5617">
                        <c:v>107</c:v>
                      </c:pt>
                      <c:pt idx="5618">
                        <c:v>106.3</c:v>
                      </c:pt>
                      <c:pt idx="5619">
                        <c:v>105.6</c:v>
                      </c:pt>
                      <c:pt idx="5620">
                        <c:v>106.9</c:v>
                      </c:pt>
                      <c:pt idx="5621">
                        <c:v>106.6</c:v>
                      </c:pt>
                      <c:pt idx="5622">
                        <c:v>107.3</c:v>
                      </c:pt>
                      <c:pt idx="5623">
                        <c:v>106.2</c:v>
                      </c:pt>
                      <c:pt idx="5624">
                        <c:v>106.1</c:v>
                      </c:pt>
                      <c:pt idx="5625">
                        <c:v>105.8</c:v>
                      </c:pt>
                      <c:pt idx="5626">
                        <c:v>106.6</c:v>
                      </c:pt>
                      <c:pt idx="5627">
                        <c:v>105.3</c:v>
                      </c:pt>
                      <c:pt idx="5628">
                        <c:v>107</c:v>
                      </c:pt>
                      <c:pt idx="5629">
                        <c:v>105.8</c:v>
                      </c:pt>
                      <c:pt idx="5630">
                        <c:v>105.2</c:v>
                      </c:pt>
                      <c:pt idx="5631">
                        <c:v>105.5</c:v>
                      </c:pt>
                      <c:pt idx="5632">
                        <c:v>106.8</c:v>
                      </c:pt>
                      <c:pt idx="5633">
                        <c:v>106.8</c:v>
                      </c:pt>
                      <c:pt idx="5634">
                        <c:v>108</c:v>
                      </c:pt>
                      <c:pt idx="5635">
                        <c:v>106.8</c:v>
                      </c:pt>
                      <c:pt idx="5636">
                        <c:v>106.2</c:v>
                      </c:pt>
                      <c:pt idx="5637">
                        <c:v>106.4</c:v>
                      </c:pt>
                      <c:pt idx="5638">
                        <c:v>106.3</c:v>
                      </c:pt>
                      <c:pt idx="5639">
                        <c:v>108.1</c:v>
                      </c:pt>
                      <c:pt idx="5640">
                        <c:v>107</c:v>
                      </c:pt>
                      <c:pt idx="5641">
                        <c:v>106.6</c:v>
                      </c:pt>
                      <c:pt idx="5642">
                        <c:v>105.6</c:v>
                      </c:pt>
                      <c:pt idx="5643">
                        <c:v>106.5</c:v>
                      </c:pt>
                      <c:pt idx="5644">
                        <c:v>107</c:v>
                      </c:pt>
                      <c:pt idx="5645">
                        <c:v>108</c:v>
                      </c:pt>
                      <c:pt idx="5646">
                        <c:v>106.9</c:v>
                      </c:pt>
                      <c:pt idx="5647">
                        <c:v>107.2</c:v>
                      </c:pt>
                      <c:pt idx="5648">
                        <c:v>107.4</c:v>
                      </c:pt>
                      <c:pt idx="5649">
                        <c:v>106.3</c:v>
                      </c:pt>
                      <c:pt idx="5650">
                        <c:v>106.6</c:v>
                      </c:pt>
                      <c:pt idx="5651">
                        <c:v>107</c:v>
                      </c:pt>
                      <c:pt idx="5652">
                        <c:v>107.6</c:v>
                      </c:pt>
                      <c:pt idx="5653">
                        <c:v>107</c:v>
                      </c:pt>
                      <c:pt idx="5654">
                        <c:v>106.6</c:v>
                      </c:pt>
                      <c:pt idx="5655">
                        <c:v>107.4</c:v>
                      </c:pt>
                      <c:pt idx="5656">
                        <c:v>107.6</c:v>
                      </c:pt>
                      <c:pt idx="5657">
                        <c:v>107</c:v>
                      </c:pt>
                      <c:pt idx="5658">
                        <c:v>107.5</c:v>
                      </c:pt>
                      <c:pt idx="5659">
                        <c:v>107.9</c:v>
                      </c:pt>
                      <c:pt idx="5660">
                        <c:v>107.2</c:v>
                      </c:pt>
                      <c:pt idx="5661">
                        <c:v>107.3</c:v>
                      </c:pt>
                      <c:pt idx="5662">
                        <c:v>107.9</c:v>
                      </c:pt>
                      <c:pt idx="5663">
                        <c:v>106.5</c:v>
                      </c:pt>
                      <c:pt idx="5664">
                        <c:v>107.8</c:v>
                      </c:pt>
                      <c:pt idx="5665">
                        <c:v>107.6</c:v>
                      </c:pt>
                      <c:pt idx="5666">
                        <c:v>106.9</c:v>
                      </c:pt>
                      <c:pt idx="5667">
                        <c:v>107.1</c:v>
                      </c:pt>
                      <c:pt idx="5668">
                        <c:v>107</c:v>
                      </c:pt>
                      <c:pt idx="5669">
                        <c:v>106.7</c:v>
                      </c:pt>
                      <c:pt idx="5670">
                        <c:v>107.3</c:v>
                      </c:pt>
                      <c:pt idx="5671">
                        <c:v>108.8</c:v>
                      </c:pt>
                      <c:pt idx="5672">
                        <c:v>108.5</c:v>
                      </c:pt>
                      <c:pt idx="5673">
                        <c:v>107.5</c:v>
                      </c:pt>
                      <c:pt idx="5674">
                        <c:v>107.1</c:v>
                      </c:pt>
                      <c:pt idx="5675">
                        <c:v>107</c:v>
                      </c:pt>
                      <c:pt idx="5676">
                        <c:v>107.4</c:v>
                      </c:pt>
                      <c:pt idx="5677">
                        <c:v>107</c:v>
                      </c:pt>
                      <c:pt idx="5678">
                        <c:v>108.2</c:v>
                      </c:pt>
                      <c:pt idx="5679">
                        <c:v>107.7</c:v>
                      </c:pt>
                      <c:pt idx="5680">
                        <c:v>107.5</c:v>
                      </c:pt>
                      <c:pt idx="5681">
                        <c:v>107.8</c:v>
                      </c:pt>
                      <c:pt idx="5682">
                        <c:v>108</c:v>
                      </c:pt>
                      <c:pt idx="5683">
                        <c:v>107.7</c:v>
                      </c:pt>
                      <c:pt idx="5684">
                        <c:v>107.1</c:v>
                      </c:pt>
                      <c:pt idx="5685">
                        <c:v>107</c:v>
                      </c:pt>
                      <c:pt idx="5686">
                        <c:v>106.8</c:v>
                      </c:pt>
                      <c:pt idx="5687">
                        <c:v>107.9</c:v>
                      </c:pt>
                      <c:pt idx="5688">
                        <c:v>107.6</c:v>
                      </c:pt>
                      <c:pt idx="5689">
                        <c:v>108.4</c:v>
                      </c:pt>
                      <c:pt idx="5690">
                        <c:v>107.4</c:v>
                      </c:pt>
                      <c:pt idx="5691">
                        <c:v>107.9</c:v>
                      </c:pt>
                      <c:pt idx="5692">
                        <c:v>107.7</c:v>
                      </c:pt>
                      <c:pt idx="5693">
                        <c:v>107.8</c:v>
                      </c:pt>
                      <c:pt idx="5694">
                        <c:v>108.1</c:v>
                      </c:pt>
                      <c:pt idx="5695">
                        <c:v>107.3</c:v>
                      </c:pt>
                      <c:pt idx="5696">
                        <c:v>107.8</c:v>
                      </c:pt>
                      <c:pt idx="5697">
                        <c:v>106.8</c:v>
                      </c:pt>
                      <c:pt idx="5698">
                        <c:v>109.5</c:v>
                      </c:pt>
                      <c:pt idx="5699">
                        <c:v>109.3</c:v>
                      </c:pt>
                      <c:pt idx="5700">
                        <c:v>109.4</c:v>
                      </c:pt>
                      <c:pt idx="5701">
                        <c:v>108.9</c:v>
                      </c:pt>
                      <c:pt idx="5702">
                        <c:v>108.9</c:v>
                      </c:pt>
                      <c:pt idx="5703">
                        <c:v>109.4</c:v>
                      </c:pt>
                      <c:pt idx="5704">
                        <c:v>108.8</c:v>
                      </c:pt>
                      <c:pt idx="5705">
                        <c:v>109.1</c:v>
                      </c:pt>
                      <c:pt idx="5706">
                        <c:v>107.5</c:v>
                      </c:pt>
                      <c:pt idx="5707">
                        <c:v>108.1</c:v>
                      </c:pt>
                      <c:pt idx="5708">
                        <c:v>109.3</c:v>
                      </c:pt>
                      <c:pt idx="5709">
                        <c:v>109.6</c:v>
                      </c:pt>
                      <c:pt idx="5710">
                        <c:v>109.8</c:v>
                      </c:pt>
                      <c:pt idx="5711">
                        <c:v>109.2</c:v>
                      </c:pt>
                      <c:pt idx="5712">
                        <c:v>109.4</c:v>
                      </c:pt>
                      <c:pt idx="5713">
                        <c:v>108.9</c:v>
                      </c:pt>
                      <c:pt idx="5714">
                        <c:v>109</c:v>
                      </c:pt>
                      <c:pt idx="5715">
                        <c:v>109</c:v>
                      </c:pt>
                      <c:pt idx="5716">
                        <c:v>109.6</c:v>
                      </c:pt>
                      <c:pt idx="5717">
                        <c:v>109.7</c:v>
                      </c:pt>
                      <c:pt idx="5718">
                        <c:v>110.2</c:v>
                      </c:pt>
                      <c:pt idx="5719">
                        <c:v>109.6</c:v>
                      </c:pt>
                      <c:pt idx="5720">
                        <c:v>108.6</c:v>
                      </c:pt>
                      <c:pt idx="5721">
                        <c:v>108.3</c:v>
                      </c:pt>
                      <c:pt idx="5722">
                        <c:v>108.4</c:v>
                      </c:pt>
                      <c:pt idx="5723">
                        <c:v>109</c:v>
                      </c:pt>
                      <c:pt idx="5724">
                        <c:v>109.2</c:v>
                      </c:pt>
                      <c:pt idx="5725">
                        <c:v>109.9</c:v>
                      </c:pt>
                      <c:pt idx="5726">
                        <c:v>109.7</c:v>
                      </c:pt>
                      <c:pt idx="5727">
                        <c:v>109.4</c:v>
                      </c:pt>
                      <c:pt idx="5728">
                        <c:v>109.7</c:v>
                      </c:pt>
                      <c:pt idx="5729">
                        <c:v>110.4</c:v>
                      </c:pt>
                      <c:pt idx="5730">
                        <c:v>110.9</c:v>
                      </c:pt>
                      <c:pt idx="5731">
                        <c:v>110.7</c:v>
                      </c:pt>
                      <c:pt idx="5732">
                        <c:v>110.1</c:v>
                      </c:pt>
                      <c:pt idx="5733">
                        <c:v>109.9</c:v>
                      </c:pt>
                      <c:pt idx="5734">
                        <c:v>109.9</c:v>
                      </c:pt>
                      <c:pt idx="5735">
                        <c:v>110.7</c:v>
                      </c:pt>
                      <c:pt idx="5736">
                        <c:v>109</c:v>
                      </c:pt>
                      <c:pt idx="5737">
                        <c:v>110.1</c:v>
                      </c:pt>
                      <c:pt idx="5738">
                        <c:v>110.2</c:v>
                      </c:pt>
                      <c:pt idx="5739">
                        <c:v>111.7</c:v>
                      </c:pt>
                      <c:pt idx="5740">
                        <c:v>110.6</c:v>
                      </c:pt>
                      <c:pt idx="5741">
                        <c:v>110.6</c:v>
                      </c:pt>
                      <c:pt idx="5742">
                        <c:v>110.6</c:v>
                      </c:pt>
                      <c:pt idx="5743">
                        <c:v>109.7</c:v>
                      </c:pt>
                      <c:pt idx="5744">
                        <c:v>110.6</c:v>
                      </c:pt>
                      <c:pt idx="5745">
                        <c:v>110.6</c:v>
                      </c:pt>
                      <c:pt idx="5746">
                        <c:v>110.6</c:v>
                      </c:pt>
                      <c:pt idx="5747">
                        <c:v>111.4</c:v>
                      </c:pt>
                      <c:pt idx="5748">
                        <c:v>110</c:v>
                      </c:pt>
                      <c:pt idx="5749">
                        <c:v>111.9</c:v>
                      </c:pt>
                      <c:pt idx="5750">
                        <c:v>111</c:v>
                      </c:pt>
                      <c:pt idx="5751">
                        <c:v>111.2</c:v>
                      </c:pt>
                      <c:pt idx="5752">
                        <c:v>111.2</c:v>
                      </c:pt>
                      <c:pt idx="5753">
                        <c:v>111.5</c:v>
                      </c:pt>
                      <c:pt idx="5754">
                        <c:v>110.8</c:v>
                      </c:pt>
                      <c:pt idx="5755">
                        <c:v>110.3</c:v>
                      </c:pt>
                      <c:pt idx="5756">
                        <c:v>111.6</c:v>
                      </c:pt>
                      <c:pt idx="5757">
                        <c:v>112</c:v>
                      </c:pt>
                      <c:pt idx="5758">
                        <c:v>111.6</c:v>
                      </c:pt>
                      <c:pt idx="5759">
                        <c:v>111.8</c:v>
                      </c:pt>
                      <c:pt idx="5760">
                        <c:v>111.1</c:v>
                      </c:pt>
                      <c:pt idx="5761">
                        <c:v>112.1</c:v>
                      </c:pt>
                      <c:pt idx="5762">
                        <c:v>111.1</c:v>
                      </c:pt>
                      <c:pt idx="5763">
                        <c:v>112.2</c:v>
                      </c:pt>
                      <c:pt idx="5764">
                        <c:v>113.1</c:v>
                      </c:pt>
                      <c:pt idx="5765">
                        <c:v>110.9</c:v>
                      </c:pt>
                      <c:pt idx="5766">
                        <c:v>111.4</c:v>
                      </c:pt>
                      <c:pt idx="5767">
                        <c:v>110.5</c:v>
                      </c:pt>
                      <c:pt idx="5768">
                        <c:v>111.2</c:v>
                      </c:pt>
                      <c:pt idx="5769">
                        <c:v>111.1</c:v>
                      </c:pt>
                      <c:pt idx="5770">
                        <c:v>111.9</c:v>
                      </c:pt>
                      <c:pt idx="5771">
                        <c:v>111.4</c:v>
                      </c:pt>
                      <c:pt idx="5772">
                        <c:v>110.7</c:v>
                      </c:pt>
                      <c:pt idx="5773">
                        <c:v>112.2</c:v>
                      </c:pt>
                      <c:pt idx="5774">
                        <c:v>111.3</c:v>
                      </c:pt>
                      <c:pt idx="5775">
                        <c:v>111.9</c:v>
                      </c:pt>
                      <c:pt idx="5776">
                        <c:v>113.3</c:v>
                      </c:pt>
                      <c:pt idx="5777">
                        <c:v>112.5</c:v>
                      </c:pt>
                      <c:pt idx="5778">
                        <c:v>112.2</c:v>
                      </c:pt>
                      <c:pt idx="5779">
                        <c:v>110.9</c:v>
                      </c:pt>
                      <c:pt idx="5780">
                        <c:v>111.2</c:v>
                      </c:pt>
                      <c:pt idx="5781">
                        <c:v>111.8</c:v>
                      </c:pt>
                      <c:pt idx="5782">
                        <c:v>110.8</c:v>
                      </c:pt>
                      <c:pt idx="5783">
                        <c:v>110.4</c:v>
                      </c:pt>
                      <c:pt idx="5784">
                        <c:v>111.6</c:v>
                      </c:pt>
                      <c:pt idx="5785">
                        <c:v>112.3</c:v>
                      </c:pt>
                      <c:pt idx="5786">
                        <c:v>112.8</c:v>
                      </c:pt>
                      <c:pt idx="5787">
                        <c:v>113.1</c:v>
                      </c:pt>
                      <c:pt idx="5788">
                        <c:v>111.8</c:v>
                      </c:pt>
                      <c:pt idx="5789">
                        <c:v>112.1</c:v>
                      </c:pt>
                      <c:pt idx="5790">
                        <c:v>112.9</c:v>
                      </c:pt>
                      <c:pt idx="5791">
                        <c:v>112.5</c:v>
                      </c:pt>
                      <c:pt idx="5792">
                        <c:v>111.7</c:v>
                      </c:pt>
                      <c:pt idx="5793">
                        <c:v>111.1</c:v>
                      </c:pt>
                      <c:pt idx="5794">
                        <c:v>111.4</c:v>
                      </c:pt>
                      <c:pt idx="5795">
                        <c:v>112</c:v>
                      </c:pt>
                      <c:pt idx="5796">
                        <c:v>112.1</c:v>
                      </c:pt>
                      <c:pt idx="5797">
                        <c:v>111.8</c:v>
                      </c:pt>
                      <c:pt idx="5798">
                        <c:v>111.7</c:v>
                      </c:pt>
                      <c:pt idx="5799">
                        <c:v>112.9</c:v>
                      </c:pt>
                      <c:pt idx="5800">
                        <c:v>112.7</c:v>
                      </c:pt>
                      <c:pt idx="5801">
                        <c:v>112.7</c:v>
                      </c:pt>
                      <c:pt idx="5802">
                        <c:v>112.3</c:v>
                      </c:pt>
                      <c:pt idx="5803">
                        <c:v>113.2</c:v>
                      </c:pt>
                      <c:pt idx="5804">
                        <c:v>112.7</c:v>
                      </c:pt>
                      <c:pt idx="5805">
                        <c:v>113</c:v>
                      </c:pt>
                      <c:pt idx="5806">
                        <c:v>113.4</c:v>
                      </c:pt>
                      <c:pt idx="5807">
                        <c:v>112.8</c:v>
                      </c:pt>
                      <c:pt idx="5808">
                        <c:v>113.8</c:v>
                      </c:pt>
                      <c:pt idx="5809">
                        <c:v>112.6</c:v>
                      </c:pt>
                      <c:pt idx="5810">
                        <c:v>113.6</c:v>
                      </c:pt>
                      <c:pt idx="5811">
                        <c:v>114.1</c:v>
                      </c:pt>
                      <c:pt idx="5812">
                        <c:v>114.1</c:v>
                      </c:pt>
                      <c:pt idx="5813">
                        <c:v>113.4</c:v>
                      </c:pt>
                      <c:pt idx="5814">
                        <c:v>112.8</c:v>
                      </c:pt>
                      <c:pt idx="5815">
                        <c:v>113.1</c:v>
                      </c:pt>
                      <c:pt idx="5816">
                        <c:v>113.6</c:v>
                      </c:pt>
                      <c:pt idx="5817">
                        <c:v>112.6</c:v>
                      </c:pt>
                      <c:pt idx="5818">
                        <c:v>114.7</c:v>
                      </c:pt>
                      <c:pt idx="5819">
                        <c:v>113.2</c:v>
                      </c:pt>
                      <c:pt idx="5820">
                        <c:v>113.7</c:v>
                      </c:pt>
                      <c:pt idx="5821">
                        <c:v>113</c:v>
                      </c:pt>
                      <c:pt idx="5822">
                        <c:v>113.4</c:v>
                      </c:pt>
                      <c:pt idx="5823">
                        <c:v>113.1</c:v>
                      </c:pt>
                      <c:pt idx="5824">
                        <c:v>113.6</c:v>
                      </c:pt>
                      <c:pt idx="5825">
                        <c:v>113.7</c:v>
                      </c:pt>
                      <c:pt idx="5826">
                        <c:v>113.7</c:v>
                      </c:pt>
                      <c:pt idx="5827">
                        <c:v>113.9</c:v>
                      </c:pt>
                      <c:pt idx="5828">
                        <c:v>113.9</c:v>
                      </c:pt>
                      <c:pt idx="5829">
                        <c:v>112.8</c:v>
                      </c:pt>
                      <c:pt idx="5830">
                        <c:v>112.1</c:v>
                      </c:pt>
                      <c:pt idx="5831">
                        <c:v>113.8</c:v>
                      </c:pt>
                      <c:pt idx="5832">
                        <c:v>113.6</c:v>
                      </c:pt>
                      <c:pt idx="5833">
                        <c:v>113.5</c:v>
                      </c:pt>
                      <c:pt idx="5834">
                        <c:v>114.2</c:v>
                      </c:pt>
                      <c:pt idx="5835">
                        <c:v>114</c:v>
                      </c:pt>
                      <c:pt idx="5836">
                        <c:v>113.4</c:v>
                      </c:pt>
                      <c:pt idx="5837">
                        <c:v>113.5</c:v>
                      </c:pt>
                      <c:pt idx="5838">
                        <c:v>114.5</c:v>
                      </c:pt>
                      <c:pt idx="5839">
                        <c:v>113.8</c:v>
                      </c:pt>
                      <c:pt idx="5840">
                        <c:v>114.8</c:v>
                      </c:pt>
                      <c:pt idx="5841">
                        <c:v>114</c:v>
                      </c:pt>
                      <c:pt idx="5842">
                        <c:v>114.3</c:v>
                      </c:pt>
                      <c:pt idx="5843">
                        <c:v>113.6</c:v>
                      </c:pt>
                      <c:pt idx="5844">
                        <c:v>113</c:v>
                      </c:pt>
                      <c:pt idx="5845">
                        <c:v>113.8</c:v>
                      </c:pt>
                      <c:pt idx="5846">
                        <c:v>113.7</c:v>
                      </c:pt>
                      <c:pt idx="5847">
                        <c:v>114.4</c:v>
                      </c:pt>
                      <c:pt idx="5848">
                        <c:v>114</c:v>
                      </c:pt>
                      <c:pt idx="5849">
                        <c:v>114.4</c:v>
                      </c:pt>
                      <c:pt idx="5850">
                        <c:v>115.7</c:v>
                      </c:pt>
                      <c:pt idx="5851">
                        <c:v>113.1</c:v>
                      </c:pt>
                      <c:pt idx="5852">
                        <c:v>114.7</c:v>
                      </c:pt>
                      <c:pt idx="5853">
                        <c:v>114.1</c:v>
                      </c:pt>
                      <c:pt idx="5854">
                        <c:v>113.9</c:v>
                      </c:pt>
                      <c:pt idx="5855">
                        <c:v>114</c:v>
                      </c:pt>
                      <c:pt idx="5856">
                        <c:v>113.8</c:v>
                      </c:pt>
                      <c:pt idx="5857">
                        <c:v>115.6</c:v>
                      </c:pt>
                      <c:pt idx="5858">
                        <c:v>114.3</c:v>
                      </c:pt>
                      <c:pt idx="5859">
                        <c:v>114.8</c:v>
                      </c:pt>
                      <c:pt idx="5860">
                        <c:v>115.5</c:v>
                      </c:pt>
                      <c:pt idx="5861">
                        <c:v>114.1</c:v>
                      </c:pt>
                      <c:pt idx="5862">
                        <c:v>114.5</c:v>
                      </c:pt>
                      <c:pt idx="5863">
                        <c:v>113.6</c:v>
                      </c:pt>
                      <c:pt idx="5864">
                        <c:v>113.9</c:v>
                      </c:pt>
                      <c:pt idx="5865">
                        <c:v>115.2</c:v>
                      </c:pt>
                      <c:pt idx="5866">
                        <c:v>114.8</c:v>
                      </c:pt>
                      <c:pt idx="5867">
                        <c:v>115.4</c:v>
                      </c:pt>
                      <c:pt idx="5868">
                        <c:v>113.8</c:v>
                      </c:pt>
                      <c:pt idx="5869">
                        <c:v>115.7</c:v>
                      </c:pt>
                      <c:pt idx="5870">
                        <c:v>115.6</c:v>
                      </c:pt>
                      <c:pt idx="5871">
                        <c:v>115.1</c:v>
                      </c:pt>
                      <c:pt idx="5872">
                        <c:v>114.5</c:v>
                      </c:pt>
                      <c:pt idx="5873">
                        <c:v>114.9</c:v>
                      </c:pt>
                      <c:pt idx="5874">
                        <c:v>114.2</c:v>
                      </c:pt>
                      <c:pt idx="5875">
                        <c:v>115.1</c:v>
                      </c:pt>
                      <c:pt idx="5876">
                        <c:v>115.6</c:v>
                      </c:pt>
                      <c:pt idx="5877">
                        <c:v>114.7</c:v>
                      </c:pt>
                      <c:pt idx="5878">
                        <c:v>115.7</c:v>
                      </c:pt>
                      <c:pt idx="5879">
                        <c:v>116.9</c:v>
                      </c:pt>
                      <c:pt idx="5880">
                        <c:v>116.5</c:v>
                      </c:pt>
                      <c:pt idx="5881">
                        <c:v>115.2</c:v>
                      </c:pt>
                      <c:pt idx="5882">
                        <c:v>114.9</c:v>
                      </c:pt>
                      <c:pt idx="5883">
                        <c:v>116.4</c:v>
                      </c:pt>
                      <c:pt idx="5884">
                        <c:v>115.4</c:v>
                      </c:pt>
                      <c:pt idx="5885">
                        <c:v>116.1</c:v>
                      </c:pt>
                      <c:pt idx="5886">
                        <c:v>116.5</c:v>
                      </c:pt>
                      <c:pt idx="5887">
                        <c:v>115.8</c:v>
                      </c:pt>
                      <c:pt idx="5888">
                        <c:v>116</c:v>
                      </c:pt>
                      <c:pt idx="5889">
                        <c:v>115.1</c:v>
                      </c:pt>
                      <c:pt idx="5890">
                        <c:v>115.6</c:v>
                      </c:pt>
                      <c:pt idx="5891">
                        <c:v>115.2</c:v>
                      </c:pt>
                      <c:pt idx="5892">
                        <c:v>116.3</c:v>
                      </c:pt>
                      <c:pt idx="5893">
                        <c:v>115.1</c:v>
                      </c:pt>
                      <c:pt idx="5894">
                        <c:v>115.6</c:v>
                      </c:pt>
                      <c:pt idx="5895">
                        <c:v>115.9</c:v>
                      </c:pt>
                      <c:pt idx="5896">
                        <c:v>115.5</c:v>
                      </c:pt>
                      <c:pt idx="5897">
                        <c:v>115</c:v>
                      </c:pt>
                      <c:pt idx="5898">
                        <c:v>116.1</c:v>
                      </c:pt>
                      <c:pt idx="5899">
                        <c:v>116.2</c:v>
                      </c:pt>
                      <c:pt idx="5900">
                        <c:v>116.8</c:v>
                      </c:pt>
                      <c:pt idx="5901">
                        <c:v>115.1</c:v>
                      </c:pt>
                      <c:pt idx="5902">
                        <c:v>116.5</c:v>
                      </c:pt>
                      <c:pt idx="5903">
                        <c:v>115.4</c:v>
                      </c:pt>
                      <c:pt idx="5904">
                        <c:v>115.9</c:v>
                      </c:pt>
                      <c:pt idx="5905">
                        <c:v>116.2</c:v>
                      </c:pt>
                      <c:pt idx="5906">
                        <c:v>116.1</c:v>
                      </c:pt>
                      <c:pt idx="5907">
                        <c:v>115.6</c:v>
                      </c:pt>
                      <c:pt idx="5908">
                        <c:v>115.7</c:v>
                      </c:pt>
                      <c:pt idx="5909">
                        <c:v>115</c:v>
                      </c:pt>
                      <c:pt idx="5910">
                        <c:v>116.7</c:v>
                      </c:pt>
                      <c:pt idx="5911">
                        <c:v>115.6</c:v>
                      </c:pt>
                      <c:pt idx="5912">
                        <c:v>115.9</c:v>
                      </c:pt>
                      <c:pt idx="5913">
                        <c:v>117.3</c:v>
                      </c:pt>
                      <c:pt idx="5914">
                        <c:v>115.9</c:v>
                      </c:pt>
                      <c:pt idx="5915">
                        <c:v>116.2</c:v>
                      </c:pt>
                      <c:pt idx="5916">
                        <c:v>115.5</c:v>
                      </c:pt>
                      <c:pt idx="5917">
                        <c:v>115.2</c:v>
                      </c:pt>
                      <c:pt idx="5918">
                        <c:v>115.6</c:v>
                      </c:pt>
                      <c:pt idx="5919">
                        <c:v>115.9</c:v>
                      </c:pt>
                      <c:pt idx="5920">
                        <c:v>116.7</c:v>
                      </c:pt>
                      <c:pt idx="5921">
                        <c:v>116.5</c:v>
                      </c:pt>
                      <c:pt idx="5922">
                        <c:v>116.8</c:v>
                      </c:pt>
                      <c:pt idx="5923">
                        <c:v>116</c:v>
                      </c:pt>
                      <c:pt idx="5924">
                        <c:v>116.7</c:v>
                      </c:pt>
                      <c:pt idx="5925">
                        <c:v>114.9</c:v>
                      </c:pt>
                      <c:pt idx="5926">
                        <c:v>115.3</c:v>
                      </c:pt>
                      <c:pt idx="5927">
                        <c:v>115.6</c:v>
                      </c:pt>
                      <c:pt idx="5928">
                        <c:v>116.9</c:v>
                      </c:pt>
                      <c:pt idx="5929">
                        <c:v>116.9</c:v>
                      </c:pt>
                      <c:pt idx="5930">
                        <c:v>116.9</c:v>
                      </c:pt>
                      <c:pt idx="5931">
                        <c:v>115.5</c:v>
                      </c:pt>
                      <c:pt idx="5932">
                        <c:v>115.1</c:v>
                      </c:pt>
                      <c:pt idx="5933">
                        <c:v>116.5</c:v>
                      </c:pt>
                      <c:pt idx="5934">
                        <c:v>116.4</c:v>
                      </c:pt>
                      <c:pt idx="5935">
                        <c:v>117.7</c:v>
                      </c:pt>
                      <c:pt idx="5936">
                        <c:v>117.2</c:v>
                      </c:pt>
                      <c:pt idx="5937">
                        <c:v>116.3</c:v>
                      </c:pt>
                      <c:pt idx="5938">
                        <c:v>115.2</c:v>
                      </c:pt>
                      <c:pt idx="5939">
                        <c:v>116.8</c:v>
                      </c:pt>
                      <c:pt idx="5940">
                        <c:v>117.9</c:v>
                      </c:pt>
                      <c:pt idx="5941">
                        <c:v>116.3</c:v>
                      </c:pt>
                      <c:pt idx="5942">
                        <c:v>116.8</c:v>
                      </c:pt>
                      <c:pt idx="5943">
                        <c:v>116.9</c:v>
                      </c:pt>
                      <c:pt idx="5944">
                        <c:v>115.9</c:v>
                      </c:pt>
                      <c:pt idx="5945">
                        <c:v>118.6</c:v>
                      </c:pt>
                      <c:pt idx="5946">
                        <c:v>116.5</c:v>
                      </c:pt>
                      <c:pt idx="5947">
                        <c:v>116.3</c:v>
                      </c:pt>
                      <c:pt idx="5948">
                        <c:v>117.4</c:v>
                      </c:pt>
                      <c:pt idx="5949">
                        <c:v>117.4</c:v>
                      </c:pt>
                      <c:pt idx="5950">
                        <c:v>117.1</c:v>
                      </c:pt>
                      <c:pt idx="5951">
                        <c:v>116</c:v>
                      </c:pt>
                      <c:pt idx="5952">
                        <c:v>117.8</c:v>
                      </c:pt>
                      <c:pt idx="5953">
                        <c:v>117.2</c:v>
                      </c:pt>
                      <c:pt idx="5954">
                        <c:v>117.2</c:v>
                      </c:pt>
                      <c:pt idx="5955">
                        <c:v>117.4</c:v>
                      </c:pt>
                      <c:pt idx="5956">
                        <c:v>116.9</c:v>
                      </c:pt>
                      <c:pt idx="5957">
                        <c:v>117.2</c:v>
                      </c:pt>
                      <c:pt idx="5958">
                        <c:v>116.3</c:v>
                      </c:pt>
                      <c:pt idx="5959">
                        <c:v>118.2</c:v>
                      </c:pt>
                      <c:pt idx="5960">
                        <c:v>117.8</c:v>
                      </c:pt>
                      <c:pt idx="5961">
                        <c:v>117.7</c:v>
                      </c:pt>
                      <c:pt idx="5962">
                        <c:v>117.5</c:v>
                      </c:pt>
                      <c:pt idx="5963">
                        <c:v>118.7</c:v>
                      </c:pt>
                      <c:pt idx="5964">
                        <c:v>117.3</c:v>
                      </c:pt>
                      <c:pt idx="5965">
                        <c:v>116.6</c:v>
                      </c:pt>
                      <c:pt idx="5966">
                        <c:v>118</c:v>
                      </c:pt>
                      <c:pt idx="5967">
                        <c:v>117.5</c:v>
                      </c:pt>
                      <c:pt idx="5968">
                        <c:v>118</c:v>
                      </c:pt>
                      <c:pt idx="5969">
                        <c:v>117.9</c:v>
                      </c:pt>
                      <c:pt idx="5970">
                        <c:v>118.1</c:v>
                      </c:pt>
                      <c:pt idx="5971">
                        <c:v>117.3</c:v>
                      </c:pt>
                      <c:pt idx="5972">
                        <c:v>118.2</c:v>
                      </c:pt>
                      <c:pt idx="5973">
                        <c:v>116.2</c:v>
                      </c:pt>
                      <c:pt idx="5974">
                        <c:v>117.3</c:v>
                      </c:pt>
                      <c:pt idx="5975">
                        <c:v>117.1</c:v>
                      </c:pt>
                      <c:pt idx="5976">
                        <c:v>118.2</c:v>
                      </c:pt>
                      <c:pt idx="5977">
                        <c:v>118.5</c:v>
                      </c:pt>
                      <c:pt idx="5978">
                        <c:v>117.7</c:v>
                      </c:pt>
                      <c:pt idx="5979">
                        <c:v>116.6</c:v>
                      </c:pt>
                      <c:pt idx="5980">
                        <c:v>117.7</c:v>
                      </c:pt>
                      <c:pt idx="5981">
                        <c:v>117.7</c:v>
                      </c:pt>
                      <c:pt idx="5982">
                        <c:v>118.6</c:v>
                      </c:pt>
                      <c:pt idx="5983">
                        <c:v>118.7</c:v>
                      </c:pt>
                      <c:pt idx="5984">
                        <c:v>118.2</c:v>
                      </c:pt>
                      <c:pt idx="5985">
                        <c:v>119.1</c:v>
                      </c:pt>
                      <c:pt idx="5986">
                        <c:v>118.6</c:v>
                      </c:pt>
                      <c:pt idx="5987">
                        <c:v>118.6</c:v>
                      </c:pt>
                      <c:pt idx="5988">
                        <c:v>118.7</c:v>
                      </c:pt>
                      <c:pt idx="5989">
                        <c:v>118.8</c:v>
                      </c:pt>
                      <c:pt idx="5990">
                        <c:v>119.3</c:v>
                      </c:pt>
                      <c:pt idx="5991">
                        <c:v>117.6</c:v>
                      </c:pt>
                      <c:pt idx="5992">
                        <c:v>119.4</c:v>
                      </c:pt>
                      <c:pt idx="5993">
                        <c:v>118.5</c:v>
                      </c:pt>
                      <c:pt idx="5994">
                        <c:v>118.4</c:v>
                      </c:pt>
                      <c:pt idx="5995">
                        <c:v>118</c:v>
                      </c:pt>
                      <c:pt idx="5996">
                        <c:v>119.2</c:v>
                      </c:pt>
                      <c:pt idx="5997">
                        <c:v>118.6</c:v>
                      </c:pt>
                      <c:pt idx="5998">
                        <c:v>118.7</c:v>
                      </c:pt>
                      <c:pt idx="5999">
                        <c:v>119.2</c:v>
                      </c:pt>
                      <c:pt idx="6000">
                        <c:v>118.8</c:v>
                      </c:pt>
                      <c:pt idx="6001">
                        <c:v>119.1</c:v>
                      </c:pt>
                      <c:pt idx="6002">
                        <c:v>119.9</c:v>
                      </c:pt>
                      <c:pt idx="6003">
                        <c:v>118.6</c:v>
                      </c:pt>
                      <c:pt idx="6004">
                        <c:v>119.3</c:v>
                      </c:pt>
                      <c:pt idx="6005">
                        <c:v>118.9</c:v>
                      </c:pt>
                      <c:pt idx="6006">
                        <c:v>119.5</c:v>
                      </c:pt>
                      <c:pt idx="6007">
                        <c:v>119.3</c:v>
                      </c:pt>
                      <c:pt idx="6008">
                        <c:v>118.1</c:v>
                      </c:pt>
                      <c:pt idx="6009">
                        <c:v>119.4</c:v>
                      </c:pt>
                      <c:pt idx="6010">
                        <c:v>120</c:v>
                      </c:pt>
                      <c:pt idx="6011">
                        <c:v>119.7</c:v>
                      </c:pt>
                      <c:pt idx="6012">
                        <c:v>120.3</c:v>
                      </c:pt>
                      <c:pt idx="6013">
                        <c:v>119</c:v>
                      </c:pt>
                      <c:pt idx="6014">
                        <c:v>119.5</c:v>
                      </c:pt>
                      <c:pt idx="6015">
                        <c:v>119.5</c:v>
                      </c:pt>
                      <c:pt idx="6016">
                        <c:v>120</c:v>
                      </c:pt>
                      <c:pt idx="6017">
                        <c:v>118.9</c:v>
                      </c:pt>
                      <c:pt idx="6018">
                        <c:v>119</c:v>
                      </c:pt>
                      <c:pt idx="6019">
                        <c:v>119.6</c:v>
                      </c:pt>
                      <c:pt idx="6020">
                        <c:v>121.1</c:v>
                      </c:pt>
                      <c:pt idx="6021">
                        <c:v>119.4</c:v>
                      </c:pt>
                      <c:pt idx="6022">
                        <c:v>119.5</c:v>
                      </c:pt>
                      <c:pt idx="6023">
                        <c:v>120</c:v>
                      </c:pt>
                      <c:pt idx="6024">
                        <c:v>119.9</c:v>
                      </c:pt>
                      <c:pt idx="6025">
                        <c:v>121.9</c:v>
                      </c:pt>
                      <c:pt idx="6026">
                        <c:v>119.4</c:v>
                      </c:pt>
                      <c:pt idx="6027">
                        <c:v>119</c:v>
                      </c:pt>
                      <c:pt idx="6028">
                        <c:v>120.2</c:v>
                      </c:pt>
                      <c:pt idx="6029">
                        <c:v>119.1</c:v>
                      </c:pt>
                      <c:pt idx="6030">
                        <c:v>119.6</c:v>
                      </c:pt>
                      <c:pt idx="6031">
                        <c:v>120.8</c:v>
                      </c:pt>
                      <c:pt idx="6032">
                        <c:v>119.4</c:v>
                      </c:pt>
                      <c:pt idx="6033">
                        <c:v>119.4</c:v>
                      </c:pt>
                      <c:pt idx="6034">
                        <c:v>119.5</c:v>
                      </c:pt>
                      <c:pt idx="6035">
                        <c:v>119.2</c:v>
                      </c:pt>
                      <c:pt idx="6036">
                        <c:v>120</c:v>
                      </c:pt>
                      <c:pt idx="6037">
                        <c:v>119.3</c:v>
                      </c:pt>
                      <c:pt idx="6038">
                        <c:v>120.4</c:v>
                      </c:pt>
                      <c:pt idx="6039">
                        <c:v>120.1</c:v>
                      </c:pt>
                      <c:pt idx="6040">
                        <c:v>121.7</c:v>
                      </c:pt>
                      <c:pt idx="6041">
                        <c:v>120.8</c:v>
                      </c:pt>
                      <c:pt idx="6042">
                        <c:v>119.5</c:v>
                      </c:pt>
                      <c:pt idx="6043">
                        <c:v>121.2</c:v>
                      </c:pt>
                      <c:pt idx="6044">
                        <c:v>120.7</c:v>
                      </c:pt>
                      <c:pt idx="6045">
                        <c:v>119.5</c:v>
                      </c:pt>
                      <c:pt idx="6046">
                        <c:v>120.8</c:v>
                      </c:pt>
                      <c:pt idx="6047">
                        <c:v>119.9</c:v>
                      </c:pt>
                      <c:pt idx="6048">
                        <c:v>120.7</c:v>
                      </c:pt>
                      <c:pt idx="6049">
                        <c:v>119.8</c:v>
                      </c:pt>
                      <c:pt idx="6050">
                        <c:v>121</c:v>
                      </c:pt>
                      <c:pt idx="6051">
                        <c:v>121.6</c:v>
                      </c:pt>
                      <c:pt idx="6052">
                        <c:v>120.5</c:v>
                      </c:pt>
                      <c:pt idx="6053">
                        <c:v>121.1</c:v>
                      </c:pt>
                      <c:pt idx="6054">
                        <c:v>120.5</c:v>
                      </c:pt>
                      <c:pt idx="6055">
                        <c:v>120.9</c:v>
                      </c:pt>
                      <c:pt idx="6056">
                        <c:v>120.7</c:v>
                      </c:pt>
                      <c:pt idx="6057">
                        <c:v>120.9</c:v>
                      </c:pt>
                      <c:pt idx="6058">
                        <c:v>120.8</c:v>
                      </c:pt>
                      <c:pt idx="6059">
                        <c:v>121.2</c:v>
                      </c:pt>
                      <c:pt idx="6060">
                        <c:v>121.3</c:v>
                      </c:pt>
                      <c:pt idx="6061">
                        <c:v>121.2</c:v>
                      </c:pt>
                      <c:pt idx="6062">
                        <c:v>121.9</c:v>
                      </c:pt>
                      <c:pt idx="6063">
                        <c:v>121.4</c:v>
                      </c:pt>
                      <c:pt idx="6064">
                        <c:v>121.9</c:v>
                      </c:pt>
                      <c:pt idx="6065">
                        <c:v>120.8</c:v>
                      </c:pt>
                      <c:pt idx="6066">
                        <c:v>121.8</c:v>
                      </c:pt>
                      <c:pt idx="6067">
                        <c:v>120</c:v>
                      </c:pt>
                      <c:pt idx="6068">
                        <c:v>121.3</c:v>
                      </c:pt>
                      <c:pt idx="6069">
                        <c:v>120.4</c:v>
                      </c:pt>
                      <c:pt idx="6070">
                        <c:v>122</c:v>
                      </c:pt>
                      <c:pt idx="6071">
                        <c:v>119.8</c:v>
                      </c:pt>
                      <c:pt idx="6072">
                        <c:v>119.4</c:v>
                      </c:pt>
                      <c:pt idx="6073">
                        <c:v>121.7</c:v>
                      </c:pt>
                      <c:pt idx="6074">
                        <c:v>121.8</c:v>
                      </c:pt>
                      <c:pt idx="6075">
                        <c:v>122</c:v>
                      </c:pt>
                      <c:pt idx="6076">
                        <c:v>121.9</c:v>
                      </c:pt>
                      <c:pt idx="6077">
                        <c:v>120.9</c:v>
                      </c:pt>
                      <c:pt idx="6078">
                        <c:v>121.5</c:v>
                      </c:pt>
                      <c:pt idx="6079">
                        <c:v>120.6</c:v>
                      </c:pt>
                      <c:pt idx="6080">
                        <c:v>121.6</c:v>
                      </c:pt>
                      <c:pt idx="6081">
                        <c:v>121.3</c:v>
                      </c:pt>
                      <c:pt idx="6082">
                        <c:v>120.6</c:v>
                      </c:pt>
                      <c:pt idx="6083">
                        <c:v>120.6</c:v>
                      </c:pt>
                      <c:pt idx="6084">
                        <c:v>120.2</c:v>
                      </c:pt>
                      <c:pt idx="6085">
                        <c:v>122.3</c:v>
                      </c:pt>
                      <c:pt idx="6086">
                        <c:v>121.5</c:v>
                      </c:pt>
                      <c:pt idx="6087">
                        <c:v>122.5</c:v>
                      </c:pt>
                      <c:pt idx="6088">
                        <c:v>120.1</c:v>
                      </c:pt>
                      <c:pt idx="6089">
                        <c:v>120.9</c:v>
                      </c:pt>
                      <c:pt idx="6090">
                        <c:v>122.2</c:v>
                      </c:pt>
                      <c:pt idx="6091">
                        <c:v>122.1</c:v>
                      </c:pt>
                      <c:pt idx="6092">
                        <c:v>121.8</c:v>
                      </c:pt>
                      <c:pt idx="6093">
                        <c:v>122.1</c:v>
                      </c:pt>
                      <c:pt idx="6094">
                        <c:v>122.2</c:v>
                      </c:pt>
                      <c:pt idx="6095">
                        <c:v>121.4</c:v>
                      </c:pt>
                      <c:pt idx="6096">
                        <c:v>121.3</c:v>
                      </c:pt>
                      <c:pt idx="6097">
                        <c:v>121.9</c:v>
                      </c:pt>
                      <c:pt idx="6098">
                        <c:v>121.5</c:v>
                      </c:pt>
                      <c:pt idx="6099">
                        <c:v>122.2</c:v>
                      </c:pt>
                      <c:pt idx="6100">
                        <c:v>122.5</c:v>
                      </c:pt>
                      <c:pt idx="6101">
                        <c:v>122.2</c:v>
                      </c:pt>
                      <c:pt idx="6102">
                        <c:v>123.7</c:v>
                      </c:pt>
                      <c:pt idx="6103">
                        <c:v>122.1</c:v>
                      </c:pt>
                      <c:pt idx="6104">
                        <c:v>122.1</c:v>
                      </c:pt>
                      <c:pt idx="6105">
                        <c:v>122.3</c:v>
                      </c:pt>
                      <c:pt idx="6106">
                        <c:v>121.7</c:v>
                      </c:pt>
                      <c:pt idx="6107">
                        <c:v>122.4</c:v>
                      </c:pt>
                      <c:pt idx="6108">
                        <c:v>122.2</c:v>
                      </c:pt>
                      <c:pt idx="6109">
                        <c:v>123.7</c:v>
                      </c:pt>
                      <c:pt idx="6110">
                        <c:v>122.7</c:v>
                      </c:pt>
                      <c:pt idx="6111">
                        <c:v>122.9</c:v>
                      </c:pt>
                      <c:pt idx="6112">
                        <c:v>122.6</c:v>
                      </c:pt>
                      <c:pt idx="6113">
                        <c:v>122.4</c:v>
                      </c:pt>
                      <c:pt idx="6114">
                        <c:v>123.9</c:v>
                      </c:pt>
                      <c:pt idx="6115">
                        <c:v>122.6</c:v>
                      </c:pt>
                      <c:pt idx="6116">
                        <c:v>122.3</c:v>
                      </c:pt>
                      <c:pt idx="6117">
                        <c:v>123.4</c:v>
                      </c:pt>
                      <c:pt idx="6118">
                        <c:v>123.1</c:v>
                      </c:pt>
                      <c:pt idx="6119">
                        <c:v>121.8</c:v>
                      </c:pt>
                      <c:pt idx="6120">
                        <c:v>122.3</c:v>
                      </c:pt>
                      <c:pt idx="6121">
                        <c:v>122</c:v>
                      </c:pt>
                      <c:pt idx="6122">
                        <c:v>123</c:v>
                      </c:pt>
                      <c:pt idx="6123">
                        <c:v>123.3</c:v>
                      </c:pt>
                      <c:pt idx="6124">
                        <c:v>122.8</c:v>
                      </c:pt>
                      <c:pt idx="6125">
                        <c:v>122.6</c:v>
                      </c:pt>
                      <c:pt idx="6126">
                        <c:v>121.9</c:v>
                      </c:pt>
                      <c:pt idx="6127">
                        <c:v>122.4</c:v>
                      </c:pt>
                      <c:pt idx="6128">
                        <c:v>122.8</c:v>
                      </c:pt>
                      <c:pt idx="6129">
                        <c:v>124.6</c:v>
                      </c:pt>
                      <c:pt idx="6130">
                        <c:v>122.5</c:v>
                      </c:pt>
                      <c:pt idx="6131">
                        <c:v>122.8</c:v>
                      </c:pt>
                      <c:pt idx="6132">
                        <c:v>124.2</c:v>
                      </c:pt>
                      <c:pt idx="6133">
                        <c:v>124.2</c:v>
                      </c:pt>
                      <c:pt idx="6134">
                        <c:v>122.8</c:v>
                      </c:pt>
                      <c:pt idx="6135">
                        <c:v>123.2</c:v>
                      </c:pt>
                      <c:pt idx="6136">
                        <c:v>124</c:v>
                      </c:pt>
                      <c:pt idx="6137">
                        <c:v>123.2</c:v>
                      </c:pt>
                      <c:pt idx="6138">
                        <c:v>123.3</c:v>
                      </c:pt>
                      <c:pt idx="6139">
                        <c:v>122.8</c:v>
                      </c:pt>
                      <c:pt idx="6140">
                        <c:v>123.1</c:v>
                      </c:pt>
                      <c:pt idx="6141">
                        <c:v>123.2</c:v>
                      </c:pt>
                      <c:pt idx="6142">
                        <c:v>122.2</c:v>
                      </c:pt>
                      <c:pt idx="6143">
                        <c:v>123</c:v>
                      </c:pt>
                      <c:pt idx="6144">
                        <c:v>122</c:v>
                      </c:pt>
                      <c:pt idx="6145">
                        <c:v>122.4</c:v>
                      </c:pt>
                      <c:pt idx="6146">
                        <c:v>122.1</c:v>
                      </c:pt>
                      <c:pt idx="6147">
                        <c:v>123.6</c:v>
                      </c:pt>
                      <c:pt idx="6148">
                        <c:v>122.5</c:v>
                      </c:pt>
                      <c:pt idx="6149">
                        <c:v>123.8</c:v>
                      </c:pt>
                      <c:pt idx="6150">
                        <c:v>122.1</c:v>
                      </c:pt>
                      <c:pt idx="6151">
                        <c:v>123</c:v>
                      </c:pt>
                      <c:pt idx="6152">
                        <c:v>123.2</c:v>
                      </c:pt>
                      <c:pt idx="6153">
                        <c:v>122.8</c:v>
                      </c:pt>
                      <c:pt idx="6154">
                        <c:v>123.3</c:v>
                      </c:pt>
                      <c:pt idx="6155">
                        <c:v>123.7</c:v>
                      </c:pt>
                      <c:pt idx="6156">
                        <c:v>121.4</c:v>
                      </c:pt>
                      <c:pt idx="6157">
                        <c:v>122.1</c:v>
                      </c:pt>
                      <c:pt idx="6158">
                        <c:v>122.2</c:v>
                      </c:pt>
                      <c:pt idx="6159">
                        <c:v>122.5</c:v>
                      </c:pt>
                      <c:pt idx="6160">
                        <c:v>124.5</c:v>
                      </c:pt>
                      <c:pt idx="6161">
                        <c:v>123.7</c:v>
                      </c:pt>
                      <c:pt idx="6162">
                        <c:v>123.2</c:v>
                      </c:pt>
                      <c:pt idx="6163">
                        <c:v>123.8</c:v>
                      </c:pt>
                      <c:pt idx="6164">
                        <c:v>122.5</c:v>
                      </c:pt>
                      <c:pt idx="6165">
                        <c:v>124.5</c:v>
                      </c:pt>
                      <c:pt idx="6166">
                        <c:v>123.3</c:v>
                      </c:pt>
                      <c:pt idx="6167">
                        <c:v>122.9</c:v>
                      </c:pt>
                      <c:pt idx="6168">
                        <c:v>122.2</c:v>
                      </c:pt>
                      <c:pt idx="6169">
                        <c:v>122.6</c:v>
                      </c:pt>
                      <c:pt idx="6170">
                        <c:v>123.3</c:v>
                      </c:pt>
                      <c:pt idx="6171">
                        <c:v>123.7</c:v>
                      </c:pt>
                      <c:pt idx="6172">
                        <c:v>124.3</c:v>
                      </c:pt>
                      <c:pt idx="6173">
                        <c:v>124</c:v>
                      </c:pt>
                      <c:pt idx="6174">
                        <c:v>123.9</c:v>
                      </c:pt>
                      <c:pt idx="6175">
                        <c:v>123</c:v>
                      </c:pt>
                      <c:pt idx="6176">
                        <c:v>123.3</c:v>
                      </c:pt>
                      <c:pt idx="6177">
                        <c:v>122.5</c:v>
                      </c:pt>
                      <c:pt idx="6178">
                        <c:v>123.1</c:v>
                      </c:pt>
                      <c:pt idx="6179">
                        <c:v>123.4</c:v>
                      </c:pt>
                      <c:pt idx="6180">
                        <c:v>123.4</c:v>
                      </c:pt>
                      <c:pt idx="6181">
                        <c:v>123.2</c:v>
                      </c:pt>
                      <c:pt idx="6182">
                        <c:v>123.7</c:v>
                      </c:pt>
                      <c:pt idx="6183">
                        <c:v>125.5</c:v>
                      </c:pt>
                      <c:pt idx="6184">
                        <c:v>124.4</c:v>
                      </c:pt>
                      <c:pt idx="6185">
                        <c:v>124.6</c:v>
                      </c:pt>
                      <c:pt idx="6186">
                        <c:v>123.7</c:v>
                      </c:pt>
                      <c:pt idx="6187">
                        <c:v>123.7</c:v>
                      </c:pt>
                      <c:pt idx="6188">
                        <c:v>124.4</c:v>
                      </c:pt>
                      <c:pt idx="6189">
                        <c:v>124</c:v>
                      </c:pt>
                      <c:pt idx="6190">
                        <c:v>124.3</c:v>
                      </c:pt>
                      <c:pt idx="6191">
                        <c:v>123.8</c:v>
                      </c:pt>
                      <c:pt idx="6192">
                        <c:v>122.8</c:v>
                      </c:pt>
                      <c:pt idx="6193">
                        <c:v>123.4</c:v>
                      </c:pt>
                      <c:pt idx="6194">
                        <c:v>124.1</c:v>
                      </c:pt>
                      <c:pt idx="6195">
                        <c:v>124.3</c:v>
                      </c:pt>
                      <c:pt idx="6196">
                        <c:v>123.9</c:v>
                      </c:pt>
                      <c:pt idx="6197">
                        <c:v>123.6</c:v>
                      </c:pt>
                      <c:pt idx="6198">
                        <c:v>124.2</c:v>
                      </c:pt>
                      <c:pt idx="6199">
                        <c:v>125.3</c:v>
                      </c:pt>
                      <c:pt idx="6200">
                        <c:v>126</c:v>
                      </c:pt>
                      <c:pt idx="6201">
                        <c:v>124.7</c:v>
                      </c:pt>
                      <c:pt idx="6202">
                        <c:v>124.5</c:v>
                      </c:pt>
                      <c:pt idx="6203">
                        <c:v>125.1</c:v>
                      </c:pt>
                      <c:pt idx="6204">
                        <c:v>124.4</c:v>
                      </c:pt>
                      <c:pt idx="6205">
                        <c:v>124.6</c:v>
                      </c:pt>
                      <c:pt idx="6206">
                        <c:v>124.6</c:v>
                      </c:pt>
                      <c:pt idx="6207">
                        <c:v>124.1</c:v>
                      </c:pt>
                      <c:pt idx="6208">
                        <c:v>124.1</c:v>
                      </c:pt>
                      <c:pt idx="6209">
                        <c:v>123.3</c:v>
                      </c:pt>
                      <c:pt idx="6210">
                        <c:v>124.7</c:v>
                      </c:pt>
                      <c:pt idx="6211">
                        <c:v>124.3</c:v>
                      </c:pt>
                      <c:pt idx="6212">
                        <c:v>125.3</c:v>
                      </c:pt>
                      <c:pt idx="6213">
                        <c:v>124.8</c:v>
                      </c:pt>
                      <c:pt idx="6214">
                        <c:v>125.1</c:v>
                      </c:pt>
                      <c:pt idx="6215">
                        <c:v>124.3</c:v>
                      </c:pt>
                      <c:pt idx="6216">
                        <c:v>123.9</c:v>
                      </c:pt>
                      <c:pt idx="6217">
                        <c:v>125.6</c:v>
                      </c:pt>
                      <c:pt idx="6218">
                        <c:v>123.9</c:v>
                      </c:pt>
                      <c:pt idx="6219">
                        <c:v>125</c:v>
                      </c:pt>
                      <c:pt idx="6220">
                        <c:v>124.7</c:v>
                      </c:pt>
                      <c:pt idx="6221">
                        <c:v>125.3</c:v>
                      </c:pt>
                      <c:pt idx="6222">
                        <c:v>125.8</c:v>
                      </c:pt>
                      <c:pt idx="6223">
                        <c:v>126.5</c:v>
                      </c:pt>
                      <c:pt idx="6224">
                        <c:v>125.9</c:v>
                      </c:pt>
                      <c:pt idx="6225">
                        <c:v>124</c:v>
                      </c:pt>
                      <c:pt idx="6226">
                        <c:v>125</c:v>
                      </c:pt>
                      <c:pt idx="6227">
                        <c:v>125.4</c:v>
                      </c:pt>
                      <c:pt idx="6228">
                        <c:v>124.7</c:v>
                      </c:pt>
                      <c:pt idx="6229">
                        <c:v>124.8</c:v>
                      </c:pt>
                      <c:pt idx="6230">
                        <c:v>126.6</c:v>
                      </c:pt>
                      <c:pt idx="6231">
                        <c:v>125.3</c:v>
                      </c:pt>
                      <c:pt idx="6232">
                        <c:v>125.1</c:v>
                      </c:pt>
                      <c:pt idx="6233">
                        <c:v>125.7</c:v>
                      </c:pt>
                      <c:pt idx="6234">
                        <c:v>125.2</c:v>
                      </c:pt>
                      <c:pt idx="6235">
                        <c:v>124.9</c:v>
                      </c:pt>
                      <c:pt idx="6236">
                        <c:v>126</c:v>
                      </c:pt>
                      <c:pt idx="6237">
                        <c:v>125.3</c:v>
                      </c:pt>
                      <c:pt idx="6238">
                        <c:v>125.5</c:v>
                      </c:pt>
                      <c:pt idx="6239">
                        <c:v>125.3</c:v>
                      </c:pt>
                      <c:pt idx="6240">
                        <c:v>126.2</c:v>
                      </c:pt>
                      <c:pt idx="6241">
                        <c:v>126</c:v>
                      </c:pt>
                      <c:pt idx="6242">
                        <c:v>125</c:v>
                      </c:pt>
                      <c:pt idx="6243">
                        <c:v>125.9</c:v>
                      </c:pt>
                      <c:pt idx="6244">
                        <c:v>125.7</c:v>
                      </c:pt>
                      <c:pt idx="6245">
                        <c:v>124.4</c:v>
                      </c:pt>
                      <c:pt idx="6246">
                        <c:v>125</c:v>
                      </c:pt>
                      <c:pt idx="6247">
                        <c:v>125.7</c:v>
                      </c:pt>
                      <c:pt idx="6248">
                        <c:v>125.8</c:v>
                      </c:pt>
                      <c:pt idx="6249">
                        <c:v>127</c:v>
                      </c:pt>
                      <c:pt idx="6250">
                        <c:v>126</c:v>
                      </c:pt>
                      <c:pt idx="6251">
                        <c:v>125.7</c:v>
                      </c:pt>
                      <c:pt idx="6252">
                        <c:v>124.4</c:v>
                      </c:pt>
                      <c:pt idx="6253">
                        <c:v>125.1</c:v>
                      </c:pt>
                      <c:pt idx="6254">
                        <c:v>125.7</c:v>
                      </c:pt>
                      <c:pt idx="6255">
                        <c:v>125.8</c:v>
                      </c:pt>
                      <c:pt idx="6256">
                        <c:v>125.8</c:v>
                      </c:pt>
                      <c:pt idx="6257">
                        <c:v>126.1</c:v>
                      </c:pt>
                      <c:pt idx="6258">
                        <c:v>125.6</c:v>
                      </c:pt>
                      <c:pt idx="6259">
                        <c:v>125.5</c:v>
                      </c:pt>
                      <c:pt idx="6260">
                        <c:v>126.1</c:v>
                      </c:pt>
                      <c:pt idx="6261">
                        <c:v>126.3</c:v>
                      </c:pt>
                      <c:pt idx="6262">
                        <c:v>126.2</c:v>
                      </c:pt>
                      <c:pt idx="6263">
                        <c:v>126.3</c:v>
                      </c:pt>
                      <c:pt idx="6264">
                        <c:v>126.5</c:v>
                      </c:pt>
                      <c:pt idx="6265">
                        <c:v>127.4</c:v>
                      </c:pt>
                      <c:pt idx="6266">
                        <c:v>126.3</c:v>
                      </c:pt>
                      <c:pt idx="6267">
                        <c:v>125.3</c:v>
                      </c:pt>
                      <c:pt idx="6268">
                        <c:v>125.9</c:v>
                      </c:pt>
                      <c:pt idx="6269">
                        <c:v>124.9</c:v>
                      </c:pt>
                      <c:pt idx="6270">
                        <c:v>125.1</c:v>
                      </c:pt>
                      <c:pt idx="6271">
                        <c:v>128.30000000000001</c:v>
                      </c:pt>
                      <c:pt idx="6272">
                        <c:v>126.6</c:v>
                      </c:pt>
                      <c:pt idx="6273">
                        <c:v>126.8</c:v>
                      </c:pt>
                      <c:pt idx="6274">
                        <c:v>125.5</c:v>
                      </c:pt>
                      <c:pt idx="6275">
                        <c:v>127.1</c:v>
                      </c:pt>
                      <c:pt idx="6276">
                        <c:v>126.6</c:v>
                      </c:pt>
                      <c:pt idx="6277">
                        <c:v>127.5</c:v>
                      </c:pt>
                      <c:pt idx="6278">
                        <c:v>126.4</c:v>
                      </c:pt>
                      <c:pt idx="6279">
                        <c:v>127</c:v>
                      </c:pt>
                      <c:pt idx="6280">
                        <c:v>127.7</c:v>
                      </c:pt>
                      <c:pt idx="6281">
                        <c:v>126.4</c:v>
                      </c:pt>
                      <c:pt idx="6282">
                        <c:v>125.8</c:v>
                      </c:pt>
                      <c:pt idx="6283">
                        <c:v>126.2</c:v>
                      </c:pt>
                      <c:pt idx="6284">
                        <c:v>127.5</c:v>
                      </c:pt>
                      <c:pt idx="6285">
                        <c:v>125.3</c:v>
                      </c:pt>
                      <c:pt idx="6286">
                        <c:v>127.4</c:v>
                      </c:pt>
                      <c:pt idx="6287">
                        <c:v>127.2</c:v>
                      </c:pt>
                      <c:pt idx="6288">
                        <c:v>127.3</c:v>
                      </c:pt>
                      <c:pt idx="6289">
                        <c:v>127.8</c:v>
                      </c:pt>
                      <c:pt idx="6290">
                        <c:v>126.7</c:v>
                      </c:pt>
                      <c:pt idx="6291">
                        <c:v>127.2</c:v>
                      </c:pt>
                      <c:pt idx="6292">
                        <c:v>127.3</c:v>
                      </c:pt>
                      <c:pt idx="6293">
                        <c:v>128.5</c:v>
                      </c:pt>
                      <c:pt idx="6294">
                        <c:v>127.2</c:v>
                      </c:pt>
                      <c:pt idx="6295">
                        <c:v>126.4</c:v>
                      </c:pt>
                      <c:pt idx="6296">
                        <c:v>127</c:v>
                      </c:pt>
                      <c:pt idx="6297">
                        <c:v>127.5</c:v>
                      </c:pt>
                      <c:pt idx="6298">
                        <c:v>127.4</c:v>
                      </c:pt>
                      <c:pt idx="6299">
                        <c:v>125.8</c:v>
                      </c:pt>
                      <c:pt idx="6300">
                        <c:v>128</c:v>
                      </c:pt>
                      <c:pt idx="6301">
                        <c:v>126.1</c:v>
                      </c:pt>
                      <c:pt idx="6302">
                        <c:v>125.6</c:v>
                      </c:pt>
                      <c:pt idx="6303">
                        <c:v>127.8</c:v>
                      </c:pt>
                      <c:pt idx="6304">
                        <c:v>126.9</c:v>
                      </c:pt>
                      <c:pt idx="6305">
                        <c:v>126.5</c:v>
                      </c:pt>
                      <c:pt idx="6306">
                        <c:v>127.1</c:v>
                      </c:pt>
                      <c:pt idx="6307">
                        <c:v>127.4</c:v>
                      </c:pt>
                      <c:pt idx="6308">
                        <c:v>128</c:v>
                      </c:pt>
                      <c:pt idx="6309">
                        <c:v>127.7</c:v>
                      </c:pt>
                      <c:pt idx="6310">
                        <c:v>127.9</c:v>
                      </c:pt>
                      <c:pt idx="6311">
                        <c:v>127.5</c:v>
                      </c:pt>
                      <c:pt idx="6312">
                        <c:v>127.2</c:v>
                      </c:pt>
                      <c:pt idx="6313">
                        <c:v>128.1</c:v>
                      </c:pt>
                      <c:pt idx="6314">
                        <c:v>126.8</c:v>
                      </c:pt>
                      <c:pt idx="6315">
                        <c:v>126.8</c:v>
                      </c:pt>
                      <c:pt idx="6316">
                        <c:v>127.3</c:v>
                      </c:pt>
                      <c:pt idx="6317">
                        <c:v>127.7</c:v>
                      </c:pt>
                      <c:pt idx="6318">
                        <c:v>126.8</c:v>
                      </c:pt>
                      <c:pt idx="6319">
                        <c:v>126.6</c:v>
                      </c:pt>
                      <c:pt idx="6320">
                        <c:v>126.5</c:v>
                      </c:pt>
                      <c:pt idx="6321">
                        <c:v>128</c:v>
                      </c:pt>
                      <c:pt idx="6322">
                        <c:v>127.1</c:v>
                      </c:pt>
                      <c:pt idx="6323">
                        <c:v>127.4</c:v>
                      </c:pt>
                      <c:pt idx="6324">
                        <c:v>125.9</c:v>
                      </c:pt>
                      <c:pt idx="6325">
                        <c:v>127.2</c:v>
                      </c:pt>
                      <c:pt idx="6326">
                        <c:v>126.9</c:v>
                      </c:pt>
                      <c:pt idx="6327">
                        <c:v>127</c:v>
                      </c:pt>
                      <c:pt idx="6328">
                        <c:v>127</c:v>
                      </c:pt>
                      <c:pt idx="6329">
                        <c:v>126.3</c:v>
                      </c:pt>
                      <c:pt idx="6330">
                        <c:v>128.19999999999999</c:v>
                      </c:pt>
                      <c:pt idx="6331">
                        <c:v>127.4</c:v>
                      </c:pt>
                      <c:pt idx="6332">
                        <c:v>129.30000000000001</c:v>
                      </c:pt>
                      <c:pt idx="6333">
                        <c:v>127.7</c:v>
                      </c:pt>
                      <c:pt idx="6334">
                        <c:v>128.1</c:v>
                      </c:pt>
                      <c:pt idx="6335">
                        <c:v>127.8</c:v>
                      </c:pt>
                      <c:pt idx="6336">
                        <c:v>127.2</c:v>
                      </c:pt>
                      <c:pt idx="6337">
                        <c:v>128.19999999999999</c:v>
                      </c:pt>
                      <c:pt idx="6338">
                        <c:v>128</c:v>
                      </c:pt>
                      <c:pt idx="6339">
                        <c:v>128.9</c:v>
                      </c:pt>
                      <c:pt idx="6340">
                        <c:v>127.6</c:v>
                      </c:pt>
                      <c:pt idx="6341">
                        <c:v>128.4</c:v>
                      </c:pt>
                      <c:pt idx="6342">
                        <c:v>126.9</c:v>
                      </c:pt>
                      <c:pt idx="6343">
                        <c:v>128.80000000000001</c:v>
                      </c:pt>
                      <c:pt idx="6344">
                        <c:v>127.9</c:v>
                      </c:pt>
                      <c:pt idx="6345">
                        <c:v>127.3</c:v>
                      </c:pt>
                      <c:pt idx="6346">
                        <c:v>127.7</c:v>
                      </c:pt>
                      <c:pt idx="6347">
                        <c:v>126.4</c:v>
                      </c:pt>
                      <c:pt idx="6348">
                        <c:v>127.7</c:v>
                      </c:pt>
                      <c:pt idx="6349">
                        <c:v>127.1</c:v>
                      </c:pt>
                      <c:pt idx="6350">
                        <c:v>127.3</c:v>
                      </c:pt>
                      <c:pt idx="6351">
                        <c:v>127.9</c:v>
                      </c:pt>
                      <c:pt idx="6352">
                        <c:v>126.3</c:v>
                      </c:pt>
                      <c:pt idx="6353">
                        <c:v>126.6</c:v>
                      </c:pt>
                      <c:pt idx="6354">
                        <c:v>126.9</c:v>
                      </c:pt>
                      <c:pt idx="6355">
                        <c:v>127</c:v>
                      </c:pt>
                      <c:pt idx="6356">
                        <c:v>126.3</c:v>
                      </c:pt>
                      <c:pt idx="6357">
                        <c:v>127.2</c:v>
                      </c:pt>
                      <c:pt idx="6358">
                        <c:v>127.1</c:v>
                      </c:pt>
                      <c:pt idx="6359">
                        <c:v>127.1</c:v>
                      </c:pt>
                      <c:pt idx="6360">
                        <c:v>126</c:v>
                      </c:pt>
                      <c:pt idx="6361">
                        <c:v>126.3</c:v>
                      </c:pt>
                      <c:pt idx="6362">
                        <c:v>127.5</c:v>
                      </c:pt>
                      <c:pt idx="6363">
                        <c:v>127.4</c:v>
                      </c:pt>
                      <c:pt idx="6364">
                        <c:v>126.6</c:v>
                      </c:pt>
                      <c:pt idx="6365">
                        <c:v>126.9</c:v>
                      </c:pt>
                      <c:pt idx="6366">
                        <c:v>127</c:v>
                      </c:pt>
                      <c:pt idx="6367">
                        <c:v>127.4</c:v>
                      </c:pt>
                      <c:pt idx="6368">
                        <c:v>127</c:v>
                      </c:pt>
                      <c:pt idx="6369">
                        <c:v>126.5</c:v>
                      </c:pt>
                      <c:pt idx="6370">
                        <c:v>127.5</c:v>
                      </c:pt>
                      <c:pt idx="6371">
                        <c:v>127.8</c:v>
                      </c:pt>
                      <c:pt idx="6372">
                        <c:v>127.6</c:v>
                      </c:pt>
                      <c:pt idx="6373">
                        <c:v>127.5</c:v>
                      </c:pt>
                      <c:pt idx="6374">
                        <c:v>126.9</c:v>
                      </c:pt>
                      <c:pt idx="6375">
                        <c:v>126.2</c:v>
                      </c:pt>
                      <c:pt idx="6376">
                        <c:v>126.6</c:v>
                      </c:pt>
                      <c:pt idx="6377">
                        <c:v>127</c:v>
                      </c:pt>
                      <c:pt idx="6378">
                        <c:v>126.4</c:v>
                      </c:pt>
                      <c:pt idx="6379">
                        <c:v>126.4</c:v>
                      </c:pt>
                      <c:pt idx="6380">
                        <c:v>127.5</c:v>
                      </c:pt>
                      <c:pt idx="6381">
                        <c:v>127.4</c:v>
                      </c:pt>
                      <c:pt idx="6382">
                        <c:v>127.7</c:v>
                      </c:pt>
                      <c:pt idx="6383">
                        <c:v>126.7</c:v>
                      </c:pt>
                      <c:pt idx="6384">
                        <c:v>126.5</c:v>
                      </c:pt>
                      <c:pt idx="6385">
                        <c:v>127.8</c:v>
                      </c:pt>
                      <c:pt idx="6386">
                        <c:v>126.2</c:v>
                      </c:pt>
                      <c:pt idx="6387">
                        <c:v>126.7</c:v>
                      </c:pt>
                      <c:pt idx="6388">
                        <c:v>127.4</c:v>
                      </c:pt>
                      <c:pt idx="6389">
                        <c:v>128.30000000000001</c:v>
                      </c:pt>
                      <c:pt idx="6390">
                        <c:v>128.30000000000001</c:v>
                      </c:pt>
                      <c:pt idx="6391">
                        <c:v>127.7</c:v>
                      </c:pt>
                      <c:pt idx="6392">
                        <c:v>128.1</c:v>
                      </c:pt>
                      <c:pt idx="6393">
                        <c:v>126.6</c:v>
                      </c:pt>
                      <c:pt idx="6394">
                        <c:v>126.4</c:v>
                      </c:pt>
                      <c:pt idx="6395">
                        <c:v>127.1</c:v>
                      </c:pt>
                      <c:pt idx="6396">
                        <c:v>126.2</c:v>
                      </c:pt>
                      <c:pt idx="6397">
                        <c:v>128.4</c:v>
                      </c:pt>
                      <c:pt idx="6398">
                        <c:v>126.9</c:v>
                      </c:pt>
                      <c:pt idx="6399">
                        <c:v>127.5</c:v>
                      </c:pt>
                      <c:pt idx="6400">
                        <c:v>127.9</c:v>
                      </c:pt>
                      <c:pt idx="6401">
                        <c:v>127.4</c:v>
                      </c:pt>
                      <c:pt idx="6402">
                        <c:v>127.4</c:v>
                      </c:pt>
                      <c:pt idx="6403">
                        <c:v>127.3</c:v>
                      </c:pt>
                      <c:pt idx="6404">
                        <c:v>126.5</c:v>
                      </c:pt>
                      <c:pt idx="6405">
                        <c:v>127.5</c:v>
                      </c:pt>
                      <c:pt idx="6406">
                        <c:v>127.1</c:v>
                      </c:pt>
                      <c:pt idx="6407">
                        <c:v>127.6</c:v>
                      </c:pt>
                      <c:pt idx="6408">
                        <c:v>127.5</c:v>
                      </c:pt>
                      <c:pt idx="6409">
                        <c:v>126.7</c:v>
                      </c:pt>
                      <c:pt idx="6410">
                        <c:v>128</c:v>
                      </c:pt>
                      <c:pt idx="6411">
                        <c:v>128.80000000000001</c:v>
                      </c:pt>
                      <c:pt idx="6412">
                        <c:v>128.19999999999999</c:v>
                      </c:pt>
                      <c:pt idx="6413">
                        <c:v>126.8</c:v>
                      </c:pt>
                      <c:pt idx="6414">
                        <c:v>127.7</c:v>
                      </c:pt>
                      <c:pt idx="6415">
                        <c:v>128.80000000000001</c:v>
                      </c:pt>
                      <c:pt idx="6416">
                        <c:v>125.8</c:v>
                      </c:pt>
                      <c:pt idx="6417">
                        <c:v>127</c:v>
                      </c:pt>
                      <c:pt idx="6418">
                        <c:v>126.9</c:v>
                      </c:pt>
                      <c:pt idx="6419">
                        <c:v>126</c:v>
                      </c:pt>
                      <c:pt idx="6420">
                        <c:v>127.6</c:v>
                      </c:pt>
                      <c:pt idx="6421">
                        <c:v>127.2</c:v>
                      </c:pt>
                      <c:pt idx="6422">
                        <c:v>128.1</c:v>
                      </c:pt>
                      <c:pt idx="6423">
                        <c:v>128.1</c:v>
                      </c:pt>
                      <c:pt idx="6424">
                        <c:v>128.5</c:v>
                      </c:pt>
                      <c:pt idx="6425">
                        <c:v>129.4</c:v>
                      </c:pt>
                      <c:pt idx="6426">
                        <c:v>128.6</c:v>
                      </c:pt>
                      <c:pt idx="6427">
                        <c:v>127</c:v>
                      </c:pt>
                      <c:pt idx="6428">
                        <c:v>127.7</c:v>
                      </c:pt>
                      <c:pt idx="6429">
                        <c:v>128</c:v>
                      </c:pt>
                      <c:pt idx="6430">
                        <c:v>127.5</c:v>
                      </c:pt>
                      <c:pt idx="6431">
                        <c:v>127.8</c:v>
                      </c:pt>
                      <c:pt idx="6432">
                        <c:v>128.1</c:v>
                      </c:pt>
                      <c:pt idx="6433">
                        <c:v>127</c:v>
                      </c:pt>
                      <c:pt idx="6434">
                        <c:v>128.9</c:v>
                      </c:pt>
                      <c:pt idx="6435">
                        <c:v>128.1</c:v>
                      </c:pt>
                      <c:pt idx="6436">
                        <c:v>127.3</c:v>
                      </c:pt>
                      <c:pt idx="6437">
                        <c:v>127.7</c:v>
                      </c:pt>
                      <c:pt idx="6438">
                        <c:v>127.4</c:v>
                      </c:pt>
                      <c:pt idx="6439">
                        <c:v>128.19999999999999</c:v>
                      </c:pt>
                      <c:pt idx="6440">
                        <c:v>128.4</c:v>
                      </c:pt>
                      <c:pt idx="6441">
                        <c:v>129.1</c:v>
                      </c:pt>
                      <c:pt idx="6442">
                        <c:v>128.5</c:v>
                      </c:pt>
                      <c:pt idx="6443">
                        <c:v>128.19999999999999</c:v>
                      </c:pt>
                      <c:pt idx="6444">
                        <c:v>127.3</c:v>
                      </c:pt>
                      <c:pt idx="6445">
                        <c:v>128.4</c:v>
                      </c:pt>
                      <c:pt idx="6446">
                        <c:v>127.4</c:v>
                      </c:pt>
                      <c:pt idx="6447">
                        <c:v>128.69999999999999</c:v>
                      </c:pt>
                      <c:pt idx="6448">
                        <c:v>128.19999999999999</c:v>
                      </c:pt>
                      <c:pt idx="6449">
                        <c:v>127.6</c:v>
                      </c:pt>
                      <c:pt idx="6450">
                        <c:v>127.9</c:v>
                      </c:pt>
                      <c:pt idx="6451">
                        <c:v>129.5</c:v>
                      </c:pt>
                      <c:pt idx="6452">
                        <c:v>127.8</c:v>
                      </c:pt>
                      <c:pt idx="6453">
                        <c:v>128.1</c:v>
                      </c:pt>
                      <c:pt idx="6454">
                        <c:v>127.6</c:v>
                      </c:pt>
                      <c:pt idx="6455">
                        <c:v>128.30000000000001</c:v>
                      </c:pt>
                      <c:pt idx="6456">
                        <c:v>129.1</c:v>
                      </c:pt>
                      <c:pt idx="6457">
                        <c:v>128.4</c:v>
                      </c:pt>
                      <c:pt idx="6458">
                        <c:v>127.8</c:v>
                      </c:pt>
                      <c:pt idx="6459">
                        <c:v>129.19999999999999</c:v>
                      </c:pt>
                      <c:pt idx="6460">
                        <c:v>128.5</c:v>
                      </c:pt>
                      <c:pt idx="6461">
                        <c:v>128.80000000000001</c:v>
                      </c:pt>
                      <c:pt idx="6462">
                        <c:v>128.9</c:v>
                      </c:pt>
                      <c:pt idx="6463">
                        <c:v>128.69999999999999</c:v>
                      </c:pt>
                      <c:pt idx="6464">
                        <c:v>128.5</c:v>
                      </c:pt>
                      <c:pt idx="6465">
                        <c:v>128.69999999999999</c:v>
                      </c:pt>
                      <c:pt idx="6466">
                        <c:v>128.19999999999999</c:v>
                      </c:pt>
                      <c:pt idx="6467">
                        <c:v>128.6</c:v>
                      </c:pt>
                      <c:pt idx="6468">
                        <c:v>128</c:v>
                      </c:pt>
                      <c:pt idx="6469">
                        <c:v>128.9</c:v>
                      </c:pt>
                      <c:pt idx="6470">
                        <c:v>128.80000000000001</c:v>
                      </c:pt>
                      <c:pt idx="6471">
                        <c:v>128.30000000000001</c:v>
                      </c:pt>
                      <c:pt idx="6472">
                        <c:v>129.19999999999999</c:v>
                      </c:pt>
                      <c:pt idx="6473">
                        <c:v>128.80000000000001</c:v>
                      </c:pt>
                      <c:pt idx="6474">
                        <c:v>129.69999999999999</c:v>
                      </c:pt>
                      <c:pt idx="6475">
                        <c:v>130.1</c:v>
                      </c:pt>
                      <c:pt idx="6476">
                        <c:v>128.1</c:v>
                      </c:pt>
                      <c:pt idx="6477">
                        <c:v>128.80000000000001</c:v>
                      </c:pt>
                      <c:pt idx="6478">
                        <c:v>128.80000000000001</c:v>
                      </c:pt>
                      <c:pt idx="6479">
                        <c:v>128.30000000000001</c:v>
                      </c:pt>
                      <c:pt idx="6480">
                        <c:v>129.5</c:v>
                      </c:pt>
                      <c:pt idx="6481">
                        <c:v>130.1</c:v>
                      </c:pt>
                      <c:pt idx="6482">
                        <c:v>129.19999999999999</c:v>
                      </c:pt>
                      <c:pt idx="6483">
                        <c:v>128.6</c:v>
                      </c:pt>
                      <c:pt idx="6484">
                        <c:v>128.5</c:v>
                      </c:pt>
                      <c:pt idx="6485">
                        <c:v>129.9</c:v>
                      </c:pt>
                      <c:pt idx="6486">
                        <c:v>128.80000000000001</c:v>
                      </c:pt>
                      <c:pt idx="6487">
                        <c:v>130</c:v>
                      </c:pt>
                      <c:pt idx="6488">
                        <c:v>129.19999999999999</c:v>
                      </c:pt>
                      <c:pt idx="6489">
                        <c:v>128.80000000000001</c:v>
                      </c:pt>
                      <c:pt idx="6490">
                        <c:v>129.5</c:v>
                      </c:pt>
                      <c:pt idx="6491">
                        <c:v>129.5</c:v>
                      </c:pt>
                      <c:pt idx="6492">
                        <c:v>130.9</c:v>
                      </c:pt>
                      <c:pt idx="6493">
                        <c:v>130.1</c:v>
                      </c:pt>
                      <c:pt idx="6494">
                        <c:v>129.5</c:v>
                      </c:pt>
                      <c:pt idx="6495">
                        <c:v>128.69999999999999</c:v>
                      </c:pt>
                      <c:pt idx="6496">
                        <c:v>128.9</c:v>
                      </c:pt>
                      <c:pt idx="6497">
                        <c:v>129</c:v>
                      </c:pt>
                      <c:pt idx="6498">
                        <c:v>129.6</c:v>
                      </c:pt>
                      <c:pt idx="6499">
                        <c:v>129.9</c:v>
                      </c:pt>
                      <c:pt idx="6500">
                        <c:v>129.69999999999999</c:v>
                      </c:pt>
                      <c:pt idx="6501">
                        <c:v>129.80000000000001</c:v>
                      </c:pt>
                      <c:pt idx="6502">
                        <c:v>131.19999999999999</c:v>
                      </c:pt>
                      <c:pt idx="6503">
                        <c:v>130</c:v>
                      </c:pt>
                      <c:pt idx="6504">
                        <c:v>129.80000000000001</c:v>
                      </c:pt>
                      <c:pt idx="6505">
                        <c:v>129.30000000000001</c:v>
                      </c:pt>
                      <c:pt idx="6506">
                        <c:v>129.5</c:v>
                      </c:pt>
                      <c:pt idx="6507">
                        <c:v>128.5</c:v>
                      </c:pt>
                      <c:pt idx="6508">
                        <c:v>129.80000000000001</c:v>
                      </c:pt>
                      <c:pt idx="6509">
                        <c:v>129.6</c:v>
                      </c:pt>
                      <c:pt idx="6510">
                        <c:v>129.30000000000001</c:v>
                      </c:pt>
                      <c:pt idx="6511">
                        <c:v>129.5</c:v>
                      </c:pt>
                      <c:pt idx="6512">
                        <c:v>130.69999999999999</c:v>
                      </c:pt>
                      <c:pt idx="6513">
                        <c:v>129.9</c:v>
                      </c:pt>
                      <c:pt idx="6514">
                        <c:v>130.5</c:v>
                      </c:pt>
                      <c:pt idx="6515">
                        <c:v>130.80000000000001</c:v>
                      </c:pt>
                      <c:pt idx="6516">
                        <c:v>131.19999999999999</c:v>
                      </c:pt>
                      <c:pt idx="6517">
                        <c:v>130.4</c:v>
                      </c:pt>
                      <c:pt idx="6518">
                        <c:v>129.6</c:v>
                      </c:pt>
                      <c:pt idx="6519">
                        <c:v>130.30000000000001</c:v>
                      </c:pt>
                      <c:pt idx="6520">
                        <c:v>130.9</c:v>
                      </c:pt>
                      <c:pt idx="6521">
                        <c:v>129</c:v>
                      </c:pt>
                      <c:pt idx="6522">
                        <c:v>129.5</c:v>
                      </c:pt>
                      <c:pt idx="6523">
                        <c:v>131</c:v>
                      </c:pt>
                      <c:pt idx="6524">
                        <c:v>130.9</c:v>
                      </c:pt>
                      <c:pt idx="6525">
                        <c:v>131.6</c:v>
                      </c:pt>
                      <c:pt idx="6526">
                        <c:v>130.19999999999999</c:v>
                      </c:pt>
                      <c:pt idx="6527">
                        <c:v>129.80000000000001</c:v>
                      </c:pt>
                      <c:pt idx="6528">
                        <c:v>130.19999999999999</c:v>
                      </c:pt>
                      <c:pt idx="6529">
                        <c:v>130</c:v>
                      </c:pt>
                      <c:pt idx="6530">
                        <c:v>130.4</c:v>
                      </c:pt>
                      <c:pt idx="6531">
                        <c:v>131.1</c:v>
                      </c:pt>
                      <c:pt idx="6532">
                        <c:v>130.9</c:v>
                      </c:pt>
                      <c:pt idx="6533">
                        <c:v>131.19999999999999</c:v>
                      </c:pt>
                      <c:pt idx="6534">
                        <c:v>130.30000000000001</c:v>
                      </c:pt>
                      <c:pt idx="6535">
                        <c:v>130.5</c:v>
                      </c:pt>
                      <c:pt idx="6536">
                        <c:v>131.5</c:v>
                      </c:pt>
                      <c:pt idx="6537">
                        <c:v>131</c:v>
                      </c:pt>
                      <c:pt idx="6538">
                        <c:v>130.6</c:v>
                      </c:pt>
                      <c:pt idx="6539">
                        <c:v>131.5</c:v>
                      </c:pt>
                      <c:pt idx="6540">
                        <c:v>130.69999999999999</c:v>
                      </c:pt>
                      <c:pt idx="6541">
                        <c:v>131.19999999999999</c:v>
                      </c:pt>
                      <c:pt idx="6542">
                        <c:v>130.80000000000001</c:v>
                      </c:pt>
                      <c:pt idx="6543">
                        <c:v>131.19999999999999</c:v>
                      </c:pt>
                      <c:pt idx="6544">
                        <c:v>131</c:v>
                      </c:pt>
                      <c:pt idx="6545">
                        <c:v>129.9</c:v>
                      </c:pt>
                      <c:pt idx="6546">
                        <c:v>131.5</c:v>
                      </c:pt>
                      <c:pt idx="6547">
                        <c:v>130.9</c:v>
                      </c:pt>
                      <c:pt idx="6548">
                        <c:v>131.30000000000001</c:v>
                      </c:pt>
                      <c:pt idx="6549">
                        <c:v>130.19999999999999</c:v>
                      </c:pt>
                      <c:pt idx="6550">
                        <c:v>130.9</c:v>
                      </c:pt>
                      <c:pt idx="6551">
                        <c:v>131.80000000000001</c:v>
                      </c:pt>
                      <c:pt idx="6552">
                        <c:v>131.9</c:v>
                      </c:pt>
                      <c:pt idx="6553">
                        <c:v>130.69999999999999</c:v>
                      </c:pt>
                      <c:pt idx="6554">
                        <c:v>129.80000000000001</c:v>
                      </c:pt>
                      <c:pt idx="6555">
                        <c:v>130.9</c:v>
                      </c:pt>
                      <c:pt idx="6556">
                        <c:v>130.30000000000001</c:v>
                      </c:pt>
                      <c:pt idx="6557">
                        <c:v>130.4</c:v>
                      </c:pt>
                      <c:pt idx="6558">
                        <c:v>132.5</c:v>
                      </c:pt>
                      <c:pt idx="6559">
                        <c:v>131.4</c:v>
                      </c:pt>
                      <c:pt idx="6560">
                        <c:v>130.9</c:v>
                      </c:pt>
                      <c:pt idx="6561">
                        <c:v>132.30000000000001</c:v>
                      </c:pt>
                      <c:pt idx="6562">
                        <c:v>130.9</c:v>
                      </c:pt>
                      <c:pt idx="6563">
                        <c:v>130.6</c:v>
                      </c:pt>
                      <c:pt idx="6564">
                        <c:v>131.80000000000001</c:v>
                      </c:pt>
                      <c:pt idx="6565">
                        <c:v>132.5</c:v>
                      </c:pt>
                      <c:pt idx="6566">
                        <c:v>131.69999999999999</c:v>
                      </c:pt>
                      <c:pt idx="6567">
                        <c:v>131.30000000000001</c:v>
                      </c:pt>
                      <c:pt idx="6568">
                        <c:v>131.69999999999999</c:v>
                      </c:pt>
                      <c:pt idx="6569">
                        <c:v>131</c:v>
                      </c:pt>
                      <c:pt idx="6570">
                        <c:v>130.19999999999999</c:v>
                      </c:pt>
                      <c:pt idx="6571">
                        <c:v>131.30000000000001</c:v>
                      </c:pt>
                      <c:pt idx="6572">
                        <c:v>131.5</c:v>
                      </c:pt>
                      <c:pt idx="6573">
                        <c:v>131.6</c:v>
                      </c:pt>
                      <c:pt idx="6574">
                        <c:v>131.30000000000001</c:v>
                      </c:pt>
                      <c:pt idx="6575">
                        <c:v>131</c:v>
                      </c:pt>
                      <c:pt idx="6576">
                        <c:v>131</c:v>
                      </c:pt>
                      <c:pt idx="6577">
                        <c:v>130.30000000000001</c:v>
                      </c:pt>
                      <c:pt idx="6578">
                        <c:v>131.30000000000001</c:v>
                      </c:pt>
                      <c:pt idx="6579">
                        <c:v>130.19999999999999</c:v>
                      </c:pt>
                      <c:pt idx="6580">
                        <c:v>130.5</c:v>
                      </c:pt>
                      <c:pt idx="6581">
                        <c:v>131.80000000000001</c:v>
                      </c:pt>
                      <c:pt idx="6582">
                        <c:v>131.19999999999999</c:v>
                      </c:pt>
                      <c:pt idx="6583">
                        <c:v>132.5</c:v>
                      </c:pt>
                      <c:pt idx="6584">
                        <c:v>132.30000000000001</c:v>
                      </c:pt>
                      <c:pt idx="6585">
                        <c:v>131.30000000000001</c:v>
                      </c:pt>
                      <c:pt idx="6586">
                        <c:v>131.5</c:v>
                      </c:pt>
                      <c:pt idx="6587">
                        <c:v>131.69999999999999</c:v>
                      </c:pt>
                      <c:pt idx="6588">
                        <c:v>131.30000000000001</c:v>
                      </c:pt>
                      <c:pt idx="6589">
                        <c:v>131.1</c:v>
                      </c:pt>
                      <c:pt idx="6590">
                        <c:v>132.30000000000001</c:v>
                      </c:pt>
                      <c:pt idx="6591">
                        <c:v>132.6</c:v>
                      </c:pt>
                      <c:pt idx="6592">
                        <c:v>132</c:v>
                      </c:pt>
                      <c:pt idx="6593">
                        <c:v>131.80000000000001</c:v>
                      </c:pt>
                      <c:pt idx="6594">
                        <c:v>130.69999999999999</c:v>
                      </c:pt>
                      <c:pt idx="6595">
                        <c:v>131.19999999999999</c:v>
                      </c:pt>
                      <c:pt idx="6596">
                        <c:v>131.1</c:v>
                      </c:pt>
                      <c:pt idx="6597">
                        <c:v>130.6</c:v>
                      </c:pt>
                      <c:pt idx="6598">
                        <c:v>131.69999999999999</c:v>
                      </c:pt>
                      <c:pt idx="6599">
                        <c:v>131.9</c:v>
                      </c:pt>
                      <c:pt idx="6600">
                        <c:v>132.4</c:v>
                      </c:pt>
                      <c:pt idx="6601">
                        <c:v>133.6</c:v>
                      </c:pt>
                      <c:pt idx="6602">
                        <c:v>132.69999999999999</c:v>
                      </c:pt>
                      <c:pt idx="6603">
                        <c:v>132.30000000000001</c:v>
                      </c:pt>
                      <c:pt idx="6604">
                        <c:v>132.1</c:v>
                      </c:pt>
                      <c:pt idx="6605">
                        <c:v>131.6</c:v>
                      </c:pt>
                      <c:pt idx="6606">
                        <c:v>131.6</c:v>
                      </c:pt>
                      <c:pt idx="6607">
                        <c:v>132.5</c:v>
                      </c:pt>
                      <c:pt idx="6608">
                        <c:v>132.30000000000001</c:v>
                      </c:pt>
                      <c:pt idx="6609">
                        <c:v>131.4</c:v>
                      </c:pt>
                      <c:pt idx="6610">
                        <c:v>131.30000000000001</c:v>
                      </c:pt>
                      <c:pt idx="6611">
                        <c:v>133.69999999999999</c:v>
                      </c:pt>
                      <c:pt idx="6612">
                        <c:v>133.69999999999999</c:v>
                      </c:pt>
                      <c:pt idx="6613">
                        <c:v>131.9</c:v>
                      </c:pt>
                      <c:pt idx="6614">
                        <c:v>132.69999999999999</c:v>
                      </c:pt>
                      <c:pt idx="6615">
                        <c:v>132.6</c:v>
                      </c:pt>
                      <c:pt idx="6616">
                        <c:v>132.19999999999999</c:v>
                      </c:pt>
                      <c:pt idx="6617">
                        <c:v>133.69999999999999</c:v>
                      </c:pt>
                      <c:pt idx="6618">
                        <c:v>133.30000000000001</c:v>
                      </c:pt>
                      <c:pt idx="6619">
                        <c:v>131.19999999999999</c:v>
                      </c:pt>
                      <c:pt idx="6620">
                        <c:v>133</c:v>
                      </c:pt>
                      <c:pt idx="6621">
                        <c:v>134</c:v>
                      </c:pt>
                      <c:pt idx="6622">
                        <c:v>132.6</c:v>
                      </c:pt>
                      <c:pt idx="6623">
                        <c:v>132.80000000000001</c:v>
                      </c:pt>
                      <c:pt idx="6624">
                        <c:v>132.19999999999999</c:v>
                      </c:pt>
                      <c:pt idx="6625">
                        <c:v>133.19999999999999</c:v>
                      </c:pt>
                      <c:pt idx="6626">
                        <c:v>133.5</c:v>
                      </c:pt>
                      <c:pt idx="6627">
                        <c:v>133.69999999999999</c:v>
                      </c:pt>
                      <c:pt idx="6628">
                        <c:v>133</c:v>
                      </c:pt>
                      <c:pt idx="6629">
                        <c:v>132</c:v>
                      </c:pt>
                      <c:pt idx="6630">
                        <c:v>131.9</c:v>
                      </c:pt>
                      <c:pt idx="6631">
                        <c:v>131.30000000000001</c:v>
                      </c:pt>
                      <c:pt idx="6632">
                        <c:v>131.80000000000001</c:v>
                      </c:pt>
                      <c:pt idx="6633">
                        <c:v>133.19999999999999</c:v>
                      </c:pt>
                      <c:pt idx="6634">
                        <c:v>132.80000000000001</c:v>
                      </c:pt>
                      <c:pt idx="6635">
                        <c:v>132.6</c:v>
                      </c:pt>
                      <c:pt idx="6636">
                        <c:v>133.69999999999999</c:v>
                      </c:pt>
                      <c:pt idx="6637">
                        <c:v>132.4</c:v>
                      </c:pt>
                      <c:pt idx="6638">
                        <c:v>133.30000000000001</c:v>
                      </c:pt>
                      <c:pt idx="6639">
                        <c:v>133</c:v>
                      </c:pt>
                      <c:pt idx="6640">
                        <c:v>133.5</c:v>
                      </c:pt>
                      <c:pt idx="6641">
                        <c:v>132.80000000000001</c:v>
                      </c:pt>
                      <c:pt idx="6642">
                        <c:v>134</c:v>
                      </c:pt>
                      <c:pt idx="6643">
                        <c:v>133.19999999999999</c:v>
                      </c:pt>
                      <c:pt idx="6644">
                        <c:v>133.4</c:v>
                      </c:pt>
                      <c:pt idx="6645">
                        <c:v>133.30000000000001</c:v>
                      </c:pt>
                      <c:pt idx="6646">
                        <c:v>133</c:v>
                      </c:pt>
                      <c:pt idx="6647">
                        <c:v>133.30000000000001</c:v>
                      </c:pt>
                      <c:pt idx="6648">
                        <c:v>132.6</c:v>
                      </c:pt>
                      <c:pt idx="6649">
                        <c:v>133.1</c:v>
                      </c:pt>
                      <c:pt idx="6650">
                        <c:v>132.30000000000001</c:v>
                      </c:pt>
                      <c:pt idx="6651">
                        <c:v>132.69999999999999</c:v>
                      </c:pt>
                      <c:pt idx="6652">
                        <c:v>134.1</c:v>
                      </c:pt>
                      <c:pt idx="6653">
                        <c:v>133.5</c:v>
                      </c:pt>
                      <c:pt idx="6654">
                        <c:v>134.1</c:v>
                      </c:pt>
                      <c:pt idx="6655">
                        <c:v>133.19999999999999</c:v>
                      </c:pt>
                      <c:pt idx="6656">
                        <c:v>133.19999999999999</c:v>
                      </c:pt>
                      <c:pt idx="6657">
                        <c:v>133.69999999999999</c:v>
                      </c:pt>
                      <c:pt idx="6658">
                        <c:v>131.4</c:v>
                      </c:pt>
                      <c:pt idx="6659">
                        <c:v>131.9</c:v>
                      </c:pt>
                      <c:pt idx="6660">
                        <c:v>133.19999999999999</c:v>
                      </c:pt>
                      <c:pt idx="6661">
                        <c:v>132.1</c:v>
                      </c:pt>
                      <c:pt idx="6662">
                        <c:v>133.6</c:v>
                      </c:pt>
                      <c:pt idx="6663">
                        <c:v>134.6</c:v>
                      </c:pt>
                      <c:pt idx="6664">
                        <c:v>132.6</c:v>
                      </c:pt>
                      <c:pt idx="6665">
                        <c:v>133.69999999999999</c:v>
                      </c:pt>
                      <c:pt idx="6666">
                        <c:v>132.9</c:v>
                      </c:pt>
                      <c:pt idx="6667">
                        <c:v>131.69999999999999</c:v>
                      </c:pt>
                      <c:pt idx="6668">
                        <c:v>134.1</c:v>
                      </c:pt>
                      <c:pt idx="6669">
                        <c:v>132.6</c:v>
                      </c:pt>
                      <c:pt idx="6670">
                        <c:v>133.19999999999999</c:v>
                      </c:pt>
                      <c:pt idx="6671">
                        <c:v>133.5</c:v>
                      </c:pt>
                      <c:pt idx="6672">
                        <c:v>133.6</c:v>
                      </c:pt>
                      <c:pt idx="6673">
                        <c:v>133.6</c:v>
                      </c:pt>
                      <c:pt idx="6674">
                        <c:v>133.80000000000001</c:v>
                      </c:pt>
                      <c:pt idx="6675">
                        <c:v>133.1</c:v>
                      </c:pt>
                      <c:pt idx="6676">
                        <c:v>132.80000000000001</c:v>
                      </c:pt>
                      <c:pt idx="6677">
                        <c:v>132.69999999999999</c:v>
                      </c:pt>
                      <c:pt idx="6678">
                        <c:v>133.30000000000001</c:v>
                      </c:pt>
                      <c:pt idx="6679">
                        <c:v>134.19999999999999</c:v>
                      </c:pt>
                      <c:pt idx="6680">
                        <c:v>133.30000000000001</c:v>
                      </c:pt>
                      <c:pt idx="6681">
                        <c:v>134.19999999999999</c:v>
                      </c:pt>
                      <c:pt idx="6682">
                        <c:v>133.30000000000001</c:v>
                      </c:pt>
                      <c:pt idx="6683">
                        <c:v>133.80000000000001</c:v>
                      </c:pt>
                      <c:pt idx="6684">
                        <c:v>133.30000000000001</c:v>
                      </c:pt>
                      <c:pt idx="6685">
                        <c:v>133.80000000000001</c:v>
                      </c:pt>
                      <c:pt idx="6686">
                        <c:v>133.9</c:v>
                      </c:pt>
                      <c:pt idx="6687">
                        <c:v>134.6</c:v>
                      </c:pt>
                      <c:pt idx="6688">
                        <c:v>132.80000000000001</c:v>
                      </c:pt>
                      <c:pt idx="6689">
                        <c:v>134.5</c:v>
                      </c:pt>
                      <c:pt idx="6690">
                        <c:v>134.30000000000001</c:v>
                      </c:pt>
                      <c:pt idx="6691">
                        <c:v>134.19999999999999</c:v>
                      </c:pt>
                      <c:pt idx="6692">
                        <c:v>133.6</c:v>
                      </c:pt>
                      <c:pt idx="6693">
                        <c:v>134.5</c:v>
                      </c:pt>
                      <c:pt idx="6694">
                        <c:v>132.9</c:v>
                      </c:pt>
                      <c:pt idx="6695">
                        <c:v>135</c:v>
                      </c:pt>
                      <c:pt idx="6696">
                        <c:v>133.30000000000001</c:v>
                      </c:pt>
                      <c:pt idx="6697">
                        <c:v>132.9</c:v>
                      </c:pt>
                      <c:pt idx="6698">
                        <c:v>134.30000000000001</c:v>
                      </c:pt>
                      <c:pt idx="6699">
                        <c:v>133.19999999999999</c:v>
                      </c:pt>
                      <c:pt idx="6700">
                        <c:v>132.9</c:v>
                      </c:pt>
                      <c:pt idx="6701">
                        <c:v>134.4</c:v>
                      </c:pt>
                      <c:pt idx="6702">
                        <c:v>134.30000000000001</c:v>
                      </c:pt>
                      <c:pt idx="6703">
                        <c:v>133.69999999999999</c:v>
                      </c:pt>
                      <c:pt idx="6704">
                        <c:v>134.19999999999999</c:v>
                      </c:pt>
                      <c:pt idx="6705">
                        <c:v>134.80000000000001</c:v>
                      </c:pt>
                      <c:pt idx="6706">
                        <c:v>134.4</c:v>
                      </c:pt>
                      <c:pt idx="6707">
                        <c:v>133.69999999999999</c:v>
                      </c:pt>
                      <c:pt idx="6708">
                        <c:v>134.69999999999999</c:v>
                      </c:pt>
                      <c:pt idx="6709">
                        <c:v>135.4</c:v>
                      </c:pt>
                      <c:pt idx="6710">
                        <c:v>133.1</c:v>
                      </c:pt>
                      <c:pt idx="6711">
                        <c:v>134.1</c:v>
                      </c:pt>
                      <c:pt idx="6712">
                        <c:v>135.19999999999999</c:v>
                      </c:pt>
                      <c:pt idx="6713">
                        <c:v>134.80000000000001</c:v>
                      </c:pt>
                      <c:pt idx="6714">
                        <c:v>135</c:v>
                      </c:pt>
                      <c:pt idx="6715">
                        <c:v>136</c:v>
                      </c:pt>
                      <c:pt idx="6716">
                        <c:v>134.69999999999999</c:v>
                      </c:pt>
                      <c:pt idx="6717">
                        <c:v>134.80000000000001</c:v>
                      </c:pt>
                      <c:pt idx="6718">
                        <c:v>133.9</c:v>
                      </c:pt>
                      <c:pt idx="6719">
                        <c:v>134.5</c:v>
                      </c:pt>
                      <c:pt idx="6720">
                        <c:v>135.30000000000001</c:v>
                      </c:pt>
                      <c:pt idx="6721">
                        <c:v>136.1</c:v>
                      </c:pt>
                      <c:pt idx="6722">
                        <c:v>135.30000000000001</c:v>
                      </c:pt>
                      <c:pt idx="6723">
                        <c:v>135.5</c:v>
                      </c:pt>
                      <c:pt idx="6724">
                        <c:v>134.4</c:v>
                      </c:pt>
                      <c:pt idx="6725">
                        <c:v>135.30000000000001</c:v>
                      </c:pt>
                      <c:pt idx="6726">
                        <c:v>134.80000000000001</c:v>
                      </c:pt>
                      <c:pt idx="6727">
                        <c:v>135.4</c:v>
                      </c:pt>
                      <c:pt idx="6728">
                        <c:v>133.80000000000001</c:v>
                      </c:pt>
                      <c:pt idx="6729">
                        <c:v>135.6</c:v>
                      </c:pt>
                      <c:pt idx="6730">
                        <c:v>135.19999999999999</c:v>
                      </c:pt>
                      <c:pt idx="6731">
                        <c:v>134.1</c:v>
                      </c:pt>
                      <c:pt idx="6732">
                        <c:v>135.5</c:v>
                      </c:pt>
                      <c:pt idx="6733">
                        <c:v>134.9</c:v>
                      </c:pt>
                      <c:pt idx="6734">
                        <c:v>135.30000000000001</c:v>
                      </c:pt>
                      <c:pt idx="6735">
                        <c:v>134.9</c:v>
                      </c:pt>
                      <c:pt idx="6736">
                        <c:v>134.6</c:v>
                      </c:pt>
                      <c:pt idx="6737">
                        <c:v>134.5</c:v>
                      </c:pt>
                      <c:pt idx="6738">
                        <c:v>136.80000000000001</c:v>
                      </c:pt>
                      <c:pt idx="6739">
                        <c:v>135.4</c:v>
                      </c:pt>
                      <c:pt idx="6740">
                        <c:v>135.80000000000001</c:v>
                      </c:pt>
                      <c:pt idx="6741">
                        <c:v>136.19999999999999</c:v>
                      </c:pt>
                      <c:pt idx="6742">
                        <c:v>133.4</c:v>
                      </c:pt>
                      <c:pt idx="6743">
                        <c:v>136.6</c:v>
                      </c:pt>
                      <c:pt idx="6744">
                        <c:v>134.30000000000001</c:v>
                      </c:pt>
                      <c:pt idx="6745">
                        <c:v>135.4</c:v>
                      </c:pt>
                      <c:pt idx="6746">
                        <c:v>135.5</c:v>
                      </c:pt>
                      <c:pt idx="6747">
                        <c:v>136.69999999999999</c:v>
                      </c:pt>
                      <c:pt idx="6748">
                        <c:v>135.9</c:v>
                      </c:pt>
                      <c:pt idx="6749">
                        <c:v>135</c:v>
                      </c:pt>
                      <c:pt idx="6750">
                        <c:v>136.1</c:v>
                      </c:pt>
                      <c:pt idx="6751">
                        <c:v>134.4</c:v>
                      </c:pt>
                      <c:pt idx="6752">
                        <c:v>136.19999999999999</c:v>
                      </c:pt>
                      <c:pt idx="6753">
                        <c:v>136</c:v>
                      </c:pt>
                      <c:pt idx="6754">
                        <c:v>136.19999999999999</c:v>
                      </c:pt>
                      <c:pt idx="6755">
                        <c:v>134.30000000000001</c:v>
                      </c:pt>
                      <c:pt idx="6756">
                        <c:v>135.9</c:v>
                      </c:pt>
                      <c:pt idx="6757">
                        <c:v>134.80000000000001</c:v>
                      </c:pt>
                      <c:pt idx="6758">
                        <c:v>135.69999999999999</c:v>
                      </c:pt>
                      <c:pt idx="6759">
                        <c:v>136</c:v>
                      </c:pt>
                      <c:pt idx="6760">
                        <c:v>133.6</c:v>
                      </c:pt>
                      <c:pt idx="6761">
                        <c:v>135.19999999999999</c:v>
                      </c:pt>
                      <c:pt idx="6762">
                        <c:v>134.69999999999999</c:v>
                      </c:pt>
                      <c:pt idx="6763">
                        <c:v>135.80000000000001</c:v>
                      </c:pt>
                      <c:pt idx="6764">
                        <c:v>134.9</c:v>
                      </c:pt>
                      <c:pt idx="6765">
                        <c:v>135.80000000000001</c:v>
                      </c:pt>
                      <c:pt idx="6766">
                        <c:v>134.80000000000001</c:v>
                      </c:pt>
                      <c:pt idx="6767">
                        <c:v>135.1</c:v>
                      </c:pt>
                      <c:pt idx="6768">
                        <c:v>135.1</c:v>
                      </c:pt>
                      <c:pt idx="6769">
                        <c:v>134.69999999999999</c:v>
                      </c:pt>
                      <c:pt idx="6770">
                        <c:v>135.69999999999999</c:v>
                      </c:pt>
                      <c:pt idx="6771">
                        <c:v>135.19999999999999</c:v>
                      </c:pt>
                      <c:pt idx="6772">
                        <c:v>136.69999999999999</c:v>
                      </c:pt>
                      <c:pt idx="6773">
                        <c:v>135.30000000000001</c:v>
                      </c:pt>
                      <c:pt idx="6774">
                        <c:v>135.4</c:v>
                      </c:pt>
                      <c:pt idx="6775">
                        <c:v>136.9</c:v>
                      </c:pt>
                      <c:pt idx="6776">
                        <c:v>135.6</c:v>
                      </c:pt>
                      <c:pt idx="6777">
                        <c:v>135.6</c:v>
                      </c:pt>
                      <c:pt idx="6778">
                        <c:v>134.5</c:v>
                      </c:pt>
                      <c:pt idx="6779">
                        <c:v>134.4</c:v>
                      </c:pt>
                      <c:pt idx="6780">
                        <c:v>135.1</c:v>
                      </c:pt>
                      <c:pt idx="6781">
                        <c:v>135.69999999999999</c:v>
                      </c:pt>
                      <c:pt idx="6782">
                        <c:v>135.69999999999999</c:v>
                      </c:pt>
                      <c:pt idx="6783">
                        <c:v>135.80000000000001</c:v>
                      </c:pt>
                      <c:pt idx="6784">
                        <c:v>135.80000000000001</c:v>
                      </c:pt>
                      <c:pt idx="6785">
                        <c:v>136.19999999999999</c:v>
                      </c:pt>
                      <c:pt idx="6786">
                        <c:v>133.69999999999999</c:v>
                      </c:pt>
                      <c:pt idx="6787">
                        <c:v>135.80000000000001</c:v>
                      </c:pt>
                      <c:pt idx="6788">
                        <c:v>135.5</c:v>
                      </c:pt>
                      <c:pt idx="6789">
                        <c:v>135.5</c:v>
                      </c:pt>
                      <c:pt idx="6790">
                        <c:v>134.5</c:v>
                      </c:pt>
                      <c:pt idx="6791">
                        <c:v>134.30000000000001</c:v>
                      </c:pt>
                      <c:pt idx="6792">
                        <c:v>136.30000000000001</c:v>
                      </c:pt>
                      <c:pt idx="6793">
                        <c:v>136.1</c:v>
                      </c:pt>
                      <c:pt idx="6794">
                        <c:v>135.1</c:v>
                      </c:pt>
                      <c:pt idx="6795">
                        <c:v>134.6</c:v>
                      </c:pt>
                      <c:pt idx="6796">
                        <c:v>135.69999999999999</c:v>
                      </c:pt>
                      <c:pt idx="6797">
                        <c:v>136</c:v>
                      </c:pt>
                      <c:pt idx="6798">
                        <c:v>134.4</c:v>
                      </c:pt>
                      <c:pt idx="6799">
                        <c:v>135.80000000000001</c:v>
                      </c:pt>
                      <c:pt idx="6800">
                        <c:v>134.80000000000001</c:v>
                      </c:pt>
                      <c:pt idx="6801">
                        <c:v>135.9</c:v>
                      </c:pt>
                      <c:pt idx="6802">
                        <c:v>136.5</c:v>
                      </c:pt>
                      <c:pt idx="6803">
                        <c:v>134.4</c:v>
                      </c:pt>
                      <c:pt idx="6804">
                        <c:v>135.6</c:v>
                      </c:pt>
                      <c:pt idx="6805">
                        <c:v>134.4</c:v>
                      </c:pt>
                      <c:pt idx="6806">
                        <c:v>135.19999999999999</c:v>
                      </c:pt>
                      <c:pt idx="6807">
                        <c:v>134.9</c:v>
                      </c:pt>
                      <c:pt idx="6808">
                        <c:v>135.5</c:v>
                      </c:pt>
                      <c:pt idx="6809">
                        <c:v>135.80000000000001</c:v>
                      </c:pt>
                      <c:pt idx="6810">
                        <c:v>134.5</c:v>
                      </c:pt>
                      <c:pt idx="6811">
                        <c:v>135.5</c:v>
                      </c:pt>
                      <c:pt idx="6812">
                        <c:v>135.1</c:v>
                      </c:pt>
                      <c:pt idx="6813">
                        <c:v>135.4</c:v>
                      </c:pt>
                      <c:pt idx="6814">
                        <c:v>134.30000000000001</c:v>
                      </c:pt>
                      <c:pt idx="6815">
                        <c:v>135.19999999999999</c:v>
                      </c:pt>
                      <c:pt idx="6816">
                        <c:v>135.6</c:v>
                      </c:pt>
                      <c:pt idx="6817">
                        <c:v>134.69999999999999</c:v>
                      </c:pt>
                      <c:pt idx="6818">
                        <c:v>136.5</c:v>
                      </c:pt>
                      <c:pt idx="6819">
                        <c:v>135.6</c:v>
                      </c:pt>
                      <c:pt idx="6820">
                        <c:v>134.5</c:v>
                      </c:pt>
                      <c:pt idx="6821">
                        <c:v>135.30000000000001</c:v>
                      </c:pt>
                      <c:pt idx="6822">
                        <c:v>135.5</c:v>
                      </c:pt>
                      <c:pt idx="6823">
                        <c:v>135.80000000000001</c:v>
                      </c:pt>
                      <c:pt idx="6824">
                        <c:v>135.19999999999999</c:v>
                      </c:pt>
                      <c:pt idx="6825">
                        <c:v>135.6</c:v>
                      </c:pt>
                      <c:pt idx="6826">
                        <c:v>134.9</c:v>
                      </c:pt>
                      <c:pt idx="6827">
                        <c:v>135.5</c:v>
                      </c:pt>
                      <c:pt idx="6828">
                        <c:v>135.30000000000001</c:v>
                      </c:pt>
                      <c:pt idx="6829">
                        <c:v>135.80000000000001</c:v>
                      </c:pt>
                      <c:pt idx="6830">
                        <c:v>134.6</c:v>
                      </c:pt>
                      <c:pt idx="6831">
                        <c:v>136.1</c:v>
                      </c:pt>
                      <c:pt idx="6832">
                        <c:v>137.19999999999999</c:v>
                      </c:pt>
                      <c:pt idx="6833">
                        <c:v>136.9</c:v>
                      </c:pt>
                      <c:pt idx="6834">
                        <c:v>136.19999999999999</c:v>
                      </c:pt>
                      <c:pt idx="6835">
                        <c:v>135.6</c:v>
                      </c:pt>
                      <c:pt idx="6836">
                        <c:v>135.69999999999999</c:v>
                      </c:pt>
                      <c:pt idx="6837">
                        <c:v>136.30000000000001</c:v>
                      </c:pt>
                      <c:pt idx="6838">
                        <c:v>136.5</c:v>
                      </c:pt>
                      <c:pt idx="6839">
                        <c:v>135.19999999999999</c:v>
                      </c:pt>
                      <c:pt idx="6840">
                        <c:v>135.30000000000001</c:v>
                      </c:pt>
                      <c:pt idx="6841">
                        <c:v>135.19999999999999</c:v>
                      </c:pt>
                      <c:pt idx="6842">
                        <c:v>137.30000000000001</c:v>
                      </c:pt>
                      <c:pt idx="6843">
                        <c:v>135.4</c:v>
                      </c:pt>
                      <c:pt idx="6844">
                        <c:v>135.9</c:v>
                      </c:pt>
                      <c:pt idx="6845">
                        <c:v>136</c:v>
                      </c:pt>
                      <c:pt idx="6846">
                        <c:v>134.9</c:v>
                      </c:pt>
                      <c:pt idx="6847">
                        <c:v>136</c:v>
                      </c:pt>
                      <c:pt idx="6848">
                        <c:v>136.80000000000001</c:v>
                      </c:pt>
                      <c:pt idx="6849">
                        <c:v>137</c:v>
                      </c:pt>
                      <c:pt idx="6850">
                        <c:v>135.19999999999999</c:v>
                      </c:pt>
                      <c:pt idx="6851">
                        <c:v>136.80000000000001</c:v>
                      </c:pt>
                      <c:pt idx="6852">
                        <c:v>136</c:v>
                      </c:pt>
                      <c:pt idx="6853">
                        <c:v>136.1</c:v>
                      </c:pt>
                      <c:pt idx="6854">
                        <c:v>136.6</c:v>
                      </c:pt>
                      <c:pt idx="6855">
                        <c:v>135.80000000000001</c:v>
                      </c:pt>
                      <c:pt idx="6856">
                        <c:v>137</c:v>
                      </c:pt>
                      <c:pt idx="6857">
                        <c:v>135.80000000000001</c:v>
                      </c:pt>
                      <c:pt idx="6858">
                        <c:v>134.6</c:v>
                      </c:pt>
                      <c:pt idx="6859">
                        <c:v>134.9</c:v>
                      </c:pt>
                      <c:pt idx="6860">
                        <c:v>135.80000000000001</c:v>
                      </c:pt>
                      <c:pt idx="6861">
                        <c:v>136.30000000000001</c:v>
                      </c:pt>
                      <c:pt idx="6862">
                        <c:v>136</c:v>
                      </c:pt>
                      <c:pt idx="6863">
                        <c:v>134.80000000000001</c:v>
                      </c:pt>
                      <c:pt idx="6864">
                        <c:v>135.69999999999999</c:v>
                      </c:pt>
                      <c:pt idx="6865">
                        <c:v>136</c:v>
                      </c:pt>
                      <c:pt idx="6866">
                        <c:v>135.9</c:v>
                      </c:pt>
                      <c:pt idx="6867">
                        <c:v>136.5</c:v>
                      </c:pt>
                      <c:pt idx="6868">
                        <c:v>135.80000000000001</c:v>
                      </c:pt>
                      <c:pt idx="6869">
                        <c:v>135.69999999999999</c:v>
                      </c:pt>
                      <c:pt idx="6870">
                        <c:v>137.19999999999999</c:v>
                      </c:pt>
                      <c:pt idx="6871">
                        <c:v>135.9</c:v>
                      </c:pt>
                      <c:pt idx="6872">
                        <c:v>136</c:v>
                      </c:pt>
                      <c:pt idx="6873">
                        <c:v>136.6</c:v>
                      </c:pt>
                      <c:pt idx="6874">
                        <c:v>136</c:v>
                      </c:pt>
                      <c:pt idx="6875">
                        <c:v>136.30000000000001</c:v>
                      </c:pt>
                      <c:pt idx="6876">
                        <c:v>135.69999999999999</c:v>
                      </c:pt>
                      <c:pt idx="6877">
                        <c:v>137.1</c:v>
                      </c:pt>
                      <c:pt idx="6878">
                        <c:v>135.69999999999999</c:v>
                      </c:pt>
                      <c:pt idx="6879">
                        <c:v>136.80000000000001</c:v>
                      </c:pt>
                      <c:pt idx="6880">
                        <c:v>136</c:v>
                      </c:pt>
                      <c:pt idx="6881">
                        <c:v>136.1</c:v>
                      </c:pt>
                      <c:pt idx="6882">
                        <c:v>136.19999999999999</c:v>
                      </c:pt>
                      <c:pt idx="6883">
                        <c:v>136.6</c:v>
                      </c:pt>
                      <c:pt idx="6884">
                        <c:v>136.5</c:v>
                      </c:pt>
                      <c:pt idx="6885">
                        <c:v>135.4</c:v>
                      </c:pt>
                      <c:pt idx="6886">
                        <c:v>134.80000000000001</c:v>
                      </c:pt>
                      <c:pt idx="6887">
                        <c:v>136.1</c:v>
                      </c:pt>
                      <c:pt idx="6888">
                        <c:v>135.9</c:v>
                      </c:pt>
                      <c:pt idx="6889">
                        <c:v>136.19999999999999</c:v>
                      </c:pt>
                      <c:pt idx="6890">
                        <c:v>136.1</c:v>
                      </c:pt>
                      <c:pt idx="6891">
                        <c:v>136</c:v>
                      </c:pt>
                      <c:pt idx="6892">
                        <c:v>136.6</c:v>
                      </c:pt>
                      <c:pt idx="6893">
                        <c:v>136.9</c:v>
                      </c:pt>
                      <c:pt idx="6894">
                        <c:v>136.4</c:v>
                      </c:pt>
                      <c:pt idx="6895">
                        <c:v>136.6</c:v>
                      </c:pt>
                      <c:pt idx="6896">
                        <c:v>137</c:v>
                      </c:pt>
                      <c:pt idx="6897">
                        <c:v>136.1</c:v>
                      </c:pt>
                      <c:pt idx="6898">
                        <c:v>136.9</c:v>
                      </c:pt>
                      <c:pt idx="6899">
                        <c:v>135.5</c:v>
                      </c:pt>
                      <c:pt idx="6900">
                        <c:v>136.5</c:v>
                      </c:pt>
                      <c:pt idx="6901">
                        <c:v>136.5</c:v>
                      </c:pt>
                      <c:pt idx="6902">
                        <c:v>136.9</c:v>
                      </c:pt>
                      <c:pt idx="6903">
                        <c:v>137.1</c:v>
                      </c:pt>
                      <c:pt idx="6904">
                        <c:v>136.30000000000001</c:v>
                      </c:pt>
                      <c:pt idx="6905">
                        <c:v>137</c:v>
                      </c:pt>
                      <c:pt idx="6906">
                        <c:v>137.30000000000001</c:v>
                      </c:pt>
                      <c:pt idx="6907">
                        <c:v>134.9</c:v>
                      </c:pt>
                      <c:pt idx="6908">
                        <c:v>136.30000000000001</c:v>
                      </c:pt>
                      <c:pt idx="6909">
                        <c:v>136.80000000000001</c:v>
                      </c:pt>
                      <c:pt idx="6910">
                        <c:v>137.19999999999999</c:v>
                      </c:pt>
                      <c:pt idx="6911">
                        <c:v>136.9</c:v>
                      </c:pt>
                      <c:pt idx="6912">
                        <c:v>137</c:v>
                      </c:pt>
                      <c:pt idx="6913">
                        <c:v>136.30000000000001</c:v>
                      </c:pt>
                      <c:pt idx="6914">
                        <c:v>136</c:v>
                      </c:pt>
                      <c:pt idx="6915">
                        <c:v>137.80000000000001</c:v>
                      </c:pt>
                      <c:pt idx="6916">
                        <c:v>136.5</c:v>
                      </c:pt>
                      <c:pt idx="6917">
                        <c:v>136.5</c:v>
                      </c:pt>
                      <c:pt idx="6918">
                        <c:v>137.30000000000001</c:v>
                      </c:pt>
                      <c:pt idx="6919">
                        <c:v>136.6</c:v>
                      </c:pt>
                      <c:pt idx="6920">
                        <c:v>137.1</c:v>
                      </c:pt>
                      <c:pt idx="6921">
                        <c:v>136.6</c:v>
                      </c:pt>
                      <c:pt idx="6922">
                        <c:v>138.69999999999999</c:v>
                      </c:pt>
                      <c:pt idx="6923">
                        <c:v>136.5</c:v>
                      </c:pt>
                      <c:pt idx="6924">
                        <c:v>137.5</c:v>
                      </c:pt>
                      <c:pt idx="6925">
                        <c:v>137.19999999999999</c:v>
                      </c:pt>
                      <c:pt idx="6926">
                        <c:v>136.9</c:v>
                      </c:pt>
                      <c:pt idx="6927">
                        <c:v>137.4</c:v>
                      </c:pt>
                      <c:pt idx="6928">
                        <c:v>137.4</c:v>
                      </c:pt>
                      <c:pt idx="6929">
                        <c:v>137.6</c:v>
                      </c:pt>
                      <c:pt idx="6930">
                        <c:v>137.6</c:v>
                      </c:pt>
                      <c:pt idx="6931">
                        <c:v>137</c:v>
                      </c:pt>
                      <c:pt idx="6932">
                        <c:v>137.19999999999999</c:v>
                      </c:pt>
                      <c:pt idx="6933">
                        <c:v>137.1</c:v>
                      </c:pt>
                      <c:pt idx="6934">
                        <c:v>137.5</c:v>
                      </c:pt>
                      <c:pt idx="6935">
                        <c:v>137.30000000000001</c:v>
                      </c:pt>
                      <c:pt idx="6936">
                        <c:v>139.19999999999999</c:v>
                      </c:pt>
                      <c:pt idx="6937">
                        <c:v>137.5</c:v>
                      </c:pt>
                      <c:pt idx="6938">
                        <c:v>137.30000000000001</c:v>
                      </c:pt>
                      <c:pt idx="6939">
                        <c:v>135.80000000000001</c:v>
                      </c:pt>
                      <c:pt idx="6940">
                        <c:v>137.4</c:v>
                      </c:pt>
                      <c:pt idx="6941">
                        <c:v>137.4</c:v>
                      </c:pt>
                      <c:pt idx="6942">
                        <c:v>136.6</c:v>
                      </c:pt>
                      <c:pt idx="6943">
                        <c:v>137.5</c:v>
                      </c:pt>
                      <c:pt idx="6944">
                        <c:v>136.69999999999999</c:v>
                      </c:pt>
                      <c:pt idx="6945">
                        <c:v>136.69999999999999</c:v>
                      </c:pt>
                      <c:pt idx="6946">
                        <c:v>138.4</c:v>
                      </c:pt>
                      <c:pt idx="6947">
                        <c:v>138</c:v>
                      </c:pt>
                      <c:pt idx="6948">
                        <c:v>137.1</c:v>
                      </c:pt>
                      <c:pt idx="6949">
                        <c:v>138.30000000000001</c:v>
                      </c:pt>
                      <c:pt idx="6950">
                        <c:v>137.80000000000001</c:v>
                      </c:pt>
                      <c:pt idx="6951">
                        <c:v>136.30000000000001</c:v>
                      </c:pt>
                      <c:pt idx="6952">
                        <c:v>137.80000000000001</c:v>
                      </c:pt>
                      <c:pt idx="6953">
                        <c:v>138.5</c:v>
                      </c:pt>
                      <c:pt idx="6954">
                        <c:v>137.19999999999999</c:v>
                      </c:pt>
                      <c:pt idx="6955">
                        <c:v>138.30000000000001</c:v>
                      </c:pt>
                      <c:pt idx="6956">
                        <c:v>137.6</c:v>
                      </c:pt>
                      <c:pt idx="6957">
                        <c:v>137.1</c:v>
                      </c:pt>
                      <c:pt idx="6958">
                        <c:v>137.80000000000001</c:v>
                      </c:pt>
                      <c:pt idx="6959">
                        <c:v>138</c:v>
                      </c:pt>
                      <c:pt idx="6960">
                        <c:v>137.9</c:v>
                      </c:pt>
                      <c:pt idx="6961">
                        <c:v>136.80000000000001</c:v>
                      </c:pt>
                      <c:pt idx="6962">
                        <c:v>138.30000000000001</c:v>
                      </c:pt>
                      <c:pt idx="6963">
                        <c:v>138.5</c:v>
                      </c:pt>
                      <c:pt idx="6964">
                        <c:v>138</c:v>
                      </c:pt>
                      <c:pt idx="6965">
                        <c:v>137.9</c:v>
                      </c:pt>
                      <c:pt idx="6966">
                        <c:v>138.1</c:v>
                      </c:pt>
                      <c:pt idx="6967">
                        <c:v>137.69999999999999</c:v>
                      </c:pt>
                      <c:pt idx="6968">
                        <c:v>137.69999999999999</c:v>
                      </c:pt>
                      <c:pt idx="6969">
                        <c:v>136.5</c:v>
                      </c:pt>
                      <c:pt idx="6970">
                        <c:v>136.9</c:v>
                      </c:pt>
                      <c:pt idx="6971">
                        <c:v>138.5</c:v>
                      </c:pt>
                      <c:pt idx="6972">
                        <c:v>138.69999999999999</c:v>
                      </c:pt>
                      <c:pt idx="6973">
                        <c:v>137.69999999999999</c:v>
                      </c:pt>
                      <c:pt idx="6974">
                        <c:v>138.9</c:v>
                      </c:pt>
                      <c:pt idx="6975">
                        <c:v>139</c:v>
                      </c:pt>
                      <c:pt idx="6976">
                        <c:v>138</c:v>
                      </c:pt>
                      <c:pt idx="6977">
                        <c:v>139.19999999999999</c:v>
                      </c:pt>
                      <c:pt idx="6978">
                        <c:v>139</c:v>
                      </c:pt>
                      <c:pt idx="6979">
                        <c:v>138.30000000000001</c:v>
                      </c:pt>
                      <c:pt idx="6980">
                        <c:v>138.30000000000001</c:v>
                      </c:pt>
                      <c:pt idx="6981">
                        <c:v>139.1</c:v>
                      </c:pt>
                      <c:pt idx="6982">
                        <c:v>138.5</c:v>
                      </c:pt>
                      <c:pt idx="6983">
                        <c:v>138.9</c:v>
                      </c:pt>
                      <c:pt idx="6984">
                        <c:v>138.5</c:v>
                      </c:pt>
                      <c:pt idx="6985">
                        <c:v>138.80000000000001</c:v>
                      </c:pt>
                      <c:pt idx="6986">
                        <c:v>138</c:v>
                      </c:pt>
                      <c:pt idx="6987">
                        <c:v>138.1</c:v>
                      </c:pt>
                      <c:pt idx="6988">
                        <c:v>138.1</c:v>
                      </c:pt>
                      <c:pt idx="6989">
                        <c:v>138.9</c:v>
                      </c:pt>
                      <c:pt idx="6990">
                        <c:v>138.4</c:v>
                      </c:pt>
                      <c:pt idx="6991">
                        <c:v>136.9</c:v>
                      </c:pt>
                      <c:pt idx="6992">
                        <c:v>138.6</c:v>
                      </c:pt>
                      <c:pt idx="6993">
                        <c:v>138.1</c:v>
                      </c:pt>
                      <c:pt idx="6994">
                        <c:v>137.69999999999999</c:v>
                      </c:pt>
                      <c:pt idx="6995">
                        <c:v>138.30000000000001</c:v>
                      </c:pt>
                      <c:pt idx="6996">
                        <c:v>138.6</c:v>
                      </c:pt>
                      <c:pt idx="6997">
                        <c:v>139.30000000000001</c:v>
                      </c:pt>
                      <c:pt idx="6998">
                        <c:v>139.1</c:v>
                      </c:pt>
                      <c:pt idx="6999">
                        <c:v>139.19999999999999</c:v>
                      </c:pt>
                      <c:pt idx="7000">
                        <c:v>138.69999999999999</c:v>
                      </c:pt>
                      <c:pt idx="7001">
                        <c:v>137.69999999999999</c:v>
                      </c:pt>
                      <c:pt idx="7002">
                        <c:v>139.1</c:v>
                      </c:pt>
                      <c:pt idx="7003">
                        <c:v>139.19999999999999</c:v>
                      </c:pt>
                      <c:pt idx="7004">
                        <c:v>138.9</c:v>
                      </c:pt>
                      <c:pt idx="7005">
                        <c:v>139.30000000000001</c:v>
                      </c:pt>
                      <c:pt idx="7006">
                        <c:v>138</c:v>
                      </c:pt>
                      <c:pt idx="7007">
                        <c:v>139.1</c:v>
                      </c:pt>
                      <c:pt idx="7008">
                        <c:v>137.69999999999999</c:v>
                      </c:pt>
                      <c:pt idx="7009">
                        <c:v>140.30000000000001</c:v>
                      </c:pt>
                      <c:pt idx="7010">
                        <c:v>138.19999999999999</c:v>
                      </c:pt>
                      <c:pt idx="7011">
                        <c:v>139.19999999999999</c:v>
                      </c:pt>
                      <c:pt idx="7012">
                        <c:v>139.19999999999999</c:v>
                      </c:pt>
                      <c:pt idx="7013">
                        <c:v>139.9</c:v>
                      </c:pt>
                      <c:pt idx="7014">
                        <c:v>139.19999999999999</c:v>
                      </c:pt>
                      <c:pt idx="7015">
                        <c:v>139.5</c:v>
                      </c:pt>
                      <c:pt idx="7016">
                        <c:v>139.9</c:v>
                      </c:pt>
                      <c:pt idx="7017">
                        <c:v>139.80000000000001</c:v>
                      </c:pt>
                      <c:pt idx="7018">
                        <c:v>138.69999999999999</c:v>
                      </c:pt>
                      <c:pt idx="7019">
                        <c:v>139.19999999999999</c:v>
                      </c:pt>
                      <c:pt idx="7020">
                        <c:v>139.1</c:v>
                      </c:pt>
                      <c:pt idx="7021">
                        <c:v>139.6</c:v>
                      </c:pt>
                      <c:pt idx="7022">
                        <c:v>139.4</c:v>
                      </c:pt>
                      <c:pt idx="7023">
                        <c:v>139.4</c:v>
                      </c:pt>
                      <c:pt idx="7024">
                        <c:v>138.6</c:v>
                      </c:pt>
                      <c:pt idx="7025">
                        <c:v>138.19999999999999</c:v>
                      </c:pt>
                      <c:pt idx="7026">
                        <c:v>139</c:v>
                      </c:pt>
                      <c:pt idx="7027">
                        <c:v>139.1</c:v>
                      </c:pt>
                      <c:pt idx="7028">
                        <c:v>139.30000000000001</c:v>
                      </c:pt>
                      <c:pt idx="7029">
                        <c:v>138.6</c:v>
                      </c:pt>
                      <c:pt idx="7030">
                        <c:v>139.30000000000001</c:v>
                      </c:pt>
                      <c:pt idx="7031">
                        <c:v>138</c:v>
                      </c:pt>
                      <c:pt idx="7032">
                        <c:v>138.6</c:v>
                      </c:pt>
                      <c:pt idx="7033">
                        <c:v>140.80000000000001</c:v>
                      </c:pt>
                      <c:pt idx="7034">
                        <c:v>139.9</c:v>
                      </c:pt>
                      <c:pt idx="7035">
                        <c:v>139.19999999999999</c:v>
                      </c:pt>
                      <c:pt idx="7036">
                        <c:v>139.1</c:v>
                      </c:pt>
                      <c:pt idx="7037">
                        <c:v>137.69999999999999</c:v>
                      </c:pt>
                      <c:pt idx="7038">
                        <c:v>139.4</c:v>
                      </c:pt>
                      <c:pt idx="7039">
                        <c:v>139.19999999999999</c:v>
                      </c:pt>
                      <c:pt idx="7040">
                        <c:v>139.30000000000001</c:v>
                      </c:pt>
                      <c:pt idx="7041">
                        <c:v>138.80000000000001</c:v>
                      </c:pt>
                      <c:pt idx="7042">
                        <c:v>139.4</c:v>
                      </c:pt>
                      <c:pt idx="7043">
                        <c:v>140.6</c:v>
                      </c:pt>
                      <c:pt idx="7044">
                        <c:v>139.69999999999999</c:v>
                      </c:pt>
                      <c:pt idx="7045">
                        <c:v>139.6</c:v>
                      </c:pt>
                      <c:pt idx="7046">
                        <c:v>139.5</c:v>
                      </c:pt>
                      <c:pt idx="7047">
                        <c:v>139.4</c:v>
                      </c:pt>
                      <c:pt idx="7048">
                        <c:v>139.69999999999999</c:v>
                      </c:pt>
                      <c:pt idx="7049">
                        <c:v>139.1</c:v>
                      </c:pt>
                      <c:pt idx="7050">
                        <c:v>140</c:v>
                      </c:pt>
                      <c:pt idx="7051">
                        <c:v>139.4</c:v>
                      </c:pt>
                      <c:pt idx="7052">
                        <c:v>140.19999999999999</c:v>
                      </c:pt>
                      <c:pt idx="7053">
                        <c:v>140.4</c:v>
                      </c:pt>
                      <c:pt idx="7054">
                        <c:v>140.4</c:v>
                      </c:pt>
                      <c:pt idx="7055">
                        <c:v>140.1</c:v>
                      </c:pt>
                      <c:pt idx="7056">
                        <c:v>138.9</c:v>
                      </c:pt>
                      <c:pt idx="7057">
                        <c:v>139.6</c:v>
                      </c:pt>
                      <c:pt idx="7058">
                        <c:v>139.80000000000001</c:v>
                      </c:pt>
                      <c:pt idx="7059">
                        <c:v>139.1</c:v>
                      </c:pt>
                      <c:pt idx="7060">
                        <c:v>139.30000000000001</c:v>
                      </c:pt>
                      <c:pt idx="7061">
                        <c:v>139.69999999999999</c:v>
                      </c:pt>
                      <c:pt idx="7062">
                        <c:v>140.30000000000001</c:v>
                      </c:pt>
                      <c:pt idx="7063">
                        <c:v>140.30000000000001</c:v>
                      </c:pt>
                      <c:pt idx="7064">
                        <c:v>140.4</c:v>
                      </c:pt>
                      <c:pt idx="7065">
                        <c:v>139.4</c:v>
                      </c:pt>
                      <c:pt idx="7066">
                        <c:v>140.1</c:v>
                      </c:pt>
                      <c:pt idx="7067">
                        <c:v>140.80000000000001</c:v>
                      </c:pt>
                      <c:pt idx="7068">
                        <c:v>140</c:v>
                      </c:pt>
                      <c:pt idx="7069">
                        <c:v>140.5</c:v>
                      </c:pt>
                      <c:pt idx="7070">
                        <c:v>140.80000000000001</c:v>
                      </c:pt>
                      <c:pt idx="7071">
                        <c:v>140.1</c:v>
                      </c:pt>
                      <c:pt idx="7072">
                        <c:v>141.69999999999999</c:v>
                      </c:pt>
                      <c:pt idx="7073">
                        <c:v>139.4</c:v>
                      </c:pt>
                      <c:pt idx="7074">
                        <c:v>140</c:v>
                      </c:pt>
                      <c:pt idx="7075">
                        <c:v>141</c:v>
                      </c:pt>
                      <c:pt idx="7076">
                        <c:v>141.1</c:v>
                      </c:pt>
                      <c:pt idx="7077">
                        <c:v>140.19999999999999</c:v>
                      </c:pt>
                      <c:pt idx="7078">
                        <c:v>141.30000000000001</c:v>
                      </c:pt>
                      <c:pt idx="7079">
                        <c:v>140</c:v>
                      </c:pt>
                      <c:pt idx="7080">
                        <c:v>140.5</c:v>
                      </c:pt>
                      <c:pt idx="7081">
                        <c:v>141.30000000000001</c:v>
                      </c:pt>
                      <c:pt idx="7082">
                        <c:v>140.19999999999999</c:v>
                      </c:pt>
                      <c:pt idx="7083">
                        <c:v>140.9</c:v>
                      </c:pt>
                      <c:pt idx="7084">
                        <c:v>141.1</c:v>
                      </c:pt>
                      <c:pt idx="7085">
                        <c:v>140.4</c:v>
                      </c:pt>
                      <c:pt idx="7086">
                        <c:v>140.80000000000001</c:v>
                      </c:pt>
                      <c:pt idx="7087">
                        <c:v>139.4</c:v>
                      </c:pt>
                      <c:pt idx="7088">
                        <c:v>140.4</c:v>
                      </c:pt>
                      <c:pt idx="7089">
                        <c:v>139.6</c:v>
                      </c:pt>
                      <c:pt idx="7090">
                        <c:v>139.5</c:v>
                      </c:pt>
                      <c:pt idx="7091">
                        <c:v>140.4</c:v>
                      </c:pt>
                      <c:pt idx="7092">
                        <c:v>140.80000000000001</c:v>
                      </c:pt>
                      <c:pt idx="7093">
                        <c:v>141.6</c:v>
                      </c:pt>
                      <c:pt idx="7094">
                        <c:v>139.80000000000001</c:v>
                      </c:pt>
                      <c:pt idx="7095">
                        <c:v>140.9</c:v>
                      </c:pt>
                      <c:pt idx="7096">
                        <c:v>140.80000000000001</c:v>
                      </c:pt>
                      <c:pt idx="7097">
                        <c:v>140.5</c:v>
                      </c:pt>
                      <c:pt idx="7098">
                        <c:v>140.80000000000001</c:v>
                      </c:pt>
                      <c:pt idx="7099">
                        <c:v>139.9</c:v>
                      </c:pt>
                      <c:pt idx="7100">
                        <c:v>140.9</c:v>
                      </c:pt>
                      <c:pt idx="7101">
                        <c:v>141.9</c:v>
                      </c:pt>
                      <c:pt idx="7102">
                        <c:v>141.6</c:v>
                      </c:pt>
                      <c:pt idx="7103">
                        <c:v>141.30000000000001</c:v>
                      </c:pt>
                      <c:pt idx="7104">
                        <c:v>141.80000000000001</c:v>
                      </c:pt>
                      <c:pt idx="7105">
                        <c:v>140</c:v>
                      </c:pt>
                      <c:pt idx="7106">
                        <c:v>141.6</c:v>
                      </c:pt>
                      <c:pt idx="7107">
                        <c:v>139.9</c:v>
                      </c:pt>
                      <c:pt idx="7108">
                        <c:v>140.6</c:v>
                      </c:pt>
                      <c:pt idx="7109">
                        <c:v>140.80000000000001</c:v>
                      </c:pt>
                      <c:pt idx="7110">
                        <c:v>140.30000000000001</c:v>
                      </c:pt>
                      <c:pt idx="7111">
                        <c:v>141.80000000000001</c:v>
                      </c:pt>
                      <c:pt idx="7112">
                        <c:v>141.4</c:v>
                      </c:pt>
                      <c:pt idx="7113">
                        <c:v>140.6</c:v>
                      </c:pt>
                      <c:pt idx="7114">
                        <c:v>139.69999999999999</c:v>
                      </c:pt>
                      <c:pt idx="7115">
                        <c:v>141.19999999999999</c:v>
                      </c:pt>
                      <c:pt idx="7116">
                        <c:v>140.6</c:v>
                      </c:pt>
                      <c:pt idx="7117">
                        <c:v>140.5</c:v>
                      </c:pt>
                      <c:pt idx="7118">
                        <c:v>141.19999999999999</c:v>
                      </c:pt>
                      <c:pt idx="7119">
                        <c:v>140.80000000000001</c:v>
                      </c:pt>
                      <c:pt idx="7120">
                        <c:v>141.4</c:v>
                      </c:pt>
                      <c:pt idx="7121">
                        <c:v>141.4</c:v>
                      </c:pt>
                      <c:pt idx="7122">
                        <c:v>142.19999999999999</c:v>
                      </c:pt>
                      <c:pt idx="7123">
                        <c:v>142.30000000000001</c:v>
                      </c:pt>
                      <c:pt idx="7124">
                        <c:v>141.1</c:v>
                      </c:pt>
                      <c:pt idx="7125">
                        <c:v>140.1</c:v>
                      </c:pt>
                      <c:pt idx="7126">
                        <c:v>139.80000000000001</c:v>
                      </c:pt>
                      <c:pt idx="7127">
                        <c:v>141.69999999999999</c:v>
                      </c:pt>
                      <c:pt idx="7128">
                        <c:v>139.69999999999999</c:v>
                      </c:pt>
                      <c:pt idx="7129">
                        <c:v>141.30000000000001</c:v>
                      </c:pt>
                      <c:pt idx="7130">
                        <c:v>142.1</c:v>
                      </c:pt>
                      <c:pt idx="7131">
                        <c:v>140.9</c:v>
                      </c:pt>
                      <c:pt idx="7132">
                        <c:v>142.30000000000001</c:v>
                      </c:pt>
                      <c:pt idx="7133">
                        <c:v>140.6</c:v>
                      </c:pt>
                      <c:pt idx="7134">
                        <c:v>141.80000000000001</c:v>
                      </c:pt>
                      <c:pt idx="7135">
                        <c:v>141.4</c:v>
                      </c:pt>
                      <c:pt idx="7136">
                        <c:v>142.19999999999999</c:v>
                      </c:pt>
                      <c:pt idx="7137">
                        <c:v>141.69999999999999</c:v>
                      </c:pt>
                      <c:pt idx="7138">
                        <c:v>140.80000000000001</c:v>
                      </c:pt>
                      <c:pt idx="7139">
                        <c:v>142.30000000000001</c:v>
                      </c:pt>
                      <c:pt idx="7140">
                        <c:v>142.1</c:v>
                      </c:pt>
                      <c:pt idx="7141">
                        <c:v>140.80000000000001</c:v>
                      </c:pt>
                      <c:pt idx="7142">
                        <c:v>141.1</c:v>
                      </c:pt>
                      <c:pt idx="7143">
                        <c:v>142.30000000000001</c:v>
                      </c:pt>
                      <c:pt idx="7144">
                        <c:v>142.4</c:v>
                      </c:pt>
                      <c:pt idx="7145">
                        <c:v>142.1</c:v>
                      </c:pt>
                      <c:pt idx="7146">
                        <c:v>141.80000000000001</c:v>
                      </c:pt>
                      <c:pt idx="7147">
                        <c:v>141.9</c:v>
                      </c:pt>
                      <c:pt idx="7148">
                        <c:v>141.9</c:v>
                      </c:pt>
                      <c:pt idx="7149">
                        <c:v>142</c:v>
                      </c:pt>
                      <c:pt idx="7150">
                        <c:v>142</c:v>
                      </c:pt>
                      <c:pt idx="7151">
                        <c:v>141.4</c:v>
                      </c:pt>
                      <c:pt idx="7152">
                        <c:v>142.6</c:v>
                      </c:pt>
                      <c:pt idx="7153">
                        <c:v>141.30000000000001</c:v>
                      </c:pt>
                      <c:pt idx="7154">
                        <c:v>142.69999999999999</c:v>
                      </c:pt>
                      <c:pt idx="7155">
                        <c:v>140.80000000000001</c:v>
                      </c:pt>
                      <c:pt idx="7156">
                        <c:v>141.30000000000001</c:v>
                      </c:pt>
                      <c:pt idx="7157">
                        <c:v>140.9</c:v>
                      </c:pt>
                      <c:pt idx="7158">
                        <c:v>141.4</c:v>
                      </c:pt>
                      <c:pt idx="7159">
                        <c:v>141.30000000000001</c:v>
                      </c:pt>
                      <c:pt idx="7160">
                        <c:v>141.6</c:v>
                      </c:pt>
                      <c:pt idx="7161">
                        <c:v>142.6</c:v>
                      </c:pt>
                      <c:pt idx="7162">
                        <c:v>142.9</c:v>
                      </c:pt>
                      <c:pt idx="7163">
                        <c:v>142.80000000000001</c:v>
                      </c:pt>
                      <c:pt idx="7164">
                        <c:v>141.19999999999999</c:v>
                      </c:pt>
                      <c:pt idx="7165">
                        <c:v>143</c:v>
                      </c:pt>
                      <c:pt idx="7166">
                        <c:v>143.19999999999999</c:v>
                      </c:pt>
                      <c:pt idx="7167">
                        <c:v>142</c:v>
                      </c:pt>
                      <c:pt idx="7168">
                        <c:v>141.9</c:v>
                      </c:pt>
                      <c:pt idx="7169">
                        <c:v>140.9</c:v>
                      </c:pt>
                      <c:pt idx="7170">
                        <c:v>143.4</c:v>
                      </c:pt>
                      <c:pt idx="7171">
                        <c:v>142.9</c:v>
                      </c:pt>
                      <c:pt idx="7172">
                        <c:v>143.19999999999999</c:v>
                      </c:pt>
                      <c:pt idx="7173">
                        <c:v>143.4</c:v>
                      </c:pt>
                      <c:pt idx="7174">
                        <c:v>142.80000000000001</c:v>
                      </c:pt>
                      <c:pt idx="7175">
                        <c:v>143.1</c:v>
                      </c:pt>
                      <c:pt idx="7176">
                        <c:v>142.4</c:v>
                      </c:pt>
                      <c:pt idx="7177">
                        <c:v>140.1</c:v>
                      </c:pt>
                      <c:pt idx="7178">
                        <c:v>142.19999999999999</c:v>
                      </c:pt>
                      <c:pt idx="7179">
                        <c:v>142.19999999999999</c:v>
                      </c:pt>
                      <c:pt idx="7180">
                        <c:v>142.4</c:v>
                      </c:pt>
                      <c:pt idx="7181">
                        <c:v>141.69999999999999</c:v>
                      </c:pt>
                      <c:pt idx="7182">
                        <c:v>142.5</c:v>
                      </c:pt>
                      <c:pt idx="7183">
                        <c:v>141.30000000000001</c:v>
                      </c:pt>
                      <c:pt idx="7184">
                        <c:v>143</c:v>
                      </c:pt>
                      <c:pt idx="7185">
                        <c:v>142</c:v>
                      </c:pt>
                      <c:pt idx="7186">
                        <c:v>142.19999999999999</c:v>
                      </c:pt>
                      <c:pt idx="7187">
                        <c:v>142.9</c:v>
                      </c:pt>
                      <c:pt idx="7188">
                        <c:v>143.19999999999999</c:v>
                      </c:pt>
                      <c:pt idx="7189">
                        <c:v>143.19999999999999</c:v>
                      </c:pt>
                      <c:pt idx="7190">
                        <c:v>143.5</c:v>
                      </c:pt>
                      <c:pt idx="7191">
                        <c:v>141.9</c:v>
                      </c:pt>
                      <c:pt idx="7192">
                        <c:v>142.4</c:v>
                      </c:pt>
                      <c:pt idx="7193">
                        <c:v>141.1</c:v>
                      </c:pt>
                      <c:pt idx="7194">
                        <c:v>142.6</c:v>
                      </c:pt>
                      <c:pt idx="7195">
                        <c:v>142.1</c:v>
                      </c:pt>
                      <c:pt idx="7196">
                        <c:v>142.5</c:v>
                      </c:pt>
                      <c:pt idx="7197">
                        <c:v>143.80000000000001</c:v>
                      </c:pt>
                      <c:pt idx="7198">
                        <c:v>142.4</c:v>
                      </c:pt>
                      <c:pt idx="7199">
                        <c:v>142</c:v>
                      </c:pt>
                      <c:pt idx="7200">
                        <c:v>142.1</c:v>
                      </c:pt>
                      <c:pt idx="7201">
                        <c:v>141.6</c:v>
                      </c:pt>
                      <c:pt idx="7202">
                        <c:v>142.1</c:v>
                      </c:pt>
                      <c:pt idx="7203">
                        <c:v>144.1</c:v>
                      </c:pt>
                      <c:pt idx="7204">
                        <c:v>142.30000000000001</c:v>
                      </c:pt>
                      <c:pt idx="7205">
                        <c:v>142.30000000000001</c:v>
                      </c:pt>
                      <c:pt idx="7206">
                        <c:v>141.6</c:v>
                      </c:pt>
                      <c:pt idx="7207">
                        <c:v>143.30000000000001</c:v>
                      </c:pt>
                      <c:pt idx="7208">
                        <c:v>142.19999999999999</c:v>
                      </c:pt>
                      <c:pt idx="7209">
                        <c:v>142.9</c:v>
                      </c:pt>
                      <c:pt idx="7210">
                        <c:v>141.6</c:v>
                      </c:pt>
                      <c:pt idx="7211">
                        <c:v>142.80000000000001</c:v>
                      </c:pt>
                      <c:pt idx="7212">
                        <c:v>142.30000000000001</c:v>
                      </c:pt>
                      <c:pt idx="7213">
                        <c:v>143.19999999999999</c:v>
                      </c:pt>
                      <c:pt idx="7214">
                        <c:v>142.69999999999999</c:v>
                      </c:pt>
                      <c:pt idx="7215">
                        <c:v>142.6</c:v>
                      </c:pt>
                      <c:pt idx="7216">
                        <c:v>142.69999999999999</c:v>
                      </c:pt>
                      <c:pt idx="7217">
                        <c:v>143.5</c:v>
                      </c:pt>
                      <c:pt idx="7218">
                        <c:v>142</c:v>
                      </c:pt>
                      <c:pt idx="7219">
                        <c:v>142.1</c:v>
                      </c:pt>
                      <c:pt idx="7220">
                        <c:v>141.9</c:v>
                      </c:pt>
                      <c:pt idx="7221">
                        <c:v>143</c:v>
                      </c:pt>
                      <c:pt idx="7222">
                        <c:v>142.19999999999999</c:v>
                      </c:pt>
                      <c:pt idx="7223">
                        <c:v>144.9</c:v>
                      </c:pt>
                      <c:pt idx="7224">
                        <c:v>144.69999999999999</c:v>
                      </c:pt>
                      <c:pt idx="7225">
                        <c:v>143.5</c:v>
                      </c:pt>
                      <c:pt idx="7226">
                        <c:v>142.69999999999999</c:v>
                      </c:pt>
                      <c:pt idx="7227">
                        <c:v>143</c:v>
                      </c:pt>
                      <c:pt idx="7228">
                        <c:v>141.69999999999999</c:v>
                      </c:pt>
                      <c:pt idx="7229">
                        <c:v>143.5</c:v>
                      </c:pt>
                      <c:pt idx="7230">
                        <c:v>142.9</c:v>
                      </c:pt>
                      <c:pt idx="7231">
                        <c:v>143.1</c:v>
                      </c:pt>
                      <c:pt idx="7232">
                        <c:v>142.1</c:v>
                      </c:pt>
                      <c:pt idx="7233">
                        <c:v>143.1</c:v>
                      </c:pt>
                      <c:pt idx="7234">
                        <c:v>144</c:v>
                      </c:pt>
                      <c:pt idx="7235">
                        <c:v>142.4</c:v>
                      </c:pt>
                      <c:pt idx="7236">
                        <c:v>142.69999999999999</c:v>
                      </c:pt>
                      <c:pt idx="7237">
                        <c:v>142.69999999999999</c:v>
                      </c:pt>
                      <c:pt idx="7238">
                        <c:v>143.19999999999999</c:v>
                      </c:pt>
                      <c:pt idx="7239">
                        <c:v>144.9</c:v>
                      </c:pt>
                      <c:pt idx="7240">
                        <c:v>142.9</c:v>
                      </c:pt>
                      <c:pt idx="7241">
                        <c:v>142.1</c:v>
                      </c:pt>
                      <c:pt idx="7242">
                        <c:v>143.1</c:v>
                      </c:pt>
                      <c:pt idx="7243">
                        <c:v>142.9</c:v>
                      </c:pt>
                      <c:pt idx="7244">
                        <c:v>143.1</c:v>
                      </c:pt>
                      <c:pt idx="7245">
                        <c:v>144.1</c:v>
                      </c:pt>
                      <c:pt idx="7246">
                        <c:v>143.30000000000001</c:v>
                      </c:pt>
                      <c:pt idx="7247">
                        <c:v>144.19999999999999</c:v>
                      </c:pt>
                      <c:pt idx="7248">
                        <c:v>143.5</c:v>
                      </c:pt>
                      <c:pt idx="7249">
                        <c:v>143.5</c:v>
                      </c:pt>
                      <c:pt idx="7250">
                        <c:v>142.9</c:v>
                      </c:pt>
                      <c:pt idx="7251">
                        <c:v>142.9</c:v>
                      </c:pt>
                      <c:pt idx="7252">
                        <c:v>142.6</c:v>
                      </c:pt>
                      <c:pt idx="7253">
                        <c:v>144</c:v>
                      </c:pt>
                      <c:pt idx="7254">
                        <c:v>143.80000000000001</c:v>
                      </c:pt>
                      <c:pt idx="7255">
                        <c:v>144.80000000000001</c:v>
                      </c:pt>
                      <c:pt idx="7256">
                        <c:v>143.1</c:v>
                      </c:pt>
                      <c:pt idx="7257">
                        <c:v>142.69999999999999</c:v>
                      </c:pt>
                      <c:pt idx="7258">
                        <c:v>142.69999999999999</c:v>
                      </c:pt>
                      <c:pt idx="7259">
                        <c:v>143.19999999999999</c:v>
                      </c:pt>
                      <c:pt idx="7260">
                        <c:v>143.4</c:v>
                      </c:pt>
                      <c:pt idx="7261">
                        <c:v>143.9</c:v>
                      </c:pt>
                      <c:pt idx="7262">
                        <c:v>144</c:v>
                      </c:pt>
                      <c:pt idx="7263">
                        <c:v>144.30000000000001</c:v>
                      </c:pt>
                      <c:pt idx="7264">
                        <c:v>145</c:v>
                      </c:pt>
                      <c:pt idx="7265">
                        <c:v>143.5</c:v>
                      </c:pt>
                      <c:pt idx="7266">
                        <c:v>143.9</c:v>
                      </c:pt>
                      <c:pt idx="7267">
                        <c:v>144.4</c:v>
                      </c:pt>
                      <c:pt idx="7268">
                        <c:v>143.6</c:v>
                      </c:pt>
                      <c:pt idx="7269">
                        <c:v>143.6</c:v>
                      </c:pt>
                      <c:pt idx="7270">
                        <c:v>144</c:v>
                      </c:pt>
                      <c:pt idx="7271">
                        <c:v>143.69999999999999</c:v>
                      </c:pt>
                      <c:pt idx="7272">
                        <c:v>143</c:v>
                      </c:pt>
                      <c:pt idx="7273">
                        <c:v>145.30000000000001</c:v>
                      </c:pt>
                      <c:pt idx="7274">
                        <c:v>143.6</c:v>
                      </c:pt>
                      <c:pt idx="7275">
                        <c:v>144.1</c:v>
                      </c:pt>
                      <c:pt idx="7276">
                        <c:v>145.1</c:v>
                      </c:pt>
                      <c:pt idx="7277">
                        <c:v>144.5</c:v>
                      </c:pt>
                      <c:pt idx="7278">
                        <c:v>143.69999999999999</c:v>
                      </c:pt>
                      <c:pt idx="7279">
                        <c:v>143.1</c:v>
                      </c:pt>
                      <c:pt idx="7280">
                        <c:v>142.6</c:v>
                      </c:pt>
                      <c:pt idx="7281">
                        <c:v>144.80000000000001</c:v>
                      </c:pt>
                      <c:pt idx="7282">
                        <c:v>143.1</c:v>
                      </c:pt>
                      <c:pt idx="7283">
                        <c:v>143.30000000000001</c:v>
                      </c:pt>
                      <c:pt idx="7284">
                        <c:v>143.5</c:v>
                      </c:pt>
                      <c:pt idx="7285">
                        <c:v>144.6</c:v>
                      </c:pt>
                      <c:pt idx="7286">
                        <c:v>143.30000000000001</c:v>
                      </c:pt>
                      <c:pt idx="7287">
                        <c:v>143.80000000000001</c:v>
                      </c:pt>
                      <c:pt idx="7288">
                        <c:v>143.69999999999999</c:v>
                      </c:pt>
                      <c:pt idx="7289">
                        <c:v>143.80000000000001</c:v>
                      </c:pt>
                      <c:pt idx="7290">
                        <c:v>144.1</c:v>
                      </c:pt>
                      <c:pt idx="7291">
                        <c:v>143.1</c:v>
                      </c:pt>
                      <c:pt idx="7292">
                        <c:v>144.30000000000001</c:v>
                      </c:pt>
                      <c:pt idx="7293">
                        <c:v>143.1</c:v>
                      </c:pt>
                      <c:pt idx="7294">
                        <c:v>143.69999999999999</c:v>
                      </c:pt>
                      <c:pt idx="7295">
                        <c:v>143.19999999999999</c:v>
                      </c:pt>
                      <c:pt idx="7296">
                        <c:v>143.19999999999999</c:v>
                      </c:pt>
                      <c:pt idx="7297">
                        <c:v>143.80000000000001</c:v>
                      </c:pt>
                      <c:pt idx="7298">
                        <c:v>143.9</c:v>
                      </c:pt>
                      <c:pt idx="7299">
                        <c:v>143.69999999999999</c:v>
                      </c:pt>
                      <c:pt idx="7300">
                        <c:v>143.30000000000001</c:v>
                      </c:pt>
                      <c:pt idx="7301">
                        <c:v>142.19999999999999</c:v>
                      </c:pt>
                      <c:pt idx="7302">
                        <c:v>144</c:v>
                      </c:pt>
                      <c:pt idx="7303">
                        <c:v>144.6</c:v>
                      </c:pt>
                      <c:pt idx="7304">
                        <c:v>144.80000000000001</c:v>
                      </c:pt>
                      <c:pt idx="7305">
                        <c:v>144.5</c:v>
                      </c:pt>
                      <c:pt idx="7306">
                        <c:v>145.19999999999999</c:v>
                      </c:pt>
                      <c:pt idx="7307">
                        <c:v>143.9</c:v>
                      </c:pt>
                      <c:pt idx="7308">
                        <c:v>143.30000000000001</c:v>
                      </c:pt>
                      <c:pt idx="7309">
                        <c:v>143.5</c:v>
                      </c:pt>
                      <c:pt idx="7310">
                        <c:v>143.1</c:v>
                      </c:pt>
                      <c:pt idx="7311">
                        <c:v>142.80000000000001</c:v>
                      </c:pt>
                      <c:pt idx="7312">
                        <c:v>144.1</c:v>
                      </c:pt>
                      <c:pt idx="7313">
                        <c:v>144.5</c:v>
                      </c:pt>
                      <c:pt idx="7314">
                        <c:v>143.6</c:v>
                      </c:pt>
                      <c:pt idx="7315">
                        <c:v>144.1</c:v>
                      </c:pt>
                      <c:pt idx="7316">
                        <c:v>144.4</c:v>
                      </c:pt>
                      <c:pt idx="7317">
                        <c:v>144.6</c:v>
                      </c:pt>
                      <c:pt idx="7318">
                        <c:v>143.9</c:v>
                      </c:pt>
                      <c:pt idx="7319">
                        <c:v>143.9</c:v>
                      </c:pt>
                      <c:pt idx="7320">
                        <c:v>144.69999999999999</c:v>
                      </c:pt>
                      <c:pt idx="7321">
                        <c:v>144.6</c:v>
                      </c:pt>
                      <c:pt idx="7322">
                        <c:v>145.19999999999999</c:v>
                      </c:pt>
                      <c:pt idx="7323">
                        <c:v>145.1</c:v>
                      </c:pt>
                      <c:pt idx="7324">
                        <c:v>144.6</c:v>
                      </c:pt>
                      <c:pt idx="7325">
                        <c:v>145.69999999999999</c:v>
                      </c:pt>
                      <c:pt idx="7326">
                        <c:v>144.4</c:v>
                      </c:pt>
                      <c:pt idx="7327">
                        <c:v>143.6</c:v>
                      </c:pt>
                      <c:pt idx="7328">
                        <c:v>143.69999999999999</c:v>
                      </c:pt>
                      <c:pt idx="7329">
                        <c:v>144.80000000000001</c:v>
                      </c:pt>
                      <c:pt idx="7330">
                        <c:v>144.5</c:v>
                      </c:pt>
                      <c:pt idx="7331">
                        <c:v>144.19999999999999</c:v>
                      </c:pt>
                      <c:pt idx="7332">
                        <c:v>144.6</c:v>
                      </c:pt>
                      <c:pt idx="7333">
                        <c:v>143.6</c:v>
                      </c:pt>
                      <c:pt idx="7334">
                        <c:v>143.69999999999999</c:v>
                      </c:pt>
                      <c:pt idx="7335">
                        <c:v>144.5</c:v>
                      </c:pt>
                      <c:pt idx="7336">
                        <c:v>145.30000000000001</c:v>
                      </c:pt>
                      <c:pt idx="7337">
                        <c:v>144.19999999999999</c:v>
                      </c:pt>
                      <c:pt idx="7338">
                        <c:v>144.30000000000001</c:v>
                      </c:pt>
                      <c:pt idx="7339">
                        <c:v>145.69999999999999</c:v>
                      </c:pt>
                      <c:pt idx="7340">
                        <c:v>143.80000000000001</c:v>
                      </c:pt>
                      <c:pt idx="7341">
                        <c:v>143.69999999999999</c:v>
                      </c:pt>
                      <c:pt idx="7342">
                        <c:v>144.1</c:v>
                      </c:pt>
                      <c:pt idx="7343">
                        <c:v>144</c:v>
                      </c:pt>
                      <c:pt idx="7344">
                        <c:v>145.30000000000001</c:v>
                      </c:pt>
                      <c:pt idx="7345">
                        <c:v>144.80000000000001</c:v>
                      </c:pt>
                      <c:pt idx="7346">
                        <c:v>144.4</c:v>
                      </c:pt>
                      <c:pt idx="7347">
                        <c:v>144.6</c:v>
                      </c:pt>
                      <c:pt idx="7348">
                        <c:v>144.19999999999999</c:v>
                      </c:pt>
                      <c:pt idx="7349">
                        <c:v>144.19999999999999</c:v>
                      </c:pt>
                      <c:pt idx="7350">
                        <c:v>144.69999999999999</c:v>
                      </c:pt>
                      <c:pt idx="7351">
                        <c:v>143.5</c:v>
                      </c:pt>
                      <c:pt idx="7352">
                        <c:v>144.19999999999999</c:v>
                      </c:pt>
                      <c:pt idx="7353">
                        <c:v>144.5</c:v>
                      </c:pt>
                      <c:pt idx="7354">
                        <c:v>144.5</c:v>
                      </c:pt>
                      <c:pt idx="7355">
                        <c:v>144.6</c:v>
                      </c:pt>
                      <c:pt idx="7356">
                        <c:v>145.5</c:v>
                      </c:pt>
                      <c:pt idx="7357">
                        <c:v>144.80000000000001</c:v>
                      </c:pt>
                      <c:pt idx="7358">
                        <c:v>144.1</c:v>
                      </c:pt>
                      <c:pt idx="7359">
                        <c:v>144.80000000000001</c:v>
                      </c:pt>
                      <c:pt idx="7360">
                        <c:v>143.9</c:v>
                      </c:pt>
                      <c:pt idx="7361">
                        <c:v>145.1</c:v>
                      </c:pt>
                      <c:pt idx="7362">
                        <c:v>144.80000000000001</c:v>
                      </c:pt>
                      <c:pt idx="7363">
                        <c:v>145.5</c:v>
                      </c:pt>
                      <c:pt idx="7364">
                        <c:v>144</c:v>
                      </c:pt>
                      <c:pt idx="7365">
                        <c:v>145.30000000000001</c:v>
                      </c:pt>
                      <c:pt idx="7366">
                        <c:v>144.4</c:v>
                      </c:pt>
                      <c:pt idx="7367">
                        <c:v>145.1</c:v>
                      </c:pt>
                      <c:pt idx="7368">
                        <c:v>145.19999999999999</c:v>
                      </c:pt>
                      <c:pt idx="7369">
                        <c:v>144.19999999999999</c:v>
                      </c:pt>
                      <c:pt idx="7370">
                        <c:v>146.1</c:v>
                      </c:pt>
                      <c:pt idx="7371">
                        <c:v>144.69999999999999</c:v>
                      </c:pt>
                      <c:pt idx="7372">
                        <c:v>144.69999999999999</c:v>
                      </c:pt>
                      <c:pt idx="7373">
                        <c:v>145</c:v>
                      </c:pt>
                      <c:pt idx="7374">
                        <c:v>145.80000000000001</c:v>
                      </c:pt>
                      <c:pt idx="7375">
                        <c:v>145.6</c:v>
                      </c:pt>
                      <c:pt idx="7376">
                        <c:v>144.19999999999999</c:v>
                      </c:pt>
                      <c:pt idx="7377">
                        <c:v>144.69999999999999</c:v>
                      </c:pt>
                      <c:pt idx="7378">
                        <c:v>144.80000000000001</c:v>
                      </c:pt>
                      <c:pt idx="7379">
                        <c:v>145</c:v>
                      </c:pt>
                      <c:pt idx="7380">
                        <c:v>145.4</c:v>
                      </c:pt>
                      <c:pt idx="7381">
                        <c:v>145.69999999999999</c:v>
                      </c:pt>
                      <c:pt idx="7382">
                        <c:v>146</c:v>
                      </c:pt>
                      <c:pt idx="7383">
                        <c:v>145</c:v>
                      </c:pt>
                      <c:pt idx="7384">
                        <c:v>144.9</c:v>
                      </c:pt>
                      <c:pt idx="7385">
                        <c:v>144.4</c:v>
                      </c:pt>
                      <c:pt idx="7386">
                        <c:v>144.80000000000001</c:v>
                      </c:pt>
                      <c:pt idx="7387">
                        <c:v>145.30000000000001</c:v>
                      </c:pt>
                      <c:pt idx="7388">
                        <c:v>145</c:v>
                      </c:pt>
                      <c:pt idx="7389">
                        <c:v>144.9</c:v>
                      </c:pt>
                      <c:pt idx="7390">
                        <c:v>144.6</c:v>
                      </c:pt>
                      <c:pt idx="7391">
                        <c:v>145</c:v>
                      </c:pt>
                      <c:pt idx="7392">
                        <c:v>145.1</c:v>
                      </c:pt>
                      <c:pt idx="7393">
                        <c:v>144.80000000000001</c:v>
                      </c:pt>
                      <c:pt idx="7394">
                        <c:v>144.69999999999999</c:v>
                      </c:pt>
                      <c:pt idx="7395">
                        <c:v>144</c:v>
                      </c:pt>
                      <c:pt idx="7396">
                        <c:v>145.1</c:v>
                      </c:pt>
                      <c:pt idx="7397">
                        <c:v>145.6</c:v>
                      </c:pt>
                      <c:pt idx="7398">
                        <c:v>146</c:v>
                      </c:pt>
                      <c:pt idx="7399">
                        <c:v>144.19999999999999</c:v>
                      </c:pt>
                      <c:pt idx="7400">
                        <c:v>144.5</c:v>
                      </c:pt>
                      <c:pt idx="7401">
                        <c:v>144.4</c:v>
                      </c:pt>
                      <c:pt idx="7402">
                        <c:v>144.80000000000001</c:v>
                      </c:pt>
                      <c:pt idx="7403">
                        <c:v>145.9</c:v>
                      </c:pt>
                      <c:pt idx="7404">
                        <c:v>145.1</c:v>
                      </c:pt>
                      <c:pt idx="7405">
                        <c:v>145.19999999999999</c:v>
                      </c:pt>
                      <c:pt idx="7406">
                        <c:v>144.19999999999999</c:v>
                      </c:pt>
                      <c:pt idx="7407">
                        <c:v>144.9</c:v>
                      </c:pt>
                      <c:pt idx="7408">
                        <c:v>144.9</c:v>
                      </c:pt>
                      <c:pt idx="7409">
                        <c:v>144.30000000000001</c:v>
                      </c:pt>
                      <c:pt idx="7410">
                        <c:v>145</c:v>
                      </c:pt>
                      <c:pt idx="7411">
                        <c:v>144.5</c:v>
                      </c:pt>
                      <c:pt idx="7412">
                        <c:v>145.6</c:v>
                      </c:pt>
                      <c:pt idx="7413">
                        <c:v>145.9</c:v>
                      </c:pt>
                      <c:pt idx="7414">
                        <c:v>146.19999999999999</c:v>
                      </c:pt>
                      <c:pt idx="7415">
                        <c:v>144.9</c:v>
                      </c:pt>
                      <c:pt idx="7416">
                        <c:v>145.69999999999999</c:v>
                      </c:pt>
                      <c:pt idx="7417">
                        <c:v>144.69999999999999</c:v>
                      </c:pt>
                      <c:pt idx="7418">
                        <c:v>145.19999999999999</c:v>
                      </c:pt>
                      <c:pt idx="7419">
                        <c:v>144.4</c:v>
                      </c:pt>
                      <c:pt idx="7420">
                        <c:v>145.80000000000001</c:v>
                      </c:pt>
                      <c:pt idx="7421">
                        <c:v>145.5</c:v>
                      </c:pt>
                      <c:pt idx="7422">
                        <c:v>145.9</c:v>
                      </c:pt>
                      <c:pt idx="7423">
                        <c:v>146.69999999999999</c:v>
                      </c:pt>
                      <c:pt idx="7424">
                        <c:v>146.1</c:v>
                      </c:pt>
                      <c:pt idx="7425">
                        <c:v>145.30000000000001</c:v>
                      </c:pt>
                      <c:pt idx="7426">
                        <c:v>144.69999999999999</c:v>
                      </c:pt>
                      <c:pt idx="7427">
                        <c:v>144.9</c:v>
                      </c:pt>
                      <c:pt idx="7428">
                        <c:v>145.1</c:v>
                      </c:pt>
                      <c:pt idx="7429">
                        <c:v>145.69999999999999</c:v>
                      </c:pt>
                      <c:pt idx="7430">
                        <c:v>145.19999999999999</c:v>
                      </c:pt>
                      <c:pt idx="7431">
                        <c:v>145.4</c:v>
                      </c:pt>
                      <c:pt idx="7432">
                        <c:v>145.6</c:v>
                      </c:pt>
                      <c:pt idx="7433">
                        <c:v>145.5</c:v>
                      </c:pt>
                      <c:pt idx="7434">
                        <c:v>145.69999999999999</c:v>
                      </c:pt>
                      <c:pt idx="7435">
                        <c:v>144.69999999999999</c:v>
                      </c:pt>
                      <c:pt idx="7436">
                        <c:v>147</c:v>
                      </c:pt>
                      <c:pt idx="7437">
                        <c:v>146.19999999999999</c:v>
                      </c:pt>
                      <c:pt idx="7438">
                        <c:v>145.5</c:v>
                      </c:pt>
                      <c:pt idx="7439">
                        <c:v>145.1</c:v>
                      </c:pt>
                      <c:pt idx="7440">
                        <c:v>144.9</c:v>
                      </c:pt>
                      <c:pt idx="7441">
                        <c:v>145</c:v>
                      </c:pt>
                      <c:pt idx="7442">
                        <c:v>145.19999999999999</c:v>
                      </c:pt>
                      <c:pt idx="7443">
                        <c:v>144.80000000000001</c:v>
                      </c:pt>
                      <c:pt idx="7444">
                        <c:v>146.1</c:v>
                      </c:pt>
                      <c:pt idx="7445">
                        <c:v>144.9</c:v>
                      </c:pt>
                      <c:pt idx="7446">
                        <c:v>145.69999999999999</c:v>
                      </c:pt>
                      <c:pt idx="7447">
                        <c:v>144.69999999999999</c:v>
                      </c:pt>
                      <c:pt idx="7448">
                        <c:v>146.4</c:v>
                      </c:pt>
                      <c:pt idx="7449">
                        <c:v>145.5</c:v>
                      </c:pt>
                      <c:pt idx="7450">
                        <c:v>143.30000000000001</c:v>
                      </c:pt>
                      <c:pt idx="7451">
                        <c:v>145.1</c:v>
                      </c:pt>
                      <c:pt idx="7452">
                        <c:v>145.69999999999999</c:v>
                      </c:pt>
                      <c:pt idx="7453">
                        <c:v>145.1</c:v>
                      </c:pt>
                      <c:pt idx="7454">
                        <c:v>145.69999999999999</c:v>
                      </c:pt>
                      <c:pt idx="7455">
                        <c:v>146.6</c:v>
                      </c:pt>
                      <c:pt idx="7456">
                        <c:v>146.9</c:v>
                      </c:pt>
                      <c:pt idx="7457">
                        <c:v>146.1</c:v>
                      </c:pt>
                      <c:pt idx="7458">
                        <c:v>145.4</c:v>
                      </c:pt>
                      <c:pt idx="7459">
                        <c:v>144</c:v>
                      </c:pt>
                      <c:pt idx="7460">
                        <c:v>145.4</c:v>
                      </c:pt>
                      <c:pt idx="7461">
                        <c:v>145.4</c:v>
                      </c:pt>
                      <c:pt idx="7462">
                        <c:v>145.80000000000001</c:v>
                      </c:pt>
                      <c:pt idx="7463">
                        <c:v>146.9</c:v>
                      </c:pt>
                      <c:pt idx="7464">
                        <c:v>146.9</c:v>
                      </c:pt>
                      <c:pt idx="7465">
                        <c:v>145.69999999999999</c:v>
                      </c:pt>
                      <c:pt idx="7466">
                        <c:v>145.69999999999999</c:v>
                      </c:pt>
                      <c:pt idx="7467">
                        <c:v>145.6</c:v>
                      </c:pt>
                      <c:pt idx="7468">
                        <c:v>145.69999999999999</c:v>
                      </c:pt>
                      <c:pt idx="7469">
                        <c:v>144.80000000000001</c:v>
                      </c:pt>
                      <c:pt idx="7470">
                        <c:v>145.69999999999999</c:v>
                      </c:pt>
                      <c:pt idx="7471">
                        <c:v>145.19999999999999</c:v>
                      </c:pt>
                      <c:pt idx="7472">
                        <c:v>145.30000000000001</c:v>
                      </c:pt>
                      <c:pt idx="7473">
                        <c:v>145.4</c:v>
                      </c:pt>
                      <c:pt idx="7474">
                        <c:v>145.5</c:v>
                      </c:pt>
                      <c:pt idx="7475">
                        <c:v>146.9</c:v>
                      </c:pt>
                      <c:pt idx="7476">
                        <c:v>145.5</c:v>
                      </c:pt>
                      <c:pt idx="7477">
                        <c:v>145.4</c:v>
                      </c:pt>
                      <c:pt idx="7478">
                        <c:v>144.80000000000001</c:v>
                      </c:pt>
                      <c:pt idx="7479">
                        <c:v>144.4</c:v>
                      </c:pt>
                      <c:pt idx="7480">
                        <c:v>145.30000000000001</c:v>
                      </c:pt>
                      <c:pt idx="7481">
                        <c:v>144.9</c:v>
                      </c:pt>
                      <c:pt idx="7482">
                        <c:v>146.1</c:v>
                      </c:pt>
                      <c:pt idx="7483">
                        <c:v>145.1</c:v>
                      </c:pt>
                      <c:pt idx="7484">
                        <c:v>146.80000000000001</c:v>
                      </c:pt>
                      <c:pt idx="7485">
                        <c:v>145.4</c:v>
                      </c:pt>
                      <c:pt idx="7486">
                        <c:v>145</c:v>
                      </c:pt>
                      <c:pt idx="7487">
                        <c:v>145.9</c:v>
                      </c:pt>
                      <c:pt idx="7488">
                        <c:v>146.1</c:v>
                      </c:pt>
                      <c:pt idx="7489">
                        <c:v>145</c:v>
                      </c:pt>
                      <c:pt idx="7490">
                        <c:v>146</c:v>
                      </c:pt>
                      <c:pt idx="7491">
                        <c:v>144.6</c:v>
                      </c:pt>
                      <c:pt idx="7492">
                        <c:v>145.80000000000001</c:v>
                      </c:pt>
                      <c:pt idx="7493">
                        <c:v>146</c:v>
                      </c:pt>
                      <c:pt idx="7494">
                        <c:v>145.6</c:v>
                      </c:pt>
                      <c:pt idx="7495">
                        <c:v>145.5</c:v>
                      </c:pt>
                      <c:pt idx="7496">
                        <c:v>145.1</c:v>
                      </c:pt>
                      <c:pt idx="7497">
                        <c:v>146.9</c:v>
                      </c:pt>
                      <c:pt idx="7498">
                        <c:v>146.5</c:v>
                      </c:pt>
                      <c:pt idx="7499">
                        <c:v>145.80000000000001</c:v>
                      </c:pt>
                      <c:pt idx="7500">
                        <c:v>145</c:v>
                      </c:pt>
                      <c:pt idx="7501">
                        <c:v>144.19999999999999</c:v>
                      </c:pt>
                      <c:pt idx="7502">
                        <c:v>145.5</c:v>
                      </c:pt>
                      <c:pt idx="7503">
                        <c:v>145.80000000000001</c:v>
                      </c:pt>
                      <c:pt idx="7504">
                        <c:v>145.80000000000001</c:v>
                      </c:pt>
                      <c:pt idx="7505">
                        <c:v>145.19999999999999</c:v>
                      </c:pt>
                      <c:pt idx="7506">
                        <c:v>145.4</c:v>
                      </c:pt>
                      <c:pt idx="7507">
                        <c:v>146.5</c:v>
                      </c:pt>
                      <c:pt idx="7508">
                        <c:v>145.6</c:v>
                      </c:pt>
                      <c:pt idx="7509">
                        <c:v>146.5</c:v>
                      </c:pt>
                      <c:pt idx="7510">
                        <c:v>144.80000000000001</c:v>
                      </c:pt>
                      <c:pt idx="7511">
                        <c:v>144.5</c:v>
                      </c:pt>
                      <c:pt idx="7512">
                        <c:v>145.30000000000001</c:v>
                      </c:pt>
                      <c:pt idx="7513">
                        <c:v>145.1</c:v>
                      </c:pt>
                      <c:pt idx="7514">
                        <c:v>146.69999999999999</c:v>
                      </c:pt>
                      <c:pt idx="7515">
                        <c:v>146.80000000000001</c:v>
                      </c:pt>
                      <c:pt idx="7516">
                        <c:v>145.80000000000001</c:v>
                      </c:pt>
                      <c:pt idx="7517">
                        <c:v>145.5</c:v>
                      </c:pt>
                      <c:pt idx="7518">
                        <c:v>146.9</c:v>
                      </c:pt>
                      <c:pt idx="7519">
                        <c:v>145.1</c:v>
                      </c:pt>
                      <c:pt idx="7520">
                        <c:v>145.80000000000001</c:v>
                      </c:pt>
                      <c:pt idx="7521">
                        <c:v>145.30000000000001</c:v>
                      </c:pt>
                      <c:pt idx="7522">
                        <c:v>145.1</c:v>
                      </c:pt>
                      <c:pt idx="7523">
                        <c:v>146.19999999999999</c:v>
                      </c:pt>
                      <c:pt idx="7524">
                        <c:v>146.5</c:v>
                      </c:pt>
                      <c:pt idx="7525">
                        <c:v>147.6</c:v>
                      </c:pt>
                      <c:pt idx="7526">
                        <c:v>146.9</c:v>
                      </c:pt>
                      <c:pt idx="7527">
                        <c:v>146.5</c:v>
                      </c:pt>
                      <c:pt idx="7528">
                        <c:v>145.1</c:v>
                      </c:pt>
                      <c:pt idx="7529">
                        <c:v>145.69999999999999</c:v>
                      </c:pt>
                      <c:pt idx="7530">
                        <c:v>145.80000000000001</c:v>
                      </c:pt>
                      <c:pt idx="7531">
                        <c:v>146</c:v>
                      </c:pt>
                      <c:pt idx="7532">
                        <c:v>145.9</c:v>
                      </c:pt>
                      <c:pt idx="7533">
                        <c:v>146</c:v>
                      </c:pt>
                      <c:pt idx="7534">
                        <c:v>146</c:v>
                      </c:pt>
                      <c:pt idx="7535">
                        <c:v>145.5</c:v>
                      </c:pt>
                      <c:pt idx="7536">
                        <c:v>145.69999999999999</c:v>
                      </c:pt>
                      <c:pt idx="7537">
                        <c:v>146.1</c:v>
                      </c:pt>
                      <c:pt idx="7538">
                        <c:v>144.80000000000001</c:v>
                      </c:pt>
                      <c:pt idx="7539">
                        <c:v>145.6</c:v>
                      </c:pt>
                      <c:pt idx="7540">
                        <c:v>146.4</c:v>
                      </c:pt>
                      <c:pt idx="7541">
                        <c:v>146.69999999999999</c:v>
                      </c:pt>
                      <c:pt idx="7542">
                        <c:v>145.30000000000001</c:v>
                      </c:pt>
                      <c:pt idx="7543">
                        <c:v>145.80000000000001</c:v>
                      </c:pt>
                      <c:pt idx="7544">
                        <c:v>146.19999999999999</c:v>
                      </c:pt>
                      <c:pt idx="7545">
                        <c:v>145.6</c:v>
                      </c:pt>
                      <c:pt idx="7546">
                        <c:v>145.19999999999999</c:v>
                      </c:pt>
                      <c:pt idx="7547">
                        <c:v>146.5</c:v>
                      </c:pt>
                      <c:pt idx="7548">
                        <c:v>147.19999999999999</c:v>
                      </c:pt>
                      <c:pt idx="7549">
                        <c:v>146.6</c:v>
                      </c:pt>
                      <c:pt idx="7550">
                        <c:v>145.1</c:v>
                      </c:pt>
                      <c:pt idx="7551">
                        <c:v>145.30000000000001</c:v>
                      </c:pt>
                      <c:pt idx="7552">
                        <c:v>144.6</c:v>
                      </c:pt>
                      <c:pt idx="7553">
                        <c:v>146.19999999999999</c:v>
                      </c:pt>
                      <c:pt idx="7554">
                        <c:v>146.80000000000001</c:v>
                      </c:pt>
                      <c:pt idx="7555">
                        <c:v>146.5</c:v>
                      </c:pt>
                      <c:pt idx="7556">
                        <c:v>145.4</c:v>
                      </c:pt>
                      <c:pt idx="7557">
                        <c:v>146.4</c:v>
                      </c:pt>
                      <c:pt idx="7558">
                        <c:v>146.80000000000001</c:v>
                      </c:pt>
                      <c:pt idx="7559">
                        <c:v>144</c:v>
                      </c:pt>
                      <c:pt idx="7560">
                        <c:v>145</c:v>
                      </c:pt>
                      <c:pt idx="7561">
                        <c:v>145.4</c:v>
                      </c:pt>
                      <c:pt idx="7562">
                        <c:v>147</c:v>
                      </c:pt>
                      <c:pt idx="7563">
                        <c:v>145.6</c:v>
                      </c:pt>
                      <c:pt idx="7564">
                        <c:v>146.1</c:v>
                      </c:pt>
                      <c:pt idx="7565">
                        <c:v>145.6</c:v>
                      </c:pt>
                      <c:pt idx="7566">
                        <c:v>146.30000000000001</c:v>
                      </c:pt>
                      <c:pt idx="7567">
                        <c:v>146.19999999999999</c:v>
                      </c:pt>
                      <c:pt idx="7568">
                        <c:v>146.6</c:v>
                      </c:pt>
                      <c:pt idx="7569">
                        <c:v>145.4</c:v>
                      </c:pt>
                      <c:pt idx="7570">
                        <c:v>145.30000000000001</c:v>
                      </c:pt>
                      <c:pt idx="7571">
                        <c:v>147.1</c:v>
                      </c:pt>
                      <c:pt idx="7572">
                        <c:v>145.9</c:v>
                      </c:pt>
                      <c:pt idx="7573">
                        <c:v>145.9</c:v>
                      </c:pt>
                      <c:pt idx="7574">
                        <c:v>146.6</c:v>
                      </c:pt>
                      <c:pt idx="7575">
                        <c:v>146.69999999999999</c:v>
                      </c:pt>
                      <c:pt idx="7576">
                        <c:v>146.80000000000001</c:v>
                      </c:pt>
                      <c:pt idx="7577">
                        <c:v>146.4</c:v>
                      </c:pt>
                      <c:pt idx="7578">
                        <c:v>145.5</c:v>
                      </c:pt>
                      <c:pt idx="7579">
                        <c:v>145.80000000000001</c:v>
                      </c:pt>
                      <c:pt idx="7580">
                        <c:v>145.5</c:v>
                      </c:pt>
                      <c:pt idx="7581">
                        <c:v>146.5</c:v>
                      </c:pt>
                      <c:pt idx="7582">
                        <c:v>147</c:v>
                      </c:pt>
                      <c:pt idx="7583">
                        <c:v>146.4</c:v>
                      </c:pt>
                      <c:pt idx="7584">
                        <c:v>146.5</c:v>
                      </c:pt>
                      <c:pt idx="7585">
                        <c:v>146.30000000000001</c:v>
                      </c:pt>
                      <c:pt idx="7586">
                        <c:v>145.4</c:v>
                      </c:pt>
                      <c:pt idx="7587">
                        <c:v>147.1</c:v>
                      </c:pt>
                      <c:pt idx="7588">
                        <c:v>146.1</c:v>
                      </c:pt>
                      <c:pt idx="7589">
                        <c:v>146.30000000000001</c:v>
                      </c:pt>
                      <c:pt idx="7590">
                        <c:v>146</c:v>
                      </c:pt>
                      <c:pt idx="7591">
                        <c:v>146.4</c:v>
                      </c:pt>
                      <c:pt idx="7592">
                        <c:v>146</c:v>
                      </c:pt>
                      <c:pt idx="7593">
                        <c:v>145.1</c:v>
                      </c:pt>
                      <c:pt idx="7594">
                        <c:v>147.69999999999999</c:v>
                      </c:pt>
                      <c:pt idx="7595">
                        <c:v>146.19999999999999</c:v>
                      </c:pt>
                      <c:pt idx="7596">
                        <c:v>146.19999999999999</c:v>
                      </c:pt>
                      <c:pt idx="7597">
                        <c:v>147.6</c:v>
                      </c:pt>
                      <c:pt idx="7598">
                        <c:v>146.80000000000001</c:v>
                      </c:pt>
                      <c:pt idx="7599">
                        <c:v>146.19999999999999</c:v>
                      </c:pt>
                      <c:pt idx="7600">
                        <c:v>145.9</c:v>
                      </c:pt>
                      <c:pt idx="7601">
                        <c:v>145</c:v>
                      </c:pt>
                      <c:pt idx="7602">
                        <c:v>145.30000000000001</c:v>
                      </c:pt>
                      <c:pt idx="7603">
                        <c:v>147</c:v>
                      </c:pt>
                      <c:pt idx="7604">
                        <c:v>146.9</c:v>
                      </c:pt>
                      <c:pt idx="7605">
                        <c:v>147.1</c:v>
                      </c:pt>
                      <c:pt idx="7606">
                        <c:v>147.1</c:v>
                      </c:pt>
                      <c:pt idx="7607">
                        <c:v>146.5</c:v>
                      </c:pt>
                      <c:pt idx="7608">
                        <c:v>146.69999999999999</c:v>
                      </c:pt>
                      <c:pt idx="7609">
                        <c:v>146.6</c:v>
                      </c:pt>
                      <c:pt idx="7610">
                        <c:v>146.69999999999999</c:v>
                      </c:pt>
                      <c:pt idx="7611">
                        <c:v>147.69999999999999</c:v>
                      </c:pt>
                      <c:pt idx="7612">
                        <c:v>146.80000000000001</c:v>
                      </c:pt>
                      <c:pt idx="7613">
                        <c:v>146.80000000000001</c:v>
                      </c:pt>
                      <c:pt idx="7614">
                        <c:v>146.30000000000001</c:v>
                      </c:pt>
                      <c:pt idx="7615">
                        <c:v>146.1</c:v>
                      </c:pt>
                      <c:pt idx="7616">
                        <c:v>145.69999999999999</c:v>
                      </c:pt>
                      <c:pt idx="7617">
                        <c:v>146.5</c:v>
                      </c:pt>
                      <c:pt idx="7618">
                        <c:v>147.1</c:v>
                      </c:pt>
                      <c:pt idx="7619">
                        <c:v>145.69999999999999</c:v>
                      </c:pt>
                      <c:pt idx="7620">
                        <c:v>145.6</c:v>
                      </c:pt>
                      <c:pt idx="7621">
                        <c:v>146.9</c:v>
                      </c:pt>
                      <c:pt idx="7622">
                        <c:v>147.9</c:v>
                      </c:pt>
                      <c:pt idx="7623">
                        <c:v>145.9</c:v>
                      </c:pt>
                      <c:pt idx="7624">
                        <c:v>147.9</c:v>
                      </c:pt>
                      <c:pt idx="7625">
                        <c:v>146.9</c:v>
                      </c:pt>
                      <c:pt idx="7626">
                        <c:v>146.80000000000001</c:v>
                      </c:pt>
                      <c:pt idx="7627">
                        <c:v>146</c:v>
                      </c:pt>
                      <c:pt idx="7628">
                        <c:v>145.30000000000001</c:v>
                      </c:pt>
                      <c:pt idx="7629">
                        <c:v>145.9</c:v>
                      </c:pt>
                      <c:pt idx="7630">
                        <c:v>145.9</c:v>
                      </c:pt>
                      <c:pt idx="7631">
                        <c:v>147</c:v>
                      </c:pt>
                      <c:pt idx="7632">
                        <c:v>146.80000000000001</c:v>
                      </c:pt>
                      <c:pt idx="7633">
                        <c:v>145.69999999999999</c:v>
                      </c:pt>
                      <c:pt idx="7634">
                        <c:v>147.1</c:v>
                      </c:pt>
                      <c:pt idx="7635">
                        <c:v>147</c:v>
                      </c:pt>
                      <c:pt idx="7636">
                        <c:v>146.9</c:v>
                      </c:pt>
                      <c:pt idx="7637">
                        <c:v>147.4</c:v>
                      </c:pt>
                      <c:pt idx="7638">
                        <c:v>148.69999999999999</c:v>
                      </c:pt>
                      <c:pt idx="7639">
                        <c:v>147.4</c:v>
                      </c:pt>
                      <c:pt idx="7640">
                        <c:v>148.1</c:v>
                      </c:pt>
                      <c:pt idx="7641">
                        <c:v>147</c:v>
                      </c:pt>
                      <c:pt idx="7642">
                        <c:v>146.80000000000001</c:v>
                      </c:pt>
                      <c:pt idx="7643">
                        <c:v>147</c:v>
                      </c:pt>
                      <c:pt idx="7644">
                        <c:v>146.30000000000001</c:v>
                      </c:pt>
                      <c:pt idx="7645">
                        <c:v>147</c:v>
                      </c:pt>
                      <c:pt idx="7646">
                        <c:v>147.4</c:v>
                      </c:pt>
                      <c:pt idx="7647">
                        <c:v>148.30000000000001</c:v>
                      </c:pt>
                      <c:pt idx="7648">
                        <c:v>148.6</c:v>
                      </c:pt>
                      <c:pt idx="7649">
                        <c:v>146.6</c:v>
                      </c:pt>
                      <c:pt idx="7650">
                        <c:v>145.5</c:v>
                      </c:pt>
                      <c:pt idx="7651">
                        <c:v>145.5</c:v>
                      </c:pt>
                      <c:pt idx="7652">
                        <c:v>146.6</c:v>
                      </c:pt>
                      <c:pt idx="7653">
                        <c:v>145.69999999999999</c:v>
                      </c:pt>
                      <c:pt idx="7654">
                        <c:v>149</c:v>
                      </c:pt>
                      <c:pt idx="7655">
                        <c:v>148.5</c:v>
                      </c:pt>
                      <c:pt idx="7656">
                        <c:v>148.80000000000001</c:v>
                      </c:pt>
                      <c:pt idx="7657">
                        <c:v>146.6</c:v>
                      </c:pt>
                      <c:pt idx="7658">
                        <c:v>147</c:v>
                      </c:pt>
                      <c:pt idx="7659">
                        <c:v>147.30000000000001</c:v>
                      </c:pt>
                      <c:pt idx="7660">
                        <c:v>147.69999999999999</c:v>
                      </c:pt>
                      <c:pt idx="7661">
                        <c:v>145.69999999999999</c:v>
                      </c:pt>
                      <c:pt idx="7662">
                        <c:v>147.19999999999999</c:v>
                      </c:pt>
                      <c:pt idx="7663">
                        <c:v>147</c:v>
                      </c:pt>
                      <c:pt idx="7664">
                        <c:v>147.80000000000001</c:v>
                      </c:pt>
                      <c:pt idx="7665">
                        <c:v>147.1</c:v>
                      </c:pt>
                      <c:pt idx="7666">
                        <c:v>148.4</c:v>
                      </c:pt>
                      <c:pt idx="7667">
                        <c:v>145.80000000000001</c:v>
                      </c:pt>
                      <c:pt idx="7668">
                        <c:v>147.4</c:v>
                      </c:pt>
                      <c:pt idx="7669">
                        <c:v>147.5</c:v>
                      </c:pt>
                      <c:pt idx="7670">
                        <c:v>145.5</c:v>
                      </c:pt>
                      <c:pt idx="7671">
                        <c:v>146.5</c:v>
                      </c:pt>
                      <c:pt idx="7672">
                        <c:v>147.5</c:v>
                      </c:pt>
                      <c:pt idx="7673">
                        <c:v>148.19999999999999</c:v>
                      </c:pt>
                      <c:pt idx="7674">
                        <c:v>147.6</c:v>
                      </c:pt>
                      <c:pt idx="7675">
                        <c:v>147</c:v>
                      </c:pt>
                      <c:pt idx="7676">
                        <c:v>147.19999999999999</c:v>
                      </c:pt>
                      <c:pt idx="7677">
                        <c:v>147.30000000000001</c:v>
                      </c:pt>
                      <c:pt idx="7678">
                        <c:v>148.69999999999999</c:v>
                      </c:pt>
                      <c:pt idx="7679">
                        <c:v>146.5</c:v>
                      </c:pt>
                      <c:pt idx="7680">
                        <c:v>147.9</c:v>
                      </c:pt>
                      <c:pt idx="7681">
                        <c:v>149.4</c:v>
                      </c:pt>
                      <c:pt idx="7682">
                        <c:v>147.69999999999999</c:v>
                      </c:pt>
                      <c:pt idx="7683">
                        <c:v>146.19999999999999</c:v>
                      </c:pt>
                      <c:pt idx="7684">
                        <c:v>148.4</c:v>
                      </c:pt>
                      <c:pt idx="7685">
                        <c:v>146.9</c:v>
                      </c:pt>
                      <c:pt idx="7686">
                        <c:v>147.30000000000001</c:v>
                      </c:pt>
                      <c:pt idx="7687">
                        <c:v>147.5</c:v>
                      </c:pt>
                      <c:pt idx="7688">
                        <c:v>149.4</c:v>
                      </c:pt>
                      <c:pt idx="7689">
                        <c:v>147.5</c:v>
                      </c:pt>
                      <c:pt idx="7690">
                        <c:v>147.19999999999999</c:v>
                      </c:pt>
                      <c:pt idx="7691">
                        <c:v>147.30000000000001</c:v>
                      </c:pt>
                      <c:pt idx="7692">
                        <c:v>146.80000000000001</c:v>
                      </c:pt>
                      <c:pt idx="7693">
                        <c:v>147.30000000000001</c:v>
                      </c:pt>
                      <c:pt idx="7694">
                        <c:v>147.4</c:v>
                      </c:pt>
                      <c:pt idx="7695">
                        <c:v>146.19999999999999</c:v>
                      </c:pt>
                      <c:pt idx="7696">
                        <c:v>148.5</c:v>
                      </c:pt>
                      <c:pt idx="7697">
                        <c:v>147.80000000000001</c:v>
                      </c:pt>
                      <c:pt idx="7698">
                        <c:v>148</c:v>
                      </c:pt>
                      <c:pt idx="7699">
                        <c:v>148</c:v>
                      </c:pt>
                      <c:pt idx="7700">
                        <c:v>146.4</c:v>
                      </c:pt>
                      <c:pt idx="7701">
                        <c:v>145.80000000000001</c:v>
                      </c:pt>
                      <c:pt idx="7702">
                        <c:v>146.80000000000001</c:v>
                      </c:pt>
                      <c:pt idx="7703">
                        <c:v>146.69999999999999</c:v>
                      </c:pt>
                      <c:pt idx="7704">
                        <c:v>148.19999999999999</c:v>
                      </c:pt>
                      <c:pt idx="7705">
                        <c:v>147.30000000000001</c:v>
                      </c:pt>
                      <c:pt idx="7706">
                        <c:v>147.4</c:v>
                      </c:pt>
                      <c:pt idx="7707">
                        <c:v>148.19999999999999</c:v>
                      </c:pt>
                      <c:pt idx="7708">
                        <c:v>147.80000000000001</c:v>
                      </c:pt>
                      <c:pt idx="7709">
                        <c:v>147.19999999999999</c:v>
                      </c:pt>
                      <c:pt idx="7710">
                        <c:v>147.5</c:v>
                      </c:pt>
                      <c:pt idx="7711">
                        <c:v>147.80000000000001</c:v>
                      </c:pt>
                      <c:pt idx="7712">
                        <c:v>147.80000000000001</c:v>
                      </c:pt>
                      <c:pt idx="7713">
                        <c:v>146.19999999999999</c:v>
                      </c:pt>
                      <c:pt idx="7714">
                        <c:v>147.69999999999999</c:v>
                      </c:pt>
                      <c:pt idx="7715">
                        <c:v>146.6</c:v>
                      </c:pt>
                      <c:pt idx="7716">
                        <c:v>146.5</c:v>
                      </c:pt>
                      <c:pt idx="7717">
                        <c:v>146.1</c:v>
                      </c:pt>
                      <c:pt idx="7718">
                        <c:v>146.6</c:v>
                      </c:pt>
                      <c:pt idx="7719">
                        <c:v>145.5</c:v>
                      </c:pt>
                      <c:pt idx="7720">
                        <c:v>146.4</c:v>
                      </c:pt>
                      <c:pt idx="7721">
                        <c:v>146.19999999999999</c:v>
                      </c:pt>
                      <c:pt idx="7722">
                        <c:v>147.4</c:v>
                      </c:pt>
                      <c:pt idx="7723">
                        <c:v>146.5</c:v>
                      </c:pt>
                      <c:pt idx="7724">
                        <c:v>147.1</c:v>
                      </c:pt>
                      <c:pt idx="7725">
                        <c:v>147.19999999999999</c:v>
                      </c:pt>
                      <c:pt idx="7726">
                        <c:v>146.9</c:v>
                      </c:pt>
                      <c:pt idx="7727">
                        <c:v>146.1</c:v>
                      </c:pt>
                      <c:pt idx="7728">
                        <c:v>144.80000000000001</c:v>
                      </c:pt>
                      <c:pt idx="7729">
                        <c:v>146.5</c:v>
                      </c:pt>
                      <c:pt idx="7730">
                        <c:v>147.1</c:v>
                      </c:pt>
                      <c:pt idx="7731">
                        <c:v>146.6</c:v>
                      </c:pt>
                      <c:pt idx="7732">
                        <c:v>146.5</c:v>
                      </c:pt>
                      <c:pt idx="7733">
                        <c:v>146.30000000000001</c:v>
                      </c:pt>
                      <c:pt idx="7734">
                        <c:v>146.4</c:v>
                      </c:pt>
                      <c:pt idx="7735">
                        <c:v>145.9</c:v>
                      </c:pt>
                      <c:pt idx="7736">
                        <c:v>146.4</c:v>
                      </c:pt>
                      <c:pt idx="7737">
                        <c:v>145.30000000000001</c:v>
                      </c:pt>
                      <c:pt idx="7738">
                        <c:v>146</c:v>
                      </c:pt>
                      <c:pt idx="7739">
                        <c:v>146.4</c:v>
                      </c:pt>
                      <c:pt idx="7740">
                        <c:v>147.30000000000001</c:v>
                      </c:pt>
                      <c:pt idx="7741">
                        <c:v>146.6</c:v>
                      </c:pt>
                      <c:pt idx="7742">
                        <c:v>146.30000000000001</c:v>
                      </c:pt>
                      <c:pt idx="7743">
                        <c:v>146.30000000000001</c:v>
                      </c:pt>
                      <c:pt idx="7744">
                        <c:v>145.80000000000001</c:v>
                      </c:pt>
                      <c:pt idx="7745">
                        <c:v>146.6</c:v>
                      </c:pt>
                      <c:pt idx="7746">
                        <c:v>145.80000000000001</c:v>
                      </c:pt>
                      <c:pt idx="7747">
                        <c:v>146.30000000000001</c:v>
                      </c:pt>
                      <c:pt idx="7748">
                        <c:v>146.30000000000001</c:v>
                      </c:pt>
                      <c:pt idx="7749">
                        <c:v>146.5</c:v>
                      </c:pt>
                      <c:pt idx="7750">
                        <c:v>145.30000000000001</c:v>
                      </c:pt>
                      <c:pt idx="7751">
                        <c:v>145.30000000000001</c:v>
                      </c:pt>
                      <c:pt idx="7752">
                        <c:v>145.69999999999999</c:v>
                      </c:pt>
                      <c:pt idx="7753">
                        <c:v>145</c:v>
                      </c:pt>
                      <c:pt idx="7754">
                        <c:v>146.80000000000001</c:v>
                      </c:pt>
                      <c:pt idx="7755">
                        <c:v>146.30000000000001</c:v>
                      </c:pt>
                      <c:pt idx="7756">
                        <c:v>146.6</c:v>
                      </c:pt>
                      <c:pt idx="7757">
                        <c:v>146.30000000000001</c:v>
                      </c:pt>
                      <c:pt idx="7758">
                        <c:v>145.4</c:v>
                      </c:pt>
                      <c:pt idx="7759">
                        <c:v>145.4</c:v>
                      </c:pt>
                      <c:pt idx="7760">
                        <c:v>145.4</c:v>
                      </c:pt>
                      <c:pt idx="7761">
                        <c:v>146.19999999999999</c:v>
                      </c:pt>
                      <c:pt idx="7762">
                        <c:v>146.19999999999999</c:v>
                      </c:pt>
                      <c:pt idx="7763">
                        <c:v>146.30000000000001</c:v>
                      </c:pt>
                      <c:pt idx="7764">
                        <c:v>145.30000000000001</c:v>
                      </c:pt>
                      <c:pt idx="7765">
                        <c:v>146.19999999999999</c:v>
                      </c:pt>
                      <c:pt idx="7766">
                        <c:v>145.80000000000001</c:v>
                      </c:pt>
                      <c:pt idx="7767">
                        <c:v>146.80000000000001</c:v>
                      </c:pt>
                      <c:pt idx="7768">
                        <c:v>145.9</c:v>
                      </c:pt>
                      <c:pt idx="7769">
                        <c:v>145.6</c:v>
                      </c:pt>
                      <c:pt idx="7770">
                        <c:v>145.5</c:v>
                      </c:pt>
                      <c:pt idx="7771">
                        <c:v>145.9</c:v>
                      </c:pt>
                      <c:pt idx="7772">
                        <c:v>145.30000000000001</c:v>
                      </c:pt>
                      <c:pt idx="7773">
                        <c:v>146.5</c:v>
                      </c:pt>
                      <c:pt idx="7774">
                        <c:v>147.30000000000001</c:v>
                      </c:pt>
                      <c:pt idx="7775">
                        <c:v>147.1</c:v>
                      </c:pt>
                      <c:pt idx="7776">
                        <c:v>146.1</c:v>
                      </c:pt>
                      <c:pt idx="7777">
                        <c:v>145.69999999999999</c:v>
                      </c:pt>
                      <c:pt idx="7778">
                        <c:v>145.9</c:v>
                      </c:pt>
                      <c:pt idx="7779">
                        <c:v>145.80000000000001</c:v>
                      </c:pt>
                      <c:pt idx="7780">
                        <c:v>145.80000000000001</c:v>
                      </c:pt>
                      <c:pt idx="7781">
                        <c:v>144.69999999999999</c:v>
                      </c:pt>
                      <c:pt idx="7782">
                        <c:v>147.19999999999999</c:v>
                      </c:pt>
                      <c:pt idx="7783">
                        <c:v>146.5</c:v>
                      </c:pt>
                      <c:pt idx="7784">
                        <c:v>145.6</c:v>
                      </c:pt>
                      <c:pt idx="7785">
                        <c:v>146.6</c:v>
                      </c:pt>
                      <c:pt idx="7786">
                        <c:v>146.1</c:v>
                      </c:pt>
                      <c:pt idx="7787">
                        <c:v>146.4</c:v>
                      </c:pt>
                      <c:pt idx="7788">
                        <c:v>145.9</c:v>
                      </c:pt>
                      <c:pt idx="7789">
                        <c:v>147.1</c:v>
                      </c:pt>
                      <c:pt idx="7790">
                        <c:v>145.80000000000001</c:v>
                      </c:pt>
                      <c:pt idx="7791">
                        <c:v>146.69999999999999</c:v>
                      </c:pt>
                      <c:pt idx="7792">
                        <c:v>146.69999999999999</c:v>
                      </c:pt>
                      <c:pt idx="7793">
                        <c:v>145.1</c:v>
                      </c:pt>
                      <c:pt idx="7794">
                        <c:v>147.4</c:v>
                      </c:pt>
                      <c:pt idx="7795">
                        <c:v>146.6</c:v>
                      </c:pt>
                      <c:pt idx="7796">
                        <c:v>145.6</c:v>
                      </c:pt>
                      <c:pt idx="7797">
                        <c:v>146</c:v>
                      </c:pt>
                      <c:pt idx="7798">
                        <c:v>147.1</c:v>
                      </c:pt>
                      <c:pt idx="7799">
                        <c:v>146</c:v>
                      </c:pt>
                      <c:pt idx="7800">
                        <c:v>146.1</c:v>
                      </c:pt>
                      <c:pt idx="7801">
                        <c:v>145.80000000000001</c:v>
                      </c:pt>
                      <c:pt idx="7802">
                        <c:v>145.5</c:v>
                      </c:pt>
                      <c:pt idx="7803">
                        <c:v>145.1</c:v>
                      </c:pt>
                      <c:pt idx="7804">
                        <c:v>147.1</c:v>
                      </c:pt>
                      <c:pt idx="7805">
                        <c:v>147</c:v>
                      </c:pt>
                      <c:pt idx="7806">
                        <c:v>146.30000000000001</c:v>
                      </c:pt>
                      <c:pt idx="7807">
                        <c:v>147.30000000000001</c:v>
                      </c:pt>
                      <c:pt idx="7808">
                        <c:v>146.9</c:v>
                      </c:pt>
                      <c:pt idx="7809">
                        <c:v>147.80000000000001</c:v>
                      </c:pt>
                      <c:pt idx="7810">
                        <c:v>147.30000000000001</c:v>
                      </c:pt>
                      <c:pt idx="7811">
                        <c:v>146</c:v>
                      </c:pt>
                      <c:pt idx="7812">
                        <c:v>147.6</c:v>
                      </c:pt>
                      <c:pt idx="7813">
                        <c:v>147.80000000000001</c:v>
                      </c:pt>
                      <c:pt idx="7814">
                        <c:v>146.69999999999999</c:v>
                      </c:pt>
                      <c:pt idx="7815">
                        <c:v>147.1</c:v>
                      </c:pt>
                      <c:pt idx="7816">
                        <c:v>147.30000000000001</c:v>
                      </c:pt>
                      <c:pt idx="7817">
                        <c:v>147.4</c:v>
                      </c:pt>
                      <c:pt idx="7818">
                        <c:v>146.9</c:v>
                      </c:pt>
                      <c:pt idx="7819">
                        <c:v>146.30000000000001</c:v>
                      </c:pt>
                      <c:pt idx="7820">
                        <c:v>146.1</c:v>
                      </c:pt>
                      <c:pt idx="7821">
                        <c:v>146.19999999999999</c:v>
                      </c:pt>
                      <c:pt idx="7822">
                        <c:v>148.1</c:v>
                      </c:pt>
                      <c:pt idx="7823">
                        <c:v>146</c:v>
                      </c:pt>
                      <c:pt idx="7824">
                        <c:v>146.5</c:v>
                      </c:pt>
                      <c:pt idx="7825">
                        <c:v>145.9</c:v>
                      </c:pt>
                      <c:pt idx="7826">
                        <c:v>146.80000000000001</c:v>
                      </c:pt>
                      <c:pt idx="7827">
                        <c:v>147.19999999999999</c:v>
                      </c:pt>
                      <c:pt idx="7828">
                        <c:v>146.6</c:v>
                      </c:pt>
                      <c:pt idx="7829">
                        <c:v>145.30000000000001</c:v>
                      </c:pt>
                      <c:pt idx="7830">
                        <c:v>145</c:v>
                      </c:pt>
                      <c:pt idx="7831">
                        <c:v>147.19999999999999</c:v>
                      </c:pt>
                      <c:pt idx="7832">
                        <c:v>147.5</c:v>
                      </c:pt>
                      <c:pt idx="7833">
                        <c:v>146.5</c:v>
                      </c:pt>
                      <c:pt idx="7834">
                        <c:v>147</c:v>
                      </c:pt>
                      <c:pt idx="7835">
                        <c:v>147.30000000000001</c:v>
                      </c:pt>
                      <c:pt idx="7836">
                        <c:v>148.19999999999999</c:v>
                      </c:pt>
                      <c:pt idx="7837">
                        <c:v>145.6</c:v>
                      </c:pt>
                      <c:pt idx="7838">
                        <c:v>146.1</c:v>
                      </c:pt>
                      <c:pt idx="7839">
                        <c:v>147</c:v>
                      </c:pt>
                      <c:pt idx="7840">
                        <c:v>147.5</c:v>
                      </c:pt>
                      <c:pt idx="7841">
                        <c:v>148.4</c:v>
                      </c:pt>
                      <c:pt idx="7842">
                        <c:v>145.9</c:v>
                      </c:pt>
                      <c:pt idx="7843">
                        <c:v>145.69999999999999</c:v>
                      </c:pt>
                      <c:pt idx="7844">
                        <c:v>146.9</c:v>
                      </c:pt>
                      <c:pt idx="7845">
                        <c:v>146.6</c:v>
                      </c:pt>
                      <c:pt idx="7846">
                        <c:v>146.6</c:v>
                      </c:pt>
                      <c:pt idx="7847">
                        <c:v>146.5</c:v>
                      </c:pt>
                      <c:pt idx="7848">
                        <c:v>146.6</c:v>
                      </c:pt>
                      <c:pt idx="7849">
                        <c:v>147.69999999999999</c:v>
                      </c:pt>
                      <c:pt idx="7850">
                        <c:v>147.69999999999999</c:v>
                      </c:pt>
                      <c:pt idx="7851">
                        <c:v>147.1</c:v>
                      </c:pt>
                      <c:pt idx="7852">
                        <c:v>146.6</c:v>
                      </c:pt>
                      <c:pt idx="7853">
                        <c:v>146.19999999999999</c:v>
                      </c:pt>
                      <c:pt idx="7854">
                        <c:v>145.9</c:v>
                      </c:pt>
                      <c:pt idx="7855">
                        <c:v>147.4</c:v>
                      </c:pt>
                      <c:pt idx="7856">
                        <c:v>147.69999999999999</c:v>
                      </c:pt>
                      <c:pt idx="7857">
                        <c:v>147.4</c:v>
                      </c:pt>
                      <c:pt idx="7858">
                        <c:v>146.30000000000001</c:v>
                      </c:pt>
                      <c:pt idx="7859">
                        <c:v>147.5</c:v>
                      </c:pt>
                      <c:pt idx="7860">
                        <c:v>147.19999999999999</c:v>
                      </c:pt>
                      <c:pt idx="7861">
                        <c:v>147.4</c:v>
                      </c:pt>
                      <c:pt idx="7862">
                        <c:v>146.6</c:v>
                      </c:pt>
                      <c:pt idx="7863">
                        <c:v>145.30000000000001</c:v>
                      </c:pt>
                      <c:pt idx="7864">
                        <c:v>147.19999999999999</c:v>
                      </c:pt>
                      <c:pt idx="7865">
                        <c:v>148.1</c:v>
                      </c:pt>
                      <c:pt idx="7866">
                        <c:v>146.80000000000001</c:v>
                      </c:pt>
                      <c:pt idx="7867">
                        <c:v>147.19999999999999</c:v>
                      </c:pt>
                      <c:pt idx="7868">
                        <c:v>147.5</c:v>
                      </c:pt>
                      <c:pt idx="7869">
                        <c:v>146.4</c:v>
                      </c:pt>
                      <c:pt idx="7870">
                        <c:v>147.1</c:v>
                      </c:pt>
                      <c:pt idx="7871">
                        <c:v>146.6</c:v>
                      </c:pt>
                      <c:pt idx="7872">
                        <c:v>146.19999999999999</c:v>
                      </c:pt>
                      <c:pt idx="7873">
                        <c:v>146.6</c:v>
                      </c:pt>
                      <c:pt idx="7874">
                        <c:v>146.69999999999999</c:v>
                      </c:pt>
                      <c:pt idx="7875">
                        <c:v>148</c:v>
                      </c:pt>
                      <c:pt idx="7876">
                        <c:v>148.9</c:v>
                      </c:pt>
                      <c:pt idx="7877">
                        <c:v>147.4</c:v>
                      </c:pt>
                      <c:pt idx="7878">
                        <c:v>146.69999999999999</c:v>
                      </c:pt>
                      <c:pt idx="7879">
                        <c:v>146</c:v>
                      </c:pt>
                      <c:pt idx="7880">
                        <c:v>146.69999999999999</c:v>
                      </c:pt>
                      <c:pt idx="7881">
                        <c:v>147.30000000000001</c:v>
                      </c:pt>
                      <c:pt idx="7882">
                        <c:v>148.19999999999999</c:v>
                      </c:pt>
                      <c:pt idx="7883">
                        <c:v>147.69999999999999</c:v>
                      </c:pt>
                      <c:pt idx="7884">
                        <c:v>147.4</c:v>
                      </c:pt>
                      <c:pt idx="7885">
                        <c:v>147.6</c:v>
                      </c:pt>
                      <c:pt idx="7886">
                        <c:v>147.5</c:v>
                      </c:pt>
                      <c:pt idx="7887">
                        <c:v>146.1</c:v>
                      </c:pt>
                      <c:pt idx="7888">
                        <c:v>147.1</c:v>
                      </c:pt>
                      <c:pt idx="7889">
                        <c:v>147.80000000000001</c:v>
                      </c:pt>
                      <c:pt idx="7890">
                        <c:v>148.30000000000001</c:v>
                      </c:pt>
                      <c:pt idx="7891">
                        <c:v>147</c:v>
                      </c:pt>
                      <c:pt idx="7892">
                        <c:v>146.30000000000001</c:v>
                      </c:pt>
                      <c:pt idx="7893">
                        <c:v>146.69999999999999</c:v>
                      </c:pt>
                      <c:pt idx="7894">
                        <c:v>148</c:v>
                      </c:pt>
                      <c:pt idx="7895">
                        <c:v>146.4</c:v>
                      </c:pt>
                      <c:pt idx="7896">
                        <c:v>147</c:v>
                      </c:pt>
                      <c:pt idx="7897">
                        <c:v>146.1</c:v>
                      </c:pt>
                      <c:pt idx="7898">
                        <c:v>146.80000000000001</c:v>
                      </c:pt>
                      <c:pt idx="7899">
                        <c:v>149.30000000000001</c:v>
                      </c:pt>
                      <c:pt idx="7900">
                        <c:v>148.4</c:v>
                      </c:pt>
                      <c:pt idx="7901">
                        <c:v>146.69999999999999</c:v>
                      </c:pt>
                      <c:pt idx="7902">
                        <c:v>147.80000000000001</c:v>
                      </c:pt>
                      <c:pt idx="7903">
                        <c:v>146.69999999999999</c:v>
                      </c:pt>
                      <c:pt idx="7904">
                        <c:v>146.30000000000001</c:v>
                      </c:pt>
                      <c:pt idx="7905">
                        <c:v>146.19999999999999</c:v>
                      </c:pt>
                      <c:pt idx="7906">
                        <c:v>148</c:v>
                      </c:pt>
                      <c:pt idx="7907">
                        <c:v>146.6</c:v>
                      </c:pt>
                      <c:pt idx="7908">
                        <c:v>147.6</c:v>
                      </c:pt>
                      <c:pt idx="7909">
                        <c:v>147.30000000000001</c:v>
                      </c:pt>
                      <c:pt idx="7910">
                        <c:v>148.30000000000001</c:v>
                      </c:pt>
                      <c:pt idx="7911">
                        <c:v>145.9</c:v>
                      </c:pt>
                      <c:pt idx="7912">
                        <c:v>146.19999999999999</c:v>
                      </c:pt>
                      <c:pt idx="7913">
                        <c:v>145.4</c:v>
                      </c:pt>
                      <c:pt idx="7914">
                        <c:v>149.5</c:v>
                      </c:pt>
                      <c:pt idx="7915">
                        <c:v>147.9</c:v>
                      </c:pt>
                      <c:pt idx="7916">
                        <c:v>148.80000000000001</c:v>
                      </c:pt>
                      <c:pt idx="7917">
                        <c:v>147.69999999999999</c:v>
                      </c:pt>
                      <c:pt idx="7918">
                        <c:v>148.1</c:v>
                      </c:pt>
                      <c:pt idx="7919">
                        <c:v>148.30000000000001</c:v>
                      </c:pt>
                      <c:pt idx="7920">
                        <c:v>147.69999999999999</c:v>
                      </c:pt>
                      <c:pt idx="7921">
                        <c:v>147</c:v>
                      </c:pt>
                      <c:pt idx="7922">
                        <c:v>148.1</c:v>
                      </c:pt>
                      <c:pt idx="7923">
                        <c:v>147.9</c:v>
                      </c:pt>
                      <c:pt idx="7924">
                        <c:v>146.9</c:v>
                      </c:pt>
                      <c:pt idx="7925">
                        <c:v>148.69999999999999</c:v>
                      </c:pt>
                      <c:pt idx="7926">
                        <c:v>147.69999999999999</c:v>
                      </c:pt>
                      <c:pt idx="7927">
                        <c:v>147.4</c:v>
                      </c:pt>
                      <c:pt idx="7928">
                        <c:v>147.1</c:v>
                      </c:pt>
                      <c:pt idx="7929">
                        <c:v>147.4</c:v>
                      </c:pt>
                      <c:pt idx="7930">
                        <c:v>146.80000000000001</c:v>
                      </c:pt>
                      <c:pt idx="7931">
                        <c:v>145.9</c:v>
                      </c:pt>
                      <c:pt idx="7932">
                        <c:v>147</c:v>
                      </c:pt>
                      <c:pt idx="7933">
                        <c:v>147.4</c:v>
                      </c:pt>
                      <c:pt idx="7934">
                        <c:v>147.4</c:v>
                      </c:pt>
                      <c:pt idx="7935">
                        <c:v>147.80000000000001</c:v>
                      </c:pt>
                      <c:pt idx="7936">
                        <c:v>147.5</c:v>
                      </c:pt>
                      <c:pt idx="7937">
                        <c:v>147</c:v>
                      </c:pt>
                      <c:pt idx="7938">
                        <c:v>147.80000000000001</c:v>
                      </c:pt>
                      <c:pt idx="7939">
                        <c:v>145.30000000000001</c:v>
                      </c:pt>
                      <c:pt idx="7940">
                        <c:v>147.6</c:v>
                      </c:pt>
                      <c:pt idx="7941">
                        <c:v>146.6</c:v>
                      </c:pt>
                      <c:pt idx="7942">
                        <c:v>147.80000000000001</c:v>
                      </c:pt>
                      <c:pt idx="7943">
                        <c:v>147.30000000000001</c:v>
                      </c:pt>
                      <c:pt idx="7944">
                        <c:v>148.5</c:v>
                      </c:pt>
                      <c:pt idx="7945">
                        <c:v>148</c:v>
                      </c:pt>
                      <c:pt idx="7946">
                        <c:v>147.19999999999999</c:v>
                      </c:pt>
                      <c:pt idx="7947">
                        <c:v>147.69999999999999</c:v>
                      </c:pt>
                      <c:pt idx="7948">
                        <c:v>147.6</c:v>
                      </c:pt>
                      <c:pt idx="7949">
                        <c:v>149</c:v>
                      </c:pt>
                      <c:pt idx="7950">
                        <c:v>149.19999999999999</c:v>
                      </c:pt>
                      <c:pt idx="7951">
                        <c:v>147.19999999999999</c:v>
                      </c:pt>
                      <c:pt idx="7952">
                        <c:v>147.9</c:v>
                      </c:pt>
                      <c:pt idx="7953">
                        <c:v>146.80000000000001</c:v>
                      </c:pt>
                      <c:pt idx="7954">
                        <c:v>147.19999999999999</c:v>
                      </c:pt>
                      <c:pt idx="7955">
                        <c:v>148.1</c:v>
                      </c:pt>
                      <c:pt idx="7956">
                        <c:v>148.9</c:v>
                      </c:pt>
                      <c:pt idx="7957">
                        <c:v>148.6</c:v>
                      </c:pt>
                      <c:pt idx="7958">
                        <c:v>147</c:v>
                      </c:pt>
                      <c:pt idx="7959">
                        <c:v>147.5</c:v>
                      </c:pt>
                      <c:pt idx="7960">
                        <c:v>146.4</c:v>
                      </c:pt>
                      <c:pt idx="7961">
                        <c:v>148.19999999999999</c:v>
                      </c:pt>
                      <c:pt idx="7962">
                        <c:v>148.19999999999999</c:v>
                      </c:pt>
                      <c:pt idx="7963">
                        <c:v>147.5</c:v>
                      </c:pt>
                      <c:pt idx="7964">
                        <c:v>148.19999999999999</c:v>
                      </c:pt>
                      <c:pt idx="7965">
                        <c:v>148.69999999999999</c:v>
                      </c:pt>
                      <c:pt idx="7966">
                        <c:v>148.80000000000001</c:v>
                      </c:pt>
                      <c:pt idx="7967">
                        <c:v>148.6</c:v>
                      </c:pt>
                      <c:pt idx="7968">
                        <c:v>148.9</c:v>
                      </c:pt>
                      <c:pt idx="7969">
                        <c:v>147.9</c:v>
                      </c:pt>
                      <c:pt idx="7970">
                        <c:v>147.80000000000001</c:v>
                      </c:pt>
                      <c:pt idx="7971">
                        <c:v>148</c:v>
                      </c:pt>
                      <c:pt idx="7972">
                        <c:v>147.4</c:v>
                      </c:pt>
                      <c:pt idx="7973">
                        <c:v>148.80000000000001</c:v>
                      </c:pt>
                      <c:pt idx="7974">
                        <c:v>148.30000000000001</c:v>
                      </c:pt>
                      <c:pt idx="7975">
                        <c:v>148.80000000000001</c:v>
                      </c:pt>
                      <c:pt idx="7976">
                        <c:v>149.19999999999999</c:v>
                      </c:pt>
                      <c:pt idx="7977">
                        <c:v>147.69999999999999</c:v>
                      </c:pt>
                      <c:pt idx="7978">
                        <c:v>149.1</c:v>
                      </c:pt>
                      <c:pt idx="7979">
                        <c:v>148.1</c:v>
                      </c:pt>
                      <c:pt idx="7980">
                        <c:v>147.80000000000001</c:v>
                      </c:pt>
                      <c:pt idx="7981">
                        <c:v>148.80000000000001</c:v>
                      </c:pt>
                      <c:pt idx="7982">
                        <c:v>148.30000000000001</c:v>
                      </c:pt>
                      <c:pt idx="7983">
                        <c:v>147.5</c:v>
                      </c:pt>
                      <c:pt idx="7984">
                        <c:v>147.6</c:v>
                      </c:pt>
                      <c:pt idx="7985">
                        <c:v>148.69999999999999</c:v>
                      </c:pt>
                      <c:pt idx="7986">
                        <c:v>147.4</c:v>
                      </c:pt>
                      <c:pt idx="7987">
                        <c:v>148</c:v>
                      </c:pt>
                      <c:pt idx="7988">
                        <c:v>147.5</c:v>
                      </c:pt>
                      <c:pt idx="7989">
                        <c:v>148.69999999999999</c:v>
                      </c:pt>
                      <c:pt idx="7990">
                        <c:v>149.5</c:v>
                      </c:pt>
                      <c:pt idx="7991">
                        <c:v>149.19999999999999</c:v>
                      </c:pt>
                      <c:pt idx="7992">
                        <c:v>149.30000000000001</c:v>
                      </c:pt>
                      <c:pt idx="7993">
                        <c:v>148.69999999999999</c:v>
                      </c:pt>
                      <c:pt idx="7994">
                        <c:v>147.30000000000001</c:v>
                      </c:pt>
                      <c:pt idx="7995">
                        <c:v>149.19999999999999</c:v>
                      </c:pt>
                      <c:pt idx="7996">
                        <c:v>148.69999999999999</c:v>
                      </c:pt>
                      <c:pt idx="7997">
                        <c:v>148.4</c:v>
                      </c:pt>
                      <c:pt idx="7998">
                        <c:v>148.6</c:v>
                      </c:pt>
                      <c:pt idx="7999">
                        <c:v>148.1</c:v>
                      </c:pt>
                      <c:pt idx="8000">
                        <c:v>149.1</c:v>
                      </c:pt>
                      <c:pt idx="8001">
                        <c:v>148.5</c:v>
                      </c:pt>
                      <c:pt idx="8002">
                        <c:v>147</c:v>
                      </c:pt>
                      <c:pt idx="8003">
                        <c:v>147.4</c:v>
                      </c:pt>
                      <c:pt idx="8004">
                        <c:v>147.30000000000001</c:v>
                      </c:pt>
                      <c:pt idx="8005">
                        <c:v>147.69999999999999</c:v>
                      </c:pt>
                      <c:pt idx="8006">
                        <c:v>148</c:v>
                      </c:pt>
                      <c:pt idx="8007">
                        <c:v>148.1</c:v>
                      </c:pt>
                      <c:pt idx="8008">
                        <c:v>147.80000000000001</c:v>
                      </c:pt>
                      <c:pt idx="8009">
                        <c:v>148.9</c:v>
                      </c:pt>
                      <c:pt idx="8010">
                        <c:v>148.30000000000001</c:v>
                      </c:pt>
                      <c:pt idx="8011">
                        <c:v>148.4</c:v>
                      </c:pt>
                      <c:pt idx="8012">
                        <c:v>148.4</c:v>
                      </c:pt>
                      <c:pt idx="8013">
                        <c:v>147.6</c:v>
                      </c:pt>
                      <c:pt idx="8014">
                        <c:v>148.1</c:v>
                      </c:pt>
                      <c:pt idx="8015">
                        <c:v>149.5</c:v>
                      </c:pt>
                      <c:pt idx="8016">
                        <c:v>149.30000000000001</c:v>
                      </c:pt>
                      <c:pt idx="8017">
                        <c:v>149.5</c:v>
                      </c:pt>
                      <c:pt idx="8018">
                        <c:v>149.19999999999999</c:v>
                      </c:pt>
                      <c:pt idx="8019">
                        <c:v>148</c:v>
                      </c:pt>
                      <c:pt idx="8020">
                        <c:v>148.5</c:v>
                      </c:pt>
                      <c:pt idx="8021">
                        <c:v>148.69999999999999</c:v>
                      </c:pt>
                      <c:pt idx="8022">
                        <c:v>148.1</c:v>
                      </c:pt>
                      <c:pt idx="8023">
                        <c:v>148.4</c:v>
                      </c:pt>
                      <c:pt idx="8024">
                        <c:v>147.9</c:v>
                      </c:pt>
                      <c:pt idx="8025">
                        <c:v>147.6</c:v>
                      </c:pt>
                      <c:pt idx="8026">
                        <c:v>150.1</c:v>
                      </c:pt>
                      <c:pt idx="8027">
                        <c:v>147.19999999999999</c:v>
                      </c:pt>
                      <c:pt idx="8028">
                        <c:v>148.19999999999999</c:v>
                      </c:pt>
                      <c:pt idx="8029">
                        <c:v>149.1</c:v>
                      </c:pt>
                      <c:pt idx="8030">
                        <c:v>149.30000000000001</c:v>
                      </c:pt>
                      <c:pt idx="8031">
                        <c:v>146.6</c:v>
                      </c:pt>
                      <c:pt idx="8032">
                        <c:v>147.9</c:v>
                      </c:pt>
                      <c:pt idx="8033">
                        <c:v>146.80000000000001</c:v>
                      </c:pt>
                      <c:pt idx="8034">
                        <c:v>148.5</c:v>
                      </c:pt>
                      <c:pt idx="8035">
                        <c:v>148.6</c:v>
                      </c:pt>
                      <c:pt idx="8036">
                        <c:v>148.6</c:v>
                      </c:pt>
                      <c:pt idx="8037">
                        <c:v>149.19999999999999</c:v>
                      </c:pt>
                      <c:pt idx="8038">
                        <c:v>149.6</c:v>
                      </c:pt>
                      <c:pt idx="8039">
                        <c:v>146.80000000000001</c:v>
                      </c:pt>
                      <c:pt idx="8040">
                        <c:v>148</c:v>
                      </c:pt>
                      <c:pt idx="8041">
                        <c:v>147.69999999999999</c:v>
                      </c:pt>
                      <c:pt idx="8042">
                        <c:v>148.69999999999999</c:v>
                      </c:pt>
                      <c:pt idx="8043">
                        <c:v>147.80000000000001</c:v>
                      </c:pt>
                      <c:pt idx="8044">
                        <c:v>148.30000000000001</c:v>
                      </c:pt>
                      <c:pt idx="8045">
                        <c:v>147.5</c:v>
                      </c:pt>
                      <c:pt idx="8046">
                        <c:v>148.80000000000001</c:v>
                      </c:pt>
                      <c:pt idx="8047">
                        <c:v>148</c:v>
                      </c:pt>
                      <c:pt idx="8048">
                        <c:v>147.1</c:v>
                      </c:pt>
                      <c:pt idx="8049">
                        <c:v>148.80000000000001</c:v>
                      </c:pt>
                      <c:pt idx="8050">
                        <c:v>146.9</c:v>
                      </c:pt>
                      <c:pt idx="8051">
                        <c:v>148.6</c:v>
                      </c:pt>
                      <c:pt idx="8052">
                        <c:v>148.4</c:v>
                      </c:pt>
                      <c:pt idx="8053">
                        <c:v>148.1</c:v>
                      </c:pt>
                      <c:pt idx="8054">
                        <c:v>147.5</c:v>
                      </c:pt>
                      <c:pt idx="8055">
                        <c:v>147.9</c:v>
                      </c:pt>
                      <c:pt idx="8056">
                        <c:v>146.9</c:v>
                      </c:pt>
                      <c:pt idx="8057">
                        <c:v>147.6</c:v>
                      </c:pt>
                      <c:pt idx="8058">
                        <c:v>148.9</c:v>
                      </c:pt>
                      <c:pt idx="8059">
                        <c:v>146.9</c:v>
                      </c:pt>
                      <c:pt idx="8060">
                        <c:v>149.1</c:v>
                      </c:pt>
                      <c:pt idx="8061">
                        <c:v>146.6</c:v>
                      </c:pt>
                      <c:pt idx="8062">
                        <c:v>147.30000000000001</c:v>
                      </c:pt>
                      <c:pt idx="8063">
                        <c:v>148</c:v>
                      </c:pt>
                      <c:pt idx="8064">
                        <c:v>146.9</c:v>
                      </c:pt>
                      <c:pt idx="8065">
                        <c:v>147.80000000000001</c:v>
                      </c:pt>
                      <c:pt idx="8066">
                        <c:v>148.19999999999999</c:v>
                      </c:pt>
                      <c:pt idx="8067">
                        <c:v>147.6</c:v>
                      </c:pt>
                      <c:pt idx="8068">
                        <c:v>147.30000000000001</c:v>
                      </c:pt>
                      <c:pt idx="8069">
                        <c:v>148</c:v>
                      </c:pt>
                      <c:pt idx="8070">
                        <c:v>147.6</c:v>
                      </c:pt>
                      <c:pt idx="8071">
                        <c:v>146.19999999999999</c:v>
                      </c:pt>
                      <c:pt idx="8072">
                        <c:v>146.69999999999999</c:v>
                      </c:pt>
                      <c:pt idx="8073">
                        <c:v>146.6</c:v>
                      </c:pt>
                      <c:pt idx="8074">
                        <c:v>147.19999999999999</c:v>
                      </c:pt>
                      <c:pt idx="8075">
                        <c:v>147.1</c:v>
                      </c:pt>
                      <c:pt idx="8076">
                        <c:v>146.6</c:v>
                      </c:pt>
                      <c:pt idx="8077">
                        <c:v>147.30000000000001</c:v>
                      </c:pt>
                      <c:pt idx="8078">
                        <c:v>147.5</c:v>
                      </c:pt>
                      <c:pt idx="8079">
                        <c:v>147.6</c:v>
                      </c:pt>
                      <c:pt idx="8080">
                        <c:v>148.19999999999999</c:v>
                      </c:pt>
                      <c:pt idx="8081">
                        <c:v>147.9</c:v>
                      </c:pt>
                      <c:pt idx="8082">
                        <c:v>146.19999999999999</c:v>
                      </c:pt>
                      <c:pt idx="8083">
                        <c:v>146.30000000000001</c:v>
                      </c:pt>
                      <c:pt idx="8084">
                        <c:v>146.30000000000001</c:v>
                      </c:pt>
                      <c:pt idx="8085">
                        <c:v>147.5</c:v>
                      </c:pt>
                      <c:pt idx="8086">
                        <c:v>145.9</c:v>
                      </c:pt>
                      <c:pt idx="8087">
                        <c:v>147.5</c:v>
                      </c:pt>
                      <c:pt idx="8088">
                        <c:v>145.6</c:v>
                      </c:pt>
                      <c:pt idx="8089">
                        <c:v>146.5</c:v>
                      </c:pt>
                      <c:pt idx="8090">
                        <c:v>148.1</c:v>
                      </c:pt>
                      <c:pt idx="8091">
                        <c:v>146.30000000000001</c:v>
                      </c:pt>
                      <c:pt idx="8092">
                        <c:v>146.30000000000001</c:v>
                      </c:pt>
                      <c:pt idx="8093">
                        <c:v>146.80000000000001</c:v>
                      </c:pt>
                      <c:pt idx="8094">
                        <c:v>145.69999999999999</c:v>
                      </c:pt>
                      <c:pt idx="8095">
                        <c:v>147.69999999999999</c:v>
                      </c:pt>
                      <c:pt idx="8096">
                        <c:v>147.1</c:v>
                      </c:pt>
                      <c:pt idx="8097">
                        <c:v>147.1</c:v>
                      </c:pt>
                      <c:pt idx="8098">
                        <c:v>147.1</c:v>
                      </c:pt>
                      <c:pt idx="8099">
                        <c:v>147</c:v>
                      </c:pt>
                      <c:pt idx="8100">
                        <c:v>146</c:v>
                      </c:pt>
                      <c:pt idx="8101">
                        <c:v>146.69999999999999</c:v>
                      </c:pt>
                      <c:pt idx="8102">
                        <c:v>146.1</c:v>
                      </c:pt>
                      <c:pt idx="8103">
                        <c:v>146.1</c:v>
                      </c:pt>
                      <c:pt idx="8104">
                        <c:v>148</c:v>
                      </c:pt>
                      <c:pt idx="8105">
                        <c:v>147.30000000000001</c:v>
                      </c:pt>
                      <c:pt idx="8106">
                        <c:v>147.69999999999999</c:v>
                      </c:pt>
                      <c:pt idx="8107">
                        <c:v>145.6</c:v>
                      </c:pt>
                      <c:pt idx="8108">
                        <c:v>147.80000000000001</c:v>
                      </c:pt>
                      <c:pt idx="8109">
                        <c:v>147.19999999999999</c:v>
                      </c:pt>
                      <c:pt idx="8110">
                        <c:v>147.19999999999999</c:v>
                      </c:pt>
                      <c:pt idx="8111">
                        <c:v>148</c:v>
                      </c:pt>
                      <c:pt idx="8112">
                        <c:v>146.19999999999999</c:v>
                      </c:pt>
                      <c:pt idx="8113">
                        <c:v>146.80000000000001</c:v>
                      </c:pt>
                      <c:pt idx="8114">
                        <c:v>146.30000000000001</c:v>
                      </c:pt>
                      <c:pt idx="8115">
                        <c:v>145.30000000000001</c:v>
                      </c:pt>
                      <c:pt idx="8116">
                        <c:v>147</c:v>
                      </c:pt>
                      <c:pt idx="8117">
                        <c:v>146.80000000000001</c:v>
                      </c:pt>
                      <c:pt idx="8118">
                        <c:v>147.5</c:v>
                      </c:pt>
                      <c:pt idx="8119">
                        <c:v>148.4</c:v>
                      </c:pt>
                      <c:pt idx="8120">
                        <c:v>146.30000000000001</c:v>
                      </c:pt>
                      <c:pt idx="8121">
                        <c:v>147</c:v>
                      </c:pt>
                      <c:pt idx="8122">
                        <c:v>147.80000000000001</c:v>
                      </c:pt>
                      <c:pt idx="8123">
                        <c:v>147.5</c:v>
                      </c:pt>
                      <c:pt idx="8124">
                        <c:v>147.4</c:v>
                      </c:pt>
                      <c:pt idx="8125">
                        <c:v>147.6</c:v>
                      </c:pt>
                      <c:pt idx="8126">
                        <c:v>147</c:v>
                      </c:pt>
                      <c:pt idx="8127">
                        <c:v>146.4</c:v>
                      </c:pt>
                      <c:pt idx="8128">
                        <c:v>146.19999999999999</c:v>
                      </c:pt>
                      <c:pt idx="8129">
                        <c:v>146.5</c:v>
                      </c:pt>
                      <c:pt idx="8130">
                        <c:v>146.9</c:v>
                      </c:pt>
                      <c:pt idx="8131">
                        <c:v>146.9</c:v>
                      </c:pt>
                      <c:pt idx="8132">
                        <c:v>146.9</c:v>
                      </c:pt>
                      <c:pt idx="8133">
                        <c:v>146.6</c:v>
                      </c:pt>
                      <c:pt idx="8134">
                        <c:v>145.30000000000001</c:v>
                      </c:pt>
                      <c:pt idx="8135">
                        <c:v>146.30000000000001</c:v>
                      </c:pt>
                      <c:pt idx="8136">
                        <c:v>146</c:v>
                      </c:pt>
                      <c:pt idx="8137">
                        <c:v>146.9</c:v>
                      </c:pt>
                      <c:pt idx="8138">
                        <c:v>147</c:v>
                      </c:pt>
                      <c:pt idx="8139">
                        <c:v>147.30000000000001</c:v>
                      </c:pt>
                      <c:pt idx="8140">
                        <c:v>146.5</c:v>
                      </c:pt>
                      <c:pt idx="8141">
                        <c:v>146.9</c:v>
                      </c:pt>
                      <c:pt idx="8142">
                        <c:v>146.6</c:v>
                      </c:pt>
                      <c:pt idx="8143">
                        <c:v>146.1</c:v>
                      </c:pt>
                      <c:pt idx="8144">
                        <c:v>146.6</c:v>
                      </c:pt>
                      <c:pt idx="8145">
                        <c:v>146.9</c:v>
                      </c:pt>
                      <c:pt idx="8146">
                        <c:v>145.6</c:v>
                      </c:pt>
                      <c:pt idx="8147">
                        <c:v>146.9</c:v>
                      </c:pt>
                      <c:pt idx="8148">
                        <c:v>146.9</c:v>
                      </c:pt>
                      <c:pt idx="8149">
                        <c:v>145.69999999999999</c:v>
                      </c:pt>
                      <c:pt idx="8150">
                        <c:v>147.80000000000001</c:v>
                      </c:pt>
                      <c:pt idx="8151">
                        <c:v>146.69999999999999</c:v>
                      </c:pt>
                      <c:pt idx="8152">
                        <c:v>146.80000000000001</c:v>
                      </c:pt>
                      <c:pt idx="8153">
                        <c:v>146.6</c:v>
                      </c:pt>
                      <c:pt idx="8154">
                        <c:v>145.4</c:v>
                      </c:pt>
                      <c:pt idx="8155">
                        <c:v>146</c:v>
                      </c:pt>
                      <c:pt idx="8156">
                        <c:v>147.1</c:v>
                      </c:pt>
                      <c:pt idx="8157">
                        <c:v>146.69999999999999</c:v>
                      </c:pt>
                      <c:pt idx="8158">
                        <c:v>147.4</c:v>
                      </c:pt>
                      <c:pt idx="8159">
                        <c:v>146.69999999999999</c:v>
                      </c:pt>
                      <c:pt idx="8160">
                        <c:v>145.69999999999999</c:v>
                      </c:pt>
                      <c:pt idx="8161">
                        <c:v>145.69999999999999</c:v>
                      </c:pt>
                      <c:pt idx="8162">
                        <c:v>147.30000000000001</c:v>
                      </c:pt>
                      <c:pt idx="8163">
                        <c:v>147.80000000000001</c:v>
                      </c:pt>
                      <c:pt idx="8164">
                        <c:v>145</c:v>
                      </c:pt>
                      <c:pt idx="8165">
                        <c:v>145.9</c:v>
                      </c:pt>
                      <c:pt idx="8166">
                        <c:v>146.80000000000001</c:v>
                      </c:pt>
                      <c:pt idx="8167">
                        <c:v>145.1</c:v>
                      </c:pt>
                      <c:pt idx="8168">
                        <c:v>146.6</c:v>
                      </c:pt>
                      <c:pt idx="8169">
                        <c:v>147</c:v>
                      </c:pt>
                      <c:pt idx="8170">
                        <c:v>146.19999999999999</c:v>
                      </c:pt>
                      <c:pt idx="8171">
                        <c:v>146.69999999999999</c:v>
                      </c:pt>
                      <c:pt idx="8172">
                        <c:v>144.6</c:v>
                      </c:pt>
                      <c:pt idx="8173">
                        <c:v>145.19999999999999</c:v>
                      </c:pt>
                      <c:pt idx="8174">
                        <c:v>145.9</c:v>
                      </c:pt>
                      <c:pt idx="8175">
                        <c:v>147.30000000000001</c:v>
                      </c:pt>
                      <c:pt idx="8176">
                        <c:v>146</c:v>
                      </c:pt>
                      <c:pt idx="8177">
                        <c:v>146.80000000000001</c:v>
                      </c:pt>
                      <c:pt idx="8178">
                        <c:v>146.1</c:v>
                      </c:pt>
                      <c:pt idx="8179">
                        <c:v>144.6</c:v>
                      </c:pt>
                      <c:pt idx="8180">
                        <c:v>145.9</c:v>
                      </c:pt>
                      <c:pt idx="8181">
                        <c:v>146.30000000000001</c:v>
                      </c:pt>
                      <c:pt idx="8182">
                        <c:v>146.69999999999999</c:v>
                      </c:pt>
                      <c:pt idx="8183">
                        <c:v>145.6</c:v>
                      </c:pt>
                      <c:pt idx="8184">
                        <c:v>146.1</c:v>
                      </c:pt>
                      <c:pt idx="8185">
                        <c:v>145.69999999999999</c:v>
                      </c:pt>
                      <c:pt idx="8186">
                        <c:v>147.19999999999999</c:v>
                      </c:pt>
                      <c:pt idx="8187">
                        <c:v>146.1</c:v>
                      </c:pt>
                      <c:pt idx="8188">
                        <c:v>146.80000000000001</c:v>
                      </c:pt>
                      <c:pt idx="8189">
                        <c:v>145.80000000000001</c:v>
                      </c:pt>
                      <c:pt idx="8190">
                        <c:v>146.19999999999999</c:v>
                      </c:pt>
                      <c:pt idx="8191">
                        <c:v>145.9</c:v>
                      </c:pt>
                      <c:pt idx="8192">
                        <c:v>145.69999999999999</c:v>
                      </c:pt>
                      <c:pt idx="8193">
                        <c:v>145.5</c:v>
                      </c:pt>
                      <c:pt idx="8194">
                        <c:v>146.30000000000001</c:v>
                      </c:pt>
                      <c:pt idx="8195">
                        <c:v>145.4</c:v>
                      </c:pt>
                      <c:pt idx="8196">
                        <c:v>145.9</c:v>
                      </c:pt>
                      <c:pt idx="8197">
                        <c:v>147.5</c:v>
                      </c:pt>
                      <c:pt idx="8198">
                        <c:v>147</c:v>
                      </c:pt>
                      <c:pt idx="8199">
                        <c:v>146.19999999999999</c:v>
                      </c:pt>
                      <c:pt idx="8200">
                        <c:v>147.5</c:v>
                      </c:pt>
                      <c:pt idx="8201">
                        <c:v>146</c:v>
                      </c:pt>
                      <c:pt idx="8202">
                        <c:v>147</c:v>
                      </c:pt>
                      <c:pt idx="8203">
                        <c:v>146</c:v>
                      </c:pt>
                      <c:pt idx="8204">
                        <c:v>146.80000000000001</c:v>
                      </c:pt>
                      <c:pt idx="8205">
                        <c:v>146.5</c:v>
                      </c:pt>
                      <c:pt idx="8206">
                        <c:v>146</c:v>
                      </c:pt>
                      <c:pt idx="8207">
                        <c:v>146.5</c:v>
                      </c:pt>
                      <c:pt idx="8208">
                        <c:v>148.30000000000001</c:v>
                      </c:pt>
                      <c:pt idx="8209">
                        <c:v>146.6</c:v>
                      </c:pt>
                      <c:pt idx="8210">
                        <c:v>146.1</c:v>
                      </c:pt>
                      <c:pt idx="8211">
                        <c:v>146.1</c:v>
                      </c:pt>
                      <c:pt idx="8212">
                        <c:v>144.1</c:v>
                      </c:pt>
                      <c:pt idx="8213">
                        <c:v>145.9</c:v>
                      </c:pt>
                      <c:pt idx="8214">
                        <c:v>144.9</c:v>
                      </c:pt>
                      <c:pt idx="8215">
                        <c:v>145.9</c:v>
                      </c:pt>
                      <c:pt idx="8216">
                        <c:v>146.1</c:v>
                      </c:pt>
                      <c:pt idx="8217">
                        <c:v>145.6</c:v>
                      </c:pt>
                      <c:pt idx="8218">
                        <c:v>146.6</c:v>
                      </c:pt>
                      <c:pt idx="8219">
                        <c:v>145.4</c:v>
                      </c:pt>
                      <c:pt idx="8220">
                        <c:v>147.5</c:v>
                      </c:pt>
                      <c:pt idx="8221">
                        <c:v>147</c:v>
                      </c:pt>
                      <c:pt idx="8222">
                        <c:v>145.5</c:v>
                      </c:pt>
                      <c:pt idx="8223">
                        <c:v>147.1</c:v>
                      </c:pt>
                      <c:pt idx="8224">
                        <c:v>146.30000000000001</c:v>
                      </c:pt>
                      <c:pt idx="8225">
                        <c:v>145.80000000000001</c:v>
                      </c:pt>
                      <c:pt idx="8226">
                        <c:v>145.19999999999999</c:v>
                      </c:pt>
                      <c:pt idx="8227">
                        <c:v>146.1</c:v>
                      </c:pt>
                      <c:pt idx="8228">
                        <c:v>146.5</c:v>
                      </c:pt>
                      <c:pt idx="8229">
                        <c:v>146.1</c:v>
                      </c:pt>
                      <c:pt idx="8230">
                        <c:v>146.5</c:v>
                      </c:pt>
                      <c:pt idx="8231">
                        <c:v>146.6</c:v>
                      </c:pt>
                      <c:pt idx="8232">
                        <c:v>146.1</c:v>
                      </c:pt>
                      <c:pt idx="8233">
                        <c:v>146.1</c:v>
                      </c:pt>
                      <c:pt idx="8234">
                        <c:v>146</c:v>
                      </c:pt>
                      <c:pt idx="8235">
                        <c:v>147.30000000000001</c:v>
                      </c:pt>
                      <c:pt idx="8236">
                        <c:v>146</c:v>
                      </c:pt>
                      <c:pt idx="8237">
                        <c:v>147.4</c:v>
                      </c:pt>
                      <c:pt idx="8238">
                        <c:v>146.6</c:v>
                      </c:pt>
                      <c:pt idx="8239">
                        <c:v>145</c:v>
                      </c:pt>
                      <c:pt idx="8240">
                        <c:v>144.69999999999999</c:v>
                      </c:pt>
                      <c:pt idx="8241">
                        <c:v>145.4</c:v>
                      </c:pt>
                      <c:pt idx="8242">
                        <c:v>146</c:v>
                      </c:pt>
                      <c:pt idx="8243">
                        <c:v>147.19999999999999</c:v>
                      </c:pt>
                      <c:pt idx="8244">
                        <c:v>145.9</c:v>
                      </c:pt>
                      <c:pt idx="8245">
                        <c:v>145.1</c:v>
                      </c:pt>
                      <c:pt idx="8246">
                        <c:v>146.5</c:v>
                      </c:pt>
                      <c:pt idx="8247">
                        <c:v>146.5</c:v>
                      </c:pt>
                      <c:pt idx="8248">
                        <c:v>146.30000000000001</c:v>
                      </c:pt>
                      <c:pt idx="8249">
                        <c:v>144.80000000000001</c:v>
                      </c:pt>
                      <c:pt idx="8250">
                        <c:v>145.69999999999999</c:v>
                      </c:pt>
                      <c:pt idx="8251">
                        <c:v>145.6</c:v>
                      </c:pt>
                      <c:pt idx="8252">
                        <c:v>145.80000000000001</c:v>
                      </c:pt>
                      <c:pt idx="8253">
                        <c:v>145.80000000000001</c:v>
                      </c:pt>
                      <c:pt idx="8254">
                        <c:v>145.9</c:v>
                      </c:pt>
                      <c:pt idx="8255">
                        <c:v>145.5</c:v>
                      </c:pt>
                      <c:pt idx="8256">
                        <c:v>145.9</c:v>
                      </c:pt>
                      <c:pt idx="8257">
                        <c:v>145.5</c:v>
                      </c:pt>
                      <c:pt idx="8258">
                        <c:v>145.80000000000001</c:v>
                      </c:pt>
                      <c:pt idx="8259">
                        <c:v>147.6</c:v>
                      </c:pt>
                      <c:pt idx="8260">
                        <c:v>147.19999999999999</c:v>
                      </c:pt>
                      <c:pt idx="8261">
                        <c:v>147.4</c:v>
                      </c:pt>
                      <c:pt idx="8262">
                        <c:v>146.1</c:v>
                      </c:pt>
                      <c:pt idx="8263">
                        <c:v>144.4</c:v>
                      </c:pt>
                      <c:pt idx="8264">
                        <c:v>145.4</c:v>
                      </c:pt>
                      <c:pt idx="8265">
                        <c:v>146.19999999999999</c:v>
                      </c:pt>
                      <c:pt idx="8266">
                        <c:v>147.19999999999999</c:v>
                      </c:pt>
                      <c:pt idx="8267">
                        <c:v>145.1</c:v>
                      </c:pt>
                      <c:pt idx="8268">
                        <c:v>146.30000000000001</c:v>
                      </c:pt>
                      <c:pt idx="8269">
                        <c:v>146.4</c:v>
                      </c:pt>
                      <c:pt idx="8270">
                        <c:v>146.69999999999999</c:v>
                      </c:pt>
                      <c:pt idx="8271">
                        <c:v>145.9</c:v>
                      </c:pt>
                      <c:pt idx="8272">
                        <c:v>146.69999999999999</c:v>
                      </c:pt>
                      <c:pt idx="8273">
                        <c:v>145.69999999999999</c:v>
                      </c:pt>
                      <c:pt idx="8274">
                        <c:v>146.30000000000001</c:v>
                      </c:pt>
                      <c:pt idx="8275">
                        <c:v>145.4</c:v>
                      </c:pt>
                      <c:pt idx="8276">
                        <c:v>146.30000000000001</c:v>
                      </c:pt>
                      <c:pt idx="8277">
                        <c:v>146.1</c:v>
                      </c:pt>
                      <c:pt idx="8278">
                        <c:v>147</c:v>
                      </c:pt>
                      <c:pt idx="8279">
                        <c:v>146.4</c:v>
                      </c:pt>
                      <c:pt idx="8280">
                        <c:v>146</c:v>
                      </c:pt>
                      <c:pt idx="8281">
                        <c:v>147.30000000000001</c:v>
                      </c:pt>
                      <c:pt idx="8282">
                        <c:v>147.19999999999999</c:v>
                      </c:pt>
                      <c:pt idx="8283">
                        <c:v>146.80000000000001</c:v>
                      </c:pt>
                      <c:pt idx="8284">
                        <c:v>146.5</c:v>
                      </c:pt>
                      <c:pt idx="8285">
                        <c:v>145.5</c:v>
                      </c:pt>
                      <c:pt idx="8286">
                        <c:v>146.5</c:v>
                      </c:pt>
                      <c:pt idx="8287">
                        <c:v>147.6</c:v>
                      </c:pt>
                      <c:pt idx="8288">
                        <c:v>146.19999999999999</c:v>
                      </c:pt>
                      <c:pt idx="8289">
                        <c:v>145.9</c:v>
                      </c:pt>
                      <c:pt idx="8290">
                        <c:v>146.30000000000001</c:v>
                      </c:pt>
                      <c:pt idx="8291">
                        <c:v>145.69999999999999</c:v>
                      </c:pt>
                      <c:pt idx="8292">
                        <c:v>146.19999999999999</c:v>
                      </c:pt>
                      <c:pt idx="8293">
                        <c:v>146</c:v>
                      </c:pt>
                      <c:pt idx="8294">
                        <c:v>147.19999999999999</c:v>
                      </c:pt>
                      <c:pt idx="8295">
                        <c:v>146.6</c:v>
                      </c:pt>
                      <c:pt idx="8296">
                        <c:v>146.80000000000001</c:v>
                      </c:pt>
                      <c:pt idx="8297">
                        <c:v>146.6</c:v>
                      </c:pt>
                      <c:pt idx="8298">
                        <c:v>145.9</c:v>
                      </c:pt>
                      <c:pt idx="8299">
                        <c:v>146.30000000000001</c:v>
                      </c:pt>
                      <c:pt idx="8300">
                        <c:v>146.30000000000001</c:v>
                      </c:pt>
                      <c:pt idx="8301">
                        <c:v>146.4</c:v>
                      </c:pt>
                      <c:pt idx="8302">
                        <c:v>147.30000000000001</c:v>
                      </c:pt>
                      <c:pt idx="8303">
                        <c:v>146.9</c:v>
                      </c:pt>
                      <c:pt idx="8304">
                        <c:v>146.69999999999999</c:v>
                      </c:pt>
                      <c:pt idx="8305">
                        <c:v>145.80000000000001</c:v>
                      </c:pt>
                      <c:pt idx="8306">
                        <c:v>146.4</c:v>
                      </c:pt>
                      <c:pt idx="8307">
                        <c:v>147</c:v>
                      </c:pt>
                      <c:pt idx="8308">
                        <c:v>146</c:v>
                      </c:pt>
                      <c:pt idx="8309">
                        <c:v>146.9</c:v>
                      </c:pt>
                      <c:pt idx="8310">
                        <c:v>146.9</c:v>
                      </c:pt>
                      <c:pt idx="8311">
                        <c:v>147.4</c:v>
                      </c:pt>
                      <c:pt idx="8312">
                        <c:v>146.30000000000001</c:v>
                      </c:pt>
                      <c:pt idx="8313">
                        <c:v>146.80000000000001</c:v>
                      </c:pt>
                      <c:pt idx="8314">
                        <c:v>146.19999999999999</c:v>
                      </c:pt>
                      <c:pt idx="8315">
                        <c:v>146.80000000000001</c:v>
                      </c:pt>
                      <c:pt idx="8316">
                        <c:v>146.69999999999999</c:v>
                      </c:pt>
                      <c:pt idx="8317">
                        <c:v>146.6</c:v>
                      </c:pt>
                      <c:pt idx="8318">
                        <c:v>146.19999999999999</c:v>
                      </c:pt>
                      <c:pt idx="8319">
                        <c:v>147.19999999999999</c:v>
                      </c:pt>
                      <c:pt idx="8320">
                        <c:v>145</c:v>
                      </c:pt>
                      <c:pt idx="8321">
                        <c:v>146.5</c:v>
                      </c:pt>
                      <c:pt idx="8322">
                        <c:v>147</c:v>
                      </c:pt>
                      <c:pt idx="8323">
                        <c:v>146</c:v>
                      </c:pt>
                      <c:pt idx="8324">
                        <c:v>146.1</c:v>
                      </c:pt>
                      <c:pt idx="8325">
                        <c:v>145.80000000000001</c:v>
                      </c:pt>
                      <c:pt idx="8326">
                        <c:v>146.30000000000001</c:v>
                      </c:pt>
                      <c:pt idx="8327">
                        <c:v>146.4</c:v>
                      </c:pt>
                      <c:pt idx="8328">
                        <c:v>145.6</c:v>
                      </c:pt>
                      <c:pt idx="8329">
                        <c:v>146.5</c:v>
                      </c:pt>
                      <c:pt idx="8330">
                        <c:v>145.9</c:v>
                      </c:pt>
                      <c:pt idx="8331">
                        <c:v>146</c:v>
                      </c:pt>
                      <c:pt idx="8332">
                        <c:v>144.9</c:v>
                      </c:pt>
                      <c:pt idx="8333">
                        <c:v>144.69999999999999</c:v>
                      </c:pt>
                      <c:pt idx="8334">
                        <c:v>145.4</c:v>
                      </c:pt>
                      <c:pt idx="8335">
                        <c:v>143.69999999999999</c:v>
                      </c:pt>
                      <c:pt idx="8336">
                        <c:v>147.6</c:v>
                      </c:pt>
                      <c:pt idx="8337">
                        <c:v>145.9</c:v>
                      </c:pt>
                      <c:pt idx="8338">
                        <c:v>147</c:v>
                      </c:pt>
                      <c:pt idx="8339">
                        <c:v>146</c:v>
                      </c:pt>
                      <c:pt idx="8340">
                        <c:v>145.5</c:v>
                      </c:pt>
                      <c:pt idx="8341">
                        <c:v>145.30000000000001</c:v>
                      </c:pt>
                      <c:pt idx="8342">
                        <c:v>146.5</c:v>
                      </c:pt>
                      <c:pt idx="8343">
                        <c:v>145.4</c:v>
                      </c:pt>
                      <c:pt idx="8344">
                        <c:v>145.5</c:v>
                      </c:pt>
                      <c:pt idx="8345">
                        <c:v>143.6</c:v>
                      </c:pt>
                      <c:pt idx="8346">
                        <c:v>146.5</c:v>
                      </c:pt>
                      <c:pt idx="8347">
                        <c:v>146.30000000000001</c:v>
                      </c:pt>
                      <c:pt idx="8348">
                        <c:v>145</c:v>
                      </c:pt>
                      <c:pt idx="8349">
                        <c:v>145.1</c:v>
                      </c:pt>
                      <c:pt idx="8350">
                        <c:v>145.6</c:v>
                      </c:pt>
                      <c:pt idx="8351">
                        <c:v>144.80000000000001</c:v>
                      </c:pt>
                      <c:pt idx="8352">
                        <c:v>145.19999999999999</c:v>
                      </c:pt>
                      <c:pt idx="8353">
                        <c:v>145.4</c:v>
                      </c:pt>
                      <c:pt idx="8354">
                        <c:v>144.5</c:v>
                      </c:pt>
                      <c:pt idx="8355">
                        <c:v>144.9</c:v>
                      </c:pt>
                      <c:pt idx="8356">
                        <c:v>146.30000000000001</c:v>
                      </c:pt>
                      <c:pt idx="8357">
                        <c:v>145.30000000000001</c:v>
                      </c:pt>
                      <c:pt idx="8358">
                        <c:v>144.6</c:v>
                      </c:pt>
                      <c:pt idx="8359">
                        <c:v>145.5</c:v>
                      </c:pt>
                      <c:pt idx="8360">
                        <c:v>144.6</c:v>
                      </c:pt>
                      <c:pt idx="8361">
                        <c:v>146.6</c:v>
                      </c:pt>
                      <c:pt idx="8362">
                        <c:v>145.4</c:v>
                      </c:pt>
                      <c:pt idx="8363">
                        <c:v>145.5</c:v>
                      </c:pt>
                      <c:pt idx="8364">
                        <c:v>145.30000000000001</c:v>
                      </c:pt>
                      <c:pt idx="8365">
                        <c:v>146.30000000000001</c:v>
                      </c:pt>
                      <c:pt idx="8366">
                        <c:v>146.19999999999999</c:v>
                      </c:pt>
                      <c:pt idx="8367">
                        <c:v>145</c:v>
                      </c:pt>
                      <c:pt idx="8368">
                        <c:v>145.9</c:v>
                      </c:pt>
                      <c:pt idx="8369">
                        <c:v>145.6</c:v>
                      </c:pt>
                      <c:pt idx="8370">
                        <c:v>145.19999999999999</c:v>
                      </c:pt>
                      <c:pt idx="8371">
                        <c:v>145</c:v>
                      </c:pt>
                      <c:pt idx="8372">
                        <c:v>145.6</c:v>
                      </c:pt>
                      <c:pt idx="8373">
                        <c:v>144.4</c:v>
                      </c:pt>
                      <c:pt idx="8374">
                        <c:v>143.6</c:v>
                      </c:pt>
                      <c:pt idx="8375">
                        <c:v>144.69999999999999</c:v>
                      </c:pt>
                      <c:pt idx="8376">
                        <c:v>145.1</c:v>
                      </c:pt>
                      <c:pt idx="8377">
                        <c:v>146.30000000000001</c:v>
                      </c:pt>
                      <c:pt idx="8378">
                        <c:v>145.1</c:v>
                      </c:pt>
                      <c:pt idx="8379">
                        <c:v>145.6</c:v>
                      </c:pt>
                      <c:pt idx="8380">
                        <c:v>144.5</c:v>
                      </c:pt>
                      <c:pt idx="8381">
                        <c:v>145.1</c:v>
                      </c:pt>
                      <c:pt idx="8382">
                        <c:v>144.80000000000001</c:v>
                      </c:pt>
                      <c:pt idx="8383">
                        <c:v>144.6</c:v>
                      </c:pt>
                      <c:pt idx="8384">
                        <c:v>142.6</c:v>
                      </c:pt>
                      <c:pt idx="8385">
                        <c:v>144.5</c:v>
                      </c:pt>
                      <c:pt idx="8386">
                        <c:v>146.19999999999999</c:v>
                      </c:pt>
                      <c:pt idx="8387">
                        <c:v>146.4</c:v>
                      </c:pt>
                      <c:pt idx="8388">
                        <c:v>145.9</c:v>
                      </c:pt>
                      <c:pt idx="8389">
                        <c:v>145.30000000000001</c:v>
                      </c:pt>
                      <c:pt idx="8390">
                        <c:v>146</c:v>
                      </c:pt>
                      <c:pt idx="8391">
                        <c:v>144.30000000000001</c:v>
                      </c:pt>
                      <c:pt idx="8392">
                        <c:v>145.6</c:v>
                      </c:pt>
                      <c:pt idx="8393">
                        <c:v>145.19999999999999</c:v>
                      </c:pt>
                      <c:pt idx="8394">
                        <c:v>145.30000000000001</c:v>
                      </c:pt>
                      <c:pt idx="8395">
                        <c:v>144.9</c:v>
                      </c:pt>
                      <c:pt idx="8396">
                        <c:v>146.1</c:v>
                      </c:pt>
                      <c:pt idx="8397">
                        <c:v>146.69999999999999</c:v>
                      </c:pt>
                      <c:pt idx="8398">
                        <c:v>145.5</c:v>
                      </c:pt>
                      <c:pt idx="8399">
                        <c:v>146</c:v>
                      </c:pt>
                      <c:pt idx="8400">
                        <c:v>143.80000000000001</c:v>
                      </c:pt>
                      <c:pt idx="8401">
                        <c:v>145.69999999999999</c:v>
                      </c:pt>
                      <c:pt idx="8402">
                        <c:v>146.5</c:v>
                      </c:pt>
                      <c:pt idx="8403">
                        <c:v>146</c:v>
                      </c:pt>
                      <c:pt idx="8404">
                        <c:v>146.1</c:v>
                      </c:pt>
                      <c:pt idx="8405">
                        <c:v>145.4</c:v>
                      </c:pt>
                      <c:pt idx="8406">
                        <c:v>146.69999999999999</c:v>
                      </c:pt>
                      <c:pt idx="8407">
                        <c:v>145.69999999999999</c:v>
                      </c:pt>
                      <c:pt idx="8408">
                        <c:v>145.19999999999999</c:v>
                      </c:pt>
                      <c:pt idx="8409">
                        <c:v>145</c:v>
                      </c:pt>
                      <c:pt idx="8410">
                        <c:v>144.9</c:v>
                      </c:pt>
                      <c:pt idx="8411">
                        <c:v>145.5</c:v>
                      </c:pt>
                      <c:pt idx="8412">
                        <c:v>147.4</c:v>
                      </c:pt>
                      <c:pt idx="8413">
                        <c:v>145.5</c:v>
                      </c:pt>
                      <c:pt idx="8414">
                        <c:v>143.6</c:v>
                      </c:pt>
                      <c:pt idx="8415">
                        <c:v>144.6</c:v>
                      </c:pt>
                      <c:pt idx="8416">
                        <c:v>144.69999999999999</c:v>
                      </c:pt>
                      <c:pt idx="8417">
                        <c:v>145.1</c:v>
                      </c:pt>
                      <c:pt idx="8418">
                        <c:v>144.30000000000001</c:v>
                      </c:pt>
                      <c:pt idx="8419">
                        <c:v>145.9</c:v>
                      </c:pt>
                      <c:pt idx="8420">
                        <c:v>146.69999999999999</c:v>
                      </c:pt>
                      <c:pt idx="8421">
                        <c:v>145.30000000000001</c:v>
                      </c:pt>
                      <c:pt idx="8422">
                        <c:v>145.69999999999999</c:v>
                      </c:pt>
                      <c:pt idx="8423">
                        <c:v>146.19999999999999</c:v>
                      </c:pt>
                      <c:pt idx="8424">
                        <c:v>145</c:v>
                      </c:pt>
                      <c:pt idx="8425">
                        <c:v>144.1</c:v>
                      </c:pt>
                      <c:pt idx="8426">
                        <c:v>145.4</c:v>
                      </c:pt>
                      <c:pt idx="8427">
                        <c:v>145.9</c:v>
                      </c:pt>
                      <c:pt idx="8428">
                        <c:v>146.19999999999999</c:v>
                      </c:pt>
                      <c:pt idx="8429">
                        <c:v>146</c:v>
                      </c:pt>
                      <c:pt idx="8430">
                        <c:v>144.5</c:v>
                      </c:pt>
                      <c:pt idx="8431">
                        <c:v>144.9</c:v>
                      </c:pt>
                      <c:pt idx="8432">
                        <c:v>146.1</c:v>
                      </c:pt>
                      <c:pt idx="8433">
                        <c:v>144.19999999999999</c:v>
                      </c:pt>
                      <c:pt idx="8434">
                        <c:v>144.80000000000001</c:v>
                      </c:pt>
                      <c:pt idx="8435">
                        <c:v>145.19999999999999</c:v>
                      </c:pt>
                      <c:pt idx="8436">
                        <c:v>145.4</c:v>
                      </c:pt>
                      <c:pt idx="8437">
                        <c:v>145.80000000000001</c:v>
                      </c:pt>
                      <c:pt idx="8438">
                        <c:v>145.5</c:v>
                      </c:pt>
                      <c:pt idx="8439">
                        <c:v>145.80000000000001</c:v>
                      </c:pt>
                      <c:pt idx="8440">
                        <c:v>145.30000000000001</c:v>
                      </c:pt>
                      <c:pt idx="8441">
                        <c:v>144.19999999999999</c:v>
                      </c:pt>
                      <c:pt idx="8442">
                        <c:v>145</c:v>
                      </c:pt>
                      <c:pt idx="8443">
                        <c:v>144.69999999999999</c:v>
                      </c:pt>
                      <c:pt idx="8444">
                        <c:v>145.5</c:v>
                      </c:pt>
                      <c:pt idx="8445">
                        <c:v>146.5</c:v>
                      </c:pt>
                      <c:pt idx="8446">
                        <c:v>145.69999999999999</c:v>
                      </c:pt>
                      <c:pt idx="8447">
                        <c:v>144.4</c:v>
                      </c:pt>
                      <c:pt idx="8448">
                        <c:v>145.19999999999999</c:v>
                      </c:pt>
                      <c:pt idx="8449">
                        <c:v>145.69999999999999</c:v>
                      </c:pt>
                      <c:pt idx="8450">
                        <c:v>144.80000000000001</c:v>
                      </c:pt>
                      <c:pt idx="8451">
                        <c:v>145.9</c:v>
                      </c:pt>
                      <c:pt idx="8452">
                        <c:v>146.30000000000001</c:v>
                      </c:pt>
                      <c:pt idx="8453">
                        <c:v>145</c:v>
                      </c:pt>
                      <c:pt idx="8454">
                        <c:v>144.69999999999999</c:v>
                      </c:pt>
                      <c:pt idx="8455">
                        <c:v>145.5</c:v>
                      </c:pt>
                      <c:pt idx="8456">
                        <c:v>145.1</c:v>
                      </c:pt>
                      <c:pt idx="8457">
                        <c:v>145.19999999999999</c:v>
                      </c:pt>
                      <c:pt idx="8458">
                        <c:v>144.5</c:v>
                      </c:pt>
                      <c:pt idx="8459">
                        <c:v>144.6</c:v>
                      </c:pt>
                      <c:pt idx="8460">
                        <c:v>145.5</c:v>
                      </c:pt>
                      <c:pt idx="8461">
                        <c:v>146.5</c:v>
                      </c:pt>
                      <c:pt idx="8462">
                        <c:v>145</c:v>
                      </c:pt>
                      <c:pt idx="8463">
                        <c:v>145.19999999999999</c:v>
                      </c:pt>
                      <c:pt idx="8464">
                        <c:v>144.9</c:v>
                      </c:pt>
                      <c:pt idx="8465">
                        <c:v>144.1</c:v>
                      </c:pt>
                      <c:pt idx="8466">
                        <c:v>144.19999999999999</c:v>
                      </c:pt>
                      <c:pt idx="8467">
                        <c:v>145.80000000000001</c:v>
                      </c:pt>
                      <c:pt idx="8468">
                        <c:v>145.5</c:v>
                      </c:pt>
                      <c:pt idx="8469">
                        <c:v>145.69999999999999</c:v>
                      </c:pt>
                      <c:pt idx="8470">
                        <c:v>145.4</c:v>
                      </c:pt>
                      <c:pt idx="8471">
                        <c:v>145.69999999999999</c:v>
                      </c:pt>
                      <c:pt idx="8472">
                        <c:v>145</c:v>
                      </c:pt>
                      <c:pt idx="8473">
                        <c:v>144.80000000000001</c:v>
                      </c:pt>
                      <c:pt idx="8474">
                        <c:v>145</c:v>
                      </c:pt>
                      <c:pt idx="8475">
                        <c:v>146.19999999999999</c:v>
                      </c:pt>
                      <c:pt idx="8476">
                        <c:v>145.19999999999999</c:v>
                      </c:pt>
                      <c:pt idx="8477">
                        <c:v>145.19999999999999</c:v>
                      </c:pt>
                      <c:pt idx="8478">
                        <c:v>146.1</c:v>
                      </c:pt>
                      <c:pt idx="8479">
                        <c:v>144.80000000000001</c:v>
                      </c:pt>
                      <c:pt idx="8480">
                        <c:v>145.6</c:v>
                      </c:pt>
                      <c:pt idx="8481">
                        <c:v>146</c:v>
                      </c:pt>
                      <c:pt idx="8482">
                        <c:v>145.6</c:v>
                      </c:pt>
                      <c:pt idx="8483">
                        <c:v>144.5</c:v>
                      </c:pt>
                      <c:pt idx="8484">
                        <c:v>145.30000000000001</c:v>
                      </c:pt>
                      <c:pt idx="8485">
                        <c:v>145.6</c:v>
                      </c:pt>
                      <c:pt idx="8486">
                        <c:v>145.9</c:v>
                      </c:pt>
                      <c:pt idx="8487">
                        <c:v>145.30000000000001</c:v>
                      </c:pt>
                      <c:pt idx="8488">
                        <c:v>145.6</c:v>
                      </c:pt>
                      <c:pt idx="8489">
                        <c:v>146.69999999999999</c:v>
                      </c:pt>
                      <c:pt idx="8490">
                        <c:v>146.1</c:v>
                      </c:pt>
                      <c:pt idx="8491">
                        <c:v>145</c:v>
                      </c:pt>
                      <c:pt idx="8492">
                        <c:v>144.5</c:v>
                      </c:pt>
                      <c:pt idx="8493">
                        <c:v>144.80000000000001</c:v>
                      </c:pt>
                      <c:pt idx="8494">
                        <c:v>143.80000000000001</c:v>
                      </c:pt>
                      <c:pt idx="8495">
                        <c:v>144</c:v>
                      </c:pt>
                      <c:pt idx="8496">
                        <c:v>146.9</c:v>
                      </c:pt>
                      <c:pt idx="8497">
                        <c:v>145.6</c:v>
                      </c:pt>
                      <c:pt idx="8498">
                        <c:v>145.5</c:v>
                      </c:pt>
                      <c:pt idx="8499">
                        <c:v>144.5</c:v>
                      </c:pt>
                      <c:pt idx="8500">
                        <c:v>145.69999999999999</c:v>
                      </c:pt>
                      <c:pt idx="8501">
                        <c:v>146.1</c:v>
                      </c:pt>
                      <c:pt idx="8502">
                        <c:v>145.6</c:v>
                      </c:pt>
                      <c:pt idx="8503">
                        <c:v>145.19999999999999</c:v>
                      </c:pt>
                      <c:pt idx="8504">
                        <c:v>144.5</c:v>
                      </c:pt>
                      <c:pt idx="8505">
                        <c:v>143.4</c:v>
                      </c:pt>
                      <c:pt idx="8506">
                        <c:v>144.9</c:v>
                      </c:pt>
                      <c:pt idx="8507">
                        <c:v>146.30000000000001</c:v>
                      </c:pt>
                      <c:pt idx="8508">
                        <c:v>145.5</c:v>
                      </c:pt>
                      <c:pt idx="8509">
                        <c:v>145.69999999999999</c:v>
                      </c:pt>
                      <c:pt idx="8510">
                        <c:v>144.4</c:v>
                      </c:pt>
                      <c:pt idx="8511">
                        <c:v>146.1</c:v>
                      </c:pt>
                      <c:pt idx="8512">
                        <c:v>146.80000000000001</c:v>
                      </c:pt>
                      <c:pt idx="8513">
                        <c:v>146.4</c:v>
                      </c:pt>
                      <c:pt idx="8514">
                        <c:v>144</c:v>
                      </c:pt>
                      <c:pt idx="8515">
                        <c:v>144.9</c:v>
                      </c:pt>
                      <c:pt idx="8516">
                        <c:v>145.9</c:v>
                      </c:pt>
                      <c:pt idx="8517">
                        <c:v>145.6</c:v>
                      </c:pt>
                      <c:pt idx="8518">
                        <c:v>145.80000000000001</c:v>
                      </c:pt>
                      <c:pt idx="8519">
                        <c:v>145.80000000000001</c:v>
                      </c:pt>
                      <c:pt idx="8520">
                        <c:v>146</c:v>
                      </c:pt>
                      <c:pt idx="8521">
                        <c:v>146.30000000000001</c:v>
                      </c:pt>
                      <c:pt idx="8522">
                        <c:v>145.69999999999999</c:v>
                      </c:pt>
                      <c:pt idx="8523">
                        <c:v>145.69999999999999</c:v>
                      </c:pt>
                      <c:pt idx="8524">
                        <c:v>144.69999999999999</c:v>
                      </c:pt>
                      <c:pt idx="8525">
                        <c:v>145.80000000000001</c:v>
                      </c:pt>
                      <c:pt idx="8526">
                        <c:v>146.5</c:v>
                      </c:pt>
                      <c:pt idx="8527">
                        <c:v>146.30000000000001</c:v>
                      </c:pt>
                      <c:pt idx="8528">
                        <c:v>145.5</c:v>
                      </c:pt>
                      <c:pt idx="8529">
                        <c:v>145.9</c:v>
                      </c:pt>
                      <c:pt idx="8530">
                        <c:v>145.30000000000001</c:v>
                      </c:pt>
                      <c:pt idx="8531">
                        <c:v>145.6</c:v>
                      </c:pt>
                      <c:pt idx="8532">
                        <c:v>145.80000000000001</c:v>
                      </c:pt>
                      <c:pt idx="8533">
                        <c:v>145.1</c:v>
                      </c:pt>
                      <c:pt idx="8534">
                        <c:v>143.9</c:v>
                      </c:pt>
                      <c:pt idx="8535">
                        <c:v>145.1</c:v>
                      </c:pt>
                      <c:pt idx="8536">
                        <c:v>145.19999999999999</c:v>
                      </c:pt>
                      <c:pt idx="8537">
                        <c:v>147</c:v>
                      </c:pt>
                      <c:pt idx="8538">
                        <c:v>145.80000000000001</c:v>
                      </c:pt>
                      <c:pt idx="8539">
                        <c:v>146</c:v>
                      </c:pt>
                      <c:pt idx="8540">
                        <c:v>145.30000000000001</c:v>
                      </c:pt>
                      <c:pt idx="8541">
                        <c:v>146.1</c:v>
                      </c:pt>
                      <c:pt idx="8542">
                        <c:v>145</c:v>
                      </c:pt>
                      <c:pt idx="8543">
                        <c:v>145.9</c:v>
                      </c:pt>
                      <c:pt idx="8544">
                        <c:v>146.19999999999999</c:v>
                      </c:pt>
                      <c:pt idx="8545">
                        <c:v>145.5</c:v>
                      </c:pt>
                      <c:pt idx="8546">
                        <c:v>145</c:v>
                      </c:pt>
                      <c:pt idx="8547">
                        <c:v>145.5</c:v>
                      </c:pt>
                      <c:pt idx="8548">
                        <c:v>146.5</c:v>
                      </c:pt>
                      <c:pt idx="8549">
                        <c:v>145.5</c:v>
                      </c:pt>
                      <c:pt idx="8550">
                        <c:v>145.30000000000001</c:v>
                      </c:pt>
                      <c:pt idx="8551">
                        <c:v>144.69999999999999</c:v>
                      </c:pt>
                      <c:pt idx="8552">
                        <c:v>146</c:v>
                      </c:pt>
                      <c:pt idx="8553">
                        <c:v>143.69999999999999</c:v>
                      </c:pt>
                      <c:pt idx="8554">
                        <c:v>145.19999999999999</c:v>
                      </c:pt>
                      <c:pt idx="8555">
                        <c:v>145.69999999999999</c:v>
                      </c:pt>
                      <c:pt idx="8556">
                        <c:v>146</c:v>
                      </c:pt>
                      <c:pt idx="8557">
                        <c:v>145.69999999999999</c:v>
                      </c:pt>
                      <c:pt idx="8558">
                        <c:v>145.30000000000001</c:v>
                      </c:pt>
                      <c:pt idx="8559">
                        <c:v>145.9</c:v>
                      </c:pt>
                      <c:pt idx="8560">
                        <c:v>145.6</c:v>
                      </c:pt>
                      <c:pt idx="8561">
                        <c:v>146</c:v>
                      </c:pt>
                      <c:pt idx="8562">
                        <c:v>145.6</c:v>
                      </c:pt>
                      <c:pt idx="8563">
                        <c:v>146.1</c:v>
                      </c:pt>
                      <c:pt idx="8564">
                        <c:v>144.9</c:v>
                      </c:pt>
                      <c:pt idx="8565">
                        <c:v>145.5</c:v>
                      </c:pt>
                      <c:pt idx="8566">
                        <c:v>145</c:v>
                      </c:pt>
                      <c:pt idx="8567">
                        <c:v>146.80000000000001</c:v>
                      </c:pt>
                      <c:pt idx="8568">
                        <c:v>144.6</c:v>
                      </c:pt>
                      <c:pt idx="8569">
                        <c:v>144.9</c:v>
                      </c:pt>
                      <c:pt idx="8570">
                        <c:v>145.6</c:v>
                      </c:pt>
                      <c:pt idx="8571">
                        <c:v>146</c:v>
                      </c:pt>
                      <c:pt idx="8572">
                        <c:v>145.5</c:v>
                      </c:pt>
                      <c:pt idx="8573">
                        <c:v>146.19999999999999</c:v>
                      </c:pt>
                      <c:pt idx="8574">
                        <c:v>144.9</c:v>
                      </c:pt>
                      <c:pt idx="8575">
                        <c:v>145.80000000000001</c:v>
                      </c:pt>
                      <c:pt idx="8576">
                        <c:v>145.5</c:v>
                      </c:pt>
                      <c:pt idx="8577">
                        <c:v>146.19999999999999</c:v>
                      </c:pt>
                      <c:pt idx="8578">
                        <c:v>147</c:v>
                      </c:pt>
                      <c:pt idx="8579">
                        <c:v>145.69999999999999</c:v>
                      </c:pt>
                      <c:pt idx="8580">
                        <c:v>146.1</c:v>
                      </c:pt>
                      <c:pt idx="8581">
                        <c:v>146.4</c:v>
                      </c:pt>
                      <c:pt idx="8582">
                        <c:v>145.1</c:v>
                      </c:pt>
                      <c:pt idx="8583">
                        <c:v>145.5</c:v>
                      </c:pt>
                      <c:pt idx="8584">
                        <c:v>146.80000000000001</c:v>
                      </c:pt>
                      <c:pt idx="8585">
                        <c:v>145.9</c:v>
                      </c:pt>
                      <c:pt idx="8586">
                        <c:v>146.30000000000001</c:v>
                      </c:pt>
                      <c:pt idx="8587">
                        <c:v>146</c:v>
                      </c:pt>
                      <c:pt idx="8588">
                        <c:v>147</c:v>
                      </c:pt>
                      <c:pt idx="8589">
                        <c:v>146.30000000000001</c:v>
                      </c:pt>
                      <c:pt idx="8590">
                        <c:v>146.4</c:v>
                      </c:pt>
                      <c:pt idx="8591">
                        <c:v>146.69999999999999</c:v>
                      </c:pt>
                      <c:pt idx="8592">
                        <c:v>146.4</c:v>
                      </c:pt>
                      <c:pt idx="8593">
                        <c:v>145.30000000000001</c:v>
                      </c:pt>
                      <c:pt idx="8594">
                        <c:v>146.1</c:v>
                      </c:pt>
                      <c:pt idx="8595">
                        <c:v>145.5</c:v>
                      </c:pt>
                      <c:pt idx="8596">
                        <c:v>146.1</c:v>
                      </c:pt>
                      <c:pt idx="8597">
                        <c:v>146.5</c:v>
                      </c:pt>
                      <c:pt idx="8598">
                        <c:v>145.69999999999999</c:v>
                      </c:pt>
                      <c:pt idx="8599">
                        <c:v>146.5</c:v>
                      </c:pt>
                      <c:pt idx="8600">
                        <c:v>146.4</c:v>
                      </c:pt>
                      <c:pt idx="8601">
                        <c:v>145.6</c:v>
                      </c:pt>
                      <c:pt idx="8602">
                        <c:v>146.1</c:v>
                      </c:pt>
                      <c:pt idx="8603">
                        <c:v>145.9</c:v>
                      </c:pt>
                      <c:pt idx="8604">
                        <c:v>146.1</c:v>
                      </c:pt>
                      <c:pt idx="8605">
                        <c:v>145.69999999999999</c:v>
                      </c:pt>
                      <c:pt idx="8606">
                        <c:v>146</c:v>
                      </c:pt>
                      <c:pt idx="8607">
                        <c:v>146.1</c:v>
                      </c:pt>
                      <c:pt idx="8608">
                        <c:v>146.80000000000001</c:v>
                      </c:pt>
                      <c:pt idx="8609">
                        <c:v>146.1</c:v>
                      </c:pt>
                      <c:pt idx="8610">
                        <c:v>145</c:v>
                      </c:pt>
                      <c:pt idx="8611">
                        <c:v>146.1</c:v>
                      </c:pt>
                      <c:pt idx="8612">
                        <c:v>146.30000000000001</c:v>
                      </c:pt>
                      <c:pt idx="8613">
                        <c:v>146.9</c:v>
                      </c:pt>
                      <c:pt idx="8614">
                        <c:v>146.19999999999999</c:v>
                      </c:pt>
                      <c:pt idx="8615">
                        <c:v>146.4</c:v>
                      </c:pt>
                      <c:pt idx="8616">
                        <c:v>145.6</c:v>
                      </c:pt>
                      <c:pt idx="8617">
                        <c:v>146.30000000000001</c:v>
                      </c:pt>
                      <c:pt idx="8618">
                        <c:v>146.4</c:v>
                      </c:pt>
                      <c:pt idx="8619">
                        <c:v>147.19999999999999</c:v>
                      </c:pt>
                      <c:pt idx="8620">
                        <c:v>147.80000000000001</c:v>
                      </c:pt>
                      <c:pt idx="8621">
                        <c:v>147.4</c:v>
                      </c:pt>
                      <c:pt idx="8622">
                        <c:v>146.9</c:v>
                      </c:pt>
                      <c:pt idx="8623">
                        <c:v>147.19999999999999</c:v>
                      </c:pt>
                      <c:pt idx="8624">
                        <c:v>145.6</c:v>
                      </c:pt>
                      <c:pt idx="8625">
                        <c:v>146.1</c:v>
                      </c:pt>
                      <c:pt idx="8626">
                        <c:v>145.4</c:v>
                      </c:pt>
                      <c:pt idx="8627">
                        <c:v>146.5</c:v>
                      </c:pt>
                      <c:pt idx="8628">
                        <c:v>146.5</c:v>
                      </c:pt>
                      <c:pt idx="8629">
                        <c:v>146.9</c:v>
                      </c:pt>
                      <c:pt idx="8630">
                        <c:v>147</c:v>
                      </c:pt>
                      <c:pt idx="8631">
                        <c:v>147.69999999999999</c:v>
                      </c:pt>
                      <c:pt idx="8632">
                        <c:v>146.19999999999999</c:v>
                      </c:pt>
                      <c:pt idx="8633">
                        <c:v>144.9</c:v>
                      </c:pt>
                      <c:pt idx="8634">
                        <c:v>146.4</c:v>
                      </c:pt>
                      <c:pt idx="8635">
                        <c:v>146.5</c:v>
                      </c:pt>
                      <c:pt idx="8636">
                        <c:v>145.5</c:v>
                      </c:pt>
                      <c:pt idx="8637">
                        <c:v>145</c:v>
                      </c:pt>
                      <c:pt idx="8638">
                        <c:v>146.69999999999999</c:v>
                      </c:pt>
                      <c:pt idx="8639">
                        <c:v>146.69999999999999</c:v>
                      </c:pt>
                      <c:pt idx="8640">
                        <c:v>146.69999999999999</c:v>
                      </c:pt>
                      <c:pt idx="8641">
                        <c:v>145.6</c:v>
                      </c:pt>
                      <c:pt idx="8642">
                        <c:v>147.6</c:v>
                      </c:pt>
                      <c:pt idx="8643">
                        <c:v>146.6</c:v>
                      </c:pt>
                      <c:pt idx="8644">
                        <c:v>146.5</c:v>
                      </c:pt>
                      <c:pt idx="8645">
                        <c:v>146.4</c:v>
                      </c:pt>
                      <c:pt idx="8646">
                        <c:v>146.19999999999999</c:v>
                      </c:pt>
                      <c:pt idx="8647">
                        <c:v>146.30000000000001</c:v>
                      </c:pt>
                      <c:pt idx="8648">
                        <c:v>146.6</c:v>
                      </c:pt>
                      <c:pt idx="8649">
                        <c:v>146</c:v>
                      </c:pt>
                      <c:pt idx="8650">
                        <c:v>146.5</c:v>
                      </c:pt>
                      <c:pt idx="8651">
                        <c:v>146.1</c:v>
                      </c:pt>
                      <c:pt idx="8652">
                        <c:v>145.9</c:v>
                      </c:pt>
                      <c:pt idx="8653">
                        <c:v>147.6</c:v>
                      </c:pt>
                      <c:pt idx="8654">
                        <c:v>145.30000000000001</c:v>
                      </c:pt>
                      <c:pt idx="8655">
                        <c:v>146.9</c:v>
                      </c:pt>
                      <c:pt idx="8656">
                        <c:v>145.4</c:v>
                      </c:pt>
                      <c:pt idx="8657">
                        <c:v>147.4</c:v>
                      </c:pt>
                      <c:pt idx="8658">
                        <c:v>146.1</c:v>
                      </c:pt>
                      <c:pt idx="8659">
                        <c:v>146.9</c:v>
                      </c:pt>
                      <c:pt idx="8660">
                        <c:v>146.30000000000001</c:v>
                      </c:pt>
                      <c:pt idx="8661">
                        <c:v>146</c:v>
                      </c:pt>
                      <c:pt idx="8662">
                        <c:v>146.69999999999999</c:v>
                      </c:pt>
                      <c:pt idx="8663">
                        <c:v>145.9</c:v>
                      </c:pt>
                      <c:pt idx="8664">
                        <c:v>147.19999999999999</c:v>
                      </c:pt>
                      <c:pt idx="8665">
                        <c:v>146.4</c:v>
                      </c:pt>
                      <c:pt idx="8666">
                        <c:v>145.5</c:v>
                      </c:pt>
                      <c:pt idx="8667">
                        <c:v>146.19999999999999</c:v>
                      </c:pt>
                      <c:pt idx="8668">
                        <c:v>146.9</c:v>
                      </c:pt>
                      <c:pt idx="8669">
                        <c:v>146.5</c:v>
                      </c:pt>
                      <c:pt idx="8670">
                        <c:v>147.5</c:v>
                      </c:pt>
                      <c:pt idx="8671">
                        <c:v>146.4</c:v>
                      </c:pt>
                      <c:pt idx="8672">
                        <c:v>147</c:v>
                      </c:pt>
                      <c:pt idx="8673">
                        <c:v>146.69999999999999</c:v>
                      </c:pt>
                      <c:pt idx="8674">
                        <c:v>147.1</c:v>
                      </c:pt>
                      <c:pt idx="8675">
                        <c:v>146.6</c:v>
                      </c:pt>
                      <c:pt idx="8676">
                        <c:v>147</c:v>
                      </c:pt>
                      <c:pt idx="8677">
                        <c:v>147.69999999999999</c:v>
                      </c:pt>
                      <c:pt idx="8678">
                        <c:v>146.19999999999999</c:v>
                      </c:pt>
                      <c:pt idx="8679">
                        <c:v>147.30000000000001</c:v>
                      </c:pt>
                      <c:pt idx="8680">
                        <c:v>147.6</c:v>
                      </c:pt>
                      <c:pt idx="8681">
                        <c:v>146.19999999999999</c:v>
                      </c:pt>
                      <c:pt idx="8682">
                        <c:v>146.19999999999999</c:v>
                      </c:pt>
                      <c:pt idx="8683">
                        <c:v>145.9</c:v>
                      </c:pt>
                      <c:pt idx="8684">
                        <c:v>146.69999999999999</c:v>
                      </c:pt>
                      <c:pt idx="8685">
                        <c:v>146.4</c:v>
                      </c:pt>
                      <c:pt idx="8686">
                        <c:v>146.1</c:v>
                      </c:pt>
                      <c:pt idx="8687">
                        <c:v>147.1</c:v>
                      </c:pt>
                      <c:pt idx="8688">
                        <c:v>147.5</c:v>
                      </c:pt>
                      <c:pt idx="8689">
                        <c:v>146</c:v>
                      </c:pt>
                      <c:pt idx="8690">
                        <c:v>146.9</c:v>
                      </c:pt>
                      <c:pt idx="8691">
                        <c:v>148</c:v>
                      </c:pt>
                      <c:pt idx="8692">
                        <c:v>146.19999999999999</c:v>
                      </c:pt>
                      <c:pt idx="8693">
                        <c:v>145.69999999999999</c:v>
                      </c:pt>
                      <c:pt idx="8694">
                        <c:v>146.6</c:v>
                      </c:pt>
                      <c:pt idx="8695">
                        <c:v>146.4</c:v>
                      </c:pt>
                      <c:pt idx="8696">
                        <c:v>146.69999999999999</c:v>
                      </c:pt>
                      <c:pt idx="8697">
                        <c:v>147.19999999999999</c:v>
                      </c:pt>
                      <c:pt idx="8698">
                        <c:v>147</c:v>
                      </c:pt>
                      <c:pt idx="8699">
                        <c:v>146.69999999999999</c:v>
                      </c:pt>
                      <c:pt idx="8700">
                        <c:v>147.9</c:v>
                      </c:pt>
                      <c:pt idx="8701">
                        <c:v>146.30000000000001</c:v>
                      </c:pt>
                      <c:pt idx="8702">
                        <c:v>146.30000000000001</c:v>
                      </c:pt>
                      <c:pt idx="8703">
                        <c:v>147.9</c:v>
                      </c:pt>
                      <c:pt idx="8704">
                        <c:v>146.30000000000001</c:v>
                      </c:pt>
                      <c:pt idx="8705">
                        <c:v>147.1</c:v>
                      </c:pt>
                      <c:pt idx="8706">
                        <c:v>147.5</c:v>
                      </c:pt>
                      <c:pt idx="8707">
                        <c:v>145.9</c:v>
                      </c:pt>
                      <c:pt idx="8708">
                        <c:v>147.1</c:v>
                      </c:pt>
                      <c:pt idx="8709">
                        <c:v>147.4</c:v>
                      </c:pt>
                      <c:pt idx="8710">
                        <c:v>146.30000000000001</c:v>
                      </c:pt>
                      <c:pt idx="8711">
                        <c:v>147.5</c:v>
                      </c:pt>
                      <c:pt idx="8712">
                        <c:v>147.30000000000001</c:v>
                      </c:pt>
                      <c:pt idx="8713">
                        <c:v>147.5</c:v>
                      </c:pt>
                      <c:pt idx="8714">
                        <c:v>147.1</c:v>
                      </c:pt>
                      <c:pt idx="8715">
                        <c:v>146.9</c:v>
                      </c:pt>
                      <c:pt idx="8716">
                        <c:v>145.30000000000001</c:v>
                      </c:pt>
                      <c:pt idx="8717">
                        <c:v>146.4</c:v>
                      </c:pt>
                      <c:pt idx="8718">
                        <c:v>147.4</c:v>
                      </c:pt>
                      <c:pt idx="8719">
                        <c:v>147.69999999999999</c:v>
                      </c:pt>
                      <c:pt idx="8720">
                        <c:v>146.9</c:v>
                      </c:pt>
                      <c:pt idx="8721">
                        <c:v>148.4</c:v>
                      </c:pt>
                      <c:pt idx="8722">
                        <c:v>148</c:v>
                      </c:pt>
                      <c:pt idx="8723">
                        <c:v>146.30000000000001</c:v>
                      </c:pt>
                      <c:pt idx="8724">
                        <c:v>145.19999999999999</c:v>
                      </c:pt>
                      <c:pt idx="8725">
                        <c:v>146.5</c:v>
                      </c:pt>
                      <c:pt idx="8726">
                        <c:v>145.69999999999999</c:v>
                      </c:pt>
                      <c:pt idx="8727">
                        <c:v>147.69999999999999</c:v>
                      </c:pt>
                      <c:pt idx="8728">
                        <c:v>147.4</c:v>
                      </c:pt>
                      <c:pt idx="8729">
                        <c:v>147.4</c:v>
                      </c:pt>
                      <c:pt idx="8730">
                        <c:v>148.30000000000001</c:v>
                      </c:pt>
                      <c:pt idx="8731">
                        <c:v>146.80000000000001</c:v>
                      </c:pt>
                      <c:pt idx="8732">
                        <c:v>148</c:v>
                      </c:pt>
                      <c:pt idx="8733">
                        <c:v>146.5</c:v>
                      </c:pt>
                      <c:pt idx="8734">
                        <c:v>145.69999999999999</c:v>
                      </c:pt>
                      <c:pt idx="8735">
                        <c:v>145.9</c:v>
                      </c:pt>
                      <c:pt idx="8736">
                        <c:v>144.80000000000001</c:v>
                      </c:pt>
                      <c:pt idx="8737">
                        <c:v>147</c:v>
                      </c:pt>
                      <c:pt idx="8738">
                        <c:v>147.1</c:v>
                      </c:pt>
                      <c:pt idx="8739">
                        <c:v>146.9</c:v>
                      </c:pt>
                      <c:pt idx="8740">
                        <c:v>147.1</c:v>
                      </c:pt>
                      <c:pt idx="8741">
                        <c:v>146.80000000000001</c:v>
                      </c:pt>
                      <c:pt idx="8742">
                        <c:v>146.30000000000001</c:v>
                      </c:pt>
                      <c:pt idx="8743">
                        <c:v>147.4</c:v>
                      </c:pt>
                      <c:pt idx="8744">
                        <c:v>146.4</c:v>
                      </c:pt>
                      <c:pt idx="8745">
                        <c:v>145.1</c:v>
                      </c:pt>
                      <c:pt idx="8746">
                        <c:v>146.5</c:v>
                      </c:pt>
                      <c:pt idx="8747">
                        <c:v>146.19999999999999</c:v>
                      </c:pt>
                      <c:pt idx="8748">
                        <c:v>146.19999999999999</c:v>
                      </c:pt>
                      <c:pt idx="8749">
                        <c:v>147.9</c:v>
                      </c:pt>
                      <c:pt idx="8750">
                        <c:v>146.1</c:v>
                      </c:pt>
                      <c:pt idx="8751">
                        <c:v>146.4</c:v>
                      </c:pt>
                      <c:pt idx="8752">
                        <c:v>147.69999999999999</c:v>
                      </c:pt>
                      <c:pt idx="8753">
                        <c:v>146.5</c:v>
                      </c:pt>
                      <c:pt idx="8754">
                        <c:v>145.6</c:v>
                      </c:pt>
                      <c:pt idx="8755">
                        <c:v>146.4</c:v>
                      </c:pt>
                      <c:pt idx="8756">
                        <c:v>146.4</c:v>
                      </c:pt>
                      <c:pt idx="8757">
                        <c:v>147.5</c:v>
                      </c:pt>
                      <c:pt idx="8758">
                        <c:v>147</c:v>
                      </c:pt>
                      <c:pt idx="8759">
                        <c:v>146.4</c:v>
                      </c:pt>
                      <c:pt idx="8760">
                        <c:v>146.69999999999999</c:v>
                      </c:pt>
                      <c:pt idx="8761">
                        <c:v>145.80000000000001</c:v>
                      </c:pt>
                      <c:pt idx="8762">
                        <c:v>146</c:v>
                      </c:pt>
                      <c:pt idx="8763">
                        <c:v>146.69999999999999</c:v>
                      </c:pt>
                      <c:pt idx="8764">
                        <c:v>147.19999999999999</c:v>
                      </c:pt>
                      <c:pt idx="8765">
                        <c:v>146.4</c:v>
                      </c:pt>
                      <c:pt idx="8766">
                        <c:v>145.80000000000001</c:v>
                      </c:pt>
                      <c:pt idx="8767">
                        <c:v>146.6</c:v>
                      </c:pt>
                      <c:pt idx="8768">
                        <c:v>147.4</c:v>
                      </c:pt>
                      <c:pt idx="8769">
                        <c:v>146.9</c:v>
                      </c:pt>
                      <c:pt idx="8770">
                        <c:v>146.6</c:v>
                      </c:pt>
                      <c:pt idx="8771">
                        <c:v>148</c:v>
                      </c:pt>
                      <c:pt idx="8772">
                        <c:v>147.30000000000001</c:v>
                      </c:pt>
                      <c:pt idx="8773">
                        <c:v>147</c:v>
                      </c:pt>
                      <c:pt idx="8774">
                        <c:v>146.69999999999999</c:v>
                      </c:pt>
                      <c:pt idx="8775">
                        <c:v>148</c:v>
                      </c:pt>
                      <c:pt idx="8776">
                        <c:v>147.9</c:v>
                      </c:pt>
                      <c:pt idx="8777">
                        <c:v>147.19999999999999</c:v>
                      </c:pt>
                      <c:pt idx="8778">
                        <c:v>145.6</c:v>
                      </c:pt>
                      <c:pt idx="8779">
                        <c:v>146.69999999999999</c:v>
                      </c:pt>
                      <c:pt idx="8780">
                        <c:v>147.5</c:v>
                      </c:pt>
                      <c:pt idx="8781">
                        <c:v>146.6</c:v>
                      </c:pt>
                      <c:pt idx="8782">
                        <c:v>147.30000000000001</c:v>
                      </c:pt>
                      <c:pt idx="8783">
                        <c:v>146.4</c:v>
                      </c:pt>
                      <c:pt idx="8784">
                        <c:v>145.30000000000001</c:v>
                      </c:pt>
                      <c:pt idx="8785">
                        <c:v>146.9</c:v>
                      </c:pt>
                      <c:pt idx="8786">
                        <c:v>144.6</c:v>
                      </c:pt>
                      <c:pt idx="8787">
                        <c:v>146.5</c:v>
                      </c:pt>
                      <c:pt idx="8788">
                        <c:v>146.69999999999999</c:v>
                      </c:pt>
                      <c:pt idx="8789">
                        <c:v>146.80000000000001</c:v>
                      </c:pt>
                      <c:pt idx="8790">
                        <c:v>146.9</c:v>
                      </c:pt>
                      <c:pt idx="8791">
                        <c:v>148.69999999999999</c:v>
                      </c:pt>
                      <c:pt idx="8792">
                        <c:v>146.5</c:v>
                      </c:pt>
                      <c:pt idx="8793">
                        <c:v>146.5</c:v>
                      </c:pt>
                      <c:pt idx="8794">
                        <c:v>145.1</c:v>
                      </c:pt>
                      <c:pt idx="8795">
                        <c:v>146.1</c:v>
                      </c:pt>
                      <c:pt idx="8796">
                        <c:v>145.5</c:v>
                      </c:pt>
                      <c:pt idx="8797">
                        <c:v>147.5</c:v>
                      </c:pt>
                      <c:pt idx="8798">
                        <c:v>146.5</c:v>
                      </c:pt>
                      <c:pt idx="8799">
                        <c:v>147.4</c:v>
                      </c:pt>
                      <c:pt idx="8800">
                        <c:v>146.30000000000001</c:v>
                      </c:pt>
                      <c:pt idx="8801">
                        <c:v>146</c:v>
                      </c:pt>
                      <c:pt idx="8802">
                        <c:v>146.6</c:v>
                      </c:pt>
                      <c:pt idx="8803">
                        <c:v>145.9</c:v>
                      </c:pt>
                      <c:pt idx="8804">
                        <c:v>145.69999999999999</c:v>
                      </c:pt>
                      <c:pt idx="8805">
                        <c:v>145.6</c:v>
                      </c:pt>
                      <c:pt idx="8806">
                        <c:v>146</c:v>
                      </c:pt>
                      <c:pt idx="8807">
                        <c:v>147.4</c:v>
                      </c:pt>
                      <c:pt idx="8808">
                        <c:v>147.1</c:v>
                      </c:pt>
                      <c:pt idx="8809">
                        <c:v>145.5</c:v>
                      </c:pt>
                      <c:pt idx="8810">
                        <c:v>145.69999999999999</c:v>
                      </c:pt>
                      <c:pt idx="8811">
                        <c:v>146.5</c:v>
                      </c:pt>
                      <c:pt idx="8812">
                        <c:v>145.6</c:v>
                      </c:pt>
                      <c:pt idx="8813">
                        <c:v>145.80000000000001</c:v>
                      </c:pt>
                      <c:pt idx="8814">
                        <c:v>146.19999999999999</c:v>
                      </c:pt>
                      <c:pt idx="8815">
                        <c:v>148.19999999999999</c:v>
                      </c:pt>
                      <c:pt idx="8816">
                        <c:v>146.5</c:v>
                      </c:pt>
                      <c:pt idx="8817">
                        <c:v>147.9</c:v>
                      </c:pt>
                      <c:pt idx="8818">
                        <c:v>146.30000000000001</c:v>
                      </c:pt>
                      <c:pt idx="8819">
                        <c:v>145.69999999999999</c:v>
                      </c:pt>
                      <c:pt idx="8820">
                        <c:v>146.69999999999999</c:v>
                      </c:pt>
                      <c:pt idx="8821">
                        <c:v>146.6</c:v>
                      </c:pt>
                      <c:pt idx="8822">
                        <c:v>147.1</c:v>
                      </c:pt>
                      <c:pt idx="8823">
                        <c:v>146.1</c:v>
                      </c:pt>
                      <c:pt idx="8824">
                        <c:v>145.19999999999999</c:v>
                      </c:pt>
                      <c:pt idx="8825">
                        <c:v>146.6</c:v>
                      </c:pt>
                      <c:pt idx="8826">
                        <c:v>145.9</c:v>
                      </c:pt>
                      <c:pt idx="8827">
                        <c:v>145.69999999999999</c:v>
                      </c:pt>
                      <c:pt idx="8828">
                        <c:v>144.6</c:v>
                      </c:pt>
                      <c:pt idx="8829">
                        <c:v>146.5</c:v>
                      </c:pt>
                      <c:pt idx="8830">
                        <c:v>146.1</c:v>
                      </c:pt>
                      <c:pt idx="8831">
                        <c:v>146.9</c:v>
                      </c:pt>
                      <c:pt idx="8832">
                        <c:v>146.1</c:v>
                      </c:pt>
                      <c:pt idx="8833">
                        <c:v>146.80000000000001</c:v>
                      </c:pt>
                      <c:pt idx="8834">
                        <c:v>146</c:v>
                      </c:pt>
                      <c:pt idx="8835">
                        <c:v>146.80000000000001</c:v>
                      </c:pt>
                      <c:pt idx="8836">
                        <c:v>144.69999999999999</c:v>
                      </c:pt>
                      <c:pt idx="8837">
                        <c:v>145.80000000000001</c:v>
                      </c:pt>
                      <c:pt idx="8838">
                        <c:v>144.4</c:v>
                      </c:pt>
                      <c:pt idx="8839">
                        <c:v>145</c:v>
                      </c:pt>
                      <c:pt idx="8840">
                        <c:v>147.19999999999999</c:v>
                      </c:pt>
                      <c:pt idx="8841">
                        <c:v>145.4</c:v>
                      </c:pt>
                      <c:pt idx="8842">
                        <c:v>146.80000000000001</c:v>
                      </c:pt>
                      <c:pt idx="8843">
                        <c:v>145.5</c:v>
                      </c:pt>
                      <c:pt idx="8844">
                        <c:v>146.30000000000001</c:v>
                      </c:pt>
                      <c:pt idx="8845">
                        <c:v>144.4</c:v>
                      </c:pt>
                      <c:pt idx="8846">
                        <c:v>146.80000000000001</c:v>
                      </c:pt>
                      <c:pt idx="8847">
                        <c:v>145.69999999999999</c:v>
                      </c:pt>
                      <c:pt idx="8848">
                        <c:v>146.19999999999999</c:v>
                      </c:pt>
                      <c:pt idx="8849">
                        <c:v>146.4</c:v>
                      </c:pt>
                      <c:pt idx="8850">
                        <c:v>146.30000000000001</c:v>
                      </c:pt>
                      <c:pt idx="8851">
                        <c:v>146.4</c:v>
                      </c:pt>
                      <c:pt idx="8852">
                        <c:v>147</c:v>
                      </c:pt>
                      <c:pt idx="8853">
                        <c:v>146</c:v>
                      </c:pt>
                      <c:pt idx="8854">
                        <c:v>144.9</c:v>
                      </c:pt>
                      <c:pt idx="8855">
                        <c:v>146.4</c:v>
                      </c:pt>
                      <c:pt idx="8856">
                        <c:v>144.9</c:v>
                      </c:pt>
                      <c:pt idx="8857">
                        <c:v>146.6</c:v>
                      </c:pt>
                      <c:pt idx="8858">
                        <c:v>146.30000000000001</c:v>
                      </c:pt>
                      <c:pt idx="8859">
                        <c:v>146.19999999999999</c:v>
                      </c:pt>
                      <c:pt idx="8860">
                        <c:v>146.1</c:v>
                      </c:pt>
                      <c:pt idx="8861">
                        <c:v>145.9</c:v>
                      </c:pt>
                      <c:pt idx="8862">
                        <c:v>145.69999999999999</c:v>
                      </c:pt>
                      <c:pt idx="8863">
                        <c:v>145.1</c:v>
                      </c:pt>
                      <c:pt idx="8864">
                        <c:v>146.80000000000001</c:v>
                      </c:pt>
                      <c:pt idx="8865">
                        <c:v>146.19999999999999</c:v>
                      </c:pt>
                      <c:pt idx="8866">
                        <c:v>147.30000000000001</c:v>
                      </c:pt>
                      <c:pt idx="8867">
                        <c:v>146.4</c:v>
                      </c:pt>
                      <c:pt idx="8868">
                        <c:v>146.19999999999999</c:v>
                      </c:pt>
                      <c:pt idx="8869">
                        <c:v>144.80000000000001</c:v>
                      </c:pt>
                      <c:pt idx="8870">
                        <c:v>145.4</c:v>
                      </c:pt>
                      <c:pt idx="8871">
                        <c:v>146.4</c:v>
                      </c:pt>
                      <c:pt idx="8872">
                        <c:v>145.6</c:v>
                      </c:pt>
                      <c:pt idx="8873">
                        <c:v>146.1</c:v>
                      </c:pt>
                      <c:pt idx="8874">
                        <c:v>146.69999999999999</c:v>
                      </c:pt>
                      <c:pt idx="8875">
                        <c:v>145.6</c:v>
                      </c:pt>
                      <c:pt idx="8876">
                        <c:v>145.9</c:v>
                      </c:pt>
                      <c:pt idx="8877">
                        <c:v>145.80000000000001</c:v>
                      </c:pt>
                      <c:pt idx="8878">
                        <c:v>146.9</c:v>
                      </c:pt>
                      <c:pt idx="8879">
                        <c:v>145.6</c:v>
                      </c:pt>
                      <c:pt idx="8880">
                        <c:v>145.80000000000001</c:v>
                      </c:pt>
                      <c:pt idx="8881">
                        <c:v>146.69999999999999</c:v>
                      </c:pt>
                      <c:pt idx="8882">
                        <c:v>146.19999999999999</c:v>
                      </c:pt>
                      <c:pt idx="8883">
                        <c:v>146.69999999999999</c:v>
                      </c:pt>
                      <c:pt idx="8884">
                        <c:v>147.1</c:v>
                      </c:pt>
                      <c:pt idx="8885">
                        <c:v>146.1</c:v>
                      </c:pt>
                      <c:pt idx="8886">
                        <c:v>146.69999999999999</c:v>
                      </c:pt>
                      <c:pt idx="8887">
                        <c:v>146</c:v>
                      </c:pt>
                      <c:pt idx="8888">
                        <c:v>146.69999999999999</c:v>
                      </c:pt>
                      <c:pt idx="8889">
                        <c:v>146.6</c:v>
                      </c:pt>
                      <c:pt idx="8890">
                        <c:v>145.69999999999999</c:v>
                      </c:pt>
                      <c:pt idx="8891">
                        <c:v>145.9</c:v>
                      </c:pt>
                      <c:pt idx="8892">
                        <c:v>146.69999999999999</c:v>
                      </c:pt>
                      <c:pt idx="8893">
                        <c:v>146.6</c:v>
                      </c:pt>
                      <c:pt idx="8894">
                        <c:v>146.80000000000001</c:v>
                      </c:pt>
                      <c:pt idx="8895">
                        <c:v>146.80000000000001</c:v>
                      </c:pt>
                      <c:pt idx="8896">
                        <c:v>144.19999999999999</c:v>
                      </c:pt>
                      <c:pt idx="8897">
                        <c:v>145.69999999999999</c:v>
                      </c:pt>
                      <c:pt idx="8898">
                        <c:v>146.69999999999999</c:v>
                      </c:pt>
                      <c:pt idx="8899">
                        <c:v>146.4</c:v>
                      </c:pt>
                      <c:pt idx="8900">
                        <c:v>147.30000000000001</c:v>
                      </c:pt>
                      <c:pt idx="8901">
                        <c:v>146.6</c:v>
                      </c:pt>
                      <c:pt idx="8902">
                        <c:v>145.30000000000001</c:v>
                      </c:pt>
                      <c:pt idx="8903">
                        <c:v>146.80000000000001</c:v>
                      </c:pt>
                      <c:pt idx="8904">
                        <c:v>145.69999999999999</c:v>
                      </c:pt>
                      <c:pt idx="8905">
                        <c:v>146.30000000000001</c:v>
                      </c:pt>
                      <c:pt idx="8906">
                        <c:v>145.5</c:v>
                      </c:pt>
                      <c:pt idx="8907">
                        <c:v>145.5</c:v>
                      </c:pt>
                      <c:pt idx="8908">
                        <c:v>146.80000000000001</c:v>
                      </c:pt>
                      <c:pt idx="8909">
                        <c:v>146.4</c:v>
                      </c:pt>
                      <c:pt idx="8910">
                        <c:v>146.69999999999999</c:v>
                      </c:pt>
                      <c:pt idx="8911">
                        <c:v>145.9</c:v>
                      </c:pt>
                      <c:pt idx="8912">
                        <c:v>146.5</c:v>
                      </c:pt>
                      <c:pt idx="8913">
                        <c:v>145.30000000000001</c:v>
                      </c:pt>
                      <c:pt idx="8914">
                        <c:v>145.69999999999999</c:v>
                      </c:pt>
                      <c:pt idx="8915">
                        <c:v>145.9</c:v>
                      </c:pt>
                      <c:pt idx="8916">
                        <c:v>146.6</c:v>
                      </c:pt>
                      <c:pt idx="8917">
                        <c:v>146.30000000000001</c:v>
                      </c:pt>
                      <c:pt idx="8918">
                        <c:v>147.19999999999999</c:v>
                      </c:pt>
                      <c:pt idx="8919">
                        <c:v>146.4</c:v>
                      </c:pt>
                      <c:pt idx="8920">
                        <c:v>147.5</c:v>
                      </c:pt>
                      <c:pt idx="8921">
                        <c:v>145.4</c:v>
                      </c:pt>
                      <c:pt idx="8922">
                        <c:v>145.80000000000001</c:v>
                      </c:pt>
                      <c:pt idx="8923">
                        <c:v>146.5</c:v>
                      </c:pt>
                      <c:pt idx="8924">
                        <c:v>146.30000000000001</c:v>
                      </c:pt>
                      <c:pt idx="8925">
                        <c:v>146.80000000000001</c:v>
                      </c:pt>
                      <c:pt idx="8926">
                        <c:v>146.5</c:v>
                      </c:pt>
                      <c:pt idx="8927">
                        <c:v>146.4</c:v>
                      </c:pt>
                      <c:pt idx="8928">
                        <c:v>146.30000000000001</c:v>
                      </c:pt>
                      <c:pt idx="8929">
                        <c:v>147.5</c:v>
                      </c:pt>
                      <c:pt idx="8930">
                        <c:v>146.1</c:v>
                      </c:pt>
                      <c:pt idx="8931">
                        <c:v>146.1</c:v>
                      </c:pt>
                      <c:pt idx="8932">
                        <c:v>146.4</c:v>
                      </c:pt>
                      <c:pt idx="8933">
                        <c:v>147.19999999999999</c:v>
                      </c:pt>
                      <c:pt idx="8934">
                        <c:v>146.19999999999999</c:v>
                      </c:pt>
                      <c:pt idx="8935">
                        <c:v>145.80000000000001</c:v>
                      </c:pt>
                      <c:pt idx="8936">
                        <c:v>146.30000000000001</c:v>
                      </c:pt>
                      <c:pt idx="8937">
                        <c:v>146.19999999999999</c:v>
                      </c:pt>
                      <c:pt idx="8938">
                        <c:v>147</c:v>
                      </c:pt>
                      <c:pt idx="8939">
                        <c:v>146.19999999999999</c:v>
                      </c:pt>
                      <c:pt idx="8940">
                        <c:v>147.4</c:v>
                      </c:pt>
                      <c:pt idx="8941">
                        <c:v>146.6</c:v>
                      </c:pt>
                      <c:pt idx="8942">
                        <c:v>146.1</c:v>
                      </c:pt>
                      <c:pt idx="8943">
                        <c:v>146.80000000000001</c:v>
                      </c:pt>
                      <c:pt idx="8944">
                        <c:v>146.80000000000001</c:v>
                      </c:pt>
                      <c:pt idx="8945">
                        <c:v>146.6</c:v>
                      </c:pt>
                      <c:pt idx="8946">
                        <c:v>146.9</c:v>
                      </c:pt>
                      <c:pt idx="8947">
                        <c:v>146</c:v>
                      </c:pt>
                      <c:pt idx="8948">
                        <c:v>146.19999999999999</c:v>
                      </c:pt>
                      <c:pt idx="8949">
                        <c:v>146</c:v>
                      </c:pt>
                      <c:pt idx="8950">
                        <c:v>146.69999999999999</c:v>
                      </c:pt>
                      <c:pt idx="8951">
                        <c:v>146.80000000000001</c:v>
                      </c:pt>
                      <c:pt idx="8952">
                        <c:v>146.69999999999999</c:v>
                      </c:pt>
                      <c:pt idx="8953">
                        <c:v>146.5</c:v>
                      </c:pt>
                      <c:pt idx="8954">
                        <c:v>146.1</c:v>
                      </c:pt>
                      <c:pt idx="8955">
                        <c:v>145.69999999999999</c:v>
                      </c:pt>
                      <c:pt idx="8956">
                        <c:v>146.19999999999999</c:v>
                      </c:pt>
                      <c:pt idx="8957">
                        <c:v>145.19999999999999</c:v>
                      </c:pt>
                      <c:pt idx="8958">
                        <c:v>146.69999999999999</c:v>
                      </c:pt>
                      <c:pt idx="8959">
                        <c:v>145.4</c:v>
                      </c:pt>
                      <c:pt idx="8960">
                        <c:v>146.19999999999999</c:v>
                      </c:pt>
                      <c:pt idx="8961">
                        <c:v>146.4</c:v>
                      </c:pt>
                      <c:pt idx="8962">
                        <c:v>145.4</c:v>
                      </c:pt>
                      <c:pt idx="8963">
                        <c:v>145.1</c:v>
                      </c:pt>
                      <c:pt idx="8964">
                        <c:v>145.19999999999999</c:v>
                      </c:pt>
                      <c:pt idx="8965">
                        <c:v>145.19999999999999</c:v>
                      </c:pt>
                      <c:pt idx="8966">
                        <c:v>144.69999999999999</c:v>
                      </c:pt>
                      <c:pt idx="8967">
                        <c:v>145.19999999999999</c:v>
                      </c:pt>
                      <c:pt idx="8968">
                        <c:v>147</c:v>
                      </c:pt>
                      <c:pt idx="8969">
                        <c:v>147.5</c:v>
                      </c:pt>
                      <c:pt idx="8970">
                        <c:v>146.19999999999999</c:v>
                      </c:pt>
                      <c:pt idx="8971">
                        <c:v>145.80000000000001</c:v>
                      </c:pt>
                      <c:pt idx="8972">
                        <c:v>145.9</c:v>
                      </c:pt>
                      <c:pt idx="8973">
                        <c:v>146.4</c:v>
                      </c:pt>
                      <c:pt idx="8974">
                        <c:v>145.30000000000001</c:v>
                      </c:pt>
                      <c:pt idx="8975">
                        <c:v>147</c:v>
                      </c:pt>
                      <c:pt idx="8976">
                        <c:v>144.9</c:v>
                      </c:pt>
                      <c:pt idx="8977">
                        <c:v>146.1</c:v>
                      </c:pt>
                      <c:pt idx="8978">
                        <c:v>147.30000000000001</c:v>
                      </c:pt>
                      <c:pt idx="8979">
                        <c:v>146</c:v>
                      </c:pt>
                      <c:pt idx="8980">
                        <c:v>145.69999999999999</c:v>
                      </c:pt>
                      <c:pt idx="8981">
                        <c:v>146.9</c:v>
                      </c:pt>
                      <c:pt idx="8982">
                        <c:v>146.80000000000001</c:v>
                      </c:pt>
                      <c:pt idx="8983">
                        <c:v>147.1</c:v>
                      </c:pt>
                      <c:pt idx="8984">
                        <c:v>145.6</c:v>
                      </c:pt>
                      <c:pt idx="8985">
                        <c:v>146.80000000000001</c:v>
                      </c:pt>
                      <c:pt idx="8986">
                        <c:v>146.5</c:v>
                      </c:pt>
                      <c:pt idx="8987">
                        <c:v>147.4</c:v>
                      </c:pt>
                      <c:pt idx="8988">
                        <c:v>146.1</c:v>
                      </c:pt>
                      <c:pt idx="8989">
                        <c:v>145.80000000000001</c:v>
                      </c:pt>
                      <c:pt idx="8990">
                        <c:v>146.4</c:v>
                      </c:pt>
                      <c:pt idx="8991">
                        <c:v>147.19999999999999</c:v>
                      </c:pt>
                      <c:pt idx="8992">
                        <c:v>146.19999999999999</c:v>
                      </c:pt>
                      <c:pt idx="8993">
                        <c:v>145.9</c:v>
                      </c:pt>
                      <c:pt idx="8994">
                        <c:v>146.80000000000001</c:v>
                      </c:pt>
                      <c:pt idx="8995">
                        <c:v>146.6</c:v>
                      </c:pt>
                      <c:pt idx="8996">
                        <c:v>145.69999999999999</c:v>
                      </c:pt>
                      <c:pt idx="8997">
                        <c:v>147.5</c:v>
                      </c:pt>
                      <c:pt idx="8998">
                        <c:v>147.6</c:v>
                      </c:pt>
                      <c:pt idx="8999">
                        <c:v>146.30000000000001</c:v>
                      </c:pt>
                      <c:pt idx="9000">
                        <c:v>145.9</c:v>
                      </c:pt>
                      <c:pt idx="9001">
                        <c:v>146.5</c:v>
                      </c:pt>
                      <c:pt idx="9002">
                        <c:v>147.4</c:v>
                      </c:pt>
                      <c:pt idx="9003">
                        <c:v>146.9</c:v>
                      </c:pt>
                      <c:pt idx="9004">
                        <c:v>147.19999999999999</c:v>
                      </c:pt>
                      <c:pt idx="9005">
                        <c:v>147</c:v>
                      </c:pt>
                      <c:pt idx="9006">
                        <c:v>145.80000000000001</c:v>
                      </c:pt>
                      <c:pt idx="9007">
                        <c:v>145.30000000000001</c:v>
                      </c:pt>
                      <c:pt idx="9008">
                        <c:v>146.6</c:v>
                      </c:pt>
                      <c:pt idx="9009">
                        <c:v>147.6</c:v>
                      </c:pt>
                      <c:pt idx="9010">
                        <c:v>148.1</c:v>
                      </c:pt>
                      <c:pt idx="9011">
                        <c:v>146.9</c:v>
                      </c:pt>
                      <c:pt idx="9012">
                        <c:v>146.6</c:v>
                      </c:pt>
                      <c:pt idx="9013">
                        <c:v>146.9</c:v>
                      </c:pt>
                      <c:pt idx="9014">
                        <c:v>146.19999999999999</c:v>
                      </c:pt>
                      <c:pt idx="9015">
                        <c:v>145.80000000000001</c:v>
                      </c:pt>
                      <c:pt idx="9016">
                        <c:v>146.1</c:v>
                      </c:pt>
                      <c:pt idx="9017">
                        <c:v>145.1</c:v>
                      </c:pt>
                      <c:pt idx="9018">
                        <c:v>145.69999999999999</c:v>
                      </c:pt>
                      <c:pt idx="9019">
                        <c:v>146.9</c:v>
                      </c:pt>
                      <c:pt idx="9020">
                        <c:v>147.1</c:v>
                      </c:pt>
                      <c:pt idx="9021">
                        <c:v>147.4</c:v>
                      </c:pt>
                      <c:pt idx="9022">
                        <c:v>147.19999999999999</c:v>
                      </c:pt>
                      <c:pt idx="9023">
                        <c:v>146</c:v>
                      </c:pt>
                      <c:pt idx="9024">
                        <c:v>146.19999999999999</c:v>
                      </c:pt>
                      <c:pt idx="9025">
                        <c:v>146.19999999999999</c:v>
                      </c:pt>
                      <c:pt idx="9026">
                        <c:v>146.30000000000001</c:v>
                      </c:pt>
                      <c:pt idx="9027">
                        <c:v>147.19999999999999</c:v>
                      </c:pt>
                      <c:pt idx="9028">
                        <c:v>147</c:v>
                      </c:pt>
                      <c:pt idx="9029">
                        <c:v>146.5</c:v>
                      </c:pt>
                      <c:pt idx="9030">
                        <c:v>146.5</c:v>
                      </c:pt>
                      <c:pt idx="9031">
                        <c:v>145.6</c:v>
                      </c:pt>
                      <c:pt idx="9032">
                        <c:v>145.9</c:v>
                      </c:pt>
                      <c:pt idx="9033">
                        <c:v>146.9</c:v>
                      </c:pt>
                      <c:pt idx="9034">
                        <c:v>146.5</c:v>
                      </c:pt>
                      <c:pt idx="9035">
                        <c:v>147.4</c:v>
                      </c:pt>
                      <c:pt idx="9036">
                        <c:v>147.69999999999999</c:v>
                      </c:pt>
                      <c:pt idx="9037">
                        <c:v>146.30000000000001</c:v>
                      </c:pt>
                      <c:pt idx="9038">
                        <c:v>145.80000000000001</c:v>
                      </c:pt>
                      <c:pt idx="9039">
                        <c:v>145.80000000000001</c:v>
                      </c:pt>
                      <c:pt idx="9040">
                        <c:v>147.30000000000001</c:v>
                      </c:pt>
                      <c:pt idx="9041">
                        <c:v>146.6</c:v>
                      </c:pt>
                      <c:pt idx="9042">
                        <c:v>146.9</c:v>
                      </c:pt>
                      <c:pt idx="9043">
                        <c:v>146.80000000000001</c:v>
                      </c:pt>
                      <c:pt idx="9044">
                        <c:v>146.69999999999999</c:v>
                      </c:pt>
                      <c:pt idx="9045">
                        <c:v>146.5</c:v>
                      </c:pt>
                      <c:pt idx="9046">
                        <c:v>147.1</c:v>
                      </c:pt>
                      <c:pt idx="9047">
                        <c:v>147.30000000000001</c:v>
                      </c:pt>
                      <c:pt idx="9048">
                        <c:v>146.30000000000001</c:v>
                      </c:pt>
                      <c:pt idx="9049">
                        <c:v>146.6</c:v>
                      </c:pt>
                      <c:pt idx="9050">
                        <c:v>146.4</c:v>
                      </c:pt>
                      <c:pt idx="9051">
                        <c:v>145.80000000000001</c:v>
                      </c:pt>
                      <c:pt idx="9052">
                        <c:v>146.9</c:v>
                      </c:pt>
                      <c:pt idx="9053">
                        <c:v>147.30000000000001</c:v>
                      </c:pt>
                      <c:pt idx="9054">
                        <c:v>146.6</c:v>
                      </c:pt>
                      <c:pt idx="9055">
                        <c:v>147.80000000000001</c:v>
                      </c:pt>
                      <c:pt idx="9056">
                        <c:v>145.5</c:v>
                      </c:pt>
                      <c:pt idx="9057">
                        <c:v>147.4</c:v>
                      </c:pt>
                      <c:pt idx="9058">
                        <c:v>146.69999999999999</c:v>
                      </c:pt>
                      <c:pt idx="9059">
                        <c:v>146</c:v>
                      </c:pt>
                      <c:pt idx="9060">
                        <c:v>146.6</c:v>
                      </c:pt>
                      <c:pt idx="9061">
                        <c:v>145.6</c:v>
                      </c:pt>
                      <c:pt idx="9062">
                        <c:v>145.5</c:v>
                      </c:pt>
                      <c:pt idx="9063">
                        <c:v>146.19999999999999</c:v>
                      </c:pt>
                      <c:pt idx="9064">
                        <c:v>147</c:v>
                      </c:pt>
                      <c:pt idx="9065">
                        <c:v>146.19999999999999</c:v>
                      </c:pt>
                      <c:pt idx="9066">
                        <c:v>147.4</c:v>
                      </c:pt>
                      <c:pt idx="9067">
                        <c:v>146.9</c:v>
                      </c:pt>
                      <c:pt idx="9068">
                        <c:v>147.19999999999999</c:v>
                      </c:pt>
                      <c:pt idx="9069">
                        <c:v>147.30000000000001</c:v>
                      </c:pt>
                      <c:pt idx="9070">
                        <c:v>146.4</c:v>
                      </c:pt>
                      <c:pt idx="9071">
                        <c:v>148</c:v>
                      </c:pt>
                      <c:pt idx="9072">
                        <c:v>147.1</c:v>
                      </c:pt>
                      <c:pt idx="9073">
                        <c:v>147.80000000000001</c:v>
                      </c:pt>
                      <c:pt idx="9074">
                        <c:v>146.4</c:v>
                      </c:pt>
                      <c:pt idx="9075">
                        <c:v>146.19999999999999</c:v>
                      </c:pt>
                      <c:pt idx="9076">
                        <c:v>145.4</c:v>
                      </c:pt>
                      <c:pt idx="9077">
                        <c:v>145.9</c:v>
                      </c:pt>
                      <c:pt idx="9078">
                        <c:v>147.19999999999999</c:v>
                      </c:pt>
                      <c:pt idx="9079">
                        <c:v>147.69999999999999</c:v>
                      </c:pt>
                      <c:pt idx="9080">
                        <c:v>147</c:v>
                      </c:pt>
                      <c:pt idx="9081">
                        <c:v>147.1</c:v>
                      </c:pt>
                      <c:pt idx="9082">
                        <c:v>146.9</c:v>
                      </c:pt>
                      <c:pt idx="9083">
                        <c:v>147.30000000000001</c:v>
                      </c:pt>
                      <c:pt idx="9084">
                        <c:v>145.80000000000001</c:v>
                      </c:pt>
                      <c:pt idx="9085">
                        <c:v>146.4</c:v>
                      </c:pt>
                      <c:pt idx="9086">
                        <c:v>147</c:v>
                      </c:pt>
                      <c:pt idx="9087">
                        <c:v>146</c:v>
                      </c:pt>
                      <c:pt idx="9088">
                        <c:v>147.80000000000001</c:v>
                      </c:pt>
                      <c:pt idx="9089">
                        <c:v>147.30000000000001</c:v>
                      </c:pt>
                      <c:pt idx="9090">
                        <c:v>146.5</c:v>
                      </c:pt>
                      <c:pt idx="9091">
                        <c:v>147.5</c:v>
                      </c:pt>
                      <c:pt idx="9092">
                        <c:v>146.5</c:v>
                      </c:pt>
                      <c:pt idx="9093">
                        <c:v>147</c:v>
                      </c:pt>
                      <c:pt idx="9094">
                        <c:v>147</c:v>
                      </c:pt>
                      <c:pt idx="9095">
                        <c:v>146.1</c:v>
                      </c:pt>
                      <c:pt idx="9096">
                        <c:v>144.80000000000001</c:v>
                      </c:pt>
                      <c:pt idx="9097">
                        <c:v>146.4</c:v>
                      </c:pt>
                      <c:pt idx="9098">
                        <c:v>148.1</c:v>
                      </c:pt>
                      <c:pt idx="9099">
                        <c:v>146.9</c:v>
                      </c:pt>
                      <c:pt idx="9100">
                        <c:v>146.1</c:v>
                      </c:pt>
                      <c:pt idx="9101">
                        <c:v>145.9</c:v>
                      </c:pt>
                      <c:pt idx="9102">
                        <c:v>147</c:v>
                      </c:pt>
                      <c:pt idx="9103">
                        <c:v>147</c:v>
                      </c:pt>
                      <c:pt idx="9104">
                        <c:v>146.6</c:v>
                      </c:pt>
                      <c:pt idx="9105">
                        <c:v>145.9</c:v>
                      </c:pt>
                      <c:pt idx="9106">
                        <c:v>145.30000000000001</c:v>
                      </c:pt>
                      <c:pt idx="9107">
                        <c:v>145.80000000000001</c:v>
                      </c:pt>
                      <c:pt idx="9108">
                        <c:v>145.19999999999999</c:v>
                      </c:pt>
                      <c:pt idx="9109">
                        <c:v>145.1</c:v>
                      </c:pt>
                      <c:pt idx="9110">
                        <c:v>146</c:v>
                      </c:pt>
                      <c:pt idx="9111">
                        <c:v>145.6</c:v>
                      </c:pt>
                      <c:pt idx="9112">
                        <c:v>145.6</c:v>
                      </c:pt>
                      <c:pt idx="9113">
                        <c:v>145.19999999999999</c:v>
                      </c:pt>
                      <c:pt idx="9114">
                        <c:v>145.4</c:v>
                      </c:pt>
                      <c:pt idx="9115">
                        <c:v>147.6</c:v>
                      </c:pt>
                      <c:pt idx="9116">
                        <c:v>145.4</c:v>
                      </c:pt>
                      <c:pt idx="9117">
                        <c:v>146.19999999999999</c:v>
                      </c:pt>
                      <c:pt idx="9118">
                        <c:v>146</c:v>
                      </c:pt>
                      <c:pt idx="9119">
                        <c:v>147.1</c:v>
                      </c:pt>
                      <c:pt idx="9120">
                        <c:v>144.80000000000001</c:v>
                      </c:pt>
                      <c:pt idx="9121">
                        <c:v>146.30000000000001</c:v>
                      </c:pt>
                      <c:pt idx="9122">
                        <c:v>145.6</c:v>
                      </c:pt>
                      <c:pt idx="9123">
                        <c:v>146.80000000000001</c:v>
                      </c:pt>
                      <c:pt idx="9124">
                        <c:v>147.80000000000001</c:v>
                      </c:pt>
                      <c:pt idx="9125">
                        <c:v>146.69999999999999</c:v>
                      </c:pt>
                      <c:pt idx="9126">
                        <c:v>147.19999999999999</c:v>
                      </c:pt>
                      <c:pt idx="9127">
                        <c:v>145.6</c:v>
                      </c:pt>
                      <c:pt idx="9128">
                        <c:v>145.1</c:v>
                      </c:pt>
                      <c:pt idx="9129">
                        <c:v>146.1</c:v>
                      </c:pt>
                      <c:pt idx="9130">
                        <c:v>146.30000000000001</c:v>
                      </c:pt>
                      <c:pt idx="9131">
                        <c:v>146.30000000000001</c:v>
                      </c:pt>
                      <c:pt idx="9132">
                        <c:v>145.69999999999999</c:v>
                      </c:pt>
                      <c:pt idx="9133">
                        <c:v>146.4</c:v>
                      </c:pt>
                      <c:pt idx="9134">
                        <c:v>146.19999999999999</c:v>
                      </c:pt>
                      <c:pt idx="9135">
                        <c:v>146.69999999999999</c:v>
                      </c:pt>
                      <c:pt idx="9136">
                        <c:v>146.4</c:v>
                      </c:pt>
                      <c:pt idx="9137">
                        <c:v>146.1</c:v>
                      </c:pt>
                      <c:pt idx="9138">
                        <c:v>146.1</c:v>
                      </c:pt>
                      <c:pt idx="9139">
                        <c:v>146.80000000000001</c:v>
                      </c:pt>
                      <c:pt idx="9140">
                        <c:v>145.9</c:v>
                      </c:pt>
                      <c:pt idx="9141">
                        <c:v>145.1</c:v>
                      </c:pt>
                      <c:pt idx="9142">
                        <c:v>145.4</c:v>
                      </c:pt>
                      <c:pt idx="9143">
                        <c:v>146.30000000000001</c:v>
                      </c:pt>
                      <c:pt idx="9144">
                        <c:v>144.80000000000001</c:v>
                      </c:pt>
                      <c:pt idx="9145">
                        <c:v>146.4</c:v>
                      </c:pt>
                      <c:pt idx="9146">
                        <c:v>145.1</c:v>
                      </c:pt>
                      <c:pt idx="9147">
                        <c:v>143.9</c:v>
                      </c:pt>
                      <c:pt idx="9148">
                        <c:v>145.69999999999999</c:v>
                      </c:pt>
                      <c:pt idx="9149">
                        <c:v>145.6</c:v>
                      </c:pt>
                      <c:pt idx="9150">
                        <c:v>147</c:v>
                      </c:pt>
                      <c:pt idx="9151">
                        <c:v>146.1</c:v>
                      </c:pt>
                      <c:pt idx="9152">
                        <c:v>146.5</c:v>
                      </c:pt>
                      <c:pt idx="9153">
                        <c:v>146.5</c:v>
                      </c:pt>
                      <c:pt idx="9154">
                        <c:v>145.80000000000001</c:v>
                      </c:pt>
                      <c:pt idx="9155">
                        <c:v>145.69999999999999</c:v>
                      </c:pt>
                      <c:pt idx="9156">
                        <c:v>147.19999999999999</c:v>
                      </c:pt>
                      <c:pt idx="9157">
                        <c:v>146.19999999999999</c:v>
                      </c:pt>
                      <c:pt idx="9158">
                        <c:v>145.69999999999999</c:v>
                      </c:pt>
                      <c:pt idx="9159">
                        <c:v>146.19999999999999</c:v>
                      </c:pt>
                      <c:pt idx="9160">
                        <c:v>146.19999999999999</c:v>
                      </c:pt>
                      <c:pt idx="9161">
                        <c:v>146.4</c:v>
                      </c:pt>
                      <c:pt idx="9162">
                        <c:v>146.4</c:v>
                      </c:pt>
                      <c:pt idx="9163">
                        <c:v>145.6</c:v>
                      </c:pt>
                      <c:pt idx="9164">
                        <c:v>145</c:v>
                      </c:pt>
                      <c:pt idx="9165">
                        <c:v>145.1</c:v>
                      </c:pt>
                      <c:pt idx="9166">
                        <c:v>146</c:v>
                      </c:pt>
                      <c:pt idx="9167">
                        <c:v>145.19999999999999</c:v>
                      </c:pt>
                      <c:pt idx="9168">
                        <c:v>146.5</c:v>
                      </c:pt>
                      <c:pt idx="9169">
                        <c:v>146.6</c:v>
                      </c:pt>
                      <c:pt idx="9170">
                        <c:v>147.6</c:v>
                      </c:pt>
                      <c:pt idx="9171">
                        <c:v>146.30000000000001</c:v>
                      </c:pt>
                      <c:pt idx="9172">
                        <c:v>146.30000000000001</c:v>
                      </c:pt>
                      <c:pt idx="9173">
                        <c:v>144.80000000000001</c:v>
                      </c:pt>
                      <c:pt idx="9174">
                        <c:v>145.19999999999999</c:v>
                      </c:pt>
                      <c:pt idx="9175">
                        <c:v>146</c:v>
                      </c:pt>
                      <c:pt idx="9176">
                        <c:v>147.1</c:v>
                      </c:pt>
                      <c:pt idx="9177">
                        <c:v>146.80000000000001</c:v>
                      </c:pt>
                      <c:pt idx="9178">
                        <c:v>146.69999999999999</c:v>
                      </c:pt>
                      <c:pt idx="9179">
                        <c:v>145.5</c:v>
                      </c:pt>
                      <c:pt idx="9180">
                        <c:v>145.4</c:v>
                      </c:pt>
                      <c:pt idx="9181">
                        <c:v>145.9</c:v>
                      </c:pt>
                      <c:pt idx="9182">
                        <c:v>145.6</c:v>
                      </c:pt>
                      <c:pt idx="9183">
                        <c:v>147</c:v>
                      </c:pt>
                      <c:pt idx="9184">
                        <c:v>145.1</c:v>
                      </c:pt>
                      <c:pt idx="9185">
                        <c:v>145.5</c:v>
                      </c:pt>
                      <c:pt idx="9186">
                        <c:v>145.5</c:v>
                      </c:pt>
                      <c:pt idx="9187">
                        <c:v>146.5</c:v>
                      </c:pt>
                      <c:pt idx="9188">
                        <c:v>145.5</c:v>
                      </c:pt>
                      <c:pt idx="9189">
                        <c:v>145.30000000000001</c:v>
                      </c:pt>
                      <c:pt idx="9190">
                        <c:v>146.1</c:v>
                      </c:pt>
                      <c:pt idx="9191">
                        <c:v>144.9</c:v>
                      </c:pt>
                      <c:pt idx="9192">
                        <c:v>145.9</c:v>
                      </c:pt>
                      <c:pt idx="9193">
                        <c:v>145.80000000000001</c:v>
                      </c:pt>
                      <c:pt idx="9194">
                        <c:v>145.69999999999999</c:v>
                      </c:pt>
                      <c:pt idx="9195">
                        <c:v>146.1</c:v>
                      </c:pt>
                      <c:pt idx="9196">
                        <c:v>145.69999999999999</c:v>
                      </c:pt>
                      <c:pt idx="9197">
                        <c:v>144.9</c:v>
                      </c:pt>
                      <c:pt idx="9198">
                        <c:v>145.1</c:v>
                      </c:pt>
                      <c:pt idx="9199">
                        <c:v>145.30000000000001</c:v>
                      </c:pt>
                      <c:pt idx="9200">
                        <c:v>145.5</c:v>
                      </c:pt>
                      <c:pt idx="9201">
                        <c:v>145.4</c:v>
                      </c:pt>
                      <c:pt idx="9202">
                        <c:v>146.19999999999999</c:v>
                      </c:pt>
                      <c:pt idx="9203">
                        <c:v>145.80000000000001</c:v>
                      </c:pt>
                      <c:pt idx="9204">
                        <c:v>146.1</c:v>
                      </c:pt>
                      <c:pt idx="9205">
                        <c:v>146.5</c:v>
                      </c:pt>
                      <c:pt idx="9206">
                        <c:v>145.80000000000001</c:v>
                      </c:pt>
                      <c:pt idx="9207">
                        <c:v>146.30000000000001</c:v>
                      </c:pt>
                      <c:pt idx="9208">
                        <c:v>145</c:v>
                      </c:pt>
                      <c:pt idx="9209">
                        <c:v>146.4</c:v>
                      </c:pt>
                      <c:pt idx="9210">
                        <c:v>145.69999999999999</c:v>
                      </c:pt>
                      <c:pt idx="9211">
                        <c:v>146.30000000000001</c:v>
                      </c:pt>
                      <c:pt idx="9212">
                        <c:v>146.6</c:v>
                      </c:pt>
                      <c:pt idx="9213">
                        <c:v>145.6</c:v>
                      </c:pt>
                      <c:pt idx="9214">
                        <c:v>146.5</c:v>
                      </c:pt>
                      <c:pt idx="9215">
                        <c:v>145.69999999999999</c:v>
                      </c:pt>
                      <c:pt idx="9216">
                        <c:v>145.6</c:v>
                      </c:pt>
                      <c:pt idx="9217">
                        <c:v>145.30000000000001</c:v>
                      </c:pt>
                      <c:pt idx="9218">
                        <c:v>145.19999999999999</c:v>
                      </c:pt>
                      <c:pt idx="9219">
                        <c:v>144.19999999999999</c:v>
                      </c:pt>
                      <c:pt idx="9220">
                        <c:v>145.69999999999999</c:v>
                      </c:pt>
                      <c:pt idx="9221">
                        <c:v>146</c:v>
                      </c:pt>
                      <c:pt idx="9222">
                        <c:v>146.1</c:v>
                      </c:pt>
                      <c:pt idx="9223">
                        <c:v>146.5</c:v>
                      </c:pt>
                      <c:pt idx="9224">
                        <c:v>146.6</c:v>
                      </c:pt>
                      <c:pt idx="9225">
                        <c:v>144.9</c:v>
                      </c:pt>
                      <c:pt idx="9226">
                        <c:v>146</c:v>
                      </c:pt>
                      <c:pt idx="9227">
                        <c:v>146.4</c:v>
                      </c:pt>
                      <c:pt idx="9228">
                        <c:v>146.1</c:v>
                      </c:pt>
                      <c:pt idx="9229">
                        <c:v>146.5</c:v>
                      </c:pt>
                      <c:pt idx="9230">
                        <c:v>145.30000000000001</c:v>
                      </c:pt>
                      <c:pt idx="9231">
                        <c:v>145.30000000000001</c:v>
                      </c:pt>
                      <c:pt idx="9232">
                        <c:v>145.30000000000001</c:v>
                      </c:pt>
                      <c:pt idx="9233">
                        <c:v>145.69999999999999</c:v>
                      </c:pt>
                      <c:pt idx="9234">
                        <c:v>145.4</c:v>
                      </c:pt>
                      <c:pt idx="9235">
                        <c:v>145.80000000000001</c:v>
                      </c:pt>
                      <c:pt idx="9236">
                        <c:v>146.19999999999999</c:v>
                      </c:pt>
                      <c:pt idx="9237">
                        <c:v>145.69999999999999</c:v>
                      </c:pt>
                      <c:pt idx="9238">
                        <c:v>146</c:v>
                      </c:pt>
                      <c:pt idx="9239">
                        <c:v>146.6</c:v>
                      </c:pt>
                      <c:pt idx="9240">
                        <c:v>146.5</c:v>
                      </c:pt>
                      <c:pt idx="9241">
                        <c:v>145.69999999999999</c:v>
                      </c:pt>
                      <c:pt idx="9242">
                        <c:v>145.4</c:v>
                      </c:pt>
                      <c:pt idx="9243">
                        <c:v>145.19999999999999</c:v>
                      </c:pt>
                      <c:pt idx="9244">
                        <c:v>145.4</c:v>
                      </c:pt>
                      <c:pt idx="9245">
                        <c:v>145.6</c:v>
                      </c:pt>
                      <c:pt idx="9246">
                        <c:v>145</c:v>
                      </c:pt>
                      <c:pt idx="9247">
                        <c:v>147.4</c:v>
                      </c:pt>
                      <c:pt idx="9248">
                        <c:v>145.69999999999999</c:v>
                      </c:pt>
                      <c:pt idx="9249">
                        <c:v>146</c:v>
                      </c:pt>
                      <c:pt idx="9250">
                        <c:v>146</c:v>
                      </c:pt>
                      <c:pt idx="9251">
                        <c:v>144.80000000000001</c:v>
                      </c:pt>
                      <c:pt idx="9252">
                        <c:v>146.4</c:v>
                      </c:pt>
                      <c:pt idx="9253">
                        <c:v>146.6</c:v>
                      </c:pt>
                      <c:pt idx="9254">
                        <c:v>146.1</c:v>
                      </c:pt>
                      <c:pt idx="9255">
                        <c:v>146.80000000000001</c:v>
                      </c:pt>
                      <c:pt idx="9256">
                        <c:v>145.9</c:v>
                      </c:pt>
                      <c:pt idx="9257">
                        <c:v>146.19999999999999</c:v>
                      </c:pt>
                      <c:pt idx="9258">
                        <c:v>146.1</c:v>
                      </c:pt>
                      <c:pt idx="9259">
                        <c:v>146.5</c:v>
                      </c:pt>
                      <c:pt idx="9260">
                        <c:v>144.80000000000001</c:v>
                      </c:pt>
                      <c:pt idx="9261">
                        <c:v>146.1</c:v>
                      </c:pt>
                      <c:pt idx="9262">
                        <c:v>145.69999999999999</c:v>
                      </c:pt>
                      <c:pt idx="9263">
                        <c:v>146.30000000000001</c:v>
                      </c:pt>
                      <c:pt idx="9264">
                        <c:v>146.4</c:v>
                      </c:pt>
                      <c:pt idx="9265">
                        <c:v>146.4</c:v>
                      </c:pt>
                      <c:pt idx="9266">
                        <c:v>145.5</c:v>
                      </c:pt>
                      <c:pt idx="9267">
                        <c:v>146.1</c:v>
                      </c:pt>
                      <c:pt idx="9268">
                        <c:v>145.19999999999999</c:v>
                      </c:pt>
                      <c:pt idx="9269">
                        <c:v>145.80000000000001</c:v>
                      </c:pt>
                      <c:pt idx="9270">
                        <c:v>144.9</c:v>
                      </c:pt>
                      <c:pt idx="9271">
                        <c:v>145.80000000000001</c:v>
                      </c:pt>
                      <c:pt idx="9272">
                        <c:v>147.19999999999999</c:v>
                      </c:pt>
                      <c:pt idx="9273">
                        <c:v>146.1</c:v>
                      </c:pt>
                      <c:pt idx="9274">
                        <c:v>147.5</c:v>
                      </c:pt>
                      <c:pt idx="9275">
                        <c:v>146.4</c:v>
                      </c:pt>
                      <c:pt idx="9276">
                        <c:v>145.9</c:v>
                      </c:pt>
                      <c:pt idx="9277">
                        <c:v>146.19999999999999</c:v>
                      </c:pt>
                      <c:pt idx="9278">
                        <c:v>145.5</c:v>
                      </c:pt>
                      <c:pt idx="9279">
                        <c:v>146.19999999999999</c:v>
                      </c:pt>
                      <c:pt idx="9280">
                        <c:v>146.80000000000001</c:v>
                      </c:pt>
                      <c:pt idx="9281">
                        <c:v>146</c:v>
                      </c:pt>
                      <c:pt idx="9282">
                        <c:v>146.4</c:v>
                      </c:pt>
                      <c:pt idx="9283">
                        <c:v>145.69999999999999</c:v>
                      </c:pt>
                      <c:pt idx="9284">
                        <c:v>145.5</c:v>
                      </c:pt>
                      <c:pt idx="9285">
                        <c:v>146</c:v>
                      </c:pt>
                      <c:pt idx="9286">
                        <c:v>146.69999999999999</c:v>
                      </c:pt>
                      <c:pt idx="9287">
                        <c:v>147.4</c:v>
                      </c:pt>
                      <c:pt idx="9288">
                        <c:v>147.80000000000001</c:v>
                      </c:pt>
                      <c:pt idx="9289">
                        <c:v>146.4</c:v>
                      </c:pt>
                      <c:pt idx="9290">
                        <c:v>147.6</c:v>
                      </c:pt>
                      <c:pt idx="9291">
                        <c:v>146.30000000000001</c:v>
                      </c:pt>
                      <c:pt idx="9292">
                        <c:v>146.9</c:v>
                      </c:pt>
                      <c:pt idx="9293">
                        <c:v>145.80000000000001</c:v>
                      </c:pt>
                      <c:pt idx="9294">
                        <c:v>147.1</c:v>
                      </c:pt>
                      <c:pt idx="9295">
                        <c:v>146.1</c:v>
                      </c:pt>
                      <c:pt idx="9296">
                        <c:v>146.19999999999999</c:v>
                      </c:pt>
                      <c:pt idx="9297">
                        <c:v>146.30000000000001</c:v>
                      </c:pt>
                      <c:pt idx="9298">
                        <c:v>147</c:v>
                      </c:pt>
                      <c:pt idx="9299">
                        <c:v>147.1</c:v>
                      </c:pt>
                      <c:pt idx="9300">
                        <c:v>146</c:v>
                      </c:pt>
                      <c:pt idx="9301">
                        <c:v>146.5</c:v>
                      </c:pt>
                      <c:pt idx="9302">
                        <c:v>145.4</c:v>
                      </c:pt>
                      <c:pt idx="9303">
                        <c:v>146.19999999999999</c:v>
                      </c:pt>
                      <c:pt idx="9304">
                        <c:v>147.19999999999999</c:v>
                      </c:pt>
                      <c:pt idx="9305">
                        <c:v>147.30000000000001</c:v>
                      </c:pt>
                      <c:pt idx="9306">
                        <c:v>146.4</c:v>
                      </c:pt>
                      <c:pt idx="9307">
                        <c:v>149.4</c:v>
                      </c:pt>
                      <c:pt idx="9308">
                        <c:v>147.80000000000001</c:v>
                      </c:pt>
                      <c:pt idx="9309">
                        <c:v>146.69999999999999</c:v>
                      </c:pt>
                      <c:pt idx="9310">
                        <c:v>147.1</c:v>
                      </c:pt>
                      <c:pt idx="9311">
                        <c:v>146.80000000000001</c:v>
                      </c:pt>
                      <c:pt idx="9312">
                        <c:v>146.6</c:v>
                      </c:pt>
                      <c:pt idx="9313">
                        <c:v>146.80000000000001</c:v>
                      </c:pt>
                      <c:pt idx="9314">
                        <c:v>147.19999999999999</c:v>
                      </c:pt>
                      <c:pt idx="9315">
                        <c:v>147.6</c:v>
                      </c:pt>
                      <c:pt idx="9316">
                        <c:v>148.19999999999999</c:v>
                      </c:pt>
                      <c:pt idx="9317">
                        <c:v>147.80000000000001</c:v>
                      </c:pt>
                      <c:pt idx="9318">
                        <c:v>147.69999999999999</c:v>
                      </c:pt>
                      <c:pt idx="9319">
                        <c:v>147.69999999999999</c:v>
                      </c:pt>
                      <c:pt idx="9320">
                        <c:v>147.9</c:v>
                      </c:pt>
                      <c:pt idx="9321">
                        <c:v>146.80000000000001</c:v>
                      </c:pt>
                      <c:pt idx="9322">
                        <c:v>147</c:v>
                      </c:pt>
                      <c:pt idx="9323">
                        <c:v>147.30000000000001</c:v>
                      </c:pt>
                      <c:pt idx="9324">
                        <c:v>147.80000000000001</c:v>
                      </c:pt>
                      <c:pt idx="9325">
                        <c:v>146.19999999999999</c:v>
                      </c:pt>
                      <c:pt idx="9326">
                        <c:v>147.69999999999999</c:v>
                      </c:pt>
                      <c:pt idx="9327">
                        <c:v>146.5</c:v>
                      </c:pt>
                      <c:pt idx="9328">
                        <c:v>148.19999999999999</c:v>
                      </c:pt>
                      <c:pt idx="9329">
                        <c:v>147.1</c:v>
                      </c:pt>
                      <c:pt idx="9330">
                        <c:v>146.5</c:v>
                      </c:pt>
                      <c:pt idx="9331">
                        <c:v>146.5</c:v>
                      </c:pt>
                      <c:pt idx="9332">
                        <c:v>147.19999999999999</c:v>
                      </c:pt>
                      <c:pt idx="9333">
                        <c:v>148.9</c:v>
                      </c:pt>
                      <c:pt idx="9334">
                        <c:v>147.80000000000001</c:v>
                      </c:pt>
                      <c:pt idx="9335">
                        <c:v>148.1</c:v>
                      </c:pt>
                      <c:pt idx="9336">
                        <c:v>145.80000000000001</c:v>
                      </c:pt>
                      <c:pt idx="9337">
                        <c:v>146.69999999999999</c:v>
                      </c:pt>
                      <c:pt idx="9338">
                        <c:v>146</c:v>
                      </c:pt>
                      <c:pt idx="9339">
                        <c:v>147.1</c:v>
                      </c:pt>
                      <c:pt idx="9340">
                        <c:v>147.6</c:v>
                      </c:pt>
                      <c:pt idx="9341">
                        <c:v>146.69999999999999</c:v>
                      </c:pt>
                      <c:pt idx="9342">
                        <c:v>147.80000000000001</c:v>
                      </c:pt>
                      <c:pt idx="9343">
                        <c:v>146.19999999999999</c:v>
                      </c:pt>
                      <c:pt idx="9344">
                        <c:v>146</c:v>
                      </c:pt>
                      <c:pt idx="9345">
                        <c:v>145.80000000000001</c:v>
                      </c:pt>
                      <c:pt idx="9346">
                        <c:v>146.1</c:v>
                      </c:pt>
                      <c:pt idx="9347">
                        <c:v>146.4</c:v>
                      </c:pt>
                      <c:pt idx="9348">
                        <c:v>146</c:v>
                      </c:pt>
                      <c:pt idx="9349">
                        <c:v>146.4</c:v>
                      </c:pt>
                      <c:pt idx="9350">
                        <c:v>147.30000000000001</c:v>
                      </c:pt>
                      <c:pt idx="9351">
                        <c:v>146.1</c:v>
                      </c:pt>
                      <c:pt idx="9352">
                        <c:v>147.4</c:v>
                      </c:pt>
                      <c:pt idx="9353">
                        <c:v>146.1</c:v>
                      </c:pt>
                      <c:pt idx="9354">
                        <c:v>146.9</c:v>
                      </c:pt>
                      <c:pt idx="9355">
                        <c:v>146</c:v>
                      </c:pt>
                      <c:pt idx="9356">
                        <c:v>146.30000000000001</c:v>
                      </c:pt>
                      <c:pt idx="9357">
                        <c:v>145</c:v>
                      </c:pt>
                      <c:pt idx="9358">
                        <c:v>145.80000000000001</c:v>
                      </c:pt>
                      <c:pt idx="9359">
                        <c:v>147.4</c:v>
                      </c:pt>
                      <c:pt idx="9360">
                        <c:v>147.69999999999999</c:v>
                      </c:pt>
                      <c:pt idx="9361">
                        <c:v>146.69999999999999</c:v>
                      </c:pt>
                      <c:pt idx="9362">
                        <c:v>147.5</c:v>
                      </c:pt>
                      <c:pt idx="9363">
                        <c:v>147.30000000000001</c:v>
                      </c:pt>
                      <c:pt idx="9364">
                        <c:v>147.19999999999999</c:v>
                      </c:pt>
                      <c:pt idx="9365">
                        <c:v>146.80000000000001</c:v>
                      </c:pt>
                      <c:pt idx="9366">
                        <c:v>145.80000000000001</c:v>
                      </c:pt>
                      <c:pt idx="9367">
                        <c:v>146</c:v>
                      </c:pt>
                      <c:pt idx="9368">
                        <c:v>145.69999999999999</c:v>
                      </c:pt>
                      <c:pt idx="9369">
                        <c:v>147.19999999999999</c:v>
                      </c:pt>
                      <c:pt idx="9370">
                        <c:v>147.9</c:v>
                      </c:pt>
                      <c:pt idx="9371">
                        <c:v>146.69999999999999</c:v>
                      </c:pt>
                      <c:pt idx="9372">
                        <c:v>146.69999999999999</c:v>
                      </c:pt>
                      <c:pt idx="9373">
                        <c:v>145.9</c:v>
                      </c:pt>
                      <c:pt idx="9374">
                        <c:v>145.80000000000001</c:v>
                      </c:pt>
                      <c:pt idx="9375">
                        <c:v>145.69999999999999</c:v>
                      </c:pt>
                      <c:pt idx="9376">
                        <c:v>145.6</c:v>
                      </c:pt>
                      <c:pt idx="9377">
                        <c:v>146</c:v>
                      </c:pt>
                      <c:pt idx="9378">
                        <c:v>145.1</c:v>
                      </c:pt>
                      <c:pt idx="9379">
                        <c:v>146.1</c:v>
                      </c:pt>
                      <c:pt idx="9380">
                        <c:v>147.1</c:v>
                      </c:pt>
                      <c:pt idx="9381">
                        <c:v>145.69999999999999</c:v>
                      </c:pt>
                      <c:pt idx="9382">
                        <c:v>145.6</c:v>
                      </c:pt>
                      <c:pt idx="9383">
                        <c:v>145</c:v>
                      </c:pt>
                      <c:pt idx="9384">
                        <c:v>145.69999999999999</c:v>
                      </c:pt>
                      <c:pt idx="9385">
                        <c:v>146.5</c:v>
                      </c:pt>
                      <c:pt idx="9386">
                        <c:v>146.4</c:v>
                      </c:pt>
                      <c:pt idx="9387">
                        <c:v>146.9</c:v>
                      </c:pt>
                      <c:pt idx="9388">
                        <c:v>144.6</c:v>
                      </c:pt>
                      <c:pt idx="9389">
                        <c:v>146</c:v>
                      </c:pt>
                      <c:pt idx="9390">
                        <c:v>145.9</c:v>
                      </c:pt>
                      <c:pt idx="9391">
                        <c:v>145.69999999999999</c:v>
                      </c:pt>
                      <c:pt idx="9392">
                        <c:v>147.4</c:v>
                      </c:pt>
                      <c:pt idx="9393">
                        <c:v>145.4</c:v>
                      </c:pt>
                      <c:pt idx="9394">
                        <c:v>146.80000000000001</c:v>
                      </c:pt>
                      <c:pt idx="9395">
                        <c:v>146.9</c:v>
                      </c:pt>
                      <c:pt idx="9396">
                        <c:v>146.30000000000001</c:v>
                      </c:pt>
                      <c:pt idx="9397">
                        <c:v>146.5</c:v>
                      </c:pt>
                      <c:pt idx="9398">
                        <c:v>145.69999999999999</c:v>
                      </c:pt>
                      <c:pt idx="9399">
                        <c:v>146.80000000000001</c:v>
                      </c:pt>
                      <c:pt idx="9400">
                        <c:v>145.80000000000001</c:v>
                      </c:pt>
                      <c:pt idx="9401">
                        <c:v>146.30000000000001</c:v>
                      </c:pt>
                      <c:pt idx="9402">
                        <c:v>146.80000000000001</c:v>
                      </c:pt>
                      <c:pt idx="9403">
                        <c:v>144.80000000000001</c:v>
                      </c:pt>
                      <c:pt idx="9404">
                        <c:v>147.5</c:v>
                      </c:pt>
                      <c:pt idx="9405">
                        <c:v>145.5</c:v>
                      </c:pt>
                      <c:pt idx="9406">
                        <c:v>145.9</c:v>
                      </c:pt>
                      <c:pt idx="9407">
                        <c:v>145.5</c:v>
                      </c:pt>
                      <c:pt idx="9408">
                        <c:v>145.80000000000001</c:v>
                      </c:pt>
                      <c:pt idx="9409">
                        <c:v>146.69999999999999</c:v>
                      </c:pt>
                      <c:pt idx="9410">
                        <c:v>146.1</c:v>
                      </c:pt>
                      <c:pt idx="9411">
                        <c:v>146</c:v>
                      </c:pt>
                      <c:pt idx="9412">
                        <c:v>145</c:v>
                      </c:pt>
                      <c:pt idx="9413">
                        <c:v>146.1</c:v>
                      </c:pt>
                      <c:pt idx="9414">
                        <c:v>147.5</c:v>
                      </c:pt>
                      <c:pt idx="9415">
                        <c:v>147.69999999999999</c:v>
                      </c:pt>
                      <c:pt idx="9416">
                        <c:v>146</c:v>
                      </c:pt>
                      <c:pt idx="9417">
                        <c:v>144.1</c:v>
                      </c:pt>
                      <c:pt idx="9418">
                        <c:v>145.9</c:v>
                      </c:pt>
                      <c:pt idx="9419">
                        <c:v>145.4</c:v>
                      </c:pt>
                      <c:pt idx="9420">
                        <c:v>146</c:v>
                      </c:pt>
                      <c:pt idx="9421">
                        <c:v>147.1</c:v>
                      </c:pt>
                      <c:pt idx="9422">
                        <c:v>146.5</c:v>
                      </c:pt>
                      <c:pt idx="9423">
                        <c:v>146.69999999999999</c:v>
                      </c:pt>
                      <c:pt idx="9424">
                        <c:v>147</c:v>
                      </c:pt>
                      <c:pt idx="9425">
                        <c:v>146.4</c:v>
                      </c:pt>
                      <c:pt idx="9426">
                        <c:v>147</c:v>
                      </c:pt>
                      <c:pt idx="9427">
                        <c:v>145.5</c:v>
                      </c:pt>
                      <c:pt idx="9428">
                        <c:v>145.6</c:v>
                      </c:pt>
                      <c:pt idx="9429">
                        <c:v>146.4</c:v>
                      </c:pt>
                      <c:pt idx="9430">
                        <c:v>145.9</c:v>
                      </c:pt>
                      <c:pt idx="9431">
                        <c:v>146.80000000000001</c:v>
                      </c:pt>
                      <c:pt idx="9432">
                        <c:v>146.9</c:v>
                      </c:pt>
                      <c:pt idx="9433">
                        <c:v>146.69999999999999</c:v>
                      </c:pt>
                      <c:pt idx="9434">
                        <c:v>146</c:v>
                      </c:pt>
                      <c:pt idx="9435">
                        <c:v>146.80000000000001</c:v>
                      </c:pt>
                      <c:pt idx="9436">
                        <c:v>146.5</c:v>
                      </c:pt>
                      <c:pt idx="9437">
                        <c:v>147.69999999999999</c:v>
                      </c:pt>
                      <c:pt idx="9438">
                        <c:v>147.1</c:v>
                      </c:pt>
                      <c:pt idx="9439">
                        <c:v>146.4</c:v>
                      </c:pt>
                      <c:pt idx="9440">
                        <c:v>145.9</c:v>
                      </c:pt>
                      <c:pt idx="9441">
                        <c:v>146.6</c:v>
                      </c:pt>
                      <c:pt idx="9442">
                        <c:v>146.4</c:v>
                      </c:pt>
                      <c:pt idx="9443">
                        <c:v>144.69999999999999</c:v>
                      </c:pt>
                      <c:pt idx="9444">
                        <c:v>146</c:v>
                      </c:pt>
                      <c:pt idx="9445">
                        <c:v>146.19999999999999</c:v>
                      </c:pt>
                      <c:pt idx="9446">
                        <c:v>147.4</c:v>
                      </c:pt>
                      <c:pt idx="9447">
                        <c:v>146.6</c:v>
                      </c:pt>
                      <c:pt idx="9448">
                        <c:v>145.6</c:v>
                      </c:pt>
                      <c:pt idx="9449">
                        <c:v>147.19999999999999</c:v>
                      </c:pt>
                      <c:pt idx="9450">
                        <c:v>146.6</c:v>
                      </c:pt>
                      <c:pt idx="9451">
                        <c:v>146.6</c:v>
                      </c:pt>
                      <c:pt idx="9452">
                        <c:v>146.19999999999999</c:v>
                      </c:pt>
                      <c:pt idx="9453">
                        <c:v>146.5</c:v>
                      </c:pt>
                      <c:pt idx="9454">
                        <c:v>147.80000000000001</c:v>
                      </c:pt>
                      <c:pt idx="9455">
                        <c:v>147</c:v>
                      </c:pt>
                      <c:pt idx="9456">
                        <c:v>146.19999999999999</c:v>
                      </c:pt>
                      <c:pt idx="9457">
                        <c:v>146.19999999999999</c:v>
                      </c:pt>
                      <c:pt idx="9458">
                        <c:v>146.19999999999999</c:v>
                      </c:pt>
                      <c:pt idx="9459">
                        <c:v>146</c:v>
                      </c:pt>
                      <c:pt idx="9460">
                        <c:v>145.6</c:v>
                      </c:pt>
                      <c:pt idx="9461">
                        <c:v>146.5</c:v>
                      </c:pt>
                      <c:pt idx="9462">
                        <c:v>147.19999999999999</c:v>
                      </c:pt>
                      <c:pt idx="9463">
                        <c:v>146</c:v>
                      </c:pt>
                      <c:pt idx="9464">
                        <c:v>146.5</c:v>
                      </c:pt>
                      <c:pt idx="9465">
                        <c:v>148.19999999999999</c:v>
                      </c:pt>
                      <c:pt idx="9466">
                        <c:v>145.9</c:v>
                      </c:pt>
                      <c:pt idx="9467">
                        <c:v>147.4</c:v>
                      </c:pt>
                      <c:pt idx="9468">
                        <c:v>146.30000000000001</c:v>
                      </c:pt>
                      <c:pt idx="9469">
                        <c:v>146.69999999999999</c:v>
                      </c:pt>
                      <c:pt idx="9470">
                        <c:v>146.6</c:v>
                      </c:pt>
                      <c:pt idx="9471">
                        <c:v>145.9</c:v>
                      </c:pt>
                      <c:pt idx="9472">
                        <c:v>147.1</c:v>
                      </c:pt>
                      <c:pt idx="9473">
                        <c:v>146.30000000000001</c:v>
                      </c:pt>
                      <c:pt idx="9474">
                        <c:v>146.69999999999999</c:v>
                      </c:pt>
                      <c:pt idx="9475">
                        <c:v>147.1</c:v>
                      </c:pt>
                      <c:pt idx="9476">
                        <c:v>146.6</c:v>
                      </c:pt>
                      <c:pt idx="9477">
                        <c:v>147.4</c:v>
                      </c:pt>
                      <c:pt idx="9478">
                        <c:v>146.1</c:v>
                      </c:pt>
                      <c:pt idx="9479">
                        <c:v>147.1</c:v>
                      </c:pt>
                      <c:pt idx="9480">
                        <c:v>147.19999999999999</c:v>
                      </c:pt>
                      <c:pt idx="9481">
                        <c:v>146.80000000000001</c:v>
                      </c:pt>
                      <c:pt idx="9482">
                        <c:v>147.9</c:v>
                      </c:pt>
                      <c:pt idx="9483">
                        <c:v>146.6</c:v>
                      </c:pt>
                      <c:pt idx="9484">
                        <c:v>146.9</c:v>
                      </c:pt>
                      <c:pt idx="9485">
                        <c:v>147.9</c:v>
                      </c:pt>
                      <c:pt idx="9486">
                        <c:v>145.69999999999999</c:v>
                      </c:pt>
                      <c:pt idx="9487">
                        <c:v>145.4</c:v>
                      </c:pt>
                      <c:pt idx="9488">
                        <c:v>146.30000000000001</c:v>
                      </c:pt>
                      <c:pt idx="9489">
                        <c:v>147.30000000000001</c:v>
                      </c:pt>
                      <c:pt idx="9490">
                        <c:v>147</c:v>
                      </c:pt>
                      <c:pt idx="9491">
                        <c:v>147</c:v>
                      </c:pt>
                      <c:pt idx="9492">
                        <c:v>146.30000000000001</c:v>
                      </c:pt>
                      <c:pt idx="9493">
                        <c:v>145.6</c:v>
                      </c:pt>
                      <c:pt idx="9494">
                        <c:v>146.1</c:v>
                      </c:pt>
                      <c:pt idx="9495">
                        <c:v>146.5</c:v>
                      </c:pt>
                      <c:pt idx="9496">
                        <c:v>147.19999999999999</c:v>
                      </c:pt>
                      <c:pt idx="9497">
                        <c:v>145.80000000000001</c:v>
                      </c:pt>
                      <c:pt idx="9498">
                        <c:v>147.19999999999999</c:v>
                      </c:pt>
                      <c:pt idx="9499">
                        <c:v>147.69999999999999</c:v>
                      </c:pt>
                      <c:pt idx="9500">
                        <c:v>147</c:v>
                      </c:pt>
                      <c:pt idx="9501">
                        <c:v>146.5</c:v>
                      </c:pt>
                      <c:pt idx="9502">
                        <c:v>147.80000000000001</c:v>
                      </c:pt>
                      <c:pt idx="9503">
                        <c:v>147</c:v>
                      </c:pt>
                      <c:pt idx="9504">
                        <c:v>145.5</c:v>
                      </c:pt>
                      <c:pt idx="9505">
                        <c:v>147.6</c:v>
                      </c:pt>
                      <c:pt idx="9506">
                        <c:v>147.5</c:v>
                      </c:pt>
                      <c:pt idx="9507">
                        <c:v>147.80000000000001</c:v>
                      </c:pt>
                      <c:pt idx="9508">
                        <c:v>146</c:v>
                      </c:pt>
                      <c:pt idx="9509">
                        <c:v>145.9</c:v>
                      </c:pt>
                      <c:pt idx="9510">
                        <c:v>147</c:v>
                      </c:pt>
                      <c:pt idx="9511">
                        <c:v>146.69999999999999</c:v>
                      </c:pt>
                      <c:pt idx="9512">
                        <c:v>148.1</c:v>
                      </c:pt>
                      <c:pt idx="9513">
                        <c:v>147.19999999999999</c:v>
                      </c:pt>
                      <c:pt idx="9514">
                        <c:v>146.80000000000001</c:v>
                      </c:pt>
                      <c:pt idx="9515">
                        <c:v>147.1</c:v>
                      </c:pt>
                      <c:pt idx="9516">
                        <c:v>147.30000000000001</c:v>
                      </c:pt>
                      <c:pt idx="9517">
                        <c:v>146.4</c:v>
                      </c:pt>
                      <c:pt idx="9518">
                        <c:v>145.5</c:v>
                      </c:pt>
                      <c:pt idx="9519">
                        <c:v>146.19999999999999</c:v>
                      </c:pt>
                      <c:pt idx="9520">
                        <c:v>146.80000000000001</c:v>
                      </c:pt>
                      <c:pt idx="9521">
                        <c:v>147.5</c:v>
                      </c:pt>
                      <c:pt idx="9522">
                        <c:v>146.30000000000001</c:v>
                      </c:pt>
                      <c:pt idx="9523">
                        <c:v>145.80000000000001</c:v>
                      </c:pt>
                      <c:pt idx="9524">
                        <c:v>146.30000000000001</c:v>
                      </c:pt>
                      <c:pt idx="9525">
                        <c:v>147</c:v>
                      </c:pt>
                      <c:pt idx="9526">
                        <c:v>146.19999999999999</c:v>
                      </c:pt>
                      <c:pt idx="9527">
                        <c:v>145.5</c:v>
                      </c:pt>
                      <c:pt idx="9528">
                        <c:v>147.6</c:v>
                      </c:pt>
                      <c:pt idx="9529">
                        <c:v>146.5</c:v>
                      </c:pt>
                      <c:pt idx="9530">
                        <c:v>147.9</c:v>
                      </c:pt>
                      <c:pt idx="9531">
                        <c:v>147.6</c:v>
                      </c:pt>
                      <c:pt idx="9532">
                        <c:v>147.69999999999999</c:v>
                      </c:pt>
                      <c:pt idx="9533">
                        <c:v>147.19999999999999</c:v>
                      </c:pt>
                      <c:pt idx="9534">
                        <c:v>147.4</c:v>
                      </c:pt>
                      <c:pt idx="9535">
                        <c:v>146.9</c:v>
                      </c:pt>
                      <c:pt idx="9536">
                        <c:v>147.30000000000001</c:v>
                      </c:pt>
                      <c:pt idx="9537">
                        <c:v>147.30000000000001</c:v>
                      </c:pt>
                      <c:pt idx="9538">
                        <c:v>146.80000000000001</c:v>
                      </c:pt>
                      <c:pt idx="9539">
                        <c:v>146.19999999999999</c:v>
                      </c:pt>
                      <c:pt idx="9540">
                        <c:v>146.9</c:v>
                      </c:pt>
                      <c:pt idx="9541">
                        <c:v>146.30000000000001</c:v>
                      </c:pt>
                      <c:pt idx="9542">
                        <c:v>148</c:v>
                      </c:pt>
                      <c:pt idx="9543">
                        <c:v>146.69999999999999</c:v>
                      </c:pt>
                      <c:pt idx="9544">
                        <c:v>147.30000000000001</c:v>
                      </c:pt>
                      <c:pt idx="9545">
                        <c:v>146.9</c:v>
                      </c:pt>
                      <c:pt idx="9546">
                        <c:v>145.9</c:v>
                      </c:pt>
                      <c:pt idx="9547">
                        <c:v>146.9</c:v>
                      </c:pt>
                      <c:pt idx="9548">
                        <c:v>147</c:v>
                      </c:pt>
                      <c:pt idx="9549">
                        <c:v>146.80000000000001</c:v>
                      </c:pt>
                      <c:pt idx="9550">
                        <c:v>148</c:v>
                      </c:pt>
                      <c:pt idx="9551">
                        <c:v>147.30000000000001</c:v>
                      </c:pt>
                      <c:pt idx="9552">
                        <c:v>147</c:v>
                      </c:pt>
                      <c:pt idx="9553">
                        <c:v>147.30000000000001</c:v>
                      </c:pt>
                      <c:pt idx="9554">
                        <c:v>146.9</c:v>
                      </c:pt>
                      <c:pt idx="9555">
                        <c:v>147</c:v>
                      </c:pt>
                      <c:pt idx="9556">
                        <c:v>147.1</c:v>
                      </c:pt>
                      <c:pt idx="9557">
                        <c:v>145.6</c:v>
                      </c:pt>
                      <c:pt idx="9558">
                        <c:v>147.4</c:v>
                      </c:pt>
                      <c:pt idx="9559">
                        <c:v>147.80000000000001</c:v>
                      </c:pt>
                      <c:pt idx="9560">
                        <c:v>147.69999999999999</c:v>
                      </c:pt>
                      <c:pt idx="9561">
                        <c:v>146.9</c:v>
                      </c:pt>
                      <c:pt idx="9562">
                        <c:v>147.4</c:v>
                      </c:pt>
                      <c:pt idx="9563">
                        <c:v>145.9</c:v>
                      </c:pt>
                      <c:pt idx="9564">
                        <c:v>147.30000000000001</c:v>
                      </c:pt>
                      <c:pt idx="9565">
                        <c:v>146.4</c:v>
                      </c:pt>
                      <c:pt idx="9566">
                        <c:v>147.69999999999999</c:v>
                      </c:pt>
                      <c:pt idx="9567">
                        <c:v>147.19999999999999</c:v>
                      </c:pt>
                      <c:pt idx="9568">
                        <c:v>146.9</c:v>
                      </c:pt>
                      <c:pt idx="9569">
                        <c:v>146.1</c:v>
                      </c:pt>
                      <c:pt idx="9570">
                        <c:v>146.80000000000001</c:v>
                      </c:pt>
                      <c:pt idx="9571">
                        <c:v>147.1</c:v>
                      </c:pt>
                      <c:pt idx="9572">
                        <c:v>146.80000000000001</c:v>
                      </c:pt>
                      <c:pt idx="9573">
                        <c:v>147.4</c:v>
                      </c:pt>
                      <c:pt idx="9574">
                        <c:v>146.69999999999999</c:v>
                      </c:pt>
                      <c:pt idx="9575">
                        <c:v>146.6</c:v>
                      </c:pt>
                      <c:pt idx="9576">
                        <c:v>145.80000000000001</c:v>
                      </c:pt>
                      <c:pt idx="9577">
                        <c:v>146.80000000000001</c:v>
                      </c:pt>
                      <c:pt idx="9578">
                        <c:v>146</c:v>
                      </c:pt>
                      <c:pt idx="9579">
                        <c:v>147.30000000000001</c:v>
                      </c:pt>
                      <c:pt idx="9580">
                        <c:v>147.4</c:v>
                      </c:pt>
                      <c:pt idx="9581">
                        <c:v>146.6</c:v>
                      </c:pt>
                      <c:pt idx="9582">
                        <c:v>147.19999999999999</c:v>
                      </c:pt>
                      <c:pt idx="9583">
                        <c:v>146.30000000000001</c:v>
                      </c:pt>
                      <c:pt idx="9584">
                        <c:v>146.30000000000001</c:v>
                      </c:pt>
                      <c:pt idx="9585">
                        <c:v>146.80000000000001</c:v>
                      </c:pt>
                      <c:pt idx="9586">
                        <c:v>146.1</c:v>
                      </c:pt>
                      <c:pt idx="9587">
                        <c:v>145.80000000000001</c:v>
                      </c:pt>
                      <c:pt idx="9588">
                        <c:v>146.30000000000001</c:v>
                      </c:pt>
                      <c:pt idx="9589">
                        <c:v>146.30000000000001</c:v>
                      </c:pt>
                      <c:pt idx="9590">
                        <c:v>147.80000000000001</c:v>
                      </c:pt>
                      <c:pt idx="9591">
                        <c:v>147.30000000000001</c:v>
                      </c:pt>
                      <c:pt idx="9592">
                        <c:v>146.69999999999999</c:v>
                      </c:pt>
                      <c:pt idx="9593">
                        <c:v>144.4</c:v>
                      </c:pt>
                      <c:pt idx="9594">
                        <c:v>145.9</c:v>
                      </c:pt>
                      <c:pt idx="9595">
                        <c:v>145</c:v>
                      </c:pt>
                      <c:pt idx="9596">
                        <c:v>146.19999999999999</c:v>
                      </c:pt>
                      <c:pt idx="9597">
                        <c:v>146.9</c:v>
                      </c:pt>
                      <c:pt idx="9598">
                        <c:v>146.30000000000001</c:v>
                      </c:pt>
                      <c:pt idx="9599">
                        <c:v>146.4</c:v>
                      </c:pt>
                      <c:pt idx="9600">
                        <c:v>144.6</c:v>
                      </c:pt>
                      <c:pt idx="9601">
                        <c:v>145.4</c:v>
                      </c:pt>
                      <c:pt idx="9602">
                        <c:v>145.80000000000001</c:v>
                      </c:pt>
                      <c:pt idx="9603">
                        <c:v>146.30000000000001</c:v>
                      </c:pt>
                      <c:pt idx="9604">
                        <c:v>145.6</c:v>
                      </c:pt>
                      <c:pt idx="9605">
                        <c:v>146.30000000000001</c:v>
                      </c:pt>
                      <c:pt idx="9606">
                        <c:v>145.5</c:v>
                      </c:pt>
                      <c:pt idx="9607">
                        <c:v>145.6</c:v>
                      </c:pt>
                      <c:pt idx="9608">
                        <c:v>145.80000000000001</c:v>
                      </c:pt>
                      <c:pt idx="9609">
                        <c:v>145.1</c:v>
                      </c:pt>
                      <c:pt idx="9610">
                        <c:v>147.19999999999999</c:v>
                      </c:pt>
                      <c:pt idx="9611">
                        <c:v>146.19999999999999</c:v>
                      </c:pt>
                      <c:pt idx="9612">
                        <c:v>146.6</c:v>
                      </c:pt>
                      <c:pt idx="9613">
                        <c:v>146</c:v>
                      </c:pt>
                      <c:pt idx="9614">
                        <c:v>147.69999999999999</c:v>
                      </c:pt>
                      <c:pt idx="9615">
                        <c:v>146.5</c:v>
                      </c:pt>
                      <c:pt idx="9616">
                        <c:v>146.6</c:v>
                      </c:pt>
                      <c:pt idx="9617">
                        <c:v>145.69999999999999</c:v>
                      </c:pt>
                      <c:pt idx="9618">
                        <c:v>145.80000000000001</c:v>
                      </c:pt>
                      <c:pt idx="9619">
                        <c:v>146.30000000000001</c:v>
                      </c:pt>
                      <c:pt idx="9620">
                        <c:v>145.80000000000001</c:v>
                      </c:pt>
                      <c:pt idx="9621">
                        <c:v>145.80000000000001</c:v>
                      </c:pt>
                      <c:pt idx="9622">
                        <c:v>147.1</c:v>
                      </c:pt>
                      <c:pt idx="9623">
                        <c:v>145.69999999999999</c:v>
                      </c:pt>
                      <c:pt idx="9624">
                        <c:v>145.4</c:v>
                      </c:pt>
                      <c:pt idx="9625">
                        <c:v>145.80000000000001</c:v>
                      </c:pt>
                      <c:pt idx="9626">
                        <c:v>146.19999999999999</c:v>
                      </c:pt>
                      <c:pt idx="9627">
                        <c:v>144.69999999999999</c:v>
                      </c:pt>
                      <c:pt idx="9628">
                        <c:v>144.80000000000001</c:v>
                      </c:pt>
                      <c:pt idx="9629">
                        <c:v>144.5</c:v>
                      </c:pt>
                      <c:pt idx="9630">
                        <c:v>145</c:v>
                      </c:pt>
                      <c:pt idx="9631">
                        <c:v>146.5</c:v>
                      </c:pt>
                      <c:pt idx="9632">
                        <c:v>145.9</c:v>
                      </c:pt>
                      <c:pt idx="9633">
                        <c:v>146.5</c:v>
                      </c:pt>
                      <c:pt idx="9634">
                        <c:v>146.5</c:v>
                      </c:pt>
                      <c:pt idx="9635">
                        <c:v>144.4</c:v>
                      </c:pt>
                      <c:pt idx="9636">
                        <c:v>145.9</c:v>
                      </c:pt>
                      <c:pt idx="9637">
                        <c:v>145.4</c:v>
                      </c:pt>
                      <c:pt idx="9638">
                        <c:v>145.69999999999999</c:v>
                      </c:pt>
                      <c:pt idx="9639">
                        <c:v>145.69999999999999</c:v>
                      </c:pt>
                      <c:pt idx="9640">
                        <c:v>145.4</c:v>
                      </c:pt>
                      <c:pt idx="9641">
                        <c:v>146.19999999999999</c:v>
                      </c:pt>
                      <c:pt idx="9642">
                        <c:v>145.69999999999999</c:v>
                      </c:pt>
                      <c:pt idx="9643">
                        <c:v>146.5</c:v>
                      </c:pt>
                      <c:pt idx="9644">
                        <c:v>145.9</c:v>
                      </c:pt>
                      <c:pt idx="9645">
                        <c:v>144.19999999999999</c:v>
                      </c:pt>
                      <c:pt idx="9646">
                        <c:v>145.19999999999999</c:v>
                      </c:pt>
                      <c:pt idx="9647">
                        <c:v>144.69999999999999</c:v>
                      </c:pt>
                      <c:pt idx="9648">
                        <c:v>145.30000000000001</c:v>
                      </c:pt>
                      <c:pt idx="9649">
                        <c:v>145.30000000000001</c:v>
                      </c:pt>
                      <c:pt idx="9650">
                        <c:v>145.1</c:v>
                      </c:pt>
                      <c:pt idx="9651">
                        <c:v>145.4</c:v>
                      </c:pt>
                      <c:pt idx="9652">
                        <c:v>145.6</c:v>
                      </c:pt>
                      <c:pt idx="9653">
                        <c:v>144.69999999999999</c:v>
                      </c:pt>
                      <c:pt idx="9654">
                        <c:v>146</c:v>
                      </c:pt>
                      <c:pt idx="9655">
                        <c:v>145.80000000000001</c:v>
                      </c:pt>
                      <c:pt idx="9656">
                        <c:v>145.4</c:v>
                      </c:pt>
                      <c:pt idx="9657">
                        <c:v>145.80000000000001</c:v>
                      </c:pt>
                      <c:pt idx="9658">
                        <c:v>145.9</c:v>
                      </c:pt>
                      <c:pt idx="9659">
                        <c:v>144.80000000000001</c:v>
                      </c:pt>
                      <c:pt idx="9660">
                        <c:v>146.69999999999999</c:v>
                      </c:pt>
                      <c:pt idx="9661">
                        <c:v>145.9</c:v>
                      </c:pt>
                      <c:pt idx="9662">
                        <c:v>145.5</c:v>
                      </c:pt>
                      <c:pt idx="9663">
                        <c:v>145.80000000000001</c:v>
                      </c:pt>
                      <c:pt idx="9664">
                        <c:v>145.9</c:v>
                      </c:pt>
                      <c:pt idx="9665">
                        <c:v>146.69999999999999</c:v>
                      </c:pt>
                      <c:pt idx="9666">
                        <c:v>145.19999999999999</c:v>
                      </c:pt>
                      <c:pt idx="9667">
                        <c:v>145.30000000000001</c:v>
                      </c:pt>
                      <c:pt idx="9668">
                        <c:v>145.30000000000001</c:v>
                      </c:pt>
                      <c:pt idx="9669">
                        <c:v>145.1</c:v>
                      </c:pt>
                      <c:pt idx="9670">
                        <c:v>146.4</c:v>
                      </c:pt>
                      <c:pt idx="9671">
                        <c:v>146.6</c:v>
                      </c:pt>
                      <c:pt idx="9672">
                        <c:v>145</c:v>
                      </c:pt>
                      <c:pt idx="9673">
                        <c:v>144.9</c:v>
                      </c:pt>
                      <c:pt idx="9674">
                        <c:v>145.30000000000001</c:v>
                      </c:pt>
                      <c:pt idx="9675">
                        <c:v>145.69999999999999</c:v>
                      </c:pt>
                      <c:pt idx="9676">
                        <c:v>146.30000000000001</c:v>
                      </c:pt>
                      <c:pt idx="9677">
                        <c:v>146.30000000000001</c:v>
                      </c:pt>
                      <c:pt idx="9678">
                        <c:v>147.1</c:v>
                      </c:pt>
                      <c:pt idx="9679">
                        <c:v>146.1</c:v>
                      </c:pt>
                      <c:pt idx="9680">
                        <c:v>146.1</c:v>
                      </c:pt>
                      <c:pt idx="9681">
                        <c:v>146.19999999999999</c:v>
                      </c:pt>
                      <c:pt idx="9682">
                        <c:v>146.69999999999999</c:v>
                      </c:pt>
                      <c:pt idx="9683">
                        <c:v>145.9</c:v>
                      </c:pt>
                      <c:pt idx="9684">
                        <c:v>146.19999999999999</c:v>
                      </c:pt>
                      <c:pt idx="9685">
                        <c:v>145.6</c:v>
                      </c:pt>
                      <c:pt idx="9686">
                        <c:v>145.19999999999999</c:v>
                      </c:pt>
                      <c:pt idx="9687">
                        <c:v>145.1</c:v>
                      </c:pt>
                      <c:pt idx="9688">
                        <c:v>146.1</c:v>
                      </c:pt>
                      <c:pt idx="9689">
                        <c:v>145.6</c:v>
                      </c:pt>
                      <c:pt idx="9690">
                        <c:v>146.1</c:v>
                      </c:pt>
                      <c:pt idx="9691">
                        <c:v>147.1</c:v>
                      </c:pt>
                      <c:pt idx="9692">
                        <c:v>145.69999999999999</c:v>
                      </c:pt>
                      <c:pt idx="9693">
                        <c:v>146.4</c:v>
                      </c:pt>
                      <c:pt idx="9694">
                        <c:v>147.1</c:v>
                      </c:pt>
                      <c:pt idx="9695">
                        <c:v>146.69999999999999</c:v>
                      </c:pt>
                      <c:pt idx="9696">
                        <c:v>146.30000000000001</c:v>
                      </c:pt>
                      <c:pt idx="9697">
                        <c:v>145</c:v>
                      </c:pt>
                      <c:pt idx="9698">
                        <c:v>144.80000000000001</c:v>
                      </c:pt>
                      <c:pt idx="9699">
                        <c:v>146.19999999999999</c:v>
                      </c:pt>
                      <c:pt idx="9700">
                        <c:v>146</c:v>
                      </c:pt>
                      <c:pt idx="9701">
                        <c:v>146.1</c:v>
                      </c:pt>
                      <c:pt idx="9702">
                        <c:v>145.6</c:v>
                      </c:pt>
                      <c:pt idx="9703">
                        <c:v>145.9</c:v>
                      </c:pt>
                      <c:pt idx="9704">
                        <c:v>145.6</c:v>
                      </c:pt>
                      <c:pt idx="9705">
                        <c:v>144.69999999999999</c:v>
                      </c:pt>
                      <c:pt idx="9706">
                        <c:v>144.80000000000001</c:v>
                      </c:pt>
                      <c:pt idx="9707">
                        <c:v>146.5</c:v>
                      </c:pt>
                      <c:pt idx="9708">
                        <c:v>146.69999999999999</c:v>
                      </c:pt>
                      <c:pt idx="9709">
                        <c:v>147.6</c:v>
                      </c:pt>
                      <c:pt idx="9710">
                        <c:v>146</c:v>
                      </c:pt>
                      <c:pt idx="9711">
                        <c:v>146.69999999999999</c:v>
                      </c:pt>
                      <c:pt idx="9712">
                        <c:v>145.69999999999999</c:v>
                      </c:pt>
                      <c:pt idx="9713">
                        <c:v>146</c:v>
                      </c:pt>
                      <c:pt idx="9714">
                        <c:v>145.19999999999999</c:v>
                      </c:pt>
                      <c:pt idx="9715">
                        <c:v>146.19999999999999</c:v>
                      </c:pt>
                      <c:pt idx="9716">
                        <c:v>147.6</c:v>
                      </c:pt>
                      <c:pt idx="9717">
                        <c:v>146.5</c:v>
                      </c:pt>
                      <c:pt idx="9718">
                        <c:v>146</c:v>
                      </c:pt>
                      <c:pt idx="9719">
                        <c:v>146.4</c:v>
                      </c:pt>
                      <c:pt idx="9720">
                        <c:v>146.6</c:v>
                      </c:pt>
                      <c:pt idx="9721">
                        <c:v>146.4</c:v>
                      </c:pt>
                      <c:pt idx="9722">
                        <c:v>146.19999999999999</c:v>
                      </c:pt>
                      <c:pt idx="9723">
                        <c:v>147.1</c:v>
                      </c:pt>
                      <c:pt idx="9724">
                        <c:v>145.6</c:v>
                      </c:pt>
                      <c:pt idx="9725">
                        <c:v>146.4</c:v>
                      </c:pt>
                      <c:pt idx="9726">
                        <c:v>147.6</c:v>
                      </c:pt>
                      <c:pt idx="9727">
                        <c:v>145</c:v>
                      </c:pt>
                      <c:pt idx="9728">
                        <c:v>145.6</c:v>
                      </c:pt>
                      <c:pt idx="9729">
                        <c:v>147</c:v>
                      </c:pt>
                      <c:pt idx="9730">
                        <c:v>146.4</c:v>
                      </c:pt>
                      <c:pt idx="9731">
                        <c:v>146.19999999999999</c:v>
                      </c:pt>
                      <c:pt idx="9732">
                        <c:v>147.1</c:v>
                      </c:pt>
                      <c:pt idx="9733">
                        <c:v>147.6</c:v>
                      </c:pt>
                      <c:pt idx="9734">
                        <c:v>146.6</c:v>
                      </c:pt>
                      <c:pt idx="9735">
                        <c:v>146.4</c:v>
                      </c:pt>
                      <c:pt idx="9736">
                        <c:v>146.19999999999999</c:v>
                      </c:pt>
                      <c:pt idx="9737">
                        <c:v>147.19999999999999</c:v>
                      </c:pt>
                      <c:pt idx="9738">
                        <c:v>146.19999999999999</c:v>
                      </c:pt>
                      <c:pt idx="9739">
                        <c:v>146.5</c:v>
                      </c:pt>
                      <c:pt idx="9740">
                        <c:v>146.6</c:v>
                      </c:pt>
                      <c:pt idx="9741">
                        <c:v>147.19999999999999</c:v>
                      </c:pt>
                      <c:pt idx="9742">
                        <c:v>147.19999999999999</c:v>
                      </c:pt>
                      <c:pt idx="9743">
                        <c:v>146.5</c:v>
                      </c:pt>
                      <c:pt idx="9744">
                        <c:v>146.4</c:v>
                      </c:pt>
                      <c:pt idx="9745">
                        <c:v>145.9</c:v>
                      </c:pt>
                      <c:pt idx="9746">
                        <c:v>146.19999999999999</c:v>
                      </c:pt>
                      <c:pt idx="9747">
                        <c:v>146.19999999999999</c:v>
                      </c:pt>
                      <c:pt idx="9748">
                        <c:v>145.19999999999999</c:v>
                      </c:pt>
                      <c:pt idx="9749">
                        <c:v>146.5</c:v>
                      </c:pt>
                      <c:pt idx="9750">
                        <c:v>146.69999999999999</c:v>
                      </c:pt>
                      <c:pt idx="9751">
                        <c:v>145.80000000000001</c:v>
                      </c:pt>
                      <c:pt idx="9752">
                        <c:v>146.9</c:v>
                      </c:pt>
                      <c:pt idx="9753">
                        <c:v>147.1</c:v>
                      </c:pt>
                      <c:pt idx="9754">
                        <c:v>146.4</c:v>
                      </c:pt>
                      <c:pt idx="9755">
                        <c:v>146.5</c:v>
                      </c:pt>
                      <c:pt idx="9756">
                        <c:v>146.9</c:v>
                      </c:pt>
                      <c:pt idx="9757">
                        <c:v>145</c:v>
                      </c:pt>
                      <c:pt idx="9758">
                        <c:v>146.9</c:v>
                      </c:pt>
                      <c:pt idx="9759">
                        <c:v>146.19999999999999</c:v>
                      </c:pt>
                      <c:pt idx="9760">
                        <c:v>146.69999999999999</c:v>
                      </c:pt>
                      <c:pt idx="9761">
                        <c:v>145.4</c:v>
                      </c:pt>
                      <c:pt idx="9762">
                        <c:v>146.6</c:v>
                      </c:pt>
                      <c:pt idx="9763">
                        <c:v>147.5</c:v>
                      </c:pt>
                      <c:pt idx="9764">
                        <c:v>146.1</c:v>
                      </c:pt>
                      <c:pt idx="9765">
                        <c:v>145.80000000000001</c:v>
                      </c:pt>
                      <c:pt idx="9766">
                        <c:v>147.69999999999999</c:v>
                      </c:pt>
                      <c:pt idx="9767">
                        <c:v>146.4</c:v>
                      </c:pt>
                      <c:pt idx="9768">
                        <c:v>146.19999999999999</c:v>
                      </c:pt>
                      <c:pt idx="9769">
                        <c:v>146.30000000000001</c:v>
                      </c:pt>
                      <c:pt idx="9770">
                        <c:v>145.80000000000001</c:v>
                      </c:pt>
                      <c:pt idx="9771">
                        <c:v>147.5</c:v>
                      </c:pt>
                      <c:pt idx="9772">
                        <c:v>147.6</c:v>
                      </c:pt>
                      <c:pt idx="9773">
                        <c:v>146.30000000000001</c:v>
                      </c:pt>
                      <c:pt idx="9774">
                        <c:v>147.19999999999999</c:v>
                      </c:pt>
                      <c:pt idx="9775">
                        <c:v>146.5</c:v>
                      </c:pt>
                      <c:pt idx="9776">
                        <c:v>146.80000000000001</c:v>
                      </c:pt>
                      <c:pt idx="9777">
                        <c:v>146.5</c:v>
                      </c:pt>
                      <c:pt idx="9778">
                        <c:v>146</c:v>
                      </c:pt>
                      <c:pt idx="9779">
                        <c:v>146.6</c:v>
                      </c:pt>
                      <c:pt idx="9780">
                        <c:v>147</c:v>
                      </c:pt>
                      <c:pt idx="9781">
                        <c:v>147.4</c:v>
                      </c:pt>
                      <c:pt idx="9782">
                        <c:v>148.1</c:v>
                      </c:pt>
                      <c:pt idx="9783">
                        <c:v>145.9</c:v>
                      </c:pt>
                      <c:pt idx="9784">
                        <c:v>146.1</c:v>
                      </c:pt>
                      <c:pt idx="9785">
                        <c:v>145.5</c:v>
                      </c:pt>
                      <c:pt idx="9786">
                        <c:v>146</c:v>
                      </c:pt>
                      <c:pt idx="9787">
                        <c:v>145.19999999999999</c:v>
                      </c:pt>
                      <c:pt idx="9788">
                        <c:v>145.69999999999999</c:v>
                      </c:pt>
                      <c:pt idx="9789">
                        <c:v>147.6</c:v>
                      </c:pt>
                      <c:pt idx="9790">
                        <c:v>146.19999999999999</c:v>
                      </c:pt>
                      <c:pt idx="9791">
                        <c:v>147.6</c:v>
                      </c:pt>
                      <c:pt idx="9792">
                        <c:v>146.19999999999999</c:v>
                      </c:pt>
                      <c:pt idx="9793">
                        <c:v>146.5</c:v>
                      </c:pt>
                      <c:pt idx="9794">
                        <c:v>146.5</c:v>
                      </c:pt>
                      <c:pt idx="9795">
                        <c:v>146.80000000000001</c:v>
                      </c:pt>
                      <c:pt idx="9796">
                        <c:v>147.19999999999999</c:v>
                      </c:pt>
                      <c:pt idx="9797">
                        <c:v>147.69999999999999</c:v>
                      </c:pt>
                      <c:pt idx="9798">
                        <c:v>146.69999999999999</c:v>
                      </c:pt>
                      <c:pt idx="9799">
                        <c:v>146.9</c:v>
                      </c:pt>
                      <c:pt idx="9800">
                        <c:v>146</c:v>
                      </c:pt>
                      <c:pt idx="9801">
                        <c:v>146.69999999999999</c:v>
                      </c:pt>
                      <c:pt idx="9802">
                        <c:v>146.9</c:v>
                      </c:pt>
                      <c:pt idx="9803">
                        <c:v>147.9</c:v>
                      </c:pt>
                      <c:pt idx="9804">
                        <c:v>146.4</c:v>
                      </c:pt>
                      <c:pt idx="9805">
                        <c:v>147.1</c:v>
                      </c:pt>
                      <c:pt idx="9806">
                        <c:v>146.80000000000001</c:v>
                      </c:pt>
                      <c:pt idx="9807">
                        <c:v>148.80000000000001</c:v>
                      </c:pt>
                      <c:pt idx="9808">
                        <c:v>146.19999999999999</c:v>
                      </c:pt>
                      <c:pt idx="9809">
                        <c:v>145.9</c:v>
                      </c:pt>
                      <c:pt idx="9810">
                        <c:v>147.1</c:v>
                      </c:pt>
                      <c:pt idx="9811">
                        <c:v>145.80000000000001</c:v>
                      </c:pt>
                      <c:pt idx="9812">
                        <c:v>147.1</c:v>
                      </c:pt>
                      <c:pt idx="9813">
                        <c:v>148</c:v>
                      </c:pt>
                      <c:pt idx="9814">
                        <c:v>147.19999999999999</c:v>
                      </c:pt>
                      <c:pt idx="9815">
                        <c:v>147.69999999999999</c:v>
                      </c:pt>
                      <c:pt idx="9816">
                        <c:v>145.80000000000001</c:v>
                      </c:pt>
                      <c:pt idx="9817">
                        <c:v>147.4</c:v>
                      </c:pt>
                      <c:pt idx="9818">
                        <c:v>147.30000000000001</c:v>
                      </c:pt>
                      <c:pt idx="9819">
                        <c:v>146.69999999999999</c:v>
                      </c:pt>
                      <c:pt idx="9820">
                        <c:v>147.19999999999999</c:v>
                      </c:pt>
                      <c:pt idx="9821">
                        <c:v>147</c:v>
                      </c:pt>
                      <c:pt idx="9822">
                        <c:v>147.80000000000001</c:v>
                      </c:pt>
                      <c:pt idx="9823">
                        <c:v>147.4</c:v>
                      </c:pt>
                      <c:pt idx="9824">
                        <c:v>147.1</c:v>
                      </c:pt>
                      <c:pt idx="9825">
                        <c:v>146.5</c:v>
                      </c:pt>
                      <c:pt idx="9826">
                        <c:v>147</c:v>
                      </c:pt>
                      <c:pt idx="9827">
                        <c:v>147.1</c:v>
                      </c:pt>
                      <c:pt idx="9828">
                        <c:v>147.6</c:v>
                      </c:pt>
                      <c:pt idx="9829">
                        <c:v>147.5</c:v>
                      </c:pt>
                      <c:pt idx="9830">
                        <c:v>147.6</c:v>
                      </c:pt>
                      <c:pt idx="9831">
                        <c:v>147</c:v>
                      </c:pt>
                      <c:pt idx="9832">
                        <c:v>147.5</c:v>
                      </c:pt>
                      <c:pt idx="9833">
                        <c:v>146.5</c:v>
                      </c:pt>
                      <c:pt idx="9834">
                        <c:v>149</c:v>
                      </c:pt>
                      <c:pt idx="9835">
                        <c:v>147.19999999999999</c:v>
                      </c:pt>
                      <c:pt idx="9836">
                        <c:v>147.69999999999999</c:v>
                      </c:pt>
                      <c:pt idx="9837">
                        <c:v>146.80000000000001</c:v>
                      </c:pt>
                      <c:pt idx="9838">
                        <c:v>146.9</c:v>
                      </c:pt>
                      <c:pt idx="9839">
                        <c:v>147.69999999999999</c:v>
                      </c:pt>
                      <c:pt idx="9840">
                        <c:v>147.5</c:v>
                      </c:pt>
                      <c:pt idx="9841">
                        <c:v>147.19999999999999</c:v>
                      </c:pt>
                      <c:pt idx="9842">
                        <c:v>147.1</c:v>
                      </c:pt>
                      <c:pt idx="9843">
                        <c:v>148.19999999999999</c:v>
                      </c:pt>
                      <c:pt idx="9844">
                        <c:v>148.19999999999999</c:v>
                      </c:pt>
                      <c:pt idx="9845">
                        <c:v>147.9</c:v>
                      </c:pt>
                      <c:pt idx="9846">
                        <c:v>146.80000000000001</c:v>
                      </c:pt>
                      <c:pt idx="9847">
                        <c:v>146.4</c:v>
                      </c:pt>
                      <c:pt idx="9848">
                        <c:v>148.80000000000001</c:v>
                      </c:pt>
                      <c:pt idx="9849">
                        <c:v>147.6</c:v>
                      </c:pt>
                      <c:pt idx="9850">
                        <c:v>147.9</c:v>
                      </c:pt>
                      <c:pt idx="9851">
                        <c:v>147.4</c:v>
                      </c:pt>
                      <c:pt idx="9852">
                        <c:v>147</c:v>
                      </c:pt>
                      <c:pt idx="9853">
                        <c:v>148.5</c:v>
                      </c:pt>
                      <c:pt idx="9854">
                        <c:v>148.4</c:v>
                      </c:pt>
                      <c:pt idx="9855">
                        <c:v>146.4</c:v>
                      </c:pt>
                      <c:pt idx="9856">
                        <c:v>145.80000000000001</c:v>
                      </c:pt>
                      <c:pt idx="9857">
                        <c:v>147.19999999999999</c:v>
                      </c:pt>
                      <c:pt idx="9858">
                        <c:v>148.4</c:v>
                      </c:pt>
                      <c:pt idx="9859">
                        <c:v>148.30000000000001</c:v>
                      </c:pt>
                      <c:pt idx="9860">
                        <c:v>148.30000000000001</c:v>
                      </c:pt>
                      <c:pt idx="9861">
                        <c:v>147.9</c:v>
                      </c:pt>
                      <c:pt idx="9862">
                        <c:v>147.4</c:v>
                      </c:pt>
                      <c:pt idx="9863">
                        <c:v>148.5</c:v>
                      </c:pt>
                      <c:pt idx="9864">
                        <c:v>147.5</c:v>
                      </c:pt>
                      <c:pt idx="9865">
                        <c:v>147.19999999999999</c:v>
                      </c:pt>
                      <c:pt idx="9866">
                        <c:v>147.69999999999999</c:v>
                      </c:pt>
                      <c:pt idx="9867">
                        <c:v>148.9</c:v>
                      </c:pt>
                      <c:pt idx="9868">
                        <c:v>147.4</c:v>
                      </c:pt>
                      <c:pt idx="9869">
                        <c:v>147.80000000000001</c:v>
                      </c:pt>
                      <c:pt idx="9870">
                        <c:v>148.30000000000001</c:v>
                      </c:pt>
                      <c:pt idx="9871">
                        <c:v>148.4</c:v>
                      </c:pt>
                      <c:pt idx="9872">
                        <c:v>148.6</c:v>
                      </c:pt>
                      <c:pt idx="9873">
                        <c:v>149.5</c:v>
                      </c:pt>
                      <c:pt idx="9874">
                        <c:v>148.30000000000001</c:v>
                      </c:pt>
                      <c:pt idx="9875">
                        <c:v>147.6</c:v>
                      </c:pt>
                      <c:pt idx="9876">
                        <c:v>147</c:v>
                      </c:pt>
                      <c:pt idx="9877">
                        <c:v>147.5</c:v>
                      </c:pt>
                      <c:pt idx="9878">
                        <c:v>146.80000000000001</c:v>
                      </c:pt>
                      <c:pt idx="9879">
                        <c:v>146.5</c:v>
                      </c:pt>
                      <c:pt idx="9880">
                        <c:v>147.5</c:v>
                      </c:pt>
                      <c:pt idx="9881">
                        <c:v>147.69999999999999</c:v>
                      </c:pt>
                      <c:pt idx="9882">
                        <c:v>147.69999999999999</c:v>
                      </c:pt>
                      <c:pt idx="9883">
                        <c:v>148</c:v>
                      </c:pt>
                      <c:pt idx="9884">
                        <c:v>146.80000000000001</c:v>
                      </c:pt>
                      <c:pt idx="9885">
                        <c:v>147.4</c:v>
                      </c:pt>
                      <c:pt idx="9886">
                        <c:v>147.6</c:v>
                      </c:pt>
                      <c:pt idx="9887">
                        <c:v>147.30000000000001</c:v>
                      </c:pt>
                      <c:pt idx="9888">
                        <c:v>147.4</c:v>
                      </c:pt>
                      <c:pt idx="9889">
                        <c:v>147.30000000000001</c:v>
                      </c:pt>
                      <c:pt idx="9890">
                        <c:v>148.30000000000001</c:v>
                      </c:pt>
                      <c:pt idx="9891">
                        <c:v>145.19999999999999</c:v>
                      </c:pt>
                      <c:pt idx="9892">
                        <c:v>147.1</c:v>
                      </c:pt>
                      <c:pt idx="9893">
                        <c:v>148.19999999999999</c:v>
                      </c:pt>
                      <c:pt idx="9894">
                        <c:v>146.80000000000001</c:v>
                      </c:pt>
                      <c:pt idx="9895">
                        <c:v>146.9</c:v>
                      </c:pt>
                      <c:pt idx="9896">
                        <c:v>147.4</c:v>
                      </c:pt>
                      <c:pt idx="9897">
                        <c:v>147.6</c:v>
                      </c:pt>
                      <c:pt idx="9898">
                        <c:v>146.69999999999999</c:v>
                      </c:pt>
                      <c:pt idx="9899">
                        <c:v>146.30000000000001</c:v>
                      </c:pt>
                      <c:pt idx="9900">
                        <c:v>147.30000000000001</c:v>
                      </c:pt>
                      <c:pt idx="9901">
                        <c:v>148.30000000000001</c:v>
                      </c:pt>
                      <c:pt idx="9902">
                        <c:v>147.5</c:v>
                      </c:pt>
                      <c:pt idx="9903">
                        <c:v>148.19999999999999</c:v>
                      </c:pt>
                      <c:pt idx="9904">
                        <c:v>147.30000000000001</c:v>
                      </c:pt>
                      <c:pt idx="9905">
                        <c:v>148.30000000000001</c:v>
                      </c:pt>
                      <c:pt idx="9906">
                        <c:v>147</c:v>
                      </c:pt>
                      <c:pt idx="9907">
                        <c:v>147.5</c:v>
                      </c:pt>
                      <c:pt idx="9908">
                        <c:v>146.6</c:v>
                      </c:pt>
                      <c:pt idx="9909">
                        <c:v>147.80000000000001</c:v>
                      </c:pt>
                      <c:pt idx="9910">
                        <c:v>147.6</c:v>
                      </c:pt>
                      <c:pt idx="9911">
                        <c:v>147.80000000000001</c:v>
                      </c:pt>
                      <c:pt idx="9912">
                        <c:v>147.69999999999999</c:v>
                      </c:pt>
                      <c:pt idx="9913">
                        <c:v>147.80000000000001</c:v>
                      </c:pt>
                      <c:pt idx="9914">
                        <c:v>147.5</c:v>
                      </c:pt>
                      <c:pt idx="9915">
                        <c:v>146.4</c:v>
                      </c:pt>
                      <c:pt idx="9916">
                        <c:v>147.4</c:v>
                      </c:pt>
                      <c:pt idx="9917">
                        <c:v>148</c:v>
                      </c:pt>
                      <c:pt idx="9918">
                        <c:v>146.4</c:v>
                      </c:pt>
                      <c:pt idx="9919">
                        <c:v>147.5</c:v>
                      </c:pt>
                      <c:pt idx="9920">
                        <c:v>146.9</c:v>
                      </c:pt>
                      <c:pt idx="9921">
                        <c:v>147.30000000000001</c:v>
                      </c:pt>
                      <c:pt idx="9922">
                        <c:v>147.5</c:v>
                      </c:pt>
                      <c:pt idx="9923">
                        <c:v>147</c:v>
                      </c:pt>
                      <c:pt idx="9924">
                        <c:v>147.9</c:v>
                      </c:pt>
                      <c:pt idx="9925">
                        <c:v>147.6</c:v>
                      </c:pt>
                      <c:pt idx="9926">
                        <c:v>147.1</c:v>
                      </c:pt>
                      <c:pt idx="9927">
                        <c:v>147.4</c:v>
                      </c:pt>
                      <c:pt idx="9928">
                        <c:v>146.80000000000001</c:v>
                      </c:pt>
                      <c:pt idx="9929">
                        <c:v>147.5</c:v>
                      </c:pt>
                      <c:pt idx="9930">
                        <c:v>146.1</c:v>
                      </c:pt>
                      <c:pt idx="9931">
                        <c:v>147</c:v>
                      </c:pt>
                      <c:pt idx="9932">
                        <c:v>147.19999999999999</c:v>
                      </c:pt>
                      <c:pt idx="9933">
                        <c:v>147.19999999999999</c:v>
                      </c:pt>
                      <c:pt idx="9934">
                        <c:v>147.1</c:v>
                      </c:pt>
                      <c:pt idx="9935">
                        <c:v>147</c:v>
                      </c:pt>
                      <c:pt idx="9936">
                        <c:v>146.30000000000001</c:v>
                      </c:pt>
                      <c:pt idx="9937">
                        <c:v>146.69999999999999</c:v>
                      </c:pt>
                      <c:pt idx="9938">
                        <c:v>148.30000000000001</c:v>
                      </c:pt>
                      <c:pt idx="9939">
                        <c:v>147.19999999999999</c:v>
                      </c:pt>
                      <c:pt idx="9940">
                        <c:v>146.4</c:v>
                      </c:pt>
                      <c:pt idx="9941">
                        <c:v>146.1</c:v>
                      </c:pt>
                      <c:pt idx="9942">
                        <c:v>146.5</c:v>
                      </c:pt>
                      <c:pt idx="9943">
                        <c:v>146.6</c:v>
                      </c:pt>
                      <c:pt idx="9944">
                        <c:v>146.19999999999999</c:v>
                      </c:pt>
                      <c:pt idx="9945">
                        <c:v>146.1</c:v>
                      </c:pt>
                      <c:pt idx="9946">
                        <c:v>146</c:v>
                      </c:pt>
                      <c:pt idx="9947">
                        <c:v>145.6</c:v>
                      </c:pt>
                      <c:pt idx="9948">
                        <c:v>145</c:v>
                      </c:pt>
                      <c:pt idx="9949">
                        <c:v>146</c:v>
                      </c:pt>
                      <c:pt idx="9950">
                        <c:v>146.1</c:v>
                      </c:pt>
                      <c:pt idx="9951">
                        <c:v>146.1</c:v>
                      </c:pt>
                      <c:pt idx="9952">
                        <c:v>146.30000000000001</c:v>
                      </c:pt>
                      <c:pt idx="9953">
                        <c:v>147.6</c:v>
                      </c:pt>
                      <c:pt idx="9954">
                        <c:v>146.5</c:v>
                      </c:pt>
                      <c:pt idx="9955">
                        <c:v>147.80000000000001</c:v>
                      </c:pt>
                      <c:pt idx="9956">
                        <c:v>145.6</c:v>
                      </c:pt>
                      <c:pt idx="9957">
                        <c:v>146.69999999999999</c:v>
                      </c:pt>
                      <c:pt idx="9958">
                        <c:v>147.6</c:v>
                      </c:pt>
                      <c:pt idx="9959">
                        <c:v>146.1</c:v>
                      </c:pt>
                      <c:pt idx="9960">
                        <c:v>145.69999999999999</c:v>
                      </c:pt>
                      <c:pt idx="9961">
                        <c:v>147</c:v>
                      </c:pt>
                      <c:pt idx="9962">
                        <c:v>147.4</c:v>
                      </c:pt>
                      <c:pt idx="9963">
                        <c:v>147.30000000000001</c:v>
                      </c:pt>
                      <c:pt idx="9964">
                        <c:v>146.19999999999999</c:v>
                      </c:pt>
                      <c:pt idx="9965">
                        <c:v>145.4</c:v>
                      </c:pt>
                      <c:pt idx="9966">
                        <c:v>146.30000000000001</c:v>
                      </c:pt>
                      <c:pt idx="9967">
                        <c:v>145.4</c:v>
                      </c:pt>
                      <c:pt idx="9968">
                        <c:v>147</c:v>
                      </c:pt>
                      <c:pt idx="9969">
                        <c:v>146.6</c:v>
                      </c:pt>
                      <c:pt idx="9970">
                        <c:v>146.6</c:v>
                      </c:pt>
                      <c:pt idx="9971">
                        <c:v>147.4</c:v>
                      </c:pt>
                      <c:pt idx="9972">
                        <c:v>147.30000000000001</c:v>
                      </c:pt>
                      <c:pt idx="9973">
                        <c:v>145.69999999999999</c:v>
                      </c:pt>
                      <c:pt idx="9974">
                        <c:v>146.4</c:v>
                      </c:pt>
                      <c:pt idx="9975">
                        <c:v>146.6</c:v>
                      </c:pt>
                      <c:pt idx="9976">
                        <c:v>147.1</c:v>
                      </c:pt>
                      <c:pt idx="9977">
                        <c:v>146.9</c:v>
                      </c:pt>
                      <c:pt idx="9978">
                        <c:v>145.9</c:v>
                      </c:pt>
                      <c:pt idx="9979">
                        <c:v>146.6</c:v>
                      </c:pt>
                      <c:pt idx="9980">
                        <c:v>146.30000000000001</c:v>
                      </c:pt>
                      <c:pt idx="9981">
                        <c:v>145.1</c:v>
                      </c:pt>
                      <c:pt idx="9982">
                        <c:v>146.4</c:v>
                      </c:pt>
                      <c:pt idx="9983">
                        <c:v>146.1</c:v>
                      </c:pt>
                      <c:pt idx="9984">
                        <c:v>145.5</c:v>
                      </c:pt>
                      <c:pt idx="9985">
                        <c:v>147.30000000000001</c:v>
                      </c:pt>
                      <c:pt idx="9986">
                        <c:v>145</c:v>
                      </c:pt>
                      <c:pt idx="9987">
                        <c:v>144.80000000000001</c:v>
                      </c:pt>
                      <c:pt idx="9988">
                        <c:v>146.30000000000001</c:v>
                      </c:pt>
                      <c:pt idx="9989">
                        <c:v>145.5</c:v>
                      </c:pt>
                      <c:pt idx="9990">
                        <c:v>146.5</c:v>
                      </c:pt>
                      <c:pt idx="9991">
                        <c:v>146.80000000000001</c:v>
                      </c:pt>
                      <c:pt idx="9992">
                        <c:v>146</c:v>
                      </c:pt>
                      <c:pt idx="9993">
                        <c:v>145.80000000000001</c:v>
                      </c:pt>
                      <c:pt idx="9994">
                        <c:v>146.30000000000001</c:v>
                      </c:pt>
                      <c:pt idx="9995">
                        <c:v>145.6</c:v>
                      </c:pt>
                      <c:pt idx="9996">
                        <c:v>145.1</c:v>
                      </c:pt>
                      <c:pt idx="9997">
                        <c:v>146.30000000000001</c:v>
                      </c:pt>
                      <c:pt idx="9998">
                        <c:v>147.4</c:v>
                      </c:pt>
                      <c:pt idx="9999">
                        <c:v>146.30000000000001</c:v>
                      </c:pt>
                      <c:pt idx="10000">
                        <c:v>145.6</c:v>
                      </c:pt>
                      <c:pt idx="10001">
                        <c:v>146.6</c:v>
                      </c:pt>
                      <c:pt idx="10002">
                        <c:v>145.4</c:v>
                      </c:pt>
                      <c:pt idx="10003">
                        <c:v>144.5</c:v>
                      </c:pt>
                      <c:pt idx="10004">
                        <c:v>145.19999999999999</c:v>
                      </c:pt>
                      <c:pt idx="10005">
                        <c:v>145.80000000000001</c:v>
                      </c:pt>
                      <c:pt idx="10006">
                        <c:v>145.1</c:v>
                      </c:pt>
                      <c:pt idx="10007">
                        <c:v>146</c:v>
                      </c:pt>
                      <c:pt idx="10008">
                        <c:v>145</c:v>
                      </c:pt>
                      <c:pt idx="10009">
                        <c:v>146.1</c:v>
                      </c:pt>
                      <c:pt idx="10010">
                        <c:v>146.80000000000001</c:v>
                      </c:pt>
                      <c:pt idx="10011">
                        <c:v>146.80000000000001</c:v>
                      </c:pt>
                      <c:pt idx="10012">
                        <c:v>144.9</c:v>
                      </c:pt>
                      <c:pt idx="10013">
                        <c:v>145.6</c:v>
                      </c:pt>
                      <c:pt idx="10014">
                        <c:v>145</c:v>
                      </c:pt>
                      <c:pt idx="10015">
                        <c:v>145.4</c:v>
                      </c:pt>
                      <c:pt idx="10016">
                        <c:v>145.19999999999999</c:v>
                      </c:pt>
                      <c:pt idx="10017">
                        <c:v>144.6</c:v>
                      </c:pt>
                      <c:pt idx="10018">
                        <c:v>144.5</c:v>
                      </c:pt>
                      <c:pt idx="10019">
                        <c:v>146</c:v>
                      </c:pt>
                      <c:pt idx="10020">
                        <c:v>144.19999999999999</c:v>
                      </c:pt>
                      <c:pt idx="10021">
                        <c:v>146.6</c:v>
                      </c:pt>
                      <c:pt idx="10022">
                        <c:v>146</c:v>
                      </c:pt>
                      <c:pt idx="10023">
                        <c:v>147.80000000000001</c:v>
                      </c:pt>
                      <c:pt idx="10024">
                        <c:v>146.6</c:v>
                      </c:pt>
                      <c:pt idx="10025">
                        <c:v>146.5</c:v>
                      </c:pt>
                      <c:pt idx="10026">
                        <c:v>146.4</c:v>
                      </c:pt>
                      <c:pt idx="10027">
                        <c:v>145.69999999999999</c:v>
                      </c:pt>
                      <c:pt idx="10028">
                        <c:v>145.5</c:v>
                      </c:pt>
                      <c:pt idx="10029">
                        <c:v>145.30000000000001</c:v>
                      </c:pt>
                      <c:pt idx="10030">
                        <c:v>145.80000000000001</c:v>
                      </c:pt>
                      <c:pt idx="10031">
                        <c:v>145.9</c:v>
                      </c:pt>
                      <c:pt idx="10032">
                        <c:v>145.30000000000001</c:v>
                      </c:pt>
                      <c:pt idx="10033">
                        <c:v>144.5</c:v>
                      </c:pt>
                      <c:pt idx="10034">
                        <c:v>146.5</c:v>
                      </c:pt>
                      <c:pt idx="10035">
                        <c:v>144.5</c:v>
                      </c:pt>
                      <c:pt idx="10036">
                        <c:v>147</c:v>
                      </c:pt>
                      <c:pt idx="10037">
                        <c:v>146.69999999999999</c:v>
                      </c:pt>
                      <c:pt idx="10038">
                        <c:v>146.69999999999999</c:v>
                      </c:pt>
                      <c:pt idx="10039">
                        <c:v>145.80000000000001</c:v>
                      </c:pt>
                      <c:pt idx="10040">
                        <c:v>145.1</c:v>
                      </c:pt>
                      <c:pt idx="10041">
                        <c:v>146.30000000000001</c:v>
                      </c:pt>
                      <c:pt idx="10042">
                        <c:v>146.5</c:v>
                      </c:pt>
                      <c:pt idx="10043">
                        <c:v>145.4</c:v>
                      </c:pt>
                      <c:pt idx="10044">
                        <c:v>146.5</c:v>
                      </c:pt>
                      <c:pt idx="10045">
                        <c:v>146</c:v>
                      </c:pt>
                      <c:pt idx="10046">
                        <c:v>145.6</c:v>
                      </c:pt>
                      <c:pt idx="10047">
                        <c:v>146</c:v>
                      </c:pt>
                      <c:pt idx="10048">
                        <c:v>145.9</c:v>
                      </c:pt>
                      <c:pt idx="10049">
                        <c:v>145.1</c:v>
                      </c:pt>
                      <c:pt idx="10050">
                        <c:v>146.19999999999999</c:v>
                      </c:pt>
                      <c:pt idx="10051">
                        <c:v>146.4</c:v>
                      </c:pt>
                      <c:pt idx="10052">
                        <c:v>146.30000000000001</c:v>
                      </c:pt>
                      <c:pt idx="10053">
                        <c:v>145.30000000000001</c:v>
                      </c:pt>
                      <c:pt idx="10054">
                        <c:v>145.30000000000001</c:v>
                      </c:pt>
                      <c:pt idx="10055">
                        <c:v>145.69999999999999</c:v>
                      </c:pt>
                      <c:pt idx="10056">
                        <c:v>145.69999999999999</c:v>
                      </c:pt>
                      <c:pt idx="10057">
                        <c:v>145.30000000000001</c:v>
                      </c:pt>
                      <c:pt idx="10058">
                        <c:v>146.80000000000001</c:v>
                      </c:pt>
                      <c:pt idx="10059">
                        <c:v>146.30000000000001</c:v>
                      </c:pt>
                      <c:pt idx="10060">
                        <c:v>144.4</c:v>
                      </c:pt>
                      <c:pt idx="10061">
                        <c:v>146.6</c:v>
                      </c:pt>
                      <c:pt idx="10062">
                        <c:v>145</c:v>
                      </c:pt>
                      <c:pt idx="10063">
                        <c:v>146.19999999999999</c:v>
                      </c:pt>
                      <c:pt idx="10064">
                        <c:v>144.69999999999999</c:v>
                      </c:pt>
                      <c:pt idx="10065">
                        <c:v>144.5</c:v>
                      </c:pt>
                      <c:pt idx="10066">
                        <c:v>144.80000000000001</c:v>
                      </c:pt>
                      <c:pt idx="10067">
                        <c:v>146.4</c:v>
                      </c:pt>
                      <c:pt idx="10068">
                        <c:v>146</c:v>
                      </c:pt>
                      <c:pt idx="10069">
                        <c:v>146.1</c:v>
                      </c:pt>
                      <c:pt idx="10070">
                        <c:v>146.19999999999999</c:v>
                      </c:pt>
                      <c:pt idx="10071">
                        <c:v>144.19999999999999</c:v>
                      </c:pt>
                      <c:pt idx="10072">
                        <c:v>145.19999999999999</c:v>
                      </c:pt>
                      <c:pt idx="10073">
                        <c:v>146</c:v>
                      </c:pt>
                      <c:pt idx="10074">
                        <c:v>145.19999999999999</c:v>
                      </c:pt>
                      <c:pt idx="10075">
                        <c:v>145.9</c:v>
                      </c:pt>
                      <c:pt idx="10076">
                        <c:v>145.9</c:v>
                      </c:pt>
                      <c:pt idx="10077">
                        <c:v>147.1</c:v>
                      </c:pt>
                      <c:pt idx="10078">
                        <c:v>144.6</c:v>
                      </c:pt>
                      <c:pt idx="10079">
                        <c:v>145.80000000000001</c:v>
                      </c:pt>
                      <c:pt idx="10080">
                        <c:v>146.1</c:v>
                      </c:pt>
                      <c:pt idx="10081">
                        <c:v>146</c:v>
                      </c:pt>
                      <c:pt idx="10082">
                        <c:v>146.6</c:v>
                      </c:pt>
                      <c:pt idx="10083">
                        <c:v>145.19999999999999</c:v>
                      </c:pt>
                      <c:pt idx="10084">
                        <c:v>145</c:v>
                      </c:pt>
                      <c:pt idx="10085">
                        <c:v>145.80000000000001</c:v>
                      </c:pt>
                      <c:pt idx="10086">
                        <c:v>145.19999999999999</c:v>
                      </c:pt>
                      <c:pt idx="10087">
                        <c:v>145.6</c:v>
                      </c:pt>
                      <c:pt idx="10088">
                        <c:v>144.80000000000001</c:v>
                      </c:pt>
                      <c:pt idx="10089">
                        <c:v>145.69999999999999</c:v>
                      </c:pt>
                      <c:pt idx="10090">
                        <c:v>144.9</c:v>
                      </c:pt>
                      <c:pt idx="10091">
                        <c:v>146.69999999999999</c:v>
                      </c:pt>
                      <c:pt idx="10092">
                        <c:v>145.6</c:v>
                      </c:pt>
                      <c:pt idx="10093">
                        <c:v>146.4</c:v>
                      </c:pt>
                      <c:pt idx="10094">
                        <c:v>146.5</c:v>
                      </c:pt>
                      <c:pt idx="10095">
                        <c:v>145.80000000000001</c:v>
                      </c:pt>
                      <c:pt idx="10096">
                        <c:v>145.6</c:v>
                      </c:pt>
                      <c:pt idx="10097">
                        <c:v>146.4</c:v>
                      </c:pt>
                      <c:pt idx="10098">
                        <c:v>145.69999999999999</c:v>
                      </c:pt>
                      <c:pt idx="10099">
                        <c:v>146.5</c:v>
                      </c:pt>
                      <c:pt idx="10100">
                        <c:v>145</c:v>
                      </c:pt>
                      <c:pt idx="10101">
                        <c:v>145.6</c:v>
                      </c:pt>
                      <c:pt idx="10102">
                        <c:v>145.9</c:v>
                      </c:pt>
                      <c:pt idx="10103">
                        <c:v>145.5</c:v>
                      </c:pt>
                      <c:pt idx="10104">
                        <c:v>146.30000000000001</c:v>
                      </c:pt>
                      <c:pt idx="10105">
                        <c:v>145.80000000000001</c:v>
                      </c:pt>
                      <c:pt idx="10106">
                        <c:v>145.30000000000001</c:v>
                      </c:pt>
                      <c:pt idx="10107">
                        <c:v>145.69999999999999</c:v>
                      </c:pt>
                      <c:pt idx="10108">
                        <c:v>145.19999999999999</c:v>
                      </c:pt>
                      <c:pt idx="10109">
                        <c:v>145</c:v>
                      </c:pt>
                      <c:pt idx="10110">
                        <c:v>145</c:v>
                      </c:pt>
                      <c:pt idx="10111">
                        <c:v>146.69999999999999</c:v>
                      </c:pt>
                      <c:pt idx="10112">
                        <c:v>145.1</c:v>
                      </c:pt>
                      <c:pt idx="10113">
                        <c:v>145.9</c:v>
                      </c:pt>
                      <c:pt idx="10114">
                        <c:v>147.1</c:v>
                      </c:pt>
                      <c:pt idx="10115">
                        <c:v>146.6</c:v>
                      </c:pt>
                      <c:pt idx="10116">
                        <c:v>146.5</c:v>
                      </c:pt>
                      <c:pt idx="10117">
                        <c:v>145.4</c:v>
                      </c:pt>
                      <c:pt idx="10118">
                        <c:v>146.69999999999999</c:v>
                      </c:pt>
                      <c:pt idx="10119">
                        <c:v>146.5</c:v>
                      </c:pt>
                      <c:pt idx="10120">
                        <c:v>145.80000000000001</c:v>
                      </c:pt>
                      <c:pt idx="10121">
                        <c:v>146.80000000000001</c:v>
                      </c:pt>
                      <c:pt idx="10122">
                        <c:v>146.9</c:v>
                      </c:pt>
                      <c:pt idx="10123">
                        <c:v>145.5</c:v>
                      </c:pt>
                      <c:pt idx="10124">
                        <c:v>146.6</c:v>
                      </c:pt>
                      <c:pt idx="10125">
                        <c:v>145.4</c:v>
                      </c:pt>
                      <c:pt idx="10126">
                        <c:v>145.1</c:v>
                      </c:pt>
                      <c:pt idx="10127">
                        <c:v>146.4</c:v>
                      </c:pt>
                      <c:pt idx="10128">
                        <c:v>147.19999999999999</c:v>
                      </c:pt>
                      <c:pt idx="10129">
                        <c:v>145.69999999999999</c:v>
                      </c:pt>
                      <c:pt idx="10130">
                        <c:v>145.80000000000001</c:v>
                      </c:pt>
                      <c:pt idx="10131">
                        <c:v>147</c:v>
                      </c:pt>
                      <c:pt idx="10132">
                        <c:v>146.5</c:v>
                      </c:pt>
                      <c:pt idx="10133">
                        <c:v>146.5</c:v>
                      </c:pt>
                      <c:pt idx="10134">
                        <c:v>146.69999999999999</c:v>
                      </c:pt>
                      <c:pt idx="10135">
                        <c:v>146.69999999999999</c:v>
                      </c:pt>
                      <c:pt idx="10136">
                        <c:v>145.9</c:v>
                      </c:pt>
                      <c:pt idx="10137">
                        <c:v>145.1</c:v>
                      </c:pt>
                      <c:pt idx="10138">
                        <c:v>146.6</c:v>
                      </c:pt>
                      <c:pt idx="10139">
                        <c:v>146.69999999999999</c:v>
                      </c:pt>
                      <c:pt idx="10140">
                        <c:v>146.4</c:v>
                      </c:pt>
                      <c:pt idx="10141">
                        <c:v>146.1</c:v>
                      </c:pt>
                      <c:pt idx="10142">
                        <c:v>146.9</c:v>
                      </c:pt>
                      <c:pt idx="10143">
                        <c:v>146.69999999999999</c:v>
                      </c:pt>
                      <c:pt idx="10144">
                        <c:v>146.30000000000001</c:v>
                      </c:pt>
                      <c:pt idx="10145">
                        <c:v>145.9</c:v>
                      </c:pt>
                      <c:pt idx="10146">
                        <c:v>146.30000000000001</c:v>
                      </c:pt>
                      <c:pt idx="10147">
                        <c:v>146.6</c:v>
                      </c:pt>
                      <c:pt idx="10148">
                        <c:v>146.5</c:v>
                      </c:pt>
                      <c:pt idx="10149">
                        <c:v>146.6</c:v>
                      </c:pt>
                      <c:pt idx="10150">
                        <c:v>146.9</c:v>
                      </c:pt>
                      <c:pt idx="10151">
                        <c:v>146.5</c:v>
                      </c:pt>
                      <c:pt idx="10152">
                        <c:v>146.69999999999999</c:v>
                      </c:pt>
                      <c:pt idx="10153">
                        <c:v>147.1</c:v>
                      </c:pt>
                      <c:pt idx="10154">
                        <c:v>146.30000000000001</c:v>
                      </c:pt>
                      <c:pt idx="10155">
                        <c:v>147.19999999999999</c:v>
                      </c:pt>
                      <c:pt idx="10156">
                        <c:v>146.1</c:v>
                      </c:pt>
                      <c:pt idx="10157">
                        <c:v>146.80000000000001</c:v>
                      </c:pt>
                      <c:pt idx="10158">
                        <c:v>145.4</c:v>
                      </c:pt>
                      <c:pt idx="10159">
                        <c:v>146.4</c:v>
                      </c:pt>
                      <c:pt idx="10160">
                        <c:v>146.69999999999999</c:v>
                      </c:pt>
                      <c:pt idx="10161">
                        <c:v>146.4</c:v>
                      </c:pt>
                      <c:pt idx="10162">
                        <c:v>147.30000000000001</c:v>
                      </c:pt>
                      <c:pt idx="10163">
                        <c:v>147.30000000000001</c:v>
                      </c:pt>
                      <c:pt idx="10164">
                        <c:v>147.1</c:v>
                      </c:pt>
                      <c:pt idx="10165">
                        <c:v>147.69999999999999</c:v>
                      </c:pt>
                      <c:pt idx="10166">
                        <c:v>147.1</c:v>
                      </c:pt>
                      <c:pt idx="10167">
                        <c:v>148.4</c:v>
                      </c:pt>
                      <c:pt idx="10168">
                        <c:v>146.80000000000001</c:v>
                      </c:pt>
                      <c:pt idx="10169">
                        <c:v>146.4</c:v>
                      </c:pt>
                      <c:pt idx="10170">
                        <c:v>147.6</c:v>
                      </c:pt>
                      <c:pt idx="10171">
                        <c:v>146.6</c:v>
                      </c:pt>
                      <c:pt idx="10172">
                        <c:v>147.4</c:v>
                      </c:pt>
                      <c:pt idx="10173">
                        <c:v>146.6</c:v>
                      </c:pt>
                      <c:pt idx="10174">
                        <c:v>147.30000000000001</c:v>
                      </c:pt>
                      <c:pt idx="10175">
                        <c:v>148</c:v>
                      </c:pt>
                      <c:pt idx="10176">
                        <c:v>147.30000000000001</c:v>
                      </c:pt>
                      <c:pt idx="10177">
                        <c:v>145.69999999999999</c:v>
                      </c:pt>
                      <c:pt idx="10178">
                        <c:v>144.80000000000001</c:v>
                      </c:pt>
                      <c:pt idx="10179">
                        <c:v>145.80000000000001</c:v>
                      </c:pt>
                      <c:pt idx="10180">
                        <c:v>147.1</c:v>
                      </c:pt>
                      <c:pt idx="10181">
                        <c:v>146.69999999999999</c:v>
                      </c:pt>
                      <c:pt idx="10182">
                        <c:v>146.4</c:v>
                      </c:pt>
                      <c:pt idx="10183">
                        <c:v>145</c:v>
                      </c:pt>
                      <c:pt idx="10184">
                        <c:v>146.30000000000001</c:v>
                      </c:pt>
                      <c:pt idx="10185">
                        <c:v>146.5</c:v>
                      </c:pt>
                      <c:pt idx="10186">
                        <c:v>146.19999999999999</c:v>
                      </c:pt>
                      <c:pt idx="10187">
                        <c:v>146.9</c:v>
                      </c:pt>
                      <c:pt idx="10188">
                        <c:v>145.9</c:v>
                      </c:pt>
                      <c:pt idx="10189">
                        <c:v>146.9</c:v>
                      </c:pt>
                      <c:pt idx="10190">
                        <c:v>147.1</c:v>
                      </c:pt>
                      <c:pt idx="10191">
                        <c:v>146.4</c:v>
                      </c:pt>
                      <c:pt idx="10192">
                        <c:v>146.69999999999999</c:v>
                      </c:pt>
                      <c:pt idx="10193">
                        <c:v>146</c:v>
                      </c:pt>
                      <c:pt idx="10194">
                        <c:v>147</c:v>
                      </c:pt>
                      <c:pt idx="10195">
                        <c:v>146.69999999999999</c:v>
                      </c:pt>
                      <c:pt idx="10196">
                        <c:v>145.80000000000001</c:v>
                      </c:pt>
                      <c:pt idx="10197">
                        <c:v>145.30000000000001</c:v>
                      </c:pt>
                      <c:pt idx="10198">
                        <c:v>146.6</c:v>
                      </c:pt>
                      <c:pt idx="10199">
                        <c:v>147</c:v>
                      </c:pt>
                      <c:pt idx="10200">
                        <c:v>146.1</c:v>
                      </c:pt>
                      <c:pt idx="10201">
                        <c:v>147</c:v>
                      </c:pt>
                      <c:pt idx="10202">
                        <c:v>145.69999999999999</c:v>
                      </c:pt>
                      <c:pt idx="10203">
                        <c:v>146.30000000000001</c:v>
                      </c:pt>
                      <c:pt idx="10204">
                        <c:v>146.4</c:v>
                      </c:pt>
                      <c:pt idx="10205">
                        <c:v>145</c:v>
                      </c:pt>
                      <c:pt idx="10206">
                        <c:v>145.9</c:v>
                      </c:pt>
                      <c:pt idx="10207">
                        <c:v>145.30000000000001</c:v>
                      </c:pt>
                      <c:pt idx="10208">
                        <c:v>145.30000000000001</c:v>
                      </c:pt>
                      <c:pt idx="10209">
                        <c:v>145.9</c:v>
                      </c:pt>
                      <c:pt idx="10210">
                        <c:v>146.1</c:v>
                      </c:pt>
                      <c:pt idx="10211">
                        <c:v>146.80000000000001</c:v>
                      </c:pt>
                      <c:pt idx="10212">
                        <c:v>145.69999999999999</c:v>
                      </c:pt>
                      <c:pt idx="10213">
                        <c:v>146.19999999999999</c:v>
                      </c:pt>
                      <c:pt idx="10214">
                        <c:v>146.6</c:v>
                      </c:pt>
                      <c:pt idx="10215">
                        <c:v>145.4</c:v>
                      </c:pt>
                      <c:pt idx="10216">
                        <c:v>145.9</c:v>
                      </c:pt>
                      <c:pt idx="10217">
                        <c:v>146</c:v>
                      </c:pt>
                      <c:pt idx="10218">
                        <c:v>147.4</c:v>
                      </c:pt>
                      <c:pt idx="10219">
                        <c:v>146.4</c:v>
                      </c:pt>
                      <c:pt idx="10220">
                        <c:v>146.30000000000001</c:v>
                      </c:pt>
                      <c:pt idx="10221">
                        <c:v>145.80000000000001</c:v>
                      </c:pt>
                      <c:pt idx="10222">
                        <c:v>146.69999999999999</c:v>
                      </c:pt>
                      <c:pt idx="10223">
                        <c:v>146</c:v>
                      </c:pt>
                      <c:pt idx="10224">
                        <c:v>144.9</c:v>
                      </c:pt>
                      <c:pt idx="10225">
                        <c:v>146.1</c:v>
                      </c:pt>
                      <c:pt idx="10226">
                        <c:v>146</c:v>
                      </c:pt>
                      <c:pt idx="10227">
                        <c:v>146.69999999999999</c:v>
                      </c:pt>
                      <c:pt idx="10228">
                        <c:v>147</c:v>
                      </c:pt>
                      <c:pt idx="10229">
                        <c:v>144.69999999999999</c:v>
                      </c:pt>
                      <c:pt idx="10230">
                        <c:v>145.4</c:v>
                      </c:pt>
                      <c:pt idx="10231">
                        <c:v>147.5</c:v>
                      </c:pt>
                      <c:pt idx="10232">
                        <c:v>145.19999999999999</c:v>
                      </c:pt>
                      <c:pt idx="10233">
                        <c:v>145.69999999999999</c:v>
                      </c:pt>
                      <c:pt idx="10234">
                        <c:v>146.9</c:v>
                      </c:pt>
                      <c:pt idx="10235">
                        <c:v>146.1</c:v>
                      </c:pt>
                      <c:pt idx="10236">
                        <c:v>146.30000000000001</c:v>
                      </c:pt>
                      <c:pt idx="10237">
                        <c:v>146.30000000000001</c:v>
                      </c:pt>
                      <c:pt idx="10238">
                        <c:v>146.69999999999999</c:v>
                      </c:pt>
                      <c:pt idx="10239">
                        <c:v>146.4</c:v>
                      </c:pt>
                      <c:pt idx="10240">
                        <c:v>146.5</c:v>
                      </c:pt>
                      <c:pt idx="10241">
                        <c:v>146</c:v>
                      </c:pt>
                      <c:pt idx="10242">
                        <c:v>145.9</c:v>
                      </c:pt>
                      <c:pt idx="10243">
                        <c:v>147.30000000000001</c:v>
                      </c:pt>
                      <c:pt idx="10244">
                        <c:v>146.69999999999999</c:v>
                      </c:pt>
                      <c:pt idx="10245">
                        <c:v>147.19999999999999</c:v>
                      </c:pt>
                      <c:pt idx="10246">
                        <c:v>146.1</c:v>
                      </c:pt>
                      <c:pt idx="10247">
                        <c:v>146.30000000000001</c:v>
                      </c:pt>
                      <c:pt idx="10248">
                        <c:v>145.4</c:v>
                      </c:pt>
                      <c:pt idx="10249">
                        <c:v>146.19999999999999</c:v>
                      </c:pt>
                      <c:pt idx="10250">
                        <c:v>146.5</c:v>
                      </c:pt>
                      <c:pt idx="10251">
                        <c:v>148.1</c:v>
                      </c:pt>
                      <c:pt idx="10252">
                        <c:v>146.30000000000001</c:v>
                      </c:pt>
                      <c:pt idx="10253">
                        <c:v>145.6</c:v>
                      </c:pt>
                      <c:pt idx="10254">
                        <c:v>146.30000000000001</c:v>
                      </c:pt>
                      <c:pt idx="10255">
                        <c:v>147.1</c:v>
                      </c:pt>
                      <c:pt idx="10256">
                        <c:v>146.80000000000001</c:v>
                      </c:pt>
                      <c:pt idx="10257">
                        <c:v>146.4</c:v>
                      </c:pt>
                      <c:pt idx="10258">
                        <c:v>145.4</c:v>
                      </c:pt>
                      <c:pt idx="10259">
                        <c:v>146.19999999999999</c:v>
                      </c:pt>
                      <c:pt idx="10260">
                        <c:v>145.19999999999999</c:v>
                      </c:pt>
                      <c:pt idx="10261">
                        <c:v>146</c:v>
                      </c:pt>
                      <c:pt idx="10262">
                        <c:v>146.5</c:v>
                      </c:pt>
                      <c:pt idx="10263">
                        <c:v>148.1</c:v>
                      </c:pt>
                      <c:pt idx="10264">
                        <c:v>146.69999999999999</c:v>
                      </c:pt>
                      <c:pt idx="10265">
                        <c:v>146.80000000000001</c:v>
                      </c:pt>
                      <c:pt idx="10266">
                        <c:v>147.4</c:v>
                      </c:pt>
                      <c:pt idx="10267">
                        <c:v>146.19999999999999</c:v>
                      </c:pt>
                      <c:pt idx="10268">
                        <c:v>144.9</c:v>
                      </c:pt>
                      <c:pt idx="10269">
                        <c:v>145.69999999999999</c:v>
                      </c:pt>
                      <c:pt idx="10270">
                        <c:v>146.6</c:v>
                      </c:pt>
                      <c:pt idx="10271">
                        <c:v>146.6</c:v>
                      </c:pt>
                      <c:pt idx="10272">
                        <c:v>146.19999999999999</c:v>
                      </c:pt>
                      <c:pt idx="10273">
                        <c:v>146.6</c:v>
                      </c:pt>
                      <c:pt idx="10274">
                        <c:v>145.80000000000001</c:v>
                      </c:pt>
                      <c:pt idx="10275">
                        <c:v>146.80000000000001</c:v>
                      </c:pt>
                      <c:pt idx="10276">
                        <c:v>146.1</c:v>
                      </c:pt>
                      <c:pt idx="10277">
                        <c:v>147.5</c:v>
                      </c:pt>
                      <c:pt idx="10278">
                        <c:v>145.4</c:v>
                      </c:pt>
                      <c:pt idx="10279">
                        <c:v>145.4</c:v>
                      </c:pt>
                      <c:pt idx="10280">
                        <c:v>145.69999999999999</c:v>
                      </c:pt>
                      <c:pt idx="10281">
                        <c:v>145</c:v>
                      </c:pt>
                      <c:pt idx="10282">
                        <c:v>145.80000000000001</c:v>
                      </c:pt>
                      <c:pt idx="10283">
                        <c:v>147.1</c:v>
                      </c:pt>
                      <c:pt idx="10284">
                        <c:v>145.69999999999999</c:v>
                      </c:pt>
                      <c:pt idx="10285">
                        <c:v>144.9</c:v>
                      </c:pt>
                      <c:pt idx="10286">
                        <c:v>146</c:v>
                      </c:pt>
                      <c:pt idx="10287">
                        <c:v>146.30000000000001</c:v>
                      </c:pt>
                      <c:pt idx="10288">
                        <c:v>145</c:v>
                      </c:pt>
                      <c:pt idx="10289">
                        <c:v>146.1</c:v>
                      </c:pt>
                      <c:pt idx="10290">
                        <c:v>146.6</c:v>
                      </c:pt>
                      <c:pt idx="10291">
                        <c:v>146.30000000000001</c:v>
                      </c:pt>
                      <c:pt idx="10292">
                        <c:v>146.19999999999999</c:v>
                      </c:pt>
                      <c:pt idx="10293">
                        <c:v>146.6</c:v>
                      </c:pt>
                      <c:pt idx="10294">
                        <c:v>145.9</c:v>
                      </c:pt>
                      <c:pt idx="10295">
                        <c:v>145.19999999999999</c:v>
                      </c:pt>
                      <c:pt idx="10296">
                        <c:v>145.19999999999999</c:v>
                      </c:pt>
                      <c:pt idx="10297">
                        <c:v>147.30000000000001</c:v>
                      </c:pt>
                      <c:pt idx="10298">
                        <c:v>146.9</c:v>
                      </c:pt>
                      <c:pt idx="10299">
                        <c:v>145.69999999999999</c:v>
                      </c:pt>
                      <c:pt idx="10300">
                        <c:v>146.1</c:v>
                      </c:pt>
                      <c:pt idx="10301">
                        <c:v>147</c:v>
                      </c:pt>
                      <c:pt idx="10302">
                        <c:v>146</c:v>
                      </c:pt>
                      <c:pt idx="10303">
                        <c:v>145.6</c:v>
                      </c:pt>
                      <c:pt idx="10304">
                        <c:v>146.5</c:v>
                      </c:pt>
                      <c:pt idx="10305">
                        <c:v>146.5</c:v>
                      </c:pt>
                      <c:pt idx="10306">
                        <c:v>145.80000000000001</c:v>
                      </c:pt>
                      <c:pt idx="10307">
                        <c:v>145.6</c:v>
                      </c:pt>
                      <c:pt idx="10308">
                        <c:v>146.69999999999999</c:v>
                      </c:pt>
                      <c:pt idx="10309">
                        <c:v>147.1</c:v>
                      </c:pt>
                      <c:pt idx="10310">
                        <c:v>145.1</c:v>
                      </c:pt>
                      <c:pt idx="10311">
                        <c:v>146.80000000000001</c:v>
                      </c:pt>
                      <c:pt idx="10312">
                        <c:v>145.9</c:v>
                      </c:pt>
                      <c:pt idx="10313">
                        <c:v>146</c:v>
                      </c:pt>
                      <c:pt idx="10314">
                        <c:v>147.19999999999999</c:v>
                      </c:pt>
                      <c:pt idx="10315">
                        <c:v>145.69999999999999</c:v>
                      </c:pt>
                      <c:pt idx="10316">
                        <c:v>147.1</c:v>
                      </c:pt>
                      <c:pt idx="10317">
                        <c:v>146.5</c:v>
                      </c:pt>
                      <c:pt idx="10318">
                        <c:v>147.4</c:v>
                      </c:pt>
                      <c:pt idx="10319">
                        <c:v>146</c:v>
                      </c:pt>
                      <c:pt idx="10320">
                        <c:v>146.5</c:v>
                      </c:pt>
                      <c:pt idx="10321">
                        <c:v>146.80000000000001</c:v>
                      </c:pt>
                      <c:pt idx="10322">
                        <c:v>146.19999999999999</c:v>
                      </c:pt>
                      <c:pt idx="10323">
                        <c:v>145.9</c:v>
                      </c:pt>
                      <c:pt idx="10324">
                        <c:v>147.4</c:v>
                      </c:pt>
                      <c:pt idx="10325">
                        <c:v>147.69999999999999</c:v>
                      </c:pt>
                      <c:pt idx="10326">
                        <c:v>146</c:v>
                      </c:pt>
                      <c:pt idx="10327">
                        <c:v>145.80000000000001</c:v>
                      </c:pt>
                      <c:pt idx="10328">
                        <c:v>146.9</c:v>
                      </c:pt>
                      <c:pt idx="10329">
                        <c:v>146.4</c:v>
                      </c:pt>
                      <c:pt idx="10330">
                        <c:v>146.69999999999999</c:v>
                      </c:pt>
                      <c:pt idx="10331">
                        <c:v>145.9</c:v>
                      </c:pt>
                      <c:pt idx="10332">
                        <c:v>145.9</c:v>
                      </c:pt>
                      <c:pt idx="10333">
                        <c:v>146.19999999999999</c:v>
                      </c:pt>
                      <c:pt idx="10334">
                        <c:v>146.9</c:v>
                      </c:pt>
                      <c:pt idx="10335">
                        <c:v>147.19999999999999</c:v>
                      </c:pt>
                      <c:pt idx="10336">
                        <c:v>147.4</c:v>
                      </c:pt>
                      <c:pt idx="10337">
                        <c:v>146.69999999999999</c:v>
                      </c:pt>
                      <c:pt idx="10338">
                        <c:v>145.6</c:v>
                      </c:pt>
                      <c:pt idx="10339">
                        <c:v>145.4</c:v>
                      </c:pt>
                      <c:pt idx="10340">
                        <c:v>146</c:v>
                      </c:pt>
                      <c:pt idx="10341">
                        <c:v>146.80000000000001</c:v>
                      </c:pt>
                      <c:pt idx="10342">
                        <c:v>147.1</c:v>
                      </c:pt>
                      <c:pt idx="10343">
                        <c:v>146.5</c:v>
                      </c:pt>
                      <c:pt idx="10344">
                        <c:v>146.1</c:v>
                      </c:pt>
                      <c:pt idx="10345">
                        <c:v>146.6</c:v>
                      </c:pt>
                      <c:pt idx="10346">
                        <c:v>145.80000000000001</c:v>
                      </c:pt>
                      <c:pt idx="10347">
                        <c:v>146</c:v>
                      </c:pt>
                      <c:pt idx="10348">
                        <c:v>147.19999999999999</c:v>
                      </c:pt>
                      <c:pt idx="10349">
                        <c:v>145.80000000000001</c:v>
                      </c:pt>
                      <c:pt idx="10350">
                        <c:v>146.4</c:v>
                      </c:pt>
                      <c:pt idx="10351">
                        <c:v>146</c:v>
                      </c:pt>
                      <c:pt idx="10352">
                        <c:v>147.80000000000001</c:v>
                      </c:pt>
                      <c:pt idx="10353">
                        <c:v>146.19999999999999</c:v>
                      </c:pt>
                      <c:pt idx="10354">
                        <c:v>145.9</c:v>
                      </c:pt>
                      <c:pt idx="10355">
                        <c:v>145.69999999999999</c:v>
                      </c:pt>
                      <c:pt idx="10356">
                        <c:v>145.80000000000001</c:v>
                      </c:pt>
                      <c:pt idx="10357">
                        <c:v>146.4</c:v>
                      </c:pt>
                      <c:pt idx="10358">
                        <c:v>146.4</c:v>
                      </c:pt>
                      <c:pt idx="10359">
                        <c:v>146</c:v>
                      </c:pt>
                      <c:pt idx="10360">
                        <c:v>145.9</c:v>
                      </c:pt>
                      <c:pt idx="10361">
                        <c:v>146.69999999999999</c:v>
                      </c:pt>
                      <c:pt idx="10362">
                        <c:v>147.69999999999999</c:v>
                      </c:pt>
                      <c:pt idx="10363">
                        <c:v>147.9</c:v>
                      </c:pt>
                      <c:pt idx="10364">
                        <c:v>148.4</c:v>
                      </c:pt>
                      <c:pt idx="10365">
                        <c:v>146.80000000000001</c:v>
                      </c:pt>
                      <c:pt idx="10366">
                        <c:v>146.19999999999999</c:v>
                      </c:pt>
                      <c:pt idx="10367">
                        <c:v>145.6</c:v>
                      </c:pt>
                      <c:pt idx="10368">
                        <c:v>146.9</c:v>
                      </c:pt>
                      <c:pt idx="10369">
                        <c:v>146.30000000000001</c:v>
                      </c:pt>
                      <c:pt idx="10370">
                        <c:v>146.1</c:v>
                      </c:pt>
                      <c:pt idx="10371">
                        <c:v>146.30000000000001</c:v>
                      </c:pt>
                      <c:pt idx="10372">
                        <c:v>146.19999999999999</c:v>
                      </c:pt>
                      <c:pt idx="10373">
                        <c:v>147.30000000000001</c:v>
                      </c:pt>
                      <c:pt idx="10374">
                        <c:v>146.19999999999999</c:v>
                      </c:pt>
                      <c:pt idx="10375">
                        <c:v>147.19999999999999</c:v>
                      </c:pt>
                      <c:pt idx="10376">
                        <c:v>146.6</c:v>
                      </c:pt>
                      <c:pt idx="10377">
                        <c:v>146.69999999999999</c:v>
                      </c:pt>
                      <c:pt idx="10378">
                        <c:v>146.30000000000001</c:v>
                      </c:pt>
                      <c:pt idx="10379">
                        <c:v>147</c:v>
                      </c:pt>
                      <c:pt idx="10380">
                        <c:v>145.9</c:v>
                      </c:pt>
                      <c:pt idx="10381">
                        <c:v>146.69999999999999</c:v>
                      </c:pt>
                      <c:pt idx="10382">
                        <c:v>147.30000000000001</c:v>
                      </c:pt>
                      <c:pt idx="10383">
                        <c:v>145.4</c:v>
                      </c:pt>
                      <c:pt idx="10384">
                        <c:v>146.4</c:v>
                      </c:pt>
                      <c:pt idx="10385">
                        <c:v>146.19999999999999</c:v>
                      </c:pt>
                      <c:pt idx="10386">
                        <c:v>145.5</c:v>
                      </c:pt>
                      <c:pt idx="10387">
                        <c:v>147</c:v>
                      </c:pt>
                      <c:pt idx="10388">
                        <c:v>148.4</c:v>
                      </c:pt>
                      <c:pt idx="10389">
                        <c:v>146.19999999999999</c:v>
                      </c:pt>
                      <c:pt idx="10390">
                        <c:v>146.4</c:v>
                      </c:pt>
                      <c:pt idx="10391">
                        <c:v>144.80000000000001</c:v>
                      </c:pt>
                      <c:pt idx="10392">
                        <c:v>145.30000000000001</c:v>
                      </c:pt>
                      <c:pt idx="10393">
                        <c:v>147</c:v>
                      </c:pt>
                      <c:pt idx="10394">
                        <c:v>147.69999999999999</c:v>
                      </c:pt>
                      <c:pt idx="10395">
                        <c:v>147.5</c:v>
                      </c:pt>
                      <c:pt idx="10396">
                        <c:v>145.9</c:v>
                      </c:pt>
                      <c:pt idx="10397">
                        <c:v>146.80000000000001</c:v>
                      </c:pt>
                      <c:pt idx="10398">
                        <c:v>146.4</c:v>
                      </c:pt>
                      <c:pt idx="10399">
                        <c:v>147.19999999999999</c:v>
                      </c:pt>
                      <c:pt idx="10400">
                        <c:v>146.30000000000001</c:v>
                      </c:pt>
                      <c:pt idx="10401">
                        <c:v>147</c:v>
                      </c:pt>
                      <c:pt idx="10402">
                        <c:v>146.6</c:v>
                      </c:pt>
                      <c:pt idx="10403">
                        <c:v>147</c:v>
                      </c:pt>
                      <c:pt idx="10404">
                        <c:v>147.1</c:v>
                      </c:pt>
                      <c:pt idx="10405">
                        <c:v>148</c:v>
                      </c:pt>
                      <c:pt idx="10406">
                        <c:v>146.69999999999999</c:v>
                      </c:pt>
                      <c:pt idx="10407">
                        <c:v>146.30000000000001</c:v>
                      </c:pt>
                      <c:pt idx="10408">
                        <c:v>147.6</c:v>
                      </c:pt>
                      <c:pt idx="10409">
                        <c:v>145.69999999999999</c:v>
                      </c:pt>
                      <c:pt idx="10410">
                        <c:v>146.1</c:v>
                      </c:pt>
                      <c:pt idx="10411">
                        <c:v>146.30000000000001</c:v>
                      </c:pt>
                      <c:pt idx="10412">
                        <c:v>146.9</c:v>
                      </c:pt>
                      <c:pt idx="10413">
                        <c:v>147.19999999999999</c:v>
                      </c:pt>
                      <c:pt idx="10414">
                        <c:v>146.80000000000001</c:v>
                      </c:pt>
                      <c:pt idx="10415">
                        <c:v>146.4</c:v>
                      </c:pt>
                      <c:pt idx="10416">
                        <c:v>147.9</c:v>
                      </c:pt>
                      <c:pt idx="10417">
                        <c:v>147.1</c:v>
                      </c:pt>
                      <c:pt idx="10418">
                        <c:v>144.30000000000001</c:v>
                      </c:pt>
                      <c:pt idx="10419">
                        <c:v>145.9</c:v>
                      </c:pt>
                      <c:pt idx="10420">
                        <c:v>144.5</c:v>
                      </c:pt>
                      <c:pt idx="10421">
                        <c:v>145.80000000000001</c:v>
                      </c:pt>
                      <c:pt idx="10422">
                        <c:v>146.6</c:v>
                      </c:pt>
                      <c:pt idx="10423">
                        <c:v>145.6</c:v>
                      </c:pt>
                      <c:pt idx="10424">
                        <c:v>147.69999999999999</c:v>
                      </c:pt>
                      <c:pt idx="10425">
                        <c:v>146.19999999999999</c:v>
                      </c:pt>
                      <c:pt idx="10426">
                        <c:v>146</c:v>
                      </c:pt>
                      <c:pt idx="10427">
                        <c:v>145.30000000000001</c:v>
                      </c:pt>
                      <c:pt idx="10428">
                        <c:v>145.19999999999999</c:v>
                      </c:pt>
                      <c:pt idx="10429">
                        <c:v>146.30000000000001</c:v>
                      </c:pt>
                      <c:pt idx="10430">
                        <c:v>146.9</c:v>
                      </c:pt>
                      <c:pt idx="10431">
                        <c:v>146.69999999999999</c:v>
                      </c:pt>
                      <c:pt idx="10432">
                        <c:v>147.19999999999999</c:v>
                      </c:pt>
                      <c:pt idx="10433">
                        <c:v>146.69999999999999</c:v>
                      </c:pt>
                      <c:pt idx="10434">
                        <c:v>145.69999999999999</c:v>
                      </c:pt>
                      <c:pt idx="10435">
                        <c:v>146.1</c:v>
                      </c:pt>
                      <c:pt idx="10436">
                        <c:v>145.1</c:v>
                      </c:pt>
                      <c:pt idx="10437">
                        <c:v>145.6</c:v>
                      </c:pt>
                      <c:pt idx="10438">
                        <c:v>146.6</c:v>
                      </c:pt>
                      <c:pt idx="10439">
                        <c:v>145.1</c:v>
                      </c:pt>
                      <c:pt idx="10440">
                        <c:v>145.30000000000001</c:v>
                      </c:pt>
                      <c:pt idx="10441">
                        <c:v>147</c:v>
                      </c:pt>
                      <c:pt idx="10442">
                        <c:v>146.69999999999999</c:v>
                      </c:pt>
                      <c:pt idx="10443">
                        <c:v>145.19999999999999</c:v>
                      </c:pt>
                      <c:pt idx="10444">
                        <c:v>145.5</c:v>
                      </c:pt>
                      <c:pt idx="10445">
                        <c:v>144.5</c:v>
                      </c:pt>
                      <c:pt idx="10446">
                        <c:v>144</c:v>
                      </c:pt>
                      <c:pt idx="10447">
                        <c:v>146.6</c:v>
                      </c:pt>
                      <c:pt idx="10448">
                        <c:v>145.6</c:v>
                      </c:pt>
                      <c:pt idx="10449">
                        <c:v>146.5</c:v>
                      </c:pt>
                      <c:pt idx="10450">
                        <c:v>144.69999999999999</c:v>
                      </c:pt>
                      <c:pt idx="10451">
                        <c:v>145.5</c:v>
                      </c:pt>
                      <c:pt idx="10452">
                        <c:v>146.5</c:v>
                      </c:pt>
                      <c:pt idx="10453">
                        <c:v>146.4</c:v>
                      </c:pt>
                      <c:pt idx="10454">
                        <c:v>146.69999999999999</c:v>
                      </c:pt>
                      <c:pt idx="10455">
                        <c:v>146.69999999999999</c:v>
                      </c:pt>
                      <c:pt idx="10456">
                        <c:v>145</c:v>
                      </c:pt>
                      <c:pt idx="10457">
                        <c:v>145.1</c:v>
                      </c:pt>
                      <c:pt idx="10458">
                        <c:v>146.5</c:v>
                      </c:pt>
                      <c:pt idx="10459">
                        <c:v>145.69999999999999</c:v>
                      </c:pt>
                      <c:pt idx="10460">
                        <c:v>143.30000000000001</c:v>
                      </c:pt>
                      <c:pt idx="10461">
                        <c:v>145.80000000000001</c:v>
                      </c:pt>
                      <c:pt idx="10462">
                        <c:v>145.9</c:v>
                      </c:pt>
                      <c:pt idx="10463">
                        <c:v>145.4</c:v>
                      </c:pt>
                      <c:pt idx="10464">
                        <c:v>145.69999999999999</c:v>
                      </c:pt>
                      <c:pt idx="10465">
                        <c:v>145.80000000000001</c:v>
                      </c:pt>
                      <c:pt idx="10466">
                        <c:v>145.6</c:v>
                      </c:pt>
                      <c:pt idx="10467">
                        <c:v>145.6</c:v>
                      </c:pt>
                      <c:pt idx="10468">
                        <c:v>145.5</c:v>
                      </c:pt>
                      <c:pt idx="10469">
                        <c:v>145.1</c:v>
                      </c:pt>
                      <c:pt idx="10470">
                        <c:v>146.4</c:v>
                      </c:pt>
                      <c:pt idx="10471">
                        <c:v>145.1</c:v>
                      </c:pt>
                      <c:pt idx="10472">
                        <c:v>145.30000000000001</c:v>
                      </c:pt>
                      <c:pt idx="10473">
                        <c:v>144.69999999999999</c:v>
                      </c:pt>
                      <c:pt idx="10474">
                        <c:v>145.19999999999999</c:v>
                      </c:pt>
                      <c:pt idx="10475">
                        <c:v>145.1</c:v>
                      </c:pt>
                      <c:pt idx="10476">
                        <c:v>146</c:v>
                      </c:pt>
                      <c:pt idx="10477">
                        <c:v>146.30000000000001</c:v>
                      </c:pt>
                      <c:pt idx="10478">
                        <c:v>144.19999999999999</c:v>
                      </c:pt>
                      <c:pt idx="10479">
                        <c:v>146.1</c:v>
                      </c:pt>
                      <c:pt idx="10480">
                        <c:v>145.80000000000001</c:v>
                      </c:pt>
                      <c:pt idx="10481">
                        <c:v>145.9</c:v>
                      </c:pt>
                      <c:pt idx="10482">
                        <c:v>145.80000000000001</c:v>
                      </c:pt>
                      <c:pt idx="10483">
                        <c:v>146.30000000000001</c:v>
                      </c:pt>
                      <c:pt idx="10484">
                        <c:v>146</c:v>
                      </c:pt>
                      <c:pt idx="10485">
                        <c:v>146</c:v>
                      </c:pt>
                      <c:pt idx="10486">
                        <c:v>146</c:v>
                      </c:pt>
                      <c:pt idx="10487">
                        <c:v>145.9</c:v>
                      </c:pt>
                      <c:pt idx="10488">
                        <c:v>145.19999999999999</c:v>
                      </c:pt>
                      <c:pt idx="10489">
                        <c:v>146.19999999999999</c:v>
                      </c:pt>
                      <c:pt idx="10490">
                        <c:v>145.9</c:v>
                      </c:pt>
                      <c:pt idx="10491">
                        <c:v>145.5</c:v>
                      </c:pt>
                      <c:pt idx="10492">
                        <c:v>146.4</c:v>
                      </c:pt>
                      <c:pt idx="10493">
                        <c:v>146.4</c:v>
                      </c:pt>
                      <c:pt idx="10494">
                        <c:v>146</c:v>
                      </c:pt>
                      <c:pt idx="10495">
                        <c:v>146.80000000000001</c:v>
                      </c:pt>
                      <c:pt idx="10496">
                        <c:v>145.4</c:v>
                      </c:pt>
                      <c:pt idx="10497">
                        <c:v>146.19999999999999</c:v>
                      </c:pt>
                      <c:pt idx="10498">
                        <c:v>144.9</c:v>
                      </c:pt>
                      <c:pt idx="10499">
                        <c:v>145.6</c:v>
                      </c:pt>
                      <c:pt idx="10500">
                        <c:v>146.80000000000001</c:v>
                      </c:pt>
                      <c:pt idx="10501">
                        <c:v>145.69999999999999</c:v>
                      </c:pt>
                      <c:pt idx="10502">
                        <c:v>146</c:v>
                      </c:pt>
                      <c:pt idx="10503">
                        <c:v>146.30000000000001</c:v>
                      </c:pt>
                      <c:pt idx="10504">
                        <c:v>146.69999999999999</c:v>
                      </c:pt>
                      <c:pt idx="10505">
                        <c:v>146.1</c:v>
                      </c:pt>
                      <c:pt idx="10506">
                        <c:v>145.5</c:v>
                      </c:pt>
                      <c:pt idx="10507">
                        <c:v>145.9</c:v>
                      </c:pt>
                      <c:pt idx="10508">
                        <c:v>145</c:v>
                      </c:pt>
                      <c:pt idx="10509">
                        <c:v>147.19999999999999</c:v>
                      </c:pt>
                      <c:pt idx="10510">
                        <c:v>145.5</c:v>
                      </c:pt>
                      <c:pt idx="10511">
                        <c:v>146.4</c:v>
                      </c:pt>
                      <c:pt idx="10512">
                        <c:v>145.80000000000001</c:v>
                      </c:pt>
                      <c:pt idx="10513">
                        <c:v>146.6</c:v>
                      </c:pt>
                      <c:pt idx="10514">
                        <c:v>145.6</c:v>
                      </c:pt>
                      <c:pt idx="10515">
                        <c:v>145.30000000000001</c:v>
                      </c:pt>
                      <c:pt idx="10516">
                        <c:v>145.19999999999999</c:v>
                      </c:pt>
                      <c:pt idx="10517">
                        <c:v>145.4</c:v>
                      </c:pt>
                      <c:pt idx="10518">
                        <c:v>145.9</c:v>
                      </c:pt>
                      <c:pt idx="10519">
                        <c:v>146</c:v>
                      </c:pt>
                      <c:pt idx="10520">
                        <c:v>146.69999999999999</c:v>
                      </c:pt>
                      <c:pt idx="10521">
                        <c:v>145.4</c:v>
                      </c:pt>
                      <c:pt idx="10522">
                        <c:v>146.30000000000001</c:v>
                      </c:pt>
                      <c:pt idx="10523">
                        <c:v>145.9</c:v>
                      </c:pt>
                      <c:pt idx="10524">
                        <c:v>145.9</c:v>
                      </c:pt>
                      <c:pt idx="10525">
                        <c:v>145</c:v>
                      </c:pt>
                      <c:pt idx="10526">
                        <c:v>145</c:v>
                      </c:pt>
                      <c:pt idx="10527">
                        <c:v>145.69999999999999</c:v>
                      </c:pt>
                      <c:pt idx="10528">
                        <c:v>145</c:v>
                      </c:pt>
                      <c:pt idx="10529">
                        <c:v>145.80000000000001</c:v>
                      </c:pt>
                      <c:pt idx="10530">
                        <c:v>146</c:v>
                      </c:pt>
                      <c:pt idx="10531">
                        <c:v>146.19999999999999</c:v>
                      </c:pt>
                      <c:pt idx="10532">
                        <c:v>146</c:v>
                      </c:pt>
                      <c:pt idx="10533">
                        <c:v>146.1</c:v>
                      </c:pt>
                      <c:pt idx="10534">
                        <c:v>146.5</c:v>
                      </c:pt>
                      <c:pt idx="10535">
                        <c:v>145.30000000000001</c:v>
                      </c:pt>
                      <c:pt idx="10536">
                        <c:v>144.4</c:v>
                      </c:pt>
                      <c:pt idx="10537">
                        <c:v>146.30000000000001</c:v>
                      </c:pt>
                      <c:pt idx="10538">
                        <c:v>147.4</c:v>
                      </c:pt>
                      <c:pt idx="10539">
                        <c:v>145.69999999999999</c:v>
                      </c:pt>
                      <c:pt idx="10540">
                        <c:v>146.4</c:v>
                      </c:pt>
                      <c:pt idx="10541">
                        <c:v>145.1</c:v>
                      </c:pt>
                      <c:pt idx="10542">
                        <c:v>145.80000000000001</c:v>
                      </c:pt>
                      <c:pt idx="10543">
                        <c:v>147.4</c:v>
                      </c:pt>
                      <c:pt idx="10544">
                        <c:v>146.69999999999999</c:v>
                      </c:pt>
                      <c:pt idx="10545">
                        <c:v>147.5</c:v>
                      </c:pt>
                      <c:pt idx="10546">
                        <c:v>146.6</c:v>
                      </c:pt>
                      <c:pt idx="10547">
                        <c:v>145.9</c:v>
                      </c:pt>
                      <c:pt idx="10548">
                        <c:v>146</c:v>
                      </c:pt>
                      <c:pt idx="10549">
                        <c:v>146.1</c:v>
                      </c:pt>
                      <c:pt idx="10550">
                        <c:v>144.9</c:v>
                      </c:pt>
                      <c:pt idx="10551">
                        <c:v>144.69999999999999</c:v>
                      </c:pt>
                      <c:pt idx="10552">
                        <c:v>146.5</c:v>
                      </c:pt>
                      <c:pt idx="10553">
                        <c:v>145.19999999999999</c:v>
                      </c:pt>
                      <c:pt idx="10554">
                        <c:v>147.19999999999999</c:v>
                      </c:pt>
                      <c:pt idx="10555">
                        <c:v>146.30000000000001</c:v>
                      </c:pt>
                      <c:pt idx="10556">
                        <c:v>145.6</c:v>
                      </c:pt>
                      <c:pt idx="10557">
                        <c:v>145.9</c:v>
                      </c:pt>
                      <c:pt idx="10558">
                        <c:v>145.6</c:v>
                      </c:pt>
                      <c:pt idx="10559">
                        <c:v>145.4</c:v>
                      </c:pt>
                      <c:pt idx="10560">
                        <c:v>145.5</c:v>
                      </c:pt>
                      <c:pt idx="10561">
                        <c:v>146.30000000000001</c:v>
                      </c:pt>
                      <c:pt idx="10562">
                        <c:v>145.69999999999999</c:v>
                      </c:pt>
                      <c:pt idx="10563">
                        <c:v>146.5</c:v>
                      </c:pt>
                      <c:pt idx="10564">
                        <c:v>145.5</c:v>
                      </c:pt>
                      <c:pt idx="10565">
                        <c:v>146.6</c:v>
                      </c:pt>
                      <c:pt idx="10566">
                        <c:v>147.1</c:v>
                      </c:pt>
                      <c:pt idx="10567">
                        <c:v>145.69999999999999</c:v>
                      </c:pt>
                      <c:pt idx="10568">
                        <c:v>146.69999999999999</c:v>
                      </c:pt>
                      <c:pt idx="10569">
                        <c:v>145.69999999999999</c:v>
                      </c:pt>
                      <c:pt idx="10570">
                        <c:v>146.69999999999999</c:v>
                      </c:pt>
                      <c:pt idx="10571">
                        <c:v>146.4</c:v>
                      </c:pt>
                      <c:pt idx="10572">
                        <c:v>146.4</c:v>
                      </c:pt>
                      <c:pt idx="10573">
                        <c:v>147.9</c:v>
                      </c:pt>
                      <c:pt idx="10574">
                        <c:v>146.4</c:v>
                      </c:pt>
                      <c:pt idx="10575">
                        <c:v>145</c:v>
                      </c:pt>
                      <c:pt idx="10576">
                        <c:v>147.80000000000001</c:v>
                      </c:pt>
                      <c:pt idx="10577">
                        <c:v>147.30000000000001</c:v>
                      </c:pt>
                      <c:pt idx="10578">
                        <c:v>147.30000000000001</c:v>
                      </c:pt>
                      <c:pt idx="10579">
                        <c:v>145.69999999999999</c:v>
                      </c:pt>
                      <c:pt idx="10580">
                        <c:v>146.19999999999999</c:v>
                      </c:pt>
                      <c:pt idx="10581">
                        <c:v>144.80000000000001</c:v>
                      </c:pt>
                      <c:pt idx="10582">
                        <c:v>147.4</c:v>
                      </c:pt>
                      <c:pt idx="10583">
                        <c:v>146.4</c:v>
                      </c:pt>
                      <c:pt idx="10584">
                        <c:v>146.80000000000001</c:v>
                      </c:pt>
                      <c:pt idx="10585">
                        <c:v>147.69999999999999</c:v>
                      </c:pt>
                      <c:pt idx="10586">
                        <c:v>147.19999999999999</c:v>
                      </c:pt>
                      <c:pt idx="10587">
                        <c:v>146.1</c:v>
                      </c:pt>
                      <c:pt idx="10588">
                        <c:v>147.1</c:v>
                      </c:pt>
                      <c:pt idx="10589">
                        <c:v>146.80000000000001</c:v>
                      </c:pt>
                      <c:pt idx="10590">
                        <c:v>147.4</c:v>
                      </c:pt>
                      <c:pt idx="10591">
                        <c:v>147.69999999999999</c:v>
                      </c:pt>
                      <c:pt idx="10592">
                        <c:v>147.5</c:v>
                      </c:pt>
                      <c:pt idx="10593">
                        <c:v>146.4</c:v>
                      </c:pt>
                      <c:pt idx="10594">
                        <c:v>145.69999999999999</c:v>
                      </c:pt>
                      <c:pt idx="10595">
                        <c:v>147.9</c:v>
                      </c:pt>
                      <c:pt idx="10596">
                        <c:v>144.4</c:v>
                      </c:pt>
                      <c:pt idx="10597">
                        <c:v>146.1</c:v>
                      </c:pt>
                      <c:pt idx="10598">
                        <c:v>146.6</c:v>
                      </c:pt>
                      <c:pt idx="10599">
                        <c:v>147</c:v>
                      </c:pt>
                      <c:pt idx="10600">
                        <c:v>146.80000000000001</c:v>
                      </c:pt>
                      <c:pt idx="10601">
                        <c:v>146.80000000000001</c:v>
                      </c:pt>
                      <c:pt idx="10602">
                        <c:v>146.5</c:v>
                      </c:pt>
                      <c:pt idx="10603">
                        <c:v>146.80000000000001</c:v>
                      </c:pt>
                      <c:pt idx="10604">
                        <c:v>148</c:v>
                      </c:pt>
                      <c:pt idx="10605">
                        <c:v>147.80000000000001</c:v>
                      </c:pt>
                      <c:pt idx="10606">
                        <c:v>147.1</c:v>
                      </c:pt>
                      <c:pt idx="10607">
                        <c:v>146.5</c:v>
                      </c:pt>
                      <c:pt idx="10608">
                        <c:v>146.19999999999999</c:v>
                      </c:pt>
                      <c:pt idx="10609">
                        <c:v>148.1</c:v>
                      </c:pt>
                      <c:pt idx="10610">
                        <c:v>146.9</c:v>
                      </c:pt>
                      <c:pt idx="10611">
                        <c:v>148.30000000000001</c:v>
                      </c:pt>
                      <c:pt idx="10612">
                        <c:v>146.30000000000001</c:v>
                      </c:pt>
                      <c:pt idx="10613">
                        <c:v>147.4</c:v>
                      </c:pt>
                      <c:pt idx="10614">
                        <c:v>146.69999999999999</c:v>
                      </c:pt>
                      <c:pt idx="10615">
                        <c:v>147.1</c:v>
                      </c:pt>
                      <c:pt idx="10616">
                        <c:v>147.19999999999999</c:v>
                      </c:pt>
                      <c:pt idx="10617">
                        <c:v>146.80000000000001</c:v>
                      </c:pt>
                      <c:pt idx="10618">
                        <c:v>148.1</c:v>
                      </c:pt>
                      <c:pt idx="10619">
                        <c:v>146.9</c:v>
                      </c:pt>
                      <c:pt idx="10620">
                        <c:v>145.9</c:v>
                      </c:pt>
                      <c:pt idx="10621">
                        <c:v>146.5</c:v>
                      </c:pt>
                      <c:pt idx="10622">
                        <c:v>145.5</c:v>
                      </c:pt>
                      <c:pt idx="10623">
                        <c:v>147.9</c:v>
                      </c:pt>
                      <c:pt idx="10624">
                        <c:v>146.5</c:v>
                      </c:pt>
                      <c:pt idx="10625">
                        <c:v>148</c:v>
                      </c:pt>
                      <c:pt idx="10626">
                        <c:v>147.30000000000001</c:v>
                      </c:pt>
                      <c:pt idx="10627">
                        <c:v>146.19999999999999</c:v>
                      </c:pt>
                      <c:pt idx="10628">
                        <c:v>147.9</c:v>
                      </c:pt>
                      <c:pt idx="10629">
                        <c:v>145.80000000000001</c:v>
                      </c:pt>
                      <c:pt idx="10630">
                        <c:v>145.6</c:v>
                      </c:pt>
                      <c:pt idx="10631">
                        <c:v>146.5</c:v>
                      </c:pt>
                      <c:pt idx="10632">
                        <c:v>147.1</c:v>
                      </c:pt>
                      <c:pt idx="10633">
                        <c:v>147.5</c:v>
                      </c:pt>
                      <c:pt idx="10634">
                        <c:v>147.4</c:v>
                      </c:pt>
                      <c:pt idx="10635">
                        <c:v>148</c:v>
                      </c:pt>
                      <c:pt idx="10636">
                        <c:v>147.69999999999999</c:v>
                      </c:pt>
                      <c:pt idx="10637">
                        <c:v>147</c:v>
                      </c:pt>
                      <c:pt idx="10638">
                        <c:v>146.30000000000001</c:v>
                      </c:pt>
                      <c:pt idx="10639">
                        <c:v>147</c:v>
                      </c:pt>
                      <c:pt idx="10640">
                        <c:v>146</c:v>
                      </c:pt>
                      <c:pt idx="10641">
                        <c:v>146.5</c:v>
                      </c:pt>
                      <c:pt idx="10642">
                        <c:v>147.30000000000001</c:v>
                      </c:pt>
                      <c:pt idx="10643">
                        <c:v>147.19999999999999</c:v>
                      </c:pt>
                      <c:pt idx="10644">
                        <c:v>146.9</c:v>
                      </c:pt>
                      <c:pt idx="10645">
                        <c:v>147.5</c:v>
                      </c:pt>
                      <c:pt idx="10646">
                        <c:v>146.9</c:v>
                      </c:pt>
                      <c:pt idx="10647">
                        <c:v>146.80000000000001</c:v>
                      </c:pt>
                      <c:pt idx="10648">
                        <c:v>146.69999999999999</c:v>
                      </c:pt>
                      <c:pt idx="10649">
                        <c:v>146.1</c:v>
                      </c:pt>
                      <c:pt idx="10650">
                        <c:v>147.1</c:v>
                      </c:pt>
                      <c:pt idx="10651">
                        <c:v>147.30000000000001</c:v>
                      </c:pt>
                      <c:pt idx="10652">
                        <c:v>146.30000000000001</c:v>
                      </c:pt>
                      <c:pt idx="10653">
                        <c:v>145.6</c:v>
                      </c:pt>
                      <c:pt idx="10654">
                        <c:v>146.6</c:v>
                      </c:pt>
                      <c:pt idx="10655">
                        <c:v>147</c:v>
                      </c:pt>
                      <c:pt idx="10656">
                        <c:v>147</c:v>
                      </c:pt>
                      <c:pt idx="10657">
                        <c:v>147.69999999999999</c:v>
                      </c:pt>
                      <c:pt idx="10658">
                        <c:v>146.5</c:v>
                      </c:pt>
                      <c:pt idx="10659">
                        <c:v>147.80000000000001</c:v>
                      </c:pt>
                      <c:pt idx="10660">
                        <c:v>146.6</c:v>
                      </c:pt>
                      <c:pt idx="10661">
                        <c:v>146.69999999999999</c:v>
                      </c:pt>
                      <c:pt idx="10662">
                        <c:v>148</c:v>
                      </c:pt>
                      <c:pt idx="10663">
                        <c:v>147.1</c:v>
                      </c:pt>
                      <c:pt idx="10664">
                        <c:v>147.9</c:v>
                      </c:pt>
                      <c:pt idx="10665">
                        <c:v>147.1</c:v>
                      </c:pt>
                      <c:pt idx="10666">
                        <c:v>148.19999999999999</c:v>
                      </c:pt>
                      <c:pt idx="10667">
                        <c:v>146.69999999999999</c:v>
                      </c:pt>
                      <c:pt idx="10668">
                        <c:v>147.30000000000001</c:v>
                      </c:pt>
                      <c:pt idx="10669">
                        <c:v>146.4</c:v>
                      </c:pt>
                      <c:pt idx="10670">
                        <c:v>147.69999999999999</c:v>
                      </c:pt>
                      <c:pt idx="10671">
                        <c:v>147.19999999999999</c:v>
                      </c:pt>
                      <c:pt idx="10672">
                        <c:v>148.19999999999999</c:v>
                      </c:pt>
                      <c:pt idx="10673">
                        <c:v>147</c:v>
                      </c:pt>
                      <c:pt idx="10674">
                        <c:v>148</c:v>
                      </c:pt>
                      <c:pt idx="10675">
                        <c:v>147.30000000000001</c:v>
                      </c:pt>
                      <c:pt idx="10676">
                        <c:v>148.19999999999999</c:v>
                      </c:pt>
                      <c:pt idx="10677">
                        <c:v>147.80000000000001</c:v>
                      </c:pt>
                      <c:pt idx="10678">
                        <c:v>147.9</c:v>
                      </c:pt>
                      <c:pt idx="10679">
                        <c:v>148.4</c:v>
                      </c:pt>
                      <c:pt idx="10680">
                        <c:v>149</c:v>
                      </c:pt>
                      <c:pt idx="10681">
                        <c:v>147.19999999999999</c:v>
                      </c:pt>
                      <c:pt idx="10682">
                        <c:v>147.19999999999999</c:v>
                      </c:pt>
                      <c:pt idx="10683">
                        <c:v>148.5</c:v>
                      </c:pt>
                      <c:pt idx="10684">
                        <c:v>146.9</c:v>
                      </c:pt>
                      <c:pt idx="10685">
                        <c:v>147.5</c:v>
                      </c:pt>
                      <c:pt idx="10686">
                        <c:v>146.4</c:v>
                      </c:pt>
                      <c:pt idx="10687">
                        <c:v>147.69999999999999</c:v>
                      </c:pt>
                      <c:pt idx="10688">
                        <c:v>147.19999999999999</c:v>
                      </c:pt>
                      <c:pt idx="10689">
                        <c:v>147.19999999999999</c:v>
                      </c:pt>
                      <c:pt idx="10690">
                        <c:v>146.5</c:v>
                      </c:pt>
                      <c:pt idx="10691">
                        <c:v>147.80000000000001</c:v>
                      </c:pt>
                      <c:pt idx="10692">
                        <c:v>148.4</c:v>
                      </c:pt>
                      <c:pt idx="10693">
                        <c:v>148</c:v>
                      </c:pt>
                      <c:pt idx="10694">
                        <c:v>147.80000000000001</c:v>
                      </c:pt>
                      <c:pt idx="10695">
                        <c:v>148.5</c:v>
                      </c:pt>
                      <c:pt idx="10696">
                        <c:v>147.9</c:v>
                      </c:pt>
                      <c:pt idx="10697">
                        <c:v>147.5</c:v>
                      </c:pt>
                      <c:pt idx="10698">
                        <c:v>148.19999999999999</c:v>
                      </c:pt>
                      <c:pt idx="10699">
                        <c:v>147.9</c:v>
                      </c:pt>
                      <c:pt idx="10700">
                        <c:v>148</c:v>
                      </c:pt>
                      <c:pt idx="10701">
                        <c:v>147.1</c:v>
                      </c:pt>
                      <c:pt idx="10702">
                        <c:v>146.6</c:v>
                      </c:pt>
                      <c:pt idx="10703">
                        <c:v>148.30000000000001</c:v>
                      </c:pt>
                      <c:pt idx="10704">
                        <c:v>148.9</c:v>
                      </c:pt>
                      <c:pt idx="10705">
                        <c:v>148.30000000000001</c:v>
                      </c:pt>
                      <c:pt idx="10706">
                        <c:v>146.19999999999999</c:v>
                      </c:pt>
                      <c:pt idx="10707">
                        <c:v>146.30000000000001</c:v>
                      </c:pt>
                      <c:pt idx="10708">
                        <c:v>148</c:v>
                      </c:pt>
                      <c:pt idx="10709">
                        <c:v>147.4</c:v>
                      </c:pt>
                      <c:pt idx="10710">
                        <c:v>147.5</c:v>
                      </c:pt>
                      <c:pt idx="10711">
                        <c:v>148.6</c:v>
                      </c:pt>
                      <c:pt idx="10712">
                        <c:v>147.30000000000001</c:v>
                      </c:pt>
                      <c:pt idx="10713">
                        <c:v>147</c:v>
                      </c:pt>
                      <c:pt idx="10714">
                        <c:v>148</c:v>
                      </c:pt>
                      <c:pt idx="10715">
                        <c:v>147.4</c:v>
                      </c:pt>
                      <c:pt idx="10716">
                        <c:v>147.4</c:v>
                      </c:pt>
                      <c:pt idx="10717">
                        <c:v>146.80000000000001</c:v>
                      </c:pt>
                      <c:pt idx="10718">
                        <c:v>147.9</c:v>
                      </c:pt>
                      <c:pt idx="10719">
                        <c:v>147.4</c:v>
                      </c:pt>
                      <c:pt idx="10720">
                        <c:v>148.30000000000001</c:v>
                      </c:pt>
                      <c:pt idx="10721">
                        <c:v>147.19999999999999</c:v>
                      </c:pt>
                      <c:pt idx="10722">
                        <c:v>147</c:v>
                      </c:pt>
                      <c:pt idx="10723">
                        <c:v>147.1</c:v>
                      </c:pt>
                      <c:pt idx="10724">
                        <c:v>147.5</c:v>
                      </c:pt>
                      <c:pt idx="10725">
                        <c:v>147.1</c:v>
                      </c:pt>
                      <c:pt idx="10726">
                        <c:v>146.80000000000001</c:v>
                      </c:pt>
                      <c:pt idx="10727">
                        <c:v>147.30000000000001</c:v>
                      </c:pt>
                      <c:pt idx="10728">
                        <c:v>147.5</c:v>
                      </c:pt>
                      <c:pt idx="10729">
                        <c:v>147.9</c:v>
                      </c:pt>
                      <c:pt idx="10730">
                        <c:v>147.80000000000001</c:v>
                      </c:pt>
                      <c:pt idx="10731">
                        <c:v>146.80000000000001</c:v>
                      </c:pt>
                      <c:pt idx="10732">
                        <c:v>148.1</c:v>
                      </c:pt>
                      <c:pt idx="10733">
                        <c:v>149</c:v>
                      </c:pt>
                      <c:pt idx="10734">
                        <c:v>148</c:v>
                      </c:pt>
                      <c:pt idx="10735">
                        <c:v>147.1</c:v>
                      </c:pt>
                      <c:pt idx="10736">
                        <c:v>146.69999999999999</c:v>
                      </c:pt>
                      <c:pt idx="10737">
                        <c:v>147.80000000000001</c:v>
                      </c:pt>
                      <c:pt idx="10738">
                        <c:v>148.4</c:v>
                      </c:pt>
                      <c:pt idx="10739">
                        <c:v>147.9</c:v>
                      </c:pt>
                      <c:pt idx="10740">
                        <c:v>148.19999999999999</c:v>
                      </c:pt>
                      <c:pt idx="10741">
                        <c:v>147.19999999999999</c:v>
                      </c:pt>
                      <c:pt idx="10742">
                        <c:v>147.69999999999999</c:v>
                      </c:pt>
                      <c:pt idx="10743">
                        <c:v>147.5</c:v>
                      </c:pt>
                      <c:pt idx="10744">
                        <c:v>147.9</c:v>
                      </c:pt>
                      <c:pt idx="10745">
                        <c:v>147.30000000000001</c:v>
                      </c:pt>
                      <c:pt idx="10746">
                        <c:v>148.19999999999999</c:v>
                      </c:pt>
                      <c:pt idx="10747">
                        <c:v>148.19999999999999</c:v>
                      </c:pt>
                      <c:pt idx="10748">
                        <c:v>147.80000000000001</c:v>
                      </c:pt>
                      <c:pt idx="10749">
                        <c:v>148</c:v>
                      </c:pt>
                      <c:pt idx="10750">
                        <c:v>147.69999999999999</c:v>
                      </c:pt>
                      <c:pt idx="10751">
                        <c:v>148</c:v>
                      </c:pt>
                      <c:pt idx="10752">
                        <c:v>147.80000000000001</c:v>
                      </c:pt>
                      <c:pt idx="10753">
                        <c:v>147.6</c:v>
                      </c:pt>
                      <c:pt idx="10754">
                        <c:v>149.19999999999999</c:v>
                      </c:pt>
                      <c:pt idx="10755">
                        <c:v>147.5</c:v>
                      </c:pt>
                      <c:pt idx="10756">
                        <c:v>148.80000000000001</c:v>
                      </c:pt>
                      <c:pt idx="10757">
                        <c:v>147.30000000000001</c:v>
                      </c:pt>
                      <c:pt idx="10758">
                        <c:v>148.1</c:v>
                      </c:pt>
                      <c:pt idx="10759">
                        <c:v>146.5</c:v>
                      </c:pt>
                      <c:pt idx="10760">
                        <c:v>148.4</c:v>
                      </c:pt>
                      <c:pt idx="10761">
                        <c:v>146.80000000000001</c:v>
                      </c:pt>
                      <c:pt idx="10762">
                        <c:v>148.69999999999999</c:v>
                      </c:pt>
                      <c:pt idx="10763">
                        <c:v>147.80000000000001</c:v>
                      </c:pt>
                      <c:pt idx="10764">
                        <c:v>149.1</c:v>
                      </c:pt>
                      <c:pt idx="10765">
                        <c:v>146.9</c:v>
                      </c:pt>
                      <c:pt idx="10766">
                        <c:v>146.80000000000001</c:v>
                      </c:pt>
                      <c:pt idx="10767">
                        <c:v>148.19999999999999</c:v>
                      </c:pt>
                      <c:pt idx="10768">
                        <c:v>148.1</c:v>
                      </c:pt>
                      <c:pt idx="10769">
                        <c:v>146.9</c:v>
                      </c:pt>
                      <c:pt idx="10770">
                        <c:v>147.9</c:v>
                      </c:pt>
                      <c:pt idx="10771">
                        <c:v>148.30000000000001</c:v>
                      </c:pt>
                      <c:pt idx="10772">
                        <c:v>148.80000000000001</c:v>
                      </c:pt>
                      <c:pt idx="10773">
                        <c:v>148.4</c:v>
                      </c:pt>
                      <c:pt idx="10774">
                        <c:v>148.69999999999999</c:v>
                      </c:pt>
                      <c:pt idx="10775">
                        <c:v>148.30000000000001</c:v>
                      </c:pt>
                      <c:pt idx="10776">
                        <c:v>148.30000000000001</c:v>
                      </c:pt>
                      <c:pt idx="10777">
                        <c:v>148.19999999999999</c:v>
                      </c:pt>
                      <c:pt idx="10778">
                        <c:v>147.4</c:v>
                      </c:pt>
                      <c:pt idx="10779">
                        <c:v>146.9</c:v>
                      </c:pt>
                      <c:pt idx="10780">
                        <c:v>146.19999999999999</c:v>
                      </c:pt>
                      <c:pt idx="10781">
                        <c:v>149.19999999999999</c:v>
                      </c:pt>
                      <c:pt idx="10782">
                        <c:v>148.5</c:v>
                      </c:pt>
                      <c:pt idx="10783">
                        <c:v>148.1</c:v>
                      </c:pt>
                      <c:pt idx="10784">
                        <c:v>148.69999999999999</c:v>
                      </c:pt>
                      <c:pt idx="10785">
                        <c:v>148.19999999999999</c:v>
                      </c:pt>
                      <c:pt idx="10786">
                        <c:v>147.9</c:v>
                      </c:pt>
                      <c:pt idx="10787">
                        <c:v>148.19999999999999</c:v>
                      </c:pt>
                      <c:pt idx="10788">
                        <c:v>146.5</c:v>
                      </c:pt>
                      <c:pt idx="10789">
                        <c:v>147.19999999999999</c:v>
                      </c:pt>
                      <c:pt idx="10790">
                        <c:v>147.30000000000001</c:v>
                      </c:pt>
                      <c:pt idx="10791">
                        <c:v>147.6</c:v>
                      </c:pt>
                      <c:pt idx="10792">
                        <c:v>147.30000000000001</c:v>
                      </c:pt>
                      <c:pt idx="10793">
                        <c:v>148</c:v>
                      </c:pt>
                      <c:pt idx="10794">
                        <c:v>148.5</c:v>
                      </c:pt>
                      <c:pt idx="10795">
                        <c:v>148.5</c:v>
                      </c:pt>
                      <c:pt idx="10796">
                        <c:v>147.9</c:v>
                      </c:pt>
                      <c:pt idx="10797">
                        <c:v>147.6</c:v>
                      </c:pt>
                      <c:pt idx="10798">
                        <c:v>147.6</c:v>
                      </c:pt>
                      <c:pt idx="10799">
                        <c:v>148.19999999999999</c:v>
                      </c:pt>
                      <c:pt idx="10800">
                        <c:v>148.19999999999999</c:v>
                      </c:pt>
                      <c:pt idx="10801">
                        <c:v>148</c:v>
                      </c:pt>
                      <c:pt idx="10802">
                        <c:v>148.5</c:v>
                      </c:pt>
                      <c:pt idx="10803">
                        <c:v>147.19999999999999</c:v>
                      </c:pt>
                      <c:pt idx="10804">
                        <c:v>148.4</c:v>
                      </c:pt>
                      <c:pt idx="10805">
                        <c:v>147.19999999999999</c:v>
                      </c:pt>
                      <c:pt idx="10806">
                        <c:v>146.69999999999999</c:v>
                      </c:pt>
                      <c:pt idx="10807">
                        <c:v>147.80000000000001</c:v>
                      </c:pt>
                      <c:pt idx="10808">
                        <c:v>149.4</c:v>
                      </c:pt>
                      <c:pt idx="10809">
                        <c:v>148.30000000000001</c:v>
                      </c:pt>
                      <c:pt idx="10810">
                        <c:v>148</c:v>
                      </c:pt>
                      <c:pt idx="10811">
                        <c:v>146.19999999999999</c:v>
                      </c:pt>
                      <c:pt idx="10812">
                        <c:v>146.9</c:v>
                      </c:pt>
                      <c:pt idx="10813">
                        <c:v>148.19999999999999</c:v>
                      </c:pt>
                      <c:pt idx="10814">
                        <c:v>148.6</c:v>
                      </c:pt>
                      <c:pt idx="10815">
                        <c:v>147.9</c:v>
                      </c:pt>
                      <c:pt idx="10816">
                        <c:v>148.9</c:v>
                      </c:pt>
                      <c:pt idx="10817">
                        <c:v>147.5</c:v>
                      </c:pt>
                      <c:pt idx="10818">
                        <c:v>148.5</c:v>
                      </c:pt>
                      <c:pt idx="10819">
                        <c:v>148.80000000000001</c:v>
                      </c:pt>
                      <c:pt idx="10820">
                        <c:v>148.5</c:v>
                      </c:pt>
                      <c:pt idx="10821">
                        <c:v>147.69999999999999</c:v>
                      </c:pt>
                      <c:pt idx="10822">
                        <c:v>148.9</c:v>
                      </c:pt>
                      <c:pt idx="10823">
                        <c:v>148.4</c:v>
                      </c:pt>
                      <c:pt idx="10824">
                        <c:v>148.30000000000001</c:v>
                      </c:pt>
                      <c:pt idx="10825">
                        <c:v>148.1</c:v>
                      </c:pt>
                      <c:pt idx="10826">
                        <c:v>148.80000000000001</c:v>
                      </c:pt>
                      <c:pt idx="10827">
                        <c:v>148.6</c:v>
                      </c:pt>
                      <c:pt idx="10828">
                        <c:v>147.1</c:v>
                      </c:pt>
                      <c:pt idx="10829">
                        <c:v>147.69999999999999</c:v>
                      </c:pt>
                      <c:pt idx="10830">
                        <c:v>147.30000000000001</c:v>
                      </c:pt>
                      <c:pt idx="10831">
                        <c:v>148.19999999999999</c:v>
                      </c:pt>
                      <c:pt idx="10832">
                        <c:v>147.6</c:v>
                      </c:pt>
                      <c:pt idx="10833">
                        <c:v>148.30000000000001</c:v>
                      </c:pt>
                      <c:pt idx="10834">
                        <c:v>148.19999999999999</c:v>
                      </c:pt>
                      <c:pt idx="10835">
                        <c:v>148.9</c:v>
                      </c:pt>
                      <c:pt idx="10836">
                        <c:v>148.30000000000001</c:v>
                      </c:pt>
                      <c:pt idx="10837">
                        <c:v>147.80000000000001</c:v>
                      </c:pt>
                      <c:pt idx="10838">
                        <c:v>148.6</c:v>
                      </c:pt>
                      <c:pt idx="10839">
                        <c:v>147.69999999999999</c:v>
                      </c:pt>
                      <c:pt idx="10840">
                        <c:v>147.9</c:v>
                      </c:pt>
                      <c:pt idx="10841">
                        <c:v>147</c:v>
                      </c:pt>
                      <c:pt idx="10842">
                        <c:v>147.80000000000001</c:v>
                      </c:pt>
                      <c:pt idx="10843">
                        <c:v>148</c:v>
                      </c:pt>
                      <c:pt idx="10844">
                        <c:v>148.19999999999999</c:v>
                      </c:pt>
                      <c:pt idx="10845">
                        <c:v>149.19999999999999</c:v>
                      </c:pt>
                      <c:pt idx="10846">
                        <c:v>147.80000000000001</c:v>
                      </c:pt>
                      <c:pt idx="10847">
                        <c:v>149.1</c:v>
                      </c:pt>
                      <c:pt idx="10848">
                        <c:v>148</c:v>
                      </c:pt>
                      <c:pt idx="10849">
                        <c:v>148.1</c:v>
                      </c:pt>
                      <c:pt idx="10850">
                        <c:v>148.9</c:v>
                      </c:pt>
                      <c:pt idx="10851">
                        <c:v>146.9</c:v>
                      </c:pt>
                      <c:pt idx="10852">
                        <c:v>148.30000000000001</c:v>
                      </c:pt>
                      <c:pt idx="10853">
                        <c:v>147.6</c:v>
                      </c:pt>
                      <c:pt idx="10854">
                        <c:v>147</c:v>
                      </c:pt>
                      <c:pt idx="10855">
                        <c:v>149.4</c:v>
                      </c:pt>
                      <c:pt idx="10856">
                        <c:v>148</c:v>
                      </c:pt>
                      <c:pt idx="10857">
                        <c:v>148.30000000000001</c:v>
                      </c:pt>
                      <c:pt idx="10858">
                        <c:v>148.80000000000001</c:v>
                      </c:pt>
                      <c:pt idx="10859">
                        <c:v>147.80000000000001</c:v>
                      </c:pt>
                      <c:pt idx="10860">
                        <c:v>148.19999999999999</c:v>
                      </c:pt>
                      <c:pt idx="10861">
                        <c:v>148.69999999999999</c:v>
                      </c:pt>
                      <c:pt idx="10862">
                        <c:v>146.9</c:v>
                      </c:pt>
                      <c:pt idx="10863">
                        <c:v>147.4</c:v>
                      </c:pt>
                      <c:pt idx="10864">
                        <c:v>147.1</c:v>
                      </c:pt>
                      <c:pt idx="10865">
                        <c:v>147.4</c:v>
                      </c:pt>
                      <c:pt idx="10866">
                        <c:v>149.5</c:v>
                      </c:pt>
                      <c:pt idx="10867">
                        <c:v>148.19999999999999</c:v>
                      </c:pt>
                      <c:pt idx="10868">
                        <c:v>148.30000000000001</c:v>
                      </c:pt>
                      <c:pt idx="10869">
                        <c:v>147.4</c:v>
                      </c:pt>
                      <c:pt idx="10870">
                        <c:v>148.9</c:v>
                      </c:pt>
                      <c:pt idx="10871">
                        <c:v>149</c:v>
                      </c:pt>
                      <c:pt idx="10872">
                        <c:v>147.4</c:v>
                      </c:pt>
                      <c:pt idx="10873">
                        <c:v>148</c:v>
                      </c:pt>
                      <c:pt idx="10874">
                        <c:v>149</c:v>
                      </c:pt>
                      <c:pt idx="10875">
                        <c:v>146.9</c:v>
                      </c:pt>
                      <c:pt idx="10876">
                        <c:v>148.1</c:v>
                      </c:pt>
                      <c:pt idx="10877">
                        <c:v>148.9</c:v>
                      </c:pt>
                      <c:pt idx="10878">
                        <c:v>148.9</c:v>
                      </c:pt>
                      <c:pt idx="10879">
                        <c:v>149</c:v>
                      </c:pt>
                      <c:pt idx="10880">
                        <c:v>147.19999999999999</c:v>
                      </c:pt>
                      <c:pt idx="10881">
                        <c:v>148.6</c:v>
                      </c:pt>
                      <c:pt idx="10882">
                        <c:v>148</c:v>
                      </c:pt>
                      <c:pt idx="10883">
                        <c:v>147</c:v>
                      </c:pt>
                      <c:pt idx="10884">
                        <c:v>147.5</c:v>
                      </c:pt>
                      <c:pt idx="10885">
                        <c:v>148.30000000000001</c:v>
                      </c:pt>
                      <c:pt idx="10886">
                        <c:v>148.19999999999999</c:v>
                      </c:pt>
                      <c:pt idx="10887">
                        <c:v>148.1</c:v>
                      </c:pt>
                      <c:pt idx="10888">
                        <c:v>148.6</c:v>
                      </c:pt>
                      <c:pt idx="10889">
                        <c:v>148.6</c:v>
                      </c:pt>
                      <c:pt idx="10890">
                        <c:v>147.69999999999999</c:v>
                      </c:pt>
                      <c:pt idx="10891">
                        <c:v>148.19999999999999</c:v>
                      </c:pt>
                      <c:pt idx="10892">
                        <c:v>147.9</c:v>
                      </c:pt>
                      <c:pt idx="10893">
                        <c:v>148.69999999999999</c:v>
                      </c:pt>
                      <c:pt idx="10894">
                        <c:v>148.1</c:v>
                      </c:pt>
                      <c:pt idx="10895">
                        <c:v>148.5</c:v>
                      </c:pt>
                      <c:pt idx="10896">
                        <c:v>147.9</c:v>
                      </c:pt>
                      <c:pt idx="10897">
                        <c:v>149.4</c:v>
                      </c:pt>
                      <c:pt idx="10898">
                        <c:v>148.6</c:v>
                      </c:pt>
                      <c:pt idx="10899">
                        <c:v>148.19999999999999</c:v>
                      </c:pt>
                      <c:pt idx="10900">
                        <c:v>147.9</c:v>
                      </c:pt>
                      <c:pt idx="10901">
                        <c:v>148.1</c:v>
                      </c:pt>
                      <c:pt idx="10902">
                        <c:v>149.19999999999999</c:v>
                      </c:pt>
                      <c:pt idx="10903">
                        <c:v>148.6</c:v>
                      </c:pt>
                      <c:pt idx="10904">
                        <c:v>147.80000000000001</c:v>
                      </c:pt>
                      <c:pt idx="10905">
                        <c:v>148.30000000000001</c:v>
                      </c:pt>
                      <c:pt idx="10906">
                        <c:v>147.5</c:v>
                      </c:pt>
                      <c:pt idx="10907">
                        <c:v>147.30000000000001</c:v>
                      </c:pt>
                      <c:pt idx="10908">
                        <c:v>148</c:v>
                      </c:pt>
                      <c:pt idx="10909">
                        <c:v>148.1</c:v>
                      </c:pt>
                      <c:pt idx="10910">
                        <c:v>148.69999999999999</c:v>
                      </c:pt>
                      <c:pt idx="10911">
                        <c:v>147.5</c:v>
                      </c:pt>
                      <c:pt idx="10912">
                        <c:v>148.19999999999999</c:v>
                      </c:pt>
                      <c:pt idx="10913">
                        <c:v>148.30000000000001</c:v>
                      </c:pt>
                      <c:pt idx="10914">
                        <c:v>148.5</c:v>
                      </c:pt>
                      <c:pt idx="10915">
                        <c:v>148.80000000000001</c:v>
                      </c:pt>
                      <c:pt idx="10916">
                        <c:v>147.69999999999999</c:v>
                      </c:pt>
                      <c:pt idx="10917">
                        <c:v>147.9</c:v>
                      </c:pt>
                      <c:pt idx="10918">
                        <c:v>149.4</c:v>
                      </c:pt>
                      <c:pt idx="10919">
                        <c:v>148.80000000000001</c:v>
                      </c:pt>
                      <c:pt idx="10920">
                        <c:v>149.1</c:v>
                      </c:pt>
                      <c:pt idx="10921">
                        <c:v>147.69999999999999</c:v>
                      </c:pt>
                      <c:pt idx="10922">
                        <c:v>146.9</c:v>
                      </c:pt>
                      <c:pt idx="10923">
                        <c:v>147.80000000000001</c:v>
                      </c:pt>
                      <c:pt idx="10924">
                        <c:v>148.80000000000001</c:v>
                      </c:pt>
                      <c:pt idx="10925">
                        <c:v>148.6</c:v>
                      </c:pt>
                      <c:pt idx="10926">
                        <c:v>147.6</c:v>
                      </c:pt>
                      <c:pt idx="10927">
                        <c:v>149</c:v>
                      </c:pt>
                      <c:pt idx="10928">
                        <c:v>149.80000000000001</c:v>
                      </c:pt>
                      <c:pt idx="10929">
                        <c:v>148.19999999999999</c:v>
                      </c:pt>
                      <c:pt idx="10930">
                        <c:v>147.4</c:v>
                      </c:pt>
                      <c:pt idx="10931">
                        <c:v>148</c:v>
                      </c:pt>
                      <c:pt idx="10932">
                        <c:v>147.1</c:v>
                      </c:pt>
                      <c:pt idx="10933">
                        <c:v>147.69999999999999</c:v>
                      </c:pt>
                      <c:pt idx="10934">
                        <c:v>149.9</c:v>
                      </c:pt>
                      <c:pt idx="10935">
                        <c:v>148.4</c:v>
                      </c:pt>
                      <c:pt idx="10936">
                        <c:v>147.4</c:v>
                      </c:pt>
                      <c:pt idx="10937">
                        <c:v>148.6</c:v>
                      </c:pt>
                      <c:pt idx="10938">
                        <c:v>147.80000000000001</c:v>
                      </c:pt>
                      <c:pt idx="10939">
                        <c:v>149.6</c:v>
                      </c:pt>
                      <c:pt idx="10940">
                        <c:v>149.1</c:v>
                      </c:pt>
                      <c:pt idx="10941">
                        <c:v>148.30000000000001</c:v>
                      </c:pt>
                      <c:pt idx="10942">
                        <c:v>149.1</c:v>
                      </c:pt>
                      <c:pt idx="10943">
                        <c:v>148.69999999999999</c:v>
                      </c:pt>
                      <c:pt idx="10944">
                        <c:v>149.5</c:v>
                      </c:pt>
                      <c:pt idx="10945">
                        <c:v>147.69999999999999</c:v>
                      </c:pt>
                      <c:pt idx="10946">
                        <c:v>148.80000000000001</c:v>
                      </c:pt>
                      <c:pt idx="10947">
                        <c:v>147.1</c:v>
                      </c:pt>
                      <c:pt idx="10948">
                        <c:v>147.80000000000001</c:v>
                      </c:pt>
                      <c:pt idx="10949">
                        <c:v>148.69999999999999</c:v>
                      </c:pt>
                      <c:pt idx="10950">
                        <c:v>149.1</c:v>
                      </c:pt>
                      <c:pt idx="10951">
                        <c:v>149.19999999999999</c:v>
                      </c:pt>
                      <c:pt idx="10952">
                        <c:v>147.4</c:v>
                      </c:pt>
                      <c:pt idx="10953">
                        <c:v>148.69999999999999</c:v>
                      </c:pt>
                      <c:pt idx="10954">
                        <c:v>148.30000000000001</c:v>
                      </c:pt>
                      <c:pt idx="10955">
                        <c:v>148.80000000000001</c:v>
                      </c:pt>
                      <c:pt idx="10956">
                        <c:v>148.19999999999999</c:v>
                      </c:pt>
                      <c:pt idx="10957">
                        <c:v>148</c:v>
                      </c:pt>
                      <c:pt idx="10958">
                        <c:v>148.5</c:v>
                      </c:pt>
                      <c:pt idx="10959">
                        <c:v>148.5</c:v>
                      </c:pt>
                      <c:pt idx="10960">
                        <c:v>148.5</c:v>
                      </c:pt>
                      <c:pt idx="10961">
                        <c:v>148.6</c:v>
                      </c:pt>
                      <c:pt idx="10962">
                        <c:v>147.69999999999999</c:v>
                      </c:pt>
                      <c:pt idx="10963">
                        <c:v>147.4</c:v>
                      </c:pt>
                      <c:pt idx="10964">
                        <c:v>148.6</c:v>
                      </c:pt>
                      <c:pt idx="10965">
                        <c:v>150.5</c:v>
                      </c:pt>
                      <c:pt idx="10966">
                        <c:v>149.30000000000001</c:v>
                      </c:pt>
                      <c:pt idx="10967">
                        <c:v>148.4</c:v>
                      </c:pt>
                      <c:pt idx="10968">
                        <c:v>147.19999999999999</c:v>
                      </c:pt>
                      <c:pt idx="10969">
                        <c:v>148.6</c:v>
                      </c:pt>
                      <c:pt idx="10970">
                        <c:v>148.30000000000001</c:v>
                      </c:pt>
                      <c:pt idx="10971">
                        <c:v>148.5</c:v>
                      </c:pt>
                      <c:pt idx="10972">
                        <c:v>147.19999999999999</c:v>
                      </c:pt>
                      <c:pt idx="10973">
                        <c:v>148.4</c:v>
                      </c:pt>
                      <c:pt idx="10974">
                        <c:v>149.19999999999999</c:v>
                      </c:pt>
                      <c:pt idx="10975">
                        <c:v>148.30000000000001</c:v>
                      </c:pt>
                      <c:pt idx="10976">
                        <c:v>147.69999999999999</c:v>
                      </c:pt>
                      <c:pt idx="10977">
                        <c:v>149.1</c:v>
                      </c:pt>
                      <c:pt idx="10978">
                        <c:v>148.4</c:v>
                      </c:pt>
                      <c:pt idx="10979">
                        <c:v>148</c:v>
                      </c:pt>
                      <c:pt idx="10980">
                        <c:v>148.30000000000001</c:v>
                      </c:pt>
                      <c:pt idx="10981">
                        <c:v>150</c:v>
                      </c:pt>
                      <c:pt idx="10982">
                        <c:v>148.6</c:v>
                      </c:pt>
                      <c:pt idx="10983">
                        <c:v>148.9</c:v>
                      </c:pt>
                      <c:pt idx="10984">
                        <c:v>149.4</c:v>
                      </c:pt>
                      <c:pt idx="10985">
                        <c:v>149.19999999999999</c:v>
                      </c:pt>
                      <c:pt idx="10986">
                        <c:v>149</c:v>
                      </c:pt>
                      <c:pt idx="10987">
                        <c:v>149.6</c:v>
                      </c:pt>
                      <c:pt idx="10988">
                        <c:v>148.19999999999999</c:v>
                      </c:pt>
                      <c:pt idx="10989">
                        <c:v>149.6</c:v>
                      </c:pt>
                      <c:pt idx="10990">
                        <c:v>148.5</c:v>
                      </c:pt>
                      <c:pt idx="10991">
                        <c:v>148.1</c:v>
                      </c:pt>
                      <c:pt idx="10992">
                        <c:v>147.69999999999999</c:v>
                      </c:pt>
                      <c:pt idx="10993">
                        <c:v>149.1</c:v>
                      </c:pt>
                      <c:pt idx="10994">
                        <c:v>150.19999999999999</c:v>
                      </c:pt>
                      <c:pt idx="10995">
                        <c:v>148.80000000000001</c:v>
                      </c:pt>
                      <c:pt idx="10996">
                        <c:v>147.4</c:v>
                      </c:pt>
                      <c:pt idx="10997">
                        <c:v>147.5</c:v>
                      </c:pt>
                      <c:pt idx="10998">
                        <c:v>148.30000000000001</c:v>
                      </c:pt>
                      <c:pt idx="10999">
                        <c:v>148.69999999999999</c:v>
                      </c:pt>
                      <c:pt idx="11000">
                        <c:v>148.69999999999999</c:v>
                      </c:pt>
                      <c:pt idx="11001">
                        <c:v>148.80000000000001</c:v>
                      </c:pt>
                      <c:pt idx="11002">
                        <c:v>148.9</c:v>
                      </c:pt>
                      <c:pt idx="11003">
                        <c:v>148.4</c:v>
                      </c:pt>
                      <c:pt idx="11004">
                        <c:v>149.80000000000001</c:v>
                      </c:pt>
                      <c:pt idx="11005">
                        <c:v>149.6</c:v>
                      </c:pt>
                      <c:pt idx="11006">
                        <c:v>149.19999999999999</c:v>
                      </c:pt>
                      <c:pt idx="11007">
                        <c:v>147.80000000000001</c:v>
                      </c:pt>
                      <c:pt idx="11008">
                        <c:v>147.80000000000001</c:v>
                      </c:pt>
                      <c:pt idx="11009">
                        <c:v>148.69999999999999</c:v>
                      </c:pt>
                      <c:pt idx="11010">
                        <c:v>148.19999999999999</c:v>
                      </c:pt>
                      <c:pt idx="11011">
                        <c:v>148.69999999999999</c:v>
                      </c:pt>
                      <c:pt idx="11012">
                        <c:v>149</c:v>
                      </c:pt>
                      <c:pt idx="11013">
                        <c:v>149.5</c:v>
                      </c:pt>
                      <c:pt idx="11014">
                        <c:v>149.1</c:v>
                      </c:pt>
                      <c:pt idx="11015">
                        <c:v>149</c:v>
                      </c:pt>
                      <c:pt idx="11016">
                        <c:v>147.5</c:v>
                      </c:pt>
                      <c:pt idx="11017">
                        <c:v>148.9</c:v>
                      </c:pt>
                      <c:pt idx="11018">
                        <c:v>149.19999999999999</c:v>
                      </c:pt>
                      <c:pt idx="11019">
                        <c:v>149.30000000000001</c:v>
                      </c:pt>
                      <c:pt idx="11020">
                        <c:v>147</c:v>
                      </c:pt>
                      <c:pt idx="11021">
                        <c:v>147.80000000000001</c:v>
                      </c:pt>
                      <c:pt idx="11022">
                        <c:v>148.1</c:v>
                      </c:pt>
                      <c:pt idx="11023">
                        <c:v>147.19999999999999</c:v>
                      </c:pt>
                      <c:pt idx="11024">
                        <c:v>147.6</c:v>
                      </c:pt>
                      <c:pt idx="11025">
                        <c:v>150.30000000000001</c:v>
                      </c:pt>
                      <c:pt idx="11026">
                        <c:v>148.9</c:v>
                      </c:pt>
                      <c:pt idx="11027">
                        <c:v>149.19999999999999</c:v>
                      </c:pt>
                      <c:pt idx="11028">
                        <c:v>148.6</c:v>
                      </c:pt>
                      <c:pt idx="11029">
                        <c:v>148.30000000000001</c:v>
                      </c:pt>
                      <c:pt idx="11030">
                        <c:v>147.6</c:v>
                      </c:pt>
                      <c:pt idx="11031">
                        <c:v>148</c:v>
                      </c:pt>
                      <c:pt idx="11032">
                        <c:v>149.4</c:v>
                      </c:pt>
                      <c:pt idx="11033">
                        <c:v>148.4</c:v>
                      </c:pt>
                      <c:pt idx="11034">
                        <c:v>149.30000000000001</c:v>
                      </c:pt>
                      <c:pt idx="11035">
                        <c:v>149.30000000000001</c:v>
                      </c:pt>
                      <c:pt idx="11036">
                        <c:v>149.30000000000001</c:v>
                      </c:pt>
                      <c:pt idx="11037">
                        <c:v>148.4</c:v>
                      </c:pt>
                      <c:pt idx="11038">
                        <c:v>148.80000000000001</c:v>
                      </c:pt>
                      <c:pt idx="11039">
                        <c:v>147.6</c:v>
                      </c:pt>
                      <c:pt idx="11040">
                        <c:v>149.19999999999999</c:v>
                      </c:pt>
                      <c:pt idx="11041">
                        <c:v>148.6</c:v>
                      </c:pt>
                      <c:pt idx="11042">
                        <c:v>148.6</c:v>
                      </c:pt>
                      <c:pt idx="11043">
                        <c:v>148.80000000000001</c:v>
                      </c:pt>
                      <c:pt idx="11044">
                        <c:v>150</c:v>
                      </c:pt>
                      <c:pt idx="11045">
                        <c:v>149.4</c:v>
                      </c:pt>
                      <c:pt idx="11046">
                        <c:v>149.80000000000001</c:v>
                      </c:pt>
                      <c:pt idx="11047">
                        <c:v>149.69999999999999</c:v>
                      </c:pt>
                      <c:pt idx="11048">
                        <c:v>148.1</c:v>
                      </c:pt>
                      <c:pt idx="11049">
                        <c:v>148.69999999999999</c:v>
                      </c:pt>
                      <c:pt idx="11050">
                        <c:v>148.30000000000001</c:v>
                      </c:pt>
                      <c:pt idx="11051">
                        <c:v>148.19999999999999</c:v>
                      </c:pt>
                      <c:pt idx="11052">
                        <c:v>149.5</c:v>
                      </c:pt>
                      <c:pt idx="11053">
                        <c:v>148.6</c:v>
                      </c:pt>
                      <c:pt idx="11054">
                        <c:v>148.19999999999999</c:v>
                      </c:pt>
                      <c:pt idx="11055">
                        <c:v>148.19999999999999</c:v>
                      </c:pt>
                      <c:pt idx="11056">
                        <c:v>148.80000000000001</c:v>
                      </c:pt>
                      <c:pt idx="11057">
                        <c:v>148.9</c:v>
                      </c:pt>
                      <c:pt idx="11058">
                        <c:v>148.80000000000001</c:v>
                      </c:pt>
                      <c:pt idx="11059">
                        <c:v>149.9</c:v>
                      </c:pt>
                      <c:pt idx="11060">
                        <c:v>148.6</c:v>
                      </c:pt>
                      <c:pt idx="11061">
                        <c:v>149.69999999999999</c:v>
                      </c:pt>
                      <c:pt idx="11062">
                        <c:v>149.1</c:v>
                      </c:pt>
                      <c:pt idx="11063">
                        <c:v>148.1</c:v>
                      </c:pt>
                      <c:pt idx="11064">
                        <c:v>147.6</c:v>
                      </c:pt>
                      <c:pt idx="11065">
                        <c:v>149.80000000000001</c:v>
                      </c:pt>
                      <c:pt idx="11066">
                        <c:v>149.69999999999999</c:v>
                      </c:pt>
                      <c:pt idx="11067">
                        <c:v>148.5</c:v>
                      </c:pt>
                      <c:pt idx="11068">
                        <c:v>149</c:v>
                      </c:pt>
                      <c:pt idx="11069">
                        <c:v>149.5</c:v>
                      </c:pt>
                      <c:pt idx="11070">
                        <c:v>147.80000000000001</c:v>
                      </c:pt>
                      <c:pt idx="11071">
                        <c:v>150.1</c:v>
                      </c:pt>
                      <c:pt idx="11072">
                        <c:v>147.5</c:v>
                      </c:pt>
                      <c:pt idx="11073">
                        <c:v>147.6</c:v>
                      </c:pt>
                      <c:pt idx="11074">
                        <c:v>147.9</c:v>
                      </c:pt>
                      <c:pt idx="11075">
                        <c:v>148.80000000000001</c:v>
                      </c:pt>
                      <c:pt idx="11076">
                        <c:v>150.1</c:v>
                      </c:pt>
                      <c:pt idx="11077">
                        <c:v>149.19999999999999</c:v>
                      </c:pt>
                      <c:pt idx="11078">
                        <c:v>149.4</c:v>
                      </c:pt>
                      <c:pt idx="11079">
                        <c:v>149.1</c:v>
                      </c:pt>
                      <c:pt idx="11080">
                        <c:v>148.80000000000001</c:v>
                      </c:pt>
                      <c:pt idx="11081">
                        <c:v>149.19999999999999</c:v>
                      </c:pt>
                      <c:pt idx="11082">
                        <c:v>148.1</c:v>
                      </c:pt>
                      <c:pt idx="11083">
                        <c:v>148.69999999999999</c:v>
                      </c:pt>
                      <c:pt idx="11084">
                        <c:v>149.80000000000001</c:v>
                      </c:pt>
                      <c:pt idx="11085">
                        <c:v>149.4</c:v>
                      </c:pt>
                      <c:pt idx="11086">
                        <c:v>150</c:v>
                      </c:pt>
                      <c:pt idx="11087">
                        <c:v>148.30000000000001</c:v>
                      </c:pt>
                      <c:pt idx="11088">
                        <c:v>149.19999999999999</c:v>
                      </c:pt>
                      <c:pt idx="11089">
                        <c:v>149.4</c:v>
                      </c:pt>
                      <c:pt idx="11090">
                        <c:v>147.80000000000001</c:v>
                      </c:pt>
                      <c:pt idx="11091">
                        <c:v>148.69999999999999</c:v>
                      </c:pt>
                      <c:pt idx="11092">
                        <c:v>148.19999999999999</c:v>
                      </c:pt>
                      <c:pt idx="11093">
                        <c:v>148.19999999999999</c:v>
                      </c:pt>
                      <c:pt idx="11094">
                        <c:v>149.30000000000001</c:v>
                      </c:pt>
                      <c:pt idx="11095">
                        <c:v>149.1</c:v>
                      </c:pt>
                      <c:pt idx="11096">
                        <c:v>150.4</c:v>
                      </c:pt>
                      <c:pt idx="11097">
                        <c:v>148.9</c:v>
                      </c:pt>
                      <c:pt idx="11098">
                        <c:v>149.30000000000001</c:v>
                      </c:pt>
                      <c:pt idx="11099">
                        <c:v>148.9</c:v>
                      </c:pt>
                      <c:pt idx="11100">
                        <c:v>150.1</c:v>
                      </c:pt>
                      <c:pt idx="11101">
                        <c:v>148.30000000000001</c:v>
                      </c:pt>
                      <c:pt idx="11102">
                        <c:v>148.4</c:v>
                      </c:pt>
                      <c:pt idx="11103">
                        <c:v>147.69999999999999</c:v>
                      </c:pt>
                      <c:pt idx="11104">
                        <c:v>149.1</c:v>
                      </c:pt>
                      <c:pt idx="11105">
                        <c:v>148.4</c:v>
                      </c:pt>
                      <c:pt idx="11106">
                        <c:v>149</c:v>
                      </c:pt>
                      <c:pt idx="11107">
                        <c:v>149</c:v>
                      </c:pt>
                      <c:pt idx="11108">
                        <c:v>150.5</c:v>
                      </c:pt>
                      <c:pt idx="11109">
                        <c:v>149.30000000000001</c:v>
                      </c:pt>
                      <c:pt idx="11110">
                        <c:v>148.69999999999999</c:v>
                      </c:pt>
                      <c:pt idx="11111">
                        <c:v>148.19999999999999</c:v>
                      </c:pt>
                      <c:pt idx="11112">
                        <c:v>148.5</c:v>
                      </c:pt>
                      <c:pt idx="11113">
                        <c:v>149.80000000000001</c:v>
                      </c:pt>
                      <c:pt idx="11114">
                        <c:v>148.69999999999999</c:v>
                      </c:pt>
                      <c:pt idx="11115">
                        <c:v>148.9</c:v>
                      </c:pt>
                      <c:pt idx="11116">
                        <c:v>148.9</c:v>
                      </c:pt>
                      <c:pt idx="11117">
                        <c:v>149.4</c:v>
                      </c:pt>
                      <c:pt idx="11118">
                        <c:v>148.5</c:v>
                      </c:pt>
                      <c:pt idx="11119">
                        <c:v>149</c:v>
                      </c:pt>
                      <c:pt idx="11120">
                        <c:v>148.6</c:v>
                      </c:pt>
                      <c:pt idx="11121">
                        <c:v>147.9</c:v>
                      </c:pt>
                      <c:pt idx="11122">
                        <c:v>148.19999999999999</c:v>
                      </c:pt>
                      <c:pt idx="11123">
                        <c:v>149.80000000000001</c:v>
                      </c:pt>
                      <c:pt idx="11124">
                        <c:v>149.80000000000001</c:v>
                      </c:pt>
                      <c:pt idx="11125">
                        <c:v>149.19999999999999</c:v>
                      </c:pt>
                      <c:pt idx="11126">
                        <c:v>148.5</c:v>
                      </c:pt>
                      <c:pt idx="11127">
                        <c:v>148.6</c:v>
                      </c:pt>
                      <c:pt idx="11128">
                        <c:v>150.19999999999999</c:v>
                      </c:pt>
                      <c:pt idx="11129">
                        <c:v>148.9</c:v>
                      </c:pt>
                      <c:pt idx="11130">
                        <c:v>149</c:v>
                      </c:pt>
                      <c:pt idx="11131">
                        <c:v>149.4</c:v>
                      </c:pt>
                      <c:pt idx="11132">
                        <c:v>149.5</c:v>
                      </c:pt>
                      <c:pt idx="11133">
                        <c:v>149.1</c:v>
                      </c:pt>
                      <c:pt idx="11134">
                        <c:v>148.4</c:v>
                      </c:pt>
                      <c:pt idx="11135">
                        <c:v>149</c:v>
                      </c:pt>
                      <c:pt idx="11136">
                        <c:v>150.5</c:v>
                      </c:pt>
                      <c:pt idx="11137">
                        <c:v>148.5</c:v>
                      </c:pt>
                      <c:pt idx="11138">
                        <c:v>150.19999999999999</c:v>
                      </c:pt>
                      <c:pt idx="11139">
                        <c:v>149.19999999999999</c:v>
                      </c:pt>
                      <c:pt idx="11140">
                        <c:v>149.9</c:v>
                      </c:pt>
                      <c:pt idx="11141">
                        <c:v>149.9</c:v>
                      </c:pt>
                      <c:pt idx="11142">
                        <c:v>149.69999999999999</c:v>
                      </c:pt>
                      <c:pt idx="11143">
                        <c:v>149.80000000000001</c:v>
                      </c:pt>
                      <c:pt idx="11144">
                        <c:v>149.80000000000001</c:v>
                      </c:pt>
                      <c:pt idx="11145">
                        <c:v>148.9</c:v>
                      </c:pt>
                      <c:pt idx="11146">
                        <c:v>149.5</c:v>
                      </c:pt>
                      <c:pt idx="11147">
                        <c:v>149.4</c:v>
                      </c:pt>
                      <c:pt idx="11148">
                        <c:v>149.19999999999999</c:v>
                      </c:pt>
                      <c:pt idx="11149">
                        <c:v>149.19999999999999</c:v>
                      </c:pt>
                      <c:pt idx="11150">
                        <c:v>148.5</c:v>
                      </c:pt>
                      <c:pt idx="11151">
                        <c:v>150.6</c:v>
                      </c:pt>
                      <c:pt idx="11152">
                        <c:v>149</c:v>
                      </c:pt>
                      <c:pt idx="11153">
                        <c:v>149.6</c:v>
                      </c:pt>
                      <c:pt idx="11154">
                        <c:v>149.4</c:v>
                      </c:pt>
                      <c:pt idx="11155">
                        <c:v>149.1</c:v>
                      </c:pt>
                      <c:pt idx="11156">
                        <c:v>149.30000000000001</c:v>
                      </c:pt>
                      <c:pt idx="11157">
                        <c:v>148.80000000000001</c:v>
                      </c:pt>
                      <c:pt idx="11158">
                        <c:v>149.5</c:v>
                      </c:pt>
                      <c:pt idx="11159">
                        <c:v>148.9</c:v>
                      </c:pt>
                      <c:pt idx="11160">
                        <c:v>148.6</c:v>
                      </c:pt>
                      <c:pt idx="11161">
                        <c:v>149.9</c:v>
                      </c:pt>
                      <c:pt idx="11162">
                        <c:v>147.6</c:v>
                      </c:pt>
                      <c:pt idx="11163">
                        <c:v>147.6</c:v>
                      </c:pt>
                      <c:pt idx="11164">
                        <c:v>149.30000000000001</c:v>
                      </c:pt>
                      <c:pt idx="11165">
                        <c:v>150.1</c:v>
                      </c:pt>
                      <c:pt idx="11166">
                        <c:v>149.9</c:v>
                      </c:pt>
                      <c:pt idx="11167">
                        <c:v>147.80000000000001</c:v>
                      </c:pt>
                      <c:pt idx="11168">
                        <c:v>149.19999999999999</c:v>
                      </c:pt>
                      <c:pt idx="11169">
                        <c:v>149.80000000000001</c:v>
                      </c:pt>
                      <c:pt idx="11170">
                        <c:v>149.4</c:v>
                      </c:pt>
                      <c:pt idx="11171">
                        <c:v>149.69999999999999</c:v>
                      </c:pt>
                      <c:pt idx="11172">
                        <c:v>148.6</c:v>
                      </c:pt>
                      <c:pt idx="11173">
                        <c:v>148.4</c:v>
                      </c:pt>
                      <c:pt idx="11174">
                        <c:v>148.9</c:v>
                      </c:pt>
                      <c:pt idx="11175">
                        <c:v>149.69999999999999</c:v>
                      </c:pt>
                      <c:pt idx="11176">
                        <c:v>150.19999999999999</c:v>
                      </c:pt>
                      <c:pt idx="11177">
                        <c:v>148.9</c:v>
                      </c:pt>
                      <c:pt idx="11178">
                        <c:v>148.9</c:v>
                      </c:pt>
                      <c:pt idx="11179">
                        <c:v>148.4</c:v>
                      </c:pt>
                      <c:pt idx="11180">
                        <c:v>150.30000000000001</c:v>
                      </c:pt>
                      <c:pt idx="11181">
                        <c:v>150.69999999999999</c:v>
                      </c:pt>
                      <c:pt idx="11182">
                        <c:v>149.80000000000001</c:v>
                      </c:pt>
                      <c:pt idx="11183">
                        <c:v>149.1</c:v>
                      </c:pt>
                      <c:pt idx="11184">
                        <c:v>149.30000000000001</c:v>
                      </c:pt>
                      <c:pt idx="11185">
                        <c:v>149.69999999999999</c:v>
                      </c:pt>
                      <c:pt idx="11186">
                        <c:v>148.80000000000001</c:v>
                      </c:pt>
                      <c:pt idx="11187">
                        <c:v>150.4</c:v>
                      </c:pt>
                      <c:pt idx="11188">
                        <c:v>149.19999999999999</c:v>
                      </c:pt>
                      <c:pt idx="11189">
                        <c:v>149</c:v>
                      </c:pt>
                      <c:pt idx="11190">
                        <c:v>148.80000000000001</c:v>
                      </c:pt>
                      <c:pt idx="11191">
                        <c:v>148.80000000000001</c:v>
                      </c:pt>
                      <c:pt idx="11192">
                        <c:v>149.80000000000001</c:v>
                      </c:pt>
                      <c:pt idx="11193">
                        <c:v>149</c:v>
                      </c:pt>
                      <c:pt idx="11194">
                        <c:v>149.19999999999999</c:v>
                      </c:pt>
                      <c:pt idx="11195">
                        <c:v>149.30000000000001</c:v>
                      </c:pt>
                      <c:pt idx="11196">
                        <c:v>148.69999999999999</c:v>
                      </c:pt>
                      <c:pt idx="11197">
                        <c:v>149.9</c:v>
                      </c:pt>
                      <c:pt idx="11198">
                        <c:v>150</c:v>
                      </c:pt>
                      <c:pt idx="11199">
                        <c:v>148.5</c:v>
                      </c:pt>
                      <c:pt idx="11200">
                        <c:v>148.30000000000001</c:v>
                      </c:pt>
                      <c:pt idx="11201">
                        <c:v>149.6</c:v>
                      </c:pt>
                      <c:pt idx="11202">
                        <c:v>150.30000000000001</c:v>
                      </c:pt>
                      <c:pt idx="11203">
                        <c:v>150.4</c:v>
                      </c:pt>
                      <c:pt idx="11204">
                        <c:v>148.9</c:v>
                      </c:pt>
                      <c:pt idx="11205">
                        <c:v>148.80000000000001</c:v>
                      </c:pt>
                      <c:pt idx="11206">
                        <c:v>148.9</c:v>
                      </c:pt>
                      <c:pt idx="11207">
                        <c:v>148.5</c:v>
                      </c:pt>
                      <c:pt idx="11208">
                        <c:v>150.19999999999999</c:v>
                      </c:pt>
                      <c:pt idx="11209">
                        <c:v>149.4</c:v>
                      </c:pt>
                      <c:pt idx="11210">
                        <c:v>149.80000000000001</c:v>
                      </c:pt>
                      <c:pt idx="11211">
                        <c:v>148.69999999999999</c:v>
                      </c:pt>
                      <c:pt idx="11212">
                        <c:v>149.30000000000001</c:v>
                      </c:pt>
                      <c:pt idx="11213">
                        <c:v>149.69999999999999</c:v>
                      </c:pt>
                      <c:pt idx="11214">
                        <c:v>148.69999999999999</c:v>
                      </c:pt>
                      <c:pt idx="11215">
                        <c:v>150.4</c:v>
                      </c:pt>
                      <c:pt idx="11216">
                        <c:v>149.4</c:v>
                      </c:pt>
                      <c:pt idx="11217">
                        <c:v>149.30000000000001</c:v>
                      </c:pt>
                      <c:pt idx="11218">
                        <c:v>149.1</c:v>
                      </c:pt>
                      <c:pt idx="11219">
                        <c:v>150.4</c:v>
                      </c:pt>
                      <c:pt idx="11220">
                        <c:v>149.80000000000001</c:v>
                      </c:pt>
                      <c:pt idx="11221">
                        <c:v>150</c:v>
                      </c:pt>
                      <c:pt idx="11222">
                        <c:v>149.19999999999999</c:v>
                      </c:pt>
                      <c:pt idx="11223">
                        <c:v>151.5</c:v>
                      </c:pt>
                      <c:pt idx="11224">
                        <c:v>149.30000000000001</c:v>
                      </c:pt>
                      <c:pt idx="11225">
                        <c:v>150.30000000000001</c:v>
                      </c:pt>
                      <c:pt idx="11226">
                        <c:v>148.19999999999999</c:v>
                      </c:pt>
                      <c:pt idx="11227">
                        <c:v>150.1</c:v>
                      </c:pt>
                      <c:pt idx="11228">
                        <c:v>149.69999999999999</c:v>
                      </c:pt>
                      <c:pt idx="11229">
                        <c:v>149.6</c:v>
                      </c:pt>
                      <c:pt idx="11230">
                        <c:v>147.5</c:v>
                      </c:pt>
                      <c:pt idx="11231">
                        <c:v>149</c:v>
                      </c:pt>
                      <c:pt idx="11232">
                        <c:v>149.5</c:v>
                      </c:pt>
                      <c:pt idx="11233">
                        <c:v>149</c:v>
                      </c:pt>
                      <c:pt idx="11234">
                        <c:v>148.1</c:v>
                      </c:pt>
                      <c:pt idx="11235">
                        <c:v>150</c:v>
                      </c:pt>
                      <c:pt idx="11236">
                        <c:v>150.80000000000001</c:v>
                      </c:pt>
                      <c:pt idx="11237">
                        <c:v>149.80000000000001</c:v>
                      </c:pt>
                      <c:pt idx="11238">
                        <c:v>149.5</c:v>
                      </c:pt>
                      <c:pt idx="11239">
                        <c:v>150.5</c:v>
                      </c:pt>
                      <c:pt idx="11240">
                        <c:v>149</c:v>
                      </c:pt>
                      <c:pt idx="11241">
                        <c:v>150.4</c:v>
                      </c:pt>
                      <c:pt idx="11242">
                        <c:v>150.1</c:v>
                      </c:pt>
                      <c:pt idx="11243">
                        <c:v>148.80000000000001</c:v>
                      </c:pt>
                      <c:pt idx="11244">
                        <c:v>150.4</c:v>
                      </c:pt>
                      <c:pt idx="11245">
                        <c:v>149.19999999999999</c:v>
                      </c:pt>
                      <c:pt idx="11246">
                        <c:v>150.80000000000001</c:v>
                      </c:pt>
                      <c:pt idx="11247">
                        <c:v>150</c:v>
                      </c:pt>
                      <c:pt idx="11248">
                        <c:v>148.80000000000001</c:v>
                      </c:pt>
                      <c:pt idx="11249">
                        <c:v>149.5</c:v>
                      </c:pt>
                      <c:pt idx="11250">
                        <c:v>149.6</c:v>
                      </c:pt>
                      <c:pt idx="11251">
                        <c:v>148.69999999999999</c:v>
                      </c:pt>
                      <c:pt idx="11252">
                        <c:v>149.1</c:v>
                      </c:pt>
                      <c:pt idx="11253">
                        <c:v>148.80000000000001</c:v>
                      </c:pt>
                      <c:pt idx="11254">
                        <c:v>151</c:v>
                      </c:pt>
                      <c:pt idx="11255">
                        <c:v>149.5</c:v>
                      </c:pt>
                      <c:pt idx="11256">
                        <c:v>149.4</c:v>
                      </c:pt>
                      <c:pt idx="11257">
                        <c:v>149.19999999999999</c:v>
                      </c:pt>
                      <c:pt idx="11258">
                        <c:v>150.4</c:v>
                      </c:pt>
                      <c:pt idx="11259">
                        <c:v>149.80000000000001</c:v>
                      </c:pt>
                      <c:pt idx="11260">
                        <c:v>149.9</c:v>
                      </c:pt>
                      <c:pt idx="11261">
                        <c:v>150</c:v>
                      </c:pt>
                      <c:pt idx="11262">
                        <c:v>151.1</c:v>
                      </c:pt>
                      <c:pt idx="11263">
                        <c:v>148.9</c:v>
                      </c:pt>
                      <c:pt idx="11264">
                        <c:v>148.6</c:v>
                      </c:pt>
                      <c:pt idx="11265">
                        <c:v>150.6</c:v>
                      </c:pt>
                      <c:pt idx="11266">
                        <c:v>149.5</c:v>
                      </c:pt>
                      <c:pt idx="11267">
                        <c:v>149.4</c:v>
                      </c:pt>
                      <c:pt idx="11268">
                        <c:v>150.19999999999999</c:v>
                      </c:pt>
                      <c:pt idx="11269">
                        <c:v>150</c:v>
                      </c:pt>
                      <c:pt idx="11270">
                        <c:v>149.6</c:v>
                      </c:pt>
                      <c:pt idx="11271">
                        <c:v>149.69999999999999</c:v>
                      </c:pt>
                      <c:pt idx="11272">
                        <c:v>150.19999999999999</c:v>
                      </c:pt>
                      <c:pt idx="11273">
                        <c:v>149.1</c:v>
                      </c:pt>
                      <c:pt idx="11274">
                        <c:v>149.1</c:v>
                      </c:pt>
                      <c:pt idx="11275">
                        <c:v>149.6</c:v>
                      </c:pt>
                      <c:pt idx="11276">
                        <c:v>150.5</c:v>
                      </c:pt>
                      <c:pt idx="11277">
                        <c:v>150.80000000000001</c:v>
                      </c:pt>
                      <c:pt idx="11278">
                        <c:v>149.9</c:v>
                      </c:pt>
                      <c:pt idx="11279">
                        <c:v>148.69999999999999</c:v>
                      </c:pt>
                      <c:pt idx="11280">
                        <c:v>150.9</c:v>
                      </c:pt>
                      <c:pt idx="11281">
                        <c:v>150.9</c:v>
                      </c:pt>
                      <c:pt idx="11282">
                        <c:v>148.80000000000001</c:v>
                      </c:pt>
                      <c:pt idx="11283">
                        <c:v>148.4</c:v>
                      </c:pt>
                      <c:pt idx="11284">
                        <c:v>148.69999999999999</c:v>
                      </c:pt>
                      <c:pt idx="11285">
                        <c:v>150.6</c:v>
                      </c:pt>
                      <c:pt idx="11286">
                        <c:v>150.80000000000001</c:v>
                      </c:pt>
                      <c:pt idx="11287">
                        <c:v>149.4</c:v>
                      </c:pt>
                      <c:pt idx="11288">
                        <c:v>148.80000000000001</c:v>
                      </c:pt>
                      <c:pt idx="11289">
                        <c:v>150.19999999999999</c:v>
                      </c:pt>
                      <c:pt idx="11290">
                        <c:v>150</c:v>
                      </c:pt>
                      <c:pt idx="11291">
                        <c:v>149.9</c:v>
                      </c:pt>
                      <c:pt idx="11292">
                        <c:v>147.5</c:v>
                      </c:pt>
                      <c:pt idx="11293">
                        <c:v>149.9</c:v>
                      </c:pt>
                      <c:pt idx="11294">
                        <c:v>149.30000000000001</c:v>
                      </c:pt>
                      <c:pt idx="11295">
                        <c:v>149.9</c:v>
                      </c:pt>
                      <c:pt idx="11296">
                        <c:v>150</c:v>
                      </c:pt>
                      <c:pt idx="11297">
                        <c:v>150.80000000000001</c:v>
                      </c:pt>
                      <c:pt idx="11298">
                        <c:v>150.19999999999999</c:v>
                      </c:pt>
                      <c:pt idx="11299">
                        <c:v>151.30000000000001</c:v>
                      </c:pt>
                      <c:pt idx="11300">
                        <c:v>150.5</c:v>
                      </c:pt>
                      <c:pt idx="11301">
                        <c:v>149.80000000000001</c:v>
                      </c:pt>
                      <c:pt idx="11302">
                        <c:v>149.6</c:v>
                      </c:pt>
                      <c:pt idx="11303">
                        <c:v>149.9</c:v>
                      </c:pt>
                      <c:pt idx="11304">
                        <c:v>150</c:v>
                      </c:pt>
                      <c:pt idx="11305">
                        <c:v>150.9</c:v>
                      </c:pt>
                      <c:pt idx="11306">
                        <c:v>150.1</c:v>
                      </c:pt>
                      <c:pt idx="11307">
                        <c:v>149.9</c:v>
                      </c:pt>
                      <c:pt idx="11308">
                        <c:v>151.5</c:v>
                      </c:pt>
                      <c:pt idx="11309">
                        <c:v>152</c:v>
                      </c:pt>
                      <c:pt idx="11310">
                        <c:v>149.19999999999999</c:v>
                      </c:pt>
                      <c:pt idx="11311">
                        <c:v>150.1</c:v>
                      </c:pt>
                      <c:pt idx="11312">
                        <c:v>148.80000000000001</c:v>
                      </c:pt>
                      <c:pt idx="11313">
                        <c:v>149</c:v>
                      </c:pt>
                      <c:pt idx="11314">
                        <c:v>149.9</c:v>
                      </c:pt>
                      <c:pt idx="11315">
                        <c:v>151.69999999999999</c:v>
                      </c:pt>
                      <c:pt idx="11316">
                        <c:v>149.30000000000001</c:v>
                      </c:pt>
                      <c:pt idx="11317">
                        <c:v>148.9</c:v>
                      </c:pt>
                      <c:pt idx="11318">
                        <c:v>149.5</c:v>
                      </c:pt>
                      <c:pt idx="11319">
                        <c:v>151.19999999999999</c:v>
                      </c:pt>
                      <c:pt idx="11320">
                        <c:v>150.5</c:v>
                      </c:pt>
                      <c:pt idx="11321">
                        <c:v>150.19999999999999</c:v>
                      </c:pt>
                      <c:pt idx="11322">
                        <c:v>148.30000000000001</c:v>
                      </c:pt>
                      <c:pt idx="11323">
                        <c:v>149.9</c:v>
                      </c:pt>
                      <c:pt idx="11324">
                        <c:v>149.4</c:v>
                      </c:pt>
                      <c:pt idx="11325">
                        <c:v>149.5</c:v>
                      </c:pt>
                      <c:pt idx="11326">
                        <c:v>150.9</c:v>
                      </c:pt>
                      <c:pt idx="11327">
                        <c:v>150.1</c:v>
                      </c:pt>
                      <c:pt idx="11328">
                        <c:v>149.4</c:v>
                      </c:pt>
                      <c:pt idx="11329">
                        <c:v>149.80000000000001</c:v>
                      </c:pt>
                      <c:pt idx="11330">
                        <c:v>150.80000000000001</c:v>
                      </c:pt>
                      <c:pt idx="11331">
                        <c:v>151.4</c:v>
                      </c:pt>
                      <c:pt idx="11332">
                        <c:v>149.9</c:v>
                      </c:pt>
                      <c:pt idx="11333">
                        <c:v>149.5</c:v>
                      </c:pt>
                      <c:pt idx="11334">
                        <c:v>150.69999999999999</c:v>
                      </c:pt>
                      <c:pt idx="11335">
                        <c:v>149.30000000000001</c:v>
                      </c:pt>
                      <c:pt idx="11336">
                        <c:v>151.30000000000001</c:v>
                      </c:pt>
                      <c:pt idx="11337">
                        <c:v>151.6</c:v>
                      </c:pt>
                      <c:pt idx="11338">
                        <c:v>149.80000000000001</c:v>
                      </c:pt>
                      <c:pt idx="11339">
                        <c:v>150.19999999999999</c:v>
                      </c:pt>
                      <c:pt idx="11340">
                        <c:v>150.1</c:v>
                      </c:pt>
                      <c:pt idx="11341">
                        <c:v>149.4</c:v>
                      </c:pt>
                      <c:pt idx="11342">
                        <c:v>149.69999999999999</c:v>
                      </c:pt>
                      <c:pt idx="11343">
                        <c:v>149.19999999999999</c:v>
                      </c:pt>
                      <c:pt idx="11344">
                        <c:v>150.4</c:v>
                      </c:pt>
                      <c:pt idx="11345">
                        <c:v>150.30000000000001</c:v>
                      </c:pt>
                      <c:pt idx="11346">
                        <c:v>152.30000000000001</c:v>
                      </c:pt>
                      <c:pt idx="11347">
                        <c:v>151.80000000000001</c:v>
                      </c:pt>
                      <c:pt idx="11348">
                        <c:v>149.30000000000001</c:v>
                      </c:pt>
                      <c:pt idx="11349">
                        <c:v>150.5</c:v>
                      </c:pt>
                      <c:pt idx="11350">
                        <c:v>149.9</c:v>
                      </c:pt>
                      <c:pt idx="11351">
                        <c:v>150.4</c:v>
                      </c:pt>
                      <c:pt idx="11352">
                        <c:v>150.4</c:v>
                      </c:pt>
                      <c:pt idx="11353">
                        <c:v>149.9</c:v>
                      </c:pt>
                      <c:pt idx="11354">
                        <c:v>148.4</c:v>
                      </c:pt>
                      <c:pt idx="11355">
                        <c:v>149.5</c:v>
                      </c:pt>
                      <c:pt idx="11356">
                        <c:v>149.80000000000001</c:v>
                      </c:pt>
                      <c:pt idx="11357">
                        <c:v>150</c:v>
                      </c:pt>
                      <c:pt idx="11358">
                        <c:v>151.19999999999999</c:v>
                      </c:pt>
                      <c:pt idx="11359">
                        <c:v>150.69999999999999</c:v>
                      </c:pt>
                      <c:pt idx="11360">
                        <c:v>151.1</c:v>
                      </c:pt>
                      <c:pt idx="11361">
                        <c:v>150.69999999999999</c:v>
                      </c:pt>
                      <c:pt idx="11362">
                        <c:v>149.1</c:v>
                      </c:pt>
                      <c:pt idx="11363">
                        <c:v>149</c:v>
                      </c:pt>
                      <c:pt idx="11364">
                        <c:v>149.5</c:v>
                      </c:pt>
                      <c:pt idx="11365">
                        <c:v>150.5</c:v>
                      </c:pt>
                      <c:pt idx="11366">
                        <c:v>150.69999999999999</c:v>
                      </c:pt>
                      <c:pt idx="11367">
                        <c:v>151</c:v>
                      </c:pt>
                      <c:pt idx="11368">
                        <c:v>150.1</c:v>
                      </c:pt>
                      <c:pt idx="11369">
                        <c:v>150.9</c:v>
                      </c:pt>
                      <c:pt idx="11370">
                        <c:v>149.80000000000001</c:v>
                      </c:pt>
                      <c:pt idx="11371">
                        <c:v>149.80000000000001</c:v>
                      </c:pt>
                      <c:pt idx="11372">
                        <c:v>151.1</c:v>
                      </c:pt>
                      <c:pt idx="11373">
                        <c:v>150.5</c:v>
                      </c:pt>
                      <c:pt idx="11374">
                        <c:v>149.80000000000001</c:v>
                      </c:pt>
                      <c:pt idx="11375">
                        <c:v>149.4</c:v>
                      </c:pt>
                      <c:pt idx="11376">
                        <c:v>149.30000000000001</c:v>
                      </c:pt>
                      <c:pt idx="11377">
                        <c:v>149.69999999999999</c:v>
                      </c:pt>
                      <c:pt idx="11378">
                        <c:v>150.6</c:v>
                      </c:pt>
                      <c:pt idx="11379">
                        <c:v>151.5</c:v>
                      </c:pt>
                      <c:pt idx="11380">
                        <c:v>150.69999999999999</c:v>
                      </c:pt>
                      <c:pt idx="11381">
                        <c:v>150.80000000000001</c:v>
                      </c:pt>
                      <c:pt idx="11382">
                        <c:v>150.30000000000001</c:v>
                      </c:pt>
                      <c:pt idx="11383">
                        <c:v>149.9</c:v>
                      </c:pt>
                      <c:pt idx="11384">
                        <c:v>150.6</c:v>
                      </c:pt>
                      <c:pt idx="11385">
                        <c:v>151</c:v>
                      </c:pt>
                      <c:pt idx="11386">
                        <c:v>149.80000000000001</c:v>
                      </c:pt>
                      <c:pt idx="11387">
                        <c:v>150.19999999999999</c:v>
                      </c:pt>
                      <c:pt idx="11388">
                        <c:v>150.6</c:v>
                      </c:pt>
                      <c:pt idx="11389">
                        <c:v>149.19999999999999</c:v>
                      </c:pt>
                      <c:pt idx="11390">
                        <c:v>149.69999999999999</c:v>
                      </c:pt>
                      <c:pt idx="11391">
                        <c:v>150.6</c:v>
                      </c:pt>
                      <c:pt idx="11392">
                        <c:v>150.30000000000001</c:v>
                      </c:pt>
                      <c:pt idx="11393">
                        <c:v>149.9</c:v>
                      </c:pt>
                      <c:pt idx="11394">
                        <c:v>149.69999999999999</c:v>
                      </c:pt>
                      <c:pt idx="11395">
                        <c:v>149.30000000000001</c:v>
                      </c:pt>
                      <c:pt idx="11396">
                        <c:v>150.5</c:v>
                      </c:pt>
                      <c:pt idx="11397">
                        <c:v>151</c:v>
                      </c:pt>
                      <c:pt idx="11398">
                        <c:v>151.6</c:v>
                      </c:pt>
                      <c:pt idx="11399">
                        <c:v>150.5</c:v>
                      </c:pt>
                      <c:pt idx="11400">
                        <c:v>150.69999999999999</c:v>
                      </c:pt>
                      <c:pt idx="11401">
                        <c:v>150.6</c:v>
                      </c:pt>
                      <c:pt idx="11402">
                        <c:v>152</c:v>
                      </c:pt>
                      <c:pt idx="11403">
                        <c:v>149.69999999999999</c:v>
                      </c:pt>
                      <c:pt idx="11404">
                        <c:v>150.69999999999999</c:v>
                      </c:pt>
                      <c:pt idx="11405">
                        <c:v>151.5</c:v>
                      </c:pt>
                      <c:pt idx="11406">
                        <c:v>150.69999999999999</c:v>
                      </c:pt>
                      <c:pt idx="11407">
                        <c:v>150.30000000000001</c:v>
                      </c:pt>
                      <c:pt idx="11408">
                        <c:v>150.80000000000001</c:v>
                      </c:pt>
                      <c:pt idx="11409">
                        <c:v>151.19999999999999</c:v>
                      </c:pt>
                      <c:pt idx="11410">
                        <c:v>150.30000000000001</c:v>
                      </c:pt>
                      <c:pt idx="11411">
                        <c:v>150.1</c:v>
                      </c:pt>
                      <c:pt idx="11412">
                        <c:v>150.9</c:v>
                      </c:pt>
                      <c:pt idx="11413">
                        <c:v>149.19999999999999</c:v>
                      </c:pt>
                      <c:pt idx="11414">
                        <c:v>150.1</c:v>
                      </c:pt>
                      <c:pt idx="11415">
                        <c:v>149.80000000000001</c:v>
                      </c:pt>
                      <c:pt idx="11416">
                        <c:v>150.4</c:v>
                      </c:pt>
                      <c:pt idx="11417">
                        <c:v>150.19999999999999</c:v>
                      </c:pt>
                      <c:pt idx="11418">
                        <c:v>150.80000000000001</c:v>
                      </c:pt>
                      <c:pt idx="11419">
                        <c:v>150.19999999999999</c:v>
                      </c:pt>
                      <c:pt idx="11420">
                        <c:v>149.6</c:v>
                      </c:pt>
                      <c:pt idx="11421">
                        <c:v>150.6</c:v>
                      </c:pt>
                      <c:pt idx="11422">
                        <c:v>149.80000000000001</c:v>
                      </c:pt>
                      <c:pt idx="11423">
                        <c:v>150.6</c:v>
                      </c:pt>
                      <c:pt idx="11424">
                        <c:v>150.80000000000001</c:v>
                      </c:pt>
                      <c:pt idx="11425">
                        <c:v>152.30000000000001</c:v>
                      </c:pt>
                      <c:pt idx="11426">
                        <c:v>151</c:v>
                      </c:pt>
                      <c:pt idx="11427">
                        <c:v>149.9</c:v>
                      </c:pt>
                      <c:pt idx="11428">
                        <c:v>151.19999999999999</c:v>
                      </c:pt>
                      <c:pt idx="11429">
                        <c:v>149.30000000000001</c:v>
                      </c:pt>
                      <c:pt idx="11430">
                        <c:v>150.9</c:v>
                      </c:pt>
                      <c:pt idx="11431">
                        <c:v>149.9</c:v>
                      </c:pt>
                      <c:pt idx="11432">
                        <c:v>148.9</c:v>
                      </c:pt>
                      <c:pt idx="11433">
                        <c:v>151.69999999999999</c:v>
                      </c:pt>
                      <c:pt idx="11434">
                        <c:v>150.4</c:v>
                      </c:pt>
                      <c:pt idx="11435">
                        <c:v>150.9</c:v>
                      </c:pt>
                      <c:pt idx="11436">
                        <c:v>150</c:v>
                      </c:pt>
                      <c:pt idx="11437">
                        <c:v>151</c:v>
                      </c:pt>
                      <c:pt idx="11438">
                        <c:v>150.5</c:v>
                      </c:pt>
                      <c:pt idx="11439">
                        <c:v>150.30000000000001</c:v>
                      </c:pt>
                      <c:pt idx="11440">
                        <c:v>150.69999999999999</c:v>
                      </c:pt>
                      <c:pt idx="11441">
                        <c:v>150.5</c:v>
                      </c:pt>
                      <c:pt idx="11442">
                        <c:v>150.30000000000001</c:v>
                      </c:pt>
                      <c:pt idx="11443">
                        <c:v>150</c:v>
                      </c:pt>
                      <c:pt idx="11444">
                        <c:v>149.5</c:v>
                      </c:pt>
                      <c:pt idx="11445">
                        <c:v>152</c:v>
                      </c:pt>
                      <c:pt idx="11446">
                        <c:v>150.69999999999999</c:v>
                      </c:pt>
                      <c:pt idx="11447">
                        <c:v>150.19999999999999</c:v>
                      </c:pt>
                      <c:pt idx="11448">
                        <c:v>150.5</c:v>
                      </c:pt>
                      <c:pt idx="11449">
                        <c:v>150</c:v>
                      </c:pt>
                      <c:pt idx="11450">
                        <c:v>150.4</c:v>
                      </c:pt>
                      <c:pt idx="11451">
                        <c:v>150.1</c:v>
                      </c:pt>
                      <c:pt idx="11452">
                        <c:v>150.9</c:v>
                      </c:pt>
                      <c:pt idx="11453">
                        <c:v>150.80000000000001</c:v>
                      </c:pt>
                      <c:pt idx="11454">
                        <c:v>151.9</c:v>
                      </c:pt>
                      <c:pt idx="11455">
                        <c:v>151.1</c:v>
                      </c:pt>
                      <c:pt idx="11456">
                        <c:v>151.19999999999999</c:v>
                      </c:pt>
                      <c:pt idx="11457">
                        <c:v>151.6</c:v>
                      </c:pt>
                      <c:pt idx="11458">
                        <c:v>150.69999999999999</c:v>
                      </c:pt>
                      <c:pt idx="11459">
                        <c:v>150.9</c:v>
                      </c:pt>
                      <c:pt idx="11460">
                        <c:v>150.19999999999999</c:v>
                      </c:pt>
                      <c:pt idx="11461">
                        <c:v>150.1</c:v>
                      </c:pt>
                      <c:pt idx="11462">
                        <c:v>150.1</c:v>
                      </c:pt>
                      <c:pt idx="11463">
                        <c:v>151.19999999999999</c:v>
                      </c:pt>
                      <c:pt idx="11464">
                        <c:v>150.19999999999999</c:v>
                      </c:pt>
                      <c:pt idx="11465">
                        <c:v>150.5</c:v>
                      </c:pt>
                      <c:pt idx="11466">
                        <c:v>150.80000000000001</c:v>
                      </c:pt>
                      <c:pt idx="11467">
                        <c:v>150.1</c:v>
                      </c:pt>
                      <c:pt idx="11468">
                        <c:v>150.1</c:v>
                      </c:pt>
                      <c:pt idx="11469">
                        <c:v>150.9</c:v>
                      </c:pt>
                      <c:pt idx="11470">
                        <c:v>151</c:v>
                      </c:pt>
                      <c:pt idx="11471">
                        <c:v>150.4</c:v>
                      </c:pt>
                      <c:pt idx="11472">
                        <c:v>150.5</c:v>
                      </c:pt>
                      <c:pt idx="11473">
                        <c:v>149.6</c:v>
                      </c:pt>
                      <c:pt idx="11474">
                        <c:v>150.19999999999999</c:v>
                      </c:pt>
                      <c:pt idx="11475">
                        <c:v>151</c:v>
                      </c:pt>
                      <c:pt idx="11476">
                        <c:v>150.80000000000001</c:v>
                      </c:pt>
                      <c:pt idx="11477">
                        <c:v>149.69999999999999</c:v>
                      </c:pt>
                      <c:pt idx="11478">
                        <c:v>150.6</c:v>
                      </c:pt>
                      <c:pt idx="11479">
                        <c:v>151.69999999999999</c:v>
                      </c:pt>
                      <c:pt idx="11480">
                        <c:v>151.9</c:v>
                      </c:pt>
                      <c:pt idx="11481">
                        <c:v>150.19999999999999</c:v>
                      </c:pt>
                      <c:pt idx="11482">
                        <c:v>151.19999999999999</c:v>
                      </c:pt>
                      <c:pt idx="11483">
                        <c:v>150.9</c:v>
                      </c:pt>
                      <c:pt idx="11484">
                        <c:v>150.9</c:v>
                      </c:pt>
                      <c:pt idx="11485">
                        <c:v>150.6</c:v>
                      </c:pt>
                      <c:pt idx="11486">
                        <c:v>150.5</c:v>
                      </c:pt>
                      <c:pt idx="11487">
                        <c:v>151.1</c:v>
                      </c:pt>
                      <c:pt idx="11488">
                        <c:v>150.9</c:v>
                      </c:pt>
                      <c:pt idx="11489">
                        <c:v>150.6</c:v>
                      </c:pt>
                      <c:pt idx="11490">
                        <c:v>149.6</c:v>
                      </c:pt>
                      <c:pt idx="11491">
                        <c:v>149.6</c:v>
                      </c:pt>
                      <c:pt idx="11492">
                        <c:v>150.19999999999999</c:v>
                      </c:pt>
                      <c:pt idx="11493">
                        <c:v>150.5</c:v>
                      </c:pt>
                      <c:pt idx="11494">
                        <c:v>150.19999999999999</c:v>
                      </c:pt>
                      <c:pt idx="11495">
                        <c:v>150.80000000000001</c:v>
                      </c:pt>
                      <c:pt idx="11496">
                        <c:v>150</c:v>
                      </c:pt>
                      <c:pt idx="11497">
                        <c:v>151</c:v>
                      </c:pt>
                      <c:pt idx="11498">
                        <c:v>151.1</c:v>
                      </c:pt>
                      <c:pt idx="11499">
                        <c:v>149.6</c:v>
                      </c:pt>
                      <c:pt idx="11500">
                        <c:v>150.6</c:v>
                      </c:pt>
                      <c:pt idx="11501">
                        <c:v>151.30000000000001</c:v>
                      </c:pt>
                      <c:pt idx="11502">
                        <c:v>150.80000000000001</c:v>
                      </c:pt>
                      <c:pt idx="11503">
                        <c:v>150.80000000000001</c:v>
                      </c:pt>
                      <c:pt idx="11504">
                        <c:v>150.4</c:v>
                      </c:pt>
                      <c:pt idx="11505">
                        <c:v>151</c:v>
                      </c:pt>
                      <c:pt idx="11506">
                        <c:v>151.69999999999999</c:v>
                      </c:pt>
                      <c:pt idx="11507">
                        <c:v>151.4</c:v>
                      </c:pt>
                      <c:pt idx="11508">
                        <c:v>150.30000000000001</c:v>
                      </c:pt>
                      <c:pt idx="11509">
                        <c:v>150.30000000000001</c:v>
                      </c:pt>
                      <c:pt idx="11510">
                        <c:v>151.69999999999999</c:v>
                      </c:pt>
                      <c:pt idx="11511">
                        <c:v>151.1</c:v>
                      </c:pt>
                      <c:pt idx="11512">
                        <c:v>150.30000000000001</c:v>
                      </c:pt>
                      <c:pt idx="11513">
                        <c:v>151</c:v>
                      </c:pt>
                      <c:pt idx="11514">
                        <c:v>150.6</c:v>
                      </c:pt>
                      <c:pt idx="11515">
                        <c:v>151</c:v>
                      </c:pt>
                      <c:pt idx="11516">
                        <c:v>150.5</c:v>
                      </c:pt>
                      <c:pt idx="11517">
                        <c:v>150.4</c:v>
                      </c:pt>
                      <c:pt idx="11518">
                        <c:v>151.6</c:v>
                      </c:pt>
                      <c:pt idx="11519">
                        <c:v>151</c:v>
                      </c:pt>
                      <c:pt idx="11520">
                        <c:v>150.69999999999999</c:v>
                      </c:pt>
                      <c:pt idx="11521">
                        <c:v>150.69999999999999</c:v>
                      </c:pt>
                      <c:pt idx="11522">
                        <c:v>150.5</c:v>
                      </c:pt>
                      <c:pt idx="11523">
                        <c:v>151.9</c:v>
                      </c:pt>
                      <c:pt idx="11524">
                        <c:v>151.19999999999999</c:v>
                      </c:pt>
                      <c:pt idx="11525">
                        <c:v>152.1</c:v>
                      </c:pt>
                      <c:pt idx="11526">
                        <c:v>151.30000000000001</c:v>
                      </c:pt>
                      <c:pt idx="11527">
                        <c:v>151.30000000000001</c:v>
                      </c:pt>
                      <c:pt idx="11528">
                        <c:v>151.30000000000001</c:v>
                      </c:pt>
                      <c:pt idx="11529">
                        <c:v>150.5</c:v>
                      </c:pt>
                      <c:pt idx="11530">
                        <c:v>151</c:v>
                      </c:pt>
                      <c:pt idx="11531">
                        <c:v>151.4</c:v>
                      </c:pt>
                      <c:pt idx="11532">
                        <c:v>152.69999999999999</c:v>
                      </c:pt>
                      <c:pt idx="11533">
                        <c:v>151.9</c:v>
                      </c:pt>
                      <c:pt idx="11534">
                        <c:v>150.4</c:v>
                      </c:pt>
                      <c:pt idx="11535">
                        <c:v>149.9</c:v>
                      </c:pt>
                      <c:pt idx="11536">
                        <c:v>150</c:v>
                      </c:pt>
                      <c:pt idx="11537">
                        <c:v>151</c:v>
                      </c:pt>
                      <c:pt idx="11538">
                        <c:v>151.9</c:v>
                      </c:pt>
                      <c:pt idx="11539">
                        <c:v>152.30000000000001</c:v>
                      </c:pt>
                      <c:pt idx="11540">
                        <c:v>150.6</c:v>
                      </c:pt>
                      <c:pt idx="11541">
                        <c:v>150.69999999999999</c:v>
                      </c:pt>
                      <c:pt idx="11542">
                        <c:v>151.30000000000001</c:v>
                      </c:pt>
                      <c:pt idx="11543">
                        <c:v>151.9</c:v>
                      </c:pt>
                      <c:pt idx="11544">
                        <c:v>150.9</c:v>
                      </c:pt>
                      <c:pt idx="11545">
                        <c:v>151</c:v>
                      </c:pt>
                      <c:pt idx="11546">
                        <c:v>153.1</c:v>
                      </c:pt>
                      <c:pt idx="11547">
                        <c:v>150.6</c:v>
                      </c:pt>
                      <c:pt idx="11548">
                        <c:v>150.5</c:v>
                      </c:pt>
                      <c:pt idx="11549">
                        <c:v>150.1</c:v>
                      </c:pt>
                      <c:pt idx="11550">
                        <c:v>150.19999999999999</c:v>
                      </c:pt>
                      <c:pt idx="11551">
                        <c:v>152.1</c:v>
                      </c:pt>
                      <c:pt idx="11552">
                        <c:v>150.30000000000001</c:v>
                      </c:pt>
                      <c:pt idx="11553">
                        <c:v>151.69999999999999</c:v>
                      </c:pt>
                      <c:pt idx="11554">
                        <c:v>149.9</c:v>
                      </c:pt>
                      <c:pt idx="11555">
                        <c:v>150.4</c:v>
                      </c:pt>
                      <c:pt idx="11556">
                        <c:v>151.30000000000001</c:v>
                      </c:pt>
                      <c:pt idx="11557">
                        <c:v>151.9</c:v>
                      </c:pt>
                      <c:pt idx="11558">
                        <c:v>151.4</c:v>
                      </c:pt>
                      <c:pt idx="11559">
                        <c:v>152.30000000000001</c:v>
                      </c:pt>
                      <c:pt idx="11560">
                        <c:v>151.69999999999999</c:v>
                      </c:pt>
                      <c:pt idx="11561">
                        <c:v>150.4</c:v>
                      </c:pt>
                      <c:pt idx="11562">
                        <c:v>151.5</c:v>
                      </c:pt>
                      <c:pt idx="11563">
                        <c:v>150.4</c:v>
                      </c:pt>
                      <c:pt idx="11564">
                        <c:v>151.30000000000001</c:v>
                      </c:pt>
                      <c:pt idx="11565">
                        <c:v>151.19999999999999</c:v>
                      </c:pt>
                      <c:pt idx="11566">
                        <c:v>150.9</c:v>
                      </c:pt>
                      <c:pt idx="11567">
                        <c:v>151.1</c:v>
                      </c:pt>
                      <c:pt idx="11568">
                        <c:v>151.1</c:v>
                      </c:pt>
                      <c:pt idx="11569">
                        <c:v>151</c:v>
                      </c:pt>
                      <c:pt idx="11570">
                        <c:v>151.4</c:v>
                      </c:pt>
                      <c:pt idx="11571">
                        <c:v>151.6</c:v>
                      </c:pt>
                      <c:pt idx="11572">
                        <c:v>151.6</c:v>
                      </c:pt>
                      <c:pt idx="11573">
                        <c:v>151</c:v>
                      </c:pt>
                      <c:pt idx="11574">
                        <c:v>151.5</c:v>
                      </c:pt>
                      <c:pt idx="11575">
                        <c:v>152.1</c:v>
                      </c:pt>
                      <c:pt idx="11576">
                        <c:v>151.30000000000001</c:v>
                      </c:pt>
                      <c:pt idx="11577">
                        <c:v>151.30000000000001</c:v>
                      </c:pt>
                      <c:pt idx="11578">
                        <c:v>150.69999999999999</c:v>
                      </c:pt>
                      <c:pt idx="11579">
                        <c:v>152.19999999999999</c:v>
                      </c:pt>
                      <c:pt idx="11580">
                        <c:v>150.9</c:v>
                      </c:pt>
                      <c:pt idx="11581">
                        <c:v>151.80000000000001</c:v>
                      </c:pt>
                      <c:pt idx="11582">
                        <c:v>150.80000000000001</c:v>
                      </c:pt>
                      <c:pt idx="11583">
                        <c:v>151.1</c:v>
                      </c:pt>
                      <c:pt idx="11584">
                        <c:v>151.9</c:v>
                      </c:pt>
                      <c:pt idx="11585">
                        <c:v>151.19999999999999</c:v>
                      </c:pt>
                      <c:pt idx="11586">
                        <c:v>151.19999999999999</c:v>
                      </c:pt>
                      <c:pt idx="11587">
                        <c:v>151.4</c:v>
                      </c:pt>
                      <c:pt idx="11588">
                        <c:v>151.6</c:v>
                      </c:pt>
                      <c:pt idx="11589">
                        <c:v>152.9</c:v>
                      </c:pt>
                      <c:pt idx="11590">
                        <c:v>152.30000000000001</c:v>
                      </c:pt>
                      <c:pt idx="11591">
                        <c:v>151.1</c:v>
                      </c:pt>
                      <c:pt idx="11592">
                        <c:v>151.30000000000001</c:v>
                      </c:pt>
                      <c:pt idx="11593">
                        <c:v>150</c:v>
                      </c:pt>
                      <c:pt idx="11594">
                        <c:v>150.6</c:v>
                      </c:pt>
                      <c:pt idx="11595">
                        <c:v>151.5</c:v>
                      </c:pt>
                      <c:pt idx="11596">
                        <c:v>151.4</c:v>
                      </c:pt>
                      <c:pt idx="11597">
                        <c:v>151.80000000000001</c:v>
                      </c:pt>
                      <c:pt idx="11598">
                        <c:v>151.5</c:v>
                      </c:pt>
                      <c:pt idx="11599">
                        <c:v>150.9</c:v>
                      </c:pt>
                      <c:pt idx="11600">
                        <c:v>153</c:v>
                      </c:pt>
                      <c:pt idx="11601">
                        <c:v>151.6</c:v>
                      </c:pt>
                      <c:pt idx="11602">
                        <c:v>151.19999999999999</c:v>
                      </c:pt>
                      <c:pt idx="11603">
                        <c:v>150.9</c:v>
                      </c:pt>
                      <c:pt idx="11604">
                        <c:v>151.5</c:v>
                      </c:pt>
                      <c:pt idx="11605">
                        <c:v>150.69999999999999</c:v>
                      </c:pt>
                      <c:pt idx="11606">
                        <c:v>152.6</c:v>
                      </c:pt>
                      <c:pt idx="11607">
                        <c:v>151.9</c:v>
                      </c:pt>
                      <c:pt idx="11608">
                        <c:v>152.19999999999999</c:v>
                      </c:pt>
                      <c:pt idx="11609">
                        <c:v>151.4</c:v>
                      </c:pt>
                      <c:pt idx="11610">
                        <c:v>150.69999999999999</c:v>
                      </c:pt>
                      <c:pt idx="11611">
                        <c:v>150.4</c:v>
                      </c:pt>
                      <c:pt idx="11612">
                        <c:v>150.9</c:v>
                      </c:pt>
                      <c:pt idx="11613">
                        <c:v>150.5</c:v>
                      </c:pt>
                      <c:pt idx="11614">
                        <c:v>151.1</c:v>
                      </c:pt>
                      <c:pt idx="11615">
                        <c:v>150.4</c:v>
                      </c:pt>
                      <c:pt idx="11616">
                        <c:v>150.19999999999999</c:v>
                      </c:pt>
                      <c:pt idx="11617">
                        <c:v>151.69999999999999</c:v>
                      </c:pt>
                      <c:pt idx="11618">
                        <c:v>150.4</c:v>
                      </c:pt>
                      <c:pt idx="11619">
                        <c:v>151.6</c:v>
                      </c:pt>
                      <c:pt idx="11620">
                        <c:v>150.1</c:v>
                      </c:pt>
                      <c:pt idx="11621">
                        <c:v>151.19999999999999</c:v>
                      </c:pt>
                      <c:pt idx="11622">
                        <c:v>151.1</c:v>
                      </c:pt>
                      <c:pt idx="11623">
                        <c:v>150.80000000000001</c:v>
                      </c:pt>
                      <c:pt idx="11624">
                        <c:v>151.9</c:v>
                      </c:pt>
                      <c:pt idx="11625">
                        <c:v>151.6</c:v>
                      </c:pt>
                      <c:pt idx="11626">
                        <c:v>151.9</c:v>
                      </c:pt>
                      <c:pt idx="11627">
                        <c:v>152.30000000000001</c:v>
                      </c:pt>
                      <c:pt idx="11628">
                        <c:v>151.9</c:v>
                      </c:pt>
                      <c:pt idx="11629">
                        <c:v>151.30000000000001</c:v>
                      </c:pt>
                      <c:pt idx="11630">
                        <c:v>151.9</c:v>
                      </c:pt>
                      <c:pt idx="11631">
                        <c:v>151.5</c:v>
                      </c:pt>
                      <c:pt idx="11632">
                        <c:v>151.80000000000001</c:v>
                      </c:pt>
                      <c:pt idx="11633">
                        <c:v>152.6</c:v>
                      </c:pt>
                      <c:pt idx="11634">
                        <c:v>150.9</c:v>
                      </c:pt>
                      <c:pt idx="11635">
                        <c:v>150.6</c:v>
                      </c:pt>
                      <c:pt idx="11636">
                        <c:v>152.6</c:v>
                      </c:pt>
                      <c:pt idx="11637">
                        <c:v>150.80000000000001</c:v>
                      </c:pt>
                      <c:pt idx="11638">
                        <c:v>150.9</c:v>
                      </c:pt>
                      <c:pt idx="11639">
                        <c:v>151.69999999999999</c:v>
                      </c:pt>
                      <c:pt idx="11640">
                        <c:v>151.4</c:v>
                      </c:pt>
                      <c:pt idx="11641">
                        <c:v>151.6</c:v>
                      </c:pt>
                      <c:pt idx="11642">
                        <c:v>150.80000000000001</c:v>
                      </c:pt>
                      <c:pt idx="11643">
                        <c:v>149.80000000000001</c:v>
                      </c:pt>
                      <c:pt idx="11644">
                        <c:v>151.1</c:v>
                      </c:pt>
                      <c:pt idx="11645">
                        <c:v>150.6</c:v>
                      </c:pt>
                      <c:pt idx="11646">
                        <c:v>151.30000000000001</c:v>
                      </c:pt>
                      <c:pt idx="11647">
                        <c:v>151.5</c:v>
                      </c:pt>
                      <c:pt idx="11648">
                        <c:v>150.5</c:v>
                      </c:pt>
                      <c:pt idx="11649">
                        <c:v>150.1</c:v>
                      </c:pt>
                      <c:pt idx="11650">
                        <c:v>152</c:v>
                      </c:pt>
                      <c:pt idx="11651">
                        <c:v>151.80000000000001</c:v>
                      </c:pt>
                      <c:pt idx="11652">
                        <c:v>151.19999999999999</c:v>
                      </c:pt>
                      <c:pt idx="11653">
                        <c:v>150.80000000000001</c:v>
                      </c:pt>
                      <c:pt idx="11654">
                        <c:v>150.4</c:v>
                      </c:pt>
                      <c:pt idx="11655">
                        <c:v>150.80000000000001</c:v>
                      </c:pt>
                      <c:pt idx="11656">
                        <c:v>150.6</c:v>
                      </c:pt>
                      <c:pt idx="11657">
                        <c:v>150</c:v>
                      </c:pt>
                      <c:pt idx="11658">
                        <c:v>150.9</c:v>
                      </c:pt>
                      <c:pt idx="11659">
                        <c:v>151.9</c:v>
                      </c:pt>
                      <c:pt idx="11660">
                        <c:v>151</c:v>
                      </c:pt>
                      <c:pt idx="11661">
                        <c:v>151.80000000000001</c:v>
                      </c:pt>
                      <c:pt idx="11662">
                        <c:v>149.9</c:v>
                      </c:pt>
                      <c:pt idx="11663">
                        <c:v>150.4</c:v>
                      </c:pt>
                      <c:pt idx="11664">
                        <c:v>150.9</c:v>
                      </c:pt>
                      <c:pt idx="11665">
                        <c:v>150.5</c:v>
                      </c:pt>
                      <c:pt idx="11666">
                        <c:v>151.6</c:v>
                      </c:pt>
                      <c:pt idx="11667">
                        <c:v>151.4</c:v>
                      </c:pt>
                      <c:pt idx="11668">
                        <c:v>152.5</c:v>
                      </c:pt>
                      <c:pt idx="11669">
                        <c:v>151.1</c:v>
                      </c:pt>
                      <c:pt idx="11670">
                        <c:v>150.6</c:v>
                      </c:pt>
                      <c:pt idx="11671">
                        <c:v>150.80000000000001</c:v>
                      </c:pt>
                      <c:pt idx="11672">
                        <c:v>150.5</c:v>
                      </c:pt>
                      <c:pt idx="11673">
                        <c:v>150.19999999999999</c:v>
                      </c:pt>
                      <c:pt idx="11674">
                        <c:v>150.69999999999999</c:v>
                      </c:pt>
                      <c:pt idx="11675">
                        <c:v>151.30000000000001</c:v>
                      </c:pt>
                      <c:pt idx="11676">
                        <c:v>151.9</c:v>
                      </c:pt>
                      <c:pt idx="11677">
                        <c:v>151.4</c:v>
                      </c:pt>
                      <c:pt idx="11678">
                        <c:v>151.4</c:v>
                      </c:pt>
                      <c:pt idx="11679">
                        <c:v>151.4</c:v>
                      </c:pt>
                      <c:pt idx="11680">
                        <c:v>150.30000000000001</c:v>
                      </c:pt>
                      <c:pt idx="11681">
                        <c:v>150.80000000000001</c:v>
                      </c:pt>
                      <c:pt idx="11682">
                        <c:v>151.4</c:v>
                      </c:pt>
                      <c:pt idx="11683">
                        <c:v>151</c:v>
                      </c:pt>
                      <c:pt idx="11684">
                        <c:v>151.6</c:v>
                      </c:pt>
                      <c:pt idx="11685">
                        <c:v>151</c:v>
                      </c:pt>
                      <c:pt idx="11686">
                        <c:v>152.1</c:v>
                      </c:pt>
                      <c:pt idx="11687">
                        <c:v>151.1</c:v>
                      </c:pt>
                      <c:pt idx="11688">
                        <c:v>152</c:v>
                      </c:pt>
                      <c:pt idx="11689">
                        <c:v>151.4</c:v>
                      </c:pt>
                      <c:pt idx="11690">
                        <c:v>150.80000000000001</c:v>
                      </c:pt>
                      <c:pt idx="11691">
                        <c:v>152</c:v>
                      </c:pt>
                      <c:pt idx="11692">
                        <c:v>151</c:v>
                      </c:pt>
                      <c:pt idx="11693">
                        <c:v>152</c:v>
                      </c:pt>
                      <c:pt idx="11694">
                        <c:v>152.1</c:v>
                      </c:pt>
                      <c:pt idx="11695">
                        <c:v>150.5</c:v>
                      </c:pt>
                      <c:pt idx="11696">
                        <c:v>150.9</c:v>
                      </c:pt>
                      <c:pt idx="11697">
                        <c:v>149.80000000000001</c:v>
                      </c:pt>
                      <c:pt idx="11698">
                        <c:v>150</c:v>
                      </c:pt>
                      <c:pt idx="11699">
                        <c:v>150.69999999999999</c:v>
                      </c:pt>
                      <c:pt idx="11700">
                        <c:v>150.69999999999999</c:v>
                      </c:pt>
                      <c:pt idx="11701">
                        <c:v>152.19999999999999</c:v>
                      </c:pt>
                      <c:pt idx="11702">
                        <c:v>152.30000000000001</c:v>
                      </c:pt>
                      <c:pt idx="11703">
                        <c:v>151.69999999999999</c:v>
                      </c:pt>
                      <c:pt idx="11704">
                        <c:v>150.5</c:v>
                      </c:pt>
                      <c:pt idx="11705">
                        <c:v>151.5</c:v>
                      </c:pt>
                      <c:pt idx="11706">
                        <c:v>151</c:v>
                      </c:pt>
                      <c:pt idx="11707">
                        <c:v>151.5</c:v>
                      </c:pt>
                      <c:pt idx="11708">
                        <c:v>150.9</c:v>
                      </c:pt>
                      <c:pt idx="11709">
                        <c:v>151</c:v>
                      </c:pt>
                      <c:pt idx="11710">
                        <c:v>150.9</c:v>
                      </c:pt>
                      <c:pt idx="11711">
                        <c:v>151.4</c:v>
                      </c:pt>
                      <c:pt idx="11712">
                        <c:v>150.80000000000001</c:v>
                      </c:pt>
                      <c:pt idx="11713">
                        <c:v>152</c:v>
                      </c:pt>
                      <c:pt idx="11714">
                        <c:v>150.69999999999999</c:v>
                      </c:pt>
                      <c:pt idx="11715">
                        <c:v>151.1</c:v>
                      </c:pt>
                      <c:pt idx="11716">
                        <c:v>151.69999999999999</c:v>
                      </c:pt>
                      <c:pt idx="11717">
                        <c:v>151.19999999999999</c:v>
                      </c:pt>
                      <c:pt idx="11718">
                        <c:v>152</c:v>
                      </c:pt>
                      <c:pt idx="11719">
                        <c:v>151.80000000000001</c:v>
                      </c:pt>
                      <c:pt idx="11720">
                        <c:v>151.5</c:v>
                      </c:pt>
                      <c:pt idx="11721">
                        <c:v>151.1</c:v>
                      </c:pt>
                      <c:pt idx="11722">
                        <c:v>150.69999999999999</c:v>
                      </c:pt>
                      <c:pt idx="11723">
                        <c:v>150.19999999999999</c:v>
                      </c:pt>
                      <c:pt idx="11724">
                        <c:v>149.6</c:v>
                      </c:pt>
                      <c:pt idx="11725">
                        <c:v>150.5</c:v>
                      </c:pt>
                      <c:pt idx="11726">
                        <c:v>151.6</c:v>
                      </c:pt>
                      <c:pt idx="11727">
                        <c:v>151.1</c:v>
                      </c:pt>
                      <c:pt idx="11728">
                        <c:v>151.5</c:v>
                      </c:pt>
                      <c:pt idx="11729">
                        <c:v>151.4</c:v>
                      </c:pt>
                      <c:pt idx="11730">
                        <c:v>149.9</c:v>
                      </c:pt>
                      <c:pt idx="11731">
                        <c:v>151.5</c:v>
                      </c:pt>
                      <c:pt idx="11732">
                        <c:v>150.5</c:v>
                      </c:pt>
                      <c:pt idx="11733">
                        <c:v>150.80000000000001</c:v>
                      </c:pt>
                      <c:pt idx="11734">
                        <c:v>151</c:v>
                      </c:pt>
                      <c:pt idx="11735">
                        <c:v>151.5</c:v>
                      </c:pt>
                      <c:pt idx="11736">
                        <c:v>151.6</c:v>
                      </c:pt>
                      <c:pt idx="11737">
                        <c:v>150.9</c:v>
                      </c:pt>
                      <c:pt idx="11738">
                        <c:v>152.19999999999999</c:v>
                      </c:pt>
                      <c:pt idx="11739">
                        <c:v>149.6</c:v>
                      </c:pt>
                      <c:pt idx="11740">
                        <c:v>151.5</c:v>
                      </c:pt>
                      <c:pt idx="11741">
                        <c:v>149.69999999999999</c:v>
                      </c:pt>
                      <c:pt idx="11742">
                        <c:v>150.9</c:v>
                      </c:pt>
                      <c:pt idx="11743">
                        <c:v>150.9</c:v>
                      </c:pt>
                      <c:pt idx="11744">
                        <c:v>150.80000000000001</c:v>
                      </c:pt>
                      <c:pt idx="11745">
                        <c:v>151</c:v>
                      </c:pt>
                      <c:pt idx="11746">
                        <c:v>152</c:v>
                      </c:pt>
                      <c:pt idx="11747">
                        <c:v>151</c:v>
                      </c:pt>
                      <c:pt idx="11748">
                        <c:v>149.80000000000001</c:v>
                      </c:pt>
                      <c:pt idx="11749">
                        <c:v>150.69999999999999</c:v>
                      </c:pt>
                      <c:pt idx="11750">
                        <c:v>151.5</c:v>
                      </c:pt>
                      <c:pt idx="11751">
                        <c:v>151.1</c:v>
                      </c:pt>
                      <c:pt idx="11752">
                        <c:v>150.1</c:v>
                      </c:pt>
                      <c:pt idx="11753">
                        <c:v>149.80000000000001</c:v>
                      </c:pt>
                      <c:pt idx="11754">
                        <c:v>150.9</c:v>
                      </c:pt>
                      <c:pt idx="11755">
                        <c:v>149.69999999999999</c:v>
                      </c:pt>
                      <c:pt idx="11756">
                        <c:v>150.30000000000001</c:v>
                      </c:pt>
                      <c:pt idx="11757">
                        <c:v>150.80000000000001</c:v>
                      </c:pt>
                      <c:pt idx="11758">
                        <c:v>151.9</c:v>
                      </c:pt>
                      <c:pt idx="11759">
                        <c:v>150</c:v>
                      </c:pt>
                      <c:pt idx="11760">
                        <c:v>150.4</c:v>
                      </c:pt>
                      <c:pt idx="11761">
                        <c:v>151</c:v>
                      </c:pt>
                      <c:pt idx="11762">
                        <c:v>151.19999999999999</c:v>
                      </c:pt>
                      <c:pt idx="11763">
                        <c:v>151.4</c:v>
                      </c:pt>
                      <c:pt idx="11764">
                        <c:v>151.30000000000001</c:v>
                      </c:pt>
                      <c:pt idx="11765">
                        <c:v>150.30000000000001</c:v>
                      </c:pt>
                      <c:pt idx="11766">
                        <c:v>149.9</c:v>
                      </c:pt>
                      <c:pt idx="11767">
                        <c:v>149.80000000000001</c:v>
                      </c:pt>
                      <c:pt idx="11768">
                        <c:v>150.5</c:v>
                      </c:pt>
                      <c:pt idx="11769">
                        <c:v>150.6</c:v>
                      </c:pt>
                      <c:pt idx="11770">
                        <c:v>151.4</c:v>
                      </c:pt>
                      <c:pt idx="11771">
                        <c:v>151.30000000000001</c:v>
                      </c:pt>
                      <c:pt idx="11772">
                        <c:v>151.80000000000001</c:v>
                      </c:pt>
                      <c:pt idx="11773">
                        <c:v>151.1</c:v>
                      </c:pt>
                      <c:pt idx="11774">
                        <c:v>150.30000000000001</c:v>
                      </c:pt>
                      <c:pt idx="11775">
                        <c:v>150.1</c:v>
                      </c:pt>
                      <c:pt idx="11776">
                        <c:v>150.19999999999999</c:v>
                      </c:pt>
                      <c:pt idx="11777">
                        <c:v>150.4</c:v>
                      </c:pt>
                      <c:pt idx="11778">
                        <c:v>152.19999999999999</c:v>
                      </c:pt>
                      <c:pt idx="11779">
                        <c:v>151.30000000000001</c:v>
                      </c:pt>
                      <c:pt idx="11780">
                        <c:v>150.6</c:v>
                      </c:pt>
                      <c:pt idx="11781">
                        <c:v>151.5</c:v>
                      </c:pt>
                      <c:pt idx="11782">
                        <c:v>150.4</c:v>
                      </c:pt>
                      <c:pt idx="11783">
                        <c:v>150.9</c:v>
                      </c:pt>
                      <c:pt idx="11784">
                        <c:v>150</c:v>
                      </c:pt>
                      <c:pt idx="11785">
                        <c:v>151.4</c:v>
                      </c:pt>
                      <c:pt idx="11786">
                        <c:v>150.9</c:v>
                      </c:pt>
                      <c:pt idx="11787">
                        <c:v>151.6</c:v>
                      </c:pt>
                      <c:pt idx="11788">
                        <c:v>149.69999999999999</c:v>
                      </c:pt>
                      <c:pt idx="11789">
                        <c:v>150.69999999999999</c:v>
                      </c:pt>
                      <c:pt idx="11790">
                        <c:v>149.80000000000001</c:v>
                      </c:pt>
                      <c:pt idx="11791">
                        <c:v>150</c:v>
                      </c:pt>
                      <c:pt idx="11792">
                        <c:v>150.80000000000001</c:v>
                      </c:pt>
                      <c:pt idx="11793">
                        <c:v>151.1</c:v>
                      </c:pt>
                      <c:pt idx="11794">
                        <c:v>150.5</c:v>
                      </c:pt>
                      <c:pt idx="11795">
                        <c:v>151.1</c:v>
                      </c:pt>
                      <c:pt idx="11796">
                        <c:v>151.1</c:v>
                      </c:pt>
                      <c:pt idx="11797">
                        <c:v>149.69999999999999</c:v>
                      </c:pt>
                      <c:pt idx="11798">
                        <c:v>150</c:v>
                      </c:pt>
                      <c:pt idx="11799">
                        <c:v>149.5</c:v>
                      </c:pt>
                      <c:pt idx="11800">
                        <c:v>150.9</c:v>
                      </c:pt>
                      <c:pt idx="11801">
                        <c:v>150.6</c:v>
                      </c:pt>
                      <c:pt idx="11802">
                        <c:v>151.9</c:v>
                      </c:pt>
                      <c:pt idx="11803">
                        <c:v>150.69999999999999</c:v>
                      </c:pt>
                      <c:pt idx="11804">
                        <c:v>150.5</c:v>
                      </c:pt>
                      <c:pt idx="11805">
                        <c:v>151</c:v>
                      </c:pt>
                      <c:pt idx="11806">
                        <c:v>151.5</c:v>
                      </c:pt>
                      <c:pt idx="11807">
                        <c:v>151.1</c:v>
                      </c:pt>
                      <c:pt idx="11808">
                        <c:v>149.5</c:v>
                      </c:pt>
                      <c:pt idx="11809">
                        <c:v>150.30000000000001</c:v>
                      </c:pt>
                      <c:pt idx="11810">
                        <c:v>150.80000000000001</c:v>
                      </c:pt>
                      <c:pt idx="11811">
                        <c:v>150.69999999999999</c:v>
                      </c:pt>
                      <c:pt idx="11812">
                        <c:v>150.30000000000001</c:v>
                      </c:pt>
                      <c:pt idx="11813">
                        <c:v>150.6</c:v>
                      </c:pt>
                      <c:pt idx="11814">
                        <c:v>150.5</c:v>
                      </c:pt>
                      <c:pt idx="11815">
                        <c:v>150.9</c:v>
                      </c:pt>
                      <c:pt idx="11816">
                        <c:v>150.4</c:v>
                      </c:pt>
                      <c:pt idx="11817">
                        <c:v>150.69999999999999</c:v>
                      </c:pt>
                      <c:pt idx="11818">
                        <c:v>151</c:v>
                      </c:pt>
                      <c:pt idx="11819">
                        <c:v>151.6</c:v>
                      </c:pt>
                      <c:pt idx="11820">
                        <c:v>151.9</c:v>
                      </c:pt>
                      <c:pt idx="11821">
                        <c:v>150.80000000000001</c:v>
                      </c:pt>
                      <c:pt idx="11822">
                        <c:v>150.30000000000001</c:v>
                      </c:pt>
                      <c:pt idx="11823">
                        <c:v>151.30000000000001</c:v>
                      </c:pt>
                      <c:pt idx="11824">
                        <c:v>150.30000000000001</c:v>
                      </c:pt>
                      <c:pt idx="11825">
                        <c:v>150.5</c:v>
                      </c:pt>
                      <c:pt idx="11826">
                        <c:v>149.69999999999999</c:v>
                      </c:pt>
                      <c:pt idx="11827">
                        <c:v>149.6</c:v>
                      </c:pt>
                      <c:pt idx="11828">
                        <c:v>151.1</c:v>
                      </c:pt>
                      <c:pt idx="11829">
                        <c:v>151</c:v>
                      </c:pt>
                      <c:pt idx="11830">
                        <c:v>150.30000000000001</c:v>
                      </c:pt>
                      <c:pt idx="11831">
                        <c:v>150.69999999999999</c:v>
                      </c:pt>
                      <c:pt idx="11832">
                        <c:v>149.69999999999999</c:v>
                      </c:pt>
                      <c:pt idx="11833">
                        <c:v>150.9</c:v>
                      </c:pt>
                      <c:pt idx="11834">
                        <c:v>150.80000000000001</c:v>
                      </c:pt>
                      <c:pt idx="11835">
                        <c:v>149.80000000000001</c:v>
                      </c:pt>
                      <c:pt idx="11836">
                        <c:v>151.80000000000001</c:v>
                      </c:pt>
                      <c:pt idx="11837">
                        <c:v>151.80000000000001</c:v>
                      </c:pt>
                      <c:pt idx="11838">
                        <c:v>151.5</c:v>
                      </c:pt>
                      <c:pt idx="11839">
                        <c:v>150.4</c:v>
                      </c:pt>
                      <c:pt idx="11840">
                        <c:v>151.80000000000001</c:v>
                      </c:pt>
                      <c:pt idx="11841">
                        <c:v>151.30000000000001</c:v>
                      </c:pt>
                      <c:pt idx="11842">
                        <c:v>151.1</c:v>
                      </c:pt>
                      <c:pt idx="11843">
                        <c:v>150.69999999999999</c:v>
                      </c:pt>
                      <c:pt idx="11844">
                        <c:v>150.9</c:v>
                      </c:pt>
                      <c:pt idx="11845">
                        <c:v>150.69999999999999</c:v>
                      </c:pt>
                      <c:pt idx="11846">
                        <c:v>151.1</c:v>
                      </c:pt>
                      <c:pt idx="11847">
                        <c:v>151.80000000000001</c:v>
                      </c:pt>
                      <c:pt idx="11848">
                        <c:v>151.69999999999999</c:v>
                      </c:pt>
                      <c:pt idx="11849">
                        <c:v>150.9</c:v>
                      </c:pt>
                      <c:pt idx="11850">
                        <c:v>150.4</c:v>
                      </c:pt>
                      <c:pt idx="11851">
                        <c:v>150.69999999999999</c:v>
                      </c:pt>
                      <c:pt idx="11852">
                        <c:v>151.6</c:v>
                      </c:pt>
                      <c:pt idx="11853">
                        <c:v>152.69999999999999</c:v>
                      </c:pt>
                      <c:pt idx="11854">
                        <c:v>151.1</c:v>
                      </c:pt>
                      <c:pt idx="11855">
                        <c:v>152.19999999999999</c:v>
                      </c:pt>
                      <c:pt idx="11856">
                        <c:v>151.4</c:v>
                      </c:pt>
                      <c:pt idx="11857">
                        <c:v>151.30000000000001</c:v>
                      </c:pt>
                      <c:pt idx="11858">
                        <c:v>151.69999999999999</c:v>
                      </c:pt>
                      <c:pt idx="11859">
                        <c:v>150.80000000000001</c:v>
                      </c:pt>
                      <c:pt idx="11860">
                        <c:v>151.1</c:v>
                      </c:pt>
                      <c:pt idx="11861">
                        <c:v>150.9</c:v>
                      </c:pt>
                      <c:pt idx="11862">
                        <c:v>151.9</c:v>
                      </c:pt>
                      <c:pt idx="11863">
                        <c:v>151.4</c:v>
                      </c:pt>
                      <c:pt idx="11864">
                        <c:v>151.4</c:v>
                      </c:pt>
                      <c:pt idx="11865">
                        <c:v>151.5</c:v>
                      </c:pt>
                      <c:pt idx="11866">
                        <c:v>150.9</c:v>
                      </c:pt>
                      <c:pt idx="11867">
                        <c:v>150.30000000000001</c:v>
                      </c:pt>
                      <c:pt idx="11868">
                        <c:v>151.9</c:v>
                      </c:pt>
                      <c:pt idx="11869">
                        <c:v>151.80000000000001</c:v>
                      </c:pt>
                      <c:pt idx="11870">
                        <c:v>151.30000000000001</c:v>
                      </c:pt>
                      <c:pt idx="11871">
                        <c:v>150.80000000000001</c:v>
                      </c:pt>
                      <c:pt idx="11872">
                        <c:v>151.80000000000001</c:v>
                      </c:pt>
                      <c:pt idx="11873">
                        <c:v>152.1</c:v>
                      </c:pt>
                      <c:pt idx="11874">
                        <c:v>151.80000000000001</c:v>
                      </c:pt>
                      <c:pt idx="11875">
                        <c:v>152.80000000000001</c:v>
                      </c:pt>
                      <c:pt idx="11876">
                        <c:v>151.9</c:v>
                      </c:pt>
                      <c:pt idx="11877">
                        <c:v>152.69999999999999</c:v>
                      </c:pt>
                      <c:pt idx="11878">
                        <c:v>151.6</c:v>
                      </c:pt>
                      <c:pt idx="11879">
                        <c:v>150.6</c:v>
                      </c:pt>
                      <c:pt idx="11880">
                        <c:v>151.5</c:v>
                      </c:pt>
                      <c:pt idx="11881">
                        <c:v>150.80000000000001</c:v>
                      </c:pt>
                      <c:pt idx="11882">
                        <c:v>151.80000000000001</c:v>
                      </c:pt>
                      <c:pt idx="11883">
                        <c:v>151.1</c:v>
                      </c:pt>
                      <c:pt idx="11884">
                        <c:v>150.9</c:v>
                      </c:pt>
                      <c:pt idx="11885">
                        <c:v>150.69999999999999</c:v>
                      </c:pt>
                      <c:pt idx="11886">
                        <c:v>151.30000000000001</c:v>
                      </c:pt>
                      <c:pt idx="11887">
                        <c:v>150.6</c:v>
                      </c:pt>
                      <c:pt idx="11888">
                        <c:v>151.5</c:v>
                      </c:pt>
                      <c:pt idx="11889">
                        <c:v>151.9</c:v>
                      </c:pt>
                      <c:pt idx="11890">
                        <c:v>151.69999999999999</c:v>
                      </c:pt>
                      <c:pt idx="11891">
                        <c:v>151.80000000000001</c:v>
                      </c:pt>
                      <c:pt idx="11892">
                        <c:v>151.80000000000001</c:v>
                      </c:pt>
                      <c:pt idx="11893">
                        <c:v>151.9</c:v>
                      </c:pt>
                      <c:pt idx="11894">
                        <c:v>150.69999999999999</c:v>
                      </c:pt>
                      <c:pt idx="11895">
                        <c:v>151.30000000000001</c:v>
                      </c:pt>
                      <c:pt idx="11896">
                        <c:v>151.19999999999999</c:v>
                      </c:pt>
                      <c:pt idx="11897">
                        <c:v>151</c:v>
                      </c:pt>
                      <c:pt idx="11898">
                        <c:v>151.30000000000001</c:v>
                      </c:pt>
                      <c:pt idx="11899">
                        <c:v>152.9</c:v>
                      </c:pt>
                      <c:pt idx="11900">
                        <c:v>152.4</c:v>
                      </c:pt>
                      <c:pt idx="11901">
                        <c:v>152</c:v>
                      </c:pt>
                      <c:pt idx="11902">
                        <c:v>151.4</c:v>
                      </c:pt>
                      <c:pt idx="11903">
                        <c:v>152.1</c:v>
                      </c:pt>
                      <c:pt idx="11904">
                        <c:v>151.80000000000001</c:v>
                      </c:pt>
                      <c:pt idx="11905">
                        <c:v>151.9</c:v>
                      </c:pt>
                      <c:pt idx="11906">
                        <c:v>152.69999999999999</c:v>
                      </c:pt>
                      <c:pt idx="11907">
                        <c:v>151.9</c:v>
                      </c:pt>
                      <c:pt idx="11908">
                        <c:v>152.80000000000001</c:v>
                      </c:pt>
                      <c:pt idx="11909">
                        <c:v>151.5</c:v>
                      </c:pt>
                      <c:pt idx="11910">
                        <c:v>152</c:v>
                      </c:pt>
                      <c:pt idx="11911">
                        <c:v>151.5</c:v>
                      </c:pt>
                      <c:pt idx="11912">
                        <c:v>151.69999999999999</c:v>
                      </c:pt>
                      <c:pt idx="11913">
                        <c:v>152.1</c:v>
                      </c:pt>
                      <c:pt idx="11914">
                        <c:v>151.69999999999999</c:v>
                      </c:pt>
                      <c:pt idx="11915">
                        <c:v>151.4</c:v>
                      </c:pt>
                      <c:pt idx="11916">
                        <c:v>152.69999999999999</c:v>
                      </c:pt>
                      <c:pt idx="11917">
                        <c:v>151.5</c:v>
                      </c:pt>
                      <c:pt idx="11918">
                        <c:v>151.30000000000001</c:v>
                      </c:pt>
                      <c:pt idx="11919">
                        <c:v>151.69999999999999</c:v>
                      </c:pt>
                      <c:pt idx="11920">
                        <c:v>152.30000000000001</c:v>
                      </c:pt>
                      <c:pt idx="11921">
                        <c:v>150.80000000000001</c:v>
                      </c:pt>
                      <c:pt idx="11922">
                        <c:v>151.5</c:v>
                      </c:pt>
                      <c:pt idx="11923">
                        <c:v>151.1</c:v>
                      </c:pt>
                      <c:pt idx="11924">
                        <c:v>151.6</c:v>
                      </c:pt>
                      <c:pt idx="11925">
                        <c:v>152.69999999999999</c:v>
                      </c:pt>
                      <c:pt idx="11926">
                        <c:v>153</c:v>
                      </c:pt>
                      <c:pt idx="11927">
                        <c:v>151.6</c:v>
                      </c:pt>
                      <c:pt idx="11928">
                        <c:v>153.19999999999999</c:v>
                      </c:pt>
                      <c:pt idx="11929">
                        <c:v>152.9</c:v>
                      </c:pt>
                      <c:pt idx="11930">
                        <c:v>151.9</c:v>
                      </c:pt>
                      <c:pt idx="11931">
                        <c:v>151.19999999999999</c:v>
                      </c:pt>
                      <c:pt idx="11932">
                        <c:v>152.19999999999999</c:v>
                      </c:pt>
                      <c:pt idx="11933">
                        <c:v>152</c:v>
                      </c:pt>
                      <c:pt idx="11934">
                        <c:v>152.4</c:v>
                      </c:pt>
                      <c:pt idx="11935">
                        <c:v>151.4</c:v>
                      </c:pt>
                      <c:pt idx="11936">
                        <c:v>150.69999999999999</c:v>
                      </c:pt>
                      <c:pt idx="11937">
                        <c:v>150.5</c:v>
                      </c:pt>
                      <c:pt idx="11938">
                        <c:v>151.80000000000001</c:v>
                      </c:pt>
                      <c:pt idx="11939">
                        <c:v>153</c:v>
                      </c:pt>
                      <c:pt idx="11940">
                        <c:v>151.30000000000001</c:v>
                      </c:pt>
                      <c:pt idx="11941">
                        <c:v>152.19999999999999</c:v>
                      </c:pt>
                      <c:pt idx="11942">
                        <c:v>152.4</c:v>
                      </c:pt>
                      <c:pt idx="11943">
                        <c:v>151.6</c:v>
                      </c:pt>
                      <c:pt idx="11944">
                        <c:v>151</c:v>
                      </c:pt>
                      <c:pt idx="11945">
                        <c:v>151.69999999999999</c:v>
                      </c:pt>
                      <c:pt idx="11946">
                        <c:v>151.30000000000001</c:v>
                      </c:pt>
                      <c:pt idx="11947">
                        <c:v>151.19999999999999</c:v>
                      </c:pt>
                      <c:pt idx="11948">
                        <c:v>152.5</c:v>
                      </c:pt>
                      <c:pt idx="11949">
                        <c:v>152.30000000000001</c:v>
                      </c:pt>
                      <c:pt idx="11950">
                        <c:v>151.6</c:v>
                      </c:pt>
                      <c:pt idx="11951">
                        <c:v>153.1</c:v>
                      </c:pt>
                      <c:pt idx="11952">
                        <c:v>151.69999999999999</c:v>
                      </c:pt>
                      <c:pt idx="11953">
                        <c:v>152.1</c:v>
                      </c:pt>
                      <c:pt idx="11954">
                        <c:v>151.6</c:v>
                      </c:pt>
                      <c:pt idx="11955">
                        <c:v>150.9</c:v>
                      </c:pt>
                      <c:pt idx="11956">
                        <c:v>151.30000000000001</c:v>
                      </c:pt>
                      <c:pt idx="11957">
                        <c:v>152.4</c:v>
                      </c:pt>
                      <c:pt idx="11958">
                        <c:v>151.69999999999999</c:v>
                      </c:pt>
                      <c:pt idx="11959">
                        <c:v>151.4</c:v>
                      </c:pt>
                      <c:pt idx="11960">
                        <c:v>152.1</c:v>
                      </c:pt>
                      <c:pt idx="11961">
                        <c:v>152.30000000000001</c:v>
                      </c:pt>
                      <c:pt idx="11962">
                        <c:v>151.6</c:v>
                      </c:pt>
                      <c:pt idx="11963">
                        <c:v>151.19999999999999</c:v>
                      </c:pt>
                      <c:pt idx="11964">
                        <c:v>150.80000000000001</c:v>
                      </c:pt>
                      <c:pt idx="11965">
                        <c:v>150.6</c:v>
                      </c:pt>
                      <c:pt idx="11966">
                        <c:v>151.9</c:v>
                      </c:pt>
                      <c:pt idx="11967">
                        <c:v>150.80000000000001</c:v>
                      </c:pt>
                      <c:pt idx="11968">
                        <c:v>150.6</c:v>
                      </c:pt>
                      <c:pt idx="11969">
                        <c:v>152.4</c:v>
                      </c:pt>
                      <c:pt idx="11970">
                        <c:v>151.6</c:v>
                      </c:pt>
                      <c:pt idx="11971">
                        <c:v>151.69999999999999</c:v>
                      </c:pt>
                      <c:pt idx="11972">
                        <c:v>151.4</c:v>
                      </c:pt>
                      <c:pt idx="11973">
                        <c:v>150.80000000000001</c:v>
                      </c:pt>
                      <c:pt idx="11974">
                        <c:v>151.4</c:v>
                      </c:pt>
                      <c:pt idx="11975">
                        <c:v>151.1</c:v>
                      </c:pt>
                      <c:pt idx="11976">
                        <c:v>151.30000000000001</c:v>
                      </c:pt>
                      <c:pt idx="11977">
                        <c:v>152</c:v>
                      </c:pt>
                      <c:pt idx="11978">
                        <c:v>150.69999999999999</c:v>
                      </c:pt>
                      <c:pt idx="11979">
                        <c:v>151.69999999999999</c:v>
                      </c:pt>
                      <c:pt idx="11980">
                        <c:v>151.80000000000001</c:v>
                      </c:pt>
                      <c:pt idx="11981">
                        <c:v>151.1</c:v>
                      </c:pt>
                      <c:pt idx="11982">
                        <c:v>151.6</c:v>
                      </c:pt>
                      <c:pt idx="11983">
                        <c:v>151</c:v>
                      </c:pt>
                      <c:pt idx="11984">
                        <c:v>150.80000000000001</c:v>
                      </c:pt>
                      <c:pt idx="11985">
                        <c:v>150.6</c:v>
                      </c:pt>
                      <c:pt idx="11986">
                        <c:v>150.4</c:v>
                      </c:pt>
                      <c:pt idx="11987">
                        <c:v>152.19999999999999</c:v>
                      </c:pt>
                      <c:pt idx="11988">
                        <c:v>151.4</c:v>
                      </c:pt>
                      <c:pt idx="11989">
                        <c:v>150.6</c:v>
                      </c:pt>
                      <c:pt idx="11990">
                        <c:v>150.6</c:v>
                      </c:pt>
                      <c:pt idx="11991">
                        <c:v>152.5</c:v>
                      </c:pt>
                      <c:pt idx="11992">
                        <c:v>151.4</c:v>
                      </c:pt>
                      <c:pt idx="11993">
                        <c:v>151.1</c:v>
                      </c:pt>
                      <c:pt idx="11994">
                        <c:v>152.30000000000001</c:v>
                      </c:pt>
                      <c:pt idx="11995">
                        <c:v>151.9</c:v>
                      </c:pt>
                      <c:pt idx="11996">
                        <c:v>151.1</c:v>
                      </c:pt>
                      <c:pt idx="11997">
                        <c:v>151.5</c:v>
                      </c:pt>
                      <c:pt idx="11998">
                        <c:v>151.4</c:v>
                      </c:pt>
                      <c:pt idx="11999">
                        <c:v>151.4</c:v>
                      </c:pt>
                      <c:pt idx="12000">
                        <c:v>151.9</c:v>
                      </c:pt>
                      <c:pt idx="12001">
                        <c:v>151.19999999999999</c:v>
                      </c:pt>
                      <c:pt idx="12002">
                        <c:v>152</c:v>
                      </c:pt>
                      <c:pt idx="12003">
                        <c:v>151.1</c:v>
                      </c:pt>
                      <c:pt idx="12004">
                        <c:v>150.80000000000001</c:v>
                      </c:pt>
                      <c:pt idx="12005">
                        <c:v>150</c:v>
                      </c:pt>
                      <c:pt idx="12006">
                        <c:v>150.69999999999999</c:v>
                      </c:pt>
                      <c:pt idx="12007">
                        <c:v>150.80000000000001</c:v>
                      </c:pt>
                      <c:pt idx="12008">
                        <c:v>152.6</c:v>
                      </c:pt>
                      <c:pt idx="12009">
                        <c:v>151.9</c:v>
                      </c:pt>
                      <c:pt idx="12010">
                        <c:v>152.5</c:v>
                      </c:pt>
                      <c:pt idx="12011">
                        <c:v>151.80000000000001</c:v>
                      </c:pt>
                      <c:pt idx="12012">
                        <c:v>152.5</c:v>
                      </c:pt>
                      <c:pt idx="12013">
                        <c:v>151.5</c:v>
                      </c:pt>
                      <c:pt idx="12014">
                        <c:v>151.1</c:v>
                      </c:pt>
                      <c:pt idx="12015">
                        <c:v>151.30000000000001</c:v>
                      </c:pt>
                      <c:pt idx="12016">
                        <c:v>152.1</c:v>
                      </c:pt>
                      <c:pt idx="12017">
                        <c:v>153.1</c:v>
                      </c:pt>
                      <c:pt idx="12018">
                        <c:v>152.80000000000001</c:v>
                      </c:pt>
                      <c:pt idx="12019">
                        <c:v>151.4</c:v>
                      </c:pt>
                      <c:pt idx="12020">
                        <c:v>151.6</c:v>
                      </c:pt>
                      <c:pt idx="12021">
                        <c:v>152.5</c:v>
                      </c:pt>
                      <c:pt idx="12022">
                        <c:v>151.9</c:v>
                      </c:pt>
                      <c:pt idx="12023">
                        <c:v>151.6</c:v>
                      </c:pt>
                      <c:pt idx="12024">
                        <c:v>151.4</c:v>
                      </c:pt>
                      <c:pt idx="12025">
                        <c:v>152.30000000000001</c:v>
                      </c:pt>
                      <c:pt idx="12026">
                        <c:v>151.1</c:v>
                      </c:pt>
                      <c:pt idx="12027">
                        <c:v>151.30000000000001</c:v>
                      </c:pt>
                      <c:pt idx="12028">
                        <c:v>151.5</c:v>
                      </c:pt>
                      <c:pt idx="12029">
                        <c:v>151.4</c:v>
                      </c:pt>
                      <c:pt idx="12030">
                        <c:v>151.19999999999999</c:v>
                      </c:pt>
                      <c:pt idx="12031">
                        <c:v>152.1</c:v>
                      </c:pt>
                      <c:pt idx="12032">
                        <c:v>151</c:v>
                      </c:pt>
                      <c:pt idx="12033">
                        <c:v>151.1</c:v>
                      </c:pt>
                      <c:pt idx="12034">
                        <c:v>150.4</c:v>
                      </c:pt>
                      <c:pt idx="12035">
                        <c:v>148.69999999999999</c:v>
                      </c:pt>
                      <c:pt idx="12036">
                        <c:v>150.9</c:v>
                      </c:pt>
                      <c:pt idx="12037">
                        <c:v>152.69999999999999</c:v>
                      </c:pt>
                      <c:pt idx="12038">
                        <c:v>151.6</c:v>
                      </c:pt>
                      <c:pt idx="12039">
                        <c:v>151.80000000000001</c:v>
                      </c:pt>
                      <c:pt idx="12040">
                        <c:v>151.5</c:v>
                      </c:pt>
                      <c:pt idx="12041">
                        <c:v>150.5</c:v>
                      </c:pt>
                      <c:pt idx="12042">
                        <c:v>151.19999999999999</c:v>
                      </c:pt>
                      <c:pt idx="12043">
                        <c:v>152.1</c:v>
                      </c:pt>
                      <c:pt idx="12044">
                        <c:v>151.30000000000001</c:v>
                      </c:pt>
                      <c:pt idx="12045">
                        <c:v>151.4</c:v>
                      </c:pt>
                      <c:pt idx="12046">
                        <c:v>151.19999999999999</c:v>
                      </c:pt>
                      <c:pt idx="12047">
                        <c:v>151</c:v>
                      </c:pt>
                      <c:pt idx="12048">
                        <c:v>151.9</c:v>
                      </c:pt>
                      <c:pt idx="12049">
                        <c:v>151.4</c:v>
                      </c:pt>
                      <c:pt idx="12050">
                        <c:v>150.9</c:v>
                      </c:pt>
                      <c:pt idx="12051">
                        <c:v>151.69999999999999</c:v>
                      </c:pt>
                      <c:pt idx="12052">
                        <c:v>151.69999999999999</c:v>
                      </c:pt>
                      <c:pt idx="12053">
                        <c:v>151.30000000000001</c:v>
                      </c:pt>
                      <c:pt idx="12054">
                        <c:v>151.9</c:v>
                      </c:pt>
                      <c:pt idx="12055">
                        <c:v>149.9</c:v>
                      </c:pt>
                      <c:pt idx="12056">
                        <c:v>150</c:v>
                      </c:pt>
                      <c:pt idx="12057">
                        <c:v>150.30000000000001</c:v>
                      </c:pt>
                      <c:pt idx="12058">
                        <c:v>151.4</c:v>
                      </c:pt>
                      <c:pt idx="12059">
                        <c:v>151.69999999999999</c:v>
                      </c:pt>
                      <c:pt idx="12060">
                        <c:v>151.19999999999999</c:v>
                      </c:pt>
                      <c:pt idx="12061">
                        <c:v>149.80000000000001</c:v>
                      </c:pt>
                      <c:pt idx="12062">
                        <c:v>150.6</c:v>
                      </c:pt>
                      <c:pt idx="12063">
                        <c:v>150.1</c:v>
                      </c:pt>
                      <c:pt idx="12064">
                        <c:v>150.6</c:v>
                      </c:pt>
                      <c:pt idx="12065">
                        <c:v>150.80000000000001</c:v>
                      </c:pt>
                      <c:pt idx="12066">
                        <c:v>150.80000000000001</c:v>
                      </c:pt>
                      <c:pt idx="12067">
                        <c:v>150.9</c:v>
                      </c:pt>
                      <c:pt idx="12068">
                        <c:v>151.6</c:v>
                      </c:pt>
                      <c:pt idx="12069">
                        <c:v>152.5</c:v>
                      </c:pt>
                      <c:pt idx="12070">
                        <c:v>151.30000000000001</c:v>
                      </c:pt>
                      <c:pt idx="12071">
                        <c:v>151.30000000000001</c:v>
                      </c:pt>
                      <c:pt idx="12072">
                        <c:v>151.1</c:v>
                      </c:pt>
                      <c:pt idx="12073">
                        <c:v>150.9</c:v>
                      </c:pt>
                      <c:pt idx="12074">
                        <c:v>150.5</c:v>
                      </c:pt>
                      <c:pt idx="12075">
                        <c:v>151</c:v>
                      </c:pt>
                      <c:pt idx="12076">
                        <c:v>150.4</c:v>
                      </c:pt>
                      <c:pt idx="12077">
                        <c:v>150.6</c:v>
                      </c:pt>
                      <c:pt idx="12078">
                        <c:v>151.30000000000001</c:v>
                      </c:pt>
                      <c:pt idx="12079">
                        <c:v>151.5</c:v>
                      </c:pt>
                      <c:pt idx="12080">
                        <c:v>150.9</c:v>
                      </c:pt>
                      <c:pt idx="12081">
                        <c:v>150.69999999999999</c:v>
                      </c:pt>
                      <c:pt idx="12082">
                        <c:v>151.6</c:v>
                      </c:pt>
                      <c:pt idx="12083">
                        <c:v>150.69999999999999</c:v>
                      </c:pt>
                      <c:pt idx="12084">
                        <c:v>149.80000000000001</c:v>
                      </c:pt>
                      <c:pt idx="12085">
                        <c:v>150.30000000000001</c:v>
                      </c:pt>
                      <c:pt idx="12086">
                        <c:v>151.30000000000001</c:v>
                      </c:pt>
                      <c:pt idx="12087">
                        <c:v>152.5</c:v>
                      </c:pt>
                      <c:pt idx="12088">
                        <c:v>151.6</c:v>
                      </c:pt>
                      <c:pt idx="12089">
                        <c:v>151</c:v>
                      </c:pt>
                      <c:pt idx="12090">
                        <c:v>150.80000000000001</c:v>
                      </c:pt>
                      <c:pt idx="12091">
                        <c:v>149.4</c:v>
                      </c:pt>
                      <c:pt idx="12092">
                        <c:v>151.1</c:v>
                      </c:pt>
                      <c:pt idx="12093">
                        <c:v>150.69999999999999</c:v>
                      </c:pt>
                      <c:pt idx="12094">
                        <c:v>150</c:v>
                      </c:pt>
                      <c:pt idx="12095">
                        <c:v>150.69999999999999</c:v>
                      </c:pt>
                      <c:pt idx="12096">
                        <c:v>151</c:v>
                      </c:pt>
                      <c:pt idx="12097">
                        <c:v>151.4</c:v>
                      </c:pt>
                      <c:pt idx="12098">
                        <c:v>150.80000000000001</c:v>
                      </c:pt>
                      <c:pt idx="12099">
                        <c:v>151.1</c:v>
                      </c:pt>
                      <c:pt idx="12100">
                        <c:v>150.80000000000001</c:v>
                      </c:pt>
                      <c:pt idx="12101">
                        <c:v>150.1</c:v>
                      </c:pt>
                      <c:pt idx="12102">
                        <c:v>150.6</c:v>
                      </c:pt>
                      <c:pt idx="12103">
                        <c:v>150.9</c:v>
                      </c:pt>
                      <c:pt idx="12104">
                        <c:v>151.9</c:v>
                      </c:pt>
                      <c:pt idx="12105">
                        <c:v>151.6</c:v>
                      </c:pt>
                      <c:pt idx="12106">
                        <c:v>151.30000000000001</c:v>
                      </c:pt>
                      <c:pt idx="12107">
                        <c:v>151.1</c:v>
                      </c:pt>
                      <c:pt idx="12108">
                        <c:v>150.69999999999999</c:v>
                      </c:pt>
                      <c:pt idx="12109">
                        <c:v>151.30000000000001</c:v>
                      </c:pt>
                      <c:pt idx="12110">
                        <c:v>150.6</c:v>
                      </c:pt>
                      <c:pt idx="12111">
                        <c:v>150.80000000000001</c:v>
                      </c:pt>
                      <c:pt idx="12112">
                        <c:v>151.19999999999999</c:v>
                      </c:pt>
                      <c:pt idx="12113">
                        <c:v>150.9</c:v>
                      </c:pt>
                      <c:pt idx="12114">
                        <c:v>151.9</c:v>
                      </c:pt>
                      <c:pt idx="12115">
                        <c:v>150.6</c:v>
                      </c:pt>
                      <c:pt idx="12116">
                        <c:v>150.80000000000001</c:v>
                      </c:pt>
                      <c:pt idx="12117">
                        <c:v>150.69999999999999</c:v>
                      </c:pt>
                      <c:pt idx="12118">
                        <c:v>150.6</c:v>
                      </c:pt>
                      <c:pt idx="12119">
                        <c:v>149.69999999999999</c:v>
                      </c:pt>
                      <c:pt idx="12120">
                        <c:v>151.19999999999999</c:v>
                      </c:pt>
                      <c:pt idx="12121">
                        <c:v>151.69999999999999</c:v>
                      </c:pt>
                      <c:pt idx="12122">
                        <c:v>150.5</c:v>
                      </c:pt>
                      <c:pt idx="12123">
                        <c:v>151.1</c:v>
                      </c:pt>
                      <c:pt idx="12124">
                        <c:v>151.80000000000001</c:v>
                      </c:pt>
                      <c:pt idx="12125">
                        <c:v>150.4</c:v>
                      </c:pt>
                      <c:pt idx="12126">
                        <c:v>150.5</c:v>
                      </c:pt>
                      <c:pt idx="12127">
                        <c:v>151.19999999999999</c:v>
                      </c:pt>
                      <c:pt idx="12128">
                        <c:v>151.6</c:v>
                      </c:pt>
                      <c:pt idx="12129">
                        <c:v>150.9</c:v>
                      </c:pt>
                      <c:pt idx="12130">
                        <c:v>150.9</c:v>
                      </c:pt>
                      <c:pt idx="12131">
                        <c:v>151.5</c:v>
                      </c:pt>
                      <c:pt idx="12132">
                        <c:v>151.5</c:v>
                      </c:pt>
                      <c:pt idx="12133">
                        <c:v>150.30000000000001</c:v>
                      </c:pt>
                      <c:pt idx="12134">
                        <c:v>150.4</c:v>
                      </c:pt>
                      <c:pt idx="12135">
                        <c:v>150.1</c:v>
                      </c:pt>
                      <c:pt idx="12136">
                        <c:v>149</c:v>
                      </c:pt>
                      <c:pt idx="12137">
                        <c:v>150.80000000000001</c:v>
                      </c:pt>
                      <c:pt idx="12138">
                        <c:v>151.1</c:v>
                      </c:pt>
                      <c:pt idx="12139">
                        <c:v>151.9</c:v>
                      </c:pt>
                      <c:pt idx="12140">
                        <c:v>151.30000000000001</c:v>
                      </c:pt>
                      <c:pt idx="12141">
                        <c:v>151.19999999999999</c:v>
                      </c:pt>
                      <c:pt idx="12142">
                        <c:v>150.30000000000001</c:v>
                      </c:pt>
                      <c:pt idx="12143">
                        <c:v>150.69999999999999</c:v>
                      </c:pt>
                      <c:pt idx="12144">
                        <c:v>150</c:v>
                      </c:pt>
                      <c:pt idx="12145">
                        <c:v>149.5</c:v>
                      </c:pt>
                      <c:pt idx="12146">
                        <c:v>150.4</c:v>
                      </c:pt>
                      <c:pt idx="12147">
                        <c:v>150.5</c:v>
                      </c:pt>
                      <c:pt idx="12148">
                        <c:v>150.4</c:v>
                      </c:pt>
                      <c:pt idx="12149">
                        <c:v>149.80000000000001</c:v>
                      </c:pt>
                      <c:pt idx="12150">
                        <c:v>150.1</c:v>
                      </c:pt>
                      <c:pt idx="12151">
                        <c:v>150.30000000000001</c:v>
                      </c:pt>
                      <c:pt idx="12152">
                        <c:v>150</c:v>
                      </c:pt>
                      <c:pt idx="12153">
                        <c:v>148.4</c:v>
                      </c:pt>
                      <c:pt idx="12154">
                        <c:v>150.4</c:v>
                      </c:pt>
                      <c:pt idx="12155">
                        <c:v>150.30000000000001</c:v>
                      </c:pt>
                      <c:pt idx="12156">
                        <c:v>151</c:v>
                      </c:pt>
                      <c:pt idx="12157">
                        <c:v>150.69999999999999</c:v>
                      </c:pt>
                      <c:pt idx="12158">
                        <c:v>150.19999999999999</c:v>
                      </c:pt>
                      <c:pt idx="12159">
                        <c:v>151.1</c:v>
                      </c:pt>
                      <c:pt idx="12160">
                        <c:v>150.9</c:v>
                      </c:pt>
                      <c:pt idx="12161">
                        <c:v>150.4</c:v>
                      </c:pt>
                      <c:pt idx="12162">
                        <c:v>151.6</c:v>
                      </c:pt>
                      <c:pt idx="12163">
                        <c:v>150.1</c:v>
                      </c:pt>
                      <c:pt idx="12164">
                        <c:v>150.69999999999999</c:v>
                      </c:pt>
                      <c:pt idx="12165">
                        <c:v>150.69999999999999</c:v>
                      </c:pt>
                      <c:pt idx="12166">
                        <c:v>150.4</c:v>
                      </c:pt>
                      <c:pt idx="12167">
                        <c:v>150.69999999999999</c:v>
                      </c:pt>
                      <c:pt idx="12168">
                        <c:v>151.4</c:v>
                      </c:pt>
                      <c:pt idx="12169">
                        <c:v>150.6</c:v>
                      </c:pt>
                      <c:pt idx="12170">
                        <c:v>151.5</c:v>
                      </c:pt>
                      <c:pt idx="12171">
                        <c:v>151.19999999999999</c:v>
                      </c:pt>
                      <c:pt idx="12172">
                        <c:v>150.6</c:v>
                      </c:pt>
                      <c:pt idx="12173">
                        <c:v>150.1</c:v>
                      </c:pt>
                      <c:pt idx="12174">
                        <c:v>149.6</c:v>
                      </c:pt>
                      <c:pt idx="12175">
                        <c:v>149.30000000000001</c:v>
                      </c:pt>
                      <c:pt idx="12176">
                        <c:v>150.4</c:v>
                      </c:pt>
                      <c:pt idx="12177">
                        <c:v>150.5</c:v>
                      </c:pt>
                      <c:pt idx="12178">
                        <c:v>149.69999999999999</c:v>
                      </c:pt>
                      <c:pt idx="12179">
                        <c:v>149.80000000000001</c:v>
                      </c:pt>
                      <c:pt idx="12180">
                        <c:v>150.5</c:v>
                      </c:pt>
                      <c:pt idx="12181">
                        <c:v>150.69999999999999</c:v>
                      </c:pt>
                      <c:pt idx="12182">
                        <c:v>150.6</c:v>
                      </c:pt>
                      <c:pt idx="12183">
                        <c:v>151.30000000000001</c:v>
                      </c:pt>
                      <c:pt idx="12184">
                        <c:v>150.5</c:v>
                      </c:pt>
                      <c:pt idx="12185">
                        <c:v>150.19999999999999</c:v>
                      </c:pt>
                      <c:pt idx="12186">
                        <c:v>150.6</c:v>
                      </c:pt>
                      <c:pt idx="12187">
                        <c:v>149.30000000000001</c:v>
                      </c:pt>
                      <c:pt idx="12188">
                        <c:v>150.1</c:v>
                      </c:pt>
                      <c:pt idx="12189">
                        <c:v>149.4</c:v>
                      </c:pt>
                      <c:pt idx="12190">
                        <c:v>150.5</c:v>
                      </c:pt>
                      <c:pt idx="12191">
                        <c:v>149.5</c:v>
                      </c:pt>
                      <c:pt idx="12192">
                        <c:v>149.6</c:v>
                      </c:pt>
                      <c:pt idx="12193">
                        <c:v>150.5</c:v>
                      </c:pt>
                      <c:pt idx="12194">
                        <c:v>149.9</c:v>
                      </c:pt>
                      <c:pt idx="12195">
                        <c:v>149.4</c:v>
                      </c:pt>
                      <c:pt idx="12196">
                        <c:v>150.69999999999999</c:v>
                      </c:pt>
                      <c:pt idx="12197">
                        <c:v>150.6</c:v>
                      </c:pt>
                      <c:pt idx="12198">
                        <c:v>151.1</c:v>
                      </c:pt>
                      <c:pt idx="12199">
                        <c:v>150.30000000000001</c:v>
                      </c:pt>
                      <c:pt idx="12200">
                        <c:v>150</c:v>
                      </c:pt>
                      <c:pt idx="12201">
                        <c:v>151.5</c:v>
                      </c:pt>
                      <c:pt idx="12202">
                        <c:v>150.19999999999999</c:v>
                      </c:pt>
                      <c:pt idx="12203">
                        <c:v>150.9</c:v>
                      </c:pt>
                      <c:pt idx="12204">
                        <c:v>150.9</c:v>
                      </c:pt>
                      <c:pt idx="12205">
                        <c:v>148.5</c:v>
                      </c:pt>
                      <c:pt idx="12206">
                        <c:v>150.69999999999999</c:v>
                      </c:pt>
                      <c:pt idx="12207">
                        <c:v>149.69999999999999</c:v>
                      </c:pt>
                      <c:pt idx="12208">
                        <c:v>150.5</c:v>
                      </c:pt>
                      <c:pt idx="12209">
                        <c:v>150</c:v>
                      </c:pt>
                      <c:pt idx="12210">
                        <c:v>149.19999999999999</c:v>
                      </c:pt>
                      <c:pt idx="12211">
                        <c:v>150.19999999999999</c:v>
                      </c:pt>
                      <c:pt idx="12212">
                        <c:v>149.5</c:v>
                      </c:pt>
                      <c:pt idx="12213">
                        <c:v>150.1</c:v>
                      </c:pt>
                      <c:pt idx="12214">
                        <c:v>151.1</c:v>
                      </c:pt>
                      <c:pt idx="12215">
                        <c:v>150.1</c:v>
                      </c:pt>
                      <c:pt idx="12216">
                        <c:v>149.5</c:v>
                      </c:pt>
                      <c:pt idx="12217">
                        <c:v>150.80000000000001</c:v>
                      </c:pt>
                      <c:pt idx="12218">
                        <c:v>149.9</c:v>
                      </c:pt>
                      <c:pt idx="12219">
                        <c:v>149.80000000000001</c:v>
                      </c:pt>
                      <c:pt idx="12220">
                        <c:v>150.80000000000001</c:v>
                      </c:pt>
                      <c:pt idx="12221">
                        <c:v>151.19999999999999</c:v>
                      </c:pt>
                      <c:pt idx="12222">
                        <c:v>150.4</c:v>
                      </c:pt>
                      <c:pt idx="12223">
                        <c:v>150.30000000000001</c:v>
                      </c:pt>
                      <c:pt idx="12224">
                        <c:v>150.30000000000001</c:v>
                      </c:pt>
                      <c:pt idx="12225">
                        <c:v>149.9</c:v>
                      </c:pt>
                      <c:pt idx="12226">
                        <c:v>150.6</c:v>
                      </c:pt>
                      <c:pt idx="12227">
                        <c:v>150.30000000000001</c:v>
                      </c:pt>
                      <c:pt idx="12228">
                        <c:v>151.4</c:v>
                      </c:pt>
                      <c:pt idx="12229">
                        <c:v>149.6</c:v>
                      </c:pt>
                      <c:pt idx="12230">
                        <c:v>151.5</c:v>
                      </c:pt>
                      <c:pt idx="12231">
                        <c:v>150.69999999999999</c:v>
                      </c:pt>
                      <c:pt idx="12232">
                        <c:v>150.30000000000001</c:v>
                      </c:pt>
                      <c:pt idx="12233">
                        <c:v>149.80000000000001</c:v>
                      </c:pt>
                      <c:pt idx="12234">
                        <c:v>149.6</c:v>
                      </c:pt>
                      <c:pt idx="12235">
                        <c:v>150.69999999999999</c:v>
                      </c:pt>
                      <c:pt idx="12236">
                        <c:v>151</c:v>
                      </c:pt>
                      <c:pt idx="12237">
                        <c:v>150.5</c:v>
                      </c:pt>
                      <c:pt idx="12238">
                        <c:v>149.9</c:v>
                      </c:pt>
                      <c:pt idx="12239">
                        <c:v>149.69999999999999</c:v>
                      </c:pt>
                      <c:pt idx="12240">
                        <c:v>150.30000000000001</c:v>
                      </c:pt>
                      <c:pt idx="12241">
                        <c:v>150.1</c:v>
                      </c:pt>
                      <c:pt idx="12242">
                        <c:v>151.1</c:v>
                      </c:pt>
                      <c:pt idx="12243">
                        <c:v>150.6</c:v>
                      </c:pt>
                      <c:pt idx="12244">
                        <c:v>150.4</c:v>
                      </c:pt>
                      <c:pt idx="12245">
                        <c:v>149.9</c:v>
                      </c:pt>
                      <c:pt idx="12246">
                        <c:v>151.30000000000001</c:v>
                      </c:pt>
                      <c:pt idx="12247">
                        <c:v>150.6</c:v>
                      </c:pt>
                      <c:pt idx="12248">
                        <c:v>150.5</c:v>
                      </c:pt>
                      <c:pt idx="12249">
                        <c:v>150.6</c:v>
                      </c:pt>
                      <c:pt idx="12250">
                        <c:v>150</c:v>
                      </c:pt>
                      <c:pt idx="12251">
                        <c:v>150.5</c:v>
                      </c:pt>
                      <c:pt idx="12252">
                        <c:v>150</c:v>
                      </c:pt>
                      <c:pt idx="12253">
                        <c:v>150.1</c:v>
                      </c:pt>
                      <c:pt idx="12254">
                        <c:v>150.80000000000001</c:v>
                      </c:pt>
                      <c:pt idx="12255">
                        <c:v>149.4</c:v>
                      </c:pt>
                      <c:pt idx="12256">
                        <c:v>150.5</c:v>
                      </c:pt>
                      <c:pt idx="12257">
                        <c:v>150.4</c:v>
                      </c:pt>
                      <c:pt idx="12258">
                        <c:v>151.80000000000001</c:v>
                      </c:pt>
                      <c:pt idx="12259">
                        <c:v>149.69999999999999</c:v>
                      </c:pt>
                      <c:pt idx="12260">
                        <c:v>150.5</c:v>
                      </c:pt>
                      <c:pt idx="12261">
                        <c:v>149.80000000000001</c:v>
                      </c:pt>
                      <c:pt idx="12262">
                        <c:v>149.4</c:v>
                      </c:pt>
                      <c:pt idx="12263">
                        <c:v>150.30000000000001</c:v>
                      </c:pt>
                      <c:pt idx="12264">
                        <c:v>149.80000000000001</c:v>
                      </c:pt>
                      <c:pt idx="12265">
                        <c:v>149.80000000000001</c:v>
                      </c:pt>
                      <c:pt idx="12266">
                        <c:v>150.9</c:v>
                      </c:pt>
                      <c:pt idx="12267">
                        <c:v>150.1</c:v>
                      </c:pt>
                      <c:pt idx="12268">
                        <c:v>150.80000000000001</c:v>
                      </c:pt>
                      <c:pt idx="12269">
                        <c:v>150.5</c:v>
                      </c:pt>
                      <c:pt idx="12270">
                        <c:v>151.30000000000001</c:v>
                      </c:pt>
                      <c:pt idx="12271">
                        <c:v>151.5</c:v>
                      </c:pt>
                      <c:pt idx="12272">
                        <c:v>150.30000000000001</c:v>
                      </c:pt>
                      <c:pt idx="12273">
                        <c:v>150</c:v>
                      </c:pt>
                      <c:pt idx="12274">
                        <c:v>149.9</c:v>
                      </c:pt>
                      <c:pt idx="12275">
                        <c:v>149.1</c:v>
                      </c:pt>
                      <c:pt idx="12276">
                        <c:v>149</c:v>
                      </c:pt>
                      <c:pt idx="12277">
                        <c:v>150.69999999999999</c:v>
                      </c:pt>
                      <c:pt idx="12278">
                        <c:v>150.9</c:v>
                      </c:pt>
                      <c:pt idx="12279">
                        <c:v>150.4</c:v>
                      </c:pt>
                      <c:pt idx="12280">
                        <c:v>150.5</c:v>
                      </c:pt>
                      <c:pt idx="12281">
                        <c:v>150.5</c:v>
                      </c:pt>
                      <c:pt idx="12282">
                        <c:v>151.30000000000001</c:v>
                      </c:pt>
                      <c:pt idx="12283">
                        <c:v>149.80000000000001</c:v>
                      </c:pt>
                      <c:pt idx="12284">
                        <c:v>150</c:v>
                      </c:pt>
                      <c:pt idx="12285">
                        <c:v>150.5</c:v>
                      </c:pt>
                      <c:pt idx="12286">
                        <c:v>150.19999999999999</c:v>
                      </c:pt>
                      <c:pt idx="12287">
                        <c:v>151.30000000000001</c:v>
                      </c:pt>
                      <c:pt idx="12288">
                        <c:v>149.80000000000001</c:v>
                      </c:pt>
                      <c:pt idx="12289">
                        <c:v>149.9</c:v>
                      </c:pt>
                      <c:pt idx="12290">
                        <c:v>149.9</c:v>
                      </c:pt>
                      <c:pt idx="12291">
                        <c:v>149.30000000000001</c:v>
                      </c:pt>
                      <c:pt idx="12292">
                        <c:v>150.5</c:v>
                      </c:pt>
                      <c:pt idx="12293">
                        <c:v>150</c:v>
                      </c:pt>
                      <c:pt idx="12294">
                        <c:v>151</c:v>
                      </c:pt>
                      <c:pt idx="12295">
                        <c:v>150.6</c:v>
                      </c:pt>
                      <c:pt idx="12296">
                        <c:v>150.80000000000001</c:v>
                      </c:pt>
                      <c:pt idx="12297">
                        <c:v>150.19999999999999</c:v>
                      </c:pt>
                      <c:pt idx="12298">
                        <c:v>151.69999999999999</c:v>
                      </c:pt>
                      <c:pt idx="12299">
                        <c:v>150.69999999999999</c:v>
                      </c:pt>
                      <c:pt idx="12300">
                        <c:v>150.4</c:v>
                      </c:pt>
                      <c:pt idx="12301">
                        <c:v>150.69999999999999</c:v>
                      </c:pt>
                      <c:pt idx="12302">
                        <c:v>149.69999999999999</c:v>
                      </c:pt>
                      <c:pt idx="12303">
                        <c:v>150.9</c:v>
                      </c:pt>
                      <c:pt idx="12304">
                        <c:v>151.4</c:v>
                      </c:pt>
                      <c:pt idx="12305">
                        <c:v>150.1</c:v>
                      </c:pt>
                      <c:pt idx="12306">
                        <c:v>149.5</c:v>
                      </c:pt>
                      <c:pt idx="12307">
                        <c:v>149.6</c:v>
                      </c:pt>
                      <c:pt idx="12308">
                        <c:v>150</c:v>
                      </c:pt>
                      <c:pt idx="12309">
                        <c:v>150.6</c:v>
                      </c:pt>
                      <c:pt idx="12310">
                        <c:v>151.1</c:v>
                      </c:pt>
                      <c:pt idx="12311">
                        <c:v>150.6</c:v>
                      </c:pt>
                      <c:pt idx="12312">
                        <c:v>150.19999999999999</c:v>
                      </c:pt>
                      <c:pt idx="12313">
                        <c:v>150.4</c:v>
                      </c:pt>
                      <c:pt idx="12314">
                        <c:v>149.4</c:v>
                      </c:pt>
                      <c:pt idx="12315">
                        <c:v>150.1</c:v>
                      </c:pt>
                      <c:pt idx="12316">
                        <c:v>151.4</c:v>
                      </c:pt>
                      <c:pt idx="12317">
                        <c:v>150.19999999999999</c:v>
                      </c:pt>
                      <c:pt idx="12318">
                        <c:v>150.4</c:v>
                      </c:pt>
                      <c:pt idx="12319">
                        <c:v>150.30000000000001</c:v>
                      </c:pt>
                      <c:pt idx="12320">
                        <c:v>149.9</c:v>
                      </c:pt>
                      <c:pt idx="12321">
                        <c:v>149.9</c:v>
                      </c:pt>
                      <c:pt idx="12322">
                        <c:v>150.30000000000001</c:v>
                      </c:pt>
                      <c:pt idx="12323">
                        <c:v>149.1</c:v>
                      </c:pt>
                      <c:pt idx="12324">
                        <c:v>151.5</c:v>
                      </c:pt>
                      <c:pt idx="12325">
                        <c:v>149.19999999999999</c:v>
                      </c:pt>
                      <c:pt idx="12326">
                        <c:v>150.80000000000001</c:v>
                      </c:pt>
                      <c:pt idx="12327">
                        <c:v>149.80000000000001</c:v>
                      </c:pt>
                      <c:pt idx="12328">
                        <c:v>150.9</c:v>
                      </c:pt>
                      <c:pt idx="12329">
                        <c:v>150.30000000000001</c:v>
                      </c:pt>
                      <c:pt idx="12330">
                        <c:v>149.80000000000001</c:v>
                      </c:pt>
                      <c:pt idx="12331">
                        <c:v>149.19999999999999</c:v>
                      </c:pt>
                      <c:pt idx="12332">
                        <c:v>150.69999999999999</c:v>
                      </c:pt>
                      <c:pt idx="12333">
                        <c:v>151</c:v>
                      </c:pt>
                      <c:pt idx="12334">
                        <c:v>149.9</c:v>
                      </c:pt>
                      <c:pt idx="12335">
                        <c:v>150.69999999999999</c:v>
                      </c:pt>
                      <c:pt idx="12336">
                        <c:v>149.69999999999999</c:v>
                      </c:pt>
                      <c:pt idx="12337">
                        <c:v>151.1</c:v>
                      </c:pt>
                      <c:pt idx="12338">
                        <c:v>150.80000000000001</c:v>
                      </c:pt>
                      <c:pt idx="12339">
                        <c:v>150.9</c:v>
                      </c:pt>
                      <c:pt idx="12340">
                        <c:v>150.9</c:v>
                      </c:pt>
                      <c:pt idx="12341">
                        <c:v>151</c:v>
                      </c:pt>
                      <c:pt idx="12342">
                        <c:v>149.9</c:v>
                      </c:pt>
                      <c:pt idx="12343">
                        <c:v>149.6</c:v>
                      </c:pt>
                      <c:pt idx="12344">
                        <c:v>149.4</c:v>
                      </c:pt>
                      <c:pt idx="12345">
                        <c:v>149.9</c:v>
                      </c:pt>
                      <c:pt idx="12346">
                        <c:v>150.5</c:v>
                      </c:pt>
                      <c:pt idx="12347">
                        <c:v>149.4</c:v>
                      </c:pt>
                      <c:pt idx="12348">
                        <c:v>150.69999999999999</c:v>
                      </c:pt>
                      <c:pt idx="12349">
                        <c:v>149.6</c:v>
                      </c:pt>
                      <c:pt idx="12350">
                        <c:v>150.4</c:v>
                      </c:pt>
                      <c:pt idx="12351">
                        <c:v>151</c:v>
                      </c:pt>
                      <c:pt idx="12352">
                        <c:v>150.9</c:v>
                      </c:pt>
                      <c:pt idx="12353">
                        <c:v>150.30000000000001</c:v>
                      </c:pt>
                      <c:pt idx="12354">
                        <c:v>150.69999999999999</c:v>
                      </c:pt>
                      <c:pt idx="12355">
                        <c:v>150.1</c:v>
                      </c:pt>
                      <c:pt idx="12356">
                        <c:v>150.1</c:v>
                      </c:pt>
                      <c:pt idx="12357">
                        <c:v>151</c:v>
                      </c:pt>
                      <c:pt idx="12358">
                        <c:v>150.1</c:v>
                      </c:pt>
                      <c:pt idx="12359">
                        <c:v>150.30000000000001</c:v>
                      </c:pt>
                      <c:pt idx="12360">
                        <c:v>150.5</c:v>
                      </c:pt>
                      <c:pt idx="12361">
                        <c:v>151.1</c:v>
                      </c:pt>
                      <c:pt idx="12362">
                        <c:v>151.1</c:v>
                      </c:pt>
                      <c:pt idx="12363">
                        <c:v>149.4</c:v>
                      </c:pt>
                      <c:pt idx="12364">
                        <c:v>149.6</c:v>
                      </c:pt>
                      <c:pt idx="12365">
                        <c:v>149.4</c:v>
                      </c:pt>
                      <c:pt idx="12366">
                        <c:v>149.19999999999999</c:v>
                      </c:pt>
                      <c:pt idx="12367">
                        <c:v>150.5</c:v>
                      </c:pt>
                      <c:pt idx="12368">
                        <c:v>150.19999999999999</c:v>
                      </c:pt>
                      <c:pt idx="12369">
                        <c:v>150.30000000000001</c:v>
                      </c:pt>
                      <c:pt idx="12370">
                        <c:v>151.30000000000001</c:v>
                      </c:pt>
                      <c:pt idx="12371">
                        <c:v>151.4</c:v>
                      </c:pt>
                      <c:pt idx="12372">
                        <c:v>150.6</c:v>
                      </c:pt>
                      <c:pt idx="12373">
                        <c:v>149.9</c:v>
                      </c:pt>
                      <c:pt idx="12374">
                        <c:v>148.9</c:v>
                      </c:pt>
                      <c:pt idx="12375">
                        <c:v>149.19999999999999</c:v>
                      </c:pt>
                      <c:pt idx="12376">
                        <c:v>150.19999999999999</c:v>
                      </c:pt>
                      <c:pt idx="12377">
                        <c:v>150</c:v>
                      </c:pt>
                      <c:pt idx="12378">
                        <c:v>150.4</c:v>
                      </c:pt>
                      <c:pt idx="12379">
                        <c:v>150.5</c:v>
                      </c:pt>
                      <c:pt idx="12380">
                        <c:v>149.5</c:v>
                      </c:pt>
                      <c:pt idx="12381">
                        <c:v>150.1</c:v>
                      </c:pt>
                      <c:pt idx="12382">
                        <c:v>148.69999999999999</c:v>
                      </c:pt>
                      <c:pt idx="12383">
                        <c:v>150.9</c:v>
                      </c:pt>
                      <c:pt idx="12384">
                        <c:v>149.69999999999999</c:v>
                      </c:pt>
                      <c:pt idx="12385">
                        <c:v>150.4</c:v>
                      </c:pt>
                      <c:pt idx="12386">
                        <c:v>150.4</c:v>
                      </c:pt>
                      <c:pt idx="12387">
                        <c:v>150.1</c:v>
                      </c:pt>
                      <c:pt idx="12388">
                        <c:v>149.1</c:v>
                      </c:pt>
                      <c:pt idx="12389">
                        <c:v>150.4</c:v>
                      </c:pt>
                      <c:pt idx="12390">
                        <c:v>148.9</c:v>
                      </c:pt>
                      <c:pt idx="12391">
                        <c:v>149.6</c:v>
                      </c:pt>
                      <c:pt idx="12392">
                        <c:v>149.30000000000001</c:v>
                      </c:pt>
                      <c:pt idx="12393">
                        <c:v>148.19999999999999</c:v>
                      </c:pt>
                      <c:pt idx="12394">
                        <c:v>150.1</c:v>
                      </c:pt>
                      <c:pt idx="12395">
                        <c:v>149.5</c:v>
                      </c:pt>
                      <c:pt idx="12396">
                        <c:v>150.69999999999999</c:v>
                      </c:pt>
                      <c:pt idx="12397">
                        <c:v>149.1</c:v>
                      </c:pt>
                      <c:pt idx="12398">
                        <c:v>149.69999999999999</c:v>
                      </c:pt>
                      <c:pt idx="12399">
                        <c:v>149.6</c:v>
                      </c:pt>
                      <c:pt idx="12400">
                        <c:v>150.5</c:v>
                      </c:pt>
                      <c:pt idx="12401">
                        <c:v>149.19999999999999</c:v>
                      </c:pt>
                      <c:pt idx="12402">
                        <c:v>149</c:v>
                      </c:pt>
                      <c:pt idx="12403">
                        <c:v>149.5</c:v>
                      </c:pt>
                      <c:pt idx="12404">
                        <c:v>149.1</c:v>
                      </c:pt>
                      <c:pt idx="12405">
                        <c:v>150.4</c:v>
                      </c:pt>
                      <c:pt idx="12406">
                        <c:v>149.9</c:v>
                      </c:pt>
                      <c:pt idx="12407">
                        <c:v>149.80000000000001</c:v>
                      </c:pt>
                      <c:pt idx="12408">
                        <c:v>151.19999999999999</c:v>
                      </c:pt>
                      <c:pt idx="12409">
                        <c:v>149.5</c:v>
                      </c:pt>
                      <c:pt idx="12410">
                        <c:v>149.69999999999999</c:v>
                      </c:pt>
                      <c:pt idx="12411">
                        <c:v>150</c:v>
                      </c:pt>
                      <c:pt idx="12412">
                        <c:v>150</c:v>
                      </c:pt>
                      <c:pt idx="12413">
                        <c:v>150.69999999999999</c:v>
                      </c:pt>
                      <c:pt idx="12414">
                        <c:v>150.5</c:v>
                      </c:pt>
                      <c:pt idx="12415">
                        <c:v>150</c:v>
                      </c:pt>
                      <c:pt idx="12416">
                        <c:v>150</c:v>
                      </c:pt>
                      <c:pt idx="12417">
                        <c:v>149.6</c:v>
                      </c:pt>
                      <c:pt idx="12418">
                        <c:v>149.30000000000001</c:v>
                      </c:pt>
                      <c:pt idx="12419">
                        <c:v>149.1</c:v>
                      </c:pt>
                      <c:pt idx="12420">
                        <c:v>151</c:v>
                      </c:pt>
                      <c:pt idx="12421">
                        <c:v>150.1</c:v>
                      </c:pt>
                      <c:pt idx="12422">
                        <c:v>149.1</c:v>
                      </c:pt>
                      <c:pt idx="12423">
                        <c:v>150.4</c:v>
                      </c:pt>
                      <c:pt idx="12424">
                        <c:v>149.4</c:v>
                      </c:pt>
                      <c:pt idx="12425">
                        <c:v>149.30000000000001</c:v>
                      </c:pt>
                      <c:pt idx="12426">
                        <c:v>149.80000000000001</c:v>
                      </c:pt>
                      <c:pt idx="12427">
                        <c:v>149.19999999999999</c:v>
                      </c:pt>
                      <c:pt idx="12428">
                        <c:v>149.4</c:v>
                      </c:pt>
                      <c:pt idx="12429">
                        <c:v>148.69999999999999</c:v>
                      </c:pt>
                      <c:pt idx="12430">
                        <c:v>149</c:v>
                      </c:pt>
                      <c:pt idx="12431">
                        <c:v>149.80000000000001</c:v>
                      </c:pt>
                      <c:pt idx="12432">
                        <c:v>149.30000000000001</c:v>
                      </c:pt>
                      <c:pt idx="12433">
                        <c:v>149.5</c:v>
                      </c:pt>
                      <c:pt idx="12434">
                        <c:v>149.69999999999999</c:v>
                      </c:pt>
                      <c:pt idx="12435">
                        <c:v>148.1</c:v>
                      </c:pt>
                      <c:pt idx="12436">
                        <c:v>148.5</c:v>
                      </c:pt>
                      <c:pt idx="12437">
                        <c:v>150</c:v>
                      </c:pt>
                      <c:pt idx="12438">
                        <c:v>150.4</c:v>
                      </c:pt>
                      <c:pt idx="12439">
                        <c:v>150.5</c:v>
                      </c:pt>
                      <c:pt idx="12440">
                        <c:v>151.19999999999999</c:v>
                      </c:pt>
                      <c:pt idx="12441">
                        <c:v>149.4</c:v>
                      </c:pt>
                      <c:pt idx="12442">
                        <c:v>149.80000000000001</c:v>
                      </c:pt>
                      <c:pt idx="12443">
                        <c:v>149.69999999999999</c:v>
                      </c:pt>
                      <c:pt idx="12444">
                        <c:v>149.1</c:v>
                      </c:pt>
                      <c:pt idx="12445">
                        <c:v>147.19999999999999</c:v>
                      </c:pt>
                      <c:pt idx="12446">
                        <c:v>149.9</c:v>
                      </c:pt>
                      <c:pt idx="12447">
                        <c:v>149.30000000000001</c:v>
                      </c:pt>
                      <c:pt idx="12448">
                        <c:v>151.69999999999999</c:v>
                      </c:pt>
                      <c:pt idx="12449">
                        <c:v>149.4</c:v>
                      </c:pt>
                      <c:pt idx="12450">
                        <c:v>149.6</c:v>
                      </c:pt>
                      <c:pt idx="12451">
                        <c:v>148.80000000000001</c:v>
                      </c:pt>
                      <c:pt idx="12452">
                        <c:v>148.80000000000001</c:v>
                      </c:pt>
                      <c:pt idx="12453">
                        <c:v>149</c:v>
                      </c:pt>
                      <c:pt idx="12454">
                        <c:v>149.30000000000001</c:v>
                      </c:pt>
                      <c:pt idx="12455">
                        <c:v>149.19999999999999</c:v>
                      </c:pt>
                      <c:pt idx="12456">
                        <c:v>148.30000000000001</c:v>
                      </c:pt>
                      <c:pt idx="12457">
                        <c:v>148.4</c:v>
                      </c:pt>
                      <c:pt idx="12458">
                        <c:v>149.6</c:v>
                      </c:pt>
                      <c:pt idx="12459">
                        <c:v>149.69999999999999</c:v>
                      </c:pt>
                      <c:pt idx="12460">
                        <c:v>149.19999999999999</c:v>
                      </c:pt>
                      <c:pt idx="12461">
                        <c:v>148.6</c:v>
                      </c:pt>
                      <c:pt idx="12462">
                        <c:v>148.80000000000001</c:v>
                      </c:pt>
                      <c:pt idx="12463">
                        <c:v>148.9</c:v>
                      </c:pt>
                      <c:pt idx="12464">
                        <c:v>149</c:v>
                      </c:pt>
                      <c:pt idx="12465">
                        <c:v>148.5</c:v>
                      </c:pt>
                      <c:pt idx="12466">
                        <c:v>148.4</c:v>
                      </c:pt>
                      <c:pt idx="12467">
                        <c:v>148.5</c:v>
                      </c:pt>
                      <c:pt idx="12468">
                        <c:v>148.80000000000001</c:v>
                      </c:pt>
                      <c:pt idx="12469">
                        <c:v>148.69999999999999</c:v>
                      </c:pt>
                      <c:pt idx="12470">
                        <c:v>149.80000000000001</c:v>
                      </c:pt>
                      <c:pt idx="12471">
                        <c:v>149</c:v>
                      </c:pt>
                      <c:pt idx="12472">
                        <c:v>149</c:v>
                      </c:pt>
                      <c:pt idx="12473">
                        <c:v>149.30000000000001</c:v>
                      </c:pt>
                      <c:pt idx="12474">
                        <c:v>148.1</c:v>
                      </c:pt>
                      <c:pt idx="12475">
                        <c:v>148.5</c:v>
                      </c:pt>
                      <c:pt idx="12476">
                        <c:v>149.6</c:v>
                      </c:pt>
                      <c:pt idx="12477">
                        <c:v>148.19999999999999</c:v>
                      </c:pt>
                      <c:pt idx="12478">
                        <c:v>148</c:v>
                      </c:pt>
                      <c:pt idx="12479">
                        <c:v>149.80000000000001</c:v>
                      </c:pt>
                      <c:pt idx="12480">
                        <c:v>148.9</c:v>
                      </c:pt>
                      <c:pt idx="12481">
                        <c:v>148.6</c:v>
                      </c:pt>
                      <c:pt idx="12482">
                        <c:v>150</c:v>
                      </c:pt>
                      <c:pt idx="12483">
                        <c:v>149.4</c:v>
                      </c:pt>
                      <c:pt idx="12484">
                        <c:v>148.5</c:v>
                      </c:pt>
                      <c:pt idx="12485">
                        <c:v>148.69999999999999</c:v>
                      </c:pt>
                      <c:pt idx="12486">
                        <c:v>147.6</c:v>
                      </c:pt>
                      <c:pt idx="12487">
                        <c:v>148.30000000000001</c:v>
                      </c:pt>
                      <c:pt idx="12488">
                        <c:v>148.30000000000001</c:v>
                      </c:pt>
                      <c:pt idx="12489">
                        <c:v>149.80000000000001</c:v>
                      </c:pt>
                      <c:pt idx="12490">
                        <c:v>149.4</c:v>
                      </c:pt>
                      <c:pt idx="12491">
                        <c:v>148.80000000000001</c:v>
                      </c:pt>
                      <c:pt idx="12492">
                        <c:v>148.9</c:v>
                      </c:pt>
                      <c:pt idx="12493">
                        <c:v>148.5</c:v>
                      </c:pt>
                      <c:pt idx="12494">
                        <c:v>148.80000000000001</c:v>
                      </c:pt>
                      <c:pt idx="12495">
                        <c:v>148</c:v>
                      </c:pt>
                      <c:pt idx="12496">
                        <c:v>149</c:v>
                      </c:pt>
                      <c:pt idx="12497">
                        <c:v>147.9</c:v>
                      </c:pt>
                      <c:pt idx="12498">
                        <c:v>148.4</c:v>
                      </c:pt>
                      <c:pt idx="12499">
                        <c:v>149.5</c:v>
                      </c:pt>
                      <c:pt idx="12500">
                        <c:v>148.9</c:v>
                      </c:pt>
                      <c:pt idx="12501">
                        <c:v>149.9</c:v>
                      </c:pt>
                      <c:pt idx="12502">
                        <c:v>148.9</c:v>
                      </c:pt>
                      <c:pt idx="12503">
                        <c:v>148</c:v>
                      </c:pt>
                      <c:pt idx="12504">
                        <c:v>147.6</c:v>
                      </c:pt>
                      <c:pt idx="12505">
                        <c:v>148.19999999999999</c:v>
                      </c:pt>
                      <c:pt idx="12506">
                        <c:v>147.9</c:v>
                      </c:pt>
                      <c:pt idx="12507">
                        <c:v>148.5</c:v>
                      </c:pt>
                      <c:pt idx="12508">
                        <c:v>147.1</c:v>
                      </c:pt>
                      <c:pt idx="12509">
                        <c:v>148.9</c:v>
                      </c:pt>
                      <c:pt idx="12510">
                        <c:v>148</c:v>
                      </c:pt>
                      <c:pt idx="12511">
                        <c:v>148</c:v>
                      </c:pt>
                      <c:pt idx="12512">
                        <c:v>148.4</c:v>
                      </c:pt>
                      <c:pt idx="12513">
                        <c:v>148.30000000000001</c:v>
                      </c:pt>
                      <c:pt idx="12514">
                        <c:v>149</c:v>
                      </c:pt>
                      <c:pt idx="12515">
                        <c:v>148.5</c:v>
                      </c:pt>
                      <c:pt idx="12516">
                        <c:v>148.80000000000001</c:v>
                      </c:pt>
                      <c:pt idx="12517">
                        <c:v>147.9</c:v>
                      </c:pt>
                      <c:pt idx="12518">
                        <c:v>147.6</c:v>
                      </c:pt>
                      <c:pt idx="12519">
                        <c:v>147.69999999999999</c:v>
                      </c:pt>
                      <c:pt idx="12520">
                        <c:v>147.9</c:v>
                      </c:pt>
                      <c:pt idx="12521">
                        <c:v>147.1</c:v>
                      </c:pt>
                      <c:pt idx="12522">
                        <c:v>149.19999999999999</c:v>
                      </c:pt>
                      <c:pt idx="12523">
                        <c:v>147.5</c:v>
                      </c:pt>
                      <c:pt idx="12524">
                        <c:v>146.9</c:v>
                      </c:pt>
                      <c:pt idx="12525">
                        <c:v>147.6</c:v>
                      </c:pt>
                      <c:pt idx="12526">
                        <c:v>148.9</c:v>
                      </c:pt>
                      <c:pt idx="12527">
                        <c:v>147.80000000000001</c:v>
                      </c:pt>
                      <c:pt idx="12528">
                        <c:v>147.9</c:v>
                      </c:pt>
                      <c:pt idx="12529">
                        <c:v>148.6</c:v>
                      </c:pt>
                      <c:pt idx="12530">
                        <c:v>147.30000000000001</c:v>
                      </c:pt>
                      <c:pt idx="12531">
                        <c:v>148.19999999999999</c:v>
                      </c:pt>
                      <c:pt idx="12532">
                        <c:v>149</c:v>
                      </c:pt>
                      <c:pt idx="12533">
                        <c:v>148</c:v>
                      </c:pt>
                      <c:pt idx="12534">
                        <c:v>148.30000000000001</c:v>
                      </c:pt>
                      <c:pt idx="12535">
                        <c:v>148.1</c:v>
                      </c:pt>
                      <c:pt idx="12536">
                        <c:v>148.1</c:v>
                      </c:pt>
                      <c:pt idx="12537">
                        <c:v>149</c:v>
                      </c:pt>
                      <c:pt idx="12538">
                        <c:v>147.9</c:v>
                      </c:pt>
                      <c:pt idx="12539">
                        <c:v>146.9</c:v>
                      </c:pt>
                      <c:pt idx="12540">
                        <c:v>147.69999999999999</c:v>
                      </c:pt>
                      <c:pt idx="12541">
                        <c:v>147.19999999999999</c:v>
                      </c:pt>
                      <c:pt idx="12542">
                        <c:v>148</c:v>
                      </c:pt>
                      <c:pt idx="12543">
                        <c:v>147.80000000000001</c:v>
                      </c:pt>
                      <c:pt idx="12544">
                        <c:v>148.80000000000001</c:v>
                      </c:pt>
                      <c:pt idx="12545">
                        <c:v>147.80000000000001</c:v>
                      </c:pt>
                      <c:pt idx="12546">
                        <c:v>147.69999999999999</c:v>
                      </c:pt>
                      <c:pt idx="12547">
                        <c:v>147.4</c:v>
                      </c:pt>
                      <c:pt idx="12548">
                        <c:v>147.1</c:v>
                      </c:pt>
                      <c:pt idx="12549">
                        <c:v>147.6</c:v>
                      </c:pt>
                      <c:pt idx="12550">
                        <c:v>149.30000000000001</c:v>
                      </c:pt>
                      <c:pt idx="12551">
                        <c:v>147.69999999999999</c:v>
                      </c:pt>
                      <c:pt idx="12552">
                        <c:v>147.69999999999999</c:v>
                      </c:pt>
                      <c:pt idx="12553">
                        <c:v>147.30000000000001</c:v>
                      </c:pt>
                      <c:pt idx="12554">
                        <c:v>146.9</c:v>
                      </c:pt>
                      <c:pt idx="12555">
                        <c:v>147.69999999999999</c:v>
                      </c:pt>
                      <c:pt idx="12556">
                        <c:v>147.1</c:v>
                      </c:pt>
                      <c:pt idx="12557">
                        <c:v>147.19999999999999</c:v>
                      </c:pt>
                      <c:pt idx="12558">
                        <c:v>148.1</c:v>
                      </c:pt>
                      <c:pt idx="12559">
                        <c:v>148</c:v>
                      </c:pt>
                      <c:pt idx="12560">
                        <c:v>149</c:v>
                      </c:pt>
                      <c:pt idx="12561">
                        <c:v>147.1</c:v>
                      </c:pt>
                      <c:pt idx="12562">
                        <c:v>147.80000000000001</c:v>
                      </c:pt>
                      <c:pt idx="12563">
                        <c:v>148.19999999999999</c:v>
                      </c:pt>
                      <c:pt idx="12564">
                        <c:v>147.69999999999999</c:v>
                      </c:pt>
                      <c:pt idx="12565">
                        <c:v>148.80000000000001</c:v>
                      </c:pt>
                      <c:pt idx="12566">
                        <c:v>147.4</c:v>
                      </c:pt>
                      <c:pt idx="12567">
                        <c:v>147.1</c:v>
                      </c:pt>
                      <c:pt idx="12568">
                        <c:v>148.4</c:v>
                      </c:pt>
                      <c:pt idx="12569">
                        <c:v>149.6</c:v>
                      </c:pt>
                      <c:pt idx="12570">
                        <c:v>148.69999999999999</c:v>
                      </c:pt>
                      <c:pt idx="12571">
                        <c:v>147</c:v>
                      </c:pt>
                      <c:pt idx="12572">
                        <c:v>148.1</c:v>
                      </c:pt>
                      <c:pt idx="12573">
                        <c:v>146.6</c:v>
                      </c:pt>
                      <c:pt idx="12574">
                        <c:v>149.5</c:v>
                      </c:pt>
                      <c:pt idx="12575">
                        <c:v>147.80000000000001</c:v>
                      </c:pt>
                      <c:pt idx="12576">
                        <c:v>147.19999999999999</c:v>
                      </c:pt>
                      <c:pt idx="12577">
                        <c:v>146.5</c:v>
                      </c:pt>
                      <c:pt idx="12578">
                        <c:v>147.69999999999999</c:v>
                      </c:pt>
                      <c:pt idx="12579">
                        <c:v>147.5</c:v>
                      </c:pt>
                      <c:pt idx="12580">
                        <c:v>148.69999999999999</c:v>
                      </c:pt>
                      <c:pt idx="12581">
                        <c:v>147.4</c:v>
                      </c:pt>
                      <c:pt idx="12582">
                        <c:v>147.80000000000001</c:v>
                      </c:pt>
                      <c:pt idx="12583">
                        <c:v>147</c:v>
                      </c:pt>
                      <c:pt idx="12584">
                        <c:v>147.6</c:v>
                      </c:pt>
                      <c:pt idx="12585">
                        <c:v>147.6</c:v>
                      </c:pt>
                      <c:pt idx="12586">
                        <c:v>146.80000000000001</c:v>
                      </c:pt>
                      <c:pt idx="12587">
                        <c:v>147.80000000000001</c:v>
                      </c:pt>
                      <c:pt idx="12588">
                        <c:v>147.4</c:v>
                      </c:pt>
                      <c:pt idx="12589">
                        <c:v>147.4</c:v>
                      </c:pt>
                      <c:pt idx="12590">
                        <c:v>146.4</c:v>
                      </c:pt>
                      <c:pt idx="12591">
                        <c:v>147.5</c:v>
                      </c:pt>
                      <c:pt idx="12592">
                        <c:v>146.6</c:v>
                      </c:pt>
                      <c:pt idx="12593">
                        <c:v>146.6</c:v>
                      </c:pt>
                      <c:pt idx="12594">
                        <c:v>146.1</c:v>
                      </c:pt>
                      <c:pt idx="12595">
                        <c:v>145.69999999999999</c:v>
                      </c:pt>
                      <c:pt idx="12596">
                        <c:v>146.6</c:v>
                      </c:pt>
                      <c:pt idx="12597">
                        <c:v>146.5</c:v>
                      </c:pt>
                      <c:pt idx="12598">
                        <c:v>146.6</c:v>
                      </c:pt>
                      <c:pt idx="12599">
                        <c:v>145.30000000000001</c:v>
                      </c:pt>
                      <c:pt idx="12600">
                        <c:v>146.5</c:v>
                      </c:pt>
                      <c:pt idx="12601">
                        <c:v>146.30000000000001</c:v>
                      </c:pt>
                      <c:pt idx="12602">
                        <c:v>145.80000000000001</c:v>
                      </c:pt>
                      <c:pt idx="12603">
                        <c:v>147.9</c:v>
                      </c:pt>
                      <c:pt idx="12604">
                        <c:v>146</c:v>
                      </c:pt>
                      <c:pt idx="12605">
                        <c:v>147.5</c:v>
                      </c:pt>
                      <c:pt idx="12606">
                        <c:v>146.5</c:v>
                      </c:pt>
                      <c:pt idx="12607">
                        <c:v>145.5</c:v>
                      </c:pt>
                      <c:pt idx="12608">
                        <c:v>146</c:v>
                      </c:pt>
                      <c:pt idx="12609">
                        <c:v>147.6</c:v>
                      </c:pt>
                      <c:pt idx="12610">
                        <c:v>146.80000000000001</c:v>
                      </c:pt>
                      <c:pt idx="12611">
                        <c:v>146.9</c:v>
                      </c:pt>
                      <c:pt idx="12612">
                        <c:v>146.19999999999999</c:v>
                      </c:pt>
                      <c:pt idx="12613">
                        <c:v>146.69999999999999</c:v>
                      </c:pt>
                      <c:pt idx="12614">
                        <c:v>146.30000000000001</c:v>
                      </c:pt>
                      <c:pt idx="12615">
                        <c:v>145.1</c:v>
                      </c:pt>
                      <c:pt idx="12616">
                        <c:v>145.5</c:v>
                      </c:pt>
                      <c:pt idx="12617">
                        <c:v>146.69999999999999</c:v>
                      </c:pt>
                      <c:pt idx="12618">
                        <c:v>147.1</c:v>
                      </c:pt>
                      <c:pt idx="12619">
                        <c:v>145.30000000000001</c:v>
                      </c:pt>
                      <c:pt idx="12620">
                        <c:v>146.4</c:v>
                      </c:pt>
                      <c:pt idx="12621">
                        <c:v>146.1</c:v>
                      </c:pt>
                      <c:pt idx="12622">
                        <c:v>145.5</c:v>
                      </c:pt>
                      <c:pt idx="12623">
                        <c:v>146.19999999999999</c:v>
                      </c:pt>
                      <c:pt idx="12624">
                        <c:v>145.30000000000001</c:v>
                      </c:pt>
                      <c:pt idx="12625">
                        <c:v>146.19999999999999</c:v>
                      </c:pt>
                      <c:pt idx="12626">
                        <c:v>145.80000000000001</c:v>
                      </c:pt>
                      <c:pt idx="12627">
                        <c:v>146.4</c:v>
                      </c:pt>
                      <c:pt idx="12628">
                        <c:v>146.4</c:v>
                      </c:pt>
                      <c:pt idx="12629">
                        <c:v>146.4</c:v>
                      </c:pt>
                      <c:pt idx="12630">
                        <c:v>146.30000000000001</c:v>
                      </c:pt>
                      <c:pt idx="12631">
                        <c:v>146.19999999999999</c:v>
                      </c:pt>
                      <c:pt idx="12632">
                        <c:v>147.19999999999999</c:v>
                      </c:pt>
                      <c:pt idx="12633">
                        <c:v>146.4</c:v>
                      </c:pt>
                      <c:pt idx="12634">
                        <c:v>146</c:v>
                      </c:pt>
                      <c:pt idx="12635">
                        <c:v>147.19999999999999</c:v>
                      </c:pt>
                      <c:pt idx="12636">
                        <c:v>146.69999999999999</c:v>
                      </c:pt>
                      <c:pt idx="12637">
                        <c:v>146.19999999999999</c:v>
                      </c:pt>
                      <c:pt idx="12638">
                        <c:v>146.30000000000001</c:v>
                      </c:pt>
                      <c:pt idx="12639">
                        <c:v>146.4</c:v>
                      </c:pt>
                      <c:pt idx="12640">
                        <c:v>145.9</c:v>
                      </c:pt>
                      <c:pt idx="12641">
                        <c:v>145.5</c:v>
                      </c:pt>
                      <c:pt idx="12642">
                        <c:v>146.80000000000001</c:v>
                      </c:pt>
                      <c:pt idx="12643">
                        <c:v>145.69999999999999</c:v>
                      </c:pt>
                      <c:pt idx="12644">
                        <c:v>144.9</c:v>
                      </c:pt>
                      <c:pt idx="12645">
                        <c:v>145.30000000000001</c:v>
                      </c:pt>
                      <c:pt idx="12646">
                        <c:v>144.19999999999999</c:v>
                      </c:pt>
                      <c:pt idx="12647">
                        <c:v>144.80000000000001</c:v>
                      </c:pt>
                      <c:pt idx="12648">
                        <c:v>145.4</c:v>
                      </c:pt>
                      <c:pt idx="12649">
                        <c:v>146.6</c:v>
                      </c:pt>
                      <c:pt idx="12650">
                        <c:v>147</c:v>
                      </c:pt>
                      <c:pt idx="12651">
                        <c:v>146.1</c:v>
                      </c:pt>
                      <c:pt idx="12652">
                        <c:v>145.4</c:v>
                      </c:pt>
                      <c:pt idx="12653">
                        <c:v>146.19999999999999</c:v>
                      </c:pt>
                      <c:pt idx="12654">
                        <c:v>146.1</c:v>
                      </c:pt>
                      <c:pt idx="12655">
                        <c:v>146.4</c:v>
                      </c:pt>
                      <c:pt idx="12656">
                        <c:v>147.1</c:v>
                      </c:pt>
                      <c:pt idx="12657">
                        <c:v>145.5</c:v>
                      </c:pt>
                      <c:pt idx="12658">
                        <c:v>144.80000000000001</c:v>
                      </c:pt>
                      <c:pt idx="12659">
                        <c:v>146.5</c:v>
                      </c:pt>
                      <c:pt idx="12660">
                        <c:v>146.1</c:v>
                      </c:pt>
                      <c:pt idx="12661">
                        <c:v>145.69999999999999</c:v>
                      </c:pt>
                      <c:pt idx="12662">
                        <c:v>144.80000000000001</c:v>
                      </c:pt>
                      <c:pt idx="12663">
                        <c:v>147.6</c:v>
                      </c:pt>
                      <c:pt idx="12664">
                        <c:v>145.69999999999999</c:v>
                      </c:pt>
                      <c:pt idx="12665">
                        <c:v>146</c:v>
                      </c:pt>
                      <c:pt idx="12666">
                        <c:v>146.1</c:v>
                      </c:pt>
                      <c:pt idx="12667">
                        <c:v>145.80000000000001</c:v>
                      </c:pt>
                      <c:pt idx="12668">
                        <c:v>144.69999999999999</c:v>
                      </c:pt>
                      <c:pt idx="12669">
                        <c:v>146.6</c:v>
                      </c:pt>
                      <c:pt idx="12670">
                        <c:v>145.69999999999999</c:v>
                      </c:pt>
                      <c:pt idx="12671">
                        <c:v>146.4</c:v>
                      </c:pt>
                      <c:pt idx="12672">
                        <c:v>146.19999999999999</c:v>
                      </c:pt>
                      <c:pt idx="12673">
                        <c:v>146.30000000000001</c:v>
                      </c:pt>
                      <c:pt idx="12674">
                        <c:v>145.80000000000001</c:v>
                      </c:pt>
                      <c:pt idx="12675">
                        <c:v>146.4</c:v>
                      </c:pt>
                      <c:pt idx="12676">
                        <c:v>145.1</c:v>
                      </c:pt>
                      <c:pt idx="12677">
                        <c:v>144.30000000000001</c:v>
                      </c:pt>
                      <c:pt idx="12678">
                        <c:v>145.4</c:v>
                      </c:pt>
                      <c:pt idx="12679">
                        <c:v>146.1</c:v>
                      </c:pt>
                      <c:pt idx="12680">
                        <c:v>144.80000000000001</c:v>
                      </c:pt>
                      <c:pt idx="12681">
                        <c:v>146.6</c:v>
                      </c:pt>
                      <c:pt idx="12682">
                        <c:v>145</c:v>
                      </c:pt>
                      <c:pt idx="12683">
                        <c:v>146.19999999999999</c:v>
                      </c:pt>
                      <c:pt idx="12684">
                        <c:v>145</c:v>
                      </c:pt>
                      <c:pt idx="12685">
                        <c:v>144.9</c:v>
                      </c:pt>
                      <c:pt idx="12686">
                        <c:v>145.5</c:v>
                      </c:pt>
                      <c:pt idx="12687">
                        <c:v>146.1</c:v>
                      </c:pt>
                      <c:pt idx="12688">
                        <c:v>146.5</c:v>
                      </c:pt>
                      <c:pt idx="12689">
                        <c:v>145.4</c:v>
                      </c:pt>
                      <c:pt idx="12690">
                        <c:v>145.5</c:v>
                      </c:pt>
                      <c:pt idx="12691">
                        <c:v>145.69999999999999</c:v>
                      </c:pt>
                      <c:pt idx="12692">
                        <c:v>145.19999999999999</c:v>
                      </c:pt>
                      <c:pt idx="12693">
                        <c:v>146.1</c:v>
                      </c:pt>
                      <c:pt idx="12694">
                        <c:v>147</c:v>
                      </c:pt>
                      <c:pt idx="12695">
                        <c:v>146.30000000000001</c:v>
                      </c:pt>
                      <c:pt idx="12696">
                        <c:v>145.30000000000001</c:v>
                      </c:pt>
                      <c:pt idx="12697">
                        <c:v>146.5</c:v>
                      </c:pt>
                      <c:pt idx="12698">
                        <c:v>145.5</c:v>
                      </c:pt>
                      <c:pt idx="12699">
                        <c:v>147.4</c:v>
                      </c:pt>
                      <c:pt idx="12700">
                        <c:v>146.6</c:v>
                      </c:pt>
                      <c:pt idx="12701">
                        <c:v>146.5</c:v>
                      </c:pt>
                      <c:pt idx="12702">
                        <c:v>146.4</c:v>
                      </c:pt>
                      <c:pt idx="12703">
                        <c:v>146.30000000000001</c:v>
                      </c:pt>
                      <c:pt idx="12704">
                        <c:v>146</c:v>
                      </c:pt>
                      <c:pt idx="12705">
                        <c:v>143.9</c:v>
                      </c:pt>
                      <c:pt idx="12706">
                        <c:v>146.4</c:v>
                      </c:pt>
                      <c:pt idx="12707">
                        <c:v>144.19999999999999</c:v>
                      </c:pt>
                      <c:pt idx="12708">
                        <c:v>144.80000000000001</c:v>
                      </c:pt>
                      <c:pt idx="12709">
                        <c:v>146.9</c:v>
                      </c:pt>
                      <c:pt idx="12710">
                        <c:v>145.9</c:v>
                      </c:pt>
                      <c:pt idx="12711">
                        <c:v>145.5</c:v>
                      </c:pt>
                      <c:pt idx="12712">
                        <c:v>145.30000000000001</c:v>
                      </c:pt>
                      <c:pt idx="12713">
                        <c:v>146.19999999999999</c:v>
                      </c:pt>
                      <c:pt idx="12714">
                        <c:v>145.80000000000001</c:v>
                      </c:pt>
                      <c:pt idx="12715">
                        <c:v>146.30000000000001</c:v>
                      </c:pt>
                      <c:pt idx="12716">
                        <c:v>145.4</c:v>
                      </c:pt>
                      <c:pt idx="12717">
                        <c:v>145.30000000000001</c:v>
                      </c:pt>
                      <c:pt idx="12718">
                        <c:v>145.80000000000001</c:v>
                      </c:pt>
                      <c:pt idx="12719">
                        <c:v>146.4</c:v>
                      </c:pt>
                      <c:pt idx="12720">
                        <c:v>145.9</c:v>
                      </c:pt>
                      <c:pt idx="12721">
                        <c:v>146.5</c:v>
                      </c:pt>
                      <c:pt idx="12722">
                        <c:v>146.4</c:v>
                      </c:pt>
                      <c:pt idx="12723">
                        <c:v>146.19999999999999</c:v>
                      </c:pt>
                      <c:pt idx="12724">
                        <c:v>146.6</c:v>
                      </c:pt>
                      <c:pt idx="12725">
                        <c:v>146.69999999999999</c:v>
                      </c:pt>
                      <c:pt idx="12726">
                        <c:v>147.30000000000001</c:v>
                      </c:pt>
                      <c:pt idx="12727">
                        <c:v>146.30000000000001</c:v>
                      </c:pt>
                      <c:pt idx="12728">
                        <c:v>145.69999999999999</c:v>
                      </c:pt>
                      <c:pt idx="12729">
                        <c:v>145.69999999999999</c:v>
                      </c:pt>
                      <c:pt idx="12730">
                        <c:v>145.80000000000001</c:v>
                      </c:pt>
                      <c:pt idx="12731">
                        <c:v>144.6</c:v>
                      </c:pt>
                      <c:pt idx="12732">
                        <c:v>146.30000000000001</c:v>
                      </c:pt>
                      <c:pt idx="12733">
                        <c:v>146.6</c:v>
                      </c:pt>
                      <c:pt idx="12734">
                        <c:v>146.30000000000001</c:v>
                      </c:pt>
                      <c:pt idx="12735">
                        <c:v>146.4</c:v>
                      </c:pt>
                      <c:pt idx="12736">
                        <c:v>147.1</c:v>
                      </c:pt>
                      <c:pt idx="12737">
                        <c:v>145.69999999999999</c:v>
                      </c:pt>
                      <c:pt idx="12738">
                        <c:v>146.1</c:v>
                      </c:pt>
                      <c:pt idx="12739">
                        <c:v>145.80000000000001</c:v>
                      </c:pt>
                      <c:pt idx="12740">
                        <c:v>146</c:v>
                      </c:pt>
                      <c:pt idx="12741">
                        <c:v>146.80000000000001</c:v>
                      </c:pt>
                      <c:pt idx="12742">
                        <c:v>146</c:v>
                      </c:pt>
                      <c:pt idx="12743">
                        <c:v>147.5</c:v>
                      </c:pt>
                      <c:pt idx="12744">
                        <c:v>145.80000000000001</c:v>
                      </c:pt>
                      <c:pt idx="12745">
                        <c:v>146.19999999999999</c:v>
                      </c:pt>
                      <c:pt idx="12746">
                        <c:v>145.4</c:v>
                      </c:pt>
                      <c:pt idx="12747">
                        <c:v>145.5</c:v>
                      </c:pt>
                      <c:pt idx="12748">
                        <c:v>144.6</c:v>
                      </c:pt>
                      <c:pt idx="12749">
                        <c:v>146.30000000000001</c:v>
                      </c:pt>
                      <c:pt idx="12750">
                        <c:v>147.69999999999999</c:v>
                      </c:pt>
                      <c:pt idx="12751">
                        <c:v>146.1</c:v>
                      </c:pt>
                      <c:pt idx="12752">
                        <c:v>147</c:v>
                      </c:pt>
                      <c:pt idx="12753">
                        <c:v>146.5</c:v>
                      </c:pt>
                      <c:pt idx="12754">
                        <c:v>147.5</c:v>
                      </c:pt>
                      <c:pt idx="12755">
                        <c:v>146</c:v>
                      </c:pt>
                      <c:pt idx="12756">
                        <c:v>146.4</c:v>
                      </c:pt>
                      <c:pt idx="12757">
                        <c:v>146</c:v>
                      </c:pt>
                      <c:pt idx="12758">
                        <c:v>145.30000000000001</c:v>
                      </c:pt>
                      <c:pt idx="12759">
                        <c:v>146</c:v>
                      </c:pt>
                      <c:pt idx="12760">
                        <c:v>146.5</c:v>
                      </c:pt>
                      <c:pt idx="12761">
                        <c:v>145.9</c:v>
                      </c:pt>
                      <c:pt idx="12762">
                        <c:v>146.69999999999999</c:v>
                      </c:pt>
                      <c:pt idx="12763">
                        <c:v>146.80000000000001</c:v>
                      </c:pt>
                      <c:pt idx="12764">
                        <c:v>147.1</c:v>
                      </c:pt>
                      <c:pt idx="12765">
                        <c:v>146.19999999999999</c:v>
                      </c:pt>
                      <c:pt idx="12766">
                        <c:v>146.30000000000001</c:v>
                      </c:pt>
                      <c:pt idx="12767">
                        <c:v>145.6</c:v>
                      </c:pt>
                      <c:pt idx="12768">
                        <c:v>146</c:v>
                      </c:pt>
                      <c:pt idx="12769">
                        <c:v>146.6</c:v>
                      </c:pt>
                      <c:pt idx="12770">
                        <c:v>146.4</c:v>
                      </c:pt>
                      <c:pt idx="12771">
                        <c:v>146.6</c:v>
                      </c:pt>
                      <c:pt idx="12772">
                        <c:v>146.19999999999999</c:v>
                      </c:pt>
                      <c:pt idx="12773">
                        <c:v>146.5</c:v>
                      </c:pt>
                      <c:pt idx="12774">
                        <c:v>146.9</c:v>
                      </c:pt>
                      <c:pt idx="12775">
                        <c:v>147</c:v>
                      </c:pt>
                      <c:pt idx="12776">
                        <c:v>145.9</c:v>
                      </c:pt>
                      <c:pt idx="12777">
                        <c:v>146.6</c:v>
                      </c:pt>
                      <c:pt idx="12778">
                        <c:v>147.1</c:v>
                      </c:pt>
                      <c:pt idx="12779">
                        <c:v>147.1</c:v>
                      </c:pt>
                      <c:pt idx="12780">
                        <c:v>146.30000000000001</c:v>
                      </c:pt>
                      <c:pt idx="12781">
                        <c:v>146.6</c:v>
                      </c:pt>
                      <c:pt idx="12782">
                        <c:v>145.6</c:v>
                      </c:pt>
                      <c:pt idx="12783">
                        <c:v>146.30000000000001</c:v>
                      </c:pt>
                      <c:pt idx="12784">
                        <c:v>145.5</c:v>
                      </c:pt>
                      <c:pt idx="12785">
                        <c:v>146.6</c:v>
                      </c:pt>
                      <c:pt idx="12786">
                        <c:v>147.30000000000001</c:v>
                      </c:pt>
                      <c:pt idx="12787">
                        <c:v>147.4</c:v>
                      </c:pt>
                      <c:pt idx="12788">
                        <c:v>146.69999999999999</c:v>
                      </c:pt>
                      <c:pt idx="12789">
                        <c:v>146.4</c:v>
                      </c:pt>
                      <c:pt idx="12790">
                        <c:v>147.9</c:v>
                      </c:pt>
                      <c:pt idx="12791">
                        <c:v>147.80000000000001</c:v>
                      </c:pt>
                      <c:pt idx="12792">
                        <c:v>147</c:v>
                      </c:pt>
                      <c:pt idx="12793">
                        <c:v>147.30000000000001</c:v>
                      </c:pt>
                      <c:pt idx="12794">
                        <c:v>148.1</c:v>
                      </c:pt>
                      <c:pt idx="12795">
                        <c:v>147</c:v>
                      </c:pt>
                      <c:pt idx="12796">
                        <c:v>145.9</c:v>
                      </c:pt>
                      <c:pt idx="12797">
                        <c:v>147.1</c:v>
                      </c:pt>
                      <c:pt idx="12798">
                        <c:v>147</c:v>
                      </c:pt>
                      <c:pt idx="12799">
                        <c:v>146.1</c:v>
                      </c:pt>
                      <c:pt idx="12800">
                        <c:v>146.5</c:v>
                      </c:pt>
                      <c:pt idx="12801">
                        <c:v>147.4</c:v>
                      </c:pt>
                      <c:pt idx="12802">
                        <c:v>147</c:v>
                      </c:pt>
                      <c:pt idx="12803">
                        <c:v>147.5</c:v>
                      </c:pt>
                      <c:pt idx="12804">
                        <c:v>146.4</c:v>
                      </c:pt>
                      <c:pt idx="12805">
                        <c:v>146.6</c:v>
                      </c:pt>
                      <c:pt idx="12806">
                        <c:v>145.9</c:v>
                      </c:pt>
                      <c:pt idx="12807">
                        <c:v>146.4</c:v>
                      </c:pt>
                      <c:pt idx="12808">
                        <c:v>147.1</c:v>
                      </c:pt>
                      <c:pt idx="12809">
                        <c:v>146.6</c:v>
                      </c:pt>
                      <c:pt idx="12810">
                        <c:v>145.80000000000001</c:v>
                      </c:pt>
                      <c:pt idx="12811">
                        <c:v>147.19999999999999</c:v>
                      </c:pt>
                      <c:pt idx="12812">
                        <c:v>146.69999999999999</c:v>
                      </c:pt>
                      <c:pt idx="12813">
                        <c:v>146.5</c:v>
                      </c:pt>
                      <c:pt idx="12814">
                        <c:v>146.80000000000001</c:v>
                      </c:pt>
                      <c:pt idx="12815">
                        <c:v>146.4</c:v>
                      </c:pt>
                      <c:pt idx="12816">
                        <c:v>145.19999999999999</c:v>
                      </c:pt>
                      <c:pt idx="12817">
                        <c:v>146.4</c:v>
                      </c:pt>
                      <c:pt idx="12818">
                        <c:v>146.30000000000001</c:v>
                      </c:pt>
                      <c:pt idx="12819">
                        <c:v>146.5</c:v>
                      </c:pt>
                      <c:pt idx="12820">
                        <c:v>147.9</c:v>
                      </c:pt>
                      <c:pt idx="12821">
                        <c:v>146.4</c:v>
                      </c:pt>
                      <c:pt idx="12822">
                        <c:v>145.5</c:v>
                      </c:pt>
                      <c:pt idx="12823">
                        <c:v>146.1</c:v>
                      </c:pt>
                      <c:pt idx="12824">
                        <c:v>146.6</c:v>
                      </c:pt>
                      <c:pt idx="12825">
                        <c:v>145.9</c:v>
                      </c:pt>
                      <c:pt idx="12826">
                        <c:v>147</c:v>
                      </c:pt>
                      <c:pt idx="12827">
                        <c:v>145.1</c:v>
                      </c:pt>
                      <c:pt idx="12828">
                        <c:v>146.9</c:v>
                      </c:pt>
                      <c:pt idx="12829">
                        <c:v>145.6</c:v>
                      </c:pt>
                      <c:pt idx="12830">
                        <c:v>146.80000000000001</c:v>
                      </c:pt>
                      <c:pt idx="12831">
                        <c:v>146.30000000000001</c:v>
                      </c:pt>
                      <c:pt idx="12832">
                        <c:v>145.80000000000001</c:v>
                      </c:pt>
                      <c:pt idx="12833">
                        <c:v>145.69999999999999</c:v>
                      </c:pt>
                      <c:pt idx="12834">
                        <c:v>145.9</c:v>
                      </c:pt>
                      <c:pt idx="12835">
                        <c:v>146.4</c:v>
                      </c:pt>
                      <c:pt idx="12836">
                        <c:v>144.5</c:v>
                      </c:pt>
                      <c:pt idx="12837">
                        <c:v>146.4</c:v>
                      </c:pt>
                      <c:pt idx="12838">
                        <c:v>145.9</c:v>
                      </c:pt>
                      <c:pt idx="12839">
                        <c:v>147.4</c:v>
                      </c:pt>
                      <c:pt idx="12840">
                        <c:v>145.9</c:v>
                      </c:pt>
                      <c:pt idx="12841">
                        <c:v>146.4</c:v>
                      </c:pt>
                      <c:pt idx="12842">
                        <c:v>145.30000000000001</c:v>
                      </c:pt>
                      <c:pt idx="12843">
                        <c:v>146.5</c:v>
                      </c:pt>
                      <c:pt idx="12844">
                        <c:v>146.9</c:v>
                      </c:pt>
                      <c:pt idx="12845">
                        <c:v>147.19999999999999</c:v>
                      </c:pt>
                      <c:pt idx="12846">
                        <c:v>146</c:v>
                      </c:pt>
                      <c:pt idx="12847">
                        <c:v>146.6</c:v>
                      </c:pt>
                      <c:pt idx="12848">
                        <c:v>145.6</c:v>
                      </c:pt>
                      <c:pt idx="12849">
                        <c:v>146.9</c:v>
                      </c:pt>
                      <c:pt idx="12850">
                        <c:v>146.6</c:v>
                      </c:pt>
                      <c:pt idx="12851">
                        <c:v>146.69999999999999</c:v>
                      </c:pt>
                      <c:pt idx="12852">
                        <c:v>146.6</c:v>
                      </c:pt>
                      <c:pt idx="12853">
                        <c:v>147</c:v>
                      </c:pt>
                      <c:pt idx="12854">
                        <c:v>146.9</c:v>
                      </c:pt>
                      <c:pt idx="12855">
                        <c:v>147.9</c:v>
                      </c:pt>
                      <c:pt idx="12856">
                        <c:v>146.4</c:v>
                      </c:pt>
                      <c:pt idx="12857">
                        <c:v>146.4</c:v>
                      </c:pt>
                      <c:pt idx="12858">
                        <c:v>146.30000000000001</c:v>
                      </c:pt>
                      <c:pt idx="12859">
                        <c:v>146.6</c:v>
                      </c:pt>
                      <c:pt idx="12860">
                        <c:v>145.5</c:v>
                      </c:pt>
                      <c:pt idx="12861">
                        <c:v>146.80000000000001</c:v>
                      </c:pt>
                      <c:pt idx="12862">
                        <c:v>146.69999999999999</c:v>
                      </c:pt>
                      <c:pt idx="12863">
                        <c:v>148.19999999999999</c:v>
                      </c:pt>
                      <c:pt idx="12864">
                        <c:v>147.6</c:v>
                      </c:pt>
                      <c:pt idx="12865">
                        <c:v>147.69999999999999</c:v>
                      </c:pt>
                      <c:pt idx="12866">
                        <c:v>146.19999999999999</c:v>
                      </c:pt>
                      <c:pt idx="12867">
                        <c:v>146.69999999999999</c:v>
                      </c:pt>
                      <c:pt idx="12868">
                        <c:v>147.5</c:v>
                      </c:pt>
                      <c:pt idx="12869">
                        <c:v>146.69999999999999</c:v>
                      </c:pt>
                      <c:pt idx="12870">
                        <c:v>146.80000000000001</c:v>
                      </c:pt>
                      <c:pt idx="12871">
                        <c:v>146.1</c:v>
                      </c:pt>
                      <c:pt idx="12872">
                        <c:v>146.6</c:v>
                      </c:pt>
                      <c:pt idx="12873">
                        <c:v>147.19999999999999</c:v>
                      </c:pt>
                      <c:pt idx="12874">
                        <c:v>146.9</c:v>
                      </c:pt>
                      <c:pt idx="12875">
                        <c:v>147.30000000000001</c:v>
                      </c:pt>
                      <c:pt idx="12876">
                        <c:v>146.5</c:v>
                      </c:pt>
                      <c:pt idx="12877">
                        <c:v>146</c:v>
                      </c:pt>
                      <c:pt idx="12878">
                        <c:v>146.1</c:v>
                      </c:pt>
                      <c:pt idx="12879">
                        <c:v>147.4</c:v>
                      </c:pt>
                      <c:pt idx="12880">
                        <c:v>147.5</c:v>
                      </c:pt>
                      <c:pt idx="12881">
                        <c:v>146.69999999999999</c:v>
                      </c:pt>
                      <c:pt idx="12882">
                        <c:v>146</c:v>
                      </c:pt>
                      <c:pt idx="12883">
                        <c:v>146.4</c:v>
                      </c:pt>
                      <c:pt idx="12884">
                        <c:v>147.5</c:v>
                      </c:pt>
                      <c:pt idx="12885">
                        <c:v>147.1</c:v>
                      </c:pt>
                      <c:pt idx="12886">
                        <c:v>146.9</c:v>
                      </c:pt>
                      <c:pt idx="12887">
                        <c:v>146.1</c:v>
                      </c:pt>
                      <c:pt idx="12888">
                        <c:v>146.9</c:v>
                      </c:pt>
                      <c:pt idx="12889">
                        <c:v>147.1</c:v>
                      </c:pt>
                      <c:pt idx="12890">
                        <c:v>146.6</c:v>
                      </c:pt>
                      <c:pt idx="12891">
                        <c:v>147</c:v>
                      </c:pt>
                      <c:pt idx="12892">
                        <c:v>146.5</c:v>
                      </c:pt>
                      <c:pt idx="12893">
                        <c:v>147</c:v>
                      </c:pt>
                      <c:pt idx="12894">
                        <c:v>147.19999999999999</c:v>
                      </c:pt>
                      <c:pt idx="12895">
                        <c:v>147.19999999999999</c:v>
                      </c:pt>
                      <c:pt idx="12896">
                        <c:v>146</c:v>
                      </c:pt>
                      <c:pt idx="12897">
                        <c:v>146.30000000000001</c:v>
                      </c:pt>
                      <c:pt idx="12898">
                        <c:v>146.4</c:v>
                      </c:pt>
                      <c:pt idx="12899">
                        <c:v>147.4</c:v>
                      </c:pt>
                      <c:pt idx="12900">
                        <c:v>145.4</c:v>
                      </c:pt>
                      <c:pt idx="12901">
                        <c:v>147</c:v>
                      </c:pt>
                      <c:pt idx="12902">
                        <c:v>147.80000000000001</c:v>
                      </c:pt>
                      <c:pt idx="12903">
                        <c:v>146.69999999999999</c:v>
                      </c:pt>
                      <c:pt idx="12904">
                        <c:v>147.69999999999999</c:v>
                      </c:pt>
                      <c:pt idx="12905">
                        <c:v>146.80000000000001</c:v>
                      </c:pt>
                      <c:pt idx="12906">
                        <c:v>147.80000000000001</c:v>
                      </c:pt>
                      <c:pt idx="12907">
                        <c:v>147.19999999999999</c:v>
                      </c:pt>
                      <c:pt idx="12908">
                        <c:v>145.6</c:v>
                      </c:pt>
                      <c:pt idx="12909">
                        <c:v>146</c:v>
                      </c:pt>
                      <c:pt idx="12910">
                        <c:v>146.9</c:v>
                      </c:pt>
                      <c:pt idx="12911">
                        <c:v>147.4</c:v>
                      </c:pt>
                      <c:pt idx="12912">
                        <c:v>146.80000000000001</c:v>
                      </c:pt>
                      <c:pt idx="12913">
                        <c:v>146.9</c:v>
                      </c:pt>
                      <c:pt idx="12914">
                        <c:v>148</c:v>
                      </c:pt>
                      <c:pt idx="12915">
                        <c:v>147.5</c:v>
                      </c:pt>
                      <c:pt idx="12916">
                        <c:v>146.30000000000001</c:v>
                      </c:pt>
                      <c:pt idx="12917">
                        <c:v>146.1</c:v>
                      </c:pt>
                      <c:pt idx="12918">
                        <c:v>145.6</c:v>
                      </c:pt>
                      <c:pt idx="12919">
                        <c:v>147</c:v>
                      </c:pt>
                      <c:pt idx="12920">
                        <c:v>147.80000000000001</c:v>
                      </c:pt>
                      <c:pt idx="12921">
                        <c:v>147.30000000000001</c:v>
                      </c:pt>
                      <c:pt idx="12922">
                        <c:v>146.69999999999999</c:v>
                      </c:pt>
                      <c:pt idx="12923">
                        <c:v>146.69999999999999</c:v>
                      </c:pt>
                      <c:pt idx="12924">
                        <c:v>146.30000000000001</c:v>
                      </c:pt>
                      <c:pt idx="12925">
                        <c:v>146.5</c:v>
                      </c:pt>
                      <c:pt idx="12926">
                        <c:v>146.80000000000001</c:v>
                      </c:pt>
                      <c:pt idx="12927">
                        <c:v>146.1</c:v>
                      </c:pt>
                      <c:pt idx="12928">
                        <c:v>147.1</c:v>
                      </c:pt>
                      <c:pt idx="12929">
                        <c:v>147</c:v>
                      </c:pt>
                      <c:pt idx="12930">
                        <c:v>147</c:v>
                      </c:pt>
                      <c:pt idx="12931">
                        <c:v>147.69999999999999</c:v>
                      </c:pt>
                      <c:pt idx="12932">
                        <c:v>146.9</c:v>
                      </c:pt>
                      <c:pt idx="12933">
                        <c:v>146.80000000000001</c:v>
                      </c:pt>
                      <c:pt idx="12934">
                        <c:v>146</c:v>
                      </c:pt>
                      <c:pt idx="12935">
                        <c:v>146.6</c:v>
                      </c:pt>
                      <c:pt idx="12936">
                        <c:v>145.80000000000001</c:v>
                      </c:pt>
                      <c:pt idx="12937">
                        <c:v>146.4</c:v>
                      </c:pt>
                      <c:pt idx="12938">
                        <c:v>147.19999999999999</c:v>
                      </c:pt>
                      <c:pt idx="12939">
                        <c:v>146.6</c:v>
                      </c:pt>
                      <c:pt idx="12940">
                        <c:v>146.4</c:v>
                      </c:pt>
                      <c:pt idx="12941">
                        <c:v>147</c:v>
                      </c:pt>
                      <c:pt idx="12942">
                        <c:v>146.69999999999999</c:v>
                      </c:pt>
                      <c:pt idx="12943">
                        <c:v>146.69999999999999</c:v>
                      </c:pt>
                      <c:pt idx="12944">
                        <c:v>147.30000000000001</c:v>
                      </c:pt>
                      <c:pt idx="12945">
                        <c:v>146.9</c:v>
                      </c:pt>
                      <c:pt idx="12946">
                        <c:v>146.9</c:v>
                      </c:pt>
                      <c:pt idx="12947">
                        <c:v>146.69999999999999</c:v>
                      </c:pt>
                      <c:pt idx="12948">
                        <c:v>147.69999999999999</c:v>
                      </c:pt>
                      <c:pt idx="12949">
                        <c:v>146.4</c:v>
                      </c:pt>
                      <c:pt idx="12950">
                        <c:v>146.5</c:v>
                      </c:pt>
                      <c:pt idx="12951">
                        <c:v>146.6</c:v>
                      </c:pt>
                      <c:pt idx="12952">
                        <c:v>146.5</c:v>
                      </c:pt>
                      <c:pt idx="12953">
                        <c:v>147.5</c:v>
                      </c:pt>
                      <c:pt idx="12954">
                        <c:v>146.4</c:v>
                      </c:pt>
                      <c:pt idx="12955">
                        <c:v>147.30000000000001</c:v>
                      </c:pt>
                      <c:pt idx="12956">
                        <c:v>146.6</c:v>
                      </c:pt>
                      <c:pt idx="12957">
                        <c:v>147.9</c:v>
                      </c:pt>
                      <c:pt idx="12958">
                        <c:v>146.6</c:v>
                      </c:pt>
                      <c:pt idx="12959">
                        <c:v>147.30000000000001</c:v>
                      </c:pt>
                      <c:pt idx="12960">
                        <c:v>146.19999999999999</c:v>
                      </c:pt>
                      <c:pt idx="12961">
                        <c:v>147.6</c:v>
                      </c:pt>
                      <c:pt idx="12962">
                        <c:v>146.19999999999999</c:v>
                      </c:pt>
                      <c:pt idx="12963">
                        <c:v>146</c:v>
                      </c:pt>
                      <c:pt idx="12964">
                        <c:v>146.69999999999999</c:v>
                      </c:pt>
                      <c:pt idx="12965">
                        <c:v>147</c:v>
                      </c:pt>
                      <c:pt idx="12966">
                        <c:v>146.69999999999999</c:v>
                      </c:pt>
                      <c:pt idx="12967">
                        <c:v>145.9</c:v>
                      </c:pt>
                      <c:pt idx="12968">
                        <c:v>147.30000000000001</c:v>
                      </c:pt>
                      <c:pt idx="12969">
                        <c:v>146.19999999999999</c:v>
                      </c:pt>
                      <c:pt idx="12970">
                        <c:v>146.69999999999999</c:v>
                      </c:pt>
                      <c:pt idx="12971">
                        <c:v>146.4</c:v>
                      </c:pt>
                      <c:pt idx="12972">
                        <c:v>147</c:v>
                      </c:pt>
                      <c:pt idx="12973">
                        <c:v>147.1</c:v>
                      </c:pt>
                      <c:pt idx="12974">
                        <c:v>147.30000000000001</c:v>
                      </c:pt>
                      <c:pt idx="12975">
                        <c:v>146.80000000000001</c:v>
                      </c:pt>
                      <c:pt idx="12976">
                        <c:v>147.80000000000001</c:v>
                      </c:pt>
                      <c:pt idx="12977">
                        <c:v>146</c:v>
                      </c:pt>
                      <c:pt idx="12978">
                        <c:v>146.5</c:v>
                      </c:pt>
                      <c:pt idx="12979">
                        <c:v>146.69999999999999</c:v>
                      </c:pt>
                      <c:pt idx="12980">
                        <c:v>147.69999999999999</c:v>
                      </c:pt>
                      <c:pt idx="12981">
                        <c:v>148.4</c:v>
                      </c:pt>
                      <c:pt idx="12982">
                        <c:v>146.1</c:v>
                      </c:pt>
                      <c:pt idx="12983">
                        <c:v>146.9</c:v>
                      </c:pt>
                      <c:pt idx="12984">
                        <c:v>147.30000000000001</c:v>
                      </c:pt>
                      <c:pt idx="12985">
                        <c:v>146.80000000000001</c:v>
                      </c:pt>
                      <c:pt idx="12986">
                        <c:v>146.6</c:v>
                      </c:pt>
                      <c:pt idx="12987">
                        <c:v>146.9</c:v>
                      </c:pt>
                      <c:pt idx="12988">
                        <c:v>147.4</c:v>
                      </c:pt>
                      <c:pt idx="12989">
                        <c:v>146.19999999999999</c:v>
                      </c:pt>
                      <c:pt idx="12990">
                        <c:v>145.9</c:v>
                      </c:pt>
                      <c:pt idx="12991">
                        <c:v>145.9</c:v>
                      </c:pt>
                      <c:pt idx="12992">
                        <c:v>147</c:v>
                      </c:pt>
                      <c:pt idx="12993">
                        <c:v>146.30000000000001</c:v>
                      </c:pt>
                      <c:pt idx="12994">
                        <c:v>146.19999999999999</c:v>
                      </c:pt>
                      <c:pt idx="12995">
                        <c:v>146.1</c:v>
                      </c:pt>
                      <c:pt idx="12996">
                        <c:v>144.1</c:v>
                      </c:pt>
                      <c:pt idx="12997">
                        <c:v>145.1</c:v>
                      </c:pt>
                      <c:pt idx="12998">
                        <c:v>145.30000000000001</c:v>
                      </c:pt>
                      <c:pt idx="12999">
                        <c:v>144.5</c:v>
                      </c:pt>
                      <c:pt idx="13000">
                        <c:v>144.5</c:v>
                      </c:pt>
                      <c:pt idx="13001">
                        <c:v>145.1</c:v>
                      </c:pt>
                      <c:pt idx="13002">
                        <c:v>145.6</c:v>
                      </c:pt>
                      <c:pt idx="13003">
                        <c:v>144.80000000000001</c:v>
                      </c:pt>
                      <c:pt idx="13004">
                        <c:v>144.5</c:v>
                      </c:pt>
                      <c:pt idx="13005">
                        <c:v>144.30000000000001</c:v>
                      </c:pt>
                      <c:pt idx="13006">
                        <c:v>140</c:v>
                      </c:pt>
                      <c:pt idx="13007">
                        <c:v>143.80000000000001</c:v>
                      </c:pt>
                      <c:pt idx="13008">
                        <c:v>145.80000000000001</c:v>
                      </c:pt>
                      <c:pt idx="13009">
                        <c:v>146</c:v>
                      </c:pt>
                      <c:pt idx="13010">
                        <c:v>145.6</c:v>
                      </c:pt>
                      <c:pt idx="13011">
                        <c:v>146.30000000000001</c:v>
                      </c:pt>
                      <c:pt idx="13012">
                        <c:v>145.4</c:v>
                      </c:pt>
                      <c:pt idx="13013">
                        <c:v>145.6</c:v>
                      </c:pt>
                      <c:pt idx="13014">
                        <c:v>144.80000000000001</c:v>
                      </c:pt>
                      <c:pt idx="13015">
                        <c:v>145.69999999999999</c:v>
                      </c:pt>
                      <c:pt idx="13016">
                        <c:v>145</c:v>
                      </c:pt>
                      <c:pt idx="13017">
                        <c:v>145.30000000000001</c:v>
                      </c:pt>
                      <c:pt idx="13018">
                        <c:v>144.5</c:v>
                      </c:pt>
                      <c:pt idx="13019">
                        <c:v>144.80000000000001</c:v>
                      </c:pt>
                      <c:pt idx="13020">
                        <c:v>145.6</c:v>
                      </c:pt>
                      <c:pt idx="13021">
                        <c:v>145.69999999999999</c:v>
                      </c:pt>
                      <c:pt idx="13022">
                        <c:v>147</c:v>
                      </c:pt>
                      <c:pt idx="13023">
                        <c:v>145.5</c:v>
                      </c:pt>
                      <c:pt idx="13024">
                        <c:v>146.80000000000001</c:v>
                      </c:pt>
                      <c:pt idx="13025">
                        <c:v>146.80000000000001</c:v>
                      </c:pt>
                      <c:pt idx="13026">
                        <c:v>148.19999999999999</c:v>
                      </c:pt>
                      <c:pt idx="13027">
                        <c:v>148.30000000000001</c:v>
                      </c:pt>
                      <c:pt idx="13028">
                        <c:v>146.30000000000001</c:v>
                      </c:pt>
                      <c:pt idx="13029">
                        <c:v>146.30000000000001</c:v>
                      </c:pt>
                      <c:pt idx="13030">
                        <c:v>147.9</c:v>
                      </c:pt>
                      <c:pt idx="13031">
                        <c:v>148.4</c:v>
                      </c:pt>
                      <c:pt idx="13032">
                        <c:v>148.4</c:v>
                      </c:pt>
                      <c:pt idx="13033">
                        <c:v>147.69999999999999</c:v>
                      </c:pt>
                      <c:pt idx="13034">
                        <c:v>147.69999999999999</c:v>
                      </c:pt>
                      <c:pt idx="13035">
                        <c:v>148</c:v>
                      </c:pt>
                      <c:pt idx="13036">
                        <c:v>147.9</c:v>
                      </c:pt>
                      <c:pt idx="13037">
                        <c:v>148.69999999999999</c:v>
                      </c:pt>
                      <c:pt idx="13038">
                        <c:v>147.5</c:v>
                      </c:pt>
                      <c:pt idx="13039">
                        <c:v>148.1</c:v>
                      </c:pt>
                      <c:pt idx="13040">
                        <c:v>148.1</c:v>
                      </c:pt>
                      <c:pt idx="13041">
                        <c:v>148.80000000000001</c:v>
                      </c:pt>
                      <c:pt idx="13042">
                        <c:v>148.6</c:v>
                      </c:pt>
                      <c:pt idx="13043">
                        <c:v>147.9</c:v>
                      </c:pt>
                      <c:pt idx="13044">
                        <c:v>147.4</c:v>
                      </c:pt>
                      <c:pt idx="13045">
                        <c:v>147.69999999999999</c:v>
                      </c:pt>
                      <c:pt idx="13046">
                        <c:v>147.1</c:v>
                      </c:pt>
                      <c:pt idx="13047">
                        <c:v>147.5</c:v>
                      </c:pt>
                      <c:pt idx="13048">
                        <c:v>149</c:v>
                      </c:pt>
                      <c:pt idx="13049">
                        <c:v>148.30000000000001</c:v>
                      </c:pt>
                      <c:pt idx="13050">
                        <c:v>148.9</c:v>
                      </c:pt>
                      <c:pt idx="13051">
                        <c:v>147.1</c:v>
                      </c:pt>
                      <c:pt idx="13052">
                        <c:v>147.5</c:v>
                      </c:pt>
                      <c:pt idx="13053">
                        <c:v>149.1</c:v>
                      </c:pt>
                      <c:pt idx="13054">
                        <c:v>147.1</c:v>
                      </c:pt>
                      <c:pt idx="13055">
                        <c:v>147.6</c:v>
                      </c:pt>
                      <c:pt idx="13056">
                        <c:v>148.80000000000001</c:v>
                      </c:pt>
                      <c:pt idx="13057">
                        <c:v>148.4</c:v>
                      </c:pt>
                      <c:pt idx="13058">
                        <c:v>148.1</c:v>
                      </c:pt>
                      <c:pt idx="13059">
                        <c:v>146.6</c:v>
                      </c:pt>
                      <c:pt idx="13060">
                        <c:v>146.4</c:v>
                      </c:pt>
                      <c:pt idx="13061">
                        <c:v>147.30000000000001</c:v>
                      </c:pt>
                      <c:pt idx="13062">
                        <c:v>147.1</c:v>
                      </c:pt>
                      <c:pt idx="13063">
                        <c:v>147.4</c:v>
                      </c:pt>
                      <c:pt idx="13064">
                        <c:v>148.69999999999999</c:v>
                      </c:pt>
                      <c:pt idx="13065">
                        <c:v>147</c:v>
                      </c:pt>
                      <c:pt idx="13066">
                        <c:v>148.9</c:v>
                      </c:pt>
                      <c:pt idx="13067">
                        <c:v>147.30000000000001</c:v>
                      </c:pt>
                      <c:pt idx="13068">
                        <c:v>147.5</c:v>
                      </c:pt>
                      <c:pt idx="13069">
                        <c:v>146.9</c:v>
                      </c:pt>
                      <c:pt idx="13070">
                        <c:v>147.69999999999999</c:v>
                      </c:pt>
                      <c:pt idx="13071">
                        <c:v>147.69999999999999</c:v>
                      </c:pt>
                      <c:pt idx="13072">
                        <c:v>146.80000000000001</c:v>
                      </c:pt>
                      <c:pt idx="13073">
                        <c:v>146.80000000000001</c:v>
                      </c:pt>
                      <c:pt idx="13074">
                        <c:v>147</c:v>
                      </c:pt>
                      <c:pt idx="13075">
                        <c:v>147.9</c:v>
                      </c:pt>
                      <c:pt idx="13076">
                        <c:v>147</c:v>
                      </c:pt>
                      <c:pt idx="13077">
                        <c:v>147.69999999999999</c:v>
                      </c:pt>
                      <c:pt idx="13078">
                        <c:v>147</c:v>
                      </c:pt>
                      <c:pt idx="13079">
                        <c:v>147.6</c:v>
                      </c:pt>
                      <c:pt idx="13080">
                        <c:v>148.30000000000001</c:v>
                      </c:pt>
                      <c:pt idx="13081">
                        <c:v>146.80000000000001</c:v>
                      </c:pt>
                      <c:pt idx="13082">
                        <c:v>147.69999999999999</c:v>
                      </c:pt>
                      <c:pt idx="13083">
                        <c:v>146.80000000000001</c:v>
                      </c:pt>
                      <c:pt idx="13084">
                        <c:v>146.19999999999999</c:v>
                      </c:pt>
                      <c:pt idx="13085">
                        <c:v>146.80000000000001</c:v>
                      </c:pt>
                      <c:pt idx="13086">
                        <c:v>146.69999999999999</c:v>
                      </c:pt>
                      <c:pt idx="13087">
                        <c:v>147.1</c:v>
                      </c:pt>
                      <c:pt idx="13088">
                        <c:v>147.6</c:v>
                      </c:pt>
                      <c:pt idx="13089">
                        <c:v>145.9</c:v>
                      </c:pt>
                      <c:pt idx="13090">
                        <c:v>146.80000000000001</c:v>
                      </c:pt>
                      <c:pt idx="13091">
                        <c:v>148</c:v>
                      </c:pt>
                      <c:pt idx="13092">
                        <c:v>146.69999999999999</c:v>
                      </c:pt>
                      <c:pt idx="13093">
                        <c:v>147.30000000000001</c:v>
                      </c:pt>
                      <c:pt idx="13094">
                        <c:v>147.19999999999999</c:v>
                      </c:pt>
                      <c:pt idx="13095">
                        <c:v>146.69999999999999</c:v>
                      </c:pt>
                      <c:pt idx="13096">
                        <c:v>147.9</c:v>
                      </c:pt>
                      <c:pt idx="13097">
                        <c:v>146.69999999999999</c:v>
                      </c:pt>
                      <c:pt idx="13098">
                        <c:v>148</c:v>
                      </c:pt>
                      <c:pt idx="13099">
                        <c:v>147</c:v>
                      </c:pt>
                      <c:pt idx="13100">
                        <c:v>147.9</c:v>
                      </c:pt>
                      <c:pt idx="13101">
                        <c:v>147.4</c:v>
                      </c:pt>
                      <c:pt idx="13102">
                        <c:v>148.30000000000001</c:v>
                      </c:pt>
                      <c:pt idx="13103">
                        <c:v>146.9</c:v>
                      </c:pt>
                      <c:pt idx="13104">
                        <c:v>147.4</c:v>
                      </c:pt>
                      <c:pt idx="13105">
                        <c:v>146.80000000000001</c:v>
                      </c:pt>
                      <c:pt idx="13106">
                        <c:v>146.1</c:v>
                      </c:pt>
                      <c:pt idx="13107">
                        <c:v>147.4</c:v>
                      </c:pt>
                      <c:pt idx="13108">
                        <c:v>146.1</c:v>
                      </c:pt>
                      <c:pt idx="13109">
                        <c:v>146.5</c:v>
                      </c:pt>
                      <c:pt idx="13110">
                        <c:v>148</c:v>
                      </c:pt>
                      <c:pt idx="13111">
                        <c:v>148</c:v>
                      </c:pt>
                      <c:pt idx="13112">
                        <c:v>146.1</c:v>
                      </c:pt>
                      <c:pt idx="13113">
                        <c:v>146.5</c:v>
                      </c:pt>
                      <c:pt idx="13114">
                        <c:v>146.30000000000001</c:v>
                      </c:pt>
                      <c:pt idx="13115">
                        <c:v>147.1</c:v>
                      </c:pt>
                      <c:pt idx="13116">
                        <c:v>147.9</c:v>
                      </c:pt>
                      <c:pt idx="13117">
                        <c:v>147.1</c:v>
                      </c:pt>
                      <c:pt idx="13118">
                        <c:v>146.4</c:v>
                      </c:pt>
                      <c:pt idx="13119">
                        <c:v>147.80000000000001</c:v>
                      </c:pt>
                      <c:pt idx="13120">
                        <c:v>148.30000000000001</c:v>
                      </c:pt>
                      <c:pt idx="13121">
                        <c:v>146.1</c:v>
                      </c:pt>
                      <c:pt idx="13122">
                        <c:v>148</c:v>
                      </c:pt>
                      <c:pt idx="13123">
                        <c:v>147.9</c:v>
                      </c:pt>
                      <c:pt idx="13124">
                        <c:v>147.1</c:v>
                      </c:pt>
                      <c:pt idx="13125">
                        <c:v>147.19999999999999</c:v>
                      </c:pt>
                      <c:pt idx="13126">
                        <c:v>147.19999999999999</c:v>
                      </c:pt>
                      <c:pt idx="13127">
                        <c:v>147</c:v>
                      </c:pt>
                      <c:pt idx="13128">
                        <c:v>146.4</c:v>
                      </c:pt>
                      <c:pt idx="13129">
                        <c:v>145.9</c:v>
                      </c:pt>
                      <c:pt idx="13130">
                        <c:v>147.30000000000001</c:v>
                      </c:pt>
                      <c:pt idx="13131">
                        <c:v>146.1</c:v>
                      </c:pt>
                      <c:pt idx="13132">
                        <c:v>146.6</c:v>
                      </c:pt>
                      <c:pt idx="13133">
                        <c:v>147.30000000000001</c:v>
                      </c:pt>
                      <c:pt idx="13134">
                        <c:v>146.9</c:v>
                      </c:pt>
                      <c:pt idx="13135">
                        <c:v>147.4</c:v>
                      </c:pt>
                      <c:pt idx="13136">
                        <c:v>146.30000000000001</c:v>
                      </c:pt>
                      <c:pt idx="13137">
                        <c:v>145.5</c:v>
                      </c:pt>
                      <c:pt idx="13138">
                        <c:v>146.4</c:v>
                      </c:pt>
                      <c:pt idx="13139">
                        <c:v>146.6</c:v>
                      </c:pt>
                      <c:pt idx="13140">
                        <c:v>147.6</c:v>
                      </c:pt>
                      <c:pt idx="13141">
                        <c:v>146.9</c:v>
                      </c:pt>
                      <c:pt idx="13142">
                        <c:v>146.30000000000001</c:v>
                      </c:pt>
                      <c:pt idx="13143">
                        <c:v>146.69999999999999</c:v>
                      </c:pt>
                      <c:pt idx="13144">
                        <c:v>145.80000000000001</c:v>
                      </c:pt>
                      <c:pt idx="13145">
                        <c:v>146</c:v>
                      </c:pt>
                      <c:pt idx="13146">
                        <c:v>145.5</c:v>
                      </c:pt>
                      <c:pt idx="13147">
                        <c:v>147.4</c:v>
                      </c:pt>
                      <c:pt idx="13148">
                        <c:v>146.30000000000001</c:v>
                      </c:pt>
                      <c:pt idx="13149">
                        <c:v>146</c:v>
                      </c:pt>
                      <c:pt idx="13150">
                        <c:v>145.6</c:v>
                      </c:pt>
                      <c:pt idx="13151">
                        <c:v>146.30000000000001</c:v>
                      </c:pt>
                      <c:pt idx="13152">
                        <c:v>146.4</c:v>
                      </c:pt>
                      <c:pt idx="13153">
                        <c:v>147.5</c:v>
                      </c:pt>
                      <c:pt idx="13154">
                        <c:v>145.6</c:v>
                      </c:pt>
                      <c:pt idx="13155">
                        <c:v>146.5</c:v>
                      </c:pt>
                      <c:pt idx="13156">
                        <c:v>146.19999999999999</c:v>
                      </c:pt>
                      <c:pt idx="13157">
                        <c:v>146.69999999999999</c:v>
                      </c:pt>
                      <c:pt idx="13158">
                        <c:v>146.30000000000001</c:v>
                      </c:pt>
                      <c:pt idx="13159">
                        <c:v>145.5</c:v>
                      </c:pt>
                      <c:pt idx="13160">
                        <c:v>146.1</c:v>
                      </c:pt>
                      <c:pt idx="13161">
                        <c:v>146.80000000000001</c:v>
                      </c:pt>
                      <c:pt idx="13162">
                        <c:v>146.1</c:v>
                      </c:pt>
                      <c:pt idx="13163">
                        <c:v>145.30000000000001</c:v>
                      </c:pt>
                      <c:pt idx="13164">
                        <c:v>145.1</c:v>
                      </c:pt>
                      <c:pt idx="13165">
                        <c:v>145</c:v>
                      </c:pt>
                      <c:pt idx="13166">
                        <c:v>145.30000000000001</c:v>
                      </c:pt>
                      <c:pt idx="13167">
                        <c:v>145.1</c:v>
                      </c:pt>
                      <c:pt idx="13168">
                        <c:v>145.6</c:v>
                      </c:pt>
                      <c:pt idx="13169">
                        <c:v>145</c:v>
                      </c:pt>
                      <c:pt idx="13170">
                        <c:v>146.1</c:v>
                      </c:pt>
                      <c:pt idx="13171">
                        <c:v>145.9</c:v>
                      </c:pt>
                      <c:pt idx="13172">
                        <c:v>145.4</c:v>
                      </c:pt>
                      <c:pt idx="13173">
                        <c:v>145.80000000000001</c:v>
                      </c:pt>
                      <c:pt idx="13174">
                        <c:v>146</c:v>
                      </c:pt>
                      <c:pt idx="13175">
                        <c:v>145.69999999999999</c:v>
                      </c:pt>
                      <c:pt idx="13176">
                        <c:v>146.30000000000001</c:v>
                      </c:pt>
                      <c:pt idx="13177">
                        <c:v>146.30000000000001</c:v>
                      </c:pt>
                      <c:pt idx="13178">
                        <c:v>145.5</c:v>
                      </c:pt>
                      <c:pt idx="13179">
                        <c:v>145.19999999999999</c:v>
                      </c:pt>
                      <c:pt idx="13180">
                        <c:v>144.19999999999999</c:v>
                      </c:pt>
                      <c:pt idx="13181">
                        <c:v>145</c:v>
                      </c:pt>
                      <c:pt idx="13182">
                        <c:v>146</c:v>
                      </c:pt>
                      <c:pt idx="13183">
                        <c:v>145.6</c:v>
                      </c:pt>
                      <c:pt idx="13184">
                        <c:v>145.80000000000001</c:v>
                      </c:pt>
                      <c:pt idx="13185">
                        <c:v>145.30000000000001</c:v>
                      </c:pt>
                      <c:pt idx="13186">
                        <c:v>145.80000000000001</c:v>
                      </c:pt>
                      <c:pt idx="13187">
                        <c:v>144.5</c:v>
                      </c:pt>
                      <c:pt idx="13188">
                        <c:v>145.6</c:v>
                      </c:pt>
                      <c:pt idx="13189">
                        <c:v>145.80000000000001</c:v>
                      </c:pt>
                      <c:pt idx="13190">
                        <c:v>144.69999999999999</c:v>
                      </c:pt>
                      <c:pt idx="13191">
                        <c:v>144.80000000000001</c:v>
                      </c:pt>
                      <c:pt idx="13192">
                        <c:v>145.5</c:v>
                      </c:pt>
                      <c:pt idx="13193">
                        <c:v>145.6</c:v>
                      </c:pt>
                      <c:pt idx="13194">
                        <c:v>144.5</c:v>
                      </c:pt>
                      <c:pt idx="13195">
                        <c:v>144.4</c:v>
                      </c:pt>
                      <c:pt idx="13196">
                        <c:v>144.80000000000001</c:v>
                      </c:pt>
                      <c:pt idx="13197">
                        <c:v>145.1</c:v>
                      </c:pt>
                      <c:pt idx="13198">
                        <c:v>144</c:v>
                      </c:pt>
                      <c:pt idx="13199">
                        <c:v>144.19999999999999</c:v>
                      </c:pt>
                      <c:pt idx="13200">
                        <c:v>146.1</c:v>
                      </c:pt>
                      <c:pt idx="13201">
                        <c:v>145.19999999999999</c:v>
                      </c:pt>
                      <c:pt idx="13202">
                        <c:v>145.30000000000001</c:v>
                      </c:pt>
                      <c:pt idx="13203">
                        <c:v>144.80000000000001</c:v>
                      </c:pt>
                      <c:pt idx="13204">
                        <c:v>145</c:v>
                      </c:pt>
                      <c:pt idx="13205">
                        <c:v>144.69999999999999</c:v>
                      </c:pt>
                      <c:pt idx="13206">
                        <c:v>144.80000000000001</c:v>
                      </c:pt>
                      <c:pt idx="13207">
                        <c:v>144.30000000000001</c:v>
                      </c:pt>
                      <c:pt idx="13208">
                        <c:v>144.5</c:v>
                      </c:pt>
                      <c:pt idx="13209">
                        <c:v>145.1</c:v>
                      </c:pt>
                      <c:pt idx="13210">
                        <c:v>145.69999999999999</c:v>
                      </c:pt>
                      <c:pt idx="13211">
                        <c:v>144.30000000000001</c:v>
                      </c:pt>
                      <c:pt idx="13212">
                        <c:v>145.5</c:v>
                      </c:pt>
                      <c:pt idx="13213">
                        <c:v>145.5</c:v>
                      </c:pt>
                      <c:pt idx="13214">
                        <c:v>146</c:v>
                      </c:pt>
                      <c:pt idx="13215">
                        <c:v>144.19999999999999</c:v>
                      </c:pt>
                      <c:pt idx="13216">
                        <c:v>144.4</c:v>
                      </c:pt>
                      <c:pt idx="13217">
                        <c:v>144.30000000000001</c:v>
                      </c:pt>
                      <c:pt idx="13218">
                        <c:v>143.5</c:v>
                      </c:pt>
                      <c:pt idx="13219">
                        <c:v>143.4</c:v>
                      </c:pt>
                      <c:pt idx="13220">
                        <c:v>143.9</c:v>
                      </c:pt>
                      <c:pt idx="13221">
                        <c:v>144.1</c:v>
                      </c:pt>
                      <c:pt idx="13222">
                        <c:v>145.19999999999999</c:v>
                      </c:pt>
                      <c:pt idx="13223">
                        <c:v>144.4</c:v>
                      </c:pt>
                      <c:pt idx="13224">
                        <c:v>143.6</c:v>
                      </c:pt>
                      <c:pt idx="13225">
                        <c:v>145.1</c:v>
                      </c:pt>
                      <c:pt idx="13226">
                        <c:v>143.80000000000001</c:v>
                      </c:pt>
                      <c:pt idx="13227">
                        <c:v>145.69999999999999</c:v>
                      </c:pt>
                      <c:pt idx="13228">
                        <c:v>144.30000000000001</c:v>
                      </c:pt>
                      <c:pt idx="13229">
                        <c:v>144.4</c:v>
                      </c:pt>
                      <c:pt idx="13230">
                        <c:v>144.1</c:v>
                      </c:pt>
                      <c:pt idx="13231">
                        <c:v>145.30000000000001</c:v>
                      </c:pt>
                      <c:pt idx="13232">
                        <c:v>144.30000000000001</c:v>
                      </c:pt>
                      <c:pt idx="13233">
                        <c:v>143.80000000000001</c:v>
                      </c:pt>
                      <c:pt idx="13234">
                        <c:v>144.19999999999999</c:v>
                      </c:pt>
                      <c:pt idx="13235">
                        <c:v>144.1</c:v>
                      </c:pt>
                      <c:pt idx="13236">
                        <c:v>145.4</c:v>
                      </c:pt>
                      <c:pt idx="13237">
                        <c:v>144.5</c:v>
                      </c:pt>
                      <c:pt idx="13238">
                        <c:v>144.4</c:v>
                      </c:pt>
                      <c:pt idx="13239">
                        <c:v>144.1</c:v>
                      </c:pt>
                      <c:pt idx="13240">
                        <c:v>145.5</c:v>
                      </c:pt>
                      <c:pt idx="13241">
                        <c:v>143.19999999999999</c:v>
                      </c:pt>
                      <c:pt idx="13242">
                        <c:v>144.4</c:v>
                      </c:pt>
                      <c:pt idx="13243">
                        <c:v>143.9</c:v>
                      </c:pt>
                      <c:pt idx="13244">
                        <c:v>144</c:v>
                      </c:pt>
                      <c:pt idx="13245">
                        <c:v>143.69999999999999</c:v>
                      </c:pt>
                      <c:pt idx="13246">
                        <c:v>143.69999999999999</c:v>
                      </c:pt>
                      <c:pt idx="13247">
                        <c:v>144.6</c:v>
                      </c:pt>
                      <c:pt idx="13248">
                        <c:v>144.6</c:v>
                      </c:pt>
                      <c:pt idx="13249">
                        <c:v>143</c:v>
                      </c:pt>
                      <c:pt idx="13250">
                        <c:v>145</c:v>
                      </c:pt>
                      <c:pt idx="13251">
                        <c:v>144.19999999999999</c:v>
                      </c:pt>
                      <c:pt idx="13252">
                        <c:v>144.4</c:v>
                      </c:pt>
                      <c:pt idx="13253">
                        <c:v>144.5</c:v>
                      </c:pt>
                      <c:pt idx="13254">
                        <c:v>144.4</c:v>
                      </c:pt>
                      <c:pt idx="13255">
                        <c:v>144</c:v>
                      </c:pt>
                      <c:pt idx="13256">
                        <c:v>143.4</c:v>
                      </c:pt>
                      <c:pt idx="13257">
                        <c:v>144.19999999999999</c:v>
                      </c:pt>
                      <c:pt idx="13258">
                        <c:v>143.30000000000001</c:v>
                      </c:pt>
                      <c:pt idx="13259">
                        <c:v>143.30000000000001</c:v>
                      </c:pt>
                      <c:pt idx="13260">
                        <c:v>144.19999999999999</c:v>
                      </c:pt>
                      <c:pt idx="13261">
                        <c:v>144</c:v>
                      </c:pt>
                      <c:pt idx="13262">
                        <c:v>143.5</c:v>
                      </c:pt>
                      <c:pt idx="13263">
                        <c:v>144.1</c:v>
                      </c:pt>
                      <c:pt idx="13264">
                        <c:v>144.5</c:v>
                      </c:pt>
                      <c:pt idx="13265">
                        <c:v>144.4</c:v>
                      </c:pt>
                      <c:pt idx="13266">
                        <c:v>142.9</c:v>
                      </c:pt>
                      <c:pt idx="13267">
                        <c:v>142.69999999999999</c:v>
                      </c:pt>
                      <c:pt idx="13268">
                        <c:v>144</c:v>
                      </c:pt>
                      <c:pt idx="13269">
                        <c:v>143.9</c:v>
                      </c:pt>
                      <c:pt idx="13270">
                        <c:v>143.6</c:v>
                      </c:pt>
                      <c:pt idx="13271">
                        <c:v>143.80000000000001</c:v>
                      </c:pt>
                      <c:pt idx="13272">
                        <c:v>144.4</c:v>
                      </c:pt>
                      <c:pt idx="13273">
                        <c:v>144.5</c:v>
                      </c:pt>
                      <c:pt idx="13274">
                        <c:v>143.69999999999999</c:v>
                      </c:pt>
                      <c:pt idx="13275">
                        <c:v>143.30000000000001</c:v>
                      </c:pt>
                      <c:pt idx="13276">
                        <c:v>144.1</c:v>
                      </c:pt>
                      <c:pt idx="13277">
                        <c:v>144.9</c:v>
                      </c:pt>
                      <c:pt idx="13278">
                        <c:v>143.69999999999999</c:v>
                      </c:pt>
                      <c:pt idx="13279">
                        <c:v>144.30000000000001</c:v>
                      </c:pt>
                      <c:pt idx="13280">
                        <c:v>144.5</c:v>
                      </c:pt>
                      <c:pt idx="13281">
                        <c:v>144.80000000000001</c:v>
                      </c:pt>
                      <c:pt idx="13282">
                        <c:v>144.80000000000001</c:v>
                      </c:pt>
                      <c:pt idx="13283">
                        <c:v>143.1</c:v>
                      </c:pt>
                      <c:pt idx="13284">
                        <c:v>143.30000000000001</c:v>
                      </c:pt>
                      <c:pt idx="13285">
                        <c:v>145.30000000000001</c:v>
                      </c:pt>
                      <c:pt idx="13286">
                        <c:v>143.30000000000001</c:v>
                      </c:pt>
                      <c:pt idx="13287">
                        <c:v>144.6</c:v>
                      </c:pt>
                      <c:pt idx="13288">
                        <c:v>144.1</c:v>
                      </c:pt>
                      <c:pt idx="13289">
                        <c:v>143.1</c:v>
                      </c:pt>
                      <c:pt idx="13290">
                        <c:v>144.4</c:v>
                      </c:pt>
                      <c:pt idx="13291">
                        <c:v>143.30000000000001</c:v>
                      </c:pt>
                      <c:pt idx="13292">
                        <c:v>143.9</c:v>
                      </c:pt>
                      <c:pt idx="13293">
                        <c:v>144.19999999999999</c:v>
                      </c:pt>
                      <c:pt idx="13294">
                        <c:v>143.80000000000001</c:v>
                      </c:pt>
                      <c:pt idx="13295">
                        <c:v>143.6</c:v>
                      </c:pt>
                      <c:pt idx="13296">
                        <c:v>143.69999999999999</c:v>
                      </c:pt>
                      <c:pt idx="13297">
                        <c:v>144</c:v>
                      </c:pt>
                      <c:pt idx="13298">
                        <c:v>142.9</c:v>
                      </c:pt>
                      <c:pt idx="13299">
                        <c:v>142.69999999999999</c:v>
                      </c:pt>
                      <c:pt idx="13300">
                        <c:v>141.6</c:v>
                      </c:pt>
                      <c:pt idx="13301">
                        <c:v>143.6</c:v>
                      </c:pt>
                      <c:pt idx="13302">
                        <c:v>143.80000000000001</c:v>
                      </c:pt>
                      <c:pt idx="13303">
                        <c:v>144.4</c:v>
                      </c:pt>
                      <c:pt idx="13304">
                        <c:v>144.5</c:v>
                      </c:pt>
                      <c:pt idx="13305">
                        <c:v>145.1</c:v>
                      </c:pt>
                      <c:pt idx="13306">
                        <c:v>143.1</c:v>
                      </c:pt>
                      <c:pt idx="13307">
                        <c:v>143.4</c:v>
                      </c:pt>
                      <c:pt idx="13308">
                        <c:v>142.6</c:v>
                      </c:pt>
                      <c:pt idx="13309">
                        <c:v>143.69999999999999</c:v>
                      </c:pt>
                      <c:pt idx="13310">
                        <c:v>144</c:v>
                      </c:pt>
                      <c:pt idx="13311">
                        <c:v>142.5</c:v>
                      </c:pt>
                      <c:pt idx="13312">
                        <c:v>144.69999999999999</c:v>
                      </c:pt>
                      <c:pt idx="13313">
                        <c:v>144.30000000000001</c:v>
                      </c:pt>
                      <c:pt idx="13314">
                        <c:v>143.30000000000001</c:v>
                      </c:pt>
                      <c:pt idx="13315">
                        <c:v>144.19999999999999</c:v>
                      </c:pt>
                      <c:pt idx="13316">
                        <c:v>143.1</c:v>
                      </c:pt>
                      <c:pt idx="13317">
                        <c:v>143.4</c:v>
                      </c:pt>
                      <c:pt idx="13318">
                        <c:v>143.4</c:v>
                      </c:pt>
                      <c:pt idx="13319">
                        <c:v>142.19999999999999</c:v>
                      </c:pt>
                      <c:pt idx="13320">
                        <c:v>142.80000000000001</c:v>
                      </c:pt>
                      <c:pt idx="13321">
                        <c:v>144.69999999999999</c:v>
                      </c:pt>
                      <c:pt idx="13322">
                        <c:v>144</c:v>
                      </c:pt>
                      <c:pt idx="13323">
                        <c:v>144</c:v>
                      </c:pt>
                      <c:pt idx="13324">
                        <c:v>143.6</c:v>
                      </c:pt>
                      <c:pt idx="13325">
                        <c:v>143.1</c:v>
                      </c:pt>
                      <c:pt idx="13326">
                        <c:v>143.4</c:v>
                      </c:pt>
                      <c:pt idx="13327">
                        <c:v>144.69999999999999</c:v>
                      </c:pt>
                      <c:pt idx="13328">
                        <c:v>143.4</c:v>
                      </c:pt>
                      <c:pt idx="13329">
                        <c:v>144</c:v>
                      </c:pt>
                      <c:pt idx="13330">
                        <c:v>143.1</c:v>
                      </c:pt>
                      <c:pt idx="13331">
                        <c:v>143.1</c:v>
                      </c:pt>
                      <c:pt idx="13332">
                        <c:v>143.30000000000001</c:v>
                      </c:pt>
                      <c:pt idx="13333">
                        <c:v>143.6</c:v>
                      </c:pt>
                      <c:pt idx="13334">
                        <c:v>143.4</c:v>
                      </c:pt>
                      <c:pt idx="13335">
                        <c:v>143.6</c:v>
                      </c:pt>
                      <c:pt idx="13336">
                        <c:v>144.80000000000001</c:v>
                      </c:pt>
                      <c:pt idx="13337">
                        <c:v>144.4</c:v>
                      </c:pt>
                      <c:pt idx="13338">
                        <c:v>143.9</c:v>
                      </c:pt>
                      <c:pt idx="13339">
                        <c:v>143.5</c:v>
                      </c:pt>
                      <c:pt idx="13340">
                        <c:v>143.4</c:v>
                      </c:pt>
                      <c:pt idx="13341">
                        <c:v>144</c:v>
                      </c:pt>
                      <c:pt idx="13342">
                        <c:v>143.80000000000001</c:v>
                      </c:pt>
                      <c:pt idx="13343">
                        <c:v>144.5</c:v>
                      </c:pt>
                      <c:pt idx="13344">
                        <c:v>144.30000000000001</c:v>
                      </c:pt>
                      <c:pt idx="13345">
                        <c:v>144</c:v>
                      </c:pt>
                      <c:pt idx="13346">
                        <c:v>144.69999999999999</c:v>
                      </c:pt>
                      <c:pt idx="13347">
                        <c:v>143.69999999999999</c:v>
                      </c:pt>
                      <c:pt idx="13348">
                        <c:v>143.30000000000001</c:v>
                      </c:pt>
                      <c:pt idx="13349">
                        <c:v>144</c:v>
                      </c:pt>
                      <c:pt idx="13350">
                        <c:v>143.6</c:v>
                      </c:pt>
                      <c:pt idx="13351">
                        <c:v>142.9</c:v>
                      </c:pt>
                      <c:pt idx="13352">
                        <c:v>142.30000000000001</c:v>
                      </c:pt>
                      <c:pt idx="13353">
                        <c:v>143.5</c:v>
                      </c:pt>
                      <c:pt idx="13354">
                        <c:v>143.69999999999999</c:v>
                      </c:pt>
                      <c:pt idx="13355">
                        <c:v>144</c:v>
                      </c:pt>
                      <c:pt idx="13356">
                        <c:v>144.1</c:v>
                      </c:pt>
                      <c:pt idx="13357">
                        <c:v>143.5</c:v>
                      </c:pt>
                      <c:pt idx="13358">
                        <c:v>143.5</c:v>
                      </c:pt>
                      <c:pt idx="13359">
                        <c:v>143.30000000000001</c:v>
                      </c:pt>
                      <c:pt idx="13360">
                        <c:v>142</c:v>
                      </c:pt>
                      <c:pt idx="13361">
                        <c:v>143.4</c:v>
                      </c:pt>
                      <c:pt idx="13362">
                        <c:v>143.80000000000001</c:v>
                      </c:pt>
                      <c:pt idx="13363">
                        <c:v>144.1</c:v>
                      </c:pt>
                      <c:pt idx="13364">
                        <c:v>144.5</c:v>
                      </c:pt>
                      <c:pt idx="13365">
                        <c:v>143.5</c:v>
                      </c:pt>
                      <c:pt idx="13366">
                        <c:v>143.5</c:v>
                      </c:pt>
                      <c:pt idx="13367">
                        <c:v>142.9</c:v>
                      </c:pt>
                      <c:pt idx="13368">
                        <c:v>143.4</c:v>
                      </c:pt>
                      <c:pt idx="13369">
                        <c:v>142.80000000000001</c:v>
                      </c:pt>
                      <c:pt idx="13370">
                        <c:v>142.19999999999999</c:v>
                      </c:pt>
                      <c:pt idx="13371">
                        <c:v>141.5</c:v>
                      </c:pt>
                      <c:pt idx="13372">
                        <c:v>142.4</c:v>
                      </c:pt>
                      <c:pt idx="13373">
                        <c:v>143.19999999999999</c:v>
                      </c:pt>
                      <c:pt idx="13374">
                        <c:v>143.5</c:v>
                      </c:pt>
                      <c:pt idx="13375">
                        <c:v>143.80000000000001</c:v>
                      </c:pt>
                      <c:pt idx="13376">
                        <c:v>143.4</c:v>
                      </c:pt>
                      <c:pt idx="13377">
                        <c:v>142.69999999999999</c:v>
                      </c:pt>
                      <c:pt idx="13378">
                        <c:v>141.6</c:v>
                      </c:pt>
                      <c:pt idx="13379">
                        <c:v>142.9</c:v>
                      </c:pt>
                      <c:pt idx="13380">
                        <c:v>142</c:v>
                      </c:pt>
                      <c:pt idx="13381">
                        <c:v>144.19999999999999</c:v>
                      </c:pt>
                      <c:pt idx="13382">
                        <c:v>142</c:v>
                      </c:pt>
                      <c:pt idx="13383">
                        <c:v>142.6</c:v>
                      </c:pt>
                      <c:pt idx="13384">
                        <c:v>141.6</c:v>
                      </c:pt>
                      <c:pt idx="13385">
                        <c:v>142.5</c:v>
                      </c:pt>
                      <c:pt idx="13386">
                        <c:v>142.6</c:v>
                      </c:pt>
                      <c:pt idx="13387">
                        <c:v>141.80000000000001</c:v>
                      </c:pt>
                      <c:pt idx="13388">
                        <c:v>142.9</c:v>
                      </c:pt>
                      <c:pt idx="13389">
                        <c:v>142.1</c:v>
                      </c:pt>
                      <c:pt idx="13390">
                        <c:v>142.69999999999999</c:v>
                      </c:pt>
                      <c:pt idx="13391">
                        <c:v>143.69999999999999</c:v>
                      </c:pt>
                      <c:pt idx="13392">
                        <c:v>142.4</c:v>
                      </c:pt>
                      <c:pt idx="13393">
                        <c:v>141.80000000000001</c:v>
                      </c:pt>
                      <c:pt idx="13394">
                        <c:v>142.9</c:v>
                      </c:pt>
                      <c:pt idx="13395">
                        <c:v>142.5</c:v>
                      </c:pt>
                      <c:pt idx="13396">
                        <c:v>142.5</c:v>
                      </c:pt>
                      <c:pt idx="13397">
                        <c:v>142.4</c:v>
                      </c:pt>
                      <c:pt idx="13398">
                        <c:v>141.80000000000001</c:v>
                      </c:pt>
                      <c:pt idx="13399">
                        <c:v>140.9</c:v>
                      </c:pt>
                      <c:pt idx="13400">
                        <c:v>142.5</c:v>
                      </c:pt>
                      <c:pt idx="13401">
                        <c:v>141.9</c:v>
                      </c:pt>
                      <c:pt idx="13402">
                        <c:v>143.4</c:v>
                      </c:pt>
                      <c:pt idx="13403">
                        <c:v>141.4</c:v>
                      </c:pt>
                      <c:pt idx="13404">
                        <c:v>141.6</c:v>
                      </c:pt>
                      <c:pt idx="13405">
                        <c:v>141.5</c:v>
                      </c:pt>
                      <c:pt idx="13406">
                        <c:v>140.80000000000001</c:v>
                      </c:pt>
                      <c:pt idx="13407">
                        <c:v>142.4</c:v>
                      </c:pt>
                      <c:pt idx="13408">
                        <c:v>141.5</c:v>
                      </c:pt>
                      <c:pt idx="13409">
                        <c:v>141</c:v>
                      </c:pt>
                      <c:pt idx="13410">
                        <c:v>141.19999999999999</c:v>
                      </c:pt>
                      <c:pt idx="13411">
                        <c:v>141.9</c:v>
                      </c:pt>
                      <c:pt idx="13412">
                        <c:v>141.5</c:v>
                      </c:pt>
                      <c:pt idx="13413">
                        <c:v>143.19999999999999</c:v>
                      </c:pt>
                      <c:pt idx="13414">
                        <c:v>141.5</c:v>
                      </c:pt>
                      <c:pt idx="13415">
                        <c:v>141.69999999999999</c:v>
                      </c:pt>
                      <c:pt idx="13416">
                        <c:v>142.5</c:v>
                      </c:pt>
                      <c:pt idx="13417">
                        <c:v>142.4</c:v>
                      </c:pt>
                      <c:pt idx="13418">
                        <c:v>140.9</c:v>
                      </c:pt>
                      <c:pt idx="13419">
                        <c:v>140.6</c:v>
                      </c:pt>
                      <c:pt idx="13420">
                        <c:v>140.4</c:v>
                      </c:pt>
                      <c:pt idx="13421">
                        <c:v>141.80000000000001</c:v>
                      </c:pt>
                      <c:pt idx="13422">
                        <c:v>140.6</c:v>
                      </c:pt>
                      <c:pt idx="13423">
                        <c:v>141.5</c:v>
                      </c:pt>
                      <c:pt idx="13424">
                        <c:v>141.5</c:v>
                      </c:pt>
                      <c:pt idx="13425">
                        <c:v>141.69999999999999</c:v>
                      </c:pt>
                      <c:pt idx="13426">
                        <c:v>140.80000000000001</c:v>
                      </c:pt>
                      <c:pt idx="13427">
                        <c:v>140.69999999999999</c:v>
                      </c:pt>
                      <c:pt idx="13428">
                        <c:v>140.4</c:v>
                      </c:pt>
                      <c:pt idx="13429">
                        <c:v>140.1</c:v>
                      </c:pt>
                      <c:pt idx="13430">
                        <c:v>140.19999999999999</c:v>
                      </c:pt>
                      <c:pt idx="13431">
                        <c:v>140.6</c:v>
                      </c:pt>
                      <c:pt idx="13432">
                        <c:v>140.5</c:v>
                      </c:pt>
                      <c:pt idx="13433">
                        <c:v>141.6</c:v>
                      </c:pt>
                      <c:pt idx="13434">
                        <c:v>142.19999999999999</c:v>
                      </c:pt>
                      <c:pt idx="13435">
                        <c:v>140.1</c:v>
                      </c:pt>
                      <c:pt idx="13436">
                        <c:v>140.69999999999999</c:v>
                      </c:pt>
                      <c:pt idx="13437">
                        <c:v>139.1</c:v>
                      </c:pt>
                      <c:pt idx="13438">
                        <c:v>141</c:v>
                      </c:pt>
                      <c:pt idx="13439">
                        <c:v>141.80000000000001</c:v>
                      </c:pt>
                      <c:pt idx="13440">
                        <c:v>140.19999999999999</c:v>
                      </c:pt>
                      <c:pt idx="13441">
                        <c:v>141.69999999999999</c:v>
                      </c:pt>
                      <c:pt idx="13442">
                        <c:v>139.9</c:v>
                      </c:pt>
                      <c:pt idx="13443">
                        <c:v>140.30000000000001</c:v>
                      </c:pt>
                      <c:pt idx="13444">
                        <c:v>140.5</c:v>
                      </c:pt>
                      <c:pt idx="13445">
                        <c:v>140.80000000000001</c:v>
                      </c:pt>
                      <c:pt idx="13446">
                        <c:v>141.80000000000001</c:v>
                      </c:pt>
                      <c:pt idx="13447">
                        <c:v>139.5</c:v>
                      </c:pt>
                      <c:pt idx="13448">
                        <c:v>139.6</c:v>
                      </c:pt>
                      <c:pt idx="13449">
                        <c:v>139.5</c:v>
                      </c:pt>
                      <c:pt idx="13450">
                        <c:v>139.80000000000001</c:v>
                      </c:pt>
                      <c:pt idx="13451">
                        <c:v>139.6</c:v>
                      </c:pt>
                      <c:pt idx="13452">
                        <c:v>139.19999999999999</c:v>
                      </c:pt>
                      <c:pt idx="13453">
                        <c:v>140</c:v>
                      </c:pt>
                      <c:pt idx="13454">
                        <c:v>139.69999999999999</c:v>
                      </c:pt>
                      <c:pt idx="13455">
                        <c:v>140.80000000000001</c:v>
                      </c:pt>
                      <c:pt idx="13456">
                        <c:v>139.30000000000001</c:v>
                      </c:pt>
                      <c:pt idx="13457">
                        <c:v>140</c:v>
                      </c:pt>
                      <c:pt idx="13458">
                        <c:v>138.9</c:v>
                      </c:pt>
                      <c:pt idx="13459">
                        <c:v>138.80000000000001</c:v>
                      </c:pt>
                      <c:pt idx="13460">
                        <c:v>138.30000000000001</c:v>
                      </c:pt>
                      <c:pt idx="13461">
                        <c:v>139.1</c:v>
                      </c:pt>
                      <c:pt idx="13462">
                        <c:v>139.30000000000001</c:v>
                      </c:pt>
                      <c:pt idx="13463">
                        <c:v>139.5</c:v>
                      </c:pt>
                      <c:pt idx="13464">
                        <c:v>140.30000000000001</c:v>
                      </c:pt>
                      <c:pt idx="13465">
                        <c:v>140.19999999999999</c:v>
                      </c:pt>
                      <c:pt idx="13466">
                        <c:v>140.5</c:v>
                      </c:pt>
                      <c:pt idx="13467">
                        <c:v>138.80000000000001</c:v>
                      </c:pt>
                      <c:pt idx="13468">
                        <c:v>137.9</c:v>
                      </c:pt>
                      <c:pt idx="13469">
                        <c:v>138.6</c:v>
                      </c:pt>
                      <c:pt idx="13470">
                        <c:v>139.4</c:v>
                      </c:pt>
                      <c:pt idx="13471">
                        <c:v>140.19999999999999</c:v>
                      </c:pt>
                      <c:pt idx="13472">
                        <c:v>140.9</c:v>
                      </c:pt>
                      <c:pt idx="13473">
                        <c:v>140.5</c:v>
                      </c:pt>
                      <c:pt idx="13474">
                        <c:v>139.5</c:v>
                      </c:pt>
                      <c:pt idx="13475">
                        <c:v>139.5</c:v>
                      </c:pt>
                      <c:pt idx="13476">
                        <c:v>140.19999999999999</c:v>
                      </c:pt>
                      <c:pt idx="13477">
                        <c:v>139.30000000000001</c:v>
                      </c:pt>
                      <c:pt idx="13478">
                        <c:v>140.5</c:v>
                      </c:pt>
                      <c:pt idx="13479">
                        <c:v>138.9</c:v>
                      </c:pt>
                      <c:pt idx="13480">
                        <c:v>139.30000000000001</c:v>
                      </c:pt>
                      <c:pt idx="13481">
                        <c:v>139.4</c:v>
                      </c:pt>
                      <c:pt idx="13482">
                        <c:v>139.1</c:v>
                      </c:pt>
                      <c:pt idx="13483">
                        <c:v>139.4</c:v>
                      </c:pt>
                      <c:pt idx="13484">
                        <c:v>139.80000000000001</c:v>
                      </c:pt>
                      <c:pt idx="13485">
                        <c:v>140.1</c:v>
                      </c:pt>
                      <c:pt idx="13486">
                        <c:v>139.30000000000001</c:v>
                      </c:pt>
                      <c:pt idx="13487">
                        <c:v>140.1</c:v>
                      </c:pt>
                      <c:pt idx="13488">
                        <c:v>138.6</c:v>
                      </c:pt>
                      <c:pt idx="13489">
                        <c:v>140</c:v>
                      </c:pt>
                      <c:pt idx="13490">
                        <c:v>139.80000000000001</c:v>
                      </c:pt>
                      <c:pt idx="13491">
                        <c:v>139</c:v>
                      </c:pt>
                      <c:pt idx="13492">
                        <c:v>138.9</c:v>
                      </c:pt>
                      <c:pt idx="13493">
                        <c:v>139</c:v>
                      </c:pt>
                      <c:pt idx="13494">
                        <c:v>139.1</c:v>
                      </c:pt>
                      <c:pt idx="13495">
                        <c:v>139.5</c:v>
                      </c:pt>
                      <c:pt idx="13496">
                        <c:v>139.19999999999999</c:v>
                      </c:pt>
                      <c:pt idx="13497">
                        <c:v>138.9</c:v>
                      </c:pt>
                      <c:pt idx="13498">
                        <c:v>138.69999999999999</c:v>
                      </c:pt>
                      <c:pt idx="13499">
                        <c:v>139.4</c:v>
                      </c:pt>
                      <c:pt idx="13500">
                        <c:v>138.4</c:v>
                      </c:pt>
                      <c:pt idx="13501">
                        <c:v>138.9</c:v>
                      </c:pt>
                      <c:pt idx="13502">
                        <c:v>138.9</c:v>
                      </c:pt>
                      <c:pt idx="13503">
                        <c:v>139.6</c:v>
                      </c:pt>
                      <c:pt idx="13504">
                        <c:v>139.1</c:v>
                      </c:pt>
                      <c:pt idx="13505">
                        <c:v>139.6</c:v>
                      </c:pt>
                      <c:pt idx="13506">
                        <c:v>139.30000000000001</c:v>
                      </c:pt>
                      <c:pt idx="13507">
                        <c:v>140</c:v>
                      </c:pt>
                      <c:pt idx="13508">
                        <c:v>138.1</c:v>
                      </c:pt>
                      <c:pt idx="13509">
                        <c:v>138.69999999999999</c:v>
                      </c:pt>
                      <c:pt idx="13510">
                        <c:v>137.5</c:v>
                      </c:pt>
                      <c:pt idx="13511">
                        <c:v>138.19999999999999</c:v>
                      </c:pt>
                      <c:pt idx="13512">
                        <c:v>137.4</c:v>
                      </c:pt>
                      <c:pt idx="13513">
                        <c:v>139.6</c:v>
                      </c:pt>
                      <c:pt idx="13514">
                        <c:v>138.80000000000001</c:v>
                      </c:pt>
                      <c:pt idx="13515">
                        <c:v>139.80000000000001</c:v>
                      </c:pt>
                      <c:pt idx="13516">
                        <c:v>138.69999999999999</c:v>
                      </c:pt>
                      <c:pt idx="13517">
                        <c:v>139</c:v>
                      </c:pt>
                      <c:pt idx="13518">
                        <c:v>137.5</c:v>
                      </c:pt>
                      <c:pt idx="13519">
                        <c:v>137.6</c:v>
                      </c:pt>
                      <c:pt idx="13520">
                        <c:v>139.30000000000001</c:v>
                      </c:pt>
                      <c:pt idx="13521">
                        <c:v>138.5</c:v>
                      </c:pt>
                      <c:pt idx="13522">
                        <c:v>139.19999999999999</c:v>
                      </c:pt>
                      <c:pt idx="13523">
                        <c:v>139</c:v>
                      </c:pt>
                      <c:pt idx="13524">
                        <c:v>140.1</c:v>
                      </c:pt>
                      <c:pt idx="13525">
                        <c:v>138.5</c:v>
                      </c:pt>
                      <c:pt idx="13526">
                        <c:v>139.1</c:v>
                      </c:pt>
                      <c:pt idx="13527">
                        <c:v>138.6</c:v>
                      </c:pt>
                      <c:pt idx="13528">
                        <c:v>139</c:v>
                      </c:pt>
                      <c:pt idx="13529">
                        <c:v>138.30000000000001</c:v>
                      </c:pt>
                      <c:pt idx="13530">
                        <c:v>138.6</c:v>
                      </c:pt>
                      <c:pt idx="13531">
                        <c:v>138.9</c:v>
                      </c:pt>
                      <c:pt idx="13532">
                        <c:v>139.19999999999999</c:v>
                      </c:pt>
                      <c:pt idx="13533">
                        <c:v>139</c:v>
                      </c:pt>
                      <c:pt idx="13534">
                        <c:v>139.4</c:v>
                      </c:pt>
                      <c:pt idx="13535">
                        <c:v>138.19999999999999</c:v>
                      </c:pt>
                      <c:pt idx="13536">
                        <c:v>138.69999999999999</c:v>
                      </c:pt>
                      <c:pt idx="13537">
                        <c:v>138.9</c:v>
                      </c:pt>
                      <c:pt idx="13538">
                        <c:v>138.5</c:v>
                      </c:pt>
                      <c:pt idx="13539">
                        <c:v>138.69999999999999</c:v>
                      </c:pt>
                      <c:pt idx="13540">
                        <c:v>138.80000000000001</c:v>
                      </c:pt>
                      <c:pt idx="13541">
                        <c:v>138.6</c:v>
                      </c:pt>
                      <c:pt idx="13542">
                        <c:v>138.4</c:v>
                      </c:pt>
                      <c:pt idx="13543">
                        <c:v>139.1</c:v>
                      </c:pt>
                      <c:pt idx="13544">
                        <c:v>138.30000000000001</c:v>
                      </c:pt>
                      <c:pt idx="13545">
                        <c:v>138.30000000000001</c:v>
                      </c:pt>
                      <c:pt idx="13546">
                        <c:v>138.5</c:v>
                      </c:pt>
                      <c:pt idx="13547">
                        <c:v>138.69999999999999</c:v>
                      </c:pt>
                      <c:pt idx="13548">
                        <c:v>139</c:v>
                      </c:pt>
                      <c:pt idx="13549">
                        <c:v>139</c:v>
                      </c:pt>
                      <c:pt idx="13550">
                        <c:v>138.6</c:v>
                      </c:pt>
                      <c:pt idx="13551">
                        <c:v>137.9</c:v>
                      </c:pt>
                      <c:pt idx="13552">
                        <c:v>138.80000000000001</c:v>
                      </c:pt>
                      <c:pt idx="13553">
                        <c:v>139</c:v>
                      </c:pt>
                      <c:pt idx="13554">
                        <c:v>139</c:v>
                      </c:pt>
                      <c:pt idx="13555">
                        <c:v>138</c:v>
                      </c:pt>
                      <c:pt idx="13556">
                        <c:v>139.5</c:v>
                      </c:pt>
                      <c:pt idx="13557">
                        <c:v>139.6</c:v>
                      </c:pt>
                      <c:pt idx="13558">
                        <c:v>139.30000000000001</c:v>
                      </c:pt>
                      <c:pt idx="13559">
                        <c:v>138.69999999999999</c:v>
                      </c:pt>
                      <c:pt idx="13560">
                        <c:v>138.4</c:v>
                      </c:pt>
                      <c:pt idx="13561">
                        <c:v>138.6</c:v>
                      </c:pt>
                      <c:pt idx="13562">
                        <c:v>139.30000000000001</c:v>
                      </c:pt>
                      <c:pt idx="13563">
                        <c:v>138</c:v>
                      </c:pt>
                      <c:pt idx="13564">
                        <c:v>137.1</c:v>
                      </c:pt>
                      <c:pt idx="13565">
                        <c:v>138.69999999999999</c:v>
                      </c:pt>
                      <c:pt idx="13566">
                        <c:v>137.69999999999999</c:v>
                      </c:pt>
                      <c:pt idx="13567">
                        <c:v>139.30000000000001</c:v>
                      </c:pt>
                      <c:pt idx="13568">
                        <c:v>138.1</c:v>
                      </c:pt>
                      <c:pt idx="13569">
                        <c:v>138</c:v>
                      </c:pt>
                      <c:pt idx="13570">
                        <c:v>138.30000000000001</c:v>
                      </c:pt>
                      <c:pt idx="13571">
                        <c:v>137.69999999999999</c:v>
                      </c:pt>
                      <c:pt idx="13572">
                        <c:v>138.9</c:v>
                      </c:pt>
                      <c:pt idx="13573">
                        <c:v>139.6</c:v>
                      </c:pt>
                      <c:pt idx="13574">
                        <c:v>138.5</c:v>
                      </c:pt>
                      <c:pt idx="13575">
                        <c:v>138.80000000000001</c:v>
                      </c:pt>
                      <c:pt idx="13576">
                        <c:v>139.9</c:v>
                      </c:pt>
                      <c:pt idx="13577">
                        <c:v>138</c:v>
                      </c:pt>
                      <c:pt idx="13578">
                        <c:v>138.4</c:v>
                      </c:pt>
                      <c:pt idx="13579">
                        <c:v>138.4</c:v>
                      </c:pt>
                      <c:pt idx="13580">
                        <c:v>138.5</c:v>
                      </c:pt>
                      <c:pt idx="13581">
                        <c:v>139.4</c:v>
                      </c:pt>
                      <c:pt idx="13582">
                        <c:v>139.9</c:v>
                      </c:pt>
                      <c:pt idx="13583">
                        <c:v>138.5</c:v>
                      </c:pt>
                      <c:pt idx="13584">
                        <c:v>138.69999999999999</c:v>
                      </c:pt>
                      <c:pt idx="13585">
                        <c:v>138</c:v>
                      </c:pt>
                      <c:pt idx="13586">
                        <c:v>138.30000000000001</c:v>
                      </c:pt>
                      <c:pt idx="13587">
                        <c:v>139.4</c:v>
                      </c:pt>
                      <c:pt idx="13588">
                        <c:v>138.30000000000001</c:v>
                      </c:pt>
                      <c:pt idx="13589">
                        <c:v>139.30000000000001</c:v>
                      </c:pt>
                      <c:pt idx="13590">
                        <c:v>138.19999999999999</c:v>
                      </c:pt>
                      <c:pt idx="13591">
                        <c:v>138.1</c:v>
                      </c:pt>
                      <c:pt idx="13592">
                        <c:v>138.5</c:v>
                      </c:pt>
                      <c:pt idx="13593">
                        <c:v>138</c:v>
                      </c:pt>
                      <c:pt idx="13594">
                        <c:v>137.6</c:v>
                      </c:pt>
                      <c:pt idx="13595">
                        <c:v>138.1</c:v>
                      </c:pt>
                      <c:pt idx="13596">
                        <c:v>137.4</c:v>
                      </c:pt>
                      <c:pt idx="13597">
                        <c:v>137.5</c:v>
                      </c:pt>
                      <c:pt idx="13598">
                        <c:v>138.6</c:v>
                      </c:pt>
                      <c:pt idx="13599">
                        <c:v>138.80000000000001</c:v>
                      </c:pt>
                      <c:pt idx="13600">
                        <c:v>138.19999999999999</c:v>
                      </c:pt>
                      <c:pt idx="13601">
                        <c:v>139</c:v>
                      </c:pt>
                      <c:pt idx="13602">
                        <c:v>137.19999999999999</c:v>
                      </c:pt>
                      <c:pt idx="13603">
                        <c:v>138</c:v>
                      </c:pt>
                      <c:pt idx="13604">
                        <c:v>138.4</c:v>
                      </c:pt>
                      <c:pt idx="13605">
                        <c:v>138.4</c:v>
                      </c:pt>
                      <c:pt idx="13606">
                        <c:v>138.6</c:v>
                      </c:pt>
                      <c:pt idx="13607">
                        <c:v>137.80000000000001</c:v>
                      </c:pt>
                      <c:pt idx="13608">
                        <c:v>138.19999999999999</c:v>
                      </c:pt>
                      <c:pt idx="13609">
                        <c:v>138.19999999999999</c:v>
                      </c:pt>
                      <c:pt idx="13610">
                        <c:v>138.19999999999999</c:v>
                      </c:pt>
                      <c:pt idx="13611">
                        <c:v>137.1</c:v>
                      </c:pt>
                      <c:pt idx="13612">
                        <c:v>137.4</c:v>
                      </c:pt>
                      <c:pt idx="13613">
                        <c:v>137</c:v>
                      </c:pt>
                      <c:pt idx="13614">
                        <c:v>138.1</c:v>
                      </c:pt>
                      <c:pt idx="13615">
                        <c:v>138.30000000000001</c:v>
                      </c:pt>
                      <c:pt idx="13616">
                        <c:v>136.9</c:v>
                      </c:pt>
                      <c:pt idx="13617">
                        <c:v>138.6</c:v>
                      </c:pt>
                      <c:pt idx="13618">
                        <c:v>137.9</c:v>
                      </c:pt>
                      <c:pt idx="13619">
                        <c:v>138.80000000000001</c:v>
                      </c:pt>
                      <c:pt idx="13620">
                        <c:v>137.1</c:v>
                      </c:pt>
                      <c:pt idx="13621">
                        <c:v>136.9</c:v>
                      </c:pt>
                      <c:pt idx="13622">
                        <c:v>137.5</c:v>
                      </c:pt>
                      <c:pt idx="13623">
                        <c:v>136.9</c:v>
                      </c:pt>
                      <c:pt idx="13624">
                        <c:v>138.1</c:v>
                      </c:pt>
                      <c:pt idx="13625">
                        <c:v>137.69999999999999</c:v>
                      </c:pt>
                      <c:pt idx="13626">
                        <c:v>138.4</c:v>
                      </c:pt>
                      <c:pt idx="13627">
                        <c:v>138.19999999999999</c:v>
                      </c:pt>
                      <c:pt idx="13628">
                        <c:v>138.6</c:v>
                      </c:pt>
                      <c:pt idx="13629">
                        <c:v>137.80000000000001</c:v>
                      </c:pt>
                      <c:pt idx="13630">
                        <c:v>137.69999999999999</c:v>
                      </c:pt>
                      <c:pt idx="13631">
                        <c:v>138.80000000000001</c:v>
                      </c:pt>
                      <c:pt idx="13632">
                        <c:v>138.30000000000001</c:v>
                      </c:pt>
                      <c:pt idx="13633">
                        <c:v>137.80000000000001</c:v>
                      </c:pt>
                      <c:pt idx="13634">
                        <c:v>137.80000000000001</c:v>
                      </c:pt>
                      <c:pt idx="13635">
                        <c:v>137.4</c:v>
                      </c:pt>
                      <c:pt idx="13636">
                        <c:v>136.9</c:v>
                      </c:pt>
                      <c:pt idx="13637">
                        <c:v>137.80000000000001</c:v>
                      </c:pt>
                      <c:pt idx="13638">
                        <c:v>137.80000000000001</c:v>
                      </c:pt>
                      <c:pt idx="13639">
                        <c:v>137.6</c:v>
                      </c:pt>
                      <c:pt idx="13640">
                        <c:v>138.19999999999999</c:v>
                      </c:pt>
                      <c:pt idx="13641">
                        <c:v>138.6</c:v>
                      </c:pt>
                      <c:pt idx="13642">
                        <c:v>138.69999999999999</c:v>
                      </c:pt>
                      <c:pt idx="13643">
                        <c:v>137.5</c:v>
                      </c:pt>
                      <c:pt idx="13644">
                        <c:v>138.30000000000001</c:v>
                      </c:pt>
                      <c:pt idx="13645">
                        <c:v>137.69999999999999</c:v>
                      </c:pt>
                      <c:pt idx="13646">
                        <c:v>137.1</c:v>
                      </c:pt>
                      <c:pt idx="13647">
                        <c:v>137.80000000000001</c:v>
                      </c:pt>
                      <c:pt idx="13648">
                        <c:v>137.6</c:v>
                      </c:pt>
                      <c:pt idx="13649">
                        <c:v>137.30000000000001</c:v>
                      </c:pt>
                      <c:pt idx="13650">
                        <c:v>137.80000000000001</c:v>
                      </c:pt>
                      <c:pt idx="13651">
                        <c:v>137.19999999999999</c:v>
                      </c:pt>
                      <c:pt idx="13652">
                        <c:v>137.80000000000001</c:v>
                      </c:pt>
                      <c:pt idx="13653">
                        <c:v>137.4</c:v>
                      </c:pt>
                      <c:pt idx="13654">
                        <c:v>138.5</c:v>
                      </c:pt>
                      <c:pt idx="13655">
                        <c:v>137.69999999999999</c:v>
                      </c:pt>
                      <c:pt idx="13656">
                        <c:v>137.9</c:v>
                      </c:pt>
                      <c:pt idx="13657">
                        <c:v>137.5</c:v>
                      </c:pt>
                      <c:pt idx="13658">
                        <c:v>136.9</c:v>
                      </c:pt>
                      <c:pt idx="13659">
                        <c:v>136.69999999999999</c:v>
                      </c:pt>
                      <c:pt idx="13660">
                        <c:v>137.1</c:v>
                      </c:pt>
                      <c:pt idx="13661">
                        <c:v>137.80000000000001</c:v>
                      </c:pt>
                      <c:pt idx="13662">
                        <c:v>136.80000000000001</c:v>
                      </c:pt>
                      <c:pt idx="13663">
                        <c:v>137.9</c:v>
                      </c:pt>
                      <c:pt idx="13664">
                        <c:v>137.6</c:v>
                      </c:pt>
                      <c:pt idx="13665">
                        <c:v>137.19999999999999</c:v>
                      </c:pt>
                      <c:pt idx="13666">
                        <c:v>137.69999999999999</c:v>
                      </c:pt>
                      <c:pt idx="13667">
                        <c:v>137.5</c:v>
                      </c:pt>
                      <c:pt idx="13668">
                        <c:v>137.69999999999999</c:v>
                      </c:pt>
                      <c:pt idx="13669">
                        <c:v>137.80000000000001</c:v>
                      </c:pt>
                      <c:pt idx="13670">
                        <c:v>137.19999999999999</c:v>
                      </c:pt>
                      <c:pt idx="13671">
                        <c:v>136.5</c:v>
                      </c:pt>
                      <c:pt idx="13672">
                        <c:v>136.69999999999999</c:v>
                      </c:pt>
                      <c:pt idx="13673">
                        <c:v>137.19999999999999</c:v>
                      </c:pt>
                      <c:pt idx="13674">
                        <c:v>138.4</c:v>
                      </c:pt>
                      <c:pt idx="13675">
                        <c:v>137.5</c:v>
                      </c:pt>
                      <c:pt idx="13676">
                        <c:v>137.9</c:v>
                      </c:pt>
                      <c:pt idx="13677">
                        <c:v>137.4</c:v>
                      </c:pt>
                      <c:pt idx="13678">
                        <c:v>137.19999999999999</c:v>
                      </c:pt>
                      <c:pt idx="13679">
                        <c:v>137.19999999999999</c:v>
                      </c:pt>
                      <c:pt idx="13680">
                        <c:v>137</c:v>
                      </c:pt>
                      <c:pt idx="13681">
                        <c:v>137.19999999999999</c:v>
                      </c:pt>
                      <c:pt idx="13682">
                        <c:v>139</c:v>
                      </c:pt>
                      <c:pt idx="13683">
                        <c:v>137</c:v>
                      </c:pt>
                      <c:pt idx="13684">
                        <c:v>137.6</c:v>
                      </c:pt>
                      <c:pt idx="13685">
                        <c:v>137.4</c:v>
                      </c:pt>
                      <c:pt idx="13686">
                        <c:v>137.69999999999999</c:v>
                      </c:pt>
                      <c:pt idx="13687">
                        <c:v>137.69999999999999</c:v>
                      </c:pt>
                      <c:pt idx="13688">
                        <c:v>137.30000000000001</c:v>
                      </c:pt>
                      <c:pt idx="13689">
                        <c:v>137.5</c:v>
                      </c:pt>
                      <c:pt idx="13690">
                        <c:v>137.1</c:v>
                      </c:pt>
                      <c:pt idx="13691">
                        <c:v>137.1</c:v>
                      </c:pt>
                      <c:pt idx="13692">
                        <c:v>138.30000000000001</c:v>
                      </c:pt>
                      <c:pt idx="13693">
                        <c:v>139</c:v>
                      </c:pt>
                      <c:pt idx="13694">
                        <c:v>137</c:v>
                      </c:pt>
                      <c:pt idx="13695">
                        <c:v>136.80000000000001</c:v>
                      </c:pt>
                      <c:pt idx="13696">
                        <c:v>136.30000000000001</c:v>
                      </c:pt>
                      <c:pt idx="13697">
                        <c:v>137.9</c:v>
                      </c:pt>
                      <c:pt idx="13698">
                        <c:v>137.5</c:v>
                      </c:pt>
                      <c:pt idx="13699">
                        <c:v>136.80000000000001</c:v>
                      </c:pt>
                      <c:pt idx="13700">
                        <c:v>137</c:v>
                      </c:pt>
                      <c:pt idx="13701">
                        <c:v>137.30000000000001</c:v>
                      </c:pt>
                      <c:pt idx="13702">
                        <c:v>138.30000000000001</c:v>
                      </c:pt>
                      <c:pt idx="13703">
                        <c:v>137</c:v>
                      </c:pt>
                      <c:pt idx="13704">
                        <c:v>137.69999999999999</c:v>
                      </c:pt>
                      <c:pt idx="13705">
                        <c:v>136.6</c:v>
                      </c:pt>
                      <c:pt idx="13706">
                        <c:v>138</c:v>
                      </c:pt>
                      <c:pt idx="13707">
                        <c:v>136.69999999999999</c:v>
                      </c:pt>
                      <c:pt idx="13708">
                        <c:v>137.19999999999999</c:v>
                      </c:pt>
                      <c:pt idx="13709">
                        <c:v>137.69999999999999</c:v>
                      </c:pt>
                      <c:pt idx="13710">
                        <c:v>137</c:v>
                      </c:pt>
                      <c:pt idx="13711">
                        <c:v>136.5</c:v>
                      </c:pt>
                      <c:pt idx="13712">
                        <c:v>137.6</c:v>
                      </c:pt>
                      <c:pt idx="13713">
                        <c:v>136.6</c:v>
                      </c:pt>
                      <c:pt idx="13714">
                        <c:v>136.5</c:v>
                      </c:pt>
                      <c:pt idx="13715">
                        <c:v>136.80000000000001</c:v>
                      </c:pt>
                      <c:pt idx="13716">
                        <c:v>137.80000000000001</c:v>
                      </c:pt>
                      <c:pt idx="13717">
                        <c:v>137.4</c:v>
                      </c:pt>
                      <c:pt idx="13718">
                        <c:v>137</c:v>
                      </c:pt>
                      <c:pt idx="13719">
                        <c:v>136.80000000000001</c:v>
                      </c:pt>
                      <c:pt idx="13720">
                        <c:v>137.9</c:v>
                      </c:pt>
                      <c:pt idx="13721">
                        <c:v>137</c:v>
                      </c:pt>
                      <c:pt idx="13722">
                        <c:v>136.80000000000001</c:v>
                      </c:pt>
                      <c:pt idx="13723">
                        <c:v>138.1</c:v>
                      </c:pt>
                      <c:pt idx="13724">
                        <c:v>137</c:v>
                      </c:pt>
                      <c:pt idx="13725">
                        <c:v>136.6</c:v>
                      </c:pt>
                      <c:pt idx="13726">
                        <c:v>137.30000000000001</c:v>
                      </c:pt>
                      <c:pt idx="13727">
                        <c:v>137.80000000000001</c:v>
                      </c:pt>
                      <c:pt idx="13728">
                        <c:v>137.1</c:v>
                      </c:pt>
                      <c:pt idx="13729">
                        <c:v>136.9</c:v>
                      </c:pt>
                      <c:pt idx="13730">
                        <c:v>137.1</c:v>
                      </c:pt>
                      <c:pt idx="13731">
                        <c:v>136.69999999999999</c:v>
                      </c:pt>
                      <c:pt idx="13732">
                        <c:v>138.4</c:v>
                      </c:pt>
                      <c:pt idx="13733">
                        <c:v>138.30000000000001</c:v>
                      </c:pt>
                      <c:pt idx="13734">
                        <c:v>137.6</c:v>
                      </c:pt>
                      <c:pt idx="13735">
                        <c:v>136.9</c:v>
                      </c:pt>
                      <c:pt idx="13736">
                        <c:v>138.4</c:v>
                      </c:pt>
                      <c:pt idx="13737">
                        <c:v>138</c:v>
                      </c:pt>
                      <c:pt idx="13738">
                        <c:v>137.1</c:v>
                      </c:pt>
                      <c:pt idx="13739">
                        <c:v>137.80000000000001</c:v>
                      </c:pt>
                      <c:pt idx="13740">
                        <c:v>137.6</c:v>
                      </c:pt>
                      <c:pt idx="13741">
                        <c:v>136.9</c:v>
                      </c:pt>
                      <c:pt idx="13742">
                        <c:v>136.69999999999999</c:v>
                      </c:pt>
                      <c:pt idx="13743">
                        <c:v>137.19999999999999</c:v>
                      </c:pt>
                      <c:pt idx="13744">
                        <c:v>139</c:v>
                      </c:pt>
                      <c:pt idx="13745">
                        <c:v>137.4</c:v>
                      </c:pt>
                      <c:pt idx="13746">
                        <c:v>138.1</c:v>
                      </c:pt>
                      <c:pt idx="13747">
                        <c:v>136.80000000000001</c:v>
                      </c:pt>
                      <c:pt idx="13748">
                        <c:v>136.9</c:v>
                      </c:pt>
                      <c:pt idx="13749">
                        <c:v>138.69999999999999</c:v>
                      </c:pt>
                      <c:pt idx="13750">
                        <c:v>137.30000000000001</c:v>
                      </c:pt>
                      <c:pt idx="13751">
                        <c:v>138</c:v>
                      </c:pt>
                      <c:pt idx="13752">
                        <c:v>137.4</c:v>
                      </c:pt>
                      <c:pt idx="13753">
                        <c:v>137.1</c:v>
                      </c:pt>
                      <c:pt idx="13754">
                        <c:v>138.30000000000001</c:v>
                      </c:pt>
                      <c:pt idx="13755">
                        <c:v>137.9</c:v>
                      </c:pt>
                      <c:pt idx="13756">
                        <c:v>136.9</c:v>
                      </c:pt>
                      <c:pt idx="13757">
                        <c:v>138.19999999999999</c:v>
                      </c:pt>
                      <c:pt idx="13758">
                        <c:v>137.80000000000001</c:v>
                      </c:pt>
                      <c:pt idx="13759">
                        <c:v>137.19999999999999</c:v>
                      </c:pt>
                      <c:pt idx="13760">
                        <c:v>137</c:v>
                      </c:pt>
                      <c:pt idx="13761">
                        <c:v>136.9</c:v>
                      </c:pt>
                      <c:pt idx="13762">
                        <c:v>138</c:v>
                      </c:pt>
                      <c:pt idx="13763">
                        <c:v>137.1</c:v>
                      </c:pt>
                      <c:pt idx="13764">
                        <c:v>138.4</c:v>
                      </c:pt>
                      <c:pt idx="13765">
                        <c:v>136.5</c:v>
                      </c:pt>
                      <c:pt idx="13766">
                        <c:v>137.30000000000001</c:v>
                      </c:pt>
                      <c:pt idx="13767">
                        <c:v>137.69999999999999</c:v>
                      </c:pt>
                      <c:pt idx="13768">
                        <c:v>138</c:v>
                      </c:pt>
                      <c:pt idx="13769">
                        <c:v>138.4</c:v>
                      </c:pt>
                      <c:pt idx="13770">
                        <c:v>138.4</c:v>
                      </c:pt>
                      <c:pt idx="13771">
                        <c:v>137.80000000000001</c:v>
                      </c:pt>
                      <c:pt idx="13772">
                        <c:v>137.80000000000001</c:v>
                      </c:pt>
                      <c:pt idx="13773">
                        <c:v>136.80000000000001</c:v>
                      </c:pt>
                      <c:pt idx="13774">
                        <c:v>136.4</c:v>
                      </c:pt>
                      <c:pt idx="13775">
                        <c:v>136</c:v>
                      </c:pt>
                      <c:pt idx="13776">
                        <c:v>137.19999999999999</c:v>
                      </c:pt>
                      <c:pt idx="13777">
                        <c:v>136.4</c:v>
                      </c:pt>
                      <c:pt idx="13778">
                        <c:v>137.5</c:v>
                      </c:pt>
                      <c:pt idx="13779">
                        <c:v>137.6</c:v>
                      </c:pt>
                      <c:pt idx="13780">
                        <c:v>138.4</c:v>
                      </c:pt>
                      <c:pt idx="13781">
                        <c:v>137.1</c:v>
                      </c:pt>
                      <c:pt idx="13782">
                        <c:v>137.4</c:v>
                      </c:pt>
                      <c:pt idx="13783">
                        <c:v>138.19999999999999</c:v>
                      </c:pt>
                      <c:pt idx="13784">
                        <c:v>138</c:v>
                      </c:pt>
                      <c:pt idx="13785">
                        <c:v>137.30000000000001</c:v>
                      </c:pt>
                      <c:pt idx="13786">
                        <c:v>137.69999999999999</c:v>
                      </c:pt>
                      <c:pt idx="13787">
                        <c:v>136.80000000000001</c:v>
                      </c:pt>
                      <c:pt idx="13788">
                        <c:v>135.9</c:v>
                      </c:pt>
                      <c:pt idx="13789">
                        <c:v>137.69999999999999</c:v>
                      </c:pt>
                      <c:pt idx="13790">
                        <c:v>137.19999999999999</c:v>
                      </c:pt>
                      <c:pt idx="13791">
                        <c:v>137</c:v>
                      </c:pt>
                      <c:pt idx="13792">
                        <c:v>138.1</c:v>
                      </c:pt>
                      <c:pt idx="13793">
                        <c:v>138</c:v>
                      </c:pt>
                      <c:pt idx="13794">
                        <c:v>138.9</c:v>
                      </c:pt>
                      <c:pt idx="13795">
                        <c:v>137.5</c:v>
                      </c:pt>
                      <c:pt idx="13796">
                        <c:v>137.5</c:v>
                      </c:pt>
                      <c:pt idx="13797">
                        <c:v>137.6</c:v>
                      </c:pt>
                      <c:pt idx="13798">
                        <c:v>136.80000000000001</c:v>
                      </c:pt>
                      <c:pt idx="13799">
                        <c:v>137.9</c:v>
                      </c:pt>
                      <c:pt idx="13800">
                        <c:v>137.69999999999999</c:v>
                      </c:pt>
                      <c:pt idx="13801">
                        <c:v>136.69999999999999</c:v>
                      </c:pt>
                      <c:pt idx="13802">
                        <c:v>137</c:v>
                      </c:pt>
                      <c:pt idx="13803">
                        <c:v>137.9</c:v>
                      </c:pt>
                      <c:pt idx="13804">
                        <c:v>137.69999999999999</c:v>
                      </c:pt>
                      <c:pt idx="13805">
                        <c:v>138.5</c:v>
                      </c:pt>
                      <c:pt idx="13806">
                        <c:v>138.4</c:v>
                      </c:pt>
                      <c:pt idx="13807">
                        <c:v>137.4</c:v>
                      </c:pt>
                      <c:pt idx="13808">
                        <c:v>136.9</c:v>
                      </c:pt>
                      <c:pt idx="13809">
                        <c:v>138.1</c:v>
                      </c:pt>
                      <c:pt idx="13810">
                        <c:v>137.4</c:v>
                      </c:pt>
                      <c:pt idx="13811">
                        <c:v>137.1</c:v>
                      </c:pt>
                      <c:pt idx="13812">
                        <c:v>137</c:v>
                      </c:pt>
                      <c:pt idx="13813">
                        <c:v>136.9</c:v>
                      </c:pt>
                      <c:pt idx="13814">
                        <c:v>137.69999999999999</c:v>
                      </c:pt>
                      <c:pt idx="13815">
                        <c:v>137.9</c:v>
                      </c:pt>
                      <c:pt idx="13816">
                        <c:v>137.69999999999999</c:v>
                      </c:pt>
                      <c:pt idx="13817">
                        <c:v>138.80000000000001</c:v>
                      </c:pt>
                      <c:pt idx="13818">
                        <c:v>136.69999999999999</c:v>
                      </c:pt>
                      <c:pt idx="13819">
                        <c:v>138.4</c:v>
                      </c:pt>
                      <c:pt idx="13820">
                        <c:v>137.6</c:v>
                      </c:pt>
                      <c:pt idx="13821">
                        <c:v>138.4</c:v>
                      </c:pt>
                      <c:pt idx="13822">
                        <c:v>135.80000000000001</c:v>
                      </c:pt>
                      <c:pt idx="13823">
                        <c:v>138.6</c:v>
                      </c:pt>
                      <c:pt idx="13824">
                        <c:v>138.19999999999999</c:v>
                      </c:pt>
                      <c:pt idx="13825">
                        <c:v>138.69999999999999</c:v>
                      </c:pt>
                      <c:pt idx="13826">
                        <c:v>137.4</c:v>
                      </c:pt>
                      <c:pt idx="13827">
                        <c:v>137.19999999999999</c:v>
                      </c:pt>
                      <c:pt idx="13828">
                        <c:v>137.69999999999999</c:v>
                      </c:pt>
                      <c:pt idx="13829">
                        <c:v>137.80000000000001</c:v>
                      </c:pt>
                      <c:pt idx="13830">
                        <c:v>136.9</c:v>
                      </c:pt>
                      <c:pt idx="13831">
                        <c:v>137.1</c:v>
                      </c:pt>
                      <c:pt idx="13832">
                        <c:v>137.80000000000001</c:v>
                      </c:pt>
                      <c:pt idx="13833">
                        <c:v>137.19999999999999</c:v>
                      </c:pt>
                      <c:pt idx="13834">
                        <c:v>138</c:v>
                      </c:pt>
                      <c:pt idx="13835">
                        <c:v>138.80000000000001</c:v>
                      </c:pt>
                      <c:pt idx="13836">
                        <c:v>137.9</c:v>
                      </c:pt>
                      <c:pt idx="13837">
                        <c:v>137.4</c:v>
                      </c:pt>
                      <c:pt idx="13838">
                        <c:v>137.9</c:v>
                      </c:pt>
                      <c:pt idx="13839">
                        <c:v>138.30000000000001</c:v>
                      </c:pt>
                      <c:pt idx="13840">
                        <c:v>137.4</c:v>
                      </c:pt>
                      <c:pt idx="13841">
                        <c:v>137.69999999999999</c:v>
                      </c:pt>
                      <c:pt idx="13842">
                        <c:v>138</c:v>
                      </c:pt>
                      <c:pt idx="13843">
                        <c:v>137.6</c:v>
                      </c:pt>
                      <c:pt idx="13844">
                        <c:v>138.69999999999999</c:v>
                      </c:pt>
                      <c:pt idx="13845">
                        <c:v>139</c:v>
                      </c:pt>
                      <c:pt idx="13846">
                        <c:v>139.30000000000001</c:v>
                      </c:pt>
                      <c:pt idx="13847">
                        <c:v>137.4</c:v>
                      </c:pt>
                      <c:pt idx="13848">
                        <c:v>137.9</c:v>
                      </c:pt>
                      <c:pt idx="13849">
                        <c:v>138</c:v>
                      </c:pt>
                      <c:pt idx="13850">
                        <c:v>138.6</c:v>
                      </c:pt>
                      <c:pt idx="13851">
                        <c:v>138.5</c:v>
                      </c:pt>
                      <c:pt idx="13852">
                        <c:v>137.80000000000001</c:v>
                      </c:pt>
                      <c:pt idx="13853">
                        <c:v>137.9</c:v>
                      </c:pt>
                      <c:pt idx="13854">
                        <c:v>138.1</c:v>
                      </c:pt>
                      <c:pt idx="13855">
                        <c:v>138.4</c:v>
                      </c:pt>
                      <c:pt idx="13856">
                        <c:v>138.19999999999999</c:v>
                      </c:pt>
                      <c:pt idx="13857">
                        <c:v>138.1</c:v>
                      </c:pt>
                      <c:pt idx="13858">
                        <c:v>137.9</c:v>
                      </c:pt>
                      <c:pt idx="13859">
                        <c:v>137.9</c:v>
                      </c:pt>
                      <c:pt idx="13860">
                        <c:v>137.6</c:v>
                      </c:pt>
                      <c:pt idx="13861">
                        <c:v>139</c:v>
                      </c:pt>
                      <c:pt idx="13862">
                        <c:v>137.9</c:v>
                      </c:pt>
                      <c:pt idx="13863">
                        <c:v>138.1</c:v>
                      </c:pt>
                      <c:pt idx="13864">
                        <c:v>138.19999999999999</c:v>
                      </c:pt>
                      <c:pt idx="13865">
                        <c:v>138.19999999999999</c:v>
                      </c:pt>
                      <c:pt idx="13866">
                        <c:v>138.9</c:v>
                      </c:pt>
                      <c:pt idx="13867">
                        <c:v>138</c:v>
                      </c:pt>
                      <c:pt idx="13868">
                        <c:v>138.6</c:v>
                      </c:pt>
                      <c:pt idx="13869">
                        <c:v>138.19999999999999</c:v>
                      </c:pt>
                      <c:pt idx="13870">
                        <c:v>138.4</c:v>
                      </c:pt>
                      <c:pt idx="13871">
                        <c:v>137.80000000000001</c:v>
                      </c:pt>
                      <c:pt idx="13872">
                        <c:v>138.5</c:v>
                      </c:pt>
                      <c:pt idx="13873">
                        <c:v>137</c:v>
                      </c:pt>
                      <c:pt idx="13874">
                        <c:v>138.1</c:v>
                      </c:pt>
                      <c:pt idx="13875">
                        <c:v>138.19999999999999</c:v>
                      </c:pt>
                      <c:pt idx="13876">
                        <c:v>138.69999999999999</c:v>
                      </c:pt>
                      <c:pt idx="13877">
                        <c:v>137.80000000000001</c:v>
                      </c:pt>
                      <c:pt idx="13878">
                        <c:v>137.4</c:v>
                      </c:pt>
                      <c:pt idx="13879">
                        <c:v>137.69999999999999</c:v>
                      </c:pt>
                      <c:pt idx="13880">
                        <c:v>137.30000000000001</c:v>
                      </c:pt>
                      <c:pt idx="13881">
                        <c:v>138.6</c:v>
                      </c:pt>
                      <c:pt idx="13882">
                        <c:v>137</c:v>
                      </c:pt>
                      <c:pt idx="13883">
                        <c:v>138.1</c:v>
                      </c:pt>
                      <c:pt idx="13884">
                        <c:v>138.5</c:v>
                      </c:pt>
                      <c:pt idx="13885">
                        <c:v>138.4</c:v>
                      </c:pt>
                      <c:pt idx="13886">
                        <c:v>138.4</c:v>
                      </c:pt>
                      <c:pt idx="13887">
                        <c:v>139.69999999999999</c:v>
                      </c:pt>
                      <c:pt idx="13888">
                        <c:v>138.69999999999999</c:v>
                      </c:pt>
                      <c:pt idx="13889">
                        <c:v>138.80000000000001</c:v>
                      </c:pt>
                      <c:pt idx="13890">
                        <c:v>137.4</c:v>
                      </c:pt>
                      <c:pt idx="13891">
                        <c:v>138.80000000000001</c:v>
                      </c:pt>
                      <c:pt idx="13892">
                        <c:v>138.4</c:v>
                      </c:pt>
                      <c:pt idx="13893">
                        <c:v>137.80000000000001</c:v>
                      </c:pt>
                      <c:pt idx="13894">
                        <c:v>138.9</c:v>
                      </c:pt>
                      <c:pt idx="13895">
                        <c:v>138.30000000000001</c:v>
                      </c:pt>
                      <c:pt idx="13896">
                        <c:v>137.6</c:v>
                      </c:pt>
                      <c:pt idx="13897">
                        <c:v>138.69999999999999</c:v>
                      </c:pt>
                      <c:pt idx="13898">
                        <c:v>138.69999999999999</c:v>
                      </c:pt>
                      <c:pt idx="13899">
                        <c:v>137.5</c:v>
                      </c:pt>
                      <c:pt idx="13900">
                        <c:v>137</c:v>
                      </c:pt>
                      <c:pt idx="13901">
                        <c:v>137.69999999999999</c:v>
                      </c:pt>
                      <c:pt idx="13902">
                        <c:v>136.9</c:v>
                      </c:pt>
                      <c:pt idx="13903">
                        <c:v>139.1</c:v>
                      </c:pt>
                      <c:pt idx="13904">
                        <c:v>137.19999999999999</c:v>
                      </c:pt>
                      <c:pt idx="13905">
                        <c:v>139.1</c:v>
                      </c:pt>
                      <c:pt idx="13906">
                        <c:v>139.1</c:v>
                      </c:pt>
                      <c:pt idx="13907">
                        <c:v>137.9</c:v>
                      </c:pt>
                      <c:pt idx="13908">
                        <c:v>136.69999999999999</c:v>
                      </c:pt>
                      <c:pt idx="13909">
                        <c:v>138.69999999999999</c:v>
                      </c:pt>
                      <c:pt idx="13910">
                        <c:v>138.9</c:v>
                      </c:pt>
                      <c:pt idx="13911">
                        <c:v>138.1</c:v>
                      </c:pt>
                      <c:pt idx="13912">
                        <c:v>139.1</c:v>
                      </c:pt>
                      <c:pt idx="13913">
                        <c:v>139</c:v>
                      </c:pt>
                      <c:pt idx="13914">
                        <c:v>139</c:v>
                      </c:pt>
                      <c:pt idx="13915">
                        <c:v>138.1</c:v>
                      </c:pt>
                      <c:pt idx="13916">
                        <c:v>138.19999999999999</c:v>
                      </c:pt>
                      <c:pt idx="13917">
                        <c:v>138.69999999999999</c:v>
                      </c:pt>
                      <c:pt idx="13918">
                        <c:v>138.9</c:v>
                      </c:pt>
                      <c:pt idx="13919">
                        <c:v>137.5</c:v>
                      </c:pt>
                      <c:pt idx="13920">
                        <c:v>137.80000000000001</c:v>
                      </c:pt>
                      <c:pt idx="13921">
                        <c:v>138.5</c:v>
                      </c:pt>
                      <c:pt idx="13922">
                        <c:v>138.5</c:v>
                      </c:pt>
                      <c:pt idx="13923">
                        <c:v>138.1</c:v>
                      </c:pt>
                      <c:pt idx="13924">
                        <c:v>137.9</c:v>
                      </c:pt>
                      <c:pt idx="13925">
                        <c:v>139.1</c:v>
                      </c:pt>
                      <c:pt idx="13926">
                        <c:v>138.9</c:v>
                      </c:pt>
                      <c:pt idx="13927">
                        <c:v>136.69999999999999</c:v>
                      </c:pt>
                      <c:pt idx="13928">
                        <c:v>137.80000000000001</c:v>
                      </c:pt>
                      <c:pt idx="13929">
                        <c:v>137.80000000000001</c:v>
                      </c:pt>
                      <c:pt idx="13930">
                        <c:v>138.30000000000001</c:v>
                      </c:pt>
                      <c:pt idx="13931">
                        <c:v>139.30000000000001</c:v>
                      </c:pt>
                      <c:pt idx="13932">
                        <c:v>137.80000000000001</c:v>
                      </c:pt>
                      <c:pt idx="13933">
                        <c:v>138.30000000000001</c:v>
                      </c:pt>
                      <c:pt idx="13934">
                        <c:v>138</c:v>
                      </c:pt>
                      <c:pt idx="13935">
                        <c:v>138.4</c:v>
                      </c:pt>
                      <c:pt idx="13936">
                        <c:v>138.19999999999999</c:v>
                      </c:pt>
                      <c:pt idx="13937">
                        <c:v>137.4</c:v>
                      </c:pt>
                      <c:pt idx="13938">
                        <c:v>138.69999999999999</c:v>
                      </c:pt>
                      <c:pt idx="13939">
                        <c:v>138.30000000000001</c:v>
                      </c:pt>
                      <c:pt idx="13940">
                        <c:v>138.4</c:v>
                      </c:pt>
                      <c:pt idx="13941">
                        <c:v>137.6</c:v>
                      </c:pt>
                      <c:pt idx="13942">
                        <c:v>138.19999999999999</c:v>
                      </c:pt>
                      <c:pt idx="13943">
                        <c:v>138.6</c:v>
                      </c:pt>
                      <c:pt idx="13944">
                        <c:v>139.6</c:v>
                      </c:pt>
                      <c:pt idx="13945">
                        <c:v>138.19999999999999</c:v>
                      </c:pt>
                      <c:pt idx="13946">
                        <c:v>138.6</c:v>
                      </c:pt>
                      <c:pt idx="13947">
                        <c:v>138.4</c:v>
                      </c:pt>
                      <c:pt idx="13948">
                        <c:v>139</c:v>
                      </c:pt>
                      <c:pt idx="13949">
                        <c:v>138.6</c:v>
                      </c:pt>
                      <c:pt idx="13950">
                        <c:v>137</c:v>
                      </c:pt>
                      <c:pt idx="13951">
                        <c:v>138.69999999999999</c:v>
                      </c:pt>
                      <c:pt idx="13952">
                        <c:v>138.1</c:v>
                      </c:pt>
                      <c:pt idx="13953">
                        <c:v>139</c:v>
                      </c:pt>
                      <c:pt idx="13954">
                        <c:v>138.9</c:v>
                      </c:pt>
                      <c:pt idx="13955">
                        <c:v>138.69999999999999</c:v>
                      </c:pt>
                      <c:pt idx="13956">
                        <c:v>138.19999999999999</c:v>
                      </c:pt>
                      <c:pt idx="13957">
                        <c:v>140.19999999999999</c:v>
                      </c:pt>
                      <c:pt idx="13958">
                        <c:v>137.9</c:v>
                      </c:pt>
                      <c:pt idx="13959">
                        <c:v>138.9</c:v>
                      </c:pt>
                      <c:pt idx="13960">
                        <c:v>139.19999999999999</c:v>
                      </c:pt>
                      <c:pt idx="13961">
                        <c:v>137.9</c:v>
                      </c:pt>
                      <c:pt idx="13962">
                        <c:v>138.5</c:v>
                      </c:pt>
                      <c:pt idx="13963">
                        <c:v>139.1</c:v>
                      </c:pt>
                      <c:pt idx="13964">
                        <c:v>137.9</c:v>
                      </c:pt>
                      <c:pt idx="13965">
                        <c:v>138.5</c:v>
                      </c:pt>
                      <c:pt idx="13966">
                        <c:v>138.9</c:v>
                      </c:pt>
                      <c:pt idx="13967">
                        <c:v>138.30000000000001</c:v>
                      </c:pt>
                      <c:pt idx="13968">
                        <c:v>138.19999999999999</c:v>
                      </c:pt>
                      <c:pt idx="13969">
                        <c:v>138.5</c:v>
                      </c:pt>
                      <c:pt idx="13970">
                        <c:v>137.4</c:v>
                      </c:pt>
                      <c:pt idx="13971">
                        <c:v>138.80000000000001</c:v>
                      </c:pt>
                      <c:pt idx="13972">
                        <c:v>138.69999999999999</c:v>
                      </c:pt>
                      <c:pt idx="13973">
                        <c:v>138.6</c:v>
                      </c:pt>
                      <c:pt idx="13974">
                        <c:v>139.30000000000001</c:v>
                      </c:pt>
                      <c:pt idx="13975">
                        <c:v>139.1</c:v>
                      </c:pt>
                      <c:pt idx="13976">
                        <c:v>139.1</c:v>
                      </c:pt>
                      <c:pt idx="13977">
                        <c:v>138.5</c:v>
                      </c:pt>
                      <c:pt idx="13978">
                        <c:v>138.6</c:v>
                      </c:pt>
                      <c:pt idx="13979">
                        <c:v>139.4</c:v>
                      </c:pt>
                      <c:pt idx="13980">
                        <c:v>137.6</c:v>
                      </c:pt>
                      <c:pt idx="13981">
                        <c:v>138.1</c:v>
                      </c:pt>
                      <c:pt idx="13982">
                        <c:v>138.4</c:v>
                      </c:pt>
                      <c:pt idx="13983">
                        <c:v>138.69999999999999</c:v>
                      </c:pt>
                      <c:pt idx="13984">
                        <c:v>139.19999999999999</c:v>
                      </c:pt>
                      <c:pt idx="13985">
                        <c:v>139.30000000000001</c:v>
                      </c:pt>
                      <c:pt idx="13986">
                        <c:v>139.30000000000001</c:v>
                      </c:pt>
                      <c:pt idx="13987">
                        <c:v>139.69999999999999</c:v>
                      </c:pt>
                      <c:pt idx="13988">
                        <c:v>137.9</c:v>
                      </c:pt>
                      <c:pt idx="13989">
                        <c:v>138.69999999999999</c:v>
                      </c:pt>
                      <c:pt idx="13990">
                        <c:v>138.5</c:v>
                      </c:pt>
                      <c:pt idx="13991">
                        <c:v>139</c:v>
                      </c:pt>
                      <c:pt idx="13992">
                        <c:v>138.1</c:v>
                      </c:pt>
                      <c:pt idx="13993">
                        <c:v>138.6</c:v>
                      </c:pt>
                      <c:pt idx="13994">
                        <c:v>140.1</c:v>
                      </c:pt>
                      <c:pt idx="13995">
                        <c:v>138.6</c:v>
                      </c:pt>
                      <c:pt idx="13996">
                        <c:v>139.4</c:v>
                      </c:pt>
                      <c:pt idx="13997">
                        <c:v>139.30000000000001</c:v>
                      </c:pt>
                      <c:pt idx="13998">
                        <c:v>138.19999999999999</c:v>
                      </c:pt>
                      <c:pt idx="13999">
                        <c:v>139.5</c:v>
                      </c:pt>
                      <c:pt idx="14000">
                        <c:v>139.19999999999999</c:v>
                      </c:pt>
                      <c:pt idx="14001">
                        <c:v>139.1</c:v>
                      </c:pt>
                      <c:pt idx="14002">
                        <c:v>137.19999999999999</c:v>
                      </c:pt>
                      <c:pt idx="14003">
                        <c:v>139.5</c:v>
                      </c:pt>
                      <c:pt idx="14004">
                        <c:v>138.6</c:v>
                      </c:pt>
                      <c:pt idx="14005">
                        <c:v>138.19999999999999</c:v>
                      </c:pt>
                      <c:pt idx="14006">
                        <c:v>139.1</c:v>
                      </c:pt>
                      <c:pt idx="14007">
                        <c:v>138.1</c:v>
                      </c:pt>
                      <c:pt idx="14008">
                        <c:v>139.80000000000001</c:v>
                      </c:pt>
                      <c:pt idx="14009">
                        <c:v>139.30000000000001</c:v>
                      </c:pt>
                      <c:pt idx="14010">
                        <c:v>138.80000000000001</c:v>
                      </c:pt>
                      <c:pt idx="14011">
                        <c:v>138.1</c:v>
                      </c:pt>
                      <c:pt idx="14012">
                        <c:v>138.1</c:v>
                      </c:pt>
                      <c:pt idx="14013">
                        <c:v>137.80000000000001</c:v>
                      </c:pt>
                      <c:pt idx="14014">
                        <c:v>138.30000000000001</c:v>
                      </c:pt>
                      <c:pt idx="14015">
                        <c:v>138.80000000000001</c:v>
                      </c:pt>
                      <c:pt idx="14016">
                        <c:v>139.1</c:v>
                      </c:pt>
                      <c:pt idx="14017">
                        <c:v>138.4</c:v>
                      </c:pt>
                      <c:pt idx="14018">
                        <c:v>139.5</c:v>
                      </c:pt>
                      <c:pt idx="14019">
                        <c:v>137.80000000000001</c:v>
                      </c:pt>
                      <c:pt idx="14020">
                        <c:v>138.9</c:v>
                      </c:pt>
                      <c:pt idx="14021">
                        <c:v>137.30000000000001</c:v>
                      </c:pt>
                      <c:pt idx="14022">
                        <c:v>137.9</c:v>
                      </c:pt>
                      <c:pt idx="14023">
                        <c:v>138.30000000000001</c:v>
                      </c:pt>
                      <c:pt idx="14024">
                        <c:v>138.30000000000001</c:v>
                      </c:pt>
                      <c:pt idx="14025">
                        <c:v>139.6</c:v>
                      </c:pt>
                      <c:pt idx="14026">
                        <c:v>138.4</c:v>
                      </c:pt>
                      <c:pt idx="14027">
                        <c:v>138</c:v>
                      </c:pt>
                      <c:pt idx="14028">
                        <c:v>138.69999999999999</c:v>
                      </c:pt>
                      <c:pt idx="14029">
                        <c:v>138.19999999999999</c:v>
                      </c:pt>
                      <c:pt idx="14030">
                        <c:v>139.19999999999999</c:v>
                      </c:pt>
                      <c:pt idx="14031">
                        <c:v>138.9</c:v>
                      </c:pt>
                      <c:pt idx="14032">
                        <c:v>137.69999999999999</c:v>
                      </c:pt>
                      <c:pt idx="14033">
                        <c:v>139.4</c:v>
                      </c:pt>
                      <c:pt idx="14034">
                        <c:v>139</c:v>
                      </c:pt>
                      <c:pt idx="14035">
                        <c:v>138.6</c:v>
                      </c:pt>
                      <c:pt idx="14036">
                        <c:v>138</c:v>
                      </c:pt>
                      <c:pt idx="14037">
                        <c:v>137.9</c:v>
                      </c:pt>
                      <c:pt idx="14038">
                        <c:v>137.69999999999999</c:v>
                      </c:pt>
                      <c:pt idx="14039">
                        <c:v>137.9</c:v>
                      </c:pt>
                      <c:pt idx="14040">
                        <c:v>138.6</c:v>
                      </c:pt>
                      <c:pt idx="14041">
                        <c:v>138</c:v>
                      </c:pt>
                      <c:pt idx="14042">
                        <c:v>139.4</c:v>
                      </c:pt>
                      <c:pt idx="14043">
                        <c:v>138</c:v>
                      </c:pt>
                      <c:pt idx="14044">
                        <c:v>139</c:v>
                      </c:pt>
                      <c:pt idx="14045">
                        <c:v>137.1</c:v>
                      </c:pt>
                      <c:pt idx="14046">
                        <c:v>138.19999999999999</c:v>
                      </c:pt>
                      <c:pt idx="14047">
                        <c:v>138.9</c:v>
                      </c:pt>
                      <c:pt idx="14048">
                        <c:v>139.19999999999999</c:v>
                      </c:pt>
                      <c:pt idx="14049">
                        <c:v>139</c:v>
                      </c:pt>
                      <c:pt idx="14050">
                        <c:v>138.30000000000001</c:v>
                      </c:pt>
                      <c:pt idx="14051">
                        <c:v>139.30000000000001</c:v>
                      </c:pt>
                      <c:pt idx="14052">
                        <c:v>138.19999999999999</c:v>
                      </c:pt>
                      <c:pt idx="14053">
                        <c:v>138.6</c:v>
                      </c:pt>
                      <c:pt idx="14054">
                        <c:v>137.80000000000001</c:v>
                      </c:pt>
                      <c:pt idx="14055">
                        <c:v>138</c:v>
                      </c:pt>
                      <c:pt idx="14056">
                        <c:v>137.9</c:v>
                      </c:pt>
                      <c:pt idx="14057">
                        <c:v>136.80000000000001</c:v>
                      </c:pt>
                      <c:pt idx="14058">
                        <c:v>138.6</c:v>
                      </c:pt>
                      <c:pt idx="14059">
                        <c:v>138.80000000000001</c:v>
                      </c:pt>
                      <c:pt idx="14060">
                        <c:v>139.9</c:v>
                      </c:pt>
                      <c:pt idx="14061">
                        <c:v>139</c:v>
                      </c:pt>
                      <c:pt idx="14062">
                        <c:v>138.19999999999999</c:v>
                      </c:pt>
                      <c:pt idx="14063">
                        <c:v>138.19999999999999</c:v>
                      </c:pt>
                      <c:pt idx="14064">
                        <c:v>138.80000000000001</c:v>
                      </c:pt>
                      <c:pt idx="14065">
                        <c:v>138.30000000000001</c:v>
                      </c:pt>
                      <c:pt idx="14066">
                        <c:v>139.30000000000001</c:v>
                      </c:pt>
                      <c:pt idx="14067">
                        <c:v>137.1</c:v>
                      </c:pt>
                      <c:pt idx="14068">
                        <c:v>138.80000000000001</c:v>
                      </c:pt>
                      <c:pt idx="14069">
                        <c:v>137.9</c:v>
                      </c:pt>
                      <c:pt idx="14070">
                        <c:v>139.1</c:v>
                      </c:pt>
                      <c:pt idx="14071">
                        <c:v>137.5</c:v>
                      </c:pt>
                      <c:pt idx="14072">
                        <c:v>137.9</c:v>
                      </c:pt>
                      <c:pt idx="14073">
                        <c:v>137.80000000000001</c:v>
                      </c:pt>
                      <c:pt idx="14074">
                        <c:v>137.9</c:v>
                      </c:pt>
                      <c:pt idx="14075">
                        <c:v>139</c:v>
                      </c:pt>
                      <c:pt idx="14076">
                        <c:v>138.69999999999999</c:v>
                      </c:pt>
                      <c:pt idx="14077">
                        <c:v>137.80000000000001</c:v>
                      </c:pt>
                      <c:pt idx="14078">
                        <c:v>139.19999999999999</c:v>
                      </c:pt>
                      <c:pt idx="14079">
                        <c:v>139.9</c:v>
                      </c:pt>
                      <c:pt idx="14080">
                        <c:v>139.19999999999999</c:v>
                      </c:pt>
                      <c:pt idx="14081">
                        <c:v>137.80000000000001</c:v>
                      </c:pt>
                      <c:pt idx="14082">
                        <c:v>137.19999999999999</c:v>
                      </c:pt>
                      <c:pt idx="14083">
                        <c:v>138.69999999999999</c:v>
                      </c:pt>
                      <c:pt idx="14084">
                        <c:v>139.5</c:v>
                      </c:pt>
                      <c:pt idx="14085">
                        <c:v>138.69999999999999</c:v>
                      </c:pt>
                      <c:pt idx="14086">
                        <c:v>138.69999999999999</c:v>
                      </c:pt>
                      <c:pt idx="14087">
                        <c:v>139.30000000000001</c:v>
                      </c:pt>
                      <c:pt idx="14088">
                        <c:v>139</c:v>
                      </c:pt>
                      <c:pt idx="14089">
                        <c:v>138.1</c:v>
                      </c:pt>
                      <c:pt idx="14090">
                        <c:v>137.30000000000001</c:v>
                      </c:pt>
                      <c:pt idx="14091">
                        <c:v>138.6</c:v>
                      </c:pt>
                      <c:pt idx="14092">
                        <c:v>138.80000000000001</c:v>
                      </c:pt>
                      <c:pt idx="14093">
                        <c:v>139.80000000000001</c:v>
                      </c:pt>
                      <c:pt idx="14094">
                        <c:v>138.69999999999999</c:v>
                      </c:pt>
                      <c:pt idx="14095">
                        <c:v>139.6</c:v>
                      </c:pt>
                      <c:pt idx="14096">
                        <c:v>139.5</c:v>
                      </c:pt>
                      <c:pt idx="14097">
                        <c:v>137.9</c:v>
                      </c:pt>
                      <c:pt idx="14098">
                        <c:v>138.80000000000001</c:v>
                      </c:pt>
                      <c:pt idx="14099">
                        <c:v>138.19999999999999</c:v>
                      </c:pt>
                      <c:pt idx="14100">
                        <c:v>138</c:v>
                      </c:pt>
                      <c:pt idx="14101">
                        <c:v>137.80000000000001</c:v>
                      </c:pt>
                      <c:pt idx="14102">
                        <c:v>139.5</c:v>
                      </c:pt>
                      <c:pt idx="14103">
                        <c:v>138.4</c:v>
                      </c:pt>
                      <c:pt idx="14104">
                        <c:v>138.5</c:v>
                      </c:pt>
                      <c:pt idx="14105">
                        <c:v>137.6</c:v>
                      </c:pt>
                      <c:pt idx="14106">
                        <c:v>137.9</c:v>
                      </c:pt>
                      <c:pt idx="14107">
                        <c:v>137.80000000000001</c:v>
                      </c:pt>
                      <c:pt idx="14108">
                        <c:v>139</c:v>
                      </c:pt>
                      <c:pt idx="14109">
                        <c:v>138.4</c:v>
                      </c:pt>
                      <c:pt idx="14110">
                        <c:v>139.6</c:v>
                      </c:pt>
                      <c:pt idx="14111">
                        <c:v>139.1</c:v>
                      </c:pt>
                      <c:pt idx="14112">
                        <c:v>137.9</c:v>
                      </c:pt>
                      <c:pt idx="14113">
                        <c:v>139.5</c:v>
                      </c:pt>
                      <c:pt idx="14114">
                        <c:v>139.9</c:v>
                      </c:pt>
                      <c:pt idx="14115">
                        <c:v>138.1</c:v>
                      </c:pt>
                      <c:pt idx="14116">
                        <c:v>137.69999999999999</c:v>
                      </c:pt>
                      <c:pt idx="14117">
                        <c:v>139.6</c:v>
                      </c:pt>
                      <c:pt idx="14118">
                        <c:v>138.5</c:v>
                      </c:pt>
                      <c:pt idx="14119">
                        <c:v>138.1</c:v>
                      </c:pt>
                      <c:pt idx="14120">
                        <c:v>138.5</c:v>
                      </c:pt>
                      <c:pt idx="14121">
                        <c:v>139.4</c:v>
                      </c:pt>
                      <c:pt idx="14122">
                        <c:v>138.1</c:v>
                      </c:pt>
                      <c:pt idx="14123">
                        <c:v>137.5</c:v>
                      </c:pt>
                      <c:pt idx="14124">
                        <c:v>139.19999999999999</c:v>
                      </c:pt>
                      <c:pt idx="14125">
                        <c:v>140.6</c:v>
                      </c:pt>
                      <c:pt idx="14126">
                        <c:v>139</c:v>
                      </c:pt>
                      <c:pt idx="14127">
                        <c:v>137.9</c:v>
                      </c:pt>
                      <c:pt idx="14128">
                        <c:v>138.80000000000001</c:v>
                      </c:pt>
                      <c:pt idx="14129">
                        <c:v>139.1</c:v>
                      </c:pt>
                      <c:pt idx="14130">
                        <c:v>138.5</c:v>
                      </c:pt>
                      <c:pt idx="14131">
                        <c:v>137.30000000000001</c:v>
                      </c:pt>
                      <c:pt idx="14132">
                        <c:v>137.69999999999999</c:v>
                      </c:pt>
                      <c:pt idx="14133">
                        <c:v>138.4</c:v>
                      </c:pt>
                      <c:pt idx="14134">
                        <c:v>139.6</c:v>
                      </c:pt>
                      <c:pt idx="14135">
                        <c:v>138.9</c:v>
                      </c:pt>
                      <c:pt idx="14136">
                        <c:v>137</c:v>
                      </c:pt>
                      <c:pt idx="14137">
                        <c:v>139.4</c:v>
                      </c:pt>
                      <c:pt idx="14138">
                        <c:v>139.6</c:v>
                      </c:pt>
                      <c:pt idx="14139">
                        <c:v>138.4</c:v>
                      </c:pt>
                      <c:pt idx="14140">
                        <c:v>138.4</c:v>
                      </c:pt>
                      <c:pt idx="14141">
                        <c:v>138.30000000000001</c:v>
                      </c:pt>
                      <c:pt idx="14142">
                        <c:v>137.4</c:v>
                      </c:pt>
                      <c:pt idx="14143">
                        <c:v>138</c:v>
                      </c:pt>
                      <c:pt idx="14144">
                        <c:v>138.80000000000001</c:v>
                      </c:pt>
                      <c:pt idx="14145">
                        <c:v>138.5</c:v>
                      </c:pt>
                      <c:pt idx="14146">
                        <c:v>139.6</c:v>
                      </c:pt>
                      <c:pt idx="14147">
                        <c:v>138</c:v>
                      </c:pt>
                      <c:pt idx="14148">
                        <c:v>137.80000000000001</c:v>
                      </c:pt>
                      <c:pt idx="14149">
                        <c:v>138.5</c:v>
                      </c:pt>
                      <c:pt idx="14150">
                        <c:v>138.30000000000001</c:v>
                      </c:pt>
                      <c:pt idx="14151">
                        <c:v>136.9</c:v>
                      </c:pt>
                      <c:pt idx="14152">
                        <c:v>138.6</c:v>
                      </c:pt>
                      <c:pt idx="14153">
                        <c:v>138.9</c:v>
                      </c:pt>
                      <c:pt idx="14154">
                        <c:v>139.9</c:v>
                      </c:pt>
                      <c:pt idx="14155">
                        <c:v>138.69999999999999</c:v>
                      </c:pt>
                      <c:pt idx="14156">
                        <c:v>138.5</c:v>
                      </c:pt>
                      <c:pt idx="14157">
                        <c:v>138.80000000000001</c:v>
                      </c:pt>
                      <c:pt idx="14158">
                        <c:v>137.1</c:v>
                      </c:pt>
                      <c:pt idx="14159">
                        <c:v>138.30000000000001</c:v>
                      </c:pt>
                      <c:pt idx="14160">
                        <c:v>137.4</c:v>
                      </c:pt>
                      <c:pt idx="14161">
                        <c:v>139.1</c:v>
                      </c:pt>
                      <c:pt idx="14162">
                        <c:v>138.4</c:v>
                      </c:pt>
                      <c:pt idx="14163">
                        <c:v>139.6</c:v>
                      </c:pt>
                      <c:pt idx="14164">
                        <c:v>139.4</c:v>
                      </c:pt>
                      <c:pt idx="14165">
                        <c:v>138.69999999999999</c:v>
                      </c:pt>
                      <c:pt idx="14166">
                        <c:v>138.6</c:v>
                      </c:pt>
                      <c:pt idx="14167">
                        <c:v>138.19999999999999</c:v>
                      </c:pt>
                      <c:pt idx="14168">
                        <c:v>139.9</c:v>
                      </c:pt>
                      <c:pt idx="14169">
                        <c:v>139</c:v>
                      </c:pt>
                      <c:pt idx="14170">
                        <c:v>139.80000000000001</c:v>
                      </c:pt>
                      <c:pt idx="14171">
                        <c:v>138.6</c:v>
                      </c:pt>
                      <c:pt idx="14172">
                        <c:v>138.19999999999999</c:v>
                      </c:pt>
                      <c:pt idx="14173">
                        <c:v>138.80000000000001</c:v>
                      </c:pt>
                      <c:pt idx="14174">
                        <c:v>139.4</c:v>
                      </c:pt>
                      <c:pt idx="14175">
                        <c:v>138.5</c:v>
                      </c:pt>
                      <c:pt idx="14176">
                        <c:v>138.9</c:v>
                      </c:pt>
                      <c:pt idx="14177">
                        <c:v>138</c:v>
                      </c:pt>
                      <c:pt idx="14178">
                        <c:v>137.5</c:v>
                      </c:pt>
                      <c:pt idx="14179">
                        <c:v>138.19999999999999</c:v>
                      </c:pt>
                      <c:pt idx="14180">
                        <c:v>138.4</c:v>
                      </c:pt>
                      <c:pt idx="14181">
                        <c:v>138.30000000000001</c:v>
                      </c:pt>
                      <c:pt idx="14182">
                        <c:v>138.4</c:v>
                      </c:pt>
                      <c:pt idx="14183">
                        <c:v>139.5</c:v>
                      </c:pt>
                      <c:pt idx="14184">
                        <c:v>138.69999999999999</c:v>
                      </c:pt>
                      <c:pt idx="14185">
                        <c:v>137.4</c:v>
                      </c:pt>
                      <c:pt idx="14186">
                        <c:v>137.30000000000001</c:v>
                      </c:pt>
                      <c:pt idx="14187">
                        <c:v>138.5</c:v>
                      </c:pt>
                      <c:pt idx="14188">
                        <c:v>138.1</c:v>
                      </c:pt>
                      <c:pt idx="14189">
                        <c:v>139.69999999999999</c:v>
                      </c:pt>
                      <c:pt idx="14190">
                        <c:v>138.69999999999999</c:v>
                      </c:pt>
                      <c:pt idx="14191">
                        <c:v>138.6</c:v>
                      </c:pt>
                      <c:pt idx="14192">
                        <c:v>138.4</c:v>
                      </c:pt>
                      <c:pt idx="14193">
                        <c:v>137.6</c:v>
                      </c:pt>
                      <c:pt idx="14194">
                        <c:v>138.69999999999999</c:v>
                      </c:pt>
                      <c:pt idx="14195">
                        <c:v>138.9</c:v>
                      </c:pt>
                      <c:pt idx="14196">
                        <c:v>139</c:v>
                      </c:pt>
                      <c:pt idx="14197">
                        <c:v>139.19999999999999</c:v>
                      </c:pt>
                      <c:pt idx="14198">
                        <c:v>138.30000000000001</c:v>
                      </c:pt>
                      <c:pt idx="14199">
                        <c:v>138.6</c:v>
                      </c:pt>
                      <c:pt idx="14200">
                        <c:v>137.6</c:v>
                      </c:pt>
                      <c:pt idx="14201">
                        <c:v>136.9</c:v>
                      </c:pt>
                      <c:pt idx="14202">
                        <c:v>138.5</c:v>
                      </c:pt>
                      <c:pt idx="14203">
                        <c:v>138.9</c:v>
                      </c:pt>
                      <c:pt idx="14204">
                        <c:v>139</c:v>
                      </c:pt>
                      <c:pt idx="14205">
                        <c:v>137.6</c:v>
                      </c:pt>
                      <c:pt idx="14206">
                        <c:v>138.19999999999999</c:v>
                      </c:pt>
                      <c:pt idx="14207">
                        <c:v>137.9</c:v>
                      </c:pt>
                      <c:pt idx="14208">
                        <c:v>136.5</c:v>
                      </c:pt>
                      <c:pt idx="14209">
                        <c:v>137.19999999999999</c:v>
                      </c:pt>
                      <c:pt idx="14210">
                        <c:v>137.30000000000001</c:v>
                      </c:pt>
                      <c:pt idx="14211">
                        <c:v>138.80000000000001</c:v>
                      </c:pt>
                      <c:pt idx="14212">
                        <c:v>138.5</c:v>
                      </c:pt>
                      <c:pt idx="14213">
                        <c:v>139.30000000000001</c:v>
                      </c:pt>
                      <c:pt idx="14214">
                        <c:v>138.4</c:v>
                      </c:pt>
                      <c:pt idx="14215">
                        <c:v>139.30000000000001</c:v>
                      </c:pt>
                      <c:pt idx="14216">
                        <c:v>138.69999999999999</c:v>
                      </c:pt>
                      <c:pt idx="14217">
                        <c:v>139.30000000000001</c:v>
                      </c:pt>
                      <c:pt idx="14218">
                        <c:v>137.5</c:v>
                      </c:pt>
                      <c:pt idx="14219">
                        <c:v>138</c:v>
                      </c:pt>
                      <c:pt idx="14220">
                        <c:v>138.69999999999999</c:v>
                      </c:pt>
                      <c:pt idx="14221">
                        <c:v>138.1</c:v>
                      </c:pt>
                      <c:pt idx="14222">
                        <c:v>138.6</c:v>
                      </c:pt>
                      <c:pt idx="14223">
                        <c:v>138.69999999999999</c:v>
                      </c:pt>
                      <c:pt idx="14224">
                        <c:v>140.4</c:v>
                      </c:pt>
                      <c:pt idx="14225">
                        <c:v>138.19999999999999</c:v>
                      </c:pt>
                      <c:pt idx="14226">
                        <c:v>138.69999999999999</c:v>
                      </c:pt>
                      <c:pt idx="14227">
                        <c:v>138.5</c:v>
                      </c:pt>
                      <c:pt idx="14228">
                        <c:v>138</c:v>
                      </c:pt>
                      <c:pt idx="14229">
                        <c:v>137.30000000000001</c:v>
                      </c:pt>
                      <c:pt idx="14230">
                        <c:v>138.5</c:v>
                      </c:pt>
                      <c:pt idx="14231">
                        <c:v>137.30000000000001</c:v>
                      </c:pt>
                      <c:pt idx="14232">
                        <c:v>138.5</c:v>
                      </c:pt>
                      <c:pt idx="14233">
                        <c:v>138.69999999999999</c:v>
                      </c:pt>
                      <c:pt idx="14234">
                        <c:v>138.30000000000001</c:v>
                      </c:pt>
                      <c:pt idx="14235">
                        <c:v>138.5</c:v>
                      </c:pt>
                      <c:pt idx="14236">
                        <c:v>138.1</c:v>
                      </c:pt>
                      <c:pt idx="14237">
                        <c:v>138.19999999999999</c:v>
                      </c:pt>
                      <c:pt idx="14238">
                        <c:v>137.1</c:v>
                      </c:pt>
                      <c:pt idx="14239">
                        <c:v>136.6</c:v>
                      </c:pt>
                      <c:pt idx="14240">
                        <c:v>138</c:v>
                      </c:pt>
                      <c:pt idx="14241">
                        <c:v>138.1</c:v>
                      </c:pt>
                      <c:pt idx="14242">
                        <c:v>139.19999999999999</c:v>
                      </c:pt>
                      <c:pt idx="14243">
                        <c:v>137.69999999999999</c:v>
                      </c:pt>
                      <c:pt idx="14244">
                        <c:v>138.5</c:v>
                      </c:pt>
                      <c:pt idx="14245">
                        <c:v>137.69999999999999</c:v>
                      </c:pt>
                      <c:pt idx="14246">
                        <c:v>138.1</c:v>
                      </c:pt>
                      <c:pt idx="14247">
                        <c:v>137.5</c:v>
                      </c:pt>
                      <c:pt idx="14248">
                        <c:v>137.5</c:v>
                      </c:pt>
                      <c:pt idx="14249">
                        <c:v>136.9</c:v>
                      </c:pt>
                      <c:pt idx="14250">
                        <c:v>136.69999999999999</c:v>
                      </c:pt>
                      <c:pt idx="14251">
                        <c:v>137.80000000000001</c:v>
                      </c:pt>
                      <c:pt idx="14252">
                        <c:v>136.80000000000001</c:v>
                      </c:pt>
                      <c:pt idx="14253">
                        <c:v>137</c:v>
                      </c:pt>
                      <c:pt idx="14254">
                        <c:v>137.4</c:v>
                      </c:pt>
                      <c:pt idx="14255">
                        <c:v>136.80000000000001</c:v>
                      </c:pt>
                      <c:pt idx="14256">
                        <c:v>136.9</c:v>
                      </c:pt>
                      <c:pt idx="14257">
                        <c:v>136.4</c:v>
                      </c:pt>
                      <c:pt idx="14258">
                        <c:v>138.4</c:v>
                      </c:pt>
                      <c:pt idx="14259">
                        <c:v>137.5</c:v>
                      </c:pt>
                      <c:pt idx="14260">
                        <c:v>137.1</c:v>
                      </c:pt>
                      <c:pt idx="14261">
                        <c:v>136.30000000000001</c:v>
                      </c:pt>
                      <c:pt idx="14262">
                        <c:v>135.69999999999999</c:v>
                      </c:pt>
                      <c:pt idx="14263">
                        <c:v>136.19999999999999</c:v>
                      </c:pt>
                      <c:pt idx="14264">
                        <c:v>136.30000000000001</c:v>
                      </c:pt>
                      <c:pt idx="14265">
                        <c:v>138.5</c:v>
                      </c:pt>
                      <c:pt idx="14266">
                        <c:v>136.9</c:v>
                      </c:pt>
                      <c:pt idx="14267">
                        <c:v>137.4</c:v>
                      </c:pt>
                      <c:pt idx="14268">
                        <c:v>137.9</c:v>
                      </c:pt>
                      <c:pt idx="14269">
                        <c:v>136.5</c:v>
                      </c:pt>
                      <c:pt idx="14270">
                        <c:v>136.1</c:v>
                      </c:pt>
                      <c:pt idx="14271">
                        <c:v>137</c:v>
                      </c:pt>
                      <c:pt idx="14272">
                        <c:v>137.6</c:v>
                      </c:pt>
                      <c:pt idx="14273">
                        <c:v>136.9</c:v>
                      </c:pt>
                      <c:pt idx="14274">
                        <c:v>137.9</c:v>
                      </c:pt>
                      <c:pt idx="14275">
                        <c:v>137.6</c:v>
                      </c:pt>
                      <c:pt idx="14276">
                        <c:v>137.9</c:v>
                      </c:pt>
                      <c:pt idx="14277">
                        <c:v>137.19999999999999</c:v>
                      </c:pt>
                      <c:pt idx="14278">
                        <c:v>136.80000000000001</c:v>
                      </c:pt>
                      <c:pt idx="14279">
                        <c:v>137.5</c:v>
                      </c:pt>
                      <c:pt idx="14280">
                        <c:v>137.4</c:v>
                      </c:pt>
                      <c:pt idx="14281">
                        <c:v>138</c:v>
                      </c:pt>
                      <c:pt idx="14282">
                        <c:v>137.19999999999999</c:v>
                      </c:pt>
                      <c:pt idx="14283">
                        <c:v>136.6</c:v>
                      </c:pt>
                      <c:pt idx="14284">
                        <c:v>137.5</c:v>
                      </c:pt>
                      <c:pt idx="14285">
                        <c:v>137</c:v>
                      </c:pt>
                      <c:pt idx="14286">
                        <c:v>137.30000000000001</c:v>
                      </c:pt>
                      <c:pt idx="14287">
                        <c:v>136.4</c:v>
                      </c:pt>
                      <c:pt idx="14288">
                        <c:v>137.6</c:v>
                      </c:pt>
                      <c:pt idx="14289">
                        <c:v>137.80000000000001</c:v>
                      </c:pt>
                      <c:pt idx="14290">
                        <c:v>137.1</c:v>
                      </c:pt>
                      <c:pt idx="14291">
                        <c:v>136</c:v>
                      </c:pt>
                      <c:pt idx="14292">
                        <c:v>135.5</c:v>
                      </c:pt>
                      <c:pt idx="14293">
                        <c:v>137.19999999999999</c:v>
                      </c:pt>
                      <c:pt idx="14294">
                        <c:v>137.5</c:v>
                      </c:pt>
                      <c:pt idx="14295">
                        <c:v>136.69999999999999</c:v>
                      </c:pt>
                      <c:pt idx="14296">
                        <c:v>136.80000000000001</c:v>
                      </c:pt>
                      <c:pt idx="14297">
                        <c:v>135.6</c:v>
                      </c:pt>
                      <c:pt idx="14298">
                        <c:v>136.4</c:v>
                      </c:pt>
                      <c:pt idx="14299">
                        <c:v>137.80000000000001</c:v>
                      </c:pt>
                      <c:pt idx="14300">
                        <c:v>137.19999999999999</c:v>
                      </c:pt>
                      <c:pt idx="14301">
                        <c:v>136.4</c:v>
                      </c:pt>
                      <c:pt idx="14302">
                        <c:v>136.9</c:v>
                      </c:pt>
                      <c:pt idx="14303">
                        <c:v>136.19999999999999</c:v>
                      </c:pt>
                      <c:pt idx="14304">
                        <c:v>138.30000000000001</c:v>
                      </c:pt>
                      <c:pt idx="14305">
                        <c:v>136.30000000000001</c:v>
                      </c:pt>
                      <c:pt idx="14306">
                        <c:v>137.4</c:v>
                      </c:pt>
                      <c:pt idx="14307">
                        <c:v>137.19999999999999</c:v>
                      </c:pt>
                      <c:pt idx="14308">
                        <c:v>137</c:v>
                      </c:pt>
                      <c:pt idx="14309">
                        <c:v>136.9</c:v>
                      </c:pt>
                      <c:pt idx="14310">
                        <c:v>137.30000000000001</c:v>
                      </c:pt>
                      <c:pt idx="14311">
                        <c:v>136.4</c:v>
                      </c:pt>
                      <c:pt idx="14312">
                        <c:v>137.30000000000001</c:v>
                      </c:pt>
                      <c:pt idx="14313">
                        <c:v>135.80000000000001</c:v>
                      </c:pt>
                      <c:pt idx="14314">
                        <c:v>137</c:v>
                      </c:pt>
                      <c:pt idx="14315">
                        <c:v>137.1</c:v>
                      </c:pt>
                      <c:pt idx="14316">
                        <c:v>137.4</c:v>
                      </c:pt>
                      <c:pt idx="14317">
                        <c:v>137.69999999999999</c:v>
                      </c:pt>
                      <c:pt idx="14318">
                        <c:v>136.6</c:v>
                      </c:pt>
                      <c:pt idx="14319">
                        <c:v>137.30000000000001</c:v>
                      </c:pt>
                      <c:pt idx="14320">
                        <c:v>136</c:v>
                      </c:pt>
                      <c:pt idx="14321">
                        <c:v>137.30000000000001</c:v>
                      </c:pt>
                      <c:pt idx="14322">
                        <c:v>136.1</c:v>
                      </c:pt>
                      <c:pt idx="14323">
                        <c:v>136</c:v>
                      </c:pt>
                      <c:pt idx="14324">
                        <c:v>137.19999999999999</c:v>
                      </c:pt>
                      <c:pt idx="14325">
                        <c:v>137.5</c:v>
                      </c:pt>
                      <c:pt idx="14326">
                        <c:v>136.80000000000001</c:v>
                      </c:pt>
                      <c:pt idx="14327">
                        <c:v>136.30000000000001</c:v>
                      </c:pt>
                      <c:pt idx="14328">
                        <c:v>137.19999999999999</c:v>
                      </c:pt>
                      <c:pt idx="14329">
                        <c:v>136.4</c:v>
                      </c:pt>
                      <c:pt idx="14330">
                        <c:v>136.6</c:v>
                      </c:pt>
                      <c:pt idx="14331">
                        <c:v>135.5</c:v>
                      </c:pt>
                      <c:pt idx="14332">
                        <c:v>135.6</c:v>
                      </c:pt>
                      <c:pt idx="14333">
                        <c:v>136.1</c:v>
                      </c:pt>
                      <c:pt idx="14334">
                        <c:v>137.80000000000001</c:v>
                      </c:pt>
                      <c:pt idx="14335">
                        <c:v>136.5</c:v>
                      </c:pt>
                      <c:pt idx="14336">
                        <c:v>136.19999999999999</c:v>
                      </c:pt>
                      <c:pt idx="14337">
                        <c:v>136.19999999999999</c:v>
                      </c:pt>
                      <c:pt idx="14338">
                        <c:v>136.80000000000001</c:v>
                      </c:pt>
                      <c:pt idx="14339">
                        <c:v>136.9</c:v>
                      </c:pt>
                      <c:pt idx="14340">
                        <c:v>136.19999999999999</c:v>
                      </c:pt>
                      <c:pt idx="14341">
                        <c:v>136.19999999999999</c:v>
                      </c:pt>
                      <c:pt idx="14342">
                        <c:v>135.6</c:v>
                      </c:pt>
                      <c:pt idx="14343">
                        <c:v>136</c:v>
                      </c:pt>
                      <c:pt idx="14344">
                        <c:v>135.5</c:v>
                      </c:pt>
                      <c:pt idx="14345">
                        <c:v>135.6</c:v>
                      </c:pt>
                      <c:pt idx="14346">
                        <c:v>135.1</c:v>
                      </c:pt>
                      <c:pt idx="14347">
                        <c:v>137.19999999999999</c:v>
                      </c:pt>
                      <c:pt idx="14348">
                        <c:v>136</c:v>
                      </c:pt>
                      <c:pt idx="14349">
                        <c:v>135.30000000000001</c:v>
                      </c:pt>
                      <c:pt idx="14350">
                        <c:v>137.19999999999999</c:v>
                      </c:pt>
                      <c:pt idx="14351">
                        <c:v>135.1</c:v>
                      </c:pt>
                      <c:pt idx="14352">
                        <c:v>136.5</c:v>
                      </c:pt>
                      <c:pt idx="14353">
                        <c:v>135.80000000000001</c:v>
                      </c:pt>
                      <c:pt idx="14354">
                        <c:v>136.1</c:v>
                      </c:pt>
                      <c:pt idx="14355">
                        <c:v>136.30000000000001</c:v>
                      </c:pt>
                      <c:pt idx="14356">
                        <c:v>135.6</c:v>
                      </c:pt>
                      <c:pt idx="14357">
                        <c:v>136.5</c:v>
                      </c:pt>
                      <c:pt idx="14358">
                        <c:v>136</c:v>
                      </c:pt>
                      <c:pt idx="14359">
                        <c:v>135.4</c:v>
                      </c:pt>
                      <c:pt idx="14360">
                        <c:v>136</c:v>
                      </c:pt>
                      <c:pt idx="14361">
                        <c:v>137.69999999999999</c:v>
                      </c:pt>
                      <c:pt idx="14362">
                        <c:v>137.4</c:v>
                      </c:pt>
                      <c:pt idx="14363">
                        <c:v>136.69999999999999</c:v>
                      </c:pt>
                      <c:pt idx="14364">
                        <c:v>136.6</c:v>
                      </c:pt>
                      <c:pt idx="14365">
                        <c:v>136.19999999999999</c:v>
                      </c:pt>
                      <c:pt idx="14366">
                        <c:v>135.9</c:v>
                      </c:pt>
                      <c:pt idx="14367">
                        <c:v>135.6</c:v>
                      </c:pt>
                      <c:pt idx="14368">
                        <c:v>135.9</c:v>
                      </c:pt>
                      <c:pt idx="14369">
                        <c:v>136</c:v>
                      </c:pt>
                      <c:pt idx="14370">
                        <c:v>136.30000000000001</c:v>
                      </c:pt>
                      <c:pt idx="14371">
                        <c:v>134.80000000000001</c:v>
                      </c:pt>
                      <c:pt idx="14372">
                        <c:v>136.69999999999999</c:v>
                      </c:pt>
                      <c:pt idx="14373">
                        <c:v>135.6</c:v>
                      </c:pt>
                      <c:pt idx="14374">
                        <c:v>135.9</c:v>
                      </c:pt>
                      <c:pt idx="14375">
                        <c:v>136.6</c:v>
                      </c:pt>
                      <c:pt idx="14376">
                        <c:v>136.1</c:v>
                      </c:pt>
                      <c:pt idx="14377">
                        <c:v>135.6</c:v>
                      </c:pt>
                      <c:pt idx="14378">
                        <c:v>137</c:v>
                      </c:pt>
                      <c:pt idx="14379">
                        <c:v>137.1</c:v>
                      </c:pt>
                      <c:pt idx="14380">
                        <c:v>137.1</c:v>
                      </c:pt>
                      <c:pt idx="14381">
                        <c:v>136.69999999999999</c:v>
                      </c:pt>
                      <c:pt idx="14382">
                        <c:v>135.30000000000001</c:v>
                      </c:pt>
                      <c:pt idx="14383">
                        <c:v>136.30000000000001</c:v>
                      </c:pt>
                      <c:pt idx="14384">
                        <c:v>134.6</c:v>
                      </c:pt>
                      <c:pt idx="14385">
                        <c:v>135.9</c:v>
                      </c:pt>
                      <c:pt idx="14386">
                        <c:v>136.4</c:v>
                      </c:pt>
                      <c:pt idx="14387">
                        <c:v>136.30000000000001</c:v>
                      </c:pt>
                      <c:pt idx="14388">
                        <c:v>137</c:v>
                      </c:pt>
                      <c:pt idx="14389">
                        <c:v>136.19999999999999</c:v>
                      </c:pt>
                      <c:pt idx="14390">
                        <c:v>136.30000000000001</c:v>
                      </c:pt>
                      <c:pt idx="14391">
                        <c:v>135.6</c:v>
                      </c:pt>
                      <c:pt idx="14392">
                        <c:v>136.69999999999999</c:v>
                      </c:pt>
                      <c:pt idx="14393">
                        <c:v>135.6</c:v>
                      </c:pt>
                      <c:pt idx="14394">
                        <c:v>136</c:v>
                      </c:pt>
                      <c:pt idx="14395">
                        <c:v>135.80000000000001</c:v>
                      </c:pt>
                      <c:pt idx="14396">
                        <c:v>135.80000000000001</c:v>
                      </c:pt>
                      <c:pt idx="14397">
                        <c:v>136.30000000000001</c:v>
                      </c:pt>
                      <c:pt idx="14398">
                        <c:v>136.30000000000001</c:v>
                      </c:pt>
                      <c:pt idx="14399">
                        <c:v>137.1</c:v>
                      </c:pt>
                      <c:pt idx="14400">
                        <c:v>136.5</c:v>
                      </c:pt>
                      <c:pt idx="14401">
                        <c:v>135.9</c:v>
                      </c:pt>
                      <c:pt idx="14402">
                        <c:v>135.9</c:v>
                      </c:pt>
                      <c:pt idx="14403">
                        <c:v>136.30000000000001</c:v>
                      </c:pt>
                      <c:pt idx="14404">
                        <c:v>137.19999999999999</c:v>
                      </c:pt>
                      <c:pt idx="14405">
                        <c:v>136.80000000000001</c:v>
                      </c:pt>
                      <c:pt idx="14406">
                        <c:v>136.80000000000001</c:v>
                      </c:pt>
                      <c:pt idx="14407">
                        <c:v>135.69999999999999</c:v>
                      </c:pt>
                      <c:pt idx="14408">
                        <c:v>134.19999999999999</c:v>
                      </c:pt>
                      <c:pt idx="14409">
                        <c:v>135.80000000000001</c:v>
                      </c:pt>
                      <c:pt idx="14410">
                        <c:v>136.5</c:v>
                      </c:pt>
                      <c:pt idx="14411">
                        <c:v>136.69999999999999</c:v>
                      </c:pt>
                      <c:pt idx="14412">
                        <c:v>135.30000000000001</c:v>
                      </c:pt>
                      <c:pt idx="14413">
                        <c:v>136</c:v>
                      </c:pt>
                      <c:pt idx="14414">
                        <c:v>136.4</c:v>
                      </c:pt>
                      <c:pt idx="14415">
                        <c:v>137.30000000000001</c:v>
                      </c:pt>
                      <c:pt idx="14416">
                        <c:v>137</c:v>
                      </c:pt>
                      <c:pt idx="14417">
                        <c:v>135.19999999999999</c:v>
                      </c:pt>
                      <c:pt idx="14418">
                        <c:v>135.69999999999999</c:v>
                      </c:pt>
                      <c:pt idx="14419">
                        <c:v>136.30000000000001</c:v>
                      </c:pt>
                      <c:pt idx="14420">
                        <c:v>136.4</c:v>
                      </c:pt>
                      <c:pt idx="14421">
                        <c:v>136</c:v>
                      </c:pt>
                      <c:pt idx="14422">
                        <c:v>136.30000000000001</c:v>
                      </c:pt>
                      <c:pt idx="14423">
                        <c:v>134.9</c:v>
                      </c:pt>
                      <c:pt idx="14424">
                        <c:v>136.19999999999999</c:v>
                      </c:pt>
                      <c:pt idx="14425">
                        <c:v>136</c:v>
                      </c:pt>
                      <c:pt idx="14426">
                        <c:v>136.5</c:v>
                      </c:pt>
                      <c:pt idx="14427">
                        <c:v>135.5</c:v>
                      </c:pt>
                      <c:pt idx="14428">
                        <c:v>136.6</c:v>
                      </c:pt>
                      <c:pt idx="14429">
                        <c:v>137</c:v>
                      </c:pt>
                      <c:pt idx="14430">
                        <c:v>136.19999999999999</c:v>
                      </c:pt>
                      <c:pt idx="14431">
                        <c:v>136.5</c:v>
                      </c:pt>
                      <c:pt idx="14432">
                        <c:v>136.4</c:v>
                      </c:pt>
                      <c:pt idx="14433">
                        <c:v>137.19999999999999</c:v>
                      </c:pt>
                      <c:pt idx="14434">
                        <c:v>136.6</c:v>
                      </c:pt>
                      <c:pt idx="14435">
                        <c:v>136.5</c:v>
                      </c:pt>
                      <c:pt idx="14436">
                        <c:v>135.6</c:v>
                      </c:pt>
                      <c:pt idx="14437">
                        <c:v>136</c:v>
                      </c:pt>
                      <c:pt idx="14438">
                        <c:v>136.30000000000001</c:v>
                      </c:pt>
                      <c:pt idx="14439">
                        <c:v>136.9</c:v>
                      </c:pt>
                      <c:pt idx="14440">
                        <c:v>136.5</c:v>
                      </c:pt>
                      <c:pt idx="14441">
                        <c:v>137</c:v>
                      </c:pt>
                      <c:pt idx="14442">
                        <c:v>136</c:v>
                      </c:pt>
                      <c:pt idx="14443">
                        <c:v>136.4</c:v>
                      </c:pt>
                      <c:pt idx="14444">
                        <c:v>136.1</c:v>
                      </c:pt>
                      <c:pt idx="14445">
                        <c:v>136.9</c:v>
                      </c:pt>
                      <c:pt idx="14446">
                        <c:v>135.80000000000001</c:v>
                      </c:pt>
                      <c:pt idx="14447">
                        <c:v>135.80000000000001</c:v>
                      </c:pt>
                      <c:pt idx="14448">
                        <c:v>135.4</c:v>
                      </c:pt>
                      <c:pt idx="14449">
                        <c:v>136.6</c:v>
                      </c:pt>
                      <c:pt idx="14450">
                        <c:v>135.6</c:v>
                      </c:pt>
                      <c:pt idx="14451">
                        <c:v>136.19999999999999</c:v>
                      </c:pt>
                      <c:pt idx="14452">
                        <c:v>136.5</c:v>
                      </c:pt>
                      <c:pt idx="14453">
                        <c:v>136.30000000000001</c:v>
                      </c:pt>
                      <c:pt idx="14454">
                        <c:v>135.5</c:v>
                      </c:pt>
                      <c:pt idx="14455">
                        <c:v>136.4</c:v>
                      </c:pt>
                      <c:pt idx="14456">
                        <c:v>136.19999999999999</c:v>
                      </c:pt>
                      <c:pt idx="14457">
                        <c:v>136.1</c:v>
                      </c:pt>
                      <c:pt idx="14458">
                        <c:v>136.30000000000001</c:v>
                      </c:pt>
                      <c:pt idx="14459">
                        <c:v>137.30000000000001</c:v>
                      </c:pt>
                      <c:pt idx="14460">
                        <c:v>137.5</c:v>
                      </c:pt>
                      <c:pt idx="14461">
                        <c:v>136.6</c:v>
                      </c:pt>
                      <c:pt idx="14462">
                        <c:v>137.4</c:v>
                      </c:pt>
                      <c:pt idx="14463">
                        <c:v>135.9</c:v>
                      </c:pt>
                      <c:pt idx="14464">
                        <c:v>135.1</c:v>
                      </c:pt>
                      <c:pt idx="14465">
                        <c:v>137.1</c:v>
                      </c:pt>
                      <c:pt idx="14466">
                        <c:v>137.1</c:v>
                      </c:pt>
                      <c:pt idx="14467">
                        <c:v>137.19999999999999</c:v>
                      </c:pt>
                      <c:pt idx="14468">
                        <c:v>136.30000000000001</c:v>
                      </c:pt>
                      <c:pt idx="14469">
                        <c:v>136.1</c:v>
                      </c:pt>
                      <c:pt idx="14470">
                        <c:v>135.4</c:v>
                      </c:pt>
                      <c:pt idx="14471">
                        <c:v>136.19999999999999</c:v>
                      </c:pt>
                      <c:pt idx="14472">
                        <c:v>136.4</c:v>
                      </c:pt>
                      <c:pt idx="14473">
                        <c:v>136.6</c:v>
                      </c:pt>
                      <c:pt idx="14474">
                        <c:v>135.9</c:v>
                      </c:pt>
                      <c:pt idx="14475">
                        <c:v>136.6</c:v>
                      </c:pt>
                      <c:pt idx="14476">
                        <c:v>136.1</c:v>
                      </c:pt>
                      <c:pt idx="14477">
                        <c:v>137.4</c:v>
                      </c:pt>
                      <c:pt idx="14478">
                        <c:v>137</c:v>
                      </c:pt>
                      <c:pt idx="14479">
                        <c:v>136.30000000000001</c:v>
                      </c:pt>
                      <c:pt idx="14480">
                        <c:v>135.9</c:v>
                      </c:pt>
                      <c:pt idx="14481">
                        <c:v>136.1</c:v>
                      </c:pt>
                      <c:pt idx="14482">
                        <c:v>136</c:v>
                      </c:pt>
                      <c:pt idx="14483">
                        <c:v>135.69999999999999</c:v>
                      </c:pt>
                      <c:pt idx="14484">
                        <c:v>135.30000000000001</c:v>
                      </c:pt>
                      <c:pt idx="14485">
                        <c:v>136.6</c:v>
                      </c:pt>
                      <c:pt idx="14486">
                        <c:v>136.1</c:v>
                      </c:pt>
                      <c:pt idx="14487">
                        <c:v>136.1</c:v>
                      </c:pt>
                      <c:pt idx="14488">
                        <c:v>136.5</c:v>
                      </c:pt>
                      <c:pt idx="14489">
                        <c:v>135.69999999999999</c:v>
                      </c:pt>
                      <c:pt idx="14490">
                        <c:v>135.69999999999999</c:v>
                      </c:pt>
                      <c:pt idx="14491">
                        <c:v>135</c:v>
                      </c:pt>
                      <c:pt idx="14492">
                        <c:v>136.9</c:v>
                      </c:pt>
                      <c:pt idx="14493">
                        <c:v>134.9</c:v>
                      </c:pt>
                      <c:pt idx="14494">
                        <c:v>136.19999999999999</c:v>
                      </c:pt>
                      <c:pt idx="14495">
                        <c:v>136.9</c:v>
                      </c:pt>
                      <c:pt idx="14496">
                        <c:v>137.5</c:v>
                      </c:pt>
                      <c:pt idx="14497">
                        <c:v>136.1</c:v>
                      </c:pt>
                      <c:pt idx="14498">
                        <c:v>137.30000000000001</c:v>
                      </c:pt>
                      <c:pt idx="14499">
                        <c:v>136.80000000000001</c:v>
                      </c:pt>
                      <c:pt idx="14500">
                        <c:v>135.5</c:v>
                      </c:pt>
                      <c:pt idx="14501">
                        <c:v>136.1</c:v>
                      </c:pt>
                      <c:pt idx="14502">
                        <c:v>135.69999999999999</c:v>
                      </c:pt>
                      <c:pt idx="14503">
                        <c:v>134.80000000000001</c:v>
                      </c:pt>
                      <c:pt idx="14504">
                        <c:v>136</c:v>
                      </c:pt>
                      <c:pt idx="14505">
                        <c:v>136.1</c:v>
                      </c:pt>
                      <c:pt idx="14506">
                        <c:v>137.19999999999999</c:v>
                      </c:pt>
                      <c:pt idx="14507">
                        <c:v>136.4</c:v>
                      </c:pt>
                      <c:pt idx="14508">
                        <c:v>136.4</c:v>
                      </c:pt>
                      <c:pt idx="14509">
                        <c:v>136.5</c:v>
                      </c:pt>
                      <c:pt idx="14510">
                        <c:v>135.9</c:v>
                      </c:pt>
                      <c:pt idx="14511">
                        <c:v>136.69999999999999</c:v>
                      </c:pt>
                      <c:pt idx="14512">
                        <c:v>136</c:v>
                      </c:pt>
                      <c:pt idx="14513">
                        <c:v>136.1</c:v>
                      </c:pt>
                      <c:pt idx="14514">
                        <c:v>136.5</c:v>
                      </c:pt>
                      <c:pt idx="14515">
                        <c:v>137.1</c:v>
                      </c:pt>
                      <c:pt idx="14516">
                        <c:v>136.5</c:v>
                      </c:pt>
                      <c:pt idx="14517">
                        <c:v>136.80000000000001</c:v>
                      </c:pt>
                      <c:pt idx="14518">
                        <c:v>135.69999999999999</c:v>
                      </c:pt>
                      <c:pt idx="14519">
                        <c:v>136.19999999999999</c:v>
                      </c:pt>
                      <c:pt idx="14520">
                        <c:v>136.1</c:v>
                      </c:pt>
                      <c:pt idx="14521">
                        <c:v>137.1</c:v>
                      </c:pt>
                      <c:pt idx="14522">
                        <c:v>135.80000000000001</c:v>
                      </c:pt>
                      <c:pt idx="14523">
                        <c:v>135.6</c:v>
                      </c:pt>
                      <c:pt idx="14524">
                        <c:v>135.69999999999999</c:v>
                      </c:pt>
                      <c:pt idx="14525">
                        <c:v>135.6</c:v>
                      </c:pt>
                      <c:pt idx="14526">
                        <c:v>137.4</c:v>
                      </c:pt>
                      <c:pt idx="14527">
                        <c:v>136.4</c:v>
                      </c:pt>
                      <c:pt idx="14528">
                        <c:v>136.5</c:v>
                      </c:pt>
                      <c:pt idx="14529">
                        <c:v>135.6</c:v>
                      </c:pt>
                      <c:pt idx="14530">
                        <c:v>135.1</c:v>
                      </c:pt>
                      <c:pt idx="14531">
                        <c:v>137.1</c:v>
                      </c:pt>
                      <c:pt idx="14532">
                        <c:v>135.80000000000001</c:v>
                      </c:pt>
                      <c:pt idx="14533">
                        <c:v>135.80000000000001</c:v>
                      </c:pt>
                      <c:pt idx="14534">
                        <c:v>136.30000000000001</c:v>
                      </c:pt>
                      <c:pt idx="14535">
                        <c:v>137.19999999999999</c:v>
                      </c:pt>
                      <c:pt idx="14536">
                        <c:v>137.30000000000001</c:v>
                      </c:pt>
                      <c:pt idx="14537">
                        <c:v>136</c:v>
                      </c:pt>
                      <c:pt idx="14538">
                        <c:v>137.80000000000001</c:v>
                      </c:pt>
                      <c:pt idx="14539">
                        <c:v>136.4</c:v>
                      </c:pt>
                      <c:pt idx="14540">
                        <c:v>135.80000000000001</c:v>
                      </c:pt>
                      <c:pt idx="14541">
                        <c:v>136.1</c:v>
                      </c:pt>
                      <c:pt idx="14542">
                        <c:v>137</c:v>
                      </c:pt>
                      <c:pt idx="14543">
                        <c:v>135.5</c:v>
                      </c:pt>
                      <c:pt idx="14544">
                        <c:v>136.6</c:v>
                      </c:pt>
                      <c:pt idx="14545">
                        <c:v>136.69999999999999</c:v>
                      </c:pt>
                      <c:pt idx="14546">
                        <c:v>136.69999999999999</c:v>
                      </c:pt>
                      <c:pt idx="14547">
                        <c:v>136.6</c:v>
                      </c:pt>
                      <c:pt idx="14548">
                        <c:v>136.4</c:v>
                      </c:pt>
                      <c:pt idx="14549">
                        <c:v>136.6</c:v>
                      </c:pt>
                      <c:pt idx="14550">
                        <c:v>136.4</c:v>
                      </c:pt>
                      <c:pt idx="14551">
                        <c:v>138.1</c:v>
                      </c:pt>
                      <c:pt idx="14552">
                        <c:v>136.19999999999999</c:v>
                      </c:pt>
                      <c:pt idx="14553">
                        <c:v>136.4</c:v>
                      </c:pt>
                      <c:pt idx="14554">
                        <c:v>135.19999999999999</c:v>
                      </c:pt>
                      <c:pt idx="14555">
                        <c:v>135.19999999999999</c:v>
                      </c:pt>
                      <c:pt idx="14556">
                        <c:v>136.6</c:v>
                      </c:pt>
                      <c:pt idx="14557">
                        <c:v>136.4</c:v>
                      </c:pt>
                      <c:pt idx="14558">
                        <c:v>136.4</c:v>
                      </c:pt>
                      <c:pt idx="14559">
                        <c:v>136.9</c:v>
                      </c:pt>
                      <c:pt idx="14560">
                        <c:v>135.4</c:v>
                      </c:pt>
                      <c:pt idx="14561">
                        <c:v>136.19999999999999</c:v>
                      </c:pt>
                      <c:pt idx="14562">
                        <c:v>136.69999999999999</c:v>
                      </c:pt>
                      <c:pt idx="14563">
                        <c:v>137.80000000000001</c:v>
                      </c:pt>
                      <c:pt idx="14564">
                        <c:v>136.6</c:v>
                      </c:pt>
                      <c:pt idx="14565">
                        <c:v>136.4</c:v>
                      </c:pt>
                      <c:pt idx="14566">
                        <c:v>136.19999999999999</c:v>
                      </c:pt>
                      <c:pt idx="14567">
                        <c:v>135.6</c:v>
                      </c:pt>
                      <c:pt idx="14568">
                        <c:v>135.80000000000001</c:v>
                      </c:pt>
                      <c:pt idx="14569">
                        <c:v>137.80000000000001</c:v>
                      </c:pt>
                      <c:pt idx="14570">
                        <c:v>135.5</c:v>
                      </c:pt>
                      <c:pt idx="14571">
                        <c:v>134.5</c:v>
                      </c:pt>
                      <c:pt idx="14572">
                        <c:v>137.5</c:v>
                      </c:pt>
                      <c:pt idx="14573">
                        <c:v>136.4</c:v>
                      </c:pt>
                      <c:pt idx="14574">
                        <c:v>136.1</c:v>
                      </c:pt>
                      <c:pt idx="14575">
                        <c:v>136.30000000000001</c:v>
                      </c:pt>
                      <c:pt idx="14576">
                        <c:v>136.1</c:v>
                      </c:pt>
                      <c:pt idx="14577">
                        <c:v>136.4</c:v>
                      </c:pt>
                      <c:pt idx="14578">
                        <c:v>137.19999999999999</c:v>
                      </c:pt>
                      <c:pt idx="14579">
                        <c:v>137</c:v>
                      </c:pt>
                      <c:pt idx="14580">
                        <c:v>137.30000000000001</c:v>
                      </c:pt>
                      <c:pt idx="14581">
                        <c:v>136.19999999999999</c:v>
                      </c:pt>
                      <c:pt idx="14582">
                        <c:v>135.9</c:v>
                      </c:pt>
                      <c:pt idx="14583">
                        <c:v>136.4</c:v>
                      </c:pt>
                      <c:pt idx="14584">
                        <c:v>135.1</c:v>
                      </c:pt>
                      <c:pt idx="14585">
                        <c:v>137.1</c:v>
                      </c:pt>
                      <c:pt idx="14586">
                        <c:v>135.9</c:v>
                      </c:pt>
                      <c:pt idx="14587">
                        <c:v>135.5</c:v>
                      </c:pt>
                      <c:pt idx="14588">
                        <c:v>135.19999999999999</c:v>
                      </c:pt>
                      <c:pt idx="14589">
                        <c:v>135.5</c:v>
                      </c:pt>
                      <c:pt idx="14590">
                        <c:v>135.30000000000001</c:v>
                      </c:pt>
                      <c:pt idx="14591">
                        <c:v>136.1</c:v>
                      </c:pt>
                      <c:pt idx="14592">
                        <c:v>135.69999999999999</c:v>
                      </c:pt>
                      <c:pt idx="14593">
                        <c:v>136.1</c:v>
                      </c:pt>
                      <c:pt idx="14594">
                        <c:v>135.4</c:v>
                      </c:pt>
                      <c:pt idx="14595">
                        <c:v>136.19999999999999</c:v>
                      </c:pt>
                      <c:pt idx="14596">
                        <c:v>136.30000000000001</c:v>
                      </c:pt>
                      <c:pt idx="14597">
                        <c:v>136.1</c:v>
                      </c:pt>
                      <c:pt idx="14598">
                        <c:v>136.80000000000001</c:v>
                      </c:pt>
                      <c:pt idx="14599">
                        <c:v>135.80000000000001</c:v>
                      </c:pt>
                      <c:pt idx="14600">
                        <c:v>135.30000000000001</c:v>
                      </c:pt>
                      <c:pt idx="14601">
                        <c:v>136.4</c:v>
                      </c:pt>
                      <c:pt idx="14602">
                        <c:v>136.4</c:v>
                      </c:pt>
                      <c:pt idx="14603">
                        <c:v>135.6</c:v>
                      </c:pt>
                      <c:pt idx="14604">
                        <c:v>135.19999999999999</c:v>
                      </c:pt>
                      <c:pt idx="14605">
                        <c:v>135.5</c:v>
                      </c:pt>
                      <c:pt idx="14606">
                        <c:v>135.80000000000001</c:v>
                      </c:pt>
                      <c:pt idx="14607">
                        <c:v>135.4</c:v>
                      </c:pt>
                      <c:pt idx="14608">
                        <c:v>134.80000000000001</c:v>
                      </c:pt>
                      <c:pt idx="14609">
                        <c:v>136</c:v>
                      </c:pt>
                      <c:pt idx="14610">
                        <c:v>134.5</c:v>
                      </c:pt>
                      <c:pt idx="14611">
                        <c:v>135.5</c:v>
                      </c:pt>
                      <c:pt idx="14612">
                        <c:v>136.4</c:v>
                      </c:pt>
                      <c:pt idx="14613">
                        <c:v>135.19999999999999</c:v>
                      </c:pt>
                      <c:pt idx="14614">
                        <c:v>135.6</c:v>
                      </c:pt>
                      <c:pt idx="14615">
                        <c:v>136.19999999999999</c:v>
                      </c:pt>
                      <c:pt idx="14616">
                        <c:v>136.1</c:v>
                      </c:pt>
                      <c:pt idx="14617">
                        <c:v>136.6</c:v>
                      </c:pt>
                      <c:pt idx="14618">
                        <c:v>136.1</c:v>
                      </c:pt>
                      <c:pt idx="14619">
                        <c:v>136.19999999999999</c:v>
                      </c:pt>
                      <c:pt idx="14620">
                        <c:v>135.6</c:v>
                      </c:pt>
                      <c:pt idx="14621">
                        <c:v>135.30000000000001</c:v>
                      </c:pt>
                      <c:pt idx="14622">
                        <c:v>136.4</c:v>
                      </c:pt>
                      <c:pt idx="14623">
                        <c:v>134.9</c:v>
                      </c:pt>
                      <c:pt idx="14624">
                        <c:v>135.4</c:v>
                      </c:pt>
                      <c:pt idx="14625">
                        <c:v>135.4</c:v>
                      </c:pt>
                      <c:pt idx="14626">
                        <c:v>136</c:v>
                      </c:pt>
                      <c:pt idx="14627">
                        <c:v>134.80000000000001</c:v>
                      </c:pt>
                      <c:pt idx="14628">
                        <c:v>136.6</c:v>
                      </c:pt>
                      <c:pt idx="14629">
                        <c:v>134.9</c:v>
                      </c:pt>
                      <c:pt idx="14630">
                        <c:v>136</c:v>
                      </c:pt>
                      <c:pt idx="14631">
                        <c:v>135.4</c:v>
                      </c:pt>
                      <c:pt idx="14632">
                        <c:v>136.1</c:v>
                      </c:pt>
                      <c:pt idx="14633">
                        <c:v>134.80000000000001</c:v>
                      </c:pt>
                      <c:pt idx="14634">
                        <c:v>135.30000000000001</c:v>
                      </c:pt>
                      <c:pt idx="14635">
                        <c:v>137.1</c:v>
                      </c:pt>
                      <c:pt idx="14636">
                        <c:v>136.9</c:v>
                      </c:pt>
                      <c:pt idx="14637">
                        <c:v>135.6</c:v>
                      </c:pt>
                      <c:pt idx="14638">
                        <c:v>135.9</c:v>
                      </c:pt>
                      <c:pt idx="14639">
                        <c:v>134</c:v>
                      </c:pt>
                      <c:pt idx="14640">
                        <c:v>135.1</c:v>
                      </c:pt>
                      <c:pt idx="14641">
                        <c:v>135.4</c:v>
                      </c:pt>
                      <c:pt idx="14642">
                        <c:v>134.4</c:v>
                      </c:pt>
                      <c:pt idx="14643">
                        <c:v>135.30000000000001</c:v>
                      </c:pt>
                      <c:pt idx="14644">
                        <c:v>136.1</c:v>
                      </c:pt>
                      <c:pt idx="14645">
                        <c:v>135.9</c:v>
                      </c:pt>
                      <c:pt idx="14646">
                        <c:v>135.19999999999999</c:v>
                      </c:pt>
                      <c:pt idx="14647">
                        <c:v>135.4</c:v>
                      </c:pt>
                      <c:pt idx="14648">
                        <c:v>135.1</c:v>
                      </c:pt>
                      <c:pt idx="14649">
                        <c:v>135.30000000000001</c:v>
                      </c:pt>
                      <c:pt idx="14650">
                        <c:v>135.19999999999999</c:v>
                      </c:pt>
                      <c:pt idx="14651">
                        <c:v>134.9</c:v>
                      </c:pt>
                      <c:pt idx="14652">
                        <c:v>135.4</c:v>
                      </c:pt>
                      <c:pt idx="14653">
                        <c:v>135.1</c:v>
                      </c:pt>
                      <c:pt idx="14654">
                        <c:v>136.4</c:v>
                      </c:pt>
                      <c:pt idx="14655">
                        <c:v>135.6</c:v>
                      </c:pt>
                      <c:pt idx="14656">
                        <c:v>135.80000000000001</c:v>
                      </c:pt>
                      <c:pt idx="14657">
                        <c:v>136.30000000000001</c:v>
                      </c:pt>
                      <c:pt idx="14658">
                        <c:v>135.30000000000001</c:v>
                      </c:pt>
                      <c:pt idx="14659">
                        <c:v>134.9</c:v>
                      </c:pt>
                      <c:pt idx="14660">
                        <c:v>134.9</c:v>
                      </c:pt>
                      <c:pt idx="14661">
                        <c:v>134.4</c:v>
                      </c:pt>
                      <c:pt idx="14662">
                        <c:v>135.1</c:v>
                      </c:pt>
                      <c:pt idx="14663">
                        <c:v>136.1</c:v>
                      </c:pt>
                      <c:pt idx="14664">
                        <c:v>135.6</c:v>
                      </c:pt>
                      <c:pt idx="14665">
                        <c:v>136.69999999999999</c:v>
                      </c:pt>
                      <c:pt idx="14666">
                        <c:v>136.6</c:v>
                      </c:pt>
                      <c:pt idx="14667">
                        <c:v>134.4</c:v>
                      </c:pt>
                      <c:pt idx="14668">
                        <c:v>136.1</c:v>
                      </c:pt>
                      <c:pt idx="14669">
                        <c:v>135.30000000000001</c:v>
                      </c:pt>
                      <c:pt idx="14670">
                        <c:v>135.9</c:v>
                      </c:pt>
                      <c:pt idx="14671">
                        <c:v>134.6</c:v>
                      </c:pt>
                      <c:pt idx="14672">
                        <c:v>135.19999999999999</c:v>
                      </c:pt>
                      <c:pt idx="14673">
                        <c:v>135</c:v>
                      </c:pt>
                      <c:pt idx="14674">
                        <c:v>135.69999999999999</c:v>
                      </c:pt>
                      <c:pt idx="14675">
                        <c:v>136.19999999999999</c:v>
                      </c:pt>
                      <c:pt idx="14676">
                        <c:v>134.9</c:v>
                      </c:pt>
                      <c:pt idx="14677">
                        <c:v>135</c:v>
                      </c:pt>
                      <c:pt idx="14678">
                        <c:v>134.19999999999999</c:v>
                      </c:pt>
                      <c:pt idx="14679">
                        <c:v>135.9</c:v>
                      </c:pt>
                      <c:pt idx="14680">
                        <c:v>135.6</c:v>
                      </c:pt>
                      <c:pt idx="14681">
                        <c:v>134.69999999999999</c:v>
                      </c:pt>
                      <c:pt idx="14682">
                        <c:v>134.6</c:v>
                      </c:pt>
                      <c:pt idx="14683">
                        <c:v>134.5</c:v>
                      </c:pt>
                      <c:pt idx="14684">
                        <c:v>134.80000000000001</c:v>
                      </c:pt>
                      <c:pt idx="14685">
                        <c:v>135.80000000000001</c:v>
                      </c:pt>
                      <c:pt idx="14686">
                        <c:v>135.4</c:v>
                      </c:pt>
                      <c:pt idx="14687">
                        <c:v>135.80000000000001</c:v>
                      </c:pt>
                      <c:pt idx="14688">
                        <c:v>134.9</c:v>
                      </c:pt>
                      <c:pt idx="14689">
                        <c:v>136</c:v>
                      </c:pt>
                      <c:pt idx="14690">
                        <c:v>135.6</c:v>
                      </c:pt>
                      <c:pt idx="14691">
                        <c:v>135.69999999999999</c:v>
                      </c:pt>
                      <c:pt idx="14692">
                        <c:v>134.69999999999999</c:v>
                      </c:pt>
                      <c:pt idx="14693">
                        <c:v>134.5</c:v>
                      </c:pt>
                      <c:pt idx="14694">
                        <c:v>135</c:v>
                      </c:pt>
                      <c:pt idx="14695">
                        <c:v>135.80000000000001</c:v>
                      </c:pt>
                      <c:pt idx="14696">
                        <c:v>134.80000000000001</c:v>
                      </c:pt>
                      <c:pt idx="14697">
                        <c:v>134.5</c:v>
                      </c:pt>
                      <c:pt idx="14698">
                        <c:v>134.30000000000001</c:v>
                      </c:pt>
                      <c:pt idx="14699">
                        <c:v>136.19999999999999</c:v>
                      </c:pt>
                      <c:pt idx="14700">
                        <c:v>134.80000000000001</c:v>
                      </c:pt>
                      <c:pt idx="14701">
                        <c:v>135</c:v>
                      </c:pt>
                      <c:pt idx="14702">
                        <c:v>135.30000000000001</c:v>
                      </c:pt>
                      <c:pt idx="14703">
                        <c:v>134.30000000000001</c:v>
                      </c:pt>
                      <c:pt idx="14704">
                        <c:v>135.5</c:v>
                      </c:pt>
                      <c:pt idx="14705">
                        <c:v>135.1</c:v>
                      </c:pt>
                      <c:pt idx="14706">
                        <c:v>135.19999999999999</c:v>
                      </c:pt>
                      <c:pt idx="14707">
                        <c:v>135.30000000000001</c:v>
                      </c:pt>
                      <c:pt idx="14708">
                        <c:v>135.5</c:v>
                      </c:pt>
                      <c:pt idx="14709">
                        <c:v>135.5</c:v>
                      </c:pt>
                      <c:pt idx="14710">
                        <c:v>134.5</c:v>
                      </c:pt>
                      <c:pt idx="14711">
                        <c:v>135.80000000000001</c:v>
                      </c:pt>
                      <c:pt idx="14712">
                        <c:v>134.6</c:v>
                      </c:pt>
                      <c:pt idx="14713">
                        <c:v>135.1</c:v>
                      </c:pt>
                      <c:pt idx="14714">
                        <c:v>133.69999999999999</c:v>
                      </c:pt>
                      <c:pt idx="14715">
                        <c:v>134.9</c:v>
                      </c:pt>
                      <c:pt idx="14716">
                        <c:v>135</c:v>
                      </c:pt>
                      <c:pt idx="14717">
                        <c:v>135</c:v>
                      </c:pt>
                      <c:pt idx="14718">
                        <c:v>134.4</c:v>
                      </c:pt>
                      <c:pt idx="14719">
                        <c:v>135.1</c:v>
                      </c:pt>
                      <c:pt idx="14720">
                        <c:v>135.19999999999999</c:v>
                      </c:pt>
                      <c:pt idx="14721">
                        <c:v>136</c:v>
                      </c:pt>
                      <c:pt idx="14722">
                        <c:v>134.69999999999999</c:v>
                      </c:pt>
                      <c:pt idx="14723">
                        <c:v>135.69999999999999</c:v>
                      </c:pt>
                      <c:pt idx="14724">
                        <c:v>134.5</c:v>
                      </c:pt>
                      <c:pt idx="14725">
                        <c:v>134.30000000000001</c:v>
                      </c:pt>
                      <c:pt idx="14726">
                        <c:v>135.69999999999999</c:v>
                      </c:pt>
                      <c:pt idx="14727">
                        <c:v>135.6</c:v>
                      </c:pt>
                      <c:pt idx="14728">
                        <c:v>134.69999999999999</c:v>
                      </c:pt>
                      <c:pt idx="14729">
                        <c:v>133.30000000000001</c:v>
                      </c:pt>
                      <c:pt idx="14730">
                        <c:v>135.5</c:v>
                      </c:pt>
                      <c:pt idx="14731">
                        <c:v>136.1</c:v>
                      </c:pt>
                      <c:pt idx="14732">
                        <c:v>135.1</c:v>
                      </c:pt>
                      <c:pt idx="14733">
                        <c:v>135.6</c:v>
                      </c:pt>
                      <c:pt idx="14734">
                        <c:v>135.69999999999999</c:v>
                      </c:pt>
                      <c:pt idx="14735">
                        <c:v>134.19999999999999</c:v>
                      </c:pt>
                      <c:pt idx="14736">
                        <c:v>135.19999999999999</c:v>
                      </c:pt>
                      <c:pt idx="14737">
                        <c:v>134.80000000000001</c:v>
                      </c:pt>
                      <c:pt idx="14738">
                        <c:v>135.9</c:v>
                      </c:pt>
                      <c:pt idx="14739">
                        <c:v>135.9</c:v>
                      </c:pt>
                      <c:pt idx="14740">
                        <c:v>136</c:v>
                      </c:pt>
                      <c:pt idx="14741">
                        <c:v>135.80000000000001</c:v>
                      </c:pt>
                      <c:pt idx="14742">
                        <c:v>134.1</c:v>
                      </c:pt>
                      <c:pt idx="14743">
                        <c:v>135.1</c:v>
                      </c:pt>
                      <c:pt idx="14744">
                        <c:v>135.5</c:v>
                      </c:pt>
                      <c:pt idx="14745">
                        <c:v>134.9</c:v>
                      </c:pt>
                      <c:pt idx="14746">
                        <c:v>134.69999999999999</c:v>
                      </c:pt>
                      <c:pt idx="14747">
                        <c:v>135</c:v>
                      </c:pt>
                      <c:pt idx="14748">
                        <c:v>135.69999999999999</c:v>
                      </c:pt>
                      <c:pt idx="14749">
                        <c:v>135.1</c:v>
                      </c:pt>
                      <c:pt idx="14750">
                        <c:v>135.9</c:v>
                      </c:pt>
                      <c:pt idx="14751">
                        <c:v>134.80000000000001</c:v>
                      </c:pt>
                      <c:pt idx="14752">
                        <c:v>134.9</c:v>
                      </c:pt>
                      <c:pt idx="14753">
                        <c:v>135.4</c:v>
                      </c:pt>
                      <c:pt idx="14754">
                        <c:v>135.19999999999999</c:v>
                      </c:pt>
                      <c:pt idx="14755">
                        <c:v>135.6</c:v>
                      </c:pt>
                      <c:pt idx="14756">
                        <c:v>135.30000000000001</c:v>
                      </c:pt>
                      <c:pt idx="14757">
                        <c:v>134.80000000000001</c:v>
                      </c:pt>
                      <c:pt idx="14758">
                        <c:v>135.1</c:v>
                      </c:pt>
                      <c:pt idx="14759">
                        <c:v>137</c:v>
                      </c:pt>
                      <c:pt idx="14760">
                        <c:v>135.69999999999999</c:v>
                      </c:pt>
                      <c:pt idx="14761">
                        <c:v>135.1</c:v>
                      </c:pt>
                      <c:pt idx="14762">
                        <c:v>135.30000000000001</c:v>
                      </c:pt>
                      <c:pt idx="14763">
                        <c:v>134.4</c:v>
                      </c:pt>
                      <c:pt idx="14764">
                        <c:v>134.9</c:v>
                      </c:pt>
                      <c:pt idx="14765">
                        <c:v>134.69999999999999</c:v>
                      </c:pt>
                      <c:pt idx="14766">
                        <c:v>134.19999999999999</c:v>
                      </c:pt>
                      <c:pt idx="14767">
                        <c:v>135.5</c:v>
                      </c:pt>
                      <c:pt idx="14768">
                        <c:v>135.9</c:v>
                      </c:pt>
                      <c:pt idx="14769">
                        <c:v>135.5</c:v>
                      </c:pt>
                      <c:pt idx="14770">
                        <c:v>134.6</c:v>
                      </c:pt>
                      <c:pt idx="14771">
                        <c:v>135.19999999999999</c:v>
                      </c:pt>
                      <c:pt idx="14772">
                        <c:v>134.1</c:v>
                      </c:pt>
                      <c:pt idx="14773">
                        <c:v>134.6</c:v>
                      </c:pt>
                      <c:pt idx="14774">
                        <c:v>135.6</c:v>
                      </c:pt>
                      <c:pt idx="14775">
                        <c:v>135.6</c:v>
                      </c:pt>
                      <c:pt idx="14776">
                        <c:v>136</c:v>
                      </c:pt>
                      <c:pt idx="14777">
                        <c:v>136.5</c:v>
                      </c:pt>
                      <c:pt idx="14778">
                        <c:v>134.19999999999999</c:v>
                      </c:pt>
                      <c:pt idx="14779">
                        <c:v>134</c:v>
                      </c:pt>
                      <c:pt idx="14780">
                        <c:v>135.30000000000001</c:v>
                      </c:pt>
                      <c:pt idx="14781">
                        <c:v>134.9</c:v>
                      </c:pt>
                      <c:pt idx="14782">
                        <c:v>134.5</c:v>
                      </c:pt>
                      <c:pt idx="14783">
                        <c:v>134.30000000000001</c:v>
                      </c:pt>
                      <c:pt idx="14784">
                        <c:v>134.6</c:v>
                      </c:pt>
                      <c:pt idx="14785">
                        <c:v>134.6</c:v>
                      </c:pt>
                      <c:pt idx="14786">
                        <c:v>135.80000000000001</c:v>
                      </c:pt>
                      <c:pt idx="14787">
                        <c:v>134.1</c:v>
                      </c:pt>
                      <c:pt idx="14788">
                        <c:v>134.69999999999999</c:v>
                      </c:pt>
                      <c:pt idx="14789">
                        <c:v>135</c:v>
                      </c:pt>
                      <c:pt idx="14790">
                        <c:v>135.1</c:v>
                      </c:pt>
                      <c:pt idx="14791">
                        <c:v>135.1</c:v>
                      </c:pt>
                      <c:pt idx="14792">
                        <c:v>135.30000000000001</c:v>
                      </c:pt>
                      <c:pt idx="14793">
                        <c:v>135.5</c:v>
                      </c:pt>
                      <c:pt idx="14794">
                        <c:v>135</c:v>
                      </c:pt>
                      <c:pt idx="14795">
                        <c:v>136.80000000000001</c:v>
                      </c:pt>
                      <c:pt idx="14796">
                        <c:v>133.6</c:v>
                      </c:pt>
                      <c:pt idx="14797">
                        <c:v>134.19999999999999</c:v>
                      </c:pt>
                      <c:pt idx="14798">
                        <c:v>134.6</c:v>
                      </c:pt>
                      <c:pt idx="14799">
                        <c:v>134.6</c:v>
                      </c:pt>
                      <c:pt idx="14800">
                        <c:v>135.5</c:v>
                      </c:pt>
                      <c:pt idx="14801">
                        <c:v>135.1</c:v>
                      </c:pt>
                      <c:pt idx="14802">
                        <c:v>134.69999999999999</c:v>
                      </c:pt>
                      <c:pt idx="14803">
                        <c:v>135.4</c:v>
                      </c:pt>
                      <c:pt idx="14804">
                        <c:v>135.30000000000001</c:v>
                      </c:pt>
                      <c:pt idx="14805">
                        <c:v>134.9</c:v>
                      </c:pt>
                      <c:pt idx="14806">
                        <c:v>135.69999999999999</c:v>
                      </c:pt>
                      <c:pt idx="14807">
                        <c:v>135.6</c:v>
                      </c:pt>
                      <c:pt idx="14808">
                        <c:v>134.6</c:v>
                      </c:pt>
                      <c:pt idx="14809">
                        <c:v>135.19999999999999</c:v>
                      </c:pt>
                      <c:pt idx="14810">
                        <c:v>134.80000000000001</c:v>
                      </c:pt>
                      <c:pt idx="14811">
                        <c:v>135.80000000000001</c:v>
                      </c:pt>
                      <c:pt idx="14812">
                        <c:v>135.80000000000001</c:v>
                      </c:pt>
                      <c:pt idx="14813">
                        <c:v>133.9</c:v>
                      </c:pt>
                      <c:pt idx="14814">
                        <c:v>135.5</c:v>
                      </c:pt>
                      <c:pt idx="14815">
                        <c:v>134.69999999999999</c:v>
                      </c:pt>
                      <c:pt idx="14816">
                        <c:v>134.1</c:v>
                      </c:pt>
                      <c:pt idx="14817">
                        <c:v>135</c:v>
                      </c:pt>
                      <c:pt idx="14818">
                        <c:v>134.19999999999999</c:v>
                      </c:pt>
                      <c:pt idx="14819">
                        <c:v>135.1</c:v>
                      </c:pt>
                      <c:pt idx="14820">
                        <c:v>135.1</c:v>
                      </c:pt>
                      <c:pt idx="14821">
                        <c:v>135.30000000000001</c:v>
                      </c:pt>
                      <c:pt idx="14822">
                        <c:v>134.9</c:v>
                      </c:pt>
                      <c:pt idx="14823">
                        <c:v>135.6</c:v>
                      </c:pt>
                      <c:pt idx="14824">
                        <c:v>133.30000000000001</c:v>
                      </c:pt>
                      <c:pt idx="14825">
                        <c:v>133.9</c:v>
                      </c:pt>
                      <c:pt idx="14826">
                        <c:v>135.1</c:v>
                      </c:pt>
                      <c:pt idx="14827">
                        <c:v>135.4</c:v>
                      </c:pt>
                      <c:pt idx="14828">
                        <c:v>135.5</c:v>
                      </c:pt>
                      <c:pt idx="14829">
                        <c:v>133.19999999999999</c:v>
                      </c:pt>
                      <c:pt idx="14830">
                        <c:v>135</c:v>
                      </c:pt>
                      <c:pt idx="14831">
                        <c:v>133.6</c:v>
                      </c:pt>
                      <c:pt idx="14832">
                        <c:v>134.80000000000001</c:v>
                      </c:pt>
                      <c:pt idx="14833">
                        <c:v>136.6</c:v>
                      </c:pt>
                      <c:pt idx="14834">
                        <c:v>133.9</c:v>
                      </c:pt>
                      <c:pt idx="14835">
                        <c:v>135.19999999999999</c:v>
                      </c:pt>
                      <c:pt idx="14836">
                        <c:v>135.19999999999999</c:v>
                      </c:pt>
                      <c:pt idx="14837">
                        <c:v>135.1</c:v>
                      </c:pt>
                      <c:pt idx="14838">
                        <c:v>134.5</c:v>
                      </c:pt>
                      <c:pt idx="14839">
                        <c:v>134.6</c:v>
                      </c:pt>
                      <c:pt idx="14840">
                        <c:v>134.80000000000001</c:v>
                      </c:pt>
                      <c:pt idx="14841">
                        <c:v>135.1</c:v>
                      </c:pt>
                      <c:pt idx="14842">
                        <c:v>134.6</c:v>
                      </c:pt>
                      <c:pt idx="14843">
                        <c:v>134.5</c:v>
                      </c:pt>
                      <c:pt idx="14844">
                        <c:v>134.9</c:v>
                      </c:pt>
                      <c:pt idx="14845">
                        <c:v>134.6</c:v>
                      </c:pt>
                      <c:pt idx="14846">
                        <c:v>135.1</c:v>
                      </c:pt>
                      <c:pt idx="14847">
                        <c:v>134.80000000000001</c:v>
                      </c:pt>
                      <c:pt idx="14848">
                        <c:v>135</c:v>
                      </c:pt>
                      <c:pt idx="14849">
                        <c:v>134.6</c:v>
                      </c:pt>
                      <c:pt idx="14850">
                        <c:v>135.5</c:v>
                      </c:pt>
                      <c:pt idx="14851">
                        <c:v>135.80000000000001</c:v>
                      </c:pt>
                      <c:pt idx="14852">
                        <c:v>134.9</c:v>
                      </c:pt>
                      <c:pt idx="14853">
                        <c:v>134.9</c:v>
                      </c:pt>
                      <c:pt idx="14854">
                        <c:v>134.6</c:v>
                      </c:pt>
                      <c:pt idx="14855">
                        <c:v>135.30000000000001</c:v>
                      </c:pt>
                      <c:pt idx="14856">
                        <c:v>135.9</c:v>
                      </c:pt>
                      <c:pt idx="14857">
                        <c:v>136.30000000000001</c:v>
                      </c:pt>
                      <c:pt idx="14858">
                        <c:v>135.9</c:v>
                      </c:pt>
                      <c:pt idx="14859">
                        <c:v>135.1</c:v>
                      </c:pt>
                      <c:pt idx="14860">
                        <c:v>134.69999999999999</c:v>
                      </c:pt>
                      <c:pt idx="14861">
                        <c:v>134.9</c:v>
                      </c:pt>
                      <c:pt idx="14862">
                        <c:v>135</c:v>
                      </c:pt>
                      <c:pt idx="14863">
                        <c:v>134.6</c:v>
                      </c:pt>
                      <c:pt idx="14864">
                        <c:v>134.69999999999999</c:v>
                      </c:pt>
                      <c:pt idx="14865">
                        <c:v>134.6</c:v>
                      </c:pt>
                      <c:pt idx="14866">
                        <c:v>135.4</c:v>
                      </c:pt>
                      <c:pt idx="14867">
                        <c:v>135.69999999999999</c:v>
                      </c:pt>
                      <c:pt idx="14868">
                        <c:v>134</c:v>
                      </c:pt>
                      <c:pt idx="14869">
                        <c:v>136.1</c:v>
                      </c:pt>
                      <c:pt idx="14870">
                        <c:v>134.69999999999999</c:v>
                      </c:pt>
                      <c:pt idx="14871">
                        <c:v>134.4</c:v>
                      </c:pt>
                      <c:pt idx="14872">
                        <c:v>134</c:v>
                      </c:pt>
                      <c:pt idx="14873">
                        <c:v>134.69999999999999</c:v>
                      </c:pt>
                      <c:pt idx="14874">
                        <c:v>134.1</c:v>
                      </c:pt>
                      <c:pt idx="14875">
                        <c:v>134.80000000000001</c:v>
                      </c:pt>
                      <c:pt idx="14876">
                        <c:v>134.30000000000001</c:v>
                      </c:pt>
                      <c:pt idx="14877">
                        <c:v>135.30000000000001</c:v>
                      </c:pt>
                      <c:pt idx="14878">
                        <c:v>133.9</c:v>
                      </c:pt>
                      <c:pt idx="14879">
                        <c:v>134.9</c:v>
                      </c:pt>
                      <c:pt idx="14880">
                        <c:v>135.4</c:v>
                      </c:pt>
                      <c:pt idx="14881">
                        <c:v>135.4</c:v>
                      </c:pt>
                      <c:pt idx="14882">
                        <c:v>134.1</c:v>
                      </c:pt>
                      <c:pt idx="14883">
                        <c:v>134.4</c:v>
                      </c:pt>
                      <c:pt idx="14884">
                        <c:v>135.19999999999999</c:v>
                      </c:pt>
                      <c:pt idx="14885">
                        <c:v>134.80000000000001</c:v>
                      </c:pt>
                      <c:pt idx="14886">
                        <c:v>134.30000000000001</c:v>
                      </c:pt>
                      <c:pt idx="14887">
                        <c:v>134.69999999999999</c:v>
                      </c:pt>
                      <c:pt idx="14888">
                        <c:v>134.80000000000001</c:v>
                      </c:pt>
                      <c:pt idx="14889">
                        <c:v>135.30000000000001</c:v>
                      </c:pt>
                      <c:pt idx="14890">
                        <c:v>136.1</c:v>
                      </c:pt>
                      <c:pt idx="14891">
                        <c:v>135.9</c:v>
                      </c:pt>
                      <c:pt idx="14892">
                        <c:v>135.19999999999999</c:v>
                      </c:pt>
                      <c:pt idx="14893">
                        <c:v>134</c:v>
                      </c:pt>
                      <c:pt idx="14894">
                        <c:v>135.9</c:v>
                      </c:pt>
                      <c:pt idx="14895">
                        <c:v>134.69999999999999</c:v>
                      </c:pt>
                      <c:pt idx="14896">
                        <c:v>135.80000000000001</c:v>
                      </c:pt>
                      <c:pt idx="14897">
                        <c:v>135.9</c:v>
                      </c:pt>
                      <c:pt idx="14898">
                        <c:v>134.69999999999999</c:v>
                      </c:pt>
                      <c:pt idx="14899">
                        <c:v>135.19999999999999</c:v>
                      </c:pt>
                      <c:pt idx="14900">
                        <c:v>134.4</c:v>
                      </c:pt>
                      <c:pt idx="14901">
                        <c:v>135.69999999999999</c:v>
                      </c:pt>
                      <c:pt idx="14902">
                        <c:v>134.9</c:v>
                      </c:pt>
                      <c:pt idx="14903">
                        <c:v>135.6</c:v>
                      </c:pt>
                      <c:pt idx="14904">
                        <c:v>136.4</c:v>
                      </c:pt>
                      <c:pt idx="14905">
                        <c:v>134.4</c:v>
                      </c:pt>
                      <c:pt idx="14906">
                        <c:v>136.19999999999999</c:v>
                      </c:pt>
                      <c:pt idx="14907">
                        <c:v>134.4</c:v>
                      </c:pt>
                      <c:pt idx="14908">
                        <c:v>136.1</c:v>
                      </c:pt>
                      <c:pt idx="14909">
                        <c:v>136</c:v>
                      </c:pt>
                      <c:pt idx="14910">
                        <c:v>135</c:v>
                      </c:pt>
                      <c:pt idx="14911">
                        <c:v>135.30000000000001</c:v>
                      </c:pt>
                      <c:pt idx="14912">
                        <c:v>133.1</c:v>
                      </c:pt>
                      <c:pt idx="14913">
                        <c:v>134.80000000000001</c:v>
                      </c:pt>
                      <c:pt idx="14914">
                        <c:v>135.6</c:v>
                      </c:pt>
                      <c:pt idx="14915">
                        <c:v>133.5</c:v>
                      </c:pt>
                      <c:pt idx="14916">
                        <c:v>134.19999999999999</c:v>
                      </c:pt>
                      <c:pt idx="14917">
                        <c:v>135.30000000000001</c:v>
                      </c:pt>
                      <c:pt idx="14918">
                        <c:v>135.80000000000001</c:v>
                      </c:pt>
                      <c:pt idx="14919">
                        <c:v>135</c:v>
                      </c:pt>
                      <c:pt idx="14920">
                        <c:v>135.1</c:v>
                      </c:pt>
                      <c:pt idx="14921">
                        <c:v>135.4</c:v>
                      </c:pt>
                      <c:pt idx="14922">
                        <c:v>135.30000000000001</c:v>
                      </c:pt>
                      <c:pt idx="14923">
                        <c:v>134.30000000000001</c:v>
                      </c:pt>
                      <c:pt idx="14924">
                        <c:v>134.5</c:v>
                      </c:pt>
                      <c:pt idx="14925">
                        <c:v>133.19999999999999</c:v>
                      </c:pt>
                      <c:pt idx="14926">
                        <c:v>136.19999999999999</c:v>
                      </c:pt>
                      <c:pt idx="14927">
                        <c:v>136.4</c:v>
                      </c:pt>
                      <c:pt idx="14928">
                        <c:v>135</c:v>
                      </c:pt>
                      <c:pt idx="14929">
                        <c:v>135.4</c:v>
                      </c:pt>
                      <c:pt idx="14930">
                        <c:v>134.4</c:v>
                      </c:pt>
                      <c:pt idx="14931">
                        <c:v>133.69999999999999</c:v>
                      </c:pt>
                      <c:pt idx="14932">
                        <c:v>134.30000000000001</c:v>
                      </c:pt>
                      <c:pt idx="14933">
                        <c:v>134.9</c:v>
                      </c:pt>
                      <c:pt idx="14934">
                        <c:v>134.69999999999999</c:v>
                      </c:pt>
                      <c:pt idx="14935">
                        <c:v>133.9</c:v>
                      </c:pt>
                      <c:pt idx="14936">
                        <c:v>133.80000000000001</c:v>
                      </c:pt>
                      <c:pt idx="14937">
                        <c:v>134.4</c:v>
                      </c:pt>
                      <c:pt idx="14938">
                        <c:v>134</c:v>
                      </c:pt>
                      <c:pt idx="14939">
                        <c:v>135.1</c:v>
                      </c:pt>
                      <c:pt idx="14940">
                        <c:v>134.6</c:v>
                      </c:pt>
                      <c:pt idx="14941">
                        <c:v>134.69999999999999</c:v>
                      </c:pt>
                      <c:pt idx="14942">
                        <c:v>134.80000000000001</c:v>
                      </c:pt>
                      <c:pt idx="14943">
                        <c:v>133.9</c:v>
                      </c:pt>
                      <c:pt idx="14944">
                        <c:v>134.5</c:v>
                      </c:pt>
                      <c:pt idx="14945">
                        <c:v>135</c:v>
                      </c:pt>
                      <c:pt idx="14946">
                        <c:v>135</c:v>
                      </c:pt>
                      <c:pt idx="14947">
                        <c:v>134.5</c:v>
                      </c:pt>
                      <c:pt idx="14948">
                        <c:v>134</c:v>
                      </c:pt>
                      <c:pt idx="14949">
                        <c:v>135.4</c:v>
                      </c:pt>
                      <c:pt idx="14950">
                        <c:v>134.9</c:v>
                      </c:pt>
                      <c:pt idx="14951">
                        <c:v>134.80000000000001</c:v>
                      </c:pt>
                      <c:pt idx="14952">
                        <c:v>134.4</c:v>
                      </c:pt>
                      <c:pt idx="14953">
                        <c:v>135.4</c:v>
                      </c:pt>
                      <c:pt idx="14954">
                        <c:v>135.19999999999999</c:v>
                      </c:pt>
                      <c:pt idx="14955">
                        <c:v>134</c:v>
                      </c:pt>
                      <c:pt idx="14956">
                        <c:v>134.80000000000001</c:v>
                      </c:pt>
                      <c:pt idx="14957">
                        <c:v>135.30000000000001</c:v>
                      </c:pt>
                      <c:pt idx="14958">
                        <c:v>134.4</c:v>
                      </c:pt>
                      <c:pt idx="14959">
                        <c:v>134.5</c:v>
                      </c:pt>
                      <c:pt idx="14960">
                        <c:v>134.69999999999999</c:v>
                      </c:pt>
                      <c:pt idx="14961">
                        <c:v>133.9</c:v>
                      </c:pt>
                      <c:pt idx="14962">
                        <c:v>134.30000000000001</c:v>
                      </c:pt>
                      <c:pt idx="14963">
                        <c:v>134.1</c:v>
                      </c:pt>
                      <c:pt idx="14964">
                        <c:v>133.80000000000001</c:v>
                      </c:pt>
                      <c:pt idx="14965">
                        <c:v>134.6</c:v>
                      </c:pt>
                      <c:pt idx="14966">
                        <c:v>134.6</c:v>
                      </c:pt>
                      <c:pt idx="14967">
                        <c:v>134.1</c:v>
                      </c:pt>
                      <c:pt idx="14968">
                        <c:v>135.80000000000001</c:v>
                      </c:pt>
                      <c:pt idx="14969">
                        <c:v>134.9</c:v>
                      </c:pt>
                      <c:pt idx="14970">
                        <c:v>134.1</c:v>
                      </c:pt>
                      <c:pt idx="14971">
                        <c:v>134.80000000000001</c:v>
                      </c:pt>
                      <c:pt idx="14972">
                        <c:v>135.80000000000001</c:v>
                      </c:pt>
                      <c:pt idx="14973">
                        <c:v>135.1</c:v>
                      </c:pt>
                      <c:pt idx="14974">
                        <c:v>134.9</c:v>
                      </c:pt>
                      <c:pt idx="14975">
                        <c:v>134.30000000000001</c:v>
                      </c:pt>
                      <c:pt idx="14976">
                        <c:v>134.6</c:v>
                      </c:pt>
                      <c:pt idx="14977">
                        <c:v>134.4</c:v>
                      </c:pt>
                      <c:pt idx="14978">
                        <c:v>134.1</c:v>
                      </c:pt>
                      <c:pt idx="14979">
                        <c:v>135.1</c:v>
                      </c:pt>
                      <c:pt idx="14980">
                        <c:v>134.6</c:v>
                      </c:pt>
                      <c:pt idx="14981">
                        <c:v>134.1</c:v>
                      </c:pt>
                      <c:pt idx="14982">
                        <c:v>134.1</c:v>
                      </c:pt>
                      <c:pt idx="14983">
                        <c:v>133.6</c:v>
                      </c:pt>
                      <c:pt idx="14984">
                        <c:v>133.6</c:v>
                      </c:pt>
                      <c:pt idx="14985">
                        <c:v>134.19999999999999</c:v>
                      </c:pt>
                      <c:pt idx="14986">
                        <c:v>133.69999999999999</c:v>
                      </c:pt>
                      <c:pt idx="14987">
                        <c:v>134.30000000000001</c:v>
                      </c:pt>
                      <c:pt idx="14988">
                        <c:v>134.69999999999999</c:v>
                      </c:pt>
                      <c:pt idx="14989">
                        <c:v>134</c:v>
                      </c:pt>
                      <c:pt idx="14990">
                        <c:v>133.5</c:v>
                      </c:pt>
                      <c:pt idx="14991">
                        <c:v>135.1</c:v>
                      </c:pt>
                      <c:pt idx="14992">
                        <c:v>134</c:v>
                      </c:pt>
                      <c:pt idx="14993">
                        <c:v>133.30000000000001</c:v>
                      </c:pt>
                      <c:pt idx="14994">
                        <c:v>135.1</c:v>
                      </c:pt>
                      <c:pt idx="14995">
                        <c:v>134.80000000000001</c:v>
                      </c:pt>
                      <c:pt idx="14996">
                        <c:v>134.5</c:v>
                      </c:pt>
                      <c:pt idx="14997">
                        <c:v>136</c:v>
                      </c:pt>
                      <c:pt idx="14998">
                        <c:v>135.1</c:v>
                      </c:pt>
                      <c:pt idx="14999">
                        <c:v>134.1</c:v>
                      </c:pt>
                      <c:pt idx="15000">
                        <c:v>133.5</c:v>
                      </c:pt>
                      <c:pt idx="15001">
                        <c:v>134.1</c:v>
                      </c:pt>
                      <c:pt idx="15002">
                        <c:v>134.30000000000001</c:v>
                      </c:pt>
                      <c:pt idx="15003">
                        <c:v>134.30000000000001</c:v>
                      </c:pt>
                      <c:pt idx="15004">
                        <c:v>133.9</c:v>
                      </c:pt>
                      <c:pt idx="15005">
                        <c:v>133.80000000000001</c:v>
                      </c:pt>
                      <c:pt idx="15006">
                        <c:v>135.4</c:v>
                      </c:pt>
                      <c:pt idx="15007">
                        <c:v>135.19999999999999</c:v>
                      </c:pt>
                      <c:pt idx="15008">
                        <c:v>134.9</c:v>
                      </c:pt>
                      <c:pt idx="15009">
                        <c:v>133.6</c:v>
                      </c:pt>
                      <c:pt idx="15010">
                        <c:v>134.5</c:v>
                      </c:pt>
                      <c:pt idx="15011">
                        <c:v>135.6</c:v>
                      </c:pt>
                      <c:pt idx="15012">
                        <c:v>133.30000000000001</c:v>
                      </c:pt>
                      <c:pt idx="15013">
                        <c:v>133.69999999999999</c:v>
                      </c:pt>
                      <c:pt idx="15014">
                        <c:v>135</c:v>
                      </c:pt>
                      <c:pt idx="15015">
                        <c:v>133.30000000000001</c:v>
                      </c:pt>
                      <c:pt idx="15016">
                        <c:v>134.4</c:v>
                      </c:pt>
                      <c:pt idx="15017">
                        <c:v>134.4</c:v>
                      </c:pt>
                      <c:pt idx="15018">
                        <c:v>134</c:v>
                      </c:pt>
                      <c:pt idx="15019">
                        <c:v>134.19999999999999</c:v>
                      </c:pt>
                      <c:pt idx="15020">
                        <c:v>134.1</c:v>
                      </c:pt>
                      <c:pt idx="15021">
                        <c:v>134</c:v>
                      </c:pt>
                      <c:pt idx="15022">
                        <c:v>133.69999999999999</c:v>
                      </c:pt>
                      <c:pt idx="15023">
                        <c:v>133.1</c:v>
                      </c:pt>
                      <c:pt idx="15024">
                        <c:v>134.1</c:v>
                      </c:pt>
                      <c:pt idx="15025">
                        <c:v>134</c:v>
                      </c:pt>
                      <c:pt idx="15026">
                        <c:v>134.80000000000001</c:v>
                      </c:pt>
                      <c:pt idx="15027">
                        <c:v>136.1</c:v>
                      </c:pt>
                      <c:pt idx="15028">
                        <c:v>135</c:v>
                      </c:pt>
                      <c:pt idx="15029">
                        <c:v>134.1</c:v>
                      </c:pt>
                      <c:pt idx="15030">
                        <c:v>134.4</c:v>
                      </c:pt>
                      <c:pt idx="15031">
                        <c:v>133.80000000000001</c:v>
                      </c:pt>
                      <c:pt idx="15032">
                        <c:v>133.5</c:v>
                      </c:pt>
                      <c:pt idx="15033">
                        <c:v>134.19999999999999</c:v>
                      </c:pt>
                      <c:pt idx="15034">
                        <c:v>133.1</c:v>
                      </c:pt>
                      <c:pt idx="15035">
                        <c:v>132.80000000000001</c:v>
                      </c:pt>
                      <c:pt idx="15036">
                        <c:v>135.1</c:v>
                      </c:pt>
                      <c:pt idx="15037">
                        <c:v>134</c:v>
                      </c:pt>
                      <c:pt idx="15038">
                        <c:v>135</c:v>
                      </c:pt>
                      <c:pt idx="15039">
                        <c:v>135.19999999999999</c:v>
                      </c:pt>
                      <c:pt idx="15040">
                        <c:v>134</c:v>
                      </c:pt>
                      <c:pt idx="15041">
                        <c:v>134.4</c:v>
                      </c:pt>
                      <c:pt idx="15042">
                        <c:v>133.80000000000001</c:v>
                      </c:pt>
                      <c:pt idx="15043">
                        <c:v>133.5</c:v>
                      </c:pt>
                      <c:pt idx="15044">
                        <c:v>133.6</c:v>
                      </c:pt>
                      <c:pt idx="15045">
                        <c:v>134.80000000000001</c:v>
                      </c:pt>
                      <c:pt idx="15046">
                        <c:v>133.80000000000001</c:v>
                      </c:pt>
                      <c:pt idx="15047">
                        <c:v>134.9</c:v>
                      </c:pt>
                      <c:pt idx="15048">
                        <c:v>134.30000000000001</c:v>
                      </c:pt>
                      <c:pt idx="15049">
                        <c:v>134.69999999999999</c:v>
                      </c:pt>
                      <c:pt idx="15050">
                        <c:v>134.4</c:v>
                      </c:pt>
                      <c:pt idx="15051">
                        <c:v>135.30000000000001</c:v>
                      </c:pt>
                      <c:pt idx="15052">
                        <c:v>133.9</c:v>
                      </c:pt>
                      <c:pt idx="15053">
                        <c:v>132.9</c:v>
                      </c:pt>
                      <c:pt idx="15054">
                        <c:v>133.4</c:v>
                      </c:pt>
                      <c:pt idx="15055">
                        <c:v>133.69999999999999</c:v>
                      </c:pt>
                      <c:pt idx="15056">
                        <c:v>135.1</c:v>
                      </c:pt>
                      <c:pt idx="15057">
                        <c:v>134.30000000000001</c:v>
                      </c:pt>
                      <c:pt idx="15058">
                        <c:v>134.1</c:v>
                      </c:pt>
                      <c:pt idx="15059">
                        <c:v>133.9</c:v>
                      </c:pt>
                      <c:pt idx="15060">
                        <c:v>133.6</c:v>
                      </c:pt>
                      <c:pt idx="15061">
                        <c:v>132.9</c:v>
                      </c:pt>
                      <c:pt idx="15062">
                        <c:v>133.1</c:v>
                      </c:pt>
                      <c:pt idx="15063">
                        <c:v>133.69999999999999</c:v>
                      </c:pt>
                      <c:pt idx="15064">
                        <c:v>133.80000000000001</c:v>
                      </c:pt>
                      <c:pt idx="15065">
                        <c:v>133.9</c:v>
                      </c:pt>
                      <c:pt idx="15066">
                        <c:v>134.1</c:v>
                      </c:pt>
                      <c:pt idx="15067">
                        <c:v>134.4</c:v>
                      </c:pt>
                      <c:pt idx="15068">
                        <c:v>134.6</c:v>
                      </c:pt>
                      <c:pt idx="15069">
                        <c:v>133.9</c:v>
                      </c:pt>
                      <c:pt idx="15070">
                        <c:v>135.30000000000001</c:v>
                      </c:pt>
                      <c:pt idx="15071">
                        <c:v>133.30000000000001</c:v>
                      </c:pt>
                      <c:pt idx="15072">
                        <c:v>133.80000000000001</c:v>
                      </c:pt>
                      <c:pt idx="15073">
                        <c:v>133.30000000000001</c:v>
                      </c:pt>
                      <c:pt idx="15074">
                        <c:v>133.6</c:v>
                      </c:pt>
                      <c:pt idx="15075">
                        <c:v>134.5</c:v>
                      </c:pt>
                      <c:pt idx="15076">
                        <c:v>134.9</c:v>
                      </c:pt>
                      <c:pt idx="15077">
                        <c:v>134.80000000000001</c:v>
                      </c:pt>
                      <c:pt idx="15078">
                        <c:v>135</c:v>
                      </c:pt>
                      <c:pt idx="15079">
                        <c:v>134.69999999999999</c:v>
                      </c:pt>
                      <c:pt idx="15080">
                        <c:v>135.1</c:v>
                      </c:pt>
                      <c:pt idx="15081">
                        <c:v>134</c:v>
                      </c:pt>
                      <c:pt idx="15082">
                        <c:v>133</c:v>
                      </c:pt>
                      <c:pt idx="15083">
                        <c:v>132.80000000000001</c:v>
                      </c:pt>
                      <c:pt idx="15084">
                        <c:v>133.9</c:v>
                      </c:pt>
                      <c:pt idx="15085">
                        <c:v>133.80000000000001</c:v>
                      </c:pt>
                      <c:pt idx="15086">
                        <c:v>136</c:v>
                      </c:pt>
                      <c:pt idx="15087">
                        <c:v>133.19999999999999</c:v>
                      </c:pt>
                      <c:pt idx="15088">
                        <c:v>134</c:v>
                      </c:pt>
                      <c:pt idx="15089">
                        <c:v>133.5</c:v>
                      </c:pt>
                      <c:pt idx="15090">
                        <c:v>134.5</c:v>
                      </c:pt>
                      <c:pt idx="15091">
                        <c:v>134.9</c:v>
                      </c:pt>
                      <c:pt idx="15092">
                        <c:v>133.80000000000001</c:v>
                      </c:pt>
                      <c:pt idx="15093">
                        <c:v>133.9</c:v>
                      </c:pt>
                      <c:pt idx="15094">
                        <c:v>134.6</c:v>
                      </c:pt>
                      <c:pt idx="15095">
                        <c:v>133.9</c:v>
                      </c:pt>
                      <c:pt idx="15096">
                        <c:v>134.4</c:v>
                      </c:pt>
                      <c:pt idx="15097">
                        <c:v>135.30000000000001</c:v>
                      </c:pt>
                      <c:pt idx="15098">
                        <c:v>133.69999999999999</c:v>
                      </c:pt>
                      <c:pt idx="15099">
                        <c:v>134.69999999999999</c:v>
                      </c:pt>
                      <c:pt idx="15100">
                        <c:v>134.4</c:v>
                      </c:pt>
                      <c:pt idx="15101">
                        <c:v>134.4</c:v>
                      </c:pt>
                      <c:pt idx="15102">
                        <c:v>134</c:v>
                      </c:pt>
                      <c:pt idx="15103">
                        <c:v>134.19999999999999</c:v>
                      </c:pt>
                      <c:pt idx="15104">
                        <c:v>134.30000000000001</c:v>
                      </c:pt>
                      <c:pt idx="15105">
                        <c:v>134.80000000000001</c:v>
                      </c:pt>
                      <c:pt idx="15106">
                        <c:v>134.19999999999999</c:v>
                      </c:pt>
                      <c:pt idx="15107">
                        <c:v>133.30000000000001</c:v>
                      </c:pt>
                      <c:pt idx="15108">
                        <c:v>134.5</c:v>
                      </c:pt>
                      <c:pt idx="15109">
                        <c:v>134</c:v>
                      </c:pt>
                      <c:pt idx="15110">
                        <c:v>133.6</c:v>
                      </c:pt>
                      <c:pt idx="15111">
                        <c:v>133.19999999999999</c:v>
                      </c:pt>
                      <c:pt idx="15112">
                        <c:v>134.69999999999999</c:v>
                      </c:pt>
                      <c:pt idx="15113">
                        <c:v>134.6</c:v>
                      </c:pt>
                      <c:pt idx="15114">
                        <c:v>133.30000000000001</c:v>
                      </c:pt>
                      <c:pt idx="15115">
                        <c:v>134</c:v>
                      </c:pt>
                      <c:pt idx="15116">
                        <c:v>134</c:v>
                      </c:pt>
                      <c:pt idx="15117">
                        <c:v>135.5</c:v>
                      </c:pt>
                      <c:pt idx="15118">
                        <c:v>134.69999999999999</c:v>
                      </c:pt>
                      <c:pt idx="15119">
                        <c:v>133.80000000000001</c:v>
                      </c:pt>
                      <c:pt idx="15120">
                        <c:v>135.1</c:v>
                      </c:pt>
                      <c:pt idx="15121">
                        <c:v>135.30000000000001</c:v>
                      </c:pt>
                      <c:pt idx="15122">
                        <c:v>133.9</c:v>
                      </c:pt>
                      <c:pt idx="15123">
                        <c:v>134</c:v>
                      </c:pt>
                      <c:pt idx="15124">
                        <c:v>133.69999999999999</c:v>
                      </c:pt>
                      <c:pt idx="15125">
                        <c:v>133.6</c:v>
                      </c:pt>
                      <c:pt idx="15126">
                        <c:v>132.80000000000001</c:v>
                      </c:pt>
                      <c:pt idx="15127">
                        <c:v>133.4</c:v>
                      </c:pt>
                      <c:pt idx="15128">
                        <c:v>134.30000000000001</c:v>
                      </c:pt>
                      <c:pt idx="15129">
                        <c:v>134</c:v>
                      </c:pt>
                      <c:pt idx="15130">
                        <c:v>133.80000000000001</c:v>
                      </c:pt>
                      <c:pt idx="15131">
                        <c:v>134.5</c:v>
                      </c:pt>
                      <c:pt idx="15132">
                        <c:v>134.6</c:v>
                      </c:pt>
                      <c:pt idx="15133">
                        <c:v>135</c:v>
                      </c:pt>
                      <c:pt idx="15134">
                        <c:v>133.30000000000001</c:v>
                      </c:pt>
                      <c:pt idx="15135">
                        <c:v>134.4</c:v>
                      </c:pt>
                      <c:pt idx="15136">
                        <c:v>133.80000000000001</c:v>
                      </c:pt>
                      <c:pt idx="15137">
                        <c:v>133.69999999999999</c:v>
                      </c:pt>
                      <c:pt idx="15138">
                        <c:v>134.1</c:v>
                      </c:pt>
                      <c:pt idx="15139">
                        <c:v>133.19999999999999</c:v>
                      </c:pt>
                      <c:pt idx="15140">
                        <c:v>134.1</c:v>
                      </c:pt>
                      <c:pt idx="15141">
                        <c:v>133.69999999999999</c:v>
                      </c:pt>
                      <c:pt idx="15142">
                        <c:v>134.9</c:v>
                      </c:pt>
                      <c:pt idx="15143">
                        <c:v>133.9</c:v>
                      </c:pt>
                      <c:pt idx="15144">
                        <c:v>134.69999999999999</c:v>
                      </c:pt>
                      <c:pt idx="15145">
                        <c:v>133.9</c:v>
                      </c:pt>
                      <c:pt idx="15146">
                        <c:v>134.9</c:v>
                      </c:pt>
                      <c:pt idx="15147">
                        <c:v>134.1</c:v>
                      </c:pt>
                      <c:pt idx="15148">
                        <c:v>134.19999999999999</c:v>
                      </c:pt>
                      <c:pt idx="15149">
                        <c:v>133</c:v>
                      </c:pt>
                      <c:pt idx="15150">
                        <c:v>132.5</c:v>
                      </c:pt>
                      <c:pt idx="15151">
                        <c:v>133.19999999999999</c:v>
                      </c:pt>
                      <c:pt idx="15152">
                        <c:v>134.80000000000001</c:v>
                      </c:pt>
                      <c:pt idx="15153">
                        <c:v>134.6</c:v>
                      </c:pt>
                      <c:pt idx="15154">
                        <c:v>133</c:v>
                      </c:pt>
                      <c:pt idx="15155">
                        <c:v>134.5</c:v>
                      </c:pt>
                      <c:pt idx="15156">
                        <c:v>134.30000000000001</c:v>
                      </c:pt>
                      <c:pt idx="15157">
                        <c:v>134.69999999999999</c:v>
                      </c:pt>
                      <c:pt idx="15158">
                        <c:v>134.4</c:v>
                      </c:pt>
                      <c:pt idx="15159">
                        <c:v>133.4</c:v>
                      </c:pt>
                      <c:pt idx="15160">
                        <c:v>132.1</c:v>
                      </c:pt>
                      <c:pt idx="15161">
                        <c:v>133.69999999999999</c:v>
                      </c:pt>
                      <c:pt idx="15162">
                        <c:v>133.4</c:v>
                      </c:pt>
                      <c:pt idx="15163">
                        <c:v>133.1</c:v>
                      </c:pt>
                      <c:pt idx="15164">
                        <c:v>133.80000000000001</c:v>
                      </c:pt>
                      <c:pt idx="15165">
                        <c:v>133.19999999999999</c:v>
                      </c:pt>
                      <c:pt idx="15166">
                        <c:v>135.4</c:v>
                      </c:pt>
                      <c:pt idx="15167">
                        <c:v>134.19999999999999</c:v>
                      </c:pt>
                      <c:pt idx="15168">
                        <c:v>134.1</c:v>
                      </c:pt>
                      <c:pt idx="15169">
                        <c:v>133.30000000000001</c:v>
                      </c:pt>
                      <c:pt idx="15170">
                        <c:v>133.69999999999999</c:v>
                      </c:pt>
                      <c:pt idx="15171">
                        <c:v>134.69999999999999</c:v>
                      </c:pt>
                      <c:pt idx="15172">
                        <c:v>134.9</c:v>
                      </c:pt>
                      <c:pt idx="15173">
                        <c:v>134.69999999999999</c:v>
                      </c:pt>
                      <c:pt idx="15174">
                        <c:v>135</c:v>
                      </c:pt>
                      <c:pt idx="15175">
                        <c:v>133.9</c:v>
                      </c:pt>
                      <c:pt idx="15176">
                        <c:v>134.5</c:v>
                      </c:pt>
                      <c:pt idx="15177">
                        <c:v>134.30000000000001</c:v>
                      </c:pt>
                      <c:pt idx="15178">
                        <c:v>134.4</c:v>
                      </c:pt>
                      <c:pt idx="15179">
                        <c:v>134.69999999999999</c:v>
                      </c:pt>
                      <c:pt idx="15180">
                        <c:v>134.30000000000001</c:v>
                      </c:pt>
                      <c:pt idx="15181">
                        <c:v>133.6</c:v>
                      </c:pt>
                      <c:pt idx="15182">
                        <c:v>134.4</c:v>
                      </c:pt>
                      <c:pt idx="15183">
                        <c:v>133.80000000000001</c:v>
                      </c:pt>
                      <c:pt idx="15184">
                        <c:v>134.69999999999999</c:v>
                      </c:pt>
                      <c:pt idx="15185">
                        <c:v>134.69999999999999</c:v>
                      </c:pt>
                      <c:pt idx="15186">
                        <c:v>133.9</c:v>
                      </c:pt>
                      <c:pt idx="15187">
                        <c:v>134.69999999999999</c:v>
                      </c:pt>
                      <c:pt idx="15188">
                        <c:v>133.1</c:v>
                      </c:pt>
                      <c:pt idx="15189">
                        <c:v>134.19999999999999</c:v>
                      </c:pt>
                      <c:pt idx="15190">
                        <c:v>133.1</c:v>
                      </c:pt>
                      <c:pt idx="15191">
                        <c:v>132.69999999999999</c:v>
                      </c:pt>
                      <c:pt idx="15192">
                        <c:v>133.5</c:v>
                      </c:pt>
                      <c:pt idx="15193">
                        <c:v>133.1</c:v>
                      </c:pt>
                      <c:pt idx="15194">
                        <c:v>133.19999999999999</c:v>
                      </c:pt>
                      <c:pt idx="15195">
                        <c:v>133.80000000000001</c:v>
                      </c:pt>
                      <c:pt idx="15196">
                        <c:v>132.19999999999999</c:v>
                      </c:pt>
                      <c:pt idx="15197">
                        <c:v>132.5</c:v>
                      </c:pt>
                      <c:pt idx="15198">
                        <c:v>132.69999999999999</c:v>
                      </c:pt>
                      <c:pt idx="15199">
                        <c:v>132.80000000000001</c:v>
                      </c:pt>
                      <c:pt idx="15200">
                        <c:v>132.80000000000001</c:v>
                      </c:pt>
                      <c:pt idx="15201">
                        <c:v>133.4</c:v>
                      </c:pt>
                      <c:pt idx="15202">
                        <c:v>134.1</c:v>
                      </c:pt>
                      <c:pt idx="15203">
                        <c:v>132.9</c:v>
                      </c:pt>
                      <c:pt idx="15204">
                        <c:v>131.19999999999999</c:v>
                      </c:pt>
                      <c:pt idx="15205">
                        <c:v>133</c:v>
                      </c:pt>
                      <c:pt idx="15206">
                        <c:v>133</c:v>
                      </c:pt>
                      <c:pt idx="15207">
                        <c:v>131.5</c:v>
                      </c:pt>
                      <c:pt idx="15208">
                        <c:v>132</c:v>
                      </c:pt>
                      <c:pt idx="15209">
                        <c:v>131.69999999999999</c:v>
                      </c:pt>
                      <c:pt idx="15210">
                        <c:v>132.1</c:v>
                      </c:pt>
                      <c:pt idx="15211">
                        <c:v>131.5</c:v>
                      </c:pt>
                      <c:pt idx="15212">
                        <c:v>131.1</c:v>
                      </c:pt>
                      <c:pt idx="15213">
                        <c:v>130.30000000000001</c:v>
                      </c:pt>
                      <c:pt idx="15214">
                        <c:v>131.30000000000001</c:v>
                      </c:pt>
                      <c:pt idx="15215">
                        <c:v>131.4</c:v>
                      </c:pt>
                      <c:pt idx="15216">
                        <c:v>130</c:v>
                      </c:pt>
                      <c:pt idx="15217">
                        <c:v>131</c:v>
                      </c:pt>
                      <c:pt idx="15218">
                        <c:v>131.9</c:v>
                      </c:pt>
                      <c:pt idx="15219">
                        <c:v>130.9</c:v>
                      </c:pt>
                      <c:pt idx="15220">
                        <c:v>131.19999999999999</c:v>
                      </c:pt>
                      <c:pt idx="15221">
                        <c:v>130.80000000000001</c:v>
                      </c:pt>
                      <c:pt idx="15222">
                        <c:v>131.4</c:v>
                      </c:pt>
                      <c:pt idx="15223">
                        <c:v>130.19999999999999</c:v>
                      </c:pt>
                      <c:pt idx="15224">
                        <c:v>130.4</c:v>
                      </c:pt>
                      <c:pt idx="15225">
                        <c:v>131.6</c:v>
                      </c:pt>
                      <c:pt idx="15226">
                        <c:v>131.5</c:v>
                      </c:pt>
                      <c:pt idx="15227">
                        <c:v>130.30000000000001</c:v>
                      </c:pt>
                      <c:pt idx="15228">
                        <c:v>131</c:v>
                      </c:pt>
                      <c:pt idx="15229">
                        <c:v>129.19999999999999</c:v>
                      </c:pt>
                      <c:pt idx="15230">
                        <c:v>130.69999999999999</c:v>
                      </c:pt>
                      <c:pt idx="15231">
                        <c:v>131.9</c:v>
                      </c:pt>
                      <c:pt idx="15232">
                        <c:v>129.9</c:v>
                      </c:pt>
                      <c:pt idx="15233">
                        <c:v>130.30000000000001</c:v>
                      </c:pt>
                      <c:pt idx="15234">
                        <c:v>130.6</c:v>
                      </c:pt>
                      <c:pt idx="15235">
                        <c:v>129.80000000000001</c:v>
                      </c:pt>
                      <c:pt idx="15236">
                        <c:v>131.5</c:v>
                      </c:pt>
                      <c:pt idx="15237">
                        <c:v>131</c:v>
                      </c:pt>
                      <c:pt idx="15238">
                        <c:v>131.30000000000001</c:v>
                      </c:pt>
                      <c:pt idx="15239">
                        <c:v>131.5</c:v>
                      </c:pt>
                      <c:pt idx="15240">
                        <c:v>131.1</c:v>
                      </c:pt>
                      <c:pt idx="15241">
                        <c:v>129.19999999999999</c:v>
                      </c:pt>
                      <c:pt idx="15242">
                        <c:v>129.80000000000001</c:v>
                      </c:pt>
                      <c:pt idx="15243">
                        <c:v>128.80000000000001</c:v>
                      </c:pt>
                      <c:pt idx="15244">
                        <c:v>131.1</c:v>
                      </c:pt>
                      <c:pt idx="15245">
                        <c:v>129.1</c:v>
                      </c:pt>
                      <c:pt idx="15246">
                        <c:v>130.69999999999999</c:v>
                      </c:pt>
                      <c:pt idx="15247">
                        <c:v>130.1</c:v>
                      </c:pt>
                      <c:pt idx="15248">
                        <c:v>129.19999999999999</c:v>
                      </c:pt>
                      <c:pt idx="15249">
                        <c:v>128.9</c:v>
                      </c:pt>
                      <c:pt idx="15250">
                        <c:v>129.19999999999999</c:v>
                      </c:pt>
                      <c:pt idx="15251">
                        <c:v>130.1</c:v>
                      </c:pt>
                      <c:pt idx="15252">
                        <c:v>129.9</c:v>
                      </c:pt>
                      <c:pt idx="15253">
                        <c:v>129.69999999999999</c:v>
                      </c:pt>
                      <c:pt idx="15254">
                        <c:v>128.9</c:v>
                      </c:pt>
                      <c:pt idx="15255">
                        <c:v>129.69999999999999</c:v>
                      </c:pt>
                      <c:pt idx="15256">
                        <c:v>129.80000000000001</c:v>
                      </c:pt>
                      <c:pt idx="15257">
                        <c:v>129.19999999999999</c:v>
                      </c:pt>
                      <c:pt idx="15258">
                        <c:v>129.5</c:v>
                      </c:pt>
                      <c:pt idx="15259">
                        <c:v>130.19999999999999</c:v>
                      </c:pt>
                      <c:pt idx="15260">
                        <c:v>128</c:v>
                      </c:pt>
                      <c:pt idx="15261">
                        <c:v>129.80000000000001</c:v>
                      </c:pt>
                      <c:pt idx="15262">
                        <c:v>128.19999999999999</c:v>
                      </c:pt>
                      <c:pt idx="15263">
                        <c:v>128.9</c:v>
                      </c:pt>
                      <c:pt idx="15264">
                        <c:v>129.19999999999999</c:v>
                      </c:pt>
                      <c:pt idx="15265">
                        <c:v>128.4</c:v>
                      </c:pt>
                      <c:pt idx="15266">
                        <c:v>127.6</c:v>
                      </c:pt>
                      <c:pt idx="15267">
                        <c:v>128</c:v>
                      </c:pt>
                      <c:pt idx="15268">
                        <c:v>128.9</c:v>
                      </c:pt>
                      <c:pt idx="15269">
                        <c:v>128.4</c:v>
                      </c:pt>
                      <c:pt idx="15270">
                        <c:v>128.9</c:v>
                      </c:pt>
                      <c:pt idx="15271">
                        <c:v>129.9</c:v>
                      </c:pt>
                      <c:pt idx="15272">
                        <c:v>127.9</c:v>
                      </c:pt>
                      <c:pt idx="15273">
                        <c:v>128.6</c:v>
                      </c:pt>
                      <c:pt idx="15274">
                        <c:v>128.6</c:v>
                      </c:pt>
                      <c:pt idx="15275">
                        <c:v>128.5</c:v>
                      </c:pt>
                      <c:pt idx="15276">
                        <c:v>127.8</c:v>
                      </c:pt>
                      <c:pt idx="15277">
                        <c:v>127.7</c:v>
                      </c:pt>
                      <c:pt idx="15278">
                        <c:v>128.9</c:v>
                      </c:pt>
                      <c:pt idx="15279">
                        <c:v>127.9</c:v>
                      </c:pt>
                      <c:pt idx="15280">
                        <c:v>128</c:v>
                      </c:pt>
                      <c:pt idx="15281">
                        <c:v>128</c:v>
                      </c:pt>
                      <c:pt idx="15282">
                        <c:v>127.9</c:v>
                      </c:pt>
                      <c:pt idx="15283">
                        <c:v>127.4</c:v>
                      </c:pt>
                      <c:pt idx="15284">
                        <c:v>128.1</c:v>
                      </c:pt>
                      <c:pt idx="15285">
                        <c:v>128.69999999999999</c:v>
                      </c:pt>
                      <c:pt idx="15286">
                        <c:v>127.4</c:v>
                      </c:pt>
                      <c:pt idx="15287">
                        <c:v>127.7</c:v>
                      </c:pt>
                      <c:pt idx="15288">
                        <c:v>127.1</c:v>
                      </c:pt>
                      <c:pt idx="15289">
                        <c:v>127.8</c:v>
                      </c:pt>
                      <c:pt idx="15290">
                        <c:v>127.6</c:v>
                      </c:pt>
                      <c:pt idx="15291">
                        <c:v>127.6</c:v>
                      </c:pt>
                      <c:pt idx="15292">
                        <c:v>127.1</c:v>
                      </c:pt>
                      <c:pt idx="15293">
                        <c:v>129.1</c:v>
                      </c:pt>
                      <c:pt idx="15294">
                        <c:v>127.5</c:v>
                      </c:pt>
                      <c:pt idx="15295">
                        <c:v>127.4</c:v>
                      </c:pt>
                      <c:pt idx="15296">
                        <c:v>126.3</c:v>
                      </c:pt>
                      <c:pt idx="15297">
                        <c:v>127.3</c:v>
                      </c:pt>
                      <c:pt idx="15298">
                        <c:v>127.6</c:v>
                      </c:pt>
                      <c:pt idx="15299">
                        <c:v>126.9</c:v>
                      </c:pt>
                      <c:pt idx="15300">
                        <c:v>128.1</c:v>
                      </c:pt>
                      <c:pt idx="15301">
                        <c:v>127.1</c:v>
                      </c:pt>
                      <c:pt idx="15302">
                        <c:v>127</c:v>
                      </c:pt>
                      <c:pt idx="15303">
                        <c:v>127.2</c:v>
                      </c:pt>
                      <c:pt idx="15304">
                        <c:v>127</c:v>
                      </c:pt>
                      <c:pt idx="15305">
                        <c:v>126.8</c:v>
                      </c:pt>
                      <c:pt idx="15306">
                        <c:v>127.6</c:v>
                      </c:pt>
                      <c:pt idx="15307">
                        <c:v>127.6</c:v>
                      </c:pt>
                      <c:pt idx="15308">
                        <c:v>127.9</c:v>
                      </c:pt>
                      <c:pt idx="15309">
                        <c:v>127.2</c:v>
                      </c:pt>
                      <c:pt idx="15310">
                        <c:v>128.1</c:v>
                      </c:pt>
                      <c:pt idx="15311">
                        <c:v>128.6</c:v>
                      </c:pt>
                      <c:pt idx="15312">
                        <c:v>128.6</c:v>
                      </c:pt>
                      <c:pt idx="15313">
                        <c:v>127.3</c:v>
                      </c:pt>
                      <c:pt idx="15314">
                        <c:v>126.5</c:v>
                      </c:pt>
                      <c:pt idx="15315">
                        <c:v>128.19999999999999</c:v>
                      </c:pt>
                      <c:pt idx="15316">
                        <c:v>127.8</c:v>
                      </c:pt>
                      <c:pt idx="15317">
                        <c:v>127.1</c:v>
                      </c:pt>
                      <c:pt idx="15318">
                        <c:v>127.3</c:v>
                      </c:pt>
                      <c:pt idx="15319">
                        <c:v>126.6</c:v>
                      </c:pt>
                      <c:pt idx="15320">
                        <c:v>126.2</c:v>
                      </c:pt>
                      <c:pt idx="15321">
                        <c:v>127.5</c:v>
                      </c:pt>
                      <c:pt idx="15322">
                        <c:v>127.1</c:v>
                      </c:pt>
                      <c:pt idx="15323">
                        <c:v>128</c:v>
                      </c:pt>
                      <c:pt idx="15324">
                        <c:v>127.5</c:v>
                      </c:pt>
                      <c:pt idx="15325">
                        <c:v>127.2</c:v>
                      </c:pt>
                      <c:pt idx="15326">
                        <c:v>126.3</c:v>
                      </c:pt>
                      <c:pt idx="15327">
                        <c:v>126.4</c:v>
                      </c:pt>
                      <c:pt idx="15328">
                        <c:v>126.4</c:v>
                      </c:pt>
                      <c:pt idx="15329">
                        <c:v>126.4</c:v>
                      </c:pt>
                      <c:pt idx="15330">
                        <c:v>127.9</c:v>
                      </c:pt>
                      <c:pt idx="15331">
                        <c:v>127.9</c:v>
                      </c:pt>
                      <c:pt idx="15332">
                        <c:v>126.5</c:v>
                      </c:pt>
                      <c:pt idx="15333">
                        <c:v>127.7</c:v>
                      </c:pt>
                      <c:pt idx="15334">
                        <c:v>127.2</c:v>
                      </c:pt>
                      <c:pt idx="15335">
                        <c:v>126.1</c:v>
                      </c:pt>
                      <c:pt idx="15336">
                        <c:v>126</c:v>
                      </c:pt>
                      <c:pt idx="15337">
                        <c:v>126.9</c:v>
                      </c:pt>
                      <c:pt idx="15338">
                        <c:v>125.6</c:v>
                      </c:pt>
                      <c:pt idx="15339">
                        <c:v>126.2</c:v>
                      </c:pt>
                      <c:pt idx="15340">
                        <c:v>126.3</c:v>
                      </c:pt>
                      <c:pt idx="15341">
                        <c:v>126.7</c:v>
                      </c:pt>
                      <c:pt idx="15342">
                        <c:v>126</c:v>
                      </c:pt>
                      <c:pt idx="15343">
                        <c:v>126</c:v>
                      </c:pt>
                      <c:pt idx="15344">
                        <c:v>126.3</c:v>
                      </c:pt>
                      <c:pt idx="15345">
                        <c:v>126.5</c:v>
                      </c:pt>
                      <c:pt idx="15346">
                        <c:v>127.3</c:v>
                      </c:pt>
                      <c:pt idx="15347">
                        <c:v>125.3</c:v>
                      </c:pt>
                      <c:pt idx="15348">
                        <c:v>126.5</c:v>
                      </c:pt>
                      <c:pt idx="15349">
                        <c:v>127.4</c:v>
                      </c:pt>
                      <c:pt idx="15350">
                        <c:v>125.5</c:v>
                      </c:pt>
                      <c:pt idx="15351">
                        <c:v>126.4</c:v>
                      </c:pt>
                      <c:pt idx="15352">
                        <c:v>127.6</c:v>
                      </c:pt>
                      <c:pt idx="15353">
                        <c:v>127.1</c:v>
                      </c:pt>
                      <c:pt idx="15354">
                        <c:v>128.19999999999999</c:v>
                      </c:pt>
                      <c:pt idx="15355">
                        <c:v>126.7</c:v>
                      </c:pt>
                      <c:pt idx="15356">
                        <c:v>126.4</c:v>
                      </c:pt>
                      <c:pt idx="15357">
                        <c:v>126.7</c:v>
                      </c:pt>
                      <c:pt idx="15358">
                        <c:v>126.7</c:v>
                      </c:pt>
                      <c:pt idx="15359">
                        <c:v>127</c:v>
                      </c:pt>
                      <c:pt idx="15360">
                        <c:v>127.2</c:v>
                      </c:pt>
                      <c:pt idx="15361">
                        <c:v>128</c:v>
                      </c:pt>
                      <c:pt idx="15362">
                        <c:v>123.9</c:v>
                      </c:pt>
                      <c:pt idx="15363">
                        <c:v>126.7</c:v>
                      </c:pt>
                      <c:pt idx="15364">
                        <c:v>127</c:v>
                      </c:pt>
                      <c:pt idx="15365">
                        <c:v>126.9</c:v>
                      </c:pt>
                      <c:pt idx="15366">
                        <c:v>125.2</c:v>
                      </c:pt>
                      <c:pt idx="15367">
                        <c:v>127.2</c:v>
                      </c:pt>
                      <c:pt idx="15368">
                        <c:v>127</c:v>
                      </c:pt>
                      <c:pt idx="15369">
                        <c:v>125.8</c:v>
                      </c:pt>
                      <c:pt idx="15370">
                        <c:v>126.8</c:v>
                      </c:pt>
                      <c:pt idx="15371">
                        <c:v>126.3</c:v>
                      </c:pt>
                      <c:pt idx="15372">
                        <c:v>125.3</c:v>
                      </c:pt>
                      <c:pt idx="15373">
                        <c:v>126.4</c:v>
                      </c:pt>
                      <c:pt idx="15374">
                        <c:v>126</c:v>
                      </c:pt>
                      <c:pt idx="15375">
                        <c:v>125.7</c:v>
                      </c:pt>
                      <c:pt idx="15376">
                        <c:v>125.9</c:v>
                      </c:pt>
                      <c:pt idx="15377">
                        <c:v>125.9</c:v>
                      </c:pt>
                      <c:pt idx="15378">
                        <c:v>127.1</c:v>
                      </c:pt>
                      <c:pt idx="15379">
                        <c:v>126.1</c:v>
                      </c:pt>
                      <c:pt idx="15380">
                        <c:v>125.6</c:v>
                      </c:pt>
                      <c:pt idx="15381">
                        <c:v>125.9</c:v>
                      </c:pt>
                      <c:pt idx="15382">
                        <c:v>126.8</c:v>
                      </c:pt>
                      <c:pt idx="15383">
                        <c:v>125.5</c:v>
                      </c:pt>
                      <c:pt idx="15384">
                        <c:v>126.1</c:v>
                      </c:pt>
                      <c:pt idx="15385">
                        <c:v>126.7</c:v>
                      </c:pt>
                      <c:pt idx="15386">
                        <c:v>125</c:v>
                      </c:pt>
                      <c:pt idx="15387">
                        <c:v>125.3</c:v>
                      </c:pt>
                      <c:pt idx="15388">
                        <c:v>125.7</c:v>
                      </c:pt>
                      <c:pt idx="15389">
                        <c:v>125.1</c:v>
                      </c:pt>
                      <c:pt idx="15390">
                        <c:v>126.1</c:v>
                      </c:pt>
                      <c:pt idx="15391">
                        <c:v>126.3</c:v>
                      </c:pt>
                      <c:pt idx="15392">
                        <c:v>125.4</c:v>
                      </c:pt>
                      <c:pt idx="15393">
                        <c:v>125.5</c:v>
                      </c:pt>
                      <c:pt idx="15394">
                        <c:v>125.6</c:v>
                      </c:pt>
                      <c:pt idx="15395">
                        <c:v>124.5</c:v>
                      </c:pt>
                      <c:pt idx="15396">
                        <c:v>125.9</c:v>
                      </c:pt>
                      <c:pt idx="15397">
                        <c:v>126.3</c:v>
                      </c:pt>
                      <c:pt idx="15398">
                        <c:v>124.7</c:v>
                      </c:pt>
                      <c:pt idx="15399">
                        <c:v>126.1</c:v>
                      </c:pt>
                      <c:pt idx="15400">
                        <c:v>125.8</c:v>
                      </c:pt>
                      <c:pt idx="15401">
                        <c:v>125.1</c:v>
                      </c:pt>
                      <c:pt idx="15402">
                        <c:v>124.6</c:v>
                      </c:pt>
                      <c:pt idx="15403">
                        <c:v>125.7</c:v>
                      </c:pt>
                      <c:pt idx="15404">
                        <c:v>125.2</c:v>
                      </c:pt>
                      <c:pt idx="15405">
                        <c:v>125.4</c:v>
                      </c:pt>
                      <c:pt idx="15406">
                        <c:v>127.7</c:v>
                      </c:pt>
                      <c:pt idx="15407">
                        <c:v>126</c:v>
                      </c:pt>
                      <c:pt idx="15408">
                        <c:v>125.8</c:v>
                      </c:pt>
                      <c:pt idx="15409">
                        <c:v>126.3</c:v>
                      </c:pt>
                      <c:pt idx="15410">
                        <c:v>126.5</c:v>
                      </c:pt>
                      <c:pt idx="15411">
                        <c:v>126.2</c:v>
                      </c:pt>
                      <c:pt idx="15412">
                        <c:v>125.3</c:v>
                      </c:pt>
                      <c:pt idx="15413">
                        <c:v>125.1</c:v>
                      </c:pt>
                      <c:pt idx="15414">
                        <c:v>125.8</c:v>
                      </c:pt>
                      <c:pt idx="15415">
                        <c:v>125.1</c:v>
                      </c:pt>
                      <c:pt idx="15416">
                        <c:v>124.7</c:v>
                      </c:pt>
                      <c:pt idx="15417">
                        <c:v>125.5</c:v>
                      </c:pt>
                      <c:pt idx="15418">
                        <c:v>125.7</c:v>
                      </c:pt>
                      <c:pt idx="15419">
                        <c:v>125.4</c:v>
                      </c:pt>
                      <c:pt idx="15420">
                        <c:v>125.1</c:v>
                      </c:pt>
                      <c:pt idx="15421">
                        <c:v>124.7</c:v>
                      </c:pt>
                      <c:pt idx="15422">
                        <c:v>125.6</c:v>
                      </c:pt>
                      <c:pt idx="15423">
                        <c:v>126.5</c:v>
                      </c:pt>
                      <c:pt idx="15424">
                        <c:v>126.2</c:v>
                      </c:pt>
                      <c:pt idx="15425">
                        <c:v>125.3</c:v>
                      </c:pt>
                      <c:pt idx="15426">
                        <c:v>125</c:v>
                      </c:pt>
                      <c:pt idx="15427">
                        <c:v>125.4</c:v>
                      </c:pt>
                      <c:pt idx="15428">
                        <c:v>126</c:v>
                      </c:pt>
                      <c:pt idx="15429">
                        <c:v>125.7</c:v>
                      </c:pt>
                      <c:pt idx="15430">
                        <c:v>124.4</c:v>
                      </c:pt>
                      <c:pt idx="15431">
                        <c:v>125</c:v>
                      </c:pt>
                      <c:pt idx="15432">
                        <c:v>125.7</c:v>
                      </c:pt>
                      <c:pt idx="15433">
                        <c:v>126.5</c:v>
                      </c:pt>
                      <c:pt idx="15434">
                        <c:v>125.4</c:v>
                      </c:pt>
                      <c:pt idx="15435">
                        <c:v>125.9</c:v>
                      </c:pt>
                      <c:pt idx="15436">
                        <c:v>124.2</c:v>
                      </c:pt>
                      <c:pt idx="15437">
                        <c:v>125.9</c:v>
                      </c:pt>
                      <c:pt idx="15438">
                        <c:v>126.6</c:v>
                      </c:pt>
                      <c:pt idx="15439">
                        <c:v>126</c:v>
                      </c:pt>
                      <c:pt idx="15440">
                        <c:v>124.7</c:v>
                      </c:pt>
                      <c:pt idx="15441">
                        <c:v>125.8</c:v>
                      </c:pt>
                      <c:pt idx="15442">
                        <c:v>125.7</c:v>
                      </c:pt>
                      <c:pt idx="15443">
                        <c:v>125.2</c:v>
                      </c:pt>
                      <c:pt idx="15444">
                        <c:v>125.5</c:v>
                      </c:pt>
                      <c:pt idx="15445">
                        <c:v>125.4</c:v>
                      </c:pt>
                      <c:pt idx="15446">
                        <c:v>123.6</c:v>
                      </c:pt>
                      <c:pt idx="15447">
                        <c:v>125.4</c:v>
                      </c:pt>
                      <c:pt idx="15448">
                        <c:v>125.5</c:v>
                      </c:pt>
                      <c:pt idx="15449">
                        <c:v>124.7</c:v>
                      </c:pt>
                      <c:pt idx="15450">
                        <c:v>125.7</c:v>
                      </c:pt>
                      <c:pt idx="15451">
                        <c:v>124.9</c:v>
                      </c:pt>
                      <c:pt idx="15452">
                        <c:v>126</c:v>
                      </c:pt>
                      <c:pt idx="15453">
                        <c:v>124.6</c:v>
                      </c:pt>
                      <c:pt idx="15454">
                        <c:v>124</c:v>
                      </c:pt>
                      <c:pt idx="15455">
                        <c:v>125.4</c:v>
                      </c:pt>
                      <c:pt idx="15456">
                        <c:v>125.1</c:v>
                      </c:pt>
                      <c:pt idx="15457">
                        <c:v>123.8</c:v>
                      </c:pt>
                      <c:pt idx="15458">
                        <c:v>125.1</c:v>
                      </c:pt>
                      <c:pt idx="15459">
                        <c:v>125</c:v>
                      </c:pt>
                      <c:pt idx="15460">
                        <c:v>125.5</c:v>
                      </c:pt>
                      <c:pt idx="15461">
                        <c:v>125.1</c:v>
                      </c:pt>
                      <c:pt idx="15462">
                        <c:v>124.4</c:v>
                      </c:pt>
                      <c:pt idx="15463">
                        <c:v>125</c:v>
                      </c:pt>
                      <c:pt idx="15464">
                        <c:v>124.1</c:v>
                      </c:pt>
                      <c:pt idx="15465">
                        <c:v>124.3</c:v>
                      </c:pt>
                      <c:pt idx="15466">
                        <c:v>124.9</c:v>
                      </c:pt>
                      <c:pt idx="15467">
                        <c:v>125</c:v>
                      </c:pt>
                      <c:pt idx="15468">
                        <c:v>125</c:v>
                      </c:pt>
                      <c:pt idx="15469">
                        <c:v>123.7</c:v>
                      </c:pt>
                      <c:pt idx="15470">
                        <c:v>124.8</c:v>
                      </c:pt>
                      <c:pt idx="15471">
                        <c:v>125</c:v>
                      </c:pt>
                      <c:pt idx="15472">
                        <c:v>124.6</c:v>
                      </c:pt>
                      <c:pt idx="15473">
                        <c:v>123.6</c:v>
                      </c:pt>
                      <c:pt idx="15474">
                        <c:v>124.9</c:v>
                      </c:pt>
                      <c:pt idx="15475">
                        <c:v>123.9</c:v>
                      </c:pt>
                      <c:pt idx="15476">
                        <c:v>124.2</c:v>
                      </c:pt>
                      <c:pt idx="15477">
                        <c:v>123.5</c:v>
                      </c:pt>
                      <c:pt idx="15478">
                        <c:v>123.7</c:v>
                      </c:pt>
                      <c:pt idx="15479">
                        <c:v>123.9</c:v>
                      </c:pt>
                      <c:pt idx="15480">
                        <c:v>123.2</c:v>
                      </c:pt>
                      <c:pt idx="15481">
                        <c:v>123.6</c:v>
                      </c:pt>
                      <c:pt idx="15482">
                        <c:v>124.5</c:v>
                      </c:pt>
                      <c:pt idx="15483">
                        <c:v>124.8</c:v>
                      </c:pt>
                      <c:pt idx="15484">
                        <c:v>123.9</c:v>
                      </c:pt>
                      <c:pt idx="15485">
                        <c:v>124</c:v>
                      </c:pt>
                      <c:pt idx="15486">
                        <c:v>123.7</c:v>
                      </c:pt>
                      <c:pt idx="15487">
                        <c:v>123.4</c:v>
                      </c:pt>
                      <c:pt idx="15488">
                        <c:v>124.7</c:v>
                      </c:pt>
                      <c:pt idx="15489">
                        <c:v>125.1</c:v>
                      </c:pt>
                      <c:pt idx="15490">
                        <c:v>123.5</c:v>
                      </c:pt>
                      <c:pt idx="15491">
                        <c:v>124.2</c:v>
                      </c:pt>
                      <c:pt idx="15492">
                        <c:v>123.9</c:v>
                      </c:pt>
                      <c:pt idx="15493">
                        <c:v>124.1</c:v>
                      </c:pt>
                      <c:pt idx="15494">
                        <c:v>123.7</c:v>
                      </c:pt>
                      <c:pt idx="15495">
                        <c:v>124.5</c:v>
                      </c:pt>
                      <c:pt idx="15496">
                        <c:v>122.9</c:v>
                      </c:pt>
                      <c:pt idx="15497">
                        <c:v>122.7</c:v>
                      </c:pt>
                      <c:pt idx="15498">
                        <c:v>124.4</c:v>
                      </c:pt>
                      <c:pt idx="15499">
                        <c:v>123.7</c:v>
                      </c:pt>
                      <c:pt idx="15500">
                        <c:v>124.3</c:v>
                      </c:pt>
                      <c:pt idx="15501">
                        <c:v>123.9</c:v>
                      </c:pt>
                      <c:pt idx="15502">
                        <c:v>124.7</c:v>
                      </c:pt>
                      <c:pt idx="15503">
                        <c:v>124.9</c:v>
                      </c:pt>
                      <c:pt idx="15504">
                        <c:v>124.2</c:v>
                      </c:pt>
                      <c:pt idx="15505">
                        <c:v>123.5</c:v>
                      </c:pt>
                      <c:pt idx="15506">
                        <c:v>122.6</c:v>
                      </c:pt>
                      <c:pt idx="15507">
                        <c:v>123.6</c:v>
                      </c:pt>
                      <c:pt idx="15508">
                        <c:v>123.9</c:v>
                      </c:pt>
                      <c:pt idx="15509">
                        <c:v>122.6</c:v>
                      </c:pt>
                      <c:pt idx="15510">
                        <c:v>123.3</c:v>
                      </c:pt>
                      <c:pt idx="15511">
                        <c:v>124.2</c:v>
                      </c:pt>
                      <c:pt idx="15512">
                        <c:v>124</c:v>
                      </c:pt>
                      <c:pt idx="15513">
                        <c:v>124.4</c:v>
                      </c:pt>
                      <c:pt idx="15514">
                        <c:v>123.5</c:v>
                      </c:pt>
                      <c:pt idx="15515">
                        <c:v>124.5</c:v>
                      </c:pt>
                      <c:pt idx="15516">
                        <c:v>123.6</c:v>
                      </c:pt>
                      <c:pt idx="15517">
                        <c:v>124.1</c:v>
                      </c:pt>
                      <c:pt idx="15518">
                        <c:v>124.4</c:v>
                      </c:pt>
                      <c:pt idx="15519">
                        <c:v>123.1</c:v>
                      </c:pt>
                      <c:pt idx="15520">
                        <c:v>123.9</c:v>
                      </c:pt>
                      <c:pt idx="15521">
                        <c:v>124.3</c:v>
                      </c:pt>
                      <c:pt idx="15522">
                        <c:v>123.4</c:v>
                      </c:pt>
                      <c:pt idx="15523">
                        <c:v>122.4</c:v>
                      </c:pt>
                      <c:pt idx="15524">
                        <c:v>123.8</c:v>
                      </c:pt>
                      <c:pt idx="15525">
                        <c:v>123.3</c:v>
                      </c:pt>
                      <c:pt idx="15526">
                        <c:v>125.3</c:v>
                      </c:pt>
                      <c:pt idx="15527">
                        <c:v>123.9</c:v>
                      </c:pt>
                      <c:pt idx="15528">
                        <c:v>125.5</c:v>
                      </c:pt>
                      <c:pt idx="15529">
                        <c:v>124.9</c:v>
                      </c:pt>
                      <c:pt idx="15530">
                        <c:v>123.6</c:v>
                      </c:pt>
                      <c:pt idx="15531">
                        <c:v>124.7</c:v>
                      </c:pt>
                      <c:pt idx="15532">
                        <c:v>123.3</c:v>
                      </c:pt>
                      <c:pt idx="15533">
                        <c:v>123.7</c:v>
                      </c:pt>
                      <c:pt idx="15534">
                        <c:v>123.5</c:v>
                      </c:pt>
                      <c:pt idx="15535">
                        <c:v>124.8</c:v>
                      </c:pt>
                      <c:pt idx="15536">
                        <c:v>124.4</c:v>
                      </c:pt>
                      <c:pt idx="15537">
                        <c:v>124.5</c:v>
                      </c:pt>
                      <c:pt idx="15538">
                        <c:v>124.8</c:v>
                      </c:pt>
                      <c:pt idx="15539">
                        <c:v>123.9</c:v>
                      </c:pt>
                      <c:pt idx="15540">
                        <c:v>124.6</c:v>
                      </c:pt>
                      <c:pt idx="15541">
                        <c:v>123.9</c:v>
                      </c:pt>
                      <c:pt idx="15542">
                        <c:v>123.1</c:v>
                      </c:pt>
                      <c:pt idx="15543">
                        <c:v>124.7</c:v>
                      </c:pt>
                      <c:pt idx="15544">
                        <c:v>124.9</c:v>
                      </c:pt>
                      <c:pt idx="15545">
                        <c:v>124.9</c:v>
                      </c:pt>
                      <c:pt idx="15546">
                        <c:v>123.9</c:v>
                      </c:pt>
                      <c:pt idx="15547">
                        <c:v>125.7</c:v>
                      </c:pt>
                      <c:pt idx="15548">
                        <c:v>125</c:v>
                      </c:pt>
                      <c:pt idx="15549">
                        <c:v>124.3</c:v>
                      </c:pt>
                      <c:pt idx="15550">
                        <c:v>124.7</c:v>
                      </c:pt>
                      <c:pt idx="15551">
                        <c:v>125.6</c:v>
                      </c:pt>
                      <c:pt idx="15552">
                        <c:v>125.5</c:v>
                      </c:pt>
                      <c:pt idx="15553">
                        <c:v>124</c:v>
                      </c:pt>
                      <c:pt idx="15554">
                        <c:v>124.8</c:v>
                      </c:pt>
                      <c:pt idx="15555">
                        <c:v>125.4</c:v>
                      </c:pt>
                      <c:pt idx="15556">
                        <c:v>125.1</c:v>
                      </c:pt>
                      <c:pt idx="15557">
                        <c:v>126.2</c:v>
                      </c:pt>
                      <c:pt idx="15558">
                        <c:v>125.9</c:v>
                      </c:pt>
                      <c:pt idx="15559">
                        <c:v>124.6</c:v>
                      </c:pt>
                      <c:pt idx="15560">
                        <c:v>124.2</c:v>
                      </c:pt>
                      <c:pt idx="15561">
                        <c:v>124.7</c:v>
                      </c:pt>
                      <c:pt idx="15562">
                        <c:v>123.7</c:v>
                      </c:pt>
                      <c:pt idx="15563">
                        <c:v>123.5</c:v>
                      </c:pt>
                      <c:pt idx="15564">
                        <c:v>124.5</c:v>
                      </c:pt>
                      <c:pt idx="15565">
                        <c:v>125.1</c:v>
                      </c:pt>
                      <c:pt idx="15566">
                        <c:v>125.5</c:v>
                      </c:pt>
                      <c:pt idx="15567">
                        <c:v>124.5</c:v>
                      </c:pt>
                      <c:pt idx="15568">
                        <c:v>125</c:v>
                      </c:pt>
                      <c:pt idx="15569">
                        <c:v>124.5</c:v>
                      </c:pt>
                      <c:pt idx="15570">
                        <c:v>125.4</c:v>
                      </c:pt>
                      <c:pt idx="15571">
                        <c:v>125.3</c:v>
                      </c:pt>
                      <c:pt idx="15572">
                        <c:v>126.1</c:v>
                      </c:pt>
                      <c:pt idx="15573">
                        <c:v>124.9</c:v>
                      </c:pt>
                      <c:pt idx="15574">
                        <c:v>125.2</c:v>
                      </c:pt>
                      <c:pt idx="15575">
                        <c:v>124.9</c:v>
                      </c:pt>
                      <c:pt idx="15576">
                        <c:v>125.5</c:v>
                      </c:pt>
                      <c:pt idx="15577">
                        <c:v>124.9</c:v>
                      </c:pt>
                      <c:pt idx="15578">
                        <c:v>123</c:v>
                      </c:pt>
                      <c:pt idx="15579">
                        <c:v>124.6</c:v>
                      </c:pt>
                      <c:pt idx="15580">
                        <c:v>125.8</c:v>
                      </c:pt>
                      <c:pt idx="15581">
                        <c:v>125.5</c:v>
                      </c:pt>
                      <c:pt idx="15582">
                        <c:v>126.2</c:v>
                      </c:pt>
                      <c:pt idx="15583">
                        <c:v>124.1</c:v>
                      </c:pt>
                      <c:pt idx="15584">
                        <c:v>124.9</c:v>
                      </c:pt>
                      <c:pt idx="15585">
                        <c:v>125.1</c:v>
                      </c:pt>
                      <c:pt idx="15586">
                        <c:v>124.3</c:v>
                      </c:pt>
                      <c:pt idx="15587">
                        <c:v>124.1</c:v>
                      </c:pt>
                      <c:pt idx="15588">
                        <c:v>124.2</c:v>
                      </c:pt>
                      <c:pt idx="15589">
                        <c:v>125.8</c:v>
                      </c:pt>
                      <c:pt idx="15590">
                        <c:v>124.6</c:v>
                      </c:pt>
                      <c:pt idx="15591">
                        <c:v>124.7</c:v>
                      </c:pt>
                      <c:pt idx="15592">
                        <c:v>124.4</c:v>
                      </c:pt>
                      <c:pt idx="15593">
                        <c:v>122.7</c:v>
                      </c:pt>
                      <c:pt idx="15594">
                        <c:v>123.8</c:v>
                      </c:pt>
                      <c:pt idx="15595">
                        <c:v>124.1</c:v>
                      </c:pt>
                      <c:pt idx="15596">
                        <c:v>124.4</c:v>
                      </c:pt>
                      <c:pt idx="15597">
                        <c:v>123.9</c:v>
                      </c:pt>
                      <c:pt idx="15598">
                        <c:v>125.5</c:v>
                      </c:pt>
                      <c:pt idx="15599">
                        <c:v>124.6</c:v>
                      </c:pt>
                      <c:pt idx="15600">
                        <c:v>124.2</c:v>
                      </c:pt>
                      <c:pt idx="15601">
                        <c:v>125.3</c:v>
                      </c:pt>
                      <c:pt idx="15602">
                        <c:v>124.9</c:v>
                      </c:pt>
                      <c:pt idx="15603">
                        <c:v>124.5</c:v>
                      </c:pt>
                      <c:pt idx="15604">
                        <c:v>123.5</c:v>
                      </c:pt>
                      <c:pt idx="15605">
                        <c:v>124.5</c:v>
                      </c:pt>
                      <c:pt idx="15606">
                        <c:v>124.3</c:v>
                      </c:pt>
                      <c:pt idx="15607">
                        <c:v>124.4</c:v>
                      </c:pt>
                      <c:pt idx="15608">
                        <c:v>124.7</c:v>
                      </c:pt>
                      <c:pt idx="15609">
                        <c:v>125.2</c:v>
                      </c:pt>
                      <c:pt idx="15610">
                        <c:v>124.3</c:v>
                      </c:pt>
                      <c:pt idx="15611">
                        <c:v>125.8</c:v>
                      </c:pt>
                      <c:pt idx="15612">
                        <c:v>123.5</c:v>
                      </c:pt>
                      <c:pt idx="15613">
                        <c:v>123.2</c:v>
                      </c:pt>
                      <c:pt idx="15614">
                        <c:v>124</c:v>
                      </c:pt>
                      <c:pt idx="15615">
                        <c:v>123.5</c:v>
                      </c:pt>
                      <c:pt idx="15616">
                        <c:v>122.6</c:v>
                      </c:pt>
                      <c:pt idx="15617">
                        <c:v>125</c:v>
                      </c:pt>
                      <c:pt idx="15618">
                        <c:v>125.3</c:v>
                      </c:pt>
                      <c:pt idx="15619">
                        <c:v>124</c:v>
                      </c:pt>
                      <c:pt idx="15620">
                        <c:v>124.7</c:v>
                      </c:pt>
                      <c:pt idx="15621">
                        <c:v>124.9</c:v>
                      </c:pt>
                      <c:pt idx="15622">
                        <c:v>123.9</c:v>
                      </c:pt>
                      <c:pt idx="15623">
                        <c:v>124.1</c:v>
                      </c:pt>
                      <c:pt idx="15624">
                        <c:v>124.4</c:v>
                      </c:pt>
                      <c:pt idx="15625">
                        <c:v>124.1</c:v>
                      </c:pt>
                      <c:pt idx="15626">
                        <c:v>124.7</c:v>
                      </c:pt>
                      <c:pt idx="15627">
                        <c:v>124.4</c:v>
                      </c:pt>
                      <c:pt idx="15628">
                        <c:v>124.6</c:v>
                      </c:pt>
                      <c:pt idx="15629">
                        <c:v>124.1</c:v>
                      </c:pt>
                      <c:pt idx="15630">
                        <c:v>123.6</c:v>
                      </c:pt>
                      <c:pt idx="15631">
                        <c:v>123.9</c:v>
                      </c:pt>
                      <c:pt idx="15632">
                        <c:v>123.8</c:v>
                      </c:pt>
                      <c:pt idx="15633">
                        <c:v>123.7</c:v>
                      </c:pt>
                      <c:pt idx="15634">
                        <c:v>124.7</c:v>
                      </c:pt>
                      <c:pt idx="15635">
                        <c:v>123.8</c:v>
                      </c:pt>
                      <c:pt idx="15636">
                        <c:v>124</c:v>
                      </c:pt>
                      <c:pt idx="15637">
                        <c:v>123.7</c:v>
                      </c:pt>
                      <c:pt idx="15638">
                        <c:v>124.2</c:v>
                      </c:pt>
                      <c:pt idx="15639">
                        <c:v>124.5</c:v>
                      </c:pt>
                      <c:pt idx="15640">
                        <c:v>125.7</c:v>
                      </c:pt>
                      <c:pt idx="15641">
                        <c:v>124.7</c:v>
                      </c:pt>
                      <c:pt idx="15642">
                        <c:v>125.4</c:v>
                      </c:pt>
                      <c:pt idx="15643">
                        <c:v>124.4</c:v>
                      </c:pt>
                      <c:pt idx="15644">
                        <c:v>125.6</c:v>
                      </c:pt>
                      <c:pt idx="15645">
                        <c:v>124.4</c:v>
                      </c:pt>
                      <c:pt idx="15646">
                        <c:v>124.6</c:v>
                      </c:pt>
                      <c:pt idx="15647">
                        <c:v>123.9</c:v>
                      </c:pt>
                      <c:pt idx="15648">
                        <c:v>124.8</c:v>
                      </c:pt>
                      <c:pt idx="15649">
                        <c:v>125.1</c:v>
                      </c:pt>
                      <c:pt idx="15650">
                        <c:v>122.3</c:v>
                      </c:pt>
                      <c:pt idx="15651">
                        <c:v>125.4</c:v>
                      </c:pt>
                      <c:pt idx="15652">
                        <c:v>125</c:v>
                      </c:pt>
                      <c:pt idx="15653">
                        <c:v>123.5</c:v>
                      </c:pt>
                      <c:pt idx="15654">
                        <c:v>124.6</c:v>
                      </c:pt>
                      <c:pt idx="15655">
                        <c:v>124.7</c:v>
                      </c:pt>
                      <c:pt idx="15656">
                        <c:v>124.2</c:v>
                      </c:pt>
                      <c:pt idx="15657">
                        <c:v>124.7</c:v>
                      </c:pt>
                      <c:pt idx="15658">
                        <c:v>124.1</c:v>
                      </c:pt>
                      <c:pt idx="15659">
                        <c:v>124.4</c:v>
                      </c:pt>
                      <c:pt idx="15660">
                        <c:v>125.2</c:v>
                      </c:pt>
                      <c:pt idx="15661">
                        <c:v>124.3</c:v>
                      </c:pt>
                      <c:pt idx="15662">
                        <c:v>124.3</c:v>
                      </c:pt>
                      <c:pt idx="15663">
                        <c:v>123.6</c:v>
                      </c:pt>
                      <c:pt idx="15664">
                        <c:v>124.5</c:v>
                      </c:pt>
                      <c:pt idx="15665">
                        <c:v>125.7</c:v>
                      </c:pt>
                      <c:pt idx="15666">
                        <c:v>124</c:v>
                      </c:pt>
                      <c:pt idx="15667">
                        <c:v>123.4</c:v>
                      </c:pt>
                      <c:pt idx="15668">
                        <c:v>123</c:v>
                      </c:pt>
                      <c:pt idx="15669">
                        <c:v>123.8</c:v>
                      </c:pt>
                      <c:pt idx="15670">
                        <c:v>124.8</c:v>
                      </c:pt>
                      <c:pt idx="15671">
                        <c:v>123.8</c:v>
                      </c:pt>
                      <c:pt idx="15672">
                        <c:v>122.9</c:v>
                      </c:pt>
                      <c:pt idx="15673">
                        <c:v>123.3</c:v>
                      </c:pt>
                      <c:pt idx="15674">
                        <c:v>125.2</c:v>
                      </c:pt>
                      <c:pt idx="15675">
                        <c:v>123.8</c:v>
                      </c:pt>
                      <c:pt idx="15676">
                        <c:v>124.7</c:v>
                      </c:pt>
                      <c:pt idx="15677">
                        <c:v>124.4</c:v>
                      </c:pt>
                      <c:pt idx="15678">
                        <c:v>125.1</c:v>
                      </c:pt>
                      <c:pt idx="15679">
                        <c:v>124.1</c:v>
                      </c:pt>
                      <c:pt idx="15680">
                        <c:v>124.3</c:v>
                      </c:pt>
                      <c:pt idx="15681">
                        <c:v>124.2</c:v>
                      </c:pt>
                      <c:pt idx="15682">
                        <c:v>124.9</c:v>
                      </c:pt>
                      <c:pt idx="15683">
                        <c:v>125.2</c:v>
                      </c:pt>
                      <c:pt idx="15684">
                        <c:v>123.5</c:v>
                      </c:pt>
                      <c:pt idx="15685">
                        <c:v>124.2</c:v>
                      </c:pt>
                      <c:pt idx="15686">
                        <c:v>123.5</c:v>
                      </c:pt>
                      <c:pt idx="15687">
                        <c:v>124.6</c:v>
                      </c:pt>
                      <c:pt idx="15688">
                        <c:v>123.9</c:v>
                      </c:pt>
                      <c:pt idx="15689">
                        <c:v>125</c:v>
                      </c:pt>
                      <c:pt idx="15690">
                        <c:v>123.4</c:v>
                      </c:pt>
                      <c:pt idx="15691">
                        <c:v>125.3</c:v>
                      </c:pt>
                      <c:pt idx="15692">
                        <c:v>122.9</c:v>
                      </c:pt>
                      <c:pt idx="15693">
                        <c:v>123.7</c:v>
                      </c:pt>
                      <c:pt idx="15694">
                        <c:v>123.8</c:v>
                      </c:pt>
                      <c:pt idx="15695">
                        <c:v>124.6</c:v>
                      </c:pt>
                      <c:pt idx="15696">
                        <c:v>124.1</c:v>
                      </c:pt>
                      <c:pt idx="15697">
                        <c:v>125.1</c:v>
                      </c:pt>
                      <c:pt idx="15698">
                        <c:v>124.8</c:v>
                      </c:pt>
                      <c:pt idx="15699">
                        <c:v>126</c:v>
                      </c:pt>
                      <c:pt idx="15700">
                        <c:v>123.9</c:v>
                      </c:pt>
                      <c:pt idx="15701">
                        <c:v>125.4</c:v>
                      </c:pt>
                      <c:pt idx="15702">
                        <c:v>124.3</c:v>
                      </c:pt>
                      <c:pt idx="15703">
                        <c:v>124.5</c:v>
                      </c:pt>
                      <c:pt idx="15704">
                        <c:v>124</c:v>
                      </c:pt>
                      <c:pt idx="15705">
                        <c:v>123.7</c:v>
                      </c:pt>
                      <c:pt idx="15706">
                        <c:v>124.4</c:v>
                      </c:pt>
                      <c:pt idx="15707">
                        <c:v>124.3</c:v>
                      </c:pt>
                      <c:pt idx="15708">
                        <c:v>124.5</c:v>
                      </c:pt>
                      <c:pt idx="15709">
                        <c:v>125.4</c:v>
                      </c:pt>
                      <c:pt idx="15710">
                        <c:v>124.4</c:v>
                      </c:pt>
                      <c:pt idx="15711">
                        <c:v>124.9</c:v>
                      </c:pt>
                      <c:pt idx="15712">
                        <c:v>124.5</c:v>
                      </c:pt>
                      <c:pt idx="15713">
                        <c:v>123.3</c:v>
                      </c:pt>
                      <c:pt idx="15714">
                        <c:v>123.9</c:v>
                      </c:pt>
                      <c:pt idx="15715">
                        <c:v>125.5</c:v>
                      </c:pt>
                      <c:pt idx="15716">
                        <c:v>124.4</c:v>
                      </c:pt>
                      <c:pt idx="15717">
                        <c:v>124.3</c:v>
                      </c:pt>
                      <c:pt idx="15718">
                        <c:v>125.9</c:v>
                      </c:pt>
                      <c:pt idx="15719">
                        <c:v>123.1</c:v>
                      </c:pt>
                      <c:pt idx="15720">
                        <c:v>123.2</c:v>
                      </c:pt>
                      <c:pt idx="15721">
                        <c:v>124.6</c:v>
                      </c:pt>
                      <c:pt idx="15722">
                        <c:v>123.1</c:v>
                      </c:pt>
                      <c:pt idx="15723">
                        <c:v>123.8</c:v>
                      </c:pt>
                      <c:pt idx="15724">
                        <c:v>124.6</c:v>
                      </c:pt>
                      <c:pt idx="15725">
                        <c:v>124.9</c:v>
                      </c:pt>
                      <c:pt idx="15726">
                        <c:v>123.9</c:v>
                      </c:pt>
                      <c:pt idx="15727">
                        <c:v>123.9</c:v>
                      </c:pt>
                      <c:pt idx="15728">
                        <c:v>124.7</c:v>
                      </c:pt>
                      <c:pt idx="15729">
                        <c:v>124.8</c:v>
                      </c:pt>
                      <c:pt idx="15730">
                        <c:v>124.5</c:v>
                      </c:pt>
                      <c:pt idx="15731">
                        <c:v>125.1</c:v>
                      </c:pt>
                      <c:pt idx="15732">
                        <c:v>124</c:v>
                      </c:pt>
                      <c:pt idx="15733">
                        <c:v>123.7</c:v>
                      </c:pt>
                      <c:pt idx="15734">
                        <c:v>123.8</c:v>
                      </c:pt>
                      <c:pt idx="15735">
                        <c:v>123.9</c:v>
                      </c:pt>
                      <c:pt idx="15736">
                        <c:v>123.8</c:v>
                      </c:pt>
                      <c:pt idx="15737">
                        <c:v>125.3</c:v>
                      </c:pt>
                      <c:pt idx="15738">
                        <c:v>123.9</c:v>
                      </c:pt>
                      <c:pt idx="15739">
                        <c:v>124.1</c:v>
                      </c:pt>
                      <c:pt idx="15740">
                        <c:v>124.4</c:v>
                      </c:pt>
                      <c:pt idx="15741">
                        <c:v>124.9</c:v>
                      </c:pt>
                      <c:pt idx="15742">
                        <c:v>125.3</c:v>
                      </c:pt>
                      <c:pt idx="15743">
                        <c:v>124</c:v>
                      </c:pt>
                      <c:pt idx="15744">
                        <c:v>123.8</c:v>
                      </c:pt>
                      <c:pt idx="15745">
                        <c:v>124</c:v>
                      </c:pt>
                      <c:pt idx="15746">
                        <c:v>124.3</c:v>
                      </c:pt>
                      <c:pt idx="15747">
                        <c:v>122.9</c:v>
                      </c:pt>
                      <c:pt idx="15748">
                        <c:v>124.4</c:v>
                      </c:pt>
                      <c:pt idx="15749">
                        <c:v>123.8</c:v>
                      </c:pt>
                      <c:pt idx="15750">
                        <c:v>124</c:v>
                      </c:pt>
                      <c:pt idx="15751">
                        <c:v>125</c:v>
                      </c:pt>
                      <c:pt idx="15752">
                        <c:v>124.9</c:v>
                      </c:pt>
                      <c:pt idx="15753">
                        <c:v>123.7</c:v>
                      </c:pt>
                      <c:pt idx="15754">
                        <c:v>123.7</c:v>
                      </c:pt>
                      <c:pt idx="15755">
                        <c:v>124.8</c:v>
                      </c:pt>
                      <c:pt idx="15756">
                        <c:v>123.5</c:v>
                      </c:pt>
                      <c:pt idx="15757">
                        <c:v>123.8</c:v>
                      </c:pt>
                      <c:pt idx="15758">
                        <c:v>125</c:v>
                      </c:pt>
                      <c:pt idx="15759">
                        <c:v>125.1</c:v>
                      </c:pt>
                      <c:pt idx="15760">
                        <c:v>124.5</c:v>
                      </c:pt>
                      <c:pt idx="15761">
                        <c:v>123.7</c:v>
                      </c:pt>
                      <c:pt idx="15762">
                        <c:v>124.3</c:v>
                      </c:pt>
                      <c:pt idx="15763">
                        <c:v>124.1</c:v>
                      </c:pt>
                      <c:pt idx="15764">
                        <c:v>124.2</c:v>
                      </c:pt>
                      <c:pt idx="15765">
                        <c:v>122.9</c:v>
                      </c:pt>
                      <c:pt idx="15766">
                        <c:v>125.5</c:v>
                      </c:pt>
                      <c:pt idx="15767">
                        <c:v>124.5</c:v>
                      </c:pt>
                      <c:pt idx="15768">
                        <c:v>124</c:v>
                      </c:pt>
                      <c:pt idx="15769">
                        <c:v>124.3</c:v>
                      </c:pt>
                      <c:pt idx="15770">
                        <c:v>125.1</c:v>
                      </c:pt>
                      <c:pt idx="15771">
                        <c:v>124.9</c:v>
                      </c:pt>
                      <c:pt idx="15772">
                        <c:v>124.8</c:v>
                      </c:pt>
                      <c:pt idx="15773">
                        <c:v>123.8</c:v>
                      </c:pt>
                      <c:pt idx="15774">
                        <c:v>123.5</c:v>
                      </c:pt>
                      <c:pt idx="15775">
                        <c:v>123.1</c:v>
                      </c:pt>
                      <c:pt idx="15776">
                        <c:v>123.6</c:v>
                      </c:pt>
                      <c:pt idx="15777">
                        <c:v>123.8</c:v>
                      </c:pt>
                      <c:pt idx="15778">
                        <c:v>124.5</c:v>
                      </c:pt>
                      <c:pt idx="15779">
                        <c:v>124.4</c:v>
                      </c:pt>
                      <c:pt idx="15780">
                        <c:v>124.4</c:v>
                      </c:pt>
                      <c:pt idx="15781">
                        <c:v>123.6</c:v>
                      </c:pt>
                      <c:pt idx="15782">
                        <c:v>125.4</c:v>
                      </c:pt>
                      <c:pt idx="15783">
                        <c:v>124.8</c:v>
                      </c:pt>
                      <c:pt idx="15784">
                        <c:v>124.5</c:v>
                      </c:pt>
                      <c:pt idx="15785">
                        <c:v>123.7</c:v>
                      </c:pt>
                      <c:pt idx="15786">
                        <c:v>124.3</c:v>
                      </c:pt>
                      <c:pt idx="15787">
                        <c:v>124.9</c:v>
                      </c:pt>
                      <c:pt idx="15788">
                        <c:v>124.3</c:v>
                      </c:pt>
                      <c:pt idx="15789">
                        <c:v>123.1</c:v>
                      </c:pt>
                      <c:pt idx="15790">
                        <c:v>125.7</c:v>
                      </c:pt>
                      <c:pt idx="15791">
                        <c:v>124.3</c:v>
                      </c:pt>
                      <c:pt idx="15792">
                        <c:v>124</c:v>
                      </c:pt>
                      <c:pt idx="15793">
                        <c:v>124.4</c:v>
                      </c:pt>
                      <c:pt idx="15794">
                        <c:v>123.9</c:v>
                      </c:pt>
                      <c:pt idx="15795">
                        <c:v>124</c:v>
                      </c:pt>
                      <c:pt idx="15796">
                        <c:v>123.9</c:v>
                      </c:pt>
                      <c:pt idx="15797">
                        <c:v>124.6</c:v>
                      </c:pt>
                      <c:pt idx="15798">
                        <c:v>123.1</c:v>
                      </c:pt>
                      <c:pt idx="15799">
                        <c:v>124.6</c:v>
                      </c:pt>
                      <c:pt idx="15800">
                        <c:v>124.2</c:v>
                      </c:pt>
                      <c:pt idx="15801">
                        <c:v>125.6</c:v>
                      </c:pt>
                      <c:pt idx="15802">
                        <c:v>125.1</c:v>
                      </c:pt>
                      <c:pt idx="15803">
                        <c:v>123.8</c:v>
                      </c:pt>
                      <c:pt idx="15804">
                        <c:v>124</c:v>
                      </c:pt>
                      <c:pt idx="15805">
                        <c:v>126</c:v>
                      </c:pt>
                      <c:pt idx="15806">
                        <c:v>123.9</c:v>
                      </c:pt>
                      <c:pt idx="15807">
                        <c:v>124.2</c:v>
                      </c:pt>
                      <c:pt idx="15808">
                        <c:v>125.1</c:v>
                      </c:pt>
                      <c:pt idx="15809">
                        <c:v>125.7</c:v>
                      </c:pt>
                      <c:pt idx="15810">
                        <c:v>125.7</c:v>
                      </c:pt>
                      <c:pt idx="15811">
                        <c:v>124.5</c:v>
                      </c:pt>
                      <c:pt idx="15812">
                        <c:v>124.8</c:v>
                      </c:pt>
                      <c:pt idx="15813">
                        <c:v>124.6</c:v>
                      </c:pt>
                      <c:pt idx="15814">
                        <c:v>123.6</c:v>
                      </c:pt>
                      <c:pt idx="15815">
                        <c:v>125</c:v>
                      </c:pt>
                      <c:pt idx="15816">
                        <c:v>125.6</c:v>
                      </c:pt>
                      <c:pt idx="15817">
                        <c:v>125</c:v>
                      </c:pt>
                      <c:pt idx="15818">
                        <c:v>124.1</c:v>
                      </c:pt>
                      <c:pt idx="15819">
                        <c:v>126</c:v>
                      </c:pt>
                      <c:pt idx="15820">
                        <c:v>126</c:v>
                      </c:pt>
                      <c:pt idx="15821">
                        <c:v>123.8</c:v>
                      </c:pt>
                      <c:pt idx="15822">
                        <c:v>124.7</c:v>
                      </c:pt>
                      <c:pt idx="15823">
                        <c:v>124.6</c:v>
                      </c:pt>
                      <c:pt idx="15824">
                        <c:v>124.9</c:v>
                      </c:pt>
                      <c:pt idx="15825">
                        <c:v>125.1</c:v>
                      </c:pt>
                      <c:pt idx="15826">
                        <c:v>124.9</c:v>
                      </c:pt>
                      <c:pt idx="15827">
                        <c:v>125.8</c:v>
                      </c:pt>
                      <c:pt idx="15828">
                        <c:v>123.7</c:v>
                      </c:pt>
                      <c:pt idx="15829">
                        <c:v>123.8</c:v>
                      </c:pt>
                      <c:pt idx="15830">
                        <c:v>123.8</c:v>
                      </c:pt>
                      <c:pt idx="15831">
                        <c:v>124.6</c:v>
                      </c:pt>
                      <c:pt idx="15832">
                        <c:v>124.2</c:v>
                      </c:pt>
                      <c:pt idx="15833">
                        <c:v>125</c:v>
                      </c:pt>
                      <c:pt idx="15834">
                        <c:v>124.7</c:v>
                      </c:pt>
                      <c:pt idx="15835">
                        <c:v>123.1</c:v>
                      </c:pt>
                      <c:pt idx="15836">
                        <c:v>125.2</c:v>
                      </c:pt>
                      <c:pt idx="15837">
                        <c:v>124.5</c:v>
                      </c:pt>
                      <c:pt idx="15838">
                        <c:v>124.7</c:v>
                      </c:pt>
                      <c:pt idx="15839">
                        <c:v>124.4</c:v>
                      </c:pt>
                      <c:pt idx="15840">
                        <c:v>125</c:v>
                      </c:pt>
                      <c:pt idx="15841">
                        <c:v>124.6</c:v>
                      </c:pt>
                      <c:pt idx="15842">
                        <c:v>122.9</c:v>
                      </c:pt>
                      <c:pt idx="15843">
                        <c:v>124.9</c:v>
                      </c:pt>
                      <c:pt idx="15844">
                        <c:v>124.7</c:v>
                      </c:pt>
                      <c:pt idx="15845">
                        <c:v>123.9</c:v>
                      </c:pt>
                      <c:pt idx="15846">
                        <c:v>124.5</c:v>
                      </c:pt>
                      <c:pt idx="15847">
                        <c:v>123.9</c:v>
                      </c:pt>
                      <c:pt idx="15848">
                        <c:v>124.4</c:v>
                      </c:pt>
                      <c:pt idx="15849">
                        <c:v>124.3</c:v>
                      </c:pt>
                      <c:pt idx="15850">
                        <c:v>124.1</c:v>
                      </c:pt>
                      <c:pt idx="15851">
                        <c:v>124.1</c:v>
                      </c:pt>
                      <c:pt idx="15852">
                        <c:v>124.6</c:v>
                      </c:pt>
                      <c:pt idx="15853">
                        <c:v>123.2</c:v>
                      </c:pt>
                      <c:pt idx="15854">
                        <c:v>124.4</c:v>
                      </c:pt>
                      <c:pt idx="15855">
                        <c:v>122</c:v>
                      </c:pt>
                      <c:pt idx="15856">
                        <c:v>123.7</c:v>
                      </c:pt>
                      <c:pt idx="15857">
                        <c:v>124.1</c:v>
                      </c:pt>
                      <c:pt idx="15858">
                        <c:v>124.4</c:v>
                      </c:pt>
                      <c:pt idx="15859">
                        <c:v>123.5</c:v>
                      </c:pt>
                      <c:pt idx="15860">
                        <c:v>124.1</c:v>
                      </c:pt>
                      <c:pt idx="15861">
                        <c:v>123.9</c:v>
                      </c:pt>
                      <c:pt idx="15862">
                        <c:v>124.8</c:v>
                      </c:pt>
                      <c:pt idx="15863">
                        <c:v>124.2</c:v>
                      </c:pt>
                      <c:pt idx="15864">
                        <c:v>123.4</c:v>
                      </c:pt>
                      <c:pt idx="15865">
                        <c:v>123.6</c:v>
                      </c:pt>
                      <c:pt idx="15866">
                        <c:v>124.5</c:v>
                      </c:pt>
                      <c:pt idx="15867">
                        <c:v>124.6</c:v>
                      </c:pt>
                      <c:pt idx="15868">
                        <c:v>124.2</c:v>
                      </c:pt>
                      <c:pt idx="15869">
                        <c:v>124.1</c:v>
                      </c:pt>
                      <c:pt idx="15870">
                        <c:v>124</c:v>
                      </c:pt>
                      <c:pt idx="15871">
                        <c:v>123.8</c:v>
                      </c:pt>
                      <c:pt idx="15872">
                        <c:v>123.5</c:v>
                      </c:pt>
                      <c:pt idx="15873">
                        <c:v>124.1</c:v>
                      </c:pt>
                      <c:pt idx="15874">
                        <c:v>123.7</c:v>
                      </c:pt>
                      <c:pt idx="15875">
                        <c:v>124.3</c:v>
                      </c:pt>
                      <c:pt idx="15876">
                        <c:v>123.3</c:v>
                      </c:pt>
                      <c:pt idx="15877">
                        <c:v>124.4</c:v>
                      </c:pt>
                      <c:pt idx="15878">
                        <c:v>125.1</c:v>
                      </c:pt>
                      <c:pt idx="15879">
                        <c:v>123.7</c:v>
                      </c:pt>
                      <c:pt idx="15880">
                        <c:v>123.5</c:v>
                      </c:pt>
                      <c:pt idx="15881">
                        <c:v>124.1</c:v>
                      </c:pt>
                      <c:pt idx="15882">
                        <c:v>124.2</c:v>
                      </c:pt>
                      <c:pt idx="15883">
                        <c:v>124.2</c:v>
                      </c:pt>
                      <c:pt idx="15884">
                        <c:v>123.7</c:v>
                      </c:pt>
                      <c:pt idx="15885">
                        <c:v>125.2</c:v>
                      </c:pt>
                      <c:pt idx="15886">
                        <c:v>122.9</c:v>
                      </c:pt>
                      <c:pt idx="15887">
                        <c:v>124.9</c:v>
                      </c:pt>
                      <c:pt idx="15888">
                        <c:v>124.7</c:v>
                      </c:pt>
                      <c:pt idx="15889">
                        <c:v>124.8</c:v>
                      </c:pt>
                      <c:pt idx="15890">
                        <c:v>125.4</c:v>
                      </c:pt>
                      <c:pt idx="15891">
                        <c:v>124.7</c:v>
                      </c:pt>
                      <c:pt idx="15892">
                        <c:v>124.3</c:v>
                      </c:pt>
                      <c:pt idx="15893">
                        <c:v>125.3</c:v>
                      </c:pt>
                      <c:pt idx="15894">
                        <c:v>124.8</c:v>
                      </c:pt>
                      <c:pt idx="15895">
                        <c:v>124.7</c:v>
                      </c:pt>
                      <c:pt idx="15896">
                        <c:v>124.8</c:v>
                      </c:pt>
                      <c:pt idx="15897">
                        <c:v>123.5</c:v>
                      </c:pt>
                      <c:pt idx="15898">
                        <c:v>125</c:v>
                      </c:pt>
                      <c:pt idx="15899">
                        <c:v>123.6</c:v>
                      </c:pt>
                      <c:pt idx="15900">
                        <c:v>124.7</c:v>
                      </c:pt>
                      <c:pt idx="15901">
                        <c:v>124.4</c:v>
                      </c:pt>
                      <c:pt idx="15902">
                        <c:v>125.1</c:v>
                      </c:pt>
                      <c:pt idx="15903">
                        <c:v>124.6</c:v>
                      </c:pt>
                      <c:pt idx="15904">
                        <c:v>125.2</c:v>
                      </c:pt>
                      <c:pt idx="15905">
                        <c:v>124.8</c:v>
                      </c:pt>
                      <c:pt idx="15906">
                        <c:v>124.8</c:v>
                      </c:pt>
                      <c:pt idx="15907">
                        <c:v>124.4</c:v>
                      </c:pt>
                      <c:pt idx="15908">
                        <c:v>125.5</c:v>
                      </c:pt>
                      <c:pt idx="15909">
                        <c:v>124.5</c:v>
                      </c:pt>
                      <c:pt idx="15910">
                        <c:v>125.2</c:v>
                      </c:pt>
                      <c:pt idx="15911">
                        <c:v>124.7</c:v>
                      </c:pt>
                      <c:pt idx="15912">
                        <c:v>124.2</c:v>
                      </c:pt>
                      <c:pt idx="15913">
                        <c:v>126.5</c:v>
                      </c:pt>
                      <c:pt idx="15914">
                        <c:v>125</c:v>
                      </c:pt>
                      <c:pt idx="15915">
                        <c:v>124.2</c:v>
                      </c:pt>
                      <c:pt idx="15916">
                        <c:v>124.1</c:v>
                      </c:pt>
                      <c:pt idx="15917">
                        <c:v>125.5</c:v>
                      </c:pt>
                      <c:pt idx="15918">
                        <c:v>123.9</c:v>
                      </c:pt>
                      <c:pt idx="15919">
                        <c:v>125.9</c:v>
                      </c:pt>
                      <c:pt idx="15920">
                        <c:v>125.1</c:v>
                      </c:pt>
                      <c:pt idx="15921">
                        <c:v>125.4</c:v>
                      </c:pt>
                      <c:pt idx="15922">
                        <c:v>125.3</c:v>
                      </c:pt>
                      <c:pt idx="15923">
                        <c:v>125.2</c:v>
                      </c:pt>
                      <c:pt idx="15924">
                        <c:v>126</c:v>
                      </c:pt>
                      <c:pt idx="15925">
                        <c:v>124.6</c:v>
                      </c:pt>
                      <c:pt idx="15926">
                        <c:v>126</c:v>
                      </c:pt>
                      <c:pt idx="15927">
                        <c:v>126.1</c:v>
                      </c:pt>
                      <c:pt idx="15928">
                        <c:v>125.4</c:v>
                      </c:pt>
                      <c:pt idx="15929">
                        <c:v>125.6</c:v>
                      </c:pt>
                      <c:pt idx="15930">
                        <c:v>126.1</c:v>
                      </c:pt>
                      <c:pt idx="15931">
                        <c:v>126.1</c:v>
                      </c:pt>
                      <c:pt idx="15932">
                        <c:v>125.8</c:v>
                      </c:pt>
                      <c:pt idx="15933">
                        <c:v>126.3</c:v>
                      </c:pt>
                      <c:pt idx="15934">
                        <c:v>126.1</c:v>
                      </c:pt>
                      <c:pt idx="15935">
                        <c:v>126.6</c:v>
                      </c:pt>
                      <c:pt idx="15936">
                        <c:v>126</c:v>
                      </c:pt>
                      <c:pt idx="15937">
                        <c:v>125.8</c:v>
                      </c:pt>
                      <c:pt idx="15938">
                        <c:v>125.5</c:v>
                      </c:pt>
                      <c:pt idx="15939">
                        <c:v>125.1</c:v>
                      </c:pt>
                      <c:pt idx="15940">
                        <c:v>126.4</c:v>
                      </c:pt>
                      <c:pt idx="15941">
                        <c:v>126.3</c:v>
                      </c:pt>
                      <c:pt idx="15942">
                        <c:v>127</c:v>
                      </c:pt>
                      <c:pt idx="15943">
                        <c:v>126.2</c:v>
                      </c:pt>
                      <c:pt idx="15944">
                        <c:v>125.8</c:v>
                      </c:pt>
                      <c:pt idx="15945">
                        <c:v>126.4</c:v>
                      </c:pt>
                      <c:pt idx="15946">
                        <c:v>126.4</c:v>
                      </c:pt>
                      <c:pt idx="15947">
                        <c:v>125.7</c:v>
                      </c:pt>
                      <c:pt idx="15948">
                        <c:v>127.1</c:v>
                      </c:pt>
                      <c:pt idx="15949">
                        <c:v>127</c:v>
                      </c:pt>
                      <c:pt idx="15950">
                        <c:v>126.9</c:v>
                      </c:pt>
                      <c:pt idx="15951">
                        <c:v>128.4</c:v>
                      </c:pt>
                      <c:pt idx="15952">
                        <c:v>126.6</c:v>
                      </c:pt>
                      <c:pt idx="15953">
                        <c:v>125.9</c:v>
                      </c:pt>
                      <c:pt idx="15954">
                        <c:v>127.3</c:v>
                      </c:pt>
                      <c:pt idx="15955">
                        <c:v>127.1</c:v>
                      </c:pt>
                      <c:pt idx="15956">
                        <c:v>126.3</c:v>
                      </c:pt>
                      <c:pt idx="15957">
                        <c:v>126.9</c:v>
                      </c:pt>
                      <c:pt idx="15958">
                        <c:v>126.5</c:v>
                      </c:pt>
                      <c:pt idx="15959">
                        <c:v>127.5</c:v>
                      </c:pt>
                      <c:pt idx="15960">
                        <c:v>127.6</c:v>
                      </c:pt>
                      <c:pt idx="15961">
                        <c:v>127.8</c:v>
                      </c:pt>
                      <c:pt idx="15962">
                        <c:v>127.6</c:v>
                      </c:pt>
                      <c:pt idx="15963">
                        <c:v>126.2</c:v>
                      </c:pt>
                      <c:pt idx="15964">
                        <c:v>126.9</c:v>
                      </c:pt>
                      <c:pt idx="15965">
                        <c:v>127.9</c:v>
                      </c:pt>
                      <c:pt idx="15966">
                        <c:v>126.9</c:v>
                      </c:pt>
                      <c:pt idx="15967">
                        <c:v>127.8</c:v>
                      </c:pt>
                      <c:pt idx="15968">
                        <c:v>126.9</c:v>
                      </c:pt>
                      <c:pt idx="15969">
                        <c:v>127.8</c:v>
                      </c:pt>
                      <c:pt idx="15970">
                        <c:v>126.9</c:v>
                      </c:pt>
                      <c:pt idx="15971">
                        <c:v>127.2</c:v>
                      </c:pt>
                      <c:pt idx="15972">
                        <c:v>126.6</c:v>
                      </c:pt>
                      <c:pt idx="15973">
                        <c:v>127</c:v>
                      </c:pt>
                      <c:pt idx="15974">
                        <c:v>128.19999999999999</c:v>
                      </c:pt>
                      <c:pt idx="15975">
                        <c:v>128</c:v>
                      </c:pt>
                      <c:pt idx="15976">
                        <c:v>127.7</c:v>
                      </c:pt>
                      <c:pt idx="15977">
                        <c:v>127.8</c:v>
                      </c:pt>
                      <c:pt idx="15978">
                        <c:v>128.1</c:v>
                      </c:pt>
                      <c:pt idx="15979">
                        <c:v>127.9</c:v>
                      </c:pt>
                      <c:pt idx="15980">
                        <c:v>127.3</c:v>
                      </c:pt>
                      <c:pt idx="15981">
                        <c:v>127.6</c:v>
                      </c:pt>
                      <c:pt idx="15982">
                        <c:v>127.9</c:v>
                      </c:pt>
                      <c:pt idx="15983">
                        <c:v>127</c:v>
                      </c:pt>
                      <c:pt idx="15984">
                        <c:v>127.3</c:v>
                      </c:pt>
                      <c:pt idx="15985">
                        <c:v>127</c:v>
                      </c:pt>
                      <c:pt idx="15986">
                        <c:v>128.4</c:v>
                      </c:pt>
                      <c:pt idx="15987">
                        <c:v>127.9</c:v>
                      </c:pt>
                      <c:pt idx="15988">
                        <c:v>127.2</c:v>
                      </c:pt>
                      <c:pt idx="15989">
                        <c:v>126.3</c:v>
                      </c:pt>
                      <c:pt idx="15990">
                        <c:v>128.69999999999999</c:v>
                      </c:pt>
                      <c:pt idx="15991">
                        <c:v>128</c:v>
                      </c:pt>
                      <c:pt idx="15992">
                        <c:v>127.8</c:v>
                      </c:pt>
                      <c:pt idx="15993">
                        <c:v>126.8</c:v>
                      </c:pt>
                      <c:pt idx="15994">
                        <c:v>127.1</c:v>
                      </c:pt>
                      <c:pt idx="15995">
                        <c:v>127.5</c:v>
                      </c:pt>
                      <c:pt idx="15996">
                        <c:v>128.19999999999999</c:v>
                      </c:pt>
                      <c:pt idx="15997">
                        <c:v>127.7</c:v>
                      </c:pt>
                      <c:pt idx="15998">
                        <c:v>128</c:v>
                      </c:pt>
                      <c:pt idx="15999">
                        <c:v>128.19999999999999</c:v>
                      </c:pt>
                      <c:pt idx="16000">
                        <c:v>130</c:v>
                      </c:pt>
                      <c:pt idx="16001">
                        <c:v>127.7</c:v>
                      </c:pt>
                      <c:pt idx="16002">
                        <c:v>127.8</c:v>
                      </c:pt>
                      <c:pt idx="16003">
                        <c:v>127.8</c:v>
                      </c:pt>
                      <c:pt idx="16004">
                        <c:v>128.80000000000001</c:v>
                      </c:pt>
                      <c:pt idx="16005">
                        <c:v>126.9</c:v>
                      </c:pt>
                      <c:pt idx="16006">
                        <c:v>128.30000000000001</c:v>
                      </c:pt>
                      <c:pt idx="16007">
                        <c:v>127.5</c:v>
                      </c:pt>
                      <c:pt idx="16008">
                        <c:v>126.7</c:v>
                      </c:pt>
                      <c:pt idx="16009">
                        <c:v>127.9</c:v>
                      </c:pt>
                      <c:pt idx="16010">
                        <c:v>126.2</c:v>
                      </c:pt>
                      <c:pt idx="16011">
                        <c:v>127.8</c:v>
                      </c:pt>
                      <c:pt idx="16012">
                        <c:v>129.4</c:v>
                      </c:pt>
                      <c:pt idx="16013">
                        <c:v>128.69999999999999</c:v>
                      </c:pt>
                      <c:pt idx="16014">
                        <c:v>128.5</c:v>
                      </c:pt>
                      <c:pt idx="16015">
                        <c:v>128.30000000000001</c:v>
                      </c:pt>
                      <c:pt idx="16016">
                        <c:v>126.9</c:v>
                      </c:pt>
                      <c:pt idx="16017">
                        <c:v>126.7</c:v>
                      </c:pt>
                      <c:pt idx="16018">
                        <c:v>127.5</c:v>
                      </c:pt>
                      <c:pt idx="16019">
                        <c:v>128.6</c:v>
                      </c:pt>
                      <c:pt idx="16020">
                        <c:v>129.4</c:v>
                      </c:pt>
                      <c:pt idx="16021">
                        <c:v>127.2</c:v>
                      </c:pt>
                      <c:pt idx="16022">
                        <c:v>127.9</c:v>
                      </c:pt>
                      <c:pt idx="16023">
                        <c:v>128.1</c:v>
                      </c:pt>
                      <c:pt idx="16024">
                        <c:v>128.4</c:v>
                      </c:pt>
                      <c:pt idx="16025">
                        <c:v>127.9</c:v>
                      </c:pt>
                      <c:pt idx="16026">
                        <c:v>128.6</c:v>
                      </c:pt>
                      <c:pt idx="16027">
                        <c:v>128.5</c:v>
                      </c:pt>
                      <c:pt idx="16028">
                        <c:v>129.1</c:v>
                      </c:pt>
                      <c:pt idx="16029">
                        <c:v>128.9</c:v>
                      </c:pt>
                      <c:pt idx="16030">
                        <c:v>127.3</c:v>
                      </c:pt>
                      <c:pt idx="16031">
                        <c:v>129.30000000000001</c:v>
                      </c:pt>
                      <c:pt idx="16032">
                        <c:v>129.1</c:v>
                      </c:pt>
                      <c:pt idx="16033">
                        <c:v>128.9</c:v>
                      </c:pt>
                      <c:pt idx="16034">
                        <c:v>128.1</c:v>
                      </c:pt>
                      <c:pt idx="16035">
                        <c:v>128.6</c:v>
                      </c:pt>
                      <c:pt idx="16036">
                        <c:v>128.30000000000001</c:v>
                      </c:pt>
                      <c:pt idx="16037">
                        <c:v>129.30000000000001</c:v>
                      </c:pt>
                      <c:pt idx="16038">
                        <c:v>127.9</c:v>
                      </c:pt>
                      <c:pt idx="16039">
                        <c:v>128.9</c:v>
                      </c:pt>
                      <c:pt idx="16040">
                        <c:v>129.5</c:v>
                      </c:pt>
                      <c:pt idx="16041">
                        <c:v>128.5</c:v>
                      </c:pt>
                      <c:pt idx="16042">
                        <c:v>129.69999999999999</c:v>
                      </c:pt>
                      <c:pt idx="16043">
                        <c:v>129.80000000000001</c:v>
                      </c:pt>
                      <c:pt idx="16044">
                        <c:v>129</c:v>
                      </c:pt>
                      <c:pt idx="16045">
                        <c:v>128.19999999999999</c:v>
                      </c:pt>
                      <c:pt idx="16046">
                        <c:v>129.19999999999999</c:v>
                      </c:pt>
                      <c:pt idx="16047">
                        <c:v>128.19999999999999</c:v>
                      </c:pt>
                      <c:pt idx="16048">
                        <c:v>129.4</c:v>
                      </c:pt>
                      <c:pt idx="16049">
                        <c:v>128.9</c:v>
                      </c:pt>
                      <c:pt idx="16050">
                        <c:v>130.19999999999999</c:v>
                      </c:pt>
                      <c:pt idx="16051">
                        <c:v>130.6</c:v>
                      </c:pt>
                      <c:pt idx="16052">
                        <c:v>129.9</c:v>
                      </c:pt>
                      <c:pt idx="16053">
                        <c:v>128.9</c:v>
                      </c:pt>
                      <c:pt idx="16054">
                        <c:v>128.5</c:v>
                      </c:pt>
                      <c:pt idx="16055">
                        <c:v>128.80000000000001</c:v>
                      </c:pt>
                      <c:pt idx="16056">
                        <c:v>128.30000000000001</c:v>
                      </c:pt>
                      <c:pt idx="16057">
                        <c:v>129.30000000000001</c:v>
                      </c:pt>
                      <c:pt idx="16058">
                        <c:v>128.9</c:v>
                      </c:pt>
                      <c:pt idx="16059">
                        <c:v>129.6</c:v>
                      </c:pt>
                      <c:pt idx="16060">
                        <c:v>129</c:v>
                      </c:pt>
                      <c:pt idx="16061">
                        <c:v>128.9</c:v>
                      </c:pt>
                      <c:pt idx="16062">
                        <c:v>129.80000000000001</c:v>
                      </c:pt>
                      <c:pt idx="16063">
                        <c:v>129.80000000000001</c:v>
                      </c:pt>
                      <c:pt idx="16064">
                        <c:v>127.7</c:v>
                      </c:pt>
                      <c:pt idx="16065">
                        <c:v>129.69999999999999</c:v>
                      </c:pt>
                      <c:pt idx="16066">
                        <c:v>128.9</c:v>
                      </c:pt>
                      <c:pt idx="16067">
                        <c:v>130.1</c:v>
                      </c:pt>
                      <c:pt idx="16068">
                        <c:v>129.19999999999999</c:v>
                      </c:pt>
                      <c:pt idx="16069">
                        <c:v>129</c:v>
                      </c:pt>
                      <c:pt idx="16070">
                        <c:v>128.30000000000001</c:v>
                      </c:pt>
                      <c:pt idx="16071">
                        <c:v>128.80000000000001</c:v>
                      </c:pt>
                      <c:pt idx="16072">
                        <c:v>129.19999999999999</c:v>
                      </c:pt>
                      <c:pt idx="16073">
                        <c:v>129.30000000000001</c:v>
                      </c:pt>
                      <c:pt idx="16074">
                        <c:v>129.80000000000001</c:v>
                      </c:pt>
                      <c:pt idx="16075">
                        <c:v>130.30000000000001</c:v>
                      </c:pt>
                      <c:pt idx="16076">
                        <c:v>129.5</c:v>
                      </c:pt>
                      <c:pt idx="16077">
                        <c:v>128.4</c:v>
                      </c:pt>
                      <c:pt idx="16078">
                        <c:v>128.5</c:v>
                      </c:pt>
                      <c:pt idx="16079">
                        <c:v>129.6</c:v>
                      </c:pt>
                      <c:pt idx="16080">
                        <c:v>130.1</c:v>
                      </c:pt>
                      <c:pt idx="16081">
                        <c:v>130.30000000000001</c:v>
                      </c:pt>
                      <c:pt idx="16082">
                        <c:v>129.1</c:v>
                      </c:pt>
                      <c:pt idx="16083">
                        <c:v>129.69999999999999</c:v>
                      </c:pt>
                      <c:pt idx="16084">
                        <c:v>130.4</c:v>
                      </c:pt>
                      <c:pt idx="16085">
                        <c:v>129.9</c:v>
                      </c:pt>
                      <c:pt idx="16086">
                        <c:v>129.4</c:v>
                      </c:pt>
                      <c:pt idx="16087">
                        <c:v>130.30000000000001</c:v>
                      </c:pt>
                      <c:pt idx="16088">
                        <c:v>129.9</c:v>
                      </c:pt>
                      <c:pt idx="16089">
                        <c:v>130.30000000000001</c:v>
                      </c:pt>
                      <c:pt idx="16090">
                        <c:v>129.30000000000001</c:v>
                      </c:pt>
                      <c:pt idx="16091">
                        <c:v>129.5</c:v>
                      </c:pt>
                      <c:pt idx="16092">
                        <c:v>129.30000000000001</c:v>
                      </c:pt>
                      <c:pt idx="16093">
                        <c:v>130</c:v>
                      </c:pt>
                      <c:pt idx="16094">
                        <c:v>129.69999999999999</c:v>
                      </c:pt>
                      <c:pt idx="16095">
                        <c:v>129.30000000000001</c:v>
                      </c:pt>
                      <c:pt idx="16096">
                        <c:v>130.30000000000001</c:v>
                      </c:pt>
                      <c:pt idx="16097">
                        <c:v>128.80000000000001</c:v>
                      </c:pt>
                      <c:pt idx="16098">
                        <c:v>128.5</c:v>
                      </c:pt>
                      <c:pt idx="16099">
                        <c:v>129.69999999999999</c:v>
                      </c:pt>
                      <c:pt idx="16100">
                        <c:v>129.80000000000001</c:v>
                      </c:pt>
                      <c:pt idx="16101">
                        <c:v>129.30000000000001</c:v>
                      </c:pt>
                      <c:pt idx="16102">
                        <c:v>130</c:v>
                      </c:pt>
                      <c:pt idx="16103">
                        <c:v>130</c:v>
                      </c:pt>
                      <c:pt idx="16104">
                        <c:v>129.80000000000001</c:v>
                      </c:pt>
                      <c:pt idx="16105">
                        <c:v>131</c:v>
                      </c:pt>
                      <c:pt idx="16106">
                        <c:v>129</c:v>
                      </c:pt>
                      <c:pt idx="16107">
                        <c:v>129.30000000000001</c:v>
                      </c:pt>
                      <c:pt idx="16108">
                        <c:v>129.30000000000001</c:v>
                      </c:pt>
                      <c:pt idx="16109">
                        <c:v>130.9</c:v>
                      </c:pt>
                      <c:pt idx="16110">
                        <c:v>129.69999999999999</c:v>
                      </c:pt>
                      <c:pt idx="16111">
                        <c:v>129.9</c:v>
                      </c:pt>
                      <c:pt idx="16112">
                        <c:v>129.9</c:v>
                      </c:pt>
                      <c:pt idx="16113">
                        <c:v>129.9</c:v>
                      </c:pt>
                      <c:pt idx="16114">
                        <c:v>129.5</c:v>
                      </c:pt>
                      <c:pt idx="16115">
                        <c:v>129.5</c:v>
                      </c:pt>
                      <c:pt idx="16116">
                        <c:v>129.9</c:v>
                      </c:pt>
                      <c:pt idx="16117">
                        <c:v>129.4</c:v>
                      </c:pt>
                      <c:pt idx="16118">
                        <c:v>129</c:v>
                      </c:pt>
                      <c:pt idx="16119">
                        <c:v>130.19999999999999</c:v>
                      </c:pt>
                      <c:pt idx="16120">
                        <c:v>130.6</c:v>
                      </c:pt>
                      <c:pt idx="16121">
                        <c:v>129.5</c:v>
                      </c:pt>
                      <c:pt idx="16122">
                        <c:v>130</c:v>
                      </c:pt>
                      <c:pt idx="16123">
                        <c:v>129.6</c:v>
                      </c:pt>
                      <c:pt idx="16124">
                        <c:v>130.1</c:v>
                      </c:pt>
                      <c:pt idx="16125">
                        <c:v>129.5</c:v>
                      </c:pt>
                      <c:pt idx="16126">
                        <c:v>129.6</c:v>
                      </c:pt>
                      <c:pt idx="16127">
                        <c:v>130</c:v>
                      </c:pt>
                      <c:pt idx="16128">
                        <c:v>130.30000000000001</c:v>
                      </c:pt>
                      <c:pt idx="16129">
                        <c:v>130</c:v>
                      </c:pt>
                      <c:pt idx="16130">
                        <c:v>129.69999999999999</c:v>
                      </c:pt>
                      <c:pt idx="16131">
                        <c:v>130.6</c:v>
                      </c:pt>
                      <c:pt idx="16132">
                        <c:v>128.80000000000001</c:v>
                      </c:pt>
                      <c:pt idx="16133">
                        <c:v>130.30000000000001</c:v>
                      </c:pt>
                      <c:pt idx="16134">
                        <c:v>131.4</c:v>
                      </c:pt>
                      <c:pt idx="16135">
                        <c:v>129.9</c:v>
                      </c:pt>
                      <c:pt idx="16136">
                        <c:v>131.19999999999999</c:v>
                      </c:pt>
                      <c:pt idx="16137">
                        <c:v>131</c:v>
                      </c:pt>
                      <c:pt idx="16138">
                        <c:v>130.1</c:v>
                      </c:pt>
                      <c:pt idx="16139">
                        <c:v>128.69999999999999</c:v>
                      </c:pt>
                      <c:pt idx="16140">
                        <c:v>129.9</c:v>
                      </c:pt>
                      <c:pt idx="16141">
                        <c:v>129.4</c:v>
                      </c:pt>
                      <c:pt idx="16142">
                        <c:v>130.1</c:v>
                      </c:pt>
                      <c:pt idx="16143">
                        <c:v>130.30000000000001</c:v>
                      </c:pt>
                      <c:pt idx="16144">
                        <c:v>130.1</c:v>
                      </c:pt>
                      <c:pt idx="16145">
                        <c:v>130.4</c:v>
                      </c:pt>
                      <c:pt idx="16146">
                        <c:v>130.9</c:v>
                      </c:pt>
                      <c:pt idx="16147">
                        <c:v>128.69999999999999</c:v>
                      </c:pt>
                      <c:pt idx="16148">
                        <c:v>130.19999999999999</c:v>
                      </c:pt>
                      <c:pt idx="16149">
                        <c:v>131.30000000000001</c:v>
                      </c:pt>
                      <c:pt idx="16150">
                        <c:v>130.4</c:v>
                      </c:pt>
                      <c:pt idx="16151">
                        <c:v>131.6</c:v>
                      </c:pt>
                      <c:pt idx="16152">
                        <c:v>129.19999999999999</c:v>
                      </c:pt>
                      <c:pt idx="16153">
                        <c:v>130.30000000000001</c:v>
                      </c:pt>
                      <c:pt idx="16154">
                        <c:v>129.69999999999999</c:v>
                      </c:pt>
                      <c:pt idx="16155">
                        <c:v>130.1</c:v>
                      </c:pt>
                      <c:pt idx="16156">
                        <c:v>130.5</c:v>
                      </c:pt>
                      <c:pt idx="16157">
                        <c:v>129.4</c:v>
                      </c:pt>
                      <c:pt idx="16158">
                        <c:v>129.80000000000001</c:v>
                      </c:pt>
                      <c:pt idx="16159">
                        <c:v>130.69999999999999</c:v>
                      </c:pt>
                      <c:pt idx="16160">
                        <c:v>131.80000000000001</c:v>
                      </c:pt>
                      <c:pt idx="16161">
                        <c:v>130.80000000000001</c:v>
                      </c:pt>
                      <c:pt idx="16162">
                        <c:v>131.5</c:v>
                      </c:pt>
                      <c:pt idx="16163">
                        <c:v>129.5</c:v>
                      </c:pt>
                      <c:pt idx="16164">
                        <c:v>130</c:v>
                      </c:pt>
                      <c:pt idx="16165">
                        <c:v>129.9</c:v>
                      </c:pt>
                      <c:pt idx="16166">
                        <c:v>130.5</c:v>
                      </c:pt>
                      <c:pt idx="16167">
                        <c:v>130.19999999999999</c:v>
                      </c:pt>
                      <c:pt idx="16168">
                        <c:v>129.9</c:v>
                      </c:pt>
                      <c:pt idx="16169">
                        <c:v>130.1</c:v>
                      </c:pt>
                      <c:pt idx="16170">
                        <c:v>129.9</c:v>
                      </c:pt>
                      <c:pt idx="16171">
                        <c:v>129.6</c:v>
                      </c:pt>
                      <c:pt idx="16172">
                        <c:v>130</c:v>
                      </c:pt>
                      <c:pt idx="16173">
                        <c:v>129.9</c:v>
                      </c:pt>
                      <c:pt idx="16174">
                        <c:v>129.6</c:v>
                      </c:pt>
                      <c:pt idx="16175">
                        <c:v>131.1</c:v>
                      </c:pt>
                      <c:pt idx="16176">
                        <c:v>129.9</c:v>
                      </c:pt>
                      <c:pt idx="16177">
                        <c:v>129.69999999999999</c:v>
                      </c:pt>
                      <c:pt idx="16178">
                        <c:v>129.80000000000001</c:v>
                      </c:pt>
                      <c:pt idx="16179">
                        <c:v>129.30000000000001</c:v>
                      </c:pt>
                      <c:pt idx="16180">
                        <c:v>131</c:v>
                      </c:pt>
                      <c:pt idx="16181">
                        <c:v>130.80000000000001</c:v>
                      </c:pt>
                      <c:pt idx="16182">
                        <c:v>129.80000000000001</c:v>
                      </c:pt>
                      <c:pt idx="16183">
                        <c:v>130.69999999999999</c:v>
                      </c:pt>
                      <c:pt idx="16184">
                        <c:v>128.80000000000001</c:v>
                      </c:pt>
                      <c:pt idx="16185">
                        <c:v>131.4</c:v>
                      </c:pt>
                      <c:pt idx="16186">
                        <c:v>130.1</c:v>
                      </c:pt>
                      <c:pt idx="16187">
                        <c:v>130.5</c:v>
                      </c:pt>
                      <c:pt idx="16188">
                        <c:v>131.19999999999999</c:v>
                      </c:pt>
                      <c:pt idx="16189">
                        <c:v>131.9</c:v>
                      </c:pt>
                      <c:pt idx="16190">
                        <c:v>130.80000000000001</c:v>
                      </c:pt>
                      <c:pt idx="16191">
                        <c:v>130.5</c:v>
                      </c:pt>
                      <c:pt idx="16192">
                        <c:v>131.80000000000001</c:v>
                      </c:pt>
                      <c:pt idx="16193">
                        <c:v>131.5</c:v>
                      </c:pt>
                      <c:pt idx="16194">
                        <c:v>132</c:v>
                      </c:pt>
                      <c:pt idx="16195">
                        <c:v>130.9</c:v>
                      </c:pt>
                      <c:pt idx="16196">
                        <c:v>129.9</c:v>
                      </c:pt>
                      <c:pt idx="16197">
                        <c:v>130.1</c:v>
                      </c:pt>
                      <c:pt idx="16198">
                        <c:v>130.30000000000001</c:v>
                      </c:pt>
                      <c:pt idx="16199">
                        <c:v>131.80000000000001</c:v>
                      </c:pt>
                      <c:pt idx="16200">
                        <c:v>131.1</c:v>
                      </c:pt>
                      <c:pt idx="16201">
                        <c:v>131.6</c:v>
                      </c:pt>
                      <c:pt idx="16202">
                        <c:v>131.30000000000001</c:v>
                      </c:pt>
                      <c:pt idx="16203">
                        <c:v>131.5</c:v>
                      </c:pt>
                      <c:pt idx="16204">
                        <c:v>129.6</c:v>
                      </c:pt>
                      <c:pt idx="16205">
                        <c:v>130</c:v>
                      </c:pt>
                      <c:pt idx="16206">
                        <c:v>130.1</c:v>
                      </c:pt>
                      <c:pt idx="16207">
                        <c:v>129.1</c:v>
                      </c:pt>
                      <c:pt idx="16208">
                        <c:v>131.4</c:v>
                      </c:pt>
                      <c:pt idx="16209">
                        <c:v>131.19999999999999</c:v>
                      </c:pt>
                      <c:pt idx="16210">
                        <c:v>131.1</c:v>
                      </c:pt>
                      <c:pt idx="16211">
                        <c:v>131.4</c:v>
                      </c:pt>
                      <c:pt idx="16212">
                        <c:v>130.6</c:v>
                      </c:pt>
                      <c:pt idx="16213">
                        <c:v>131.9</c:v>
                      </c:pt>
                      <c:pt idx="16214">
                        <c:v>130.5</c:v>
                      </c:pt>
                      <c:pt idx="16215">
                        <c:v>131.69999999999999</c:v>
                      </c:pt>
                      <c:pt idx="16216">
                        <c:v>130.69999999999999</c:v>
                      </c:pt>
                      <c:pt idx="16217">
                        <c:v>130</c:v>
                      </c:pt>
                      <c:pt idx="16218">
                        <c:v>129.5</c:v>
                      </c:pt>
                      <c:pt idx="16219">
                        <c:v>130.4</c:v>
                      </c:pt>
                      <c:pt idx="16220">
                        <c:v>130.69999999999999</c:v>
                      </c:pt>
                      <c:pt idx="16221">
                        <c:v>130.80000000000001</c:v>
                      </c:pt>
                      <c:pt idx="16222">
                        <c:v>129.6</c:v>
                      </c:pt>
                      <c:pt idx="16223">
                        <c:v>131.5</c:v>
                      </c:pt>
                      <c:pt idx="16224">
                        <c:v>130.19999999999999</c:v>
                      </c:pt>
                      <c:pt idx="16225">
                        <c:v>131.4</c:v>
                      </c:pt>
                      <c:pt idx="16226">
                        <c:v>129.4</c:v>
                      </c:pt>
                      <c:pt idx="16227">
                        <c:v>131.9</c:v>
                      </c:pt>
                      <c:pt idx="16228">
                        <c:v>130</c:v>
                      </c:pt>
                      <c:pt idx="16229">
                        <c:v>129.69999999999999</c:v>
                      </c:pt>
                      <c:pt idx="16230">
                        <c:v>131.5</c:v>
                      </c:pt>
                      <c:pt idx="16231">
                        <c:v>132.30000000000001</c:v>
                      </c:pt>
                      <c:pt idx="16232">
                        <c:v>131.4</c:v>
                      </c:pt>
                      <c:pt idx="16233">
                        <c:v>130.9</c:v>
                      </c:pt>
                      <c:pt idx="16234">
                        <c:v>131.19999999999999</c:v>
                      </c:pt>
                      <c:pt idx="16235">
                        <c:v>131.30000000000001</c:v>
                      </c:pt>
                      <c:pt idx="16236">
                        <c:v>130.69999999999999</c:v>
                      </c:pt>
                      <c:pt idx="16237">
                        <c:v>130.4</c:v>
                      </c:pt>
                      <c:pt idx="16238">
                        <c:v>131.4</c:v>
                      </c:pt>
                      <c:pt idx="16239">
                        <c:v>130.19999999999999</c:v>
                      </c:pt>
                      <c:pt idx="16240">
                        <c:v>131.1</c:v>
                      </c:pt>
                      <c:pt idx="16241">
                        <c:v>130</c:v>
                      </c:pt>
                      <c:pt idx="16242">
                        <c:v>132</c:v>
                      </c:pt>
                      <c:pt idx="16243">
                        <c:v>130.9</c:v>
                      </c:pt>
                      <c:pt idx="16244">
                        <c:v>130.69999999999999</c:v>
                      </c:pt>
                      <c:pt idx="16245">
                        <c:v>131.1</c:v>
                      </c:pt>
                      <c:pt idx="16246">
                        <c:v>131</c:v>
                      </c:pt>
                      <c:pt idx="16247">
                        <c:v>130.69999999999999</c:v>
                      </c:pt>
                      <c:pt idx="16248">
                        <c:v>130</c:v>
                      </c:pt>
                      <c:pt idx="16249">
                        <c:v>131.69999999999999</c:v>
                      </c:pt>
                      <c:pt idx="16250">
                        <c:v>132.69999999999999</c:v>
                      </c:pt>
                      <c:pt idx="16251">
                        <c:v>131.1</c:v>
                      </c:pt>
                      <c:pt idx="16252">
                        <c:v>132</c:v>
                      </c:pt>
                      <c:pt idx="16253">
                        <c:v>132.80000000000001</c:v>
                      </c:pt>
                      <c:pt idx="16254">
                        <c:v>132</c:v>
                      </c:pt>
                      <c:pt idx="16255">
                        <c:v>132.30000000000001</c:v>
                      </c:pt>
                      <c:pt idx="16256">
                        <c:v>129.80000000000001</c:v>
                      </c:pt>
                      <c:pt idx="16257">
                        <c:v>130.80000000000001</c:v>
                      </c:pt>
                      <c:pt idx="16258">
                        <c:v>131.1</c:v>
                      </c:pt>
                      <c:pt idx="16259">
                        <c:v>130.6</c:v>
                      </c:pt>
                      <c:pt idx="16260">
                        <c:v>131.6</c:v>
                      </c:pt>
                      <c:pt idx="16261">
                        <c:v>133.1</c:v>
                      </c:pt>
                      <c:pt idx="16262">
                        <c:v>130.6</c:v>
                      </c:pt>
                      <c:pt idx="16263">
                        <c:v>131.9</c:v>
                      </c:pt>
                      <c:pt idx="16264">
                        <c:v>131.30000000000001</c:v>
                      </c:pt>
                      <c:pt idx="16265">
                        <c:v>130.9</c:v>
                      </c:pt>
                      <c:pt idx="16266">
                        <c:v>130.1</c:v>
                      </c:pt>
                      <c:pt idx="16267">
                        <c:v>130.5</c:v>
                      </c:pt>
                      <c:pt idx="16268">
                        <c:v>130.69999999999999</c:v>
                      </c:pt>
                      <c:pt idx="16269">
                        <c:v>132</c:v>
                      </c:pt>
                      <c:pt idx="16270">
                        <c:v>132.30000000000001</c:v>
                      </c:pt>
                      <c:pt idx="16271">
                        <c:v>131.9</c:v>
                      </c:pt>
                      <c:pt idx="16272">
                        <c:v>132.80000000000001</c:v>
                      </c:pt>
                      <c:pt idx="16273">
                        <c:v>130.9</c:v>
                      </c:pt>
                      <c:pt idx="16274">
                        <c:v>131.4</c:v>
                      </c:pt>
                      <c:pt idx="16275">
                        <c:v>130.4</c:v>
                      </c:pt>
                      <c:pt idx="16276">
                        <c:v>131.19999999999999</c:v>
                      </c:pt>
                      <c:pt idx="16277">
                        <c:v>132.19999999999999</c:v>
                      </c:pt>
                      <c:pt idx="16278">
                        <c:v>131.30000000000001</c:v>
                      </c:pt>
                      <c:pt idx="16279">
                        <c:v>130.9</c:v>
                      </c:pt>
                      <c:pt idx="16280">
                        <c:v>131.4</c:v>
                      </c:pt>
                      <c:pt idx="16281">
                        <c:v>131.69999999999999</c:v>
                      </c:pt>
                      <c:pt idx="16282">
                        <c:v>130.80000000000001</c:v>
                      </c:pt>
                      <c:pt idx="16283">
                        <c:v>131.9</c:v>
                      </c:pt>
                      <c:pt idx="16284">
                        <c:v>131.30000000000001</c:v>
                      </c:pt>
                      <c:pt idx="16285">
                        <c:v>131.69999999999999</c:v>
                      </c:pt>
                      <c:pt idx="16286">
                        <c:v>131.69999999999999</c:v>
                      </c:pt>
                      <c:pt idx="16287">
                        <c:v>131.1</c:v>
                      </c:pt>
                      <c:pt idx="16288">
                        <c:v>131.19999999999999</c:v>
                      </c:pt>
                      <c:pt idx="16289">
                        <c:v>131.69999999999999</c:v>
                      </c:pt>
                      <c:pt idx="16290">
                        <c:v>131.19999999999999</c:v>
                      </c:pt>
                      <c:pt idx="16291">
                        <c:v>131</c:v>
                      </c:pt>
                      <c:pt idx="16292">
                        <c:v>132.1</c:v>
                      </c:pt>
                      <c:pt idx="16293">
                        <c:v>132.1</c:v>
                      </c:pt>
                      <c:pt idx="16294">
                        <c:v>132.4</c:v>
                      </c:pt>
                      <c:pt idx="16295">
                        <c:v>130.6</c:v>
                      </c:pt>
                      <c:pt idx="16296">
                        <c:v>132.4</c:v>
                      </c:pt>
                      <c:pt idx="16297">
                        <c:v>130.6</c:v>
                      </c:pt>
                      <c:pt idx="16298">
                        <c:v>132.4</c:v>
                      </c:pt>
                      <c:pt idx="16299">
                        <c:v>131.4</c:v>
                      </c:pt>
                      <c:pt idx="16300">
                        <c:v>132</c:v>
                      </c:pt>
                      <c:pt idx="16301">
                        <c:v>131.19999999999999</c:v>
                      </c:pt>
                      <c:pt idx="16302">
                        <c:v>131.30000000000001</c:v>
                      </c:pt>
                      <c:pt idx="16303">
                        <c:v>130.9</c:v>
                      </c:pt>
                      <c:pt idx="16304">
                        <c:v>132.30000000000001</c:v>
                      </c:pt>
                      <c:pt idx="16305">
                        <c:v>133.1</c:v>
                      </c:pt>
                      <c:pt idx="16306">
                        <c:v>132.4</c:v>
                      </c:pt>
                      <c:pt idx="16307">
                        <c:v>131.30000000000001</c:v>
                      </c:pt>
                      <c:pt idx="16308">
                        <c:v>129.9</c:v>
                      </c:pt>
                      <c:pt idx="16309">
                        <c:v>131.5</c:v>
                      </c:pt>
                      <c:pt idx="16310">
                        <c:v>130.9</c:v>
                      </c:pt>
                      <c:pt idx="16311">
                        <c:v>132.80000000000001</c:v>
                      </c:pt>
                      <c:pt idx="16312">
                        <c:v>131.19999999999999</c:v>
                      </c:pt>
                      <c:pt idx="16313">
                        <c:v>130.80000000000001</c:v>
                      </c:pt>
                      <c:pt idx="16314">
                        <c:v>130.5</c:v>
                      </c:pt>
                      <c:pt idx="16315">
                        <c:v>132</c:v>
                      </c:pt>
                      <c:pt idx="16316">
                        <c:v>130.69999999999999</c:v>
                      </c:pt>
                      <c:pt idx="16317">
                        <c:v>131.9</c:v>
                      </c:pt>
                      <c:pt idx="16318">
                        <c:v>131.5</c:v>
                      </c:pt>
                      <c:pt idx="16319">
                        <c:v>131.4</c:v>
                      </c:pt>
                      <c:pt idx="16320">
                        <c:v>131.6</c:v>
                      </c:pt>
                      <c:pt idx="16321">
                        <c:v>133.4</c:v>
                      </c:pt>
                      <c:pt idx="16322">
                        <c:v>131.4</c:v>
                      </c:pt>
                      <c:pt idx="16323">
                        <c:v>131.30000000000001</c:v>
                      </c:pt>
                      <c:pt idx="16324">
                        <c:v>132</c:v>
                      </c:pt>
                      <c:pt idx="16325">
                        <c:v>131.69999999999999</c:v>
                      </c:pt>
                      <c:pt idx="16326">
                        <c:v>131.69999999999999</c:v>
                      </c:pt>
                      <c:pt idx="16327">
                        <c:v>131.80000000000001</c:v>
                      </c:pt>
                      <c:pt idx="16328">
                        <c:v>133.19999999999999</c:v>
                      </c:pt>
                      <c:pt idx="16329">
                        <c:v>131.80000000000001</c:v>
                      </c:pt>
                      <c:pt idx="16330">
                        <c:v>131.6</c:v>
                      </c:pt>
                      <c:pt idx="16331">
                        <c:v>132.30000000000001</c:v>
                      </c:pt>
                      <c:pt idx="16332">
                        <c:v>131.5</c:v>
                      </c:pt>
                      <c:pt idx="16333">
                        <c:v>132.1</c:v>
                      </c:pt>
                      <c:pt idx="16334">
                        <c:v>132.4</c:v>
                      </c:pt>
                      <c:pt idx="16335">
                        <c:v>133.19999999999999</c:v>
                      </c:pt>
                      <c:pt idx="16336">
                        <c:v>132.1</c:v>
                      </c:pt>
                      <c:pt idx="16337">
                        <c:v>131.1</c:v>
                      </c:pt>
                      <c:pt idx="16338">
                        <c:v>130.69999999999999</c:v>
                      </c:pt>
                      <c:pt idx="16339">
                        <c:v>131.19999999999999</c:v>
                      </c:pt>
                      <c:pt idx="16340">
                        <c:v>131.69999999999999</c:v>
                      </c:pt>
                      <c:pt idx="16341">
                        <c:v>133.4</c:v>
                      </c:pt>
                      <c:pt idx="16342">
                        <c:v>131.69999999999999</c:v>
                      </c:pt>
                      <c:pt idx="16343">
                        <c:v>132.9</c:v>
                      </c:pt>
                      <c:pt idx="16344">
                        <c:v>132.80000000000001</c:v>
                      </c:pt>
                      <c:pt idx="16345">
                        <c:v>132.19999999999999</c:v>
                      </c:pt>
                      <c:pt idx="16346">
                        <c:v>131.19999999999999</c:v>
                      </c:pt>
                      <c:pt idx="16347">
                        <c:v>132.4</c:v>
                      </c:pt>
                      <c:pt idx="16348">
                        <c:v>133.30000000000001</c:v>
                      </c:pt>
                      <c:pt idx="16349">
                        <c:v>132.19999999999999</c:v>
                      </c:pt>
                      <c:pt idx="16350">
                        <c:v>131.69999999999999</c:v>
                      </c:pt>
                      <c:pt idx="16351">
                        <c:v>132</c:v>
                      </c:pt>
                      <c:pt idx="16352">
                        <c:v>131.9</c:v>
                      </c:pt>
                      <c:pt idx="16353">
                        <c:v>131.9</c:v>
                      </c:pt>
                      <c:pt idx="16354">
                        <c:v>132</c:v>
                      </c:pt>
                      <c:pt idx="16355">
                        <c:v>132.9</c:v>
                      </c:pt>
                      <c:pt idx="16356">
                        <c:v>132</c:v>
                      </c:pt>
                      <c:pt idx="16357">
                        <c:v>132</c:v>
                      </c:pt>
                      <c:pt idx="16358">
                        <c:v>131.19999999999999</c:v>
                      </c:pt>
                      <c:pt idx="16359">
                        <c:v>131.4</c:v>
                      </c:pt>
                      <c:pt idx="16360">
                        <c:v>132.19999999999999</c:v>
                      </c:pt>
                      <c:pt idx="16361">
                        <c:v>131.30000000000001</c:v>
                      </c:pt>
                      <c:pt idx="16362">
                        <c:v>132.69999999999999</c:v>
                      </c:pt>
                      <c:pt idx="16363">
                        <c:v>132.19999999999999</c:v>
                      </c:pt>
                      <c:pt idx="16364">
                        <c:v>132.80000000000001</c:v>
                      </c:pt>
                      <c:pt idx="16365">
                        <c:v>131.30000000000001</c:v>
                      </c:pt>
                      <c:pt idx="16366">
                        <c:v>131.19999999999999</c:v>
                      </c:pt>
                      <c:pt idx="16367">
                        <c:v>131.4</c:v>
                      </c:pt>
                      <c:pt idx="16368">
                        <c:v>132.6</c:v>
                      </c:pt>
                      <c:pt idx="16369">
                        <c:v>131.5</c:v>
                      </c:pt>
                      <c:pt idx="16370">
                        <c:v>132.6</c:v>
                      </c:pt>
                      <c:pt idx="16371">
                        <c:v>133.1</c:v>
                      </c:pt>
                      <c:pt idx="16372">
                        <c:v>130.9</c:v>
                      </c:pt>
                      <c:pt idx="16373">
                        <c:v>131.19999999999999</c:v>
                      </c:pt>
                      <c:pt idx="16374">
                        <c:v>132.5</c:v>
                      </c:pt>
                      <c:pt idx="16375">
                        <c:v>131</c:v>
                      </c:pt>
                      <c:pt idx="16376">
                        <c:v>131.19999999999999</c:v>
                      </c:pt>
                      <c:pt idx="16377">
                        <c:v>131.30000000000001</c:v>
                      </c:pt>
                      <c:pt idx="16378">
                        <c:v>131.9</c:v>
                      </c:pt>
                      <c:pt idx="16379">
                        <c:v>131.5</c:v>
                      </c:pt>
                      <c:pt idx="16380">
                        <c:v>131.80000000000001</c:v>
                      </c:pt>
                      <c:pt idx="16381">
                        <c:v>132.1</c:v>
                      </c:pt>
                      <c:pt idx="16382">
                        <c:v>130.80000000000001</c:v>
                      </c:pt>
                      <c:pt idx="16383">
                        <c:v>130.4</c:v>
                      </c:pt>
                      <c:pt idx="16384">
                        <c:v>131.4</c:v>
                      </c:pt>
                      <c:pt idx="16385">
                        <c:v>131.30000000000001</c:v>
                      </c:pt>
                      <c:pt idx="16386">
                        <c:v>131.4</c:v>
                      </c:pt>
                      <c:pt idx="16387">
                        <c:v>132.6</c:v>
                      </c:pt>
                      <c:pt idx="16388">
                        <c:v>132.9</c:v>
                      </c:pt>
                      <c:pt idx="16389">
                        <c:v>131.80000000000001</c:v>
                      </c:pt>
                      <c:pt idx="16390">
                        <c:v>132.4</c:v>
                      </c:pt>
                      <c:pt idx="16391">
                        <c:v>130.5</c:v>
                      </c:pt>
                      <c:pt idx="16392">
                        <c:v>132.4</c:v>
                      </c:pt>
                      <c:pt idx="16393">
                        <c:v>131.9</c:v>
                      </c:pt>
                      <c:pt idx="16394">
                        <c:v>132</c:v>
                      </c:pt>
                      <c:pt idx="16395">
                        <c:v>131.19999999999999</c:v>
                      </c:pt>
                      <c:pt idx="16396">
                        <c:v>131.19999999999999</c:v>
                      </c:pt>
                      <c:pt idx="16397">
                        <c:v>132.1</c:v>
                      </c:pt>
                      <c:pt idx="16398">
                        <c:v>130.9</c:v>
                      </c:pt>
                      <c:pt idx="16399">
                        <c:v>132</c:v>
                      </c:pt>
                      <c:pt idx="16400">
                        <c:v>131.19999999999999</c:v>
                      </c:pt>
                      <c:pt idx="16401">
                        <c:v>130.6</c:v>
                      </c:pt>
                      <c:pt idx="16402">
                        <c:v>131.9</c:v>
                      </c:pt>
                      <c:pt idx="16403">
                        <c:v>132.4</c:v>
                      </c:pt>
                      <c:pt idx="16404">
                        <c:v>131.69999999999999</c:v>
                      </c:pt>
                      <c:pt idx="16405">
                        <c:v>132</c:v>
                      </c:pt>
                      <c:pt idx="16406">
                        <c:v>131.69999999999999</c:v>
                      </c:pt>
                      <c:pt idx="16407">
                        <c:v>131.6</c:v>
                      </c:pt>
                      <c:pt idx="16408">
                        <c:v>131.69999999999999</c:v>
                      </c:pt>
                      <c:pt idx="16409">
                        <c:v>131.6</c:v>
                      </c:pt>
                      <c:pt idx="16410">
                        <c:v>132.5</c:v>
                      </c:pt>
                      <c:pt idx="16411">
                        <c:v>131.19999999999999</c:v>
                      </c:pt>
                      <c:pt idx="16412">
                        <c:v>131.5</c:v>
                      </c:pt>
                      <c:pt idx="16413">
                        <c:v>131.5</c:v>
                      </c:pt>
                      <c:pt idx="16414">
                        <c:v>132.1</c:v>
                      </c:pt>
                      <c:pt idx="16415">
                        <c:v>131.69999999999999</c:v>
                      </c:pt>
                      <c:pt idx="16416">
                        <c:v>131.1</c:v>
                      </c:pt>
                      <c:pt idx="16417">
                        <c:v>131.9</c:v>
                      </c:pt>
                      <c:pt idx="16418">
                        <c:v>131.5</c:v>
                      </c:pt>
                      <c:pt idx="16419">
                        <c:v>131.1</c:v>
                      </c:pt>
                      <c:pt idx="16420">
                        <c:v>130.6</c:v>
                      </c:pt>
                      <c:pt idx="16421">
                        <c:v>131.9</c:v>
                      </c:pt>
                      <c:pt idx="16422">
                        <c:v>132.1</c:v>
                      </c:pt>
                      <c:pt idx="16423">
                        <c:v>130.30000000000001</c:v>
                      </c:pt>
                      <c:pt idx="16424">
                        <c:v>131.80000000000001</c:v>
                      </c:pt>
                      <c:pt idx="16425">
                        <c:v>130.5</c:v>
                      </c:pt>
                      <c:pt idx="16426">
                        <c:v>130.6</c:v>
                      </c:pt>
                      <c:pt idx="16427">
                        <c:v>131.4</c:v>
                      </c:pt>
                      <c:pt idx="16428">
                        <c:v>131.19999999999999</c:v>
                      </c:pt>
                      <c:pt idx="16429">
                        <c:v>130.19999999999999</c:v>
                      </c:pt>
                      <c:pt idx="16430">
                        <c:v>130.80000000000001</c:v>
                      </c:pt>
                      <c:pt idx="16431">
                        <c:v>132.5</c:v>
                      </c:pt>
                      <c:pt idx="16432">
                        <c:v>131.80000000000001</c:v>
                      </c:pt>
                      <c:pt idx="16433">
                        <c:v>130.5</c:v>
                      </c:pt>
                      <c:pt idx="16434">
                        <c:v>131.1</c:v>
                      </c:pt>
                      <c:pt idx="16435">
                        <c:v>132.19999999999999</c:v>
                      </c:pt>
                      <c:pt idx="16436">
                        <c:v>130.4</c:v>
                      </c:pt>
                      <c:pt idx="16437">
                        <c:v>131.6</c:v>
                      </c:pt>
                      <c:pt idx="16438">
                        <c:v>131.80000000000001</c:v>
                      </c:pt>
                      <c:pt idx="16439">
                        <c:v>130.80000000000001</c:v>
                      </c:pt>
                      <c:pt idx="16440">
                        <c:v>128.80000000000001</c:v>
                      </c:pt>
                      <c:pt idx="16441">
                        <c:v>130.80000000000001</c:v>
                      </c:pt>
                      <c:pt idx="16442">
                        <c:v>131.69999999999999</c:v>
                      </c:pt>
                      <c:pt idx="16443">
                        <c:v>129.69999999999999</c:v>
                      </c:pt>
                      <c:pt idx="16444">
                        <c:v>130.30000000000001</c:v>
                      </c:pt>
                      <c:pt idx="16445">
                        <c:v>131.5</c:v>
                      </c:pt>
                      <c:pt idx="16446">
                        <c:v>130.1</c:v>
                      </c:pt>
                      <c:pt idx="16447">
                        <c:v>130.6</c:v>
                      </c:pt>
                      <c:pt idx="16448">
                        <c:v>130.80000000000001</c:v>
                      </c:pt>
                      <c:pt idx="16449">
                        <c:v>130.9</c:v>
                      </c:pt>
                      <c:pt idx="16450">
                        <c:v>129.69999999999999</c:v>
                      </c:pt>
                      <c:pt idx="16451">
                        <c:v>130.69999999999999</c:v>
                      </c:pt>
                      <c:pt idx="16452">
                        <c:v>131.80000000000001</c:v>
                      </c:pt>
                      <c:pt idx="16453">
                        <c:v>130.4</c:v>
                      </c:pt>
                      <c:pt idx="16454">
                        <c:v>130</c:v>
                      </c:pt>
                      <c:pt idx="16455">
                        <c:v>131.19999999999999</c:v>
                      </c:pt>
                      <c:pt idx="16456">
                        <c:v>130.6</c:v>
                      </c:pt>
                      <c:pt idx="16457">
                        <c:v>131.1</c:v>
                      </c:pt>
                      <c:pt idx="16458">
                        <c:v>131.30000000000001</c:v>
                      </c:pt>
                      <c:pt idx="16459">
                        <c:v>131</c:v>
                      </c:pt>
                      <c:pt idx="16460">
                        <c:v>131.30000000000001</c:v>
                      </c:pt>
                      <c:pt idx="16461">
                        <c:v>130.69999999999999</c:v>
                      </c:pt>
                      <c:pt idx="16462">
                        <c:v>129.9</c:v>
                      </c:pt>
                      <c:pt idx="16463">
                        <c:v>128.5</c:v>
                      </c:pt>
                      <c:pt idx="16464">
                        <c:v>130.69999999999999</c:v>
                      </c:pt>
                      <c:pt idx="16465">
                        <c:v>131.1</c:v>
                      </c:pt>
                      <c:pt idx="16466">
                        <c:v>131.5</c:v>
                      </c:pt>
                      <c:pt idx="16467">
                        <c:v>131.1</c:v>
                      </c:pt>
                      <c:pt idx="16468">
                        <c:v>130.19999999999999</c:v>
                      </c:pt>
                      <c:pt idx="16469">
                        <c:v>130.1</c:v>
                      </c:pt>
                      <c:pt idx="16470">
                        <c:v>130.80000000000001</c:v>
                      </c:pt>
                      <c:pt idx="16471">
                        <c:v>130</c:v>
                      </c:pt>
                      <c:pt idx="16472">
                        <c:v>130</c:v>
                      </c:pt>
                      <c:pt idx="16473">
                        <c:v>131.19999999999999</c:v>
                      </c:pt>
                      <c:pt idx="16474">
                        <c:v>130.1</c:v>
                      </c:pt>
                      <c:pt idx="16475">
                        <c:v>130.69999999999999</c:v>
                      </c:pt>
                      <c:pt idx="16476">
                        <c:v>130.1</c:v>
                      </c:pt>
                      <c:pt idx="16477">
                        <c:v>131.19999999999999</c:v>
                      </c:pt>
                      <c:pt idx="16478">
                        <c:v>129.9</c:v>
                      </c:pt>
                      <c:pt idx="16479">
                        <c:v>131.30000000000001</c:v>
                      </c:pt>
                      <c:pt idx="16480">
                        <c:v>129.30000000000001</c:v>
                      </c:pt>
                      <c:pt idx="16481">
                        <c:v>131</c:v>
                      </c:pt>
                      <c:pt idx="16482">
                        <c:v>130.19999999999999</c:v>
                      </c:pt>
                      <c:pt idx="16483">
                        <c:v>130.6</c:v>
                      </c:pt>
                      <c:pt idx="16484">
                        <c:v>129.30000000000001</c:v>
                      </c:pt>
                      <c:pt idx="16485">
                        <c:v>130</c:v>
                      </c:pt>
                      <c:pt idx="16486">
                        <c:v>129.4</c:v>
                      </c:pt>
                      <c:pt idx="16487">
                        <c:v>128.69999999999999</c:v>
                      </c:pt>
                      <c:pt idx="16488">
                        <c:v>128.19999999999999</c:v>
                      </c:pt>
                      <c:pt idx="16489">
                        <c:v>130</c:v>
                      </c:pt>
                      <c:pt idx="16490">
                        <c:v>129.4</c:v>
                      </c:pt>
                      <c:pt idx="16491">
                        <c:v>131.30000000000001</c:v>
                      </c:pt>
                      <c:pt idx="16492">
                        <c:v>130.6</c:v>
                      </c:pt>
                      <c:pt idx="16493">
                        <c:v>130.1</c:v>
                      </c:pt>
                      <c:pt idx="16494">
                        <c:v>130.69999999999999</c:v>
                      </c:pt>
                      <c:pt idx="16495">
                        <c:v>130.4</c:v>
                      </c:pt>
                      <c:pt idx="16496">
                        <c:v>128.9</c:v>
                      </c:pt>
                      <c:pt idx="16497">
                        <c:v>130.4</c:v>
                      </c:pt>
                      <c:pt idx="16498">
                        <c:v>131.30000000000001</c:v>
                      </c:pt>
                      <c:pt idx="16499">
                        <c:v>129.4</c:v>
                      </c:pt>
                      <c:pt idx="16500">
                        <c:v>129.69999999999999</c:v>
                      </c:pt>
                      <c:pt idx="16501">
                        <c:v>130.9</c:v>
                      </c:pt>
                      <c:pt idx="16502">
                        <c:v>129.30000000000001</c:v>
                      </c:pt>
                      <c:pt idx="16503">
                        <c:v>129.9</c:v>
                      </c:pt>
                      <c:pt idx="16504">
                        <c:v>130.80000000000001</c:v>
                      </c:pt>
                      <c:pt idx="16505">
                        <c:v>129.4</c:v>
                      </c:pt>
                      <c:pt idx="16506">
                        <c:v>130.30000000000001</c:v>
                      </c:pt>
                      <c:pt idx="16507">
                        <c:v>129.80000000000001</c:v>
                      </c:pt>
                      <c:pt idx="16508">
                        <c:v>130.30000000000001</c:v>
                      </c:pt>
                      <c:pt idx="16509">
                        <c:v>129.69999999999999</c:v>
                      </c:pt>
                      <c:pt idx="16510">
                        <c:v>129.9</c:v>
                      </c:pt>
                      <c:pt idx="16511">
                        <c:v>129</c:v>
                      </c:pt>
                      <c:pt idx="16512">
                        <c:v>130</c:v>
                      </c:pt>
                      <c:pt idx="16513">
                        <c:v>130.19999999999999</c:v>
                      </c:pt>
                      <c:pt idx="16514">
                        <c:v>130.1</c:v>
                      </c:pt>
                      <c:pt idx="16515">
                        <c:v>129.4</c:v>
                      </c:pt>
                      <c:pt idx="16516">
                        <c:v>127.9</c:v>
                      </c:pt>
                      <c:pt idx="16517">
                        <c:v>129.19999999999999</c:v>
                      </c:pt>
                      <c:pt idx="16518">
                        <c:v>128.69999999999999</c:v>
                      </c:pt>
                      <c:pt idx="16519">
                        <c:v>130.1</c:v>
                      </c:pt>
                      <c:pt idx="16520">
                        <c:v>129.19999999999999</c:v>
                      </c:pt>
                      <c:pt idx="16521">
                        <c:v>129.6</c:v>
                      </c:pt>
                      <c:pt idx="16522">
                        <c:v>129.69999999999999</c:v>
                      </c:pt>
                      <c:pt idx="16523">
                        <c:v>130.30000000000001</c:v>
                      </c:pt>
                      <c:pt idx="16524">
                        <c:v>129.9</c:v>
                      </c:pt>
                      <c:pt idx="16525">
                        <c:v>129.30000000000001</c:v>
                      </c:pt>
                      <c:pt idx="16526">
                        <c:v>128.9</c:v>
                      </c:pt>
                      <c:pt idx="16527">
                        <c:v>129.4</c:v>
                      </c:pt>
                      <c:pt idx="16528">
                        <c:v>129.5</c:v>
                      </c:pt>
                      <c:pt idx="16529">
                        <c:v>129.4</c:v>
                      </c:pt>
                      <c:pt idx="16530">
                        <c:v>129.80000000000001</c:v>
                      </c:pt>
                      <c:pt idx="16531">
                        <c:v>129.4</c:v>
                      </c:pt>
                      <c:pt idx="16532">
                        <c:v>128.69999999999999</c:v>
                      </c:pt>
                      <c:pt idx="16533">
                        <c:v>130.19999999999999</c:v>
                      </c:pt>
                      <c:pt idx="16534">
                        <c:v>129.4</c:v>
                      </c:pt>
                      <c:pt idx="16535">
                        <c:v>129.9</c:v>
                      </c:pt>
                      <c:pt idx="16536">
                        <c:v>128.9</c:v>
                      </c:pt>
                      <c:pt idx="16537">
                        <c:v>129.4</c:v>
                      </c:pt>
                      <c:pt idx="16538">
                        <c:v>129.30000000000001</c:v>
                      </c:pt>
                      <c:pt idx="16539">
                        <c:v>128.80000000000001</c:v>
                      </c:pt>
                      <c:pt idx="16540">
                        <c:v>128.5</c:v>
                      </c:pt>
                      <c:pt idx="16541">
                        <c:v>129.4</c:v>
                      </c:pt>
                      <c:pt idx="16542">
                        <c:v>128.5</c:v>
                      </c:pt>
                      <c:pt idx="16543">
                        <c:v>128.5</c:v>
                      </c:pt>
                      <c:pt idx="16544">
                        <c:v>130.19999999999999</c:v>
                      </c:pt>
                      <c:pt idx="16545">
                        <c:v>128.80000000000001</c:v>
                      </c:pt>
                      <c:pt idx="16546">
                        <c:v>129.4</c:v>
                      </c:pt>
                      <c:pt idx="16547">
                        <c:v>128.5</c:v>
                      </c:pt>
                      <c:pt idx="16548">
                        <c:v>128.9</c:v>
                      </c:pt>
                      <c:pt idx="16549">
                        <c:v>128.30000000000001</c:v>
                      </c:pt>
                      <c:pt idx="16550">
                        <c:v>128.6</c:v>
                      </c:pt>
                      <c:pt idx="16551">
                        <c:v>128.30000000000001</c:v>
                      </c:pt>
                      <c:pt idx="16552">
                        <c:v>128.80000000000001</c:v>
                      </c:pt>
                      <c:pt idx="16553">
                        <c:v>128</c:v>
                      </c:pt>
                      <c:pt idx="16554">
                        <c:v>128.5</c:v>
                      </c:pt>
                      <c:pt idx="16555">
                        <c:v>129.80000000000001</c:v>
                      </c:pt>
                      <c:pt idx="16556">
                        <c:v>128</c:v>
                      </c:pt>
                      <c:pt idx="16557">
                        <c:v>127.4</c:v>
                      </c:pt>
                      <c:pt idx="16558">
                        <c:v>127.2</c:v>
                      </c:pt>
                      <c:pt idx="16559">
                        <c:v>129.80000000000001</c:v>
                      </c:pt>
                      <c:pt idx="16560">
                        <c:v>128.30000000000001</c:v>
                      </c:pt>
                      <c:pt idx="16561">
                        <c:v>128.30000000000001</c:v>
                      </c:pt>
                      <c:pt idx="16562">
                        <c:v>128.69999999999999</c:v>
                      </c:pt>
                      <c:pt idx="16563">
                        <c:v>128.6</c:v>
                      </c:pt>
                      <c:pt idx="16564">
                        <c:v>127.9</c:v>
                      </c:pt>
                      <c:pt idx="16565">
                        <c:v>128.4</c:v>
                      </c:pt>
                      <c:pt idx="16566">
                        <c:v>128.19999999999999</c:v>
                      </c:pt>
                      <c:pt idx="16567">
                        <c:v>128.4</c:v>
                      </c:pt>
                      <c:pt idx="16568">
                        <c:v>128.80000000000001</c:v>
                      </c:pt>
                      <c:pt idx="16569">
                        <c:v>128.19999999999999</c:v>
                      </c:pt>
                      <c:pt idx="16570">
                        <c:v>128</c:v>
                      </c:pt>
                      <c:pt idx="16571">
                        <c:v>130</c:v>
                      </c:pt>
                      <c:pt idx="16572">
                        <c:v>129.30000000000001</c:v>
                      </c:pt>
                      <c:pt idx="16573">
                        <c:v>129.1</c:v>
                      </c:pt>
                      <c:pt idx="16574">
                        <c:v>127.7</c:v>
                      </c:pt>
                      <c:pt idx="16575">
                        <c:v>129.69999999999999</c:v>
                      </c:pt>
                      <c:pt idx="16576">
                        <c:v>129.6</c:v>
                      </c:pt>
                      <c:pt idx="16577">
                        <c:v>129.30000000000001</c:v>
                      </c:pt>
                      <c:pt idx="16578">
                        <c:v>128.9</c:v>
                      </c:pt>
                      <c:pt idx="16579">
                        <c:v>127.9</c:v>
                      </c:pt>
                      <c:pt idx="16580">
                        <c:v>128.69999999999999</c:v>
                      </c:pt>
                      <c:pt idx="16581">
                        <c:v>127.6</c:v>
                      </c:pt>
                      <c:pt idx="16582">
                        <c:v>128.1</c:v>
                      </c:pt>
                      <c:pt idx="16583">
                        <c:v>128.30000000000001</c:v>
                      </c:pt>
                      <c:pt idx="16584">
                        <c:v>128.80000000000001</c:v>
                      </c:pt>
                      <c:pt idx="16585">
                        <c:v>128.4</c:v>
                      </c:pt>
                      <c:pt idx="16586">
                        <c:v>128</c:v>
                      </c:pt>
                      <c:pt idx="16587">
                        <c:v>130.5</c:v>
                      </c:pt>
                      <c:pt idx="16588">
                        <c:v>129.69999999999999</c:v>
                      </c:pt>
                      <c:pt idx="16589">
                        <c:v>128.9</c:v>
                      </c:pt>
                      <c:pt idx="16590">
                        <c:v>129.4</c:v>
                      </c:pt>
                      <c:pt idx="16591">
                        <c:v>128.19999999999999</c:v>
                      </c:pt>
                      <c:pt idx="16592">
                        <c:v>127.7</c:v>
                      </c:pt>
                      <c:pt idx="16593">
                        <c:v>128.19999999999999</c:v>
                      </c:pt>
                      <c:pt idx="16594">
                        <c:v>129.1</c:v>
                      </c:pt>
                      <c:pt idx="16595">
                        <c:v>129.5</c:v>
                      </c:pt>
                      <c:pt idx="16596">
                        <c:v>128.80000000000001</c:v>
                      </c:pt>
                      <c:pt idx="16597">
                        <c:v>128.9</c:v>
                      </c:pt>
                      <c:pt idx="16598">
                        <c:v>128</c:v>
                      </c:pt>
                      <c:pt idx="16599">
                        <c:v>128.4</c:v>
                      </c:pt>
                      <c:pt idx="16600">
                        <c:v>127.6</c:v>
                      </c:pt>
                      <c:pt idx="16601">
                        <c:v>128.6</c:v>
                      </c:pt>
                      <c:pt idx="16602">
                        <c:v>129.30000000000001</c:v>
                      </c:pt>
                      <c:pt idx="16603">
                        <c:v>128.69999999999999</c:v>
                      </c:pt>
                      <c:pt idx="16604">
                        <c:v>128.30000000000001</c:v>
                      </c:pt>
                      <c:pt idx="16605">
                        <c:v>129.1</c:v>
                      </c:pt>
                      <c:pt idx="16606">
                        <c:v>127.3</c:v>
                      </c:pt>
                      <c:pt idx="16607">
                        <c:v>127.6</c:v>
                      </c:pt>
                      <c:pt idx="16608">
                        <c:v>127.7</c:v>
                      </c:pt>
                      <c:pt idx="16609">
                        <c:v>128.5</c:v>
                      </c:pt>
                      <c:pt idx="16610">
                        <c:v>127.2</c:v>
                      </c:pt>
                      <c:pt idx="16611">
                        <c:v>128.6</c:v>
                      </c:pt>
                      <c:pt idx="16612">
                        <c:v>129.19999999999999</c:v>
                      </c:pt>
                      <c:pt idx="16613">
                        <c:v>127.3</c:v>
                      </c:pt>
                      <c:pt idx="16614">
                        <c:v>128.4</c:v>
                      </c:pt>
                      <c:pt idx="16615">
                        <c:v>128.19999999999999</c:v>
                      </c:pt>
                      <c:pt idx="16616">
                        <c:v>128.80000000000001</c:v>
                      </c:pt>
                      <c:pt idx="16617">
                        <c:v>128.5</c:v>
                      </c:pt>
                      <c:pt idx="16618">
                        <c:v>127.5</c:v>
                      </c:pt>
                      <c:pt idx="16619">
                        <c:v>127.5</c:v>
                      </c:pt>
                      <c:pt idx="16620">
                        <c:v>127</c:v>
                      </c:pt>
                      <c:pt idx="16621">
                        <c:v>127.6</c:v>
                      </c:pt>
                      <c:pt idx="16622">
                        <c:v>127.2</c:v>
                      </c:pt>
                      <c:pt idx="16623">
                        <c:v>128.1</c:v>
                      </c:pt>
                      <c:pt idx="16624">
                        <c:v>128.6</c:v>
                      </c:pt>
                      <c:pt idx="16625">
                        <c:v>128.30000000000001</c:v>
                      </c:pt>
                      <c:pt idx="16626">
                        <c:v>128.6</c:v>
                      </c:pt>
                      <c:pt idx="16627">
                        <c:v>127</c:v>
                      </c:pt>
                      <c:pt idx="16628">
                        <c:v>127.9</c:v>
                      </c:pt>
                      <c:pt idx="16629">
                        <c:v>127.5</c:v>
                      </c:pt>
                      <c:pt idx="16630">
                        <c:v>127.9</c:v>
                      </c:pt>
                      <c:pt idx="16631">
                        <c:v>127.8</c:v>
                      </c:pt>
                      <c:pt idx="16632">
                        <c:v>128</c:v>
                      </c:pt>
                      <c:pt idx="16633">
                        <c:v>128.9</c:v>
                      </c:pt>
                      <c:pt idx="16634">
                        <c:v>127.9</c:v>
                      </c:pt>
                      <c:pt idx="16635">
                        <c:v>128</c:v>
                      </c:pt>
                      <c:pt idx="16636">
                        <c:v>129.30000000000001</c:v>
                      </c:pt>
                      <c:pt idx="16637">
                        <c:v>128.5</c:v>
                      </c:pt>
                      <c:pt idx="16638">
                        <c:v>128.19999999999999</c:v>
                      </c:pt>
                      <c:pt idx="16639">
                        <c:v>128.5</c:v>
                      </c:pt>
                      <c:pt idx="16640">
                        <c:v>129.1</c:v>
                      </c:pt>
                      <c:pt idx="16641">
                        <c:v>129.5</c:v>
                      </c:pt>
                      <c:pt idx="16642">
                        <c:v>128.30000000000001</c:v>
                      </c:pt>
                      <c:pt idx="16643">
                        <c:v>127.8</c:v>
                      </c:pt>
                      <c:pt idx="16644">
                        <c:v>127.8</c:v>
                      </c:pt>
                      <c:pt idx="16645">
                        <c:v>127.5</c:v>
                      </c:pt>
                      <c:pt idx="16646">
                        <c:v>129</c:v>
                      </c:pt>
                      <c:pt idx="16647">
                        <c:v>129.1</c:v>
                      </c:pt>
                      <c:pt idx="16648">
                        <c:v>129.69999999999999</c:v>
                      </c:pt>
                      <c:pt idx="16649">
                        <c:v>128.19999999999999</c:v>
                      </c:pt>
                      <c:pt idx="16650">
                        <c:v>128.80000000000001</c:v>
                      </c:pt>
                      <c:pt idx="16651">
                        <c:v>128.80000000000001</c:v>
                      </c:pt>
                      <c:pt idx="16652">
                        <c:v>127.1</c:v>
                      </c:pt>
                      <c:pt idx="16653">
                        <c:v>128.4</c:v>
                      </c:pt>
                      <c:pt idx="16654">
                        <c:v>128.1</c:v>
                      </c:pt>
                      <c:pt idx="16655">
                        <c:v>127.4</c:v>
                      </c:pt>
                      <c:pt idx="16656">
                        <c:v>128.6</c:v>
                      </c:pt>
                      <c:pt idx="16657">
                        <c:v>129.19999999999999</c:v>
                      </c:pt>
                      <c:pt idx="16658">
                        <c:v>128</c:v>
                      </c:pt>
                      <c:pt idx="16659">
                        <c:v>128.9</c:v>
                      </c:pt>
                      <c:pt idx="16660">
                        <c:v>127.8</c:v>
                      </c:pt>
                      <c:pt idx="16661">
                        <c:v>128.80000000000001</c:v>
                      </c:pt>
                      <c:pt idx="16662">
                        <c:v>128.4</c:v>
                      </c:pt>
                      <c:pt idx="16663">
                        <c:v>128.5</c:v>
                      </c:pt>
                      <c:pt idx="16664">
                        <c:v>128.1</c:v>
                      </c:pt>
                      <c:pt idx="16665">
                        <c:v>127.5</c:v>
                      </c:pt>
                      <c:pt idx="16666">
                        <c:v>128.1</c:v>
                      </c:pt>
                      <c:pt idx="16667">
                        <c:v>127.7</c:v>
                      </c:pt>
                      <c:pt idx="16668">
                        <c:v>129</c:v>
                      </c:pt>
                      <c:pt idx="16669">
                        <c:v>128.1</c:v>
                      </c:pt>
                      <c:pt idx="16670">
                        <c:v>128.5</c:v>
                      </c:pt>
                      <c:pt idx="16671">
                        <c:v>127.7</c:v>
                      </c:pt>
                      <c:pt idx="16672">
                        <c:v>127.3</c:v>
                      </c:pt>
                      <c:pt idx="16673">
                        <c:v>128.1</c:v>
                      </c:pt>
                      <c:pt idx="16674">
                        <c:v>126.6</c:v>
                      </c:pt>
                      <c:pt idx="16675">
                        <c:v>128</c:v>
                      </c:pt>
                      <c:pt idx="16676">
                        <c:v>127.7</c:v>
                      </c:pt>
                      <c:pt idx="16677">
                        <c:v>129</c:v>
                      </c:pt>
                      <c:pt idx="16678">
                        <c:v>127.3</c:v>
                      </c:pt>
                      <c:pt idx="16679">
                        <c:v>127.4</c:v>
                      </c:pt>
                      <c:pt idx="16680">
                        <c:v>127.1</c:v>
                      </c:pt>
                      <c:pt idx="16681">
                        <c:v>127.8</c:v>
                      </c:pt>
                      <c:pt idx="16682">
                        <c:v>128.9</c:v>
                      </c:pt>
                      <c:pt idx="16683">
                        <c:v>127.6</c:v>
                      </c:pt>
                      <c:pt idx="16684">
                        <c:v>128.4</c:v>
                      </c:pt>
                      <c:pt idx="16685">
                        <c:v>128.1</c:v>
                      </c:pt>
                      <c:pt idx="16686">
                        <c:v>126.7</c:v>
                      </c:pt>
                      <c:pt idx="16687">
                        <c:v>127.5</c:v>
                      </c:pt>
                      <c:pt idx="16688">
                        <c:v>129.1</c:v>
                      </c:pt>
                      <c:pt idx="16689">
                        <c:v>127.1</c:v>
                      </c:pt>
                      <c:pt idx="16690">
                        <c:v>127.9</c:v>
                      </c:pt>
                      <c:pt idx="16691">
                        <c:v>129.1</c:v>
                      </c:pt>
                      <c:pt idx="16692">
                        <c:v>128.6</c:v>
                      </c:pt>
                      <c:pt idx="16693">
                        <c:v>128.19999999999999</c:v>
                      </c:pt>
                      <c:pt idx="16694">
                        <c:v>127.1</c:v>
                      </c:pt>
                      <c:pt idx="16695">
                        <c:v>126.9</c:v>
                      </c:pt>
                      <c:pt idx="16696">
                        <c:v>125.8</c:v>
                      </c:pt>
                      <c:pt idx="16697">
                        <c:v>127.2</c:v>
                      </c:pt>
                      <c:pt idx="16698">
                        <c:v>128.30000000000001</c:v>
                      </c:pt>
                      <c:pt idx="16699">
                        <c:v>128.1</c:v>
                      </c:pt>
                      <c:pt idx="16700">
                        <c:v>127</c:v>
                      </c:pt>
                      <c:pt idx="16701">
                        <c:v>128.30000000000001</c:v>
                      </c:pt>
                      <c:pt idx="16702">
                        <c:v>128</c:v>
                      </c:pt>
                      <c:pt idx="16703">
                        <c:v>127.5</c:v>
                      </c:pt>
                      <c:pt idx="16704">
                        <c:v>128</c:v>
                      </c:pt>
                      <c:pt idx="16705">
                        <c:v>128.1</c:v>
                      </c:pt>
                      <c:pt idx="16706">
                        <c:v>128.19999999999999</c:v>
                      </c:pt>
                      <c:pt idx="16707">
                        <c:v>126.7</c:v>
                      </c:pt>
                      <c:pt idx="16708">
                        <c:v>128.30000000000001</c:v>
                      </c:pt>
                      <c:pt idx="16709">
                        <c:v>127.6</c:v>
                      </c:pt>
                      <c:pt idx="16710">
                        <c:v>127.6</c:v>
                      </c:pt>
                      <c:pt idx="16711">
                        <c:v>127.5</c:v>
                      </c:pt>
                      <c:pt idx="16712">
                        <c:v>127.3</c:v>
                      </c:pt>
                      <c:pt idx="16713">
                        <c:v>127.4</c:v>
                      </c:pt>
                      <c:pt idx="16714">
                        <c:v>126.9</c:v>
                      </c:pt>
                      <c:pt idx="16715">
                        <c:v>127.4</c:v>
                      </c:pt>
                      <c:pt idx="16716">
                        <c:v>127.4</c:v>
                      </c:pt>
                      <c:pt idx="16717">
                        <c:v>126.8</c:v>
                      </c:pt>
                      <c:pt idx="16718">
                        <c:v>127.2</c:v>
                      </c:pt>
                      <c:pt idx="16719">
                        <c:v>127.8</c:v>
                      </c:pt>
                      <c:pt idx="16720">
                        <c:v>129.1</c:v>
                      </c:pt>
                      <c:pt idx="16721">
                        <c:v>128.1</c:v>
                      </c:pt>
                      <c:pt idx="16722">
                        <c:v>127.3</c:v>
                      </c:pt>
                      <c:pt idx="16723">
                        <c:v>127.1</c:v>
                      </c:pt>
                      <c:pt idx="16724">
                        <c:v>126.6</c:v>
                      </c:pt>
                      <c:pt idx="16725">
                        <c:v>126.6</c:v>
                      </c:pt>
                      <c:pt idx="16726">
                        <c:v>127.9</c:v>
                      </c:pt>
                      <c:pt idx="16727">
                        <c:v>127.5</c:v>
                      </c:pt>
                      <c:pt idx="16728">
                        <c:v>127.6</c:v>
                      </c:pt>
                      <c:pt idx="16729">
                        <c:v>127.2</c:v>
                      </c:pt>
                      <c:pt idx="16730">
                        <c:v>127.8</c:v>
                      </c:pt>
                      <c:pt idx="16731">
                        <c:v>127</c:v>
                      </c:pt>
                      <c:pt idx="16732">
                        <c:v>127.6</c:v>
                      </c:pt>
                      <c:pt idx="16733">
                        <c:v>127.5</c:v>
                      </c:pt>
                      <c:pt idx="16734">
                        <c:v>128.5</c:v>
                      </c:pt>
                      <c:pt idx="16735">
                        <c:v>126.5</c:v>
                      </c:pt>
                      <c:pt idx="16736">
                        <c:v>127.1</c:v>
                      </c:pt>
                      <c:pt idx="16737">
                        <c:v>126.8</c:v>
                      </c:pt>
                      <c:pt idx="16738">
                        <c:v>127.2</c:v>
                      </c:pt>
                      <c:pt idx="16739">
                        <c:v>126.1</c:v>
                      </c:pt>
                      <c:pt idx="16740">
                        <c:v>127.3</c:v>
                      </c:pt>
                      <c:pt idx="16741">
                        <c:v>126.6</c:v>
                      </c:pt>
                      <c:pt idx="16742">
                        <c:v>126.5</c:v>
                      </c:pt>
                      <c:pt idx="16743">
                        <c:v>125.5</c:v>
                      </c:pt>
                      <c:pt idx="16744">
                        <c:v>126.3</c:v>
                      </c:pt>
                      <c:pt idx="16745">
                        <c:v>126.3</c:v>
                      </c:pt>
                      <c:pt idx="16746">
                        <c:v>125.3</c:v>
                      </c:pt>
                      <c:pt idx="16747">
                        <c:v>126.6</c:v>
                      </c:pt>
                      <c:pt idx="16748">
                        <c:v>126</c:v>
                      </c:pt>
                      <c:pt idx="16749">
                        <c:v>125.7</c:v>
                      </c:pt>
                      <c:pt idx="16750">
                        <c:v>127.7</c:v>
                      </c:pt>
                      <c:pt idx="16751">
                        <c:v>126.3</c:v>
                      </c:pt>
                      <c:pt idx="16752">
                        <c:v>127.5</c:v>
                      </c:pt>
                      <c:pt idx="16753">
                        <c:v>126.9</c:v>
                      </c:pt>
                      <c:pt idx="16754">
                        <c:v>127.7</c:v>
                      </c:pt>
                      <c:pt idx="16755">
                        <c:v>125.4</c:v>
                      </c:pt>
                      <c:pt idx="16756">
                        <c:v>125.6</c:v>
                      </c:pt>
                      <c:pt idx="16757">
                        <c:v>126.2</c:v>
                      </c:pt>
                      <c:pt idx="16758">
                        <c:v>124.9</c:v>
                      </c:pt>
                      <c:pt idx="16759">
                        <c:v>125.9</c:v>
                      </c:pt>
                      <c:pt idx="16760">
                        <c:v>126</c:v>
                      </c:pt>
                      <c:pt idx="16761">
                        <c:v>126.4</c:v>
                      </c:pt>
                      <c:pt idx="16762">
                        <c:v>126.2</c:v>
                      </c:pt>
                      <c:pt idx="16763">
                        <c:v>125.6</c:v>
                      </c:pt>
                      <c:pt idx="16764">
                        <c:v>126.2</c:v>
                      </c:pt>
                      <c:pt idx="16765">
                        <c:v>126.3</c:v>
                      </c:pt>
                      <c:pt idx="16766">
                        <c:v>126.3</c:v>
                      </c:pt>
                      <c:pt idx="16767">
                        <c:v>125.1</c:v>
                      </c:pt>
                      <c:pt idx="16768">
                        <c:v>125.1</c:v>
                      </c:pt>
                      <c:pt idx="16769">
                        <c:v>126.5</c:v>
                      </c:pt>
                      <c:pt idx="16770">
                        <c:v>125.4</c:v>
                      </c:pt>
                      <c:pt idx="16771">
                        <c:v>125.2</c:v>
                      </c:pt>
                      <c:pt idx="16772">
                        <c:v>127</c:v>
                      </c:pt>
                      <c:pt idx="16773">
                        <c:v>126</c:v>
                      </c:pt>
                      <c:pt idx="16774">
                        <c:v>125.6</c:v>
                      </c:pt>
                      <c:pt idx="16775">
                        <c:v>125</c:v>
                      </c:pt>
                      <c:pt idx="16776">
                        <c:v>124.8</c:v>
                      </c:pt>
                      <c:pt idx="16777">
                        <c:v>124.9</c:v>
                      </c:pt>
                      <c:pt idx="16778">
                        <c:v>126.5</c:v>
                      </c:pt>
                      <c:pt idx="16779">
                        <c:v>125.5</c:v>
                      </c:pt>
                      <c:pt idx="16780">
                        <c:v>126.4</c:v>
                      </c:pt>
                      <c:pt idx="16781">
                        <c:v>126.6</c:v>
                      </c:pt>
                      <c:pt idx="16782">
                        <c:v>124.6</c:v>
                      </c:pt>
                      <c:pt idx="16783">
                        <c:v>126</c:v>
                      </c:pt>
                      <c:pt idx="16784">
                        <c:v>125.5</c:v>
                      </c:pt>
                      <c:pt idx="16785">
                        <c:v>126.7</c:v>
                      </c:pt>
                      <c:pt idx="16786">
                        <c:v>125.1</c:v>
                      </c:pt>
                      <c:pt idx="16787">
                        <c:v>124.8</c:v>
                      </c:pt>
                      <c:pt idx="16788">
                        <c:v>125.2</c:v>
                      </c:pt>
                      <c:pt idx="16789">
                        <c:v>125.3</c:v>
                      </c:pt>
                      <c:pt idx="16790">
                        <c:v>124.8</c:v>
                      </c:pt>
                      <c:pt idx="16791">
                        <c:v>124.4</c:v>
                      </c:pt>
                      <c:pt idx="16792">
                        <c:v>125.2</c:v>
                      </c:pt>
                      <c:pt idx="16793">
                        <c:v>125</c:v>
                      </c:pt>
                      <c:pt idx="16794">
                        <c:v>125</c:v>
                      </c:pt>
                      <c:pt idx="16795">
                        <c:v>125.3</c:v>
                      </c:pt>
                      <c:pt idx="16796">
                        <c:v>126.4</c:v>
                      </c:pt>
                      <c:pt idx="16797">
                        <c:v>126</c:v>
                      </c:pt>
                      <c:pt idx="16798">
                        <c:v>125.1</c:v>
                      </c:pt>
                      <c:pt idx="16799">
                        <c:v>124.8</c:v>
                      </c:pt>
                      <c:pt idx="16800">
                        <c:v>125.8</c:v>
                      </c:pt>
                      <c:pt idx="16801">
                        <c:v>125.2</c:v>
                      </c:pt>
                      <c:pt idx="16802">
                        <c:v>125.9</c:v>
                      </c:pt>
                      <c:pt idx="16803">
                        <c:v>125</c:v>
                      </c:pt>
                      <c:pt idx="16804">
                        <c:v>125</c:v>
                      </c:pt>
                      <c:pt idx="16805">
                        <c:v>125.5</c:v>
                      </c:pt>
                      <c:pt idx="16806">
                        <c:v>126.8</c:v>
                      </c:pt>
                      <c:pt idx="16807">
                        <c:v>125.7</c:v>
                      </c:pt>
                      <c:pt idx="16808">
                        <c:v>124</c:v>
                      </c:pt>
                      <c:pt idx="16809">
                        <c:v>124.7</c:v>
                      </c:pt>
                      <c:pt idx="16810">
                        <c:v>124.8</c:v>
                      </c:pt>
                      <c:pt idx="16811">
                        <c:v>124.9</c:v>
                      </c:pt>
                      <c:pt idx="16812">
                        <c:v>126.2</c:v>
                      </c:pt>
                      <c:pt idx="16813">
                        <c:v>124.9</c:v>
                      </c:pt>
                      <c:pt idx="16814">
                        <c:v>126.1</c:v>
                      </c:pt>
                      <c:pt idx="16815">
                        <c:v>125.4</c:v>
                      </c:pt>
                      <c:pt idx="16816">
                        <c:v>125.2</c:v>
                      </c:pt>
                      <c:pt idx="16817">
                        <c:v>125.8</c:v>
                      </c:pt>
                      <c:pt idx="16818">
                        <c:v>125.3</c:v>
                      </c:pt>
                      <c:pt idx="16819">
                        <c:v>124.5</c:v>
                      </c:pt>
                      <c:pt idx="16820">
                        <c:v>124.7</c:v>
                      </c:pt>
                      <c:pt idx="16821">
                        <c:v>125.3</c:v>
                      </c:pt>
                      <c:pt idx="16822">
                        <c:v>125.3</c:v>
                      </c:pt>
                      <c:pt idx="16823">
                        <c:v>125.7</c:v>
                      </c:pt>
                      <c:pt idx="16824">
                        <c:v>126.8</c:v>
                      </c:pt>
                      <c:pt idx="16825">
                        <c:v>126.4</c:v>
                      </c:pt>
                      <c:pt idx="16826">
                        <c:v>126.3</c:v>
                      </c:pt>
                      <c:pt idx="16827">
                        <c:v>125.2</c:v>
                      </c:pt>
                      <c:pt idx="16828">
                        <c:v>125.7</c:v>
                      </c:pt>
                      <c:pt idx="16829">
                        <c:v>124.5</c:v>
                      </c:pt>
                      <c:pt idx="16830">
                        <c:v>125.1</c:v>
                      </c:pt>
                      <c:pt idx="16831">
                        <c:v>124.5</c:v>
                      </c:pt>
                      <c:pt idx="16832">
                        <c:v>125</c:v>
                      </c:pt>
                      <c:pt idx="16833">
                        <c:v>125.7</c:v>
                      </c:pt>
                      <c:pt idx="16834">
                        <c:v>125.6</c:v>
                      </c:pt>
                      <c:pt idx="16835">
                        <c:v>124.7</c:v>
                      </c:pt>
                      <c:pt idx="16836">
                        <c:v>125.6</c:v>
                      </c:pt>
                      <c:pt idx="16837">
                        <c:v>124.9</c:v>
                      </c:pt>
                      <c:pt idx="16838">
                        <c:v>125.5</c:v>
                      </c:pt>
                      <c:pt idx="16839">
                        <c:v>125.1</c:v>
                      </c:pt>
                      <c:pt idx="16840">
                        <c:v>125.4</c:v>
                      </c:pt>
                      <c:pt idx="16841">
                        <c:v>125.1</c:v>
                      </c:pt>
                      <c:pt idx="16842">
                        <c:v>126.4</c:v>
                      </c:pt>
                      <c:pt idx="16843">
                        <c:v>125.5</c:v>
                      </c:pt>
                      <c:pt idx="16844">
                        <c:v>125.9</c:v>
                      </c:pt>
                      <c:pt idx="16845">
                        <c:v>124.6</c:v>
                      </c:pt>
                      <c:pt idx="16846">
                        <c:v>126.1</c:v>
                      </c:pt>
                      <c:pt idx="16847">
                        <c:v>126.3</c:v>
                      </c:pt>
                      <c:pt idx="16848">
                        <c:v>126.5</c:v>
                      </c:pt>
                      <c:pt idx="16849">
                        <c:v>124.4</c:v>
                      </c:pt>
                      <c:pt idx="16850">
                        <c:v>125.8</c:v>
                      </c:pt>
                      <c:pt idx="16851">
                        <c:v>126.7</c:v>
                      </c:pt>
                      <c:pt idx="16852">
                        <c:v>126.8</c:v>
                      </c:pt>
                      <c:pt idx="16853">
                        <c:v>125.3</c:v>
                      </c:pt>
                      <c:pt idx="16854">
                        <c:v>124.9</c:v>
                      </c:pt>
                      <c:pt idx="16855">
                        <c:v>126</c:v>
                      </c:pt>
                      <c:pt idx="16856">
                        <c:v>125.9</c:v>
                      </c:pt>
                      <c:pt idx="16857">
                        <c:v>125.7</c:v>
                      </c:pt>
                      <c:pt idx="16858">
                        <c:v>125.9</c:v>
                      </c:pt>
                      <c:pt idx="16859">
                        <c:v>125.9</c:v>
                      </c:pt>
                      <c:pt idx="16860">
                        <c:v>124.9</c:v>
                      </c:pt>
                      <c:pt idx="16861">
                        <c:v>125.9</c:v>
                      </c:pt>
                      <c:pt idx="16862">
                        <c:v>126</c:v>
                      </c:pt>
                      <c:pt idx="16863">
                        <c:v>125.6</c:v>
                      </c:pt>
                      <c:pt idx="16864">
                        <c:v>125.7</c:v>
                      </c:pt>
                      <c:pt idx="16865">
                        <c:v>127.2</c:v>
                      </c:pt>
                      <c:pt idx="16866">
                        <c:v>126</c:v>
                      </c:pt>
                      <c:pt idx="16867">
                        <c:v>126.5</c:v>
                      </c:pt>
                      <c:pt idx="16868">
                        <c:v>124.7</c:v>
                      </c:pt>
                      <c:pt idx="16869">
                        <c:v>124.9</c:v>
                      </c:pt>
                      <c:pt idx="16870">
                        <c:v>124.9</c:v>
                      </c:pt>
                      <c:pt idx="16871">
                        <c:v>125.7</c:v>
                      </c:pt>
                      <c:pt idx="16872">
                        <c:v>125.8</c:v>
                      </c:pt>
                      <c:pt idx="16873">
                        <c:v>126.5</c:v>
                      </c:pt>
                      <c:pt idx="16874">
                        <c:v>124.8</c:v>
                      </c:pt>
                      <c:pt idx="16875">
                        <c:v>125.4</c:v>
                      </c:pt>
                      <c:pt idx="16876">
                        <c:v>126</c:v>
                      </c:pt>
                      <c:pt idx="16877">
                        <c:v>125.5</c:v>
                      </c:pt>
                      <c:pt idx="16878">
                        <c:v>125.3</c:v>
                      </c:pt>
                      <c:pt idx="16879">
                        <c:v>125.2</c:v>
                      </c:pt>
                      <c:pt idx="16880">
                        <c:v>125.5</c:v>
                      </c:pt>
                      <c:pt idx="16881">
                        <c:v>125.5</c:v>
                      </c:pt>
                      <c:pt idx="16882">
                        <c:v>125.5</c:v>
                      </c:pt>
                      <c:pt idx="16883">
                        <c:v>125.3</c:v>
                      </c:pt>
                      <c:pt idx="16884">
                        <c:v>124.5</c:v>
                      </c:pt>
                      <c:pt idx="16885">
                        <c:v>125</c:v>
                      </c:pt>
                      <c:pt idx="16886">
                        <c:v>125.3</c:v>
                      </c:pt>
                      <c:pt idx="16887">
                        <c:v>126.2</c:v>
                      </c:pt>
                      <c:pt idx="16888">
                        <c:v>125.8</c:v>
                      </c:pt>
                      <c:pt idx="16889">
                        <c:v>125.8</c:v>
                      </c:pt>
                      <c:pt idx="16890">
                        <c:v>125.3</c:v>
                      </c:pt>
                      <c:pt idx="16891">
                        <c:v>125.9</c:v>
                      </c:pt>
                      <c:pt idx="16892">
                        <c:v>125.3</c:v>
                      </c:pt>
                      <c:pt idx="16893">
                        <c:v>126.3</c:v>
                      </c:pt>
                      <c:pt idx="16894">
                        <c:v>125.5</c:v>
                      </c:pt>
                      <c:pt idx="16895">
                        <c:v>125.6</c:v>
                      </c:pt>
                      <c:pt idx="16896">
                        <c:v>125.7</c:v>
                      </c:pt>
                      <c:pt idx="16897">
                        <c:v>126</c:v>
                      </c:pt>
                      <c:pt idx="16898">
                        <c:v>124.6</c:v>
                      </c:pt>
                      <c:pt idx="16899">
                        <c:v>124.5</c:v>
                      </c:pt>
                      <c:pt idx="16900">
                        <c:v>125</c:v>
                      </c:pt>
                      <c:pt idx="16901">
                        <c:v>126.2</c:v>
                      </c:pt>
                      <c:pt idx="16902">
                        <c:v>126.4</c:v>
                      </c:pt>
                      <c:pt idx="16903">
                        <c:v>125.7</c:v>
                      </c:pt>
                      <c:pt idx="16904">
                        <c:v>127</c:v>
                      </c:pt>
                      <c:pt idx="16905">
                        <c:v>125.9</c:v>
                      </c:pt>
                      <c:pt idx="16906">
                        <c:v>125.8</c:v>
                      </c:pt>
                      <c:pt idx="16907">
                        <c:v>126.4</c:v>
                      </c:pt>
                      <c:pt idx="16908">
                        <c:v>124.2</c:v>
                      </c:pt>
                      <c:pt idx="16909">
                        <c:v>126.1</c:v>
                      </c:pt>
                      <c:pt idx="16910">
                        <c:v>126</c:v>
                      </c:pt>
                      <c:pt idx="16911">
                        <c:v>126</c:v>
                      </c:pt>
                      <c:pt idx="16912">
                        <c:v>126.4</c:v>
                      </c:pt>
                      <c:pt idx="16913">
                        <c:v>126.4</c:v>
                      </c:pt>
                      <c:pt idx="16914">
                        <c:v>126</c:v>
                      </c:pt>
                      <c:pt idx="16915">
                        <c:v>125</c:v>
                      </c:pt>
                      <c:pt idx="16916">
                        <c:v>125.8</c:v>
                      </c:pt>
                      <c:pt idx="16917">
                        <c:v>126.4</c:v>
                      </c:pt>
                      <c:pt idx="16918">
                        <c:v>126.8</c:v>
                      </c:pt>
                      <c:pt idx="16919">
                        <c:v>126</c:v>
                      </c:pt>
                      <c:pt idx="16920">
                        <c:v>125.5</c:v>
                      </c:pt>
                      <c:pt idx="16921">
                        <c:v>125.3</c:v>
                      </c:pt>
                      <c:pt idx="16922">
                        <c:v>126.5</c:v>
                      </c:pt>
                      <c:pt idx="16923">
                        <c:v>124.5</c:v>
                      </c:pt>
                      <c:pt idx="16924">
                        <c:v>126.4</c:v>
                      </c:pt>
                      <c:pt idx="16925">
                        <c:v>124.9</c:v>
                      </c:pt>
                      <c:pt idx="16926">
                        <c:v>125.7</c:v>
                      </c:pt>
                      <c:pt idx="16927">
                        <c:v>124.6</c:v>
                      </c:pt>
                      <c:pt idx="16928">
                        <c:v>124.8</c:v>
                      </c:pt>
                      <c:pt idx="16929">
                        <c:v>125.8</c:v>
                      </c:pt>
                      <c:pt idx="16930">
                        <c:v>125.7</c:v>
                      </c:pt>
                      <c:pt idx="16931">
                        <c:v>125.3</c:v>
                      </c:pt>
                      <c:pt idx="16932">
                        <c:v>125.9</c:v>
                      </c:pt>
                      <c:pt idx="16933">
                        <c:v>126.4</c:v>
                      </c:pt>
                      <c:pt idx="16934">
                        <c:v>125.6</c:v>
                      </c:pt>
                      <c:pt idx="16935">
                        <c:v>124.4</c:v>
                      </c:pt>
                      <c:pt idx="16936">
                        <c:v>125.6</c:v>
                      </c:pt>
                      <c:pt idx="16937">
                        <c:v>123.9</c:v>
                      </c:pt>
                      <c:pt idx="16938">
                        <c:v>125</c:v>
                      </c:pt>
                      <c:pt idx="16939">
                        <c:v>125.6</c:v>
                      </c:pt>
                      <c:pt idx="16940">
                        <c:v>125.1</c:v>
                      </c:pt>
                      <c:pt idx="16941">
                        <c:v>124.6</c:v>
                      </c:pt>
                      <c:pt idx="16942">
                        <c:v>126.6</c:v>
                      </c:pt>
                      <c:pt idx="16943">
                        <c:v>124.7</c:v>
                      </c:pt>
                      <c:pt idx="16944">
                        <c:v>126.1</c:v>
                      </c:pt>
                      <c:pt idx="16945">
                        <c:v>126</c:v>
                      </c:pt>
                      <c:pt idx="16946">
                        <c:v>125.5</c:v>
                      </c:pt>
                      <c:pt idx="16947">
                        <c:v>125.6</c:v>
                      </c:pt>
                      <c:pt idx="16948">
                        <c:v>125.4</c:v>
                      </c:pt>
                      <c:pt idx="16949">
                        <c:v>125.7</c:v>
                      </c:pt>
                      <c:pt idx="16950">
                        <c:v>125.4</c:v>
                      </c:pt>
                      <c:pt idx="16951">
                        <c:v>126</c:v>
                      </c:pt>
                      <c:pt idx="16952">
                        <c:v>125.7</c:v>
                      </c:pt>
                      <c:pt idx="16953">
                        <c:v>124.9</c:v>
                      </c:pt>
                      <c:pt idx="16954">
                        <c:v>124.8</c:v>
                      </c:pt>
                      <c:pt idx="16955">
                        <c:v>126.4</c:v>
                      </c:pt>
                      <c:pt idx="16956">
                        <c:v>126.3</c:v>
                      </c:pt>
                      <c:pt idx="16957">
                        <c:v>125.6</c:v>
                      </c:pt>
                      <c:pt idx="16958">
                        <c:v>125.8</c:v>
                      </c:pt>
                      <c:pt idx="16959">
                        <c:v>125.2</c:v>
                      </c:pt>
                      <c:pt idx="16960">
                        <c:v>123.4</c:v>
                      </c:pt>
                      <c:pt idx="16961">
                        <c:v>125.2</c:v>
                      </c:pt>
                      <c:pt idx="16962">
                        <c:v>125.9</c:v>
                      </c:pt>
                      <c:pt idx="16963">
                        <c:v>126.2</c:v>
                      </c:pt>
                      <c:pt idx="16964">
                        <c:v>126</c:v>
                      </c:pt>
                      <c:pt idx="16965">
                        <c:v>124.9</c:v>
                      </c:pt>
                      <c:pt idx="16966">
                        <c:v>125.5</c:v>
                      </c:pt>
                      <c:pt idx="16967">
                        <c:v>125.9</c:v>
                      </c:pt>
                      <c:pt idx="16968">
                        <c:v>125</c:v>
                      </c:pt>
                      <c:pt idx="16969">
                        <c:v>125.3</c:v>
                      </c:pt>
                      <c:pt idx="16970">
                        <c:v>124.5</c:v>
                      </c:pt>
                      <c:pt idx="16971">
                        <c:v>125.5</c:v>
                      </c:pt>
                      <c:pt idx="16972">
                        <c:v>126.2</c:v>
                      </c:pt>
                      <c:pt idx="16973">
                        <c:v>126.8</c:v>
                      </c:pt>
                      <c:pt idx="16974">
                        <c:v>125.2</c:v>
                      </c:pt>
                      <c:pt idx="16975">
                        <c:v>125.3</c:v>
                      </c:pt>
                      <c:pt idx="16976">
                        <c:v>125</c:v>
                      </c:pt>
                      <c:pt idx="16977">
                        <c:v>124.8</c:v>
                      </c:pt>
                      <c:pt idx="16978">
                        <c:v>125.3</c:v>
                      </c:pt>
                      <c:pt idx="16979">
                        <c:v>125.8</c:v>
                      </c:pt>
                      <c:pt idx="16980">
                        <c:v>125.2</c:v>
                      </c:pt>
                      <c:pt idx="16981">
                        <c:v>125.5</c:v>
                      </c:pt>
                      <c:pt idx="16982">
                        <c:v>126.2</c:v>
                      </c:pt>
                      <c:pt idx="16983">
                        <c:v>126.6</c:v>
                      </c:pt>
                      <c:pt idx="16984">
                        <c:v>127.4</c:v>
                      </c:pt>
                      <c:pt idx="16985">
                        <c:v>125.5</c:v>
                      </c:pt>
                      <c:pt idx="16986">
                        <c:v>126.5</c:v>
                      </c:pt>
                      <c:pt idx="16987">
                        <c:v>126.2</c:v>
                      </c:pt>
                      <c:pt idx="16988">
                        <c:v>124.6</c:v>
                      </c:pt>
                      <c:pt idx="16989">
                        <c:v>124.9</c:v>
                      </c:pt>
                      <c:pt idx="16990">
                        <c:v>124.3</c:v>
                      </c:pt>
                      <c:pt idx="16991">
                        <c:v>126.2</c:v>
                      </c:pt>
                      <c:pt idx="16992">
                        <c:v>126.4</c:v>
                      </c:pt>
                      <c:pt idx="16993">
                        <c:v>125.3</c:v>
                      </c:pt>
                      <c:pt idx="16994">
                        <c:v>125.3</c:v>
                      </c:pt>
                      <c:pt idx="16995">
                        <c:v>123.5</c:v>
                      </c:pt>
                      <c:pt idx="16996">
                        <c:v>125.5</c:v>
                      </c:pt>
                      <c:pt idx="16997">
                        <c:v>124.8</c:v>
                      </c:pt>
                      <c:pt idx="16998">
                        <c:v>125.8</c:v>
                      </c:pt>
                      <c:pt idx="16999">
                        <c:v>125.4</c:v>
                      </c:pt>
                      <c:pt idx="17000">
                        <c:v>125.2</c:v>
                      </c:pt>
                      <c:pt idx="17001">
                        <c:v>125</c:v>
                      </c:pt>
                      <c:pt idx="17002">
                        <c:v>126.5</c:v>
                      </c:pt>
                      <c:pt idx="17003">
                        <c:v>125.2</c:v>
                      </c:pt>
                      <c:pt idx="17004">
                        <c:v>125.3</c:v>
                      </c:pt>
                      <c:pt idx="17005">
                        <c:v>125.8</c:v>
                      </c:pt>
                      <c:pt idx="17006">
                        <c:v>125.1</c:v>
                      </c:pt>
                      <c:pt idx="17007">
                        <c:v>124.1</c:v>
                      </c:pt>
                      <c:pt idx="17008">
                        <c:v>125.2</c:v>
                      </c:pt>
                      <c:pt idx="17009">
                        <c:v>125.1</c:v>
                      </c:pt>
                      <c:pt idx="17010">
                        <c:v>124.7</c:v>
                      </c:pt>
                      <c:pt idx="17011">
                        <c:v>125.4</c:v>
                      </c:pt>
                      <c:pt idx="17012">
                        <c:v>125.2</c:v>
                      </c:pt>
                      <c:pt idx="17013">
                        <c:v>125.6</c:v>
                      </c:pt>
                      <c:pt idx="17014">
                        <c:v>125.8</c:v>
                      </c:pt>
                      <c:pt idx="17015">
                        <c:v>125.3</c:v>
                      </c:pt>
                      <c:pt idx="17016">
                        <c:v>126.2</c:v>
                      </c:pt>
                      <c:pt idx="17017">
                        <c:v>124.9</c:v>
                      </c:pt>
                      <c:pt idx="17018">
                        <c:v>124.4</c:v>
                      </c:pt>
                      <c:pt idx="17019">
                        <c:v>126.3</c:v>
                      </c:pt>
                      <c:pt idx="17020">
                        <c:v>125.4</c:v>
                      </c:pt>
                      <c:pt idx="17021">
                        <c:v>124.3</c:v>
                      </c:pt>
                      <c:pt idx="17022">
                        <c:v>125.7</c:v>
                      </c:pt>
                      <c:pt idx="17023">
                        <c:v>125.1</c:v>
                      </c:pt>
                      <c:pt idx="17024">
                        <c:v>126.3</c:v>
                      </c:pt>
                      <c:pt idx="17025">
                        <c:v>126.1</c:v>
                      </c:pt>
                      <c:pt idx="17026">
                        <c:v>126.1</c:v>
                      </c:pt>
                      <c:pt idx="17027">
                        <c:v>125.4</c:v>
                      </c:pt>
                      <c:pt idx="17028">
                        <c:v>124.8</c:v>
                      </c:pt>
                      <c:pt idx="17029">
                        <c:v>125.5</c:v>
                      </c:pt>
                      <c:pt idx="17030">
                        <c:v>125.5</c:v>
                      </c:pt>
                      <c:pt idx="17031">
                        <c:v>124.2</c:v>
                      </c:pt>
                      <c:pt idx="17032">
                        <c:v>125.6</c:v>
                      </c:pt>
                      <c:pt idx="17033">
                        <c:v>126.1</c:v>
                      </c:pt>
                      <c:pt idx="17034">
                        <c:v>124.7</c:v>
                      </c:pt>
                      <c:pt idx="17035">
                        <c:v>125.5</c:v>
                      </c:pt>
                      <c:pt idx="17036">
                        <c:v>126.5</c:v>
                      </c:pt>
                      <c:pt idx="17037">
                        <c:v>126</c:v>
                      </c:pt>
                      <c:pt idx="17038">
                        <c:v>126.8</c:v>
                      </c:pt>
                      <c:pt idx="17039">
                        <c:v>125</c:v>
                      </c:pt>
                      <c:pt idx="17040">
                        <c:v>125</c:v>
                      </c:pt>
                      <c:pt idx="17041">
                        <c:v>124</c:v>
                      </c:pt>
                      <c:pt idx="17042">
                        <c:v>125.4</c:v>
                      </c:pt>
                      <c:pt idx="17043">
                        <c:v>125.1</c:v>
                      </c:pt>
                      <c:pt idx="17044">
                        <c:v>125.5</c:v>
                      </c:pt>
                      <c:pt idx="17045">
                        <c:v>126.4</c:v>
                      </c:pt>
                      <c:pt idx="17046">
                        <c:v>126.1</c:v>
                      </c:pt>
                      <c:pt idx="17047">
                        <c:v>125.6</c:v>
                      </c:pt>
                      <c:pt idx="17048">
                        <c:v>126.1</c:v>
                      </c:pt>
                      <c:pt idx="17049">
                        <c:v>126.2</c:v>
                      </c:pt>
                      <c:pt idx="17050">
                        <c:v>125.4</c:v>
                      </c:pt>
                      <c:pt idx="17051">
                        <c:v>126</c:v>
                      </c:pt>
                      <c:pt idx="17052">
                        <c:v>126.4</c:v>
                      </c:pt>
                      <c:pt idx="17053">
                        <c:v>125.2</c:v>
                      </c:pt>
                      <c:pt idx="17054">
                        <c:v>126.4</c:v>
                      </c:pt>
                      <c:pt idx="17055">
                        <c:v>125.3</c:v>
                      </c:pt>
                      <c:pt idx="17056">
                        <c:v>126.2</c:v>
                      </c:pt>
                      <c:pt idx="17057">
                        <c:v>124.3</c:v>
                      </c:pt>
                      <c:pt idx="17058">
                        <c:v>126.2</c:v>
                      </c:pt>
                      <c:pt idx="17059">
                        <c:v>125.9</c:v>
                      </c:pt>
                      <c:pt idx="17060">
                        <c:v>126.3</c:v>
                      </c:pt>
                      <c:pt idx="17061">
                        <c:v>125.9</c:v>
                      </c:pt>
                      <c:pt idx="17062">
                        <c:v>126.7</c:v>
                      </c:pt>
                      <c:pt idx="17063">
                        <c:v>125.8</c:v>
                      </c:pt>
                      <c:pt idx="17064">
                        <c:v>125.3</c:v>
                      </c:pt>
                      <c:pt idx="17065">
                        <c:v>125.4</c:v>
                      </c:pt>
                      <c:pt idx="17066">
                        <c:v>124.6</c:v>
                      </c:pt>
                      <c:pt idx="17067">
                        <c:v>124.9</c:v>
                      </c:pt>
                      <c:pt idx="17068">
                        <c:v>125.8</c:v>
                      </c:pt>
                      <c:pt idx="17069">
                        <c:v>125.3</c:v>
                      </c:pt>
                      <c:pt idx="17070">
                        <c:v>126.1</c:v>
                      </c:pt>
                      <c:pt idx="17071">
                        <c:v>125.1</c:v>
                      </c:pt>
                      <c:pt idx="17072">
                        <c:v>124.4</c:v>
                      </c:pt>
                      <c:pt idx="17073">
                        <c:v>124.8</c:v>
                      </c:pt>
                      <c:pt idx="17074">
                        <c:v>124.1</c:v>
                      </c:pt>
                      <c:pt idx="17075">
                        <c:v>125</c:v>
                      </c:pt>
                      <c:pt idx="17076">
                        <c:v>126.1</c:v>
                      </c:pt>
                      <c:pt idx="17077">
                        <c:v>124.9</c:v>
                      </c:pt>
                      <c:pt idx="17078">
                        <c:v>125.4</c:v>
                      </c:pt>
                      <c:pt idx="17079">
                        <c:v>125.4</c:v>
                      </c:pt>
                      <c:pt idx="17080">
                        <c:v>125.1</c:v>
                      </c:pt>
                      <c:pt idx="17081">
                        <c:v>124.7</c:v>
                      </c:pt>
                      <c:pt idx="17082">
                        <c:v>124.5</c:v>
                      </c:pt>
                      <c:pt idx="17083">
                        <c:v>125</c:v>
                      </c:pt>
                      <c:pt idx="17084">
                        <c:v>127</c:v>
                      </c:pt>
                      <c:pt idx="17085">
                        <c:v>126</c:v>
                      </c:pt>
                      <c:pt idx="17086">
                        <c:v>124.9</c:v>
                      </c:pt>
                      <c:pt idx="17087">
                        <c:v>124.9</c:v>
                      </c:pt>
                      <c:pt idx="17088">
                        <c:v>127</c:v>
                      </c:pt>
                      <c:pt idx="17089">
                        <c:v>126.1</c:v>
                      </c:pt>
                      <c:pt idx="17090">
                        <c:v>126.4</c:v>
                      </c:pt>
                      <c:pt idx="17091">
                        <c:v>126</c:v>
                      </c:pt>
                      <c:pt idx="17092">
                        <c:v>125.7</c:v>
                      </c:pt>
                      <c:pt idx="17093">
                        <c:v>124.1</c:v>
                      </c:pt>
                      <c:pt idx="17094">
                        <c:v>125.1</c:v>
                      </c:pt>
                      <c:pt idx="17095">
                        <c:v>124.3</c:v>
                      </c:pt>
                      <c:pt idx="17096">
                        <c:v>126.7</c:v>
                      </c:pt>
                      <c:pt idx="17097">
                        <c:v>124.8</c:v>
                      </c:pt>
                      <c:pt idx="17098">
                        <c:v>124.3</c:v>
                      </c:pt>
                      <c:pt idx="17099">
                        <c:v>125</c:v>
                      </c:pt>
                      <c:pt idx="17100">
                        <c:v>124.8</c:v>
                      </c:pt>
                      <c:pt idx="17101">
                        <c:v>125</c:v>
                      </c:pt>
                      <c:pt idx="17102">
                        <c:v>125.3</c:v>
                      </c:pt>
                      <c:pt idx="17103">
                        <c:v>125</c:v>
                      </c:pt>
                      <c:pt idx="17104">
                        <c:v>125.6</c:v>
                      </c:pt>
                      <c:pt idx="17105">
                        <c:v>126</c:v>
                      </c:pt>
                      <c:pt idx="17106">
                        <c:v>126.1</c:v>
                      </c:pt>
                      <c:pt idx="17107">
                        <c:v>126</c:v>
                      </c:pt>
                      <c:pt idx="17108">
                        <c:v>125.2</c:v>
                      </c:pt>
                      <c:pt idx="17109">
                        <c:v>126</c:v>
                      </c:pt>
                      <c:pt idx="17110">
                        <c:v>126</c:v>
                      </c:pt>
                      <c:pt idx="17111">
                        <c:v>125.9</c:v>
                      </c:pt>
                      <c:pt idx="17112">
                        <c:v>125.9</c:v>
                      </c:pt>
                      <c:pt idx="17113">
                        <c:v>126.7</c:v>
                      </c:pt>
                      <c:pt idx="17114">
                        <c:v>126.1</c:v>
                      </c:pt>
                      <c:pt idx="17115">
                        <c:v>126.3</c:v>
                      </c:pt>
                      <c:pt idx="17116">
                        <c:v>125.1</c:v>
                      </c:pt>
                      <c:pt idx="17117">
                        <c:v>125.5</c:v>
                      </c:pt>
                      <c:pt idx="17118">
                        <c:v>124.3</c:v>
                      </c:pt>
                      <c:pt idx="17119">
                        <c:v>125.3</c:v>
                      </c:pt>
                      <c:pt idx="17120">
                        <c:v>125.1</c:v>
                      </c:pt>
                      <c:pt idx="17121">
                        <c:v>125.8</c:v>
                      </c:pt>
                      <c:pt idx="17122">
                        <c:v>126</c:v>
                      </c:pt>
                      <c:pt idx="17123">
                        <c:v>125.2</c:v>
                      </c:pt>
                      <c:pt idx="17124">
                        <c:v>125.7</c:v>
                      </c:pt>
                      <c:pt idx="17125">
                        <c:v>125.7</c:v>
                      </c:pt>
                      <c:pt idx="17126">
                        <c:v>126.1</c:v>
                      </c:pt>
                      <c:pt idx="17127">
                        <c:v>125.9</c:v>
                      </c:pt>
                      <c:pt idx="17128">
                        <c:v>125.8</c:v>
                      </c:pt>
                      <c:pt idx="17129">
                        <c:v>125.3</c:v>
                      </c:pt>
                      <c:pt idx="17130">
                        <c:v>125</c:v>
                      </c:pt>
                      <c:pt idx="17131">
                        <c:v>124.5</c:v>
                      </c:pt>
                      <c:pt idx="17132">
                        <c:v>126.5</c:v>
                      </c:pt>
                      <c:pt idx="17133">
                        <c:v>126.6</c:v>
                      </c:pt>
                      <c:pt idx="17134">
                        <c:v>126.1</c:v>
                      </c:pt>
                      <c:pt idx="17135">
                        <c:v>125.8</c:v>
                      </c:pt>
                      <c:pt idx="17136">
                        <c:v>126.6</c:v>
                      </c:pt>
                      <c:pt idx="17137">
                        <c:v>125.4</c:v>
                      </c:pt>
                      <c:pt idx="17138">
                        <c:v>126.1</c:v>
                      </c:pt>
                      <c:pt idx="17139">
                        <c:v>125.9</c:v>
                      </c:pt>
                      <c:pt idx="17140">
                        <c:v>126</c:v>
                      </c:pt>
                      <c:pt idx="17141">
                        <c:v>125.6</c:v>
                      </c:pt>
                      <c:pt idx="17142">
                        <c:v>126.8</c:v>
                      </c:pt>
                      <c:pt idx="17143">
                        <c:v>126.3</c:v>
                      </c:pt>
                      <c:pt idx="17144">
                        <c:v>125</c:v>
                      </c:pt>
                      <c:pt idx="17145">
                        <c:v>125.5</c:v>
                      </c:pt>
                      <c:pt idx="17146">
                        <c:v>125.7</c:v>
                      </c:pt>
                      <c:pt idx="17147">
                        <c:v>124.1</c:v>
                      </c:pt>
                      <c:pt idx="17148">
                        <c:v>126.3</c:v>
                      </c:pt>
                      <c:pt idx="17149">
                        <c:v>124.9</c:v>
                      </c:pt>
                      <c:pt idx="17150">
                        <c:v>126.2</c:v>
                      </c:pt>
                      <c:pt idx="17151">
                        <c:v>124.8</c:v>
                      </c:pt>
                      <c:pt idx="17152">
                        <c:v>125.8</c:v>
                      </c:pt>
                      <c:pt idx="17153">
                        <c:v>125.7</c:v>
                      </c:pt>
                      <c:pt idx="17154">
                        <c:v>125.6</c:v>
                      </c:pt>
                      <c:pt idx="17155">
                        <c:v>126.2</c:v>
                      </c:pt>
                      <c:pt idx="17156">
                        <c:v>126.8</c:v>
                      </c:pt>
                      <c:pt idx="17157">
                        <c:v>124.9</c:v>
                      </c:pt>
                      <c:pt idx="17158">
                        <c:v>126</c:v>
                      </c:pt>
                      <c:pt idx="17159">
                        <c:v>125.1</c:v>
                      </c:pt>
                      <c:pt idx="17160">
                        <c:v>125.3</c:v>
                      </c:pt>
                      <c:pt idx="17161">
                        <c:v>126</c:v>
                      </c:pt>
                      <c:pt idx="17162">
                        <c:v>124.2</c:v>
                      </c:pt>
                      <c:pt idx="17163">
                        <c:v>125.8</c:v>
                      </c:pt>
                      <c:pt idx="17164">
                        <c:v>126</c:v>
                      </c:pt>
                      <c:pt idx="17165">
                        <c:v>125.6</c:v>
                      </c:pt>
                      <c:pt idx="17166">
                        <c:v>125.4</c:v>
                      </c:pt>
                      <c:pt idx="17167">
                        <c:v>125.3</c:v>
                      </c:pt>
                      <c:pt idx="17168">
                        <c:v>126.6</c:v>
                      </c:pt>
                      <c:pt idx="17169">
                        <c:v>125.5</c:v>
                      </c:pt>
                      <c:pt idx="17170">
                        <c:v>125.6</c:v>
                      </c:pt>
                      <c:pt idx="17171">
                        <c:v>125.2</c:v>
                      </c:pt>
                      <c:pt idx="17172">
                        <c:v>125.4</c:v>
                      </c:pt>
                      <c:pt idx="17173">
                        <c:v>126</c:v>
                      </c:pt>
                      <c:pt idx="17174">
                        <c:v>125.6</c:v>
                      </c:pt>
                      <c:pt idx="17175">
                        <c:v>128.1</c:v>
                      </c:pt>
                      <c:pt idx="17176">
                        <c:v>125</c:v>
                      </c:pt>
                      <c:pt idx="17177">
                        <c:v>125.8</c:v>
                      </c:pt>
                      <c:pt idx="17178">
                        <c:v>126.4</c:v>
                      </c:pt>
                      <c:pt idx="17179">
                        <c:v>126.4</c:v>
                      </c:pt>
                      <c:pt idx="17180">
                        <c:v>126.3</c:v>
                      </c:pt>
                      <c:pt idx="17181">
                        <c:v>126.7</c:v>
                      </c:pt>
                      <c:pt idx="17182">
                        <c:v>125.4</c:v>
                      </c:pt>
                      <c:pt idx="17183">
                        <c:v>125.5</c:v>
                      </c:pt>
                      <c:pt idx="17184">
                        <c:v>127.4</c:v>
                      </c:pt>
                      <c:pt idx="17185">
                        <c:v>127.6</c:v>
                      </c:pt>
                      <c:pt idx="17186">
                        <c:v>125.9</c:v>
                      </c:pt>
                      <c:pt idx="17187">
                        <c:v>126</c:v>
                      </c:pt>
                      <c:pt idx="17188">
                        <c:v>125.3</c:v>
                      </c:pt>
                      <c:pt idx="17189">
                        <c:v>126.5</c:v>
                      </c:pt>
                      <c:pt idx="17190">
                        <c:v>126.5</c:v>
                      </c:pt>
                      <c:pt idx="17191">
                        <c:v>126.5</c:v>
                      </c:pt>
                      <c:pt idx="17192">
                        <c:v>126.1</c:v>
                      </c:pt>
                      <c:pt idx="17193">
                        <c:v>125.9</c:v>
                      </c:pt>
                      <c:pt idx="17194">
                        <c:v>126.6</c:v>
                      </c:pt>
                      <c:pt idx="17195">
                        <c:v>125.2</c:v>
                      </c:pt>
                      <c:pt idx="17196">
                        <c:v>126.9</c:v>
                      </c:pt>
                      <c:pt idx="17197">
                        <c:v>125.4</c:v>
                      </c:pt>
                      <c:pt idx="17198">
                        <c:v>126.5</c:v>
                      </c:pt>
                      <c:pt idx="17199">
                        <c:v>127.4</c:v>
                      </c:pt>
                      <c:pt idx="17200">
                        <c:v>126.2</c:v>
                      </c:pt>
                      <c:pt idx="17201">
                        <c:v>126.2</c:v>
                      </c:pt>
                      <c:pt idx="17202">
                        <c:v>125.3</c:v>
                      </c:pt>
                      <c:pt idx="17203">
                        <c:v>125.8</c:v>
                      </c:pt>
                      <c:pt idx="17204">
                        <c:v>126.2</c:v>
                      </c:pt>
                      <c:pt idx="17205">
                        <c:v>127.3</c:v>
                      </c:pt>
                      <c:pt idx="17206">
                        <c:v>126.9</c:v>
                      </c:pt>
                      <c:pt idx="17207">
                        <c:v>127.1</c:v>
                      </c:pt>
                      <c:pt idx="17208">
                        <c:v>126.1</c:v>
                      </c:pt>
                      <c:pt idx="17209">
                        <c:v>126.9</c:v>
                      </c:pt>
                      <c:pt idx="17210">
                        <c:v>126.3</c:v>
                      </c:pt>
                      <c:pt idx="17211">
                        <c:v>125.7</c:v>
                      </c:pt>
                      <c:pt idx="17212">
                        <c:v>125.7</c:v>
                      </c:pt>
                      <c:pt idx="17213">
                        <c:v>125.4</c:v>
                      </c:pt>
                      <c:pt idx="17214">
                        <c:v>126.6</c:v>
                      </c:pt>
                      <c:pt idx="17215">
                        <c:v>126.4</c:v>
                      </c:pt>
                      <c:pt idx="17216">
                        <c:v>126.1</c:v>
                      </c:pt>
                      <c:pt idx="17217">
                        <c:v>126.8</c:v>
                      </c:pt>
                      <c:pt idx="17218">
                        <c:v>125.2</c:v>
                      </c:pt>
                      <c:pt idx="17219">
                        <c:v>124.8</c:v>
                      </c:pt>
                      <c:pt idx="17220">
                        <c:v>125.7</c:v>
                      </c:pt>
                      <c:pt idx="17221">
                        <c:v>126.1</c:v>
                      </c:pt>
                      <c:pt idx="17222">
                        <c:v>127.3</c:v>
                      </c:pt>
                      <c:pt idx="17223">
                        <c:v>127.4</c:v>
                      </c:pt>
                      <c:pt idx="17224">
                        <c:v>126.6</c:v>
                      </c:pt>
                      <c:pt idx="17225">
                        <c:v>126.5</c:v>
                      </c:pt>
                      <c:pt idx="17226">
                        <c:v>126.6</c:v>
                      </c:pt>
                      <c:pt idx="17227">
                        <c:v>126.7</c:v>
                      </c:pt>
                      <c:pt idx="17228">
                        <c:v>127.3</c:v>
                      </c:pt>
                      <c:pt idx="17229">
                        <c:v>127.3</c:v>
                      </c:pt>
                      <c:pt idx="17230">
                        <c:v>127</c:v>
                      </c:pt>
                      <c:pt idx="17231">
                        <c:v>127</c:v>
                      </c:pt>
                      <c:pt idx="17232">
                        <c:v>126.3</c:v>
                      </c:pt>
                      <c:pt idx="17233">
                        <c:v>127.4</c:v>
                      </c:pt>
                      <c:pt idx="17234">
                        <c:v>127.1</c:v>
                      </c:pt>
                      <c:pt idx="17235">
                        <c:v>126.7</c:v>
                      </c:pt>
                      <c:pt idx="17236">
                        <c:v>125.7</c:v>
                      </c:pt>
                      <c:pt idx="17237">
                        <c:v>127.2</c:v>
                      </c:pt>
                      <c:pt idx="17238">
                        <c:v>127</c:v>
                      </c:pt>
                      <c:pt idx="17239">
                        <c:v>127</c:v>
                      </c:pt>
                      <c:pt idx="17240">
                        <c:v>126.7</c:v>
                      </c:pt>
                      <c:pt idx="17241">
                        <c:v>126.4</c:v>
                      </c:pt>
                      <c:pt idx="17242">
                        <c:v>127.1</c:v>
                      </c:pt>
                      <c:pt idx="17243">
                        <c:v>127.5</c:v>
                      </c:pt>
                      <c:pt idx="17244">
                        <c:v>127.3</c:v>
                      </c:pt>
                      <c:pt idx="17245">
                        <c:v>126.5</c:v>
                      </c:pt>
                      <c:pt idx="17246">
                        <c:v>126.5</c:v>
                      </c:pt>
                      <c:pt idx="17247">
                        <c:v>125.1</c:v>
                      </c:pt>
                      <c:pt idx="17248">
                        <c:v>126</c:v>
                      </c:pt>
                      <c:pt idx="17249">
                        <c:v>127.5</c:v>
                      </c:pt>
                      <c:pt idx="17250">
                        <c:v>127.2</c:v>
                      </c:pt>
                      <c:pt idx="17251">
                        <c:v>127.3</c:v>
                      </c:pt>
                      <c:pt idx="17252">
                        <c:v>126.6</c:v>
                      </c:pt>
                      <c:pt idx="17253">
                        <c:v>127</c:v>
                      </c:pt>
                      <c:pt idx="17254">
                        <c:v>128.1</c:v>
                      </c:pt>
                      <c:pt idx="17255">
                        <c:v>125.7</c:v>
                      </c:pt>
                      <c:pt idx="17256">
                        <c:v>126.9</c:v>
                      </c:pt>
                      <c:pt idx="17257">
                        <c:v>126.8</c:v>
                      </c:pt>
                      <c:pt idx="17258">
                        <c:v>126.5</c:v>
                      </c:pt>
                      <c:pt idx="17259">
                        <c:v>126.7</c:v>
                      </c:pt>
                      <c:pt idx="17260">
                        <c:v>127.7</c:v>
                      </c:pt>
                      <c:pt idx="17261">
                        <c:v>125.6</c:v>
                      </c:pt>
                      <c:pt idx="17262">
                        <c:v>127.1</c:v>
                      </c:pt>
                      <c:pt idx="17263">
                        <c:v>127.8</c:v>
                      </c:pt>
                      <c:pt idx="17264">
                        <c:v>127.9</c:v>
                      </c:pt>
                      <c:pt idx="17265">
                        <c:v>126.8</c:v>
                      </c:pt>
                      <c:pt idx="17266">
                        <c:v>127.4</c:v>
                      </c:pt>
                      <c:pt idx="17267">
                        <c:v>127.9</c:v>
                      </c:pt>
                      <c:pt idx="17268">
                        <c:v>127</c:v>
                      </c:pt>
                      <c:pt idx="17269">
                        <c:v>126.8</c:v>
                      </c:pt>
                      <c:pt idx="17270">
                        <c:v>126.9</c:v>
                      </c:pt>
                      <c:pt idx="17271">
                        <c:v>125.9</c:v>
                      </c:pt>
                      <c:pt idx="17272">
                        <c:v>125.5</c:v>
                      </c:pt>
                      <c:pt idx="17273">
                        <c:v>127.9</c:v>
                      </c:pt>
                      <c:pt idx="17274">
                        <c:v>127</c:v>
                      </c:pt>
                      <c:pt idx="17275">
                        <c:v>127.9</c:v>
                      </c:pt>
                      <c:pt idx="17276">
                        <c:v>126.2</c:v>
                      </c:pt>
                      <c:pt idx="17277">
                        <c:v>126.9</c:v>
                      </c:pt>
                      <c:pt idx="17278">
                        <c:v>126</c:v>
                      </c:pt>
                      <c:pt idx="17279">
                        <c:v>125.7</c:v>
                      </c:pt>
                      <c:pt idx="17280">
                        <c:v>125.9</c:v>
                      </c:pt>
                      <c:pt idx="17281">
                        <c:v>127.4</c:v>
                      </c:pt>
                      <c:pt idx="17282">
                        <c:v>126.2</c:v>
                      </c:pt>
                      <c:pt idx="17283">
                        <c:v>128.5</c:v>
                      </c:pt>
                      <c:pt idx="17284">
                        <c:v>127.8</c:v>
                      </c:pt>
                      <c:pt idx="17285">
                        <c:v>126.9</c:v>
                      </c:pt>
                      <c:pt idx="17286">
                        <c:v>127.4</c:v>
                      </c:pt>
                      <c:pt idx="17287">
                        <c:v>126.2</c:v>
                      </c:pt>
                      <c:pt idx="17288">
                        <c:v>127.7</c:v>
                      </c:pt>
                      <c:pt idx="17289">
                        <c:v>126.5</c:v>
                      </c:pt>
                      <c:pt idx="17290">
                        <c:v>126.7</c:v>
                      </c:pt>
                      <c:pt idx="17291">
                        <c:v>127</c:v>
                      </c:pt>
                      <c:pt idx="17292">
                        <c:v>126.4</c:v>
                      </c:pt>
                      <c:pt idx="17293">
                        <c:v>127.6</c:v>
                      </c:pt>
                      <c:pt idx="17294">
                        <c:v>126.1</c:v>
                      </c:pt>
                      <c:pt idx="17295">
                        <c:v>127.6</c:v>
                      </c:pt>
                      <c:pt idx="17296">
                        <c:v>127.7</c:v>
                      </c:pt>
                      <c:pt idx="17297">
                        <c:v>126.3</c:v>
                      </c:pt>
                      <c:pt idx="17298">
                        <c:v>126.7</c:v>
                      </c:pt>
                      <c:pt idx="17299">
                        <c:v>127.6</c:v>
                      </c:pt>
                      <c:pt idx="17300">
                        <c:v>125.8</c:v>
                      </c:pt>
                      <c:pt idx="17301">
                        <c:v>127.4</c:v>
                      </c:pt>
                      <c:pt idx="17302">
                        <c:v>128</c:v>
                      </c:pt>
                      <c:pt idx="17303">
                        <c:v>128.19999999999999</c:v>
                      </c:pt>
                      <c:pt idx="17304">
                        <c:v>127.2</c:v>
                      </c:pt>
                      <c:pt idx="17305">
                        <c:v>128.30000000000001</c:v>
                      </c:pt>
                      <c:pt idx="17306">
                        <c:v>127.5</c:v>
                      </c:pt>
                      <c:pt idx="17307">
                        <c:v>126.8</c:v>
                      </c:pt>
                      <c:pt idx="17308">
                        <c:v>127.4</c:v>
                      </c:pt>
                      <c:pt idx="17309">
                        <c:v>127.4</c:v>
                      </c:pt>
                      <c:pt idx="17310">
                        <c:v>127.9</c:v>
                      </c:pt>
                      <c:pt idx="17311">
                        <c:v>126.3</c:v>
                      </c:pt>
                      <c:pt idx="17312">
                        <c:v>127.8</c:v>
                      </c:pt>
                      <c:pt idx="17313">
                        <c:v>127.9</c:v>
                      </c:pt>
                      <c:pt idx="17314">
                        <c:v>127.7</c:v>
                      </c:pt>
                      <c:pt idx="17315">
                        <c:v>127.3</c:v>
                      </c:pt>
                      <c:pt idx="17316">
                        <c:v>126.3</c:v>
                      </c:pt>
                      <c:pt idx="17317">
                        <c:v>126.3</c:v>
                      </c:pt>
                      <c:pt idx="17318">
                        <c:v>126.8</c:v>
                      </c:pt>
                      <c:pt idx="17319">
                        <c:v>127.9</c:v>
                      </c:pt>
                      <c:pt idx="17320">
                        <c:v>127.4</c:v>
                      </c:pt>
                      <c:pt idx="17321">
                        <c:v>126.8</c:v>
                      </c:pt>
                      <c:pt idx="17322">
                        <c:v>126.8</c:v>
                      </c:pt>
                      <c:pt idx="17323">
                        <c:v>128.30000000000001</c:v>
                      </c:pt>
                      <c:pt idx="17324">
                        <c:v>126.9</c:v>
                      </c:pt>
                      <c:pt idx="17325">
                        <c:v>127.1</c:v>
                      </c:pt>
                      <c:pt idx="17326">
                        <c:v>127.3</c:v>
                      </c:pt>
                      <c:pt idx="17327">
                        <c:v>126.7</c:v>
                      </c:pt>
                      <c:pt idx="17328">
                        <c:v>127.5</c:v>
                      </c:pt>
                      <c:pt idx="17329">
                        <c:v>126.6</c:v>
                      </c:pt>
                      <c:pt idx="17330">
                        <c:v>127.1</c:v>
                      </c:pt>
                      <c:pt idx="17331">
                        <c:v>126.1</c:v>
                      </c:pt>
                      <c:pt idx="17332">
                        <c:v>126.7</c:v>
                      </c:pt>
                      <c:pt idx="17333">
                        <c:v>126.9</c:v>
                      </c:pt>
                      <c:pt idx="17334">
                        <c:v>127.8</c:v>
                      </c:pt>
                      <c:pt idx="17335">
                        <c:v>127.2</c:v>
                      </c:pt>
                      <c:pt idx="17336">
                        <c:v>126.6</c:v>
                      </c:pt>
                      <c:pt idx="17337">
                        <c:v>127.1</c:v>
                      </c:pt>
                      <c:pt idx="17338">
                        <c:v>128.19999999999999</c:v>
                      </c:pt>
                      <c:pt idx="17339">
                        <c:v>126.7</c:v>
                      </c:pt>
                      <c:pt idx="17340">
                        <c:v>126.6</c:v>
                      </c:pt>
                      <c:pt idx="17341">
                        <c:v>127.3</c:v>
                      </c:pt>
                      <c:pt idx="17342">
                        <c:v>126.5</c:v>
                      </c:pt>
                      <c:pt idx="17343">
                        <c:v>127.9</c:v>
                      </c:pt>
                      <c:pt idx="17344">
                        <c:v>126.8</c:v>
                      </c:pt>
                      <c:pt idx="17345">
                        <c:v>127.6</c:v>
                      </c:pt>
                      <c:pt idx="17346">
                        <c:v>127.3</c:v>
                      </c:pt>
                      <c:pt idx="17347">
                        <c:v>127.6</c:v>
                      </c:pt>
                      <c:pt idx="17348">
                        <c:v>127.6</c:v>
                      </c:pt>
                      <c:pt idx="17349">
                        <c:v>127.2</c:v>
                      </c:pt>
                      <c:pt idx="17350">
                        <c:v>127.4</c:v>
                      </c:pt>
                      <c:pt idx="17351">
                        <c:v>127.3</c:v>
                      </c:pt>
                      <c:pt idx="17352">
                        <c:v>126.8</c:v>
                      </c:pt>
                      <c:pt idx="17353">
                        <c:v>127.9</c:v>
                      </c:pt>
                      <c:pt idx="17354">
                        <c:v>127.3</c:v>
                      </c:pt>
                      <c:pt idx="17355">
                        <c:v>127.2</c:v>
                      </c:pt>
                      <c:pt idx="17356">
                        <c:v>126.7</c:v>
                      </c:pt>
                      <c:pt idx="17357">
                        <c:v>126.4</c:v>
                      </c:pt>
                      <c:pt idx="17358">
                        <c:v>126.1</c:v>
                      </c:pt>
                      <c:pt idx="17359">
                        <c:v>126.1</c:v>
                      </c:pt>
                      <c:pt idx="17360">
                        <c:v>128.1</c:v>
                      </c:pt>
                      <c:pt idx="17361">
                        <c:v>128.1</c:v>
                      </c:pt>
                      <c:pt idx="17362">
                        <c:v>127.3</c:v>
                      </c:pt>
                      <c:pt idx="17363">
                        <c:v>127.4</c:v>
                      </c:pt>
                      <c:pt idx="17364">
                        <c:v>128.1</c:v>
                      </c:pt>
                      <c:pt idx="17365">
                        <c:v>128.1</c:v>
                      </c:pt>
                      <c:pt idx="17366">
                        <c:v>126.5</c:v>
                      </c:pt>
                      <c:pt idx="17367">
                        <c:v>126.5</c:v>
                      </c:pt>
                      <c:pt idx="17368">
                        <c:v>127.6</c:v>
                      </c:pt>
                      <c:pt idx="17369">
                        <c:v>127.3</c:v>
                      </c:pt>
                      <c:pt idx="17370">
                        <c:v>127.3</c:v>
                      </c:pt>
                      <c:pt idx="17371">
                        <c:v>127.6</c:v>
                      </c:pt>
                      <c:pt idx="17372">
                        <c:v>127.7</c:v>
                      </c:pt>
                      <c:pt idx="17373">
                        <c:v>128.1</c:v>
                      </c:pt>
                      <c:pt idx="17374">
                        <c:v>126.3</c:v>
                      </c:pt>
                      <c:pt idx="17375">
                        <c:v>126.5</c:v>
                      </c:pt>
                      <c:pt idx="17376">
                        <c:v>126.9</c:v>
                      </c:pt>
                      <c:pt idx="17377">
                        <c:v>127.4</c:v>
                      </c:pt>
                      <c:pt idx="17378">
                        <c:v>126.6</c:v>
                      </c:pt>
                      <c:pt idx="17379">
                        <c:v>127.9</c:v>
                      </c:pt>
                      <c:pt idx="17380">
                        <c:v>127.6</c:v>
                      </c:pt>
                      <c:pt idx="17381">
                        <c:v>127</c:v>
                      </c:pt>
                      <c:pt idx="17382">
                        <c:v>126.3</c:v>
                      </c:pt>
                      <c:pt idx="17383">
                        <c:v>127.3</c:v>
                      </c:pt>
                      <c:pt idx="17384">
                        <c:v>127</c:v>
                      </c:pt>
                      <c:pt idx="17385">
                        <c:v>127</c:v>
                      </c:pt>
                      <c:pt idx="17386">
                        <c:v>127.9</c:v>
                      </c:pt>
                      <c:pt idx="17387">
                        <c:v>127.1</c:v>
                      </c:pt>
                      <c:pt idx="17388">
                        <c:v>127.7</c:v>
                      </c:pt>
                      <c:pt idx="17389">
                        <c:v>127.3</c:v>
                      </c:pt>
                      <c:pt idx="17390">
                        <c:v>127.7</c:v>
                      </c:pt>
                      <c:pt idx="17391">
                        <c:v>126.4</c:v>
                      </c:pt>
                      <c:pt idx="17392">
                        <c:v>126.9</c:v>
                      </c:pt>
                      <c:pt idx="17393">
                        <c:v>127</c:v>
                      </c:pt>
                      <c:pt idx="17394">
                        <c:v>128.30000000000001</c:v>
                      </c:pt>
                      <c:pt idx="17395">
                        <c:v>126.8</c:v>
                      </c:pt>
                      <c:pt idx="17396">
                        <c:v>127.3</c:v>
                      </c:pt>
                      <c:pt idx="17397">
                        <c:v>127.2</c:v>
                      </c:pt>
                      <c:pt idx="17398">
                        <c:v>125.9</c:v>
                      </c:pt>
                      <c:pt idx="17399">
                        <c:v>126.3</c:v>
                      </c:pt>
                      <c:pt idx="17400">
                        <c:v>126.4</c:v>
                      </c:pt>
                      <c:pt idx="17401">
                        <c:v>126.4</c:v>
                      </c:pt>
                      <c:pt idx="17402">
                        <c:v>126.3</c:v>
                      </c:pt>
                      <c:pt idx="17403">
                        <c:v>127.7</c:v>
                      </c:pt>
                      <c:pt idx="17404">
                        <c:v>126.8</c:v>
                      </c:pt>
                      <c:pt idx="17405">
                        <c:v>127</c:v>
                      </c:pt>
                      <c:pt idx="17406">
                        <c:v>126.3</c:v>
                      </c:pt>
                      <c:pt idx="17407">
                        <c:v>127.3</c:v>
                      </c:pt>
                      <c:pt idx="17408">
                        <c:v>128.1</c:v>
                      </c:pt>
                      <c:pt idx="17409">
                        <c:v>127.5</c:v>
                      </c:pt>
                      <c:pt idx="17410">
                        <c:v>126.5</c:v>
                      </c:pt>
                      <c:pt idx="17411">
                        <c:v>127</c:v>
                      </c:pt>
                      <c:pt idx="17412">
                        <c:v>126.8</c:v>
                      </c:pt>
                      <c:pt idx="17413">
                        <c:v>128</c:v>
                      </c:pt>
                      <c:pt idx="17414">
                        <c:v>127.3</c:v>
                      </c:pt>
                      <c:pt idx="17415">
                        <c:v>127.1</c:v>
                      </c:pt>
                      <c:pt idx="17416">
                        <c:v>127.2</c:v>
                      </c:pt>
                      <c:pt idx="17417">
                        <c:v>127.4</c:v>
                      </c:pt>
                      <c:pt idx="17418">
                        <c:v>127.5</c:v>
                      </c:pt>
                      <c:pt idx="17419">
                        <c:v>127.1</c:v>
                      </c:pt>
                      <c:pt idx="17420">
                        <c:v>126.9</c:v>
                      </c:pt>
                      <c:pt idx="17421">
                        <c:v>126.4</c:v>
                      </c:pt>
                      <c:pt idx="17422">
                        <c:v>127.4</c:v>
                      </c:pt>
                      <c:pt idx="17423">
                        <c:v>127.5</c:v>
                      </c:pt>
                      <c:pt idx="17424">
                        <c:v>126.2</c:v>
                      </c:pt>
                      <c:pt idx="17425">
                        <c:v>128.4</c:v>
                      </c:pt>
                      <c:pt idx="17426">
                        <c:v>127.9</c:v>
                      </c:pt>
                      <c:pt idx="17427">
                        <c:v>126.7</c:v>
                      </c:pt>
                      <c:pt idx="17428">
                        <c:v>126.3</c:v>
                      </c:pt>
                      <c:pt idx="17429">
                        <c:v>127.8</c:v>
                      </c:pt>
                      <c:pt idx="17430">
                        <c:v>127.4</c:v>
                      </c:pt>
                      <c:pt idx="17431">
                        <c:v>127</c:v>
                      </c:pt>
                      <c:pt idx="17432">
                        <c:v>126.7</c:v>
                      </c:pt>
                      <c:pt idx="17433">
                        <c:v>126.7</c:v>
                      </c:pt>
                      <c:pt idx="17434">
                        <c:v>127.2</c:v>
                      </c:pt>
                      <c:pt idx="17435">
                        <c:v>126.7</c:v>
                      </c:pt>
                      <c:pt idx="17436">
                        <c:v>126.5</c:v>
                      </c:pt>
                      <c:pt idx="17437">
                        <c:v>126.5</c:v>
                      </c:pt>
                      <c:pt idx="17438">
                        <c:v>125.8</c:v>
                      </c:pt>
                      <c:pt idx="17439">
                        <c:v>126.6</c:v>
                      </c:pt>
                      <c:pt idx="17440">
                        <c:v>127.4</c:v>
                      </c:pt>
                      <c:pt idx="17441">
                        <c:v>127</c:v>
                      </c:pt>
                      <c:pt idx="17442">
                        <c:v>127.3</c:v>
                      </c:pt>
                      <c:pt idx="17443">
                        <c:v>127.3</c:v>
                      </c:pt>
                      <c:pt idx="17444">
                        <c:v>128.6</c:v>
                      </c:pt>
                      <c:pt idx="17445">
                        <c:v>127</c:v>
                      </c:pt>
                      <c:pt idx="17446">
                        <c:v>126.9</c:v>
                      </c:pt>
                      <c:pt idx="17447">
                        <c:v>126.3</c:v>
                      </c:pt>
                      <c:pt idx="17448">
                        <c:v>126.9</c:v>
                      </c:pt>
                      <c:pt idx="17449">
                        <c:v>126.4</c:v>
                      </c:pt>
                      <c:pt idx="17450">
                        <c:v>125.5</c:v>
                      </c:pt>
                      <c:pt idx="17451">
                        <c:v>127.4</c:v>
                      </c:pt>
                      <c:pt idx="17452">
                        <c:v>128.19999999999999</c:v>
                      </c:pt>
                      <c:pt idx="17453">
                        <c:v>126.9</c:v>
                      </c:pt>
                      <c:pt idx="17454">
                        <c:v>127.5</c:v>
                      </c:pt>
                      <c:pt idx="17455">
                        <c:v>128.1</c:v>
                      </c:pt>
                      <c:pt idx="17456">
                        <c:v>125.6</c:v>
                      </c:pt>
                      <c:pt idx="17457">
                        <c:v>126.1</c:v>
                      </c:pt>
                      <c:pt idx="17458">
                        <c:v>126.9</c:v>
                      </c:pt>
                      <c:pt idx="17459">
                        <c:v>126.2</c:v>
                      </c:pt>
                      <c:pt idx="17460">
                        <c:v>127.4</c:v>
                      </c:pt>
                      <c:pt idx="17461">
                        <c:v>126.9</c:v>
                      </c:pt>
                      <c:pt idx="17462">
                        <c:v>126.4</c:v>
                      </c:pt>
                      <c:pt idx="17463">
                        <c:v>126.6</c:v>
                      </c:pt>
                      <c:pt idx="17464">
                        <c:v>126.1</c:v>
                      </c:pt>
                      <c:pt idx="17465">
                        <c:v>126.8</c:v>
                      </c:pt>
                      <c:pt idx="17466">
                        <c:v>127.4</c:v>
                      </c:pt>
                      <c:pt idx="17467">
                        <c:v>127</c:v>
                      </c:pt>
                      <c:pt idx="17468">
                        <c:v>125.7</c:v>
                      </c:pt>
                      <c:pt idx="17469">
                        <c:v>127</c:v>
                      </c:pt>
                      <c:pt idx="17470">
                        <c:v>127.2</c:v>
                      </c:pt>
                      <c:pt idx="17471">
                        <c:v>127.8</c:v>
                      </c:pt>
                      <c:pt idx="17472">
                        <c:v>127.4</c:v>
                      </c:pt>
                      <c:pt idx="17473">
                        <c:v>127</c:v>
                      </c:pt>
                      <c:pt idx="17474">
                        <c:v>127.3</c:v>
                      </c:pt>
                      <c:pt idx="17475">
                        <c:v>126.6</c:v>
                      </c:pt>
                      <c:pt idx="17476">
                        <c:v>127.3</c:v>
                      </c:pt>
                      <c:pt idx="17477">
                        <c:v>127.9</c:v>
                      </c:pt>
                      <c:pt idx="17478">
                        <c:v>128.1</c:v>
                      </c:pt>
                      <c:pt idx="17479">
                        <c:v>126.9</c:v>
                      </c:pt>
                      <c:pt idx="17480">
                        <c:v>127</c:v>
                      </c:pt>
                      <c:pt idx="17481">
                        <c:v>126.2</c:v>
                      </c:pt>
                      <c:pt idx="17482">
                        <c:v>126.6</c:v>
                      </c:pt>
                      <c:pt idx="17483">
                        <c:v>126.9</c:v>
                      </c:pt>
                      <c:pt idx="17484">
                        <c:v>127.8</c:v>
                      </c:pt>
                      <c:pt idx="17485">
                        <c:v>128.69999999999999</c:v>
                      </c:pt>
                      <c:pt idx="17486">
                        <c:v>126.4</c:v>
                      </c:pt>
                      <c:pt idx="17487">
                        <c:v>127.7</c:v>
                      </c:pt>
                      <c:pt idx="17488">
                        <c:v>126.2</c:v>
                      </c:pt>
                      <c:pt idx="17489">
                        <c:v>126.1</c:v>
                      </c:pt>
                      <c:pt idx="17490">
                        <c:v>125.4</c:v>
                      </c:pt>
                      <c:pt idx="17491">
                        <c:v>126.6</c:v>
                      </c:pt>
                      <c:pt idx="17492">
                        <c:v>127.9</c:v>
                      </c:pt>
                      <c:pt idx="17493">
                        <c:v>127.2</c:v>
                      </c:pt>
                      <c:pt idx="17494">
                        <c:v>127.8</c:v>
                      </c:pt>
                      <c:pt idx="17495">
                        <c:v>128.1</c:v>
                      </c:pt>
                      <c:pt idx="17496">
                        <c:v>127.4</c:v>
                      </c:pt>
                      <c:pt idx="17497">
                        <c:v>127.9</c:v>
                      </c:pt>
                      <c:pt idx="17498">
                        <c:v>127.4</c:v>
                      </c:pt>
                      <c:pt idx="17499">
                        <c:v>126.9</c:v>
                      </c:pt>
                      <c:pt idx="17500">
                        <c:v>127.9</c:v>
                      </c:pt>
                      <c:pt idx="17501">
                        <c:v>126.6</c:v>
                      </c:pt>
                      <c:pt idx="17502">
                        <c:v>127.9</c:v>
                      </c:pt>
                      <c:pt idx="17503">
                        <c:v>126.4</c:v>
                      </c:pt>
                      <c:pt idx="17504">
                        <c:v>127.3</c:v>
                      </c:pt>
                      <c:pt idx="17505">
                        <c:v>127.9</c:v>
                      </c:pt>
                      <c:pt idx="17506">
                        <c:v>127.7</c:v>
                      </c:pt>
                      <c:pt idx="17507">
                        <c:v>126.9</c:v>
                      </c:pt>
                      <c:pt idx="17508">
                        <c:v>128.1</c:v>
                      </c:pt>
                      <c:pt idx="17509">
                        <c:v>126.1</c:v>
                      </c:pt>
                      <c:pt idx="17510">
                        <c:v>126</c:v>
                      </c:pt>
                      <c:pt idx="17511">
                        <c:v>126.6</c:v>
                      </c:pt>
                      <c:pt idx="17512">
                        <c:v>126.1</c:v>
                      </c:pt>
                      <c:pt idx="17513">
                        <c:v>126.4</c:v>
                      </c:pt>
                      <c:pt idx="17514">
                        <c:v>126.9</c:v>
                      </c:pt>
                      <c:pt idx="17515">
                        <c:v>125.8</c:v>
                      </c:pt>
                      <c:pt idx="17516">
                        <c:v>127.3</c:v>
                      </c:pt>
                      <c:pt idx="17517">
                        <c:v>127.2</c:v>
                      </c:pt>
                      <c:pt idx="17518">
                        <c:v>126.5</c:v>
                      </c:pt>
                      <c:pt idx="17519">
                        <c:v>127.8</c:v>
                      </c:pt>
                      <c:pt idx="17520">
                        <c:v>127.3</c:v>
                      </c:pt>
                      <c:pt idx="17521">
                        <c:v>127</c:v>
                      </c:pt>
                      <c:pt idx="17522">
                        <c:v>127</c:v>
                      </c:pt>
                      <c:pt idx="17523">
                        <c:v>127.8</c:v>
                      </c:pt>
                      <c:pt idx="17524">
                        <c:v>126.9</c:v>
                      </c:pt>
                      <c:pt idx="17525">
                        <c:v>126.8</c:v>
                      </c:pt>
                      <c:pt idx="17526">
                        <c:v>126.4</c:v>
                      </c:pt>
                      <c:pt idx="17527">
                        <c:v>127.4</c:v>
                      </c:pt>
                      <c:pt idx="17528">
                        <c:v>128.1</c:v>
                      </c:pt>
                      <c:pt idx="17529">
                        <c:v>127.3</c:v>
                      </c:pt>
                      <c:pt idx="17530">
                        <c:v>126.9</c:v>
                      </c:pt>
                      <c:pt idx="17531">
                        <c:v>126</c:v>
                      </c:pt>
                      <c:pt idx="17532">
                        <c:v>127.3</c:v>
                      </c:pt>
                      <c:pt idx="17533">
                        <c:v>125.7</c:v>
                      </c:pt>
                      <c:pt idx="17534">
                        <c:v>125.9</c:v>
                      </c:pt>
                      <c:pt idx="17535">
                        <c:v>126.5</c:v>
                      </c:pt>
                      <c:pt idx="17536">
                        <c:v>126.2</c:v>
                      </c:pt>
                      <c:pt idx="17537">
                        <c:v>127.3</c:v>
                      </c:pt>
                      <c:pt idx="17538">
                        <c:v>127.4</c:v>
                      </c:pt>
                      <c:pt idx="17539">
                        <c:v>127.6</c:v>
                      </c:pt>
                      <c:pt idx="17540">
                        <c:v>126.1</c:v>
                      </c:pt>
                      <c:pt idx="17541">
                        <c:v>126.3</c:v>
                      </c:pt>
                      <c:pt idx="17542">
                        <c:v>127.4</c:v>
                      </c:pt>
                      <c:pt idx="17543">
                        <c:v>126.3</c:v>
                      </c:pt>
                      <c:pt idx="17544">
                        <c:v>128.9</c:v>
                      </c:pt>
                      <c:pt idx="17545">
                        <c:v>127.9</c:v>
                      </c:pt>
                      <c:pt idx="17546">
                        <c:v>126.7</c:v>
                      </c:pt>
                      <c:pt idx="17547">
                        <c:v>125.9</c:v>
                      </c:pt>
                      <c:pt idx="17548">
                        <c:v>127.3</c:v>
                      </c:pt>
                      <c:pt idx="17549">
                        <c:v>127.1</c:v>
                      </c:pt>
                      <c:pt idx="17550">
                        <c:v>126.9</c:v>
                      </c:pt>
                      <c:pt idx="17551">
                        <c:v>126.9</c:v>
                      </c:pt>
                      <c:pt idx="17552">
                        <c:v>127.1</c:v>
                      </c:pt>
                      <c:pt idx="17553">
                        <c:v>127.2</c:v>
                      </c:pt>
                      <c:pt idx="17554">
                        <c:v>127.2</c:v>
                      </c:pt>
                      <c:pt idx="17555">
                        <c:v>125.7</c:v>
                      </c:pt>
                      <c:pt idx="17556">
                        <c:v>125.5</c:v>
                      </c:pt>
                      <c:pt idx="17557">
                        <c:v>127.3</c:v>
                      </c:pt>
                      <c:pt idx="17558">
                        <c:v>127.6</c:v>
                      </c:pt>
                      <c:pt idx="17559">
                        <c:v>126.5</c:v>
                      </c:pt>
                      <c:pt idx="17560">
                        <c:v>126.5</c:v>
                      </c:pt>
                      <c:pt idx="17561">
                        <c:v>125.9</c:v>
                      </c:pt>
                      <c:pt idx="17562">
                        <c:v>127.4</c:v>
                      </c:pt>
                      <c:pt idx="17563">
                        <c:v>126.8</c:v>
                      </c:pt>
                      <c:pt idx="17564">
                        <c:v>126.2</c:v>
                      </c:pt>
                      <c:pt idx="17565">
                        <c:v>126.6</c:v>
                      </c:pt>
                      <c:pt idx="17566">
                        <c:v>128</c:v>
                      </c:pt>
                      <c:pt idx="17567">
                        <c:v>126.9</c:v>
                      </c:pt>
                      <c:pt idx="17568">
                        <c:v>127.2</c:v>
                      </c:pt>
                      <c:pt idx="17569">
                        <c:v>126.5</c:v>
                      </c:pt>
                      <c:pt idx="17570">
                        <c:v>126</c:v>
                      </c:pt>
                      <c:pt idx="17571">
                        <c:v>125.5</c:v>
                      </c:pt>
                      <c:pt idx="17572">
                        <c:v>126.1</c:v>
                      </c:pt>
                      <c:pt idx="17573">
                        <c:v>126.3</c:v>
                      </c:pt>
                      <c:pt idx="17574">
                        <c:v>128.1</c:v>
                      </c:pt>
                      <c:pt idx="17575">
                        <c:v>126.9</c:v>
                      </c:pt>
                      <c:pt idx="17576">
                        <c:v>127.3</c:v>
                      </c:pt>
                      <c:pt idx="17577">
                        <c:v>126.4</c:v>
                      </c:pt>
                      <c:pt idx="17578">
                        <c:v>126.4</c:v>
                      </c:pt>
                      <c:pt idx="17579">
                        <c:v>127.1</c:v>
                      </c:pt>
                      <c:pt idx="17580">
                        <c:v>126.8</c:v>
                      </c:pt>
                      <c:pt idx="17581">
                        <c:v>127.1</c:v>
                      </c:pt>
                      <c:pt idx="17582">
                        <c:v>126.3</c:v>
                      </c:pt>
                      <c:pt idx="17583">
                        <c:v>127.9</c:v>
                      </c:pt>
                      <c:pt idx="17584">
                        <c:v>126.8</c:v>
                      </c:pt>
                      <c:pt idx="17585">
                        <c:v>126.6</c:v>
                      </c:pt>
                      <c:pt idx="17586">
                        <c:v>126.2</c:v>
                      </c:pt>
                      <c:pt idx="17587">
                        <c:v>126.7</c:v>
                      </c:pt>
                      <c:pt idx="17588">
                        <c:v>126.6</c:v>
                      </c:pt>
                      <c:pt idx="17589">
                        <c:v>126.4</c:v>
                      </c:pt>
                      <c:pt idx="17590">
                        <c:v>126.8</c:v>
                      </c:pt>
                      <c:pt idx="17591">
                        <c:v>126.8</c:v>
                      </c:pt>
                      <c:pt idx="17592">
                        <c:v>126.5</c:v>
                      </c:pt>
                      <c:pt idx="17593">
                        <c:v>127.3</c:v>
                      </c:pt>
                      <c:pt idx="17594">
                        <c:v>126.4</c:v>
                      </c:pt>
                      <c:pt idx="17595">
                        <c:v>127.2</c:v>
                      </c:pt>
                      <c:pt idx="17596">
                        <c:v>127.7</c:v>
                      </c:pt>
                      <c:pt idx="17597">
                        <c:v>128.19999999999999</c:v>
                      </c:pt>
                      <c:pt idx="17598">
                        <c:v>127.5</c:v>
                      </c:pt>
                      <c:pt idx="17599">
                        <c:v>127.6</c:v>
                      </c:pt>
                      <c:pt idx="17600">
                        <c:v>127.4</c:v>
                      </c:pt>
                      <c:pt idx="17601">
                        <c:v>126.6</c:v>
                      </c:pt>
                      <c:pt idx="17602">
                        <c:v>127.2</c:v>
                      </c:pt>
                      <c:pt idx="17603">
                        <c:v>126.6</c:v>
                      </c:pt>
                      <c:pt idx="17604">
                        <c:v>126.3</c:v>
                      </c:pt>
                      <c:pt idx="17605">
                        <c:v>126.3</c:v>
                      </c:pt>
                      <c:pt idx="17606">
                        <c:v>126.7</c:v>
                      </c:pt>
                      <c:pt idx="17607">
                        <c:v>126.8</c:v>
                      </c:pt>
                      <c:pt idx="17608">
                        <c:v>126.2</c:v>
                      </c:pt>
                      <c:pt idx="17609">
                        <c:v>127.1</c:v>
                      </c:pt>
                      <c:pt idx="17610">
                        <c:v>126.6</c:v>
                      </c:pt>
                      <c:pt idx="17611">
                        <c:v>127.1</c:v>
                      </c:pt>
                      <c:pt idx="17612">
                        <c:v>125.6</c:v>
                      </c:pt>
                      <c:pt idx="17613">
                        <c:v>127.4</c:v>
                      </c:pt>
                      <c:pt idx="17614">
                        <c:v>126.4</c:v>
                      </c:pt>
                      <c:pt idx="17615">
                        <c:v>126.2</c:v>
                      </c:pt>
                      <c:pt idx="17616">
                        <c:v>127.5</c:v>
                      </c:pt>
                      <c:pt idx="17617">
                        <c:v>126.6</c:v>
                      </c:pt>
                      <c:pt idx="17618">
                        <c:v>126.5</c:v>
                      </c:pt>
                      <c:pt idx="17619">
                        <c:v>127.2</c:v>
                      </c:pt>
                      <c:pt idx="17620">
                        <c:v>126.9</c:v>
                      </c:pt>
                      <c:pt idx="17621">
                        <c:v>126.6</c:v>
                      </c:pt>
                      <c:pt idx="17622">
                        <c:v>126</c:v>
                      </c:pt>
                      <c:pt idx="17623">
                        <c:v>126.5</c:v>
                      </c:pt>
                      <c:pt idx="17624">
                        <c:v>126.9</c:v>
                      </c:pt>
                      <c:pt idx="17625">
                        <c:v>127.4</c:v>
                      </c:pt>
                      <c:pt idx="17626">
                        <c:v>127</c:v>
                      </c:pt>
                      <c:pt idx="17627">
                        <c:v>126.5</c:v>
                      </c:pt>
                      <c:pt idx="17628">
                        <c:v>125.8</c:v>
                      </c:pt>
                      <c:pt idx="17629">
                        <c:v>127.4</c:v>
                      </c:pt>
                      <c:pt idx="17630">
                        <c:v>126.9</c:v>
                      </c:pt>
                      <c:pt idx="17631">
                        <c:v>127</c:v>
                      </c:pt>
                      <c:pt idx="17632">
                        <c:v>125.9</c:v>
                      </c:pt>
                      <c:pt idx="17633">
                        <c:v>126.6</c:v>
                      </c:pt>
                      <c:pt idx="17634">
                        <c:v>126.5</c:v>
                      </c:pt>
                      <c:pt idx="17635">
                        <c:v>127.1</c:v>
                      </c:pt>
                      <c:pt idx="17636">
                        <c:v>127.8</c:v>
                      </c:pt>
                      <c:pt idx="17637">
                        <c:v>126.4</c:v>
                      </c:pt>
                      <c:pt idx="17638">
                        <c:v>125.8</c:v>
                      </c:pt>
                      <c:pt idx="17639">
                        <c:v>126</c:v>
                      </c:pt>
                      <c:pt idx="17640">
                        <c:v>126.6</c:v>
                      </c:pt>
                      <c:pt idx="17641">
                        <c:v>127.2</c:v>
                      </c:pt>
                      <c:pt idx="17642">
                        <c:v>126.3</c:v>
                      </c:pt>
                      <c:pt idx="17643">
                        <c:v>127.3</c:v>
                      </c:pt>
                      <c:pt idx="17644">
                        <c:v>126.3</c:v>
                      </c:pt>
                      <c:pt idx="17645">
                        <c:v>126.7</c:v>
                      </c:pt>
                      <c:pt idx="17646">
                        <c:v>126.1</c:v>
                      </c:pt>
                      <c:pt idx="17647">
                        <c:v>126.9</c:v>
                      </c:pt>
                      <c:pt idx="17648">
                        <c:v>127.5</c:v>
                      </c:pt>
                      <c:pt idx="17649">
                        <c:v>126.5</c:v>
                      </c:pt>
                      <c:pt idx="17650">
                        <c:v>127.1</c:v>
                      </c:pt>
                      <c:pt idx="17651">
                        <c:v>127.9</c:v>
                      </c:pt>
                      <c:pt idx="17652">
                        <c:v>125.9</c:v>
                      </c:pt>
                      <c:pt idx="17653">
                        <c:v>127.3</c:v>
                      </c:pt>
                      <c:pt idx="17654">
                        <c:v>127.1</c:v>
                      </c:pt>
                      <c:pt idx="17655">
                        <c:v>126.3</c:v>
                      </c:pt>
                      <c:pt idx="17656">
                        <c:v>127.8</c:v>
                      </c:pt>
                      <c:pt idx="17657">
                        <c:v>126.2</c:v>
                      </c:pt>
                      <c:pt idx="17658">
                        <c:v>126</c:v>
                      </c:pt>
                      <c:pt idx="17659">
                        <c:v>126.6</c:v>
                      </c:pt>
                      <c:pt idx="17660">
                        <c:v>127.2</c:v>
                      </c:pt>
                      <c:pt idx="17661">
                        <c:v>126.7</c:v>
                      </c:pt>
                      <c:pt idx="17662">
                        <c:v>125.7</c:v>
                      </c:pt>
                      <c:pt idx="17663">
                        <c:v>125.9</c:v>
                      </c:pt>
                      <c:pt idx="17664">
                        <c:v>127.3</c:v>
                      </c:pt>
                      <c:pt idx="17665">
                        <c:v>127</c:v>
                      </c:pt>
                      <c:pt idx="17666">
                        <c:v>126.7</c:v>
                      </c:pt>
                      <c:pt idx="17667">
                        <c:v>127</c:v>
                      </c:pt>
                      <c:pt idx="17668">
                        <c:v>126.9</c:v>
                      </c:pt>
                      <c:pt idx="17669">
                        <c:v>126.6</c:v>
                      </c:pt>
                      <c:pt idx="17670">
                        <c:v>127.5</c:v>
                      </c:pt>
                      <c:pt idx="17671">
                        <c:v>127.3</c:v>
                      </c:pt>
                      <c:pt idx="17672">
                        <c:v>127.4</c:v>
                      </c:pt>
                      <c:pt idx="17673">
                        <c:v>126.3</c:v>
                      </c:pt>
                      <c:pt idx="17674">
                        <c:v>126.5</c:v>
                      </c:pt>
                      <c:pt idx="17675">
                        <c:v>126.7</c:v>
                      </c:pt>
                      <c:pt idx="17676">
                        <c:v>126.5</c:v>
                      </c:pt>
                      <c:pt idx="17677">
                        <c:v>127.7</c:v>
                      </c:pt>
                      <c:pt idx="17678">
                        <c:v>126.7</c:v>
                      </c:pt>
                      <c:pt idx="17679">
                        <c:v>126.3</c:v>
                      </c:pt>
                      <c:pt idx="17680">
                        <c:v>127.2</c:v>
                      </c:pt>
                      <c:pt idx="17681">
                        <c:v>126.4</c:v>
                      </c:pt>
                      <c:pt idx="17682">
                        <c:v>126.9</c:v>
                      </c:pt>
                      <c:pt idx="17683">
                        <c:v>127.2</c:v>
                      </c:pt>
                      <c:pt idx="17684">
                        <c:v>126.2</c:v>
                      </c:pt>
                      <c:pt idx="17685">
                        <c:v>127.2</c:v>
                      </c:pt>
                      <c:pt idx="17686">
                        <c:v>127.2</c:v>
                      </c:pt>
                      <c:pt idx="17687">
                        <c:v>127.1</c:v>
                      </c:pt>
                      <c:pt idx="17688">
                        <c:v>127.6</c:v>
                      </c:pt>
                      <c:pt idx="17689">
                        <c:v>127.9</c:v>
                      </c:pt>
                      <c:pt idx="17690">
                        <c:v>126.6</c:v>
                      </c:pt>
                      <c:pt idx="17691">
                        <c:v>127.1</c:v>
                      </c:pt>
                      <c:pt idx="17692">
                        <c:v>127</c:v>
                      </c:pt>
                      <c:pt idx="17693">
                        <c:v>126.5</c:v>
                      </c:pt>
                      <c:pt idx="17694">
                        <c:v>126.7</c:v>
                      </c:pt>
                      <c:pt idx="17695">
                        <c:v>127.5</c:v>
                      </c:pt>
                      <c:pt idx="17696">
                        <c:v>126.3</c:v>
                      </c:pt>
                      <c:pt idx="17697">
                        <c:v>126</c:v>
                      </c:pt>
                      <c:pt idx="17698">
                        <c:v>126.5</c:v>
                      </c:pt>
                      <c:pt idx="17699">
                        <c:v>126.8</c:v>
                      </c:pt>
                      <c:pt idx="17700">
                        <c:v>127.1</c:v>
                      </c:pt>
                      <c:pt idx="17701">
                        <c:v>127.4</c:v>
                      </c:pt>
                      <c:pt idx="17702">
                        <c:v>128.4</c:v>
                      </c:pt>
                      <c:pt idx="17703">
                        <c:v>127.4</c:v>
                      </c:pt>
                      <c:pt idx="17704">
                        <c:v>126.8</c:v>
                      </c:pt>
                      <c:pt idx="17705">
                        <c:v>126.8</c:v>
                      </c:pt>
                      <c:pt idx="17706">
                        <c:v>126.5</c:v>
                      </c:pt>
                      <c:pt idx="17707">
                        <c:v>126.5</c:v>
                      </c:pt>
                      <c:pt idx="17708">
                        <c:v>127.4</c:v>
                      </c:pt>
                      <c:pt idx="17709">
                        <c:v>126.9</c:v>
                      </c:pt>
                      <c:pt idx="17710">
                        <c:v>126.2</c:v>
                      </c:pt>
                      <c:pt idx="17711">
                        <c:v>126.4</c:v>
                      </c:pt>
                      <c:pt idx="17712">
                        <c:v>126.7</c:v>
                      </c:pt>
                      <c:pt idx="17713">
                        <c:v>127.2</c:v>
                      </c:pt>
                      <c:pt idx="17714">
                        <c:v>127.3</c:v>
                      </c:pt>
                      <c:pt idx="17715">
                        <c:v>127.8</c:v>
                      </c:pt>
                      <c:pt idx="17716">
                        <c:v>128.19999999999999</c:v>
                      </c:pt>
                      <c:pt idx="17717">
                        <c:v>127.7</c:v>
                      </c:pt>
                      <c:pt idx="17718">
                        <c:v>125.9</c:v>
                      </c:pt>
                      <c:pt idx="17719">
                        <c:v>126.1</c:v>
                      </c:pt>
                      <c:pt idx="17720">
                        <c:v>126.2</c:v>
                      </c:pt>
                      <c:pt idx="17721">
                        <c:v>126.8</c:v>
                      </c:pt>
                      <c:pt idx="17722">
                        <c:v>126.2</c:v>
                      </c:pt>
                      <c:pt idx="17723">
                        <c:v>128.19999999999999</c:v>
                      </c:pt>
                      <c:pt idx="17724">
                        <c:v>127</c:v>
                      </c:pt>
                      <c:pt idx="17725">
                        <c:v>126.3</c:v>
                      </c:pt>
                      <c:pt idx="17726">
                        <c:v>127</c:v>
                      </c:pt>
                      <c:pt idx="17727">
                        <c:v>125.8</c:v>
                      </c:pt>
                      <c:pt idx="17728">
                        <c:v>127.6</c:v>
                      </c:pt>
                      <c:pt idx="17729">
                        <c:v>126.9</c:v>
                      </c:pt>
                      <c:pt idx="17730">
                        <c:v>126.5</c:v>
                      </c:pt>
                      <c:pt idx="17731">
                        <c:v>127.7</c:v>
                      </c:pt>
                      <c:pt idx="17732">
                        <c:v>126.5</c:v>
                      </c:pt>
                      <c:pt idx="17733">
                        <c:v>125.8</c:v>
                      </c:pt>
                      <c:pt idx="17734">
                        <c:v>125.9</c:v>
                      </c:pt>
                      <c:pt idx="17735">
                        <c:v>126.4</c:v>
                      </c:pt>
                      <c:pt idx="17736">
                        <c:v>127.5</c:v>
                      </c:pt>
                      <c:pt idx="17737">
                        <c:v>127.3</c:v>
                      </c:pt>
                      <c:pt idx="17738">
                        <c:v>126.5</c:v>
                      </c:pt>
                      <c:pt idx="17739">
                        <c:v>127.1</c:v>
                      </c:pt>
                      <c:pt idx="17740">
                        <c:v>126.6</c:v>
                      </c:pt>
                      <c:pt idx="17741">
                        <c:v>127.5</c:v>
                      </c:pt>
                      <c:pt idx="17742">
                        <c:v>126.6</c:v>
                      </c:pt>
                      <c:pt idx="17743">
                        <c:v>125.3</c:v>
                      </c:pt>
                      <c:pt idx="17744">
                        <c:v>126.5</c:v>
                      </c:pt>
                      <c:pt idx="17745">
                        <c:v>126.3</c:v>
                      </c:pt>
                      <c:pt idx="17746">
                        <c:v>126.6</c:v>
                      </c:pt>
                      <c:pt idx="17747">
                        <c:v>125.6</c:v>
                      </c:pt>
                      <c:pt idx="17748">
                        <c:v>126.3</c:v>
                      </c:pt>
                      <c:pt idx="17749">
                        <c:v>126.3</c:v>
                      </c:pt>
                      <c:pt idx="17750">
                        <c:v>126.2</c:v>
                      </c:pt>
                      <c:pt idx="17751">
                        <c:v>125.5</c:v>
                      </c:pt>
                      <c:pt idx="17752">
                        <c:v>124.2</c:v>
                      </c:pt>
                      <c:pt idx="17753">
                        <c:v>125.9</c:v>
                      </c:pt>
                      <c:pt idx="17754">
                        <c:v>126.7</c:v>
                      </c:pt>
                      <c:pt idx="17755">
                        <c:v>127.2</c:v>
                      </c:pt>
                      <c:pt idx="17756">
                        <c:v>127.2</c:v>
                      </c:pt>
                      <c:pt idx="17757">
                        <c:v>125.7</c:v>
                      </c:pt>
                      <c:pt idx="17758">
                        <c:v>127.3</c:v>
                      </c:pt>
                      <c:pt idx="17759">
                        <c:v>127.3</c:v>
                      </c:pt>
                      <c:pt idx="17760">
                        <c:v>126.9</c:v>
                      </c:pt>
                      <c:pt idx="17761">
                        <c:v>127.5</c:v>
                      </c:pt>
                      <c:pt idx="17762">
                        <c:v>126</c:v>
                      </c:pt>
                      <c:pt idx="17763">
                        <c:v>126</c:v>
                      </c:pt>
                      <c:pt idx="17764">
                        <c:v>126.3</c:v>
                      </c:pt>
                      <c:pt idx="17765">
                        <c:v>127.6</c:v>
                      </c:pt>
                      <c:pt idx="17766">
                        <c:v>126.4</c:v>
                      </c:pt>
                      <c:pt idx="17767">
                        <c:v>126.3</c:v>
                      </c:pt>
                      <c:pt idx="17768">
                        <c:v>127.2</c:v>
                      </c:pt>
                      <c:pt idx="17769">
                        <c:v>126.7</c:v>
                      </c:pt>
                      <c:pt idx="17770">
                        <c:v>126</c:v>
                      </c:pt>
                      <c:pt idx="17771">
                        <c:v>125.8</c:v>
                      </c:pt>
                      <c:pt idx="17772">
                        <c:v>126.4</c:v>
                      </c:pt>
                      <c:pt idx="17773">
                        <c:v>126</c:v>
                      </c:pt>
                      <c:pt idx="17774">
                        <c:v>124.6</c:v>
                      </c:pt>
                      <c:pt idx="17775">
                        <c:v>126.6</c:v>
                      </c:pt>
                      <c:pt idx="17776">
                        <c:v>126.9</c:v>
                      </c:pt>
                      <c:pt idx="17777">
                        <c:v>126.5</c:v>
                      </c:pt>
                      <c:pt idx="17778">
                        <c:v>125.4</c:v>
                      </c:pt>
                      <c:pt idx="17779">
                        <c:v>124.8</c:v>
                      </c:pt>
                      <c:pt idx="17780">
                        <c:v>125.2</c:v>
                      </c:pt>
                      <c:pt idx="17781">
                        <c:v>126.3</c:v>
                      </c:pt>
                      <c:pt idx="17782">
                        <c:v>125.3</c:v>
                      </c:pt>
                      <c:pt idx="17783">
                        <c:v>126.3</c:v>
                      </c:pt>
                      <c:pt idx="17784">
                        <c:v>126.2</c:v>
                      </c:pt>
                      <c:pt idx="17785">
                        <c:v>127.3</c:v>
                      </c:pt>
                      <c:pt idx="17786">
                        <c:v>126.5</c:v>
                      </c:pt>
                      <c:pt idx="17787">
                        <c:v>126.2</c:v>
                      </c:pt>
                      <c:pt idx="17788">
                        <c:v>126.4</c:v>
                      </c:pt>
                      <c:pt idx="17789">
                        <c:v>125.9</c:v>
                      </c:pt>
                      <c:pt idx="17790">
                        <c:v>125.8</c:v>
                      </c:pt>
                      <c:pt idx="17791">
                        <c:v>125.6</c:v>
                      </c:pt>
                      <c:pt idx="17792">
                        <c:v>125.8</c:v>
                      </c:pt>
                      <c:pt idx="17793">
                        <c:v>126.1</c:v>
                      </c:pt>
                      <c:pt idx="17794">
                        <c:v>125.4</c:v>
                      </c:pt>
                      <c:pt idx="17795">
                        <c:v>125.9</c:v>
                      </c:pt>
                      <c:pt idx="17796">
                        <c:v>125</c:v>
                      </c:pt>
                      <c:pt idx="17797">
                        <c:v>126</c:v>
                      </c:pt>
                      <c:pt idx="17798">
                        <c:v>126.4</c:v>
                      </c:pt>
                      <c:pt idx="17799">
                        <c:v>126.2</c:v>
                      </c:pt>
                      <c:pt idx="17800">
                        <c:v>125.9</c:v>
                      </c:pt>
                      <c:pt idx="17801">
                        <c:v>126.4</c:v>
                      </c:pt>
                      <c:pt idx="17802">
                        <c:v>126.7</c:v>
                      </c:pt>
                      <c:pt idx="17803">
                        <c:v>125</c:v>
                      </c:pt>
                      <c:pt idx="17804">
                        <c:v>124.9</c:v>
                      </c:pt>
                      <c:pt idx="17805">
                        <c:v>125.9</c:v>
                      </c:pt>
                      <c:pt idx="17806">
                        <c:v>126</c:v>
                      </c:pt>
                      <c:pt idx="17807">
                        <c:v>126.9</c:v>
                      </c:pt>
                      <c:pt idx="17808">
                        <c:v>125.9</c:v>
                      </c:pt>
                      <c:pt idx="17809">
                        <c:v>124.4</c:v>
                      </c:pt>
                      <c:pt idx="17810">
                        <c:v>126.2</c:v>
                      </c:pt>
                      <c:pt idx="17811">
                        <c:v>125.5</c:v>
                      </c:pt>
                      <c:pt idx="17812">
                        <c:v>125.4</c:v>
                      </c:pt>
                      <c:pt idx="17813">
                        <c:v>125.9</c:v>
                      </c:pt>
                      <c:pt idx="17814">
                        <c:v>126.6</c:v>
                      </c:pt>
                      <c:pt idx="17815">
                        <c:v>126.4</c:v>
                      </c:pt>
                      <c:pt idx="17816">
                        <c:v>125.8</c:v>
                      </c:pt>
                      <c:pt idx="17817">
                        <c:v>126.2</c:v>
                      </c:pt>
                      <c:pt idx="17818">
                        <c:v>125.9</c:v>
                      </c:pt>
                      <c:pt idx="17819">
                        <c:v>125.6</c:v>
                      </c:pt>
                      <c:pt idx="17820">
                        <c:v>125.1</c:v>
                      </c:pt>
                      <c:pt idx="17821">
                        <c:v>126.4</c:v>
                      </c:pt>
                      <c:pt idx="17822">
                        <c:v>125.8</c:v>
                      </c:pt>
                      <c:pt idx="17823">
                        <c:v>125.4</c:v>
                      </c:pt>
                      <c:pt idx="17824">
                        <c:v>124</c:v>
                      </c:pt>
                      <c:pt idx="17825">
                        <c:v>126.1</c:v>
                      </c:pt>
                      <c:pt idx="17826">
                        <c:v>125.1</c:v>
                      </c:pt>
                      <c:pt idx="17827">
                        <c:v>124.1</c:v>
                      </c:pt>
                      <c:pt idx="17828">
                        <c:v>125.5</c:v>
                      </c:pt>
                      <c:pt idx="17829">
                        <c:v>126.1</c:v>
                      </c:pt>
                      <c:pt idx="17830">
                        <c:v>124.9</c:v>
                      </c:pt>
                      <c:pt idx="17831">
                        <c:v>125.4</c:v>
                      </c:pt>
                      <c:pt idx="17832">
                        <c:v>124.6</c:v>
                      </c:pt>
                      <c:pt idx="17833">
                        <c:v>124.9</c:v>
                      </c:pt>
                      <c:pt idx="17834">
                        <c:v>126.9</c:v>
                      </c:pt>
                      <c:pt idx="17835">
                        <c:v>125.5</c:v>
                      </c:pt>
                      <c:pt idx="17836">
                        <c:v>126.5</c:v>
                      </c:pt>
                      <c:pt idx="17837">
                        <c:v>127.2</c:v>
                      </c:pt>
                      <c:pt idx="17838">
                        <c:v>125.5</c:v>
                      </c:pt>
                      <c:pt idx="17839">
                        <c:v>126.1</c:v>
                      </c:pt>
                      <c:pt idx="17840">
                        <c:v>125</c:v>
                      </c:pt>
                      <c:pt idx="17841">
                        <c:v>124.9</c:v>
                      </c:pt>
                      <c:pt idx="17842">
                        <c:v>125.3</c:v>
                      </c:pt>
                      <c:pt idx="17843">
                        <c:v>125.1</c:v>
                      </c:pt>
                      <c:pt idx="17844">
                        <c:v>124.6</c:v>
                      </c:pt>
                      <c:pt idx="17845">
                        <c:v>125.1</c:v>
                      </c:pt>
                      <c:pt idx="17846">
                        <c:v>125.2</c:v>
                      </c:pt>
                      <c:pt idx="17847">
                        <c:v>124.3</c:v>
                      </c:pt>
                      <c:pt idx="17848">
                        <c:v>124.6</c:v>
                      </c:pt>
                      <c:pt idx="17849">
                        <c:v>125</c:v>
                      </c:pt>
                      <c:pt idx="17850">
                        <c:v>126</c:v>
                      </c:pt>
                      <c:pt idx="17851">
                        <c:v>125.3</c:v>
                      </c:pt>
                      <c:pt idx="17852">
                        <c:v>126</c:v>
                      </c:pt>
                      <c:pt idx="17853">
                        <c:v>125.5</c:v>
                      </c:pt>
                      <c:pt idx="17854">
                        <c:v>124.6</c:v>
                      </c:pt>
                      <c:pt idx="17855">
                        <c:v>125.7</c:v>
                      </c:pt>
                      <c:pt idx="17856">
                        <c:v>125.9</c:v>
                      </c:pt>
                      <c:pt idx="17857">
                        <c:v>125.5</c:v>
                      </c:pt>
                      <c:pt idx="17858">
                        <c:v>124.6</c:v>
                      </c:pt>
                      <c:pt idx="17859">
                        <c:v>125.8</c:v>
                      </c:pt>
                      <c:pt idx="17860">
                        <c:v>125.4</c:v>
                      </c:pt>
                      <c:pt idx="17861">
                        <c:v>124.7</c:v>
                      </c:pt>
                      <c:pt idx="17862">
                        <c:v>124.4</c:v>
                      </c:pt>
                      <c:pt idx="17863">
                        <c:v>125.5</c:v>
                      </c:pt>
                      <c:pt idx="17864">
                        <c:v>124.3</c:v>
                      </c:pt>
                      <c:pt idx="17865">
                        <c:v>123.9</c:v>
                      </c:pt>
                      <c:pt idx="17866">
                        <c:v>124.3</c:v>
                      </c:pt>
                      <c:pt idx="17867">
                        <c:v>126.1</c:v>
                      </c:pt>
                      <c:pt idx="17868">
                        <c:v>124</c:v>
                      </c:pt>
                      <c:pt idx="17869">
                        <c:v>123.8</c:v>
                      </c:pt>
                      <c:pt idx="17870">
                        <c:v>124</c:v>
                      </c:pt>
                      <c:pt idx="17871">
                        <c:v>124.6</c:v>
                      </c:pt>
                      <c:pt idx="17872">
                        <c:v>125.2</c:v>
                      </c:pt>
                      <c:pt idx="17873">
                        <c:v>125.3</c:v>
                      </c:pt>
                      <c:pt idx="17874">
                        <c:v>124.3</c:v>
                      </c:pt>
                      <c:pt idx="17875">
                        <c:v>123.9</c:v>
                      </c:pt>
                      <c:pt idx="17876">
                        <c:v>123.8</c:v>
                      </c:pt>
                      <c:pt idx="17877">
                        <c:v>123.5</c:v>
                      </c:pt>
                      <c:pt idx="17878">
                        <c:v>124.1</c:v>
                      </c:pt>
                      <c:pt idx="17879">
                        <c:v>124.7</c:v>
                      </c:pt>
                      <c:pt idx="17880">
                        <c:v>124.1</c:v>
                      </c:pt>
                      <c:pt idx="17881">
                        <c:v>124.8</c:v>
                      </c:pt>
                      <c:pt idx="17882">
                        <c:v>124.6</c:v>
                      </c:pt>
                      <c:pt idx="17883">
                        <c:v>124.5</c:v>
                      </c:pt>
                      <c:pt idx="17884">
                        <c:v>123.3</c:v>
                      </c:pt>
                      <c:pt idx="17885">
                        <c:v>125.5</c:v>
                      </c:pt>
                      <c:pt idx="17886">
                        <c:v>125.4</c:v>
                      </c:pt>
                      <c:pt idx="17887">
                        <c:v>124.8</c:v>
                      </c:pt>
                      <c:pt idx="17888">
                        <c:v>124.4</c:v>
                      </c:pt>
                      <c:pt idx="17889">
                        <c:v>124.2</c:v>
                      </c:pt>
                      <c:pt idx="17890">
                        <c:v>125</c:v>
                      </c:pt>
                      <c:pt idx="17891">
                        <c:v>125.1</c:v>
                      </c:pt>
                      <c:pt idx="17892">
                        <c:v>124</c:v>
                      </c:pt>
                      <c:pt idx="17893">
                        <c:v>124.2</c:v>
                      </c:pt>
                      <c:pt idx="17894">
                        <c:v>124.1</c:v>
                      </c:pt>
                      <c:pt idx="17895">
                        <c:v>125.2</c:v>
                      </c:pt>
                      <c:pt idx="17896">
                        <c:v>123.8</c:v>
                      </c:pt>
                      <c:pt idx="17897">
                        <c:v>124.7</c:v>
                      </c:pt>
                      <c:pt idx="17898">
                        <c:v>123.7</c:v>
                      </c:pt>
                      <c:pt idx="17899">
                        <c:v>122.9</c:v>
                      </c:pt>
                      <c:pt idx="17900">
                        <c:v>123.7</c:v>
                      </c:pt>
                      <c:pt idx="17901">
                        <c:v>124.1</c:v>
                      </c:pt>
                      <c:pt idx="17902">
                        <c:v>123.1</c:v>
                      </c:pt>
                      <c:pt idx="17903">
                        <c:v>124.6</c:v>
                      </c:pt>
                      <c:pt idx="17904">
                        <c:v>124.2</c:v>
                      </c:pt>
                      <c:pt idx="17905">
                        <c:v>124.6</c:v>
                      </c:pt>
                      <c:pt idx="17906">
                        <c:v>125.2</c:v>
                      </c:pt>
                      <c:pt idx="17907">
                        <c:v>124.4</c:v>
                      </c:pt>
                      <c:pt idx="17908">
                        <c:v>124.3</c:v>
                      </c:pt>
                      <c:pt idx="17909">
                        <c:v>124.1</c:v>
                      </c:pt>
                      <c:pt idx="17910">
                        <c:v>124.1</c:v>
                      </c:pt>
                      <c:pt idx="17911">
                        <c:v>123.9</c:v>
                      </c:pt>
                      <c:pt idx="17912">
                        <c:v>124.6</c:v>
                      </c:pt>
                      <c:pt idx="17913">
                        <c:v>123.8</c:v>
                      </c:pt>
                      <c:pt idx="17914">
                        <c:v>124.5</c:v>
                      </c:pt>
                      <c:pt idx="17915">
                        <c:v>124.5</c:v>
                      </c:pt>
                      <c:pt idx="17916">
                        <c:v>123</c:v>
                      </c:pt>
                      <c:pt idx="17917">
                        <c:v>124.1</c:v>
                      </c:pt>
                      <c:pt idx="17918">
                        <c:v>123.7</c:v>
                      </c:pt>
                      <c:pt idx="17919">
                        <c:v>124.1</c:v>
                      </c:pt>
                      <c:pt idx="17920">
                        <c:v>124.4</c:v>
                      </c:pt>
                      <c:pt idx="17921">
                        <c:v>124.3</c:v>
                      </c:pt>
                      <c:pt idx="17922">
                        <c:v>122.9</c:v>
                      </c:pt>
                      <c:pt idx="17923">
                        <c:v>123.6</c:v>
                      </c:pt>
                      <c:pt idx="17924">
                        <c:v>123.3</c:v>
                      </c:pt>
                      <c:pt idx="17925">
                        <c:v>124.3</c:v>
                      </c:pt>
                      <c:pt idx="17926">
                        <c:v>125.1</c:v>
                      </c:pt>
                      <c:pt idx="17927">
                        <c:v>124.5</c:v>
                      </c:pt>
                      <c:pt idx="17928">
                        <c:v>124.1</c:v>
                      </c:pt>
                      <c:pt idx="17929">
                        <c:v>124.3</c:v>
                      </c:pt>
                      <c:pt idx="17930">
                        <c:v>122.7</c:v>
                      </c:pt>
                      <c:pt idx="17931">
                        <c:v>123.6</c:v>
                      </c:pt>
                      <c:pt idx="17932">
                        <c:v>123.4</c:v>
                      </c:pt>
                      <c:pt idx="17933">
                        <c:v>122.6</c:v>
                      </c:pt>
                      <c:pt idx="17934">
                        <c:v>123.1</c:v>
                      </c:pt>
                      <c:pt idx="17935">
                        <c:v>123.3</c:v>
                      </c:pt>
                      <c:pt idx="17936">
                        <c:v>124</c:v>
                      </c:pt>
                      <c:pt idx="17937">
                        <c:v>124.3</c:v>
                      </c:pt>
                      <c:pt idx="17938">
                        <c:v>124</c:v>
                      </c:pt>
                      <c:pt idx="17939">
                        <c:v>122.9</c:v>
                      </c:pt>
                      <c:pt idx="17940">
                        <c:v>124.4</c:v>
                      </c:pt>
                      <c:pt idx="17941">
                        <c:v>122.7</c:v>
                      </c:pt>
                      <c:pt idx="17942">
                        <c:v>122.6</c:v>
                      </c:pt>
                      <c:pt idx="17943">
                        <c:v>124</c:v>
                      </c:pt>
                      <c:pt idx="17944">
                        <c:v>122.8</c:v>
                      </c:pt>
                      <c:pt idx="17945">
                        <c:v>124.3</c:v>
                      </c:pt>
                      <c:pt idx="17946">
                        <c:v>122.6</c:v>
                      </c:pt>
                      <c:pt idx="17947">
                        <c:v>121.4</c:v>
                      </c:pt>
                      <c:pt idx="17948">
                        <c:v>123.9</c:v>
                      </c:pt>
                      <c:pt idx="17949">
                        <c:v>124.2</c:v>
                      </c:pt>
                      <c:pt idx="17950">
                        <c:v>124.4</c:v>
                      </c:pt>
                      <c:pt idx="17951">
                        <c:v>122.9</c:v>
                      </c:pt>
                      <c:pt idx="17952">
                        <c:v>123.1</c:v>
                      </c:pt>
                      <c:pt idx="17953">
                        <c:v>123.1</c:v>
                      </c:pt>
                      <c:pt idx="17954">
                        <c:v>122.4</c:v>
                      </c:pt>
                      <c:pt idx="17955">
                        <c:v>122.8</c:v>
                      </c:pt>
                      <c:pt idx="17956">
                        <c:v>124.1</c:v>
                      </c:pt>
                      <c:pt idx="17957">
                        <c:v>123.8</c:v>
                      </c:pt>
                      <c:pt idx="17958">
                        <c:v>123.7</c:v>
                      </c:pt>
                      <c:pt idx="17959">
                        <c:v>122.7</c:v>
                      </c:pt>
                      <c:pt idx="17960">
                        <c:v>124</c:v>
                      </c:pt>
                      <c:pt idx="17961">
                        <c:v>124.6</c:v>
                      </c:pt>
                      <c:pt idx="17962">
                        <c:v>122.9</c:v>
                      </c:pt>
                      <c:pt idx="17963">
                        <c:v>123.7</c:v>
                      </c:pt>
                      <c:pt idx="17964">
                        <c:v>123.6</c:v>
                      </c:pt>
                      <c:pt idx="17965">
                        <c:v>123.4</c:v>
                      </c:pt>
                      <c:pt idx="17966">
                        <c:v>123.5</c:v>
                      </c:pt>
                      <c:pt idx="17967">
                        <c:v>123.8</c:v>
                      </c:pt>
                      <c:pt idx="17968">
                        <c:v>123.3</c:v>
                      </c:pt>
                      <c:pt idx="17969">
                        <c:v>124</c:v>
                      </c:pt>
                      <c:pt idx="17970">
                        <c:v>124.5</c:v>
                      </c:pt>
                      <c:pt idx="17971">
                        <c:v>123.9</c:v>
                      </c:pt>
                      <c:pt idx="17972">
                        <c:v>124.1</c:v>
                      </c:pt>
                      <c:pt idx="17973">
                        <c:v>123</c:v>
                      </c:pt>
                      <c:pt idx="17974">
                        <c:v>122.9</c:v>
                      </c:pt>
                      <c:pt idx="17975">
                        <c:v>125.4</c:v>
                      </c:pt>
                      <c:pt idx="17976">
                        <c:v>123.9</c:v>
                      </c:pt>
                      <c:pt idx="17977">
                        <c:v>124.2</c:v>
                      </c:pt>
                      <c:pt idx="17978">
                        <c:v>124.4</c:v>
                      </c:pt>
                      <c:pt idx="17979">
                        <c:v>124.1</c:v>
                      </c:pt>
                      <c:pt idx="17980">
                        <c:v>123.1</c:v>
                      </c:pt>
                      <c:pt idx="17981">
                        <c:v>123.5</c:v>
                      </c:pt>
                      <c:pt idx="17982">
                        <c:v>123.4</c:v>
                      </c:pt>
                      <c:pt idx="17983">
                        <c:v>123.9</c:v>
                      </c:pt>
                      <c:pt idx="17984">
                        <c:v>122.7</c:v>
                      </c:pt>
                      <c:pt idx="17985">
                        <c:v>124.4</c:v>
                      </c:pt>
                      <c:pt idx="17986">
                        <c:v>124.1</c:v>
                      </c:pt>
                      <c:pt idx="17987">
                        <c:v>124.6</c:v>
                      </c:pt>
                      <c:pt idx="17988">
                        <c:v>125.3</c:v>
                      </c:pt>
                      <c:pt idx="17989">
                        <c:v>124.2</c:v>
                      </c:pt>
                      <c:pt idx="17990">
                        <c:v>123.6</c:v>
                      </c:pt>
                      <c:pt idx="17991">
                        <c:v>123.5</c:v>
                      </c:pt>
                      <c:pt idx="17992">
                        <c:v>124.1</c:v>
                      </c:pt>
                      <c:pt idx="17993">
                        <c:v>124.2</c:v>
                      </c:pt>
                      <c:pt idx="17994">
                        <c:v>122.1</c:v>
                      </c:pt>
                      <c:pt idx="17995">
                        <c:v>124.2</c:v>
                      </c:pt>
                      <c:pt idx="17996">
                        <c:v>123.8</c:v>
                      </c:pt>
                      <c:pt idx="17997">
                        <c:v>124</c:v>
                      </c:pt>
                      <c:pt idx="17998">
                        <c:v>123.8</c:v>
                      </c:pt>
                      <c:pt idx="17999">
                        <c:v>123.3</c:v>
                      </c:pt>
                      <c:pt idx="18000">
                        <c:v>123.6</c:v>
                      </c:pt>
                      <c:pt idx="18001">
                        <c:v>123.4</c:v>
                      </c:pt>
                      <c:pt idx="18002">
                        <c:v>123.5</c:v>
                      </c:pt>
                      <c:pt idx="18003">
                        <c:v>124.9</c:v>
                      </c:pt>
                      <c:pt idx="18004">
                        <c:v>123.5</c:v>
                      </c:pt>
                      <c:pt idx="18005">
                        <c:v>123.6</c:v>
                      </c:pt>
                      <c:pt idx="18006">
                        <c:v>123.3</c:v>
                      </c:pt>
                      <c:pt idx="18007">
                        <c:v>124</c:v>
                      </c:pt>
                      <c:pt idx="18008">
                        <c:v>124</c:v>
                      </c:pt>
                      <c:pt idx="18009">
                        <c:v>124.1</c:v>
                      </c:pt>
                      <c:pt idx="18010">
                        <c:v>122.8</c:v>
                      </c:pt>
                      <c:pt idx="18011">
                        <c:v>124.2</c:v>
                      </c:pt>
                      <c:pt idx="18012">
                        <c:v>124</c:v>
                      </c:pt>
                      <c:pt idx="18013">
                        <c:v>123.4</c:v>
                      </c:pt>
                      <c:pt idx="18014">
                        <c:v>123.4</c:v>
                      </c:pt>
                      <c:pt idx="18015">
                        <c:v>123.6</c:v>
                      </c:pt>
                      <c:pt idx="18016">
                        <c:v>124.3</c:v>
                      </c:pt>
                      <c:pt idx="18017">
                        <c:v>123.4</c:v>
                      </c:pt>
                      <c:pt idx="18018">
                        <c:v>123.6</c:v>
                      </c:pt>
                      <c:pt idx="18019">
                        <c:v>122.5</c:v>
                      </c:pt>
                      <c:pt idx="18020">
                        <c:v>125</c:v>
                      </c:pt>
                      <c:pt idx="18021">
                        <c:v>123.5</c:v>
                      </c:pt>
                      <c:pt idx="18022">
                        <c:v>124.2</c:v>
                      </c:pt>
                      <c:pt idx="18023">
                        <c:v>124.2</c:v>
                      </c:pt>
                      <c:pt idx="18024">
                        <c:v>123.6</c:v>
                      </c:pt>
                      <c:pt idx="18025">
                        <c:v>123.1</c:v>
                      </c:pt>
                      <c:pt idx="18026">
                        <c:v>124.1</c:v>
                      </c:pt>
                      <c:pt idx="18027">
                        <c:v>123</c:v>
                      </c:pt>
                      <c:pt idx="18028">
                        <c:v>124.4</c:v>
                      </c:pt>
                      <c:pt idx="18029">
                        <c:v>124.8</c:v>
                      </c:pt>
                      <c:pt idx="18030">
                        <c:v>125.1</c:v>
                      </c:pt>
                      <c:pt idx="18031">
                        <c:v>124.2</c:v>
                      </c:pt>
                      <c:pt idx="18032">
                        <c:v>124.2</c:v>
                      </c:pt>
                      <c:pt idx="18033">
                        <c:v>122.8</c:v>
                      </c:pt>
                      <c:pt idx="18034">
                        <c:v>123.4</c:v>
                      </c:pt>
                      <c:pt idx="18035">
                        <c:v>123.5</c:v>
                      </c:pt>
                      <c:pt idx="18036">
                        <c:v>123.5</c:v>
                      </c:pt>
                      <c:pt idx="18037">
                        <c:v>123.3</c:v>
                      </c:pt>
                      <c:pt idx="18038">
                        <c:v>123.5</c:v>
                      </c:pt>
                      <c:pt idx="18039">
                        <c:v>125.4</c:v>
                      </c:pt>
                      <c:pt idx="18040">
                        <c:v>124.1</c:v>
                      </c:pt>
                      <c:pt idx="18041">
                        <c:v>125.2</c:v>
                      </c:pt>
                      <c:pt idx="18042">
                        <c:v>122.3</c:v>
                      </c:pt>
                      <c:pt idx="18043">
                        <c:v>124.5</c:v>
                      </c:pt>
                      <c:pt idx="18044">
                        <c:v>123.4</c:v>
                      </c:pt>
                      <c:pt idx="18045">
                        <c:v>123.7</c:v>
                      </c:pt>
                      <c:pt idx="18046">
                        <c:v>123.4</c:v>
                      </c:pt>
                      <c:pt idx="18047">
                        <c:v>125.7</c:v>
                      </c:pt>
                      <c:pt idx="18048">
                        <c:v>123.4</c:v>
                      </c:pt>
                      <c:pt idx="18049">
                        <c:v>123.5</c:v>
                      </c:pt>
                      <c:pt idx="18050">
                        <c:v>124.3</c:v>
                      </c:pt>
                      <c:pt idx="18051">
                        <c:v>122.2</c:v>
                      </c:pt>
                      <c:pt idx="18052">
                        <c:v>123.5</c:v>
                      </c:pt>
                      <c:pt idx="18053">
                        <c:v>123.8</c:v>
                      </c:pt>
                      <c:pt idx="18054">
                        <c:v>123.2</c:v>
                      </c:pt>
                      <c:pt idx="18055">
                        <c:v>124.2</c:v>
                      </c:pt>
                      <c:pt idx="18056">
                        <c:v>124.5</c:v>
                      </c:pt>
                      <c:pt idx="18057">
                        <c:v>123.6</c:v>
                      </c:pt>
                      <c:pt idx="18058">
                        <c:v>124.2</c:v>
                      </c:pt>
                      <c:pt idx="18059">
                        <c:v>123.2</c:v>
                      </c:pt>
                      <c:pt idx="18060">
                        <c:v>123.5</c:v>
                      </c:pt>
                      <c:pt idx="18061">
                        <c:v>121.8</c:v>
                      </c:pt>
                      <c:pt idx="18062">
                        <c:v>122.9</c:v>
                      </c:pt>
                      <c:pt idx="18063">
                        <c:v>123.4</c:v>
                      </c:pt>
                      <c:pt idx="18064">
                        <c:v>121.7</c:v>
                      </c:pt>
                      <c:pt idx="18065">
                        <c:v>123.7</c:v>
                      </c:pt>
                      <c:pt idx="18066">
                        <c:v>124.4</c:v>
                      </c:pt>
                      <c:pt idx="18067">
                        <c:v>124</c:v>
                      </c:pt>
                      <c:pt idx="18068">
                        <c:v>123.4</c:v>
                      </c:pt>
                      <c:pt idx="18069">
                        <c:v>123.4</c:v>
                      </c:pt>
                      <c:pt idx="18070">
                        <c:v>124</c:v>
                      </c:pt>
                      <c:pt idx="18071">
                        <c:v>123.3</c:v>
                      </c:pt>
                      <c:pt idx="18072">
                        <c:v>123.6</c:v>
                      </c:pt>
                      <c:pt idx="18073">
                        <c:v>122.2</c:v>
                      </c:pt>
                      <c:pt idx="18074">
                        <c:v>124.7</c:v>
                      </c:pt>
                      <c:pt idx="18075">
                        <c:v>124.4</c:v>
                      </c:pt>
                      <c:pt idx="18076">
                        <c:v>123.7</c:v>
                      </c:pt>
                      <c:pt idx="18077">
                        <c:v>123.6</c:v>
                      </c:pt>
                      <c:pt idx="18078">
                        <c:v>123</c:v>
                      </c:pt>
                      <c:pt idx="18079">
                        <c:v>123.3</c:v>
                      </c:pt>
                      <c:pt idx="18080">
                        <c:v>124</c:v>
                      </c:pt>
                      <c:pt idx="18081">
                        <c:v>122</c:v>
                      </c:pt>
                      <c:pt idx="18082">
                        <c:v>123.7</c:v>
                      </c:pt>
                      <c:pt idx="18083">
                        <c:v>123.9</c:v>
                      </c:pt>
                      <c:pt idx="18084">
                        <c:v>123.6</c:v>
                      </c:pt>
                      <c:pt idx="18085">
                        <c:v>124.6</c:v>
                      </c:pt>
                      <c:pt idx="18086">
                        <c:v>124</c:v>
                      </c:pt>
                      <c:pt idx="18087">
                        <c:v>123.4</c:v>
                      </c:pt>
                      <c:pt idx="18088">
                        <c:v>122.9</c:v>
                      </c:pt>
                      <c:pt idx="18089">
                        <c:v>123.4</c:v>
                      </c:pt>
                      <c:pt idx="18090">
                        <c:v>124.2</c:v>
                      </c:pt>
                      <c:pt idx="18091">
                        <c:v>123.3</c:v>
                      </c:pt>
                      <c:pt idx="18092">
                        <c:v>123.9</c:v>
                      </c:pt>
                      <c:pt idx="18093">
                        <c:v>123.6</c:v>
                      </c:pt>
                      <c:pt idx="18094">
                        <c:v>122.7</c:v>
                      </c:pt>
                      <c:pt idx="18095">
                        <c:v>123.4</c:v>
                      </c:pt>
                      <c:pt idx="18096">
                        <c:v>124.2</c:v>
                      </c:pt>
                      <c:pt idx="18097">
                        <c:v>123.3</c:v>
                      </c:pt>
                      <c:pt idx="18098">
                        <c:v>123.7</c:v>
                      </c:pt>
                      <c:pt idx="18099">
                        <c:v>123.7</c:v>
                      </c:pt>
                      <c:pt idx="18100">
                        <c:v>123.5</c:v>
                      </c:pt>
                      <c:pt idx="18101">
                        <c:v>122.8</c:v>
                      </c:pt>
                      <c:pt idx="18102">
                        <c:v>123.7</c:v>
                      </c:pt>
                      <c:pt idx="18103">
                        <c:v>123.6</c:v>
                      </c:pt>
                      <c:pt idx="18104">
                        <c:v>122.7</c:v>
                      </c:pt>
                      <c:pt idx="18105">
                        <c:v>123.2</c:v>
                      </c:pt>
                      <c:pt idx="18106">
                        <c:v>124.1</c:v>
                      </c:pt>
                      <c:pt idx="18107">
                        <c:v>123.5</c:v>
                      </c:pt>
                      <c:pt idx="18108">
                        <c:v>123.4</c:v>
                      </c:pt>
                      <c:pt idx="18109">
                        <c:v>124.1</c:v>
                      </c:pt>
                      <c:pt idx="18110">
                        <c:v>123.2</c:v>
                      </c:pt>
                      <c:pt idx="18111">
                        <c:v>122.7</c:v>
                      </c:pt>
                      <c:pt idx="18112">
                        <c:v>122.4</c:v>
                      </c:pt>
                      <c:pt idx="18113">
                        <c:v>121.9</c:v>
                      </c:pt>
                      <c:pt idx="18114">
                        <c:v>123.9</c:v>
                      </c:pt>
                      <c:pt idx="18115">
                        <c:v>123.5</c:v>
                      </c:pt>
                      <c:pt idx="18116">
                        <c:v>123.8</c:v>
                      </c:pt>
                      <c:pt idx="18117">
                        <c:v>123.1</c:v>
                      </c:pt>
                      <c:pt idx="18118">
                        <c:v>124.4</c:v>
                      </c:pt>
                      <c:pt idx="18119">
                        <c:v>122.3</c:v>
                      </c:pt>
                      <c:pt idx="18120">
                        <c:v>122.4</c:v>
                      </c:pt>
                      <c:pt idx="18121">
                        <c:v>123.5</c:v>
                      </c:pt>
                      <c:pt idx="18122">
                        <c:v>123.4</c:v>
                      </c:pt>
                      <c:pt idx="18123">
                        <c:v>122.5</c:v>
                      </c:pt>
                      <c:pt idx="18124">
                        <c:v>123.4</c:v>
                      </c:pt>
                      <c:pt idx="18125">
                        <c:v>123.5</c:v>
                      </c:pt>
                      <c:pt idx="18126">
                        <c:v>124.3</c:v>
                      </c:pt>
                      <c:pt idx="18127">
                        <c:v>122.5</c:v>
                      </c:pt>
                      <c:pt idx="18128">
                        <c:v>123.2</c:v>
                      </c:pt>
                      <c:pt idx="18129">
                        <c:v>122.9</c:v>
                      </c:pt>
                      <c:pt idx="18130">
                        <c:v>122.6</c:v>
                      </c:pt>
                      <c:pt idx="18131">
                        <c:v>123.7</c:v>
                      </c:pt>
                      <c:pt idx="18132">
                        <c:v>123.6</c:v>
                      </c:pt>
                      <c:pt idx="18133">
                        <c:v>122.4</c:v>
                      </c:pt>
                      <c:pt idx="18134">
                        <c:v>124</c:v>
                      </c:pt>
                      <c:pt idx="18135">
                        <c:v>123.4</c:v>
                      </c:pt>
                      <c:pt idx="18136">
                        <c:v>124.1</c:v>
                      </c:pt>
                      <c:pt idx="18137">
                        <c:v>123.7</c:v>
                      </c:pt>
                      <c:pt idx="18138">
                        <c:v>123.1</c:v>
                      </c:pt>
                      <c:pt idx="18139">
                        <c:v>122.2</c:v>
                      </c:pt>
                      <c:pt idx="18140">
                        <c:v>123.1</c:v>
                      </c:pt>
                      <c:pt idx="18141">
                        <c:v>123.2</c:v>
                      </c:pt>
                      <c:pt idx="18142">
                        <c:v>122</c:v>
                      </c:pt>
                      <c:pt idx="18143">
                        <c:v>122.9</c:v>
                      </c:pt>
                      <c:pt idx="18144">
                        <c:v>123.4</c:v>
                      </c:pt>
                      <c:pt idx="18145">
                        <c:v>122.7</c:v>
                      </c:pt>
                      <c:pt idx="18146">
                        <c:v>122.8</c:v>
                      </c:pt>
                      <c:pt idx="18147">
                        <c:v>123.4</c:v>
                      </c:pt>
                      <c:pt idx="18148">
                        <c:v>124.5</c:v>
                      </c:pt>
                      <c:pt idx="18149">
                        <c:v>123.5</c:v>
                      </c:pt>
                      <c:pt idx="18150">
                        <c:v>123.6</c:v>
                      </c:pt>
                      <c:pt idx="18151">
                        <c:v>123</c:v>
                      </c:pt>
                      <c:pt idx="18152">
                        <c:v>124.2</c:v>
                      </c:pt>
                      <c:pt idx="18153">
                        <c:v>122.3</c:v>
                      </c:pt>
                      <c:pt idx="18154">
                        <c:v>122.1</c:v>
                      </c:pt>
                      <c:pt idx="18155">
                        <c:v>123.1</c:v>
                      </c:pt>
                      <c:pt idx="18156">
                        <c:v>122.8</c:v>
                      </c:pt>
                      <c:pt idx="18157">
                        <c:v>122.8</c:v>
                      </c:pt>
                      <c:pt idx="18158">
                        <c:v>123.4</c:v>
                      </c:pt>
                      <c:pt idx="18159">
                        <c:v>124.4</c:v>
                      </c:pt>
                      <c:pt idx="18160">
                        <c:v>124.7</c:v>
                      </c:pt>
                      <c:pt idx="18161">
                        <c:v>123.3</c:v>
                      </c:pt>
                      <c:pt idx="18162">
                        <c:v>123.5</c:v>
                      </c:pt>
                      <c:pt idx="18163">
                        <c:v>122.1</c:v>
                      </c:pt>
                      <c:pt idx="18164">
                        <c:v>123.3</c:v>
                      </c:pt>
                      <c:pt idx="18165">
                        <c:v>122</c:v>
                      </c:pt>
                      <c:pt idx="18166">
                        <c:v>123.6</c:v>
                      </c:pt>
                      <c:pt idx="18167">
                        <c:v>122.6</c:v>
                      </c:pt>
                      <c:pt idx="18168">
                        <c:v>124.1</c:v>
                      </c:pt>
                      <c:pt idx="18169">
                        <c:v>122.6</c:v>
                      </c:pt>
                      <c:pt idx="18170">
                        <c:v>123.4</c:v>
                      </c:pt>
                      <c:pt idx="18171">
                        <c:v>123.7</c:v>
                      </c:pt>
                      <c:pt idx="18172">
                        <c:v>123.3</c:v>
                      </c:pt>
                      <c:pt idx="18173">
                        <c:v>124</c:v>
                      </c:pt>
                      <c:pt idx="18174">
                        <c:v>122.2</c:v>
                      </c:pt>
                      <c:pt idx="18175">
                        <c:v>123.9</c:v>
                      </c:pt>
                      <c:pt idx="18176">
                        <c:v>124</c:v>
                      </c:pt>
                      <c:pt idx="18177">
                        <c:v>123.5</c:v>
                      </c:pt>
                      <c:pt idx="18178">
                        <c:v>123.1</c:v>
                      </c:pt>
                      <c:pt idx="18179">
                        <c:v>122.7</c:v>
                      </c:pt>
                      <c:pt idx="18180">
                        <c:v>122.5</c:v>
                      </c:pt>
                      <c:pt idx="18181">
                        <c:v>123.6</c:v>
                      </c:pt>
                      <c:pt idx="18182">
                        <c:v>123.1</c:v>
                      </c:pt>
                      <c:pt idx="18183">
                        <c:v>122.8</c:v>
                      </c:pt>
                      <c:pt idx="18184">
                        <c:v>122.9</c:v>
                      </c:pt>
                      <c:pt idx="18185">
                        <c:v>122.4</c:v>
                      </c:pt>
                      <c:pt idx="18186">
                        <c:v>123.6</c:v>
                      </c:pt>
                      <c:pt idx="18187">
                        <c:v>123.6</c:v>
                      </c:pt>
                      <c:pt idx="18188">
                        <c:v>123.5</c:v>
                      </c:pt>
                      <c:pt idx="18189">
                        <c:v>124</c:v>
                      </c:pt>
                      <c:pt idx="18190">
                        <c:v>123.5</c:v>
                      </c:pt>
                      <c:pt idx="18191">
                        <c:v>123.1</c:v>
                      </c:pt>
                      <c:pt idx="18192">
                        <c:v>122</c:v>
                      </c:pt>
                      <c:pt idx="18193">
                        <c:v>121.4</c:v>
                      </c:pt>
                      <c:pt idx="18194">
                        <c:v>122.6</c:v>
                      </c:pt>
                      <c:pt idx="18195">
                        <c:v>123</c:v>
                      </c:pt>
                      <c:pt idx="18196">
                        <c:v>123.1</c:v>
                      </c:pt>
                      <c:pt idx="18197">
                        <c:v>122.3</c:v>
                      </c:pt>
                      <c:pt idx="18198">
                        <c:v>123.1</c:v>
                      </c:pt>
                      <c:pt idx="18199">
                        <c:v>123.2</c:v>
                      </c:pt>
                      <c:pt idx="18200">
                        <c:v>123.9</c:v>
                      </c:pt>
                      <c:pt idx="18201">
                        <c:v>122.4</c:v>
                      </c:pt>
                      <c:pt idx="18202">
                        <c:v>123.6</c:v>
                      </c:pt>
                      <c:pt idx="18203">
                        <c:v>124.2</c:v>
                      </c:pt>
                      <c:pt idx="18204">
                        <c:v>123.5</c:v>
                      </c:pt>
                      <c:pt idx="18205">
                        <c:v>123.1</c:v>
                      </c:pt>
                      <c:pt idx="18206">
                        <c:v>122.6</c:v>
                      </c:pt>
                      <c:pt idx="18207">
                        <c:v>124.3</c:v>
                      </c:pt>
                      <c:pt idx="18208">
                        <c:v>123.6</c:v>
                      </c:pt>
                      <c:pt idx="18209">
                        <c:v>123.1</c:v>
                      </c:pt>
                      <c:pt idx="18210">
                        <c:v>123.7</c:v>
                      </c:pt>
                      <c:pt idx="18211">
                        <c:v>122.8</c:v>
                      </c:pt>
                      <c:pt idx="18212">
                        <c:v>123</c:v>
                      </c:pt>
                      <c:pt idx="18213">
                        <c:v>123.1</c:v>
                      </c:pt>
                      <c:pt idx="18214">
                        <c:v>123.3</c:v>
                      </c:pt>
                      <c:pt idx="18215">
                        <c:v>122.7</c:v>
                      </c:pt>
                      <c:pt idx="18216">
                        <c:v>123.4</c:v>
                      </c:pt>
                      <c:pt idx="18217">
                        <c:v>122.7</c:v>
                      </c:pt>
                      <c:pt idx="18218">
                        <c:v>123.3</c:v>
                      </c:pt>
                      <c:pt idx="18219">
                        <c:v>123.3</c:v>
                      </c:pt>
                      <c:pt idx="18220">
                        <c:v>123.5</c:v>
                      </c:pt>
                      <c:pt idx="18221">
                        <c:v>124.1</c:v>
                      </c:pt>
                      <c:pt idx="18222">
                        <c:v>123.2</c:v>
                      </c:pt>
                      <c:pt idx="18223">
                        <c:v>123.6</c:v>
                      </c:pt>
                      <c:pt idx="18224">
                        <c:v>124.3</c:v>
                      </c:pt>
                      <c:pt idx="18225">
                        <c:v>121.9</c:v>
                      </c:pt>
                      <c:pt idx="18226">
                        <c:v>122.9</c:v>
                      </c:pt>
                      <c:pt idx="18227">
                        <c:v>122.6</c:v>
                      </c:pt>
                      <c:pt idx="18228">
                        <c:v>124.2</c:v>
                      </c:pt>
                      <c:pt idx="18229">
                        <c:v>123.1</c:v>
                      </c:pt>
                      <c:pt idx="18230">
                        <c:v>122.8</c:v>
                      </c:pt>
                      <c:pt idx="18231">
                        <c:v>122.9</c:v>
                      </c:pt>
                      <c:pt idx="18232">
                        <c:v>123.8</c:v>
                      </c:pt>
                      <c:pt idx="18233">
                        <c:v>122.8</c:v>
                      </c:pt>
                      <c:pt idx="18234">
                        <c:v>123.1</c:v>
                      </c:pt>
                      <c:pt idx="18235">
                        <c:v>123.3</c:v>
                      </c:pt>
                      <c:pt idx="18236">
                        <c:v>122.8</c:v>
                      </c:pt>
                      <c:pt idx="18237">
                        <c:v>124.1</c:v>
                      </c:pt>
                      <c:pt idx="18238">
                        <c:v>123.2</c:v>
                      </c:pt>
                      <c:pt idx="18239">
                        <c:v>122.7</c:v>
                      </c:pt>
                      <c:pt idx="18240">
                        <c:v>122.8</c:v>
                      </c:pt>
                      <c:pt idx="18241">
                        <c:v>123.8</c:v>
                      </c:pt>
                      <c:pt idx="18242">
                        <c:v>123.2</c:v>
                      </c:pt>
                      <c:pt idx="18243">
                        <c:v>122.8</c:v>
                      </c:pt>
                      <c:pt idx="18244">
                        <c:v>123.2</c:v>
                      </c:pt>
                      <c:pt idx="18245">
                        <c:v>123.9</c:v>
                      </c:pt>
                      <c:pt idx="18246">
                        <c:v>122.7</c:v>
                      </c:pt>
                      <c:pt idx="18247">
                        <c:v>122.9</c:v>
                      </c:pt>
                      <c:pt idx="18248">
                        <c:v>124</c:v>
                      </c:pt>
                      <c:pt idx="18249">
                        <c:v>123.1</c:v>
                      </c:pt>
                      <c:pt idx="18250">
                        <c:v>124</c:v>
                      </c:pt>
                      <c:pt idx="18251">
                        <c:v>123</c:v>
                      </c:pt>
                      <c:pt idx="18252">
                        <c:v>123.4</c:v>
                      </c:pt>
                      <c:pt idx="18253">
                        <c:v>122.5</c:v>
                      </c:pt>
                      <c:pt idx="18254">
                        <c:v>123.7</c:v>
                      </c:pt>
                      <c:pt idx="18255">
                        <c:v>122.2</c:v>
                      </c:pt>
                      <c:pt idx="18256">
                        <c:v>124.3</c:v>
                      </c:pt>
                      <c:pt idx="18257">
                        <c:v>122.5</c:v>
                      </c:pt>
                      <c:pt idx="18258">
                        <c:v>123.5</c:v>
                      </c:pt>
                      <c:pt idx="18259">
                        <c:v>123</c:v>
                      </c:pt>
                      <c:pt idx="18260">
                        <c:v>122.2</c:v>
                      </c:pt>
                      <c:pt idx="18261">
                        <c:v>123.1</c:v>
                      </c:pt>
                      <c:pt idx="18262">
                        <c:v>123.8</c:v>
                      </c:pt>
                      <c:pt idx="18263">
                        <c:v>124</c:v>
                      </c:pt>
                      <c:pt idx="18264">
                        <c:v>123</c:v>
                      </c:pt>
                      <c:pt idx="18265">
                        <c:v>123</c:v>
                      </c:pt>
                      <c:pt idx="18266">
                        <c:v>123.5</c:v>
                      </c:pt>
                      <c:pt idx="18267">
                        <c:v>123.3</c:v>
                      </c:pt>
                      <c:pt idx="18268">
                        <c:v>123.3</c:v>
                      </c:pt>
                      <c:pt idx="18269">
                        <c:v>122.3</c:v>
                      </c:pt>
                      <c:pt idx="18270">
                        <c:v>122.2</c:v>
                      </c:pt>
                      <c:pt idx="18271">
                        <c:v>122.8</c:v>
                      </c:pt>
                      <c:pt idx="18272">
                        <c:v>123.5</c:v>
                      </c:pt>
                      <c:pt idx="18273">
                        <c:v>123.6</c:v>
                      </c:pt>
                      <c:pt idx="18274">
                        <c:v>123.3</c:v>
                      </c:pt>
                      <c:pt idx="18275">
                        <c:v>123.1</c:v>
                      </c:pt>
                      <c:pt idx="18276">
                        <c:v>123.8</c:v>
                      </c:pt>
                      <c:pt idx="18277">
                        <c:v>124.3</c:v>
                      </c:pt>
                      <c:pt idx="18278">
                        <c:v>123</c:v>
                      </c:pt>
                      <c:pt idx="18279">
                        <c:v>123.3</c:v>
                      </c:pt>
                      <c:pt idx="18280">
                        <c:v>123.3</c:v>
                      </c:pt>
                      <c:pt idx="18281">
                        <c:v>123.4</c:v>
                      </c:pt>
                      <c:pt idx="18282">
                        <c:v>123.9</c:v>
                      </c:pt>
                      <c:pt idx="18283">
                        <c:v>122.8</c:v>
                      </c:pt>
                      <c:pt idx="18284">
                        <c:v>122.6</c:v>
                      </c:pt>
                      <c:pt idx="18285">
                        <c:v>122.5</c:v>
                      </c:pt>
                      <c:pt idx="18286">
                        <c:v>122.6</c:v>
                      </c:pt>
                      <c:pt idx="18287">
                        <c:v>123.1</c:v>
                      </c:pt>
                      <c:pt idx="18288">
                        <c:v>124.5</c:v>
                      </c:pt>
                      <c:pt idx="18289">
                        <c:v>122.8</c:v>
                      </c:pt>
                      <c:pt idx="18290">
                        <c:v>123.3</c:v>
                      </c:pt>
                      <c:pt idx="18291">
                        <c:v>123.3</c:v>
                      </c:pt>
                      <c:pt idx="18292">
                        <c:v>122</c:v>
                      </c:pt>
                      <c:pt idx="18293">
                        <c:v>123.2</c:v>
                      </c:pt>
                      <c:pt idx="18294">
                        <c:v>124.4</c:v>
                      </c:pt>
                      <c:pt idx="18295">
                        <c:v>122.4</c:v>
                      </c:pt>
                      <c:pt idx="18296">
                        <c:v>122.4</c:v>
                      </c:pt>
                      <c:pt idx="18297">
                        <c:v>123.1</c:v>
                      </c:pt>
                      <c:pt idx="18298">
                        <c:v>122.6</c:v>
                      </c:pt>
                      <c:pt idx="18299">
                        <c:v>122.3</c:v>
                      </c:pt>
                      <c:pt idx="18300">
                        <c:v>122.8</c:v>
                      </c:pt>
                      <c:pt idx="18301">
                        <c:v>123.1</c:v>
                      </c:pt>
                      <c:pt idx="18302">
                        <c:v>123</c:v>
                      </c:pt>
                      <c:pt idx="18303">
                        <c:v>122.8</c:v>
                      </c:pt>
                      <c:pt idx="18304">
                        <c:v>123.7</c:v>
                      </c:pt>
                      <c:pt idx="18305">
                        <c:v>121.9</c:v>
                      </c:pt>
                      <c:pt idx="18306">
                        <c:v>123.5</c:v>
                      </c:pt>
                      <c:pt idx="18307">
                        <c:v>123</c:v>
                      </c:pt>
                      <c:pt idx="18308">
                        <c:v>123.1</c:v>
                      </c:pt>
                      <c:pt idx="18309">
                        <c:v>123.3</c:v>
                      </c:pt>
                      <c:pt idx="18310">
                        <c:v>123.2</c:v>
                      </c:pt>
                      <c:pt idx="18311">
                        <c:v>122.2</c:v>
                      </c:pt>
                      <c:pt idx="18312">
                        <c:v>124.3</c:v>
                      </c:pt>
                      <c:pt idx="18313">
                        <c:v>122.5</c:v>
                      </c:pt>
                      <c:pt idx="18314">
                        <c:v>122.4</c:v>
                      </c:pt>
                      <c:pt idx="18315">
                        <c:v>123.5</c:v>
                      </c:pt>
                      <c:pt idx="18316">
                        <c:v>122.3</c:v>
                      </c:pt>
                      <c:pt idx="18317">
                        <c:v>123.3</c:v>
                      </c:pt>
                      <c:pt idx="18318">
                        <c:v>123.6</c:v>
                      </c:pt>
                      <c:pt idx="18319">
                        <c:v>123.7</c:v>
                      </c:pt>
                      <c:pt idx="18320">
                        <c:v>123.4</c:v>
                      </c:pt>
                      <c:pt idx="18321">
                        <c:v>122.9</c:v>
                      </c:pt>
                      <c:pt idx="18322">
                        <c:v>122.6</c:v>
                      </c:pt>
                      <c:pt idx="18323">
                        <c:v>122.6</c:v>
                      </c:pt>
                      <c:pt idx="18324">
                        <c:v>121</c:v>
                      </c:pt>
                      <c:pt idx="18325">
                        <c:v>122.9</c:v>
                      </c:pt>
                      <c:pt idx="18326">
                        <c:v>123</c:v>
                      </c:pt>
                      <c:pt idx="18327">
                        <c:v>123.1</c:v>
                      </c:pt>
                      <c:pt idx="18328">
                        <c:v>122.7</c:v>
                      </c:pt>
                      <c:pt idx="18329">
                        <c:v>123.4</c:v>
                      </c:pt>
                      <c:pt idx="18330">
                        <c:v>122.2</c:v>
                      </c:pt>
                      <c:pt idx="18331">
                        <c:v>122.6</c:v>
                      </c:pt>
                      <c:pt idx="18332">
                        <c:v>122.2</c:v>
                      </c:pt>
                      <c:pt idx="18333">
                        <c:v>121.3</c:v>
                      </c:pt>
                      <c:pt idx="18334">
                        <c:v>122.6</c:v>
                      </c:pt>
                      <c:pt idx="18335">
                        <c:v>122</c:v>
                      </c:pt>
                      <c:pt idx="18336">
                        <c:v>122.6</c:v>
                      </c:pt>
                      <c:pt idx="18337">
                        <c:v>122.6</c:v>
                      </c:pt>
                      <c:pt idx="18338">
                        <c:v>123.2</c:v>
                      </c:pt>
                      <c:pt idx="18339">
                        <c:v>123.2</c:v>
                      </c:pt>
                      <c:pt idx="18340">
                        <c:v>122.7</c:v>
                      </c:pt>
                      <c:pt idx="18341">
                        <c:v>122.5</c:v>
                      </c:pt>
                      <c:pt idx="18342">
                        <c:v>123.3</c:v>
                      </c:pt>
                      <c:pt idx="18343">
                        <c:v>121.4</c:v>
                      </c:pt>
                      <c:pt idx="18344">
                        <c:v>123</c:v>
                      </c:pt>
                      <c:pt idx="18345">
                        <c:v>122.9</c:v>
                      </c:pt>
                      <c:pt idx="18346">
                        <c:v>122.4</c:v>
                      </c:pt>
                      <c:pt idx="18347">
                        <c:v>122.3</c:v>
                      </c:pt>
                      <c:pt idx="18348">
                        <c:v>123.1</c:v>
                      </c:pt>
                      <c:pt idx="18349">
                        <c:v>123.4</c:v>
                      </c:pt>
                      <c:pt idx="18350">
                        <c:v>123.3</c:v>
                      </c:pt>
                      <c:pt idx="18351">
                        <c:v>122.7</c:v>
                      </c:pt>
                      <c:pt idx="18352">
                        <c:v>122.7</c:v>
                      </c:pt>
                      <c:pt idx="18353">
                        <c:v>122.4</c:v>
                      </c:pt>
                      <c:pt idx="18354">
                        <c:v>121.4</c:v>
                      </c:pt>
                      <c:pt idx="18355">
                        <c:v>121.5</c:v>
                      </c:pt>
                      <c:pt idx="18356">
                        <c:v>123.4</c:v>
                      </c:pt>
                      <c:pt idx="18357">
                        <c:v>122.5</c:v>
                      </c:pt>
                      <c:pt idx="18358">
                        <c:v>123.1</c:v>
                      </c:pt>
                      <c:pt idx="18359">
                        <c:v>122.4</c:v>
                      </c:pt>
                      <c:pt idx="18360">
                        <c:v>122.1</c:v>
                      </c:pt>
                      <c:pt idx="18361">
                        <c:v>122.5</c:v>
                      </c:pt>
                      <c:pt idx="18362">
                        <c:v>121.7</c:v>
                      </c:pt>
                      <c:pt idx="18363">
                        <c:v>122.3</c:v>
                      </c:pt>
                      <c:pt idx="18364">
                        <c:v>122</c:v>
                      </c:pt>
                      <c:pt idx="18365">
                        <c:v>121.8</c:v>
                      </c:pt>
                      <c:pt idx="18366">
                        <c:v>123.1</c:v>
                      </c:pt>
                      <c:pt idx="18367">
                        <c:v>122.2</c:v>
                      </c:pt>
                      <c:pt idx="18368">
                        <c:v>122.5</c:v>
                      </c:pt>
                      <c:pt idx="18369">
                        <c:v>122.6</c:v>
                      </c:pt>
                      <c:pt idx="18370">
                        <c:v>122</c:v>
                      </c:pt>
                      <c:pt idx="18371">
                        <c:v>122.5</c:v>
                      </c:pt>
                      <c:pt idx="18372">
                        <c:v>123</c:v>
                      </c:pt>
                      <c:pt idx="18373">
                        <c:v>122.3</c:v>
                      </c:pt>
                      <c:pt idx="18374">
                        <c:v>123.2</c:v>
                      </c:pt>
                      <c:pt idx="18375">
                        <c:v>122.4</c:v>
                      </c:pt>
                      <c:pt idx="18376">
                        <c:v>121.9</c:v>
                      </c:pt>
                      <c:pt idx="18377">
                        <c:v>122.6</c:v>
                      </c:pt>
                      <c:pt idx="18378">
                        <c:v>122.8</c:v>
                      </c:pt>
                      <c:pt idx="18379">
                        <c:v>123.4</c:v>
                      </c:pt>
                      <c:pt idx="18380">
                        <c:v>123.7</c:v>
                      </c:pt>
                      <c:pt idx="18381">
                        <c:v>122.9</c:v>
                      </c:pt>
                      <c:pt idx="18382">
                        <c:v>122.5</c:v>
                      </c:pt>
                      <c:pt idx="18383">
                        <c:v>122.5</c:v>
                      </c:pt>
                      <c:pt idx="18384">
                        <c:v>123.6</c:v>
                      </c:pt>
                      <c:pt idx="18385">
                        <c:v>122.1</c:v>
                      </c:pt>
                      <c:pt idx="18386">
                        <c:v>122.3</c:v>
                      </c:pt>
                      <c:pt idx="18387">
                        <c:v>122.2</c:v>
                      </c:pt>
                      <c:pt idx="18388">
                        <c:v>121.9</c:v>
                      </c:pt>
                      <c:pt idx="18389">
                        <c:v>122.1</c:v>
                      </c:pt>
                      <c:pt idx="18390">
                        <c:v>124</c:v>
                      </c:pt>
                      <c:pt idx="18391">
                        <c:v>122.9</c:v>
                      </c:pt>
                      <c:pt idx="18392">
                        <c:v>122</c:v>
                      </c:pt>
                      <c:pt idx="18393">
                        <c:v>122.2</c:v>
                      </c:pt>
                      <c:pt idx="18394">
                        <c:v>124.3</c:v>
                      </c:pt>
                      <c:pt idx="18395">
                        <c:v>122.9</c:v>
                      </c:pt>
                      <c:pt idx="18396">
                        <c:v>122.4</c:v>
                      </c:pt>
                      <c:pt idx="18397">
                        <c:v>121.1</c:v>
                      </c:pt>
                      <c:pt idx="18398">
                        <c:v>123.3</c:v>
                      </c:pt>
                      <c:pt idx="18399">
                        <c:v>121.9</c:v>
                      </c:pt>
                      <c:pt idx="18400">
                        <c:v>123.6</c:v>
                      </c:pt>
                      <c:pt idx="18401">
                        <c:v>123.4</c:v>
                      </c:pt>
                      <c:pt idx="18402">
                        <c:v>123.1</c:v>
                      </c:pt>
                      <c:pt idx="18403">
                        <c:v>121.8</c:v>
                      </c:pt>
                      <c:pt idx="18404">
                        <c:v>122.6</c:v>
                      </c:pt>
                      <c:pt idx="18405">
                        <c:v>122.8</c:v>
                      </c:pt>
                      <c:pt idx="18406">
                        <c:v>121.7</c:v>
                      </c:pt>
                      <c:pt idx="18407">
                        <c:v>123.5</c:v>
                      </c:pt>
                      <c:pt idx="18408">
                        <c:v>122</c:v>
                      </c:pt>
                      <c:pt idx="18409">
                        <c:v>121.8</c:v>
                      </c:pt>
                      <c:pt idx="18410">
                        <c:v>122.6</c:v>
                      </c:pt>
                      <c:pt idx="18411">
                        <c:v>122.2</c:v>
                      </c:pt>
                      <c:pt idx="18412">
                        <c:v>122.2</c:v>
                      </c:pt>
                      <c:pt idx="18413">
                        <c:v>121.6</c:v>
                      </c:pt>
                      <c:pt idx="18414">
                        <c:v>122.1</c:v>
                      </c:pt>
                      <c:pt idx="18415">
                        <c:v>121.1</c:v>
                      </c:pt>
                      <c:pt idx="18416">
                        <c:v>123.2</c:v>
                      </c:pt>
                      <c:pt idx="18417">
                        <c:v>122</c:v>
                      </c:pt>
                      <c:pt idx="18418">
                        <c:v>122.1</c:v>
                      </c:pt>
                      <c:pt idx="18419">
                        <c:v>122.5</c:v>
                      </c:pt>
                      <c:pt idx="18420">
                        <c:v>121.2</c:v>
                      </c:pt>
                      <c:pt idx="18421">
                        <c:v>122.4</c:v>
                      </c:pt>
                      <c:pt idx="18422">
                        <c:v>121.3</c:v>
                      </c:pt>
                      <c:pt idx="18423">
                        <c:v>122.1</c:v>
                      </c:pt>
                      <c:pt idx="18424">
                        <c:v>122.1</c:v>
                      </c:pt>
                      <c:pt idx="18425">
                        <c:v>122.1</c:v>
                      </c:pt>
                      <c:pt idx="18426">
                        <c:v>121.2</c:v>
                      </c:pt>
                      <c:pt idx="18427">
                        <c:v>121.7</c:v>
                      </c:pt>
                      <c:pt idx="18428">
                        <c:v>122.3</c:v>
                      </c:pt>
                      <c:pt idx="18429">
                        <c:v>123.7</c:v>
                      </c:pt>
                      <c:pt idx="18430">
                        <c:v>122.3</c:v>
                      </c:pt>
                      <c:pt idx="18431">
                        <c:v>121.4</c:v>
                      </c:pt>
                      <c:pt idx="18432">
                        <c:v>120.9</c:v>
                      </c:pt>
                      <c:pt idx="18433">
                        <c:v>121.5</c:v>
                      </c:pt>
                      <c:pt idx="18434">
                        <c:v>121.4</c:v>
                      </c:pt>
                      <c:pt idx="18435">
                        <c:v>122</c:v>
                      </c:pt>
                      <c:pt idx="18436">
                        <c:v>121.5</c:v>
                      </c:pt>
                      <c:pt idx="18437">
                        <c:v>122.1</c:v>
                      </c:pt>
                      <c:pt idx="18438">
                        <c:v>122.4</c:v>
                      </c:pt>
                      <c:pt idx="18439">
                        <c:v>121.5</c:v>
                      </c:pt>
                      <c:pt idx="18440">
                        <c:v>120.7</c:v>
                      </c:pt>
                      <c:pt idx="18441">
                        <c:v>119.5</c:v>
                      </c:pt>
                      <c:pt idx="18442">
                        <c:v>121.7</c:v>
                      </c:pt>
                      <c:pt idx="18443">
                        <c:v>122.2</c:v>
                      </c:pt>
                      <c:pt idx="18444">
                        <c:v>121.5</c:v>
                      </c:pt>
                      <c:pt idx="18445">
                        <c:v>120.7</c:v>
                      </c:pt>
                      <c:pt idx="18446">
                        <c:v>122.4</c:v>
                      </c:pt>
                      <c:pt idx="18447">
                        <c:v>121.9</c:v>
                      </c:pt>
                      <c:pt idx="18448">
                        <c:v>121.1</c:v>
                      </c:pt>
                      <c:pt idx="18449">
                        <c:v>122.5</c:v>
                      </c:pt>
                      <c:pt idx="18450">
                        <c:v>122.3</c:v>
                      </c:pt>
                      <c:pt idx="18451">
                        <c:v>121.7</c:v>
                      </c:pt>
                      <c:pt idx="18452">
                        <c:v>121.2</c:v>
                      </c:pt>
                      <c:pt idx="18453">
                        <c:v>122.1</c:v>
                      </c:pt>
                      <c:pt idx="18454">
                        <c:v>121.1</c:v>
                      </c:pt>
                      <c:pt idx="18455">
                        <c:v>121</c:v>
                      </c:pt>
                      <c:pt idx="18456">
                        <c:v>121.5</c:v>
                      </c:pt>
                      <c:pt idx="18457">
                        <c:v>120.5</c:v>
                      </c:pt>
                      <c:pt idx="18458">
                        <c:v>122.1</c:v>
                      </c:pt>
                      <c:pt idx="18459">
                        <c:v>121.8</c:v>
                      </c:pt>
                      <c:pt idx="18460">
                        <c:v>120.8</c:v>
                      </c:pt>
                      <c:pt idx="18461">
                        <c:v>120.4</c:v>
                      </c:pt>
                      <c:pt idx="18462">
                        <c:v>120.7</c:v>
                      </c:pt>
                      <c:pt idx="18463">
                        <c:v>121.6</c:v>
                      </c:pt>
                      <c:pt idx="18464">
                        <c:v>120.4</c:v>
                      </c:pt>
                      <c:pt idx="18465">
                        <c:v>120.8</c:v>
                      </c:pt>
                      <c:pt idx="18466">
                        <c:v>120.9</c:v>
                      </c:pt>
                      <c:pt idx="18467">
                        <c:v>121.7</c:v>
                      </c:pt>
                      <c:pt idx="18468">
                        <c:v>122.3</c:v>
                      </c:pt>
                      <c:pt idx="18469">
                        <c:v>119.2</c:v>
                      </c:pt>
                      <c:pt idx="18470">
                        <c:v>120.6</c:v>
                      </c:pt>
                      <c:pt idx="18471">
                        <c:v>121.2</c:v>
                      </c:pt>
                      <c:pt idx="18472">
                        <c:v>121.4</c:v>
                      </c:pt>
                      <c:pt idx="18473">
                        <c:v>120.4</c:v>
                      </c:pt>
                      <c:pt idx="18474">
                        <c:v>122</c:v>
                      </c:pt>
                      <c:pt idx="18475">
                        <c:v>120</c:v>
                      </c:pt>
                      <c:pt idx="18476">
                        <c:v>120.3</c:v>
                      </c:pt>
                      <c:pt idx="18477">
                        <c:v>120.6</c:v>
                      </c:pt>
                      <c:pt idx="18478">
                        <c:v>121.5</c:v>
                      </c:pt>
                      <c:pt idx="18479">
                        <c:v>121.1</c:v>
                      </c:pt>
                      <c:pt idx="18480">
                        <c:v>119.9</c:v>
                      </c:pt>
                      <c:pt idx="18481">
                        <c:v>122.1</c:v>
                      </c:pt>
                      <c:pt idx="18482">
                        <c:v>121.5</c:v>
                      </c:pt>
                      <c:pt idx="18483">
                        <c:v>121.5</c:v>
                      </c:pt>
                      <c:pt idx="18484">
                        <c:v>119.8</c:v>
                      </c:pt>
                      <c:pt idx="18485">
                        <c:v>119.9</c:v>
                      </c:pt>
                      <c:pt idx="18486">
                        <c:v>121</c:v>
                      </c:pt>
                      <c:pt idx="18487">
                        <c:v>120.5</c:v>
                      </c:pt>
                      <c:pt idx="18488">
                        <c:v>120.4</c:v>
                      </c:pt>
                      <c:pt idx="18489">
                        <c:v>120</c:v>
                      </c:pt>
                      <c:pt idx="18490">
                        <c:v>122.4</c:v>
                      </c:pt>
                      <c:pt idx="18491">
                        <c:v>121.4</c:v>
                      </c:pt>
                      <c:pt idx="18492">
                        <c:v>120.2</c:v>
                      </c:pt>
                      <c:pt idx="18493">
                        <c:v>119.8</c:v>
                      </c:pt>
                      <c:pt idx="18494">
                        <c:v>121.2</c:v>
                      </c:pt>
                      <c:pt idx="18495">
                        <c:v>120.3</c:v>
                      </c:pt>
                      <c:pt idx="18496">
                        <c:v>120.5</c:v>
                      </c:pt>
                      <c:pt idx="18497">
                        <c:v>120.6</c:v>
                      </c:pt>
                      <c:pt idx="18498">
                        <c:v>121.4</c:v>
                      </c:pt>
                      <c:pt idx="18499">
                        <c:v>120.8</c:v>
                      </c:pt>
                      <c:pt idx="18500">
                        <c:v>120.9</c:v>
                      </c:pt>
                      <c:pt idx="18501">
                        <c:v>120.9</c:v>
                      </c:pt>
                      <c:pt idx="18502">
                        <c:v>121.7</c:v>
                      </c:pt>
                      <c:pt idx="18503">
                        <c:v>120.7</c:v>
                      </c:pt>
                      <c:pt idx="18504">
                        <c:v>119.8</c:v>
                      </c:pt>
                      <c:pt idx="18505">
                        <c:v>120.5</c:v>
                      </c:pt>
                      <c:pt idx="18506">
                        <c:v>121.4</c:v>
                      </c:pt>
                      <c:pt idx="18507">
                        <c:v>120.6</c:v>
                      </c:pt>
                      <c:pt idx="18508">
                        <c:v>121</c:v>
                      </c:pt>
                      <c:pt idx="18509">
                        <c:v>120.7</c:v>
                      </c:pt>
                      <c:pt idx="18510">
                        <c:v>120.7</c:v>
                      </c:pt>
                      <c:pt idx="18511">
                        <c:v>122.1</c:v>
                      </c:pt>
                      <c:pt idx="18512">
                        <c:v>120.3</c:v>
                      </c:pt>
                      <c:pt idx="18513">
                        <c:v>120.1</c:v>
                      </c:pt>
                      <c:pt idx="18514">
                        <c:v>121.6</c:v>
                      </c:pt>
                      <c:pt idx="18515">
                        <c:v>119.6</c:v>
                      </c:pt>
                      <c:pt idx="18516">
                        <c:v>119.9</c:v>
                      </c:pt>
                      <c:pt idx="18517">
                        <c:v>120.9</c:v>
                      </c:pt>
                      <c:pt idx="18518">
                        <c:v>122.5</c:v>
                      </c:pt>
                      <c:pt idx="18519">
                        <c:v>121.4</c:v>
                      </c:pt>
                      <c:pt idx="18520">
                        <c:v>119.8</c:v>
                      </c:pt>
                      <c:pt idx="18521">
                        <c:v>121.4</c:v>
                      </c:pt>
                      <c:pt idx="18522">
                        <c:v>120.9</c:v>
                      </c:pt>
                      <c:pt idx="18523">
                        <c:v>120.8</c:v>
                      </c:pt>
                      <c:pt idx="18524">
                        <c:v>120</c:v>
                      </c:pt>
                      <c:pt idx="18525">
                        <c:v>121.3</c:v>
                      </c:pt>
                      <c:pt idx="18526">
                        <c:v>120.9</c:v>
                      </c:pt>
                      <c:pt idx="18527">
                        <c:v>120.3</c:v>
                      </c:pt>
                      <c:pt idx="18528">
                        <c:v>121.2</c:v>
                      </c:pt>
                      <c:pt idx="18529">
                        <c:v>120.9</c:v>
                      </c:pt>
                      <c:pt idx="18530">
                        <c:v>121.5</c:v>
                      </c:pt>
                      <c:pt idx="18531">
                        <c:v>121.4</c:v>
                      </c:pt>
                      <c:pt idx="18532">
                        <c:v>119.4</c:v>
                      </c:pt>
                      <c:pt idx="18533">
                        <c:v>119.2</c:v>
                      </c:pt>
                      <c:pt idx="18534">
                        <c:v>121.1</c:v>
                      </c:pt>
                      <c:pt idx="18535">
                        <c:v>121.3</c:v>
                      </c:pt>
                      <c:pt idx="18536">
                        <c:v>121.5</c:v>
                      </c:pt>
                      <c:pt idx="18537">
                        <c:v>119.9</c:v>
                      </c:pt>
                      <c:pt idx="18538">
                        <c:v>121.4</c:v>
                      </c:pt>
                      <c:pt idx="18539">
                        <c:v>119.4</c:v>
                      </c:pt>
                      <c:pt idx="18540">
                        <c:v>119.3</c:v>
                      </c:pt>
                      <c:pt idx="18541">
                        <c:v>121.5</c:v>
                      </c:pt>
                      <c:pt idx="18542">
                        <c:v>120.2</c:v>
                      </c:pt>
                      <c:pt idx="18543">
                        <c:v>121.6</c:v>
                      </c:pt>
                      <c:pt idx="18544">
                        <c:v>120.2</c:v>
                      </c:pt>
                      <c:pt idx="18545">
                        <c:v>122.1</c:v>
                      </c:pt>
                      <c:pt idx="18546">
                        <c:v>119.6</c:v>
                      </c:pt>
                      <c:pt idx="18547">
                        <c:v>120.8</c:v>
                      </c:pt>
                      <c:pt idx="18548">
                        <c:v>120.4</c:v>
                      </c:pt>
                      <c:pt idx="18549">
                        <c:v>121.6</c:v>
                      </c:pt>
                      <c:pt idx="18550">
                        <c:v>122.1</c:v>
                      </c:pt>
                      <c:pt idx="18551">
                        <c:v>121.4</c:v>
                      </c:pt>
                      <c:pt idx="18552">
                        <c:v>120</c:v>
                      </c:pt>
                      <c:pt idx="18553">
                        <c:v>120.3</c:v>
                      </c:pt>
                      <c:pt idx="18554">
                        <c:v>119.7</c:v>
                      </c:pt>
                      <c:pt idx="18555">
                        <c:v>119.6</c:v>
                      </c:pt>
                      <c:pt idx="18556">
                        <c:v>120.2</c:v>
                      </c:pt>
                      <c:pt idx="18557">
                        <c:v>120.9</c:v>
                      </c:pt>
                      <c:pt idx="18558">
                        <c:v>120.9</c:v>
                      </c:pt>
                      <c:pt idx="18559">
                        <c:v>120.5</c:v>
                      </c:pt>
                      <c:pt idx="18560">
                        <c:v>118.9</c:v>
                      </c:pt>
                      <c:pt idx="18561">
                        <c:v>120.7</c:v>
                      </c:pt>
                      <c:pt idx="18562">
                        <c:v>121.4</c:v>
                      </c:pt>
                      <c:pt idx="18563">
                        <c:v>120.9</c:v>
                      </c:pt>
                      <c:pt idx="18564">
                        <c:v>121.6</c:v>
                      </c:pt>
                      <c:pt idx="18565">
                        <c:v>120.9</c:v>
                      </c:pt>
                      <c:pt idx="18566">
                        <c:v>120.5</c:v>
                      </c:pt>
                      <c:pt idx="18567">
                        <c:v>119</c:v>
                      </c:pt>
                      <c:pt idx="18568">
                        <c:v>120.2</c:v>
                      </c:pt>
                      <c:pt idx="18569">
                        <c:v>119.8</c:v>
                      </c:pt>
                      <c:pt idx="18570">
                        <c:v>121.5</c:v>
                      </c:pt>
                      <c:pt idx="18571">
                        <c:v>120.7</c:v>
                      </c:pt>
                      <c:pt idx="18572">
                        <c:v>120.5</c:v>
                      </c:pt>
                      <c:pt idx="18573">
                        <c:v>121.1</c:v>
                      </c:pt>
                      <c:pt idx="18574">
                        <c:v>120.8</c:v>
                      </c:pt>
                      <c:pt idx="18575">
                        <c:v>120.3</c:v>
                      </c:pt>
                      <c:pt idx="18576">
                        <c:v>119.4</c:v>
                      </c:pt>
                      <c:pt idx="18577">
                        <c:v>120.9</c:v>
                      </c:pt>
                      <c:pt idx="18578">
                        <c:v>121.6</c:v>
                      </c:pt>
                      <c:pt idx="18579">
                        <c:v>120.9</c:v>
                      </c:pt>
                      <c:pt idx="18580">
                        <c:v>121.4</c:v>
                      </c:pt>
                      <c:pt idx="18581">
                        <c:v>121.8</c:v>
                      </c:pt>
                      <c:pt idx="18582">
                        <c:v>120</c:v>
                      </c:pt>
                      <c:pt idx="18583">
                        <c:v>120.7</c:v>
                      </c:pt>
                      <c:pt idx="18584">
                        <c:v>120.4</c:v>
                      </c:pt>
                      <c:pt idx="18585">
                        <c:v>120.4</c:v>
                      </c:pt>
                      <c:pt idx="18586">
                        <c:v>120.3</c:v>
                      </c:pt>
                      <c:pt idx="18587">
                        <c:v>120.8</c:v>
                      </c:pt>
                      <c:pt idx="18588">
                        <c:v>121.2</c:v>
                      </c:pt>
                      <c:pt idx="18589">
                        <c:v>122.5</c:v>
                      </c:pt>
                      <c:pt idx="18590">
                        <c:v>120.5</c:v>
                      </c:pt>
                      <c:pt idx="18591">
                        <c:v>121.8</c:v>
                      </c:pt>
                      <c:pt idx="18592">
                        <c:v>120.5</c:v>
                      </c:pt>
                      <c:pt idx="18593">
                        <c:v>119.1</c:v>
                      </c:pt>
                      <c:pt idx="18594">
                        <c:v>119.9</c:v>
                      </c:pt>
                      <c:pt idx="18595">
                        <c:v>120.5</c:v>
                      </c:pt>
                      <c:pt idx="18596">
                        <c:v>122.4</c:v>
                      </c:pt>
                      <c:pt idx="18597">
                        <c:v>120.8</c:v>
                      </c:pt>
                      <c:pt idx="18598">
                        <c:v>121.5</c:v>
                      </c:pt>
                      <c:pt idx="18599">
                        <c:v>122.3</c:v>
                      </c:pt>
                      <c:pt idx="18600">
                        <c:v>120</c:v>
                      </c:pt>
                      <c:pt idx="18601">
                        <c:v>119.9</c:v>
                      </c:pt>
                      <c:pt idx="18602">
                        <c:v>119.9</c:v>
                      </c:pt>
                      <c:pt idx="18603">
                        <c:v>120.1</c:v>
                      </c:pt>
                      <c:pt idx="18604">
                        <c:v>121</c:v>
                      </c:pt>
                      <c:pt idx="18605">
                        <c:v>120.1</c:v>
                      </c:pt>
                      <c:pt idx="18606">
                        <c:v>120.7</c:v>
                      </c:pt>
                      <c:pt idx="18607">
                        <c:v>121.3</c:v>
                      </c:pt>
                      <c:pt idx="18608">
                        <c:v>121.2</c:v>
                      </c:pt>
                      <c:pt idx="18609">
                        <c:v>119.9</c:v>
                      </c:pt>
                      <c:pt idx="18610">
                        <c:v>120.8</c:v>
                      </c:pt>
                      <c:pt idx="18611">
                        <c:v>120.6</c:v>
                      </c:pt>
                      <c:pt idx="18612">
                        <c:v>119.7</c:v>
                      </c:pt>
                      <c:pt idx="18613">
                        <c:v>120</c:v>
                      </c:pt>
                      <c:pt idx="18614">
                        <c:v>120.9</c:v>
                      </c:pt>
                      <c:pt idx="18615">
                        <c:v>121.2</c:v>
                      </c:pt>
                      <c:pt idx="18616">
                        <c:v>121.1</c:v>
                      </c:pt>
                      <c:pt idx="18617">
                        <c:v>120.4</c:v>
                      </c:pt>
                      <c:pt idx="18618">
                        <c:v>121.6</c:v>
                      </c:pt>
                      <c:pt idx="18619">
                        <c:v>121.1</c:v>
                      </c:pt>
                      <c:pt idx="18620">
                        <c:v>120.4</c:v>
                      </c:pt>
                      <c:pt idx="18621">
                        <c:v>120.6</c:v>
                      </c:pt>
                      <c:pt idx="18622">
                        <c:v>120.1</c:v>
                      </c:pt>
                      <c:pt idx="18623">
                        <c:v>119.5</c:v>
                      </c:pt>
                      <c:pt idx="18624">
                        <c:v>120.8</c:v>
                      </c:pt>
                      <c:pt idx="18625">
                        <c:v>119.4</c:v>
                      </c:pt>
                      <c:pt idx="18626">
                        <c:v>120.9</c:v>
                      </c:pt>
                      <c:pt idx="18627">
                        <c:v>121.1</c:v>
                      </c:pt>
                      <c:pt idx="18628">
                        <c:v>121.7</c:v>
                      </c:pt>
                      <c:pt idx="18629">
                        <c:v>120</c:v>
                      </c:pt>
                      <c:pt idx="18630">
                        <c:v>119.9</c:v>
                      </c:pt>
                      <c:pt idx="18631">
                        <c:v>120.2</c:v>
                      </c:pt>
                      <c:pt idx="18632">
                        <c:v>119.9</c:v>
                      </c:pt>
                      <c:pt idx="18633">
                        <c:v>121.6</c:v>
                      </c:pt>
                      <c:pt idx="18634">
                        <c:v>121</c:v>
                      </c:pt>
                      <c:pt idx="18635">
                        <c:v>119.6</c:v>
                      </c:pt>
                      <c:pt idx="18636">
                        <c:v>120.3</c:v>
                      </c:pt>
                      <c:pt idx="18637">
                        <c:v>122.1</c:v>
                      </c:pt>
                      <c:pt idx="18638">
                        <c:v>120.1</c:v>
                      </c:pt>
                      <c:pt idx="18639">
                        <c:v>121.6</c:v>
                      </c:pt>
                      <c:pt idx="18640">
                        <c:v>121</c:v>
                      </c:pt>
                      <c:pt idx="18641">
                        <c:v>120.2</c:v>
                      </c:pt>
                      <c:pt idx="18642">
                        <c:v>121.1</c:v>
                      </c:pt>
                      <c:pt idx="18643">
                        <c:v>121.1</c:v>
                      </c:pt>
                      <c:pt idx="18644">
                        <c:v>120.8</c:v>
                      </c:pt>
                      <c:pt idx="18645">
                        <c:v>120.1</c:v>
                      </c:pt>
                      <c:pt idx="18646">
                        <c:v>121.4</c:v>
                      </c:pt>
                      <c:pt idx="18647">
                        <c:v>119.8</c:v>
                      </c:pt>
                      <c:pt idx="18648">
                        <c:v>119.7</c:v>
                      </c:pt>
                      <c:pt idx="18649">
                        <c:v>120.9</c:v>
                      </c:pt>
                      <c:pt idx="18650">
                        <c:v>121.4</c:v>
                      </c:pt>
                      <c:pt idx="18651">
                        <c:v>120.7</c:v>
                      </c:pt>
                      <c:pt idx="18652">
                        <c:v>121.9</c:v>
                      </c:pt>
                      <c:pt idx="18653">
                        <c:v>119.4</c:v>
                      </c:pt>
                      <c:pt idx="18654">
                        <c:v>121</c:v>
                      </c:pt>
                      <c:pt idx="18655">
                        <c:v>120.5</c:v>
                      </c:pt>
                      <c:pt idx="18656">
                        <c:v>120.3</c:v>
                      </c:pt>
                      <c:pt idx="18657">
                        <c:v>121.9</c:v>
                      </c:pt>
                      <c:pt idx="18658">
                        <c:v>122.1</c:v>
                      </c:pt>
                      <c:pt idx="18659">
                        <c:v>120.8</c:v>
                      </c:pt>
                      <c:pt idx="18660">
                        <c:v>121.6</c:v>
                      </c:pt>
                      <c:pt idx="18661">
                        <c:v>120.4</c:v>
                      </c:pt>
                      <c:pt idx="18662">
                        <c:v>120.2</c:v>
                      </c:pt>
                      <c:pt idx="18663">
                        <c:v>121.2</c:v>
                      </c:pt>
                      <c:pt idx="18664">
                        <c:v>120.7</c:v>
                      </c:pt>
                      <c:pt idx="18665">
                        <c:v>120.3</c:v>
                      </c:pt>
                      <c:pt idx="18666">
                        <c:v>121.1</c:v>
                      </c:pt>
                      <c:pt idx="18667">
                        <c:v>119.8</c:v>
                      </c:pt>
                      <c:pt idx="18668">
                        <c:v>120.7</c:v>
                      </c:pt>
                      <c:pt idx="18669">
                        <c:v>120.3</c:v>
                      </c:pt>
                      <c:pt idx="18670">
                        <c:v>121.2</c:v>
                      </c:pt>
                      <c:pt idx="18671">
                        <c:v>121.7</c:v>
                      </c:pt>
                      <c:pt idx="18672">
                        <c:v>121.8</c:v>
                      </c:pt>
                      <c:pt idx="18673">
                        <c:v>121.3</c:v>
                      </c:pt>
                      <c:pt idx="18674">
                        <c:v>121.2</c:v>
                      </c:pt>
                      <c:pt idx="18675">
                        <c:v>119.7</c:v>
                      </c:pt>
                      <c:pt idx="18676">
                        <c:v>119.9</c:v>
                      </c:pt>
                      <c:pt idx="18677">
                        <c:v>120.5</c:v>
                      </c:pt>
                      <c:pt idx="18678">
                        <c:v>120.7</c:v>
                      </c:pt>
                      <c:pt idx="18679">
                        <c:v>120.8</c:v>
                      </c:pt>
                      <c:pt idx="18680">
                        <c:v>121.2</c:v>
                      </c:pt>
                      <c:pt idx="18681">
                        <c:v>120.9</c:v>
                      </c:pt>
                      <c:pt idx="18682">
                        <c:v>121.4</c:v>
                      </c:pt>
                      <c:pt idx="18683">
                        <c:v>119.9</c:v>
                      </c:pt>
                      <c:pt idx="18684">
                        <c:v>120.2</c:v>
                      </c:pt>
                      <c:pt idx="18685">
                        <c:v>119.7</c:v>
                      </c:pt>
                      <c:pt idx="18686">
                        <c:v>122</c:v>
                      </c:pt>
                      <c:pt idx="18687">
                        <c:v>122</c:v>
                      </c:pt>
                      <c:pt idx="18688">
                        <c:v>121.8</c:v>
                      </c:pt>
                      <c:pt idx="18689">
                        <c:v>121.4</c:v>
                      </c:pt>
                      <c:pt idx="18690">
                        <c:v>119.9</c:v>
                      </c:pt>
                      <c:pt idx="18691">
                        <c:v>121.4</c:v>
                      </c:pt>
                      <c:pt idx="18692">
                        <c:v>121.8</c:v>
                      </c:pt>
                      <c:pt idx="18693">
                        <c:v>122.1</c:v>
                      </c:pt>
                      <c:pt idx="18694">
                        <c:v>120.7</c:v>
                      </c:pt>
                      <c:pt idx="18695">
                        <c:v>121</c:v>
                      </c:pt>
                      <c:pt idx="18696">
                        <c:v>120.7</c:v>
                      </c:pt>
                      <c:pt idx="18697">
                        <c:v>122</c:v>
                      </c:pt>
                      <c:pt idx="18698">
                        <c:v>121.3</c:v>
                      </c:pt>
                      <c:pt idx="18699">
                        <c:v>121</c:v>
                      </c:pt>
                      <c:pt idx="18700">
                        <c:v>119.5</c:v>
                      </c:pt>
                      <c:pt idx="18701">
                        <c:v>119.7</c:v>
                      </c:pt>
                      <c:pt idx="18702">
                        <c:v>118.6</c:v>
                      </c:pt>
                      <c:pt idx="18703">
                        <c:v>121.5</c:v>
                      </c:pt>
                      <c:pt idx="18704">
                        <c:v>121</c:v>
                      </c:pt>
                      <c:pt idx="18705">
                        <c:v>120.9</c:v>
                      </c:pt>
                      <c:pt idx="18706">
                        <c:v>120.1</c:v>
                      </c:pt>
                      <c:pt idx="18707">
                        <c:v>120.5</c:v>
                      </c:pt>
                      <c:pt idx="18708">
                        <c:v>121.4</c:v>
                      </c:pt>
                      <c:pt idx="18709">
                        <c:v>120.1</c:v>
                      </c:pt>
                      <c:pt idx="18710">
                        <c:v>120</c:v>
                      </c:pt>
                      <c:pt idx="18711">
                        <c:v>120.5</c:v>
                      </c:pt>
                      <c:pt idx="18712">
                        <c:v>119.4</c:v>
                      </c:pt>
                      <c:pt idx="18713">
                        <c:v>120.4</c:v>
                      </c:pt>
                      <c:pt idx="18714">
                        <c:v>120.9</c:v>
                      </c:pt>
                      <c:pt idx="18715">
                        <c:v>120.7</c:v>
                      </c:pt>
                      <c:pt idx="18716">
                        <c:v>121.3</c:v>
                      </c:pt>
                      <c:pt idx="18717">
                        <c:v>121.1</c:v>
                      </c:pt>
                      <c:pt idx="18718">
                        <c:v>121.9</c:v>
                      </c:pt>
                      <c:pt idx="18719">
                        <c:v>121.2</c:v>
                      </c:pt>
                      <c:pt idx="18720">
                        <c:v>119.7</c:v>
                      </c:pt>
                      <c:pt idx="18721">
                        <c:v>119.8</c:v>
                      </c:pt>
                      <c:pt idx="18722">
                        <c:v>121.6</c:v>
                      </c:pt>
                      <c:pt idx="18723">
                        <c:v>120.9</c:v>
                      </c:pt>
                      <c:pt idx="18724">
                        <c:v>121.4</c:v>
                      </c:pt>
                      <c:pt idx="18725">
                        <c:v>119.6</c:v>
                      </c:pt>
                      <c:pt idx="18726">
                        <c:v>121.2</c:v>
                      </c:pt>
                      <c:pt idx="18727">
                        <c:v>121.8</c:v>
                      </c:pt>
                      <c:pt idx="18728">
                        <c:v>120.6</c:v>
                      </c:pt>
                      <c:pt idx="18729">
                        <c:v>120.9</c:v>
                      </c:pt>
                      <c:pt idx="18730">
                        <c:v>120.7</c:v>
                      </c:pt>
                      <c:pt idx="18731">
                        <c:v>120.4</c:v>
                      </c:pt>
                      <c:pt idx="18732">
                        <c:v>119.8</c:v>
                      </c:pt>
                      <c:pt idx="18733">
                        <c:v>120.8</c:v>
                      </c:pt>
                      <c:pt idx="18734">
                        <c:v>120.8</c:v>
                      </c:pt>
                      <c:pt idx="18735">
                        <c:v>120.5</c:v>
                      </c:pt>
                      <c:pt idx="18736">
                        <c:v>120.2</c:v>
                      </c:pt>
                      <c:pt idx="18737">
                        <c:v>121.3</c:v>
                      </c:pt>
                      <c:pt idx="18738">
                        <c:v>120.6</c:v>
                      </c:pt>
                      <c:pt idx="18739">
                        <c:v>119.9</c:v>
                      </c:pt>
                      <c:pt idx="18740">
                        <c:v>120.6</c:v>
                      </c:pt>
                      <c:pt idx="18741">
                        <c:v>121.7</c:v>
                      </c:pt>
                      <c:pt idx="18742">
                        <c:v>120.8</c:v>
                      </c:pt>
                      <c:pt idx="18743">
                        <c:v>120.6</c:v>
                      </c:pt>
                      <c:pt idx="18744">
                        <c:v>120.2</c:v>
                      </c:pt>
                      <c:pt idx="18745">
                        <c:v>120.5</c:v>
                      </c:pt>
                      <c:pt idx="18746">
                        <c:v>121</c:v>
                      </c:pt>
                      <c:pt idx="18747">
                        <c:v>120.3</c:v>
                      </c:pt>
                      <c:pt idx="18748">
                        <c:v>119.7</c:v>
                      </c:pt>
                      <c:pt idx="18749">
                        <c:v>120.9</c:v>
                      </c:pt>
                      <c:pt idx="18750">
                        <c:v>121.1</c:v>
                      </c:pt>
                      <c:pt idx="18751">
                        <c:v>121.7</c:v>
                      </c:pt>
                      <c:pt idx="18752">
                        <c:v>121.7</c:v>
                      </c:pt>
                      <c:pt idx="18753">
                        <c:v>121</c:v>
                      </c:pt>
                      <c:pt idx="18754">
                        <c:v>119.8</c:v>
                      </c:pt>
                      <c:pt idx="18755">
                        <c:v>119.8</c:v>
                      </c:pt>
                      <c:pt idx="18756">
                        <c:v>120</c:v>
                      </c:pt>
                      <c:pt idx="18757">
                        <c:v>121.1</c:v>
                      </c:pt>
                      <c:pt idx="18758">
                        <c:v>122.1</c:v>
                      </c:pt>
                      <c:pt idx="18759">
                        <c:v>120.3</c:v>
                      </c:pt>
                      <c:pt idx="18760">
                        <c:v>121</c:v>
                      </c:pt>
                      <c:pt idx="18761">
                        <c:v>121.6</c:v>
                      </c:pt>
                      <c:pt idx="18762">
                        <c:v>120.2</c:v>
                      </c:pt>
                      <c:pt idx="18763">
                        <c:v>120.8</c:v>
                      </c:pt>
                      <c:pt idx="18764">
                        <c:v>119.7</c:v>
                      </c:pt>
                      <c:pt idx="18765">
                        <c:v>120.7</c:v>
                      </c:pt>
                      <c:pt idx="18766">
                        <c:v>120.5</c:v>
                      </c:pt>
                      <c:pt idx="18767">
                        <c:v>120.9</c:v>
                      </c:pt>
                      <c:pt idx="18768">
                        <c:v>121.1</c:v>
                      </c:pt>
                      <c:pt idx="18769">
                        <c:v>120.8</c:v>
                      </c:pt>
                      <c:pt idx="18770">
                        <c:v>121.4</c:v>
                      </c:pt>
                      <c:pt idx="18771">
                        <c:v>120.7</c:v>
                      </c:pt>
                      <c:pt idx="18772">
                        <c:v>120.6</c:v>
                      </c:pt>
                      <c:pt idx="18773">
                        <c:v>120.7</c:v>
                      </c:pt>
                      <c:pt idx="18774">
                        <c:v>120.5</c:v>
                      </c:pt>
                      <c:pt idx="18775">
                        <c:v>121.7</c:v>
                      </c:pt>
                      <c:pt idx="18776">
                        <c:v>120.1</c:v>
                      </c:pt>
                      <c:pt idx="18777">
                        <c:v>122.3</c:v>
                      </c:pt>
                      <c:pt idx="18778">
                        <c:v>121.1</c:v>
                      </c:pt>
                      <c:pt idx="18779">
                        <c:v>120.9</c:v>
                      </c:pt>
                      <c:pt idx="18780">
                        <c:v>121.4</c:v>
                      </c:pt>
                      <c:pt idx="18781">
                        <c:v>120.8</c:v>
                      </c:pt>
                      <c:pt idx="18782">
                        <c:v>120</c:v>
                      </c:pt>
                      <c:pt idx="18783">
                        <c:v>121.5</c:v>
                      </c:pt>
                      <c:pt idx="18784">
                        <c:v>120.2</c:v>
                      </c:pt>
                      <c:pt idx="18785">
                        <c:v>120.6</c:v>
                      </c:pt>
                      <c:pt idx="18786">
                        <c:v>120</c:v>
                      </c:pt>
                      <c:pt idx="18787">
                        <c:v>120.6</c:v>
                      </c:pt>
                      <c:pt idx="18788">
                        <c:v>121</c:v>
                      </c:pt>
                      <c:pt idx="18789">
                        <c:v>121</c:v>
                      </c:pt>
                      <c:pt idx="18790">
                        <c:v>121.6</c:v>
                      </c:pt>
                      <c:pt idx="18791">
                        <c:v>120.7</c:v>
                      </c:pt>
                      <c:pt idx="18792">
                        <c:v>120.8</c:v>
                      </c:pt>
                      <c:pt idx="18793">
                        <c:v>121.5</c:v>
                      </c:pt>
                      <c:pt idx="18794">
                        <c:v>120.2</c:v>
                      </c:pt>
                      <c:pt idx="18795">
                        <c:v>120.5</c:v>
                      </c:pt>
                      <c:pt idx="18796">
                        <c:v>121.5</c:v>
                      </c:pt>
                      <c:pt idx="18797">
                        <c:v>120.3</c:v>
                      </c:pt>
                      <c:pt idx="18798">
                        <c:v>121.1</c:v>
                      </c:pt>
                      <c:pt idx="18799">
                        <c:v>120.5</c:v>
                      </c:pt>
                      <c:pt idx="18800">
                        <c:v>121.3</c:v>
                      </c:pt>
                      <c:pt idx="18801">
                        <c:v>121.1</c:v>
                      </c:pt>
                      <c:pt idx="18802">
                        <c:v>120.1</c:v>
                      </c:pt>
                      <c:pt idx="18803">
                        <c:v>120.6</c:v>
                      </c:pt>
                      <c:pt idx="18804">
                        <c:v>121</c:v>
                      </c:pt>
                      <c:pt idx="18805">
                        <c:v>121.1</c:v>
                      </c:pt>
                      <c:pt idx="18806">
                        <c:v>121.5</c:v>
                      </c:pt>
                      <c:pt idx="18807">
                        <c:v>121.6</c:v>
                      </c:pt>
                      <c:pt idx="18808">
                        <c:v>121.1</c:v>
                      </c:pt>
                      <c:pt idx="18809">
                        <c:v>120.7</c:v>
                      </c:pt>
                      <c:pt idx="18810">
                        <c:v>120.3</c:v>
                      </c:pt>
                      <c:pt idx="18811">
                        <c:v>120.9</c:v>
                      </c:pt>
                      <c:pt idx="18812">
                        <c:v>120.3</c:v>
                      </c:pt>
                      <c:pt idx="18813">
                        <c:v>121</c:v>
                      </c:pt>
                      <c:pt idx="18814">
                        <c:v>121</c:v>
                      </c:pt>
                      <c:pt idx="18815">
                        <c:v>121</c:v>
                      </c:pt>
                      <c:pt idx="18816">
                        <c:v>119.5</c:v>
                      </c:pt>
                      <c:pt idx="18817">
                        <c:v>119.5</c:v>
                      </c:pt>
                      <c:pt idx="18818">
                        <c:v>121.9</c:v>
                      </c:pt>
                      <c:pt idx="18819">
                        <c:v>120.1</c:v>
                      </c:pt>
                      <c:pt idx="18820">
                        <c:v>122.3</c:v>
                      </c:pt>
                      <c:pt idx="18821">
                        <c:v>122.1</c:v>
                      </c:pt>
                      <c:pt idx="18822">
                        <c:v>121.6</c:v>
                      </c:pt>
                      <c:pt idx="18823">
                        <c:v>120.5</c:v>
                      </c:pt>
                      <c:pt idx="18824">
                        <c:v>120.1</c:v>
                      </c:pt>
                      <c:pt idx="18825">
                        <c:v>121.1</c:v>
                      </c:pt>
                      <c:pt idx="18826">
                        <c:v>120.4</c:v>
                      </c:pt>
                      <c:pt idx="18827">
                        <c:v>121.2</c:v>
                      </c:pt>
                      <c:pt idx="18828">
                        <c:v>121.2</c:v>
                      </c:pt>
                      <c:pt idx="18829">
                        <c:v>121.2</c:v>
                      </c:pt>
                      <c:pt idx="18830">
                        <c:v>120.6</c:v>
                      </c:pt>
                      <c:pt idx="18831">
                        <c:v>120.3</c:v>
                      </c:pt>
                      <c:pt idx="18832">
                        <c:v>120.6</c:v>
                      </c:pt>
                      <c:pt idx="18833">
                        <c:v>120.1</c:v>
                      </c:pt>
                      <c:pt idx="18834">
                        <c:v>120.8</c:v>
                      </c:pt>
                      <c:pt idx="18835">
                        <c:v>119.8</c:v>
                      </c:pt>
                      <c:pt idx="18836">
                        <c:v>122.2</c:v>
                      </c:pt>
                      <c:pt idx="18837">
                        <c:v>120.8</c:v>
                      </c:pt>
                      <c:pt idx="18838">
                        <c:v>120.5</c:v>
                      </c:pt>
                      <c:pt idx="18839">
                        <c:v>120.8</c:v>
                      </c:pt>
                      <c:pt idx="18840">
                        <c:v>121.1</c:v>
                      </c:pt>
                      <c:pt idx="18841">
                        <c:v>121.1</c:v>
                      </c:pt>
                      <c:pt idx="18842">
                        <c:v>120</c:v>
                      </c:pt>
                      <c:pt idx="18843">
                        <c:v>119.7</c:v>
                      </c:pt>
                      <c:pt idx="18844">
                        <c:v>120.6</c:v>
                      </c:pt>
                      <c:pt idx="18845">
                        <c:v>121.1</c:v>
                      </c:pt>
                      <c:pt idx="18846">
                        <c:v>120.2</c:v>
                      </c:pt>
                      <c:pt idx="18847">
                        <c:v>120.4</c:v>
                      </c:pt>
                      <c:pt idx="18848">
                        <c:v>121.2</c:v>
                      </c:pt>
                      <c:pt idx="18849">
                        <c:v>121</c:v>
                      </c:pt>
                      <c:pt idx="18850">
                        <c:v>120.5</c:v>
                      </c:pt>
                      <c:pt idx="18851">
                        <c:v>119.8</c:v>
                      </c:pt>
                      <c:pt idx="18852">
                        <c:v>121.3</c:v>
                      </c:pt>
                      <c:pt idx="18853">
                        <c:v>119.8</c:v>
                      </c:pt>
                      <c:pt idx="18854">
                        <c:v>120.5</c:v>
                      </c:pt>
                      <c:pt idx="18855">
                        <c:v>120</c:v>
                      </c:pt>
                      <c:pt idx="18856">
                        <c:v>120.5</c:v>
                      </c:pt>
                      <c:pt idx="18857">
                        <c:v>119.8</c:v>
                      </c:pt>
                      <c:pt idx="18858">
                        <c:v>120.1</c:v>
                      </c:pt>
                      <c:pt idx="18859">
                        <c:v>120.2</c:v>
                      </c:pt>
                      <c:pt idx="18860">
                        <c:v>119.7</c:v>
                      </c:pt>
                      <c:pt idx="18861">
                        <c:v>120.8</c:v>
                      </c:pt>
                      <c:pt idx="18862">
                        <c:v>121.4</c:v>
                      </c:pt>
                      <c:pt idx="18863">
                        <c:v>119</c:v>
                      </c:pt>
                      <c:pt idx="18864">
                        <c:v>119.6</c:v>
                      </c:pt>
                      <c:pt idx="18865">
                        <c:v>119.5</c:v>
                      </c:pt>
                      <c:pt idx="18866">
                        <c:v>119.8</c:v>
                      </c:pt>
                      <c:pt idx="18867">
                        <c:v>120.2</c:v>
                      </c:pt>
                      <c:pt idx="18868">
                        <c:v>121.1</c:v>
                      </c:pt>
                      <c:pt idx="18869">
                        <c:v>119.9</c:v>
                      </c:pt>
                      <c:pt idx="18870">
                        <c:v>119.6</c:v>
                      </c:pt>
                      <c:pt idx="18871">
                        <c:v>120.1</c:v>
                      </c:pt>
                      <c:pt idx="18872">
                        <c:v>120.3</c:v>
                      </c:pt>
                      <c:pt idx="18873">
                        <c:v>119.7</c:v>
                      </c:pt>
                      <c:pt idx="18874">
                        <c:v>119.5</c:v>
                      </c:pt>
                      <c:pt idx="18875">
                        <c:v>119.5</c:v>
                      </c:pt>
                      <c:pt idx="18876">
                        <c:v>118.9</c:v>
                      </c:pt>
                      <c:pt idx="18877">
                        <c:v>121.3</c:v>
                      </c:pt>
                      <c:pt idx="18878">
                        <c:v>120.8</c:v>
                      </c:pt>
                      <c:pt idx="18879">
                        <c:v>119.6</c:v>
                      </c:pt>
                      <c:pt idx="18880">
                        <c:v>120.6</c:v>
                      </c:pt>
                      <c:pt idx="18881">
                        <c:v>119.4</c:v>
                      </c:pt>
                      <c:pt idx="18882">
                        <c:v>120.2</c:v>
                      </c:pt>
                      <c:pt idx="18883">
                        <c:v>118.7</c:v>
                      </c:pt>
                      <c:pt idx="18884">
                        <c:v>119.8</c:v>
                      </c:pt>
                      <c:pt idx="18885">
                        <c:v>119.6</c:v>
                      </c:pt>
                      <c:pt idx="18886">
                        <c:v>119.3</c:v>
                      </c:pt>
                      <c:pt idx="18887">
                        <c:v>118.9</c:v>
                      </c:pt>
                      <c:pt idx="18888">
                        <c:v>119</c:v>
                      </c:pt>
                      <c:pt idx="18889">
                        <c:v>119.7</c:v>
                      </c:pt>
                      <c:pt idx="18890">
                        <c:v>120.1</c:v>
                      </c:pt>
                      <c:pt idx="18891">
                        <c:v>118.5</c:v>
                      </c:pt>
                      <c:pt idx="18892">
                        <c:v>119</c:v>
                      </c:pt>
                      <c:pt idx="18893">
                        <c:v>118.4</c:v>
                      </c:pt>
                      <c:pt idx="18894">
                        <c:v>117.7</c:v>
                      </c:pt>
                      <c:pt idx="18895">
                        <c:v>119.5</c:v>
                      </c:pt>
                      <c:pt idx="18896">
                        <c:v>119.1</c:v>
                      </c:pt>
                      <c:pt idx="18897">
                        <c:v>119</c:v>
                      </c:pt>
                      <c:pt idx="18898">
                        <c:v>120.3</c:v>
                      </c:pt>
                      <c:pt idx="18899">
                        <c:v>119.3</c:v>
                      </c:pt>
                      <c:pt idx="18900">
                        <c:v>118.1</c:v>
                      </c:pt>
                      <c:pt idx="18901">
                        <c:v>118.6</c:v>
                      </c:pt>
                      <c:pt idx="18902">
                        <c:v>119.8</c:v>
                      </c:pt>
                      <c:pt idx="18903">
                        <c:v>120.3</c:v>
                      </c:pt>
                      <c:pt idx="18904">
                        <c:v>119.7</c:v>
                      </c:pt>
                      <c:pt idx="18905">
                        <c:v>118.8</c:v>
                      </c:pt>
                      <c:pt idx="18906">
                        <c:v>119.5</c:v>
                      </c:pt>
                      <c:pt idx="18907">
                        <c:v>119.8</c:v>
                      </c:pt>
                      <c:pt idx="18908">
                        <c:v>118.5</c:v>
                      </c:pt>
                      <c:pt idx="18909">
                        <c:v>118.8</c:v>
                      </c:pt>
                      <c:pt idx="18910">
                        <c:v>118.6</c:v>
                      </c:pt>
                      <c:pt idx="18911">
                        <c:v>119.6</c:v>
                      </c:pt>
                      <c:pt idx="18912">
                        <c:v>118.3</c:v>
                      </c:pt>
                      <c:pt idx="18913">
                        <c:v>119.6</c:v>
                      </c:pt>
                      <c:pt idx="18914">
                        <c:v>118.8</c:v>
                      </c:pt>
                      <c:pt idx="18915">
                        <c:v>119.1</c:v>
                      </c:pt>
                      <c:pt idx="18916">
                        <c:v>119</c:v>
                      </c:pt>
                      <c:pt idx="18917">
                        <c:v>117.9</c:v>
                      </c:pt>
                      <c:pt idx="18918">
                        <c:v>117.9</c:v>
                      </c:pt>
                      <c:pt idx="18919">
                        <c:v>118.3</c:v>
                      </c:pt>
                      <c:pt idx="18920">
                        <c:v>117.5</c:v>
                      </c:pt>
                      <c:pt idx="18921">
                        <c:v>117.6</c:v>
                      </c:pt>
                      <c:pt idx="18922">
                        <c:v>118.7</c:v>
                      </c:pt>
                      <c:pt idx="18923">
                        <c:v>118.1</c:v>
                      </c:pt>
                      <c:pt idx="18924">
                        <c:v>117.3</c:v>
                      </c:pt>
                      <c:pt idx="18925">
                        <c:v>118.3</c:v>
                      </c:pt>
                      <c:pt idx="18926">
                        <c:v>119.1</c:v>
                      </c:pt>
                      <c:pt idx="18927">
                        <c:v>118.3</c:v>
                      </c:pt>
                      <c:pt idx="18928">
                        <c:v>118.3</c:v>
                      </c:pt>
                      <c:pt idx="18929">
                        <c:v>118.4</c:v>
                      </c:pt>
                      <c:pt idx="18930">
                        <c:v>119.1</c:v>
                      </c:pt>
                      <c:pt idx="18931">
                        <c:v>117.7</c:v>
                      </c:pt>
                      <c:pt idx="18932">
                        <c:v>117.2</c:v>
                      </c:pt>
                      <c:pt idx="18933">
                        <c:v>116.5</c:v>
                      </c:pt>
                      <c:pt idx="18934">
                        <c:v>117.9</c:v>
                      </c:pt>
                      <c:pt idx="18935">
                        <c:v>117.5</c:v>
                      </c:pt>
                      <c:pt idx="18936">
                        <c:v>118.1</c:v>
                      </c:pt>
                      <c:pt idx="18937">
                        <c:v>117.2</c:v>
                      </c:pt>
                      <c:pt idx="18938">
                        <c:v>117.8</c:v>
                      </c:pt>
                      <c:pt idx="18939">
                        <c:v>118.4</c:v>
                      </c:pt>
                      <c:pt idx="18940">
                        <c:v>117.3</c:v>
                      </c:pt>
                      <c:pt idx="18941">
                        <c:v>116.7</c:v>
                      </c:pt>
                      <c:pt idx="18942">
                        <c:v>118.2</c:v>
                      </c:pt>
                      <c:pt idx="18943">
                        <c:v>118</c:v>
                      </c:pt>
                      <c:pt idx="18944">
                        <c:v>119.1</c:v>
                      </c:pt>
                      <c:pt idx="18945">
                        <c:v>118</c:v>
                      </c:pt>
                      <c:pt idx="18946">
                        <c:v>118.4</c:v>
                      </c:pt>
                      <c:pt idx="18947">
                        <c:v>117.7</c:v>
                      </c:pt>
                      <c:pt idx="18948">
                        <c:v>117.8</c:v>
                      </c:pt>
                      <c:pt idx="18949">
                        <c:v>117.4</c:v>
                      </c:pt>
                      <c:pt idx="18950">
                        <c:v>118.7</c:v>
                      </c:pt>
                      <c:pt idx="18951">
                        <c:v>118.8</c:v>
                      </c:pt>
                      <c:pt idx="18952">
                        <c:v>118</c:v>
                      </c:pt>
                      <c:pt idx="18953">
                        <c:v>117.6</c:v>
                      </c:pt>
                      <c:pt idx="18954">
                        <c:v>117.8</c:v>
                      </c:pt>
                      <c:pt idx="18955">
                        <c:v>117.9</c:v>
                      </c:pt>
                      <c:pt idx="18956">
                        <c:v>117.1</c:v>
                      </c:pt>
                      <c:pt idx="18957">
                        <c:v>116.7</c:v>
                      </c:pt>
                      <c:pt idx="18958">
                        <c:v>118.7</c:v>
                      </c:pt>
                      <c:pt idx="18959">
                        <c:v>118.4</c:v>
                      </c:pt>
                      <c:pt idx="18960">
                        <c:v>118.6</c:v>
                      </c:pt>
                      <c:pt idx="18961">
                        <c:v>117.8</c:v>
                      </c:pt>
                      <c:pt idx="18962">
                        <c:v>117.3</c:v>
                      </c:pt>
                      <c:pt idx="18963">
                        <c:v>117.1</c:v>
                      </c:pt>
                      <c:pt idx="18964">
                        <c:v>117.2</c:v>
                      </c:pt>
                      <c:pt idx="18965">
                        <c:v>117</c:v>
                      </c:pt>
                      <c:pt idx="18966">
                        <c:v>117.3</c:v>
                      </c:pt>
                      <c:pt idx="18967">
                        <c:v>118.2</c:v>
                      </c:pt>
                      <c:pt idx="18968">
                        <c:v>117.9</c:v>
                      </c:pt>
                      <c:pt idx="18969">
                        <c:v>118.5</c:v>
                      </c:pt>
                      <c:pt idx="18970">
                        <c:v>117.9</c:v>
                      </c:pt>
                      <c:pt idx="18971">
                        <c:v>118.9</c:v>
                      </c:pt>
                      <c:pt idx="18972">
                        <c:v>117.3</c:v>
                      </c:pt>
                      <c:pt idx="18973">
                        <c:v>117.1</c:v>
                      </c:pt>
                      <c:pt idx="18974">
                        <c:v>116.9</c:v>
                      </c:pt>
                      <c:pt idx="18975">
                        <c:v>117.7</c:v>
                      </c:pt>
                      <c:pt idx="18976">
                        <c:v>117.1</c:v>
                      </c:pt>
                      <c:pt idx="18977">
                        <c:v>117.5</c:v>
                      </c:pt>
                      <c:pt idx="18978">
                        <c:v>118.4</c:v>
                      </c:pt>
                      <c:pt idx="18979">
                        <c:v>118.3</c:v>
                      </c:pt>
                      <c:pt idx="18980">
                        <c:v>118.7</c:v>
                      </c:pt>
                      <c:pt idx="18981">
                        <c:v>116.7</c:v>
                      </c:pt>
                      <c:pt idx="18982">
                        <c:v>116.8</c:v>
                      </c:pt>
                      <c:pt idx="18983">
                        <c:v>117.1</c:v>
                      </c:pt>
                      <c:pt idx="18984">
                        <c:v>116.4</c:v>
                      </c:pt>
                      <c:pt idx="18985">
                        <c:v>117.2</c:v>
                      </c:pt>
                      <c:pt idx="18986">
                        <c:v>116.6</c:v>
                      </c:pt>
                      <c:pt idx="18987">
                        <c:v>118</c:v>
                      </c:pt>
                      <c:pt idx="18988">
                        <c:v>118</c:v>
                      </c:pt>
                      <c:pt idx="18989">
                        <c:v>118.7</c:v>
                      </c:pt>
                      <c:pt idx="18990">
                        <c:v>117.7</c:v>
                      </c:pt>
                      <c:pt idx="18991">
                        <c:v>117.7</c:v>
                      </c:pt>
                      <c:pt idx="18992">
                        <c:v>116.9</c:v>
                      </c:pt>
                      <c:pt idx="18993">
                        <c:v>117.5</c:v>
                      </c:pt>
                      <c:pt idx="18994">
                        <c:v>118.5</c:v>
                      </c:pt>
                      <c:pt idx="18995">
                        <c:v>119.3</c:v>
                      </c:pt>
                      <c:pt idx="18996">
                        <c:v>117.7</c:v>
                      </c:pt>
                      <c:pt idx="18997">
                        <c:v>117.1</c:v>
                      </c:pt>
                      <c:pt idx="18998">
                        <c:v>118.4</c:v>
                      </c:pt>
                      <c:pt idx="18999">
                        <c:v>118.2</c:v>
                      </c:pt>
                      <c:pt idx="19000">
                        <c:v>118.3</c:v>
                      </c:pt>
                      <c:pt idx="19001">
                        <c:v>118.2</c:v>
                      </c:pt>
                      <c:pt idx="19002">
                        <c:v>117.7</c:v>
                      </c:pt>
                      <c:pt idx="19003">
                        <c:v>116.4</c:v>
                      </c:pt>
                      <c:pt idx="19004">
                        <c:v>117.7</c:v>
                      </c:pt>
                      <c:pt idx="19005">
                        <c:v>117.8</c:v>
                      </c:pt>
                      <c:pt idx="19006">
                        <c:v>117.9</c:v>
                      </c:pt>
                      <c:pt idx="19007">
                        <c:v>118.1</c:v>
                      </c:pt>
                      <c:pt idx="19008">
                        <c:v>116.6</c:v>
                      </c:pt>
                      <c:pt idx="19009">
                        <c:v>118.1</c:v>
                      </c:pt>
                      <c:pt idx="19010">
                        <c:v>116.3</c:v>
                      </c:pt>
                      <c:pt idx="19011">
                        <c:v>117.6</c:v>
                      </c:pt>
                      <c:pt idx="19012">
                        <c:v>118</c:v>
                      </c:pt>
                      <c:pt idx="19013">
                        <c:v>116.3</c:v>
                      </c:pt>
                      <c:pt idx="19014">
                        <c:v>117.8</c:v>
                      </c:pt>
                      <c:pt idx="19015">
                        <c:v>116.6</c:v>
                      </c:pt>
                      <c:pt idx="19016">
                        <c:v>115.9</c:v>
                      </c:pt>
                      <c:pt idx="19017">
                        <c:v>117.8</c:v>
                      </c:pt>
                      <c:pt idx="19018">
                        <c:v>118.3</c:v>
                      </c:pt>
                      <c:pt idx="19019">
                        <c:v>118</c:v>
                      </c:pt>
                      <c:pt idx="19020">
                        <c:v>118</c:v>
                      </c:pt>
                      <c:pt idx="19021">
                        <c:v>117.8</c:v>
                      </c:pt>
                      <c:pt idx="19022">
                        <c:v>117.6</c:v>
                      </c:pt>
                      <c:pt idx="19023">
                        <c:v>119.4</c:v>
                      </c:pt>
                      <c:pt idx="19024">
                        <c:v>117.9</c:v>
                      </c:pt>
                      <c:pt idx="19025">
                        <c:v>117.4</c:v>
                      </c:pt>
                      <c:pt idx="19026">
                        <c:v>116.4</c:v>
                      </c:pt>
                      <c:pt idx="19027">
                        <c:v>116.8</c:v>
                      </c:pt>
                      <c:pt idx="19028">
                        <c:v>117.9</c:v>
                      </c:pt>
                      <c:pt idx="19029">
                        <c:v>117.3</c:v>
                      </c:pt>
                      <c:pt idx="19030">
                        <c:v>119</c:v>
                      </c:pt>
                      <c:pt idx="19031">
                        <c:v>118.4</c:v>
                      </c:pt>
                      <c:pt idx="19032">
                        <c:v>117.9</c:v>
                      </c:pt>
                      <c:pt idx="19033">
                        <c:v>117.1</c:v>
                      </c:pt>
                      <c:pt idx="19034">
                        <c:v>117.7</c:v>
                      </c:pt>
                      <c:pt idx="19035">
                        <c:v>117.7</c:v>
                      </c:pt>
                      <c:pt idx="19036">
                        <c:v>116.2</c:v>
                      </c:pt>
                      <c:pt idx="19037">
                        <c:v>117</c:v>
                      </c:pt>
                      <c:pt idx="19038">
                        <c:v>117.9</c:v>
                      </c:pt>
                      <c:pt idx="19039">
                        <c:v>117.5</c:v>
                      </c:pt>
                      <c:pt idx="19040">
                        <c:v>117</c:v>
                      </c:pt>
                      <c:pt idx="19041">
                        <c:v>117.7</c:v>
                      </c:pt>
                      <c:pt idx="19042">
                        <c:v>118.2</c:v>
                      </c:pt>
                      <c:pt idx="19043">
                        <c:v>118</c:v>
                      </c:pt>
                      <c:pt idx="19044">
                        <c:v>116.9</c:v>
                      </c:pt>
                      <c:pt idx="19045">
                        <c:v>118</c:v>
                      </c:pt>
                      <c:pt idx="19046">
                        <c:v>117.4</c:v>
                      </c:pt>
                      <c:pt idx="19047">
                        <c:v>117.2</c:v>
                      </c:pt>
                      <c:pt idx="19048">
                        <c:v>117.1</c:v>
                      </c:pt>
                      <c:pt idx="19049">
                        <c:v>118.3</c:v>
                      </c:pt>
                      <c:pt idx="19050">
                        <c:v>117.1</c:v>
                      </c:pt>
                      <c:pt idx="19051">
                        <c:v>119.6</c:v>
                      </c:pt>
                      <c:pt idx="19052">
                        <c:v>118.1</c:v>
                      </c:pt>
                      <c:pt idx="19053">
                        <c:v>119.2</c:v>
                      </c:pt>
                      <c:pt idx="19054">
                        <c:v>118.4</c:v>
                      </c:pt>
                      <c:pt idx="19055">
                        <c:v>116.7</c:v>
                      </c:pt>
                      <c:pt idx="19056">
                        <c:v>117.6</c:v>
                      </c:pt>
                      <c:pt idx="19057">
                        <c:v>117</c:v>
                      </c:pt>
                      <c:pt idx="19058">
                        <c:v>118.2</c:v>
                      </c:pt>
                      <c:pt idx="19059">
                        <c:v>118.4</c:v>
                      </c:pt>
                      <c:pt idx="19060">
                        <c:v>118.2</c:v>
                      </c:pt>
                      <c:pt idx="19061">
                        <c:v>117.6</c:v>
                      </c:pt>
                      <c:pt idx="19062">
                        <c:v>118.1</c:v>
                      </c:pt>
                      <c:pt idx="19063">
                        <c:v>119.1</c:v>
                      </c:pt>
                      <c:pt idx="19064">
                        <c:v>117.1</c:v>
                      </c:pt>
                      <c:pt idx="19065">
                        <c:v>117</c:v>
                      </c:pt>
                      <c:pt idx="19066">
                        <c:v>116.5</c:v>
                      </c:pt>
                      <c:pt idx="19067">
                        <c:v>117.4</c:v>
                      </c:pt>
                      <c:pt idx="19068">
                        <c:v>118.7</c:v>
                      </c:pt>
                      <c:pt idx="19069">
                        <c:v>116.3</c:v>
                      </c:pt>
                      <c:pt idx="19070">
                        <c:v>116.4</c:v>
                      </c:pt>
                      <c:pt idx="19071">
                        <c:v>116.1</c:v>
                      </c:pt>
                      <c:pt idx="19072">
                        <c:v>117</c:v>
                      </c:pt>
                      <c:pt idx="19073">
                        <c:v>116.4</c:v>
                      </c:pt>
                      <c:pt idx="19074">
                        <c:v>116.7</c:v>
                      </c:pt>
                      <c:pt idx="19075">
                        <c:v>117.6</c:v>
                      </c:pt>
                      <c:pt idx="19076">
                        <c:v>116.4</c:v>
                      </c:pt>
                      <c:pt idx="19077">
                        <c:v>116.5</c:v>
                      </c:pt>
                      <c:pt idx="19078">
                        <c:v>118.1</c:v>
                      </c:pt>
                      <c:pt idx="19079">
                        <c:v>117.9</c:v>
                      </c:pt>
                      <c:pt idx="19080">
                        <c:v>117.3</c:v>
                      </c:pt>
                      <c:pt idx="19081">
                        <c:v>117</c:v>
                      </c:pt>
                      <c:pt idx="19082">
                        <c:v>116.5</c:v>
                      </c:pt>
                      <c:pt idx="19083">
                        <c:v>118</c:v>
                      </c:pt>
                      <c:pt idx="19084">
                        <c:v>117.9</c:v>
                      </c:pt>
                      <c:pt idx="19085">
                        <c:v>117.5</c:v>
                      </c:pt>
                      <c:pt idx="19086">
                        <c:v>117.7</c:v>
                      </c:pt>
                      <c:pt idx="19087">
                        <c:v>117.3</c:v>
                      </c:pt>
                      <c:pt idx="19088">
                        <c:v>117.9</c:v>
                      </c:pt>
                      <c:pt idx="19089">
                        <c:v>118.1</c:v>
                      </c:pt>
                      <c:pt idx="19090">
                        <c:v>117.1</c:v>
                      </c:pt>
                      <c:pt idx="19091">
                        <c:v>117.3</c:v>
                      </c:pt>
                      <c:pt idx="19092">
                        <c:v>117.9</c:v>
                      </c:pt>
                      <c:pt idx="19093">
                        <c:v>115.8</c:v>
                      </c:pt>
                      <c:pt idx="19094">
                        <c:v>118.2</c:v>
                      </c:pt>
                      <c:pt idx="19095">
                        <c:v>116.2</c:v>
                      </c:pt>
                      <c:pt idx="19096">
                        <c:v>117.7</c:v>
                      </c:pt>
                      <c:pt idx="19097">
                        <c:v>118</c:v>
                      </c:pt>
                      <c:pt idx="19098">
                        <c:v>118.2</c:v>
                      </c:pt>
                      <c:pt idx="19099">
                        <c:v>117.9</c:v>
                      </c:pt>
                      <c:pt idx="19100">
                        <c:v>117.2</c:v>
                      </c:pt>
                      <c:pt idx="19101">
                        <c:v>118.3</c:v>
                      </c:pt>
                      <c:pt idx="19102">
                        <c:v>118.4</c:v>
                      </c:pt>
                      <c:pt idx="19103">
                        <c:v>117.1</c:v>
                      </c:pt>
                      <c:pt idx="19104">
                        <c:v>116.4</c:v>
                      </c:pt>
                      <c:pt idx="19105">
                        <c:v>116.7</c:v>
                      </c:pt>
                      <c:pt idx="19106">
                        <c:v>117.7</c:v>
                      </c:pt>
                      <c:pt idx="19107">
                        <c:v>118.4</c:v>
                      </c:pt>
                      <c:pt idx="19108">
                        <c:v>117.3</c:v>
                      </c:pt>
                      <c:pt idx="19109">
                        <c:v>116.8</c:v>
                      </c:pt>
                      <c:pt idx="19110">
                        <c:v>118.5</c:v>
                      </c:pt>
                      <c:pt idx="19111">
                        <c:v>117.2</c:v>
                      </c:pt>
                      <c:pt idx="19112">
                        <c:v>116.9</c:v>
                      </c:pt>
                      <c:pt idx="19113">
                        <c:v>116.6</c:v>
                      </c:pt>
                      <c:pt idx="19114">
                        <c:v>116.2</c:v>
                      </c:pt>
                      <c:pt idx="19115">
                        <c:v>117.6</c:v>
                      </c:pt>
                      <c:pt idx="19116">
                        <c:v>117.4</c:v>
                      </c:pt>
                      <c:pt idx="19117">
                        <c:v>116.7</c:v>
                      </c:pt>
                      <c:pt idx="19118">
                        <c:v>117.9</c:v>
                      </c:pt>
                      <c:pt idx="19119">
                        <c:v>118.5</c:v>
                      </c:pt>
                      <c:pt idx="19120">
                        <c:v>116.9</c:v>
                      </c:pt>
                      <c:pt idx="19121">
                        <c:v>116.2</c:v>
                      </c:pt>
                      <c:pt idx="19122">
                        <c:v>116.9</c:v>
                      </c:pt>
                      <c:pt idx="19123">
                        <c:v>117</c:v>
                      </c:pt>
                      <c:pt idx="19124">
                        <c:v>116.3</c:v>
                      </c:pt>
                      <c:pt idx="19125">
                        <c:v>116.7</c:v>
                      </c:pt>
                      <c:pt idx="19126">
                        <c:v>116.8</c:v>
                      </c:pt>
                      <c:pt idx="19127">
                        <c:v>117.6</c:v>
                      </c:pt>
                      <c:pt idx="19128">
                        <c:v>117.3</c:v>
                      </c:pt>
                      <c:pt idx="19129">
                        <c:v>117.6</c:v>
                      </c:pt>
                      <c:pt idx="19130">
                        <c:v>116.3</c:v>
                      </c:pt>
                      <c:pt idx="19131">
                        <c:v>117.1</c:v>
                      </c:pt>
                      <c:pt idx="19132">
                        <c:v>116.8</c:v>
                      </c:pt>
                      <c:pt idx="19133">
                        <c:v>117.9</c:v>
                      </c:pt>
                      <c:pt idx="19134">
                        <c:v>116.8</c:v>
                      </c:pt>
                      <c:pt idx="19135">
                        <c:v>117</c:v>
                      </c:pt>
                      <c:pt idx="19136">
                        <c:v>116.8</c:v>
                      </c:pt>
                      <c:pt idx="19137">
                        <c:v>117.2</c:v>
                      </c:pt>
                      <c:pt idx="19138">
                        <c:v>117.9</c:v>
                      </c:pt>
                      <c:pt idx="19139">
                        <c:v>116.3</c:v>
                      </c:pt>
                      <c:pt idx="19140">
                        <c:v>117.1</c:v>
                      </c:pt>
                      <c:pt idx="19141">
                        <c:v>117.5</c:v>
                      </c:pt>
                      <c:pt idx="19142">
                        <c:v>117.2</c:v>
                      </c:pt>
                      <c:pt idx="19143">
                        <c:v>116</c:v>
                      </c:pt>
                      <c:pt idx="19144">
                        <c:v>117.9</c:v>
                      </c:pt>
                      <c:pt idx="19145">
                        <c:v>116.4</c:v>
                      </c:pt>
                      <c:pt idx="19146">
                        <c:v>117.7</c:v>
                      </c:pt>
                      <c:pt idx="19147">
                        <c:v>116.5</c:v>
                      </c:pt>
                      <c:pt idx="19148">
                        <c:v>116.8</c:v>
                      </c:pt>
                      <c:pt idx="19149">
                        <c:v>116.8</c:v>
                      </c:pt>
                      <c:pt idx="19150">
                        <c:v>117.4</c:v>
                      </c:pt>
                      <c:pt idx="19151">
                        <c:v>117.7</c:v>
                      </c:pt>
                      <c:pt idx="19152">
                        <c:v>117.9</c:v>
                      </c:pt>
                      <c:pt idx="19153">
                        <c:v>116.9</c:v>
                      </c:pt>
                      <c:pt idx="19154">
                        <c:v>117.3</c:v>
                      </c:pt>
                      <c:pt idx="19155">
                        <c:v>116.9</c:v>
                      </c:pt>
                      <c:pt idx="19156">
                        <c:v>115.5</c:v>
                      </c:pt>
                      <c:pt idx="19157">
                        <c:v>116.5</c:v>
                      </c:pt>
                      <c:pt idx="19158">
                        <c:v>115.9</c:v>
                      </c:pt>
                      <c:pt idx="19159">
                        <c:v>117.1</c:v>
                      </c:pt>
                      <c:pt idx="19160">
                        <c:v>115.4</c:v>
                      </c:pt>
                      <c:pt idx="19161">
                        <c:v>117.8</c:v>
                      </c:pt>
                      <c:pt idx="19162">
                        <c:v>116.4</c:v>
                      </c:pt>
                      <c:pt idx="19163">
                        <c:v>117.1</c:v>
                      </c:pt>
                      <c:pt idx="19164">
                        <c:v>116.5</c:v>
                      </c:pt>
                      <c:pt idx="19165">
                        <c:v>117.3</c:v>
                      </c:pt>
                      <c:pt idx="19166">
                        <c:v>115.8</c:v>
                      </c:pt>
                      <c:pt idx="19167">
                        <c:v>115.8</c:v>
                      </c:pt>
                      <c:pt idx="19168">
                        <c:v>114.8</c:v>
                      </c:pt>
                      <c:pt idx="19169">
                        <c:v>117.2</c:v>
                      </c:pt>
                      <c:pt idx="19170">
                        <c:v>117.2</c:v>
                      </c:pt>
                      <c:pt idx="19171">
                        <c:v>117</c:v>
                      </c:pt>
                      <c:pt idx="19172">
                        <c:v>115.4</c:v>
                      </c:pt>
                      <c:pt idx="19173">
                        <c:v>116</c:v>
                      </c:pt>
                      <c:pt idx="19174">
                        <c:v>117.4</c:v>
                      </c:pt>
                      <c:pt idx="19175">
                        <c:v>115.3</c:v>
                      </c:pt>
                      <c:pt idx="19176">
                        <c:v>116.1</c:v>
                      </c:pt>
                      <c:pt idx="19177">
                        <c:v>117.3</c:v>
                      </c:pt>
                      <c:pt idx="19178">
                        <c:v>117.1</c:v>
                      </c:pt>
                      <c:pt idx="19179">
                        <c:v>116.9</c:v>
                      </c:pt>
                      <c:pt idx="19180">
                        <c:v>116.4</c:v>
                      </c:pt>
                      <c:pt idx="19181">
                        <c:v>115.6</c:v>
                      </c:pt>
                      <c:pt idx="19182">
                        <c:v>117.2</c:v>
                      </c:pt>
                      <c:pt idx="19183">
                        <c:v>117.4</c:v>
                      </c:pt>
                      <c:pt idx="19184">
                        <c:v>116.5</c:v>
                      </c:pt>
                      <c:pt idx="19185">
                        <c:v>116.4</c:v>
                      </c:pt>
                      <c:pt idx="19186">
                        <c:v>116</c:v>
                      </c:pt>
                      <c:pt idx="19187">
                        <c:v>116.7</c:v>
                      </c:pt>
                      <c:pt idx="19188">
                        <c:v>118</c:v>
                      </c:pt>
                      <c:pt idx="19189">
                        <c:v>117.8</c:v>
                      </c:pt>
                      <c:pt idx="19190">
                        <c:v>116.6</c:v>
                      </c:pt>
                      <c:pt idx="19191">
                        <c:v>116.2</c:v>
                      </c:pt>
                      <c:pt idx="19192">
                        <c:v>116.3</c:v>
                      </c:pt>
                      <c:pt idx="19193">
                        <c:v>117.3</c:v>
                      </c:pt>
                      <c:pt idx="19194">
                        <c:v>116.5</c:v>
                      </c:pt>
                      <c:pt idx="19195">
                        <c:v>117.5</c:v>
                      </c:pt>
                      <c:pt idx="19196">
                        <c:v>116.6</c:v>
                      </c:pt>
                      <c:pt idx="19197">
                        <c:v>115.9</c:v>
                      </c:pt>
                      <c:pt idx="19198">
                        <c:v>115.6</c:v>
                      </c:pt>
                      <c:pt idx="19199">
                        <c:v>116.5</c:v>
                      </c:pt>
                      <c:pt idx="19200">
                        <c:v>115.9</c:v>
                      </c:pt>
                      <c:pt idx="19201">
                        <c:v>117.5</c:v>
                      </c:pt>
                      <c:pt idx="19202">
                        <c:v>117.5</c:v>
                      </c:pt>
                      <c:pt idx="19203">
                        <c:v>116.5</c:v>
                      </c:pt>
                      <c:pt idx="19204">
                        <c:v>117.1</c:v>
                      </c:pt>
                      <c:pt idx="19205">
                        <c:v>116.4</c:v>
                      </c:pt>
                      <c:pt idx="19206">
                        <c:v>115.6</c:v>
                      </c:pt>
                      <c:pt idx="19207">
                        <c:v>116.6</c:v>
                      </c:pt>
                      <c:pt idx="19208">
                        <c:v>116</c:v>
                      </c:pt>
                      <c:pt idx="19209">
                        <c:v>116.9</c:v>
                      </c:pt>
                      <c:pt idx="19210">
                        <c:v>116.4</c:v>
                      </c:pt>
                      <c:pt idx="19211">
                        <c:v>117.1</c:v>
                      </c:pt>
                      <c:pt idx="19212">
                        <c:v>117.6</c:v>
                      </c:pt>
                      <c:pt idx="19213">
                        <c:v>117.4</c:v>
                      </c:pt>
                      <c:pt idx="19214">
                        <c:v>117.1</c:v>
                      </c:pt>
                      <c:pt idx="19215">
                        <c:v>117.6</c:v>
                      </c:pt>
                      <c:pt idx="19216">
                        <c:v>116.6</c:v>
                      </c:pt>
                      <c:pt idx="19217">
                        <c:v>116.7</c:v>
                      </c:pt>
                      <c:pt idx="19218">
                        <c:v>115.8</c:v>
                      </c:pt>
                      <c:pt idx="19219">
                        <c:v>116.7</c:v>
                      </c:pt>
                      <c:pt idx="19220">
                        <c:v>116.8</c:v>
                      </c:pt>
                      <c:pt idx="19221">
                        <c:v>116.7</c:v>
                      </c:pt>
                      <c:pt idx="19222">
                        <c:v>115.2</c:v>
                      </c:pt>
                      <c:pt idx="19223">
                        <c:v>117</c:v>
                      </c:pt>
                      <c:pt idx="19224">
                        <c:v>117.3</c:v>
                      </c:pt>
                      <c:pt idx="19225">
                        <c:v>116.4</c:v>
                      </c:pt>
                      <c:pt idx="19226">
                        <c:v>115.1</c:v>
                      </c:pt>
                      <c:pt idx="19227">
                        <c:v>116.2</c:v>
                      </c:pt>
                      <c:pt idx="19228">
                        <c:v>115.3</c:v>
                      </c:pt>
                      <c:pt idx="19229">
                        <c:v>117.4</c:v>
                      </c:pt>
                      <c:pt idx="19230">
                        <c:v>117.1</c:v>
                      </c:pt>
                      <c:pt idx="19231">
                        <c:v>116.6</c:v>
                      </c:pt>
                      <c:pt idx="19232">
                        <c:v>116.3</c:v>
                      </c:pt>
                      <c:pt idx="19233">
                        <c:v>115.8</c:v>
                      </c:pt>
                      <c:pt idx="19234">
                        <c:v>116.7</c:v>
                      </c:pt>
                      <c:pt idx="19235">
                        <c:v>116.6</c:v>
                      </c:pt>
                      <c:pt idx="19236">
                        <c:v>116.8</c:v>
                      </c:pt>
                      <c:pt idx="19237">
                        <c:v>117.1</c:v>
                      </c:pt>
                      <c:pt idx="19238">
                        <c:v>116.9</c:v>
                      </c:pt>
                      <c:pt idx="19239">
                        <c:v>117.1</c:v>
                      </c:pt>
                      <c:pt idx="19240">
                        <c:v>116.2</c:v>
                      </c:pt>
                      <c:pt idx="19241">
                        <c:v>117.2</c:v>
                      </c:pt>
                      <c:pt idx="19242">
                        <c:v>117</c:v>
                      </c:pt>
                      <c:pt idx="19243">
                        <c:v>116.3</c:v>
                      </c:pt>
                      <c:pt idx="19244">
                        <c:v>116.9</c:v>
                      </c:pt>
                      <c:pt idx="19245">
                        <c:v>115.8</c:v>
                      </c:pt>
                      <c:pt idx="19246">
                        <c:v>116.3</c:v>
                      </c:pt>
                      <c:pt idx="19247">
                        <c:v>116.3</c:v>
                      </c:pt>
                      <c:pt idx="19248">
                        <c:v>116</c:v>
                      </c:pt>
                      <c:pt idx="19249">
                        <c:v>116</c:v>
                      </c:pt>
                      <c:pt idx="19250">
                        <c:v>116.6</c:v>
                      </c:pt>
                      <c:pt idx="19251">
                        <c:v>116.8</c:v>
                      </c:pt>
                      <c:pt idx="19252">
                        <c:v>117.2</c:v>
                      </c:pt>
                      <c:pt idx="19253">
                        <c:v>116</c:v>
                      </c:pt>
                      <c:pt idx="19254">
                        <c:v>116.4</c:v>
                      </c:pt>
                      <c:pt idx="19255">
                        <c:v>116.5</c:v>
                      </c:pt>
                      <c:pt idx="19256">
                        <c:v>115.5</c:v>
                      </c:pt>
                      <c:pt idx="19257">
                        <c:v>116</c:v>
                      </c:pt>
                      <c:pt idx="19258">
                        <c:v>117.4</c:v>
                      </c:pt>
                      <c:pt idx="19259">
                        <c:v>116.3</c:v>
                      </c:pt>
                      <c:pt idx="19260">
                        <c:v>117.3</c:v>
                      </c:pt>
                      <c:pt idx="19261">
                        <c:v>116.1</c:v>
                      </c:pt>
                      <c:pt idx="19262">
                        <c:v>117.6</c:v>
                      </c:pt>
                      <c:pt idx="19263">
                        <c:v>117.1</c:v>
                      </c:pt>
                      <c:pt idx="19264">
                        <c:v>117.5</c:v>
                      </c:pt>
                      <c:pt idx="19265">
                        <c:v>115.7</c:v>
                      </c:pt>
                      <c:pt idx="19266">
                        <c:v>117</c:v>
                      </c:pt>
                      <c:pt idx="19267">
                        <c:v>116.5</c:v>
                      </c:pt>
                      <c:pt idx="19268">
                        <c:v>116.1</c:v>
                      </c:pt>
                      <c:pt idx="19269">
                        <c:v>116.3</c:v>
                      </c:pt>
                      <c:pt idx="19270">
                        <c:v>117</c:v>
                      </c:pt>
                      <c:pt idx="19271">
                        <c:v>117.5</c:v>
                      </c:pt>
                      <c:pt idx="19272">
                        <c:v>117.3</c:v>
                      </c:pt>
                      <c:pt idx="19273">
                        <c:v>116.7</c:v>
                      </c:pt>
                      <c:pt idx="19274">
                        <c:v>115.1</c:v>
                      </c:pt>
                      <c:pt idx="19275">
                        <c:v>117.1</c:v>
                      </c:pt>
                      <c:pt idx="19276">
                        <c:v>116.4</c:v>
                      </c:pt>
                      <c:pt idx="19277">
                        <c:v>116.7</c:v>
                      </c:pt>
                      <c:pt idx="19278">
                        <c:v>117.1</c:v>
                      </c:pt>
                      <c:pt idx="19279">
                        <c:v>118.7</c:v>
                      </c:pt>
                      <c:pt idx="19280">
                        <c:v>116.2</c:v>
                      </c:pt>
                      <c:pt idx="19281">
                        <c:v>117.3</c:v>
                      </c:pt>
                      <c:pt idx="19282">
                        <c:v>116.4</c:v>
                      </c:pt>
                      <c:pt idx="19283">
                        <c:v>117.6</c:v>
                      </c:pt>
                      <c:pt idx="19284">
                        <c:v>116</c:v>
                      </c:pt>
                      <c:pt idx="19285">
                        <c:v>116.5</c:v>
                      </c:pt>
                      <c:pt idx="19286">
                        <c:v>117.1</c:v>
                      </c:pt>
                      <c:pt idx="19287">
                        <c:v>116.1</c:v>
                      </c:pt>
                      <c:pt idx="19288">
                        <c:v>117.3</c:v>
                      </c:pt>
                      <c:pt idx="19289">
                        <c:v>117.5</c:v>
                      </c:pt>
                      <c:pt idx="19290">
                        <c:v>115.5</c:v>
                      </c:pt>
                      <c:pt idx="19291">
                        <c:v>117.6</c:v>
                      </c:pt>
                      <c:pt idx="19292">
                        <c:v>117.7</c:v>
                      </c:pt>
                      <c:pt idx="19293">
                        <c:v>117.5</c:v>
                      </c:pt>
                      <c:pt idx="19294">
                        <c:v>116.5</c:v>
                      </c:pt>
                      <c:pt idx="19295">
                        <c:v>117.4</c:v>
                      </c:pt>
                      <c:pt idx="19296">
                        <c:v>117.2</c:v>
                      </c:pt>
                      <c:pt idx="19297">
                        <c:v>116.3</c:v>
                      </c:pt>
                      <c:pt idx="19298">
                        <c:v>116.9</c:v>
                      </c:pt>
                      <c:pt idx="19299">
                        <c:v>116.3</c:v>
                      </c:pt>
                      <c:pt idx="19300">
                        <c:v>116</c:v>
                      </c:pt>
                      <c:pt idx="19301">
                        <c:v>116.1</c:v>
                      </c:pt>
                      <c:pt idx="19302">
                        <c:v>115.5</c:v>
                      </c:pt>
                      <c:pt idx="19303">
                        <c:v>116.3</c:v>
                      </c:pt>
                      <c:pt idx="19304">
                        <c:v>116</c:v>
                      </c:pt>
                      <c:pt idx="19305">
                        <c:v>117.5</c:v>
                      </c:pt>
                      <c:pt idx="19306">
                        <c:v>116.4</c:v>
                      </c:pt>
                      <c:pt idx="19307">
                        <c:v>115.2</c:v>
                      </c:pt>
                      <c:pt idx="19308">
                        <c:v>116.2</c:v>
                      </c:pt>
                      <c:pt idx="19309">
                        <c:v>115.7</c:v>
                      </c:pt>
                      <c:pt idx="19310">
                        <c:v>116.4</c:v>
                      </c:pt>
                      <c:pt idx="19311">
                        <c:v>117.4</c:v>
                      </c:pt>
                      <c:pt idx="19312">
                        <c:v>115.7</c:v>
                      </c:pt>
                      <c:pt idx="19313">
                        <c:v>116.6</c:v>
                      </c:pt>
                      <c:pt idx="19314">
                        <c:v>115.8</c:v>
                      </c:pt>
                      <c:pt idx="19315">
                        <c:v>115.8</c:v>
                      </c:pt>
                      <c:pt idx="19316">
                        <c:v>116.8</c:v>
                      </c:pt>
                      <c:pt idx="19317">
                        <c:v>115.7</c:v>
                      </c:pt>
                      <c:pt idx="19318">
                        <c:v>115.6</c:v>
                      </c:pt>
                      <c:pt idx="19319">
                        <c:v>114.9</c:v>
                      </c:pt>
                      <c:pt idx="19320">
                        <c:v>115.9</c:v>
                      </c:pt>
                      <c:pt idx="19321">
                        <c:v>115</c:v>
                      </c:pt>
                      <c:pt idx="19322">
                        <c:v>116.4</c:v>
                      </c:pt>
                      <c:pt idx="19323">
                        <c:v>116.1</c:v>
                      </c:pt>
                      <c:pt idx="19324">
                        <c:v>116.5</c:v>
                      </c:pt>
                      <c:pt idx="19325">
                        <c:v>117</c:v>
                      </c:pt>
                      <c:pt idx="19326">
                        <c:v>116.5</c:v>
                      </c:pt>
                      <c:pt idx="19327">
                        <c:v>115.7</c:v>
                      </c:pt>
                      <c:pt idx="19328">
                        <c:v>115.3</c:v>
                      </c:pt>
                      <c:pt idx="19329">
                        <c:v>115.3</c:v>
                      </c:pt>
                      <c:pt idx="19330">
                        <c:v>115.9</c:v>
                      </c:pt>
                      <c:pt idx="19331">
                        <c:v>116.3</c:v>
                      </c:pt>
                      <c:pt idx="19332">
                        <c:v>115.9</c:v>
                      </c:pt>
                      <c:pt idx="19333">
                        <c:v>116.8</c:v>
                      </c:pt>
                      <c:pt idx="19334">
                        <c:v>115.4</c:v>
                      </c:pt>
                      <c:pt idx="19335">
                        <c:v>114.9</c:v>
                      </c:pt>
                      <c:pt idx="19336">
                        <c:v>115.8</c:v>
                      </c:pt>
                      <c:pt idx="19337">
                        <c:v>115.2</c:v>
                      </c:pt>
                      <c:pt idx="19338">
                        <c:v>114.7</c:v>
                      </c:pt>
                      <c:pt idx="19339">
                        <c:v>114.9</c:v>
                      </c:pt>
                      <c:pt idx="19340">
                        <c:v>115.4</c:v>
                      </c:pt>
                      <c:pt idx="19341">
                        <c:v>115.8</c:v>
                      </c:pt>
                      <c:pt idx="19342">
                        <c:v>115.9</c:v>
                      </c:pt>
                      <c:pt idx="19343">
                        <c:v>114.9</c:v>
                      </c:pt>
                      <c:pt idx="19344">
                        <c:v>115.6</c:v>
                      </c:pt>
                      <c:pt idx="19345">
                        <c:v>116.8</c:v>
                      </c:pt>
                      <c:pt idx="19346">
                        <c:v>114.4</c:v>
                      </c:pt>
                      <c:pt idx="19347">
                        <c:v>115.3</c:v>
                      </c:pt>
                      <c:pt idx="19348">
                        <c:v>114.1</c:v>
                      </c:pt>
                      <c:pt idx="19349">
                        <c:v>115.9</c:v>
                      </c:pt>
                      <c:pt idx="19350">
                        <c:v>116.2</c:v>
                      </c:pt>
                      <c:pt idx="19351">
                        <c:v>116.5</c:v>
                      </c:pt>
                      <c:pt idx="19352">
                        <c:v>115.2</c:v>
                      </c:pt>
                      <c:pt idx="19353">
                        <c:v>115</c:v>
                      </c:pt>
                      <c:pt idx="19354">
                        <c:v>114.6</c:v>
                      </c:pt>
                      <c:pt idx="19355">
                        <c:v>113.3</c:v>
                      </c:pt>
                      <c:pt idx="19356">
                        <c:v>114.6</c:v>
                      </c:pt>
                      <c:pt idx="19357">
                        <c:v>115.1</c:v>
                      </c:pt>
                      <c:pt idx="19358">
                        <c:v>114.3</c:v>
                      </c:pt>
                      <c:pt idx="19359">
                        <c:v>114.4</c:v>
                      </c:pt>
                      <c:pt idx="19360">
                        <c:v>115.1</c:v>
                      </c:pt>
                      <c:pt idx="19361">
                        <c:v>114.1</c:v>
                      </c:pt>
                      <c:pt idx="19362">
                        <c:v>114.2</c:v>
                      </c:pt>
                      <c:pt idx="19363">
                        <c:v>116.4</c:v>
                      </c:pt>
                      <c:pt idx="19364">
                        <c:v>113.9</c:v>
                      </c:pt>
                      <c:pt idx="19365">
                        <c:v>115.1</c:v>
                      </c:pt>
                      <c:pt idx="19366">
                        <c:v>114.8</c:v>
                      </c:pt>
                      <c:pt idx="19367">
                        <c:v>114.8</c:v>
                      </c:pt>
                      <c:pt idx="19368">
                        <c:v>113.6</c:v>
                      </c:pt>
                      <c:pt idx="19369">
                        <c:v>114.5</c:v>
                      </c:pt>
                      <c:pt idx="19370">
                        <c:v>115</c:v>
                      </c:pt>
                      <c:pt idx="19371">
                        <c:v>113.6</c:v>
                      </c:pt>
                      <c:pt idx="19372">
                        <c:v>114.7</c:v>
                      </c:pt>
                      <c:pt idx="19373">
                        <c:v>114.1</c:v>
                      </c:pt>
                      <c:pt idx="19374">
                        <c:v>114.5</c:v>
                      </c:pt>
                      <c:pt idx="19375">
                        <c:v>113.3</c:v>
                      </c:pt>
                      <c:pt idx="19376">
                        <c:v>114.2</c:v>
                      </c:pt>
                      <c:pt idx="19377">
                        <c:v>113.4</c:v>
                      </c:pt>
                      <c:pt idx="19378">
                        <c:v>114</c:v>
                      </c:pt>
                      <c:pt idx="19379">
                        <c:v>113.9</c:v>
                      </c:pt>
                      <c:pt idx="19380">
                        <c:v>114.8</c:v>
                      </c:pt>
                      <c:pt idx="19381">
                        <c:v>114.2</c:v>
                      </c:pt>
                      <c:pt idx="19382">
                        <c:v>113.4</c:v>
                      </c:pt>
                      <c:pt idx="19383">
                        <c:v>113.2</c:v>
                      </c:pt>
                      <c:pt idx="19384">
                        <c:v>114.2</c:v>
                      </c:pt>
                      <c:pt idx="19385">
                        <c:v>113.6</c:v>
                      </c:pt>
                      <c:pt idx="19386">
                        <c:v>113.7</c:v>
                      </c:pt>
                      <c:pt idx="19387">
                        <c:v>114.1</c:v>
                      </c:pt>
                      <c:pt idx="19388">
                        <c:v>114.3</c:v>
                      </c:pt>
                      <c:pt idx="19389">
                        <c:v>113.4</c:v>
                      </c:pt>
                      <c:pt idx="19390">
                        <c:v>113.7</c:v>
                      </c:pt>
                      <c:pt idx="19391">
                        <c:v>114.5</c:v>
                      </c:pt>
                      <c:pt idx="19392">
                        <c:v>114.1</c:v>
                      </c:pt>
                      <c:pt idx="19393">
                        <c:v>114.4</c:v>
                      </c:pt>
                      <c:pt idx="19394">
                        <c:v>114.3</c:v>
                      </c:pt>
                      <c:pt idx="19395">
                        <c:v>114.6</c:v>
                      </c:pt>
                      <c:pt idx="19396">
                        <c:v>114.6</c:v>
                      </c:pt>
                      <c:pt idx="19397">
                        <c:v>115.3</c:v>
                      </c:pt>
                      <c:pt idx="19398">
                        <c:v>113.9</c:v>
                      </c:pt>
                      <c:pt idx="19399">
                        <c:v>114.5</c:v>
                      </c:pt>
                      <c:pt idx="19400">
                        <c:v>113.9</c:v>
                      </c:pt>
                      <c:pt idx="19401">
                        <c:v>114.2</c:v>
                      </c:pt>
                      <c:pt idx="19402">
                        <c:v>112.7</c:v>
                      </c:pt>
                      <c:pt idx="19403">
                        <c:v>113.6</c:v>
                      </c:pt>
                      <c:pt idx="19404">
                        <c:v>113.8</c:v>
                      </c:pt>
                      <c:pt idx="19405">
                        <c:v>115.1</c:v>
                      </c:pt>
                      <c:pt idx="19406">
                        <c:v>113.8</c:v>
                      </c:pt>
                      <c:pt idx="19407">
                        <c:v>114.5</c:v>
                      </c:pt>
                      <c:pt idx="19408">
                        <c:v>112.9</c:v>
                      </c:pt>
                      <c:pt idx="19409">
                        <c:v>113.8</c:v>
                      </c:pt>
                      <c:pt idx="19410">
                        <c:v>114.6</c:v>
                      </c:pt>
                      <c:pt idx="19411">
                        <c:v>114</c:v>
                      </c:pt>
                      <c:pt idx="19412">
                        <c:v>114.1</c:v>
                      </c:pt>
                      <c:pt idx="19413">
                        <c:v>116.1</c:v>
                      </c:pt>
                      <c:pt idx="19414">
                        <c:v>115.1</c:v>
                      </c:pt>
                      <c:pt idx="19415">
                        <c:v>113.4</c:v>
                      </c:pt>
                      <c:pt idx="19416">
                        <c:v>113.8</c:v>
                      </c:pt>
                      <c:pt idx="19417">
                        <c:v>113.4</c:v>
                      </c:pt>
                      <c:pt idx="19418">
                        <c:v>113</c:v>
                      </c:pt>
                      <c:pt idx="19419">
                        <c:v>114.7</c:v>
                      </c:pt>
                      <c:pt idx="19420">
                        <c:v>113.7</c:v>
                      </c:pt>
                      <c:pt idx="19421">
                        <c:v>113.6</c:v>
                      </c:pt>
                      <c:pt idx="19422">
                        <c:v>114.5</c:v>
                      </c:pt>
                      <c:pt idx="19423">
                        <c:v>113.2</c:v>
                      </c:pt>
                      <c:pt idx="19424">
                        <c:v>113.1</c:v>
                      </c:pt>
                      <c:pt idx="19425">
                        <c:v>114.5</c:v>
                      </c:pt>
                      <c:pt idx="19426">
                        <c:v>114.2</c:v>
                      </c:pt>
                      <c:pt idx="19427">
                        <c:v>114.3</c:v>
                      </c:pt>
                      <c:pt idx="19428">
                        <c:v>112.5</c:v>
                      </c:pt>
                      <c:pt idx="19429">
                        <c:v>113.8</c:v>
                      </c:pt>
                      <c:pt idx="19430">
                        <c:v>113.4</c:v>
                      </c:pt>
                      <c:pt idx="19431">
                        <c:v>113.8</c:v>
                      </c:pt>
                      <c:pt idx="19432">
                        <c:v>113.6</c:v>
                      </c:pt>
                      <c:pt idx="19433">
                        <c:v>114</c:v>
                      </c:pt>
                      <c:pt idx="19434">
                        <c:v>114.5</c:v>
                      </c:pt>
                      <c:pt idx="19435">
                        <c:v>113.9</c:v>
                      </c:pt>
                      <c:pt idx="19436">
                        <c:v>114.2</c:v>
                      </c:pt>
                      <c:pt idx="19437">
                        <c:v>113.1</c:v>
                      </c:pt>
                      <c:pt idx="19438">
                        <c:v>113.9</c:v>
                      </c:pt>
                      <c:pt idx="19439">
                        <c:v>114.8</c:v>
                      </c:pt>
                      <c:pt idx="19440">
                        <c:v>114.2</c:v>
                      </c:pt>
                      <c:pt idx="19441">
                        <c:v>114.1</c:v>
                      </c:pt>
                      <c:pt idx="19442">
                        <c:v>114</c:v>
                      </c:pt>
                      <c:pt idx="19443">
                        <c:v>113.1</c:v>
                      </c:pt>
                      <c:pt idx="19444">
                        <c:v>113.3</c:v>
                      </c:pt>
                      <c:pt idx="19445">
                        <c:v>113.1</c:v>
                      </c:pt>
                      <c:pt idx="19446">
                        <c:v>114.3</c:v>
                      </c:pt>
                      <c:pt idx="19447">
                        <c:v>113.7</c:v>
                      </c:pt>
                      <c:pt idx="19448">
                        <c:v>114.3</c:v>
                      </c:pt>
                      <c:pt idx="19449">
                        <c:v>113.6</c:v>
                      </c:pt>
                      <c:pt idx="19450">
                        <c:v>115.5</c:v>
                      </c:pt>
                      <c:pt idx="19451">
                        <c:v>114.4</c:v>
                      </c:pt>
                      <c:pt idx="19452">
                        <c:v>113.4</c:v>
                      </c:pt>
                      <c:pt idx="19453">
                        <c:v>113.4</c:v>
                      </c:pt>
                      <c:pt idx="19454">
                        <c:v>113.6</c:v>
                      </c:pt>
                      <c:pt idx="19455">
                        <c:v>113.6</c:v>
                      </c:pt>
                      <c:pt idx="19456">
                        <c:v>112.9</c:v>
                      </c:pt>
                      <c:pt idx="19457">
                        <c:v>114.8</c:v>
                      </c:pt>
                      <c:pt idx="19458">
                        <c:v>113.7</c:v>
                      </c:pt>
                      <c:pt idx="19459">
                        <c:v>113.6</c:v>
                      </c:pt>
                      <c:pt idx="19460">
                        <c:v>113.6</c:v>
                      </c:pt>
                      <c:pt idx="19461">
                        <c:v>114.7</c:v>
                      </c:pt>
                      <c:pt idx="19462">
                        <c:v>113.3</c:v>
                      </c:pt>
                      <c:pt idx="19463">
                        <c:v>114</c:v>
                      </c:pt>
                      <c:pt idx="19464">
                        <c:v>113.7</c:v>
                      </c:pt>
                      <c:pt idx="19465">
                        <c:v>114.1</c:v>
                      </c:pt>
                      <c:pt idx="19466">
                        <c:v>114.1</c:v>
                      </c:pt>
                      <c:pt idx="19467">
                        <c:v>113.9</c:v>
                      </c:pt>
                      <c:pt idx="19468">
                        <c:v>114.6</c:v>
                      </c:pt>
                      <c:pt idx="19469">
                        <c:v>113.4</c:v>
                      </c:pt>
                      <c:pt idx="19470">
                        <c:v>114.2</c:v>
                      </c:pt>
                      <c:pt idx="19471">
                        <c:v>114.7</c:v>
                      </c:pt>
                      <c:pt idx="19472">
                        <c:v>112.8</c:v>
                      </c:pt>
                      <c:pt idx="19473">
                        <c:v>113.5</c:v>
                      </c:pt>
                      <c:pt idx="19474">
                        <c:v>114</c:v>
                      </c:pt>
                      <c:pt idx="19475">
                        <c:v>113.5</c:v>
                      </c:pt>
                      <c:pt idx="19476">
                        <c:v>113.2</c:v>
                      </c:pt>
                      <c:pt idx="19477">
                        <c:v>113.9</c:v>
                      </c:pt>
                      <c:pt idx="19478">
                        <c:v>114.5</c:v>
                      </c:pt>
                      <c:pt idx="19479">
                        <c:v>114.3</c:v>
                      </c:pt>
                      <c:pt idx="19480">
                        <c:v>113.7</c:v>
                      </c:pt>
                      <c:pt idx="19481">
                        <c:v>113.2</c:v>
                      </c:pt>
                      <c:pt idx="19482">
                        <c:v>115</c:v>
                      </c:pt>
                      <c:pt idx="19483">
                        <c:v>114.2</c:v>
                      </c:pt>
                      <c:pt idx="19484">
                        <c:v>113.5</c:v>
                      </c:pt>
                      <c:pt idx="19485">
                        <c:v>113.5</c:v>
                      </c:pt>
                      <c:pt idx="19486">
                        <c:v>115.8</c:v>
                      </c:pt>
                      <c:pt idx="19487">
                        <c:v>113.3</c:v>
                      </c:pt>
                      <c:pt idx="19488">
                        <c:v>114.9</c:v>
                      </c:pt>
                      <c:pt idx="19489">
                        <c:v>113.1</c:v>
                      </c:pt>
                      <c:pt idx="19490">
                        <c:v>113.1</c:v>
                      </c:pt>
                      <c:pt idx="19491">
                        <c:v>112.5</c:v>
                      </c:pt>
                      <c:pt idx="19492">
                        <c:v>113.2</c:v>
                      </c:pt>
                      <c:pt idx="19493">
                        <c:v>113.3</c:v>
                      </c:pt>
                      <c:pt idx="19494">
                        <c:v>112.9</c:v>
                      </c:pt>
                      <c:pt idx="19495">
                        <c:v>113.9</c:v>
                      </c:pt>
                      <c:pt idx="19496">
                        <c:v>114</c:v>
                      </c:pt>
                      <c:pt idx="19497">
                        <c:v>114.1</c:v>
                      </c:pt>
                      <c:pt idx="19498">
                        <c:v>113.2</c:v>
                      </c:pt>
                      <c:pt idx="19499">
                        <c:v>112.6</c:v>
                      </c:pt>
                      <c:pt idx="19500">
                        <c:v>114</c:v>
                      </c:pt>
                      <c:pt idx="19501">
                        <c:v>114.4</c:v>
                      </c:pt>
                      <c:pt idx="19502">
                        <c:v>114.2</c:v>
                      </c:pt>
                      <c:pt idx="19503">
                        <c:v>114.6</c:v>
                      </c:pt>
                      <c:pt idx="19504">
                        <c:v>114.3</c:v>
                      </c:pt>
                      <c:pt idx="19505">
                        <c:v>112.6</c:v>
                      </c:pt>
                      <c:pt idx="19506">
                        <c:v>113.9</c:v>
                      </c:pt>
                      <c:pt idx="19507">
                        <c:v>114.4</c:v>
                      </c:pt>
                      <c:pt idx="19508">
                        <c:v>113.2</c:v>
                      </c:pt>
                      <c:pt idx="19509">
                        <c:v>114.3</c:v>
                      </c:pt>
                      <c:pt idx="19510">
                        <c:v>115.5</c:v>
                      </c:pt>
                      <c:pt idx="19511">
                        <c:v>114.3</c:v>
                      </c:pt>
                      <c:pt idx="19512">
                        <c:v>115.2</c:v>
                      </c:pt>
                      <c:pt idx="19513">
                        <c:v>114.6</c:v>
                      </c:pt>
                      <c:pt idx="19514">
                        <c:v>114.2</c:v>
                      </c:pt>
                      <c:pt idx="19515">
                        <c:v>113.7</c:v>
                      </c:pt>
                      <c:pt idx="19516">
                        <c:v>113.3</c:v>
                      </c:pt>
                      <c:pt idx="19517">
                        <c:v>113.2</c:v>
                      </c:pt>
                      <c:pt idx="19518">
                        <c:v>113.6</c:v>
                      </c:pt>
                      <c:pt idx="19519">
                        <c:v>113.6</c:v>
                      </c:pt>
                      <c:pt idx="19520">
                        <c:v>113.5</c:v>
                      </c:pt>
                      <c:pt idx="19521">
                        <c:v>114.9</c:v>
                      </c:pt>
                      <c:pt idx="19522">
                        <c:v>113.7</c:v>
                      </c:pt>
                      <c:pt idx="19523">
                        <c:v>114.1</c:v>
                      </c:pt>
                      <c:pt idx="19524">
                        <c:v>114.4</c:v>
                      </c:pt>
                      <c:pt idx="19525">
                        <c:v>112.4</c:v>
                      </c:pt>
                      <c:pt idx="19526">
                        <c:v>114.5</c:v>
                      </c:pt>
                      <c:pt idx="19527">
                        <c:v>113.7</c:v>
                      </c:pt>
                      <c:pt idx="19528">
                        <c:v>114.4</c:v>
                      </c:pt>
                      <c:pt idx="19529">
                        <c:v>113.9</c:v>
                      </c:pt>
                      <c:pt idx="19530">
                        <c:v>113.9</c:v>
                      </c:pt>
                      <c:pt idx="19531">
                        <c:v>114.5</c:v>
                      </c:pt>
                      <c:pt idx="19532">
                        <c:v>114.2</c:v>
                      </c:pt>
                      <c:pt idx="19533">
                        <c:v>114.4</c:v>
                      </c:pt>
                      <c:pt idx="19534">
                        <c:v>114.9</c:v>
                      </c:pt>
                      <c:pt idx="19535">
                        <c:v>114.4</c:v>
                      </c:pt>
                      <c:pt idx="19536">
                        <c:v>114.1</c:v>
                      </c:pt>
                      <c:pt idx="19537">
                        <c:v>114.2</c:v>
                      </c:pt>
                      <c:pt idx="19538">
                        <c:v>114.1</c:v>
                      </c:pt>
                      <c:pt idx="19539">
                        <c:v>116</c:v>
                      </c:pt>
                      <c:pt idx="19540">
                        <c:v>113.9</c:v>
                      </c:pt>
                      <c:pt idx="19541">
                        <c:v>115.8</c:v>
                      </c:pt>
                      <c:pt idx="19542">
                        <c:v>115</c:v>
                      </c:pt>
                      <c:pt idx="19543">
                        <c:v>115.1</c:v>
                      </c:pt>
                      <c:pt idx="19544">
                        <c:v>114.4</c:v>
                      </c:pt>
                      <c:pt idx="19545">
                        <c:v>113.7</c:v>
                      </c:pt>
                      <c:pt idx="19546">
                        <c:v>113.6</c:v>
                      </c:pt>
                      <c:pt idx="19547">
                        <c:v>114.7</c:v>
                      </c:pt>
                      <c:pt idx="19548">
                        <c:v>114.9</c:v>
                      </c:pt>
                      <c:pt idx="19549">
                        <c:v>115.5</c:v>
                      </c:pt>
                      <c:pt idx="19550">
                        <c:v>113.8</c:v>
                      </c:pt>
                      <c:pt idx="19551">
                        <c:v>114.5</c:v>
                      </c:pt>
                      <c:pt idx="19552">
                        <c:v>113.6</c:v>
                      </c:pt>
                      <c:pt idx="19553">
                        <c:v>114.3</c:v>
                      </c:pt>
                      <c:pt idx="19554">
                        <c:v>114.5</c:v>
                      </c:pt>
                      <c:pt idx="19555">
                        <c:v>114.7</c:v>
                      </c:pt>
                      <c:pt idx="19556">
                        <c:v>114.9</c:v>
                      </c:pt>
                      <c:pt idx="19557">
                        <c:v>114.5</c:v>
                      </c:pt>
                      <c:pt idx="19558">
                        <c:v>114.4</c:v>
                      </c:pt>
                      <c:pt idx="19559">
                        <c:v>114.3</c:v>
                      </c:pt>
                      <c:pt idx="19560">
                        <c:v>115.3</c:v>
                      </c:pt>
                      <c:pt idx="19561">
                        <c:v>115.5</c:v>
                      </c:pt>
                      <c:pt idx="19562">
                        <c:v>113.8</c:v>
                      </c:pt>
                      <c:pt idx="19563">
                        <c:v>113.9</c:v>
                      </c:pt>
                      <c:pt idx="19564">
                        <c:v>115.2</c:v>
                      </c:pt>
                      <c:pt idx="19565">
                        <c:v>116.1</c:v>
                      </c:pt>
                      <c:pt idx="19566">
                        <c:v>115.3</c:v>
                      </c:pt>
                      <c:pt idx="19567">
                        <c:v>115.1</c:v>
                      </c:pt>
                      <c:pt idx="19568">
                        <c:v>114.3</c:v>
                      </c:pt>
                      <c:pt idx="19569">
                        <c:v>113.2</c:v>
                      </c:pt>
                      <c:pt idx="19570">
                        <c:v>114.7</c:v>
                      </c:pt>
                      <c:pt idx="19571">
                        <c:v>115.9</c:v>
                      </c:pt>
                      <c:pt idx="19572">
                        <c:v>115.1</c:v>
                      </c:pt>
                      <c:pt idx="19573">
                        <c:v>115.3</c:v>
                      </c:pt>
                      <c:pt idx="19574">
                        <c:v>116</c:v>
                      </c:pt>
                      <c:pt idx="19575">
                        <c:v>115.7</c:v>
                      </c:pt>
                      <c:pt idx="19576">
                        <c:v>115</c:v>
                      </c:pt>
                      <c:pt idx="19577">
                        <c:v>115.2</c:v>
                      </c:pt>
                      <c:pt idx="19578">
                        <c:v>115.5</c:v>
                      </c:pt>
                      <c:pt idx="19579">
                        <c:v>115.9</c:v>
                      </c:pt>
                      <c:pt idx="19580">
                        <c:v>115.3</c:v>
                      </c:pt>
                      <c:pt idx="19581">
                        <c:v>116.2</c:v>
                      </c:pt>
                      <c:pt idx="19582">
                        <c:v>115.8</c:v>
                      </c:pt>
                      <c:pt idx="19583">
                        <c:v>115.5</c:v>
                      </c:pt>
                      <c:pt idx="19584">
                        <c:v>116</c:v>
                      </c:pt>
                      <c:pt idx="19585">
                        <c:v>115.6</c:v>
                      </c:pt>
                      <c:pt idx="19586">
                        <c:v>115.1</c:v>
                      </c:pt>
                      <c:pt idx="19587">
                        <c:v>115</c:v>
                      </c:pt>
                      <c:pt idx="19588">
                        <c:v>115.2</c:v>
                      </c:pt>
                      <c:pt idx="19589">
                        <c:v>115.3</c:v>
                      </c:pt>
                      <c:pt idx="19590">
                        <c:v>115.4</c:v>
                      </c:pt>
                      <c:pt idx="19591">
                        <c:v>115.3</c:v>
                      </c:pt>
                      <c:pt idx="19592">
                        <c:v>114.9</c:v>
                      </c:pt>
                      <c:pt idx="19593">
                        <c:v>115</c:v>
                      </c:pt>
                      <c:pt idx="19594">
                        <c:v>116.7</c:v>
                      </c:pt>
                      <c:pt idx="19595">
                        <c:v>116.2</c:v>
                      </c:pt>
                      <c:pt idx="19596">
                        <c:v>114.8</c:v>
                      </c:pt>
                      <c:pt idx="19597">
                        <c:v>115.5</c:v>
                      </c:pt>
                      <c:pt idx="19598">
                        <c:v>114.7</c:v>
                      </c:pt>
                      <c:pt idx="19599">
                        <c:v>115.7</c:v>
                      </c:pt>
                      <c:pt idx="19600">
                        <c:v>115.3</c:v>
                      </c:pt>
                      <c:pt idx="19601">
                        <c:v>116.2</c:v>
                      </c:pt>
                      <c:pt idx="19602">
                        <c:v>114.9</c:v>
                      </c:pt>
                      <c:pt idx="19603">
                        <c:v>116.4</c:v>
                      </c:pt>
                      <c:pt idx="19604">
                        <c:v>115.2</c:v>
                      </c:pt>
                      <c:pt idx="19605">
                        <c:v>115.8</c:v>
                      </c:pt>
                      <c:pt idx="19606">
                        <c:v>115.2</c:v>
                      </c:pt>
                      <c:pt idx="19607">
                        <c:v>115.4</c:v>
                      </c:pt>
                      <c:pt idx="19608">
                        <c:v>115.1</c:v>
                      </c:pt>
                      <c:pt idx="19609">
                        <c:v>116</c:v>
                      </c:pt>
                      <c:pt idx="19610">
                        <c:v>116</c:v>
                      </c:pt>
                      <c:pt idx="19611">
                        <c:v>116.2</c:v>
                      </c:pt>
                      <c:pt idx="19612">
                        <c:v>116.3</c:v>
                      </c:pt>
                      <c:pt idx="19613">
                        <c:v>116.7</c:v>
                      </c:pt>
                      <c:pt idx="19614">
                        <c:v>116</c:v>
                      </c:pt>
                      <c:pt idx="19615">
                        <c:v>115.4</c:v>
                      </c:pt>
                      <c:pt idx="19616">
                        <c:v>114.5</c:v>
                      </c:pt>
                      <c:pt idx="19617">
                        <c:v>115.6</c:v>
                      </c:pt>
                      <c:pt idx="19618">
                        <c:v>115.7</c:v>
                      </c:pt>
                      <c:pt idx="19619">
                        <c:v>115.7</c:v>
                      </c:pt>
                      <c:pt idx="19620">
                        <c:v>116.6</c:v>
                      </c:pt>
                      <c:pt idx="19621">
                        <c:v>115.9</c:v>
                      </c:pt>
                      <c:pt idx="19622">
                        <c:v>116</c:v>
                      </c:pt>
                      <c:pt idx="19623">
                        <c:v>116.6</c:v>
                      </c:pt>
                      <c:pt idx="19624">
                        <c:v>117.6</c:v>
                      </c:pt>
                      <c:pt idx="19625">
                        <c:v>115.7</c:v>
                      </c:pt>
                      <c:pt idx="19626">
                        <c:v>116.3</c:v>
                      </c:pt>
                      <c:pt idx="19627">
                        <c:v>116</c:v>
                      </c:pt>
                      <c:pt idx="19628">
                        <c:v>114.9</c:v>
                      </c:pt>
                      <c:pt idx="19629">
                        <c:v>114.1</c:v>
                      </c:pt>
                      <c:pt idx="19630">
                        <c:v>115.4</c:v>
                      </c:pt>
                      <c:pt idx="19631">
                        <c:v>115.4</c:v>
                      </c:pt>
                      <c:pt idx="19632">
                        <c:v>116.9</c:v>
                      </c:pt>
                      <c:pt idx="19633">
                        <c:v>116.1</c:v>
                      </c:pt>
                      <c:pt idx="19634">
                        <c:v>115.6</c:v>
                      </c:pt>
                      <c:pt idx="19635">
                        <c:v>115.4</c:v>
                      </c:pt>
                      <c:pt idx="19636">
                        <c:v>116.6</c:v>
                      </c:pt>
                      <c:pt idx="19637">
                        <c:v>115</c:v>
                      </c:pt>
                      <c:pt idx="19638">
                        <c:v>116.6</c:v>
                      </c:pt>
                      <c:pt idx="19639">
                        <c:v>116.7</c:v>
                      </c:pt>
                      <c:pt idx="19640">
                        <c:v>115.4</c:v>
                      </c:pt>
                      <c:pt idx="19641">
                        <c:v>116.9</c:v>
                      </c:pt>
                      <c:pt idx="19642">
                        <c:v>116.2</c:v>
                      </c:pt>
                      <c:pt idx="19643">
                        <c:v>115.8</c:v>
                      </c:pt>
                      <c:pt idx="19644">
                        <c:v>117.3</c:v>
                      </c:pt>
                      <c:pt idx="19645">
                        <c:v>116.2</c:v>
                      </c:pt>
                      <c:pt idx="19646">
                        <c:v>115.8</c:v>
                      </c:pt>
                      <c:pt idx="19647">
                        <c:v>115.8</c:v>
                      </c:pt>
                      <c:pt idx="19648">
                        <c:v>116.4</c:v>
                      </c:pt>
                      <c:pt idx="19649">
                        <c:v>115.9</c:v>
                      </c:pt>
                      <c:pt idx="19650">
                        <c:v>116.4</c:v>
                      </c:pt>
                      <c:pt idx="19651">
                        <c:v>117.4</c:v>
                      </c:pt>
                      <c:pt idx="19652">
                        <c:v>117</c:v>
                      </c:pt>
                      <c:pt idx="19653">
                        <c:v>117.2</c:v>
                      </c:pt>
                      <c:pt idx="19654">
                        <c:v>116.3</c:v>
                      </c:pt>
                      <c:pt idx="19655">
                        <c:v>116.1</c:v>
                      </c:pt>
                      <c:pt idx="19656">
                        <c:v>115.4</c:v>
                      </c:pt>
                      <c:pt idx="19657">
                        <c:v>116.6</c:v>
                      </c:pt>
                      <c:pt idx="19658">
                        <c:v>116.6</c:v>
                      </c:pt>
                      <c:pt idx="19659">
                        <c:v>115.4</c:v>
                      </c:pt>
                      <c:pt idx="19660">
                        <c:v>116.6</c:v>
                      </c:pt>
                      <c:pt idx="19661">
                        <c:v>117.4</c:v>
                      </c:pt>
                      <c:pt idx="19662">
                        <c:v>117</c:v>
                      </c:pt>
                      <c:pt idx="19663">
                        <c:v>116.9</c:v>
                      </c:pt>
                      <c:pt idx="19664">
                        <c:v>115.2</c:v>
                      </c:pt>
                      <c:pt idx="19665">
                        <c:v>117.1</c:v>
                      </c:pt>
                      <c:pt idx="19666">
                        <c:v>116.5</c:v>
                      </c:pt>
                      <c:pt idx="19667">
                        <c:v>117.5</c:v>
                      </c:pt>
                      <c:pt idx="19668">
                        <c:v>115.8</c:v>
                      </c:pt>
                      <c:pt idx="19669">
                        <c:v>116.6</c:v>
                      </c:pt>
                      <c:pt idx="19670">
                        <c:v>117.4</c:v>
                      </c:pt>
                      <c:pt idx="19671">
                        <c:v>117.6</c:v>
                      </c:pt>
                      <c:pt idx="19672">
                        <c:v>117.7</c:v>
                      </c:pt>
                      <c:pt idx="19673">
                        <c:v>116.5</c:v>
                      </c:pt>
                      <c:pt idx="19674">
                        <c:v>116.2</c:v>
                      </c:pt>
                      <c:pt idx="19675">
                        <c:v>115.6</c:v>
                      </c:pt>
                      <c:pt idx="19676">
                        <c:v>115.8</c:v>
                      </c:pt>
                      <c:pt idx="19677">
                        <c:v>116.9</c:v>
                      </c:pt>
                      <c:pt idx="19678">
                        <c:v>116.7</c:v>
                      </c:pt>
                      <c:pt idx="19679">
                        <c:v>116.6</c:v>
                      </c:pt>
                      <c:pt idx="19680">
                        <c:v>116.7</c:v>
                      </c:pt>
                      <c:pt idx="19681">
                        <c:v>117</c:v>
                      </c:pt>
                      <c:pt idx="19682">
                        <c:v>116.2</c:v>
                      </c:pt>
                      <c:pt idx="19683">
                        <c:v>116.5</c:v>
                      </c:pt>
                      <c:pt idx="19684">
                        <c:v>115.6</c:v>
                      </c:pt>
                      <c:pt idx="19685">
                        <c:v>116.5</c:v>
                      </c:pt>
                      <c:pt idx="19686">
                        <c:v>116.9</c:v>
                      </c:pt>
                      <c:pt idx="19687">
                        <c:v>116.4</c:v>
                      </c:pt>
                      <c:pt idx="19688">
                        <c:v>117.1</c:v>
                      </c:pt>
                      <c:pt idx="19689">
                        <c:v>116.8</c:v>
                      </c:pt>
                      <c:pt idx="19690">
                        <c:v>117.8</c:v>
                      </c:pt>
                      <c:pt idx="19691">
                        <c:v>116.3</c:v>
                      </c:pt>
                      <c:pt idx="19692">
                        <c:v>116.8</c:v>
                      </c:pt>
                      <c:pt idx="19693">
                        <c:v>117.5</c:v>
                      </c:pt>
                      <c:pt idx="19694">
                        <c:v>117.3</c:v>
                      </c:pt>
                      <c:pt idx="19695">
                        <c:v>117.3</c:v>
                      </c:pt>
                      <c:pt idx="19696">
                        <c:v>116.5</c:v>
                      </c:pt>
                      <c:pt idx="19697">
                        <c:v>116.5</c:v>
                      </c:pt>
                      <c:pt idx="19698">
                        <c:v>117.4</c:v>
                      </c:pt>
                      <c:pt idx="19699">
                        <c:v>117.4</c:v>
                      </c:pt>
                      <c:pt idx="19700">
                        <c:v>118.9</c:v>
                      </c:pt>
                      <c:pt idx="19701">
                        <c:v>118.1</c:v>
                      </c:pt>
                      <c:pt idx="19702">
                        <c:v>117.3</c:v>
                      </c:pt>
                      <c:pt idx="19703">
                        <c:v>116.6</c:v>
                      </c:pt>
                      <c:pt idx="19704">
                        <c:v>118</c:v>
                      </c:pt>
                      <c:pt idx="19705">
                        <c:v>116.8</c:v>
                      </c:pt>
                      <c:pt idx="19706">
                        <c:v>117.7</c:v>
                      </c:pt>
                      <c:pt idx="19707">
                        <c:v>116.3</c:v>
                      </c:pt>
                      <c:pt idx="19708">
                        <c:v>117.2</c:v>
                      </c:pt>
                      <c:pt idx="19709">
                        <c:v>117</c:v>
                      </c:pt>
                      <c:pt idx="19710">
                        <c:v>117.7</c:v>
                      </c:pt>
                      <c:pt idx="19711">
                        <c:v>116.6</c:v>
                      </c:pt>
                      <c:pt idx="19712">
                        <c:v>118.3</c:v>
                      </c:pt>
                      <c:pt idx="19713">
                        <c:v>118.1</c:v>
                      </c:pt>
                      <c:pt idx="19714">
                        <c:v>117.9</c:v>
                      </c:pt>
                      <c:pt idx="19715">
                        <c:v>118</c:v>
                      </c:pt>
                      <c:pt idx="19716">
                        <c:v>118</c:v>
                      </c:pt>
                      <c:pt idx="19717">
                        <c:v>117.6</c:v>
                      </c:pt>
                      <c:pt idx="19718">
                        <c:v>117.3</c:v>
                      </c:pt>
                      <c:pt idx="19719">
                        <c:v>118.7</c:v>
                      </c:pt>
                      <c:pt idx="19720">
                        <c:v>117.3</c:v>
                      </c:pt>
                      <c:pt idx="19721">
                        <c:v>117.1</c:v>
                      </c:pt>
                      <c:pt idx="19722">
                        <c:v>117.8</c:v>
                      </c:pt>
                      <c:pt idx="19723">
                        <c:v>117.5</c:v>
                      </c:pt>
                      <c:pt idx="19724">
                        <c:v>119.4</c:v>
                      </c:pt>
                      <c:pt idx="19725">
                        <c:v>118.1</c:v>
                      </c:pt>
                      <c:pt idx="19726">
                        <c:v>117.9</c:v>
                      </c:pt>
                      <c:pt idx="19727">
                        <c:v>118</c:v>
                      </c:pt>
                      <c:pt idx="19728">
                        <c:v>116.9</c:v>
                      </c:pt>
                      <c:pt idx="19729">
                        <c:v>116.9</c:v>
                      </c:pt>
                      <c:pt idx="19730">
                        <c:v>118.7</c:v>
                      </c:pt>
                      <c:pt idx="19731">
                        <c:v>118.2</c:v>
                      </c:pt>
                      <c:pt idx="19732">
                        <c:v>118.4</c:v>
                      </c:pt>
                      <c:pt idx="19733">
                        <c:v>118.1</c:v>
                      </c:pt>
                      <c:pt idx="19734">
                        <c:v>117.3</c:v>
                      </c:pt>
                      <c:pt idx="19735">
                        <c:v>117.5</c:v>
                      </c:pt>
                      <c:pt idx="19736">
                        <c:v>118.4</c:v>
                      </c:pt>
                      <c:pt idx="19737">
                        <c:v>118.9</c:v>
                      </c:pt>
                      <c:pt idx="19738">
                        <c:v>117.8</c:v>
                      </c:pt>
                      <c:pt idx="19739">
                        <c:v>117.6</c:v>
                      </c:pt>
                      <c:pt idx="19740">
                        <c:v>118.5</c:v>
                      </c:pt>
                      <c:pt idx="19741">
                        <c:v>118.7</c:v>
                      </c:pt>
                      <c:pt idx="19742">
                        <c:v>117.6</c:v>
                      </c:pt>
                      <c:pt idx="19743">
                        <c:v>118.3</c:v>
                      </c:pt>
                      <c:pt idx="19744">
                        <c:v>119.5</c:v>
                      </c:pt>
                      <c:pt idx="19745">
                        <c:v>117.8</c:v>
                      </c:pt>
                      <c:pt idx="19746">
                        <c:v>118.1</c:v>
                      </c:pt>
                      <c:pt idx="19747">
                        <c:v>117.5</c:v>
                      </c:pt>
                      <c:pt idx="19748">
                        <c:v>117.2</c:v>
                      </c:pt>
                      <c:pt idx="19749">
                        <c:v>118.9</c:v>
                      </c:pt>
                      <c:pt idx="19750">
                        <c:v>119.2</c:v>
                      </c:pt>
                      <c:pt idx="19751">
                        <c:v>117.7</c:v>
                      </c:pt>
                      <c:pt idx="19752">
                        <c:v>118</c:v>
                      </c:pt>
                      <c:pt idx="19753">
                        <c:v>118.6</c:v>
                      </c:pt>
                      <c:pt idx="19754">
                        <c:v>119.1</c:v>
                      </c:pt>
                      <c:pt idx="19755">
                        <c:v>118.6</c:v>
                      </c:pt>
                      <c:pt idx="19756">
                        <c:v>117.6</c:v>
                      </c:pt>
                      <c:pt idx="19757">
                        <c:v>117.1</c:v>
                      </c:pt>
                      <c:pt idx="19758">
                        <c:v>118.1</c:v>
                      </c:pt>
                      <c:pt idx="19759">
                        <c:v>118.3</c:v>
                      </c:pt>
                      <c:pt idx="19760">
                        <c:v>118.8</c:v>
                      </c:pt>
                      <c:pt idx="19761">
                        <c:v>118.1</c:v>
                      </c:pt>
                      <c:pt idx="19762">
                        <c:v>118.5</c:v>
                      </c:pt>
                      <c:pt idx="19763">
                        <c:v>117.3</c:v>
                      </c:pt>
                      <c:pt idx="19764">
                        <c:v>118.3</c:v>
                      </c:pt>
                      <c:pt idx="19765">
                        <c:v>118.6</c:v>
                      </c:pt>
                      <c:pt idx="19766">
                        <c:v>119</c:v>
                      </c:pt>
                      <c:pt idx="19767">
                        <c:v>118.7</c:v>
                      </c:pt>
                      <c:pt idx="19768">
                        <c:v>118.5</c:v>
                      </c:pt>
                      <c:pt idx="19769">
                        <c:v>119.1</c:v>
                      </c:pt>
                      <c:pt idx="19770">
                        <c:v>119.2</c:v>
                      </c:pt>
                      <c:pt idx="19771">
                        <c:v>118.7</c:v>
                      </c:pt>
                      <c:pt idx="19772">
                        <c:v>118.1</c:v>
                      </c:pt>
                      <c:pt idx="19773">
                        <c:v>118.6</c:v>
                      </c:pt>
                      <c:pt idx="19774">
                        <c:v>120</c:v>
                      </c:pt>
                      <c:pt idx="19775">
                        <c:v>118.7</c:v>
                      </c:pt>
                      <c:pt idx="19776">
                        <c:v>118.6</c:v>
                      </c:pt>
                      <c:pt idx="19777">
                        <c:v>120.1</c:v>
                      </c:pt>
                      <c:pt idx="19778">
                        <c:v>117.9</c:v>
                      </c:pt>
                      <c:pt idx="19779">
                        <c:v>118.1</c:v>
                      </c:pt>
                      <c:pt idx="19780">
                        <c:v>117.5</c:v>
                      </c:pt>
                      <c:pt idx="19781">
                        <c:v>117.6</c:v>
                      </c:pt>
                      <c:pt idx="19782">
                        <c:v>118.6</c:v>
                      </c:pt>
                      <c:pt idx="19783">
                        <c:v>118.8</c:v>
                      </c:pt>
                      <c:pt idx="19784">
                        <c:v>118.2</c:v>
                      </c:pt>
                      <c:pt idx="19785">
                        <c:v>118.9</c:v>
                      </c:pt>
                      <c:pt idx="19786">
                        <c:v>117.4</c:v>
                      </c:pt>
                      <c:pt idx="19787">
                        <c:v>117.8</c:v>
                      </c:pt>
                      <c:pt idx="19788">
                        <c:v>119.2</c:v>
                      </c:pt>
                      <c:pt idx="19789">
                        <c:v>118.8</c:v>
                      </c:pt>
                      <c:pt idx="19790">
                        <c:v>118.9</c:v>
                      </c:pt>
                      <c:pt idx="19791">
                        <c:v>118.8</c:v>
                      </c:pt>
                      <c:pt idx="19792">
                        <c:v>118.4</c:v>
                      </c:pt>
                      <c:pt idx="19793">
                        <c:v>118.1</c:v>
                      </c:pt>
                      <c:pt idx="19794">
                        <c:v>118.7</c:v>
                      </c:pt>
                      <c:pt idx="19795">
                        <c:v>119.7</c:v>
                      </c:pt>
                      <c:pt idx="19796">
                        <c:v>118</c:v>
                      </c:pt>
                      <c:pt idx="19797">
                        <c:v>118.7</c:v>
                      </c:pt>
                      <c:pt idx="19798">
                        <c:v>118.2</c:v>
                      </c:pt>
                      <c:pt idx="19799">
                        <c:v>117.5</c:v>
                      </c:pt>
                      <c:pt idx="19800">
                        <c:v>119.2</c:v>
                      </c:pt>
                      <c:pt idx="19801">
                        <c:v>119.1</c:v>
                      </c:pt>
                      <c:pt idx="19802">
                        <c:v>118.6</c:v>
                      </c:pt>
                      <c:pt idx="19803">
                        <c:v>118.6</c:v>
                      </c:pt>
                      <c:pt idx="19804">
                        <c:v>119.1</c:v>
                      </c:pt>
                      <c:pt idx="19805">
                        <c:v>119.6</c:v>
                      </c:pt>
                      <c:pt idx="19806">
                        <c:v>119.4</c:v>
                      </c:pt>
                      <c:pt idx="19807">
                        <c:v>118.5</c:v>
                      </c:pt>
                      <c:pt idx="19808">
                        <c:v>118.3</c:v>
                      </c:pt>
                      <c:pt idx="19809">
                        <c:v>119.2</c:v>
                      </c:pt>
                      <c:pt idx="19810">
                        <c:v>119.6</c:v>
                      </c:pt>
                      <c:pt idx="19811">
                        <c:v>119.5</c:v>
                      </c:pt>
                      <c:pt idx="19812">
                        <c:v>120.9</c:v>
                      </c:pt>
                      <c:pt idx="19813">
                        <c:v>119.4</c:v>
                      </c:pt>
                      <c:pt idx="19814">
                        <c:v>118.4</c:v>
                      </c:pt>
                      <c:pt idx="19815">
                        <c:v>119.1</c:v>
                      </c:pt>
                      <c:pt idx="19816">
                        <c:v>118.9</c:v>
                      </c:pt>
                      <c:pt idx="19817">
                        <c:v>118.8</c:v>
                      </c:pt>
                      <c:pt idx="19818">
                        <c:v>119.3</c:v>
                      </c:pt>
                      <c:pt idx="19819">
                        <c:v>120</c:v>
                      </c:pt>
                      <c:pt idx="19820">
                        <c:v>118.9</c:v>
                      </c:pt>
                      <c:pt idx="19821">
                        <c:v>119.5</c:v>
                      </c:pt>
                      <c:pt idx="19822">
                        <c:v>119.1</c:v>
                      </c:pt>
                      <c:pt idx="19823">
                        <c:v>120.5</c:v>
                      </c:pt>
                      <c:pt idx="19824">
                        <c:v>117.9</c:v>
                      </c:pt>
                      <c:pt idx="19825">
                        <c:v>118.3</c:v>
                      </c:pt>
                      <c:pt idx="19826">
                        <c:v>119.3</c:v>
                      </c:pt>
                      <c:pt idx="19827">
                        <c:v>120.4</c:v>
                      </c:pt>
                      <c:pt idx="19828">
                        <c:v>119.7</c:v>
                      </c:pt>
                      <c:pt idx="19829">
                        <c:v>119.9</c:v>
                      </c:pt>
                      <c:pt idx="19830">
                        <c:v>119.2</c:v>
                      </c:pt>
                      <c:pt idx="19831">
                        <c:v>118</c:v>
                      </c:pt>
                      <c:pt idx="19832">
                        <c:v>119.1</c:v>
                      </c:pt>
                      <c:pt idx="19833">
                        <c:v>119.2</c:v>
                      </c:pt>
                      <c:pt idx="19834">
                        <c:v>119.9</c:v>
                      </c:pt>
                      <c:pt idx="19835">
                        <c:v>120.2</c:v>
                      </c:pt>
                      <c:pt idx="19836">
                        <c:v>120</c:v>
                      </c:pt>
                      <c:pt idx="19837">
                        <c:v>119.8</c:v>
                      </c:pt>
                      <c:pt idx="19838">
                        <c:v>117.9</c:v>
                      </c:pt>
                      <c:pt idx="19839">
                        <c:v>118.4</c:v>
                      </c:pt>
                      <c:pt idx="19840">
                        <c:v>120.1</c:v>
                      </c:pt>
                      <c:pt idx="19841">
                        <c:v>119.3</c:v>
                      </c:pt>
                      <c:pt idx="19842">
                        <c:v>118.1</c:v>
                      </c:pt>
                      <c:pt idx="19843">
                        <c:v>119.5</c:v>
                      </c:pt>
                      <c:pt idx="19844">
                        <c:v>120.8</c:v>
                      </c:pt>
                      <c:pt idx="19845">
                        <c:v>118.3</c:v>
                      </c:pt>
                      <c:pt idx="19846">
                        <c:v>119.6</c:v>
                      </c:pt>
                      <c:pt idx="19847">
                        <c:v>119</c:v>
                      </c:pt>
                      <c:pt idx="19848">
                        <c:v>120.3</c:v>
                      </c:pt>
                      <c:pt idx="19849">
                        <c:v>119.8</c:v>
                      </c:pt>
                      <c:pt idx="19850">
                        <c:v>118.2</c:v>
                      </c:pt>
                      <c:pt idx="19851">
                        <c:v>119.5</c:v>
                      </c:pt>
                      <c:pt idx="19852">
                        <c:v>119.1</c:v>
                      </c:pt>
                      <c:pt idx="19853">
                        <c:v>120.1</c:v>
                      </c:pt>
                      <c:pt idx="19854">
                        <c:v>120.1</c:v>
                      </c:pt>
                      <c:pt idx="19855">
                        <c:v>120.9</c:v>
                      </c:pt>
                      <c:pt idx="19856">
                        <c:v>120.9</c:v>
                      </c:pt>
                      <c:pt idx="19857">
                        <c:v>119.1</c:v>
                      </c:pt>
                      <c:pt idx="19858">
                        <c:v>119.2</c:v>
                      </c:pt>
                      <c:pt idx="19859">
                        <c:v>118</c:v>
                      </c:pt>
                      <c:pt idx="19860">
                        <c:v>119.9</c:v>
                      </c:pt>
                      <c:pt idx="19861">
                        <c:v>120.5</c:v>
                      </c:pt>
                      <c:pt idx="19862">
                        <c:v>119.3</c:v>
                      </c:pt>
                      <c:pt idx="19863">
                        <c:v>119.7</c:v>
                      </c:pt>
                      <c:pt idx="19864">
                        <c:v>120.6</c:v>
                      </c:pt>
                      <c:pt idx="19865">
                        <c:v>119.4</c:v>
                      </c:pt>
                      <c:pt idx="19866">
                        <c:v>120.6</c:v>
                      </c:pt>
                      <c:pt idx="19867">
                        <c:v>119.3</c:v>
                      </c:pt>
                      <c:pt idx="19868">
                        <c:v>119.7</c:v>
                      </c:pt>
                      <c:pt idx="19869">
                        <c:v>120.2</c:v>
                      </c:pt>
                      <c:pt idx="19870">
                        <c:v>120.2</c:v>
                      </c:pt>
                      <c:pt idx="19871">
                        <c:v>121.1</c:v>
                      </c:pt>
                      <c:pt idx="19872">
                        <c:v>120.8</c:v>
                      </c:pt>
                      <c:pt idx="19873">
                        <c:v>121</c:v>
                      </c:pt>
                      <c:pt idx="19874">
                        <c:v>119.4</c:v>
                      </c:pt>
                      <c:pt idx="19875">
                        <c:v>121</c:v>
                      </c:pt>
                      <c:pt idx="19876">
                        <c:v>119.7</c:v>
                      </c:pt>
                      <c:pt idx="19877">
                        <c:v>120</c:v>
                      </c:pt>
                      <c:pt idx="19878">
                        <c:v>119</c:v>
                      </c:pt>
                      <c:pt idx="19879">
                        <c:v>120.2</c:v>
                      </c:pt>
                      <c:pt idx="19880">
                        <c:v>119.4</c:v>
                      </c:pt>
                      <c:pt idx="19881">
                        <c:v>121</c:v>
                      </c:pt>
                      <c:pt idx="19882">
                        <c:v>119.8</c:v>
                      </c:pt>
                      <c:pt idx="19883">
                        <c:v>120.2</c:v>
                      </c:pt>
                      <c:pt idx="19884">
                        <c:v>119.6</c:v>
                      </c:pt>
                      <c:pt idx="19885">
                        <c:v>120.5</c:v>
                      </c:pt>
                      <c:pt idx="19886">
                        <c:v>120.2</c:v>
                      </c:pt>
                      <c:pt idx="19887">
                        <c:v>119.9</c:v>
                      </c:pt>
                      <c:pt idx="19888">
                        <c:v>119.9</c:v>
                      </c:pt>
                      <c:pt idx="19889">
                        <c:v>120.1</c:v>
                      </c:pt>
                      <c:pt idx="19890">
                        <c:v>118.9</c:v>
                      </c:pt>
                      <c:pt idx="19891">
                        <c:v>119.6</c:v>
                      </c:pt>
                      <c:pt idx="19892">
                        <c:v>120.8</c:v>
                      </c:pt>
                      <c:pt idx="19893">
                        <c:v>120.7</c:v>
                      </c:pt>
                      <c:pt idx="19894">
                        <c:v>120.2</c:v>
                      </c:pt>
                      <c:pt idx="19895">
                        <c:v>120.9</c:v>
                      </c:pt>
                      <c:pt idx="19896">
                        <c:v>120</c:v>
                      </c:pt>
                      <c:pt idx="19897">
                        <c:v>120.2</c:v>
                      </c:pt>
                      <c:pt idx="19898">
                        <c:v>120.8</c:v>
                      </c:pt>
                      <c:pt idx="19899">
                        <c:v>120.4</c:v>
                      </c:pt>
                      <c:pt idx="19900">
                        <c:v>119.4</c:v>
                      </c:pt>
                      <c:pt idx="19901">
                        <c:v>120.4</c:v>
                      </c:pt>
                      <c:pt idx="19902">
                        <c:v>121</c:v>
                      </c:pt>
                      <c:pt idx="19903">
                        <c:v>120.8</c:v>
                      </c:pt>
                      <c:pt idx="19904">
                        <c:v>120.8</c:v>
                      </c:pt>
                      <c:pt idx="19905">
                        <c:v>119.4</c:v>
                      </c:pt>
                      <c:pt idx="19906">
                        <c:v>122.3</c:v>
                      </c:pt>
                      <c:pt idx="19907">
                        <c:v>120.9</c:v>
                      </c:pt>
                      <c:pt idx="19908">
                        <c:v>119.5</c:v>
                      </c:pt>
                      <c:pt idx="19909">
                        <c:v>119.7</c:v>
                      </c:pt>
                      <c:pt idx="19910">
                        <c:v>120.3</c:v>
                      </c:pt>
                      <c:pt idx="19911">
                        <c:v>120.3</c:v>
                      </c:pt>
                      <c:pt idx="19912">
                        <c:v>119.9</c:v>
                      </c:pt>
                      <c:pt idx="19913">
                        <c:v>120.3</c:v>
                      </c:pt>
                      <c:pt idx="19914">
                        <c:v>120.6</c:v>
                      </c:pt>
                      <c:pt idx="19915">
                        <c:v>121.4</c:v>
                      </c:pt>
                      <c:pt idx="19916">
                        <c:v>120.4</c:v>
                      </c:pt>
                      <c:pt idx="19917">
                        <c:v>120.2</c:v>
                      </c:pt>
                      <c:pt idx="19918">
                        <c:v>119.2</c:v>
                      </c:pt>
                      <c:pt idx="19919">
                        <c:v>121</c:v>
                      </c:pt>
                      <c:pt idx="19920">
                        <c:v>120</c:v>
                      </c:pt>
                      <c:pt idx="19921">
                        <c:v>121.2</c:v>
                      </c:pt>
                      <c:pt idx="19922">
                        <c:v>120.6</c:v>
                      </c:pt>
                      <c:pt idx="19923">
                        <c:v>120.6</c:v>
                      </c:pt>
                      <c:pt idx="19924">
                        <c:v>118.6</c:v>
                      </c:pt>
                      <c:pt idx="19925">
                        <c:v>120</c:v>
                      </c:pt>
                      <c:pt idx="19926">
                        <c:v>121.1</c:v>
                      </c:pt>
                      <c:pt idx="19927">
                        <c:v>119.7</c:v>
                      </c:pt>
                      <c:pt idx="19928">
                        <c:v>120.5</c:v>
                      </c:pt>
                      <c:pt idx="19929">
                        <c:v>120.2</c:v>
                      </c:pt>
                      <c:pt idx="19930">
                        <c:v>119.3</c:v>
                      </c:pt>
                      <c:pt idx="19931">
                        <c:v>122.2</c:v>
                      </c:pt>
                      <c:pt idx="19932">
                        <c:v>120.8</c:v>
                      </c:pt>
                      <c:pt idx="19933">
                        <c:v>119.9</c:v>
                      </c:pt>
                      <c:pt idx="19934">
                        <c:v>119.7</c:v>
                      </c:pt>
                      <c:pt idx="19935">
                        <c:v>119.7</c:v>
                      </c:pt>
                      <c:pt idx="19936">
                        <c:v>120.6</c:v>
                      </c:pt>
                      <c:pt idx="19937">
                        <c:v>121.6</c:v>
                      </c:pt>
                      <c:pt idx="19938">
                        <c:v>120.3</c:v>
                      </c:pt>
                      <c:pt idx="19939">
                        <c:v>120.6</c:v>
                      </c:pt>
                      <c:pt idx="19940">
                        <c:v>121.7</c:v>
                      </c:pt>
                      <c:pt idx="19941">
                        <c:v>121.4</c:v>
                      </c:pt>
                      <c:pt idx="19942">
                        <c:v>120</c:v>
                      </c:pt>
                      <c:pt idx="19943">
                        <c:v>120.8</c:v>
                      </c:pt>
                      <c:pt idx="19944">
                        <c:v>120.6</c:v>
                      </c:pt>
                      <c:pt idx="19945">
                        <c:v>119.9</c:v>
                      </c:pt>
                      <c:pt idx="19946">
                        <c:v>121.5</c:v>
                      </c:pt>
                      <c:pt idx="19947">
                        <c:v>121.4</c:v>
                      </c:pt>
                      <c:pt idx="19948">
                        <c:v>121.4</c:v>
                      </c:pt>
                      <c:pt idx="19949">
                        <c:v>121.2</c:v>
                      </c:pt>
                      <c:pt idx="19950">
                        <c:v>120.6</c:v>
                      </c:pt>
                      <c:pt idx="19951">
                        <c:v>121</c:v>
                      </c:pt>
                      <c:pt idx="19952">
                        <c:v>120</c:v>
                      </c:pt>
                      <c:pt idx="19953">
                        <c:v>120.9</c:v>
                      </c:pt>
                      <c:pt idx="19954">
                        <c:v>120.3</c:v>
                      </c:pt>
                      <c:pt idx="19955">
                        <c:v>119</c:v>
                      </c:pt>
                      <c:pt idx="19956">
                        <c:v>121.3</c:v>
                      </c:pt>
                      <c:pt idx="19957">
                        <c:v>120.3</c:v>
                      </c:pt>
                      <c:pt idx="19958">
                        <c:v>121.5</c:v>
                      </c:pt>
                      <c:pt idx="19959">
                        <c:v>120</c:v>
                      </c:pt>
                      <c:pt idx="19960">
                        <c:v>122.1</c:v>
                      </c:pt>
                      <c:pt idx="19961">
                        <c:v>121.8</c:v>
                      </c:pt>
                      <c:pt idx="19962">
                        <c:v>120.8</c:v>
                      </c:pt>
                      <c:pt idx="19963">
                        <c:v>119.5</c:v>
                      </c:pt>
                      <c:pt idx="19964">
                        <c:v>120.7</c:v>
                      </c:pt>
                      <c:pt idx="19965">
                        <c:v>121.4</c:v>
                      </c:pt>
                      <c:pt idx="19966">
                        <c:v>120.6</c:v>
                      </c:pt>
                      <c:pt idx="19967">
                        <c:v>119.9</c:v>
                      </c:pt>
                      <c:pt idx="19968">
                        <c:v>121.6</c:v>
                      </c:pt>
                      <c:pt idx="19969">
                        <c:v>120.4</c:v>
                      </c:pt>
                      <c:pt idx="19970">
                        <c:v>120.5</c:v>
                      </c:pt>
                      <c:pt idx="19971">
                        <c:v>120.4</c:v>
                      </c:pt>
                      <c:pt idx="19972">
                        <c:v>120.6</c:v>
                      </c:pt>
                      <c:pt idx="19973">
                        <c:v>122</c:v>
                      </c:pt>
                      <c:pt idx="19974">
                        <c:v>121.7</c:v>
                      </c:pt>
                      <c:pt idx="19975">
                        <c:v>121.4</c:v>
                      </c:pt>
                      <c:pt idx="19976">
                        <c:v>121.2</c:v>
                      </c:pt>
                      <c:pt idx="19977">
                        <c:v>120.5</c:v>
                      </c:pt>
                      <c:pt idx="19978">
                        <c:v>121.6</c:v>
                      </c:pt>
                      <c:pt idx="19979">
                        <c:v>120.4</c:v>
                      </c:pt>
                      <c:pt idx="19980">
                        <c:v>121.9</c:v>
                      </c:pt>
                      <c:pt idx="19981">
                        <c:v>122.8</c:v>
                      </c:pt>
                      <c:pt idx="19982">
                        <c:v>121.3</c:v>
                      </c:pt>
                      <c:pt idx="19983">
                        <c:v>121.6</c:v>
                      </c:pt>
                      <c:pt idx="19984">
                        <c:v>121.8</c:v>
                      </c:pt>
                      <c:pt idx="19985">
                        <c:v>122.4</c:v>
                      </c:pt>
                      <c:pt idx="19986">
                        <c:v>121.1</c:v>
                      </c:pt>
                      <c:pt idx="19987">
                        <c:v>121.6</c:v>
                      </c:pt>
                      <c:pt idx="19988">
                        <c:v>120.6</c:v>
                      </c:pt>
                      <c:pt idx="19989">
                        <c:v>120.7</c:v>
                      </c:pt>
                      <c:pt idx="19990">
                        <c:v>121.6</c:v>
                      </c:pt>
                      <c:pt idx="19991">
                        <c:v>121.2</c:v>
                      </c:pt>
                      <c:pt idx="19992">
                        <c:v>122.1</c:v>
                      </c:pt>
                      <c:pt idx="19993">
                        <c:v>121.4</c:v>
                      </c:pt>
                      <c:pt idx="19994">
                        <c:v>121.9</c:v>
                      </c:pt>
                      <c:pt idx="19995">
                        <c:v>120.9</c:v>
                      </c:pt>
                      <c:pt idx="19996">
                        <c:v>121.2</c:v>
                      </c:pt>
                      <c:pt idx="19997">
                        <c:v>121.5</c:v>
                      </c:pt>
                      <c:pt idx="19998">
                        <c:v>121.6</c:v>
                      </c:pt>
                      <c:pt idx="19999">
                        <c:v>121.1</c:v>
                      </c:pt>
                      <c:pt idx="20000">
                        <c:v>120</c:v>
                      </c:pt>
                      <c:pt idx="20001">
                        <c:v>121.7</c:v>
                      </c:pt>
                      <c:pt idx="20002">
                        <c:v>121.3</c:v>
                      </c:pt>
                      <c:pt idx="20003">
                        <c:v>121.6</c:v>
                      </c:pt>
                      <c:pt idx="20004">
                        <c:v>121.1</c:v>
                      </c:pt>
                      <c:pt idx="20005">
                        <c:v>121.6</c:v>
                      </c:pt>
                      <c:pt idx="20006">
                        <c:v>121.2</c:v>
                      </c:pt>
                      <c:pt idx="20007">
                        <c:v>121.5</c:v>
                      </c:pt>
                      <c:pt idx="20008">
                        <c:v>121.6</c:v>
                      </c:pt>
                      <c:pt idx="20009">
                        <c:v>122.1</c:v>
                      </c:pt>
                      <c:pt idx="20010">
                        <c:v>122.9</c:v>
                      </c:pt>
                      <c:pt idx="20011">
                        <c:v>121.9</c:v>
                      </c:pt>
                      <c:pt idx="20012">
                        <c:v>122.2</c:v>
                      </c:pt>
                      <c:pt idx="20013">
                        <c:v>122.6</c:v>
                      </c:pt>
                      <c:pt idx="20014">
                        <c:v>121</c:v>
                      </c:pt>
                      <c:pt idx="20015">
                        <c:v>121.1</c:v>
                      </c:pt>
                      <c:pt idx="20016">
                        <c:v>122.1</c:v>
                      </c:pt>
                      <c:pt idx="20017">
                        <c:v>121.3</c:v>
                      </c:pt>
                      <c:pt idx="20018">
                        <c:v>120</c:v>
                      </c:pt>
                      <c:pt idx="20019">
                        <c:v>122</c:v>
                      </c:pt>
                      <c:pt idx="20020">
                        <c:v>121.4</c:v>
                      </c:pt>
                      <c:pt idx="20021">
                        <c:v>121.9</c:v>
                      </c:pt>
                      <c:pt idx="20022">
                        <c:v>121.8</c:v>
                      </c:pt>
                      <c:pt idx="20023">
                        <c:v>121.9</c:v>
                      </c:pt>
                      <c:pt idx="20024">
                        <c:v>123.1</c:v>
                      </c:pt>
                      <c:pt idx="20025">
                        <c:v>122.2</c:v>
                      </c:pt>
                      <c:pt idx="20026">
                        <c:v>121.4</c:v>
                      </c:pt>
                      <c:pt idx="20027">
                        <c:v>122</c:v>
                      </c:pt>
                      <c:pt idx="20028">
                        <c:v>122.9</c:v>
                      </c:pt>
                      <c:pt idx="20029">
                        <c:v>122</c:v>
                      </c:pt>
                      <c:pt idx="20030">
                        <c:v>121.3</c:v>
                      </c:pt>
                      <c:pt idx="20031">
                        <c:v>122.5</c:v>
                      </c:pt>
                      <c:pt idx="20032">
                        <c:v>121.6</c:v>
                      </c:pt>
                      <c:pt idx="20033">
                        <c:v>122</c:v>
                      </c:pt>
                      <c:pt idx="20034">
                        <c:v>122.2</c:v>
                      </c:pt>
                      <c:pt idx="20035">
                        <c:v>122.3</c:v>
                      </c:pt>
                      <c:pt idx="20036">
                        <c:v>122.5</c:v>
                      </c:pt>
                      <c:pt idx="20037">
                        <c:v>122</c:v>
                      </c:pt>
                      <c:pt idx="20038">
                        <c:v>121.4</c:v>
                      </c:pt>
                      <c:pt idx="20039">
                        <c:v>122</c:v>
                      </c:pt>
                      <c:pt idx="20040">
                        <c:v>123.4</c:v>
                      </c:pt>
                      <c:pt idx="20041">
                        <c:v>121.5</c:v>
                      </c:pt>
                      <c:pt idx="20042">
                        <c:v>121.8</c:v>
                      </c:pt>
                      <c:pt idx="20043">
                        <c:v>122.8</c:v>
                      </c:pt>
                      <c:pt idx="20044">
                        <c:v>122</c:v>
                      </c:pt>
                      <c:pt idx="20045">
                        <c:v>120.8</c:v>
                      </c:pt>
                      <c:pt idx="20046">
                        <c:v>122.4</c:v>
                      </c:pt>
                      <c:pt idx="20047">
                        <c:v>123.2</c:v>
                      </c:pt>
                      <c:pt idx="20048">
                        <c:v>122.8</c:v>
                      </c:pt>
                      <c:pt idx="20049">
                        <c:v>123.3</c:v>
                      </c:pt>
                      <c:pt idx="20050">
                        <c:v>122.1</c:v>
                      </c:pt>
                      <c:pt idx="20051">
                        <c:v>123.6</c:v>
                      </c:pt>
                      <c:pt idx="20052">
                        <c:v>122.5</c:v>
                      </c:pt>
                      <c:pt idx="20053">
                        <c:v>121.2</c:v>
                      </c:pt>
                      <c:pt idx="20054">
                        <c:v>122.8</c:v>
                      </c:pt>
                      <c:pt idx="20055">
                        <c:v>122.7</c:v>
                      </c:pt>
                      <c:pt idx="20056">
                        <c:v>122.5</c:v>
                      </c:pt>
                      <c:pt idx="20057">
                        <c:v>122.8</c:v>
                      </c:pt>
                      <c:pt idx="20058">
                        <c:v>122.9</c:v>
                      </c:pt>
                      <c:pt idx="20059">
                        <c:v>123</c:v>
                      </c:pt>
                      <c:pt idx="20060">
                        <c:v>121.3</c:v>
                      </c:pt>
                      <c:pt idx="20061">
                        <c:v>124.8</c:v>
                      </c:pt>
                      <c:pt idx="20062">
                        <c:v>123.2</c:v>
                      </c:pt>
                      <c:pt idx="20063">
                        <c:v>122.3</c:v>
                      </c:pt>
                      <c:pt idx="20064">
                        <c:v>123.5</c:v>
                      </c:pt>
                      <c:pt idx="20065">
                        <c:v>123.1</c:v>
                      </c:pt>
                      <c:pt idx="20066">
                        <c:v>121.6</c:v>
                      </c:pt>
                      <c:pt idx="20067">
                        <c:v>122.9</c:v>
                      </c:pt>
                      <c:pt idx="20068">
                        <c:v>123.4</c:v>
                      </c:pt>
                      <c:pt idx="20069">
                        <c:v>122.1</c:v>
                      </c:pt>
                      <c:pt idx="20070">
                        <c:v>121.7</c:v>
                      </c:pt>
                      <c:pt idx="20071">
                        <c:v>123.8</c:v>
                      </c:pt>
                      <c:pt idx="20072">
                        <c:v>121.8</c:v>
                      </c:pt>
                      <c:pt idx="20073">
                        <c:v>121.2</c:v>
                      </c:pt>
                      <c:pt idx="20074">
                        <c:v>123.7</c:v>
                      </c:pt>
                      <c:pt idx="20075">
                        <c:v>123.2</c:v>
                      </c:pt>
                      <c:pt idx="20076">
                        <c:v>122.5</c:v>
                      </c:pt>
                      <c:pt idx="20077">
                        <c:v>123.1</c:v>
                      </c:pt>
                      <c:pt idx="20078">
                        <c:v>123.5</c:v>
                      </c:pt>
                      <c:pt idx="20079">
                        <c:v>123.9</c:v>
                      </c:pt>
                      <c:pt idx="20080">
                        <c:v>122.2</c:v>
                      </c:pt>
                      <c:pt idx="20081">
                        <c:v>121.9</c:v>
                      </c:pt>
                      <c:pt idx="20082">
                        <c:v>123.4</c:v>
                      </c:pt>
                      <c:pt idx="20083">
                        <c:v>124.1</c:v>
                      </c:pt>
                      <c:pt idx="20084">
                        <c:v>123.9</c:v>
                      </c:pt>
                      <c:pt idx="20085">
                        <c:v>123.4</c:v>
                      </c:pt>
                      <c:pt idx="20086">
                        <c:v>123.2</c:v>
                      </c:pt>
                      <c:pt idx="20087">
                        <c:v>122.5</c:v>
                      </c:pt>
                      <c:pt idx="20088">
                        <c:v>121.4</c:v>
                      </c:pt>
                      <c:pt idx="20089">
                        <c:v>121.7</c:v>
                      </c:pt>
                      <c:pt idx="20090">
                        <c:v>124</c:v>
                      </c:pt>
                      <c:pt idx="20091">
                        <c:v>122.4</c:v>
                      </c:pt>
                      <c:pt idx="20092">
                        <c:v>123.4</c:v>
                      </c:pt>
                      <c:pt idx="20093">
                        <c:v>123.2</c:v>
                      </c:pt>
                      <c:pt idx="20094">
                        <c:v>122</c:v>
                      </c:pt>
                      <c:pt idx="20095">
                        <c:v>122.8</c:v>
                      </c:pt>
                      <c:pt idx="20096">
                        <c:v>123.2</c:v>
                      </c:pt>
                      <c:pt idx="20097">
                        <c:v>123.1</c:v>
                      </c:pt>
                      <c:pt idx="20098">
                        <c:v>122.8</c:v>
                      </c:pt>
                      <c:pt idx="20099">
                        <c:v>123</c:v>
                      </c:pt>
                      <c:pt idx="20100">
                        <c:v>123.6</c:v>
                      </c:pt>
                      <c:pt idx="20101">
                        <c:v>123.7</c:v>
                      </c:pt>
                      <c:pt idx="20102">
                        <c:v>123.3</c:v>
                      </c:pt>
                      <c:pt idx="20103">
                        <c:v>122.8</c:v>
                      </c:pt>
                      <c:pt idx="20104">
                        <c:v>122.9</c:v>
                      </c:pt>
                      <c:pt idx="20105">
                        <c:v>122.3</c:v>
                      </c:pt>
                      <c:pt idx="20106">
                        <c:v>123</c:v>
                      </c:pt>
                      <c:pt idx="20107">
                        <c:v>124.1</c:v>
                      </c:pt>
                      <c:pt idx="20108">
                        <c:v>123.1</c:v>
                      </c:pt>
                      <c:pt idx="20109">
                        <c:v>124.7</c:v>
                      </c:pt>
                      <c:pt idx="20110">
                        <c:v>123.1</c:v>
                      </c:pt>
                      <c:pt idx="20111">
                        <c:v>122.7</c:v>
                      </c:pt>
                      <c:pt idx="20112">
                        <c:v>124.7</c:v>
                      </c:pt>
                      <c:pt idx="20113">
                        <c:v>123.3</c:v>
                      </c:pt>
                      <c:pt idx="20114">
                        <c:v>123.8</c:v>
                      </c:pt>
                      <c:pt idx="20115">
                        <c:v>122.8</c:v>
                      </c:pt>
                      <c:pt idx="20116">
                        <c:v>122.5</c:v>
                      </c:pt>
                      <c:pt idx="20117">
                        <c:v>122.7</c:v>
                      </c:pt>
                      <c:pt idx="20118">
                        <c:v>122.6</c:v>
                      </c:pt>
                      <c:pt idx="20119">
                        <c:v>123.2</c:v>
                      </c:pt>
                      <c:pt idx="20120">
                        <c:v>123.9</c:v>
                      </c:pt>
                      <c:pt idx="20121">
                        <c:v>122.1</c:v>
                      </c:pt>
                      <c:pt idx="20122">
                        <c:v>122.3</c:v>
                      </c:pt>
                      <c:pt idx="20123">
                        <c:v>122.8</c:v>
                      </c:pt>
                      <c:pt idx="20124">
                        <c:v>124.1</c:v>
                      </c:pt>
                      <c:pt idx="20125">
                        <c:v>123.7</c:v>
                      </c:pt>
                      <c:pt idx="20126">
                        <c:v>123</c:v>
                      </c:pt>
                      <c:pt idx="20127">
                        <c:v>123.7</c:v>
                      </c:pt>
                      <c:pt idx="20128">
                        <c:v>122.7</c:v>
                      </c:pt>
                      <c:pt idx="20129">
                        <c:v>122.8</c:v>
                      </c:pt>
                      <c:pt idx="20130">
                        <c:v>124</c:v>
                      </c:pt>
                      <c:pt idx="20131">
                        <c:v>123.7</c:v>
                      </c:pt>
                      <c:pt idx="20132">
                        <c:v>124.5</c:v>
                      </c:pt>
                      <c:pt idx="20133">
                        <c:v>122.6</c:v>
                      </c:pt>
                      <c:pt idx="20134">
                        <c:v>124</c:v>
                      </c:pt>
                      <c:pt idx="20135">
                        <c:v>123.8</c:v>
                      </c:pt>
                      <c:pt idx="20136">
                        <c:v>122.6</c:v>
                      </c:pt>
                      <c:pt idx="20137">
                        <c:v>123.9</c:v>
                      </c:pt>
                      <c:pt idx="20138">
                        <c:v>124.4</c:v>
                      </c:pt>
                      <c:pt idx="20139">
                        <c:v>123.3</c:v>
                      </c:pt>
                      <c:pt idx="20140">
                        <c:v>122.1</c:v>
                      </c:pt>
                      <c:pt idx="20141">
                        <c:v>122.8</c:v>
                      </c:pt>
                      <c:pt idx="20142">
                        <c:v>124.3</c:v>
                      </c:pt>
                      <c:pt idx="20143">
                        <c:v>124.3</c:v>
                      </c:pt>
                      <c:pt idx="20144">
                        <c:v>124.7</c:v>
                      </c:pt>
                      <c:pt idx="20145">
                        <c:v>124</c:v>
                      </c:pt>
                      <c:pt idx="20146">
                        <c:v>123</c:v>
                      </c:pt>
                      <c:pt idx="20147">
                        <c:v>122.8</c:v>
                      </c:pt>
                      <c:pt idx="20148">
                        <c:v>123.1</c:v>
                      </c:pt>
                      <c:pt idx="20149">
                        <c:v>123</c:v>
                      </c:pt>
                      <c:pt idx="20150">
                        <c:v>124</c:v>
                      </c:pt>
                      <c:pt idx="20151">
                        <c:v>123.9</c:v>
                      </c:pt>
                      <c:pt idx="20152">
                        <c:v>124.1</c:v>
                      </c:pt>
                      <c:pt idx="20153">
                        <c:v>124.6</c:v>
                      </c:pt>
                      <c:pt idx="20154">
                        <c:v>123.9</c:v>
                      </c:pt>
                      <c:pt idx="20155">
                        <c:v>123</c:v>
                      </c:pt>
                      <c:pt idx="20156">
                        <c:v>121.9</c:v>
                      </c:pt>
                      <c:pt idx="20157">
                        <c:v>125.6</c:v>
                      </c:pt>
                      <c:pt idx="20158">
                        <c:v>123.6</c:v>
                      </c:pt>
                      <c:pt idx="20159">
                        <c:v>124.7</c:v>
                      </c:pt>
                      <c:pt idx="20160">
                        <c:v>123.8</c:v>
                      </c:pt>
                      <c:pt idx="20161">
                        <c:v>123.8</c:v>
                      </c:pt>
                      <c:pt idx="20162">
                        <c:v>124.6</c:v>
                      </c:pt>
                      <c:pt idx="20163">
                        <c:v>123.7</c:v>
                      </c:pt>
                      <c:pt idx="20164">
                        <c:v>125.5</c:v>
                      </c:pt>
                      <c:pt idx="20165">
                        <c:v>123.6</c:v>
                      </c:pt>
                      <c:pt idx="20166">
                        <c:v>123.5</c:v>
                      </c:pt>
                      <c:pt idx="20167">
                        <c:v>122.6</c:v>
                      </c:pt>
                      <c:pt idx="20168">
                        <c:v>123.9</c:v>
                      </c:pt>
                      <c:pt idx="20169">
                        <c:v>124</c:v>
                      </c:pt>
                      <c:pt idx="20170">
                        <c:v>123.2</c:v>
                      </c:pt>
                      <c:pt idx="20171">
                        <c:v>123.1</c:v>
                      </c:pt>
                      <c:pt idx="20172">
                        <c:v>124.3</c:v>
                      </c:pt>
                      <c:pt idx="20173">
                        <c:v>124.9</c:v>
                      </c:pt>
                      <c:pt idx="20174">
                        <c:v>123.1</c:v>
                      </c:pt>
                      <c:pt idx="20175">
                        <c:v>123.1</c:v>
                      </c:pt>
                      <c:pt idx="20176">
                        <c:v>124</c:v>
                      </c:pt>
                      <c:pt idx="20177">
                        <c:v>122.5</c:v>
                      </c:pt>
                      <c:pt idx="20178">
                        <c:v>124.4</c:v>
                      </c:pt>
                      <c:pt idx="20179">
                        <c:v>125.4</c:v>
                      </c:pt>
                      <c:pt idx="20180">
                        <c:v>124.6</c:v>
                      </c:pt>
                      <c:pt idx="20181">
                        <c:v>123.2</c:v>
                      </c:pt>
                      <c:pt idx="20182">
                        <c:v>122.5</c:v>
                      </c:pt>
                      <c:pt idx="20183">
                        <c:v>124</c:v>
                      </c:pt>
                      <c:pt idx="20184">
                        <c:v>124.7</c:v>
                      </c:pt>
                      <c:pt idx="20185">
                        <c:v>123.5</c:v>
                      </c:pt>
                      <c:pt idx="20186">
                        <c:v>124.4</c:v>
                      </c:pt>
                      <c:pt idx="20187">
                        <c:v>122.7</c:v>
                      </c:pt>
                      <c:pt idx="20188">
                        <c:v>124.6</c:v>
                      </c:pt>
                      <c:pt idx="20189">
                        <c:v>125.4</c:v>
                      </c:pt>
                      <c:pt idx="20190">
                        <c:v>123.1</c:v>
                      </c:pt>
                      <c:pt idx="20191">
                        <c:v>123.8</c:v>
                      </c:pt>
                      <c:pt idx="20192">
                        <c:v>123</c:v>
                      </c:pt>
                      <c:pt idx="20193">
                        <c:v>123.4</c:v>
                      </c:pt>
                      <c:pt idx="20194">
                        <c:v>124.4</c:v>
                      </c:pt>
                      <c:pt idx="20195">
                        <c:v>124.6</c:v>
                      </c:pt>
                      <c:pt idx="20196">
                        <c:v>123.3</c:v>
                      </c:pt>
                      <c:pt idx="20197">
                        <c:v>123.3</c:v>
                      </c:pt>
                      <c:pt idx="20198">
                        <c:v>123.6</c:v>
                      </c:pt>
                      <c:pt idx="20199">
                        <c:v>123.1</c:v>
                      </c:pt>
                      <c:pt idx="20200">
                        <c:v>123.9</c:v>
                      </c:pt>
                      <c:pt idx="20201">
                        <c:v>123.1</c:v>
                      </c:pt>
                      <c:pt idx="20202">
                        <c:v>124.2</c:v>
                      </c:pt>
                      <c:pt idx="20203">
                        <c:v>124.8</c:v>
                      </c:pt>
                      <c:pt idx="20204">
                        <c:v>124.7</c:v>
                      </c:pt>
                      <c:pt idx="20205">
                        <c:v>124.1</c:v>
                      </c:pt>
                      <c:pt idx="20206">
                        <c:v>124</c:v>
                      </c:pt>
                      <c:pt idx="20207">
                        <c:v>124</c:v>
                      </c:pt>
                      <c:pt idx="20208">
                        <c:v>124.4</c:v>
                      </c:pt>
                      <c:pt idx="20209">
                        <c:v>124.6</c:v>
                      </c:pt>
                      <c:pt idx="20210">
                        <c:v>123.4</c:v>
                      </c:pt>
                      <c:pt idx="20211">
                        <c:v>124.4</c:v>
                      </c:pt>
                      <c:pt idx="20212">
                        <c:v>124.4</c:v>
                      </c:pt>
                      <c:pt idx="20213">
                        <c:v>124</c:v>
                      </c:pt>
                      <c:pt idx="20214">
                        <c:v>124.4</c:v>
                      </c:pt>
                      <c:pt idx="20215">
                        <c:v>124.6</c:v>
                      </c:pt>
                      <c:pt idx="20216">
                        <c:v>125.3</c:v>
                      </c:pt>
                      <c:pt idx="20217">
                        <c:v>123.9</c:v>
                      </c:pt>
                      <c:pt idx="20218">
                        <c:v>123.6</c:v>
                      </c:pt>
                      <c:pt idx="20219">
                        <c:v>124.2</c:v>
                      </c:pt>
                      <c:pt idx="20220">
                        <c:v>122.7</c:v>
                      </c:pt>
                      <c:pt idx="20221">
                        <c:v>123.6</c:v>
                      </c:pt>
                      <c:pt idx="20222">
                        <c:v>123.2</c:v>
                      </c:pt>
                      <c:pt idx="20223">
                        <c:v>124.1</c:v>
                      </c:pt>
                      <c:pt idx="20224">
                        <c:v>122.9</c:v>
                      </c:pt>
                      <c:pt idx="20225">
                        <c:v>123.7</c:v>
                      </c:pt>
                      <c:pt idx="20226">
                        <c:v>122.7</c:v>
                      </c:pt>
                      <c:pt idx="20227">
                        <c:v>122.8</c:v>
                      </c:pt>
                      <c:pt idx="20228">
                        <c:v>122.5</c:v>
                      </c:pt>
                      <c:pt idx="20229">
                        <c:v>123.2</c:v>
                      </c:pt>
                      <c:pt idx="20230">
                        <c:v>124.1</c:v>
                      </c:pt>
                      <c:pt idx="20231">
                        <c:v>123.8</c:v>
                      </c:pt>
                      <c:pt idx="20232">
                        <c:v>125.5</c:v>
                      </c:pt>
                      <c:pt idx="20233">
                        <c:v>124.3</c:v>
                      </c:pt>
                      <c:pt idx="20234">
                        <c:v>122.4</c:v>
                      </c:pt>
                      <c:pt idx="20235">
                        <c:v>125</c:v>
                      </c:pt>
                      <c:pt idx="20236">
                        <c:v>125.4</c:v>
                      </c:pt>
                      <c:pt idx="20237">
                        <c:v>125</c:v>
                      </c:pt>
                      <c:pt idx="20238">
                        <c:v>122.9</c:v>
                      </c:pt>
                      <c:pt idx="20239">
                        <c:v>124.7</c:v>
                      </c:pt>
                      <c:pt idx="20240">
                        <c:v>125.8</c:v>
                      </c:pt>
                      <c:pt idx="20241">
                        <c:v>126.2</c:v>
                      </c:pt>
                      <c:pt idx="20242">
                        <c:v>125.5</c:v>
                      </c:pt>
                      <c:pt idx="20243">
                        <c:v>123</c:v>
                      </c:pt>
                      <c:pt idx="20244">
                        <c:v>123.8</c:v>
                      </c:pt>
                      <c:pt idx="20245">
                        <c:v>124.9</c:v>
                      </c:pt>
                      <c:pt idx="20246">
                        <c:v>125.6</c:v>
                      </c:pt>
                      <c:pt idx="20247">
                        <c:v>123.9</c:v>
                      </c:pt>
                      <c:pt idx="20248">
                        <c:v>123.4</c:v>
                      </c:pt>
                      <c:pt idx="20249">
                        <c:v>123.5</c:v>
                      </c:pt>
                      <c:pt idx="20250">
                        <c:v>124.4</c:v>
                      </c:pt>
                      <c:pt idx="20251">
                        <c:v>123.7</c:v>
                      </c:pt>
                      <c:pt idx="20252">
                        <c:v>124</c:v>
                      </c:pt>
                      <c:pt idx="20253">
                        <c:v>124.3</c:v>
                      </c:pt>
                      <c:pt idx="20254">
                        <c:v>124.3</c:v>
                      </c:pt>
                      <c:pt idx="20255">
                        <c:v>122.8</c:v>
                      </c:pt>
                      <c:pt idx="20256">
                        <c:v>124.5</c:v>
                      </c:pt>
                      <c:pt idx="20257">
                        <c:v>125</c:v>
                      </c:pt>
                      <c:pt idx="20258">
                        <c:v>124.7</c:v>
                      </c:pt>
                      <c:pt idx="20259">
                        <c:v>122.8</c:v>
                      </c:pt>
                      <c:pt idx="20260">
                        <c:v>123.8</c:v>
                      </c:pt>
                      <c:pt idx="20261">
                        <c:v>123.4</c:v>
                      </c:pt>
                      <c:pt idx="20262">
                        <c:v>123.3</c:v>
                      </c:pt>
                      <c:pt idx="20263">
                        <c:v>124.9</c:v>
                      </c:pt>
                      <c:pt idx="20264">
                        <c:v>123.3</c:v>
                      </c:pt>
                      <c:pt idx="20265">
                        <c:v>124.7</c:v>
                      </c:pt>
                      <c:pt idx="20266">
                        <c:v>125</c:v>
                      </c:pt>
                      <c:pt idx="20267">
                        <c:v>124.2</c:v>
                      </c:pt>
                      <c:pt idx="20268">
                        <c:v>125</c:v>
                      </c:pt>
                      <c:pt idx="20269">
                        <c:v>123.9</c:v>
                      </c:pt>
                      <c:pt idx="20270">
                        <c:v>123</c:v>
                      </c:pt>
                      <c:pt idx="20271">
                        <c:v>122.8</c:v>
                      </c:pt>
                      <c:pt idx="20272">
                        <c:v>123.9</c:v>
                      </c:pt>
                      <c:pt idx="20273">
                        <c:v>122.9</c:v>
                      </c:pt>
                      <c:pt idx="20274">
                        <c:v>123</c:v>
                      </c:pt>
                      <c:pt idx="20275">
                        <c:v>123.4</c:v>
                      </c:pt>
                      <c:pt idx="20276">
                        <c:v>122.8</c:v>
                      </c:pt>
                      <c:pt idx="20277">
                        <c:v>122.7</c:v>
                      </c:pt>
                      <c:pt idx="20278">
                        <c:v>122.8</c:v>
                      </c:pt>
                      <c:pt idx="20279">
                        <c:v>123.7</c:v>
                      </c:pt>
                      <c:pt idx="20280">
                        <c:v>123.3</c:v>
                      </c:pt>
                      <c:pt idx="20281">
                        <c:v>122</c:v>
                      </c:pt>
                      <c:pt idx="20282">
                        <c:v>123.1</c:v>
                      </c:pt>
                      <c:pt idx="20283">
                        <c:v>124.6</c:v>
                      </c:pt>
                      <c:pt idx="20284">
                        <c:v>122.7</c:v>
                      </c:pt>
                      <c:pt idx="20285">
                        <c:v>124.5</c:v>
                      </c:pt>
                      <c:pt idx="20286">
                        <c:v>123.4</c:v>
                      </c:pt>
                      <c:pt idx="20287">
                        <c:v>125</c:v>
                      </c:pt>
                      <c:pt idx="20288">
                        <c:v>123</c:v>
                      </c:pt>
                      <c:pt idx="20289">
                        <c:v>124.3</c:v>
                      </c:pt>
                      <c:pt idx="20290">
                        <c:v>123.1</c:v>
                      </c:pt>
                      <c:pt idx="20291">
                        <c:v>123.4</c:v>
                      </c:pt>
                      <c:pt idx="20292">
                        <c:v>124</c:v>
                      </c:pt>
                      <c:pt idx="20293">
                        <c:v>124.9</c:v>
                      </c:pt>
                      <c:pt idx="20294">
                        <c:v>125.4</c:v>
                      </c:pt>
                      <c:pt idx="20295">
                        <c:v>122.4</c:v>
                      </c:pt>
                      <c:pt idx="20296">
                        <c:v>123.1</c:v>
                      </c:pt>
                      <c:pt idx="20297">
                        <c:v>123.5</c:v>
                      </c:pt>
                      <c:pt idx="20298">
                        <c:v>123.7</c:v>
                      </c:pt>
                      <c:pt idx="20299">
                        <c:v>124.4</c:v>
                      </c:pt>
                      <c:pt idx="20300">
                        <c:v>123.5</c:v>
                      </c:pt>
                      <c:pt idx="20301">
                        <c:v>123.7</c:v>
                      </c:pt>
                      <c:pt idx="20302">
                        <c:v>124.5</c:v>
                      </c:pt>
                      <c:pt idx="20303">
                        <c:v>122.9</c:v>
                      </c:pt>
                      <c:pt idx="20304">
                        <c:v>123.9</c:v>
                      </c:pt>
                      <c:pt idx="20305">
                        <c:v>124.1</c:v>
                      </c:pt>
                      <c:pt idx="20306">
                        <c:v>123.4</c:v>
                      </c:pt>
                      <c:pt idx="20307">
                        <c:v>123.2</c:v>
                      </c:pt>
                      <c:pt idx="20308">
                        <c:v>122.7</c:v>
                      </c:pt>
                      <c:pt idx="20309">
                        <c:v>123.2</c:v>
                      </c:pt>
                      <c:pt idx="20310">
                        <c:v>122.6</c:v>
                      </c:pt>
                      <c:pt idx="20311">
                        <c:v>123.5</c:v>
                      </c:pt>
                      <c:pt idx="20312">
                        <c:v>123.8</c:v>
                      </c:pt>
                      <c:pt idx="20313">
                        <c:v>124</c:v>
                      </c:pt>
                      <c:pt idx="20314">
                        <c:v>122.6</c:v>
                      </c:pt>
                      <c:pt idx="20315">
                        <c:v>123</c:v>
                      </c:pt>
                      <c:pt idx="20316">
                        <c:v>122.3</c:v>
                      </c:pt>
                      <c:pt idx="20317">
                        <c:v>122.7</c:v>
                      </c:pt>
                      <c:pt idx="20318">
                        <c:v>123.5</c:v>
                      </c:pt>
                      <c:pt idx="20319">
                        <c:v>123.1</c:v>
                      </c:pt>
                      <c:pt idx="20320">
                        <c:v>122.5</c:v>
                      </c:pt>
                      <c:pt idx="20321">
                        <c:v>122.9</c:v>
                      </c:pt>
                      <c:pt idx="20322">
                        <c:v>123</c:v>
                      </c:pt>
                      <c:pt idx="20323">
                        <c:v>123.3</c:v>
                      </c:pt>
                      <c:pt idx="20324">
                        <c:v>122.6</c:v>
                      </c:pt>
                      <c:pt idx="20325">
                        <c:v>123.6</c:v>
                      </c:pt>
                      <c:pt idx="20326">
                        <c:v>121.9</c:v>
                      </c:pt>
                      <c:pt idx="20327">
                        <c:v>122.7</c:v>
                      </c:pt>
                      <c:pt idx="20328">
                        <c:v>122.4</c:v>
                      </c:pt>
                      <c:pt idx="20329">
                        <c:v>121.5</c:v>
                      </c:pt>
                      <c:pt idx="20330">
                        <c:v>122.1</c:v>
                      </c:pt>
                      <c:pt idx="20331">
                        <c:v>124.1</c:v>
                      </c:pt>
                      <c:pt idx="20332">
                        <c:v>123.9</c:v>
                      </c:pt>
                      <c:pt idx="20333">
                        <c:v>122.4</c:v>
                      </c:pt>
                      <c:pt idx="20334">
                        <c:v>123.9</c:v>
                      </c:pt>
                      <c:pt idx="20335">
                        <c:v>123.8</c:v>
                      </c:pt>
                      <c:pt idx="20336">
                        <c:v>123.2</c:v>
                      </c:pt>
                      <c:pt idx="20337">
                        <c:v>122.7</c:v>
                      </c:pt>
                      <c:pt idx="20338">
                        <c:v>123</c:v>
                      </c:pt>
                      <c:pt idx="20339">
                        <c:v>123.1</c:v>
                      </c:pt>
                      <c:pt idx="20340">
                        <c:v>123.1</c:v>
                      </c:pt>
                      <c:pt idx="20341">
                        <c:v>123.2</c:v>
                      </c:pt>
                      <c:pt idx="20342">
                        <c:v>122.9</c:v>
                      </c:pt>
                      <c:pt idx="20343">
                        <c:v>123.5</c:v>
                      </c:pt>
                      <c:pt idx="20344">
                        <c:v>122.9</c:v>
                      </c:pt>
                      <c:pt idx="20345">
                        <c:v>125.2</c:v>
                      </c:pt>
                      <c:pt idx="20346">
                        <c:v>124.5</c:v>
                      </c:pt>
                      <c:pt idx="20347">
                        <c:v>122.7</c:v>
                      </c:pt>
                      <c:pt idx="20348">
                        <c:v>121.8</c:v>
                      </c:pt>
                      <c:pt idx="20349">
                        <c:v>123.7</c:v>
                      </c:pt>
                      <c:pt idx="20350">
                        <c:v>122.2</c:v>
                      </c:pt>
                      <c:pt idx="20351">
                        <c:v>124.9</c:v>
                      </c:pt>
                      <c:pt idx="20352">
                        <c:v>124.5</c:v>
                      </c:pt>
                      <c:pt idx="20353">
                        <c:v>123.9</c:v>
                      </c:pt>
                      <c:pt idx="20354">
                        <c:v>122.5</c:v>
                      </c:pt>
                      <c:pt idx="20355">
                        <c:v>123.6</c:v>
                      </c:pt>
                      <c:pt idx="20356">
                        <c:v>123.7</c:v>
                      </c:pt>
                      <c:pt idx="20357">
                        <c:v>122.2</c:v>
                      </c:pt>
                      <c:pt idx="20358">
                        <c:v>123</c:v>
                      </c:pt>
                      <c:pt idx="20359">
                        <c:v>123.4</c:v>
                      </c:pt>
                      <c:pt idx="20360">
                        <c:v>124.2</c:v>
                      </c:pt>
                      <c:pt idx="20361">
                        <c:v>123.5</c:v>
                      </c:pt>
                      <c:pt idx="20362">
                        <c:v>124.7</c:v>
                      </c:pt>
                      <c:pt idx="20363">
                        <c:v>123.5</c:v>
                      </c:pt>
                      <c:pt idx="20364">
                        <c:v>123.5</c:v>
                      </c:pt>
                      <c:pt idx="20365">
                        <c:v>123.6</c:v>
                      </c:pt>
                      <c:pt idx="20366">
                        <c:v>123.1</c:v>
                      </c:pt>
                      <c:pt idx="20367">
                        <c:v>122.7</c:v>
                      </c:pt>
                      <c:pt idx="20368">
                        <c:v>123.5</c:v>
                      </c:pt>
                      <c:pt idx="20369">
                        <c:v>123.7</c:v>
                      </c:pt>
                      <c:pt idx="20370">
                        <c:v>123.7</c:v>
                      </c:pt>
                      <c:pt idx="20371">
                        <c:v>124.2</c:v>
                      </c:pt>
                      <c:pt idx="20372">
                        <c:v>124.1</c:v>
                      </c:pt>
                      <c:pt idx="20373">
                        <c:v>124.7</c:v>
                      </c:pt>
                      <c:pt idx="20374">
                        <c:v>122.6</c:v>
                      </c:pt>
                      <c:pt idx="20375">
                        <c:v>122.6</c:v>
                      </c:pt>
                      <c:pt idx="20376">
                        <c:v>123.6</c:v>
                      </c:pt>
                      <c:pt idx="20377">
                        <c:v>123.2</c:v>
                      </c:pt>
                      <c:pt idx="20378">
                        <c:v>122.8</c:v>
                      </c:pt>
                      <c:pt idx="20379">
                        <c:v>123.3</c:v>
                      </c:pt>
                      <c:pt idx="20380">
                        <c:v>124.3</c:v>
                      </c:pt>
                      <c:pt idx="20381">
                        <c:v>123</c:v>
                      </c:pt>
                      <c:pt idx="20382">
                        <c:v>124.7</c:v>
                      </c:pt>
                      <c:pt idx="20383">
                        <c:v>124.1</c:v>
                      </c:pt>
                      <c:pt idx="20384">
                        <c:v>123.1</c:v>
                      </c:pt>
                      <c:pt idx="20385">
                        <c:v>123.8</c:v>
                      </c:pt>
                      <c:pt idx="20386">
                        <c:v>122.4</c:v>
                      </c:pt>
                      <c:pt idx="20387">
                        <c:v>122.8</c:v>
                      </c:pt>
                      <c:pt idx="20388">
                        <c:v>125</c:v>
                      </c:pt>
                      <c:pt idx="20389">
                        <c:v>124.8</c:v>
                      </c:pt>
                      <c:pt idx="20390">
                        <c:v>122.8</c:v>
                      </c:pt>
                      <c:pt idx="20391">
                        <c:v>123.3</c:v>
                      </c:pt>
                      <c:pt idx="20392">
                        <c:v>124.4</c:v>
                      </c:pt>
                      <c:pt idx="20393">
                        <c:v>124.6</c:v>
                      </c:pt>
                      <c:pt idx="20394">
                        <c:v>123.9</c:v>
                      </c:pt>
                      <c:pt idx="20395">
                        <c:v>123.1</c:v>
                      </c:pt>
                      <c:pt idx="20396">
                        <c:v>124.5</c:v>
                      </c:pt>
                      <c:pt idx="20397">
                        <c:v>123.6</c:v>
                      </c:pt>
                      <c:pt idx="20398">
                        <c:v>123.8</c:v>
                      </c:pt>
                      <c:pt idx="20399">
                        <c:v>122.6</c:v>
                      </c:pt>
                      <c:pt idx="20400">
                        <c:v>122.8</c:v>
                      </c:pt>
                      <c:pt idx="20401">
                        <c:v>124.1</c:v>
                      </c:pt>
                      <c:pt idx="20402">
                        <c:v>123.9</c:v>
                      </c:pt>
                      <c:pt idx="20403">
                        <c:v>123.5</c:v>
                      </c:pt>
                      <c:pt idx="20404">
                        <c:v>122.9</c:v>
                      </c:pt>
                      <c:pt idx="20405">
                        <c:v>122.4</c:v>
                      </c:pt>
                      <c:pt idx="20406">
                        <c:v>123</c:v>
                      </c:pt>
                      <c:pt idx="20407">
                        <c:v>121.6</c:v>
                      </c:pt>
                      <c:pt idx="20408">
                        <c:v>123.4</c:v>
                      </c:pt>
                      <c:pt idx="20409">
                        <c:v>123.2</c:v>
                      </c:pt>
                      <c:pt idx="20410">
                        <c:v>124</c:v>
                      </c:pt>
                      <c:pt idx="20411">
                        <c:v>123.2</c:v>
                      </c:pt>
                      <c:pt idx="20412">
                        <c:v>123.7</c:v>
                      </c:pt>
                      <c:pt idx="20413">
                        <c:v>123.6</c:v>
                      </c:pt>
                      <c:pt idx="20414">
                        <c:v>124.9</c:v>
                      </c:pt>
                      <c:pt idx="20415">
                        <c:v>124</c:v>
                      </c:pt>
                      <c:pt idx="20416">
                        <c:v>123.7</c:v>
                      </c:pt>
                      <c:pt idx="20417">
                        <c:v>123.4</c:v>
                      </c:pt>
                      <c:pt idx="20418">
                        <c:v>123.7</c:v>
                      </c:pt>
                      <c:pt idx="20419">
                        <c:v>123</c:v>
                      </c:pt>
                      <c:pt idx="20420">
                        <c:v>123.1</c:v>
                      </c:pt>
                      <c:pt idx="20421">
                        <c:v>123.3</c:v>
                      </c:pt>
                      <c:pt idx="20422">
                        <c:v>123</c:v>
                      </c:pt>
                      <c:pt idx="20423">
                        <c:v>124.6</c:v>
                      </c:pt>
                      <c:pt idx="20424">
                        <c:v>124.6</c:v>
                      </c:pt>
                      <c:pt idx="20425">
                        <c:v>124.2</c:v>
                      </c:pt>
                      <c:pt idx="20426">
                        <c:v>123.8</c:v>
                      </c:pt>
                      <c:pt idx="20427">
                        <c:v>123.5</c:v>
                      </c:pt>
                      <c:pt idx="20428">
                        <c:v>123.6</c:v>
                      </c:pt>
                      <c:pt idx="20429">
                        <c:v>125</c:v>
                      </c:pt>
                      <c:pt idx="20430">
                        <c:v>123.5</c:v>
                      </c:pt>
                      <c:pt idx="20431">
                        <c:v>123.7</c:v>
                      </c:pt>
                      <c:pt idx="20432">
                        <c:v>123.7</c:v>
                      </c:pt>
                      <c:pt idx="20433">
                        <c:v>124.8</c:v>
                      </c:pt>
                      <c:pt idx="20434">
                        <c:v>124.2</c:v>
                      </c:pt>
                      <c:pt idx="20435">
                        <c:v>123.2</c:v>
                      </c:pt>
                      <c:pt idx="20436">
                        <c:v>123.3</c:v>
                      </c:pt>
                      <c:pt idx="20437">
                        <c:v>123.8</c:v>
                      </c:pt>
                      <c:pt idx="20438">
                        <c:v>125.2</c:v>
                      </c:pt>
                      <c:pt idx="20439">
                        <c:v>124.9</c:v>
                      </c:pt>
                      <c:pt idx="20440">
                        <c:v>124.7</c:v>
                      </c:pt>
                      <c:pt idx="20441">
                        <c:v>123.1</c:v>
                      </c:pt>
                      <c:pt idx="20442">
                        <c:v>124.2</c:v>
                      </c:pt>
                      <c:pt idx="20443">
                        <c:v>125</c:v>
                      </c:pt>
                      <c:pt idx="20444">
                        <c:v>124.2</c:v>
                      </c:pt>
                      <c:pt idx="20445">
                        <c:v>124.1</c:v>
                      </c:pt>
                      <c:pt idx="20446">
                        <c:v>123</c:v>
                      </c:pt>
                      <c:pt idx="20447">
                        <c:v>124</c:v>
                      </c:pt>
                      <c:pt idx="20448">
                        <c:v>123.9</c:v>
                      </c:pt>
                      <c:pt idx="20449">
                        <c:v>125.3</c:v>
                      </c:pt>
                      <c:pt idx="20450">
                        <c:v>123.4</c:v>
                      </c:pt>
                      <c:pt idx="20451">
                        <c:v>123.6</c:v>
                      </c:pt>
                      <c:pt idx="20452">
                        <c:v>123.4</c:v>
                      </c:pt>
                      <c:pt idx="20453">
                        <c:v>123.7</c:v>
                      </c:pt>
                      <c:pt idx="20454">
                        <c:v>124.7</c:v>
                      </c:pt>
                      <c:pt idx="20455">
                        <c:v>123.6</c:v>
                      </c:pt>
                      <c:pt idx="20456">
                        <c:v>125</c:v>
                      </c:pt>
                      <c:pt idx="20457">
                        <c:v>124.5</c:v>
                      </c:pt>
                      <c:pt idx="20458">
                        <c:v>124.1</c:v>
                      </c:pt>
                      <c:pt idx="20459">
                        <c:v>122.8</c:v>
                      </c:pt>
                      <c:pt idx="20460">
                        <c:v>124.7</c:v>
                      </c:pt>
                      <c:pt idx="20461">
                        <c:v>123.5</c:v>
                      </c:pt>
                      <c:pt idx="20462">
                        <c:v>123.6</c:v>
                      </c:pt>
                      <c:pt idx="20463">
                        <c:v>123.8</c:v>
                      </c:pt>
                      <c:pt idx="20464">
                        <c:v>123.5</c:v>
                      </c:pt>
                      <c:pt idx="20465">
                        <c:v>124.1</c:v>
                      </c:pt>
                      <c:pt idx="20466">
                        <c:v>124.3</c:v>
                      </c:pt>
                      <c:pt idx="20467">
                        <c:v>123.9</c:v>
                      </c:pt>
                      <c:pt idx="20468">
                        <c:v>124.6</c:v>
                      </c:pt>
                      <c:pt idx="20469">
                        <c:v>124.3</c:v>
                      </c:pt>
                      <c:pt idx="20470">
                        <c:v>123.6</c:v>
                      </c:pt>
                      <c:pt idx="20471">
                        <c:v>123.1</c:v>
                      </c:pt>
                      <c:pt idx="20472">
                        <c:v>124.1</c:v>
                      </c:pt>
                      <c:pt idx="20473">
                        <c:v>124</c:v>
                      </c:pt>
                      <c:pt idx="20474">
                        <c:v>124.7</c:v>
                      </c:pt>
                      <c:pt idx="20475">
                        <c:v>124.3</c:v>
                      </c:pt>
                      <c:pt idx="20476">
                        <c:v>123</c:v>
                      </c:pt>
                      <c:pt idx="20477">
                        <c:v>124.1</c:v>
                      </c:pt>
                      <c:pt idx="20478">
                        <c:v>123.9</c:v>
                      </c:pt>
                      <c:pt idx="20479">
                        <c:v>123.7</c:v>
                      </c:pt>
                      <c:pt idx="20480">
                        <c:v>122.9</c:v>
                      </c:pt>
                      <c:pt idx="20481">
                        <c:v>123.6</c:v>
                      </c:pt>
                      <c:pt idx="20482">
                        <c:v>123.8</c:v>
                      </c:pt>
                      <c:pt idx="20483">
                        <c:v>123.9</c:v>
                      </c:pt>
                      <c:pt idx="20484">
                        <c:v>124.5</c:v>
                      </c:pt>
                      <c:pt idx="20485">
                        <c:v>123.8</c:v>
                      </c:pt>
                      <c:pt idx="20486">
                        <c:v>124</c:v>
                      </c:pt>
                      <c:pt idx="20487">
                        <c:v>125</c:v>
                      </c:pt>
                      <c:pt idx="20488">
                        <c:v>124.1</c:v>
                      </c:pt>
                      <c:pt idx="20489">
                        <c:v>123.6</c:v>
                      </c:pt>
                      <c:pt idx="20490">
                        <c:v>123.4</c:v>
                      </c:pt>
                      <c:pt idx="20491">
                        <c:v>125</c:v>
                      </c:pt>
                      <c:pt idx="20492">
                        <c:v>124.9</c:v>
                      </c:pt>
                      <c:pt idx="20493">
                        <c:v>125.9</c:v>
                      </c:pt>
                      <c:pt idx="20494">
                        <c:v>124.7</c:v>
                      </c:pt>
                      <c:pt idx="20495">
                        <c:v>124.2</c:v>
                      </c:pt>
                      <c:pt idx="20496">
                        <c:v>124.7</c:v>
                      </c:pt>
                      <c:pt idx="20497">
                        <c:v>123.3</c:v>
                      </c:pt>
                      <c:pt idx="20498">
                        <c:v>123.9</c:v>
                      </c:pt>
                      <c:pt idx="20499">
                        <c:v>123.3</c:v>
                      </c:pt>
                      <c:pt idx="20500">
                        <c:v>124.4</c:v>
                      </c:pt>
                      <c:pt idx="20501">
                        <c:v>125.7</c:v>
                      </c:pt>
                      <c:pt idx="20502">
                        <c:v>126.2</c:v>
                      </c:pt>
                      <c:pt idx="20503">
                        <c:v>124.5</c:v>
                      </c:pt>
                      <c:pt idx="20504">
                        <c:v>122.8</c:v>
                      </c:pt>
                      <c:pt idx="20505">
                        <c:v>123.6</c:v>
                      </c:pt>
                      <c:pt idx="20506">
                        <c:v>125.1</c:v>
                      </c:pt>
                      <c:pt idx="20507">
                        <c:v>125.2</c:v>
                      </c:pt>
                      <c:pt idx="20508">
                        <c:v>124.6</c:v>
                      </c:pt>
                      <c:pt idx="20509">
                        <c:v>125</c:v>
                      </c:pt>
                      <c:pt idx="20510">
                        <c:v>124.8</c:v>
                      </c:pt>
                      <c:pt idx="20511">
                        <c:v>123.7</c:v>
                      </c:pt>
                      <c:pt idx="20512">
                        <c:v>124.4</c:v>
                      </c:pt>
                      <c:pt idx="20513">
                        <c:v>124.5</c:v>
                      </c:pt>
                      <c:pt idx="20514">
                        <c:v>125</c:v>
                      </c:pt>
                      <c:pt idx="20515">
                        <c:v>123.8</c:v>
                      </c:pt>
                      <c:pt idx="20516">
                        <c:v>125.2</c:v>
                      </c:pt>
                      <c:pt idx="20517">
                        <c:v>125.3</c:v>
                      </c:pt>
                      <c:pt idx="20518">
                        <c:v>123.9</c:v>
                      </c:pt>
                      <c:pt idx="20519">
                        <c:v>125.9</c:v>
                      </c:pt>
                      <c:pt idx="20520">
                        <c:v>123</c:v>
                      </c:pt>
                      <c:pt idx="20521">
                        <c:v>124.6</c:v>
                      </c:pt>
                      <c:pt idx="20522">
                        <c:v>124.4</c:v>
                      </c:pt>
                      <c:pt idx="20523">
                        <c:v>124.1</c:v>
                      </c:pt>
                      <c:pt idx="20524">
                        <c:v>124.2</c:v>
                      </c:pt>
                      <c:pt idx="20525">
                        <c:v>123.4</c:v>
                      </c:pt>
                      <c:pt idx="20526">
                        <c:v>123.6</c:v>
                      </c:pt>
                      <c:pt idx="20527">
                        <c:v>123.7</c:v>
                      </c:pt>
                      <c:pt idx="20528">
                        <c:v>124.3</c:v>
                      </c:pt>
                      <c:pt idx="20529">
                        <c:v>124.7</c:v>
                      </c:pt>
                      <c:pt idx="20530">
                        <c:v>125.1</c:v>
                      </c:pt>
                      <c:pt idx="20531">
                        <c:v>125</c:v>
                      </c:pt>
                      <c:pt idx="20532">
                        <c:v>125.4</c:v>
                      </c:pt>
                      <c:pt idx="20533">
                        <c:v>124.5</c:v>
                      </c:pt>
                      <c:pt idx="20534">
                        <c:v>123.6</c:v>
                      </c:pt>
                      <c:pt idx="20535">
                        <c:v>125.4</c:v>
                      </c:pt>
                      <c:pt idx="20536">
                        <c:v>124.1</c:v>
                      </c:pt>
                      <c:pt idx="20537">
                        <c:v>124.1</c:v>
                      </c:pt>
                      <c:pt idx="20538">
                        <c:v>123.1</c:v>
                      </c:pt>
                      <c:pt idx="20539">
                        <c:v>125</c:v>
                      </c:pt>
                      <c:pt idx="20540">
                        <c:v>123.6</c:v>
                      </c:pt>
                      <c:pt idx="20541">
                        <c:v>124.7</c:v>
                      </c:pt>
                      <c:pt idx="20542">
                        <c:v>123.9</c:v>
                      </c:pt>
                      <c:pt idx="20543">
                        <c:v>124.7</c:v>
                      </c:pt>
                      <c:pt idx="20544">
                        <c:v>125</c:v>
                      </c:pt>
                      <c:pt idx="20545">
                        <c:v>124.7</c:v>
                      </c:pt>
                      <c:pt idx="20546">
                        <c:v>125.7</c:v>
                      </c:pt>
                      <c:pt idx="20547">
                        <c:v>124.3</c:v>
                      </c:pt>
                      <c:pt idx="20548">
                        <c:v>125.3</c:v>
                      </c:pt>
                      <c:pt idx="20549">
                        <c:v>125.1</c:v>
                      </c:pt>
                      <c:pt idx="20550">
                        <c:v>124.3</c:v>
                      </c:pt>
                      <c:pt idx="20551">
                        <c:v>125</c:v>
                      </c:pt>
                      <c:pt idx="20552">
                        <c:v>125.4</c:v>
                      </c:pt>
                      <c:pt idx="20553">
                        <c:v>124.5</c:v>
                      </c:pt>
                      <c:pt idx="20554">
                        <c:v>124.8</c:v>
                      </c:pt>
                      <c:pt idx="20555">
                        <c:v>126.4</c:v>
                      </c:pt>
                      <c:pt idx="20556">
                        <c:v>125.3</c:v>
                      </c:pt>
                      <c:pt idx="20557">
                        <c:v>124.9</c:v>
                      </c:pt>
                      <c:pt idx="20558">
                        <c:v>124.5</c:v>
                      </c:pt>
                      <c:pt idx="20559">
                        <c:v>124.2</c:v>
                      </c:pt>
                      <c:pt idx="20560">
                        <c:v>125.5</c:v>
                      </c:pt>
                      <c:pt idx="20561">
                        <c:v>123.8</c:v>
                      </c:pt>
                      <c:pt idx="20562">
                        <c:v>124.5</c:v>
                      </c:pt>
                      <c:pt idx="20563">
                        <c:v>124.5</c:v>
                      </c:pt>
                      <c:pt idx="20564">
                        <c:v>124.2</c:v>
                      </c:pt>
                      <c:pt idx="20565">
                        <c:v>122.8</c:v>
                      </c:pt>
                      <c:pt idx="20566">
                        <c:v>124.2</c:v>
                      </c:pt>
                      <c:pt idx="20567">
                        <c:v>123.9</c:v>
                      </c:pt>
                      <c:pt idx="20568">
                        <c:v>124.3</c:v>
                      </c:pt>
                      <c:pt idx="20569">
                        <c:v>125.1</c:v>
                      </c:pt>
                      <c:pt idx="20570">
                        <c:v>125.5</c:v>
                      </c:pt>
                      <c:pt idx="20571">
                        <c:v>124.7</c:v>
                      </c:pt>
                      <c:pt idx="20572">
                        <c:v>125.4</c:v>
                      </c:pt>
                      <c:pt idx="20573">
                        <c:v>125.6</c:v>
                      </c:pt>
                      <c:pt idx="20574">
                        <c:v>124.2</c:v>
                      </c:pt>
                      <c:pt idx="20575">
                        <c:v>125.1</c:v>
                      </c:pt>
                      <c:pt idx="20576">
                        <c:v>124.2</c:v>
                      </c:pt>
                      <c:pt idx="20577">
                        <c:v>125.1</c:v>
                      </c:pt>
                      <c:pt idx="20578">
                        <c:v>124</c:v>
                      </c:pt>
                      <c:pt idx="20579">
                        <c:v>125.1</c:v>
                      </c:pt>
                      <c:pt idx="20580">
                        <c:v>125</c:v>
                      </c:pt>
                      <c:pt idx="20581">
                        <c:v>124.7</c:v>
                      </c:pt>
                      <c:pt idx="20582">
                        <c:v>124.6</c:v>
                      </c:pt>
                      <c:pt idx="20583">
                        <c:v>126.7</c:v>
                      </c:pt>
                      <c:pt idx="20584">
                        <c:v>124.8</c:v>
                      </c:pt>
                      <c:pt idx="20585">
                        <c:v>122.6</c:v>
                      </c:pt>
                      <c:pt idx="20586">
                        <c:v>123.1</c:v>
                      </c:pt>
                      <c:pt idx="20587">
                        <c:v>124.4</c:v>
                      </c:pt>
                      <c:pt idx="20588">
                        <c:v>124.6</c:v>
                      </c:pt>
                      <c:pt idx="20589">
                        <c:v>124.2</c:v>
                      </c:pt>
                      <c:pt idx="20590">
                        <c:v>123.2</c:v>
                      </c:pt>
                      <c:pt idx="20591">
                        <c:v>123.4</c:v>
                      </c:pt>
                      <c:pt idx="20592">
                        <c:v>123.1</c:v>
                      </c:pt>
                      <c:pt idx="20593">
                        <c:v>124.8</c:v>
                      </c:pt>
                      <c:pt idx="20594">
                        <c:v>123.8</c:v>
                      </c:pt>
                      <c:pt idx="20595">
                        <c:v>124.9</c:v>
                      </c:pt>
                      <c:pt idx="20596">
                        <c:v>125.6</c:v>
                      </c:pt>
                      <c:pt idx="20597">
                        <c:v>125</c:v>
                      </c:pt>
                      <c:pt idx="20598">
                        <c:v>123.9</c:v>
                      </c:pt>
                      <c:pt idx="20599">
                        <c:v>124.4</c:v>
                      </c:pt>
                      <c:pt idx="20600">
                        <c:v>126</c:v>
                      </c:pt>
                      <c:pt idx="20601">
                        <c:v>124</c:v>
                      </c:pt>
                      <c:pt idx="20602">
                        <c:v>123.6</c:v>
                      </c:pt>
                      <c:pt idx="20603">
                        <c:v>126</c:v>
                      </c:pt>
                      <c:pt idx="20604">
                        <c:v>125.2</c:v>
                      </c:pt>
                      <c:pt idx="20605">
                        <c:v>125.5</c:v>
                      </c:pt>
                      <c:pt idx="20606">
                        <c:v>124.6</c:v>
                      </c:pt>
                      <c:pt idx="20607">
                        <c:v>125.5</c:v>
                      </c:pt>
                      <c:pt idx="20608">
                        <c:v>123.8</c:v>
                      </c:pt>
                      <c:pt idx="20609">
                        <c:v>124.4</c:v>
                      </c:pt>
                      <c:pt idx="20610">
                        <c:v>125.3</c:v>
                      </c:pt>
                      <c:pt idx="20611">
                        <c:v>123.6</c:v>
                      </c:pt>
                      <c:pt idx="20612">
                        <c:v>124.5</c:v>
                      </c:pt>
                      <c:pt idx="20613">
                        <c:v>124.6</c:v>
                      </c:pt>
                      <c:pt idx="20614">
                        <c:v>125.2</c:v>
                      </c:pt>
                      <c:pt idx="20615">
                        <c:v>126</c:v>
                      </c:pt>
                      <c:pt idx="20616">
                        <c:v>125.3</c:v>
                      </c:pt>
                      <c:pt idx="20617">
                        <c:v>125.1</c:v>
                      </c:pt>
                      <c:pt idx="20618">
                        <c:v>124.8</c:v>
                      </c:pt>
                      <c:pt idx="20619">
                        <c:v>123.3</c:v>
                      </c:pt>
                      <c:pt idx="20620">
                        <c:v>124.4</c:v>
                      </c:pt>
                      <c:pt idx="20621">
                        <c:v>125</c:v>
                      </c:pt>
                      <c:pt idx="20622">
                        <c:v>125.6</c:v>
                      </c:pt>
                      <c:pt idx="20623">
                        <c:v>125.2</c:v>
                      </c:pt>
                      <c:pt idx="20624">
                        <c:v>124.8</c:v>
                      </c:pt>
                      <c:pt idx="20625">
                        <c:v>126.3</c:v>
                      </c:pt>
                      <c:pt idx="20626">
                        <c:v>125.3</c:v>
                      </c:pt>
                      <c:pt idx="20627">
                        <c:v>125.1</c:v>
                      </c:pt>
                      <c:pt idx="20628">
                        <c:v>124.6</c:v>
                      </c:pt>
                      <c:pt idx="20629">
                        <c:v>124.8</c:v>
                      </c:pt>
                      <c:pt idx="20630">
                        <c:v>125.1</c:v>
                      </c:pt>
                      <c:pt idx="20631">
                        <c:v>125.7</c:v>
                      </c:pt>
                      <c:pt idx="20632">
                        <c:v>125.7</c:v>
                      </c:pt>
                      <c:pt idx="20633">
                        <c:v>125.1</c:v>
                      </c:pt>
                      <c:pt idx="20634">
                        <c:v>125.2</c:v>
                      </c:pt>
                      <c:pt idx="20635">
                        <c:v>125.1</c:v>
                      </c:pt>
                      <c:pt idx="20636">
                        <c:v>125.7</c:v>
                      </c:pt>
                      <c:pt idx="20637">
                        <c:v>123.9</c:v>
                      </c:pt>
                      <c:pt idx="20638">
                        <c:v>125.5</c:v>
                      </c:pt>
                      <c:pt idx="20639">
                        <c:v>123.7</c:v>
                      </c:pt>
                      <c:pt idx="20640">
                        <c:v>124.3</c:v>
                      </c:pt>
                      <c:pt idx="20641">
                        <c:v>123.7</c:v>
                      </c:pt>
                      <c:pt idx="20642">
                        <c:v>124.3</c:v>
                      </c:pt>
                      <c:pt idx="20643">
                        <c:v>125.4</c:v>
                      </c:pt>
                      <c:pt idx="20644">
                        <c:v>125.4</c:v>
                      </c:pt>
                      <c:pt idx="20645">
                        <c:v>124.8</c:v>
                      </c:pt>
                      <c:pt idx="20646">
                        <c:v>125.4</c:v>
                      </c:pt>
                      <c:pt idx="20647">
                        <c:v>124.7</c:v>
                      </c:pt>
                      <c:pt idx="20648">
                        <c:v>125.1</c:v>
                      </c:pt>
                      <c:pt idx="20649">
                        <c:v>126.6</c:v>
                      </c:pt>
                      <c:pt idx="20650">
                        <c:v>125.8</c:v>
                      </c:pt>
                      <c:pt idx="20651">
                        <c:v>124.3</c:v>
                      </c:pt>
                      <c:pt idx="20652">
                        <c:v>123.7</c:v>
                      </c:pt>
                      <c:pt idx="20653">
                        <c:v>124.5</c:v>
                      </c:pt>
                      <c:pt idx="20654">
                        <c:v>124.3</c:v>
                      </c:pt>
                      <c:pt idx="20655">
                        <c:v>123.6</c:v>
                      </c:pt>
                      <c:pt idx="20656">
                        <c:v>122.9</c:v>
                      </c:pt>
                      <c:pt idx="20657">
                        <c:v>125.1</c:v>
                      </c:pt>
                      <c:pt idx="20658">
                        <c:v>125</c:v>
                      </c:pt>
                      <c:pt idx="20659">
                        <c:v>125.1</c:v>
                      </c:pt>
                      <c:pt idx="20660">
                        <c:v>125.2</c:v>
                      </c:pt>
                      <c:pt idx="20661">
                        <c:v>125</c:v>
                      </c:pt>
                      <c:pt idx="20662">
                        <c:v>123.5</c:v>
                      </c:pt>
                      <c:pt idx="20663">
                        <c:v>124.4</c:v>
                      </c:pt>
                      <c:pt idx="20664">
                        <c:v>124.9</c:v>
                      </c:pt>
                      <c:pt idx="20665">
                        <c:v>124.1</c:v>
                      </c:pt>
                      <c:pt idx="20666">
                        <c:v>125.3</c:v>
                      </c:pt>
                      <c:pt idx="20667">
                        <c:v>125.8</c:v>
                      </c:pt>
                      <c:pt idx="20668">
                        <c:v>124.6</c:v>
                      </c:pt>
                      <c:pt idx="20669">
                        <c:v>124.4</c:v>
                      </c:pt>
                      <c:pt idx="20670">
                        <c:v>125.5</c:v>
                      </c:pt>
                      <c:pt idx="20671">
                        <c:v>123.6</c:v>
                      </c:pt>
                      <c:pt idx="20672">
                        <c:v>124.1</c:v>
                      </c:pt>
                      <c:pt idx="20673">
                        <c:v>125.9</c:v>
                      </c:pt>
                      <c:pt idx="20674">
                        <c:v>123.8</c:v>
                      </c:pt>
                      <c:pt idx="20675">
                        <c:v>125.7</c:v>
                      </c:pt>
                      <c:pt idx="20676">
                        <c:v>123.9</c:v>
                      </c:pt>
                      <c:pt idx="20677">
                        <c:v>125.8</c:v>
                      </c:pt>
                      <c:pt idx="20678">
                        <c:v>124.4</c:v>
                      </c:pt>
                      <c:pt idx="20679">
                        <c:v>124.3</c:v>
                      </c:pt>
                      <c:pt idx="20680">
                        <c:v>122.6</c:v>
                      </c:pt>
                      <c:pt idx="20681">
                        <c:v>125.8</c:v>
                      </c:pt>
                      <c:pt idx="20682">
                        <c:v>124.2</c:v>
                      </c:pt>
                      <c:pt idx="20683">
                        <c:v>124.9</c:v>
                      </c:pt>
                      <c:pt idx="20684">
                        <c:v>124.5</c:v>
                      </c:pt>
                      <c:pt idx="20685">
                        <c:v>125.3</c:v>
                      </c:pt>
                      <c:pt idx="20686">
                        <c:v>126.2</c:v>
                      </c:pt>
                      <c:pt idx="20687">
                        <c:v>125.2</c:v>
                      </c:pt>
                      <c:pt idx="20688">
                        <c:v>125.9</c:v>
                      </c:pt>
                      <c:pt idx="20689">
                        <c:v>123.8</c:v>
                      </c:pt>
                      <c:pt idx="20690">
                        <c:v>125.1</c:v>
                      </c:pt>
                      <c:pt idx="20691">
                        <c:v>124.7</c:v>
                      </c:pt>
                      <c:pt idx="20692">
                        <c:v>124.3</c:v>
                      </c:pt>
                      <c:pt idx="20693">
                        <c:v>124.8</c:v>
                      </c:pt>
                      <c:pt idx="20694">
                        <c:v>125.8</c:v>
                      </c:pt>
                      <c:pt idx="20695">
                        <c:v>124.7</c:v>
                      </c:pt>
                      <c:pt idx="20696">
                        <c:v>125.7</c:v>
                      </c:pt>
                      <c:pt idx="20697">
                        <c:v>124.7</c:v>
                      </c:pt>
                      <c:pt idx="20698">
                        <c:v>124.5</c:v>
                      </c:pt>
                      <c:pt idx="20699">
                        <c:v>126.1</c:v>
                      </c:pt>
                      <c:pt idx="20700">
                        <c:v>124.9</c:v>
                      </c:pt>
                      <c:pt idx="20701">
                        <c:v>124.6</c:v>
                      </c:pt>
                      <c:pt idx="20702">
                        <c:v>125.3</c:v>
                      </c:pt>
                      <c:pt idx="20703">
                        <c:v>126.1</c:v>
                      </c:pt>
                      <c:pt idx="20704">
                        <c:v>126.1</c:v>
                      </c:pt>
                      <c:pt idx="20705">
                        <c:v>125.9</c:v>
                      </c:pt>
                      <c:pt idx="20706">
                        <c:v>125.4</c:v>
                      </c:pt>
                      <c:pt idx="20707">
                        <c:v>125.9</c:v>
                      </c:pt>
                      <c:pt idx="20708">
                        <c:v>125.5</c:v>
                      </c:pt>
                      <c:pt idx="20709">
                        <c:v>124.9</c:v>
                      </c:pt>
                      <c:pt idx="20710">
                        <c:v>125.2</c:v>
                      </c:pt>
                      <c:pt idx="20711">
                        <c:v>125.8</c:v>
                      </c:pt>
                      <c:pt idx="20712">
                        <c:v>126.5</c:v>
                      </c:pt>
                      <c:pt idx="20713">
                        <c:v>125.6</c:v>
                      </c:pt>
                      <c:pt idx="20714">
                        <c:v>124.1</c:v>
                      </c:pt>
                      <c:pt idx="20715">
                        <c:v>124.2</c:v>
                      </c:pt>
                      <c:pt idx="20716">
                        <c:v>125.6</c:v>
                      </c:pt>
                      <c:pt idx="20717">
                        <c:v>124.2</c:v>
                      </c:pt>
                      <c:pt idx="20718">
                        <c:v>126.1</c:v>
                      </c:pt>
                      <c:pt idx="20719">
                        <c:v>125</c:v>
                      </c:pt>
                      <c:pt idx="20720">
                        <c:v>124.4</c:v>
                      </c:pt>
                      <c:pt idx="20721">
                        <c:v>126.6</c:v>
                      </c:pt>
                      <c:pt idx="20722">
                        <c:v>125.7</c:v>
                      </c:pt>
                      <c:pt idx="20723">
                        <c:v>123.5</c:v>
                      </c:pt>
                      <c:pt idx="20724">
                        <c:v>124.7</c:v>
                      </c:pt>
                      <c:pt idx="20725">
                        <c:v>125.7</c:v>
                      </c:pt>
                      <c:pt idx="20726">
                        <c:v>126.2</c:v>
                      </c:pt>
                      <c:pt idx="20727">
                        <c:v>126.1</c:v>
                      </c:pt>
                      <c:pt idx="20728">
                        <c:v>125.1</c:v>
                      </c:pt>
                      <c:pt idx="20729">
                        <c:v>124.9</c:v>
                      </c:pt>
                      <c:pt idx="20730">
                        <c:v>124.6</c:v>
                      </c:pt>
                      <c:pt idx="20731">
                        <c:v>125.8</c:v>
                      </c:pt>
                      <c:pt idx="20732">
                        <c:v>124.2</c:v>
                      </c:pt>
                      <c:pt idx="20733">
                        <c:v>125.8</c:v>
                      </c:pt>
                      <c:pt idx="20734">
                        <c:v>124.4</c:v>
                      </c:pt>
                      <c:pt idx="20735">
                        <c:v>126.9</c:v>
                      </c:pt>
                      <c:pt idx="20736">
                        <c:v>126.9</c:v>
                      </c:pt>
                      <c:pt idx="20737">
                        <c:v>125.2</c:v>
                      </c:pt>
                      <c:pt idx="20738">
                        <c:v>126.5</c:v>
                      </c:pt>
                      <c:pt idx="20739">
                        <c:v>126.8</c:v>
                      </c:pt>
                      <c:pt idx="20740">
                        <c:v>126.7</c:v>
                      </c:pt>
                      <c:pt idx="20741">
                        <c:v>125.6</c:v>
                      </c:pt>
                      <c:pt idx="20742">
                        <c:v>125.5</c:v>
                      </c:pt>
                      <c:pt idx="20743">
                        <c:v>125.4</c:v>
                      </c:pt>
                      <c:pt idx="20744">
                        <c:v>125.9</c:v>
                      </c:pt>
                      <c:pt idx="20745">
                        <c:v>125.8</c:v>
                      </c:pt>
                      <c:pt idx="20746">
                        <c:v>125.8</c:v>
                      </c:pt>
                      <c:pt idx="20747">
                        <c:v>126.2</c:v>
                      </c:pt>
                      <c:pt idx="20748">
                        <c:v>125.9</c:v>
                      </c:pt>
                      <c:pt idx="20749">
                        <c:v>125.3</c:v>
                      </c:pt>
                      <c:pt idx="20750">
                        <c:v>125.3</c:v>
                      </c:pt>
                      <c:pt idx="20751">
                        <c:v>125.2</c:v>
                      </c:pt>
                      <c:pt idx="20752">
                        <c:v>124.6</c:v>
                      </c:pt>
                      <c:pt idx="20753">
                        <c:v>125.9</c:v>
                      </c:pt>
                      <c:pt idx="20754">
                        <c:v>127.1</c:v>
                      </c:pt>
                      <c:pt idx="20755">
                        <c:v>127</c:v>
                      </c:pt>
                      <c:pt idx="20756">
                        <c:v>125.6</c:v>
                      </c:pt>
                      <c:pt idx="20757">
                        <c:v>125.6</c:v>
                      </c:pt>
                      <c:pt idx="20758">
                        <c:v>126</c:v>
                      </c:pt>
                      <c:pt idx="20759">
                        <c:v>126.4</c:v>
                      </c:pt>
                      <c:pt idx="20760">
                        <c:v>126.8</c:v>
                      </c:pt>
                      <c:pt idx="20761">
                        <c:v>126.6</c:v>
                      </c:pt>
                      <c:pt idx="20762">
                        <c:v>124.9</c:v>
                      </c:pt>
                      <c:pt idx="20763">
                        <c:v>126.9</c:v>
                      </c:pt>
                      <c:pt idx="20764">
                        <c:v>128</c:v>
                      </c:pt>
                      <c:pt idx="20765">
                        <c:v>126.3</c:v>
                      </c:pt>
                      <c:pt idx="20766">
                        <c:v>125.4</c:v>
                      </c:pt>
                      <c:pt idx="20767">
                        <c:v>126</c:v>
                      </c:pt>
                      <c:pt idx="20768">
                        <c:v>126.2</c:v>
                      </c:pt>
                      <c:pt idx="20769">
                        <c:v>126.1</c:v>
                      </c:pt>
                      <c:pt idx="20770">
                        <c:v>126.8</c:v>
                      </c:pt>
                      <c:pt idx="20771">
                        <c:v>126.6</c:v>
                      </c:pt>
                      <c:pt idx="20772">
                        <c:v>127.5</c:v>
                      </c:pt>
                      <c:pt idx="20773">
                        <c:v>128.69999999999999</c:v>
                      </c:pt>
                      <c:pt idx="20774">
                        <c:v>125.7</c:v>
                      </c:pt>
                      <c:pt idx="20775">
                        <c:v>127.5</c:v>
                      </c:pt>
                      <c:pt idx="20776">
                        <c:v>126</c:v>
                      </c:pt>
                      <c:pt idx="20777">
                        <c:v>126.2</c:v>
                      </c:pt>
                      <c:pt idx="20778">
                        <c:v>126.4</c:v>
                      </c:pt>
                      <c:pt idx="20779">
                        <c:v>125.4</c:v>
                      </c:pt>
                      <c:pt idx="20780">
                        <c:v>125.8</c:v>
                      </c:pt>
                      <c:pt idx="20781">
                        <c:v>126.5</c:v>
                      </c:pt>
                      <c:pt idx="20782">
                        <c:v>125</c:v>
                      </c:pt>
                      <c:pt idx="20783">
                        <c:v>127.1</c:v>
                      </c:pt>
                      <c:pt idx="20784">
                        <c:v>125.9</c:v>
                      </c:pt>
                      <c:pt idx="20785">
                        <c:v>126.1</c:v>
                      </c:pt>
                      <c:pt idx="20786">
                        <c:v>126.3</c:v>
                      </c:pt>
                      <c:pt idx="20787">
                        <c:v>127</c:v>
                      </c:pt>
                      <c:pt idx="20788">
                        <c:v>126.4</c:v>
                      </c:pt>
                      <c:pt idx="20789">
                        <c:v>127.4</c:v>
                      </c:pt>
                      <c:pt idx="20790">
                        <c:v>127.7</c:v>
                      </c:pt>
                      <c:pt idx="20791">
                        <c:v>127.1</c:v>
                      </c:pt>
                      <c:pt idx="20792">
                        <c:v>126</c:v>
                      </c:pt>
                      <c:pt idx="20793">
                        <c:v>126.7</c:v>
                      </c:pt>
                      <c:pt idx="20794">
                        <c:v>127.3</c:v>
                      </c:pt>
                      <c:pt idx="20795">
                        <c:v>126.7</c:v>
                      </c:pt>
                      <c:pt idx="20796">
                        <c:v>127</c:v>
                      </c:pt>
                      <c:pt idx="20797">
                        <c:v>127.1</c:v>
                      </c:pt>
                      <c:pt idx="20798">
                        <c:v>125.5</c:v>
                      </c:pt>
                      <c:pt idx="20799">
                        <c:v>126.9</c:v>
                      </c:pt>
                      <c:pt idx="20800">
                        <c:v>126.7</c:v>
                      </c:pt>
                      <c:pt idx="20801">
                        <c:v>126.5</c:v>
                      </c:pt>
                      <c:pt idx="20802">
                        <c:v>126.5</c:v>
                      </c:pt>
                      <c:pt idx="20803">
                        <c:v>124.9</c:v>
                      </c:pt>
                      <c:pt idx="20804">
                        <c:v>126.4</c:v>
                      </c:pt>
                      <c:pt idx="20805">
                        <c:v>127.6</c:v>
                      </c:pt>
                      <c:pt idx="20806">
                        <c:v>127.6</c:v>
                      </c:pt>
                      <c:pt idx="20807">
                        <c:v>126.4</c:v>
                      </c:pt>
                      <c:pt idx="20808">
                        <c:v>126.6</c:v>
                      </c:pt>
                      <c:pt idx="20809">
                        <c:v>126.4</c:v>
                      </c:pt>
                      <c:pt idx="20810">
                        <c:v>125.2</c:v>
                      </c:pt>
                      <c:pt idx="20811">
                        <c:v>127</c:v>
                      </c:pt>
                      <c:pt idx="20812">
                        <c:v>126.1</c:v>
                      </c:pt>
                      <c:pt idx="20813">
                        <c:v>127</c:v>
                      </c:pt>
                      <c:pt idx="20814">
                        <c:v>125.6</c:v>
                      </c:pt>
                      <c:pt idx="20815">
                        <c:v>126.8</c:v>
                      </c:pt>
                      <c:pt idx="20816">
                        <c:v>126.9</c:v>
                      </c:pt>
                      <c:pt idx="20817">
                        <c:v>126.3</c:v>
                      </c:pt>
                      <c:pt idx="20818">
                        <c:v>125.2</c:v>
                      </c:pt>
                      <c:pt idx="20819">
                        <c:v>126.4</c:v>
                      </c:pt>
                      <c:pt idx="20820">
                        <c:v>126.9</c:v>
                      </c:pt>
                      <c:pt idx="20821">
                        <c:v>125.7</c:v>
                      </c:pt>
                      <c:pt idx="20822">
                        <c:v>126.7</c:v>
                      </c:pt>
                      <c:pt idx="20823">
                        <c:v>125.9</c:v>
                      </c:pt>
                      <c:pt idx="20824">
                        <c:v>127</c:v>
                      </c:pt>
                      <c:pt idx="20825">
                        <c:v>127.8</c:v>
                      </c:pt>
                      <c:pt idx="20826">
                        <c:v>127.6</c:v>
                      </c:pt>
                      <c:pt idx="20827">
                        <c:v>125.5</c:v>
                      </c:pt>
                      <c:pt idx="20828">
                        <c:v>126.8</c:v>
                      </c:pt>
                      <c:pt idx="20829">
                        <c:v>126.5</c:v>
                      </c:pt>
                      <c:pt idx="20830">
                        <c:v>126.8</c:v>
                      </c:pt>
                      <c:pt idx="20831">
                        <c:v>127</c:v>
                      </c:pt>
                      <c:pt idx="20832">
                        <c:v>125.9</c:v>
                      </c:pt>
                      <c:pt idx="20833">
                        <c:v>126.3</c:v>
                      </c:pt>
                      <c:pt idx="20834">
                        <c:v>127</c:v>
                      </c:pt>
                      <c:pt idx="20835">
                        <c:v>126.7</c:v>
                      </c:pt>
                      <c:pt idx="20836">
                        <c:v>125.7</c:v>
                      </c:pt>
                      <c:pt idx="20837">
                        <c:v>125.6</c:v>
                      </c:pt>
                      <c:pt idx="20838">
                        <c:v>125.7</c:v>
                      </c:pt>
                      <c:pt idx="20839">
                        <c:v>125.4</c:v>
                      </c:pt>
                      <c:pt idx="20840">
                        <c:v>126</c:v>
                      </c:pt>
                      <c:pt idx="20841">
                        <c:v>126.8</c:v>
                      </c:pt>
                      <c:pt idx="20842">
                        <c:v>127.5</c:v>
                      </c:pt>
                      <c:pt idx="20843">
                        <c:v>128.6</c:v>
                      </c:pt>
                      <c:pt idx="20844">
                        <c:v>127.6</c:v>
                      </c:pt>
                      <c:pt idx="20845">
                        <c:v>127.1</c:v>
                      </c:pt>
                      <c:pt idx="20846">
                        <c:v>126.9</c:v>
                      </c:pt>
                      <c:pt idx="20847">
                        <c:v>126.8</c:v>
                      </c:pt>
                      <c:pt idx="20848">
                        <c:v>126.6</c:v>
                      </c:pt>
                      <c:pt idx="20849">
                        <c:v>127.5</c:v>
                      </c:pt>
                      <c:pt idx="20850">
                        <c:v>126.9</c:v>
                      </c:pt>
                      <c:pt idx="20851">
                        <c:v>126.9</c:v>
                      </c:pt>
                      <c:pt idx="20852">
                        <c:v>126.5</c:v>
                      </c:pt>
                      <c:pt idx="20853">
                        <c:v>127.1</c:v>
                      </c:pt>
                      <c:pt idx="20854">
                        <c:v>126.4</c:v>
                      </c:pt>
                      <c:pt idx="20855">
                        <c:v>127.1</c:v>
                      </c:pt>
                      <c:pt idx="20856">
                        <c:v>127.3</c:v>
                      </c:pt>
                      <c:pt idx="20857">
                        <c:v>126.4</c:v>
                      </c:pt>
                      <c:pt idx="20858">
                        <c:v>126.8</c:v>
                      </c:pt>
                      <c:pt idx="20859">
                        <c:v>126.7</c:v>
                      </c:pt>
                      <c:pt idx="20860">
                        <c:v>127.4</c:v>
                      </c:pt>
                      <c:pt idx="20861">
                        <c:v>125.4</c:v>
                      </c:pt>
                      <c:pt idx="20862">
                        <c:v>126.7</c:v>
                      </c:pt>
                      <c:pt idx="20863">
                        <c:v>126</c:v>
                      </c:pt>
                      <c:pt idx="20864">
                        <c:v>128.30000000000001</c:v>
                      </c:pt>
                      <c:pt idx="20865">
                        <c:v>126.5</c:v>
                      </c:pt>
                      <c:pt idx="20866">
                        <c:v>127.2</c:v>
                      </c:pt>
                      <c:pt idx="20867">
                        <c:v>127.4</c:v>
                      </c:pt>
                      <c:pt idx="20868">
                        <c:v>127.6</c:v>
                      </c:pt>
                      <c:pt idx="20869">
                        <c:v>128.4</c:v>
                      </c:pt>
                      <c:pt idx="20870">
                        <c:v>126.7</c:v>
                      </c:pt>
                      <c:pt idx="20871">
                        <c:v>126.7</c:v>
                      </c:pt>
                      <c:pt idx="20872">
                        <c:v>126.2</c:v>
                      </c:pt>
                      <c:pt idx="20873">
                        <c:v>127.3</c:v>
                      </c:pt>
                      <c:pt idx="20874">
                        <c:v>126</c:v>
                      </c:pt>
                      <c:pt idx="20875">
                        <c:v>128.30000000000001</c:v>
                      </c:pt>
                      <c:pt idx="20876">
                        <c:v>128.1</c:v>
                      </c:pt>
                      <c:pt idx="20877">
                        <c:v>127.7</c:v>
                      </c:pt>
                      <c:pt idx="20878">
                        <c:v>127.8</c:v>
                      </c:pt>
                      <c:pt idx="20879">
                        <c:v>126.7</c:v>
                      </c:pt>
                      <c:pt idx="20880">
                        <c:v>128</c:v>
                      </c:pt>
                      <c:pt idx="20881">
                        <c:v>126.2</c:v>
                      </c:pt>
                      <c:pt idx="20882">
                        <c:v>126.3</c:v>
                      </c:pt>
                      <c:pt idx="20883">
                        <c:v>126.3</c:v>
                      </c:pt>
                      <c:pt idx="20884">
                        <c:v>127.5</c:v>
                      </c:pt>
                      <c:pt idx="20885">
                        <c:v>127.1</c:v>
                      </c:pt>
                      <c:pt idx="20886">
                        <c:v>127</c:v>
                      </c:pt>
                      <c:pt idx="20887">
                        <c:v>127.8</c:v>
                      </c:pt>
                      <c:pt idx="20888">
                        <c:v>126.7</c:v>
                      </c:pt>
                      <c:pt idx="20889">
                        <c:v>126.1</c:v>
                      </c:pt>
                      <c:pt idx="20890">
                        <c:v>126.9</c:v>
                      </c:pt>
                      <c:pt idx="20891">
                        <c:v>126.9</c:v>
                      </c:pt>
                      <c:pt idx="20892">
                        <c:v>127.1</c:v>
                      </c:pt>
                      <c:pt idx="20893">
                        <c:v>126.2</c:v>
                      </c:pt>
                      <c:pt idx="20894">
                        <c:v>128.4</c:v>
                      </c:pt>
                      <c:pt idx="20895">
                        <c:v>128.19999999999999</c:v>
                      </c:pt>
                      <c:pt idx="20896">
                        <c:v>127.3</c:v>
                      </c:pt>
                      <c:pt idx="20897">
                        <c:v>127.8</c:v>
                      </c:pt>
                      <c:pt idx="20898">
                        <c:v>126.6</c:v>
                      </c:pt>
                      <c:pt idx="20899">
                        <c:v>126.1</c:v>
                      </c:pt>
                      <c:pt idx="20900">
                        <c:v>126.9</c:v>
                      </c:pt>
                      <c:pt idx="20901">
                        <c:v>126.8</c:v>
                      </c:pt>
                      <c:pt idx="20902">
                        <c:v>127.3</c:v>
                      </c:pt>
                      <c:pt idx="20903">
                        <c:v>126.7</c:v>
                      </c:pt>
                      <c:pt idx="20904">
                        <c:v>127.6</c:v>
                      </c:pt>
                      <c:pt idx="20905">
                        <c:v>128.1</c:v>
                      </c:pt>
                      <c:pt idx="20906">
                        <c:v>127.7</c:v>
                      </c:pt>
                      <c:pt idx="20907">
                        <c:v>126.5</c:v>
                      </c:pt>
                      <c:pt idx="20908">
                        <c:v>127.6</c:v>
                      </c:pt>
                      <c:pt idx="20909">
                        <c:v>128.9</c:v>
                      </c:pt>
                      <c:pt idx="20910">
                        <c:v>127.2</c:v>
                      </c:pt>
                      <c:pt idx="20911">
                        <c:v>127.6</c:v>
                      </c:pt>
                      <c:pt idx="20912">
                        <c:v>126.8</c:v>
                      </c:pt>
                      <c:pt idx="20913">
                        <c:v>127.9</c:v>
                      </c:pt>
                      <c:pt idx="20914">
                        <c:v>128.1</c:v>
                      </c:pt>
                      <c:pt idx="20915">
                        <c:v>128.5</c:v>
                      </c:pt>
                      <c:pt idx="20916">
                        <c:v>126.8</c:v>
                      </c:pt>
                      <c:pt idx="20917">
                        <c:v>127.3</c:v>
                      </c:pt>
                      <c:pt idx="20918">
                        <c:v>126.1</c:v>
                      </c:pt>
                      <c:pt idx="20919">
                        <c:v>127.4</c:v>
                      </c:pt>
                      <c:pt idx="20920">
                        <c:v>126.6</c:v>
                      </c:pt>
                      <c:pt idx="20921">
                        <c:v>127.5</c:v>
                      </c:pt>
                      <c:pt idx="20922">
                        <c:v>127.2</c:v>
                      </c:pt>
                      <c:pt idx="20923">
                        <c:v>128.1</c:v>
                      </c:pt>
                      <c:pt idx="20924">
                        <c:v>126.9</c:v>
                      </c:pt>
                      <c:pt idx="20925">
                        <c:v>126.8</c:v>
                      </c:pt>
                      <c:pt idx="20926">
                        <c:v>127.2</c:v>
                      </c:pt>
                      <c:pt idx="20927">
                        <c:v>127.3</c:v>
                      </c:pt>
                      <c:pt idx="20928">
                        <c:v>126.7</c:v>
                      </c:pt>
                      <c:pt idx="20929">
                        <c:v>127.2</c:v>
                      </c:pt>
                      <c:pt idx="20930">
                        <c:v>127.5</c:v>
                      </c:pt>
                      <c:pt idx="20931">
                        <c:v>127.5</c:v>
                      </c:pt>
                      <c:pt idx="20932">
                        <c:v>126.9</c:v>
                      </c:pt>
                      <c:pt idx="20933">
                        <c:v>126.3</c:v>
                      </c:pt>
                      <c:pt idx="20934">
                        <c:v>126.1</c:v>
                      </c:pt>
                      <c:pt idx="20935">
                        <c:v>126.9</c:v>
                      </c:pt>
                      <c:pt idx="20936">
                        <c:v>128.4</c:v>
                      </c:pt>
                      <c:pt idx="20937">
                        <c:v>127.8</c:v>
                      </c:pt>
                      <c:pt idx="20938">
                        <c:v>127.8</c:v>
                      </c:pt>
                      <c:pt idx="20939">
                        <c:v>126.7</c:v>
                      </c:pt>
                      <c:pt idx="20940">
                        <c:v>127.4</c:v>
                      </c:pt>
                      <c:pt idx="20941">
                        <c:v>126</c:v>
                      </c:pt>
                      <c:pt idx="20942">
                        <c:v>127.2</c:v>
                      </c:pt>
                      <c:pt idx="20943">
                        <c:v>126.8</c:v>
                      </c:pt>
                      <c:pt idx="20944">
                        <c:v>127.9</c:v>
                      </c:pt>
                      <c:pt idx="20945">
                        <c:v>129.5</c:v>
                      </c:pt>
                      <c:pt idx="20946">
                        <c:v>126.2</c:v>
                      </c:pt>
                      <c:pt idx="20947">
                        <c:v>128.1</c:v>
                      </c:pt>
                      <c:pt idx="20948">
                        <c:v>127.1</c:v>
                      </c:pt>
                      <c:pt idx="20949">
                        <c:v>128.5</c:v>
                      </c:pt>
                      <c:pt idx="20950">
                        <c:v>128.69999999999999</c:v>
                      </c:pt>
                      <c:pt idx="20951">
                        <c:v>127.8</c:v>
                      </c:pt>
                      <c:pt idx="20952">
                        <c:v>127</c:v>
                      </c:pt>
                      <c:pt idx="20953">
                        <c:v>127.5</c:v>
                      </c:pt>
                      <c:pt idx="20954">
                        <c:v>128.1</c:v>
                      </c:pt>
                      <c:pt idx="20955">
                        <c:v>125.5</c:v>
                      </c:pt>
                      <c:pt idx="20956">
                        <c:v>127.5</c:v>
                      </c:pt>
                      <c:pt idx="20957">
                        <c:v>127.7</c:v>
                      </c:pt>
                      <c:pt idx="20958">
                        <c:v>126.7</c:v>
                      </c:pt>
                      <c:pt idx="20959">
                        <c:v>127.1</c:v>
                      </c:pt>
                      <c:pt idx="20960">
                        <c:v>127</c:v>
                      </c:pt>
                      <c:pt idx="20961">
                        <c:v>127.3</c:v>
                      </c:pt>
                      <c:pt idx="20962">
                        <c:v>127.5</c:v>
                      </c:pt>
                      <c:pt idx="20963">
                        <c:v>127</c:v>
                      </c:pt>
                      <c:pt idx="20964">
                        <c:v>127.8</c:v>
                      </c:pt>
                      <c:pt idx="20965">
                        <c:v>127.2</c:v>
                      </c:pt>
                      <c:pt idx="20966">
                        <c:v>127.8</c:v>
                      </c:pt>
                      <c:pt idx="20967">
                        <c:v>129.4</c:v>
                      </c:pt>
                      <c:pt idx="20968">
                        <c:v>127</c:v>
                      </c:pt>
                      <c:pt idx="20969">
                        <c:v>126.6</c:v>
                      </c:pt>
                      <c:pt idx="20970">
                        <c:v>127.6</c:v>
                      </c:pt>
                      <c:pt idx="20971">
                        <c:v>126.5</c:v>
                      </c:pt>
                      <c:pt idx="20972">
                        <c:v>127.9</c:v>
                      </c:pt>
                      <c:pt idx="20973">
                        <c:v>128.4</c:v>
                      </c:pt>
                      <c:pt idx="20974">
                        <c:v>129.1</c:v>
                      </c:pt>
                      <c:pt idx="20975">
                        <c:v>126.7</c:v>
                      </c:pt>
                      <c:pt idx="20976">
                        <c:v>127.4</c:v>
                      </c:pt>
                      <c:pt idx="20977">
                        <c:v>127.6</c:v>
                      </c:pt>
                      <c:pt idx="20978">
                        <c:v>127.9</c:v>
                      </c:pt>
                      <c:pt idx="20979">
                        <c:v>127.4</c:v>
                      </c:pt>
                      <c:pt idx="20980">
                        <c:v>127.5</c:v>
                      </c:pt>
                      <c:pt idx="20981">
                        <c:v>128.5</c:v>
                      </c:pt>
                      <c:pt idx="20982">
                        <c:v>128</c:v>
                      </c:pt>
                      <c:pt idx="20983">
                        <c:v>129</c:v>
                      </c:pt>
                      <c:pt idx="20984">
                        <c:v>128.30000000000001</c:v>
                      </c:pt>
                      <c:pt idx="20985">
                        <c:v>127.4</c:v>
                      </c:pt>
                      <c:pt idx="20986">
                        <c:v>126.7</c:v>
                      </c:pt>
                      <c:pt idx="20987">
                        <c:v>127.3</c:v>
                      </c:pt>
                      <c:pt idx="20988">
                        <c:v>129.19999999999999</c:v>
                      </c:pt>
                      <c:pt idx="20989">
                        <c:v>126.3</c:v>
                      </c:pt>
                      <c:pt idx="20990">
                        <c:v>128.4</c:v>
                      </c:pt>
                      <c:pt idx="20991">
                        <c:v>127.7</c:v>
                      </c:pt>
                      <c:pt idx="20992">
                        <c:v>127</c:v>
                      </c:pt>
                      <c:pt idx="20993">
                        <c:v>127.5</c:v>
                      </c:pt>
                      <c:pt idx="20994">
                        <c:v>128.4</c:v>
                      </c:pt>
                      <c:pt idx="20995">
                        <c:v>127.3</c:v>
                      </c:pt>
                      <c:pt idx="20996">
                        <c:v>127.2</c:v>
                      </c:pt>
                      <c:pt idx="20997">
                        <c:v>128</c:v>
                      </c:pt>
                      <c:pt idx="20998">
                        <c:v>127.2</c:v>
                      </c:pt>
                      <c:pt idx="20999">
                        <c:v>126.8</c:v>
                      </c:pt>
                      <c:pt idx="21000">
                        <c:v>128</c:v>
                      </c:pt>
                      <c:pt idx="21001">
                        <c:v>128.1</c:v>
                      </c:pt>
                      <c:pt idx="21002">
                        <c:v>126.8</c:v>
                      </c:pt>
                      <c:pt idx="21003">
                        <c:v>127.3</c:v>
                      </c:pt>
                      <c:pt idx="21004">
                        <c:v>127.3</c:v>
                      </c:pt>
                      <c:pt idx="21005">
                        <c:v>126.5</c:v>
                      </c:pt>
                      <c:pt idx="21006">
                        <c:v>126.3</c:v>
                      </c:pt>
                      <c:pt idx="21007">
                        <c:v>127.6</c:v>
                      </c:pt>
                      <c:pt idx="21008">
                        <c:v>127.2</c:v>
                      </c:pt>
                      <c:pt idx="21009">
                        <c:v>127.9</c:v>
                      </c:pt>
                      <c:pt idx="21010">
                        <c:v>128.4</c:v>
                      </c:pt>
                      <c:pt idx="21011">
                        <c:v>126.5</c:v>
                      </c:pt>
                      <c:pt idx="21012">
                        <c:v>127.5</c:v>
                      </c:pt>
                      <c:pt idx="21013">
                        <c:v>127</c:v>
                      </c:pt>
                      <c:pt idx="21014">
                        <c:v>127.6</c:v>
                      </c:pt>
                      <c:pt idx="21015">
                        <c:v>127.1</c:v>
                      </c:pt>
                      <c:pt idx="21016">
                        <c:v>127.8</c:v>
                      </c:pt>
                      <c:pt idx="21017">
                        <c:v>128.4</c:v>
                      </c:pt>
                      <c:pt idx="21018">
                        <c:v>127.6</c:v>
                      </c:pt>
                      <c:pt idx="21019">
                        <c:v>126.3</c:v>
                      </c:pt>
                      <c:pt idx="21020">
                        <c:v>127.1</c:v>
                      </c:pt>
                      <c:pt idx="21021">
                        <c:v>127.7</c:v>
                      </c:pt>
                      <c:pt idx="21022">
                        <c:v>127.2</c:v>
                      </c:pt>
                      <c:pt idx="21023">
                        <c:v>127.3</c:v>
                      </c:pt>
                      <c:pt idx="21024">
                        <c:v>127.3</c:v>
                      </c:pt>
                      <c:pt idx="21025">
                        <c:v>127.6</c:v>
                      </c:pt>
                      <c:pt idx="21026">
                        <c:v>127.2</c:v>
                      </c:pt>
                      <c:pt idx="21027">
                        <c:v>127.9</c:v>
                      </c:pt>
                      <c:pt idx="21028">
                        <c:v>127.3</c:v>
                      </c:pt>
                      <c:pt idx="21029">
                        <c:v>126.7</c:v>
                      </c:pt>
                      <c:pt idx="21030">
                        <c:v>127.2</c:v>
                      </c:pt>
                      <c:pt idx="21031">
                        <c:v>127.8</c:v>
                      </c:pt>
                      <c:pt idx="21032">
                        <c:v>127.4</c:v>
                      </c:pt>
                      <c:pt idx="21033">
                        <c:v>127.6</c:v>
                      </c:pt>
                      <c:pt idx="21034">
                        <c:v>128.4</c:v>
                      </c:pt>
                      <c:pt idx="21035">
                        <c:v>126.1</c:v>
                      </c:pt>
                      <c:pt idx="21036">
                        <c:v>127.8</c:v>
                      </c:pt>
                      <c:pt idx="21037">
                        <c:v>128</c:v>
                      </c:pt>
                      <c:pt idx="21038">
                        <c:v>127.4</c:v>
                      </c:pt>
                      <c:pt idx="21039">
                        <c:v>126.8</c:v>
                      </c:pt>
                      <c:pt idx="21040">
                        <c:v>126.3</c:v>
                      </c:pt>
                      <c:pt idx="21041">
                        <c:v>129.69999999999999</c:v>
                      </c:pt>
                      <c:pt idx="21042">
                        <c:v>126.7</c:v>
                      </c:pt>
                      <c:pt idx="21043">
                        <c:v>127.2</c:v>
                      </c:pt>
                      <c:pt idx="21044">
                        <c:v>128.19999999999999</c:v>
                      </c:pt>
                      <c:pt idx="21045">
                        <c:v>127.3</c:v>
                      </c:pt>
                      <c:pt idx="21046">
                        <c:v>127.4</c:v>
                      </c:pt>
                      <c:pt idx="21047">
                        <c:v>127.5</c:v>
                      </c:pt>
                      <c:pt idx="21048">
                        <c:v>127.2</c:v>
                      </c:pt>
                      <c:pt idx="21049">
                        <c:v>127.3</c:v>
                      </c:pt>
                      <c:pt idx="21050">
                        <c:v>128.6</c:v>
                      </c:pt>
                      <c:pt idx="21051">
                        <c:v>127.2</c:v>
                      </c:pt>
                      <c:pt idx="21052">
                        <c:v>126.9</c:v>
                      </c:pt>
                      <c:pt idx="21053">
                        <c:v>127.9</c:v>
                      </c:pt>
                      <c:pt idx="21054">
                        <c:v>127.4</c:v>
                      </c:pt>
                      <c:pt idx="21055">
                        <c:v>128.30000000000001</c:v>
                      </c:pt>
                      <c:pt idx="21056">
                        <c:v>128.6</c:v>
                      </c:pt>
                      <c:pt idx="21057">
                        <c:v>127.1</c:v>
                      </c:pt>
                      <c:pt idx="21058">
                        <c:v>126.5</c:v>
                      </c:pt>
                      <c:pt idx="21059">
                        <c:v>127</c:v>
                      </c:pt>
                      <c:pt idx="21060">
                        <c:v>127.1</c:v>
                      </c:pt>
                      <c:pt idx="21061">
                        <c:v>128.1</c:v>
                      </c:pt>
                      <c:pt idx="21062">
                        <c:v>127.2</c:v>
                      </c:pt>
                      <c:pt idx="21063">
                        <c:v>126.2</c:v>
                      </c:pt>
                      <c:pt idx="21064">
                        <c:v>127.5</c:v>
                      </c:pt>
                      <c:pt idx="21065">
                        <c:v>127.1</c:v>
                      </c:pt>
                      <c:pt idx="21066">
                        <c:v>126.3</c:v>
                      </c:pt>
                      <c:pt idx="21067">
                        <c:v>127.7</c:v>
                      </c:pt>
                      <c:pt idx="21068">
                        <c:v>129</c:v>
                      </c:pt>
                      <c:pt idx="21069">
                        <c:v>127.9</c:v>
                      </c:pt>
                      <c:pt idx="21070">
                        <c:v>126.4</c:v>
                      </c:pt>
                      <c:pt idx="21071">
                        <c:v>126.4</c:v>
                      </c:pt>
                      <c:pt idx="21072">
                        <c:v>127</c:v>
                      </c:pt>
                      <c:pt idx="21073">
                        <c:v>126.9</c:v>
                      </c:pt>
                      <c:pt idx="21074">
                        <c:v>126.3</c:v>
                      </c:pt>
                      <c:pt idx="21075">
                        <c:v>127.2</c:v>
                      </c:pt>
                      <c:pt idx="21076">
                        <c:v>127.5</c:v>
                      </c:pt>
                      <c:pt idx="21077">
                        <c:v>128.5</c:v>
                      </c:pt>
                      <c:pt idx="21078">
                        <c:v>128</c:v>
                      </c:pt>
                      <c:pt idx="21079">
                        <c:v>127.6</c:v>
                      </c:pt>
                      <c:pt idx="21080">
                        <c:v>127</c:v>
                      </c:pt>
                      <c:pt idx="21081">
                        <c:v>125.9</c:v>
                      </c:pt>
                      <c:pt idx="21082">
                        <c:v>127.1</c:v>
                      </c:pt>
                      <c:pt idx="21083">
                        <c:v>127.7</c:v>
                      </c:pt>
                      <c:pt idx="21084">
                        <c:v>127.4</c:v>
                      </c:pt>
                      <c:pt idx="21085">
                        <c:v>128.6</c:v>
                      </c:pt>
                      <c:pt idx="21086">
                        <c:v>126.3</c:v>
                      </c:pt>
                      <c:pt idx="21087">
                        <c:v>127.4</c:v>
                      </c:pt>
                      <c:pt idx="21088">
                        <c:v>128.4</c:v>
                      </c:pt>
                      <c:pt idx="21089">
                        <c:v>127.1</c:v>
                      </c:pt>
                      <c:pt idx="21090">
                        <c:v>127.7</c:v>
                      </c:pt>
                      <c:pt idx="21091">
                        <c:v>126.1</c:v>
                      </c:pt>
                      <c:pt idx="21092">
                        <c:v>126.7</c:v>
                      </c:pt>
                      <c:pt idx="21093">
                        <c:v>127</c:v>
                      </c:pt>
                      <c:pt idx="21094">
                        <c:v>127.2</c:v>
                      </c:pt>
                      <c:pt idx="21095">
                        <c:v>127.4</c:v>
                      </c:pt>
                      <c:pt idx="21096">
                        <c:v>126.8</c:v>
                      </c:pt>
                      <c:pt idx="21097">
                        <c:v>128.5</c:v>
                      </c:pt>
                      <c:pt idx="21098">
                        <c:v>127.1</c:v>
                      </c:pt>
                      <c:pt idx="21099">
                        <c:v>127.6</c:v>
                      </c:pt>
                      <c:pt idx="21100">
                        <c:v>126.1</c:v>
                      </c:pt>
                      <c:pt idx="21101">
                        <c:v>127.4</c:v>
                      </c:pt>
                      <c:pt idx="21102">
                        <c:v>127.8</c:v>
                      </c:pt>
                      <c:pt idx="21103">
                        <c:v>127.2</c:v>
                      </c:pt>
                      <c:pt idx="21104">
                        <c:v>127</c:v>
                      </c:pt>
                      <c:pt idx="21105">
                        <c:v>127.6</c:v>
                      </c:pt>
                      <c:pt idx="21106">
                        <c:v>128.5</c:v>
                      </c:pt>
                      <c:pt idx="21107">
                        <c:v>128.30000000000001</c:v>
                      </c:pt>
                      <c:pt idx="21108">
                        <c:v>125.8</c:v>
                      </c:pt>
                      <c:pt idx="21109">
                        <c:v>127.7</c:v>
                      </c:pt>
                      <c:pt idx="21110">
                        <c:v>126.9</c:v>
                      </c:pt>
                      <c:pt idx="21111">
                        <c:v>127.5</c:v>
                      </c:pt>
                      <c:pt idx="21112">
                        <c:v>127.4</c:v>
                      </c:pt>
                      <c:pt idx="21113">
                        <c:v>125.8</c:v>
                      </c:pt>
                      <c:pt idx="21114">
                        <c:v>125.9</c:v>
                      </c:pt>
                      <c:pt idx="21115">
                        <c:v>128.30000000000001</c:v>
                      </c:pt>
                      <c:pt idx="21116">
                        <c:v>128</c:v>
                      </c:pt>
                      <c:pt idx="21117">
                        <c:v>126.4</c:v>
                      </c:pt>
                      <c:pt idx="21118">
                        <c:v>126.7</c:v>
                      </c:pt>
                      <c:pt idx="21119">
                        <c:v>126.7</c:v>
                      </c:pt>
                      <c:pt idx="21120">
                        <c:v>127</c:v>
                      </c:pt>
                      <c:pt idx="21121">
                        <c:v>127.8</c:v>
                      </c:pt>
                      <c:pt idx="21122">
                        <c:v>128.9</c:v>
                      </c:pt>
                      <c:pt idx="21123">
                        <c:v>127.6</c:v>
                      </c:pt>
                      <c:pt idx="21124">
                        <c:v>127.3</c:v>
                      </c:pt>
                      <c:pt idx="21125">
                        <c:v>128</c:v>
                      </c:pt>
                      <c:pt idx="21126">
                        <c:v>126.7</c:v>
                      </c:pt>
                      <c:pt idx="21127">
                        <c:v>127.8</c:v>
                      </c:pt>
                      <c:pt idx="21128">
                        <c:v>127.1</c:v>
                      </c:pt>
                      <c:pt idx="21129">
                        <c:v>125.6</c:v>
                      </c:pt>
                      <c:pt idx="21130">
                        <c:v>127.2</c:v>
                      </c:pt>
                      <c:pt idx="21131">
                        <c:v>127.4</c:v>
                      </c:pt>
                      <c:pt idx="21132">
                        <c:v>126.6</c:v>
                      </c:pt>
                      <c:pt idx="21133">
                        <c:v>126.8</c:v>
                      </c:pt>
                      <c:pt idx="21134">
                        <c:v>126</c:v>
                      </c:pt>
                      <c:pt idx="21135">
                        <c:v>128.1</c:v>
                      </c:pt>
                      <c:pt idx="21136">
                        <c:v>127.1</c:v>
                      </c:pt>
                      <c:pt idx="21137">
                        <c:v>127.6</c:v>
                      </c:pt>
                      <c:pt idx="21138">
                        <c:v>128</c:v>
                      </c:pt>
                      <c:pt idx="21139">
                        <c:v>127.9</c:v>
                      </c:pt>
                      <c:pt idx="21140">
                        <c:v>126.7</c:v>
                      </c:pt>
                      <c:pt idx="21141">
                        <c:v>127.5</c:v>
                      </c:pt>
                      <c:pt idx="21142">
                        <c:v>127.7</c:v>
                      </c:pt>
                      <c:pt idx="21143">
                        <c:v>126.1</c:v>
                      </c:pt>
                      <c:pt idx="21144">
                        <c:v>127.2</c:v>
                      </c:pt>
                      <c:pt idx="21145">
                        <c:v>128.6</c:v>
                      </c:pt>
                      <c:pt idx="21146">
                        <c:v>127.5</c:v>
                      </c:pt>
                      <c:pt idx="21147">
                        <c:v>127.1</c:v>
                      </c:pt>
                      <c:pt idx="21148">
                        <c:v>126.8</c:v>
                      </c:pt>
                      <c:pt idx="21149">
                        <c:v>127.5</c:v>
                      </c:pt>
                      <c:pt idx="21150">
                        <c:v>127.7</c:v>
                      </c:pt>
                      <c:pt idx="21151">
                        <c:v>126.6</c:v>
                      </c:pt>
                      <c:pt idx="21152">
                        <c:v>127</c:v>
                      </c:pt>
                      <c:pt idx="21153">
                        <c:v>126.1</c:v>
                      </c:pt>
                      <c:pt idx="21154">
                        <c:v>127.5</c:v>
                      </c:pt>
                      <c:pt idx="21155">
                        <c:v>127.4</c:v>
                      </c:pt>
                      <c:pt idx="21156">
                        <c:v>127</c:v>
                      </c:pt>
                      <c:pt idx="21157">
                        <c:v>128.30000000000001</c:v>
                      </c:pt>
                      <c:pt idx="21158">
                        <c:v>127.9</c:v>
                      </c:pt>
                      <c:pt idx="21159">
                        <c:v>127</c:v>
                      </c:pt>
                      <c:pt idx="21160">
                        <c:v>128.80000000000001</c:v>
                      </c:pt>
                      <c:pt idx="21161">
                        <c:v>126.9</c:v>
                      </c:pt>
                      <c:pt idx="21162">
                        <c:v>127</c:v>
                      </c:pt>
                      <c:pt idx="21163">
                        <c:v>127</c:v>
                      </c:pt>
                      <c:pt idx="21164">
                        <c:v>125.8</c:v>
                      </c:pt>
                      <c:pt idx="21165">
                        <c:v>127</c:v>
                      </c:pt>
                      <c:pt idx="21166">
                        <c:v>128</c:v>
                      </c:pt>
                      <c:pt idx="21167">
                        <c:v>127.3</c:v>
                      </c:pt>
                      <c:pt idx="21168">
                        <c:v>127.2</c:v>
                      </c:pt>
                      <c:pt idx="21169">
                        <c:v>125.8</c:v>
                      </c:pt>
                      <c:pt idx="21170">
                        <c:v>126.7</c:v>
                      </c:pt>
                      <c:pt idx="21171">
                        <c:v>127.3</c:v>
                      </c:pt>
                      <c:pt idx="21172">
                        <c:v>127.7</c:v>
                      </c:pt>
                      <c:pt idx="21173">
                        <c:v>127.5</c:v>
                      </c:pt>
                      <c:pt idx="21174">
                        <c:v>127.7</c:v>
                      </c:pt>
                      <c:pt idx="21175">
                        <c:v>128.6</c:v>
                      </c:pt>
                      <c:pt idx="21176">
                        <c:v>127.7</c:v>
                      </c:pt>
                      <c:pt idx="21177">
                        <c:v>127.7</c:v>
                      </c:pt>
                      <c:pt idx="21178">
                        <c:v>128</c:v>
                      </c:pt>
                      <c:pt idx="21179">
                        <c:v>125.8</c:v>
                      </c:pt>
                      <c:pt idx="21180">
                        <c:v>127.4</c:v>
                      </c:pt>
                      <c:pt idx="21181">
                        <c:v>127.7</c:v>
                      </c:pt>
                      <c:pt idx="21182">
                        <c:v>128.1</c:v>
                      </c:pt>
                      <c:pt idx="21183">
                        <c:v>126.8</c:v>
                      </c:pt>
                      <c:pt idx="21184">
                        <c:v>127.5</c:v>
                      </c:pt>
                      <c:pt idx="21185">
                        <c:v>127.4</c:v>
                      </c:pt>
                      <c:pt idx="21186">
                        <c:v>127.2</c:v>
                      </c:pt>
                      <c:pt idx="21187">
                        <c:v>127.6</c:v>
                      </c:pt>
                      <c:pt idx="21188">
                        <c:v>128.5</c:v>
                      </c:pt>
                      <c:pt idx="21189">
                        <c:v>127.6</c:v>
                      </c:pt>
                      <c:pt idx="21190">
                        <c:v>128.4</c:v>
                      </c:pt>
                      <c:pt idx="21191">
                        <c:v>128.1</c:v>
                      </c:pt>
                      <c:pt idx="21192">
                        <c:v>126</c:v>
                      </c:pt>
                      <c:pt idx="21193">
                        <c:v>126.9</c:v>
                      </c:pt>
                      <c:pt idx="21194">
                        <c:v>126.4</c:v>
                      </c:pt>
                      <c:pt idx="21195">
                        <c:v>127.6</c:v>
                      </c:pt>
                      <c:pt idx="21196">
                        <c:v>127.7</c:v>
                      </c:pt>
                      <c:pt idx="21197">
                        <c:v>128.5</c:v>
                      </c:pt>
                      <c:pt idx="21198">
                        <c:v>127.4</c:v>
                      </c:pt>
                      <c:pt idx="21199">
                        <c:v>128.19999999999999</c:v>
                      </c:pt>
                      <c:pt idx="21200">
                        <c:v>127.2</c:v>
                      </c:pt>
                      <c:pt idx="21201">
                        <c:v>127.8</c:v>
                      </c:pt>
                      <c:pt idx="21202">
                        <c:v>127.4</c:v>
                      </c:pt>
                      <c:pt idx="21203">
                        <c:v>127.5</c:v>
                      </c:pt>
                      <c:pt idx="21204">
                        <c:v>127.7</c:v>
                      </c:pt>
                      <c:pt idx="21205">
                        <c:v>127.6</c:v>
                      </c:pt>
                      <c:pt idx="21206">
                        <c:v>127.4</c:v>
                      </c:pt>
                      <c:pt idx="21207">
                        <c:v>127</c:v>
                      </c:pt>
                      <c:pt idx="21208">
                        <c:v>127.7</c:v>
                      </c:pt>
                      <c:pt idx="21209">
                        <c:v>128.1</c:v>
                      </c:pt>
                      <c:pt idx="21210">
                        <c:v>126.8</c:v>
                      </c:pt>
                      <c:pt idx="21211">
                        <c:v>127.7</c:v>
                      </c:pt>
                      <c:pt idx="21212">
                        <c:v>127.2</c:v>
                      </c:pt>
                      <c:pt idx="21213">
                        <c:v>127.7</c:v>
                      </c:pt>
                      <c:pt idx="21214">
                        <c:v>126.1</c:v>
                      </c:pt>
                      <c:pt idx="21215">
                        <c:v>127.4</c:v>
                      </c:pt>
                      <c:pt idx="21216">
                        <c:v>127.5</c:v>
                      </c:pt>
                      <c:pt idx="21217">
                        <c:v>127.2</c:v>
                      </c:pt>
                      <c:pt idx="21218">
                        <c:v>127.5</c:v>
                      </c:pt>
                      <c:pt idx="21219">
                        <c:v>126.4</c:v>
                      </c:pt>
                      <c:pt idx="21220">
                        <c:v>127.5</c:v>
                      </c:pt>
                      <c:pt idx="21221">
                        <c:v>126.8</c:v>
                      </c:pt>
                      <c:pt idx="21222">
                        <c:v>127.7</c:v>
                      </c:pt>
                      <c:pt idx="21223">
                        <c:v>127.2</c:v>
                      </c:pt>
                      <c:pt idx="21224">
                        <c:v>128.19999999999999</c:v>
                      </c:pt>
                      <c:pt idx="21225">
                        <c:v>127.6</c:v>
                      </c:pt>
                      <c:pt idx="21226">
                        <c:v>126.5</c:v>
                      </c:pt>
                      <c:pt idx="21227">
                        <c:v>126.8</c:v>
                      </c:pt>
                      <c:pt idx="21228">
                        <c:v>127.2</c:v>
                      </c:pt>
                      <c:pt idx="21229">
                        <c:v>127.5</c:v>
                      </c:pt>
                      <c:pt idx="21230">
                        <c:v>126.5</c:v>
                      </c:pt>
                      <c:pt idx="21231">
                        <c:v>126.9</c:v>
                      </c:pt>
                      <c:pt idx="21232">
                        <c:v>127.4</c:v>
                      </c:pt>
                      <c:pt idx="21233">
                        <c:v>126.6</c:v>
                      </c:pt>
                      <c:pt idx="21234">
                        <c:v>127.2</c:v>
                      </c:pt>
                      <c:pt idx="21235">
                        <c:v>127.7</c:v>
                      </c:pt>
                      <c:pt idx="21236">
                        <c:v>126.4</c:v>
                      </c:pt>
                      <c:pt idx="21237">
                        <c:v>127</c:v>
                      </c:pt>
                      <c:pt idx="21238">
                        <c:v>128.19999999999999</c:v>
                      </c:pt>
                      <c:pt idx="21239">
                        <c:v>126.7</c:v>
                      </c:pt>
                      <c:pt idx="21240">
                        <c:v>128.4</c:v>
                      </c:pt>
                      <c:pt idx="21241">
                        <c:v>127.8</c:v>
                      </c:pt>
                      <c:pt idx="21242">
                        <c:v>127.7</c:v>
                      </c:pt>
                      <c:pt idx="21243">
                        <c:v>128.30000000000001</c:v>
                      </c:pt>
                      <c:pt idx="21244">
                        <c:v>128.30000000000001</c:v>
                      </c:pt>
                      <c:pt idx="21245">
                        <c:v>128.9</c:v>
                      </c:pt>
                      <c:pt idx="21246">
                        <c:v>126.5</c:v>
                      </c:pt>
                      <c:pt idx="21247">
                        <c:v>126.6</c:v>
                      </c:pt>
                      <c:pt idx="21248">
                        <c:v>127.4</c:v>
                      </c:pt>
                      <c:pt idx="21249">
                        <c:v>127.7</c:v>
                      </c:pt>
                      <c:pt idx="21250">
                        <c:v>126.8</c:v>
                      </c:pt>
                      <c:pt idx="21251">
                        <c:v>127.4</c:v>
                      </c:pt>
                      <c:pt idx="21252">
                        <c:v>126.7</c:v>
                      </c:pt>
                      <c:pt idx="21253">
                        <c:v>125.8</c:v>
                      </c:pt>
                      <c:pt idx="21254">
                        <c:v>127.7</c:v>
                      </c:pt>
                      <c:pt idx="21255">
                        <c:v>126.9</c:v>
                      </c:pt>
                      <c:pt idx="21256">
                        <c:v>128</c:v>
                      </c:pt>
                      <c:pt idx="21257">
                        <c:v>126.1</c:v>
                      </c:pt>
                      <c:pt idx="21258">
                        <c:v>127.2</c:v>
                      </c:pt>
                      <c:pt idx="21259">
                        <c:v>126.5</c:v>
                      </c:pt>
                      <c:pt idx="21260">
                        <c:v>127.2</c:v>
                      </c:pt>
                      <c:pt idx="21261">
                        <c:v>127.2</c:v>
                      </c:pt>
                      <c:pt idx="21262">
                        <c:v>128.1</c:v>
                      </c:pt>
                      <c:pt idx="21263">
                        <c:v>128.5</c:v>
                      </c:pt>
                      <c:pt idx="21264">
                        <c:v>126.4</c:v>
                      </c:pt>
                      <c:pt idx="21265">
                        <c:v>127.5</c:v>
                      </c:pt>
                      <c:pt idx="21266">
                        <c:v>126.2</c:v>
                      </c:pt>
                      <c:pt idx="21267">
                        <c:v>127.2</c:v>
                      </c:pt>
                      <c:pt idx="21268">
                        <c:v>126.9</c:v>
                      </c:pt>
                      <c:pt idx="21269">
                        <c:v>126.7</c:v>
                      </c:pt>
                      <c:pt idx="21270">
                        <c:v>128.19999999999999</c:v>
                      </c:pt>
                      <c:pt idx="21271">
                        <c:v>127.4</c:v>
                      </c:pt>
                      <c:pt idx="21272">
                        <c:v>127.4</c:v>
                      </c:pt>
                      <c:pt idx="21273">
                        <c:v>126.1</c:v>
                      </c:pt>
                      <c:pt idx="21274">
                        <c:v>126.3</c:v>
                      </c:pt>
                      <c:pt idx="21275">
                        <c:v>127.1</c:v>
                      </c:pt>
                      <c:pt idx="21276">
                        <c:v>126.9</c:v>
                      </c:pt>
                      <c:pt idx="21277">
                        <c:v>126.6</c:v>
                      </c:pt>
                      <c:pt idx="21278">
                        <c:v>127.4</c:v>
                      </c:pt>
                      <c:pt idx="21279">
                        <c:v>125.9</c:v>
                      </c:pt>
                      <c:pt idx="21280">
                        <c:v>126.7</c:v>
                      </c:pt>
                      <c:pt idx="21281">
                        <c:v>127.9</c:v>
                      </c:pt>
                      <c:pt idx="21282">
                        <c:v>126.2</c:v>
                      </c:pt>
                      <c:pt idx="21283">
                        <c:v>126.1</c:v>
                      </c:pt>
                      <c:pt idx="21284">
                        <c:v>127</c:v>
                      </c:pt>
                      <c:pt idx="21285">
                        <c:v>126.9</c:v>
                      </c:pt>
                      <c:pt idx="21286">
                        <c:v>127.7</c:v>
                      </c:pt>
                      <c:pt idx="21287">
                        <c:v>128.1</c:v>
                      </c:pt>
                      <c:pt idx="21288">
                        <c:v>126.9</c:v>
                      </c:pt>
                      <c:pt idx="21289">
                        <c:v>125.6</c:v>
                      </c:pt>
                      <c:pt idx="21290">
                        <c:v>126.4</c:v>
                      </c:pt>
                      <c:pt idx="21291">
                        <c:v>126.1</c:v>
                      </c:pt>
                      <c:pt idx="21292">
                        <c:v>126.8</c:v>
                      </c:pt>
                      <c:pt idx="21293">
                        <c:v>125.6</c:v>
                      </c:pt>
                      <c:pt idx="21294">
                        <c:v>125.5</c:v>
                      </c:pt>
                      <c:pt idx="21295">
                        <c:v>127.7</c:v>
                      </c:pt>
                      <c:pt idx="21296">
                        <c:v>127.3</c:v>
                      </c:pt>
                      <c:pt idx="21297">
                        <c:v>126.2</c:v>
                      </c:pt>
                      <c:pt idx="21298">
                        <c:v>127.4</c:v>
                      </c:pt>
                      <c:pt idx="21299">
                        <c:v>126.5</c:v>
                      </c:pt>
                      <c:pt idx="21300">
                        <c:v>127.3</c:v>
                      </c:pt>
                      <c:pt idx="21301">
                        <c:v>126.9</c:v>
                      </c:pt>
                      <c:pt idx="21302">
                        <c:v>126.8</c:v>
                      </c:pt>
                      <c:pt idx="21303">
                        <c:v>127.9</c:v>
                      </c:pt>
                      <c:pt idx="21304">
                        <c:v>127.3</c:v>
                      </c:pt>
                      <c:pt idx="21305">
                        <c:v>127.4</c:v>
                      </c:pt>
                      <c:pt idx="21306">
                        <c:v>126.7</c:v>
                      </c:pt>
                      <c:pt idx="21307">
                        <c:v>127.5</c:v>
                      </c:pt>
                      <c:pt idx="21308">
                        <c:v>127</c:v>
                      </c:pt>
                      <c:pt idx="21309">
                        <c:v>127.4</c:v>
                      </c:pt>
                      <c:pt idx="21310">
                        <c:v>126.7</c:v>
                      </c:pt>
                      <c:pt idx="21311">
                        <c:v>126.8</c:v>
                      </c:pt>
                      <c:pt idx="21312">
                        <c:v>127.8</c:v>
                      </c:pt>
                      <c:pt idx="21313">
                        <c:v>127.3</c:v>
                      </c:pt>
                      <c:pt idx="21314">
                        <c:v>125.6</c:v>
                      </c:pt>
                      <c:pt idx="21315">
                        <c:v>127.5</c:v>
                      </c:pt>
                      <c:pt idx="21316">
                        <c:v>126.3</c:v>
                      </c:pt>
                      <c:pt idx="21317">
                        <c:v>127.2</c:v>
                      </c:pt>
                      <c:pt idx="21318">
                        <c:v>127.6</c:v>
                      </c:pt>
                      <c:pt idx="21319">
                        <c:v>127.3</c:v>
                      </c:pt>
                      <c:pt idx="21320">
                        <c:v>126.7</c:v>
                      </c:pt>
                      <c:pt idx="21321">
                        <c:v>126.1</c:v>
                      </c:pt>
                      <c:pt idx="21322">
                        <c:v>126.4</c:v>
                      </c:pt>
                      <c:pt idx="21323">
                        <c:v>126.5</c:v>
                      </c:pt>
                      <c:pt idx="21324">
                        <c:v>126.7</c:v>
                      </c:pt>
                      <c:pt idx="21325">
                        <c:v>126.5</c:v>
                      </c:pt>
                      <c:pt idx="21326">
                        <c:v>128.30000000000001</c:v>
                      </c:pt>
                      <c:pt idx="21327">
                        <c:v>126.3</c:v>
                      </c:pt>
                      <c:pt idx="21328">
                        <c:v>127</c:v>
                      </c:pt>
                      <c:pt idx="21329">
                        <c:v>126.8</c:v>
                      </c:pt>
                      <c:pt idx="21330">
                        <c:v>126.2</c:v>
                      </c:pt>
                      <c:pt idx="21331">
                        <c:v>127.5</c:v>
                      </c:pt>
                      <c:pt idx="21332">
                        <c:v>127.5</c:v>
                      </c:pt>
                      <c:pt idx="21333">
                        <c:v>127.2</c:v>
                      </c:pt>
                      <c:pt idx="21334">
                        <c:v>126.4</c:v>
                      </c:pt>
                      <c:pt idx="21335">
                        <c:v>126.5</c:v>
                      </c:pt>
                      <c:pt idx="21336">
                        <c:v>126.6</c:v>
                      </c:pt>
                      <c:pt idx="21337">
                        <c:v>126.4</c:v>
                      </c:pt>
                      <c:pt idx="21338">
                        <c:v>126.7</c:v>
                      </c:pt>
                      <c:pt idx="21339">
                        <c:v>127.3</c:v>
                      </c:pt>
                      <c:pt idx="21340">
                        <c:v>127.1</c:v>
                      </c:pt>
                      <c:pt idx="21341">
                        <c:v>125.8</c:v>
                      </c:pt>
                      <c:pt idx="21342">
                        <c:v>126.1</c:v>
                      </c:pt>
                      <c:pt idx="21343">
                        <c:v>126</c:v>
                      </c:pt>
                      <c:pt idx="21344">
                        <c:v>126.4</c:v>
                      </c:pt>
                      <c:pt idx="21345">
                        <c:v>126.5</c:v>
                      </c:pt>
                      <c:pt idx="21346">
                        <c:v>126.8</c:v>
                      </c:pt>
                      <c:pt idx="21347">
                        <c:v>127.2</c:v>
                      </c:pt>
                      <c:pt idx="21348">
                        <c:v>127</c:v>
                      </c:pt>
                      <c:pt idx="21349">
                        <c:v>126.7</c:v>
                      </c:pt>
                      <c:pt idx="21350">
                        <c:v>125.6</c:v>
                      </c:pt>
                      <c:pt idx="21351">
                        <c:v>126.9</c:v>
                      </c:pt>
                      <c:pt idx="21352">
                        <c:v>126.9</c:v>
                      </c:pt>
                      <c:pt idx="21353">
                        <c:v>127.3</c:v>
                      </c:pt>
                      <c:pt idx="21354">
                        <c:v>127.3</c:v>
                      </c:pt>
                      <c:pt idx="21355">
                        <c:v>128.19999999999999</c:v>
                      </c:pt>
                      <c:pt idx="21356">
                        <c:v>127.5</c:v>
                      </c:pt>
                      <c:pt idx="21357">
                        <c:v>127.2</c:v>
                      </c:pt>
                      <c:pt idx="21358">
                        <c:v>127.7</c:v>
                      </c:pt>
                      <c:pt idx="21359">
                        <c:v>126.1</c:v>
                      </c:pt>
                      <c:pt idx="21360">
                        <c:v>127.8</c:v>
                      </c:pt>
                      <c:pt idx="21361">
                        <c:v>126.8</c:v>
                      </c:pt>
                      <c:pt idx="21362">
                        <c:v>126.6</c:v>
                      </c:pt>
                      <c:pt idx="21363">
                        <c:v>126.9</c:v>
                      </c:pt>
                      <c:pt idx="21364">
                        <c:v>125.9</c:v>
                      </c:pt>
                      <c:pt idx="21365">
                        <c:v>127</c:v>
                      </c:pt>
                      <c:pt idx="21366">
                        <c:v>127.6</c:v>
                      </c:pt>
                      <c:pt idx="21367">
                        <c:v>126.3</c:v>
                      </c:pt>
                      <c:pt idx="21368">
                        <c:v>127.1</c:v>
                      </c:pt>
                      <c:pt idx="21369">
                        <c:v>126.6</c:v>
                      </c:pt>
                      <c:pt idx="21370">
                        <c:v>126.4</c:v>
                      </c:pt>
                      <c:pt idx="21371">
                        <c:v>126.1</c:v>
                      </c:pt>
                      <c:pt idx="21372">
                        <c:v>126.5</c:v>
                      </c:pt>
                      <c:pt idx="21373">
                        <c:v>126.1</c:v>
                      </c:pt>
                      <c:pt idx="21374">
                        <c:v>126.6</c:v>
                      </c:pt>
                      <c:pt idx="21375">
                        <c:v>126.5</c:v>
                      </c:pt>
                      <c:pt idx="21376">
                        <c:v>127.1</c:v>
                      </c:pt>
                      <c:pt idx="21377">
                        <c:v>126.6</c:v>
                      </c:pt>
                      <c:pt idx="21378">
                        <c:v>126.3</c:v>
                      </c:pt>
                      <c:pt idx="21379">
                        <c:v>125.8</c:v>
                      </c:pt>
                      <c:pt idx="21380">
                        <c:v>127.7</c:v>
                      </c:pt>
                      <c:pt idx="21381">
                        <c:v>128.30000000000001</c:v>
                      </c:pt>
                      <c:pt idx="21382">
                        <c:v>126.9</c:v>
                      </c:pt>
                      <c:pt idx="21383">
                        <c:v>126.9</c:v>
                      </c:pt>
                      <c:pt idx="21384">
                        <c:v>127.9</c:v>
                      </c:pt>
                      <c:pt idx="21385">
                        <c:v>127.8</c:v>
                      </c:pt>
                      <c:pt idx="21386">
                        <c:v>126.4</c:v>
                      </c:pt>
                      <c:pt idx="21387">
                        <c:v>127</c:v>
                      </c:pt>
                      <c:pt idx="21388">
                        <c:v>127.5</c:v>
                      </c:pt>
                      <c:pt idx="21389">
                        <c:v>126.4</c:v>
                      </c:pt>
                      <c:pt idx="21390">
                        <c:v>126.4</c:v>
                      </c:pt>
                      <c:pt idx="21391">
                        <c:v>126.2</c:v>
                      </c:pt>
                      <c:pt idx="21392">
                        <c:v>125.9</c:v>
                      </c:pt>
                      <c:pt idx="21393">
                        <c:v>125.5</c:v>
                      </c:pt>
                      <c:pt idx="21394">
                        <c:v>126.5</c:v>
                      </c:pt>
                      <c:pt idx="21395">
                        <c:v>126.9</c:v>
                      </c:pt>
                      <c:pt idx="21396">
                        <c:v>126.4</c:v>
                      </c:pt>
                      <c:pt idx="21397">
                        <c:v>126</c:v>
                      </c:pt>
                      <c:pt idx="21398">
                        <c:v>126.4</c:v>
                      </c:pt>
                      <c:pt idx="21399">
                        <c:v>128.6</c:v>
                      </c:pt>
                      <c:pt idx="21400">
                        <c:v>127.5</c:v>
                      </c:pt>
                      <c:pt idx="21401">
                        <c:v>126.3</c:v>
                      </c:pt>
                      <c:pt idx="21402">
                        <c:v>126.7</c:v>
                      </c:pt>
                      <c:pt idx="21403">
                        <c:v>126.4</c:v>
                      </c:pt>
                      <c:pt idx="21404">
                        <c:v>127.2</c:v>
                      </c:pt>
                      <c:pt idx="21405">
                        <c:v>126.2</c:v>
                      </c:pt>
                      <c:pt idx="21406">
                        <c:v>126.9</c:v>
                      </c:pt>
                      <c:pt idx="21407">
                        <c:v>127.5</c:v>
                      </c:pt>
                      <c:pt idx="21408">
                        <c:v>126.7</c:v>
                      </c:pt>
                      <c:pt idx="21409">
                        <c:v>126.2</c:v>
                      </c:pt>
                      <c:pt idx="21410">
                        <c:v>126.5</c:v>
                      </c:pt>
                      <c:pt idx="21411">
                        <c:v>126.5</c:v>
                      </c:pt>
                      <c:pt idx="21412">
                        <c:v>126.7</c:v>
                      </c:pt>
                      <c:pt idx="21413">
                        <c:v>126.4</c:v>
                      </c:pt>
                      <c:pt idx="21414">
                        <c:v>126.6</c:v>
                      </c:pt>
                      <c:pt idx="21415">
                        <c:v>126.6</c:v>
                      </c:pt>
                      <c:pt idx="21416">
                        <c:v>126.9</c:v>
                      </c:pt>
                      <c:pt idx="21417">
                        <c:v>126.5</c:v>
                      </c:pt>
                      <c:pt idx="21418">
                        <c:v>126.3</c:v>
                      </c:pt>
                      <c:pt idx="21419">
                        <c:v>127</c:v>
                      </c:pt>
                      <c:pt idx="21420">
                        <c:v>126.6</c:v>
                      </c:pt>
                      <c:pt idx="21421">
                        <c:v>126</c:v>
                      </c:pt>
                      <c:pt idx="21422">
                        <c:v>126.6</c:v>
                      </c:pt>
                      <c:pt idx="21423">
                        <c:v>126.5</c:v>
                      </c:pt>
                      <c:pt idx="21424">
                        <c:v>125.8</c:v>
                      </c:pt>
                      <c:pt idx="21425">
                        <c:v>126.7</c:v>
                      </c:pt>
                      <c:pt idx="21426">
                        <c:v>126</c:v>
                      </c:pt>
                      <c:pt idx="21427">
                        <c:v>126</c:v>
                      </c:pt>
                      <c:pt idx="21428">
                        <c:v>126.3</c:v>
                      </c:pt>
                      <c:pt idx="21429">
                        <c:v>126.5</c:v>
                      </c:pt>
                      <c:pt idx="21430">
                        <c:v>127.2</c:v>
                      </c:pt>
                      <c:pt idx="21431">
                        <c:v>126.5</c:v>
                      </c:pt>
                      <c:pt idx="21432">
                        <c:v>124.8</c:v>
                      </c:pt>
                      <c:pt idx="21433">
                        <c:v>126.3</c:v>
                      </c:pt>
                      <c:pt idx="21434">
                        <c:v>126.6</c:v>
                      </c:pt>
                      <c:pt idx="21435">
                        <c:v>126.9</c:v>
                      </c:pt>
                      <c:pt idx="21436">
                        <c:v>127.3</c:v>
                      </c:pt>
                      <c:pt idx="21437">
                        <c:v>125.8</c:v>
                      </c:pt>
                      <c:pt idx="21438">
                        <c:v>127.6</c:v>
                      </c:pt>
                      <c:pt idx="21439">
                        <c:v>126.6</c:v>
                      </c:pt>
                      <c:pt idx="21440">
                        <c:v>126.1</c:v>
                      </c:pt>
                      <c:pt idx="21441">
                        <c:v>126.8</c:v>
                      </c:pt>
                      <c:pt idx="21442">
                        <c:v>126.3</c:v>
                      </c:pt>
                      <c:pt idx="21443">
                        <c:v>126.4</c:v>
                      </c:pt>
                      <c:pt idx="21444">
                        <c:v>127.9</c:v>
                      </c:pt>
                      <c:pt idx="21445">
                        <c:v>126</c:v>
                      </c:pt>
                      <c:pt idx="21446">
                        <c:v>127.2</c:v>
                      </c:pt>
                      <c:pt idx="21447">
                        <c:v>126.9</c:v>
                      </c:pt>
                      <c:pt idx="21448">
                        <c:v>125.6</c:v>
                      </c:pt>
                      <c:pt idx="21449">
                        <c:v>126.7</c:v>
                      </c:pt>
                      <c:pt idx="21450">
                        <c:v>126.4</c:v>
                      </c:pt>
                      <c:pt idx="21451">
                        <c:v>126.2</c:v>
                      </c:pt>
                      <c:pt idx="21452">
                        <c:v>127.2</c:v>
                      </c:pt>
                      <c:pt idx="21453">
                        <c:v>127.3</c:v>
                      </c:pt>
                      <c:pt idx="21454">
                        <c:v>127.2</c:v>
                      </c:pt>
                      <c:pt idx="21455">
                        <c:v>126.2</c:v>
                      </c:pt>
                      <c:pt idx="21456">
                        <c:v>126.8</c:v>
                      </c:pt>
                      <c:pt idx="21457">
                        <c:v>126.1</c:v>
                      </c:pt>
                      <c:pt idx="21458">
                        <c:v>126.9</c:v>
                      </c:pt>
                      <c:pt idx="21459">
                        <c:v>126.9</c:v>
                      </c:pt>
                      <c:pt idx="21460">
                        <c:v>125.7</c:v>
                      </c:pt>
                      <c:pt idx="21461">
                        <c:v>127.1</c:v>
                      </c:pt>
                      <c:pt idx="21462">
                        <c:v>126</c:v>
                      </c:pt>
                      <c:pt idx="21463">
                        <c:v>127.8</c:v>
                      </c:pt>
                      <c:pt idx="21464">
                        <c:v>125.8</c:v>
                      </c:pt>
                      <c:pt idx="21465">
                        <c:v>126.1</c:v>
                      </c:pt>
                      <c:pt idx="21466">
                        <c:v>127</c:v>
                      </c:pt>
                      <c:pt idx="21467">
                        <c:v>125</c:v>
                      </c:pt>
                      <c:pt idx="21468">
                        <c:v>126.2</c:v>
                      </c:pt>
                      <c:pt idx="21469">
                        <c:v>125.2</c:v>
                      </c:pt>
                      <c:pt idx="21470">
                        <c:v>126</c:v>
                      </c:pt>
                      <c:pt idx="21471">
                        <c:v>126.6</c:v>
                      </c:pt>
                      <c:pt idx="21472">
                        <c:v>126.2</c:v>
                      </c:pt>
                      <c:pt idx="21473">
                        <c:v>126</c:v>
                      </c:pt>
                      <c:pt idx="21474">
                        <c:v>126</c:v>
                      </c:pt>
                      <c:pt idx="21475">
                        <c:v>126.8</c:v>
                      </c:pt>
                      <c:pt idx="21476">
                        <c:v>126.5</c:v>
                      </c:pt>
                      <c:pt idx="21477">
                        <c:v>125.3</c:v>
                      </c:pt>
                      <c:pt idx="21478">
                        <c:v>125.5</c:v>
                      </c:pt>
                      <c:pt idx="21479">
                        <c:v>126.4</c:v>
                      </c:pt>
                      <c:pt idx="21480">
                        <c:v>126.2</c:v>
                      </c:pt>
                      <c:pt idx="21481">
                        <c:v>125.6</c:v>
                      </c:pt>
                      <c:pt idx="21482">
                        <c:v>126</c:v>
                      </c:pt>
                      <c:pt idx="21483">
                        <c:v>126.4</c:v>
                      </c:pt>
                      <c:pt idx="21484">
                        <c:v>126.1</c:v>
                      </c:pt>
                      <c:pt idx="21485">
                        <c:v>126.4</c:v>
                      </c:pt>
                      <c:pt idx="21486">
                        <c:v>125.8</c:v>
                      </c:pt>
                      <c:pt idx="21487">
                        <c:v>125.8</c:v>
                      </c:pt>
                      <c:pt idx="21488">
                        <c:v>125</c:v>
                      </c:pt>
                      <c:pt idx="21489">
                        <c:v>125.7</c:v>
                      </c:pt>
                      <c:pt idx="21490">
                        <c:v>125.2</c:v>
                      </c:pt>
                      <c:pt idx="21491">
                        <c:v>125.5</c:v>
                      </c:pt>
                      <c:pt idx="21492">
                        <c:v>125.1</c:v>
                      </c:pt>
                      <c:pt idx="21493">
                        <c:v>125.3</c:v>
                      </c:pt>
                      <c:pt idx="21494">
                        <c:v>126.3</c:v>
                      </c:pt>
                      <c:pt idx="21495">
                        <c:v>124.7</c:v>
                      </c:pt>
                      <c:pt idx="21496">
                        <c:v>126.3</c:v>
                      </c:pt>
                      <c:pt idx="21497">
                        <c:v>126.5</c:v>
                      </c:pt>
                      <c:pt idx="21498">
                        <c:v>125.7</c:v>
                      </c:pt>
                      <c:pt idx="21499">
                        <c:v>125.9</c:v>
                      </c:pt>
                      <c:pt idx="21500">
                        <c:v>125.7</c:v>
                      </c:pt>
                      <c:pt idx="21501">
                        <c:v>126.4</c:v>
                      </c:pt>
                      <c:pt idx="21502">
                        <c:v>124.7</c:v>
                      </c:pt>
                      <c:pt idx="21503">
                        <c:v>125.5</c:v>
                      </c:pt>
                      <c:pt idx="21504">
                        <c:v>124.9</c:v>
                      </c:pt>
                      <c:pt idx="21505">
                        <c:v>125.8</c:v>
                      </c:pt>
                      <c:pt idx="21506">
                        <c:v>126.7</c:v>
                      </c:pt>
                      <c:pt idx="21507">
                        <c:v>126.5</c:v>
                      </c:pt>
                      <c:pt idx="21508">
                        <c:v>126.2</c:v>
                      </c:pt>
                      <c:pt idx="21509">
                        <c:v>125.2</c:v>
                      </c:pt>
                      <c:pt idx="21510">
                        <c:v>125.4</c:v>
                      </c:pt>
                      <c:pt idx="21511">
                        <c:v>126.1</c:v>
                      </c:pt>
                      <c:pt idx="21512">
                        <c:v>127</c:v>
                      </c:pt>
                      <c:pt idx="21513">
                        <c:v>126</c:v>
                      </c:pt>
                      <c:pt idx="21514">
                        <c:v>125.8</c:v>
                      </c:pt>
                      <c:pt idx="21515">
                        <c:v>125.6</c:v>
                      </c:pt>
                      <c:pt idx="21516">
                        <c:v>125.8</c:v>
                      </c:pt>
                      <c:pt idx="21517">
                        <c:v>125.6</c:v>
                      </c:pt>
                      <c:pt idx="21518">
                        <c:v>125</c:v>
                      </c:pt>
                      <c:pt idx="21519">
                        <c:v>125.8</c:v>
                      </c:pt>
                      <c:pt idx="21520">
                        <c:v>125</c:v>
                      </c:pt>
                      <c:pt idx="21521">
                        <c:v>125.3</c:v>
                      </c:pt>
                      <c:pt idx="21522">
                        <c:v>125.3</c:v>
                      </c:pt>
                      <c:pt idx="21523">
                        <c:v>126.4</c:v>
                      </c:pt>
                      <c:pt idx="21524">
                        <c:v>124.5</c:v>
                      </c:pt>
                      <c:pt idx="21525">
                        <c:v>125.5</c:v>
                      </c:pt>
                      <c:pt idx="21526">
                        <c:v>125.3</c:v>
                      </c:pt>
                      <c:pt idx="21527">
                        <c:v>126</c:v>
                      </c:pt>
                      <c:pt idx="21528">
                        <c:v>125.8</c:v>
                      </c:pt>
                      <c:pt idx="21529">
                        <c:v>125.1</c:v>
                      </c:pt>
                      <c:pt idx="21530">
                        <c:v>124.2</c:v>
                      </c:pt>
                      <c:pt idx="21531">
                        <c:v>125.4</c:v>
                      </c:pt>
                      <c:pt idx="21532">
                        <c:v>125.6</c:v>
                      </c:pt>
                      <c:pt idx="21533">
                        <c:v>126.3</c:v>
                      </c:pt>
                      <c:pt idx="21534">
                        <c:v>125.1</c:v>
                      </c:pt>
                      <c:pt idx="21535">
                        <c:v>124.9</c:v>
                      </c:pt>
                      <c:pt idx="21536">
                        <c:v>125</c:v>
                      </c:pt>
                      <c:pt idx="21537">
                        <c:v>125.3</c:v>
                      </c:pt>
                      <c:pt idx="21538">
                        <c:v>124.1</c:v>
                      </c:pt>
                      <c:pt idx="21539">
                        <c:v>124.6</c:v>
                      </c:pt>
                      <c:pt idx="21540">
                        <c:v>124.6</c:v>
                      </c:pt>
                      <c:pt idx="21541">
                        <c:v>124.4</c:v>
                      </c:pt>
                      <c:pt idx="21542">
                        <c:v>124.3</c:v>
                      </c:pt>
                      <c:pt idx="21543">
                        <c:v>123.7</c:v>
                      </c:pt>
                      <c:pt idx="21544">
                        <c:v>125.3</c:v>
                      </c:pt>
                      <c:pt idx="21545">
                        <c:v>124.9</c:v>
                      </c:pt>
                      <c:pt idx="21546">
                        <c:v>123.6</c:v>
                      </c:pt>
                      <c:pt idx="21547">
                        <c:v>124.8</c:v>
                      </c:pt>
                      <c:pt idx="21548">
                        <c:v>125.5</c:v>
                      </c:pt>
                      <c:pt idx="21549">
                        <c:v>125.9</c:v>
                      </c:pt>
                      <c:pt idx="21550">
                        <c:v>125.2</c:v>
                      </c:pt>
                      <c:pt idx="21551">
                        <c:v>124.8</c:v>
                      </c:pt>
                      <c:pt idx="21552">
                        <c:v>124.6</c:v>
                      </c:pt>
                      <c:pt idx="21553">
                        <c:v>123.8</c:v>
                      </c:pt>
                      <c:pt idx="21554">
                        <c:v>122.4</c:v>
                      </c:pt>
                      <c:pt idx="21555">
                        <c:v>123.3</c:v>
                      </c:pt>
                      <c:pt idx="21556">
                        <c:v>124</c:v>
                      </c:pt>
                      <c:pt idx="21557">
                        <c:v>124.3</c:v>
                      </c:pt>
                      <c:pt idx="21558">
                        <c:v>124.7</c:v>
                      </c:pt>
                      <c:pt idx="21559">
                        <c:v>125</c:v>
                      </c:pt>
                      <c:pt idx="21560">
                        <c:v>124</c:v>
                      </c:pt>
                      <c:pt idx="21561">
                        <c:v>123.5</c:v>
                      </c:pt>
                      <c:pt idx="21562">
                        <c:v>124.4</c:v>
                      </c:pt>
                      <c:pt idx="21563">
                        <c:v>123.3</c:v>
                      </c:pt>
                      <c:pt idx="21564">
                        <c:v>124.5</c:v>
                      </c:pt>
                      <c:pt idx="21565">
                        <c:v>124.7</c:v>
                      </c:pt>
                      <c:pt idx="21566">
                        <c:v>124.6</c:v>
                      </c:pt>
                      <c:pt idx="21567">
                        <c:v>124.5</c:v>
                      </c:pt>
                      <c:pt idx="21568">
                        <c:v>124.8</c:v>
                      </c:pt>
                      <c:pt idx="21569">
                        <c:v>124.5</c:v>
                      </c:pt>
                      <c:pt idx="21570">
                        <c:v>125</c:v>
                      </c:pt>
                      <c:pt idx="21571">
                        <c:v>124.4</c:v>
                      </c:pt>
                      <c:pt idx="21572">
                        <c:v>124.6</c:v>
                      </c:pt>
                      <c:pt idx="21573">
                        <c:v>125.6</c:v>
                      </c:pt>
                      <c:pt idx="21574">
                        <c:v>125.2</c:v>
                      </c:pt>
                      <c:pt idx="21575">
                        <c:v>123.3</c:v>
                      </c:pt>
                      <c:pt idx="21576">
                        <c:v>124.7</c:v>
                      </c:pt>
                      <c:pt idx="21577">
                        <c:v>125.3</c:v>
                      </c:pt>
                      <c:pt idx="21578">
                        <c:v>124.8</c:v>
                      </c:pt>
                      <c:pt idx="21579">
                        <c:v>124.9</c:v>
                      </c:pt>
                      <c:pt idx="21580">
                        <c:v>124.6</c:v>
                      </c:pt>
                      <c:pt idx="21581">
                        <c:v>124.3</c:v>
                      </c:pt>
                      <c:pt idx="21582">
                        <c:v>123.8</c:v>
                      </c:pt>
                      <c:pt idx="21583">
                        <c:v>123.7</c:v>
                      </c:pt>
                      <c:pt idx="21584">
                        <c:v>123.9</c:v>
                      </c:pt>
                      <c:pt idx="21585">
                        <c:v>124.4</c:v>
                      </c:pt>
                      <c:pt idx="21586">
                        <c:v>123.9</c:v>
                      </c:pt>
                      <c:pt idx="21587">
                        <c:v>124.4</c:v>
                      </c:pt>
                      <c:pt idx="21588">
                        <c:v>123.3</c:v>
                      </c:pt>
                      <c:pt idx="21589">
                        <c:v>123.2</c:v>
                      </c:pt>
                      <c:pt idx="21590">
                        <c:v>125</c:v>
                      </c:pt>
                      <c:pt idx="21591">
                        <c:v>124</c:v>
                      </c:pt>
                      <c:pt idx="21592">
                        <c:v>124.6</c:v>
                      </c:pt>
                      <c:pt idx="21593">
                        <c:v>124.6</c:v>
                      </c:pt>
                      <c:pt idx="21594">
                        <c:v>124.3</c:v>
                      </c:pt>
                      <c:pt idx="21595">
                        <c:v>124.2</c:v>
                      </c:pt>
                      <c:pt idx="21596">
                        <c:v>123.6</c:v>
                      </c:pt>
                      <c:pt idx="21597">
                        <c:v>124.1</c:v>
                      </c:pt>
                      <c:pt idx="21598">
                        <c:v>125.8</c:v>
                      </c:pt>
                      <c:pt idx="21599">
                        <c:v>124.4</c:v>
                      </c:pt>
                      <c:pt idx="21600">
                        <c:v>124.1</c:v>
                      </c:pt>
                      <c:pt idx="21601">
                        <c:v>124.2</c:v>
                      </c:pt>
                      <c:pt idx="21602">
                        <c:v>124.3</c:v>
                      </c:pt>
                      <c:pt idx="21603">
                        <c:v>124.2</c:v>
                      </c:pt>
                      <c:pt idx="21604">
                        <c:v>123.9</c:v>
                      </c:pt>
                      <c:pt idx="21605">
                        <c:v>123.4</c:v>
                      </c:pt>
                      <c:pt idx="21606">
                        <c:v>124.4</c:v>
                      </c:pt>
                      <c:pt idx="21607">
                        <c:v>124.9</c:v>
                      </c:pt>
                      <c:pt idx="21608">
                        <c:v>124.2</c:v>
                      </c:pt>
                      <c:pt idx="21609">
                        <c:v>124.1</c:v>
                      </c:pt>
                      <c:pt idx="21610">
                        <c:v>124.3</c:v>
                      </c:pt>
                      <c:pt idx="21611">
                        <c:v>123.2</c:v>
                      </c:pt>
                      <c:pt idx="21612">
                        <c:v>123.5</c:v>
                      </c:pt>
                      <c:pt idx="21613">
                        <c:v>123.7</c:v>
                      </c:pt>
                      <c:pt idx="21614">
                        <c:v>123.8</c:v>
                      </c:pt>
                      <c:pt idx="21615">
                        <c:v>122.5</c:v>
                      </c:pt>
                      <c:pt idx="21616">
                        <c:v>124.5</c:v>
                      </c:pt>
                      <c:pt idx="21617">
                        <c:v>123.5</c:v>
                      </c:pt>
                      <c:pt idx="21618">
                        <c:v>124</c:v>
                      </c:pt>
                      <c:pt idx="21619">
                        <c:v>124.5</c:v>
                      </c:pt>
                      <c:pt idx="21620">
                        <c:v>124.4</c:v>
                      </c:pt>
                      <c:pt idx="21621">
                        <c:v>124.3</c:v>
                      </c:pt>
                      <c:pt idx="21622">
                        <c:v>123.8</c:v>
                      </c:pt>
                      <c:pt idx="21623">
                        <c:v>123</c:v>
                      </c:pt>
                      <c:pt idx="21624">
                        <c:v>124</c:v>
                      </c:pt>
                      <c:pt idx="21625">
                        <c:v>123.1</c:v>
                      </c:pt>
                      <c:pt idx="21626">
                        <c:v>123.5</c:v>
                      </c:pt>
                      <c:pt idx="21627">
                        <c:v>123.5</c:v>
                      </c:pt>
                      <c:pt idx="21628">
                        <c:v>123.8</c:v>
                      </c:pt>
                      <c:pt idx="21629">
                        <c:v>123.4</c:v>
                      </c:pt>
                      <c:pt idx="21630">
                        <c:v>123.4</c:v>
                      </c:pt>
                      <c:pt idx="21631">
                        <c:v>123.7</c:v>
                      </c:pt>
                      <c:pt idx="21632">
                        <c:v>124.3</c:v>
                      </c:pt>
                      <c:pt idx="21633">
                        <c:v>124.6</c:v>
                      </c:pt>
                      <c:pt idx="21634">
                        <c:v>123.7</c:v>
                      </c:pt>
                      <c:pt idx="21635">
                        <c:v>122.9</c:v>
                      </c:pt>
                      <c:pt idx="21636">
                        <c:v>123.1</c:v>
                      </c:pt>
                      <c:pt idx="21637">
                        <c:v>124.4</c:v>
                      </c:pt>
                      <c:pt idx="21638">
                        <c:v>123.8</c:v>
                      </c:pt>
                      <c:pt idx="21639">
                        <c:v>123.7</c:v>
                      </c:pt>
                      <c:pt idx="21640">
                        <c:v>124.6</c:v>
                      </c:pt>
                      <c:pt idx="21641">
                        <c:v>123.4</c:v>
                      </c:pt>
                      <c:pt idx="21642">
                        <c:v>124.1</c:v>
                      </c:pt>
                      <c:pt idx="21643">
                        <c:v>122.9</c:v>
                      </c:pt>
                      <c:pt idx="21644">
                        <c:v>123.4</c:v>
                      </c:pt>
                      <c:pt idx="21645">
                        <c:v>122.3</c:v>
                      </c:pt>
                      <c:pt idx="21646">
                        <c:v>123.8</c:v>
                      </c:pt>
                      <c:pt idx="21647">
                        <c:v>123.5</c:v>
                      </c:pt>
                      <c:pt idx="21648">
                        <c:v>123.5</c:v>
                      </c:pt>
                      <c:pt idx="21649">
                        <c:v>123.6</c:v>
                      </c:pt>
                      <c:pt idx="21650">
                        <c:v>123.2</c:v>
                      </c:pt>
                      <c:pt idx="21651">
                        <c:v>123.8</c:v>
                      </c:pt>
                      <c:pt idx="21652">
                        <c:v>124.7</c:v>
                      </c:pt>
                      <c:pt idx="21653">
                        <c:v>123.9</c:v>
                      </c:pt>
                      <c:pt idx="21654">
                        <c:v>122.9</c:v>
                      </c:pt>
                      <c:pt idx="21655">
                        <c:v>123.1</c:v>
                      </c:pt>
                      <c:pt idx="21656">
                        <c:v>125.9</c:v>
                      </c:pt>
                      <c:pt idx="21657">
                        <c:v>124</c:v>
                      </c:pt>
                      <c:pt idx="21658">
                        <c:v>124.2</c:v>
                      </c:pt>
                      <c:pt idx="21659">
                        <c:v>124</c:v>
                      </c:pt>
                      <c:pt idx="21660">
                        <c:v>121.9</c:v>
                      </c:pt>
                      <c:pt idx="21661">
                        <c:v>123.8</c:v>
                      </c:pt>
                      <c:pt idx="21662">
                        <c:v>124.7</c:v>
                      </c:pt>
                      <c:pt idx="21663">
                        <c:v>123.1</c:v>
                      </c:pt>
                      <c:pt idx="21664">
                        <c:v>123.9</c:v>
                      </c:pt>
                      <c:pt idx="21665">
                        <c:v>123.5</c:v>
                      </c:pt>
                      <c:pt idx="21666">
                        <c:v>123.6</c:v>
                      </c:pt>
                      <c:pt idx="21667">
                        <c:v>123.6</c:v>
                      </c:pt>
                      <c:pt idx="21668">
                        <c:v>123.8</c:v>
                      </c:pt>
                      <c:pt idx="21669">
                        <c:v>123.7</c:v>
                      </c:pt>
                      <c:pt idx="21670">
                        <c:v>122.7</c:v>
                      </c:pt>
                      <c:pt idx="21671">
                        <c:v>124</c:v>
                      </c:pt>
                      <c:pt idx="21672">
                        <c:v>123.5</c:v>
                      </c:pt>
                      <c:pt idx="21673">
                        <c:v>123.7</c:v>
                      </c:pt>
                      <c:pt idx="21674">
                        <c:v>123.5</c:v>
                      </c:pt>
                      <c:pt idx="21675">
                        <c:v>122.9</c:v>
                      </c:pt>
                      <c:pt idx="21676">
                        <c:v>124.2</c:v>
                      </c:pt>
                      <c:pt idx="21677">
                        <c:v>123.4</c:v>
                      </c:pt>
                      <c:pt idx="21678">
                        <c:v>124.6</c:v>
                      </c:pt>
                      <c:pt idx="21679">
                        <c:v>123.3</c:v>
                      </c:pt>
                      <c:pt idx="21680">
                        <c:v>122.2</c:v>
                      </c:pt>
                      <c:pt idx="21681">
                        <c:v>123.8</c:v>
                      </c:pt>
                      <c:pt idx="21682">
                        <c:v>123.9</c:v>
                      </c:pt>
                      <c:pt idx="21683">
                        <c:v>124</c:v>
                      </c:pt>
                      <c:pt idx="21684">
                        <c:v>123.4</c:v>
                      </c:pt>
                      <c:pt idx="21685">
                        <c:v>124.7</c:v>
                      </c:pt>
                      <c:pt idx="21686">
                        <c:v>124.2</c:v>
                      </c:pt>
                      <c:pt idx="21687">
                        <c:v>123.7</c:v>
                      </c:pt>
                      <c:pt idx="21688">
                        <c:v>123.5</c:v>
                      </c:pt>
                      <c:pt idx="21689">
                        <c:v>123.5</c:v>
                      </c:pt>
                      <c:pt idx="21690">
                        <c:v>123.1</c:v>
                      </c:pt>
                      <c:pt idx="21691">
                        <c:v>123.3</c:v>
                      </c:pt>
                      <c:pt idx="21692">
                        <c:v>123.6</c:v>
                      </c:pt>
                      <c:pt idx="21693">
                        <c:v>123.6</c:v>
                      </c:pt>
                      <c:pt idx="21694">
                        <c:v>123</c:v>
                      </c:pt>
                      <c:pt idx="21695">
                        <c:v>123.1</c:v>
                      </c:pt>
                      <c:pt idx="21696">
                        <c:v>124.8</c:v>
                      </c:pt>
                      <c:pt idx="21697">
                        <c:v>123.6</c:v>
                      </c:pt>
                      <c:pt idx="21698">
                        <c:v>124.1</c:v>
                      </c:pt>
                      <c:pt idx="21699">
                        <c:v>123.9</c:v>
                      </c:pt>
                      <c:pt idx="21700">
                        <c:v>123.4</c:v>
                      </c:pt>
                      <c:pt idx="21701">
                        <c:v>124.1</c:v>
                      </c:pt>
                      <c:pt idx="21702">
                        <c:v>123.3</c:v>
                      </c:pt>
                      <c:pt idx="21703">
                        <c:v>123.4</c:v>
                      </c:pt>
                      <c:pt idx="21704">
                        <c:v>123.4</c:v>
                      </c:pt>
                      <c:pt idx="21705">
                        <c:v>122.9</c:v>
                      </c:pt>
                      <c:pt idx="21706">
                        <c:v>123.4</c:v>
                      </c:pt>
                      <c:pt idx="21707">
                        <c:v>123.1</c:v>
                      </c:pt>
                      <c:pt idx="21708">
                        <c:v>122.7</c:v>
                      </c:pt>
                      <c:pt idx="21709">
                        <c:v>123.7</c:v>
                      </c:pt>
                      <c:pt idx="21710">
                        <c:v>123.8</c:v>
                      </c:pt>
                      <c:pt idx="21711">
                        <c:v>124</c:v>
                      </c:pt>
                      <c:pt idx="21712">
                        <c:v>124.3</c:v>
                      </c:pt>
                      <c:pt idx="21713">
                        <c:v>122.9</c:v>
                      </c:pt>
                      <c:pt idx="21714">
                        <c:v>122.4</c:v>
                      </c:pt>
                      <c:pt idx="21715">
                        <c:v>122.5</c:v>
                      </c:pt>
                      <c:pt idx="21716">
                        <c:v>124.4</c:v>
                      </c:pt>
                      <c:pt idx="21717">
                        <c:v>124.9</c:v>
                      </c:pt>
                      <c:pt idx="21718">
                        <c:v>122.9</c:v>
                      </c:pt>
                      <c:pt idx="21719">
                        <c:v>123.1</c:v>
                      </c:pt>
                      <c:pt idx="21720">
                        <c:v>123.2</c:v>
                      </c:pt>
                      <c:pt idx="21721">
                        <c:v>124.1</c:v>
                      </c:pt>
                      <c:pt idx="21722">
                        <c:v>122.9</c:v>
                      </c:pt>
                      <c:pt idx="21723">
                        <c:v>123.3</c:v>
                      </c:pt>
                      <c:pt idx="21724">
                        <c:v>122.8</c:v>
                      </c:pt>
                      <c:pt idx="21725">
                        <c:v>122.5</c:v>
                      </c:pt>
                      <c:pt idx="21726">
                        <c:v>123.7</c:v>
                      </c:pt>
                      <c:pt idx="21727">
                        <c:v>122.9</c:v>
                      </c:pt>
                      <c:pt idx="21728">
                        <c:v>123.2</c:v>
                      </c:pt>
                      <c:pt idx="21729">
                        <c:v>123.3</c:v>
                      </c:pt>
                      <c:pt idx="21730">
                        <c:v>124.5</c:v>
                      </c:pt>
                      <c:pt idx="21731">
                        <c:v>122.9</c:v>
                      </c:pt>
                      <c:pt idx="21732">
                        <c:v>122.6</c:v>
                      </c:pt>
                      <c:pt idx="21733">
                        <c:v>122.8</c:v>
                      </c:pt>
                      <c:pt idx="21734">
                        <c:v>123</c:v>
                      </c:pt>
                      <c:pt idx="21735">
                        <c:v>123.7</c:v>
                      </c:pt>
                      <c:pt idx="21736">
                        <c:v>123.5</c:v>
                      </c:pt>
                      <c:pt idx="21737">
                        <c:v>123.9</c:v>
                      </c:pt>
                      <c:pt idx="21738">
                        <c:v>124.6</c:v>
                      </c:pt>
                      <c:pt idx="21739">
                        <c:v>123.6</c:v>
                      </c:pt>
                      <c:pt idx="21740">
                        <c:v>123.8</c:v>
                      </c:pt>
                      <c:pt idx="21741">
                        <c:v>123.1</c:v>
                      </c:pt>
                      <c:pt idx="21742">
                        <c:v>123.1</c:v>
                      </c:pt>
                      <c:pt idx="21743">
                        <c:v>122</c:v>
                      </c:pt>
                      <c:pt idx="21744">
                        <c:v>122.4</c:v>
                      </c:pt>
                      <c:pt idx="21745">
                        <c:v>121.6</c:v>
                      </c:pt>
                      <c:pt idx="21746">
                        <c:v>123.2</c:v>
                      </c:pt>
                      <c:pt idx="21747">
                        <c:v>123.8</c:v>
                      </c:pt>
                      <c:pt idx="21748">
                        <c:v>122.3</c:v>
                      </c:pt>
                      <c:pt idx="21749">
                        <c:v>123.1</c:v>
                      </c:pt>
                      <c:pt idx="21750">
                        <c:v>122.2</c:v>
                      </c:pt>
                      <c:pt idx="21751">
                        <c:v>122.9</c:v>
                      </c:pt>
                      <c:pt idx="21752">
                        <c:v>123.4</c:v>
                      </c:pt>
                      <c:pt idx="21753">
                        <c:v>122.9</c:v>
                      </c:pt>
                      <c:pt idx="21754">
                        <c:v>123.2</c:v>
                      </c:pt>
                      <c:pt idx="21755">
                        <c:v>123.5</c:v>
                      </c:pt>
                      <c:pt idx="21756">
                        <c:v>123.6</c:v>
                      </c:pt>
                      <c:pt idx="21757">
                        <c:v>124.1</c:v>
                      </c:pt>
                      <c:pt idx="21758">
                        <c:v>122.8</c:v>
                      </c:pt>
                      <c:pt idx="21759">
                        <c:v>124.1</c:v>
                      </c:pt>
                      <c:pt idx="21760">
                        <c:v>123</c:v>
                      </c:pt>
                      <c:pt idx="21761">
                        <c:v>122.5</c:v>
                      </c:pt>
                      <c:pt idx="21762">
                        <c:v>122.7</c:v>
                      </c:pt>
                      <c:pt idx="21763">
                        <c:v>123.7</c:v>
                      </c:pt>
                      <c:pt idx="21764">
                        <c:v>123.1</c:v>
                      </c:pt>
                      <c:pt idx="21765">
                        <c:v>123</c:v>
                      </c:pt>
                      <c:pt idx="21766">
                        <c:v>122.3</c:v>
                      </c:pt>
                      <c:pt idx="21767">
                        <c:v>122.4</c:v>
                      </c:pt>
                      <c:pt idx="21768">
                        <c:v>122.7</c:v>
                      </c:pt>
                      <c:pt idx="21769">
                        <c:v>123.1</c:v>
                      </c:pt>
                      <c:pt idx="21770">
                        <c:v>123.6</c:v>
                      </c:pt>
                      <c:pt idx="21771">
                        <c:v>123.3</c:v>
                      </c:pt>
                      <c:pt idx="21772">
                        <c:v>122.5</c:v>
                      </c:pt>
                      <c:pt idx="21773">
                        <c:v>123.5</c:v>
                      </c:pt>
                      <c:pt idx="21774">
                        <c:v>123.9</c:v>
                      </c:pt>
                      <c:pt idx="21775">
                        <c:v>121.9</c:v>
                      </c:pt>
                      <c:pt idx="21776">
                        <c:v>123</c:v>
                      </c:pt>
                      <c:pt idx="21777">
                        <c:v>123.1</c:v>
                      </c:pt>
                      <c:pt idx="21778">
                        <c:v>123.8</c:v>
                      </c:pt>
                      <c:pt idx="21779">
                        <c:v>122.8</c:v>
                      </c:pt>
                      <c:pt idx="21780">
                        <c:v>123.7</c:v>
                      </c:pt>
                      <c:pt idx="21781">
                        <c:v>123.2</c:v>
                      </c:pt>
                      <c:pt idx="21782">
                        <c:v>122.8</c:v>
                      </c:pt>
                      <c:pt idx="21783">
                        <c:v>122.3</c:v>
                      </c:pt>
                      <c:pt idx="21784">
                        <c:v>122.8</c:v>
                      </c:pt>
                      <c:pt idx="21785">
                        <c:v>123.7</c:v>
                      </c:pt>
                      <c:pt idx="21786">
                        <c:v>122.9</c:v>
                      </c:pt>
                      <c:pt idx="21787">
                        <c:v>123.2</c:v>
                      </c:pt>
                      <c:pt idx="21788">
                        <c:v>122.9</c:v>
                      </c:pt>
                      <c:pt idx="21789">
                        <c:v>122.4</c:v>
                      </c:pt>
                      <c:pt idx="21790">
                        <c:v>122.8</c:v>
                      </c:pt>
                      <c:pt idx="21791">
                        <c:v>122.4</c:v>
                      </c:pt>
                      <c:pt idx="21792">
                        <c:v>123.2</c:v>
                      </c:pt>
                      <c:pt idx="21793">
                        <c:v>122.4</c:v>
                      </c:pt>
                      <c:pt idx="21794">
                        <c:v>122.9</c:v>
                      </c:pt>
                      <c:pt idx="21795">
                        <c:v>121.7</c:v>
                      </c:pt>
                      <c:pt idx="21796">
                        <c:v>122.7</c:v>
                      </c:pt>
                      <c:pt idx="21797">
                        <c:v>122.4</c:v>
                      </c:pt>
                      <c:pt idx="21798">
                        <c:v>122.9</c:v>
                      </c:pt>
                      <c:pt idx="21799">
                        <c:v>122.6</c:v>
                      </c:pt>
                      <c:pt idx="21800">
                        <c:v>123.5</c:v>
                      </c:pt>
                      <c:pt idx="21801">
                        <c:v>122.1</c:v>
                      </c:pt>
                      <c:pt idx="21802">
                        <c:v>123.4</c:v>
                      </c:pt>
                      <c:pt idx="21803">
                        <c:v>121.5</c:v>
                      </c:pt>
                      <c:pt idx="21804">
                        <c:v>122.7</c:v>
                      </c:pt>
                      <c:pt idx="21805">
                        <c:v>122.9</c:v>
                      </c:pt>
                      <c:pt idx="21806">
                        <c:v>122.4</c:v>
                      </c:pt>
                      <c:pt idx="21807">
                        <c:v>124.2</c:v>
                      </c:pt>
                      <c:pt idx="21808">
                        <c:v>123.7</c:v>
                      </c:pt>
                      <c:pt idx="21809">
                        <c:v>122.4</c:v>
                      </c:pt>
                      <c:pt idx="21810">
                        <c:v>123.1</c:v>
                      </c:pt>
                      <c:pt idx="21811">
                        <c:v>123.7</c:v>
                      </c:pt>
                      <c:pt idx="21812">
                        <c:v>122.7</c:v>
                      </c:pt>
                      <c:pt idx="21813">
                        <c:v>123.6</c:v>
                      </c:pt>
                      <c:pt idx="21814">
                        <c:v>121.5</c:v>
                      </c:pt>
                      <c:pt idx="21815">
                        <c:v>122.1</c:v>
                      </c:pt>
                      <c:pt idx="21816">
                        <c:v>122.4</c:v>
                      </c:pt>
                      <c:pt idx="21817">
                        <c:v>123.6</c:v>
                      </c:pt>
                      <c:pt idx="21818">
                        <c:v>124.5</c:v>
                      </c:pt>
                      <c:pt idx="21819">
                        <c:v>122.4</c:v>
                      </c:pt>
                      <c:pt idx="21820">
                        <c:v>122.9</c:v>
                      </c:pt>
                      <c:pt idx="21821">
                        <c:v>122.7</c:v>
                      </c:pt>
                      <c:pt idx="21822">
                        <c:v>123.7</c:v>
                      </c:pt>
                      <c:pt idx="21823">
                        <c:v>123.1</c:v>
                      </c:pt>
                      <c:pt idx="21824">
                        <c:v>123.3</c:v>
                      </c:pt>
                      <c:pt idx="21825">
                        <c:v>123.6</c:v>
                      </c:pt>
                      <c:pt idx="21826">
                        <c:v>122.1</c:v>
                      </c:pt>
                      <c:pt idx="21827">
                        <c:v>122.9</c:v>
                      </c:pt>
                      <c:pt idx="21828">
                        <c:v>122.6</c:v>
                      </c:pt>
                      <c:pt idx="21829">
                        <c:v>123.1</c:v>
                      </c:pt>
                      <c:pt idx="21830">
                        <c:v>122.5</c:v>
                      </c:pt>
                      <c:pt idx="21831">
                        <c:v>122.8</c:v>
                      </c:pt>
                      <c:pt idx="21832">
                        <c:v>122.3</c:v>
                      </c:pt>
                      <c:pt idx="21833">
                        <c:v>122.1</c:v>
                      </c:pt>
                      <c:pt idx="21834">
                        <c:v>122.6</c:v>
                      </c:pt>
                      <c:pt idx="21835">
                        <c:v>122</c:v>
                      </c:pt>
                      <c:pt idx="21836">
                        <c:v>122.8</c:v>
                      </c:pt>
                      <c:pt idx="21837">
                        <c:v>122.1</c:v>
                      </c:pt>
                      <c:pt idx="21838">
                        <c:v>122.6</c:v>
                      </c:pt>
                      <c:pt idx="21839">
                        <c:v>124.1</c:v>
                      </c:pt>
                      <c:pt idx="21840">
                        <c:v>122.7</c:v>
                      </c:pt>
                      <c:pt idx="21841">
                        <c:v>122.1</c:v>
                      </c:pt>
                      <c:pt idx="21842">
                        <c:v>123.1</c:v>
                      </c:pt>
                      <c:pt idx="21843">
                        <c:v>122.1</c:v>
                      </c:pt>
                      <c:pt idx="21844">
                        <c:v>122.8</c:v>
                      </c:pt>
                      <c:pt idx="21845">
                        <c:v>121.9</c:v>
                      </c:pt>
                      <c:pt idx="21846">
                        <c:v>122.7</c:v>
                      </c:pt>
                      <c:pt idx="21847">
                        <c:v>123.8</c:v>
                      </c:pt>
                      <c:pt idx="21848">
                        <c:v>121.5</c:v>
                      </c:pt>
                      <c:pt idx="21849">
                        <c:v>123</c:v>
                      </c:pt>
                      <c:pt idx="21850">
                        <c:v>121.6</c:v>
                      </c:pt>
                      <c:pt idx="21851">
                        <c:v>123.2</c:v>
                      </c:pt>
                      <c:pt idx="21852">
                        <c:v>122.4</c:v>
                      </c:pt>
                      <c:pt idx="21853">
                        <c:v>121.9</c:v>
                      </c:pt>
                      <c:pt idx="21854">
                        <c:v>122.6</c:v>
                      </c:pt>
                      <c:pt idx="21855">
                        <c:v>123.1</c:v>
                      </c:pt>
                      <c:pt idx="21856">
                        <c:v>122.1</c:v>
                      </c:pt>
                      <c:pt idx="21857">
                        <c:v>124.4</c:v>
                      </c:pt>
                      <c:pt idx="21858">
                        <c:v>121.8</c:v>
                      </c:pt>
                      <c:pt idx="21859">
                        <c:v>121.7</c:v>
                      </c:pt>
                      <c:pt idx="21860">
                        <c:v>123</c:v>
                      </c:pt>
                      <c:pt idx="21861">
                        <c:v>123.1</c:v>
                      </c:pt>
                      <c:pt idx="21862">
                        <c:v>121.9</c:v>
                      </c:pt>
                      <c:pt idx="21863">
                        <c:v>122.5</c:v>
                      </c:pt>
                      <c:pt idx="21864">
                        <c:v>122.6</c:v>
                      </c:pt>
                      <c:pt idx="21865">
                        <c:v>123.4</c:v>
                      </c:pt>
                      <c:pt idx="21866">
                        <c:v>122.7</c:v>
                      </c:pt>
                      <c:pt idx="21867">
                        <c:v>123.4</c:v>
                      </c:pt>
                      <c:pt idx="21868">
                        <c:v>123.3</c:v>
                      </c:pt>
                      <c:pt idx="21869">
                        <c:v>123.2</c:v>
                      </c:pt>
                      <c:pt idx="21870">
                        <c:v>123.5</c:v>
                      </c:pt>
                      <c:pt idx="21871">
                        <c:v>123.5</c:v>
                      </c:pt>
                      <c:pt idx="21872">
                        <c:v>123.3</c:v>
                      </c:pt>
                      <c:pt idx="21873">
                        <c:v>122.6</c:v>
                      </c:pt>
                      <c:pt idx="21874">
                        <c:v>122.4</c:v>
                      </c:pt>
                      <c:pt idx="21875">
                        <c:v>122.3</c:v>
                      </c:pt>
                      <c:pt idx="21876">
                        <c:v>122.3</c:v>
                      </c:pt>
                      <c:pt idx="21877">
                        <c:v>122.5</c:v>
                      </c:pt>
                      <c:pt idx="21878">
                        <c:v>123.2</c:v>
                      </c:pt>
                      <c:pt idx="21879">
                        <c:v>123.2</c:v>
                      </c:pt>
                      <c:pt idx="21880">
                        <c:v>122.7</c:v>
                      </c:pt>
                      <c:pt idx="21881">
                        <c:v>121.9</c:v>
                      </c:pt>
                      <c:pt idx="21882">
                        <c:v>122.8</c:v>
                      </c:pt>
                      <c:pt idx="21883">
                        <c:v>121.8</c:v>
                      </c:pt>
                      <c:pt idx="21884">
                        <c:v>122.9</c:v>
                      </c:pt>
                      <c:pt idx="21885">
                        <c:v>121.3</c:v>
                      </c:pt>
                      <c:pt idx="21886">
                        <c:v>122.4</c:v>
                      </c:pt>
                      <c:pt idx="21887">
                        <c:v>122.7</c:v>
                      </c:pt>
                      <c:pt idx="21888">
                        <c:v>122.6</c:v>
                      </c:pt>
                      <c:pt idx="21889">
                        <c:v>122.8</c:v>
                      </c:pt>
                      <c:pt idx="21890">
                        <c:v>123.6</c:v>
                      </c:pt>
                      <c:pt idx="21891">
                        <c:v>121.9</c:v>
                      </c:pt>
                      <c:pt idx="21892">
                        <c:v>123.1</c:v>
                      </c:pt>
                      <c:pt idx="21893">
                        <c:v>122.2</c:v>
                      </c:pt>
                      <c:pt idx="21894">
                        <c:v>121.9</c:v>
                      </c:pt>
                      <c:pt idx="21895">
                        <c:v>121.6</c:v>
                      </c:pt>
                      <c:pt idx="21896">
                        <c:v>122.9</c:v>
                      </c:pt>
                      <c:pt idx="21897">
                        <c:v>122.8</c:v>
                      </c:pt>
                      <c:pt idx="21898">
                        <c:v>123</c:v>
                      </c:pt>
                      <c:pt idx="21899">
                        <c:v>123.1</c:v>
                      </c:pt>
                      <c:pt idx="21900">
                        <c:v>123.2</c:v>
                      </c:pt>
                      <c:pt idx="21901">
                        <c:v>122.9</c:v>
                      </c:pt>
                      <c:pt idx="21902">
                        <c:v>123</c:v>
                      </c:pt>
                      <c:pt idx="21903">
                        <c:v>121.8</c:v>
                      </c:pt>
                      <c:pt idx="21904">
                        <c:v>122</c:v>
                      </c:pt>
                      <c:pt idx="21905">
                        <c:v>120.7</c:v>
                      </c:pt>
                      <c:pt idx="21906">
                        <c:v>123.1</c:v>
                      </c:pt>
                      <c:pt idx="21907">
                        <c:v>122</c:v>
                      </c:pt>
                      <c:pt idx="21908">
                        <c:v>122.4</c:v>
                      </c:pt>
                      <c:pt idx="21909">
                        <c:v>123.1</c:v>
                      </c:pt>
                      <c:pt idx="21910">
                        <c:v>122.8</c:v>
                      </c:pt>
                      <c:pt idx="21911">
                        <c:v>121.2</c:v>
                      </c:pt>
                      <c:pt idx="21912">
                        <c:v>123.3</c:v>
                      </c:pt>
                      <c:pt idx="21913">
                        <c:v>122.9</c:v>
                      </c:pt>
                      <c:pt idx="21914">
                        <c:v>123.5</c:v>
                      </c:pt>
                      <c:pt idx="21915">
                        <c:v>121.9</c:v>
                      </c:pt>
                      <c:pt idx="21916">
                        <c:v>122.6</c:v>
                      </c:pt>
                      <c:pt idx="21917">
                        <c:v>122.7</c:v>
                      </c:pt>
                      <c:pt idx="21918">
                        <c:v>122.7</c:v>
                      </c:pt>
                      <c:pt idx="21919">
                        <c:v>122.8</c:v>
                      </c:pt>
                      <c:pt idx="21920">
                        <c:v>121.5</c:v>
                      </c:pt>
                      <c:pt idx="21921">
                        <c:v>122</c:v>
                      </c:pt>
                      <c:pt idx="21922">
                        <c:v>122.2</c:v>
                      </c:pt>
                      <c:pt idx="21923">
                        <c:v>121.7</c:v>
                      </c:pt>
                      <c:pt idx="21924">
                        <c:v>122.3</c:v>
                      </c:pt>
                      <c:pt idx="21925">
                        <c:v>123.1</c:v>
                      </c:pt>
                      <c:pt idx="21926">
                        <c:v>122.5</c:v>
                      </c:pt>
                      <c:pt idx="21927">
                        <c:v>122.3</c:v>
                      </c:pt>
                      <c:pt idx="21928">
                        <c:v>122.3</c:v>
                      </c:pt>
                      <c:pt idx="21929">
                        <c:v>122.1</c:v>
                      </c:pt>
                      <c:pt idx="21930">
                        <c:v>122.2</c:v>
                      </c:pt>
                      <c:pt idx="21931">
                        <c:v>121.6</c:v>
                      </c:pt>
                      <c:pt idx="21932">
                        <c:v>122.5</c:v>
                      </c:pt>
                      <c:pt idx="21933">
                        <c:v>122.6</c:v>
                      </c:pt>
                      <c:pt idx="21934">
                        <c:v>122.7</c:v>
                      </c:pt>
                      <c:pt idx="21935">
                        <c:v>122.1</c:v>
                      </c:pt>
                      <c:pt idx="21936">
                        <c:v>123</c:v>
                      </c:pt>
                      <c:pt idx="21937">
                        <c:v>121</c:v>
                      </c:pt>
                      <c:pt idx="21938">
                        <c:v>123</c:v>
                      </c:pt>
                      <c:pt idx="21939">
                        <c:v>122.5</c:v>
                      </c:pt>
                      <c:pt idx="21940">
                        <c:v>122.4</c:v>
                      </c:pt>
                      <c:pt idx="21941">
                        <c:v>121.7</c:v>
                      </c:pt>
                      <c:pt idx="21942">
                        <c:v>122.4</c:v>
                      </c:pt>
                      <c:pt idx="21943">
                        <c:v>122.6</c:v>
                      </c:pt>
                      <c:pt idx="21944">
                        <c:v>122</c:v>
                      </c:pt>
                      <c:pt idx="21945">
                        <c:v>121.9</c:v>
                      </c:pt>
                      <c:pt idx="21946">
                        <c:v>121.8</c:v>
                      </c:pt>
                      <c:pt idx="21947">
                        <c:v>121.7</c:v>
                      </c:pt>
                      <c:pt idx="21948">
                        <c:v>121.9</c:v>
                      </c:pt>
                      <c:pt idx="21949">
                        <c:v>121</c:v>
                      </c:pt>
                      <c:pt idx="21950">
                        <c:v>122.5</c:v>
                      </c:pt>
                      <c:pt idx="21951">
                        <c:v>122.7</c:v>
                      </c:pt>
                      <c:pt idx="21952">
                        <c:v>120.6</c:v>
                      </c:pt>
                      <c:pt idx="21953">
                        <c:v>122</c:v>
                      </c:pt>
                      <c:pt idx="21954">
                        <c:v>122.8</c:v>
                      </c:pt>
                      <c:pt idx="21955">
                        <c:v>122.1</c:v>
                      </c:pt>
                      <c:pt idx="21956">
                        <c:v>121.4</c:v>
                      </c:pt>
                      <c:pt idx="21957">
                        <c:v>122.5</c:v>
                      </c:pt>
                      <c:pt idx="21958">
                        <c:v>121.6</c:v>
                      </c:pt>
                      <c:pt idx="21959">
                        <c:v>121.2</c:v>
                      </c:pt>
                      <c:pt idx="21960">
                        <c:v>121.7</c:v>
                      </c:pt>
                      <c:pt idx="21961">
                        <c:v>122.2</c:v>
                      </c:pt>
                      <c:pt idx="21962">
                        <c:v>122.5</c:v>
                      </c:pt>
                      <c:pt idx="21963">
                        <c:v>123.3</c:v>
                      </c:pt>
                      <c:pt idx="21964">
                        <c:v>121.8</c:v>
                      </c:pt>
                      <c:pt idx="21965">
                        <c:v>121.9</c:v>
                      </c:pt>
                      <c:pt idx="21966">
                        <c:v>120.7</c:v>
                      </c:pt>
                      <c:pt idx="21967">
                        <c:v>123.1</c:v>
                      </c:pt>
                      <c:pt idx="21968">
                        <c:v>123.2</c:v>
                      </c:pt>
                      <c:pt idx="21969">
                        <c:v>121.8</c:v>
                      </c:pt>
                      <c:pt idx="21970">
                        <c:v>122.3</c:v>
                      </c:pt>
                      <c:pt idx="21971">
                        <c:v>122.2</c:v>
                      </c:pt>
                      <c:pt idx="21972">
                        <c:v>120</c:v>
                      </c:pt>
                      <c:pt idx="21973">
                        <c:v>121.5</c:v>
                      </c:pt>
                      <c:pt idx="21974">
                        <c:v>121.4</c:v>
                      </c:pt>
                      <c:pt idx="21975">
                        <c:v>121.2</c:v>
                      </c:pt>
                      <c:pt idx="21976">
                        <c:v>121.8</c:v>
                      </c:pt>
                      <c:pt idx="21977">
                        <c:v>122.2</c:v>
                      </c:pt>
                      <c:pt idx="21978">
                        <c:v>122</c:v>
                      </c:pt>
                      <c:pt idx="21979">
                        <c:v>121.5</c:v>
                      </c:pt>
                      <c:pt idx="21980">
                        <c:v>121.2</c:v>
                      </c:pt>
                      <c:pt idx="21981">
                        <c:v>121.8</c:v>
                      </c:pt>
                      <c:pt idx="21982">
                        <c:v>120.9</c:v>
                      </c:pt>
                      <c:pt idx="21983">
                        <c:v>121.3</c:v>
                      </c:pt>
                      <c:pt idx="21984">
                        <c:v>121.6</c:v>
                      </c:pt>
                      <c:pt idx="21985">
                        <c:v>121.3</c:v>
                      </c:pt>
                      <c:pt idx="21986">
                        <c:v>120</c:v>
                      </c:pt>
                      <c:pt idx="21987">
                        <c:v>123.1</c:v>
                      </c:pt>
                      <c:pt idx="21988">
                        <c:v>122.8</c:v>
                      </c:pt>
                      <c:pt idx="21989">
                        <c:v>120.6</c:v>
                      </c:pt>
                      <c:pt idx="21990">
                        <c:v>121.2</c:v>
                      </c:pt>
                      <c:pt idx="21991">
                        <c:v>121.1</c:v>
                      </c:pt>
                      <c:pt idx="21992">
                        <c:v>121.5</c:v>
                      </c:pt>
                      <c:pt idx="21993">
                        <c:v>122.3</c:v>
                      </c:pt>
                      <c:pt idx="21994">
                        <c:v>120.8</c:v>
                      </c:pt>
                      <c:pt idx="21995">
                        <c:v>121.3</c:v>
                      </c:pt>
                      <c:pt idx="21996">
                        <c:v>121.5</c:v>
                      </c:pt>
                      <c:pt idx="21997">
                        <c:v>121.4</c:v>
                      </c:pt>
                      <c:pt idx="21998">
                        <c:v>121.9</c:v>
                      </c:pt>
                      <c:pt idx="21999">
                        <c:v>120.9</c:v>
                      </c:pt>
                      <c:pt idx="22000">
                        <c:v>121.1</c:v>
                      </c:pt>
                      <c:pt idx="22001">
                        <c:v>120.8</c:v>
                      </c:pt>
                      <c:pt idx="22002">
                        <c:v>121.6</c:v>
                      </c:pt>
                      <c:pt idx="22003">
                        <c:v>121.4</c:v>
                      </c:pt>
                      <c:pt idx="22004">
                        <c:v>121.6</c:v>
                      </c:pt>
                      <c:pt idx="22005">
                        <c:v>120.4</c:v>
                      </c:pt>
                      <c:pt idx="22006">
                        <c:v>121.8</c:v>
                      </c:pt>
                      <c:pt idx="22007">
                        <c:v>122.1</c:v>
                      </c:pt>
                      <c:pt idx="22008">
                        <c:v>121.4</c:v>
                      </c:pt>
                      <c:pt idx="22009">
                        <c:v>121.8</c:v>
                      </c:pt>
                      <c:pt idx="22010">
                        <c:v>122.1</c:v>
                      </c:pt>
                      <c:pt idx="22011">
                        <c:v>120.6</c:v>
                      </c:pt>
                      <c:pt idx="22012">
                        <c:v>119.8</c:v>
                      </c:pt>
                      <c:pt idx="22013">
                        <c:v>120.6</c:v>
                      </c:pt>
                      <c:pt idx="22014">
                        <c:v>121.5</c:v>
                      </c:pt>
                      <c:pt idx="22015">
                        <c:v>121.6</c:v>
                      </c:pt>
                      <c:pt idx="22016">
                        <c:v>121.4</c:v>
                      </c:pt>
                      <c:pt idx="22017">
                        <c:v>121.2</c:v>
                      </c:pt>
                      <c:pt idx="22018">
                        <c:v>122.3</c:v>
                      </c:pt>
                      <c:pt idx="22019">
                        <c:v>121.3</c:v>
                      </c:pt>
                      <c:pt idx="22020">
                        <c:v>121.4</c:v>
                      </c:pt>
                      <c:pt idx="22021">
                        <c:v>120.9</c:v>
                      </c:pt>
                      <c:pt idx="22022">
                        <c:v>121.8</c:v>
                      </c:pt>
                      <c:pt idx="22023">
                        <c:v>121.1</c:v>
                      </c:pt>
                      <c:pt idx="22024">
                        <c:v>120.8</c:v>
                      </c:pt>
                      <c:pt idx="22025">
                        <c:v>122.5</c:v>
                      </c:pt>
                      <c:pt idx="22026">
                        <c:v>120.9</c:v>
                      </c:pt>
                      <c:pt idx="22027">
                        <c:v>121.3</c:v>
                      </c:pt>
                      <c:pt idx="22028">
                        <c:v>122.2</c:v>
                      </c:pt>
                      <c:pt idx="22029">
                        <c:v>121.7</c:v>
                      </c:pt>
                      <c:pt idx="22030">
                        <c:v>121.5</c:v>
                      </c:pt>
                      <c:pt idx="22031">
                        <c:v>121.5</c:v>
                      </c:pt>
                      <c:pt idx="22032">
                        <c:v>121.3</c:v>
                      </c:pt>
                      <c:pt idx="22033">
                        <c:v>121.7</c:v>
                      </c:pt>
                      <c:pt idx="22034">
                        <c:v>120.8</c:v>
                      </c:pt>
                      <c:pt idx="22035">
                        <c:v>119.9</c:v>
                      </c:pt>
                      <c:pt idx="22036">
                        <c:v>120.5</c:v>
                      </c:pt>
                      <c:pt idx="22037">
                        <c:v>120.8</c:v>
                      </c:pt>
                      <c:pt idx="22038">
                        <c:v>121.8</c:v>
                      </c:pt>
                      <c:pt idx="22039">
                        <c:v>121.9</c:v>
                      </c:pt>
                      <c:pt idx="22040">
                        <c:v>121.8</c:v>
                      </c:pt>
                      <c:pt idx="22041">
                        <c:v>121.5</c:v>
                      </c:pt>
                      <c:pt idx="22042">
                        <c:v>121.4</c:v>
                      </c:pt>
                      <c:pt idx="22043">
                        <c:v>121.2</c:v>
                      </c:pt>
                      <c:pt idx="22044">
                        <c:v>121.6</c:v>
                      </c:pt>
                      <c:pt idx="22045">
                        <c:v>120.2</c:v>
                      </c:pt>
                      <c:pt idx="22046">
                        <c:v>120.2</c:v>
                      </c:pt>
                      <c:pt idx="22047">
                        <c:v>122</c:v>
                      </c:pt>
                      <c:pt idx="22048">
                        <c:v>121.3</c:v>
                      </c:pt>
                      <c:pt idx="22049">
                        <c:v>121.5</c:v>
                      </c:pt>
                      <c:pt idx="22050">
                        <c:v>121.4</c:v>
                      </c:pt>
                      <c:pt idx="22051">
                        <c:v>121.1</c:v>
                      </c:pt>
                      <c:pt idx="22052">
                        <c:v>120.2</c:v>
                      </c:pt>
                      <c:pt idx="22053">
                        <c:v>120.4</c:v>
                      </c:pt>
                      <c:pt idx="22054">
                        <c:v>121.4</c:v>
                      </c:pt>
                      <c:pt idx="22055">
                        <c:v>120.5</c:v>
                      </c:pt>
                      <c:pt idx="22056">
                        <c:v>121</c:v>
                      </c:pt>
                      <c:pt idx="22057">
                        <c:v>121.1</c:v>
                      </c:pt>
                      <c:pt idx="22058">
                        <c:v>122.3</c:v>
                      </c:pt>
                      <c:pt idx="22059">
                        <c:v>120.7</c:v>
                      </c:pt>
                      <c:pt idx="22060">
                        <c:v>121.3</c:v>
                      </c:pt>
                      <c:pt idx="22061">
                        <c:v>121.3</c:v>
                      </c:pt>
                      <c:pt idx="22062">
                        <c:v>120.4</c:v>
                      </c:pt>
                      <c:pt idx="22063">
                        <c:v>121.6</c:v>
                      </c:pt>
                      <c:pt idx="22064">
                        <c:v>121.2</c:v>
                      </c:pt>
                      <c:pt idx="22065">
                        <c:v>120.6</c:v>
                      </c:pt>
                      <c:pt idx="22066">
                        <c:v>119.7</c:v>
                      </c:pt>
                      <c:pt idx="22067">
                        <c:v>120.4</c:v>
                      </c:pt>
                      <c:pt idx="22068">
                        <c:v>122.3</c:v>
                      </c:pt>
                      <c:pt idx="22069">
                        <c:v>121.4</c:v>
                      </c:pt>
                      <c:pt idx="22070">
                        <c:v>121.2</c:v>
                      </c:pt>
                      <c:pt idx="22071">
                        <c:v>121.2</c:v>
                      </c:pt>
                      <c:pt idx="22072">
                        <c:v>120.6</c:v>
                      </c:pt>
                      <c:pt idx="22073">
                        <c:v>120.5</c:v>
                      </c:pt>
                      <c:pt idx="22074">
                        <c:v>120.6</c:v>
                      </c:pt>
                      <c:pt idx="22075">
                        <c:v>120.4</c:v>
                      </c:pt>
                      <c:pt idx="22076">
                        <c:v>121</c:v>
                      </c:pt>
                      <c:pt idx="22077">
                        <c:v>122.4</c:v>
                      </c:pt>
                      <c:pt idx="22078">
                        <c:v>121.1</c:v>
                      </c:pt>
                      <c:pt idx="22079">
                        <c:v>121.1</c:v>
                      </c:pt>
                      <c:pt idx="22080">
                        <c:v>120.7</c:v>
                      </c:pt>
                      <c:pt idx="22081">
                        <c:v>121.4</c:v>
                      </c:pt>
                      <c:pt idx="22082">
                        <c:v>121.2</c:v>
                      </c:pt>
                      <c:pt idx="22083">
                        <c:v>120.6</c:v>
                      </c:pt>
                      <c:pt idx="22084">
                        <c:v>120.8</c:v>
                      </c:pt>
                      <c:pt idx="22085">
                        <c:v>120.8</c:v>
                      </c:pt>
                      <c:pt idx="22086">
                        <c:v>121.9</c:v>
                      </c:pt>
                      <c:pt idx="22087">
                        <c:v>121.1</c:v>
                      </c:pt>
                      <c:pt idx="22088">
                        <c:v>122.2</c:v>
                      </c:pt>
                      <c:pt idx="22089">
                        <c:v>121</c:v>
                      </c:pt>
                      <c:pt idx="22090">
                        <c:v>120.5</c:v>
                      </c:pt>
                      <c:pt idx="22091">
                        <c:v>119.9</c:v>
                      </c:pt>
                      <c:pt idx="22092">
                        <c:v>121.2</c:v>
                      </c:pt>
                      <c:pt idx="22093">
                        <c:v>119.3</c:v>
                      </c:pt>
                      <c:pt idx="22094">
                        <c:v>120.9</c:v>
                      </c:pt>
                      <c:pt idx="22095">
                        <c:v>121.7</c:v>
                      </c:pt>
                      <c:pt idx="22096">
                        <c:v>120.2</c:v>
                      </c:pt>
                      <c:pt idx="22097">
                        <c:v>121.4</c:v>
                      </c:pt>
                      <c:pt idx="22098">
                        <c:v>121.7</c:v>
                      </c:pt>
                      <c:pt idx="22099">
                        <c:v>121.6</c:v>
                      </c:pt>
                      <c:pt idx="22100">
                        <c:v>119.9</c:v>
                      </c:pt>
                      <c:pt idx="22101">
                        <c:v>120.9</c:v>
                      </c:pt>
                      <c:pt idx="22102">
                        <c:v>121.6</c:v>
                      </c:pt>
                      <c:pt idx="22103">
                        <c:v>121.1</c:v>
                      </c:pt>
                      <c:pt idx="22104">
                        <c:v>120.5</c:v>
                      </c:pt>
                      <c:pt idx="22105">
                        <c:v>121.3</c:v>
                      </c:pt>
                      <c:pt idx="22106">
                        <c:v>120.6</c:v>
                      </c:pt>
                      <c:pt idx="22107">
                        <c:v>121.2</c:v>
                      </c:pt>
                      <c:pt idx="22108">
                        <c:v>121.4</c:v>
                      </c:pt>
                      <c:pt idx="22109">
                        <c:v>121</c:v>
                      </c:pt>
                      <c:pt idx="22110">
                        <c:v>120.4</c:v>
                      </c:pt>
                      <c:pt idx="22111">
                        <c:v>121</c:v>
                      </c:pt>
                      <c:pt idx="22112">
                        <c:v>120.6</c:v>
                      </c:pt>
                      <c:pt idx="22113">
                        <c:v>121.3</c:v>
                      </c:pt>
                      <c:pt idx="22114">
                        <c:v>119.7</c:v>
                      </c:pt>
                      <c:pt idx="22115">
                        <c:v>121.1</c:v>
                      </c:pt>
                      <c:pt idx="22116">
                        <c:v>119.9</c:v>
                      </c:pt>
                      <c:pt idx="22117">
                        <c:v>122</c:v>
                      </c:pt>
                      <c:pt idx="22118">
                        <c:v>122.1</c:v>
                      </c:pt>
                      <c:pt idx="22119">
                        <c:v>121.7</c:v>
                      </c:pt>
                      <c:pt idx="22120">
                        <c:v>120.5</c:v>
                      </c:pt>
                      <c:pt idx="22121">
                        <c:v>122</c:v>
                      </c:pt>
                      <c:pt idx="22122">
                        <c:v>121.5</c:v>
                      </c:pt>
                      <c:pt idx="22123">
                        <c:v>120.2</c:v>
                      </c:pt>
                      <c:pt idx="22124">
                        <c:v>121</c:v>
                      </c:pt>
                      <c:pt idx="22125">
                        <c:v>120.5</c:v>
                      </c:pt>
                      <c:pt idx="22126">
                        <c:v>120.5</c:v>
                      </c:pt>
                      <c:pt idx="22127">
                        <c:v>121.4</c:v>
                      </c:pt>
                      <c:pt idx="22128">
                        <c:v>120.9</c:v>
                      </c:pt>
                      <c:pt idx="22129">
                        <c:v>119.9</c:v>
                      </c:pt>
                      <c:pt idx="22130">
                        <c:v>121.1</c:v>
                      </c:pt>
                      <c:pt idx="22131">
                        <c:v>120</c:v>
                      </c:pt>
                      <c:pt idx="22132">
                        <c:v>120.6</c:v>
                      </c:pt>
                      <c:pt idx="22133">
                        <c:v>121.6</c:v>
                      </c:pt>
                      <c:pt idx="22134">
                        <c:v>121.8</c:v>
                      </c:pt>
                      <c:pt idx="22135">
                        <c:v>120</c:v>
                      </c:pt>
                      <c:pt idx="22136">
                        <c:v>120.9</c:v>
                      </c:pt>
                      <c:pt idx="22137">
                        <c:v>120.9</c:v>
                      </c:pt>
                      <c:pt idx="22138">
                        <c:v>121.3</c:v>
                      </c:pt>
                      <c:pt idx="22139">
                        <c:v>121.7</c:v>
                      </c:pt>
                      <c:pt idx="22140">
                        <c:v>121.6</c:v>
                      </c:pt>
                      <c:pt idx="22141">
                        <c:v>121.8</c:v>
                      </c:pt>
                      <c:pt idx="22142">
                        <c:v>121.8</c:v>
                      </c:pt>
                      <c:pt idx="22143">
                        <c:v>120.2</c:v>
                      </c:pt>
                      <c:pt idx="22144">
                        <c:v>119.9</c:v>
                      </c:pt>
                      <c:pt idx="22145">
                        <c:v>120.7</c:v>
                      </c:pt>
                      <c:pt idx="22146">
                        <c:v>120.7</c:v>
                      </c:pt>
                      <c:pt idx="22147">
                        <c:v>121.2</c:v>
                      </c:pt>
                      <c:pt idx="22148">
                        <c:v>121.1</c:v>
                      </c:pt>
                      <c:pt idx="22149">
                        <c:v>122</c:v>
                      </c:pt>
                      <c:pt idx="22150">
                        <c:v>121.3</c:v>
                      </c:pt>
                      <c:pt idx="22151">
                        <c:v>120.6</c:v>
                      </c:pt>
                      <c:pt idx="22152">
                        <c:v>119.7</c:v>
                      </c:pt>
                      <c:pt idx="22153">
                        <c:v>121.3</c:v>
                      </c:pt>
                      <c:pt idx="22154">
                        <c:v>120.6</c:v>
                      </c:pt>
                      <c:pt idx="22155">
                        <c:v>121.2</c:v>
                      </c:pt>
                      <c:pt idx="22156">
                        <c:v>121.4</c:v>
                      </c:pt>
                      <c:pt idx="22157">
                        <c:v>121.4</c:v>
                      </c:pt>
                      <c:pt idx="22158">
                        <c:v>121.9</c:v>
                      </c:pt>
                      <c:pt idx="22159">
                        <c:v>119.7</c:v>
                      </c:pt>
                      <c:pt idx="22160">
                        <c:v>120.9</c:v>
                      </c:pt>
                      <c:pt idx="22161">
                        <c:v>121.6</c:v>
                      </c:pt>
                      <c:pt idx="22162">
                        <c:v>121.6</c:v>
                      </c:pt>
                      <c:pt idx="22163">
                        <c:v>120.5</c:v>
                      </c:pt>
                      <c:pt idx="22164">
                        <c:v>120.4</c:v>
                      </c:pt>
                      <c:pt idx="22165">
                        <c:v>120.9</c:v>
                      </c:pt>
                      <c:pt idx="22166">
                        <c:v>120.5</c:v>
                      </c:pt>
                      <c:pt idx="22167">
                        <c:v>121.7</c:v>
                      </c:pt>
                      <c:pt idx="22168">
                        <c:v>122</c:v>
                      </c:pt>
                      <c:pt idx="22169">
                        <c:v>121.2</c:v>
                      </c:pt>
                      <c:pt idx="22170">
                        <c:v>121.7</c:v>
                      </c:pt>
                      <c:pt idx="22171">
                        <c:v>122.8</c:v>
                      </c:pt>
                      <c:pt idx="22172">
                        <c:v>121.4</c:v>
                      </c:pt>
                      <c:pt idx="22173">
                        <c:v>121.2</c:v>
                      </c:pt>
                      <c:pt idx="22174">
                        <c:v>120.1</c:v>
                      </c:pt>
                      <c:pt idx="22175">
                        <c:v>120.2</c:v>
                      </c:pt>
                      <c:pt idx="22176">
                        <c:v>120.9</c:v>
                      </c:pt>
                      <c:pt idx="22177">
                        <c:v>121.5</c:v>
                      </c:pt>
                      <c:pt idx="22178">
                        <c:v>120.5</c:v>
                      </c:pt>
                      <c:pt idx="22179">
                        <c:v>120.6</c:v>
                      </c:pt>
                      <c:pt idx="22180">
                        <c:v>120.9</c:v>
                      </c:pt>
                      <c:pt idx="22181">
                        <c:v>121.2</c:v>
                      </c:pt>
                      <c:pt idx="22182">
                        <c:v>120.9</c:v>
                      </c:pt>
                      <c:pt idx="22183">
                        <c:v>120.7</c:v>
                      </c:pt>
                      <c:pt idx="22184">
                        <c:v>121.8</c:v>
                      </c:pt>
                      <c:pt idx="22185">
                        <c:v>120.4</c:v>
                      </c:pt>
                      <c:pt idx="22186">
                        <c:v>120.9</c:v>
                      </c:pt>
                      <c:pt idx="22187">
                        <c:v>120.4</c:v>
                      </c:pt>
                      <c:pt idx="22188">
                        <c:v>120.7</c:v>
                      </c:pt>
                      <c:pt idx="22189">
                        <c:v>120.2</c:v>
                      </c:pt>
                      <c:pt idx="22190">
                        <c:v>121.1</c:v>
                      </c:pt>
                      <c:pt idx="22191">
                        <c:v>120.9</c:v>
                      </c:pt>
                      <c:pt idx="22192">
                        <c:v>120.4</c:v>
                      </c:pt>
                      <c:pt idx="22193">
                        <c:v>121.8</c:v>
                      </c:pt>
                      <c:pt idx="22194">
                        <c:v>121.5</c:v>
                      </c:pt>
                      <c:pt idx="22195">
                        <c:v>120.9</c:v>
                      </c:pt>
                      <c:pt idx="22196">
                        <c:v>122</c:v>
                      </c:pt>
                      <c:pt idx="22197">
                        <c:v>120.8</c:v>
                      </c:pt>
                      <c:pt idx="22198">
                        <c:v>120.7</c:v>
                      </c:pt>
                      <c:pt idx="22199">
                        <c:v>121</c:v>
                      </c:pt>
                      <c:pt idx="22200">
                        <c:v>121.7</c:v>
                      </c:pt>
                      <c:pt idx="22201">
                        <c:v>121.9</c:v>
                      </c:pt>
                      <c:pt idx="22202">
                        <c:v>121.1</c:v>
                      </c:pt>
                      <c:pt idx="22203">
                        <c:v>119.9</c:v>
                      </c:pt>
                      <c:pt idx="22204">
                        <c:v>120.2</c:v>
                      </c:pt>
                      <c:pt idx="22205">
                        <c:v>120</c:v>
                      </c:pt>
                      <c:pt idx="22206">
                        <c:v>121.2</c:v>
                      </c:pt>
                      <c:pt idx="22207">
                        <c:v>120.8</c:v>
                      </c:pt>
                      <c:pt idx="22208">
                        <c:v>120.7</c:v>
                      </c:pt>
                      <c:pt idx="22209">
                        <c:v>120.9</c:v>
                      </c:pt>
                      <c:pt idx="22210">
                        <c:v>121.7</c:v>
                      </c:pt>
                      <c:pt idx="22211">
                        <c:v>121.1</c:v>
                      </c:pt>
                      <c:pt idx="22212">
                        <c:v>121.2</c:v>
                      </c:pt>
                      <c:pt idx="22213">
                        <c:v>120.5</c:v>
                      </c:pt>
                      <c:pt idx="22214">
                        <c:v>120</c:v>
                      </c:pt>
                      <c:pt idx="22215">
                        <c:v>119.7</c:v>
                      </c:pt>
                      <c:pt idx="22216">
                        <c:v>120.9</c:v>
                      </c:pt>
                      <c:pt idx="22217">
                        <c:v>121</c:v>
                      </c:pt>
                      <c:pt idx="22218">
                        <c:v>119.8</c:v>
                      </c:pt>
                      <c:pt idx="22219">
                        <c:v>120.9</c:v>
                      </c:pt>
                      <c:pt idx="22220">
                        <c:v>121</c:v>
                      </c:pt>
                      <c:pt idx="22221">
                        <c:v>121.4</c:v>
                      </c:pt>
                      <c:pt idx="22222">
                        <c:v>121</c:v>
                      </c:pt>
                      <c:pt idx="22223">
                        <c:v>120.2</c:v>
                      </c:pt>
                      <c:pt idx="22224">
                        <c:v>120.3</c:v>
                      </c:pt>
                      <c:pt idx="22225">
                        <c:v>121.6</c:v>
                      </c:pt>
                      <c:pt idx="22226">
                        <c:v>120.2</c:v>
                      </c:pt>
                      <c:pt idx="22227">
                        <c:v>120.9</c:v>
                      </c:pt>
                      <c:pt idx="22228">
                        <c:v>121.7</c:v>
                      </c:pt>
                      <c:pt idx="22229">
                        <c:v>120.6</c:v>
                      </c:pt>
                      <c:pt idx="22230">
                        <c:v>120.3</c:v>
                      </c:pt>
                      <c:pt idx="22231">
                        <c:v>121.4</c:v>
                      </c:pt>
                      <c:pt idx="22232">
                        <c:v>121.5</c:v>
                      </c:pt>
                      <c:pt idx="22233">
                        <c:v>121.1</c:v>
                      </c:pt>
                      <c:pt idx="22234">
                        <c:v>120.9</c:v>
                      </c:pt>
                      <c:pt idx="22235">
                        <c:v>120</c:v>
                      </c:pt>
                      <c:pt idx="22236">
                        <c:v>120.8</c:v>
                      </c:pt>
                      <c:pt idx="22237">
                        <c:v>120.8</c:v>
                      </c:pt>
                      <c:pt idx="22238">
                        <c:v>121</c:v>
                      </c:pt>
                      <c:pt idx="22239">
                        <c:v>120.5</c:v>
                      </c:pt>
                      <c:pt idx="22240">
                        <c:v>120.5</c:v>
                      </c:pt>
                      <c:pt idx="22241">
                        <c:v>121.3</c:v>
                      </c:pt>
                      <c:pt idx="22242">
                        <c:v>120.8</c:v>
                      </c:pt>
                      <c:pt idx="22243">
                        <c:v>119.8</c:v>
                      </c:pt>
                      <c:pt idx="22244">
                        <c:v>121</c:v>
                      </c:pt>
                      <c:pt idx="22245">
                        <c:v>121.1</c:v>
                      </c:pt>
                      <c:pt idx="22246">
                        <c:v>119.9</c:v>
                      </c:pt>
                      <c:pt idx="22247">
                        <c:v>120.7</c:v>
                      </c:pt>
                      <c:pt idx="22248">
                        <c:v>120.8</c:v>
                      </c:pt>
                      <c:pt idx="22249">
                        <c:v>122.1</c:v>
                      </c:pt>
                      <c:pt idx="22250">
                        <c:v>121.4</c:v>
                      </c:pt>
                      <c:pt idx="22251">
                        <c:v>120.6</c:v>
                      </c:pt>
                      <c:pt idx="22252">
                        <c:v>119.6</c:v>
                      </c:pt>
                      <c:pt idx="22253">
                        <c:v>120.2</c:v>
                      </c:pt>
                      <c:pt idx="22254">
                        <c:v>120</c:v>
                      </c:pt>
                      <c:pt idx="22255">
                        <c:v>120</c:v>
                      </c:pt>
                      <c:pt idx="22256">
                        <c:v>120.1</c:v>
                      </c:pt>
                      <c:pt idx="22257">
                        <c:v>121.5</c:v>
                      </c:pt>
                      <c:pt idx="22258">
                        <c:v>120.9</c:v>
                      </c:pt>
                      <c:pt idx="22259">
                        <c:v>120.2</c:v>
                      </c:pt>
                      <c:pt idx="22260">
                        <c:v>120.2</c:v>
                      </c:pt>
                      <c:pt idx="22261">
                        <c:v>120.1</c:v>
                      </c:pt>
                      <c:pt idx="22262">
                        <c:v>121.3</c:v>
                      </c:pt>
                      <c:pt idx="22263">
                        <c:v>120.2</c:v>
                      </c:pt>
                      <c:pt idx="22264">
                        <c:v>121.1</c:v>
                      </c:pt>
                      <c:pt idx="22265">
                        <c:v>120.9</c:v>
                      </c:pt>
                      <c:pt idx="22266">
                        <c:v>120.3</c:v>
                      </c:pt>
                      <c:pt idx="22267">
                        <c:v>119.6</c:v>
                      </c:pt>
                      <c:pt idx="22268">
                        <c:v>121.7</c:v>
                      </c:pt>
                      <c:pt idx="22269">
                        <c:v>120.2</c:v>
                      </c:pt>
                      <c:pt idx="22270">
                        <c:v>120.2</c:v>
                      </c:pt>
                      <c:pt idx="22271">
                        <c:v>121.4</c:v>
                      </c:pt>
                      <c:pt idx="22272">
                        <c:v>120.9</c:v>
                      </c:pt>
                      <c:pt idx="22273">
                        <c:v>119.2</c:v>
                      </c:pt>
                      <c:pt idx="22274">
                        <c:v>120.3</c:v>
                      </c:pt>
                      <c:pt idx="22275">
                        <c:v>120.4</c:v>
                      </c:pt>
                      <c:pt idx="22276">
                        <c:v>120.2</c:v>
                      </c:pt>
                      <c:pt idx="22277">
                        <c:v>120.7</c:v>
                      </c:pt>
                      <c:pt idx="22278">
                        <c:v>120.3</c:v>
                      </c:pt>
                      <c:pt idx="22279">
                        <c:v>121.5</c:v>
                      </c:pt>
                      <c:pt idx="22280">
                        <c:v>120.2</c:v>
                      </c:pt>
                      <c:pt idx="22281">
                        <c:v>121</c:v>
                      </c:pt>
                      <c:pt idx="22282">
                        <c:v>120.4</c:v>
                      </c:pt>
                      <c:pt idx="22283">
                        <c:v>119.5</c:v>
                      </c:pt>
                      <c:pt idx="22284">
                        <c:v>120.1</c:v>
                      </c:pt>
                      <c:pt idx="22285">
                        <c:v>120.9</c:v>
                      </c:pt>
                      <c:pt idx="22286">
                        <c:v>120.4</c:v>
                      </c:pt>
                      <c:pt idx="22287">
                        <c:v>119.3</c:v>
                      </c:pt>
                      <c:pt idx="22288">
                        <c:v>120.3</c:v>
                      </c:pt>
                      <c:pt idx="22289">
                        <c:v>120.5</c:v>
                      </c:pt>
                      <c:pt idx="22290">
                        <c:v>121.2</c:v>
                      </c:pt>
                      <c:pt idx="22291">
                        <c:v>120.3</c:v>
                      </c:pt>
                      <c:pt idx="22292">
                        <c:v>120.4</c:v>
                      </c:pt>
                      <c:pt idx="22293">
                        <c:v>121.5</c:v>
                      </c:pt>
                      <c:pt idx="22294">
                        <c:v>120</c:v>
                      </c:pt>
                      <c:pt idx="22295">
                        <c:v>120.6</c:v>
                      </c:pt>
                      <c:pt idx="22296">
                        <c:v>121.3</c:v>
                      </c:pt>
                      <c:pt idx="22297">
                        <c:v>119.6</c:v>
                      </c:pt>
                      <c:pt idx="22298">
                        <c:v>121.7</c:v>
                      </c:pt>
                      <c:pt idx="22299">
                        <c:v>121.2</c:v>
                      </c:pt>
                      <c:pt idx="22300">
                        <c:v>120.9</c:v>
                      </c:pt>
                      <c:pt idx="22301">
                        <c:v>121.2</c:v>
                      </c:pt>
                      <c:pt idx="22302">
                        <c:v>120.7</c:v>
                      </c:pt>
                      <c:pt idx="22303">
                        <c:v>119.9</c:v>
                      </c:pt>
                      <c:pt idx="22304">
                        <c:v>121.1</c:v>
                      </c:pt>
                      <c:pt idx="22305">
                        <c:v>119.3</c:v>
                      </c:pt>
                      <c:pt idx="22306">
                        <c:v>118.2</c:v>
                      </c:pt>
                      <c:pt idx="22307">
                        <c:v>120</c:v>
                      </c:pt>
                      <c:pt idx="22308">
                        <c:v>119.7</c:v>
                      </c:pt>
                      <c:pt idx="22309">
                        <c:v>121</c:v>
                      </c:pt>
                      <c:pt idx="22310">
                        <c:v>121.1</c:v>
                      </c:pt>
                      <c:pt idx="22311">
                        <c:v>120.8</c:v>
                      </c:pt>
                      <c:pt idx="22312">
                        <c:v>119.9</c:v>
                      </c:pt>
                      <c:pt idx="22313">
                        <c:v>120.7</c:v>
                      </c:pt>
                      <c:pt idx="22314">
                        <c:v>121.1</c:v>
                      </c:pt>
                      <c:pt idx="22315">
                        <c:v>119.4</c:v>
                      </c:pt>
                      <c:pt idx="22316">
                        <c:v>119.7</c:v>
                      </c:pt>
                      <c:pt idx="22317">
                        <c:v>120.2</c:v>
                      </c:pt>
                      <c:pt idx="22318">
                        <c:v>120.5</c:v>
                      </c:pt>
                      <c:pt idx="22319">
                        <c:v>121.7</c:v>
                      </c:pt>
                      <c:pt idx="22320">
                        <c:v>121.2</c:v>
                      </c:pt>
                      <c:pt idx="22321">
                        <c:v>121.5</c:v>
                      </c:pt>
                      <c:pt idx="22322">
                        <c:v>121</c:v>
                      </c:pt>
                      <c:pt idx="22323">
                        <c:v>121.6</c:v>
                      </c:pt>
                      <c:pt idx="22324">
                        <c:v>119.7</c:v>
                      </c:pt>
                      <c:pt idx="22325">
                        <c:v>120.5</c:v>
                      </c:pt>
                      <c:pt idx="22326">
                        <c:v>119.2</c:v>
                      </c:pt>
                      <c:pt idx="22327">
                        <c:v>121.2</c:v>
                      </c:pt>
                      <c:pt idx="22328">
                        <c:v>121.8</c:v>
                      </c:pt>
                      <c:pt idx="22329">
                        <c:v>121</c:v>
                      </c:pt>
                      <c:pt idx="22330">
                        <c:v>120.8</c:v>
                      </c:pt>
                      <c:pt idx="22331">
                        <c:v>120.9</c:v>
                      </c:pt>
                      <c:pt idx="22332">
                        <c:v>119.6</c:v>
                      </c:pt>
                      <c:pt idx="22333">
                        <c:v>120.8</c:v>
                      </c:pt>
                      <c:pt idx="22334">
                        <c:v>120.4</c:v>
                      </c:pt>
                      <c:pt idx="22335">
                        <c:v>120.5</c:v>
                      </c:pt>
                      <c:pt idx="22336">
                        <c:v>120.2</c:v>
                      </c:pt>
                      <c:pt idx="22337">
                        <c:v>119.7</c:v>
                      </c:pt>
                      <c:pt idx="22338">
                        <c:v>119.9</c:v>
                      </c:pt>
                      <c:pt idx="22339">
                        <c:v>120.3</c:v>
                      </c:pt>
                      <c:pt idx="22340">
                        <c:v>121</c:v>
                      </c:pt>
                      <c:pt idx="22341">
                        <c:v>120.7</c:v>
                      </c:pt>
                      <c:pt idx="22342">
                        <c:v>120.8</c:v>
                      </c:pt>
                      <c:pt idx="22343">
                        <c:v>120.9</c:v>
                      </c:pt>
                      <c:pt idx="22344">
                        <c:v>120.3</c:v>
                      </c:pt>
                      <c:pt idx="22345">
                        <c:v>120.1</c:v>
                      </c:pt>
                      <c:pt idx="22346">
                        <c:v>121.3</c:v>
                      </c:pt>
                      <c:pt idx="22347">
                        <c:v>120.1</c:v>
                      </c:pt>
                      <c:pt idx="22348">
                        <c:v>121.7</c:v>
                      </c:pt>
                      <c:pt idx="22349">
                        <c:v>120.4</c:v>
                      </c:pt>
                      <c:pt idx="22350">
                        <c:v>120.5</c:v>
                      </c:pt>
                      <c:pt idx="22351">
                        <c:v>121.1</c:v>
                      </c:pt>
                      <c:pt idx="22352">
                        <c:v>118.9</c:v>
                      </c:pt>
                      <c:pt idx="22353">
                        <c:v>120.3</c:v>
                      </c:pt>
                      <c:pt idx="22354">
                        <c:v>120.6</c:v>
                      </c:pt>
                      <c:pt idx="22355">
                        <c:v>121.3</c:v>
                      </c:pt>
                      <c:pt idx="22356">
                        <c:v>120.9</c:v>
                      </c:pt>
                      <c:pt idx="22357">
                        <c:v>121.6</c:v>
                      </c:pt>
                      <c:pt idx="22358">
                        <c:v>121.4</c:v>
                      </c:pt>
                      <c:pt idx="22359">
                        <c:v>120.3</c:v>
                      </c:pt>
                      <c:pt idx="22360">
                        <c:v>118.9</c:v>
                      </c:pt>
                      <c:pt idx="22361">
                        <c:v>120.9</c:v>
                      </c:pt>
                      <c:pt idx="22362">
                        <c:v>120.6</c:v>
                      </c:pt>
                      <c:pt idx="22363">
                        <c:v>120.2</c:v>
                      </c:pt>
                      <c:pt idx="22364">
                        <c:v>120.7</c:v>
                      </c:pt>
                      <c:pt idx="22365">
                        <c:v>119.8</c:v>
                      </c:pt>
                      <c:pt idx="22366">
                        <c:v>120.3</c:v>
                      </c:pt>
                      <c:pt idx="22367">
                        <c:v>120.4</c:v>
                      </c:pt>
                      <c:pt idx="22368">
                        <c:v>120.1</c:v>
                      </c:pt>
                      <c:pt idx="22369">
                        <c:v>120.4</c:v>
                      </c:pt>
                      <c:pt idx="22370">
                        <c:v>121.3</c:v>
                      </c:pt>
                      <c:pt idx="22371">
                        <c:v>121.6</c:v>
                      </c:pt>
                      <c:pt idx="22372">
                        <c:v>121</c:v>
                      </c:pt>
                      <c:pt idx="22373">
                        <c:v>121.3</c:v>
                      </c:pt>
                      <c:pt idx="22374">
                        <c:v>120.5</c:v>
                      </c:pt>
                      <c:pt idx="22375">
                        <c:v>120.4</c:v>
                      </c:pt>
                      <c:pt idx="22376">
                        <c:v>119.8</c:v>
                      </c:pt>
                      <c:pt idx="22377">
                        <c:v>119.9</c:v>
                      </c:pt>
                      <c:pt idx="22378">
                        <c:v>120.3</c:v>
                      </c:pt>
                      <c:pt idx="22379">
                        <c:v>120.6</c:v>
                      </c:pt>
                      <c:pt idx="22380">
                        <c:v>120.6</c:v>
                      </c:pt>
                      <c:pt idx="22381">
                        <c:v>120.2</c:v>
                      </c:pt>
                      <c:pt idx="22382">
                        <c:v>121.2</c:v>
                      </c:pt>
                      <c:pt idx="22383">
                        <c:v>119.8</c:v>
                      </c:pt>
                      <c:pt idx="22384">
                        <c:v>120.3</c:v>
                      </c:pt>
                      <c:pt idx="22385">
                        <c:v>121</c:v>
                      </c:pt>
                      <c:pt idx="22386">
                        <c:v>119.2</c:v>
                      </c:pt>
                      <c:pt idx="22387">
                        <c:v>120.1</c:v>
                      </c:pt>
                      <c:pt idx="22388">
                        <c:v>118.7</c:v>
                      </c:pt>
                      <c:pt idx="22389">
                        <c:v>120.3</c:v>
                      </c:pt>
                      <c:pt idx="22390">
                        <c:v>119.8</c:v>
                      </c:pt>
                      <c:pt idx="22391">
                        <c:v>119.3</c:v>
                      </c:pt>
                      <c:pt idx="22392">
                        <c:v>119.8</c:v>
                      </c:pt>
                      <c:pt idx="22393">
                        <c:v>119.2</c:v>
                      </c:pt>
                      <c:pt idx="22394">
                        <c:v>119.2</c:v>
                      </c:pt>
                      <c:pt idx="22395">
                        <c:v>119.1</c:v>
                      </c:pt>
                      <c:pt idx="22396">
                        <c:v>118.7</c:v>
                      </c:pt>
                      <c:pt idx="22397">
                        <c:v>118.4</c:v>
                      </c:pt>
                      <c:pt idx="22398">
                        <c:v>118.8</c:v>
                      </c:pt>
                      <c:pt idx="22399">
                        <c:v>119.9</c:v>
                      </c:pt>
                      <c:pt idx="22400">
                        <c:v>118.1</c:v>
                      </c:pt>
                      <c:pt idx="22401">
                        <c:v>118.6</c:v>
                      </c:pt>
                      <c:pt idx="22402">
                        <c:v>119.2</c:v>
                      </c:pt>
                      <c:pt idx="22403">
                        <c:v>118.8</c:v>
                      </c:pt>
                      <c:pt idx="22404">
                        <c:v>118.3</c:v>
                      </c:pt>
                      <c:pt idx="22405">
                        <c:v>119.6</c:v>
                      </c:pt>
                      <c:pt idx="22406">
                        <c:v>118.1</c:v>
                      </c:pt>
                      <c:pt idx="22407">
                        <c:v>117.6</c:v>
                      </c:pt>
                      <c:pt idx="22408">
                        <c:v>117.8</c:v>
                      </c:pt>
                      <c:pt idx="22409">
                        <c:v>118.5</c:v>
                      </c:pt>
                      <c:pt idx="22410">
                        <c:v>119.3</c:v>
                      </c:pt>
                      <c:pt idx="22411">
                        <c:v>118.8</c:v>
                      </c:pt>
                      <c:pt idx="22412">
                        <c:v>117.2</c:v>
                      </c:pt>
                      <c:pt idx="22413">
                        <c:v>117.7</c:v>
                      </c:pt>
                      <c:pt idx="22414">
                        <c:v>117.5</c:v>
                      </c:pt>
                      <c:pt idx="22415">
                        <c:v>118.1</c:v>
                      </c:pt>
                      <c:pt idx="22416">
                        <c:v>116.6</c:v>
                      </c:pt>
                      <c:pt idx="22417">
                        <c:v>117.8</c:v>
                      </c:pt>
                      <c:pt idx="22418">
                        <c:v>118.7</c:v>
                      </c:pt>
                      <c:pt idx="22419">
                        <c:v>117.1</c:v>
                      </c:pt>
                      <c:pt idx="22420">
                        <c:v>118.2</c:v>
                      </c:pt>
                      <c:pt idx="22421">
                        <c:v>117.9</c:v>
                      </c:pt>
                      <c:pt idx="22422">
                        <c:v>116.7</c:v>
                      </c:pt>
                      <c:pt idx="22423">
                        <c:v>118</c:v>
                      </c:pt>
                      <c:pt idx="22424">
                        <c:v>117.1</c:v>
                      </c:pt>
                      <c:pt idx="22425">
                        <c:v>118</c:v>
                      </c:pt>
                      <c:pt idx="22426">
                        <c:v>117.7</c:v>
                      </c:pt>
                      <c:pt idx="22427">
                        <c:v>118</c:v>
                      </c:pt>
                      <c:pt idx="22428">
                        <c:v>116.7</c:v>
                      </c:pt>
                      <c:pt idx="22429">
                        <c:v>116.7</c:v>
                      </c:pt>
                      <c:pt idx="22430">
                        <c:v>117.5</c:v>
                      </c:pt>
                      <c:pt idx="22431">
                        <c:v>115.6</c:v>
                      </c:pt>
                      <c:pt idx="22432">
                        <c:v>116</c:v>
                      </c:pt>
                      <c:pt idx="22433">
                        <c:v>115.9</c:v>
                      </c:pt>
                      <c:pt idx="22434">
                        <c:v>117.1</c:v>
                      </c:pt>
                      <c:pt idx="22435">
                        <c:v>117.1</c:v>
                      </c:pt>
                      <c:pt idx="22436">
                        <c:v>116.1</c:v>
                      </c:pt>
                      <c:pt idx="22437">
                        <c:v>118.6</c:v>
                      </c:pt>
                      <c:pt idx="22438">
                        <c:v>116.5</c:v>
                      </c:pt>
                      <c:pt idx="22439">
                        <c:v>116.7</c:v>
                      </c:pt>
                      <c:pt idx="22440">
                        <c:v>116.2</c:v>
                      </c:pt>
                      <c:pt idx="22441">
                        <c:v>116.5</c:v>
                      </c:pt>
                      <c:pt idx="22442">
                        <c:v>116.9</c:v>
                      </c:pt>
                      <c:pt idx="22443">
                        <c:v>116.6</c:v>
                      </c:pt>
                      <c:pt idx="22444">
                        <c:v>115.5</c:v>
                      </c:pt>
                      <c:pt idx="22445">
                        <c:v>116.1</c:v>
                      </c:pt>
                      <c:pt idx="22446">
                        <c:v>117</c:v>
                      </c:pt>
                      <c:pt idx="22447">
                        <c:v>116.5</c:v>
                      </c:pt>
                      <c:pt idx="22448">
                        <c:v>115.4</c:v>
                      </c:pt>
                      <c:pt idx="22449">
                        <c:v>115</c:v>
                      </c:pt>
                      <c:pt idx="22450">
                        <c:v>114.7</c:v>
                      </c:pt>
                      <c:pt idx="22451">
                        <c:v>114.3</c:v>
                      </c:pt>
                      <c:pt idx="22452">
                        <c:v>116.1</c:v>
                      </c:pt>
                      <c:pt idx="22453">
                        <c:v>116.6</c:v>
                      </c:pt>
                      <c:pt idx="22454">
                        <c:v>116.2</c:v>
                      </c:pt>
                      <c:pt idx="22455">
                        <c:v>116.2</c:v>
                      </c:pt>
                      <c:pt idx="22456">
                        <c:v>115.9</c:v>
                      </c:pt>
                      <c:pt idx="22457">
                        <c:v>117</c:v>
                      </c:pt>
                      <c:pt idx="22458">
                        <c:v>115.5</c:v>
                      </c:pt>
                      <c:pt idx="22459">
                        <c:v>116</c:v>
                      </c:pt>
                      <c:pt idx="22460">
                        <c:v>116.3</c:v>
                      </c:pt>
                      <c:pt idx="22461">
                        <c:v>115.4</c:v>
                      </c:pt>
                      <c:pt idx="22462">
                        <c:v>115.9</c:v>
                      </c:pt>
                      <c:pt idx="22463">
                        <c:v>116.6</c:v>
                      </c:pt>
                      <c:pt idx="22464">
                        <c:v>115.7</c:v>
                      </c:pt>
                      <c:pt idx="22465">
                        <c:v>115.5</c:v>
                      </c:pt>
                      <c:pt idx="22466">
                        <c:v>115.6</c:v>
                      </c:pt>
                      <c:pt idx="22467">
                        <c:v>115.2</c:v>
                      </c:pt>
                      <c:pt idx="22468">
                        <c:v>115.7</c:v>
                      </c:pt>
                      <c:pt idx="22469">
                        <c:v>117.4</c:v>
                      </c:pt>
                      <c:pt idx="22470">
                        <c:v>115.5</c:v>
                      </c:pt>
                      <c:pt idx="22471">
                        <c:v>116.1</c:v>
                      </c:pt>
                      <c:pt idx="22472">
                        <c:v>115.6</c:v>
                      </c:pt>
                      <c:pt idx="22473">
                        <c:v>115.6</c:v>
                      </c:pt>
                      <c:pt idx="22474">
                        <c:v>116.3</c:v>
                      </c:pt>
                      <c:pt idx="22475">
                        <c:v>115</c:v>
                      </c:pt>
                      <c:pt idx="22476">
                        <c:v>115.2</c:v>
                      </c:pt>
                      <c:pt idx="22477">
                        <c:v>115.6</c:v>
                      </c:pt>
                      <c:pt idx="22478">
                        <c:v>115.4</c:v>
                      </c:pt>
                      <c:pt idx="22479">
                        <c:v>115.9</c:v>
                      </c:pt>
                      <c:pt idx="22480">
                        <c:v>115.1</c:v>
                      </c:pt>
                      <c:pt idx="22481">
                        <c:v>114.4</c:v>
                      </c:pt>
                      <c:pt idx="22482">
                        <c:v>115.5</c:v>
                      </c:pt>
                      <c:pt idx="22483">
                        <c:v>115.4</c:v>
                      </c:pt>
                      <c:pt idx="22484">
                        <c:v>115.5</c:v>
                      </c:pt>
                      <c:pt idx="22485">
                        <c:v>114.6</c:v>
                      </c:pt>
                      <c:pt idx="22486">
                        <c:v>114.6</c:v>
                      </c:pt>
                      <c:pt idx="22487">
                        <c:v>115.8</c:v>
                      </c:pt>
                      <c:pt idx="22488">
                        <c:v>115.5</c:v>
                      </c:pt>
                      <c:pt idx="22489">
                        <c:v>116.1</c:v>
                      </c:pt>
                      <c:pt idx="22490">
                        <c:v>115.5</c:v>
                      </c:pt>
                      <c:pt idx="22491">
                        <c:v>114.9</c:v>
                      </c:pt>
                      <c:pt idx="22492">
                        <c:v>116.9</c:v>
                      </c:pt>
                      <c:pt idx="22493">
                        <c:v>115.6</c:v>
                      </c:pt>
                      <c:pt idx="22494">
                        <c:v>115.7</c:v>
                      </c:pt>
                      <c:pt idx="22495">
                        <c:v>115.3</c:v>
                      </c:pt>
                      <c:pt idx="22496">
                        <c:v>113.8</c:v>
                      </c:pt>
                      <c:pt idx="22497">
                        <c:v>114.6</c:v>
                      </c:pt>
                      <c:pt idx="22498">
                        <c:v>116.2</c:v>
                      </c:pt>
                      <c:pt idx="22499">
                        <c:v>115.9</c:v>
                      </c:pt>
                      <c:pt idx="22500">
                        <c:v>116.5</c:v>
                      </c:pt>
                      <c:pt idx="22501">
                        <c:v>115.4</c:v>
                      </c:pt>
                      <c:pt idx="22502">
                        <c:v>114.5</c:v>
                      </c:pt>
                      <c:pt idx="22503">
                        <c:v>114.6</c:v>
                      </c:pt>
                      <c:pt idx="22504">
                        <c:v>114.1</c:v>
                      </c:pt>
                      <c:pt idx="22505">
                        <c:v>115.2</c:v>
                      </c:pt>
                      <c:pt idx="22506">
                        <c:v>114</c:v>
                      </c:pt>
                      <c:pt idx="22507">
                        <c:v>114.1</c:v>
                      </c:pt>
                      <c:pt idx="22508">
                        <c:v>115.5</c:v>
                      </c:pt>
                      <c:pt idx="22509">
                        <c:v>115.6</c:v>
                      </c:pt>
                      <c:pt idx="22510">
                        <c:v>113.5</c:v>
                      </c:pt>
                      <c:pt idx="22511">
                        <c:v>115.3</c:v>
                      </c:pt>
                      <c:pt idx="22512">
                        <c:v>114.5</c:v>
                      </c:pt>
                      <c:pt idx="22513">
                        <c:v>115.9</c:v>
                      </c:pt>
                      <c:pt idx="22514">
                        <c:v>114.6</c:v>
                      </c:pt>
                      <c:pt idx="22515">
                        <c:v>114.6</c:v>
                      </c:pt>
                      <c:pt idx="22516">
                        <c:v>114.8</c:v>
                      </c:pt>
                      <c:pt idx="22517">
                        <c:v>115.3</c:v>
                      </c:pt>
                      <c:pt idx="22518">
                        <c:v>115.4</c:v>
                      </c:pt>
                      <c:pt idx="22519">
                        <c:v>115</c:v>
                      </c:pt>
                      <c:pt idx="22520">
                        <c:v>115.5</c:v>
                      </c:pt>
                      <c:pt idx="22521">
                        <c:v>115.4</c:v>
                      </c:pt>
                      <c:pt idx="22522">
                        <c:v>115</c:v>
                      </c:pt>
                      <c:pt idx="22523">
                        <c:v>114.6</c:v>
                      </c:pt>
                      <c:pt idx="22524">
                        <c:v>115.1</c:v>
                      </c:pt>
                      <c:pt idx="22525">
                        <c:v>114.4</c:v>
                      </c:pt>
                      <c:pt idx="22526">
                        <c:v>114.4</c:v>
                      </c:pt>
                      <c:pt idx="22527">
                        <c:v>114.6</c:v>
                      </c:pt>
                      <c:pt idx="22528">
                        <c:v>114.4</c:v>
                      </c:pt>
                      <c:pt idx="22529">
                        <c:v>115.4</c:v>
                      </c:pt>
                      <c:pt idx="22530">
                        <c:v>115.6</c:v>
                      </c:pt>
                      <c:pt idx="22531">
                        <c:v>115</c:v>
                      </c:pt>
                      <c:pt idx="22532">
                        <c:v>115.6</c:v>
                      </c:pt>
                      <c:pt idx="22533">
                        <c:v>115.2</c:v>
                      </c:pt>
                      <c:pt idx="22534">
                        <c:v>115.3</c:v>
                      </c:pt>
                      <c:pt idx="22535">
                        <c:v>114.4</c:v>
                      </c:pt>
                      <c:pt idx="22536">
                        <c:v>115</c:v>
                      </c:pt>
                      <c:pt idx="22537">
                        <c:v>114.6</c:v>
                      </c:pt>
                      <c:pt idx="22538">
                        <c:v>114.4</c:v>
                      </c:pt>
                      <c:pt idx="22539">
                        <c:v>114.6</c:v>
                      </c:pt>
                      <c:pt idx="22540">
                        <c:v>114.9</c:v>
                      </c:pt>
                      <c:pt idx="22541">
                        <c:v>115</c:v>
                      </c:pt>
                      <c:pt idx="22542">
                        <c:v>114.2</c:v>
                      </c:pt>
                      <c:pt idx="22543">
                        <c:v>115.7</c:v>
                      </c:pt>
                      <c:pt idx="22544">
                        <c:v>113.9</c:v>
                      </c:pt>
                      <c:pt idx="22545">
                        <c:v>114.5</c:v>
                      </c:pt>
                      <c:pt idx="22546">
                        <c:v>115.3</c:v>
                      </c:pt>
                      <c:pt idx="22547">
                        <c:v>115.9</c:v>
                      </c:pt>
                      <c:pt idx="22548">
                        <c:v>115.9</c:v>
                      </c:pt>
                      <c:pt idx="22549">
                        <c:v>115.6</c:v>
                      </c:pt>
                      <c:pt idx="22550">
                        <c:v>114.2</c:v>
                      </c:pt>
                      <c:pt idx="22551">
                        <c:v>114.7</c:v>
                      </c:pt>
                      <c:pt idx="22552">
                        <c:v>115.2</c:v>
                      </c:pt>
                      <c:pt idx="22553">
                        <c:v>114.7</c:v>
                      </c:pt>
                      <c:pt idx="22554">
                        <c:v>114.6</c:v>
                      </c:pt>
                      <c:pt idx="22555">
                        <c:v>114.4</c:v>
                      </c:pt>
                      <c:pt idx="22556">
                        <c:v>114.7</c:v>
                      </c:pt>
                      <c:pt idx="22557">
                        <c:v>114.4</c:v>
                      </c:pt>
                      <c:pt idx="22558">
                        <c:v>113.1</c:v>
                      </c:pt>
                      <c:pt idx="22559">
                        <c:v>115</c:v>
                      </c:pt>
                      <c:pt idx="22560">
                        <c:v>115.4</c:v>
                      </c:pt>
                      <c:pt idx="22561">
                        <c:v>115.6</c:v>
                      </c:pt>
                      <c:pt idx="22562">
                        <c:v>115.7</c:v>
                      </c:pt>
                      <c:pt idx="22563">
                        <c:v>114.2</c:v>
                      </c:pt>
                      <c:pt idx="22564">
                        <c:v>115.4</c:v>
                      </c:pt>
                      <c:pt idx="22565">
                        <c:v>114.2</c:v>
                      </c:pt>
                      <c:pt idx="22566">
                        <c:v>115</c:v>
                      </c:pt>
                      <c:pt idx="22567">
                        <c:v>115.3</c:v>
                      </c:pt>
                      <c:pt idx="22568">
                        <c:v>113.7</c:v>
                      </c:pt>
                      <c:pt idx="22569">
                        <c:v>115.1</c:v>
                      </c:pt>
                      <c:pt idx="22570">
                        <c:v>114.5</c:v>
                      </c:pt>
                      <c:pt idx="22571">
                        <c:v>114.6</c:v>
                      </c:pt>
                      <c:pt idx="22572">
                        <c:v>115.6</c:v>
                      </c:pt>
                      <c:pt idx="22573">
                        <c:v>114.3</c:v>
                      </c:pt>
                      <c:pt idx="22574">
                        <c:v>114.6</c:v>
                      </c:pt>
                      <c:pt idx="22575">
                        <c:v>115</c:v>
                      </c:pt>
                      <c:pt idx="22576">
                        <c:v>113.8</c:v>
                      </c:pt>
                      <c:pt idx="22577">
                        <c:v>115.8</c:v>
                      </c:pt>
                      <c:pt idx="22578">
                        <c:v>113.6</c:v>
                      </c:pt>
                      <c:pt idx="22579">
                        <c:v>115.1</c:v>
                      </c:pt>
                      <c:pt idx="22580">
                        <c:v>116.3</c:v>
                      </c:pt>
                      <c:pt idx="22581">
                        <c:v>116.3</c:v>
                      </c:pt>
                      <c:pt idx="22582">
                        <c:v>114.9</c:v>
                      </c:pt>
                      <c:pt idx="22583">
                        <c:v>114.7</c:v>
                      </c:pt>
                      <c:pt idx="22584">
                        <c:v>114.9</c:v>
                      </c:pt>
                      <c:pt idx="22585">
                        <c:v>115.3</c:v>
                      </c:pt>
                      <c:pt idx="22586">
                        <c:v>114.1</c:v>
                      </c:pt>
                      <c:pt idx="22587">
                        <c:v>112.9</c:v>
                      </c:pt>
                      <c:pt idx="22588">
                        <c:v>115.4</c:v>
                      </c:pt>
                      <c:pt idx="22589">
                        <c:v>114.3</c:v>
                      </c:pt>
                      <c:pt idx="22590">
                        <c:v>114.5</c:v>
                      </c:pt>
                      <c:pt idx="22591">
                        <c:v>115.8</c:v>
                      </c:pt>
                      <c:pt idx="22592">
                        <c:v>115.6</c:v>
                      </c:pt>
                      <c:pt idx="22593">
                        <c:v>113</c:v>
                      </c:pt>
                      <c:pt idx="22594">
                        <c:v>114.6</c:v>
                      </c:pt>
                      <c:pt idx="22595">
                        <c:v>113.6</c:v>
                      </c:pt>
                      <c:pt idx="22596">
                        <c:v>114.6</c:v>
                      </c:pt>
                      <c:pt idx="22597">
                        <c:v>113.7</c:v>
                      </c:pt>
                      <c:pt idx="22598">
                        <c:v>113.4</c:v>
                      </c:pt>
                      <c:pt idx="22599">
                        <c:v>114.6</c:v>
                      </c:pt>
                      <c:pt idx="22600">
                        <c:v>115.6</c:v>
                      </c:pt>
                      <c:pt idx="22601">
                        <c:v>116.3</c:v>
                      </c:pt>
                      <c:pt idx="22602">
                        <c:v>114.9</c:v>
                      </c:pt>
                      <c:pt idx="22603">
                        <c:v>114.7</c:v>
                      </c:pt>
                      <c:pt idx="22604">
                        <c:v>114.3</c:v>
                      </c:pt>
                      <c:pt idx="22605">
                        <c:v>114</c:v>
                      </c:pt>
                      <c:pt idx="22606">
                        <c:v>114</c:v>
                      </c:pt>
                      <c:pt idx="22607">
                        <c:v>114.8</c:v>
                      </c:pt>
                      <c:pt idx="22608">
                        <c:v>113.6</c:v>
                      </c:pt>
                      <c:pt idx="22609">
                        <c:v>115.3</c:v>
                      </c:pt>
                      <c:pt idx="22610">
                        <c:v>115</c:v>
                      </c:pt>
                      <c:pt idx="22611">
                        <c:v>114.2</c:v>
                      </c:pt>
                      <c:pt idx="22612">
                        <c:v>114</c:v>
                      </c:pt>
                      <c:pt idx="22613">
                        <c:v>112.9</c:v>
                      </c:pt>
                      <c:pt idx="22614">
                        <c:v>114.6</c:v>
                      </c:pt>
                      <c:pt idx="22615">
                        <c:v>113.9</c:v>
                      </c:pt>
                      <c:pt idx="22616">
                        <c:v>113.2</c:v>
                      </c:pt>
                      <c:pt idx="22617">
                        <c:v>113.1</c:v>
                      </c:pt>
                      <c:pt idx="22618">
                        <c:v>113.3</c:v>
                      </c:pt>
                      <c:pt idx="22619">
                        <c:v>113.7</c:v>
                      </c:pt>
                      <c:pt idx="22620">
                        <c:v>114.1</c:v>
                      </c:pt>
                      <c:pt idx="22621">
                        <c:v>114.4</c:v>
                      </c:pt>
                      <c:pt idx="22622">
                        <c:v>114</c:v>
                      </c:pt>
                      <c:pt idx="22623">
                        <c:v>115.1</c:v>
                      </c:pt>
                      <c:pt idx="22624">
                        <c:v>115.2</c:v>
                      </c:pt>
                      <c:pt idx="22625">
                        <c:v>113.8</c:v>
                      </c:pt>
                      <c:pt idx="22626">
                        <c:v>114.1</c:v>
                      </c:pt>
                      <c:pt idx="22627">
                        <c:v>114.8</c:v>
                      </c:pt>
                      <c:pt idx="22628">
                        <c:v>113.6</c:v>
                      </c:pt>
                      <c:pt idx="22629">
                        <c:v>114.1</c:v>
                      </c:pt>
                      <c:pt idx="22630">
                        <c:v>115</c:v>
                      </c:pt>
                      <c:pt idx="22631">
                        <c:v>113.9</c:v>
                      </c:pt>
                      <c:pt idx="22632">
                        <c:v>113.6</c:v>
                      </c:pt>
                      <c:pt idx="22633">
                        <c:v>114</c:v>
                      </c:pt>
                      <c:pt idx="22634">
                        <c:v>113.8</c:v>
                      </c:pt>
                      <c:pt idx="22635">
                        <c:v>113.8</c:v>
                      </c:pt>
                      <c:pt idx="22636">
                        <c:v>114.8</c:v>
                      </c:pt>
                      <c:pt idx="22637">
                        <c:v>113.3</c:v>
                      </c:pt>
                      <c:pt idx="22638">
                        <c:v>113.7</c:v>
                      </c:pt>
                      <c:pt idx="22639">
                        <c:v>115.3</c:v>
                      </c:pt>
                      <c:pt idx="22640">
                        <c:v>115.1</c:v>
                      </c:pt>
                      <c:pt idx="22641">
                        <c:v>113.9</c:v>
                      </c:pt>
                      <c:pt idx="22642">
                        <c:v>114.8</c:v>
                      </c:pt>
                      <c:pt idx="22643">
                        <c:v>116.1</c:v>
                      </c:pt>
                      <c:pt idx="22644">
                        <c:v>114.1</c:v>
                      </c:pt>
                      <c:pt idx="22645">
                        <c:v>114</c:v>
                      </c:pt>
                      <c:pt idx="22646">
                        <c:v>114.3</c:v>
                      </c:pt>
                      <c:pt idx="22647">
                        <c:v>114.6</c:v>
                      </c:pt>
                      <c:pt idx="22648">
                        <c:v>113.9</c:v>
                      </c:pt>
                      <c:pt idx="22649">
                        <c:v>113.6</c:v>
                      </c:pt>
                      <c:pt idx="22650">
                        <c:v>114</c:v>
                      </c:pt>
                      <c:pt idx="22651">
                        <c:v>115.3</c:v>
                      </c:pt>
                      <c:pt idx="22652">
                        <c:v>114.2</c:v>
                      </c:pt>
                      <c:pt idx="22653">
                        <c:v>114.6</c:v>
                      </c:pt>
                      <c:pt idx="22654">
                        <c:v>113.1</c:v>
                      </c:pt>
                      <c:pt idx="22655">
                        <c:v>115.5</c:v>
                      </c:pt>
                      <c:pt idx="22656">
                        <c:v>113.9</c:v>
                      </c:pt>
                      <c:pt idx="22657">
                        <c:v>114</c:v>
                      </c:pt>
                      <c:pt idx="22658">
                        <c:v>114</c:v>
                      </c:pt>
                      <c:pt idx="22659">
                        <c:v>113.1</c:v>
                      </c:pt>
                      <c:pt idx="22660">
                        <c:v>113.6</c:v>
                      </c:pt>
                      <c:pt idx="22661">
                        <c:v>114.1</c:v>
                      </c:pt>
                      <c:pt idx="22662">
                        <c:v>115</c:v>
                      </c:pt>
                      <c:pt idx="22663">
                        <c:v>113.4</c:v>
                      </c:pt>
                      <c:pt idx="22664">
                        <c:v>114.6</c:v>
                      </c:pt>
                      <c:pt idx="22665">
                        <c:v>114.6</c:v>
                      </c:pt>
                      <c:pt idx="22666">
                        <c:v>114.7</c:v>
                      </c:pt>
                      <c:pt idx="22667">
                        <c:v>113.8</c:v>
                      </c:pt>
                      <c:pt idx="22668">
                        <c:v>114.3</c:v>
                      </c:pt>
                      <c:pt idx="22669">
                        <c:v>114.4</c:v>
                      </c:pt>
                      <c:pt idx="22670">
                        <c:v>114.9</c:v>
                      </c:pt>
                      <c:pt idx="22671">
                        <c:v>115.4</c:v>
                      </c:pt>
                      <c:pt idx="22672">
                        <c:v>114.4</c:v>
                      </c:pt>
                      <c:pt idx="22673">
                        <c:v>114</c:v>
                      </c:pt>
                      <c:pt idx="22674">
                        <c:v>115.3</c:v>
                      </c:pt>
                      <c:pt idx="22675">
                        <c:v>114.4</c:v>
                      </c:pt>
                      <c:pt idx="22676">
                        <c:v>114.5</c:v>
                      </c:pt>
                      <c:pt idx="22677">
                        <c:v>114</c:v>
                      </c:pt>
                      <c:pt idx="22678">
                        <c:v>113.8</c:v>
                      </c:pt>
                      <c:pt idx="22679">
                        <c:v>114.4</c:v>
                      </c:pt>
                      <c:pt idx="22680">
                        <c:v>115.2</c:v>
                      </c:pt>
                      <c:pt idx="22681">
                        <c:v>114.6</c:v>
                      </c:pt>
                      <c:pt idx="22682">
                        <c:v>114.8</c:v>
                      </c:pt>
                      <c:pt idx="22683">
                        <c:v>113.2</c:v>
                      </c:pt>
                      <c:pt idx="22684">
                        <c:v>113.1</c:v>
                      </c:pt>
                      <c:pt idx="22685">
                        <c:v>113.2</c:v>
                      </c:pt>
                      <c:pt idx="22686">
                        <c:v>114</c:v>
                      </c:pt>
                      <c:pt idx="22687">
                        <c:v>113.3</c:v>
                      </c:pt>
                      <c:pt idx="22688">
                        <c:v>115.1</c:v>
                      </c:pt>
                      <c:pt idx="22689">
                        <c:v>114.9</c:v>
                      </c:pt>
                      <c:pt idx="22690">
                        <c:v>114.7</c:v>
                      </c:pt>
                      <c:pt idx="22691">
                        <c:v>115.4</c:v>
                      </c:pt>
                      <c:pt idx="22692">
                        <c:v>113</c:v>
                      </c:pt>
                      <c:pt idx="22693">
                        <c:v>114</c:v>
                      </c:pt>
                      <c:pt idx="22694">
                        <c:v>114.1</c:v>
                      </c:pt>
                      <c:pt idx="22695">
                        <c:v>113.6</c:v>
                      </c:pt>
                      <c:pt idx="22696">
                        <c:v>113.6</c:v>
                      </c:pt>
                      <c:pt idx="22697">
                        <c:v>114.3</c:v>
                      </c:pt>
                      <c:pt idx="22698">
                        <c:v>113.4</c:v>
                      </c:pt>
                      <c:pt idx="22699">
                        <c:v>114.4</c:v>
                      </c:pt>
                      <c:pt idx="22700">
                        <c:v>115.5</c:v>
                      </c:pt>
                      <c:pt idx="22701">
                        <c:v>114.2</c:v>
                      </c:pt>
                      <c:pt idx="22702">
                        <c:v>114.9</c:v>
                      </c:pt>
                      <c:pt idx="22703">
                        <c:v>114.1</c:v>
                      </c:pt>
                      <c:pt idx="22704">
                        <c:v>114.9</c:v>
                      </c:pt>
                      <c:pt idx="22705">
                        <c:v>114.2</c:v>
                      </c:pt>
                      <c:pt idx="22706">
                        <c:v>113.9</c:v>
                      </c:pt>
                      <c:pt idx="22707">
                        <c:v>114.2</c:v>
                      </c:pt>
                      <c:pt idx="22708">
                        <c:v>114.7</c:v>
                      </c:pt>
                      <c:pt idx="22709">
                        <c:v>114.1</c:v>
                      </c:pt>
                      <c:pt idx="22710">
                        <c:v>114.3</c:v>
                      </c:pt>
                      <c:pt idx="22711">
                        <c:v>113.6</c:v>
                      </c:pt>
                      <c:pt idx="22712">
                        <c:v>113.6</c:v>
                      </c:pt>
                      <c:pt idx="22713">
                        <c:v>114.2</c:v>
                      </c:pt>
                      <c:pt idx="22714">
                        <c:v>114.1</c:v>
                      </c:pt>
                      <c:pt idx="22715">
                        <c:v>113.3</c:v>
                      </c:pt>
                      <c:pt idx="22716">
                        <c:v>114.9</c:v>
                      </c:pt>
                      <c:pt idx="22717">
                        <c:v>115</c:v>
                      </c:pt>
                      <c:pt idx="22718">
                        <c:v>114.1</c:v>
                      </c:pt>
                      <c:pt idx="22719">
                        <c:v>115.1</c:v>
                      </c:pt>
                      <c:pt idx="22720">
                        <c:v>114.1</c:v>
                      </c:pt>
                      <c:pt idx="22721">
                        <c:v>112.8</c:v>
                      </c:pt>
                      <c:pt idx="22722">
                        <c:v>112.8</c:v>
                      </c:pt>
                      <c:pt idx="22723">
                        <c:v>115.2</c:v>
                      </c:pt>
                      <c:pt idx="22724">
                        <c:v>113.9</c:v>
                      </c:pt>
                      <c:pt idx="22725">
                        <c:v>115.1</c:v>
                      </c:pt>
                      <c:pt idx="22726">
                        <c:v>114.8</c:v>
                      </c:pt>
                      <c:pt idx="22727">
                        <c:v>114.9</c:v>
                      </c:pt>
                      <c:pt idx="22728">
                        <c:v>113.2</c:v>
                      </c:pt>
                      <c:pt idx="22729">
                        <c:v>114.8</c:v>
                      </c:pt>
                      <c:pt idx="22730">
                        <c:v>114.8</c:v>
                      </c:pt>
                      <c:pt idx="22731">
                        <c:v>113.1</c:v>
                      </c:pt>
                      <c:pt idx="22732">
                        <c:v>114.1</c:v>
                      </c:pt>
                      <c:pt idx="22733">
                        <c:v>115.6</c:v>
                      </c:pt>
                      <c:pt idx="22734">
                        <c:v>114.5</c:v>
                      </c:pt>
                      <c:pt idx="22735">
                        <c:v>114.1</c:v>
                      </c:pt>
                      <c:pt idx="22736">
                        <c:v>114.5</c:v>
                      </c:pt>
                      <c:pt idx="22737">
                        <c:v>113.6</c:v>
                      </c:pt>
                      <c:pt idx="22738">
                        <c:v>113.1</c:v>
                      </c:pt>
                      <c:pt idx="22739">
                        <c:v>114.4</c:v>
                      </c:pt>
                      <c:pt idx="22740">
                        <c:v>114.7</c:v>
                      </c:pt>
                      <c:pt idx="22741">
                        <c:v>113.5</c:v>
                      </c:pt>
                      <c:pt idx="22742">
                        <c:v>114</c:v>
                      </c:pt>
                      <c:pt idx="22743">
                        <c:v>114.7</c:v>
                      </c:pt>
                      <c:pt idx="22744">
                        <c:v>113</c:v>
                      </c:pt>
                      <c:pt idx="22745">
                        <c:v>115.4</c:v>
                      </c:pt>
                      <c:pt idx="22746">
                        <c:v>115</c:v>
                      </c:pt>
                      <c:pt idx="22747">
                        <c:v>113.3</c:v>
                      </c:pt>
                      <c:pt idx="22748">
                        <c:v>114</c:v>
                      </c:pt>
                      <c:pt idx="22749">
                        <c:v>114.4</c:v>
                      </c:pt>
                      <c:pt idx="22750">
                        <c:v>115.6</c:v>
                      </c:pt>
                      <c:pt idx="22751">
                        <c:v>113.3</c:v>
                      </c:pt>
                      <c:pt idx="22752">
                        <c:v>114.6</c:v>
                      </c:pt>
                      <c:pt idx="22753">
                        <c:v>114.3</c:v>
                      </c:pt>
                      <c:pt idx="22754">
                        <c:v>115</c:v>
                      </c:pt>
                      <c:pt idx="22755">
                        <c:v>114</c:v>
                      </c:pt>
                      <c:pt idx="22756">
                        <c:v>113.1</c:v>
                      </c:pt>
                      <c:pt idx="22757">
                        <c:v>114.7</c:v>
                      </c:pt>
                      <c:pt idx="22758">
                        <c:v>113.1</c:v>
                      </c:pt>
                      <c:pt idx="22759">
                        <c:v>114.8</c:v>
                      </c:pt>
                      <c:pt idx="22760">
                        <c:v>115.5</c:v>
                      </c:pt>
                      <c:pt idx="22761">
                        <c:v>114.5</c:v>
                      </c:pt>
                      <c:pt idx="22762">
                        <c:v>114.9</c:v>
                      </c:pt>
                      <c:pt idx="22763">
                        <c:v>115.4</c:v>
                      </c:pt>
                      <c:pt idx="22764">
                        <c:v>114.6</c:v>
                      </c:pt>
                      <c:pt idx="22765">
                        <c:v>114.1</c:v>
                      </c:pt>
                      <c:pt idx="22766">
                        <c:v>115.6</c:v>
                      </c:pt>
                      <c:pt idx="22767">
                        <c:v>114.9</c:v>
                      </c:pt>
                      <c:pt idx="22768">
                        <c:v>113.2</c:v>
                      </c:pt>
                      <c:pt idx="22769">
                        <c:v>113.7</c:v>
                      </c:pt>
                      <c:pt idx="22770">
                        <c:v>114.3</c:v>
                      </c:pt>
                      <c:pt idx="22771">
                        <c:v>115</c:v>
                      </c:pt>
                      <c:pt idx="22772">
                        <c:v>115.5</c:v>
                      </c:pt>
                      <c:pt idx="22773">
                        <c:v>113.9</c:v>
                      </c:pt>
                      <c:pt idx="22774">
                        <c:v>113.7</c:v>
                      </c:pt>
                      <c:pt idx="22775">
                        <c:v>114.2</c:v>
                      </c:pt>
                      <c:pt idx="22776">
                        <c:v>113.3</c:v>
                      </c:pt>
                      <c:pt idx="22777">
                        <c:v>114.5</c:v>
                      </c:pt>
                      <c:pt idx="22778">
                        <c:v>113.4</c:v>
                      </c:pt>
                      <c:pt idx="22779">
                        <c:v>114.7</c:v>
                      </c:pt>
                      <c:pt idx="22780">
                        <c:v>114.2</c:v>
                      </c:pt>
                      <c:pt idx="22781">
                        <c:v>115.1</c:v>
                      </c:pt>
                      <c:pt idx="22782">
                        <c:v>114.3</c:v>
                      </c:pt>
                      <c:pt idx="22783">
                        <c:v>114.1</c:v>
                      </c:pt>
                      <c:pt idx="22784">
                        <c:v>114.5</c:v>
                      </c:pt>
                      <c:pt idx="22785">
                        <c:v>115.1</c:v>
                      </c:pt>
                      <c:pt idx="22786">
                        <c:v>113.9</c:v>
                      </c:pt>
                      <c:pt idx="22787">
                        <c:v>114.5</c:v>
                      </c:pt>
                      <c:pt idx="22788">
                        <c:v>113.1</c:v>
                      </c:pt>
                      <c:pt idx="22789">
                        <c:v>113</c:v>
                      </c:pt>
                      <c:pt idx="22790">
                        <c:v>114.6</c:v>
                      </c:pt>
                      <c:pt idx="22791">
                        <c:v>115.4</c:v>
                      </c:pt>
                      <c:pt idx="22792">
                        <c:v>114.3</c:v>
                      </c:pt>
                      <c:pt idx="22793">
                        <c:v>113.7</c:v>
                      </c:pt>
                      <c:pt idx="22794">
                        <c:v>114.8</c:v>
                      </c:pt>
                      <c:pt idx="22795">
                        <c:v>114.3</c:v>
                      </c:pt>
                      <c:pt idx="22796">
                        <c:v>114.3</c:v>
                      </c:pt>
                      <c:pt idx="22797">
                        <c:v>115.3</c:v>
                      </c:pt>
                      <c:pt idx="22798">
                        <c:v>114.2</c:v>
                      </c:pt>
                      <c:pt idx="22799">
                        <c:v>115.7</c:v>
                      </c:pt>
                      <c:pt idx="22800">
                        <c:v>114.4</c:v>
                      </c:pt>
                      <c:pt idx="22801">
                        <c:v>114.8</c:v>
                      </c:pt>
                      <c:pt idx="22802">
                        <c:v>114</c:v>
                      </c:pt>
                      <c:pt idx="22803">
                        <c:v>114.1</c:v>
                      </c:pt>
                      <c:pt idx="22804">
                        <c:v>113.3</c:v>
                      </c:pt>
                      <c:pt idx="22805">
                        <c:v>114.8</c:v>
                      </c:pt>
                      <c:pt idx="22806">
                        <c:v>115</c:v>
                      </c:pt>
                      <c:pt idx="22807">
                        <c:v>114.2</c:v>
                      </c:pt>
                      <c:pt idx="22808">
                        <c:v>114.6</c:v>
                      </c:pt>
                      <c:pt idx="22809">
                        <c:v>113.9</c:v>
                      </c:pt>
                      <c:pt idx="22810">
                        <c:v>114.6</c:v>
                      </c:pt>
                      <c:pt idx="22811">
                        <c:v>114.3</c:v>
                      </c:pt>
                      <c:pt idx="22812">
                        <c:v>114.8</c:v>
                      </c:pt>
                      <c:pt idx="22813">
                        <c:v>114.2</c:v>
                      </c:pt>
                      <c:pt idx="22814">
                        <c:v>114.2</c:v>
                      </c:pt>
                      <c:pt idx="22815">
                        <c:v>114.5</c:v>
                      </c:pt>
                      <c:pt idx="22816">
                        <c:v>113.6</c:v>
                      </c:pt>
                      <c:pt idx="22817">
                        <c:v>114.5</c:v>
                      </c:pt>
                      <c:pt idx="22818">
                        <c:v>114.7</c:v>
                      </c:pt>
                      <c:pt idx="22819">
                        <c:v>114.8</c:v>
                      </c:pt>
                      <c:pt idx="22820">
                        <c:v>114.2</c:v>
                      </c:pt>
                      <c:pt idx="22821">
                        <c:v>115.3</c:v>
                      </c:pt>
                      <c:pt idx="22822">
                        <c:v>115.5</c:v>
                      </c:pt>
                      <c:pt idx="22823">
                        <c:v>114</c:v>
                      </c:pt>
                      <c:pt idx="22824">
                        <c:v>115</c:v>
                      </c:pt>
                      <c:pt idx="22825">
                        <c:v>113.7</c:v>
                      </c:pt>
                      <c:pt idx="22826">
                        <c:v>113.3</c:v>
                      </c:pt>
                      <c:pt idx="22827">
                        <c:v>114.5</c:v>
                      </c:pt>
                      <c:pt idx="22828">
                        <c:v>114.9</c:v>
                      </c:pt>
                      <c:pt idx="22829">
                        <c:v>113</c:v>
                      </c:pt>
                      <c:pt idx="22830">
                        <c:v>114.7</c:v>
                      </c:pt>
                      <c:pt idx="22831">
                        <c:v>114.5</c:v>
                      </c:pt>
                      <c:pt idx="22832">
                        <c:v>115.1</c:v>
                      </c:pt>
                      <c:pt idx="22833">
                        <c:v>114.3</c:v>
                      </c:pt>
                      <c:pt idx="22834">
                        <c:v>113.9</c:v>
                      </c:pt>
                      <c:pt idx="22835">
                        <c:v>115.1</c:v>
                      </c:pt>
                      <c:pt idx="22836">
                        <c:v>115.3</c:v>
                      </c:pt>
                      <c:pt idx="22837">
                        <c:v>114.7</c:v>
                      </c:pt>
                      <c:pt idx="22838">
                        <c:v>113.7</c:v>
                      </c:pt>
                      <c:pt idx="22839">
                        <c:v>114</c:v>
                      </c:pt>
                      <c:pt idx="22840">
                        <c:v>113.7</c:v>
                      </c:pt>
                      <c:pt idx="22841">
                        <c:v>113.9</c:v>
                      </c:pt>
                      <c:pt idx="22842">
                        <c:v>115.1</c:v>
                      </c:pt>
                      <c:pt idx="22843">
                        <c:v>114.3</c:v>
                      </c:pt>
                      <c:pt idx="22844">
                        <c:v>114.1</c:v>
                      </c:pt>
                      <c:pt idx="22845">
                        <c:v>115.2</c:v>
                      </c:pt>
                      <c:pt idx="22846">
                        <c:v>114.3</c:v>
                      </c:pt>
                      <c:pt idx="22847">
                        <c:v>114.6</c:v>
                      </c:pt>
                      <c:pt idx="22848">
                        <c:v>114.3</c:v>
                      </c:pt>
                      <c:pt idx="22849">
                        <c:v>113.1</c:v>
                      </c:pt>
                      <c:pt idx="22850">
                        <c:v>113.1</c:v>
                      </c:pt>
                      <c:pt idx="22851">
                        <c:v>115.4</c:v>
                      </c:pt>
                      <c:pt idx="22852">
                        <c:v>113.5</c:v>
                      </c:pt>
                      <c:pt idx="22853">
                        <c:v>113.8</c:v>
                      </c:pt>
                      <c:pt idx="22854">
                        <c:v>113</c:v>
                      </c:pt>
                      <c:pt idx="22855">
                        <c:v>114.8</c:v>
                      </c:pt>
                      <c:pt idx="22856">
                        <c:v>114.4</c:v>
                      </c:pt>
                      <c:pt idx="22857">
                        <c:v>112.4</c:v>
                      </c:pt>
                      <c:pt idx="22858">
                        <c:v>113.8</c:v>
                      </c:pt>
                      <c:pt idx="22859">
                        <c:v>114.5</c:v>
                      </c:pt>
                      <c:pt idx="22860">
                        <c:v>114.3</c:v>
                      </c:pt>
                      <c:pt idx="22861">
                        <c:v>113.8</c:v>
                      </c:pt>
                      <c:pt idx="22862">
                        <c:v>113.5</c:v>
                      </c:pt>
                      <c:pt idx="22863">
                        <c:v>114.5</c:v>
                      </c:pt>
                      <c:pt idx="22864">
                        <c:v>114.5</c:v>
                      </c:pt>
                      <c:pt idx="22865">
                        <c:v>114.9</c:v>
                      </c:pt>
                      <c:pt idx="22866">
                        <c:v>114.5</c:v>
                      </c:pt>
                      <c:pt idx="22867">
                        <c:v>113.3</c:v>
                      </c:pt>
                      <c:pt idx="22868">
                        <c:v>114</c:v>
                      </c:pt>
                      <c:pt idx="22869">
                        <c:v>115.1</c:v>
                      </c:pt>
                      <c:pt idx="22870">
                        <c:v>114</c:v>
                      </c:pt>
                      <c:pt idx="22871">
                        <c:v>114.3</c:v>
                      </c:pt>
                      <c:pt idx="22872">
                        <c:v>114.7</c:v>
                      </c:pt>
                      <c:pt idx="22873">
                        <c:v>115.5</c:v>
                      </c:pt>
                      <c:pt idx="22874">
                        <c:v>114</c:v>
                      </c:pt>
                      <c:pt idx="22875">
                        <c:v>113.6</c:v>
                      </c:pt>
                      <c:pt idx="22876">
                        <c:v>115.1</c:v>
                      </c:pt>
                      <c:pt idx="22877">
                        <c:v>115.9</c:v>
                      </c:pt>
                      <c:pt idx="22878">
                        <c:v>114.1</c:v>
                      </c:pt>
                      <c:pt idx="22879">
                        <c:v>113.6</c:v>
                      </c:pt>
                      <c:pt idx="22880">
                        <c:v>114.3</c:v>
                      </c:pt>
                      <c:pt idx="22881">
                        <c:v>113.7</c:v>
                      </c:pt>
                      <c:pt idx="22882">
                        <c:v>114.7</c:v>
                      </c:pt>
                      <c:pt idx="22883">
                        <c:v>114.4</c:v>
                      </c:pt>
                      <c:pt idx="22884">
                        <c:v>115.2</c:v>
                      </c:pt>
                      <c:pt idx="22885">
                        <c:v>114</c:v>
                      </c:pt>
                      <c:pt idx="22886">
                        <c:v>113.8</c:v>
                      </c:pt>
                      <c:pt idx="22887">
                        <c:v>113.5</c:v>
                      </c:pt>
                      <c:pt idx="22888">
                        <c:v>113.6</c:v>
                      </c:pt>
                      <c:pt idx="22889">
                        <c:v>114</c:v>
                      </c:pt>
                      <c:pt idx="22890">
                        <c:v>115.1</c:v>
                      </c:pt>
                      <c:pt idx="22891">
                        <c:v>114.5</c:v>
                      </c:pt>
                      <c:pt idx="22892">
                        <c:v>114.4</c:v>
                      </c:pt>
                      <c:pt idx="22893">
                        <c:v>115.8</c:v>
                      </c:pt>
                      <c:pt idx="22894">
                        <c:v>114.6</c:v>
                      </c:pt>
                      <c:pt idx="22895">
                        <c:v>114.2</c:v>
                      </c:pt>
                      <c:pt idx="22896">
                        <c:v>114.2</c:v>
                      </c:pt>
                      <c:pt idx="22897">
                        <c:v>115</c:v>
                      </c:pt>
                      <c:pt idx="22898">
                        <c:v>114.2</c:v>
                      </c:pt>
                      <c:pt idx="22899">
                        <c:v>114.4</c:v>
                      </c:pt>
                      <c:pt idx="22900">
                        <c:v>115.6</c:v>
                      </c:pt>
                      <c:pt idx="22901">
                        <c:v>113.7</c:v>
                      </c:pt>
                      <c:pt idx="22902">
                        <c:v>114.1</c:v>
                      </c:pt>
                      <c:pt idx="22903">
                        <c:v>115.1</c:v>
                      </c:pt>
                      <c:pt idx="22904">
                        <c:v>114</c:v>
                      </c:pt>
                      <c:pt idx="22905">
                        <c:v>114.4</c:v>
                      </c:pt>
                      <c:pt idx="22906">
                        <c:v>115</c:v>
                      </c:pt>
                      <c:pt idx="22907">
                        <c:v>114.9</c:v>
                      </c:pt>
                      <c:pt idx="22908">
                        <c:v>113</c:v>
                      </c:pt>
                      <c:pt idx="22909">
                        <c:v>113.8</c:v>
                      </c:pt>
                      <c:pt idx="22910">
                        <c:v>113.2</c:v>
                      </c:pt>
                      <c:pt idx="22911">
                        <c:v>115.6</c:v>
                      </c:pt>
                      <c:pt idx="22912">
                        <c:v>115.1</c:v>
                      </c:pt>
                      <c:pt idx="22913">
                        <c:v>115</c:v>
                      </c:pt>
                      <c:pt idx="22914">
                        <c:v>114.9</c:v>
                      </c:pt>
                      <c:pt idx="22915">
                        <c:v>112.2</c:v>
                      </c:pt>
                      <c:pt idx="22916">
                        <c:v>113.3</c:v>
                      </c:pt>
                      <c:pt idx="22917">
                        <c:v>115.1</c:v>
                      </c:pt>
                      <c:pt idx="22918">
                        <c:v>114.7</c:v>
                      </c:pt>
                      <c:pt idx="22919">
                        <c:v>113.5</c:v>
                      </c:pt>
                      <c:pt idx="22920">
                        <c:v>115.4</c:v>
                      </c:pt>
                      <c:pt idx="22921">
                        <c:v>114.2</c:v>
                      </c:pt>
                      <c:pt idx="22922">
                        <c:v>114.4</c:v>
                      </c:pt>
                      <c:pt idx="22923">
                        <c:v>114.2</c:v>
                      </c:pt>
                      <c:pt idx="22924">
                        <c:v>114.4</c:v>
                      </c:pt>
                      <c:pt idx="22925">
                        <c:v>112.3</c:v>
                      </c:pt>
                      <c:pt idx="22926">
                        <c:v>114.8</c:v>
                      </c:pt>
                      <c:pt idx="22927">
                        <c:v>114.4</c:v>
                      </c:pt>
                      <c:pt idx="22928">
                        <c:v>113.9</c:v>
                      </c:pt>
                      <c:pt idx="22929">
                        <c:v>115.2</c:v>
                      </c:pt>
                      <c:pt idx="22930">
                        <c:v>113.9</c:v>
                      </c:pt>
                      <c:pt idx="22931">
                        <c:v>114.4</c:v>
                      </c:pt>
                      <c:pt idx="22932">
                        <c:v>115.4</c:v>
                      </c:pt>
                      <c:pt idx="22933">
                        <c:v>115.2</c:v>
                      </c:pt>
                      <c:pt idx="22934">
                        <c:v>114.8</c:v>
                      </c:pt>
                      <c:pt idx="22935">
                        <c:v>113.8</c:v>
                      </c:pt>
                      <c:pt idx="22936">
                        <c:v>114.8</c:v>
                      </c:pt>
                      <c:pt idx="22937">
                        <c:v>112.5</c:v>
                      </c:pt>
                      <c:pt idx="22938">
                        <c:v>114.7</c:v>
                      </c:pt>
                      <c:pt idx="22939">
                        <c:v>114.1</c:v>
                      </c:pt>
                      <c:pt idx="22940">
                        <c:v>115.6</c:v>
                      </c:pt>
                      <c:pt idx="22941">
                        <c:v>113.8</c:v>
                      </c:pt>
                      <c:pt idx="22942">
                        <c:v>115.5</c:v>
                      </c:pt>
                      <c:pt idx="22943">
                        <c:v>115.5</c:v>
                      </c:pt>
                      <c:pt idx="22944">
                        <c:v>115.2</c:v>
                      </c:pt>
                      <c:pt idx="22945">
                        <c:v>114.2</c:v>
                      </c:pt>
                      <c:pt idx="22946">
                        <c:v>114.6</c:v>
                      </c:pt>
                      <c:pt idx="22947">
                        <c:v>114.3</c:v>
                      </c:pt>
                      <c:pt idx="22948">
                        <c:v>114.8</c:v>
                      </c:pt>
                      <c:pt idx="22949">
                        <c:v>113.4</c:v>
                      </c:pt>
                      <c:pt idx="22950">
                        <c:v>113.8</c:v>
                      </c:pt>
                      <c:pt idx="22951">
                        <c:v>115.1</c:v>
                      </c:pt>
                      <c:pt idx="22952">
                        <c:v>114.3</c:v>
                      </c:pt>
                      <c:pt idx="22953">
                        <c:v>113.9</c:v>
                      </c:pt>
                      <c:pt idx="22954">
                        <c:v>115.2</c:v>
                      </c:pt>
                      <c:pt idx="22955">
                        <c:v>114.6</c:v>
                      </c:pt>
                      <c:pt idx="22956">
                        <c:v>114.8</c:v>
                      </c:pt>
                      <c:pt idx="22957">
                        <c:v>114.9</c:v>
                      </c:pt>
                      <c:pt idx="22958">
                        <c:v>113.4</c:v>
                      </c:pt>
                      <c:pt idx="22959">
                        <c:v>114.8</c:v>
                      </c:pt>
                      <c:pt idx="22960">
                        <c:v>113.7</c:v>
                      </c:pt>
                      <c:pt idx="22961">
                        <c:v>113</c:v>
                      </c:pt>
                      <c:pt idx="22962">
                        <c:v>113.9</c:v>
                      </c:pt>
                      <c:pt idx="22963">
                        <c:v>113.5</c:v>
                      </c:pt>
                      <c:pt idx="22964">
                        <c:v>114.4</c:v>
                      </c:pt>
                      <c:pt idx="22965">
                        <c:v>113.8</c:v>
                      </c:pt>
                      <c:pt idx="22966">
                        <c:v>114.3</c:v>
                      </c:pt>
                      <c:pt idx="22967">
                        <c:v>113.4</c:v>
                      </c:pt>
                      <c:pt idx="22968">
                        <c:v>115</c:v>
                      </c:pt>
                      <c:pt idx="22969">
                        <c:v>114.1</c:v>
                      </c:pt>
                      <c:pt idx="22970">
                        <c:v>113.6</c:v>
                      </c:pt>
                      <c:pt idx="22971">
                        <c:v>114.8</c:v>
                      </c:pt>
                      <c:pt idx="22972">
                        <c:v>114.9</c:v>
                      </c:pt>
                      <c:pt idx="22973">
                        <c:v>113.7</c:v>
                      </c:pt>
                      <c:pt idx="22974">
                        <c:v>112.4</c:v>
                      </c:pt>
                      <c:pt idx="22975">
                        <c:v>113.7</c:v>
                      </c:pt>
                      <c:pt idx="22976">
                        <c:v>113.3</c:v>
                      </c:pt>
                      <c:pt idx="22977">
                        <c:v>115.2</c:v>
                      </c:pt>
                      <c:pt idx="22978">
                        <c:v>114.8</c:v>
                      </c:pt>
                      <c:pt idx="22979">
                        <c:v>114</c:v>
                      </c:pt>
                      <c:pt idx="22980">
                        <c:v>113.9</c:v>
                      </c:pt>
                      <c:pt idx="22981">
                        <c:v>113.5</c:v>
                      </c:pt>
                      <c:pt idx="22982">
                        <c:v>114.3</c:v>
                      </c:pt>
                      <c:pt idx="22983">
                        <c:v>114.4</c:v>
                      </c:pt>
                      <c:pt idx="22984">
                        <c:v>114.5</c:v>
                      </c:pt>
                      <c:pt idx="22985">
                        <c:v>114.9</c:v>
                      </c:pt>
                      <c:pt idx="22986">
                        <c:v>114.9</c:v>
                      </c:pt>
                      <c:pt idx="22987">
                        <c:v>114.1</c:v>
                      </c:pt>
                      <c:pt idx="22988">
                        <c:v>115.7</c:v>
                      </c:pt>
                      <c:pt idx="22989">
                        <c:v>114.3</c:v>
                      </c:pt>
                      <c:pt idx="22990">
                        <c:v>114.6</c:v>
                      </c:pt>
                      <c:pt idx="22991">
                        <c:v>113.6</c:v>
                      </c:pt>
                      <c:pt idx="22992">
                        <c:v>114.6</c:v>
                      </c:pt>
                      <c:pt idx="22993">
                        <c:v>113.4</c:v>
                      </c:pt>
                      <c:pt idx="22994">
                        <c:v>115.3</c:v>
                      </c:pt>
                      <c:pt idx="22995">
                        <c:v>113.3</c:v>
                      </c:pt>
                      <c:pt idx="22996">
                        <c:v>113.8</c:v>
                      </c:pt>
                      <c:pt idx="22997">
                        <c:v>113.3</c:v>
                      </c:pt>
                      <c:pt idx="22998">
                        <c:v>114.7</c:v>
                      </c:pt>
                      <c:pt idx="22999">
                        <c:v>114.1</c:v>
                      </c:pt>
                      <c:pt idx="23000">
                        <c:v>113.9</c:v>
                      </c:pt>
                      <c:pt idx="23001">
                        <c:v>114.4</c:v>
                      </c:pt>
                      <c:pt idx="23002">
                        <c:v>116.8</c:v>
                      </c:pt>
                      <c:pt idx="23003">
                        <c:v>114.3</c:v>
                      </c:pt>
                      <c:pt idx="23004">
                        <c:v>114.7</c:v>
                      </c:pt>
                      <c:pt idx="23005">
                        <c:v>113.8</c:v>
                      </c:pt>
                      <c:pt idx="23006">
                        <c:v>113.3</c:v>
                      </c:pt>
                      <c:pt idx="23007">
                        <c:v>114.5</c:v>
                      </c:pt>
                      <c:pt idx="23008">
                        <c:v>114.2</c:v>
                      </c:pt>
                      <c:pt idx="23009">
                        <c:v>113.5</c:v>
                      </c:pt>
                      <c:pt idx="23010">
                        <c:v>115.2</c:v>
                      </c:pt>
                      <c:pt idx="23011">
                        <c:v>114.4</c:v>
                      </c:pt>
                      <c:pt idx="23012">
                        <c:v>114.8</c:v>
                      </c:pt>
                      <c:pt idx="23013">
                        <c:v>114.1</c:v>
                      </c:pt>
                      <c:pt idx="23014">
                        <c:v>112.7</c:v>
                      </c:pt>
                      <c:pt idx="23015">
                        <c:v>115.2</c:v>
                      </c:pt>
                      <c:pt idx="23016">
                        <c:v>113.6</c:v>
                      </c:pt>
                      <c:pt idx="23017">
                        <c:v>113.9</c:v>
                      </c:pt>
                      <c:pt idx="23018">
                        <c:v>114.6</c:v>
                      </c:pt>
                      <c:pt idx="23019">
                        <c:v>112.8</c:v>
                      </c:pt>
                      <c:pt idx="23020">
                        <c:v>115</c:v>
                      </c:pt>
                      <c:pt idx="23021">
                        <c:v>115.1</c:v>
                      </c:pt>
                      <c:pt idx="23022">
                        <c:v>114</c:v>
                      </c:pt>
                      <c:pt idx="23023">
                        <c:v>113.7</c:v>
                      </c:pt>
                      <c:pt idx="23024">
                        <c:v>112.5</c:v>
                      </c:pt>
                      <c:pt idx="23025">
                        <c:v>114.2</c:v>
                      </c:pt>
                      <c:pt idx="23026">
                        <c:v>113.4</c:v>
                      </c:pt>
                      <c:pt idx="23027">
                        <c:v>113.9</c:v>
                      </c:pt>
                      <c:pt idx="23028">
                        <c:v>113.6</c:v>
                      </c:pt>
                      <c:pt idx="23029">
                        <c:v>114.1</c:v>
                      </c:pt>
                      <c:pt idx="23030">
                        <c:v>113.1</c:v>
                      </c:pt>
                      <c:pt idx="23031">
                        <c:v>114.2</c:v>
                      </c:pt>
                      <c:pt idx="23032">
                        <c:v>114.6</c:v>
                      </c:pt>
                      <c:pt idx="23033">
                        <c:v>114.4</c:v>
                      </c:pt>
                      <c:pt idx="23034">
                        <c:v>113.8</c:v>
                      </c:pt>
                      <c:pt idx="23035">
                        <c:v>114.2</c:v>
                      </c:pt>
                      <c:pt idx="23036">
                        <c:v>113.9</c:v>
                      </c:pt>
                      <c:pt idx="23037">
                        <c:v>114.4</c:v>
                      </c:pt>
                      <c:pt idx="23038">
                        <c:v>112.3</c:v>
                      </c:pt>
                      <c:pt idx="23039">
                        <c:v>113.2</c:v>
                      </c:pt>
                      <c:pt idx="23040">
                        <c:v>112.9</c:v>
                      </c:pt>
                      <c:pt idx="23041">
                        <c:v>113.6</c:v>
                      </c:pt>
                      <c:pt idx="23042">
                        <c:v>115.2</c:v>
                      </c:pt>
                      <c:pt idx="23043">
                        <c:v>114.4</c:v>
                      </c:pt>
                      <c:pt idx="23044">
                        <c:v>114</c:v>
                      </c:pt>
                      <c:pt idx="23045">
                        <c:v>113.3</c:v>
                      </c:pt>
                      <c:pt idx="23046">
                        <c:v>113.9</c:v>
                      </c:pt>
                      <c:pt idx="23047">
                        <c:v>113.8</c:v>
                      </c:pt>
                      <c:pt idx="23048">
                        <c:v>113.3</c:v>
                      </c:pt>
                      <c:pt idx="23049">
                        <c:v>113.1</c:v>
                      </c:pt>
                      <c:pt idx="23050">
                        <c:v>113.7</c:v>
                      </c:pt>
                      <c:pt idx="23051">
                        <c:v>113.7</c:v>
                      </c:pt>
                      <c:pt idx="23052">
                        <c:v>114.4</c:v>
                      </c:pt>
                      <c:pt idx="23053">
                        <c:v>112.7</c:v>
                      </c:pt>
                      <c:pt idx="23054">
                        <c:v>113.5</c:v>
                      </c:pt>
                      <c:pt idx="23055">
                        <c:v>113.3</c:v>
                      </c:pt>
                      <c:pt idx="23056">
                        <c:v>113.7</c:v>
                      </c:pt>
                      <c:pt idx="23057">
                        <c:v>113.9</c:v>
                      </c:pt>
                      <c:pt idx="23058">
                        <c:v>113.4</c:v>
                      </c:pt>
                      <c:pt idx="23059">
                        <c:v>112.9</c:v>
                      </c:pt>
                      <c:pt idx="23060">
                        <c:v>113</c:v>
                      </c:pt>
                      <c:pt idx="23061">
                        <c:v>114.1</c:v>
                      </c:pt>
                      <c:pt idx="23062">
                        <c:v>113.5</c:v>
                      </c:pt>
                      <c:pt idx="23063">
                        <c:v>113.9</c:v>
                      </c:pt>
                      <c:pt idx="23064">
                        <c:v>112.4</c:v>
                      </c:pt>
                      <c:pt idx="23065">
                        <c:v>113.5</c:v>
                      </c:pt>
                      <c:pt idx="23066">
                        <c:v>113.3</c:v>
                      </c:pt>
                      <c:pt idx="23067">
                        <c:v>113.1</c:v>
                      </c:pt>
                      <c:pt idx="23068">
                        <c:v>113.6</c:v>
                      </c:pt>
                      <c:pt idx="23069">
                        <c:v>113</c:v>
                      </c:pt>
                      <c:pt idx="23070">
                        <c:v>111.9</c:v>
                      </c:pt>
                      <c:pt idx="23071">
                        <c:v>114.5</c:v>
                      </c:pt>
                      <c:pt idx="23072">
                        <c:v>113.7</c:v>
                      </c:pt>
                      <c:pt idx="23073">
                        <c:v>112.8</c:v>
                      </c:pt>
                      <c:pt idx="23074">
                        <c:v>113.7</c:v>
                      </c:pt>
                      <c:pt idx="23075">
                        <c:v>111.9</c:v>
                      </c:pt>
                      <c:pt idx="23076">
                        <c:v>113.2</c:v>
                      </c:pt>
                      <c:pt idx="23077">
                        <c:v>114.2</c:v>
                      </c:pt>
                      <c:pt idx="23078">
                        <c:v>114.3</c:v>
                      </c:pt>
                      <c:pt idx="23079">
                        <c:v>112.9</c:v>
                      </c:pt>
                      <c:pt idx="23080">
                        <c:v>113.7</c:v>
                      </c:pt>
                      <c:pt idx="23081">
                        <c:v>113.6</c:v>
                      </c:pt>
                      <c:pt idx="23082">
                        <c:v>114.1</c:v>
                      </c:pt>
                      <c:pt idx="23083">
                        <c:v>113.3</c:v>
                      </c:pt>
                      <c:pt idx="23084">
                        <c:v>112.9</c:v>
                      </c:pt>
                      <c:pt idx="23085">
                        <c:v>113.4</c:v>
                      </c:pt>
                      <c:pt idx="23086">
                        <c:v>111.9</c:v>
                      </c:pt>
                      <c:pt idx="23087">
                        <c:v>111.8</c:v>
                      </c:pt>
                      <c:pt idx="23088">
                        <c:v>112.8</c:v>
                      </c:pt>
                      <c:pt idx="23089">
                        <c:v>112.7</c:v>
                      </c:pt>
                      <c:pt idx="23090">
                        <c:v>113.9</c:v>
                      </c:pt>
                      <c:pt idx="23091">
                        <c:v>114.1</c:v>
                      </c:pt>
                      <c:pt idx="23092">
                        <c:v>113.6</c:v>
                      </c:pt>
                      <c:pt idx="23093">
                        <c:v>113</c:v>
                      </c:pt>
                      <c:pt idx="23094">
                        <c:v>112.3</c:v>
                      </c:pt>
                      <c:pt idx="23095">
                        <c:v>112.4</c:v>
                      </c:pt>
                      <c:pt idx="23096">
                        <c:v>112.6</c:v>
                      </c:pt>
                      <c:pt idx="23097">
                        <c:v>113.5</c:v>
                      </c:pt>
                      <c:pt idx="23098">
                        <c:v>112.9</c:v>
                      </c:pt>
                      <c:pt idx="23099">
                        <c:v>112.3</c:v>
                      </c:pt>
                      <c:pt idx="23100">
                        <c:v>111.7</c:v>
                      </c:pt>
                      <c:pt idx="23101">
                        <c:v>112.3</c:v>
                      </c:pt>
                      <c:pt idx="23102">
                        <c:v>112.7</c:v>
                      </c:pt>
                      <c:pt idx="23103">
                        <c:v>114.3</c:v>
                      </c:pt>
                      <c:pt idx="23104">
                        <c:v>112.7</c:v>
                      </c:pt>
                      <c:pt idx="23105">
                        <c:v>113</c:v>
                      </c:pt>
                      <c:pt idx="23106">
                        <c:v>113.5</c:v>
                      </c:pt>
                      <c:pt idx="23107">
                        <c:v>113</c:v>
                      </c:pt>
                      <c:pt idx="23108">
                        <c:v>112.9</c:v>
                      </c:pt>
                      <c:pt idx="23109">
                        <c:v>113</c:v>
                      </c:pt>
                      <c:pt idx="23110">
                        <c:v>113.7</c:v>
                      </c:pt>
                      <c:pt idx="23111">
                        <c:v>114.6</c:v>
                      </c:pt>
                      <c:pt idx="23112">
                        <c:v>112.1</c:v>
                      </c:pt>
                      <c:pt idx="23113">
                        <c:v>113.4</c:v>
                      </c:pt>
                      <c:pt idx="23114">
                        <c:v>113.5</c:v>
                      </c:pt>
                      <c:pt idx="23115">
                        <c:v>112.1</c:v>
                      </c:pt>
                      <c:pt idx="23116">
                        <c:v>112.3</c:v>
                      </c:pt>
                      <c:pt idx="23117">
                        <c:v>112.2</c:v>
                      </c:pt>
                      <c:pt idx="23118">
                        <c:v>113</c:v>
                      </c:pt>
                      <c:pt idx="23119">
                        <c:v>112.8</c:v>
                      </c:pt>
                      <c:pt idx="23120">
                        <c:v>111.5</c:v>
                      </c:pt>
                      <c:pt idx="23121">
                        <c:v>113.4</c:v>
                      </c:pt>
                      <c:pt idx="23122">
                        <c:v>112.5</c:v>
                      </c:pt>
                      <c:pt idx="23123">
                        <c:v>113.8</c:v>
                      </c:pt>
                      <c:pt idx="23124">
                        <c:v>111.8</c:v>
                      </c:pt>
                      <c:pt idx="23125">
                        <c:v>113</c:v>
                      </c:pt>
                      <c:pt idx="23126">
                        <c:v>112.5</c:v>
                      </c:pt>
                      <c:pt idx="23127">
                        <c:v>113.5</c:v>
                      </c:pt>
                      <c:pt idx="23128">
                        <c:v>113.9</c:v>
                      </c:pt>
                      <c:pt idx="23129">
                        <c:v>112.1</c:v>
                      </c:pt>
                      <c:pt idx="23130">
                        <c:v>112.6</c:v>
                      </c:pt>
                      <c:pt idx="23131">
                        <c:v>112.9</c:v>
                      </c:pt>
                      <c:pt idx="23132">
                        <c:v>113.6</c:v>
                      </c:pt>
                      <c:pt idx="23133">
                        <c:v>113.6</c:v>
                      </c:pt>
                      <c:pt idx="23134">
                        <c:v>113.5</c:v>
                      </c:pt>
                      <c:pt idx="23135">
                        <c:v>112.9</c:v>
                      </c:pt>
                      <c:pt idx="23136">
                        <c:v>112</c:v>
                      </c:pt>
                      <c:pt idx="23137">
                        <c:v>112.3</c:v>
                      </c:pt>
                      <c:pt idx="23138">
                        <c:v>112.6</c:v>
                      </c:pt>
                      <c:pt idx="23139">
                        <c:v>113.6</c:v>
                      </c:pt>
                      <c:pt idx="23140">
                        <c:v>111.5</c:v>
                      </c:pt>
                      <c:pt idx="23141">
                        <c:v>114</c:v>
                      </c:pt>
                      <c:pt idx="23142">
                        <c:v>113.3</c:v>
                      </c:pt>
                      <c:pt idx="23143">
                        <c:v>114</c:v>
                      </c:pt>
                      <c:pt idx="23144">
                        <c:v>112.6</c:v>
                      </c:pt>
                      <c:pt idx="23145">
                        <c:v>112.9</c:v>
                      </c:pt>
                      <c:pt idx="23146">
                        <c:v>112.4</c:v>
                      </c:pt>
                      <c:pt idx="23147">
                        <c:v>112.4</c:v>
                      </c:pt>
                      <c:pt idx="23148">
                        <c:v>111.9</c:v>
                      </c:pt>
                      <c:pt idx="23149">
                        <c:v>113.1</c:v>
                      </c:pt>
                      <c:pt idx="23150">
                        <c:v>113.8</c:v>
                      </c:pt>
                      <c:pt idx="23151">
                        <c:v>112.4</c:v>
                      </c:pt>
                      <c:pt idx="23152">
                        <c:v>112.4</c:v>
                      </c:pt>
                      <c:pt idx="23153">
                        <c:v>113.4</c:v>
                      </c:pt>
                      <c:pt idx="23154">
                        <c:v>112.4</c:v>
                      </c:pt>
                      <c:pt idx="23155">
                        <c:v>110.7</c:v>
                      </c:pt>
                      <c:pt idx="23156">
                        <c:v>112.3</c:v>
                      </c:pt>
                      <c:pt idx="23157">
                        <c:v>113.6</c:v>
                      </c:pt>
                      <c:pt idx="23158">
                        <c:v>111.2</c:v>
                      </c:pt>
                      <c:pt idx="23159">
                        <c:v>113.8</c:v>
                      </c:pt>
                      <c:pt idx="23160">
                        <c:v>112.8</c:v>
                      </c:pt>
                      <c:pt idx="23161">
                        <c:v>112.5</c:v>
                      </c:pt>
                      <c:pt idx="23162">
                        <c:v>111.7</c:v>
                      </c:pt>
                      <c:pt idx="23163">
                        <c:v>112</c:v>
                      </c:pt>
                      <c:pt idx="23164">
                        <c:v>113.6</c:v>
                      </c:pt>
                      <c:pt idx="23165">
                        <c:v>113.6</c:v>
                      </c:pt>
                      <c:pt idx="23166">
                        <c:v>113.1</c:v>
                      </c:pt>
                      <c:pt idx="23167">
                        <c:v>112.1</c:v>
                      </c:pt>
                      <c:pt idx="23168">
                        <c:v>113.5</c:v>
                      </c:pt>
                      <c:pt idx="23169">
                        <c:v>111.7</c:v>
                      </c:pt>
                      <c:pt idx="23170">
                        <c:v>112.7</c:v>
                      </c:pt>
                      <c:pt idx="23171">
                        <c:v>112</c:v>
                      </c:pt>
                      <c:pt idx="23172">
                        <c:v>112.7</c:v>
                      </c:pt>
                      <c:pt idx="23173">
                        <c:v>111.5</c:v>
                      </c:pt>
                      <c:pt idx="23174">
                        <c:v>111.7</c:v>
                      </c:pt>
                      <c:pt idx="23175">
                        <c:v>111.8</c:v>
                      </c:pt>
                      <c:pt idx="23176">
                        <c:v>112.8</c:v>
                      </c:pt>
                      <c:pt idx="23177">
                        <c:v>113.6</c:v>
                      </c:pt>
                      <c:pt idx="23178">
                        <c:v>113.1</c:v>
                      </c:pt>
                      <c:pt idx="23179">
                        <c:v>113</c:v>
                      </c:pt>
                      <c:pt idx="23180">
                        <c:v>113.2</c:v>
                      </c:pt>
                      <c:pt idx="23181">
                        <c:v>113</c:v>
                      </c:pt>
                      <c:pt idx="23182">
                        <c:v>114.3</c:v>
                      </c:pt>
                      <c:pt idx="23183">
                        <c:v>112.8</c:v>
                      </c:pt>
                      <c:pt idx="23184">
                        <c:v>112.3</c:v>
                      </c:pt>
                      <c:pt idx="23185">
                        <c:v>113.8</c:v>
                      </c:pt>
                      <c:pt idx="23186">
                        <c:v>112.8</c:v>
                      </c:pt>
                      <c:pt idx="23187">
                        <c:v>112.9</c:v>
                      </c:pt>
                      <c:pt idx="23188">
                        <c:v>113.3</c:v>
                      </c:pt>
                      <c:pt idx="23189">
                        <c:v>113.2</c:v>
                      </c:pt>
                      <c:pt idx="23190">
                        <c:v>112.8</c:v>
                      </c:pt>
                      <c:pt idx="23191">
                        <c:v>112.6</c:v>
                      </c:pt>
                      <c:pt idx="23192">
                        <c:v>113.2</c:v>
                      </c:pt>
                      <c:pt idx="23193">
                        <c:v>112.6</c:v>
                      </c:pt>
                      <c:pt idx="23194">
                        <c:v>113.3</c:v>
                      </c:pt>
                      <c:pt idx="23195">
                        <c:v>112.8</c:v>
                      </c:pt>
                      <c:pt idx="23196">
                        <c:v>111.5</c:v>
                      </c:pt>
                      <c:pt idx="23197">
                        <c:v>111.9</c:v>
                      </c:pt>
                      <c:pt idx="23198">
                        <c:v>112.2</c:v>
                      </c:pt>
                      <c:pt idx="23199">
                        <c:v>113.3</c:v>
                      </c:pt>
                      <c:pt idx="23200">
                        <c:v>112.2</c:v>
                      </c:pt>
                      <c:pt idx="23201">
                        <c:v>113.6</c:v>
                      </c:pt>
                      <c:pt idx="23202">
                        <c:v>113</c:v>
                      </c:pt>
                      <c:pt idx="23203">
                        <c:v>112.4</c:v>
                      </c:pt>
                      <c:pt idx="23204">
                        <c:v>112.9</c:v>
                      </c:pt>
                      <c:pt idx="23205">
                        <c:v>113.4</c:v>
                      </c:pt>
                      <c:pt idx="23206">
                        <c:v>112.6</c:v>
                      </c:pt>
                      <c:pt idx="23207">
                        <c:v>112</c:v>
                      </c:pt>
                      <c:pt idx="23208">
                        <c:v>112.7</c:v>
                      </c:pt>
                      <c:pt idx="23209">
                        <c:v>111.2</c:v>
                      </c:pt>
                      <c:pt idx="23210">
                        <c:v>111.7</c:v>
                      </c:pt>
                      <c:pt idx="23211">
                        <c:v>112.3</c:v>
                      </c:pt>
                      <c:pt idx="23212">
                        <c:v>112.8</c:v>
                      </c:pt>
                      <c:pt idx="23213">
                        <c:v>113</c:v>
                      </c:pt>
                      <c:pt idx="23214">
                        <c:v>113</c:v>
                      </c:pt>
                      <c:pt idx="23215">
                        <c:v>113.8</c:v>
                      </c:pt>
                      <c:pt idx="23216">
                        <c:v>113.4</c:v>
                      </c:pt>
                      <c:pt idx="23217">
                        <c:v>112.9</c:v>
                      </c:pt>
                      <c:pt idx="23218">
                        <c:v>112.6</c:v>
                      </c:pt>
                      <c:pt idx="23219">
                        <c:v>114.1</c:v>
                      </c:pt>
                      <c:pt idx="23220">
                        <c:v>114.4</c:v>
                      </c:pt>
                      <c:pt idx="23221">
                        <c:v>113.3</c:v>
                      </c:pt>
                      <c:pt idx="23222">
                        <c:v>114.6</c:v>
                      </c:pt>
                      <c:pt idx="23223">
                        <c:v>113.8</c:v>
                      </c:pt>
                      <c:pt idx="23224">
                        <c:v>113.5</c:v>
                      </c:pt>
                      <c:pt idx="23225">
                        <c:v>113.1</c:v>
                      </c:pt>
                      <c:pt idx="23226">
                        <c:v>112.7</c:v>
                      </c:pt>
                      <c:pt idx="23227">
                        <c:v>113</c:v>
                      </c:pt>
                      <c:pt idx="23228">
                        <c:v>112.5</c:v>
                      </c:pt>
                      <c:pt idx="23229">
                        <c:v>113.8</c:v>
                      </c:pt>
                      <c:pt idx="23230">
                        <c:v>113.4</c:v>
                      </c:pt>
                      <c:pt idx="23231">
                        <c:v>112.7</c:v>
                      </c:pt>
                      <c:pt idx="23232">
                        <c:v>113.6</c:v>
                      </c:pt>
                      <c:pt idx="23233">
                        <c:v>113.1</c:v>
                      </c:pt>
                      <c:pt idx="23234">
                        <c:v>111.9</c:v>
                      </c:pt>
                      <c:pt idx="23235">
                        <c:v>111.8</c:v>
                      </c:pt>
                      <c:pt idx="23236">
                        <c:v>112.4</c:v>
                      </c:pt>
                      <c:pt idx="23237">
                        <c:v>112.7</c:v>
                      </c:pt>
                      <c:pt idx="23238">
                        <c:v>113.1</c:v>
                      </c:pt>
                      <c:pt idx="23239">
                        <c:v>112.1</c:v>
                      </c:pt>
                      <c:pt idx="23240">
                        <c:v>112.7</c:v>
                      </c:pt>
                      <c:pt idx="23241">
                        <c:v>113.4</c:v>
                      </c:pt>
                      <c:pt idx="23242">
                        <c:v>112.9</c:v>
                      </c:pt>
                      <c:pt idx="23243">
                        <c:v>112.8</c:v>
                      </c:pt>
                      <c:pt idx="23244">
                        <c:v>112.5</c:v>
                      </c:pt>
                      <c:pt idx="23245">
                        <c:v>111.6</c:v>
                      </c:pt>
                      <c:pt idx="23246">
                        <c:v>111.8</c:v>
                      </c:pt>
                      <c:pt idx="23247">
                        <c:v>113.2</c:v>
                      </c:pt>
                      <c:pt idx="23248">
                        <c:v>112.7</c:v>
                      </c:pt>
                      <c:pt idx="23249">
                        <c:v>112.9</c:v>
                      </c:pt>
                      <c:pt idx="23250">
                        <c:v>112</c:v>
                      </c:pt>
                      <c:pt idx="23251">
                        <c:v>113.6</c:v>
                      </c:pt>
                      <c:pt idx="23252">
                        <c:v>112.8</c:v>
                      </c:pt>
                      <c:pt idx="23253">
                        <c:v>112.9</c:v>
                      </c:pt>
                      <c:pt idx="23254">
                        <c:v>114.2</c:v>
                      </c:pt>
                      <c:pt idx="23255">
                        <c:v>113.3</c:v>
                      </c:pt>
                      <c:pt idx="23256">
                        <c:v>112.9</c:v>
                      </c:pt>
                      <c:pt idx="23257">
                        <c:v>113.3</c:v>
                      </c:pt>
                      <c:pt idx="23258">
                        <c:v>113.1</c:v>
                      </c:pt>
                      <c:pt idx="23259">
                        <c:v>113.5</c:v>
                      </c:pt>
                      <c:pt idx="23260">
                        <c:v>112.6</c:v>
                      </c:pt>
                      <c:pt idx="23261">
                        <c:v>114.5</c:v>
                      </c:pt>
                      <c:pt idx="23262">
                        <c:v>115.2</c:v>
                      </c:pt>
                      <c:pt idx="23263">
                        <c:v>113.4</c:v>
                      </c:pt>
                      <c:pt idx="23264">
                        <c:v>113.5</c:v>
                      </c:pt>
                      <c:pt idx="23265">
                        <c:v>112</c:v>
                      </c:pt>
                      <c:pt idx="23266">
                        <c:v>113.4</c:v>
                      </c:pt>
                      <c:pt idx="23267">
                        <c:v>113.5</c:v>
                      </c:pt>
                      <c:pt idx="23268">
                        <c:v>113.1</c:v>
                      </c:pt>
                      <c:pt idx="23269">
                        <c:v>112.1</c:v>
                      </c:pt>
                      <c:pt idx="23270">
                        <c:v>113.1</c:v>
                      </c:pt>
                      <c:pt idx="23271">
                        <c:v>112.6</c:v>
                      </c:pt>
                      <c:pt idx="23272">
                        <c:v>112.6</c:v>
                      </c:pt>
                      <c:pt idx="23273">
                        <c:v>113.5</c:v>
                      </c:pt>
                      <c:pt idx="23274">
                        <c:v>112.6</c:v>
                      </c:pt>
                      <c:pt idx="23275">
                        <c:v>112.5</c:v>
                      </c:pt>
                      <c:pt idx="23276">
                        <c:v>113.7</c:v>
                      </c:pt>
                      <c:pt idx="23277">
                        <c:v>114</c:v>
                      </c:pt>
                      <c:pt idx="23278">
                        <c:v>114.2</c:v>
                      </c:pt>
                      <c:pt idx="23279">
                        <c:v>113.5</c:v>
                      </c:pt>
                      <c:pt idx="23280">
                        <c:v>113.5</c:v>
                      </c:pt>
                      <c:pt idx="23281">
                        <c:v>113.5</c:v>
                      </c:pt>
                      <c:pt idx="23282">
                        <c:v>112.2</c:v>
                      </c:pt>
                      <c:pt idx="23283">
                        <c:v>114.3</c:v>
                      </c:pt>
                      <c:pt idx="23284">
                        <c:v>113.1</c:v>
                      </c:pt>
                      <c:pt idx="23285">
                        <c:v>112.6</c:v>
                      </c:pt>
                      <c:pt idx="23286">
                        <c:v>113</c:v>
                      </c:pt>
                      <c:pt idx="23287">
                        <c:v>114</c:v>
                      </c:pt>
                      <c:pt idx="23288">
                        <c:v>111.9</c:v>
                      </c:pt>
                      <c:pt idx="23289">
                        <c:v>113.3</c:v>
                      </c:pt>
                      <c:pt idx="23290">
                        <c:v>113.3</c:v>
                      </c:pt>
                      <c:pt idx="23291">
                        <c:v>112.2</c:v>
                      </c:pt>
                      <c:pt idx="23292">
                        <c:v>111.5</c:v>
                      </c:pt>
                      <c:pt idx="23293">
                        <c:v>113.1</c:v>
                      </c:pt>
                      <c:pt idx="23294">
                        <c:v>113.1</c:v>
                      </c:pt>
                      <c:pt idx="23295">
                        <c:v>111.7</c:v>
                      </c:pt>
                      <c:pt idx="23296">
                        <c:v>112.4</c:v>
                      </c:pt>
                      <c:pt idx="23297">
                        <c:v>112.2</c:v>
                      </c:pt>
                      <c:pt idx="23298">
                        <c:v>113.6</c:v>
                      </c:pt>
                      <c:pt idx="23299">
                        <c:v>113</c:v>
                      </c:pt>
                      <c:pt idx="23300">
                        <c:v>111.9</c:v>
                      </c:pt>
                      <c:pt idx="23301">
                        <c:v>112.4</c:v>
                      </c:pt>
                      <c:pt idx="23302">
                        <c:v>111.7</c:v>
                      </c:pt>
                      <c:pt idx="23303">
                        <c:v>112.7</c:v>
                      </c:pt>
                      <c:pt idx="23304">
                        <c:v>113.1</c:v>
                      </c:pt>
                      <c:pt idx="23305">
                        <c:v>113.1</c:v>
                      </c:pt>
                      <c:pt idx="23306">
                        <c:v>113.2</c:v>
                      </c:pt>
                      <c:pt idx="23307">
                        <c:v>111.7</c:v>
                      </c:pt>
                      <c:pt idx="23308">
                        <c:v>110.5</c:v>
                      </c:pt>
                      <c:pt idx="23309">
                        <c:v>112.4</c:v>
                      </c:pt>
                      <c:pt idx="23310">
                        <c:v>111.6</c:v>
                      </c:pt>
                      <c:pt idx="23311">
                        <c:v>111.5</c:v>
                      </c:pt>
                      <c:pt idx="23312">
                        <c:v>111.5</c:v>
                      </c:pt>
                      <c:pt idx="23313">
                        <c:v>111.1</c:v>
                      </c:pt>
                      <c:pt idx="23314">
                        <c:v>111.7</c:v>
                      </c:pt>
                      <c:pt idx="23315">
                        <c:v>111</c:v>
                      </c:pt>
                      <c:pt idx="23316">
                        <c:v>113.5</c:v>
                      </c:pt>
                      <c:pt idx="23317">
                        <c:v>111.9</c:v>
                      </c:pt>
                      <c:pt idx="23318">
                        <c:v>113.5</c:v>
                      </c:pt>
                      <c:pt idx="23319">
                        <c:v>112.6</c:v>
                      </c:pt>
                      <c:pt idx="23320">
                        <c:v>112.3</c:v>
                      </c:pt>
                      <c:pt idx="23321">
                        <c:v>111.1</c:v>
                      </c:pt>
                      <c:pt idx="23322">
                        <c:v>112</c:v>
                      </c:pt>
                      <c:pt idx="23323">
                        <c:v>111.7</c:v>
                      </c:pt>
                      <c:pt idx="23324">
                        <c:v>112.5</c:v>
                      </c:pt>
                      <c:pt idx="23325">
                        <c:v>112.3</c:v>
                      </c:pt>
                      <c:pt idx="23326">
                        <c:v>112.4</c:v>
                      </c:pt>
                      <c:pt idx="23327">
                        <c:v>112.1</c:v>
                      </c:pt>
                      <c:pt idx="23328">
                        <c:v>111.1</c:v>
                      </c:pt>
                      <c:pt idx="23329">
                        <c:v>111.8</c:v>
                      </c:pt>
                      <c:pt idx="23330">
                        <c:v>110.7</c:v>
                      </c:pt>
                      <c:pt idx="23331">
                        <c:v>111.7</c:v>
                      </c:pt>
                      <c:pt idx="23332">
                        <c:v>112.5</c:v>
                      </c:pt>
                      <c:pt idx="23333">
                        <c:v>111.9</c:v>
                      </c:pt>
                      <c:pt idx="23334">
                        <c:v>112.2</c:v>
                      </c:pt>
                      <c:pt idx="23335">
                        <c:v>111.6</c:v>
                      </c:pt>
                      <c:pt idx="23336">
                        <c:v>112.3</c:v>
                      </c:pt>
                      <c:pt idx="23337">
                        <c:v>111.3</c:v>
                      </c:pt>
                      <c:pt idx="23338">
                        <c:v>111.8</c:v>
                      </c:pt>
                      <c:pt idx="23339">
                        <c:v>112.5</c:v>
                      </c:pt>
                      <c:pt idx="23340">
                        <c:v>111.8</c:v>
                      </c:pt>
                      <c:pt idx="23341">
                        <c:v>111.5</c:v>
                      </c:pt>
                      <c:pt idx="23342">
                        <c:v>111.1</c:v>
                      </c:pt>
                      <c:pt idx="23343">
                        <c:v>112.9</c:v>
                      </c:pt>
                      <c:pt idx="23344">
                        <c:v>113.4</c:v>
                      </c:pt>
                      <c:pt idx="23345">
                        <c:v>112.9</c:v>
                      </c:pt>
                      <c:pt idx="23346">
                        <c:v>110.4</c:v>
                      </c:pt>
                      <c:pt idx="23347">
                        <c:v>110.8</c:v>
                      </c:pt>
                      <c:pt idx="23348">
                        <c:v>111.6</c:v>
                      </c:pt>
                      <c:pt idx="23349">
                        <c:v>109.4</c:v>
                      </c:pt>
                      <c:pt idx="23350">
                        <c:v>112.5</c:v>
                      </c:pt>
                      <c:pt idx="23351">
                        <c:v>111.8</c:v>
                      </c:pt>
                      <c:pt idx="23352">
                        <c:v>110.8</c:v>
                      </c:pt>
                      <c:pt idx="23353">
                        <c:v>112.6</c:v>
                      </c:pt>
                      <c:pt idx="23354">
                        <c:v>112.1</c:v>
                      </c:pt>
                      <c:pt idx="23355">
                        <c:v>111.7</c:v>
                      </c:pt>
                      <c:pt idx="23356">
                        <c:v>112.6</c:v>
                      </c:pt>
                      <c:pt idx="23357">
                        <c:v>112.8</c:v>
                      </c:pt>
                      <c:pt idx="23358">
                        <c:v>111.1</c:v>
                      </c:pt>
                      <c:pt idx="23359">
                        <c:v>112</c:v>
                      </c:pt>
                      <c:pt idx="23360">
                        <c:v>111.7</c:v>
                      </c:pt>
                      <c:pt idx="23361">
                        <c:v>112.2</c:v>
                      </c:pt>
                      <c:pt idx="23362">
                        <c:v>112.7</c:v>
                      </c:pt>
                      <c:pt idx="23363">
                        <c:v>113</c:v>
                      </c:pt>
                      <c:pt idx="23364">
                        <c:v>111.9</c:v>
                      </c:pt>
                      <c:pt idx="23365">
                        <c:v>112</c:v>
                      </c:pt>
                      <c:pt idx="23366">
                        <c:v>111.7</c:v>
                      </c:pt>
                      <c:pt idx="23367">
                        <c:v>111.8</c:v>
                      </c:pt>
                      <c:pt idx="23368">
                        <c:v>111.5</c:v>
                      </c:pt>
                      <c:pt idx="23369">
                        <c:v>112</c:v>
                      </c:pt>
                      <c:pt idx="23370">
                        <c:v>110.4</c:v>
                      </c:pt>
                      <c:pt idx="23371">
                        <c:v>111.7</c:v>
                      </c:pt>
                      <c:pt idx="23372">
                        <c:v>111.2</c:v>
                      </c:pt>
                      <c:pt idx="23373">
                        <c:v>111.1</c:v>
                      </c:pt>
                      <c:pt idx="23374">
                        <c:v>111.3</c:v>
                      </c:pt>
                      <c:pt idx="23375">
                        <c:v>111.1</c:v>
                      </c:pt>
                      <c:pt idx="23376">
                        <c:v>111.7</c:v>
                      </c:pt>
                      <c:pt idx="23377">
                        <c:v>109.9</c:v>
                      </c:pt>
                      <c:pt idx="23378">
                        <c:v>110.1</c:v>
                      </c:pt>
                      <c:pt idx="23379">
                        <c:v>109.3</c:v>
                      </c:pt>
                      <c:pt idx="23380">
                        <c:v>109.3</c:v>
                      </c:pt>
                      <c:pt idx="23381">
                        <c:v>110.1</c:v>
                      </c:pt>
                      <c:pt idx="23382">
                        <c:v>109.5</c:v>
                      </c:pt>
                      <c:pt idx="23383">
                        <c:v>110.1</c:v>
                      </c:pt>
                      <c:pt idx="23384">
                        <c:v>109.6</c:v>
                      </c:pt>
                      <c:pt idx="23385">
                        <c:v>110.2</c:v>
                      </c:pt>
                      <c:pt idx="23386">
                        <c:v>109.4</c:v>
                      </c:pt>
                      <c:pt idx="23387">
                        <c:v>108.4</c:v>
                      </c:pt>
                      <c:pt idx="23388">
                        <c:v>110.3</c:v>
                      </c:pt>
                      <c:pt idx="23389">
                        <c:v>111</c:v>
                      </c:pt>
                      <c:pt idx="23390">
                        <c:v>109.7</c:v>
                      </c:pt>
                      <c:pt idx="23391">
                        <c:v>111.4</c:v>
                      </c:pt>
                      <c:pt idx="23392">
                        <c:v>110.9</c:v>
                      </c:pt>
                      <c:pt idx="23393">
                        <c:v>109.5</c:v>
                      </c:pt>
                      <c:pt idx="23394">
                        <c:v>109.9</c:v>
                      </c:pt>
                      <c:pt idx="23395">
                        <c:v>110.7</c:v>
                      </c:pt>
                      <c:pt idx="23396">
                        <c:v>109.4</c:v>
                      </c:pt>
                      <c:pt idx="23397">
                        <c:v>109.6</c:v>
                      </c:pt>
                      <c:pt idx="23398">
                        <c:v>109.3</c:v>
                      </c:pt>
                      <c:pt idx="23399">
                        <c:v>109.2</c:v>
                      </c:pt>
                      <c:pt idx="23400">
                        <c:v>110.9</c:v>
                      </c:pt>
                      <c:pt idx="23401">
                        <c:v>111</c:v>
                      </c:pt>
                      <c:pt idx="23402">
                        <c:v>109.7</c:v>
                      </c:pt>
                      <c:pt idx="23403">
                        <c:v>109.7</c:v>
                      </c:pt>
                      <c:pt idx="23404">
                        <c:v>108.1</c:v>
                      </c:pt>
                      <c:pt idx="23405">
                        <c:v>109.3</c:v>
                      </c:pt>
                      <c:pt idx="23406">
                        <c:v>109.6</c:v>
                      </c:pt>
                      <c:pt idx="23407">
                        <c:v>108.7</c:v>
                      </c:pt>
                      <c:pt idx="23408">
                        <c:v>109.2</c:v>
                      </c:pt>
                      <c:pt idx="23409">
                        <c:v>108.9</c:v>
                      </c:pt>
                      <c:pt idx="23410">
                        <c:v>109.6</c:v>
                      </c:pt>
                      <c:pt idx="23411">
                        <c:v>109.4</c:v>
                      </c:pt>
                      <c:pt idx="23412">
                        <c:v>109.2</c:v>
                      </c:pt>
                      <c:pt idx="23413">
                        <c:v>109.7</c:v>
                      </c:pt>
                      <c:pt idx="23414">
                        <c:v>108.6</c:v>
                      </c:pt>
                      <c:pt idx="23415">
                        <c:v>109.2</c:v>
                      </c:pt>
                      <c:pt idx="23416">
                        <c:v>109.7</c:v>
                      </c:pt>
                      <c:pt idx="23417">
                        <c:v>109.4</c:v>
                      </c:pt>
                      <c:pt idx="23418">
                        <c:v>108.7</c:v>
                      </c:pt>
                      <c:pt idx="23419">
                        <c:v>109</c:v>
                      </c:pt>
                      <c:pt idx="23420">
                        <c:v>107.7</c:v>
                      </c:pt>
                      <c:pt idx="23421">
                        <c:v>108.4</c:v>
                      </c:pt>
                      <c:pt idx="23422">
                        <c:v>110</c:v>
                      </c:pt>
                      <c:pt idx="23423">
                        <c:v>109.4</c:v>
                      </c:pt>
                      <c:pt idx="23424">
                        <c:v>108.4</c:v>
                      </c:pt>
                      <c:pt idx="23425">
                        <c:v>108.7</c:v>
                      </c:pt>
                      <c:pt idx="23426">
                        <c:v>107.5</c:v>
                      </c:pt>
                      <c:pt idx="23427">
                        <c:v>108.2</c:v>
                      </c:pt>
                      <c:pt idx="23428">
                        <c:v>107.9</c:v>
                      </c:pt>
                      <c:pt idx="23429">
                        <c:v>108.8</c:v>
                      </c:pt>
                      <c:pt idx="23430">
                        <c:v>109.8</c:v>
                      </c:pt>
                      <c:pt idx="23431">
                        <c:v>108.9</c:v>
                      </c:pt>
                      <c:pt idx="23432">
                        <c:v>108.2</c:v>
                      </c:pt>
                      <c:pt idx="23433">
                        <c:v>108.3</c:v>
                      </c:pt>
                      <c:pt idx="23434">
                        <c:v>107.3</c:v>
                      </c:pt>
                      <c:pt idx="23435">
                        <c:v>106</c:v>
                      </c:pt>
                      <c:pt idx="23436">
                        <c:v>107.6</c:v>
                      </c:pt>
                      <c:pt idx="23437">
                        <c:v>108</c:v>
                      </c:pt>
                      <c:pt idx="23438">
                        <c:v>108.8</c:v>
                      </c:pt>
                      <c:pt idx="23439">
                        <c:v>107.5</c:v>
                      </c:pt>
                      <c:pt idx="23440">
                        <c:v>107.4</c:v>
                      </c:pt>
                      <c:pt idx="23441">
                        <c:v>108</c:v>
                      </c:pt>
                      <c:pt idx="23442">
                        <c:v>108.4</c:v>
                      </c:pt>
                      <c:pt idx="23443">
                        <c:v>107.6</c:v>
                      </c:pt>
                      <c:pt idx="23444">
                        <c:v>108.8</c:v>
                      </c:pt>
                      <c:pt idx="23445">
                        <c:v>109.9</c:v>
                      </c:pt>
                      <c:pt idx="23446">
                        <c:v>108.7</c:v>
                      </c:pt>
                      <c:pt idx="23447">
                        <c:v>108.2</c:v>
                      </c:pt>
                      <c:pt idx="23448">
                        <c:v>108.4</c:v>
                      </c:pt>
                      <c:pt idx="23449">
                        <c:v>108.6</c:v>
                      </c:pt>
                      <c:pt idx="23450">
                        <c:v>108.4</c:v>
                      </c:pt>
                      <c:pt idx="23451">
                        <c:v>108.7</c:v>
                      </c:pt>
                      <c:pt idx="23452">
                        <c:v>107.8</c:v>
                      </c:pt>
                      <c:pt idx="23453">
                        <c:v>107.6</c:v>
                      </c:pt>
                      <c:pt idx="23454">
                        <c:v>108.7</c:v>
                      </c:pt>
                      <c:pt idx="23455">
                        <c:v>108.1</c:v>
                      </c:pt>
                      <c:pt idx="23456">
                        <c:v>108.5</c:v>
                      </c:pt>
                      <c:pt idx="23457">
                        <c:v>108.1</c:v>
                      </c:pt>
                      <c:pt idx="23458">
                        <c:v>108.3</c:v>
                      </c:pt>
                      <c:pt idx="23459">
                        <c:v>108.5</c:v>
                      </c:pt>
                      <c:pt idx="23460">
                        <c:v>108.3</c:v>
                      </c:pt>
                      <c:pt idx="23461">
                        <c:v>109.3</c:v>
                      </c:pt>
                      <c:pt idx="23462">
                        <c:v>109.1</c:v>
                      </c:pt>
                      <c:pt idx="23463">
                        <c:v>108.4</c:v>
                      </c:pt>
                      <c:pt idx="23464">
                        <c:v>107.5</c:v>
                      </c:pt>
                      <c:pt idx="23465">
                        <c:v>106.9</c:v>
                      </c:pt>
                      <c:pt idx="23466">
                        <c:v>106.9</c:v>
                      </c:pt>
                      <c:pt idx="23467">
                        <c:v>107.2</c:v>
                      </c:pt>
                      <c:pt idx="23468">
                        <c:v>107.1</c:v>
                      </c:pt>
                      <c:pt idx="23469">
                        <c:v>105.5</c:v>
                      </c:pt>
                      <c:pt idx="23470">
                        <c:v>104.9</c:v>
                      </c:pt>
                      <c:pt idx="23471">
                        <c:v>105.1</c:v>
                      </c:pt>
                      <c:pt idx="23472">
                        <c:v>105.7</c:v>
                      </c:pt>
                      <c:pt idx="23473">
                        <c:v>106.1</c:v>
                      </c:pt>
                      <c:pt idx="23474">
                        <c:v>106.1</c:v>
                      </c:pt>
                      <c:pt idx="23475">
                        <c:v>105.4</c:v>
                      </c:pt>
                      <c:pt idx="23476">
                        <c:v>104.5</c:v>
                      </c:pt>
                      <c:pt idx="23477">
                        <c:v>104.5</c:v>
                      </c:pt>
                      <c:pt idx="23478">
                        <c:v>104.4</c:v>
                      </c:pt>
                      <c:pt idx="23479">
                        <c:v>104.2</c:v>
                      </c:pt>
                      <c:pt idx="23480">
                        <c:v>104.7</c:v>
                      </c:pt>
                      <c:pt idx="23481">
                        <c:v>105.1</c:v>
                      </c:pt>
                      <c:pt idx="23482">
                        <c:v>104.1</c:v>
                      </c:pt>
                      <c:pt idx="23483">
                        <c:v>105.3</c:v>
                      </c:pt>
                      <c:pt idx="23484">
                        <c:v>105.7</c:v>
                      </c:pt>
                      <c:pt idx="23485">
                        <c:v>104.3</c:v>
                      </c:pt>
                      <c:pt idx="23486">
                        <c:v>105.1</c:v>
                      </c:pt>
                      <c:pt idx="23487">
                        <c:v>105.6</c:v>
                      </c:pt>
                      <c:pt idx="23488">
                        <c:v>103.8</c:v>
                      </c:pt>
                      <c:pt idx="23489">
                        <c:v>104.7</c:v>
                      </c:pt>
                      <c:pt idx="23490">
                        <c:v>104.6</c:v>
                      </c:pt>
                      <c:pt idx="23491">
                        <c:v>104.1</c:v>
                      </c:pt>
                      <c:pt idx="23492">
                        <c:v>105.1</c:v>
                      </c:pt>
                      <c:pt idx="23493">
                        <c:v>103.7</c:v>
                      </c:pt>
                      <c:pt idx="23494">
                        <c:v>102.7</c:v>
                      </c:pt>
                      <c:pt idx="23495">
                        <c:v>102.6</c:v>
                      </c:pt>
                      <c:pt idx="23496">
                        <c:v>102.5</c:v>
                      </c:pt>
                      <c:pt idx="23497">
                        <c:v>103.8</c:v>
                      </c:pt>
                      <c:pt idx="23498">
                        <c:v>103</c:v>
                      </c:pt>
                      <c:pt idx="23499">
                        <c:v>104</c:v>
                      </c:pt>
                      <c:pt idx="23500">
                        <c:v>102.8</c:v>
                      </c:pt>
                      <c:pt idx="23501">
                        <c:v>103.8</c:v>
                      </c:pt>
                      <c:pt idx="23502">
                        <c:v>104.7</c:v>
                      </c:pt>
                      <c:pt idx="23503">
                        <c:v>105.9</c:v>
                      </c:pt>
                      <c:pt idx="23504">
                        <c:v>104.6</c:v>
                      </c:pt>
                      <c:pt idx="23505">
                        <c:v>104.3</c:v>
                      </c:pt>
                      <c:pt idx="23506">
                        <c:v>103.5</c:v>
                      </c:pt>
                      <c:pt idx="23507">
                        <c:v>105.4</c:v>
                      </c:pt>
                      <c:pt idx="23508">
                        <c:v>105.1</c:v>
                      </c:pt>
                      <c:pt idx="23509">
                        <c:v>103.8</c:v>
                      </c:pt>
                      <c:pt idx="23510">
                        <c:v>103.8</c:v>
                      </c:pt>
                      <c:pt idx="23511">
                        <c:v>102.9</c:v>
                      </c:pt>
                      <c:pt idx="23512">
                        <c:v>103.7</c:v>
                      </c:pt>
                      <c:pt idx="23513">
                        <c:v>103.3</c:v>
                      </c:pt>
                      <c:pt idx="23514">
                        <c:v>103.3</c:v>
                      </c:pt>
                      <c:pt idx="23515">
                        <c:v>103</c:v>
                      </c:pt>
                      <c:pt idx="23516">
                        <c:v>102.6</c:v>
                      </c:pt>
                      <c:pt idx="23517">
                        <c:v>102.1</c:v>
                      </c:pt>
                      <c:pt idx="23518">
                        <c:v>101.1</c:v>
                      </c:pt>
                      <c:pt idx="23519">
                        <c:v>103.2</c:v>
                      </c:pt>
                      <c:pt idx="23520">
                        <c:v>102.1</c:v>
                      </c:pt>
                      <c:pt idx="23521">
                        <c:v>103.1</c:v>
                      </c:pt>
                      <c:pt idx="23522">
                        <c:v>103</c:v>
                      </c:pt>
                      <c:pt idx="23523">
                        <c:v>102.8</c:v>
                      </c:pt>
                      <c:pt idx="23524">
                        <c:v>104.1</c:v>
                      </c:pt>
                      <c:pt idx="23525">
                        <c:v>103.7</c:v>
                      </c:pt>
                      <c:pt idx="23526">
                        <c:v>103.1</c:v>
                      </c:pt>
                      <c:pt idx="23527">
                        <c:v>102.5</c:v>
                      </c:pt>
                      <c:pt idx="23528">
                        <c:v>101.8</c:v>
                      </c:pt>
                      <c:pt idx="23529">
                        <c:v>103.6</c:v>
                      </c:pt>
                      <c:pt idx="23530">
                        <c:v>103.6</c:v>
                      </c:pt>
                      <c:pt idx="23531">
                        <c:v>104.1</c:v>
                      </c:pt>
                      <c:pt idx="23532">
                        <c:v>102.8</c:v>
                      </c:pt>
                      <c:pt idx="23533">
                        <c:v>103.6</c:v>
                      </c:pt>
                      <c:pt idx="23534">
                        <c:v>103.1</c:v>
                      </c:pt>
                      <c:pt idx="23535">
                        <c:v>103.3</c:v>
                      </c:pt>
                      <c:pt idx="23536">
                        <c:v>102.1</c:v>
                      </c:pt>
                      <c:pt idx="23537">
                        <c:v>101.1</c:v>
                      </c:pt>
                      <c:pt idx="23538">
                        <c:v>101.9</c:v>
                      </c:pt>
                      <c:pt idx="23539">
                        <c:v>102.9</c:v>
                      </c:pt>
                      <c:pt idx="23540">
                        <c:v>101.1</c:v>
                      </c:pt>
                      <c:pt idx="23541">
                        <c:v>102.6</c:v>
                      </c:pt>
                      <c:pt idx="23542">
                        <c:v>103.1</c:v>
                      </c:pt>
                      <c:pt idx="23543">
                        <c:v>101.4</c:v>
                      </c:pt>
                      <c:pt idx="23544">
                        <c:v>101.4</c:v>
                      </c:pt>
                      <c:pt idx="23545">
                        <c:v>101</c:v>
                      </c:pt>
                      <c:pt idx="23546">
                        <c:v>101.5</c:v>
                      </c:pt>
                      <c:pt idx="23547">
                        <c:v>101.4</c:v>
                      </c:pt>
                      <c:pt idx="23548">
                        <c:v>99.9</c:v>
                      </c:pt>
                      <c:pt idx="23549">
                        <c:v>99.9</c:v>
                      </c:pt>
                      <c:pt idx="23550">
                        <c:v>99.7</c:v>
                      </c:pt>
                      <c:pt idx="23551">
                        <c:v>101</c:v>
                      </c:pt>
                      <c:pt idx="23552">
                        <c:v>100.9</c:v>
                      </c:pt>
                      <c:pt idx="23553">
                        <c:v>101.1</c:v>
                      </c:pt>
                      <c:pt idx="23554">
                        <c:v>102.4</c:v>
                      </c:pt>
                      <c:pt idx="23555">
                        <c:v>102.7</c:v>
                      </c:pt>
                      <c:pt idx="23556">
                        <c:v>100.7</c:v>
                      </c:pt>
                      <c:pt idx="23557">
                        <c:v>99.9</c:v>
                      </c:pt>
                      <c:pt idx="23558">
                        <c:v>102.3</c:v>
                      </c:pt>
                      <c:pt idx="23559">
                        <c:v>101</c:v>
                      </c:pt>
                      <c:pt idx="23560">
                        <c:v>101.1</c:v>
                      </c:pt>
                      <c:pt idx="23561">
                        <c:v>100.9</c:v>
                      </c:pt>
                      <c:pt idx="23562">
                        <c:v>102.3</c:v>
                      </c:pt>
                      <c:pt idx="23563">
                        <c:v>102.3</c:v>
                      </c:pt>
                      <c:pt idx="23564">
                        <c:v>101.5</c:v>
                      </c:pt>
                      <c:pt idx="23565">
                        <c:v>100.6</c:v>
                      </c:pt>
                      <c:pt idx="23566">
                        <c:v>101.1</c:v>
                      </c:pt>
                      <c:pt idx="23567">
                        <c:v>99</c:v>
                      </c:pt>
                      <c:pt idx="23568">
                        <c:v>100.6</c:v>
                      </c:pt>
                      <c:pt idx="23569">
                        <c:v>101</c:v>
                      </c:pt>
                      <c:pt idx="23570">
                        <c:v>101.4</c:v>
                      </c:pt>
                      <c:pt idx="23571">
                        <c:v>100.8</c:v>
                      </c:pt>
                      <c:pt idx="23572">
                        <c:v>102.5</c:v>
                      </c:pt>
                      <c:pt idx="23573">
                        <c:v>101.3</c:v>
                      </c:pt>
                      <c:pt idx="23574">
                        <c:v>102.8</c:v>
                      </c:pt>
                      <c:pt idx="23575">
                        <c:v>103</c:v>
                      </c:pt>
                      <c:pt idx="23576">
                        <c:v>104</c:v>
                      </c:pt>
                      <c:pt idx="23577">
                        <c:v>103.2</c:v>
                      </c:pt>
                      <c:pt idx="23578">
                        <c:v>103.3</c:v>
                      </c:pt>
                      <c:pt idx="23579">
                        <c:v>102.2</c:v>
                      </c:pt>
                      <c:pt idx="23580">
                        <c:v>101.8</c:v>
                      </c:pt>
                      <c:pt idx="23581">
                        <c:v>100.6</c:v>
                      </c:pt>
                      <c:pt idx="23582">
                        <c:v>102.2</c:v>
                      </c:pt>
                      <c:pt idx="23583">
                        <c:v>100.8</c:v>
                      </c:pt>
                      <c:pt idx="23584">
                        <c:v>100.8</c:v>
                      </c:pt>
                      <c:pt idx="23585">
                        <c:v>100.8</c:v>
                      </c:pt>
                      <c:pt idx="23586">
                        <c:v>100</c:v>
                      </c:pt>
                      <c:pt idx="23587">
                        <c:v>100</c:v>
                      </c:pt>
                      <c:pt idx="23588">
                        <c:v>99.7</c:v>
                      </c:pt>
                      <c:pt idx="23589">
                        <c:v>100.2</c:v>
                      </c:pt>
                      <c:pt idx="23590">
                        <c:v>100.3</c:v>
                      </c:pt>
                      <c:pt idx="23591">
                        <c:v>100.3</c:v>
                      </c:pt>
                      <c:pt idx="23592">
                        <c:v>99.3</c:v>
                      </c:pt>
                      <c:pt idx="23593">
                        <c:v>99.4</c:v>
                      </c:pt>
                      <c:pt idx="23594">
                        <c:v>98.9</c:v>
                      </c:pt>
                      <c:pt idx="23595">
                        <c:v>99.7</c:v>
                      </c:pt>
                      <c:pt idx="23596">
                        <c:v>100.7</c:v>
                      </c:pt>
                      <c:pt idx="23597">
                        <c:v>100.9</c:v>
                      </c:pt>
                      <c:pt idx="23598">
                        <c:v>101</c:v>
                      </c:pt>
                      <c:pt idx="23599">
                        <c:v>100.7</c:v>
                      </c:pt>
                      <c:pt idx="23600">
                        <c:v>100.9</c:v>
                      </c:pt>
                      <c:pt idx="23601">
                        <c:v>99.9</c:v>
                      </c:pt>
                      <c:pt idx="23602">
                        <c:v>101.3</c:v>
                      </c:pt>
                      <c:pt idx="23603">
                        <c:v>101.5</c:v>
                      </c:pt>
                      <c:pt idx="23604">
                        <c:v>101.1</c:v>
                      </c:pt>
                      <c:pt idx="23605">
                        <c:v>100.2</c:v>
                      </c:pt>
                      <c:pt idx="23606">
                        <c:v>101.1</c:v>
                      </c:pt>
                      <c:pt idx="23607">
                        <c:v>100.8</c:v>
                      </c:pt>
                      <c:pt idx="23608">
                        <c:v>101.2</c:v>
                      </c:pt>
                      <c:pt idx="23609">
                        <c:v>102.1</c:v>
                      </c:pt>
                      <c:pt idx="23610">
                        <c:v>101.4</c:v>
                      </c:pt>
                      <c:pt idx="23611">
                        <c:v>102.5</c:v>
                      </c:pt>
                      <c:pt idx="23612">
                        <c:v>101.3</c:v>
                      </c:pt>
                      <c:pt idx="23613">
                        <c:v>102.3</c:v>
                      </c:pt>
                      <c:pt idx="23614">
                        <c:v>101</c:v>
                      </c:pt>
                      <c:pt idx="23615">
                        <c:v>102.1</c:v>
                      </c:pt>
                      <c:pt idx="23616">
                        <c:v>101.8</c:v>
                      </c:pt>
                      <c:pt idx="23617">
                        <c:v>99.9</c:v>
                      </c:pt>
                      <c:pt idx="23618">
                        <c:v>100.1</c:v>
                      </c:pt>
                      <c:pt idx="23619">
                        <c:v>102.9</c:v>
                      </c:pt>
                      <c:pt idx="23620">
                        <c:v>100.2</c:v>
                      </c:pt>
                      <c:pt idx="23621">
                        <c:v>100.8</c:v>
                      </c:pt>
                      <c:pt idx="23622">
                        <c:v>100.6</c:v>
                      </c:pt>
                      <c:pt idx="23623">
                        <c:v>100.4</c:v>
                      </c:pt>
                      <c:pt idx="23624">
                        <c:v>102.8</c:v>
                      </c:pt>
                      <c:pt idx="23625">
                        <c:v>103</c:v>
                      </c:pt>
                      <c:pt idx="23626">
                        <c:v>102.1</c:v>
                      </c:pt>
                      <c:pt idx="23627">
                        <c:v>100.2</c:v>
                      </c:pt>
                      <c:pt idx="23628">
                        <c:v>101.5</c:v>
                      </c:pt>
                      <c:pt idx="23629">
                        <c:v>101</c:v>
                      </c:pt>
                      <c:pt idx="23630">
                        <c:v>101</c:v>
                      </c:pt>
                      <c:pt idx="23631">
                        <c:v>99.9</c:v>
                      </c:pt>
                      <c:pt idx="23632">
                        <c:v>101.9</c:v>
                      </c:pt>
                      <c:pt idx="23633">
                        <c:v>101.3</c:v>
                      </c:pt>
                      <c:pt idx="23634">
                        <c:v>100.7</c:v>
                      </c:pt>
                      <c:pt idx="23635">
                        <c:v>100.9</c:v>
                      </c:pt>
                      <c:pt idx="23636">
                        <c:v>101.1</c:v>
                      </c:pt>
                      <c:pt idx="23637">
                        <c:v>102</c:v>
                      </c:pt>
                      <c:pt idx="23638">
                        <c:v>101.8</c:v>
                      </c:pt>
                      <c:pt idx="23639">
                        <c:v>100.5</c:v>
                      </c:pt>
                      <c:pt idx="23640">
                        <c:v>99.8</c:v>
                      </c:pt>
                      <c:pt idx="23641">
                        <c:v>100.2</c:v>
                      </c:pt>
                      <c:pt idx="23642">
                        <c:v>100.3</c:v>
                      </c:pt>
                      <c:pt idx="23643">
                        <c:v>100.1</c:v>
                      </c:pt>
                      <c:pt idx="23644">
                        <c:v>99.2</c:v>
                      </c:pt>
                      <c:pt idx="23645">
                        <c:v>101.2</c:v>
                      </c:pt>
                      <c:pt idx="23646">
                        <c:v>99.8</c:v>
                      </c:pt>
                      <c:pt idx="23647">
                        <c:v>101.3</c:v>
                      </c:pt>
                      <c:pt idx="23648">
                        <c:v>100.3</c:v>
                      </c:pt>
                      <c:pt idx="23649">
                        <c:v>102.2</c:v>
                      </c:pt>
                      <c:pt idx="23650">
                        <c:v>101.4</c:v>
                      </c:pt>
                      <c:pt idx="23651">
                        <c:v>100.2</c:v>
                      </c:pt>
                      <c:pt idx="23652">
                        <c:v>100.7</c:v>
                      </c:pt>
                      <c:pt idx="23653">
                        <c:v>101.4</c:v>
                      </c:pt>
                      <c:pt idx="23654">
                        <c:v>101.1</c:v>
                      </c:pt>
                      <c:pt idx="23655">
                        <c:v>102.9</c:v>
                      </c:pt>
                      <c:pt idx="23656">
                        <c:v>99.5</c:v>
                      </c:pt>
                      <c:pt idx="23657">
                        <c:v>103</c:v>
                      </c:pt>
                      <c:pt idx="23658">
                        <c:v>102.4</c:v>
                      </c:pt>
                      <c:pt idx="23659">
                        <c:v>101.7</c:v>
                      </c:pt>
                      <c:pt idx="23660">
                        <c:v>101.6</c:v>
                      </c:pt>
                      <c:pt idx="23661">
                        <c:v>101.9</c:v>
                      </c:pt>
                      <c:pt idx="23662">
                        <c:v>101.8</c:v>
                      </c:pt>
                      <c:pt idx="23663">
                        <c:v>102.6</c:v>
                      </c:pt>
                      <c:pt idx="23664">
                        <c:v>102.6</c:v>
                      </c:pt>
                      <c:pt idx="23665">
                        <c:v>102.5</c:v>
                      </c:pt>
                      <c:pt idx="23666">
                        <c:v>101.7</c:v>
                      </c:pt>
                      <c:pt idx="23667">
                        <c:v>102.6</c:v>
                      </c:pt>
                      <c:pt idx="23668">
                        <c:v>101.8</c:v>
                      </c:pt>
                      <c:pt idx="23669">
                        <c:v>103.1</c:v>
                      </c:pt>
                      <c:pt idx="23670">
                        <c:v>102.3</c:v>
                      </c:pt>
                      <c:pt idx="23671">
                        <c:v>101.8</c:v>
                      </c:pt>
                      <c:pt idx="23672">
                        <c:v>101.5</c:v>
                      </c:pt>
                      <c:pt idx="23673">
                        <c:v>100.5</c:v>
                      </c:pt>
                      <c:pt idx="23674">
                        <c:v>101.8</c:v>
                      </c:pt>
                      <c:pt idx="23675">
                        <c:v>101.6</c:v>
                      </c:pt>
                      <c:pt idx="23676">
                        <c:v>100.5</c:v>
                      </c:pt>
                      <c:pt idx="23677">
                        <c:v>99.5</c:v>
                      </c:pt>
                      <c:pt idx="23678">
                        <c:v>100.6</c:v>
                      </c:pt>
                      <c:pt idx="23679">
                        <c:v>100.4</c:v>
                      </c:pt>
                      <c:pt idx="23680">
                        <c:v>100.8</c:v>
                      </c:pt>
                      <c:pt idx="23681">
                        <c:v>101.6</c:v>
                      </c:pt>
                      <c:pt idx="23682">
                        <c:v>102.9</c:v>
                      </c:pt>
                      <c:pt idx="23683">
                        <c:v>103.3</c:v>
                      </c:pt>
                      <c:pt idx="23684">
                        <c:v>103.3</c:v>
                      </c:pt>
                      <c:pt idx="23685">
                        <c:v>103.2</c:v>
                      </c:pt>
                      <c:pt idx="23686">
                        <c:v>103</c:v>
                      </c:pt>
                      <c:pt idx="23687">
                        <c:v>103.3</c:v>
                      </c:pt>
                      <c:pt idx="23688">
                        <c:v>102.8</c:v>
                      </c:pt>
                      <c:pt idx="23689">
                        <c:v>102.5</c:v>
                      </c:pt>
                      <c:pt idx="23690">
                        <c:v>103.8</c:v>
                      </c:pt>
                      <c:pt idx="23691">
                        <c:v>104.7</c:v>
                      </c:pt>
                      <c:pt idx="23692">
                        <c:v>103.4</c:v>
                      </c:pt>
                      <c:pt idx="23693">
                        <c:v>104.3</c:v>
                      </c:pt>
                      <c:pt idx="23694">
                        <c:v>103.6</c:v>
                      </c:pt>
                      <c:pt idx="23695">
                        <c:v>104</c:v>
                      </c:pt>
                      <c:pt idx="23696">
                        <c:v>104.4</c:v>
                      </c:pt>
                      <c:pt idx="23697">
                        <c:v>103.5</c:v>
                      </c:pt>
                      <c:pt idx="23698">
                        <c:v>103.2</c:v>
                      </c:pt>
                      <c:pt idx="23699">
                        <c:v>102.8</c:v>
                      </c:pt>
                      <c:pt idx="23700">
                        <c:v>104.2</c:v>
                      </c:pt>
                      <c:pt idx="23701">
                        <c:v>102.8</c:v>
                      </c:pt>
                      <c:pt idx="23702">
                        <c:v>104</c:v>
                      </c:pt>
                      <c:pt idx="23703">
                        <c:v>103</c:v>
                      </c:pt>
                      <c:pt idx="23704">
                        <c:v>102.5</c:v>
                      </c:pt>
                      <c:pt idx="23705">
                        <c:v>100.1</c:v>
                      </c:pt>
                      <c:pt idx="23706">
                        <c:v>102.1</c:v>
                      </c:pt>
                      <c:pt idx="23707">
                        <c:v>100.8</c:v>
                      </c:pt>
                      <c:pt idx="23708">
                        <c:v>102.1</c:v>
                      </c:pt>
                      <c:pt idx="23709">
                        <c:v>101.4</c:v>
                      </c:pt>
                      <c:pt idx="23710">
                        <c:v>100.1</c:v>
                      </c:pt>
                      <c:pt idx="23711">
                        <c:v>101.5</c:v>
                      </c:pt>
                      <c:pt idx="23712">
                        <c:v>100.7</c:v>
                      </c:pt>
                      <c:pt idx="23713">
                        <c:v>102.5</c:v>
                      </c:pt>
                      <c:pt idx="23714">
                        <c:v>103.2</c:v>
                      </c:pt>
                      <c:pt idx="23715">
                        <c:v>102.1</c:v>
                      </c:pt>
                      <c:pt idx="23716">
                        <c:v>101.9</c:v>
                      </c:pt>
                      <c:pt idx="23717">
                        <c:v>102.5</c:v>
                      </c:pt>
                      <c:pt idx="23718">
                        <c:v>101.9</c:v>
                      </c:pt>
                      <c:pt idx="23719">
                        <c:v>102.6</c:v>
                      </c:pt>
                      <c:pt idx="23720">
                        <c:v>103.2</c:v>
                      </c:pt>
                      <c:pt idx="23721">
                        <c:v>103.4</c:v>
                      </c:pt>
                      <c:pt idx="23722">
                        <c:v>104</c:v>
                      </c:pt>
                      <c:pt idx="23723">
                        <c:v>104.5</c:v>
                      </c:pt>
                      <c:pt idx="23724">
                        <c:v>103.8</c:v>
                      </c:pt>
                      <c:pt idx="23725">
                        <c:v>103.6</c:v>
                      </c:pt>
                      <c:pt idx="23726">
                        <c:v>101.8</c:v>
                      </c:pt>
                      <c:pt idx="23727">
                        <c:v>103.7</c:v>
                      </c:pt>
                      <c:pt idx="23728">
                        <c:v>102.4</c:v>
                      </c:pt>
                      <c:pt idx="23729">
                        <c:v>102.4</c:v>
                      </c:pt>
                      <c:pt idx="23730">
                        <c:v>102.1</c:v>
                      </c:pt>
                      <c:pt idx="23731">
                        <c:v>102.4</c:v>
                      </c:pt>
                      <c:pt idx="23732">
                        <c:v>104.7</c:v>
                      </c:pt>
                      <c:pt idx="23733">
                        <c:v>103.4</c:v>
                      </c:pt>
                      <c:pt idx="23734">
                        <c:v>101.3</c:v>
                      </c:pt>
                      <c:pt idx="23735">
                        <c:v>101.6</c:v>
                      </c:pt>
                      <c:pt idx="23736">
                        <c:v>102.4</c:v>
                      </c:pt>
                      <c:pt idx="23737">
                        <c:v>102.9</c:v>
                      </c:pt>
                      <c:pt idx="23738">
                        <c:v>103.6</c:v>
                      </c:pt>
                      <c:pt idx="23739">
                        <c:v>101.6</c:v>
                      </c:pt>
                      <c:pt idx="23740">
                        <c:v>101.5</c:v>
                      </c:pt>
                      <c:pt idx="23741">
                        <c:v>102.9</c:v>
                      </c:pt>
                      <c:pt idx="23742">
                        <c:v>101.9</c:v>
                      </c:pt>
                      <c:pt idx="23743">
                        <c:v>100.2</c:v>
                      </c:pt>
                      <c:pt idx="23744">
                        <c:v>102.5</c:v>
                      </c:pt>
                      <c:pt idx="23745">
                        <c:v>101.6</c:v>
                      </c:pt>
                      <c:pt idx="23746">
                        <c:v>101.7</c:v>
                      </c:pt>
                      <c:pt idx="23747">
                        <c:v>102.9</c:v>
                      </c:pt>
                      <c:pt idx="23748">
                        <c:v>103.3</c:v>
                      </c:pt>
                      <c:pt idx="23749">
                        <c:v>103.3</c:v>
                      </c:pt>
                      <c:pt idx="23750">
                        <c:v>103.6</c:v>
                      </c:pt>
                      <c:pt idx="23751">
                        <c:v>102.8</c:v>
                      </c:pt>
                      <c:pt idx="23752">
                        <c:v>102.9</c:v>
                      </c:pt>
                      <c:pt idx="23753">
                        <c:v>103.5</c:v>
                      </c:pt>
                      <c:pt idx="23754">
                        <c:v>104.5</c:v>
                      </c:pt>
                      <c:pt idx="23755">
                        <c:v>103.8</c:v>
                      </c:pt>
                      <c:pt idx="23756">
                        <c:v>103.4</c:v>
                      </c:pt>
                      <c:pt idx="23757">
                        <c:v>104.5</c:v>
                      </c:pt>
                      <c:pt idx="23758">
                        <c:v>104.7</c:v>
                      </c:pt>
                      <c:pt idx="23759">
                        <c:v>105.3</c:v>
                      </c:pt>
                      <c:pt idx="23760">
                        <c:v>104.6</c:v>
                      </c:pt>
                      <c:pt idx="23761">
                        <c:v>104</c:v>
                      </c:pt>
                      <c:pt idx="23762">
                        <c:v>103.9</c:v>
                      </c:pt>
                      <c:pt idx="23763">
                        <c:v>104.3</c:v>
                      </c:pt>
                      <c:pt idx="23764">
                        <c:v>104.1</c:v>
                      </c:pt>
                      <c:pt idx="23765">
                        <c:v>103.9</c:v>
                      </c:pt>
                      <c:pt idx="23766">
                        <c:v>103</c:v>
                      </c:pt>
                      <c:pt idx="23767">
                        <c:v>103.8</c:v>
                      </c:pt>
                      <c:pt idx="23768">
                        <c:v>103.3</c:v>
                      </c:pt>
                      <c:pt idx="23769">
                        <c:v>103.3</c:v>
                      </c:pt>
                      <c:pt idx="23770">
                        <c:v>102.9</c:v>
                      </c:pt>
                      <c:pt idx="23771">
                        <c:v>102.4</c:v>
                      </c:pt>
                      <c:pt idx="23772">
                        <c:v>102</c:v>
                      </c:pt>
                      <c:pt idx="23773">
                        <c:v>100.8</c:v>
                      </c:pt>
                      <c:pt idx="23774">
                        <c:v>101.2</c:v>
                      </c:pt>
                      <c:pt idx="23775">
                        <c:v>102.3</c:v>
                      </c:pt>
                      <c:pt idx="23776">
                        <c:v>101.7</c:v>
                      </c:pt>
                      <c:pt idx="23777">
                        <c:v>101.3</c:v>
                      </c:pt>
                      <c:pt idx="23778">
                        <c:v>101.7</c:v>
                      </c:pt>
                      <c:pt idx="23779">
                        <c:v>101.4</c:v>
                      </c:pt>
                      <c:pt idx="23780">
                        <c:v>102.1</c:v>
                      </c:pt>
                      <c:pt idx="23781">
                        <c:v>102.3</c:v>
                      </c:pt>
                      <c:pt idx="23782">
                        <c:v>101.8</c:v>
                      </c:pt>
                      <c:pt idx="23783">
                        <c:v>101.5</c:v>
                      </c:pt>
                      <c:pt idx="23784">
                        <c:v>102.4</c:v>
                      </c:pt>
                      <c:pt idx="23785">
                        <c:v>102.8</c:v>
                      </c:pt>
                      <c:pt idx="23786">
                        <c:v>102.5</c:v>
                      </c:pt>
                      <c:pt idx="23787">
                        <c:v>102.3</c:v>
                      </c:pt>
                      <c:pt idx="23788">
                        <c:v>102.2</c:v>
                      </c:pt>
                      <c:pt idx="23789">
                        <c:v>103.9</c:v>
                      </c:pt>
                      <c:pt idx="23790">
                        <c:v>103.1</c:v>
                      </c:pt>
                      <c:pt idx="23791">
                        <c:v>102.8</c:v>
                      </c:pt>
                      <c:pt idx="23792">
                        <c:v>103.8</c:v>
                      </c:pt>
                      <c:pt idx="23793">
                        <c:v>104.2</c:v>
                      </c:pt>
                      <c:pt idx="23794">
                        <c:v>105.3</c:v>
                      </c:pt>
                      <c:pt idx="23795">
                        <c:v>105.2</c:v>
                      </c:pt>
                      <c:pt idx="23796">
                        <c:v>103.7</c:v>
                      </c:pt>
                      <c:pt idx="23797">
                        <c:v>104.6</c:v>
                      </c:pt>
                      <c:pt idx="23798">
                        <c:v>104.2</c:v>
                      </c:pt>
                      <c:pt idx="23799">
                        <c:v>103</c:v>
                      </c:pt>
                      <c:pt idx="23800">
                        <c:v>102.7</c:v>
                      </c:pt>
                      <c:pt idx="23801">
                        <c:v>103.8</c:v>
                      </c:pt>
                      <c:pt idx="23802">
                        <c:v>103.5</c:v>
                      </c:pt>
                      <c:pt idx="23803">
                        <c:v>104</c:v>
                      </c:pt>
                      <c:pt idx="23804">
                        <c:v>102.4</c:v>
                      </c:pt>
                      <c:pt idx="23805">
                        <c:v>103.3</c:v>
                      </c:pt>
                      <c:pt idx="23806">
                        <c:v>104</c:v>
                      </c:pt>
                      <c:pt idx="23807">
                        <c:v>102</c:v>
                      </c:pt>
                      <c:pt idx="23808">
                        <c:v>104.3</c:v>
                      </c:pt>
                      <c:pt idx="23809">
                        <c:v>102.5</c:v>
                      </c:pt>
                      <c:pt idx="23810">
                        <c:v>102.7</c:v>
                      </c:pt>
                      <c:pt idx="23811">
                        <c:v>103.5</c:v>
                      </c:pt>
                      <c:pt idx="23812">
                        <c:v>102.6</c:v>
                      </c:pt>
                      <c:pt idx="23813">
                        <c:v>103.6</c:v>
                      </c:pt>
                      <c:pt idx="23814">
                        <c:v>104.3</c:v>
                      </c:pt>
                      <c:pt idx="23815">
                        <c:v>101.8</c:v>
                      </c:pt>
                      <c:pt idx="23816">
                        <c:v>101.9</c:v>
                      </c:pt>
                      <c:pt idx="23817">
                        <c:v>102.8</c:v>
                      </c:pt>
                      <c:pt idx="23818">
                        <c:v>103.5</c:v>
                      </c:pt>
                      <c:pt idx="23819">
                        <c:v>102.8</c:v>
                      </c:pt>
                      <c:pt idx="23820">
                        <c:v>103.8</c:v>
                      </c:pt>
                      <c:pt idx="23821">
                        <c:v>102.2</c:v>
                      </c:pt>
                      <c:pt idx="23822">
                        <c:v>102.8</c:v>
                      </c:pt>
                      <c:pt idx="23823">
                        <c:v>103.7</c:v>
                      </c:pt>
                      <c:pt idx="23824">
                        <c:v>103.1</c:v>
                      </c:pt>
                      <c:pt idx="23825">
                        <c:v>104</c:v>
                      </c:pt>
                      <c:pt idx="23826">
                        <c:v>104.3</c:v>
                      </c:pt>
                      <c:pt idx="23827">
                        <c:v>106.2</c:v>
                      </c:pt>
                      <c:pt idx="23828">
                        <c:v>106</c:v>
                      </c:pt>
                      <c:pt idx="23829">
                        <c:v>106.1</c:v>
                      </c:pt>
                      <c:pt idx="23830">
                        <c:v>104.7</c:v>
                      </c:pt>
                      <c:pt idx="23831">
                        <c:v>105</c:v>
                      </c:pt>
                      <c:pt idx="23832">
                        <c:v>104.3</c:v>
                      </c:pt>
                      <c:pt idx="23833">
                        <c:v>105</c:v>
                      </c:pt>
                      <c:pt idx="23834">
                        <c:v>104.8</c:v>
                      </c:pt>
                      <c:pt idx="23835">
                        <c:v>104</c:v>
                      </c:pt>
                      <c:pt idx="23836">
                        <c:v>104.5</c:v>
                      </c:pt>
                      <c:pt idx="23837">
                        <c:v>103.6</c:v>
                      </c:pt>
                      <c:pt idx="23838">
                        <c:v>103.2</c:v>
                      </c:pt>
                      <c:pt idx="23839">
                        <c:v>104.1</c:v>
                      </c:pt>
                      <c:pt idx="23840">
                        <c:v>103.2</c:v>
                      </c:pt>
                      <c:pt idx="23841">
                        <c:v>104</c:v>
                      </c:pt>
                      <c:pt idx="23842">
                        <c:v>104.2</c:v>
                      </c:pt>
                      <c:pt idx="23843">
                        <c:v>103.1</c:v>
                      </c:pt>
                      <c:pt idx="23844">
                        <c:v>103</c:v>
                      </c:pt>
                      <c:pt idx="23845">
                        <c:v>102.5</c:v>
                      </c:pt>
                      <c:pt idx="23846">
                        <c:v>102.6</c:v>
                      </c:pt>
                      <c:pt idx="23847">
                        <c:v>101.5</c:v>
                      </c:pt>
                      <c:pt idx="23848">
                        <c:v>103.3</c:v>
                      </c:pt>
                      <c:pt idx="23849">
                        <c:v>102.4</c:v>
                      </c:pt>
                      <c:pt idx="23850">
                        <c:v>104</c:v>
                      </c:pt>
                      <c:pt idx="23851">
                        <c:v>103.6</c:v>
                      </c:pt>
                      <c:pt idx="23852">
                        <c:v>103.7</c:v>
                      </c:pt>
                      <c:pt idx="23853">
                        <c:v>104.1</c:v>
                      </c:pt>
                      <c:pt idx="23854">
                        <c:v>105.3</c:v>
                      </c:pt>
                      <c:pt idx="23855">
                        <c:v>104.1</c:v>
                      </c:pt>
                      <c:pt idx="23856">
                        <c:v>104.9</c:v>
                      </c:pt>
                      <c:pt idx="23857">
                        <c:v>104.6</c:v>
                      </c:pt>
                      <c:pt idx="23858">
                        <c:v>104.5</c:v>
                      </c:pt>
                      <c:pt idx="23859">
                        <c:v>103.5</c:v>
                      </c:pt>
                      <c:pt idx="23860">
                        <c:v>103</c:v>
                      </c:pt>
                      <c:pt idx="23861">
                        <c:v>103.7</c:v>
                      </c:pt>
                      <c:pt idx="23862">
                        <c:v>103</c:v>
                      </c:pt>
                      <c:pt idx="23863">
                        <c:v>105.4</c:v>
                      </c:pt>
                      <c:pt idx="23864">
                        <c:v>103.4</c:v>
                      </c:pt>
                      <c:pt idx="23865">
                        <c:v>103.8</c:v>
                      </c:pt>
                      <c:pt idx="23866">
                        <c:v>104.2</c:v>
                      </c:pt>
                      <c:pt idx="23867">
                        <c:v>105.3</c:v>
                      </c:pt>
                      <c:pt idx="23868">
                        <c:v>104.2</c:v>
                      </c:pt>
                      <c:pt idx="23869">
                        <c:v>104.3</c:v>
                      </c:pt>
                      <c:pt idx="23870">
                        <c:v>103.1</c:v>
                      </c:pt>
                      <c:pt idx="23871">
                        <c:v>103.3</c:v>
                      </c:pt>
                      <c:pt idx="23872">
                        <c:v>103.8</c:v>
                      </c:pt>
                      <c:pt idx="23873">
                        <c:v>103.6</c:v>
                      </c:pt>
                      <c:pt idx="23874">
                        <c:v>103.1</c:v>
                      </c:pt>
                      <c:pt idx="23875">
                        <c:v>104</c:v>
                      </c:pt>
                      <c:pt idx="23876">
                        <c:v>103.4</c:v>
                      </c:pt>
                      <c:pt idx="23877">
                        <c:v>103.4</c:v>
                      </c:pt>
                      <c:pt idx="23878">
                        <c:v>103.6</c:v>
                      </c:pt>
                      <c:pt idx="23879">
                        <c:v>102.6</c:v>
                      </c:pt>
                      <c:pt idx="23880">
                        <c:v>104.5</c:v>
                      </c:pt>
                      <c:pt idx="23881">
                        <c:v>104</c:v>
                      </c:pt>
                      <c:pt idx="23882">
                        <c:v>104.6</c:v>
                      </c:pt>
                      <c:pt idx="23883">
                        <c:v>105.6</c:v>
                      </c:pt>
                      <c:pt idx="23884">
                        <c:v>105.1</c:v>
                      </c:pt>
                      <c:pt idx="23885">
                        <c:v>106.3</c:v>
                      </c:pt>
                      <c:pt idx="23886">
                        <c:v>105.3</c:v>
                      </c:pt>
                      <c:pt idx="23887">
                        <c:v>104.5</c:v>
                      </c:pt>
                      <c:pt idx="23888">
                        <c:v>104.6</c:v>
                      </c:pt>
                      <c:pt idx="23889">
                        <c:v>104.1</c:v>
                      </c:pt>
                      <c:pt idx="23890">
                        <c:v>103.9</c:v>
                      </c:pt>
                      <c:pt idx="23891">
                        <c:v>105</c:v>
                      </c:pt>
                      <c:pt idx="23892">
                        <c:v>104.7</c:v>
                      </c:pt>
                      <c:pt idx="23893">
                        <c:v>104.8</c:v>
                      </c:pt>
                      <c:pt idx="23894">
                        <c:v>105.1</c:v>
                      </c:pt>
                      <c:pt idx="23895">
                        <c:v>103.5</c:v>
                      </c:pt>
                      <c:pt idx="23896">
                        <c:v>103.1</c:v>
                      </c:pt>
                      <c:pt idx="23897">
                        <c:v>103.5</c:v>
                      </c:pt>
                      <c:pt idx="23898">
                        <c:v>102.7</c:v>
                      </c:pt>
                      <c:pt idx="23899">
                        <c:v>103.5</c:v>
                      </c:pt>
                      <c:pt idx="23900">
                        <c:v>103.2</c:v>
                      </c:pt>
                      <c:pt idx="23901">
                        <c:v>103.2</c:v>
                      </c:pt>
                      <c:pt idx="23902">
                        <c:v>104.1</c:v>
                      </c:pt>
                      <c:pt idx="23903">
                        <c:v>104</c:v>
                      </c:pt>
                      <c:pt idx="23904">
                        <c:v>103.6</c:v>
                      </c:pt>
                      <c:pt idx="23905">
                        <c:v>102.8</c:v>
                      </c:pt>
                      <c:pt idx="23906">
                        <c:v>103.9</c:v>
                      </c:pt>
                      <c:pt idx="23907">
                        <c:v>104.7</c:v>
                      </c:pt>
                      <c:pt idx="23908">
                        <c:v>105.2</c:v>
                      </c:pt>
                      <c:pt idx="23909">
                        <c:v>104.9</c:v>
                      </c:pt>
                      <c:pt idx="23910">
                        <c:v>103</c:v>
                      </c:pt>
                      <c:pt idx="23911">
                        <c:v>102.9</c:v>
                      </c:pt>
                      <c:pt idx="23912">
                        <c:v>104.2</c:v>
                      </c:pt>
                      <c:pt idx="23913">
                        <c:v>104.5</c:v>
                      </c:pt>
                      <c:pt idx="23914">
                        <c:v>103.9</c:v>
                      </c:pt>
                      <c:pt idx="23915">
                        <c:v>103.5</c:v>
                      </c:pt>
                      <c:pt idx="23916">
                        <c:v>104.5</c:v>
                      </c:pt>
                      <c:pt idx="23917">
                        <c:v>103.6</c:v>
                      </c:pt>
                      <c:pt idx="23918">
                        <c:v>103.9</c:v>
                      </c:pt>
                      <c:pt idx="23919">
                        <c:v>104.9</c:v>
                      </c:pt>
                      <c:pt idx="23920">
                        <c:v>104.1</c:v>
                      </c:pt>
                      <c:pt idx="23921">
                        <c:v>104</c:v>
                      </c:pt>
                      <c:pt idx="23922">
                        <c:v>104.3</c:v>
                      </c:pt>
                      <c:pt idx="23923">
                        <c:v>104.9</c:v>
                      </c:pt>
                      <c:pt idx="23924">
                        <c:v>104.2</c:v>
                      </c:pt>
                      <c:pt idx="23925">
                        <c:v>105</c:v>
                      </c:pt>
                      <c:pt idx="23926">
                        <c:v>104.4</c:v>
                      </c:pt>
                      <c:pt idx="23927">
                        <c:v>105</c:v>
                      </c:pt>
                      <c:pt idx="23928">
                        <c:v>104.6</c:v>
                      </c:pt>
                      <c:pt idx="23929">
                        <c:v>104.4</c:v>
                      </c:pt>
                      <c:pt idx="23930">
                        <c:v>104.1</c:v>
                      </c:pt>
                      <c:pt idx="23931">
                        <c:v>103.2</c:v>
                      </c:pt>
                      <c:pt idx="23932">
                        <c:v>105</c:v>
                      </c:pt>
                      <c:pt idx="23933">
                        <c:v>105.7</c:v>
                      </c:pt>
                      <c:pt idx="23934">
                        <c:v>104.8</c:v>
                      </c:pt>
                      <c:pt idx="23935">
                        <c:v>106.4</c:v>
                      </c:pt>
                      <c:pt idx="23936">
                        <c:v>105.8</c:v>
                      </c:pt>
                      <c:pt idx="23937">
                        <c:v>107</c:v>
                      </c:pt>
                      <c:pt idx="23938">
                        <c:v>106.6</c:v>
                      </c:pt>
                      <c:pt idx="23939">
                        <c:v>106</c:v>
                      </c:pt>
                      <c:pt idx="23940">
                        <c:v>106.5</c:v>
                      </c:pt>
                      <c:pt idx="23941">
                        <c:v>105.9</c:v>
                      </c:pt>
                      <c:pt idx="23942">
                        <c:v>105.9</c:v>
                      </c:pt>
                      <c:pt idx="23943">
                        <c:v>106</c:v>
                      </c:pt>
                      <c:pt idx="23944">
                        <c:v>105</c:v>
                      </c:pt>
                      <c:pt idx="23945">
                        <c:v>107.2</c:v>
                      </c:pt>
                      <c:pt idx="23946">
                        <c:v>106</c:v>
                      </c:pt>
                      <c:pt idx="23947">
                        <c:v>107.6</c:v>
                      </c:pt>
                      <c:pt idx="23948">
                        <c:v>108.1</c:v>
                      </c:pt>
                      <c:pt idx="23949">
                        <c:v>106</c:v>
                      </c:pt>
                      <c:pt idx="23950">
                        <c:v>106.6</c:v>
                      </c:pt>
                      <c:pt idx="23951">
                        <c:v>106.6</c:v>
                      </c:pt>
                      <c:pt idx="23952">
                        <c:v>106.9</c:v>
                      </c:pt>
                      <c:pt idx="23953">
                        <c:v>107.6</c:v>
                      </c:pt>
                      <c:pt idx="23954">
                        <c:v>107</c:v>
                      </c:pt>
                      <c:pt idx="23955">
                        <c:v>107.7</c:v>
                      </c:pt>
                      <c:pt idx="23956">
                        <c:v>106.8</c:v>
                      </c:pt>
                      <c:pt idx="23957">
                        <c:v>107</c:v>
                      </c:pt>
                      <c:pt idx="23958">
                        <c:v>104.8</c:v>
                      </c:pt>
                      <c:pt idx="23959">
                        <c:v>104.9</c:v>
                      </c:pt>
                      <c:pt idx="23960">
                        <c:v>104.5</c:v>
                      </c:pt>
                      <c:pt idx="23961">
                        <c:v>104</c:v>
                      </c:pt>
                      <c:pt idx="23962">
                        <c:v>102.8</c:v>
                      </c:pt>
                      <c:pt idx="23963">
                        <c:v>104.3</c:v>
                      </c:pt>
                      <c:pt idx="23964">
                        <c:v>102.7</c:v>
                      </c:pt>
                      <c:pt idx="23965">
                        <c:v>104.2</c:v>
                      </c:pt>
                      <c:pt idx="23966">
                        <c:v>104.6</c:v>
                      </c:pt>
                      <c:pt idx="23967">
                        <c:v>104.2</c:v>
                      </c:pt>
                      <c:pt idx="23968">
                        <c:v>104.4</c:v>
                      </c:pt>
                      <c:pt idx="23969">
                        <c:v>104.6</c:v>
                      </c:pt>
                      <c:pt idx="23970">
                        <c:v>104.1</c:v>
                      </c:pt>
                      <c:pt idx="23971">
                        <c:v>106.6</c:v>
                      </c:pt>
                      <c:pt idx="23972">
                        <c:v>104.6</c:v>
                      </c:pt>
                      <c:pt idx="23973">
                        <c:v>105</c:v>
                      </c:pt>
                      <c:pt idx="23974">
                        <c:v>104.8</c:v>
                      </c:pt>
                      <c:pt idx="23975">
                        <c:v>105.4</c:v>
                      </c:pt>
                      <c:pt idx="23976">
                        <c:v>105.2</c:v>
                      </c:pt>
                      <c:pt idx="23977">
                        <c:v>105.2</c:v>
                      </c:pt>
                      <c:pt idx="23978">
                        <c:v>105.8</c:v>
                      </c:pt>
                      <c:pt idx="23979">
                        <c:v>106.5</c:v>
                      </c:pt>
                      <c:pt idx="23980">
                        <c:v>105.3</c:v>
                      </c:pt>
                      <c:pt idx="23981">
                        <c:v>106.7</c:v>
                      </c:pt>
                      <c:pt idx="23982">
                        <c:v>105.7</c:v>
                      </c:pt>
                      <c:pt idx="23983">
                        <c:v>105.7</c:v>
                      </c:pt>
                      <c:pt idx="23984">
                        <c:v>107.2</c:v>
                      </c:pt>
                      <c:pt idx="23985">
                        <c:v>105.6</c:v>
                      </c:pt>
                      <c:pt idx="23986">
                        <c:v>105.9</c:v>
                      </c:pt>
                      <c:pt idx="23987">
                        <c:v>105.6</c:v>
                      </c:pt>
                      <c:pt idx="23988">
                        <c:v>105.4</c:v>
                      </c:pt>
                      <c:pt idx="23989">
                        <c:v>105.1</c:v>
                      </c:pt>
                      <c:pt idx="23990">
                        <c:v>104.7</c:v>
                      </c:pt>
                      <c:pt idx="23991">
                        <c:v>105.8</c:v>
                      </c:pt>
                      <c:pt idx="23992">
                        <c:v>105.8</c:v>
                      </c:pt>
                      <c:pt idx="23993">
                        <c:v>106</c:v>
                      </c:pt>
                      <c:pt idx="23994">
                        <c:v>105.8</c:v>
                      </c:pt>
                      <c:pt idx="23995">
                        <c:v>106.1</c:v>
                      </c:pt>
                      <c:pt idx="23996">
                        <c:v>105.9</c:v>
                      </c:pt>
                      <c:pt idx="23997">
                        <c:v>105.9</c:v>
                      </c:pt>
                      <c:pt idx="23998">
                        <c:v>105.9</c:v>
                      </c:pt>
                      <c:pt idx="23999">
                        <c:v>106.4</c:v>
                      </c:pt>
                      <c:pt idx="24000">
                        <c:v>104.3</c:v>
                      </c:pt>
                      <c:pt idx="24001">
                        <c:v>105.3</c:v>
                      </c:pt>
                      <c:pt idx="24002">
                        <c:v>105.4</c:v>
                      </c:pt>
                      <c:pt idx="24003">
                        <c:v>106.5</c:v>
                      </c:pt>
                      <c:pt idx="24004">
                        <c:v>106.1</c:v>
                      </c:pt>
                      <c:pt idx="24005">
                        <c:v>105.8</c:v>
                      </c:pt>
                      <c:pt idx="24006">
                        <c:v>105.9</c:v>
                      </c:pt>
                      <c:pt idx="24007">
                        <c:v>105.2</c:v>
                      </c:pt>
                      <c:pt idx="24008">
                        <c:v>106.4</c:v>
                      </c:pt>
                      <c:pt idx="24009">
                        <c:v>107.1</c:v>
                      </c:pt>
                      <c:pt idx="24010">
                        <c:v>105.6</c:v>
                      </c:pt>
                      <c:pt idx="24011">
                        <c:v>105.8</c:v>
                      </c:pt>
                      <c:pt idx="24012">
                        <c:v>106.6</c:v>
                      </c:pt>
                      <c:pt idx="24013">
                        <c:v>106.4</c:v>
                      </c:pt>
                      <c:pt idx="24014">
                        <c:v>107</c:v>
                      </c:pt>
                      <c:pt idx="24015">
                        <c:v>106.1</c:v>
                      </c:pt>
                      <c:pt idx="24016">
                        <c:v>105.3</c:v>
                      </c:pt>
                      <c:pt idx="24017">
                        <c:v>106.1</c:v>
                      </c:pt>
                      <c:pt idx="24018">
                        <c:v>106.7</c:v>
                      </c:pt>
                      <c:pt idx="24019">
                        <c:v>107.4</c:v>
                      </c:pt>
                      <c:pt idx="24020">
                        <c:v>107.9</c:v>
                      </c:pt>
                      <c:pt idx="24021">
                        <c:v>107.8</c:v>
                      </c:pt>
                      <c:pt idx="24022">
                        <c:v>107.4</c:v>
                      </c:pt>
                      <c:pt idx="24023">
                        <c:v>107.6</c:v>
                      </c:pt>
                      <c:pt idx="24024">
                        <c:v>106.5</c:v>
                      </c:pt>
                      <c:pt idx="24025">
                        <c:v>106.6</c:v>
                      </c:pt>
                      <c:pt idx="24026">
                        <c:v>108.5</c:v>
                      </c:pt>
                      <c:pt idx="24027">
                        <c:v>106.5</c:v>
                      </c:pt>
                      <c:pt idx="24028">
                        <c:v>106.8</c:v>
                      </c:pt>
                      <c:pt idx="24029">
                        <c:v>106.3</c:v>
                      </c:pt>
                      <c:pt idx="24030">
                        <c:v>107.3</c:v>
                      </c:pt>
                      <c:pt idx="24031">
                        <c:v>106.6</c:v>
                      </c:pt>
                      <c:pt idx="24032">
                        <c:v>106</c:v>
                      </c:pt>
                      <c:pt idx="24033">
                        <c:v>105</c:v>
                      </c:pt>
                      <c:pt idx="24034">
                        <c:v>105.9</c:v>
                      </c:pt>
                      <c:pt idx="24035">
                        <c:v>106.6</c:v>
                      </c:pt>
                      <c:pt idx="24036">
                        <c:v>106.6</c:v>
                      </c:pt>
                      <c:pt idx="24037">
                        <c:v>106.4</c:v>
                      </c:pt>
                      <c:pt idx="24038">
                        <c:v>106.3</c:v>
                      </c:pt>
                      <c:pt idx="24039">
                        <c:v>106.8</c:v>
                      </c:pt>
                      <c:pt idx="24040">
                        <c:v>106</c:v>
                      </c:pt>
                      <c:pt idx="24041">
                        <c:v>107.8</c:v>
                      </c:pt>
                      <c:pt idx="24042">
                        <c:v>107.8</c:v>
                      </c:pt>
                      <c:pt idx="24043">
                        <c:v>107.7</c:v>
                      </c:pt>
                      <c:pt idx="24044">
                        <c:v>108.5</c:v>
                      </c:pt>
                      <c:pt idx="24045">
                        <c:v>108.4</c:v>
                      </c:pt>
                      <c:pt idx="24046">
                        <c:v>109.2</c:v>
                      </c:pt>
                      <c:pt idx="24047">
                        <c:v>107.9</c:v>
                      </c:pt>
                      <c:pt idx="24048">
                        <c:v>108.1</c:v>
                      </c:pt>
                      <c:pt idx="24049">
                        <c:v>108.5</c:v>
                      </c:pt>
                      <c:pt idx="24050">
                        <c:v>107.6</c:v>
                      </c:pt>
                      <c:pt idx="24051">
                        <c:v>108.8</c:v>
                      </c:pt>
                      <c:pt idx="24052">
                        <c:v>107.8</c:v>
                      </c:pt>
                      <c:pt idx="24053">
                        <c:v>108.4</c:v>
                      </c:pt>
                      <c:pt idx="24054">
                        <c:v>107.9</c:v>
                      </c:pt>
                      <c:pt idx="24055">
                        <c:v>107.2</c:v>
                      </c:pt>
                      <c:pt idx="24056">
                        <c:v>108.4</c:v>
                      </c:pt>
                      <c:pt idx="24057">
                        <c:v>108.6</c:v>
                      </c:pt>
                      <c:pt idx="24058">
                        <c:v>110.6</c:v>
                      </c:pt>
                      <c:pt idx="24059">
                        <c:v>107.4</c:v>
                      </c:pt>
                      <c:pt idx="24060">
                        <c:v>107.5</c:v>
                      </c:pt>
                      <c:pt idx="24061">
                        <c:v>109.2</c:v>
                      </c:pt>
                      <c:pt idx="24062">
                        <c:v>107.7</c:v>
                      </c:pt>
                      <c:pt idx="24063">
                        <c:v>105.8</c:v>
                      </c:pt>
                      <c:pt idx="24064">
                        <c:v>108.7</c:v>
                      </c:pt>
                      <c:pt idx="24065">
                        <c:v>107</c:v>
                      </c:pt>
                      <c:pt idx="24066">
                        <c:v>107.7</c:v>
                      </c:pt>
                      <c:pt idx="24067">
                        <c:v>108.5</c:v>
                      </c:pt>
                      <c:pt idx="24068">
                        <c:v>106.6</c:v>
                      </c:pt>
                      <c:pt idx="24069">
                        <c:v>107.6</c:v>
                      </c:pt>
                      <c:pt idx="24070">
                        <c:v>107.5</c:v>
                      </c:pt>
                      <c:pt idx="24071">
                        <c:v>107</c:v>
                      </c:pt>
                      <c:pt idx="24072">
                        <c:v>106.4</c:v>
                      </c:pt>
                      <c:pt idx="24073">
                        <c:v>106.5</c:v>
                      </c:pt>
                      <c:pt idx="24074">
                        <c:v>107.1</c:v>
                      </c:pt>
                      <c:pt idx="24075">
                        <c:v>107.3</c:v>
                      </c:pt>
                      <c:pt idx="24076">
                        <c:v>107.7</c:v>
                      </c:pt>
                      <c:pt idx="24077">
                        <c:v>106.5</c:v>
                      </c:pt>
                      <c:pt idx="24078">
                        <c:v>107</c:v>
                      </c:pt>
                      <c:pt idx="24079">
                        <c:v>106.2</c:v>
                      </c:pt>
                      <c:pt idx="24080">
                        <c:v>105.7</c:v>
                      </c:pt>
                      <c:pt idx="24081">
                        <c:v>105.8</c:v>
                      </c:pt>
                      <c:pt idx="24082">
                        <c:v>105.6</c:v>
                      </c:pt>
                      <c:pt idx="24083">
                        <c:v>105.4</c:v>
                      </c:pt>
                      <c:pt idx="24084">
                        <c:v>106.8</c:v>
                      </c:pt>
                      <c:pt idx="24085">
                        <c:v>106.1</c:v>
                      </c:pt>
                      <c:pt idx="24086">
                        <c:v>107.3</c:v>
                      </c:pt>
                      <c:pt idx="24087">
                        <c:v>106.3</c:v>
                      </c:pt>
                      <c:pt idx="24088">
                        <c:v>106.3</c:v>
                      </c:pt>
                      <c:pt idx="24089">
                        <c:v>106.6</c:v>
                      </c:pt>
                      <c:pt idx="24090">
                        <c:v>108.7</c:v>
                      </c:pt>
                      <c:pt idx="24091">
                        <c:v>109.5</c:v>
                      </c:pt>
                      <c:pt idx="24092">
                        <c:v>108.5</c:v>
                      </c:pt>
                      <c:pt idx="24093">
                        <c:v>108.9</c:v>
                      </c:pt>
                      <c:pt idx="24094">
                        <c:v>108.6</c:v>
                      </c:pt>
                      <c:pt idx="24095">
                        <c:v>110.2</c:v>
                      </c:pt>
                      <c:pt idx="24096">
                        <c:v>108.5</c:v>
                      </c:pt>
                      <c:pt idx="24097">
                        <c:v>109.8</c:v>
                      </c:pt>
                      <c:pt idx="24098">
                        <c:v>110.1</c:v>
                      </c:pt>
                      <c:pt idx="24099">
                        <c:v>108.6</c:v>
                      </c:pt>
                      <c:pt idx="24100">
                        <c:v>108.4</c:v>
                      </c:pt>
                      <c:pt idx="24101">
                        <c:v>109.8</c:v>
                      </c:pt>
                      <c:pt idx="24102">
                        <c:v>109.6</c:v>
                      </c:pt>
                      <c:pt idx="24103">
                        <c:v>110.7</c:v>
                      </c:pt>
                      <c:pt idx="24104">
                        <c:v>110.1</c:v>
                      </c:pt>
                      <c:pt idx="24105">
                        <c:v>111.2</c:v>
                      </c:pt>
                      <c:pt idx="24106">
                        <c:v>110.1</c:v>
                      </c:pt>
                      <c:pt idx="24107">
                        <c:v>110</c:v>
                      </c:pt>
                      <c:pt idx="24108">
                        <c:v>110.5</c:v>
                      </c:pt>
                      <c:pt idx="24109">
                        <c:v>109.1</c:v>
                      </c:pt>
                      <c:pt idx="24110">
                        <c:v>107.6</c:v>
                      </c:pt>
                      <c:pt idx="24111">
                        <c:v>107.4</c:v>
                      </c:pt>
                      <c:pt idx="24112">
                        <c:v>108</c:v>
                      </c:pt>
                      <c:pt idx="24113">
                        <c:v>107.6</c:v>
                      </c:pt>
                      <c:pt idx="24114">
                        <c:v>107.5</c:v>
                      </c:pt>
                      <c:pt idx="24115">
                        <c:v>106.5</c:v>
                      </c:pt>
                      <c:pt idx="24116">
                        <c:v>106.5</c:v>
                      </c:pt>
                      <c:pt idx="24117">
                        <c:v>106.9</c:v>
                      </c:pt>
                      <c:pt idx="24118">
                        <c:v>107.9</c:v>
                      </c:pt>
                      <c:pt idx="24119">
                        <c:v>108</c:v>
                      </c:pt>
                      <c:pt idx="24120">
                        <c:v>107.8</c:v>
                      </c:pt>
                      <c:pt idx="24121">
                        <c:v>108.8</c:v>
                      </c:pt>
                      <c:pt idx="24122">
                        <c:v>108.9</c:v>
                      </c:pt>
                      <c:pt idx="24123">
                        <c:v>108.5</c:v>
                      </c:pt>
                      <c:pt idx="24124">
                        <c:v>108.8</c:v>
                      </c:pt>
                      <c:pt idx="24125">
                        <c:v>110.7</c:v>
                      </c:pt>
                      <c:pt idx="24126">
                        <c:v>109.7</c:v>
                      </c:pt>
                      <c:pt idx="24127">
                        <c:v>109.3</c:v>
                      </c:pt>
                      <c:pt idx="24128">
                        <c:v>109.4</c:v>
                      </c:pt>
                      <c:pt idx="24129">
                        <c:v>108.9</c:v>
                      </c:pt>
                      <c:pt idx="24130">
                        <c:v>109.2</c:v>
                      </c:pt>
                      <c:pt idx="24131">
                        <c:v>108.4</c:v>
                      </c:pt>
                      <c:pt idx="24132">
                        <c:v>108.9</c:v>
                      </c:pt>
                      <c:pt idx="24133">
                        <c:v>106.5</c:v>
                      </c:pt>
                      <c:pt idx="24134">
                        <c:v>109.7</c:v>
                      </c:pt>
                      <c:pt idx="24135">
                        <c:v>108.1</c:v>
                      </c:pt>
                      <c:pt idx="24136">
                        <c:v>108.1</c:v>
                      </c:pt>
                      <c:pt idx="24137">
                        <c:v>106.8</c:v>
                      </c:pt>
                      <c:pt idx="24138">
                        <c:v>106.6</c:v>
                      </c:pt>
                      <c:pt idx="24139">
                        <c:v>106</c:v>
                      </c:pt>
                      <c:pt idx="24140">
                        <c:v>106.9</c:v>
                      </c:pt>
                      <c:pt idx="24141">
                        <c:v>105.9</c:v>
                      </c:pt>
                      <c:pt idx="24142">
                        <c:v>106.6</c:v>
                      </c:pt>
                      <c:pt idx="24143">
                        <c:v>105.4</c:v>
                      </c:pt>
                      <c:pt idx="24144">
                        <c:v>106.3</c:v>
                      </c:pt>
                      <c:pt idx="24145">
                        <c:v>106.1</c:v>
                      </c:pt>
                      <c:pt idx="24146">
                        <c:v>106.2</c:v>
                      </c:pt>
                      <c:pt idx="24147">
                        <c:v>106.7</c:v>
                      </c:pt>
                      <c:pt idx="24148">
                        <c:v>106.6</c:v>
                      </c:pt>
                      <c:pt idx="24149">
                        <c:v>107.4</c:v>
                      </c:pt>
                      <c:pt idx="24150">
                        <c:v>107.4</c:v>
                      </c:pt>
                      <c:pt idx="24151">
                        <c:v>108</c:v>
                      </c:pt>
                      <c:pt idx="24152">
                        <c:v>108.4</c:v>
                      </c:pt>
                      <c:pt idx="24153">
                        <c:v>108.9</c:v>
                      </c:pt>
                      <c:pt idx="24154">
                        <c:v>109</c:v>
                      </c:pt>
                      <c:pt idx="24155">
                        <c:v>111.3</c:v>
                      </c:pt>
                      <c:pt idx="24156">
                        <c:v>109.5</c:v>
                      </c:pt>
                      <c:pt idx="24157">
                        <c:v>109.3</c:v>
                      </c:pt>
                      <c:pt idx="24158">
                        <c:v>107.2</c:v>
                      </c:pt>
                      <c:pt idx="24159">
                        <c:v>108.1</c:v>
                      </c:pt>
                      <c:pt idx="24160">
                        <c:v>108.2</c:v>
                      </c:pt>
                      <c:pt idx="24161">
                        <c:v>110.7</c:v>
                      </c:pt>
                      <c:pt idx="24162">
                        <c:v>109.5</c:v>
                      </c:pt>
                      <c:pt idx="24163">
                        <c:v>107.6</c:v>
                      </c:pt>
                      <c:pt idx="24164">
                        <c:v>108.2</c:v>
                      </c:pt>
                      <c:pt idx="24165">
                        <c:v>108.7</c:v>
                      </c:pt>
                      <c:pt idx="24166">
                        <c:v>108.3</c:v>
                      </c:pt>
                      <c:pt idx="24167">
                        <c:v>107.5</c:v>
                      </c:pt>
                      <c:pt idx="24168">
                        <c:v>107.5</c:v>
                      </c:pt>
                      <c:pt idx="24169">
                        <c:v>108.4</c:v>
                      </c:pt>
                      <c:pt idx="24170">
                        <c:v>109.2</c:v>
                      </c:pt>
                      <c:pt idx="24171">
                        <c:v>108.6</c:v>
                      </c:pt>
                      <c:pt idx="24172">
                        <c:v>108.3</c:v>
                      </c:pt>
                      <c:pt idx="24173">
                        <c:v>108</c:v>
                      </c:pt>
                      <c:pt idx="24174">
                        <c:v>107.9</c:v>
                      </c:pt>
                      <c:pt idx="24175">
                        <c:v>108.3</c:v>
                      </c:pt>
                      <c:pt idx="24176">
                        <c:v>107</c:v>
                      </c:pt>
                      <c:pt idx="24177">
                        <c:v>107.8</c:v>
                      </c:pt>
                      <c:pt idx="24178">
                        <c:v>108.4</c:v>
                      </c:pt>
                      <c:pt idx="24179">
                        <c:v>108.4</c:v>
                      </c:pt>
                      <c:pt idx="24180">
                        <c:v>109.3</c:v>
                      </c:pt>
                      <c:pt idx="24181">
                        <c:v>109.1</c:v>
                      </c:pt>
                      <c:pt idx="24182">
                        <c:v>109.3</c:v>
                      </c:pt>
                      <c:pt idx="24183">
                        <c:v>110.8</c:v>
                      </c:pt>
                      <c:pt idx="24184">
                        <c:v>110.4</c:v>
                      </c:pt>
                      <c:pt idx="24185">
                        <c:v>109.8</c:v>
                      </c:pt>
                      <c:pt idx="24186">
                        <c:v>108.5</c:v>
                      </c:pt>
                      <c:pt idx="24187">
                        <c:v>109.9</c:v>
                      </c:pt>
                      <c:pt idx="24188">
                        <c:v>109.6</c:v>
                      </c:pt>
                      <c:pt idx="24189">
                        <c:v>110.5</c:v>
                      </c:pt>
                      <c:pt idx="24190">
                        <c:v>109.9</c:v>
                      </c:pt>
                      <c:pt idx="24191">
                        <c:v>109.5</c:v>
                      </c:pt>
                      <c:pt idx="24192">
                        <c:v>108.3</c:v>
                      </c:pt>
                      <c:pt idx="24193">
                        <c:v>108.3</c:v>
                      </c:pt>
                      <c:pt idx="24194">
                        <c:v>109</c:v>
                      </c:pt>
                      <c:pt idx="24195">
                        <c:v>107.7</c:v>
                      </c:pt>
                      <c:pt idx="24196">
                        <c:v>109</c:v>
                      </c:pt>
                      <c:pt idx="24197">
                        <c:v>108.1</c:v>
                      </c:pt>
                      <c:pt idx="24198">
                        <c:v>108.1</c:v>
                      </c:pt>
                      <c:pt idx="24199">
                        <c:v>107.7</c:v>
                      </c:pt>
                      <c:pt idx="24200">
                        <c:v>107.5</c:v>
                      </c:pt>
                      <c:pt idx="24201">
                        <c:v>108</c:v>
                      </c:pt>
                      <c:pt idx="24202">
                        <c:v>107.5</c:v>
                      </c:pt>
                      <c:pt idx="24203">
                        <c:v>109.2</c:v>
                      </c:pt>
                      <c:pt idx="24204">
                        <c:v>108.4</c:v>
                      </c:pt>
                      <c:pt idx="24205">
                        <c:v>108.8</c:v>
                      </c:pt>
                      <c:pt idx="24206">
                        <c:v>107.8</c:v>
                      </c:pt>
                      <c:pt idx="24207">
                        <c:v>110</c:v>
                      </c:pt>
                      <c:pt idx="24208">
                        <c:v>108</c:v>
                      </c:pt>
                      <c:pt idx="24209">
                        <c:v>109</c:v>
                      </c:pt>
                      <c:pt idx="24210">
                        <c:v>109.4</c:v>
                      </c:pt>
                      <c:pt idx="24211">
                        <c:v>108</c:v>
                      </c:pt>
                      <c:pt idx="24212">
                        <c:v>109</c:v>
                      </c:pt>
                      <c:pt idx="24213">
                        <c:v>110.1</c:v>
                      </c:pt>
                      <c:pt idx="24214">
                        <c:v>109.7</c:v>
                      </c:pt>
                      <c:pt idx="24215">
                        <c:v>111.3</c:v>
                      </c:pt>
                      <c:pt idx="24216">
                        <c:v>109.9</c:v>
                      </c:pt>
                      <c:pt idx="24217">
                        <c:v>109.4</c:v>
                      </c:pt>
                      <c:pt idx="24218">
                        <c:v>108.8</c:v>
                      </c:pt>
                      <c:pt idx="24219">
                        <c:v>108</c:v>
                      </c:pt>
                      <c:pt idx="24220">
                        <c:v>109.6</c:v>
                      </c:pt>
                      <c:pt idx="24221">
                        <c:v>109.1</c:v>
                      </c:pt>
                      <c:pt idx="24222">
                        <c:v>109.4</c:v>
                      </c:pt>
                      <c:pt idx="24223">
                        <c:v>108.9</c:v>
                      </c:pt>
                      <c:pt idx="24224">
                        <c:v>109.3</c:v>
                      </c:pt>
                      <c:pt idx="24225">
                        <c:v>109.6</c:v>
                      </c:pt>
                      <c:pt idx="24226">
                        <c:v>108.5</c:v>
                      </c:pt>
                      <c:pt idx="24227">
                        <c:v>107.4</c:v>
                      </c:pt>
                      <c:pt idx="24228">
                        <c:v>108.3</c:v>
                      </c:pt>
                      <c:pt idx="24229">
                        <c:v>108</c:v>
                      </c:pt>
                      <c:pt idx="24230">
                        <c:v>109.1</c:v>
                      </c:pt>
                      <c:pt idx="24231">
                        <c:v>108.7</c:v>
                      </c:pt>
                      <c:pt idx="24232">
                        <c:v>108.9</c:v>
                      </c:pt>
                      <c:pt idx="24233">
                        <c:v>109.6</c:v>
                      </c:pt>
                      <c:pt idx="24234">
                        <c:v>109.5</c:v>
                      </c:pt>
                      <c:pt idx="24235">
                        <c:v>109.1</c:v>
                      </c:pt>
                      <c:pt idx="24236">
                        <c:v>110.1</c:v>
                      </c:pt>
                      <c:pt idx="24237">
                        <c:v>111</c:v>
                      </c:pt>
                      <c:pt idx="24238">
                        <c:v>110</c:v>
                      </c:pt>
                      <c:pt idx="24239">
                        <c:v>112.1</c:v>
                      </c:pt>
                      <c:pt idx="24240">
                        <c:v>112.9</c:v>
                      </c:pt>
                      <c:pt idx="24241">
                        <c:v>110.8</c:v>
                      </c:pt>
                      <c:pt idx="24242">
                        <c:v>111.3</c:v>
                      </c:pt>
                      <c:pt idx="24243">
                        <c:v>111.1</c:v>
                      </c:pt>
                      <c:pt idx="24244">
                        <c:v>111.2</c:v>
                      </c:pt>
                      <c:pt idx="24245">
                        <c:v>110.9</c:v>
                      </c:pt>
                      <c:pt idx="24246">
                        <c:v>110.7</c:v>
                      </c:pt>
                      <c:pt idx="24247">
                        <c:v>111.4</c:v>
                      </c:pt>
                      <c:pt idx="24248">
                        <c:v>110.9</c:v>
                      </c:pt>
                      <c:pt idx="24249">
                        <c:v>110.8</c:v>
                      </c:pt>
                      <c:pt idx="24250">
                        <c:v>111</c:v>
                      </c:pt>
                      <c:pt idx="24251">
                        <c:v>110.4</c:v>
                      </c:pt>
                      <c:pt idx="24252">
                        <c:v>111.4</c:v>
                      </c:pt>
                      <c:pt idx="24253">
                        <c:v>111.7</c:v>
                      </c:pt>
                      <c:pt idx="24254">
                        <c:v>112.4</c:v>
                      </c:pt>
                      <c:pt idx="24255">
                        <c:v>111.6</c:v>
                      </c:pt>
                      <c:pt idx="24256">
                        <c:v>112.9</c:v>
                      </c:pt>
                      <c:pt idx="24257">
                        <c:v>112</c:v>
                      </c:pt>
                      <c:pt idx="24258">
                        <c:v>112.5</c:v>
                      </c:pt>
                      <c:pt idx="24259">
                        <c:v>111.7</c:v>
                      </c:pt>
                      <c:pt idx="24260">
                        <c:v>113.7</c:v>
                      </c:pt>
                      <c:pt idx="24261">
                        <c:v>112</c:v>
                      </c:pt>
                      <c:pt idx="24262">
                        <c:v>111.6</c:v>
                      </c:pt>
                      <c:pt idx="24263">
                        <c:v>110.3</c:v>
                      </c:pt>
                      <c:pt idx="24264">
                        <c:v>111.1</c:v>
                      </c:pt>
                      <c:pt idx="24265">
                        <c:v>112.4</c:v>
                      </c:pt>
                      <c:pt idx="24266">
                        <c:v>112.5</c:v>
                      </c:pt>
                      <c:pt idx="24267">
                        <c:v>111.3</c:v>
                      </c:pt>
                      <c:pt idx="24268">
                        <c:v>111.5</c:v>
                      </c:pt>
                      <c:pt idx="24269">
                        <c:v>110.3</c:v>
                      </c:pt>
                      <c:pt idx="24270">
                        <c:v>111.9</c:v>
                      </c:pt>
                      <c:pt idx="24271">
                        <c:v>111.1</c:v>
                      </c:pt>
                      <c:pt idx="24272">
                        <c:v>110.1</c:v>
                      </c:pt>
                      <c:pt idx="24273">
                        <c:v>110.9</c:v>
                      </c:pt>
                      <c:pt idx="24274">
                        <c:v>111</c:v>
                      </c:pt>
                      <c:pt idx="24275">
                        <c:v>113</c:v>
                      </c:pt>
                      <c:pt idx="24276">
                        <c:v>112.6</c:v>
                      </c:pt>
                      <c:pt idx="24277">
                        <c:v>112.3</c:v>
                      </c:pt>
                      <c:pt idx="24278">
                        <c:v>112.3</c:v>
                      </c:pt>
                      <c:pt idx="24279">
                        <c:v>112.2</c:v>
                      </c:pt>
                      <c:pt idx="24280">
                        <c:v>111.3</c:v>
                      </c:pt>
                      <c:pt idx="24281">
                        <c:v>112.6</c:v>
                      </c:pt>
                      <c:pt idx="24282">
                        <c:v>111.3</c:v>
                      </c:pt>
                      <c:pt idx="24283">
                        <c:v>113.2</c:v>
                      </c:pt>
                      <c:pt idx="24284">
                        <c:v>113.2</c:v>
                      </c:pt>
                      <c:pt idx="24285">
                        <c:v>113.7</c:v>
                      </c:pt>
                      <c:pt idx="24286">
                        <c:v>114.3</c:v>
                      </c:pt>
                      <c:pt idx="24287">
                        <c:v>115.8</c:v>
                      </c:pt>
                      <c:pt idx="24288">
                        <c:v>114.8</c:v>
                      </c:pt>
                      <c:pt idx="24289">
                        <c:v>113.2</c:v>
                      </c:pt>
                      <c:pt idx="24290">
                        <c:v>114</c:v>
                      </c:pt>
                      <c:pt idx="24291">
                        <c:v>114.1</c:v>
                      </c:pt>
                      <c:pt idx="24292">
                        <c:v>113.7</c:v>
                      </c:pt>
                      <c:pt idx="24293">
                        <c:v>114.1</c:v>
                      </c:pt>
                      <c:pt idx="24294">
                        <c:v>114.6</c:v>
                      </c:pt>
                      <c:pt idx="24295">
                        <c:v>114.7</c:v>
                      </c:pt>
                      <c:pt idx="24296">
                        <c:v>112.9</c:v>
                      </c:pt>
                      <c:pt idx="24297">
                        <c:v>113.3</c:v>
                      </c:pt>
                      <c:pt idx="24298">
                        <c:v>113.7</c:v>
                      </c:pt>
                      <c:pt idx="24299">
                        <c:v>114.8</c:v>
                      </c:pt>
                      <c:pt idx="24300">
                        <c:v>113.9</c:v>
                      </c:pt>
                      <c:pt idx="24301">
                        <c:v>113</c:v>
                      </c:pt>
                      <c:pt idx="24302">
                        <c:v>113.7</c:v>
                      </c:pt>
                      <c:pt idx="24303">
                        <c:v>115.1</c:v>
                      </c:pt>
                      <c:pt idx="24304">
                        <c:v>114.4</c:v>
                      </c:pt>
                      <c:pt idx="24305">
                        <c:v>113.1</c:v>
                      </c:pt>
                      <c:pt idx="24306">
                        <c:v>115.7</c:v>
                      </c:pt>
                      <c:pt idx="24307">
                        <c:v>114.2</c:v>
                      </c:pt>
                      <c:pt idx="24308">
                        <c:v>114.2</c:v>
                      </c:pt>
                      <c:pt idx="24309">
                        <c:v>113.5</c:v>
                      </c:pt>
                      <c:pt idx="24310">
                        <c:v>114.2</c:v>
                      </c:pt>
                      <c:pt idx="24311">
                        <c:v>113.2</c:v>
                      </c:pt>
                      <c:pt idx="24312">
                        <c:v>114.7</c:v>
                      </c:pt>
                      <c:pt idx="24313">
                        <c:v>114</c:v>
                      </c:pt>
                      <c:pt idx="24314">
                        <c:v>114.4</c:v>
                      </c:pt>
                      <c:pt idx="24315">
                        <c:v>114.9</c:v>
                      </c:pt>
                      <c:pt idx="24316">
                        <c:v>114</c:v>
                      </c:pt>
                      <c:pt idx="24317">
                        <c:v>113.8</c:v>
                      </c:pt>
                      <c:pt idx="24318">
                        <c:v>115.7</c:v>
                      </c:pt>
                      <c:pt idx="24319">
                        <c:v>114.4</c:v>
                      </c:pt>
                      <c:pt idx="24320">
                        <c:v>115.5</c:v>
                      </c:pt>
                      <c:pt idx="24321">
                        <c:v>115.6</c:v>
                      </c:pt>
                      <c:pt idx="24322">
                        <c:v>114.7</c:v>
                      </c:pt>
                      <c:pt idx="24323">
                        <c:v>114.1</c:v>
                      </c:pt>
                      <c:pt idx="24324">
                        <c:v>114.6</c:v>
                      </c:pt>
                      <c:pt idx="24325">
                        <c:v>114.8</c:v>
                      </c:pt>
                      <c:pt idx="24326">
                        <c:v>114.2</c:v>
                      </c:pt>
                      <c:pt idx="24327">
                        <c:v>113.4</c:v>
                      </c:pt>
                      <c:pt idx="24328">
                        <c:v>115.9</c:v>
                      </c:pt>
                      <c:pt idx="24329">
                        <c:v>113.4</c:v>
                      </c:pt>
                      <c:pt idx="24330">
                        <c:v>113.7</c:v>
                      </c:pt>
                      <c:pt idx="24331">
                        <c:v>113.3</c:v>
                      </c:pt>
                      <c:pt idx="24332">
                        <c:v>115</c:v>
                      </c:pt>
                      <c:pt idx="24333">
                        <c:v>114</c:v>
                      </c:pt>
                      <c:pt idx="24334">
                        <c:v>114.1</c:v>
                      </c:pt>
                      <c:pt idx="24335">
                        <c:v>114.1</c:v>
                      </c:pt>
                      <c:pt idx="24336">
                        <c:v>114.4</c:v>
                      </c:pt>
                      <c:pt idx="24337">
                        <c:v>113.1</c:v>
                      </c:pt>
                      <c:pt idx="24338">
                        <c:v>113</c:v>
                      </c:pt>
                      <c:pt idx="24339">
                        <c:v>112.7</c:v>
                      </c:pt>
                      <c:pt idx="24340">
                        <c:v>112.1</c:v>
                      </c:pt>
                      <c:pt idx="24341">
                        <c:v>111.3</c:v>
                      </c:pt>
                      <c:pt idx="24342">
                        <c:v>110.6</c:v>
                      </c:pt>
                      <c:pt idx="24343">
                        <c:v>110.1</c:v>
                      </c:pt>
                      <c:pt idx="24344">
                        <c:v>110.4</c:v>
                      </c:pt>
                      <c:pt idx="24345">
                        <c:v>110.6</c:v>
                      </c:pt>
                      <c:pt idx="24346">
                        <c:v>111</c:v>
                      </c:pt>
                      <c:pt idx="24347">
                        <c:v>110.6</c:v>
                      </c:pt>
                      <c:pt idx="24348">
                        <c:v>111</c:v>
                      </c:pt>
                      <c:pt idx="24349">
                        <c:v>109.9</c:v>
                      </c:pt>
                      <c:pt idx="24350">
                        <c:v>112.3</c:v>
                      </c:pt>
                      <c:pt idx="24351">
                        <c:v>112</c:v>
                      </c:pt>
                      <c:pt idx="24352">
                        <c:v>112</c:v>
                      </c:pt>
                      <c:pt idx="24353">
                        <c:v>112.1</c:v>
                      </c:pt>
                      <c:pt idx="24354">
                        <c:v>109.9</c:v>
                      </c:pt>
                      <c:pt idx="24355">
                        <c:v>110.8</c:v>
                      </c:pt>
                      <c:pt idx="24356">
                        <c:v>109.9</c:v>
                      </c:pt>
                      <c:pt idx="24357">
                        <c:v>109.6</c:v>
                      </c:pt>
                      <c:pt idx="24358">
                        <c:v>108.2</c:v>
                      </c:pt>
                      <c:pt idx="24359">
                        <c:v>110.2</c:v>
                      </c:pt>
                      <c:pt idx="24360">
                        <c:v>109.3</c:v>
                      </c:pt>
                      <c:pt idx="24361">
                        <c:v>108.8</c:v>
                      </c:pt>
                      <c:pt idx="24362">
                        <c:v>111.3</c:v>
                      </c:pt>
                      <c:pt idx="24363">
                        <c:v>111.2</c:v>
                      </c:pt>
                      <c:pt idx="24364">
                        <c:v>112.5</c:v>
                      </c:pt>
                      <c:pt idx="24365">
                        <c:v>110.9</c:v>
                      </c:pt>
                      <c:pt idx="24366">
                        <c:v>110.3</c:v>
                      </c:pt>
                      <c:pt idx="24367">
                        <c:v>109.7</c:v>
                      </c:pt>
                      <c:pt idx="24368">
                        <c:v>111.1</c:v>
                      </c:pt>
                      <c:pt idx="24369">
                        <c:v>110.4</c:v>
                      </c:pt>
                      <c:pt idx="24370">
                        <c:v>110.1</c:v>
                      </c:pt>
                      <c:pt idx="24371">
                        <c:v>110.4</c:v>
                      </c:pt>
                      <c:pt idx="24372">
                        <c:v>109.6</c:v>
                      </c:pt>
                      <c:pt idx="24373">
                        <c:v>112.5</c:v>
                      </c:pt>
                      <c:pt idx="24374">
                        <c:v>112.6</c:v>
                      </c:pt>
                      <c:pt idx="24375">
                        <c:v>113.7</c:v>
                      </c:pt>
                      <c:pt idx="24376">
                        <c:v>112.8</c:v>
                      </c:pt>
                      <c:pt idx="24377">
                        <c:v>112.9</c:v>
                      </c:pt>
                      <c:pt idx="24378">
                        <c:v>112</c:v>
                      </c:pt>
                      <c:pt idx="24379">
                        <c:v>112.3</c:v>
                      </c:pt>
                      <c:pt idx="24380">
                        <c:v>112</c:v>
                      </c:pt>
                      <c:pt idx="24381">
                        <c:v>112.2</c:v>
                      </c:pt>
                      <c:pt idx="24382">
                        <c:v>112.1</c:v>
                      </c:pt>
                      <c:pt idx="24383">
                        <c:v>111.3</c:v>
                      </c:pt>
                      <c:pt idx="24384">
                        <c:v>111.3</c:v>
                      </c:pt>
                      <c:pt idx="24385">
                        <c:v>112.1</c:v>
                      </c:pt>
                      <c:pt idx="24386">
                        <c:v>110.8</c:v>
                      </c:pt>
                      <c:pt idx="24387">
                        <c:v>111</c:v>
                      </c:pt>
                      <c:pt idx="24388">
                        <c:v>110.1</c:v>
                      </c:pt>
                      <c:pt idx="24389">
                        <c:v>110.8</c:v>
                      </c:pt>
                      <c:pt idx="24390">
                        <c:v>110.8</c:v>
                      </c:pt>
                      <c:pt idx="24391">
                        <c:v>110.8</c:v>
                      </c:pt>
                      <c:pt idx="24392">
                        <c:v>112.2</c:v>
                      </c:pt>
                      <c:pt idx="24393">
                        <c:v>112</c:v>
                      </c:pt>
                      <c:pt idx="24394">
                        <c:v>110.7</c:v>
                      </c:pt>
                      <c:pt idx="24395">
                        <c:v>110.9</c:v>
                      </c:pt>
                      <c:pt idx="24396">
                        <c:v>109.8</c:v>
                      </c:pt>
                      <c:pt idx="24397">
                        <c:v>111.4</c:v>
                      </c:pt>
                      <c:pt idx="24398">
                        <c:v>110.5</c:v>
                      </c:pt>
                      <c:pt idx="24399">
                        <c:v>108.6</c:v>
                      </c:pt>
                      <c:pt idx="24400">
                        <c:v>109.9</c:v>
                      </c:pt>
                      <c:pt idx="24401">
                        <c:v>110.1</c:v>
                      </c:pt>
                      <c:pt idx="24402">
                        <c:v>109.2</c:v>
                      </c:pt>
                      <c:pt idx="24403">
                        <c:v>108</c:v>
                      </c:pt>
                      <c:pt idx="24404">
                        <c:v>109.1</c:v>
                      </c:pt>
                      <c:pt idx="24405">
                        <c:v>108.4</c:v>
                      </c:pt>
                      <c:pt idx="24406">
                        <c:v>108.5</c:v>
                      </c:pt>
                      <c:pt idx="24407">
                        <c:v>108.3</c:v>
                      </c:pt>
                      <c:pt idx="24408">
                        <c:v>109.1</c:v>
                      </c:pt>
                      <c:pt idx="24409">
                        <c:v>108.6</c:v>
                      </c:pt>
                      <c:pt idx="24410">
                        <c:v>108.8</c:v>
                      </c:pt>
                      <c:pt idx="24411">
                        <c:v>109.2</c:v>
                      </c:pt>
                      <c:pt idx="24412">
                        <c:v>108.6</c:v>
                      </c:pt>
                      <c:pt idx="24413">
                        <c:v>110.4</c:v>
                      </c:pt>
                      <c:pt idx="24414">
                        <c:v>110.8</c:v>
                      </c:pt>
                      <c:pt idx="24415">
                        <c:v>109.5</c:v>
                      </c:pt>
                      <c:pt idx="24416">
                        <c:v>109</c:v>
                      </c:pt>
                      <c:pt idx="24417">
                        <c:v>109.8</c:v>
                      </c:pt>
                      <c:pt idx="24418">
                        <c:v>111.8</c:v>
                      </c:pt>
                      <c:pt idx="24419">
                        <c:v>110.2</c:v>
                      </c:pt>
                      <c:pt idx="24420">
                        <c:v>110</c:v>
                      </c:pt>
                      <c:pt idx="24421">
                        <c:v>111.6</c:v>
                      </c:pt>
                      <c:pt idx="24422">
                        <c:v>108.8</c:v>
                      </c:pt>
                      <c:pt idx="24423">
                        <c:v>111.7</c:v>
                      </c:pt>
                      <c:pt idx="24424">
                        <c:v>111.5</c:v>
                      </c:pt>
                      <c:pt idx="24425">
                        <c:v>110.4</c:v>
                      </c:pt>
                      <c:pt idx="24426">
                        <c:v>109.9</c:v>
                      </c:pt>
                      <c:pt idx="24427">
                        <c:v>112</c:v>
                      </c:pt>
                      <c:pt idx="24428">
                        <c:v>110.1</c:v>
                      </c:pt>
                      <c:pt idx="24429">
                        <c:v>108.9</c:v>
                      </c:pt>
                      <c:pt idx="24430">
                        <c:v>111.5</c:v>
                      </c:pt>
                      <c:pt idx="24431">
                        <c:v>111</c:v>
                      </c:pt>
                      <c:pt idx="24432">
                        <c:v>110.8</c:v>
                      </c:pt>
                      <c:pt idx="24433">
                        <c:v>110.9</c:v>
                      </c:pt>
                      <c:pt idx="24434">
                        <c:v>110.6</c:v>
                      </c:pt>
                      <c:pt idx="24435">
                        <c:v>110.2</c:v>
                      </c:pt>
                      <c:pt idx="24436">
                        <c:v>110.1</c:v>
                      </c:pt>
                      <c:pt idx="24437">
                        <c:v>109.9</c:v>
                      </c:pt>
                      <c:pt idx="24438">
                        <c:v>109.1</c:v>
                      </c:pt>
                      <c:pt idx="24439">
                        <c:v>109</c:v>
                      </c:pt>
                      <c:pt idx="24440">
                        <c:v>108.3</c:v>
                      </c:pt>
                      <c:pt idx="24441">
                        <c:v>109.3</c:v>
                      </c:pt>
                      <c:pt idx="24442">
                        <c:v>108.4</c:v>
                      </c:pt>
                      <c:pt idx="24443">
                        <c:v>108</c:v>
                      </c:pt>
                      <c:pt idx="24444">
                        <c:v>109.1</c:v>
                      </c:pt>
                      <c:pt idx="24445">
                        <c:v>110.6</c:v>
                      </c:pt>
                      <c:pt idx="24446">
                        <c:v>108.5</c:v>
                      </c:pt>
                      <c:pt idx="24447">
                        <c:v>110.4</c:v>
                      </c:pt>
                      <c:pt idx="24448">
                        <c:v>109.4</c:v>
                      </c:pt>
                      <c:pt idx="24449">
                        <c:v>109</c:v>
                      </c:pt>
                      <c:pt idx="24450">
                        <c:v>108.2</c:v>
                      </c:pt>
                      <c:pt idx="24451">
                        <c:v>109.3</c:v>
                      </c:pt>
                      <c:pt idx="24452">
                        <c:v>110</c:v>
                      </c:pt>
                      <c:pt idx="24453">
                        <c:v>109.4</c:v>
                      </c:pt>
                      <c:pt idx="24454">
                        <c:v>110.7</c:v>
                      </c:pt>
                      <c:pt idx="24455">
                        <c:v>109.8</c:v>
                      </c:pt>
                      <c:pt idx="24456">
                        <c:v>110.7</c:v>
                      </c:pt>
                      <c:pt idx="24457">
                        <c:v>111.7</c:v>
                      </c:pt>
                      <c:pt idx="24458">
                        <c:v>109.9</c:v>
                      </c:pt>
                      <c:pt idx="24459">
                        <c:v>113.1</c:v>
                      </c:pt>
                      <c:pt idx="24460">
                        <c:v>110.6</c:v>
                      </c:pt>
                      <c:pt idx="24461">
                        <c:v>112.2</c:v>
                      </c:pt>
                      <c:pt idx="24462">
                        <c:v>111.6</c:v>
                      </c:pt>
                      <c:pt idx="24463">
                        <c:v>112.5</c:v>
                      </c:pt>
                      <c:pt idx="24464">
                        <c:v>112.7</c:v>
                      </c:pt>
                      <c:pt idx="24465">
                        <c:v>111.3</c:v>
                      </c:pt>
                      <c:pt idx="24466">
                        <c:v>112</c:v>
                      </c:pt>
                      <c:pt idx="24467">
                        <c:v>110.6</c:v>
                      </c:pt>
                      <c:pt idx="24468">
                        <c:v>109.4</c:v>
                      </c:pt>
                      <c:pt idx="24469">
                        <c:v>109</c:v>
                      </c:pt>
                      <c:pt idx="24470">
                        <c:v>108.3</c:v>
                      </c:pt>
                      <c:pt idx="24471">
                        <c:v>108.7</c:v>
                      </c:pt>
                      <c:pt idx="24472">
                        <c:v>109.6</c:v>
                      </c:pt>
                      <c:pt idx="24473">
                        <c:v>109.5</c:v>
                      </c:pt>
                      <c:pt idx="24474">
                        <c:v>107.5</c:v>
                      </c:pt>
                      <c:pt idx="24475">
                        <c:v>107.5</c:v>
                      </c:pt>
                      <c:pt idx="24476">
                        <c:v>108.7</c:v>
                      </c:pt>
                      <c:pt idx="24477">
                        <c:v>108.9</c:v>
                      </c:pt>
                      <c:pt idx="24478">
                        <c:v>107.3</c:v>
                      </c:pt>
                      <c:pt idx="24479">
                        <c:v>110.1</c:v>
                      </c:pt>
                      <c:pt idx="24480">
                        <c:v>110.3</c:v>
                      </c:pt>
                      <c:pt idx="24481">
                        <c:v>110.4</c:v>
                      </c:pt>
                      <c:pt idx="24482">
                        <c:v>109.8</c:v>
                      </c:pt>
                      <c:pt idx="24483">
                        <c:v>109.6</c:v>
                      </c:pt>
                      <c:pt idx="24484">
                        <c:v>110.1</c:v>
                      </c:pt>
                      <c:pt idx="24485">
                        <c:v>109.8</c:v>
                      </c:pt>
                      <c:pt idx="24486">
                        <c:v>111</c:v>
                      </c:pt>
                      <c:pt idx="24487">
                        <c:v>109.2</c:v>
                      </c:pt>
                      <c:pt idx="24488">
                        <c:v>109.1</c:v>
                      </c:pt>
                      <c:pt idx="24489">
                        <c:v>108.6</c:v>
                      </c:pt>
                      <c:pt idx="24490">
                        <c:v>109</c:v>
                      </c:pt>
                      <c:pt idx="24491">
                        <c:v>109.3</c:v>
                      </c:pt>
                      <c:pt idx="24492">
                        <c:v>109.4</c:v>
                      </c:pt>
                      <c:pt idx="24493">
                        <c:v>109.5</c:v>
                      </c:pt>
                      <c:pt idx="24494">
                        <c:v>109.3</c:v>
                      </c:pt>
                      <c:pt idx="24495">
                        <c:v>109.8</c:v>
                      </c:pt>
                      <c:pt idx="24496">
                        <c:v>109</c:v>
                      </c:pt>
                      <c:pt idx="24497">
                        <c:v>111.4</c:v>
                      </c:pt>
                      <c:pt idx="24498">
                        <c:v>109.9</c:v>
                      </c:pt>
                      <c:pt idx="24499">
                        <c:v>110.3</c:v>
                      </c:pt>
                      <c:pt idx="24500">
                        <c:v>110.5</c:v>
                      </c:pt>
                      <c:pt idx="24501">
                        <c:v>108.8</c:v>
                      </c:pt>
                      <c:pt idx="24502">
                        <c:v>109.8</c:v>
                      </c:pt>
                      <c:pt idx="24503">
                        <c:v>109.7</c:v>
                      </c:pt>
                      <c:pt idx="24504">
                        <c:v>109.3</c:v>
                      </c:pt>
                      <c:pt idx="24505">
                        <c:v>109.9</c:v>
                      </c:pt>
                      <c:pt idx="24506">
                        <c:v>110.6</c:v>
                      </c:pt>
                      <c:pt idx="24507">
                        <c:v>110.2</c:v>
                      </c:pt>
                      <c:pt idx="24508">
                        <c:v>110.3</c:v>
                      </c:pt>
                      <c:pt idx="24509">
                        <c:v>109.3</c:v>
                      </c:pt>
                      <c:pt idx="24510">
                        <c:v>107.9</c:v>
                      </c:pt>
                      <c:pt idx="24511">
                        <c:v>108.5</c:v>
                      </c:pt>
                      <c:pt idx="24512">
                        <c:v>108.6</c:v>
                      </c:pt>
                      <c:pt idx="24513">
                        <c:v>107.4</c:v>
                      </c:pt>
                      <c:pt idx="24514">
                        <c:v>108.9</c:v>
                      </c:pt>
                      <c:pt idx="24515">
                        <c:v>109.2</c:v>
                      </c:pt>
                      <c:pt idx="24516">
                        <c:v>109.5</c:v>
                      </c:pt>
                      <c:pt idx="24517">
                        <c:v>109.5</c:v>
                      </c:pt>
                      <c:pt idx="24518">
                        <c:v>109.6</c:v>
                      </c:pt>
                      <c:pt idx="24519">
                        <c:v>109.2</c:v>
                      </c:pt>
                      <c:pt idx="24520">
                        <c:v>109.1</c:v>
                      </c:pt>
                      <c:pt idx="24521">
                        <c:v>110.7</c:v>
                      </c:pt>
                      <c:pt idx="24522">
                        <c:v>109.6</c:v>
                      </c:pt>
                      <c:pt idx="24523">
                        <c:v>109.3</c:v>
                      </c:pt>
                      <c:pt idx="24524">
                        <c:v>107.9</c:v>
                      </c:pt>
                      <c:pt idx="24525">
                        <c:v>111.5</c:v>
                      </c:pt>
                      <c:pt idx="24526">
                        <c:v>110.4</c:v>
                      </c:pt>
                      <c:pt idx="24527">
                        <c:v>109.7</c:v>
                      </c:pt>
                      <c:pt idx="24528">
                        <c:v>110.6</c:v>
                      </c:pt>
                      <c:pt idx="24529">
                        <c:v>110.2</c:v>
                      </c:pt>
                      <c:pt idx="24530">
                        <c:v>109.4</c:v>
                      </c:pt>
                      <c:pt idx="24531">
                        <c:v>111.2</c:v>
                      </c:pt>
                      <c:pt idx="24532">
                        <c:v>110.2</c:v>
                      </c:pt>
                      <c:pt idx="24533">
                        <c:v>110.4</c:v>
                      </c:pt>
                      <c:pt idx="24534">
                        <c:v>111.4</c:v>
                      </c:pt>
                      <c:pt idx="24535">
                        <c:v>111.4</c:v>
                      </c:pt>
                      <c:pt idx="24536">
                        <c:v>111.1</c:v>
                      </c:pt>
                      <c:pt idx="24537">
                        <c:v>111</c:v>
                      </c:pt>
                      <c:pt idx="24538">
                        <c:v>111.1</c:v>
                      </c:pt>
                      <c:pt idx="24539">
                        <c:v>111.3</c:v>
                      </c:pt>
                      <c:pt idx="24540">
                        <c:v>110.1</c:v>
                      </c:pt>
                      <c:pt idx="24541">
                        <c:v>110.1</c:v>
                      </c:pt>
                      <c:pt idx="24542">
                        <c:v>109.8</c:v>
                      </c:pt>
                      <c:pt idx="24543">
                        <c:v>110.2</c:v>
                      </c:pt>
                      <c:pt idx="24544">
                        <c:v>108.9</c:v>
                      </c:pt>
                      <c:pt idx="24545">
                        <c:v>109.8</c:v>
                      </c:pt>
                      <c:pt idx="24546">
                        <c:v>110.3</c:v>
                      </c:pt>
                      <c:pt idx="24547">
                        <c:v>110.3</c:v>
                      </c:pt>
                      <c:pt idx="24548">
                        <c:v>110.6</c:v>
                      </c:pt>
                      <c:pt idx="24549">
                        <c:v>111.2</c:v>
                      </c:pt>
                      <c:pt idx="24550">
                        <c:v>111.4</c:v>
                      </c:pt>
                      <c:pt idx="24551">
                        <c:v>111.4</c:v>
                      </c:pt>
                      <c:pt idx="24552">
                        <c:v>111.4</c:v>
                      </c:pt>
                      <c:pt idx="24553">
                        <c:v>112</c:v>
                      </c:pt>
                      <c:pt idx="24554">
                        <c:v>109.5</c:v>
                      </c:pt>
                      <c:pt idx="24555">
                        <c:v>111.2</c:v>
                      </c:pt>
                      <c:pt idx="24556">
                        <c:v>110.9</c:v>
                      </c:pt>
                      <c:pt idx="24557">
                        <c:v>110.3</c:v>
                      </c:pt>
                      <c:pt idx="24558">
                        <c:v>110</c:v>
                      </c:pt>
                      <c:pt idx="24559">
                        <c:v>112.4</c:v>
                      </c:pt>
                      <c:pt idx="24560">
                        <c:v>110.8</c:v>
                      </c:pt>
                      <c:pt idx="24561">
                        <c:v>111.4</c:v>
                      </c:pt>
                      <c:pt idx="24562">
                        <c:v>111.5</c:v>
                      </c:pt>
                      <c:pt idx="24563">
                        <c:v>110.9</c:v>
                      </c:pt>
                      <c:pt idx="24564">
                        <c:v>113.2</c:v>
                      </c:pt>
                      <c:pt idx="24565">
                        <c:v>111.9</c:v>
                      </c:pt>
                      <c:pt idx="24566">
                        <c:v>110.9</c:v>
                      </c:pt>
                      <c:pt idx="24567">
                        <c:v>112.5</c:v>
                      </c:pt>
                      <c:pt idx="24568">
                        <c:v>112</c:v>
                      </c:pt>
                      <c:pt idx="24569">
                        <c:v>110.8</c:v>
                      </c:pt>
                      <c:pt idx="24570">
                        <c:v>110.7</c:v>
                      </c:pt>
                      <c:pt idx="24571">
                        <c:v>111.3</c:v>
                      </c:pt>
                      <c:pt idx="24572">
                        <c:v>113.1</c:v>
                      </c:pt>
                      <c:pt idx="24573">
                        <c:v>110.9</c:v>
                      </c:pt>
                      <c:pt idx="24574">
                        <c:v>110.6</c:v>
                      </c:pt>
                      <c:pt idx="24575">
                        <c:v>110.8</c:v>
                      </c:pt>
                      <c:pt idx="24576">
                        <c:v>111.3</c:v>
                      </c:pt>
                      <c:pt idx="24577">
                        <c:v>112.6</c:v>
                      </c:pt>
                      <c:pt idx="24578">
                        <c:v>113.3</c:v>
                      </c:pt>
                      <c:pt idx="24579">
                        <c:v>111.7</c:v>
                      </c:pt>
                      <c:pt idx="24580">
                        <c:v>111.6</c:v>
                      </c:pt>
                      <c:pt idx="24581">
                        <c:v>111.2</c:v>
                      </c:pt>
                      <c:pt idx="24582">
                        <c:v>111.8</c:v>
                      </c:pt>
                      <c:pt idx="24583">
                        <c:v>111.2</c:v>
                      </c:pt>
                      <c:pt idx="24584">
                        <c:v>111.6</c:v>
                      </c:pt>
                      <c:pt idx="24585">
                        <c:v>112.6</c:v>
                      </c:pt>
                      <c:pt idx="24586">
                        <c:v>110.5</c:v>
                      </c:pt>
                      <c:pt idx="24587">
                        <c:v>110.4</c:v>
                      </c:pt>
                      <c:pt idx="24588">
                        <c:v>111.1</c:v>
                      </c:pt>
                      <c:pt idx="24589">
                        <c:v>111.6</c:v>
                      </c:pt>
                      <c:pt idx="24590">
                        <c:v>111.1</c:v>
                      </c:pt>
                      <c:pt idx="24591">
                        <c:v>111</c:v>
                      </c:pt>
                      <c:pt idx="24592">
                        <c:v>109.6</c:v>
                      </c:pt>
                      <c:pt idx="24593">
                        <c:v>108.8</c:v>
                      </c:pt>
                      <c:pt idx="24594">
                        <c:v>109.4</c:v>
                      </c:pt>
                      <c:pt idx="24595">
                        <c:v>108.9</c:v>
                      </c:pt>
                      <c:pt idx="24596">
                        <c:v>109.5</c:v>
                      </c:pt>
                      <c:pt idx="24597">
                        <c:v>110.4</c:v>
                      </c:pt>
                      <c:pt idx="24598">
                        <c:v>111.4</c:v>
                      </c:pt>
                      <c:pt idx="24599">
                        <c:v>110.4</c:v>
                      </c:pt>
                      <c:pt idx="24600">
                        <c:v>110.2</c:v>
                      </c:pt>
                      <c:pt idx="24601">
                        <c:v>111.1</c:v>
                      </c:pt>
                      <c:pt idx="24602">
                        <c:v>110.8</c:v>
                      </c:pt>
                      <c:pt idx="24603">
                        <c:v>112.5</c:v>
                      </c:pt>
                      <c:pt idx="24604">
                        <c:v>111.6</c:v>
                      </c:pt>
                      <c:pt idx="24605">
                        <c:v>111.5</c:v>
                      </c:pt>
                      <c:pt idx="24606">
                        <c:v>110.6</c:v>
                      </c:pt>
                      <c:pt idx="24607">
                        <c:v>111.2</c:v>
                      </c:pt>
                      <c:pt idx="24608">
                        <c:v>111</c:v>
                      </c:pt>
                      <c:pt idx="24609">
                        <c:v>110.6</c:v>
                      </c:pt>
                      <c:pt idx="24610">
                        <c:v>111.1</c:v>
                      </c:pt>
                      <c:pt idx="24611">
                        <c:v>110.5</c:v>
                      </c:pt>
                      <c:pt idx="24612">
                        <c:v>111.2</c:v>
                      </c:pt>
                      <c:pt idx="24613">
                        <c:v>111.1</c:v>
                      </c:pt>
                      <c:pt idx="24614">
                        <c:v>112.3</c:v>
                      </c:pt>
                      <c:pt idx="24615">
                        <c:v>112.3</c:v>
                      </c:pt>
                      <c:pt idx="24616">
                        <c:v>112.5</c:v>
                      </c:pt>
                      <c:pt idx="24617">
                        <c:v>109.9</c:v>
                      </c:pt>
                      <c:pt idx="24618">
                        <c:v>110.2</c:v>
                      </c:pt>
                      <c:pt idx="24619">
                        <c:v>110.3</c:v>
                      </c:pt>
                      <c:pt idx="24620">
                        <c:v>112.1</c:v>
                      </c:pt>
                      <c:pt idx="24621">
                        <c:v>110.9</c:v>
                      </c:pt>
                      <c:pt idx="24622">
                        <c:v>111.4</c:v>
                      </c:pt>
                      <c:pt idx="24623">
                        <c:v>110.5</c:v>
                      </c:pt>
                      <c:pt idx="24624">
                        <c:v>111.4</c:v>
                      </c:pt>
                      <c:pt idx="24625">
                        <c:v>111.9</c:v>
                      </c:pt>
                      <c:pt idx="24626">
                        <c:v>111.3</c:v>
                      </c:pt>
                      <c:pt idx="24627">
                        <c:v>110.7</c:v>
                      </c:pt>
                      <c:pt idx="24628">
                        <c:v>110.5</c:v>
                      </c:pt>
                      <c:pt idx="24629">
                        <c:v>110.9</c:v>
                      </c:pt>
                      <c:pt idx="24630">
                        <c:v>111.4</c:v>
                      </c:pt>
                      <c:pt idx="24631">
                        <c:v>110.4</c:v>
                      </c:pt>
                      <c:pt idx="24632">
                        <c:v>111.8</c:v>
                      </c:pt>
                      <c:pt idx="24633">
                        <c:v>111.3</c:v>
                      </c:pt>
                      <c:pt idx="24634">
                        <c:v>111.6</c:v>
                      </c:pt>
                      <c:pt idx="24635">
                        <c:v>111.2</c:v>
                      </c:pt>
                      <c:pt idx="24636">
                        <c:v>111.7</c:v>
                      </c:pt>
                      <c:pt idx="24637">
                        <c:v>110.4</c:v>
                      </c:pt>
                      <c:pt idx="24638">
                        <c:v>111.8</c:v>
                      </c:pt>
                      <c:pt idx="24639">
                        <c:v>112.7</c:v>
                      </c:pt>
                      <c:pt idx="24640">
                        <c:v>112.7</c:v>
                      </c:pt>
                      <c:pt idx="24641">
                        <c:v>111.7</c:v>
                      </c:pt>
                      <c:pt idx="24642">
                        <c:v>112.5</c:v>
                      </c:pt>
                      <c:pt idx="24643">
                        <c:v>112.8</c:v>
                      </c:pt>
                      <c:pt idx="24644">
                        <c:v>113.4</c:v>
                      </c:pt>
                      <c:pt idx="24645">
                        <c:v>114.2</c:v>
                      </c:pt>
                      <c:pt idx="24646">
                        <c:v>114.4</c:v>
                      </c:pt>
                      <c:pt idx="24647">
                        <c:v>113.7</c:v>
                      </c:pt>
                      <c:pt idx="24648">
                        <c:v>112.4</c:v>
                      </c:pt>
                      <c:pt idx="24649">
                        <c:v>112.9</c:v>
                      </c:pt>
                      <c:pt idx="24650">
                        <c:v>114.1</c:v>
                      </c:pt>
                      <c:pt idx="24651">
                        <c:v>114.1</c:v>
                      </c:pt>
                      <c:pt idx="24652">
                        <c:v>113.2</c:v>
                      </c:pt>
                      <c:pt idx="24653">
                        <c:v>113</c:v>
                      </c:pt>
                      <c:pt idx="24654">
                        <c:v>114</c:v>
                      </c:pt>
                      <c:pt idx="24655">
                        <c:v>114.3</c:v>
                      </c:pt>
                      <c:pt idx="24656">
                        <c:v>115.3</c:v>
                      </c:pt>
                      <c:pt idx="24657">
                        <c:v>114.7</c:v>
                      </c:pt>
                      <c:pt idx="24658">
                        <c:v>116.4</c:v>
                      </c:pt>
                      <c:pt idx="24659">
                        <c:v>114.2</c:v>
                      </c:pt>
                      <c:pt idx="24660">
                        <c:v>114</c:v>
                      </c:pt>
                      <c:pt idx="24661">
                        <c:v>113.4</c:v>
                      </c:pt>
                      <c:pt idx="24662">
                        <c:v>113.7</c:v>
                      </c:pt>
                      <c:pt idx="24663">
                        <c:v>112.8</c:v>
                      </c:pt>
                      <c:pt idx="24664">
                        <c:v>112.9</c:v>
                      </c:pt>
                      <c:pt idx="24665">
                        <c:v>114.2</c:v>
                      </c:pt>
                      <c:pt idx="24666">
                        <c:v>113.5</c:v>
                      </c:pt>
                      <c:pt idx="24667">
                        <c:v>113.7</c:v>
                      </c:pt>
                      <c:pt idx="24668">
                        <c:v>111.6</c:v>
                      </c:pt>
                      <c:pt idx="24669">
                        <c:v>112.2</c:v>
                      </c:pt>
                      <c:pt idx="24670">
                        <c:v>114</c:v>
                      </c:pt>
                      <c:pt idx="24671">
                        <c:v>112.4</c:v>
                      </c:pt>
                      <c:pt idx="24672">
                        <c:v>112.5</c:v>
                      </c:pt>
                      <c:pt idx="24673">
                        <c:v>113.3</c:v>
                      </c:pt>
                      <c:pt idx="24674">
                        <c:v>111.3</c:v>
                      </c:pt>
                      <c:pt idx="24675">
                        <c:v>112.4</c:v>
                      </c:pt>
                      <c:pt idx="24676">
                        <c:v>112.1</c:v>
                      </c:pt>
                      <c:pt idx="24677">
                        <c:v>113.1</c:v>
                      </c:pt>
                      <c:pt idx="24678">
                        <c:v>112.1</c:v>
                      </c:pt>
                      <c:pt idx="24679">
                        <c:v>113.8</c:v>
                      </c:pt>
                      <c:pt idx="24680">
                        <c:v>112.5</c:v>
                      </c:pt>
                      <c:pt idx="24681">
                        <c:v>113.3</c:v>
                      </c:pt>
                      <c:pt idx="24682">
                        <c:v>111.6</c:v>
                      </c:pt>
                      <c:pt idx="24683">
                        <c:v>113.7</c:v>
                      </c:pt>
                      <c:pt idx="24684">
                        <c:v>112.4</c:v>
                      </c:pt>
                      <c:pt idx="24685">
                        <c:v>112.9</c:v>
                      </c:pt>
                      <c:pt idx="24686">
                        <c:v>113.2</c:v>
                      </c:pt>
                      <c:pt idx="24687">
                        <c:v>114</c:v>
                      </c:pt>
                      <c:pt idx="24688">
                        <c:v>113</c:v>
                      </c:pt>
                      <c:pt idx="24689">
                        <c:v>114.8</c:v>
                      </c:pt>
                      <c:pt idx="24690">
                        <c:v>114.6</c:v>
                      </c:pt>
                      <c:pt idx="24691">
                        <c:v>114.8</c:v>
                      </c:pt>
                      <c:pt idx="24692">
                        <c:v>114</c:v>
                      </c:pt>
                      <c:pt idx="24693">
                        <c:v>115.1</c:v>
                      </c:pt>
                      <c:pt idx="24694">
                        <c:v>114.7</c:v>
                      </c:pt>
                      <c:pt idx="24695">
                        <c:v>116.2</c:v>
                      </c:pt>
                      <c:pt idx="24696">
                        <c:v>116.4</c:v>
                      </c:pt>
                      <c:pt idx="24697">
                        <c:v>116.7</c:v>
                      </c:pt>
                      <c:pt idx="24698">
                        <c:v>115.8</c:v>
                      </c:pt>
                      <c:pt idx="24699">
                        <c:v>115.2</c:v>
                      </c:pt>
                      <c:pt idx="24700">
                        <c:v>115</c:v>
                      </c:pt>
                      <c:pt idx="24701">
                        <c:v>117.4</c:v>
                      </c:pt>
                      <c:pt idx="24702">
                        <c:v>115.2</c:v>
                      </c:pt>
                      <c:pt idx="24703">
                        <c:v>115.8</c:v>
                      </c:pt>
                      <c:pt idx="24704">
                        <c:v>115.4</c:v>
                      </c:pt>
                      <c:pt idx="24705">
                        <c:v>115.7</c:v>
                      </c:pt>
                      <c:pt idx="24706">
                        <c:v>117.2</c:v>
                      </c:pt>
                      <c:pt idx="24707">
                        <c:v>115.5</c:v>
                      </c:pt>
                      <c:pt idx="24708">
                        <c:v>113</c:v>
                      </c:pt>
                      <c:pt idx="24709">
                        <c:v>116.5</c:v>
                      </c:pt>
                      <c:pt idx="24710">
                        <c:v>116.1</c:v>
                      </c:pt>
                      <c:pt idx="24711">
                        <c:v>115.5</c:v>
                      </c:pt>
                      <c:pt idx="24712">
                        <c:v>114.8</c:v>
                      </c:pt>
                      <c:pt idx="24713">
                        <c:v>114.8</c:v>
                      </c:pt>
                      <c:pt idx="24714">
                        <c:v>114.4</c:v>
                      </c:pt>
                      <c:pt idx="24715">
                        <c:v>114.9</c:v>
                      </c:pt>
                      <c:pt idx="24716">
                        <c:v>115.8</c:v>
                      </c:pt>
                      <c:pt idx="24717">
                        <c:v>114.6</c:v>
                      </c:pt>
                      <c:pt idx="24718">
                        <c:v>115.2</c:v>
                      </c:pt>
                      <c:pt idx="24719">
                        <c:v>116.2</c:v>
                      </c:pt>
                      <c:pt idx="24720">
                        <c:v>113.9</c:v>
                      </c:pt>
                      <c:pt idx="24721">
                        <c:v>114.8</c:v>
                      </c:pt>
                      <c:pt idx="24722">
                        <c:v>113.9</c:v>
                      </c:pt>
                      <c:pt idx="24723">
                        <c:v>114.1</c:v>
                      </c:pt>
                      <c:pt idx="24724">
                        <c:v>113.7</c:v>
                      </c:pt>
                      <c:pt idx="24725">
                        <c:v>113.4</c:v>
                      </c:pt>
                      <c:pt idx="24726">
                        <c:v>114.1</c:v>
                      </c:pt>
                      <c:pt idx="24727">
                        <c:v>113.8</c:v>
                      </c:pt>
                      <c:pt idx="24728">
                        <c:v>116.1</c:v>
                      </c:pt>
                      <c:pt idx="24729">
                        <c:v>115.8</c:v>
                      </c:pt>
                      <c:pt idx="24730">
                        <c:v>113.6</c:v>
                      </c:pt>
                      <c:pt idx="24731">
                        <c:v>115.8</c:v>
                      </c:pt>
                      <c:pt idx="24732">
                        <c:v>115.8</c:v>
                      </c:pt>
                      <c:pt idx="24733">
                        <c:v>116.5</c:v>
                      </c:pt>
                      <c:pt idx="24734">
                        <c:v>115.3</c:v>
                      </c:pt>
                      <c:pt idx="24735">
                        <c:v>115.6</c:v>
                      </c:pt>
                      <c:pt idx="24736">
                        <c:v>116.4</c:v>
                      </c:pt>
                      <c:pt idx="24737">
                        <c:v>115.5</c:v>
                      </c:pt>
                      <c:pt idx="24738">
                        <c:v>118.1</c:v>
                      </c:pt>
                      <c:pt idx="24739">
                        <c:v>116.6</c:v>
                      </c:pt>
                      <c:pt idx="24740">
                        <c:v>116.4</c:v>
                      </c:pt>
                      <c:pt idx="24741">
                        <c:v>115.8</c:v>
                      </c:pt>
                      <c:pt idx="24742">
                        <c:v>115.7</c:v>
                      </c:pt>
                      <c:pt idx="24743">
                        <c:v>115.7</c:v>
                      </c:pt>
                      <c:pt idx="24744">
                        <c:v>115.6</c:v>
                      </c:pt>
                      <c:pt idx="24745">
                        <c:v>116</c:v>
                      </c:pt>
                      <c:pt idx="24746">
                        <c:v>117.4</c:v>
                      </c:pt>
                      <c:pt idx="24747">
                        <c:v>116.9</c:v>
                      </c:pt>
                      <c:pt idx="24748">
                        <c:v>118</c:v>
                      </c:pt>
                      <c:pt idx="24749">
                        <c:v>117.9</c:v>
                      </c:pt>
                      <c:pt idx="24750">
                        <c:v>118.6</c:v>
                      </c:pt>
                      <c:pt idx="24751">
                        <c:v>116.5</c:v>
                      </c:pt>
                      <c:pt idx="24752">
                        <c:v>115.6</c:v>
                      </c:pt>
                      <c:pt idx="24753">
                        <c:v>117.9</c:v>
                      </c:pt>
                      <c:pt idx="24754">
                        <c:v>116.2</c:v>
                      </c:pt>
                      <c:pt idx="24755">
                        <c:v>117.2</c:v>
                      </c:pt>
                      <c:pt idx="24756">
                        <c:v>116.2</c:v>
                      </c:pt>
                      <c:pt idx="24757">
                        <c:v>118</c:v>
                      </c:pt>
                      <c:pt idx="24758">
                        <c:v>117.8</c:v>
                      </c:pt>
                      <c:pt idx="24759">
                        <c:v>116.3</c:v>
                      </c:pt>
                      <c:pt idx="24760">
                        <c:v>115</c:v>
                      </c:pt>
                      <c:pt idx="24761">
                        <c:v>116.4</c:v>
                      </c:pt>
                      <c:pt idx="24762">
                        <c:v>115.9</c:v>
                      </c:pt>
                      <c:pt idx="24763">
                        <c:v>116.1</c:v>
                      </c:pt>
                      <c:pt idx="24764">
                        <c:v>116.2</c:v>
                      </c:pt>
                      <c:pt idx="24765">
                        <c:v>114.7</c:v>
                      </c:pt>
                      <c:pt idx="24766">
                        <c:v>115.7</c:v>
                      </c:pt>
                      <c:pt idx="24767">
                        <c:v>115.5</c:v>
                      </c:pt>
                      <c:pt idx="24768">
                        <c:v>114.8</c:v>
                      </c:pt>
                      <c:pt idx="24769">
                        <c:v>114</c:v>
                      </c:pt>
                      <c:pt idx="24770">
                        <c:v>114.3</c:v>
                      </c:pt>
                      <c:pt idx="24771">
                        <c:v>115.6</c:v>
                      </c:pt>
                      <c:pt idx="24772">
                        <c:v>116.3</c:v>
                      </c:pt>
                      <c:pt idx="24773">
                        <c:v>114.9</c:v>
                      </c:pt>
                      <c:pt idx="24774">
                        <c:v>116.7</c:v>
                      </c:pt>
                      <c:pt idx="24775">
                        <c:v>114.5</c:v>
                      </c:pt>
                      <c:pt idx="24776">
                        <c:v>116.1</c:v>
                      </c:pt>
                      <c:pt idx="24777">
                        <c:v>115.1</c:v>
                      </c:pt>
                      <c:pt idx="24778">
                        <c:v>116</c:v>
                      </c:pt>
                      <c:pt idx="24779">
                        <c:v>116.1</c:v>
                      </c:pt>
                      <c:pt idx="24780">
                        <c:v>117.2</c:v>
                      </c:pt>
                      <c:pt idx="24781">
                        <c:v>115.4</c:v>
                      </c:pt>
                      <c:pt idx="24782">
                        <c:v>116.9</c:v>
                      </c:pt>
                      <c:pt idx="24783">
                        <c:v>115.8</c:v>
                      </c:pt>
                      <c:pt idx="24784">
                        <c:v>117.5</c:v>
                      </c:pt>
                      <c:pt idx="24785">
                        <c:v>116.6</c:v>
                      </c:pt>
                      <c:pt idx="24786">
                        <c:v>119.5</c:v>
                      </c:pt>
                      <c:pt idx="24787">
                        <c:v>116.4</c:v>
                      </c:pt>
                      <c:pt idx="24788">
                        <c:v>117.8</c:v>
                      </c:pt>
                      <c:pt idx="24789">
                        <c:v>115.6</c:v>
                      </c:pt>
                      <c:pt idx="24790">
                        <c:v>118.3</c:v>
                      </c:pt>
                      <c:pt idx="24791">
                        <c:v>117.7</c:v>
                      </c:pt>
                      <c:pt idx="24792">
                        <c:v>117.2</c:v>
                      </c:pt>
                      <c:pt idx="24793">
                        <c:v>116.5</c:v>
                      </c:pt>
                      <c:pt idx="24794">
                        <c:v>116.5</c:v>
                      </c:pt>
                      <c:pt idx="24795">
                        <c:v>115.9</c:v>
                      </c:pt>
                      <c:pt idx="24796">
                        <c:v>116.5</c:v>
                      </c:pt>
                      <c:pt idx="24797">
                        <c:v>116</c:v>
                      </c:pt>
                      <c:pt idx="24798">
                        <c:v>115.4</c:v>
                      </c:pt>
                      <c:pt idx="24799">
                        <c:v>116.4</c:v>
                      </c:pt>
                      <c:pt idx="24800">
                        <c:v>116.9</c:v>
                      </c:pt>
                      <c:pt idx="24801">
                        <c:v>116.4</c:v>
                      </c:pt>
                      <c:pt idx="24802">
                        <c:v>115.1</c:v>
                      </c:pt>
                      <c:pt idx="24803">
                        <c:v>114.9</c:v>
                      </c:pt>
                      <c:pt idx="24804">
                        <c:v>115.4</c:v>
                      </c:pt>
                      <c:pt idx="24805">
                        <c:v>116.4</c:v>
                      </c:pt>
                      <c:pt idx="24806">
                        <c:v>115.5</c:v>
                      </c:pt>
                      <c:pt idx="24807">
                        <c:v>116.3</c:v>
                      </c:pt>
                      <c:pt idx="24808">
                        <c:v>115.3</c:v>
                      </c:pt>
                      <c:pt idx="24809">
                        <c:v>115.3</c:v>
                      </c:pt>
                      <c:pt idx="24810">
                        <c:v>117.1</c:v>
                      </c:pt>
                      <c:pt idx="24811">
                        <c:v>117.5</c:v>
                      </c:pt>
                      <c:pt idx="24812">
                        <c:v>115.2</c:v>
                      </c:pt>
                      <c:pt idx="24813">
                        <c:v>116.1</c:v>
                      </c:pt>
                      <c:pt idx="24814">
                        <c:v>116.8</c:v>
                      </c:pt>
                      <c:pt idx="24815">
                        <c:v>117.3</c:v>
                      </c:pt>
                      <c:pt idx="24816">
                        <c:v>117.4</c:v>
                      </c:pt>
                      <c:pt idx="24817">
                        <c:v>116.7</c:v>
                      </c:pt>
                      <c:pt idx="24818">
                        <c:v>118.1</c:v>
                      </c:pt>
                      <c:pt idx="24819">
                        <c:v>116.8</c:v>
                      </c:pt>
                      <c:pt idx="24820">
                        <c:v>118.2</c:v>
                      </c:pt>
                      <c:pt idx="24821">
                        <c:v>117.8</c:v>
                      </c:pt>
                      <c:pt idx="24822">
                        <c:v>117.5</c:v>
                      </c:pt>
                      <c:pt idx="24823">
                        <c:v>116.3</c:v>
                      </c:pt>
                      <c:pt idx="24824">
                        <c:v>115.4</c:v>
                      </c:pt>
                      <c:pt idx="24825">
                        <c:v>116.9</c:v>
                      </c:pt>
                      <c:pt idx="24826">
                        <c:v>116.7</c:v>
                      </c:pt>
                      <c:pt idx="24827">
                        <c:v>116.9</c:v>
                      </c:pt>
                      <c:pt idx="24828">
                        <c:v>116.1</c:v>
                      </c:pt>
                      <c:pt idx="24829">
                        <c:v>116.6</c:v>
                      </c:pt>
                      <c:pt idx="24830">
                        <c:v>116.6</c:v>
                      </c:pt>
                      <c:pt idx="24831">
                        <c:v>116.3</c:v>
                      </c:pt>
                      <c:pt idx="24832">
                        <c:v>115.6</c:v>
                      </c:pt>
                      <c:pt idx="24833">
                        <c:v>116.6</c:v>
                      </c:pt>
                      <c:pt idx="24834">
                        <c:v>117.9</c:v>
                      </c:pt>
                      <c:pt idx="24835">
                        <c:v>117.3</c:v>
                      </c:pt>
                      <c:pt idx="24836">
                        <c:v>117</c:v>
                      </c:pt>
                      <c:pt idx="24837">
                        <c:v>118.2</c:v>
                      </c:pt>
                      <c:pt idx="24838">
                        <c:v>117.8</c:v>
                      </c:pt>
                      <c:pt idx="24839">
                        <c:v>118.2</c:v>
                      </c:pt>
                      <c:pt idx="24840">
                        <c:v>117.7</c:v>
                      </c:pt>
                      <c:pt idx="24841">
                        <c:v>117.4</c:v>
                      </c:pt>
                      <c:pt idx="24842">
                        <c:v>116.7</c:v>
                      </c:pt>
                      <c:pt idx="24843">
                        <c:v>117.4</c:v>
                      </c:pt>
                      <c:pt idx="24844">
                        <c:v>117.2</c:v>
                      </c:pt>
                      <c:pt idx="24845">
                        <c:v>119.3</c:v>
                      </c:pt>
                      <c:pt idx="24846">
                        <c:v>118.7</c:v>
                      </c:pt>
                      <c:pt idx="24847">
                        <c:v>119.3</c:v>
                      </c:pt>
                      <c:pt idx="24848">
                        <c:v>118.3</c:v>
                      </c:pt>
                      <c:pt idx="24849">
                        <c:v>121.3</c:v>
                      </c:pt>
                      <c:pt idx="24850">
                        <c:v>118.7</c:v>
                      </c:pt>
                      <c:pt idx="24851">
                        <c:v>119.2</c:v>
                      </c:pt>
                      <c:pt idx="24852">
                        <c:v>119.7</c:v>
                      </c:pt>
                      <c:pt idx="24853">
                        <c:v>118.9</c:v>
                      </c:pt>
                      <c:pt idx="24854">
                        <c:v>120</c:v>
                      </c:pt>
                      <c:pt idx="24855">
                        <c:v>118.8</c:v>
                      </c:pt>
                      <c:pt idx="24856">
                        <c:v>120</c:v>
                      </c:pt>
                      <c:pt idx="24857">
                        <c:v>118.3</c:v>
                      </c:pt>
                      <c:pt idx="24858">
                        <c:v>118</c:v>
                      </c:pt>
                      <c:pt idx="24859">
                        <c:v>118.3</c:v>
                      </c:pt>
                      <c:pt idx="24860">
                        <c:v>117</c:v>
                      </c:pt>
                      <c:pt idx="24861">
                        <c:v>118.2</c:v>
                      </c:pt>
                      <c:pt idx="24862">
                        <c:v>118.3</c:v>
                      </c:pt>
                      <c:pt idx="24863">
                        <c:v>117.4</c:v>
                      </c:pt>
                      <c:pt idx="24864">
                        <c:v>117.8</c:v>
                      </c:pt>
                      <c:pt idx="24865">
                        <c:v>117.1</c:v>
                      </c:pt>
                      <c:pt idx="24866">
                        <c:v>116.3</c:v>
                      </c:pt>
                      <c:pt idx="24867">
                        <c:v>116.9</c:v>
                      </c:pt>
                      <c:pt idx="24868">
                        <c:v>117.4</c:v>
                      </c:pt>
                      <c:pt idx="24869">
                        <c:v>118.6</c:v>
                      </c:pt>
                      <c:pt idx="24870">
                        <c:v>117.5</c:v>
                      </c:pt>
                      <c:pt idx="24871">
                        <c:v>119</c:v>
                      </c:pt>
                      <c:pt idx="24872">
                        <c:v>117.7</c:v>
                      </c:pt>
                      <c:pt idx="24873">
                        <c:v>118.2</c:v>
                      </c:pt>
                      <c:pt idx="24874">
                        <c:v>117.8</c:v>
                      </c:pt>
                      <c:pt idx="24875">
                        <c:v>118.1</c:v>
                      </c:pt>
                      <c:pt idx="24876">
                        <c:v>118.7</c:v>
                      </c:pt>
                      <c:pt idx="24877">
                        <c:v>118.1</c:v>
                      </c:pt>
                      <c:pt idx="24878">
                        <c:v>118.6</c:v>
                      </c:pt>
                      <c:pt idx="24879">
                        <c:v>117.5</c:v>
                      </c:pt>
                      <c:pt idx="24880">
                        <c:v>117.6</c:v>
                      </c:pt>
                      <c:pt idx="24881">
                        <c:v>117.6</c:v>
                      </c:pt>
                      <c:pt idx="24882">
                        <c:v>119</c:v>
                      </c:pt>
                      <c:pt idx="24883">
                        <c:v>118.4</c:v>
                      </c:pt>
                      <c:pt idx="24884">
                        <c:v>119.3</c:v>
                      </c:pt>
                      <c:pt idx="24885">
                        <c:v>119.7</c:v>
                      </c:pt>
                      <c:pt idx="24886">
                        <c:v>119.5</c:v>
                      </c:pt>
                      <c:pt idx="24887">
                        <c:v>118.7</c:v>
                      </c:pt>
                      <c:pt idx="24888">
                        <c:v>119.1</c:v>
                      </c:pt>
                      <c:pt idx="24889">
                        <c:v>119.6</c:v>
                      </c:pt>
                      <c:pt idx="24890">
                        <c:v>119.7</c:v>
                      </c:pt>
                      <c:pt idx="24891">
                        <c:v>121.2</c:v>
                      </c:pt>
                      <c:pt idx="24892">
                        <c:v>120.3</c:v>
                      </c:pt>
                      <c:pt idx="24893">
                        <c:v>119.1</c:v>
                      </c:pt>
                      <c:pt idx="24894">
                        <c:v>119.2</c:v>
                      </c:pt>
                      <c:pt idx="24895">
                        <c:v>118.9</c:v>
                      </c:pt>
                      <c:pt idx="24896">
                        <c:v>119.4</c:v>
                      </c:pt>
                      <c:pt idx="24897">
                        <c:v>119.3</c:v>
                      </c:pt>
                      <c:pt idx="24898">
                        <c:v>119.3</c:v>
                      </c:pt>
                      <c:pt idx="24899">
                        <c:v>119.2</c:v>
                      </c:pt>
                      <c:pt idx="24900">
                        <c:v>119.7</c:v>
                      </c:pt>
                      <c:pt idx="24901">
                        <c:v>120.5</c:v>
                      </c:pt>
                      <c:pt idx="24902">
                        <c:v>120.9</c:v>
                      </c:pt>
                      <c:pt idx="24903">
                        <c:v>119.9</c:v>
                      </c:pt>
                      <c:pt idx="24904">
                        <c:v>121</c:v>
                      </c:pt>
                      <c:pt idx="24905">
                        <c:v>120.8</c:v>
                      </c:pt>
                      <c:pt idx="24906">
                        <c:v>121.2</c:v>
                      </c:pt>
                      <c:pt idx="24907">
                        <c:v>121.1</c:v>
                      </c:pt>
                      <c:pt idx="24908">
                        <c:v>121</c:v>
                      </c:pt>
                      <c:pt idx="24909">
                        <c:v>120.3</c:v>
                      </c:pt>
                      <c:pt idx="24910">
                        <c:v>121.6</c:v>
                      </c:pt>
                      <c:pt idx="24911">
                        <c:v>122</c:v>
                      </c:pt>
                      <c:pt idx="24912">
                        <c:v>121.6</c:v>
                      </c:pt>
                      <c:pt idx="24913">
                        <c:v>120.9</c:v>
                      </c:pt>
                      <c:pt idx="24914">
                        <c:v>121.9</c:v>
                      </c:pt>
                      <c:pt idx="24915">
                        <c:v>119.6</c:v>
                      </c:pt>
                      <c:pt idx="24916">
                        <c:v>122.3</c:v>
                      </c:pt>
                      <c:pt idx="24917">
                        <c:v>121</c:v>
                      </c:pt>
                      <c:pt idx="24918">
                        <c:v>121</c:v>
                      </c:pt>
                      <c:pt idx="24919">
                        <c:v>122.2</c:v>
                      </c:pt>
                      <c:pt idx="24920">
                        <c:v>120.8</c:v>
                      </c:pt>
                      <c:pt idx="24921">
                        <c:v>119.7</c:v>
                      </c:pt>
                      <c:pt idx="24922">
                        <c:v>120.3</c:v>
                      </c:pt>
                      <c:pt idx="24923">
                        <c:v>120.2</c:v>
                      </c:pt>
                      <c:pt idx="24924">
                        <c:v>119.4</c:v>
                      </c:pt>
                      <c:pt idx="24925">
                        <c:v>120.9</c:v>
                      </c:pt>
                      <c:pt idx="24926">
                        <c:v>120.8</c:v>
                      </c:pt>
                      <c:pt idx="24927">
                        <c:v>120.8</c:v>
                      </c:pt>
                      <c:pt idx="24928">
                        <c:v>121.8</c:v>
                      </c:pt>
                      <c:pt idx="24929">
                        <c:v>121.6</c:v>
                      </c:pt>
                      <c:pt idx="24930">
                        <c:v>122.8</c:v>
                      </c:pt>
                      <c:pt idx="24931">
                        <c:v>121.4</c:v>
                      </c:pt>
                      <c:pt idx="24932">
                        <c:v>121.7</c:v>
                      </c:pt>
                      <c:pt idx="24933">
                        <c:v>121.2</c:v>
                      </c:pt>
                      <c:pt idx="24934">
                        <c:v>121.6</c:v>
                      </c:pt>
                      <c:pt idx="24935">
                        <c:v>120.6</c:v>
                      </c:pt>
                      <c:pt idx="24936">
                        <c:v>122.3</c:v>
                      </c:pt>
                      <c:pt idx="24937">
                        <c:v>120.4</c:v>
                      </c:pt>
                      <c:pt idx="24938">
                        <c:v>121</c:v>
                      </c:pt>
                      <c:pt idx="24939">
                        <c:v>120.4</c:v>
                      </c:pt>
                      <c:pt idx="24940">
                        <c:v>121.3</c:v>
                      </c:pt>
                      <c:pt idx="24941">
                        <c:v>121.3</c:v>
                      </c:pt>
                      <c:pt idx="24942">
                        <c:v>120.5</c:v>
                      </c:pt>
                      <c:pt idx="24943">
                        <c:v>121.3</c:v>
                      </c:pt>
                      <c:pt idx="24944">
                        <c:v>121.6</c:v>
                      </c:pt>
                      <c:pt idx="24945">
                        <c:v>120.5</c:v>
                      </c:pt>
                      <c:pt idx="24946">
                        <c:v>121.4</c:v>
                      </c:pt>
                      <c:pt idx="24947">
                        <c:v>121.3</c:v>
                      </c:pt>
                      <c:pt idx="24948">
                        <c:v>121.7</c:v>
                      </c:pt>
                      <c:pt idx="24949">
                        <c:v>120.2</c:v>
                      </c:pt>
                      <c:pt idx="24950">
                        <c:v>121.6</c:v>
                      </c:pt>
                      <c:pt idx="24951">
                        <c:v>122.6</c:v>
                      </c:pt>
                      <c:pt idx="24952">
                        <c:v>120.4</c:v>
                      </c:pt>
                      <c:pt idx="24953">
                        <c:v>121.4</c:v>
                      </c:pt>
                      <c:pt idx="24954">
                        <c:v>120.9</c:v>
                      </c:pt>
                      <c:pt idx="24955">
                        <c:v>120.9</c:v>
                      </c:pt>
                      <c:pt idx="24956">
                        <c:v>122.1</c:v>
                      </c:pt>
                      <c:pt idx="24957">
                        <c:v>121.3</c:v>
                      </c:pt>
                      <c:pt idx="24958">
                        <c:v>121</c:v>
                      </c:pt>
                      <c:pt idx="24959">
                        <c:v>122.4</c:v>
                      </c:pt>
                      <c:pt idx="24960">
                        <c:v>121.8</c:v>
                      </c:pt>
                      <c:pt idx="24961">
                        <c:v>121.3</c:v>
                      </c:pt>
                      <c:pt idx="24962">
                        <c:v>121.2</c:v>
                      </c:pt>
                      <c:pt idx="24963">
                        <c:v>120.4</c:v>
                      </c:pt>
                      <c:pt idx="24964">
                        <c:v>121</c:v>
                      </c:pt>
                      <c:pt idx="24965">
                        <c:v>121.8</c:v>
                      </c:pt>
                      <c:pt idx="24966">
                        <c:v>121</c:v>
                      </c:pt>
                      <c:pt idx="24967">
                        <c:v>121.3</c:v>
                      </c:pt>
                      <c:pt idx="24968">
                        <c:v>121.3</c:v>
                      </c:pt>
                      <c:pt idx="24969">
                        <c:v>120.7</c:v>
                      </c:pt>
                      <c:pt idx="24970">
                        <c:v>122.8</c:v>
                      </c:pt>
                      <c:pt idx="24971">
                        <c:v>123</c:v>
                      </c:pt>
                      <c:pt idx="24972">
                        <c:v>121.6</c:v>
                      </c:pt>
                      <c:pt idx="24973">
                        <c:v>121.7</c:v>
                      </c:pt>
                      <c:pt idx="24974">
                        <c:v>120.2</c:v>
                      </c:pt>
                      <c:pt idx="24975">
                        <c:v>121.4</c:v>
                      </c:pt>
                      <c:pt idx="24976">
                        <c:v>121.8</c:v>
                      </c:pt>
                      <c:pt idx="24977">
                        <c:v>122.8</c:v>
                      </c:pt>
                      <c:pt idx="24978">
                        <c:v>122.8</c:v>
                      </c:pt>
                      <c:pt idx="24979">
                        <c:v>122.4</c:v>
                      </c:pt>
                      <c:pt idx="24980">
                        <c:v>121.8</c:v>
                      </c:pt>
                      <c:pt idx="24981">
                        <c:v>122.2</c:v>
                      </c:pt>
                      <c:pt idx="24982">
                        <c:v>122.2</c:v>
                      </c:pt>
                      <c:pt idx="24983">
                        <c:v>121.6</c:v>
                      </c:pt>
                      <c:pt idx="24984">
                        <c:v>121.7</c:v>
                      </c:pt>
                      <c:pt idx="24985">
                        <c:v>121.7</c:v>
                      </c:pt>
                      <c:pt idx="24986">
                        <c:v>123.5</c:v>
                      </c:pt>
                      <c:pt idx="24987">
                        <c:v>123.1</c:v>
                      </c:pt>
                      <c:pt idx="24988">
                        <c:v>123.3</c:v>
                      </c:pt>
                      <c:pt idx="24989">
                        <c:v>122.1</c:v>
                      </c:pt>
                      <c:pt idx="24990">
                        <c:v>123.1</c:v>
                      </c:pt>
                      <c:pt idx="24991">
                        <c:v>123.2</c:v>
                      </c:pt>
                      <c:pt idx="24992">
                        <c:v>122.7</c:v>
                      </c:pt>
                      <c:pt idx="24993">
                        <c:v>123.1</c:v>
                      </c:pt>
                      <c:pt idx="24994">
                        <c:v>121.8</c:v>
                      </c:pt>
                      <c:pt idx="24995">
                        <c:v>122.2</c:v>
                      </c:pt>
                      <c:pt idx="24996">
                        <c:v>123.1</c:v>
                      </c:pt>
                      <c:pt idx="24997">
                        <c:v>123.3</c:v>
                      </c:pt>
                      <c:pt idx="24998">
                        <c:v>124</c:v>
                      </c:pt>
                      <c:pt idx="24999">
                        <c:v>121.8</c:v>
                      </c:pt>
                      <c:pt idx="25000">
                        <c:v>123.1</c:v>
                      </c:pt>
                      <c:pt idx="25001">
                        <c:v>122.6</c:v>
                      </c:pt>
                      <c:pt idx="25002">
                        <c:v>123.9</c:v>
                      </c:pt>
                      <c:pt idx="25003">
                        <c:v>123.3</c:v>
                      </c:pt>
                      <c:pt idx="25004">
                        <c:v>123.9</c:v>
                      </c:pt>
                      <c:pt idx="25005">
                        <c:v>122.6</c:v>
                      </c:pt>
                      <c:pt idx="25006">
                        <c:v>122.9</c:v>
                      </c:pt>
                      <c:pt idx="25007">
                        <c:v>124.1</c:v>
                      </c:pt>
                      <c:pt idx="25008">
                        <c:v>124.4</c:v>
                      </c:pt>
                      <c:pt idx="25009">
                        <c:v>122.6</c:v>
                      </c:pt>
                      <c:pt idx="25010">
                        <c:v>123.9</c:v>
                      </c:pt>
                      <c:pt idx="25011">
                        <c:v>123.4</c:v>
                      </c:pt>
                      <c:pt idx="25012">
                        <c:v>122.3</c:v>
                      </c:pt>
                      <c:pt idx="25013">
                        <c:v>123.3</c:v>
                      </c:pt>
                      <c:pt idx="25014">
                        <c:v>122.6</c:v>
                      </c:pt>
                      <c:pt idx="25015">
                        <c:v>123.3</c:v>
                      </c:pt>
                      <c:pt idx="25016">
                        <c:v>123.8</c:v>
                      </c:pt>
                      <c:pt idx="25017">
                        <c:v>123.8</c:v>
                      </c:pt>
                      <c:pt idx="25018">
                        <c:v>123.7</c:v>
                      </c:pt>
                      <c:pt idx="25019">
                        <c:v>123.2</c:v>
                      </c:pt>
                      <c:pt idx="25020">
                        <c:v>122</c:v>
                      </c:pt>
                      <c:pt idx="25021">
                        <c:v>122</c:v>
                      </c:pt>
                      <c:pt idx="25022">
                        <c:v>123.7</c:v>
                      </c:pt>
                      <c:pt idx="25023">
                        <c:v>124.5</c:v>
                      </c:pt>
                      <c:pt idx="25024">
                        <c:v>124.1</c:v>
                      </c:pt>
                      <c:pt idx="25025">
                        <c:v>123.3</c:v>
                      </c:pt>
                      <c:pt idx="25026">
                        <c:v>122.9</c:v>
                      </c:pt>
                      <c:pt idx="25027">
                        <c:v>123.4</c:v>
                      </c:pt>
                      <c:pt idx="25028">
                        <c:v>123.1</c:v>
                      </c:pt>
                      <c:pt idx="25029">
                        <c:v>122</c:v>
                      </c:pt>
                      <c:pt idx="25030">
                        <c:v>124.4</c:v>
                      </c:pt>
                      <c:pt idx="25031">
                        <c:v>123.8</c:v>
                      </c:pt>
                      <c:pt idx="25032">
                        <c:v>122.6</c:v>
                      </c:pt>
                      <c:pt idx="25033">
                        <c:v>123.4</c:v>
                      </c:pt>
                      <c:pt idx="25034">
                        <c:v>122.5</c:v>
                      </c:pt>
                      <c:pt idx="25035">
                        <c:v>123.8</c:v>
                      </c:pt>
                      <c:pt idx="25036">
                        <c:v>122.7</c:v>
                      </c:pt>
                      <c:pt idx="25037">
                        <c:v>123.4</c:v>
                      </c:pt>
                      <c:pt idx="25038">
                        <c:v>123.1</c:v>
                      </c:pt>
                      <c:pt idx="25039">
                        <c:v>123.4</c:v>
                      </c:pt>
                      <c:pt idx="25040">
                        <c:v>123.6</c:v>
                      </c:pt>
                      <c:pt idx="25041">
                        <c:v>123.3</c:v>
                      </c:pt>
                      <c:pt idx="25042">
                        <c:v>123.8</c:v>
                      </c:pt>
                      <c:pt idx="25043">
                        <c:v>122.8</c:v>
                      </c:pt>
                      <c:pt idx="25044">
                        <c:v>123.1</c:v>
                      </c:pt>
                      <c:pt idx="25045">
                        <c:v>123.7</c:v>
                      </c:pt>
                      <c:pt idx="25046">
                        <c:v>123.6</c:v>
                      </c:pt>
                      <c:pt idx="25047">
                        <c:v>122.4</c:v>
                      </c:pt>
                      <c:pt idx="25048">
                        <c:v>123.5</c:v>
                      </c:pt>
                      <c:pt idx="25049">
                        <c:v>123</c:v>
                      </c:pt>
                      <c:pt idx="25050">
                        <c:v>122.8</c:v>
                      </c:pt>
                      <c:pt idx="25051">
                        <c:v>122.5</c:v>
                      </c:pt>
                      <c:pt idx="25052">
                        <c:v>123.1</c:v>
                      </c:pt>
                      <c:pt idx="25053">
                        <c:v>121.5</c:v>
                      </c:pt>
                      <c:pt idx="25054">
                        <c:v>122.9</c:v>
                      </c:pt>
                      <c:pt idx="25055">
                        <c:v>123.1</c:v>
                      </c:pt>
                      <c:pt idx="25056">
                        <c:v>123.1</c:v>
                      </c:pt>
                      <c:pt idx="25057">
                        <c:v>124</c:v>
                      </c:pt>
                      <c:pt idx="25058">
                        <c:v>122.3</c:v>
                      </c:pt>
                      <c:pt idx="25059">
                        <c:v>122.7</c:v>
                      </c:pt>
                      <c:pt idx="25060">
                        <c:v>123.4</c:v>
                      </c:pt>
                      <c:pt idx="25061">
                        <c:v>121.3</c:v>
                      </c:pt>
                      <c:pt idx="25062">
                        <c:v>121</c:v>
                      </c:pt>
                      <c:pt idx="25063">
                        <c:v>121.5</c:v>
                      </c:pt>
                      <c:pt idx="25064">
                        <c:v>121.5</c:v>
                      </c:pt>
                      <c:pt idx="25065">
                        <c:v>120.9</c:v>
                      </c:pt>
                      <c:pt idx="25066">
                        <c:v>121.6</c:v>
                      </c:pt>
                      <c:pt idx="25067">
                        <c:v>124.1</c:v>
                      </c:pt>
                      <c:pt idx="25068">
                        <c:v>122</c:v>
                      </c:pt>
                      <c:pt idx="25069">
                        <c:v>123.7</c:v>
                      </c:pt>
                      <c:pt idx="25070">
                        <c:v>121.6</c:v>
                      </c:pt>
                      <c:pt idx="25071">
                        <c:v>123.9</c:v>
                      </c:pt>
                      <c:pt idx="25072">
                        <c:v>121</c:v>
                      </c:pt>
                      <c:pt idx="25073">
                        <c:v>123.6</c:v>
                      </c:pt>
                      <c:pt idx="25074">
                        <c:v>125.2</c:v>
                      </c:pt>
                      <c:pt idx="25075">
                        <c:v>123.8</c:v>
                      </c:pt>
                      <c:pt idx="25076">
                        <c:v>123.4</c:v>
                      </c:pt>
                      <c:pt idx="25077">
                        <c:v>123.7</c:v>
                      </c:pt>
                      <c:pt idx="25078">
                        <c:v>123.9</c:v>
                      </c:pt>
                      <c:pt idx="25079">
                        <c:v>123.8</c:v>
                      </c:pt>
                      <c:pt idx="25080">
                        <c:v>124</c:v>
                      </c:pt>
                      <c:pt idx="25081">
                        <c:v>124.1</c:v>
                      </c:pt>
                      <c:pt idx="25082">
                        <c:v>125.1</c:v>
                      </c:pt>
                      <c:pt idx="25083">
                        <c:v>124.2</c:v>
                      </c:pt>
                      <c:pt idx="25084">
                        <c:v>124.2</c:v>
                      </c:pt>
                      <c:pt idx="25085">
                        <c:v>124.5</c:v>
                      </c:pt>
                      <c:pt idx="25086">
                        <c:v>123.1</c:v>
                      </c:pt>
                      <c:pt idx="25087">
                        <c:v>121.6</c:v>
                      </c:pt>
                      <c:pt idx="25088">
                        <c:v>123.6</c:v>
                      </c:pt>
                      <c:pt idx="25089">
                        <c:v>123.5</c:v>
                      </c:pt>
                      <c:pt idx="25090">
                        <c:v>124.8</c:v>
                      </c:pt>
                      <c:pt idx="25091">
                        <c:v>124.9</c:v>
                      </c:pt>
                      <c:pt idx="25092">
                        <c:v>125.3</c:v>
                      </c:pt>
                      <c:pt idx="25093">
                        <c:v>124.4</c:v>
                      </c:pt>
                      <c:pt idx="25094">
                        <c:v>123.7</c:v>
                      </c:pt>
                      <c:pt idx="25095">
                        <c:v>125</c:v>
                      </c:pt>
                      <c:pt idx="25096">
                        <c:v>125</c:v>
                      </c:pt>
                      <c:pt idx="25097">
                        <c:v>125.2</c:v>
                      </c:pt>
                      <c:pt idx="25098">
                        <c:v>124.8</c:v>
                      </c:pt>
                      <c:pt idx="25099">
                        <c:v>125.4</c:v>
                      </c:pt>
                      <c:pt idx="25100">
                        <c:v>123.9</c:v>
                      </c:pt>
                      <c:pt idx="25101">
                        <c:v>123.7</c:v>
                      </c:pt>
                      <c:pt idx="25102">
                        <c:v>125.1</c:v>
                      </c:pt>
                      <c:pt idx="25103">
                        <c:v>123.9</c:v>
                      </c:pt>
                      <c:pt idx="25104">
                        <c:v>124</c:v>
                      </c:pt>
                      <c:pt idx="25105">
                        <c:v>124.6</c:v>
                      </c:pt>
                      <c:pt idx="25106">
                        <c:v>123.1</c:v>
                      </c:pt>
                      <c:pt idx="25107">
                        <c:v>122.9</c:v>
                      </c:pt>
                      <c:pt idx="25108">
                        <c:v>123.5</c:v>
                      </c:pt>
                      <c:pt idx="25109">
                        <c:v>123.2</c:v>
                      </c:pt>
                      <c:pt idx="25110">
                        <c:v>123.5</c:v>
                      </c:pt>
                      <c:pt idx="25111">
                        <c:v>124.3</c:v>
                      </c:pt>
                      <c:pt idx="25112">
                        <c:v>124.3</c:v>
                      </c:pt>
                      <c:pt idx="25113">
                        <c:v>123.3</c:v>
                      </c:pt>
                      <c:pt idx="25114">
                        <c:v>121.2</c:v>
                      </c:pt>
                      <c:pt idx="25115">
                        <c:v>124.2</c:v>
                      </c:pt>
                      <c:pt idx="25116">
                        <c:v>123.4</c:v>
                      </c:pt>
                      <c:pt idx="25117">
                        <c:v>123.7</c:v>
                      </c:pt>
                      <c:pt idx="25118">
                        <c:v>123.1</c:v>
                      </c:pt>
                      <c:pt idx="25119">
                        <c:v>124.1</c:v>
                      </c:pt>
                      <c:pt idx="25120">
                        <c:v>123.3</c:v>
                      </c:pt>
                      <c:pt idx="25121">
                        <c:v>121.8</c:v>
                      </c:pt>
                      <c:pt idx="25122">
                        <c:v>123.5</c:v>
                      </c:pt>
                      <c:pt idx="25123">
                        <c:v>123</c:v>
                      </c:pt>
                      <c:pt idx="25124">
                        <c:v>122.3</c:v>
                      </c:pt>
                      <c:pt idx="25125">
                        <c:v>122.1</c:v>
                      </c:pt>
                      <c:pt idx="25126">
                        <c:v>123.3</c:v>
                      </c:pt>
                      <c:pt idx="25127">
                        <c:v>123.7</c:v>
                      </c:pt>
                      <c:pt idx="25128">
                        <c:v>123.6</c:v>
                      </c:pt>
                      <c:pt idx="25129">
                        <c:v>122.4</c:v>
                      </c:pt>
                      <c:pt idx="25130">
                        <c:v>124</c:v>
                      </c:pt>
                      <c:pt idx="25131">
                        <c:v>122.5</c:v>
                      </c:pt>
                      <c:pt idx="25132">
                        <c:v>122.7</c:v>
                      </c:pt>
                      <c:pt idx="25133">
                        <c:v>121.1</c:v>
                      </c:pt>
                      <c:pt idx="25134">
                        <c:v>123.1</c:v>
                      </c:pt>
                      <c:pt idx="25135">
                        <c:v>123.2</c:v>
                      </c:pt>
                      <c:pt idx="25136">
                        <c:v>123.8</c:v>
                      </c:pt>
                      <c:pt idx="25137">
                        <c:v>124.3</c:v>
                      </c:pt>
                      <c:pt idx="25138">
                        <c:v>122.8</c:v>
                      </c:pt>
                      <c:pt idx="25139">
                        <c:v>122.3</c:v>
                      </c:pt>
                      <c:pt idx="25140">
                        <c:v>123.1</c:v>
                      </c:pt>
                      <c:pt idx="25141">
                        <c:v>122.5</c:v>
                      </c:pt>
                      <c:pt idx="25142">
                        <c:v>124.2</c:v>
                      </c:pt>
                      <c:pt idx="25143">
                        <c:v>123.4</c:v>
                      </c:pt>
                      <c:pt idx="25144">
                        <c:v>124.1</c:v>
                      </c:pt>
                      <c:pt idx="25145">
                        <c:v>123.4</c:v>
                      </c:pt>
                      <c:pt idx="25146">
                        <c:v>123.4</c:v>
                      </c:pt>
                      <c:pt idx="25147">
                        <c:v>123.1</c:v>
                      </c:pt>
                      <c:pt idx="25148">
                        <c:v>123.5</c:v>
                      </c:pt>
                      <c:pt idx="25149">
                        <c:v>123.7</c:v>
                      </c:pt>
                      <c:pt idx="25150">
                        <c:v>123.2</c:v>
                      </c:pt>
                      <c:pt idx="25151">
                        <c:v>121.5</c:v>
                      </c:pt>
                      <c:pt idx="25152">
                        <c:v>123.3</c:v>
                      </c:pt>
                      <c:pt idx="25153">
                        <c:v>122.6</c:v>
                      </c:pt>
                      <c:pt idx="25154">
                        <c:v>122</c:v>
                      </c:pt>
                      <c:pt idx="25155">
                        <c:v>121.6</c:v>
                      </c:pt>
                      <c:pt idx="25156">
                        <c:v>121.2</c:v>
                      </c:pt>
                      <c:pt idx="25157">
                        <c:v>121.7</c:v>
                      </c:pt>
                      <c:pt idx="25158">
                        <c:v>122.2</c:v>
                      </c:pt>
                      <c:pt idx="25159">
                        <c:v>122.6</c:v>
                      </c:pt>
                      <c:pt idx="25160">
                        <c:v>123.4</c:v>
                      </c:pt>
                      <c:pt idx="25161">
                        <c:v>122.1</c:v>
                      </c:pt>
                      <c:pt idx="25162">
                        <c:v>123</c:v>
                      </c:pt>
                      <c:pt idx="25163">
                        <c:v>123.6</c:v>
                      </c:pt>
                      <c:pt idx="25164">
                        <c:v>122.4</c:v>
                      </c:pt>
                      <c:pt idx="25165">
                        <c:v>123</c:v>
                      </c:pt>
                      <c:pt idx="25166">
                        <c:v>123.4</c:v>
                      </c:pt>
                      <c:pt idx="25167">
                        <c:v>124.2</c:v>
                      </c:pt>
                      <c:pt idx="25168">
                        <c:v>122.5</c:v>
                      </c:pt>
                      <c:pt idx="25169">
                        <c:v>124.6</c:v>
                      </c:pt>
                      <c:pt idx="25170">
                        <c:v>124.3</c:v>
                      </c:pt>
                      <c:pt idx="25171">
                        <c:v>124.8</c:v>
                      </c:pt>
                      <c:pt idx="25172">
                        <c:v>122.5</c:v>
                      </c:pt>
                      <c:pt idx="25173">
                        <c:v>122.1</c:v>
                      </c:pt>
                      <c:pt idx="25174">
                        <c:v>121.5</c:v>
                      </c:pt>
                      <c:pt idx="25175">
                        <c:v>123.3</c:v>
                      </c:pt>
                      <c:pt idx="25176">
                        <c:v>121.2</c:v>
                      </c:pt>
                      <c:pt idx="25177">
                        <c:v>120.7</c:v>
                      </c:pt>
                      <c:pt idx="25178">
                        <c:v>120.8</c:v>
                      </c:pt>
                      <c:pt idx="25179">
                        <c:v>119.6</c:v>
                      </c:pt>
                      <c:pt idx="25180">
                        <c:v>119.4</c:v>
                      </c:pt>
                      <c:pt idx="25181">
                        <c:v>119</c:v>
                      </c:pt>
                      <c:pt idx="25182">
                        <c:v>119.8</c:v>
                      </c:pt>
                      <c:pt idx="25183">
                        <c:v>119.2</c:v>
                      </c:pt>
                      <c:pt idx="25184">
                        <c:v>118.6</c:v>
                      </c:pt>
                      <c:pt idx="25185">
                        <c:v>120.4</c:v>
                      </c:pt>
                      <c:pt idx="25186">
                        <c:v>118.8</c:v>
                      </c:pt>
                      <c:pt idx="25187">
                        <c:v>119.2</c:v>
                      </c:pt>
                      <c:pt idx="25188">
                        <c:v>118.6</c:v>
                      </c:pt>
                      <c:pt idx="25189">
                        <c:v>119</c:v>
                      </c:pt>
                      <c:pt idx="25190">
                        <c:v>118.7</c:v>
                      </c:pt>
                      <c:pt idx="25191">
                        <c:v>118.5</c:v>
                      </c:pt>
                      <c:pt idx="25192">
                        <c:v>118.2</c:v>
                      </c:pt>
                      <c:pt idx="25193">
                        <c:v>118.1</c:v>
                      </c:pt>
                      <c:pt idx="25194">
                        <c:v>118.6</c:v>
                      </c:pt>
                      <c:pt idx="25195">
                        <c:v>119.2</c:v>
                      </c:pt>
                      <c:pt idx="25196">
                        <c:v>118.3</c:v>
                      </c:pt>
                      <c:pt idx="25197">
                        <c:v>119.6</c:v>
                      </c:pt>
                      <c:pt idx="25198">
                        <c:v>117.6</c:v>
                      </c:pt>
                      <c:pt idx="25199">
                        <c:v>119.8</c:v>
                      </c:pt>
                      <c:pt idx="25200">
                        <c:v>119.3</c:v>
                      </c:pt>
                      <c:pt idx="25201">
                        <c:v>119.9</c:v>
                      </c:pt>
                      <c:pt idx="25202">
                        <c:v>119.2</c:v>
                      </c:pt>
                      <c:pt idx="25203">
                        <c:v>120.4</c:v>
                      </c:pt>
                      <c:pt idx="25204">
                        <c:v>119.6</c:v>
                      </c:pt>
                      <c:pt idx="25205">
                        <c:v>119.8</c:v>
                      </c:pt>
                      <c:pt idx="25206">
                        <c:v>119.4</c:v>
                      </c:pt>
                      <c:pt idx="25207">
                        <c:v>120.2</c:v>
                      </c:pt>
                      <c:pt idx="25208">
                        <c:v>120.2</c:v>
                      </c:pt>
                      <c:pt idx="25209">
                        <c:v>120.7</c:v>
                      </c:pt>
                      <c:pt idx="25210">
                        <c:v>122</c:v>
                      </c:pt>
                      <c:pt idx="25211">
                        <c:v>121.1</c:v>
                      </c:pt>
                      <c:pt idx="25212">
                        <c:v>120.8</c:v>
                      </c:pt>
                      <c:pt idx="25213">
                        <c:v>121.4</c:v>
                      </c:pt>
                      <c:pt idx="25214">
                        <c:v>120.6</c:v>
                      </c:pt>
                      <c:pt idx="25215">
                        <c:v>121.7</c:v>
                      </c:pt>
                      <c:pt idx="25216">
                        <c:v>120.4</c:v>
                      </c:pt>
                      <c:pt idx="25217">
                        <c:v>120.3</c:v>
                      </c:pt>
                      <c:pt idx="25218">
                        <c:v>119.1</c:v>
                      </c:pt>
                      <c:pt idx="25219">
                        <c:v>120.4</c:v>
                      </c:pt>
                      <c:pt idx="25220">
                        <c:v>119.7</c:v>
                      </c:pt>
                      <c:pt idx="25221">
                        <c:v>120</c:v>
                      </c:pt>
                      <c:pt idx="25222">
                        <c:v>120.2</c:v>
                      </c:pt>
                      <c:pt idx="25223">
                        <c:v>122</c:v>
                      </c:pt>
                      <c:pt idx="25224">
                        <c:v>120.6</c:v>
                      </c:pt>
                      <c:pt idx="25225">
                        <c:v>121</c:v>
                      </c:pt>
                      <c:pt idx="25226">
                        <c:v>119.3</c:v>
                      </c:pt>
                      <c:pt idx="25227">
                        <c:v>121.1</c:v>
                      </c:pt>
                      <c:pt idx="25228">
                        <c:v>121.4</c:v>
                      </c:pt>
                      <c:pt idx="25229">
                        <c:v>121.5</c:v>
                      </c:pt>
                      <c:pt idx="25230">
                        <c:v>120.8</c:v>
                      </c:pt>
                      <c:pt idx="25231">
                        <c:v>121.3</c:v>
                      </c:pt>
                      <c:pt idx="25232">
                        <c:v>121.3</c:v>
                      </c:pt>
                      <c:pt idx="25233">
                        <c:v>121.5</c:v>
                      </c:pt>
                      <c:pt idx="25234">
                        <c:v>120.8</c:v>
                      </c:pt>
                      <c:pt idx="25235">
                        <c:v>120.5</c:v>
                      </c:pt>
                      <c:pt idx="25236">
                        <c:v>121.5</c:v>
                      </c:pt>
                      <c:pt idx="25237">
                        <c:v>121.5</c:v>
                      </c:pt>
                      <c:pt idx="25238">
                        <c:v>121.8</c:v>
                      </c:pt>
                      <c:pt idx="25239">
                        <c:v>120.7</c:v>
                      </c:pt>
                      <c:pt idx="25240">
                        <c:v>121.2</c:v>
                      </c:pt>
                      <c:pt idx="25241">
                        <c:v>120.9</c:v>
                      </c:pt>
                      <c:pt idx="25242">
                        <c:v>119.6</c:v>
                      </c:pt>
                      <c:pt idx="25243">
                        <c:v>120.2</c:v>
                      </c:pt>
                      <c:pt idx="25244">
                        <c:v>119.3</c:v>
                      </c:pt>
                      <c:pt idx="25245">
                        <c:v>117.8</c:v>
                      </c:pt>
                      <c:pt idx="25246">
                        <c:v>118.7</c:v>
                      </c:pt>
                      <c:pt idx="25247">
                        <c:v>117.5</c:v>
                      </c:pt>
                      <c:pt idx="25248">
                        <c:v>118</c:v>
                      </c:pt>
                      <c:pt idx="25249">
                        <c:v>116.9</c:v>
                      </c:pt>
                      <c:pt idx="25250">
                        <c:v>116.7</c:v>
                      </c:pt>
                      <c:pt idx="25251">
                        <c:v>118.3</c:v>
                      </c:pt>
                      <c:pt idx="25252">
                        <c:v>117.7</c:v>
                      </c:pt>
                      <c:pt idx="25253">
                        <c:v>117.8</c:v>
                      </c:pt>
                      <c:pt idx="25254">
                        <c:v>119</c:v>
                      </c:pt>
                      <c:pt idx="25255">
                        <c:v>119.6</c:v>
                      </c:pt>
                      <c:pt idx="25256">
                        <c:v>118.3</c:v>
                      </c:pt>
                      <c:pt idx="25257">
                        <c:v>118.5</c:v>
                      </c:pt>
                      <c:pt idx="25258">
                        <c:v>117.6</c:v>
                      </c:pt>
                      <c:pt idx="25259">
                        <c:v>119.5</c:v>
                      </c:pt>
                      <c:pt idx="25260">
                        <c:v>118.3</c:v>
                      </c:pt>
                      <c:pt idx="25261">
                        <c:v>119.5</c:v>
                      </c:pt>
                      <c:pt idx="25262">
                        <c:v>118.7</c:v>
                      </c:pt>
                      <c:pt idx="25263">
                        <c:v>118.5</c:v>
                      </c:pt>
                      <c:pt idx="25264">
                        <c:v>120.1</c:v>
                      </c:pt>
                      <c:pt idx="25265">
                        <c:v>118.8</c:v>
                      </c:pt>
                      <c:pt idx="25266">
                        <c:v>118.8</c:v>
                      </c:pt>
                      <c:pt idx="25267">
                        <c:v>118</c:v>
                      </c:pt>
                      <c:pt idx="25268">
                        <c:v>117.7</c:v>
                      </c:pt>
                      <c:pt idx="25269">
                        <c:v>118.5</c:v>
                      </c:pt>
                      <c:pt idx="25270">
                        <c:v>118</c:v>
                      </c:pt>
                      <c:pt idx="25271">
                        <c:v>118.2</c:v>
                      </c:pt>
                      <c:pt idx="25272">
                        <c:v>117.1</c:v>
                      </c:pt>
                      <c:pt idx="25273">
                        <c:v>116.3</c:v>
                      </c:pt>
                      <c:pt idx="25274">
                        <c:v>117</c:v>
                      </c:pt>
                      <c:pt idx="25275">
                        <c:v>119</c:v>
                      </c:pt>
                      <c:pt idx="25276">
                        <c:v>117.7</c:v>
                      </c:pt>
                      <c:pt idx="25277">
                        <c:v>118.4</c:v>
                      </c:pt>
                      <c:pt idx="25278">
                        <c:v>117.6</c:v>
                      </c:pt>
                      <c:pt idx="25279">
                        <c:v>119.2</c:v>
                      </c:pt>
                      <c:pt idx="25280">
                        <c:v>120.5</c:v>
                      </c:pt>
                      <c:pt idx="25281">
                        <c:v>120.4</c:v>
                      </c:pt>
                      <c:pt idx="25282">
                        <c:v>122</c:v>
                      </c:pt>
                      <c:pt idx="25283">
                        <c:v>120.9</c:v>
                      </c:pt>
                      <c:pt idx="25284">
                        <c:v>122.8</c:v>
                      </c:pt>
                      <c:pt idx="25285">
                        <c:v>120.8</c:v>
                      </c:pt>
                      <c:pt idx="25286">
                        <c:v>120.8</c:v>
                      </c:pt>
                      <c:pt idx="25287">
                        <c:v>121</c:v>
                      </c:pt>
                      <c:pt idx="25288">
                        <c:v>121.1</c:v>
                      </c:pt>
                      <c:pt idx="25289">
                        <c:v>122.2</c:v>
                      </c:pt>
                      <c:pt idx="25290">
                        <c:v>122.6</c:v>
                      </c:pt>
                      <c:pt idx="25291">
                        <c:v>122.4</c:v>
                      </c:pt>
                      <c:pt idx="25292">
                        <c:v>120.8</c:v>
                      </c:pt>
                      <c:pt idx="25293">
                        <c:v>123.4</c:v>
                      </c:pt>
                      <c:pt idx="25294">
                        <c:v>121.8</c:v>
                      </c:pt>
                      <c:pt idx="25295">
                        <c:v>122.4</c:v>
                      </c:pt>
                      <c:pt idx="25296">
                        <c:v>123.2</c:v>
                      </c:pt>
                      <c:pt idx="25297">
                        <c:v>121.6</c:v>
                      </c:pt>
                      <c:pt idx="25298">
                        <c:v>123.5</c:v>
                      </c:pt>
                      <c:pt idx="25299">
                        <c:v>123.1</c:v>
                      </c:pt>
                      <c:pt idx="25300">
                        <c:v>122.9</c:v>
                      </c:pt>
                      <c:pt idx="25301">
                        <c:v>123.8</c:v>
                      </c:pt>
                      <c:pt idx="25302">
                        <c:v>122.2</c:v>
                      </c:pt>
                      <c:pt idx="25303">
                        <c:v>122.7</c:v>
                      </c:pt>
                      <c:pt idx="25304">
                        <c:v>121.4</c:v>
                      </c:pt>
                      <c:pt idx="25305">
                        <c:v>121.5</c:v>
                      </c:pt>
                      <c:pt idx="25306">
                        <c:v>121.7</c:v>
                      </c:pt>
                      <c:pt idx="25307">
                        <c:v>120.6</c:v>
                      </c:pt>
                      <c:pt idx="25308">
                        <c:v>118.7</c:v>
                      </c:pt>
                      <c:pt idx="25309">
                        <c:v>119.8</c:v>
                      </c:pt>
                      <c:pt idx="25310">
                        <c:v>119</c:v>
                      </c:pt>
                      <c:pt idx="25311">
                        <c:v>118.2</c:v>
                      </c:pt>
                      <c:pt idx="25312">
                        <c:v>118.9</c:v>
                      </c:pt>
                      <c:pt idx="25313">
                        <c:v>119.2</c:v>
                      </c:pt>
                      <c:pt idx="25314">
                        <c:v>119</c:v>
                      </c:pt>
                      <c:pt idx="25315">
                        <c:v>117.9</c:v>
                      </c:pt>
                      <c:pt idx="25316">
                        <c:v>118.1</c:v>
                      </c:pt>
                      <c:pt idx="25317">
                        <c:v>118.8</c:v>
                      </c:pt>
                      <c:pt idx="25318">
                        <c:v>119.5</c:v>
                      </c:pt>
                      <c:pt idx="25319">
                        <c:v>119.6</c:v>
                      </c:pt>
                      <c:pt idx="25320">
                        <c:v>120.3</c:v>
                      </c:pt>
                      <c:pt idx="25321">
                        <c:v>119.3</c:v>
                      </c:pt>
                      <c:pt idx="25322">
                        <c:v>121.4</c:v>
                      </c:pt>
                      <c:pt idx="25323">
                        <c:v>120.3</c:v>
                      </c:pt>
                      <c:pt idx="25324">
                        <c:v>120.3</c:v>
                      </c:pt>
                      <c:pt idx="25325">
                        <c:v>122.7</c:v>
                      </c:pt>
                      <c:pt idx="25326">
                        <c:v>121.1</c:v>
                      </c:pt>
                      <c:pt idx="25327">
                        <c:v>122.3</c:v>
                      </c:pt>
                      <c:pt idx="25328">
                        <c:v>121.5</c:v>
                      </c:pt>
                      <c:pt idx="25329">
                        <c:v>122</c:v>
                      </c:pt>
                      <c:pt idx="25330">
                        <c:v>120.4</c:v>
                      </c:pt>
                      <c:pt idx="25331">
                        <c:v>122.9</c:v>
                      </c:pt>
                      <c:pt idx="25332">
                        <c:v>119.6</c:v>
                      </c:pt>
                      <c:pt idx="25333">
                        <c:v>120.1</c:v>
                      </c:pt>
                      <c:pt idx="25334">
                        <c:v>119.2</c:v>
                      </c:pt>
                      <c:pt idx="25335">
                        <c:v>120</c:v>
                      </c:pt>
                      <c:pt idx="25336">
                        <c:v>120.4</c:v>
                      </c:pt>
                      <c:pt idx="25337">
                        <c:v>119</c:v>
                      </c:pt>
                      <c:pt idx="25338">
                        <c:v>119</c:v>
                      </c:pt>
                      <c:pt idx="25339">
                        <c:v>119.1</c:v>
                      </c:pt>
                      <c:pt idx="25340">
                        <c:v>118.8</c:v>
                      </c:pt>
                      <c:pt idx="25341">
                        <c:v>119.4</c:v>
                      </c:pt>
                      <c:pt idx="25342">
                        <c:v>119</c:v>
                      </c:pt>
                      <c:pt idx="25343">
                        <c:v>120.2</c:v>
                      </c:pt>
                      <c:pt idx="25344">
                        <c:v>118.9</c:v>
                      </c:pt>
                      <c:pt idx="25345">
                        <c:v>118.5</c:v>
                      </c:pt>
                      <c:pt idx="25346">
                        <c:v>119.4</c:v>
                      </c:pt>
                      <c:pt idx="25347">
                        <c:v>120.4</c:v>
                      </c:pt>
                      <c:pt idx="25348">
                        <c:v>120.2</c:v>
                      </c:pt>
                      <c:pt idx="25349">
                        <c:v>120.1</c:v>
                      </c:pt>
                      <c:pt idx="25350">
                        <c:v>121.3</c:v>
                      </c:pt>
                      <c:pt idx="25351">
                        <c:v>120.9</c:v>
                      </c:pt>
                      <c:pt idx="25352">
                        <c:v>120.8</c:v>
                      </c:pt>
                      <c:pt idx="25353">
                        <c:v>121.5</c:v>
                      </c:pt>
                      <c:pt idx="25354">
                        <c:v>120.9</c:v>
                      </c:pt>
                      <c:pt idx="25355">
                        <c:v>121.6</c:v>
                      </c:pt>
                      <c:pt idx="25356">
                        <c:v>121.5</c:v>
                      </c:pt>
                      <c:pt idx="25357">
                        <c:v>122.5</c:v>
                      </c:pt>
                      <c:pt idx="25358">
                        <c:v>120.9</c:v>
                      </c:pt>
                      <c:pt idx="25359">
                        <c:v>121.2</c:v>
                      </c:pt>
                      <c:pt idx="25360">
                        <c:v>121.6</c:v>
                      </c:pt>
                      <c:pt idx="25361">
                        <c:v>122.6</c:v>
                      </c:pt>
                      <c:pt idx="25362">
                        <c:v>121.5</c:v>
                      </c:pt>
                      <c:pt idx="25363">
                        <c:v>121.3</c:v>
                      </c:pt>
                      <c:pt idx="25364">
                        <c:v>120.1</c:v>
                      </c:pt>
                      <c:pt idx="25365">
                        <c:v>120.3</c:v>
                      </c:pt>
                      <c:pt idx="25366">
                        <c:v>120.3</c:v>
                      </c:pt>
                      <c:pt idx="25367">
                        <c:v>121.1</c:v>
                      </c:pt>
                      <c:pt idx="25368">
                        <c:v>119.5</c:v>
                      </c:pt>
                      <c:pt idx="25369">
                        <c:v>120.8</c:v>
                      </c:pt>
                      <c:pt idx="25370">
                        <c:v>120.6</c:v>
                      </c:pt>
                      <c:pt idx="25371">
                        <c:v>118.9</c:v>
                      </c:pt>
                      <c:pt idx="25372">
                        <c:v>120.2</c:v>
                      </c:pt>
                      <c:pt idx="25373">
                        <c:v>120.3</c:v>
                      </c:pt>
                      <c:pt idx="25374">
                        <c:v>120.3</c:v>
                      </c:pt>
                      <c:pt idx="25375">
                        <c:v>120.1</c:v>
                      </c:pt>
                      <c:pt idx="25376">
                        <c:v>120.3</c:v>
                      </c:pt>
                      <c:pt idx="25377">
                        <c:v>121.5</c:v>
                      </c:pt>
                      <c:pt idx="25378">
                        <c:v>121</c:v>
                      </c:pt>
                      <c:pt idx="25379">
                        <c:v>120.8</c:v>
                      </c:pt>
                      <c:pt idx="25380">
                        <c:v>119.7</c:v>
                      </c:pt>
                      <c:pt idx="25381">
                        <c:v>121.2</c:v>
                      </c:pt>
                      <c:pt idx="25382">
                        <c:v>121.7</c:v>
                      </c:pt>
                      <c:pt idx="25383">
                        <c:v>121.2</c:v>
                      </c:pt>
                      <c:pt idx="25384">
                        <c:v>122</c:v>
                      </c:pt>
                      <c:pt idx="25385">
                        <c:v>121</c:v>
                      </c:pt>
                      <c:pt idx="25386">
                        <c:v>120.9</c:v>
                      </c:pt>
                      <c:pt idx="25387">
                        <c:v>121.2</c:v>
                      </c:pt>
                      <c:pt idx="25388">
                        <c:v>122.2</c:v>
                      </c:pt>
                      <c:pt idx="25389">
                        <c:v>121.9</c:v>
                      </c:pt>
                      <c:pt idx="25390">
                        <c:v>121</c:v>
                      </c:pt>
                      <c:pt idx="25391">
                        <c:v>121.7</c:v>
                      </c:pt>
                      <c:pt idx="25392">
                        <c:v>122.3</c:v>
                      </c:pt>
                      <c:pt idx="25393">
                        <c:v>122.9</c:v>
                      </c:pt>
                      <c:pt idx="25394">
                        <c:v>122.1</c:v>
                      </c:pt>
                      <c:pt idx="25395">
                        <c:v>121.4</c:v>
                      </c:pt>
                      <c:pt idx="25396">
                        <c:v>121.6</c:v>
                      </c:pt>
                      <c:pt idx="25397">
                        <c:v>122.1</c:v>
                      </c:pt>
                      <c:pt idx="25398">
                        <c:v>122.2</c:v>
                      </c:pt>
                      <c:pt idx="25399">
                        <c:v>121.2</c:v>
                      </c:pt>
                      <c:pt idx="25400">
                        <c:v>121.6</c:v>
                      </c:pt>
                      <c:pt idx="25401">
                        <c:v>122.7</c:v>
                      </c:pt>
                      <c:pt idx="25402">
                        <c:v>121.3</c:v>
                      </c:pt>
                      <c:pt idx="25403">
                        <c:v>120.5</c:v>
                      </c:pt>
                      <c:pt idx="25404">
                        <c:v>121.2</c:v>
                      </c:pt>
                      <c:pt idx="25405">
                        <c:v>121.8</c:v>
                      </c:pt>
                      <c:pt idx="25406">
                        <c:v>120.8</c:v>
                      </c:pt>
                      <c:pt idx="25407">
                        <c:v>122</c:v>
                      </c:pt>
                      <c:pt idx="25408">
                        <c:v>120.7</c:v>
                      </c:pt>
                      <c:pt idx="25409">
                        <c:v>120.2</c:v>
                      </c:pt>
                      <c:pt idx="25410">
                        <c:v>120.4</c:v>
                      </c:pt>
                      <c:pt idx="25411">
                        <c:v>121.3</c:v>
                      </c:pt>
                      <c:pt idx="25412">
                        <c:v>120.7</c:v>
                      </c:pt>
                      <c:pt idx="25413">
                        <c:v>121.6</c:v>
                      </c:pt>
                      <c:pt idx="25414">
                        <c:v>121.2</c:v>
                      </c:pt>
                      <c:pt idx="25415">
                        <c:v>121.8</c:v>
                      </c:pt>
                      <c:pt idx="25416">
                        <c:v>120</c:v>
                      </c:pt>
                      <c:pt idx="25417">
                        <c:v>121</c:v>
                      </c:pt>
                      <c:pt idx="25418">
                        <c:v>121.7</c:v>
                      </c:pt>
                      <c:pt idx="25419">
                        <c:v>121.2</c:v>
                      </c:pt>
                      <c:pt idx="25420">
                        <c:v>122.5</c:v>
                      </c:pt>
                      <c:pt idx="25421">
                        <c:v>120.8</c:v>
                      </c:pt>
                      <c:pt idx="25422">
                        <c:v>121.4</c:v>
                      </c:pt>
                      <c:pt idx="25423">
                        <c:v>122.4</c:v>
                      </c:pt>
                      <c:pt idx="25424">
                        <c:v>122.4</c:v>
                      </c:pt>
                      <c:pt idx="25425">
                        <c:v>122.4</c:v>
                      </c:pt>
                      <c:pt idx="25426">
                        <c:v>123.8</c:v>
                      </c:pt>
                      <c:pt idx="25427">
                        <c:v>122.5</c:v>
                      </c:pt>
                      <c:pt idx="25428">
                        <c:v>123.1</c:v>
                      </c:pt>
                      <c:pt idx="25429">
                        <c:v>123.4</c:v>
                      </c:pt>
                      <c:pt idx="25430">
                        <c:v>122.6</c:v>
                      </c:pt>
                      <c:pt idx="25431">
                        <c:v>122.2</c:v>
                      </c:pt>
                      <c:pt idx="25432">
                        <c:v>122.4</c:v>
                      </c:pt>
                      <c:pt idx="25433">
                        <c:v>121.7</c:v>
                      </c:pt>
                      <c:pt idx="25434">
                        <c:v>122.2</c:v>
                      </c:pt>
                      <c:pt idx="25435">
                        <c:v>120.9</c:v>
                      </c:pt>
                      <c:pt idx="25436">
                        <c:v>121.2</c:v>
                      </c:pt>
                      <c:pt idx="25437">
                        <c:v>120.4</c:v>
                      </c:pt>
                      <c:pt idx="25438">
                        <c:v>120.3</c:v>
                      </c:pt>
                      <c:pt idx="25439">
                        <c:v>121.6</c:v>
                      </c:pt>
                      <c:pt idx="25440">
                        <c:v>121.3</c:v>
                      </c:pt>
                      <c:pt idx="25441">
                        <c:v>121</c:v>
                      </c:pt>
                      <c:pt idx="25442">
                        <c:v>121.5</c:v>
                      </c:pt>
                      <c:pt idx="25443">
                        <c:v>122.3</c:v>
                      </c:pt>
                      <c:pt idx="25444">
                        <c:v>121.1</c:v>
                      </c:pt>
                      <c:pt idx="25445">
                        <c:v>119.9</c:v>
                      </c:pt>
                      <c:pt idx="25446">
                        <c:v>119.6</c:v>
                      </c:pt>
                      <c:pt idx="25447">
                        <c:v>119.4</c:v>
                      </c:pt>
                      <c:pt idx="25448">
                        <c:v>121</c:v>
                      </c:pt>
                      <c:pt idx="25449">
                        <c:v>120.7</c:v>
                      </c:pt>
                      <c:pt idx="25450">
                        <c:v>120.5</c:v>
                      </c:pt>
                      <c:pt idx="25451">
                        <c:v>120.6</c:v>
                      </c:pt>
                      <c:pt idx="25452">
                        <c:v>120.4</c:v>
                      </c:pt>
                      <c:pt idx="25453">
                        <c:v>120.5</c:v>
                      </c:pt>
                      <c:pt idx="25454">
                        <c:v>120.8</c:v>
                      </c:pt>
                      <c:pt idx="25455">
                        <c:v>122</c:v>
                      </c:pt>
                      <c:pt idx="25456">
                        <c:v>121.3</c:v>
                      </c:pt>
                      <c:pt idx="25457">
                        <c:v>122</c:v>
                      </c:pt>
                      <c:pt idx="25458">
                        <c:v>123.2</c:v>
                      </c:pt>
                      <c:pt idx="25459">
                        <c:v>122</c:v>
                      </c:pt>
                      <c:pt idx="25460">
                        <c:v>122.1</c:v>
                      </c:pt>
                      <c:pt idx="25461">
                        <c:v>122.2</c:v>
                      </c:pt>
                      <c:pt idx="25462">
                        <c:v>121.4</c:v>
                      </c:pt>
                      <c:pt idx="25463">
                        <c:v>120.9</c:v>
                      </c:pt>
                      <c:pt idx="25464">
                        <c:v>120.7</c:v>
                      </c:pt>
                      <c:pt idx="25465">
                        <c:v>121.4</c:v>
                      </c:pt>
                      <c:pt idx="25466">
                        <c:v>120.9</c:v>
                      </c:pt>
                      <c:pt idx="25467">
                        <c:v>120.2</c:v>
                      </c:pt>
                      <c:pt idx="25468">
                        <c:v>121.6</c:v>
                      </c:pt>
                      <c:pt idx="25469">
                        <c:v>121.1</c:v>
                      </c:pt>
                      <c:pt idx="25470">
                        <c:v>120.4</c:v>
                      </c:pt>
                      <c:pt idx="25471">
                        <c:v>120.5</c:v>
                      </c:pt>
                      <c:pt idx="25472">
                        <c:v>120.8</c:v>
                      </c:pt>
                      <c:pt idx="25473">
                        <c:v>118</c:v>
                      </c:pt>
                      <c:pt idx="25474">
                        <c:v>118.9</c:v>
                      </c:pt>
                      <c:pt idx="25475">
                        <c:v>120</c:v>
                      </c:pt>
                      <c:pt idx="25476">
                        <c:v>119.4</c:v>
                      </c:pt>
                      <c:pt idx="25477">
                        <c:v>119.2</c:v>
                      </c:pt>
                      <c:pt idx="25478">
                        <c:v>120.3</c:v>
                      </c:pt>
                      <c:pt idx="25479">
                        <c:v>120.7</c:v>
                      </c:pt>
                      <c:pt idx="25480">
                        <c:v>120.5</c:v>
                      </c:pt>
                      <c:pt idx="25481">
                        <c:v>119.9</c:v>
                      </c:pt>
                      <c:pt idx="25482">
                        <c:v>119.8</c:v>
                      </c:pt>
                      <c:pt idx="25483">
                        <c:v>119.5</c:v>
                      </c:pt>
                      <c:pt idx="25484">
                        <c:v>121.1</c:v>
                      </c:pt>
                      <c:pt idx="25485">
                        <c:v>121.2</c:v>
                      </c:pt>
                      <c:pt idx="25486">
                        <c:v>119.3</c:v>
                      </c:pt>
                      <c:pt idx="25487">
                        <c:v>120.6</c:v>
                      </c:pt>
                      <c:pt idx="25488">
                        <c:v>120.3</c:v>
                      </c:pt>
                      <c:pt idx="25489">
                        <c:v>120.2</c:v>
                      </c:pt>
                      <c:pt idx="25490">
                        <c:v>120</c:v>
                      </c:pt>
                      <c:pt idx="25491">
                        <c:v>120.5</c:v>
                      </c:pt>
                      <c:pt idx="25492">
                        <c:v>120.6</c:v>
                      </c:pt>
                      <c:pt idx="25493">
                        <c:v>119.8</c:v>
                      </c:pt>
                      <c:pt idx="25494">
                        <c:v>120.1</c:v>
                      </c:pt>
                      <c:pt idx="25495">
                        <c:v>118.5</c:v>
                      </c:pt>
                      <c:pt idx="25496">
                        <c:v>118.7</c:v>
                      </c:pt>
                      <c:pt idx="25497">
                        <c:v>118.2</c:v>
                      </c:pt>
                      <c:pt idx="25498">
                        <c:v>118.2</c:v>
                      </c:pt>
                      <c:pt idx="25499">
                        <c:v>118.3</c:v>
                      </c:pt>
                      <c:pt idx="25500">
                        <c:v>117.4</c:v>
                      </c:pt>
                      <c:pt idx="25501">
                        <c:v>117.3</c:v>
                      </c:pt>
                      <c:pt idx="25502">
                        <c:v>118</c:v>
                      </c:pt>
                      <c:pt idx="25503">
                        <c:v>118</c:v>
                      </c:pt>
                      <c:pt idx="25504">
                        <c:v>118.9</c:v>
                      </c:pt>
                      <c:pt idx="25505">
                        <c:v>117.9</c:v>
                      </c:pt>
                      <c:pt idx="25506">
                        <c:v>118.2</c:v>
                      </c:pt>
                      <c:pt idx="25507">
                        <c:v>117.4</c:v>
                      </c:pt>
                      <c:pt idx="25508">
                        <c:v>117.1</c:v>
                      </c:pt>
                      <c:pt idx="25509">
                        <c:v>118</c:v>
                      </c:pt>
                      <c:pt idx="25510">
                        <c:v>118.1</c:v>
                      </c:pt>
                      <c:pt idx="25511">
                        <c:v>116.9</c:v>
                      </c:pt>
                      <c:pt idx="25512">
                        <c:v>117.1</c:v>
                      </c:pt>
                      <c:pt idx="25513">
                        <c:v>117.3</c:v>
                      </c:pt>
                      <c:pt idx="25514">
                        <c:v>118.2</c:v>
                      </c:pt>
                      <c:pt idx="25515">
                        <c:v>117.1</c:v>
                      </c:pt>
                      <c:pt idx="25516">
                        <c:v>118.1</c:v>
                      </c:pt>
                      <c:pt idx="25517">
                        <c:v>117.6</c:v>
                      </c:pt>
                      <c:pt idx="25518">
                        <c:v>117.5</c:v>
                      </c:pt>
                      <c:pt idx="25519">
                        <c:v>117.9</c:v>
                      </c:pt>
                      <c:pt idx="25520">
                        <c:v>116.5</c:v>
                      </c:pt>
                      <c:pt idx="25521">
                        <c:v>115.8</c:v>
                      </c:pt>
                      <c:pt idx="25522">
                        <c:v>117.5</c:v>
                      </c:pt>
                      <c:pt idx="25523">
                        <c:v>118.3</c:v>
                      </c:pt>
                      <c:pt idx="25524">
                        <c:v>117.2</c:v>
                      </c:pt>
                      <c:pt idx="25525">
                        <c:v>117</c:v>
                      </c:pt>
                      <c:pt idx="25526">
                        <c:v>116.7</c:v>
                      </c:pt>
                      <c:pt idx="25527">
                        <c:v>117.2</c:v>
                      </c:pt>
                      <c:pt idx="25528">
                        <c:v>116.5</c:v>
                      </c:pt>
                      <c:pt idx="25529">
                        <c:v>116</c:v>
                      </c:pt>
                      <c:pt idx="25530">
                        <c:v>116</c:v>
                      </c:pt>
                      <c:pt idx="25531">
                        <c:v>115.8</c:v>
                      </c:pt>
                      <c:pt idx="25532">
                        <c:v>115.5</c:v>
                      </c:pt>
                      <c:pt idx="25533">
                        <c:v>115.7</c:v>
                      </c:pt>
                      <c:pt idx="25534">
                        <c:v>113.9</c:v>
                      </c:pt>
                      <c:pt idx="25535">
                        <c:v>114.5</c:v>
                      </c:pt>
                      <c:pt idx="25536">
                        <c:v>115.6</c:v>
                      </c:pt>
                      <c:pt idx="25537">
                        <c:v>116.2</c:v>
                      </c:pt>
                      <c:pt idx="25538">
                        <c:v>115.6</c:v>
                      </c:pt>
                      <c:pt idx="25539">
                        <c:v>113.8</c:v>
                      </c:pt>
                      <c:pt idx="25540">
                        <c:v>115.5</c:v>
                      </c:pt>
                      <c:pt idx="25541">
                        <c:v>114</c:v>
                      </c:pt>
                      <c:pt idx="25542">
                        <c:v>114.1</c:v>
                      </c:pt>
                      <c:pt idx="25543">
                        <c:v>115.2</c:v>
                      </c:pt>
                      <c:pt idx="25544">
                        <c:v>116.2</c:v>
                      </c:pt>
                      <c:pt idx="25545">
                        <c:v>117.3</c:v>
                      </c:pt>
                      <c:pt idx="25546">
                        <c:v>116.7</c:v>
                      </c:pt>
                      <c:pt idx="25547">
                        <c:v>117.3</c:v>
                      </c:pt>
                      <c:pt idx="25548">
                        <c:v>115.9</c:v>
                      </c:pt>
                      <c:pt idx="25549">
                        <c:v>117.6</c:v>
                      </c:pt>
                      <c:pt idx="25550">
                        <c:v>115.4</c:v>
                      </c:pt>
                      <c:pt idx="25551">
                        <c:v>116.8</c:v>
                      </c:pt>
                      <c:pt idx="25552">
                        <c:v>116.1</c:v>
                      </c:pt>
                      <c:pt idx="25553">
                        <c:v>116.8</c:v>
                      </c:pt>
                      <c:pt idx="25554">
                        <c:v>116.7</c:v>
                      </c:pt>
                      <c:pt idx="25555">
                        <c:v>115.5</c:v>
                      </c:pt>
                      <c:pt idx="25556">
                        <c:v>116.6</c:v>
                      </c:pt>
                      <c:pt idx="25557">
                        <c:v>115.9</c:v>
                      </c:pt>
                      <c:pt idx="25558">
                        <c:v>115</c:v>
                      </c:pt>
                      <c:pt idx="25559">
                        <c:v>115.8</c:v>
                      </c:pt>
                      <c:pt idx="25560">
                        <c:v>114.8</c:v>
                      </c:pt>
                      <c:pt idx="25561">
                        <c:v>115.3</c:v>
                      </c:pt>
                      <c:pt idx="25562">
                        <c:v>116.2</c:v>
                      </c:pt>
                      <c:pt idx="25563">
                        <c:v>116.9</c:v>
                      </c:pt>
                      <c:pt idx="25564">
                        <c:v>115.4</c:v>
                      </c:pt>
                      <c:pt idx="25565">
                        <c:v>115.8</c:v>
                      </c:pt>
                      <c:pt idx="25566">
                        <c:v>115.6</c:v>
                      </c:pt>
                      <c:pt idx="25567">
                        <c:v>115.5</c:v>
                      </c:pt>
                      <c:pt idx="25568">
                        <c:v>115.5</c:v>
                      </c:pt>
                      <c:pt idx="25569">
                        <c:v>115.8</c:v>
                      </c:pt>
                      <c:pt idx="25570">
                        <c:v>115.2</c:v>
                      </c:pt>
                      <c:pt idx="25571">
                        <c:v>117.4</c:v>
                      </c:pt>
                      <c:pt idx="25572">
                        <c:v>117.5</c:v>
                      </c:pt>
                      <c:pt idx="25573">
                        <c:v>117.4</c:v>
                      </c:pt>
                      <c:pt idx="25574">
                        <c:v>117.4</c:v>
                      </c:pt>
                      <c:pt idx="25575">
                        <c:v>117.7</c:v>
                      </c:pt>
                      <c:pt idx="25576">
                        <c:v>117.2</c:v>
                      </c:pt>
                      <c:pt idx="25577">
                        <c:v>118</c:v>
                      </c:pt>
                      <c:pt idx="25578">
                        <c:v>116.8</c:v>
                      </c:pt>
                      <c:pt idx="25579">
                        <c:v>117</c:v>
                      </c:pt>
                      <c:pt idx="25580">
                        <c:v>117.1</c:v>
                      </c:pt>
                      <c:pt idx="25581">
                        <c:v>117.6</c:v>
                      </c:pt>
                      <c:pt idx="25582">
                        <c:v>118</c:v>
                      </c:pt>
                      <c:pt idx="25583">
                        <c:v>116.8</c:v>
                      </c:pt>
                      <c:pt idx="25584">
                        <c:v>117</c:v>
                      </c:pt>
                      <c:pt idx="25585">
                        <c:v>116.6</c:v>
                      </c:pt>
                      <c:pt idx="25586">
                        <c:v>116.5</c:v>
                      </c:pt>
                      <c:pt idx="25587">
                        <c:v>115.6</c:v>
                      </c:pt>
                      <c:pt idx="25588">
                        <c:v>116.5</c:v>
                      </c:pt>
                      <c:pt idx="25589">
                        <c:v>115.7</c:v>
                      </c:pt>
                      <c:pt idx="25590">
                        <c:v>115.5</c:v>
                      </c:pt>
                      <c:pt idx="25591">
                        <c:v>115.4</c:v>
                      </c:pt>
                      <c:pt idx="25592">
                        <c:v>114.3</c:v>
                      </c:pt>
                      <c:pt idx="25593">
                        <c:v>114.8</c:v>
                      </c:pt>
                      <c:pt idx="25594">
                        <c:v>116</c:v>
                      </c:pt>
                      <c:pt idx="25595">
                        <c:v>114.8</c:v>
                      </c:pt>
                      <c:pt idx="25596">
                        <c:v>114</c:v>
                      </c:pt>
                      <c:pt idx="25597">
                        <c:v>114.5</c:v>
                      </c:pt>
                      <c:pt idx="25598">
                        <c:v>114.7</c:v>
                      </c:pt>
                      <c:pt idx="25599">
                        <c:v>115</c:v>
                      </c:pt>
                      <c:pt idx="25600">
                        <c:v>114</c:v>
                      </c:pt>
                      <c:pt idx="25601">
                        <c:v>113.9</c:v>
                      </c:pt>
                      <c:pt idx="25602">
                        <c:v>113.3</c:v>
                      </c:pt>
                      <c:pt idx="25603">
                        <c:v>114</c:v>
                      </c:pt>
                      <c:pt idx="25604">
                        <c:v>115.6</c:v>
                      </c:pt>
                      <c:pt idx="25605">
                        <c:v>115.1</c:v>
                      </c:pt>
                      <c:pt idx="25606">
                        <c:v>114.8</c:v>
                      </c:pt>
                      <c:pt idx="25607">
                        <c:v>115.7</c:v>
                      </c:pt>
                      <c:pt idx="25608">
                        <c:v>116.3</c:v>
                      </c:pt>
                      <c:pt idx="25609">
                        <c:v>117</c:v>
                      </c:pt>
                      <c:pt idx="25610">
                        <c:v>114.9</c:v>
                      </c:pt>
                      <c:pt idx="25611">
                        <c:v>115.9</c:v>
                      </c:pt>
                      <c:pt idx="25612">
                        <c:v>117</c:v>
                      </c:pt>
                      <c:pt idx="25613">
                        <c:v>115.9</c:v>
                      </c:pt>
                      <c:pt idx="25614">
                        <c:v>117.8</c:v>
                      </c:pt>
                      <c:pt idx="25615">
                        <c:v>115.9</c:v>
                      </c:pt>
                      <c:pt idx="25616">
                        <c:v>115.3</c:v>
                      </c:pt>
                      <c:pt idx="25617">
                        <c:v>115</c:v>
                      </c:pt>
                      <c:pt idx="25618">
                        <c:v>114.8</c:v>
                      </c:pt>
                      <c:pt idx="25619">
                        <c:v>115</c:v>
                      </c:pt>
                      <c:pt idx="25620">
                        <c:v>114.6</c:v>
                      </c:pt>
                      <c:pt idx="25621">
                        <c:v>115</c:v>
                      </c:pt>
                      <c:pt idx="25622">
                        <c:v>114.1</c:v>
                      </c:pt>
                      <c:pt idx="25623">
                        <c:v>113.5</c:v>
                      </c:pt>
                      <c:pt idx="25624">
                        <c:v>113.9</c:v>
                      </c:pt>
                      <c:pt idx="25625">
                        <c:v>115.2</c:v>
                      </c:pt>
                      <c:pt idx="25626">
                        <c:v>114.6</c:v>
                      </c:pt>
                      <c:pt idx="25627">
                        <c:v>114.3</c:v>
                      </c:pt>
                      <c:pt idx="25628">
                        <c:v>114.3</c:v>
                      </c:pt>
                      <c:pt idx="25629">
                        <c:v>115</c:v>
                      </c:pt>
                      <c:pt idx="25630">
                        <c:v>114.1</c:v>
                      </c:pt>
                      <c:pt idx="25631">
                        <c:v>114.9</c:v>
                      </c:pt>
                      <c:pt idx="25632">
                        <c:v>115.2</c:v>
                      </c:pt>
                      <c:pt idx="25633">
                        <c:v>116.2</c:v>
                      </c:pt>
                      <c:pt idx="25634">
                        <c:v>115.6</c:v>
                      </c:pt>
                      <c:pt idx="25635">
                        <c:v>116.8</c:v>
                      </c:pt>
                      <c:pt idx="25636">
                        <c:v>115.8</c:v>
                      </c:pt>
                      <c:pt idx="25637">
                        <c:v>115.7</c:v>
                      </c:pt>
                      <c:pt idx="25638">
                        <c:v>115.4</c:v>
                      </c:pt>
                      <c:pt idx="25639">
                        <c:v>116</c:v>
                      </c:pt>
                      <c:pt idx="25640">
                        <c:v>115.8</c:v>
                      </c:pt>
                      <c:pt idx="25641">
                        <c:v>116.8</c:v>
                      </c:pt>
                      <c:pt idx="25642">
                        <c:v>116.6</c:v>
                      </c:pt>
                      <c:pt idx="25643">
                        <c:v>116.2</c:v>
                      </c:pt>
                      <c:pt idx="25644">
                        <c:v>114.7</c:v>
                      </c:pt>
                      <c:pt idx="25645">
                        <c:v>114.7</c:v>
                      </c:pt>
                      <c:pt idx="25646">
                        <c:v>115</c:v>
                      </c:pt>
                      <c:pt idx="25647">
                        <c:v>114.6</c:v>
                      </c:pt>
                      <c:pt idx="25648">
                        <c:v>114.4</c:v>
                      </c:pt>
                      <c:pt idx="25649">
                        <c:v>114.3</c:v>
                      </c:pt>
                      <c:pt idx="25650">
                        <c:v>114.1</c:v>
                      </c:pt>
                      <c:pt idx="25651">
                        <c:v>113.4</c:v>
                      </c:pt>
                      <c:pt idx="25652">
                        <c:v>113.6</c:v>
                      </c:pt>
                      <c:pt idx="25653">
                        <c:v>113.8</c:v>
                      </c:pt>
                      <c:pt idx="25654">
                        <c:v>113.4</c:v>
                      </c:pt>
                      <c:pt idx="25655">
                        <c:v>113.5</c:v>
                      </c:pt>
                      <c:pt idx="25656">
                        <c:v>113.7</c:v>
                      </c:pt>
                      <c:pt idx="25657">
                        <c:v>114.2</c:v>
                      </c:pt>
                      <c:pt idx="25658">
                        <c:v>114.6</c:v>
                      </c:pt>
                      <c:pt idx="25659">
                        <c:v>113.3</c:v>
                      </c:pt>
                      <c:pt idx="25660">
                        <c:v>114.1</c:v>
                      </c:pt>
                      <c:pt idx="25661">
                        <c:v>113.7</c:v>
                      </c:pt>
                      <c:pt idx="25662">
                        <c:v>113.8</c:v>
                      </c:pt>
                      <c:pt idx="25663">
                        <c:v>114.2</c:v>
                      </c:pt>
                      <c:pt idx="25664">
                        <c:v>114.5</c:v>
                      </c:pt>
                      <c:pt idx="25665">
                        <c:v>115</c:v>
                      </c:pt>
                      <c:pt idx="25666">
                        <c:v>114.7</c:v>
                      </c:pt>
                      <c:pt idx="25667">
                        <c:v>114.6</c:v>
                      </c:pt>
                      <c:pt idx="25668">
                        <c:v>113.4</c:v>
                      </c:pt>
                      <c:pt idx="25669">
                        <c:v>114.7</c:v>
                      </c:pt>
                      <c:pt idx="25670">
                        <c:v>114.6</c:v>
                      </c:pt>
                      <c:pt idx="25671">
                        <c:v>113.6</c:v>
                      </c:pt>
                      <c:pt idx="25672">
                        <c:v>114.1</c:v>
                      </c:pt>
                      <c:pt idx="25673">
                        <c:v>114.3</c:v>
                      </c:pt>
                      <c:pt idx="25674">
                        <c:v>113.6</c:v>
                      </c:pt>
                      <c:pt idx="25675">
                        <c:v>114.7</c:v>
                      </c:pt>
                      <c:pt idx="25676">
                        <c:v>114.4</c:v>
                      </c:pt>
                      <c:pt idx="25677">
                        <c:v>115.2</c:v>
                      </c:pt>
                      <c:pt idx="25678">
                        <c:v>113.9</c:v>
                      </c:pt>
                      <c:pt idx="25679">
                        <c:v>115.2</c:v>
                      </c:pt>
                      <c:pt idx="25680">
                        <c:v>115.5</c:v>
                      </c:pt>
                      <c:pt idx="25681">
                        <c:v>114.4</c:v>
                      </c:pt>
                      <c:pt idx="25682">
                        <c:v>114.3</c:v>
                      </c:pt>
                      <c:pt idx="25683">
                        <c:v>114.6</c:v>
                      </c:pt>
                      <c:pt idx="25684">
                        <c:v>116.2</c:v>
                      </c:pt>
                      <c:pt idx="25685">
                        <c:v>115.5</c:v>
                      </c:pt>
                      <c:pt idx="25686">
                        <c:v>115.3</c:v>
                      </c:pt>
                      <c:pt idx="25687">
                        <c:v>115.4</c:v>
                      </c:pt>
                      <c:pt idx="25688">
                        <c:v>116.6</c:v>
                      </c:pt>
                      <c:pt idx="25689">
                        <c:v>116.6</c:v>
                      </c:pt>
                      <c:pt idx="25690">
                        <c:v>116.6</c:v>
                      </c:pt>
                      <c:pt idx="25691">
                        <c:v>118.1</c:v>
                      </c:pt>
                      <c:pt idx="25692">
                        <c:v>117.2</c:v>
                      </c:pt>
                      <c:pt idx="25693">
                        <c:v>118.5</c:v>
                      </c:pt>
                      <c:pt idx="25694">
                        <c:v>119</c:v>
                      </c:pt>
                      <c:pt idx="25695">
                        <c:v>118.8</c:v>
                      </c:pt>
                      <c:pt idx="25696">
                        <c:v>118.2</c:v>
                      </c:pt>
                      <c:pt idx="25697">
                        <c:v>118.6</c:v>
                      </c:pt>
                      <c:pt idx="25698">
                        <c:v>117.7</c:v>
                      </c:pt>
                      <c:pt idx="25699">
                        <c:v>117.4</c:v>
                      </c:pt>
                      <c:pt idx="25700">
                        <c:v>117.2</c:v>
                      </c:pt>
                      <c:pt idx="25701">
                        <c:v>117.6</c:v>
                      </c:pt>
                      <c:pt idx="25702">
                        <c:v>117.7</c:v>
                      </c:pt>
                      <c:pt idx="25703">
                        <c:v>117.1</c:v>
                      </c:pt>
                      <c:pt idx="25704">
                        <c:v>117.1</c:v>
                      </c:pt>
                      <c:pt idx="25705">
                        <c:v>117</c:v>
                      </c:pt>
                      <c:pt idx="25706">
                        <c:v>116.5</c:v>
                      </c:pt>
                      <c:pt idx="25707">
                        <c:v>116.5</c:v>
                      </c:pt>
                      <c:pt idx="25708">
                        <c:v>117.2</c:v>
                      </c:pt>
                      <c:pt idx="25709">
                        <c:v>117.4</c:v>
                      </c:pt>
                      <c:pt idx="25710">
                        <c:v>117.6</c:v>
                      </c:pt>
                      <c:pt idx="25711">
                        <c:v>116</c:v>
                      </c:pt>
                      <c:pt idx="25712">
                        <c:v>117.6</c:v>
                      </c:pt>
                      <c:pt idx="25713">
                        <c:v>117</c:v>
                      </c:pt>
                      <c:pt idx="25714">
                        <c:v>116.8</c:v>
                      </c:pt>
                      <c:pt idx="25715">
                        <c:v>117.4</c:v>
                      </c:pt>
                      <c:pt idx="25716">
                        <c:v>116.6</c:v>
                      </c:pt>
                      <c:pt idx="25717">
                        <c:v>114.9</c:v>
                      </c:pt>
                      <c:pt idx="25718">
                        <c:v>116.4</c:v>
                      </c:pt>
                      <c:pt idx="25719">
                        <c:v>115.5</c:v>
                      </c:pt>
                      <c:pt idx="25720">
                        <c:v>115.9</c:v>
                      </c:pt>
                      <c:pt idx="25721">
                        <c:v>116.4</c:v>
                      </c:pt>
                      <c:pt idx="25722">
                        <c:v>115.5</c:v>
                      </c:pt>
                      <c:pt idx="25723">
                        <c:v>115.7</c:v>
                      </c:pt>
                      <c:pt idx="25724">
                        <c:v>115.7</c:v>
                      </c:pt>
                      <c:pt idx="25725">
                        <c:v>115.7</c:v>
                      </c:pt>
                      <c:pt idx="25726">
                        <c:v>115.4</c:v>
                      </c:pt>
                      <c:pt idx="25727">
                        <c:v>115.9</c:v>
                      </c:pt>
                      <c:pt idx="25728">
                        <c:v>116.6</c:v>
                      </c:pt>
                      <c:pt idx="25729">
                        <c:v>117</c:v>
                      </c:pt>
                      <c:pt idx="25730">
                        <c:v>117</c:v>
                      </c:pt>
                      <c:pt idx="25731">
                        <c:v>116.1</c:v>
                      </c:pt>
                      <c:pt idx="25732">
                        <c:v>115.2</c:v>
                      </c:pt>
                      <c:pt idx="25733">
                        <c:v>116.2</c:v>
                      </c:pt>
                      <c:pt idx="25734">
                        <c:v>116.8</c:v>
                      </c:pt>
                      <c:pt idx="25735">
                        <c:v>116</c:v>
                      </c:pt>
                      <c:pt idx="25736">
                        <c:v>116.6</c:v>
                      </c:pt>
                      <c:pt idx="25737">
                        <c:v>116.2</c:v>
                      </c:pt>
                      <c:pt idx="25738">
                        <c:v>118.1</c:v>
                      </c:pt>
                      <c:pt idx="25739">
                        <c:v>115.6</c:v>
                      </c:pt>
                      <c:pt idx="25740">
                        <c:v>116.4</c:v>
                      </c:pt>
                      <c:pt idx="25741">
                        <c:v>117</c:v>
                      </c:pt>
                      <c:pt idx="25742">
                        <c:v>116.1</c:v>
                      </c:pt>
                      <c:pt idx="25743">
                        <c:v>114.3</c:v>
                      </c:pt>
                      <c:pt idx="25744">
                        <c:v>115.1</c:v>
                      </c:pt>
                      <c:pt idx="25745">
                        <c:v>115.3</c:v>
                      </c:pt>
                      <c:pt idx="25746">
                        <c:v>116.3</c:v>
                      </c:pt>
                      <c:pt idx="25747">
                        <c:v>116.3</c:v>
                      </c:pt>
                      <c:pt idx="25748">
                        <c:v>118.1</c:v>
                      </c:pt>
                      <c:pt idx="25749">
                        <c:v>117.1</c:v>
                      </c:pt>
                      <c:pt idx="25750">
                        <c:v>117.3</c:v>
                      </c:pt>
                      <c:pt idx="25751">
                        <c:v>116.2</c:v>
                      </c:pt>
                      <c:pt idx="25752">
                        <c:v>114.8</c:v>
                      </c:pt>
                      <c:pt idx="25753">
                        <c:v>115.9</c:v>
                      </c:pt>
                      <c:pt idx="25754">
                        <c:v>115.7</c:v>
                      </c:pt>
                      <c:pt idx="25755">
                        <c:v>116.8</c:v>
                      </c:pt>
                      <c:pt idx="25756">
                        <c:v>116.6</c:v>
                      </c:pt>
                      <c:pt idx="25757">
                        <c:v>116</c:v>
                      </c:pt>
                      <c:pt idx="25758">
                        <c:v>116.4</c:v>
                      </c:pt>
                      <c:pt idx="25759">
                        <c:v>115.7</c:v>
                      </c:pt>
                      <c:pt idx="25760">
                        <c:v>116.6</c:v>
                      </c:pt>
                      <c:pt idx="25761">
                        <c:v>116.4</c:v>
                      </c:pt>
                      <c:pt idx="25762">
                        <c:v>116.8</c:v>
                      </c:pt>
                      <c:pt idx="25763">
                        <c:v>116.8</c:v>
                      </c:pt>
                      <c:pt idx="25764">
                        <c:v>115.6</c:v>
                      </c:pt>
                      <c:pt idx="25765">
                        <c:v>115.9</c:v>
                      </c:pt>
                      <c:pt idx="25766">
                        <c:v>115.7</c:v>
                      </c:pt>
                      <c:pt idx="25767">
                        <c:v>117.1</c:v>
                      </c:pt>
                      <c:pt idx="25768">
                        <c:v>116.2</c:v>
                      </c:pt>
                      <c:pt idx="25769">
                        <c:v>115.6</c:v>
                      </c:pt>
                      <c:pt idx="25770">
                        <c:v>117.1</c:v>
                      </c:pt>
                      <c:pt idx="25771">
                        <c:v>115.8</c:v>
                      </c:pt>
                      <c:pt idx="25772">
                        <c:v>117</c:v>
                      </c:pt>
                      <c:pt idx="25773">
                        <c:v>115.8</c:v>
                      </c:pt>
                      <c:pt idx="25774">
                        <c:v>116.2</c:v>
                      </c:pt>
                      <c:pt idx="25775">
                        <c:v>115.7</c:v>
                      </c:pt>
                      <c:pt idx="25776">
                        <c:v>115.2</c:v>
                      </c:pt>
                      <c:pt idx="25777">
                        <c:v>116.4</c:v>
                      </c:pt>
                      <c:pt idx="25778">
                        <c:v>117.2</c:v>
                      </c:pt>
                      <c:pt idx="25779">
                        <c:v>117</c:v>
                      </c:pt>
                      <c:pt idx="25780">
                        <c:v>116.6</c:v>
                      </c:pt>
                      <c:pt idx="25781">
                        <c:v>117.1</c:v>
                      </c:pt>
                      <c:pt idx="25782">
                        <c:v>116.8</c:v>
                      </c:pt>
                      <c:pt idx="25783">
                        <c:v>118.4</c:v>
                      </c:pt>
                      <c:pt idx="25784">
                        <c:v>117.5</c:v>
                      </c:pt>
                      <c:pt idx="25785">
                        <c:v>116.9</c:v>
                      </c:pt>
                      <c:pt idx="25786">
                        <c:v>117.4</c:v>
                      </c:pt>
                      <c:pt idx="25787">
                        <c:v>117</c:v>
                      </c:pt>
                      <c:pt idx="25788">
                        <c:v>117.2</c:v>
                      </c:pt>
                      <c:pt idx="25789">
                        <c:v>116.7</c:v>
                      </c:pt>
                      <c:pt idx="25790">
                        <c:v>117.5</c:v>
                      </c:pt>
                      <c:pt idx="25791">
                        <c:v>117.3</c:v>
                      </c:pt>
                      <c:pt idx="25792">
                        <c:v>117.2</c:v>
                      </c:pt>
                      <c:pt idx="25793">
                        <c:v>117.5</c:v>
                      </c:pt>
                      <c:pt idx="25794">
                        <c:v>117.4</c:v>
                      </c:pt>
                      <c:pt idx="25795">
                        <c:v>117.1</c:v>
                      </c:pt>
                      <c:pt idx="25796">
                        <c:v>116.5</c:v>
                      </c:pt>
                      <c:pt idx="25797">
                        <c:v>115.8</c:v>
                      </c:pt>
                      <c:pt idx="25798">
                        <c:v>116.4</c:v>
                      </c:pt>
                      <c:pt idx="25799">
                        <c:v>118.4</c:v>
                      </c:pt>
                      <c:pt idx="25800">
                        <c:v>117.3</c:v>
                      </c:pt>
                      <c:pt idx="25801">
                        <c:v>117</c:v>
                      </c:pt>
                      <c:pt idx="25802">
                        <c:v>117.1</c:v>
                      </c:pt>
                      <c:pt idx="25803">
                        <c:v>116.9</c:v>
                      </c:pt>
                      <c:pt idx="25804">
                        <c:v>117.2</c:v>
                      </c:pt>
                      <c:pt idx="25805">
                        <c:v>117</c:v>
                      </c:pt>
                      <c:pt idx="25806">
                        <c:v>117</c:v>
                      </c:pt>
                      <c:pt idx="25807">
                        <c:v>117</c:v>
                      </c:pt>
                      <c:pt idx="25808">
                        <c:v>116.9</c:v>
                      </c:pt>
                      <c:pt idx="25809">
                        <c:v>117.5</c:v>
                      </c:pt>
                      <c:pt idx="25810">
                        <c:v>119.3</c:v>
                      </c:pt>
                      <c:pt idx="25811">
                        <c:v>117.6</c:v>
                      </c:pt>
                      <c:pt idx="25812">
                        <c:v>117.1</c:v>
                      </c:pt>
                      <c:pt idx="25813">
                        <c:v>116.8</c:v>
                      </c:pt>
                      <c:pt idx="25814">
                        <c:v>116.6</c:v>
                      </c:pt>
                      <c:pt idx="25815">
                        <c:v>117.6</c:v>
                      </c:pt>
                      <c:pt idx="25816">
                        <c:v>117.3</c:v>
                      </c:pt>
                      <c:pt idx="25817">
                        <c:v>117.3</c:v>
                      </c:pt>
                      <c:pt idx="25818">
                        <c:v>117.1</c:v>
                      </c:pt>
                      <c:pt idx="25819">
                        <c:v>118</c:v>
                      </c:pt>
                      <c:pt idx="25820">
                        <c:v>117.3</c:v>
                      </c:pt>
                      <c:pt idx="25821">
                        <c:v>117.9</c:v>
                      </c:pt>
                      <c:pt idx="25822">
                        <c:v>118.8</c:v>
                      </c:pt>
                      <c:pt idx="25823">
                        <c:v>117.4</c:v>
                      </c:pt>
                      <c:pt idx="25824">
                        <c:v>117.7</c:v>
                      </c:pt>
                      <c:pt idx="25825">
                        <c:v>117.2</c:v>
                      </c:pt>
                      <c:pt idx="25826">
                        <c:v>117.7</c:v>
                      </c:pt>
                      <c:pt idx="25827">
                        <c:v>117.4</c:v>
                      </c:pt>
                      <c:pt idx="25828">
                        <c:v>116.9</c:v>
                      </c:pt>
                      <c:pt idx="25829">
                        <c:v>117.3</c:v>
                      </c:pt>
                      <c:pt idx="25830">
                        <c:v>118</c:v>
                      </c:pt>
                      <c:pt idx="25831">
                        <c:v>118.5</c:v>
                      </c:pt>
                      <c:pt idx="25832">
                        <c:v>118.3</c:v>
                      </c:pt>
                      <c:pt idx="25833">
                        <c:v>116.8</c:v>
                      </c:pt>
                      <c:pt idx="25834">
                        <c:v>118.5</c:v>
                      </c:pt>
                      <c:pt idx="25835">
                        <c:v>117.8</c:v>
                      </c:pt>
                      <c:pt idx="25836">
                        <c:v>119.4</c:v>
                      </c:pt>
                      <c:pt idx="25837">
                        <c:v>117.6</c:v>
                      </c:pt>
                      <c:pt idx="25838">
                        <c:v>118</c:v>
                      </c:pt>
                      <c:pt idx="25839">
                        <c:v>117.8</c:v>
                      </c:pt>
                      <c:pt idx="25840">
                        <c:v>118.3</c:v>
                      </c:pt>
                      <c:pt idx="25841">
                        <c:v>117.2</c:v>
                      </c:pt>
                      <c:pt idx="25842">
                        <c:v>118.3</c:v>
                      </c:pt>
                      <c:pt idx="25843">
                        <c:v>118.1</c:v>
                      </c:pt>
                      <c:pt idx="25844">
                        <c:v>117.5</c:v>
                      </c:pt>
                      <c:pt idx="25845">
                        <c:v>117.9</c:v>
                      </c:pt>
                      <c:pt idx="25846">
                        <c:v>118.2</c:v>
                      </c:pt>
                      <c:pt idx="25847">
                        <c:v>118.2</c:v>
                      </c:pt>
                      <c:pt idx="25848">
                        <c:v>118.7</c:v>
                      </c:pt>
                      <c:pt idx="25849">
                        <c:v>118.8</c:v>
                      </c:pt>
                      <c:pt idx="25850">
                        <c:v>117.7</c:v>
                      </c:pt>
                      <c:pt idx="25851">
                        <c:v>116.9</c:v>
                      </c:pt>
                      <c:pt idx="25852">
                        <c:v>119.5</c:v>
                      </c:pt>
                      <c:pt idx="25853">
                        <c:v>118.6</c:v>
                      </c:pt>
                      <c:pt idx="25854">
                        <c:v>118.3</c:v>
                      </c:pt>
                      <c:pt idx="25855">
                        <c:v>118.3</c:v>
                      </c:pt>
                      <c:pt idx="25856">
                        <c:v>119</c:v>
                      </c:pt>
                      <c:pt idx="25857">
                        <c:v>118</c:v>
                      </c:pt>
                      <c:pt idx="25858">
                        <c:v>117.2</c:v>
                      </c:pt>
                      <c:pt idx="25859">
                        <c:v>118.9</c:v>
                      </c:pt>
                      <c:pt idx="25860">
                        <c:v>118.3</c:v>
                      </c:pt>
                      <c:pt idx="25861">
                        <c:v>119.5</c:v>
                      </c:pt>
                      <c:pt idx="25862">
                        <c:v>118.2</c:v>
                      </c:pt>
                      <c:pt idx="25863">
                        <c:v>119</c:v>
                      </c:pt>
                      <c:pt idx="25864">
                        <c:v>117.4</c:v>
                      </c:pt>
                      <c:pt idx="25865">
                        <c:v>118.2</c:v>
                      </c:pt>
                      <c:pt idx="25866">
                        <c:v>119.5</c:v>
                      </c:pt>
                      <c:pt idx="25867">
                        <c:v>118</c:v>
                      </c:pt>
                      <c:pt idx="25868">
                        <c:v>118.5</c:v>
                      </c:pt>
                      <c:pt idx="25869">
                        <c:v>119.2</c:v>
                      </c:pt>
                      <c:pt idx="25870">
                        <c:v>118.3</c:v>
                      </c:pt>
                      <c:pt idx="25871">
                        <c:v>118.8</c:v>
                      </c:pt>
                      <c:pt idx="25872">
                        <c:v>120.5</c:v>
                      </c:pt>
                      <c:pt idx="25873">
                        <c:v>120.5</c:v>
                      </c:pt>
                      <c:pt idx="25874">
                        <c:v>118.5</c:v>
                      </c:pt>
                      <c:pt idx="25875">
                        <c:v>119.3</c:v>
                      </c:pt>
                      <c:pt idx="25876">
                        <c:v>118.8</c:v>
                      </c:pt>
                      <c:pt idx="25877">
                        <c:v>118.1</c:v>
                      </c:pt>
                      <c:pt idx="25878">
                        <c:v>119.5</c:v>
                      </c:pt>
                      <c:pt idx="25879">
                        <c:v>119.5</c:v>
                      </c:pt>
                      <c:pt idx="25880">
                        <c:v>119.3</c:v>
                      </c:pt>
                      <c:pt idx="25881">
                        <c:v>119.6</c:v>
                      </c:pt>
                      <c:pt idx="25882">
                        <c:v>118.9</c:v>
                      </c:pt>
                      <c:pt idx="25883">
                        <c:v>119.2</c:v>
                      </c:pt>
                      <c:pt idx="25884">
                        <c:v>118.7</c:v>
                      </c:pt>
                      <c:pt idx="25885">
                        <c:v>119.3</c:v>
                      </c:pt>
                      <c:pt idx="25886">
                        <c:v>118.8</c:v>
                      </c:pt>
                      <c:pt idx="25887">
                        <c:v>118.3</c:v>
                      </c:pt>
                      <c:pt idx="25888">
                        <c:v>118.3</c:v>
                      </c:pt>
                      <c:pt idx="25889">
                        <c:v>119.6</c:v>
                      </c:pt>
                      <c:pt idx="25890">
                        <c:v>119</c:v>
                      </c:pt>
                      <c:pt idx="25891">
                        <c:v>119.9</c:v>
                      </c:pt>
                      <c:pt idx="25892">
                        <c:v>118.1</c:v>
                      </c:pt>
                      <c:pt idx="25893">
                        <c:v>118.8</c:v>
                      </c:pt>
                      <c:pt idx="25894">
                        <c:v>118.4</c:v>
                      </c:pt>
                      <c:pt idx="25895">
                        <c:v>117.8</c:v>
                      </c:pt>
                      <c:pt idx="25896">
                        <c:v>118.4</c:v>
                      </c:pt>
                      <c:pt idx="25897">
                        <c:v>117.4</c:v>
                      </c:pt>
                      <c:pt idx="25898">
                        <c:v>118.7</c:v>
                      </c:pt>
                      <c:pt idx="25899">
                        <c:v>118.3</c:v>
                      </c:pt>
                      <c:pt idx="25900">
                        <c:v>118.3</c:v>
                      </c:pt>
                      <c:pt idx="25901">
                        <c:v>117.7</c:v>
                      </c:pt>
                      <c:pt idx="25902">
                        <c:v>117.5</c:v>
                      </c:pt>
                      <c:pt idx="25903">
                        <c:v>118.3</c:v>
                      </c:pt>
                      <c:pt idx="25904">
                        <c:v>117.9</c:v>
                      </c:pt>
                      <c:pt idx="25905">
                        <c:v>118.8</c:v>
                      </c:pt>
                      <c:pt idx="25906">
                        <c:v>117.7</c:v>
                      </c:pt>
                      <c:pt idx="25907">
                        <c:v>117.4</c:v>
                      </c:pt>
                      <c:pt idx="25908">
                        <c:v>118.4</c:v>
                      </c:pt>
                      <c:pt idx="25909">
                        <c:v>119.2</c:v>
                      </c:pt>
                      <c:pt idx="25910">
                        <c:v>118.2</c:v>
                      </c:pt>
                      <c:pt idx="25911">
                        <c:v>119.1</c:v>
                      </c:pt>
                      <c:pt idx="25912">
                        <c:v>118.8</c:v>
                      </c:pt>
                      <c:pt idx="25913">
                        <c:v>118.9</c:v>
                      </c:pt>
                      <c:pt idx="25914">
                        <c:v>118.9</c:v>
                      </c:pt>
                      <c:pt idx="25915">
                        <c:v>118.9</c:v>
                      </c:pt>
                      <c:pt idx="25916">
                        <c:v>118.5</c:v>
                      </c:pt>
                      <c:pt idx="25917">
                        <c:v>117.9</c:v>
                      </c:pt>
                      <c:pt idx="25918">
                        <c:v>118.6</c:v>
                      </c:pt>
                      <c:pt idx="25919">
                        <c:v>119.6</c:v>
                      </c:pt>
                      <c:pt idx="25920">
                        <c:v>119.4</c:v>
                      </c:pt>
                      <c:pt idx="25921">
                        <c:v>119.2</c:v>
                      </c:pt>
                      <c:pt idx="25922">
                        <c:v>119.2</c:v>
                      </c:pt>
                      <c:pt idx="25923">
                        <c:v>118.6</c:v>
                      </c:pt>
                      <c:pt idx="25924">
                        <c:v>118</c:v>
                      </c:pt>
                      <c:pt idx="25925">
                        <c:v>119.6</c:v>
                      </c:pt>
                      <c:pt idx="25926">
                        <c:v>119.1</c:v>
                      </c:pt>
                      <c:pt idx="25927">
                        <c:v>118.8</c:v>
                      </c:pt>
                      <c:pt idx="25928">
                        <c:v>118.2</c:v>
                      </c:pt>
                      <c:pt idx="25929">
                        <c:v>120.1</c:v>
                      </c:pt>
                      <c:pt idx="25930">
                        <c:v>119.2</c:v>
                      </c:pt>
                      <c:pt idx="25931">
                        <c:v>119.5</c:v>
                      </c:pt>
                      <c:pt idx="25932">
                        <c:v>120</c:v>
                      </c:pt>
                      <c:pt idx="25933">
                        <c:v>119.6</c:v>
                      </c:pt>
                      <c:pt idx="25934">
                        <c:v>119.2</c:v>
                      </c:pt>
                      <c:pt idx="25935">
                        <c:v>119.3</c:v>
                      </c:pt>
                      <c:pt idx="25936">
                        <c:v>119.6</c:v>
                      </c:pt>
                      <c:pt idx="25937">
                        <c:v>118.9</c:v>
                      </c:pt>
                      <c:pt idx="25938">
                        <c:v>120.2</c:v>
                      </c:pt>
                      <c:pt idx="25939">
                        <c:v>119.7</c:v>
                      </c:pt>
                      <c:pt idx="25940">
                        <c:v>120</c:v>
                      </c:pt>
                      <c:pt idx="25941">
                        <c:v>119.5</c:v>
                      </c:pt>
                      <c:pt idx="25942">
                        <c:v>118.5</c:v>
                      </c:pt>
                      <c:pt idx="25943">
                        <c:v>118.4</c:v>
                      </c:pt>
                      <c:pt idx="25944">
                        <c:v>119.2</c:v>
                      </c:pt>
                      <c:pt idx="25945">
                        <c:v>119</c:v>
                      </c:pt>
                      <c:pt idx="25946">
                        <c:v>117.7</c:v>
                      </c:pt>
                      <c:pt idx="25947">
                        <c:v>118.5</c:v>
                      </c:pt>
                      <c:pt idx="25948">
                        <c:v>118.6</c:v>
                      </c:pt>
                      <c:pt idx="25949">
                        <c:v>119</c:v>
                      </c:pt>
                      <c:pt idx="25950">
                        <c:v>119.7</c:v>
                      </c:pt>
                      <c:pt idx="25951">
                        <c:v>119</c:v>
                      </c:pt>
                      <c:pt idx="25952">
                        <c:v>118.7</c:v>
                      </c:pt>
                      <c:pt idx="25953">
                        <c:v>117.9</c:v>
                      </c:pt>
                      <c:pt idx="25954">
                        <c:v>119.4</c:v>
                      </c:pt>
                      <c:pt idx="25955">
                        <c:v>119.1</c:v>
                      </c:pt>
                      <c:pt idx="25956">
                        <c:v>119.1</c:v>
                      </c:pt>
                      <c:pt idx="25957">
                        <c:v>119.4</c:v>
                      </c:pt>
                      <c:pt idx="25958">
                        <c:v>119</c:v>
                      </c:pt>
                      <c:pt idx="25959">
                        <c:v>119.2</c:v>
                      </c:pt>
                      <c:pt idx="25960">
                        <c:v>119.1</c:v>
                      </c:pt>
                      <c:pt idx="25961">
                        <c:v>119.4</c:v>
                      </c:pt>
                      <c:pt idx="25962">
                        <c:v>119.6</c:v>
                      </c:pt>
                      <c:pt idx="25963">
                        <c:v>118.6</c:v>
                      </c:pt>
                      <c:pt idx="25964">
                        <c:v>118.7</c:v>
                      </c:pt>
                      <c:pt idx="25965">
                        <c:v>118.8</c:v>
                      </c:pt>
                      <c:pt idx="25966">
                        <c:v>119.2</c:v>
                      </c:pt>
                      <c:pt idx="25967">
                        <c:v>119.8</c:v>
                      </c:pt>
                      <c:pt idx="25968">
                        <c:v>118.7</c:v>
                      </c:pt>
                      <c:pt idx="25969">
                        <c:v>118.8</c:v>
                      </c:pt>
                      <c:pt idx="25970">
                        <c:v>119.6</c:v>
                      </c:pt>
                      <c:pt idx="25971">
                        <c:v>118.9</c:v>
                      </c:pt>
                      <c:pt idx="25972">
                        <c:v>120.1</c:v>
                      </c:pt>
                      <c:pt idx="25973">
                        <c:v>118.1</c:v>
                      </c:pt>
                      <c:pt idx="25974">
                        <c:v>119.2</c:v>
                      </c:pt>
                      <c:pt idx="25975">
                        <c:v>119.3</c:v>
                      </c:pt>
                      <c:pt idx="25976">
                        <c:v>120.1</c:v>
                      </c:pt>
                      <c:pt idx="25977">
                        <c:v>119.2</c:v>
                      </c:pt>
                      <c:pt idx="25978">
                        <c:v>119.1</c:v>
                      </c:pt>
                      <c:pt idx="25979">
                        <c:v>119.1</c:v>
                      </c:pt>
                      <c:pt idx="25980">
                        <c:v>120</c:v>
                      </c:pt>
                      <c:pt idx="25981">
                        <c:v>119.2</c:v>
                      </c:pt>
                      <c:pt idx="25982">
                        <c:v>120.3</c:v>
                      </c:pt>
                      <c:pt idx="25983">
                        <c:v>121.1</c:v>
                      </c:pt>
                      <c:pt idx="25984">
                        <c:v>119.2</c:v>
                      </c:pt>
                      <c:pt idx="25985">
                        <c:v>119.1</c:v>
                      </c:pt>
                      <c:pt idx="25986">
                        <c:v>119.6</c:v>
                      </c:pt>
                      <c:pt idx="25987">
                        <c:v>120.6</c:v>
                      </c:pt>
                      <c:pt idx="25988">
                        <c:v>119.9</c:v>
                      </c:pt>
                      <c:pt idx="25989">
                        <c:v>120.1</c:v>
                      </c:pt>
                      <c:pt idx="25990">
                        <c:v>119.6</c:v>
                      </c:pt>
                      <c:pt idx="25991">
                        <c:v>120.2</c:v>
                      </c:pt>
                      <c:pt idx="25992">
                        <c:v>120.1</c:v>
                      </c:pt>
                      <c:pt idx="25993">
                        <c:v>119.6</c:v>
                      </c:pt>
                      <c:pt idx="25994">
                        <c:v>119.4</c:v>
                      </c:pt>
                      <c:pt idx="25995">
                        <c:v>119.9</c:v>
                      </c:pt>
                      <c:pt idx="25996">
                        <c:v>119.5</c:v>
                      </c:pt>
                      <c:pt idx="25997">
                        <c:v>120</c:v>
                      </c:pt>
                      <c:pt idx="25998">
                        <c:v>120</c:v>
                      </c:pt>
                      <c:pt idx="25999">
                        <c:v>118.9</c:v>
                      </c:pt>
                      <c:pt idx="26000">
                        <c:v>119.9</c:v>
                      </c:pt>
                      <c:pt idx="26001">
                        <c:v>119.5</c:v>
                      </c:pt>
                      <c:pt idx="26002">
                        <c:v>121.4</c:v>
                      </c:pt>
                      <c:pt idx="26003">
                        <c:v>120.9</c:v>
                      </c:pt>
                      <c:pt idx="26004">
                        <c:v>120.2</c:v>
                      </c:pt>
                      <c:pt idx="26005">
                        <c:v>119.8</c:v>
                      </c:pt>
                      <c:pt idx="26006">
                        <c:v>119.5</c:v>
                      </c:pt>
                      <c:pt idx="26007">
                        <c:v>119.9</c:v>
                      </c:pt>
                      <c:pt idx="26008">
                        <c:v>119.4</c:v>
                      </c:pt>
                      <c:pt idx="26009">
                        <c:v>121.3</c:v>
                      </c:pt>
                      <c:pt idx="26010">
                        <c:v>120.2</c:v>
                      </c:pt>
                      <c:pt idx="26011">
                        <c:v>120.4</c:v>
                      </c:pt>
                      <c:pt idx="26012">
                        <c:v>120.6</c:v>
                      </c:pt>
                      <c:pt idx="26013">
                        <c:v>120.6</c:v>
                      </c:pt>
                      <c:pt idx="26014">
                        <c:v>120.3</c:v>
                      </c:pt>
                      <c:pt idx="26015">
                        <c:v>121</c:v>
                      </c:pt>
                      <c:pt idx="26016">
                        <c:v>120.9</c:v>
                      </c:pt>
                      <c:pt idx="26017">
                        <c:v>120.3</c:v>
                      </c:pt>
                      <c:pt idx="26018">
                        <c:v>120.8</c:v>
                      </c:pt>
                      <c:pt idx="26019">
                        <c:v>120.5</c:v>
                      </c:pt>
                      <c:pt idx="26020">
                        <c:v>121.3</c:v>
                      </c:pt>
                      <c:pt idx="26021">
                        <c:v>119.7</c:v>
                      </c:pt>
                      <c:pt idx="26022">
                        <c:v>120.8</c:v>
                      </c:pt>
                      <c:pt idx="26023">
                        <c:v>119.8</c:v>
                      </c:pt>
                      <c:pt idx="26024">
                        <c:v>120.6</c:v>
                      </c:pt>
                      <c:pt idx="26025">
                        <c:v>121.2</c:v>
                      </c:pt>
                      <c:pt idx="26026">
                        <c:v>120</c:v>
                      </c:pt>
                      <c:pt idx="26027">
                        <c:v>121.3</c:v>
                      </c:pt>
                      <c:pt idx="26028">
                        <c:v>120.6</c:v>
                      </c:pt>
                      <c:pt idx="26029">
                        <c:v>121</c:v>
                      </c:pt>
                      <c:pt idx="26030">
                        <c:v>120.9</c:v>
                      </c:pt>
                      <c:pt idx="26031">
                        <c:v>121.6</c:v>
                      </c:pt>
                      <c:pt idx="26032">
                        <c:v>121.5</c:v>
                      </c:pt>
                      <c:pt idx="26033">
                        <c:v>121.2</c:v>
                      </c:pt>
                      <c:pt idx="26034">
                        <c:v>122.3</c:v>
                      </c:pt>
                      <c:pt idx="26035">
                        <c:v>121.3</c:v>
                      </c:pt>
                      <c:pt idx="26036">
                        <c:v>120.9</c:v>
                      </c:pt>
                      <c:pt idx="26037">
                        <c:v>121.2</c:v>
                      </c:pt>
                      <c:pt idx="26038">
                        <c:v>120.6</c:v>
                      </c:pt>
                      <c:pt idx="26039">
                        <c:v>121.1</c:v>
                      </c:pt>
                      <c:pt idx="26040">
                        <c:v>121.7</c:v>
                      </c:pt>
                      <c:pt idx="26041">
                        <c:v>121.1</c:v>
                      </c:pt>
                      <c:pt idx="26042">
                        <c:v>121.1</c:v>
                      </c:pt>
                      <c:pt idx="26043">
                        <c:v>121.8</c:v>
                      </c:pt>
                      <c:pt idx="26044">
                        <c:v>121.3</c:v>
                      </c:pt>
                      <c:pt idx="26045">
                        <c:v>120.6</c:v>
                      </c:pt>
                      <c:pt idx="26046">
                        <c:v>120.7</c:v>
                      </c:pt>
                      <c:pt idx="26047">
                        <c:v>120.8</c:v>
                      </c:pt>
                      <c:pt idx="26048">
                        <c:v>120.7</c:v>
                      </c:pt>
                      <c:pt idx="26049">
                        <c:v>121.4</c:v>
                      </c:pt>
                      <c:pt idx="26050">
                        <c:v>119.4</c:v>
                      </c:pt>
                      <c:pt idx="26051">
                        <c:v>120.4</c:v>
                      </c:pt>
                      <c:pt idx="26052">
                        <c:v>121.6</c:v>
                      </c:pt>
                      <c:pt idx="26053">
                        <c:v>120.8</c:v>
                      </c:pt>
                      <c:pt idx="26054">
                        <c:v>122.1</c:v>
                      </c:pt>
                      <c:pt idx="26055">
                        <c:v>121.6</c:v>
                      </c:pt>
                      <c:pt idx="26056">
                        <c:v>120.9</c:v>
                      </c:pt>
                      <c:pt idx="26057">
                        <c:v>120.1</c:v>
                      </c:pt>
                      <c:pt idx="26058">
                        <c:v>120.1</c:v>
                      </c:pt>
                      <c:pt idx="26059">
                        <c:v>121</c:v>
                      </c:pt>
                      <c:pt idx="26060">
                        <c:v>121.8</c:v>
                      </c:pt>
                      <c:pt idx="26061">
                        <c:v>121.9</c:v>
                      </c:pt>
                      <c:pt idx="26062">
                        <c:v>122</c:v>
                      </c:pt>
                      <c:pt idx="26063">
                        <c:v>121.6</c:v>
                      </c:pt>
                      <c:pt idx="26064">
                        <c:v>121.6</c:v>
                      </c:pt>
                      <c:pt idx="26065">
                        <c:v>121.6</c:v>
                      </c:pt>
                      <c:pt idx="26066">
                        <c:v>122.2</c:v>
                      </c:pt>
                      <c:pt idx="26067">
                        <c:v>120.9</c:v>
                      </c:pt>
                      <c:pt idx="26068">
                        <c:v>121.6</c:v>
                      </c:pt>
                      <c:pt idx="26069">
                        <c:v>121.8</c:v>
                      </c:pt>
                      <c:pt idx="26070">
                        <c:v>123.1</c:v>
                      </c:pt>
                      <c:pt idx="26071">
                        <c:v>123.5</c:v>
                      </c:pt>
                      <c:pt idx="26072">
                        <c:v>121.9</c:v>
                      </c:pt>
                      <c:pt idx="26073">
                        <c:v>121.9</c:v>
                      </c:pt>
                      <c:pt idx="26074">
                        <c:v>121.2</c:v>
                      </c:pt>
                      <c:pt idx="26075">
                        <c:v>121</c:v>
                      </c:pt>
                      <c:pt idx="26076">
                        <c:v>121</c:v>
                      </c:pt>
                      <c:pt idx="26077">
                        <c:v>122</c:v>
                      </c:pt>
                      <c:pt idx="26078">
                        <c:v>121.8</c:v>
                      </c:pt>
                      <c:pt idx="26079">
                        <c:v>120.6</c:v>
                      </c:pt>
                      <c:pt idx="26080">
                        <c:v>122.2</c:v>
                      </c:pt>
                      <c:pt idx="26081">
                        <c:v>122.9</c:v>
                      </c:pt>
                      <c:pt idx="26082">
                        <c:v>122.1</c:v>
                      </c:pt>
                      <c:pt idx="26083">
                        <c:v>121.5</c:v>
                      </c:pt>
                      <c:pt idx="26084">
                        <c:v>122.1</c:v>
                      </c:pt>
                      <c:pt idx="26085">
                        <c:v>122.7</c:v>
                      </c:pt>
                      <c:pt idx="26086">
                        <c:v>121.5</c:v>
                      </c:pt>
                      <c:pt idx="26087">
                        <c:v>121.2</c:v>
                      </c:pt>
                      <c:pt idx="26088">
                        <c:v>120.8</c:v>
                      </c:pt>
                      <c:pt idx="26089">
                        <c:v>121.3</c:v>
                      </c:pt>
                      <c:pt idx="26090">
                        <c:v>122.1</c:v>
                      </c:pt>
                      <c:pt idx="26091">
                        <c:v>122.1</c:v>
                      </c:pt>
                      <c:pt idx="26092">
                        <c:v>121.5</c:v>
                      </c:pt>
                      <c:pt idx="26093">
                        <c:v>121.2</c:v>
                      </c:pt>
                      <c:pt idx="26094">
                        <c:v>121.2</c:v>
                      </c:pt>
                      <c:pt idx="26095">
                        <c:v>121.8</c:v>
                      </c:pt>
                      <c:pt idx="26096">
                        <c:v>121.9</c:v>
                      </c:pt>
                      <c:pt idx="26097">
                        <c:v>123.1</c:v>
                      </c:pt>
                      <c:pt idx="26098">
                        <c:v>122.3</c:v>
                      </c:pt>
                      <c:pt idx="26099">
                        <c:v>122.7</c:v>
                      </c:pt>
                      <c:pt idx="26100">
                        <c:v>121.8</c:v>
                      </c:pt>
                      <c:pt idx="26101">
                        <c:v>122.6</c:v>
                      </c:pt>
                      <c:pt idx="26102">
                        <c:v>122.1</c:v>
                      </c:pt>
                      <c:pt idx="26103">
                        <c:v>121.3</c:v>
                      </c:pt>
                      <c:pt idx="26104">
                        <c:v>122</c:v>
                      </c:pt>
                      <c:pt idx="26105">
                        <c:v>122.7</c:v>
                      </c:pt>
                      <c:pt idx="26106">
                        <c:v>121.9</c:v>
                      </c:pt>
                      <c:pt idx="26107">
                        <c:v>122.2</c:v>
                      </c:pt>
                      <c:pt idx="26108">
                        <c:v>122.4</c:v>
                      </c:pt>
                      <c:pt idx="26109">
                        <c:v>121.7</c:v>
                      </c:pt>
                      <c:pt idx="26110">
                        <c:v>123.1</c:v>
                      </c:pt>
                      <c:pt idx="26111">
                        <c:v>122</c:v>
                      </c:pt>
                      <c:pt idx="26112">
                        <c:v>122.1</c:v>
                      </c:pt>
                      <c:pt idx="26113">
                        <c:v>121.9</c:v>
                      </c:pt>
                      <c:pt idx="26114">
                        <c:v>122.3</c:v>
                      </c:pt>
                      <c:pt idx="26115">
                        <c:v>121.8</c:v>
                      </c:pt>
                      <c:pt idx="26116">
                        <c:v>122.4</c:v>
                      </c:pt>
                      <c:pt idx="26117">
                        <c:v>121.4</c:v>
                      </c:pt>
                      <c:pt idx="26118">
                        <c:v>120.6</c:v>
                      </c:pt>
                      <c:pt idx="26119">
                        <c:v>121.4</c:v>
                      </c:pt>
                      <c:pt idx="26120">
                        <c:v>121.3</c:v>
                      </c:pt>
                      <c:pt idx="26121">
                        <c:v>122.5</c:v>
                      </c:pt>
                      <c:pt idx="26122">
                        <c:v>122.2</c:v>
                      </c:pt>
                      <c:pt idx="26123">
                        <c:v>122.5</c:v>
                      </c:pt>
                      <c:pt idx="26124">
                        <c:v>122.8</c:v>
                      </c:pt>
                      <c:pt idx="26125">
                        <c:v>121.6</c:v>
                      </c:pt>
                      <c:pt idx="26126">
                        <c:v>121</c:v>
                      </c:pt>
                      <c:pt idx="26127">
                        <c:v>122.1</c:v>
                      </c:pt>
                      <c:pt idx="26128">
                        <c:v>122.2</c:v>
                      </c:pt>
                      <c:pt idx="26129">
                        <c:v>123.2</c:v>
                      </c:pt>
                      <c:pt idx="26130">
                        <c:v>122.3</c:v>
                      </c:pt>
                      <c:pt idx="26131">
                        <c:v>123.7</c:v>
                      </c:pt>
                      <c:pt idx="26132">
                        <c:v>122.9</c:v>
                      </c:pt>
                      <c:pt idx="26133">
                        <c:v>122.9</c:v>
                      </c:pt>
                      <c:pt idx="26134">
                        <c:v>123</c:v>
                      </c:pt>
                      <c:pt idx="26135">
                        <c:v>122.4</c:v>
                      </c:pt>
                      <c:pt idx="26136">
                        <c:v>123</c:v>
                      </c:pt>
                      <c:pt idx="26137">
                        <c:v>122.7</c:v>
                      </c:pt>
                      <c:pt idx="26138">
                        <c:v>122.3</c:v>
                      </c:pt>
                      <c:pt idx="26139">
                        <c:v>122.6</c:v>
                      </c:pt>
                      <c:pt idx="26140">
                        <c:v>123.2</c:v>
                      </c:pt>
                      <c:pt idx="26141">
                        <c:v>123.2</c:v>
                      </c:pt>
                      <c:pt idx="26142">
                        <c:v>122.2</c:v>
                      </c:pt>
                      <c:pt idx="26143">
                        <c:v>122.3</c:v>
                      </c:pt>
                      <c:pt idx="26144">
                        <c:v>122.2</c:v>
                      </c:pt>
                      <c:pt idx="26145">
                        <c:v>123</c:v>
                      </c:pt>
                      <c:pt idx="26146">
                        <c:v>122.2</c:v>
                      </c:pt>
                      <c:pt idx="26147">
                        <c:v>121.6</c:v>
                      </c:pt>
                      <c:pt idx="26148">
                        <c:v>122.1</c:v>
                      </c:pt>
                      <c:pt idx="26149">
                        <c:v>123.8</c:v>
                      </c:pt>
                      <c:pt idx="26150">
                        <c:v>124</c:v>
                      </c:pt>
                      <c:pt idx="26151">
                        <c:v>122.5</c:v>
                      </c:pt>
                      <c:pt idx="26152">
                        <c:v>123</c:v>
                      </c:pt>
                      <c:pt idx="26153">
                        <c:v>123.9</c:v>
                      </c:pt>
                      <c:pt idx="26154">
                        <c:v>123.6</c:v>
                      </c:pt>
                      <c:pt idx="26155">
                        <c:v>122.1</c:v>
                      </c:pt>
                      <c:pt idx="26156">
                        <c:v>122.5</c:v>
                      </c:pt>
                      <c:pt idx="26157">
                        <c:v>124.1</c:v>
                      </c:pt>
                      <c:pt idx="26158">
                        <c:v>123</c:v>
                      </c:pt>
                      <c:pt idx="26159">
                        <c:v>122.4</c:v>
                      </c:pt>
                      <c:pt idx="26160">
                        <c:v>122.7</c:v>
                      </c:pt>
                      <c:pt idx="26161">
                        <c:v>123.4</c:v>
                      </c:pt>
                      <c:pt idx="26162">
                        <c:v>122.6</c:v>
                      </c:pt>
                      <c:pt idx="26163">
                        <c:v>121.6</c:v>
                      </c:pt>
                      <c:pt idx="26164">
                        <c:v>121.4</c:v>
                      </c:pt>
                      <c:pt idx="26165">
                        <c:v>122.4</c:v>
                      </c:pt>
                      <c:pt idx="26166">
                        <c:v>124.2</c:v>
                      </c:pt>
                      <c:pt idx="26167">
                        <c:v>122</c:v>
                      </c:pt>
                      <c:pt idx="26168">
                        <c:v>123.1</c:v>
                      </c:pt>
                      <c:pt idx="26169">
                        <c:v>122.8</c:v>
                      </c:pt>
                      <c:pt idx="26170">
                        <c:v>123.6</c:v>
                      </c:pt>
                      <c:pt idx="26171">
                        <c:v>122.3</c:v>
                      </c:pt>
                      <c:pt idx="26172">
                        <c:v>123.3</c:v>
                      </c:pt>
                      <c:pt idx="26173">
                        <c:v>123.6</c:v>
                      </c:pt>
                      <c:pt idx="26174">
                        <c:v>123.3</c:v>
                      </c:pt>
                      <c:pt idx="26175">
                        <c:v>124.1</c:v>
                      </c:pt>
                      <c:pt idx="26176">
                        <c:v>124.2</c:v>
                      </c:pt>
                      <c:pt idx="26177">
                        <c:v>122.8</c:v>
                      </c:pt>
                      <c:pt idx="26178">
                        <c:v>123.6</c:v>
                      </c:pt>
                      <c:pt idx="26179">
                        <c:v>123.1</c:v>
                      </c:pt>
                      <c:pt idx="26180">
                        <c:v>122.2</c:v>
                      </c:pt>
                      <c:pt idx="26181">
                        <c:v>123.7</c:v>
                      </c:pt>
                      <c:pt idx="26182">
                        <c:v>123.9</c:v>
                      </c:pt>
                      <c:pt idx="26183">
                        <c:v>124.6</c:v>
                      </c:pt>
                      <c:pt idx="26184">
                        <c:v>123.4</c:v>
                      </c:pt>
                      <c:pt idx="26185">
                        <c:v>123.1</c:v>
                      </c:pt>
                      <c:pt idx="26186">
                        <c:v>124.6</c:v>
                      </c:pt>
                      <c:pt idx="26187">
                        <c:v>124.2</c:v>
                      </c:pt>
                      <c:pt idx="26188">
                        <c:v>123.1</c:v>
                      </c:pt>
                      <c:pt idx="26189">
                        <c:v>123.2</c:v>
                      </c:pt>
                      <c:pt idx="26190">
                        <c:v>124</c:v>
                      </c:pt>
                      <c:pt idx="26191">
                        <c:v>122</c:v>
                      </c:pt>
                      <c:pt idx="26192">
                        <c:v>123.5</c:v>
                      </c:pt>
                      <c:pt idx="26193">
                        <c:v>124</c:v>
                      </c:pt>
                      <c:pt idx="26194">
                        <c:v>123.6</c:v>
                      </c:pt>
                      <c:pt idx="26195">
                        <c:v>123.4</c:v>
                      </c:pt>
                      <c:pt idx="26196">
                        <c:v>123.7</c:v>
                      </c:pt>
                      <c:pt idx="26197">
                        <c:v>122.4</c:v>
                      </c:pt>
                      <c:pt idx="26198">
                        <c:v>122.5</c:v>
                      </c:pt>
                      <c:pt idx="26199">
                        <c:v>124.1</c:v>
                      </c:pt>
                      <c:pt idx="26200">
                        <c:v>123.4</c:v>
                      </c:pt>
                      <c:pt idx="26201">
                        <c:v>123.5</c:v>
                      </c:pt>
                      <c:pt idx="26202">
                        <c:v>123.6</c:v>
                      </c:pt>
                      <c:pt idx="26203">
                        <c:v>124.5</c:v>
                      </c:pt>
                      <c:pt idx="26204">
                        <c:v>124.1</c:v>
                      </c:pt>
                      <c:pt idx="26205">
                        <c:v>123.1</c:v>
                      </c:pt>
                      <c:pt idx="26206">
                        <c:v>123.9</c:v>
                      </c:pt>
                      <c:pt idx="26207">
                        <c:v>123.9</c:v>
                      </c:pt>
                      <c:pt idx="26208">
                        <c:v>122.4</c:v>
                      </c:pt>
                      <c:pt idx="26209">
                        <c:v>123.5</c:v>
                      </c:pt>
                      <c:pt idx="26210">
                        <c:v>124</c:v>
                      </c:pt>
                      <c:pt idx="26211">
                        <c:v>123.6</c:v>
                      </c:pt>
                      <c:pt idx="26212">
                        <c:v>123.8</c:v>
                      </c:pt>
                      <c:pt idx="26213">
                        <c:v>123.5</c:v>
                      </c:pt>
                      <c:pt idx="26214">
                        <c:v>124.5</c:v>
                      </c:pt>
                      <c:pt idx="26215">
                        <c:v>123.6</c:v>
                      </c:pt>
                      <c:pt idx="26216">
                        <c:v>122.8</c:v>
                      </c:pt>
                      <c:pt idx="26217">
                        <c:v>123.8</c:v>
                      </c:pt>
                      <c:pt idx="26218">
                        <c:v>124.2</c:v>
                      </c:pt>
                      <c:pt idx="26219">
                        <c:v>123.2</c:v>
                      </c:pt>
                      <c:pt idx="26220">
                        <c:v>123.3</c:v>
                      </c:pt>
                      <c:pt idx="26221">
                        <c:v>124.4</c:v>
                      </c:pt>
                      <c:pt idx="26222">
                        <c:v>123.9</c:v>
                      </c:pt>
                      <c:pt idx="26223">
                        <c:v>122.7</c:v>
                      </c:pt>
                      <c:pt idx="26224">
                        <c:v>124</c:v>
                      </c:pt>
                      <c:pt idx="26225">
                        <c:v>123.3</c:v>
                      </c:pt>
                      <c:pt idx="26226">
                        <c:v>123.2</c:v>
                      </c:pt>
                      <c:pt idx="26227">
                        <c:v>123.3</c:v>
                      </c:pt>
                      <c:pt idx="26228">
                        <c:v>124.1</c:v>
                      </c:pt>
                      <c:pt idx="26229">
                        <c:v>124.4</c:v>
                      </c:pt>
                      <c:pt idx="26230">
                        <c:v>123.9</c:v>
                      </c:pt>
                      <c:pt idx="26231">
                        <c:v>123.8</c:v>
                      </c:pt>
                      <c:pt idx="26232">
                        <c:v>124</c:v>
                      </c:pt>
                      <c:pt idx="26233">
                        <c:v>123.4</c:v>
                      </c:pt>
                      <c:pt idx="26234">
                        <c:v>123.5</c:v>
                      </c:pt>
                      <c:pt idx="26235">
                        <c:v>123.3</c:v>
                      </c:pt>
                      <c:pt idx="26236">
                        <c:v>124.2</c:v>
                      </c:pt>
                      <c:pt idx="26237">
                        <c:v>123.5</c:v>
                      </c:pt>
                      <c:pt idx="26238">
                        <c:v>123.2</c:v>
                      </c:pt>
                      <c:pt idx="26239">
                        <c:v>123.8</c:v>
                      </c:pt>
                      <c:pt idx="26240">
                        <c:v>123.5</c:v>
                      </c:pt>
                      <c:pt idx="26241">
                        <c:v>125.3</c:v>
                      </c:pt>
                      <c:pt idx="26242">
                        <c:v>124.6</c:v>
                      </c:pt>
                      <c:pt idx="26243">
                        <c:v>124.6</c:v>
                      </c:pt>
                      <c:pt idx="26244">
                        <c:v>124.5</c:v>
                      </c:pt>
                      <c:pt idx="26245">
                        <c:v>124.5</c:v>
                      </c:pt>
                      <c:pt idx="26246">
                        <c:v>125.5</c:v>
                      </c:pt>
                      <c:pt idx="26247">
                        <c:v>125.3</c:v>
                      </c:pt>
                      <c:pt idx="26248">
                        <c:v>124.2</c:v>
                      </c:pt>
                      <c:pt idx="26249">
                        <c:v>124.4</c:v>
                      </c:pt>
                      <c:pt idx="26250">
                        <c:v>123.4</c:v>
                      </c:pt>
                      <c:pt idx="26251">
                        <c:v>124.9</c:v>
                      </c:pt>
                      <c:pt idx="26252">
                        <c:v>123.9</c:v>
                      </c:pt>
                      <c:pt idx="26253">
                        <c:v>125</c:v>
                      </c:pt>
                      <c:pt idx="26254">
                        <c:v>124.1</c:v>
                      </c:pt>
                      <c:pt idx="26255">
                        <c:v>125</c:v>
                      </c:pt>
                      <c:pt idx="26256">
                        <c:v>124.3</c:v>
                      </c:pt>
                      <c:pt idx="26257">
                        <c:v>125.3</c:v>
                      </c:pt>
                      <c:pt idx="26258">
                        <c:v>125.1</c:v>
                      </c:pt>
                      <c:pt idx="26259">
                        <c:v>124.9</c:v>
                      </c:pt>
                      <c:pt idx="26260">
                        <c:v>125.6</c:v>
                      </c:pt>
                      <c:pt idx="26261">
                        <c:v>124</c:v>
                      </c:pt>
                      <c:pt idx="26262">
                        <c:v>124.3</c:v>
                      </c:pt>
                      <c:pt idx="26263">
                        <c:v>123.4</c:v>
                      </c:pt>
                      <c:pt idx="26264">
                        <c:v>124.1</c:v>
                      </c:pt>
                      <c:pt idx="26265">
                        <c:v>124.2</c:v>
                      </c:pt>
                      <c:pt idx="26266">
                        <c:v>124.1</c:v>
                      </c:pt>
                      <c:pt idx="26267">
                        <c:v>124.4</c:v>
                      </c:pt>
                      <c:pt idx="26268">
                        <c:v>124.5</c:v>
                      </c:pt>
                      <c:pt idx="26269">
                        <c:v>124.4</c:v>
                      </c:pt>
                      <c:pt idx="26270">
                        <c:v>124.8</c:v>
                      </c:pt>
                      <c:pt idx="26271">
                        <c:v>124.5</c:v>
                      </c:pt>
                      <c:pt idx="26272">
                        <c:v>125</c:v>
                      </c:pt>
                      <c:pt idx="26273">
                        <c:v>123.7</c:v>
                      </c:pt>
                      <c:pt idx="26274">
                        <c:v>124.7</c:v>
                      </c:pt>
                      <c:pt idx="26275">
                        <c:v>124.8</c:v>
                      </c:pt>
                      <c:pt idx="26276">
                        <c:v>124.4</c:v>
                      </c:pt>
                      <c:pt idx="26277">
                        <c:v>124.5</c:v>
                      </c:pt>
                      <c:pt idx="26278">
                        <c:v>124.1</c:v>
                      </c:pt>
                      <c:pt idx="26279">
                        <c:v>125.1</c:v>
                      </c:pt>
                      <c:pt idx="26280">
                        <c:v>125.2</c:v>
                      </c:pt>
                      <c:pt idx="26281">
                        <c:v>125.6</c:v>
                      </c:pt>
                      <c:pt idx="26282">
                        <c:v>125.1</c:v>
                      </c:pt>
                      <c:pt idx="26283">
                        <c:v>125.4</c:v>
                      </c:pt>
                      <c:pt idx="26284">
                        <c:v>124.1</c:v>
                      </c:pt>
                      <c:pt idx="26285">
                        <c:v>124.5</c:v>
                      </c:pt>
                      <c:pt idx="26286">
                        <c:v>123.6</c:v>
                      </c:pt>
                      <c:pt idx="26287">
                        <c:v>123</c:v>
                      </c:pt>
                      <c:pt idx="26288">
                        <c:v>123.9</c:v>
                      </c:pt>
                      <c:pt idx="26289">
                        <c:v>124.4</c:v>
                      </c:pt>
                      <c:pt idx="26290">
                        <c:v>124.5</c:v>
                      </c:pt>
                      <c:pt idx="26291">
                        <c:v>124.7</c:v>
                      </c:pt>
                      <c:pt idx="26292">
                        <c:v>124.2</c:v>
                      </c:pt>
                      <c:pt idx="26293">
                        <c:v>124.9</c:v>
                      </c:pt>
                      <c:pt idx="26294">
                        <c:v>124.9</c:v>
                      </c:pt>
                      <c:pt idx="26295">
                        <c:v>125.8</c:v>
                      </c:pt>
                      <c:pt idx="26296">
                        <c:v>124</c:v>
                      </c:pt>
                      <c:pt idx="26297">
                        <c:v>125.2</c:v>
                      </c:pt>
                      <c:pt idx="26298">
                        <c:v>125.1</c:v>
                      </c:pt>
                      <c:pt idx="26299">
                        <c:v>125.6</c:v>
                      </c:pt>
                      <c:pt idx="26300">
                        <c:v>125.3</c:v>
                      </c:pt>
                      <c:pt idx="26301">
                        <c:v>124.8</c:v>
                      </c:pt>
                      <c:pt idx="26302">
                        <c:v>125.8</c:v>
                      </c:pt>
                      <c:pt idx="26303">
                        <c:v>125.6</c:v>
                      </c:pt>
                      <c:pt idx="26304">
                        <c:v>126.1</c:v>
                      </c:pt>
                      <c:pt idx="26305">
                        <c:v>125.2</c:v>
                      </c:pt>
                      <c:pt idx="26306">
                        <c:v>124.3</c:v>
                      </c:pt>
                      <c:pt idx="26307">
                        <c:v>125.1</c:v>
                      </c:pt>
                      <c:pt idx="26308">
                        <c:v>125.5</c:v>
                      </c:pt>
                      <c:pt idx="26309">
                        <c:v>124.6</c:v>
                      </c:pt>
                      <c:pt idx="26310">
                        <c:v>125.5</c:v>
                      </c:pt>
                      <c:pt idx="26311">
                        <c:v>125.7</c:v>
                      </c:pt>
                      <c:pt idx="26312">
                        <c:v>125.9</c:v>
                      </c:pt>
                      <c:pt idx="26313">
                        <c:v>125.3</c:v>
                      </c:pt>
                      <c:pt idx="26314">
                        <c:v>125.5</c:v>
                      </c:pt>
                      <c:pt idx="26315">
                        <c:v>126.1</c:v>
                      </c:pt>
                      <c:pt idx="26316">
                        <c:v>125</c:v>
                      </c:pt>
                      <c:pt idx="26317">
                        <c:v>123.9</c:v>
                      </c:pt>
                      <c:pt idx="26318">
                        <c:v>125.6</c:v>
                      </c:pt>
                      <c:pt idx="26319">
                        <c:v>125.2</c:v>
                      </c:pt>
                      <c:pt idx="26320">
                        <c:v>125.5</c:v>
                      </c:pt>
                      <c:pt idx="26321">
                        <c:v>125.7</c:v>
                      </c:pt>
                      <c:pt idx="26322">
                        <c:v>124.9</c:v>
                      </c:pt>
                      <c:pt idx="26323">
                        <c:v>126</c:v>
                      </c:pt>
                      <c:pt idx="26324">
                        <c:v>124.6</c:v>
                      </c:pt>
                      <c:pt idx="26325">
                        <c:v>124</c:v>
                      </c:pt>
                      <c:pt idx="26326">
                        <c:v>126</c:v>
                      </c:pt>
                      <c:pt idx="26327">
                        <c:v>124.1</c:v>
                      </c:pt>
                      <c:pt idx="26328">
                        <c:v>125.4</c:v>
                      </c:pt>
                      <c:pt idx="26329">
                        <c:v>125.9</c:v>
                      </c:pt>
                      <c:pt idx="26330">
                        <c:v>126.3</c:v>
                      </c:pt>
                      <c:pt idx="26331">
                        <c:v>125.8</c:v>
                      </c:pt>
                      <c:pt idx="26332">
                        <c:v>125.3</c:v>
                      </c:pt>
                      <c:pt idx="26333">
                        <c:v>125.7</c:v>
                      </c:pt>
                      <c:pt idx="26334">
                        <c:v>124.1</c:v>
                      </c:pt>
                      <c:pt idx="26335">
                        <c:v>124.6</c:v>
                      </c:pt>
                      <c:pt idx="26336">
                        <c:v>126.8</c:v>
                      </c:pt>
                      <c:pt idx="26337">
                        <c:v>126.1</c:v>
                      </c:pt>
                      <c:pt idx="26338">
                        <c:v>125.3</c:v>
                      </c:pt>
                      <c:pt idx="26339">
                        <c:v>124.3</c:v>
                      </c:pt>
                      <c:pt idx="26340">
                        <c:v>125.1</c:v>
                      </c:pt>
                      <c:pt idx="26341">
                        <c:v>123.9</c:v>
                      </c:pt>
                      <c:pt idx="26342">
                        <c:v>126.1</c:v>
                      </c:pt>
                      <c:pt idx="26343">
                        <c:v>126</c:v>
                      </c:pt>
                      <c:pt idx="26344">
                        <c:v>126.1</c:v>
                      </c:pt>
                      <c:pt idx="26345">
                        <c:v>124.7</c:v>
                      </c:pt>
                      <c:pt idx="26346">
                        <c:v>126.7</c:v>
                      </c:pt>
                      <c:pt idx="26347">
                        <c:v>126</c:v>
                      </c:pt>
                      <c:pt idx="26348">
                        <c:v>124.6</c:v>
                      </c:pt>
                      <c:pt idx="26349">
                        <c:v>125</c:v>
                      </c:pt>
                      <c:pt idx="26350">
                        <c:v>126</c:v>
                      </c:pt>
                      <c:pt idx="26351">
                        <c:v>126.4</c:v>
                      </c:pt>
                      <c:pt idx="26352">
                        <c:v>125.9</c:v>
                      </c:pt>
                      <c:pt idx="26353">
                        <c:v>125.3</c:v>
                      </c:pt>
                      <c:pt idx="26354">
                        <c:v>125.7</c:v>
                      </c:pt>
                      <c:pt idx="26355">
                        <c:v>124.7</c:v>
                      </c:pt>
                      <c:pt idx="26356">
                        <c:v>126.2</c:v>
                      </c:pt>
                      <c:pt idx="26357">
                        <c:v>125.7</c:v>
                      </c:pt>
                      <c:pt idx="26358">
                        <c:v>125.8</c:v>
                      </c:pt>
                      <c:pt idx="26359">
                        <c:v>124.9</c:v>
                      </c:pt>
                      <c:pt idx="26360">
                        <c:v>126.7</c:v>
                      </c:pt>
                      <c:pt idx="26361">
                        <c:v>125.5</c:v>
                      </c:pt>
                      <c:pt idx="26362">
                        <c:v>125.1</c:v>
                      </c:pt>
                      <c:pt idx="26363">
                        <c:v>126.1</c:v>
                      </c:pt>
                      <c:pt idx="26364">
                        <c:v>125.3</c:v>
                      </c:pt>
                      <c:pt idx="26365">
                        <c:v>126</c:v>
                      </c:pt>
                      <c:pt idx="26366">
                        <c:v>124.7</c:v>
                      </c:pt>
                      <c:pt idx="26367">
                        <c:v>126.4</c:v>
                      </c:pt>
                      <c:pt idx="26368">
                        <c:v>126.3</c:v>
                      </c:pt>
                      <c:pt idx="26369">
                        <c:v>126.4</c:v>
                      </c:pt>
                      <c:pt idx="26370">
                        <c:v>124.9</c:v>
                      </c:pt>
                      <c:pt idx="26371">
                        <c:v>125.8</c:v>
                      </c:pt>
                      <c:pt idx="26372">
                        <c:v>126.4</c:v>
                      </c:pt>
                      <c:pt idx="26373">
                        <c:v>125.3</c:v>
                      </c:pt>
                      <c:pt idx="26374">
                        <c:v>126.9</c:v>
                      </c:pt>
                      <c:pt idx="26375">
                        <c:v>125.8</c:v>
                      </c:pt>
                      <c:pt idx="26376">
                        <c:v>126.2</c:v>
                      </c:pt>
                      <c:pt idx="26377">
                        <c:v>124.3</c:v>
                      </c:pt>
                      <c:pt idx="26378">
                        <c:v>127</c:v>
                      </c:pt>
                      <c:pt idx="26379">
                        <c:v>125.2</c:v>
                      </c:pt>
                      <c:pt idx="26380">
                        <c:v>124.7</c:v>
                      </c:pt>
                      <c:pt idx="26381">
                        <c:v>126.7</c:v>
                      </c:pt>
                      <c:pt idx="26382">
                        <c:v>126.2</c:v>
                      </c:pt>
                      <c:pt idx="26383">
                        <c:v>124.9</c:v>
                      </c:pt>
                      <c:pt idx="26384">
                        <c:v>124.7</c:v>
                      </c:pt>
                      <c:pt idx="26385">
                        <c:v>126.4</c:v>
                      </c:pt>
                      <c:pt idx="26386">
                        <c:v>125.5</c:v>
                      </c:pt>
                      <c:pt idx="26387">
                        <c:v>125.3</c:v>
                      </c:pt>
                      <c:pt idx="26388">
                        <c:v>125.8</c:v>
                      </c:pt>
                      <c:pt idx="26389">
                        <c:v>126</c:v>
                      </c:pt>
                      <c:pt idx="26390">
                        <c:v>126.7</c:v>
                      </c:pt>
                      <c:pt idx="26391">
                        <c:v>125.7</c:v>
                      </c:pt>
                      <c:pt idx="26392">
                        <c:v>127.2</c:v>
                      </c:pt>
                      <c:pt idx="26393">
                        <c:v>125.8</c:v>
                      </c:pt>
                      <c:pt idx="26394">
                        <c:v>126.2</c:v>
                      </c:pt>
                      <c:pt idx="26395">
                        <c:v>125.1</c:v>
                      </c:pt>
                      <c:pt idx="26396">
                        <c:v>127</c:v>
                      </c:pt>
                      <c:pt idx="26397">
                        <c:v>126.5</c:v>
                      </c:pt>
                      <c:pt idx="26398">
                        <c:v>126.4</c:v>
                      </c:pt>
                      <c:pt idx="26399">
                        <c:v>126.5</c:v>
                      </c:pt>
                      <c:pt idx="26400">
                        <c:v>126.3</c:v>
                      </c:pt>
                      <c:pt idx="26401">
                        <c:v>125.3</c:v>
                      </c:pt>
                      <c:pt idx="26402">
                        <c:v>125.5</c:v>
                      </c:pt>
                      <c:pt idx="26403">
                        <c:v>126.5</c:v>
                      </c:pt>
                      <c:pt idx="26404">
                        <c:v>126.3</c:v>
                      </c:pt>
                      <c:pt idx="26405">
                        <c:v>126.9</c:v>
                      </c:pt>
                      <c:pt idx="26406">
                        <c:v>125.7</c:v>
                      </c:pt>
                      <c:pt idx="26407">
                        <c:v>126</c:v>
                      </c:pt>
                      <c:pt idx="26408">
                        <c:v>125.4</c:v>
                      </c:pt>
                      <c:pt idx="26409">
                        <c:v>125.4</c:v>
                      </c:pt>
                      <c:pt idx="26410">
                        <c:v>125.9</c:v>
                      </c:pt>
                      <c:pt idx="26411">
                        <c:v>124.8</c:v>
                      </c:pt>
                      <c:pt idx="26412">
                        <c:v>125.1</c:v>
                      </c:pt>
                      <c:pt idx="26413">
                        <c:v>125.8</c:v>
                      </c:pt>
                      <c:pt idx="26414">
                        <c:v>126</c:v>
                      </c:pt>
                      <c:pt idx="26415">
                        <c:v>124.7</c:v>
                      </c:pt>
                      <c:pt idx="26416">
                        <c:v>124.9</c:v>
                      </c:pt>
                      <c:pt idx="26417">
                        <c:v>125.9</c:v>
                      </c:pt>
                      <c:pt idx="26418">
                        <c:v>125.5</c:v>
                      </c:pt>
                      <c:pt idx="26419">
                        <c:v>127</c:v>
                      </c:pt>
                      <c:pt idx="26420">
                        <c:v>126.8</c:v>
                      </c:pt>
                      <c:pt idx="26421">
                        <c:v>127</c:v>
                      </c:pt>
                      <c:pt idx="26422">
                        <c:v>126.2</c:v>
                      </c:pt>
                      <c:pt idx="26423">
                        <c:v>125.6</c:v>
                      </c:pt>
                      <c:pt idx="26424">
                        <c:v>126.5</c:v>
                      </c:pt>
                      <c:pt idx="26425">
                        <c:v>125.4</c:v>
                      </c:pt>
                      <c:pt idx="26426">
                        <c:v>125.7</c:v>
                      </c:pt>
                      <c:pt idx="26427">
                        <c:v>126.4</c:v>
                      </c:pt>
                      <c:pt idx="26428">
                        <c:v>126.1</c:v>
                      </c:pt>
                      <c:pt idx="26429">
                        <c:v>125.7</c:v>
                      </c:pt>
                      <c:pt idx="26430">
                        <c:v>125.6</c:v>
                      </c:pt>
                      <c:pt idx="26431">
                        <c:v>126.3</c:v>
                      </c:pt>
                      <c:pt idx="26432">
                        <c:v>126.2</c:v>
                      </c:pt>
                      <c:pt idx="26433">
                        <c:v>127</c:v>
                      </c:pt>
                      <c:pt idx="26434">
                        <c:v>126.7</c:v>
                      </c:pt>
                      <c:pt idx="26435">
                        <c:v>126.3</c:v>
                      </c:pt>
                      <c:pt idx="26436">
                        <c:v>126</c:v>
                      </c:pt>
                      <c:pt idx="26437">
                        <c:v>124.7</c:v>
                      </c:pt>
                      <c:pt idx="26438">
                        <c:v>126.1</c:v>
                      </c:pt>
                      <c:pt idx="26439">
                        <c:v>125.5</c:v>
                      </c:pt>
                      <c:pt idx="26440">
                        <c:v>125.7</c:v>
                      </c:pt>
                      <c:pt idx="26441">
                        <c:v>126.2</c:v>
                      </c:pt>
                      <c:pt idx="26442">
                        <c:v>126.5</c:v>
                      </c:pt>
                      <c:pt idx="26443">
                        <c:v>125.9</c:v>
                      </c:pt>
                      <c:pt idx="26444">
                        <c:v>126.2</c:v>
                      </c:pt>
                      <c:pt idx="26445">
                        <c:v>126.2</c:v>
                      </c:pt>
                      <c:pt idx="26446">
                        <c:v>125.7</c:v>
                      </c:pt>
                      <c:pt idx="26447">
                        <c:v>125.6</c:v>
                      </c:pt>
                      <c:pt idx="26448">
                        <c:v>125.1</c:v>
                      </c:pt>
                      <c:pt idx="26449">
                        <c:v>125.4</c:v>
                      </c:pt>
                      <c:pt idx="26450">
                        <c:v>125.4</c:v>
                      </c:pt>
                      <c:pt idx="26451">
                        <c:v>125.8</c:v>
                      </c:pt>
                      <c:pt idx="26452">
                        <c:v>126.2</c:v>
                      </c:pt>
                      <c:pt idx="26453">
                        <c:v>126.3</c:v>
                      </c:pt>
                      <c:pt idx="26454">
                        <c:v>125.6</c:v>
                      </c:pt>
                      <c:pt idx="26455">
                        <c:v>125.5</c:v>
                      </c:pt>
                      <c:pt idx="26456">
                        <c:v>126.2</c:v>
                      </c:pt>
                      <c:pt idx="26457">
                        <c:v>125.6</c:v>
                      </c:pt>
                      <c:pt idx="26458">
                        <c:v>125.1</c:v>
                      </c:pt>
                      <c:pt idx="26459">
                        <c:v>125.8</c:v>
                      </c:pt>
                      <c:pt idx="26460">
                        <c:v>126.8</c:v>
                      </c:pt>
                      <c:pt idx="26461">
                        <c:v>126.7</c:v>
                      </c:pt>
                      <c:pt idx="26462">
                        <c:v>125.1</c:v>
                      </c:pt>
                      <c:pt idx="26463">
                        <c:v>127.1</c:v>
                      </c:pt>
                      <c:pt idx="26464">
                        <c:v>125.1</c:v>
                      </c:pt>
                      <c:pt idx="26465">
                        <c:v>126.4</c:v>
                      </c:pt>
                      <c:pt idx="26466">
                        <c:v>126.1</c:v>
                      </c:pt>
                      <c:pt idx="26467">
                        <c:v>124.4</c:v>
                      </c:pt>
                      <c:pt idx="26468">
                        <c:v>125.9</c:v>
                      </c:pt>
                      <c:pt idx="26469">
                        <c:v>128.30000000000001</c:v>
                      </c:pt>
                      <c:pt idx="26470">
                        <c:v>126.4</c:v>
                      </c:pt>
                      <c:pt idx="26471">
                        <c:v>126.8</c:v>
                      </c:pt>
                      <c:pt idx="26472">
                        <c:v>127.6</c:v>
                      </c:pt>
                      <c:pt idx="26473">
                        <c:v>127</c:v>
                      </c:pt>
                      <c:pt idx="26474">
                        <c:v>127</c:v>
                      </c:pt>
                      <c:pt idx="26475">
                        <c:v>127.2</c:v>
                      </c:pt>
                      <c:pt idx="26476">
                        <c:v>126.6</c:v>
                      </c:pt>
                      <c:pt idx="26477">
                        <c:v>127.3</c:v>
                      </c:pt>
                      <c:pt idx="26478">
                        <c:v>125.9</c:v>
                      </c:pt>
                      <c:pt idx="26479">
                        <c:v>127.2</c:v>
                      </c:pt>
                      <c:pt idx="26480">
                        <c:v>126.4</c:v>
                      </c:pt>
                      <c:pt idx="26481">
                        <c:v>127.4</c:v>
                      </c:pt>
                      <c:pt idx="26482">
                        <c:v>126.1</c:v>
                      </c:pt>
                      <c:pt idx="26483">
                        <c:v>126.4</c:v>
                      </c:pt>
                      <c:pt idx="26484">
                        <c:v>127.1</c:v>
                      </c:pt>
                      <c:pt idx="26485">
                        <c:v>125.7</c:v>
                      </c:pt>
                      <c:pt idx="26486">
                        <c:v>126.1</c:v>
                      </c:pt>
                      <c:pt idx="26487">
                        <c:v>126.2</c:v>
                      </c:pt>
                      <c:pt idx="26488">
                        <c:v>126.5</c:v>
                      </c:pt>
                      <c:pt idx="26489">
                        <c:v>126.7</c:v>
                      </c:pt>
                      <c:pt idx="26490">
                        <c:v>125.7</c:v>
                      </c:pt>
                      <c:pt idx="26491">
                        <c:v>127.8</c:v>
                      </c:pt>
                      <c:pt idx="26492">
                        <c:v>126.4</c:v>
                      </c:pt>
                      <c:pt idx="26493">
                        <c:v>126.1</c:v>
                      </c:pt>
                      <c:pt idx="26494">
                        <c:v>125.7</c:v>
                      </c:pt>
                      <c:pt idx="26495">
                        <c:v>126.3</c:v>
                      </c:pt>
                      <c:pt idx="26496">
                        <c:v>126.7</c:v>
                      </c:pt>
                      <c:pt idx="26497">
                        <c:v>125.8</c:v>
                      </c:pt>
                      <c:pt idx="26498">
                        <c:v>127.5</c:v>
                      </c:pt>
                      <c:pt idx="26499">
                        <c:v>126.5</c:v>
                      </c:pt>
                      <c:pt idx="26500">
                        <c:v>127.4</c:v>
                      </c:pt>
                      <c:pt idx="26501">
                        <c:v>126.7</c:v>
                      </c:pt>
                      <c:pt idx="26502">
                        <c:v>125.7</c:v>
                      </c:pt>
                      <c:pt idx="26503">
                        <c:v>125.2</c:v>
                      </c:pt>
                      <c:pt idx="26504">
                        <c:v>126.7</c:v>
                      </c:pt>
                      <c:pt idx="26505">
                        <c:v>127.2</c:v>
                      </c:pt>
                      <c:pt idx="26506">
                        <c:v>126</c:v>
                      </c:pt>
                      <c:pt idx="26507">
                        <c:v>125.7</c:v>
                      </c:pt>
                      <c:pt idx="26508">
                        <c:v>126</c:v>
                      </c:pt>
                      <c:pt idx="26509">
                        <c:v>125</c:v>
                      </c:pt>
                      <c:pt idx="26510">
                        <c:v>126.9</c:v>
                      </c:pt>
                      <c:pt idx="26511">
                        <c:v>125.5</c:v>
                      </c:pt>
                      <c:pt idx="26512">
                        <c:v>125.8</c:v>
                      </c:pt>
                      <c:pt idx="26513">
                        <c:v>127.3</c:v>
                      </c:pt>
                      <c:pt idx="26514">
                        <c:v>126.7</c:v>
                      </c:pt>
                      <c:pt idx="26515">
                        <c:v>126.9</c:v>
                      </c:pt>
                      <c:pt idx="26516">
                        <c:v>125.6</c:v>
                      </c:pt>
                      <c:pt idx="26517">
                        <c:v>126.8</c:v>
                      </c:pt>
                      <c:pt idx="26518">
                        <c:v>125.8</c:v>
                      </c:pt>
                      <c:pt idx="26519">
                        <c:v>126.5</c:v>
                      </c:pt>
                      <c:pt idx="26520">
                        <c:v>125.8</c:v>
                      </c:pt>
                      <c:pt idx="26521">
                        <c:v>127.6</c:v>
                      </c:pt>
                      <c:pt idx="26522">
                        <c:v>126.8</c:v>
                      </c:pt>
                      <c:pt idx="26523">
                        <c:v>126.2</c:v>
                      </c:pt>
                      <c:pt idx="26524">
                        <c:v>126.2</c:v>
                      </c:pt>
                      <c:pt idx="26525">
                        <c:v>126.8</c:v>
                      </c:pt>
                      <c:pt idx="26526">
                        <c:v>125.5</c:v>
                      </c:pt>
                      <c:pt idx="26527">
                        <c:v>125.7</c:v>
                      </c:pt>
                      <c:pt idx="26528">
                        <c:v>127.2</c:v>
                      </c:pt>
                      <c:pt idx="26529">
                        <c:v>127</c:v>
                      </c:pt>
                      <c:pt idx="26530">
                        <c:v>126</c:v>
                      </c:pt>
                      <c:pt idx="26531">
                        <c:v>126.5</c:v>
                      </c:pt>
                      <c:pt idx="26532">
                        <c:v>126.9</c:v>
                      </c:pt>
                      <c:pt idx="26533">
                        <c:v>127.1</c:v>
                      </c:pt>
                      <c:pt idx="26534">
                        <c:v>127.4</c:v>
                      </c:pt>
                      <c:pt idx="26535">
                        <c:v>127.3</c:v>
                      </c:pt>
                      <c:pt idx="26536">
                        <c:v>127.3</c:v>
                      </c:pt>
                      <c:pt idx="26537">
                        <c:v>127.2</c:v>
                      </c:pt>
                      <c:pt idx="26538">
                        <c:v>126.2</c:v>
                      </c:pt>
                      <c:pt idx="26539">
                        <c:v>126.1</c:v>
                      </c:pt>
                      <c:pt idx="26540">
                        <c:v>124.7</c:v>
                      </c:pt>
                      <c:pt idx="26541">
                        <c:v>128</c:v>
                      </c:pt>
                      <c:pt idx="26542">
                        <c:v>126.8</c:v>
                      </c:pt>
                      <c:pt idx="26543">
                        <c:v>127.6</c:v>
                      </c:pt>
                      <c:pt idx="26544">
                        <c:v>126.2</c:v>
                      </c:pt>
                      <c:pt idx="26545">
                        <c:v>127.3</c:v>
                      </c:pt>
                      <c:pt idx="26546">
                        <c:v>126.7</c:v>
                      </c:pt>
                      <c:pt idx="26547">
                        <c:v>126</c:v>
                      </c:pt>
                      <c:pt idx="26548">
                        <c:v>126.8</c:v>
                      </c:pt>
                      <c:pt idx="26549">
                        <c:v>126.2</c:v>
                      </c:pt>
                      <c:pt idx="26550">
                        <c:v>127</c:v>
                      </c:pt>
                      <c:pt idx="26551">
                        <c:v>127.7</c:v>
                      </c:pt>
                      <c:pt idx="26552">
                        <c:v>127.6</c:v>
                      </c:pt>
                      <c:pt idx="26553">
                        <c:v>126.9</c:v>
                      </c:pt>
                      <c:pt idx="26554">
                        <c:v>127.4</c:v>
                      </c:pt>
                      <c:pt idx="26555">
                        <c:v>127</c:v>
                      </c:pt>
                      <c:pt idx="26556">
                        <c:v>125.6</c:v>
                      </c:pt>
                      <c:pt idx="26557">
                        <c:v>126.3</c:v>
                      </c:pt>
                      <c:pt idx="26558">
                        <c:v>126.9</c:v>
                      </c:pt>
                      <c:pt idx="26559">
                        <c:v>127.1</c:v>
                      </c:pt>
                      <c:pt idx="26560">
                        <c:v>128.30000000000001</c:v>
                      </c:pt>
                      <c:pt idx="26561">
                        <c:v>127.3</c:v>
                      </c:pt>
                      <c:pt idx="26562">
                        <c:v>125.7</c:v>
                      </c:pt>
                      <c:pt idx="26563">
                        <c:v>127.5</c:v>
                      </c:pt>
                      <c:pt idx="26564">
                        <c:v>128.30000000000001</c:v>
                      </c:pt>
                      <c:pt idx="26565">
                        <c:v>127.7</c:v>
                      </c:pt>
                      <c:pt idx="26566">
                        <c:v>126.9</c:v>
                      </c:pt>
                      <c:pt idx="26567">
                        <c:v>127.5</c:v>
                      </c:pt>
                      <c:pt idx="26568">
                        <c:v>128.19999999999999</c:v>
                      </c:pt>
                      <c:pt idx="26569">
                        <c:v>127.4</c:v>
                      </c:pt>
                      <c:pt idx="26570">
                        <c:v>127.5</c:v>
                      </c:pt>
                      <c:pt idx="26571">
                        <c:v>127.1</c:v>
                      </c:pt>
                      <c:pt idx="26572">
                        <c:v>127.5</c:v>
                      </c:pt>
                      <c:pt idx="26573">
                        <c:v>127.8</c:v>
                      </c:pt>
                      <c:pt idx="26574">
                        <c:v>128.1</c:v>
                      </c:pt>
                      <c:pt idx="26575">
                        <c:v>127.1</c:v>
                      </c:pt>
                      <c:pt idx="26576">
                        <c:v>127.7</c:v>
                      </c:pt>
                      <c:pt idx="26577">
                        <c:v>126.8</c:v>
                      </c:pt>
                      <c:pt idx="26578">
                        <c:v>126.9</c:v>
                      </c:pt>
                      <c:pt idx="26579">
                        <c:v>127.5</c:v>
                      </c:pt>
                      <c:pt idx="26580">
                        <c:v>127.3</c:v>
                      </c:pt>
                      <c:pt idx="26581">
                        <c:v>128.1</c:v>
                      </c:pt>
                      <c:pt idx="26582">
                        <c:v>128.30000000000001</c:v>
                      </c:pt>
                      <c:pt idx="26583">
                        <c:v>127.5</c:v>
                      </c:pt>
                      <c:pt idx="26584">
                        <c:v>126.9</c:v>
                      </c:pt>
                      <c:pt idx="26585">
                        <c:v>127.6</c:v>
                      </c:pt>
                      <c:pt idx="26586">
                        <c:v>126.6</c:v>
                      </c:pt>
                      <c:pt idx="26587">
                        <c:v>126.7</c:v>
                      </c:pt>
                      <c:pt idx="26588">
                        <c:v>126.2</c:v>
                      </c:pt>
                      <c:pt idx="26589">
                        <c:v>127.6</c:v>
                      </c:pt>
                      <c:pt idx="26590">
                        <c:v>127.9</c:v>
                      </c:pt>
                      <c:pt idx="26591">
                        <c:v>129.1</c:v>
                      </c:pt>
                      <c:pt idx="26592">
                        <c:v>127.5</c:v>
                      </c:pt>
                      <c:pt idx="26593">
                        <c:v>126.8</c:v>
                      </c:pt>
                      <c:pt idx="26594">
                        <c:v>127.2</c:v>
                      </c:pt>
                      <c:pt idx="26595">
                        <c:v>128.80000000000001</c:v>
                      </c:pt>
                      <c:pt idx="26596">
                        <c:v>127.6</c:v>
                      </c:pt>
                      <c:pt idx="26597">
                        <c:v>127.2</c:v>
                      </c:pt>
                      <c:pt idx="26598">
                        <c:v>127.5</c:v>
                      </c:pt>
                      <c:pt idx="26599">
                        <c:v>128.6</c:v>
                      </c:pt>
                      <c:pt idx="26600">
                        <c:v>126.7</c:v>
                      </c:pt>
                      <c:pt idx="26601">
                        <c:v>127.1</c:v>
                      </c:pt>
                      <c:pt idx="26602">
                        <c:v>127.6</c:v>
                      </c:pt>
                      <c:pt idx="26603">
                        <c:v>127.9</c:v>
                      </c:pt>
                      <c:pt idx="26604">
                        <c:v>127.3</c:v>
                      </c:pt>
                      <c:pt idx="26605">
                        <c:v>128.30000000000001</c:v>
                      </c:pt>
                      <c:pt idx="26606">
                        <c:v>127.6</c:v>
                      </c:pt>
                      <c:pt idx="26607">
                        <c:v>129.4</c:v>
                      </c:pt>
                      <c:pt idx="26608">
                        <c:v>127.8</c:v>
                      </c:pt>
                      <c:pt idx="26609">
                        <c:v>127.2</c:v>
                      </c:pt>
                      <c:pt idx="26610">
                        <c:v>126.2</c:v>
                      </c:pt>
                      <c:pt idx="26611">
                        <c:v>128.6</c:v>
                      </c:pt>
                      <c:pt idx="26612">
                        <c:v>128.5</c:v>
                      </c:pt>
                      <c:pt idx="26613">
                        <c:v>128.6</c:v>
                      </c:pt>
                      <c:pt idx="26614">
                        <c:v>128.4</c:v>
                      </c:pt>
                      <c:pt idx="26615">
                        <c:v>127.5</c:v>
                      </c:pt>
                      <c:pt idx="26616">
                        <c:v>129.4</c:v>
                      </c:pt>
                      <c:pt idx="26617">
                        <c:v>127.9</c:v>
                      </c:pt>
                      <c:pt idx="26618">
                        <c:v>128.9</c:v>
                      </c:pt>
                      <c:pt idx="26619">
                        <c:v>127.9</c:v>
                      </c:pt>
                      <c:pt idx="26620">
                        <c:v>127.9</c:v>
                      </c:pt>
                      <c:pt idx="26621">
                        <c:v>128.4</c:v>
                      </c:pt>
                      <c:pt idx="26622">
                        <c:v>128.9</c:v>
                      </c:pt>
                      <c:pt idx="26623">
                        <c:v>127.9</c:v>
                      </c:pt>
                      <c:pt idx="26624">
                        <c:v>127.8</c:v>
                      </c:pt>
                      <c:pt idx="26625">
                        <c:v>128</c:v>
                      </c:pt>
                      <c:pt idx="26626">
                        <c:v>128.4</c:v>
                      </c:pt>
                      <c:pt idx="26627">
                        <c:v>127.7</c:v>
                      </c:pt>
                      <c:pt idx="26628">
                        <c:v>128.5</c:v>
                      </c:pt>
                      <c:pt idx="26629">
                        <c:v>129.19999999999999</c:v>
                      </c:pt>
                      <c:pt idx="26630">
                        <c:v>128.1</c:v>
                      </c:pt>
                      <c:pt idx="26631">
                        <c:v>128.19999999999999</c:v>
                      </c:pt>
                      <c:pt idx="26632">
                        <c:v>129.1</c:v>
                      </c:pt>
                      <c:pt idx="26633">
                        <c:v>126.7</c:v>
                      </c:pt>
                      <c:pt idx="26634">
                        <c:v>127.4</c:v>
                      </c:pt>
                      <c:pt idx="26635">
                        <c:v>128</c:v>
                      </c:pt>
                      <c:pt idx="26636">
                        <c:v>129.80000000000001</c:v>
                      </c:pt>
                      <c:pt idx="26637">
                        <c:v>128.4</c:v>
                      </c:pt>
                      <c:pt idx="26638">
                        <c:v>128.1</c:v>
                      </c:pt>
                      <c:pt idx="26639">
                        <c:v>127.7</c:v>
                      </c:pt>
                      <c:pt idx="26640">
                        <c:v>127.8</c:v>
                      </c:pt>
                      <c:pt idx="26641">
                        <c:v>128.5</c:v>
                      </c:pt>
                      <c:pt idx="26642">
                        <c:v>128.9</c:v>
                      </c:pt>
                      <c:pt idx="26643">
                        <c:v>129.5</c:v>
                      </c:pt>
                      <c:pt idx="26644">
                        <c:v>129.80000000000001</c:v>
                      </c:pt>
                      <c:pt idx="26645">
                        <c:v>127.7</c:v>
                      </c:pt>
                      <c:pt idx="26646">
                        <c:v>127.8</c:v>
                      </c:pt>
                      <c:pt idx="26647">
                        <c:v>128.19999999999999</c:v>
                      </c:pt>
                      <c:pt idx="26648">
                        <c:v>127.5</c:v>
                      </c:pt>
                      <c:pt idx="26649">
                        <c:v>128.80000000000001</c:v>
                      </c:pt>
                      <c:pt idx="26650">
                        <c:v>128.1</c:v>
                      </c:pt>
                      <c:pt idx="26651">
                        <c:v>129.9</c:v>
                      </c:pt>
                      <c:pt idx="26652">
                        <c:v>128.19999999999999</c:v>
                      </c:pt>
                      <c:pt idx="26653">
                        <c:v>127.5</c:v>
                      </c:pt>
                      <c:pt idx="26654">
                        <c:v>128.19999999999999</c:v>
                      </c:pt>
                      <c:pt idx="26655">
                        <c:v>127.9</c:v>
                      </c:pt>
                      <c:pt idx="26656">
                        <c:v>127.9</c:v>
                      </c:pt>
                      <c:pt idx="26657">
                        <c:v>128.4</c:v>
                      </c:pt>
                      <c:pt idx="26658">
                        <c:v>129.6</c:v>
                      </c:pt>
                      <c:pt idx="26659">
                        <c:v>129.19999999999999</c:v>
                      </c:pt>
                      <c:pt idx="26660">
                        <c:v>128</c:v>
                      </c:pt>
                      <c:pt idx="26661">
                        <c:v>129</c:v>
                      </c:pt>
                      <c:pt idx="26662">
                        <c:v>127.5</c:v>
                      </c:pt>
                      <c:pt idx="26663">
                        <c:v>128.69999999999999</c:v>
                      </c:pt>
                      <c:pt idx="26664">
                        <c:v>128.80000000000001</c:v>
                      </c:pt>
                      <c:pt idx="26665">
                        <c:v>128.5</c:v>
                      </c:pt>
                      <c:pt idx="26666">
                        <c:v>129.5</c:v>
                      </c:pt>
                      <c:pt idx="26667">
                        <c:v>130.1</c:v>
                      </c:pt>
                      <c:pt idx="26668">
                        <c:v>129.19999999999999</c:v>
                      </c:pt>
                      <c:pt idx="26669">
                        <c:v>128.19999999999999</c:v>
                      </c:pt>
                      <c:pt idx="26670">
                        <c:v>129.30000000000001</c:v>
                      </c:pt>
                      <c:pt idx="26671">
                        <c:v>128.9</c:v>
                      </c:pt>
                      <c:pt idx="26672">
                        <c:v>128.4</c:v>
                      </c:pt>
                      <c:pt idx="26673">
                        <c:v>129.4</c:v>
                      </c:pt>
                      <c:pt idx="26674">
                        <c:v>129.19999999999999</c:v>
                      </c:pt>
                      <c:pt idx="26675">
                        <c:v>129</c:v>
                      </c:pt>
                      <c:pt idx="26676">
                        <c:v>129.4</c:v>
                      </c:pt>
                      <c:pt idx="26677">
                        <c:v>129.9</c:v>
                      </c:pt>
                      <c:pt idx="26678">
                        <c:v>128.1</c:v>
                      </c:pt>
                      <c:pt idx="26679">
                        <c:v>127.9</c:v>
                      </c:pt>
                      <c:pt idx="26680">
                        <c:v>128.80000000000001</c:v>
                      </c:pt>
                      <c:pt idx="26681">
                        <c:v>129</c:v>
                      </c:pt>
                      <c:pt idx="26682">
                        <c:v>129.69999999999999</c:v>
                      </c:pt>
                      <c:pt idx="26683">
                        <c:v>129.69999999999999</c:v>
                      </c:pt>
                      <c:pt idx="26684">
                        <c:v>130.1</c:v>
                      </c:pt>
                      <c:pt idx="26685">
                        <c:v>129</c:v>
                      </c:pt>
                      <c:pt idx="26686">
                        <c:v>129.19999999999999</c:v>
                      </c:pt>
                      <c:pt idx="26687">
                        <c:v>129.19999999999999</c:v>
                      </c:pt>
                      <c:pt idx="26688">
                        <c:v>129.9</c:v>
                      </c:pt>
                      <c:pt idx="26689">
                        <c:v>129.30000000000001</c:v>
                      </c:pt>
                      <c:pt idx="26690">
                        <c:v>129.5</c:v>
                      </c:pt>
                      <c:pt idx="26691">
                        <c:v>130.19999999999999</c:v>
                      </c:pt>
                      <c:pt idx="26692">
                        <c:v>128.5</c:v>
                      </c:pt>
                      <c:pt idx="26693">
                        <c:v>129.69999999999999</c:v>
                      </c:pt>
                      <c:pt idx="26694">
                        <c:v>128</c:v>
                      </c:pt>
                      <c:pt idx="26695">
                        <c:v>127.8</c:v>
                      </c:pt>
                      <c:pt idx="26696">
                        <c:v>128.9</c:v>
                      </c:pt>
                      <c:pt idx="26697">
                        <c:v>129.6</c:v>
                      </c:pt>
                      <c:pt idx="26698">
                        <c:v>129.5</c:v>
                      </c:pt>
                      <c:pt idx="26699">
                        <c:v>129.4</c:v>
                      </c:pt>
                      <c:pt idx="26700">
                        <c:v>128.69999999999999</c:v>
                      </c:pt>
                      <c:pt idx="26701">
                        <c:v>129</c:v>
                      </c:pt>
                      <c:pt idx="26702">
                        <c:v>128.1</c:v>
                      </c:pt>
                      <c:pt idx="26703">
                        <c:v>128.80000000000001</c:v>
                      </c:pt>
                      <c:pt idx="26704">
                        <c:v>129</c:v>
                      </c:pt>
                      <c:pt idx="26705">
                        <c:v>129</c:v>
                      </c:pt>
                      <c:pt idx="26706">
                        <c:v>128.69999999999999</c:v>
                      </c:pt>
                      <c:pt idx="26707">
                        <c:v>128.4</c:v>
                      </c:pt>
                      <c:pt idx="26708">
                        <c:v>128.69999999999999</c:v>
                      </c:pt>
                      <c:pt idx="26709">
                        <c:v>128.30000000000001</c:v>
                      </c:pt>
                      <c:pt idx="26710">
                        <c:v>129.19999999999999</c:v>
                      </c:pt>
                      <c:pt idx="26711">
                        <c:v>128.30000000000001</c:v>
                      </c:pt>
                      <c:pt idx="26712">
                        <c:v>128.4</c:v>
                      </c:pt>
                      <c:pt idx="26713">
                        <c:v>128.4</c:v>
                      </c:pt>
                      <c:pt idx="26714">
                        <c:v>130.19999999999999</c:v>
                      </c:pt>
                      <c:pt idx="26715">
                        <c:v>129.9</c:v>
                      </c:pt>
                      <c:pt idx="26716">
                        <c:v>127.5</c:v>
                      </c:pt>
                      <c:pt idx="26717">
                        <c:v>129.5</c:v>
                      </c:pt>
                      <c:pt idx="26718">
                        <c:v>127.9</c:v>
                      </c:pt>
                      <c:pt idx="26719">
                        <c:v>128</c:v>
                      </c:pt>
                      <c:pt idx="26720">
                        <c:v>128.69999999999999</c:v>
                      </c:pt>
                      <c:pt idx="26721">
                        <c:v>128.9</c:v>
                      </c:pt>
                      <c:pt idx="26722">
                        <c:v>128.6</c:v>
                      </c:pt>
                      <c:pt idx="26723">
                        <c:v>129.30000000000001</c:v>
                      </c:pt>
                      <c:pt idx="26724">
                        <c:v>129.80000000000001</c:v>
                      </c:pt>
                      <c:pt idx="26725">
                        <c:v>129.19999999999999</c:v>
                      </c:pt>
                      <c:pt idx="26726">
                        <c:v>128.1</c:v>
                      </c:pt>
                      <c:pt idx="26727">
                        <c:v>129.1</c:v>
                      </c:pt>
                      <c:pt idx="26728">
                        <c:v>129</c:v>
                      </c:pt>
                      <c:pt idx="26729">
                        <c:v>129.80000000000001</c:v>
                      </c:pt>
                      <c:pt idx="26730">
                        <c:v>128.69999999999999</c:v>
                      </c:pt>
                      <c:pt idx="26731">
                        <c:v>128.1</c:v>
                      </c:pt>
                      <c:pt idx="26732">
                        <c:v>129.1</c:v>
                      </c:pt>
                      <c:pt idx="26733">
                        <c:v>129.30000000000001</c:v>
                      </c:pt>
                      <c:pt idx="26734">
                        <c:v>128.19999999999999</c:v>
                      </c:pt>
                      <c:pt idx="26735">
                        <c:v>129.30000000000001</c:v>
                      </c:pt>
                      <c:pt idx="26736">
                        <c:v>128.19999999999999</c:v>
                      </c:pt>
                      <c:pt idx="26737">
                        <c:v>128.9</c:v>
                      </c:pt>
                      <c:pt idx="26738">
                        <c:v>129.4</c:v>
                      </c:pt>
                      <c:pt idx="26739">
                        <c:v>129</c:v>
                      </c:pt>
                      <c:pt idx="26740">
                        <c:v>128</c:v>
                      </c:pt>
                      <c:pt idx="26741">
                        <c:v>128.6</c:v>
                      </c:pt>
                      <c:pt idx="26742">
                        <c:v>129.19999999999999</c:v>
                      </c:pt>
                      <c:pt idx="26743">
                        <c:v>129.69999999999999</c:v>
                      </c:pt>
                      <c:pt idx="26744">
                        <c:v>129.69999999999999</c:v>
                      </c:pt>
                      <c:pt idx="26745">
                        <c:v>129.80000000000001</c:v>
                      </c:pt>
                      <c:pt idx="26746">
                        <c:v>127.8</c:v>
                      </c:pt>
                      <c:pt idx="26747">
                        <c:v>129.4</c:v>
                      </c:pt>
                      <c:pt idx="26748">
                        <c:v>127.5</c:v>
                      </c:pt>
                      <c:pt idx="26749">
                        <c:v>127.8</c:v>
                      </c:pt>
                      <c:pt idx="26750">
                        <c:v>128.5</c:v>
                      </c:pt>
                      <c:pt idx="26751">
                        <c:v>127.9</c:v>
                      </c:pt>
                      <c:pt idx="26752">
                        <c:v>128.80000000000001</c:v>
                      </c:pt>
                      <c:pt idx="26753">
                        <c:v>129.6</c:v>
                      </c:pt>
                      <c:pt idx="26754">
                        <c:v>128.5</c:v>
                      </c:pt>
                      <c:pt idx="26755">
                        <c:v>127.8</c:v>
                      </c:pt>
                      <c:pt idx="26756">
                        <c:v>128.1</c:v>
                      </c:pt>
                      <c:pt idx="26757">
                        <c:v>128.30000000000001</c:v>
                      </c:pt>
                      <c:pt idx="26758">
                        <c:v>129.30000000000001</c:v>
                      </c:pt>
                      <c:pt idx="26759">
                        <c:v>128.9</c:v>
                      </c:pt>
                      <c:pt idx="26760">
                        <c:v>128.5</c:v>
                      </c:pt>
                      <c:pt idx="26761">
                        <c:v>128.19999999999999</c:v>
                      </c:pt>
                      <c:pt idx="26762">
                        <c:v>128.19999999999999</c:v>
                      </c:pt>
                      <c:pt idx="26763">
                        <c:v>127.9</c:v>
                      </c:pt>
                      <c:pt idx="26764">
                        <c:v>128.5</c:v>
                      </c:pt>
                      <c:pt idx="26765">
                        <c:v>129</c:v>
                      </c:pt>
                      <c:pt idx="26766">
                        <c:v>128.30000000000001</c:v>
                      </c:pt>
                      <c:pt idx="26767">
                        <c:v>127.9</c:v>
                      </c:pt>
                      <c:pt idx="26768">
                        <c:v>129</c:v>
                      </c:pt>
                      <c:pt idx="26769">
                        <c:v>128.6</c:v>
                      </c:pt>
                      <c:pt idx="26770">
                        <c:v>126.5</c:v>
                      </c:pt>
                      <c:pt idx="26771">
                        <c:v>128.5</c:v>
                      </c:pt>
                      <c:pt idx="26772">
                        <c:v>128.19999999999999</c:v>
                      </c:pt>
                      <c:pt idx="26773">
                        <c:v>128</c:v>
                      </c:pt>
                      <c:pt idx="26774">
                        <c:v>127.9</c:v>
                      </c:pt>
                      <c:pt idx="26775">
                        <c:v>128</c:v>
                      </c:pt>
                      <c:pt idx="26776">
                        <c:v>127.3</c:v>
                      </c:pt>
                      <c:pt idx="26777">
                        <c:v>127.5</c:v>
                      </c:pt>
                      <c:pt idx="26778">
                        <c:v>127.3</c:v>
                      </c:pt>
                      <c:pt idx="26779">
                        <c:v>128.30000000000001</c:v>
                      </c:pt>
                      <c:pt idx="26780">
                        <c:v>126.8</c:v>
                      </c:pt>
                      <c:pt idx="26781">
                        <c:v>126.2</c:v>
                      </c:pt>
                      <c:pt idx="26782">
                        <c:v>127.8</c:v>
                      </c:pt>
                      <c:pt idx="26783">
                        <c:v>127.2</c:v>
                      </c:pt>
                      <c:pt idx="26784">
                        <c:v>127.8</c:v>
                      </c:pt>
                      <c:pt idx="26785">
                        <c:v>128.6</c:v>
                      </c:pt>
                      <c:pt idx="26786">
                        <c:v>126.1</c:v>
                      </c:pt>
                      <c:pt idx="26787">
                        <c:v>127.9</c:v>
                      </c:pt>
                      <c:pt idx="26788">
                        <c:v>127.8</c:v>
                      </c:pt>
                      <c:pt idx="26789">
                        <c:v>127.2</c:v>
                      </c:pt>
                      <c:pt idx="26790">
                        <c:v>127.7</c:v>
                      </c:pt>
                      <c:pt idx="26791">
                        <c:v>128</c:v>
                      </c:pt>
                      <c:pt idx="26792">
                        <c:v>128.19999999999999</c:v>
                      </c:pt>
                      <c:pt idx="26793">
                        <c:v>127.5</c:v>
                      </c:pt>
                      <c:pt idx="26794">
                        <c:v>127.8</c:v>
                      </c:pt>
                      <c:pt idx="26795">
                        <c:v>127.4</c:v>
                      </c:pt>
                      <c:pt idx="26796">
                        <c:v>128</c:v>
                      </c:pt>
                      <c:pt idx="26797">
                        <c:v>126.9</c:v>
                      </c:pt>
                      <c:pt idx="26798">
                        <c:v>127.4</c:v>
                      </c:pt>
                      <c:pt idx="26799">
                        <c:v>127.1</c:v>
                      </c:pt>
                      <c:pt idx="26800">
                        <c:v>126.3</c:v>
                      </c:pt>
                      <c:pt idx="26801">
                        <c:v>127.6</c:v>
                      </c:pt>
                      <c:pt idx="26802">
                        <c:v>127.4</c:v>
                      </c:pt>
                      <c:pt idx="26803">
                        <c:v>127.2</c:v>
                      </c:pt>
                      <c:pt idx="26804">
                        <c:v>127.3</c:v>
                      </c:pt>
                      <c:pt idx="26805">
                        <c:v>127.7</c:v>
                      </c:pt>
                      <c:pt idx="26806">
                        <c:v>127.3</c:v>
                      </c:pt>
                      <c:pt idx="26807">
                        <c:v>126.5</c:v>
                      </c:pt>
                      <c:pt idx="26808">
                        <c:v>128</c:v>
                      </c:pt>
                      <c:pt idx="26809">
                        <c:v>127.3</c:v>
                      </c:pt>
                      <c:pt idx="26810">
                        <c:v>127.6</c:v>
                      </c:pt>
                      <c:pt idx="26811">
                        <c:v>127.1</c:v>
                      </c:pt>
                      <c:pt idx="26812">
                        <c:v>127.5</c:v>
                      </c:pt>
                      <c:pt idx="26813">
                        <c:v>128.6</c:v>
                      </c:pt>
                      <c:pt idx="26814">
                        <c:v>128.69999999999999</c:v>
                      </c:pt>
                      <c:pt idx="26815">
                        <c:v>128</c:v>
                      </c:pt>
                      <c:pt idx="26816">
                        <c:v>127.9</c:v>
                      </c:pt>
                      <c:pt idx="26817">
                        <c:v>126.8</c:v>
                      </c:pt>
                      <c:pt idx="26818">
                        <c:v>127.5</c:v>
                      </c:pt>
                      <c:pt idx="26819">
                        <c:v>127.7</c:v>
                      </c:pt>
                      <c:pt idx="26820">
                        <c:v>126.4</c:v>
                      </c:pt>
                      <c:pt idx="26821">
                        <c:v>128.69999999999999</c:v>
                      </c:pt>
                      <c:pt idx="26822">
                        <c:v>127.5</c:v>
                      </c:pt>
                      <c:pt idx="26823">
                        <c:v>126.5</c:v>
                      </c:pt>
                      <c:pt idx="26824">
                        <c:v>128</c:v>
                      </c:pt>
                      <c:pt idx="26825">
                        <c:v>127.9</c:v>
                      </c:pt>
                      <c:pt idx="26826">
                        <c:v>127.3</c:v>
                      </c:pt>
                      <c:pt idx="26827">
                        <c:v>126.4</c:v>
                      </c:pt>
                      <c:pt idx="26828">
                        <c:v>127.4</c:v>
                      </c:pt>
                      <c:pt idx="26829">
                        <c:v>128.5</c:v>
                      </c:pt>
                      <c:pt idx="26830">
                        <c:v>127.2</c:v>
                      </c:pt>
                      <c:pt idx="26831">
                        <c:v>127.5</c:v>
                      </c:pt>
                      <c:pt idx="26832">
                        <c:v>127.7</c:v>
                      </c:pt>
                      <c:pt idx="26833">
                        <c:v>128.9</c:v>
                      </c:pt>
                      <c:pt idx="26834">
                        <c:v>127.5</c:v>
                      </c:pt>
                      <c:pt idx="26835">
                        <c:v>128.19999999999999</c:v>
                      </c:pt>
                      <c:pt idx="26836">
                        <c:v>127.8</c:v>
                      </c:pt>
                      <c:pt idx="26837">
                        <c:v>128.4</c:v>
                      </c:pt>
                      <c:pt idx="26838">
                        <c:v>127.7</c:v>
                      </c:pt>
                      <c:pt idx="26839">
                        <c:v>128.19999999999999</c:v>
                      </c:pt>
                      <c:pt idx="26840">
                        <c:v>127.5</c:v>
                      </c:pt>
                      <c:pt idx="26841">
                        <c:v>127.8</c:v>
                      </c:pt>
                      <c:pt idx="26842">
                        <c:v>127.9</c:v>
                      </c:pt>
                      <c:pt idx="26843">
                        <c:v>127.7</c:v>
                      </c:pt>
                      <c:pt idx="26844">
                        <c:v>127.6</c:v>
                      </c:pt>
                      <c:pt idx="26845">
                        <c:v>129.30000000000001</c:v>
                      </c:pt>
                      <c:pt idx="26846">
                        <c:v>128.30000000000001</c:v>
                      </c:pt>
                      <c:pt idx="26847">
                        <c:v>127.8</c:v>
                      </c:pt>
                      <c:pt idx="26848">
                        <c:v>128.19999999999999</c:v>
                      </c:pt>
                      <c:pt idx="26849">
                        <c:v>127.7</c:v>
                      </c:pt>
                      <c:pt idx="26850">
                        <c:v>128.5</c:v>
                      </c:pt>
                      <c:pt idx="26851">
                        <c:v>127.5</c:v>
                      </c:pt>
                      <c:pt idx="26852">
                        <c:v>128.30000000000001</c:v>
                      </c:pt>
                      <c:pt idx="26853">
                        <c:v>128.9</c:v>
                      </c:pt>
                      <c:pt idx="26854">
                        <c:v>129</c:v>
                      </c:pt>
                      <c:pt idx="26855">
                        <c:v>128</c:v>
                      </c:pt>
                      <c:pt idx="26856">
                        <c:v>128.4</c:v>
                      </c:pt>
                      <c:pt idx="26857">
                        <c:v>127.5</c:v>
                      </c:pt>
                      <c:pt idx="26858">
                        <c:v>127.2</c:v>
                      </c:pt>
                      <c:pt idx="26859">
                        <c:v>127.1</c:v>
                      </c:pt>
                      <c:pt idx="26860">
                        <c:v>128.80000000000001</c:v>
                      </c:pt>
                      <c:pt idx="26861">
                        <c:v>128</c:v>
                      </c:pt>
                      <c:pt idx="26862">
                        <c:v>128.4</c:v>
                      </c:pt>
                      <c:pt idx="26863">
                        <c:v>127.7</c:v>
                      </c:pt>
                      <c:pt idx="26864">
                        <c:v>127.8</c:v>
                      </c:pt>
                      <c:pt idx="26865">
                        <c:v>127.8</c:v>
                      </c:pt>
                      <c:pt idx="26866">
                        <c:v>128</c:v>
                      </c:pt>
                      <c:pt idx="26867">
                        <c:v>128.80000000000001</c:v>
                      </c:pt>
                      <c:pt idx="26868">
                        <c:v>129</c:v>
                      </c:pt>
                      <c:pt idx="26869">
                        <c:v>128.30000000000001</c:v>
                      </c:pt>
                      <c:pt idx="26870">
                        <c:v>127.8</c:v>
                      </c:pt>
                      <c:pt idx="26871">
                        <c:v>128.9</c:v>
                      </c:pt>
                      <c:pt idx="26872">
                        <c:v>128.5</c:v>
                      </c:pt>
                      <c:pt idx="26873">
                        <c:v>128.1</c:v>
                      </c:pt>
                      <c:pt idx="26874">
                        <c:v>128.69999999999999</c:v>
                      </c:pt>
                      <c:pt idx="26875">
                        <c:v>127.6</c:v>
                      </c:pt>
                      <c:pt idx="26876">
                        <c:v>127.6</c:v>
                      </c:pt>
                      <c:pt idx="26877">
                        <c:v>128</c:v>
                      </c:pt>
                      <c:pt idx="26878">
                        <c:v>126.9</c:v>
                      </c:pt>
                      <c:pt idx="26879">
                        <c:v>129.1</c:v>
                      </c:pt>
                      <c:pt idx="26880">
                        <c:v>127.1</c:v>
                      </c:pt>
                      <c:pt idx="26881">
                        <c:v>129.19999999999999</c:v>
                      </c:pt>
                      <c:pt idx="26882">
                        <c:v>127.7</c:v>
                      </c:pt>
                      <c:pt idx="26883">
                        <c:v>128.30000000000001</c:v>
                      </c:pt>
                      <c:pt idx="26884">
                        <c:v>128.19999999999999</c:v>
                      </c:pt>
                      <c:pt idx="26885">
                        <c:v>128.6</c:v>
                      </c:pt>
                      <c:pt idx="26886">
                        <c:v>129.4</c:v>
                      </c:pt>
                      <c:pt idx="26887">
                        <c:v>128.69999999999999</c:v>
                      </c:pt>
                      <c:pt idx="26888">
                        <c:v>129.6</c:v>
                      </c:pt>
                      <c:pt idx="26889">
                        <c:v>129.4</c:v>
                      </c:pt>
                      <c:pt idx="26890">
                        <c:v>128.5</c:v>
                      </c:pt>
                      <c:pt idx="26891">
                        <c:v>127.7</c:v>
                      </c:pt>
                      <c:pt idx="26892">
                        <c:v>129.1</c:v>
                      </c:pt>
                      <c:pt idx="26893">
                        <c:v>129.19999999999999</c:v>
                      </c:pt>
                      <c:pt idx="26894">
                        <c:v>128.5</c:v>
                      </c:pt>
                      <c:pt idx="26895">
                        <c:v>128.9</c:v>
                      </c:pt>
                      <c:pt idx="26896">
                        <c:v>128.6</c:v>
                      </c:pt>
                      <c:pt idx="26897">
                        <c:v>129.4</c:v>
                      </c:pt>
                      <c:pt idx="26898">
                        <c:v>127.9</c:v>
                      </c:pt>
                      <c:pt idx="26899">
                        <c:v>128.4</c:v>
                      </c:pt>
                      <c:pt idx="26900">
                        <c:v>128.1</c:v>
                      </c:pt>
                      <c:pt idx="26901">
                        <c:v>127.9</c:v>
                      </c:pt>
                      <c:pt idx="26902">
                        <c:v>129</c:v>
                      </c:pt>
                      <c:pt idx="26903">
                        <c:v>127.9</c:v>
                      </c:pt>
                      <c:pt idx="26904">
                        <c:v>129.1</c:v>
                      </c:pt>
                      <c:pt idx="26905">
                        <c:v>127.5</c:v>
                      </c:pt>
                      <c:pt idx="26906">
                        <c:v>128.1</c:v>
                      </c:pt>
                      <c:pt idx="26907">
                        <c:v>128.19999999999999</c:v>
                      </c:pt>
                      <c:pt idx="26908">
                        <c:v>129.30000000000001</c:v>
                      </c:pt>
                      <c:pt idx="26909">
                        <c:v>128.4</c:v>
                      </c:pt>
                      <c:pt idx="26910">
                        <c:v>128.69999999999999</c:v>
                      </c:pt>
                      <c:pt idx="26911">
                        <c:v>127.8</c:v>
                      </c:pt>
                      <c:pt idx="26912">
                        <c:v>129.9</c:v>
                      </c:pt>
                      <c:pt idx="26913">
                        <c:v>129.5</c:v>
                      </c:pt>
                      <c:pt idx="26914">
                        <c:v>129.19999999999999</c:v>
                      </c:pt>
                      <c:pt idx="26915">
                        <c:v>128.69999999999999</c:v>
                      </c:pt>
                      <c:pt idx="26916">
                        <c:v>128.6</c:v>
                      </c:pt>
                      <c:pt idx="26917">
                        <c:v>129.4</c:v>
                      </c:pt>
                      <c:pt idx="26918">
                        <c:v>128.30000000000001</c:v>
                      </c:pt>
                      <c:pt idx="26919">
                        <c:v>128.9</c:v>
                      </c:pt>
                      <c:pt idx="26920">
                        <c:v>129.1</c:v>
                      </c:pt>
                      <c:pt idx="26921">
                        <c:v>129.6</c:v>
                      </c:pt>
                      <c:pt idx="26922">
                        <c:v>129.9</c:v>
                      </c:pt>
                      <c:pt idx="26923">
                        <c:v>129.80000000000001</c:v>
                      </c:pt>
                      <c:pt idx="26924">
                        <c:v>129</c:v>
                      </c:pt>
                      <c:pt idx="26925">
                        <c:v>129.1</c:v>
                      </c:pt>
                      <c:pt idx="26926">
                        <c:v>128.9</c:v>
                      </c:pt>
                      <c:pt idx="26927">
                        <c:v>129.80000000000001</c:v>
                      </c:pt>
                      <c:pt idx="26928">
                        <c:v>129.6</c:v>
                      </c:pt>
                      <c:pt idx="26929">
                        <c:v>127.8</c:v>
                      </c:pt>
                      <c:pt idx="26930">
                        <c:v>129.5</c:v>
                      </c:pt>
                      <c:pt idx="26931">
                        <c:v>129.1</c:v>
                      </c:pt>
                      <c:pt idx="26932">
                        <c:v>128.6</c:v>
                      </c:pt>
                      <c:pt idx="26933">
                        <c:v>129.6</c:v>
                      </c:pt>
                      <c:pt idx="26934">
                        <c:v>130</c:v>
                      </c:pt>
                      <c:pt idx="26935">
                        <c:v>128.6</c:v>
                      </c:pt>
                      <c:pt idx="26936">
                        <c:v>130.19999999999999</c:v>
                      </c:pt>
                      <c:pt idx="26937">
                        <c:v>128.19999999999999</c:v>
                      </c:pt>
                      <c:pt idx="26938">
                        <c:v>129.4</c:v>
                      </c:pt>
                      <c:pt idx="26939">
                        <c:v>129</c:v>
                      </c:pt>
                      <c:pt idx="26940">
                        <c:v>129.9</c:v>
                      </c:pt>
                      <c:pt idx="26941">
                        <c:v>128.69999999999999</c:v>
                      </c:pt>
                      <c:pt idx="26942">
                        <c:v>128</c:v>
                      </c:pt>
                      <c:pt idx="26943">
                        <c:v>129.69999999999999</c:v>
                      </c:pt>
                      <c:pt idx="26944">
                        <c:v>129.4</c:v>
                      </c:pt>
                      <c:pt idx="26945">
                        <c:v>128.4</c:v>
                      </c:pt>
                      <c:pt idx="26946">
                        <c:v>127.9</c:v>
                      </c:pt>
                      <c:pt idx="26947">
                        <c:v>128.69999999999999</c:v>
                      </c:pt>
                      <c:pt idx="26948">
                        <c:v>128.80000000000001</c:v>
                      </c:pt>
                      <c:pt idx="26949">
                        <c:v>129</c:v>
                      </c:pt>
                      <c:pt idx="26950">
                        <c:v>128.69999999999999</c:v>
                      </c:pt>
                      <c:pt idx="26951">
                        <c:v>127.7</c:v>
                      </c:pt>
                      <c:pt idx="26952">
                        <c:v>128.80000000000001</c:v>
                      </c:pt>
                      <c:pt idx="26953">
                        <c:v>127.6</c:v>
                      </c:pt>
                      <c:pt idx="26954">
                        <c:v>129.19999999999999</c:v>
                      </c:pt>
                      <c:pt idx="26955">
                        <c:v>127.3</c:v>
                      </c:pt>
                      <c:pt idx="26956">
                        <c:v>128.6</c:v>
                      </c:pt>
                      <c:pt idx="26957">
                        <c:v>128.4</c:v>
                      </c:pt>
                      <c:pt idx="26958">
                        <c:v>129.30000000000001</c:v>
                      </c:pt>
                      <c:pt idx="26959">
                        <c:v>128.19999999999999</c:v>
                      </c:pt>
                      <c:pt idx="26960">
                        <c:v>128.80000000000001</c:v>
                      </c:pt>
                      <c:pt idx="26961">
                        <c:v>130</c:v>
                      </c:pt>
                      <c:pt idx="26962">
                        <c:v>129.1</c:v>
                      </c:pt>
                      <c:pt idx="26963">
                        <c:v>128</c:v>
                      </c:pt>
                      <c:pt idx="26964">
                        <c:v>128.30000000000001</c:v>
                      </c:pt>
                      <c:pt idx="26965">
                        <c:v>128.9</c:v>
                      </c:pt>
                      <c:pt idx="26966">
                        <c:v>128.30000000000001</c:v>
                      </c:pt>
                      <c:pt idx="26967">
                        <c:v>128.5</c:v>
                      </c:pt>
                      <c:pt idx="26968">
                        <c:v>128</c:v>
                      </c:pt>
                      <c:pt idx="26969">
                        <c:v>128.6</c:v>
                      </c:pt>
                      <c:pt idx="26970">
                        <c:v>128.69999999999999</c:v>
                      </c:pt>
                      <c:pt idx="26971">
                        <c:v>128.4</c:v>
                      </c:pt>
                      <c:pt idx="26972">
                        <c:v>128.30000000000001</c:v>
                      </c:pt>
                      <c:pt idx="26973">
                        <c:v>129.4</c:v>
                      </c:pt>
                      <c:pt idx="26974">
                        <c:v>129.5</c:v>
                      </c:pt>
                      <c:pt idx="26975">
                        <c:v>128.6</c:v>
                      </c:pt>
                      <c:pt idx="26976">
                        <c:v>129.4</c:v>
                      </c:pt>
                      <c:pt idx="26977">
                        <c:v>129.80000000000001</c:v>
                      </c:pt>
                      <c:pt idx="26978">
                        <c:v>129.5</c:v>
                      </c:pt>
                      <c:pt idx="26979">
                        <c:v>130.1</c:v>
                      </c:pt>
                      <c:pt idx="26980">
                        <c:v>128.1</c:v>
                      </c:pt>
                      <c:pt idx="26981">
                        <c:v>129.1</c:v>
                      </c:pt>
                      <c:pt idx="26982">
                        <c:v>129.1</c:v>
                      </c:pt>
                      <c:pt idx="26983">
                        <c:v>127.9</c:v>
                      </c:pt>
                      <c:pt idx="26984">
                        <c:v>128.19999999999999</c:v>
                      </c:pt>
                      <c:pt idx="26985">
                        <c:v>129.30000000000001</c:v>
                      </c:pt>
                      <c:pt idx="26986">
                        <c:v>129.4</c:v>
                      </c:pt>
                      <c:pt idx="26987">
                        <c:v>129.69999999999999</c:v>
                      </c:pt>
                      <c:pt idx="26988">
                        <c:v>128.69999999999999</c:v>
                      </c:pt>
                      <c:pt idx="26989">
                        <c:v>128.6</c:v>
                      </c:pt>
                      <c:pt idx="26990">
                        <c:v>128.80000000000001</c:v>
                      </c:pt>
                      <c:pt idx="26991">
                        <c:v>129.30000000000001</c:v>
                      </c:pt>
                      <c:pt idx="26992">
                        <c:v>129.30000000000001</c:v>
                      </c:pt>
                      <c:pt idx="26993">
                        <c:v>129.5</c:v>
                      </c:pt>
                      <c:pt idx="26994">
                        <c:v>128.69999999999999</c:v>
                      </c:pt>
                      <c:pt idx="26995">
                        <c:v>130.1</c:v>
                      </c:pt>
                      <c:pt idx="26996">
                        <c:v>128.69999999999999</c:v>
                      </c:pt>
                      <c:pt idx="26997">
                        <c:v>128.4</c:v>
                      </c:pt>
                      <c:pt idx="26998">
                        <c:v>128.19999999999999</c:v>
                      </c:pt>
                      <c:pt idx="26999">
                        <c:v>128.4</c:v>
                      </c:pt>
                      <c:pt idx="27000">
                        <c:v>127.6</c:v>
                      </c:pt>
                      <c:pt idx="27001">
                        <c:v>127.9</c:v>
                      </c:pt>
                      <c:pt idx="27002">
                        <c:v>128</c:v>
                      </c:pt>
                      <c:pt idx="27003">
                        <c:v>128.30000000000001</c:v>
                      </c:pt>
                      <c:pt idx="27004">
                        <c:v>127.5</c:v>
                      </c:pt>
                      <c:pt idx="27005">
                        <c:v>129.6</c:v>
                      </c:pt>
                      <c:pt idx="27006">
                        <c:v>127.9</c:v>
                      </c:pt>
                      <c:pt idx="27007">
                        <c:v>129.1</c:v>
                      </c:pt>
                      <c:pt idx="27008">
                        <c:v>126.9</c:v>
                      </c:pt>
                      <c:pt idx="27009">
                        <c:v>128.4</c:v>
                      </c:pt>
                      <c:pt idx="27010">
                        <c:v>127.2</c:v>
                      </c:pt>
                      <c:pt idx="27011">
                        <c:v>127.2</c:v>
                      </c:pt>
                      <c:pt idx="27012">
                        <c:v>128.6</c:v>
                      </c:pt>
                      <c:pt idx="27013">
                        <c:v>128</c:v>
                      </c:pt>
                      <c:pt idx="27014">
                        <c:v>128.6</c:v>
                      </c:pt>
                      <c:pt idx="27015">
                        <c:v>128.5</c:v>
                      </c:pt>
                      <c:pt idx="27016">
                        <c:v>127.9</c:v>
                      </c:pt>
                      <c:pt idx="27017">
                        <c:v>128.19999999999999</c:v>
                      </c:pt>
                      <c:pt idx="27018">
                        <c:v>128</c:v>
                      </c:pt>
                      <c:pt idx="27019">
                        <c:v>127.7</c:v>
                      </c:pt>
                      <c:pt idx="27020">
                        <c:v>127.7</c:v>
                      </c:pt>
                      <c:pt idx="27021">
                        <c:v>127.4</c:v>
                      </c:pt>
                      <c:pt idx="27022">
                        <c:v>127.6</c:v>
                      </c:pt>
                      <c:pt idx="27023">
                        <c:v>128.5</c:v>
                      </c:pt>
                      <c:pt idx="27024">
                        <c:v>127.7</c:v>
                      </c:pt>
                      <c:pt idx="27025">
                        <c:v>127.3</c:v>
                      </c:pt>
                      <c:pt idx="27026">
                        <c:v>128</c:v>
                      </c:pt>
                      <c:pt idx="27027">
                        <c:v>127.6</c:v>
                      </c:pt>
                      <c:pt idx="27028">
                        <c:v>127.4</c:v>
                      </c:pt>
                      <c:pt idx="27029">
                        <c:v>128.30000000000001</c:v>
                      </c:pt>
                      <c:pt idx="27030">
                        <c:v>128</c:v>
                      </c:pt>
                      <c:pt idx="27031">
                        <c:v>126.5</c:v>
                      </c:pt>
                      <c:pt idx="27032">
                        <c:v>127.8</c:v>
                      </c:pt>
                      <c:pt idx="27033">
                        <c:v>129.5</c:v>
                      </c:pt>
                      <c:pt idx="27034">
                        <c:v>127.4</c:v>
                      </c:pt>
                      <c:pt idx="27035">
                        <c:v>128.30000000000001</c:v>
                      </c:pt>
                      <c:pt idx="27036">
                        <c:v>127.4</c:v>
                      </c:pt>
                      <c:pt idx="27037">
                        <c:v>126.9</c:v>
                      </c:pt>
                      <c:pt idx="27038">
                        <c:v>127.5</c:v>
                      </c:pt>
                      <c:pt idx="27039">
                        <c:v>127.8</c:v>
                      </c:pt>
                      <c:pt idx="27040">
                        <c:v>127</c:v>
                      </c:pt>
                      <c:pt idx="27041">
                        <c:v>127.9</c:v>
                      </c:pt>
                      <c:pt idx="27042">
                        <c:v>128</c:v>
                      </c:pt>
                      <c:pt idx="27043">
                        <c:v>127.1</c:v>
                      </c:pt>
                      <c:pt idx="27044">
                        <c:v>126.9</c:v>
                      </c:pt>
                      <c:pt idx="27045">
                        <c:v>126</c:v>
                      </c:pt>
                      <c:pt idx="27046">
                        <c:v>127.1</c:v>
                      </c:pt>
                      <c:pt idx="27047">
                        <c:v>127.1</c:v>
                      </c:pt>
                      <c:pt idx="27048">
                        <c:v>128</c:v>
                      </c:pt>
                      <c:pt idx="27049">
                        <c:v>126.8</c:v>
                      </c:pt>
                      <c:pt idx="27050">
                        <c:v>126.9</c:v>
                      </c:pt>
                      <c:pt idx="27051">
                        <c:v>127</c:v>
                      </c:pt>
                      <c:pt idx="27052">
                        <c:v>127.5</c:v>
                      </c:pt>
                      <c:pt idx="27053">
                        <c:v>126.9</c:v>
                      </c:pt>
                      <c:pt idx="27054">
                        <c:v>126.5</c:v>
                      </c:pt>
                      <c:pt idx="27055">
                        <c:v>126.8</c:v>
                      </c:pt>
                      <c:pt idx="27056">
                        <c:v>126.6</c:v>
                      </c:pt>
                      <c:pt idx="27057">
                        <c:v>127.6</c:v>
                      </c:pt>
                      <c:pt idx="27058">
                        <c:v>127.8</c:v>
                      </c:pt>
                      <c:pt idx="27059">
                        <c:v>127.7</c:v>
                      </c:pt>
                      <c:pt idx="27060">
                        <c:v>127.4</c:v>
                      </c:pt>
                      <c:pt idx="27061">
                        <c:v>127.2</c:v>
                      </c:pt>
                      <c:pt idx="27062">
                        <c:v>127.1</c:v>
                      </c:pt>
                      <c:pt idx="27063">
                        <c:v>127.1</c:v>
                      </c:pt>
                      <c:pt idx="27064">
                        <c:v>129.1</c:v>
                      </c:pt>
                      <c:pt idx="27065">
                        <c:v>129.80000000000001</c:v>
                      </c:pt>
                      <c:pt idx="27066">
                        <c:v>127.3</c:v>
                      </c:pt>
                      <c:pt idx="27067">
                        <c:v>127.2</c:v>
                      </c:pt>
                      <c:pt idx="27068">
                        <c:v>127.4</c:v>
                      </c:pt>
                      <c:pt idx="27069">
                        <c:v>127.6</c:v>
                      </c:pt>
                      <c:pt idx="27070">
                        <c:v>128.4</c:v>
                      </c:pt>
                      <c:pt idx="27071">
                        <c:v>128</c:v>
                      </c:pt>
                      <c:pt idx="27072">
                        <c:v>128.80000000000001</c:v>
                      </c:pt>
                      <c:pt idx="27073">
                        <c:v>127.8</c:v>
                      </c:pt>
                      <c:pt idx="27074">
                        <c:v>127.8</c:v>
                      </c:pt>
                      <c:pt idx="27075">
                        <c:v>127.7</c:v>
                      </c:pt>
                      <c:pt idx="27076">
                        <c:v>127.5</c:v>
                      </c:pt>
                      <c:pt idx="27077">
                        <c:v>127.2</c:v>
                      </c:pt>
                      <c:pt idx="27078">
                        <c:v>127.8</c:v>
                      </c:pt>
                      <c:pt idx="27079">
                        <c:v>127.6</c:v>
                      </c:pt>
                      <c:pt idx="27080">
                        <c:v>127.7</c:v>
                      </c:pt>
                      <c:pt idx="27081">
                        <c:v>127.9</c:v>
                      </c:pt>
                      <c:pt idx="27082">
                        <c:v>127.4</c:v>
                      </c:pt>
                      <c:pt idx="27083">
                        <c:v>127.8</c:v>
                      </c:pt>
                      <c:pt idx="27084">
                        <c:v>127.5</c:v>
                      </c:pt>
                      <c:pt idx="27085">
                        <c:v>127.6</c:v>
                      </c:pt>
                      <c:pt idx="27086">
                        <c:v>128.19999999999999</c:v>
                      </c:pt>
                      <c:pt idx="27087">
                        <c:v>126.8</c:v>
                      </c:pt>
                      <c:pt idx="27088">
                        <c:v>127.1</c:v>
                      </c:pt>
                      <c:pt idx="27089">
                        <c:v>127.5</c:v>
                      </c:pt>
                      <c:pt idx="27090">
                        <c:v>126.3</c:v>
                      </c:pt>
                      <c:pt idx="27091">
                        <c:v>127.3</c:v>
                      </c:pt>
                      <c:pt idx="27092">
                        <c:v>126.5</c:v>
                      </c:pt>
                      <c:pt idx="27093">
                        <c:v>127.9</c:v>
                      </c:pt>
                      <c:pt idx="27094">
                        <c:v>126.8</c:v>
                      </c:pt>
                      <c:pt idx="27095">
                        <c:v>127.4</c:v>
                      </c:pt>
                      <c:pt idx="27096">
                        <c:v>128.80000000000001</c:v>
                      </c:pt>
                      <c:pt idx="27097">
                        <c:v>127.1</c:v>
                      </c:pt>
                      <c:pt idx="27098">
                        <c:v>126.8</c:v>
                      </c:pt>
                      <c:pt idx="27099">
                        <c:v>127.5</c:v>
                      </c:pt>
                      <c:pt idx="27100">
                        <c:v>126.6</c:v>
                      </c:pt>
                      <c:pt idx="27101">
                        <c:v>125.4</c:v>
                      </c:pt>
                      <c:pt idx="27102">
                        <c:v>127.2</c:v>
                      </c:pt>
                      <c:pt idx="27103">
                        <c:v>127.1</c:v>
                      </c:pt>
                      <c:pt idx="27104">
                        <c:v>127.5</c:v>
                      </c:pt>
                      <c:pt idx="27105">
                        <c:v>127.2</c:v>
                      </c:pt>
                      <c:pt idx="27106">
                        <c:v>127.2</c:v>
                      </c:pt>
                      <c:pt idx="27107">
                        <c:v>126.2</c:v>
                      </c:pt>
                      <c:pt idx="27108">
                        <c:v>126.9</c:v>
                      </c:pt>
                      <c:pt idx="27109">
                        <c:v>125.7</c:v>
                      </c:pt>
                      <c:pt idx="27110">
                        <c:v>126.2</c:v>
                      </c:pt>
                      <c:pt idx="27111">
                        <c:v>128.1</c:v>
                      </c:pt>
                      <c:pt idx="27112">
                        <c:v>126.5</c:v>
                      </c:pt>
                      <c:pt idx="27113">
                        <c:v>128.30000000000001</c:v>
                      </c:pt>
                      <c:pt idx="27114">
                        <c:v>127.2</c:v>
                      </c:pt>
                      <c:pt idx="27115">
                        <c:v>127.6</c:v>
                      </c:pt>
                      <c:pt idx="27116">
                        <c:v>126.4</c:v>
                      </c:pt>
                      <c:pt idx="27117">
                        <c:v>126.6</c:v>
                      </c:pt>
                      <c:pt idx="27118">
                        <c:v>127.4</c:v>
                      </c:pt>
                      <c:pt idx="27119">
                        <c:v>127.9</c:v>
                      </c:pt>
                      <c:pt idx="27120">
                        <c:v>126.9</c:v>
                      </c:pt>
                      <c:pt idx="27121">
                        <c:v>125.3</c:v>
                      </c:pt>
                      <c:pt idx="27122">
                        <c:v>125.5</c:v>
                      </c:pt>
                      <c:pt idx="27123">
                        <c:v>126.4</c:v>
                      </c:pt>
                      <c:pt idx="27124">
                        <c:v>126.5</c:v>
                      </c:pt>
                      <c:pt idx="27125">
                        <c:v>126.1</c:v>
                      </c:pt>
                      <c:pt idx="27126">
                        <c:v>128.19999999999999</c:v>
                      </c:pt>
                      <c:pt idx="27127">
                        <c:v>126.6</c:v>
                      </c:pt>
                      <c:pt idx="27128">
                        <c:v>125.7</c:v>
                      </c:pt>
                      <c:pt idx="27129">
                        <c:v>125.3</c:v>
                      </c:pt>
                      <c:pt idx="27130">
                        <c:v>125.1</c:v>
                      </c:pt>
                      <c:pt idx="27131">
                        <c:v>126.4</c:v>
                      </c:pt>
                      <c:pt idx="27132">
                        <c:v>127.6</c:v>
                      </c:pt>
                      <c:pt idx="27133">
                        <c:v>128.1</c:v>
                      </c:pt>
                      <c:pt idx="27134">
                        <c:v>127.3</c:v>
                      </c:pt>
                      <c:pt idx="27135">
                        <c:v>127.6</c:v>
                      </c:pt>
                      <c:pt idx="27136">
                        <c:v>127.7</c:v>
                      </c:pt>
                      <c:pt idx="27137">
                        <c:v>126.9</c:v>
                      </c:pt>
                      <c:pt idx="27138">
                        <c:v>126.1</c:v>
                      </c:pt>
                      <c:pt idx="27139">
                        <c:v>126.5</c:v>
                      </c:pt>
                      <c:pt idx="27140">
                        <c:v>127.6</c:v>
                      </c:pt>
                      <c:pt idx="27141">
                        <c:v>127.2</c:v>
                      </c:pt>
                      <c:pt idx="27142">
                        <c:v>127.2</c:v>
                      </c:pt>
                      <c:pt idx="27143">
                        <c:v>127.8</c:v>
                      </c:pt>
                      <c:pt idx="27144">
                        <c:v>127.5</c:v>
                      </c:pt>
                      <c:pt idx="27145">
                        <c:v>127</c:v>
                      </c:pt>
                      <c:pt idx="27146">
                        <c:v>127.1</c:v>
                      </c:pt>
                      <c:pt idx="27147">
                        <c:v>126.9</c:v>
                      </c:pt>
                      <c:pt idx="27148">
                        <c:v>128.19999999999999</c:v>
                      </c:pt>
                      <c:pt idx="27149">
                        <c:v>126</c:v>
                      </c:pt>
                      <c:pt idx="27150">
                        <c:v>126</c:v>
                      </c:pt>
                      <c:pt idx="27151">
                        <c:v>125</c:v>
                      </c:pt>
                      <c:pt idx="27152">
                        <c:v>127.4</c:v>
                      </c:pt>
                      <c:pt idx="27153">
                        <c:v>127.6</c:v>
                      </c:pt>
                      <c:pt idx="27154">
                        <c:v>126.4</c:v>
                      </c:pt>
                      <c:pt idx="27155">
                        <c:v>125.5</c:v>
                      </c:pt>
                      <c:pt idx="27156">
                        <c:v>126.5</c:v>
                      </c:pt>
                      <c:pt idx="27157">
                        <c:v>125.1</c:v>
                      </c:pt>
                      <c:pt idx="27158">
                        <c:v>126.5</c:v>
                      </c:pt>
                      <c:pt idx="27159">
                        <c:v>125.7</c:v>
                      </c:pt>
                      <c:pt idx="27160">
                        <c:v>126</c:v>
                      </c:pt>
                      <c:pt idx="27161">
                        <c:v>126.9</c:v>
                      </c:pt>
                      <c:pt idx="27162">
                        <c:v>125.7</c:v>
                      </c:pt>
                      <c:pt idx="27163">
                        <c:v>125.8</c:v>
                      </c:pt>
                      <c:pt idx="27164">
                        <c:v>126.6</c:v>
                      </c:pt>
                      <c:pt idx="27165">
                        <c:v>127.7</c:v>
                      </c:pt>
                      <c:pt idx="27166">
                        <c:v>128.1</c:v>
                      </c:pt>
                      <c:pt idx="27167">
                        <c:v>127.1</c:v>
                      </c:pt>
                      <c:pt idx="27168">
                        <c:v>127.6</c:v>
                      </c:pt>
                      <c:pt idx="27169">
                        <c:v>126.6</c:v>
                      </c:pt>
                      <c:pt idx="27170">
                        <c:v>127.4</c:v>
                      </c:pt>
                      <c:pt idx="27171">
                        <c:v>127.4</c:v>
                      </c:pt>
                      <c:pt idx="27172">
                        <c:v>127.1</c:v>
                      </c:pt>
                      <c:pt idx="27173">
                        <c:v>126.9</c:v>
                      </c:pt>
                      <c:pt idx="27174">
                        <c:v>125.8</c:v>
                      </c:pt>
                      <c:pt idx="27175">
                        <c:v>126.3</c:v>
                      </c:pt>
                      <c:pt idx="27176">
                        <c:v>127</c:v>
                      </c:pt>
                      <c:pt idx="27177">
                        <c:v>126.9</c:v>
                      </c:pt>
                      <c:pt idx="27178">
                        <c:v>127.3</c:v>
                      </c:pt>
                      <c:pt idx="27179">
                        <c:v>127.3</c:v>
                      </c:pt>
                      <c:pt idx="27180">
                        <c:v>125.9</c:v>
                      </c:pt>
                      <c:pt idx="27181">
                        <c:v>127.3</c:v>
                      </c:pt>
                      <c:pt idx="27182">
                        <c:v>127.8</c:v>
                      </c:pt>
                      <c:pt idx="27183">
                        <c:v>127.2</c:v>
                      </c:pt>
                      <c:pt idx="27184">
                        <c:v>126.6</c:v>
                      </c:pt>
                      <c:pt idx="27185">
                        <c:v>126.4</c:v>
                      </c:pt>
                      <c:pt idx="27186">
                        <c:v>126.5</c:v>
                      </c:pt>
                      <c:pt idx="27187">
                        <c:v>126.3</c:v>
                      </c:pt>
                      <c:pt idx="27188">
                        <c:v>127</c:v>
                      </c:pt>
                      <c:pt idx="27189">
                        <c:v>126.8</c:v>
                      </c:pt>
                      <c:pt idx="27190">
                        <c:v>127.8</c:v>
                      </c:pt>
                      <c:pt idx="27191">
                        <c:v>127.4</c:v>
                      </c:pt>
                      <c:pt idx="27192">
                        <c:v>126.9</c:v>
                      </c:pt>
                      <c:pt idx="27193">
                        <c:v>127.9</c:v>
                      </c:pt>
                      <c:pt idx="27194">
                        <c:v>126.8</c:v>
                      </c:pt>
                      <c:pt idx="27195">
                        <c:v>126.8</c:v>
                      </c:pt>
                      <c:pt idx="27196">
                        <c:v>126.9</c:v>
                      </c:pt>
                      <c:pt idx="27197">
                        <c:v>127.3</c:v>
                      </c:pt>
                      <c:pt idx="27198">
                        <c:v>128.30000000000001</c:v>
                      </c:pt>
                      <c:pt idx="27199">
                        <c:v>127.6</c:v>
                      </c:pt>
                      <c:pt idx="27200">
                        <c:v>126.5</c:v>
                      </c:pt>
                      <c:pt idx="27201">
                        <c:v>127.9</c:v>
                      </c:pt>
                      <c:pt idx="27202">
                        <c:v>127</c:v>
                      </c:pt>
                      <c:pt idx="27203">
                        <c:v>126.9</c:v>
                      </c:pt>
                      <c:pt idx="27204">
                        <c:v>127.5</c:v>
                      </c:pt>
                      <c:pt idx="27205">
                        <c:v>127.6</c:v>
                      </c:pt>
                      <c:pt idx="27206">
                        <c:v>127.5</c:v>
                      </c:pt>
                      <c:pt idx="27207">
                        <c:v>128.30000000000001</c:v>
                      </c:pt>
                      <c:pt idx="27208">
                        <c:v>127.3</c:v>
                      </c:pt>
                      <c:pt idx="27209">
                        <c:v>126.3</c:v>
                      </c:pt>
                      <c:pt idx="27210">
                        <c:v>127.1</c:v>
                      </c:pt>
                      <c:pt idx="27211">
                        <c:v>127.6</c:v>
                      </c:pt>
                      <c:pt idx="27212">
                        <c:v>127.3</c:v>
                      </c:pt>
                      <c:pt idx="27213">
                        <c:v>128</c:v>
                      </c:pt>
                      <c:pt idx="27214">
                        <c:v>126.4</c:v>
                      </c:pt>
                      <c:pt idx="27215">
                        <c:v>127.3</c:v>
                      </c:pt>
                      <c:pt idx="27216">
                        <c:v>127.4</c:v>
                      </c:pt>
                      <c:pt idx="27217">
                        <c:v>128.30000000000001</c:v>
                      </c:pt>
                      <c:pt idx="27218">
                        <c:v>127.3</c:v>
                      </c:pt>
                      <c:pt idx="27219">
                        <c:v>126.9</c:v>
                      </c:pt>
                      <c:pt idx="27220">
                        <c:v>127.9</c:v>
                      </c:pt>
                      <c:pt idx="27221">
                        <c:v>127.5</c:v>
                      </c:pt>
                      <c:pt idx="27222">
                        <c:v>126.8</c:v>
                      </c:pt>
                      <c:pt idx="27223">
                        <c:v>128.1</c:v>
                      </c:pt>
                      <c:pt idx="27224">
                        <c:v>127.1</c:v>
                      </c:pt>
                      <c:pt idx="27225">
                        <c:v>127.4</c:v>
                      </c:pt>
                      <c:pt idx="27226">
                        <c:v>127.6</c:v>
                      </c:pt>
                      <c:pt idx="27227">
                        <c:v>127</c:v>
                      </c:pt>
                      <c:pt idx="27228">
                        <c:v>127.1</c:v>
                      </c:pt>
                      <c:pt idx="27229">
                        <c:v>127.1</c:v>
                      </c:pt>
                      <c:pt idx="27230">
                        <c:v>128</c:v>
                      </c:pt>
                      <c:pt idx="27231">
                        <c:v>127.1</c:v>
                      </c:pt>
                      <c:pt idx="27232">
                        <c:v>127.4</c:v>
                      </c:pt>
                      <c:pt idx="27233">
                        <c:v>127.8</c:v>
                      </c:pt>
                      <c:pt idx="27234">
                        <c:v>127.2</c:v>
                      </c:pt>
                      <c:pt idx="27235">
                        <c:v>126.7</c:v>
                      </c:pt>
                      <c:pt idx="27236">
                        <c:v>128.69999999999999</c:v>
                      </c:pt>
                      <c:pt idx="27237">
                        <c:v>127.6</c:v>
                      </c:pt>
                      <c:pt idx="27238">
                        <c:v>128.6</c:v>
                      </c:pt>
                      <c:pt idx="27239">
                        <c:v>127</c:v>
                      </c:pt>
                      <c:pt idx="27240">
                        <c:v>127.3</c:v>
                      </c:pt>
                      <c:pt idx="27241">
                        <c:v>126.6</c:v>
                      </c:pt>
                      <c:pt idx="27242">
                        <c:v>128.30000000000001</c:v>
                      </c:pt>
                      <c:pt idx="27243">
                        <c:v>128.19999999999999</c:v>
                      </c:pt>
                      <c:pt idx="27244">
                        <c:v>128.6</c:v>
                      </c:pt>
                      <c:pt idx="27245">
                        <c:v>125.8</c:v>
                      </c:pt>
                      <c:pt idx="27246">
                        <c:v>127.4</c:v>
                      </c:pt>
                      <c:pt idx="27247">
                        <c:v>126.3</c:v>
                      </c:pt>
                      <c:pt idx="27248">
                        <c:v>127.8</c:v>
                      </c:pt>
                      <c:pt idx="27249">
                        <c:v>127.3</c:v>
                      </c:pt>
                      <c:pt idx="27250">
                        <c:v>128</c:v>
                      </c:pt>
                      <c:pt idx="27251">
                        <c:v>126.8</c:v>
                      </c:pt>
                      <c:pt idx="27252">
                        <c:v>128.1</c:v>
                      </c:pt>
                      <c:pt idx="27253">
                        <c:v>128.69999999999999</c:v>
                      </c:pt>
                      <c:pt idx="27254">
                        <c:v>127.7</c:v>
                      </c:pt>
                      <c:pt idx="27255">
                        <c:v>126.4</c:v>
                      </c:pt>
                      <c:pt idx="27256">
                        <c:v>128.4</c:v>
                      </c:pt>
                      <c:pt idx="27257">
                        <c:v>127.2</c:v>
                      </c:pt>
                      <c:pt idx="27258">
                        <c:v>128.30000000000001</c:v>
                      </c:pt>
                      <c:pt idx="27259">
                        <c:v>126.8</c:v>
                      </c:pt>
                      <c:pt idx="27260">
                        <c:v>128.1</c:v>
                      </c:pt>
                      <c:pt idx="27261">
                        <c:v>128.6</c:v>
                      </c:pt>
                      <c:pt idx="27262">
                        <c:v>128.19999999999999</c:v>
                      </c:pt>
                      <c:pt idx="27263">
                        <c:v>129</c:v>
                      </c:pt>
                      <c:pt idx="27264">
                        <c:v>128.80000000000001</c:v>
                      </c:pt>
                      <c:pt idx="27265">
                        <c:v>128.1</c:v>
                      </c:pt>
                      <c:pt idx="27266">
                        <c:v>127.9</c:v>
                      </c:pt>
                      <c:pt idx="27267">
                        <c:v>127.5</c:v>
                      </c:pt>
                      <c:pt idx="27268">
                        <c:v>128.19999999999999</c:v>
                      </c:pt>
                      <c:pt idx="27269">
                        <c:v>127.6</c:v>
                      </c:pt>
                      <c:pt idx="27270">
                        <c:v>127.5</c:v>
                      </c:pt>
                      <c:pt idx="27271">
                        <c:v>129</c:v>
                      </c:pt>
                      <c:pt idx="27272">
                        <c:v>128.30000000000001</c:v>
                      </c:pt>
                      <c:pt idx="27273">
                        <c:v>127.4</c:v>
                      </c:pt>
                      <c:pt idx="27274">
                        <c:v>127.5</c:v>
                      </c:pt>
                      <c:pt idx="27275">
                        <c:v>128.6</c:v>
                      </c:pt>
                      <c:pt idx="27276">
                        <c:v>127.3</c:v>
                      </c:pt>
                      <c:pt idx="27277">
                        <c:v>128.80000000000001</c:v>
                      </c:pt>
                      <c:pt idx="27278">
                        <c:v>127</c:v>
                      </c:pt>
                      <c:pt idx="27279">
                        <c:v>127.3</c:v>
                      </c:pt>
                      <c:pt idx="27280">
                        <c:v>128.19999999999999</c:v>
                      </c:pt>
                      <c:pt idx="27281">
                        <c:v>127.8</c:v>
                      </c:pt>
                      <c:pt idx="27282">
                        <c:v>128.30000000000001</c:v>
                      </c:pt>
                      <c:pt idx="27283">
                        <c:v>128.9</c:v>
                      </c:pt>
                      <c:pt idx="27284">
                        <c:v>127.5</c:v>
                      </c:pt>
                      <c:pt idx="27285">
                        <c:v>128.69999999999999</c:v>
                      </c:pt>
                      <c:pt idx="27286">
                        <c:v>128.1</c:v>
                      </c:pt>
                      <c:pt idx="27287">
                        <c:v>127.1</c:v>
                      </c:pt>
                      <c:pt idx="27288">
                        <c:v>129.69999999999999</c:v>
                      </c:pt>
                      <c:pt idx="27289">
                        <c:v>127.2</c:v>
                      </c:pt>
                      <c:pt idx="27290">
                        <c:v>128.4</c:v>
                      </c:pt>
                      <c:pt idx="27291">
                        <c:v>127.5</c:v>
                      </c:pt>
                      <c:pt idx="27292">
                        <c:v>128.69999999999999</c:v>
                      </c:pt>
                      <c:pt idx="27293">
                        <c:v>126.3</c:v>
                      </c:pt>
                      <c:pt idx="27294">
                        <c:v>128.69999999999999</c:v>
                      </c:pt>
                      <c:pt idx="27295">
                        <c:v>127.2</c:v>
                      </c:pt>
                      <c:pt idx="27296">
                        <c:v>128</c:v>
                      </c:pt>
                      <c:pt idx="27297">
                        <c:v>127.9</c:v>
                      </c:pt>
                      <c:pt idx="27298">
                        <c:v>130.4</c:v>
                      </c:pt>
                      <c:pt idx="27299">
                        <c:v>128.4</c:v>
                      </c:pt>
                      <c:pt idx="27300">
                        <c:v>129.30000000000001</c:v>
                      </c:pt>
                      <c:pt idx="27301">
                        <c:v>127.6</c:v>
                      </c:pt>
                      <c:pt idx="27302">
                        <c:v>128.80000000000001</c:v>
                      </c:pt>
                      <c:pt idx="27303">
                        <c:v>129.80000000000001</c:v>
                      </c:pt>
                      <c:pt idx="27304">
                        <c:v>128.4</c:v>
                      </c:pt>
                      <c:pt idx="27305">
                        <c:v>128.6</c:v>
                      </c:pt>
                      <c:pt idx="27306">
                        <c:v>128.80000000000001</c:v>
                      </c:pt>
                      <c:pt idx="27307">
                        <c:v>129.1</c:v>
                      </c:pt>
                      <c:pt idx="27308">
                        <c:v>128.4</c:v>
                      </c:pt>
                      <c:pt idx="27309">
                        <c:v>127.8</c:v>
                      </c:pt>
                      <c:pt idx="27310">
                        <c:v>128.5</c:v>
                      </c:pt>
                      <c:pt idx="27311">
                        <c:v>128.6</c:v>
                      </c:pt>
                      <c:pt idx="27312">
                        <c:v>127.8</c:v>
                      </c:pt>
                      <c:pt idx="27313">
                        <c:v>127.4</c:v>
                      </c:pt>
                      <c:pt idx="27314">
                        <c:v>128.80000000000001</c:v>
                      </c:pt>
                      <c:pt idx="27315">
                        <c:v>128.80000000000001</c:v>
                      </c:pt>
                      <c:pt idx="27316">
                        <c:v>128.5</c:v>
                      </c:pt>
                      <c:pt idx="27317">
                        <c:v>128.69999999999999</c:v>
                      </c:pt>
                      <c:pt idx="27318">
                        <c:v>128.5</c:v>
                      </c:pt>
                      <c:pt idx="27319">
                        <c:v>127.4</c:v>
                      </c:pt>
                      <c:pt idx="27320">
                        <c:v>127.4</c:v>
                      </c:pt>
                      <c:pt idx="27321">
                        <c:v>128.4</c:v>
                      </c:pt>
                      <c:pt idx="27322">
                        <c:v>129.69999999999999</c:v>
                      </c:pt>
                      <c:pt idx="27323">
                        <c:v>127.6</c:v>
                      </c:pt>
                      <c:pt idx="27324">
                        <c:v>127.8</c:v>
                      </c:pt>
                      <c:pt idx="27325">
                        <c:v>128.4</c:v>
                      </c:pt>
                      <c:pt idx="27326">
                        <c:v>128.69999999999999</c:v>
                      </c:pt>
                      <c:pt idx="27327">
                        <c:v>129</c:v>
                      </c:pt>
                      <c:pt idx="27328">
                        <c:v>127.3</c:v>
                      </c:pt>
                      <c:pt idx="27329">
                        <c:v>128.69999999999999</c:v>
                      </c:pt>
                      <c:pt idx="27330">
                        <c:v>128</c:v>
                      </c:pt>
                      <c:pt idx="27331">
                        <c:v>129</c:v>
                      </c:pt>
                      <c:pt idx="27332">
                        <c:v>128.1</c:v>
                      </c:pt>
                      <c:pt idx="27333">
                        <c:v>129.5</c:v>
                      </c:pt>
                      <c:pt idx="27334">
                        <c:v>128.19999999999999</c:v>
                      </c:pt>
                      <c:pt idx="27335">
                        <c:v>129.5</c:v>
                      </c:pt>
                      <c:pt idx="27336">
                        <c:v>128.80000000000001</c:v>
                      </c:pt>
                      <c:pt idx="27337">
                        <c:v>129.4</c:v>
                      </c:pt>
                      <c:pt idx="27338">
                        <c:v>128.80000000000001</c:v>
                      </c:pt>
                      <c:pt idx="27339">
                        <c:v>129.30000000000001</c:v>
                      </c:pt>
                      <c:pt idx="27340">
                        <c:v>128.6</c:v>
                      </c:pt>
                      <c:pt idx="27341">
                        <c:v>128.5</c:v>
                      </c:pt>
                      <c:pt idx="27342">
                        <c:v>129</c:v>
                      </c:pt>
                      <c:pt idx="27343">
                        <c:v>129.4</c:v>
                      </c:pt>
                      <c:pt idx="27344">
                        <c:v>128.80000000000001</c:v>
                      </c:pt>
                      <c:pt idx="27345">
                        <c:v>128.69999999999999</c:v>
                      </c:pt>
                      <c:pt idx="27346">
                        <c:v>129.19999999999999</c:v>
                      </c:pt>
                      <c:pt idx="27347">
                        <c:v>128.5</c:v>
                      </c:pt>
                      <c:pt idx="27348">
                        <c:v>128.4</c:v>
                      </c:pt>
                      <c:pt idx="27349">
                        <c:v>129</c:v>
                      </c:pt>
                      <c:pt idx="27350">
                        <c:v>129</c:v>
                      </c:pt>
                      <c:pt idx="27351">
                        <c:v>128.69999999999999</c:v>
                      </c:pt>
                      <c:pt idx="27352">
                        <c:v>128.30000000000001</c:v>
                      </c:pt>
                      <c:pt idx="27353">
                        <c:v>129.19999999999999</c:v>
                      </c:pt>
                      <c:pt idx="27354">
                        <c:v>128.80000000000001</c:v>
                      </c:pt>
                      <c:pt idx="27355">
                        <c:v>127.6</c:v>
                      </c:pt>
                      <c:pt idx="27356">
                        <c:v>129.5</c:v>
                      </c:pt>
                      <c:pt idx="27357">
                        <c:v>128.80000000000001</c:v>
                      </c:pt>
                      <c:pt idx="27358">
                        <c:v>128.5</c:v>
                      </c:pt>
                      <c:pt idx="27359">
                        <c:v>128.5</c:v>
                      </c:pt>
                      <c:pt idx="27360">
                        <c:v>129.4</c:v>
                      </c:pt>
                      <c:pt idx="27361">
                        <c:v>129.4</c:v>
                      </c:pt>
                      <c:pt idx="27362">
                        <c:v>128.9</c:v>
                      </c:pt>
                      <c:pt idx="27363">
                        <c:v>129.6</c:v>
                      </c:pt>
                      <c:pt idx="27364">
                        <c:v>129.19999999999999</c:v>
                      </c:pt>
                      <c:pt idx="27365">
                        <c:v>129.6</c:v>
                      </c:pt>
                      <c:pt idx="27366">
                        <c:v>130</c:v>
                      </c:pt>
                      <c:pt idx="27367">
                        <c:v>130</c:v>
                      </c:pt>
                      <c:pt idx="27368">
                        <c:v>129.5</c:v>
                      </c:pt>
                      <c:pt idx="27369">
                        <c:v>128.80000000000001</c:v>
                      </c:pt>
                      <c:pt idx="27370">
                        <c:v>129.5</c:v>
                      </c:pt>
                      <c:pt idx="27371">
                        <c:v>130.19999999999999</c:v>
                      </c:pt>
                      <c:pt idx="27372">
                        <c:v>128.5</c:v>
                      </c:pt>
                      <c:pt idx="27373">
                        <c:v>127.8</c:v>
                      </c:pt>
                      <c:pt idx="27374">
                        <c:v>128.6</c:v>
                      </c:pt>
                      <c:pt idx="27375">
                        <c:v>128.9</c:v>
                      </c:pt>
                      <c:pt idx="27376">
                        <c:v>129.19999999999999</c:v>
                      </c:pt>
                      <c:pt idx="27377">
                        <c:v>129.80000000000001</c:v>
                      </c:pt>
                      <c:pt idx="27378">
                        <c:v>127.1</c:v>
                      </c:pt>
                      <c:pt idx="27379">
                        <c:v>129.1</c:v>
                      </c:pt>
                      <c:pt idx="27380">
                        <c:v>129.5</c:v>
                      </c:pt>
                      <c:pt idx="27381">
                        <c:v>128.6</c:v>
                      </c:pt>
                      <c:pt idx="27382">
                        <c:v>127.5</c:v>
                      </c:pt>
                      <c:pt idx="27383">
                        <c:v>127.4</c:v>
                      </c:pt>
                      <c:pt idx="27384">
                        <c:v>128.30000000000001</c:v>
                      </c:pt>
                      <c:pt idx="27385">
                        <c:v>130.5</c:v>
                      </c:pt>
                      <c:pt idx="27386">
                        <c:v>129.9</c:v>
                      </c:pt>
                      <c:pt idx="27387">
                        <c:v>130.6</c:v>
                      </c:pt>
                      <c:pt idx="27388">
                        <c:v>128.6</c:v>
                      </c:pt>
                      <c:pt idx="27389">
                        <c:v>129.1</c:v>
                      </c:pt>
                      <c:pt idx="27390">
                        <c:v>129</c:v>
                      </c:pt>
                      <c:pt idx="27391">
                        <c:v>127.5</c:v>
                      </c:pt>
                      <c:pt idx="27392">
                        <c:v>128.19999999999999</c:v>
                      </c:pt>
                      <c:pt idx="27393">
                        <c:v>129.19999999999999</c:v>
                      </c:pt>
                      <c:pt idx="27394">
                        <c:v>128.5</c:v>
                      </c:pt>
                      <c:pt idx="27395">
                        <c:v>128.5</c:v>
                      </c:pt>
                      <c:pt idx="27396">
                        <c:v>129.69999999999999</c:v>
                      </c:pt>
                      <c:pt idx="27397">
                        <c:v>129.5</c:v>
                      </c:pt>
                      <c:pt idx="27398">
                        <c:v>130</c:v>
                      </c:pt>
                      <c:pt idx="27399">
                        <c:v>129</c:v>
                      </c:pt>
                      <c:pt idx="27400">
                        <c:v>129.19999999999999</c:v>
                      </c:pt>
                      <c:pt idx="27401">
                        <c:v>129.69999999999999</c:v>
                      </c:pt>
                      <c:pt idx="27402">
                        <c:v>130.1</c:v>
                      </c:pt>
                      <c:pt idx="27403">
                        <c:v>129</c:v>
                      </c:pt>
                      <c:pt idx="27404">
                        <c:v>129.30000000000001</c:v>
                      </c:pt>
                      <c:pt idx="27405">
                        <c:v>129.4</c:v>
                      </c:pt>
                      <c:pt idx="27406">
                        <c:v>129.5</c:v>
                      </c:pt>
                      <c:pt idx="27407">
                        <c:v>128.4</c:v>
                      </c:pt>
                      <c:pt idx="27408">
                        <c:v>129.5</c:v>
                      </c:pt>
                      <c:pt idx="27409">
                        <c:v>129</c:v>
                      </c:pt>
                      <c:pt idx="27410">
                        <c:v>129.6</c:v>
                      </c:pt>
                      <c:pt idx="27411">
                        <c:v>127.9</c:v>
                      </c:pt>
                      <c:pt idx="27412">
                        <c:v>129.4</c:v>
                      </c:pt>
                      <c:pt idx="27413">
                        <c:v>129.19999999999999</c:v>
                      </c:pt>
                      <c:pt idx="27414">
                        <c:v>129.9</c:v>
                      </c:pt>
                      <c:pt idx="27415">
                        <c:v>129.6</c:v>
                      </c:pt>
                      <c:pt idx="27416">
                        <c:v>129</c:v>
                      </c:pt>
                      <c:pt idx="27417">
                        <c:v>129.80000000000001</c:v>
                      </c:pt>
                      <c:pt idx="27418">
                        <c:v>129.4</c:v>
                      </c:pt>
                      <c:pt idx="27419">
                        <c:v>129.4</c:v>
                      </c:pt>
                      <c:pt idx="27420">
                        <c:v>129.5</c:v>
                      </c:pt>
                      <c:pt idx="27421">
                        <c:v>128.9</c:v>
                      </c:pt>
                      <c:pt idx="27422">
                        <c:v>128.6</c:v>
                      </c:pt>
                      <c:pt idx="27423">
                        <c:v>128.19999999999999</c:v>
                      </c:pt>
                      <c:pt idx="27424">
                        <c:v>130.30000000000001</c:v>
                      </c:pt>
                      <c:pt idx="27425">
                        <c:v>129.69999999999999</c:v>
                      </c:pt>
                      <c:pt idx="27426">
                        <c:v>130</c:v>
                      </c:pt>
                      <c:pt idx="27427">
                        <c:v>129.9</c:v>
                      </c:pt>
                      <c:pt idx="27428">
                        <c:v>128.80000000000001</c:v>
                      </c:pt>
                      <c:pt idx="27429">
                        <c:v>129</c:v>
                      </c:pt>
                      <c:pt idx="27430">
                        <c:v>128.5</c:v>
                      </c:pt>
                      <c:pt idx="27431">
                        <c:v>128.69999999999999</c:v>
                      </c:pt>
                      <c:pt idx="27432">
                        <c:v>128.19999999999999</c:v>
                      </c:pt>
                      <c:pt idx="27433">
                        <c:v>128.1</c:v>
                      </c:pt>
                      <c:pt idx="27434">
                        <c:v>129.4</c:v>
                      </c:pt>
                      <c:pt idx="27435">
                        <c:v>128.69999999999999</c:v>
                      </c:pt>
                      <c:pt idx="27436">
                        <c:v>128.4</c:v>
                      </c:pt>
                      <c:pt idx="27437">
                        <c:v>129.4</c:v>
                      </c:pt>
                      <c:pt idx="27438">
                        <c:v>128.9</c:v>
                      </c:pt>
                      <c:pt idx="27439">
                        <c:v>127.7</c:v>
                      </c:pt>
                      <c:pt idx="27440">
                        <c:v>128.69999999999999</c:v>
                      </c:pt>
                      <c:pt idx="27441">
                        <c:v>129.80000000000001</c:v>
                      </c:pt>
                      <c:pt idx="27442">
                        <c:v>129.30000000000001</c:v>
                      </c:pt>
                      <c:pt idx="27443">
                        <c:v>129.69999999999999</c:v>
                      </c:pt>
                      <c:pt idx="27444">
                        <c:v>129</c:v>
                      </c:pt>
                      <c:pt idx="27445">
                        <c:v>128.6</c:v>
                      </c:pt>
                      <c:pt idx="27446">
                        <c:v>128.9</c:v>
                      </c:pt>
                      <c:pt idx="27447">
                        <c:v>129</c:v>
                      </c:pt>
                      <c:pt idx="27448">
                        <c:v>129.4</c:v>
                      </c:pt>
                      <c:pt idx="27449">
                        <c:v>127.8</c:v>
                      </c:pt>
                      <c:pt idx="27450">
                        <c:v>129</c:v>
                      </c:pt>
                      <c:pt idx="27451">
                        <c:v>128.19999999999999</c:v>
                      </c:pt>
                      <c:pt idx="27452">
                        <c:v>129.4</c:v>
                      </c:pt>
                      <c:pt idx="27453">
                        <c:v>128.9</c:v>
                      </c:pt>
                      <c:pt idx="27454">
                        <c:v>129.1</c:v>
                      </c:pt>
                      <c:pt idx="27455">
                        <c:v>129.5</c:v>
                      </c:pt>
                      <c:pt idx="27456">
                        <c:v>129</c:v>
                      </c:pt>
                      <c:pt idx="27457">
                        <c:v>129.5</c:v>
                      </c:pt>
                      <c:pt idx="27458">
                        <c:v>127</c:v>
                      </c:pt>
                      <c:pt idx="27459">
                        <c:v>128.4</c:v>
                      </c:pt>
                      <c:pt idx="27460">
                        <c:v>128.1</c:v>
                      </c:pt>
                      <c:pt idx="27461">
                        <c:v>127.9</c:v>
                      </c:pt>
                      <c:pt idx="27462">
                        <c:v>128.69999999999999</c:v>
                      </c:pt>
                      <c:pt idx="27463">
                        <c:v>129.30000000000001</c:v>
                      </c:pt>
                      <c:pt idx="27464">
                        <c:v>128.80000000000001</c:v>
                      </c:pt>
                      <c:pt idx="27465">
                        <c:v>129.6</c:v>
                      </c:pt>
                      <c:pt idx="27466">
                        <c:v>130.1</c:v>
                      </c:pt>
                      <c:pt idx="27467">
                        <c:v>127.6</c:v>
                      </c:pt>
                      <c:pt idx="27468">
                        <c:v>128.9</c:v>
                      </c:pt>
                      <c:pt idx="27469">
                        <c:v>129.19999999999999</c:v>
                      </c:pt>
                      <c:pt idx="27470">
                        <c:v>130.1</c:v>
                      </c:pt>
                      <c:pt idx="27471">
                        <c:v>128.9</c:v>
                      </c:pt>
                      <c:pt idx="27472">
                        <c:v>129.1</c:v>
                      </c:pt>
                      <c:pt idx="27473">
                        <c:v>129.1</c:v>
                      </c:pt>
                      <c:pt idx="27474">
                        <c:v>128.69999999999999</c:v>
                      </c:pt>
                      <c:pt idx="27475">
                        <c:v>128.5</c:v>
                      </c:pt>
                      <c:pt idx="27476">
                        <c:v>128.9</c:v>
                      </c:pt>
                      <c:pt idx="27477">
                        <c:v>129.69999999999999</c:v>
                      </c:pt>
                      <c:pt idx="27478">
                        <c:v>128.69999999999999</c:v>
                      </c:pt>
                      <c:pt idx="27479">
                        <c:v>129.80000000000001</c:v>
                      </c:pt>
                      <c:pt idx="27480">
                        <c:v>130.5</c:v>
                      </c:pt>
                      <c:pt idx="27481">
                        <c:v>129.6</c:v>
                      </c:pt>
                      <c:pt idx="27482">
                        <c:v>128.80000000000001</c:v>
                      </c:pt>
                      <c:pt idx="27483">
                        <c:v>129.1</c:v>
                      </c:pt>
                      <c:pt idx="27484">
                        <c:v>129.5</c:v>
                      </c:pt>
                      <c:pt idx="27485">
                        <c:v>128.6</c:v>
                      </c:pt>
                      <c:pt idx="27486">
                        <c:v>127.9</c:v>
                      </c:pt>
                      <c:pt idx="27487">
                        <c:v>129.30000000000001</c:v>
                      </c:pt>
                      <c:pt idx="27488">
                        <c:v>129.5</c:v>
                      </c:pt>
                      <c:pt idx="27489">
                        <c:v>128.5</c:v>
                      </c:pt>
                      <c:pt idx="27490">
                        <c:v>129.1</c:v>
                      </c:pt>
                      <c:pt idx="27491">
                        <c:v>130.1</c:v>
                      </c:pt>
                      <c:pt idx="27492">
                        <c:v>129.5</c:v>
                      </c:pt>
                      <c:pt idx="27493">
                        <c:v>128.69999999999999</c:v>
                      </c:pt>
                      <c:pt idx="27494">
                        <c:v>129.1</c:v>
                      </c:pt>
                      <c:pt idx="27495">
                        <c:v>129.9</c:v>
                      </c:pt>
                      <c:pt idx="27496">
                        <c:v>129.19999999999999</c:v>
                      </c:pt>
                      <c:pt idx="27497">
                        <c:v>129.9</c:v>
                      </c:pt>
                      <c:pt idx="27498">
                        <c:v>128.5</c:v>
                      </c:pt>
                      <c:pt idx="27499">
                        <c:v>129.80000000000001</c:v>
                      </c:pt>
                      <c:pt idx="27500">
                        <c:v>130</c:v>
                      </c:pt>
                      <c:pt idx="27501">
                        <c:v>129.6</c:v>
                      </c:pt>
                      <c:pt idx="27502">
                        <c:v>129.80000000000001</c:v>
                      </c:pt>
                      <c:pt idx="27503">
                        <c:v>128.6</c:v>
                      </c:pt>
                      <c:pt idx="27504">
                        <c:v>130.5</c:v>
                      </c:pt>
                      <c:pt idx="27505">
                        <c:v>129.69999999999999</c:v>
                      </c:pt>
                      <c:pt idx="27506">
                        <c:v>128.69999999999999</c:v>
                      </c:pt>
                      <c:pt idx="27507">
                        <c:v>129.80000000000001</c:v>
                      </c:pt>
                      <c:pt idx="27508">
                        <c:v>130.30000000000001</c:v>
                      </c:pt>
                      <c:pt idx="27509">
                        <c:v>130.1</c:v>
                      </c:pt>
                      <c:pt idx="27510">
                        <c:v>130.19999999999999</c:v>
                      </c:pt>
                      <c:pt idx="27511">
                        <c:v>130.1</c:v>
                      </c:pt>
                      <c:pt idx="27512">
                        <c:v>130</c:v>
                      </c:pt>
                      <c:pt idx="27513">
                        <c:v>129.69999999999999</c:v>
                      </c:pt>
                      <c:pt idx="27514">
                        <c:v>130.19999999999999</c:v>
                      </c:pt>
                      <c:pt idx="27515">
                        <c:v>129.69999999999999</c:v>
                      </c:pt>
                      <c:pt idx="27516">
                        <c:v>130.9</c:v>
                      </c:pt>
                      <c:pt idx="27517">
                        <c:v>129.1</c:v>
                      </c:pt>
                      <c:pt idx="27518">
                        <c:v>130</c:v>
                      </c:pt>
                      <c:pt idx="27519">
                        <c:v>129.69999999999999</c:v>
                      </c:pt>
                      <c:pt idx="27520">
                        <c:v>129.6</c:v>
                      </c:pt>
                      <c:pt idx="27521">
                        <c:v>131</c:v>
                      </c:pt>
                      <c:pt idx="27522">
                        <c:v>130.6</c:v>
                      </c:pt>
                      <c:pt idx="27523">
                        <c:v>129.69999999999999</c:v>
                      </c:pt>
                      <c:pt idx="27524">
                        <c:v>129.19999999999999</c:v>
                      </c:pt>
                      <c:pt idx="27525">
                        <c:v>130</c:v>
                      </c:pt>
                      <c:pt idx="27526">
                        <c:v>130.1</c:v>
                      </c:pt>
                      <c:pt idx="27527">
                        <c:v>129.6</c:v>
                      </c:pt>
                      <c:pt idx="27528">
                        <c:v>129</c:v>
                      </c:pt>
                      <c:pt idx="27529">
                        <c:v>130.5</c:v>
                      </c:pt>
                      <c:pt idx="27530">
                        <c:v>129.30000000000001</c:v>
                      </c:pt>
                      <c:pt idx="27531">
                        <c:v>130.1</c:v>
                      </c:pt>
                      <c:pt idx="27532">
                        <c:v>130</c:v>
                      </c:pt>
                      <c:pt idx="27533">
                        <c:v>129.4</c:v>
                      </c:pt>
                      <c:pt idx="27534">
                        <c:v>130.30000000000001</c:v>
                      </c:pt>
                      <c:pt idx="27535">
                        <c:v>132.1</c:v>
                      </c:pt>
                      <c:pt idx="27536">
                        <c:v>131.4</c:v>
                      </c:pt>
                      <c:pt idx="27537">
                        <c:v>130.69999999999999</c:v>
                      </c:pt>
                      <c:pt idx="27538">
                        <c:v>130.80000000000001</c:v>
                      </c:pt>
                      <c:pt idx="27539">
                        <c:v>130.6</c:v>
                      </c:pt>
                      <c:pt idx="27540">
                        <c:v>130</c:v>
                      </c:pt>
                      <c:pt idx="27541">
                        <c:v>129.6</c:v>
                      </c:pt>
                      <c:pt idx="27542">
                        <c:v>130.9</c:v>
                      </c:pt>
                      <c:pt idx="27543">
                        <c:v>131.19999999999999</c:v>
                      </c:pt>
                      <c:pt idx="27544">
                        <c:v>129.1</c:v>
                      </c:pt>
                      <c:pt idx="27545">
                        <c:v>131.5</c:v>
                      </c:pt>
                      <c:pt idx="27546">
                        <c:v>131.4</c:v>
                      </c:pt>
                      <c:pt idx="27547">
                        <c:v>130.6</c:v>
                      </c:pt>
                      <c:pt idx="27548">
                        <c:v>129.9</c:v>
                      </c:pt>
                      <c:pt idx="27549">
                        <c:v>130.4</c:v>
                      </c:pt>
                      <c:pt idx="27550">
                        <c:v>129.9</c:v>
                      </c:pt>
                      <c:pt idx="27551">
                        <c:v>130.5</c:v>
                      </c:pt>
                      <c:pt idx="27552">
                        <c:v>130.9</c:v>
                      </c:pt>
                      <c:pt idx="27553">
                        <c:v>130.80000000000001</c:v>
                      </c:pt>
                      <c:pt idx="27554">
                        <c:v>130.69999999999999</c:v>
                      </c:pt>
                      <c:pt idx="27555">
                        <c:v>131.6</c:v>
                      </c:pt>
                      <c:pt idx="27556">
                        <c:v>130.4</c:v>
                      </c:pt>
                      <c:pt idx="27557">
                        <c:v>130.69999999999999</c:v>
                      </c:pt>
                      <c:pt idx="27558">
                        <c:v>131.1</c:v>
                      </c:pt>
                      <c:pt idx="27559">
                        <c:v>129.9</c:v>
                      </c:pt>
                      <c:pt idx="27560">
                        <c:v>129.80000000000001</c:v>
                      </c:pt>
                      <c:pt idx="27561">
                        <c:v>129.69999999999999</c:v>
                      </c:pt>
                      <c:pt idx="27562">
                        <c:v>130.80000000000001</c:v>
                      </c:pt>
                      <c:pt idx="27563">
                        <c:v>129.4</c:v>
                      </c:pt>
                      <c:pt idx="27564">
                        <c:v>131</c:v>
                      </c:pt>
                      <c:pt idx="27565">
                        <c:v>130.1</c:v>
                      </c:pt>
                      <c:pt idx="27566">
                        <c:v>130.6</c:v>
                      </c:pt>
                      <c:pt idx="27567">
                        <c:v>130.4</c:v>
                      </c:pt>
                      <c:pt idx="27568">
                        <c:v>130</c:v>
                      </c:pt>
                      <c:pt idx="27569">
                        <c:v>129.69999999999999</c:v>
                      </c:pt>
                      <c:pt idx="27570">
                        <c:v>129.9</c:v>
                      </c:pt>
                      <c:pt idx="27571">
                        <c:v>129.5</c:v>
                      </c:pt>
                      <c:pt idx="27572">
                        <c:v>129.30000000000001</c:v>
                      </c:pt>
                      <c:pt idx="27573">
                        <c:v>129</c:v>
                      </c:pt>
                      <c:pt idx="27574">
                        <c:v>130.19999999999999</c:v>
                      </c:pt>
                      <c:pt idx="27575">
                        <c:v>130.5</c:v>
                      </c:pt>
                      <c:pt idx="27576">
                        <c:v>129.30000000000001</c:v>
                      </c:pt>
                      <c:pt idx="27577">
                        <c:v>130</c:v>
                      </c:pt>
                      <c:pt idx="27578">
                        <c:v>129.19999999999999</c:v>
                      </c:pt>
                      <c:pt idx="27579">
                        <c:v>130.19999999999999</c:v>
                      </c:pt>
                      <c:pt idx="27580">
                        <c:v>129.5</c:v>
                      </c:pt>
                      <c:pt idx="27581">
                        <c:v>130.69999999999999</c:v>
                      </c:pt>
                      <c:pt idx="27582">
                        <c:v>130.69999999999999</c:v>
                      </c:pt>
                      <c:pt idx="27583">
                        <c:v>130.5</c:v>
                      </c:pt>
                      <c:pt idx="27584">
                        <c:v>130.4</c:v>
                      </c:pt>
                      <c:pt idx="27585">
                        <c:v>130.1</c:v>
                      </c:pt>
                      <c:pt idx="27586">
                        <c:v>130.69999999999999</c:v>
                      </c:pt>
                      <c:pt idx="27587">
                        <c:v>129.6</c:v>
                      </c:pt>
                      <c:pt idx="27588">
                        <c:v>128.9</c:v>
                      </c:pt>
                      <c:pt idx="27589">
                        <c:v>130.6</c:v>
                      </c:pt>
                      <c:pt idx="27590">
                        <c:v>130.1</c:v>
                      </c:pt>
                      <c:pt idx="27591">
                        <c:v>131.30000000000001</c:v>
                      </c:pt>
                      <c:pt idx="27592">
                        <c:v>131.6</c:v>
                      </c:pt>
                      <c:pt idx="27593">
                        <c:v>130.6</c:v>
                      </c:pt>
                      <c:pt idx="27594">
                        <c:v>130.5</c:v>
                      </c:pt>
                      <c:pt idx="27595">
                        <c:v>129.69999999999999</c:v>
                      </c:pt>
                      <c:pt idx="27596">
                        <c:v>129.1</c:v>
                      </c:pt>
                      <c:pt idx="27597">
                        <c:v>130</c:v>
                      </c:pt>
                      <c:pt idx="27598">
                        <c:v>130.1</c:v>
                      </c:pt>
                      <c:pt idx="27599">
                        <c:v>130.69999999999999</c:v>
                      </c:pt>
                      <c:pt idx="27600">
                        <c:v>129.80000000000001</c:v>
                      </c:pt>
                      <c:pt idx="27601">
                        <c:v>129.9</c:v>
                      </c:pt>
                      <c:pt idx="27602">
                        <c:v>129</c:v>
                      </c:pt>
                      <c:pt idx="27603">
                        <c:v>131.5</c:v>
                      </c:pt>
                      <c:pt idx="27604">
                        <c:v>129.9</c:v>
                      </c:pt>
                      <c:pt idx="27605">
                        <c:v>129.4</c:v>
                      </c:pt>
                      <c:pt idx="27606">
                        <c:v>130.5</c:v>
                      </c:pt>
                      <c:pt idx="27607">
                        <c:v>129.4</c:v>
                      </c:pt>
                      <c:pt idx="27608">
                        <c:v>130.6</c:v>
                      </c:pt>
                      <c:pt idx="27609">
                        <c:v>130.1</c:v>
                      </c:pt>
                      <c:pt idx="27610">
                        <c:v>130.30000000000001</c:v>
                      </c:pt>
                      <c:pt idx="27611">
                        <c:v>129.4</c:v>
                      </c:pt>
                      <c:pt idx="27612">
                        <c:v>131.19999999999999</c:v>
                      </c:pt>
                      <c:pt idx="27613">
                        <c:v>129.19999999999999</c:v>
                      </c:pt>
                      <c:pt idx="27614">
                        <c:v>130.19999999999999</c:v>
                      </c:pt>
                      <c:pt idx="27615">
                        <c:v>130.69999999999999</c:v>
                      </c:pt>
                      <c:pt idx="27616">
                        <c:v>130</c:v>
                      </c:pt>
                      <c:pt idx="27617">
                        <c:v>131</c:v>
                      </c:pt>
                      <c:pt idx="27618">
                        <c:v>129.80000000000001</c:v>
                      </c:pt>
                      <c:pt idx="27619">
                        <c:v>130.5</c:v>
                      </c:pt>
                      <c:pt idx="27620">
                        <c:v>129.4</c:v>
                      </c:pt>
                      <c:pt idx="27621">
                        <c:v>129.5</c:v>
                      </c:pt>
                      <c:pt idx="27622">
                        <c:v>129.1</c:v>
                      </c:pt>
                      <c:pt idx="27623">
                        <c:v>129.69999999999999</c:v>
                      </c:pt>
                      <c:pt idx="27624">
                        <c:v>130.6</c:v>
                      </c:pt>
                      <c:pt idx="27625">
                        <c:v>128.30000000000001</c:v>
                      </c:pt>
                      <c:pt idx="27626">
                        <c:v>127.7</c:v>
                      </c:pt>
                      <c:pt idx="27627">
                        <c:v>127.8</c:v>
                      </c:pt>
                      <c:pt idx="27628">
                        <c:v>127.7</c:v>
                      </c:pt>
                      <c:pt idx="27629">
                        <c:v>127.4</c:v>
                      </c:pt>
                      <c:pt idx="27630">
                        <c:v>128.6</c:v>
                      </c:pt>
                      <c:pt idx="27631">
                        <c:v>128.19999999999999</c:v>
                      </c:pt>
                      <c:pt idx="27632">
                        <c:v>129</c:v>
                      </c:pt>
                      <c:pt idx="27633">
                        <c:v>128.4</c:v>
                      </c:pt>
                      <c:pt idx="27634">
                        <c:v>128.19999999999999</c:v>
                      </c:pt>
                      <c:pt idx="27635">
                        <c:v>129.1</c:v>
                      </c:pt>
                      <c:pt idx="27636">
                        <c:v>127.6</c:v>
                      </c:pt>
                      <c:pt idx="27637">
                        <c:v>128.19999999999999</c:v>
                      </c:pt>
                      <c:pt idx="27638">
                        <c:v>128.4</c:v>
                      </c:pt>
                      <c:pt idx="27639">
                        <c:v>127.8</c:v>
                      </c:pt>
                      <c:pt idx="27640">
                        <c:v>128.30000000000001</c:v>
                      </c:pt>
                      <c:pt idx="27641">
                        <c:v>127.3</c:v>
                      </c:pt>
                      <c:pt idx="27642">
                        <c:v>128.80000000000001</c:v>
                      </c:pt>
                      <c:pt idx="27643">
                        <c:v>127.6</c:v>
                      </c:pt>
                      <c:pt idx="27644">
                        <c:v>128.9</c:v>
                      </c:pt>
                      <c:pt idx="27645">
                        <c:v>128</c:v>
                      </c:pt>
                      <c:pt idx="27646">
                        <c:v>128.19999999999999</c:v>
                      </c:pt>
                      <c:pt idx="27647">
                        <c:v>129</c:v>
                      </c:pt>
                      <c:pt idx="27648">
                        <c:v>128</c:v>
                      </c:pt>
                      <c:pt idx="27649">
                        <c:v>128.1</c:v>
                      </c:pt>
                      <c:pt idx="27650">
                        <c:v>127.3</c:v>
                      </c:pt>
                      <c:pt idx="27651">
                        <c:v>127.3</c:v>
                      </c:pt>
                      <c:pt idx="27652">
                        <c:v>128.5</c:v>
                      </c:pt>
                      <c:pt idx="27653">
                        <c:v>128.19999999999999</c:v>
                      </c:pt>
                      <c:pt idx="27654">
                        <c:v>128.9</c:v>
                      </c:pt>
                      <c:pt idx="27655">
                        <c:v>128.1</c:v>
                      </c:pt>
                      <c:pt idx="27656">
                        <c:v>129.1</c:v>
                      </c:pt>
                      <c:pt idx="27657">
                        <c:v>127.9</c:v>
                      </c:pt>
                      <c:pt idx="27658">
                        <c:v>127.2</c:v>
                      </c:pt>
                      <c:pt idx="27659">
                        <c:v>127.6</c:v>
                      </c:pt>
                      <c:pt idx="27660">
                        <c:v>127.8</c:v>
                      </c:pt>
                      <c:pt idx="27661">
                        <c:v>129.80000000000001</c:v>
                      </c:pt>
                      <c:pt idx="27662">
                        <c:v>127.6</c:v>
                      </c:pt>
                      <c:pt idx="27663">
                        <c:v>128.5</c:v>
                      </c:pt>
                      <c:pt idx="27664">
                        <c:v>128.6</c:v>
                      </c:pt>
                      <c:pt idx="27665">
                        <c:v>128.6</c:v>
                      </c:pt>
                      <c:pt idx="27666">
                        <c:v>128.6</c:v>
                      </c:pt>
                      <c:pt idx="27667">
                        <c:v>129</c:v>
                      </c:pt>
                      <c:pt idx="27668">
                        <c:v>128.1</c:v>
                      </c:pt>
                      <c:pt idx="27669">
                        <c:v>127.8</c:v>
                      </c:pt>
                      <c:pt idx="27670">
                        <c:v>129.19999999999999</c:v>
                      </c:pt>
                      <c:pt idx="27671">
                        <c:v>129.80000000000001</c:v>
                      </c:pt>
                      <c:pt idx="27672">
                        <c:v>129.1</c:v>
                      </c:pt>
                      <c:pt idx="27673">
                        <c:v>129</c:v>
                      </c:pt>
                      <c:pt idx="27674">
                        <c:v>127.4</c:v>
                      </c:pt>
                      <c:pt idx="27675">
                        <c:v>128.6</c:v>
                      </c:pt>
                      <c:pt idx="27676">
                        <c:v>126.4</c:v>
                      </c:pt>
                      <c:pt idx="27677">
                        <c:v>128.9</c:v>
                      </c:pt>
                      <c:pt idx="27678">
                        <c:v>127.9</c:v>
                      </c:pt>
                      <c:pt idx="27679">
                        <c:v>128</c:v>
                      </c:pt>
                      <c:pt idx="27680">
                        <c:v>127.7</c:v>
                      </c:pt>
                      <c:pt idx="27681">
                        <c:v>127.5</c:v>
                      </c:pt>
                      <c:pt idx="27682">
                        <c:v>128.6</c:v>
                      </c:pt>
                      <c:pt idx="27683">
                        <c:v>127.5</c:v>
                      </c:pt>
                      <c:pt idx="27684">
                        <c:v>129.4</c:v>
                      </c:pt>
                      <c:pt idx="27685">
                        <c:v>128.5</c:v>
                      </c:pt>
                      <c:pt idx="27686">
                        <c:v>127.8</c:v>
                      </c:pt>
                      <c:pt idx="27687">
                        <c:v>128.1</c:v>
                      </c:pt>
                      <c:pt idx="27688">
                        <c:v>128.19999999999999</c:v>
                      </c:pt>
                      <c:pt idx="27689">
                        <c:v>128.4</c:v>
                      </c:pt>
                      <c:pt idx="27690">
                        <c:v>128.80000000000001</c:v>
                      </c:pt>
                      <c:pt idx="27691">
                        <c:v>129.4</c:v>
                      </c:pt>
                      <c:pt idx="27692">
                        <c:v>129.9</c:v>
                      </c:pt>
                      <c:pt idx="27693">
                        <c:v>129.6</c:v>
                      </c:pt>
                      <c:pt idx="27694">
                        <c:v>129.6</c:v>
                      </c:pt>
                      <c:pt idx="27695">
                        <c:v>129</c:v>
                      </c:pt>
                      <c:pt idx="27696">
                        <c:v>129.19999999999999</c:v>
                      </c:pt>
                      <c:pt idx="27697">
                        <c:v>128.30000000000001</c:v>
                      </c:pt>
                      <c:pt idx="27698">
                        <c:v>130.1</c:v>
                      </c:pt>
                      <c:pt idx="27699">
                        <c:v>129</c:v>
                      </c:pt>
                      <c:pt idx="27700">
                        <c:v>130</c:v>
                      </c:pt>
                      <c:pt idx="27701">
                        <c:v>129.30000000000001</c:v>
                      </c:pt>
                      <c:pt idx="27702">
                        <c:v>130.19999999999999</c:v>
                      </c:pt>
                      <c:pt idx="27703">
                        <c:v>129.6</c:v>
                      </c:pt>
                      <c:pt idx="27704">
                        <c:v>128.4</c:v>
                      </c:pt>
                      <c:pt idx="27705">
                        <c:v>129.6</c:v>
                      </c:pt>
                      <c:pt idx="27706">
                        <c:v>129.6</c:v>
                      </c:pt>
                      <c:pt idx="27707">
                        <c:v>129</c:v>
                      </c:pt>
                      <c:pt idx="27708">
                        <c:v>128.80000000000001</c:v>
                      </c:pt>
                      <c:pt idx="27709">
                        <c:v>129.1</c:v>
                      </c:pt>
                      <c:pt idx="27710">
                        <c:v>128.9</c:v>
                      </c:pt>
                      <c:pt idx="27711">
                        <c:v>129.6</c:v>
                      </c:pt>
                      <c:pt idx="27712">
                        <c:v>129.19999999999999</c:v>
                      </c:pt>
                      <c:pt idx="27713">
                        <c:v>128.19999999999999</c:v>
                      </c:pt>
                      <c:pt idx="27714">
                        <c:v>129.30000000000001</c:v>
                      </c:pt>
                      <c:pt idx="27715">
                        <c:v>128.30000000000001</c:v>
                      </c:pt>
                      <c:pt idx="27716">
                        <c:v>129.19999999999999</c:v>
                      </c:pt>
                      <c:pt idx="27717">
                        <c:v>128.80000000000001</c:v>
                      </c:pt>
                      <c:pt idx="27718">
                        <c:v>129.19999999999999</c:v>
                      </c:pt>
                      <c:pt idx="27719">
                        <c:v>128.69999999999999</c:v>
                      </c:pt>
                      <c:pt idx="27720">
                        <c:v>128.80000000000001</c:v>
                      </c:pt>
                      <c:pt idx="27721">
                        <c:v>128.69999999999999</c:v>
                      </c:pt>
                      <c:pt idx="27722">
                        <c:v>128.69999999999999</c:v>
                      </c:pt>
                      <c:pt idx="27723">
                        <c:v>128.1</c:v>
                      </c:pt>
                      <c:pt idx="27724">
                        <c:v>130</c:v>
                      </c:pt>
                      <c:pt idx="27725">
                        <c:v>128.9</c:v>
                      </c:pt>
                      <c:pt idx="27726">
                        <c:v>129.30000000000001</c:v>
                      </c:pt>
                      <c:pt idx="27727">
                        <c:v>130</c:v>
                      </c:pt>
                      <c:pt idx="27728">
                        <c:v>128.1</c:v>
                      </c:pt>
                      <c:pt idx="27729">
                        <c:v>129.1</c:v>
                      </c:pt>
                      <c:pt idx="27730">
                        <c:v>129.5</c:v>
                      </c:pt>
                      <c:pt idx="27731">
                        <c:v>128.5</c:v>
                      </c:pt>
                      <c:pt idx="27732">
                        <c:v>129.4</c:v>
                      </c:pt>
                      <c:pt idx="27733">
                        <c:v>128.9</c:v>
                      </c:pt>
                      <c:pt idx="27734">
                        <c:v>128.5</c:v>
                      </c:pt>
                      <c:pt idx="27735">
                        <c:v>128.6</c:v>
                      </c:pt>
                      <c:pt idx="27736">
                        <c:v>129.19999999999999</c:v>
                      </c:pt>
                      <c:pt idx="27737">
                        <c:v>128.30000000000001</c:v>
                      </c:pt>
                      <c:pt idx="27738">
                        <c:v>129.30000000000001</c:v>
                      </c:pt>
                      <c:pt idx="27739">
                        <c:v>128.5</c:v>
                      </c:pt>
                      <c:pt idx="27740">
                        <c:v>128.80000000000001</c:v>
                      </c:pt>
                      <c:pt idx="27741">
                        <c:v>127.7</c:v>
                      </c:pt>
                      <c:pt idx="27742">
                        <c:v>129.19999999999999</c:v>
                      </c:pt>
                      <c:pt idx="27743">
                        <c:v>128.6</c:v>
                      </c:pt>
                      <c:pt idx="27744">
                        <c:v>127.7</c:v>
                      </c:pt>
                      <c:pt idx="27745">
                        <c:v>129.30000000000001</c:v>
                      </c:pt>
                      <c:pt idx="27746">
                        <c:v>129.80000000000001</c:v>
                      </c:pt>
                      <c:pt idx="27747">
                        <c:v>130</c:v>
                      </c:pt>
                      <c:pt idx="27748">
                        <c:v>129.30000000000001</c:v>
                      </c:pt>
                      <c:pt idx="27749">
                        <c:v>128.1</c:v>
                      </c:pt>
                      <c:pt idx="27750">
                        <c:v>128.4</c:v>
                      </c:pt>
                      <c:pt idx="27751">
                        <c:v>130.1</c:v>
                      </c:pt>
                      <c:pt idx="27752">
                        <c:v>128.30000000000001</c:v>
                      </c:pt>
                      <c:pt idx="27753">
                        <c:v>128.6</c:v>
                      </c:pt>
                      <c:pt idx="27754">
                        <c:v>129.69999999999999</c:v>
                      </c:pt>
                      <c:pt idx="27755">
                        <c:v>129.69999999999999</c:v>
                      </c:pt>
                      <c:pt idx="27756">
                        <c:v>129.4</c:v>
                      </c:pt>
                      <c:pt idx="27757">
                        <c:v>129</c:v>
                      </c:pt>
                      <c:pt idx="27758">
                        <c:v>128.80000000000001</c:v>
                      </c:pt>
                      <c:pt idx="27759">
                        <c:v>128.1</c:v>
                      </c:pt>
                      <c:pt idx="27760">
                        <c:v>128.4</c:v>
                      </c:pt>
                      <c:pt idx="27761">
                        <c:v>128.80000000000001</c:v>
                      </c:pt>
                      <c:pt idx="27762">
                        <c:v>129.5</c:v>
                      </c:pt>
                      <c:pt idx="27763">
                        <c:v>129.4</c:v>
                      </c:pt>
                      <c:pt idx="27764">
                        <c:v>129</c:v>
                      </c:pt>
                      <c:pt idx="27765">
                        <c:v>130.19999999999999</c:v>
                      </c:pt>
                      <c:pt idx="27766">
                        <c:v>129.9</c:v>
                      </c:pt>
                      <c:pt idx="27767">
                        <c:v>129.1</c:v>
                      </c:pt>
                      <c:pt idx="27768">
                        <c:v>128.4</c:v>
                      </c:pt>
                      <c:pt idx="27769">
                        <c:v>128.6</c:v>
                      </c:pt>
                      <c:pt idx="27770">
                        <c:v>128.5</c:v>
                      </c:pt>
                      <c:pt idx="27771">
                        <c:v>130.69999999999999</c:v>
                      </c:pt>
                      <c:pt idx="27772">
                        <c:v>129</c:v>
                      </c:pt>
                      <c:pt idx="27773">
                        <c:v>128.6</c:v>
                      </c:pt>
                      <c:pt idx="27774">
                        <c:v>129.30000000000001</c:v>
                      </c:pt>
                      <c:pt idx="27775">
                        <c:v>128.69999999999999</c:v>
                      </c:pt>
                      <c:pt idx="27776">
                        <c:v>128.80000000000001</c:v>
                      </c:pt>
                      <c:pt idx="27777">
                        <c:v>129.30000000000001</c:v>
                      </c:pt>
                      <c:pt idx="27778">
                        <c:v>128.1</c:v>
                      </c:pt>
                      <c:pt idx="27779">
                        <c:v>129.30000000000001</c:v>
                      </c:pt>
                      <c:pt idx="27780">
                        <c:v>129.1</c:v>
                      </c:pt>
                      <c:pt idx="27781">
                        <c:v>129.69999999999999</c:v>
                      </c:pt>
                      <c:pt idx="27782">
                        <c:v>129.5</c:v>
                      </c:pt>
                      <c:pt idx="27783">
                        <c:v>128.80000000000001</c:v>
                      </c:pt>
                      <c:pt idx="27784">
                        <c:v>128.80000000000001</c:v>
                      </c:pt>
                      <c:pt idx="27785">
                        <c:v>129.9</c:v>
                      </c:pt>
                      <c:pt idx="27786">
                        <c:v>130.19999999999999</c:v>
                      </c:pt>
                      <c:pt idx="27787">
                        <c:v>130.5</c:v>
                      </c:pt>
                      <c:pt idx="27788">
                        <c:v>128.5</c:v>
                      </c:pt>
                      <c:pt idx="27789">
                        <c:v>129.1</c:v>
                      </c:pt>
                      <c:pt idx="27790">
                        <c:v>128.69999999999999</c:v>
                      </c:pt>
                      <c:pt idx="27791">
                        <c:v>129.1</c:v>
                      </c:pt>
                      <c:pt idx="27792">
                        <c:v>128.6</c:v>
                      </c:pt>
                      <c:pt idx="27793">
                        <c:v>129.69999999999999</c:v>
                      </c:pt>
                      <c:pt idx="27794">
                        <c:v>129.69999999999999</c:v>
                      </c:pt>
                      <c:pt idx="27795">
                        <c:v>130.1</c:v>
                      </c:pt>
                      <c:pt idx="27796">
                        <c:v>130.1</c:v>
                      </c:pt>
                      <c:pt idx="27797">
                        <c:v>129.5</c:v>
                      </c:pt>
                      <c:pt idx="27798">
                        <c:v>129.9</c:v>
                      </c:pt>
                      <c:pt idx="27799">
                        <c:v>129.1</c:v>
                      </c:pt>
                      <c:pt idx="27800">
                        <c:v>129.9</c:v>
                      </c:pt>
                      <c:pt idx="27801">
                        <c:v>129.5</c:v>
                      </c:pt>
                      <c:pt idx="27802">
                        <c:v>130</c:v>
                      </c:pt>
                      <c:pt idx="27803">
                        <c:v>129.69999999999999</c:v>
                      </c:pt>
                      <c:pt idx="27804">
                        <c:v>128.6</c:v>
                      </c:pt>
                      <c:pt idx="27805">
                        <c:v>128.69999999999999</c:v>
                      </c:pt>
                      <c:pt idx="27806">
                        <c:v>129.69999999999999</c:v>
                      </c:pt>
                      <c:pt idx="27807">
                        <c:v>130.19999999999999</c:v>
                      </c:pt>
                      <c:pt idx="27808">
                        <c:v>130</c:v>
                      </c:pt>
                      <c:pt idx="27809">
                        <c:v>129.6</c:v>
                      </c:pt>
                      <c:pt idx="27810">
                        <c:v>129.80000000000001</c:v>
                      </c:pt>
                      <c:pt idx="27811">
                        <c:v>129</c:v>
                      </c:pt>
                      <c:pt idx="27812">
                        <c:v>129</c:v>
                      </c:pt>
                      <c:pt idx="27813">
                        <c:v>129</c:v>
                      </c:pt>
                      <c:pt idx="27814">
                        <c:v>129.19999999999999</c:v>
                      </c:pt>
                      <c:pt idx="27815">
                        <c:v>129.19999999999999</c:v>
                      </c:pt>
                      <c:pt idx="27816">
                        <c:v>129.9</c:v>
                      </c:pt>
                      <c:pt idx="27817">
                        <c:v>130.9</c:v>
                      </c:pt>
                      <c:pt idx="27818">
                        <c:v>130.30000000000001</c:v>
                      </c:pt>
                      <c:pt idx="27819">
                        <c:v>131.4</c:v>
                      </c:pt>
                      <c:pt idx="27820">
                        <c:v>130.80000000000001</c:v>
                      </c:pt>
                      <c:pt idx="27821">
                        <c:v>129.9</c:v>
                      </c:pt>
                      <c:pt idx="27822">
                        <c:v>131.9</c:v>
                      </c:pt>
                      <c:pt idx="27823">
                        <c:v>129.19999999999999</c:v>
                      </c:pt>
                      <c:pt idx="27824">
                        <c:v>130.4</c:v>
                      </c:pt>
                      <c:pt idx="27825">
                        <c:v>131.1</c:v>
                      </c:pt>
                      <c:pt idx="27826">
                        <c:v>131</c:v>
                      </c:pt>
                      <c:pt idx="27827">
                        <c:v>131.19999999999999</c:v>
                      </c:pt>
                      <c:pt idx="27828">
                        <c:v>130.6</c:v>
                      </c:pt>
                      <c:pt idx="27829">
                        <c:v>131.30000000000001</c:v>
                      </c:pt>
                      <c:pt idx="27830">
                        <c:v>131.30000000000001</c:v>
                      </c:pt>
                      <c:pt idx="27831">
                        <c:v>130.19999999999999</c:v>
                      </c:pt>
                      <c:pt idx="27832">
                        <c:v>129.6</c:v>
                      </c:pt>
                      <c:pt idx="27833">
                        <c:v>129.6</c:v>
                      </c:pt>
                      <c:pt idx="27834">
                        <c:v>130.4</c:v>
                      </c:pt>
                      <c:pt idx="27835">
                        <c:v>131.6</c:v>
                      </c:pt>
                      <c:pt idx="27836">
                        <c:v>131.30000000000001</c:v>
                      </c:pt>
                      <c:pt idx="27837">
                        <c:v>131.19999999999999</c:v>
                      </c:pt>
                      <c:pt idx="27838">
                        <c:v>131.6</c:v>
                      </c:pt>
                      <c:pt idx="27839">
                        <c:v>130.4</c:v>
                      </c:pt>
                      <c:pt idx="27840">
                        <c:v>130.9</c:v>
                      </c:pt>
                      <c:pt idx="27841">
                        <c:v>130.6</c:v>
                      </c:pt>
                      <c:pt idx="27842">
                        <c:v>129.9</c:v>
                      </c:pt>
                      <c:pt idx="27843">
                        <c:v>130.4</c:v>
                      </c:pt>
                      <c:pt idx="27844">
                        <c:v>130.30000000000001</c:v>
                      </c:pt>
                      <c:pt idx="27845">
                        <c:v>131.80000000000001</c:v>
                      </c:pt>
                      <c:pt idx="27846">
                        <c:v>131.6</c:v>
                      </c:pt>
                      <c:pt idx="27847">
                        <c:v>130</c:v>
                      </c:pt>
                      <c:pt idx="27848">
                        <c:v>130.69999999999999</c:v>
                      </c:pt>
                      <c:pt idx="27849">
                        <c:v>129.9</c:v>
                      </c:pt>
                      <c:pt idx="27850">
                        <c:v>131.19999999999999</c:v>
                      </c:pt>
                      <c:pt idx="27851">
                        <c:v>130.1</c:v>
                      </c:pt>
                      <c:pt idx="27852">
                        <c:v>129.69999999999999</c:v>
                      </c:pt>
                      <c:pt idx="27853">
                        <c:v>130.9</c:v>
                      </c:pt>
                      <c:pt idx="27854">
                        <c:v>131.69999999999999</c:v>
                      </c:pt>
                      <c:pt idx="27855">
                        <c:v>130.80000000000001</c:v>
                      </c:pt>
                      <c:pt idx="27856">
                        <c:v>130.5</c:v>
                      </c:pt>
                      <c:pt idx="27857">
                        <c:v>131.4</c:v>
                      </c:pt>
                      <c:pt idx="27858">
                        <c:v>130.30000000000001</c:v>
                      </c:pt>
                      <c:pt idx="27859">
                        <c:v>130.19999999999999</c:v>
                      </c:pt>
                      <c:pt idx="27860">
                        <c:v>130.30000000000001</c:v>
                      </c:pt>
                      <c:pt idx="27861">
                        <c:v>130.5</c:v>
                      </c:pt>
                      <c:pt idx="27862">
                        <c:v>131</c:v>
                      </c:pt>
                      <c:pt idx="27863">
                        <c:v>130.80000000000001</c:v>
                      </c:pt>
                      <c:pt idx="27864">
                        <c:v>130.5</c:v>
                      </c:pt>
                      <c:pt idx="27865">
                        <c:v>132</c:v>
                      </c:pt>
                      <c:pt idx="27866">
                        <c:v>130.6</c:v>
                      </c:pt>
                      <c:pt idx="27867">
                        <c:v>129.19999999999999</c:v>
                      </c:pt>
                      <c:pt idx="27868">
                        <c:v>129.6</c:v>
                      </c:pt>
                      <c:pt idx="27869">
                        <c:v>131.4</c:v>
                      </c:pt>
                      <c:pt idx="27870">
                        <c:v>130.19999999999999</c:v>
                      </c:pt>
                      <c:pt idx="27871">
                        <c:v>131.4</c:v>
                      </c:pt>
                      <c:pt idx="27872">
                        <c:v>131.6</c:v>
                      </c:pt>
                      <c:pt idx="27873">
                        <c:v>131</c:v>
                      </c:pt>
                      <c:pt idx="27874">
                        <c:v>131.1</c:v>
                      </c:pt>
                      <c:pt idx="27875">
                        <c:v>131.19999999999999</c:v>
                      </c:pt>
                      <c:pt idx="27876">
                        <c:v>130.69999999999999</c:v>
                      </c:pt>
                      <c:pt idx="27877">
                        <c:v>131.19999999999999</c:v>
                      </c:pt>
                      <c:pt idx="27878">
                        <c:v>130.4</c:v>
                      </c:pt>
                      <c:pt idx="27879">
                        <c:v>130.1</c:v>
                      </c:pt>
                      <c:pt idx="27880">
                        <c:v>130.30000000000001</c:v>
                      </c:pt>
                      <c:pt idx="27881">
                        <c:v>130.30000000000001</c:v>
                      </c:pt>
                      <c:pt idx="27882">
                        <c:v>132.1</c:v>
                      </c:pt>
                      <c:pt idx="27883">
                        <c:v>130.9</c:v>
                      </c:pt>
                      <c:pt idx="27884">
                        <c:v>130.9</c:v>
                      </c:pt>
                      <c:pt idx="27885">
                        <c:v>132.6</c:v>
                      </c:pt>
                      <c:pt idx="27886">
                        <c:v>131.6</c:v>
                      </c:pt>
                      <c:pt idx="27887">
                        <c:v>131.9</c:v>
                      </c:pt>
                      <c:pt idx="27888">
                        <c:v>130.80000000000001</c:v>
                      </c:pt>
                      <c:pt idx="27889">
                        <c:v>131</c:v>
                      </c:pt>
                      <c:pt idx="27890">
                        <c:v>131.9</c:v>
                      </c:pt>
                      <c:pt idx="27891">
                        <c:v>131.4</c:v>
                      </c:pt>
                      <c:pt idx="27892">
                        <c:v>131.4</c:v>
                      </c:pt>
                      <c:pt idx="27893">
                        <c:v>130.69999999999999</c:v>
                      </c:pt>
                      <c:pt idx="27894">
                        <c:v>130.80000000000001</c:v>
                      </c:pt>
                      <c:pt idx="27895">
                        <c:v>130.80000000000001</c:v>
                      </c:pt>
                      <c:pt idx="27896">
                        <c:v>130.80000000000001</c:v>
                      </c:pt>
                      <c:pt idx="27897">
                        <c:v>130</c:v>
                      </c:pt>
                      <c:pt idx="27898">
                        <c:v>130</c:v>
                      </c:pt>
                      <c:pt idx="27899">
                        <c:v>130.5</c:v>
                      </c:pt>
                      <c:pt idx="27900">
                        <c:v>130.1</c:v>
                      </c:pt>
                      <c:pt idx="27901">
                        <c:v>130.80000000000001</c:v>
                      </c:pt>
                      <c:pt idx="27902">
                        <c:v>130.5</c:v>
                      </c:pt>
                      <c:pt idx="27903">
                        <c:v>130.4</c:v>
                      </c:pt>
                      <c:pt idx="27904">
                        <c:v>129.69999999999999</c:v>
                      </c:pt>
                      <c:pt idx="27905">
                        <c:v>129.6</c:v>
                      </c:pt>
                      <c:pt idx="27906">
                        <c:v>130.19999999999999</c:v>
                      </c:pt>
                      <c:pt idx="27907">
                        <c:v>130.9</c:v>
                      </c:pt>
                      <c:pt idx="27908">
                        <c:v>132.19999999999999</c:v>
                      </c:pt>
                      <c:pt idx="27909">
                        <c:v>130.69999999999999</c:v>
                      </c:pt>
                      <c:pt idx="27910">
                        <c:v>130.9</c:v>
                      </c:pt>
                      <c:pt idx="27911">
                        <c:v>131</c:v>
                      </c:pt>
                      <c:pt idx="27912">
                        <c:v>130.5</c:v>
                      </c:pt>
                      <c:pt idx="27913">
                        <c:v>130.9</c:v>
                      </c:pt>
                      <c:pt idx="27914">
                        <c:v>129.9</c:v>
                      </c:pt>
                      <c:pt idx="27915">
                        <c:v>131.69999999999999</c:v>
                      </c:pt>
                      <c:pt idx="27916">
                        <c:v>131</c:v>
                      </c:pt>
                      <c:pt idx="27917">
                        <c:v>130</c:v>
                      </c:pt>
                      <c:pt idx="27918">
                        <c:v>130.9</c:v>
                      </c:pt>
                      <c:pt idx="27919">
                        <c:v>130.1</c:v>
                      </c:pt>
                      <c:pt idx="27920">
                        <c:v>130.4</c:v>
                      </c:pt>
                      <c:pt idx="27921">
                        <c:v>129.1</c:v>
                      </c:pt>
                      <c:pt idx="27922">
                        <c:v>129.6</c:v>
                      </c:pt>
                      <c:pt idx="27923">
                        <c:v>129.6</c:v>
                      </c:pt>
                      <c:pt idx="27924">
                        <c:v>130.4</c:v>
                      </c:pt>
                      <c:pt idx="27925">
                        <c:v>130.69999999999999</c:v>
                      </c:pt>
                      <c:pt idx="27926">
                        <c:v>130</c:v>
                      </c:pt>
                      <c:pt idx="27927">
                        <c:v>131.1</c:v>
                      </c:pt>
                      <c:pt idx="27928">
                        <c:v>131.19999999999999</c:v>
                      </c:pt>
                      <c:pt idx="27929">
                        <c:v>129.80000000000001</c:v>
                      </c:pt>
                      <c:pt idx="27930">
                        <c:v>129.9</c:v>
                      </c:pt>
                      <c:pt idx="27931">
                        <c:v>130.9</c:v>
                      </c:pt>
                      <c:pt idx="27932">
                        <c:v>130.19999999999999</c:v>
                      </c:pt>
                      <c:pt idx="27933">
                        <c:v>130.80000000000001</c:v>
                      </c:pt>
                      <c:pt idx="27934">
                        <c:v>131.1</c:v>
                      </c:pt>
                      <c:pt idx="27935">
                        <c:v>129.6</c:v>
                      </c:pt>
                      <c:pt idx="27936">
                        <c:v>131.5</c:v>
                      </c:pt>
                      <c:pt idx="27937">
                        <c:v>130.69999999999999</c:v>
                      </c:pt>
                      <c:pt idx="27938">
                        <c:v>130.69999999999999</c:v>
                      </c:pt>
                      <c:pt idx="27939">
                        <c:v>131</c:v>
                      </c:pt>
                      <c:pt idx="27940">
                        <c:v>130.1</c:v>
                      </c:pt>
                      <c:pt idx="27941">
                        <c:v>130.1</c:v>
                      </c:pt>
                      <c:pt idx="27942">
                        <c:v>131.6</c:v>
                      </c:pt>
                      <c:pt idx="27943">
                        <c:v>130.9</c:v>
                      </c:pt>
                      <c:pt idx="27944">
                        <c:v>130.6</c:v>
                      </c:pt>
                      <c:pt idx="27945">
                        <c:v>131.6</c:v>
                      </c:pt>
                      <c:pt idx="27946">
                        <c:v>132</c:v>
                      </c:pt>
                      <c:pt idx="27947">
                        <c:v>132.30000000000001</c:v>
                      </c:pt>
                      <c:pt idx="27948">
                        <c:v>131.4</c:v>
                      </c:pt>
                      <c:pt idx="27949">
                        <c:v>131.30000000000001</c:v>
                      </c:pt>
                      <c:pt idx="27950">
                        <c:v>131.6</c:v>
                      </c:pt>
                      <c:pt idx="27951">
                        <c:v>131.6</c:v>
                      </c:pt>
                      <c:pt idx="27952">
                        <c:v>130.80000000000001</c:v>
                      </c:pt>
                      <c:pt idx="27953">
                        <c:v>132</c:v>
                      </c:pt>
                      <c:pt idx="27954">
                        <c:v>131.19999999999999</c:v>
                      </c:pt>
                      <c:pt idx="27955">
                        <c:v>132.19999999999999</c:v>
                      </c:pt>
                      <c:pt idx="27956">
                        <c:v>131.19999999999999</c:v>
                      </c:pt>
                      <c:pt idx="27957">
                        <c:v>131.5</c:v>
                      </c:pt>
                      <c:pt idx="27958">
                        <c:v>131.6</c:v>
                      </c:pt>
                      <c:pt idx="27959">
                        <c:v>130.9</c:v>
                      </c:pt>
                      <c:pt idx="27960">
                        <c:v>131</c:v>
                      </c:pt>
                      <c:pt idx="27961">
                        <c:v>131.1</c:v>
                      </c:pt>
                      <c:pt idx="27962">
                        <c:v>130.5</c:v>
                      </c:pt>
                      <c:pt idx="27963">
                        <c:v>132.4</c:v>
                      </c:pt>
                      <c:pt idx="27964">
                        <c:v>132.30000000000001</c:v>
                      </c:pt>
                      <c:pt idx="27965">
                        <c:v>130.6</c:v>
                      </c:pt>
                      <c:pt idx="27966">
                        <c:v>130.80000000000001</c:v>
                      </c:pt>
                      <c:pt idx="27967">
                        <c:v>130.5</c:v>
                      </c:pt>
                      <c:pt idx="27968">
                        <c:v>131.4</c:v>
                      </c:pt>
                      <c:pt idx="27969">
                        <c:v>131.9</c:v>
                      </c:pt>
                      <c:pt idx="27970">
                        <c:v>131.1</c:v>
                      </c:pt>
                      <c:pt idx="27971">
                        <c:v>131.80000000000001</c:v>
                      </c:pt>
                      <c:pt idx="27972">
                        <c:v>130.1</c:v>
                      </c:pt>
                      <c:pt idx="27973">
                        <c:v>131.19999999999999</c:v>
                      </c:pt>
                      <c:pt idx="27974">
                        <c:v>130.80000000000001</c:v>
                      </c:pt>
                      <c:pt idx="27975">
                        <c:v>129.69999999999999</c:v>
                      </c:pt>
                      <c:pt idx="27976">
                        <c:v>130.6</c:v>
                      </c:pt>
                      <c:pt idx="27977">
                        <c:v>131.5</c:v>
                      </c:pt>
                      <c:pt idx="27978">
                        <c:v>130.5</c:v>
                      </c:pt>
                      <c:pt idx="27979">
                        <c:v>131.30000000000001</c:v>
                      </c:pt>
                      <c:pt idx="27980">
                        <c:v>130.6</c:v>
                      </c:pt>
                      <c:pt idx="27981">
                        <c:v>131.1</c:v>
                      </c:pt>
                      <c:pt idx="27982">
                        <c:v>130.4</c:v>
                      </c:pt>
                      <c:pt idx="27983">
                        <c:v>129.30000000000001</c:v>
                      </c:pt>
                      <c:pt idx="27984">
                        <c:v>129.4</c:v>
                      </c:pt>
                      <c:pt idx="27985">
                        <c:v>130.6</c:v>
                      </c:pt>
                      <c:pt idx="27986">
                        <c:v>130.80000000000001</c:v>
                      </c:pt>
                      <c:pt idx="27987">
                        <c:v>130.5</c:v>
                      </c:pt>
                      <c:pt idx="27988">
                        <c:v>130.80000000000001</c:v>
                      </c:pt>
                      <c:pt idx="27989">
                        <c:v>130.1</c:v>
                      </c:pt>
                      <c:pt idx="27990">
                        <c:v>131</c:v>
                      </c:pt>
                      <c:pt idx="27991">
                        <c:v>130.5</c:v>
                      </c:pt>
                      <c:pt idx="27992">
                        <c:v>129.5</c:v>
                      </c:pt>
                      <c:pt idx="27993">
                        <c:v>130</c:v>
                      </c:pt>
                      <c:pt idx="27994">
                        <c:v>130.30000000000001</c:v>
                      </c:pt>
                      <c:pt idx="27995">
                        <c:v>131.1</c:v>
                      </c:pt>
                      <c:pt idx="27996">
                        <c:v>131.30000000000001</c:v>
                      </c:pt>
                      <c:pt idx="27997">
                        <c:v>130.9</c:v>
                      </c:pt>
                      <c:pt idx="27998">
                        <c:v>131.30000000000001</c:v>
                      </c:pt>
                      <c:pt idx="27999">
                        <c:v>129.5</c:v>
                      </c:pt>
                      <c:pt idx="28000">
                        <c:v>130.6</c:v>
                      </c:pt>
                      <c:pt idx="28001">
                        <c:v>130</c:v>
                      </c:pt>
                      <c:pt idx="28002">
                        <c:v>129.69999999999999</c:v>
                      </c:pt>
                      <c:pt idx="28003">
                        <c:v>129.69999999999999</c:v>
                      </c:pt>
                      <c:pt idx="28004">
                        <c:v>129.80000000000001</c:v>
                      </c:pt>
                      <c:pt idx="28005">
                        <c:v>130.30000000000001</c:v>
                      </c:pt>
                      <c:pt idx="28006">
                        <c:v>129.30000000000001</c:v>
                      </c:pt>
                      <c:pt idx="28007">
                        <c:v>132.1</c:v>
                      </c:pt>
                      <c:pt idx="28008">
                        <c:v>130.4</c:v>
                      </c:pt>
                      <c:pt idx="28009">
                        <c:v>131</c:v>
                      </c:pt>
                      <c:pt idx="28010">
                        <c:v>129.80000000000001</c:v>
                      </c:pt>
                      <c:pt idx="28011">
                        <c:v>130.9</c:v>
                      </c:pt>
                      <c:pt idx="28012">
                        <c:v>130.80000000000001</c:v>
                      </c:pt>
                      <c:pt idx="28013">
                        <c:v>130.80000000000001</c:v>
                      </c:pt>
                      <c:pt idx="28014">
                        <c:v>130.19999999999999</c:v>
                      </c:pt>
                      <c:pt idx="28015">
                        <c:v>132.1</c:v>
                      </c:pt>
                      <c:pt idx="28016">
                        <c:v>132.4</c:v>
                      </c:pt>
                      <c:pt idx="28017">
                        <c:v>131.4</c:v>
                      </c:pt>
                      <c:pt idx="28018">
                        <c:v>132</c:v>
                      </c:pt>
                      <c:pt idx="28019">
                        <c:v>131.19999999999999</c:v>
                      </c:pt>
                      <c:pt idx="28020">
                        <c:v>131.5</c:v>
                      </c:pt>
                      <c:pt idx="28021">
                        <c:v>131.9</c:v>
                      </c:pt>
                      <c:pt idx="28022">
                        <c:v>131.30000000000001</c:v>
                      </c:pt>
                      <c:pt idx="28023">
                        <c:v>132.30000000000001</c:v>
                      </c:pt>
                      <c:pt idx="28024">
                        <c:v>131.19999999999999</c:v>
                      </c:pt>
                      <c:pt idx="28025">
                        <c:v>131.19999999999999</c:v>
                      </c:pt>
                      <c:pt idx="28026">
                        <c:v>132.30000000000001</c:v>
                      </c:pt>
                      <c:pt idx="28027">
                        <c:v>131.69999999999999</c:v>
                      </c:pt>
                      <c:pt idx="28028">
                        <c:v>131.6</c:v>
                      </c:pt>
                      <c:pt idx="28029">
                        <c:v>131</c:v>
                      </c:pt>
                      <c:pt idx="28030">
                        <c:v>131.69999999999999</c:v>
                      </c:pt>
                      <c:pt idx="28031">
                        <c:v>131.6</c:v>
                      </c:pt>
                      <c:pt idx="28032">
                        <c:v>131.1</c:v>
                      </c:pt>
                      <c:pt idx="28033">
                        <c:v>132.30000000000001</c:v>
                      </c:pt>
                      <c:pt idx="28034">
                        <c:v>131.80000000000001</c:v>
                      </c:pt>
                      <c:pt idx="28035">
                        <c:v>133.5</c:v>
                      </c:pt>
                      <c:pt idx="28036">
                        <c:v>132.4</c:v>
                      </c:pt>
                      <c:pt idx="28037">
                        <c:v>131.80000000000001</c:v>
                      </c:pt>
                      <c:pt idx="28038">
                        <c:v>130.9</c:v>
                      </c:pt>
                      <c:pt idx="28039">
                        <c:v>131.4</c:v>
                      </c:pt>
                      <c:pt idx="28040">
                        <c:v>130.80000000000001</c:v>
                      </c:pt>
                      <c:pt idx="28041">
                        <c:v>131.69999999999999</c:v>
                      </c:pt>
                      <c:pt idx="28042">
                        <c:v>130.69999999999999</c:v>
                      </c:pt>
                      <c:pt idx="28043">
                        <c:v>131.19999999999999</c:v>
                      </c:pt>
                      <c:pt idx="28044">
                        <c:v>130.9</c:v>
                      </c:pt>
                      <c:pt idx="28045">
                        <c:v>130.6</c:v>
                      </c:pt>
                      <c:pt idx="28046">
                        <c:v>130.9</c:v>
                      </c:pt>
                      <c:pt idx="28047">
                        <c:v>131.19999999999999</c:v>
                      </c:pt>
                      <c:pt idx="28048">
                        <c:v>132.5</c:v>
                      </c:pt>
                      <c:pt idx="28049">
                        <c:v>129.9</c:v>
                      </c:pt>
                      <c:pt idx="28050">
                        <c:v>131</c:v>
                      </c:pt>
                      <c:pt idx="28051">
                        <c:v>131.30000000000001</c:v>
                      </c:pt>
                      <c:pt idx="28052">
                        <c:v>130.5</c:v>
                      </c:pt>
                      <c:pt idx="28053">
                        <c:v>131.1</c:v>
                      </c:pt>
                      <c:pt idx="28054">
                        <c:v>130.6</c:v>
                      </c:pt>
                      <c:pt idx="28055">
                        <c:v>131.19999999999999</c:v>
                      </c:pt>
                      <c:pt idx="28056">
                        <c:v>131.4</c:v>
                      </c:pt>
                      <c:pt idx="28057">
                        <c:v>131.19999999999999</c:v>
                      </c:pt>
                      <c:pt idx="28058">
                        <c:v>130.1</c:v>
                      </c:pt>
                      <c:pt idx="28059">
                        <c:v>130.6</c:v>
                      </c:pt>
                      <c:pt idx="28060">
                        <c:v>129.6</c:v>
                      </c:pt>
                      <c:pt idx="28061">
                        <c:v>130.6</c:v>
                      </c:pt>
                      <c:pt idx="28062">
                        <c:v>131.30000000000001</c:v>
                      </c:pt>
                      <c:pt idx="28063">
                        <c:v>129.6</c:v>
                      </c:pt>
                      <c:pt idx="28064">
                        <c:v>130.19999999999999</c:v>
                      </c:pt>
                      <c:pt idx="28065">
                        <c:v>131.1</c:v>
                      </c:pt>
                      <c:pt idx="28066">
                        <c:v>130.1</c:v>
                      </c:pt>
                      <c:pt idx="28067">
                        <c:v>130.80000000000001</c:v>
                      </c:pt>
                      <c:pt idx="28068">
                        <c:v>130.9</c:v>
                      </c:pt>
                      <c:pt idx="28069">
                        <c:v>130.5</c:v>
                      </c:pt>
                      <c:pt idx="28070">
                        <c:v>131.19999999999999</c:v>
                      </c:pt>
                      <c:pt idx="28071">
                        <c:v>131.1</c:v>
                      </c:pt>
                      <c:pt idx="28072">
                        <c:v>130.6</c:v>
                      </c:pt>
                      <c:pt idx="28073">
                        <c:v>130.80000000000001</c:v>
                      </c:pt>
                      <c:pt idx="28074">
                        <c:v>131.19999999999999</c:v>
                      </c:pt>
                      <c:pt idx="28075">
                        <c:v>130.80000000000001</c:v>
                      </c:pt>
                      <c:pt idx="28076">
                        <c:v>130.9</c:v>
                      </c:pt>
                      <c:pt idx="28077">
                        <c:v>132.1</c:v>
                      </c:pt>
                      <c:pt idx="28078">
                        <c:v>131.9</c:v>
                      </c:pt>
                      <c:pt idx="28079">
                        <c:v>131.19999999999999</c:v>
                      </c:pt>
                      <c:pt idx="28080">
                        <c:v>130.69999999999999</c:v>
                      </c:pt>
                      <c:pt idx="28081">
                        <c:v>130.5</c:v>
                      </c:pt>
                      <c:pt idx="28082">
                        <c:v>130.6</c:v>
                      </c:pt>
                      <c:pt idx="28083">
                        <c:v>131.30000000000001</c:v>
                      </c:pt>
                      <c:pt idx="28084">
                        <c:v>131.30000000000001</c:v>
                      </c:pt>
                      <c:pt idx="28085">
                        <c:v>131.19999999999999</c:v>
                      </c:pt>
                      <c:pt idx="28086">
                        <c:v>131.1</c:v>
                      </c:pt>
                      <c:pt idx="28087">
                        <c:v>131.80000000000001</c:v>
                      </c:pt>
                      <c:pt idx="28088">
                        <c:v>130.9</c:v>
                      </c:pt>
                      <c:pt idx="28089">
                        <c:v>131.4</c:v>
                      </c:pt>
                      <c:pt idx="28090">
                        <c:v>130.5</c:v>
                      </c:pt>
                      <c:pt idx="28091">
                        <c:v>132</c:v>
                      </c:pt>
                      <c:pt idx="28092">
                        <c:v>130.6</c:v>
                      </c:pt>
                      <c:pt idx="28093">
                        <c:v>131.80000000000001</c:v>
                      </c:pt>
                      <c:pt idx="28094">
                        <c:v>130.9</c:v>
                      </c:pt>
                      <c:pt idx="28095">
                        <c:v>130.80000000000001</c:v>
                      </c:pt>
                      <c:pt idx="28096">
                        <c:v>132.69999999999999</c:v>
                      </c:pt>
                      <c:pt idx="28097">
                        <c:v>132.5</c:v>
                      </c:pt>
                      <c:pt idx="28098">
                        <c:v>131</c:v>
                      </c:pt>
                      <c:pt idx="28099">
                        <c:v>131</c:v>
                      </c:pt>
                      <c:pt idx="28100">
                        <c:v>131.5</c:v>
                      </c:pt>
                      <c:pt idx="28101">
                        <c:v>131</c:v>
                      </c:pt>
                      <c:pt idx="28102">
                        <c:v>130.6</c:v>
                      </c:pt>
                      <c:pt idx="28103">
                        <c:v>130.69999999999999</c:v>
                      </c:pt>
                      <c:pt idx="28104">
                        <c:v>132.19999999999999</c:v>
                      </c:pt>
                      <c:pt idx="28105">
                        <c:v>131.5</c:v>
                      </c:pt>
                      <c:pt idx="28106">
                        <c:v>132</c:v>
                      </c:pt>
                      <c:pt idx="28107">
                        <c:v>132.19999999999999</c:v>
                      </c:pt>
                      <c:pt idx="28108">
                        <c:v>131.19999999999999</c:v>
                      </c:pt>
                      <c:pt idx="28109">
                        <c:v>130.80000000000001</c:v>
                      </c:pt>
                      <c:pt idx="28110">
                        <c:v>130.1</c:v>
                      </c:pt>
                      <c:pt idx="28111">
                        <c:v>132.1</c:v>
                      </c:pt>
                      <c:pt idx="28112">
                        <c:v>130.69999999999999</c:v>
                      </c:pt>
                      <c:pt idx="28113">
                        <c:v>131.4</c:v>
                      </c:pt>
                      <c:pt idx="28114">
                        <c:v>131</c:v>
                      </c:pt>
                      <c:pt idx="28115">
                        <c:v>131.6</c:v>
                      </c:pt>
                      <c:pt idx="28116">
                        <c:v>131.6</c:v>
                      </c:pt>
                      <c:pt idx="28117">
                        <c:v>130.69999999999999</c:v>
                      </c:pt>
                      <c:pt idx="28118">
                        <c:v>129.4</c:v>
                      </c:pt>
                      <c:pt idx="28119">
                        <c:v>133.1</c:v>
                      </c:pt>
                      <c:pt idx="28120">
                        <c:v>131</c:v>
                      </c:pt>
                      <c:pt idx="28121">
                        <c:v>131.80000000000001</c:v>
                      </c:pt>
                      <c:pt idx="28122">
                        <c:v>131.5</c:v>
                      </c:pt>
                      <c:pt idx="28123">
                        <c:v>129.1</c:v>
                      </c:pt>
                      <c:pt idx="28124">
                        <c:v>131.69999999999999</c:v>
                      </c:pt>
                      <c:pt idx="28125">
                        <c:v>130.19999999999999</c:v>
                      </c:pt>
                      <c:pt idx="28126">
                        <c:v>131.30000000000001</c:v>
                      </c:pt>
                      <c:pt idx="28127">
                        <c:v>129.9</c:v>
                      </c:pt>
                      <c:pt idx="28128">
                        <c:v>130.6</c:v>
                      </c:pt>
                      <c:pt idx="28129">
                        <c:v>130.1</c:v>
                      </c:pt>
                      <c:pt idx="28130">
                        <c:v>132.19999999999999</c:v>
                      </c:pt>
                      <c:pt idx="28131">
                        <c:v>131.1</c:v>
                      </c:pt>
                      <c:pt idx="28132">
                        <c:v>129.80000000000001</c:v>
                      </c:pt>
                      <c:pt idx="28133">
                        <c:v>131.5</c:v>
                      </c:pt>
                      <c:pt idx="28134">
                        <c:v>130.1</c:v>
                      </c:pt>
                      <c:pt idx="28135">
                        <c:v>128.80000000000001</c:v>
                      </c:pt>
                      <c:pt idx="28136">
                        <c:v>131.80000000000001</c:v>
                      </c:pt>
                      <c:pt idx="28137">
                        <c:v>131</c:v>
                      </c:pt>
                      <c:pt idx="28138">
                        <c:v>131.19999999999999</c:v>
                      </c:pt>
                      <c:pt idx="28139">
                        <c:v>130.9</c:v>
                      </c:pt>
                      <c:pt idx="28140">
                        <c:v>129.80000000000001</c:v>
                      </c:pt>
                      <c:pt idx="28141">
                        <c:v>131.1</c:v>
                      </c:pt>
                      <c:pt idx="28142">
                        <c:v>130.30000000000001</c:v>
                      </c:pt>
                      <c:pt idx="28143">
                        <c:v>130.9</c:v>
                      </c:pt>
                      <c:pt idx="28144">
                        <c:v>131</c:v>
                      </c:pt>
                      <c:pt idx="28145">
                        <c:v>130.9</c:v>
                      </c:pt>
                      <c:pt idx="28146">
                        <c:v>131.1</c:v>
                      </c:pt>
                      <c:pt idx="28147">
                        <c:v>132.19999999999999</c:v>
                      </c:pt>
                      <c:pt idx="28148">
                        <c:v>130.69999999999999</c:v>
                      </c:pt>
                      <c:pt idx="28149">
                        <c:v>132.69999999999999</c:v>
                      </c:pt>
                      <c:pt idx="28150">
                        <c:v>130.4</c:v>
                      </c:pt>
                      <c:pt idx="28151">
                        <c:v>131</c:v>
                      </c:pt>
                      <c:pt idx="28152">
                        <c:v>130.80000000000001</c:v>
                      </c:pt>
                      <c:pt idx="28153">
                        <c:v>131.80000000000001</c:v>
                      </c:pt>
                      <c:pt idx="28154">
                        <c:v>131.30000000000001</c:v>
                      </c:pt>
                      <c:pt idx="28155">
                        <c:v>131.19999999999999</c:v>
                      </c:pt>
                      <c:pt idx="28156">
                        <c:v>131.6</c:v>
                      </c:pt>
                      <c:pt idx="28157">
                        <c:v>130.69999999999999</c:v>
                      </c:pt>
                      <c:pt idx="28158">
                        <c:v>131.5</c:v>
                      </c:pt>
                      <c:pt idx="28159">
                        <c:v>132.1</c:v>
                      </c:pt>
                      <c:pt idx="28160">
                        <c:v>131.6</c:v>
                      </c:pt>
                      <c:pt idx="28161">
                        <c:v>131.5</c:v>
                      </c:pt>
                      <c:pt idx="28162">
                        <c:v>130.5</c:v>
                      </c:pt>
                      <c:pt idx="28163">
                        <c:v>130.6</c:v>
                      </c:pt>
                      <c:pt idx="28164">
                        <c:v>131.6</c:v>
                      </c:pt>
                      <c:pt idx="28165">
                        <c:v>130.4</c:v>
                      </c:pt>
                      <c:pt idx="28166">
                        <c:v>132.69999999999999</c:v>
                      </c:pt>
                      <c:pt idx="28167">
                        <c:v>132.1</c:v>
                      </c:pt>
                      <c:pt idx="28168">
                        <c:v>131.80000000000001</c:v>
                      </c:pt>
                      <c:pt idx="28169">
                        <c:v>130.69999999999999</c:v>
                      </c:pt>
                      <c:pt idx="28170">
                        <c:v>131.30000000000001</c:v>
                      </c:pt>
                      <c:pt idx="28171">
                        <c:v>131</c:v>
                      </c:pt>
                      <c:pt idx="28172">
                        <c:v>130</c:v>
                      </c:pt>
                      <c:pt idx="28173">
                        <c:v>131.6</c:v>
                      </c:pt>
                      <c:pt idx="28174">
                        <c:v>132.9</c:v>
                      </c:pt>
                      <c:pt idx="28175">
                        <c:v>132.19999999999999</c:v>
                      </c:pt>
                      <c:pt idx="28176">
                        <c:v>130.6</c:v>
                      </c:pt>
                      <c:pt idx="28177">
                        <c:v>131</c:v>
                      </c:pt>
                      <c:pt idx="28178">
                        <c:v>131.19999999999999</c:v>
                      </c:pt>
                      <c:pt idx="28179">
                        <c:v>131.4</c:v>
                      </c:pt>
                      <c:pt idx="28180">
                        <c:v>130.30000000000001</c:v>
                      </c:pt>
                      <c:pt idx="28181">
                        <c:v>130.1</c:v>
                      </c:pt>
                      <c:pt idx="28182">
                        <c:v>131.19999999999999</c:v>
                      </c:pt>
                      <c:pt idx="28183">
                        <c:v>130.4</c:v>
                      </c:pt>
                      <c:pt idx="28184">
                        <c:v>131.19999999999999</c:v>
                      </c:pt>
                      <c:pt idx="28185">
                        <c:v>130.30000000000001</c:v>
                      </c:pt>
                      <c:pt idx="28186">
                        <c:v>130.9</c:v>
                      </c:pt>
                      <c:pt idx="28187">
                        <c:v>129.9</c:v>
                      </c:pt>
                      <c:pt idx="28188">
                        <c:v>131.4</c:v>
                      </c:pt>
                      <c:pt idx="28189">
                        <c:v>130.4</c:v>
                      </c:pt>
                      <c:pt idx="28190">
                        <c:v>130.6</c:v>
                      </c:pt>
                      <c:pt idx="28191">
                        <c:v>130.5</c:v>
                      </c:pt>
                      <c:pt idx="28192">
                        <c:v>131.19999999999999</c:v>
                      </c:pt>
                      <c:pt idx="28193">
                        <c:v>130.6</c:v>
                      </c:pt>
                      <c:pt idx="28194">
                        <c:v>130.9</c:v>
                      </c:pt>
                      <c:pt idx="28195">
                        <c:v>130.19999999999999</c:v>
                      </c:pt>
                      <c:pt idx="28196">
                        <c:v>131.5</c:v>
                      </c:pt>
                      <c:pt idx="28197">
                        <c:v>131.19999999999999</c:v>
                      </c:pt>
                      <c:pt idx="28198">
                        <c:v>130.30000000000001</c:v>
                      </c:pt>
                      <c:pt idx="28199">
                        <c:v>130.69999999999999</c:v>
                      </c:pt>
                      <c:pt idx="28200">
                        <c:v>131.19999999999999</c:v>
                      </c:pt>
                      <c:pt idx="28201">
                        <c:v>131.1</c:v>
                      </c:pt>
                      <c:pt idx="28202">
                        <c:v>131.1</c:v>
                      </c:pt>
                      <c:pt idx="28203">
                        <c:v>131.1</c:v>
                      </c:pt>
                      <c:pt idx="28204">
                        <c:v>130.1</c:v>
                      </c:pt>
                      <c:pt idx="28205">
                        <c:v>130.6</c:v>
                      </c:pt>
                      <c:pt idx="28206">
                        <c:v>131.69999999999999</c:v>
                      </c:pt>
                      <c:pt idx="28207">
                        <c:v>130.69999999999999</c:v>
                      </c:pt>
                      <c:pt idx="28208">
                        <c:v>132.4</c:v>
                      </c:pt>
                      <c:pt idx="28209">
                        <c:v>132</c:v>
                      </c:pt>
                      <c:pt idx="28210">
                        <c:v>131.69999999999999</c:v>
                      </c:pt>
                      <c:pt idx="28211">
                        <c:v>129.9</c:v>
                      </c:pt>
                      <c:pt idx="28212">
                        <c:v>130.9</c:v>
                      </c:pt>
                      <c:pt idx="28213">
                        <c:v>129.4</c:v>
                      </c:pt>
                      <c:pt idx="28214">
                        <c:v>131.30000000000001</c:v>
                      </c:pt>
                      <c:pt idx="28215">
                        <c:v>131.4</c:v>
                      </c:pt>
                      <c:pt idx="28216">
                        <c:v>131.69999999999999</c:v>
                      </c:pt>
                      <c:pt idx="28217">
                        <c:v>131.9</c:v>
                      </c:pt>
                      <c:pt idx="28218">
                        <c:v>131.6</c:v>
                      </c:pt>
                      <c:pt idx="28219">
                        <c:v>132.4</c:v>
                      </c:pt>
                      <c:pt idx="28220">
                        <c:v>132</c:v>
                      </c:pt>
                      <c:pt idx="28221">
                        <c:v>132.30000000000001</c:v>
                      </c:pt>
                      <c:pt idx="28222">
                        <c:v>132.19999999999999</c:v>
                      </c:pt>
                      <c:pt idx="28223">
                        <c:v>132.6</c:v>
                      </c:pt>
                      <c:pt idx="28224">
                        <c:v>131.80000000000001</c:v>
                      </c:pt>
                      <c:pt idx="28225">
                        <c:v>132.6</c:v>
                      </c:pt>
                      <c:pt idx="28226">
                        <c:v>132.1</c:v>
                      </c:pt>
                      <c:pt idx="28227">
                        <c:v>131.6</c:v>
                      </c:pt>
                      <c:pt idx="28228">
                        <c:v>132</c:v>
                      </c:pt>
                      <c:pt idx="28229">
                        <c:v>132.5</c:v>
                      </c:pt>
                      <c:pt idx="28230">
                        <c:v>131.19999999999999</c:v>
                      </c:pt>
                      <c:pt idx="28231">
                        <c:v>131.80000000000001</c:v>
                      </c:pt>
                      <c:pt idx="28232">
                        <c:v>131.30000000000001</c:v>
                      </c:pt>
                      <c:pt idx="28233">
                        <c:v>132.30000000000001</c:v>
                      </c:pt>
                      <c:pt idx="28234">
                        <c:v>131.80000000000001</c:v>
                      </c:pt>
                      <c:pt idx="28235">
                        <c:v>130.4</c:v>
                      </c:pt>
                      <c:pt idx="28236">
                        <c:v>131.30000000000001</c:v>
                      </c:pt>
                      <c:pt idx="28237">
                        <c:v>132.4</c:v>
                      </c:pt>
                      <c:pt idx="28238">
                        <c:v>131.4</c:v>
                      </c:pt>
                      <c:pt idx="28239">
                        <c:v>131.30000000000001</c:v>
                      </c:pt>
                      <c:pt idx="28240">
                        <c:v>132.30000000000001</c:v>
                      </c:pt>
                      <c:pt idx="28241">
                        <c:v>130.19999999999999</c:v>
                      </c:pt>
                      <c:pt idx="28242">
                        <c:v>132.69999999999999</c:v>
                      </c:pt>
                      <c:pt idx="28243">
                        <c:v>132.4</c:v>
                      </c:pt>
                      <c:pt idx="28244">
                        <c:v>131.9</c:v>
                      </c:pt>
                      <c:pt idx="28245">
                        <c:v>130.19999999999999</c:v>
                      </c:pt>
                      <c:pt idx="28246">
                        <c:v>132.6</c:v>
                      </c:pt>
                      <c:pt idx="28247">
                        <c:v>132.30000000000001</c:v>
                      </c:pt>
                      <c:pt idx="28248">
                        <c:v>132.9</c:v>
                      </c:pt>
                      <c:pt idx="28249">
                        <c:v>132.6</c:v>
                      </c:pt>
                      <c:pt idx="28250">
                        <c:v>132.6</c:v>
                      </c:pt>
                      <c:pt idx="28251">
                        <c:v>132.1</c:v>
                      </c:pt>
                      <c:pt idx="28252">
                        <c:v>131.4</c:v>
                      </c:pt>
                      <c:pt idx="28253">
                        <c:v>132</c:v>
                      </c:pt>
                      <c:pt idx="28254">
                        <c:v>132.9</c:v>
                      </c:pt>
                      <c:pt idx="28255">
                        <c:v>130.4</c:v>
                      </c:pt>
                      <c:pt idx="28256">
                        <c:v>132.5</c:v>
                      </c:pt>
                      <c:pt idx="28257">
                        <c:v>133</c:v>
                      </c:pt>
                      <c:pt idx="28258">
                        <c:v>133.6</c:v>
                      </c:pt>
                      <c:pt idx="28259">
                        <c:v>131</c:v>
                      </c:pt>
                      <c:pt idx="28260">
                        <c:v>132</c:v>
                      </c:pt>
                      <c:pt idx="28261">
                        <c:v>132.30000000000001</c:v>
                      </c:pt>
                      <c:pt idx="28262">
                        <c:v>133.1</c:v>
                      </c:pt>
                      <c:pt idx="28263">
                        <c:v>131.5</c:v>
                      </c:pt>
                      <c:pt idx="28264">
                        <c:v>131.30000000000001</c:v>
                      </c:pt>
                      <c:pt idx="28265">
                        <c:v>132.5</c:v>
                      </c:pt>
                      <c:pt idx="28266">
                        <c:v>132.5</c:v>
                      </c:pt>
                      <c:pt idx="28267">
                        <c:v>132.69999999999999</c:v>
                      </c:pt>
                      <c:pt idx="28268">
                        <c:v>132.80000000000001</c:v>
                      </c:pt>
                      <c:pt idx="28269">
                        <c:v>131.30000000000001</c:v>
                      </c:pt>
                      <c:pt idx="28270">
                        <c:v>132.1</c:v>
                      </c:pt>
                      <c:pt idx="28271">
                        <c:v>132.80000000000001</c:v>
                      </c:pt>
                      <c:pt idx="28272">
                        <c:v>131.9</c:v>
                      </c:pt>
                      <c:pt idx="28273">
                        <c:v>131.69999999999999</c:v>
                      </c:pt>
                      <c:pt idx="28274">
                        <c:v>132.9</c:v>
                      </c:pt>
                      <c:pt idx="28275">
                        <c:v>132.80000000000001</c:v>
                      </c:pt>
                      <c:pt idx="28276">
                        <c:v>132.69999999999999</c:v>
                      </c:pt>
                      <c:pt idx="28277">
                        <c:v>132.5</c:v>
                      </c:pt>
                      <c:pt idx="28278">
                        <c:v>133.69999999999999</c:v>
                      </c:pt>
                      <c:pt idx="28279">
                        <c:v>132.4</c:v>
                      </c:pt>
                      <c:pt idx="28280">
                        <c:v>132</c:v>
                      </c:pt>
                      <c:pt idx="28281">
                        <c:v>132.6</c:v>
                      </c:pt>
                      <c:pt idx="28282">
                        <c:v>132.6</c:v>
                      </c:pt>
                      <c:pt idx="28283">
                        <c:v>132.9</c:v>
                      </c:pt>
                      <c:pt idx="28284">
                        <c:v>132</c:v>
                      </c:pt>
                      <c:pt idx="28285">
                        <c:v>132.4</c:v>
                      </c:pt>
                      <c:pt idx="28286">
                        <c:v>132.5</c:v>
                      </c:pt>
                      <c:pt idx="28287">
                        <c:v>132.30000000000001</c:v>
                      </c:pt>
                      <c:pt idx="28288">
                        <c:v>131.69999999999999</c:v>
                      </c:pt>
                      <c:pt idx="28289">
                        <c:v>133</c:v>
                      </c:pt>
                      <c:pt idx="28290">
                        <c:v>132.6</c:v>
                      </c:pt>
                      <c:pt idx="28291">
                        <c:v>132.6</c:v>
                      </c:pt>
                      <c:pt idx="28292">
                        <c:v>132.19999999999999</c:v>
                      </c:pt>
                      <c:pt idx="28293">
                        <c:v>132.9</c:v>
                      </c:pt>
                      <c:pt idx="28294">
                        <c:v>134</c:v>
                      </c:pt>
                      <c:pt idx="28295">
                        <c:v>133.19999999999999</c:v>
                      </c:pt>
                      <c:pt idx="28296">
                        <c:v>133</c:v>
                      </c:pt>
                      <c:pt idx="28297">
                        <c:v>131.80000000000001</c:v>
                      </c:pt>
                      <c:pt idx="28298">
                        <c:v>131.6</c:v>
                      </c:pt>
                      <c:pt idx="28299">
                        <c:v>133</c:v>
                      </c:pt>
                      <c:pt idx="28300">
                        <c:v>131.19999999999999</c:v>
                      </c:pt>
                      <c:pt idx="28301">
                        <c:v>131.69999999999999</c:v>
                      </c:pt>
                      <c:pt idx="28302">
                        <c:v>132.5</c:v>
                      </c:pt>
                      <c:pt idx="28303">
                        <c:v>130.30000000000001</c:v>
                      </c:pt>
                      <c:pt idx="28304">
                        <c:v>129.80000000000001</c:v>
                      </c:pt>
                      <c:pt idx="28305">
                        <c:v>131.80000000000001</c:v>
                      </c:pt>
                      <c:pt idx="28306">
                        <c:v>131.30000000000001</c:v>
                      </c:pt>
                      <c:pt idx="28307">
                        <c:v>131</c:v>
                      </c:pt>
                      <c:pt idx="28308">
                        <c:v>131.1</c:v>
                      </c:pt>
                      <c:pt idx="28309">
                        <c:v>129.69999999999999</c:v>
                      </c:pt>
                      <c:pt idx="28310">
                        <c:v>130.19999999999999</c:v>
                      </c:pt>
                      <c:pt idx="28311">
                        <c:v>131.19999999999999</c:v>
                      </c:pt>
                      <c:pt idx="28312">
                        <c:v>130.80000000000001</c:v>
                      </c:pt>
                      <c:pt idx="28313">
                        <c:v>130.5</c:v>
                      </c:pt>
                      <c:pt idx="28314">
                        <c:v>129.80000000000001</c:v>
                      </c:pt>
                      <c:pt idx="28315">
                        <c:v>129.30000000000001</c:v>
                      </c:pt>
                      <c:pt idx="28316">
                        <c:v>131.19999999999999</c:v>
                      </c:pt>
                      <c:pt idx="28317">
                        <c:v>130.5</c:v>
                      </c:pt>
                      <c:pt idx="28318">
                        <c:v>130.4</c:v>
                      </c:pt>
                      <c:pt idx="28319">
                        <c:v>130.4</c:v>
                      </c:pt>
                      <c:pt idx="28320">
                        <c:v>130.30000000000001</c:v>
                      </c:pt>
                      <c:pt idx="28321">
                        <c:v>130.5</c:v>
                      </c:pt>
                      <c:pt idx="28322">
                        <c:v>129.30000000000001</c:v>
                      </c:pt>
                      <c:pt idx="28323">
                        <c:v>129.1</c:v>
                      </c:pt>
                      <c:pt idx="28324">
                        <c:v>130.1</c:v>
                      </c:pt>
                      <c:pt idx="28325">
                        <c:v>129.5</c:v>
                      </c:pt>
                      <c:pt idx="28326">
                        <c:v>131.4</c:v>
                      </c:pt>
                      <c:pt idx="28327">
                        <c:v>130.9</c:v>
                      </c:pt>
                      <c:pt idx="28328">
                        <c:v>130.5</c:v>
                      </c:pt>
                      <c:pt idx="28329">
                        <c:v>129.69999999999999</c:v>
                      </c:pt>
                      <c:pt idx="28330">
                        <c:v>130.19999999999999</c:v>
                      </c:pt>
                      <c:pt idx="28331">
                        <c:v>129</c:v>
                      </c:pt>
                      <c:pt idx="28332">
                        <c:v>130.4</c:v>
                      </c:pt>
                      <c:pt idx="28333">
                        <c:v>129.9</c:v>
                      </c:pt>
                      <c:pt idx="28334">
                        <c:v>128.30000000000001</c:v>
                      </c:pt>
                      <c:pt idx="28335">
                        <c:v>130.30000000000001</c:v>
                      </c:pt>
                      <c:pt idx="28336">
                        <c:v>131.4</c:v>
                      </c:pt>
                      <c:pt idx="28337">
                        <c:v>128.9</c:v>
                      </c:pt>
                      <c:pt idx="28338">
                        <c:v>129.6</c:v>
                      </c:pt>
                      <c:pt idx="28339">
                        <c:v>129.1</c:v>
                      </c:pt>
                      <c:pt idx="28340">
                        <c:v>130</c:v>
                      </c:pt>
                      <c:pt idx="28341">
                        <c:v>130</c:v>
                      </c:pt>
                      <c:pt idx="28342">
                        <c:v>129.80000000000001</c:v>
                      </c:pt>
                      <c:pt idx="28343">
                        <c:v>130.4</c:v>
                      </c:pt>
                      <c:pt idx="28344">
                        <c:v>128.9</c:v>
                      </c:pt>
                      <c:pt idx="28345">
                        <c:v>128.80000000000001</c:v>
                      </c:pt>
                      <c:pt idx="28346">
                        <c:v>129.5</c:v>
                      </c:pt>
                      <c:pt idx="28347">
                        <c:v>127.4</c:v>
                      </c:pt>
                      <c:pt idx="28348">
                        <c:v>128.5</c:v>
                      </c:pt>
                      <c:pt idx="28349">
                        <c:v>129.5</c:v>
                      </c:pt>
                      <c:pt idx="28350">
                        <c:v>129.80000000000001</c:v>
                      </c:pt>
                      <c:pt idx="28351">
                        <c:v>130</c:v>
                      </c:pt>
                      <c:pt idx="28352">
                        <c:v>129.6</c:v>
                      </c:pt>
                      <c:pt idx="28353">
                        <c:v>128.80000000000001</c:v>
                      </c:pt>
                      <c:pt idx="28354">
                        <c:v>129.6</c:v>
                      </c:pt>
                      <c:pt idx="28355">
                        <c:v>128.30000000000001</c:v>
                      </c:pt>
                      <c:pt idx="28356">
                        <c:v>128.30000000000001</c:v>
                      </c:pt>
                    </c:numCache>
                  </c:numRef>
                </c:yVal>
                <c:smooth val="0"/>
                <c:extLst xmlns:c15="http://schemas.microsoft.com/office/drawing/2012/chart">
                  <c:ext xmlns:c16="http://schemas.microsoft.com/office/drawing/2014/chart" uri="{C3380CC4-5D6E-409C-BE32-E72D297353CC}">
                    <c16:uniqueId val="{00000003-B742-4D6E-BB65-B4A24E495DD4}"/>
                  </c:ext>
                </c:extLst>
              </c15:ser>
            </c15:filteredScatterSeries>
            <c15:filteredScatterSeries>
              <c15:ser>
                <c:idx val="4"/>
                <c:order val="4"/>
                <c:tx>
                  <c:v>CO2 november</c:v>
                </c:tx>
                <c:spPr>
                  <a:ln w="28575" cap="rnd">
                    <a:solidFill>
                      <a:schemeClr val="accent5"/>
                    </a:solidFill>
                    <a:round/>
                  </a:ln>
                  <a:effectLst/>
                </c:spPr>
                <c:marker>
                  <c:symbol val="none"/>
                </c:marker>
                <c:xVal>
                  <c:numRef>
                    <c:extLst xmlns:c15="http://schemas.microsoft.com/office/drawing/2012/chart">
                      <c:ext xmlns:c15="http://schemas.microsoft.com/office/drawing/2012/chart" uri="{02D57815-91ED-43cb-92C2-25804820EDAC}">
                        <c15:formulaRef>
                          <c15:sqref>'ventilation 2'!$A$2:$A$16049</c15:sqref>
                        </c15:formulaRef>
                      </c:ext>
                    </c:extLst>
                    <c:numCache>
                      <c:formatCode>0.00</c:formatCode>
                      <c:ptCount val="16048"/>
                      <c:pt idx="0">
                        <c:v>0.56592592592592594</c:v>
                      </c:pt>
                      <c:pt idx="1">
                        <c:v>0.56616898148009098</c:v>
                      </c:pt>
                      <c:pt idx="2">
                        <c:v>0.56641203703425602</c:v>
                      </c:pt>
                      <c:pt idx="3">
                        <c:v>0.56665509259569702</c:v>
                      </c:pt>
                      <c:pt idx="4">
                        <c:v>0.56689814814986206</c:v>
                      </c:pt>
                      <c:pt idx="5">
                        <c:v>0.5671412037040271</c:v>
                      </c:pt>
                      <c:pt idx="6">
                        <c:v>0.56738425925819214</c:v>
                      </c:pt>
                      <c:pt idx="7">
                        <c:v>0.56762731481235718</c:v>
                      </c:pt>
                      <c:pt idx="8">
                        <c:v>0.56787037036652221</c:v>
                      </c:pt>
                      <c:pt idx="9">
                        <c:v>0.56811342592796321</c:v>
                      </c:pt>
                      <c:pt idx="10">
                        <c:v>0.56835648148212825</c:v>
                      </c:pt>
                      <c:pt idx="11">
                        <c:v>0.56859953703629329</c:v>
                      </c:pt>
                      <c:pt idx="12">
                        <c:v>0.56884259259045833</c:v>
                      </c:pt>
                      <c:pt idx="13">
                        <c:v>0.56908564814462337</c:v>
                      </c:pt>
                      <c:pt idx="14">
                        <c:v>0.56932870370606437</c:v>
                      </c:pt>
                      <c:pt idx="15">
                        <c:v>0.5695717592602294</c:v>
                      </c:pt>
                      <c:pt idx="16">
                        <c:v>0.56981481481439444</c:v>
                      </c:pt>
                      <c:pt idx="17">
                        <c:v>0.57005787036855948</c:v>
                      </c:pt>
                      <c:pt idx="18">
                        <c:v>0.57030092592272452</c:v>
                      </c:pt>
                      <c:pt idx="19">
                        <c:v>0.57055555555366921</c:v>
                      </c:pt>
                      <c:pt idx="20">
                        <c:v>0.57079861110783425</c:v>
                      </c:pt>
                      <c:pt idx="21">
                        <c:v>0.57104166666927525</c:v>
                      </c:pt>
                      <c:pt idx="22">
                        <c:v>0.57128472222344029</c:v>
                      </c:pt>
                      <c:pt idx="23">
                        <c:v>0.57152777777760533</c:v>
                      </c:pt>
                      <c:pt idx="24">
                        <c:v>0.57177083333177037</c:v>
                      </c:pt>
                      <c:pt idx="25">
                        <c:v>0.57201388888593541</c:v>
                      </c:pt>
                      <c:pt idx="26">
                        <c:v>0.5722569444473764</c:v>
                      </c:pt>
                      <c:pt idx="27">
                        <c:v>0.57250000000154144</c:v>
                      </c:pt>
                      <c:pt idx="28">
                        <c:v>0.57274305555570648</c:v>
                      </c:pt>
                      <c:pt idx="29">
                        <c:v>0.57298611110987152</c:v>
                      </c:pt>
                      <c:pt idx="30">
                        <c:v>0.57322916666403656</c:v>
                      </c:pt>
                      <c:pt idx="31">
                        <c:v>0.5734722222182016</c:v>
                      </c:pt>
                      <c:pt idx="32">
                        <c:v>0.5737152777796426</c:v>
                      </c:pt>
                      <c:pt idx="33">
                        <c:v>0.57395833333380764</c:v>
                      </c:pt>
                      <c:pt idx="34">
                        <c:v>0.57420138888797267</c:v>
                      </c:pt>
                      <c:pt idx="35">
                        <c:v>0.57444444444213771</c:v>
                      </c:pt>
                      <c:pt idx="36">
                        <c:v>0.57468749999630275</c:v>
                      </c:pt>
                      <c:pt idx="37">
                        <c:v>0.57493055555774375</c:v>
                      </c:pt>
                      <c:pt idx="38">
                        <c:v>0.57517361111190879</c:v>
                      </c:pt>
                      <c:pt idx="39">
                        <c:v>0.57541666666607383</c:v>
                      </c:pt>
                      <c:pt idx="40">
                        <c:v>0.57565972222023887</c:v>
                      </c:pt>
                      <c:pt idx="41">
                        <c:v>0.57590277777440391</c:v>
                      </c:pt>
                      <c:pt idx="42">
                        <c:v>0.5761458333358449</c:v>
                      </c:pt>
                      <c:pt idx="43">
                        <c:v>0.57638888889000994</c:v>
                      </c:pt>
                      <c:pt idx="44">
                        <c:v>0.57663194444417498</c:v>
                      </c:pt>
                      <c:pt idx="45">
                        <c:v>0.57687499999834002</c:v>
                      </c:pt>
                      <c:pt idx="46">
                        <c:v>0.57711805555250506</c:v>
                      </c:pt>
                      <c:pt idx="47">
                        <c:v>0.57736111111394606</c:v>
                      </c:pt>
                      <c:pt idx="48">
                        <c:v>0.5776041666681111</c:v>
                      </c:pt>
                      <c:pt idx="49">
                        <c:v>0.57784722222227614</c:v>
                      </c:pt>
                      <c:pt idx="50">
                        <c:v>0.57809027777644117</c:v>
                      </c:pt>
                      <c:pt idx="51">
                        <c:v>0.57833333333060621</c:v>
                      </c:pt>
                      <c:pt idx="52">
                        <c:v>0.57857638888477125</c:v>
                      </c:pt>
                      <c:pt idx="53">
                        <c:v>0.57881944444621225</c:v>
                      </c:pt>
                      <c:pt idx="54">
                        <c:v>0.57906250000037729</c:v>
                      </c:pt>
                      <c:pt idx="55">
                        <c:v>0.57930555555454233</c:v>
                      </c:pt>
                      <c:pt idx="56">
                        <c:v>0.57954861110870737</c:v>
                      </c:pt>
                      <c:pt idx="57">
                        <c:v>0.57979166666287241</c:v>
                      </c:pt>
                      <c:pt idx="58">
                        <c:v>0.5800347222243134</c:v>
                      </c:pt>
                      <c:pt idx="59">
                        <c:v>0.58027777777847844</c:v>
                      </c:pt>
                      <c:pt idx="60">
                        <c:v>0.58052083333264348</c:v>
                      </c:pt>
                      <c:pt idx="61">
                        <c:v>0.58076388888680852</c:v>
                      </c:pt>
                      <c:pt idx="62">
                        <c:v>0.58100694444097356</c:v>
                      </c:pt>
                      <c:pt idx="63">
                        <c:v>0.58125000000241456</c:v>
                      </c:pt>
                      <c:pt idx="64">
                        <c:v>0.5814930555565796</c:v>
                      </c:pt>
                      <c:pt idx="65">
                        <c:v>0.58173611111074464</c:v>
                      </c:pt>
                      <c:pt idx="66">
                        <c:v>0.58197916666490968</c:v>
                      </c:pt>
                      <c:pt idx="67">
                        <c:v>0.58223379629585437</c:v>
                      </c:pt>
                      <c:pt idx="68">
                        <c:v>0.58247685185001941</c:v>
                      </c:pt>
                      <c:pt idx="69">
                        <c:v>0.58271990740418445</c:v>
                      </c:pt>
                      <c:pt idx="70">
                        <c:v>0.58296296296562544</c:v>
                      </c:pt>
                      <c:pt idx="71">
                        <c:v>0.58320601851979048</c:v>
                      </c:pt>
                      <c:pt idx="72">
                        <c:v>0.58344907407395552</c:v>
                      </c:pt>
                      <c:pt idx="73">
                        <c:v>0.58369212962812056</c:v>
                      </c:pt>
                      <c:pt idx="74">
                        <c:v>0.5839351851822856</c:v>
                      </c:pt>
                      <c:pt idx="75">
                        <c:v>0.5841782407437266</c:v>
                      </c:pt>
                      <c:pt idx="76">
                        <c:v>0.58442129629789163</c:v>
                      </c:pt>
                      <c:pt idx="77">
                        <c:v>0.58466435185205667</c:v>
                      </c:pt>
                      <c:pt idx="78">
                        <c:v>0.58490740740622171</c:v>
                      </c:pt>
                      <c:pt idx="79">
                        <c:v>0.58515046296038675</c:v>
                      </c:pt>
                      <c:pt idx="80">
                        <c:v>0.58539351851455179</c:v>
                      </c:pt>
                      <c:pt idx="81">
                        <c:v>0.58563657407599279</c:v>
                      </c:pt>
                      <c:pt idx="82">
                        <c:v>0.58587962963015783</c:v>
                      </c:pt>
                      <c:pt idx="83">
                        <c:v>0.58612268518432287</c:v>
                      </c:pt>
                      <c:pt idx="84">
                        <c:v>0.58636574073848791</c:v>
                      </c:pt>
                      <c:pt idx="85">
                        <c:v>0.58660879629265295</c:v>
                      </c:pt>
                      <c:pt idx="86">
                        <c:v>0.58685185185409394</c:v>
                      </c:pt>
                      <c:pt idx="87">
                        <c:v>0.58709490740825898</c:v>
                      </c:pt>
                      <c:pt idx="88">
                        <c:v>0.58733796296242402</c:v>
                      </c:pt>
                      <c:pt idx="89">
                        <c:v>0.58758101851658906</c:v>
                      </c:pt>
                      <c:pt idx="90">
                        <c:v>0.5878240740707541</c:v>
                      </c:pt>
                      <c:pt idx="91">
                        <c:v>0.5880671296321951</c:v>
                      </c:pt>
                      <c:pt idx="92">
                        <c:v>0.58831018518636014</c:v>
                      </c:pt>
                      <c:pt idx="93">
                        <c:v>0.58855324074052517</c:v>
                      </c:pt>
                      <c:pt idx="94">
                        <c:v>0.58879629629469021</c:v>
                      </c:pt>
                      <c:pt idx="95">
                        <c:v>0.58903935184885525</c:v>
                      </c:pt>
                      <c:pt idx="96">
                        <c:v>0.58928240741029625</c:v>
                      </c:pt>
                      <c:pt idx="97">
                        <c:v>0.58952546296446129</c:v>
                      </c:pt>
                      <c:pt idx="98">
                        <c:v>0.58976851851862633</c:v>
                      </c:pt>
                      <c:pt idx="99">
                        <c:v>0.59001157407279137</c:v>
                      </c:pt>
                      <c:pt idx="100">
                        <c:v>0.59025462962695641</c:v>
                      </c:pt>
                      <c:pt idx="101">
                        <c:v>0.59049768518112145</c:v>
                      </c:pt>
                      <c:pt idx="102">
                        <c:v>0.59074074074256244</c:v>
                      </c:pt>
                      <c:pt idx="103">
                        <c:v>0.59098379629672748</c:v>
                      </c:pt>
                      <c:pt idx="104">
                        <c:v>0.59122685185089252</c:v>
                      </c:pt>
                      <c:pt idx="105">
                        <c:v>0.59146990740505756</c:v>
                      </c:pt>
                      <c:pt idx="106">
                        <c:v>0.5917129629592226</c:v>
                      </c:pt>
                      <c:pt idx="107">
                        <c:v>0.5919560185206636</c:v>
                      </c:pt>
                      <c:pt idx="108">
                        <c:v>0.59219907407482864</c:v>
                      </c:pt>
                      <c:pt idx="109">
                        <c:v>0.59244212962899367</c:v>
                      </c:pt>
                      <c:pt idx="110">
                        <c:v>0.59268518518315871</c:v>
                      </c:pt>
                      <c:pt idx="111">
                        <c:v>0.59292824073732375</c:v>
                      </c:pt>
                      <c:pt idx="112">
                        <c:v>0.59317129629876475</c:v>
                      </c:pt>
                      <c:pt idx="113">
                        <c:v>0.59341435185292979</c:v>
                      </c:pt>
                      <c:pt idx="114">
                        <c:v>0.59365740740709483</c:v>
                      </c:pt>
                      <c:pt idx="115">
                        <c:v>0.59391203703803952</c:v>
                      </c:pt>
                      <c:pt idx="116">
                        <c:v>0.59415509259220456</c:v>
                      </c:pt>
                      <c:pt idx="117">
                        <c:v>0.5943981481463696</c:v>
                      </c:pt>
                      <c:pt idx="118">
                        <c:v>0.59464120370053464</c:v>
                      </c:pt>
                      <c:pt idx="119">
                        <c:v>0.59488425926197563</c:v>
                      </c:pt>
                      <c:pt idx="120">
                        <c:v>0.59512731481614067</c:v>
                      </c:pt>
                      <c:pt idx="121">
                        <c:v>0.59537037037030571</c:v>
                      </c:pt>
                      <c:pt idx="122">
                        <c:v>0.59561342592447075</c:v>
                      </c:pt>
                      <c:pt idx="123">
                        <c:v>0.59585648147863579</c:v>
                      </c:pt>
                      <c:pt idx="124">
                        <c:v>0.59609953704007679</c:v>
                      </c:pt>
                      <c:pt idx="125">
                        <c:v>0.59634259259424183</c:v>
                      </c:pt>
                      <c:pt idx="126">
                        <c:v>0.59658564814840687</c:v>
                      </c:pt>
                      <c:pt idx="127">
                        <c:v>0.59682870370257191</c:v>
                      </c:pt>
                      <c:pt idx="128">
                        <c:v>0.59707175925673694</c:v>
                      </c:pt>
                      <c:pt idx="129">
                        <c:v>0.59731481481090198</c:v>
                      </c:pt>
                      <c:pt idx="130">
                        <c:v>0.59755787037234298</c:v>
                      </c:pt>
                      <c:pt idx="131">
                        <c:v>0.59780092592650802</c:v>
                      </c:pt>
                      <c:pt idx="132">
                        <c:v>0.59804398148067306</c:v>
                      </c:pt>
                      <c:pt idx="133">
                        <c:v>0.5982870370348381</c:v>
                      </c:pt>
                      <c:pt idx="134">
                        <c:v>0.59853009258900314</c:v>
                      </c:pt>
                      <c:pt idx="135">
                        <c:v>0.59877314815044413</c:v>
                      </c:pt>
                      <c:pt idx="136">
                        <c:v>0.59901620370460917</c:v>
                      </c:pt>
                      <c:pt idx="137">
                        <c:v>0.59925925925877421</c:v>
                      </c:pt>
                      <c:pt idx="138">
                        <c:v>0.59950231481293925</c:v>
                      </c:pt>
                      <c:pt idx="139">
                        <c:v>0.59974537036710429</c:v>
                      </c:pt>
                      <c:pt idx="140">
                        <c:v>0.59998842592854529</c:v>
                      </c:pt>
                      <c:pt idx="141">
                        <c:v>0.60023148148271033</c:v>
                      </c:pt>
                      <c:pt idx="142">
                        <c:v>0.60047453703687537</c:v>
                      </c:pt>
                      <c:pt idx="143">
                        <c:v>0.60071759259104041</c:v>
                      </c:pt>
                      <c:pt idx="144">
                        <c:v>0.60096064814520544</c:v>
                      </c:pt>
                      <c:pt idx="145">
                        <c:v>0.60120370370664644</c:v>
                      </c:pt>
                      <c:pt idx="146">
                        <c:v>0.60144675926081148</c:v>
                      </c:pt>
                      <c:pt idx="147">
                        <c:v>0.60168981481497652</c:v>
                      </c:pt>
                      <c:pt idx="148">
                        <c:v>0.60193287036914156</c:v>
                      </c:pt>
                      <c:pt idx="149">
                        <c:v>0.6021759259233066</c:v>
                      </c:pt>
                      <c:pt idx="150">
                        <c:v>0.60241898147747164</c:v>
                      </c:pt>
                      <c:pt idx="151">
                        <c:v>0.60266203703891263</c:v>
                      </c:pt>
                      <c:pt idx="152">
                        <c:v>0.60290509259307767</c:v>
                      </c:pt>
                      <c:pt idx="153">
                        <c:v>0.60314814814724271</c:v>
                      </c:pt>
                      <c:pt idx="154">
                        <c:v>0.60339120370140775</c:v>
                      </c:pt>
                      <c:pt idx="155">
                        <c:v>0.60363425925557279</c:v>
                      </c:pt>
                      <c:pt idx="156">
                        <c:v>0.60387731481701379</c:v>
                      </c:pt>
                      <c:pt idx="157">
                        <c:v>0.60412037037117883</c:v>
                      </c:pt>
                      <c:pt idx="158">
                        <c:v>0.60436342592534387</c:v>
                      </c:pt>
                      <c:pt idx="159">
                        <c:v>0.60460648147950891</c:v>
                      </c:pt>
                      <c:pt idx="160">
                        <c:v>0.60484953703367395</c:v>
                      </c:pt>
                      <c:pt idx="161">
                        <c:v>0.60509259259511494</c:v>
                      </c:pt>
                      <c:pt idx="162">
                        <c:v>0.60533564814927998</c:v>
                      </c:pt>
                      <c:pt idx="163">
                        <c:v>0.60559027778022467</c:v>
                      </c:pt>
                      <c:pt idx="164">
                        <c:v>0.60583333333438971</c:v>
                      </c:pt>
                      <c:pt idx="165">
                        <c:v>0.60607638888855475</c:v>
                      </c:pt>
                      <c:pt idx="166">
                        <c:v>0.60631944444271979</c:v>
                      </c:pt>
                      <c:pt idx="167">
                        <c:v>0.60656249999688483</c:v>
                      </c:pt>
                      <c:pt idx="168">
                        <c:v>0.60680555555832583</c:v>
                      </c:pt>
                      <c:pt idx="169">
                        <c:v>0.60704861111249087</c:v>
                      </c:pt>
                      <c:pt idx="170">
                        <c:v>0.6072916666666559</c:v>
                      </c:pt>
                      <c:pt idx="171">
                        <c:v>0.60753472222082094</c:v>
                      </c:pt>
                      <c:pt idx="172">
                        <c:v>0.60777777777498598</c:v>
                      </c:pt>
                      <c:pt idx="173">
                        <c:v>0.60802083333642698</c:v>
                      </c:pt>
                      <c:pt idx="174">
                        <c:v>0.60826388889059202</c:v>
                      </c:pt>
                      <c:pt idx="175">
                        <c:v>0.60850694444475706</c:v>
                      </c:pt>
                      <c:pt idx="176">
                        <c:v>0.6087499999989221</c:v>
                      </c:pt>
                      <c:pt idx="177">
                        <c:v>0.60899305555308714</c:v>
                      </c:pt>
                      <c:pt idx="178">
                        <c:v>0.60923611110725218</c:v>
                      </c:pt>
                      <c:pt idx="179">
                        <c:v>0.60947916666869317</c:v>
                      </c:pt>
                      <c:pt idx="180">
                        <c:v>0.60972222222285821</c:v>
                      </c:pt>
                      <c:pt idx="181">
                        <c:v>0.60996527777702325</c:v>
                      </c:pt>
                      <c:pt idx="182">
                        <c:v>0.61020833333118829</c:v>
                      </c:pt>
                      <c:pt idx="183">
                        <c:v>0.61045138888535333</c:v>
                      </c:pt>
                      <c:pt idx="184">
                        <c:v>0.61069444444679433</c:v>
                      </c:pt>
                      <c:pt idx="185">
                        <c:v>0.61093750000095937</c:v>
                      </c:pt>
                      <c:pt idx="186">
                        <c:v>0.61118055555512441</c:v>
                      </c:pt>
                      <c:pt idx="187">
                        <c:v>0.61142361110928944</c:v>
                      </c:pt>
                      <c:pt idx="188">
                        <c:v>0.61166666666345448</c:v>
                      </c:pt>
                      <c:pt idx="189">
                        <c:v>0.61190972222489548</c:v>
                      </c:pt>
                      <c:pt idx="190">
                        <c:v>0.61215277777906052</c:v>
                      </c:pt>
                      <c:pt idx="191">
                        <c:v>0.61239583333322556</c:v>
                      </c:pt>
                      <c:pt idx="192">
                        <c:v>0.6126388888873906</c:v>
                      </c:pt>
                      <c:pt idx="193">
                        <c:v>0.61288194444155564</c:v>
                      </c:pt>
                      <c:pt idx="194">
                        <c:v>0.61312500000299663</c:v>
                      </c:pt>
                      <c:pt idx="195">
                        <c:v>0.61336805555716167</c:v>
                      </c:pt>
                      <c:pt idx="196">
                        <c:v>0.61361111111132671</c:v>
                      </c:pt>
                      <c:pt idx="197">
                        <c:v>0.61385416666549175</c:v>
                      </c:pt>
                      <c:pt idx="198">
                        <c:v>0.61409722221965679</c:v>
                      </c:pt>
                      <c:pt idx="199">
                        <c:v>0.61434027777382183</c:v>
                      </c:pt>
                      <c:pt idx="200">
                        <c:v>0.61458333333526283</c:v>
                      </c:pt>
                      <c:pt idx="201">
                        <c:v>0.61482638888942787</c:v>
                      </c:pt>
                      <c:pt idx="202">
                        <c:v>0.61506944444359291</c:v>
                      </c:pt>
                      <c:pt idx="203">
                        <c:v>0.61531249999775794</c:v>
                      </c:pt>
                      <c:pt idx="204">
                        <c:v>0.61555555555192298</c:v>
                      </c:pt>
                      <c:pt idx="205">
                        <c:v>0.61579861111336398</c:v>
                      </c:pt>
                      <c:pt idx="206">
                        <c:v>0.61604166666752902</c:v>
                      </c:pt>
                      <c:pt idx="207">
                        <c:v>0.61628472222169406</c:v>
                      </c:pt>
                      <c:pt idx="208">
                        <c:v>0.6165277777758591</c:v>
                      </c:pt>
                      <c:pt idx="209">
                        <c:v>0.61677083333002414</c:v>
                      </c:pt>
                      <c:pt idx="210">
                        <c:v>0.61701388889146513</c:v>
                      </c:pt>
                      <c:pt idx="211">
                        <c:v>0.61726851851513387</c:v>
                      </c:pt>
                      <c:pt idx="212">
                        <c:v>0.61751157407657487</c:v>
                      </c:pt>
                      <c:pt idx="213">
                        <c:v>0.6177546296307399</c:v>
                      </c:pt>
                      <c:pt idx="214">
                        <c:v>0.61799768518490494</c:v>
                      </c:pt>
                      <c:pt idx="215">
                        <c:v>0.61824074073906998</c:v>
                      </c:pt>
                      <c:pt idx="216">
                        <c:v>0.61848379629323502</c:v>
                      </c:pt>
                      <c:pt idx="217">
                        <c:v>0.61872685185467602</c:v>
                      </c:pt>
                      <c:pt idx="218">
                        <c:v>0.61896990740884106</c:v>
                      </c:pt>
                      <c:pt idx="219">
                        <c:v>0.6192129629630061</c:v>
                      </c:pt>
                      <c:pt idx="220">
                        <c:v>0.61945601851717114</c:v>
                      </c:pt>
                      <c:pt idx="221">
                        <c:v>0.61969907407133618</c:v>
                      </c:pt>
                      <c:pt idx="222">
                        <c:v>0.61994212962550121</c:v>
                      </c:pt>
                      <c:pt idx="223">
                        <c:v>0.62018518518694221</c:v>
                      </c:pt>
                      <c:pt idx="224">
                        <c:v>0.62042824074110725</c:v>
                      </c:pt>
                      <c:pt idx="225">
                        <c:v>0.62067129629527229</c:v>
                      </c:pt>
                      <c:pt idx="226">
                        <c:v>0.62091435184943733</c:v>
                      </c:pt>
                      <c:pt idx="227">
                        <c:v>0.62115740740360237</c:v>
                      </c:pt>
                      <c:pt idx="228">
                        <c:v>0.62140046296504337</c:v>
                      </c:pt>
                      <c:pt idx="229">
                        <c:v>0.6216435185192084</c:v>
                      </c:pt>
                      <c:pt idx="230">
                        <c:v>0.62188657407337344</c:v>
                      </c:pt>
                      <c:pt idx="231">
                        <c:v>0.62212962962753848</c:v>
                      </c:pt>
                      <c:pt idx="232">
                        <c:v>0.62237268518170352</c:v>
                      </c:pt>
                      <c:pt idx="233">
                        <c:v>0.62261574074314452</c:v>
                      </c:pt>
                      <c:pt idx="234">
                        <c:v>0.62285879629730956</c:v>
                      </c:pt>
                      <c:pt idx="235">
                        <c:v>0.6231018518514746</c:v>
                      </c:pt>
                      <c:pt idx="236">
                        <c:v>0.62334490740563964</c:v>
                      </c:pt>
                      <c:pt idx="237">
                        <c:v>0.62358796295980468</c:v>
                      </c:pt>
                      <c:pt idx="238">
                        <c:v>0.62383101852124567</c:v>
                      </c:pt>
                      <c:pt idx="239">
                        <c:v>0.62407407407541071</c:v>
                      </c:pt>
                      <c:pt idx="240">
                        <c:v>0.62431712962957575</c:v>
                      </c:pt>
                      <c:pt idx="241">
                        <c:v>0.62456018518374079</c:v>
                      </c:pt>
                      <c:pt idx="242">
                        <c:v>0.62480324073790583</c:v>
                      </c:pt>
                      <c:pt idx="243">
                        <c:v>0.62504629629934683</c:v>
                      </c:pt>
                      <c:pt idx="244">
                        <c:v>0.62528935185351187</c:v>
                      </c:pt>
                      <c:pt idx="245">
                        <c:v>0.6255324074076769</c:v>
                      </c:pt>
                      <c:pt idx="246">
                        <c:v>0.62577546296184194</c:v>
                      </c:pt>
                      <c:pt idx="247">
                        <c:v>0.62601851851600698</c:v>
                      </c:pt>
                      <c:pt idx="248">
                        <c:v>0.62626157407017202</c:v>
                      </c:pt>
                      <c:pt idx="249">
                        <c:v>0.62650462963161302</c:v>
                      </c:pt>
                      <c:pt idx="250">
                        <c:v>0.62674768518577806</c:v>
                      </c:pt>
                      <c:pt idx="251">
                        <c:v>0.6269907407399431</c:v>
                      </c:pt>
                      <c:pt idx="252">
                        <c:v>0.62723379629410814</c:v>
                      </c:pt>
                      <c:pt idx="253">
                        <c:v>0.62747685184827318</c:v>
                      </c:pt>
                      <c:pt idx="254">
                        <c:v>0.62771990740971417</c:v>
                      </c:pt>
                      <c:pt idx="255">
                        <c:v>0.62796296296387921</c:v>
                      </c:pt>
                      <c:pt idx="256">
                        <c:v>0.62820601851804425</c:v>
                      </c:pt>
                      <c:pt idx="257">
                        <c:v>0.62844907407220929</c:v>
                      </c:pt>
                      <c:pt idx="258">
                        <c:v>0.62869212962637433</c:v>
                      </c:pt>
                      <c:pt idx="259">
                        <c:v>0.62894675925731902</c:v>
                      </c:pt>
                      <c:pt idx="260">
                        <c:v>0.62918981481148406</c:v>
                      </c:pt>
                      <c:pt idx="261">
                        <c:v>0.62943287037292506</c:v>
                      </c:pt>
                      <c:pt idx="262">
                        <c:v>0.6296759259270901</c:v>
                      </c:pt>
                      <c:pt idx="263">
                        <c:v>0.62991898148125514</c:v>
                      </c:pt>
                      <c:pt idx="264">
                        <c:v>0.63016203703542018</c:v>
                      </c:pt>
                      <c:pt idx="265">
                        <c:v>0.63040509258958521</c:v>
                      </c:pt>
                      <c:pt idx="266">
                        <c:v>0.63064814815102621</c:v>
                      </c:pt>
                      <c:pt idx="267">
                        <c:v>0.63089120370519125</c:v>
                      </c:pt>
                      <c:pt idx="268">
                        <c:v>0.63113425925935629</c:v>
                      </c:pt>
                      <c:pt idx="269">
                        <c:v>0.63137731481352133</c:v>
                      </c:pt>
                      <c:pt idx="270">
                        <c:v>0.63162037036768637</c:v>
                      </c:pt>
                      <c:pt idx="271">
                        <c:v>0.63186342592185141</c:v>
                      </c:pt>
                      <c:pt idx="272">
                        <c:v>0.6321064814832924</c:v>
                      </c:pt>
                      <c:pt idx="273">
                        <c:v>0.63234953703745744</c:v>
                      </c:pt>
                      <c:pt idx="274">
                        <c:v>0.63259259259162248</c:v>
                      </c:pt>
                      <c:pt idx="275">
                        <c:v>0.63283564814578752</c:v>
                      </c:pt>
                      <c:pt idx="276">
                        <c:v>0.63307870369995256</c:v>
                      </c:pt>
                      <c:pt idx="277">
                        <c:v>0.63332175926139356</c:v>
                      </c:pt>
                      <c:pt idx="278">
                        <c:v>0.6335648148155586</c:v>
                      </c:pt>
                      <c:pt idx="279">
                        <c:v>0.63380787036972364</c:v>
                      </c:pt>
                      <c:pt idx="280">
                        <c:v>0.63405092592388868</c:v>
                      </c:pt>
                      <c:pt idx="281">
                        <c:v>0.63429398147805371</c:v>
                      </c:pt>
                      <c:pt idx="282">
                        <c:v>0.63453703703949471</c:v>
                      </c:pt>
                      <c:pt idx="283">
                        <c:v>0.63478009259365975</c:v>
                      </c:pt>
                      <c:pt idx="284">
                        <c:v>0.63502314814782479</c:v>
                      </c:pt>
                      <c:pt idx="285">
                        <c:v>0.63526620370198983</c:v>
                      </c:pt>
                      <c:pt idx="286">
                        <c:v>0.63550925925615487</c:v>
                      </c:pt>
                      <c:pt idx="287">
                        <c:v>0.63575231481759586</c:v>
                      </c:pt>
                      <c:pt idx="288">
                        <c:v>0.6359953703717609</c:v>
                      </c:pt>
                      <c:pt idx="289">
                        <c:v>0.63623842592592594</c:v>
                      </c:pt>
                      <c:pt idx="290">
                        <c:v>0.63648148148009098</c:v>
                      </c:pt>
                      <c:pt idx="291">
                        <c:v>0.63672453703425602</c:v>
                      </c:pt>
                      <c:pt idx="292">
                        <c:v>0.63696759259569702</c:v>
                      </c:pt>
                      <c:pt idx="293">
                        <c:v>0.63721064814986206</c:v>
                      </c:pt>
                      <c:pt idx="294">
                        <c:v>0.6374537037040271</c:v>
                      </c:pt>
                      <c:pt idx="295">
                        <c:v>0.63769675925819214</c:v>
                      </c:pt>
                      <c:pt idx="296">
                        <c:v>0.63793981481235718</c:v>
                      </c:pt>
                      <c:pt idx="297">
                        <c:v>0.63818287036652221</c:v>
                      </c:pt>
                      <c:pt idx="298">
                        <c:v>0.63842592592796321</c:v>
                      </c:pt>
                      <c:pt idx="299">
                        <c:v>0.63866898148212825</c:v>
                      </c:pt>
                      <c:pt idx="300">
                        <c:v>0.63891203703629329</c:v>
                      </c:pt>
                      <c:pt idx="301">
                        <c:v>0.63915509259045833</c:v>
                      </c:pt>
                      <c:pt idx="302">
                        <c:v>0.63939814814462337</c:v>
                      </c:pt>
                      <c:pt idx="303">
                        <c:v>0.63964120370606437</c:v>
                      </c:pt>
                      <c:pt idx="304">
                        <c:v>0.6398842592602294</c:v>
                      </c:pt>
                      <c:pt idx="305">
                        <c:v>0.64012731481439444</c:v>
                      </c:pt>
                      <c:pt idx="306">
                        <c:v>0.64037037036855948</c:v>
                      </c:pt>
                      <c:pt idx="307">
                        <c:v>0.64061342592272452</c:v>
                      </c:pt>
                      <c:pt idx="308">
                        <c:v>0.64086805555366921</c:v>
                      </c:pt>
                      <c:pt idx="309">
                        <c:v>0.64111111110783425</c:v>
                      </c:pt>
                      <c:pt idx="310">
                        <c:v>0.64135416666927525</c:v>
                      </c:pt>
                      <c:pt idx="311">
                        <c:v>0.64159722222344029</c:v>
                      </c:pt>
                      <c:pt idx="312">
                        <c:v>0.64184027777760533</c:v>
                      </c:pt>
                      <c:pt idx="313">
                        <c:v>0.64208333333177037</c:v>
                      </c:pt>
                      <c:pt idx="314">
                        <c:v>0.64232638888593541</c:v>
                      </c:pt>
                      <c:pt idx="315">
                        <c:v>0.6425694444473764</c:v>
                      </c:pt>
                      <c:pt idx="316">
                        <c:v>0.64281250000154144</c:v>
                      </c:pt>
                      <c:pt idx="317">
                        <c:v>0.64305555555570648</c:v>
                      </c:pt>
                      <c:pt idx="318">
                        <c:v>0.64329861110987152</c:v>
                      </c:pt>
                      <c:pt idx="319">
                        <c:v>0.64354166666403656</c:v>
                      </c:pt>
                      <c:pt idx="320">
                        <c:v>0.6437847222182016</c:v>
                      </c:pt>
                      <c:pt idx="321">
                        <c:v>0.6440277777796426</c:v>
                      </c:pt>
                      <c:pt idx="322">
                        <c:v>0.64427083333380764</c:v>
                      </c:pt>
                      <c:pt idx="323">
                        <c:v>0.64451388888797267</c:v>
                      </c:pt>
                      <c:pt idx="324">
                        <c:v>0.64475694444213771</c:v>
                      </c:pt>
                      <c:pt idx="325">
                        <c:v>0.64499999999630275</c:v>
                      </c:pt>
                      <c:pt idx="326">
                        <c:v>0.64524305555774375</c:v>
                      </c:pt>
                      <c:pt idx="327">
                        <c:v>0.64548611111190879</c:v>
                      </c:pt>
                      <c:pt idx="328">
                        <c:v>0.64572916666607383</c:v>
                      </c:pt>
                      <c:pt idx="329">
                        <c:v>0.64597222222023887</c:v>
                      </c:pt>
                      <c:pt idx="330">
                        <c:v>0.64621527777440391</c:v>
                      </c:pt>
                      <c:pt idx="331">
                        <c:v>0.6464583333358449</c:v>
                      </c:pt>
                      <c:pt idx="332">
                        <c:v>0.64670138889000994</c:v>
                      </c:pt>
                      <c:pt idx="333">
                        <c:v>0.64694444444417498</c:v>
                      </c:pt>
                      <c:pt idx="334">
                        <c:v>0.64718749999834002</c:v>
                      </c:pt>
                      <c:pt idx="335">
                        <c:v>0.64743055555250506</c:v>
                      </c:pt>
                      <c:pt idx="336">
                        <c:v>0.64767361111394606</c:v>
                      </c:pt>
                      <c:pt idx="337">
                        <c:v>0.6479166666681111</c:v>
                      </c:pt>
                      <c:pt idx="338">
                        <c:v>0.64815972222227614</c:v>
                      </c:pt>
                      <c:pt idx="339">
                        <c:v>0.64840277777644117</c:v>
                      </c:pt>
                      <c:pt idx="340">
                        <c:v>0.64864583333060621</c:v>
                      </c:pt>
                      <c:pt idx="341">
                        <c:v>0.64888888888477125</c:v>
                      </c:pt>
                      <c:pt idx="342">
                        <c:v>0.64913194444621225</c:v>
                      </c:pt>
                      <c:pt idx="343">
                        <c:v>0.64937500000037729</c:v>
                      </c:pt>
                      <c:pt idx="344">
                        <c:v>0.64961805555454233</c:v>
                      </c:pt>
                      <c:pt idx="345">
                        <c:v>0.64986111110870737</c:v>
                      </c:pt>
                      <c:pt idx="346">
                        <c:v>0.65010416666287241</c:v>
                      </c:pt>
                      <c:pt idx="347">
                        <c:v>0.6503472222243134</c:v>
                      </c:pt>
                      <c:pt idx="348">
                        <c:v>0.65059027777847844</c:v>
                      </c:pt>
                      <c:pt idx="349">
                        <c:v>0.65083333333264348</c:v>
                      </c:pt>
                      <c:pt idx="350">
                        <c:v>0.65107638888680852</c:v>
                      </c:pt>
                      <c:pt idx="351">
                        <c:v>0.65131944444097356</c:v>
                      </c:pt>
                      <c:pt idx="352">
                        <c:v>0.65156250000241456</c:v>
                      </c:pt>
                      <c:pt idx="353">
                        <c:v>0.6518055555565796</c:v>
                      </c:pt>
                      <c:pt idx="354">
                        <c:v>0.65204861111074464</c:v>
                      </c:pt>
                      <c:pt idx="355">
                        <c:v>0.65229166666490968</c:v>
                      </c:pt>
                      <c:pt idx="356">
                        <c:v>0.65254629629585437</c:v>
                      </c:pt>
                      <c:pt idx="357">
                        <c:v>0.65278935185001941</c:v>
                      </c:pt>
                      <c:pt idx="358">
                        <c:v>0.65303240740418445</c:v>
                      </c:pt>
                      <c:pt idx="359">
                        <c:v>0.65327546296562544</c:v>
                      </c:pt>
                      <c:pt idx="360">
                        <c:v>0.65351851851979048</c:v>
                      </c:pt>
                      <c:pt idx="361">
                        <c:v>0.65376157407395552</c:v>
                      </c:pt>
                      <c:pt idx="362">
                        <c:v>0.65400462962812056</c:v>
                      </c:pt>
                      <c:pt idx="363">
                        <c:v>0.6542476851822856</c:v>
                      </c:pt>
                      <c:pt idx="364">
                        <c:v>0.6544907407437266</c:v>
                      </c:pt>
                      <c:pt idx="365">
                        <c:v>0.65473379629789163</c:v>
                      </c:pt>
                      <c:pt idx="366">
                        <c:v>0.65497685185205667</c:v>
                      </c:pt>
                      <c:pt idx="367">
                        <c:v>0.65521990740622171</c:v>
                      </c:pt>
                      <c:pt idx="368">
                        <c:v>0.65546296296038675</c:v>
                      </c:pt>
                      <c:pt idx="369">
                        <c:v>0.65570601851455179</c:v>
                      </c:pt>
                      <c:pt idx="370">
                        <c:v>0.65594907407599279</c:v>
                      </c:pt>
                      <c:pt idx="371">
                        <c:v>0.65619212963015783</c:v>
                      </c:pt>
                      <c:pt idx="372">
                        <c:v>0.65643518518432287</c:v>
                      </c:pt>
                      <c:pt idx="373">
                        <c:v>0.65667824073848791</c:v>
                      </c:pt>
                      <c:pt idx="374">
                        <c:v>0.65692129629265295</c:v>
                      </c:pt>
                      <c:pt idx="375">
                        <c:v>0.65716435185409394</c:v>
                      </c:pt>
                      <c:pt idx="376">
                        <c:v>0.65740740740825898</c:v>
                      </c:pt>
                      <c:pt idx="377">
                        <c:v>0.65765046296242402</c:v>
                      </c:pt>
                      <c:pt idx="378">
                        <c:v>0.65789351851658906</c:v>
                      </c:pt>
                      <c:pt idx="379">
                        <c:v>0.6581365740707541</c:v>
                      </c:pt>
                      <c:pt idx="380">
                        <c:v>0.6583796296321951</c:v>
                      </c:pt>
                      <c:pt idx="381">
                        <c:v>0.65862268518636014</c:v>
                      </c:pt>
                      <c:pt idx="382">
                        <c:v>0.65886574074052517</c:v>
                      </c:pt>
                      <c:pt idx="383">
                        <c:v>0.65910879629469021</c:v>
                      </c:pt>
                      <c:pt idx="384">
                        <c:v>0.65935185184885525</c:v>
                      </c:pt>
                      <c:pt idx="385">
                        <c:v>0.65959490741029625</c:v>
                      </c:pt>
                      <c:pt idx="386">
                        <c:v>0.65983796296446129</c:v>
                      </c:pt>
                      <c:pt idx="387">
                        <c:v>0.66008101851862633</c:v>
                      </c:pt>
                      <c:pt idx="388">
                        <c:v>0.66032407407279137</c:v>
                      </c:pt>
                      <c:pt idx="389">
                        <c:v>0.66056712962695641</c:v>
                      </c:pt>
                      <c:pt idx="390">
                        <c:v>0.66081018518112145</c:v>
                      </c:pt>
                      <c:pt idx="391">
                        <c:v>0.66105324074256244</c:v>
                      </c:pt>
                      <c:pt idx="392">
                        <c:v>0.66129629629672748</c:v>
                      </c:pt>
                      <c:pt idx="393">
                        <c:v>0.66153935185089252</c:v>
                      </c:pt>
                      <c:pt idx="394">
                        <c:v>0.66178240740505756</c:v>
                      </c:pt>
                      <c:pt idx="395">
                        <c:v>0.6620254629592226</c:v>
                      </c:pt>
                      <c:pt idx="396">
                        <c:v>0.6622685185206636</c:v>
                      </c:pt>
                      <c:pt idx="397">
                        <c:v>0.66251157407482864</c:v>
                      </c:pt>
                      <c:pt idx="398">
                        <c:v>0.66275462962899367</c:v>
                      </c:pt>
                      <c:pt idx="399">
                        <c:v>0.66299768518315871</c:v>
                      </c:pt>
                      <c:pt idx="400">
                        <c:v>0.66324074073732375</c:v>
                      </c:pt>
                      <c:pt idx="401">
                        <c:v>0.66348379629876475</c:v>
                      </c:pt>
                      <c:pt idx="402">
                        <c:v>0.66372685185292979</c:v>
                      </c:pt>
                      <c:pt idx="403">
                        <c:v>0.66396990740709483</c:v>
                      </c:pt>
                      <c:pt idx="404">
                        <c:v>0.66422453703803952</c:v>
                      </c:pt>
                      <c:pt idx="405">
                        <c:v>0.66446759259220456</c:v>
                      </c:pt>
                      <c:pt idx="406">
                        <c:v>0.6647106481463696</c:v>
                      </c:pt>
                      <c:pt idx="407">
                        <c:v>0.66495370370053464</c:v>
                      </c:pt>
                      <c:pt idx="408">
                        <c:v>0.66519675926197563</c:v>
                      </c:pt>
                      <c:pt idx="409">
                        <c:v>0.66543981481614067</c:v>
                      </c:pt>
                      <c:pt idx="410">
                        <c:v>0.66568287037030571</c:v>
                      </c:pt>
                      <c:pt idx="411">
                        <c:v>0.66592592592447075</c:v>
                      </c:pt>
                      <c:pt idx="412">
                        <c:v>0.66616898147863579</c:v>
                      </c:pt>
                      <c:pt idx="413">
                        <c:v>0.66641203704007679</c:v>
                      </c:pt>
                      <c:pt idx="414">
                        <c:v>0.66665509259424183</c:v>
                      </c:pt>
                      <c:pt idx="415">
                        <c:v>0.66689814814840687</c:v>
                      </c:pt>
                      <c:pt idx="416">
                        <c:v>0.66714120370257191</c:v>
                      </c:pt>
                      <c:pt idx="417">
                        <c:v>0.66738425925673694</c:v>
                      </c:pt>
                      <c:pt idx="418">
                        <c:v>0.66762731481090198</c:v>
                      </c:pt>
                      <c:pt idx="419">
                        <c:v>0.66787037037234298</c:v>
                      </c:pt>
                      <c:pt idx="420">
                        <c:v>0.66811342592650802</c:v>
                      </c:pt>
                      <c:pt idx="421">
                        <c:v>0.66835648148067306</c:v>
                      </c:pt>
                      <c:pt idx="422">
                        <c:v>0.6685995370348381</c:v>
                      </c:pt>
                      <c:pt idx="423">
                        <c:v>0.66884259258900314</c:v>
                      </c:pt>
                      <c:pt idx="424">
                        <c:v>0.66908564815044413</c:v>
                      </c:pt>
                      <c:pt idx="425">
                        <c:v>0.66932870370460917</c:v>
                      </c:pt>
                      <c:pt idx="426">
                        <c:v>0.66957175925877421</c:v>
                      </c:pt>
                      <c:pt idx="427">
                        <c:v>0.66981481481293925</c:v>
                      </c:pt>
                      <c:pt idx="428">
                        <c:v>0.67005787036710429</c:v>
                      </c:pt>
                      <c:pt idx="429">
                        <c:v>0.67030092592854529</c:v>
                      </c:pt>
                      <c:pt idx="430">
                        <c:v>0.67054398148271033</c:v>
                      </c:pt>
                      <c:pt idx="431">
                        <c:v>0.67078703703687537</c:v>
                      </c:pt>
                      <c:pt idx="432">
                        <c:v>0.67103009259104041</c:v>
                      </c:pt>
                      <c:pt idx="433">
                        <c:v>0.67127314814520544</c:v>
                      </c:pt>
                      <c:pt idx="434">
                        <c:v>0.67151620370664644</c:v>
                      </c:pt>
                      <c:pt idx="435">
                        <c:v>0.67175925926081148</c:v>
                      </c:pt>
                      <c:pt idx="436">
                        <c:v>0.67200231481497652</c:v>
                      </c:pt>
                      <c:pt idx="437">
                        <c:v>0.67224537036914156</c:v>
                      </c:pt>
                      <c:pt idx="438">
                        <c:v>0.6724884259233066</c:v>
                      </c:pt>
                      <c:pt idx="439">
                        <c:v>0.67273148147747164</c:v>
                      </c:pt>
                      <c:pt idx="440">
                        <c:v>0.67297453703891263</c:v>
                      </c:pt>
                      <c:pt idx="441">
                        <c:v>0.67321759259307767</c:v>
                      </c:pt>
                      <c:pt idx="442">
                        <c:v>0.67346064814724271</c:v>
                      </c:pt>
                      <c:pt idx="443">
                        <c:v>0.67370370370140775</c:v>
                      </c:pt>
                      <c:pt idx="444">
                        <c:v>0.67394675925557279</c:v>
                      </c:pt>
                      <c:pt idx="445">
                        <c:v>0.67418981481701379</c:v>
                      </c:pt>
                      <c:pt idx="446">
                        <c:v>0.67443287037117883</c:v>
                      </c:pt>
                      <c:pt idx="447">
                        <c:v>0.67467592592534387</c:v>
                      </c:pt>
                      <c:pt idx="448">
                        <c:v>0.67491898147950891</c:v>
                      </c:pt>
                      <c:pt idx="449">
                        <c:v>0.67516203703367395</c:v>
                      </c:pt>
                      <c:pt idx="450">
                        <c:v>0.67540509259511494</c:v>
                      </c:pt>
                      <c:pt idx="451">
                        <c:v>0.67564814814927998</c:v>
                      </c:pt>
                      <c:pt idx="452">
                        <c:v>0.67589120370344502</c:v>
                      </c:pt>
                      <c:pt idx="453">
                        <c:v>0.67614583333438971</c:v>
                      </c:pt>
                      <c:pt idx="454">
                        <c:v>0.67638888888855475</c:v>
                      </c:pt>
                      <c:pt idx="455">
                        <c:v>0.67663194444271979</c:v>
                      </c:pt>
                      <c:pt idx="456">
                        <c:v>0.67687499999688483</c:v>
                      </c:pt>
                      <c:pt idx="457">
                        <c:v>0.67711805555832583</c:v>
                      </c:pt>
                      <c:pt idx="458">
                        <c:v>0.67736111111249087</c:v>
                      </c:pt>
                      <c:pt idx="459">
                        <c:v>0.6776041666666559</c:v>
                      </c:pt>
                      <c:pt idx="460">
                        <c:v>0.67784722222082094</c:v>
                      </c:pt>
                      <c:pt idx="461">
                        <c:v>0.67809027777498598</c:v>
                      </c:pt>
                      <c:pt idx="462">
                        <c:v>0.67833333333642698</c:v>
                      </c:pt>
                      <c:pt idx="463">
                        <c:v>0.67857638889059202</c:v>
                      </c:pt>
                      <c:pt idx="464">
                        <c:v>0.67881944444475706</c:v>
                      </c:pt>
                      <c:pt idx="465">
                        <c:v>0.6790624999989221</c:v>
                      </c:pt>
                      <c:pt idx="466">
                        <c:v>0.67930555555308714</c:v>
                      </c:pt>
                      <c:pt idx="467">
                        <c:v>0.67954861110725218</c:v>
                      </c:pt>
                      <c:pt idx="468">
                        <c:v>0.67979166666869317</c:v>
                      </c:pt>
                      <c:pt idx="469">
                        <c:v>0.68003472222285821</c:v>
                      </c:pt>
                      <c:pt idx="470">
                        <c:v>0.68027777777702325</c:v>
                      </c:pt>
                      <c:pt idx="471">
                        <c:v>0.68052083333118829</c:v>
                      </c:pt>
                      <c:pt idx="472">
                        <c:v>0.68076388888535333</c:v>
                      </c:pt>
                      <c:pt idx="473">
                        <c:v>0.68100694444679433</c:v>
                      </c:pt>
                      <c:pt idx="474">
                        <c:v>0.68125000000095937</c:v>
                      </c:pt>
                      <c:pt idx="475">
                        <c:v>0.68149305555512441</c:v>
                      </c:pt>
                      <c:pt idx="476">
                        <c:v>0.68173611110928944</c:v>
                      </c:pt>
                      <c:pt idx="477">
                        <c:v>0.68197916666345448</c:v>
                      </c:pt>
                      <c:pt idx="478">
                        <c:v>0.68222222222489548</c:v>
                      </c:pt>
                      <c:pt idx="479">
                        <c:v>0.68246527777906052</c:v>
                      </c:pt>
                      <c:pt idx="480">
                        <c:v>0.68270833333322556</c:v>
                      </c:pt>
                      <c:pt idx="481">
                        <c:v>0.6829513888873906</c:v>
                      </c:pt>
                      <c:pt idx="482">
                        <c:v>0.68319444444155564</c:v>
                      </c:pt>
                      <c:pt idx="483">
                        <c:v>0.68343750000299663</c:v>
                      </c:pt>
                      <c:pt idx="484">
                        <c:v>0.68368055555716167</c:v>
                      </c:pt>
                      <c:pt idx="485">
                        <c:v>0.68392361111132671</c:v>
                      </c:pt>
                      <c:pt idx="486">
                        <c:v>0.68416666666549175</c:v>
                      </c:pt>
                      <c:pt idx="487">
                        <c:v>0.68440972221965679</c:v>
                      </c:pt>
                      <c:pt idx="488">
                        <c:v>0.68465277777382183</c:v>
                      </c:pt>
                      <c:pt idx="489">
                        <c:v>0.68489583333526283</c:v>
                      </c:pt>
                      <c:pt idx="490">
                        <c:v>0.68513888888942787</c:v>
                      </c:pt>
                      <c:pt idx="491">
                        <c:v>0.68538194444359291</c:v>
                      </c:pt>
                      <c:pt idx="492">
                        <c:v>0.68562499999775794</c:v>
                      </c:pt>
                      <c:pt idx="493">
                        <c:v>0.68586805555192298</c:v>
                      </c:pt>
                      <c:pt idx="494">
                        <c:v>0.68611111111336398</c:v>
                      </c:pt>
                      <c:pt idx="495">
                        <c:v>0.68635416666752902</c:v>
                      </c:pt>
                      <c:pt idx="496">
                        <c:v>0.68659722222169406</c:v>
                      </c:pt>
                      <c:pt idx="497">
                        <c:v>0.6868402777758591</c:v>
                      </c:pt>
                      <c:pt idx="498">
                        <c:v>0.68708333333002414</c:v>
                      </c:pt>
                      <c:pt idx="499">
                        <c:v>0.68732638889146513</c:v>
                      </c:pt>
                      <c:pt idx="500">
                        <c:v>0.68756944444563017</c:v>
                      </c:pt>
                      <c:pt idx="501">
                        <c:v>0.68782407407657487</c:v>
                      </c:pt>
                      <c:pt idx="502">
                        <c:v>0.6880671296307399</c:v>
                      </c:pt>
                      <c:pt idx="503">
                        <c:v>0.68831018518490494</c:v>
                      </c:pt>
                      <c:pt idx="504">
                        <c:v>0.68855324073906998</c:v>
                      </c:pt>
                      <c:pt idx="505">
                        <c:v>0.68879629629323502</c:v>
                      </c:pt>
                      <c:pt idx="506">
                        <c:v>0.68903935185467602</c:v>
                      </c:pt>
                      <c:pt idx="507">
                        <c:v>0.68928240740884106</c:v>
                      </c:pt>
                      <c:pt idx="508">
                        <c:v>0.6895254629630061</c:v>
                      </c:pt>
                      <c:pt idx="509">
                        <c:v>0.68976851851717114</c:v>
                      </c:pt>
                      <c:pt idx="510">
                        <c:v>0.69001157407133618</c:v>
                      </c:pt>
                      <c:pt idx="511">
                        <c:v>0.69025462962550121</c:v>
                      </c:pt>
                      <c:pt idx="512">
                        <c:v>0.69049768518694221</c:v>
                      </c:pt>
                      <c:pt idx="513">
                        <c:v>0.69074074074110725</c:v>
                      </c:pt>
                      <c:pt idx="514">
                        <c:v>0.69098379629527229</c:v>
                      </c:pt>
                      <c:pt idx="515">
                        <c:v>0.69122685184943733</c:v>
                      </c:pt>
                      <c:pt idx="516">
                        <c:v>0.69146990740360237</c:v>
                      </c:pt>
                      <c:pt idx="517">
                        <c:v>0.69171296296504337</c:v>
                      </c:pt>
                      <c:pt idx="518">
                        <c:v>0.6919560185192084</c:v>
                      </c:pt>
                      <c:pt idx="519">
                        <c:v>0.69219907407337344</c:v>
                      </c:pt>
                      <c:pt idx="520">
                        <c:v>0.69244212962753848</c:v>
                      </c:pt>
                      <c:pt idx="521">
                        <c:v>0.69268518518170352</c:v>
                      </c:pt>
                      <c:pt idx="522">
                        <c:v>0.69292824074314452</c:v>
                      </c:pt>
                      <c:pt idx="523">
                        <c:v>0.69317129629730956</c:v>
                      </c:pt>
                      <c:pt idx="524">
                        <c:v>0.6934143518514746</c:v>
                      </c:pt>
                      <c:pt idx="525">
                        <c:v>0.69365740740563964</c:v>
                      </c:pt>
                      <c:pt idx="526">
                        <c:v>0.69390046295980468</c:v>
                      </c:pt>
                      <c:pt idx="527">
                        <c:v>0.69414351852124567</c:v>
                      </c:pt>
                      <c:pt idx="528">
                        <c:v>0.69438657407541071</c:v>
                      </c:pt>
                      <c:pt idx="529">
                        <c:v>0.69462962962957575</c:v>
                      </c:pt>
                      <c:pt idx="530">
                        <c:v>0.69487268518374079</c:v>
                      </c:pt>
                      <c:pt idx="531">
                        <c:v>0.69511574073790583</c:v>
                      </c:pt>
                      <c:pt idx="532">
                        <c:v>0.69535879629934683</c:v>
                      </c:pt>
                      <c:pt idx="533">
                        <c:v>0.69560185185351187</c:v>
                      </c:pt>
                      <c:pt idx="534">
                        <c:v>0.6958449074076769</c:v>
                      </c:pt>
                      <c:pt idx="535">
                        <c:v>0.69608796296184194</c:v>
                      </c:pt>
                      <c:pt idx="536">
                        <c:v>0.69633101851600698</c:v>
                      </c:pt>
                      <c:pt idx="537">
                        <c:v>0.69657407407017202</c:v>
                      </c:pt>
                      <c:pt idx="538">
                        <c:v>0.69681712963161302</c:v>
                      </c:pt>
                      <c:pt idx="539">
                        <c:v>0.69706018518577806</c:v>
                      </c:pt>
                      <c:pt idx="540">
                        <c:v>0.6973032407399431</c:v>
                      </c:pt>
                      <c:pt idx="541">
                        <c:v>0.69754629629410814</c:v>
                      </c:pt>
                      <c:pt idx="542">
                        <c:v>0.69778935184827318</c:v>
                      </c:pt>
                      <c:pt idx="543">
                        <c:v>0.69803240740971417</c:v>
                      </c:pt>
                      <c:pt idx="544">
                        <c:v>0.69827546296387921</c:v>
                      </c:pt>
                      <c:pt idx="545">
                        <c:v>0.69851851851804425</c:v>
                      </c:pt>
                      <c:pt idx="546">
                        <c:v>0.69876157407220929</c:v>
                      </c:pt>
                      <c:pt idx="547">
                        <c:v>0.69900462962637433</c:v>
                      </c:pt>
                      <c:pt idx="548">
                        <c:v>0.69924768518781533</c:v>
                      </c:pt>
                      <c:pt idx="549">
                        <c:v>0.69949074074198037</c:v>
                      </c:pt>
                      <c:pt idx="550">
                        <c:v>0.69974537037292506</c:v>
                      </c:pt>
                      <c:pt idx="551">
                        <c:v>0.6999884259270901</c:v>
                      </c:pt>
                      <c:pt idx="552">
                        <c:v>0.70023148148125514</c:v>
                      </c:pt>
                      <c:pt idx="553">
                        <c:v>0.70047453703542018</c:v>
                      </c:pt>
                      <c:pt idx="554">
                        <c:v>0.70071759258958521</c:v>
                      </c:pt>
                      <c:pt idx="555">
                        <c:v>0.70096064815102621</c:v>
                      </c:pt>
                      <c:pt idx="556">
                        <c:v>0.70120370370519125</c:v>
                      </c:pt>
                      <c:pt idx="557">
                        <c:v>0.70144675925935629</c:v>
                      </c:pt>
                      <c:pt idx="558">
                        <c:v>0.70168981481352133</c:v>
                      </c:pt>
                      <c:pt idx="559">
                        <c:v>0.70193287036768637</c:v>
                      </c:pt>
                      <c:pt idx="560">
                        <c:v>0.70217592592185141</c:v>
                      </c:pt>
                      <c:pt idx="561">
                        <c:v>0.7024189814832924</c:v>
                      </c:pt>
                      <c:pt idx="562">
                        <c:v>0.70266203703745744</c:v>
                      </c:pt>
                      <c:pt idx="563">
                        <c:v>0.70290509259162248</c:v>
                      </c:pt>
                      <c:pt idx="564">
                        <c:v>0.70314814814578752</c:v>
                      </c:pt>
                      <c:pt idx="565">
                        <c:v>0.70339120369995256</c:v>
                      </c:pt>
                      <c:pt idx="566">
                        <c:v>0.70363425926139356</c:v>
                      </c:pt>
                      <c:pt idx="567">
                        <c:v>0.7038773148155586</c:v>
                      </c:pt>
                      <c:pt idx="568">
                        <c:v>0.70412037036972364</c:v>
                      </c:pt>
                      <c:pt idx="569">
                        <c:v>0.70436342592388868</c:v>
                      </c:pt>
                      <c:pt idx="570">
                        <c:v>0.70460648147805371</c:v>
                      </c:pt>
                      <c:pt idx="571">
                        <c:v>0.70484953703949471</c:v>
                      </c:pt>
                      <c:pt idx="572">
                        <c:v>0.70509259259365975</c:v>
                      </c:pt>
                      <c:pt idx="573">
                        <c:v>0.70533564814782479</c:v>
                      </c:pt>
                      <c:pt idx="574">
                        <c:v>0.70557870370198983</c:v>
                      </c:pt>
                      <c:pt idx="575">
                        <c:v>0.70582175925615487</c:v>
                      </c:pt>
                      <c:pt idx="576">
                        <c:v>0.70606481481759586</c:v>
                      </c:pt>
                      <c:pt idx="577">
                        <c:v>0.7063078703717609</c:v>
                      </c:pt>
                      <c:pt idx="578">
                        <c:v>0.70655092592592594</c:v>
                      </c:pt>
                      <c:pt idx="579">
                        <c:v>0.70679398148009098</c:v>
                      </c:pt>
                      <c:pt idx="580">
                        <c:v>0.70703703703425602</c:v>
                      </c:pt>
                      <c:pt idx="581">
                        <c:v>0.70728009259569702</c:v>
                      </c:pt>
                      <c:pt idx="582">
                        <c:v>0.70752314814986206</c:v>
                      </c:pt>
                      <c:pt idx="583">
                        <c:v>0.7077662037040271</c:v>
                      </c:pt>
                      <c:pt idx="584">
                        <c:v>0.70800925925819214</c:v>
                      </c:pt>
                      <c:pt idx="585">
                        <c:v>0.70825231481235718</c:v>
                      </c:pt>
                      <c:pt idx="586">
                        <c:v>0.70849537036652221</c:v>
                      </c:pt>
                      <c:pt idx="587">
                        <c:v>0.70873842592796321</c:v>
                      </c:pt>
                      <c:pt idx="588">
                        <c:v>0.70898148148212825</c:v>
                      </c:pt>
                      <c:pt idx="589">
                        <c:v>0.70922453703629329</c:v>
                      </c:pt>
                      <c:pt idx="590">
                        <c:v>0.70946759259045833</c:v>
                      </c:pt>
                      <c:pt idx="591">
                        <c:v>0.70971064814462337</c:v>
                      </c:pt>
                      <c:pt idx="592">
                        <c:v>0.70995370370606437</c:v>
                      </c:pt>
                      <c:pt idx="593">
                        <c:v>0.7101967592602294</c:v>
                      </c:pt>
                      <c:pt idx="594">
                        <c:v>0.71043981481439444</c:v>
                      </c:pt>
                      <c:pt idx="595">
                        <c:v>0.71068287036855948</c:v>
                      </c:pt>
                      <c:pt idx="596">
                        <c:v>0.71092592592272452</c:v>
                      </c:pt>
                      <c:pt idx="597">
                        <c:v>0.71116898148416552</c:v>
                      </c:pt>
                      <c:pt idx="598">
                        <c:v>0.71142361110783425</c:v>
                      </c:pt>
                      <c:pt idx="599">
                        <c:v>0.71166666666927525</c:v>
                      </c:pt>
                      <c:pt idx="600">
                        <c:v>0.71190972222344029</c:v>
                      </c:pt>
                      <c:pt idx="601">
                        <c:v>0.71215277777760533</c:v>
                      </c:pt>
                      <c:pt idx="602">
                        <c:v>0.71239583333177037</c:v>
                      </c:pt>
                      <c:pt idx="603">
                        <c:v>0.71263888888593541</c:v>
                      </c:pt>
                      <c:pt idx="604">
                        <c:v>0.7128819444473764</c:v>
                      </c:pt>
                      <c:pt idx="605">
                        <c:v>0.71312500000154144</c:v>
                      </c:pt>
                      <c:pt idx="606">
                        <c:v>0.71336805555570648</c:v>
                      </c:pt>
                      <c:pt idx="607">
                        <c:v>0.71361111110987152</c:v>
                      </c:pt>
                      <c:pt idx="608">
                        <c:v>0.71385416666403656</c:v>
                      </c:pt>
                      <c:pt idx="609">
                        <c:v>0.7140972222182016</c:v>
                      </c:pt>
                      <c:pt idx="610">
                        <c:v>0.7143402777796426</c:v>
                      </c:pt>
                      <c:pt idx="611">
                        <c:v>0.71458333333380764</c:v>
                      </c:pt>
                      <c:pt idx="612">
                        <c:v>0.71482638888797267</c:v>
                      </c:pt>
                      <c:pt idx="613">
                        <c:v>0.71506944444213771</c:v>
                      </c:pt>
                      <c:pt idx="614">
                        <c:v>0.71531249999630275</c:v>
                      </c:pt>
                      <c:pt idx="615">
                        <c:v>0.71555555555774375</c:v>
                      </c:pt>
                      <c:pt idx="616">
                        <c:v>0.71579861111190879</c:v>
                      </c:pt>
                      <c:pt idx="617">
                        <c:v>0.71604166666607383</c:v>
                      </c:pt>
                      <c:pt idx="618">
                        <c:v>0.71628472222023887</c:v>
                      </c:pt>
                      <c:pt idx="619">
                        <c:v>0.71652777777440391</c:v>
                      </c:pt>
                      <c:pt idx="620">
                        <c:v>0.7167708333358449</c:v>
                      </c:pt>
                      <c:pt idx="621">
                        <c:v>0.71701388889000994</c:v>
                      </c:pt>
                      <c:pt idx="622">
                        <c:v>0.71725694444417498</c:v>
                      </c:pt>
                      <c:pt idx="623">
                        <c:v>0.71749999999834002</c:v>
                      </c:pt>
                      <c:pt idx="624">
                        <c:v>0.71774305555250506</c:v>
                      </c:pt>
                      <c:pt idx="625">
                        <c:v>0.71798611111394606</c:v>
                      </c:pt>
                      <c:pt idx="626">
                        <c:v>0.7182291666681111</c:v>
                      </c:pt>
                      <c:pt idx="627">
                        <c:v>0.71847222222227614</c:v>
                      </c:pt>
                      <c:pt idx="628">
                        <c:v>0.71871527777644117</c:v>
                      </c:pt>
                      <c:pt idx="629">
                        <c:v>0.71895833333060621</c:v>
                      </c:pt>
                      <c:pt idx="630">
                        <c:v>0.71920138888477125</c:v>
                      </c:pt>
                      <c:pt idx="631">
                        <c:v>0.71944444444621225</c:v>
                      </c:pt>
                      <c:pt idx="632">
                        <c:v>0.71968750000037729</c:v>
                      </c:pt>
                      <c:pt idx="633">
                        <c:v>0.71993055555454233</c:v>
                      </c:pt>
                      <c:pt idx="634">
                        <c:v>0.72017361110870737</c:v>
                      </c:pt>
                      <c:pt idx="635">
                        <c:v>0.72041666666287241</c:v>
                      </c:pt>
                      <c:pt idx="636">
                        <c:v>0.7206597222243134</c:v>
                      </c:pt>
                      <c:pt idx="637">
                        <c:v>0.72090277777847844</c:v>
                      </c:pt>
                      <c:pt idx="638">
                        <c:v>0.72114583333264348</c:v>
                      </c:pt>
                      <c:pt idx="639">
                        <c:v>0.72138888888680852</c:v>
                      </c:pt>
                      <c:pt idx="640">
                        <c:v>0.72163194444097356</c:v>
                      </c:pt>
                      <c:pt idx="641">
                        <c:v>0.72187500000241456</c:v>
                      </c:pt>
                      <c:pt idx="642">
                        <c:v>0.7221180555565796</c:v>
                      </c:pt>
                      <c:pt idx="643">
                        <c:v>0.72236111111074464</c:v>
                      </c:pt>
                      <c:pt idx="644">
                        <c:v>0.72260416666490968</c:v>
                      </c:pt>
                      <c:pt idx="645">
                        <c:v>0.72284722221907471</c:v>
                      </c:pt>
                      <c:pt idx="646">
                        <c:v>0.72309027778051571</c:v>
                      </c:pt>
                      <c:pt idx="647">
                        <c:v>0.72334490740418445</c:v>
                      </c:pt>
                      <c:pt idx="648">
                        <c:v>0.72358796296562544</c:v>
                      </c:pt>
                      <c:pt idx="649">
                        <c:v>0.72383101851979048</c:v>
                      </c:pt>
                      <c:pt idx="650">
                        <c:v>0.72407407407395552</c:v>
                      </c:pt>
                      <c:pt idx="651">
                        <c:v>0.72431712962812056</c:v>
                      </c:pt>
                      <c:pt idx="652">
                        <c:v>0.7245601851822856</c:v>
                      </c:pt>
                      <c:pt idx="653">
                        <c:v>0.7248032407437266</c:v>
                      </c:pt>
                      <c:pt idx="654">
                        <c:v>0.72504629629789163</c:v>
                      </c:pt>
                      <c:pt idx="655">
                        <c:v>0.72528935185205667</c:v>
                      </c:pt>
                      <c:pt idx="656">
                        <c:v>0.72553240740622171</c:v>
                      </c:pt>
                      <c:pt idx="657">
                        <c:v>0.72577546296038675</c:v>
                      </c:pt>
                      <c:pt idx="658">
                        <c:v>0.72601851851455179</c:v>
                      </c:pt>
                      <c:pt idx="659">
                        <c:v>0.72626157407599279</c:v>
                      </c:pt>
                      <c:pt idx="660">
                        <c:v>0.72650462963015783</c:v>
                      </c:pt>
                      <c:pt idx="661">
                        <c:v>0.72674768518432287</c:v>
                      </c:pt>
                      <c:pt idx="662">
                        <c:v>0.72699074073848791</c:v>
                      </c:pt>
                      <c:pt idx="663">
                        <c:v>0.72723379629265295</c:v>
                      </c:pt>
                      <c:pt idx="664">
                        <c:v>0.72747685185409394</c:v>
                      </c:pt>
                      <c:pt idx="665">
                        <c:v>0.72771990740825898</c:v>
                      </c:pt>
                      <c:pt idx="666">
                        <c:v>0.72796296296242402</c:v>
                      </c:pt>
                      <c:pt idx="667">
                        <c:v>0.72820601851658906</c:v>
                      </c:pt>
                      <c:pt idx="668">
                        <c:v>0.7284490740707541</c:v>
                      </c:pt>
                      <c:pt idx="669">
                        <c:v>0.7286921296321951</c:v>
                      </c:pt>
                      <c:pt idx="670">
                        <c:v>0.72893518518636014</c:v>
                      </c:pt>
                      <c:pt idx="671">
                        <c:v>0.72917824074052517</c:v>
                      </c:pt>
                      <c:pt idx="672">
                        <c:v>0.72942129629469021</c:v>
                      </c:pt>
                      <c:pt idx="673">
                        <c:v>0.72966435184885525</c:v>
                      </c:pt>
                      <c:pt idx="674">
                        <c:v>0.72990740741029625</c:v>
                      </c:pt>
                      <c:pt idx="675">
                        <c:v>0.73015046296446129</c:v>
                      </c:pt>
                      <c:pt idx="676">
                        <c:v>0.73039351851862633</c:v>
                      </c:pt>
                      <c:pt idx="677">
                        <c:v>0.73063657407279137</c:v>
                      </c:pt>
                      <c:pt idx="678">
                        <c:v>0.73087962962695641</c:v>
                      </c:pt>
                      <c:pt idx="679">
                        <c:v>0.73112268518112145</c:v>
                      </c:pt>
                      <c:pt idx="680">
                        <c:v>0.73136574074256244</c:v>
                      </c:pt>
                      <c:pt idx="681">
                        <c:v>0.73160879629672748</c:v>
                      </c:pt>
                      <c:pt idx="682">
                        <c:v>0.73185185185089252</c:v>
                      </c:pt>
                      <c:pt idx="683">
                        <c:v>0.73209490740505756</c:v>
                      </c:pt>
                      <c:pt idx="684">
                        <c:v>0.7323379629592226</c:v>
                      </c:pt>
                      <c:pt idx="685">
                        <c:v>0.7325810185206636</c:v>
                      </c:pt>
                      <c:pt idx="686">
                        <c:v>0.73282407407482864</c:v>
                      </c:pt>
                      <c:pt idx="687">
                        <c:v>0.73306712962899367</c:v>
                      </c:pt>
                      <c:pt idx="688">
                        <c:v>0.73331018518315871</c:v>
                      </c:pt>
                      <c:pt idx="689">
                        <c:v>0.73355324073732375</c:v>
                      </c:pt>
                      <c:pt idx="690">
                        <c:v>0.73379629629876475</c:v>
                      </c:pt>
                      <c:pt idx="691">
                        <c:v>0.73403935185292979</c:v>
                      </c:pt>
                      <c:pt idx="692">
                        <c:v>0.73428240740709483</c:v>
                      </c:pt>
                      <c:pt idx="693">
                        <c:v>0.73452546296125987</c:v>
                      </c:pt>
                      <c:pt idx="694">
                        <c:v>0.73476851851542491</c:v>
                      </c:pt>
                      <c:pt idx="695">
                        <c:v>0.7350231481463696</c:v>
                      </c:pt>
                      <c:pt idx="696">
                        <c:v>0.73526620370053464</c:v>
                      </c:pt>
                      <c:pt idx="697">
                        <c:v>0.73550925926197563</c:v>
                      </c:pt>
                      <c:pt idx="698">
                        <c:v>0.73575231481614067</c:v>
                      </c:pt>
                      <c:pt idx="699">
                        <c:v>0.73599537037030571</c:v>
                      </c:pt>
                      <c:pt idx="700">
                        <c:v>0.73623842592447075</c:v>
                      </c:pt>
                      <c:pt idx="701">
                        <c:v>0.73648148147863579</c:v>
                      </c:pt>
                      <c:pt idx="702">
                        <c:v>0.73672453704007679</c:v>
                      </c:pt>
                      <c:pt idx="703">
                        <c:v>0.73696759259424183</c:v>
                      </c:pt>
                      <c:pt idx="704">
                        <c:v>0.73721064814840687</c:v>
                      </c:pt>
                      <c:pt idx="705">
                        <c:v>0.73745370370257191</c:v>
                      </c:pt>
                      <c:pt idx="706">
                        <c:v>0.73769675925673694</c:v>
                      </c:pt>
                      <c:pt idx="707">
                        <c:v>0.73793981481090198</c:v>
                      </c:pt>
                      <c:pt idx="708">
                        <c:v>0.73818287037234298</c:v>
                      </c:pt>
                      <c:pt idx="709">
                        <c:v>0.73842592592650802</c:v>
                      </c:pt>
                      <c:pt idx="710">
                        <c:v>0.73866898148067306</c:v>
                      </c:pt>
                      <c:pt idx="711">
                        <c:v>0.7389120370348381</c:v>
                      </c:pt>
                      <c:pt idx="712">
                        <c:v>0.73915509258900314</c:v>
                      </c:pt>
                      <c:pt idx="713">
                        <c:v>0.73939814815044413</c:v>
                      </c:pt>
                      <c:pt idx="714">
                        <c:v>0.73964120370460917</c:v>
                      </c:pt>
                      <c:pt idx="715">
                        <c:v>0.73988425925877421</c:v>
                      </c:pt>
                      <c:pt idx="716">
                        <c:v>0.74012731481293925</c:v>
                      </c:pt>
                      <c:pt idx="717">
                        <c:v>0.74037037036710429</c:v>
                      </c:pt>
                      <c:pt idx="718">
                        <c:v>0.74061342592854529</c:v>
                      </c:pt>
                      <c:pt idx="719">
                        <c:v>0.74085648148271033</c:v>
                      </c:pt>
                      <c:pt idx="720">
                        <c:v>0.74109953703687537</c:v>
                      </c:pt>
                      <c:pt idx="721">
                        <c:v>0.74134259259104041</c:v>
                      </c:pt>
                      <c:pt idx="722">
                        <c:v>0.74158564814520544</c:v>
                      </c:pt>
                      <c:pt idx="723">
                        <c:v>0.74182870370664644</c:v>
                      </c:pt>
                      <c:pt idx="724">
                        <c:v>0.74207175926081148</c:v>
                      </c:pt>
                      <c:pt idx="725">
                        <c:v>0.74231481481497652</c:v>
                      </c:pt>
                      <c:pt idx="726">
                        <c:v>0.74255787036914156</c:v>
                      </c:pt>
                      <c:pt idx="727">
                        <c:v>0.7428009259233066</c:v>
                      </c:pt>
                      <c:pt idx="728">
                        <c:v>0.74304398147747164</c:v>
                      </c:pt>
                      <c:pt idx="729">
                        <c:v>0.74328703703891263</c:v>
                      </c:pt>
                      <c:pt idx="730">
                        <c:v>0.74353009259307767</c:v>
                      </c:pt>
                      <c:pt idx="731">
                        <c:v>0.74377314814724271</c:v>
                      </c:pt>
                      <c:pt idx="732">
                        <c:v>0.74401620370140775</c:v>
                      </c:pt>
                      <c:pt idx="733">
                        <c:v>0.74425925925557279</c:v>
                      </c:pt>
                      <c:pt idx="734">
                        <c:v>0.74450231481701379</c:v>
                      </c:pt>
                      <c:pt idx="735">
                        <c:v>0.74474537037117883</c:v>
                      </c:pt>
                      <c:pt idx="736">
                        <c:v>0.74498842592534387</c:v>
                      </c:pt>
                      <c:pt idx="737">
                        <c:v>0.74523148147950891</c:v>
                      </c:pt>
                      <c:pt idx="738">
                        <c:v>0.74547453703367395</c:v>
                      </c:pt>
                      <c:pt idx="739">
                        <c:v>0.74571759259511494</c:v>
                      </c:pt>
                      <c:pt idx="740">
                        <c:v>0.74596064814927998</c:v>
                      </c:pt>
                      <c:pt idx="741">
                        <c:v>0.74620370370344502</c:v>
                      </c:pt>
                      <c:pt idx="742">
                        <c:v>0.74644675925761006</c:v>
                      </c:pt>
                      <c:pt idx="743">
                        <c:v>0.74670138888855475</c:v>
                      </c:pt>
                      <c:pt idx="744">
                        <c:v>0.74694444444271979</c:v>
                      </c:pt>
                      <c:pt idx="745">
                        <c:v>0.74718749999688483</c:v>
                      </c:pt>
                      <c:pt idx="746">
                        <c:v>0.74743055555832583</c:v>
                      </c:pt>
                      <c:pt idx="747">
                        <c:v>0.74767361111249087</c:v>
                      </c:pt>
                      <c:pt idx="748">
                        <c:v>0.7479166666666559</c:v>
                      </c:pt>
                      <c:pt idx="749">
                        <c:v>0.74815972222082094</c:v>
                      </c:pt>
                      <c:pt idx="750">
                        <c:v>0.74840277777498598</c:v>
                      </c:pt>
                      <c:pt idx="751">
                        <c:v>0.74864583333642698</c:v>
                      </c:pt>
                      <c:pt idx="752">
                        <c:v>0.74888888889059202</c:v>
                      </c:pt>
                      <c:pt idx="753">
                        <c:v>0.74913194444475706</c:v>
                      </c:pt>
                      <c:pt idx="754">
                        <c:v>0.7493749999989221</c:v>
                      </c:pt>
                      <c:pt idx="755">
                        <c:v>0.74961805555308714</c:v>
                      </c:pt>
                      <c:pt idx="756">
                        <c:v>0.74986111110725218</c:v>
                      </c:pt>
                      <c:pt idx="757">
                        <c:v>0.75010416666869317</c:v>
                      </c:pt>
                      <c:pt idx="758">
                        <c:v>0.75034722222285821</c:v>
                      </c:pt>
                      <c:pt idx="759">
                        <c:v>0.75059027777702325</c:v>
                      </c:pt>
                      <c:pt idx="760">
                        <c:v>0.75083333333118829</c:v>
                      </c:pt>
                      <c:pt idx="761">
                        <c:v>0.75107638888535333</c:v>
                      </c:pt>
                      <c:pt idx="762">
                        <c:v>0.75131944444679433</c:v>
                      </c:pt>
                      <c:pt idx="763">
                        <c:v>0.75156250000095937</c:v>
                      </c:pt>
                      <c:pt idx="764">
                        <c:v>0.75180555555512441</c:v>
                      </c:pt>
                      <c:pt idx="765">
                        <c:v>0.75204861110928944</c:v>
                      </c:pt>
                      <c:pt idx="766">
                        <c:v>0.75229166666345448</c:v>
                      </c:pt>
                      <c:pt idx="767">
                        <c:v>0.75253472222489548</c:v>
                      </c:pt>
                      <c:pt idx="768">
                        <c:v>0.75277777777906052</c:v>
                      </c:pt>
                      <c:pt idx="769">
                        <c:v>0.75302083333322556</c:v>
                      </c:pt>
                      <c:pt idx="770">
                        <c:v>0.7532638888873906</c:v>
                      </c:pt>
                      <c:pt idx="771">
                        <c:v>0.75350694444155564</c:v>
                      </c:pt>
                      <c:pt idx="772">
                        <c:v>0.75375000000299663</c:v>
                      </c:pt>
                      <c:pt idx="773">
                        <c:v>0.75399305555716167</c:v>
                      </c:pt>
                      <c:pt idx="774">
                        <c:v>0.75423611111132671</c:v>
                      </c:pt>
                      <c:pt idx="775">
                        <c:v>0.75447916666549175</c:v>
                      </c:pt>
                      <c:pt idx="776">
                        <c:v>0.75472222221965679</c:v>
                      </c:pt>
                      <c:pt idx="777">
                        <c:v>0.75496527777382183</c:v>
                      </c:pt>
                      <c:pt idx="778">
                        <c:v>0.75520833333526283</c:v>
                      </c:pt>
                      <c:pt idx="779">
                        <c:v>0.75545138888942787</c:v>
                      </c:pt>
                      <c:pt idx="780">
                        <c:v>0.75569444444359291</c:v>
                      </c:pt>
                      <c:pt idx="781">
                        <c:v>0.75593749999775794</c:v>
                      </c:pt>
                      <c:pt idx="782">
                        <c:v>0.75618055555192298</c:v>
                      </c:pt>
                      <c:pt idx="783">
                        <c:v>0.75642361111336398</c:v>
                      </c:pt>
                      <c:pt idx="784">
                        <c:v>0.75666666666752902</c:v>
                      </c:pt>
                      <c:pt idx="785">
                        <c:v>0.75690972222169406</c:v>
                      </c:pt>
                      <c:pt idx="786">
                        <c:v>0.7571527777758591</c:v>
                      </c:pt>
                      <c:pt idx="787">
                        <c:v>0.75739583333002414</c:v>
                      </c:pt>
                      <c:pt idx="788">
                        <c:v>0.75763888889146513</c:v>
                      </c:pt>
                      <c:pt idx="789">
                        <c:v>0.75788194444563017</c:v>
                      </c:pt>
                      <c:pt idx="790">
                        <c:v>0.75812499999979521</c:v>
                      </c:pt>
                      <c:pt idx="791">
                        <c:v>0.75836805555396025</c:v>
                      </c:pt>
                      <c:pt idx="792">
                        <c:v>0.75862268518490494</c:v>
                      </c:pt>
                      <c:pt idx="793">
                        <c:v>0.75886574073906998</c:v>
                      </c:pt>
                      <c:pt idx="794">
                        <c:v>0.75910879629323502</c:v>
                      </c:pt>
                      <c:pt idx="795">
                        <c:v>0.75935185185467602</c:v>
                      </c:pt>
                      <c:pt idx="796">
                        <c:v>0.75959490740884106</c:v>
                      </c:pt>
                      <c:pt idx="797">
                        <c:v>0.7598379629630061</c:v>
                      </c:pt>
                      <c:pt idx="798">
                        <c:v>0.76008101851717114</c:v>
                      </c:pt>
                      <c:pt idx="799">
                        <c:v>0.76032407407133618</c:v>
                      </c:pt>
                      <c:pt idx="800">
                        <c:v>0.76056712962550121</c:v>
                      </c:pt>
                      <c:pt idx="801">
                        <c:v>0.76081018518694221</c:v>
                      </c:pt>
                      <c:pt idx="802">
                        <c:v>0.76105324074110725</c:v>
                      </c:pt>
                      <c:pt idx="803">
                        <c:v>0.76129629629527229</c:v>
                      </c:pt>
                      <c:pt idx="804">
                        <c:v>0.76153935184943733</c:v>
                      </c:pt>
                      <c:pt idx="805">
                        <c:v>0.76178240740360237</c:v>
                      </c:pt>
                      <c:pt idx="806">
                        <c:v>0.76202546296504337</c:v>
                      </c:pt>
                      <c:pt idx="807">
                        <c:v>0.7622685185192084</c:v>
                      </c:pt>
                      <c:pt idx="808">
                        <c:v>0.76251157407337344</c:v>
                      </c:pt>
                      <c:pt idx="809">
                        <c:v>0.76275462962753848</c:v>
                      </c:pt>
                      <c:pt idx="810">
                        <c:v>0.76299768518170352</c:v>
                      </c:pt>
                      <c:pt idx="811">
                        <c:v>0.76324074074314452</c:v>
                      </c:pt>
                      <c:pt idx="812">
                        <c:v>0.76348379629730956</c:v>
                      </c:pt>
                      <c:pt idx="813">
                        <c:v>0.7637268518514746</c:v>
                      </c:pt>
                      <c:pt idx="814">
                        <c:v>0.76396990740563964</c:v>
                      </c:pt>
                      <c:pt idx="815">
                        <c:v>0.76421296295980468</c:v>
                      </c:pt>
                      <c:pt idx="816">
                        <c:v>0.76445601852124567</c:v>
                      </c:pt>
                      <c:pt idx="817">
                        <c:v>0.76469907407541071</c:v>
                      </c:pt>
                      <c:pt idx="818">
                        <c:v>0.76494212962957575</c:v>
                      </c:pt>
                      <c:pt idx="819">
                        <c:v>0.76518518518374079</c:v>
                      </c:pt>
                      <c:pt idx="820">
                        <c:v>0.76542824073790583</c:v>
                      </c:pt>
                      <c:pt idx="821">
                        <c:v>0.76567129629934683</c:v>
                      </c:pt>
                      <c:pt idx="822">
                        <c:v>0.76591435185351187</c:v>
                      </c:pt>
                      <c:pt idx="823">
                        <c:v>0.7661574074076769</c:v>
                      </c:pt>
                      <c:pt idx="824">
                        <c:v>0.76640046296184194</c:v>
                      </c:pt>
                      <c:pt idx="825">
                        <c:v>0.76664351851600698</c:v>
                      </c:pt>
                      <c:pt idx="826">
                        <c:v>0.76688657407017202</c:v>
                      </c:pt>
                      <c:pt idx="827">
                        <c:v>0.76712962963161302</c:v>
                      </c:pt>
                      <c:pt idx="828">
                        <c:v>0.76737268518577806</c:v>
                      </c:pt>
                      <c:pt idx="829">
                        <c:v>0.7676157407399431</c:v>
                      </c:pt>
                      <c:pt idx="830">
                        <c:v>0.76785879629410814</c:v>
                      </c:pt>
                      <c:pt idx="831">
                        <c:v>0.76810185184827318</c:v>
                      </c:pt>
                      <c:pt idx="832">
                        <c:v>0.76834490740971417</c:v>
                      </c:pt>
                      <c:pt idx="833">
                        <c:v>0.76858796296387921</c:v>
                      </c:pt>
                      <c:pt idx="834">
                        <c:v>0.76883101851804425</c:v>
                      </c:pt>
                      <c:pt idx="835">
                        <c:v>0.76907407407220929</c:v>
                      </c:pt>
                      <c:pt idx="836">
                        <c:v>0.76931712962637433</c:v>
                      </c:pt>
                      <c:pt idx="837">
                        <c:v>0.76956018518781533</c:v>
                      </c:pt>
                      <c:pt idx="838">
                        <c:v>0.76980324074198037</c:v>
                      </c:pt>
                      <c:pt idx="839">
                        <c:v>0.7700462962961454</c:v>
                      </c:pt>
                      <c:pt idx="840">
                        <c:v>0.7703009259270901</c:v>
                      </c:pt>
                      <c:pt idx="841">
                        <c:v>0.77054398148125514</c:v>
                      </c:pt>
                      <c:pt idx="842">
                        <c:v>0.77078703703542018</c:v>
                      </c:pt>
                      <c:pt idx="843">
                        <c:v>0.77103009258958521</c:v>
                      </c:pt>
                      <c:pt idx="844">
                        <c:v>0.77127314815102621</c:v>
                      </c:pt>
                      <c:pt idx="845">
                        <c:v>0.77151620370519125</c:v>
                      </c:pt>
                      <c:pt idx="846">
                        <c:v>0.77175925925935629</c:v>
                      </c:pt>
                      <c:pt idx="847">
                        <c:v>0.77200231481352133</c:v>
                      </c:pt>
                      <c:pt idx="848">
                        <c:v>0.77224537036768637</c:v>
                      </c:pt>
                      <c:pt idx="849">
                        <c:v>0.77248842592185141</c:v>
                      </c:pt>
                      <c:pt idx="850">
                        <c:v>0.7727314814832924</c:v>
                      </c:pt>
                      <c:pt idx="851">
                        <c:v>0.77297453703745744</c:v>
                      </c:pt>
                      <c:pt idx="852">
                        <c:v>0.77321759259162248</c:v>
                      </c:pt>
                      <c:pt idx="853">
                        <c:v>0.77346064814578752</c:v>
                      </c:pt>
                      <c:pt idx="854">
                        <c:v>0.77370370369995256</c:v>
                      </c:pt>
                      <c:pt idx="855">
                        <c:v>0.77394675926139356</c:v>
                      </c:pt>
                      <c:pt idx="856">
                        <c:v>0.7741898148155586</c:v>
                      </c:pt>
                      <c:pt idx="857">
                        <c:v>0.77443287036972364</c:v>
                      </c:pt>
                      <c:pt idx="858">
                        <c:v>0.77467592592388868</c:v>
                      </c:pt>
                      <c:pt idx="859">
                        <c:v>0.77491898147805371</c:v>
                      </c:pt>
                      <c:pt idx="860">
                        <c:v>0.77516203703949471</c:v>
                      </c:pt>
                      <c:pt idx="861">
                        <c:v>0.77540509259365975</c:v>
                      </c:pt>
                      <c:pt idx="862">
                        <c:v>0.77564814814782479</c:v>
                      </c:pt>
                      <c:pt idx="863">
                        <c:v>0.77589120370198983</c:v>
                      </c:pt>
                      <c:pt idx="864">
                        <c:v>0.77613425925615487</c:v>
                      </c:pt>
                      <c:pt idx="865">
                        <c:v>0.77637731481759586</c:v>
                      </c:pt>
                      <c:pt idx="866">
                        <c:v>0.7766203703717609</c:v>
                      </c:pt>
                      <c:pt idx="867">
                        <c:v>0.77686342592592594</c:v>
                      </c:pt>
                      <c:pt idx="868">
                        <c:v>0.77710648148009098</c:v>
                      </c:pt>
                      <c:pt idx="869">
                        <c:v>0.77734953703425602</c:v>
                      </c:pt>
                      <c:pt idx="870">
                        <c:v>0.77759259259569702</c:v>
                      </c:pt>
                      <c:pt idx="871">
                        <c:v>0.77783564814986206</c:v>
                      </c:pt>
                      <c:pt idx="872">
                        <c:v>0.7780787037040271</c:v>
                      </c:pt>
                      <c:pt idx="873">
                        <c:v>0.77832175925819214</c:v>
                      </c:pt>
                      <c:pt idx="874">
                        <c:v>0.77856481481235718</c:v>
                      </c:pt>
                      <c:pt idx="875">
                        <c:v>0.77880787036652221</c:v>
                      </c:pt>
                      <c:pt idx="876">
                        <c:v>0.77905092592796321</c:v>
                      </c:pt>
                      <c:pt idx="877">
                        <c:v>0.77929398148212825</c:v>
                      </c:pt>
                      <c:pt idx="878">
                        <c:v>0.77953703703629329</c:v>
                      </c:pt>
                      <c:pt idx="879">
                        <c:v>0.77978009259045833</c:v>
                      </c:pt>
                      <c:pt idx="880">
                        <c:v>0.78002314814462337</c:v>
                      </c:pt>
                      <c:pt idx="881">
                        <c:v>0.78026620370606437</c:v>
                      </c:pt>
                      <c:pt idx="882">
                        <c:v>0.7805092592602294</c:v>
                      </c:pt>
                      <c:pt idx="883">
                        <c:v>0.78075231481439444</c:v>
                      </c:pt>
                      <c:pt idx="884">
                        <c:v>0.78099537036855948</c:v>
                      </c:pt>
                      <c:pt idx="885">
                        <c:v>0.78123842592272452</c:v>
                      </c:pt>
                      <c:pt idx="886">
                        <c:v>0.78148148148416552</c:v>
                      </c:pt>
                      <c:pt idx="887">
                        <c:v>0.78172453703833056</c:v>
                      </c:pt>
                      <c:pt idx="888">
                        <c:v>0.7819675925924956</c:v>
                      </c:pt>
                      <c:pt idx="889">
                        <c:v>0.78222222222344029</c:v>
                      </c:pt>
                      <c:pt idx="890">
                        <c:v>0.78246527777760533</c:v>
                      </c:pt>
                      <c:pt idx="891">
                        <c:v>0.78270833333177037</c:v>
                      </c:pt>
                      <c:pt idx="892">
                        <c:v>0.78295138888593541</c:v>
                      </c:pt>
                      <c:pt idx="893">
                        <c:v>0.7831944444473764</c:v>
                      </c:pt>
                      <c:pt idx="894">
                        <c:v>0.78343750000154144</c:v>
                      </c:pt>
                      <c:pt idx="895">
                        <c:v>0.78368055555570648</c:v>
                      </c:pt>
                      <c:pt idx="896">
                        <c:v>0.78392361110987152</c:v>
                      </c:pt>
                      <c:pt idx="897">
                        <c:v>0.78416666666403656</c:v>
                      </c:pt>
                      <c:pt idx="898">
                        <c:v>0.7844097222182016</c:v>
                      </c:pt>
                      <c:pt idx="899">
                        <c:v>0.7846527777796426</c:v>
                      </c:pt>
                      <c:pt idx="900">
                        <c:v>0.78489583333380764</c:v>
                      </c:pt>
                      <c:pt idx="901">
                        <c:v>0.78513888888797267</c:v>
                      </c:pt>
                      <c:pt idx="902">
                        <c:v>0.78538194444213771</c:v>
                      </c:pt>
                      <c:pt idx="903">
                        <c:v>0.78562499999630275</c:v>
                      </c:pt>
                      <c:pt idx="904">
                        <c:v>0.78586805555774375</c:v>
                      </c:pt>
                      <c:pt idx="905">
                        <c:v>0.78611111111190879</c:v>
                      </c:pt>
                      <c:pt idx="906">
                        <c:v>0.78635416666607383</c:v>
                      </c:pt>
                      <c:pt idx="907">
                        <c:v>0.78659722222023887</c:v>
                      </c:pt>
                      <c:pt idx="908">
                        <c:v>0.78684027777440391</c:v>
                      </c:pt>
                      <c:pt idx="909">
                        <c:v>0.7870833333358449</c:v>
                      </c:pt>
                      <c:pt idx="910">
                        <c:v>0.78732638889000994</c:v>
                      </c:pt>
                      <c:pt idx="911">
                        <c:v>0.78756944444417498</c:v>
                      </c:pt>
                      <c:pt idx="912">
                        <c:v>0.78781249999834002</c:v>
                      </c:pt>
                      <c:pt idx="913">
                        <c:v>0.78805555555250506</c:v>
                      </c:pt>
                      <c:pt idx="914">
                        <c:v>0.78829861111394606</c:v>
                      </c:pt>
                      <c:pt idx="915">
                        <c:v>0.7885416666681111</c:v>
                      </c:pt>
                      <c:pt idx="916">
                        <c:v>0.78878472222227614</c:v>
                      </c:pt>
                      <c:pt idx="917">
                        <c:v>0.78902777777644117</c:v>
                      </c:pt>
                      <c:pt idx="918">
                        <c:v>0.78927083333060621</c:v>
                      </c:pt>
                      <c:pt idx="919">
                        <c:v>0.78951388888477125</c:v>
                      </c:pt>
                      <c:pt idx="920">
                        <c:v>0.78975694444621225</c:v>
                      </c:pt>
                      <c:pt idx="921">
                        <c:v>0.79000000000037729</c:v>
                      </c:pt>
                      <c:pt idx="922">
                        <c:v>0.79024305555454233</c:v>
                      </c:pt>
                      <c:pt idx="923">
                        <c:v>0.79048611110870737</c:v>
                      </c:pt>
                      <c:pt idx="924">
                        <c:v>0.79072916666287241</c:v>
                      </c:pt>
                      <c:pt idx="925">
                        <c:v>0.7909722222243134</c:v>
                      </c:pt>
                      <c:pt idx="926">
                        <c:v>0.79121527777847844</c:v>
                      </c:pt>
                      <c:pt idx="927">
                        <c:v>0.79145833333264348</c:v>
                      </c:pt>
                      <c:pt idx="928">
                        <c:v>0.79170138888680852</c:v>
                      </c:pt>
                      <c:pt idx="929">
                        <c:v>0.79194444444097356</c:v>
                      </c:pt>
                      <c:pt idx="930">
                        <c:v>0.79218750000241456</c:v>
                      </c:pt>
                      <c:pt idx="931">
                        <c:v>0.7924305555565796</c:v>
                      </c:pt>
                      <c:pt idx="932">
                        <c:v>0.79267361111074464</c:v>
                      </c:pt>
                      <c:pt idx="933">
                        <c:v>0.79291666666490968</c:v>
                      </c:pt>
                      <c:pt idx="934">
                        <c:v>0.79315972221907471</c:v>
                      </c:pt>
                      <c:pt idx="935">
                        <c:v>0.79340277778051571</c:v>
                      </c:pt>
                      <c:pt idx="936">
                        <c:v>0.79364583333468075</c:v>
                      </c:pt>
                      <c:pt idx="937">
                        <c:v>0.79388888888884579</c:v>
                      </c:pt>
                      <c:pt idx="938">
                        <c:v>0.79414351851979048</c:v>
                      </c:pt>
                      <c:pt idx="939">
                        <c:v>0.79438657407395552</c:v>
                      </c:pt>
                      <c:pt idx="940">
                        <c:v>0.79462962962812056</c:v>
                      </c:pt>
                      <c:pt idx="941">
                        <c:v>0.7948726851822856</c:v>
                      </c:pt>
                      <c:pt idx="942">
                        <c:v>0.7951157407437266</c:v>
                      </c:pt>
                      <c:pt idx="943">
                        <c:v>0.79535879629789163</c:v>
                      </c:pt>
                      <c:pt idx="944">
                        <c:v>0.79560185185205667</c:v>
                      </c:pt>
                      <c:pt idx="945">
                        <c:v>0.79584490740622171</c:v>
                      </c:pt>
                      <c:pt idx="946">
                        <c:v>0.79608796296038675</c:v>
                      </c:pt>
                      <c:pt idx="947">
                        <c:v>0.79633101851455179</c:v>
                      </c:pt>
                      <c:pt idx="948">
                        <c:v>0.79657407407599279</c:v>
                      </c:pt>
                      <c:pt idx="949">
                        <c:v>0.79681712963015783</c:v>
                      </c:pt>
                      <c:pt idx="950">
                        <c:v>0.79706018518432287</c:v>
                      </c:pt>
                      <c:pt idx="951">
                        <c:v>0.79730324073848791</c:v>
                      </c:pt>
                      <c:pt idx="952">
                        <c:v>0.79754629629265295</c:v>
                      </c:pt>
                      <c:pt idx="953">
                        <c:v>0.79778935185409394</c:v>
                      </c:pt>
                      <c:pt idx="954">
                        <c:v>0.79803240740825898</c:v>
                      </c:pt>
                      <c:pt idx="955">
                        <c:v>0.79827546296242402</c:v>
                      </c:pt>
                      <c:pt idx="956">
                        <c:v>0.79851851851658906</c:v>
                      </c:pt>
                      <c:pt idx="957">
                        <c:v>0.7987615740707541</c:v>
                      </c:pt>
                      <c:pt idx="958">
                        <c:v>0.7990046296321951</c:v>
                      </c:pt>
                      <c:pt idx="959">
                        <c:v>0.79924768518636014</c:v>
                      </c:pt>
                      <c:pt idx="960">
                        <c:v>0.79949074074052517</c:v>
                      </c:pt>
                      <c:pt idx="961">
                        <c:v>0.79973379629469021</c:v>
                      </c:pt>
                      <c:pt idx="962">
                        <c:v>0.79997685184885525</c:v>
                      </c:pt>
                      <c:pt idx="963">
                        <c:v>0.80021990741029625</c:v>
                      </c:pt>
                      <c:pt idx="964">
                        <c:v>0.80046296296446129</c:v>
                      </c:pt>
                      <c:pt idx="965">
                        <c:v>0.80070601851862633</c:v>
                      </c:pt>
                      <c:pt idx="966">
                        <c:v>0.80094907407279137</c:v>
                      </c:pt>
                      <c:pt idx="967">
                        <c:v>0.80119212962695641</c:v>
                      </c:pt>
                      <c:pt idx="968">
                        <c:v>0.80143518518112145</c:v>
                      </c:pt>
                      <c:pt idx="969">
                        <c:v>0.80167824074256244</c:v>
                      </c:pt>
                      <c:pt idx="970">
                        <c:v>0.80192129629672748</c:v>
                      </c:pt>
                      <c:pt idx="971">
                        <c:v>0.80216435185089252</c:v>
                      </c:pt>
                      <c:pt idx="972">
                        <c:v>0.80240740740505756</c:v>
                      </c:pt>
                      <c:pt idx="973">
                        <c:v>0.8026504629592226</c:v>
                      </c:pt>
                      <c:pt idx="974">
                        <c:v>0.8028935185206636</c:v>
                      </c:pt>
                      <c:pt idx="975">
                        <c:v>0.80313657407482864</c:v>
                      </c:pt>
                      <c:pt idx="976">
                        <c:v>0.80337962962899367</c:v>
                      </c:pt>
                      <c:pt idx="977">
                        <c:v>0.80362268518315871</c:v>
                      </c:pt>
                      <c:pt idx="978">
                        <c:v>0.80386574073732375</c:v>
                      </c:pt>
                      <c:pt idx="979">
                        <c:v>0.80410879629876475</c:v>
                      </c:pt>
                      <c:pt idx="980">
                        <c:v>0.80435185185292979</c:v>
                      </c:pt>
                      <c:pt idx="981">
                        <c:v>0.80459490740709483</c:v>
                      </c:pt>
                      <c:pt idx="982">
                        <c:v>0.80483796296125987</c:v>
                      </c:pt>
                      <c:pt idx="983">
                        <c:v>0.80508101851542491</c:v>
                      </c:pt>
                      <c:pt idx="984">
                        <c:v>0.8053240740768659</c:v>
                      </c:pt>
                      <c:pt idx="985">
                        <c:v>0.80556712963103094</c:v>
                      </c:pt>
                      <c:pt idx="986">
                        <c:v>0.80582175926197563</c:v>
                      </c:pt>
                      <c:pt idx="987">
                        <c:v>0.80606481481614067</c:v>
                      </c:pt>
                      <c:pt idx="988">
                        <c:v>0.80630787037030571</c:v>
                      </c:pt>
                      <c:pt idx="989">
                        <c:v>0.80655092592447075</c:v>
                      </c:pt>
                      <c:pt idx="990">
                        <c:v>0.80679398147863579</c:v>
                      </c:pt>
                      <c:pt idx="991">
                        <c:v>0.80703703704007679</c:v>
                      </c:pt>
                      <c:pt idx="992">
                        <c:v>0.80728009259424183</c:v>
                      </c:pt>
                      <c:pt idx="993">
                        <c:v>0.80752314814840687</c:v>
                      </c:pt>
                      <c:pt idx="994">
                        <c:v>0.80776620370257191</c:v>
                      </c:pt>
                      <c:pt idx="995">
                        <c:v>0.80800925925673694</c:v>
                      </c:pt>
                      <c:pt idx="996">
                        <c:v>0.80825231481090198</c:v>
                      </c:pt>
                      <c:pt idx="997">
                        <c:v>0.80849537037234298</c:v>
                      </c:pt>
                      <c:pt idx="998">
                        <c:v>0.80873842592650802</c:v>
                      </c:pt>
                      <c:pt idx="999">
                        <c:v>0.80898148148067306</c:v>
                      </c:pt>
                      <c:pt idx="1000">
                        <c:v>0.8092245370348381</c:v>
                      </c:pt>
                      <c:pt idx="1001">
                        <c:v>0.80946759258900314</c:v>
                      </c:pt>
                      <c:pt idx="1002">
                        <c:v>0.80971064815044413</c:v>
                      </c:pt>
                      <c:pt idx="1003">
                        <c:v>0.80995370370460917</c:v>
                      </c:pt>
                      <c:pt idx="1004">
                        <c:v>0.81019675925877421</c:v>
                      </c:pt>
                      <c:pt idx="1005">
                        <c:v>0.81043981481293925</c:v>
                      </c:pt>
                      <c:pt idx="1006">
                        <c:v>0.81068287036710429</c:v>
                      </c:pt>
                      <c:pt idx="1007">
                        <c:v>0.81092592592854529</c:v>
                      </c:pt>
                      <c:pt idx="1008">
                        <c:v>0.81116898148271033</c:v>
                      </c:pt>
                      <c:pt idx="1009">
                        <c:v>0.81141203703687537</c:v>
                      </c:pt>
                      <c:pt idx="1010">
                        <c:v>0.81165509259104041</c:v>
                      </c:pt>
                      <c:pt idx="1011">
                        <c:v>0.81189814814520544</c:v>
                      </c:pt>
                      <c:pt idx="1012">
                        <c:v>0.81214120370664644</c:v>
                      </c:pt>
                      <c:pt idx="1013">
                        <c:v>0.81238425926081148</c:v>
                      </c:pt>
                      <c:pt idx="1014">
                        <c:v>0.81262731481497652</c:v>
                      </c:pt>
                      <c:pt idx="1015">
                        <c:v>0.81287037036914156</c:v>
                      </c:pt>
                      <c:pt idx="1016">
                        <c:v>0.8131134259233066</c:v>
                      </c:pt>
                      <c:pt idx="1017">
                        <c:v>0.81335648147747164</c:v>
                      </c:pt>
                      <c:pt idx="1018">
                        <c:v>0.81359953703891263</c:v>
                      </c:pt>
                      <c:pt idx="1019">
                        <c:v>0.81384259259307767</c:v>
                      </c:pt>
                      <c:pt idx="1020">
                        <c:v>0.81408564814724271</c:v>
                      </c:pt>
                      <c:pt idx="1021">
                        <c:v>0.81432870370140775</c:v>
                      </c:pt>
                      <c:pt idx="1022">
                        <c:v>0.81457175925557279</c:v>
                      </c:pt>
                      <c:pt idx="1023">
                        <c:v>0.81481481481701379</c:v>
                      </c:pt>
                      <c:pt idx="1024">
                        <c:v>0.81505787037117883</c:v>
                      </c:pt>
                      <c:pt idx="1025">
                        <c:v>0.81530092592534387</c:v>
                      </c:pt>
                      <c:pt idx="1026">
                        <c:v>0.81554398147950891</c:v>
                      </c:pt>
                      <c:pt idx="1027">
                        <c:v>0.81578703703367395</c:v>
                      </c:pt>
                      <c:pt idx="1028">
                        <c:v>0.81603009259511494</c:v>
                      </c:pt>
                      <c:pt idx="1029">
                        <c:v>0.81627314814927998</c:v>
                      </c:pt>
                      <c:pt idx="1030">
                        <c:v>0.81651620370344502</c:v>
                      </c:pt>
                      <c:pt idx="1031">
                        <c:v>0.81675925925761006</c:v>
                      </c:pt>
                      <c:pt idx="1032">
                        <c:v>0.8170023148117751</c:v>
                      </c:pt>
                      <c:pt idx="1033">
                        <c:v>0.8172453703732161</c:v>
                      </c:pt>
                      <c:pt idx="1034">
                        <c:v>0.81748842592738113</c:v>
                      </c:pt>
                      <c:pt idx="1035">
                        <c:v>0.81774305555832583</c:v>
                      </c:pt>
                      <c:pt idx="1036">
                        <c:v>0.81798611111249087</c:v>
                      </c:pt>
                      <c:pt idx="1037">
                        <c:v>0.8182291666666559</c:v>
                      </c:pt>
                      <c:pt idx="1038">
                        <c:v>0.81847222222082094</c:v>
                      </c:pt>
                      <c:pt idx="1039">
                        <c:v>0.81871527777498598</c:v>
                      </c:pt>
                      <c:pt idx="1040">
                        <c:v>0.81895833333642698</c:v>
                      </c:pt>
                      <c:pt idx="1041">
                        <c:v>0.81920138889059202</c:v>
                      </c:pt>
                      <c:pt idx="1042">
                        <c:v>0.81944444444475706</c:v>
                      </c:pt>
                      <c:pt idx="1043">
                        <c:v>0.8196874999989221</c:v>
                      </c:pt>
                      <c:pt idx="1044">
                        <c:v>0.81993055555308714</c:v>
                      </c:pt>
                      <c:pt idx="1045">
                        <c:v>0.82017361110725218</c:v>
                      </c:pt>
                      <c:pt idx="1046">
                        <c:v>0.82041666666869317</c:v>
                      </c:pt>
                      <c:pt idx="1047">
                        <c:v>0.82065972222285821</c:v>
                      </c:pt>
                      <c:pt idx="1048">
                        <c:v>0.82090277777702325</c:v>
                      </c:pt>
                      <c:pt idx="1049">
                        <c:v>0.82114583333118829</c:v>
                      </c:pt>
                      <c:pt idx="1050">
                        <c:v>0.82138888888535333</c:v>
                      </c:pt>
                      <c:pt idx="1051">
                        <c:v>0.82163194444679433</c:v>
                      </c:pt>
                      <c:pt idx="1052">
                        <c:v>0.82187500000095937</c:v>
                      </c:pt>
                      <c:pt idx="1053">
                        <c:v>0.82211805555512441</c:v>
                      </c:pt>
                      <c:pt idx="1054">
                        <c:v>0.82236111110928944</c:v>
                      </c:pt>
                      <c:pt idx="1055">
                        <c:v>0.82260416666345448</c:v>
                      </c:pt>
                      <c:pt idx="1056">
                        <c:v>0.82284722222489548</c:v>
                      </c:pt>
                      <c:pt idx="1057">
                        <c:v>0.82309027777906052</c:v>
                      </c:pt>
                      <c:pt idx="1058">
                        <c:v>0.82333333333322556</c:v>
                      </c:pt>
                      <c:pt idx="1059">
                        <c:v>0.8235763888873906</c:v>
                      </c:pt>
                      <c:pt idx="1060">
                        <c:v>0.82381944444155564</c:v>
                      </c:pt>
                      <c:pt idx="1061">
                        <c:v>0.82406250000299663</c:v>
                      </c:pt>
                      <c:pt idx="1062">
                        <c:v>0.82430555555716167</c:v>
                      </c:pt>
                      <c:pt idx="1063">
                        <c:v>0.82454861111132671</c:v>
                      </c:pt>
                      <c:pt idx="1064">
                        <c:v>0.82479166666549175</c:v>
                      </c:pt>
                      <c:pt idx="1065">
                        <c:v>0.82503472221965679</c:v>
                      </c:pt>
                      <c:pt idx="1066">
                        <c:v>0.82527777777382183</c:v>
                      </c:pt>
                      <c:pt idx="1067">
                        <c:v>0.82552083333526283</c:v>
                      </c:pt>
                      <c:pt idx="1068">
                        <c:v>0.82576388888942787</c:v>
                      </c:pt>
                      <c:pt idx="1069">
                        <c:v>0.82600694444359291</c:v>
                      </c:pt>
                      <c:pt idx="1070">
                        <c:v>0.82624999999775794</c:v>
                      </c:pt>
                      <c:pt idx="1071">
                        <c:v>0.82649305555192298</c:v>
                      </c:pt>
                      <c:pt idx="1072">
                        <c:v>0.82673611111336398</c:v>
                      </c:pt>
                      <c:pt idx="1073">
                        <c:v>0.82697916666752902</c:v>
                      </c:pt>
                      <c:pt idx="1074">
                        <c:v>0.82722222222169406</c:v>
                      </c:pt>
                      <c:pt idx="1075">
                        <c:v>0.8274652777758591</c:v>
                      </c:pt>
                      <c:pt idx="1076">
                        <c:v>0.82770833333002414</c:v>
                      </c:pt>
                      <c:pt idx="1077">
                        <c:v>0.82795138889146513</c:v>
                      </c:pt>
                      <c:pt idx="1078">
                        <c:v>0.82819444444563017</c:v>
                      </c:pt>
                      <c:pt idx="1079">
                        <c:v>0.82843749999979521</c:v>
                      </c:pt>
                      <c:pt idx="1080">
                        <c:v>0.82868055555396025</c:v>
                      </c:pt>
                      <c:pt idx="1081">
                        <c:v>0.82892361110812529</c:v>
                      </c:pt>
                      <c:pt idx="1082">
                        <c:v>0.82916666666956629</c:v>
                      </c:pt>
                      <c:pt idx="1083">
                        <c:v>0.82942129629323502</c:v>
                      </c:pt>
                      <c:pt idx="1084">
                        <c:v>0.82966435185467602</c:v>
                      </c:pt>
                      <c:pt idx="1085">
                        <c:v>0.82990740740884106</c:v>
                      </c:pt>
                      <c:pt idx="1086">
                        <c:v>0.8301504629630061</c:v>
                      </c:pt>
                      <c:pt idx="1087">
                        <c:v>0.83039351851717114</c:v>
                      </c:pt>
                      <c:pt idx="1088">
                        <c:v>0.83063657407133618</c:v>
                      </c:pt>
                      <c:pt idx="1089">
                        <c:v>0.83087962962550121</c:v>
                      </c:pt>
                      <c:pt idx="1090">
                        <c:v>0.83112268518694221</c:v>
                      </c:pt>
                      <c:pt idx="1091">
                        <c:v>0.83136574074110725</c:v>
                      </c:pt>
                      <c:pt idx="1092">
                        <c:v>0.83160879629527229</c:v>
                      </c:pt>
                      <c:pt idx="1093">
                        <c:v>0.83185185184943733</c:v>
                      </c:pt>
                      <c:pt idx="1094">
                        <c:v>0.83209490740360237</c:v>
                      </c:pt>
                      <c:pt idx="1095">
                        <c:v>0.83233796296504337</c:v>
                      </c:pt>
                      <c:pt idx="1096">
                        <c:v>0.8325810185192084</c:v>
                      </c:pt>
                      <c:pt idx="1097">
                        <c:v>0.83282407407337344</c:v>
                      </c:pt>
                      <c:pt idx="1098">
                        <c:v>0.83306712962753848</c:v>
                      </c:pt>
                      <c:pt idx="1099">
                        <c:v>0.83331018518170352</c:v>
                      </c:pt>
                      <c:pt idx="1100">
                        <c:v>0.83355324074314452</c:v>
                      </c:pt>
                      <c:pt idx="1101">
                        <c:v>0.83379629629730956</c:v>
                      </c:pt>
                      <c:pt idx="1102">
                        <c:v>0.8340393518514746</c:v>
                      </c:pt>
                      <c:pt idx="1103">
                        <c:v>0.83428240740563964</c:v>
                      </c:pt>
                      <c:pt idx="1104">
                        <c:v>0.83452546295980468</c:v>
                      </c:pt>
                      <c:pt idx="1105">
                        <c:v>0.83476851852124567</c:v>
                      </c:pt>
                      <c:pt idx="1106">
                        <c:v>0.83501157407541071</c:v>
                      </c:pt>
                      <c:pt idx="1107">
                        <c:v>0.83525462962957575</c:v>
                      </c:pt>
                      <c:pt idx="1108">
                        <c:v>0.83549768518374079</c:v>
                      </c:pt>
                      <c:pt idx="1109">
                        <c:v>0.83574074073790583</c:v>
                      </c:pt>
                      <c:pt idx="1110">
                        <c:v>0.83598379629934683</c:v>
                      </c:pt>
                      <c:pt idx="1111">
                        <c:v>0.83622685185351187</c:v>
                      </c:pt>
                      <c:pt idx="1112">
                        <c:v>0.8364699074076769</c:v>
                      </c:pt>
                      <c:pt idx="1113">
                        <c:v>0.83671296296184194</c:v>
                      </c:pt>
                      <c:pt idx="1114">
                        <c:v>0.83695601851600698</c:v>
                      </c:pt>
                      <c:pt idx="1115">
                        <c:v>0.83719907407017202</c:v>
                      </c:pt>
                      <c:pt idx="1116">
                        <c:v>0.83744212963161302</c:v>
                      </c:pt>
                      <c:pt idx="1117">
                        <c:v>0.83768518518577806</c:v>
                      </c:pt>
                      <c:pt idx="1118">
                        <c:v>0.8379282407399431</c:v>
                      </c:pt>
                      <c:pt idx="1119">
                        <c:v>0.83817129629410814</c:v>
                      </c:pt>
                      <c:pt idx="1120">
                        <c:v>0.83841435184827318</c:v>
                      </c:pt>
                      <c:pt idx="1121">
                        <c:v>0.83865740740971417</c:v>
                      </c:pt>
                      <c:pt idx="1122">
                        <c:v>0.83890046296387921</c:v>
                      </c:pt>
                      <c:pt idx="1123">
                        <c:v>0.83914351851804425</c:v>
                      </c:pt>
                      <c:pt idx="1124">
                        <c:v>0.83938657407220929</c:v>
                      </c:pt>
                      <c:pt idx="1125">
                        <c:v>0.83962962962637433</c:v>
                      </c:pt>
                      <c:pt idx="1126">
                        <c:v>0.83987268518781533</c:v>
                      </c:pt>
                      <c:pt idx="1127">
                        <c:v>0.84011574074198037</c:v>
                      </c:pt>
                      <c:pt idx="1128">
                        <c:v>0.8403587962961454</c:v>
                      </c:pt>
                      <c:pt idx="1129">
                        <c:v>0.84060185185031044</c:v>
                      </c:pt>
                      <c:pt idx="1130">
                        <c:v>0.84084490740447548</c:v>
                      </c:pt>
                      <c:pt idx="1131">
                        <c:v>0.84108796296591648</c:v>
                      </c:pt>
                      <c:pt idx="1132">
                        <c:v>0.84134259258958521</c:v>
                      </c:pt>
                      <c:pt idx="1133">
                        <c:v>0.84158564815102621</c:v>
                      </c:pt>
                      <c:pt idx="1134">
                        <c:v>0.84182870370519125</c:v>
                      </c:pt>
                      <c:pt idx="1135">
                        <c:v>0.84207175925935629</c:v>
                      </c:pt>
                      <c:pt idx="1136">
                        <c:v>0.84231481481352133</c:v>
                      </c:pt>
                      <c:pt idx="1137">
                        <c:v>0.84255787036768637</c:v>
                      </c:pt>
                      <c:pt idx="1138">
                        <c:v>0.84280092592185141</c:v>
                      </c:pt>
                      <c:pt idx="1139">
                        <c:v>0.8430439814832924</c:v>
                      </c:pt>
                      <c:pt idx="1140">
                        <c:v>0.84328703703745744</c:v>
                      </c:pt>
                      <c:pt idx="1141">
                        <c:v>0.84353009259162248</c:v>
                      </c:pt>
                      <c:pt idx="1142">
                        <c:v>0.84377314814578752</c:v>
                      </c:pt>
                      <c:pt idx="1143">
                        <c:v>0.84401620369995256</c:v>
                      </c:pt>
                      <c:pt idx="1144">
                        <c:v>0.84425925926139356</c:v>
                      </c:pt>
                      <c:pt idx="1145">
                        <c:v>0.8445023148155586</c:v>
                      </c:pt>
                      <c:pt idx="1146">
                        <c:v>0.84474537036972364</c:v>
                      </c:pt>
                      <c:pt idx="1147">
                        <c:v>0.84498842592388868</c:v>
                      </c:pt>
                      <c:pt idx="1148">
                        <c:v>0.84523148147805371</c:v>
                      </c:pt>
                      <c:pt idx="1149">
                        <c:v>0.84547453703949471</c:v>
                      </c:pt>
                      <c:pt idx="1150">
                        <c:v>0.84571759259365975</c:v>
                      </c:pt>
                      <c:pt idx="1151">
                        <c:v>0.84596064814782479</c:v>
                      </c:pt>
                      <c:pt idx="1152">
                        <c:v>0.84620370370198983</c:v>
                      </c:pt>
                      <c:pt idx="1153">
                        <c:v>0.84644675925615487</c:v>
                      </c:pt>
                      <c:pt idx="1154">
                        <c:v>0.84668981481759586</c:v>
                      </c:pt>
                      <c:pt idx="1155">
                        <c:v>0.8469328703717609</c:v>
                      </c:pt>
                      <c:pt idx="1156">
                        <c:v>0.84717592592592594</c:v>
                      </c:pt>
                      <c:pt idx="1157">
                        <c:v>0.84741898148009098</c:v>
                      </c:pt>
                      <c:pt idx="1158">
                        <c:v>0.84766203703425602</c:v>
                      </c:pt>
                      <c:pt idx="1159">
                        <c:v>0.84790509259569702</c:v>
                      </c:pt>
                      <c:pt idx="1160">
                        <c:v>0.84814814814986206</c:v>
                      </c:pt>
                      <c:pt idx="1161">
                        <c:v>0.8483912037040271</c:v>
                      </c:pt>
                      <c:pt idx="1162">
                        <c:v>0.84863425925819214</c:v>
                      </c:pt>
                      <c:pt idx="1163">
                        <c:v>0.84887731481235718</c:v>
                      </c:pt>
                      <c:pt idx="1164">
                        <c:v>0.84912037036652221</c:v>
                      </c:pt>
                      <c:pt idx="1165">
                        <c:v>0.84936342592796321</c:v>
                      </c:pt>
                      <c:pt idx="1166">
                        <c:v>0.84960648148212825</c:v>
                      </c:pt>
                      <c:pt idx="1167">
                        <c:v>0.84984953703629329</c:v>
                      </c:pt>
                      <c:pt idx="1168">
                        <c:v>0.85009259259045833</c:v>
                      </c:pt>
                      <c:pt idx="1169">
                        <c:v>0.85033564814462337</c:v>
                      </c:pt>
                      <c:pt idx="1170">
                        <c:v>0.85057870370606437</c:v>
                      </c:pt>
                      <c:pt idx="1171">
                        <c:v>0.8508217592602294</c:v>
                      </c:pt>
                      <c:pt idx="1172">
                        <c:v>0.85106481481439444</c:v>
                      </c:pt>
                      <c:pt idx="1173">
                        <c:v>0.85130787036855948</c:v>
                      </c:pt>
                      <c:pt idx="1174">
                        <c:v>0.85155092592272452</c:v>
                      </c:pt>
                      <c:pt idx="1175">
                        <c:v>0.85179398148416552</c:v>
                      </c:pt>
                      <c:pt idx="1176">
                        <c:v>0.85203703703833056</c:v>
                      </c:pt>
                      <c:pt idx="1177">
                        <c:v>0.8522800925924956</c:v>
                      </c:pt>
                      <c:pt idx="1178">
                        <c:v>0.85252314814666064</c:v>
                      </c:pt>
                      <c:pt idx="1179">
                        <c:v>0.85276620370082568</c:v>
                      </c:pt>
                      <c:pt idx="1180">
                        <c:v>0.85302083333177037</c:v>
                      </c:pt>
                      <c:pt idx="1181">
                        <c:v>0.85326388888593541</c:v>
                      </c:pt>
                      <c:pt idx="1182">
                        <c:v>0.8535069444473764</c:v>
                      </c:pt>
                      <c:pt idx="1183">
                        <c:v>0.85375000000154144</c:v>
                      </c:pt>
                      <c:pt idx="1184">
                        <c:v>0.85399305555570648</c:v>
                      </c:pt>
                      <c:pt idx="1185">
                        <c:v>0.85423611110987152</c:v>
                      </c:pt>
                      <c:pt idx="1186">
                        <c:v>0.85447916666403656</c:v>
                      </c:pt>
                      <c:pt idx="1187">
                        <c:v>0.8547222222182016</c:v>
                      </c:pt>
                      <c:pt idx="1188">
                        <c:v>0.8549652777796426</c:v>
                      </c:pt>
                      <c:pt idx="1189">
                        <c:v>0.85520833333380764</c:v>
                      </c:pt>
                      <c:pt idx="1190">
                        <c:v>0.85545138888797267</c:v>
                      </c:pt>
                      <c:pt idx="1191">
                        <c:v>0.85569444444213771</c:v>
                      </c:pt>
                      <c:pt idx="1192">
                        <c:v>0.85593749999630275</c:v>
                      </c:pt>
                      <c:pt idx="1193">
                        <c:v>0.85618055555774375</c:v>
                      </c:pt>
                      <c:pt idx="1194">
                        <c:v>0.85642361111190879</c:v>
                      </c:pt>
                      <c:pt idx="1195">
                        <c:v>0.85666666666607383</c:v>
                      </c:pt>
                      <c:pt idx="1196">
                        <c:v>0.85690972222023887</c:v>
                      </c:pt>
                      <c:pt idx="1197">
                        <c:v>0.85715277777440391</c:v>
                      </c:pt>
                      <c:pt idx="1198">
                        <c:v>0.8573958333358449</c:v>
                      </c:pt>
                      <c:pt idx="1199">
                        <c:v>0.85763888889000994</c:v>
                      </c:pt>
                      <c:pt idx="1200">
                        <c:v>0.85788194444417498</c:v>
                      </c:pt>
                      <c:pt idx="1201">
                        <c:v>0.85812499999834002</c:v>
                      </c:pt>
                      <c:pt idx="1202">
                        <c:v>0.85836805555250506</c:v>
                      </c:pt>
                      <c:pt idx="1203">
                        <c:v>0.85861111111394606</c:v>
                      </c:pt>
                      <c:pt idx="1204">
                        <c:v>0.8588541666681111</c:v>
                      </c:pt>
                      <c:pt idx="1205">
                        <c:v>0.85909722222227614</c:v>
                      </c:pt>
                      <c:pt idx="1206">
                        <c:v>0.85934027777644117</c:v>
                      </c:pt>
                      <c:pt idx="1207">
                        <c:v>0.85958333333060621</c:v>
                      </c:pt>
                      <c:pt idx="1208">
                        <c:v>0.85982638888477125</c:v>
                      </c:pt>
                      <c:pt idx="1209">
                        <c:v>0.86006944444621225</c:v>
                      </c:pt>
                      <c:pt idx="1210">
                        <c:v>0.86031250000037729</c:v>
                      </c:pt>
                      <c:pt idx="1211">
                        <c:v>0.86055555555454233</c:v>
                      </c:pt>
                      <c:pt idx="1212">
                        <c:v>0.86079861110870737</c:v>
                      </c:pt>
                      <c:pt idx="1213">
                        <c:v>0.86104166666287241</c:v>
                      </c:pt>
                      <c:pt idx="1214">
                        <c:v>0.8612847222243134</c:v>
                      </c:pt>
                      <c:pt idx="1215">
                        <c:v>0.86152777777847844</c:v>
                      </c:pt>
                      <c:pt idx="1216">
                        <c:v>0.86177083333264348</c:v>
                      </c:pt>
                      <c:pt idx="1217">
                        <c:v>0.86201388888680852</c:v>
                      </c:pt>
                      <c:pt idx="1218">
                        <c:v>0.86225694444097356</c:v>
                      </c:pt>
                      <c:pt idx="1219">
                        <c:v>0.86250000000241456</c:v>
                      </c:pt>
                      <c:pt idx="1220">
                        <c:v>0.8627430555565796</c:v>
                      </c:pt>
                      <c:pt idx="1221">
                        <c:v>0.86298611111074464</c:v>
                      </c:pt>
                      <c:pt idx="1222">
                        <c:v>0.86322916666490968</c:v>
                      </c:pt>
                      <c:pt idx="1223">
                        <c:v>0.86347222221907471</c:v>
                      </c:pt>
                      <c:pt idx="1224">
                        <c:v>0.86371527778051571</c:v>
                      </c:pt>
                      <c:pt idx="1225">
                        <c:v>0.86395833333468075</c:v>
                      </c:pt>
                      <c:pt idx="1226">
                        <c:v>0.86420138888884579</c:v>
                      </c:pt>
                      <c:pt idx="1227">
                        <c:v>0.86444444444301083</c:v>
                      </c:pt>
                      <c:pt idx="1228">
                        <c:v>0.86468749999717587</c:v>
                      </c:pt>
                      <c:pt idx="1229">
                        <c:v>0.86494212962812056</c:v>
                      </c:pt>
                      <c:pt idx="1230">
                        <c:v>0.8651851851822856</c:v>
                      </c:pt>
                      <c:pt idx="1231">
                        <c:v>0.8654282407437266</c:v>
                      </c:pt>
                      <c:pt idx="1232">
                        <c:v>0.86567129629789163</c:v>
                      </c:pt>
                      <c:pt idx="1233">
                        <c:v>0.86591435185205667</c:v>
                      </c:pt>
                      <c:pt idx="1234">
                        <c:v>0.86615740740622171</c:v>
                      </c:pt>
                      <c:pt idx="1235">
                        <c:v>0.86640046296038675</c:v>
                      </c:pt>
                      <c:pt idx="1236">
                        <c:v>0.86664351851455179</c:v>
                      </c:pt>
                      <c:pt idx="1237">
                        <c:v>0.86688657407599279</c:v>
                      </c:pt>
                      <c:pt idx="1238">
                        <c:v>0.86712962963015783</c:v>
                      </c:pt>
                      <c:pt idx="1239">
                        <c:v>0.86737268518432287</c:v>
                      </c:pt>
                      <c:pt idx="1240">
                        <c:v>0.86761574073848791</c:v>
                      </c:pt>
                      <c:pt idx="1241">
                        <c:v>0.86785879629265295</c:v>
                      </c:pt>
                      <c:pt idx="1242">
                        <c:v>0.86810185185409394</c:v>
                      </c:pt>
                      <c:pt idx="1243">
                        <c:v>0.86834490740825898</c:v>
                      </c:pt>
                      <c:pt idx="1244">
                        <c:v>0.86858796296242402</c:v>
                      </c:pt>
                      <c:pt idx="1245">
                        <c:v>0.86883101851658906</c:v>
                      </c:pt>
                      <c:pt idx="1246">
                        <c:v>0.8690740740707541</c:v>
                      </c:pt>
                      <c:pt idx="1247">
                        <c:v>0.8693171296321951</c:v>
                      </c:pt>
                      <c:pt idx="1248">
                        <c:v>0.86956018518636014</c:v>
                      </c:pt>
                      <c:pt idx="1249">
                        <c:v>0.86980324074052517</c:v>
                      </c:pt>
                      <c:pt idx="1250">
                        <c:v>0.87004629629469021</c:v>
                      </c:pt>
                      <c:pt idx="1251">
                        <c:v>0.87028935184885525</c:v>
                      </c:pt>
                      <c:pt idx="1252">
                        <c:v>0.87053240741029625</c:v>
                      </c:pt>
                      <c:pt idx="1253">
                        <c:v>0.87077546296446129</c:v>
                      </c:pt>
                      <c:pt idx="1254">
                        <c:v>0.87101851851862633</c:v>
                      </c:pt>
                      <c:pt idx="1255">
                        <c:v>0.87126157407279137</c:v>
                      </c:pt>
                      <c:pt idx="1256">
                        <c:v>0.87150462962695641</c:v>
                      </c:pt>
                      <c:pt idx="1257">
                        <c:v>0.87174768518112145</c:v>
                      </c:pt>
                      <c:pt idx="1258">
                        <c:v>0.87199074074256244</c:v>
                      </c:pt>
                      <c:pt idx="1259">
                        <c:v>0.87223379629672748</c:v>
                      </c:pt>
                      <c:pt idx="1260">
                        <c:v>0.87247685185089252</c:v>
                      </c:pt>
                      <c:pt idx="1261">
                        <c:v>0.87271990740505756</c:v>
                      </c:pt>
                      <c:pt idx="1262">
                        <c:v>0.8729629629592226</c:v>
                      </c:pt>
                      <c:pt idx="1263">
                        <c:v>0.8732060185206636</c:v>
                      </c:pt>
                      <c:pt idx="1264">
                        <c:v>0.87344907407482864</c:v>
                      </c:pt>
                      <c:pt idx="1265">
                        <c:v>0.87369212962899367</c:v>
                      </c:pt>
                      <c:pt idx="1266">
                        <c:v>0.87393518518315871</c:v>
                      </c:pt>
                      <c:pt idx="1267">
                        <c:v>0.87417824073732375</c:v>
                      </c:pt>
                      <c:pt idx="1268">
                        <c:v>0.87442129629876475</c:v>
                      </c:pt>
                      <c:pt idx="1269">
                        <c:v>0.87466435185292979</c:v>
                      </c:pt>
                      <c:pt idx="1270">
                        <c:v>0.87490740740709483</c:v>
                      </c:pt>
                      <c:pt idx="1271">
                        <c:v>0.87515046296125987</c:v>
                      </c:pt>
                      <c:pt idx="1272">
                        <c:v>0.87539351851542491</c:v>
                      </c:pt>
                      <c:pt idx="1273">
                        <c:v>0.8756365740768659</c:v>
                      </c:pt>
                      <c:pt idx="1274">
                        <c:v>0.87587962963103094</c:v>
                      </c:pt>
                      <c:pt idx="1275">
                        <c:v>0.87612268518519598</c:v>
                      </c:pt>
                      <c:pt idx="1276">
                        <c:v>0.87636574073936102</c:v>
                      </c:pt>
                      <c:pt idx="1277">
                        <c:v>0.87662037037030571</c:v>
                      </c:pt>
                      <c:pt idx="1278">
                        <c:v>0.87686342592447075</c:v>
                      </c:pt>
                      <c:pt idx="1279">
                        <c:v>0.87710648147863579</c:v>
                      </c:pt>
                      <c:pt idx="1280">
                        <c:v>0.87734953704007679</c:v>
                      </c:pt>
                      <c:pt idx="1281">
                        <c:v>0.87759259259424183</c:v>
                      </c:pt>
                      <c:pt idx="1282">
                        <c:v>0.87783564814840687</c:v>
                      </c:pt>
                      <c:pt idx="1283">
                        <c:v>0.87807870370257191</c:v>
                      </c:pt>
                      <c:pt idx="1284">
                        <c:v>0.87832175925673694</c:v>
                      </c:pt>
                      <c:pt idx="1285">
                        <c:v>0.87856481481090198</c:v>
                      </c:pt>
                      <c:pt idx="1286">
                        <c:v>0.87880787037234298</c:v>
                      </c:pt>
                      <c:pt idx="1287">
                        <c:v>0.87905092592650802</c:v>
                      </c:pt>
                      <c:pt idx="1288">
                        <c:v>0.87929398148067306</c:v>
                      </c:pt>
                      <c:pt idx="1289">
                        <c:v>0.8795370370348381</c:v>
                      </c:pt>
                      <c:pt idx="1290">
                        <c:v>0.87978009258900314</c:v>
                      </c:pt>
                      <c:pt idx="1291">
                        <c:v>0.88002314815044413</c:v>
                      </c:pt>
                      <c:pt idx="1292">
                        <c:v>0.88026620370460917</c:v>
                      </c:pt>
                      <c:pt idx="1293">
                        <c:v>0.88050925925877421</c:v>
                      </c:pt>
                      <c:pt idx="1294">
                        <c:v>0.88075231481293925</c:v>
                      </c:pt>
                      <c:pt idx="1295">
                        <c:v>0.88099537036710429</c:v>
                      </c:pt>
                      <c:pt idx="1296">
                        <c:v>0.88123842592854529</c:v>
                      </c:pt>
                      <c:pt idx="1297">
                        <c:v>0.88148148148271033</c:v>
                      </c:pt>
                      <c:pt idx="1298">
                        <c:v>0.88172453703687537</c:v>
                      </c:pt>
                      <c:pt idx="1299">
                        <c:v>0.88196759259104041</c:v>
                      </c:pt>
                      <c:pt idx="1300">
                        <c:v>0.88221064814520544</c:v>
                      </c:pt>
                      <c:pt idx="1301">
                        <c:v>0.88245370370664644</c:v>
                      </c:pt>
                      <c:pt idx="1302">
                        <c:v>0.88269675926081148</c:v>
                      </c:pt>
                      <c:pt idx="1303">
                        <c:v>0.88293981481497652</c:v>
                      </c:pt>
                      <c:pt idx="1304">
                        <c:v>0.88318287036914156</c:v>
                      </c:pt>
                      <c:pt idx="1305">
                        <c:v>0.8834259259233066</c:v>
                      </c:pt>
                      <c:pt idx="1306">
                        <c:v>0.88366898147747164</c:v>
                      </c:pt>
                      <c:pt idx="1307">
                        <c:v>0.88391203703891263</c:v>
                      </c:pt>
                      <c:pt idx="1308">
                        <c:v>0.88415509259307767</c:v>
                      </c:pt>
                      <c:pt idx="1309">
                        <c:v>0.88439814814724271</c:v>
                      </c:pt>
                      <c:pt idx="1310">
                        <c:v>0.88464120370140775</c:v>
                      </c:pt>
                      <c:pt idx="1311">
                        <c:v>0.88488425925557279</c:v>
                      </c:pt>
                      <c:pt idx="1312">
                        <c:v>0.88512731481701379</c:v>
                      </c:pt>
                      <c:pt idx="1313">
                        <c:v>0.88537037037117883</c:v>
                      </c:pt>
                      <c:pt idx="1314">
                        <c:v>0.88561342592534387</c:v>
                      </c:pt>
                      <c:pt idx="1315">
                        <c:v>0.88585648147950891</c:v>
                      </c:pt>
                      <c:pt idx="1316">
                        <c:v>0.88609953703367395</c:v>
                      </c:pt>
                      <c:pt idx="1317">
                        <c:v>0.88634259259511494</c:v>
                      </c:pt>
                      <c:pt idx="1318">
                        <c:v>0.88658564814927998</c:v>
                      </c:pt>
                      <c:pt idx="1319">
                        <c:v>0.88682870370344502</c:v>
                      </c:pt>
                      <c:pt idx="1320">
                        <c:v>0.88707175925761006</c:v>
                      </c:pt>
                      <c:pt idx="1321">
                        <c:v>0.8873148148117751</c:v>
                      </c:pt>
                      <c:pt idx="1322">
                        <c:v>0.8875578703732161</c:v>
                      </c:pt>
                      <c:pt idx="1323">
                        <c:v>0.88780092592738113</c:v>
                      </c:pt>
                      <c:pt idx="1324">
                        <c:v>0.88804398148154617</c:v>
                      </c:pt>
                      <c:pt idx="1325">
                        <c:v>0.88829861111249087</c:v>
                      </c:pt>
                      <c:pt idx="1326">
                        <c:v>0.8885416666666559</c:v>
                      </c:pt>
                      <c:pt idx="1327">
                        <c:v>0.88878472222082094</c:v>
                      </c:pt>
                      <c:pt idx="1328">
                        <c:v>0.88902777777498598</c:v>
                      </c:pt>
                      <c:pt idx="1329">
                        <c:v>0.88927083333642698</c:v>
                      </c:pt>
                      <c:pt idx="1330">
                        <c:v>0.88951388889059202</c:v>
                      </c:pt>
                      <c:pt idx="1331">
                        <c:v>0.88975694444475706</c:v>
                      </c:pt>
                      <c:pt idx="1332">
                        <c:v>0.8899999999989221</c:v>
                      </c:pt>
                      <c:pt idx="1333">
                        <c:v>0.89024305555308714</c:v>
                      </c:pt>
                      <c:pt idx="1334">
                        <c:v>0.89048611110725218</c:v>
                      </c:pt>
                      <c:pt idx="1335">
                        <c:v>0.89072916666869317</c:v>
                      </c:pt>
                      <c:pt idx="1336">
                        <c:v>0.89097222222285821</c:v>
                      </c:pt>
                      <c:pt idx="1337">
                        <c:v>0.89121527777702325</c:v>
                      </c:pt>
                      <c:pt idx="1338">
                        <c:v>0.89145833333118829</c:v>
                      </c:pt>
                      <c:pt idx="1339">
                        <c:v>0.89170138888535333</c:v>
                      </c:pt>
                      <c:pt idx="1340">
                        <c:v>0.89194444444679433</c:v>
                      </c:pt>
                      <c:pt idx="1341">
                        <c:v>0.89218750000095937</c:v>
                      </c:pt>
                      <c:pt idx="1342">
                        <c:v>0.89243055555512441</c:v>
                      </c:pt>
                      <c:pt idx="1343">
                        <c:v>0.89267361110928944</c:v>
                      </c:pt>
                      <c:pt idx="1344">
                        <c:v>0.89291666666345448</c:v>
                      </c:pt>
                      <c:pt idx="1345">
                        <c:v>0.89315972222489548</c:v>
                      </c:pt>
                      <c:pt idx="1346">
                        <c:v>0.89340277777906052</c:v>
                      </c:pt>
                      <c:pt idx="1347">
                        <c:v>0.89364583333322556</c:v>
                      </c:pt>
                      <c:pt idx="1348">
                        <c:v>0.8938888888873906</c:v>
                      </c:pt>
                      <c:pt idx="1349">
                        <c:v>0.89413194444155564</c:v>
                      </c:pt>
                      <c:pt idx="1350">
                        <c:v>0.89437500000299663</c:v>
                      </c:pt>
                      <c:pt idx="1351">
                        <c:v>0.89461805555716167</c:v>
                      </c:pt>
                      <c:pt idx="1352">
                        <c:v>0.89486111111132671</c:v>
                      </c:pt>
                      <c:pt idx="1353">
                        <c:v>0.89510416666549175</c:v>
                      </c:pt>
                      <c:pt idx="1354">
                        <c:v>0.89534722221965679</c:v>
                      </c:pt>
                      <c:pt idx="1355">
                        <c:v>0.89559027777382183</c:v>
                      </c:pt>
                      <c:pt idx="1356">
                        <c:v>0.89583333333526283</c:v>
                      </c:pt>
                      <c:pt idx="1357">
                        <c:v>0.89607638888942787</c:v>
                      </c:pt>
                      <c:pt idx="1358">
                        <c:v>0.89631944444359291</c:v>
                      </c:pt>
                      <c:pt idx="1359">
                        <c:v>0.89656249999775794</c:v>
                      </c:pt>
                      <c:pt idx="1360">
                        <c:v>0.89680555555192298</c:v>
                      </c:pt>
                      <c:pt idx="1361">
                        <c:v>0.89704861111336398</c:v>
                      </c:pt>
                      <c:pt idx="1362">
                        <c:v>0.89729166666752902</c:v>
                      </c:pt>
                      <c:pt idx="1363">
                        <c:v>0.89753472222169406</c:v>
                      </c:pt>
                      <c:pt idx="1364">
                        <c:v>0.8977777777758591</c:v>
                      </c:pt>
                      <c:pt idx="1365">
                        <c:v>0.89802083333002414</c:v>
                      </c:pt>
                      <c:pt idx="1366">
                        <c:v>0.89826388889146513</c:v>
                      </c:pt>
                      <c:pt idx="1367">
                        <c:v>0.89850694444563017</c:v>
                      </c:pt>
                      <c:pt idx="1368">
                        <c:v>0.89874999999979521</c:v>
                      </c:pt>
                      <c:pt idx="1369">
                        <c:v>0.89899305555396025</c:v>
                      </c:pt>
                      <c:pt idx="1370">
                        <c:v>0.89923611110812529</c:v>
                      </c:pt>
                      <c:pt idx="1371">
                        <c:v>0.89947916666956629</c:v>
                      </c:pt>
                      <c:pt idx="1372">
                        <c:v>0.89972222222373133</c:v>
                      </c:pt>
                      <c:pt idx="1373">
                        <c:v>0.89996527777789637</c:v>
                      </c:pt>
                      <c:pt idx="1374">
                        <c:v>0.90021990740884106</c:v>
                      </c:pt>
                      <c:pt idx="1375">
                        <c:v>0.9004629629630061</c:v>
                      </c:pt>
                      <c:pt idx="1376">
                        <c:v>0.90070601851717114</c:v>
                      </c:pt>
                      <c:pt idx="1377">
                        <c:v>0.90094907407133618</c:v>
                      </c:pt>
                      <c:pt idx="1378">
                        <c:v>0.90119212962550121</c:v>
                      </c:pt>
                      <c:pt idx="1379">
                        <c:v>0.90143518518694221</c:v>
                      </c:pt>
                      <c:pt idx="1380">
                        <c:v>0.90167824074110725</c:v>
                      </c:pt>
                      <c:pt idx="1381">
                        <c:v>0.90192129629527229</c:v>
                      </c:pt>
                      <c:pt idx="1382">
                        <c:v>0.90216435184943733</c:v>
                      </c:pt>
                      <c:pt idx="1383">
                        <c:v>0.90240740740360237</c:v>
                      </c:pt>
                      <c:pt idx="1384">
                        <c:v>0.90265046296504337</c:v>
                      </c:pt>
                      <c:pt idx="1385">
                        <c:v>0.9028935185192084</c:v>
                      </c:pt>
                      <c:pt idx="1386">
                        <c:v>0.90313657407337344</c:v>
                      </c:pt>
                      <c:pt idx="1387">
                        <c:v>0.90337962962753848</c:v>
                      </c:pt>
                      <c:pt idx="1388">
                        <c:v>0.90362268518170352</c:v>
                      </c:pt>
                      <c:pt idx="1389">
                        <c:v>0.90386574074314452</c:v>
                      </c:pt>
                      <c:pt idx="1390">
                        <c:v>0.90410879629730956</c:v>
                      </c:pt>
                      <c:pt idx="1391">
                        <c:v>0.9043518518514746</c:v>
                      </c:pt>
                      <c:pt idx="1392">
                        <c:v>0.90459490740563964</c:v>
                      </c:pt>
                      <c:pt idx="1393">
                        <c:v>0.90483796295980468</c:v>
                      </c:pt>
                      <c:pt idx="1394">
                        <c:v>0.90508101852124567</c:v>
                      </c:pt>
                      <c:pt idx="1395">
                        <c:v>0.90532407407541071</c:v>
                      </c:pt>
                      <c:pt idx="1396">
                        <c:v>0.90556712962957575</c:v>
                      </c:pt>
                      <c:pt idx="1397">
                        <c:v>0.90581018518374079</c:v>
                      </c:pt>
                      <c:pt idx="1398">
                        <c:v>0.90605324073790583</c:v>
                      </c:pt>
                      <c:pt idx="1399">
                        <c:v>0.90629629629934683</c:v>
                      </c:pt>
                      <c:pt idx="1400">
                        <c:v>0.90653935185351187</c:v>
                      </c:pt>
                      <c:pt idx="1401">
                        <c:v>0.9067824074076769</c:v>
                      </c:pt>
                      <c:pt idx="1402">
                        <c:v>0.90702546296184194</c:v>
                      </c:pt>
                      <c:pt idx="1403">
                        <c:v>0.90726851851600698</c:v>
                      </c:pt>
                      <c:pt idx="1404">
                        <c:v>0.90751157407017202</c:v>
                      </c:pt>
                      <c:pt idx="1405">
                        <c:v>0.90775462963161302</c:v>
                      </c:pt>
                      <c:pt idx="1406">
                        <c:v>0.90799768518577806</c:v>
                      </c:pt>
                      <c:pt idx="1407">
                        <c:v>0.9082407407399431</c:v>
                      </c:pt>
                      <c:pt idx="1408">
                        <c:v>0.90848379629410814</c:v>
                      </c:pt>
                      <c:pt idx="1409">
                        <c:v>0.90872685184827318</c:v>
                      </c:pt>
                      <c:pt idx="1410">
                        <c:v>0.90896990740971417</c:v>
                      </c:pt>
                      <c:pt idx="1411">
                        <c:v>0.90921296296387921</c:v>
                      </c:pt>
                      <c:pt idx="1412">
                        <c:v>0.90945601851804425</c:v>
                      </c:pt>
                      <c:pt idx="1413">
                        <c:v>0.90969907407220929</c:v>
                      </c:pt>
                      <c:pt idx="1414">
                        <c:v>0.90994212962637433</c:v>
                      </c:pt>
                      <c:pt idx="1415">
                        <c:v>0.91018518518781533</c:v>
                      </c:pt>
                      <c:pt idx="1416">
                        <c:v>0.91042824074198037</c:v>
                      </c:pt>
                      <c:pt idx="1417">
                        <c:v>0.9106712962961454</c:v>
                      </c:pt>
                      <c:pt idx="1418">
                        <c:v>0.91091435185031044</c:v>
                      </c:pt>
                      <c:pt idx="1419">
                        <c:v>0.91115740740447548</c:v>
                      </c:pt>
                      <c:pt idx="1420">
                        <c:v>0.91140046296591648</c:v>
                      </c:pt>
                      <c:pt idx="1421">
                        <c:v>0.91164351852008152</c:v>
                      </c:pt>
                      <c:pt idx="1422">
                        <c:v>0.91188657407424656</c:v>
                      </c:pt>
                      <c:pt idx="1423">
                        <c:v>0.91214120370519125</c:v>
                      </c:pt>
                      <c:pt idx="1424">
                        <c:v>0.91238425925935629</c:v>
                      </c:pt>
                      <c:pt idx="1425">
                        <c:v>0.91262731481352133</c:v>
                      </c:pt>
                      <c:pt idx="1426">
                        <c:v>0.91287037036768637</c:v>
                      </c:pt>
                      <c:pt idx="1427">
                        <c:v>0.91311342592185141</c:v>
                      </c:pt>
                      <c:pt idx="1428">
                        <c:v>0.9133564814832924</c:v>
                      </c:pt>
                      <c:pt idx="1429">
                        <c:v>0.91359953703745744</c:v>
                      </c:pt>
                      <c:pt idx="1430">
                        <c:v>0.91384259259162248</c:v>
                      </c:pt>
                      <c:pt idx="1431">
                        <c:v>0.91408564814578752</c:v>
                      </c:pt>
                      <c:pt idx="1432">
                        <c:v>0.91432870369995256</c:v>
                      </c:pt>
                      <c:pt idx="1433">
                        <c:v>0.91457175926139356</c:v>
                      </c:pt>
                      <c:pt idx="1434">
                        <c:v>0.9148148148155586</c:v>
                      </c:pt>
                      <c:pt idx="1435">
                        <c:v>0.91505787036972364</c:v>
                      </c:pt>
                      <c:pt idx="1436">
                        <c:v>0.91530092592388868</c:v>
                      </c:pt>
                      <c:pt idx="1437">
                        <c:v>0.91554398147805371</c:v>
                      </c:pt>
                      <c:pt idx="1438">
                        <c:v>0.91578703703949471</c:v>
                      </c:pt>
                      <c:pt idx="1439">
                        <c:v>0.91603009259365975</c:v>
                      </c:pt>
                      <c:pt idx="1440">
                        <c:v>0.91627314814782479</c:v>
                      </c:pt>
                      <c:pt idx="1441">
                        <c:v>0.91651620370198983</c:v>
                      </c:pt>
                      <c:pt idx="1442">
                        <c:v>0.91675925925615487</c:v>
                      </c:pt>
                      <c:pt idx="1443">
                        <c:v>0.91700231481759586</c:v>
                      </c:pt>
                      <c:pt idx="1444">
                        <c:v>0.9172453703717609</c:v>
                      </c:pt>
                      <c:pt idx="1445">
                        <c:v>0.91748842592592594</c:v>
                      </c:pt>
                      <c:pt idx="1446">
                        <c:v>0.91773148148009098</c:v>
                      </c:pt>
                      <c:pt idx="1447">
                        <c:v>0.91797453703425602</c:v>
                      </c:pt>
                      <c:pt idx="1448">
                        <c:v>0.91821759259569702</c:v>
                      </c:pt>
                      <c:pt idx="1449">
                        <c:v>0.91846064814986206</c:v>
                      </c:pt>
                      <c:pt idx="1450">
                        <c:v>0.9187037037040271</c:v>
                      </c:pt>
                      <c:pt idx="1451">
                        <c:v>0.91894675925819214</c:v>
                      </c:pt>
                      <c:pt idx="1452">
                        <c:v>0.91918981481235718</c:v>
                      </c:pt>
                      <c:pt idx="1453">
                        <c:v>0.91943287036652221</c:v>
                      </c:pt>
                      <c:pt idx="1454">
                        <c:v>0.91967592592796321</c:v>
                      </c:pt>
                      <c:pt idx="1455">
                        <c:v>0.91991898148212825</c:v>
                      </c:pt>
                      <c:pt idx="1456">
                        <c:v>0.92016203703629329</c:v>
                      </c:pt>
                      <c:pt idx="1457">
                        <c:v>0.92040509259045833</c:v>
                      </c:pt>
                      <c:pt idx="1458">
                        <c:v>0.92064814814462337</c:v>
                      </c:pt>
                      <c:pt idx="1459">
                        <c:v>0.92089120370606437</c:v>
                      </c:pt>
                      <c:pt idx="1460">
                        <c:v>0.9211342592602294</c:v>
                      </c:pt>
                      <c:pt idx="1461">
                        <c:v>0.92137731481439444</c:v>
                      </c:pt>
                      <c:pt idx="1462">
                        <c:v>0.92162037036855948</c:v>
                      </c:pt>
                      <c:pt idx="1463">
                        <c:v>0.92186342592272452</c:v>
                      </c:pt>
                      <c:pt idx="1464">
                        <c:v>0.92210648148416552</c:v>
                      </c:pt>
                      <c:pt idx="1465">
                        <c:v>0.92234953703833056</c:v>
                      </c:pt>
                      <c:pt idx="1466">
                        <c:v>0.9225925925924956</c:v>
                      </c:pt>
                      <c:pt idx="1467">
                        <c:v>0.92283564814666064</c:v>
                      </c:pt>
                      <c:pt idx="1468">
                        <c:v>0.92307870370082568</c:v>
                      </c:pt>
                      <c:pt idx="1469">
                        <c:v>0.92332175926226667</c:v>
                      </c:pt>
                      <c:pt idx="1470">
                        <c:v>0.92356481481643171</c:v>
                      </c:pt>
                      <c:pt idx="1471">
                        <c:v>0.9238194444473764</c:v>
                      </c:pt>
                      <c:pt idx="1472">
                        <c:v>0.92406250000154144</c:v>
                      </c:pt>
                      <c:pt idx="1473">
                        <c:v>0.92430555555570648</c:v>
                      </c:pt>
                      <c:pt idx="1474">
                        <c:v>0.92454861110987152</c:v>
                      </c:pt>
                      <c:pt idx="1475">
                        <c:v>0.92479166666403656</c:v>
                      </c:pt>
                      <c:pt idx="1476">
                        <c:v>0.9250347222182016</c:v>
                      </c:pt>
                      <c:pt idx="1477">
                        <c:v>0.9252777777796426</c:v>
                      </c:pt>
                      <c:pt idx="1478">
                        <c:v>0.92552083333380764</c:v>
                      </c:pt>
                      <c:pt idx="1479">
                        <c:v>0.92576388888797267</c:v>
                      </c:pt>
                      <c:pt idx="1480">
                        <c:v>0.92600694444213771</c:v>
                      </c:pt>
                      <c:pt idx="1481">
                        <c:v>0.92624999999630275</c:v>
                      </c:pt>
                      <c:pt idx="1482">
                        <c:v>0.92649305555774375</c:v>
                      </c:pt>
                      <c:pt idx="1483">
                        <c:v>0.92673611111190879</c:v>
                      </c:pt>
                      <c:pt idx="1484">
                        <c:v>0.92697916666607383</c:v>
                      </c:pt>
                      <c:pt idx="1485">
                        <c:v>0.92722222222023887</c:v>
                      </c:pt>
                      <c:pt idx="1486">
                        <c:v>0.92746527777440391</c:v>
                      </c:pt>
                      <c:pt idx="1487">
                        <c:v>0.9277083333358449</c:v>
                      </c:pt>
                      <c:pt idx="1488">
                        <c:v>0.92795138889000994</c:v>
                      </c:pt>
                      <c:pt idx="1489">
                        <c:v>0.92819444444417498</c:v>
                      </c:pt>
                      <c:pt idx="1490">
                        <c:v>0.92843749999834002</c:v>
                      </c:pt>
                      <c:pt idx="1491">
                        <c:v>0.92868055555250506</c:v>
                      </c:pt>
                      <c:pt idx="1492">
                        <c:v>0.92892361111394606</c:v>
                      </c:pt>
                      <c:pt idx="1493">
                        <c:v>0.9291666666681111</c:v>
                      </c:pt>
                      <c:pt idx="1494">
                        <c:v>0.92940972222227614</c:v>
                      </c:pt>
                      <c:pt idx="1495">
                        <c:v>0.92965277777644117</c:v>
                      </c:pt>
                      <c:pt idx="1496">
                        <c:v>0.92989583333060621</c:v>
                      </c:pt>
                      <c:pt idx="1497">
                        <c:v>0.93013888888477125</c:v>
                      </c:pt>
                      <c:pt idx="1498">
                        <c:v>0.93038194444621225</c:v>
                      </c:pt>
                      <c:pt idx="1499">
                        <c:v>0.93062500000037729</c:v>
                      </c:pt>
                      <c:pt idx="1500">
                        <c:v>0.93086805555454233</c:v>
                      </c:pt>
                      <c:pt idx="1501">
                        <c:v>0.93111111110870737</c:v>
                      </c:pt>
                      <c:pt idx="1502">
                        <c:v>0.93135416666287241</c:v>
                      </c:pt>
                      <c:pt idx="1503">
                        <c:v>0.9315972222243134</c:v>
                      </c:pt>
                      <c:pt idx="1504">
                        <c:v>0.93184027777847844</c:v>
                      </c:pt>
                      <c:pt idx="1505">
                        <c:v>0.93208333333264348</c:v>
                      </c:pt>
                      <c:pt idx="1506">
                        <c:v>0.93232638888680852</c:v>
                      </c:pt>
                      <c:pt idx="1507">
                        <c:v>0.93256944444097356</c:v>
                      </c:pt>
                      <c:pt idx="1508">
                        <c:v>0.93281250000241456</c:v>
                      </c:pt>
                      <c:pt idx="1509">
                        <c:v>0.9330555555565796</c:v>
                      </c:pt>
                      <c:pt idx="1510">
                        <c:v>0.93329861111074464</c:v>
                      </c:pt>
                      <c:pt idx="1511">
                        <c:v>0.93354166666490968</c:v>
                      </c:pt>
                      <c:pt idx="1512">
                        <c:v>0.93378472221907471</c:v>
                      </c:pt>
                      <c:pt idx="1513">
                        <c:v>0.93402777778051571</c:v>
                      </c:pt>
                      <c:pt idx="1514">
                        <c:v>0.93427083333468075</c:v>
                      </c:pt>
                      <c:pt idx="1515">
                        <c:v>0.93451388888884579</c:v>
                      </c:pt>
                      <c:pt idx="1516">
                        <c:v>0.93475694444301083</c:v>
                      </c:pt>
                      <c:pt idx="1517">
                        <c:v>0.93499999999717587</c:v>
                      </c:pt>
                      <c:pt idx="1518">
                        <c:v>0.93524305555861686</c:v>
                      </c:pt>
                      <c:pt idx="1519">
                        <c:v>0.9354861111127819</c:v>
                      </c:pt>
                      <c:pt idx="1520">
                        <c:v>0.9357407407437266</c:v>
                      </c:pt>
                      <c:pt idx="1521">
                        <c:v>0.93598379629789163</c:v>
                      </c:pt>
                      <c:pt idx="1522">
                        <c:v>0.93622685185205667</c:v>
                      </c:pt>
                      <c:pt idx="1523">
                        <c:v>0.93646990740622171</c:v>
                      </c:pt>
                      <c:pt idx="1524">
                        <c:v>0.93671296296038675</c:v>
                      </c:pt>
                      <c:pt idx="1525">
                        <c:v>0.93695601851455179</c:v>
                      </c:pt>
                      <c:pt idx="1526">
                        <c:v>0.93719907407599279</c:v>
                      </c:pt>
                      <c:pt idx="1527">
                        <c:v>0.93744212963015783</c:v>
                      </c:pt>
                      <c:pt idx="1528">
                        <c:v>0.93768518518432287</c:v>
                      </c:pt>
                      <c:pt idx="1529">
                        <c:v>0.93792824073848791</c:v>
                      </c:pt>
                      <c:pt idx="1530">
                        <c:v>0.93817129629265295</c:v>
                      </c:pt>
                      <c:pt idx="1531">
                        <c:v>0.93841435185409394</c:v>
                      </c:pt>
                      <c:pt idx="1532">
                        <c:v>0.93865740740825898</c:v>
                      </c:pt>
                      <c:pt idx="1533">
                        <c:v>0.93890046296242402</c:v>
                      </c:pt>
                      <c:pt idx="1534">
                        <c:v>0.93914351851658906</c:v>
                      </c:pt>
                      <c:pt idx="1535">
                        <c:v>0.9393865740707541</c:v>
                      </c:pt>
                      <c:pt idx="1536">
                        <c:v>0.9396296296321951</c:v>
                      </c:pt>
                      <c:pt idx="1537">
                        <c:v>0.93987268518636014</c:v>
                      </c:pt>
                      <c:pt idx="1538">
                        <c:v>0.94011574074052517</c:v>
                      </c:pt>
                      <c:pt idx="1539">
                        <c:v>0.94035879629469021</c:v>
                      </c:pt>
                      <c:pt idx="1540">
                        <c:v>0.94060185184885525</c:v>
                      </c:pt>
                      <c:pt idx="1541">
                        <c:v>0.94084490741029625</c:v>
                      </c:pt>
                      <c:pt idx="1542">
                        <c:v>0.94108796296446129</c:v>
                      </c:pt>
                      <c:pt idx="1543">
                        <c:v>0.94133101851862633</c:v>
                      </c:pt>
                      <c:pt idx="1544">
                        <c:v>0.94157407407279137</c:v>
                      </c:pt>
                      <c:pt idx="1545">
                        <c:v>0.94181712962695641</c:v>
                      </c:pt>
                      <c:pt idx="1546">
                        <c:v>0.94206018518112145</c:v>
                      </c:pt>
                      <c:pt idx="1547">
                        <c:v>0.94230324074256244</c:v>
                      </c:pt>
                      <c:pt idx="1548">
                        <c:v>0.94254629629672748</c:v>
                      </c:pt>
                      <c:pt idx="1549">
                        <c:v>0.94278935185089252</c:v>
                      </c:pt>
                      <c:pt idx="1550">
                        <c:v>0.94303240740505756</c:v>
                      </c:pt>
                      <c:pt idx="1551">
                        <c:v>0.9432754629592226</c:v>
                      </c:pt>
                      <c:pt idx="1552">
                        <c:v>0.9435185185206636</c:v>
                      </c:pt>
                      <c:pt idx="1553">
                        <c:v>0.94376157407482864</c:v>
                      </c:pt>
                      <c:pt idx="1554">
                        <c:v>0.94400462962899367</c:v>
                      </c:pt>
                      <c:pt idx="1555">
                        <c:v>0.94424768518315871</c:v>
                      </c:pt>
                      <c:pt idx="1556">
                        <c:v>0.94449074073732375</c:v>
                      </c:pt>
                      <c:pt idx="1557">
                        <c:v>0.94473379629876475</c:v>
                      </c:pt>
                      <c:pt idx="1558">
                        <c:v>0.94497685185292979</c:v>
                      </c:pt>
                      <c:pt idx="1559">
                        <c:v>0.94521990740709483</c:v>
                      </c:pt>
                      <c:pt idx="1560">
                        <c:v>0.94546296296125987</c:v>
                      </c:pt>
                      <c:pt idx="1561">
                        <c:v>0.94570601851542491</c:v>
                      </c:pt>
                      <c:pt idx="1562">
                        <c:v>0.9459490740768659</c:v>
                      </c:pt>
                      <c:pt idx="1563">
                        <c:v>0.94619212963103094</c:v>
                      </c:pt>
                      <c:pt idx="1564">
                        <c:v>0.94643518518519598</c:v>
                      </c:pt>
                      <c:pt idx="1565">
                        <c:v>0.94667824073936102</c:v>
                      </c:pt>
                      <c:pt idx="1566">
                        <c:v>0.94692129629352606</c:v>
                      </c:pt>
                      <c:pt idx="1567">
                        <c:v>0.94716435185496706</c:v>
                      </c:pt>
                      <c:pt idx="1568">
                        <c:v>0.94741898147863579</c:v>
                      </c:pt>
                      <c:pt idx="1569">
                        <c:v>0.94766203704007679</c:v>
                      </c:pt>
                      <c:pt idx="1570">
                        <c:v>0.94790509259424183</c:v>
                      </c:pt>
                      <c:pt idx="1571">
                        <c:v>0.94814814814840687</c:v>
                      </c:pt>
                      <c:pt idx="1572">
                        <c:v>0.94839120370257191</c:v>
                      </c:pt>
                      <c:pt idx="1573">
                        <c:v>0.94863425925673694</c:v>
                      </c:pt>
                      <c:pt idx="1574">
                        <c:v>0.94887731481090198</c:v>
                      </c:pt>
                      <c:pt idx="1575">
                        <c:v>0.94912037037234298</c:v>
                      </c:pt>
                      <c:pt idx="1576">
                        <c:v>0.94936342592650802</c:v>
                      </c:pt>
                      <c:pt idx="1577">
                        <c:v>0.94960648148067306</c:v>
                      </c:pt>
                      <c:pt idx="1578">
                        <c:v>0.9498495370348381</c:v>
                      </c:pt>
                      <c:pt idx="1579">
                        <c:v>0.95009259258900314</c:v>
                      </c:pt>
                      <c:pt idx="1580">
                        <c:v>0.95033564815044413</c:v>
                      </c:pt>
                      <c:pt idx="1581">
                        <c:v>0.95057870370460917</c:v>
                      </c:pt>
                      <c:pt idx="1582">
                        <c:v>0.95082175925877421</c:v>
                      </c:pt>
                      <c:pt idx="1583">
                        <c:v>0.95106481481293925</c:v>
                      </c:pt>
                      <c:pt idx="1584">
                        <c:v>0.95130787036710429</c:v>
                      </c:pt>
                      <c:pt idx="1585">
                        <c:v>0.95155092592854529</c:v>
                      </c:pt>
                      <c:pt idx="1586">
                        <c:v>0.95179398148271033</c:v>
                      </c:pt>
                      <c:pt idx="1587">
                        <c:v>0.95203703703687537</c:v>
                      </c:pt>
                      <c:pt idx="1588">
                        <c:v>0.95228009259104041</c:v>
                      </c:pt>
                      <c:pt idx="1589">
                        <c:v>0.95252314814520544</c:v>
                      </c:pt>
                      <c:pt idx="1590">
                        <c:v>0.95276620370664644</c:v>
                      </c:pt>
                      <c:pt idx="1591">
                        <c:v>0.95300925926081148</c:v>
                      </c:pt>
                      <c:pt idx="1592">
                        <c:v>0.95325231481497652</c:v>
                      </c:pt>
                      <c:pt idx="1593">
                        <c:v>0.95349537036914156</c:v>
                      </c:pt>
                      <c:pt idx="1594">
                        <c:v>0.9537384259233066</c:v>
                      </c:pt>
                      <c:pt idx="1595">
                        <c:v>0.95398148147747164</c:v>
                      </c:pt>
                      <c:pt idx="1596">
                        <c:v>0.95422453703891263</c:v>
                      </c:pt>
                      <c:pt idx="1597">
                        <c:v>0.95446759259307767</c:v>
                      </c:pt>
                      <c:pt idx="1598">
                        <c:v>0.95471064814724271</c:v>
                      </c:pt>
                      <c:pt idx="1599">
                        <c:v>0.95495370370140775</c:v>
                      </c:pt>
                      <c:pt idx="1600">
                        <c:v>0.95519675925557279</c:v>
                      </c:pt>
                      <c:pt idx="1601">
                        <c:v>0.95543981481701379</c:v>
                      </c:pt>
                      <c:pt idx="1602">
                        <c:v>0.95568287037117883</c:v>
                      </c:pt>
                      <c:pt idx="1603">
                        <c:v>0.95592592592534387</c:v>
                      </c:pt>
                      <c:pt idx="1604">
                        <c:v>0.95616898147950891</c:v>
                      </c:pt>
                      <c:pt idx="1605">
                        <c:v>0.95641203703367395</c:v>
                      </c:pt>
                      <c:pt idx="1606">
                        <c:v>0.95665509259511494</c:v>
                      </c:pt>
                      <c:pt idx="1607">
                        <c:v>0.95689814814927998</c:v>
                      </c:pt>
                      <c:pt idx="1608">
                        <c:v>0.95714120370344502</c:v>
                      </c:pt>
                      <c:pt idx="1609">
                        <c:v>0.95738425925761006</c:v>
                      </c:pt>
                      <c:pt idx="1610">
                        <c:v>0.9576273148117751</c:v>
                      </c:pt>
                      <c:pt idx="1611">
                        <c:v>0.9578703703732161</c:v>
                      </c:pt>
                      <c:pt idx="1612">
                        <c:v>0.95811342592738113</c:v>
                      </c:pt>
                      <c:pt idx="1613">
                        <c:v>0.95835648148154617</c:v>
                      </c:pt>
                      <c:pt idx="1614">
                        <c:v>0.95859953703571121</c:v>
                      </c:pt>
                      <c:pt idx="1615">
                        <c:v>0.95884259258987625</c:v>
                      </c:pt>
                      <c:pt idx="1616">
                        <c:v>0.95908564814404129</c:v>
                      </c:pt>
                      <c:pt idx="1617">
                        <c:v>0.95934027777498598</c:v>
                      </c:pt>
                      <c:pt idx="1618">
                        <c:v>0.95958333333642698</c:v>
                      </c:pt>
                      <c:pt idx="1619">
                        <c:v>0.95982638889059202</c:v>
                      </c:pt>
                      <c:pt idx="1620">
                        <c:v>0.96006944444475706</c:v>
                      </c:pt>
                      <c:pt idx="1621">
                        <c:v>0.9603124999989221</c:v>
                      </c:pt>
                      <c:pt idx="1622">
                        <c:v>0.96055555555308714</c:v>
                      </c:pt>
                      <c:pt idx="1623">
                        <c:v>0.96079861110725218</c:v>
                      </c:pt>
                      <c:pt idx="1624">
                        <c:v>0.96104166666869317</c:v>
                      </c:pt>
                      <c:pt idx="1625">
                        <c:v>0.96128472222285821</c:v>
                      </c:pt>
                      <c:pt idx="1626">
                        <c:v>0.96152777777702325</c:v>
                      </c:pt>
                      <c:pt idx="1627">
                        <c:v>0.96177083333118829</c:v>
                      </c:pt>
                      <c:pt idx="1628">
                        <c:v>0.96201388888535333</c:v>
                      </c:pt>
                      <c:pt idx="1629">
                        <c:v>0.96225694444679433</c:v>
                      </c:pt>
                      <c:pt idx="1630">
                        <c:v>0.96250000000095937</c:v>
                      </c:pt>
                      <c:pt idx="1631">
                        <c:v>0.96274305555512441</c:v>
                      </c:pt>
                      <c:pt idx="1632">
                        <c:v>0.96298611110928944</c:v>
                      </c:pt>
                      <c:pt idx="1633">
                        <c:v>0.96322916666345448</c:v>
                      </c:pt>
                      <c:pt idx="1634">
                        <c:v>0.96347222222489548</c:v>
                      </c:pt>
                      <c:pt idx="1635">
                        <c:v>0.96371527777906052</c:v>
                      </c:pt>
                      <c:pt idx="1636">
                        <c:v>0.96395833333322556</c:v>
                      </c:pt>
                      <c:pt idx="1637">
                        <c:v>0.9642013888873906</c:v>
                      </c:pt>
                      <c:pt idx="1638">
                        <c:v>0.96444444444155564</c:v>
                      </c:pt>
                      <c:pt idx="1639">
                        <c:v>0.96468750000299663</c:v>
                      </c:pt>
                      <c:pt idx="1640">
                        <c:v>0.96493055555716167</c:v>
                      </c:pt>
                      <c:pt idx="1641">
                        <c:v>0.96517361111132671</c:v>
                      </c:pt>
                      <c:pt idx="1642">
                        <c:v>0.96541666666549175</c:v>
                      </c:pt>
                      <c:pt idx="1643">
                        <c:v>0.96565972221965679</c:v>
                      </c:pt>
                      <c:pt idx="1644">
                        <c:v>0.96590277777382183</c:v>
                      </c:pt>
                      <c:pt idx="1645">
                        <c:v>0.96614583333526283</c:v>
                      </c:pt>
                      <c:pt idx="1646">
                        <c:v>0.96638888888942787</c:v>
                      </c:pt>
                      <c:pt idx="1647">
                        <c:v>0.96663194444359291</c:v>
                      </c:pt>
                      <c:pt idx="1648">
                        <c:v>0.96687499999775794</c:v>
                      </c:pt>
                      <c:pt idx="1649">
                        <c:v>0.96711805555192298</c:v>
                      </c:pt>
                      <c:pt idx="1650">
                        <c:v>0.96736111111336398</c:v>
                      </c:pt>
                      <c:pt idx="1651">
                        <c:v>0.96760416666752902</c:v>
                      </c:pt>
                      <c:pt idx="1652">
                        <c:v>0.96784722222169406</c:v>
                      </c:pt>
                      <c:pt idx="1653">
                        <c:v>0.9680902777758591</c:v>
                      </c:pt>
                      <c:pt idx="1654">
                        <c:v>0.96833333333002414</c:v>
                      </c:pt>
                      <c:pt idx="1655">
                        <c:v>0.96857638889146513</c:v>
                      </c:pt>
                      <c:pt idx="1656">
                        <c:v>0.96881944444563017</c:v>
                      </c:pt>
                      <c:pt idx="1657">
                        <c:v>0.96906249999979521</c:v>
                      </c:pt>
                      <c:pt idx="1658">
                        <c:v>0.96930555555396025</c:v>
                      </c:pt>
                      <c:pt idx="1659">
                        <c:v>0.96954861110812529</c:v>
                      </c:pt>
                      <c:pt idx="1660">
                        <c:v>0.96979166666956629</c:v>
                      </c:pt>
                      <c:pt idx="1661">
                        <c:v>0.97003472222373133</c:v>
                      </c:pt>
                      <c:pt idx="1662">
                        <c:v>0.97027777777789637</c:v>
                      </c:pt>
                      <c:pt idx="1663">
                        <c:v>0.97052083333206141</c:v>
                      </c:pt>
                      <c:pt idx="1664">
                        <c:v>0.97076388888622644</c:v>
                      </c:pt>
                      <c:pt idx="1665">
                        <c:v>0.97101851851717114</c:v>
                      </c:pt>
                      <c:pt idx="1666">
                        <c:v>0.97126157407133618</c:v>
                      </c:pt>
                      <c:pt idx="1667">
                        <c:v>0.97150462962550121</c:v>
                      </c:pt>
                      <c:pt idx="1668">
                        <c:v>0.97174768518694221</c:v>
                      </c:pt>
                      <c:pt idx="1669">
                        <c:v>0.97199074074110725</c:v>
                      </c:pt>
                      <c:pt idx="1670">
                        <c:v>0.97223379629527229</c:v>
                      </c:pt>
                      <c:pt idx="1671">
                        <c:v>0.97247685184943733</c:v>
                      </c:pt>
                      <c:pt idx="1672">
                        <c:v>0.97271990740360237</c:v>
                      </c:pt>
                      <c:pt idx="1673">
                        <c:v>0.97296296296504337</c:v>
                      </c:pt>
                      <c:pt idx="1674">
                        <c:v>0.9732060185192084</c:v>
                      </c:pt>
                      <c:pt idx="1675">
                        <c:v>0.97344907407337344</c:v>
                      </c:pt>
                      <c:pt idx="1676">
                        <c:v>0.97369212962753848</c:v>
                      </c:pt>
                      <c:pt idx="1677">
                        <c:v>0.97393518518170352</c:v>
                      </c:pt>
                      <c:pt idx="1678">
                        <c:v>0.97417824074314452</c:v>
                      </c:pt>
                      <c:pt idx="1679">
                        <c:v>0.97442129629730956</c:v>
                      </c:pt>
                      <c:pt idx="1680">
                        <c:v>0.9746643518514746</c:v>
                      </c:pt>
                      <c:pt idx="1681">
                        <c:v>0.97490740740563964</c:v>
                      </c:pt>
                      <c:pt idx="1682">
                        <c:v>0.97515046295980468</c:v>
                      </c:pt>
                      <c:pt idx="1683">
                        <c:v>0.97539351852124567</c:v>
                      </c:pt>
                      <c:pt idx="1684">
                        <c:v>0.97563657407541071</c:v>
                      </c:pt>
                      <c:pt idx="1685">
                        <c:v>0.97587962962957575</c:v>
                      </c:pt>
                      <c:pt idx="1686">
                        <c:v>0.97612268518374079</c:v>
                      </c:pt>
                      <c:pt idx="1687">
                        <c:v>0.97636574073790583</c:v>
                      </c:pt>
                      <c:pt idx="1688">
                        <c:v>0.97660879629934683</c:v>
                      </c:pt>
                      <c:pt idx="1689">
                        <c:v>0.97685185185351187</c:v>
                      </c:pt>
                      <c:pt idx="1690">
                        <c:v>0.9770949074076769</c:v>
                      </c:pt>
                      <c:pt idx="1691">
                        <c:v>0.97733796296184194</c:v>
                      </c:pt>
                      <c:pt idx="1692">
                        <c:v>0.97758101851600698</c:v>
                      </c:pt>
                      <c:pt idx="1693">
                        <c:v>0.97782407407017202</c:v>
                      </c:pt>
                      <c:pt idx="1694">
                        <c:v>0.97806712963161302</c:v>
                      </c:pt>
                      <c:pt idx="1695">
                        <c:v>0.97831018518577806</c:v>
                      </c:pt>
                      <c:pt idx="1696">
                        <c:v>0.9785532407399431</c:v>
                      </c:pt>
                      <c:pt idx="1697">
                        <c:v>0.97879629629410814</c:v>
                      </c:pt>
                      <c:pt idx="1698">
                        <c:v>0.97903935184827318</c:v>
                      </c:pt>
                      <c:pt idx="1699">
                        <c:v>0.97928240740971417</c:v>
                      </c:pt>
                      <c:pt idx="1700">
                        <c:v>0.97952546296387921</c:v>
                      </c:pt>
                      <c:pt idx="1701">
                        <c:v>0.97976851851804425</c:v>
                      </c:pt>
                      <c:pt idx="1702">
                        <c:v>0.98001157407220929</c:v>
                      </c:pt>
                      <c:pt idx="1703">
                        <c:v>0.98025462962637433</c:v>
                      </c:pt>
                      <c:pt idx="1704">
                        <c:v>0.98049768518781533</c:v>
                      </c:pt>
                      <c:pt idx="1705">
                        <c:v>0.98074074074198037</c:v>
                      </c:pt>
                      <c:pt idx="1706">
                        <c:v>0.9809837962961454</c:v>
                      </c:pt>
                      <c:pt idx="1707">
                        <c:v>0.98122685185031044</c:v>
                      </c:pt>
                      <c:pt idx="1708">
                        <c:v>0.98146990740447548</c:v>
                      </c:pt>
                      <c:pt idx="1709">
                        <c:v>0.98171296296591648</c:v>
                      </c:pt>
                      <c:pt idx="1710">
                        <c:v>0.98195601852008152</c:v>
                      </c:pt>
                      <c:pt idx="1711">
                        <c:v>0.98219907407424656</c:v>
                      </c:pt>
                      <c:pt idx="1712">
                        <c:v>0.9824421296284116</c:v>
                      </c:pt>
                      <c:pt idx="1713">
                        <c:v>0.98268518518257664</c:v>
                      </c:pt>
                      <c:pt idx="1714">
                        <c:v>0.98293981481352133</c:v>
                      </c:pt>
                      <c:pt idx="1715">
                        <c:v>0.98318287036768637</c:v>
                      </c:pt>
                      <c:pt idx="1716">
                        <c:v>0.98342592592185141</c:v>
                      </c:pt>
                      <c:pt idx="1717">
                        <c:v>0.9836689814832924</c:v>
                      </c:pt>
                      <c:pt idx="1718">
                        <c:v>0.98391203703745744</c:v>
                      </c:pt>
                      <c:pt idx="1719">
                        <c:v>0.98415509259162248</c:v>
                      </c:pt>
                      <c:pt idx="1720">
                        <c:v>0.98439814814578752</c:v>
                      </c:pt>
                      <c:pt idx="1721">
                        <c:v>0.98464120369995256</c:v>
                      </c:pt>
                      <c:pt idx="1722">
                        <c:v>0.98488425926139356</c:v>
                      </c:pt>
                      <c:pt idx="1723">
                        <c:v>0.9851273148155586</c:v>
                      </c:pt>
                      <c:pt idx="1724">
                        <c:v>0.98537037036972364</c:v>
                      </c:pt>
                      <c:pt idx="1725">
                        <c:v>0.98561342592388868</c:v>
                      </c:pt>
                      <c:pt idx="1726">
                        <c:v>0.98585648147805371</c:v>
                      </c:pt>
                      <c:pt idx="1727">
                        <c:v>0.98609953703949471</c:v>
                      </c:pt>
                      <c:pt idx="1728">
                        <c:v>0.98634259259365975</c:v>
                      </c:pt>
                      <c:pt idx="1729">
                        <c:v>0.98658564814782479</c:v>
                      </c:pt>
                      <c:pt idx="1730">
                        <c:v>0.98682870370198983</c:v>
                      </c:pt>
                      <c:pt idx="1731">
                        <c:v>0.98707175925615487</c:v>
                      </c:pt>
                      <c:pt idx="1732">
                        <c:v>0.98731481481759586</c:v>
                      </c:pt>
                      <c:pt idx="1733">
                        <c:v>0.9875578703717609</c:v>
                      </c:pt>
                      <c:pt idx="1734">
                        <c:v>0.98780092592592594</c:v>
                      </c:pt>
                      <c:pt idx="1735">
                        <c:v>0.98804398148009098</c:v>
                      </c:pt>
                      <c:pt idx="1736">
                        <c:v>0.98828703703425602</c:v>
                      </c:pt>
                      <c:pt idx="1737">
                        <c:v>0.98853009259569702</c:v>
                      </c:pt>
                      <c:pt idx="1738">
                        <c:v>0.98877314814986206</c:v>
                      </c:pt>
                      <c:pt idx="1739">
                        <c:v>0.9890162037040271</c:v>
                      </c:pt>
                      <c:pt idx="1740">
                        <c:v>0.98925925925819214</c:v>
                      </c:pt>
                      <c:pt idx="1741">
                        <c:v>0.98950231481235718</c:v>
                      </c:pt>
                      <c:pt idx="1742">
                        <c:v>0.98974537036652221</c:v>
                      </c:pt>
                      <c:pt idx="1743">
                        <c:v>0.98998842592796321</c:v>
                      </c:pt>
                      <c:pt idx="1744">
                        <c:v>0.99023148148212825</c:v>
                      </c:pt>
                      <c:pt idx="1745">
                        <c:v>0.99047453703629329</c:v>
                      </c:pt>
                      <c:pt idx="1746">
                        <c:v>0.99071759259045833</c:v>
                      </c:pt>
                      <c:pt idx="1747">
                        <c:v>0.99096064814462337</c:v>
                      </c:pt>
                      <c:pt idx="1748">
                        <c:v>0.99120370370606437</c:v>
                      </c:pt>
                      <c:pt idx="1749">
                        <c:v>0.9914467592602294</c:v>
                      </c:pt>
                      <c:pt idx="1750">
                        <c:v>0.99168981481439444</c:v>
                      </c:pt>
                      <c:pt idx="1751">
                        <c:v>0.99193287036855948</c:v>
                      </c:pt>
                      <c:pt idx="1752">
                        <c:v>0.99217592592272452</c:v>
                      </c:pt>
                      <c:pt idx="1753">
                        <c:v>0.99241898148416552</c:v>
                      </c:pt>
                      <c:pt idx="1754">
                        <c:v>0.99266203703833056</c:v>
                      </c:pt>
                      <c:pt idx="1755">
                        <c:v>0.9929050925924956</c:v>
                      </c:pt>
                      <c:pt idx="1756">
                        <c:v>0.99314814814666064</c:v>
                      </c:pt>
                      <c:pt idx="1757">
                        <c:v>0.99339120370082568</c:v>
                      </c:pt>
                      <c:pt idx="1758">
                        <c:v>0.99363425926226667</c:v>
                      </c:pt>
                      <c:pt idx="1759">
                        <c:v>0.99387731481643171</c:v>
                      </c:pt>
                      <c:pt idx="1760">
                        <c:v>0.99412037037059675</c:v>
                      </c:pt>
                      <c:pt idx="1761">
                        <c:v>0.99436342592476179</c:v>
                      </c:pt>
                      <c:pt idx="1762">
                        <c:v>0.99461805555570648</c:v>
                      </c:pt>
                      <c:pt idx="1763">
                        <c:v>0.99486111110987152</c:v>
                      </c:pt>
                      <c:pt idx="1764">
                        <c:v>0.99510416666403656</c:v>
                      </c:pt>
                      <c:pt idx="1765">
                        <c:v>0.9953472222182016</c:v>
                      </c:pt>
                      <c:pt idx="1766">
                        <c:v>0.9955902777796426</c:v>
                      </c:pt>
                      <c:pt idx="1767">
                        <c:v>0.99583333333380764</c:v>
                      </c:pt>
                      <c:pt idx="1768">
                        <c:v>0.99607638888797267</c:v>
                      </c:pt>
                      <c:pt idx="1769">
                        <c:v>0.99631944444213771</c:v>
                      </c:pt>
                      <c:pt idx="1770">
                        <c:v>0.99656249999630275</c:v>
                      </c:pt>
                      <c:pt idx="1771">
                        <c:v>0.99680555555774375</c:v>
                      </c:pt>
                      <c:pt idx="1772">
                        <c:v>0.99704861111190879</c:v>
                      </c:pt>
                      <c:pt idx="1773">
                        <c:v>0.99729166666607383</c:v>
                      </c:pt>
                      <c:pt idx="1774">
                        <c:v>0.99753472222023887</c:v>
                      </c:pt>
                      <c:pt idx="1775">
                        <c:v>0.99777777777440391</c:v>
                      </c:pt>
                      <c:pt idx="1776">
                        <c:v>0.9980208333358449</c:v>
                      </c:pt>
                      <c:pt idx="1777">
                        <c:v>0.99826388889000994</c:v>
                      </c:pt>
                      <c:pt idx="1778">
                        <c:v>0.99850694444417498</c:v>
                      </c:pt>
                      <c:pt idx="1779">
                        <c:v>0.99874999999834002</c:v>
                      </c:pt>
                      <c:pt idx="1780">
                        <c:v>0.99899305555250506</c:v>
                      </c:pt>
                      <c:pt idx="1781">
                        <c:v>0.99923611111394606</c:v>
                      </c:pt>
                      <c:pt idx="1782">
                        <c:v>0.9994791666681111</c:v>
                      </c:pt>
                      <c:pt idx="1783">
                        <c:v>0.99972222222227614</c:v>
                      </c:pt>
                      <c:pt idx="1784">
                        <c:v>0.99996527777644117</c:v>
                      </c:pt>
                      <c:pt idx="1785">
                        <c:v>1.0002083333306062</c:v>
                      </c:pt>
                      <c:pt idx="1786">
                        <c:v>1.0004513888847713</c:v>
                      </c:pt>
                      <c:pt idx="1787">
                        <c:v>1.0006944444462123</c:v>
                      </c:pt>
                      <c:pt idx="1788">
                        <c:v>1.0009375000003773</c:v>
                      </c:pt>
                      <c:pt idx="1789">
                        <c:v>1.0011805555545423</c:v>
                      </c:pt>
                      <c:pt idx="1790">
                        <c:v>1.0014236111087074</c:v>
                      </c:pt>
                      <c:pt idx="1791">
                        <c:v>1.0016666666628724</c:v>
                      </c:pt>
                      <c:pt idx="1792">
                        <c:v>1.0019097222243134</c:v>
                      </c:pt>
                      <c:pt idx="1793">
                        <c:v>1.0021527777784784</c:v>
                      </c:pt>
                      <c:pt idx="1794">
                        <c:v>1.0023958333326435</c:v>
                      </c:pt>
                      <c:pt idx="1795">
                        <c:v>1.0026388888868085</c:v>
                      </c:pt>
                      <c:pt idx="1796">
                        <c:v>1.0028819444409736</c:v>
                      </c:pt>
                      <c:pt idx="1797">
                        <c:v>1.0031250000024146</c:v>
                      </c:pt>
                      <c:pt idx="1798">
                        <c:v>1.0033680555565796</c:v>
                      </c:pt>
                      <c:pt idx="1799">
                        <c:v>1.0036111111107446</c:v>
                      </c:pt>
                      <c:pt idx="1800">
                        <c:v>1.0038541666649097</c:v>
                      </c:pt>
                      <c:pt idx="1801">
                        <c:v>1.0040972222190747</c:v>
                      </c:pt>
                      <c:pt idx="1802">
                        <c:v>1.0043402777805157</c:v>
                      </c:pt>
                      <c:pt idx="1803">
                        <c:v>1.0045833333346808</c:v>
                      </c:pt>
                      <c:pt idx="1804">
                        <c:v>1.0048263888888458</c:v>
                      </c:pt>
                      <c:pt idx="1805">
                        <c:v>1.0050694444430108</c:v>
                      </c:pt>
                      <c:pt idx="1806">
                        <c:v>1.0053124999971759</c:v>
                      </c:pt>
                      <c:pt idx="1807">
                        <c:v>1.0055555555586169</c:v>
                      </c:pt>
                      <c:pt idx="1808">
                        <c:v>1.0057986111127819</c:v>
                      </c:pt>
                      <c:pt idx="1809">
                        <c:v>1.0060416666669469</c:v>
                      </c:pt>
                      <c:pt idx="1810">
                        <c:v>1.006284722221112</c:v>
                      </c:pt>
                      <c:pt idx="1811">
                        <c:v>1.0065393518520567</c:v>
                      </c:pt>
                      <c:pt idx="1812">
                        <c:v>1.0067824074062217</c:v>
                      </c:pt>
                      <c:pt idx="1813">
                        <c:v>1.0070254629603868</c:v>
                      </c:pt>
                      <c:pt idx="1814">
                        <c:v>1.0072685185145518</c:v>
                      </c:pt>
                      <c:pt idx="1815">
                        <c:v>1.0075115740759928</c:v>
                      </c:pt>
                      <c:pt idx="1816">
                        <c:v>1.0077546296301578</c:v>
                      </c:pt>
                      <c:pt idx="1817">
                        <c:v>1.0079976851843229</c:v>
                      </c:pt>
                      <c:pt idx="1818">
                        <c:v>1.0082407407384879</c:v>
                      </c:pt>
                      <c:pt idx="1819">
                        <c:v>1.0084837962926529</c:v>
                      </c:pt>
                      <c:pt idx="1820">
                        <c:v>1.0087268518540939</c:v>
                      </c:pt>
                      <c:pt idx="1821">
                        <c:v>1.008969907408259</c:v>
                      </c:pt>
                      <c:pt idx="1822">
                        <c:v>1.009212962962424</c:v>
                      </c:pt>
                      <c:pt idx="1823">
                        <c:v>1.0094560185165891</c:v>
                      </c:pt>
                      <c:pt idx="1824">
                        <c:v>1.0096990740707541</c:v>
                      </c:pt>
                      <c:pt idx="1825">
                        <c:v>1.0099421296321951</c:v>
                      </c:pt>
                      <c:pt idx="1826">
                        <c:v>1.0101851851863601</c:v>
                      </c:pt>
                      <c:pt idx="1827">
                        <c:v>1.0104282407405252</c:v>
                      </c:pt>
                      <c:pt idx="1828">
                        <c:v>1.0106712962946902</c:v>
                      </c:pt>
                      <c:pt idx="1829">
                        <c:v>1.0109143518488553</c:v>
                      </c:pt>
                      <c:pt idx="1830">
                        <c:v>1.0111574074102962</c:v>
                      </c:pt>
                      <c:pt idx="1831">
                        <c:v>1.0114004629644613</c:v>
                      </c:pt>
                      <c:pt idx="1832">
                        <c:v>1.0116435185186263</c:v>
                      </c:pt>
                      <c:pt idx="1833">
                        <c:v>1.0118865740727914</c:v>
                      </c:pt>
                      <c:pt idx="1834">
                        <c:v>1.0121296296269564</c:v>
                      </c:pt>
                      <c:pt idx="1835">
                        <c:v>1.0123726851811214</c:v>
                      </c:pt>
                      <c:pt idx="1836">
                        <c:v>1.0126157407425624</c:v>
                      </c:pt>
                      <c:pt idx="1837">
                        <c:v>1.0128587962967275</c:v>
                      </c:pt>
                      <c:pt idx="1838">
                        <c:v>1.0131018518508925</c:v>
                      </c:pt>
                      <c:pt idx="1839">
                        <c:v>1.0133449074050576</c:v>
                      </c:pt>
                      <c:pt idx="1840">
                        <c:v>1.0135879629592226</c:v>
                      </c:pt>
                      <c:pt idx="1841">
                        <c:v>1.0138310185206636</c:v>
                      </c:pt>
                      <c:pt idx="1842">
                        <c:v>1.0140740740748286</c:v>
                      </c:pt>
                      <c:pt idx="1843">
                        <c:v>1.0143171296289937</c:v>
                      </c:pt>
                      <c:pt idx="1844">
                        <c:v>1.0145601851831587</c:v>
                      </c:pt>
                      <c:pt idx="1845">
                        <c:v>1.0148032407373238</c:v>
                      </c:pt>
                      <c:pt idx="1846">
                        <c:v>1.0150462962987647</c:v>
                      </c:pt>
                      <c:pt idx="1847">
                        <c:v>1.0152893518529298</c:v>
                      </c:pt>
                      <c:pt idx="1848">
                        <c:v>1.0155324074070948</c:v>
                      </c:pt>
                      <c:pt idx="1849">
                        <c:v>1.0157754629612599</c:v>
                      </c:pt>
                      <c:pt idx="1850">
                        <c:v>1.0160185185154249</c:v>
                      </c:pt>
                      <c:pt idx="1851">
                        <c:v>1.0162615740768659</c:v>
                      </c:pt>
                      <c:pt idx="1852">
                        <c:v>1.0165046296310309</c:v>
                      </c:pt>
                      <c:pt idx="1853">
                        <c:v>1.016747685185196</c:v>
                      </c:pt>
                      <c:pt idx="1854">
                        <c:v>1.016990740739361</c:v>
                      </c:pt>
                      <c:pt idx="1855">
                        <c:v>1.0172337962935261</c:v>
                      </c:pt>
                      <c:pt idx="1856">
                        <c:v>1.0174768518549671</c:v>
                      </c:pt>
                      <c:pt idx="1857">
                        <c:v>1.0177199074091321</c:v>
                      </c:pt>
                      <c:pt idx="1858">
                        <c:v>1.0179629629632971</c:v>
                      </c:pt>
                      <c:pt idx="1859">
                        <c:v>1.0182175925942418</c:v>
                      </c:pt>
                      <c:pt idx="1860">
                        <c:v>1.0184606481484069</c:v>
                      </c:pt>
                      <c:pt idx="1861">
                        <c:v>1.0187037037025719</c:v>
                      </c:pt>
                      <c:pt idx="1862">
                        <c:v>1.0189467592567369</c:v>
                      </c:pt>
                      <c:pt idx="1863">
                        <c:v>1.019189814810902</c:v>
                      </c:pt>
                      <c:pt idx="1864">
                        <c:v>1.019432870372343</c:v>
                      </c:pt>
                      <c:pt idx="1865">
                        <c:v>1.019675925926508</c:v>
                      </c:pt>
                      <c:pt idx="1866">
                        <c:v>1.0199189814806731</c:v>
                      </c:pt>
                      <c:pt idx="1867">
                        <c:v>1.0201620370348381</c:v>
                      </c:pt>
                      <c:pt idx="1868">
                        <c:v>1.0204050925890031</c:v>
                      </c:pt>
                      <c:pt idx="1869">
                        <c:v>1.0206481481504441</c:v>
                      </c:pt>
                      <c:pt idx="1870">
                        <c:v>1.0208912037046092</c:v>
                      </c:pt>
                      <c:pt idx="1871">
                        <c:v>1.0211342592587742</c:v>
                      </c:pt>
                      <c:pt idx="1872">
                        <c:v>1.0213773148129393</c:v>
                      </c:pt>
                      <c:pt idx="1873">
                        <c:v>1.0216203703671043</c:v>
                      </c:pt>
                      <c:pt idx="1874">
                        <c:v>1.0218634259285453</c:v>
                      </c:pt>
                      <c:pt idx="1875">
                        <c:v>1.0221064814827103</c:v>
                      </c:pt>
                      <c:pt idx="1876">
                        <c:v>1.0223495370368754</c:v>
                      </c:pt>
                      <c:pt idx="1877">
                        <c:v>1.0225925925910404</c:v>
                      </c:pt>
                      <c:pt idx="1878">
                        <c:v>1.0228356481452054</c:v>
                      </c:pt>
                      <c:pt idx="1879">
                        <c:v>1.0230787037066464</c:v>
                      </c:pt>
                      <c:pt idx="1880">
                        <c:v>1.0233217592608115</c:v>
                      </c:pt>
                      <c:pt idx="1881">
                        <c:v>1.0235648148149765</c:v>
                      </c:pt>
                      <c:pt idx="1882">
                        <c:v>1.0238078703691416</c:v>
                      </c:pt>
                      <c:pt idx="1883">
                        <c:v>1.0240509259233066</c:v>
                      </c:pt>
                      <c:pt idx="1884">
                        <c:v>1.0242939814774716</c:v>
                      </c:pt>
                      <c:pt idx="1885">
                        <c:v>1.0245370370389126</c:v>
                      </c:pt>
                      <c:pt idx="1886">
                        <c:v>1.0247800925930777</c:v>
                      </c:pt>
                      <c:pt idx="1887">
                        <c:v>1.0250231481472427</c:v>
                      </c:pt>
                      <c:pt idx="1888">
                        <c:v>1.0252662037014078</c:v>
                      </c:pt>
                      <c:pt idx="1889">
                        <c:v>1.0255092592555728</c:v>
                      </c:pt>
                      <c:pt idx="1890">
                        <c:v>1.0257523148170138</c:v>
                      </c:pt>
                      <c:pt idx="1891">
                        <c:v>1.0259953703711788</c:v>
                      </c:pt>
                      <c:pt idx="1892">
                        <c:v>1.0262384259253439</c:v>
                      </c:pt>
                      <c:pt idx="1893">
                        <c:v>1.0264814814795089</c:v>
                      </c:pt>
                      <c:pt idx="1894">
                        <c:v>1.0267245370336739</c:v>
                      </c:pt>
                      <c:pt idx="1895">
                        <c:v>1.0269675925951149</c:v>
                      </c:pt>
                      <c:pt idx="1896">
                        <c:v>1.02721064814928</c:v>
                      </c:pt>
                      <c:pt idx="1897">
                        <c:v>1.027453703703445</c:v>
                      </c:pt>
                      <c:pt idx="1898">
                        <c:v>1.0276967592576101</c:v>
                      </c:pt>
                      <c:pt idx="1899">
                        <c:v>1.0279398148117751</c:v>
                      </c:pt>
                      <c:pt idx="1900">
                        <c:v>1.0281828703732161</c:v>
                      </c:pt>
                      <c:pt idx="1901">
                        <c:v>1.0284259259273811</c:v>
                      </c:pt>
                      <c:pt idx="1902">
                        <c:v>1.0286689814815462</c:v>
                      </c:pt>
                      <c:pt idx="1903">
                        <c:v>1.0289120370357112</c:v>
                      </c:pt>
                      <c:pt idx="1904">
                        <c:v>1.0291550925898763</c:v>
                      </c:pt>
                      <c:pt idx="1905">
                        <c:v>1.0293981481440413</c:v>
                      </c:pt>
                      <c:pt idx="1906">
                        <c:v>1.0296412037054823</c:v>
                      </c:pt>
                      <c:pt idx="1907">
                        <c:v>1.029895833336427</c:v>
                      </c:pt>
                      <c:pt idx="1908">
                        <c:v>1.030138888890592</c:v>
                      </c:pt>
                      <c:pt idx="1909">
                        <c:v>1.0303819444447571</c:v>
                      </c:pt>
                      <c:pt idx="1910">
                        <c:v>1.0306249999989221</c:v>
                      </c:pt>
                      <c:pt idx="1911">
                        <c:v>1.0308680555530871</c:v>
                      </c:pt>
                      <c:pt idx="1912">
                        <c:v>1.0311111111072522</c:v>
                      </c:pt>
                      <c:pt idx="1913">
                        <c:v>1.0313541666686932</c:v>
                      </c:pt>
                      <c:pt idx="1914">
                        <c:v>1.0315972222228582</c:v>
                      </c:pt>
                      <c:pt idx="1915">
                        <c:v>1.0318402777770233</c:v>
                      </c:pt>
                      <c:pt idx="1916">
                        <c:v>1.0320833333311883</c:v>
                      </c:pt>
                      <c:pt idx="1917">
                        <c:v>1.0323263888853533</c:v>
                      </c:pt>
                      <c:pt idx="1918">
                        <c:v>1.0325694444467943</c:v>
                      </c:pt>
                      <c:pt idx="1919">
                        <c:v>1.0328125000009594</c:v>
                      </c:pt>
                      <c:pt idx="1920">
                        <c:v>1.0330555555551244</c:v>
                      </c:pt>
                      <c:pt idx="1921">
                        <c:v>1.0332986111092894</c:v>
                      </c:pt>
                      <c:pt idx="1922">
                        <c:v>1.0335416666634545</c:v>
                      </c:pt>
                      <c:pt idx="1923">
                        <c:v>1.0337847222248955</c:v>
                      </c:pt>
                      <c:pt idx="1924">
                        <c:v>1.0340277777790605</c:v>
                      </c:pt>
                      <c:pt idx="1925">
                        <c:v>1.0342708333332256</c:v>
                      </c:pt>
                      <c:pt idx="1926">
                        <c:v>1.0345138888873906</c:v>
                      </c:pt>
                      <c:pt idx="1927">
                        <c:v>1.0347569444415556</c:v>
                      </c:pt>
                      <c:pt idx="1928">
                        <c:v>1.0350000000029966</c:v>
                      </c:pt>
                      <c:pt idx="1929">
                        <c:v>1.0352430555571617</c:v>
                      </c:pt>
                      <c:pt idx="1930">
                        <c:v>1.0354861111113267</c:v>
                      </c:pt>
                      <c:pt idx="1931">
                        <c:v>1.0357291666654918</c:v>
                      </c:pt>
                      <c:pt idx="1932">
                        <c:v>1.0359722222196568</c:v>
                      </c:pt>
                      <c:pt idx="1933">
                        <c:v>1.0362152777738218</c:v>
                      </c:pt>
                      <c:pt idx="1934">
                        <c:v>1.0364583333352628</c:v>
                      </c:pt>
                      <c:pt idx="1935">
                        <c:v>1.0367013888894279</c:v>
                      </c:pt>
                      <c:pt idx="1936">
                        <c:v>1.0369444444435929</c:v>
                      </c:pt>
                      <c:pt idx="1937">
                        <c:v>1.0371874999977579</c:v>
                      </c:pt>
                      <c:pt idx="1938">
                        <c:v>1.037430555551923</c:v>
                      </c:pt>
                      <c:pt idx="1939">
                        <c:v>1.037673611113364</c:v>
                      </c:pt>
                      <c:pt idx="1940">
                        <c:v>1.037916666667529</c:v>
                      </c:pt>
                      <c:pt idx="1941">
                        <c:v>1.0381597222216941</c:v>
                      </c:pt>
                      <c:pt idx="1942">
                        <c:v>1.0384027777758591</c:v>
                      </c:pt>
                      <c:pt idx="1943">
                        <c:v>1.0386458333300241</c:v>
                      </c:pt>
                      <c:pt idx="1944">
                        <c:v>1.0388888888914651</c:v>
                      </c:pt>
                      <c:pt idx="1945">
                        <c:v>1.0391319444456302</c:v>
                      </c:pt>
                      <c:pt idx="1946">
                        <c:v>1.0393749999997952</c:v>
                      </c:pt>
                      <c:pt idx="1947">
                        <c:v>1.0396180555539603</c:v>
                      </c:pt>
                      <c:pt idx="1948">
                        <c:v>1.0398611111081253</c:v>
                      </c:pt>
                      <c:pt idx="1949">
                        <c:v>1.0401041666695663</c:v>
                      </c:pt>
                      <c:pt idx="1950">
                        <c:v>1.0403472222237313</c:v>
                      </c:pt>
                      <c:pt idx="1951">
                        <c:v>1.0405902777778964</c:v>
                      </c:pt>
                      <c:pt idx="1952">
                        <c:v>1.0408333333320614</c:v>
                      </c:pt>
                      <c:pt idx="1953">
                        <c:v>1.0410763888862264</c:v>
                      </c:pt>
                      <c:pt idx="1954">
                        <c:v>1.0413194444403915</c:v>
                      </c:pt>
                      <c:pt idx="1955">
                        <c:v>1.0415625000018325</c:v>
                      </c:pt>
                      <c:pt idx="1956">
                        <c:v>1.0418171296255012</c:v>
                      </c:pt>
                      <c:pt idx="1957">
                        <c:v>1.0420601851869422</c:v>
                      </c:pt>
                      <c:pt idx="1958">
                        <c:v>1.0423032407411073</c:v>
                      </c:pt>
                      <c:pt idx="1959">
                        <c:v>1.0425462962952723</c:v>
                      </c:pt>
                      <c:pt idx="1960">
                        <c:v>1.0427893518494373</c:v>
                      </c:pt>
                      <c:pt idx="1961">
                        <c:v>1.0430324074036024</c:v>
                      </c:pt>
                      <c:pt idx="1962">
                        <c:v>1.0432754629650434</c:v>
                      </c:pt>
                      <c:pt idx="1963">
                        <c:v>1.0435185185192084</c:v>
                      </c:pt>
                      <c:pt idx="1964">
                        <c:v>1.0437615740733734</c:v>
                      </c:pt>
                      <c:pt idx="1965">
                        <c:v>1.0440046296275385</c:v>
                      </c:pt>
                      <c:pt idx="1966">
                        <c:v>1.0442476851817035</c:v>
                      </c:pt>
                      <c:pt idx="1967">
                        <c:v>1.0444907407431445</c:v>
                      </c:pt>
                      <c:pt idx="1968">
                        <c:v>1.0447337962973096</c:v>
                      </c:pt>
                      <c:pt idx="1969">
                        <c:v>1.0449768518514746</c:v>
                      </c:pt>
                      <c:pt idx="1970">
                        <c:v>1.0452199074056396</c:v>
                      </c:pt>
                      <c:pt idx="1971">
                        <c:v>1.0454629629598047</c:v>
                      </c:pt>
                      <c:pt idx="1972">
                        <c:v>1.0457060185212457</c:v>
                      </c:pt>
                      <c:pt idx="1973">
                        <c:v>1.0459490740754107</c:v>
                      </c:pt>
                      <c:pt idx="1974">
                        <c:v>1.0461921296295758</c:v>
                      </c:pt>
                      <c:pt idx="1975">
                        <c:v>1.0464351851837408</c:v>
                      </c:pt>
                      <c:pt idx="1976">
                        <c:v>1.0466782407379058</c:v>
                      </c:pt>
                      <c:pt idx="1977">
                        <c:v>1.0469212962993468</c:v>
                      </c:pt>
                      <c:pt idx="1978">
                        <c:v>1.0471643518535119</c:v>
                      </c:pt>
                      <c:pt idx="1979">
                        <c:v>1.0474074074076769</c:v>
                      </c:pt>
                      <c:pt idx="1980">
                        <c:v>1.0476504629618419</c:v>
                      </c:pt>
                      <c:pt idx="1981">
                        <c:v>1.047893518516007</c:v>
                      </c:pt>
                      <c:pt idx="1982">
                        <c:v>1.048136574070172</c:v>
                      </c:pt>
                      <c:pt idx="1983">
                        <c:v>1.048379629631613</c:v>
                      </c:pt>
                      <c:pt idx="1984">
                        <c:v>1.0486226851857781</c:v>
                      </c:pt>
                      <c:pt idx="1985">
                        <c:v>1.0488657407399431</c:v>
                      </c:pt>
                      <c:pt idx="1986">
                        <c:v>1.0491087962941081</c:v>
                      </c:pt>
                      <c:pt idx="1987">
                        <c:v>1.0493518518482732</c:v>
                      </c:pt>
                      <c:pt idx="1988">
                        <c:v>1.0495949074097142</c:v>
                      </c:pt>
                      <c:pt idx="1989">
                        <c:v>1.0498379629638792</c:v>
                      </c:pt>
                      <c:pt idx="1990">
                        <c:v>1.0500810185180443</c:v>
                      </c:pt>
                      <c:pt idx="1991">
                        <c:v>1.0503240740722093</c:v>
                      </c:pt>
                      <c:pt idx="1992">
                        <c:v>1.0505671296263743</c:v>
                      </c:pt>
                      <c:pt idx="1993">
                        <c:v>1.0508101851878153</c:v>
                      </c:pt>
                      <c:pt idx="1994">
                        <c:v>1.0510532407419804</c:v>
                      </c:pt>
                      <c:pt idx="1995">
                        <c:v>1.0512962962961454</c:v>
                      </c:pt>
                      <c:pt idx="1996">
                        <c:v>1.0515393518503104</c:v>
                      </c:pt>
                      <c:pt idx="1997">
                        <c:v>1.0517824074044755</c:v>
                      </c:pt>
                      <c:pt idx="1998">
                        <c:v>1.0520254629659165</c:v>
                      </c:pt>
                      <c:pt idx="1999">
                        <c:v>1.0522685185200815</c:v>
                      </c:pt>
                      <c:pt idx="2000">
                        <c:v>1.0525115740742466</c:v>
                      </c:pt>
                      <c:pt idx="2001">
                        <c:v>1.0527546296284116</c:v>
                      </c:pt>
                      <c:pt idx="2002">
                        <c:v>1.0529976851825766</c:v>
                      </c:pt>
                      <c:pt idx="2003">
                        <c:v>1.0532407407367417</c:v>
                      </c:pt>
                      <c:pt idx="2004">
                        <c:v>1.0534837962981827</c:v>
                      </c:pt>
                      <c:pt idx="2005">
                        <c:v>1.0537384259218514</c:v>
                      </c:pt>
                      <c:pt idx="2006">
                        <c:v>1.0539814814832924</c:v>
                      </c:pt>
                      <c:pt idx="2007">
                        <c:v>1.0542245370374574</c:v>
                      </c:pt>
                      <c:pt idx="2008">
                        <c:v>1.0544675925916225</c:v>
                      </c:pt>
                      <c:pt idx="2009">
                        <c:v>1.0547106481457875</c:v>
                      </c:pt>
                      <c:pt idx="2010">
                        <c:v>1.0549537036999526</c:v>
                      </c:pt>
                      <c:pt idx="2011">
                        <c:v>1.0551967592613936</c:v>
                      </c:pt>
                      <c:pt idx="2012">
                        <c:v>1.0554398148155586</c:v>
                      </c:pt>
                      <c:pt idx="2013">
                        <c:v>1.0556828703697236</c:v>
                      </c:pt>
                      <c:pt idx="2014">
                        <c:v>1.0559259259238887</c:v>
                      </c:pt>
                      <c:pt idx="2015">
                        <c:v>1.0561689814780537</c:v>
                      </c:pt>
                      <c:pt idx="2016">
                        <c:v>1.0564120370394947</c:v>
                      </c:pt>
                      <c:pt idx="2017">
                        <c:v>1.0566550925936598</c:v>
                      </c:pt>
                      <c:pt idx="2018">
                        <c:v>1.0568981481478248</c:v>
                      </c:pt>
                      <c:pt idx="2019">
                        <c:v>1.0571412037019898</c:v>
                      </c:pt>
                      <c:pt idx="2020">
                        <c:v>1.0573842592561549</c:v>
                      </c:pt>
                      <c:pt idx="2021">
                        <c:v>1.0576273148175959</c:v>
                      </c:pt>
                      <c:pt idx="2022">
                        <c:v>1.0578703703717609</c:v>
                      </c:pt>
                      <c:pt idx="2023">
                        <c:v>1.0581134259259259</c:v>
                      </c:pt>
                      <c:pt idx="2024">
                        <c:v>1.058356481480091</c:v>
                      </c:pt>
                      <c:pt idx="2025">
                        <c:v>1.058599537034256</c:v>
                      </c:pt>
                      <c:pt idx="2026">
                        <c:v>1.058842592595697</c:v>
                      </c:pt>
                      <c:pt idx="2027">
                        <c:v>1.0590856481498621</c:v>
                      </c:pt>
                      <c:pt idx="2028">
                        <c:v>1.0593287037040271</c:v>
                      </c:pt>
                      <c:pt idx="2029">
                        <c:v>1.0595717592581921</c:v>
                      </c:pt>
                      <c:pt idx="2030">
                        <c:v>1.0598148148123572</c:v>
                      </c:pt>
                      <c:pt idx="2031">
                        <c:v>1.0600578703665222</c:v>
                      </c:pt>
                      <c:pt idx="2032">
                        <c:v>1.0603009259279632</c:v>
                      </c:pt>
                      <c:pt idx="2033">
                        <c:v>1.0605439814821283</c:v>
                      </c:pt>
                      <c:pt idx="2034">
                        <c:v>1.0607870370362933</c:v>
                      </c:pt>
                      <c:pt idx="2035">
                        <c:v>1.0610300925904583</c:v>
                      </c:pt>
                      <c:pt idx="2036">
                        <c:v>1.0612731481446234</c:v>
                      </c:pt>
                      <c:pt idx="2037">
                        <c:v>1.0615162037060644</c:v>
                      </c:pt>
                      <c:pt idx="2038">
                        <c:v>1.0617592592602294</c:v>
                      </c:pt>
                      <c:pt idx="2039">
                        <c:v>1.0620023148143944</c:v>
                      </c:pt>
                      <c:pt idx="2040">
                        <c:v>1.0622453703685595</c:v>
                      </c:pt>
                      <c:pt idx="2041">
                        <c:v>1.0624884259227245</c:v>
                      </c:pt>
                      <c:pt idx="2042">
                        <c:v>1.0627314814841655</c:v>
                      </c:pt>
                      <c:pt idx="2043">
                        <c:v>1.0629745370383306</c:v>
                      </c:pt>
                      <c:pt idx="2044">
                        <c:v>1.0632175925924956</c:v>
                      </c:pt>
                      <c:pt idx="2045">
                        <c:v>1.0634606481466606</c:v>
                      </c:pt>
                      <c:pt idx="2046">
                        <c:v>1.0637037037008257</c:v>
                      </c:pt>
                      <c:pt idx="2047">
                        <c:v>1.0639467592622667</c:v>
                      </c:pt>
                      <c:pt idx="2048">
                        <c:v>1.0641898148164317</c:v>
                      </c:pt>
                      <c:pt idx="2049">
                        <c:v>1.0644328703705968</c:v>
                      </c:pt>
                      <c:pt idx="2050">
                        <c:v>1.0646759259247618</c:v>
                      </c:pt>
                      <c:pt idx="2051">
                        <c:v>1.0649189814789268</c:v>
                      </c:pt>
                      <c:pt idx="2052">
                        <c:v>1.0651620370330919</c:v>
                      </c:pt>
                      <c:pt idx="2053">
                        <c:v>1.0654166666640366</c:v>
                      </c:pt>
                      <c:pt idx="2054">
                        <c:v>1.0656597222182016</c:v>
                      </c:pt>
                      <c:pt idx="2055">
                        <c:v>1.0659027777796426</c:v>
                      </c:pt>
                      <c:pt idx="2056">
                        <c:v>1.0661458333338076</c:v>
                      </c:pt>
                      <c:pt idx="2057">
                        <c:v>1.0663888888879727</c:v>
                      </c:pt>
                      <c:pt idx="2058">
                        <c:v>1.0666319444421377</c:v>
                      </c:pt>
                      <c:pt idx="2059">
                        <c:v>1.0668749999963028</c:v>
                      </c:pt>
                      <c:pt idx="2060">
                        <c:v>1.0671180555577437</c:v>
                      </c:pt>
                      <c:pt idx="2061">
                        <c:v>1.0673611111119088</c:v>
                      </c:pt>
                      <c:pt idx="2062">
                        <c:v>1.0676041666660738</c:v>
                      </c:pt>
                      <c:pt idx="2063">
                        <c:v>1.0678472222202389</c:v>
                      </c:pt>
                      <c:pt idx="2064">
                        <c:v>1.0680902777744039</c:v>
                      </c:pt>
                      <c:pt idx="2065">
                        <c:v>1.0683333333358449</c:v>
                      </c:pt>
                      <c:pt idx="2066">
                        <c:v>1.0685763888900099</c:v>
                      </c:pt>
                      <c:pt idx="2067">
                        <c:v>1.068819444444175</c:v>
                      </c:pt>
                      <c:pt idx="2068">
                        <c:v>1.06906249999834</c:v>
                      </c:pt>
                      <c:pt idx="2069">
                        <c:v>1.0693055555525051</c:v>
                      </c:pt>
                      <c:pt idx="2070">
                        <c:v>1.0695486111139461</c:v>
                      </c:pt>
                      <c:pt idx="2071">
                        <c:v>1.0697916666681111</c:v>
                      </c:pt>
                      <c:pt idx="2072">
                        <c:v>1.0700347222222761</c:v>
                      </c:pt>
                      <c:pt idx="2073">
                        <c:v>1.0702777777764412</c:v>
                      </c:pt>
                      <c:pt idx="2074">
                        <c:v>1.0705208333306062</c:v>
                      </c:pt>
                      <c:pt idx="2075">
                        <c:v>1.0707638888847713</c:v>
                      </c:pt>
                      <c:pt idx="2076">
                        <c:v>1.0710069444462123</c:v>
                      </c:pt>
                      <c:pt idx="2077">
                        <c:v>1.0712500000003773</c:v>
                      </c:pt>
                      <c:pt idx="2078">
                        <c:v>1.0714930555545423</c:v>
                      </c:pt>
                      <c:pt idx="2079">
                        <c:v>1.0717361111087074</c:v>
                      </c:pt>
                      <c:pt idx="2080">
                        <c:v>1.0719791666628724</c:v>
                      </c:pt>
                      <c:pt idx="2081">
                        <c:v>1.0722222222243134</c:v>
                      </c:pt>
                      <c:pt idx="2082">
                        <c:v>1.0724652777784784</c:v>
                      </c:pt>
                      <c:pt idx="2083">
                        <c:v>1.0727083333326435</c:v>
                      </c:pt>
                      <c:pt idx="2084">
                        <c:v>1.0729513888868085</c:v>
                      </c:pt>
                      <c:pt idx="2085">
                        <c:v>1.0731944444409736</c:v>
                      </c:pt>
                      <c:pt idx="2086">
                        <c:v>1.0734375000024146</c:v>
                      </c:pt>
                      <c:pt idx="2087">
                        <c:v>1.0736805555565796</c:v>
                      </c:pt>
                      <c:pt idx="2088">
                        <c:v>1.0739236111107446</c:v>
                      </c:pt>
                      <c:pt idx="2089">
                        <c:v>1.0741666666649097</c:v>
                      </c:pt>
                      <c:pt idx="2090">
                        <c:v>1.0744097222190747</c:v>
                      </c:pt>
                      <c:pt idx="2091">
                        <c:v>1.0746527777805157</c:v>
                      </c:pt>
                      <c:pt idx="2092">
                        <c:v>1.0748958333346808</c:v>
                      </c:pt>
                      <c:pt idx="2093">
                        <c:v>1.0751388888888458</c:v>
                      </c:pt>
                      <c:pt idx="2094">
                        <c:v>1.0753819444430108</c:v>
                      </c:pt>
                      <c:pt idx="2095">
                        <c:v>1.0756249999971759</c:v>
                      </c:pt>
                      <c:pt idx="2096">
                        <c:v>1.0758680555586169</c:v>
                      </c:pt>
                      <c:pt idx="2097">
                        <c:v>1.0761111111127819</c:v>
                      </c:pt>
                      <c:pt idx="2098">
                        <c:v>1.0763541666669469</c:v>
                      </c:pt>
                      <c:pt idx="2099">
                        <c:v>1.076597222221112</c:v>
                      </c:pt>
                      <c:pt idx="2100">
                        <c:v>1.076840277775277</c:v>
                      </c:pt>
                      <c:pt idx="2101">
                        <c:v>1.0770833333294421</c:v>
                      </c:pt>
                      <c:pt idx="2102">
                        <c:v>1.0773379629603868</c:v>
                      </c:pt>
                      <c:pt idx="2103">
                        <c:v>1.0775810185145518</c:v>
                      </c:pt>
                      <c:pt idx="2104">
                        <c:v>1.0778240740759928</c:v>
                      </c:pt>
                      <c:pt idx="2105">
                        <c:v>1.0780671296301578</c:v>
                      </c:pt>
                      <c:pt idx="2106">
                        <c:v>1.0783101851843229</c:v>
                      </c:pt>
                      <c:pt idx="2107">
                        <c:v>1.0785532407384879</c:v>
                      </c:pt>
                      <c:pt idx="2108">
                        <c:v>1.0787962962926529</c:v>
                      </c:pt>
                      <c:pt idx="2109">
                        <c:v>1.0790393518540939</c:v>
                      </c:pt>
                      <c:pt idx="2110">
                        <c:v>1.079282407408259</c:v>
                      </c:pt>
                      <c:pt idx="2111">
                        <c:v>1.079525462962424</c:v>
                      </c:pt>
                      <c:pt idx="2112">
                        <c:v>1.0797685185165891</c:v>
                      </c:pt>
                      <c:pt idx="2113">
                        <c:v>1.0800115740707541</c:v>
                      </c:pt>
                      <c:pt idx="2114">
                        <c:v>1.0802546296321951</c:v>
                      </c:pt>
                      <c:pt idx="2115">
                        <c:v>1.0804976851863601</c:v>
                      </c:pt>
                      <c:pt idx="2116">
                        <c:v>1.0807407407405252</c:v>
                      </c:pt>
                      <c:pt idx="2117">
                        <c:v>1.0809837962946902</c:v>
                      </c:pt>
                      <c:pt idx="2118">
                        <c:v>1.0812268518488553</c:v>
                      </c:pt>
                      <c:pt idx="2119">
                        <c:v>1.0814699074102962</c:v>
                      </c:pt>
                      <c:pt idx="2120">
                        <c:v>1.0817129629644613</c:v>
                      </c:pt>
                      <c:pt idx="2121">
                        <c:v>1.0819560185186263</c:v>
                      </c:pt>
                      <c:pt idx="2122">
                        <c:v>1.0821990740727914</c:v>
                      </c:pt>
                      <c:pt idx="2123">
                        <c:v>1.0824421296269564</c:v>
                      </c:pt>
                      <c:pt idx="2124">
                        <c:v>1.0826851851811214</c:v>
                      </c:pt>
                      <c:pt idx="2125">
                        <c:v>1.0829282407425624</c:v>
                      </c:pt>
                      <c:pt idx="2126">
                        <c:v>1.0831712962967275</c:v>
                      </c:pt>
                      <c:pt idx="2127">
                        <c:v>1.0834143518508925</c:v>
                      </c:pt>
                      <c:pt idx="2128">
                        <c:v>1.0836574074050576</c:v>
                      </c:pt>
                      <c:pt idx="2129">
                        <c:v>1.0839004629592226</c:v>
                      </c:pt>
                      <c:pt idx="2130">
                        <c:v>1.0841435185206636</c:v>
                      </c:pt>
                      <c:pt idx="2131">
                        <c:v>1.0843865740748286</c:v>
                      </c:pt>
                      <c:pt idx="2132">
                        <c:v>1.0846296296289937</c:v>
                      </c:pt>
                      <c:pt idx="2133">
                        <c:v>1.0848726851831587</c:v>
                      </c:pt>
                      <c:pt idx="2134">
                        <c:v>1.0851157407373238</c:v>
                      </c:pt>
                      <c:pt idx="2135">
                        <c:v>1.0853587962987647</c:v>
                      </c:pt>
                      <c:pt idx="2136">
                        <c:v>1.0856018518529298</c:v>
                      </c:pt>
                      <c:pt idx="2137">
                        <c:v>1.0858449074070948</c:v>
                      </c:pt>
                      <c:pt idx="2138">
                        <c:v>1.0860879629612599</c:v>
                      </c:pt>
                      <c:pt idx="2139">
                        <c:v>1.0863310185154249</c:v>
                      </c:pt>
                      <c:pt idx="2140">
                        <c:v>1.0865740740768659</c:v>
                      </c:pt>
                      <c:pt idx="2141">
                        <c:v>1.0868171296310309</c:v>
                      </c:pt>
                      <c:pt idx="2142">
                        <c:v>1.087060185185196</c:v>
                      </c:pt>
                      <c:pt idx="2143">
                        <c:v>1.087303240739361</c:v>
                      </c:pt>
                      <c:pt idx="2144">
                        <c:v>1.0875462962935261</c:v>
                      </c:pt>
                      <c:pt idx="2145">
                        <c:v>1.0877893518549671</c:v>
                      </c:pt>
                      <c:pt idx="2146">
                        <c:v>1.0880324074091321</c:v>
                      </c:pt>
                      <c:pt idx="2147">
                        <c:v>1.0882754629632971</c:v>
                      </c:pt>
                      <c:pt idx="2148">
                        <c:v>1.0885185185174622</c:v>
                      </c:pt>
                      <c:pt idx="2149">
                        <c:v>1.0887615740716272</c:v>
                      </c:pt>
                      <c:pt idx="2150">
                        <c:v>1.0890162037025719</c:v>
                      </c:pt>
                      <c:pt idx="2151">
                        <c:v>1.0892592592567369</c:v>
                      </c:pt>
                      <c:pt idx="2152">
                        <c:v>1.089502314810902</c:v>
                      </c:pt>
                      <c:pt idx="2153">
                        <c:v>1.089745370372343</c:v>
                      </c:pt>
                      <c:pt idx="2154">
                        <c:v>1.089988425926508</c:v>
                      </c:pt>
                      <c:pt idx="2155">
                        <c:v>1.0902314814806731</c:v>
                      </c:pt>
                      <c:pt idx="2156">
                        <c:v>1.0904745370348381</c:v>
                      </c:pt>
                      <c:pt idx="2157">
                        <c:v>1.0907175925890031</c:v>
                      </c:pt>
                      <c:pt idx="2158">
                        <c:v>1.0909606481504441</c:v>
                      </c:pt>
                      <c:pt idx="2159">
                        <c:v>1.0912037037046092</c:v>
                      </c:pt>
                      <c:pt idx="2160">
                        <c:v>1.0914467592587742</c:v>
                      </c:pt>
                      <c:pt idx="2161">
                        <c:v>1.0916898148129393</c:v>
                      </c:pt>
                      <c:pt idx="2162">
                        <c:v>1.0919328703671043</c:v>
                      </c:pt>
                      <c:pt idx="2163">
                        <c:v>1.0921759259285453</c:v>
                      </c:pt>
                      <c:pt idx="2164">
                        <c:v>1.0924189814827103</c:v>
                      </c:pt>
                      <c:pt idx="2165">
                        <c:v>1.0926620370368754</c:v>
                      </c:pt>
                      <c:pt idx="2166">
                        <c:v>1.0929050925910404</c:v>
                      </c:pt>
                      <c:pt idx="2167">
                        <c:v>1.0931481481452054</c:v>
                      </c:pt>
                      <c:pt idx="2168">
                        <c:v>1.0933912037066464</c:v>
                      </c:pt>
                      <c:pt idx="2169">
                        <c:v>1.0936342592608115</c:v>
                      </c:pt>
                      <c:pt idx="2170">
                        <c:v>1.0938773148149765</c:v>
                      </c:pt>
                      <c:pt idx="2171">
                        <c:v>1.0941203703691416</c:v>
                      </c:pt>
                      <c:pt idx="2172">
                        <c:v>1.0943634259233066</c:v>
                      </c:pt>
                      <c:pt idx="2173">
                        <c:v>1.0946064814774716</c:v>
                      </c:pt>
                      <c:pt idx="2174">
                        <c:v>1.0948495370389126</c:v>
                      </c:pt>
                      <c:pt idx="2175">
                        <c:v>1.0950925925930777</c:v>
                      </c:pt>
                      <c:pt idx="2176">
                        <c:v>1.0953356481472427</c:v>
                      </c:pt>
                      <c:pt idx="2177">
                        <c:v>1.0955787037014078</c:v>
                      </c:pt>
                      <c:pt idx="2178">
                        <c:v>1.0958217592555728</c:v>
                      </c:pt>
                      <c:pt idx="2179">
                        <c:v>1.0960648148170138</c:v>
                      </c:pt>
                      <c:pt idx="2180">
                        <c:v>1.0963078703711788</c:v>
                      </c:pt>
                      <c:pt idx="2181">
                        <c:v>1.0965509259253439</c:v>
                      </c:pt>
                      <c:pt idx="2182">
                        <c:v>1.0967939814795089</c:v>
                      </c:pt>
                      <c:pt idx="2183">
                        <c:v>1.0970370370336739</c:v>
                      </c:pt>
                      <c:pt idx="2184">
                        <c:v>1.0972800925951149</c:v>
                      </c:pt>
                      <c:pt idx="2185">
                        <c:v>1.09752314814928</c:v>
                      </c:pt>
                      <c:pt idx="2186">
                        <c:v>1.097766203703445</c:v>
                      </c:pt>
                      <c:pt idx="2187">
                        <c:v>1.0980092592576101</c:v>
                      </c:pt>
                      <c:pt idx="2188">
                        <c:v>1.0982523148117751</c:v>
                      </c:pt>
                      <c:pt idx="2189">
                        <c:v>1.0984953703732161</c:v>
                      </c:pt>
                      <c:pt idx="2190">
                        <c:v>1.0987384259273811</c:v>
                      </c:pt>
                      <c:pt idx="2191">
                        <c:v>1.0989814814815462</c:v>
                      </c:pt>
                      <c:pt idx="2192">
                        <c:v>1.0992245370357112</c:v>
                      </c:pt>
                      <c:pt idx="2193">
                        <c:v>1.0994675925898763</c:v>
                      </c:pt>
                      <c:pt idx="2194">
                        <c:v>1.0997106481440413</c:v>
                      </c:pt>
                      <c:pt idx="2195">
                        <c:v>1.0999537037054823</c:v>
                      </c:pt>
                      <c:pt idx="2196">
                        <c:v>1.1001967592596473</c:v>
                      </c:pt>
                      <c:pt idx="2197">
                        <c:v>1.1004398148138124</c:v>
                      </c:pt>
                      <c:pt idx="2198">
                        <c:v>1.1006828703679774</c:v>
                      </c:pt>
                      <c:pt idx="2199">
                        <c:v>1.1009374999989221</c:v>
                      </c:pt>
                      <c:pt idx="2200">
                        <c:v>1.1011805555530871</c:v>
                      </c:pt>
                      <c:pt idx="2201">
                        <c:v>1.1014236111072522</c:v>
                      </c:pt>
                      <c:pt idx="2202">
                        <c:v>1.1016666666686932</c:v>
                      </c:pt>
                      <c:pt idx="2203">
                        <c:v>1.1019097222228582</c:v>
                      </c:pt>
                      <c:pt idx="2204">
                        <c:v>1.1021527777770233</c:v>
                      </c:pt>
                      <c:pt idx="2205">
                        <c:v>1.1023958333311883</c:v>
                      </c:pt>
                      <c:pt idx="2206">
                        <c:v>1.1026388888853533</c:v>
                      </c:pt>
                      <c:pt idx="2207">
                        <c:v>1.1028819444467943</c:v>
                      </c:pt>
                      <c:pt idx="2208">
                        <c:v>1.1031250000009594</c:v>
                      </c:pt>
                      <c:pt idx="2209">
                        <c:v>1.1033680555551244</c:v>
                      </c:pt>
                      <c:pt idx="2210">
                        <c:v>1.1036111111092894</c:v>
                      </c:pt>
                      <c:pt idx="2211">
                        <c:v>1.1038541666634545</c:v>
                      </c:pt>
                      <c:pt idx="2212">
                        <c:v>1.1040972222248955</c:v>
                      </c:pt>
                      <c:pt idx="2213">
                        <c:v>1.1043402777790605</c:v>
                      </c:pt>
                      <c:pt idx="2214">
                        <c:v>1.1045833333332256</c:v>
                      </c:pt>
                      <c:pt idx="2215">
                        <c:v>1.1048263888873906</c:v>
                      </c:pt>
                      <c:pt idx="2216">
                        <c:v>1.1050694444415556</c:v>
                      </c:pt>
                      <c:pt idx="2217">
                        <c:v>1.1053125000029966</c:v>
                      </c:pt>
                      <c:pt idx="2218">
                        <c:v>1.1055555555571617</c:v>
                      </c:pt>
                      <c:pt idx="2219">
                        <c:v>1.1057986111113267</c:v>
                      </c:pt>
                      <c:pt idx="2220">
                        <c:v>1.1060416666654918</c:v>
                      </c:pt>
                      <c:pt idx="2221">
                        <c:v>1.1062847222196568</c:v>
                      </c:pt>
                      <c:pt idx="2222">
                        <c:v>1.1065277777738218</c:v>
                      </c:pt>
                      <c:pt idx="2223">
                        <c:v>1.1067708333352628</c:v>
                      </c:pt>
                      <c:pt idx="2224">
                        <c:v>1.1070138888894279</c:v>
                      </c:pt>
                      <c:pt idx="2225">
                        <c:v>1.1072569444435929</c:v>
                      </c:pt>
                      <c:pt idx="2226">
                        <c:v>1.1074999999977579</c:v>
                      </c:pt>
                      <c:pt idx="2227">
                        <c:v>1.107743055551923</c:v>
                      </c:pt>
                      <c:pt idx="2228">
                        <c:v>1.107986111113364</c:v>
                      </c:pt>
                      <c:pt idx="2229">
                        <c:v>1.108229166667529</c:v>
                      </c:pt>
                      <c:pt idx="2230">
                        <c:v>1.1084722222216941</c:v>
                      </c:pt>
                      <c:pt idx="2231">
                        <c:v>1.1087152777758591</c:v>
                      </c:pt>
                      <c:pt idx="2232">
                        <c:v>1.1089583333300241</c:v>
                      </c:pt>
                      <c:pt idx="2233">
                        <c:v>1.1092013888914651</c:v>
                      </c:pt>
                      <c:pt idx="2234">
                        <c:v>1.1094444444456302</c:v>
                      </c:pt>
                      <c:pt idx="2235">
                        <c:v>1.1096874999997952</c:v>
                      </c:pt>
                      <c:pt idx="2236">
                        <c:v>1.1099305555539603</c:v>
                      </c:pt>
                      <c:pt idx="2237">
                        <c:v>1.1101736111081253</c:v>
                      </c:pt>
                      <c:pt idx="2238">
                        <c:v>1.1104166666695663</c:v>
                      </c:pt>
                      <c:pt idx="2239">
                        <c:v>1.1106597222237313</c:v>
                      </c:pt>
                      <c:pt idx="2240">
                        <c:v>1.1109027777778964</c:v>
                      </c:pt>
                      <c:pt idx="2241">
                        <c:v>1.1111458333320614</c:v>
                      </c:pt>
                      <c:pt idx="2242">
                        <c:v>1.1113888888862264</c:v>
                      </c:pt>
                      <c:pt idx="2243">
                        <c:v>1.1116319444403915</c:v>
                      </c:pt>
                      <c:pt idx="2244">
                        <c:v>1.1118750000018325</c:v>
                      </c:pt>
                      <c:pt idx="2245">
                        <c:v>1.1121180555559975</c:v>
                      </c:pt>
                      <c:pt idx="2246">
                        <c:v>1.1123611111101626</c:v>
                      </c:pt>
                      <c:pt idx="2247">
                        <c:v>1.1126157407411073</c:v>
                      </c:pt>
                      <c:pt idx="2248">
                        <c:v>1.1128587962952723</c:v>
                      </c:pt>
                      <c:pt idx="2249">
                        <c:v>1.1131018518494373</c:v>
                      </c:pt>
                      <c:pt idx="2250">
                        <c:v>1.1133449074036024</c:v>
                      </c:pt>
                      <c:pt idx="2251">
                        <c:v>1.1135879629650434</c:v>
                      </c:pt>
                      <c:pt idx="2252">
                        <c:v>1.1138310185192084</c:v>
                      </c:pt>
                      <c:pt idx="2253">
                        <c:v>1.1140740740733734</c:v>
                      </c:pt>
                      <c:pt idx="2254">
                        <c:v>1.1143171296275385</c:v>
                      </c:pt>
                      <c:pt idx="2255">
                        <c:v>1.1145601851817035</c:v>
                      </c:pt>
                      <c:pt idx="2256">
                        <c:v>1.1148032407431445</c:v>
                      </c:pt>
                      <c:pt idx="2257">
                        <c:v>1.1150462962973096</c:v>
                      </c:pt>
                      <c:pt idx="2258">
                        <c:v>1.1152893518514746</c:v>
                      </c:pt>
                      <c:pt idx="2259">
                        <c:v>1.1155324074056396</c:v>
                      </c:pt>
                      <c:pt idx="2260">
                        <c:v>1.1157754629598047</c:v>
                      </c:pt>
                      <c:pt idx="2261">
                        <c:v>1.1160185185212457</c:v>
                      </c:pt>
                      <c:pt idx="2262">
                        <c:v>1.1162615740754107</c:v>
                      </c:pt>
                      <c:pt idx="2263">
                        <c:v>1.1165046296295758</c:v>
                      </c:pt>
                      <c:pt idx="2264">
                        <c:v>1.1167476851837408</c:v>
                      </c:pt>
                      <c:pt idx="2265">
                        <c:v>1.1169907407379058</c:v>
                      </c:pt>
                      <c:pt idx="2266">
                        <c:v>1.1172337962993468</c:v>
                      </c:pt>
                      <c:pt idx="2267">
                        <c:v>1.1174768518535119</c:v>
                      </c:pt>
                      <c:pt idx="2268">
                        <c:v>1.1177199074076769</c:v>
                      </c:pt>
                      <c:pt idx="2269">
                        <c:v>1.1179629629618419</c:v>
                      </c:pt>
                      <c:pt idx="2270">
                        <c:v>1.118206018516007</c:v>
                      </c:pt>
                      <c:pt idx="2271">
                        <c:v>1.118449074070172</c:v>
                      </c:pt>
                      <c:pt idx="2272">
                        <c:v>1.118692129631613</c:v>
                      </c:pt>
                      <c:pt idx="2273">
                        <c:v>1.1189351851857781</c:v>
                      </c:pt>
                      <c:pt idx="2274">
                        <c:v>1.1191782407399431</c:v>
                      </c:pt>
                      <c:pt idx="2275">
                        <c:v>1.1194212962941081</c:v>
                      </c:pt>
                      <c:pt idx="2276">
                        <c:v>1.1196643518482732</c:v>
                      </c:pt>
                      <c:pt idx="2277">
                        <c:v>1.1199074074097142</c:v>
                      </c:pt>
                      <c:pt idx="2278">
                        <c:v>1.1201504629638792</c:v>
                      </c:pt>
                      <c:pt idx="2279">
                        <c:v>1.1203935185180443</c:v>
                      </c:pt>
                      <c:pt idx="2280">
                        <c:v>1.1206365740722093</c:v>
                      </c:pt>
                      <c:pt idx="2281">
                        <c:v>1.1208796296263743</c:v>
                      </c:pt>
                      <c:pt idx="2282">
                        <c:v>1.1211226851878153</c:v>
                      </c:pt>
                      <c:pt idx="2283">
                        <c:v>1.1213657407419804</c:v>
                      </c:pt>
                      <c:pt idx="2284">
                        <c:v>1.1216087962961454</c:v>
                      </c:pt>
                      <c:pt idx="2285">
                        <c:v>1.1218518518503104</c:v>
                      </c:pt>
                      <c:pt idx="2286">
                        <c:v>1.1220949074044755</c:v>
                      </c:pt>
                      <c:pt idx="2287">
                        <c:v>1.1223379629659165</c:v>
                      </c:pt>
                      <c:pt idx="2288">
                        <c:v>1.1225810185200815</c:v>
                      </c:pt>
                      <c:pt idx="2289">
                        <c:v>1.1228240740742466</c:v>
                      </c:pt>
                      <c:pt idx="2290">
                        <c:v>1.1230671296284116</c:v>
                      </c:pt>
                      <c:pt idx="2291">
                        <c:v>1.1233101851825766</c:v>
                      </c:pt>
                      <c:pt idx="2292">
                        <c:v>1.1235532407367417</c:v>
                      </c:pt>
                      <c:pt idx="2293">
                        <c:v>1.1237962962981827</c:v>
                      </c:pt>
                      <c:pt idx="2294">
                        <c:v>1.1240393518523477</c:v>
                      </c:pt>
                      <c:pt idx="2295">
                        <c:v>1.1242824074065128</c:v>
                      </c:pt>
                      <c:pt idx="2296">
                        <c:v>1.1245370370374574</c:v>
                      </c:pt>
                      <c:pt idx="2297">
                        <c:v>1.1247800925916225</c:v>
                      </c:pt>
                      <c:pt idx="2298">
                        <c:v>1.1250231481457875</c:v>
                      </c:pt>
                      <c:pt idx="2299">
                        <c:v>1.1252662036999526</c:v>
                      </c:pt>
                      <c:pt idx="2300">
                        <c:v>1.1255092592613936</c:v>
                      </c:pt>
                      <c:pt idx="2301">
                        <c:v>1.1257523148155586</c:v>
                      </c:pt>
                      <c:pt idx="2302">
                        <c:v>1.1259953703697236</c:v>
                      </c:pt>
                      <c:pt idx="2303">
                        <c:v>1.1262384259238887</c:v>
                      </c:pt>
                      <c:pt idx="2304">
                        <c:v>1.1264814814780537</c:v>
                      </c:pt>
                      <c:pt idx="2305">
                        <c:v>1.1267245370394947</c:v>
                      </c:pt>
                      <c:pt idx="2306">
                        <c:v>1.1269675925936598</c:v>
                      </c:pt>
                      <c:pt idx="2307">
                        <c:v>1.1272106481478248</c:v>
                      </c:pt>
                      <c:pt idx="2308">
                        <c:v>1.1274537037019898</c:v>
                      </c:pt>
                      <c:pt idx="2309">
                        <c:v>1.1276967592561549</c:v>
                      </c:pt>
                      <c:pt idx="2310">
                        <c:v>1.1279398148175959</c:v>
                      </c:pt>
                      <c:pt idx="2311">
                        <c:v>1.1281828703717609</c:v>
                      </c:pt>
                      <c:pt idx="2312">
                        <c:v>1.1284259259259259</c:v>
                      </c:pt>
                      <c:pt idx="2313">
                        <c:v>1.128668981480091</c:v>
                      </c:pt>
                      <c:pt idx="2314">
                        <c:v>1.128912037034256</c:v>
                      </c:pt>
                      <c:pt idx="2315">
                        <c:v>1.129155092595697</c:v>
                      </c:pt>
                      <c:pt idx="2316">
                        <c:v>1.1293981481498621</c:v>
                      </c:pt>
                      <c:pt idx="2317">
                        <c:v>1.1296412037040271</c:v>
                      </c:pt>
                      <c:pt idx="2318">
                        <c:v>1.1298842592581921</c:v>
                      </c:pt>
                      <c:pt idx="2319">
                        <c:v>1.1301273148123572</c:v>
                      </c:pt>
                      <c:pt idx="2320">
                        <c:v>1.1303703703665222</c:v>
                      </c:pt>
                      <c:pt idx="2321">
                        <c:v>1.1306134259279632</c:v>
                      </c:pt>
                      <c:pt idx="2322">
                        <c:v>1.1308564814821283</c:v>
                      </c:pt>
                      <c:pt idx="2323">
                        <c:v>1.1310995370362933</c:v>
                      </c:pt>
                      <c:pt idx="2324">
                        <c:v>1.1313425925904583</c:v>
                      </c:pt>
                      <c:pt idx="2325">
                        <c:v>1.1315856481446234</c:v>
                      </c:pt>
                      <c:pt idx="2326">
                        <c:v>1.1318287037060644</c:v>
                      </c:pt>
                      <c:pt idx="2327">
                        <c:v>1.1320717592602294</c:v>
                      </c:pt>
                      <c:pt idx="2328">
                        <c:v>1.1323148148143944</c:v>
                      </c:pt>
                      <c:pt idx="2329">
                        <c:v>1.1325578703685595</c:v>
                      </c:pt>
                      <c:pt idx="2330">
                        <c:v>1.1328009259227245</c:v>
                      </c:pt>
                      <c:pt idx="2331">
                        <c:v>1.1330439814841655</c:v>
                      </c:pt>
                      <c:pt idx="2332">
                        <c:v>1.1332870370383306</c:v>
                      </c:pt>
                      <c:pt idx="2333">
                        <c:v>1.1335300925924956</c:v>
                      </c:pt>
                      <c:pt idx="2334">
                        <c:v>1.1337731481466606</c:v>
                      </c:pt>
                      <c:pt idx="2335">
                        <c:v>1.1340162037008257</c:v>
                      </c:pt>
                      <c:pt idx="2336">
                        <c:v>1.1342592592622667</c:v>
                      </c:pt>
                      <c:pt idx="2337">
                        <c:v>1.1345023148164317</c:v>
                      </c:pt>
                      <c:pt idx="2338">
                        <c:v>1.1347453703705968</c:v>
                      </c:pt>
                      <c:pt idx="2339">
                        <c:v>1.1349884259247618</c:v>
                      </c:pt>
                      <c:pt idx="2340">
                        <c:v>1.1352314814789268</c:v>
                      </c:pt>
                      <c:pt idx="2341">
                        <c:v>1.1354745370330919</c:v>
                      </c:pt>
                      <c:pt idx="2342">
                        <c:v>1.1357175925945329</c:v>
                      </c:pt>
                      <c:pt idx="2343">
                        <c:v>1.1359606481486979</c:v>
                      </c:pt>
                      <c:pt idx="2344">
                        <c:v>1.1362152777796426</c:v>
                      </c:pt>
                      <c:pt idx="2345">
                        <c:v>1.1364583333338076</c:v>
                      </c:pt>
                      <c:pt idx="2346">
                        <c:v>1.1367013888879727</c:v>
                      </c:pt>
                      <c:pt idx="2347">
                        <c:v>1.1369444444421377</c:v>
                      </c:pt>
                      <c:pt idx="2348">
                        <c:v>1.1371874999963028</c:v>
                      </c:pt>
                      <c:pt idx="2349">
                        <c:v>1.1374305555577437</c:v>
                      </c:pt>
                      <c:pt idx="2350">
                        <c:v>1.1376736111119088</c:v>
                      </c:pt>
                      <c:pt idx="2351">
                        <c:v>1.1379166666660738</c:v>
                      </c:pt>
                      <c:pt idx="2352">
                        <c:v>1.1381597222202389</c:v>
                      </c:pt>
                      <c:pt idx="2353">
                        <c:v>1.1384027777744039</c:v>
                      </c:pt>
                      <c:pt idx="2354">
                        <c:v>1.1386458333358449</c:v>
                      </c:pt>
                      <c:pt idx="2355">
                        <c:v>1.1388888888900099</c:v>
                      </c:pt>
                      <c:pt idx="2356">
                        <c:v>1.139131944444175</c:v>
                      </c:pt>
                      <c:pt idx="2357">
                        <c:v>1.13937499999834</c:v>
                      </c:pt>
                      <c:pt idx="2358">
                        <c:v>1.1396180555525051</c:v>
                      </c:pt>
                      <c:pt idx="2359">
                        <c:v>1.1398611111139461</c:v>
                      </c:pt>
                      <c:pt idx="2360">
                        <c:v>1.1401041666681111</c:v>
                      </c:pt>
                      <c:pt idx="2361">
                        <c:v>1.1403472222222761</c:v>
                      </c:pt>
                      <c:pt idx="2362">
                        <c:v>1.1405902777764412</c:v>
                      </c:pt>
                      <c:pt idx="2363">
                        <c:v>1.1408333333306062</c:v>
                      </c:pt>
                      <c:pt idx="2364">
                        <c:v>1.1410763888847713</c:v>
                      </c:pt>
                      <c:pt idx="2365">
                        <c:v>1.1413194444462123</c:v>
                      </c:pt>
                      <c:pt idx="2366">
                        <c:v>1.1415625000003773</c:v>
                      </c:pt>
                      <c:pt idx="2367">
                        <c:v>1.1418055555545423</c:v>
                      </c:pt>
                      <c:pt idx="2368">
                        <c:v>1.1420486111087074</c:v>
                      </c:pt>
                      <c:pt idx="2369">
                        <c:v>1.1422916666628724</c:v>
                      </c:pt>
                      <c:pt idx="2370">
                        <c:v>1.1425347222243134</c:v>
                      </c:pt>
                      <c:pt idx="2371">
                        <c:v>1.1427777777784784</c:v>
                      </c:pt>
                      <c:pt idx="2372">
                        <c:v>1.1430208333326435</c:v>
                      </c:pt>
                      <c:pt idx="2373">
                        <c:v>1.1432638888868085</c:v>
                      </c:pt>
                      <c:pt idx="2374">
                        <c:v>1.1435069444409736</c:v>
                      </c:pt>
                      <c:pt idx="2375">
                        <c:v>1.1437500000024146</c:v>
                      </c:pt>
                      <c:pt idx="2376">
                        <c:v>1.1439930555565796</c:v>
                      </c:pt>
                      <c:pt idx="2377">
                        <c:v>1.1442361111107446</c:v>
                      </c:pt>
                      <c:pt idx="2378">
                        <c:v>1.1444791666649097</c:v>
                      </c:pt>
                      <c:pt idx="2379">
                        <c:v>1.1447222222190747</c:v>
                      </c:pt>
                      <c:pt idx="2380">
                        <c:v>1.1449652777805157</c:v>
                      </c:pt>
                      <c:pt idx="2381">
                        <c:v>1.1452083333346808</c:v>
                      </c:pt>
                      <c:pt idx="2382">
                        <c:v>1.1454513888888458</c:v>
                      </c:pt>
                      <c:pt idx="2383">
                        <c:v>1.1456944444430108</c:v>
                      </c:pt>
                      <c:pt idx="2384">
                        <c:v>1.1459374999971759</c:v>
                      </c:pt>
                      <c:pt idx="2385">
                        <c:v>1.1461805555586169</c:v>
                      </c:pt>
                      <c:pt idx="2386">
                        <c:v>1.1464236111127819</c:v>
                      </c:pt>
                      <c:pt idx="2387">
                        <c:v>1.1466666666669469</c:v>
                      </c:pt>
                      <c:pt idx="2388">
                        <c:v>1.146909722221112</c:v>
                      </c:pt>
                      <c:pt idx="2389">
                        <c:v>1.147152777775277</c:v>
                      </c:pt>
                      <c:pt idx="2390">
                        <c:v>1.1473958333294421</c:v>
                      </c:pt>
                      <c:pt idx="2391">
                        <c:v>1.1476388888908831</c:v>
                      </c:pt>
                      <c:pt idx="2392">
                        <c:v>1.1478819444450481</c:v>
                      </c:pt>
                      <c:pt idx="2393">
                        <c:v>1.1481365740759928</c:v>
                      </c:pt>
                      <c:pt idx="2394">
                        <c:v>1.1483796296301578</c:v>
                      </c:pt>
                      <c:pt idx="2395">
                        <c:v>1.1486226851843229</c:v>
                      </c:pt>
                      <c:pt idx="2396">
                        <c:v>1.1488657407384879</c:v>
                      </c:pt>
                      <c:pt idx="2397">
                        <c:v>1.1491087962926529</c:v>
                      </c:pt>
                      <c:pt idx="2398">
                        <c:v>1.1493518518540939</c:v>
                      </c:pt>
                      <c:pt idx="2399">
                        <c:v>1.149594907408259</c:v>
                      </c:pt>
                      <c:pt idx="2400">
                        <c:v>1.149837962962424</c:v>
                      </c:pt>
                      <c:pt idx="2401">
                        <c:v>1.1500810185165891</c:v>
                      </c:pt>
                      <c:pt idx="2402">
                        <c:v>1.1503240740707541</c:v>
                      </c:pt>
                      <c:pt idx="2403">
                        <c:v>1.1505671296321951</c:v>
                      </c:pt>
                      <c:pt idx="2404">
                        <c:v>1.1508101851863601</c:v>
                      </c:pt>
                      <c:pt idx="2405">
                        <c:v>1.1510532407405252</c:v>
                      </c:pt>
                      <c:pt idx="2406">
                        <c:v>1.1512962962946902</c:v>
                      </c:pt>
                      <c:pt idx="2407">
                        <c:v>1.1515393518488553</c:v>
                      </c:pt>
                      <c:pt idx="2408">
                        <c:v>1.1517824074102962</c:v>
                      </c:pt>
                      <c:pt idx="2409">
                        <c:v>1.1520254629644613</c:v>
                      </c:pt>
                      <c:pt idx="2410">
                        <c:v>1.1522685185186263</c:v>
                      </c:pt>
                      <c:pt idx="2411">
                        <c:v>1.1525115740727914</c:v>
                      </c:pt>
                      <c:pt idx="2412">
                        <c:v>1.1527546296269564</c:v>
                      </c:pt>
                      <c:pt idx="2413">
                        <c:v>1.1529976851811214</c:v>
                      </c:pt>
                      <c:pt idx="2414">
                        <c:v>1.1532407407425624</c:v>
                      </c:pt>
                      <c:pt idx="2415">
                        <c:v>1.1534837962967275</c:v>
                      </c:pt>
                      <c:pt idx="2416">
                        <c:v>1.1537268518508925</c:v>
                      </c:pt>
                      <c:pt idx="2417">
                        <c:v>1.1539699074050576</c:v>
                      </c:pt>
                      <c:pt idx="2418">
                        <c:v>1.1542129629592226</c:v>
                      </c:pt>
                      <c:pt idx="2419">
                        <c:v>1.1544560185206636</c:v>
                      </c:pt>
                      <c:pt idx="2420">
                        <c:v>1.1546990740748286</c:v>
                      </c:pt>
                      <c:pt idx="2421">
                        <c:v>1.1549421296289937</c:v>
                      </c:pt>
                      <c:pt idx="2422">
                        <c:v>1.1551851851831587</c:v>
                      </c:pt>
                      <c:pt idx="2423">
                        <c:v>1.1554282407373238</c:v>
                      </c:pt>
                      <c:pt idx="2424">
                        <c:v>1.1556712962987647</c:v>
                      </c:pt>
                      <c:pt idx="2425">
                        <c:v>1.1559143518529298</c:v>
                      </c:pt>
                      <c:pt idx="2426">
                        <c:v>1.1561574074070948</c:v>
                      </c:pt>
                      <c:pt idx="2427">
                        <c:v>1.1564004629612599</c:v>
                      </c:pt>
                      <c:pt idx="2428">
                        <c:v>1.1566435185154249</c:v>
                      </c:pt>
                      <c:pt idx="2429">
                        <c:v>1.1568865740768659</c:v>
                      </c:pt>
                      <c:pt idx="2430">
                        <c:v>1.1571296296310309</c:v>
                      </c:pt>
                      <c:pt idx="2431">
                        <c:v>1.157372685185196</c:v>
                      </c:pt>
                      <c:pt idx="2432">
                        <c:v>1.157615740739361</c:v>
                      </c:pt>
                      <c:pt idx="2433">
                        <c:v>1.1578587962935261</c:v>
                      </c:pt>
                      <c:pt idx="2434">
                        <c:v>1.1581018518549671</c:v>
                      </c:pt>
                      <c:pt idx="2435">
                        <c:v>1.1583449074091321</c:v>
                      </c:pt>
                      <c:pt idx="2436">
                        <c:v>1.1585879629632971</c:v>
                      </c:pt>
                      <c:pt idx="2437">
                        <c:v>1.1588310185174622</c:v>
                      </c:pt>
                      <c:pt idx="2438">
                        <c:v>1.1590740740716272</c:v>
                      </c:pt>
                      <c:pt idx="2439">
                        <c:v>1.1593171296257923</c:v>
                      </c:pt>
                      <c:pt idx="2440">
                        <c:v>1.1595601851872332</c:v>
                      </c:pt>
                      <c:pt idx="2441">
                        <c:v>1.159814814810902</c:v>
                      </c:pt>
                      <c:pt idx="2442">
                        <c:v>1.160057870372343</c:v>
                      </c:pt>
                      <c:pt idx="2443">
                        <c:v>1.160300925926508</c:v>
                      </c:pt>
                      <c:pt idx="2444">
                        <c:v>1.1605439814806731</c:v>
                      </c:pt>
                      <c:pt idx="2445">
                        <c:v>1.1607870370348381</c:v>
                      </c:pt>
                      <c:pt idx="2446">
                        <c:v>1.1610300925890031</c:v>
                      </c:pt>
                      <c:pt idx="2447">
                        <c:v>1.1612731481504441</c:v>
                      </c:pt>
                      <c:pt idx="2448">
                        <c:v>1.1615162037046092</c:v>
                      </c:pt>
                      <c:pt idx="2449">
                        <c:v>1.1617592592587742</c:v>
                      </c:pt>
                      <c:pt idx="2450">
                        <c:v>1.1620023148129393</c:v>
                      </c:pt>
                      <c:pt idx="2451">
                        <c:v>1.1622453703671043</c:v>
                      </c:pt>
                      <c:pt idx="2452">
                        <c:v>1.1624884259285453</c:v>
                      </c:pt>
                      <c:pt idx="2453">
                        <c:v>1.1627314814827103</c:v>
                      </c:pt>
                      <c:pt idx="2454">
                        <c:v>1.1629745370368754</c:v>
                      </c:pt>
                      <c:pt idx="2455">
                        <c:v>1.1632175925910404</c:v>
                      </c:pt>
                      <c:pt idx="2456">
                        <c:v>1.1634606481452054</c:v>
                      </c:pt>
                      <c:pt idx="2457">
                        <c:v>1.1637037037066464</c:v>
                      </c:pt>
                      <c:pt idx="2458">
                        <c:v>1.1639467592608115</c:v>
                      </c:pt>
                      <c:pt idx="2459">
                        <c:v>1.1641898148149765</c:v>
                      </c:pt>
                      <c:pt idx="2460">
                        <c:v>1.1644328703691416</c:v>
                      </c:pt>
                      <c:pt idx="2461">
                        <c:v>1.1646759259233066</c:v>
                      </c:pt>
                      <c:pt idx="2462">
                        <c:v>1.1649189814774716</c:v>
                      </c:pt>
                      <c:pt idx="2463">
                        <c:v>1.1651620370389126</c:v>
                      </c:pt>
                      <c:pt idx="2464">
                        <c:v>1.1654050925930777</c:v>
                      </c:pt>
                      <c:pt idx="2465">
                        <c:v>1.1656481481472427</c:v>
                      </c:pt>
                      <c:pt idx="2466">
                        <c:v>1.1658912037014078</c:v>
                      </c:pt>
                      <c:pt idx="2467">
                        <c:v>1.1661342592555728</c:v>
                      </c:pt>
                      <c:pt idx="2468">
                        <c:v>1.1663773148170138</c:v>
                      </c:pt>
                      <c:pt idx="2469">
                        <c:v>1.1666203703711788</c:v>
                      </c:pt>
                      <c:pt idx="2470">
                        <c:v>1.1668634259253439</c:v>
                      </c:pt>
                      <c:pt idx="2471">
                        <c:v>1.1671064814795089</c:v>
                      </c:pt>
                      <c:pt idx="2472">
                        <c:v>1.1673495370336739</c:v>
                      </c:pt>
                      <c:pt idx="2473">
                        <c:v>1.1675925925951149</c:v>
                      </c:pt>
                      <c:pt idx="2474">
                        <c:v>1.16783564814928</c:v>
                      </c:pt>
                      <c:pt idx="2475">
                        <c:v>1.168078703703445</c:v>
                      </c:pt>
                      <c:pt idx="2476">
                        <c:v>1.1683217592576101</c:v>
                      </c:pt>
                      <c:pt idx="2477">
                        <c:v>1.1685648148117751</c:v>
                      </c:pt>
                      <c:pt idx="2478">
                        <c:v>1.1688078703732161</c:v>
                      </c:pt>
                      <c:pt idx="2479">
                        <c:v>1.1690509259273811</c:v>
                      </c:pt>
                      <c:pt idx="2480">
                        <c:v>1.1692939814815462</c:v>
                      </c:pt>
                      <c:pt idx="2481">
                        <c:v>1.1695370370357112</c:v>
                      </c:pt>
                      <c:pt idx="2482">
                        <c:v>1.1697800925898763</c:v>
                      </c:pt>
                      <c:pt idx="2483">
                        <c:v>1.1700231481440413</c:v>
                      </c:pt>
                      <c:pt idx="2484">
                        <c:v>1.1702662037054823</c:v>
                      </c:pt>
                      <c:pt idx="2485">
                        <c:v>1.1705092592596473</c:v>
                      </c:pt>
                      <c:pt idx="2486">
                        <c:v>1.1707523148138124</c:v>
                      </c:pt>
                      <c:pt idx="2487">
                        <c:v>1.1709953703679774</c:v>
                      </c:pt>
                      <c:pt idx="2488">
                        <c:v>1.1712384259221424</c:v>
                      </c:pt>
                      <c:pt idx="2489">
                        <c:v>1.1714930555530871</c:v>
                      </c:pt>
                      <c:pt idx="2490">
                        <c:v>1.1717361111072522</c:v>
                      </c:pt>
                      <c:pt idx="2491">
                        <c:v>1.1719791666686932</c:v>
                      </c:pt>
                      <c:pt idx="2492">
                        <c:v>1.1722222222228582</c:v>
                      </c:pt>
                      <c:pt idx="2493">
                        <c:v>1.1724652777770233</c:v>
                      </c:pt>
                      <c:pt idx="2494">
                        <c:v>1.1727083333311883</c:v>
                      </c:pt>
                      <c:pt idx="2495">
                        <c:v>1.1729513888853533</c:v>
                      </c:pt>
                      <c:pt idx="2496">
                        <c:v>1.1731944444467943</c:v>
                      </c:pt>
                      <c:pt idx="2497">
                        <c:v>1.1734375000009594</c:v>
                      </c:pt>
                      <c:pt idx="2498">
                        <c:v>1.1736805555551244</c:v>
                      </c:pt>
                      <c:pt idx="2499">
                        <c:v>1.1739236111092894</c:v>
                      </c:pt>
                      <c:pt idx="2500">
                        <c:v>1.1741666666634545</c:v>
                      </c:pt>
                      <c:pt idx="2501">
                        <c:v>1.1744097222248955</c:v>
                      </c:pt>
                      <c:pt idx="2502">
                        <c:v>1.1746527777790605</c:v>
                      </c:pt>
                      <c:pt idx="2503">
                        <c:v>1.1748958333332256</c:v>
                      </c:pt>
                      <c:pt idx="2504">
                        <c:v>1.1751388888873906</c:v>
                      </c:pt>
                      <c:pt idx="2505">
                        <c:v>1.1753819444415556</c:v>
                      </c:pt>
                      <c:pt idx="2506">
                        <c:v>1.1756250000029966</c:v>
                      </c:pt>
                      <c:pt idx="2507">
                        <c:v>1.1758680555571617</c:v>
                      </c:pt>
                      <c:pt idx="2508">
                        <c:v>1.1761111111113267</c:v>
                      </c:pt>
                      <c:pt idx="2509">
                        <c:v>1.1763541666654918</c:v>
                      </c:pt>
                      <c:pt idx="2510">
                        <c:v>1.1765972222196568</c:v>
                      </c:pt>
                      <c:pt idx="2511">
                        <c:v>1.1768402777738218</c:v>
                      </c:pt>
                      <c:pt idx="2512">
                        <c:v>1.1770833333352628</c:v>
                      </c:pt>
                      <c:pt idx="2513">
                        <c:v>1.1773263888894279</c:v>
                      </c:pt>
                      <c:pt idx="2514">
                        <c:v>1.1775694444435929</c:v>
                      </c:pt>
                      <c:pt idx="2515">
                        <c:v>1.1778124999977579</c:v>
                      </c:pt>
                      <c:pt idx="2516">
                        <c:v>1.178055555551923</c:v>
                      </c:pt>
                      <c:pt idx="2517">
                        <c:v>1.178298611113364</c:v>
                      </c:pt>
                      <c:pt idx="2518">
                        <c:v>1.178541666667529</c:v>
                      </c:pt>
                      <c:pt idx="2519">
                        <c:v>1.1787847222216941</c:v>
                      </c:pt>
                      <c:pt idx="2520">
                        <c:v>1.1790277777758591</c:v>
                      </c:pt>
                      <c:pt idx="2521">
                        <c:v>1.1792708333300241</c:v>
                      </c:pt>
                      <c:pt idx="2522">
                        <c:v>1.1795138888914651</c:v>
                      </c:pt>
                      <c:pt idx="2523">
                        <c:v>1.1797569444456302</c:v>
                      </c:pt>
                      <c:pt idx="2524">
                        <c:v>1.1799999999997952</c:v>
                      </c:pt>
                      <c:pt idx="2525">
                        <c:v>1.1802430555539603</c:v>
                      </c:pt>
                      <c:pt idx="2526">
                        <c:v>1.1804861111081253</c:v>
                      </c:pt>
                      <c:pt idx="2527">
                        <c:v>1.1807291666695663</c:v>
                      </c:pt>
                      <c:pt idx="2528">
                        <c:v>1.1809722222237313</c:v>
                      </c:pt>
                      <c:pt idx="2529">
                        <c:v>1.1812152777778964</c:v>
                      </c:pt>
                      <c:pt idx="2530">
                        <c:v>1.1814583333320614</c:v>
                      </c:pt>
                      <c:pt idx="2531">
                        <c:v>1.1817013888862264</c:v>
                      </c:pt>
                      <c:pt idx="2532">
                        <c:v>1.1819444444403915</c:v>
                      </c:pt>
                      <c:pt idx="2533">
                        <c:v>1.1821875000018325</c:v>
                      </c:pt>
                      <c:pt idx="2534">
                        <c:v>1.1824305555559975</c:v>
                      </c:pt>
                      <c:pt idx="2535">
                        <c:v>1.1826736111101626</c:v>
                      </c:pt>
                      <c:pt idx="2536">
                        <c:v>1.1829166666643276</c:v>
                      </c:pt>
                      <c:pt idx="2537">
                        <c:v>1.1831597222184926</c:v>
                      </c:pt>
                      <c:pt idx="2538">
                        <c:v>1.1834143518494373</c:v>
                      </c:pt>
                      <c:pt idx="2539">
                        <c:v>1.1836574074036024</c:v>
                      </c:pt>
                      <c:pt idx="2540">
                        <c:v>1.1839004629650434</c:v>
                      </c:pt>
                      <c:pt idx="2541">
                        <c:v>1.1841435185192084</c:v>
                      </c:pt>
                      <c:pt idx="2542">
                        <c:v>1.1843865740733734</c:v>
                      </c:pt>
                      <c:pt idx="2543">
                        <c:v>1.1846296296275385</c:v>
                      </c:pt>
                      <c:pt idx="2544">
                        <c:v>1.1848726851817035</c:v>
                      </c:pt>
                      <c:pt idx="2545">
                        <c:v>1.1851157407431445</c:v>
                      </c:pt>
                      <c:pt idx="2546">
                        <c:v>1.1853587962973096</c:v>
                      </c:pt>
                      <c:pt idx="2547">
                        <c:v>1.1856018518514746</c:v>
                      </c:pt>
                      <c:pt idx="2548">
                        <c:v>1.1858449074056396</c:v>
                      </c:pt>
                      <c:pt idx="2549">
                        <c:v>1.1860879629598047</c:v>
                      </c:pt>
                      <c:pt idx="2550">
                        <c:v>1.1863310185212457</c:v>
                      </c:pt>
                      <c:pt idx="2551">
                        <c:v>1.1865740740754107</c:v>
                      </c:pt>
                      <c:pt idx="2552">
                        <c:v>1.1868171296295758</c:v>
                      </c:pt>
                      <c:pt idx="2553">
                        <c:v>1.1870601851837408</c:v>
                      </c:pt>
                      <c:pt idx="2554">
                        <c:v>1.1873032407379058</c:v>
                      </c:pt>
                      <c:pt idx="2555">
                        <c:v>1.1875462962993468</c:v>
                      </c:pt>
                      <c:pt idx="2556">
                        <c:v>1.1877893518535119</c:v>
                      </c:pt>
                      <c:pt idx="2557">
                        <c:v>1.1880324074076769</c:v>
                      </c:pt>
                      <c:pt idx="2558">
                        <c:v>1.1882754629618419</c:v>
                      </c:pt>
                      <c:pt idx="2559">
                        <c:v>1.188518518516007</c:v>
                      </c:pt>
                      <c:pt idx="2560">
                        <c:v>1.188761574070172</c:v>
                      </c:pt>
                      <c:pt idx="2561">
                        <c:v>1.189004629631613</c:v>
                      </c:pt>
                      <c:pt idx="2562">
                        <c:v>1.1892476851857781</c:v>
                      </c:pt>
                      <c:pt idx="2563">
                        <c:v>1.1894907407399431</c:v>
                      </c:pt>
                      <c:pt idx="2564">
                        <c:v>1.1897337962941081</c:v>
                      </c:pt>
                      <c:pt idx="2565">
                        <c:v>1.1899768518482732</c:v>
                      </c:pt>
                      <c:pt idx="2566">
                        <c:v>1.1902199074097142</c:v>
                      </c:pt>
                      <c:pt idx="2567">
                        <c:v>1.1904629629638792</c:v>
                      </c:pt>
                      <c:pt idx="2568">
                        <c:v>1.1907060185180443</c:v>
                      </c:pt>
                      <c:pt idx="2569">
                        <c:v>1.1909490740722093</c:v>
                      </c:pt>
                      <c:pt idx="2570">
                        <c:v>1.1911921296263743</c:v>
                      </c:pt>
                      <c:pt idx="2571">
                        <c:v>1.1914351851878153</c:v>
                      </c:pt>
                      <c:pt idx="2572">
                        <c:v>1.1916782407419804</c:v>
                      </c:pt>
                      <c:pt idx="2573">
                        <c:v>1.1919212962961454</c:v>
                      </c:pt>
                      <c:pt idx="2574">
                        <c:v>1.1921643518503104</c:v>
                      </c:pt>
                      <c:pt idx="2575">
                        <c:v>1.1924074074044755</c:v>
                      </c:pt>
                      <c:pt idx="2576">
                        <c:v>1.1926504629659165</c:v>
                      </c:pt>
                      <c:pt idx="2577">
                        <c:v>1.1928935185200815</c:v>
                      </c:pt>
                      <c:pt idx="2578">
                        <c:v>1.1931365740742466</c:v>
                      </c:pt>
                      <c:pt idx="2579">
                        <c:v>1.1933796296284116</c:v>
                      </c:pt>
                      <c:pt idx="2580">
                        <c:v>1.1936226851825766</c:v>
                      </c:pt>
                      <c:pt idx="2581">
                        <c:v>1.1938657407367417</c:v>
                      </c:pt>
                      <c:pt idx="2582">
                        <c:v>1.1941087962981827</c:v>
                      </c:pt>
                      <c:pt idx="2583">
                        <c:v>1.1943518518523477</c:v>
                      </c:pt>
                      <c:pt idx="2584">
                        <c:v>1.1945949074065128</c:v>
                      </c:pt>
                      <c:pt idx="2585">
                        <c:v>1.1948379629606778</c:v>
                      </c:pt>
                      <c:pt idx="2586">
                        <c:v>1.1950810185148428</c:v>
                      </c:pt>
                      <c:pt idx="2587">
                        <c:v>1.1953356481457875</c:v>
                      </c:pt>
                      <c:pt idx="2588">
                        <c:v>1.1955787036999526</c:v>
                      </c:pt>
                      <c:pt idx="2589">
                        <c:v>1.1958217592613936</c:v>
                      </c:pt>
                      <c:pt idx="2590">
                        <c:v>1.1960648148155586</c:v>
                      </c:pt>
                      <c:pt idx="2591">
                        <c:v>1.1963078703697236</c:v>
                      </c:pt>
                      <c:pt idx="2592">
                        <c:v>1.1965509259238887</c:v>
                      </c:pt>
                      <c:pt idx="2593">
                        <c:v>1.1967939814780537</c:v>
                      </c:pt>
                      <c:pt idx="2594">
                        <c:v>1.1970370370394947</c:v>
                      </c:pt>
                      <c:pt idx="2595">
                        <c:v>1.1972800925936598</c:v>
                      </c:pt>
                      <c:pt idx="2596">
                        <c:v>1.1975231481478248</c:v>
                      </c:pt>
                      <c:pt idx="2597">
                        <c:v>1.1977662037019898</c:v>
                      </c:pt>
                      <c:pt idx="2598">
                        <c:v>1.1980092592561549</c:v>
                      </c:pt>
                      <c:pt idx="2599">
                        <c:v>1.1982523148175959</c:v>
                      </c:pt>
                      <c:pt idx="2600">
                        <c:v>1.1984953703717609</c:v>
                      </c:pt>
                      <c:pt idx="2601">
                        <c:v>1.1987384259259259</c:v>
                      </c:pt>
                      <c:pt idx="2602">
                        <c:v>1.198981481480091</c:v>
                      </c:pt>
                      <c:pt idx="2603">
                        <c:v>1.199224537034256</c:v>
                      </c:pt>
                      <c:pt idx="2604">
                        <c:v>1.199467592595697</c:v>
                      </c:pt>
                      <c:pt idx="2605">
                        <c:v>1.1997106481498621</c:v>
                      </c:pt>
                      <c:pt idx="2606">
                        <c:v>1.1999537037040271</c:v>
                      </c:pt>
                      <c:pt idx="2607">
                        <c:v>1.2001967592581921</c:v>
                      </c:pt>
                      <c:pt idx="2608">
                        <c:v>1.2004398148123572</c:v>
                      </c:pt>
                      <c:pt idx="2609">
                        <c:v>1.2006828703665222</c:v>
                      </c:pt>
                      <c:pt idx="2610">
                        <c:v>1.2009259259279632</c:v>
                      </c:pt>
                      <c:pt idx="2611">
                        <c:v>1.2011689814821283</c:v>
                      </c:pt>
                      <c:pt idx="2612">
                        <c:v>1.2014120370362933</c:v>
                      </c:pt>
                      <c:pt idx="2613">
                        <c:v>1.2016550925904583</c:v>
                      </c:pt>
                      <c:pt idx="2614">
                        <c:v>1.2018981481446234</c:v>
                      </c:pt>
                      <c:pt idx="2615">
                        <c:v>1.2021412037060644</c:v>
                      </c:pt>
                      <c:pt idx="2616">
                        <c:v>1.2023842592602294</c:v>
                      </c:pt>
                      <c:pt idx="2617">
                        <c:v>1.2026273148143944</c:v>
                      </c:pt>
                      <c:pt idx="2618">
                        <c:v>1.2028703703685595</c:v>
                      </c:pt>
                      <c:pt idx="2619">
                        <c:v>1.2031134259227245</c:v>
                      </c:pt>
                      <c:pt idx="2620">
                        <c:v>1.2033564814841655</c:v>
                      </c:pt>
                      <c:pt idx="2621">
                        <c:v>1.2035995370383306</c:v>
                      </c:pt>
                      <c:pt idx="2622">
                        <c:v>1.2038425925924956</c:v>
                      </c:pt>
                      <c:pt idx="2623">
                        <c:v>1.2040856481466606</c:v>
                      </c:pt>
                      <c:pt idx="2624">
                        <c:v>1.2043287037008257</c:v>
                      </c:pt>
                      <c:pt idx="2625">
                        <c:v>1.2045717592622667</c:v>
                      </c:pt>
                      <c:pt idx="2626">
                        <c:v>1.2048148148164317</c:v>
                      </c:pt>
                      <c:pt idx="2627">
                        <c:v>1.2050578703705968</c:v>
                      </c:pt>
                      <c:pt idx="2628">
                        <c:v>1.2053009259247618</c:v>
                      </c:pt>
                      <c:pt idx="2629">
                        <c:v>1.2055439814789268</c:v>
                      </c:pt>
                      <c:pt idx="2630">
                        <c:v>1.2057870370330919</c:v>
                      </c:pt>
                      <c:pt idx="2631">
                        <c:v>1.2060300925945329</c:v>
                      </c:pt>
                      <c:pt idx="2632">
                        <c:v>1.2062731481486979</c:v>
                      </c:pt>
                      <c:pt idx="2633">
                        <c:v>1.2065162037028629</c:v>
                      </c:pt>
                      <c:pt idx="2634">
                        <c:v>1.206759259257028</c:v>
                      </c:pt>
                      <c:pt idx="2635">
                        <c:v>1.2070138888879727</c:v>
                      </c:pt>
                      <c:pt idx="2636">
                        <c:v>1.2072569444421377</c:v>
                      </c:pt>
                      <c:pt idx="2637">
                        <c:v>1.2074999999963028</c:v>
                      </c:pt>
                      <c:pt idx="2638">
                        <c:v>1.2077430555577437</c:v>
                      </c:pt>
                      <c:pt idx="2639">
                        <c:v>1.2079861111119088</c:v>
                      </c:pt>
                      <c:pt idx="2640">
                        <c:v>1.2082291666660738</c:v>
                      </c:pt>
                      <c:pt idx="2641">
                        <c:v>1.2084722222202389</c:v>
                      </c:pt>
                      <c:pt idx="2642">
                        <c:v>1.2087152777744039</c:v>
                      </c:pt>
                      <c:pt idx="2643">
                        <c:v>1.2089583333358449</c:v>
                      </c:pt>
                      <c:pt idx="2644">
                        <c:v>1.2092013888900099</c:v>
                      </c:pt>
                      <c:pt idx="2645">
                        <c:v>1.209444444444175</c:v>
                      </c:pt>
                      <c:pt idx="2646">
                        <c:v>1.20968749999834</c:v>
                      </c:pt>
                      <c:pt idx="2647">
                        <c:v>1.2099305555525051</c:v>
                      </c:pt>
                      <c:pt idx="2648">
                        <c:v>1.2101736111139461</c:v>
                      </c:pt>
                      <c:pt idx="2649">
                        <c:v>1.2104166666681111</c:v>
                      </c:pt>
                      <c:pt idx="2650">
                        <c:v>1.2106597222222761</c:v>
                      </c:pt>
                      <c:pt idx="2651">
                        <c:v>1.2109027777764412</c:v>
                      </c:pt>
                      <c:pt idx="2652">
                        <c:v>1.2111458333306062</c:v>
                      </c:pt>
                      <c:pt idx="2653">
                        <c:v>1.2113888888847713</c:v>
                      </c:pt>
                      <c:pt idx="2654">
                        <c:v>1.2116319444462123</c:v>
                      </c:pt>
                      <c:pt idx="2655">
                        <c:v>1.2118750000003773</c:v>
                      </c:pt>
                      <c:pt idx="2656">
                        <c:v>1.2121180555545423</c:v>
                      </c:pt>
                      <c:pt idx="2657">
                        <c:v>1.2123611111087074</c:v>
                      </c:pt>
                      <c:pt idx="2658">
                        <c:v>1.2126041666628724</c:v>
                      </c:pt>
                      <c:pt idx="2659">
                        <c:v>1.2128472222243134</c:v>
                      </c:pt>
                      <c:pt idx="2660">
                        <c:v>1.2130902777784784</c:v>
                      </c:pt>
                      <c:pt idx="2661">
                        <c:v>1.2133333333326435</c:v>
                      </c:pt>
                      <c:pt idx="2662">
                        <c:v>1.2135763888868085</c:v>
                      </c:pt>
                      <c:pt idx="2663">
                        <c:v>1.2138194444409736</c:v>
                      </c:pt>
                      <c:pt idx="2664">
                        <c:v>1.2140625000024146</c:v>
                      </c:pt>
                      <c:pt idx="2665">
                        <c:v>1.2143055555565796</c:v>
                      </c:pt>
                      <c:pt idx="2666">
                        <c:v>1.2145486111107446</c:v>
                      </c:pt>
                      <c:pt idx="2667">
                        <c:v>1.2147916666649097</c:v>
                      </c:pt>
                      <c:pt idx="2668">
                        <c:v>1.2150347222190747</c:v>
                      </c:pt>
                      <c:pt idx="2669">
                        <c:v>1.2152777777805157</c:v>
                      </c:pt>
                      <c:pt idx="2670">
                        <c:v>1.2155208333346808</c:v>
                      </c:pt>
                      <c:pt idx="2671">
                        <c:v>1.2157638888888458</c:v>
                      </c:pt>
                      <c:pt idx="2672">
                        <c:v>1.2160069444430108</c:v>
                      </c:pt>
                      <c:pt idx="2673">
                        <c:v>1.2162499999971759</c:v>
                      </c:pt>
                      <c:pt idx="2674">
                        <c:v>1.2164930555586169</c:v>
                      </c:pt>
                      <c:pt idx="2675">
                        <c:v>1.2167361111127819</c:v>
                      </c:pt>
                      <c:pt idx="2676">
                        <c:v>1.2169791666669469</c:v>
                      </c:pt>
                      <c:pt idx="2677">
                        <c:v>1.217222222221112</c:v>
                      </c:pt>
                      <c:pt idx="2678">
                        <c:v>1.217465277775277</c:v>
                      </c:pt>
                      <c:pt idx="2679">
                        <c:v>1.2177083333294421</c:v>
                      </c:pt>
                      <c:pt idx="2680">
                        <c:v>1.2179513888908831</c:v>
                      </c:pt>
                      <c:pt idx="2681">
                        <c:v>1.2181944444450481</c:v>
                      </c:pt>
                      <c:pt idx="2682">
                        <c:v>1.2184374999992131</c:v>
                      </c:pt>
                      <c:pt idx="2683">
                        <c:v>1.2186805555533782</c:v>
                      </c:pt>
                      <c:pt idx="2684">
                        <c:v>1.2189351851843229</c:v>
                      </c:pt>
                      <c:pt idx="2685">
                        <c:v>1.2191782407384879</c:v>
                      </c:pt>
                      <c:pt idx="2686">
                        <c:v>1.2194212962926529</c:v>
                      </c:pt>
                      <c:pt idx="2687">
                        <c:v>1.2196643518540939</c:v>
                      </c:pt>
                      <c:pt idx="2688">
                        <c:v>1.219907407408259</c:v>
                      </c:pt>
                      <c:pt idx="2689">
                        <c:v>1.220150462962424</c:v>
                      </c:pt>
                      <c:pt idx="2690">
                        <c:v>1.2203935185165891</c:v>
                      </c:pt>
                      <c:pt idx="2691">
                        <c:v>1.2206365740707541</c:v>
                      </c:pt>
                      <c:pt idx="2692">
                        <c:v>1.2208796296321951</c:v>
                      </c:pt>
                      <c:pt idx="2693">
                        <c:v>1.2211226851863601</c:v>
                      </c:pt>
                      <c:pt idx="2694">
                        <c:v>1.2213657407405252</c:v>
                      </c:pt>
                      <c:pt idx="2695">
                        <c:v>1.2216087962946902</c:v>
                      </c:pt>
                      <c:pt idx="2696">
                        <c:v>1.2218518518488553</c:v>
                      </c:pt>
                      <c:pt idx="2697">
                        <c:v>1.2220949074102962</c:v>
                      </c:pt>
                      <c:pt idx="2698">
                        <c:v>1.2223379629644613</c:v>
                      </c:pt>
                      <c:pt idx="2699">
                        <c:v>1.2225810185186263</c:v>
                      </c:pt>
                      <c:pt idx="2700">
                        <c:v>1.2228240740727914</c:v>
                      </c:pt>
                      <c:pt idx="2701">
                        <c:v>1.2230671296269564</c:v>
                      </c:pt>
                      <c:pt idx="2702">
                        <c:v>1.2233101851811214</c:v>
                      </c:pt>
                      <c:pt idx="2703">
                        <c:v>1.2235532407425624</c:v>
                      </c:pt>
                      <c:pt idx="2704">
                        <c:v>1.2237962962967275</c:v>
                      </c:pt>
                      <c:pt idx="2705">
                        <c:v>1.2240393518508925</c:v>
                      </c:pt>
                      <c:pt idx="2706">
                        <c:v>1.2242824074050576</c:v>
                      </c:pt>
                      <c:pt idx="2707">
                        <c:v>1.2245254629592226</c:v>
                      </c:pt>
                      <c:pt idx="2708">
                        <c:v>1.2247685185206636</c:v>
                      </c:pt>
                      <c:pt idx="2709">
                        <c:v>1.2250115740748286</c:v>
                      </c:pt>
                      <c:pt idx="2710">
                        <c:v>1.2252546296289937</c:v>
                      </c:pt>
                      <c:pt idx="2711">
                        <c:v>1.2254976851831587</c:v>
                      </c:pt>
                      <c:pt idx="2712">
                        <c:v>1.2257407407373238</c:v>
                      </c:pt>
                      <c:pt idx="2713">
                        <c:v>1.2259837962987647</c:v>
                      </c:pt>
                      <c:pt idx="2714">
                        <c:v>1.2262268518529298</c:v>
                      </c:pt>
                      <c:pt idx="2715">
                        <c:v>1.2264699074070948</c:v>
                      </c:pt>
                      <c:pt idx="2716">
                        <c:v>1.2267129629612599</c:v>
                      </c:pt>
                      <c:pt idx="2717">
                        <c:v>1.2269560185154249</c:v>
                      </c:pt>
                      <c:pt idx="2718">
                        <c:v>1.2271990740768659</c:v>
                      </c:pt>
                      <c:pt idx="2719">
                        <c:v>1.2274421296310309</c:v>
                      </c:pt>
                      <c:pt idx="2720">
                        <c:v>1.227685185185196</c:v>
                      </c:pt>
                      <c:pt idx="2721">
                        <c:v>1.227928240739361</c:v>
                      </c:pt>
                      <c:pt idx="2722">
                        <c:v>1.2281712962935261</c:v>
                      </c:pt>
                      <c:pt idx="2723">
                        <c:v>1.2284143518549671</c:v>
                      </c:pt>
                      <c:pt idx="2724">
                        <c:v>1.2286574074091321</c:v>
                      </c:pt>
                      <c:pt idx="2725">
                        <c:v>1.2289004629632971</c:v>
                      </c:pt>
                      <c:pt idx="2726">
                        <c:v>1.2291435185174622</c:v>
                      </c:pt>
                      <c:pt idx="2727">
                        <c:v>1.2293865740716272</c:v>
                      </c:pt>
                      <c:pt idx="2728">
                        <c:v>1.2296296296257923</c:v>
                      </c:pt>
                      <c:pt idx="2729">
                        <c:v>1.2298726851872332</c:v>
                      </c:pt>
                      <c:pt idx="2730">
                        <c:v>1.2301157407413983</c:v>
                      </c:pt>
                      <c:pt idx="2731">
                        <c:v>1.2303587962955633</c:v>
                      </c:pt>
                      <c:pt idx="2732">
                        <c:v>1.230613425926508</c:v>
                      </c:pt>
                      <c:pt idx="2733">
                        <c:v>1.2308564814806731</c:v>
                      </c:pt>
                      <c:pt idx="2734">
                        <c:v>1.2310995370348381</c:v>
                      </c:pt>
                      <c:pt idx="2735">
                        <c:v>1.2313425925890031</c:v>
                      </c:pt>
                      <c:pt idx="2736">
                        <c:v>1.2315856481504441</c:v>
                      </c:pt>
                      <c:pt idx="2737">
                        <c:v>1.2318287037046092</c:v>
                      </c:pt>
                      <c:pt idx="2738">
                        <c:v>1.2320717592587742</c:v>
                      </c:pt>
                      <c:pt idx="2739">
                        <c:v>1.2323148148129393</c:v>
                      </c:pt>
                      <c:pt idx="2740">
                        <c:v>1.2325578703671043</c:v>
                      </c:pt>
                      <c:pt idx="2741">
                        <c:v>1.2328009259285453</c:v>
                      </c:pt>
                      <c:pt idx="2742">
                        <c:v>1.2330439814827103</c:v>
                      </c:pt>
                      <c:pt idx="2743">
                        <c:v>1.2332870370368754</c:v>
                      </c:pt>
                      <c:pt idx="2744">
                        <c:v>1.2335300925910404</c:v>
                      </c:pt>
                      <c:pt idx="2745">
                        <c:v>1.2337731481452054</c:v>
                      </c:pt>
                      <c:pt idx="2746">
                        <c:v>1.2340162037066464</c:v>
                      </c:pt>
                      <c:pt idx="2747">
                        <c:v>1.2342592592608115</c:v>
                      </c:pt>
                      <c:pt idx="2748">
                        <c:v>1.2345023148149765</c:v>
                      </c:pt>
                      <c:pt idx="2749">
                        <c:v>1.2347453703691416</c:v>
                      </c:pt>
                      <c:pt idx="2750">
                        <c:v>1.2349884259233066</c:v>
                      </c:pt>
                      <c:pt idx="2751">
                        <c:v>1.2352314814774716</c:v>
                      </c:pt>
                      <c:pt idx="2752">
                        <c:v>1.2354745370389126</c:v>
                      </c:pt>
                      <c:pt idx="2753">
                        <c:v>1.2357175925930777</c:v>
                      </c:pt>
                      <c:pt idx="2754">
                        <c:v>1.2359606481472427</c:v>
                      </c:pt>
                      <c:pt idx="2755">
                        <c:v>1.2362037037014078</c:v>
                      </c:pt>
                      <c:pt idx="2756">
                        <c:v>1.2364467592555728</c:v>
                      </c:pt>
                      <c:pt idx="2757">
                        <c:v>1.2366898148170138</c:v>
                      </c:pt>
                      <c:pt idx="2758">
                        <c:v>1.2369328703711788</c:v>
                      </c:pt>
                      <c:pt idx="2759">
                        <c:v>1.2371759259253439</c:v>
                      </c:pt>
                      <c:pt idx="2760">
                        <c:v>1.2374189814795089</c:v>
                      </c:pt>
                      <c:pt idx="2761">
                        <c:v>1.2376620370336739</c:v>
                      </c:pt>
                      <c:pt idx="2762">
                        <c:v>1.2379050925951149</c:v>
                      </c:pt>
                      <c:pt idx="2763">
                        <c:v>1.23814814814928</c:v>
                      </c:pt>
                      <c:pt idx="2764">
                        <c:v>1.238391203703445</c:v>
                      </c:pt>
                      <c:pt idx="2765">
                        <c:v>1.2386342592576101</c:v>
                      </c:pt>
                      <c:pt idx="2766">
                        <c:v>1.2388773148117751</c:v>
                      </c:pt>
                      <c:pt idx="2767">
                        <c:v>1.2391203703732161</c:v>
                      </c:pt>
                      <c:pt idx="2768">
                        <c:v>1.2393634259273811</c:v>
                      </c:pt>
                      <c:pt idx="2769">
                        <c:v>1.2396064814815462</c:v>
                      </c:pt>
                      <c:pt idx="2770">
                        <c:v>1.2398495370357112</c:v>
                      </c:pt>
                      <c:pt idx="2771">
                        <c:v>1.2400925925898763</c:v>
                      </c:pt>
                      <c:pt idx="2772">
                        <c:v>1.2403356481440413</c:v>
                      </c:pt>
                      <c:pt idx="2773">
                        <c:v>1.2405787037054823</c:v>
                      </c:pt>
                      <c:pt idx="2774">
                        <c:v>1.2408217592596473</c:v>
                      </c:pt>
                      <c:pt idx="2775">
                        <c:v>1.2410648148138124</c:v>
                      </c:pt>
                      <c:pt idx="2776">
                        <c:v>1.2413078703679774</c:v>
                      </c:pt>
                      <c:pt idx="2777">
                        <c:v>1.2415509259221424</c:v>
                      </c:pt>
                      <c:pt idx="2778">
                        <c:v>1.2417939814835834</c:v>
                      </c:pt>
                      <c:pt idx="2779">
                        <c:v>1.2420370370377485</c:v>
                      </c:pt>
                      <c:pt idx="2780">
                        <c:v>1.2422800925919135</c:v>
                      </c:pt>
                      <c:pt idx="2781">
                        <c:v>1.2425347222228582</c:v>
                      </c:pt>
                      <c:pt idx="2782">
                        <c:v>1.2427777777770233</c:v>
                      </c:pt>
                      <c:pt idx="2783">
                        <c:v>1.2430208333311883</c:v>
                      </c:pt>
                      <c:pt idx="2784">
                        <c:v>1.2432638888853533</c:v>
                      </c:pt>
                      <c:pt idx="2785">
                        <c:v>1.2435069444467943</c:v>
                      </c:pt>
                      <c:pt idx="2786">
                        <c:v>1.2437500000009594</c:v>
                      </c:pt>
                      <c:pt idx="2787">
                        <c:v>1.2439930555551244</c:v>
                      </c:pt>
                      <c:pt idx="2788">
                        <c:v>1.2442361111092894</c:v>
                      </c:pt>
                      <c:pt idx="2789">
                        <c:v>1.2444791666634545</c:v>
                      </c:pt>
                      <c:pt idx="2790">
                        <c:v>1.2447222222248955</c:v>
                      </c:pt>
                      <c:pt idx="2791">
                        <c:v>1.2449652777790605</c:v>
                      </c:pt>
                      <c:pt idx="2792">
                        <c:v>1.2452083333332256</c:v>
                      </c:pt>
                      <c:pt idx="2793">
                        <c:v>1.2454513888873906</c:v>
                      </c:pt>
                      <c:pt idx="2794">
                        <c:v>1.2456944444415556</c:v>
                      </c:pt>
                      <c:pt idx="2795">
                        <c:v>1.2459375000029966</c:v>
                      </c:pt>
                      <c:pt idx="2796">
                        <c:v>1.2461805555571617</c:v>
                      </c:pt>
                      <c:pt idx="2797">
                        <c:v>1.2464236111113267</c:v>
                      </c:pt>
                      <c:pt idx="2798">
                        <c:v>1.2466666666654918</c:v>
                      </c:pt>
                      <c:pt idx="2799">
                        <c:v>1.2469097222196568</c:v>
                      </c:pt>
                      <c:pt idx="2800">
                        <c:v>1.2471527777738218</c:v>
                      </c:pt>
                      <c:pt idx="2801">
                        <c:v>1.2473958333352628</c:v>
                      </c:pt>
                      <c:pt idx="2802">
                        <c:v>1.2476388888894279</c:v>
                      </c:pt>
                      <c:pt idx="2803">
                        <c:v>1.2478819444435929</c:v>
                      </c:pt>
                      <c:pt idx="2804">
                        <c:v>1.2481249999977579</c:v>
                      </c:pt>
                      <c:pt idx="2805">
                        <c:v>1.248368055551923</c:v>
                      </c:pt>
                      <c:pt idx="2806">
                        <c:v>1.248611111113364</c:v>
                      </c:pt>
                      <c:pt idx="2807">
                        <c:v>1.248854166667529</c:v>
                      </c:pt>
                      <c:pt idx="2808">
                        <c:v>1.2490972222216941</c:v>
                      </c:pt>
                      <c:pt idx="2809">
                        <c:v>1.2493402777758591</c:v>
                      </c:pt>
                      <c:pt idx="2810">
                        <c:v>1.2495833333300241</c:v>
                      </c:pt>
                      <c:pt idx="2811">
                        <c:v>1.2498263888914651</c:v>
                      </c:pt>
                      <c:pt idx="2812">
                        <c:v>1.2500694444456302</c:v>
                      </c:pt>
                      <c:pt idx="2813">
                        <c:v>1.2503124999997952</c:v>
                      </c:pt>
                      <c:pt idx="2814">
                        <c:v>1.2505555555539603</c:v>
                      </c:pt>
                      <c:pt idx="2815">
                        <c:v>1.2507986111081253</c:v>
                      </c:pt>
                      <c:pt idx="2816">
                        <c:v>1.2510416666695663</c:v>
                      </c:pt>
                      <c:pt idx="2817">
                        <c:v>1.2512847222237313</c:v>
                      </c:pt>
                      <c:pt idx="2818">
                        <c:v>1.2515277777778964</c:v>
                      </c:pt>
                      <c:pt idx="2819">
                        <c:v>1.2517708333320614</c:v>
                      </c:pt>
                      <c:pt idx="2820">
                        <c:v>1.2520138888862264</c:v>
                      </c:pt>
                      <c:pt idx="2821">
                        <c:v>1.2522569444403915</c:v>
                      </c:pt>
                      <c:pt idx="2822">
                        <c:v>1.2525000000018325</c:v>
                      </c:pt>
                      <c:pt idx="2823">
                        <c:v>1.2527430555559975</c:v>
                      </c:pt>
                      <c:pt idx="2824">
                        <c:v>1.2529861111101626</c:v>
                      </c:pt>
                      <c:pt idx="2825">
                        <c:v>1.2532291666643276</c:v>
                      </c:pt>
                      <c:pt idx="2826">
                        <c:v>1.2534722222184926</c:v>
                      </c:pt>
                      <c:pt idx="2827">
                        <c:v>1.2537152777799336</c:v>
                      </c:pt>
                      <c:pt idx="2828">
                        <c:v>1.2539583333340987</c:v>
                      </c:pt>
                      <c:pt idx="2829">
                        <c:v>1.2542129629650434</c:v>
                      </c:pt>
                      <c:pt idx="2830">
                        <c:v>1.2544560185192084</c:v>
                      </c:pt>
                      <c:pt idx="2831">
                        <c:v>1.2546990740733734</c:v>
                      </c:pt>
                      <c:pt idx="2832">
                        <c:v>1.2549421296275385</c:v>
                      </c:pt>
                      <c:pt idx="2833">
                        <c:v>1.2551851851817035</c:v>
                      </c:pt>
                      <c:pt idx="2834">
                        <c:v>1.2554282407431445</c:v>
                      </c:pt>
                      <c:pt idx="2835">
                        <c:v>1.2556712962973096</c:v>
                      </c:pt>
                      <c:pt idx="2836">
                        <c:v>1.2559143518514746</c:v>
                      </c:pt>
                      <c:pt idx="2837">
                        <c:v>1.2561574074056396</c:v>
                      </c:pt>
                      <c:pt idx="2838">
                        <c:v>1.2564004629598047</c:v>
                      </c:pt>
                      <c:pt idx="2839">
                        <c:v>1.2566435185212457</c:v>
                      </c:pt>
                      <c:pt idx="2840">
                        <c:v>1.2568865740754107</c:v>
                      </c:pt>
                      <c:pt idx="2841">
                        <c:v>1.2571296296295758</c:v>
                      </c:pt>
                      <c:pt idx="2842">
                        <c:v>1.2573726851837408</c:v>
                      </c:pt>
                      <c:pt idx="2843">
                        <c:v>1.2576157407379058</c:v>
                      </c:pt>
                      <c:pt idx="2844">
                        <c:v>1.2578587962993468</c:v>
                      </c:pt>
                      <c:pt idx="2845">
                        <c:v>1.2581018518535119</c:v>
                      </c:pt>
                      <c:pt idx="2846">
                        <c:v>1.2583449074076769</c:v>
                      </c:pt>
                      <c:pt idx="2847">
                        <c:v>1.2585879629618419</c:v>
                      </c:pt>
                      <c:pt idx="2848">
                        <c:v>1.258831018516007</c:v>
                      </c:pt>
                      <c:pt idx="2849">
                        <c:v>1.259074074070172</c:v>
                      </c:pt>
                      <c:pt idx="2850">
                        <c:v>1.259317129631613</c:v>
                      </c:pt>
                      <c:pt idx="2851">
                        <c:v>1.2595601851857781</c:v>
                      </c:pt>
                      <c:pt idx="2852">
                        <c:v>1.2598032407399431</c:v>
                      </c:pt>
                      <c:pt idx="2853">
                        <c:v>1.2600462962941081</c:v>
                      </c:pt>
                      <c:pt idx="2854">
                        <c:v>1.2602893518482732</c:v>
                      </c:pt>
                      <c:pt idx="2855">
                        <c:v>1.2605324074097142</c:v>
                      </c:pt>
                      <c:pt idx="2856">
                        <c:v>1.2607754629638792</c:v>
                      </c:pt>
                      <c:pt idx="2857">
                        <c:v>1.2610185185180443</c:v>
                      </c:pt>
                      <c:pt idx="2858">
                        <c:v>1.2612615740722093</c:v>
                      </c:pt>
                      <c:pt idx="2859">
                        <c:v>1.2615046296263743</c:v>
                      </c:pt>
                      <c:pt idx="2860">
                        <c:v>1.2617476851878153</c:v>
                      </c:pt>
                      <c:pt idx="2861">
                        <c:v>1.2619907407419804</c:v>
                      </c:pt>
                      <c:pt idx="2862">
                        <c:v>1.2622337962961454</c:v>
                      </c:pt>
                      <c:pt idx="2863">
                        <c:v>1.2624768518503104</c:v>
                      </c:pt>
                      <c:pt idx="2864">
                        <c:v>1.2627199074044755</c:v>
                      </c:pt>
                      <c:pt idx="2865">
                        <c:v>1.2629629629659165</c:v>
                      </c:pt>
                      <c:pt idx="2866">
                        <c:v>1.2632060185200815</c:v>
                      </c:pt>
                      <c:pt idx="2867">
                        <c:v>1.2634490740742466</c:v>
                      </c:pt>
                      <c:pt idx="2868">
                        <c:v>1.2636921296284116</c:v>
                      </c:pt>
                      <c:pt idx="2869">
                        <c:v>1.2639351851825766</c:v>
                      </c:pt>
                      <c:pt idx="2870">
                        <c:v>1.2641782407367417</c:v>
                      </c:pt>
                      <c:pt idx="2871">
                        <c:v>1.2644212962981827</c:v>
                      </c:pt>
                      <c:pt idx="2872">
                        <c:v>1.2646643518523477</c:v>
                      </c:pt>
                      <c:pt idx="2873">
                        <c:v>1.2649074074065128</c:v>
                      </c:pt>
                      <c:pt idx="2874">
                        <c:v>1.2651504629606778</c:v>
                      </c:pt>
                      <c:pt idx="2875">
                        <c:v>1.2653935185148428</c:v>
                      </c:pt>
                      <c:pt idx="2876">
                        <c:v>1.2656365740762838</c:v>
                      </c:pt>
                      <c:pt idx="2877">
                        <c:v>1.2658796296304489</c:v>
                      </c:pt>
                      <c:pt idx="2878">
                        <c:v>1.2661342592613936</c:v>
                      </c:pt>
                      <c:pt idx="2879">
                        <c:v>1.2663773148155586</c:v>
                      </c:pt>
                      <c:pt idx="2880">
                        <c:v>1.2666203703697236</c:v>
                      </c:pt>
                      <c:pt idx="2881">
                        <c:v>1.2668634259238887</c:v>
                      </c:pt>
                      <c:pt idx="2882">
                        <c:v>1.2671064814780537</c:v>
                      </c:pt>
                      <c:pt idx="2883">
                        <c:v>1.2673495370394947</c:v>
                      </c:pt>
                      <c:pt idx="2884">
                        <c:v>1.2675925925936598</c:v>
                      </c:pt>
                      <c:pt idx="2885">
                        <c:v>1.2678356481478248</c:v>
                      </c:pt>
                      <c:pt idx="2886">
                        <c:v>1.2680787037019898</c:v>
                      </c:pt>
                      <c:pt idx="2887">
                        <c:v>1.2683217592561549</c:v>
                      </c:pt>
                      <c:pt idx="2888">
                        <c:v>1.2685648148175959</c:v>
                      </c:pt>
                      <c:pt idx="2889">
                        <c:v>1.2688078703717609</c:v>
                      </c:pt>
                      <c:pt idx="2890">
                        <c:v>1.2690509259259259</c:v>
                      </c:pt>
                      <c:pt idx="2891">
                        <c:v>1.269293981480091</c:v>
                      </c:pt>
                      <c:pt idx="2892">
                        <c:v>1.269537037034256</c:v>
                      </c:pt>
                      <c:pt idx="2893">
                        <c:v>1.269780092595697</c:v>
                      </c:pt>
                      <c:pt idx="2894">
                        <c:v>1.2700231481498621</c:v>
                      </c:pt>
                      <c:pt idx="2895">
                        <c:v>1.2702662037040271</c:v>
                      </c:pt>
                      <c:pt idx="2896">
                        <c:v>1.2705092592581921</c:v>
                      </c:pt>
                      <c:pt idx="2897">
                        <c:v>1.2707523148123572</c:v>
                      </c:pt>
                      <c:pt idx="2898">
                        <c:v>1.2709953703665222</c:v>
                      </c:pt>
                      <c:pt idx="2899">
                        <c:v>1.2712384259279632</c:v>
                      </c:pt>
                      <c:pt idx="2900">
                        <c:v>1.2714814814821283</c:v>
                      </c:pt>
                      <c:pt idx="2901">
                        <c:v>1.2717245370362933</c:v>
                      </c:pt>
                      <c:pt idx="2902">
                        <c:v>1.2719675925904583</c:v>
                      </c:pt>
                      <c:pt idx="2903">
                        <c:v>1.2722106481446234</c:v>
                      </c:pt>
                      <c:pt idx="2904">
                        <c:v>1.2724537037060644</c:v>
                      </c:pt>
                      <c:pt idx="2905">
                        <c:v>1.2726967592602294</c:v>
                      </c:pt>
                      <c:pt idx="2906">
                        <c:v>1.2729398148143944</c:v>
                      </c:pt>
                      <c:pt idx="2907">
                        <c:v>1.2731828703685595</c:v>
                      </c:pt>
                      <c:pt idx="2908">
                        <c:v>1.2734259259227245</c:v>
                      </c:pt>
                      <c:pt idx="2909">
                        <c:v>1.2736689814841655</c:v>
                      </c:pt>
                      <c:pt idx="2910">
                        <c:v>1.2739120370383306</c:v>
                      </c:pt>
                      <c:pt idx="2911">
                        <c:v>1.2741550925924956</c:v>
                      </c:pt>
                      <c:pt idx="2912">
                        <c:v>1.2743981481466606</c:v>
                      </c:pt>
                      <c:pt idx="2913">
                        <c:v>1.2746412037008257</c:v>
                      </c:pt>
                      <c:pt idx="2914">
                        <c:v>1.2748842592622667</c:v>
                      </c:pt>
                      <c:pt idx="2915">
                        <c:v>1.2751273148164317</c:v>
                      </c:pt>
                      <c:pt idx="2916">
                        <c:v>1.2753703703705968</c:v>
                      </c:pt>
                      <c:pt idx="2917">
                        <c:v>1.2756134259247618</c:v>
                      </c:pt>
                      <c:pt idx="2918">
                        <c:v>1.2758564814789268</c:v>
                      </c:pt>
                      <c:pt idx="2919">
                        <c:v>1.2760995370330919</c:v>
                      </c:pt>
                      <c:pt idx="2920">
                        <c:v>1.2763425925945329</c:v>
                      </c:pt>
                      <c:pt idx="2921">
                        <c:v>1.2765856481486979</c:v>
                      </c:pt>
                      <c:pt idx="2922">
                        <c:v>1.2768287037028629</c:v>
                      </c:pt>
                      <c:pt idx="2923">
                        <c:v>1.277071759257028</c:v>
                      </c:pt>
                      <c:pt idx="2924">
                        <c:v>1.277314814811193</c:v>
                      </c:pt>
                      <c:pt idx="2925">
                        <c:v>1.277557870372634</c:v>
                      </c:pt>
                      <c:pt idx="2926">
                        <c:v>1.2778124999963028</c:v>
                      </c:pt>
                      <c:pt idx="2927">
                        <c:v>1.2780555555577437</c:v>
                      </c:pt>
                      <c:pt idx="2928">
                        <c:v>1.2782986111119088</c:v>
                      </c:pt>
                      <c:pt idx="2929">
                        <c:v>1.2785416666660738</c:v>
                      </c:pt>
                      <c:pt idx="2930">
                        <c:v>1.2787847222202389</c:v>
                      </c:pt>
                      <c:pt idx="2931">
                        <c:v>1.2790277777744039</c:v>
                      </c:pt>
                      <c:pt idx="2932">
                        <c:v>1.2792708333358449</c:v>
                      </c:pt>
                      <c:pt idx="2933">
                        <c:v>1.2795138888900099</c:v>
                      </c:pt>
                      <c:pt idx="2934">
                        <c:v>1.279756944444175</c:v>
                      </c:pt>
                      <c:pt idx="2935">
                        <c:v>1.27999999999834</c:v>
                      </c:pt>
                      <c:pt idx="2936">
                        <c:v>1.2802430555525051</c:v>
                      </c:pt>
                      <c:pt idx="2937">
                        <c:v>1.2804861111139461</c:v>
                      </c:pt>
                      <c:pt idx="2938">
                        <c:v>1.2807291666681111</c:v>
                      </c:pt>
                      <c:pt idx="2939">
                        <c:v>1.2809722222222761</c:v>
                      </c:pt>
                      <c:pt idx="2940">
                        <c:v>1.2812152777764412</c:v>
                      </c:pt>
                      <c:pt idx="2941">
                        <c:v>1.2814583333306062</c:v>
                      </c:pt>
                      <c:pt idx="2942">
                        <c:v>1.2817013888847713</c:v>
                      </c:pt>
                      <c:pt idx="2943">
                        <c:v>1.2819444444462123</c:v>
                      </c:pt>
                      <c:pt idx="2944">
                        <c:v>1.2821875000003773</c:v>
                      </c:pt>
                      <c:pt idx="2945">
                        <c:v>1.2824305555545423</c:v>
                      </c:pt>
                      <c:pt idx="2946">
                        <c:v>1.2826736111087074</c:v>
                      </c:pt>
                      <c:pt idx="2947">
                        <c:v>1.2829166666628724</c:v>
                      </c:pt>
                      <c:pt idx="2948">
                        <c:v>1.2831597222243134</c:v>
                      </c:pt>
                      <c:pt idx="2949">
                        <c:v>1.2834027777784784</c:v>
                      </c:pt>
                      <c:pt idx="2950">
                        <c:v>1.2836458333326435</c:v>
                      </c:pt>
                      <c:pt idx="2951">
                        <c:v>1.2838888888868085</c:v>
                      </c:pt>
                      <c:pt idx="2952">
                        <c:v>1.2841319444409736</c:v>
                      </c:pt>
                      <c:pt idx="2953">
                        <c:v>1.2843750000024146</c:v>
                      </c:pt>
                      <c:pt idx="2954">
                        <c:v>1.2846180555565796</c:v>
                      </c:pt>
                      <c:pt idx="2955">
                        <c:v>1.2848611111107446</c:v>
                      </c:pt>
                      <c:pt idx="2956">
                        <c:v>1.2851041666649097</c:v>
                      </c:pt>
                      <c:pt idx="2957">
                        <c:v>1.2853472222190747</c:v>
                      </c:pt>
                      <c:pt idx="2958">
                        <c:v>1.2855902777805157</c:v>
                      </c:pt>
                      <c:pt idx="2959">
                        <c:v>1.2858333333346808</c:v>
                      </c:pt>
                      <c:pt idx="2960">
                        <c:v>1.2860763888888458</c:v>
                      </c:pt>
                      <c:pt idx="2961">
                        <c:v>1.2863194444430108</c:v>
                      </c:pt>
                      <c:pt idx="2962">
                        <c:v>1.2865624999971759</c:v>
                      </c:pt>
                      <c:pt idx="2963">
                        <c:v>1.2868055555586169</c:v>
                      </c:pt>
                      <c:pt idx="2964">
                        <c:v>1.2870486111127819</c:v>
                      </c:pt>
                      <c:pt idx="2965">
                        <c:v>1.2872916666669469</c:v>
                      </c:pt>
                      <c:pt idx="2966">
                        <c:v>1.287534722221112</c:v>
                      </c:pt>
                      <c:pt idx="2967">
                        <c:v>1.287777777775277</c:v>
                      </c:pt>
                      <c:pt idx="2968">
                        <c:v>1.2880208333294421</c:v>
                      </c:pt>
                      <c:pt idx="2969">
                        <c:v>1.2882638888908831</c:v>
                      </c:pt>
                      <c:pt idx="2970">
                        <c:v>1.2885069444450481</c:v>
                      </c:pt>
                      <c:pt idx="2971">
                        <c:v>1.2887499999992131</c:v>
                      </c:pt>
                      <c:pt idx="2972">
                        <c:v>1.2889930555533782</c:v>
                      </c:pt>
                      <c:pt idx="2973">
                        <c:v>1.2892361111075432</c:v>
                      </c:pt>
                      <c:pt idx="2974">
                        <c:v>1.2894791666689842</c:v>
                      </c:pt>
                      <c:pt idx="2975">
                        <c:v>1.2897337962926529</c:v>
                      </c:pt>
                      <c:pt idx="2976">
                        <c:v>1.2899768518540939</c:v>
                      </c:pt>
                      <c:pt idx="2977">
                        <c:v>1.290219907408259</c:v>
                      </c:pt>
                      <c:pt idx="2978">
                        <c:v>1.290462962962424</c:v>
                      </c:pt>
                      <c:pt idx="2979">
                        <c:v>1.2907060185165891</c:v>
                      </c:pt>
                      <c:pt idx="2980">
                        <c:v>1.2909490740707541</c:v>
                      </c:pt>
                      <c:pt idx="2981">
                        <c:v>1.2911921296321951</c:v>
                      </c:pt>
                      <c:pt idx="2982">
                        <c:v>1.2914351851863601</c:v>
                      </c:pt>
                      <c:pt idx="2983">
                        <c:v>1.2916782407405252</c:v>
                      </c:pt>
                      <c:pt idx="2984">
                        <c:v>1.2919212962946902</c:v>
                      </c:pt>
                      <c:pt idx="2985">
                        <c:v>1.2921643518488553</c:v>
                      </c:pt>
                      <c:pt idx="2986">
                        <c:v>1.2924074074102962</c:v>
                      </c:pt>
                      <c:pt idx="2987">
                        <c:v>1.2926504629644613</c:v>
                      </c:pt>
                      <c:pt idx="2988">
                        <c:v>1.2928935185186263</c:v>
                      </c:pt>
                      <c:pt idx="2989">
                        <c:v>1.2931365740727914</c:v>
                      </c:pt>
                      <c:pt idx="2990">
                        <c:v>1.2933796296269564</c:v>
                      </c:pt>
                      <c:pt idx="2991">
                        <c:v>1.2936226851811214</c:v>
                      </c:pt>
                      <c:pt idx="2992">
                        <c:v>1.2938657407425624</c:v>
                      </c:pt>
                      <c:pt idx="2993">
                        <c:v>1.2941087962967275</c:v>
                      </c:pt>
                      <c:pt idx="2994">
                        <c:v>1.2943518518508925</c:v>
                      </c:pt>
                      <c:pt idx="2995">
                        <c:v>1.2945949074050576</c:v>
                      </c:pt>
                      <c:pt idx="2996">
                        <c:v>1.2948379629592226</c:v>
                      </c:pt>
                      <c:pt idx="2997">
                        <c:v>1.2950810185206636</c:v>
                      </c:pt>
                      <c:pt idx="2998">
                        <c:v>1.2953240740748286</c:v>
                      </c:pt>
                      <c:pt idx="2999">
                        <c:v>1.2955671296289937</c:v>
                      </c:pt>
                      <c:pt idx="3000">
                        <c:v>1.2958101851831587</c:v>
                      </c:pt>
                      <c:pt idx="3001">
                        <c:v>1.2960532407373238</c:v>
                      </c:pt>
                      <c:pt idx="3002">
                        <c:v>1.2962962962987647</c:v>
                      </c:pt>
                      <c:pt idx="3003">
                        <c:v>1.2965393518529298</c:v>
                      </c:pt>
                      <c:pt idx="3004">
                        <c:v>1.2967824074070948</c:v>
                      </c:pt>
                      <c:pt idx="3005">
                        <c:v>1.2970254629612599</c:v>
                      </c:pt>
                      <c:pt idx="3006">
                        <c:v>1.2972685185154249</c:v>
                      </c:pt>
                      <c:pt idx="3007">
                        <c:v>1.2975115740768659</c:v>
                      </c:pt>
                      <c:pt idx="3008">
                        <c:v>1.2977546296310309</c:v>
                      </c:pt>
                      <c:pt idx="3009">
                        <c:v>1.297997685185196</c:v>
                      </c:pt>
                      <c:pt idx="3010">
                        <c:v>1.298240740739361</c:v>
                      </c:pt>
                      <c:pt idx="3011">
                        <c:v>1.2984837962935261</c:v>
                      </c:pt>
                      <c:pt idx="3012">
                        <c:v>1.2987268518549671</c:v>
                      </c:pt>
                      <c:pt idx="3013">
                        <c:v>1.2989699074091321</c:v>
                      </c:pt>
                      <c:pt idx="3014">
                        <c:v>1.2992129629632971</c:v>
                      </c:pt>
                      <c:pt idx="3015">
                        <c:v>1.2994560185174622</c:v>
                      </c:pt>
                      <c:pt idx="3016">
                        <c:v>1.2996990740716272</c:v>
                      </c:pt>
                      <c:pt idx="3017">
                        <c:v>1.2999421296257923</c:v>
                      </c:pt>
                      <c:pt idx="3018">
                        <c:v>1.3001851851872332</c:v>
                      </c:pt>
                      <c:pt idx="3019">
                        <c:v>1.3004282407413983</c:v>
                      </c:pt>
                      <c:pt idx="3020">
                        <c:v>1.3006712962955633</c:v>
                      </c:pt>
                      <c:pt idx="3021">
                        <c:v>1.3009143518497284</c:v>
                      </c:pt>
                      <c:pt idx="3022">
                        <c:v>1.3011574074038934</c:v>
                      </c:pt>
                      <c:pt idx="3023">
                        <c:v>1.3014120370348381</c:v>
                      </c:pt>
                      <c:pt idx="3024">
                        <c:v>1.3016550925890031</c:v>
                      </c:pt>
                      <c:pt idx="3025">
                        <c:v>1.3018981481504441</c:v>
                      </c:pt>
                      <c:pt idx="3026">
                        <c:v>1.3021412037046092</c:v>
                      </c:pt>
                      <c:pt idx="3027">
                        <c:v>1.3023842592587742</c:v>
                      </c:pt>
                      <c:pt idx="3028">
                        <c:v>1.3026273148129393</c:v>
                      </c:pt>
                      <c:pt idx="3029">
                        <c:v>1.3028703703671043</c:v>
                      </c:pt>
                      <c:pt idx="3030">
                        <c:v>1.3031134259285453</c:v>
                      </c:pt>
                      <c:pt idx="3031">
                        <c:v>1.3033564814827103</c:v>
                      </c:pt>
                      <c:pt idx="3032">
                        <c:v>1.3035995370368754</c:v>
                      </c:pt>
                      <c:pt idx="3033">
                        <c:v>1.3038425925910404</c:v>
                      </c:pt>
                      <c:pt idx="3034">
                        <c:v>1.3040856481452054</c:v>
                      </c:pt>
                      <c:pt idx="3035">
                        <c:v>1.3043287037066464</c:v>
                      </c:pt>
                      <c:pt idx="3036">
                        <c:v>1.3045717592608115</c:v>
                      </c:pt>
                      <c:pt idx="3037">
                        <c:v>1.3048148148149765</c:v>
                      </c:pt>
                      <c:pt idx="3038">
                        <c:v>1.3050578703691416</c:v>
                      </c:pt>
                      <c:pt idx="3039">
                        <c:v>1.3053009259233066</c:v>
                      </c:pt>
                      <c:pt idx="3040">
                        <c:v>1.3055439814774716</c:v>
                      </c:pt>
                      <c:pt idx="3041">
                        <c:v>1.3057870370389126</c:v>
                      </c:pt>
                      <c:pt idx="3042">
                        <c:v>1.3060300925930777</c:v>
                      </c:pt>
                      <c:pt idx="3043">
                        <c:v>1.3062731481472427</c:v>
                      </c:pt>
                      <c:pt idx="3044">
                        <c:v>1.3065162037014078</c:v>
                      </c:pt>
                      <c:pt idx="3045">
                        <c:v>1.3067592592555728</c:v>
                      </c:pt>
                      <c:pt idx="3046">
                        <c:v>1.3070023148170138</c:v>
                      </c:pt>
                      <c:pt idx="3047">
                        <c:v>1.3072453703711788</c:v>
                      </c:pt>
                      <c:pt idx="3048">
                        <c:v>1.3074884259253439</c:v>
                      </c:pt>
                      <c:pt idx="3049">
                        <c:v>1.3077314814795089</c:v>
                      </c:pt>
                      <c:pt idx="3050">
                        <c:v>1.3079745370336739</c:v>
                      </c:pt>
                      <c:pt idx="3051">
                        <c:v>1.3082175925951149</c:v>
                      </c:pt>
                      <c:pt idx="3052">
                        <c:v>1.30846064814928</c:v>
                      </c:pt>
                      <c:pt idx="3053">
                        <c:v>1.308703703703445</c:v>
                      </c:pt>
                      <c:pt idx="3054">
                        <c:v>1.3089467592576101</c:v>
                      </c:pt>
                      <c:pt idx="3055">
                        <c:v>1.3091898148117751</c:v>
                      </c:pt>
                      <c:pt idx="3056">
                        <c:v>1.3094328703732161</c:v>
                      </c:pt>
                      <c:pt idx="3057">
                        <c:v>1.3096759259273811</c:v>
                      </c:pt>
                      <c:pt idx="3058">
                        <c:v>1.3099189814815462</c:v>
                      </c:pt>
                      <c:pt idx="3059">
                        <c:v>1.3101620370357112</c:v>
                      </c:pt>
                      <c:pt idx="3060">
                        <c:v>1.3104050925898763</c:v>
                      </c:pt>
                      <c:pt idx="3061">
                        <c:v>1.3106481481440413</c:v>
                      </c:pt>
                      <c:pt idx="3062">
                        <c:v>1.3108912037054823</c:v>
                      </c:pt>
                      <c:pt idx="3063">
                        <c:v>1.3111342592596473</c:v>
                      </c:pt>
                      <c:pt idx="3064">
                        <c:v>1.3113773148138124</c:v>
                      </c:pt>
                      <c:pt idx="3065">
                        <c:v>1.3116203703679774</c:v>
                      </c:pt>
                      <c:pt idx="3066">
                        <c:v>1.3118634259221424</c:v>
                      </c:pt>
                      <c:pt idx="3067">
                        <c:v>1.3121064814835834</c:v>
                      </c:pt>
                      <c:pt idx="3068">
                        <c:v>1.3123495370377485</c:v>
                      </c:pt>
                      <c:pt idx="3069">
                        <c:v>1.3125925925919135</c:v>
                      </c:pt>
                      <c:pt idx="3070">
                        <c:v>1.3128356481460786</c:v>
                      </c:pt>
                      <c:pt idx="3071">
                        <c:v>1.3130902777770233</c:v>
                      </c:pt>
                      <c:pt idx="3072">
                        <c:v>1.3133333333311883</c:v>
                      </c:pt>
                      <c:pt idx="3073">
                        <c:v>1.3135763888853533</c:v>
                      </c:pt>
                      <c:pt idx="3074">
                        <c:v>1.3138194444467943</c:v>
                      </c:pt>
                      <c:pt idx="3075">
                        <c:v>1.3140625000009594</c:v>
                      </c:pt>
                      <c:pt idx="3076">
                        <c:v>1.3143055555551244</c:v>
                      </c:pt>
                      <c:pt idx="3077">
                        <c:v>1.3145486111092894</c:v>
                      </c:pt>
                      <c:pt idx="3078">
                        <c:v>1.3147916666634545</c:v>
                      </c:pt>
                      <c:pt idx="3079">
                        <c:v>1.3150347222248955</c:v>
                      </c:pt>
                      <c:pt idx="3080">
                        <c:v>1.3152777777790605</c:v>
                      </c:pt>
                      <c:pt idx="3081">
                        <c:v>1.3155208333332256</c:v>
                      </c:pt>
                      <c:pt idx="3082">
                        <c:v>1.3157638888873906</c:v>
                      </c:pt>
                      <c:pt idx="3083">
                        <c:v>1.3160069444415556</c:v>
                      </c:pt>
                      <c:pt idx="3084">
                        <c:v>1.3162500000029966</c:v>
                      </c:pt>
                      <c:pt idx="3085">
                        <c:v>1.3164930555571617</c:v>
                      </c:pt>
                      <c:pt idx="3086">
                        <c:v>1.3167361111113267</c:v>
                      </c:pt>
                      <c:pt idx="3087">
                        <c:v>1.3169791666654918</c:v>
                      </c:pt>
                      <c:pt idx="3088">
                        <c:v>1.3172222222196568</c:v>
                      </c:pt>
                      <c:pt idx="3089">
                        <c:v>1.3174652777738218</c:v>
                      </c:pt>
                      <c:pt idx="3090">
                        <c:v>1.3177083333352628</c:v>
                      </c:pt>
                      <c:pt idx="3091">
                        <c:v>1.3179513888894279</c:v>
                      </c:pt>
                      <c:pt idx="3092">
                        <c:v>1.3181944444435929</c:v>
                      </c:pt>
                      <c:pt idx="3093">
                        <c:v>1.3184374999977579</c:v>
                      </c:pt>
                      <c:pt idx="3094">
                        <c:v>1.318680555551923</c:v>
                      </c:pt>
                      <c:pt idx="3095">
                        <c:v>1.318923611113364</c:v>
                      </c:pt>
                      <c:pt idx="3096">
                        <c:v>1.319166666667529</c:v>
                      </c:pt>
                      <c:pt idx="3097">
                        <c:v>1.3194097222216941</c:v>
                      </c:pt>
                      <c:pt idx="3098">
                        <c:v>1.3196527777758591</c:v>
                      </c:pt>
                      <c:pt idx="3099">
                        <c:v>1.3198958333300241</c:v>
                      </c:pt>
                      <c:pt idx="3100">
                        <c:v>1.3201388888914651</c:v>
                      </c:pt>
                      <c:pt idx="3101">
                        <c:v>1.3203819444456302</c:v>
                      </c:pt>
                      <c:pt idx="3102">
                        <c:v>1.3206249999997952</c:v>
                      </c:pt>
                      <c:pt idx="3103">
                        <c:v>1.3208680555539603</c:v>
                      </c:pt>
                      <c:pt idx="3104">
                        <c:v>1.3211111111081253</c:v>
                      </c:pt>
                      <c:pt idx="3105">
                        <c:v>1.3213541666695663</c:v>
                      </c:pt>
                      <c:pt idx="3106">
                        <c:v>1.3215972222237313</c:v>
                      </c:pt>
                      <c:pt idx="3107">
                        <c:v>1.3218402777778964</c:v>
                      </c:pt>
                      <c:pt idx="3108">
                        <c:v>1.3220833333320614</c:v>
                      </c:pt>
                      <c:pt idx="3109">
                        <c:v>1.3223263888862264</c:v>
                      </c:pt>
                      <c:pt idx="3110">
                        <c:v>1.3225694444403915</c:v>
                      </c:pt>
                      <c:pt idx="3111">
                        <c:v>1.3228125000018325</c:v>
                      </c:pt>
                      <c:pt idx="3112">
                        <c:v>1.3230555555559975</c:v>
                      </c:pt>
                      <c:pt idx="3113">
                        <c:v>1.3232986111101626</c:v>
                      </c:pt>
                      <c:pt idx="3114">
                        <c:v>1.3235416666643276</c:v>
                      </c:pt>
                      <c:pt idx="3115">
                        <c:v>1.3237847222184926</c:v>
                      </c:pt>
                      <c:pt idx="3116">
                        <c:v>1.3240277777799336</c:v>
                      </c:pt>
                      <c:pt idx="3117">
                        <c:v>1.3242708333340987</c:v>
                      </c:pt>
                      <c:pt idx="3118">
                        <c:v>1.3245138888882637</c:v>
                      </c:pt>
                      <c:pt idx="3119">
                        <c:v>1.3247569444424288</c:v>
                      </c:pt>
                      <c:pt idx="3120">
                        <c:v>1.3250115740733734</c:v>
                      </c:pt>
                      <c:pt idx="3121">
                        <c:v>1.3252546296275385</c:v>
                      </c:pt>
                      <c:pt idx="3122">
                        <c:v>1.3254976851817035</c:v>
                      </c:pt>
                      <c:pt idx="3123">
                        <c:v>1.3257407407431445</c:v>
                      </c:pt>
                      <c:pt idx="3124">
                        <c:v>1.3259837962973096</c:v>
                      </c:pt>
                      <c:pt idx="3125">
                        <c:v>1.3262268518514746</c:v>
                      </c:pt>
                      <c:pt idx="3126">
                        <c:v>1.3264699074056396</c:v>
                      </c:pt>
                      <c:pt idx="3127">
                        <c:v>1.3267129629598047</c:v>
                      </c:pt>
                      <c:pt idx="3128">
                        <c:v>1.3269560185212457</c:v>
                      </c:pt>
                      <c:pt idx="3129">
                        <c:v>1.3271990740754107</c:v>
                      </c:pt>
                      <c:pt idx="3130">
                        <c:v>1.3274421296295758</c:v>
                      </c:pt>
                      <c:pt idx="3131">
                        <c:v>1.3276851851837408</c:v>
                      </c:pt>
                      <c:pt idx="3132">
                        <c:v>1.3279282407379058</c:v>
                      </c:pt>
                      <c:pt idx="3133">
                        <c:v>1.3281712962993468</c:v>
                      </c:pt>
                      <c:pt idx="3134">
                        <c:v>1.3284143518535119</c:v>
                      </c:pt>
                      <c:pt idx="3135">
                        <c:v>1.3286574074076769</c:v>
                      </c:pt>
                      <c:pt idx="3136">
                        <c:v>1.3289004629618419</c:v>
                      </c:pt>
                      <c:pt idx="3137">
                        <c:v>1.329143518516007</c:v>
                      </c:pt>
                      <c:pt idx="3138">
                        <c:v>1.329386574070172</c:v>
                      </c:pt>
                      <c:pt idx="3139">
                        <c:v>1.329629629631613</c:v>
                      </c:pt>
                      <c:pt idx="3140">
                        <c:v>1.3298726851857781</c:v>
                      </c:pt>
                      <c:pt idx="3141">
                        <c:v>1.3301157407399431</c:v>
                      </c:pt>
                      <c:pt idx="3142">
                        <c:v>1.3303587962941081</c:v>
                      </c:pt>
                      <c:pt idx="3143">
                        <c:v>1.3306018518482732</c:v>
                      </c:pt>
                      <c:pt idx="3144">
                        <c:v>1.3308449074097142</c:v>
                      </c:pt>
                      <c:pt idx="3145">
                        <c:v>1.3310879629638792</c:v>
                      </c:pt>
                      <c:pt idx="3146">
                        <c:v>1.3313310185180443</c:v>
                      </c:pt>
                      <c:pt idx="3147">
                        <c:v>1.3315740740722093</c:v>
                      </c:pt>
                      <c:pt idx="3148">
                        <c:v>1.3318171296263743</c:v>
                      </c:pt>
                      <c:pt idx="3149">
                        <c:v>1.3320601851878153</c:v>
                      </c:pt>
                      <c:pt idx="3150">
                        <c:v>1.3323032407419804</c:v>
                      </c:pt>
                      <c:pt idx="3151">
                        <c:v>1.3325462962961454</c:v>
                      </c:pt>
                      <c:pt idx="3152">
                        <c:v>1.3327893518503104</c:v>
                      </c:pt>
                      <c:pt idx="3153">
                        <c:v>1.3330324074044755</c:v>
                      </c:pt>
                      <c:pt idx="3154">
                        <c:v>1.3332754629659165</c:v>
                      </c:pt>
                      <c:pt idx="3155">
                        <c:v>1.3335185185200815</c:v>
                      </c:pt>
                      <c:pt idx="3156">
                        <c:v>1.3337615740742466</c:v>
                      </c:pt>
                      <c:pt idx="3157">
                        <c:v>1.3340046296284116</c:v>
                      </c:pt>
                      <c:pt idx="3158">
                        <c:v>1.3342476851825766</c:v>
                      </c:pt>
                      <c:pt idx="3159">
                        <c:v>1.3344907407367417</c:v>
                      </c:pt>
                      <c:pt idx="3160">
                        <c:v>1.3347337962981827</c:v>
                      </c:pt>
                      <c:pt idx="3161">
                        <c:v>1.3349768518523477</c:v>
                      </c:pt>
                      <c:pt idx="3162">
                        <c:v>1.3352199074065128</c:v>
                      </c:pt>
                      <c:pt idx="3163">
                        <c:v>1.3354629629606778</c:v>
                      </c:pt>
                      <c:pt idx="3164">
                        <c:v>1.3357060185148428</c:v>
                      </c:pt>
                      <c:pt idx="3165">
                        <c:v>1.3359490740762838</c:v>
                      </c:pt>
                      <c:pt idx="3166">
                        <c:v>1.3361921296304489</c:v>
                      </c:pt>
                      <c:pt idx="3167">
                        <c:v>1.3364351851846139</c:v>
                      </c:pt>
                      <c:pt idx="3168">
                        <c:v>1.3366898148155586</c:v>
                      </c:pt>
                      <c:pt idx="3169">
                        <c:v>1.3369328703697236</c:v>
                      </c:pt>
                      <c:pt idx="3170">
                        <c:v>1.3371759259238887</c:v>
                      </c:pt>
                      <c:pt idx="3171">
                        <c:v>1.3374189814780537</c:v>
                      </c:pt>
                      <c:pt idx="3172">
                        <c:v>1.3376620370394947</c:v>
                      </c:pt>
                      <c:pt idx="3173">
                        <c:v>1.3379050925936598</c:v>
                      </c:pt>
                      <c:pt idx="3174">
                        <c:v>1.3381481481478248</c:v>
                      </c:pt>
                      <c:pt idx="3175">
                        <c:v>1.3383912037019898</c:v>
                      </c:pt>
                      <c:pt idx="3176">
                        <c:v>1.3386342592561549</c:v>
                      </c:pt>
                      <c:pt idx="3177">
                        <c:v>1.3388773148175959</c:v>
                      </c:pt>
                      <c:pt idx="3178">
                        <c:v>1.3391203703717609</c:v>
                      </c:pt>
                      <c:pt idx="3179">
                        <c:v>1.3393634259259259</c:v>
                      </c:pt>
                      <c:pt idx="3180">
                        <c:v>1.339606481480091</c:v>
                      </c:pt>
                      <c:pt idx="3181">
                        <c:v>1.339849537034256</c:v>
                      </c:pt>
                      <c:pt idx="3182">
                        <c:v>1.340092592595697</c:v>
                      </c:pt>
                      <c:pt idx="3183">
                        <c:v>1.3403356481498621</c:v>
                      </c:pt>
                      <c:pt idx="3184">
                        <c:v>1.3405787037040271</c:v>
                      </c:pt>
                      <c:pt idx="3185">
                        <c:v>1.3408217592581921</c:v>
                      </c:pt>
                      <c:pt idx="3186">
                        <c:v>1.3410648148123572</c:v>
                      </c:pt>
                      <c:pt idx="3187">
                        <c:v>1.3413078703665222</c:v>
                      </c:pt>
                      <c:pt idx="3188">
                        <c:v>1.3415509259279632</c:v>
                      </c:pt>
                      <c:pt idx="3189">
                        <c:v>1.3417939814821283</c:v>
                      </c:pt>
                      <c:pt idx="3190">
                        <c:v>1.3420370370362933</c:v>
                      </c:pt>
                      <c:pt idx="3191">
                        <c:v>1.3422800925904583</c:v>
                      </c:pt>
                      <c:pt idx="3192">
                        <c:v>1.3425231481446234</c:v>
                      </c:pt>
                      <c:pt idx="3193">
                        <c:v>1.3427662037060644</c:v>
                      </c:pt>
                      <c:pt idx="3194">
                        <c:v>1.3430092592602294</c:v>
                      </c:pt>
                      <c:pt idx="3195">
                        <c:v>1.3432523148143944</c:v>
                      </c:pt>
                      <c:pt idx="3196">
                        <c:v>1.3434953703685595</c:v>
                      </c:pt>
                      <c:pt idx="3197">
                        <c:v>1.3437384259227245</c:v>
                      </c:pt>
                      <c:pt idx="3198">
                        <c:v>1.3439814814841655</c:v>
                      </c:pt>
                      <c:pt idx="3199">
                        <c:v>1.3442245370383306</c:v>
                      </c:pt>
                      <c:pt idx="3200">
                        <c:v>1.3444675925924956</c:v>
                      </c:pt>
                      <c:pt idx="3201">
                        <c:v>1.3447106481466606</c:v>
                      </c:pt>
                      <c:pt idx="3202">
                        <c:v>1.3449537037008257</c:v>
                      </c:pt>
                      <c:pt idx="3203">
                        <c:v>1.3451967592622667</c:v>
                      </c:pt>
                      <c:pt idx="3204">
                        <c:v>1.3454398148164317</c:v>
                      </c:pt>
                      <c:pt idx="3205">
                        <c:v>1.3456828703705968</c:v>
                      </c:pt>
                      <c:pt idx="3206">
                        <c:v>1.3459259259247618</c:v>
                      </c:pt>
                      <c:pt idx="3207">
                        <c:v>1.3461689814789268</c:v>
                      </c:pt>
                      <c:pt idx="3208">
                        <c:v>1.3464120370330919</c:v>
                      </c:pt>
                      <c:pt idx="3209">
                        <c:v>1.3466550925945329</c:v>
                      </c:pt>
                      <c:pt idx="3210">
                        <c:v>1.3468981481486979</c:v>
                      </c:pt>
                      <c:pt idx="3211">
                        <c:v>1.3471412037028629</c:v>
                      </c:pt>
                      <c:pt idx="3212">
                        <c:v>1.347384259257028</c:v>
                      </c:pt>
                      <c:pt idx="3213">
                        <c:v>1.347627314811193</c:v>
                      </c:pt>
                      <c:pt idx="3214">
                        <c:v>1.347870370372634</c:v>
                      </c:pt>
                      <c:pt idx="3215">
                        <c:v>1.3481134259267991</c:v>
                      </c:pt>
                      <c:pt idx="3216">
                        <c:v>1.3483564814809641</c:v>
                      </c:pt>
                      <c:pt idx="3217">
                        <c:v>1.3486111111119088</c:v>
                      </c:pt>
                      <c:pt idx="3218">
                        <c:v>1.3488541666660738</c:v>
                      </c:pt>
                      <c:pt idx="3219">
                        <c:v>1.3490972222202389</c:v>
                      </c:pt>
                      <c:pt idx="3220">
                        <c:v>1.3493402777744039</c:v>
                      </c:pt>
                      <c:pt idx="3221">
                        <c:v>1.3495833333358449</c:v>
                      </c:pt>
                      <c:pt idx="3222">
                        <c:v>1.3498263888900099</c:v>
                      </c:pt>
                      <c:pt idx="3223">
                        <c:v>1.350069444444175</c:v>
                      </c:pt>
                      <c:pt idx="3224">
                        <c:v>1.35031249999834</c:v>
                      </c:pt>
                      <c:pt idx="3225">
                        <c:v>1.3505555555525051</c:v>
                      </c:pt>
                      <c:pt idx="3226">
                        <c:v>1.3507986111139461</c:v>
                      </c:pt>
                      <c:pt idx="3227">
                        <c:v>1.3510416666681111</c:v>
                      </c:pt>
                      <c:pt idx="3228">
                        <c:v>1.3512847222222761</c:v>
                      </c:pt>
                      <c:pt idx="3229">
                        <c:v>1.3515277777764412</c:v>
                      </c:pt>
                      <c:pt idx="3230">
                        <c:v>1.3517708333306062</c:v>
                      </c:pt>
                      <c:pt idx="3231">
                        <c:v>1.3520138888847713</c:v>
                      </c:pt>
                      <c:pt idx="3232">
                        <c:v>1.3522569444462123</c:v>
                      </c:pt>
                      <c:pt idx="3233">
                        <c:v>1.3525000000003773</c:v>
                      </c:pt>
                      <c:pt idx="3234">
                        <c:v>1.3527430555545423</c:v>
                      </c:pt>
                      <c:pt idx="3235">
                        <c:v>1.3529861111087074</c:v>
                      </c:pt>
                      <c:pt idx="3236">
                        <c:v>1.3532291666628724</c:v>
                      </c:pt>
                      <c:pt idx="3237">
                        <c:v>1.3534722222243134</c:v>
                      </c:pt>
                      <c:pt idx="3238">
                        <c:v>1.3537152777784784</c:v>
                      </c:pt>
                      <c:pt idx="3239">
                        <c:v>1.3539583333326435</c:v>
                      </c:pt>
                      <c:pt idx="3240">
                        <c:v>1.3542013888868085</c:v>
                      </c:pt>
                      <c:pt idx="3241">
                        <c:v>1.3544444444409736</c:v>
                      </c:pt>
                      <c:pt idx="3242">
                        <c:v>1.3546875000024146</c:v>
                      </c:pt>
                      <c:pt idx="3243">
                        <c:v>1.3549305555565796</c:v>
                      </c:pt>
                      <c:pt idx="3244">
                        <c:v>1.3551736111107446</c:v>
                      </c:pt>
                      <c:pt idx="3245">
                        <c:v>1.3554166666649097</c:v>
                      </c:pt>
                      <c:pt idx="3246">
                        <c:v>1.3556597222190747</c:v>
                      </c:pt>
                      <c:pt idx="3247">
                        <c:v>1.3559027777805157</c:v>
                      </c:pt>
                      <c:pt idx="3248">
                        <c:v>1.3561458333346808</c:v>
                      </c:pt>
                      <c:pt idx="3249">
                        <c:v>1.3563888888888458</c:v>
                      </c:pt>
                      <c:pt idx="3250">
                        <c:v>1.3566319444430108</c:v>
                      </c:pt>
                      <c:pt idx="3251">
                        <c:v>1.3568749999971759</c:v>
                      </c:pt>
                      <c:pt idx="3252">
                        <c:v>1.3571180555586169</c:v>
                      </c:pt>
                      <c:pt idx="3253">
                        <c:v>1.3573611111127819</c:v>
                      </c:pt>
                      <c:pt idx="3254">
                        <c:v>1.3576041666669469</c:v>
                      </c:pt>
                      <c:pt idx="3255">
                        <c:v>1.357847222221112</c:v>
                      </c:pt>
                      <c:pt idx="3256">
                        <c:v>1.358090277775277</c:v>
                      </c:pt>
                      <c:pt idx="3257">
                        <c:v>1.3583333333294421</c:v>
                      </c:pt>
                      <c:pt idx="3258">
                        <c:v>1.3585763888908831</c:v>
                      </c:pt>
                      <c:pt idx="3259">
                        <c:v>1.3588194444450481</c:v>
                      </c:pt>
                      <c:pt idx="3260">
                        <c:v>1.3590624999992131</c:v>
                      </c:pt>
                      <c:pt idx="3261">
                        <c:v>1.3593055555533782</c:v>
                      </c:pt>
                      <c:pt idx="3262">
                        <c:v>1.3595486111075432</c:v>
                      </c:pt>
                      <c:pt idx="3263">
                        <c:v>1.3597916666689842</c:v>
                      </c:pt>
                      <c:pt idx="3264">
                        <c:v>1.3600347222231493</c:v>
                      </c:pt>
                      <c:pt idx="3265">
                        <c:v>1.3602777777773143</c:v>
                      </c:pt>
                      <c:pt idx="3266">
                        <c:v>1.360532407408259</c:v>
                      </c:pt>
                      <c:pt idx="3267">
                        <c:v>1.360775462962424</c:v>
                      </c:pt>
                      <c:pt idx="3268">
                        <c:v>1.3610185185165891</c:v>
                      </c:pt>
                      <c:pt idx="3269">
                        <c:v>1.3612615740707541</c:v>
                      </c:pt>
                      <c:pt idx="3270">
                        <c:v>1.3615046296321951</c:v>
                      </c:pt>
                      <c:pt idx="3271">
                        <c:v>1.3617476851863601</c:v>
                      </c:pt>
                      <c:pt idx="3272">
                        <c:v>1.3619907407405252</c:v>
                      </c:pt>
                      <c:pt idx="3273">
                        <c:v>1.3622337962946902</c:v>
                      </c:pt>
                      <c:pt idx="3274">
                        <c:v>1.3624768518488553</c:v>
                      </c:pt>
                      <c:pt idx="3275">
                        <c:v>1.3627199074102962</c:v>
                      </c:pt>
                      <c:pt idx="3276">
                        <c:v>1.3629629629644613</c:v>
                      </c:pt>
                      <c:pt idx="3277">
                        <c:v>1.3632060185186263</c:v>
                      </c:pt>
                      <c:pt idx="3278">
                        <c:v>1.3634490740727914</c:v>
                      </c:pt>
                      <c:pt idx="3279">
                        <c:v>1.3636921296269564</c:v>
                      </c:pt>
                      <c:pt idx="3280">
                        <c:v>1.3639351851811214</c:v>
                      </c:pt>
                      <c:pt idx="3281">
                        <c:v>1.3641782407425624</c:v>
                      </c:pt>
                      <c:pt idx="3282">
                        <c:v>1.3644212962967275</c:v>
                      </c:pt>
                      <c:pt idx="3283">
                        <c:v>1.3646643518508925</c:v>
                      </c:pt>
                      <c:pt idx="3284">
                        <c:v>1.3649074074050576</c:v>
                      </c:pt>
                      <c:pt idx="3285">
                        <c:v>1.3651504629592226</c:v>
                      </c:pt>
                      <c:pt idx="3286">
                        <c:v>1.3653935185206636</c:v>
                      </c:pt>
                      <c:pt idx="3287">
                        <c:v>1.3656365740748286</c:v>
                      </c:pt>
                      <c:pt idx="3288">
                        <c:v>1.3658796296289937</c:v>
                      </c:pt>
                      <c:pt idx="3289">
                        <c:v>1.3661226851831587</c:v>
                      </c:pt>
                      <c:pt idx="3290">
                        <c:v>1.3663657407373238</c:v>
                      </c:pt>
                      <c:pt idx="3291">
                        <c:v>1.3666087962987647</c:v>
                      </c:pt>
                      <c:pt idx="3292">
                        <c:v>1.3668518518529298</c:v>
                      </c:pt>
                      <c:pt idx="3293">
                        <c:v>1.3670949074070948</c:v>
                      </c:pt>
                      <c:pt idx="3294">
                        <c:v>1.3673379629612599</c:v>
                      </c:pt>
                      <c:pt idx="3295">
                        <c:v>1.3675810185154249</c:v>
                      </c:pt>
                      <c:pt idx="3296">
                        <c:v>1.3678240740768659</c:v>
                      </c:pt>
                      <c:pt idx="3297">
                        <c:v>1.3680671296310309</c:v>
                      </c:pt>
                      <c:pt idx="3298">
                        <c:v>1.368310185185196</c:v>
                      </c:pt>
                      <c:pt idx="3299">
                        <c:v>1.368553240739361</c:v>
                      </c:pt>
                      <c:pt idx="3300">
                        <c:v>1.3687962962935261</c:v>
                      </c:pt>
                      <c:pt idx="3301">
                        <c:v>1.3690393518549671</c:v>
                      </c:pt>
                      <c:pt idx="3302">
                        <c:v>1.3692824074091321</c:v>
                      </c:pt>
                      <c:pt idx="3303">
                        <c:v>1.3695254629632971</c:v>
                      </c:pt>
                      <c:pt idx="3304">
                        <c:v>1.3697685185174622</c:v>
                      </c:pt>
                      <c:pt idx="3305">
                        <c:v>1.3700115740716272</c:v>
                      </c:pt>
                      <c:pt idx="3306">
                        <c:v>1.3702546296257923</c:v>
                      </c:pt>
                      <c:pt idx="3307">
                        <c:v>1.3704976851872332</c:v>
                      </c:pt>
                      <c:pt idx="3308">
                        <c:v>1.3707407407413983</c:v>
                      </c:pt>
                      <c:pt idx="3309">
                        <c:v>1.3709837962955633</c:v>
                      </c:pt>
                      <c:pt idx="3310">
                        <c:v>1.3712268518497284</c:v>
                      </c:pt>
                      <c:pt idx="3311">
                        <c:v>1.3714699074038934</c:v>
                      </c:pt>
                      <c:pt idx="3312">
                        <c:v>1.3717129629653344</c:v>
                      </c:pt>
                      <c:pt idx="3313">
                        <c:v>1.3719560185194994</c:v>
                      </c:pt>
                      <c:pt idx="3314">
                        <c:v>1.3722106481504441</c:v>
                      </c:pt>
                      <c:pt idx="3315">
                        <c:v>1.3724537037046092</c:v>
                      </c:pt>
                      <c:pt idx="3316">
                        <c:v>1.3726967592587742</c:v>
                      </c:pt>
                      <c:pt idx="3317">
                        <c:v>1.3729398148129393</c:v>
                      </c:pt>
                      <c:pt idx="3318">
                        <c:v>1.3731828703671043</c:v>
                      </c:pt>
                      <c:pt idx="3319">
                        <c:v>1.3734259259285453</c:v>
                      </c:pt>
                      <c:pt idx="3320">
                        <c:v>1.3736689814827103</c:v>
                      </c:pt>
                      <c:pt idx="3321">
                        <c:v>1.3739120370368754</c:v>
                      </c:pt>
                      <c:pt idx="3322">
                        <c:v>1.3741550925910404</c:v>
                      </c:pt>
                      <c:pt idx="3323">
                        <c:v>1.3743981481452054</c:v>
                      </c:pt>
                      <c:pt idx="3324">
                        <c:v>1.3746412037066464</c:v>
                      </c:pt>
                      <c:pt idx="3325">
                        <c:v>1.3748842592608115</c:v>
                      </c:pt>
                      <c:pt idx="3326">
                        <c:v>1.3751273148149765</c:v>
                      </c:pt>
                      <c:pt idx="3327">
                        <c:v>1.3753703703691416</c:v>
                      </c:pt>
                      <c:pt idx="3328">
                        <c:v>1.3756134259233066</c:v>
                      </c:pt>
                      <c:pt idx="3329">
                        <c:v>1.3758564814774716</c:v>
                      </c:pt>
                      <c:pt idx="3330">
                        <c:v>1.3760995370389126</c:v>
                      </c:pt>
                      <c:pt idx="3331">
                        <c:v>1.3763425925930777</c:v>
                      </c:pt>
                      <c:pt idx="3332">
                        <c:v>1.3765856481472427</c:v>
                      </c:pt>
                      <c:pt idx="3333">
                        <c:v>1.3768287037014078</c:v>
                      </c:pt>
                      <c:pt idx="3334">
                        <c:v>1.3770717592555728</c:v>
                      </c:pt>
                      <c:pt idx="3335">
                        <c:v>1.3773148148170138</c:v>
                      </c:pt>
                      <c:pt idx="3336">
                        <c:v>1.3775578703711788</c:v>
                      </c:pt>
                      <c:pt idx="3337">
                        <c:v>1.3778009259253439</c:v>
                      </c:pt>
                      <c:pt idx="3338">
                        <c:v>1.3780439814795089</c:v>
                      </c:pt>
                      <c:pt idx="3339">
                        <c:v>1.3782870370336739</c:v>
                      </c:pt>
                      <c:pt idx="3340">
                        <c:v>1.3785300925951149</c:v>
                      </c:pt>
                      <c:pt idx="3341">
                        <c:v>1.37877314814928</c:v>
                      </c:pt>
                      <c:pt idx="3342">
                        <c:v>1.379016203703445</c:v>
                      </c:pt>
                      <c:pt idx="3343">
                        <c:v>1.3792592592576101</c:v>
                      </c:pt>
                      <c:pt idx="3344">
                        <c:v>1.3795023148117751</c:v>
                      </c:pt>
                      <c:pt idx="3345">
                        <c:v>1.3797453703732161</c:v>
                      </c:pt>
                      <c:pt idx="3346">
                        <c:v>1.3799884259273811</c:v>
                      </c:pt>
                      <c:pt idx="3347">
                        <c:v>1.3802314814815462</c:v>
                      </c:pt>
                      <c:pt idx="3348">
                        <c:v>1.3804745370357112</c:v>
                      </c:pt>
                      <c:pt idx="3349">
                        <c:v>1.3807175925898763</c:v>
                      </c:pt>
                      <c:pt idx="3350">
                        <c:v>1.3809606481440413</c:v>
                      </c:pt>
                      <c:pt idx="3351">
                        <c:v>1.3812037037054823</c:v>
                      </c:pt>
                      <c:pt idx="3352">
                        <c:v>1.3814467592596473</c:v>
                      </c:pt>
                      <c:pt idx="3353">
                        <c:v>1.3816898148138124</c:v>
                      </c:pt>
                      <c:pt idx="3354">
                        <c:v>1.3819328703679774</c:v>
                      </c:pt>
                      <c:pt idx="3355">
                        <c:v>1.3821759259221424</c:v>
                      </c:pt>
                      <c:pt idx="3356">
                        <c:v>1.3824189814835834</c:v>
                      </c:pt>
                      <c:pt idx="3357">
                        <c:v>1.3826620370377485</c:v>
                      </c:pt>
                      <c:pt idx="3358">
                        <c:v>1.3829050925919135</c:v>
                      </c:pt>
                      <c:pt idx="3359">
                        <c:v>1.3831481481460786</c:v>
                      </c:pt>
                      <c:pt idx="3360">
                        <c:v>1.3833912037002436</c:v>
                      </c:pt>
                      <c:pt idx="3361">
                        <c:v>1.3836342592616846</c:v>
                      </c:pt>
                      <c:pt idx="3362">
                        <c:v>1.3838773148158496</c:v>
                      </c:pt>
                      <c:pt idx="3363">
                        <c:v>1.3841319444467943</c:v>
                      </c:pt>
                      <c:pt idx="3364">
                        <c:v>1.3843750000009594</c:v>
                      </c:pt>
                      <c:pt idx="3365">
                        <c:v>1.3846180555551244</c:v>
                      </c:pt>
                      <c:pt idx="3366">
                        <c:v>1.3848611111092894</c:v>
                      </c:pt>
                      <c:pt idx="3367">
                        <c:v>1.3851041666634545</c:v>
                      </c:pt>
                      <c:pt idx="3368">
                        <c:v>1.3853472222248955</c:v>
                      </c:pt>
                      <c:pt idx="3369">
                        <c:v>1.3855902777790605</c:v>
                      </c:pt>
                      <c:pt idx="3370">
                        <c:v>1.3858333333332256</c:v>
                      </c:pt>
                      <c:pt idx="3371">
                        <c:v>1.3860763888873906</c:v>
                      </c:pt>
                      <c:pt idx="3372">
                        <c:v>1.3863194444415556</c:v>
                      </c:pt>
                      <c:pt idx="3373">
                        <c:v>1.3865625000029966</c:v>
                      </c:pt>
                      <c:pt idx="3374">
                        <c:v>1.3868055555571617</c:v>
                      </c:pt>
                      <c:pt idx="3375">
                        <c:v>1.3870486111113267</c:v>
                      </c:pt>
                      <c:pt idx="3376">
                        <c:v>1.3872916666654918</c:v>
                      </c:pt>
                      <c:pt idx="3377">
                        <c:v>1.3875347222196568</c:v>
                      </c:pt>
                      <c:pt idx="3378">
                        <c:v>1.3877777777738218</c:v>
                      </c:pt>
                      <c:pt idx="3379">
                        <c:v>1.3880208333352628</c:v>
                      </c:pt>
                      <c:pt idx="3380">
                        <c:v>1.3882638888894279</c:v>
                      </c:pt>
                      <c:pt idx="3381">
                        <c:v>1.3885069444435929</c:v>
                      </c:pt>
                      <c:pt idx="3382">
                        <c:v>1.3887499999977579</c:v>
                      </c:pt>
                      <c:pt idx="3383">
                        <c:v>1.388993055551923</c:v>
                      </c:pt>
                      <c:pt idx="3384">
                        <c:v>1.389236111113364</c:v>
                      </c:pt>
                      <c:pt idx="3385">
                        <c:v>1.389479166667529</c:v>
                      </c:pt>
                      <c:pt idx="3386">
                        <c:v>1.3897222222216941</c:v>
                      </c:pt>
                      <c:pt idx="3387">
                        <c:v>1.3899652777758591</c:v>
                      </c:pt>
                      <c:pt idx="3388">
                        <c:v>1.3902083333300241</c:v>
                      </c:pt>
                      <c:pt idx="3389">
                        <c:v>1.3904513888914651</c:v>
                      </c:pt>
                      <c:pt idx="3390">
                        <c:v>1.3906944444456302</c:v>
                      </c:pt>
                      <c:pt idx="3391">
                        <c:v>1.3909374999997952</c:v>
                      </c:pt>
                      <c:pt idx="3392">
                        <c:v>1.3911805555539603</c:v>
                      </c:pt>
                      <c:pt idx="3393">
                        <c:v>1.3914236111081253</c:v>
                      </c:pt>
                      <c:pt idx="3394">
                        <c:v>1.3916666666695663</c:v>
                      </c:pt>
                      <c:pt idx="3395">
                        <c:v>1.3919097222237313</c:v>
                      </c:pt>
                      <c:pt idx="3396">
                        <c:v>1.3921527777778964</c:v>
                      </c:pt>
                      <c:pt idx="3397">
                        <c:v>1.3923958333320614</c:v>
                      </c:pt>
                      <c:pt idx="3398">
                        <c:v>1.3926388888862264</c:v>
                      </c:pt>
                      <c:pt idx="3399">
                        <c:v>1.3928819444403915</c:v>
                      </c:pt>
                      <c:pt idx="3400">
                        <c:v>1.3931250000018325</c:v>
                      </c:pt>
                      <c:pt idx="3401">
                        <c:v>1.3933680555559975</c:v>
                      </c:pt>
                      <c:pt idx="3402">
                        <c:v>1.3936111111101626</c:v>
                      </c:pt>
                      <c:pt idx="3403">
                        <c:v>1.3938541666643276</c:v>
                      </c:pt>
                      <c:pt idx="3404">
                        <c:v>1.3940972222184926</c:v>
                      </c:pt>
                      <c:pt idx="3405">
                        <c:v>1.3943402777799336</c:v>
                      </c:pt>
                      <c:pt idx="3406">
                        <c:v>1.3945833333340987</c:v>
                      </c:pt>
                      <c:pt idx="3407">
                        <c:v>1.3948263888882637</c:v>
                      </c:pt>
                      <c:pt idx="3408">
                        <c:v>1.3950694444424288</c:v>
                      </c:pt>
                      <c:pt idx="3409">
                        <c:v>1.3953124999965938</c:v>
                      </c:pt>
                      <c:pt idx="3410">
                        <c:v>1.3955555555580348</c:v>
                      </c:pt>
                      <c:pt idx="3411">
                        <c:v>1.3958101851817035</c:v>
                      </c:pt>
                      <c:pt idx="3412">
                        <c:v>1.3960532407431445</c:v>
                      </c:pt>
                      <c:pt idx="3413">
                        <c:v>1.3962962962973096</c:v>
                      </c:pt>
                      <c:pt idx="3414">
                        <c:v>1.3965393518514746</c:v>
                      </c:pt>
                      <c:pt idx="3415">
                        <c:v>1.3967824074056396</c:v>
                      </c:pt>
                      <c:pt idx="3416">
                        <c:v>1.3970254629598047</c:v>
                      </c:pt>
                      <c:pt idx="3417">
                        <c:v>1.3972685185212457</c:v>
                      </c:pt>
                      <c:pt idx="3418">
                        <c:v>1.3975115740754107</c:v>
                      </c:pt>
                      <c:pt idx="3419">
                        <c:v>1.3977546296295758</c:v>
                      </c:pt>
                      <c:pt idx="3420">
                        <c:v>1.3979976851837408</c:v>
                      </c:pt>
                      <c:pt idx="3421">
                        <c:v>1.3982407407379058</c:v>
                      </c:pt>
                      <c:pt idx="3422">
                        <c:v>1.3984837962993468</c:v>
                      </c:pt>
                      <c:pt idx="3423">
                        <c:v>1.3987268518535119</c:v>
                      </c:pt>
                      <c:pt idx="3424">
                        <c:v>1.3989699074076769</c:v>
                      </c:pt>
                      <c:pt idx="3425">
                        <c:v>1.3992129629618419</c:v>
                      </c:pt>
                      <c:pt idx="3426">
                        <c:v>1.399456018516007</c:v>
                      </c:pt>
                      <c:pt idx="3427">
                        <c:v>1.399699074070172</c:v>
                      </c:pt>
                      <c:pt idx="3428">
                        <c:v>1.399942129631613</c:v>
                      </c:pt>
                      <c:pt idx="3429">
                        <c:v>1.4001851851857781</c:v>
                      </c:pt>
                      <c:pt idx="3430">
                        <c:v>1.4004282407399431</c:v>
                      </c:pt>
                      <c:pt idx="3431">
                        <c:v>1.4006712962941081</c:v>
                      </c:pt>
                      <c:pt idx="3432">
                        <c:v>1.4009143518482732</c:v>
                      </c:pt>
                      <c:pt idx="3433">
                        <c:v>1.4011574074097142</c:v>
                      </c:pt>
                      <c:pt idx="3434">
                        <c:v>1.4014004629638792</c:v>
                      </c:pt>
                      <c:pt idx="3435">
                        <c:v>1.4016435185180443</c:v>
                      </c:pt>
                      <c:pt idx="3436">
                        <c:v>1.4018865740722093</c:v>
                      </c:pt>
                      <c:pt idx="3437">
                        <c:v>1.4021296296263743</c:v>
                      </c:pt>
                      <c:pt idx="3438">
                        <c:v>1.4023726851878153</c:v>
                      </c:pt>
                      <c:pt idx="3439">
                        <c:v>1.4026157407419804</c:v>
                      </c:pt>
                      <c:pt idx="3440">
                        <c:v>1.4028587962961454</c:v>
                      </c:pt>
                      <c:pt idx="3441">
                        <c:v>1.4031018518503104</c:v>
                      </c:pt>
                      <c:pt idx="3442">
                        <c:v>1.4033449074044755</c:v>
                      </c:pt>
                      <c:pt idx="3443">
                        <c:v>1.4035879629659165</c:v>
                      </c:pt>
                      <c:pt idx="3444">
                        <c:v>1.4038310185200815</c:v>
                      </c:pt>
                      <c:pt idx="3445">
                        <c:v>1.4040740740742466</c:v>
                      </c:pt>
                      <c:pt idx="3446">
                        <c:v>1.4043171296284116</c:v>
                      </c:pt>
                      <c:pt idx="3447">
                        <c:v>1.4045601851825766</c:v>
                      </c:pt>
                      <c:pt idx="3448">
                        <c:v>1.4048032407367417</c:v>
                      </c:pt>
                      <c:pt idx="3449">
                        <c:v>1.4050462962981827</c:v>
                      </c:pt>
                      <c:pt idx="3450">
                        <c:v>1.4052893518523477</c:v>
                      </c:pt>
                      <c:pt idx="3451">
                        <c:v>1.4055324074065128</c:v>
                      </c:pt>
                      <c:pt idx="3452">
                        <c:v>1.4057754629606778</c:v>
                      </c:pt>
                      <c:pt idx="3453">
                        <c:v>1.4060185185148428</c:v>
                      </c:pt>
                      <c:pt idx="3454">
                        <c:v>1.4062615740762838</c:v>
                      </c:pt>
                      <c:pt idx="3455">
                        <c:v>1.4065046296304489</c:v>
                      </c:pt>
                      <c:pt idx="3456">
                        <c:v>1.4067476851846139</c:v>
                      </c:pt>
                      <c:pt idx="3457">
                        <c:v>1.4069907407387789</c:v>
                      </c:pt>
                      <c:pt idx="3458">
                        <c:v>1.407233796292944</c:v>
                      </c:pt>
                      <c:pt idx="3459">
                        <c:v>1.407476851854385</c:v>
                      </c:pt>
                      <c:pt idx="3460">
                        <c:v>1.4077314814780537</c:v>
                      </c:pt>
                      <c:pt idx="3461">
                        <c:v>1.4079745370394947</c:v>
                      </c:pt>
                      <c:pt idx="3462">
                        <c:v>1.4082175925936598</c:v>
                      </c:pt>
                      <c:pt idx="3463">
                        <c:v>1.4084606481478248</c:v>
                      </c:pt>
                      <c:pt idx="3464">
                        <c:v>1.4087037037019898</c:v>
                      </c:pt>
                      <c:pt idx="3465">
                        <c:v>1.4089467592561549</c:v>
                      </c:pt>
                      <c:pt idx="3466">
                        <c:v>1.4091898148175959</c:v>
                      </c:pt>
                      <c:pt idx="3467">
                        <c:v>1.4094328703717609</c:v>
                      </c:pt>
                      <c:pt idx="3468">
                        <c:v>1.4096759259259259</c:v>
                      </c:pt>
                      <c:pt idx="3469">
                        <c:v>1.409918981480091</c:v>
                      </c:pt>
                      <c:pt idx="3470">
                        <c:v>1.410162037034256</c:v>
                      </c:pt>
                      <c:pt idx="3471">
                        <c:v>1.410405092595697</c:v>
                      </c:pt>
                      <c:pt idx="3472">
                        <c:v>1.4106481481498621</c:v>
                      </c:pt>
                      <c:pt idx="3473">
                        <c:v>1.4108912037040271</c:v>
                      </c:pt>
                      <c:pt idx="3474">
                        <c:v>1.4111342592581921</c:v>
                      </c:pt>
                      <c:pt idx="3475">
                        <c:v>1.4113773148123572</c:v>
                      </c:pt>
                      <c:pt idx="3476">
                        <c:v>1.4116203703665222</c:v>
                      </c:pt>
                      <c:pt idx="3477">
                        <c:v>1.4118634259279632</c:v>
                      </c:pt>
                      <c:pt idx="3478">
                        <c:v>1.4121064814821283</c:v>
                      </c:pt>
                      <c:pt idx="3479">
                        <c:v>1.4123495370362933</c:v>
                      </c:pt>
                      <c:pt idx="3480">
                        <c:v>1.4125925925904583</c:v>
                      </c:pt>
                      <c:pt idx="3481">
                        <c:v>1.4128356481446234</c:v>
                      </c:pt>
                      <c:pt idx="3482">
                        <c:v>1.4130787037060644</c:v>
                      </c:pt>
                      <c:pt idx="3483">
                        <c:v>1.4133217592602294</c:v>
                      </c:pt>
                      <c:pt idx="3484">
                        <c:v>1.4135648148143944</c:v>
                      </c:pt>
                      <c:pt idx="3485">
                        <c:v>1.4138078703685595</c:v>
                      </c:pt>
                      <c:pt idx="3486">
                        <c:v>1.4140509259227245</c:v>
                      </c:pt>
                      <c:pt idx="3487">
                        <c:v>1.4142939814841655</c:v>
                      </c:pt>
                      <c:pt idx="3488">
                        <c:v>1.4145370370383306</c:v>
                      </c:pt>
                      <c:pt idx="3489">
                        <c:v>1.4147800925924956</c:v>
                      </c:pt>
                      <c:pt idx="3490">
                        <c:v>1.4150231481466606</c:v>
                      </c:pt>
                      <c:pt idx="3491">
                        <c:v>1.4152662037008257</c:v>
                      </c:pt>
                      <c:pt idx="3492">
                        <c:v>1.4155092592622667</c:v>
                      </c:pt>
                      <c:pt idx="3493">
                        <c:v>1.4157523148164317</c:v>
                      </c:pt>
                      <c:pt idx="3494">
                        <c:v>1.4159953703705968</c:v>
                      </c:pt>
                      <c:pt idx="3495">
                        <c:v>1.4162384259247618</c:v>
                      </c:pt>
                      <c:pt idx="3496">
                        <c:v>1.4164814814789268</c:v>
                      </c:pt>
                      <c:pt idx="3497">
                        <c:v>1.4167245370330919</c:v>
                      </c:pt>
                      <c:pt idx="3498">
                        <c:v>1.4169675925945329</c:v>
                      </c:pt>
                      <c:pt idx="3499">
                        <c:v>1.4172106481486979</c:v>
                      </c:pt>
                      <c:pt idx="3500">
                        <c:v>1.4174537037028629</c:v>
                      </c:pt>
                      <c:pt idx="3501">
                        <c:v>1.417696759257028</c:v>
                      </c:pt>
                      <c:pt idx="3502">
                        <c:v>1.417939814811193</c:v>
                      </c:pt>
                      <c:pt idx="3503">
                        <c:v>1.418182870372634</c:v>
                      </c:pt>
                      <c:pt idx="3504">
                        <c:v>1.4184259259267991</c:v>
                      </c:pt>
                      <c:pt idx="3505">
                        <c:v>1.4186689814809641</c:v>
                      </c:pt>
                      <c:pt idx="3506">
                        <c:v>1.4189120370351291</c:v>
                      </c:pt>
                      <c:pt idx="3507">
                        <c:v>1.4191550925892942</c:v>
                      </c:pt>
                      <c:pt idx="3508">
                        <c:v>1.4194097222202389</c:v>
                      </c:pt>
                      <c:pt idx="3509">
                        <c:v>1.4196527777744039</c:v>
                      </c:pt>
                      <c:pt idx="3510">
                        <c:v>1.4198958333358449</c:v>
                      </c:pt>
                      <c:pt idx="3511">
                        <c:v>1.4201388888900099</c:v>
                      </c:pt>
                      <c:pt idx="3512">
                        <c:v>1.420381944444175</c:v>
                      </c:pt>
                      <c:pt idx="3513">
                        <c:v>1.42062499999834</c:v>
                      </c:pt>
                      <c:pt idx="3514">
                        <c:v>1.4208680555525051</c:v>
                      </c:pt>
                      <c:pt idx="3515">
                        <c:v>1.4211111111139461</c:v>
                      </c:pt>
                      <c:pt idx="3516">
                        <c:v>1.4213541666681111</c:v>
                      </c:pt>
                      <c:pt idx="3517">
                        <c:v>1.4215972222222761</c:v>
                      </c:pt>
                      <c:pt idx="3518">
                        <c:v>1.4218402777764412</c:v>
                      </c:pt>
                      <c:pt idx="3519">
                        <c:v>1.4220833333306062</c:v>
                      </c:pt>
                      <c:pt idx="3520">
                        <c:v>1.4223263888847713</c:v>
                      </c:pt>
                      <c:pt idx="3521">
                        <c:v>1.4225694444462123</c:v>
                      </c:pt>
                      <c:pt idx="3522">
                        <c:v>1.4228125000003773</c:v>
                      </c:pt>
                      <c:pt idx="3523">
                        <c:v>1.4230555555545423</c:v>
                      </c:pt>
                      <c:pt idx="3524">
                        <c:v>1.4232986111087074</c:v>
                      </c:pt>
                      <c:pt idx="3525">
                        <c:v>1.4235416666628724</c:v>
                      </c:pt>
                      <c:pt idx="3526">
                        <c:v>1.4237847222243134</c:v>
                      </c:pt>
                      <c:pt idx="3527">
                        <c:v>1.4240277777784784</c:v>
                      </c:pt>
                      <c:pt idx="3528">
                        <c:v>1.4242708333326435</c:v>
                      </c:pt>
                      <c:pt idx="3529">
                        <c:v>1.4245138888868085</c:v>
                      </c:pt>
                      <c:pt idx="3530">
                        <c:v>1.4247569444409736</c:v>
                      </c:pt>
                      <c:pt idx="3531">
                        <c:v>1.4250000000024146</c:v>
                      </c:pt>
                      <c:pt idx="3532">
                        <c:v>1.4252430555565796</c:v>
                      </c:pt>
                      <c:pt idx="3533">
                        <c:v>1.4254861111107446</c:v>
                      </c:pt>
                      <c:pt idx="3534">
                        <c:v>1.4257291666649097</c:v>
                      </c:pt>
                      <c:pt idx="3535">
                        <c:v>1.4259722222190747</c:v>
                      </c:pt>
                      <c:pt idx="3536">
                        <c:v>1.4262152777805157</c:v>
                      </c:pt>
                      <c:pt idx="3537">
                        <c:v>1.4264583333346808</c:v>
                      </c:pt>
                      <c:pt idx="3538">
                        <c:v>1.4267013888888458</c:v>
                      </c:pt>
                      <c:pt idx="3539">
                        <c:v>1.4269444444430108</c:v>
                      </c:pt>
                      <c:pt idx="3540">
                        <c:v>1.4271874999971759</c:v>
                      </c:pt>
                      <c:pt idx="3541">
                        <c:v>1.4274305555586169</c:v>
                      </c:pt>
                      <c:pt idx="3542">
                        <c:v>1.4276736111127819</c:v>
                      </c:pt>
                      <c:pt idx="3543">
                        <c:v>1.4279166666669469</c:v>
                      </c:pt>
                      <c:pt idx="3544">
                        <c:v>1.428159722221112</c:v>
                      </c:pt>
                      <c:pt idx="3545">
                        <c:v>1.428402777775277</c:v>
                      </c:pt>
                      <c:pt idx="3546">
                        <c:v>1.4286458333294421</c:v>
                      </c:pt>
                      <c:pt idx="3547">
                        <c:v>1.4288888888908831</c:v>
                      </c:pt>
                      <c:pt idx="3548">
                        <c:v>1.4291319444450481</c:v>
                      </c:pt>
                      <c:pt idx="3549">
                        <c:v>1.4293749999992131</c:v>
                      </c:pt>
                      <c:pt idx="3550">
                        <c:v>1.4296180555533782</c:v>
                      </c:pt>
                      <c:pt idx="3551">
                        <c:v>1.4298611111075432</c:v>
                      </c:pt>
                      <c:pt idx="3552">
                        <c:v>1.4301041666689842</c:v>
                      </c:pt>
                      <c:pt idx="3553">
                        <c:v>1.4303472222231493</c:v>
                      </c:pt>
                      <c:pt idx="3554">
                        <c:v>1.4305902777773143</c:v>
                      </c:pt>
                      <c:pt idx="3555">
                        <c:v>1.4308333333314793</c:v>
                      </c:pt>
                      <c:pt idx="3556">
                        <c:v>1.4310763888856444</c:v>
                      </c:pt>
                      <c:pt idx="3557">
                        <c:v>1.4313310185165891</c:v>
                      </c:pt>
                      <c:pt idx="3558">
                        <c:v>1.4315740740707541</c:v>
                      </c:pt>
                      <c:pt idx="3559">
                        <c:v>1.4318171296321951</c:v>
                      </c:pt>
                      <c:pt idx="3560">
                        <c:v>1.4320601851863601</c:v>
                      </c:pt>
                      <c:pt idx="3561">
                        <c:v>1.4323032407405252</c:v>
                      </c:pt>
                      <c:pt idx="3562">
                        <c:v>1.4325462962946902</c:v>
                      </c:pt>
                      <c:pt idx="3563">
                        <c:v>1.4327893518488553</c:v>
                      </c:pt>
                      <c:pt idx="3564">
                        <c:v>1.4330324074102962</c:v>
                      </c:pt>
                      <c:pt idx="3565">
                        <c:v>1.4332754629644613</c:v>
                      </c:pt>
                      <c:pt idx="3566">
                        <c:v>1.4335185185186263</c:v>
                      </c:pt>
                      <c:pt idx="3567">
                        <c:v>1.4337615740727914</c:v>
                      </c:pt>
                      <c:pt idx="3568">
                        <c:v>1.4340046296269564</c:v>
                      </c:pt>
                      <c:pt idx="3569">
                        <c:v>1.4342476851811214</c:v>
                      </c:pt>
                      <c:pt idx="3570">
                        <c:v>1.4344907407425624</c:v>
                      </c:pt>
                      <c:pt idx="3571">
                        <c:v>1.4347337962967275</c:v>
                      </c:pt>
                      <c:pt idx="3572">
                        <c:v>1.4349768518508925</c:v>
                      </c:pt>
                      <c:pt idx="3573">
                        <c:v>1.4352199074050576</c:v>
                      </c:pt>
                      <c:pt idx="3574">
                        <c:v>1.4354629629592226</c:v>
                      </c:pt>
                      <c:pt idx="3575">
                        <c:v>1.4357060185206636</c:v>
                      </c:pt>
                      <c:pt idx="3576">
                        <c:v>1.4359490740748286</c:v>
                      </c:pt>
                      <c:pt idx="3577">
                        <c:v>1.4361921296289937</c:v>
                      </c:pt>
                      <c:pt idx="3578">
                        <c:v>1.4364351851831587</c:v>
                      </c:pt>
                      <c:pt idx="3579">
                        <c:v>1.4366782407373238</c:v>
                      </c:pt>
                      <c:pt idx="3580">
                        <c:v>1.4369212962987647</c:v>
                      </c:pt>
                      <c:pt idx="3581">
                        <c:v>1.4371643518529298</c:v>
                      </c:pt>
                      <c:pt idx="3582">
                        <c:v>1.4374074074070948</c:v>
                      </c:pt>
                      <c:pt idx="3583">
                        <c:v>1.4376504629612599</c:v>
                      </c:pt>
                      <c:pt idx="3584">
                        <c:v>1.4378935185154249</c:v>
                      </c:pt>
                      <c:pt idx="3585">
                        <c:v>1.4381365740768659</c:v>
                      </c:pt>
                      <c:pt idx="3586">
                        <c:v>1.4383796296310309</c:v>
                      </c:pt>
                      <c:pt idx="3587">
                        <c:v>1.438622685185196</c:v>
                      </c:pt>
                      <c:pt idx="3588">
                        <c:v>1.438865740739361</c:v>
                      </c:pt>
                      <c:pt idx="3589">
                        <c:v>1.4391087962935261</c:v>
                      </c:pt>
                      <c:pt idx="3590">
                        <c:v>1.4393518518549671</c:v>
                      </c:pt>
                      <c:pt idx="3591">
                        <c:v>1.4395949074091321</c:v>
                      </c:pt>
                      <c:pt idx="3592">
                        <c:v>1.4398379629632971</c:v>
                      </c:pt>
                      <c:pt idx="3593">
                        <c:v>1.4400810185174622</c:v>
                      </c:pt>
                      <c:pt idx="3594">
                        <c:v>1.4403240740716272</c:v>
                      </c:pt>
                      <c:pt idx="3595">
                        <c:v>1.4405671296257923</c:v>
                      </c:pt>
                      <c:pt idx="3596">
                        <c:v>1.4408101851872332</c:v>
                      </c:pt>
                      <c:pt idx="3597">
                        <c:v>1.4410532407413983</c:v>
                      </c:pt>
                      <c:pt idx="3598">
                        <c:v>1.4412962962955633</c:v>
                      </c:pt>
                      <c:pt idx="3599">
                        <c:v>1.4415393518497284</c:v>
                      </c:pt>
                      <c:pt idx="3600">
                        <c:v>1.4417824074038934</c:v>
                      </c:pt>
                      <c:pt idx="3601">
                        <c:v>1.4420254629653344</c:v>
                      </c:pt>
                      <c:pt idx="3602">
                        <c:v>1.4422685185194994</c:v>
                      </c:pt>
                      <c:pt idx="3603">
                        <c:v>1.4425115740736645</c:v>
                      </c:pt>
                      <c:pt idx="3604">
                        <c:v>1.4427546296278295</c:v>
                      </c:pt>
                      <c:pt idx="3605">
                        <c:v>1.4430092592587742</c:v>
                      </c:pt>
                      <c:pt idx="3606">
                        <c:v>1.4432523148129393</c:v>
                      </c:pt>
                      <c:pt idx="3607">
                        <c:v>1.4434953703671043</c:v>
                      </c:pt>
                      <c:pt idx="3608">
                        <c:v>1.4437384259285453</c:v>
                      </c:pt>
                      <c:pt idx="3609">
                        <c:v>1.4439814814827103</c:v>
                      </c:pt>
                      <c:pt idx="3610">
                        <c:v>1.4442245370368754</c:v>
                      </c:pt>
                      <c:pt idx="3611">
                        <c:v>1.4444675925910404</c:v>
                      </c:pt>
                      <c:pt idx="3612">
                        <c:v>1.4447106481452054</c:v>
                      </c:pt>
                      <c:pt idx="3613">
                        <c:v>1.4449537037066464</c:v>
                      </c:pt>
                      <c:pt idx="3614">
                        <c:v>1.4451967592608115</c:v>
                      </c:pt>
                      <c:pt idx="3615">
                        <c:v>1.4454398148149765</c:v>
                      </c:pt>
                      <c:pt idx="3616">
                        <c:v>1.4456828703691416</c:v>
                      </c:pt>
                      <c:pt idx="3617">
                        <c:v>1.4459259259233066</c:v>
                      </c:pt>
                      <c:pt idx="3618">
                        <c:v>1.4461689814774716</c:v>
                      </c:pt>
                      <c:pt idx="3619">
                        <c:v>1.4464120370389126</c:v>
                      </c:pt>
                      <c:pt idx="3620">
                        <c:v>1.4466550925930777</c:v>
                      </c:pt>
                      <c:pt idx="3621">
                        <c:v>1.4468981481472427</c:v>
                      </c:pt>
                      <c:pt idx="3622">
                        <c:v>1.4471412037014078</c:v>
                      </c:pt>
                      <c:pt idx="3623">
                        <c:v>1.4473842592555728</c:v>
                      </c:pt>
                      <c:pt idx="3624">
                        <c:v>1.4476273148170138</c:v>
                      </c:pt>
                      <c:pt idx="3625">
                        <c:v>1.4478703703711788</c:v>
                      </c:pt>
                      <c:pt idx="3626">
                        <c:v>1.4481134259253439</c:v>
                      </c:pt>
                      <c:pt idx="3627">
                        <c:v>1.4483564814795089</c:v>
                      </c:pt>
                      <c:pt idx="3628">
                        <c:v>1.4485995370336739</c:v>
                      </c:pt>
                      <c:pt idx="3629">
                        <c:v>1.4488425925951149</c:v>
                      </c:pt>
                      <c:pt idx="3630">
                        <c:v>1.44908564814928</c:v>
                      </c:pt>
                      <c:pt idx="3631">
                        <c:v>1.449328703703445</c:v>
                      </c:pt>
                      <c:pt idx="3632">
                        <c:v>1.4495717592576101</c:v>
                      </c:pt>
                      <c:pt idx="3633">
                        <c:v>1.4498148148117751</c:v>
                      </c:pt>
                      <c:pt idx="3634">
                        <c:v>1.4500578703732161</c:v>
                      </c:pt>
                      <c:pt idx="3635">
                        <c:v>1.4503009259273811</c:v>
                      </c:pt>
                      <c:pt idx="3636">
                        <c:v>1.4505439814815462</c:v>
                      </c:pt>
                      <c:pt idx="3637">
                        <c:v>1.4507870370357112</c:v>
                      </c:pt>
                      <c:pt idx="3638">
                        <c:v>1.4510300925898763</c:v>
                      </c:pt>
                      <c:pt idx="3639">
                        <c:v>1.4512731481440413</c:v>
                      </c:pt>
                      <c:pt idx="3640">
                        <c:v>1.4515162037054823</c:v>
                      </c:pt>
                      <c:pt idx="3641">
                        <c:v>1.4517592592596473</c:v>
                      </c:pt>
                      <c:pt idx="3642">
                        <c:v>1.4520023148138124</c:v>
                      </c:pt>
                      <c:pt idx="3643">
                        <c:v>1.4522453703679774</c:v>
                      </c:pt>
                      <c:pt idx="3644">
                        <c:v>1.4524884259221424</c:v>
                      </c:pt>
                      <c:pt idx="3645">
                        <c:v>1.4527314814835834</c:v>
                      </c:pt>
                      <c:pt idx="3646">
                        <c:v>1.4529745370377485</c:v>
                      </c:pt>
                      <c:pt idx="3647">
                        <c:v>1.4532175925919135</c:v>
                      </c:pt>
                      <c:pt idx="3648">
                        <c:v>1.4534606481460786</c:v>
                      </c:pt>
                      <c:pt idx="3649">
                        <c:v>1.4537037037002436</c:v>
                      </c:pt>
                      <c:pt idx="3650">
                        <c:v>1.4539467592616846</c:v>
                      </c:pt>
                      <c:pt idx="3651">
                        <c:v>1.4541898148158496</c:v>
                      </c:pt>
                      <c:pt idx="3652">
                        <c:v>1.4544328703700147</c:v>
                      </c:pt>
                      <c:pt idx="3653">
                        <c:v>1.4546759259241797</c:v>
                      </c:pt>
                      <c:pt idx="3654">
                        <c:v>1.4549305555551244</c:v>
                      </c:pt>
                      <c:pt idx="3655">
                        <c:v>1.4551736111092894</c:v>
                      </c:pt>
                      <c:pt idx="3656">
                        <c:v>1.4554166666634545</c:v>
                      </c:pt>
                      <c:pt idx="3657">
                        <c:v>1.4556597222248955</c:v>
                      </c:pt>
                      <c:pt idx="3658">
                        <c:v>1.4559027777790605</c:v>
                      </c:pt>
                      <c:pt idx="3659">
                        <c:v>1.4561458333332256</c:v>
                      </c:pt>
                      <c:pt idx="3660">
                        <c:v>1.4563888888873906</c:v>
                      </c:pt>
                      <c:pt idx="3661">
                        <c:v>1.4566319444415556</c:v>
                      </c:pt>
                      <c:pt idx="3662">
                        <c:v>1.4568750000029966</c:v>
                      </c:pt>
                      <c:pt idx="3663">
                        <c:v>1.4571180555571617</c:v>
                      </c:pt>
                      <c:pt idx="3664">
                        <c:v>1.4573611111113267</c:v>
                      </c:pt>
                      <c:pt idx="3665">
                        <c:v>1.4576041666654918</c:v>
                      </c:pt>
                      <c:pt idx="3666">
                        <c:v>1.4578472222196568</c:v>
                      </c:pt>
                      <c:pt idx="3667">
                        <c:v>1.4580902777738218</c:v>
                      </c:pt>
                      <c:pt idx="3668">
                        <c:v>1.4583333333352628</c:v>
                      </c:pt>
                      <c:pt idx="3669">
                        <c:v>1.4585763888894279</c:v>
                      </c:pt>
                      <c:pt idx="3670">
                        <c:v>1.4588194444435929</c:v>
                      </c:pt>
                      <c:pt idx="3671">
                        <c:v>1.4590624999977579</c:v>
                      </c:pt>
                      <c:pt idx="3672">
                        <c:v>1.459305555551923</c:v>
                      </c:pt>
                      <c:pt idx="3673">
                        <c:v>1.459548611113364</c:v>
                      </c:pt>
                      <c:pt idx="3674">
                        <c:v>1.459791666667529</c:v>
                      </c:pt>
                      <c:pt idx="3675">
                        <c:v>1.4600347222216941</c:v>
                      </c:pt>
                      <c:pt idx="3676">
                        <c:v>1.4602777777758591</c:v>
                      </c:pt>
                      <c:pt idx="3677">
                        <c:v>1.4605208333300241</c:v>
                      </c:pt>
                      <c:pt idx="3678">
                        <c:v>1.4607638888914651</c:v>
                      </c:pt>
                      <c:pt idx="3679">
                        <c:v>1.4610069444456302</c:v>
                      </c:pt>
                      <c:pt idx="3680">
                        <c:v>1.4612499999997952</c:v>
                      </c:pt>
                      <c:pt idx="3681">
                        <c:v>1.4614930555539603</c:v>
                      </c:pt>
                      <c:pt idx="3682">
                        <c:v>1.4617361111081253</c:v>
                      </c:pt>
                      <c:pt idx="3683">
                        <c:v>1.4619791666695663</c:v>
                      </c:pt>
                      <c:pt idx="3684">
                        <c:v>1.4622222222237313</c:v>
                      </c:pt>
                      <c:pt idx="3685">
                        <c:v>1.4624652777778964</c:v>
                      </c:pt>
                      <c:pt idx="3686">
                        <c:v>1.4627083333320614</c:v>
                      </c:pt>
                      <c:pt idx="3687">
                        <c:v>1.4629513888862264</c:v>
                      </c:pt>
                      <c:pt idx="3688">
                        <c:v>1.4631944444403915</c:v>
                      </c:pt>
                      <c:pt idx="3689">
                        <c:v>1.4634375000018325</c:v>
                      </c:pt>
                      <c:pt idx="3690">
                        <c:v>1.4636805555559975</c:v>
                      </c:pt>
                      <c:pt idx="3691">
                        <c:v>1.4639236111101626</c:v>
                      </c:pt>
                      <c:pt idx="3692">
                        <c:v>1.4641666666643276</c:v>
                      </c:pt>
                      <c:pt idx="3693">
                        <c:v>1.4644097222184926</c:v>
                      </c:pt>
                      <c:pt idx="3694">
                        <c:v>1.4646527777799336</c:v>
                      </c:pt>
                      <c:pt idx="3695">
                        <c:v>1.4648958333340987</c:v>
                      </c:pt>
                      <c:pt idx="3696">
                        <c:v>1.4651388888882637</c:v>
                      </c:pt>
                      <c:pt idx="3697">
                        <c:v>1.4653819444424288</c:v>
                      </c:pt>
                      <c:pt idx="3698">
                        <c:v>1.4656249999965938</c:v>
                      </c:pt>
                      <c:pt idx="3699">
                        <c:v>1.4658680555580348</c:v>
                      </c:pt>
                      <c:pt idx="3700">
                        <c:v>1.4661111111121998</c:v>
                      </c:pt>
                      <c:pt idx="3701">
                        <c:v>1.4663541666663649</c:v>
                      </c:pt>
                      <c:pt idx="3702">
                        <c:v>1.4666087962973096</c:v>
                      </c:pt>
                      <c:pt idx="3703">
                        <c:v>1.4668518518514746</c:v>
                      </c:pt>
                      <c:pt idx="3704">
                        <c:v>1.4670949074056396</c:v>
                      </c:pt>
                      <c:pt idx="3705">
                        <c:v>1.4673379629598047</c:v>
                      </c:pt>
                      <c:pt idx="3706">
                        <c:v>1.4675810185212457</c:v>
                      </c:pt>
                      <c:pt idx="3707">
                        <c:v>1.4678240740754107</c:v>
                      </c:pt>
                      <c:pt idx="3708">
                        <c:v>1.4680671296295758</c:v>
                      </c:pt>
                      <c:pt idx="3709">
                        <c:v>1.4683101851837408</c:v>
                      </c:pt>
                      <c:pt idx="3710">
                        <c:v>1.4685532407379058</c:v>
                      </c:pt>
                      <c:pt idx="3711">
                        <c:v>1.4687962962993468</c:v>
                      </c:pt>
                      <c:pt idx="3712">
                        <c:v>1.4690393518535119</c:v>
                      </c:pt>
                      <c:pt idx="3713">
                        <c:v>1.4692824074076769</c:v>
                      </c:pt>
                      <c:pt idx="3714">
                        <c:v>1.4695254629618419</c:v>
                      </c:pt>
                      <c:pt idx="3715">
                        <c:v>1.469768518516007</c:v>
                      </c:pt>
                      <c:pt idx="3716">
                        <c:v>1.470011574070172</c:v>
                      </c:pt>
                      <c:pt idx="3717">
                        <c:v>1.470254629631613</c:v>
                      </c:pt>
                      <c:pt idx="3718">
                        <c:v>1.4704976851857781</c:v>
                      </c:pt>
                      <c:pt idx="3719">
                        <c:v>1.4707407407399431</c:v>
                      </c:pt>
                      <c:pt idx="3720">
                        <c:v>1.4709837962941081</c:v>
                      </c:pt>
                      <c:pt idx="3721">
                        <c:v>1.4712268518482732</c:v>
                      </c:pt>
                      <c:pt idx="3722">
                        <c:v>1.4714699074097142</c:v>
                      </c:pt>
                      <c:pt idx="3723">
                        <c:v>1.4717129629638792</c:v>
                      </c:pt>
                      <c:pt idx="3724">
                        <c:v>1.4719560185180443</c:v>
                      </c:pt>
                      <c:pt idx="3725">
                        <c:v>1.4721990740722093</c:v>
                      </c:pt>
                      <c:pt idx="3726">
                        <c:v>1.4724421296263743</c:v>
                      </c:pt>
                      <c:pt idx="3727">
                        <c:v>1.4726851851878153</c:v>
                      </c:pt>
                      <c:pt idx="3728">
                        <c:v>1.4729282407419804</c:v>
                      </c:pt>
                      <c:pt idx="3729">
                        <c:v>1.4731712962961454</c:v>
                      </c:pt>
                      <c:pt idx="3730">
                        <c:v>1.4734143518503104</c:v>
                      </c:pt>
                      <c:pt idx="3731">
                        <c:v>1.4736574074044755</c:v>
                      </c:pt>
                      <c:pt idx="3732">
                        <c:v>1.4739004629659165</c:v>
                      </c:pt>
                      <c:pt idx="3733">
                        <c:v>1.4741435185200815</c:v>
                      </c:pt>
                      <c:pt idx="3734">
                        <c:v>1.4743865740742466</c:v>
                      </c:pt>
                      <c:pt idx="3735">
                        <c:v>1.4746296296284116</c:v>
                      </c:pt>
                      <c:pt idx="3736">
                        <c:v>1.4748726851825766</c:v>
                      </c:pt>
                      <c:pt idx="3737">
                        <c:v>1.4751157407367417</c:v>
                      </c:pt>
                      <c:pt idx="3738">
                        <c:v>1.4753587962981827</c:v>
                      </c:pt>
                      <c:pt idx="3739">
                        <c:v>1.4756018518523477</c:v>
                      </c:pt>
                      <c:pt idx="3740">
                        <c:v>1.4758449074065128</c:v>
                      </c:pt>
                      <c:pt idx="3741">
                        <c:v>1.4760879629606778</c:v>
                      </c:pt>
                      <c:pt idx="3742">
                        <c:v>1.4763310185148428</c:v>
                      </c:pt>
                      <c:pt idx="3743">
                        <c:v>1.4765740740762838</c:v>
                      </c:pt>
                      <c:pt idx="3744">
                        <c:v>1.4768171296304489</c:v>
                      </c:pt>
                      <c:pt idx="3745">
                        <c:v>1.4770601851846139</c:v>
                      </c:pt>
                      <c:pt idx="3746">
                        <c:v>1.4773032407387789</c:v>
                      </c:pt>
                      <c:pt idx="3747">
                        <c:v>1.477546296292944</c:v>
                      </c:pt>
                      <c:pt idx="3748">
                        <c:v>1.477789351854385</c:v>
                      </c:pt>
                      <c:pt idx="3749">
                        <c:v>1.47803240740855</c:v>
                      </c:pt>
                      <c:pt idx="3750">
                        <c:v>1.4782870370394947</c:v>
                      </c:pt>
                      <c:pt idx="3751">
                        <c:v>1.4785300925936598</c:v>
                      </c:pt>
                      <c:pt idx="3752">
                        <c:v>1.4787731481478248</c:v>
                      </c:pt>
                      <c:pt idx="3753">
                        <c:v>1.4790162037019898</c:v>
                      </c:pt>
                      <c:pt idx="3754">
                        <c:v>1.4792592592561549</c:v>
                      </c:pt>
                      <c:pt idx="3755">
                        <c:v>1.4795023148175959</c:v>
                      </c:pt>
                      <c:pt idx="3756">
                        <c:v>1.4797453703717609</c:v>
                      </c:pt>
                      <c:pt idx="3757">
                        <c:v>1.4799884259259259</c:v>
                      </c:pt>
                      <c:pt idx="3758">
                        <c:v>1.480231481480091</c:v>
                      </c:pt>
                      <c:pt idx="3759">
                        <c:v>1.480474537034256</c:v>
                      </c:pt>
                      <c:pt idx="3760">
                        <c:v>1.480717592595697</c:v>
                      </c:pt>
                      <c:pt idx="3761">
                        <c:v>1.4809606481498621</c:v>
                      </c:pt>
                      <c:pt idx="3762">
                        <c:v>1.4812037037040271</c:v>
                      </c:pt>
                      <c:pt idx="3763">
                        <c:v>1.4814467592581921</c:v>
                      </c:pt>
                      <c:pt idx="3764">
                        <c:v>1.4816898148123572</c:v>
                      </c:pt>
                      <c:pt idx="3765">
                        <c:v>1.4819328703665222</c:v>
                      </c:pt>
                      <c:pt idx="3766">
                        <c:v>1.4821759259279632</c:v>
                      </c:pt>
                      <c:pt idx="3767">
                        <c:v>1.4824189814821283</c:v>
                      </c:pt>
                      <c:pt idx="3768">
                        <c:v>1.4826620370362933</c:v>
                      </c:pt>
                      <c:pt idx="3769">
                        <c:v>1.4829050925904583</c:v>
                      </c:pt>
                      <c:pt idx="3770">
                        <c:v>1.4831481481446234</c:v>
                      </c:pt>
                      <c:pt idx="3771">
                        <c:v>1.4833912037060644</c:v>
                      </c:pt>
                      <c:pt idx="3772">
                        <c:v>1.4836342592602294</c:v>
                      </c:pt>
                      <c:pt idx="3773">
                        <c:v>1.4838773148143944</c:v>
                      </c:pt>
                      <c:pt idx="3774">
                        <c:v>1.4841203703685595</c:v>
                      </c:pt>
                      <c:pt idx="3775">
                        <c:v>1.4843634259227245</c:v>
                      </c:pt>
                      <c:pt idx="3776">
                        <c:v>1.4846064814841655</c:v>
                      </c:pt>
                      <c:pt idx="3777">
                        <c:v>1.4848495370383306</c:v>
                      </c:pt>
                      <c:pt idx="3778">
                        <c:v>1.4850925925924956</c:v>
                      </c:pt>
                      <c:pt idx="3779">
                        <c:v>1.4853356481466606</c:v>
                      </c:pt>
                      <c:pt idx="3780">
                        <c:v>1.4855787037008257</c:v>
                      </c:pt>
                      <c:pt idx="3781">
                        <c:v>1.4858217592622667</c:v>
                      </c:pt>
                      <c:pt idx="3782">
                        <c:v>1.4860648148164317</c:v>
                      </c:pt>
                      <c:pt idx="3783">
                        <c:v>1.4863078703705968</c:v>
                      </c:pt>
                      <c:pt idx="3784">
                        <c:v>1.4865509259247618</c:v>
                      </c:pt>
                      <c:pt idx="3785">
                        <c:v>1.4867939814789268</c:v>
                      </c:pt>
                      <c:pt idx="3786">
                        <c:v>1.4870370370330919</c:v>
                      </c:pt>
                      <c:pt idx="3787">
                        <c:v>1.4872800925945329</c:v>
                      </c:pt>
                      <c:pt idx="3788">
                        <c:v>1.4875231481486979</c:v>
                      </c:pt>
                      <c:pt idx="3789">
                        <c:v>1.4877662037028629</c:v>
                      </c:pt>
                      <c:pt idx="3790">
                        <c:v>1.488009259257028</c:v>
                      </c:pt>
                      <c:pt idx="3791">
                        <c:v>1.488252314811193</c:v>
                      </c:pt>
                      <c:pt idx="3792">
                        <c:v>1.488495370372634</c:v>
                      </c:pt>
                      <c:pt idx="3793">
                        <c:v>1.4887384259267991</c:v>
                      </c:pt>
                      <c:pt idx="3794">
                        <c:v>1.4889814814809641</c:v>
                      </c:pt>
                      <c:pt idx="3795">
                        <c:v>1.4892245370351291</c:v>
                      </c:pt>
                      <c:pt idx="3796">
                        <c:v>1.4894675925892942</c:v>
                      </c:pt>
                      <c:pt idx="3797">
                        <c:v>1.4897106481507352</c:v>
                      </c:pt>
                      <c:pt idx="3798">
                        <c:v>1.4899537037049002</c:v>
                      </c:pt>
                      <c:pt idx="3799">
                        <c:v>1.4902083333358449</c:v>
                      </c:pt>
                      <c:pt idx="3800">
                        <c:v>1.4904513888900099</c:v>
                      </c:pt>
                      <c:pt idx="3801">
                        <c:v>1.490694444444175</c:v>
                      </c:pt>
                      <c:pt idx="3802">
                        <c:v>1.49093749999834</c:v>
                      </c:pt>
                      <c:pt idx="3803">
                        <c:v>1.4911805555525051</c:v>
                      </c:pt>
                      <c:pt idx="3804">
                        <c:v>1.4914236111139461</c:v>
                      </c:pt>
                      <c:pt idx="3805">
                        <c:v>1.4916666666681111</c:v>
                      </c:pt>
                      <c:pt idx="3806">
                        <c:v>1.4919097222222761</c:v>
                      </c:pt>
                      <c:pt idx="3807">
                        <c:v>1.4921527777764412</c:v>
                      </c:pt>
                      <c:pt idx="3808">
                        <c:v>1.4923958333306062</c:v>
                      </c:pt>
                      <c:pt idx="3809">
                        <c:v>1.4926388888847713</c:v>
                      </c:pt>
                      <c:pt idx="3810">
                        <c:v>1.4928819444462123</c:v>
                      </c:pt>
                      <c:pt idx="3811">
                        <c:v>1.4931250000003773</c:v>
                      </c:pt>
                      <c:pt idx="3812">
                        <c:v>1.4933680555545423</c:v>
                      </c:pt>
                      <c:pt idx="3813">
                        <c:v>1.4936111111087074</c:v>
                      </c:pt>
                      <c:pt idx="3814">
                        <c:v>1.4938541666628724</c:v>
                      </c:pt>
                      <c:pt idx="3815">
                        <c:v>1.4940972222243134</c:v>
                      </c:pt>
                      <c:pt idx="3816">
                        <c:v>1.4943402777784784</c:v>
                      </c:pt>
                      <c:pt idx="3817">
                        <c:v>1.4945833333326435</c:v>
                      </c:pt>
                      <c:pt idx="3818">
                        <c:v>1.4948263888868085</c:v>
                      </c:pt>
                      <c:pt idx="3819">
                        <c:v>1.4950694444409736</c:v>
                      </c:pt>
                      <c:pt idx="3820">
                        <c:v>1.4953125000024146</c:v>
                      </c:pt>
                      <c:pt idx="3821">
                        <c:v>1.4955555555565796</c:v>
                      </c:pt>
                      <c:pt idx="3822">
                        <c:v>1.4957986111107446</c:v>
                      </c:pt>
                      <c:pt idx="3823">
                        <c:v>1.4960416666649097</c:v>
                      </c:pt>
                      <c:pt idx="3824">
                        <c:v>1.4962847222190747</c:v>
                      </c:pt>
                      <c:pt idx="3825">
                        <c:v>1.4965277777805157</c:v>
                      </c:pt>
                      <c:pt idx="3826">
                        <c:v>1.4967708333346808</c:v>
                      </c:pt>
                      <c:pt idx="3827">
                        <c:v>1.4970138888888458</c:v>
                      </c:pt>
                      <c:pt idx="3828">
                        <c:v>1.4972569444430108</c:v>
                      </c:pt>
                      <c:pt idx="3829">
                        <c:v>1.4974999999971759</c:v>
                      </c:pt>
                      <c:pt idx="3830">
                        <c:v>1.4977430555586169</c:v>
                      </c:pt>
                      <c:pt idx="3831">
                        <c:v>1.4979861111127819</c:v>
                      </c:pt>
                      <c:pt idx="3832">
                        <c:v>1.4982291666669469</c:v>
                      </c:pt>
                      <c:pt idx="3833">
                        <c:v>1.498472222221112</c:v>
                      </c:pt>
                      <c:pt idx="3834">
                        <c:v>1.498715277775277</c:v>
                      </c:pt>
                      <c:pt idx="3835">
                        <c:v>1.4989583333294421</c:v>
                      </c:pt>
                      <c:pt idx="3836">
                        <c:v>1.4992013888908831</c:v>
                      </c:pt>
                      <c:pt idx="3837">
                        <c:v>1.4994444444450481</c:v>
                      </c:pt>
                      <c:pt idx="3838">
                        <c:v>1.4996874999992131</c:v>
                      </c:pt>
                      <c:pt idx="3839">
                        <c:v>1.4999305555533782</c:v>
                      </c:pt>
                      <c:pt idx="3840">
                        <c:v>1.5001736111075432</c:v>
                      </c:pt>
                      <c:pt idx="3841">
                        <c:v>1.5004166666689842</c:v>
                      </c:pt>
                      <c:pt idx="3842">
                        <c:v>1.5006597222231493</c:v>
                      </c:pt>
                      <c:pt idx="3843">
                        <c:v>1.5009027777773143</c:v>
                      </c:pt>
                      <c:pt idx="3844">
                        <c:v>1.5011458333314793</c:v>
                      </c:pt>
                      <c:pt idx="3845">
                        <c:v>1.5013888888856444</c:v>
                      </c:pt>
                      <c:pt idx="3846">
                        <c:v>1.5016319444470854</c:v>
                      </c:pt>
                      <c:pt idx="3847">
                        <c:v>1.5018750000012504</c:v>
                      </c:pt>
                      <c:pt idx="3848">
                        <c:v>1.5021296296321951</c:v>
                      </c:pt>
                      <c:pt idx="3849">
                        <c:v>1.5023726851863601</c:v>
                      </c:pt>
                      <c:pt idx="3850">
                        <c:v>1.5026157407405252</c:v>
                      </c:pt>
                      <c:pt idx="3851">
                        <c:v>1.5028587962946902</c:v>
                      </c:pt>
                      <c:pt idx="3852">
                        <c:v>1.5031018518488553</c:v>
                      </c:pt>
                      <c:pt idx="3853">
                        <c:v>1.5033449074102962</c:v>
                      </c:pt>
                      <c:pt idx="3854">
                        <c:v>1.5035879629644613</c:v>
                      </c:pt>
                      <c:pt idx="3855">
                        <c:v>1.5038310185186263</c:v>
                      </c:pt>
                      <c:pt idx="3856">
                        <c:v>1.5040740740727914</c:v>
                      </c:pt>
                      <c:pt idx="3857">
                        <c:v>1.5043171296269564</c:v>
                      </c:pt>
                      <c:pt idx="3858">
                        <c:v>1.5045601851811214</c:v>
                      </c:pt>
                      <c:pt idx="3859">
                        <c:v>1.5048032407425624</c:v>
                      </c:pt>
                      <c:pt idx="3860">
                        <c:v>1.5050462962967275</c:v>
                      </c:pt>
                      <c:pt idx="3861">
                        <c:v>1.5052893518508925</c:v>
                      </c:pt>
                      <c:pt idx="3862">
                        <c:v>1.5055324074050576</c:v>
                      </c:pt>
                      <c:pt idx="3863">
                        <c:v>1.5057754629592226</c:v>
                      </c:pt>
                      <c:pt idx="3864">
                        <c:v>1.5060185185206636</c:v>
                      </c:pt>
                      <c:pt idx="3865">
                        <c:v>1.5062615740748286</c:v>
                      </c:pt>
                      <c:pt idx="3866">
                        <c:v>1.5065046296289937</c:v>
                      </c:pt>
                      <c:pt idx="3867">
                        <c:v>1.5067476851831587</c:v>
                      </c:pt>
                      <c:pt idx="3868">
                        <c:v>1.5069907407373238</c:v>
                      </c:pt>
                      <c:pt idx="3869">
                        <c:v>1.5072337962987647</c:v>
                      </c:pt>
                      <c:pt idx="3870">
                        <c:v>1.5074768518529298</c:v>
                      </c:pt>
                      <c:pt idx="3871">
                        <c:v>1.5077199074070948</c:v>
                      </c:pt>
                      <c:pt idx="3872">
                        <c:v>1.5079629629612599</c:v>
                      </c:pt>
                      <c:pt idx="3873">
                        <c:v>1.5082060185154249</c:v>
                      </c:pt>
                      <c:pt idx="3874">
                        <c:v>1.5084490740768659</c:v>
                      </c:pt>
                      <c:pt idx="3875">
                        <c:v>1.5086921296310309</c:v>
                      </c:pt>
                      <c:pt idx="3876">
                        <c:v>1.508935185185196</c:v>
                      </c:pt>
                      <c:pt idx="3877">
                        <c:v>1.509178240739361</c:v>
                      </c:pt>
                      <c:pt idx="3878">
                        <c:v>1.5094212962935261</c:v>
                      </c:pt>
                      <c:pt idx="3879">
                        <c:v>1.5096643518549671</c:v>
                      </c:pt>
                      <c:pt idx="3880">
                        <c:v>1.5099074074091321</c:v>
                      </c:pt>
                      <c:pt idx="3881">
                        <c:v>1.5101504629632971</c:v>
                      </c:pt>
                      <c:pt idx="3882">
                        <c:v>1.5103935185174622</c:v>
                      </c:pt>
                      <c:pt idx="3883">
                        <c:v>1.5106365740716272</c:v>
                      </c:pt>
                      <c:pt idx="3884">
                        <c:v>1.5108796296257923</c:v>
                      </c:pt>
                      <c:pt idx="3885">
                        <c:v>1.5111226851872332</c:v>
                      </c:pt>
                      <c:pt idx="3886">
                        <c:v>1.5113657407413983</c:v>
                      </c:pt>
                      <c:pt idx="3887">
                        <c:v>1.5116087962955633</c:v>
                      </c:pt>
                      <c:pt idx="3888">
                        <c:v>1.5118518518497284</c:v>
                      </c:pt>
                      <c:pt idx="3889">
                        <c:v>1.5120949074038934</c:v>
                      </c:pt>
                      <c:pt idx="3890">
                        <c:v>1.5123379629653344</c:v>
                      </c:pt>
                      <c:pt idx="3891">
                        <c:v>1.5125810185194994</c:v>
                      </c:pt>
                      <c:pt idx="3892">
                        <c:v>1.5128240740736645</c:v>
                      </c:pt>
                      <c:pt idx="3893">
                        <c:v>1.5130671296278295</c:v>
                      </c:pt>
                      <c:pt idx="3894">
                        <c:v>1.5133101851819946</c:v>
                      </c:pt>
                      <c:pt idx="3895">
                        <c:v>1.5135532407434356</c:v>
                      </c:pt>
                      <c:pt idx="3896">
                        <c:v>1.5138078703671043</c:v>
                      </c:pt>
                      <c:pt idx="3897">
                        <c:v>1.5140509259285453</c:v>
                      </c:pt>
                      <c:pt idx="3898">
                        <c:v>1.5142939814827103</c:v>
                      </c:pt>
                      <c:pt idx="3899">
                        <c:v>1.5145370370368754</c:v>
                      </c:pt>
                      <c:pt idx="3900">
                        <c:v>1.5147800925910404</c:v>
                      </c:pt>
                      <c:pt idx="3901">
                        <c:v>1.5150231481452054</c:v>
                      </c:pt>
                      <c:pt idx="3902">
                        <c:v>1.5152662037066464</c:v>
                      </c:pt>
                      <c:pt idx="3903">
                        <c:v>1.5155092592608115</c:v>
                      </c:pt>
                      <c:pt idx="3904">
                        <c:v>1.5157523148149765</c:v>
                      </c:pt>
                      <c:pt idx="3905">
                        <c:v>1.5159953703691416</c:v>
                      </c:pt>
                      <c:pt idx="3906">
                        <c:v>1.5162384259233066</c:v>
                      </c:pt>
                      <c:pt idx="3907">
                        <c:v>1.5164814814774716</c:v>
                      </c:pt>
                      <c:pt idx="3908">
                        <c:v>1.5167245370389126</c:v>
                      </c:pt>
                      <c:pt idx="3909">
                        <c:v>1.5169675925930777</c:v>
                      </c:pt>
                      <c:pt idx="3910">
                        <c:v>1.5172106481472427</c:v>
                      </c:pt>
                      <c:pt idx="3911">
                        <c:v>1.5174537037014078</c:v>
                      </c:pt>
                      <c:pt idx="3912">
                        <c:v>1.5176967592555728</c:v>
                      </c:pt>
                      <c:pt idx="3913">
                        <c:v>1.5179398148170138</c:v>
                      </c:pt>
                      <c:pt idx="3914">
                        <c:v>1.5181828703711788</c:v>
                      </c:pt>
                      <c:pt idx="3915">
                        <c:v>1.5184259259253439</c:v>
                      </c:pt>
                      <c:pt idx="3916">
                        <c:v>1.5186689814795089</c:v>
                      </c:pt>
                      <c:pt idx="3917">
                        <c:v>1.5189120370336739</c:v>
                      </c:pt>
                      <c:pt idx="3918">
                        <c:v>1.5191550925951149</c:v>
                      </c:pt>
                      <c:pt idx="3919">
                        <c:v>1.51939814814928</c:v>
                      </c:pt>
                      <c:pt idx="3920">
                        <c:v>1.519641203703445</c:v>
                      </c:pt>
                      <c:pt idx="3921">
                        <c:v>1.5198842592576101</c:v>
                      </c:pt>
                      <c:pt idx="3922">
                        <c:v>1.5201273148117751</c:v>
                      </c:pt>
                      <c:pt idx="3923">
                        <c:v>1.5203703703732161</c:v>
                      </c:pt>
                      <c:pt idx="3924">
                        <c:v>1.5206134259273811</c:v>
                      </c:pt>
                      <c:pt idx="3925">
                        <c:v>1.5208564814815462</c:v>
                      </c:pt>
                      <c:pt idx="3926">
                        <c:v>1.5210995370357112</c:v>
                      </c:pt>
                      <c:pt idx="3927">
                        <c:v>1.5213425925898763</c:v>
                      </c:pt>
                      <c:pt idx="3928">
                        <c:v>1.5215856481440413</c:v>
                      </c:pt>
                      <c:pt idx="3929">
                        <c:v>1.5218287037054823</c:v>
                      </c:pt>
                      <c:pt idx="3930">
                        <c:v>1.5220717592596473</c:v>
                      </c:pt>
                      <c:pt idx="3931">
                        <c:v>1.5223148148138124</c:v>
                      </c:pt>
                      <c:pt idx="3932">
                        <c:v>1.5225578703679774</c:v>
                      </c:pt>
                      <c:pt idx="3933">
                        <c:v>1.5228009259221424</c:v>
                      </c:pt>
                      <c:pt idx="3934">
                        <c:v>1.5230439814835834</c:v>
                      </c:pt>
                      <c:pt idx="3935">
                        <c:v>1.5232870370377485</c:v>
                      </c:pt>
                      <c:pt idx="3936">
                        <c:v>1.5235300925919135</c:v>
                      </c:pt>
                      <c:pt idx="3937">
                        <c:v>1.5237731481460786</c:v>
                      </c:pt>
                      <c:pt idx="3938">
                        <c:v>1.5240162037002436</c:v>
                      </c:pt>
                      <c:pt idx="3939">
                        <c:v>1.5242592592616846</c:v>
                      </c:pt>
                      <c:pt idx="3940">
                        <c:v>1.5245023148158496</c:v>
                      </c:pt>
                      <c:pt idx="3941">
                        <c:v>1.5247453703700147</c:v>
                      </c:pt>
                      <c:pt idx="3942">
                        <c:v>1.5249884259241797</c:v>
                      </c:pt>
                      <c:pt idx="3943">
                        <c:v>1.5252314814783448</c:v>
                      </c:pt>
                      <c:pt idx="3944">
                        <c:v>1.5254745370397857</c:v>
                      </c:pt>
                      <c:pt idx="3945">
                        <c:v>1.5257291666634545</c:v>
                      </c:pt>
                      <c:pt idx="3946">
                        <c:v>1.5259722222248955</c:v>
                      </c:pt>
                      <c:pt idx="3947">
                        <c:v>1.5262152777790605</c:v>
                      </c:pt>
                      <c:pt idx="3948">
                        <c:v>1.5264583333332256</c:v>
                      </c:pt>
                      <c:pt idx="3949">
                        <c:v>1.5267013888873906</c:v>
                      </c:pt>
                      <c:pt idx="3950">
                        <c:v>1.5269444444415556</c:v>
                      </c:pt>
                      <c:pt idx="3951">
                        <c:v>1.5271875000029966</c:v>
                      </c:pt>
                      <c:pt idx="3952">
                        <c:v>1.5274305555571617</c:v>
                      </c:pt>
                      <c:pt idx="3953">
                        <c:v>1.5276736111113267</c:v>
                      </c:pt>
                      <c:pt idx="3954">
                        <c:v>1.5279166666654918</c:v>
                      </c:pt>
                      <c:pt idx="3955">
                        <c:v>1.5281597222196568</c:v>
                      </c:pt>
                      <c:pt idx="3956">
                        <c:v>1.5284027777738218</c:v>
                      </c:pt>
                      <c:pt idx="3957">
                        <c:v>1.5286458333352628</c:v>
                      </c:pt>
                      <c:pt idx="3958">
                        <c:v>1.5288888888894279</c:v>
                      </c:pt>
                      <c:pt idx="3959">
                        <c:v>1.5291319444435929</c:v>
                      </c:pt>
                      <c:pt idx="3960">
                        <c:v>1.5293749999977579</c:v>
                      </c:pt>
                      <c:pt idx="3961">
                        <c:v>1.529618055551923</c:v>
                      </c:pt>
                      <c:pt idx="3962">
                        <c:v>1.529861111113364</c:v>
                      </c:pt>
                      <c:pt idx="3963">
                        <c:v>1.530104166667529</c:v>
                      </c:pt>
                      <c:pt idx="3964">
                        <c:v>1.5303472222216941</c:v>
                      </c:pt>
                      <c:pt idx="3965">
                        <c:v>1.5305902777758591</c:v>
                      </c:pt>
                      <c:pt idx="3966">
                        <c:v>1.5308333333300241</c:v>
                      </c:pt>
                      <c:pt idx="3967">
                        <c:v>1.5310763888914651</c:v>
                      </c:pt>
                      <c:pt idx="3968">
                        <c:v>1.5313194444456302</c:v>
                      </c:pt>
                      <c:pt idx="3969">
                        <c:v>1.5315624999997952</c:v>
                      </c:pt>
                      <c:pt idx="3970">
                        <c:v>1.5318055555539603</c:v>
                      </c:pt>
                      <c:pt idx="3971">
                        <c:v>1.5320486111081253</c:v>
                      </c:pt>
                      <c:pt idx="3972">
                        <c:v>1.5322916666695663</c:v>
                      </c:pt>
                      <c:pt idx="3973">
                        <c:v>1.5325347222237313</c:v>
                      </c:pt>
                      <c:pt idx="3974">
                        <c:v>1.5327777777778964</c:v>
                      </c:pt>
                      <c:pt idx="3975">
                        <c:v>1.5330208333320614</c:v>
                      </c:pt>
                      <c:pt idx="3976">
                        <c:v>1.5332638888862264</c:v>
                      </c:pt>
                      <c:pt idx="3977">
                        <c:v>1.5335069444403915</c:v>
                      </c:pt>
                      <c:pt idx="3978">
                        <c:v>1.5337500000018325</c:v>
                      </c:pt>
                      <c:pt idx="3979">
                        <c:v>1.5339930555559975</c:v>
                      </c:pt>
                      <c:pt idx="3980">
                        <c:v>1.5342361111101626</c:v>
                      </c:pt>
                      <c:pt idx="3981">
                        <c:v>1.5344791666643276</c:v>
                      </c:pt>
                      <c:pt idx="3982">
                        <c:v>1.5347222222184926</c:v>
                      </c:pt>
                      <c:pt idx="3983">
                        <c:v>1.5349652777799336</c:v>
                      </c:pt>
                      <c:pt idx="3984">
                        <c:v>1.5352083333340987</c:v>
                      </c:pt>
                      <c:pt idx="3985">
                        <c:v>1.5354513888882637</c:v>
                      </c:pt>
                      <c:pt idx="3986">
                        <c:v>1.5356944444424288</c:v>
                      </c:pt>
                      <c:pt idx="3987">
                        <c:v>1.5359374999965938</c:v>
                      </c:pt>
                      <c:pt idx="3988">
                        <c:v>1.5361805555580348</c:v>
                      </c:pt>
                      <c:pt idx="3989">
                        <c:v>1.5364236111121998</c:v>
                      </c:pt>
                      <c:pt idx="3990">
                        <c:v>1.5366666666663649</c:v>
                      </c:pt>
                      <c:pt idx="3991">
                        <c:v>1.5369097222205299</c:v>
                      </c:pt>
                      <c:pt idx="3992">
                        <c:v>1.5371527777746949</c:v>
                      </c:pt>
                      <c:pt idx="3993">
                        <c:v>1.5374074074056396</c:v>
                      </c:pt>
                      <c:pt idx="3994">
                        <c:v>1.5376504629598047</c:v>
                      </c:pt>
                      <c:pt idx="3995">
                        <c:v>1.5378935185212457</c:v>
                      </c:pt>
                      <c:pt idx="3996">
                        <c:v>1.5381365740754107</c:v>
                      </c:pt>
                      <c:pt idx="3997">
                        <c:v>1.5383796296295758</c:v>
                      </c:pt>
                      <c:pt idx="3998">
                        <c:v>1.5386226851837408</c:v>
                      </c:pt>
                      <c:pt idx="3999">
                        <c:v>1.5388657407379058</c:v>
                      </c:pt>
                      <c:pt idx="4000">
                        <c:v>1.5391087962993468</c:v>
                      </c:pt>
                      <c:pt idx="4001">
                        <c:v>1.5393518518535119</c:v>
                      </c:pt>
                      <c:pt idx="4002">
                        <c:v>1.5395949074076769</c:v>
                      </c:pt>
                      <c:pt idx="4003">
                        <c:v>1.5398379629618419</c:v>
                      </c:pt>
                      <c:pt idx="4004">
                        <c:v>1.540081018516007</c:v>
                      </c:pt>
                      <c:pt idx="4005">
                        <c:v>1.540324074070172</c:v>
                      </c:pt>
                      <c:pt idx="4006">
                        <c:v>1.540567129631613</c:v>
                      </c:pt>
                      <c:pt idx="4007">
                        <c:v>1.5408101851857781</c:v>
                      </c:pt>
                      <c:pt idx="4008">
                        <c:v>1.5410532407399431</c:v>
                      </c:pt>
                      <c:pt idx="4009">
                        <c:v>1.5412962962941081</c:v>
                      </c:pt>
                      <c:pt idx="4010">
                        <c:v>1.5415393518482732</c:v>
                      </c:pt>
                      <c:pt idx="4011">
                        <c:v>1.5417824074097142</c:v>
                      </c:pt>
                      <c:pt idx="4012">
                        <c:v>1.5420254629638792</c:v>
                      </c:pt>
                      <c:pt idx="4013">
                        <c:v>1.5422685185180443</c:v>
                      </c:pt>
                      <c:pt idx="4014">
                        <c:v>1.5425115740722093</c:v>
                      </c:pt>
                      <c:pt idx="4015">
                        <c:v>1.5427546296263743</c:v>
                      </c:pt>
                      <c:pt idx="4016">
                        <c:v>1.5429976851878153</c:v>
                      </c:pt>
                      <c:pt idx="4017">
                        <c:v>1.5432407407419804</c:v>
                      </c:pt>
                      <c:pt idx="4018">
                        <c:v>1.5434837962961454</c:v>
                      </c:pt>
                      <c:pt idx="4019">
                        <c:v>1.5437268518503104</c:v>
                      </c:pt>
                      <c:pt idx="4020">
                        <c:v>1.5439699074044755</c:v>
                      </c:pt>
                      <c:pt idx="4021">
                        <c:v>1.5442129629659165</c:v>
                      </c:pt>
                      <c:pt idx="4022">
                        <c:v>1.5444560185200815</c:v>
                      </c:pt>
                      <c:pt idx="4023">
                        <c:v>1.5446990740742466</c:v>
                      </c:pt>
                      <c:pt idx="4024">
                        <c:v>1.5449421296284116</c:v>
                      </c:pt>
                      <c:pt idx="4025">
                        <c:v>1.5451851851825766</c:v>
                      </c:pt>
                      <c:pt idx="4026">
                        <c:v>1.5454282407367417</c:v>
                      </c:pt>
                      <c:pt idx="4027">
                        <c:v>1.5456712962981827</c:v>
                      </c:pt>
                      <c:pt idx="4028">
                        <c:v>1.5459143518523477</c:v>
                      </c:pt>
                      <c:pt idx="4029">
                        <c:v>1.5461574074065128</c:v>
                      </c:pt>
                      <c:pt idx="4030">
                        <c:v>1.5464004629606778</c:v>
                      </c:pt>
                      <c:pt idx="4031">
                        <c:v>1.5466435185148428</c:v>
                      </c:pt>
                      <c:pt idx="4032">
                        <c:v>1.5468865740762838</c:v>
                      </c:pt>
                      <c:pt idx="4033">
                        <c:v>1.5471296296304489</c:v>
                      </c:pt>
                      <c:pt idx="4034">
                        <c:v>1.5473726851846139</c:v>
                      </c:pt>
                      <c:pt idx="4035">
                        <c:v>1.5476157407387789</c:v>
                      </c:pt>
                      <c:pt idx="4036">
                        <c:v>1.547858796292944</c:v>
                      </c:pt>
                      <c:pt idx="4037">
                        <c:v>1.548101851854385</c:v>
                      </c:pt>
                      <c:pt idx="4038">
                        <c:v>1.54834490740855</c:v>
                      </c:pt>
                      <c:pt idx="4039">
                        <c:v>1.5485879629627151</c:v>
                      </c:pt>
                      <c:pt idx="4040">
                        <c:v>1.5488310185168801</c:v>
                      </c:pt>
                      <c:pt idx="4041">
                        <c:v>1.5490740740710451</c:v>
                      </c:pt>
                      <c:pt idx="4042">
                        <c:v>1.5493287037019898</c:v>
                      </c:pt>
                      <c:pt idx="4043">
                        <c:v>1.5495717592561549</c:v>
                      </c:pt>
                      <c:pt idx="4044">
                        <c:v>1.5498148148175959</c:v>
                      </c:pt>
                      <c:pt idx="4045">
                        <c:v>1.5500578703717609</c:v>
                      </c:pt>
                      <c:pt idx="4046">
                        <c:v>1.5503009259259259</c:v>
                      </c:pt>
                      <c:pt idx="4047">
                        <c:v>1.550543981480091</c:v>
                      </c:pt>
                      <c:pt idx="4048">
                        <c:v>1.550787037034256</c:v>
                      </c:pt>
                      <c:pt idx="4049">
                        <c:v>1.551030092595697</c:v>
                      </c:pt>
                      <c:pt idx="4050">
                        <c:v>1.5512731481498621</c:v>
                      </c:pt>
                      <c:pt idx="4051">
                        <c:v>1.5515162037040271</c:v>
                      </c:pt>
                      <c:pt idx="4052">
                        <c:v>1.5517592592581921</c:v>
                      </c:pt>
                      <c:pt idx="4053">
                        <c:v>1.5520023148123572</c:v>
                      </c:pt>
                      <c:pt idx="4054">
                        <c:v>1.5522453703665222</c:v>
                      </c:pt>
                      <c:pt idx="4055">
                        <c:v>1.5524884259279632</c:v>
                      </c:pt>
                      <c:pt idx="4056">
                        <c:v>1.5527314814821283</c:v>
                      </c:pt>
                      <c:pt idx="4057">
                        <c:v>1.5529745370362933</c:v>
                      </c:pt>
                      <c:pt idx="4058">
                        <c:v>1.5532175925904583</c:v>
                      </c:pt>
                      <c:pt idx="4059">
                        <c:v>1.5534606481446234</c:v>
                      </c:pt>
                      <c:pt idx="4060">
                        <c:v>1.5537037037060644</c:v>
                      </c:pt>
                      <c:pt idx="4061">
                        <c:v>1.5539467592602294</c:v>
                      </c:pt>
                      <c:pt idx="4062">
                        <c:v>1.5541898148143944</c:v>
                      </c:pt>
                      <c:pt idx="4063">
                        <c:v>1.5544328703685595</c:v>
                      </c:pt>
                      <c:pt idx="4064">
                        <c:v>1.5546759259227245</c:v>
                      </c:pt>
                      <c:pt idx="4065">
                        <c:v>1.5549189814841655</c:v>
                      </c:pt>
                      <c:pt idx="4066">
                        <c:v>1.5551620370383306</c:v>
                      </c:pt>
                      <c:pt idx="4067">
                        <c:v>1.5554050925924956</c:v>
                      </c:pt>
                      <c:pt idx="4068">
                        <c:v>1.5556481481466606</c:v>
                      </c:pt>
                      <c:pt idx="4069">
                        <c:v>1.5558912037008257</c:v>
                      </c:pt>
                      <c:pt idx="4070">
                        <c:v>1.5561342592622667</c:v>
                      </c:pt>
                      <c:pt idx="4071">
                        <c:v>1.5563773148164317</c:v>
                      </c:pt>
                      <c:pt idx="4072">
                        <c:v>1.5566203703705968</c:v>
                      </c:pt>
                      <c:pt idx="4073">
                        <c:v>1.5568634259247618</c:v>
                      </c:pt>
                      <c:pt idx="4074">
                        <c:v>1.5571064814789268</c:v>
                      </c:pt>
                      <c:pt idx="4075">
                        <c:v>1.5573495370330919</c:v>
                      </c:pt>
                      <c:pt idx="4076">
                        <c:v>1.5575925925945329</c:v>
                      </c:pt>
                      <c:pt idx="4077">
                        <c:v>1.5578356481486979</c:v>
                      </c:pt>
                      <c:pt idx="4078">
                        <c:v>1.5580787037028629</c:v>
                      </c:pt>
                      <c:pt idx="4079">
                        <c:v>1.558321759257028</c:v>
                      </c:pt>
                      <c:pt idx="4080">
                        <c:v>1.558564814811193</c:v>
                      </c:pt>
                      <c:pt idx="4081">
                        <c:v>1.558807870372634</c:v>
                      </c:pt>
                      <c:pt idx="4082">
                        <c:v>1.5590509259267991</c:v>
                      </c:pt>
                      <c:pt idx="4083">
                        <c:v>1.5592939814809641</c:v>
                      </c:pt>
                      <c:pt idx="4084">
                        <c:v>1.5595370370351291</c:v>
                      </c:pt>
                      <c:pt idx="4085">
                        <c:v>1.5597800925892942</c:v>
                      </c:pt>
                      <c:pt idx="4086">
                        <c:v>1.5600231481507352</c:v>
                      </c:pt>
                      <c:pt idx="4087">
                        <c:v>1.5602662037049002</c:v>
                      </c:pt>
                      <c:pt idx="4088">
                        <c:v>1.5605092592590653</c:v>
                      </c:pt>
                      <c:pt idx="4089">
                        <c:v>1.5607523148132303</c:v>
                      </c:pt>
                      <c:pt idx="4090">
                        <c:v>1.561006944444175</c:v>
                      </c:pt>
                      <c:pt idx="4091">
                        <c:v>1.56124999999834</c:v>
                      </c:pt>
                      <c:pt idx="4092">
                        <c:v>1.5614930555525051</c:v>
                      </c:pt>
                      <c:pt idx="4093">
                        <c:v>1.5617361111139461</c:v>
                      </c:pt>
                      <c:pt idx="4094">
                        <c:v>1.5619791666681111</c:v>
                      </c:pt>
                      <c:pt idx="4095">
                        <c:v>1.5622222222222761</c:v>
                      </c:pt>
                      <c:pt idx="4096">
                        <c:v>1.5624652777764412</c:v>
                      </c:pt>
                      <c:pt idx="4097">
                        <c:v>1.5627083333306062</c:v>
                      </c:pt>
                      <c:pt idx="4098">
                        <c:v>1.5629513888847713</c:v>
                      </c:pt>
                      <c:pt idx="4099">
                        <c:v>1.5631944444462123</c:v>
                      </c:pt>
                      <c:pt idx="4100">
                        <c:v>1.5634375000003773</c:v>
                      </c:pt>
                      <c:pt idx="4101">
                        <c:v>1.5636805555545423</c:v>
                      </c:pt>
                      <c:pt idx="4102">
                        <c:v>1.5639236111087074</c:v>
                      </c:pt>
                      <c:pt idx="4103">
                        <c:v>1.5641666666628724</c:v>
                      </c:pt>
                      <c:pt idx="4104">
                        <c:v>1.5644097222243134</c:v>
                      </c:pt>
                      <c:pt idx="4105">
                        <c:v>1.5646527777784784</c:v>
                      </c:pt>
                      <c:pt idx="4106">
                        <c:v>1.5648958333326435</c:v>
                      </c:pt>
                      <c:pt idx="4107">
                        <c:v>1.5651388888868085</c:v>
                      </c:pt>
                      <c:pt idx="4108">
                        <c:v>1.5653819444409736</c:v>
                      </c:pt>
                      <c:pt idx="4109">
                        <c:v>1.5656250000024146</c:v>
                      </c:pt>
                      <c:pt idx="4110">
                        <c:v>1.5658680555565796</c:v>
                      </c:pt>
                      <c:pt idx="4111">
                        <c:v>1.5661111111107446</c:v>
                      </c:pt>
                      <c:pt idx="4112">
                        <c:v>1.5663541666649097</c:v>
                      </c:pt>
                      <c:pt idx="4113">
                        <c:v>1.5665972222190747</c:v>
                      </c:pt>
                      <c:pt idx="4114">
                        <c:v>1.5668402777805157</c:v>
                      </c:pt>
                      <c:pt idx="4115">
                        <c:v>1.5670833333346808</c:v>
                      </c:pt>
                      <c:pt idx="4116">
                        <c:v>1.5673263888888458</c:v>
                      </c:pt>
                      <c:pt idx="4117">
                        <c:v>1.5675694444430108</c:v>
                      </c:pt>
                      <c:pt idx="4118">
                        <c:v>1.5678124999971759</c:v>
                      </c:pt>
                      <c:pt idx="4119">
                        <c:v>1.5680555555586169</c:v>
                      </c:pt>
                      <c:pt idx="4120">
                        <c:v>1.5682986111127819</c:v>
                      </c:pt>
                      <c:pt idx="4121">
                        <c:v>1.5685416666669469</c:v>
                      </c:pt>
                      <c:pt idx="4122">
                        <c:v>1.568784722221112</c:v>
                      </c:pt>
                      <c:pt idx="4123">
                        <c:v>1.569027777775277</c:v>
                      </c:pt>
                      <c:pt idx="4124">
                        <c:v>1.5692708333294421</c:v>
                      </c:pt>
                      <c:pt idx="4125">
                        <c:v>1.5695138888908831</c:v>
                      </c:pt>
                      <c:pt idx="4126">
                        <c:v>1.5697569444450481</c:v>
                      </c:pt>
                      <c:pt idx="4127">
                        <c:v>1.5699999999992131</c:v>
                      </c:pt>
                      <c:pt idx="4128">
                        <c:v>1.5702430555533782</c:v>
                      </c:pt>
                      <c:pt idx="4129">
                        <c:v>1.5704861111075432</c:v>
                      </c:pt>
                      <c:pt idx="4130">
                        <c:v>1.5707291666689842</c:v>
                      </c:pt>
                      <c:pt idx="4131">
                        <c:v>1.5709722222231493</c:v>
                      </c:pt>
                      <c:pt idx="4132">
                        <c:v>1.5712152777773143</c:v>
                      </c:pt>
                      <c:pt idx="4133">
                        <c:v>1.5714583333314793</c:v>
                      </c:pt>
                      <c:pt idx="4134">
                        <c:v>1.5717013888856444</c:v>
                      </c:pt>
                      <c:pt idx="4135">
                        <c:v>1.5719444444470854</c:v>
                      </c:pt>
                      <c:pt idx="4136">
                        <c:v>1.5721875000012504</c:v>
                      </c:pt>
                      <c:pt idx="4137">
                        <c:v>1.5724305555554154</c:v>
                      </c:pt>
                      <c:pt idx="4138">
                        <c:v>1.5726736111095805</c:v>
                      </c:pt>
                      <c:pt idx="4139">
                        <c:v>1.5729282407405252</c:v>
                      </c:pt>
                      <c:pt idx="4140">
                        <c:v>1.5731712962946902</c:v>
                      </c:pt>
                      <c:pt idx="4141">
                        <c:v>1.5734143518488553</c:v>
                      </c:pt>
                      <c:pt idx="4142">
                        <c:v>1.5736574074102962</c:v>
                      </c:pt>
                      <c:pt idx="4143">
                        <c:v>1.5739004629644613</c:v>
                      </c:pt>
                      <c:pt idx="4144">
                        <c:v>1.5741435185186263</c:v>
                      </c:pt>
                      <c:pt idx="4145">
                        <c:v>1.5743865740727914</c:v>
                      </c:pt>
                      <c:pt idx="4146">
                        <c:v>1.5746296296269564</c:v>
                      </c:pt>
                      <c:pt idx="4147">
                        <c:v>1.5748726851811214</c:v>
                      </c:pt>
                      <c:pt idx="4148">
                        <c:v>1.5751157407425624</c:v>
                      </c:pt>
                      <c:pt idx="4149">
                        <c:v>1.5753587962967275</c:v>
                      </c:pt>
                      <c:pt idx="4150">
                        <c:v>1.5756018518508925</c:v>
                      </c:pt>
                      <c:pt idx="4151">
                        <c:v>1.5758449074050576</c:v>
                      </c:pt>
                      <c:pt idx="4152">
                        <c:v>1.5760879629592226</c:v>
                      </c:pt>
                      <c:pt idx="4153">
                        <c:v>1.5763310185206636</c:v>
                      </c:pt>
                      <c:pt idx="4154">
                        <c:v>1.5765740740748286</c:v>
                      </c:pt>
                      <c:pt idx="4155">
                        <c:v>1.5768171296289937</c:v>
                      </c:pt>
                      <c:pt idx="4156">
                        <c:v>1.5770601851831587</c:v>
                      </c:pt>
                      <c:pt idx="4157">
                        <c:v>1.5773032407373238</c:v>
                      </c:pt>
                      <c:pt idx="4158">
                        <c:v>1.5775462962987647</c:v>
                      </c:pt>
                      <c:pt idx="4159">
                        <c:v>1.5777893518529298</c:v>
                      </c:pt>
                      <c:pt idx="4160">
                        <c:v>1.5780324074070948</c:v>
                      </c:pt>
                      <c:pt idx="4161">
                        <c:v>1.5782754629612599</c:v>
                      </c:pt>
                      <c:pt idx="4162">
                        <c:v>1.5785185185154249</c:v>
                      </c:pt>
                      <c:pt idx="4163">
                        <c:v>1.5787615740768659</c:v>
                      </c:pt>
                      <c:pt idx="4164">
                        <c:v>1.5790046296310309</c:v>
                      </c:pt>
                      <c:pt idx="4165">
                        <c:v>1.579247685185196</c:v>
                      </c:pt>
                      <c:pt idx="4166">
                        <c:v>1.579490740739361</c:v>
                      </c:pt>
                      <c:pt idx="4167">
                        <c:v>1.5797337962935261</c:v>
                      </c:pt>
                      <c:pt idx="4168">
                        <c:v>1.5799768518549671</c:v>
                      </c:pt>
                      <c:pt idx="4169">
                        <c:v>1.5802199074091321</c:v>
                      </c:pt>
                      <c:pt idx="4170">
                        <c:v>1.5804629629632971</c:v>
                      </c:pt>
                      <c:pt idx="4171">
                        <c:v>1.5807060185174622</c:v>
                      </c:pt>
                      <c:pt idx="4172">
                        <c:v>1.5809490740716272</c:v>
                      </c:pt>
                      <c:pt idx="4173">
                        <c:v>1.5811921296257923</c:v>
                      </c:pt>
                      <c:pt idx="4174">
                        <c:v>1.5814351851872332</c:v>
                      </c:pt>
                      <c:pt idx="4175">
                        <c:v>1.5816782407413983</c:v>
                      </c:pt>
                      <c:pt idx="4176">
                        <c:v>1.5819212962955633</c:v>
                      </c:pt>
                      <c:pt idx="4177">
                        <c:v>1.5821643518497284</c:v>
                      </c:pt>
                      <c:pt idx="4178">
                        <c:v>1.5824074074038934</c:v>
                      </c:pt>
                      <c:pt idx="4179">
                        <c:v>1.5826504629653344</c:v>
                      </c:pt>
                      <c:pt idx="4180">
                        <c:v>1.5828935185194994</c:v>
                      </c:pt>
                      <c:pt idx="4181">
                        <c:v>1.5831365740736645</c:v>
                      </c:pt>
                      <c:pt idx="4182">
                        <c:v>1.5833796296278295</c:v>
                      </c:pt>
                      <c:pt idx="4183">
                        <c:v>1.5836226851819946</c:v>
                      </c:pt>
                      <c:pt idx="4184">
                        <c:v>1.5838657407434356</c:v>
                      </c:pt>
                      <c:pt idx="4185">
                        <c:v>1.5841087962976006</c:v>
                      </c:pt>
                      <c:pt idx="4186">
                        <c:v>1.5843518518517656</c:v>
                      </c:pt>
                      <c:pt idx="4187">
                        <c:v>1.5845949074059307</c:v>
                      </c:pt>
                      <c:pt idx="4188">
                        <c:v>1.5848495370368754</c:v>
                      </c:pt>
                      <c:pt idx="4189">
                        <c:v>1.5850925925910404</c:v>
                      </c:pt>
                      <c:pt idx="4190">
                        <c:v>1.5853356481452054</c:v>
                      </c:pt>
                      <c:pt idx="4191">
                        <c:v>1.5855787037066464</c:v>
                      </c:pt>
                      <c:pt idx="4192">
                        <c:v>1.5858217592608115</c:v>
                      </c:pt>
                      <c:pt idx="4193">
                        <c:v>1.5860648148149765</c:v>
                      </c:pt>
                      <c:pt idx="4194">
                        <c:v>1.5863078703691416</c:v>
                      </c:pt>
                      <c:pt idx="4195">
                        <c:v>1.5865509259233066</c:v>
                      </c:pt>
                      <c:pt idx="4196">
                        <c:v>1.5867939814774716</c:v>
                      </c:pt>
                      <c:pt idx="4197">
                        <c:v>1.5870370370389126</c:v>
                      </c:pt>
                      <c:pt idx="4198">
                        <c:v>1.5872800925930777</c:v>
                      </c:pt>
                      <c:pt idx="4199">
                        <c:v>1.5875231481472427</c:v>
                      </c:pt>
                      <c:pt idx="4200">
                        <c:v>1.5877662037014078</c:v>
                      </c:pt>
                      <c:pt idx="4201">
                        <c:v>1.5880092592555728</c:v>
                      </c:pt>
                      <c:pt idx="4202">
                        <c:v>1.5882523148170138</c:v>
                      </c:pt>
                      <c:pt idx="4203">
                        <c:v>1.5884953703711788</c:v>
                      </c:pt>
                      <c:pt idx="4204">
                        <c:v>1.5887384259253439</c:v>
                      </c:pt>
                      <c:pt idx="4205">
                        <c:v>1.5889814814795089</c:v>
                      </c:pt>
                      <c:pt idx="4206">
                        <c:v>1.5892245370336739</c:v>
                      </c:pt>
                      <c:pt idx="4207">
                        <c:v>1.5894675925951149</c:v>
                      </c:pt>
                      <c:pt idx="4208">
                        <c:v>1.58971064814928</c:v>
                      </c:pt>
                      <c:pt idx="4209">
                        <c:v>1.589953703703445</c:v>
                      </c:pt>
                      <c:pt idx="4210">
                        <c:v>1.5901967592576101</c:v>
                      </c:pt>
                      <c:pt idx="4211">
                        <c:v>1.5904398148117751</c:v>
                      </c:pt>
                      <c:pt idx="4212">
                        <c:v>1.5906828703732161</c:v>
                      </c:pt>
                      <c:pt idx="4213">
                        <c:v>1.5909259259273811</c:v>
                      </c:pt>
                      <c:pt idx="4214">
                        <c:v>1.5911689814815462</c:v>
                      </c:pt>
                      <c:pt idx="4215">
                        <c:v>1.5914120370357112</c:v>
                      </c:pt>
                      <c:pt idx="4216">
                        <c:v>1.5916550925898763</c:v>
                      </c:pt>
                      <c:pt idx="4217">
                        <c:v>1.5918981481440413</c:v>
                      </c:pt>
                      <c:pt idx="4218">
                        <c:v>1.5921412037054823</c:v>
                      </c:pt>
                      <c:pt idx="4219">
                        <c:v>1.5923842592596473</c:v>
                      </c:pt>
                      <c:pt idx="4220">
                        <c:v>1.5926273148138124</c:v>
                      </c:pt>
                      <c:pt idx="4221">
                        <c:v>1.5928703703679774</c:v>
                      </c:pt>
                      <c:pt idx="4222">
                        <c:v>1.5931134259221424</c:v>
                      </c:pt>
                      <c:pt idx="4223">
                        <c:v>1.5933564814835834</c:v>
                      </c:pt>
                      <c:pt idx="4224">
                        <c:v>1.5935995370377485</c:v>
                      </c:pt>
                      <c:pt idx="4225">
                        <c:v>1.5938425925919135</c:v>
                      </c:pt>
                      <c:pt idx="4226">
                        <c:v>1.5940856481460786</c:v>
                      </c:pt>
                      <c:pt idx="4227">
                        <c:v>1.5943287037002436</c:v>
                      </c:pt>
                      <c:pt idx="4228">
                        <c:v>1.5945717592616846</c:v>
                      </c:pt>
                      <c:pt idx="4229">
                        <c:v>1.5948148148158496</c:v>
                      </c:pt>
                      <c:pt idx="4230">
                        <c:v>1.5950578703700147</c:v>
                      </c:pt>
                      <c:pt idx="4231">
                        <c:v>1.5953009259241797</c:v>
                      </c:pt>
                      <c:pt idx="4232">
                        <c:v>1.5955439814783448</c:v>
                      </c:pt>
                      <c:pt idx="4233">
                        <c:v>1.5957870370397857</c:v>
                      </c:pt>
                      <c:pt idx="4234">
                        <c:v>1.5960300925939508</c:v>
                      </c:pt>
                      <c:pt idx="4235">
                        <c:v>1.5962731481481158</c:v>
                      </c:pt>
                      <c:pt idx="4236">
                        <c:v>1.5965277777790605</c:v>
                      </c:pt>
                      <c:pt idx="4237">
                        <c:v>1.5967708333332256</c:v>
                      </c:pt>
                      <c:pt idx="4238">
                        <c:v>1.5970138888873906</c:v>
                      </c:pt>
                      <c:pt idx="4239">
                        <c:v>1.5972569444415556</c:v>
                      </c:pt>
                      <c:pt idx="4240">
                        <c:v>1.5975000000029966</c:v>
                      </c:pt>
                      <c:pt idx="4241">
                        <c:v>1.5977430555571617</c:v>
                      </c:pt>
                      <c:pt idx="4242">
                        <c:v>1.5979861111113267</c:v>
                      </c:pt>
                      <c:pt idx="4243">
                        <c:v>1.5982291666654918</c:v>
                      </c:pt>
                      <c:pt idx="4244">
                        <c:v>1.5984722222196568</c:v>
                      </c:pt>
                      <c:pt idx="4245">
                        <c:v>1.5987152777738218</c:v>
                      </c:pt>
                      <c:pt idx="4246">
                        <c:v>1.5989583333352628</c:v>
                      </c:pt>
                      <c:pt idx="4247">
                        <c:v>1.5992013888894279</c:v>
                      </c:pt>
                      <c:pt idx="4248">
                        <c:v>1.5994444444435929</c:v>
                      </c:pt>
                      <c:pt idx="4249">
                        <c:v>1.5996874999977579</c:v>
                      </c:pt>
                      <c:pt idx="4250">
                        <c:v>1.599930555551923</c:v>
                      </c:pt>
                      <c:pt idx="4251">
                        <c:v>1.600173611113364</c:v>
                      </c:pt>
                      <c:pt idx="4252">
                        <c:v>1.600416666667529</c:v>
                      </c:pt>
                      <c:pt idx="4253">
                        <c:v>1.6006597222216941</c:v>
                      </c:pt>
                      <c:pt idx="4254">
                        <c:v>1.6009027777758591</c:v>
                      </c:pt>
                      <c:pt idx="4255">
                        <c:v>1.6011458333300241</c:v>
                      </c:pt>
                      <c:pt idx="4256">
                        <c:v>1.6013888888914651</c:v>
                      </c:pt>
                      <c:pt idx="4257">
                        <c:v>1.6016319444456302</c:v>
                      </c:pt>
                      <c:pt idx="4258">
                        <c:v>1.6018749999997952</c:v>
                      </c:pt>
                      <c:pt idx="4259">
                        <c:v>1.6021180555539603</c:v>
                      </c:pt>
                      <c:pt idx="4260">
                        <c:v>1.6023611111081253</c:v>
                      </c:pt>
                      <c:pt idx="4261">
                        <c:v>1.6026041666695663</c:v>
                      </c:pt>
                      <c:pt idx="4262">
                        <c:v>1.6028472222237313</c:v>
                      </c:pt>
                      <c:pt idx="4263">
                        <c:v>1.6030902777778964</c:v>
                      </c:pt>
                      <c:pt idx="4264">
                        <c:v>1.6033333333320614</c:v>
                      </c:pt>
                      <c:pt idx="4265">
                        <c:v>1.6035763888862264</c:v>
                      </c:pt>
                      <c:pt idx="4266">
                        <c:v>1.6038194444403915</c:v>
                      </c:pt>
                      <c:pt idx="4267">
                        <c:v>1.6040625000018325</c:v>
                      </c:pt>
                      <c:pt idx="4268">
                        <c:v>1.6043055555559975</c:v>
                      </c:pt>
                      <c:pt idx="4269">
                        <c:v>1.6045486111101626</c:v>
                      </c:pt>
                      <c:pt idx="4270">
                        <c:v>1.6047916666643276</c:v>
                      </c:pt>
                      <c:pt idx="4271">
                        <c:v>1.6050347222184926</c:v>
                      </c:pt>
                      <c:pt idx="4272">
                        <c:v>1.6052777777799336</c:v>
                      </c:pt>
                      <c:pt idx="4273">
                        <c:v>1.6055208333340987</c:v>
                      </c:pt>
                      <c:pt idx="4274">
                        <c:v>1.6057638888882637</c:v>
                      </c:pt>
                      <c:pt idx="4275">
                        <c:v>1.6060069444424288</c:v>
                      </c:pt>
                      <c:pt idx="4276">
                        <c:v>1.6062499999965938</c:v>
                      </c:pt>
                      <c:pt idx="4277">
                        <c:v>1.6064930555580348</c:v>
                      </c:pt>
                      <c:pt idx="4278">
                        <c:v>1.6067361111121998</c:v>
                      </c:pt>
                      <c:pt idx="4279">
                        <c:v>1.6069791666663649</c:v>
                      </c:pt>
                      <c:pt idx="4280">
                        <c:v>1.6072222222205299</c:v>
                      </c:pt>
                      <c:pt idx="4281">
                        <c:v>1.6074652777746949</c:v>
                      </c:pt>
                      <c:pt idx="4282">
                        <c:v>1.6077083333361359</c:v>
                      </c:pt>
                      <c:pt idx="4283">
                        <c:v>1.607951388890301</c:v>
                      </c:pt>
                      <c:pt idx="4284">
                        <c:v>1.6082060185212457</c:v>
                      </c:pt>
                      <c:pt idx="4285">
                        <c:v>1.6084490740754107</c:v>
                      </c:pt>
                      <c:pt idx="4286">
                        <c:v>1.6086921296295758</c:v>
                      </c:pt>
                      <c:pt idx="4287">
                        <c:v>1.6089351851837408</c:v>
                      </c:pt>
                      <c:pt idx="4288">
                        <c:v>1.6091782407379058</c:v>
                      </c:pt>
                      <c:pt idx="4289">
                        <c:v>1.6094212962993468</c:v>
                      </c:pt>
                      <c:pt idx="4290">
                        <c:v>1.6096643518535119</c:v>
                      </c:pt>
                      <c:pt idx="4291">
                        <c:v>1.6099074074076769</c:v>
                      </c:pt>
                      <c:pt idx="4292">
                        <c:v>1.6101504629618419</c:v>
                      </c:pt>
                      <c:pt idx="4293">
                        <c:v>1.610393518516007</c:v>
                      </c:pt>
                      <c:pt idx="4294">
                        <c:v>1.610636574070172</c:v>
                      </c:pt>
                      <c:pt idx="4295">
                        <c:v>1.610879629631613</c:v>
                      </c:pt>
                      <c:pt idx="4296">
                        <c:v>1.6111226851857781</c:v>
                      </c:pt>
                      <c:pt idx="4297">
                        <c:v>1.6113657407399431</c:v>
                      </c:pt>
                      <c:pt idx="4298">
                        <c:v>1.6116087962941081</c:v>
                      </c:pt>
                      <c:pt idx="4299">
                        <c:v>1.6118518518482732</c:v>
                      </c:pt>
                      <c:pt idx="4300">
                        <c:v>1.6120949074097142</c:v>
                      </c:pt>
                      <c:pt idx="4301">
                        <c:v>1.6123379629638792</c:v>
                      </c:pt>
                      <c:pt idx="4302">
                        <c:v>1.6125810185180443</c:v>
                      </c:pt>
                      <c:pt idx="4303">
                        <c:v>1.6128240740722093</c:v>
                      </c:pt>
                      <c:pt idx="4304">
                        <c:v>1.6130671296263743</c:v>
                      </c:pt>
                      <c:pt idx="4305">
                        <c:v>1.6133101851878153</c:v>
                      </c:pt>
                      <c:pt idx="4306">
                        <c:v>1.6135532407419804</c:v>
                      </c:pt>
                      <c:pt idx="4307">
                        <c:v>1.6137962962961454</c:v>
                      </c:pt>
                      <c:pt idx="4308">
                        <c:v>1.6140393518503104</c:v>
                      </c:pt>
                      <c:pt idx="4309">
                        <c:v>1.6142824074044755</c:v>
                      </c:pt>
                      <c:pt idx="4310">
                        <c:v>1.6145254629659165</c:v>
                      </c:pt>
                      <c:pt idx="4311">
                        <c:v>1.6147685185200815</c:v>
                      </c:pt>
                      <c:pt idx="4312">
                        <c:v>1.6150115740742466</c:v>
                      </c:pt>
                      <c:pt idx="4313">
                        <c:v>1.6152546296284116</c:v>
                      </c:pt>
                      <c:pt idx="4314">
                        <c:v>1.6154976851825766</c:v>
                      </c:pt>
                      <c:pt idx="4315">
                        <c:v>1.6157407407367417</c:v>
                      </c:pt>
                      <c:pt idx="4316">
                        <c:v>1.6159837962981827</c:v>
                      </c:pt>
                      <c:pt idx="4317">
                        <c:v>1.6162268518523477</c:v>
                      </c:pt>
                      <c:pt idx="4318">
                        <c:v>1.6164699074065128</c:v>
                      </c:pt>
                      <c:pt idx="4319">
                        <c:v>1.6167129629606778</c:v>
                      </c:pt>
                      <c:pt idx="4320">
                        <c:v>1.6169560185148428</c:v>
                      </c:pt>
                      <c:pt idx="4321">
                        <c:v>1.6171990740762838</c:v>
                      </c:pt>
                      <c:pt idx="4322">
                        <c:v>1.6174421296304489</c:v>
                      </c:pt>
                      <c:pt idx="4323">
                        <c:v>1.6176851851846139</c:v>
                      </c:pt>
                      <c:pt idx="4324">
                        <c:v>1.6179282407387789</c:v>
                      </c:pt>
                      <c:pt idx="4325">
                        <c:v>1.618171296292944</c:v>
                      </c:pt>
                      <c:pt idx="4326">
                        <c:v>1.618414351854385</c:v>
                      </c:pt>
                      <c:pt idx="4327">
                        <c:v>1.61865740740855</c:v>
                      </c:pt>
                      <c:pt idx="4328">
                        <c:v>1.6189004629627151</c:v>
                      </c:pt>
                      <c:pt idx="4329">
                        <c:v>1.6191435185168801</c:v>
                      </c:pt>
                      <c:pt idx="4330">
                        <c:v>1.6193865740710451</c:v>
                      </c:pt>
                      <c:pt idx="4331">
                        <c:v>1.6196296296324861</c:v>
                      </c:pt>
                      <c:pt idx="4332">
                        <c:v>1.6198726851866512</c:v>
                      </c:pt>
                      <c:pt idx="4333">
                        <c:v>1.6201273148175959</c:v>
                      </c:pt>
                      <c:pt idx="4334">
                        <c:v>1.6203703703717609</c:v>
                      </c:pt>
                      <c:pt idx="4335">
                        <c:v>1.6206134259259259</c:v>
                      </c:pt>
                      <c:pt idx="4336">
                        <c:v>1.620856481480091</c:v>
                      </c:pt>
                      <c:pt idx="4337">
                        <c:v>1.621099537034256</c:v>
                      </c:pt>
                      <c:pt idx="4338">
                        <c:v>1.621342592595697</c:v>
                      </c:pt>
                      <c:pt idx="4339">
                        <c:v>1.6215856481498621</c:v>
                      </c:pt>
                      <c:pt idx="4340">
                        <c:v>1.6218287037040271</c:v>
                      </c:pt>
                      <c:pt idx="4341">
                        <c:v>1.6220717592581921</c:v>
                      </c:pt>
                      <c:pt idx="4342">
                        <c:v>1.6223148148123572</c:v>
                      </c:pt>
                      <c:pt idx="4343">
                        <c:v>1.6225578703665222</c:v>
                      </c:pt>
                      <c:pt idx="4344">
                        <c:v>1.6228009259279632</c:v>
                      </c:pt>
                      <c:pt idx="4345">
                        <c:v>1.6230439814821283</c:v>
                      </c:pt>
                      <c:pt idx="4346">
                        <c:v>1.6232870370362933</c:v>
                      </c:pt>
                      <c:pt idx="4347">
                        <c:v>1.6235300925904583</c:v>
                      </c:pt>
                      <c:pt idx="4348">
                        <c:v>1.6237731481446234</c:v>
                      </c:pt>
                      <c:pt idx="4349">
                        <c:v>1.6240162037060644</c:v>
                      </c:pt>
                      <c:pt idx="4350">
                        <c:v>1.6242592592602294</c:v>
                      </c:pt>
                      <c:pt idx="4351">
                        <c:v>1.6245023148143944</c:v>
                      </c:pt>
                      <c:pt idx="4352">
                        <c:v>1.6247453703685595</c:v>
                      </c:pt>
                      <c:pt idx="4353">
                        <c:v>1.6249884259227245</c:v>
                      </c:pt>
                      <c:pt idx="4354">
                        <c:v>1.6252314814841655</c:v>
                      </c:pt>
                      <c:pt idx="4355">
                        <c:v>1.6254745370383306</c:v>
                      </c:pt>
                      <c:pt idx="4356">
                        <c:v>1.6257175925924956</c:v>
                      </c:pt>
                      <c:pt idx="4357">
                        <c:v>1.6259606481466606</c:v>
                      </c:pt>
                      <c:pt idx="4358">
                        <c:v>1.6262037037008257</c:v>
                      </c:pt>
                      <c:pt idx="4359">
                        <c:v>1.6264467592622667</c:v>
                      </c:pt>
                      <c:pt idx="4360">
                        <c:v>1.6266898148164317</c:v>
                      </c:pt>
                      <c:pt idx="4361">
                        <c:v>1.6269328703705968</c:v>
                      </c:pt>
                      <c:pt idx="4362">
                        <c:v>1.6271759259247618</c:v>
                      </c:pt>
                      <c:pt idx="4363">
                        <c:v>1.6274189814789268</c:v>
                      </c:pt>
                      <c:pt idx="4364">
                        <c:v>1.6276620370330919</c:v>
                      </c:pt>
                      <c:pt idx="4365">
                        <c:v>1.6279050925945329</c:v>
                      </c:pt>
                      <c:pt idx="4366">
                        <c:v>1.6281481481486979</c:v>
                      </c:pt>
                      <c:pt idx="4367">
                        <c:v>1.6283912037028629</c:v>
                      </c:pt>
                      <c:pt idx="4368">
                        <c:v>1.628634259257028</c:v>
                      </c:pt>
                      <c:pt idx="4369">
                        <c:v>1.628877314811193</c:v>
                      </c:pt>
                      <c:pt idx="4370">
                        <c:v>1.629120370372634</c:v>
                      </c:pt>
                      <c:pt idx="4371">
                        <c:v>1.6293634259267991</c:v>
                      </c:pt>
                      <c:pt idx="4372">
                        <c:v>1.6296064814809641</c:v>
                      </c:pt>
                      <c:pt idx="4373">
                        <c:v>1.6298495370351291</c:v>
                      </c:pt>
                      <c:pt idx="4374">
                        <c:v>1.6300925925892942</c:v>
                      </c:pt>
                      <c:pt idx="4375">
                        <c:v>1.6303356481507352</c:v>
                      </c:pt>
                      <c:pt idx="4376">
                        <c:v>1.6305787037049002</c:v>
                      </c:pt>
                      <c:pt idx="4377">
                        <c:v>1.6308217592590653</c:v>
                      </c:pt>
                      <c:pt idx="4378">
                        <c:v>1.6310648148132303</c:v>
                      </c:pt>
                      <c:pt idx="4379">
                        <c:v>1.6313078703673953</c:v>
                      </c:pt>
                      <c:pt idx="4380">
                        <c:v>1.6315509259288363</c:v>
                      </c:pt>
                      <c:pt idx="4381">
                        <c:v>1.6318055555525051</c:v>
                      </c:pt>
                      <c:pt idx="4382">
                        <c:v>1.6320486111139461</c:v>
                      </c:pt>
                      <c:pt idx="4383">
                        <c:v>1.6322916666681111</c:v>
                      </c:pt>
                      <c:pt idx="4384">
                        <c:v>1.6325347222222761</c:v>
                      </c:pt>
                      <c:pt idx="4385">
                        <c:v>1.6327777777764412</c:v>
                      </c:pt>
                      <c:pt idx="4386">
                        <c:v>1.6330208333306062</c:v>
                      </c:pt>
                      <c:pt idx="4387">
                        <c:v>1.6332638888847713</c:v>
                      </c:pt>
                      <c:pt idx="4388">
                        <c:v>1.6335069444462123</c:v>
                      </c:pt>
                      <c:pt idx="4389">
                        <c:v>1.6337500000003773</c:v>
                      </c:pt>
                      <c:pt idx="4390">
                        <c:v>1.6339930555545423</c:v>
                      </c:pt>
                      <c:pt idx="4391">
                        <c:v>1.6342361111087074</c:v>
                      </c:pt>
                      <c:pt idx="4392">
                        <c:v>1.6344791666628724</c:v>
                      </c:pt>
                      <c:pt idx="4393">
                        <c:v>1.6347222222243134</c:v>
                      </c:pt>
                      <c:pt idx="4394">
                        <c:v>1.6349652777784784</c:v>
                      </c:pt>
                      <c:pt idx="4395">
                        <c:v>1.6352083333326435</c:v>
                      </c:pt>
                      <c:pt idx="4396">
                        <c:v>1.6354513888868085</c:v>
                      </c:pt>
                      <c:pt idx="4397">
                        <c:v>1.6356944444409736</c:v>
                      </c:pt>
                      <c:pt idx="4398">
                        <c:v>1.6359375000024146</c:v>
                      </c:pt>
                      <c:pt idx="4399">
                        <c:v>1.6361805555565796</c:v>
                      </c:pt>
                      <c:pt idx="4400">
                        <c:v>1.6364236111107446</c:v>
                      </c:pt>
                      <c:pt idx="4401">
                        <c:v>1.6366666666649097</c:v>
                      </c:pt>
                      <c:pt idx="4402">
                        <c:v>1.6369097222190747</c:v>
                      </c:pt>
                      <c:pt idx="4403">
                        <c:v>1.6371527777805157</c:v>
                      </c:pt>
                      <c:pt idx="4404">
                        <c:v>1.6373958333346808</c:v>
                      </c:pt>
                      <c:pt idx="4405">
                        <c:v>1.6376388888888458</c:v>
                      </c:pt>
                      <c:pt idx="4406">
                        <c:v>1.6378819444430108</c:v>
                      </c:pt>
                      <c:pt idx="4407">
                        <c:v>1.6381249999971759</c:v>
                      </c:pt>
                      <c:pt idx="4408">
                        <c:v>1.6383680555586169</c:v>
                      </c:pt>
                      <c:pt idx="4409">
                        <c:v>1.6386111111127819</c:v>
                      </c:pt>
                      <c:pt idx="4410">
                        <c:v>1.6388541666669469</c:v>
                      </c:pt>
                      <c:pt idx="4411">
                        <c:v>1.639097222221112</c:v>
                      </c:pt>
                      <c:pt idx="4412">
                        <c:v>1.639340277775277</c:v>
                      </c:pt>
                      <c:pt idx="4413">
                        <c:v>1.6395833333294421</c:v>
                      </c:pt>
                      <c:pt idx="4414">
                        <c:v>1.6398263888908831</c:v>
                      </c:pt>
                      <c:pt idx="4415">
                        <c:v>1.6400694444450481</c:v>
                      </c:pt>
                      <c:pt idx="4416">
                        <c:v>1.6403124999992131</c:v>
                      </c:pt>
                      <c:pt idx="4417">
                        <c:v>1.6405555555533782</c:v>
                      </c:pt>
                      <c:pt idx="4418">
                        <c:v>1.6407986111075432</c:v>
                      </c:pt>
                      <c:pt idx="4419">
                        <c:v>1.6410416666689842</c:v>
                      </c:pt>
                      <c:pt idx="4420">
                        <c:v>1.6412847222231493</c:v>
                      </c:pt>
                      <c:pt idx="4421">
                        <c:v>1.6415277777773143</c:v>
                      </c:pt>
                      <c:pt idx="4422">
                        <c:v>1.6417708333314793</c:v>
                      </c:pt>
                      <c:pt idx="4423">
                        <c:v>1.6420138888856444</c:v>
                      </c:pt>
                      <c:pt idx="4424">
                        <c:v>1.6422569444470854</c:v>
                      </c:pt>
                      <c:pt idx="4425">
                        <c:v>1.6425000000012504</c:v>
                      </c:pt>
                      <c:pt idx="4426">
                        <c:v>1.6427430555554154</c:v>
                      </c:pt>
                      <c:pt idx="4427">
                        <c:v>1.6429861111095805</c:v>
                      </c:pt>
                      <c:pt idx="4428">
                        <c:v>1.6432291666637455</c:v>
                      </c:pt>
                      <c:pt idx="4429">
                        <c:v>1.6434722222251865</c:v>
                      </c:pt>
                      <c:pt idx="4430">
                        <c:v>1.6437268518488553</c:v>
                      </c:pt>
                      <c:pt idx="4431">
                        <c:v>1.6439699074102962</c:v>
                      </c:pt>
                      <c:pt idx="4432">
                        <c:v>1.6442129629644613</c:v>
                      </c:pt>
                      <c:pt idx="4433">
                        <c:v>1.6444560185186263</c:v>
                      </c:pt>
                      <c:pt idx="4434">
                        <c:v>1.6446990740727914</c:v>
                      </c:pt>
                      <c:pt idx="4435">
                        <c:v>1.6449421296269564</c:v>
                      </c:pt>
                      <c:pt idx="4436">
                        <c:v>1.6451851851811214</c:v>
                      </c:pt>
                      <c:pt idx="4437">
                        <c:v>1.6454282407425624</c:v>
                      </c:pt>
                      <c:pt idx="4438">
                        <c:v>1.6456712962967275</c:v>
                      </c:pt>
                      <c:pt idx="4439">
                        <c:v>1.6459143518508925</c:v>
                      </c:pt>
                      <c:pt idx="4440">
                        <c:v>1.6461574074050576</c:v>
                      </c:pt>
                      <c:pt idx="4441">
                        <c:v>1.6464004629592226</c:v>
                      </c:pt>
                      <c:pt idx="4442">
                        <c:v>1.6466435185206636</c:v>
                      </c:pt>
                      <c:pt idx="4443">
                        <c:v>1.6468865740748286</c:v>
                      </c:pt>
                      <c:pt idx="4444">
                        <c:v>1.6471296296289937</c:v>
                      </c:pt>
                      <c:pt idx="4445">
                        <c:v>1.6473726851831587</c:v>
                      </c:pt>
                      <c:pt idx="4446">
                        <c:v>1.6476157407373238</c:v>
                      </c:pt>
                      <c:pt idx="4447">
                        <c:v>1.6478587962987647</c:v>
                      </c:pt>
                      <c:pt idx="4448">
                        <c:v>1.6481018518529298</c:v>
                      </c:pt>
                      <c:pt idx="4449">
                        <c:v>1.6483449074070948</c:v>
                      </c:pt>
                      <c:pt idx="4450">
                        <c:v>1.6485879629612599</c:v>
                      </c:pt>
                      <c:pt idx="4451">
                        <c:v>1.6488310185154249</c:v>
                      </c:pt>
                      <c:pt idx="4452">
                        <c:v>1.6490740740768659</c:v>
                      </c:pt>
                      <c:pt idx="4453">
                        <c:v>1.6493171296310309</c:v>
                      </c:pt>
                      <c:pt idx="4454">
                        <c:v>1.649560185185196</c:v>
                      </c:pt>
                      <c:pt idx="4455">
                        <c:v>1.649803240739361</c:v>
                      </c:pt>
                      <c:pt idx="4456">
                        <c:v>1.6500462962935261</c:v>
                      </c:pt>
                      <c:pt idx="4457">
                        <c:v>1.6502893518549671</c:v>
                      </c:pt>
                      <c:pt idx="4458">
                        <c:v>1.6505324074091321</c:v>
                      </c:pt>
                      <c:pt idx="4459">
                        <c:v>1.6507754629632971</c:v>
                      </c:pt>
                      <c:pt idx="4460">
                        <c:v>1.6510185185174622</c:v>
                      </c:pt>
                      <c:pt idx="4461">
                        <c:v>1.6512615740716272</c:v>
                      </c:pt>
                      <c:pt idx="4462">
                        <c:v>1.6515046296257923</c:v>
                      </c:pt>
                      <c:pt idx="4463">
                        <c:v>1.6517476851872332</c:v>
                      </c:pt>
                      <c:pt idx="4464">
                        <c:v>1.6519907407413983</c:v>
                      </c:pt>
                      <c:pt idx="4465">
                        <c:v>1.6522337962955633</c:v>
                      </c:pt>
                      <c:pt idx="4466">
                        <c:v>1.6524768518497284</c:v>
                      </c:pt>
                      <c:pt idx="4467">
                        <c:v>1.6527199074038934</c:v>
                      </c:pt>
                      <c:pt idx="4468">
                        <c:v>1.6529629629653344</c:v>
                      </c:pt>
                      <c:pt idx="4469">
                        <c:v>1.6532060185194994</c:v>
                      </c:pt>
                      <c:pt idx="4470">
                        <c:v>1.6534490740736645</c:v>
                      </c:pt>
                      <c:pt idx="4471">
                        <c:v>1.6536921296278295</c:v>
                      </c:pt>
                      <c:pt idx="4472">
                        <c:v>1.6539351851819946</c:v>
                      </c:pt>
                      <c:pt idx="4473">
                        <c:v>1.6541782407434356</c:v>
                      </c:pt>
                      <c:pt idx="4474">
                        <c:v>1.6544212962976006</c:v>
                      </c:pt>
                      <c:pt idx="4475">
                        <c:v>1.6546643518517656</c:v>
                      </c:pt>
                      <c:pt idx="4476">
                        <c:v>1.6549074074059307</c:v>
                      </c:pt>
                      <c:pt idx="4477">
                        <c:v>1.6551504629600957</c:v>
                      </c:pt>
                      <c:pt idx="4478">
                        <c:v>1.6553935185215367</c:v>
                      </c:pt>
                      <c:pt idx="4479">
                        <c:v>1.6556481481452054</c:v>
                      </c:pt>
                      <c:pt idx="4480">
                        <c:v>1.6558912037066464</c:v>
                      </c:pt>
                      <c:pt idx="4481">
                        <c:v>1.6561342592608115</c:v>
                      </c:pt>
                      <c:pt idx="4482">
                        <c:v>1.6563773148149765</c:v>
                      </c:pt>
                      <c:pt idx="4483">
                        <c:v>1.6566203703691416</c:v>
                      </c:pt>
                      <c:pt idx="4484">
                        <c:v>1.6568634259233066</c:v>
                      </c:pt>
                      <c:pt idx="4485">
                        <c:v>1.6571064814774716</c:v>
                      </c:pt>
                      <c:pt idx="4486">
                        <c:v>1.6573495370389126</c:v>
                      </c:pt>
                      <c:pt idx="4487">
                        <c:v>1.6575925925930777</c:v>
                      </c:pt>
                      <c:pt idx="4488">
                        <c:v>1.6578356481472427</c:v>
                      </c:pt>
                      <c:pt idx="4489">
                        <c:v>1.6580787037014078</c:v>
                      </c:pt>
                      <c:pt idx="4490">
                        <c:v>1.6583217592555728</c:v>
                      </c:pt>
                      <c:pt idx="4491">
                        <c:v>1.6585648148170138</c:v>
                      </c:pt>
                      <c:pt idx="4492">
                        <c:v>1.6588078703711788</c:v>
                      </c:pt>
                      <c:pt idx="4493">
                        <c:v>1.6590509259253439</c:v>
                      </c:pt>
                      <c:pt idx="4494">
                        <c:v>1.6592939814795089</c:v>
                      </c:pt>
                      <c:pt idx="4495">
                        <c:v>1.6595370370336739</c:v>
                      </c:pt>
                      <c:pt idx="4496">
                        <c:v>1.6597800925951149</c:v>
                      </c:pt>
                      <c:pt idx="4497">
                        <c:v>1.66002314814928</c:v>
                      </c:pt>
                      <c:pt idx="4498">
                        <c:v>1.660266203703445</c:v>
                      </c:pt>
                      <c:pt idx="4499">
                        <c:v>1.6605092592576101</c:v>
                      </c:pt>
                      <c:pt idx="4500">
                        <c:v>1.6607523148117751</c:v>
                      </c:pt>
                      <c:pt idx="4501">
                        <c:v>1.6609953703732161</c:v>
                      </c:pt>
                      <c:pt idx="4502">
                        <c:v>1.6612384259273811</c:v>
                      </c:pt>
                      <c:pt idx="4503">
                        <c:v>1.6614814814815462</c:v>
                      </c:pt>
                      <c:pt idx="4504">
                        <c:v>1.6617245370357112</c:v>
                      </c:pt>
                      <c:pt idx="4505">
                        <c:v>1.6619675925898763</c:v>
                      </c:pt>
                      <c:pt idx="4506">
                        <c:v>1.6622106481440413</c:v>
                      </c:pt>
                      <c:pt idx="4507">
                        <c:v>1.6624537037054823</c:v>
                      </c:pt>
                      <c:pt idx="4508">
                        <c:v>1.6626967592596473</c:v>
                      </c:pt>
                      <c:pt idx="4509">
                        <c:v>1.6629398148138124</c:v>
                      </c:pt>
                      <c:pt idx="4510">
                        <c:v>1.6631828703679774</c:v>
                      </c:pt>
                      <c:pt idx="4511">
                        <c:v>1.6634259259221424</c:v>
                      </c:pt>
                      <c:pt idx="4512">
                        <c:v>1.6636689814835834</c:v>
                      </c:pt>
                      <c:pt idx="4513">
                        <c:v>1.6639120370377485</c:v>
                      </c:pt>
                      <c:pt idx="4514">
                        <c:v>1.6641550925919135</c:v>
                      </c:pt>
                      <c:pt idx="4515">
                        <c:v>1.6643981481460786</c:v>
                      </c:pt>
                      <c:pt idx="4516">
                        <c:v>1.6646412037002436</c:v>
                      </c:pt>
                      <c:pt idx="4517">
                        <c:v>1.6648842592616846</c:v>
                      </c:pt>
                      <c:pt idx="4518">
                        <c:v>1.6651273148158496</c:v>
                      </c:pt>
                      <c:pt idx="4519">
                        <c:v>1.6653703703700147</c:v>
                      </c:pt>
                      <c:pt idx="4520">
                        <c:v>1.6656134259241797</c:v>
                      </c:pt>
                      <c:pt idx="4521">
                        <c:v>1.6658564814783448</c:v>
                      </c:pt>
                      <c:pt idx="4522">
                        <c:v>1.6660995370397857</c:v>
                      </c:pt>
                      <c:pt idx="4523">
                        <c:v>1.6663425925939508</c:v>
                      </c:pt>
                      <c:pt idx="4524">
                        <c:v>1.6665856481481158</c:v>
                      </c:pt>
                      <c:pt idx="4525">
                        <c:v>1.6668287037022809</c:v>
                      </c:pt>
                      <c:pt idx="4526">
                        <c:v>1.6670717592564459</c:v>
                      </c:pt>
                      <c:pt idx="4527">
                        <c:v>1.6673263888873906</c:v>
                      </c:pt>
                      <c:pt idx="4528">
                        <c:v>1.6675694444415556</c:v>
                      </c:pt>
                      <c:pt idx="4529">
                        <c:v>1.6678125000029966</c:v>
                      </c:pt>
                      <c:pt idx="4530">
                        <c:v>1.6680555555571617</c:v>
                      </c:pt>
                      <c:pt idx="4531">
                        <c:v>1.6682986111113267</c:v>
                      </c:pt>
                      <c:pt idx="4532">
                        <c:v>1.6685416666654918</c:v>
                      </c:pt>
                      <c:pt idx="4533">
                        <c:v>1.6687847222196568</c:v>
                      </c:pt>
                      <c:pt idx="4534">
                        <c:v>1.6690277777738218</c:v>
                      </c:pt>
                      <c:pt idx="4535">
                        <c:v>1.6692708333352628</c:v>
                      </c:pt>
                      <c:pt idx="4536">
                        <c:v>1.6695138888894279</c:v>
                      </c:pt>
                      <c:pt idx="4537">
                        <c:v>1.6697569444435929</c:v>
                      </c:pt>
                      <c:pt idx="4538">
                        <c:v>1.6699999999977579</c:v>
                      </c:pt>
                      <c:pt idx="4539">
                        <c:v>1.670243055551923</c:v>
                      </c:pt>
                      <c:pt idx="4540">
                        <c:v>1.670486111113364</c:v>
                      </c:pt>
                      <c:pt idx="4541">
                        <c:v>1.670729166667529</c:v>
                      </c:pt>
                      <c:pt idx="4542">
                        <c:v>1.6709722222216941</c:v>
                      </c:pt>
                      <c:pt idx="4543">
                        <c:v>1.6712152777758591</c:v>
                      </c:pt>
                      <c:pt idx="4544">
                        <c:v>1.6714583333300241</c:v>
                      </c:pt>
                      <c:pt idx="4545">
                        <c:v>1.6717013888914651</c:v>
                      </c:pt>
                      <c:pt idx="4546">
                        <c:v>1.6719444444456302</c:v>
                      </c:pt>
                      <c:pt idx="4547">
                        <c:v>1.6721874999997952</c:v>
                      </c:pt>
                      <c:pt idx="4548">
                        <c:v>1.6724305555539603</c:v>
                      </c:pt>
                      <c:pt idx="4549">
                        <c:v>1.6726736111081253</c:v>
                      </c:pt>
                      <c:pt idx="4550">
                        <c:v>1.6729166666695663</c:v>
                      </c:pt>
                      <c:pt idx="4551">
                        <c:v>1.6731597222237313</c:v>
                      </c:pt>
                      <c:pt idx="4552">
                        <c:v>1.6734027777778964</c:v>
                      </c:pt>
                      <c:pt idx="4553">
                        <c:v>1.6736458333320614</c:v>
                      </c:pt>
                      <c:pt idx="4554">
                        <c:v>1.6738888888862264</c:v>
                      </c:pt>
                      <c:pt idx="4555">
                        <c:v>1.6741319444403915</c:v>
                      </c:pt>
                      <c:pt idx="4556">
                        <c:v>1.6743750000018325</c:v>
                      </c:pt>
                      <c:pt idx="4557">
                        <c:v>1.6746180555559975</c:v>
                      </c:pt>
                      <c:pt idx="4558">
                        <c:v>1.6748611111101626</c:v>
                      </c:pt>
                      <c:pt idx="4559">
                        <c:v>1.6751041666643276</c:v>
                      </c:pt>
                      <c:pt idx="4560">
                        <c:v>1.6753472222184926</c:v>
                      </c:pt>
                      <c:pt idx="4561">
                        <c:v>1.6755902777799336</c:v>
                      </c:pt>
                      <c:pt idx="4562">
                        <c:v>1.6758333333340987</c:v>
                      </c:pt>
                      <c:pt idx="4563">
                        <c:v>1.6760763888882637</c:v>
                      </c:pt>
                      <c:pt idx="4564">
                        <c:v>1.6763194444424288</c:v>
                      </c:pt>
                      <c:pt idx="4565">
                        <c:v>1.6765624999965938</c:v>
                      </c:pt>
                      <c:pt idx="4566">
                        <c:v>1.6768055555580348</c:v>
                      </c:pt>
                      <c:pt idx="4567">
                        <c:v>1.6770486111121998</c:v>
                      </c:pt>
                      <c:pt idx="4568">
                        <c:v>1.6772916666663649</c:v>
                      </c:pt>
                      <c:pt idx="4569">
                        <c:v>1.6775347222205299</c:v>
                      </c:pt>
                      <c:pt idx="4570">
                        <c:v>1.6777777777746949</c:v>
                      </c:pt>
                      <c:pt idx="4571">
                        <c:v>1.6780208333361359</c:v>
                      </c:pt>
                      <c:pt idx="4572">
                        <c:v>1.678263888890301</c:v>
                      </c:pt>
                      <c:pt idx="4573">
                        <c:v>1.678506944444466</c:v>
                      </c:pt>
                      <c:pt idx="4574">
                        <c:v>1.6787499999986311</c:v>
                      </c:pt>
                      <c:pt idx="4575">
                        <c:v>1.6789930555527961</c:v>
                      </c:pt>
                      <c:pt idx="4576">
                        <c:v>1.6792476851837408</c:v>
                      </c:pt>
                      <c:pt idx="4577">
                        <c:v>1.6794907407379058</c:v>
                      </c:pt>
                      <c:pt idx="4578">
                        <c:v>1.6797337962993468</c:v>
                      </c:pt>
                      <c:pt idx="4579">
                        <c:v>1.6799768518535119</c:v>
                      </c:pt>
                      <c:pt idx="4580">
                        <c:v>1.6802199074076769</c:v>
                      </c:pt>
                      <c:pt idx="4581">
                        <c:v>1.6804629629618419</c:v>
                      </c:pt>
                      <c:pt idx="4582">
                        <c:v>1.680706018516007</c:v>
                      </c:pt>
                      <c:pt idx="4583">
                        <c:v>1.680949074070172</c:v>
                      </c:pt>
                      <c:pt idx="4584">
                        <c:v>1.681192129631613</c:v>
                      </c:pt>
                      <c:pt idx="4585">
                        <c:v>1.6814351851857781</c:v>
                      </c:pt>
                      <c:pt idx="4586">
                        <c:v>1.6816782407399431</c:v>
                      </c:pt>
                      <c:pt idx="4587">
                        <c:v>1.6819212962941081</c:v>
                      </c:pt>
                      <c:pt idx="4588">
                        <c:v>1.6821643518482732</c:v>
                      </c:pt>
                      <c:pt idx="4589">
                        <c:v>1.6824074074097142</c:v>
                      </c:pt>
                      <c:pt idx="4590">
                        <c:v>1.6826504629638792</c:v>
                      </c:pt>
                      <c:pt idx="4591">
                        <c:v>1.6828935185180443</c:v>
                      </c:pt>
                      <c:pt idx="4592">
                        <c:v>1.6831365740722093</c:v>
                      </c:pt>
                      <c:pt idx="4593">
                        <c:v>1.6833796296263743</c:v>
                      </c:pt>
                      <c:pt idx="4594">
                        <c:v>1.6836226851878153</c:v>
                      </c:pt>
                      <c:pt idx="4595">
                        <c:v>1.6838657407419804</c:v>
                      </c:pt>
                      <c:pt idx="4596">
                        <c:v>1.6841087962961454</c:v>
                      </c:pt>
                      <c:pt idx="4597">
                        <c:v>1.6843518518503104</c:v>
                      </c:pt>
                      <c:pt idx="4598">
                        <c:v>1.6845949074044755</c:v>
                      </c:pt>
                      <c:pt idx="4599">
                        <c:v>1.6848379629659165</c:v>
                      </c:pt>
                      <c:pt idx="4600">
                        <c:v>1.6850810185200815</c:v>
                      </c:pt>
                      <c:pt idx="4601">
                        <c:v>1.6853240740742466</c:v>
                      </c:pt>
                      <c:pt idx="4602">
                        <c:v>1.6855671296284116</c:v>
                      </c:pt>
                      <c:pt idx="4603">
                        <c:v>1.6858101851825766</c:v>
                      </c:pt>
                      <c:pt idx="4604">
                        <c:v>1.6860532407367417</c:v>
                      </c:pt>
                      <c:pt idx="4605">
                        <c:v>1.6862962962981827</c:v>
                      </c:pt>
                      <c:pt idx="4606">
                        <c:v>1.6865393518523477</c:v>
                      </c:pt>
                      <c:pt idx="4607">
                        <c:v>1.6867824074065128</c:v>
                      </c:pt>
                      <c:pt idx="4608">
                        <c:v>1.6870254629606778</c:v>
                      </c:pt>
                      <c:pt idx="4609">
                        <c:v>1.6872685185148428</c:v>
                      </c:pt>
                      <c:pt idx="4610">
                        <c:v>1.6875115740762838</c:v>
                      </c:pt>
                      <c:pt idx="4611">
                        <c:v>1.6877546296304489</c:v>
                      </c:pt>
                      <c:pt idx="4612">
                        <c:v>1.6879976851846139</c:v>
                      </c:pt>
                      <c:pt idx="4613">
                        <c:v>1.6882407407387789</c:v>
                      </c:pt>
                      <c:pt idx="4614">
                        <c:v>1.688483796292944</c:v>
                      </c:pt>
                      <c:pt idx="4615">
                        <c:v>1.688726851854385</c:v>
                      </c:pt>
                      <c:pt idx="4616">
                        <c:v>1.68896990740855</c:v>
                      </c:pt>
                      <c:pt idx="4617">
                        <c:v>1.6892129629627151</c:v>
                      </c:pt>
                      <c:pt idx="4618">
                        <c:v>1.6894560185168801</c:v>
                      </c:pt>
                      <c:pt idx="4619">
                        <c:v>1.6896990740710451</c:v>
                      </c:pt>
                      <c:pt idx="4620">
                        <c:v>1.6899421296324861</c:v>
                      </c:pt>
                      <c:pt idx="4621">
                        <c:v>1.6901851851866512</c:v>
                      </c:pt>
                      <c:pt idx="4622">
                        <c:v>1.6904282407408162</c:v>
                      </c:pt>
                      <c:pt idx="4623">
                        <c:v>1.6906712962949813</c:v>
                      </c:pt>
                      <c:pt idx="4624">
                        <c:v>1.6909259259259259</c:v>
                      </c:pt>
                      <c:pt idx="4625">
                        <c:v>1.691168981480091</c:v>
                      </c:pt>
                      <c:pt idx="4626">
                        <c:v>1.691412037034256</c:v>
                      </c:pt>
                      <c:pt idx="4627">
                        <c:v>1.691655092595697</c:v>
                      </c:pt>
                      <c:pt idx="4628">
                        <c:v>1.6918981481498621</c:v>
                      </c:pt>
                      <c:pt idx="4629">
                        <c:v>1.6921412037040271</c:v>
                      </c:pt>
                      <c:pt idx="4630">
                        <c:v>1.6923842592581921</c:v>
                      </c:pt>
                      <c:pt idx="4631">
                        <c:v>1.6926273148123572</c:v>
                      </c:pt>
                      <c:pt idx="4632">
                        <c:v>1.6928703703665222</c:v>
                      </c:pt>
                      <c:pt idx="4633">
                        <c:v>1.6931134259279632</c:v>
                      </c:pt>
                      <c:pt idx="4634">
                        <c:v>1.6933564814821283</c:v>
                      </c:pt>
                      <c:pt idx="4635">
                        <c:v>1.6935995370362933</c:v>
                      </c:pt>
                      <c:pt idx="4636">
                        <c:v>1.6938425925904583</c:v>
                      </c:pt>
                      <c:pt idx="4637">
                        <c:v>1.6940856481446234</c:v>
                      </c:pt>
                      <c:pt idx="4638">
                        <c:v>1.6943287037060644</c:v>
                      </c:pt>
                      <c:pt idx="4639">
                        <c:v>1.6945717592602294</c:v>
                      </c:pt>
                      <c:pt idx="4640">
                        <c:v>1.6948148148143944</c:v>
                      </c:pt>
                      <c:pt idx="4641">
                        <c:v>1.6950578703685595</c:v>
                      </c:pt>
                      <c:pt idx="4642">
                        <c:v>1.6953009259227245</c:v>
                      </c:pt>
                      <c:pt idx="4643">
                        <c:v>1.6955439814841655</c:v>
                      </c:pt>
                      <c:pt idx="4644">
                        <c:v>1.6957870370383306</c:v>
                      </c:pt>
                      <c:pt idx="4645">
                        <c:v>1.6960300925924956</c:v>
                      </c:pt>
                      <c:pt idx="4646">
                        <c:v>1.6962731481466606</c:v>
                      </c:pt>
                      <c:pt idx="4647">
                        <c:v>1.6965162037008257</c:v>
                      </c:pt>
                      <c:pt idx="4648">
                        <c:v>1.6967592592622667</c:v>
                      </c:pt>
                      <c:pt idx="4649">
                        <c:v>1.6970023148164317</c:v>
                      </c:pt>
                      <c:pt idx="4650">
                        <c:v>1.6972453703705968</c:v>
                      </c:pt>
                      <c:pt idx="4651">
                        <c:v>1.6974884259247618</c:v>
                      </c:pt>
                      <c:pt idx="4652">
                        <c:v>1.6977314814789268</c:v>
                      </c:pt>
                      <c:pt idx="4653">
                        <c:v>1.6979745370330919</c:v>
                      </c:pt>
                      <c:pt idx="4654">
                        <c:v>1.6982175925945329</c:v>
                      </c:pt>
                      <c:pt idx="4655">
                        <c:v>1.6984606481486979</c:v>
                      </c:pt>
                      <c:pt idx="4656">
                        <c:v>1.6987037037028629</c:v>
                      </c:pt>
                      <c:pt idx="4657">
                        <c:v>1.698946759257028</c:v>
                      </c:pt>
                      <c:pt idx="4658">
                        <c:v>1.699189814811193</c:v>
                      </c:pt>
                      <c:pt idx="4659">
                        <c:v>1.699432870372634</c:v>
                      </c:pt>
                      <c:pt idx="4660">
                        <c:v>1.6996759259267991</c:v>
                      </c:pt>
                      <c:pt idx="4661">
                        <c:v>1.6999189814809641</c:v>
                      </c:pt>
                      <c:pt idx="4662">
                        <c:v>1.7001620370351291</c:v>
                      </c:pt>
                      <c:pt idx="4663">
                        <c:v>1.7004050925892942</c:v>
                      </c:pt>
                      <c:pt idx="4664">
                        <c:v>1.7006481481507352</c:v>
                      </c:pt>
                      <c:pt idx="4665">
                        <c:v>1.7008912037049002</c:v>
                      </c:pt>
                      <c:pt idx="4666">
                        <c:v>1.7011342592590653</c:v>
                      </c:pt>
                      <c:pt idx="4667">
                        <c:v>1.7013773148132303</c:v>
                      </c:pt>
                      <c:pt idx="4668">
                        <c:v>1.7016203703673953</c:v>
                      </c:pt>
                      <c:pt idx="4669">
                        <c:v>1.7018634259288363</c:v>
                      </c:pt>
                      <c:pt idx="4670">
                        <c:v>1.7021064814830014</c:v>
                      </c:pt>
                      <c:pt idx="4671">
                        <c:v>1.7023495370371664</c:v>
                      </c:pt>
                      <c:pt idx="4672">
                        <c:v>1.7025925925913314</c:v>
                      </c:pt>
                      <c:pt idx="4673">
                        <c:v>1.7028472222222761</c:v>
                      </c:pt>
                      <c:pt idx="4674">
                        <c:v>1.7030902777764412</c:v>
                      </c:pt>
                      <c:pt idx="4675">
                        <c:v>1.7033333333306062</c:v>
                      </c:pt>
                      <c:pt idx="4676">
                        <c:v>1.7035763888847713</c:v>
                      </c:pt>
                      <c:pt idx="4677">
                        <c:v>1.7038194444462123</c:v>
                      </c:pt>
                      <c:pt idx="4678">
                        <c:v>1.7040625000003773</c:v>
                      </c:pt>
                      <c:pt idx="4679">
                        <c:v>1.7043055555545423</c:v>
                      </c:pt>
                      <c:pt idx="4680">
                        <c:v>1.7045486111087074</c:v>
                      </c:pt>
                      <c:pt idx="4681">
                        <c:v>1.7047916666628724</c:v>
                      </c:pt>
                      <c:pt idx="4682">
                        <c:v>1.7050347222243134</c:v>
                      </c:pt>
                      <c:pt idx="4683">
                        <c:v>1.7052777777784784</c:v>
                      </c:pt>
                      <c:pt idx="4684">
                        <c:v>1.7055208333326435</c:v>
                      </c:pt>
                      <c:pt idx="4685">
                        <c:v>1.7057638888868085</c:v>
                      </c:pt>
                      <c:pt idx="4686">
                        <c:v>1.7060069444409736</c:v>
                      </c:pt>
                      <c:pt idx="4687">
                        <c:v>1.7062500000024146</c:v>
                      </c:pt>
                      <c:pt idx="4688">
                        <c:v>1.7064930555565796</c:v>
                      </c:pt>
                      <c:pt idx="4689">
                        <c:v>1.7067361111107446</c:v>
                      </c:pt>
                      <c:pt idx="4690">
                        <c:v>1.7069791666649097</c:v>
                      </c:pt>
                      <c:pt idx="4691">
                        <c:v>1.7072222222190747</c:v>
                      </c:pt>
                      <c:pt idx="4692">
                        <c:v>1.7074652777805157</c:v>
                      </c:pt>
                      <c:pt idx="4693">
                        <c:v>1.7077083333346808</c:v>
                      </c:pt>
                      <c:pt idx="4694">
                        <c:v>1.7079513888888458</c:v>
                      </c:pt>
                      <c:pt idx="4695">
                        <c:v>1.7081944444430108</c:v>
                      </c:pt>
                      <c:pt idx="4696">
                        <c:v>1.7084374999971759</c:v>
                      </c:pt>
                      <c:pt idx="4697">
                        <c:v>1.7086805555586169</c:v>
                      </c:pt>
                      <c:pt idx="4698">
                        <c:v>1.7089236111127819</c:v>
                      </c:pt>
                      <c:pt idx="4699">
                        <c:v>1.7091666666669469</c:v>
                      </c:pt>
                      <c:pt idx="4700">
                        <c:v>1.709409722221112</c:v>
                      </c:pt>
                      <c:pt idx="4701">
                        <c:v>1.709652777775277</c:v>
                      </c:pt>
                      <c:pt idx="4702">
                        <c:v>1.7098958333294421</c:v>
                      </c:pt>
                      <c:pt idx="4703">
                        <c:v>1.7101388888908831</c:v>
                      </c:pt>
                      <c:pt idx="4704">
                        <c:v>1.7103819444450481</c:v>
                      </c:pt>
                      <c:pt idx="4705">
                        <c:v>1.7106249999992131</c:v>
                      </c:pt>
                      <c:pt idx="4706">
                        <c:v>1.7108680555533782</c:v>
                      </c:pt>
                      <c:pt idx="4707">
                        <c:v>1.7111111111075432</c:v>
                      </c:pt>
                      <c:pt idx="4708">
                        <c:v>1.7113541666689842</c:v>
                      </c:pt>
                      <c:pt idx="4709">
                        <c:v>1.7115972222231493</c:v>
                      </c:pt>
                      <c:pt idx="4710">
                        <c:v>1.7118402777773143</c:v>
                      </c:pt>
                      <c:pt idx="4711">
                        <c:v>1.7120833333314793</c:v>
                      </c:pt>
                      <c:pt idx="4712">
                        <c:v>1.7123263888856444</c:v>
                      </c:pt>
                      <c:pt idx="4713">
                        <c:v>1.7125694444470854</c:v>
                      </c:pt>
                      <c:pt idx="4714">
                        <c:v>1.7128125000012504</c:v>
                      </c:pt>
                      <c:pt idx="4715">
                        <c:v>1.7130555555554154</c:v>
                      </c:pt>
                      <c:pt idx="4716">
                        <c:v>1.7132986111095805</c:v>
                      </c:pt>
                      <c:pt idx="4717">
                        <c:v>1.7135416666637455</c:v>
                      </c:pt>
                      <c:pt idx="4718">
                        <c:v>1.7137847222251865</c:v>
                      </c:pt>
                      <c:pt idx="4719">
                        <c:v>1.7140277777793516</c:v>
                      </c:pt>
                      <c:pt idx="4720">
                        <c:v>1.7142708333335166</c:v>
                      </c:pt>
                      <c:pt idx="4721">
                        <c:v>1.7145254629644613</c:v>
                      </c:pt>
                      <c:pt idx="4722">
                        <c:v>1.7147685185186263</c:v>
                      </c:pt>
                      <c:pt idx="4723">
                        <c:v>1.7150115740727914</c:v>
                      </c:pt>
                      <c:pt idx="4724">
                        <c:v>1.7152546296269564</c:v>
                      </c:pt>
                      <c:pt idx="4725">
                        <c:v>1.7154976851811214</c:v>
                      </c:pt>
                      <c:pt idx="4726">
                        <c:v>1.7157407407425624</c:v>
                      </c:pt>
                      <c:pt idx="4727">
                        <c:v>1.7159837962967275</c:v>
                      </c:pt>
                      <c:pt idx="4728">
                        <c:v>1.7162268518508925</c:v>
                      </c:pt>
                      <c:pt idx="4729">
                        <c:v>1.7164699074050576</c:v>
                      </c:pt>
                      <c:pt idx="4730">
                        <c:v>1.7167129629592226</c:v>
                      </c:pt>
                      <c:pt idx="4731">
                        <c:v>1.7169560185206636</c:v>
                      </c:pt>
                      <c:pt idx="4732">
                        <c:v>1.7171990740748286</c:v>
                      </c:pt>
                      <c:pt idx="4733">
                        <c:v>1.7174421296289937</c:v>
                      </c:pt>
                      <c:pt idx="4734">
                        <c:v>1.7176851851831587</c:v>
                      </c:pt>
                      <c:pt idx="4735">
                        <c:v>1.7179282407373238</c:v>
                      </c:pt>
                      <c:pt idx="4736">
                        <c:v>1.7181712962987647</c:v>
                      </c:pt>
                      <c:pt idx="4737">
                        <c:v>1.7184143518529298</c:v>
                      </c:pt>
                      <c:pt idx="4738">
                        <c:v>1.7186574074070948</c:v>
                      </c:pt>
                      <c:pt idx="4739">
                        <c:v>1.7189004629612599</c:v>
                      </c:pt>
                      <c:pt idx="4740">
                        <c:v>1.7191435185154249</c:v>
                      </c:pt>
                      <c:pt idx="4741">
                        <c:v>1.7193865740768659</c:v>
                      </c:pt>
                      <c:pt idx="4742">
                        <c:v>1.7196296296310309</c:v>
                      </c:pt>
                      <c:pt idx="4743">
                        <c:v>1.719872685185196</c:v>
                      </c:pt>
                      <c:pt idx="4744">
                        <c:v>1.720115740739361</c:v>
                      </c:pt>
                      <c:pt idx="4745">
                        <c:v>1.7203587962935261</c:v>
                      </c:pt>
                      <c:pt idx="4746">
                        <c:v>1.7206018518549671</c:v>
                      </c:pt>
                      <c:pt idx="4747">
                        <c:v>1.7208449074091321</c:v>
                      </c:pt>
                      <c:pt idx="4748">
                        <c:v>1.7210879629632971</c:v>
                      </c:pt>
                      <c:pt idx="4749">
                        <c:v>1.7213310185174622</c:v>
                      </c:pt>
                      <c:pt idx="4750">
                        <c:v>1.7215740740716272</c:v>
                      </c:pt>
                      <c:pt idx="4751">
                        <c:v>1.7218171296257923</c:v>
                      </c:pt>
                      <c:pt idx="4752">
                        <c:v>1.7220601851872332</c:v>
                      </c:pt>
                      <c:pt idx="4753">
                        <c:v>1.7223032407413983</c:v>
                      </c:pt>
                      <c:pt idx="4754">
                        <c:v>1.7225462962955633</c:v>
                      </c:pt>
                      <c:pt idx="4755">
                        <c:v>1.7227893518497284</c:v>
                      </c:pt>
                      <c:pt idx="4756">
                        <c:v>1.7230324074038934</c:v>
                      </c:pt>
                      <c:pt idx="4757">
                        <c:v>1.7232754629653344</c:v>
                      </c:pt>
                      <c:pt idx="4758">
                        <c:v>1.7235185185194994</c:v>
                      </c:pt>
                      <c:pt idx="4759">
                        <c:v>1.7237615740736645</c:v>
                      </c:pt>
                      <c:pt idx="4760">
                        <c:v>1.7240046296278295</c:v>
                      </c:pt>
                      <c:pt idx="4761">
                        <c:v>1.7242476851819946</c:v>
                      </c:pt>
                      <c:pt idx="4762">
                        <c:v>1.7244907407434356</c:v>
                      </c:pt>
                      <c:pt idx="4763">
                        <c:v>1.7247337962976006</c:v>
                      </c:pt>
                      <c:pt idx="4764">
                        <c:v>1.7249768518517656</c:v>
                      </c:pt>
                      <c:pt idx="4765">
                        <c:v>1.7252199074059307</c:v>
                      </c:pt>
                      <c:pt idx="4766">
                        <c:v>1.7254629629600957</c:v>
                      </c:pt>
                      <c:pt idx="4767">
                        <c:v>1.7257060185215367</c:v>
                      </c:pt>
                      <c:pt idx="4768">
                        <c:v>1.7259490740757018</c:v>
                      </c:pt>
                      <c:pt idx="4769">
                        <c:v>1.7261921296298668</c:v>
                      </c:pt>
                      <c:pt idx="4770">
                        <c:v>1.7264467592608115</c:v>
                      </c:pt>
                      <c:pt idx="4771">
                        <c:v>1.7266898148149765</c:v>
                      </c:pt>
                      <c:pt idx="4772">
                        <c:v>1.7269328703691416</c:v>
                      </c:pt>
                      <c:pt idx="4773">
                        <c:v>1.7271759259233066</c:v>
                      </c:pt>
                      <c:pt idx="4774">
                        <c:v>1.7274189814774716</c:v>
                      </c:pt>
                      <c:pt idx="4775">
                        <c:v>1.7276620370389126</c:v>
                      </c:pt>
                      <c:pt idx="4776">
                        <c:v>1.7279050925930777</c:v>
                      </c:pt>
                      <c:pt idx="4777">
                        <c:v>1.7281481481472427</c:v>
                      </c:pt>
                      <c:pt idx="4778">
                        <c:v>1.7283912037014078</c:v>
                      </c:pt>
                      <c:pt idx="4779">
                        <c:v>1.7286342592555728</c:v>
                      </c:pt>
                      <c:pt idx="4780">
                        <c:v>1.7288773148170138</c:v>
                      </c:pt>
                      <c:pt idx="4781">
                        <c:v>1.7291203703711788</c:v>
                      </c:pt>
                      <c:pt idx="4782">
                        <c:v>1.7293634259253439</c:v>
                      </c:pt>
                      <c:pt idx="4783">
                        <c:v>1.7296064814795089</c:v>
                      </c:pt>
                      <c:pt idx="4784">
                        <c:v>1.7298495370336739</c:v>
                      </c:pt>
                      <c:pt idx="4785">
                        <c:v>1.7300925925951149</c:v>
                      </c:pt>
                      <c:pt idx="4786">
                        <c:v>1.73033564814928</c:v>
                      </c:pt>
                      <c:pt idx="4787">
                        <c:v>1.730578703703445</c:v>
                      </c:pt>
                      <c:pt idx="4788">
                        <c:v>1.7308217592576101</c:v>
                      </c:pt>
                      <c:pt idx="4789">
                        <c:v>1.7310648148117751</c:v>
                      </c:pt>
                      <c:pt idx="4790">
                        <c:v>1.7313078703732161</c:v>
                      </c:pt>
                      <c:pt idx="4791">
                        <c:v>1.7315509259273811</c:v>
                      </c:pt>
                      <c:pt idx="4792">
                        <c:v>1.7317939814815462</c:v>
                      </c:pt>
                      <c:pt idx="4793">
                        <c:v>1.7320370370357112</c:v>
                      </c:pt>
                      <c:pt idx="4794">
                        <c:v>1.7322800925898763</c:v>
                      </c:pt>
                      <c:pt idx="4795">
                        <c:v>1.7325231481440413</c:v>
                      </c:pt>
                      <c:pt idx="4796">
                        <c:v>1.7327662037054823</c:v>
                      </c:pt>
                      <c:pt idx="4797">
                        <c:v>1.7330092592596473</c:v>
                      </c:pt>
                      <c:pt idx="4798">
                        <c:v>1.7332523148138124</c:v>
                      </c:pt>
                      <c:pt idx="4799">
                        <c:v>1.7334953703679774</c:v>
                      </c:pt>
                      <c:pt idx="4800">
                        <c:v>1.7337384259221424</c:v>
                      </c:pt>
                      <c:pt idx="4801">
                        <c:v>1.7339814814835834</c:v>
                      </c:pt>
                      <c:pt idx="4802">
                        <c:v>1.7342245370377485</c:v>
                      </c:pt>
                      <c:pt idx="4803">
                        <c:v>1.7344675925919135</c:v>
                      </c:pt>
                      <c:pt idx="4804">
                        <c:v>1.7347106481460786</c:v>
                      </c:pt>
                      <c:pt idx="4805">
                        <c:v>1.7349537037002436</c:v>
                      </c:pt>
                      <c:pt idx="4806">
                        <c:v>1.7351967592616846</c:v>
                      </c:pt>
                      <c:pt idx="4807">
                        <c:v>1.7354398148158496</c:v>
                      </c:pt>
                      <c:pt idx="4808">
                        <c:v>1.7356828703700147</c:v>
                      </c:pt>
                      <c:pt idx="4809">
                        <c:v>1.7359259259241797</c:v>
                      </c:pt>
                      <c:pt idx="4810">
                        <c:v>1.7361689814783448</c:v>
                      </c:pt>
                      <c:pt idx="4811">
                        <c:v>1.7364120370397857</c:v>
                      </c:pt>
                      <c:pt idx="4812">
                        <c:v>1.7366550925939508</c:v>
                      </c:pt>
                      <c:pt idx="4813">
                        <c:v>1.7368981481481158</c:v>
                      </c:pt>
                      <c:pt idx="4814">
                        <c:v>1.7371412037022809</c:v>
                      </c:pt>
                      <c:pt idx="4815">
                        <c:v>1.7373842592564459</c:v>
                      </c:pt>
                      <c:pt idx="4816">
                        <c:v>1.7376273148178869</c:v>
                      </c:pt>
                      <c:pt idx="4817">
                        <c:v>1.7378703703720519</c:v>
                      </c:pt>
                      <c:pt idx="4818">
                        <c:v>1.7381250000029966</c:v>
                      </c:pt>
                      <c:pt idx="4819">
                        <c:v>1.7383680555571617</c:v>
                      </c:pt>
                      <c:pt idx="4820">
                        <c:v>1.7386111111113267</c:v>
                      </c:pt>
                      <c:pt idx="4821">
                        <c:v>1.7388541666654918</c:v>
                      </c:pt>
                      <c:pt idx="4822">
                        <c:v>1.7390972222196568</c:v>
                      </c:pt>
                      <c:pt idx="4823">
                        <c:v>1.7393402777738218</c:v>
                      </c:pt>
                      <c:pt idx="4824">
                        <c:v>1.7395833333352628</c:v>
                      </c:pt>
                      <c:pt idx="4825">
                        <c:v>1.7398263888894279</c:v>
                      </c:pt>
                      <c:pt idx="4826">
                        <c:v>1.7400694444435929</c:v>
                      </c:pt>
                      <c:pt idx="4827">
                        <c:v>1.7403124999977579</c:v>
                      </c:pt>
                      <c:pt idx="4828">
                        <c:v>1.740555555551923</c:v>
                      </c:pt>
                      <c:pt idx="4829">
                        <c:v>1.740798611113364</c:v>
                      </c:pt>
                      <c:pt idx="4830">
                        <c:v>1.741041666667529</c:v>
                      </c:pt>
                      <c:pt idx="4831">
                        <c:v>1.7412847222216941</c:v>
                      </c:pt>
                      <c:pt idx="4832">
                        <c:v>1.7415277777758591</c:v>
                      </c:pt>
                      <c:pt idx="4833">
                        <c:v>1.7417708333300241</c:v>
                      </c:pt>
                      <c:pt idx="4834">
                        <c:v>1.7420138888914651</c:v>
                      </c:pt>
                      <c:pt idx="4835">
                        <c:v>1.7422569444456302</c:v>
                      </c:pt>
                      <c:pt idx="4836">
                        <c:v>1.7424999999997952</c:v>
                      </c:pt>
                      <c:pt idx="4837">
                        <c:v>1.7427430555539603</c:v>
                      </c:pt>
                      <c:pt idx="4838">
                        <c:v>1.7429861111081253</c:v>
                      </c:pt>
                      <c:pt idx="4839">
                        <c:v>1.7432291666695663</c:v>
                      </c:pt>
                      <c:pt idx="4840">
                        <c:v>1.7434722222237313</c:v>
                      </c:pt>
                      <c:pt idx="4841">
                        <c:v>1.7437152777778964</c:v>
                      </c:pt>
                      <c:pt idx="4842">
                        <c:v>1.7439583333320614</c:v>
                      </c:pt>
                      <c:pt idx="4843">
                        <c:v>1.7442013888862264</c:v>
                      </c:pt>
                      <c:pt idx="4844">
                        <c:v>1.7444444444403915</c:v>
                      </c:pt>
                      <c:pt idx="4845">
                        <c:v>1.7446875000018325</c:v>
                      </c:pt>
                      <c:pt idx="4846">
                        <c:v>1.7449305555559975</c:v>
                      </c:pt>
                      <c:pt idx="4847">
                        <c:v>1.7451736111101626</c:v>
                      </c:pt>
                      <c:pt idx="4848">
                        <c:v>1.7454166666643276</c:v>
                      </c:pt>
                      <c:pt idx="4849">
                        <c:v>1.7456597222184926</c:v>
                      </c:pt>
                      <c:pt idx="4850">
                        <c:v>1.7459027777799336</c:v>
                      </c:pt>
                      <c:pt idx="4851">
                        <c:v>1.7461458333340987</c:v>
                      </c:pt>
                      <c:pt idx="4852">
                        <c:v>1.7463888888882637</c:v>
                      </c:pt>
                      <c:pt idx="4853">
                        <c:v>1.7466319444424288</c:v>
                      </c:pt>
                      <c:pt idx="4854">
                        <c:v>1.7468749999965938</c:v>
                      </c:pt>
                      <c:pt idx="4855">
                        <c:v>1.7471180555580348</c:v>
                      </c:pt>
                      <c:pt idx="4856">
                        <c:v>1.7473611111121998</c:v>
                      </c:pt>
                      <c:pt idx="4857">
                        <c:v>1.7476041666663649</c:v>
                      </c:pt>
                      <c:pt idx="4858">
                        <c:v>1.7478472222205299</c:v>
                      </c:pt>
                      <c:pt idx="4859">
                        <c:v>1.7480902777746949</c:v>
                      </c:pt>
                      <c:pt idx="4860">
                        <c:v>1.7483333333361359</c:v>
                      </c:pt>
                      <c:pt idx="4861">
                        <c:v>1.748576388890301</c:v>
                      </c:pt>
                      <c:pt idx="4862">
                        <c:v>1.748819444444466</c:v>
                      </c:pt>
                      <c:pt idx="4863">
                        <c:v>1.7490624999986311</c:v>
                      </c:pt>
                      <c:pt idx="4864">
                        <c:v>1.7493055555527961</c:v>
                      </c:pt>
                      <c:pt idx="4865">
                        <c:v>1.7495486111142371</c:v>
                      </c:pt>
                      <c:pt idx="4866">
                        <c:v>1.7497916666684021</c:v>
                      </c:pt>
                      <c:pt idx="4867">
                        <c:v>1.7500462962993468</c:v>
                      </c:pt>
                      <c:pt idx="4868">
                        <c:v>1.7502893518535119</c:v>
                      </c:pt>
                      <c:pt idx="4869">
                        <c:v>1.7505324074076769</c:v>
                      </c:pt>
                      <c:pt idx="4870">
                        <c:v>1.7507754629618419</c:v>
                      </c:pt>
                      <c:pt idx="4871">
                        <c:v>1.751018518516007</c:v>
                      </c:pt>
                      <c:pt idx="4872">
                        <c:v>1.751261574070172</c:v>
                      </c:pt>
                      <c:pt idx="4873">
                        <c:v>1.751504629631613</c:v>
                      </c:pt>
                      <c:pt idx="4874">
                        <c:v>1.7517476851857781</c:v>
                      </c:pt>
                      <c:pt idx="4875">
                        <c:v>1.7519907407399431</c:v>
                      </c:pt>
                      <c:pt idx="4876">
                        <c:v>1.7522337962941081</c:v>
                      </c:pt>
                      <c:pt idx="4877">
                        <c:v>1.7524768518482732</c:v>
                      </c:pt>
                      <c:pt idx="4878">
                        <c:v>1.7527199074097142</c:v>
                      </c:pt>
                      <c:pt idx="4879">
                        <c:v>1.7529629629638792</c:v>
                      </c:pt>
                      <c:pt idx="4880">
                        <c:v>1.7532060185180443</c:v>
                      </c:pt>
                      <c:pt idx="4881">
                        <c:v>1.7534490740722093</c:v>
                      </c:pt>
                      <c:pt idx="4882">
                        <c:v>1.7536921296263743</c:v>
                      </c:pt>
                      <c:pt idx="4883">
                        <c:v>1.7539351851878153</c:v>
                      </c:pt>
                      <c:pt idx="4884">
                        <c:v>1.7541782407419804</c:v>
                      </c:pt>
                      <c:pt idx="4885">
                        <c:v>1.7544212962961454</c:v>
                      </c:pt>
                      <c:pt idx="4886">
                        <c:v>1.7546643518503104</c:v>
                      </c:pt>
                      <c:pt idx="4887">
                        <c:v>1.7549074074044755</c:v>
                      </c:pt>
                      <c:pt idx="4888">
                        <c:v>1.7551504629659165</c:v>
                      </c:pt>
                      <c:pt idx="4889">
                        <c:v>1.7553935185200815</c:v>
                      </c:pt>
                      <c:pt idx="4890">
                        <c:v>1.7556365740742466</c:v>
                      </c:pt>
                      <c:pt idx="4891">
                        <c:v>1.7558796296284116</c:v>
                      </c:pt>
                      <c:pt idx="4892">
                        <c:v>1.7561226851825766</c:v>
                      </c:pt>
                      <c:pt idx="4893">
                        <c:v>1.7563657407367417</c:v>
                      </c:pt>
                      <c:pt idx="4894">
                        <c:v>1.7566087962981827</c:v>
                      </c:pt>
                      <c:pt idx="4895">
                        <c:v>1.7568518518523477</c:v>
                      </c:pt>
                      <c:pt idx="4896">
                        <c:v>1.7570949074065128</c:v>
                      </c:pt>
                      <c:pt idx="4897">
                        <c:v>1.7573379629606778</c:v>
                      </c:pt>
                      <c:pt idx="4898">
                        <c:v>1.7575810185148428</c:v>
                      </c:pt>
                      <c:pt idx="4899">
                        <c:v>1.7578240740762838</c:v>
                      </c:pt>
                      <c:pt idx="4900">
                        <c:v>1.7580671296304489</c:v>
                      </c:pt>
                      <c:pt idx="4901">
                        <c:v>1.7583101851846139</c:v>
                      </c:pt>
                      <c:pt idx="4902">
                        <c:v>1.7585532407387789</c:v>
                      </c:pt>
                      <c:pt idx="4903">
                        <c:v>1.758796296292944</c:v>
                      </c:pt>
                      <c:pt idx="4904">
                        <c:v>1.759039351854385</c:v>
                      </c:pt>
                      <c:pt idx="4905">
                        <c:v>1.75928240740855</c:v>
                      </c:pt>
                      <c:pt idx="4906">
                        <c:v>1.7595254629627151</c:v>
                      </c:pt>
                      <c:pt idx="4907">
                        <c:v>1.7597685185168801</c:v>
                      </c:pt>
                      <c:pt idx="4908">
                        <c:v>1.7600115740710451</c:v>
                      </c:pt>
                      <c:pt idx="4909">
                        <c:v>1.7602546296324861</c:v>
                      </c:pt>
                      <c:pt idx="4910">
                        <c:v>1.7604976851866512</c:v>
                      </c:pt>
                      <c:pt idx="4911">
                        <c:v>1.7607407407408162</c:v>
                      </c:pt>
                      <c:pt idx="4912">
                        <c:v>1.7609837962949813</c:v>
                      </c:pt>
                      <c:pt idx="4913">
                        <c:v>1.7612268518491463</c:v>
                      </c:pt>
                      <c:pt idx="4914">
                        <c:v>1.7614699074033113</c:v>
                      </c:pt>
                      <c:pt idx="4915">
                        <c:v>1.761724537034256</c:v>
                      </c:pt>
                      <c:pt idx="4916">
                        <c:v>1.761967592595697</c:v>
                      </c:pt>
                      <c:pt idx="4917">
                        <c:v>1.7622106481498621</c:v>
                      </c:pt>
                      <c:pt idx="4918">
                        <c:v>1.7624537037040271</c:v>
                      </c:pt>
                      <c:pt idx="4919">
                        <c:v>1.7626967592581921</c:v>
                      </c:pt>
                      <c:pt idx="4920">
                        <c:v>1.7629398148123572</c:v>
                      </c:pt>
                      <c:pt idx="4921">
                        <c:v>1.7631828703665222</c:v>
                      </c:pt>
                      <c:pt idx="4922">
                        <c:v>1.7634259259279632</c:v>
                      </c:pt>
                      <c:pt idx="4923">
                        <c:v>1.7636689814821283</c:v>
                      </c:pt>
                      <c:pt idx="4924">
                        <c:v>1.7639120370362933</c:v>
                      </c:pt>
                      <c:pt idx="4925">
                        <c:v>1.7641550925904583</c:v>
                      </c:pt>
                      <c:pt idx="4926">
                        <c:v>1.7643981481446234</c:v>
                      </c:pt>
                      <c:pt idx="4927">
                        <c:v>1.7646412037060644</c:v>
                      </c:pt>
                      <c:pt idx="4928">
                        <c:v>1.7648842592602294</c:v>
                      </c:pt>
                      <c:pt idx="4929">
                        <c:v>1.7651273148143944</c:v>
                      </c:pt>
                      <c:pt idx="4930">
                        <c:v>1.7653703703685595</c:v>
                      </c:pt>
                      <c:pt idx="4931">
                        <c:v>1.7656134259227245</c:v>
                      </c:pt>
                      <c:pt idx="4932">
                        <c:v>1.7658564814841655</c:v>
                      </c:pt>
                      <c:pt idx="4933">
                        <c:v>1.7660995370383306</c:v>
                      </c:pt>
                      <c:pt idx="4934">
                        <c:v>1.7663425925924956</c:v>
                      </c:pt>
                      <c:pt idx="4935">
                        <c:v>1.7665856481466606</c:v>
                      </c:pt>
                      <c:pt idx="4936">
                        <c:v>1.7668287037008257</c:v>
                      </c:pt>
                      <c:pt idx="4937">
                        <c:v>1.7670717592622667</c:v>
                      </c:pt>
                      <c:pt idx="4938">
                        <c:v>1.7673148148164317</c:v>
                      </c:pt>
                      <c:pt idx="4939">
                        <c:v>1.7675578703705968</c:v>
                      </c:pt>
                      <c:pt idx="4940">
                        <c:v>1.7678009259247618</c:v>
                      </c:pt>
                      <c:pt idx="4941">
                        <c:v>1.7680439814789268</c:v>
                      </c:pt>
                      <c:pt idx="4942">
                        <c:v>1.7682870370330919</c:v>
                      </c:pt>
                      <c:pt idx="4943">
                        <c:v>1.7685300925945329</c:v>
                      </c:pt>
                      <c:pt idx="4944">
                        <c:v>1.7687731481486979</c:v>
                      </c:pt>
                      <c:pt idx="4945">
                        <c:v>1.7690162037028629</c:v>
                      </c:pt>
                      <c:pt idx="4946">
                        <c:v>1.769259259257028</c:v>
                      </c:pt>
                      <c:pt idx="4947">
                        <c:v>1.769502314811193</c:v>
                      </c:pt>
                      <c:pt idx="4948">
                        <c:v>1.769745370372634</c:v>
                      </c:pt>
                      <c:pt idx="4949">
                        <c:v>1.7699884259267991</c:v>
                      </c:pt>
                      <c:pt idx="4950">
                        <c:v>1.7702314814809641</c:v>
                      </c:pt>
                      <c:pt idx="4951">
                        <c:v>1.7704745370351291</c:v>
                      </c:pt>
                      <c:pt idx="4952">
                        <c:v>1.7707175925892942</c:v>
                      </c:pt>
                      <c:pt idx="4953">
                        <c:v>1.7709606481507352</c:v>
                      </c:pt>
                      <c:pt idx="4954">
                        <c:v>1.7712037037049002</c:v>
                      </c:pt>
                      <c:pt idx="4955">
                        <c:v>1.7714467592590653</c:v>
                      </c:pt>
                      <c:pt idx="4956">
                        <c:v>1.7716898148132303</c:v>
                      </c:pt>
                      <c:pt idx="4957">
                        <c:v>1.7719328703673953</c:v>
                      </c:pt>
                      <c:pt idx="4958">
                        <c:v>1.7721759259288363</c:v>
                      </c:pt>
                      <c:pt idx="4959">
                        <c:v>1.7724189814830014</c:v>
                      </c:pt>
                      <c:pt idx="4960">
                        <c:v>1.7726620370371664</c:v>
                      </c:pt>
                      <c:pt idx="4961">
                        <c:v>1.7729050925913314</c:v>
                      </c:pt>
                      <c:pt idx="4962">
                        <c:v>1.7731481481454965</c:v>
                      </c:pt>
                      <c:pt idx="4963">
                        <c:v>1.7733912036996615</c:v>
                      </c:pt>
                      <c:pt idx="4964">
                        <c:v>1.7736458333306062</c:v>
                      </c:pt>
                      <c:pt idx="4965">
                        <c:v>1.7738888888847713</c:v>
                      </c:pt>
                      <c:pt idx="4966">
                        <c:v>1.7741319444462123</c:v>
                      </c:pt>
                      <c:pt idx="4967">
                        <c:v>1.7743750000003773</c:v>
                      </c:pt>
                      <c:pt idx="4968">
                        <c:v>1.7746180555545423</c:v>
                      </c:pt>
                      <c:pt idx="4969">
                        <c:v>1.7748611111087074</c:v>
                      </c:pt>
                      <c:pt idx="4970">
                        <c:v>1.7751041666628724</c:v>
                      </c:pt>
                      <c:pt idx="4971">
                        <c:v>1.7753472222243134</c:v>
                      </c:pt>
                      <c:pt idx="4972">
                        <c:v>1.7755902777784784</c:v>
                      </c:pt>
                      <c:pt idx="4973">
                        <c:v>1.7758333333326435</c:v>
                      </c:pt>
                      <c:pt idx="4974">
                        <c:v>1.7760763888868085</c:v>
                      </c:pt>
                      <c:pt idx="4975">
                        <c:v>1.7763194444409736</c:v>
                      </c:pt>
                      <c:pt idx="4976">
                        <c:v>1.7765625000024146</c:v>
                      </c:pt>
                      <c:pt idx="4977">
                        <c:v>1.7768055555565796</c:v>
                      </c:pt>
                      <c:pt idx="4978">
                        <c:v>1.7770486111107446</c:v>
                      </c:pt>
                      <c:pt idx="4979">
                        <c:v>1.7772916666649097</c:v>
                      </c:pt>
                      <c:pt idx="4980">
                        <c:v>1.7775347222190747</c:v>
                      </c:pt>
                      <c:pt idx="4981">
                        <c:v>1.7777777777805157</c:v>
                      </c:pt>
                      <c:pt idx="4982">
                        <c:v>1.7780208333346808</c:v>
                      </c:pt>
                      <c:pt idx="4983">
                        <c:v>1.7782638888888458</c:v>
                      </c:pt>
                      <c:pt idx="4984">
                        <c:v>1.7785069444430108</c:v>
                      </c:pt>
                      <c:pt idx="4985">
                        <c:v>1.7787499999971759</c:v>
                      </c:pt>
                      <c:pt idx="4986">
                        <c:v>1.7789930555586169</c:v>
                      </c:pt>
                      <c:pt idx="4987">
                        <c:v>1.7792361111127819</c:v>
                      </c:pt>
                      <c:pt idx="4988">
                        <c:v>1.7794791666669469</c:v>
                      </c:pt>
                      <c:pt idx="4989">
                        <c:v>1.779722222221112</c:v>
                      </c:pt>
                      <c:pt idx="4990">
                        <c:v>1.779965277775277</c:v>
                      </c:pt>
                      <c:pt idx="4991">
                        <c:v>1.7802083333294421</c:v>
                      </c:pt>
                      <c:pt idx="4992">
                        <c:v>1.7804513888908831</c:v>
                      </c:pt>
                      <c:pt idx="4993">
                        <c:v>1.7806944444450481</c:v>
                      </c:pt>
                      <c:pt idx="4994">
                        <c:v>1.7809374999992131</c:v>
                      </c:pt>
                      <c:pt idx="4995">
                        <c:v>1.7811805555533782</c:v>
                      </c:pt>
                      <c:pt idx="4996">
                        <c:v>1.7814236111075432</c:v>
                      </c:pt>
                      <c:pt idx="4997">
                        <c:v>1.7816666666689842</c:v>
                      </c:pt>
                      <c:pt idx="4998">
                        <c:v>1.7819097222231493</c:v>
                      </c:pt>
                      <c:pt idx="4999">
                        <c:v>1.7821527777773143</c:v>
                      </c:pt>
                      <c:pt idx="5000">
                        <c:v>1.7823958333314793</c:v>
                      </c:pt>
                      <c:pt idx="5001">
                        <c:v>1.7826388888856444</c:v>
                      </c:pt>
                      <c:pt idx="5002">
                        <c:v>1.7828819444470854</c:v>
                      </c:pt>
                      <c:pt idx="5003">
                        <c:v>1.7831250000012504</c:v>
                      </c:pt>
                      <c:pt idx="5004">
                        <c:v>1.7833680555554154</c:v>
                      </c:pt>
                      <c:pt idx="5005">
                        <c:v>1.7836111111095805</c:v>
                      </c:pt>
                      <c:pt idx="5006">
                        <c:v>1.7838541666637455</c:v>
                      </c:pt>
                      <c:pt idx="5007">
                        <c:v>1.7840972222251865</c:v>
                      </c:pt>
                      <c:pt idx="5008">
                        <c:v>1.7843402777793516</c:v>
                      </c:pt>
                      <c:pt idx="5009">
                        <c:v>1.7845833333335166</c:v>
                      </c:pt>
                      <c:pt idx="5010">
                        <c:v>1.7848263888876816</c:v>
                      </c:pt>
                      <c:pt idx="5011">
                        <c:v>1.7850694444418467</c:v>
                      </c:pt>
                      <c:pt idx="5012">
                        <c:v>1.7853240740727914</c:v>
                      </c:pt>
                      <c:pt idx="5013">
                        <c:v>1.7855671296269564</c:v>
                      </c:pt>
                      <c:pt idx="5014">
                        <c:v>1.7858101851811214</c:v>
                      </c:pt>
                      <c:pt idx="5015">
                        <c:v>1.7860532407425624</c:v>
                      </c:pt>
                      <c:pt idx="5016">
                        <c:v>1.7862962962967275</c:v>
                      </c:pt>
                      <c:pt idx="5017">
                        <c:v>1.7865393518508925</c:v>
                      </c:pt>
                      <c:pt idx="5018">
                        <c:v>1.7867824074050576</c:v>
                      </c:pt>
                      <c:pt idx="5019">
                        <c:v>1.7870254629592226</c:v>
                      </c:pt>
                      <c:pt idx="5020">
                        <c:v>1.7872685185206636</c:v>
                      </c:pt>
                      <c:pt idx="5021">
                        <c:v>1.7875115740748286</c:v>
                      </c:pt>
                      <c:pt idx="5022">
                        <c:v>1.7877546296289937</c:v>
                      </c:pt>
                      <c:pt idx="5023">
                        <c:v>1.7879976851831587</c:v>
                      </c:pt>
                      <c:pt idx="5024">
                        <c:v>1.7882407407373238</c:v>
                      </c:pt>
                      <c:pt idx="5025">
                        <c:v>1.7884837962987647</c:v>
                      </c:pt>
                      <c:pt idx="5026">
                        <c:v>1.7887268518529298</c:v>
                      </c:pt>
                      <c:pt idx="5027">
                        <c:v>1.7889699074070948</c:v>
                      </c:pt>
                      <c:pt idx="5028">
                        <c:v>1.7892129629612599</c:v>
                      </c:pt>
                      <c:pt idx="5029">
                        <c:v>1.7894560185154249</c:v>
                      </c:pt>
                      <c:pt idx="5030">
                        <c:v>1.7896990740768659</c:v>
                      </c:pt>
                      <c:pt idx="5031">
                        <c:v>1.7899421296310309</c:v>
                      </c:pt>
                      <c:pt idx="5032">
                        <c:v>1.790185185185196</c:v>
                      </c:pt>
                      <c:pt idx="5033">
                        <c:v>1.790428240739361</c:v>
                      </c:pt>
                      <c:pt idx="5034">
                        <c:v>1.7906712962935261</c:v>
                      </c:pt>
                      <c:pt idx="5035">
                        <c:v>1.7909143518549671</c:v>
                      </c:pt>
                      <c:pt idx="5036">
                        <c:v>1.7911574074091321</c:v>
                      </c:pt>
                      <c:pt idx="5037">
                        <c:v>1.7914004629632971</c:v>
                      </c:pt>
                      <c:pt idx="5038">
                        <c:v>1.7916435185174622</c:v>
                      </c:pt>
                      <c:pt idx="5039">
                        <c:v>1.7918865740716272</c:v>
                      </c:pt>
                      <c:pt idx="5040">
                        <c:v>1.7921296296257923</c:v>
                      </c:pt>
                      <c:pt idx="5041">
                        <c:v>1.7923726851872332</c:v>
                      </c:pt>
                      <c:pt idx="5042">
                        <c:v>1.7926157407413983</c:v>
                      </c:pt>
                      <c:pt idx="5043">
                        <c:v>1.7928587962955633</c:v>
                      </c:pt>
                      <c:pt idx="5044">
                        <c:v>1.7931018518497284</c:v>
                      </c:pt>
                      <c:pt idx="5045">
                        <c:v>1.7933449074038934</c:v>
                      </c:pt>
                      <c:pt idx="5046">
                        <c:v>1.7935879629653344</c:v>
                      </c:pt>
                      <c:pt idx="5047">
                        <c:v>1.7938310185194994</c:v>
                      </c:pt>
                      <c:pt idx="5048">
                        <c:v>1.7940740740736645</c:v>
                      </c:pt>
                      <c:pt idx="5049">
                        <c:v>1.7943171296278295</c:v>
                      </c:pt>
                      <c:pt idx="5050">
                        <c:v>1.7945601851819946</c:v>
                      </c:pt>
                      <c:pt idx="5051">
                        <c:v>1.7948032407434356</c:v>
                      </c:pt>
                      <c:pt idx="5052">
                        <c:v>1.7950462962976006</c:v>
                      </c:pt>
                      <c:pt idx="5053">
                        <c:v>1.7952893518517656</c:v>
                      </c:pt>
                      <c:pt idx="5054">
                        <c:v>1.7955324074059307</c:v>
                      </c:pt>
                      <c:pt idx="5055">
                        <c:v>1.7957754629600957</c:v>
                      </c:pt>
                      <c:pt idx="5056">
                        <c:v>1.7960185185215367</c:v>
                      </c:pt>
                      <c:pt idx="5057">
                        <c:v>1.7962615740757018</c:v>
                      </c:pt>
                      <c:pt idx="5058">
                        <c:v>1.7965046296298668</c:v>
                      </c:pt>
                      <c:pt idx="5059">
                        <c:v>1.7967476851840318</c:v>
                      </c:pt>
                      <c:pt idx="5060">
                        <c:v>1.7969907407381969</c:v>
                      </c:pt>
                      <c:pt idx="5061">
                        <c:v>1.7972453703691416</c:v>
                      </c:pt>
                      <c:pt idx="5062">
                        <c:v>1.7974884259233066</c:v>
                      </c:pt>
                      <c:pt idx="5063">
                        <c:v>1.7977314814774716</c:v>
                      </c:pt>
                      <c:pt idx="5064">
                        <c:v>1.7979745370389126</c:v>
                      </c:pt>
                      <c:pt idx="5065">
                        <c:v>1.7982175925930777</c:v>
                      </c:pt>
                      <c:pt idx="5066">
                        <c:v>1.7984606481472427</c:v>
                      </c:pt>
                      <c:pt idx="5067">
                        <c:v>1.7987037037014078</c:v>
                      </c:pt>
                      <c:pt idx="5068">
                        <c:v>1.7989467592555728</c:v>
                      </c:pt>
                      <c:pt idx="5069">
                        <c:v>1.7991898148170138</c:v>
                      </c:pt>
                      <c:pt idx="5070">
                        <c:v>1.7994328703711788</c:v>
                      </c:pt>
                      <c:pt idx="5071">
                        <c:v>1.7996759259253439</c:v>
                      </c:pt>
                      <c:pt idx="5072">
                        <c:v>1.7999189814795089</c:v>
                      </c:pt>
                      <c:pt idx="5073">
                        <c:v>1.8001620370336739</c:v>
                      </c:pt>
                      <c:pt idx="5074">
                        <c:v>1.8004050925951149</c:v>
                      </c:pt>
                      <c:pt idx="5075">
                        <c:v>1.80064814814928</c:v>
                      </c:pt>
                      <c:pt idx="5076">
                        <c:v>1.800891203703445</c:v>
                      </c:pt>
                      <c:pt idx="5077">
                        <c:v>1.8011342592576101</c:v>
                      </c:pt>
                      <c:pt idx="5078">
                        <c:v>1.8013773148117751</c:v>
                      </c:pt>
                      <c:pt idx="5079">
                        <c:v>1.8016203703732161</c:v>
                      </c:pt>
                      <c:pt idx="5080">
                        <c:v>1.8018634259273811</c:v>
                      </c:pt>
                      <c:pt idx="5081">
                        <c:v>1.8021064814815462</c:v>
                      </c:pt>
                      <c:pt idx="5082">
                        <c:v>1.8023495370357112</c:v>
                      </c:pt>
                      <c:pt idx="5083">
                        <c:v>1.8025925925898763</c:v>
                      </c:pt>
                      <c:pt idx="5084">
                        <c:v>1.8028356481440413</c:v>
                      </c:pt>
                      <c:pt idx="5085">
                        <c:v>1.8030787037054823</c:v>
                      </c:pt>
                      <c:pt idx="5086">
                        <c:v>1.8033217592596473</c:v>
                      </c:pt>
                      <c:pt idx="5087">
                        <c:v>1.8035648148138124</c:v>
                      </c:pt>
                      <c:pt idx="5088">
                        <c:v>1.8038078703679774</c:v>
                      </c:pt>
                      <c:pt idx="5089">
                        <c:v>1.8040509259221424</c:v>
                      </c:pt>
                      <c:pt idx="5090">
                        <c:v>1.8042939814835834</c:v>
                      </c:pt>
                      <c:pt idx="5091">
                        <c:v>1.8045370370377485</c:v>
                      </c:pt>
                      <c:pt idx="5092">
                        <c:v>1.8047800925919135</c:v>
                      </c:pt>
                      <c:pt idx="5093">
                        <c:v>1.8050231481460786</c:v>
                      </c:pt>
                      <c:pt idx="5094">
                        <c:v>1.8052662037002436</c:v>
                      </c:pt>
                      <c:pt idx="5095">
                        <c:v>1.8055092592616846</c:v>
                      </c:pt>
                      <c:pt idx="5096">
                        <c:v>1.8057523148158496</c:v>
                      </c:pt>
                      <c:pt idx="5097">
                        <c:v>1.8059953703700147</c:v>
                      </c:pt>
                      <c:pt idx="5098">
                        <c:v>1.8062384259241797</c:v>
                      </c:pt>
                      <c:pt idx="5099">
                        <c:v>1.8064814814783448</c:v>
                      </c:pt>
                      <c:pt idx="5100">
                        <c:v>1.8067245370397857</c:v>
                      </c:pt>
                      <c:pt idx="5101">
                        <c:v>1.8069675925939508</c:v>
                      </c:pt>
                      <c:pt idx="5102">
                        <c:v>1.8072106481481158</c:v>
                      </c:pt>
                      <c:pt idx="5103">
                        <c:v>1.8074537037022809</c:v>
                      </c:pt>
                      <c:pt idx="5104">
                        <c:v>1.8076967592564459</c:v>
                      </c:pt>
                      <c:pt idx="5105">
                        <c:v>1.8079398148178869</c:v>
                      </c:pt>
                      <c:pt idx="5106">
                        <c:v>1.8081828703720519</c:v>
                      </c:pt>
                      <c:pt idx="5107">
                        <c:v>1.808425925926217</c:v>
                      </c:pt>
                      <c:pt idx="5108">
                        <c:v>1.808668981480382</c:v>
                      </c:pt>
                      <c:pt idx="5109">
                        <c:v>1.8089120370345471</c:v>
                      </c:pt>
                      <c:pt idx="5110">
                        <c:v>1.8091666666654918</c:v>
                      </c:pt>
                      <c:pt idx="5111">
                        <c:v>1.8094097222196568</c:v>
                      </c:pt>
                      <c:pt idx="5112">
                        <c:v>1.8096527777738218</c:v>
                      </c:pt>
                      <c:pt idx="5113">
                        <c:v>1.8098958333352628</c:v>
                      </c:pt>
                      <c:pt idx="5114">
                        <c:v>1.8101388888894279</c:v>
                      </c:pt>
                      <c:pt idx="5115">
                        <c:v>1.8103819444435929</c:v>
                      </c:pt>
                      <c:pt idx="5116">
                        <c:v>1.8106249999977579</c:v>
                      </c:pt>
                      <c:pt idx="5117">
                        <c:v>1.810868055551923</c:v>
                      </c:pt>
                      <c:pt idx="5118">
                        <c:v>1.811111111113364</c:v>
                      </c:pt>
                      <c:pt idx="5119">
                        <c:v>1.811354166667529</c:v>
                      </c:pt>
                      <c:pt idx="5120">
                        <c:v>1.8115972222216941</c:v>
                      </c:pt>
                      <c:pt idx="5121">
                        <c:v>1.8118402777758591</c:v>
                      </c:pt>
                      <c:pt idx="5122">
                        <c:v>1.8120833333300241</c:v>
                      </c:pt>
                      <c:pt idx="5123">
                        <c:v>1.8123263888914651</c:v>
                      </c:pt>
                      <c:pt idx="5124">
                        <c:v>1.8125694444456302</c:v>
                      </c:pt>
                      <c:pt idx="5125">
                        <c:v>1.8128124999997952</c:v>
                      </c:pt>
                      <c:pt idx="5126">
                        <c:v>1.8130555555539603</c:v>
                      </c:pt>
                      <c:pt idx="5127">
                        <c:v>1.8132986111081253</c:v>
                      </c:pt>
                      <c:pt idx="5128">
                        <c:v>1.8135416666695663</c:v>
                      </c:pt>
                      <c:pt idx="5129">
                        <c:v>1.8137847222237313</c:v>
                      </c:pt>
                      <c:pt idx="5130">
                        <c:v>1.8140277777778964</c:v>
                      </c:pt>
                      <c:pt idx="5131">
                        <c:v>1.8142708333320614</c:v>
                      </c:pt>
                      <c:pt idx="5132">
                        <c:v>1.8145138888862264</c:v>
                      </c:pt>
                      <c:pt idx="5133">
                        <c:v>1.8147569444403915</c:v>
                      </c:pt>
                      <c:pt idx="5134">
                        <c:v>1.8150000000018325</c:v>
                      </c:pt>
                      <c:pt idx="5135">
                        <c:v>1.8152430555559975</c:v>
                      </c:pt>
                      <c:pt idx="5136">
                        <c:v>1.8154861111101626</c:v>
                      </c:pt>
                      <c:pt idx="5137">
                        <c:v>1.8157291666643276</c:v>
                      </c:pt>
                      <c:pt idx="5138">
                        <c:v>1.8159722222184926</c:v>
                      </c:pt>
                      <c:pt idx="5139">
                        <c:v>1.8162152777799336</c:v>
                      </c:pt>
                      <c:pt idx="5140">
                        <c:v>1.8164583333340987</c:v>
                      </c:pt>
                      <c:pt idx="5141">
                        <c:v>1.8167013888882637</c:v>
                      </c:pt>
                      <c:pt idx="5142">
                        <c:v>1.8169444444424288</c:v>
                      </c:pt>
                      <c:pt idx="5143">
                        <c:v>1.8171874999965938</c:v>
                      </c:pt>
                      <c:pt idx="5144">
                        <c:v>1.8174305555580348</c:v>
                      </c:pt>
                      <c:pt idx="5145">
                        <c:v>1.8176736111121998</c:v>
                      </c:pt>
                      <c:pt idx="5146">
                        <c:v>1.8179166666663649</c:v>
                      </c:pt>
                      <c:pt idx="5147">
                        <c:v>1.8181597222205299</c:v>
                      </c:pt>
                      <c:pt idx="5148">
                        <c:v>1.8184027777746949</c:v>
                      </c:pt>
                      <c:pt idx="5149">
                        <c:v>1.8186458333361359</c:v>
                      </c:pt>
                      <c:pt idx="5150">
                        <c:v>1.818888888890301</c:v>
                      </c:pt>
                      <c:pt idx="5151">
                        <c:v>1.819131944444466</c:v>
                      </c:pt>
                      <c:pt idx="5152">
                        <c:v>1.8193749999986311</c:v>
                      </c:pt>
                      <c:pt idx="5153">
                        <c:v>1.8196180555527961</c:v>
                      </c:pt>
                      <c:pt idx="5154">
                        <c:v>1.8198611111142371</c:v>
                      </c:pt>
                      <c:pt idx="5155">
                        <c:v>1.8201041666684021</c:v>
                      </c:pt>
                      <c:pt idx="5156">
                        <c:v>1.8203472222225672</c:v>
                      </c:pt>
                      <c:pt idx="5157">
                        <c:v>1.8205902777767322</c:v>
                      </c:pt>
                      <c:pt idx="5158">
                        <c:v>1.8208449074076769</c:v>
                      </c:pt>
                      <c:pt idx="5159">
                        <c:v>1.8210879629618419</c:v>
                      </c:pt>
                      <c:pt idx="5160">
                        <c:v>1.821331018516007</c:v>
                      </c:pt>
                      <c:pt idx="5161">
                        <c:v>1.821574074070172</c:v>
                      </c:pt>
                      <c:pt idx="5162">
                        <c:v>1.821817129631613</c:v>
                      </c:pt>
                      <c:pt idx="5163">
                        <c:v>1.8220601851857781</c:v>
                      </c:pt>
                      <c:pt idx="5164">
                        <c:v>1.8223032407399431</c:v>
                      </c:pt>
                      <c:pt idx="5165">
                        <c:v>1.8225462962941081</c:v>
                      </c:pt>
                      <c:pt idx="5166">
                        <c:v>1.8227893518482732</c:v>
                      </c:pt>
                      <c:pt idx="5167">
                        <c:v>1.8230324074097142</c:v>
                      </c:pt>
                      <c:pt idx="5168">
                        <c:v>1.8232754629638792</c:v>
                      </c:pt>
                      <c:pt idx="5169">
                        <c:v>1.8235185185180443</c:v>
                      </c:pt>
                      <c:pt idx="5170">
                        <c:v>1.8237615740722093</c:v>
                      </c:pt>
                      <c:pt idx="5171">
                        <c:v>1.8240046296263743</c:v>
                      </c:pt>
                      <c:pt idx="5172">
                        <c:v>1.8242476851878153</c:v>
                      </c:pt>
                      <c:pt idx="5173">
                        <c:v>1.8244907407419804</c:v>
                      </c:pt>
                      <c:pt idx="5174">
                        <c:v>1.8247337962961454</c:v>
                      </c:pt>
                      <c:pt idx="5175">
                        <c:v>1.8249768518503104</c:v>
                      </c:pt>
                      <c:pt idx="5176">
                        <c:v>1.8252199074044755</c:v>
                      </c:pt>
                      <c:pt idx="5177">
                        <c:v>1.8254629629659165</c:v>
                      </c:pt>
                      <c:pt idx="5178">
                        <c:v>1.8257060185200815</c:v>
                      </c:pt>
                      <c:pt idx="5179">
                        <c:v>1.8259490740742466</c:v>
                      </c:pt>
                      <c:pt idx="5180">
                        <c:v>1.8261921296284116</c:v>
                      </c:pt>
                      <c:pt idx="5181">
                        <c:v>1.8264351851825766</c:v>
                      </c:pt>
                      <c:pt idx="5182">
                        <c:v>1.8266782407367417</c:v>
                      </c:pt>
                      <c:pt idx="5183">
                        <c:v>1.8269212962981827</c:v>
                      </c:pt>
                      <c:pt idx="5184">
                        <c:v>1.8271643518523477</c:v>
                      </c:pt>
                      <c:pt idx="5185">
                        <c:v>1.8274074074065128</c:v>
                      </c:pt>
                      <c:pt idx="5186">
                        <c:v>1.8276504629606778</c:v>
                      </c:pt>
                      <c:pt idx="5187">
                        <c:v>1.8278935185148428</c:v>
                      </c:pt>
                      <c:pt idx="5188">
                        <c:v>1.8281365740762838</c:v>
                      </c:pt>
                      <c:pt idx="5189">
                        <c:v>1.8283796296304489</c:v>
                      </c:pt>
                      <c:pt idx="5190">
                        <c:v>1.8286226851846139</c:v>
                      </c:pt>
                      <c:pt idx="5191">
                        <c:v>1.8288657407387789</c:v>
                      </c:pt>
                      <c:pt idx="5192">
                        <c:v>1.829108796292944</c:v>
                      </c:pt>
                      <c:pt idx="5193">
                        <c:v>1.829351851854385</c:v>
                      </c:pt>
                      <c:pt idx="5194">
                        <c:v>1.82959490740855</c:v>
                      </c:pt>
                      <c:pt idx="5195">
                        <c:v>1.8298379629627151</c:v>
                      </c:pt>
                      <c:pt idx="5196">
                        <c:v>1.8300810185168801</c:v>
                      </c:pt>
                      <c:pt idx="5197">
                        <c:v>1.8303240740710451</c:v>
                      </c:pt>
                      <c:pt idx="5198">
                        <c:v>1.8305671296324861</c:v>
                      </c:pt>
                      <c:pt idx="5199">
                        <c:v>1.8308101851866512</c:v>
                      </c:pt>
                      <c:pt idx="5200">
                        <c:v>1.8310532407408162</c:v>
                      </c:pt>
                      <c:pt idx="5201">
                        <c:v>1.8312962962949813</c:v>
                      </c:pt>
                      <c:pt idx="5202">
                        <c:v>1.8315393518491463</c:v>
                      </c:pt>
                      <c:pt idx="5203">
                        <c:v>1.8317824074033113</c:v>
                      </c:pt>
                      <c:pt idx="5204">
                        <c:v>1.8320254629647523</c:v>
                      </c:pt>
                      <c:pt idx="5205">
                        <c:v>1.8322685185189174</c:v>
                      </c:pt>
                      <c:pt idx="5206">
                        <c:v>1.8325115740730824</c:v>
                      </c:pt>
                      <c:pt idx="5207">
                        <c:v>1.8327662037040271</c:v>
                      </c:pt>
                      <c:pt idx="5208">
                        <c:v>1.8330092592581921</c:v>
                      </c:pt>
                      <c:pt idx="5209">
                        <c:v>1.8332523148123572</c:v>
                      </c:pt>
                      <c:pt idx="5210">
                        <c:v>1.8334953703665222</c:v>
                      </c:pt>
                      <c:pt idx="5211">
                        <c:v>1.8337384259279632</c:v>
                      </c:pt>
                      <c:pt idx="5212">
                        <c:v>1.8339814814821283</c:v>
                      </c:pt>
                      <c:pt idx="5213">
                        <c:v>1.8342245370362933</c:v>
                      </c:pt>
                      <c:pt idx="5214">
                        <c:v>1.8344675925904583</c:v>
                      </c:pt>
                      <c:pt idx="5215">
                        <c:v>1.8347106481446234</c:v>
                      </c:pt>
                      <c:pt idx="5216">
                        <c:v>1.8349537037060644</c:v>
                      </c:pt>
                      <c:pt idx="5217">
                        <c:v>1.8351967592602294</c:v>
                      </c:pt>
                      <c:pt idx="5218">
                        <c:v>1.8354398148143944</c:v>
                      </c:pt>
                      <c:pt idx="5219">
                        <c:v>1.8356828703685595</c:v>
                      </c:pt>
                      <c:pt idx="5220">
                        <c:v>1.8359259259227245</c:v>
                      </c:pt>
                      <c:pt idx="5221">
                        <c:v>1.8361689814841655</c:v>
                      </c:pt>
                      <c:pt idx="5222">
                        <c:v>1.8364120370383306</c:v>
                      </c:pt>
                      <c:pt idx="5223">
                        <c:v>1.8366550925924956</c:v>
                      </c:pt>
                      <c:pt idx="5224">
                        <c:v>1.8368981481466606</c:v>
                      </c:pt>
                      <c:pt idx="5225">
                        <c:v>1.8371412037008257</c:v>
                      </c:pt>
                      <c:pt idx="5226">
                        <c:v>1.8373842592622667</c:v>
                      </c:pt>
                      <c:pt idx="5227">
                        <c:v>1.8376273148164317</c:v>
                      </c:pt>
                      <c:pt idx="5228">
                        <c:v>1.8378703703705968</c:v>
                      </c:pt>
                      <c:pt idx="5229">
                        <c:v>1.8381134259247618</c:v>
                      </c:pt>
                      <c:pt idx="5230">
                        <c:v>1.8383564814789268</c:v>
                      </c:pt>
                      <c:pt idx="5231">
                        <c:v>1.8385995370330919</c:v>
                      </c:pt>
                      <c:pt idx="5232">
                        <c:v>1.8388425925945329</c:v>
                      </c:pt>
                      <c:pt idx="5233">
                        <c:v>1.8390856481486979</c:v>
                      </c:pt>
                      <c:pt idx="5234">
                        <c:v>1.8393287037028629</c:v>
                      </c:pt>
                      <c:pt idx="5235">
                        <c:v>1.839571759257028</c:v>
                      </c:pt>
                      <c:pt idx="5236">
                        <c:v>1.839814814811193</c:v>
                      </c:pt>
                      <c:pt idx="5237">
                        <c:v>1.840057870372634</c:v>
                      </c:pt>
                      <c:pt idx="5238">
                        <c:v>1.8403009259267991</c:v>
                      </c:pt>
                      <c:pt idx="5239">
                        <c:v>1.8405439814809641</c:v>
                      </c:pt>
                      <c:pt idx="5240">
                        <c:v>1.8407870370351291</c:v>
                      </c:pt>
                      <c:pt idx="5241">
                        <c:v>1.8410300925892942</c:v>
                      </c:pt>
                      <c:pt idx="5242">
                        <c:v>1.8412731481507352</c:v>
                      </c:pt>
                      <c:pt idx="5243">
                        <c:v>1.8415162037049002</c:v>
                      </c:pt>
                      <c:pt idx="5244">
                        <c:v>1.8417592592590653</c:v>
                      </c:pt>
                      <c:pt idx="5245">
                        <c:v>1.8420023148132303</c:v>
                      </c:pt>
                      <c:pt idx="5246">
                        <c:v>1.8422453703673953</c:v>
                      </c:pt>
                      <c:pt idx="5247">
                        <c:v>1.8424884259288363</c:v>
                      </c:pt>
                      <c:pt idx="5248">
                        <c:v>1.8427314814830014</c:v>
                      </c:pt>
                      <c:pt idx="5249">
                        <c:v>1.8429745370371664</c:v>
                      </c:pt>
                      <c:pt idx="5250">
                        <c:v>1.8432175925913314</c:v>
                      </c:pt>
                      <c:pt idx="5251">
                        <c:v>1.8434606481454965</c:v>
                      </c:pt>
                      <c:pt idx="5252">
                        <c:v>1.8437037036996615</c:v>
                      </c:pt>
                      <c:pt idx="5253">
                        <c:v>1.8439467592611025</c:v>
                      </c:pt>
                      <c:pt idx="5254">
                        <c:v>1.8441898148152676</c:v>
                      </c:pt>
                      <c:pt idx="5255">
                        <c:v>1.8444444444462123</c:v>
                      </c:pt>
                      <c:pt idx="5256">
                        <c:v>1.8446875000003773</c:v>
                      </c:pt>
                      <c:pt idx="5257">
                        <c:v>1.8449305555545423</c:v>
                      </c:pt>
                      <c:pt idx="5258">
                        <c:v>1.8451736111087074</c:v>
                      </c:pt>
                      <c:pt idx="5259">
                        <c:v>1.8454166666628724</c:v>
                      </c:pt>
                      <c:pt idx="5260">
                        <c:v>1.8456597222243134</c:v>
                      </c:pt>
                      <c:pt idx="5261">
                        <c:v>1.8459027777784784</c:v>
                      </c:pt>
                      <c:pt idx="5262">
                        <c:v>1.8461458333326435</c:v>
                      </c:pt>
                      <c:pt idx="5263">
                        <c:v>1.8463888888868085</c:v>
                      </c:pt>
                      <c:pt idx="5264">
                        <c:v>1.8466319444409736</c:v>
                      </c:pt>
                      <c:pt idx="5265">
                        <c:v>1.8468750000024146</c:v>
                      </c:pt>
                      <c:pt idx="5266">
                        <c:v>1.8471180555565796</c:v>
                      </c:pt>
                      <c:pt idx="5267">
                        <c:v>1.8473611111107446</c:v>
                      </c:pt>
                      <c:pt idx="5268">
                        <c:v>1.8476041666649097</c:v>
                      </c:pt>
                      <c:pt idx="5269">
                        <c:v>1.8478472222190747</c:v>
                      </c:pt>
                      <c:pt idx="5270">
                        <c:v>1.8480902777805157</c:v>
                      </c:pt>
                      <c:pt idx="5271">
                        <c:v>1.8483333333346808</c:v>
                      </c:pt>
                      <c:pt idx="5272">
                        <c:v>1.8485763888888458</c:v>
                      </c:pt>
                      <c:pt idx="5273">
                        <c:v>1.8488194444430108</c:v>
                      </c:pt>
                      <c:pt idx="5274">
                        <c:v>1.8490624999971759</c:v>
                      </c:pt>
                      <c:pt idx="5275">
                        <c:v>1.8493055555586169</c:v>
                      </c:pt>
                      <c:pt idx="5276">
                        <c:v>1.8495486111127819</c:v>
                      </c:pt>
                      <c:pt idx="5277">
                        <c:v>1.8497916666669469</c:v>
                      </c:pt>
                      <c:pt idx="5278">
                        <c:v>1.850034722221112</c:v>
                      </c:pt>
                      <c:pt idx="5279">
                        <c:v>1.850277777775277</c:v>
                      </c:pt>
                      <c:pt idx="5280">
                        <c:v>1.8505208333294421</c:v>
                      </c:pt>
                      <c:pt idx="5281">
                        <c:v>1.8507638888908831</c:v>
                      </c:pt>
                      <c:pt idx="5282">
                        <c:v>1.8510069444450481</c:v>
                      </c:pt>
                      <c:pt idx="5283">
                        <c:v>1.8512499999992131</c:v>
                      </c:pt>
                      <c:pt idx="5284">
                        <c:v>1.8514930555533782</c:v>
                      </c:pt>
                      <c:pt idx="5285">
                        <c:v>1.8517361111075432</c:v>
                      </c:pt>
                      <c:pt idx="5286">
                        <c:v>1.8519791666689842</c:v>
                      </c:pt>
                      <c:pt idx="5287">
                        <c:v>1.8522222222231493</c:v>
                      </c:pt>
                      <c:pt idx="5288">
                        <c:v>1.8524652777773143</c:v>
                      </c:pt>
                      <c:pt idx="5289">
                        <c:v>1.8527083333314793</c:v>
                      </c:pt>
                      <c:pt idx="5290">
                        <c:v>1.8529513888856444</c:v>
                      </c:pt>
                      <c:pt idx="5291">
                        <c:v>1.8531944444470854</c:v>
                      </c:pt>
                      <c:pt idx="5292">
                        <c:v>1.8534375000012504</c:v>
                      </c:pt>
                      <c:pt idx="5293">
                        <c:v>1.8536805555554154</c:v>
                      </c:pt>
                      <c:pt idx="5294">
                        <c:v>1.8539236111095805</c:v>
                      </c:pt>
                      <c:pt idx="5295">
                        <c:v>1.8541666666637455</c:v>
                      </c:pt>
                      <c:pt idx="5296">
                        <c:v>1.8544097222251865</c:v>
                      </c:pt>
                      <c:pt idx="5297">
                        <c:v>1.8546527777793516</c:v>
                      </c:pt>
                      <c:pt idx="5298">
                        <c:v>1.8548958333335166</c:v>
                      </c:pt>
                      <c:pt idx="5299">
                        <c:v>1.8551388888876816</c:v>
                      </c:pt>
                      <c:pt idx="5300">
                        <c:v>1.8553819444418467</c:v>
                      </c:pt>
                      <c:pt idx="5301">
                        <c:v>1.8556249999960117</c:v>
                      </c:pt>
                      <c:pt idx="5302">
                        <c:v>1.8558680555574527</c:v>
                      </c:pt>
                      <c:pt idx="5303">
                        <c:v>1.8561111111116178</c:v>
                      </c:pt>
                      <c:pt idx="5304">
                        <c:v>1.8563657407425624</c:v>
                      </c:pt>
                      <c:pt idx="5305">
                        <c:v>1.8566087962967275</c:v>
                      </c:pt>
                      <c:pt idx="5306">
                        <c:v>1.8568518518508925</c:v>
                      </c:pt>
                      <c:pt idx="5307">
                        <c:v>1.8570949074050576</c:v>
                      </c:pt>
                      <c:pt idx="5308">
                        <c:v>1.8573379629592226</c:v>
                      </c:pt>
                      <c:pt idx="5309">
                        <c:v>1.8575810185206636</c:v>
                      </c:pt>
                      <c:pt idx="5310">
                        <c:v>1.8578240740748286</c:v>
                      </c:pt>
                      <c:pt idx="5311">
                        <c:v>1.8580671296289937</c:v>
                      </c:pt>
                      <c:pt idx="5312">
                        <c:v>1.8583101851831587</c:v>
                      </c:pt>
                      <c:pt idx="5313">
                        <c:v>1.8585532407373238</c:v>
                      </c:pt>
                      <c:pt idx="5314">
                        <c:v>1.8587962962987647</c:v>
                      </c:pt>
                      <c:pt idx="5315">
                        <c:v>1.8590393518529298</c:v>
                      </c:pt>
                      <c:pt idx="5316">
                        <c:v>1.8592824074070948</c:v>
                      </c:pt>
                      <c:pt idx="5317">
                        <c:v>1.8595254629612599</c:v>
                      </c:pt>
                      <c:pt idx="5318">
                        <c:v>1.8597685185154249</c:v>
                      </c:pt>
                      <c:pt idx="5319">
                        <c:v>1.8600115740768659</c:v>
                      </c:pt>
                      <c:pt idx="5320">
                        <c:v>1.8602546296310309</c:v>
                      </c:pt>
                      <c:pt idx="5321">
                        <c:v>1.860497685185196</c:v>
                      </c:pt>
                      <c:pt idx="5322">
                        <c:v>1.860740740739361</c:v>
                      </c:pt>
                      <c:pt idx="5323">
                        <c:v>1.8609837962935261</c:v>
                      </c:pt>
                      <c:pt idx="5324">
                        <c:v>1.8612268518549671</c:v>
                      </c:pt>
                      <c:pt idx="5325">
                        <c:v>1.8614699074091321</c:v>
                      </c:pt>
                      <c:pt idx="5326">
                        <c:v>1.8617129629632971</c:v>
                      </c:pt>
                      <c:pt idx="5327">
                        <c:v>1.8619560185174622</c:v>
                      </c:pt>
                      <c:pt idx="5328">
                        <c:v>1.8621990740716272</c:v>
                      </c:pt>
                      <c:pt idx="5329">
                        <c:v>1.8624421296257923</c:v>
                      </c:pt>
                      <c:pt idx="5330">
                        <c:v>1.8626851851872332</c:v>
                      </c:pt>
                      <c:pt idx="5331">
                        <c:v>1.8629282407413983</c:v>
                      </c:pt>
                      <c:pt idx="5332">
                        <c:v>1.8631712962955633</c:v>
                      </c:pt>
                      <c:pt idx="5333">
                        <c:v>1.8634143518497284</c:v>
                      </c:pt>
                      <c:pt idx="5334">
                        <c:v>1.8636574074038934</c:v>
                      </c:pt>
                      <c:pt idx="5335">
                        <c:v>1.8639004629653344</c:v>
                      </c:pt>
                      <c:pt idx="5336">
                        <c:v>1.8641435185194994</c:v>
                      </c:pt>
                      <c:pt idx="5337">
                        <c:v>1.8643865740736645</c:v>
                      </c:pt>
                      <c:pt idx="5338">
                        <c:v>1.8646296296278295</c:v>
                      </c:pt>
                      <c:pt idx="5339">
                        <c:v>1.8648726851819946</c:v>
                      </c:pt>
                      <c:pt idx="5340">
                        <c:v>1.8651157407434356</c:v>
                      </c:pt>
                      <c:pt idx="5341">
                        <c:v>1.8653587962976006</c:v>
                      </c:pt>
                      <c:pt idx="5342">
                        <c:v>1.8656018518517656</c:v>
                      </c:pt>
                      <c:pt idx="5343">
                        <c:v>1.8658449074059307</c:v>
                      </c:pt>
                      <c:pt idx="5344">
                        <c:v>1.8660879629600957</c:v>
                      </c:pt>
                      <c:pt idx="5345">
                        <c:v>1.8663310185215367</c:v>
                      </c:pt>
                      <c:pt idx="5346">
                        <c:v>1.8665740740757018</c:v>
                      </c:pt>
                      <c:pt idx="5347">
                        <c:v>1.8668171296298668</c:v>
                      </c:pt>
                      <c:pt idx="5348">
                        <c:v>1.8670601851840318</c:v>
                      </c:pt>
                      <c:pt idx="5349">
                        <c:v>1.8673032407381969</c:v>
                      </c:pt>
                      <c:pt idx="5350">
                        <c:v>1.8675462962923619</c:v>
                      </c:pt>
                      <c:pt idx="5351">
                        <c:v>1.8677893518538029</c:v>
                      </c:pt>
                      <c:pt idx="5352">
                        <c:v>1.8680439814774716</c:v>
                      </c:pt>
                      <c:pt idx="5353">
                        <c:v>1.8682870370389126</c:v>
                      </c:pt>
                      <c:pt idx="5354">
                        <c:v>1.8685300925930777</c:v>
                      </c:pt>
                      <c:pt idx="5355">
                        <c:v>1.8687731481472427</c:v>
                      </c:pt>
                      <c:pt idx="5356">
                        <c:v>1.8690162037014078</c:v>
                      </c:pt>
                      <c:pt idx="5357">
                        <c:v>1.8692592592555728</c:v>
                      </c:pt>
                      <c:pt idx="5358">
                        <c:v>1.8695023148170138</c:v>
                      </c:pt>
                      <c:pt idx="5359">
                        <c:v>1.8697453703711788</c:v>
                      </c:pt>
                      <c:pt idx="5360">
                        <c:v>1.8699884259253439</c:v>
                      </c:pt>
                      <c:pt idx="5361">
                        <c:v>1.8702314814795089</c:v>
                      </c:pt>
                      <c:pt idx="5362">
                        <c:v>1.8704745370336739</c:v>
                      </c:pt>
                      <c:pt idx="5363">
                        <c:v>1.8707175925951149</c:v>
                      </c:pt>
                      <c:pt idx="5364">
                        <c:v>1.87096064814928</c:v>
                      </c:pt>
                      <c:pt idx="5365">
                        <c:v>1.871203703703445</c:v>
                      </c:pt>
                      <c:pt idx="5366">
                        <c:v>1.8714467592576101</c:v>
                      </c:pt>
                      <c:pt idx="5367">
                        <c:v>1.8716898148117751</c:v>
                      </c:pt>
                      <c:pt idx="5368">
                        <c:v>1.8719328703732161</c:v>
                      </c:pt>
                      <c:pt idx="5369">
                        <c:v>1.8721759259273811</c:v>
                      </c:pt>
                      <c:pt idx="5370">
                        <c:v>1.8724189814815462</c:v>
                      </c:pt>
                      <c:pt idx="5371">
                        <c:v>1.8726620370357112</c:v>
                      </c:pt>
                      <c:pt idx="5372">
                        <c:v>1.8729050925898763</c:v>
                      </c:pt>
                      <c:pt idx="5373">
                        <c:v>1.8731481481440413</c:v>
                      </c:pt>
                      <c:pt idx="5374">
                        <c:v>1.8733912037054823</c:v>
                      </c:pt>
                      <c:pt idx="5375">
                        <c:v>1.8736342592596473</c:v>
                      </c:pt>
                      <c:pt idx="5376">
                        <c:v>1.8738773148138124</c:v>
                      </c:pt>
                      <c:pt idx="5377">
                        <c:v>1.8741203703679774</c:v>
                      </c:pt>
                      <c:pt idx="5378">
                        <c:v>1.8743634259221424</c:v>
                      </c:pt>
                      <c:pt idx="5379">
                        <c:v>1.8746064814835834</c:v>
                      </c:pt>
                      <c:pt idx="5380">
                        <c:v>1.8748495370377485</c:v>
                      </c:pt>
                      <c:pt idx="5381">
                        <c:v>1.8750925925919135</c:v>
                      </c:pt>
                      <c:pt idx="5382">
                        <c:v>1.8753356481460786</c:v>
                      </c:pt>
                      <c:pt idx="5383">
                        <c:v>1.8755787037002436</c:v>
                      </c:pt>
                      <c:pt idx="5384">
                        <c:v>1.8758217592616846</c:v>
                      </c:pt>
                      <c:pt idx="5385">
                        <c:v>1.8760648148158496</c:v>
                      </c:pt>
                      <c:pt idx="5386">
                        <c:v>1.8763078703700147</c:v>
                      </c:pt>
                      <c:pt idx="5387">
                        <c:v>1.8765509259241797</c:v>
                      </c:pt>
                      <c:pt idx="5388">
                        <c:v>1.8767939814783448</c:v>
                      </c:pt>
                      <c:pt idx="5389">
                        <c:v>1.8770370370397857</c:v>
                      </c:pt>
                      <c:pt idx="5390">
                        <c:v>1.8772800925939508</c:v>
                      </c:pt>
                      <c:pt idx="5391">
                        <c:v>1.8775231481481158</c:v>
                      </c:pt>
                      <c:pt idx="5392">
                        <c:v>1.8777662037022809</c:v>
                      </c:pt>
                      <c:pt idx="5393">
                        <c:v>1.8780092592564459</c:v>
                      </c:pt>
                      <c:pt idx="5394">
                        <c:v>1.8782523148178869</c:v>
                      </c:pt>
                      <c:pt idx="5395">
                        <c:v>1.8784953703720519</c:v>
                      </c:pt>
                      <c:pt idx="5396">
                        <c:v>1.878738425926217</c:v>
                      </c:pt>
                      <c:pt idx="5397">
                        <c:v>1.878981481480382</c:v>
                      </c:pt>
                      <c:pt idx="5398">
                        <c:v>1.8792245370345471</c:v>
                      </c:pt>
                      <c:pt idx="5399">
                        <c:v>1.8794675925887121</c:v>
                      </c:pt>
                      <c:pt idx="5400">
                        <c:v>1.8797106481501531</c:v>
                      </c:pt>
                      <c:pt idx="5401">
                        <c:v>1.8799652777738218</c:v>
                      </c:pt>
                      <c:pt idx="5402">
                        <c:v>1.8802083333352628</c:v>
                      </c:pt>
                      <c:pt idx="5403">
                        <c:v>1.8804513888894279</c:v>
                      </c:pt>
                      <c:pt idx="5404">
                        <c:v>1.8806944444435929</c:v>
                      </c:pt>
                      <c:pt idx="5405">
                        <c:v>1.8809374999977579</c:v>
                      </c:pt>
                      <c:pt idx="5406">
                        <c:v>1.881180555551923</c:v>
                      </c:pt>
                      <c:pt idx="5407">
                        <c:v>1.881423611113364</c:v>
                      </c:pt>
                      <c:pt idx="5408">
                        <c:v>1.881666666667529</c:v>
                      </c:pt>
                      <c:pt idx="5409">
                        <c:v>1.8819097222216941</c:v>
                      </c:pt>
                      <c:pt idx="5410">
                        <c:v>1.8821527777758591</c:v>
                      </c:pt>
                      <c:pt idx="5411">
                        <c:v>1.8823958333300241</c:v>
                      </c:pt>
                      <c:pt idx="5412">
                        <c:v>1.8826388888914651</c:v>
                      </c:pt>
                      <c:pt idx="5413">
                        <c:v>1.8828819444456302</c:v>
                      </c:pt>
                      <c:pt idx="5414">
                        <c:v>1.8831249999997952</c:v>
                      </c:pt>
                      <c:pt idx="5415">
                        <c:v>1.8833680555539603</c:v>
                      </c:pt>
                      <c:pt idx="5416">
                        <c:v>1.8836111111081253</c:v>
                      </c:pt>
                      <c:pt idx="5417">
                        <c:v>1.8838541666695663</c:v>
                      </c:pt>
                      <c:pt idx="5418">
                        <c:v>1.8840972222237313</c:v>
                      </c:pt>
                      <c:pt idx="5419">
                        <c:v>1.8843402777778964</c:v>
                      </c:pt>
                      <c:pt idx="5420">
                        <c:v>1.8845833333320614</c:v>
                      </c:pt>
                      <c:pt idx="5421">
                        <c:v>1.8848263888862264</c:v>
                      </c:pt>
                      <c:pt idx="5422">
                        <c:v>1.8850694444403915</c:v>
                      </c:pt>
                      <c:pt idx="5423">
                        <c:v>1.8853125000018325</c:v>
                      </c:pt>
                      <c:pt idx="5424">
                        <c:v>1.8855555555559975</c:v>
                      </c:pt>
                      <c:pt idx="5425">
                        <c:v>1.8857986111101626</c:v>
                      </c:pt>
                      <c:pt idx="5426">
                        <c:v>1.8860416666643276</c:v>
                      </c:pt>
                      <c:pt idx="5427">
                        <c:v>1.8862847222184926</c:v>
                      </c:pt>
                      <c:pt idx="5428">
                        <c:v>1.8865277777799336</c:v>
                      </c:pt>
                      <c:pt idx="5429">
                        <c:v>1.8867708333340987</c:v>
                      </c:pt>
                      <c:pt idx="5430">
                        <c:v>1.8870138888882637</c:v>
                      </c:pt>
                      <c:pt idx="5431">
                        <c:v>1.8872569444424288</c:v>
                      </c:pt>
                      <c:pt idx="5432">
                        <c:v>1.8874999999965938</c:v>
                      </c:pt>
                      <c:pt idx="5433">
                        <c:v>1.8877430555580348</c:v>
                      </c:pt>
                      <c:pt idx="5434">
                        <c:v>1.8879861111121998</c:v>
                      </c:pt>
                      <c:pt idx="5435">
                        <c:v>1.8882291666663649</c:v>
                      </c:pt>
                      <c:pt idx="5436">
                        <c:v>1.8884722222205299</c:v>
                      </c:pt>
                      <c:pt idx="5437">
                        <c:v>1.8887152777746949</c:v>
                      </c:pt>
                      <c:pt idx="5438">
                        <c:v>1.8889583333361359</c:v>
                      </c:pt>
                      <c:pt idx="5439">
                        <c:v>1.889201388890301</c:v>
                      </c:pt>
                      <c:pt idx="5440">
                        <c:v>1.889444444444466</c:v>
                      </c:pt>
                      <c:pt idx="5441">
                        <c:v>1.8896874999986311</c:v>
                      </c:pt>
                      <c:pt idx="5442">
                        <c:v>1.8899305555527961</c:v>
                      </c:pt>
                      <c:pt idx="5443">
                        <c:v>1.8901736111142371</c:v>
                      </c:pt>
                      <c:pt idx="5444">
                        <c:v>1.8904166666684021</c:v>
                      </c:pt>
                      <c:pt idx="5445">
                        <c:v>1.8906597222225672</c:v>
                      </c:pt>
                      <c:pt idx="5446">
                        <c:v>1.8909027777767322</c:v>
                      </c:pt>
                      <c:pt idx="5447">
                        <c:v>1.8911458333308973</c:v>
                      </c:pt>
                      <c:pt idx="5448">
                        <c:v>1.8913888888850623</c:v>
                      </c:pt>
                      <c:pt idx="5449">
                        <c:v>1.891643518516007</c:v>
                      </c:pt>
                      <c:pt idx="5450">
                        <c:v>1.891886574070172</c:v>
                      </c:pt>
                      <c:pt idx="5451">
                        <c:v>1.892129629631613</c:v>
                      </c:pt>
                      <c:pt idx="5452">
                        <c:v>1.8923726851857781</c:v>
                      </c:pt>
                      <c:pt idx="5453">
                        <c:v>1.8926157407399431</c:v>
                      </c:pt>
                      <c:pt idx="5454">
                        <c:v>1.8928587962941081</c:v>
                      </c:pt>
                      <c:pt idx="5455">
                        <c:v>1.8931018518482732</c:v>
                      </c:pt>
                      <c:pt idx="5456">
                        <c:v>1.8933449074097142</c:v>
                      </c:pt>
                      <c:pt idx="5457">
                        <c:v>1.8935879629638792</c:v>
                      </c:pt>
                      <c:pt idx="5458">
                        <c:v>1.8938310185180443</c:v>
                      </c:pt>
                      <c:pt idx="5459">
                        <c:v>1.8940740740722093</c:v>
                      </c:pt>
                      <c:pt idx="5460">
                        <c:v>1.8943171296263743</c:v>
                      </c:pt>
                      <c:pt idx="5461">
                        <c:v>1.8945601851878153</c:v>
                      </c:pt>
                      <c:pt idx="5462">
                        <c:v>1.8948032407419804</c:v>
                      </c:pt>
                      <c:pt idx="5463">
                        <c:v>1.8950462962961454</c:v>
                      </c:pt>
                      <c:pt idx="5464">
                        <c:v>1.8952893518503104</c:v>
                      </c:pt>
                      <c:pt idx="5465">
                        <c:v>1.8955324074044755</c:v>
                      </c:pt>
                      <c:pt idx="5466">
                        <c:v>1.8957754629659165</c:v>
                      </c:pt>
                      <c:pt idx="5467">
                        <c:v>1.8960185185200815</c:v>
                      </c:pt>
                      <c:pt idx="5468">
                        <c:v>1.8962615740742466</c:v>
                      </c:pt>
                      <c:pt idx="5469">
                        <c:v>1.8965046296284116</c:v>
                      </c:pt>
                      <c:pt idx="5470">
                        <c:v>1.8967476851825766</c:v>
                      </c:pt>
                      <c:pt idx="5471">
                        <c:v>1.8969907407367417</c:v>
                      </c:pt>
                      <c:pt idx="5472">
                        <c:v>1.8972337962981827</c:v>
                      </c:pt>
                      <c:pt idx="5473">
                        <c:v>1.8974768518523477</c:v>
                      </c:pt>
                      <c:pt idx="5474">
                        <c:v>1.8977199074065128</c:v>
                      </c:pt>
                      <c:pt idx="5475">
                        <c:v>1.8979629629606778</c:v>
                      </c:pt>
                      <c:pt idx="5476">
                        <c:v>1.8982060185148428</c:v>
                      </c:pt>
                      <c:pt idx="5477">
                        <c:v>1.8984490740762838</c:v>
                      </c:pt>
                      <c:pt idx="5478">
                        <c:v>1.8986921296304489</c:v>
                      </c:pt>
                      <c:pt idx="5479">
                        <c:v>1.8989351851846139</c:v>
                      </c:pt>
                      <c:pt idx="5480">
                        <c:v>1.8991782407387789</c:v>
                      </c:pt>
                      <c:pt idx="5481">
                        <c:v>1.899421296292944</c:v>
                      </c:pt>
                      <c:pt idx="5482">
                        <c:v>1.899664351854385</c:v>
                      </c:pt>
                      <c:pt idx="5483">
                        <c:v>1.89990740740855</c:v>
                      </c:pt>
                      <c:pt idx="5484">
                        <c:v>1.9001504629627151</c:v>
                      </c:pt>
                      <c:pt idx="5485">
                        <c:v>1.9003935185168801</c:v>
                      </c:pt>
                      <c:pt idx="5486">
                        <c:v>1.9006365740710451</c:v>
                      </c:pt>
                      <c:pt idx="5487">
                        <c:v>1.9008796296324861</c:v>
                      </c:pt>
                      <c:pt idx="5488">
                        <c:v>1.9011226851866512</c:v>
                      </c:pt>
                      <c:pt idx="5489">
                        <c:v>1.9013657407408162</c:v>
                      </c:pt>
                      <c:pt idx="5490">
                        <c:v>1.9016087962949813</c:v>
                      </c:pt>
                      <c:pt idx="5491">
                        <c:v>1.9018518518491463</c:v>
                      </c:pt>
                      <c:pt idx="5492">
                        <c:v>1.9020949074033113</c:v>
                      </c:pt>
                      <c:pt idx="5493">
                        <c:v>1.9023379629647523</c:v>
                      </c:pt>
                      <c:pt idx="5494">
                        <c:v>1.9025810185189174</c:v>
                      </c:pt>
                      <c:pt idx="5495">
                        <c:v>1.9028240740730824</c:v>
                      </c:pt>
                      <c:pt idx="5496">
                        <c:v>1.9030671296272474</c:v>
                      </c:pt>
                      <c:pt idx="5497">
                        <c:v>1.9033217592581921</c:v>
                      </c:pt>
                      <c:pt idx="5498">
                        <c:v>1.9035648148123572</c:v>
                      </c:pt>
                      <c:pt idx="5499">
                        <c:v>1.9038078703665222</c:v>
                      </c:pt>
                      <c:pt idx="5500">
                        <c:v>1.9040509259279632</c:v>
                      </c:pt>
                      <c:pt idx="5501">
                        <c:v>1.9042939814821283</c:v>
                      </c:pt>
                      <c:pt idx="5502">
                        <c:v>1.9045370370362933</c:v>
                      </c:pt>
                      <c:pt idx="5503">
                        <c:v>1.9047800925904583</c:v>
                      </c:pt>
                      <c:pt idx="5504">
                        <c:v>1.9050231481446234</c:v>
                      </c:pt>
                      <c:pt idx="5505">
                        <c:v>1.9052662037060644</c:v>
                      </c:pt>
                      <c:pt idx="5506">
                        <c:v>1.9055092592602294</c:v>
                      </c:pt>
                      <c:pt idx="5507">
                        <c:v>1.9057523148143944</c:v>
                      </c:pt>
                      <c:pt idx="5508">
                        <c:v>1.9059953703685595</c:v>
                      </c:pt>
                      <c:pt idx="5509">
                        <c:v>1.9062384259227245</c:v>
                      </c:pt>
                      <c:pt idx="5510">
                        <c:v>1.9064814814841655</c:v>
                      </c:pt>
                      <c:pt idx="5511">
                        <c:v>1.9067245370383306</c:v>
                      </c:pt>
                      <c:pt idx="5512">
                        <c:v>1.9069675925924956</c:v>
                      </c:pt>
                      <c:pt idx="5513">
                        <c:v>1.9072106481466606</c:v>
                      </c:pt>
                      <c:pt idx="5514">
                        <c:v>1.9074537037008257</c:v>
                      </c:pt>
                      <c:pt idx="5515">
                        <c:v>1.9076967592622667</c:v>
                      </c:pt>
                      <c:pt idx="5516">
                        <c:v>1.9079398148164317</c:v>
                      </c:pt>
                      <c:pt idx="5517">
                        <c:v>1.9081828703705968</c:v>
                      </c:pt>
                      <c:pt idx="5518">
                        <c:v>1.9084259259247618</c:v>
                      </c:pt>
                      <c:pt idx="5519">
                        <c:v>1.9086689814789268</c:v>
                      </c:pt>
                      <c:pt idx="5520">
                        <c:v>1.9089120370330919</c:v>
                      </c:pt>
                      <c:pt idx="5521">
                        <c:v>1.9091550925945329</c:v>
                      </c:pt>
                      <c:pt idx="5522">
                        <c:v>1.9093981481486979</c:v>
                      </c:pt>
                      <c:pt idx="5523">
                        <c:v>1.9096412037028629</c:v>
                      </c:pt>
                      <c:pt idx="5524">
                        <c:v>1.909884259257028</c:v>
                      </c:pt>
                      <c:pt idx="5525">
                        <c:v>1.910127314811193</c:v>
                      </c:pt>
                      <c:pt idx="5526">
                        <c:v>1.910370370372634</c:v>
                      </c:pt>
                      <c:pt idx="5527">
                        <c:v>1.9106134259267991</c:v>
                      </c:pt>
                      <c:pt idx="5528">
                        <c:v>1.9108564814809641</c:v>
                      </c:pt>
                      <c:pt idx="5529">
                        <c:v>1.9110995370351291</c:v>
                      </c:pt>
                      <c:pt idx="5530">
                        <c:v>1.9113425925892942</c:v>
                      </c:pt>
                      <c:pt idx="5531">
                        <c:v>1.9115856481507352</c:v>
                      </c:pt>
                      <c:pt idx="5532">
                        <c:v>1.9118287037049002</c:v>
                      </c:pt>
                      <c:pt idx="5533">
                        <c:v>1.9120717592590653</c:v>
                      </c:pt>
                      <c:pt idx="5534">
                        <c:v>1.9123148148132303</c:v>
                      </c:pt>
                      <c:pt idx="5535">
                        <c:v>1.9125578703673953</c:v>
                      </c:pt>
                      <c:pt idx="5536">
                        <c:v>1.9128009259288363</c:v>
                      </c:pt>
                      <c:pt idx="5537">
                        <c:v>1.9130439814830014</c:v>
                      </c:pt>
                      <c:pt idx="5538">
                        <c:v>1.9132870370371664</c:v>
                      </c:pt>
                      <c:pt idx="5539">
                        <c:v>1.9135300925913314</c:v>
                      </c:pt>
                      <c:pt idx="5540">
                        <c:v>1.9137731481454965</c:v>
                      </c:pt>
                      <c:pt idx="5541">
                        <c:v>1.9140162036996615</c:v>
                      </c:pt>
                      <c:pt idx="5542">
                        <c:v>1.9142592592611025</c:v>
                      </c:pt>
                      <c:pt idx="5543">
                        <c:v>1.9145023148152676</c:v>
                      </c:pt>
                      <c:pt idx="5544">
                        <c:v>1.9147453703694326</c:v>
                      </c:pt>
                      <c:pt idx="5545">
                        <c:v>1.9149884259235976</c:v>
                      </c:pt>
                      <c:pt idx="5546">
                        <c:v>1.9152430555545423</c:v>
                      </c:pt>
                      <c:pt idx="5547">
                        <c:v>1.9154861111087074</c:v>
                      </c:pt>
                      <c:pt idx="5548">
                        <c:v>1.9157291666628724</c:v>
                      </c:pt>
                      <c:pt idx="5549">
                        <c:v>1.9159722222243134</c:v>
                      </c:pt>
                      <c:pt idx="5550">
                        <c:v>1.9162152777784784</c:v>
                      </c:pt>
                      <c:pt idx="5551">
                        <c:v>1.9164583333326435</c:v>
                      </c:pt>
                      <c:pt idx="5552">
                        <c:v>1.9167013888868085</c:v>
                      </c:pt>
                      <c:pt idx="5553">
                        <c:v>1.9169444444409736</c:v>
                      </c:pt>
                      <c:pt idx="5554">
                        <c:v>1.9171875000024146</c:v>
                      </c:pt>
                      <c:pt idx="5555">
                        <c:v>1.9174305555565796</c:v>
                      </c:pt>
                      <c:pt idx="5556">
                        <c:v>1.9176736111107446</c:v>
                      </c:pt>
                      <c:pt idx="5557">
                        <c:v>1.9179166666649097</c:v>
                      </c:pt>
                      <c:pt idx="5558">
                        <c:v>1.9181597222190747</c:v>
                      </c:pt>
                      <c:pt idx="5559">
                        <c:v>1.9184027777805157</c:v>
                      </c:pt>
                      <c:pt idx="5560">
                        <c:v>1.9186458333346808</c:v>
                      </c:pt>
                      <c:pt idx="5561">
                        <c:v>1.9188888888888458</c:v>
                      </c:pt>
                      <c:pt idx="5562">
                        <c:v>1.9191319444430108</c:v>
                      </c:pt>
                      <c:pt idx="5563">
                        <c:v>1.9193749999971759</c:v>
                      </c:pt>
                      <c:pt idx="5564">
                        <c:v>1.9196180555586169</c:v>
                      </c:pt>
                      <c:pt idx="5565">
                        <c:v>1.9198611111127819</c:v>
                      </c:pt>
                      <c:pt idx="5566">
                        <c:v>1.9201041666669469</c:v>
                      </c:pt>
                      <c:pt idx="5567">
                        <c:v>1.920347222221112</c:v>
                      </c:pt>
                      <c:pt idx="5568">
                        <c:v>1.920590277775277</c:v>
                      </c:pt>
                      <c:pt idx="5569">
                        <c:v>1.9208333333294421</c:v>
                      </c:pt>
                      <c:pt idx="5570">
                        <c:v>1.9210763888908831</c:v>
                      </c:pt>
                      <c:pt idx="5571">
                        <c:v>1.9213194444450481</c:v>
                      </c:pt>
                      <c:pt idx="5572">
                        <c:v>1.9215624999992131</c:v>
                      </c:pt>
                      <c:pt idx="5573">
                        <c:v>1.9218055555533782</c:v>
                      </c:pt>
                      <c:pt idx="5574">
                        <c:v>1.9220486111075432</c:v>
                      </c:pt>
                      <c:pt idx="5575">
                        <c:v>1.9222916666689842</c:v>
                      </c:pt>
                      <c:pt idx="5576">
                        <c:v>1.9225347222231493</c:v>
                      </c:pt>
                      <c:pt idx="5577">
                        <c:v>1.9227777777773143</c:v>
                      </c:pt>
                      <c:pt idx="5578">
                        <c:v>1.9230208333314793</c:v>
                      </c:pt>
                      <c:pt idx="5579">
                        <c:v>1.9232638888856444</c:v>
                      </c:pt>
                      <c:pt idx="5580">
                        <c:v>1.9235069444470854</c:v>
                      </c:pt>
                      <c:pt idx="5581">
                        <c:v>1.9237500000012504</c:v>
                      </c:pt>
                      <c:pt idx="5582">
                        <c:v>1.9239930555554154</c:v>
                      </c:pt>
                      <c:pt idx="5583">
                        <c:v>1.9242361111095805</c:v>
                      </c:pt>
                      <c:pt idx="5584">
                        <c:v>1.9244791666637455</c:v>
                      </c:pt>
                      <c:pt idx="5585">
                        <c:v>1.9247222222251865</c:v>
                      </c:pt>
                      <c:pt idx="5586">
                        <c:v>1.9249652777793516</c:v>
                      </c:pt>
                      <c:pt idx="5587">
                        <c:v>1.9252083333335166</c:v>
                      </c:pt>
                      <c:pt idx="5588">
                        <c:v>1.9254513888876816</c:v>
                      </c:pt>
                      <c:pt idx="5589">
                        <c:v>1.9256944444418467</c:v>
                      </c:pt>
                      <c:pt idx="5590">
                        <c:v>1.9259374999960117</c:v>
                      </c:pt>
                      <c:pt idx="5591">
                        <c:v>1.9261805555574527</c:v>
                      </c:pt>
                      <c:pt idx="5592">
                        <c:v>1.9264236111116178</c:v>
                      </c:pt>
                      <c:pt idx="5593">
                        <c:v>1.9266666666657828</c:v>
                      </c:pt>
                      <c:pt idx="5594">
                        <c:v>1.9269212962967275</c:v>
                      </c:pt>
                      <c:pt idx="5595">
                        <c:v>1.9271643518508925</c:v>
                      </c:pt>
                      <c:pt idx="5596">
                        <c:v>1.9274074074050576</c:v>
                      </c:pt>
                      <c:pt idx="5597">
                        <c:v>1.9276504629592226</c:v>
                      </c:pt>
                      <c:pt idx="5598">
                        <c:v>1.9278935185206636</c:v>
                      </c:pt>
                      <c:pt idx="5599">
                        <c:v>1.9281365740748286</c:v>
                      </c:pt>
                      <c:pt idx="5600">
                        <c:v>1.9283796296289937</c:v>
                      </c:pt>
                      <c:pt idx="5601">
                        <c:v>1.9286226851831587</c:v>
                      </c:pt>
                      <c:pt idx="5602">
                        <c:v>1.9288657407373238</c:v>
                      </c:pt>
                      <c:pt idx="5603">
                        <c:v>1.9291087962987647</c:v>
                      </c:pt>
                      <c:pt idx="5604">
                        <c:v>1.9293518518529298</c:v>
                      </c:pt>
                      <c:pt idx="5605">
                        <c:v>1.9295949074070948</c:v>
                      </c:pt>
                      <c:pt idx="5606">
                        <c:v>1.9298379629612599</c:v>
                      </c:pt>
                      <c:pt idx="5607">
                        <c:v>1.9300810185154249</c:v>
                      </c:pt>
                      <c:pt idx="5608">
                        <c:v>1.9303240740768659</c:v>
                      </c:pt>
                      <c:pt idx="5609">
                        <c:v>1.9305671296310309</c:v>
                      </c:pt>
                      <c:pt idx="5610">
                        <c:v>1.930810185185196</c:v>
                      </c:pt>
                      <c:pt idx="5611">
                        <c:v>1.931053240739361</c:v>
                      </c:pt>
                      <c:pt idx="5612">
                        <c:v>1.9312962962935261</c:v>
                      </c:pt>
                      <c:pt idx="5613">
                        <c:v>1.9315393518549671</c:v>
                      </c:pt>
                      <c:pt idx="5614">
                        <c:v>1.9317824074091321</c:v>
                      </c:pt>
                      <c:pt idx="5615">
                        <c:v>1.9320254629632971</c:v>
                      </c:pt>
                      <c:pt idx="5616">
                        <c:v>1.9322685185174622</c:v>
                      </c:pt>
                      <c:pt idx="5617">
                        <c:v>1.9325115740716272</c:v>
                      </c:pt>
                      <c:pt idx="5618">
                        <c:v>1.9327546296257923</c:v>
                      </c:pt>
                      <c:pt idx="5619">
                        <c:v>1.9329976851872332</c:v>
                      </c:pt>
                      <c:pt idx="5620">
                        <c:v>1.9332407407413983</c:v>
                      </c:pt>
                      <c:pt idx="5621">
                        <c:v>1.9334837962955633</c:v>
                      </c:pt>
                      <c:pt idx="5622">
                        <c:v>1.9337268518497284</c:v>
                      </c:pt>
                      <c:pt idx="5623">
                        <c:v>1.9339699074038934</c:v>
                      </c:pt>
                      <c:pt idx="5624">
                        <c:v>1.9342129629653344</c:v>
                      </c:pt>
                      <c:pt idx="5625">
                        <c:v>1.9344560185194994</c:v>
                      </c:pt>
                      <c:pt idx="5626">
                        <c:v>1.9346990740736645</c:v>
                      </c:pt>
                      <c:pt idx="5627">
                        <c:v>1.9349421296278295</c:v>
                      </c:pt>
                      <c:pt idx="5628">
                        <c:v>1.9351851851819946</c:v>
                      </c:pt>
                      <c:pt idx="5629">
                        <c:v>1.9354282407434356</c:v>
                      </c:pt>
                      <c:pt idx="5630">
                        <c:v>1.9356712962976006</c:v>
                      </c:pt>
                      <c:pt idx="5631">
                        <c:v>1.9359143518517656</c:v>
                      </c:pt>
                      <c:pt idx="5632">
                        <c:v>1.9361574074059307</c:v>
                      </c:pt>
                      <c:pt idx="5633">
                        <c:v>1.9364004629600957</c:v>
                      </c:pt>
                      <c:pt idx="5634">
                        <c:v>1.9366435185215367</c:v>
                      </c:pt>
                      <c:pt idx="5635">
                        <c:v>1.9368865740757018</c:v>
                      </c:pt>
                      <c:pt idx="5636">
                        <c:v>1.9371296296298668</c:v>
                      </c:pt>
                      <c:pt idx="5637">
                        <c:v>1.9373726851840318</c:v>
                      </c:pt>
                      <c:pt idx="5638">
                        <c:v>1.9376157407381969</c:v>
                      </c:pt>
                      <c:pt idx="5639">
                        <c:v>1.9378587962923619</c:v>
                      </c:pt>
                      <c:pt idx="5640">
                        <c:v>1.9381018518538029</c:v>
                      </c:pt>
                      <c:pt idx="5641">
                        <c:v>1.9383449074079679</c:v>
                      </c:pt>
                      <c:pt idx="5642">
                        <c:v>1.938587962962133</c:v>
                      </c:pt>
                      <c:pt idx="5643">
                        <c:v>1.9388425925930777</c:v>
                      </c:pt>
                      <c:pt idx="5644">
                        <c:v>1.9390856481472427</c:v>
                      </c:pt>
                      <c:pt idx="5645">
                        <c:v>1.9393287037014078</c:v>
                      </c:pt>
                      <c:pt idx="5646">
                        <c:v>1.9395717592555728</c:v>
                      </c:pt>
                      <c:pt idx="5647">
                        <c:v>1.9398148148170138</c:v>
                      </c:pt>
                      <c:pt idx="5648">
                        <c:v>1.9400578703711788</c:v>
                      </c:pt>
                      <c:pt idx="5649">
                        <c:v>1.9403009259253439</c:v>
                      </c:pt>
                      <c:pt idx="5650">
                        <c:v>1.9405439814795089</c:v>
                      </c:pt>
                      <c:pt idx="5651">
                        <c:v>1.9407870370336739</c:v>
                      </c:pt>
                      <c:pt idx="5652">
                        <c:v>1.9410300925951149</c:v>
                      </c:pt>
                      <c:pt idx="5653">
                        <c:v>1.94127314814928</c:v>
                      </c:pt>
                      <c:pt idx="5654">
                        <c:v>1.941516203703445</c:v>
                      </c:pt>
                      <c:pt idx="5655">
                        <c:v>1.9417592592576101</c:v>
                      </c:pt>
                      <c:pt idx="5656">
                        <c:v>1.9420023148117751</c:v>
                      </c:pt>
                      <c:pt idx="5657">
                        <c:v>1.9422453703732161</c:v>
                      </c:pt>
                      <c:pt idx="5658">
                        <c:v>1.9424884259273811</c:v>
                      </c:pt>
                      <c:pt idx="5659">
                        <c:v>1.9427314814815462</c:v>
                      </c:pt>
                      <c:pt idx="5660">
                        <c:v>1.9429745370357112</c:v>
                      </c:pt>
                      <c:pt idx="5661">
                        <c:v>1.9432175925898763</c:v>
                      </c:pt>
                      <c:pt idx="5662">
                        <c:v>1.9434606481440413</c:v>
                      </c:pt>
                      <c:pt idx="5663">
                        <c:v>1.9437037037054823</c:v>
                      </c:pt>
                      <c:pt idx="5664">
                        <c:v>1.9439467592596473</c:v>
                      </c:pt>
                      <c:pt idx="5665">
                        <c:v>1.9441898148138124</c:v>
                      </c:pt>
                      <c:pt idx="5666">
                        <c:v>1.9444328703679774</c:v>
                      </c:pt>
                      <c:pt idx="5667">
                        <c:v>1.9446759259221424</c:v>
                      </c:pt>
                      <c:pt idx="5668">
                        <c:v>1.9449189814835834</c:v>
                      </c:pt>
                      <c:pt idx="5669">
                        <c:v>1.9451620370377485</c:v>
                      </c:pt>
                      <c:pt idx="5670">
                        <c:v>1.9454050925919135</c:v>
                      </c:pt>
                      <c:pt idx="5671">
                        <c:v>1.9456481481460786</c:v>
                      </c:pt>
                      <c:pt idx="5672">
                        <c:v>1.9458912037002436</c:v>
                      </c:pt>
                      <c:pt idx="5673">
                        <c:v>1.9461342592616846</c:v>
                      </c:pt>
                      <c:pt idx="5674">
                        <c:v>1.9463773148158496</c:v>
                      </c:pt>
                      <c:pt idx="5675">
                        <c:v>1.9466203703700147</c:v>
                      </c:pt>
                      <c:pt idx="5676">
                        <c:v>1.9468634259241797</c:v>
                      </c:pt>
                      <c:pt idx="5677">
                        <c:v>1.9471064814783448</c:v>
                      </c:pt>
                      <c:pt idx="5678">
                        <c:v>1.9473495370397857</c:v>
                      </c:pt>
                      <c:pt idx="5679">
                        <c:v>1.9475925925939508</c:v>
                      </c:pt>
                      <c:pt idx="5680">
                        <c:v>1.9478356481481158</c:v>
                      </c:pt>
                      <c:pt idx="5681">
                        <c:v>1.9480787037022809</c:v>
                      </c:pt>
                      <c:pt idx="5682">
                        <c:v>1.9483217592564459</c:v>
                      </c:pt>
                      <c:pt idx="5683">
                        <c:v>1.9485648148178869</c:v>
                      </c:pt>
                      <c:pt idx="5684">
                        <c:v>1.9488078703720519</c:v>
                      </c:pt>
                      <c:pt idx="5685">
                        <c:v>1.949050925926217</c:v>
                      </c:pt>
                      <c:pt idx="5686">
                        <c:v>1.949293981480382</c:v>
                      </c:pt>
                      <c:pt idx="5687">
                        <c:v>1.9495370370345471</c:v>
                      </c:pt>
                      <c:pt idx="5688">
                        <c:v>1.9497800925887121</c:v>
                      </c:pt>
                      <c:pt idx="5689">
                        <c:v>1.9500231481501531</c:v>
                      </c:pt>
                      <c:pt idx="5690">
                        <c:v>1.9502662037043181</c:v>
                      </c:pt>
                      <c:pt idx="5691">
                        <c:v>1.9505092592584832</c:v>
                      </c:pt>
                      <c:pt idx="5692">
                        <c:v>1.9507638888894279</c:v>
                      </c:pt>
                      <c:pt idx="5693">
                        <c:v>1.9510069444435929</c:v>
                      </c:pt>
                      <c:pt idx="5694">
                        <c:v>1.9512499999977579</c:v>
                      </c:pt>
                      <c:pt idx="5695">
                        <c:v>1.951493055551923</c:v>
                      </c:pt>
                      <c:pt idx="5696">
                        <c:v>1.951736111113364</c:v>
                      </c:pt>
                      <c:pt idx="5697">
                        <c:v>1.951979166667529</c:v>
                      </c:pt>
                      <c:pt idx="5698">
                        <c:v>1.9522222222216941</c:v>
                      </c:pt>
                      <c:pt idx="5699">
                        <c:v>1.9524652777758591</c:v>
                      </c:pt>
                      <c:pt idx="5700">
                        <c:v>1.9527083333300241</c:v>
                      </c:pt>
                      <c:pt idx="5701">
                        <c:v>1.9529513888914651</c:v>
                      </c:pt>
                      <c:pt idx="5702">
                        <c:v>1.9531944444456302</c:v>
                      </c:pt>
                      <c:pt idx="5703">
                        <c:v>1.9534374999997952</c:v>
                      </c:pt>
                      <c:pt idx="5704">
                        <c:v>1.9536805555539603</c:v>
                      </c:pt>
                      <c:pt idx="5705">
                        <c:v>1.9539236111081253</c:v>
                      </c:pt>
                      <c:pt idx="5706">
                        <c:v>1.9541666666695663</c:v>
                      </c:pt>
                      <c:pt idx="5707">
                        <c:v>1.9544097222237313</c:v>
                      </c:pt>
                      <c:pt idx="5708">
                        <c:v>1.9546527777778964</c:v>
                      </c:pt>
                      <c:pt idx="5709">
                        <c:v>1.9548958333320614</c:v>
                      </c:pt>
                      <c:pt idx="5710">
                        <c:v>1.9551388888862264</c:v>
                      </c:pt>
                      <c:pt idx="5711">
                        <c:v>1.9553819444403915</c:v>
                      </c:pt>
                      <c:pt idx="5712">
                        <c:v>1.9556250000018325</c:v>
                      </c:pt>
                      <c:pt idx="5713">
                        <c:v>1.9558680555559975</c:v>
                      </c:pt>
                      <c:pt idx="5714">
                        <c:v>1.9561111111101626</c:v>
                      </c:pt>
                      <c:pt idx="5715">
                        <c:v>1.9563541666643276</c:v>
                      </c:pt>
                      <c:pt idx="5716">
                        <c:v>1.9565972222184926</c:v>
                      </c:pt>
                      <c:pt idx="5717">
                        <c:v>1.9568402777799336</c:v>
                      </c:pt>
                      <c:pt idx="5718">
                        <c:v>1.9570833333340987</c:v>
                      </c:pt>
                      <c:pt idx="5719">
                        <c:v>1.9573263888882637</c:v>
                      </c:pt>
                      <c:pt idx="5720">
                        <c:v>1.9575694444424288</c:v>
                      </c:pt>
                      <c:pt idx="5721">
                        <c:v>1.9578124999965938</c:v>
                      </c:pt>
                      <c:pt idx="5722">
                        <c:v>1.9580555555580348</c:v>
                      </c:pt>
                      <c:pt idx="5723">
                        <c:v>1.9582986111121998</c:v>
                      </c:pt>
                      <c:pt idx="5724">
                        <c:v>1.9585416666663649</c:v>
                      </c:pt>
                      <c:pt idx="5725">
                        <c:v>1.9587847222205299</c:v>
                      </c:pt>
                      <c:pt idx="5726">
                        <c:v>1.9590277777746949</c:v>
                      </c:pt>
                      <c:pt idx="5727">
                        <c:v>1.9592708333361359</c:v>
                      </c:pt>
                      <c:pt idx="5728">
                        <c:v>1.959513888890301</c:v>
                      </c:pt>
                      <c:pt idx="5729">
                        <c:v>1.959756944444466</c:v>
                      </c:pt>
                      <c:pt idx="5730">
                        <c:v>1.9599999999986311</c:v>
                      </c:pt>
                      <c:pt idx="5731">
                        <c:v>1.9602430555527961</c:v>
                      </c:pt>
                      <c:pt idx="5732">
                        <c:v>1.9604861111142371</c:v>
                      </c:pt>
                      <c:pt idx="5733">
                        <c:v>1.9607291666684021</c:v>
                      </c:pt>
                      <c:pt idx="5734">
                        <c:v>1.9609722222225672</c:v>
                      </c:pt>
                      <c:pt idx="5735">
                        <c:v>1.9612152777767322</c:v>
                      </c:pt>
                      <c:pt idx="5736">
                        <c:v>1.9614583333308973</c:v>
                      </c:pt>
                      <c:pt idx="5737">
                        <c:v>1.9617013888850623</c:v>
                      </c:pt>
                      <c:pt idx="5738">
                        <c:v>1.9619444444465033</c:v>
                      </c:pt>
                      <c:pt idx="5739">
                        <c:v>1.9621875000006683</c:v>
                      </c:pt>
                      <c:pt idx="5740">
                        <c:v>1.962442129631613</c:v>
                      </c:pt>
                      <c:pt idx="5741">
                        <c:v>1.9626851851857781</c:v>
                      </c:pt>
                      <c:pt idx="5742">
                        <c:v>1.9629282407399431</c:v>
                      </c:pt>
                      <c:pt idx="5743">
                        <c:v>1.9631712962941081</c:v>
                      </c:pt>
                      <c:pt idx="5744">
                        <c:v>1.9634143518482732</c:v>
                      </c:pt>
                      <c:pt idx="5745">
                        <c:v>1.9636574074097142</c:v>
                      </c:pt>
                      <c:pt idx="5746">
                        <c:v>1.9639004629638792</c:v>
                      </c:pt>
                      <c:pt idx="5747">
                        <c:v>1.9641435185180443</c:v>
                      </c:pt>
                      <c:pt idx="5748">
                        <c:v>1.9643865740722093</c:v>
                      </c:pt>
                      <c:pt idx="5749">
                        <c:v>1.9646296296263743</c:v>
                      </c:pt>
                      <c:pt idx="5750">
                        <c:v>1.9648726851878153</c:v>
                      </c:pt>
                      <c:pt idx="5751">
                        <c:v>1.9651157407419804</c:v>
                      </c:pt>
                      <c:pt idx="5752">
                        <c:v>1.9653587962961454</c:v>
                      </c:pt>
                      <c:pt idx="5753">
                        <c:v>1.9656018518503104</c:v>
                      </c:pt>
                      <c:pt idx="5754">
                        <c:v>1.9658449074044755</c:v>
                      </c:pt>
                      <c:pt idx="5755">
                        <c:v>1.9660879629659165</c:v>
                      </c:pt>
                      <c:pt idx="5756">
                        <c:v>1.9663310185200815</c:v>
                      </c:pt>
                      <c:pt idx="5757">
                        <c:v>1.9665740740742466</c:v>
                      </c:pt>
                      <c:pt idx="5758">
                        <c:v>1.9668171296284116</c:v>
                      </c:pt>
                      <c:pt idx="5759">
                        <c:v>1.9670601851825766</c:v>
                      </c:pt>
                      <c:pt idx="5760">
                        <c:v>1.9673032407367417</c:v>
                      </c:pt>
                      <c:pt idx="5761">
                        <c:v>1.9675462962981827</c:v>
                      </c:pt>
                      <c:pt idx="5762">
                        <c:v>1.9677893518523477</c:v>
                      </c:pt>
                      <c:pt idx="5763">
                        <c:v>1.9680324074065128</c:v>
                      </c:pt>
                      <c:pt idx="5764">
                        <c:v>1.9682754629606778</c:v>
                      </c:pt>
                      <c:pt idx="5765">
                        <c:v>1.9685185185148428</c:v>
                      </c:pt>
                      <c:pt idx="5766">
                        <c:v>1.9687615740762838</c:v>
                      </c:pt>
                      <c:pt idx="5767">
                        <c:v>1.9690046296304489</c:v>
                      </c:pt>
                      <c:pt idx="5768">
                        <c:v>1.9692476851846139</c:v>
                      </c:pt>
                      <c:pt idx="5769">
                        <c:v>1.9694907407387789</c:v>
                      </c:pt>
                      <c:pt idx="5770">
                        <c:v>1.969733796292944</c:v>
                      </c:pt>
                      <c:pt idx="5771">
                        <c:v>1.969976851854385</c:v>
                      </c:pt>
                      <c:pt idx="5772">
                        <c:v>1.97021990740855</c:v>
                      </c:pt>
                      <c:pt idx="5773">
                        <c:v>1.9704629629627151</c:v>
                      </c:pt>
                      <c:pt idx="5774">
                        <c:v>1.9707060185168801</c:v>
                      </c:pt>
                      <c:pt idx="5775">
                        <c:v>1.9709490740710451</c:v>
                      </c:pt>
                      <c:pt idx="5776">
                        <c:v>1.9711921296324861</c:v>
                      </c:pt>
                      <c:pt idx="5777">
                        <c:v>1.9714351851866512</c:v>
                      </c:pt>
                      <c:pt idx="5778">
                        <c:v>1.9716782407408162</c:v>
                      </c:pt>
                      <c:pt idx="5779">
                        <c:v>1.9719212962949813</c:v>
                      </c:pt>
                      <c:pt idx="5780">
                        <c:v>1.9721643518491463</c:v>
                      </c:pt>
                      <c:pt idx="5781">
                        <c:v>1.9724074074033113</c:v>
                      </c:pt>
                      <c:pt idx="5782">
                        <c:v>1.9726504629647523</c:v>
                      </c:pt>
                      <c:pt idx="5783">
                        <c:v>1.9728935185189174</c:v>
                      </c:pt>
                      <c:pt idx="5784">
                        <c:v>1.9731365740730824</c:v>
                      </c:pt>
                      <c:pt idx="5785">
                        <c:v>1.9733796296272474</c:v>
                      </c:pt>
                      <c:pt idx="5786">
                        <c:v>1.9736226851814125</c:v>
                      </c:pt>
                      <c:pt idx="5787">
                        <c:v>1.9738657407428535</c:v>
                      </c:pt>
                      <c:pt idx="5788">
                        <c:v>1.9741203703665222</c:v>
                      </c:pt>
                      <c:pt idx="5789">
                        <c:v>1.9743634259279632</c:v>
                      </c:pt>
                      <c:pt idx="5790">
                        <c:v>1.9746064814821283</c:v>
                      </c:pt>
                      <c:pt idx="5791">
                        <c:v>1.9748495370362933</c:v>
                      </c:pt>
                      <c:pt idx="5792">
                        <c:v>1.9750925925904583</c:v>
                      </c:pt>
                      <c:pt idx="5793">
                        <c:v>1.9753356481446234</c:v>
                      </c:pt>
                      <c:pt idx="5794">
                        <c:v>1.9755787037060644</c:v>
                      </c:pt>
                      <c:pt idx="5795">
                        <c:v>1.9758217592602294</c:v>
                      </c:pt>
                      <c:pt idx="5796">
                        <c:v>1.9760648148143944</c:v>
                      </c:pt>
                      <c:pt idx="5797">
                        <c:v>1.9763078703685595</c:v>
                      </c:pt>
                      <c:pt idx="5798">
                        <c:v>1.9765509259227245</c:v>
                      </c:pt>
                      <c:pt idx="5799">
                        <c:v>1.9767939814841655</c:v>
                      </c:pt>
                      <c:pt idx="5800">
                        <c:v>1.9770370370383306</c:v>
                      </c:pt>
                      <c:pt idx="5801">
                        <c:v>1.9772800925924956</c:v>
                      </c:pt>
                      <c:pt idx="5802">
                        <c:v>1.9775231481466606</c:v>
                      </c:pt>
                      <c:pt idx="5803">
                        <c:v>1.9777662037008257</c:v>
                      </c:pt>
                      <c:pt idx="5804">
                        <c:v>1.9780092592622667</c:v>
                      </c:pt>
                      <c:pt idx="5805">
                        <c:v>1.9782523148164317</c:v>
                      </c:pt>
                      <c:pt idx="5806">
                        <c:v>1.9784953703705968</c:v>
                      </c:pt>
                      <c:pt idx="5807">
                        <c:v>1.9787384259247618</c:v>
                      </c:pt>
                      <c:pt idx="5808">
                        <c:v>1.9789814814789268</c:v>
                      </c:pt>
                      <c:pt idx="5809">
                        <c:v>1.9792245370330919</c:v>
                      </c:pt>
                      <c:pt idx="5810">
                        <c:v>1.9794675925945329</c:v>
                      </c:pt>
                      <c:pt idx="5811">
                        <c:v>1.9797106481486979</c:v>
                      </c:pt>
                      <c:pt idx="5812">
                        <c:v>1.9799537037028629</c:v>
                      </c:pt>
                      <c:pt idx="5813">
                        <c:v>1.980196759257028</c:v>
                      </c:pt>
                      <c:pt idx="5814">
                        <c:v>1.980439814811193</c:v>
                      </c:pt>
                      <c:pt idx="5815">
                        <c:v>1.980682870372634</c:v>
                      </c:pt>
                      <c:pt idx="5816">
                        <c:v>1.9809259259267991</c:v>
                      </c:pt>
                      <c:pt idx="5817">
                        <c:v>1.9811689814809641</c:v>
                      </c:pt>
                      <c:pt idx="5818">
                        <c:v>1.9814120370351291</c:v>
                      </c:pt>
                      <c:pt idx="5819">
                        <c:v>1.9816550925892942</c:v>
                      </c:pt>
                      <c:pt idx="5820">
                        <c:v>1.9818981481507352</c:v>
                      </c:pt>
                      <c:pt idx="5821">
                        <c:v>1.9821412037049002</c:v>
                      </c:pt>
                      <c:pt idx="5822">
                        <c:v>1.9823842592590653</c:v>
                      </c:pt>
                      <c:pt idx="5823">
                        <c:v>1.9826273148132303</c:v>
                      </c:pt>
                      <c:pt idx="5824">
                        <c:v>1.9828703703673953</c:v>
                      </c:pt>
                      <c:pt idx="5825">
                        <c:v>1.9831134259288363</c:v>
                      </c:pt>
                      <c:pt idx="5826">
                        <c:v>1.9833564814830014</c:v>
                      </c:pt>
                      <c:pt idx="5827">
                        <c:v>1.9835995370371664</c:v>
                      </c:pt>
                      <c:pt idx="5828">
                        <c:v>1.9838425925913314</c:v>
                      </c:pt>
                      <c:pt idx="5829">
                        <c:v>1.9840856481454965</c:v>
                      </c:pt>
                      <c:pt idx="5830">
                        <c:v>1.9843287036996615</c:v>
                      </c:pt>
                      <c:pt idx="5831">
                        <c:v>1.9845717592611025</c:v>
                      </c:pt>
                      <c:pt idx="5832">
                        <c:v>1.9848148148152676</c:v>
                      </c:pt>
                      <c:pt idx="5833">
                        <c:v>1.9850578703694326</c:v>
                      </c:pt>
                      <c:pt idx="5834">
                        <c:v>1.9853009259235976</c:v>
                      </c:pt>
                      <c:pt idx="5835">
                        <c:v>1.9855439814777627</c:v>
                      </c:pt>
                      <c:pt idx="5836">
                        <c:v>1.9857870370392037</c:v>
                      </c:pt>
                      <c:pt idx="5837">
                        <c:v>1.9860416666628724</c:v>
                      </c:pt>
                      <c:pt idx="5838">
                        <c:v>1.9862847222243134</c:v>
                      </c:pt>
                      <c:pt idx="5839">
                        <c:v>1.9865277777784784</c:v>
                      </c:pt>
                      <c:pt idx="5840">
                        <c:v>1.9867708333326435</c:v>
                      </c:pt>
                      <c:pt idx="5841">
                        <c:v>1.9870138888868085</c:v>
                      </c:pt>
                      <c:pt idx="5842">
                        <c:v>1.9872569444409736</c:v>
                      </c:pt>
                      <c:pt idx="5843">
                        <c:v>1.9875000000024146</c:v>
                      </c:pt>
                      <c:pt idx="5844">
                        <c:v>1.9877430555565796</c:v>
                      </c:pt>
                      <c:pt idx="5845">
                        <c:v>1.9879861111107446</c:v>
                      </c:pt>
                      <c:pt idx="5846">
                        <c:v>1.9882291666649097</c:v>
                      </c:pt>
                      <c:pt idx="5847">
                        <c:v>1.9884722222190747</c:v>
                      </c:pt>
                      <c:pt idx="5848">
                        <c:v>1.9887152777805157</c:v>
                      </c:pt>
                      <c:pt idx="5849">
                        <c:v>1.9889583333346808</c:v>
                      </c:pt>
                      <c:pt idx="5850">
                        <c:v>1.9892013888888458</c:v>
                      </c:pt>
                      <c:pt idx="5851">
                        <c:v>1.9894444444430108</c:v>
                      </c:pt>
                      <c:pt idx="5852">
                        <c:v>1.9896874999971759</c:v>
                      </c:pt>
                      <c:pt idx="5853">
                        <c:v>1.9899305555586169</c:v>
                      </c:pt>
                      <c:pt idx="5854">
                        <c:v>1.9901736111127819</c:v>
                      </c:pt>
                      <c:pt idx="5855">
                        <c:v>1.9904166666669469</c:v>
                      </c:pt>
                      <c:pt idx="5856">
                        <c:v>1.990659722221112</c:v>
                      </c:pt>
                      <c:pt idx="5857">
                        <c:v>1.990902777775277</c:v>
                      </c:pt>
                      <c:pt idx="5858">
                        <c:v>1.9911458333294421</c:v>
                      </c:pt>
                      <c:pt idx="5859">
                        <c:v>1.9913888888908831</c:v>
                      </c:pt>
                      <c:pt idx="5860">
                        <c:v>1.9916319444450481</c:v>
                      </c:pt>
                      <c:pt idx="5861">
                        <c:v>1.9918749999992131</c:v>
                      </c:pt>
                      <c:pt idx="5862">
                        <c:v>1.9921180555533782</c:v>
                      </c:pt>
                      <c:pt idx="5863">
                        <c:v>1.9923611111075432</c:v>
                      </c:pt>
                      <c:pt idx="5864">
                        <c:v>1.9926041666689842</c:v>
                      </c:pt>
                      <c:pt idx="5865">
                        <c:v>1.9928472222231493</c:v>
                      </c:pt>
                      <c:pt idx="5866">
                        <c:v>1.9930902777773143</c:v>
                      </c:pt>
                      <c:pt idx="5867">
                        <c:v>1.9933333333314793</c:v>
                      </c:pt>
                      <c:pt idx="5868">
                        <c:v>1.9935763888856444</c:v>
                      </c:pt>
                      <c:pt idx="5869">
                        <c:v>1.9938194444470854</c:v>
                      </c:pt>
                      <c:pt idx="5870">
                        <c:v>1.9940625000012504</c:v>
                      </c:pt>
                      <c:pt idx="5871">
                        <c:v>1.9943055555554154</c:v>
                      </c:pt>
                      <c:pt idx="5872">
                        <c:v>1.9945486111095805</c:v>
                      </c:pt>
                      <c:pt idx="5873">
                        <c:v>1.9947916666637455</c:v>
                      </c:pt>
                      <c:pt idx="5874">
                        <c:v>1.9950347222251865</c:v>
                      </c:pt>
                      <c:pt idx="5875">
                        <c:v>1.9952777777793516</c:v>
                      </c:pt>
                      <c:pt idx="5876">
                        <c:v>1.9955208333335166</c:v>
                      </c:pt>
                      <c:pt idx="5877">
                        <c:v>1.9957638888876816</c:v>
                      </c:pt>
                      <c:pt idx="5878">
                        <c:v>1.9960069444418467</c:v>
                      </c:pt>
                      <c:pt idx="5879">
                        <c:v>1.9962499999960117</c:v>
                      </c:pt>
                      <c:pt idx="5880">
                        <c:v>1.9964930555574527</c:v>
                      </c:pt>
                      <c:pt idx="5881">
                        <c:v>1.9967361111116178</c:v>
                      </c:pt>
                      <c:pt idx="5882">
                        <c:v>1.9969791666657828</c:v>
                      </c:pt>
                      <c:pt idx="5883">
                        <c:v>1.9972222222199478</c:v>
                      </c:pt>
                      <c:pt idx="5884">
                        <c:v>1.9974652777741129</c:v>
                      </c:pt>
                      <c:pt idx="5885">
                        <c:v>1.9977199074050576</c:v>
                      </c:pt>
                      <c:pt idx="5886">
                        <c:v>1.9979629629592226</c:v>
                      </c:pt>
                      <c:pt idx="5887">
                        <c:v>1.9982060185206636</c:v>
                      </c:pt>
                      <c:pt idx="5888">
                        <c:v>1.9984490740748286</c:v>
                      </c:pt>
                      <c:pt idx="5889">
                        <c:v>1.9986921296289937</c:v>
                      </c:pt>
                      <c:pt idx="5890">
                        <c:v>1.9989351851831587</c:v>
                      </c:pt>
                      <c:pt idx="5891">
                        <c:v>1.9991782407373238</c:v>
                      </c:pt>
                      <c:pt idx="5892">
                        <c:v>1.9994212962987647</c:v>
                      </c:pt>
                      <c:pt idx="5893">
                        <c:v>1.9996643518529298</c:v>
                      </c:pt>
                      <c:pt idx="5894">
                        <c:v>1.9999074074070948</c:v>
                      </c:pt>
                      <c:pt idx="5895">
                        <c:v>2.0001504629612601</c:v>
                      </c:pt>
                      <c:pt idx="5896">
                        <c:v>2.0003935185154251</c:v>
                      </c:pt>
                      <c:pt idx="5897">
                        <c:v>2.0006365740768661</c:v>
                      </c:pt>
                      <c:pt idx="5898">
                        <c:v>2.0008796296310312</c:v>
                      </c:pt>
                      <c:pt idx="5899">
                        <c:v>2.0011226851851962</c:v>
                      </c:pt>
                      <c:pt idx="5900">
                        <c:v>2.0013657407393612</c:v>
                      </c:pt>
                      <c:pt idx="5901">
                        <c:v>2.0016087962935263</c:v>
                      </c:pt>
                      <c:pt idx="5902">
                        <c:v>2.0018518518549673</c:v>
                      </c:pt>
                      <c:pt idx="5903">
                        <c:v>2.0020949074091323</c:v>
                      </c:pt>
                      <c:pt idx="5904">
                        <c:v>2.0023379629632974</c:v>
                      </c:pt>
                      <c:pt idx="5905">
                        <c:v>2.0025810185174624</c:v>
                      </c:pt>
                      <c:pt idx="5906">
                        <c:v>2.0028240740716274</c:v>
                      </c:pt>
                      <c:pt idx="5907">
                        <c:v>2.0030671296257925</c:v>
                      </c:pt>
                      <c:pt idx="5908">
                        <c:v>2.0033101851872335</c:v>
                      </c:pt>
                      <c:pt idx="5909">
                        <c:v>2.0035532407413985</c:v>
                      </c:pt>
                      <c:pt idx="5910">
                        <c:v>2.0037962962955636</c:v>
                      </c:pt>
                      <c:pt idx="5911">
                        <c:v>2.0040393518497286</c:v>
                      </c:pt>
                      <c:pt idx="5912">
                        <c:v>2.0042824074038936</c:v>
                      </c:pt>
                      <c:pt idx="5913">
                        <c:v>2.0045254629653346</c:v>
                      </c:pt>
                      <c:pt idx="5914">
                        <c:v>2.0047685185194997</c:v>
                      </c:pt>
                      <c:pt idx="5915">
                        <c:v>2.0050115740736647</c:v>
                      </c:pt>
                      <c:pt idx="5916">
                        <c:v>2.0052546296278297</c:v>
                      </c:pt>
                      <c:pt idx="5917">
                        <c:v>2.0054976851819948</c:v>
                      </c:pt>
                      <c:pt idx="5918">
                        <c:v>2.0057407407434358</c:v>
                      </c:pt>
                      <c:pt idx="5919">
                        <c:v>2.0059837962976008</c:v>
                      </c:pt>
                      <c:pt idx="5920">
                        <c:v>2.0062268518517659</c:v>
                      </c:pt>
                      <c:pt idx="5921">
                        <c:v>2.0064699074059309</c:v>
                      </c:pt>
                      <c:pt idx="5922">
                        <c:v>2.0067129629600959</c:v>
                      </c:pt>
                      <c:pt idx="5923">
                        <c:v>2.0069560185215369</c:v>
                      </c:pt>
                      <c:pt idx="5924">
                        <c:v>2.007199074075702</c:v>
                      </c:pt>
                      <c:pt idx="5925">
                        <c:v>2.007442129629867</c:v>
                      </c:pt>
                      <c:pt idx="5926">
                        <c:v>2.0076851851840321</c:v>
                      </c:pt>
                      <c:pt idx="5927">
                        <c:v>2.0079282407381971</c:v>
                      </c:pt>
                      <c:pt idx="5928">
                        <c:v>2.0081712962923621</c:v>
                      </c:pt>
                      <c:pt idx="5929">
                        <c:v>2.0084143518538031</c:v>
                      </c:pt>
                      <c:pt idx="5930">
                        <c:v>2.0086574074079682</c:v>
                      </c:pt>
                      <c:pt idx="5931">
                        <c:v>2.0089004629621332</c:v>
                      </c:pt>
                      <c:pt idx="5932">
                        <c:v>2.0091435185162982</c:v>
                      </c:pt>
                      <c:pt idx="5933">
                        <c:v>2.0093865740704633</c:v>
                      </c:pt>
                      <c:pt idx="5934">
                        <c:v>2.009641203701408</c:v>
                      </c:pt>
                      <c:pt idx="5935">
                        <c:v>2.009884259255573</c:v>
                      </c:pt>
                      <c:pt idx="5936">
                        <c:v>2.010127314817014</c:v>
                      </c:pt>
                      <c:pt idx="5937">
                        <c:v>2.010370370371179</c:v>
                      </c:pt>
                      <c:pt idx="5938">
                        <c:v>2.0106134259253441</c:v>
                      </c:pt>
                      <c:pt idx="5939">
                        <c:v>2.0108564814795091</c:v>
                      </c:pt>
                      <c:pt idx="5940">
                        <c:v>2.0110995370336742</c:v>
                      </c:pt>
                      <c:pt idx="5941">
                        <c:v>2.0113425925951152</c:v>
                      </c:pt>
                      <c:pt idx="5942">
                        <c:v>2.0115856481492802</c:v>
                      </c:pt>
                      <c:pt idx="5943">
                        <c:v>2.0118287037034452</c:v>
                      </c:pt>
                      <c:pt idx="5944">
                        <c:v>2.0120717592576103</c:v>
                      </c:pt>
                      <c:pt idx="5945">
                        <c:v>2.0123148148117753</c:v>
                      </c:pt>
                      <c:pt idx="5946">
                        <c:v>2.0125578703732163</c:v>
                      </c:pt>
                      <c:pt idx="5947">
                        <c:v>2.0128009259273814</c:v>
                      </c:pt>
                      <c:pt idx="5948">
                        <c:v>2.0130439814815464</c:v>
                      </c:pt>
                      <c:pt idx="5949">
                        <c:v>2.0132870370357114</c:v>
                      </c:pt>
                      <c:pt idx="5950">
                        <c:v>2.0135300925898765</c:v>
                      </c:pt>
                      <c:pt idx="5951">
                        <c:v>2.0137731481440415</c:v>
                      </c:pt>
                      <c:pt idx="5952">
                        <c:v>2.0140162037054825</c:v>
                      </c:pt>
                      <c:pt idx="5953">
                        <c:v>2.0142592592596475</c:v>
                      </c:pt>
                      <c:pt idx="5954">
                        <c:v>2.0145023148138126</c:v>
                      </c:pt>
                      <c:pt idx="5955">
                        <c:v>2.0147453703679776</c:v>
                      </c:pt>
                      <c:pt idx="5956">
                        <c:v>2.0149884259221427</c:v>
                      </c:pt>
                      <c:pt idx="5957">
                        <c:v>2.0152314814835837</c:v>
                      </c:pt>
                      <c:pt idx="5958">
                        <c:v>2.0154745370377487</c:v>
                      </c:pt>
                      <c:pt idx="5959">
                        <c:v>2.0157175925919137</c:v>
                      </c:pt>
                      <c:pt idx="5960">
                        <c:v>2.0159606481460788</c:v>
                      </c:pt>
                      <c:pt idx="5961">
                        <c:v>2.0162037037002438</c:v>
                      </c:pt>
                      <c:pt idx="5962">
                        <c:v>2.0164467592616848</c:v>
                      </c:pt>
                      <c:pt idx="5963">
                        <c:v>2.0166898148158499</c:v>
                      </c:pt>
                      <c:pt idx="5964">
                        <c:v>2.0169328703700149</c:v>
                      </c:pt>
                      <c:pt idx="5965">
                        <c:v>2.0171759259241799</c:v>
                      </c:pt>
                      <c:pt idx="5966">
                        <c:v>2.017418981478345</c:v>
                      </c:pt>
                      <c:pt idx="5967">
                        <c:v>2.017662037039786</c:v>
                      </c:pt>
                      <c:pt idx="5968">
                        <c:v>2.017905092593951</c:v>
                      </c:pt>
                      <c:pt idx="5969">
                        <c:v>2.0181481481481161</c:v>
                      </c:pt>
                      <c:pt idx="5970">
                        <c:v>2.0183912037022811</c:v>
                      </c:pt>
                      <c:pt idx="5971">
                        <c:v>2.0186342592564461</c:v>
                      </c:pt>
                      <c:pt idx="5972">
                        <c:v>2.0188773148178871</c:v>
                      </c:pt>
                      <c:pt idx="5973">
                        <c:v>2.0191203703720522</c:v>
                      </c:pt>
                      <c:pt idx="5974">
                        <c:v>2.0193634259262172</c:v>
                      </c:pt>
                      <c:pt idx="5975">
                        <c:v>2.0196064814803822</c:v>
                      </c:pt>
                      <c:pt idx="5976">
                        <c:v>2.0198495370345473</c:v>
                      </c:pt>
                      <c:pt idx="5977">
                        <c:v>2.0200925925887123</c:v>
                      </c:pt>
                      <c:pt idx="5978">
                        <c:v>2.0203356481501533</c:v>
                      </c:pt>
                      <c:pt idx="5979">
                        <c:v>2.0205787037043184</c:v>
                      </c:pt>
                      <c:pt idx="5980">
                        <c:v>2.0208217592584834</c:v>
                      </c:pt>
                      <c:pt idx="5981">
                        <c:v>2.0210648148126484</c:v>
                      </c:pt>
                      <c:pt idx="5982">
                        <c:v>2.0213194444435931</c:v>
                      </c:pt>
                      <c:pt idx="5983">
                        <c:v>2.0215624999977582</c:v>
                      </c:pt>
                      <c:pt idx="5984">
                        <c:v>2.0218055555519232</c:v>
                      </c:pt>
                      <c:pt idx="5985">
                        <c:v>2.0220486111133642</c:v>
                      </c:pt>
                      <c:pt idx="5986">
                        <c:v>2.0222916666675292</c:v>
                      </c:pt>
                      <c:pt idx="5987">
                        <c:v>2.0225347222216943</c:v>
                      </c:pt>
                      <c:pt idx="5988">
                        <c:v>2.0227777777758593</c:v>
                      </c:pt>
                      <c:pt idx="5989">
                        <c:v>2.0230208333300244</c:v>
                      </c:pt>
                      <c:pt idx="5990">
                        <c:v>2.0232638888914654</c:v>
                      </c:pt>
                      <c:pt idx="5991">
                        <c:v>2.0235069444456304</c:v>
                      </c:pt>
                      <c:pt idx="5992">
                        <c:v>2.0237499999997954</c:v>
                      </c:pt>
                      <c:pt idx="5993">
                        <c:v>2.0239930555539605</c:v>
                      </c:pt>
                      <c:pt idx="5994">
                        <c:v>2.0242361111081255</c:v>
                      </c:pt>
                      <c:pt idx="5995">
                        <c:v>2.0244791666695665</c:v>
                      </c:pt>
                      <c:pt idx="5996">
                        <c:v>2.0247222222237315</c:v>
                      </c:pt>
                      <c:pt idx="5997">
                        <c:v>2.0249652777778966</c:v>
                      </c:pt>
                      <c:pt idx="5998">
                        <c:v>2.0252083333320616</c:v>
                      </c:pt>
                      <c:pt idx="5999">
                        <c:v>2.0254513888862267</c:v>
                      </c:pt>
                      <c:pt idx="6000">
                        <c:v>2.0256944444403917</c:v>
                      </c:pt>
                      <c:pt idx="6001">
                        <c:v>2.0259375000018327</c:v>
                      </c:pt>
                      <c:pt idx="6002">
                        <c:v>2.0261805555559977</c:v>
                      </c:pt>
                      <c:pt idx="6003">
                        <c:v>2.0264236111101628</c:v>
                      </c:pt>
                      <c:pt idx="6004">
                        <c:v>2.0266666666643278</c:v>
                      </c:pt>
                      <c:pt idx="6005">
                        <c:v>2.0269097222184929</c:v>
                      </c:pt>
                      <c:pt idx="6006">
                        <c:v>2.0271527777799339</c:v>
                      </c:pt>
                      <c:pt idx="6007">
                        <c:v>2.0273958333340989</c:v>
                      </c:pt>
                      <c:pt idx="6008">
                        <c:v>2.0276388888882639</c:v>
                      </c:pt>
                      <c:pt idx="6009">
                        <c:v>2.027881944442429</c:v>
                      </c:pt>
                      <c:pt idx="6010">
                        <c:v>2.028124999996594</c:v>
                      </c:pt>
                      <c:pt idx="6011">
                        <c:v>2.028368055558035</c:v>
                      </c:pt>
                      <c:pt idx="6012">
                        <c:v>2.0286111111122</c:v>
                      </c:pt>
                      <c:pt idx="6013">
                        <c:v>2.0288541666663651</c:v>
                      </c:pt>
                      <c:pt idx="6014">
                        <c:v>2.0290972222205301</c:v>
                      </c:pt>
                      <c:pt idx="6015">
                        <c:v>2.0293402777746952</c:v>
                      </c:pt>
                      <c:pt idx="6016">
                        <c:v>2.0295833333361362</c:v>
                      </c:pt>
                      <c:pt idx="6017">
                        <c:v>2.0298263888903012</c:v>
                      </c:pt>
                      <c:pt idx="6018">
                        <c:v>2.0300694444444662</c:v>
                      </c:pt>
                      <c:pt idx="6019">
                        <c:v>2.0303124999986313</c:v>
                      </c:pt>
                      <c:pt idx="6020">
                        <c:v>2.0305555555527963</c:v>
                      </c:pt>
                      <c:pt idx="6021">
                        <c:v>2.0307986111142373</c:v>
                      </c:pt>
                      <c:pt idx="6022">
                        <c:v>2.0310416666684024</c:v>
                      </c:pt>
                      <c:pt idx="6023">
                        <c:v>2.0312847222225674</c:v>
                      </c:pt>
                      <c:pt idx="6024">
                        <c:v>2.0315277777767324</c:v>
                      </c:pt>
                      <c:pt idx="6025">
                        <c:v>2.0317708333308975</c:v>
                      </c:pt>
                      <c:pt idx="6026">
                        <c:v>2.0320138888850625</c:v>
                      </c:pt>
                      <c:pt idx="6027">
                        <c:v>2.0322569444465035</c:v>
                      </c:pt>
                      <c:pt idx="6028">
                        <c:v>2.0325000000006685</c:v>
                      </c:pt>
                      <c:pt idx="6029">
                        <c:v>2.0327430555548336</c:v>
                      </c:pt>
                      <c:pt idx="6030">
                        <c:v>2.0329861111089986</c:v>
                      </c:pt>
                      <c:pt idx="6031">
                        <c:v>2.0332407407399433</c:v>
                      </c:pt>
                      <c:pt idx="6032">
                        <c:v>2.0334837962941084</c:v>
                      </c:pt>
                      <c:pt idx="6033">
                        <c:v>2.0337268518482734</c:v>
                      </c:pt>
                      <c:pt idx="6034">
                        <c:v>2.0339699074097144</c:v>
                      </c:pt>
                      <c:pt idx="6035">
                        <c:v>2.0342129629638794</c:v>
                      </c:pt>
                      <c:pt idx="6036">
                        <c:v>2.0344560185180445</c:v>
                      </c:pt>
                      <c:pt idx="6037">
                        <c:v>2.0346990740722095</c:v>
                      </c:pt>
                      <c:pt idx="6038">
                        <c:v>2.0349421296263746</c:v>
                      </c:pt>
                      <c:pt idx="6039">
                        <c:v>2.0351851851878155</c:v>
                      </c:pt>
                      <c:pt idx="6040">
                        <c:v>2.0354282407419806</c:v>
                      </c:pt>
                      <c:pt idx="6041">
                        <c:v>2.0356712962961456</c:v>
                      </c:pt>
                      <c:pt idx="6042">
                        <c:v>2.0359143518503107</c:v>
                      </c:pt>
                      <c:pt idx="6043">
                        <c:v>2.0361574074044757</c:v>
                      </c:pt>
                      <c:pt idx="6044">
                        <c:v>2.0364004629659167</c:v>
                      </c:pt>
                      <c:pt idx="6045">
                        <c:v>2.0366435185200817</c:v>
                      </c:pt>
                      <c:pt idx="6046">
                        <c:v>2.0368865740742468</c:v>
                      </c:pt>
                      <c:pt idx="6047">
                        <c:v>2.0371296296284118</c:v>
                      </c:pt>
                      <c:pt idx="6048">
                        <c:v>2.0373726851825769</c:v>
                      </c:pt>
                      <c:pt idx="6049">
                        <c:v>2.0376157407367419</c:v>
                      </c:pt>
                      <c:pt idx="6050">
                        <c:v>2.0378587962981829</c:v>
                      </c:pt>
                      <c:pt idx="6051">
                        <c:v>2.0381018518523479</c:v>
                      </c:pt>
                      <c:pt idx="6052">
                        <c:v>2.038344907406513</c:v>
                      </c:pt>
                      <c:pt idx="6053">
                        <c:v>2.038587962960678</c:v>
                      </c:pt>
                      <c:pt idx="6054">
                        <c:v>2.0388310185148431</c:v>
                      </c:pt>
                      <c:pt idx="6055">
                        <c:v>2.039074074076284</c:v>
                      </c:pt>
                      <c:pt idx="6056">
                        <c:v>2.0393171296304491</c:v>
                      </c:pt>
                      <c:pt idx="6057">
                        <c:v>2.0395601851846141</c:v>
                      </c:pt>
                      <c:pt idx="6058">
                        <c:v>2.0398032407387792</c:v>
                      </c:pt>
                      <c:pt idx="6059">
                        <c:v>2.0400462962929442</c:v>
                      </c:pt>
                      <c:pt idx="6060">
                        <c:v>2.0402893518543852</c:v>
                      </c:pt>
                      <c:pt idx="6061">
                        <c:v>2.0405324074085502</c:v>
                      </c:pt>
                      <c:pt idx="6062">
                        <c:v>2.0407754629627153</c:v>
                      </c:pt>
                      <c:pt idx="6063">
                        <c:v>2.0410185185168803</c:v>
                      </c:pt>
                      <c:pt idx="6064">
                        <c:v>2.0412615740710454</c:v>
                      </c:pt>
                      <c:pt idx="6065">
                        <c:v>2.0415046296324864</c:v>
                      </c:pt>
                      <c:pt idx="6066">
                        <c:v>2.0417476851866514</c:v>
                      </c:pt>
                      <c:pt idx="6067">
                        <c:v>2.0419907407408164</c:v>
                      </c:pt>
                      <c:pt idx="6068">
                        <c:v>2.0422337962949815</c:v>
                      </c:pt>
                      <c:pt idx="6069">
                        <c:v>2.0424768518491465</c:v>
                      </c:pt>
                      <c:pt idx="6070">
                        <c:v>2.0427199074033116</c:v>
                      </c:pt>
                      <c:pt idx="6071">
                        <c:v>2.0429629629647525</c:v>
                      </c:pt>
                      <c:pt idx="6072">
                        <c:v>2.0432060185189176</c:v>
                      </c:pt>
                      <c:pt idx="6073">
                        <c:v>2.0434490740730826</c:v>
                      </c:pt>
                      <c:pt idx="6074">
                        <c:v>2.0436921296272477</c:v>
                      </c:pt>
                      <c:pt idx="6075">
                        <c:v>2.0439351851814127</c:v>
                      </c:pt>
                      <c:pt idx="6076">
                        <c:v>2.0441782407428537</c:v>
                      </c:pt>
                      <c:pt idx="6077">
                        <c:v>2.0444212962970187</c:v>
                      </c:pt>
                      <c:pt idx="6078">
                        <c:v>2.0446643518511838</c:v>
                      </c:pt>
                      <c:pt idx="6079">
                        <c:v>2.0449189814821285</c:v>
                      </c:pt>
                      <c:pt idx="6080">
                        <c:v>2.0451620370362935</c:v>
                      </c:pt>
                      <c:pt idx="6081">
                        <c:v>2.0454050925904586</c:v>
                      </c:pt>
                      <c:pt idx="6082">
                        <c:v>2.0456481481446236</c:v>
                      </c:pt>
                      <c:pt idx="6083">
                        <c:v>2.0458912037060646</c:v>
                      </c:pt>
                      <c:pt idx="6084">
                        <c:v>2.0461342592602296</c:v>
                      </c:pt>
                      <c:pt idx="6085">
                        <c:v>2.0463773148143947</c:v>
                      </c:pt>
                      <c:pt idx="6086">
                        <c:v>2.0466203703685597</c:v>
                      </c:pt>
                      <c:pt idx="6087">
                        <c:v>2.0468634259227247</c:v>
                      </c:pt>
                      <c:pt idx="6088">
                        <c:v>2.0471064814841657</c:v>
                      </c:pt>
                      <c:pt idx="6089">
                        <c:v>2.0473495370383308</c:v>
                      </c:pt>
                      <c:pt idx="6090">
                        <c:v>2.0475925925924958</c:v>
                      </c:pt>
                      <c:pt idx="6091">
                        <c:v>2.0478356481466609</c:v>
                      </c:pt>
                      <c:pt idx="6092">
                        <c:v>2.0480787037008259</c:v>
                      </c:pt>
                      <c:pt idx="6093">
                        <c:v>2.0483217592622669</c:v>
                      </c:pt>
                      <c:pt idx="6094">
                        <c:v>2.0485648148164319</c:v>
                      </c:pt>
                      <c:pt idx="6095">
                        <c:v>2.048807870370597</c:v>
                      </c:pt>
                      <c:pt idx="6096">
                        <c:v>2.049050925924762</c:v>
                      </c:pt>
                      <c:pt idx="6097">
                        <c:v>2.0492939814789271</c:v>
                      </c:pt>
                      <c:pt idx="6098">
                        <c:v>2.0495370370330921</c:v>
                      </c:pt>
                      <c:pt idx="6099">
                        <c:v>2.0497800925945331</c:v>
                      </c:pt>
                      <c:pt idx="6100">
                        <c:v>2.0500231481486981</c:v>
                      </c:pt>
                      <c:pt idx="6101">
                        <c:v>2.0502662037028632</c:v>
                      </c:pt>
                      <c:pt idx="6102">
                        <c:v>2.0505092592570282</c:v>
                      </c:pt>
                      <c:pt idx="6103">
                        <c:v>2.0507523148111932</c:v>
                      </c:pt>
                      <c:pt idx="6104">
                        <c:v>2.0509953703726342</c:v>
                      </c:pt>
                      <c:pt idx="6105">
                        <c:v>2.0512384259267993</c:v>
                      </c:pt>
                      <c:pt idx="6106">
                        <c:v>2.0514814814809643</c:v>
                      </c:pt>
                      <c:pt idx="6107">
                        <c:v>2.0517245370351294</c:v>
                      </c:pt>
                      <c:pt idx="6108">
                        <c:v>2.0519675925892944</c:v>
                      </c:pt>
                      <c:pt idx="6109">
                        <c:v>2.0522106481507354</c:v>
                      </c:pt>
                      <c:pt idx="6110">
                        <c:v>2.0524537037049004</c:v>
                      </c:pt>
                      <c:pt idx="6111">
                        <c:v>2.0526967592590655</c:v>
                      </c:pt>
                      <c:pt idx="6112">
                        <c:v>2.0529398148132305</c:v>
                      </c:pt>
                      <c:pt idx="6113">
                        <c:v>2.0531828703673956</c:v>
                      </c:pt>
                      <c:pt idx="6114">
                        <c:v>2.0534259259288365</c:v>
                      </c:pt>
                      <c:pt idx="6115">
                        <c:v>2.0536689814830016</c:v>
                      </c:pt>
                      <c:pt idx="6116">
                        <c:v>2.0539120370371666</c:v>
                      </c:pt>
                      <c:pt idx="6117">
                        <c:v>2.0541550925913317</c:v>
                      </c:pt>
                      <c:pt idx="6118">
                        <c:v>2.0543981481454967</c:v>
                      </c:pt>
                      <c:pt idx="6119">
                        <c:v>2.0546412036996617</c:v>
                      </c:pt>
                      <c:pt idx="6120">
                        <c:v>2.0548842592611027</c:v>
                      </c:pt>
                      <c:pt idx="6121">
                        <c:v>2.0551273148152678</c:v>
                      </c:pt>
                      <c:pt idx="6122">
                        <c:v>2.0553703703694328</c:v>
                      </c:pt>
                      <c:pt idx="6123">
                        <c:v>2.0556134259235979</c:v>
                      </c:pt>
                      <c:pt idx="6124">
                        <c:v>2.0558564814777629</c:v>
                      </c:pt>
                      <c:pt idx="6125">
                        <c:v>2.0560995370392039</c:v>
                      </c:pt>
                      <c:pt idx="6126">
                        <c:v>2.0563425925933689</c:v>
                      </c:pt>
                      <c:pt idx="6127">
                        <c:v>2.0565972222243136</c:v>
                      </c:pt>
                      <c:pt idx="6128">
                        <c:v>2.0568402777784787</c:v>
                      </c:pt>
                      <c:pt idx="6129">
                        <c:v>2.0570833333326437</c:v>
                      </c:pt>
                      <c:pt idx="6130">
                        <c:v>2.0573263888868087</c:v>
                      </c:pt>
                      <c:pt idx="6131">
                        <c:v>2.0575694444409738</c:v>
                      </c:pt>
                      <c:pt idx="6132">
                        <c:v>2.0578125000024148</c:v>
                      </c:pt>
                      <c:pt idx="6133">
                        <c:v>2.0580555555565798</c:v>
                      </c:pt>
                      <c:pt idx="6134">
                        <c:v>2.0582986111107449</c:v>
                      </c:pt>
                      <c:pt idx="6135">
                        <c:v>2.0585416666649099</c:v>
                      </c:pt>
                      <c:pt idx="6136">
                        <c:v>2.0587847222190749</c:v>
                      </c:pt>
                      <c:pt idx="6137">
                        <c:v>2.0590277777805159</c:v>
                      </c:pt>
                      <c:pt idx="6138">
                        <c:v>2.059270833334681</c:v>
                      </c:pt>
                      <c:pt idx="6139">
                        <c:v>2.059513888888846</c:v>
                      </c:pt>
                      <c:pt idx="6140">
                        <c:v>2.0597569444430111</c:v>
                      </c:pt>
                      <c:pt idx="6141">
                        <c:v>2.0599999999971761</c:v>
                      </c:pt>
                      <c:pt idx="6142">
                        <c:v>2.0602430555586171</c:v>
                      </c:pt>
                      <c:pt idx="6143">
                        <c:v>2.0604861111127821</c:v>
                      </c:pt>
                      <c:pt idx="6144">
                        <c:v>2.0607291666669472</c:v>
                      </c:pt>
                      <c:pt idx="6145">
                        <c:v>2.0609722222211122</c:v>
                      </c:pt>
                      <c:pt idx="6146">
                        <c:v>2.0612152777752772</c:v>
                      </c:pt>
                      <c:pt idx="6147">
                        <c:v>2.0614583333294423</c:v>
                      </c:pt>
                      <c:pt idx="6148">
                        <c:v>2.0617013888908833</c:v>
                      </c:pt>
                      <c:pt idx="6149">
                        <c:v>2.0619444444450483</c:v>
                      </c:pt>
                      <c:pt idx="6150">
                        <c:v>2.0621874999992134</c:v>
                      </c:pt>
                      <c:pt idx="6151">
                        <c:v>2.0624305555533784</c:v>
                      </c:pt>
                      <c:pt idx="6152">
                        <c:v>2.0626736111075434</c:v>
                      </c:pt>
                      <c:pt idx="6153">
                        <c:v>2.0629166666689844</c:v>
                      </c:pt>
                      <c:pt idx="6154">
                        <c:v>2.0631597222231495</c:v>
                      </c:pt>
                      <c:pt idx="6155">
                        <c:v>2.0634027777773145</c:v>
                      </c:pt>
                      <c:pt idx="6156">
                        <c:v>2.0636458333314796</c:v>
                      </c:pt>
                      <c:pt idx="6157">
                        <c:v>2.0638888888856446</c:v>
                      </c:pt>
                      <c:pt idx="6158">
                        <c:v>2.0641319444470856</c:v>
                      </c:pt>
                      <c:pt idx="6159">
                        <c:v>2.0643750000012506</c:v>
                      </c:pt>
                      <c:pt idx="6160">
                        <c:v>2.0646180555554157</c:v>
                      </c:pt>
                      <c:pt idx="6161">
                        <c:v>2.0648611111095807</c:v>
                      </c:pt>
                      <c:pt idx="6162">
                        <c:v>2.0651041666637457</c:v>
                      </c:pt>
                      <c:pt idx="6163">
                        <c:v>2.0653472222251867</c:v>
                      </c:pt>
                      <c:pt idx="6164">
                        <c:v>2.0655902777793518</c:v>
                      </c:pt>
                      <c:pt idx="6165">
                        <c:v>2.0658333333335168</c:v>
                      </c:pt>
                      <c:pt idx="6166">
                        <c:v>2.0660763888876819</c:v>
                      </c:pt>
                      <c:pt idx="6167">
                        <c:v>2.0663194444418469</c:v>
                      </c:pt>
                      <c:pt idx="6168">
                        <c:v>2.0665624999960119</c:v>
                      </c:pt>
                      <c:pt idx="6169">
                        <c:v>2.0668055555574529</c:v>
                      </c:pt>
                      <c:pt idx="6170">
                        <c:v>2.067048611111618</c:v>
                      </c:pt>
                      <c:pt idx="6171">
                        <c:v>2.067291666665783</c:v>
                      </c:pt>
                      <c:pt idx="6172">
                        <c:v>2.0675347222199481</c:v>
                      </c:pt>
                      <c:pt idx="6173">
                        <c:v>2.0677777777741131</c:v>
                      </c:pt>
                      <c:pt idx="6174">
                        <c:v>2.0680208333355541</c:v>
                      </c:pt>
                      <c:pt idx="6175">
                        <c:v>2.0682638888897191</c:v>
                      </c:pt>
                      <c:pt idx="6176">
                        <c:v>2.0685185185206638</c:v>
                      </c:pt>
                      <c:pt idx="6177">
                        <c:v>2.0687615740748289</c:v>
                      </c:pt>
                      <c:pt idx="6178">
                        <c:v>2.0690046296289939</c:v>
                      </c:pt>
                      <c:pt idx="6179">
                        <c:v>2.0692476851831589</c:v>
                      </c:pt>
                      <c:pt idx="6180">
                        <c:v>2.069490740737324</c:v>
                      </c:pt>
                      <c:pt idx="6181">
                        <c:v>2.069733796298765</c:v>
                      </c:pt>
                      <c:pt idx="6182">
                        <c:v>2.06997685185293</c:v>
                      </c:pt>
                      <c:pt idx="6183">
                        <c:v>2.0702199074070951</c:v>
                      </c:pt>
                      <c:pt idx="6184">
                        <c:v>2.0704629629612601</c:v>
                      </c:pt>
                      <c:pt idx="6185">
                        <c:v>2.0707060185154251</c:v>
                      </c:pt>
                      <c:pt idx="6186">
                        <c:v>2.0709490740768661</c:v>
                      </c:pt>
                      <c:pt idx="6187">
                        <c:v>2.0711921296310312</c:v>
                      </c:pt>
                      <c:pt idx="6188">
                        <c:v>2.0714351851851962</c:v>
                      </c:pt>
                      <c:pt idx="6189">
                        <c:v>2.0716782407393612</c:v>
                      </c:pt>
                      <c:pt idx="6190">
                        <c:v>2.0719212962935263</c:v>
                      </c:pt>
                      <c:pt idx="6191">
                        <c:v>2.0721643518549673</c:v>
                      </c:pt>
                      <c:pt idx="6192">
                        <c:v>2.0724074074091323</c:v>
                      </c:pt>
                      <c:pt idx="6193">
                        <c:v>2.0726504629632974</c:v>
                      </c:pt>
                      <c:pt idx="6194">
                        <c:v>2.0728935185174624</c:v>
                      </c:pt>
                      <c:pt idx="6195">
                        <c:v>2.0731365740716274</c:v>
                      </c:pt>
                      <c:pt idx="6196">
                        <c:v>2.0733796296257925</c:v>
                      </c:pt>
                      <c:pt idx="6197">
                        <c:v>2.0736226851872335</c:v>
                      </c:pt>
                      <c:pt idx="6198">
                        <c:v>2.0738657407413985</c:v>
                      </c:pt>
                      <c:pt idx="6199">
                        <c:v>2.0741087962955636</c:v>
                      </c:pt>
                      <c:pt idx="6200">
                        <c:v>2.0743518518497286</c:v>
                      </c:pt>
                      <c:pt idx="6201">
                        <c:v>2.0745949074038936</c:v>
                      </c:pt>
                      <c:pt idx="6202">
                        <c:v>2.0748379629653346</c:v>
                      </c:pt>
                      <c:pt idx="6203">
                        <c:v>2.0750810185194997</c:v>
                      </c:pt>
                      <c:pt idx="6204">
                        <c:v>2.0753240740736647</c:v>
                      </c:pt>
                      <c:pt idx="6205">
                        <c:v>2.0755671296278297</c:v>
                      </c:pt>
                      <c:pt idx="6206">
                        <c:v>2.0758101851819948</c:v>
                      </c:pt>
                      <c:pt idx="6207">
                        <c:v>2.0760532407434358</c:v>
                      </c:pt>
                      <c:pt idx="6208">
                        <c:v>2.0762962962976008</c:v>
                      </c:pt>
                      <c:pt idx="6209">
                        <c:v>2.0765393518517659</c:v>
                      </c:pt>
                      <c:pt idx="6210">
                        <c:v>2.0767824074059309</c:v>
                      </c:pt>
                      <c:pt idx="6211">
                        <c:v>2.0770254629600959</c:v>
                      </c:pt>
                      <c:pt idx="6212">
                        <c:v>2.0772685185215369</c:v>
                      </c:pt>
                      <c:pt idx="6213">
                        <c:v>2.077511574075702</c:v>
                      </c:pt>
                      <c:pt idx="6214">
                        <c:v>2.077754629629867</c:v>
                      </c:pt>
                      <c:pt idx="6215">
                        <c:v>2.0779976851840321</c:v>
                      </c:pt>
                      <c:pt idx="6216">
                        <c:v>2.0782407407381971</c:v>
                      </c:pt>
                      <c:pt idx="6217">
                        <c:v>2.0784837962923621</c:v>
                      </c:pt>
                      <c:pt idx="6218">
                        <c:v>2.0787268518538031</c:v>
                      </c:pt>
                      <c:pt idx="6219">
                        <c:v>2.0789699074079682</c:v>
                      </c:pt>
                      <c:pt idx="6220">
                        <c:v>2.0792129629621332</c:v>
                      </c:pt>
                      <c:pt idx="6221">
                        <c:v>2.0794560185162982</c:v>
                      </c:pt>
                      <c:pt idx="6222">
                        <c:v>2.0796990740704633</c:v>
                      </c:pt>
                      <c:pt idx="6223">
                        <c:v>2.0799421296319043</c:v>
                      </c:pt>
                      <c:pt idx="6224">
                        <c:v>2.080196759255573</c:v>
                      </c:pt>
                      <c:pt idx="6225">
                        <c:v>2.080439814817014</c:v>
                      </c:pt>
                      <c:pt idx="6226">
                        <c:v>2.080682870371179</c:v>
                      </c:pt>
                      <c:pt idx="6227">
                        <c:v>2.0809259259253441</c:v>
                      </c:pt>
                      <c:pt idx="6228">
                        <c:v>2.0811689814795091</c:v>
                      </c:pt>
                      <c:pt idx="6229">
                        <c:v>2.0814120370336742</c:v>
                      </c:pt>
                      <c:pt idx="6230">
                        <c:v>2.0816550925951152</c:v>
                      </c:pt>
                      <c:pt idx="6231">
                        <c:v>2.0818981481492802</c:v>
                      </c:pt>
                      <c:pt idx="6232">
                        <c:v>2.0821412037034452</c:v>
                      </c:pt>
                      <c:pt idx="6233">
                        <c:v>2.0823842592576103</c:v>
                      </c:pt>
                      <c:pt idx="6234">
                        <c:v>2.0826273148117753</c:v>
                      </c:pt>
                      <c:pt idx="6235">
                        <c:v>2.0828703703732163</c:v>
                      </c:pt>
                      <c:pt idx="6236">
                        <c:v>2.0831134259273814</c:v>
                      </c:pt>
                      <c:pt idx="6237">
                        <c:v>2.0833564814815464</c:v>
                      </c:pt>
                      <c:pt idx="6238">
                        <c:v>2.0835995370357114</c:v>
                      </c:pt>
                      <c:pt idx="6239">
                        <c:v>2.0838425925898765</c:v>
                      </c:pt>
                      <c:pt idx="6240">
                        <c:v>2.0840856481440415</c:v>
                      </c:pt>
                      <c:pt idx="6241">
                        <c:v>2.0843287037054825</c:v>
                      </c:pt>
                      <c:pt idx="6242">
                        <c:v>2.0845717592596475</c:v>
                      </c:pt>
                      <c:pt idx="6243">
                        <c:v>2.0848148148138126</c:v>
                      </c:pt>
                      <c:pt idx="6244">
                        <c:v>2.0850578703679776</c:v>
                      </c:pt>
                      <c:pt idx="6245">
                        <c:v>2.0853009259221427</c:v>
                      </c:pt>
                      <c:pt idx="6246">
                        <c:v>2.0855439814835837</c:v>
                      </c:pt>
                      <c:pt idx="6247">
                        <c:v>2.0857870370377487</c:v>
                      </c:pt>
                      <c:pt idx="6248">
                        <c:v>2.0860300925919137</c:v>
                      </c:pt>
                      <c:pt idx="6249">
                        <c:v>2.0862731481460788</c:v>
                      </c:pt>
                      <c:pt idx="6250">
                        <c:v>2.0865162037002438</c:v>
                      </c:pt>
                      <c:pt idx="6251">
                        <c:v>2.0867592592616848</c:v>
                      </c:pt>
                      <c:pt idx="6252">
                        <c:v>2.0870023148158499</c:v>
                      </c:pt>
                      <c:pt idx="6253">
                        <c:v>2.0872453703700149</c:v>
                      </c:pt>
                      <c:pt idx="6254">
                        <c:v>2.0874884259241799</c:v>
                      </c:pt>
                      <c:pt idx="6255">
                        <c:v>2.087731481478345</c:v>
                      </c:pt>
                      <c:pt idx="6256">
                        <c:v>2.087974537039786</c:v>
                      </c:pt>
                      <c:pt idx="6257">
                        <c:v>2.088217592593951</c:v>
                      </c:pt>
                      <c:pt idx="6258">
                        <c:v>2.0884606481481161</c:v>
                      </c:pt>
                      <c:pt idx="6259">
                        <c:v>2.0887037037022811</c:v>
                      </c:pt>
                      <c:pt idx="6260">
                        <c:v>2.0889467592564461</c:v>
                      </c:pt>
                      <c:pt idx="6261">
                        <c:v>2.0891898148178871</c:v>
                      </c:pt>
                      <c:pt idx="6262">
                        <c:v>2.0894328703720522</c:v>
                      </c:pt>
                      <c:pt idx="6263">
                        <c:v>2.0896759259262172</c:v>
                      </c:pt>
                      <c:pt idx="6264">
                        <c:v>2.0899189814803822</c:v>
                      </c:pt>
                      <c:pt idx="6265">
                        <c:v>2.0901620370345473</c:v>
                      </c:pt>
                      <c:pt idx="6266">
                        <c:v>2.0904050925887123</c:v>
                      </c:pt>
                      <c:pt idx="6267">
                        <c:v>2.0906481481501533</c:v>
                      </c:pt>
                      <c:pt idx="6268">
                        <c:v>2.0908912037043184</c:v>
                      </c:pt>
                      <c:pt idx="6269">
                        <c:v>2.0911342592584834</c:v>
                      </c:pt>
                      <c:pt idx="6270">
                        <c:v>2.0913773148126484</c:v>
                      </c:pt>
                      <c:pt idx="6271">
                        <c:v>2.0916203703668135</c:v>
                      </c:pt>
                      <c:pt idx="6272">
                        <c:v>2.0918634259282545</c:v>
                      </c:pt>
                      <c:pt idx="6273">
                        <c:v>2.0921180555519232</c:v>
                      </c:pt>
                      <c:pt idx="6274">
                        <c:v>2.0923611111133642</c:v>
                      </c:pt>
                      <c:pt idx="6275">
                        <c:v>2.0926041666675292</c:v>
                      </c:pt>
                      <c:pt idx="6276">
                        <c:v>2.0928472222216943</c:v>
                      </c:pt>
                      <c:pt idx="6277">
                        <c:v>2.0930902777758593</c:v>
                      </c:pt>
                      <c:pt idx="6278">
                        <c:v>2.0933333333300244</c:v>
                      </c:pt>
                      <c:pt idx="6279">
                        <c:v>2.0935763888914654</c:v>
                      </c:pt>
                      <c:pt idx="6280">
                        <c:v>2.0938194444456304</c:v>
                      </c:pt>
                      <c:pt idx="6281">
                        <c:v>2.0940624999997954</c:v>
                      </c:pt>
                      <c:pt idx="6282">
                        <c:v>2.0943055555539605</c:v>
                      </c:pt>
                      <c:pt idx="6283">
                        <c:v>2.0945486111081255</c:v>
                      </c:pt>
                      <c:pt idx="6284">
                        <c:v>2.0947916666695665</c:v>
                      </c:pt>
                      <c:pt idx="6285">
                        <c:v>2.0950347222237315</c:v>
                      </c:pt>
                      <c:pt idx="6286">
                        <c:v>2.0952777777778966</c:v>
                      </c:pt>
                      <c:pt idx="6287">
                        <c:v>2.0955208333320616</c:v>
                      </c:pt>
                      <c:pt idx="6288">
                        <c:v>2.0957638888862267</c:v>
                      </c:pt>
                      <c:pt idx="6289">
                        <c:v>2.0960069444403917</c:v>
                      </c:pt>
                      <c:pt idx="6290">
                        <c:v>2.0962500000018327</c:v>
                      </c:pt>
                      <c:pt idx="6291">
                        <c:v>2.0964930555559977</c:v>
                      </c:pt>
                      <c:pt idx="6292">
                        <c:v>2.0967361111101628</c:v>
                      </c:pt>
                      <c:pt idx="6293">
                        <c:v>2.0969791666643278</c:v>
                      </c:pt>
                      <c:pt idx="6294">
                        <c:v>2.0972222222184929</c:v>
                      </c:pt>
                      <c:pt idx="6295">
                        <c:v>2.0974652777799339</c:v>
                      </c:pt>
                      <c:pt idx="6296">
                        <c:v>2.0977083333340989</c:v>
                      </c:pt>
                      <c:pt idx="6297">
                        <c:v>2.0979513888882639</c:v>
                      </c:pt>
                      <c:pt idx="6298">
                        <c:v>2.098194444442429</c:v>
                      </c:pt>
                      <c:pt idx="6299">
                        <c:v>2.098437499996594</c:v>
                      </c:pt>
                      <c:pt idx="6300">
                        <c:v>2.098680555558035</c:v>
                      </c:pt>
                      <c:pt idx="6301">
                        <c:v>2.0989236111122</c:v>
                      </c:pt>
                      <c:pt idx="6302">
                        <c:v>2.0991666666663651</c:v>
                      </c:pt>
                      <c:pt idx="6303">
                        <c:v>2.0994097222205301</c:v>
                      </c:pt>
                      <c:pt idx="6304">
                        <c:v>2.0996527777746952</c:v>
                      </c:pt>
                      <c:pt idx="6305">
                        <c:v>2.0998958333361362</c:v>
                      </c:pt>
                      <c:pt idx="6306">
                        <c:v>2.1001388888903012</c:v>
                      </c:pt>
                      <c:pt idx="6307">
                        <c:v>2.1003819444444662</c:v>
                      </c:pt>
                      <c:pt idx="6308">
                        <c:v>2.1006249999986313</c:v>
                      </c:pt>
                      <c:pt idx="6309">
                        <c:v>2.1008680555527963</c:v>
                      </c:pt>
                      <c:pt idx="6310">
                        <c:v>2.1011111111142373</c:v>
                      </c:pt>
                      <c:pt idx="6311">
                        <c:v>2.1013541666684024</c:v>
                      </c:pt>
                      <c:pt idx="6312">
                        <c:v>2.1015972222225674</c:v>
                      </c:pt>
                      <c:pt idx="6313">
                        <c:v>2.1018402777767324</c:v>
                      </c:pt>
                      <c:pt idx="6314">
                        <c:v>2.1020833333308975</c:v>
                      </c:pt>
                      <c:pt idx="6315">
                        <c:v>2.1023263888850625</c:v>
                      </c:pt>
                      <c:pt idx="6316">
                        <c:v>2.1025694444465035</c:v>
                      </c:pt>
                      <c:pt idx="6317">
                        <c:v>2.1028125000006685</c:v>
                      </c:pt>
                      <c:pt idx="6318">
                        <c:v>2.1030555555548336</c:v>
                      </c:pt>
                      <c:pt idx="6319">
                        <c:v>2.1032986111089986</c:v>
                      </c:pt>
                      <c:pt idx="6320">
                        <c:v>2.1035416666631637</c:v>
                      </c:pt>
                      <c:pt idx="6321">
                        <c:v>2.1037962962941084</c:v>
                      </c:pt>
                      <c:pt idx="6322">
                        <c:v>2.1040393518482734</c:v>
                      </c:pt>
                      <c:pt idx="6323">
                        <c:v>2.1042824074097144</c:v>
                      </c:pt>
                      <c:pt idx="6324">
                        <c:v>2.1045254629638794</c:v>
                      </c:pt>
                      <c:pt idx="6325">
                        <c:v>2.1047685185180445</c:v>
                      </c:pt>
                      <c:pt idx="6326">
                        <c:v>2.1050115740722095</c:v>
                      </c:pt>
                      <c:pt idx="6327">
                        <c:v>2.1052546296263746</c:v>
                      </c:pt>
                      <c:pt idx="6328">
                        <c:v>2.1054976851878155</c:v>
                      </c:pt>
                      <c:pt idx="6329">
                        <c:v>2.1057407407419806</c:v>
                      </c:pt>
                      <c:pt idx="6330">
                        <c:v>2.1059837962961456</c:v>
                      </c:pt>
                      <c:pt idx="6331">
                        <c:v>2.1062268518503107</c:v>
                      </c:pt>
                      <c:pt idx="6332">
                        <c:v>2.1064699074044757</c:v>
                      </c:pt>
                      <c:pt idx="6333">
                        <c:v>2.1067129629659167</c:v>
                      </c:pt>
                      <c:pt idx="6334">
                        <c:v>2.1069560185200817</c:v>
                      </c:pt>
                      <c:pt idx="6335">
                        <c:v>2.1071990740742468</c:v>
                      </c:pt>
                      <c:pt idx="6336">
                        <c:v>2.1074421296284118</c:v>
                      </c:pt>
                      <c:pt idx="6337">
                        <c:v>2.1076851851825769</c:v>
                      </c:pt>
                      <c:pt idx="6338">
                        <c:v>2.1079282407367419</c:v>
                      </c:pt>
                      <c:pt idx="6339">
                        <c:v>2.1081712962981829</c:v>
                      </c:pt>
                      <c:pt idx="6340">
                        <c:v>2.1084143518523479</c:v>
                      </c:pt>
                      <c:pt idx="6341">
                        <c:v>2.108657407406513</c:v>
                      </c:pt>
                      <c:pt idx="6342">
                        <c:v>2.108900462960678</c:v>
                      </c:pt>
                      <c:pt idx="6343">
                        <c:v>2.1091435185148431</c:v>
                      </c:pt>
                      <c:pt idx="6344">
                        <c:v>2.109386574076284</c:v>
                      </c:pt>
                      <c:pt idx="6345">
                        <c:v>2.1096296296304491</c:v>
                      </c:pt>
                      <c:pt idx="6346">
                        <c:v>2.1098726851846141</c:v>
                      </c:pt>
                      <c:pt idx="6347">
                        <c:v>2.1101157407387792</c:v>
                      </c:pt>
                      <c:pt idx="6348">
                        <c:v>2.1103587962929442</c:v>
                      </c:pt>
                      <c:pt idx="6349">
                        <c:v>2.1106018518543852</c:v>
                      </c:pt>
                      <c:pt idx="6350">
                        <c:v>2.1108449074085502</c:v>
                      </c:pt>
                      <c:pt idx="6351">
                        <c:v>2.1110879629627153</c:v>
                      </c:pt>
                      <c:pt idx="6352">
                        <c:v>2.1113310185168803</c:v>
                      </c:pt>
                      <c:pt idx="6353">
                        <c:v>2.1115740740710454</c:v>
                      </c:pt>
                      <c:pt idx="6354">
                        <c:v>2.1118171296324864</c:v>
                      </c:pt>
                      <c:pt idx="6355">
                        <c:v>2.1120601851866514</c:v>
                      </c:pt>
                      <c:pt idx="6356">
                        <c:v>2.1123032407408164</c:v>
                      </c:pt>
                      <c:pt idx="6357">
                        <c:v>2.1125462962949815</c:v>
                      </c:pt>
                      <c:pt idx="6358">
                        <c:v>2.1127893518491465</c:v>
                      </c:pt>
                      <c:pt idx="6359">
                        <c:v>2.1130324074033116</c:v>
                      </c:pt>
                      <c:pt idx="6360">
                        <c:v>2.1132754629647525</c:v>
                      </c:pt>
                      <c:pt idx="6361">
                        <c:v>2.1135185185189176</c:v>
                      </c:pt>
                      <c:pt idx="6362">
                        <c:v>2.1137615740730826</c:v>
                      </c:pt>
                      <c:pt idx="6363">
                        <c:v>2.1140046296272477</c:v>
                      </c:pt>
                      <c:pt idx="6364">
                        <c:v>2.1142476851814127</c:v>
                      </c:pt>
                      <c:pt idx="6365">
                        <c:v>2.1144907407428537</c:v>
                      </c:pt>
                      <c:pt idx="6366">
                        <c:v>2.1147337962970187</c:v>
                      </c:pt>
                      <c:pt idx="6367">
                        <c:v>2.1149768518511838</c:v>
                      </c:pt>
                      <c:pt idx="6368">
                        <c:v>2.1152199074053488</c:v>
                      </c:pt>
                      <c:pt idx="6369">
                        <c:v>2.1154629629595139</c:v>
                      </c:pt>
                      <c:pt idx="6370">
                        <c:v>2.1157175925904586</c:v>
                      </c:pt>
                      <c:pt idx="6371">
                        <c:v>2.1159606481446236</c:v>
                      </c:pt>
                      <c:pt idx="6372">
                        <c:v>2.1162037037060646</c:v>
                      </c:pt>
                      <c:pt idx="6373">
                        <c:v>2.1164467592602296</c:v>
                      </c:pt>
                      <c:pt idx="6374">
                        <c:v>2.1166898148143947</c:v>
                      </c:pt>
                      <c:pt idx="6375">
                        <c:v>2.1169328703685597</c:v>
                      </c:pt>
                      <c:pt idx="6376">
                        <c:v>2.1171759259227247</c:v>
                      </c:pt>
                      <c:pt idx="6377">
                        <c:v>2.1174189814841657</c:v>
                      </c:pt>
                      <c:pt idx="6378">
                        <c:v>2.1176620370383308</c:v>
                      </c:pt>
                      <c:pt idx="6379">
                        <c:v>2.1179050925924958</c:v>
                      </c:pt>
                      <c:pt idx="6380">
                        <c:v>2.1181481481466609</c:v>
                      </c:pt>
                      <c:pt idx="6381">
                        <c:v>2.1183912037008259</c:v>
                      </c:pt>
                      <c:pt idx="6382">
                        <c:v>2.1186342592622669</c:v>
                      </c:pt>
                      <c:pt idx="6383">
                        <c:v>2.1188773148164319</c:v>
                      </c:pt>
                      <c:pt idx="6384">
                        <c:v>2.119120370370597</c:v>
                      </c:pt>
                      <c:pt idx="6385">
                        <c:v>2.119363425924762</c:v>
                      </c:pt>
                      <c:pt idx="6386">
                        <c:v>2.1196064814789271</c:v>
                      </c:pt>
                      <c:pt idx="6387">
                        <c:v>2.1198495370330921</c:v>
                      </c:pt>
                      <c:pt idx="6388">
                        <c:v>2.1200925925945331</c:v>
                      </c:pt>
                      <c:pt idx="6389">
                        <c:v>2.1203356481486981</c:v>
                      </c:pt>
                      <c:pt idx="6390">
                        <c:v>2.1205787037028632</c:v>
                      </c:pt>
                      <c:pt idx="6391">
                        <c:v>2.1208217592570282</c:v>
                      </c:pt>
                      <c:pt idx="6392">
                        <c:v>2.1210648148111932</c:v>
                      </c:pt>
                      <c:pt idx="6393">
                        <c:v>2.1213078703726342</c:v>
                      </c:pt>
                      <c:pt idx="6394">
                        <c:v>2.1215509259267993</c:v>
                      </c:pt>
                      <c:pt idx="6395">
                        <c:v>2.1217939814809643</c:v>
                      </c:pt>
                      <c:pt idx="6396">
                        <c:v>2.1220370370351294</c:v>
                      </c:pt>
                      <c:pt idx="6397">
                        <c:v>2.1222800925892944</c:v>
                      </c:pt>
                      <c:pt idx="6398">
                        <c:v>2.1225231481507354</c:v>
                      </c:pt>
                      <c:pt idx="6399">
                        <c:v>2.1227662037049004</c:v>
                      </c:pt>
                      <c:pt idx="6400">
                        <c:v>2.1230092592590655</c:v>
                      </c:pt>
                      <c:pt idx="6401">
                        <c:v>2.1232523148132305</c:v>
                      </c:pt>
                      <c:pt idx="6402">
                        <c:v>2.1234953703673956</c:v>
                      </c:pt>
                      <c:pt idx="6403">
                        <c:v>2.1237384259288365</c:v>
                      </c:pt>
                      <c:pt idx="6404">
                        <c:v>2.1239814814830016</c:v>
                      </c:pt>
                      <c:pt idx="6405">
                        <c:v>2.1242245370371666</c:v>
                      </c:pt>
                      <c:pt idx="6406">
                        <c:v>2.1244675925913317</c:v>
                      </c:pt>
                      <c:pt idx="6407">
                        <c:v>2.1247106481454967</c:v>
                      </c:pt>
                      <c:pt idx="6408">
                        <c:v>2.1249537036996617</c:v>
                      </c:pt>
                      <c:pt idx="6409">
                        <c:v>2.1251967592611027</c:v>
                      </c:pt>
                      <c:pt idx="6410">
                        <c:v>2.1254398148152678</c:v>
                      </c:pt>
                      <c:pt idx="6411">
                        <c:v>2.1256828703694328</c:v>
                      </c:pt>
                      <c:pt idx="6412">
                        <c:v>2.1259259259235979</c:v>
                      </c:pt>
                      <c:pt idx="6413">
                        <c:v>2.1261689814777629</c:v>
                      </c:pt>
                      <c:pt idx="6414">
                        <c:v>2.1264120370392039</c:v>
                      </c:pt>
                      <c:pt idx="6415">
                        <c:v>2.1266550925933689</c:v>
                      </c:pt>
                      <c:pt idx="6416">
                        <c:v>2.126898148147534</c:v>
                      </c:pt>
                      <c:pt idx="6417">
                        <c:v>2.127141203701699</c:v>
                      </c:pt>
                      <c:pt idx="6418">
                        <c:v>2.1273958333326437</c:v>
                      </c:pt>
                      <c:pt idx="6419">
                        <c:v>2.1276388888868087</c:v>
                      </c:pt>
                      <c:pt idx="6420">
                        <c:v>2.1278819444409738</c:v>
                      </c:pt>
                      <c:pt idx="6421">
                        <c:v>2.1281250000024148</c:v>
                      </c:pt>
                      <c:pt idx="6422">
                        <c:v>2.1283680555565798</c:v>
                      </c:pt>
                      <c:pt idx="6423">
                        <c:v>2.1286111111107449</c:v>
                      </c:pt>
                      <c:pt idx="6424">
                        <c:v>2.1288541666649099</c:v>
                      </c:pt>
                      <c:pt idx="6425">
                        <c:v>2.1290972222190749</c:v>
                      </c:pt>
                      <c:pt idx="6426">
                        <c:v>2.1293402777805159</c:v>
                      </c:pt>
                      <c:pt idx="6427">
                        <c:v>2.129583333334681</c:v>
                      </c:pt>
                      <c:pt idx="6428">
                        <c:v>2.129826388888846</c:v>
                      </c:pt>
                      <c:pt idx="6429">
                        <c:v>2.1300694444430111</c:v>
                      </c:pt>
                      <c:pt idx="6430">
                        <c:v>2.1303124999971761</c:v>
                      </c:pt>
                      <c:pt idx="6431">
                        <c:v>2.1305555555586171</c:v>
                      </c:pt>
                      <c:pt idx="6432">
                        <c:v>2.1307986111127821</c:v>
                      </c:pt>
                      <c:pt idx="6433">
                        <c:v>2.1310416666669472</c:v>
                      </c:pt>
                      <c:pt idx="6434">
                        <c:v>2.1312847222211122</c:v>
                      </c:pt>
                      <c:pt idx="6435">
                        <c:v>2.1315277777752772</c:v>
                      </c:pt>
                      <c:pt idx="6436">
                        <c:v>2.1317708333294423</c:v>
                      </c:pt>
                      <c:pt idx="6437">
                        <c:v>2.1320138888908833</c:v>
                      </c:pt>
                      <c:pt idx="6438">
                        <c:v>2.1322569444450483</c:v>
                      </c:pt>
                      <c:pt idx="6439">
                        <c:v>2.1324999999992134</c:v>
                      </c:pt>
                      <c:pt idx="6440">
                        <c:v>2.1327430555533784</c:v>
                      </c:pt>
                      <c:pt idx="6441">
                        <c:v>2.1329861111075434</c:v>
                      </c:pt>
                      <c:pt idx="6442">
                        <c:v>2.1332291666689844</c:v>
                      </c:pt>
                      <c:pt idx="6443">
                        <c:v>2.1334722222231495</c:v>
                      </c:pt>
                      <c:pt idx="6444">
                        <c:v>2.1337152777773145</c:v>
                      </c:pt>
                      <c:pt idx="6445">
                        <c:v>2.1339583333314796</c:v>
                      </c:pt>
                      <c:pt idx="6446">
                        <c:v>2.1342013888856446</c:v>
                      </c:pt>
                      <c:pt idx="6447">
                        <c:v>2.1344444444470856</c:v>
                      </c:pt>
                      <c:pt idx="6448">
                        <c:v>2.1346875000012506</c:v>
                      </c:pt>
                      <c:pt idx="6449">
                        <c:v>2.1349305555554157</c:v>
                      </c:pt>
                      <c:pt idx="6450">
                        <c:v>2.1351736111095807</c:v>
                      </c:pt>
                      <c:pt idx="6451">
                        <c:v>2.1354166666637457</c:v>
                      </c:pt>
                      <c:pt idx="6452">
                        <c:v>2.1356597222251867</c:v>
                      </c:pt>
                      <c:pt idx="6453">
                        <c:v>2.1359027777793518</c:v>
                      </c:pt>
                      <c:pt idx="6454">
                        <c:v>2.1361458333335168</c:v>
                      </c:pt>
                      <c:pt idx="6455">
                        <c:v>2.1363888888876819</c:v>
                      </c:pt>
                      <c:pt idx="6456">
                        <c:v>2.1366319444418469</c:v>
                      </c:pt>
                      <c:pt idx="6457">
                        <c:v>2.1368749999960119</c:v>
                      </c:pt>
                      <c:pt idx="6458">
                        <c:v>2.1371180555574529</c:v>
                      </c:pt>
                      <c:pt idx="6459">
                        <c:v>2.137361111111618</c:v>
                      </c:pt>
                      <c:pt idx="6460">
                        <c:v>2.137604166665783</c:v>
                      </c:pt>
                      <c:pt idx="6461">
                        <c:v>2.1378472222199481</c:v>
                      </c:pt>
                      <c:pt idx="6462">
                        <c:v>2.1380902777741131</c:v>
                      </c:pt>
                      <c:pt idx="6463">
                        <c:v>2.1383333333355541</c:v>
                      </c:pt>
                      <c:pt idx="6464">
                        <c:v>2.1385763888897191</c:v>
                      </c:pt>
                      <c:pt idx="6465">
                        <c:v>2.1388194444438842</c:v>
                      </c:pt>
                      <c:pt idx="6466">
                        <c:v>2.1390740740748289</c:v>
                      </c:pt>
                      <c:pt idx="6467">
                        <c:v>2.1393171296289939</c:v>
                      </c:pt>
                      <c:pt idx="6468">
                        <c:v>2.1395601851831589</c:v>
                      </c:pt>
                      <c:pt idx="6469">
                        <c:v>2.139803240737324</c:v>
                      </c:pt>
                      <c:pt idx="6470">
                        <c:v>2.140046296298765</c:v>
                      </c:pt>
                      <c:pt idx="6471">
                        <c:v>2.14028935185293</c:v>
                      </c:pt>
                      <c:pt idx="6472">
                        <c:v>2.1405324074070951</c:v>
                      </c:pt>
                      <c:pt idx="6473">
                        <c:v>2.1407754629612601</c:v>
                      </c:pt>
                      <c:pt idx="6474">
                        <c:v>2.1410185185154251</c:v>
                      </c:pt>
                      <c:pt idx="6475">
                        <c:v>2.1412615740768661</c:v>
                      </c:pt>
                      <c:pt idx="6476">
                        <c:v>2.1415046296310312</c:v>
                      </c:pt>
                      <c:pt idx="6477">
                        <c:v>2.1417476851851962</c:v>
                      </c:pt>
                      <c:pt idx="6478">
                        <c:v>2.1419907407393612</c:v>
                      </c:pt>
                      <c:pt idx="6479">
                        <c:v>2.1422337962935263</c:v>
                      </c:pt>
                      <c:pt idx="6480">
                        <c:v>2.1424768518549673</c:v>
                      </c:pt>
                      <c:pt idx="6481">
                        <c:v>2.1427199074091323</c:v>
                      </c:pt>
                      <c:pt idx="6482">
                        <c:v>2.1429629629632974</c:v>
                      </c:pt>
                      <c:pt idx="6483">
                        <c:v>2.1432060185174624</c:v>
                      </c:pt>
                      <c:pt idx="6484">
                        <c:v>2.1434490740716274</c:v>
                      </c:pt>
                      <c:pt idx="6485">
                        <c:v>2.1436921296257925</c:v>
                      </c:pt>
                      <c:pt idx="6486">
                        <c:v>2.1439351851872335</c:v>
                      </c:pt>
                      <c:pt idx="6487">
                        <c:v>2.1441782407413985</c:v>
                      </c:pt>
                      <c:pt idx="6488">
                        <c:v>2.1444212962955636</c:v>
                      </c:pt>
                      <c:pt idx="6489">
                        <c:v>2.1446643518497286</c:v>
                      </c:pt>
                      <c:pt idx="6490">
                        <c:v>2.1449074074038936</c:v>
                      </c:pt>
                      <c:pt idx="6491">
                        <c:v>2.1451504629653346</c:v>
                      </c:pt>
                      <c:pt idx="6492">
                        <c:v>2.1453935185194997</c:v>
                      </c:pt>
                      <c:pt idx="6493">
                        <c:v>2.1456365740736647</c:v>
                      </c:pt>
                      <c:pt idx="6494">
                        <c:v>2.1458796296278297</c:v>
                      </c:pt>
                      <c:pt idx="6495">
                        <c:v>2.1461226851819948</c:v>
                      </c:pt>
                      <c:pt idx="6496">
                        <c:v>2.1463657407434358</c:v>
                      </c:pt>
                      <c:pt idx="6497">
                        <c:v>2.1466087962976008</c:v>
                      </c:pt>
                      <c:pt idx="6498">
                        <c:v>2.1468518518517659</c:v>
                      </c:pt>
                      <c:pt idx="6499">
                        <c:v>2.1470949074059309</c:v>
                      </c:pt>
                      <c:pt idx="6500">
                        <c:v>2.1473379629600959</c:v>
                      </c:pt>
                      <c:pt idx="6501">
                        <c:v>2.1475810185215369</c:v>
                      </c:pt>
                      <c:pt idx="6502">
                        <c:v>2.147824074075702</c:v>
                      </c:pt>
                      <c:pt idx="6503">
                        <c:v>2.148067129629867</c:v>
                      </c:pt>
                      <c:pt idx="6504">
                        <c:v>2.1483101851840321</c:v>
                      </c:pt>
                      <c:pt idx="6505">
                        <c:v>2.1485532407381971</c:v>
                      </c:pt>
                      <c:pt idx="6506">
                        <c:v>2.1487962962923621</c:v>
                      </c:pt>
                      <c:pt idx="6507">
                        <c:v>2.1490393518538031</c:v>
                      </c:pt>
                      <c:pt idx="6508">
                        <c:v>2.1492824074079682</c:v>
                      </c:pt>
                      <c:pt idx="6509">
                        <c:v>2.1495254629621332</c:v>
                      </c:pt>
                      <c:pt idx="6510">
                        <c:v>2.1497685185162982</c:v>
                      </c:pt>
                      <c:pt idx="6511">
                        <c:v>2.1500115740704633</c:v>
                      </c:pt>
                      <c:pt idx="6512">
                        <c:v>2.1502546296319043</c:v>
                      </c:pt>
                      <c:pt idx="6513">
                        <c:v>2.1504976851860693</c:v>
                      </c:pt>
                      <c:pt idx="6514">
                        <c:v>2.1507407407402344</c:v>
                      </c:pt>
                      <c:pt idx="6515">
                        <c:v>2.150995370371179</c:v>
                      </c:pt>
                      <c:pt idx="6516">
                        <c:v>2.1512384259253441</c:v>
                      </c:pt>
                      <c:pt idx="6517">
                        <c:v>2.1514814814795091</c:v>
                      </c:pt>
                      <c:pt idx="6518">
                        <c:v>2.1517245370336742</c:v>
                      </c:pt>
                      <c:pt idx="6519">
                        <c:v>2.1519675925951152</c:v>
                      </c:pt>
                      <c:pt idx="6520">
                        <c:v>2.1522106481492802</c:v>
                      </c:pt>
                      <c:pt idx="6521">
                        <c:v>2.1524537037034452</c:v>
                      </c:pt>
                      <c:pt idx="6522">
                        <c:v>2.1526967592576103</c:v>
                      </c:pt>
                      <c:pt idx="6523">
                        <c:v>2.1529398148117753</c:v>
                      </c:pt>
                      <c:pt idx="6524">
                        <c:v>2.1531828703732163</c:v>
                      </c:pt>
                      <c:pt idx="6525">
                        <c:v>2.1534259259273814</c:v>
                      </c:pt>
                      <c:pt idx="6526">
                        <c:v>2.1536689814815464</c:v>
                      </c:pt>
                      <c:pt idx="6527">
                        <c:v>2.1539120370357114</c:v>
                      </c:pt>
                      <c:pt idx="6528">
                        <c:v>2.1541550925898765</c:v>
                      </c:pt>
                      <c:pt idx="6529">
                        <c:v>2.1543981481440415</c:v>
                      </c:pt>
                      <c:pt idx="6530">
                        <c:v>2.1546412037054825</c:v>
                      </c:pt>
                      <c:pt idx="6531">
                        <c:v>2.1548842592596475</c:v>
                      </c:pt>
                      <c:pt idx="6532">
                        <c:v>2.1551273148138126</c:v>
                      </c:pt>
                      <c:pt idx="6533">
                        <c:v>2.1553703703679776</c:v>
                      </c:pt>
                      <c:pt idx="6534">
                        <c:v>2.1556134259221427</c:v>
                      </c:pt>
                      <c:pt idx="6535">
                        <c:v>2.1558564814835837</c:v>
                      </c:pt>
                      <c:pt idx="6536">
                        <c:v>2.1560995370377487</c:v>
                      </c:pt>
                      <c:pt idx="6537">
                        <c:v>2.1563425925919137</c:v>
                      </c:pt>
                      <c:pt idx="6538">
                        <c:v>2.1565856481460788</c:v>
                      </c:pt>
                      <c:pt idx="6539">
                        <c:v>2.1568287037002438</c:v>
                      </c:pt>
                      <c:pt idx="6540">
                        <c:v>2.1570717592616848</c:v>
                      </c:pt>
                      <c:pt idx="6541">
                        <c:v>2.1573148148158499</c:v>
                      </c:pt>
                      <c:pt idx="6542">
                        <c:v>2.1575578703700149</c:v>
                      </c:pt>
                      <c:pt idx="6543">
                        <c:v>2.1578009259241799</c:v>
                      </c:pt>
                      <c:pt idx="6544">
                        <c:v>2.158043981478345</c:v>
                      </c:pt>
                      <c:pt idx="6545">
                        <c:v>2.158287037039786</c:v>
                      </c:pt>
                      <c:pt idx="6546">
                        <c:v>2.158530092593951</c:v>
                      </c:pt>
                      <c:pt idx="6547">
                        <c:v>2.1587731481481161</c:v>
                      </c:pt>
                      <c:pt idx="6548">
                        <c:v>2.1590162037022811</c:v>
                      </c:pt>
                      <c:pt idx="6549">
                        <c:v>2.1592592592564461</c:v>
                      </c:pt>
                      <c:pt idx="6550">
                        <c:v>2.1595023148178871</c:v>
                      </c:pt>
                      <c:pt idx="6551">
                        <c:v>2.1597453703720522</c:v>
                      </c:pt>
                      <c:pt idx="6552">
                        <c:v>2.1599884259262172</c:v>
                      </c:pt>
                      <c:pt idx="6553">
                        <c:v>2.1602314814803822</c:v>
                      </c:pt>
                      <c:pt idx="6554">
                        <c:v>2.1604745370345473</c:v>
                      </c:pt>
                      <c:pt idx="6555">
                        <c:v>2.1607175925887123</c:v>
                      </c:pt>
                      <c:pt idx="6556">
                        <c:v>2.1609606481501533</c:v>
                      </c:pt>
                      <c:pt idx="6557">
                        <c:v>2.1612037037043184</c:v>
                      </c:pt>
                      <c:pt idx="6558">
                        <c:v>2.1614467592584834</c:v>
                      </c:pt>
                      <c:pt idx="6559">
                        <c:v>2.1616898148126484</c:v>
                      </c:pt>
                      <c:pt idx="6560">
                        <c:v>2.1619328703668135</c:v>
                      </c:pt>
                      <c:pt idx="6561">
                        <c:v>2.1621759259282545</c:v>
                      </c:pt>
                      <c:pt idx="6562">
                        <c:v>2.1624189814824195</c:v>
                      </c:pt>
                      <c:pt idx="6563">
                        <c:v>2.1626736111133642</c:v>
                      </c:pt>
                      <c:pt idx="6564">
                        <c:v>2.1629166666675292</c:v>
                      </c:pt>
                      <c:pt idx="6565">
                        <c:v>2.1631597222216943</c:v>
                      </c:pt>
                      <c:pt idx="6566">
                        <c:v>2.1634027777758593</c:v>
                      </c:pt>
                      <c:pt idx="6567">
                        <c:v>2.1636458333300244</c:v>
                      </c:pt>
                      <c:pt idx="6568">
                        <c:v>2.1638888888914654</c:v>
                      </c:pt>
                      <c:pt idx="6569">
                        <c:v>2.1641319444456304</c:v>
                      </c:pt>
                      <c:pt idx="6570">
                        <c:v>2.1643749999997954</c:v>
                      </c:pt>
                      <c:pt idx="6571">
                        <c:v>2.1646180555539605</c:v>
                      </c:pt>
                      <c:pt idx="6572">
                        <c:v>2.1648611111081255</c:v>
                      </c:pt>
                      <c:pt idx="6573">
                        <c:v>2.1651041666695665</c:v>
                      </c:pt>
                      <c:pt idx="6574">
                        <c:v>2.1653472222237315</c:v>
                      </c:pt>
                      <c:pt idx="6575">
                        <c:v>2.1655902777778966</c:v>
                      </c:pt>
                      <c:pt idx="6576">
                        <c:v>2.1658333333320616</c:v>
                      </c:pt>
                      <c:pt idx="6577">
                        <c:v>2.1660763888862267</c:v>
                      </c:pt>
                      <c:pt idx="6578">
                        <c:v>2.1663194444403917</c:v>
                      </c:pt>
                      <c:pt idx="6579">
                        <c:v>2.1665625000018327</c:v>
                      </c:pt>
                      <c:pt idx="6580">
                        <c:v>2.1668055555559977</c:v>
                      </c:pt>
                      <c:pt idx="6581">
                        <c:v>2.1670486111101628</c:v>
                      </c:pt>
                      <c:pt idx="6582">
                        <c:v>2.1672916666643278</c:v>
                      </c:pt>
                      <c:pt idx="6583">
                        <c:v>2.1675347222184929</c:v>
                      </c:pt>
                      <c:pt idx="6584">
                        <c:v>2.1677777777799339</c:v>
                      </c:pt>
                      <c:pt idx="6585">
                        <c:v>2.1680208333340989</c:v>
                      </c:pt>
                      <c:pt idx="6586">
                        <c:v>2.1682638888882639</c:v>
                      </c:pt>
                      <c:pt idx="6587">
                        <c:v>2.168506944442429</c:v>
                      </c:pt>
                      <c:pt idx="6588">
                        <c:v>2.168749999996594</c:v>
                      </c:pt>
                      <c:pt idx="6589">
                        <c:v>2.168993055558035</c:v>
                      </c:pt>
                      <c:pt idx="6590">
                        <c:v>2.1692361111122</c:v>
                      </c:pt>
                      <c:pt idx="6591">
                        <c:v>2.1694791666663651</c:v>
                      </c:pt>
                      <c:pt idx="6592">
                        <c:v>2.1697222222205301</c:v>
                      </c:pt>
                      <c:pt idx="6593">
                        <c:v>2.1699652777746952</c:v>
                      </c:pt>
                      <c:pt idx="6594">
                        <c:v>2.1702083333361362</c:v>
                      </c:pt>
                      <c:pt idx="6595">
                        <c:v>2.1704513888903012</c:v>
                      </c:pt>
                      <c:pt idx="6596">
                        <c:v>2.1706944444444662</c:v>
                      </c:pt>
                      <c:pt idx="6597">
                        <c:v>2.1709374999986313</c:v>
                      </c:pt>
                      <c:pt idx="6598">
                        <c:v>2.1711805555527963</c:v>
                      </c:pt>
                      <c:pt idx="6599">
                        <c:v>2.1714236111142373</c:v>
                      </c:pt>
                      <c:pt idx="6600">
                        <c:v>2.1716666666684024</c:v>
                      </c:pt>
                      <c:pt idx="6601">
                        <c:v>2.1719097222225674</c:v>
                      </c:pt>
                      <c:pt idx="6602">
                        <c:v>2.1721527777767324</c:v>
                      </c:pt>
                      <c:pt idx="6603">
                        <c:v>2.1723958333308975</c:v>
                      </c:pt>
                      <c:pt idx="6604">
                        <c:v>2.1726388888850625</c:v>
                      </c:pt>
                      <c:pt idx="6605">
                        <c:v>2.1728819444465035</c:v>
                      </c:pt>
                      <c:pt idx="6606">
                        <c:v>2.1731250000006685</c:v>
                      </c:pt>
                      <c:pt idx="6607">
                        <c:v>2.1733680555548336</c:v>
                      </c:pt>
                      <c:pt idx="6608">
                        <c:v>2.1736111111089986</c:v>
                      </c:pt>
                      <c:pt idx="6609">
                        <c:v>2.1738541666631637</c:v>
                      </c:pt>
                      <c:pt idx="6610">
                        <c:v>2.1740972222246047</c:v>
                      </c:pt>
                      <c:pt idx="6611">
                        <c:v>2.1743402777787697</c:v>
                      </c:pt>
                      <c:pt idx="6612">
                        <c:v>2.1745949074097144</c:v>
                      </c:pt>
                      <c:pt idx="6613">
                        <c:v>2.1748379629638794</c:v>
                      </c:pt>
                      <c:pt idx="6614">
                        <c:v>2.1750810185180445</c:v>
                      </c:pt>
                      <c:pt idx="6615">
                        <c:v>2.1753240740722095</c:v>
                      </c:pt>
                      <c:pt idx="6616">
                        <c:v>2.1755671296263746</c:v>
                      </c:pt>
                      <c:pt idx="6617">
                        <c:v>2.1758101851878155</c:v>
                      </c:pt>
                      <c:pt idx="6618">
                        <c:v>2.1760532407419806</c:v>
                      </c:pt>
                      <c:pt idx="6619">
                        <c:v>2.1762962962961456</c:v>
                      </c:pt>
                      <c:pt idx="6620">
                        <c:v>2.1765393518503107</c:v>
                      </c:pt>
                      <c:pt idx="6621">
                        <c:v>2.1767824074044757</c:v>
                      </c:pt>
                      <c:pt idx="6622">
                        <c:v>2.1770254629659167</c:v>
                      </c:pt>
                      <c:pt idx="6623">
                        <c:v>2.1772685185200817</c:v>
                      </c:pt>
                      <c:pt idx="6624">
                        <c:v>2.1775115740742468</c:v>
                      </c:pt>
                      <c:pt idx="6625">
                        <c:v>2.1777546296284118</c:v>
                      </c:pt>
                      <c:pt idx="6626">
                        <c:v>2.1779976851825769</c:v>
                      </c:pt>
                      <c:pt idx="6627">
                        <c:v>2.1782407407367419</c:v>
                      </c:pt>
                      <c:pt idx="6628">
                        <c:v>2.1784837962981829</c:v>
                      </c:pt>
                      <c:pt idx="6629">
                        <c:v>2.1787268518523479</c:v>
                      </c:pt>
                      <c:pt idx="6630">
                        <c:v>2.178969907406513</c:v>
                      </c:pt>
                      <c:pt idx="6631">
                        <c:v>2.179212962960678</c:v>
                      </c:pt>
                      <c:pt idx="6632">
                        <c:v>2.1794560185148431</c:v>
                      </c:pt>
                      <c:pt idx="6633">
                        <c:v>2.179699074076284</c:v>
                      </c:pt>
                      <c:pt idx="6634">
                        <c:v>2.1799421296304491</c:v>
                      </c:pt>
                      <c:pt idx="6635">
                        <c:v>2.1801851851846141</c:v>
                      </c:pt>
                      <c:pt idx="6636">
                        <c:v>2.1804282407387792</c:v>
                      </c:pt>
                      <c:pt idx="6637">
                        <c:v>2.1806712962929442</c:v>
                      </c:pt>
                      <c:pt idx="6638">
                        <c:v>2.1809143518543852</c:v>
                      </c:pt>
                      <c:pt idx="6639">
                        <c:v>2.1811574074085502</c:v>
                      </c:pt>
                      <c:pt idx="6640">
                        <c:v>2.1814004629627153</c:v>
                      </c:pt>
                      <c:pt idx="6641">
                        <c:v>2.1816435185168803</c:v>
                      </c:pt>
                      <c:pt idx="6642">
                        <c:v>2.1818865740710454</c:v>
                      </c:pt>
                      <c:pt idx="6643">
                        <c:v>2.1821296296324864</c:v>
                      </c:pt>
                      <c:pt idx="6644">
                        <c:v>2.1823726851866514</c:v>
                      </c:pt>
                      <c:pt idx="6645">
                        <c:v>2.1826157407408164</c:v>
                      </c:pt>
                      <c:pt idx="6646">
                        <c:v>2.1828587962949815</c:v>
                      </c:pt>
                      <c:pt idx="6647">
                        <c:v>2.1831018518491465</c:v>
                      </c:pt>
                      <c:pt idx="6648">
                        <c:v>2.1833449074033116</c:v>
                      </c:pt>
                      <c:pt idx="6649">
                        <c:v>2.1835879629647525</c:v>
                      </c:pt>
                      <c:pt idx="6650">
                        <c:v>2.1838310185189176</c:v>
                      </c:pt>
                      <c:pt idx="6651">
                        <c:v>2.1840740740730826</c:v>
                      </c:pt>
                      <c:pt idx="6652">
                        <c:v>2.1843171296272477</c:v>
                      </c:pt>
                      <c:pt idx="6653">
                        <c:v>2.1845601851814127</c:v>
                      </c:pt>
                      <c:pt idx="6654">
                        <c:v>2.1848032407428537</c:v>
                      </c:pt>
                      <c:pt idx="6655">
                        <c:v>2.1850462962970187</c:v>
                      </c:pt>
                      <c:pt idx="6656">
                        <c:v>2.1852893518511838</c:v>
                      </c:pt>
                      <c:pt idx="6657">
                        <c:v>2.1855324074053488</c:v>
                      </c:pt>
                      <c:pt idx="6658">
                        <c:v>2.1857754629595139</c:v>
                      </c:pt>
                      <c:pt idx="6659">
                        <c:v>2.1860185185209549</c:v>
                      </c:pt>
                      <c:pt idx="6660">
                        <c:v>2.1862731481446236</c:v>
                      </c:pt>
                      <c:pt idx="6661">
                        <c:v>2.1865162037060646</c:v>
                      </c:pt>
                      <c:pt idx="6662">
                        <c:v>2.1867592592602296</c:v>
                      </c:pt>
                      <c:pt idx="6663">
                        <c:v>2.1870023148143947</c:v>
                      </c:pt>
                      <c:pt idx="6664">
                        <c:v>2.1872453703685597</c:v>
                      </c:pt>
                      <c:pt idx="6665">
                        <c:v>2.1874884259227247</c:v>
                      </c:pt>
                      <c:pt idx="6666">
                        <c:v>2.1877314814841657</c:v>
                      </c:pt>
                      <c:pt idx="6667">
                        <c:v>2.1879745370383308</c:v>
                      </c:pt>
                      <c:pt idx="6668">
                        <c:v>2.1882175925924958</c:v>
                      </c:pt>
                      <c:pt idx="6669">
                        <c:v>2.1884606481466609</c:v>
                      </c:pt>
                      <c:pt idx="6670">
                        <c:v>2.1887037037008259</c:v>
                      </c:pt>
                      <c:pt idx="6671">
                        <c:v>2.1889467592622669</c:v>
                      </c:pt>
                      <c:pt idx="6672">
                        <c:v>2.1891898148164319</c:v>
                      </c:pt>
                      <c:pt idx="6673">
                        <c:v>2.189432870370597</c:v>
                      </c:pt>
                      <c:pt idx="6674">
                        <c:v>2.189675925924762</c:v>
                      </c:pt>
                      <c:pt idx="6675">
                        <c:v>2.1899189814789271</c:v>
                      </c:pt>
                      <c:pt idx="6676">
                        <c:v>2.1901620370330921</c:v>
                      </c:pt>
                      <c:pt idx="6677">
                        <c:v>2.1904050925945331</c:v>
                      </c:pt>
                      <c:pt idx="6678">
                        <c:v>2.1906481481486981</c:v>
                      </c:pt>
                      <c:pt idx="6679">
                        <c:v>2.1908912037028632</c:v>
                      </c:pt>
                      <c:pt idx="6680">
                        <c:v>2.1911342592570282</c:v>
                      </c:pt>
                      <c:pt idx="6681">
                        <c:v>2.1913773148111932</c:v>
                      </c:pt>
                      <c:pt idx="6682">
                        <c:v>2.1916203703726342</c:v>
                      </c:pt>
                      <c:pt idx="6683">
                        <c:v>2.1918634259267993</c:v>
                      </c:pt>
                      <c:pt idx="6684">
                        <c:v>2.1921064814809643</c:v>
                      </c:pt>
                      <c:pt idx="6685">
                        <c:v>2.1923495370351294</c:v>
                      </c:pt>
                      <c:pt idx="6686">
                        <c:v>2.1925925925892944</c:v>
                      </c:pt>
                      <c:pt idx="6687">
                        <c:v>2.1928356481507354</c:v>
                      </c:pt>
                      <c:pt idx="6688">
                        <c:v>2.1930787037049004</c:v>
                      </c:pt>
                      <c:pt idx="6689">
                        <c:v>2.1933217592590655</c:v>
                      </c:pt>
                      <c:pt idx="6690">
                        <c:v>2.1935648148132305</c:v>
                      </c:pt>
                      <c:pt idx="6691">
                        <c:v>2.1938078703673956</c:v>
                      </c:pt>
                      <c:pt idx="6692">
                        <c:v>2.1940509259288365</c:v>
                      </c:pt>
                      <c:pt idx="6693">
                        <c:v>2.1942939814830016</c:v>
                      </c:pt>
                      <c:pt idx="6694">
                        <c:v>2.1945370370371666</c:v>
                      </c:pt>
                      <c:pt idx="6695">
                        <c:v>2.1947800925913317</c:v>
                      </c:pt>
                      <c:pt idx="6696">
                        <c:v>2.1950231481454967</c:v>
                      </c:pt>
                      <c:pt idx="6697">
                        <c:v>2.1952662036996617</c:v>
                      </c:pt>
                      <c:pt idx="6698">
                        <c:v>2.1955092592611027</c:v>
                      </c:pt>
                      <c:pt idx="6699">
                        <c:v>2.1957523148152678</c:v>
                      </c:pt>
                      <c:pt idx="6700">
                        <c:v>2.1959953703694328</c:v>
                      </c:pt>
                      <c:pt idx="6701">
                        <c:v>2.1962384259235979</c:v>
                      </c:pt>
                      <c:pt idx="6702">
                        <c:v>2.1964814814777629</c:v>
                      </c:pt>
                      <c:pt idx="6703">
                        <c:v>2.1967245370392039</c:v>
                      </c:pt>
                      <c:pt idx="6704">
                        <c:v>2.1969675925933689</c:v>
                      </c:pt>
                      <c:pt idx="6705">
                        <c:v>2.197210648147534</c:v>
                      </c:pt>
                      <c:pt idx="6706">
                        <c:v>2.197453703701699</c:v>
                      </c:pt>
                      <c:pt idx="6707">
                        <c:v>2.1976967592558641</c:v>
                      </c:pt>
                      <c:pt idx="6708">
                        <c:v>2.1979513888868087</c:v>
                      </c:pt>
                      <c:pt idx="6709">
                        <c:v>2.1981944444409738</c:v>
                      </c:pt>
                      <c:pt idx="6710">
                        <c:v>2.1984375000024148</c:v>
                      </c:pt>
                      <c:pt idx="6711">
                        <c:v>2.1986805555565798</c:v>
                      </c:pt>
                      <c:pt idx="6712">
                        <c:v>2.1989236111107449</c:v>
                      </c:pt>
                      <c:pt idx="6713">
                        <c:v>2.1991666666649099</c:v>
                      </c:pt>
                      <c:pt idx="6714">
                        <c:v>2.1994097222190749</c:v>
                      </c:pt>
                      <c:pt idx="6715">
                        <c:v>2.1996527777805159</c:v>
                      </c:pt>
                      <c:pt idx="6716">
                        <c:v>2.199895833334681</c:v>
                      </c:pt>
                      <c:pt idx="6717">
                        <c:v>2.200138888888846</c:v>
                      </c:pt>
                      <c:pt idx="6718">
                        <c:v>2.2003819444430111</c:v>
                      </c:pt>
                      <c:pt idx="6719">
                        <c:v>2.2006249999971761</c:v>
                      </c:pt>
                      <c:pt idx="6720">
                        <c:v>2.2008680555586171</c:v>
                      </c:pt>
                      <c:pt idx="6721">
                        <c:v>2.2011111111127821</c:v>
                      </c:pt>
                      <c:pt idx="6722">
                        <c:v>2.2013541666669472</c:v>
                      </c:pt>
                      <c:pt idx="6723">
                        <c:v>2.2015972222211122</c:v>
                      </c:pt>
                      <c:pt idx="6724">
                        <c:v>2.2018402777752772</c:v>
                      </c:pt>
                      <c:pt idx="6725">
                        <c:v>2.2020833333294423</c:v>
                      </c:pt>
                      <c:pt idx="6726">
                        <c:v>2.2023263888908833</c:v>
                      </c:pt>
                      <c:pt idx="6727">
                        <c:v>2.2025694444450483</c:v>
                      </c:pt>
                      <c:pt idx="6728">
                        <c:v>2.2028124999992134</c:v>
                      </c:pt>
                      <c:pt idx="6729">
                        <c:v>2.2030555555533784</c:v>
                      </c:pt>
                      <c:pt idx="6730">
                        <c:v>2.2032986111075434</c:v>
                      </c:pt>
                      <c:pt idx="6731">
                        <c:v>2.2035416666689844</c:v>
                      </c:pt>
                      <c:pt idx="6732">
                        <c:v>2.2037847222231495</c:v>
                      </c:pt>
                      <c:pt idx="6733">
                        <c:v>2.2040277777773145</c:v>
                      </c:pt>
                      <c:pt idx="6734">
                        <c:v>2.2042708333314796</c:v>
                      </c:pt>
                      <c:pt idx="6735">
                        <c:v>2.2045138888856446</c:v>
                      </c:pt>
                      <c:pt idx="6736">
                        <c:v>2.2047569444470856</c:v>
                      </c:pt>
                      <c:pt idx="6737">
                        <c:v>2.2050000000012506</c:v>
                      </c:pt>
                      <c:pt idx="6738">
                        <c:v>2.2052430555554157</c:v>
                      </c:pt>
                      <c:pt idx="6739">
                        <c:v>2.2054861111095807</c:v>
                      </c:pt>
                      <c:pt idx="6740">
                        <c:v>2.2057291666637457</c:v>
                      </c:pt>
                      <c:pt idx="6741">
                        <c:v>2.2059722222251867</c:v>
                      </c:pt>
                      <c:pt idx="6742">
                        <c:v>2.2062152777793518</c:v>
                      </c:pt>
                      <c:pt idx="6743">
                        <c:v>2.2064583333335168</c:v>
                      </c:pt>
                      <c:pt idx="6744">
                        <c:v>2.2067013888876819</c:v>
                      </c:pt>
                      <c:pt idx="6745">
                        <c:v>2.2069444444418469</c:v>
                      </c:pt>
                      <c:pt idx="6746">
                        <c:v>2.2071874999960119</c:v>
                      </c:pt>
                      <c:pt idx="6747">
                        <c:v>2.2074305555574529</c:v>
                      </c:pt>
                      <c:pt idx="6748">
                        <c:v>2.207673611111618</c:v>
                      </c:pt>
                      <c:pt idx="6749">
                        <c:v>2.207916666665783</c:v>
                      </c:pt>
                      <c:pt idx="6750">
                        <c:v>2.2081597222199481</c:v>
                      </c:pt>
                      <c:pt idx="6751">
                        <c:v>2.2084027777741131</c:v>
                      </c:pt>
                      <c:pt idx="6752">
                        <c:v>2.2086458333355541</c:v>
                      </c:pt>
                      <c:pt idx="6753">
                        <c:v>2.2088888888897191</c:v>
                      </c:pt>
                      <c:pt idx="6754">
                        <c:v>2.2091319444438842</c:v>
                      </c:pt>
                      <c:pt idx="6755">
                        <c:v>2.2093749999980492</c:v>
                      </c:pt>
                      <c:pt idx="6756">
                        <c:v>2.2096180555522142</c:v>
                      </c:pt>
                      <c:pt idx="6757">
                        <c:v>2.2098726851831589</c:v>
                      </c:pt>
                      <c:pt idx="6758">
                        <c:v>2.210115740737324</c:v>
                      </c:pt>
                      <c:pt idx="6759">
                        <c:v>2.210358796298765</c:v>
                      </c:pt>
                      <c:pt idx="6760">
                        <c:v>2.21060185185293</c:v>
                      </c:pt>
                      <c:pt idx="6761">
                        <c:v>2.2108449074070951</c:v>
                      </c:pt>
                      <c:pt idx="6762">
                        <c:v>2.2110879629612601</c:v>
                      </c:pt>
                      <c:pt idx="6763">
                        <c:v>2.2113310185154251</c:v>
                      </c:pt>
                      <c:pt idx="6764">
                        <c:v>2.2115740740768661</c:v>
                      </c:pt>
                      <c:pt idx="6765">
                        <c:v>2.2118171296310312</c:v>
                      </c:pt>
                      <c:pt idx="6766">
                        <c:v>2.2120601851851962</c:v>
                      </c:pt>
                      <c:pt idx="6767">
                        <c:v>2.2123032407393612</c:v>
                      </c:pt>
                      <c:pt idx="6768">
                        <c:v>2.2125462962935263</c:v>
                      </c:pt>
                      <c:pt idx="6769">
                        <c:v>2.2127893518549673</c:v>
                      </c:pt>
                      <c:pt idx="6770">
                        <c:v>2.2130324074091323</c:v>
                      </c:pt>
                      <c:pt idx="6771">
                        <c:v>2.2132754629632974</c:v>
                      </c:pt>
                      <c:pt idx="6772">
                        <c:v>2.2135185185174624</c:v>
                      </c:pt>
                      <c:pt idx="6773">
                        <c:v>2.2137615740716274</c:v>
                      </c:pt>
                      <c:pt idx="6774">
                        <c:v>2.2140046296257925</c:v>
                      </c:pt>
                      <c:pt idx="6775">
                        <c:v>2.2142476851872335</c:v>
                      </c:pt>
                      <c:pt idx="6776">
                        <c:v>2.2144907407413985</c:v>
                      </c:pt>
                      <c:pt idx="6777">
                        <c:v>2.2147337962955636</c:v>
                      </c:pt>
                      <c:pt idx="6778">
                        <c:v>2.2149768518497286</c:v>
                      </c:pt>
                      <c:pt idx="6779">
                        <c:v>2.2152199074038936</c:v>
                      </c:pt>
                      <c:pt idx="6780">
                        <c:v>2.2154629629653346</c:v>
                      </c:pt>
                      <c:pt idx="6781">
                        <c:v>2.2157060185194997</c:v>
                      </c:pt>
                      <c:pt idx="6782">
                        <c:v>2.2159490740736647</c:v>
                      </c:pt>
                      <c:pt idx="6783">
                        <c:v>2.2161921296278297</c:v>
                      </c:pt>
                      <c:pt idx="6784">
                        <c:v>2.2164351851819948</c:v>
                      </c:pt>
                      <c:pt idx="6785">
                        <c:v>2.2166782407434358</c:v>
                      </c:pt>
                      <c:pt idx="6786">
                        <c:v>2.2169212962976008</c:v>
                      </c:pt>
                      <c:pt idx="6787">
                        <c:v>2.2171643518517659</c:v>
                      </c:pt>
                      <c:pt idx="6788">
                        <c:v>2.2174074074059309</c:v>
                      </c:pt>
                      <c:pt idx="6789">
                        <c:v>2.2176504629600959</c:v>
                      </c:pt>
                      <c:pt idx="6790">
                        <c:v>2.2178935185215369</c:v>
                      </c:pt>
                      <c:pt idx="6791">
                        <c:v>2.218136574075702</c:v>
                      </c:pt>
                      <c:pt idx="6792">
                        <c:v>2.218379629629867</c:v>
                      </c:pt>
                      <c:pt idx="6793">
                        <c:v>2.2186226851840321</c:v>
                      </c:pt>
                      <c:pt idx="6794">
                        <c:v>2.2188657407381971</c:v>
                      </c:pt>
                      <c:pt idx="6795">
                        <c:v>2.2191087962923621</c:v>
                      </c:pt>
                      <c:pt idx="6796">
                        <c:v>2.2193518518538031</c:v>
                      </c:pt>
                      <c:pt idx="6797">
                        <c:v>2.2195949074079682</c:v>
                      </c:pt>
                      <c:pt idx="6798">
                        <c:v>2.2198379629621332</c:v>
                      </c:pt>
                      <c:pt idx="6799">
                        <c:v>2.2200810185162982</c:v>
                      </c:pt>
                      <c:pt idx="6800">
                        <c:v>2.2203240740704633</c:v>
                      </c:pt>
                      <c:pt idx="6801">
                        <c:v>2.2205671296319043</c:v>
                      </c:pt>
                      <c:pt idx="6802">
                        <c:v>2.2208101851860693</c:v>
                      </c:pt>
                      <c:pt idx="6803">
                        <c:v>2.2210532407402344</c:v>
                      </c:pt>
                      <c:pt idx="6804">
                        <c:v>2.2212962962943994</c:v>
                      </c:pt>
                      <c:pt idx="6805">
                        <c:v>2.2215509259253441</c:v>
                      </c:pt>
                      <c:pt idx="6806">
                        <c:v>2.2217939814795091</c:v>
                      </c:pt>
                      <c:pt idx="6807">
                        <c:v>2.2220370370336742</c:v>
                      </c:pt>
                      <c:pt idx="6808">
                        <c:v>2.2222800925951152</c:v>
                      </c:pt>
                      <c:pt idx="6809">
                        <c:v>2.2225231481492802</c:v>
                      </c:pt>
                      <c:pt idx="6810">
                        <c:v>2.2227662037034452</c:v>
                      </c:pt>
                      <c:pt idx="6811">
                        <c:v>2.2230092592576103</c:v>
                      </c:pt>
                      <c:pt idx="6812">
                        <c:v>2.2232523148117753</c:v>
                      </c:pt>
                      <c:pt idx="6813">
                        <c:v>2.2234953703732163</c:v>
                      </c:pt>
                      <c:pt idx="6814">
                        <c:v>2.2237384259273814</c:v>
                      </c:pt>
                      <c:pt idx="6815">
                        <c:v>2.2239814814815464</c:v>
                      </c:pt>
                      <c:pt idx="6816">
                        <c:v>2.2242245370357114</c:v>
                      </c:pt>
                      <c:pt idx="6817">
                        <c:v>2.2244675925898765</c:v>
                      </c:pt>
                      <c:pt idx="6818">
                        <c:v>2.2247106481440415</c:v>
                      </c:pt>
                      <c:pt idx="6819">
                        <c:v>2.2249537037054825</c:v>
                      </c:pt>
                      <c:pt idx="6820">
                        <c:v>2.2251967592596475</c:v>
                      </c:pt>
                      <c:pt idx="6821">
                        <c:v>2.2254398148138126</c:v>
                      </c:pt>
                      <c:pt idx="6822">
                        <c:v>2.2256828703679776</c:v>
                      </c:pt>
                      <c:pt idx="6823">
                        <c:v>2.2259259259221427</c:v>
                      </c:pt>
                      <c:pt idx="6824">
                        <c:v>2.2261689814835837</c:v>
                      </c:pt>
                      <c:pt idx="6825">
                        <c:v>2.2264120370377487</c:v>
                      </c:pt>
                      <c:pt idx="6826">
                        <c:v>2.2266550925919137</c:v>
                      </c:pt>
                      <c:pt idx="6827">
                        <c:v>2.2268981481460788</c:v>
                      </c:pt>
                      <c:pt idx="6828">
                        <c:v>2.2271412037002438</c:v>
                      </c:pt>
                      <c:pt idx="6829">
                        <c:v>2.2273842592616848</c:v>
                      </c:pt>
                      <c:pt idx="6830">
                        <c:v>2.2276273148158499</c:v>
                      </c:pt>
                      <c:pt idx="6831">
                        <c:v>2.2278703703700149</c:v>
                      </c:pt>
                      <c:pt idx="6832">
                        <c:v>2.2281134259241799</c:v>
                      </c:pt>
                      <c:pt idx="6833">
                        <c:v>2.228356481478345</c:v>
                      </c:pt>
                      <c:pt idx="6834">
                        <c:v>2.228599537039786</c:v>
                      </c:pt>
                      <c:pt idx="6835">
                        <c:v>2.228842592593951</c:v>
                      </c:pt>
                      <c:pt idx="6836">
                        <c:v>2.2290856481481161</c:v>
                      </c:pt>
                      <c:pt idx="6837">
                        <c:v>2.2293287037022811</c:v>
                      </c:pt>
                      <c:pt idx="6838">
                        <c:v>2.2295717592564461</c:v>
                      </c:pt>
                      <c:pt idx="6839">
                        <c:v>2.2298148148178871</c:v>
                      </c:pt>
                      <c:pt idx="6840">
                        <c:v>2.2300578703720522</c:v>
                      </c:pt>
                      <c:pt idx="6841">
                        <c:v>2.2303009259262172</c:v>
                      </c:pt>
                      <c:pt idx="6842">
                        <c:v>2.2305439814803822</c:v>
                      </c:pt>
                      <c:pt idx="6843">
                        <c:v>2.2307870370345473</c:v>
                      </c:pt>
                      <c:pt idx="6844">
                        <c:v>2.2310300925887123</c:v>
                      </c:pt>
                      <c:pt idx="6845">
                        <c:v>2.2312731481501533</c:v>
                      </c:pt>
                      <c:pt idx="6846">
                        <c:v>2.2315162037043184</c:v>
                      </c:pt>
                      <c:pt idx="6847">
                        <c:v>2.2317592592584834</c:v>
                      </c:pt>
                      <c:pt idx="6848">
                        <c:v>2.2320023148126484</c:v>
                      </c:pt>
                      <c:pt idx="6849">
                        <c:v>2.2322453703668135</c:v>
                      </c:pt>
                      <c:pt idx="6850">
                        <c:v>2.2324884259282545</c:v>
                      </c:pt>
                      <c:pt idx="6851">
                        <c:v>2.2327314814824195</c:v>
                      </c:pt>
                      <c:pt idx="6852">
                        <c:v>2.2329745370365846</c:v>
                      </c:pt>
                      <c:pt idx="6853">
                        <c:v>2.2332175925907496</c:v>
                      </c:pt>
                      <c:pt idx="6854">
                        <c:v>2.2334722222216943</c:v>
                      </c:pt>
                      <c:pt idx="6855">
                        <c:v>2.2337152777758593</c:v>
                      </c:pt>
                      <c:pt idx="6856">
                        <c:v>2.2339583333300244</c:v>
                      </c:pt>
                      <c:pt idx="6857">
                        <c:v>2.2342013888914654</c:v>
                      </c:pt>
                      <c:pt idx="6858">
                        <c:v>2.2344444444456304</c:v>
                      </c:pt>
                      <c:pt idx="6859">
                        <c:v>2.2346874999997954</c:v>
                      </c:pt>
                      <c:pt idx="6860">
                        <c:v>2.2349305555539605</c:v>
                      </c:pt>
                      <c:pt idx="6861">
                        <c:v>2.2351736111081255</c:v>
                      </c:pt>
                      <c:pt idx="6862">
                        <c:v>2.2354166666695665</c:v>
                      </c:pt>
                      <c:pt idx="6863">
                        <c:v>2.2356597222237315</c:v>
                      </c:pt>
                      <c:pt idx="6864">
                        <c:v>2.2359027777778966</c:v>
                      </c:pt>
                      <c:pt idx="6865">
                        <c:v>2.2361458333320616</c:v>
                      </c:pt>
                      <c:pt idx="6866">
                        <c:v>2.2363888888862267</c:v>
                      </c:pt>
                      <c:pt idx="6867">
                        <c:v>2.2366319444403917</c:v>
                      </c:pt>
                      <c:pt idx="6868">
                        <c:v>2.2368750000018327</c:v>
                      </c:pt>
                      <c:pt idx="6869">
                        <c:v>2.2371180555559977</c:v>
                      </c:pt>
                      <c:pt idx="6870">
                        <c:v>2.2373611111101628</c:v>
                      </c:pt>
                      <c:pt idx="6871">
                        <c:v>2.2376041666643278</c:v>
                      </c:pt>
                      <c:pt idx="6872">
                        <c:v>2.2378472222184929</c:v>
                      </c:pt>
                      <c:pt idx="6873">
                        <c:v>2.2380902777799339</c:v>
                      </c:pt>
                      <c:pt idx="6874">
                        <c:v>2.2383333333340989</c:v>
                      </c:pt>
                      <c:pt idx="6875">
                        <c:v>2.2385763888882639</c:v>
                      </c:pt>
                      <c:pt idx="6876">
                        <c:v>2.238819444442429</c:v>
                      </c:pt>
                      <c:pt idx="6877">
                        <c:v>2.239062499996594</c:v>
                      </c:pt>
                      <c:pt idx="6878">
                        <c:v>2.239305555558035</c:v>
                      </c:pt>
                      <c:pt idx="6879">
                        <c:v>2.2395486111122</c:v>
                      </c:pt>
                      <c:pt idx="6880">
                        <c:v>2.2397916666663651</c:v>
                      </c:pt>
                      <c:pt idx="6881">
                        <c:v>2.2400347222205301</c:v>
                      </c:pt>
                      <c:pt idx="6882">
                        <c:v>2.2402777777746952</c:v>
                      </c:pt>
                      <c:pt idx="6883">
                        <c:v>2.2405208333361362</c:v>
                      </c:pt>
                      <c:pt idx="6884">
                        <c:v>2.2407638888903012</c:v>
                      </c:pt>
                      <c:pt idx="6885">
                        <c:v>2.2410069444444662</c:v>
                      </c:pt>
                      <c:pt idx="6886">
                        <c:v>2.2412499999986313</c:v>
                      </c:pt>
                      <c:pt idx="6887">
                        <c:v>2.2414930555527963</c:v>
                      </c:pt>
                      <c:pt idx="6888">
                        <c:v>2.2417361111142373</c:v>
                      </c:pt>
                      <c:pt idx="6889">
                        <c:v>2.2419791666684024</c:v>
                      </c:pt>
                      <c:pt idx="6890">
                        <c:v>2.2422222222225674</c:v>
                      </c:pt>
                      <c:pt idx="6891">
                        <c:v>2.2424652777767324</c:v>
                      </c:pt>
                      <c:pt idx="6892">
                        <c:v>2.2427083333308975</c:v>
                      </c:pt>
                      <c:pt idx="6893">
                        <c:v>2.2429513888850625</c:v>
                      </c:pt>
                      <c:pt idx="6894">
                        <c:v>2.2431944444465035</c:v>
                      </c:pt>
                      <c:pt idx="6895">
                        <c:v>2.2434375000006685</c:v>
                      </c:pt>
                      <c:pt idx="6896">
                        <c:v>2.2436805555548336</c:v>
                      </c:pt>
                      <c:pt idx="6897">
                        <c:v>2.2439236111089986</c:v>
                      </c:pt>
                      <c:pt idx="6898">
                        <c:v>2.2441666666631637</c:v>
                      </c:pt>
                      <c:pt idx="6899">
                        <c:v>2.2444097222246047</c:v>
                      </c:pt>
                      <c:pt idx="6900">
                        <c:v>2.2446527777787697</c:v>
                      </c:pt>
                      <c:pt idx="6901">
                        <c:v>2.2448958333329347</c:v>
                      </c:pt>
                      <c:pt idx="6902">
                        <c:v>2.2451504629638794</c:v>
                      </c:pt>
                      <c:pt idx="6903">
                        <c:v>2.2453935185180445</c:v>
                      </c:pt>
                      <c:pt idx="6904">
                        <c:v>2.2456365740722095</c:v>
                      </c:pt>
                      <c:pt idx="6905">
                        <c:v>2.2458796296263746</c:v>
                      </c:pt>
                      <c:pt idx="6906">
                        <c:v>2.2461226851878155</c:v>
                      </c:pt>
                      <c:pt idx="6907">
                        <c:v>2.2463657407419806</c:v>
                      </c:pt>
                      <c:pt idx="6908">
                        <c:v>2.2466087962961456</c:v>
                      </c:pt>
                      <c:pt idx="6909">
                        <c:v>2.2468518518503107</c:v>
                      </c:pt>
                      <c:pt idx="6910">
                        <c:v>2.2470949074044757</c:v>
                      </c:pt>
                      <c:pt idx="6911">
                        <c:v>2.2473379629659167</c:v>
                      </c:pt>
                      <c:pt idx="6912">
                        <c:v>2.2475810185200817</c:v>
                      </c:pt>
                      <c:pt idx="6913">
                        <c:v>2.2478240740742468</c:v>
                      </c:pt>
                      <c:pt idx="6914">
                        <c:v>2.2480671296284118</c:v>
                      </c:pt>
                      <c:pt idx="6915">
                        <c:v>2.2483101851825769</c:v>
                      </c:pt>
                      <c:pt idx="6916">
                        <c:v>2.2485532407367419</c:v>
                      </c:pt>
                      <c:pt idx="6917">
                        <c:v>2.2487962962981829</c:v>
                      </c:pt>
                      <c:pt idx="6918">
                        <c:v>2.2490393518523479</c:v>
                      </c:pt>
                      <c:pt idx="6919">
                        <c:v>2.249282407406513</c:v>
                      </c:pt>
                      <c:pt idx="6920">
                        <c:v>2.249525462960678</c:v>
                      </c:pt>
                      <c:pt idx="6921">
                        <c:v>2.2497685185148431</c:v>
                      </c:pt>
                      <c:pt idx="6922">
                        <c:v>2.250011574076284</c:v>
                      </c:pt>
                      <c:pt idx="6923">
                        <c:v>2.2502546296304491</c:v>
                      </c:pt>
                      <c:pt idx="6924">
                        <c:v>2.2504976851846141</c:v>
                      </c:pt>
                      <c:pt idx="6925">
                        <c:v>2.2507407407387792</c:v>
                      </c:pt>
                      <c:pt idx="6926">
                        <c:v>2.2509837962929442</c:v>
                      </c:pt>
                      <c:pt idx="6927">
                        <c:v>2.2512268518543852</c:v>
                      </c:pt>
                      <c:pt idx="6928">
                        <c:v>2.2514699074085502</c:v>
                      </c:pt>
                      <c:pt idx="6929">
                        <c:v>2.2517129629627153</c:v>
                      </c:pt>
                      <c:pt idx="6930">
                        <c:v>2.2519560185168803</c:v>
                      </c:pt>
                      <c:pt idx="6931">
                        <c:v>2.2521990740710454</c:v>
                      </c:pt>
                      <c:pt idx="6932">
                        <c:v>2.2524421296324864</c:v>
                      </c:pt>
                      <c:pt idx="6933">
                        <c:v>2.2526851851866514</c:v>
                      </c:pt>
                      <c:pt idx="6934">
                        <c:v>2.2529282407408164</c:v>
                      </c:pt>
                      <c:pt idx="6935">
                        <c:v>2.2531712962949815</c:v>
                      </c:pt>
                      <c:pt idx="6936">
                        <c:v>2.2534143518491465</c:v>
                      </c:pt>
                      <c:pt idx="6937">
                        <c:v>2.2536574074033116</c:v>
                      </c:pt>
                      <c:pt idx="6938">
                        <c:v>2.2539004629647525</c:v>
                      </c:pt>
                      <c:pt idx="6939">
                        <c:v>2.2541435185189176</c:v>
                      </c:pt>
                      <c:pt idx="6940">
                        <c:v>2.2543865740730826</c:v>
                      </c:pt>
                      <c:pt idx="6941">
                        <c:v>2.2546296296272477</c:v>
                      </c:pt>
                      <c:pt idx="6942">
                        <c:v>2.2548726851814127</c:v>
                      </c:pt>
                      <c:pt idx="6943">
                        <c:v>2.2551157407428537</c:v>
                      </c:pt>
                      <c:pt idx="6944">
                        <c:v>2.2553587962970187</c:v>
                      </c:pt>
                      <c:pt idx="6945">
                        <c:v>2.2556018518511838</c:v>
                      </c:pt>
                      <c:pt idx="6946">
                        <c:v>2.2558449074053488</c:v>
                      </c:pt>
                      <c:pt idx="6947">
                        <c:v>2.2560879629595139</c:v>
                      </c:pt>
                      <c:pt idx="6948">
                        <c:v>2.2563310185209549</c:v>
                      </c:pt>
                      <c:pt idx="6949">
                        <c:v>2.2565740740751199</c:v>
                      </c:pt>
                      <c:pt idx="6950">
                        <c:v>2.2568287037060646</c:v>
                      </c:pt>
                      <c:pt idx="6951">
                        <c:v>2.2570717592602296</c:v>
                      </c:pt>
                      <c:pt idx="6952">
                        <c:v>2.2573148148143947</c:v>
                      </c:pt>
                      <c:pt idx="6953">
                        <c:v>2.2575578703685597</c:v>
                      </c:pt>
                      <c:pt idx="6954">
                        <c:v>2.2578009259227247</c:v>
                      </c:pt>
                      <c:pt idx="6955">
                        <c:v>2.2580439814841657</c:v>
                      </c:pt>
                      <c:pt idx="6956">
                        <c:v>2.2582870370383308</c:v>
                      </c:pt>
                      <c:pt idx="6957">
                        <c:v>2.2585300925924958</c:v>
                      </c:pt>
                      <c:pt idx="6958">
                        <c:v>2.2587731481466609</c:v>
                      </c:pt>
                      <c:pt idx="6959">
                        <c:v>2.2590162037008259</c:v>
                      </c:pt>
                      <c:pt idx="6960">
                        <c:v>2.2592592592622669</c:v>
                      </c:pt>
                      <c:pt idx="6961">
                        <c:v>2.2595023148164319</c:v>
                      </c:pt>
                      <c:pt idx="6962">
                        <c:v>2.259745370370597</c:v>
                      </c:pt>
                      <c:pt idx="6963">
                        <c:v>2.259988425924762</c:v>
                      </c:pt>
                      <c:pt idx="6964">
                        <c:v>2.2602314814789271</c:v>
                      </c:pt>
                      <c:pt idx="6965">
                        <c:v>2.2604745370330921</c:v>
                      </c:pt>
                      <c:pt idx="6966">
                        <c:v>2.2607175925945331</c:v>
                      </c:pt>
                      <c:pt idx="6967">
                        <c:v>2.2609606481486981</c:v>
                      </c:pt>
                      <c:pt idx="6968">
                        <c:v>2.2612037037028632</c:v>
                      </c:pt>
                      <c:pt idx="6969">
                        <c:v>2.2614467592570282</c:v>
                      </c:pt>
                      <c:pt idx="6970">
                        <c:v>2.2616898148111932</c:v>
                      </c:pt>
                      <c:pt idx="6971">
                        <c:v>2.2619328703726342</c:v>
                      </c:pt>
                      <c:pt idx="6972">
                        <c:v>2.2621759259267993</c:v>
                      </c:pt>
                      <c:pt idx="6973">
                        <c:v>2.2624189814809643</c:v>
                      </c:pt>
                      <c:pt idx="6974">
                        <c:v>2.2626620370351294</c:v>
                      </c:pt>
                      <c:pt idx="6975">
                        <c:v>2.2629050925892944</c:v>
                      </c:pt>
                      <c:pt idx="6976">
                        <c:v>2.2631481481507354</c:v>
                      </c:pt>
                      <c:pt idx="6977">
                        <c:v>2.2633912037049004</c:v>
                      </c:pt>
                      <c:pt idx="6978">
                        <c:v>2.2636342592590655</c:v>
                      </c:pt>
                      <c:pt idx="6979">
                        <c:v>2.2638773148132305</c:v>
                      </c:pt>
                      <c:pt idx="6980">
                        <c:v>2.2641203703673956</c:v>
                      </c:pt>
                      <c:pt idx="6981">
                        <c:v>2.2643634259288365</c:v>
                      </c:pt>
                      <c:pt idx="6982">
                        <c:v>2.2646064814830016</c:v>
                      </c:pt>
                      <c:pt idx="6983">
                        <c:v>2.2648495370371666</c:v>
                      </c:pt>
                      <c:pt idx="6984">
                        <c:v>2.2650925925913317</c:v>
                      </c:pt>
                      <c:pt idx="6985">
                        <c:v>2.2653356481454967</c:v>
                      </c:pt>
                      <c:pt idx="6986">
                        <c:v>2.2655787036996617</c:v>
                      </c:pt>
                      <c:pt idx="6987">
                        <c:v>2.2658217592611027</c:v>
                      </c:pt>
                      <c:pt idx="6988">
                        <c:v>2.2660648148152678</c:v>
                      </c:pt>
                      <c:pt idx="6989">
                        <c:v>2.2663078703694328</c:v>
                      </c:pt>
                      <c:pt idx="6990">
                        <c:v>2.2665509259235979</c:v>
                      </c:pt>
                      <c:pt idx="6991">
                        <c:v>2.2667939814777629</c:v>
                      </c:pt>
                      <c:pt idx="6992">
                        <c:v>2.2670370370392039</c:v>
                      </c:pt>
                      <c:pt idx="6993">
                        <c:v>2.2672800925933689</c:v>
                      </c:pt>
                      <c:pt idx="6994">
                        <c:v>2.267523148147534</c:v>
                      </c:pt>
                      <c:pt idx="6995">
                        <c:v>2.267766203701699</c:v>
                      </c:pt>
                      <c:pt idx="6996">
                        <c:v>2.2680092592558641</c:v>
                      </c:pt>
                      <c:pt idx="6997">
                        <c:v>2.268252314817305</c:v>
                      </c:pt>
                      <c:pt idx="6998">
                        <c:v>2.2684953703714701</c:v>
                      </c:pt>
                      <c:pt idx="6999">
                        <c:v>2.2687500000024148</c:v>
                      </c:pt>
                      <c:pt idx="7000">
                        <c:v>2.2689930555565798</c:v>
                      </c:pt>
                      <c:pt idx="7001">
                        <c:v>2.2692361111107449</c:v>
                      </c:pt>
                      <c:pt idx="7002">
                        <c:v>2.2694791666649099</c:v>
                      </c:pt>
                      <c:pt idx="7003">
                        <c:v>2.2697222222190749</c:v>
                      </c:pt>
                      <c:pt idx="7004">
                        <c:v>2.2699652777805159</c:v>
                      </c:pt>
                      <c:pt idx="7005">
                        <c:v>2.270208333334681</c:v>
                      </c:pt>
                      <c:pt idx="7006">
                        <c:v>2.270451388888846</c:v>
                      </c:pt>
                      <c:pt idx="7007">
                        <c:v>2.2706944444430111</c:v>
                      </c:pt>
                      <c:pt idx="7008">
                        <c:v>2.2709374999971761</c:v>
                      </c:pt>
                      <c:pt idx="7009">
                        <c:v>2.2711805555586171</c:v>
                      </c:pt>
                      <c:pt idx="7010">
                        <c:v>2.2714236111127821</c:v>
                      </c:pt>
                      <c:pt idx="7011">
                        <c:v>2.2716666666669472</c:v>
                      </c:pt>
                      <c:pt idx="7012">
                        <c:v>2.2719097222211122</c:v>
                      </c:pt>
                      <c:pt idx="7013">
                        <c:v>2.2721527777752772</c:v>
                      </c:pt>
                      <c:pt idx="7014">
                        <c:v>2.2723958333294423</c:v>
                      </c:pt>
                      <c:pt idx="7015">
                        <c:v>2.2726388888908833</c:v>
                      </c:pt>
                      <c:pt idx="7016">
                        <c:v>2.2728819444450483</c:v>
                      </c:pt>
                      <c:pt idx="7017">
                        <c:v>2.2731249999992134</c:v>
                      </c:pt>
                      <c:pt idx="7018">
                        <c:v>2.2733680555533784</c:v>
                      </c:pt>
                      <c:pt idx="7019">
                        <c:v>2.2736111111075434</c:v>
                      </c:pt>
                      <c:pt idx="7020">
                        <c:v>2.2738541666689844</c:v>
                      </c:pt>
                      <c:pt idx="7021">
                        <c:v>2.2740972222231495</c:v>
                      </c:pt>
                      <c:pt idx="7022">
                        <c:v>2.2743402777773145</c:v>
                      </c:pt>
                      <c:pt idx="7023">
                        <c:v>2.2745833333314796</c:v>
                      </c:pt>
                      <c:pt idx="7024">
                        <c:v>2.2748263888856446</c:v>
                      </c:pt>
                      <c:pt idx="7025">
                        <c:v>2.2750694444470856</c:v>
                      </c:pt>
                      <c:pt idx="7026">
                        <c:v>2.2753125000012506</c:v>
                      </c:pt>
                      <c:pt idx="7027">
                        <c:v>2.2755555555554157</c:v>
                      </c:pt>
                      <c:pt idx="7028">
                        <c:v>2.2757986111095807</c:v>
                      </c:pt>
                      <c:pt idx="7029">
                        <c:v>2.2760416666637457</c:v>
                      </c:pt>
                      <c:pt idx="7030">
                        <c:v>2.2762847222251867</c:v>
                      </c:pt>
                      <c:pt idx="7031">
                        <c:v>2.2765277777793518</c:v>
                      </c:pt>
                      <c:pt idx="7032">
                        <c:v>2.2767708333335168</c:v>
                      </c:pt>
                      <c:pt idx="7033">
                        <c:v>2.2770138888876819</c:v>
                      </c:pt>
                      <c:pt idx="7034">
                        <c:v>2.2772569444418469</c:v>
                      </c:pt>
                      <c:pt idx="7035">
                        <c:v>2.2774999999960119</c:v>
                      </c:pt>
                      <c:pt idx="7036">
                        <c:v>2.2777430555574529</c:v>
                      </c:pt>
                      <c:pt idx="7037">
                        <c:v>2.277986111111618</c:v>
                      </c:pt>
                      <c:pt idx="7038">
                        <c:v>2.278229166665783</c:v>
                      </c:pt>
                      <c:pt idx="7039">
                        <c:v>2.2784722222199481</c:v>
                      </c:pt>
                      <c:pt idx="7040">
                        <c:v>2.2787152777741131</c:v>
                      </c:pt>
                      <c:pt idx="7041">
                        <c:v>2.2789583333355541</c:v>
                      </c:pt>
                      <c:pt idx="7042">
                        <c:v>2.2792013888897191</c:v>
                      </c:pt>
                      <c:pt idx="7043">
                        <c:v>2.2794444444438842</c:v>
                      </c:pt>
                      <c:pt idx="7044">
                        <c:v>2.2796874999980492</c:v>
                      </c:pt>
                      <c:pt idx="7045">
                        <c:v>2.2799305555522142</c:v>
                      </c:pt>
                      <c:pt idx="7046">
                        <c:v>2.2801736111136552</c:v>
                      </c:pt>
                      <c:pt idx="7047">
                        <c:v>2.280428240737324</c:v>
                      </c:pt>
                      <c:pt idx="7048">
                        <c:v>2.280671296298765</c:v>
                      </c:pt>
                      <c:pt idx="7049">
                        <c:v>2.28091435185293</c:v>
                      </c:pt>
                      <c:pt idx="7050">
                        <c:v>2.2811574074070951</c:v>
                      </c:pt>
                      <c:pt idx="7051">
                        <c:v>2.2814004629612601</c:v>
                      </c:pt>
                      <c:pt idx="7052">
                        <c:v>2.2816435185154251</c:v>
                      </c:pt>
                      <c:pt idx="7053">
                        <c:v>2.2818865740768661</c:v>
                      </c:pt>
                      <c:pt idx="7054">
                        <c:v>2.2821296296310312</c:v>
                      </c:pt>
                      <c:pt idx="7055">
                        <c:v>2.2823726851851962</c:v>
                      </c:pt>
                      <c:pt idx="7056">
                        <c:v>2.2826157407393612</c:v>
                      </c:pt>
                      <c:pt idx="7057">
                        <c:v>2.2828587962935263</c:v>
                      </c:pt>
                      <c:pt idx="7058">
                        <c:v>2.2831018518549673</c:v>
                      </c:pt>
                      <c:pt idx="7059">
                        <c:v>2.2833449074091323</c:v>
                      </c:pt>
                      <c:pt idx="7060">
                        <c:v>2.2835879629632974</c:v>
                      </c:pt>
                      <c:pt idx="7061">
                        <c:v>2.2838310185174624</c:v>
                      </c:pt>
                      <c:pt idx="7062">
                        <c:v>2.2840740740716274</c:v>
                      </c:pt>
                      <c:pt idx="7063">
                        <c:v>2.2843171296257925</c:v>
                      </c:pt>
                      <c:pt idx="7064">
                        <c:v>2.2845601851872335</c:v>
                      </c:pt>
                      <c:pt idx="7065">
                        <c:v>2.2848032407413985</c:v>
                      </c:pt>
                      <c:pt idx="7066">
                        <c:v>2.2850462962955636</c:v>
                      </c:pt>
                      <c:pt idx="7067">
                        <c:v>2.2852893518497286</c:v>
                      </c:pt>
                      <c:pt idx="7068">
                        <c:v>2.2855324074038936</c:v>
                      </c:pt>
                      <c:pt idx="7069">
                        <c:v>2.2857754629653346</c:v>
                      </c:pt>
                      <c:pt idx="7070">
                        <c:v>2.2860185185194997</c:v>
                      </c:pt>
                      <c:pt idx="7071">
                        <c:v>2.2862615740736647</c:v>
                      </c:pt>
                      <c:pt idx="7072">
                        <c:v>2.2865046296278297</c:v>
                      </c:pt>
                      <c:pt idx="7073">
                        <c:v>2.2867476851819948</c:v>
                      </c:pt>
                      <c:pt idx="7074">
                        <c:v>2.2869907407434358</c:v>
                      </c:pt>
                      <c:pt idx="7075">
                        <c:v>2.2872337962976008</c:v>
                      </c:pt>
                      <c:pt idx="7076">
                        <c:v>2.2874768518517659</c:v>
                      </c:pt>
                      <c:pt idx="7077">
                        <c:v>2.2877199074059309</c:v>
                      </c:pt>
                      <c:pt idx="7078">
                        <c:v>2.2879629629600959</c:v>
                      </c:pt>
                      <c:pt idx="7079">
                        <c:v>2.2882060185215369</c:v>
                      </c:pt>
                      <c:pt idx="7080">
                        <c:v>2.288449074075702</c:v>
                      </c:pt>
                      <c:pt idx="7081">
                        <c:v>2.288692129629867</c:v>
                      </c:pt>
                      <c:pt idx="7082">
                        <c:v>2.2889351851840321</c:v>
                      </c:pt>
                      <c:pt idx="7083">
                        <c:v>2.2891782407381971</c:v>
                      </c:pt>
                      <c:pt idx="7084">
                        <c:v>2.2894212962923621</c:v>
                      </c:pt>
                      <c:pt idx="7085">
                        <c:v>2.2896643518538031</c:v>
                      </c:pt>
                      <c:pt idx="7086">
                        <c:v>2.2899074074079682</c:v>
                      </c:pt>
                      <c:pt idx="7087">
                        <c:v>2.2901504629621332</c:v>
                      </c:pt>
                      <c:pt idx="7088">
                        <c:v>2.2903935185162982</c:v>
                      </c:pt>
                      <c:pt idx="7089">
                        <c:v>2.2906365740704633</c:v>
                      </c:pt>
                      <c:pt idx="7090">
                        <c:v>2.2908796296319043</c:v>
                      </c:pt>
                      <c:pt idx="7091">
                        <c:v>2.2911226851860693</c:v>
                      </c:pt>
                      <c:pt idx="7092">
                        <c:v>2.2913657407402344</c:v>
                      </c:pt>
                      <c:pt idx="7093">
                        <c:v>2.2916087962943994</c:v>
                      </c:pt>
                      <c:pt idx="7094">
                        <c:v>2.2918518518485644</c:v>
                      </c:pt>
                      <c:pt idx="7095">
                        <c:v>2.2920949074100054</c:v>
                      </c:pt>
                      <c:pt idx="7096">
                        <c:v>2.2923495370336742</c:v>
                      </c:pt>
                      <c:pt idx="7097">
                        <c:v>2.2925925925951152</c:v>
                      </c:pt>
                      <c:pt idx="7098">
                        <c:v>2.2928356481492802</c:v>
                      </c:pt>
                      <c:pt idx="7099">
                        <c:v>2.2930787037034452</c:v>
                      </c:pt>
                      <c:pt idx="7100">
                        <c:v>2.2933217592576103</c:v>
                      </c:pt>
                      <c:pt idx="7101">
                        <c:v>2.2935648148117753</c:v>
                      </c:pt>
                      <c:pt idx="7102">
                        <c:v>2.2938078703732163</c:v>
                      </c:pt>
                      <c:pt idx="7103">
                        <c:v>2.2940509259273814</c:v>
                      </c:pt>
                      <c:pt idx="7104">
                        <c:v>2.2942939814815464</c:v>
                      </c:pt>
                      <c:pt idx="7105">
                        <c:v>2.2945370370357114</c:v>
                      </c:pt>
                      <c:pt idx="7106">
                        <c:v>2.2947800925898765</c:v>
                      </c:pt>
                      <c:pt idx="7107">
                        <c:v>2.2950231481440415</c:v>
                      </c:pt>
                      <c:pt idx="7108">
                        <c:v>2.2952662037054825</c:v>
                      </c:pt>
                      <c:pt idx="7109">
                        <c:v>2.2955092592596475</c:v>
                      </c:pt>
                      <c:pt idx="7110">
                        <c:v>2.2957523148138126</c:v>
                      </c:pt>
                      <c:pt idx="7111">
                        <c:v>2.2959953703679776</c:v>
                      </c:pt>
                      <c:pt idx="7112">
                        <c:v>2.2962384259221427</c:v>
                      </c:pt>
                      <c:pt idx="7113">
                        <c:v>2.2964814814835837</c:v>
                      </c:pt>
                      <c:pt idx="7114">
                        <c:v>2.2967245370377487</c:v>
                      </c:pt>
                      <c:pt idx="7115">
                        <c:v>2.2969675925919137</c:v>
                      </c:pt>
                      <c:pt idx="7116">
                        <c:v>2.2972106481460788</c:v>
                      </c:pt>
                      <c:pt idx="7117">
                        <c:v>2.2974537037002438</c:v>
                      </c:pt>
                      <c:pt idx="7118">
                        <c:v>2.2976967592616848</c:v>
                      </c:pt>
                      <c:pt idx="7119">
                        <c:v>2.2979398148158499</c:v>
                      </c:pt>
                      <c:pt idx="7120">
                        <c:v>2.2981828703700149</c:v>
                      </c:pt>
                      <c:pt idx="7121">
                        <c:v>2.2984259259241799</c:v>
                      </c:pt>
                      <c:pt idx="7122">
                        <c:v>2.298668981478345</c:v>
                      </c:pt>
                      <c:pt idx="7123">
                        <c:v>2.298912037039786</c:v>
                      </c:pt>
                      <c:pt idx="7124">
                        <c:v>2.299155092593951</c:v>
                      </c:pt>
                      <c:pt idx="7125">
                        <c:v>2.2993981481481161</c:v>
                      </c:pt>
                      <c:pt idx="7126">
                        <c:v>2.2996412037022811</c:v>
                      </c:pt>
                      <c:pt idx="7127">
                        <c:v>2.2998842592564461</c:v>
                      </c:pt>
                      <c:pt idx="7128">
                        <c:v>2.3001273148178871</c:v>
                      </c:pt>
                      <c:pt idx="7129">
                        <c:v>2.3003703703720522</c:v>
                      </c:pt>
                      <c:pt idx="7130">
                        <c:v>2.3006134259262172</c:v>
                      </c:pt>
                      <c:pt idx="7131">
                        <c:v>2.3008564814803822</c:v>
                      </c:pt>
                      <c:pt idx="7132">
                        <c:v>2.3010995370345473</c:v>
                      </c:pt>
                      <c:pt idx="7133">
                        <c:v>2.3013425925887123</c:v>
                      </c:pt>
                      <c:pt idx="7134">
                        <c:v>2.3015856481501533</c:v>
                      </c:pt>
                      <c:pt idx="7135">
                        <c:v>2.3018287037043184</c:v>
                      </c:pt>
                      <c:pt idx="7136">
                        <c:v>2.3020717592584834</c:v>
                      </c:pt>
                      <c:pt idx="7137">
                        <c:v>2.3023148148126484</c:v>
                      </c:pt>
                      <c:pt idx="7138">
                        <c:v>2.3025578703668135</c:v>
                      </c:pt>
                      <c:pt idx="7139">
                        <c:v>2.3028009259282545</c:v>
                      </c:pt>
                      <c:pt idx="7140">
                        <c:v>2.3030439814824195</c:v>
                      </c:pt>
                      <c:pt idx="7141">
                        <c:v>2.3032870370365846</c:v>
                      </c:pt>
                      <c:pt idx="7142">
                        <c:v>2.3035300925907496</c:v>
                      </c:pt>
                      <c:pt idx="7143">
                        <c:v>2.3037731481449146</c:v>
                      </c:pt>
                      <c:pt idx="7144">
                        <c:v>2.3040277777758593</c:v>
                      </c:pt>
                      <c:pt idx="7145">
                        <c:v>2.3042708333300244</c:v>
                      </c:pt>
                      <c:pt idx="7146">
                        <c:v>2.3045138888914654</c:v>
                      </c:pt>
                      <c:pt idx="7147">
                        <c:v>2.3047569444456304</c:v>
                      </c:pt>
                      <c:pt idx="7148">
                        <c:v>2.3049999999997954</c:v>
                      </c:pt>
                      <c:pt idx="7149">
                        <c:v>2.3052430555539605</c:v>
                      </c:pt>
                      <c:pt idx="7150">
                        <c:v>2.3054861111081255</c:v>
                      </c:pt>
                      <c:pt idx="7151">
                        <c:v>2.3057291666695665</c:v>
                      </c:pt>
                      <c:pt idx="7152">
                        <c:v>2.3059722222237315</c:v>
                      </c:pt>
                      <c:pt idx="7153">
                        <c:v>2.3062152777778966</c:v>
                      </c:pt>
                      <c:pt idx="7154">
                        <c:v>2.3064583333320616</c:v>
                      </c:pt>
                      <c:pt idx="7155">
                        <c:v>2.3067013888862267</c:v>
                      </c:pt>
                      <c:pt idx="7156">
                        <c:v>2.3069444444403917</c:v>
                      </c:pt>
                      <c:pt idx="7157">
                        <c:v>2.3071875000018327</c:v>
                      </c:pt>
                      <c:pt idx="7158">
                        <c:v>2.3074305555559977</c:v>
                      </c:pt>
                      <c:pt idx="7159">
                        <c:v>2.3076736111101628</c:v>
                      </c:pt>
                      <c:pt idx="7160">
                        <c:v>2.3079166666643278</c:v>
                      </c:pt>
                      <c:pt idx="7161">
                        <c:v>2.3081597222184929</c:v>
                      </c:pt>
                      <c:pt idx="7162">
                        <c:v>2.3084027777799339</c:v>
                      </c:pt>
                      <c:pt idx="7163">
                        <c:v>2.3086458333340989</c:v>
                      </c:pt>
                      <c:pt idx="7164">
                        <c:v>2.3088888888882639</c:v>
                      </c:pt>
                      <c:pt idx="7165">
                        <c:v>2.309131944442429</c:v>
                      </c:pt>
                      <c:pt idx="7166">
                        <c:v>2.309374999996594</c:v>
                      </c:pt>
                      <c:pt idx="7167">
                        <c:v>2.309618055558035</c:v>
                      </c:pt>
                      <c:pt idx="7168">
                        <c:v>2.3098611111122</c:v>
                      </c:pt>
                      <c:pt idx="7169">
                        <c:v>2.3101041666663651</c:v>
                      </c:pt>
                      <c:pt idx="7170">
                        <c:v>2.3103472222205301</c:v>
                      </c:pt>
                      <c:pt idx="7171">
                        <c:v>2.3105902777746952</c:v>
                      </c:pt>
                      <c:pt idx="7172">
                        <c:v>2.3108333333361362</c:v>
                      </c:pt>
                      <c:pt idx="7173">
                        <c:v>2.3110763888903012</c:v>
                      </c:pt>
                      <c:pt idx="7174">
                        <c:v>2.3113194444444662</c:v>
                      </c:pt>
                      <c:pt idx="7175">
                        <c:v>2.3115624999986313</c:v>
                      </c:pt>
                      <c:pt idx="7176">
                        <c:v>2.3118055555527963</c:v>
                      </c:pt>
                      <c:pt idx="7177">
                        <c:v>2.3120486111142373</c:v>
                      </c:pt>
                      <c:pt idx="7178">
                        <c:v>2.3122916666684024</c:v>
                      </c:pt>
                      <c:pt idx="7179">
                        <c:v>2.3125347222225674</c:v>
                      </c:pt>
                      <c:pt idx="7180">
                        <c:v>2.3127777777767324</c:v>
                      </c:pt>
                      <c:pt idx="7181">
                        <c:v>2.3130208333308975</c:v>
                      </c:pt>
                      <c:pt idx="7182">
                        <c:v>2.3132638888850625</c:v>
                      </c:pt>
                      <c:pt idx="7183">
                        <c:v>2.3135069444465035</c:v>
                      </c:pt>
                      <c:pt idx="7184">
                        <c:v>2.3137500000006685</c:v>
                      </c:pt>
                      <c:pt idx="7185">
                        <c:v>2.3139930555548336</c:v>
                      </c:pt>
                      <c:pt idx="7186">
                        <c:v>2.3142361111089986</c:v>
                      </c:pt>
                      <c:pt idx="7187">
                        <c:v>2.3144791666631637</c:v>
                      </c:pt>
                      <c:pt idx="7188">
                        <c:v>2.3147222222246047</c:v>
                      </c:pt>
                      <c:pt idx="7189">
                        <c:v>2.3149652777787697</c:v>
                      </c:pt>
                      <c:pt idx="7190">
                        <c:v>2.3152083333329347</c:v>
                      </c:pt>
                      <c:pt idx="7191">
                        <c:v>2.3154513888870998</c:v>
                      </c:pt>
                      <c:pt idx="7192">
                        <c:v>2.3157060185180445</c:v>
                      </c:pt>
                      <c:pt idx="7193">
                        <c:v>2.3159490740722095</c:v>
                      </c:pt>
                      <c:pt idx="7194">
                        <c:v>2.3161921296263746</c:v>
                      </c:pt>
                      <c:pt idx="7195">
                        <c:v>2.3164351851878155</c:v>
                      </c:pt>
                      <c:pt idx="7196">
                        <c:v>2.3166782407419806</c:v>
                      </c:pt>
                      <c:pt idx="7197">
                        <c:v>2.3169212962961456</c:v>
                      </c:pt>
                      <c:pt idx="7198">
                        <c:v>2.3171643518503107</c:v>
                      </c:pt>
                      <c:pt idx="7199">
                        <c:v>2.3174074074044757</c:v>
                      </c:pt>
                      <c:pt idx="7200">
                        <c:v>2.3176504629659167</c:v>
                      </c:pt>
                      <c:pt idx="7201">
                        <c:v>2.3178935185200817</c:v>
                      </c:pt>
                      <c:pt idx="7202">
                        <c:v>2.3181365740742468</c:v>
                      </c:pt>
                      <c:pt idx="7203">
                        <c:v>2.3183796296284118</c:v>
                      </c:pt>
                      <c:pt idx="7204">
                        <c:v>2.3186226851825769</c:v>
                      </c:pt>
                      <c:pt idx="7205">
                        <c:v>2.3188657407367419</c:v>
                      </c:pt>
                      <c:pt idx="7206">
                        <c:v>2.3191087962981829</c:v>
                      </c:pt>
                      <c:pt idx="7207">
                        <c:v>2.3193518518523479</c:v>
                      </c:pt>
                      <c:pt idx="7208">
                        <c:v>2.319594907406513</c:v>
                      </c:pt>
                      <c:pt idx="7209">
                        <c:v>2.319837962960678</c:v>
                      </c:pt>
                      <c:pt idx="7210">
                        <c:v>2.3200810185148431</c:v>
                      </c:pt>
                      <c:pt idx="7211">
                        <c:v>2.320324074076284</c:v>
                      </c:pt>
                      <c:pt idx="7212">
                        <c:v>2.3205671296304491</c:v>
                      </c:pt>
                      <c:pt idx="7213">
                        <c:v>2.3208101851846141</c:v>
                      </c:pt>
                      <c:pt idx="7214">
                        <c:v>2.3210532407387792</c:v>
                      </c:pt>
                      <c:pt idx="7215">
                        <c:v>2.3212962962929442</c:v>
                      </c:pt>
                      <c:pt idx="7216">
                        <c:v>2.3215393518543852</c:v>
                      </c:pt>
                      <c:pt idx="7217">
                        <c:v>2.3217824074085502</c:v>
                      </c:pt>
                      <c:pt idx="7218">
                        <c:v>2.3220254629627153</c:v>
                      </c:pt>
                      <c:pt idx="7219">
                        <c:v>2.3222685185168803</c:v>
                      </c:pt>
                      <c:pt idx="7220">
                        <c:v>2.3225115740710454</c:v>
                      </c:pt>
                      <c:pt idx="7221">
                        <c:v>2.3227546296324864</c:v>
                      </c:pt>
                      <c:pt idx="7222">
                        <c:v>2.3229976851866514</c:v>
                      </c:pt>
                      <c:pt idx="7223">
                        <c:v>2.3232407407408164</c:v>
                      </c:pt>
                      <c:pt idx="7224">
                        <c:v>2.3234837962949815</c:v>
                      </c:pt>
                      <c:pt idx="7225">
                        <c:v>2.3237268518491465</c:v>
                      </c:pt>
                      <c:pt idx="7226">
                        <c:v>2.3239699074033116</c:v>
                      </c:pt>
                      <c:pt idx="7227">
                        <c:v>2.3242129629647525</c:v>
                      </c:pt>
                      <c:pt idx="7228">
                        <c:v>2.3244560185189176</c:v>
                      </c:pt>
                      <c:pt idx="7229">
                        <c:v>2.3246990740730826</c:v>
                      </c:pt>
                      <c:pt idx="7230">
                        <c:v>2.3249421296272477</c:v>
                      </c:pt>
                      <c:pt idx="7231">
                        <c:v>2.3251851851814127</c:v>
                      </c:pt>
                      <c:pt idx="7232">
                        <c:v>2.3254282407428537</c:v>
                      </c:pt>
                      <c:pt idx="7233">
                        <c:v>2.3256712962970187</c:v>
                      </c:pt>
                      <c:pt idx="7234">
                        <c:v>2.3259143518511838</c:v>
                      </c:pt>
                      <c:pt idx="7235">
                        <c:v>2.3261574074053488</c:v>
                      </c:pt>
                      <c:pt idx="7236">
                        <c:v>2.3264004629595139</c:v>
                      </c:pt>
                      <c:pt idx="7237">
                        <c:v>2.3266435185209549</c:v>
                      </c:pt>
                      <c:pt idx="7238">
                        <c:v>2.3268865740751199</c:v>
                      </c:pt>
                      <c:pt idx="7239">
                        <c:v>2.3271296296292849</c:v>
                      </c:pt>
                      <c:pt idx="7240">
                        <c:v>2.32737268518345</c:v>
                      </c:pt>
                      <c:pt idx="7241">
                        <c:v>2.3276273148143947</c:v>
                      </c:pt>
                      <c:pt idx="7242">
                        <c:v>2.3278703703685597</c:v>
                      </c:pt>
                      <c:pt idx="7243">
                        <c:v>2.3281134259227247</c:v>
                      </c:pt>
                      <c:pt idx="7244">
                        <c:v>2.3283564814841657</c:v>
                      </c:pt>
                      <c:pt idx="7245">
                        <c:v>2.3285995370383308</c:v>
                      </c:pt>
                      <c:pt idx="7246">
                        <c:v>2.3288425925924958</c:v>
                      </c:pt>
                      <c:pt idx="7247">
                        <c:v>2.3290856481466609</c:v>
                      </c:pt>
                      <c:pt idx="7248">
                        <c:v>2.3293287037008259</c:v>
                      </c:pt>
                      <c:pt idx="7249">
                        <c:v>2.3295717592622669</c:v>
                      </c:pt>
                      <c:pt idx="7250">
                        <c:v>2.3298148148164319</c:v>
                      </c:pt>
                      <c:pt idx="7251">
                        <c:v>2.330057870370597</c:v>
                      </c:pt>
                      <c:pt idx="7252">
                        <c:v>2.330300925924762</c:v>
                      </c:pt>
                      <c:pt idx="7253">
                        <c:v>2.3305439814789271</c:v>
                      </c:pt>
                      <c:pt idx="7254">
                        <c:v>2.3307870370330921</c:v>
                      </c:pt>
                      <c:pt idx="7255">
                        <c:v>2.3310300925945331</c:v>
                      </c:pt>
                      <c:pt idx="7256">
                        <c:v>2.3312731481486981</c:v>
                      </c:pt>
                      <c:pt idx="7257">
                        <c:v>2.3315162037028632</c:v>
                      </c:pt>
                      <c:pt idx="7258">
                        <c:v>2.3317592592570282</c:v>
                      </c:pt>
                      <c:pt idx="7259">
                        <c:v>2.3320023148111932</c:v>
                      </c:pt>
                      <c:pt idx="7260">
                        <c:v>2.3322453703726342</c:v>
                      </c:pt>
                      <c:pt idx="7261">
                        <c:v>2.3324884259267993</c:v>
                      </c:pt>
                      <c:pt idx="7262">
                        <c:v>2.3327314814809643</c:v>
                      </c:pt>
                      <c:pt idx="7263">
                        <c:v>2.3329745370351294</c:v>
                      </c:pt>
                      <c:pt idx="7264">
                        <c:v>2.3332175925892944</c:v>
                      </c:pt>
                      <c:pt idx="7265">
                        <c:v>2.3334606481507354</c:v>
                      </c:pt>
                      <c:pt idx="7266">
                        <c:v>2.3337037037049004</c:v>
                      </c:pt>
                      <c:pt idx="7267">
                        <c:v>2.3339467592590655</c:v>
                      </c:pt>
                      <c:pt idx="7268">
                        <c:v>2.3341898148132305</c:v>
                      </c:pt>
                      <c:pt idx="7269">
                        <c:v>2.3344328703673956</c:v>
                      </c:pt>
                      <c:pt idx="7270">
                        <c:v>2.3346759259288365</c:v>
                      </c:pt>
                      <c:pt idx="7271">
                        <c:v>2.3349189814830016</c:v>
                      </c:pt>
                      <c:pt idx="7272">
                        <c:v>2.3351620370371666</c:v>
                      </c:pt>
                      <c:pt idx="7273">
                        <c:v>2.3354050925913317</c:v>
                      </c:pt>
                      <c:pt idx="7274">
                        <c:v>2.3356481481454967</c:v>
                      </c:pt>
                      <c:pt idx="7275">
                        <c:v>2.3358912036996617</c:v>
                      </c:pt>
                      <c:pt idx="7276">
                        <c:v>2.3361342592611027</c:v>
                      </c:pt>
                      <c:pt idx="7277">
                        <c:v>2.3363773148152678</c:v>
                      </c:pt>
                      <c:pt idx="7278">
                        <c:v>2.3366203703694328</c:v>
                      </c:pt>
                      <c:pt idx="7279">
                        <c:v>2.3368634259235979</c:v>
                      </c:pt>
                      <c:pt idx="7280">
                        <c:v>2.3371064814777629</c:v>
                      </c:pt>
                      <c:pt idx="7281">
                        <c:v>2.3373495370392039</c:v>
                      </c:pt>
                      <c:pt idx="7282">
                        <c:v>2.3375925925933689</c:v>
                      </c:pt>
                      <c:pt idx="7283">
                        <c:v>2.337835648147534</c:v>
                      </c:pt>
                      <c:pt idx="7284">
                        <c:v>2.338078703701699</c:v>
                      </c:pt>
                      <c:pt idx="7285">
                        <c:v>2.3383217592558641</c:v>
                      </c:pt>
                      <c:pt idx="7286">
                        <c:v>2.338564814817305</c:v>
                      </c:pt>
                      <c:pt idx="7287">
                        <c:v>2.3388078703714701</c:v>
                      </c:pt>
                      <c:pt idx="7288">
                        <c:v>2.3390509259256351</c:v>
                      </c:pt>
                      <c:pt idx="7289">
                        <c:v>2.3393055555565798</c:v>
                      </c:pt>
                      <c:pt idx="7290">
                        <c:v>2.3395486111107449</c:v>
                      </c:pt>
                      <c:pt idx="7291">
                        <c:v>2.3397916666649099</c:v>
                      </c:pt>
                      <c:pt idx="7292">
                        <c:v>2.3400347222190749</c:v>
                      </c:pt>
                      <c:pt idx="7293">
                        <c:v>2.3402777777805159</c:v>
                      </c:pt>
                      <c:pt idx="7294">
                        <c:v>2.340520833334681</c:v>
                      </c:pt>
                      <c:pt idx="7295">
                        <c:v>2.340763888888846</c:v>
                      </c:pt>
                      <c:pt idx="7296">
                        <c:v>2.3410069444430111</c:v>
                      </c:pt>
                      <c:pt idx="7297">
                        <c:v>2.3412499999971761</c:v>
                      </c:pt>
                      <c:pt idx="7298">
                        <c:v>2.3414930555586171</c:v>
                      </c:pt>
                      <c:pt idx="7299">
                        <c:v>2.3417361111127821</c:v>
                      </c:pt>
                      <c:pt idx="7300">
                        <c:v>2.3419791666669472</c:v>
                      </c:pt>
                      <c:pt idx="7301">
                        <c:v>2.3422222222211122</c:v>
                      </c:pt>
                      <c:pt idx="7302">
                        <c:v>2.3424652777752772</c:v>
                      </c:pt>
                      <c:pt idx="7303">
                        <c:v>2.3427083333294423</c:v>
                      </c:pt>
                      <c:pt idx="7304">
                        <c:v>2.3429513888908833</c:v>
                      </c:pt>
                      <c:pt idx="7305">
                        <c:v>2.3431944444450483</c:v>
                      </c:pt>
                      <c:pt idx="7306">
                        <c:v>2.3434374999992134</c:v>
                      </c:pt>
                      <c:pt idx="7307">
                        <c:v>2.3436805555533784</c:v>
                      </c:pt>
                      <c:pt idx="7308">
                        <c:v>2.3439236111075434</c:v>
                      </c:pt>
                      <c:pt idx="7309">
                        <c:v>2.3441666666689844</c:v>
                      </c:pt>
                      <c:pt idx="7310">
                        <c:v>2.3444097222231495</c:v>
                      </c:pt>
                      <c:pt idx="7311">
                        <c:v>2.3446527777773145</c:v>
                      </c:pt>
                      <c:pt idx="7312">
                        <c:v>2.3448958333314796</c:v>
                      </c:pt>
                      <c:pt idx="7313">
                        <c:v>2.3451388888856446</c:v>
                      </c:pt>
                      <c:pt idx="7314">
                        <c:v>2.3453819444470856</c:v>
                      </c:pt>
                      <c:pt idx="7315">
                        <c:v>2.3456250000012506</c:v>
                      </c:pt>
                      <c:pt idx="7316">
                        <c:v>2.3458680555554157</c:v>
                      </c:pt>
                      <c:pt idx="7317">
                        <c:v>2.3461111111095807</c:v>
                      </c:pt>
                      <c:pt idx="7318">
                        <c:v>2.3463541666637457</c:v>
                      </c:pt>
                      <c:pt idx="7319">
                        <c:v>2.3465972222251867</c:v>
                      </c:pt>
                      <c:pt idx="7320">
                        <c:v>2.3468402777793518</c:v>
                      </c:pt>
                      <c:pt idx="7321">
                        <c:v>2.3470833333335168</c:v>
                      </c:pt>
                      <c:pt idx="7322">
                        <c:v>2.3473263888876819</c:v>
                      </c:pt>
                      <c:pt idx="7323">
                        <c:v>2.3475694444418469</c:v>
                      </c:pt>
                      <c:pt idx="7324">
                        <c:v>2.3478124999960119</c:v>
                      </c:pt>
                      <c:pt idx="7325">
                        <c:v>2.3480555555574529</c:v>
                      </c:pt>
                      <c:pt idx="7326">
                        <c:v>2.348298611111618</c:v>
                      </c:pt>
                      <c:pt idx="7327">
                        <c:v>2.348541666665783</c:v>
                      </c:pt>
                      <c:pt idx="7328">
                        <c:v>2.3487847222199481</c:v>
                      </c:pt>
                      <c:pt idx="7329">
                        <c:v>2.3490277777741131</c:v>
                      </c:pt>
                      <c:pt idx="7330">
                        <c:v>2.3492708333355541</c:v>
                      </c:pt>
                      <c:pt idx="7331">
                        <c:v>2.3495138888897191</c:v>
                      </c:pt>
                      <c:pt idx="7332">
                        <c:v>2.3497569444438842</c:v>
                      </c:pt>
                      <c:pt idx="7333">
                        <c:v>2.3499999999980492</c:v>
                      </c:pt>
                      <c:pt idx="7334">
                        <c:v>2.3502430555522142</c:v>
                      </c:pt>
                      <c:pt idx="7335">
                        <c:v>2.3504861111136552</c:v>
                      </c:pt>
                      <c:pt idx="7336">
                        <c:v>2.3507291666678203</c:v>
                      </c:pt>
                      <c:pt idx="7337">
                        <c:v>2.3509722222219853</c:v>
                      </c:pt>
                      <c:pt idx="7338">
                        <c:v>2.35122685185293</c:v>
                      </c:pt>
                      <c:pt idx="7339">
                        <c:v>2.3514699074070951</c:v>
                      </c:pt>
                      <c:pt idx="7340">
                        <c:v>2.3517129629612601</c:v>
                      </c:pt>
                      <c:pt idx="7341">
                        <c:v>2.3519560185154251</c:v>
                      </c:pt>
                      <c:pt idx="7342">
                        <c:v>2.3521990740768661</c:v>
                      </c:pt>
                      <c:pt idx="7343">
                        <c:v>2.3524421296310312</c:v>
                      </c:pt>
                      <c:pt idx="7344">
                        <c:v>2.3526851851851962</c:v>
                      </c:pt>
                      <c:pt idx="7345">
                        <c:v>2.3529282407393612</c:v>
                      </c:pt>
                      <c:pt idx="7346">
                        <c:v>2.3531712962935263</c:v>
                      </c:pt>
                      <c:pt idx="7347">
                        <c:v>2.3534143518549673</c:v>
                      </c:pt>
                      <c:pt idx="7348">
                        <c:v>2.3536574074091323</c:v>
                      </c:pt>
                      <c:pt idx="7349">
                        <c:v>2.3539004629632974</c:v>
                      </c:pt>
                      <c:pt idx="7350">
                        <c:v>2.3541435185174624</c:v>
                      </c:pt>
                      <c:pt idx="7351">
                        <c:v>2.3543865740716274</c:v>
                      </c:pt>
                      <c:pt idx="7352">
                        <c:v>2.3546296296257925</c:v>
                      </c:pt>
                      <c:pt idx="7353">
                        <c:v>2.3548726851872335</c:v>
                      </c:pt>
                      <c:pt idx="7354">
                        <c:v>2.3551157407413985</c:v>
                      </c:pt>
                      <c:pt idx="7355">
                        <c:v>2.3553587962955636</c:v>
                      </c:pt>
                      <c:pt idx="7356">
                        <c:v>2.3556018518497286</c:v>
                      </c:pt>
                      <c:pt idx="7357">
                        <c:v>2.3558449074038936</c:v>
                      </c:pt>
                      <c:pt idx="7358">
                        <c:v>2.3560879629653346</c:v>
                      </c:pt>
                      <c:pt idx="7359">
                        <c:v>2.3563310185194997</c:v>
                      </c:pt>
                      <c:pt idx="7360">
                        <c:v>2.3565740740736647</c:v>
                      </c:pt>
                      <c:pt idx="7361">
                        <c:v>2.3568171296278297</c:v>
                      </c:pt>
                      <c:pt idx="7362">
                        <c:v>2.3570601851819948</c:v>
                      </c:pt>
                      <c:pt idx="7363">
                        <c:v>2.3573032407434358</c:v>
                      </c:pt>
                      <c:pt idx="7364">
                        <c:v>2.3575462962976008</c:v>
                      </c:pt>
                      <c:pt idx="7365">
                        <c:v>2.3577893518517659</c:v>
                      </c:pt>
                      <c:pt idx="7366">
                        <c:v>2.3580324074059309</c:v>
                      </c:pt>
                      <c:pt idx="7367">
                        <c:v>2.3582754629600959</c:v>
                      </c:pt>
                      <c:pt idx="7368">
                        <c:v>2.3585185185215369</c:v>
                      </c:pt>
                      <c:pt idx="7369">
                        <c:v>2.358761574075702</c:v>
                      </c:pt>
                      <c:pt idx="7370">
                        <c:v>2.359004629629867</c:v>
                      </c:pt>
                      <c:pt idx="7371">
                        <c:v>2.3592476851840321</c:v>
                      </c:pt>
                      <c:pt idx="7372">
                        <c:v>2.3594907407381971</c:v>
                      </c:pt>
                      <c:pt idx="7373">
                        <c:v>2.3597337962923621</c:v>
                      </c:pt>
                      <c:pt idx="7374">
                        <c:v>2.3599768518538031</c:v>
                      </c:pt>
                      <c:pt idx="7375">
                        <c:v>2.3602199074079682</c:v>
                      </c:pt>
                      <c:pt idx="7376">
                        <c:v>2.3604629629621332</c:v>
                      </c:pt>
                      <c:pt idx="7377">
                        <c:v>2.3607060185162982</c:v>
                      </c:pt>
                      <c:pt idx="7378">
                        <c:v>2.3609490740704633</c:v>
                      </c:pt>
                      <c:pt idx="7379">
                        <c:v>2.3611921296319043</c:v>
                      </c:pt>
                      <c:pt idx="7380">
                        <c:v>2.3614351851860693</c:v>
                      </c:pt>
                      <c:pt idx="7381">
                        <c:v>2.3616782407402344</c:v>
                      </c:pt>
                      <c:pt idx="7382">
                        <c:v>2.3619212962943994</c:v>
                      </c:pt>
                      <c:pt idx="7383">
                        <c:v>2.3621643518485644</c:v>
                      </c:pt>
                      <c:pt idx="7384">
                        <c:v>2.3624074074100054</c:v>
                      </c:pt>
                      <c:pt idx="7385">
                        <c:v>2.3626504629641705</c:v>
                      </c:pt>
                      <c:pt idx="7386">
                        <c:v>2.3629050925951152</c:v>
                      </c:pt>
                      <c:pt idx="7387">
                        <c:v>2.3631481481492802</c:v>
                      </c:pt>
                      <c:pt idx="7388">
                        <c:v>2.3633912037034452</c:v>
                      </c:pt>
                      <c:pt idx="7389">
                        <c:v>2.3636342592576103</c:v>
                      </c:pt>
                      <c:pt idx="7390">
                        <c:v>2.3638773148117753</c:v>
                      </c:pt>
                      <c:pt idx="7391">
                        <c:v>2.3641203703732163</c:v>
                      </c:pt>
                      <c:pt idx="7392">
                        <c:v>2.3643634259273814</c:v>
                      </c:pt>
                      <c:pt idx="7393">
                        <c:v>2.3646064814815464</c:v>
                      </c:pt>
                      <c:pt idx="7394">
                        <c:v>2.3648495370357114</c:v>
                      </c:pt>
                      <c:pt idx="7395">
                        <c:v>2.3650925925898765</c:v>
                      </c:pt>
                      <c:pt idx="7396">
                        <c:v>2.3653356481440415</c:v>
                      </c:pt>
                      <c:pt idx="7397">
                        <c:v>2.3655787037054825</c:v>
                      </c:pt>
                      <c:pt idx="7398">
                        <c:v>2.3658217592596475</c:v>
                      </c:pt>
                      <c:pt idx="7399">
                        <c:v>2.3660648148138126</c:v>
                      </c:pt>
                      <c:pt idx="7400">
                        <c:v>2.3663078703679776</c:v>
                      </c:pt>
                      <c:pt idx="7401">
                        <c:v>2.3665509259221427</c:v>
                      </c:pt>
                      <c:pt idx="7402">
                        <c:v>2.3667939814835837</c:v>
                      </c:pt>
                      <c:pt idx="7403">
                        <c:v>2.3670370370377487</c:v>
                      </c:pt>
                      <c:pt idx="7404">
                        <c:v>2.3672800925919137</c:v>
                      </c:pt>
                      <c:pt idx="7405">
                        <c:v>2.3675231481460788</c:v>
                      </c:pt>
                      <c:pt idx="7406">
                        <c:v>2.3677662037002438</c:v>
                      </c:pt>
                      <c:pt idx="7407">
                        <c:v>2.3680092592616848</c:v>
                      </c:pt>
                      <c:pt idx="7408">
                        <c:v>2.3682523148158499</c:v>
                      </c:pt>
                      <c:pt idx="7409">
                        <c:v>2.3684953703700149</c:v>
                      </c:pt>
                      <c:pt idx="7410">
                        <c:v>2.3687384259241799</c:v>
                      </c:pt>
                      <c:pt idx="7411">
                        <c:v>2.368981481478345</c:v>
                      </c:pt>
                      <c:pt idx="7412">
                        <c:v>2.369224537039786</c:v>
                      </c:pt>
                      <c:pt idx="7413">
                        <c:v>2.369467592593951</c:v>
                      </c:pt>
                      <c:pt idx="7414">
                        <c:v>2.3697106481481161</c:v>
                      </c:pt>
                      <c:pt idx="7415">
                        <c:v>2.3699537037022811</c:v>
                      </c:pt>
                      <c:pt idx="7416">
                        <c:v>2.3701967592564461</c:v>
                      </c:pt>
                      <c:pt idx="7417">
                        <c:v>2.3704398148178871</c:v>
                      </c:pt>
                      <c:pt idx="7418">
                        <c:v>2.3706828703720522</c:v>
                      </c:pt>
                      <c:pt idx="7419">
                        <c:v>2.3709259259262172</c:v>
                      </c:pt>
                      <c:pt idx="7420">
                        <c:v>2.3711689814803822</c:v>
                      </c:pt>
                      <c:pt idx="7421">
                        <c:v>2.3714120370345473</c:v>
                      </c:pt>
                      <c:pt idx="7422">
                        <c:v>2.3716550925887123</c:v>
                      </c:pt>
                      <c:pt idx="7423">
                        <c:v>2.3718981481501533</c:v>
                      </c:pt>
                      <c:pt idx="7424">
                        <c:v>2.3721412037043184</c:v>
                      </c:pt>
                      <c:pt idx="7425">
                        <c:v>2.3723842592584834</c:v>
                      </c:pt>
                      <c:pt idx="7426">
                        <c:v>2.3726273148126484</c:v>
                      </c:pt>
                      <c:pt idx="7427">
                        <c:v>2.3728703703668135</c:v>
                      </c:pt>
                      <c:pt idx="7428">
                        <c:v>2.3731134259282545</c:v>
                      </c:pt>
                      <c:pt idx="7429">
                        <c:v>2.3733564814824195</c:v>
                      </c:pt>
                      <c:pt idx="7430">
                        <c:v>2.3735995370365846</c:v>
                      </c:pt>
                      <c:pt idx="7431">
                        <c:v>2.3738425925907496</c:v>
                      </c:pt>
                      <c:pt idx="7432">
                        <c:v>2.3740856481449146</c:v>
                      </c:pt>
                      <c:pt idx="7433">
                        <c:v>2.3743287037063556</c:v>
                      </c:pt>
                      <c:pt idx="7434">
                        <c:v>2.3745717592605207</c:v>
                      </c:pt>
                      <c:pt idx="7435">
                        <c:v>2.3748263888914654</c:v>
                      </c:pt>
                      <c:pt idx="7436">
                        <c:v>2.3750694444456304</c:v>
                      </c:pt>
                      <c:pt idx="7437">
                        <c:v>2.3753124999997954</c:v>
                      </c:pt>
                      <c:pt idx="7438">
                        <c:v>2.3755555555539605</c:v>
                      </c:pt>
                      <c:pt idx="7439">
                        <c:v>2.3757986111081255</c:v>
                      </c:pt>
                      <c:pt idx="7440">
                        <c:v>2.3760416666695665</c:v>
                      </c:pt>
                      <c:pt idx="7441">
                        <c:v>2.3762847222237315</c:v>
                      </c:pt>
                      <c:pt idx="7442">
                        <c:v>2.3765277777778966</c:v>
                      </c:pt>
                      <c:pt idx="7443">
                        <c:v>2.3767708333320616</c:v>
                      </c:pt>
                      <c:pt idx="7444">
                        <c:v>2.3770138888862267</c:v>
                      </c:pt>
                      <c:pt idx="7445">
                        <c:v>2.3772569444403917</c:v>
                      </c:pt>
                      <c:pt idx="7446">
                        <c:v>2.3775000000018327</c:v>
                      </c:pt>
                      <c:pt idx="7447">
                        <c:v>2.3777430555559977</c:v>
                      </c:pt>
                      <c:pt idx="7448">
                        <c:v>2.3779861111101628</c:v>
                      </c:pt>
                      <c:pt idx="7449">
                        <c:v>2.3782291666643278</c:v>
                      </c:pt>
                      <c:pt idx="7450">
                        <c:v>2.3784722222184929</c:v>
                      </c:pt>
                      <c:pt idx="7451">
                        <c:v>2.3787152777799339</c:v>
                      </c:pt>
                      <c:pt idx="7452">
                        <c:v>2.3789583333340989</c:v>
                      </c:pt>
                      <c:pt idx="7453">
                        <c:v>2.3792013888882639</c:v>
                      </c:pt>
                      <c:pt idx="7454">
                        <c:v>2.379444444442429</c:v>
                      </c:pt>
                      <c:pt idx="7455">
                        <c:v>2.379687499996594</c:v>
                      </c:pt>
                      <c:pt idx="7456">
                        <c:v>2.379930555558035</c:v>
                      </c:pt>
                      <c:pt idx="7457">
                        <c:v>2.3801736111122</c:v>
                      </c:pt>
                      <c:pt idx="7458">
                        <c:v>2.3804166666663651</c:v>
                      </c:pt>
                      <c:pt idx="7459">
                        <c:v>2.3806597222205301</c:v>
                      </c:pt>
                      <c:pt idx="7460">
                        <c:v>2.3809027777746952</c:v>
                      </c:pt>
                      <c:pt idx="7461">
                        <c:v>2.3811458333361362</c:v>
                      </c:pt>
                      <c:pt idx="7462">
                        <c:v>2.3813888888903012</c:v>
                      </c:pt>
                      <c:pt idx="7463">
                        <c:v>2.3816319444444662</c:v>
                      </c:pt>
                      <c:pt idx="7464">
                        <c:v>2.3818749999986313</c:v>
                      </c:pt>
                      <c:pt idx="7465">
                        <c:v>2.3821180555527963</c:v>
                      </c:pt>
                      <c:pt idx="7466">
                        <c:v>2.3823611111142373</c:v>
                      </c:pt>
                      <c:pt idx="7467">
                        <c:v>2.3826041666684024</c:v>
                      </c:pt>
                      <c:pt idx="7468">
                        <c:v>2.3828472222225674</c:v>
                      </c:pt>
                      <c:pt idx="7469">
                        <c:v>2.3830902777767324</c:v>
                      </c:pt>
                      <c:pt idx="7470">
                        <c:v>2.3833333333308975</c:v>
                      </c:pt>
                      <c:pt idx="7471">
                        <c:v>2.3835763888850625</c:v>
                      </c:pt>
                      <c:pt idx="7472">
                        <c:v>2.3838194444465035</c:v>
                      </c:pt>
                      <c:pt idx="7473">
                        <c:v>2.3840625000006685</c:v>
                      </c:pt>
                      <c:pt idx="7474">
                        <c:v>2.3843055555548336</c:v>
                      </c:pt>
                      <c:pt idx="7475">
                        <c:v>2.3845486111089986</c:v>
                      </c:pt>
                      <c:pt idx="7476">
                        <c:v>2.3847916666631637</c:v>
                      </c:pt>
                      <c:pt idx="7477">
                        <c:v>2.3850347222246047</c:v>
                      </c:pt>
                      <c:pt idx="7478">
                        <c:v>2.3852777777787697</c:v>
                      </c:pt>
                      <c:pt idx="7479">
                        <c:v>2.3855208333329347</c:v>
                      </c:pt>
                      <c:pt idx="7480">
                        <c:v>2.3857638888870998</c:v>
                      </c:pt>
                      <c:pt idx="7481">
                        <c:v>2.3860069444412648</c:v>
                      </c:pt>
                      <c:pt idx="7482">
                        <c:v>2.3862500000027058</c:v>
                      </c:pt>
                      <c:pt idx="7483">
                        <c:v>2.3865046296263746</c:v>
                      </c:pt>
                      <c:pt idx="7484">
                        <c:v>2.3867476851878155</c:v>
                      </c:pt>
                      <c:pt idx="7485">
                        <c:v>2.3869907407419806</c:v>
                      </c:pt>
                      <c:pt idx="7486">
                        <c:v>2.3872337962961456</c:v>
                      </c:pt>
                      <c:pt idx="7487">
                        <c:v>2.3874768518503107</c:v>
                      </c:pt>
                      <c:pt idx="7488">
                        <c:v>2.3877199074044757</c:v>
                      </c:pt>
                      <c:pt idx="7489">
                        <c:v>2.3879629629659167</c:v>
                      </c:pt>
                      <c:pt idx="7490">
                        <c:v>2.3882060185200817</c:v>
                      </c:pt>
                      <c:pt idx="7491">
                        <c:v>2.3884490740742468</c:v>
                      </c:pt>
                      <c:pt idx="7492">
                        <c:v>2.3886921296284118</c:v>
                      </c:pt>
                      <c:pt idx="7493">
                        <c:v>2.3889351851825769</c:v>
                      </c:pt>
                      <c:pt idx="7494">
                        <c:v>2.3891782407367419</c:v>
                      </c:pt>
                      <c:pt idx="7495">
                        <c:v>2.3894212962981829</c:v>
                      </c:pt>
                      <c:pt idx="7496">
                        <c:v>2.3896643518523479</c:v>
                      </c:pt>
                      <c:pt idx="7497">
                        <c:v>2.389907407406513</c:v>
                      </c:pt>
                      <c:pt idx="7498">
                        <c:v>2.390150462960678</c:v>
                      </c:pt>
                      <c:pt idx="7499">
                        <c:v>2.3903935185148431</c:v>
                      </c:pt>
                      <c:pt idx="7500">
                        <c:v>2.390636574076284</c:v>
                      </c:pt>
                      <c:pt idx="7501">
                        <c:v>2.3908796296304491</c:v>
                      </c:pt>
                      <c:pt idx="7502">
                        <c:v>2.3911226851846141</c:v>
                      </c:pt>
                      <c:pt idx="7503">
                        <c:v>2.3913657407387792</c:v>
                      </c:pt>
                      <c:pt idx="7504">
                        <c:v>2.3916087962929442</c:v>
                      </c:pt>
                      <c:pt idx="7505">
                        <c:v>2.3918518518543852</c:v>
                      </c:pt>
                      <c:pt idx="7506">
                        <c:v>2.3920949074085502</c:v>
                      </c:pt>
                      <c:pt idx="7507">
                        <c:v>2.3923379629627153</c:v>
                      </c:pt>
                      <c:pt idx="7508">
                        <c:v>2.3925810185168803</c:v>
                      </c:pt>
                      <c:pt idx="7509">
                        <c:v>2.3928240740710454</c:v>
                      </c:pt>
                      <c:pt idx="7510">
                        <c:v>2.3930671296324864</c:v>
                      </c:pt>
                      <c:pt idx="7511">
                        <c:v>2.3933101851866514</c:v>
                      </c:pt>
                      <c:pt idx="7512">
                        <c:v>2.3935532407408164</c:v>
                      </c:pt>
                      <c:pt idx="7513">
                        <c:v>2.3937962962949815</c:v>
                      </c:pt>
                      <c:pt idx="7514">
                        <c:v>2.3940393518491465</c:v>
                      </c:pt>
                      <c:pt idx="7515">
                        <c:v>2.3942824074033116</c:v>
                      </c:pt>
                      <c:pt idx="7516">
                        <c:v>2.3945254629647525</c:v>
                      </c:pt>
                      <c:pt idx="7517">
                        <c:v>2.3947685185189176</c:v>
                      </c:pt>
                      <c:pt idx="7518">
                        <c:v>2.3950115740730826</c:v>
                      </c:pt>
                      <c:pt idx="7519">
                        <c:v>2.3952546296272477</c:v>
                      </c:pt>
                      <c:pt idx="7520">
                        <c:v>2.3954976851814127</c:v>
                      </c:pt>
                      <c:pt idx="7521">
                        <c:v>2.3957407407428537</c:v>
                      </c:pt>
                      <c:pt idx="7522">
                        <c:v>2.3959837962970187</c:v>
                      </c:pt>
                      <c:pt idx="7523">
                        <c:v>2.3962268518511838</c:v>
                      </c:pt>
                      <c:pt idx="7524">
                        <c:v>2.3964699074053488</c:v>
                      </c:pt>
                      <c:pt idx="7525">
                        <c:v>2.3967129629595139</c:v>
                      </c:pt>
                      <c:pt idx="7526">
                        <c:v>2.3969560185209549</c:v>
                      </c:pt>
                      <c:pt idx="7527">
                        <c:v>2.3971990740751199</c:v>
                      </c:pt>
                      <c:pt idx="7528">
                        <c:v>2.3974421296292849</c:v>
                      </c:pt>
                      <c:pt idx="7529">
                        <c:v>2.39768518518345</c:v>
                      </c:pt>
                      <c:pt idx="7530">
                        <c:v>2.397928240737615</c:v>
                      </c:pt>
                      <c:pt idx="7531">
                        <c:v>2.3981828703685597</c:v>
                      </c:pt>
                      <c:pt idx="7532">
                        <c:v>2.3984259259227247</c:v>
                      </c:pt>
                      <c:pt idx="7533">
                        <c:v>2.3986689814841657</c:v>
                      </c:pt>
                      <c:pt idx="7534">
                        <c:v>2.3989120370383308</c:v>
                      </c:pt>
                      <c:pt idx="7535">
                        <c:v>2.3991550925924958</c:v>
                      </c:pt>
                      <c:pt idx="7536">
                        <c:v>2.3993981481466609</c:v>
                      </c:pt>
                      <c:pt idx="7537">
                        <c:v>2.3996412037008259</c:v>
                      </c:pt>
                      <c:pt idx="7538">
                        <c:v>2.3998842592622669</c:v>
                      </c:pt>
                      <c:pt idx="7539">
                        <c:v>2.4001273148164319</c:v>
                      </c:pt>
                      <c:pt idx="7540">
                        <c:v>2.400370370370597</c:v>
                      </c:pt>
                      <c:pt idx="7541">
                        <c:v>2.400613425924762</c:v>
                      </c:pt>
                      <c:pt idx="7542">
                        <c:v>2.4008564814789271</c:v>
                      </c:pt>
                      <c:pt idx="7543">
                        <c:v>2.4010995370330921</c:v>
                      </c:pt>
                      <c:pt idx="7544">
                        <c:v>2.4013425925945331</c:v>
                      </c:pt>
                      <c:pt idx="7545">
                        <c:v>2.4015856481486981</c:v>
                      </c:pt>
                      <c:pt idx="7546">
                        <c:v>2.4018287037028632</c:v>
                      </c:pt>
                      <c:pt idx="7547">
                        <c:v>2.4020717592570282</c:v>
                      </c:pt>
                      <c:pt idx="7548">
                        <c:v>2.4023148148111932</c:v>
                      </c:pt>
                      <c:pt idx="7549">
                        <c:v>2.4025578703726342</c:v>
                      </c:pt>
                      <c:pt idx="7550">
                        <c:v>2.4028009259267993</c:v>
                      </c:pt>
                      <c:pt idx="7551">
                        <c:v>2.4030439814809643</c:v>
                      </c:pt>
                      <c:pt idx="7552">
                        <c:v>2.4032870370351294</c:v>
                      </c:pt>
                      <c:pt idx="7553">
                        <c:v>2.4035300925892944</c:v>
                      </c:pt>
                      <c:pt idx="7554">
                        <c:v>2.4037731481507354</c:v>
                      </c:pt>
                      <c:pt idx="7555">
                        <c:v>2.4040162037049004</c:v>
                      </c:pt>
                      <c:pt idx="7556">
                        <c:v>2.4042592592590655</c:v>
                      </c:pt>
                      <c:pt idx="7557">
                        <c:v>2.4045023148132305</c:v>
                      </c:pt>
                      <c:pt idx="7558">
                        <c:v>2.4047453703673956</c:v>
                      </c:pt>
                      <c:pt idx="7559">
                        <c:v>2.4049884259288365</c:v>
                      </c:pt>
                      <c:pt idx="7560">
                        <c:v>2.4052314814830016</c:v>
                      </c:pt>
                      <c:pt idx="7561">
                        <c:v>2.4054745370371666</c:v>
                      </c:pt>
                      <c:pt idx="7562">
                        <c:v>2.4057175925913317</c:v>
                      </c:pt>
                      <c:pt idx="7563">
                        <c:v>2.4059606481454967</c:v>
                      </c:pt>
                      <c:pt idx="7564">
                        <c:v>2.4062037036996617</c:v>
                      </c:pt>
                      <c:pt idx="7565">
                        <c:v>2.4064467592611027</c:v>
                      </c:pt>
                      <c:pt idx="7566">
                        <c:v>2.4066898148152678</c:v>
                      </c:pt>
                      <c:pt idx="7567">
                        <c:v>2.4069328703694328</c:v>
                      </c:pt>
                      <c:pt idx="7568">
                        <c:v>2.4071759259235979</c:v>
                      </c:pt>
                      <c:pt idx="7569">
                        <c:v>2.4074189814777629</c:v>
                      </c:pt>
                      <c:pt idx="7570">
                        <c:v>2.4076620370392039</c:v>
                      </c:pt>
                      <c:pt idx="7571">
                        <c:v>2.4079050925933689</c:v>
                      </c:pt>
                      <c:pt idx="7572">
                        <c:v>2.408148148147534</c:v>
                      </c:pt>
                      <c:pt idx="7573">
                        <c:v>2.408391203701699</c:v>
                      </c:pt>
                      <c:pt idx="7574">
                        <c:v>2.4086342592558641</c:v>
                      </c:pt>
                      <c:pt idx="7575">
                        <c:v>2.408877314817305</c:v>
                      </c:pt>
                      <c:pt idx="7576">
                        <c:v>2.4091203703714701</c:v>
                      </c:pt>
                      <c:pt idx="7577">
                        <c:v>2.4093634259256351</c:v>
                      </c:pt>
                      <c:pt idx="7578">
                        <c:v>2.4096064814798002</c:v>
                      </c:pt>
                      <c:pt idx="7579">
                        <c:v>2.4098495370339652</c:v>
                      </c:pt>
                      <c:pt idx="7580">
                        <c:v>2.4101041666649099</c:v>
                      </c:pt>
                      <c:pt idx="7581">
                        <c:v>2.4103472222190749</c:v>
                      </c:pt>
                      <c:pt idx="7582">
                        <c:v>2.4105902777805159</c:v>
                      </c:pt>
                      <c:pt idx="7583">
                        <c:v>2.410833333334681</c:v>
                      </c:pt>
                      <c:pt idx="7584">
                        <c:v>2.411076388888846</c:v>
                      </c:pt>
                      <c:pt idx="7585">
                        <c:v>2.4113194444430111</c:v>
                      </c:pt>
                      <c:pt idx="7586">
                        <c:v>2.4115624999971761</c:v>
                      </c:pt>
                      <c:pt idx="7587">
                        <c:v>2.4118055555586171</c:v>
                      </c:pt>
                      <c:pt idx="7588">
                        <c:v>2.4120486111127821</c:v>
                      </c:pt>
                      <c:pt idx="7589">
                        <c:v>2.4122916666669472</c:v>
                      </c:pt>
                      <c:pt idx="7590">
                        <c:v>2.4125347222211122</c:v>
                      </c:pt>
                      <c:pt idx="7591">
                        <c:v>2.4127777777752772</c:v>
                      </c:pt>
                      <c:pt idx="7592">
                        <c:v>2.4130208333294423</c:v>
                      </c:pt>
                      <c:pt idx="7593">
                        <c:v>2.4132638888908833</c:v>
                      </c:pt>
                      <c:pt idx="7594">
                        <c:v>2.4135069444450483</c:v>
                      </c:pt>
                      <c:pt idx="7595">
                        <c:v>2.4137499999992134</c:v>
                      </c:pt>
                      <c:pt idx="7596">
                        <c:v>2.4139930555533784</c:v>
                      </c:pt>
                      <c:pt idx="7597">
                        <c:v>2.4142361111075434</c:v>
                      </c:pt>
                      <c:pt idx="7598">
                        <c:v>2.4144791666689844</c:v>
                      </c:pt>
                      <c:pt idx="7599">
                        <c:v>2.4147222222231495</c:v>
                      </c:pt>
                      <c:pt idx="7600">
                        <c:v>2.4149652777773145</c:v>
                      </c:pt>
                      <c:pt idx="7601">
                        <c:v>2.4152083333314796</c:v>
                      </c:pt>
                      <c:pt idx="7602">
                        <c:v>2.4154513888856446</c:v>
                      </c:pt>
                      <c:pt idx="7603">
                        <c:v>2.4156944444470856</c:v>
                      </c:pt>
                      <c:pt idx="7604">
                        <c:v>2.4159375000012506</c:v>
                      </c:pt>
                      <c:pt idx="7605">
                        <c:v>2.4161805555554157</c:v>
                      </c:pt>
                      <c:pt idx="7606">
                        <c:v>2.4164236111095807</c:v>
                      </c:pt>
                      <c:pt idx="7607">
                        <c:v>2.4166666666637457</c:v>
                      </c:pt>
                      <c:pt idx="7608">
                        <c:v>2.4169097222251867</c:v>
                      </c:pt>
                      <c:pt idx="7609">
                        <c:v>2.4171527777793518</c:v>
                      </c:pt>
                      <c:pt idx="7610">
                        <c:v>2.4173958333335168</c:v>
                      </c:pt>
                      <c:pt idx="7611">
                        <c:v>2.4176388888876819</c:v>
                      </c:pt>
                      <c:pt idx="7612">
                        <c:v>2.4178819444418469</c:v>
                      </c:pt>
                      <c:pt idx="7613">
                        <c:v>2.4181249999960119</c:v>
                      </c:pt>
                      <c:pt idx="7614">
                        <c:v>2.4183680555574529</c:v>
                      </c:pt>
                      <c:pt idx="7615">
                        <c:v>2.418611111111618</c:v>
                      </c:pt>
                      <c:pt idx="7616">
                        <c:v>2.418854166665783</c:v>
                      </c:pt>
                      <c:pt idx="7617">
                        <c:v>2.4190972222199481</c:v>
                      </c:pt>
                      <c:pt idx="7618">
                        <c:v>2.4193402777741131</c:v>
                      </c:pt>
                      <c:pt idx="7619">
                        <c:v>2.4195833333355541</c:v>
                      </c:pt>
                      <c:pt idx="7620">
                        <c:v>2.4198263888897191</c:v>
                      </c:pt>
                      <c:pt idx="7621">
                        <c:v>2.4200694444438842</c:v>
                      </c:pt>
                      <c:pt idx="7622">
                        <c:v>2.4203124999980492</c:v>
                      </c:pt>
                      <c:pt idx="7623">
                        <c:v>2.4205555555522142</c:v>
                      </c:pt>
                      <c:pt idx="7624">
                        <c:v>2.4207986111136552</c:v>
                      </c:pt>
                      <c:pt idx="7625">
                        <c:v>2.4210416666678203</c:v>
                      </c:pt>
                      <c:pt idx="7626">
                        <c:v>2.4212847222219853</c:v>
                      </c:pt>
                      <c:pt idx="7627">
                        <c:v>2.4215277777761504</c:v>
                      </c:pt>
                      <c:pt idx="7628">
                        <c:v>2.4217824074070951</c:v>
                      </c:pt>
                      <c:pt idx="7629">
                        <c:v>2.4220254629612601</c:v>
                      </c:pt>
                      <c:pt idx="7630">
                        <c:v>2.4222685185154251</c:v>
                      </c:pt>
                      <c:pt idx="7631">
                        <c:v>2.4225115740768661</c:v>
                      </c:pt>
                      <c:pt idx="7632">
                        <c:v>2.4227546296310312</c:v>
                      </c:pt>
                      <c:pt idx="7633">
                        <c:v>2.4229976851851962</c:v>
                      </c:pt>
                      <c:pt idx="7634">
                        <c:v>2.4232407407393612</c:v>
                      </c:pt>
                      <c:pt idx="7635">
                        <c:v>2.4234837962935263</c:v>
                      </c:pt>
                      <c:pt idx="7636">
                        <c:v>2.4237268518549673</c:v>
                      </c:pt>
                      <c:pt idx="7637">
                        <c:v>2.4239699074091323</c:v>
                      </c:pt>
                      <c:pt idx="7638">
                        <c:v>2.4242129629632974</c:v>
                      </c:pt>
                      <c:pt idx="7639">
                        <c:v>2.4244560185174624</c:v>
                      </c:pt>
                      <c:pt idx="7640">
                        <c:v>2.4246990740716274</c:v>
                      </c:pt>
                      <c:pt idx="7641">
                        <c:v>2.4249421296257925</c:v>
                      </c:pt>
                      <c:pt idx="7642">
                        <c:v>2.4251851851872335</c:v>
                      </c:pt>
                      <c:pt idx="7643">
                        <c:v>2.4254282407413985</c:v>
                      </c:pt>
                      <c:pt idx="7644">
                        <c:v>2.4256712962955636</c:v>
                      </c:pt>
                      <c:pt idx="7645">
                        <c:v>2.4259143518497286</c:v>
                      </c:pt>
                      <c:pt idx="7646">
                        <c:v>2.4261574074038936</c:v>
                      </c:pt>
                      <c:pt idx="7647">
                        <c:v>2.4264004629653346</c:v>
                      </c:pt>
                      <c:pt idx="7648">
                        <c:v>2.4266435185194997</c:v>
                      </c:pt>
                      <c:pt idx="7649">
                        <c:v>2.4268865740736647</c:v>
                      </c:pt>
                      <c:pt idx="7650">
                        <c:v>2.4271296296278297</c:v>
                      </c:pt>
                      <c:pt idx="7651">
                        <c:v>2.4273726851819948</c:v>
                      </c:pt>
                      <c:pt idx="7652">
                        <c:v>2.4276157407434358</c:v>
                      </c:pt>
                      <c:pt idx="7653">
                        <c:v>2.4278587962976008</c:v>
                      </c:pt>
                      <c:pt idx="7654">
                        <c:v>2.4281018518517659</c:v>
                      </c:pt>
                      <c:pt idx="7655">
                        <c:v>2.4283449074059309</c:v>
                      </c:pt>
                      <c:pt idx="7656">
                        <c:v>2.4285879629600959</c:v>
                      </c:pt>
                      <c:pt idx="7657">
                        <c:v>2.4288310185215369</c:v>
                      </c:pt>
                      <c:pt idx="7658">
                        <c:v>2.429074074075702</c:v>
                      </c:pt>
                      <c:pt idx="7659">
                        <c:v>2.429317129629867</c:v>
                      </c:pt>
                      <c:pt idx="7660">
                        <c:v>2.4295601851840321</c:v>
                      </c:pt>
                      <c:pt idx="7661">
                        <c:v>2.4298032407381971</c:v>
                      </c:pt>
                      <c:pt idx="7662">
                        <c:v>2.4300462962923621</c:v>
                      </c:pt>
                      <c:pt idx="7663">
                        <c:v>2.4302893518538031</c:v>
                      </c:pt>
                      <c:pt idx="7664">
                        <c:v>2.4305324074079682</c:v>
                      </c:pt>
                      <c:pt idx="7665">
                        <c:v>2.4307754629621332</c:v>
                      </c:pt>
                      <c:pt idx="7666">
                        <c:v>2.4310185185162982</c:v>
                      </c:pt>
                      <c:pt idx="7667">
                        <c:v>2.4312615740704633</c:v>
                      </c:pt>
                      <c:pt idx="7668">
                        <c:v>2.4315046296319043</c:v>
                      </c:pt>
                      <c:pt idx="7669">
                        <c:v>2.4317476851860693</c:v>
                      </c:pt>
                      <c:pt idx="7670">
                        <c:v>2.4319907407402344</c:v>
                      </c:pt>
                      <c:pt idx="7671">
                        <c:v>2.4322337962943994</c:v>
                      </c:pt>
                      <c:pt idx="7672">
                        <c:v>2.4324768518485644</c:v>
                      </c:pt>
                      <c:pt idx="7673">
                        <c:v>2.4327199074100054</c:v>
                      </c:pt>
                      <c:pt idx="7674">
                        <c:v>2.4329629629641705</c:v>
                      </c:pt>
                      <c:pt idx="7675">
                        <c:v>2.4332060185183355</c:v>
                      </c:pt>
                      <c:pt idx="7676">
                        <c:v>2.4334606481492802</c:v>
                      </c:pt>
                      <c:pt idx="7677">
                        <c:v>2.4337037037034452</c:v>
                      </c:pt>
                      <c:pt idx="7678">
                        <c:v>2.4339467592576103</c:v>
                      </c:pt>
                      <c:pt idx="7679">
                        <c:v>2.4341898148117753</c:v>
                      </c:pt>
                      <c:pt idx="7680">
                        <c:v>2.4344328703732163</c:v>
                      </c:pt>
                      <c:pt idx="7681">
                        <c:v>2.4346759259273814</c:v>
                      </c:pt>
                      <c:pt idx="7682">
                        <c:v>2.4349189814815464</c:v>
                      </c:pt>
                      <c:pt idx="7683">
                        <c:v>2.4351620370357114</c:v>
                      </c:pt>
                      <c:pt idx="7684">
                        <c:v>2.4354050925898765</c:v>
                      </c:pt>
                      <c:pt idx="7685">
                        <c:v>2.4356481481440415</c:v>
                      </c:pt>
                      <c:pt idx="7686">
                        <c:v>2.4358912037054825</c:v>
                      </c:pt>
                      <c:pt idx="7687">
                        <c:v>2.4361342592596475</c:v>
                      </c:pt>
                      <c:pt idx="7688">
                        <c:v>2.4363773148138126</c:v>
                      </c:pt>
                      <c:pt idx="7689">
                        <c:v>2.4366203703679776</c:v>
                      </c:pt>
                      <c:pt idx="7690">
                        <c:v>2.4368634259221427</c:v>
                      </c:pt>
                      <c:pt idx="7691">
                        <c:v>2.4371064814835837</c:v>
                      </c:pt>
                      <c:pt idx="7692">
                        <c:v>2.4373495370377487</c:v>
                      </c:pt>
                      <c:pt idx="7693">
                        <c:v>2.4375925925919137</c:v>
                      </c:pt>
                      <c:pt idx="7694">
                        <c:v>2.4378356481460788</c:v>
                      </c:pt>
                      <c:pt idx="7695">
                        <c:v>2.4380787037002438</c:v>
                      </c:pt>
                      <c:pt idx="7696">
                        <c:v>2.4383217592616848</c:v>
                      </c:pt>
                      <c:pt idx="7697">
                        <c:v>2.4385648148158499</c:v>
                      </c:pt>
                      <c:pt idx="7698">
                        <c:v>2.4388078703700149</c:v>
                      </c:pt>
                      <c:pt idx="7699">
                        <c:v>2.4390509259241799</c:v>
                      </c:pt>
                      <c:pt idx="7700">
                        <c:v>2.439293981478345</c:v>
                      </c:pt>
                      <c:pt idx="7701">
                        <c:v>2.439537037039786</c:v>
                      </c:pt>
                      <c:pt idx="7702">
                        <c:v>2.439780092593951</c:v>
                      </c:pt>
                      <c:pt idx="7703">
                        <c:v>2.4400231481481161</c:v>
                      </c:pt>
                      <c:pt idx="7704">
                        <c:v>2.4402662037022811</c:v>
                      </c:pt>
                      <c:pt idx="7705">
                        <c:v>2.4405092592564461</c:v>
                      </c:pt>
                      <c:pt idx="7706">
                        <c:v>2.4407523148178871</c:v>
                      </c:pt>
                      <c:pt idx="7707">
                        <c:v>2.4409953703720522</c:v>
                      </c:pt>
                      <c:pt idx="7708">
                        <c:v>2.4412384259262172</c:v>
                      </c:pt>
                      <c:pt idx="7709">
                        <c:v>2.4414814814803822</c:v>
                      </c:pt>
                      <c:pt idx="7710">
                        <c:v>2.4417245370345473</c:v>
                      </c:pt>
                      <c:pt idx="7711">
                        <c:v>2.4419675925887123</c:v>
                      </c:pt>
                      <c:pt idx="7712">
                        <c:v>2.4422106481501533</c:v>
                      </c:pt>
                      <c:pt idx="7713">
                        <c:v>2.4424537037043184</c:v>
                      </c:pt>
                      <c:pt idx="7714">
                        <c:v>2.4426967592584834</c:v>
                      </c:pt>
                      <c:pt idx="7715">
                        <c:v>2.4429398148126484</c:v>
                      </c:pt>
                      <c:pt idx="7716">
                        <c:v>2.4431828703668135</c:v>
                      </c:pt>
                      <c:pt idx="7717">
                        <c:v>2.4434259259282545</c:v>
                      </c:pt>
                      <c:pt idx="7718">
                        <c:v>2.4436689814824195</c:v>
                      </c:pt>
                      <c:pt idx="7719">
                        <c:v>2.4439120370365846</c:v>
                      </c:pt>
                      <c:pt idx="7720">
                        <c:v>2.4441550925907496</c:v>
                      </c:pt>
                      <c:pt idx="7721">
                        <c:v>2.4443981481449146</c:v>
                      </c:pt>
                      <c:pt idx="7722">
                        <c:v>2.4446412037063556</c:v>
                      </c:pt>
                      <c:pt idx="7723">
                        <c:v>2.4448842592605207</c:v>
                      </c:pt>
                      <c:pt idx="7724">
                        <c:v>2.4451273148146857</c:v>
                      </c:pt>
                      <c:pt idx="7725">
                        <c:v>2.4453819444456304</c:v>
                      </c:pt>
                      <c:pt idx="7726">
                        <c:v>2.4456249999997954</c:v>
                      </c:pt>
                      <c:pt idx="7727">
                        <c:v>2.4458680555539605</c:v>
                      </c:pt>
                      <c:pt idx="7728">
                        <c:v>2.4461111111081255</c:v>
                      </c:pt>
                      <c:pt idx="7729">
                        <c:v>2.4463541666695665</c:v>
                      </c:pt>
                      <c:pt idx="7730">
                        <c:v>2.4465972222237315</c:v>
                      </c:pt>
                      <c:pt idx="7731">
                        <c:v>2.4468402777778966</c:v>
                      </c:pt>
                      <c:pt idx="7732">
                        <c:v>2.4470833333320616</c:v>
                      </c:pt>
                      <c:pt idx="7733">
                        <c:v>2.4473263888862267</c:v>
                      </c:pt>
                      <c:pt idx="7734">
                        <c:v>2.4475694444403917</c:v>
                      </c:pt>
                      <c:pt idx="7735">
                        <c:v>2.4478125000018327</c:v>
                      </c:pt>
                      <c:pt idx="7736">
                        <c:v>2.4480555555559977</c:v>
                      </c:pt>
                      <c:pt idx="7737">
                        <c:v>2.4482986111101628</c:v>
                      </c:pt>
                      <c:pt idx="7738">
                        <c:v>2.4485416666643278</c:v>
                      </c:pt>
                      <c:pt idx="7739">
                        <c:v>2.4487847222184929</c:v>
                      </c:pt>
                      <c:pt idx="7740">
                        <c:v>2.4490277777799339</c:v>
                      </c:pt>
                      <c:pt idx="7741">
                        <c:v>2.4492708333340989</c:v>
                      </c:pt>
                      <c:pt idx="7742">
                        <c:v>2.4495138888882639</c:v>
                      </c:pt>
                      <c:pt idx="7743">
                        <c:v>2.449756944442429</c:v>
                      </c:pt>
                      <c:pt idx="7744">
                        <c:v>2.449999999996594</c:v>
                      </c:pt>
                      <c:pt idx="7745">
                        <c:v>2.450243055558035</c:v>
                      </c:pt>
                      <c:pt idx="7746">
                        <c:v>2.4504861111122</c:v>
                      </c:pt>
                      <c:pt idx="7747">
                        <c:v>2.4507291666663651</c:v>
                      </c:pt>
                      <c:pt idx="7748">
                        <c:v>2.4509722222205301</c:v>
                      </c:pt>
                      <c:pt idx="7749">
                        <c:v>2.4512152777746952</c:v>
                      </c:pt>
                      <c:pt idx="7750">
                        <c:v>2.4514583333361362</c:v>
                      </c:pt>
                      <c:pt idx="7751">
                        <c:v>2.4517013888903012</c:v>
                      </c:pt>
                      <c:pt idx="7752">
                        <c:v>2.4519444444444662</c:v>
                      </c:pt>
                      <c:pt idx="7753">
                        <c:v>2.4521874999986313</c:v>
                      </c:pt>
                      <c:pt idx="7754">
                        <c:v>2.4524305555527963</c:v>
                      </c:pt>
                      <c:pt idx="7755">
                        <c:v>2.4526736111142373</c:v>
                      </c:pt>
                      <c:pt idx="7756">
                        <c:v>2.4529166666684024</c:v>
                      </c:pt>
                      <c:pt idx="7757">
                        <c:v>2.4531597222225674</c:v>
                      </c:pt>
                      <c:pt idx="7758">
                        <c:v>2.4534027777767324</c:v>
                      </c:pt>
                      <c:pt idx="7759">
                        <c:v>2.4536458333308975</c:v>
                      </c:pt>
                      <c:pt idx="7760">
                        <c:v>2.4538888888850625</c:v>
                      </c:pt>
                      <c:pt idx="7761">
                        <c:v>2.4541319444465035</c:v>
                      </c:pt>
                      <c:pt idx="7762">
                        <c:v>2.4543750000006685</c:v>
                      </c:pt>
                      <c:pt idx="7763">
                        <c:v>2.4546180555548336</c:v>
                      </c:pt>
                      <c:pt idx="7764">
                        <c:v>2.4548611111089986</c:v>
                      </c:pt>
                      <c:pt idx="7765">
                        <c:v>2.4551041666631637</c:v>
                      </c:pt>
                      <c:pt idx="7766">
                        <c:v>2.4553472222246047</c:v>
                      </c:pt>
                      <c:pt idx="7767">
                        <c:v>2.4555902777787697</c:v>
                      </c:pt>
                      <c:pt idx="7768">
                        <c:v>2.4558333333329347</c:v>
                      </c:pt>
                      <c:pt idx="7769">
                        <c:v>2.4560763888870998</c:v>
                      </c:pt>
                      <c:pt idx="7770">
                        <c:v>2.4563194444412648</c:v>
                      </c:pt>
                      <c:pt idx="7771">
                        <c:v>2.4565625000027058</c:v>
                      </c:pt>
                      <c:pt idx="7772">
                        <c:v>2.4568055555568709</c:v>
                      </c:pt>
                      <c:pt idx="7773">
                        <c:v>2.4570601851878155</c:v>
                      </c:pt>
                      <c:pt idx="7774">
                        <c:v>2.4573032407419806</c:v>
                      </c:pt>
                      <c:pt idx="7775">
                        <c:v>2.4575462962961456</c:v>
                      </c:pt>
                      <c:pt idx="7776">
                        <c:v>2.4577893518503107</c:v>
                      </c:pt>
                      <c:pt idx="7777">
                        <c:v>2.4580324074044757</c:v>
                      </c:pt>
                      <c:pt idx="7778">
                        <c:v>2.4582754629659167</c:v>
                      </c:pt>
                      <c:pt idx="7779">
                        <c:v>2.4585185185200817</c:v>
                      </c:pt>
                      <c:pt idx="7780">
                        <c:v>2.4587615740742468</c:v>
                      </c:pt>
                      <c:pt idx="7781">
                        <c:v>2.4590046296284118</c:v>
                      </c:pt>
                      <c:pt idx="7782">
                        <c:v>2.4592476851825769</c:v>
                      </c:pt>
                      <c:pt idx="7783">
                        <c:v>2.4594907407367419</c:v>
                      </c:pt>
                      <c:pt idx="7784">
                        <c:v>2.4597337962981829</c:v>
                      </c:pt>
                      <c:pt idx="7785">
                        <c:v>2.4599768518523479</c:v>
                      </c:pt>
                      <c:pt idx="7786">
                        <c:v>2.460219907406513</c:v>
                      </c:pt>
                      <c:pt idx="7787">
                        <c:v>2.460462962960678</c:v>
                      </c:pt>
                      <c:pt idx="7788">
                        <c:v>2.4607060185148431</c:v>
                      </c:pt>
                      <c:pt idx="7789">
                        <c:v>2.460949074076284</c:v>
                      </c:pt>
                      <c:pt idx="7790">
                        <c:v>2.4611921296304491</c:v>
                      </c:pt>
                      <c:pt idx="7791">
                        <c:v>2.4614351851846141</c:v>
                      </c:pt>
                      <c:pt idx="7792">
                        <c:v>2.4616782407387792</c:v>
                      </c:pt>
                      <c:pt idx="7793">
                        <c:v>2.4619212962929442</c:v>
                      </c:pt>
                      <c:pt idx="7794">
                        <c:v>2.4621643518543852</c:v>
                      </c:pt>
                      <c:pt idx="7795">
                        <c:v>2.4624074074085502</c:v>
                      </c:pt>
                      <c:pt idx="7796">
                        <c:v>2.4626504629627153</c:v>
                      </c:pt>
                      <c:pt idx="7797">
                        <c:v>2.4628935185168803</c:v>
                      </c:pt>
                      <c:pt idx="7798">
                        <c:v>2.4631365740710454</c:v>
                      </c:pt>
                      <c:pt idx="7799">
                        <c:v>2.4633796296324864</c:v>
                      </c:pt>
                      <c:pt idx="7800">
                        <c:v>2.4636226851866514</c:v>
                      </c:pt>
                      <c:pt idx="7801">
                        <c:v>2.4638657407408164</c:v>
                      </c:pt>
                      <c:pt idx="7802">
                        <c:v>2.4641087962949815</c:v>
                      </c:pt>
                      <c:pt idx="7803">
                        <c:v>2.4643518518491465</c:v>
                      </c:pt>
                      <c:pt idx="7804">
                        <c:v>2.4645949074033116</c:v>
                      </c:pt>
                      <c:pt idx="7805">
                        <c:v>2.4648379629647525</c:v>
                      </c:pt>
                      <c:pt idx="7806">
                        <c:v>2.4650810185189176</c:v>
                      </c:pt>
                      <c:pt idx="7807">
                        <c:v>2.4653240740730826</c:v>
                      </c:pt>
                      <c:pt idx="7808">
                        <c:v>2.4655671296272477</c:v>
                      </c:pt>
                      <c:pt idx="7809">
                        <c:v>2.4658101851814127</c:v>
                      </c:pt>
                      <c:pt idx="7810">
                        <c:v>2.4660532407428537</c:v>
                      </c:pt>
                      <c:pt idx="7811">
                        <c:v>2.4662962962970187</c:v>
                      </c:pt>
                      <c:pt idx="7812">
                        <c:v>2.4665393518511838</c:v>
                      </c:pt>
                      <c:pt idx="7813">
                        <c:v>2.4667824074053488</c:v>
                      </c:pt>
                      <c:pt idx="7814">
                        <c:v>2.4670254629595139</c:v>
                      </c:pt>
                      <c:pt idx="7815">
                        <c:v>2.4672685185209549</c:v>
                      </c:pt>
                      <c:pt idx="7816">
                        <c:v>2.4675115740751199</c:v>
                      </c:pt>
                      <c:pt idx="7817">
                        <c:v>2.4677546296292849</c:v>
                      </c:pt>
                      <c:pt idx="7818">
                        <c:v>2.46799768518345</c:v>
                      </c:pt>
                      <c:pt idx="7819">
                        <c:v>2.468240740737615</c:v>
                      </c:pt>
                      <c:pt idx="7820">
                        <c:v>2.468483796299056</c:v>
                      </c:pt>
                      <c:pt idx="7821">
                        <c:v>2.4687384259227247</c:v>
                      </c:pt>
                      <c:pt idx="7822">
                        <c:v>2.4689814814841657</c:v>
                      </c:pt>
                      <c:pt idx="7823">
                        <c:v>2.4692245370383308</c:v>
                      </c:pt>
                      <c:pt idx="7824">
                        <c:v>2.4694675925924958</c:v>
                      </c:pt>
                      <c:pt idx="7825">
                        <c:v>2.4697106481466609</c:v>
                      </c:pt>
                      <c:pt idx="7826">
                        <c:v>2.4699537037008259</c:v>
                      </c:pt>
                      <c:pt idx="7827">
                        <c:v>2.4701967592622669</c:v>
                      </c:pt>
                      <c:pt idx="7828">
                        <c:v>2.4704398148164319</c:v>
                      </c:pt>
                      <c:pt idx="7829">
                        <c:v>2.470682870370597</c:v>
                      </c:pt>
                      <c:pt idx="7830">
                        <c:v>2.470925925924762</c:v>
                      </c:pt>
                      <c:pt idx="7831">
                        <c:v>2.4711689814789271</c:v>
                      </c:pt>
                      <c:pt idx="7832">
                        <c:v>2.4714120370330921</c:v>
                      </c:pt>
                      <c:pt idx="7833">
                        <c:v>2.4716550925945331</c:v>
                      </c:pt>
                      <c:pt idx="7834">
                        <c:v>2.4718981481486981</c:v>
                      </c:pt>
                      <c:pt idx="7835">
                        <c:v>2.4721412037028632</c:v>
                      </c:pt>
                      <c:pt idx="7836">
                        <c:v>2.4723842592570282</c:v>
                      </c:pt>
                      <c:pt idx="7837">
                        <c:v>2.4726273148111932</c:v>
                      </c:pt>
                      <c:pt idx="7838">
                        <c:v>2.4728703703726342</c:v>
                      </c:pt>
                      <c:pt idx="7839">
                        <c:v>2.4731134259267993</c:v>
                      </c:pt>
                      <c:pt idx="7840">
                        <c:v>2.4733564814809643</c:v>
                      </c:pt>
                      <c:pt idx="7841">
                        <c:v>2.4735995370351294</c:v>
                      </c:pt>
                      <c:pt idx="7842">
                        <c:v>2.4738425925892944</c:v>
                      </c:pt>
                      <c:pt idx="7843">
                        <c:v>2.4740856481507354</c:v>
                      </c:pt>
                      <c:pt idx="7844">
                        <c:v>2.4743287037049004</c:v>
                      </c:pt>
                      <c:pt idx="7845">
                        <c:v>2.4745717592590655</c:v>
                      </c:pt>
                      <c:pt idx="7846">
                        <c:v>2.4748148148132305</c:v>
                      </c:pt>
                      <c:pt idx="7847">
                        <c:v>2.4750578703673956</c:v>
                      </c:pt>
                      <c:pt idx="7848">
                        <c:v>2.4753009259288365</c:v>
                      </c:pt>
                      <c:pt idx="7849">
                        <c:v>2.4755439814830016</c:v>
                      </c:pt>
                      <c:pt idx="7850">
                        <c:v>2.4757870370371666</c:v>
                      </c:pt>
                      <c:pt idx="7851">
                        <c:v>2.4760300925913317</c:v>
                      </c:pt>
                      <c:pt idx="7852">
                        <c:v>2.4762731481454967</c:v>
                      </c:pt>
                      <c:pt idx="7853">
                        <c:v>2.4765162036996617</c:v>
                      </c:pt>
                      <c:pt idx="7854">
                        <c:v>2.4767592592611027</c:v>
                      </c:pt>
                      <c:pt idx="7855">
                        <c:v>2.4770023148152678</c:v>
                      </c:pt>
                      <c:pt idx="7856">
                        <c:v>2.4772453703694328</c:v>
                      </c:pt>
                      <c:pt idx="7857">
                        <c:v>2.4774884259235979</c:v>
                      </c:pt>
                      <c:pt idx="7858">
                        <c:v>2.4777314814777629</c:v>
                      </c:pt>
                      <c:pt idx="7859">
                        <c:v>2.4779745370392039</c:v>
                      </c:pt>
                      <c:pt idx="7860">
                        <c:v>2.4782175925933689</c:v>
                      </c:pt>
                      <c:pt idx="7861">
                        <c:v>2.478460648147534</c:v>
                      </c:pt>
                      <c:pt idx="7862">
                        <c:v>2.478703703701699</c:v>
                      </c:pt>
                      <c:pt idx="7863">
                        <c:v>2.4789467592558641</c:v>
                      </c:pt>
                      <c:pt idx="7864">
                        <c:v>2.479189814817305</c:v>
                      </c:pt>
                      <c:pt idx="7865">
                        <c:v>2.4794328703714701</c:v>
                      </c:pt>
                      <c:pt idx="7866">
                        <c:v>2.4796759259256351</c:v>
                      </c:pt>
                      <c:pt idx="7867">
                        <c:v>2.4799189814798002</c:v>
                      </c:pt>
                      <c:pt idx="7868">
                        <c:v>2.4801620370339652</c:v>
                      </c:pt>
                      <c:pt idx="7869">
                        <c:v>2.4804050925954062</c:v>
                      </c:pt>
                      <c:pt idx="7870">
                        <c:v>2.4806597222190749</c:v>
                      </c:pt>
                      <c:pt idx="7871">
                        <c:v>2.4809027777805159</c:v>
                      </c:pt>
                      <c:pt idx="7872">
                        <c:v>2.481145833334681</c:v>
                      </c:pt>
                      <c:pt idx="7873">
                        <c:v>2.481388888888846</c:v>
                      </c:pt>
                      <c:pt idx="7874">
                        <c:v>2.4816319444430111</c:v>
                      </c:pt>
                      <c:pt idx="7875">
                        <c:v>2.4818749999971761</c:v>
                      </c:pt>
                      <c:pt idx="7876">
                        <c:v>2.4821180555586171</c:v>
                      </c:pt>
                      <c:pt idx="7877">
                        <c:v>2.4823611111127821</c:v>
                      </c:pt>
                      <c:pt idx="7878">
                        <c:v>2.4826041666669472</c:v>
                      </c:pt>
                      <c:pt idx="7879">
                        <c:v>2.4828472222211122</c:v>
                      </c:pt>
                      <c:pt idx="7880">
                        <c:v>2.4830902777752772</c:v>
                      </c:pt>
                      <c:pt idx="7881">
                        <c:v>2.4833333333294423</c:v>
                      </c:pt>
                      <c:pt idx="7882">
                        <c:v>2.4835763888908833</c:v>
                      </c:pt>
                      <c:pt idx="7883">
                        <c:v>2.4838194444450483</c:v>
                      </c:pt>
                      <c:pt idx="7884">
                        <c:v>2.4840624999992134</c:v>
                      </c:pt>
                      <c:pt idx="7885">
                        <c:v>2.4843055555533784</c:v>
                      </c:pt>
                      <c:pt idx="7886">
                        <c:v>2.4845486111075434</c:v>
                      </c:pt>
                      <c:pt idx="7887">
                        <c:v>2.4847916666689844</c:v>
                      </c:pt>
                      <c:pt idx="7888">
                        <c:v>2.4850347222231495</c:v>
                      </c:pt>
                      <c:pt idx="7889">
                        <c:v>2.4852777777773145</c:v>
                      </c:pt>
                      <c:pt idx="7890">
                        <c:v>2.4855208333314796</c:v>
                      </c:pt>
                      <c:pt idx="7891">
                        <c:v>2.4857638888856446</c:v>
                      </c:pt>
                      <c:pt idx="7892">
                        <c:v>2.4860069444470856</c:v>
                      </c:pt>
                      <c:pt idx="7893">
                        <c:v>2.4862500000012506</c:v>
                      </c:pt>
                      <c:pt idx="7894">
                        <c:v>2.4864930555554157</c:v>
                      </c:pt>
                      <c:pt idx="7895">
                        <c:v>2.4867361111095807</c:v>
                      </c:pt>
                      <c:pt idx="7896">
                        <c:v>2.4869791666637457</c:v>
                      </c:pt>
                      <c:pt idx="7897">
                        <c:v>2.4872222222251867</c:v>
                      </c:pt>
                      <c:pt idx="7898">
                        <c:v>2.4874652777793518</c:v>
                      </c:pt>
                      <c:pt idx="7899">
                        <c:v>2.4877083333335168</c:v>
                      </c:pt>
                      <c:pt idx="7900">
                        <c:v>2.4879513888876819</c:v>
                      </c:pt>
                      <c:pt idx="7901">
                        <c:v>2.4881944444418469</c:v>
                      </c:pt>
                      <c:pt idx="7902">
                        <c:v>2.4884374999960119</c:v>
                      </c:pt>
                      <c:pt idx="7903">
                        <c:v>2.4886805555574529</c:v>
                      </c:pt>
                      <c:pt idx="7904">
                        <c:v>2.488923611111618</c:v>
                      </c:pt>
                      <c:pt idx="7905">
                        <c:v>2.489166666665783</c:v>
                      </c:pt>
                      <c:pt idx="7906">
                        <c:v>2.4894097222199481</c:v>
                      </c:pt>
                      <c:pt idx="7907">
                        <c:v>2.4896527777741131</c:v>
                      </c:pt>
                      <c:pt idx="7908">
                        <c:v>2.4898958333355541</c:v>
                      </c:pt>
                      <c:pt idx="7909">
                        <c:v>2.4901388888897191</c:v>
                      </c:pt>
                      <c:pt idx="7910">
                        <c:v>2.4903819444438842</c:v>
                      </c:pt>
                      <c:pt idx="7911">
                        <c:v>2.4906249999980492</c:v>
                      </c:pt>
                      <c:pt idx="7912">
                        <c:v>2.4908680555522142</c:v>
                      </c:pt>
                      <c:pt idx="7913">
                        <c:v>2.4911111111136552</c:v>
                      </c:pt>
                      <c:pt idx="7914">
                        <c:v>2.4913541666678203</c:v>
                      </c:pt>
                      <c:pt idx="7915">
                        <c:v>2.4915972222219853</c:v>
                      </c:pt>
                      <c:pt idx="7916">
                        <c:v>2.4918402777761504</c:v>
                      </c:pt>
                      <c:pt idx="7917">
                        <c:v>2.4920833333303154</c:v>
                      </c:pt>
                      <c:pt idx="7918">
                        <c:v>2.4923263888917564</c:v>
                      </c:pt>
                      <c:pt idx="7919">
                        <c:v>2.4925810185154251</c:v>
                      </c:pt>
                      <c:pt idx="7920">
                        <c:v>2.4928240740768661</c:v>
                      </c:pt>
                      <c:pt idx="7921">
                        <c:v>2.4930671296310312</c:v>
                      </c:pt>
                      <c:pt idx="7922">
                        <c:v>2.4933101851851962</c:v>
                      </c:pt>
                      <c:pt idx="7923">
                        <c:v>2.4935532407393612</c:v>
                      </c:pt>
                      <c:pt idx="7924">
                        <c:v>2.4937962962935263</c:v>
                      </c:pt>
                      <c:pt idx="7925">
                        <c:v>2.4940393518549673</c:v>
                      </c:pt>
                      <c:pt idx="7926">
                        <c:v>2.4942824074091323</c:v>
                      </c:pt>
                      <c:pt idx="7927">
                        <c:v>2.4945254629632974</c:v>
                      </c:pt>
                      <c:pt idx="7928">
                        <c:v>2.4947685185174624</c:v>
                      </c:pt>
                      <c:pt idx="7929">
                        <c:v>2.4950115740716274</c:v>
                      </c:pt>
                      <c:pt idx="7930">
                        <c:v>2.4952546296257925</c:v>
                      </c:pt>
                      <c:pt idx="7931">
                        <c:v>2.4954976851872335</c:v>
                      </c:pt>
                      <c:pt idx="7932">
                        <c:v>2.4957407407413985</c:v>
                      </c:pt>
                      <c:pt idx="7933">
                        <c:v>2.4959837962955636</c:v>
                      </c:pt>
                      <c:pt idx="7934">
                        <c:v>2.4962268518497286</c:v>
                      </c:pt>
                      <c:pt idx="7935">
                        <c:v>2.4964699074038936</c:v>
                      </c:pt>
                      <c:pt idx="7936">
                        <c:v>2.4967129629653346</c:v>
                      </c:pt>
                      <c:pt idx="7937">
                        <c:v>2.4969560185194997</c:v>
                      </c:pt>
                      <c:pt idx="7938">
                        <c:v>2.4971990740736647</c:v>
                      </c:pt>
                      <c:pt idx="7939">
                        <c:v>2.4974421296278297</c:v>
                      </c:pt>
                      <c:pt idx="7940">
                        <c:v>2.4976851851819948</c:v>
                      </c:pt>
                      <c:pt idx="7941">
                        <c:v>2.4979282407434358</c:v>
                      </c:pt>
                      <c:pt idx="7942">
                        <c:v>2.4981712962976008</c:v>
                      </c:pt>
                      <c:pt idx="7943">
                        <c:v>2.4984143518517659</c:v>
                      </c:pt>
                      <c:pt idx="7944">
                        <c:v>2.4986574074059309</c:v>
                      </c:pt>
                      <c:pt idx="7945">
                        <c:v>2.4989004629600959</c:v>
                      </c:pt>
                      <c:pt idx="7946">
                        <c:v>2.4991435185215369</c:v>
                      </c:pt>
                      <c:pt idx="7947">
                        <c:v>2.499386574075702</c:v>
                      </c:pt>
                      <c:pt idx="7948">
                        <c:v>2.499629629629867</c:v>
                      </c:pt>
                      <c:pt idx="7949">
                        <c:v>2.4998726851840321</c:v>
                      </c:pt>
                      <c:pt idx="7950">
                        <c:v>2.5001157407381971</c:v>
                      </c:pt>
                      <c:pt idx="7951">
                        <c:v>2.5003587962923621</c:v>
                      </c:pt>
                      <c:pt idx="7952">
                        <c:v>2.5006018518538031</c:v>
                      </c:pt>
                      <c:pt idx="7953">
                        <c:v>2.5008449074079682</c:v>
                      </c:pt>
                      <c:pt idx="7954">
                        <c:v>2.5010879629621332</c:v>
                      </c:pt>
                      <c:pt idx="7955">
                        <c:v>2.5013310185162982</c:v>
                      </c:pt>
                      <c:pt idx="7956">
                        <c:v>2.5015740740704633</c:v>
                      </c:pt>
                      <c:pt idx="7957">
                        <c:v>2.5018171296319043</c:v>
                      </c:pt>
                      <c:pt idx="7958">
                        <c:v>2.5020601851860693</c:v>
                      </c:pt>
                      <c:pt idx="7959">
                        <c:v>2.5023032407402344</c:v>
                      </c:pt>
                      <c:pt idx="7960">
                        <c:v>2.5025462962943994</c:v>
                      </c:pt>
                      <c:pt idx="7961">
                        <c:v>2.5027893518485644</c:v>
                      </c:pt>
                      <c:pt idx="7962">
                        <c:v>2.5030324074100054</c:v>
                      </c:pt>
                      <c:pt idx="7963">
                        <c:v>2.5032754629641705</c:v>
                      </c:pt>
                      <c:pt idx="7964">
                        <c:v>2.5035185185183355</c:v>
                      </c:pt>
                      <c:pt idx="7965">
                        <c:v>2.5037615740725006</c:v>
                      </c:pt>
                      <c:pt idx="7966">
                        <c:v>2.5040046296266656</c:v>
                      </c:pt>
                      <c:pt idx="7967">
                        <c:v>2.5042592592576103</c:v>
                      </c:pt>
                      <c:pt idx="7968">
                        <c:v>2.5045023148117753</c:v>
                      </c:pt>
                      <c:pt idx="7969">
                        <c:v>2.5047453703732163</c:v>
                      </c:pt>
                      <c:pt idx="7970">
                        <c:v>2.5049884259273814</c:v>
                      </c:pt>
                      <c:pt idx="7971">
                        <c:v>2.5052314814815464</c:v>
                      </c:pt>
                      <c:pt idx="7972">
                        <c:v>2.5054745370357114</c:v>
                      </c:pt>
                      <c:pt idx="7973">
                        <c:v>2.5057175925898765</c:v>
                      </c:pt>
                      <c:pt idx="7974">
                        <c:v>2.5059606481440415</c:v>
                      </c:pt>
                      <c:pt idx="7975">
                        <c:v>2.5062037037054825</c:v>
                      </c:pt>
                      <c:pt idx="7976">
                        <c:v>2.5064467592596475</c:v>
                      </c:pt>
                      <c:pt idx="7977">
                        <c:v>2.5066898148138126</c:v>
                      </c:pt>
                      <c:pt idx="7978">
                        <c:v>2.5069328703679776</c:v>
                      </c:pt>
                      <c:pt idx="7979">
                        <c:v>2.5071759259221427</c:v>
                      </c:pt>
                      <c:pt idx="7980">
                        <c:v>2.5074189814835837</c:v>
                      </c:pt>
                      <c:pt idx="7981">
                        <c:v>2.5076620370377487</c:v>
                      </c:pt>
                      <c:pt idx="7982">
                        <c:v>2.5079050925919137</c:v>
                      </c:pt>
                      <c:pt idx="7983">
                        <c:v>2.5081481481460788</c:v>
                      </c:pt>
                      <c:pt idx="7984">
                        <c:v>2.5083912037002438</c:v>
                      </c:pt>
                      <c:pt idx="7985">
                        <c:v>2.5086342592616848</c:v>
                      </c:pt>
                      <c:pt idx="7986">
                        <c:v>2.5088773148158499</c:v>
                      </c:pt>
                      <c:pt idx="7987">
                        <c:v>2.5091203703700149</c:v>
                      </c:pt>
                      <c:pt idx="7988">
                        <c:v>2.5093634259241799</c:v>
                      </c:pt>
                      <c:pt idx="7989">
                        <c:v>2.509606481478345</c:v>
                      </c:pt>
                      <c:pt idx="7990">
                        <c:v>2.509849537039786</c:v>
                      </c:pt>
                      <c:pt idx="7991">
                        <c:v>2.510092592593951</c:v>
                      </c:pt>
                      <c:pt idx="7992">
                        <c:v>2.5103356481481161</c:v>
                      </c:pt>
                      <c:pt idx="7993">
                        <c:v>2.5105787037022811</c:v>
                      </c:pt>
                      <c:pt idx="7994">
                        <c:v>2.5108217592564461</c:v>
                      </c:pt>
                      <c:pt idx="7995">
                        <c:v>2.5110648148178871</c:v>
                      </c:pt>
                      <c:pt idx="7996">
                        <c:v>2.5113078703720522</c:v>
                      </c:pt>
                      <c:pt idx="7997">
                        <c:v>2.5115509259262172</c:v>
                      </c:pt>
                      <c:pt idx="7998">
                        <c:v>2.5117939814803822</c:v>
                      </c:pt>
                      <c:pt idx="7999">
                        <c:v>2.5120370370345473</c:v>
                      </c:pt>
                      <c:pt idx="8000">
                        <c:v>2.5122800925887123</c:v>
                      </c:pt>
                      <c:pt idx="8001">
                        <c:v>2.5125231481501533</c:v>
                      </c:pt>
                      <c:pt idx="8002">
                        <c:v>2.5127662037043184</c:v>
                      </c:pt>
                      <c:pt idx="8003">
                        <c:v>2.5130092592584834</c:v>
                      </c:pt>
                      <c:pt idx="8004">
                        <c:v>2.5132523148126484</c:v>
                      </c:pt>
                      <c:pt idx="8005">
                        <c:v>2.5134953703668135</c:v>
                      </c:pt>
                      <c:pt idx="8006">
                        <c:v>2.5137384259282545</c:v>
                      </c:pt>
                      <c:pt idx="8007">
                        <c:v>2.5139814814824195</c:v>
                      </c:pt>
                      <c:pt idx="8008">
                        <c:v>2.5142245370365846</c:v>
                      </c:pt>
                      <c:pt idx="8009">
                        <c:v>2.5144675925907496</c:v>
                      </c:pt>
                      <c:pt idx="8010">
                        <c:v>2.5147106481449146</c:v>
                      </c:pt>
                      <c:pt idx="8011">
                        <c:v>2.5149537037063556</c:v>
                      </c:pt>
                      <c:pt idx="8012">
                        <c:v>2.5151967592605207</c:v>
                      </c:pt>
                      <c:pt idx="8013">
                        <c:v>2.5154398148146857</c:v>
                      </c:pt>
                      <c:pt idx="8014">
                        <c:v>2.5156828703688507</c:v>
                      </c:pt>
                      <c:pt idx="8015">
                        <c:v>2.5159374999997954</c:v>
                      </c:pt>
                      <c:pt idx="8016">
                        <c:v>2.5161805555539605</c:v>
                      </c:pt>
                      <c:pt idx="8017">
                        <c:v>2.5164236111081255</c:v>
                      </c:pt>
                      <c:pt idx="8018">
                        <c:v>2.5166666666695665</c:v>
                      </c:pt>
                      <c:pt idx="8019">
                        <c:v>2.5169097222237315</c:v>
                      </c:pt>
                      <c:pt idx="8020">
                        <c:v>2.5171527777778966</c:v>
                      </c:pt>
                      <c:pt idx="8021">
                        <c:v>2.5173958333320616</c:v>
                      </c:pt>
                      <c:pt idx="8022">
                        <c:v>2.5176388888862267</c:v>
                      </c:pt>
                      <c:pt idx="8023">
                        <c:v>2.5178819444403917</c:v>
                      </c:pt>
                      <c:pt idx="8024">
                        <c:v>2.5181250000018327</c:v>
                      </c:pt>
                      <c:pt idx="8025">
                        <c:v>2.5183680555559977</c:v>
                      </c:pt>
                      <c:pt idx="8026">
                        <c:v>2.5186111111101628</c:v>
                      </c:pt>
                      <c:pt idx="8027">
                        <c:v>2.5188541666643278</c:v>
                      </c:pt>
                      <c:pt idx="8028">
                        <c:v>2.5190972222184929</c:v>
                      </c:pt>
                      <c:pt idx="8029">
                        <c:v>2.5193402777799339</c:v>
                      </c:pt>
                      <c:pt idx="8030">
                        <c:v>2.5195833333340989</c:v>
                      </c:pt>
                      <c:pt idx="8031">
                        <c:v>2.5198263888882639</c:v>
                      </c:pt>
                      <c:pt idx="8032">
                        <c:v>2.520069444442429</c:v>
                      </c:pt>
                      <c:pt idx="8033">
                        <c:v>2.520312499996594</c:v>
                      </c:pt>
                      <c:pt idx="8034">
                        <c:v>2.520555555558035</c:v>
                      </c:pt>
                      <c:pt idx="8035">
                        <c:v>2.5207986111122</c:v>
                      </c:pt>
                      <c:pt idx="8036">
                        <c:v>2.5210416666663651</c:v>
                      </c:pt>
                      <c:pt idx="8037">
                        <c:v>2.5212847222205301</c:v>
                      </c:pt>
                      <c:pt idx="8038">
                        <c:v>2.5215277777746952</c:v>
                      </c:pt>
                      <c:pt idx="8039">
                        <c:v>2.5217708333361362</c:v>
                      </c:pt>
                      <c:pt idx="8040">
                        <c:v>2.5220138888903012</c:v>
                      </c:pt>
                      <c:pt idx="8041">
                        <c:v>2.5222569444444662</c:v>
                      </c:pt>
                      <c:pt idx="8042">
                        <c:v>2.5224999999986313</c:v>
                      </c:pt>
                      <c:pt idx="8043">
                        <c:v>2.5227430555527963</c:v>
                      </c:pt>
                      <c:pt idx="8044">
                        <c:v>2.5229861111142373</c:v>
                      </c:pt>
                      <c:pt idx="8045">
                        <c:v>2.5232291666684024</c:v>
                      </c:pt>
                      <c:pt idx="8046">
                        <c:v>2.5234722222225674</c:v>
                      </c:pt>
                      <c:pt idx="8047">
                        <c:v>2.5237152777767324</c:v>
                      </c:pt>
                      <c:pt idx="8048">
                        <c:v>2.5239583333308975</c:v>
                      </c:pt>
                      <c:pt idx="8049">
                        <c:v>2.5242013888850625</c:v>
                      </c:pt>
                      <c:pt idx="8050">
                        <c:v>2.5244444444465035</c:v>
                      </c:pt>
                      <c:pt idx="8051">
                        <c:v>2.5246875000006685</c:v>
                      </c:pt>
                      <c:pt idx="8052">
                        <c:v>2.5249305555548336</c:v>
                      </c:pt>
                      <c:pt idx="8053">
                        <c:v>2.5251736111089986</c:v>
                      </c:pt>
                      <c:pt idx="8054">
                        <c:v>2.5254166666631637</c:v>
                      </c:pt>
                      <c:pt idx="8055">
                        <c:v>2.5256597222246047</c:v>
                      </c:pt>
                      <c:pt idx="8056">
                        <c:v>2.5259027777787697</c:v>
                      </c:pt>
                      <c:pt idx="8057">
                        <c:v>2.5261458333329347</c:v>
                      </c:pt>
                      <c:pt idx="8058">
                        <c:v>2.5263888888870998</c:v>
                      </c:pt>
                      <c:pt idx="8059">
                        <c:v>2.5266319444412648</c:v>
                      </c:pt>
                      <c:pt idx="8060">
                        <c:v>2.5268750000027058</c:v>
                      </c:pt>
                      <c:pt idx="8061">
                        <c:v>2.5271180555568709</c:v>
                      </c:pt>
                      <c:pt idx="8062">
                        <c:v>2.5273611111110359</c:v>
                      </c:pt>
                      <c:pt idx="8063">
                        <c:v>2.5276157407419806</c:v>
                      </c:pt>
                      <c:pt idx="8064">
                        <c:v>2.5278587962961456</c:v>
                      </c:pt>
                      <c:pt idx="8065">
                        <c:v>2.5281018518503107</c:v>
                      </c:pt>
                      <c:pt idx="8066">
                        <c:v>2.5283449074044757</c:v>
                      </c:pt>
                      <c:pt idx="8067">
                        <c:v>2.5285879629659167</c:v>
                      </c:pt>
                      <c:pt idx="8068">
                        <c:v>2.5288310185200817</c:v>
                      </c:pt>
                      <c:pt idx="8069">
                        <c:v>2.5290740740742468</c:v>
                      </c:pt>
                      <c:pt idx="8070">
                        <c:v>2.5293171296284118</c:v>
                      </c:pt>
                      <c:pt idx="8071">
                        <c:v>2.5295601851825769</c:v>
                      </c:pt>
                      <c:pt idx="8072">
                        <c:v>2.5298032407367419</c:v>
                      </c:pt>
                      <c:pt idx="8073">
                        <c:v>2.5300462962981829</c:v>
                      </c:pt>
                      <c:pt idx="8074">
                        <c:v>2.5302893518523479</c:v>
                      </c:pt>
                      <c:pt idx="8075">
                        <c:v>2.530532407406513</c:v>
                      </c:pt>
                      <c:pt idx="8076">
                        <c:v>2.530775462960678</c:v>
                      </c:pt>
                      <c:pt idx="8077">
                        <c:v>2.5310185185148431</c:v>
                      </c:pt>
                      <c:pt idx="8078">
                        <c:v>2.531261574076284</c:v>
                      </c:pt>
                      <c:pt idx="8079">
                        <c:v>2.5315046296304491</c:v>
                      </c:pt>
                      <c:pt idx="8080">
                        <c:v>2.5317476851846141</c:v>
                      </c:pt>
                      <c:pt idx="8081">
                        <c:v>2.5319907407387792</c:v>
                      </c:pt>
                      <c:pt idx="8082">
                        <c:v>2.5322337962929442</c:v>
                      </c:pt>
                      <c:pt idx="8083">
                        <c:v>2.5324768518543852</c:v>
                      </c:pt>
                      <c:pt idx="8084">
                        <c:v>2.5327199074085502</c:v>
                      </c:pt>
                      <c:pt idx="8085">
                        <c:v>2.5329629629627153</c:v>
                      </c:pt>
                      <c:pt idx="8086">
                        <c:v>2.5332060185168803</c:v>
                      </c:pt>
                      <c:pt idx="8087">
                        <c:v>2.5334490740710454</c:v>
                      </c:pt>
                      <c:pt idx="8088">
                        <c:v>2.5336921296324864</c:v>
                      </c:pt>
                      <c:pt idx="8089">
                        <c:v>2.5339351851866514</c:v>
                      </c:pt>
                      <c:pt idx="8090">
                        <c:v>2.5341782407408164</c:v>
                      </c:pt>
                      <c:pt idx="8091">
                        <c:v>2.5344212962949815</c:v>
                      </c:pt>
                      <c:pt idx="8092">
                        <c:v>2.5346643518491465</c:v>
                      </c:pt>
                      <c:pt idx="8093">
                        <c:v>2.5349074074033116</c:v>
                      </c:pt>
                      <c:pt idx="8094">
                        <c:v>2.5351504629647525</c:v>
                      </c:pt>
                      <c:pt idx="8095">
                        <c:v>2.5353935185189176</c:v>
                      </c:pt>
                      <c:pt idx="8096">
                        <c:v>2.5356365740730826</c:v>
                      </c:pt>
                      <c:pt idx="8097">
                        <c:v>2.5358796296272477</c:v>
                      </c:pt>
                      <c:pt idx="8098">
                        <c:v>2.5361226851814127</c:v>
                      </c:pt>
                      <c:pt idx="8099">
                        <c:v>2.5363657407428537</c:v>
                      </c:pt>
                      <c:pt idx="8100">
                        <c:v>2.5366087962970187</c:v>
                      </c:pt>
                      <c:pt idx="8101">
                        <c:v>2.5368518518511838</c:v>
                      </c:pt>
                      <c:pt idx="8102">
                        <c:v>2.5370949074053488</c:v>
                      </c:pt>
                      <c:pt idx="8103">
                        <c:v>2.5373379629595139</c:v>
                      </c:pt>
                      <c:pt idx="8104">
                        <c:v>2.5375810185209549</c:v>
                      </c:pt>
                      <c:pt idx="8105">
                        <c:v>2.5378240740751199</c:v>
                      </c:pt>
                      <c:pt idx="8106">
                        <c:v>2.5380671296292849</c:v>
                      </c:pt>
                      <c:pt idx="8107">
                        <c:v>2.53831018518345</c:v>
                      </c:pt>
                      <c:pt idx="8108">
                        <c:v>2.538553240737615</c:v>
                      </c:pt>
                      <c:pt idx="8109">
                        <c:v>2.538796296299056</c:v>
                      </c:pt>
                      <c:pt idx="8110">
                        <c:v>2.539039351853221</c:v>
                      </c:pt>
                      <c:pt idx="8111">
                        <c:v>2.5392824074073861</c:v>
                      </c:pt>
                      <c:pt idx="8112">
                        <c:v>2.5395370370383308</c:v>
                      </c:pt>
                      <c:pt idx="8113">
                        <c:v>2.5397800925924958</c:v>
                      </c:pt>
                      <c:pt idx="8114">
                        <c:v>2.5400231481466609</c:v>
                      </c:pt>
                      <c:pt idx="8115">
                        <c:v>2.5402662037008259</c:v>
                      </c:pt>
                      <c:pt idx="8116">
                        <c:v>2.5405092592622669</c:v>
                      </c:pt>
                      <c:pt idx="8117">
                        <c:v>2.5407523148164319</c:v>
                      </c:pt>
                      <c:pt idx="8118">
                        <c:v>2.540995370370597</c:v>
                      </c:pt>
                      <c:pt idx="8119">
                        <c:v>2.541238425924762</c:v>
                      </c:pt>
                      <c:pt idx="8120">
                        <c:v>2.5414814814789271</c:v>
                      </c:pt>
                      <c:pt idx="8121">
                        <c:v>2.5417245370330921</c:v>
                      </c:pt>
                      <c:pt idx="8122">
                        <c:v>2.5419675925945331</c:v>
                      </c:pt>
                      <c:pt idx="8123">
                        <c:v>2.5422106481486981</c:v>
                      </c:pt>
                      <c:pt idx="8124">
                        <c:v>2.5424537037028632</c:v>
                      </c:pt>
                      <c:pt idx="8125">
                        <c:v>2.5426967592570282</c:v>
                      </c:pt>
                      <c:pt idx="8126">
                        <c:v>2.5429398148111932</c:v>
                      </c:pt>
                      <c:pt idx="8127">
                        <c:v>2.5431828703726342</c:v>
                      </c:pt>
                      <c:pt idx="8128">
                        <c:v>2.5434259259267993</c:v>
                      </c:pt>
                      <c:pt idx="8129">
                        <c:v>2.5436689814809643</c:v>
                      </c:pt>
                      <c:pt idx="8130">
                        <c:v>2.5439120370351294</c:v>
                      </c:pt>
                      <c:pt idx="8131">
                        <c:v>2.5441550925892944</c:v>
                      </c:pt>
                      <c:pt idx="8132">
                        <c:v>2.5443981481507354</c:v>
                      </c:pt>
                      <c:pt idx="8133">
                        <c:v>2.5446412037049004</c:v>
                      </c:pt>
                      <c:pt idx="8134">
                        <c:v>2.5448842592590655</c:v>
                      </c:pt>
                      <c:pt idx="8135">
                        <c:v>2.5451273148132305</c:v>
                      </c:pt>
                      <c:pt idx="8136">
                        <c:v>2.5453703703673956</c:v>
                      </c:pt>
                      <c:pt idx="8137">
                        <c:v>2.5456134259288365</c:v>
                      </c:pt>
                      <c:pt idx="8138">
                        <c:v>2.5458564814830016</c:v>
                      </c:pt>
                      <c:pt idx="8139">
                        <c:v>2.5460995370371666</c:v>
                      </c:pt>
                      <c:pt idx="8140">
                        <c:v>2.5463425925913317</c:v>
                      </c:pt>
                      <c:pt idx="8141">
                        <c:v>2.5465856481454967</c:v>
                      </c:pt>
                      <c:pt idx="8142">
                        <c:v>2.5468287036996617</c:v>
                      </c:pt>
                      <c:pt idx="8143">
                        <c:v>2.5470717592611027</c:v>
                      </c:pt>
                      <c:pt idx="8144">
                        <c:v>2.5473148148152678</c:v>
                      </c:pt>
                      <c:pt idx="8145">
                        <c:v>2.5475578703694328</c:v>
                      </c:pt>
                      <c:pt idx="8146">
                        <c:v>2.5478009259235979</c:v>
                      </c:pt>
                      <c:pt idx="8147">
                        <c:v>2.5480439814777629</c:v>
                      </c:pt>
                      <c:pt idx="8148">
                        <c:v>2.5482870370392039</c:v>
                      </c:pt>
                      <c:pt idx="8149">
                        <c:v>2.5485300925933689</c:v>
                      </c:pt>
                      <c:pt idx="8150">
                        <c:v>2.548773148147534</c:v>
                      </c:pt>
                      <c:pt idx="8151">
                        <c:v>2.549016203701699</c:v>
                      </c:pt>
                      <c:pt idx="8152">
                        <c:v>2.5492592592558641</c:v>
                      </c:pt>
                      <c:pt idx="8153">
                        <c:v>2.549502314817305</c:v>
                      </c:pt>
                      <c:pt idx="8154">
                        <c:v>2.5497453703714701</c:v>
                      </c:pt>
                      <c:pt idx="8155">
                        <c:v>2.5499884259256351</c:v>
                      </c:pt>
                      <c:pt idx="8156">
                        <c:v>2.5502314814798002</c:v>
                      </c:pt>
                      <c:pt idx="8157">
                        <c:v>2.5504745370339652</c:v>
                      </c:pt>
                      <c:pt idx="8158">
                        <c:v>2.5507175925954062</c:v>
                      </c:pt>
                      <c:pt idx="8159">
                        <c:v>2.5509606481495712</c:v>
                      </c:pt>
                      <c:pt idx="8160">
                        <c:v>2.5512037037037363</c:v>
                      </c:pt>
                      <c:pt idx="8161">
                        <c:v>2.551458333334681</c:v>
                      </c:pt>
                      <c:pt idx="8162">
                        <c:v>2.551701388888846</c:v>
                      </c:pt>
                      <c:pt idx="8163">
                        <c:v>2.5519444444430111</c:v>
                      </c:pt>
                      <c:pt idx="8164">
                        <c:v>2.5521874999971761</c:v>
                      </c:pt>
                      <c:pt idx="8165">
                        <c:v>2.5524305555586171</c:v>
                      </c:pt>
                      <c:pt idx="8166">
                        <c:v>2.5526736111127821</c:v>
                      </c:pt>
                      <c:pt idx="8167">
                        <c:v>2.5529166666669472</c:v>
                      </c:pt>
                      <c:pt idx="8168">
                        <c:v>2.5531597222211122</c:v>
                      </c:pt>
                      <c:pt idx="8169">
                        <c:v>2.5534027777752772</c:v>
                      </c:pt>
                      <c:pt idx="8170">
                        <c:v>2.5536458333294423</c:v>
                      </c:pt>
                      <c:pt idx="8171">
                        <c:v>2.5538888888908833</c:v>
                      </c:pt>
                      <c:pt idx="8172">
                        <c:v>2.5541319444450483</c:v>
                      </c:pt>
                      <c:pt idx="8173">
                        <c:v>2.5543749999992134</c:v>
                      </c:pt>
                      <c:pt idx="8174">
                        <c:v>2.5546180555533784</c:v>
                      </c:pt>
                      <c:pt idx="8175">
                        <c:v>2.5548611111075434</c:v>
                      </c:pt>
                      <c:pt idx="8176">
                        <c:v>2.5551041666689844</c:v>
                      </c:pt>
                      <c:pt idx="8177">
                        <c:v>2.5553472222231495</c:v>
                      </c:pt>
                      <c:pt idx="8178">
                        <c:v>2.5555902777773145</c:v>
                      </c:pt>
                      <c:pt idx="8179">
                        <c:v>2.5558333333314796</c:v>
                      </c:pt>
                      <c:pt idx="8180">
                        <c:v>2.5560763888856446</c:v>
                      </c:pt>
                      <c:pt idx="8181">
                        <c:v>2.5563194444470856</c:v>
                      </c:pt>
                      <c:pt idx="8182">
                        <c:v>2.5565625000012506</c:v>
                      </c:pt>
                      <c:pt idx="8183">
                        <c:v>2.5568055555554157</c:v>
                      </c:pt>
                      <c:pt idx="8184">
                        <c:v>2.5570486111095807</c:v>
                      </c:pt>
                      <c:pt idx="8185">
                        <c:v>2.5572916666637457</c:v>
                      </c:pt>
                      <c:pt idx="8186">
                        <c:v>2.5575347222251867</c:v>
                      </c:pt>
                      <c:pt idx="8187">
                        <c:v>2.5577777777793518</c:v>
                      </c:pt>
                      <c:pt idx="8188">
                        <c:v>2.5580208333335168</c:v>
                      </c:pt>
                      <c:pt idx="8189">
                        <c:v>2.5582638888876819</c:v>
                      </c:pt>
                      <c:pt idx="8190">
                        <c:v>2.5585069444418469</c:v>
                      </c:pt>
                      <c:pt idx="8191">
                        <c:v>2.5587499999960119</c:v>
                      </c:pt>
                      <c:pt idx="8192">
                        <c:v>2.5589930555574529</c:v>
                      </c:pt>
                      <c:pt idx="8193">
                        <c:v>2.559236111111618</c:v>
                      </c:pt>
                      <c:pt idx="8194">
                        <c:v>2.559479166665783</c:v>
                      </c:pt>
                      <c:pt idx="8195">
                        <c:v>2.5597222222199481</c:v>
                      </c:pt>
                      <c:pt idx="8196">
                        <c:v>2.5599652777741131</c:v>
                      </c:pt>
                      <c:pt idx="8197">
                        <c:v>2.5602083333355541</c:v>
                      </c:pt>
                      <c:pt idx="8198">
                        <c:v>2.5604513888897191</c:v>
                      </c:pt>
                      <c:pt idx="8199">
                        <c:v>2.5606944444438842</c:v>
                      </c:pt>
                      <c:pt idx="8200">
                        <c:v>2.5609374999980492</c:v>
                      </c:pt>
                      <c:pt idx="8201">
                        <c:v>2.5611805555522142</c:v>
                      </c:pt>
                      <c:pt idx="8202">
                        <c:v>2.5614236111136552</c:v>
                      </c:pt>
                      <c:pt idx="8203">
                        <c:v>2.5616666666678203</c:v>
                      </c:pt>
                      <c:pt idx="8204">
                        <c:v>2.5619097222219853</c:v>
                      </c:pt>
                      <c:pt idx="8205">
                        <c:v>2.5621527777761504</c:v>
                      </c:pt>
                      <c:pt idx="8206">
                        <c:v>2.5623958333303154</c:v>
                      </c:pt>
                      <c:pt idx="8207">
                        <c:v>2.5626388888917564</c:v>
                      </c:pt>
                      <c:pt idx="8208">
                        <c:v>2.5628819444459214</c:v>
                      </c:pt>
                      <c:pt idx="8209">
                        <c:v>2.5631365740768661</c:v>
                      </c:pt>
                      <c:pt idx="8210">
                        <c:v>2.5633796296310312</c:v>
                      </c:pt>
                      <c:pt idx="8211">
                        <c:v>2.5636226851851962</c:v>
                      </c:pt>
                      <c:pt idx="8212">
                        <c:v>2.5638657407393612</c:v>
                      </c:pt>
                      <c:pt idx="8213">
                        <c:v>2.5641087962935263</c:v>
                      </c:pt>
                      <c:pt idx="8214">
                        <c:v>2.5643518518549673</c:v>
                      </c:pt>
                      <c:pt idx="8215">
                        <c:v>2.5645949074091323</c:v>
                      </c:pt>
                      <c:pt idx="8216">
                        <c:v>2.5648379629632974</c:v>
                      </c:pt>
                      <c:pt idx="8217">
                        <c:v>2.5650810185174624</c:v>
                      </c:pt>
                      <c:pt idx="8218">
                        <c:v>2.5653240740716274</c:v>
                      </c:pt>
                      <c:pt idx="8219">
                        <c:v>2.5655671296257925</c:v>
                      </c:pt>
                      <c:pt idx="8220">
                        <c:v>2.5658101851872335</c:v>
                      </c:pt>
                      <c:pt idx="8221">
                        <c:v>2.5660532407413985</c:v>
                      </c:pt>
                      <c:pt idx="8222">
                        <c:v>2.5662962962955636</c:v>
                      </c:pt>
                      <c:pt idx="8223">
                        <c:v>2.5665393518497286</c:v>
                      </c:pt>
                      <c:pt idx="8224">
                        <c:v>2.5667824074038936</c:v>
                      </c:pt>
                      <c:pt idx="8225">
                        <c:v>2.5670254629653346</c:v>
                      </c:pt>
                      <c:pt idx="8226">
                        <c:v>2.5672685185194997</c:v>
                      </c:pt>
                      <c:pt idx="8227">
                        <c:v>2.5675115740736647</c:v>
                      </c:pt>
                      <c:pt idx="8228">
                        <c:v>2.5677546296278297</c:v>
                      </c:pt>
                      <c:pt idx="8229">
                        <c:v>2.5679976851819948</c:v>
                      </c:pt>
                      <c:pt idx="8230">
                        <c:v>2.5682407407434358</c:v>
                      </c:pt>
                      <c:pt idx="8231">
                        <c:v>2.5684837962976008</c:v>
                      </c:pt>
                      <c:pt idx="8232">
                        <c:v>2.5687268518517659</c:v>
                      </c:pt>
                      <c:pt idx="8233">
                        <c:v>2.5689699074059309</c:v>
                      </c:pt>
                      <c:pt idx="8234">
                        <c:v>2.5692129629600959</c:v>
                      </c:pt>
                      <c:pt idx="8235">
                        <c:v>2.5694560185215369</c:v>
                      </c:pt>
                      <c:pt idx="8236">
                        <c:v>2.569699074075702</c:v>
                      </c:pt>
                      <c:pt idx="8237">
                        <c:v>2.569942129629867</c:v>
                      </c:pt>
                      <c:pt idx="8238">
                        <c:v>2.5701851851840321</c:v>
                      </c:pt>
                      <c:pt idx="8239">
                        <c:v>2.5704282407381971</c:v>
                      </c:pt>
                      <c:pt idx="8240">
                        <c:v>2.5706712962923621</c:v>
                      </c:pt>
                      <c:pt idx="8241">
                        <c:v>2.5709143518538031</c:v>
                      </c:pt>
                      <c:pt idx="8242">
                        <c:v>2.5711574074079682</c:v>
                      </c:pt>
                      <c:pt idx="8243">
                        <c:v>2.5714004629621332</c:v>
                      </c:pt>
                      <c:pt idx="8244">
                        <c:v>2.5716435185162982</c:v>
                      </c:pt>
                      <c:pt idx="8245">
                        <c:v>2.5718865740704633</c:v>
                      </c:pt>
                      <c:pt idx="8246">
                        <c:v>2.5721296296319043</c:v>
                      </c:pt>
                      <c:pt idx="8247">
                        <c:v>2.5723726851860693</c:v>
                      </c:pt>
                      <c:pt idx="8248">
                        <c:v>2.5726157407402344</c:v>
                      </c:pt>
                      <c:pt idx="8249">
                        <c:v>2.5728587962943994</c:v>
                      </c:pt>
                      <c:pt idx="8250">
                        <c:v>2.5731018518485644</c:v>
                      </c:pt>
                      <c:pt idx="8251">
                        <c:v>2.5733449074100054</c:v>
                      </c:pt>
                      <c:pt idx="8252">
                        <c:v>2.5735879629641705</c:v>
                      </c:pt>
                      <c:pt idx="8253">
                        <c:v>2.5738310185183355</c:v>
                      </c:pt>
                      <c:pt idx="8254">
                        <c:v>2.5740740740725006</c:v>
                      </c:pt>
                      <c:pt idx="8255">
                        <c:v>2.5743171296266656</c:v>
                      </c:pt>
                      <c:pt idx="8256">
                        <c:v>2.5745601851881066</c:v>
                      </c:pt>
                      <c:pt idx="8257">
                        <c:v>2.5748148148117753</c:v>
                      </c:pt>
                      <c:pt idx="8258">
                        <c:v>2.5750578703732163</c:v>
                      </c:pt>
                      <c:pt idx="8259">
                        <c:v>2.5753009259273814</c:v>
                      </c:pt>
                      <c:pt idx="8260">
                        <c:v>2.5755439814815464</c:v>
                      </c:pt>
                      <c:pt idx="8261">
                        <c:v>2.5757870370357114</c:v>
                      </c:pt>
                      <c:pt idx="8262">
                        <c:v>2.5760300925898765</c:v>
                      </c:pt>
                      <c:pt idx="8263">
                        <c:v>2.5762731481440415</c:v>
                      </c:pt>
                      <c:pt idx="8264">
                        <c:v>2.5765162037054825</c:v>
                      </c:pt>
                      <c:pt idx="8265">
                        <c:v>2.5767592592596475</c:v>
                      </c:pt>
                      <c:pt idx="8266">
                        <c:v>2.5770023148138126</c:v>
                      </c:pt>
                      <c:pt idx="8267">
                        <c:v>2.5772453703679776</c:v>
                      </c:pt>
                      <c:pt idx="8268">
                        <c:v>2.5774884259221427</c:v>
                      </c:pt>
                      <c:pt idx="8269">
                        <c:v>2.5777314814835837</c:v>
                      </c:pt>
                      <c:pt idx="8270">
                        <c:v>2.5779745370377487</c:v>
                      </c:pt>
                      <c:pt idx="8271">
                        <c:v>2.5782175925919137</c:v>
                      </c:pt>
                      <c:pt idx="8272">
                        <c:v>2.5784606481460788</c:v>
                      </c:pt>
                      <c:pt idx="8273">
                        <c:v>2.5787037037002438</c:v>
                      </c:pt>
                      <c:pt idx="8274">
                        <c:v>2.5789467592616848</c:v>
                      </c:pt>
                      <c:pt idx="8275">
                        <c:v>2.5791898148158499</c:v>
                      </c:pt>
                      <c:pt idx="8276">
                        <c:v>2.5794328703700149</c:v>
                      </c:pt>
                      <c:pt idx="8277">
                        <c:v>2.5796759259241799</c:v>
                      </c:pt>
                      <c:pt idx="8278">
                        <c:v>2.579918981478345</c:v>
                      </c:pt>
                      <c:pt idx="8279">
                        <c:v>2.580162037039786</c:v>
                      </c:pt>
                      <c:pt idx="8280">
                        <c:v>2.580405092593951</c:v>
                      </c:pt>
                      <c:pt idx="8281">
                        <c:v>2.5806481481481161</c:v>
                      </c:pt>
                      <c:pt idx="8282">
                        <c:v>2.5808912037022811</c:v>
                      </c:pt>
                      <c:pt idx="8283">
                        <c:v>2.5811342592564461</c:v>
                      </c:pt>
                      <c:pt idx="8284">
                        <c:v>2.5813773148178871</c:v>
                      </c:pt>
                      <c:pt idx="8285">
                        <c:v>2.5816203703720522</c:v>
                      </c:pt>
                      <c:pt idx="8286">
                        <c:v>2.5818634259262172</c:v>
                      </c:pt>
                      <c:pt idx="8287">
                        <c:v>2.5821064814803822</c:v>
                      </c:pt>
                      <c:pt idx="8288">
                        <c:v>2.5823495370345473</c:v>
                      </c:pt>
                      <c:pt idx="8289">
                        <c:v>2.5825925925887123</c:v>
                      </c:pt>
                      <c:pt idx="8290">
                        <c:v>2.5828356481501533</c:v>
                      </c:pt>
                      <c:pt idx="8291">
                        <c:v>2.5830787037043184</c:v>
                      </c:pt>
                      <c:pt idx="8292">
                        <c:v>2.5833217592584834</c:v>
                      </c:pt>
                      <c:pt idx="8293">
                        <c:v>2.5835648148126484</c:v>
                      </c:pt>
                      <c:pt idx="8294">
                        <c:v>2.5838078703668135</c:v>
                      </c:pt>
                      <c:pt idx="8295">
                        <c:v>2.5840509259282545</c:v>
                      </c:pt>
                      <c:pt idx="8296">
                        <c:v>2.5842939814824195</c:v>
                      </c:pt>
                      <c:pt idx="8297">
                        <c:v>2.5845370370365846</c:v>
                      </c:pt>
                      <c:pt idx="8298">
                        <c:v>2.5847800925907496</c:v>
                      </c:pt>
                      <c:pt idx="8299">
                        <c:v>2.5850231481449146</c:v>
                      </c:pt>
                      <c:pt idx="8300">
                        <c:v>2.5852662037063556</c:v>
                      </c:pt>
                      <c:pt idx="8301">
                        <c:v>2.5855092592605207</c:v>
                      </c:pt>
                      <c:pt idx="8302">
                        <c:v>2.5857523148146857</c:v>
                      </c:pt>
                      <c:pt idx="8303">
                        <c:v>2.5859953703688507</c:v>
                      </c:pt>
                      <c:pt idx="8304">
                        <c:v>2.5862384259230158</c:v>
                      </c:pt>
                      <c:pt idx="8305">
                        <c:v>2.5864814814844568</c:v>
                      </c:pt>
                      <c:pt idx="8306">
                        <c:v>2.5867361111081255</c:v>
                      </c:pt>
                      <c:pt idx="8307">
                        <c:v>2.5869791666695665</c:v>
                      </c:pt>
                      <c:pt idx="8308">
                        <c:v>2.5872222222237315</c:v>
                      </c:pt>
                      <c:pt idx="8309">
                        <c:v>2.5874652777778966</c:v>
                      </c:pt>
                      <c:pt idx="8310">
                        <c:v>2.5877083333320616</c:v>
                      </c:pt>
                      <c:pt idx="8311">
                        <c:v>2.5879513888862267</c:v>
                      </c:pt>
                      <c:pt idx="8312">
                        <c:v>2.5881944444403917</c:v>
                      </c:pt>
                      <c:pt idx="8313">
                        <c:v>2.5884375000018327</c:v>
                      </c:pt>
                      <c:pt idx="8314">
                        <c:v>2.5886805555559977</c:v>
                      </c:pt>
                      <c:pt idx="8315">
                        <c:v>2.5889236111101628</c:v>
                      </c:pt>
                      <c:pt idx="8316">
                        <c:v>2.5891666666643278</c:v>
                      </c:pt>
                      <c:pt idx="8317">
                        <c:v>2.5894097222184929</c:v>
                      </c:pt>
                      <c:pt idx="8318">
                        <c:v>2.5896527777799339</c:v>
                      </c:pt>
                      <c:pt idx="8319">
                        <c:v>2.5898958333340989</c:v>
                      </c:pt>
                      <c:pt idx="8320">
                        <c:v>2.5901388888882639</c:v>
                      </c:pt>
                      <c:pt idx="8321">
                        <c:v>2.590381944442429</c:v>
                      </c:pt>
                      <c:pt idx="8322">
                        <c:v>2.590624999996594</c:v>
                      </c:pt>
                      <c:pt idx="8323">
                        <c:v>2.590868055558035</c:v>
                      </c:pt>
                      <c:pt idx="8324">
                        <c:v>2.5911111111122</c:v>
                      </c:pt>
                      <c:pt idx="8325">
                        <c:v>2.5913541666663651</c:v>
                      </c:pt>
                      <c:pt idx="8326">
                        <c:v>2.5915972222205301</c:v>
                      </c:pt>
                      <c:pt idx="8327">
                        <c:v>2.5918402777746952</c:v>
                      </c:pt>
                      <c:pt idx="8328">
                        <c:v>2.5920833333361362</c:v>
                      </c:pt>
                      <c:pt idx="8329">
                        <c:v>2.5923263888903012</c:v>
                      </c:pt>
                      <c:pt idx="8330">
                        <c:v>2.5925694444444662</c:v>
                      </c:pt>
                      <c:pt idx="8331">
                        <c:v>2.5928124999986313</c:v>
                      </c:pt>
                      <c:pt idx="8332">
                        <c:v>2.5930555555527963</c:v>
                      </c:pt>
                      <c:pt idx="8333">
                        <c:v>2.5932986111142373</c:v>
                      </c:pt>
                      <c:pt idx="8334">
                        <c:v>2.5935416666684024</c:v>
                      </c:pt>
                      <c:pt idx="8335">
                        <c:v>2.5937847222225674</c:v>
                      </c:pt>
                      <c:pt idx="8336">
                        <c:v>2.5940277777767324</c:v>
                      </c:pt>
                      <c:pt idx="8337">
                        <c:v>2.5942708333308975</c:v>
                      </c:pt>
                      <c:pt idx="8338">
                        <c:v>2.5945138888850625</c:v>
                      </c:pt>
                      <c:pt idx="8339">
                        <c:v>2.5947569444465035</c:v>
                      </c:pt>
                      <c:pt idx="8340">
                        <c:v>2.5950000000006685</c:v>
                      </c:pt>
                      <c:pt idx="8341">
                        <c:v>2.5952430555548336</c:v>
                      </c:pt>
                      <c:pt idx="8342">
                        <c:v>2.5954861111089986</c:v>
                      </c:pt>
                      <c:pt idx="8343">
                        <c:v>2.5957291666631637</c:v>
                      </c:pt>
                      <c:pt idx="8344">
                        <c:v>2.5959722222246047</c:v>
                      </c:pt>
                      <c:pt idx="8345">
                        <c:v>2.5962152777787697</c:v>
                      </c:pt>
                      <c:pt idx="8346">
                        <c:v>2.5964583333329347</c:v>
                      </c:pt>
                      <c:pt idx="8347">
                        <c:v>2.5967013888870998</c:v>
                      </c:pt>
                      <c:pt idx="8348">
                        <c:v>2.5969444444412648</c:v>
                      </c:pt>
                      <c:pt idx="8349">
                        <c:v>2.5971875000027058</c:v>
                      </c:pt>
                      <c:pt idx="8350">
                        <c:v>2.5974305555568709</c:v>
                      </c:pt>
                      <c:pt idx="8351">
                        <c:v>2.5976736111110359</c:v>
                      </c:pt>
                      <c:pt idx="8352">
                        <c:v>2.5979166666652009</c:v>
                      </c:pt>
                      <c:pt idx="8353">
                        <c:v>2.598159722219366</c:v>
                      </c:pt>
                      <c:pt idx="8354">
                        <c:v>2.5984143518503107</c:v>
                      </c:pt>
                      <c:pt idx="8355">
                        <c:v>2.5986574074044757</c:v>
                      </c:pt>
                      <c:pt idx="8356">
                        <c:v>2.5989004629659167</c:v>
                      </c:pt>
                      <c:pt idx="8357">
                        <c:v>2.5991435185200817</c:v>
                      </c:pt>
                      <c:pt idx="8358">
                        <c:v>2.5993865740742468</c:v>
                      </c:pt>
                      <c:pt idx="8359">
                        <c:v>2.5996296296284118</c:v>
                      </c:pt>
                      <c:pt idx="8360">
                        <c:v>2.5998726851825769</c:v>
                      </c:pt>
                      <c:pt idx="8361">
                        <c:v>2.6001157407367419</c:v>
                      </c:pt>
                      <c:pt idx="8362">
                        <c:v>2.6003587962981829</c:v>
                      </c:pt>
                      <c:pt idx="8363">
                        <c:v>2.6006018518523479</c:v>
                      </c:pt>
                      <c:pt idx="8364">
                        <c:v>2.600844907406513</c:v>
                      </c:pt>
                      <c:pt idx="8365">
                        <c:v>2.601087962960678</c:v>
                      </c:pt>
                      <c:pt idx="8366">
                        <c:v>2.6013310185148431</c:v>
                      </c:pt>
                      <c:pt idx="8367">
                        <c:v>2.601574074076284</c:v>
                      </c:pt>
                      <c:pt idx="8368">
                        <c:v>2.6018171296304491</c:v>
                      </c:pt>
                      <c:pt idx="8369">
                        <c:v>2.6020601851846141</c:v>
                      </c:pt>
                      <c:pt idx="8370">
                        <c:v>2.6023032407387792</c:v>
                      </c:pt>
                      <c:pt idx="8371">
                        <c:v>2.6025462962929442</c:v>
                      </c:pt>
                      <c:pt idx="8372">
                        <c:v>2.6027893518543852</c:v>
                      </c:pt>
                      <c:pt idx="8373">
                        <c:v>2.6030324074085502</c:v>
                      </c:pt>
                      <c:pt idx="8374">
                        <c:v>2.6032754629627153</c:v>
                      </c:pt>
                      <c:pt idx="8375">
                        <c:v>2.6035185185168803</c:v>
                      </c:pt>
                      <c:pt idx="8376">
                        <c:v>2.6037615740710454</c:v>
                      </c:pt>
                      <c:pt idx="8377">
                        <c:v>2.6040046296324864</c:v>
                      </c:pt>
                      <c:pt idx="8378">
                        <c:v>2.6042476851866514</c:v>
                      </c:pt>
                      <c:pt idx="8379">
                        <c:v>2.6044907407408164</c:v>
                      </c:pt>
                      <c:pt idx="8380">
                        <c:v>2.6047337962949815</c:v>
                      </c:pt>
                      <c:pt idx="8381">
                        <c:v>2.6049768518491465</c:v>
                      </c:pt>
                      <c:pt idx="8382">
                        <c:v>2.6052199074033116</c:v>
                      </c:pt>
                      <c:pt idx="8383">
                        <c:v>2.6054629629647525</c:v>
                      </c:pt>
                      <c:pt idx="8384">
                        <c:v>2.6057060185189176</c:v>
                      </c:pt>
                      <c:pt idx="8385">
                        <c:v>2.6059490740730826</c:v>
                      </c:pt>
                      <c:pt idx="8386">
                        <c:v>2.6061921296272477</c:v>
                      </c:pt>
                      <c:pt idx="8387">
                        <c:v>2.6064351851814127</c:v>
                      </c:pt>
                      <c:pt idx="8388">
                        <c:v>2.6066782407428537</c:v>
                      </c:pt>
                      <c:pt idx="8389">
                        <c:v>2.6069212962970187</c:v>
                      </c:pt>
                      <c:pt idx="8390">
                        <c:v>2.6071643518511838</c:v>
                      </c:pt>
                      <c:pt idx="8391">
                        <c:v>2.6074074074053488</c:v>
                      </c:pt>
                      <c:pt idx="8392">
                        <c:v>2.6076504629595139</c:v>
                      </c:pt>
                      <c:pt idx="8393">
                        <c:v>2.6078935185209549</c:v>
                      </c:pt>
                      <c:pt idx="8394">
                        <c:v>2.6081365740751199</c:v>
                      </c:pt>
                      <c:pt idx="8395">
                        <c:v>2.6083796296292849</c:v>
                      </c:pt>
                      <c:pt idx="8396">
                        <c:v>2.60862268518345</c:v>
                      </c:pt>
                      <c:pt idx="8397">
                        <c:v>2.608865740737615</c:v>
                      </c:pt>
                      <c:pt idx="8398">
                        <c:v>2.609108796299056</c:v>
                      </c:pt>
                      <c:pt idx="8399">
                        <c:v>2.609351851853221</c:v>
                      </c:pt>
                      <c:pt idx="8400">
                        <c:v>2.6095949074073861</c:v>
                      </c:pt>
                      <c:pt idx="8401">
                        <c:v>2.6098379629615511</c:v>
                      </c:pt>
                      <c:pt idx="8402">
                        <c:v>2.6100925925924958</c:v>
                      </c:pt>
                      <c:pt idx="8403">
                        <c:v>2.6103356481466609</c:v>
                      </c:pt>
                      <c:pt idx="8404">
                        <c:v>2.6105787037008259</c:v>
                      </c:pt>
                      <c:pt idx="8405">
                        <c:v>2.6108217592622669</c:v>
                      </c:pt>
                      <c:pt idx="8406">
                        <c:v>2.6110648148164319</c:v>
                      </c:pt>
                      <c:pt idx="8407">
                        <c:v>2.611307870370597</c:v>
                      </c:pt>
                      <c:pt idx="8408">
                        <c:v>2.611550925924762</c:v>
                      </c:pt>
                      <c:pt idx="8409">
                        <c:v>2.6117939814789271</c:v>
                      </c:pt>
                      <c:pt idx="8410">
                        <c:v>2.6120370370330921</c:v>
                      </c:pt>
                      <c:pt idx="8411">
                        <c:v>2.6122800925945331</c:v>
                      </c:pt>
                      <c:pt idx="8412">
                        <c:v>2.6125231481486981</c:v>
                      </c:pt>
                      <c:pt idx="8413">
                        <c:v>2.6127662037028632</c:v>
                      </c:pt>
                      <c:pt idx="8414">
                        <c:v>2.6130092592570282</c:v>
                      </c:pt>
                      <c:pt idx="8415">
                        <c:v>2.6132523148111932</c:v>
                      </c:pt>
                      <c:pt idx="8416">
                        <c:v>2.6134953703726342</c:v>
                      </c:pt>
                      <c:pt idx="8417">
                        <c:v>2.6137384259267993</c:v>
                      </c:pt>
                      <c:pt idx="8418">
                        <c:v>2.6139814814809643</c:v>
                      </c:pt>
                      <c:pt idx="8419">
                        <c:v>2.6142245370351294</c:v>
                      </c:pt>
                      <c:pt idx="8420">
                        <c:v>2.6144675925892944</c:v>
                      </c:pt>
                      <c:pt idx="8421">
                        <c:v>2.6147106481507354</c:v>
                      </c:pt>
                      <c:pt idx="8422">
                        <c:v>2.6149537037049004</c:v>
                      </c:pt>
                      <c:pt idx="8423">
                        <c:v>2.6151967592590655</c:v>
                      </c:pt>
                      <c:pt idx="8424">
                        <c:v>2.6154398148132305</c:v>
                      </c:pt>
                      <c:pt idx="8425">
                        <c:v>2.6156828703673956</c:v>
                      </c:pt>
                      <c:pt idx="8426">
                        <c:v>2.6159259259288365</c:v>
                      </c:pt>
                      <c:pt idx="8427">
                        <c:v>2.6161689814830016</c:v>
                      </c:pt>
                      <c:pt idx="8428">
                        <c:v>2.6164120370371666</c:v>
                      </c:pt>
                      <c:pt idx="8429">
                        <c:v>2.6166550925913317</c:v>
                      </c:pt>
                      <c:pt idx="8430">
                        <c:v>2.6168981481454967</c:v>
                      </c:pt>
                      <c:pt idx="8431">
                        <c:v>2.6171412036996617</c:v>
                      </c:pt>
                      <c:pt idx="8432">
                        <c:v>2.6173842592611027</c:v>
                      </c:pt>
                      <c:pt idx="8433">
                        <c:v>2.6176273148152678</c:v>
                      </c:pt>
                      <c:pt idx="8434">
                        <c:v>2.6178703703694328</c:v>
                      </c:pt>
                      <c:pt idx="8435">
                        <c:v>2.6181134259235979</c:v>
                      </c:pt>
                      <c:pt idx="8436">
                        <c:v>2.6183564814777629</c:v>
                      </c:pt>
                      <c:pt idx="8437">
                        <c:v>2.6185995370392039</c:v>
                      </c:pt>
                      <c:pt idx="8438">
                        <c:v>2.6188425925933689</c:v>
                      </c:pt>
                      <c:pt idx="8439">
                        <c:v>2.619085648147534</c:v>
                      </c:pt>
                      <c:pt idx="8440">
                        <c:v>2.619328703701699</c:v>
                      </c:pt>
                      <c:pt idx="8441">
                        <c:v>2.6195717592558641</c:v>
                      </c:pt>
                      <c:pt idx="8442">
                        <c:v>2.619814814817305</c:v>
                      </c:pt>
                      <c:pt idx="8443">
                        <c:v>2.6200578703714701</c:v>
                      </c:pt>
                      <c:pt idx="8444">
                        <c:v>2.6203009259256351</c:v>
                      </c:pt>
                      <c:pt idx="8445">
                        <c:v>2.6205439814798002</c:v>
                      </c:pt>
                      <c:pt idx="8446">
                        <c:v>2.6207870370339652</c:v>
                      </c:pt>
                      <c:pt idx="8447">
                        <c:v>2.6210300925954062</c:v>
                      </c:pt>
                      <c:pt idx="8448">
                        <c:v>2.6212731481495712</c:v>
                      </c:pt>
                      <c:pt idx="8449">
                        <c:v>2.6215162037037363</c:v>
                      </c:pt>
                      <c:pt idx="8450">
                        <c:v>2.6217592592579013</c:v>
                      </c:pt>
                      <c:pt idx="8451">
                        <c:v>2.622013888888846</c:v>
                      </c:pt>
                      <c:pt idx="8452">
                        <c:v>2.6222569444430111</c:v>
                      </c:pt>
                      <c:pt idx="8453">
                        <c:v>2.6224999999971761</c:v>
                      </c:pt>
                      <c:pt idx="8454">
                        <c:v>2.6227430555586171</c:v>
                      </c:pt>
                      <c:pt idx="8455">
                        <c:v>2.6229861111127821</c:v>
                      </c:pt>
                      <c:pt idx="8456">
                        <c:v>2.6232291666669472</c:v>
                      </c:pt>
                      <c:pt idx="8457">
                        <c:v>2.6234722222211122</c:v>
                      </c:pt>
                      <c:pt idx="8458">
                        <c:v>2.6237152777752772</c:v>
                      </c:pt>
                      <c:pt idx="8459">
                        <c:v>2.6239583333294423</c:v>
                      </c:pt>
                      <c:pt idx="8460">
                        <c:v>2.6242013888908833</c:v>
                      </c:pt>
                      <c:pt idx="8461">
                        <c:v>2.6244444444450483</c:v>
                      </c:pt>
                      <c:pt idx="8462">
                        <c:v>2.6246874999992134</c:v>
                      </c:pt>
                      <c:pt idx="8463">
                        <c:v>2.6249305555533784</c:v>
                      </c:pt>
                      <c:pt idx="8464">
                        <c:v>2.6251736111075434</c:v>
                      </c:pt>
                      <c:pt idx="8465">
                        <c:v>2.6254166666689844</c:v>
                      </c:pt>
                      <c:pt idx="8466">
                        <c:v>2.6256597222231495</c:v>
                      </c:pt>
                      <c:pt idx="8467">
                        <c:v>2.6259027777773145</c:v>
                      </c:pt>
                      <c:pt idx="8468">
                        <c:v>2.6261458333314796</c:v>
                      </c:pt>
                      <c:pt idx="8469">
                        <c:v>2.6263888888856446</c:v>
                      </c:pt>
                      <c:pt idx="8470">
                        <c:v>2.6266319444470856</c:v>
                      </c:pt>
                      <c:pt idx="8471">
                        <c:v>2.6268750000012506</c:v>
                      </c:pt>
                      <c:pt idx="8472">
                        <c:v>2.6271180555554157</c:v>
                      </c:pt>
                      <c:pt idx="8473">
                        <c:v>2.6273611111095807</c:v>
                      </c:pt>
                      <c:pt idx="8474">
                        <c:v>2.6276041666637457</c:v>
                      </c:pt>
                      <c:pt idx="8475">
                        <c:v>2.6278472222251867</c:v>
                      </c:pt>
                      <c:pt idx="8476">
                        <c:v>2.6280902777793518</c:v>
                      </c:pt>
                      <c:pt idx="8477">
                        <c:v>2.6283333333335168</c:v>
                      </c:pt>
                      <c:pt idx="8478">
                        <c:v>2.6285763888876819</c:v>
                      </c:pt>
                      <c:pt idx="8479">
                        <c:v>2.6288194444418469</c:v>
                      </c:pt>
                      <c:pt idx="8480">
                        <c:v>2.6290624999960119</c:v>
                      </c:pt>
                      <c:pt idx="8481">
                        <c:v>2.6293055555574529</c:v>
                      </c:pt>
                      <c:pt idx="8482">
                        <c:v>2.629548611111618</c:v>
                      </c:pt>
                      <c:pt idx="8483">
                        <c:v>2.629791666665783</c:v>
                      </c:pt>
                      <c:pt idx="8484">
                        <c:v>2.6300347222199481</c:v>
                      </c:pt>
                      <c:pt idx="8485">
                        <c:v>2.6302777777741131</c:v>
                      </c:pt>
                      <c:pt idx="8486">
                        <c:v>2.6305208333355541</c:v>
                      </c:pt>
                      <c:pt idx="8487">
                        <c:v>2.6307638888897191</c:v>
                      </c:pt>
                      <c:pt idx="8488">
                        <c:v>2.6310069444438842</c:v>
                      </c:pt>
                      <c:pt idx="8489">
                        <c:v>2.6312499999980492</c:v>
                      </c:pt>
                      <c:pt idx="8490">
                        <c:v>2.6314930555522142</c:v>
                      </c:pt>
                      <c:pt idx="8491">
                        <c:v>2.6317361111136552</c:v>
                      </c:pt>
                      <c:pt idx="8492">
                        <c:v>2.6319791666678203</c:v>
                      </c:pt>
                      <c:pt idx="8493">
                        <c:v>2.6322222222219853</c:v>
                      </c:pt>
                      <c:pt idx="8494">
                        <c:v>2.6324652777761504</c:v>
                      </c:pt>
                      <c:pt idx="8495">
                        <c:v>2.6327083333303154</c:v>
                      </c:pt>
                      <c:pt idx="8496">
                        <c:v>2.6329513888917564</c:v>
                      </c:pt>
                      <c:pt idx="8497">
                        <c:v>2.6331944444459214</c:v>
                      </c:pt>
                      <c:pt idx="8498">
                        <c:v>2.6334375000000865</c:v>
                      </c:pt>
                      <c:pt idx="8499">
                        <c:v>2.6336921296310312</c:v>
                      </c:pt>
                      <c:pt idx="8500">
                        <c:v>2.6339351851851962</c:v>
                      </c:pt>
                      <c:pt idx="8501">
                        <c:v>2.6341782407393612</c:v>
                      </c:pt>
                      <c:pt idx="8502">
                        <c:v>2.6344212962935263</c:v>
                      </c:pt>
                      <c:pt idx="8503">
                        <c:v>2.6346643518549673</c:v>
                      </c:pt>
                      <c:pt idx="8504">
                        <c:v>2.6349074074091323</c:v>
                      </c:pt>
                      <c:pt idx="8505">
                        <c:v>2.6351504629632974</c:v>
                      </c:pt>
                      <c:pt idx="8506">
                        <c:v>2.6353935185174624</c:v>
                      </c:pt>
                      <c:pt idx="8507">
                        <c:v>2.6356365740716274</c:v>
                      </c:pt>
                      <c:pt idx="8508">
                        <c:v>2.6358796296257925</c:v>
                      </c:pt>
                      <c:pt idx="8509">
                        <c:v>2.6361226851872335</c:v>
                      </c:pt>
                      <c:pt idx="8510">
                        <c:v>2.6363657407413985</c:v>
                      </c:pt>
                      <c:pt idx="8511">
                        <c:v>2.6366087962955636</c:v>
                      </c:pt>
                      <c:pt idx="8512">
                        <c:v>2.6368518518497286</c:v>
                      </c:pt>
                      <c:pt idx="8513">
                        <c:v>2.6370949074038936</c:v>
                      </c:pt>
                      <c:pt idx="8514">
                        <c:v>2.6373379629653346</c:v>
                      </c:pt>
                      <c:pt idx="8515">
                        <c:v>2.6375810185194997</c:v>
                      </c:pt>
                      <c:pt idx="8516">
                        <c:v>2.6378240740736647</c:v>
                      </c:pt>
                      <c:pt idx="8517">
                        <c:v>2.6380671296278297</c:v>
                      </c:pt>
                      <c:pt idx="8518">
                        <c:v>2.6383101851819948</c:v>
                      </c:pt>
                      <c:pt idx="8519">
                        <c:v>2.6385532407434358</c:v>
                      </c:pt>
                      <c:pt idx="8520">
                        <c:v>2.6387962962976008</c:v>
                      </c:pt>
                      <c:pt idx="8521">
                        <c:v>2.6390393518517659</c:v>
                      </c:pt>
                      <c:pt idx="8522">
                        <c:v>2.6392824074059309</c:v>
                      </c:pt>
                      <c:pt idx="8523">
                        <c:v>2.6395254629600959</c:v>
                      </c:pt>
                      <c:pt idx="8524">
                        <c:v>2.6397685185215369</c:v>
                      </c:pt>
                      <c:pt idx="8525">
                        <c:v>2.640011574075702</c:v>
                      </c:pt>
                      <c:pt idx="8526">
                        <c:v>2.640254629629867</c:v>
                      </c:pt>
                      <c:pt idx="8527">
                        <c:v>2.6404976851840321</c:v>
                      </c:pt>
                      <c:pt idx="8528">
                        <c:v>2.6407407407381971</c:v>
                      </c:pt>
                      <c:pt idx="8529">
                        <c:v>2.6409837962923621</c:v>
                      </c:pt>
                      <c:pt idx="8530">
                        <c:v>2.6412268518538031</c:v>
                      </c:pt>
                      <c:pt idx="8531">
                        <c:v>2.6414699074079682</c:v>
                      </c:pt>
                      <c:pt idx="8532">
                        <c:v>2.6417129629621332</c:v>
                      </c:pt>
                      <c:pt idx="8533">
                        <c:v>2.6419560185162982</c:v>
                      </c:pt>
                      <c:pt idx="8534">
                        <c:v>2.6421990740704633</c:v>
                      </c:pt>
                      <c:pt idx="8535">
                        <c:v>2.6424421296319043</c:v>
                      </c:pt>
                      <c:pt idx="8536">
                        <c:v>2.6426851851860693</c:v>
                      </c:pt>
                      <c:pt idx="8537">
                        <c:v>2.6429282407402344</c:v>
                      </c:pt>
                      <c:pt idx="8538">
                        <c:v>2.6431712962943994</c:v>
                      </c:pt>
                      <c:pt idx="8539">
                        <c:v>2.6434143518485644</c:v>
                      </c:pt>
                      <c:pt idx="8540">
                        <c:v>2.6436574074100054</c:v>
                      </c:pt>
                      <c:pt idx="8541">
                        <c:v>2.6439004629641705</c:v>
                      </c:pt>
                      <c:pt idx="8542">
                        <c:v>2.6441435185183355</c:v>
                      </c:pt>
                      <c:pt idx="8543">
                        <c:v>2.6443865740725006</c:v>
                      </c:pt>
                      <c:pt idx="8544">
                        <c:v>2.6446296296266656</c:v>
                      </c:pt>
                      <c:pt idx="8545">
                        <c:v>2.6448726851881066</c:v>
                      </c:pt>
                      <c:pt idx="8546">
                        <c:v>2.6451157407422716</c:v>
                      </c:pt>
                      <c:pt idx="8547">
                        <c:v>2.6453587962964367</c:v>
                      </c:pt>
                      <c:pt idx="8548">
                        <c:v>2.6456134259273814</c:v>
                      </c:pt>
                      <c:pt idx="8549">
                        <c:v>2.6458564814815464</c:v>
                      </c:pt>
                      <c:pt idx="8550">
                        <c:v>2.6460995370357114</c:v>
                      </c:pt>
                      <c:pt idx="8551">
                        <c:v>2.6463425925898765</c:v>
                      </c:pt>
                      <c:pt idx="8552">
                        <c:v>2.6465856481440415</c:v>
                      </c:pt>
                      <c:pt idx="8553">
                        <c:v>2.6468287037054825</c:v>
                      </c:pt>
                      <c:pt idx="8554">
                        <c:v>2.6470717592596475</c:v>
                      </c:pt>
                      <c:pt idx="8555">
                        <c:v>2.6473148148138126</c:v>
                      </c:pt>
                      <c:pt idx="8556">
                        <c:v>2.6475578703679776</c:v>
                      </c:pt>
                      <c:pt idx="8557">
                        <c:v>2.6478009259221427</c:v>
                      </c:pt>
                      <c:pt idx="8558">
                        <c:v>2.6480439814835837</c:v>
                      </c:pt>
                      <c:pt idx="8559">
                        <c:v>2.6482870370377487</c:v>
                      </c:pt>
                      <c:pt idx="8560">
                        <c:v>2.6485300925919137</c:v>
                      </c:pt>
                      <c:pt idx="8561">
                        <c:v>2.6487731481460788</c:v>
                      </c:pt>
                      <c:pt idx="8562">
                        <c:v>2.6490162037002438</c:v>
                      </c:pt>
                      <c:pt idx="8563">
                        <c:v>2.6492592592616848</c:v>
                      </c:pt>
                      <c:pt idx="8564">
                        <c:v>2.6495023148158499</c:v>
                      </c:pt>
                      <c:pt idx="8565">
                        <c:v>2.6497453703700149</c:v>
                      </c:pt>
                      <c:pt idx="8566">
                        <c:v>2.6499884259241799</c:v>
                      </c:pt>
                      <c:pt idx="8567">
                        <c:v>2.650231481478345</c:v>
                      </c:pt>
                      <c:pt idx="8568">
                        <c:v>2.650474537039786</c:v>
                      </c:pt>
                      <c:pt idx="8569">
                        <c:v>2.650717592593951</c:v>
                      </c:pt>
                      <c:pt idx="8570">
                        <c:v>2.6509606481481161</c:v>
                      </c:pt>
                      <c:pt idx="8571">
                        <c:v>2.6512037037022811</c:v>
                      </c:pt>
                      <c:pt idx="8572">
                        <c:v>2.6514467592564461</c:v>
                      </c:pt>
                      <c:pt idx="8573">
                        <c:v>2.6516898148178871</c:v>
                      </c:pt>
                      <c:pt idx="8574">
                        <c:v>2.6519328703720522</c:v>
                      </c:pt>
                      <c:pt idx="8575">
                        <c:v>2.6521759259262172</c:v>
                      </c:pt>
                      <c:pt idx="8576">
                        <c:v>2.6524189814803822</c:v>
                      </c:pt>
                      <c:pt idx="8577">
                        <c:v>2.6526620370345473</c:v>
                      </c:pt>
                      <c:pt idx="8578">
                        <c:v>2.6529050925887123</c:v>
                      </c:pt>
                      <c:pt idx="8579">
                        <c:v>2.6531481481501533</c:v>
                      </c:pt>
                      <c:pt idx="8580">
                        <c:v>2.6533912037043184</c:v>
                      </c:pt>
                      <c:pt idx="8581">
                        <c:v>2.6536342592584834</c:v>
                      </c:pt>
                      <c:pt idx="8582">
                        <c:v>2.6538773148126484</c:v>
                      </c:pt>
                      <c:pt idx="8583">
                        <c:v>2.6541203703668135</c:v>
                      </c:pt>
                      <c:pt idx="8584">
                        <c:v>2.6543634259282545</c:v>
                      </c:pt>
                      <c:pt idx="8585">
                        <c:v>2.6546064814824195</c:v>
                      </c:pt>
                      <c:pt idx="8586">
                        <c:v>2.6548495370365846</c:v>
                      </c:pt>
                      <c:pt idx="8587">
                        <c:v>2.6550925925907496</c:v>
                      </c:pt>
                      <c:pt idx="8588">
                        <c:v>2.6553356481449146</c:v>
                      </c:pt>
                      <c:pt idx="8589">
                        <c:v>2.6555787037063556</c:v>
                      </c:pt>
                      <c:pt idx="8590">
                        <c:v>2.6558217592605207</c:v>
                      </c:pt>
                      <c:pt idx="8591">
                        <c:v>2.6560648148146857</c:v>
                      </c:pt>
                      <c:pt idx="8592">
                        <c:v>2.6563078703688507</c:v>
                      </c:pt>
                      <c:pt idx="8593">
                        <c:v>2.6565509259230158</c:v>
                      </c:pt>
                      <c:pt idx="8594">
                        <c:v>2.6567939814844568</c:v>
                      </c:pt>
                      <c:pt idx="8595">
                        <c:v>2.6570370370386218</c:v>
                      </c:pt>
                      <c:pt idx="8596">
                        <c:v>2.6572916666695665</c:v>
                      </c:pt>
                      <c:pt idx="8597">
                        <c:v>2.6575347222237315</c:v>
                      </c:pt>
                      <c:pt idx="8598">
                        <c:v>2.6577777777778966</c:v>
                      </c:pt>
                      <c:pt idx="8599">
                        <c:v>2.6580208333320616</c:v>
                      </c:pt>
                      <c:pt idx="8600">
                        <c:v>2.6582638888862267</c:v>
                      </c:pt>
                      <c:pt idx="8601">
                        <c:v>2.6585069444403917</c:v>
                      </c:pt>
                      <c:pt idx="8602">
                        <c:v>2.6587500000018327</c:v>
                      </c:pt>
                      <c:pt idx="8603">
                        <c:v>2.6589930555559977</c:v>
                      </c:pt>
                      <c:pt idx="8604">
                        <c:v>2.6592361111101628</c:v>
                      </c:pt>
                      <c:pt idx="8605">
                        <c:v>2.6594791666643278</c:v>
                      </c:pt>
                      <c:pt idx="8606">
                        <c:v>2.6597222222184929</c:v>
                      </c:pt>
                      <c:pt idx="8607">
                        <c:v>2.6599652777799339</c:v>
                      </c:pt>
                      <c:pt idx="8608">
                        <c:v>2.6602083333340989</c:v>
                      </c:pt>
                      <c:pt idx="8609">
                        <c:v>2.6604513888882639</c:v>
                      </c:pt>
                      <c:pt idx="8610">
                        <c:v>2.660694444442429</c:v>
                      </c:pt>
                      <c:pt idx="8611">
                        <c:v>2.660937499996594</c:v>
                      </c:pt>
                      <c:pt idx="8612">
                        <c:v>2.661180555558035</c:v>
                      </c:pt>
                      <c:pt idx="8613">
                        <c:v>2.6614236111122</c:v>
                      </c:pt>
                      <c:pt idx="8614">
                        <c:v>2.6616666666663651</c:v>
                      </c:pt>
                      <c:pt idx="8615">
                        <c:v>2.6619097222205301</c:v>
                      </c:pt>
                      <c:pt idx="8616">
                        <c:v>2.6621527777746952</c:v>
                      </c:pt>
                      <c:pt idx="8617">
                        <c:v>2.6623958333361362</c:v>
                      </c:pt>
                      <c:pt idx="8618">
                        <c:v>2.6626388888903012</c:v>
                      </c:pt>
                      <c:pt idx="8619">
                        <c:v>2.6628819444444662</c:v>
                      </c:pt>
                      <c:pt idx="8620">
                        <c:v>2.6631249999986313</c:v>
                      </c:pt>
                      <c:pt idx="8621">
                        <c:v>2.6633680555527963</c:v>
                      </c:pt>
                      <c:pt idx="8622">
                        <c:v>2.6636111111142373</c:v>
                      </c:pt>
                      <c:pt idx="8623">
                        <c:v>2.6638541666684024</c:v>
                      </c:pt>
                      <c:pt idx="8624">
                        <c:v>2.6640972222225674</c:v>
                      </c:pt>
                      <c:pt idx="8625">
                        <c:v>2.6643402777767324</c:v>
                      </c:pt>
                      <c:pt idx="8626">
                        <c:v>2.6645833333308975</c:v>
                      </c:pt>
                      <c:pt idx="8627">
                        <c:v>2.6648263888850625</c:v>
                      </c:pt>
                      <c:pt idx="8628">
                        <c:v>2.6650694444465035</c:v>
                      </c:pt>
                      <c:pt idx="8629">
                        <c:v>2.6653125000006685</c:v>
                      </c:pt>
                      <c:pt idx="8630">
                        <c:v>2.6655555555548336</c:v>
                      </c:pt>
                      <c:pt idx="8631">
                        <c:v>2.6657986111089986</c:v>
                      </c:pt>
                      <c:pt idx="8632">
                        <c:v>2.6660416666631637</c:v>
                      </c:pt>
                      <c:pt idx="8633">
                        <c:v>2.6662847222246047</c:v>
                      </c:pt>
                      <c:pt idx="8634">
                        <c:v>2.6665277777787697</c:v>
                      </c:pt>
                      <c:pt idx="8635">
                        <c:v>2.6667708333329347</c:v>
                      </c:pt>
                      <c:pt idx="8636">
                        <c:v>2.6670138888870998</c:v>
                      </c:pt>
                      <c:pt idx="8637">
                        <c:v>2.6672569444412648</c:v>
                      </c:pt>
                      <c:pt idx="8638">
                        <c:v>2.6675000000027058</c:v>
                      </c:pt>
                      <c:pt idx="8639">
                        <c:v>2.6677430555568709</c:v>
                      </c:pt>
                      <c:pt idx="8640">
                        <c:v>2.6679861111110359</c:v>
                      </c:pt>
                      <c:pt idx="8641">
                        <c:v>2.6682291666652009</c:v>
                      </c:pt>
                      <c:pt idx="8642">
                        <c:v>2.668472222219366</c:v>
                      </c:pt>
                      <c:pt idx="8643">
                        <c:v>2.668715277780807</c:v>
                      </c:pt>
                      <c:pt idx="8644">
                        <c:v>2.6689699074044757</c:v>
                      </c:pt>
                      <c:pt idx="8645">
                        <c:v>2.6692129629659167</c:v>
                      </c:pt>
                      <c:pt idx="8646">
                        <c:v>2.6694560185200817</c:v>
                      </c:pt>
                      <c:pt idx="8647">
                        <c:v>2.6696990740742468</c:v>
                      </c:pt>
                      <c:pt idx="8648">
                        <c:v>2.6699421296284118</c:v>
                      </c:pt>
                      <c:pt idx="8649">
                        <c:v>2.6701851851825769</c:v>
                      </c:pt>
                      <c:pt idx="8650">
                        <c:v>2.6704282407367419</c:v>
                      </c:pt>
                      <c:pt idx="8651">
                        <c:v>2.6706712962981829</c:v>
                      </c:pt>
                      <c:pt idx="8652">
                        <c:v>2.6709143518523479</c:v>
                      </c:pt>
                      <c:pt idx="8653">
                        <c:v>2.671157407406513</c:v>
                      </c:pt>
                      <c:pt idx="8654">
                        <c:v>2.671400462960678</c:v>
                      </c:pt>
                      <c:pt idx="8655">
                        <c:v>2.6716435185148431</c:v>
                      </c:pt>
                      <c:pt idx="8656">
                        <c:v>2.671886574076284</c:v>
                      </c:pt>
                      <c:pt idx="8657">
                        <c:v>2.6721296296304491</c:v>
                      </c:pt>
                      <c:pt idx="8658">
                        <c:v>2.6723726851846141</c:v>
                      </c:pt>
                      <c:pt idx="8659">
                        <c:v>2.6726157407387792</c:v>
                      </c:pt>
                      <c:pt idx="8660">
                        <c:v>2.6728587962929442</c:v>
                      </c:pt>
                      <c:pt idx="8661">
                        <c:v>2.6731018518543852</c:v>
                      </c:pt>
                      <c:pt idx="8662">
                        <c:v>2.6733449074085502</c:v>
                      </c:pt>
                      <c:pt idx="8663">
                        <c:v>2.6735879629627153</c:v>
                      </c:pt>
                      <c:pt idx="8664">
                        <c:v>2.6738310185168803</c:v>
                      </c:pt>
                      <c:pt idx="8665">
                        <c:v>2.6740740740710454</c:v>
                      </c:pt>
                      <c:pt idx="8666">
                        <c:v>2.6743171296324864</c:v>
                      </c:pt>
                      <c:pt idx="8667">
                        <c:v>2.6745601851866514</c:v>
                      </c:pt>
                      <c:pt idx="8668">
                        <c:v>2.6748032407408164</c:v>
                      </c:pt>
                      <c:pt idx="8669">
                        <c:v>2.6750462962949815</c:v>
                      </c:pt>
                      <c:pt idx="8670">
                        <c:v>2.6752893518491465</c:v>
                      </c:pt>
                      <c:pt idx="8671">
                        <c:v>2.6755324074033116</c:v>
                      </c:pt>
                      <c:pt idx="8672">
                        <c:v>2.6757754629647525</c:v>
                      </c:pt>
                      <c:pt idx="8673">
                        <c:v>2.6760185185189176</c:v>
                      </c:pt>
                      <c:pt idx="8674">
                        <c:v>2.6762615740730826</c:v>
                      </c:pt>
                      <c:pt idx="8675">
                        <c:v>2.6765046296272477</c:v>
                      </c:pt>
                      <c:pt idx="8676">
                        <c:v>2.6767476851814127</c:v>
                      </c:pt>
                      <c:pt idx="8677">
                        <c:v>2.6769907407428537</c:v>
                      </c:pt>
                      <c:pt idx="8678">
                        <c:v>2.6772337962970187</c:v>
                      </c:pt>
                      <c:pt idx="8679">
                        <c:v>2.6774768518511838</c:v>
                      </c:pt>
                      <c:pt idx="8680">
                        <c:v>2.6777199074053488</c:v>
                      </c:pt>
                      <c:pt idx="8681">
                        <c:v>2.6779629629595139</c:v>
                      </c:pt>
                      <c:pt idx="8682">
                        <c:v>2.6782060185209549</c:v>
                      </c:pt>
                      <c:pt idx="8683">
                        <c:v>2.6784490740751199</c:v>
                      </c:pt>
                      <c:pt idx="8684">
                        <c:v>2.6786921296292849</c:v>
                      </c:pt>
                      <c:pt idx="8685">
                        <c:v>2.67893518518345</c:v>
                      </c:pt>
                      <c:pt idx="8686">
                        <c:v>2.679178240737615</c:v>
                      </c:pt>
                      <c:pt idx="8687">
                        <c:v>2.679421296299056</c:v>
                      </c:pt>
                      <c:pt idx="8688">
                        <c:v>2.679664351853221</c:v>
                      </c:pt>
                      <c:pt idx="8689">
                        <c:v>2.6799074074073861</c:v>
                      </c:pt>
                      <c:pt idx="8690">
                        <c:v>2.6801504629615511</c:v>
                      </c:pt>
                      <c:pt idx="8691">
                        <c:v>2.6803935185157162</c:v>
                      </c:pt>
                      <c:pt idx="8692">
                        <c:v>2.6806365740771572</c:v>
                      </c:pt>
                      <c:pt idx="8693">
                        <c:v>2.6808912037008259</c:v>
                      </c:pt>
                      <c:pt idx="8694">
                        <c:v>2.6811342592622669</c:v>
                      </c:pt>
                      <c:pt idx="8695">
                        <c:v>2.6813773148164319</c:v>
                      </c:pt>
                      <c:pt idx="8696">
                        <c:v>2.681620370370597</c:v>
                      </c:pt>
                      <c:pt idx="8697">
                        <c:v>2.681863425924762</c:v>
                      </c:pt>
                      <c:pt idx="8698">
                        <c:v>2.6821064814789271</c:v>
                      </c:pt>
                      <c:pt idx="8699">
                        <c:v>2.6823495370330921</c:v>
                      </c:pt>
                      <c:pt idx="8700">
                        <c:v>2.6825925925945331</c:v>
                      </c:pt>
                      <c:pt idx="8701">
                        <c:v>2.6828356481486981</c:v>
                      </c:pt>
                      <c:pt idx="8702">
                        <c:v>2.6830787037028632</c:v>
                      </c:pt>
                      <c:pt idx="8703">
                        <c:v>2.6833217592570282</c:v>
                      </c:pt>
                      <c:pt idx="8704">
                        <c:v>2.6835648148111932</c:v>
                      </c:pt>
                      <c:pt idx="8705">
                        <c:v>2.6838078703726342</c:v>
                      </c:pt>
                      <c:pt idx="8706">
                        <c:v>2.6840509259267993</c:v>
                      </c:pt>
                      <c:pt idx="8707">
                        <c:v>2.6842939814809643</c:v>
                      </c:pt>
                      <c:pt idx="8708">
                        <c:v>2.6845370370351294</c:v>
                      </c:pt>
                      <c:pt idx="8709">
                        <c:v>2.6847800925892944</c:v>
                      </c:pt>
                      <c:pt idx="8710">
                        <c:v>2.6850231481507354</c:v>
                      </c:pt>
                      <c:pt idx="8711">
                        <c:v>2.6852662037049004</c:v>
                      </c:pt>
                      <c:pt idx="8712">
                        <c:v>2.6855092592590655</c:v>
                      </c:pt>
                      <c:pt idx="8713">
                        <c:v>2.6857523148132305</c:v>
                      </c:pt>
                      <c:pt idx="8714">
                        <c:v>2.6859953703673956</c:v>
                      </c:pt>
                      <c:pt idx="8715">
                        <c:v>2.6862384259288365</c:v>
                      </c:pt>
                      <c:pt idx="8716">
                        <c:v>2.6864814814830016</c:v>
                      </c:pt>
                      <c:pt idx="8717">
                        <c:v>2.6867245370371666</c:v>
                      </c:pt>
                      <c:pt idx="8718">
                        <c:v>2.6869675925913317</c:v>
                      </c:pt>
                      <c:pt idx="8719">
                        <c:v>2.6872106481454967</c:v>
                      </c:pt>
                      <c:pt idx="8720">
                        <c:v>2.6874537036996617</c:v>
                      </c:pt>
                      <c:pt idx="8721">
                        <c:v>2.6876967592611027</c:v>
                      </c:pt>
                      <c:pt idx="8722">
                        <c:v>2.6879398148152678</c:v>
                      </c:pt>
                      <c:pt idx="8723">
                        <c:v>2.6881828703694328</c:v>
                      </c:pt>
                      <c:pt idx="8724">
                        <c:v>2.6884259259235979</c:v>
                      </c:pt>
                      <c:pt idx="8725">
                        <c:v>2.6886689814777629</c:v>
                      </c:pt>
                      <c:pt idx="8726">
                        <c:v>2.6889120370392039</c:v>
                      </c:pt>
                      <c:pt idx="8727">
                        <c:v>2.6891550925933689</c:v>
                      </c:pt>
                      <c:pt idx="8728">
                        <c:v>2.689398148147534</c:v>
                      </c:pt>
                      <c:pt idx="8729">
                        <c:v>2.689641203701699</c:v>
                      </c:pt>
                      <c:pt idx="8730">
                        <c:v>2.6898842592558641</c:v>
                      </c:pt>
                      <c:pt idx="8731">
                        <c:v>2.690127314817305</c:v>
                      </c:pt>
                      <c:pt idx="8732">
                        <c:v>2.6903703703714701</c:v>
                      </c:pt>
                      <c:pt idx="8733">
                        <c:v>2.6906134259256351</c:v>
                      </c:pt>
                      <c:pt idx="8734">
                        <c:v>2.6908564814798002</c:v>
                      </c:pt>
                      <c:pt idx="8735">
                        <c:v>2.6910995370339652</c:v>
                      </c:pt>
                      <c:pt idx="8736">
                        <c:v>2.6913425925954062</c:v>
                      </c:pt>
                      <c:pt idx="8737">
                        <c:v>2.6915856481495712</c:v>
                      </c:pt>
                      <c:pt idx="8738">
                        <c:v>2.6918287037037363</c:v>
                      </c:pt>
                      <c:pt idx="8739">
                        <c:v>2.6920717592579013</c:v>
                      </c:pt>
                      <c:pt idx="8740">
                        <c:v>2.6923148148120664</c:v>
                      </c:pt>
                      <c:pt idx="8741">
                        <c:v>2.6925578703735074</c:v>
                      </c:pt>
                      <c:pt idx="8742">
                        <c:v>2.6928124999971761</c:v>
                      </c:pt>
                      <c:pt idx="8743">
                        <c:v>2.6930555555586171</c:v>
                      </c:pt>
                      <c:pt idx="8744">
                        <c:v>2.6932986111127821</c:v>
                      </c:pt>
                      <c:pt idx="8745">
                        <c:v>2.6935416666669472</c:v>
                      </c:pt>
                      <c:pt idx="8746">
                        <c:v>2.6937847222211122</c:v>
                      </c:pt>
                      <c:pt idx="8747">
                        <c:v>2.6940277777752772</c:v>
                      </c:pt>
                      <c:pt idx="8748">
                        <c:v>2.6942708333294423</c:v>
                      </c:pt>
                      <c:pt idx="8749">
                        <c:v>2.6945138888908833</c:v>
                      </c:pt>
                      <c:pt idx="8750">
                        <c:v>2.6947569444450483</c:v>
                      </c:pt>
                      <c:pt idx="8751">
                        <c:v>2.6949999999992134</c:v>
                      </c:pt>
                      <c:pt idx="8752">
                        <c:v>2.6952430555533784</c:v>
                      </c:pt>
                      <c:pt idx="8753">
                        <c:v>2.6954861111075434</c:v>
                      </c:pt>
                      <c:pt idx="8754">
                        <c:v>2.6957291666689844</c:v>
                      </c:pt>
                      <c:pt idx="8755">
                        <c:v>2.6959722222231495</c:v>
                      </c:pt>
                      <c:pt idx="8756">
                        <c:v>2.6962152777773145</c:v>
                      </c:pt>
                      <c:pt idx="8757">
                        <c:v>2.6964583333314796</c:v>
                      </c:pt>
                      <c:pt idx="8758">
                        <c:v>2.6967013888856446</c:v>
                      </c:pt>
                      <c:pt idx="8759">
                        <c:v>2.6969444444470856</c:v>
                      </c:pt>
                      <c:pt idx="8760">
                        <c:v>2.6971875000012506</c:v>
                      </c:pt>
                      <c:pt idx="8761">
                        <c:v>2.6974305555554157</c:v>
                      </c:pt>
                      <c:pt idx="8762">
                        <c:v>2.6976736111095807</c:v>
                      </c:pt>
                      <c:pt idx="8763">
                        <c:v>2.6979166666637457</c:v>
                      </c:pt>
                      <c:pt idx="8764">
                        <c:v>2.6981597222251867</c:v>
                      </c:pt>
                      <c:pt idx="8765">
                        <c:v>2.6984027777793518</c:v>
                      </c:pt>
                      <c:pt idx="8766">
                        <c:v>2.6986458333335168</c:v>
                      </c:pt>
                      <c:pt idx="8767">
                        <c:v>2.6988888888876819</c:v>
                      </c:pt>
                      <c:pt idx="8768">
                        <c:v>2.6991319444418469</c:v>
                      </c:pt>
                      <c:pt idx="8769">
                        <c:v>2.6993749999960119</c:v>
                      </c:pt>
                      <c:pt idx="8770">
                        <c:v>2.6996180555574529</c:v>
                      </c:pt>
                      <c:pt idx="8771">
                        <c:v>2.699861111111618</c:v>
                      </c:pt>
                      <c:pt idx="8772">
                        <c:v>2.700104166665783</c:v>
                      </c:pt>
                      <c:pt idx="8773">
                        <c:v>2.7003472222199481</c:v>
                      </c:pt>
                      <c:pt idx="8774">
                        <c:v>2.7005902777741131</c:v>
                      </c:pt>
                      <c:pt idx="8775">
                        <c:v>2.7008333333355541</c:v>
                      </c:pt>
                      <c:pt idx="8776">
                        <c:v>2.7010763888897191</c:v>
                      </c:pt>
                      <c:pt idx="8777">
                        <c:v>2.7013194444438842</c:v>
                      </c:pt>
                      <c:pt idx="8778">
                        <c:v>2.7015624999980492</c:v>
                      </c:pt>
                      <c:pt idx="8779">
                        <c:v>2.7018055555522142</c:v>
                      </c:pt>
                      <c:pt idx="8780">
                        <c:v>2.7020486111136552</c:v>
                      </c:pt>
                      <c:pt idx="8781">
                        <c:v>2.7022916666678203</c:v>
                      </c:pt>
                      <c:pt idx="8782">
                        <c:v>2.7025347222219853</c:v>
                      </c:pt>
                      <c:pt idx="8783">
                        <c:v>2.7027777777761504</c:v>
                      </c:pt>
                      <c:pt idx="8784">
                        <c:v>2.7030208333303154</c:v>
                      </c:pt>
                      <c:pt idx="8785">
                        <c:v>2.7032638888917564</c:v>
                      </c:pt>
                      <c:pt idx="8786">
                        <c:v>2.7035069444459214</c:v>
                      </c:pt>
                      <c:pt idx="8787">
                        <c:v>2.7037500000000865</c:v>
                      </c:pt>
                      <c:pt idx="8788">
                        <c:v>2.7039930555542515</c:v>
                      </c:pt>
                      <c:pt idx="8789">
                        <c:v>2.7042361111084166</c:v>
                      </c:pt>
                      <c:pt idx="8790">
                        <c:v>2.7044907407393612</c:v>
                      </c:pt>
                      <c:pt idx="8791">
                        <c:v>2.7047337962935263</c:v>
                      </c:pt>
                      <c:pt idx="8792">
                        <c:v>2.7049768518549673</c:v>
                      </c:pt>
                      <c:pt idx="8793">
                        <c:v>2.7052199074091323</c:v>
                      </c:pt>
                      <c:pt idx="8794">
                        <c:v>2.7054629629632974</c:v>
                      </c:pt>
                      <c:pt idx="8795">
                        <c:v>2.7057060185174624</c:v>
                      </c:pt>
                      <c:pt idx="8796">
                        <c:v>2.7059490740716274</c:v>
                      </c:pt>
                      <c:pt idx="8797">
                        <c:v>2.7061921296257925</c:v>
                      </c:pt>
                      <c:pt idx="8798">
                        <c:v>2.7064351851872335</c:v>
                      </c:pt>
                      <c:pt idx="8799">
                        <c:v>2.7066782407413985</c:v>
                      </c:pt>
                      <c:pt idx="8800">
                        <c:v>2.7069212962955636</c:v>
                      </c:pt>
                      <c:pt idx="8801">
                        <c:v>2.7071643518497286</c:v>
                      </c:pt>
                      <c:pt idx="8802">
                        <c:v>2.7074074074038936</c:v>
                      </c:pt>
                      <c:pt idx="8803">
                        <c:v>2.7076504629653346</c:v>
                      </c:pt>
                      <c:pt idx="8804">
                        <c:v>2.7078935185194997</c:v>
                      </c:pt>
                      <c:pt idx="8805">
                        <c:v>2.7081365740736647</c:v>
                      </c:pt>
                      <c:pt idx="8806">
                        <c:v>2.7083796296278297</c:v>
                      </c:pt>
                      <c:pt idx="8807">
                        <c:v>2.7086226851819948</c:v>
                      </c:pt>
                      <c:pt idx="8808">
                        <c:v>2.7088657407434358</c:v>
                      </c:pt>
                      <c:pt idx="8809">
                        <c:v>2.7091087962976008</c:v>
                      </c:pt>
                      <c:pt idx="8810">
                        <c:v>2.7093518518517659</c:v>
                      </c:pt>
                      <c:pt idx="8811">
                        <c:v>2.7095949074059309</c:v>
                      </c:pt>
                      <c:pt idx="8812">
                        <c:v>2.7098379629600959</c:v>
                      </c:pt>
                      <c:pt idx="8813">
                        <c:v>2.7100810185215369</c:v>
                      </c:pt>
                      <c:pt idx="8814">
                        <c:v>2.710324074075702</c:v>
                      </c:pt>
                      <c:pt idx="8815">
                        <c:v>2.710567129629867</c:v>
                      </c:pt>
                      <c:pt idx="8816">
                        <c:v>2.7108101851840321</c:v>
                      </c:pt>
                      <c:pt idx="8817">
                        <c:v>2.7110532407381971</c:v>
                      </c:pt>
                      <c:pt idx="8818">
                        <c:v>2.7112962962923621</c:v>
                      </c:pt>
                      <c:pt idx="8819">
                        <c:v>2.7115393518538031</c:v>
                      </c:pt>
                      <c:pt idx="8820">
                        <c:v>2.7117824074079682</c:v>
                      </c:pt>
                      <c:pt idx="8821">
                        <c:v>2.7120254629621332</c:v>
                      </c:pt>
                      <c:pt idx="8822">
                        <c:v>2.7122685185162982</c:v>
                      </c:pt>
                      <c:pt idx="8823">
                        <c:v>2.7125115740704633</c:v>
                      </c:pt>
                      <c:pt idx="8824">
                        <c:v>2.7127546296319043</c:v>
                      </c:pt>
                      <c:pt idx="8825">
                        <c:v>2.7129976851860693</c:v>
                      </c:pt>
                      <c:pt idx="8826">
                        <c:v>2.7132407407402344</c:v>
                      </c:pt>
                      <c:pt idx="8827">
                        <c:v>2.7134837962943994</c:v>
                      </c:pt>
                      <c:pt idx="8828">
                        <c:v>2.7137268518485644</c:v>
                      </c:pt>
                      <c:pt idx="8829">
                        <c:v>2.7139699074100054</c:v>
                      </c:pt>
                      <c:pt idx="8830">
                        <c:v>2.7142129629641705</c:v>
                      </c:pt>
                      <c:pt idx="8831">
                        <c:v>2.7144560185183355</c:v>
                      </c:pt>
                      <c:pt idx="8832">
                        <c:v>2.7146990740725006</c:v>
                      </c:pt>
                      <c:pt idx="8833">
                        <c:v>2.7149421296266656</c:v>
                      </c:pt>
                      <c:pt idx="8834">
                        <c:v>2.7151851851881066</c:v>
                      </c:pt>
                      <c:pt idx="8835">
                        <c:v>2.7154282407422716</c:v>
                      </c:pt>
                      <c:pt idx="8836">
                        <c:v>2.7156712962964367</c:v>
                      </c:pt>
                      <c:pt idx="8837">
                        <c:v>2.7159143518506017</c:v>
                      </c:pt>
                      <c:pt idx="8838">
                        <c:v>2.7161689814815464</c:v>
                      </c:pt>
                      <c:pt idx="8839">
                        <c:v>2.7164120370357114</c:v>
                      </c:pt>
                      <c:pt idx="8840">
                        <c:v>2.7166550925898765</c:v>
                      </c:pt>
                      <c:pt idx="8841">
                        <c:v>2.7168981481440415</c:v>
                      </c:pt>
                      <c:pt idx="8842">
                        <c:v>2.7171412037054825</c:v>
                      </c:pt>
                      <c:pt idx="8843">
                        <c:v>2.7173842592596475</c:v>
                      </c:pt>
                      <c:pt idx="8844">
                        <c:v>2.7176273148138126</c:v>
                      </c:pt>
                      <c:pt idx="8845">
                        <c:v>2.7178703703679776</c:v>
                      </c:pt>
                      <c:pt idx="8846">
                        <c:v>2.7181134259221427</c:v>
                      </c:pt>
                      <c:pt idx="8847">
                        <c:v>2.7183564814835837</c:v>
                      </c:pt>
                      <c:pt idx="8848">
                        <c:v>2.7185995370377487</c:v>
                      </c:pt>
                      <c:pt idx="8849">
                        <c:v>2.7188425925919137</c:v>
                      </c:pt>
                      <c:pt idx="8850">
                        <c:v>2.7190856481460788</c:v>
                      </c:pt>
                      <c:pt idx="8851">
                        <c:v>2.7193287037002438</c:v>
                      </c:pt>
                      <c:pt idx="8852">
                        <c:v>2.7195717592616848</c:v>
                      </c:pt>
                      <c:pt idx="8853">
                        <c:v>2.7198148148158499</c:v>
                      </c:pt>
                      <c:pt idx="8854">
                        <c:v>2.7200578703700149</c:v>
                      </c:pt>
                      <c:pt idx="8855">
                        <c:v>2.7203009259241799</c:v>
                      </c:pt>
                      <c:pt idx="8856">
                        <c:v>2.720543981478345</c:v>
                      </c:pt>
                      <c:pt idx="8857">
                        <c:v>2.720787037039786</c:v>
                      </c:pt>
                      <c:pt idx="8858">
                        <c:v>2.721030092593951</c:v>
                      </c:pt>
                      <c:pt idx="8859">
                        <c:v>2.7212731481481161</c:v>
                      </c:pt>
                      <c:pt idx="8860">
                        <c:v>2.7215162037022811</c:v>
                      </c:pt>
                      <c:pt idx="8861">
                        <c:v>2.7217592592564461</c:v>
                      </c:pt>
                      <c:pt idx="8862">
                        <c:v>2.7220023148178871</c:v>
                      </c:pt>
                      <c:pt idx="8863">
                        <c:v>2.7222453703720522</c:v>
                      </c:pt>
                      <c:pt idx="8864">
                        <c:v>2.7224884259262172</c:v>
                      </c:pt>
                      <c:pt idx="8865">
                        <c:v>2.7227314814803822</c:v>
                      </c:pt>
                      <c:pt idx="8866">
                        <c:v>2.7229745370345473</c:v>
                      </c:pt>
                      <c:pt idx="8867">
                        <c:v>2.7232175925887123</c:v>
                      </c:pt>
                      <c:pt idx="8868">
                        <c:v>2.7234606481501533</c:v>
                      </c:pt>
                      <c:pt idx="8869">
                        <c:v>2.7237037037043184</c:v>
                      </c:pt>
                      <c:pt idx="8870">
                        <c:v>2.7239467592584834</c:v>
                      </c:pt>
                      <c:pt idx="8871">
                        <c:v>2.7241898148126484</c:v>
                      </c:pt>
                      <c:pt idx="8872">
                        <c:v>2.7244328703668135</c:v>
                      </c:pt>
                      <c:pt idx="8873">
                        <c:v>2.7246759259282545</c:v>
                      </c:pt>
                      <c:pt idx="8874">
                        <c:v>2.7249189814824195</c:v>
                      </c:pt>
                      <c:pt idx="8875">
                        <c:v>2.7251620370365846</c:v>
                      </c:pt>
                      <c:pt idx="8876">
                        <c:v>2.7254050925907496</c:v>
                      </c:pt>
                      <c:pt idx="8877">
                        <c:v>2.7256481481449146</c:v>
                      </c:pt>
                      <c:pt idx="8878">
                        <c:v>2.7258912037063556</c:v>
                      </c:pt>
                      <c:pt idx="8879">
                        <c:v>2.7261342592605207</c:v>
                      </c:pt>
                      <c:pt idx="8880">
                        <c:v>2.7263773148146857</c:v>
                      </c:pt>
                      <c:pt idx="8881">
                        <c:v>2.7266203703688507</c:v>
                      </c:pt>
                      <c:pt idx="8882">
                        <c:v>2.7268634259230158</c:v>
                      </c:pt>
                      <c:pt idx="8883">
                        <c:v>2.7271064814844568</c:v>
                      </c:pt>
                      <c:pt idx="8884">
                        <c:v>2.7273495370386218</c:v>
                      </c:pt>
                      <c:pt idx="8885">
                        <c:v>2.7275925925927869</c:v>
                      </c:pt>
                      <c:pt idx="8886">
                        <c:v>2.7278356481469519</c:v>
                      </c:pt>
                      <c:pt idx="8887">
                        <c:v>2.7280902777778966</c:v>
                      </c:pt>
                      <c:pt idx="8888">
                        <c:v>2.7283333333320616</c:v>
                      </c:pt>
                      <c:pt idx="8889">
                        <c:v>2.7285763888862267</c:v>
                      </c:pt>
                      <c:pt idx="8890">
                        <c:v>2.7288194444403917</c:v>
                      </c:pt>
                      <c:pt idx="8891">
                        <c:v>2.7290625000018327</c:v>
                      </c:pt>
                      <c:pt idx="8892">
                        <c:v>2.7293055555559977</c:v>
                      </c:pt>
                      <c:pt idx="8893">
                        <c:v>2.7295486111101628</c:v>
                      </c:pt>
                      <c:pt idx="8894">
                        <c:v>2.7297916666643278</c:v>
                      </c:pt>
                      <c:pt idx="8895">
                        <c:v>2.7300347222184929</c:v>
                      </c:pt>
                      <c:pt idx="8896">
                        <c:v>2.7302777777799339</c:v>
                      </c:pt>
                      <c:pt idx="8897">
                        <c:v>2.7305208333340989</c:v>
                      </c:pt>
                      <c:pt idx="8898">
                        <c:v>2.7307638888882639</c:v>
                      </c:pt>
                      <c:pt idx="8899">
                        <c:v>2.731006944442429</c:v>
                      </c:pt>
                      <c:pt idx="8900">
                        <c:v>2.731249999996594</c:v>
                      </c:pt>
                      <c:pt idx="8901">
                        <c:v>2.731493055558035</c:v>
                      </c:pt>
                      <c:pt idx="8902">
                        <c:v>2.7317361111122</c:v>
                      </c:pt>
                      <c:pt idx="8903">
                        <c:v>2.7319791666663651</c:v>
                      </c:pt>
                      <c:pt idx="8904">
                        <c:v>2.7322222222205301</c:v>
                      </c:pt>
                      <c:pt idx="8905">
                        <c:v>2.7324652777746952</c:v>
                      </c:pt>
                      <c:pt idx="8906">
                        <c:v>2.7327083333361362</c:v>
                      </c:pt>
                      <c:pt idx="8907">
                        <c:v>2.7329513888903012</c:v>
                      </c:pt>
                      <c:pt idx="8908">
                        <c:v>2.7331944444444662</c:v>
                      </c:pt>
                      <c:pt idx="8909">
                        <c:v>2.7334374999986313</c:v>
                      </c:pt>
                      <c:pt idx="8910">
                        <c:v>2.7336805555527963</c:v>
                      </c:pt>
                      <c:pt idx="8911">
                        <c:v>2.7339236111142373</c:v>
                      </c:pt>
                      <c:pt idx="8912">
                        <c:v>2.7341666666684024</c:v>
                      </c:pt>
                      <c:pt idx="8913">
                        <c:v>2.7344097222225674</c:v>
                      </c:pt>
                      <c:pt idx="8914">
                        <c:v>2.7346527777767324</c:v>
                      </c:pt>
                      <c:pt idx="8915">
                        <c:v>2.7348958333308975</c:v>
                      </c:pt>
                      <c:pt idx="8916">
                        <c:v>2.7351388888850625</c:v>
                      </c:pt>
                      <c:pt idx="8917">
                        <c:v>2.7353819444465035</c:v>
                      </c:pt>
                      <c:pt idx="8918">
                        <c:v>2.7356250000006685</c:v>
                      </c:pt>
                      <c:pt idx="8919">
                        <c:v>2.7358680555548336</c:v>
                      </c:pt>
                      <c:pt idx="8920">
                        <c:v>2.7361111111089986</c:v>
                      </c:pt>
                      <c:pt idx="8921">
                        <c:v>2.7363541666631637</c:v>
                      </c:pt>
                      <c:pt idx="8922">
                        <c:v>2.7365972222246047</c:v>
                      </c:pt>
                      <c:pt idx="8923">
                        <c:v>2.7368402777787697</c:v>
                      </c:pt>
                      <c:pt idx="8924">
                        <c:v>2.7370833333329347</c:v>
                      </c:pt>
                      <c:pt idx="8925">
                        <c:v>2.7373263888870998</c:v>
                      </c:pt>
                      <c:pt idx="8926">
                        <c:v>2.7375694444412648</c:v>
                      </c:pt>
                      <c:pt idx="8927">
                        <c:v>2.7378125000027058</c:v>
                      </c:pt>
                      <c:pt idx="8928">
                        <c:v>2.7380555555568709</c:v>
                      </c:pt>
                      <c:pt idx="8929">
                        <c:v>2.7382986111110359</c:v>
                      </c:pt>
                      <c:pt idx="8930">
                        <c:v>2.7385416666652009</c:v>
                      </c:pt>
                      <c:pt idx="8931">
                        <c:v>2.738784722219366</c:v>
                      </c:pt>
                      <c:pt idx="8932">
                        <c:v>2.739027777780807</c:v>
                      </c:pt>
                      <c:pt idx="8933">
                        <c:v>2.739270833334972</c:v>
                      </c:pt>
                      <c:pt idx="8934">
                        <c:v>2.739513888889137</c:v>
                      </c:pt>
                      <c:pt idx="8935">
                        <c:v>2.7397685185200817</c:v>
                      </c:pt>
                      <c:pt idx="8936">
                        <c:v>2.7400115740742468</c:v>
                      </c:pt>
                      <c:pt idx="8937">
                        <c:v>2.7402546296284118</c:v>
                      </c:pt>
                      <c:pt idx="8938">
                        <c:v>2.7404976851825769</c:v>
                      </c:pt>
                      <c:pt idx="8939">
                        <c:v>2.7407407407367419</c:v>
                      </c:pt>
                      <c:pt idx="8940">
                        <c:v>2.7409837962981829</c:v>
                      </c:pt>
                      <c:pt idx="8941">
                        <c:v>2.7412268518523479</c:v>
                      </c:pt>
                      <c:pt idx="8942">
                        <c:v>2.741469907406513</c:v>
                      </c:pt>
                      <c:pt idx="8943">
                        <c:v>2.741712962960678</c:v>
                      </c:pt>
                      <c:pt idx="8944">
                        <c:v>2.7419560185148431</c:v>
                      </c:pt>
                      <c:pt idx="8945">
                        <c:v>2.742199074076284</c:v>
                      </c:pt>
                      <c:pt idx="8946">
                        <c:v>2.7424421296304491</c:v>
                      </c:pt>
                      <c:pt idx="8947">
                        <c:v>2.7426851851846141</c:v>
                      </c:pt>
                      <c:pt idx="8948">
                        <c:v>2.7429282407387792</c:v>
                      </c:pt>
                      <c:pt idx="8949">
                        <c:v>2.7431712962929442</c:v>
                      </c:pt>
                      <c:pt idx="8950">
                        <c:v>2.7434143518543852</c:v>
                      </c:pt>
                      <c:pt idx="8951">
                        <c:v>2.7436574074085502</c:v>
                      </c:pt>
                      <c:pt idx="8952">
                        <c:v>2.7439004629627153</c:v>
                      </c:pt>
                      <c:pt idx="8953">
                        <c:v>2.7441435185168803</c:v>
                      </c:pt>
                      <c:pt idx="8954">
                        <c:v>2.7443865740710454</c:v>
                      </c:pt>
                      <c:pt idx="8955">
                        <c:v>2.7446296296324864</c:v>
                      </c:pt>
                      <c:pt idx="8956">
                        <c:v>2.7448726851866514</c:v>
                      </c:pt>
                      <c:pt idx="8957">
                        <c:v>2.7451157407408164</c:v>
                      </c:pt>
                      <c:pt idx="8958">
                        <c:v>2.7453587962949815</c:v>
                      </c:pt>
                      <c:pt idx="8959">
                        <c:v>2.7456018518491465</c:v>
                      </c:pt>
                      <c:pt idx="8960">
                        <c:v>2.7458449074033116</c:v>
                      </c:pt>
                      <c:pt idx="8961">
                        <c:v>2.7460879629647525</c:v>
                      </c:pt>
                      <c:pt idx="8962">
                        <c:v>2.7463310185189176</c:v>
                      </c:pt>
                      <c:pt idx="8963">
                        <c:v>2.7465740740730826</c:v>
                      </c:pt>
                      <c:pt idx="8964">
                        <c:v>2.7468171296272477</c:v>
                      </c:pt>
                      <c:pt idx="8965">
                        <c:v>2.7470601851814127</c:v>
                      </c:pt>
                      <c:pt idx="8966">
                        <c:v>2.7473032407428537</c:v>
                      </c:pt>
                      <c:pt idx="8967">
                        <c:v>2.7475462962970187</c:v>
                      </c:pt>
                      <c:pt idx="8968">
                        <c:v>2.7477893518511838</c:v>
                      </c:pt>
                      <c:pt idx="8969">
                        <c:v>2.7480324074053488</c:v>
                      </c:pt>
                      <c:pt idx="8970">
                        <c:v>2.7482754629595139</c:v>
                      </c:pt>
                      <c:pt idx="8971">
                        <c:v>2.7485185185209549</c:v>
                      </c:pt>
                      <c:pt idx="8972">
                        <c:v>2.7487615740751199</c:v>
                      </c:pt>
                      <c:pt idx="8973">
                        <c:v>2.7490046296292849</c:v>
                      </c:pt>
                      <c:pt idx="8974">
                        <c:v>2.74924768518345</c:v>
                      </c:pt>
                      <c:pt idx="8975">
                        <c:v>2.749490740737615</c:v>
                      </c:pt>
                      <c:pt idx="8976">
                        <c:v>2.749733796299056</c:v>
                      </c:pt>
                      <c:pt idx="8977">
                        <c:v>2.749976851853221</c:v>
                      </c:pt>
                      <c:pt idx="8978">
                        <c:v>2.7502199074073861</c:v>
                      </c:pt>
                      <c:pt idx="8979">
                        <c:v>2.7504629629615511</c:v>
                      </c:pt>
                      <c:pt idx="8980">
                        <c:v>2.7507060185157162</c:v>
                      </c:pt>
                      <c:pt idx="8981">
                        <c:v>2.7509490740771572</c:v>
                      </c:pt>
                      <c:pt idx="8982">
                        <c:v>2.7511921296313222</c:v>
                      </c:pt>
                      <c:pt idx="8983">
                        <c:v>2.7514351851854872</c:v>
                      </c:pt>
                      <c:pt idx="8984">
                        <c:v>2.7516898148164319</c:v>
                      </c:pt>
                      <c:pt idx="8985">
                        <c:v>2.751932870370597</c:v>
                      </c:pt>
                      <c:pt idx="8986">
                        <c:v>2.752175925924762</c:v>
                      </c:pt>
                      <c:pt idx="8987">
                        <c:v>2.7524189814789271</c:v>
                      </c:pt>
                      <c:pt idx="8988">
                        <c:v>2.7526620370330921</c:v>
                      </c:pt>
                      <c:pt idx="8989">
                        <c:v>2.7529050925945331</c:v>
                      </c:pt>
                      <c:pt idx="8990">
                        <c:v>2.7531481481486981</c:v>
                      </c:pt>
                      <c:pt idx="8991">
                        <c:v>2.7533912037028632</c:v>
                      </c:pt>
                      <c:pt idx="8992">
                        <c:v>2.7536342592570282</c:v>
                      </c:pt>
                      <c:pt idx="8993">
                        <c:v>2.7538773148111932</c:v>
                      </c:pt>
                      <c:pt idx="8994">
                        <c:v>2.7541203703726342</c:v>
                      </c:pt>
                      <c:pt idx="8995">
                        <c:v>2.7543634259267993</c:v>
                      </c:pt>
                      <c:pt idx="8996">
                        <c:v>2.7546064814809643</c:v>
                      </c:pt>
                      <c:pt idx="8997">
                        <c:v>2.7548495370351294</c:v>
                      </c:pt>
                      <c:pt idx="8998">
                        <c:v>2.7550925925892944</c:v>
                      </c:pt>
                      <c:pt idx="8999">
                        <c:v>2.7553356481507354</c:v>
                      </c:pt>
                      <c:pt idx="9000">
                        <c:v>2.7555787037049004</c:v>
                      </c:pt>
                      <c:pt idx="9001">
                        <c:v>2.7558217592590655</c:v>
                      </c:pt>
                      <c:pt idx="9002">
                        <c:v>2.7560648148132305</c:v>
                      </c:pt>
                      <c:pt idx="9003">
                        <c:v>2.7563078703673956</c:v>
                      </c:pt>
                      <c:pt idx="9004">
                        <c:v>2.7565509259288365</c:v>
                      </c:pt>
                      <c:pt idx="9005">
                        <c:v>2.7567939814830016</c:v>
                      </c:pt>
                      <c:pt idx="9006">
                        <c:v>2.7570370370371666</c:v>
                      </c:pt>
                      <c:pt idx="9007">
                        <c:v>2.7572800925913317</c:v>
                      </c:pt>
                      <c:pt idx="9008">
                        <c:v>2.7575231481454967</c:v>
                      </c:pt>
                      <c:pt idx="9009">
                        <c:v>2.7577662036996617</c:v>
                      </c:pt>
                      <c:pt idx="9010">
                        <c:v>2.7580092592611027</c:v>
                      </c:pt>
                      <c:pt idx="9011">
                        <c:v>2.7582523148152678</c:v>
                      </c:pt>
                      <c:pt idx="9012">
                        <c:v>2.7584953703694328</c:v>
                      </c:pt>
                      <c:pt idx="9013">
                        <c:v>2.7587384259235979</c:v>
                      </c:pt>
                      <c:pt idx="9014">
                        <c:v>2.7589814814777629</c:v>
                      </c:pt>
                      <c:pt idx="9015">
                        <c:v>2.7592245370392039</c:v>
                      </c:pt>
                      <c:pt idx="9016">
                        <c:v>2.7594675925933689</c:v>
                      </c:pt>
                      <c:pt idx="9017">
                        <c:v>2.759710648147534</c:v>
                      </c:pt>
                      <c:pt idx="9018">
                        <c:v>2.759953703701699</c:v>
                      </c:pt>
                      <c:pt idx="9019">
                        <c:v>2.7601967592558641</c:v>
                      </c:pt>
                      <c:pt idx="9020">
                        <c:v>2.760439814817305</c:v>
                      </c:pt>
                      <c:pt idx="9021">
                        <c:v>2.7606828703714701</c:v>
                      </c:pt>
                      <c:pt idx="9022">
                        <c:v>2.7609259259256351</c:v>
                      </c:pt>
                      <c:pt idx="9023">
                        <c:v>2.7611689814798002</c:v>
                      </c:pt>
                      <c:pt idx="9024">
                        <c:v>2.7614120370339652</c:v>
                      </c:pt>
                      <c:pt idx="9025">
                        <c:v>2.7616550925954062</c:v>
                      </c:pt>
                      <c:pt idx="9026">
                        <c:v>2.7618981481495712</c:v>
                      </c:pt>
                      <c:pt idx="9027">
                        <c:v>2.7621412037037363</c:v>
                      </c:pt>
                      <c:pt idx="9028">
                        <c:v>2.7623842592579013</c:v>
                      </c:pt>
                      <c:pt idx="9029">
                        <c:v>2.7626273148120664</c:v>
                      </c:pt>
                      <c:pt idx="9030">
                        <c:v>2.7628703703735074</c:v>
                      </c:pt>
                      <c:pt idx="9031">
                        <c:v>2.7631134259276724</c:v>
                      </c:pt>
                      <c:pt idx="9032">
                        <c:v>2.7633680555586171</c:v>
                      </c:pt>
                      <c:pt idx="9033">
                        <c:v>2.7636111111127821</c:v>
                      </c:pt>
                      <c:pt idx="9034">
                        <c:v>2.7638541666669472</c:v>
                      </c:pt>
                      <c:pt idx="9035">
                        <c:v>2.7640972222211122</c:v>
                      </c:pt>
                      <c:pt idx="9036">
                        <c:v>2.7643402777752772</c:v>
                      </c:pt>
                      <c:pt idx="9037">
                        <c:v>2.7645833333294423</c:v>
                      </c:pt>
                      <c:pt idx="9038">
                        <c:v>2.7648263888908833</c:v>
                      </c:pt>
                      <c:pt idx="9039">
                        <c:v>2.7650694444450483</c:v>
                      </c:pt>
                      <c:pt idx="9040">
                        <c:v>2.7653124999992134</c:v>
                      </c:pt>
                      <c:pt idx="9041">
                        <c:v>2.7655555555533784</c:v>
                      </c:pt>
                      <c:pt idx="9042">
                        <c:v>2.7657986111075434</c:v>
                      </c:pt>
                      <c:pt idx="9043">
                        <c:v>2.7660416666689844</c:v>
                      </c:pt>
                      <c:pt idx="9044">
                        <c:v>2.7662847222231495</c:v>
                      </c:pt>
                      <c:pt idx="9045">
                        <c:v>2.7665277777773145</c:v>
                      </c:pt>
                      <c:pt idx="9046">
                        <c:v>2.7667708333314796</c:v>
                      </c:pt>
                      <c:pt idx="9047">
                        <c:v>2.7670138888856446</c:v>
                      </c:pt>
                      <c:pt idx="9048">
                        <c:v>2.7672569444470856</c:v>
                      </c:pt>
                      <c:pt idx="9049">
                        <c:v>2.7675000000012506</c:v>
                      </c:pt>
                      <c:pt idx="9050">
                        <c:v>2.7677430555554157</c:v>
                      </c:pt>
                      <c:pt idx="9051">
                        <c:v>2.7679861111095807</c:v>
                      </c:pt>
                      <c:pt idx="9052">
                        <c:v>2.7682291666637457</c:v>
                      </c:pt>
                      <c:pt idx="9053">
                        <c:v>2.7684722222251867</c:v>
                      </c:pt>
                      <c:pt idx="9054">
                        <c:v>2.7687152777793518</c:v>
                      </c:pt>
                      <c:pt idx="9055">
                        <c:v>2.7689583333335168</c:v>
                      </c:pt>
                      <c:pt idx="9056">
                        <c:v>2.7692013888876819</c:v>
                      </c:pt>
                      <c:pt idx="9057">
                        <c:v>2.7694444444418469</c:v>
                      </c:pt>
                      <c:pt idx="9058">
                        <c:v>2.7696874999960119</c:v>
                      </c:pt>
                      <c:pt idx="9059">
                        <c:v>2.7699305555574529</c:v>
                      </c:pt>
                      <c:pt idx="9060">
                        <c:v>2.770173611111618</c:v>
                      </c:pt>
                      <c:pt idx="9061">
                        <c:v>2.770416666665783</c:v>
                      </c:pt>
                      <c:pt idx="9062">
                        <c:v>2.7706597222199481</c:v>
                      </c:pt>
                      <c:pt idx="9063">
                        <c:v>2.7709027777741131</c:v>
                      </c:pt>
                      <c:pt idx="9064">
                        <c:v>2.7711458333355541</c:v>
                      </c:pt>
                      <c:pt idx="9065">
                        <c:v>2.7713888888897191</c:v>
                      </c:pt>
                      <c:pt idx="9066">
                        <c:v>2.7716319444438842</c:v>
                      </c:pt>
                      <c:pt idx="9067">
                        <c:v>2.7718749999980492</c:v>
                      </c:pt>
                      <c:pt idx="9068">
                        <c:v>2.7721180555522142</c:v>
                      </c:pt>
                      <c:pt idx="9069">
                        <c:v>2.7723611111136552</c:v>
                      </c:pt>
                      <c:pt idx="9070">
                        <c:v>2.7726041666678203</c:v>
                      </c:pt>
                      <c:pt idx="9071">
                        <c:v>2.7728472222219853</c:v>
                      </c:pt>
                      <c:pt idx="9072">
                        <c:v>2.7730902777761504</c:v>
                      </c:pt>
                      <c:pt idx="9073">
                        <c:v>2.7733333333303154</c:v>
                      </c:pt>
                      <c:pt idx="9074">
                        <c:v>2.7735763888917564</c:v>
                      </c:pt>
                      <c:pt idx="9075">
                        <c:v>2.7738194444459214</c:v>
                      </c:pt>
                      <c:pt idx="9076">
                        <c:v>2.7740625000000865</c:v>
                      </c:pt>
                      <c:pt idx="9077">
                        <c:v>2.7743055555542515</c:v>
                      </c:pt>
                      <c:pt idx="9078">
                        <c:v>2.7745486111084166</c:v>
                      </c:pt>
                      <c:pt idx="9079">
                        <c:v>2.7747916666625816</c:v>
                      </c:pt>
                      <c:pt idx="9080">
                        <c:v>2.7750462962935263</c:v>
                      </c:pt>
                      <c:pt idx="9081">
                        <c:v>2.7752893518549673</c:v>
                      </c:pt>
                      <c:pt idx="9082">
                        <c:v>2.7755324074091323</c:v>
                      </c:pt>
                      <c:pt idx="9083">
                        <c:v>2.7757754629632974</c:v>
                      </c:pt>
                      <c:pt idx="9084">
                        <c:v>2.7760185185174624</c:v>
                      </c:pt>
                      <c:pt idx="9085">
                        <c:v>2.7762615740716274</c:v>
                      </c:pt>
                      <c:pt idx="9086">
                        <c:v>2.7765046296257925</c:v>
                      </c:pt>
                      <c:pt idx="9087">
                        <c:v>2.7767476851872335</c:v>
                      </c:pt>
                      <c:pt idx="9088">
                        <c:v>2.7769907407413985</c:v>
                      </c:pt>
                      <c:pt idx="9089">
                        <c:v>2.7772337962955636</c:v>
                      </c:pt>
                      <c:pt idx="9090">
                        <c:v>2.7774768518497286</c:v>
                      </c:pt>
                      <c:pt idx="9091">
                        <c:v>2.7777199074038936</c:v>
                      </c:pt>
                      <c:pt idx="9092">
                        <c:v>2.7779629629653346</c:v>
                      </c:pt>
                      <c:pt idx="9093">
                        <c:v>2.7782060185194997</c:v>
                      </c:pt>
                      <c:pt idx="9094">
                        <c:v>2.7784490740736647</c:v>
                      </c:pt>
                      <c:pt idx="9095">
                        <c:v>2.7786921296278297</c:v>
                      </c:pt>
                      <c:pt idx="9096">
                        <c:v>2.7789351851819948</c:v>
                      </c:pt>
                      <c:pt idx="9097">
                        <c:v>2.7791782407434358</c:v>
                      </c:pt>
                      <c:pt idx="9098">
                        <c:v>2.7794212962976008</c:v>
                      </c:pt>
                      <c:pt idx="9099">
                        <c:v>2.7796643518517659</c:v>
                      </c:pt>
                      <c:pt idx="9100">
                        <c:v>2.7799074074059309</c:v>
                      </c:pt>
                      <c:pt idx="9101">
                        <c:v>2.7801504629600959</c:v>
                      </c:pt>
                      <c:pt idx="9102">
                        <c:v>2.7803935185215369</c:v>
                      </c:pt>
                      <c:pt idx="9103">
                        <c:v>2.780636574075702</c:v>
                      </c:pt>
                      <c:pt idx="9104">
                        <c:v>2.780879629629867</c:v>
                      </c:pt>
                      <c:pt idx="9105">
                        <c:v>2.7811226851840321</c:v>
                      </c:pt>
                      <c:pt idx="9106">
                        <c:v>2.7813657407381971</c:v>
                      </c:pt>
                      <c:pt idx="9107">
                        <c:v>2.7816087962923621</c:v>
                      </c:pt>
                      <c:pt idx="9108">
                        <c:v>2.7818518518538031</c:v>
                      </c:pt>
                      <c:pt idx="9109">
                        <c:v>2.7820949074079682</c:v>
                      </c:pt>
                      <c:pt idx="9110">
                        <c:v>2.7823379629621332</c:v>
                      </c:pt>
                      <c:pt idx="9111">
                        <c:v>2.7825810185162982</c:v>
                      </c:pt>
                      <c:pt idx="9112">
                        <c:v>2.7828240740704633</c:v>
                      </c:pt>
                      <c:pt idx="9113">
                        <c:v>2.7830671296319043</c:v>
                      </c:pt>
                      <c:pt idx="9114">
                        <c:v>2.7833101851860693</c:v>
                      </c:pt>
                      <c:pt idx="9115">
                        <c:v>2.7835532407402344</c:v>
                      </c:pt>
                      <c:pt idx="9116">
                        <c:v>2.7837962962943994</c:v>
                      </c:pt>
                      <c:pt idx="9117">
                        <c:v>2.7840393518485644</c:v>
                      </c:pt>
                      <c:pt idx="9118">
                        <c:v>2.7842824074100054</c:v>
                      </c:pt>
                      <c:pt idx="9119">
                        <c:v>2.7845254629641705</c:v>
                      </c:pt>
                      <c:pt idx="9120">
                        <c:v>2.7847685185183355</c:v>
                      </c:pt>
                      <c:pt idx="9121">
                        <c:v>2.7850115740725006</c:v>
                      </c:pt>
                      <c:pt idx="9122">
                        <c:v>2.7852546296266656</c:v>
                      </c:pt>
                      <c:pt idx="9123">
                        <c:v>2.7854976851881066</c:v>
                      </c:pt>
                      <c:pt idx="9124">
                        <c:v>2.7857407407422716</c:v>
                      </c:pt>
                      <c:pt idx="9125">
                        <c:v>2.7859837962964367</c:v>
                      </c:pt>
                      <c:pt idx="9126">
                        <c:v>2.7862268518506017</c:v>
                      </c:pt>
                      <c:pt idx="9127">
                        <c:v>2.7864699074047667</c:v>
                      </c:pt>
                      <c:pt idx="9128">
                        <c:v>2.7867129629589318</c:v>
                      </c:pt>
                      <c:pt idx="9129">
                        <c:v>2.7869675925898765</c:v>
                      </c:pt>
                      <c:pt idx="9130">
                        <c:v>2.7872106481440415</c:v>
                      </c:pt>
                      <c:pt idx="9131">
                        <c:v>2.7874537037054825</c:v>
                      </c:pt>
                      <c:pt idx="9132">
                        <c:v>2.7876967592596475</c:v>
                      </c:pt>
                      <c:pt idx="9133">
                        <c:v>2.7879398148138126</c:v>
                      </c:pt>
                      <c:pt idx="9134">
                        <c:v>2.7881828703679776</c:v>
                      </c:pt>
                      <c:pt idx="9135">
                        <c:v>2.7884259259221427</c:v>
                      </c:pt>
                      <c:pt idx="9136">
                        <c:v>2.7886689814835837</c:v>
                      </c:pt>
                      <c:pt idx="9137">
                        <c:v>2.7889120370377487</c:v>
                      </c:pt>
                      <c:pt idx="9138">
                        <c:v>2.7891550925919137</c:v>
                      </c:pt>
                      <c:pt idx="9139">
                        <c:v>2.7893981481460788</c:v>
                      </c:pt>
                      <c:pt idx="9140">
                        <c:v>2.7896412037002438</c:v>
                      </c:pt>
                      <c:pt idx="9141">
                        <c:v>2.7898842592616848</c:v>
                      </c:pt>
                      <c:pt idx="9142">
                        <c:v>2.7901273148158499</c:v>
                      </c:pt>
                      <c:pt idx="9143">
                        <c:v>2.7903703703700149</c:v>
                      </c:pt>
                      <c:pt idx="9144">
                        <c:v>2.7906134259241799</c:v>
                      </c:pt>
                      <c:pt idx="9145">
                        <c:v>2.790856481478345</c:v>
                      </c:pt>
                      <c:pt idx="9146">
                        <c:v>2.791099537039786</c:v>
                      </c:pt>
                      <c:pt idx="9147">
                        <c:v>2.791342592593951</c:v>
                      </c:pt>
                      <c:pt idx="9148">
                        <c:v>2.7915856481481161</c:v>
                      </c:pt>
                      <c:pt idx="9149">
                        <c:v>2.7918287037022811</c:v>
                      </c:pt>
                      <c:pt idx="9150">
                        <c:v>2.7920717592564461</c:v>
                      </c:pt>
                      <c:pt idx="9151">
                        <c:v>2.7923148148178871</c:v>
                      </c:pt>
                      <c:pt idx="9152">
                        <c:v>2.7925578703720522</c:v>
                      </c:pt>
                      <c:pt idx="9153">
                        <c:v>2.7928009259262172</c:v>
                      </c:pt>
                      <c:pt idx="9154">
                        <c:v>2.7930439814803822</c:v>
                      </c:pt>
                      <c:pt idx="9155">
                        <c:v>2.7932870370345473</c:v>
                      </c:pt>
                      <c:pt idx="9156">
                        <c:v>2.7935300925887123</c:v>
                      </c:pt>
                      <c:pt idx="9157">
                        <c:v>2.7937731481501533</c:v>
                      </c:pt>
                      <c:pt idx="9158">
                        <c:v>2.7940162037043184</c:v>
                      </c:pt>
                      <c:pt idx="9159">
                        <c:v>2.7942592592584834</c:v>
                      </c:pt>
                      <c:pt idx="9160">
                        <c:v>2.7945023148126484</c:v>
                      </c:pt>
                      <c:pt idx="9161">
                        <c:v>2.7947453703668135</c:v>
                      </c:pt>
                      <c:pt idx="9162">
                        <c:v>2.7949884259282545</c:v>
                      </c:pt>
                      <c:pt idx="9163">
                        <c:v>2.7952314814824195</c:v>
                      </c:pt>
                      <c:pt idx="9164">
                        <c:v>2.7954745370365846</c:v>
                      </c:pt>
                      <c:pt idx="9165">
                        <c:v>2.7957175925907496</c:v>
                      </c:pt>
                      <c:pt idx="9166">
                        <c:v>2.7959606481449146</c:v>
                      </c:pt>
                      <c:pt idx="9167">
                        <c:v>2.7962037037063556</c:v>
                      </c:pt>
                      <c:pt idx="9168">
                        <c:v>2.7964467592605207</c:v>
                      </c:pt>
                      <c:pt idx="9169">
                        <c:v>2.7966898148146857</c:v>
                      </c:pt>
                      <c:pt idx="9170">
                        <c:v>2.7969328703688507</c:v>
                      </c:pt>
                      <c:pt idx="9171">
                        <c:v>2.7971759259230158</c:v>
                      </c:pt>
                      <c:pt idx="9172">
                        <c:v>2.7974189814844568</c:v>
                      </c:pt>
                      <c:pt idx="9173">
                        <c:v>2.7976620370386218</c:v>
                      </c:pt>
                      <c:pt idx="9174">
                        <c:v>2.7979050925927869</c:v>
                      </c:pt>
                      <c:pt idx="9175">
                        <c:v>2.7981481481469519</c:v>
                      </c:pt>
                      <c:pt idx="9176">
                        <c:v>2.7983912037011169</c:v>
                      </c:pt>
                      <c:pt idx="9177">
                        <c:v>2.7986458333320616</c:v>
                      </c:pt>
                      <c:pt idx="9178">
                        <c:v>2.7988888888862267</c:v>
                      </c:pt>
                      <c:pt idx="9179">
                        <c:v>2.7991319444403917</c:v>
                      </c:pt>
                      <c:pt idx="9180">
                        <c:v>2.7993750000018327</c:v>
                      </c:pt>
                      <c:pt idx="9181">
                        <c:v>2.7996180555559977</c:v>
                      </c:pt>
                      <c:pt idx="9182">
                        <c:v>2.7998611111101628</c:v>
                      </c:pt>
                      <c:pt idx="9183">
                        <c:v>2.8001041666643278</c:v>
                      </c:pt>
                      <c:pt idx="9184">
                        <c:v>2.8003472222184929</c:v>
                      </c:pt>
                      <c:pt idx="9185">
                        <c:v>2.8005902777799339</c:v>
                      </c:pt>
                      <c:pt idx="9186">
                        <c:v>2.8008333333340989</c:v>
                      </c:pt>
                      <c:pt idx="9187">
                        <c:v>2.8010763888882639</c:v>
                      </c:pt>
                      <c:pt idx="9188">
                        <c:v>2.801319444442429</c:v>
                      </c:pt>
                      <c:pt idx="9189">
                        <c:v>2.801562499996594</c:v>
                      </c:pt>
                      <c:pt idx="9190">
                        <c:v>2.801805555558035</c:v>
                      </c:pt>
                      <c:pt idx="9191">
                        <c:v>2.8020486111122</c:v>
                      </c:pt>
                      <c:pt idx="9192">
                        <c:v>2.8022916666663651</c:v>
                      </c:pt>
                      <c:pt idx="9193">
                        <c:v>2.8025347222205301</c:v>
                      </c:pt>
                      <c:pt idx="9194">
                        <c:v>2.8027777777746952</c:v>
                      </c:pt>
                      <c:pt idx="9195">
                        <c:v>2.8030208333361362</c:v>
                      </c:pt>
                      <c:pt idx="9196">
                        <c:v>2.8032638888903012</c:v>
                      </c:pt>
                      <c:pt idx="9197">
                        <c:v>2.8035069444444662</c:v>
                      </c:pt>
                      <c:pt idx="9198">
                        <c:v>2.8037499999986313</c:v>
                      </c:pt>
                      <c:pt idx="9199">
                        <c:v>2.8039930555527963</c:v>
                      </c:pt>
                      <c:pt idx="9200">
                        <c:v>2.8042361111142373</c:v>
                      </c:pt>
                      <c:pt idx="9201">
                        <c:v>2.8044791666684024</c:v>
                      </c:pt>
                      <c:pt idx="9202">
                        <c:v>2.8047222222225674</c:v>
                      </c:pt>
                      <c:pt idx="9203">
                        <c:v>2.8049652777767324</c:v>
                      </c:pt>
                      <c:pt idx="9204">
                        <c:v>2.8052083333308975</c:v>
                      </c:pt>
                      <c:pt idx="9205">
                        <c:v>2.8054513888850625</c:v>
                      </c:pt>
                      <c:pt idx="9206">
                        <c:v>2.8056944444465035</c:v>
                      </c:pt>
                      <c:pt idx="9207">
                        <c:v>2.8059375000006685</c:v>
                      </c:pt>
                      <c:pt idx="9208">
                        <c:v>2.8061805555548336</c:v>
                      </c:pt>
                      <c:pt idx="9209">
                        <c:v>2.8064236111089986</c:v>
                      </c:pt>
                      <c:pt idx="9210">
                        <c:v>2.8066666666631637</c:v>
                      </c:pt>
                      <c:pt idx="9211">
                        <c:v>2.8069097222246047</c:v>
                      </c:pt>
                      <c:pt idx="9212">
                        <c:v>2.8071527777787697</c:v>
                      </c:pt>
                      <c:pt idx="9213">
                        <c:v>2.8073958333329347</c:v>
                      </c:pt>
                      <c:pt idx="9214">
                        <c:v>2.8076388888870998</c:v>
                      </c:pt>
                      <c:pt idx="9215">
                        <c:v>2.8078819444412648</c:v>
                      </c:pt>
                      <c:pt idx="9216">
                        <c:v>2.8081250000027058</c:v>
                      </c:pt>
                      <c:pt idx="9217">
                        <c:v>2.8083680555568709</c:v>
                      </c:pt>
                      <c:pt idx="9218">
                        <c:v>2.8086111111110359</c:v>
                      </c:pt>
                      <c:pt idx="9219">
                        <c:v>2.8088541666652009</c:v>
                      </c:pt>
                      <c:pt idx="9220">
                        <c:v>2.809097222219366</c:v>
                      </c:pt>
                      <c:pt idx="9221">
                        <c:v>2.809340277780807</c:v>
                      </c:pt>
                      <c:pt idx="9222">
                        <c:v>2.809583333334972</c:v>
                      </c:pt>
                      <c:pt idx="9223">
                        <c:v>2.809826388889137</c:v>
                      </c:pt>
                      <c:pt idx="9224">
                        <c:v>2.8100694444433021</c:v>
                      </c:pt>
                      <c:pt idx="9225">
                        <c:v>2.8103124999974671</c:v>
                      </c:pt>
                      <c:pt idx="9226">
                        <c:v>2.8105671296284118</c:v>
                      </c:pt>
                      <c:pt idx="9227">
                        <c:v>2.8108101851825769</c:v>
                      </c:pt>
                      <c:pt idx="9228">
                        <c:v>2.8110532407367419</c:v>
                      </c:pt>
                      <c:pt idx="9229">
                        <c:v>2.8112962962981829</c:v>
                      </c:pt>
                      <c:pt idx="9230">
                        <c:v>2.8115393518523479</c:v>
                      </c:pt>
                      <c:pt idx="9231">
                        <c:v>2.811782407406513</c:v>
                      </c:pt>
                      <c:pt idx="9232">
                        <c:v>2.812025462960678</c:v>
                      </c:pt>
                      <c:pt idx="9233">
                        <c:v>2.8122685185148431</c:v>
                      </c:pt>
                      <c:pt idx="9234">
                        <c:v>2.812511574076284</c:v>
                      </c:pt>
                      <c:pt idx="9235">
                        <c:v>2.8127546296304491</c:v>
                      </c:pt>
                      <c:pt idx="9236">
                        <c:v>2.8129976851846141</c:v>
                      </c:pt>
                      <c:pt idx="9237">
                        <c:v>2.8132407407387792</c:v>
                      </c:pt>
                      <c:pt idx="9238">
                        <c:v>2.8134837962929442</c:v>
                      </c:pt>
                      <c:pt idx="9239">
                        <c:v>2.8137268518543852</c:v>
                      </c:pt>
                      <c:pt idx="9240">
                        <c:v>2.8139699074085502</c:v>
                      </c:pt>
                      <c:pt idx="9241">
                        <c:v>2.8142129629627153</c:v>
                      </c:pt>
                      <c:pt idx="9242">
                        <c:v>2.8144560185168803</c:v>
                      </c:pt>
                      <c:pt idx="9243">
                        <c:v>2.8146990740710454</c:v>
                      </c:pt>
                      <c:pt idx="9244">
                        <c:v>2.8149421296324864</c:v>
                      </c:pt>
                      <c:pt idx="9245">
                        <c:v>2.8151851851866514</c:v>
                      </c:pt>
                      <c:pt idx="9246">
                        <c:v>2.8154282407408164</c:v>
                      </c:pt>
                      <c:pt idx="9247">
                        <c:v>2.8156712962949815</c:v>
                      </c:pt>
                      <c:pt idx="9248">
                        <c:v>2.8159143518491465</c:v>
                      </c:pt>
                      <c:pt idx="9249">
                        <c:v>2.8161574074033116</c:v>
                      </c:pt>
                      <c:pt idx="9250">
                        <c:v>2.8164004629647525</c:v>
                      </c:pt>
                      <c:pt idx="9251">
                        <c:v>2.8166435185189176</c:v>
                      </c:pt>
                      <c:pt idx="9252">
                        <c:v>2.8168865740730826</c:v>
                      </c:pt>
                      <c:pt idx="9253">
                        <c:v>2.8171296296272477</c:v>
                      </c:pt>
                      <c:pt idx="9254">
                        <c:v>2.8173726851814127</c:v>
                      </c:pt>
                      <c:pt idx="9255">
                        <c:v>2.8176157407428537</c:v>
                      </c:pt>
                      <c:pt idx="9256">
                        <c:v>2.8178587962970187</c:v>
                      </c:pt>
                      <c:pt idx="9257">
                        <c:v>2.8181018518511838</c:v>
                      </c:pt>
                      <c:pt idx="9258">
                        <c:v>2.8183449074053488</c:v>
                      </c:pt>
                      <c:pt idx="9259">
                        <c:v>2.8185879629595139</c:v>
                      </c:pt>
                      <c:pt idx="9260">
                        <c:v>2.8188310185209549</c:v>
                      </c:pt>
                      <c:pt idx="9261">
                        <c:v>2.8190740740751199</c:v>
                      </c:pt>
                      <c:pt idx="9262">
                        <c:v>2.8193171296292849</c:v>
                      </c:pt>
                      <c:pt idx="9263">
                        <c:v>2.81956018518345</c:v>
                      </c:pt>
                      <c:pt idx="9264">
                        <c:v>2.819803240737615</c:v>
                      </c:pt>
                      <c:pt idx="9265">
                        <c:v>2.820046296299056</c:v>
                      </c:pt>
                      <c:pt idx="9266">
                        <c:v>2.820289351853221</c:v>
                      </c:pt>
                      <c:pt idx="9267">
                        <c:v>2.8205324074073861</c:v>
                      </c:pt>
                      <c:pt idx="9268">
                        <c:v>2.8207754629615511</c:v>
                      </c:pt>
                      <c:pt idx="9269">
                        <c:v>2.8210185185157162</c:v>
                      </c:pt>
                      <c:pt idx="9270">
                        <c:v>2.8212615740771572</c:v>
                      </c:pt>
                      <c:pt idx="9271">
                        <c:v>2.8215046296313222</c:v>
                      </c:pt>
                      <c:pt idx="9272">
                        <c:v>2.8217476851854872</c:v>
                      </c:pt>
                      <c:pt idx="9273">
                        <c:v>2.8219907407396523</c:v>
                      </c:pt>
                      <c:pt idx="9274">
                        <c:v>2.822245370370597</c:v>
                      </c:pt>
                      <c:pt idx="9275">
                        <c:v>2.822488425924762</c:v>
                      </c:pt>
                      <c:pt idx="9276">
                        <c:v>2.8227314814789271</c:v>
                      </c:pt>
                      <c:pt idx="9277">
                        <c:v>2.8229745370330921</c:v>
                      </c:pt>
                      <c:pt idx="9278">
                        <c:v>2.8232175925945331</c:v>
                      </c:pt>
                      <c:pt idx="9279">
                        <c:v>2.8234606481486981</c:v>
                      </c:pt>
                      <c:pt idx="9280">
                        <c:v>2.8237037037028632</c:v>
                      </c:pt>
                      <c:pt idx="9281">
                        <c:v>2.8239467592570282</c:v>
                      </c:pt>
                      <c:pt idx="9282">
                        <c:v>2.8241898148111932</c:v>
                      </c:pt>
                      <c:pt idx="9283">
                        <c:v>2.8244328703726342</c:v>
                      </c:pt>
                      <c:pt idx="9284">
                        <c:v>2.8246759259267993</c:v>
                      </c:pt>
                      <c:pt idx="9285">
                        <c:v>2.8249189814809643</c:v>
                      </c:pt>
                      <c:pt idx="9286">
                        <c:v>2.8251620370351294</c:v>
                      </c:pt>
                      <c:pt idx="9287">
                        <c:v>2.8254050925892944</c:v>
                      </c:pt>
                      <c:pt idx="9288">
                        <c:v>2.8256481481507354</c:v>
                      </c:pt>
                      <c:pt idx="9289">
                        <c:v>2.8258912037049004</c:v>
                      </c:pt>
                      <c:pt idx="9290">
                        <c:v>2.8261342592590655</c:v>
                      </c:pt>
                      <c:pt idx="9291">
                        <c:v>2.8263773148132305</c:v>
                      </c:pt>
                      <c:pt idx="9292">
                        <c:v>2.8266203703673956</c:v>
                      </c:pt>
                      <c:pt idx="9293">
                        <c:v>2.8268634259288365</c:v>
                      </c:pt>
                      <c:pt idx="9294">
                        <c:v>2.8271064814830016</c:v>
                      </c:pt>
                      <c:pt idx="9295">
                        <c:v>2.8273495370371666</c:v>
                      </c:pt>
                      <c:pt idx="9296">
                        <c:v>2.8275925925913317</c:v>
                      </c:pt>
                      <c:pt idx="9297">
                        <c:v>2.8278356481454967</c:v>
                      </c:pt>
                      <c:pt idx="9298">
                        <c:v>2.8280787036996617</c:v>
                      </c:pt>
                      <c:pt idx="9299">
                        <c:v>2.8283217592611027</c:v>
                      </c:pt>
                      <c:pt idx="9300">
                        <c:v>2.8285648148152678</c:v>
                      </c:pt>
                      <c:pt idx="9301">
                        <c:v>2.8288078703694328</c:v>
                      </c:pt>
                      <c:pt idx="9302">
                        <c:v>2.8290509259235979</c:v>
                      </c:pt>
                      <c:pt idx="9303">
                        <c:v>2.8292939814777629</c:v>
                      </c:pt>
                      <c:pt idx="9304">
                        <c:v>2.8295370370392039</c:v>
                      </c:pt>
                      <c:pt idx="9305">
                        <c:v>2.8297800925933689</c:v>
                      </c:pt>
                      <c:pt idx="9306">
                        <c:v>2.830023148147534</c:v>
                      </c:pt>
                      <c:pt idx="9307">
                        <c:v>2.830266203701699</c:v>
                      </c:pt>
                      <c:pt idx="9308">
                        <c:v>2.8305092592558641</c:v>
                      </c:pt>
                      <c:pt idx="9309">
                        <c:v>2.830752314817305</c:v>
                      </c:pt>
                      <c:pt idx="9310">
                        <c:v>2.8309953703714701</c:v>
                      </c:pt>
                      <c:pt idx="9311">
                        <c:v>2.8312384259256351</c:v>
                      </c:pt>
                      <c:pt idx="9312">
                        <c:v>2.8314814814798002</c:v>
                      </c:pt>
                      <c:pt idx="9313">
                        <c:v>2.8317245370339652</c:v>
                      </c:pt>
                      <c:pt idx="9314">
                        <c:v>2.8319675925954062</c:v>
                      </c:pt>
                      <c:pt idx="9315">
                        <c:v>2.8322106481495712</c:v>
                      </c:pt>
                      <c:pt idx="9316">
                        <c:v>2.8324537037037363</c:v>
                      </c:pt>
                      <c:pt idx="9317">
                        <c:v>2.8326967592579013</c:v>
                      </c:pt>
                      <c:pt idx="9318">
                        <c:v>2.8329398148120664</c:v>
                      </c:pt>
                      <c:pt idx="9319">
                        <c:v>2.8331828703735074</c:v>
                      </c:pt>
                      <c:pt idx="9320">
                        <c:v>2.8334259259276724</c:v>
                      </c:pt>
                      <c:pt idx="9321">
                        <c:v>2.8336689814818374</c:v>
                      </c:pt>
                      <c:pt idx="9322">
                        <c:v>2.8339120370360025</c:v>
                      </c:pt>
                      <c:pt idx="9323">
                        <c:v>2.8341666666669472</c:v>
                      </c:pt>
                      <c:pt idx="9324">
                        <c:v>2.8344097222211122</c:v>
                      </c:pt>
                      <c:pt idx="9325">
                        <c:v>2.8346527777752772</c:v>
                      </c:pt>
                      <c:pt idx="9326">
                        <c:v>2.8348958333294423</c:v>
                      </c:pt>
                      <c:pt idx="9327">
                        <c:v>2.8351388888908833</c:v>
                      </c:pt>
                      <c:pt idx="9328">
                        <c:v>2.8353819444450483</c:v>
                      </c:pt>
                      <c:pt idx="9329">
                        <c:v>2.8356249999992134</c:v>
                      </c:pt>
                      <c:pt idx="9330">
                        <c:v>2.8358680555533784</c:v>
                      </c:pt>
                      <c:pt idx="9331">
                        <c:v>2.8361111111075434</c:v>
                      </c:pt>
                      <c:pt idx="9332">
                        <c:v>2.8363541666689844</c:v>
                      </c:pt>
                      <c:pt idx="9333">
                        <c:v>2.8365972222231495</c:v>
                      </c:pt>
                      <c:pt idx="9334">
                        <c:v>2.8368402777773145</c:v>
                      </c:pt>
                      <c:pt idx="9335">
                        <c:v>2.8370833333314796</c:v>
                      </c:pt>
                      <c:pt idx="9336">
                        <c:v>2.8373263888856446</c:v>
                      </c:pt>
                      <c:pt idx="9337">
                        <c:v>2.8375694444470856</c:v>
                      </c:pt>
                      <c:pt idx="9338">
                        <c:v>2.8378125000012506</c:v>
                      </c:pt>
                      <c:pt idx="9339">
                        <c:v>2.8380555555554157</c:v>
                      </c:pt>
                      <c:pt idx="9340">
                        <c:v>2.8382986111095807</c:v>
                      </c:pt>
                      <c:pt idx="9341">
                        <c:v>2.8385416666637457</c:v>
                      </c:pt>
                      <c:pt idx="9342">
                        <c:v>2.8387847222251867</c:v>
                      </c:pt>
                      <c:pt idx="9343">
                        <c:v>2.8390277777793518</c:v>
                      </c:pt>
                      <c:pt idx="9344">
                        <c:v>2.8392708333335168</c:v>
                      </c:pt>
                      <c:pt idx="9345">
                        <c:v>2.8395138888876819</c:v>
                      </c:pt>
                      <c:pt idx="9346">
                        <c:v>2.8397569444418469</c:v>
                      </c:pt>
                      <c:pt idx="9347">
                        <c:v>2.8399999999960119</c:v>
                      </c:pt>
                      <c:pt idx="9348">
                        <c:v>2.8402430555574529</c:v>
                      </c:pt>
                      <c:pt idx="9349">
                        <c:v>2.840486111111618</c:v>
                      </c:pt>
                      <c:pt idx="9350">
                        <c:v>2.840729166665783</c:v>
                      </c:pt>
                      <c:pt idx="9351">
                        <c:v>2.8409722222199481</c:v>
                      </c:pt>
                      <c:pt idx="9352">
                        <c:v>2.8412152777741131</c:v>
                      </c:pt>
                      <c:pt idx="9353">
                        <c:v>2.8414583333355541</c:v>
                      </c:pt>
                      <c:pt idx="9354">
                        <c:v>2.8417013888897191</c:v>
                      </c:pt>
                      <c:pt idx="9355">
                        <c:v>2.8419444444438842</c:v>
                      </c:pt>
                      <c:pt idx="9356">
                        <c:v>2.8421874999980492</c:v>
                      </c:pt>
                      <c:pt idx="9357">
                        <c:v>2.8424305555522142</c:v>
                      </c:pt>
                      <c:pt idx="9358">
                        <c:v>2.8426736111136552</c:v>
                      </c:pt>
                      <c:pt idx="9359">
                        <c:v>2.8429166666678203</c:v>
                      </c:pt>
                      <c:pt idx="9360">
                        <c:v>2.8431597222219853</c:v>
                      </c:pt>
                      <c:pt idx="9361">
                        <c:v>2.8434027777761504</c:v>
                      </c:pt>
                      <c:pt idx="9362">
                        <c:v>2.8436458333303154</c:v>
                      </c:pt>
                      <c:pt idx="9363">
                        <c:v>2.8438888888917564</c:v>
                      </c:pt>
                      <c:pt idx="9364">
                        <c:v>2.8441319444459214</c:v>
                      </c:pt>
                      <c:pt idx="9365">
                        <c:v>2.8443750000000865</c:v>
                      </c:pt>
                      <c:pt idx="9366">
                        <c:v>2.8446180555542515</c:v>
                      </c:pt>
                      <c:pt idx="9367">
                        <c:v>2.8448611111084166</c:v>
                      </c:pt>
                      <c:pt idx="9368">
                        <c:v>2.8451041666625816</c:v>
                      </c:pt>
                      <c:pt idx="9369">
                        <c:v>2.8453472222240226</c:v>
                      </c:pt>
                      <c:pt idx="9370">
                        <c:v>2.8455902777781876</c:v>
                      </c:pt>
                      <c:pt idx="9371">
                        <c:v>2.8458449074091323</c:v>
                      </c:pt>
                      <c:pt idx="9372">
                        <c:v>2.8460879629632974</c:v>
                      </c:pt>
                      <c:pt idx="9373">
                        <c:v>2.8463310185174624</c:v>
                      </c:pt>
                      <c:pt idx="9374">
                        <c:v>2.8465740740716274</c:v>
                      </c:pt>
                      <c:pt idx="9375">
                        <c:v>2.8468171296257925</c:v>
                      </c:pt>
                      <c:pt idx="9376">
                        <c:v>2.8470601851872335</c:v>
                      </c:pt>
                      <c:pt idx="9377">
                        <c:v>2.8473032407413985</c:v>
                      </c:pt>
                      <c:pt idx="9378">
                        <c:v>2.8475462962955636</c:v>
                      </c:pt>
                      <c:pt idx="9379">
                        <c:v>2.8477893518497286</c:v>
                      </c:pt>
                      <c:pt idx="9380">
                        <c:v>2.8480324074038936</c:v>
                      </c:pt>
                      <c:pt idx="9381">
                        <c:v>2.8482754629653346</c:v>
                      </c:pt>
                      <c:pt idx="9382">
                        <c:v>2.8485185185194997</c:v>
                      </c:pt>
                      <c:pt idx="9383">
                        <c:v>2.8487615740736647</c:v>
                      </c:pt>
                      <c:pt idx="9384">
                        <c:v>2.8490046296278297</c:v>
                      </c:pt>
                      <c:pt idx="9385">
                        <c:v>2.8492476851819948</c:v>
                      </c:pt>
                      <c:pt idx="9386">
                        <c:v>2.8494907407434358</c:v>
                      </c:pt>
                      <c:pt idx="9387">
                        <c:v>2.8497337962976008</c:v>
                      </c:pt>
                      <c:pt idx="9388">
                        <c:v>2.8499768518517659</c:v>
                      </c:pt>
                      <c:pt idx="9389">
                        <c:v>2.8502199074059309</c:v>
                      </c:pt>
                      <c:pt idx="9390">
                        <c:v>2.8504629629600959</c:v>
                      </c:pt>
                      <c:pt idx="9391">
                        <c:v>2.8507060185215369</c:v>
                      </c:pt>
                      <c:pt idx="9392">
                        <c:v>2.850949074075702</c:v>
                      </c:pt>
                      <c:pt idx="9393">
                        <c:v>2.851192129629867</c:v>
                      </c:pt>
                      <c:pt idx="9394">
                        <c:v>2.8514351851840321</c:v>
                      </c:pt>
                      <c:pt idx="9395">
                        <c:v>2.8516782407381971</c:v>
                      </c:pt>
                      <c:pt idx="9396">
                        <c:v>2.8519212962923621</c:v>
                      </c:pt>
                      <c:pt idx="9397">
                        <c:v>2.8521643518538031</c:v>
                      </c:pt>
                      <c:pt idx="9398">
                        <c:v>2.8524074074079682</c:v>
                      </c:pt>
                      <c:pt idx="9399">
                        <c:v>2.8526504629621332</c:v>
                      </c:pt>
                      <c:pt idx="9400">
                        <c:v>2.8528935185162982</c:v>
                      </c:pt>
                      <c:pt idx="9401">
                        <c:v>2.8531365740704633</c:v>
                      </c:pt>
                      <c:pt idx="9402">
                        <c:v>2.8533796296319043</c:v>
                      </c:pt>
                      <c:pt idx="9403">
                        <c:v>2.8536226851860693</c:v>
                      </c:pt>
                      <c:pt idx="9404">
                        <c:v>2.8538657407402344</c:v>
                      </c:pt>
                      <c:pt idx="9405">
                        <c:v>2.8541087962943994</c:v>
                      </c:pt>
                      <c:pt idx="9406">
                        <c:v>2.8543518518485644</c:v>
                      </c:pt>
                      <c:pt idx="9407">
                        <c:v>2.8545949074100054</c:v>
                      </c:pt>
                      <c:pt idx="9408">
                        <c:v>2.8548379629641705</c:v>
                      </c:pt>
                      <c:pt idx="9409">
                        <c:v>2.8550810185183355</c:v>
                      </c:pt>
                      <c:pt idx="9410">
                        <c:v>2.8553240740725006</c:v>
                      </c:pt>
                      <c:pt idx="9411">
                        <c:v>2.8555671296266656</c:v>
                      </c:pt>
                      <c:pt idx="9412">
                        <c:v>2.8558101851881066</c:v>
                      </c:pt>
                      <c:pt idx="9413">
                        <c:v>2.8560532407422716</c:v>
                      </c:pt>
                      <c:pt idx="9414">
                        <c:v>2.8562962962964367</c:v>
                      </c:pt>
                      <c:pt idx="9415">
                        <c:v>2.8565393518506017</c:v>
                      </c:pt>
                      <c:pt idx="9416">
                        <c:v>2.8567824074047667</c:v>
                      </c:pt>
                      <c:pt idx="9417">
                        <c:v>2.8570254629589318</c:v>
                      </c:pt>
                      <c:pt idx="9418">
                        <c:v>2.8572685185203728</c:v>
                      </c:pt>
                      <c:pt idx="9419">
                        <c:v>2.8575231481440415</c:v>
                      </c:pt>
                      <c:pt idx="9420">
                        <c:v>2.8577662037054825</c:v>
                      </c:pt>
                      <c:pt idx="9421">
                        <c:v>2.8580092592596475</c:v>
                      </c:pt>
                      <c:pt idx="9422">
                        <c:v>2.8582523148138126</c:v>
                      </c:pt>
                      <c:pt idx="9423">
                        <c:v>2.8584953703679776</c:v>
                      </c:pt>
                      <c:pt idx="9424">
                        <c:v>2.8587384259221427</c:v>
                      </c:pt>
                      <c:pt idx="9425">
                        <c:v>2.8589814814835837</c:v>
                      </c:pt>
                      <c:pt idx="9426">
                        <c:v>2.8592245370377487</c:v>
                      </c:pt>
                      <c:pt idx="9427">
                        <c:v>2.8594675925919137</c:v>
                      </c:pt>
                      <c:pt idx="9428">
                        <c:v>2.8597106481460788</c:v>
                      </c:pt>
                      <c:pt idx="9429">
                        <c:v>2.8599537037002438</c:v>
                      </c:pt>
                      <c:pt idx="9430">
                        <c:v>2.8601967592616848</c:v>
                      </c:pt>
                      <c:pt idx="9431">
                        <c:v>2.8604398148158499</c:v>
                      </c:pt>
                      <c:pt idx="9432">
                        <c:v>2.8606828703700149</c:v>
                      </c:pt>
                      <c:pt idx="9433">
                        <c:v>2.8609259259241799</c:v>
                      </c:pt>
                      <c:pt idx="9434">
                        <c:v>2.861168981478345</c:v>
                      </c:pt>
                      <c:pt idx="9435">
                        <c:v>2.861412037039786</c:v>
                      </c:pt>
                      <c:pt idx="9436">
                        <c:v>2.861655092593951</c:v>
                      </c:pt>
                      <c:pt idx="9437">
                        <c:v>2.8618981481481161</c:v>
                      </c:pt>
                      <c:pt idx="9438">
                        <c:v>2.8621412037022811</c:v>
                      </c:pt>
                      <c:pt idx="9439">
                        <c:v>2.8623842592564461</c:v>
                      </c:pt>
                      <c:pt idx="9440">
                        <c:v>2.8626273148178871</c:v>
                      </c:pt>
                      <c:pt idx="9441">
                        <c:v>2.8628703703720522</c:v>
                      </c:pt>
                      <c:pt idx="9442">
                        <c:v>2.8631134259262172</c:v>
                      </c:pt>
                      <c:pt idx="9443">
                        <c:v>2.8633564814803822</c:v>
                      </c:pt>
                      <c:pt idx="9444">
                        <c:v>2.8635995370345473</c:v>
                      </c:pt>
                      <c:pt idx="9445">
                        <c:v>2.8638425925887123</c:v>
                      </c:pt>
                      <c:pt idx="9446">
                        <c:v>2.8640856481501533</c:v>
                      </c:pt>
                      <c:pt idx="9447">
                        <c:v>2.8643287037043184</c:v>
                      </c:pt>
                      <c:pt idx="9448">
                        <c:v>2.8645717592584834</c:v>
                      </c:pt>
                      <c:pt idx="9449">
                        <c:v>2.8648148148126484</c:v>
                      </c:pt>
                      <c:pt idx="9450">
                        <c:v>2.8650578703668135</c:v>
                      </c:pt>
                      <c:pt idx="9451">
                        <c:v>2.8653009259282545</c:v>
                      </c:pt>
                      <c:pt idx="9452">
                        <c:v>2.8655439814824195</c:v>
                      </c:pt>
                      <c:pt idx="9453">
                        <c:v>2.8657870370365846</c:v>
                      </c:pt>
                      <c:pt idx="9454">
                        <c:v>2.8660300925907496</c:v>
                      </c:pt>
                      <c:pt idx="9455">
                        <c:v>2.8662731481449146</c:v>
                      </c:pt>
                      <c:pt idx="9456">
                        <c:v>2.8665162037063556</c:v>
                      </c:pt>
                      <c:pt idx="9457">
                        <c:v>2.8667592592605207</c:v>
                      </c:pt>
                      <c:pt idx="9458">
                        <c:v>2.8670023148146857</c:v>
                      </c:pt>
                      <c:pt idx="9459">
                        <c:v>2.8672453703688507</c:v>
                      </c:pt>
                      <c:pt idx="9460">
                        <c:v>2.8674884259230158</c:v>
                      </c:pt>
                      <c:pt idx="9461">
                        <c:v>2.8677314814844568</c:v>
                      </c:pt>
                      <c:pt idx="9462">
                        <c:v>2.8679745370386218</c:v>
                      </c:pt>
                      <c:pt idx="9463">
                        <c:v>2.8682175925927869</c:v>
                      </c:pt>
                      <c:pt idx="9464">
                        <c:v>2.8684606481469519</c:v>
                      </c:pt>
                      <c:pt idx="9465">
                        <c:v>2.8687037037011169</c:v>
                      </c:pt>
                      <c:pt idx="9466">
                        <c:v>2.868946759255282</c:v>
                      </c:pt>
                      <c:pt idx="9467">
                        <c:v>2.869189814816723</c:v>
                      </c:pt>
                      <c:pt idx="9468">
                        <c:v>2.8694444444403917</c:v>
                      </c:pt>
                      <c:pt idx="9469">
                        <c:v>2.8696875000018327</c:v>
                      </c:pt>
                      <c:pt idx="9470">
                        <c:v>2.8699305555559977</c:v>
                      </c:pt>
                      <c:pt idx="9471">
                        <c:v>2.8701736111101628</c:v>
                      </c:pt>
                      <c:pt idx="9472">
                        <c:v>2.8704166666643278</c:v>
                      </c:pt>
                      <c:pt idx="9473">
                        <c:v>2.8706597222184929</c:v>
                      </c:pt>
                      <c:pt idx="9474">
                        <c:v>2.8709027777799339</c:v>
                      </c:pt>
                      <c:pt idx="9475">
                        <c:v>2.8711458333340989</c:v>
                      </c:pt>
                      <c:pt idx="9476">
                        <c:v>2.8713888888882639</c:v>
                      </c:pt>
                      <c:pt idx="9477">
                        <c:v>2.871631944442429</c:v>
                      </c:pt>
                      <c:pt idx="9478">
                        <c:v>2.871874999996594</c:v>
                      </c:pt>
                      <c:pt idx="9479">
                        <c:v>2.872118055558035</c:v>
                      </c:pt>
                      <c:pt idx="9480">
                        <c:v>2.8723611111122</c:v>
                      </c:pt>
                      <c:pt idx="9481">
                        <c:v>2.8726041666663651</c:v>
                      </c:pt>
                      <c:pt idx="9482">
                        <c:v>2.8728472222205301</c:v>
                      </c:pt>
                      <c:pt idx="9483">
                        <c:v>2.8730902777746952</c:v>
                      </c:pt>
                      <c:pt idx="9484">
                        <c:v>2.8733333333361362</c:v>
                      </c:pt>
                      <c:pt idx="9485">
                        <c:v>2.8735763888903012</c:v>
                      </c:pt>
                      <c:pt idx="9486">
                        <c:v>2.8738194444444662</c:v>
                      </c:pt>
                      <c:pt idx="9487">
                        <c:v>2.8740624999986313</c:v>
                      </c:pt>
                      <c:pt idx="9488">
                        <c:v>2.8743055555527963</c:v>
                      </c:pt>
                      <c:pt idx="9489">
                        <c:v>2.8745486111142373</c:v>
                      </c:pt>
                      <c:pt idx="9490">
                        <c:v>2.8747916666684024</c:v>
                      </c:pt>
                      <c:pt idx="9491">
                        <c:v>2.8750347222225674</c:v>
                      </c:pt>
                      <c:pt idx="9492">
                        <c:v>2.8752777777767324</c:v>
                      </c:pt>
                      <c:pt idx="9493">
                        <c:v>2.8755208333308975</c:v>
                      </c:pt>
                      <c:pt idx="9494">
                        <c:v>2.8757638888850625</c:v>
                      </c:pt>
                      <c:pt idx="9495">
                        <c:v>2.8760069444465035</c:v>
                      </c:pt>
                      <c:pt idx="9496">
                        <c:v>2.8762500000006685</c:v>
                      </c:pt>
                      <c:pt idx="9497">
                        <c:v>2.8764930555548336</c:v>
                      </c:pt>
                      <c:pt idx="9498">
                        <c:v>2.8767361111089986</c:v>
                      </c:pt>
                      <c:pt idx="9499">
                        <c:v>2.8769791666631637</c:v>
                      </c:pt>
                      <c:pt idx="9500">
                        <c:v>2.8772222222246047</c:v>
                      </c:pt>
                      <c:pt idx="9501">
                        <c:v>2.8774652777787697</c:v>
                      </c:pt>
                      <c:pt idx="9502">
                        <c:v>2.8777083333329347</c:v>
                      </c:pt>
                      <c:pt idx="9503">
                        <c:v>2.8779513888870998</c:v>
                      </c:pt>
                      <c:pt idx="9504">
                        <c:v>2.8781944444412648</c:v>
                      </c:pt>
                      <c:pt idx="9505">
                        <c:v>2.8784375000027058</c:v>
                      </c:pt>
                      <c:pt idx="9506">
                        <c:v>2.8786805555568709</c:v>
                      </c:pt>
                      <c:pt idx="9507">
                        <c:v>2.8789236111110359</c:v>
                      </c:pt>
                      <c:pt idx="9508">
                        <c:v>2.8791666666652009</c:v>
                      </c:pt>
                      <c:pt idx="9509">
                        <c:v>2.879409722219366</c:v>
                      </c:pt>
                      <c:pt idx="9510">
                        <c:v>2.879652777780807</c:v>
                      </c:pt>
                      <c:pt idx="9511">
                        <c:v>2.879895833334972</c:v>
                      </c:pt>
                      <c:pt idx="9512">
                        <c:v>2.880138888889137</c:v>
                      </c:pt>
                      <c:pt idx="9513">
                        <c:v>2.8803819444433021</c:v>
                      </c:pt>
                      <c:pt idx="9514">
                        <c:v>2.8806249999974671</c:v>
                      </c:pt>
                      <c:pt idx="9515">
                        <c:v>2.8808680555516322</c:v>
                      </c:pt>
                      <c:pt idx="9516">
                        <c:v>2.8811226851825769</c:v>
                      </c:pt>
                      <c:pt idx="9517">
                        <c:v>2.8813657407367419</c:v>
                      </c:pt>
                      <c:pt idx="9518">
                        <c:v>2.8816087962981829</c:v>
                      </c:pt>
                      <c:pt idx="9519">
                        <c:v>2.8818518518523479</c:v>
                      </c:pt>
                      <c:pt idx="9520">
                        <c:v>2.882094907406513</c:v>
                      </c:pt>
                      <c:pt idx="9521">
                        <c:v>2.882337962960678</c:v>
                      </c:pt>
                      <c:pt idx="9522">
                        <c:v>2.8825810185148431</c:v>
                      </c:pt>
                      <c:pt idx="9523">
                        <c:v>2.882824074076284</c:v>
                      </c:pt>
                      <c:pt idx="9524">
                        <c:v>2.8830671296304491</c:v>
                      </c:pt>
                      <c:pt idx="9525">
                        <c:v>2.8833101851846141</c:v>
                      </c:pt>
                      <c:pt idx="9526">
                        <c:v>2.8835532407387792</c:v>
                      </c:pt>
                      <c:pt idx="9527">
                        <c:v>2.8837962962929442</c:v>
                      </c:pt>
                      <c:pt idx="9528">
                        <c:v>2.8840393518543852</c:v>
                      </c:pt>
                      <c:pt idx="9529">
                        <c:v>2.8842824074085502</c:v>
                      </c:pt>
                      <c:pt idx="9530">
                        <c:v>2.8845254629627153</c:v>
                      </c:pt>
                      <c:pt idx="9531">
                        <c:v>2.8847685185168803</c:v>
                      </c:pt>
                      <c:pt idx="9532">
                        <c:v>2.8850115740710454</c:v>
                      </c:pt>
                      <c:pt idx="9533">
                        <c:v>2.8852546296324864</c:v>
                      </c:pt>
                      <c:pt idx="9534">
                        <c:v>2.8854976851866514</c:v>
                      </c:pt>
                      <c:pt idx="9535">
                        <c:v>2.8857407407408164</c:v>
                      </c:pt>
                      <c:pt idx="9536">
                        <c:v>2.8859837962949815</c:v>
                      </c:pt>
                      <c:pt idx="9537">
                        <c:v>2.8862268518491465</c:v>
                      </c:pt>
                      <c:pt idx="9538">
                        <c:v>2.8864699074033116</c:v>
                      </c:pt>
                      <c:pt idx="9539">
                        <c:v>2.8867129629647525</c:v>
                      </c:pt>
                      <c:pt idx="9540">
                        <c:v>2.8869560185189176</c:v>
                      </c:pt>
                      <c:pt idx="9541">
                        <c:v>2.8871990740730826</c:v>
                      </c:pt>
                      <c:pt idx="9542">
                        <c:v>2.8874421296272477</c:v>
                      </c:pt>
                      <c:pt idx="9543">
                        <c:v>2.8876851851814127</c:v>
                      </c:pt>
                      <c:pt idx="9544">
                        <c:v>2.8879282407428537</c:v>
                      </c:pt>
                      <c:pt idx="9545">
                        <c:v>2.8881712962970187</c:v>
                      </c:pt>
                      <c:pt idx="9546">
                        <c:v>2.8884143518511838</c:v>
                      </c:pt>
                      <c:pt idx="9547">
                        <c:v>2.8886574074053488</c:v>
                      </c:pt>
                      <c:pt idx="9548">
                        <c:v>2.8889004629595139</c:v>
                      </c:pt>
                      <c:pt idx="9549">
                        <c:v>2.8891435185209549</c:v>
                      </c:pt>
                      <c:pt idx="9550">
                        <c:v>2.8893865740751199</c:v>
                      </c:pt>
                      <c:pt idx="9551">
                        <c:v>2.8896296296292849</c:v>
                      </c:pt>
                      <c:pt idx="9552">
                        <c:v>2.88987268518345</c:v>
                      </c:pt>
                      <c:pt idx="9553">
                        <c:v>2.890115740737615</c:v>
                      </c:pt>
                      <c:pt idx="9554">
                        <c:v>2.890358796299056</c:v>
                      </c:pt>
                      <c:pt idx="9555">
                        <c:v>2.890601851853221</c:v>
                      </c:pt>
                      <c:pt idx="9556">
                        <c:v>2.8908449074073861</c:v>
                      </c:pt>
                      <c:pt idx="9557">
                        <c:v>2.8910879629615511</c:v>
                      </c:pt>
                      <c:pt idx="9558">
                        <c:v>2.8913310185157162</c:v>
                      </c:pt>
                      <c:pt idx="9559">
                        <c:v>2.8915740740771572</c:v>
                      </c:pt>
                      <c:pt idx="9560">
                        <c:v>2.8918171296313222</c:v>
                      </c:pt>
                      <c:pt idx="9561">
                        <c:v>2.8920601851854872</c:v>
                      </c:pt>
                      <c:pt idx="9562">
                        <c:v>2.8923032407396523</c:v>
                      </c:pt>
                      <c:pt idx="9563">
                        <c:v>2.8925462962938173</c:v>
                      </c:pt>
                      <c:pt idx="9564">
                        <c:v>2.8927893518479824</c:v>
                      </c:pt>
                      <c:pt idx="9565">
                        <c:v>2.8930439814789271</c:v>
                      </c:pt>
                      <c:pt idx="9566">
                        <c:v>2.8932870370330921</c:v>
                      </c:pt>
                      <c:pt idx="9567">
                        <c:v>2.8935300925945331</c:v>
                      </c:pt>
                      <c:pt idx="9568">
                        <c:v>2.8937731481486981</c:v>
                      </c:pt>
                      <c:pt idx="9569">
                        <c:v>2.8940162037028632</c:v>
                      </c:pt>
                      <c:pt idx="9570">
                        <c:v>2.8942592592570282</c:v>
                      </c:pt>
                      <c:pt idx="9571">
                        <c:v>2.8945023148111932</c:v>
                      </c:pt>
                      <c:pt idx="9572">
                        <c:v>2.8947453703726342</c:v>
                      </c:pt>
                      <c:pt idx="9573">
                        <c:v>2.8949884259267993</c:v>
                      </c:pt>
                      <c:pt idx="9574">
                        <c:v>2.8952314814809643</c:v>
                      </c:pt>
                      <c:pt idx="9575">
                        <c:v>2.8954745370351294</c:v>
                      </c:pt>
                      <c:pt idx="9576">
                        <c:v>2.8957175925892944</c:v>
                      </c:pt>
                      <c:pt idx="9577">
                        <c:v>2.8959606481507354</c:v>
                      </c:pt>
                      <c:pt idx="9578">
                        <c:v>2.8962037037049004</c:v>
                      </c:pt>
                      <c:pt idx="9579">
                        <c:v>2.8964467592590655</c:v>
                      </c:pt>
                      <c:pt idx="9580">
                        <c:v>2.8966898148132305</c:v>
                      </c:pt>
                      <c:pt idx="9581">
                        <c:v>2.8969328703673956</c:v>
                      </c:pt>
                      <c:pt idx="9582">
                        <c:v>2.8971759259288365</c:v>
                      </c:pt>
                      <c:pt idx="9583">
                        <c:v>2.8974189814830016</c:v>
                      </c:pt>
                      <c:pt idx="9584">
                        <c:v>2.8976620370371666</c:v>
                      </c:pt>
                      <c:pt idx="9585">
                        <c:v>2.8979050925913317</c:v>
                      </c:pt>
                      <c:pt idx="9586">
                        <c:v>2.8981481481454967</c:v>
                      </c:pt>
                      <c:pt idx="9587">
                        <c:v>2.8983912036996617</c:v>
                      </c:pt>
                      <c:pt idx="9588">
                        <c:v>2.8986342592611027</c:v>
                      </c:pt>
                      <c:pt idx="9589">
                        <c:v>2.8988773148152678</c:v>
                      </c:pt>
                      <c:pt idx="9590">
                        <c:v>2.8991203703694328</c:v>
                      </c:pt>
                      <c:pt idx="9591">
                        <c:v>2.8993634259235979</c:v>
                      </c:pt>
                      <c:pt idx="9592">
                        <c:v>2.8996064814777629</c:v>
                      </c:pt>
                      <c:pt idx="9593">
                        <c:v>2.8998495370392039</c:v>
                      </c:pt>
                      <c:pt idx="9594">
                        <c:v>2.9000925925933689</c:v>
                      </c:pt>
                      <c:pt idx="9595">
                        <c:v>2.900335648147534</c:v>
                      </c:pt>
                      <c:pt idx="9596">
                        <c:v>2.900578703701699</c:v>
                      </c:pt>
                      <c:pt idx="9597">
                        <c:v>2.9008217592558641</c:v>
                      </c:pt>
                      <c:pt idx="9598">
                        <c:v>2.901064814817305</c:v>
                      </c:pt>
                      <c:pt idx="9599">
                        <c:v>2.9013078703714701</c:v>
                      </c:pt>
                      <c:pt idx="9600">
                        <c:v>2.9015509259256351</c:v>
                      </c:pt>
                      <c:pt idx="9601">
                        <c:v>2.9017939814798002</c:v>
                      </c:pt>
                      <c:pt idx="9602">
                        <c:v>2.9020370370339652</c:v>
                      </c:pt>
                      <c:pt idx="9603">
                        <c:v>2.9022800925954062</c:v>
                      </c:pt>
                      <c:pt idx="9604">
                        <c:v>2.9025231481495712</c:v>
                      </c:pt>
                      <c:pt idx="9605">
                        <c:v>2.9027662037037363</c:v>
                      </c:pt>
                      <c:pt idx="9606">
                        <c:v>2.9030092592579013</c:v>
                      </c:pt>
                      <c:pt idx="9607">
                        <c:v>2.9032523148120664</c:v>
                      </c:pt>
                      <c:pt idx="9608">
                        <c:v>2.9034953703735074</c:v>
                      </c:pt>
                      <c:pt idx="9609">
                        <c:v>2.9037384259276724</c:v>
                      </c:pt>
                      <c:pt idx="9610">
                        <c:v>2.9039814814818374</c:v>
                      </c:pt>
                      <c:pt idx="9611">
                        <c:v>2.9042245370360025</c:v>
                      </c:pt>
                      <c:pt idx="9612">
                        <c:v>2.9044675925901675</c:v>
                      </c:pt>
                      <c:pt idx="9613">
                        <c:v>2.9047222222211122</c:v>
                      </c:pt>
                      <c:pt idx="9614">
                        <c:v>2.9049652777752772</c:v>
                      </c:pt>
                      <c:pt idx="9615">
                        <c:v>2.9052083333294423</c:v>
                      </c:pt>
                      <c:pt idx="9616">
                        <c:v>2.9054513888908833</c:v>
                      </c:pt>
                      <c:pt idx="9617">
                        <c:v>2.9056944444450483</c:v>
                      </c:pt>
                      <c:pt idx="9618">
                        <c:v>2.9059374999992134</c:v>
                      </c:pt>
                      <c:pt idx="9619">
                        <c:v>2.9061805555533784</c:v>
                      </c:pt>
                      <c:pt idx="9620">
                        <c:v>2.9064236111075434</c:v>
                      </c:pt>
                      <c:pt idx="9621">
                        <c:v>2.9066666666689844</c:v>
                      </c:pt>
                      <c:pt idx="9622">
                        <c:v>2.9069097222231495</c:v>
                      </c:pt>
                      <c:pt idx="9623">
                        <c:v>2.9071527777773145</c:v>
                      </c:pt>
                      <c:pt idx="9624">
                        <c:v>2.9073958333314796</c:v>
                      </c:pt>
                      <c:pt idx="9625">
                        <c:v>2.9076388888856446</c:v>
                      </c:pt>
                      <c:pt idx="9626">
                        <c:v>2.9078819444470856</c:v>
                      </c:pt>
                      <c:pt idx="9627">
                        <c:v>2.9081250000012506</c:v>
                      </c:pt>
                      <c:pt idx="9628">
                        <c:v>2.9083680555554157</c:v>
                      </c:pt>
                      <c:pt idx="9629">
                        <c:v>2.9086111111095807</c:v>
                      </c:pt>
                      <c:pt idx="9630">
                        <c:v>2.9088541666637457</c:v>
                      </c:pt>
                      <c:pt idx="9631">
                        <c:v>2.9090972222251867</c:v>
                      </c:pt>
                      <c:pt idx="9632">
                        <c:v>2.9093402777793518</c:v>
                      </c:pt>
                      <c:pt idx="9633">
                        <c:v>2.9095833333335168</c:v>
                      </c:pt>
                      <c:pt idx="9634">
                        <c:v>2.9098263888876819</c:v>
                      </c:pt>
                      <c:pt idx="9635">
                        <c:v>2.9100694444418469</c:v>
                      </c:pt>
                      <c:pt idx="9636">
                        <c:v>2.9103124999960119</c:v>
                      </c:pt>
                      <c:pt idx="9637">
                        <c:v>2.9105555555574529</c:v>
                      </c:pt>
                      <c:pt idx="9638">
                        <c:v>2.910798611111618</c:v>
                      </c:pt>
                      <c:pt idx="9639">
                        <c:v>2.911041666665783</c:v>
                      </c:pt>
                      <c:pt idx="9640">
                        <c:v>2.9112847222199481</c:v>
                      </c:pt>
                      <c:pt idx="9641">
                        <c:v>2.9115277777741131</c:v>
                      </c:pt>
                      <c:pt idx="9642">
                        <c:v>2.9117708333355541</c:v>
                      </c:pt>
                      <c:pt idx="9643">
                        <c:v>2.9120138888897191</c:v>
                      </c:pt>
                      <c:pt idx="9644">
                        <c:v>2.9122569444438842</c:v>
                      </c:pt>
                      <c:pt idx="9645">
                        <c:v>2.9124999999980492</c:v>
                      </c:pt>
                      <c:pt idx="9646">
                        <c:v>2.9127430555522142</c:v>
                      </c:pt>
                      <c:pt idx="9647">
                        <c:v>2.9129861111136552</c:v>
                      </c:pt>
                      <c:pt idx="9648">
                        <c:v>2.9132291666678203</c:v>
                      </c:pt>
                      <c:pt idx="9649">
                        <c:v>2.9134722222219853</c:v>
                      </c:pt>
                      <c:pt idx="9650">
                        <c:v>2.9137152777761504</c:v>
                      </c:pt>
                      <c:pt idx="9651">
                        <c:v>2.9139583333303154</c:v>
                      </c:pt>
                      <c:pt idx="9652">
                        <c:v>2.9142013888917564</c:v>
                      </c:pt>
                      <c:pt idx="9653">
                        <c:v>2.9144444444459214</c:v>
                      </c:pt>
                      <c:pt idx="9654">
                        <c:v>2.9146875000000865</c:v>
                      </c:pt>
                      <c:pt idx="9655">
                        <c:v>2.9149305555542515</c:v>
                      </c:pt>
                      <c:pt idx="9656">
                        <c:v>2.9151736111084166</c:v>
                      </c:pt>
                      <c:pt idx="9657">
                        <c:v>2.9154166666625816</c:v>
                      </c:pt>
                      <c:pt idx="9658">
                        <c:v>2.9156597222240226</c:v>
                      </c:pt>
                      <c:pt idx="9659">
                        <c:v>2.9159027777781876</c:v>
                      </c:pt>
                      <c:pt idx="9660">
                        <c:v>2.9161458333323527</c:v>
                      </c:pt>
                      <c:pt idx="9661">
                        <c:v>2.9163888888865177</c:v>
                      </c:pt>
                      <c:pt idx="9662">
                        <c:v>2.9166435185174624</c:v>
                      </c:pt>
                      <c:pt idx="9663">
                        <c:v>2.9168865740716274</c:v>
                      </c:pt>
                      <c:pt idx="9664">
                        <c:v>2.9171296296257925</c:v>
                      </c:pt>
                      <c:pt idx="9665">
                        <c:v>2.9173726851872335</c:v>
                      </c:pt>
                      <c:pt idx="9666">
                        <c:v>2.9176157407413985</c:v>
                      </c:pt>
                      <c:pt idx="9667">
                        <c:v>2.9178587962955636</c:v>
                      </c:pt>
                      <c:pt idx="9668">
                        <c:v>2.9181018518497286</c:v>
                      </c:pt>
                      <c:pt idx="9669">
                        <c:v>2.9183449074038936</c:v>
                      </c:pt>
                      <c:pt idx="9670">
                        <c:v>2.9185879629653346</c:v>
                      </c:pt>
                      <c:pt idx="9671">
                        <c:v>2.9188310185194997</c:v>
                      </c:pt>
                      <c:pt idx="9672">
                        <c:v>2.9190740740736647</c:v>
                      </c:pt>
                      <c:pt idx="9673">
                        <c:v>2.9193171296278297</c:v>
                      </c:pt>
                      <c:pt idx="9674">
                        <c:v>2.9195601851819948</c:v>
                      </c:pt>
                      <c:pt idx="9675">
                        <c:v>2.9198032407434358</c:v>
                      </c:pt>
                      <c:pt idx="9676">
                        <c:v>2.9200462962976008</c:v>
                      </c:pt>
                      <c:pt idx="9677">
                        <c:v>2.9202893518517659</c:v>
                      </c:pt>
                      <c:pt idx="9678">
                        <c:v>2.9205324074059309</c:v>
                      </c:pt>
                      <c:pt idx="9679">
                        <c:v>2.9207754629600959</c:v>
                      </c:pt>
                      <c:pt idx="9680">
                        <c:v>2.9210185185215369</c:v>
                      </c:pt>
                      <c:pt idx="9681">
                        <c:v>2.921261574075702</c:v>
                      </c:pt>
                      <c:pt idx="9682">
                        <c:v>2.921504629629867</c:v>
                      </c:pt>
                      <c:pt idx="9683">
                        <c:v>2.9217476851840321</c:v>
                      </c:pt>
                      <c:pt idx="9684">
                        <c:v>2.9219907407381971</c:v>
                      </c:pt>
                      <c:pt idx="9685">
                        <c:v>2.9222337962923621</c:v>
                      </c:pt>
                      <c:pt idx="9686">
                        <c:v>2.9224768518538031</c:v>
                      </c:pt>
                      <c:pt idx="9687">
                        <c:v>2.9227199074079682</c:v>
                      </c:pt>
                      <c:pt idx="9688">
                        <c:v>2.9229629629621332</c:v>
                      </c:pt>
                      <c:pt idx="9689">
                        <c:v>2.9232060185162982</c:v>
                      </c:pt>
                      <c:pt idx="9690">
                        <c:v>2.9234490740704633</c:v>
                      </c:pt>
                      <c:pt idx="9691">
                        <c:v>2.9236921296319043</c:v>
                      </c:pt>
                      <c:pt idx="9692">
                        <c:v>2.9239351851860693</c:v>
                      </c:pt>
                      <c:pt idx="9693">
                        <c:v>2.9241782407402344</c:v>
                      </c:pt>
                      <c:pt idx="9694">
                        <c:v>2.9244212962943994</c:v>
                      </c:pt>
                      <c:pt idx="9695">
                        <c:v>2.9246643518485644</c:v>
                      </c:pt>
                      <c:pt idx="9696">
                        <c:v>2.9249074074100054</c:v>
                      </c:pt>
                      <c:pt idx="9697">
                        <c:v>2.9251504629641705</c:v>
                      </c:pt>
                      <c:pt idx="9698">
                        <c:v>2.9253935185183355</c:v>
                      </c:pt>
                      <c:pt idx="9699">
                        <c:v>2.9256365740725006</c:v>
                      </c:pt>
                      <c:pt idx="9700">
                        <c:v>2.9258796296266656</c:v>
                      </c:pt>
                      <c:pt idx="9701">
                        <c:v>2.9261226851881066</c:v>
                      </c:pt>
                      <c:pt idx="9702">
                        <c:v>2.9263657407422716</c:v>
                      </c:pt>
                      <c:pt idx="9703">
                        <c:v>2.9266087962964367</c:v>
                      </c:pt>
                      <c:pt idx="9704">
                        <c:v>2.9268518518506017</c:v>
                      </c:pt>
                      <c:pt idx="9705">
                        <c:v>2.9270949074047667</c:v>
                      </c:pt>
                      <c:pt idx="9706">
                        <c:v>2.9273379629589318</c:v>
                      </c:pt>
                      <c:pt idx="9707">
                        <c:v>2.9275810185203728</c:v>
                      </c:pt>
                      <c:pt idx="9708">
                        <c:v>2.9278240740745378</c:v>
                      </c:pt>
                      <c:pt idx="9709">
                        <c:v>2.9280671296287029</c:v>
                      </c:pt>
                      <c:pt idx="9710">
                        <c:v>2.9283217592596475</c:v>
                      </c:pt>
                      <c:pt idx="9711">
                        <c:v>2.9285648148138126</c:v>
                      </c:pt>
                      <c:pt idx="9712">
                        <c:v>2.9288078703679776</c:v>
                      </c:pt>
                      <c:pt idx="9713">
                        <c:v>2.9290509259221427</c:v>
                      </c:pt>
                      <c:pt idx="9714">
                        <c:v>2.9292939814835837</c:v>
                      </c:pt>
                      <c:pt idx="9715">
                        <c:v>2.9295370370377487</c:v>
                      </c:pt>
                      <c:pt idx="9716">
                        <c:v>2.9297800925919137</c:v>
                      </c:pt>
                      <c:pt idx="9717">
                        <c:v>2.9300231481460788</c:v>
                      </c:pt>
                      <c:pt idx="9718">
                        <c:v>2.9302662037002438</c:v>
                      </c:pt>
                      <c:pt idx="9719">
                        <c:v>2.9305092592616848</c:v>
                      </c:pt>
                      <c:pt idx="9720">
                        <c:v>2.9307523148158499</c:v>
                      </c:pt>
                      <c:pt idx="9721">
                        <c:v>2.9309953703700149</c:v>
                      </c:pt>
                      <c:pt idx="9722">
                        <c:v>2.9312384259241799</c:v>
                      </c:pt>
                      <c:pt idx="9723">
                        <c:v>2.931481481478345</c:v>
                      </c:pt>
                      <c:pt idx="9724">
                        <c:v>2.931724537039786</c:v>
                      </c:pt>
                      <c:pt idx="9725">
                        <c:v>2.931967592593951</c:v>
                      </c:pt>
                      <c:pt idx="9726">
                        <c:v>2.9322106481481161</c:v>
                      </c:pt>
                      <c:pt idx="9727">
                        <c:v>2.9324537037022811</c:v>
                      </c:pt>
                      <c:pt idx="9728">
                        <c:v>2.9326967592564461</c:v>
                      </c:pt>
                      <c:pt idx="9729">
                        <c:v>2.9329398148178871</c:v>
                      </c:pt>
                      <c:pt idx="9730">
                        <c:v>2.9331828703720522</c:v>
                      </c:pt>
                      <c:pt idx="9731">
                        <c:v>2.9334259259262172</c:v>
                      </c:pt>
                      <c:pt idx="9732">
                        <c:v>2.9336689814803822</c:v>
                      </c:pt>
                      <c:pt idx="9733">
                        <c:v>2.9339120370345473</c:v>
                      </c:pt>
                      <c:pt idx="9734">
                        <c:v>2.9341550925887123</c:v>
                      </c:pt>
                      <c:pt idx="9735">
                        <c:v>2.9343981481501533</c:v>
                      </c:pt>
                      <c:pt idx="9736">
                        <c:v>2.9346412037043184</c:v>
                      </c:pt>
                      <c:pt idx="9737">
                        <c:v>2.9348842592584834</c:v>
                      </c:pt>
                      <c:pt idx="9738">
                        <c:v>2.9351273148126484</c:v>
                      </c:pt>
                      <c:pt idx="9739">
                        <c:v>2.9353703703668135</c:v>
                      </c:pt>
                      <c:pt idx="9740">
                        <c:v>2.9356134259282545</c:v>
                      </c:pt>
                      <c:pt idx="9741">
                        <c:v>2.9358564814824195</c:v>
                      </c:pt>
                      <c:pt idx="9742">
                        <c:v>2.9360995370365846</c:v>
                      </c:pt>
                      <c:pt idx="9743">
                        <c:v>2.9363425925907496</c:v>
                      </c:pt>
                      <c:pt idx="9744">
                        <c:v>2.9365856481449146</c:v>
                      </c:pt>
                      <c:pt idx="9745">
                        <c:v>2.9368287037063556</c:v>
                      </c:pt>
                      <c:pt idx="9746">
                        <c:v>2.9370717592605207</c:v>
                      </c:pt>
                      <c:pt idx="9747">
                        <c:v>2.9373148148146857</c:v>
                      </c:pt>
                      <c:pt idx="9748">
                        <c:v>2.9375578703688507</c:v>
                      </c:pt>
                      <c:pt idx="9749">
                        <c:v>2.9378009259230158</c:v>
                      </c:pt>
                      <c:pt idx="9750">
                        <c:v>2.9380439814844568</c:v>
                      </c:pt>
                      <c:pt idx="9751">
                        <c:v>2.9382870370386218</c:v>
                      </c:pt>
                      <c:pt idx="9752">
                        <c:v>2.9385300925927869</c:v>
                      </c:pt>
                      <c:pt idx="9753">
                        <c:v>2.9387731481469519</c:v>
                      </c:pt>
                      <c:pt idx="9754">
                        <c:v>2.9390162037011169</c:v>
                      </c:pt>
                      <c:pt idx="9755">
                        <c:v>2.939259259255282</c:v>
                      </c:pt>
                      <c:pt idx="9756">
                        <c:v>2.939502314816723</c:v>
                      </c:pt>
                      <c:pt idx="9757">
                        <c:v>2.939745370370888</c:v>
                      </c:pt>
                      <c:pt idx="9758">
                        <c:v>2.9400000000018327</c:v>
                      </c:pt>
                      <c:pt idx="9759">
                        <c:v>2.9402430555559977</c:v>
                      </c:pt>
                      <c:pt idx="9760">
                        <c:v>2.9404861111101628</c:v>
                      </c:pt>
                      <c:pt idx="9761">
                        <c:v>2.9407291666643278</c:v>
                      </c:pt>
                      <c:pt idx="9762">
                        <c:v>2.9409722222184929</c:v>
                      </c:pt>
                      <c:pt idx="9763">
                        <c:v>2.9412152777799339</c:v>
                      </c:pt>
                      <c:pt idx="9764">
                        <c:v>2.9414583333340989</c:v>
                      </c:pt>
                      <c:pt idx="9765">
                        <c:v>2.9417013888882639</c:v>
                      </c:pt>
                      <c:pt idx="9766">
                        <c:v>2.941944444442429</c:v>
                      </c:pt>
                      <c:pt idx="9767">
                        <c:v>2.942187499996594</c:v>
                      </c:pt>
                      <c:pt idx="9768">
                        <c:v>2.942430555558035</c:v>
                      </c:pt>
                      <c:pt idx="9769">
                        <c:v>2.9426736111122</c:v>
                      </c:pt>
                      <c:pt idx="9770">
                        <c:v>2.9429166666663651</c:v>
                      </c:pt>
                      <c:pt idx="9771">
                        <c:v>2.9431597222205301</c:v>
                      </c:pt>
                      <c:pt idx="9772">
                        <c:v>2.9434027777746952</c:v>
                      </c:pt>
                      <c:pt idx="9773">
                        <c:v>2.9436458333361362</c:v>
                      </c:pt>
                      <c:pt idx="9774">
                        <c:v>2.9438888888903012</c:v>
                      </c:pt>
                      <c:pt idx="9775">
                        <c:v>2.9441319444444662</c:v>
                      </c:pt>
                      <c:pt idx="9776">
                        <c:v>2.9443749999986313</c:v>
                      </c:pt>
                      <c:pt idx="9777">
                        <c:v>2.9446180555527963</c:v>
                      </c:pt>
                      <c:pt idx="9778">
                        <c:v>2.9448611111142373</c:v>
                      </c:pt>
                      <c:pt idx="9779">
                        <c:v>2.9451041666684024</c:v>
                      </c:pt>
                      <c:pt idx="9780">
                        <c:v>2.9453472222225674</c:v>
                      </c:pt>
                      <c:pt idx="9781">
                        <c:v>2.9455902777767324</c:v>
                      </c:pt>
                      <c:pt idx="9782">
                        <c:v>2.9458333333308975</c:v>
                      </c:pt>
                      <c:pt idx="9783">
                        <c:v>2.9460763888850625</c:v>
                      </c:pt>
                      <c:pt idx="9784">
                        <c:v>2.9463194444465035</c:v>
                      </c:pt>
                      <c:pt idx="9785">
                        <c:v>2.9465625000006685</c:v>
                      </c:pt>
                      <c:pt idx="9786">
                        <c:v>2.9468055555548336</c:v>
                      </c:pt>
                      <c:pt idx="9787">
                        <c:v>2.9470486111089986</c:v>
                      </c:pt>
                      <c:pt idx="9788">
                        <c:v>2.9472916666631637</c:v>
                      </c:pt>
                      <c:pt idx="9789">
                        <c:v>2.9475347222246047</c:v>
                      </c:pt>
                      <c:pt idx="9790">
                        <c:v>2.9477777777787697</c:v>
                      </c:pt>
                      <c:pt idx="9791">
                        <c:v>2.9480208333329347</c:v>
                      </c:pt>
                      <c:pt idx="9792">
                        <c:v>2.9482638888870998</c:v>
                      </c:pt>
                      <c:pt idx="9793">
                        <c:v>2.9485069444412648</c:v>
                      </c:pt>
                      <c:pt idx="9794">
                        <c:v>2.9487500000027058</c:v>
                      </c:pt>
                      <c:pt idx="9795">
                        <c:v>2.9489930555568709</c:v>
                      </c:pt>
                      <c:pt idx="9796">
                        <c:v>2.9492361111110359</c:v>
                      </c:pt>
                      <c:pt idx="9797">
                        <c:v>2.9494791666652009</c:v>
                      </c:pt>
                      <c:pt idx="9798">
                        <c:v>2.949722222219366</c:v>
                      </c:pt>
                      <c:pt idx="9799">
                        <c:v>2.949965277780807</c:v>
                      </c:pt>
                      <c:pt idx="9800">
                        <c:v>2.950208333334972</c:v>
                      </c:pt>
                      <c:pt idx="9801">
                        <c:v>2.950451388889137</c:v>
                      </c:pt>
                      <c:pt idx="9802">
                        <c:v>2.9506944444433021</c:v>
                      </c:pt>
                      <c:pt idx="9803">
                        <c:v>2.9509374999974671</c:v>
                      </c:pt>
                      <c:pt idx="9804">
                        <c:v>2.9511805555516322</c:v>
                      </c:pt>
                      <c:pt idx="9805">
                        <c:v>2.9514236111130732</c:v>
                      </c:pt>
                      <c:pt idx="9806">
                        <c:v>2.9516666666672382</c:v>
                      </c:pt>
                      <c:pt idx="9807">
                        <c:v>2.9519212962981829</c:v>
                      </c:pt>
                      <c:pt idx="9808">
                        <c:v>2.9521643518523479</c:v>
                      </c:pt>
                      <c:pt idx="9809">
                        <c:v>2.952407407406513</c:v>
                      </c:pt>
                      <c:pt idx="9810">
                        <c:v>2.952650462960678</c:v>
                      </c:pt>
                      <c:pt idx="9811">
                        <c:v>2.9528935185148431</c:v>
                      </c:pt>
                      <c:pt idx="9812">
                        <c:v>2.953136574076284</c:v>
                      </c:pt>
                      <c:pt idx="9813">
                        <c:v>2.9533796296304491</c:v>
                      </c:pt>
                      <c:pt idx="9814">
                        <c:v>2.9536226851846141</c:v>
                      </c:pt>
                      <c:pt idx="9815">
                        <c:v>2.9538657407387792</c:v>
                      </c:pt>
                      <c:pt idx="9816">
                        <c:v>2.9541087962929442</c:v>
                      </c:pt>
                      <c:pt idx="9817">
                        <c:v>2.9543518518543852</c:v>
                      </c:pt>
                      <c:pt idx="9818">
                        <c:v>2.9545949074085502</c:v>
                      </c:pt>
                      <c:pt idx="9819">
                        <c:v>2.9548379629627153</c:v>
                      </c:pt>
                      <c:pt idx="9820">
                        <c:v>2.9550810185168803</c:v>
                      </c:pt>
                      <c:pt idx="9821">
                        <c:v>2.9553240740710454</c:v>
                      </c:pt>
                      <c:pt idx="9822">
                        <c:v>2.9555671296324864</c:v>
                      </c:pt>
                      <c:pt idx="9823">
                        <c:v>2.9558101851866514</c:v>
                      </c:pt>
                      <c:pt idx="9824">
                        <c:v>2.9560532407408164</c:v>
                      </c:pt>
                      <c:pt idx="9825">
                        <c:v>2.9562962962949815</c:v>
                      </c:pt>
                      <c:pt idx="9826">
                        <c:v>2.9565393518491465</c:v>
                      </c:pt>
                      <c:pt idx="9827">
                        <c:v>2.9567824074033116</c:v>
                      </c:pt>
                      <c:pt idx="9828">
                        <c:v>2.9570254629647525</c:v>
                      </c:pt>
                      <c:pt idx="9829">
                        <c:v>2.9572685185189176</c:v>
                      </c:pt>
                      <c:pt idx="9830">
                        <c:v>2.9575115740730826</c:v>
                      </c:pt>
                      <c:pt idx="9831">
                        <c:v>2.9577546296272477</c:v>
                      </c:pt>
                      <c:pt idx="9832">
                        <c:v>2.9579976851814127</c:v>
                      </c:pt>
                      <c:pt idx="9833">
                        <c:v>2.9582407407428537</c:v>
                      </c:pt>
                      <c:pt idx="9834">
                        <c:v>2.9584837962970187</c:v>
                      </c:pt>
                      <c:pt idx="9835">
                        <c:v>2.9587268518511838</c:v>
                      </c:pt>
                      <c:pt idx="9836">
                        <c:v>2.9589699074053488</c:v>
                      </c:pt>
                      <c:pt idx="9837">
                        <c:v>2.9592129629595139</c:v>
                      </c:pt>
                      <c:pt idx="9838">
                        <c:v>2.9594560185209549</c:v>
                      </c:pt>
                      <c:pt idx="9839">
                        <c:v>2.9596990740751199</c:v>
                      </c:pt>
                      <c:pt idx="9840">
                        <c:v>2.9599421296292849</c:v>
                      </c:pt>
                      <c:pt idx="9841">
                        <c:v>2.96018518518345</c:v>
                      </c:pt>
                      <c:pt idx="9842">
                        <c:v>2.960428240737615</c:v>
                      </c:pt>
                      <c:pt idx="9843">
                        <c:v>2.960671296299056</c:v>
                      </c:pt>
                      <c:pt idx="9844">
                        <c:v>2.960914351853221</c:v>
                      </c:pt>
                      <c:pt idx="9845">
                        <c:v>2.9611574074073861</c:v>
                      </c:pt>
                      <c:pt idx="9846">
                        <c:v>2.9614004629615511</c:v>
                      </c:pt>
                      <c:pt idx="9847">
                        <c:v>2.9616435185157162</c:v>
                      </c:pt>
                      <c:pt idx="9848">
                        <c:v>2.9618865740771572</c:v>
                      </c:pt>
                      <c:pt idx="9849">
                        <c:v>2.9621296296313222</c:v>
                      </c:pt>
                      <c:pt idx="9850">
                        <c:v>2.9623726851854872</c:v>
                      </c:pt>
                      <c:pt idx="9851">
                        <c:v>2.9626157407396523</c:v>
                      </c:pt>
                      <c:pt idx="9852">
                        <c:v>2.9628587962938173</c:v>
                      </c:pt>
                      <c:pt idx="9853">
                        <c:v>2.9631018518479824</c:v>
                      </c:pt>
                      <c:pt idx="9854">
                        <c:v>2.9633449074094234</c:v>
                      </c:pt>
                      <c:pt idx="9855">
                        <c:v>2.9635995370330921</c:v>
                      </c:pt>
                      <c:pt idx="9856">
                        <c:v>2.9638425925945331</c:v>
                      </c:pt>
                      <c:pt idx="9857">
                        <c:v>2.9640856481486981</c:v>
                      </c:pt>
                      <c:pt idx="9858">
                        <c:v>2.9643287037028632</c:v>
                      </c:pt>
                      <c:pt idx="9859">
                        <c:v>2.9645717592570282</c:v>
                      </c:pt>
                      <c:pt idx="9860">
                        <c:v>2.9648148148111932</c:v>
                      </c:pt>
                      <c:pt idx="9861">
                        <c:v>2.9650578703726342</c:v>
                      </c:pt>
                      <c:pt idx="9862">
                        <c:v>2.9653009259267993</c:v>
                      </c:pt>
                      <c:pt idx="9863">
                        <c:v>2.9655439814809643</c:v>
                      </c:pt>
                      <c:pt idx="9864">
                        <c:v>2.9657870370351294</c:v>
                      </c:pt>
                      <c:pt idx="9865">
                        <c:v>2.9660300925892944</c:v>
                      </c:pt>
                      <c:pt idx="9866">
                        <c:v>2.9662731481507354</c:v>
                      </c:pt>
                      <c:pt idx="9867">
                        <c:v>2.9665162037049004</c:v>
                      </c:pt>
                      <c:pt idx="9868">
                        <c:v>2.9667592592590655</c:v>
                      </c:pt>
                      <c:pt idx="9869">
                        <c:v>2.9670023148132305</c:v>
                      </c:pt>
                      <c:pt idx="9870">
                        <c:v>2.9672453703673956</c:v>
                      </c:pt>
                      <c:pt idx="9871">
                        <c:v>2.9674884259288365</c:v>
                      </c:pt>
                      <c:pt idx="9872">
                        <c:v>2.9677314814830016</c:v>
                      </c:pt>
                      <c:pt idx="9873">
                        <c:v>2.9679745370371666</c:v>
                      </c:pt>
                      <c:pt idx="9874">
                        <c:v>2.9682175925913317</c:v>
                      </c:pt>
                      <c:pt idx="9875">
                        <c:v>2.9684606481454967</c:v>
                      </c:pt>
                      <c:pt idx="9876">
                        <c:v>2.9687037036996617</c:v>
                      </c:pt>
                      <c:pt idx="9877">
                        <c:v>2.9689467592611027</c:v>
                      </c:pt>
                      <c:pt idx="9878">
                        <c:v>2.9691898148152678</c:v>
                      </c:pt>
                      <c:pt idx="9879">
                        <c:v>2.9694328703694328</c:v>
                      </c:pt>
                      <c:pt idx="9880">
                        <c:v>2.9696759259235979</c:v>
                      </c:pt>
                      <c:pt idx="9881">
                        <c:v>2.9699189814777629</c:v>
                      </c:pt>
                      <c:pt idx="9882">
                        <c:v>2.9701620370392039</c:v>
                      </c:pt>
                      <c:pt idx="9883">
                        <c:v>2.9704050925933689</c:v>
                      </c:pt>
                      <c:pt idx="9884">
                        <c:v>2.970648148147534</c:v>
                      </c:pt>
                      <c:pt idx="9885">
                        <c:v>2.970891203701699</c:v>
                      </c:pt>
                      <c:pt idx="9886">
                        <c:v>2.9711342592558641</c:v>
                      </c:pt>
                      <c:pt idx="9887">
                        <c:v>2.971377314817305</c:v>
                      </c:pt>
                      <c:pt idx="9888">
                        <c:v>2.9716203703714701</c:v>
                      </c:pt>
                      <c:pt idx="9889">
                        <c:v>2.9718634259256351</c:v>
                      </c:pt>
                      <c:pt idx="9890">
                        <c:v>2.9721064814798002</c:v>
                      </c:pt>
                      <c:pt idx="9891">
                        <c:v>2.9723495370339652</c:v>
                      </c:pt>
                      <c:pt idx="9892">
                        <c:v>2.9725925925954062</c:v>
                      </c:pt>
                      <c:pt idx="9893">
                        <c:v>2.9728356481495712</c:v>
                      </c:pt>
                      <c:pt idx="9894">
                        <c:v>2.9730787037037363</c:v>
                      </c:pt>
                      <c:pt idx="9895">
                        <c:v>2.9733217592579013</c:v>
                      </c:pt>
                      <c:pt idx="9896">
                        <c:v>2.9735648148120664</c:v>
                      </c:pt>
                      <c:pt idx="9897">
                        <c:v>2.9738078703735074</c:v>
                      </c:pt>
                      <c:pt idx="9898">
                        <c:v>2.9740509259276724</c:v>
                      </c:pt>
                      <c:pt idx="9899">
                        <c:v>2.9742939814818374</c:v>
                      </c:pt>
                      <c:pt idx="9900">
                        <c:v>2.9745370370360025</c:v>
                      </c:pt>
                      <c:pt idx="9901">
                        <c:v>2.9747800925901675</c:v>
                      </c:pt>
                      <c:pt idx="9902">
                        <c:v>2.9750231481443326</c:v>
                      </c:pt>
                      <c:pt idx="9903">
                        <c:v>2.9752662037057735</c:v>
                      </c:pt>
                      <c:pt idx="9904">
                        <c:v>2.9755208333294423</c:v>
                      </c:pt>
                      <c:pt idx="9905">
                        <c:v>2.9757638888908833</c:v>
                      </c:pt>
                      <c:pt idx="9906">
                        <c:v>2.9760069444450483</c:v>
                      </c:pt>
                      <c:pt idx="9907">
                        <c:v>2.9762499999992134</c:v>
                      </c:pt>
                      <c:pt idx="9908">
                        <c:v>2.9764930555533784</c:v>
                      </c:pt>
                      <c:pt idx="9909">
                        <c:v>2.9767361111075434</c:v>
                      </c:pt>
                      <c:pt idx="9910">
                        <c:v>2.9769791666689844</c:v>
                      </c:pt>
                      <c:pt idx="9911">
                        <c:v>2.9772222222231495</c:v>
                      </c:pt>
                      <c:pt idx="9912">
                        <c:v>2.9774652777773145</c:v>
                      </c:pt>
                      <c:pt idx="9913">
                        <c:v>2.9777083333314796</c:v>
                      </c:pt>
                      <c:pt idx="9914">
                        <c:v>2.9779513888856446</c:v>
                      </c:pt>
                      <c:pt idx="9915">
                        <c:v>2.9781944444470856</c:v>
                      </c:pt>
                      <c:pt idx="9916">
                        <c:v>2.9784375000012506</c:v>
                      </c:pt>
                      <c:pt idx="9917">
                        <c:v>2.9786805555554157</c:v>
                      </c:pt>
                      <c:pt idx="9918">
                        <c:v>2.9789236111095807</c:v>
                      </c:pt>
                      <c:pt idx="9919">
                        <c:v>2.9791666666637457</c:v>
                      </c:pt>
                      <c:pt idx="9920">
                        <c:v>2.9794097222251867</c:v>
                      </c:pt>
                      <c:pt idx="9921">
                        <c:v>2.9796527777793518</c:v>
                      </c:pt>
                      <c:pt idx="9922">
                        <c:v>2.9798958333335168</c:v>
                      </c:pt>
                      <c:pt idx="9923">
                        <c:v>2.9801388888876819</c:v>
                      </c:pt>
                      <c:pt idx="9924">
                        <c:v>2.9803819444418469</c:v>
                      </c:pt>
                      <c:pt idx="9925">
                        <c:v>2.9806249999960119</c:v>
                      </c:pt>
                      <c:pt idx="9926">
                        <c:v>2.9808680555574529</c:v>
                      </c:pt>
                      <c:pt idx="9927">
                        <c:v>2.981111111111618</c:v>
                      </c:pt>
                      <c:pt idx="9928">
                        <c:v>2.981354166665783</c:v>
                      </c:pt>
                      <c:pt idx="9929">
                        <c:v>2.9815972222199481</c:v>
                      </c:pt>
                      <c:pt idx="9930">
                        <c:v>2.9818402777741131</c:v>
                      </c:pt>
                      <c:pt idx="9931">
                        <c:v>2.9820833333355541</c:v>
                      </c:pt>
                      <c:pt idx="9932">
                        <c:v>2.9823263888897191</c:v>
                      </c:pt>
                      <c:pt idx="9933">
                        <c:v>2.9825694444438842</c:v>
                      </c:pt>
                      <c:pt idx="9934">
                        <c:v>2.9828124999980492</c:v>
                      </c:pt>
                      <c:pt idx="9935">
                        <c:v>2.9830555555522142</c:v>
                      </c:pt>
                      <c:pt idx="9936">
                        <c:v>2.9832986111136552</c:v>
                      </c:pt>
                      <c:pt idx="9937">
                        <c:v>2.9835416666678203</c:v>
                      </c:pt>
                      <c:pt idx="9938">
                        <c:v>2.9837847222219853</c:v>
                      </c:pt>
                      <c:pt idx="9939">
                        <c:v>2.9840277777761504</c:v>
                      </c:pt>
                      <c:pt idx="9940">
                        <c:v>2.9842708333303154</c:v>
                      </c:pt>
                      <c:pt idx="9941">
                        <c:v>2.9845138888917564</c:v>
                      </c:pt>
                      <c:pt idx="9942">
                        <c:v>2.9847569444459214</c:v>
                      </c:pt>
                      <c:pt idx="9943">
                        <c:v>2.9850000000000865</c:v>
                      </c:pt>
                      <c:pt idx="9944">
                        <c:v>2.9852430555542515</c:v>
                      </c:pt>
                      <c:pt idx="9945">
                        <c:v>2.9854861111084166</c:v>
                      </c:pt>
                      <c:pt idx="9946">
                        <c:v>2.9857291666625816</c:v>
                      </c:pt>
                      <c:pt idx="9947">
                        <c:v>2.9859722222240226</c:v>
                      </c:pt>
                      <c:pt idx="9948">
                        <c:v>2.9862152777781876</c:v>
                      </c:pt>
                      <c:pt idx="9949">
                        <c:v>2.9864583333323527</c:v>
                      </c:pt>
                      <c:pt idx="9950">
                        <c:v>2.9867013888865177</c:v>
                      </c:pt>
                      <c:pt idx="9951">
                        <c:v>2.9869444444406827</c:v>
                      </c:pt>
                      <c:pt idx="9952">
                        <c:v>2.9871990740716274</c:v>
                      </c:pt>
                      <c:pt idx="9953">
                        <c:v>2.9874421296257925</c:v>
                      </c:pt>
                      <c:pt idx="9954">
                        <c:v>2.9876851851872335</c:v>
                      </c:pt>
                      <c:pt idx="9955">
                        <c:v>2.9879282407413985</c:v>
                      </c:pt>
                      <c:pt idx="9956">
                        <c:v>2.9881712962955636</c:v>
                      </c:pt>
                      <c:pt idx="9957">
                        <c:v>2.9884143518497286</c:v>
                      </c:pt>
                      <c:pt idx="9958">
                        <c:v>2.9886574074038936</c:v>
                      </c:pt>
                      <c:pt idx="9959">
                        <c:v>2.9889004629653346</c:v>
                      </c:pt>
                      <c:pt idx="9960">
                        <c:v>2.9891435185194997</c:v>
                      </c:pt>
                      <c:pt idx="9961">
                        <c:v>2.9893865740736647</c:v>
                      </c:pt>
                      <c:pt idx="9962">
                        <c:v>2.9896296296278297</c:v>
                      </c:pt>
                      <c:pt idx="9963">
                        <c:v>2.9898726851819948</c:v>
                      </c:pt>
                      <c:pt idx="9964">
                        <c:v>2.9901157407434358</c:v>
                      </c:pt>
                      <c:pt idx="9965">
                        <c:v>2.9903587962976008</c:v>
                      </c:pt>
                      <c:pt idx="9966">
                        <c:v>2.9906018518517659</c:v>
                      </c:pt>
                      <c:pt idx="9967">
                        <c:v>2.9908449074059309</c:v>
                      </c:pt>
                      <c:pt idx="9968">
                        <c:v>2.9910879629600959</c:v>
                      </c:pt>
                      <c:pt idx="9969">
                        <c:v>2.9913310185215369</c:v>
                      </c:pt>
                      <c:pt idx="9970">
                        <c:v>2.991574074075702</c:v>
                      </c:pt>
                      <c:pt idx="9971">
                        <c:v>2.991817129629867</c:v>
                      </c:pt>
                      <c:pt idx="9972">
                        <c:v>2.9920601851840321</c:v>
                      </c:pt>
                      <c:pt idx="9973">
                        <c:v>2.9923032407381971</c:v>
                      </c:pt>
                      <c:pt idx="9974">
                        <c:v>2.9925462962923621</c:v>
                      </c:pt>
                      <c:pt idx="9975">
                        <c:v>2.9927893518538031</c:v>
                      </c:pt>
                      <c:pt idx="9976">
                        <c:v>2.9930324074079682</c:v>
                      </c:pt>
                      <c:pt idx="9977">
                        <c:v>2.9932754629621332</c:v>
                      </c:pt>
                      <c:pt idx="9978">
                        <c:v>2.9935185185162982</c:v>
                      </c:pt>
                      <c:pt idx="9979">
                        <c:v>2.9937615740704633</c:v>
                      </c:pt>
                      <c:pt idx="9980">
                        <c:v>2.9940046296319043</c:v>
                      </c:pt>
                      <c:pt idx="9981">
                        <c:v>2.9942476851860693</c:v>
                      </c:pt>
                      <c:pt idx="9982">
                        <c:v>2.9944907407402344</c:v>
                      </c:pt>
                      <c:pt idx="9983">
                        <c:v>2.9947337962943994</c:v>
                      </c:pt>
                      <c:pt idx="9984">
                        <c:v>2.9949768518485644</c:v>
                      </c:pt>
                      <c:pt idx="9985">
                        <c:v>2.9952199074100054</c:v>
                      </c:pt>
                      <c:pt idx="9986">
                        <c:v>2.9954629629641705</c:v>
                      </c:pt>
                      <c:pt idx="9987">
                        <c:v>2.9957060185183355</c:v>
                      </c:pt>
                      <c:pt idx="9988">
                        <c:v>2.9959490740725006</c:v>
                      </c:pt>
                      <c:pt idx="9989">
                        <c:v>2.9961921296266656</c:v>
                      </c:pt>
                      <c:pt idx="9990">
                        <c:v>2.9964351851881066</c:v>
                      </c:pt>
                      <c:pt idx="9991">
                        <c:v>2.9966782407422716</c:v>
                      </c:pt>
                      <c:pt idx="9992">
                        <c:v>2.9969212962964367</c:v>
                      </c:pt>
                      <c:pt idx="9993">
                        <c:v>2.9971643518506017</c:v>
                      </c:pt>
                      <c:pt idx="9994">
                        <c:v>2.9974074074047667</c:v>
                      </c:pt>
                      <c:pt idx="9995">
                        <c:v>2.9976504629589318</c:v>
                      </c:pt>
                      <c:pt idx="9996">
                        <c:v>2.9978935185203728</c:v>
                      </c:pt>
                      <c:pt idx="9997">
                        <c:v>2.9981365740745378</c:v>
                      </c:pt>
                      <c:pt idx="9998">
                        <c:v>2.9983796296287029</c:v>
                      </c:pt>
                      <c:pt idx="9999">
                        <c:v>2.9986226851828679</c:v>
                      </c:pt>
                      <c:pt idx="10000">
                        <c:v>2.9988657407370329</c:v>
                      </c:pt>
                      <c:pt idx="10001">
                        <c:v>2.9991203703679776</c:v>
                      </c:pt>
                      <c:pt idx="10002">
                        <c:v>2.9993634259221427</c:v>
                      </c:pt>
                      <c:pt idx="10003">
                        <c:v>2.9996064814835837</c:v>
                      </c:pt>
                      <c:pt idx="10004">
                        <c:v>2.9998495370377487</c:v>
                      </c:pt>
                      <c:pt idx="10005">
                        <c:v>3.0000925925919137</c:v>
                      </c:pt>
                      <c:pt idx="10006">
                        <c:v>3.0003356481460788</c:v>
                      </c:pt>
                      <c:pt idx="10007">
                        <c:v>3.0005787037002438</c:v>
                      </c:pt>
                      <c:pt idx="10008">
                        <c:v>3.0008217592616848</c:v>
                      </c:pt>
                      <c:pt idx="10009">
                        <c:v>3.0010648148158499</c:v>
                      </c:pt>
                      <c:pt idx="10010">
                        <c:v>3.0013078703700149</c:v>
                      </c:pt>
                      <c:pt idx="10011">
                        <c:v>3.0015509259241799</c:v>
                      </c:pt>
                      <c:pt idx="10012">
                        <c:v>3.001793981478345</c:v>
                      </c:pt>
                      <c:pt idx="10013">
                        <c:v>3.002037037039786</c:v>
                      </c:pt>
                      <c:pt idx="10014">
                        <c:v>3.002280092593951</c:v>
                      </c:pt>
                      <c:pt idx="10015">
                        <c:v>3.0025231481481161</c:v>
                      </c:pt>
                      <c:pt idx="10016">
                        <c:v>3.0027662037022811</c:v>
                      </c:pt>
                      <c:pt idx="10017">
                        <c:v>3.0030092592564461</c:v>
                      </c:pt>
                      <c:pt idx="10018">
                        <c:v>3.0032523148178871</c:v>
                      </c:pt>
                      <c:pt idx="10019">
                        <c:v>3.0034953703720522</c:v>
                      </c:pt>
                      <c:pt idx="10020">
                        <c:v>3.0037384259262172</c:v>
                      </c:pt>
                      <c:pt idx="10021">
                        <c:v>3.0039814814803822</c:v>
                      </c:pt>
                      <c:pt idx="10022">
                        <c:v>3.0042245370345473</c:v>
                      </c:pt>
                      <c:pt idx="10023">
                        <c:v>3.0044675925887123</c:v>
                      </c:pt>
                      <c:pt idx="10024">
                        <c:v>3.0047106481501533</c:v>
                      </c:pt>
                      <c:pt idx="10025">
                        <c:v>3.0049537037043184</c:v>
                      </c:pt>
                      <c:pt idx="10026">
                        <c:v>3.0051967592584834</c:v>
                      </c:pt>
                      <c:pt idx="10027">
                        <c:v>3.0054398148126484</c:v>
                      </c:pt>
                      <c:pt idx="10028">
                        <c:v>3.0056828703668135</c:v>
                      </c:pt>
                      <c:pt idx="10029">
                        <c:v>3.0059259259282545</c:v>
                      </c:pt>
                      <c:pt idx="10030">
                        <c:v>3.0061689814824195</c:v>
                      </c:pt>
                      <c:pt idx="10031">
                        <c:v>3.0064120370365846</c:v>
                      </c:pt>
                      <c:pt idx="10032">
                        <c:v>3.0066550925907496</c:v>
                      </c:pt>
                      <c:pt idx="10033">
                        <c:v>3.0068981481449146</c:v>
                      </c:pt>
                      <c:pt idx="10034">
                        <c:v>3.0071412037063556</c:v>
                      </c:pt>
                      <c:pt idx="10035">
                        <c:v>3.0073842592605207</c:v>
                      </c:pt>
                      <c:pt idx="10036">
                        <c:v>3.0076273148146857</c:v>
                      </c:pt>
                      <c:pt idx="10037">
                        <c:v>3.0078703703688507</c:v>
                      </c:pt>
                      <c:pt idx="10038">
                        <c:v>3.0081134259230158</c:v>
                      </c:pt>
                      <c:pt idx="10039">
                        <c:v>3.0083564814844568</c:v>
                      </c:pt>
                      <c:pt idx="10040">
                        <c:v>3.0085995370386218</c:v>
                      </c:pt>
                      <c:pt idx="10041">
                        <c:v>3.0088425925927869</c:v>
                      </c:pt>
                      <c:pt idx="10042">
                        <c:v>3.0090856481469519</c:v>
                      </c:pt>
                      <c:pt idx="10043">
                        <c:v>3.0093287037011169</c:v>
                      </c:pt>
                      <c:pt idx="10044">
                        <c:v>3.009571759255282</c:v>
                      </c:pt>
                      <c:pt idx="10045">
                        <c:v>3.009814814816723</c:v>
                      </c:pt>
                      <c:pt idx="10046">
                        <c:v>3.010057870370888</c:v>
                      </c:pt>
                      <c:pt idx="10047">
                        <c:v>3.0103009259250531</c:v>
                      </c:pt>
                      <c:pt idx="10048">
                        <c:v>3.0105439814792181</c:v>
                      </c:pt>
                      <c:pt idx="10049">
                        <c:v>3.0107986111101628</c:v>
                      </c:pt>
                      <c:pt idx="10050">
                        <c:v>3.0110416666643278</c:v>
                      </c:pt>
                      <c:pt idx="10051">
                        <c:v>3.0112847222184929</c:v>
                      </c:pt>
                      <c:pt idx="10052">
                        <c:v>3.0115277777799339</c:v>
                      </c:pt>
                      <c:pt idx="10053">
                        <c:v>3.0117708333340989</c:v>
                      </c:pt>
                      <c:pt idx="10054">
                        <c:v>3.0120138888882639</c:v>
                      </c:pt>
                      <c:pt idx="10055">
                        <c:v>3.012256944442429</c:v>
                      </c:pt>
                      <c:pt idx="10056">
                        <c:v>3.012499999996594</c:v>
                      </c:pt>
                      <c:pt idx="10057">
                        <c:v>3.012743055558035</c:v>
                      </c:pt>
                      <c:pt idx="10058">
                        <c:v>3.0129861111122</c:v>
                      </c:pt>
                      <c:pt idx="10059">
                        <c:v>3.0132291666663651</c:v>
                      </c:pt>
                      <c:pt idx="10060">
                        <c:v>3.0134722222205301</c:v>
                      </c:pt>
                      <c:pt idx="10061">
                        <c:v>3.0137152777746952</c:v>
                      </c:pt>
                      <c:pt idx="10062">
                        <c:v>3.0139583333361362</c:v>
                      </c:pt>
                      <c:pt idx="10063">
                        <c:v>3.0142013888903012</c:v>
                      </c:pt>
                      <c:pt idx="10064">
                        <c:v>3.0144444444444662</c:v>
                      </c:pt>
                      <c:pt idx="10065">
                        <c:v>3.0146874999986313</c:v>
                      </c:pt>
                      <c:pt idx="10066">
                        <c:v>3.0149305555527963</c:v>
                      </c:pt>
                      <c:pt idx="10067">
                        <c:v>3.0151736111142373</c:v>
                      </c:pt>
                      <c:pt idx="10068">
                        <c:v>3.0154166666684024</c:v>
                      </c:pt>
                      <c:pt idx="10069">
                        <c:v>3.0156597222225674</c:v>
                      </c:pt>
                      <c:pt idx="10070">
                        <c:v>3.0159027777767324</c:v>
                      </c:pt>
                      <c:pt idx="10071">
                        <c:v>3.0161458333308975</c:v>
                      </c:pt>
                      <c:pt idx="10072">
                        <c:v>3.0163888888850625</c:v>
                      </c:pt>
                      <c:pt idx="10073">
                        <c:v>3.0166319444465035</c:v>
                      </c:pt>
                      <c:pt idx="10074">
                        <c:v>3.0168750000006685</c:v>
                      </c:pt>
                      <c:pt idx="10075">
                        <c:v>3.0171180555548336</c:v>
                      </c:pt>
                      <c:pt idx="10076">
                        <c:v>3.0173611111089986</c:v>
                      </c:pt>
                      <c:pt idx="10077">
                        <c:v>3.0176041666631637</c:v>
                      </c:pt>
                      <c:pt idx="10078">
                        <c:v>3.0178472222246047</c:v>
                      </c:pt>
                      <c:pt idx="10079">
                        <c:v>3.0180902777787697</c:v>
                      </c:pt>
                      <c:pt idx="10080">
                        <c:v>3.0183333333329347</c:v>
                      </c:pt>
                      <c:pt idx="10081">
                        <c:v>3.0185763888870998</c:v>
                      </c:pt>
                      <c:pt idx="10082">
                        <c:v>3.0188194444412648</c:v>
                      </c:pt>
                      <c:pt idx="10083">
                        <c:v>3.0190625000027058</c:v>
                      </c:pt>
                      <c:pt idx="10084">
                        <c:v>3.0193055555568709</c:v>
                      </c:pt>
                      <c:pt idx="10085">
                        <c:v>3.0195486111110359</c:v>
                      </c:pt>
                      <c:pt idx="10086">
                        <c:v>3.0197916666652009</c:v>
                      </c:pt>
                      <c:pt idx="10087">
                        <c:v>3.020034722219366</c:v>
                      </c:pt>
                      <c:pt idx="10088">
                        <c:v>3.020277777780807</c:v>
                      </c:pt>
                      <c:pt idx="10089">
                        <c:v>3.020520833334972</c:v>
                      </c:pt>
                      <c:pt idx="10090">
                        <c:v>3.020763888889137</c:v>
                      </c:pt>
                      <c:pt idx="10091">
                        <c:v>3.0210069444433021</c:v>
                      </c:pt>
                      <c:pt idx="10092">
                        <c:v>3.0212499999974671</c:v>
                      </c:pt>
                      <c:pt idx="10093">
                        <c:v>3.0214930555516322</c:v>
                      </c:pt>
                      <c:pt idx="10094">
                        <c:v>3.0217361111130732</c:v>
                      </c:pt>
                      <c:pt idx="10095">
                        <c:v>3.0219791666672382</c:v>
                      </c:pt>
                      <c:pt idx="10096">
                        <c:v>3.0222222222214032</c:v>
                      </c:pt>
                      <c:pt idx="10097">
                        <c:v>3.0224768518523479</c:v>
                      </c:pt>
                      <c:pt idx="10098">
                        <c:v>3.022719907406513</c:v>
                      </c:pt>
                      <c:pt idx="10099">
                        <c:v>3.022962962960678</c:v>
                      </c:pt>
                      <c:pt idx="10100">
                        <c:v>3.0232060185148431</c:v>
                      </c:pt>
                      <c:pt idx="10101">
                        <c:v>3.023449074076284</c:v>
                      </c:pt>
                      <c:pt idx="10102">
                        <c:v>3.0236921296304491</c:v>
                      </c:pt>
                      <c:pt idx="10103">
                        <c:v>3.0239351851846141</c:v>
                      </c:pt>
                      <c:pt idx="10104">
                        <c:v>3.0241782407387792</c:v>
                      </c:pt>
                      <c:pt idx="10105">
                        <c:v>3.0244212962929442</c:v>
                      </c:pt>
                      <c:pt idx="10106">
                        <c:v>3.0246643518543852</c:v>
                      </c:pt>
                      <c:pt idx="10107">
                        <c:v>3.0249074074085502</c:v>
                      </c:pt>
                      <c:pt idx="10108">
                        <c:v>3.0251504629627153</c:v>
                      </c:pt>
                      <c:pt idx="10109">
                        <c:v>3.0253935185168803</c:v>
                      </c:pt>
                      <c:pt idx="10110">
                        <c:v>3.0256365740710454</c:v>
                      </c:pt>
                      <c:pt idx="10111">
                        <c:v>3.0258796296324864</c:v>
                      </c:pt>
                      <c:pt idx="10112">
                        <c:v>3.0261226851866514</c:v>
                      </c:pt>
                      <c:pt idx="10113">
                        <c:v>3.0263657407408164</c:v>
                      </c:pt>
                      <c:pt idx="10114">
                        <c:v>3.0266087962949815</c:v>
                      </c:pt>
                      <c:pt idx="10115">
                        <c:v>3.0268518518491465</c:v>
                      </c:pt>
                      <c:pt idx="10116">
                        <c:v>3.0270949074033116</c:v>
                      </c:pt>
                      <c:pt idx="10117">
                        <c:v>3.0273379629647525</c:v>
                      </c:pt>
                      <c:pt idx="10118">
                        <c:v>3.0275810185189176</c:v>
                      </c:pt>
                      <c:pt idx="10119">
                        <c:v>3.0278240740730826</c:v>
                      </c:pt>
                      <c:pt idx="10120">
                        <c:v>3.0280671296272477</c:v>
                      </c:pt>
                      <c:pt idx="10121">
                        <c:v>3.0283101851814127</c:v>
                      </c:pt>
                      <c:pt idx="10122">
                        <c:v>3.0285532407428537</c:v>
                      </c:pt>
                      <c:pt idx="10123">
                        <c:v>3.0287962962970187</c:v>
                      </c:pt>
                      <c:pt idx="10124">
                        <c:v>3.0290393518511838</c:v>
                      </c:pt>
                      <c:pt idx="10125">
                        <c:v>3.0292824074053488</c:v>
                      </c:pt>
                      <c:pt idx="10126">
                        <c:v>3.0295254629595139</c:v>
                      </c:pt>
                      <c:pt idx="10127">
                        <c:v>3.0297685185209549</c:v>
                      </c:pt>
                      <c:pt idx="10128">
                        <c:v>3.0300115740751199</c:v>
                      </c:pt>
                      <c:pt idx="10129">
                        <c:v>3.0302546296292849</c:v>
                      </c:pt>
                      <c:pt idx="10130">
                        <c:v>3.03049768518345</c:v>
                      </c:pt>
                      <c:pt idx="10131">
                        <c:v>3.030740740737615</c:v>
                      </c:pt>
                      <c:pt idx="10132">
                        <c:v>3.030983796299056</c:v>
                      </c:pt>
                      <c:pt idx="10133">
                        <c:v>3.031226851853221</c:v>
                      </c:pt>
                      <c:pt idx="10134">
                        <c:v>3.0314699074073861</c:v>
                      </c:pt>
                      <c:pt idx="10135">
                        <c:v>3.0317129629615511</c:v>
                      </c:pt>
                      <c:pt idx="10136">
                        <c:v>3.0319560185157162</c:v>
                      </c:pt>
                      <c:pt idx="10137">
                        <c:v>3.0321990740771572</c:v>
                      </c:pt>
                      <c:pt idx="10138">
                        <c:v>3.0324421296313222</c:v>
                      </c:pt>
                      <c:pt idx="10139">
                        <c:v>3.0326851851854872</c:v>
                      </c:pt>
                      <c:pt idx="10140">
                        <c:v>3.0329282407396523</c:v>
                      </c:pt>
                      <c:pt idx="10141">
                        <c:v>3.0331712962938173</c:v>
                      </c:pt>
                      <c:pt idx="10142">
                        <c:v>3.0334143518479824</c:v>
                      </c:pt>
                      <c:pt idx="10143">
                        <c:v>3.0336574074094234</c:v>
                      </c:pt>
                      <c:pt idx="10144">
                        <c:v>3.0339004629635884</c:v>
                      </c:pt>
                      <c:pt idx="10145">
                        <c:v>3.0341435185177534</c:v>
                      </c:pt>
                      <c:pt idx="10146">
                        <c:v>3.0343981481486981</c:v>
                      </c:pt>
                      <c:pt idx="10147">
                        <c:v>3.0346412037028632</c:v>
                      </c:pt>
                      <c:pt idx="10148">
                        <c:v>3.0348842592570282</c:v>
                      </c:pt>
                      <c:pt idx="10149">
                        <c:v>3.0351273148111932</c:v>
                      </c:pt>
                      <c:pt idx="10150">
                        <c:v>3.0353703703726342</c:v>
                      </c:pt>
                      <c:pt idx="10151">
                        <c:v>3.0356134259267993</c:v>
                      </c:pt>
                      <c:pt idx="10152">
                        <c:v>3.0358564814809643</c:v>
                      </c:pt>
                      <c:pt idx="10153">
                        <c:v>3.0360995370351294</c:v>
                      </c:pt>
                      <c:pt idx="10154">
                        <c:v>3.0363425925892944</c:v>
                      </c:pt>
                      <c:pt idx="10155">
                        <c:v>3.0365856481507354</c:v>
                      </c:pt>
                      <c:pt idx="10156">
                        <c:v>3.0368287037049004</c:v>
                      </c:pt>
                      <c:pt idx="10157">
                        <c:v>3.0370717592590655</c:v>
                      </c:pt>
                      <c:pt idx="10158">
                        <c:v>3.0373148148132305</c:v>
                      </c:pt>
                      <c:pt idx="10159">
                        <c:v>3.0375578703673956</c:v>
                      </c:pt>
                      <c:pt idx="10160">
                        <c:v>3.0378009259288365</c:v>
                      </c:pt>
                      <c:pt idx="10161">
                        <c:v>3.0380439814830016</c:v>
                      </c:pt>
                      <c:pt idx="10162">
                        <c:v>3.0382870370371666</c:v>
                      </c:pt>
                      <c:pt idx="10163">
                        <c:v>3.0385300925913317</c:v>
                      </c:pt>
                      <c:pt idx="10164">
                        <c:v>3.0387731481454967</c:v>
                      </c:pt>
                      <c:pt idx="10165">
                        <c:v>3.0390162036996617</c:v>
                      </c:pt>
                      <c:pt idx="10166">
                        <c:v>3.0392592592611027</c:v>
                      </c:pt>
                      <c:pt idx="10167">
                        <c:v>3.0395023148152678</c:v>
                      </c:pt>
                      <c:pt idx="10168">
                        <c:v>3.0397453703694328</c:v>
                      </c:pt>
                      <c:pt idx="10169">
                        <c:v>3.0399884259235979</c:v>
                      </c:pt>
                      <c:pt idx="10170">
                        <c:v>3.0402314814777629</c:v>
                      </c:pt>
                      <c:pt idx="10171">
                        <c:v>3.0404745370392039</c:v>
                      </c:pt>
                      <c:pt idx="10172">
                        <c:v>3.0407175925933689</c:v>
                      </c:pt>
                      <c:pt idx="10173">
                        <c:v>3.040960648147534</c:v>
                      </c:pt>
                      <c:pt idx="10174">
                        <c:v>3.041203703701699</c:v>
                      </c:pt>
                      <c:pt idx="10175">
                        <c:v>3.0414467592558641</c:v>
                      </c:pt>
                      <c:pt idx="10176">
                        <c:v>3.041689814817305</c:v>
                      </c:pt>
                      <c:pt idx="10177">
                        <c:v>3.0419328703714701</c:v>
                      </c:pt>
                      <c:pt idx="10178">
                        <c:v>3.0421759259256351</c:v>
                      </c:pt>
                      <c:pt idx="10179">
                        <c:v>3.0424189814798002</c:v>
                      </c:pt>
                      <c:pt idx="10180">
                        <c:v>3.0426620370339652</c:v>
                      </c:pt>
                      <c:pt idx="10181">
                        <c:v>3.0429050925954062</c:v>
                      </c:pt>
                      <c:pt idx="10182">
                        <c:v>3.0431481481495712</c:v>
                      </c:pt>
                      <c:pt idx="10183">
                        <c:v>3.0433912037037363</c:v>
                      </c:pt>
                      <c:pt idx="10184">
                        <c:v>3.0436342592579013</c:v>
                      </c:pt>
                      <c:pt idx="10185">
                        <c:v>3.0438773148120664</c:v>
                      </c:pt>
                      <c:pt idx="10186">
                        <c:v>3.0441203703735074</c:v>
                      </c:pt>
                      <c:pt idx="10187">
                        <c:v>3.0443634259276724</c:v>
                      </c:pt>
                      <c:pt idx="10188">
                        <c:v>3.0446064814818374</c:v>
                      </c:pt>
                      <c:pt idx="10189">
                        <c:v>3.0448495370360025</c:v>
                      </c:pt>
                      <c:pt idx="10190">
                        <c:v>3.0450925925901675</c:v>
                      </c:pt>
                      <c:pt idx="10191">
                        <c:v>3.0453356481443326</c:v>
                      </c:pt>
                      <c:pt idx="10192">
                        <c:v>3.0455787037057735</c:v>
                      </c:pt>
                      <c:pt idx="10193">
                        <c:v>3.0458217592599386</c:v>
                      </c:pt>
                      <c:pt idx="10194">
                        <c:v>3.0460763888908833</c:v>
                      </c:pt>
                      <c:pt idx="10195">
                        <c:v>3.0463194444450483</c:v>
                      </c:pt>
                      <c:pt idx="10196">
                        <c:v>3.0465624999992134</c:v>
                      </c:pt>
                      <c:pt idx="10197">
                        <c:v>3.0468055555533784</c:v>
                      </c:pt>
                      <c:pt idx="10198">
                        <c:v>3.0470486111075434</c:v>
                      </c:pt>
                      <c:pt idx="10199">
                        <c:v>3.0472916666689844</c:v>
                      </c:pt>
                      <c:pt idx="10200">
                        <c:v>3.0475347222231495</c:v>
                      </c:pt>
                      <c:pt idx="10201">
                        <c:v>3.0477777777773145</c:v>
                      </c:pt>
                      <c:pt idx="10202">
                        <c:v>3.0480208333314796</c:v>
                      </c:pt>
                      <c:pt idx="10203">
                        <c:v>3.0482638888856446</c:v>
                      </c:pt>
                      <c:pt idx="10204">
                        <c:v>3.0485069444470856</c:v>
                      </c:pt>
                      <c:pt idx="10205">
                        <c:v>3.0487500000012506</c:v>
                      </c:pt>
                      <c:pt idx="10206">
                        <c:v>3.0489930555554157</c:v>
                      </c:pt>
                      <c:pt idx="10207">
                        <c:v>3.0492361111095807</c:v>
                      </c:pt>
                      <c:pt idx="10208">
                        <c:v>3.0494791666637457</c:v>
                      </c:pt>
                      <c:pt idx="10209">
                        <c:v>3.0497222222251867</c:v>
                      </c:pt>
                      <c:pt idx="10210">
                        <c:v>3.0499652777793518</c:v>
                      </c:pt>
                      <c:pt idx="10211">
                        <c:v>3.0502083333335168</c:v>
                      </c:pt>
                      <c:pt idx="10212">
                        <c:v>3.0504513888876819</c:v>
                      </c:pt>
                      <c:pt idx="10213">
                        <c:v>3.0506944444418469</c:v>
                      </c:pt>
                      <c:pt idx="10214">
                        <c:v>3.0509374999960119</c:v>
                      </c:pt>
                      <c:pt idx="10215">
                        <c:v>3.0511805555574529</c:v>
                      </c:pt>
                      <c:pt idx="10216">
                        <c:v>3.051423611111618</c:v>
                      </c:pt>
                      <c:pt idx="10217">
                        <c:v>3.051666666665783</c:v>
                      </c:pt>
                      <c:pt idx="10218">
                        <c:v>3.0519097222199481</c:v>
                      </c:pt>
                      <c:pt idx="10219">
                        <c:v>3.0521527777741131</c:v>
                      </c:pt>
                      <c:pt idx="10220">
                        <c:v>3.0523958333355541</c:v>
                      </c:pt>
                      <c:pt idx="10221">
                        <c:v>3.0526388888897191</c:v>
                      </c:pt>
                      <c:pt idx="10222">
                        <c:v>3.0528819444438842</c:v>
                      </c:pt>
                      <c:pt idx="10223">
                        <c:v>3.0531249999980492</c:v>
                      </c:pt>
                      <c:pt idx="10224">
                        <c:v>3.0533680555522142</c:v>
                      </c:pt>
                      <c:pt idx="10225">
                        <c:v>3.0536111111136552</c:v>
                      </c:pt>
                      <c:pt idx="10226">
                        <c:v>3.0538541666678203</c:v>
                      </c:pt>
                      <c:pt idx="10227">
                        <c:v>3.0540972222219853</c:v>
                      </c:pt>
                      <c:pt idx="10228">
                        <c:v>3.0543402777761504</c:v>
                      </c:pt>
                      <c:pt idx="10229">
                        <c:v>3.0545833333303154</c:v>
                      </c:pt>
                      <c:pt idx="10230">
                        <c:v>3.0548263888917564</c:v>
                      </c:pt>
                      <c:pt idx="10231">
                        <c:v>3.0550694444459214</c:v>
                      </c:pt>
                      <c:pt idx="10232">
                        <c:v>3.0553125000000865</c:v>
                      </c:pt>
                      <c:pt idx="10233">
                        <c:v>3.0555555555542515</c:v>
                      </c:pt>
                      <c:pt idx="10234">
                        <c:v>3.0557986111084166</c:v>
                      </c:pt>
                      <c:pt idx="10235">
                        <c:v>3.0560416666625816</c:v>
                      </c:pt>
                      <c:pt idx="10236">
                        <c:v>3.0562847222240226</c:v>
                      </c:pt>
                      <c:pt idx="10237">
                        <c:v>3.0565277777781876</c:v>
                      </c:pt>
                      <c:pt idx="10238">
                        <c:v>3.0567708333323527</c:v>
                      </c:pt>
                      <c:pt idx="10239">
                        <c:v>3.0570138888865177</c:v>
                      </c:pt>
                      <c:pt idx="10240">
                        <c:v>3.0572569444406827</c:v>
                      </c:pt>
                      <c:pt idx="10241">
                        <c:v>3.0575000000021237</c:v>
                      </c:pt>
                      <c:pt idx="10242">
                        <c:v>3.0577430555562888</c:v>
                      </c:pt>
                      <c:pt idx="10243">
                        <c:v>3.0579976851872335</c:v>
                      </c:pt>
                      <c:pt idx="10244">
                        <c:v>3.0582407407413985</c:v>
                      </c:pt>
                      <c:pt idx="10245">
                        <c:v>3.0584837962955636</c:v>
                      </c:pt>
                      <c:pt idx="10246">
                        <c:v>3.0587268518497286</c:v>
                      </c:pt>
                      <c:pt idx="10247">
                        <c:v>3.0589699074038936</c:v>
                      </c:pt>
                      <c:pt idx="10248">
                        <c:v>3.0592129629653346</c:v>
                      </c:pt>
                      <c:pt idx="10249">
                        <c:v>3.0594560185194997</c:v>
                      </c:pt>
                      <c:pt idx="10250">
                        <c:v>3.0596990740736647</c:v>
                      </c:pt>
                      <c:pt idx="10251">
                        <c:v>3.0599421296278297</c:v>
                      </c:pt>
                      <c:pt idx="10252">
                        <c:v>3.0601851851819948</c:v>
                      </c:pt>
                      <c:pt idx="10253">
                        <c:v>3.0604282407434358</c:v>
                      </c:pt>
                      <c:pt idx="10254">
                        <c:v>3.0606712962976008</c:v>
                      </c:pt>
                      <c:pt idx="10255">
                        <c:v>3.0609143518517659</c:v>
                      </c:pt>
                      <c:pt idx="10256">
                        <c:v>3.0611574074059309</c:v>
                      </c:pt>
                      <c:pt idx="10257">
                        <c:v>3.0614004629600959</c:v>
                      </c:pt>
                      <c:pt idx="10258">
                        <c:v>3.0616435185215369</c:v>
                      </c:pt>
                      <c:pt idx="10259">
                        <c:v>3.061886574075702</c:v>
                      </c:pt>
                      <c:pt idx="10260">
                        <c:v>3.062129629629867</c:v>
                      </c:pt>
                      <c:pt idx="10261">
                        <c:v>3.0623726851840321</c:v>
                      </c:pt>
                      <c:pt idx="10262">
                        <c:v>3.0626157407381971</c:v>
                      </c:pt>
                      <c:pt idx="10263">
                        <c:v>3.0628587962923621</c:v>
                      </c:pt>
                      <c:pt idx="10264">
                        <c:v>3.0631018518538031</c:v>
                      </c:pt>
                      <c:pt idx="10265">
                        <c:v>3.0633449074079682</c:v>
                      </c:pt>
                      <c:pt idx="10266">
                        <c:v>3.0635879629621332</c:v>
                      </c:pt>
                      <c:pt idx="10267">
                        <c:v>3.0638310185162982</c:v>
                      </c:pt>
                      <c:pt idx="10268">
                        <c:v>3.0640740740704633</c:v>
                      </c:pt>
                      <c:pt idx="10269">
                        <c:v>3.0643171296319043</c:v>
                      </c:pt>
                      <c:pt idx="10270">
                        <c:v>3.0645601851860693</c:v>
                      </c:pt>
                      <c:pt idx="10271">
                        <c:v>3.0648032407402344</c:v>
                      </c:pt>
                      <c:pt idx="10272">
                        <c:v>3.0650462962943994</c:v>
                      </c:pt>
                      <c:pt idx="10273">
                        <c:v>3.0652893518485644</c:v>
                      </c:pt>
                      <c:pt idx="10274">
                        <c:v>3.0655324074100054</c:v>
                      </c:pt>
                      <c:pt idx="10275">
                        <c:v>3.0657754629641705</c:v>
                      </c:pt>
                      <c:pt idx="10276">
                        <c:v>3.0660185185183355</c:v>
                      </c:pt>
                      <c:pt idx="10277">
                        <c:v>3.0662615740725006</c:v>
                      </c:pt>
                      <c:pt idx="10278">
                        <c:v>3.0665046296266656</c:v>
                      </c:pt>
                      <c:pt idx="10279">
                        <c:v>3.0667476851881066</c:v>
                      </c:pt>
                      <c:pt idx="10280">
                        <c:v>3.0669907407422716</c:v>
                      </c:pt>
                      <c:pt idx="10281">
                        <c:v>3.0672337962964367</c:v>
                      </c:pt>
                      <c:pt idx="10282">
                        <c:v>3.0674768518506017</c:v>
                      </c:pt>
                      <c:pt idx="10283">
                        <c:v>3.0677199074047667</c:v>
                      </c:pt>
                      <c:pt idx="10284">
                        <c:v>3.0679629629589318</c:v>
                      </c:pt>
                      <c:pt idx="10285">
                        <c:v>3.0682060185203728</c:v>
                      </c:pt>
                      <c:pt idx="10286">
                        <c:v>3.0684490740745378</c:v>
                      </c:pt>
                      <c:pt idx="10287">
                        <c:v>3.0686921296287029</c:v>
                      </c:pt>
                      <c:pt idx="10288">
                        <c:v>3.0689351851828679</c:v>
                      </c:pt>
                      <c:pt idx="10289">
                        <c:v>3.0691782407370329</c:v>
                      </c:pt>
                      <c:pt idx="10290">
                        <c:v>3.0694212962984739</c:v>
                      </c:pt>
                      <c:pt idx="10291">
                        <c:v>3.0696759259221427</c:v>
                      </c:pt>
                      <c:pt idx="10292">
                        <c:v>3.0699189814835837</c:v>
                      </c:pt>
                      <c:pt idx="10293">
                        <c:v>3.0701620370377487</c:v>
                      </c:pt>
                      <c:pt idx="10294">
                        <c:v>3.0704050925919137</c:v>
                      </c:pt>
                      <c:pt idx="10295">
                        <c:v>3.0706481481460788</c:v>
                      </c:pt>
                      <c:pt idx="10296">
                        <c:v>3.0708912037002438</c:v>
                      </c:pt>
                      <c:pt idx="10297">
                        <c:v>3.0711342592616848</c:v>
                      </c:pt>
                      <c:pt idx="10298">
                        <c:v>3.0713773148158499</c:v>
                      </c:pt>
                      <c:pt idx="10299">
                        <c:v>3.0716203703700149</c:v>
                      </c:pt>
                      <c:pt idx="10300">
                        <c:v>3.0718634259241799</c:v>
                      </c:pt>
                      <c:pt idx="10301">
                        <c:v>3.072106481478345</c:v>
                      </c:pt>
                      <c:pt idx="10302">
                        <c:v>3.072349537039786</c:v>
                      </c:pt>
                      <c:pt idx="10303">
                        <c:v>3.072592592593951</c:v>
                      </c:pt>
                      <c:pt idx="10304">
                        <c:v>3.0728356481481161</c:v>
                      </c:pt>
                      <c:pt idx="10305">
                        <c:v>3.0730787037022811</c:v>
                      </c:pt>
                      <c:pt idx="10306">
                        <c:v>3.0733217592564461</c:v>
                      </c:pt>
                      <c:pt idx="10307">
                        <c:v>3.0735648148178871</c:v>
                      </c:pt>
                      <c:pt idx="10308">
                        <c:v>3.0738078703720522</c:v>
                      </c:pt>
                      <c:pt idx="10309">
                        <c:v>3.0740509259262172</c:v>
                      </c:pt>
                      <c:pt idx="10310">
                        <c:v>3.0742939814803822</c:v>
                      </c:pt>
                      <c:pt idx="10311">
                        <c:v>3.0745370370345473</c:v>
                      </c:pt>
                      <c:pt idx="10312">
                        <c:v>3.0747800925887123</c:v>
                      </c:pt>
                      <c:pt idx="10313">
                        <c:v>3.0750231481501533</c:v>
                      </c:pt>
                      <c:pt idx="10314">
                        <c:v>3.0752662037043184</c:v>
                      </c:pt>
                      <c:pt idx="10315">
                        <c:v>3.0755092592584834</c:v>
                      </c:pt>
                      <c:pt idx="10316">
                        <c:v>3.0757523148126484</c:v>
                      </c:pt>
                      <c:pt idx="10317">
                        <c:v>3.0759953703668135</c:v>
                      </c:pt>
                      <c:pt idx="10318">
                        <c:v>3.0762384259282545</c:v>
                      </c:pt>
                      <c:pt idx="10319">
                        <c:v>3.0764814814824195</c:v>
                      </c:pt>
                      <c:pt idx="10320">
                        <c:v>3.0767245370365846</c:v>
                      </c:pt>
                      <c:pt idx="10321">
                        <c:v>3.0769675925907496</c:v>
                      </c:pt>
                      <c:pt idx="10322">
                        <c:v>3.0772106481449146</c:v>
                      </c:pt>
                      <c:pt idx="10323">
                        <c:v>3.0774537037063556</c:v>
                      </c:pt>
                      <c:pt idx="10324">
                        <c:v>3.0776967592605207</c:v>
                      </c:pt>
                      <c:pt idx="10325">
                        <c:v>3.0779398148146857</c:v>
                      </c:pt>
                      <c:pt idx="10326">
                        <c:v>3.0781828703688507</c:v>
                      </c:pt>
                      <c:pt idx="10327">
                        <c:v>3.0784259259230158</c:v>
                      </c:pt>
                      <c:pt idx="10328">
                        <c:v>3.0786689814844568</c:v>
                      </c:pt>
                      <c:pt idx="10329">
                        <c:v>3.0789120370386218</c:v>
                      </c:pt>
                      <c:pt idx="10330">
                        <c:v>3.0791550925927869</c:v>
                      </c:pt>
                      <c:pt idx="10331">
                        <c:v>3.0793981481469519</c:v>
                      </c:pt>
                      <c:pt idx="10332">
                        <c:v>3.0796412037011169</c:v>
                      </c:pt>
                      <c:pt idx="10333">
                        <c:v>3.079884259255282</c:v>
                      </c:pt>
                      <c:pt idx="10334">
                        <c:v>3.080127314816723</c:v>
                      </c:pt>
                      <c:pt idx="10335">
                        <c:v>3.080370370370888</c:v>
                      </c:pt>
                      <c:pt idx="10336">
                        <c:v>3.0806134259250531</c:v>
                      </c:pt>
                      <c:pt idx="10337">
                        <c:v>3.0808564814792181</c:v>
                      </c:pt>
                      <c:pt idx="10338">
                        <c:v>3.0810995370333831</c:v>
                      </c:pt>
                      <c:pt idx="10339">
                        <c:v>3.0813541666643278</c:v>
                      </c:pt>
                      <c:pt idx="10340">
                        <c:v>3.0815972222184929</c:v>
                      </c:pt>
                      <c:pt idx="10341">
                        <c:v>3.0818402777799339</c:v>
                      </c:pt>
                      <c:pt idx="10342">
                        <c:v>3.0820833333340989</c:v>
                      </c:pt>
                      <c:pt idx="10343">
                        <c:v>3.0823263888882639</c:v>
                      </c:pt>
                      <c:pt idx="10344">
                        <c:v>3.082569444442429</c:v>
                      </c:pt>
                      <c:pt idx="10345">
                        <c:v>3.082812499996594</c:v>
                      </c:pt>
                      <c:pt idx="10346">
                        <c:v>3.083055555558035</c:v>
                      </c:pt>
                      <c:pt idx="10347">
                        <c:v>3.0832986111122</c:v>
                      </c:pt>
                      <c:pt idx="10348">
                        <c:v>3.0835416666663651</c:v>
                      </c:pt>
                      <c:pt idx="10349">
                        <c:v>3.0837847222205301</c:v>
                      </c:pt>
                      <c:pt idx="10350">
                        <c:v>3.0840277777746952</c:v>
                      </c:pt>
                      <c:pt idx="10351">
                        <c:v>3.0842708333361362</c:v>
                      </c:pt>
                      <c:pt idx="10352">
                        <c:v>3.0845138888903012</c:v>
                      </c:pt>
                      <c:pt idx="10353">
                        <c:v>3.0847569444444662</c:v>
                      </c:pt>
                      <c:pt idx="10354">
                        <c:v>3.0849999999986313</c:v>
                      </c:pt>
                      <c:pt idx="10355">
                        <c:v>3.0852430555527963</c:v>
                      </c:pt>
                      <c:pt idx="10356">
                        <c:v>3.0854861111142373</c:v>
                      </c:pt>
                      <c:pt idx="10357">
                        <c:v>3.0857291666684024</c:v>
                      </c:pt>
                      <c:pt idx="10358">
                        <c:v>3.0859722222225674</c:v>
                      </c:pt>
                      <c:pt idx="10359">
                        <c:v>3.0862152777767324</c:v>
                      </c:pt>
                      <c:pt idx="10360">
                        <c:v>3.0864583333308975</c:v>
                      </c:pt>
                      <c:pt idx="10361">
                        <c:v>3.0867013888850625</c:v>
                      </c:pt>
                      <c:pt idx="10362">
                        <c:v>3.0869444444465035</c:v>
                      </c:pt>
                      <c:pt idx="10363">
                        <c:v>3.0871875000006685</c:v>
                      </c:pt>
                      <c:pt idx="10364">
                        <c:v>3.0874305555548336</c:v>
                      </c:pt>
                      <c:pt idx="10365">
                        <c:v>3.0876736111089986</c:v>
                      </c:pt>
                      <c:pt idx="10366">
                        <c:v>3.0879166666631637</c:v>
                      </c:pt>
                      <c:pt idx="10367">
                        <c:v>3.0881597222246047</c:v>
                      </c:pt>
                      <c:pt idx="10368">
                        <c:v>3.0884027777787697</c:v>
                      </c:pt>
                      <c:pt idx="10369">
                        <c:v>3.0886458333329347</c:v>
                      </c:pt>
                      <c:pt idx="10370">
                        <c:v>3.0888888888870998</c:v>
                      </c:pt>
                      <c:pt idx="10371">
                        <c:v>3.0891319444412648</c:v>
                      </c:pt>
                      <c:pt idx="10372">
                        <c:v>3.0893750000027058</c:v>
                      </c:pt>
                      <c:pt idx="10373">
                        <c:v>3.0896180555568709</c:v>
                      </c:pt>
                      <c:pt idx="10374">
                        <c:v>3.0898611111110359</c:v>
                      </c:pt>
                      <c:pt idx="10375">
                        <c:v>3.0901041666652009</c:v>
                      </c:pt>
                      <c:pt idx="10376">
                        <c:v>3.090347222219366</c:v>
                      </c:pt>
                      <c:pt idx="10377">
                        <c:v>3.090590277780807</c:v>
                      </c:pt>
                      <c:pt idx="10378">
                        <c:v>3.090833333334972</c:v>
                      </c:pt>
                      <c:pt idx="10379">
                        <c:v>3.091076388889137</c:v>
                      </c:pt>
                      <c:pt idx="10380">
                        <c:v>3.0913194444433021</c:v>
                      </c:pt>
                      <c:pt idx="10381">
                        <c:v>3.0915624999974671</c:v>
                      </c:pt>
                      <c:pt idx="10382">
                        <c:v>3.0918055555516322</c:v>
                      </c:pt>
                      <c:pt idx="10383">
                        <c:v>3.0920486111130732</c:v>
                      </c:pt>
                      <c:pt idx="10384">
                        <c:v>3.0922916666672382</c:v>
                      </c:pt>
                      <c:pt idx="10385">
                        <c:v>3.0925347222214032</c:v>
                      </c:pt>
                      <c:pt idx="10386">
                        <c:v>3.0927777777755683</c:v>
                      </c:pt>
                      <c:pt idx="10387">
                        <c:v>3.0930208333297333</c:v>
                      </c:pt>
                      <c:pt idx="10388">
                        <c:v>3.093275462960678</c:v>
                      </c:pt>
                      <c:pt idx="10389">
                        <c:v>3.0935185185148431</c:v>
                      </c:pt>
                      <c:pt idx="10390">
                        <c:v>3.093761574076284</c:v>
                      </c:pt>
                      <c:pt idx="10391">
                        <c:v>3.0940046296304491</c:v>
                      </c:pt>
                      <c:pt idx="10392">
                        <c:v>3.0942476851846141</c:v>
                      </c:pt>
                      <c:pt idx="10393">
                        <c:v>3.0944907407387792</c:v>
                      </c:pt>
                      <c:pt idx="10394">
                        <c:v>3.0947337962929442</c:v>
                      </c:pt>
                      <c:pt idx="10395">
                        <c:v>3.0949768518543852</c:v>
                      </c:pt>
                      <c:pt idx="10396">
                        <c:v>3.0952199074085502</c:v>
                      </c:pt>
                      <c:pt idx="10397">
                        <c:v>3.0954629629627153</c:v>
                      </c:pt>
                      <c:pt idx="10398">
                        <c:v>3.0957060185168803</c:v>
                      </c:pt>
                      <c:pt idx="10399">
                        <c:v>3.0959490740710454</c:v>
                      </c:pt>
                      <c:pt idx="10400">
                        <c:v>3.0961921296324864</c:v>
                      </c:pt>
                      <c:pt idx="10401">
                        <c:v>3.0964351851866514</c:v>
                      </c:pt>
                      <c:pt idx="10402">
                        <c:v>3.0966782407408164</c:v>
                      </c:pt>
                      <c:pt idx="10403">
                        <c:v>3.0969212962949815</c:v>
                      </c:pt>
                      <c:pt idx="10404">
                        <c:v>3.0971643518491465</c:v>
                      </c:pt>
                      <c:pt idx="10405">
                        <c:v>3.0974074074033116</c:v>
                      </c:pt>
                      <c:pt idx="10406">
                        <c:v>3.0976504629647525</c:v>
                      </c:pt>
                      <c:pt idx="10407">
                        <c:v>3.0978935185189176</c:v>
                      </c:pt>
                      <c:pt idx="10408">
                        <c:v>3.0981365740730826</c:v>
                      </c:pt>
                      <c:pt idx="10409">
                        <c:v>3.0983796296272477</c:v>
                      </c:pt>
                      <c:pt idx="10410">
                        <c:v>3.0986226851814127</c:v>
                      </c:pt>
                      <c:pt idx="10411">
                        <c:v>3.0988657407428537</c:v>
                      </c:pt>
                      <c:pt idx="10412">
                        <c:v>3.0991087962970187</c:v>
                      </c:pt>
                      <c:pt idx="10413">
                        <c:v>3.0993518518511838</c:v>
                      </c:pt>
                      <c:pt idx="10414">
                        <c:v>3.0995949074053488</c:v>
                      </c:pt>
                      <c:pt idx="10415">
                        <c:v>3.0998379629595139</c:v>
                      </c:pt>
                      <c:pt idx="10416">
                        <c:v>3.1000810185209549</c:v>
                      </c:pt>
                      <c:pt idx="10417">
                        <c:v>3.1003240740751199</c:v>
                      </c:pt>
                      <c:pt idx="10418">
                        <c:v>3.1005671296292849</c:v>
                      </c:pt>
                      <c:pt idx="10419">
                        <c:v>3.10081018518345</c:v>
                      </c:pt>
                      <c:pt idx="10420">
                        <c:v>3.101053240737615</c:v>
                      </c:pt>
                      <c:pt idx="10421">
                        <c:v>3.101296296299056</c:v>
                      </c:pt>
                      <c:pt idx="10422">
                        <c:v>3.101539351853221</c:v>
                      </c:pt>
                      <c:pt idx="10423">
                        <c:v>3.1017824074073861</c:v>
                      </c:pt>
                      <c:pt idx="10424">
                        <c:v>3.1020254629615511</c:v>
                      </c:pt>
                      <c:pt idx="10425">
                        <c:v>3.1022685185157162</c:v>
                      </c:pt>
                      <c:pt idx="10426">
                        <c:v>3.1025115740771572</c:v>
                      </c:pt>
                      <c:pt idx="10427">
                        <c:v>3.1027546296313222</c:v>
                      </c:pt>
                      <c:pt idx="10428">
                        <c:v>3.1029976851854872</c:v>
                      </c:pt>
                      <c:pt idx="10429">
                        <c:v>3.1032407407396523</c:v>
                      </c:pt>
                      <c:pt idx="10430">
                        <c:v>3.1034837962938173</c:v>
                      </c:pt>
                      <c:pt idx="10431">
                        <c:v>3.1037268518479824</c:v>
                      </c:pt>
                      <c:pt idx="10432">
                        <c:v>3.1039699074094234</c:v>
                      </c:pt>
                      <c:pt idx="10433">
                        <c:v>3.1042129629635884</c:v>
                      </c:pt>
                      <c:pt idx="10434">
                        <c:v>3.1044560185177534</c:v>
                      </c:pt>
                      <c:pt idx="10435">
                        <c:v>3.1046990740719185</c:v>
                      </c:pt>
                      <c:pt idx="10436">
                        <c:v>3.1049537037028632</c:v>
                      </c:pt>
                      <c:pt idx="10437">
                        <c:v>3.1051967592570282</c:v>
                      </c:pt>
                      <c:pt idx="10438">
                        <c:v>3.1054398148111932</c:v>
                      </c:pt>
                      <c:pt idx="10439">
                        <c:v>3.1056828703726342</c:v>
                      </c:pt>
                      <c:pt idx="10440">
                        <c:v>3.1059259259267993</c:v>
                      </c:pt>
                      <c:pt idx="10441">
                        <c:v>3.1061689814809643</c:v>
                      </c:pt>
                      <c:pt idx="10442">
                        <c:v>3.1064120370351294</c:v>
                      </c:pt>
                      <c:pt idx="10443">
                        <c:v>3.1066550925892944</c:v>
                      </c:pt>
                      <c:pt idx="10444">
                        <c:v>3.1068981481507354</c:v>
                      </c:pt>
                      <c:pt idx="10445">
                        <c:v>3.1071412037049004</c:v>
                      </c:pt>
                      <c:pt idx="10446">
                        <c:v>3.1073842592590655</c:v>
                      </c:pt>
                      <c:pt idx="10447">
                        <c:v>3.1076273148132305</c:v>
                      </c:pt>
                      <c:pt idx="10448">
                        <c:v>3.1078703703673956</c:v>
                      </c:pt>
                      <c:pt idx="10449">
                        <c:v>3.1081134259288365</c:v>
                      </c:pt>
                      <c:pt idx="10450">
                        <c:v>3.1083564814830016</c:v>
                      </c:pt>
                      <c:pt idx="10451">
                        <c:v>3.1085995370371666</c:v>
                      </c:pt>
                      <c:pt idx="10452">
                        <c:v>3.1088425925913317</c:v>
                      </c:pt>
                      <c:pt idx="10453">
                        <c:v>3.1090856481454967</c:v>
                      </c:pt>
                      <c:pt idx="10454">
                        <c:v>3.1093287036996617</c:v>
                      </c:pt>
                      <c:pt idx="10455">
                        <c:v>3.1095717592611027</c:v>
                      </c:pt>
                      <c:pt idx="10456">
                        <c:v>3.1098148148152678</c:v>
                      </c:pt>
                      <c:pt idx="10457">
                        <c:v>3.1100578703694328</c:v>
                      </c:pt>
                      <c:pt idx="10458">
                        <c:v>3.1103009259235979</c:v>
                      </c:pt>
                      <c:pt idx="10459">
                        <c:v>3.1105439814777629</c:v>
                      </c:pt>
                      <c:pt idx="10460">
                        <c:v>3.1107870370392039</c:v>
                      </c:pt>
                      <c:pt idx="10461">
                        <c:v>3.1110300925933689</c:v>
                      </c:pt>
                      <c:pt idx="10462">
                        <c:v>3.111273148147534</c:v>
                      </c:pt>
                      <c:pt idx="10463">
                        <c:v>3.111516203701699</c:v>
                      </c:pt>
                      <c:pt idx="10464">
                        <c:v>3.1117592592558641</c:v>
                      </c:pt>
                      <c:pt idx="10465">
                        <c:v>3.112002314817305</c:v>
                      </c:pt>
                      <c:pt idx="10466">
                        <c:v>3.1122453703714701</c:v>
                      </c:pt>
                      <c:pt idx="10467">
                        <c:v>3.1124884259256351</c:v>
                      </c:pt>
                      <c:pt idx="10468">
                        <c:v>3.1127314814798002</c:v>
                      </c:pt>
                      <c:pt idx="10469">
                        <c:v>3.1129745370339652</c:v>
                      </c:pt>
                      <c:pt idx="10470">
                        <c:v>3.1132175925954062</c:v>
                      </c:pt>
                      <c:pt idx="10471">
                        <c:v>3.1134606481495712</c:v>
                      </c:pt>
                      <c:pt idx="10472">
                        <c:v>3.1137037037037363</c:v>
                      </c:pt>
                      <c:pt idx="10473">
                        <c:v>3.1139467592579013</c:v>
                      </c:pt>
                      <c:pt idx="10474">
                        <c:v>3.1141898148120664</c:v>
                      </c:pt>
                      <c:pt idx="10475">
                        <c:v>3.1144328703735074</c:v>
                      </c:pt>
                      <c:pt idx="10476">
                        <c:v>3.1146759259276724</c:v>
                      </c:pt>
                      <c:pt idx="10477">
                        <c:v>3.1149189814818374</c:v>
                      </c:pt>
                      <c:pt idx="10478">
                        <c:v>3.1151620370360025</c:v>
                      </c:pt>
                      <c:pt idx="10479">
                        <c:v>3.1154050925901675</c:v>
                      </c:pt>
                      <c:pt idx="10480">
                        <c:v>3.1156481481443326</c:v>
                      </c:pt>
                      <c:pt idx="10481">
                        <c:v>3.1158912037057735</c:v>
                      </c:pt>
                      <c:pt idx="10482">
                        <c:v>3.1161342592599386</c:v>
                      </c:pt>
                      <c:pt idx="10483">
                        <c:v>3.1163773148141036</c:v>
                      </c:pt>
                      <c:pt idx="10484">
                        <c:v>3.1166203703682687</c:v>
                      </c:pt>
                      <c:pt idx="10485">
                        <c:v>3.1168749999992134</c:v>
                      </c:pt>
                      <c:pt idx="10486">
                        <c:v>3.1171180555533784</c:v>
                      </c:pt>
                      <c:pt idx="10487">
                        <c:v>3.1173611111075434</c:v>
                      </c:pt>
                      <c:pt idx="10488">
                        <c:v>3.1176041666689844</c:v>
                      </c:pt>
                      <c:pt idx="10489">
                        <c:v>3.1178472222231495</c:v>
                      </c:pt>
                      <c:pt idx="10490">
                        <c:v>3.1180902777773145</c:v>
                      </c:pt>
                      <c:pt idx="10491">
                        <c:v>3.1183333333314796</c:v>
                      </c:pt>
                      <c:pt idx="10492">
                        <c:v>3.1185763888856446</c:v>
                      </c:pt>
                      <c:pt idx="10493">
                        <c:v>3.1188194444470856</c:v>
                      </c:pt>
                      <c:pt idx="10494">
                        <c:v>3.1190625000012506</c:v>
                      </c:pt>
                      <c:pt idx="10495">
                        <c:v>3.1193055555554157</c:v>
                      </c:pt>
                      <c:pt idx="10496">
                        <c:v>3.1195486111095807</c:v>
                      </c:pt>
                      <c:pt idx="10497">
                        <c:v>3.1197916666637457</c:v>
                      </c:pt>
                      <c:pt idx="10498">
                        <c:v>3.1200347222251867</c:v>
                      </c:pt>
                      <c:pt idx="10499">
                        <c:v>3.1202777777793518</c:v>
                      </c:pt>
                      <c:pt idx="10500">
                        <c:v>3.1205208333335168</c:v>
                      </c:pt>
                      <c:pt idx="10501">
                        <c:v>3.1207638888876819</c:v>
                      </c:pt>
                      <c:pt idx="10502">
                        <c:v>3.1210069444418469</c:v>
                      </c:pt>
                      <c:pt idx="10503">
                        <c:v>3.1212499999960119</c:v>
                      </c:pt>
                      <c:pt idx="10504">
                        <c:v>3.1214930555574529</c:v>
                      </c:pt>
                      <c:pt idx="10505">
                        <c:v>3.121736111111618</c:v>
                      </c:pt>
                      <c:pt idx="10506">
                        <c:v>3.121979166665783</c:v>
                      </c:pt>
                      <c:pt idx="10507">
                        <c:v>3.1222222222199481</c:v>
                      </c:pt>
                      <c:pt idx="10508">
                        <c:v>3.1224652777741131</c:v>
                      </c:pt>
                      <c:pt idx="10509">
                        <c:v>3.1227083333355541</c:v>
                      </c:pt>
                      <c:pt idx="10510">
                        <c:v>3.1229513888897191</c:v>
                      </c:pt>
                      <c:pt idx="10511">
                        <c:v>3.1231944444438842</c:v>
                      </c:pt>
                      <c:pt idx="10512">
                        <c:v>3.1234374999980492</c:v>
                      </c:pt>
                      <c:pt idx="10513">
                        <c:v>3.1236805555522142</c:v>
                      </c:pt>
                      <c:pt idx="10514">
                        <c:v>3.1239236111136552</c:v>
                      </c:pt>
                      <c:pt idx="10515">
                        <c:v>3.1241666666678203</c:v>
                      </c:pt>
                      <c:pt idx="10516">
                        <c:v>3.1244097222219853</c:v>
                      </c:pt>
                      <c:pt idx="10517">
                        <c:v>3.1246527777761504</c:v>
                      </c:pt>
                      <c:pt idx="10518">
                        <c:v>3.1248958333303154</c:v>
                      </c:pt>
                      <c:pt idx="10519">
                        <c:v>3.1251388888917564</c:v>
                      </c:pt>
                      <c:pt idx="10520">
                        <c:v>3.1253819444459214</c:v>
                      </c:pt>
                      <c:pt idx="10521">
                        <c:v>3.1256250000000865</c:v>
                      </c:pt>
                      <c:pt idx="10522">
                        <c:v>3.1258680555542515</c:v>
                      </c:pt>
                      <c:pt idx="10523">
                        <c:v>3.1261111111084166</c:v>
                      </c:pt>
                      <c:pt idx="10524">
                        <c:v>3.1263541666625816</c:v>
                      </c:pt>
                      <c:pt idx="10525">
                        <c:v>3.1265972222240226</c:v>
                      </c:pt>
                      <c:pt idx="10526">
                        <c:v>3.1268402777781876</c:v>
                      </c:pt>
                      <c:pt idx="10527">
                        <c:v>3.1270833333323527</c:v>
                      </c:pt>
                      <c:pt idx="10528">
                        <c:v>3.1273263888865177</c:v>
                      </c:pt>
                      <c:pt idx="10529">
                        <c:v>3.1275694444406827</c:v>
                      </c:pt>
                      <c:pt idx="10530">
                        <c:v>3.1278125000021237</c:v>
                      </c:pt>
                      <c:pt idx="10531">
                        <c:v>3.1280555555562888</c:v>
                      </c:pt>
                      <c:pt idx="10532">
                        <c:v>3.1282986111104538</c:v>
                      </c:pt>
                      <c:pt idx="10533">
                        <c:v>3.1285532407413985</c:v>
                      </c:pt>
                      <c:pt idx="10534">
                        <c:v>3.1287962962955636</c:v>
                      </c:pt>
                      <c:pt idx="10535">
                        <c:v>3.1290393518497286</c:v>
                      </c:pt>
                      <c:pt idx="10536">
                        <c:v>3.1292824074038936</c:v>
                      </c:pt>
                      <c:pt idx="10537">
                        <c:v>3.1295254629653346</c:v>
                      </c:pt>
                      <c:pt idx="10538">
                        <c:v>3.1297685185194997</c:v>
                      </c:pt>
                      <c:pt idx="10539">
                        <c:v>3.1300115740736647</c:v>
                      </c:pt>
                      <c:pt idx="10540">
                        <c:v>3.1302546296278297</c:v>
                      </c:pt>
                      <c:pt idx="10541">
                        <c:v>3.1304976851819948</c:v>
                      </c:pt>
                      <c:pt idx="10542">
                        <c:v>3.1307407407434358</c:v>
                      </c:pt>
                      <c:pt idx="10543">
                        <c:v>3.1309837962976008</c:v>
                      </c:pt>
                      <c:pt idx="10544">
                        <c:v>3.1312268518517659</c:v>
                      </c:pt>
                      <c:pt idx="10545">
                        <c:v>3.1314699074059309</c:v>
                      </c:pt>
                      <c:pt idx="10546">
                        <c:v>3.1317129629600959</c:v>
                      </c:pt>
                      <c:pt idx="10547">
                        <c:v>3.1319560185215369</c:v>
                      </c:pt>
                      <c:pt idx="10548">
                        <c:v>3.132199074075702</c:v>
                      </c:pt>
                      <c:pt idx="10549">
                        <c:v>3.132442129629867</c:v>
                      </c:pt>
                      <c:pt idx="10550">
                        <c:v>3.1326851851840321</c:v>
                      </c:pt>
                      <c:pt idx="10551">
                        <c:v>3.1329282407381971</c:v>
                      </c:pt>
                      <c:pt idx="10552">
                        <c:v>3.1331712962923621</c:v>
                      </c:pt>
                      <c:pt idx="10553">
                        <c:v>3.1334143518538031</c:v>
                      </c:pt>
                      <c:pt idx="10554">
                        <c:v>3.1336574074079682</c:v>
                      </c:pt>
                      <c:pt idx="10555">
                        <c:v>3.1339004629621332</c:v>
                      </c:pt>
                      <c:pt idx="10556">
                        <c:v>3.1341435185162982</c:v>
                      </c:pt>
                      <c:pt idx="10557">
                        <c:v>3.1343865740704633</c:v>
                      </c:pt>
                      <c:pt idx="10558">
                        <c:v>3.1346296296319043</c:v>
                      </c:pt>
                      <c:pt idx="10559">
                        <c:v>3.1348726851860693</c:v>
                      </c:pt>
                      <c:pt idx="10560">
                        <c:v>3.1351157407402344</c:v>
                      </c:pt>
                      <c:pt idx="10561">
                        <c:v>3.1353587962943994</c:v>
                      </c:pt>
                      <c:pt idx="10562">
                        <c:v>3.1356018518485644</c:v>
                      </c:pt>
                      <c:pt idx="10563">
                        <c:v>3.1358449074100054</c:v>
                      </c:pt>
                      <c:pt idx="10564">
                        <c:v>3.1360879629641705</c:v>
                      </c:pt>
                      <c:pt idx="10565">
                        <c:v>3.1363310185183355</c:v>
                      </c:pt>
                      <c:pt idx="10566">
                        <c:v>3.1365740740725006</c:v>
                      </c:pt>
                      <c:pt idx="10567">
                        <c:v>3.1368171296266656</c:v>
                      </c:pt>
                      <c:pt idx="10568">
                        <c:v>3.1370601851881066</c:v>
                      </c:pt>
                      <c:pt idx="10569">
                        <c:v>3.1373032407422716</c:v>
                      </c:pt>
                      <c:pt idx="10570">
                        <c:v>3.1375462962964367</c:v>
                      </c:pt>
                      <c:pt idx="10571">
                        <c:v>3.1377893518506017</c:v>
                      </c:pt>
                      <c:pt idx="10572">
                        <c:v>3.1380324074047667</c:v>
                      </c:pt>
                      <c:pt idx="10573">
                        <c:v>3.1382754629589318</c:v>
                      </c:pt>
                      <c:pt idx="10574">
                        <c:v>3.1385185185203728</c:v>
                      </c:pt>
                      <c:pt idx="10575">
                        <c:v>3.1387615740745378</c:v>
                      </c:pt>
                      <c:pt idx="10576">
                        <c:v>3.1390046296287029</c:v>
                      </c:pt>
                      <c:pt idx="10577">
                        <c:v>3.1392476851828679</c:v>
                      </c:pt>
                      <c:pt idx="10578">
                        <c:v>3.1394907407370329</c:v>
                      </c:pt>
                      <c:pt idx="10579">
                        <c:v>3.1397337962984739</c:v>
                      </c:pt>
                      <c:pt idx="10580">
                        <c:v>3.139976851852639</c:v>
                      </c:pt>
                      <c:pt idx="10581">
                        <c:v>3.140219907406804</c:v>
                      </c:pt>
                      <c:pt idx="10582">
                        <c:v>3.1404745370377487</c:v>
                      </c:pt>
                      <c:pt idx="10583">
                        <c:v>3.1407175925919137</c:v>
                      </c:pt>
                      <c:pt idx="10584">
                        <c:v>3.1409606481460788</c:v>
                      </c:pt>
                      <c:pt idx="10585">
                        <c:v>3.1412037037002438</c:v>
                      </c:pt>
                      <c:pt idx="10586">
                        <c:v>3.1414467592616848</c:v>
                      </c:pt>
                      <c:pt idx="10587">
                        <c:v>3.1416898148158499</c:v>
                      </c:pt>
                      <c:pt idx="10588">
                        <c:v>3.1419328703700149</c:v>
                      </c:pt>
                      <c:pt idx="10589">
                        <c:v>3.1421759259241799</c:v>
                      </c:pt>
                      <c:pt idx="10590">
                        <c:v>3.142418981478345</c:v>
                      </c:pt>
                      <c:pt idx="10591">
                        <c:v>3.142662037039786</c:v>
                      </c:pt>
                      <c:pt idx="10592">
                        <c:v>3.142905092593951</c:v>
                      </c:pt>
                      <c:pt idx="10593">
                        <c:v>3.1431481481481161</c:v>
                      </c:pt>
                      <c:pt idx="10594">
                        <c:v>3.1433912037022811</c:v>
                      </c:pt>
                      <c:pt idx="10595">
                        <c:v>3.1436342592564461</c:v>
                      </c:pt>
                      <c:pt idx="10596">
                        <c:v>3.1438773148178871</c:v>
                      </c:pt>
                      <c:pt idx="10597">
                        <c:v>3.1441203703720522</c:v>
                      </c:pt>
                      <c:pt idx="10598">
                        <c:v>3.1443634259262172</c:v>
                      </c:pt>
                      <c:pt idx="10599">
                        <c:v>3.1446064814803822</c:v>
                      </c:pt>
                      <c:pt idx="10600">
                        <c:v>3.1448495370345473</c:v>
                      </c:pt>
                      <c:pt idx="10601">
                        <c:v>3.1450925925887123</c:v>
                      </c:pt>
                      <c:pt idx="10602">
                        <c:v>3.1453356481501533</c:v>
                      </c:pt>
                      <c:pt idx="10603">
                        <c:v>3.1455787037043184</c:v>
                      </c:pt>
                      <c:pt idx="10604">
                        <c:v>3.1458217592584834</c:v>
                      </c:pt>
                      <c:pt idx="10605">
                        <c:v>3.1460648148126484</c:v>
                      </c:pt>
                      <c:pt idx="10606">
                        <c:v>3.1463078703668135</c:v>
                      </c:pt>
                      <c:pt idx="10607">
                        <c:v>3.1465509259282545</c:v>
                      </c:pt>
                      <c:pt idx="10608">
                        <c:v>3.1467939814824195</c:v>
                      </c:pt>
                      <c:pt idx="10609">
                        <c:v>3.1470370370365846</c:v>
                      </c:pt>
                      <c:pt idx="10610">
                        <c:v>3.1472800925907496</c:v>
                      </c:pt>
                      <c:pt idx="10611">
                        <c:v>3.1475231481449146</c:v>
                      </c:pt>
                      <c:pt idx="10612">
                        <c:v>3.1477662037063556</c:v>
                      </c:pt>
                      <c:pt idx="10613">
                        <c:v>3.1480092592605207</c:v>
                      </c:pt>
                      <c:pt idx="10614">
                        <c:v>3.1482523148146857</c:v>
                      </c:pt>
                      <c:pt idx="10615">
                        <c:v>3.1484953703688507</c:v>
                      </c:pt>
                      <c:pt idx="10616">
                        <c:v>3.1487384259230158</c:v>
                      </c:pt>
                      <c:pt idx="10617">
                        <c:v>3.1489814814844568</c:v>
                      </c:pt>
                      <c:pt idx="10618">
                        <c:v>3.1492245370386218</c:v>
                      </c:pt>
                      <c:pt idx="10619">
                        <c:v>3.1494675925927869</c:v>
                      </c:pt>
                      <c:pt idx="10620">
                        <c:v>3.1497106481469519</c:v>
                      </c:pt>
                      <c:pt idx="10621">
                        <c:v>3.1499537037011169</c:v>
                      </c:pt>
                      <c:pt idx="10622">
                        <c:v>3.150196759255282</c:v>
                      </c:pt>
                      <c:pt idx="10623">
                        <c:v>3.150439814816723</c:v>
                      </c:pt>
                      <c:pt idx="10624">
                        <c:v>3.150682870370888</c:v>
                      </c:pt>
                      <c:pt idx="10625">
                        <c:v>3.1509259259250531</c:v>
                      </c:pt>
                      <c:pt idx="10626">
                        <c:v>3.1511689814792181</c:v>
                      </c:pt>
                      <c:pt idx="10627">
                        <c:v>3.1514120370333831</c:v>
                      </c:pt>
                      <c:pt idx="10628">
                        <c:v>3.1516550925948241</c:v>
                      </c:pt>
                      <c:pt idx="10629">
                        <c:v>3.1518981481489892</c:v>
                      </c:pt>
                      <c:pt idx="10630">
                        <c:v>3.1521527777799339</c:v>
                      </c:pt>
                      <c:pt idx="10631">
                        <c:v>3.1523958333340989</c:v>
                      </c:pt>
                      <c:pt idx="10632">
                        <c:v>3.1526388888882639</c:v>
                      </c:pt>
                      <c:pt idx="10633">
                        <c:v>3.152881944442429</c:v>
                      </c:pt>
                      <c:pt idx="10634">
                        <c:v>3.153124999996594</c:v>
                      </c:pt>
                      <c:pt idx="10635">
                        <c:v>3.153368055558035</c:v>
                      </c:pt>
                      <c:pt idx="10636">
                        <c:v>3.1536111111122</c:v>
                      </c:pt>
                      <c:pt idx="10637">
                        <c:v>3.1538541666663651</c:v>
                      </c:pt>
                      <c:pt idx="10638">
                        <c:v>3.1540972222205301</c:v>
                      </c:pt>
                      <c:pt idx="10639">
                        <c:v>3.1543402777746952</c:v>
                      </c:pt>
                      <c:pt idx="10640">
                        <c:v>3.1545833333361362</c:v>
                      </c:pt>
                      <c:pt idx="10641">
                        <c:v>3.1548263888903012</c:v>
                      </c:pt>
                      <c:pt idx="10642">
                        <c:v>3.1550694444444662</c:v>
                      </c:pt>
                      <c:pt idx="10643">
                        <c:v>3.1553124999986313</c:v>
                      </c:pt>
                      <c:pt idx="10644">
                        <c:v>3.1555555555527963</c:v>
                      </c:pt>
                      <c:pt idx="10645">
                        <c:v>3.1557986111142373</c:v>
                      </c:pt>
                      <c:pt idx="10646">
                        <c:v>3.1560416666684024</c:v>
                      </c:pt>
                      <c:pt idx="10647">
                        <c:v>3.1562847222225674</c:v>
                      </c:pt>
                      <c:pt idx="10648">
                        <c:v>3.1565277777767324</c:v>
                      </c:pt>
                      <c:pt idx="10649">
                        <c:v>3.1567708333308975</c:v>
                      </c:pt>
                      <c:pt idx="10650">
                        <c:v>3.1570138888850625</c:v>
                      </c:pt>
                      <c:pt idx="10651">
                        <c:v>3.1572569444465035</c:v>
                      </c:pt>
                      <c:pt idx="10652">
                        <c:v>3.1575000000006685</c:v>
                      </c:pt>
                      <c:pt idx="10653">
                        <c:v>3.1577430555548336</c:v>
                      </c:pt>
                      <c:pt idx="10654">
                        <c:v>3.1579861111089986</c:v>
                      </c:pt>
                      <c:pt idx="10655">
                        <c:v>3.1582291666631637</c:v>
                      </c:pt>
                      <c:pt idx="10656">
                        <c:v>3.1584722222246047</c:v>
                      </c:pt>
                      <c:pt idx="10657">
                        <c:v>3.1587152777787697</c:v>
                      </c:pt>
                      <c:pt idx="10658">
                        <c:v>3.1589583333329347</c:v>
                      </c:pt>
                      <c:pt idx="10659">
                        <c:v>3.1592013888870998</c:v>
                      </c:pt>
                      <c:pt idx="10660">
                        <c:v>3.1594444444412648</c:v>
                      </c:pt>
                      <c:pt idx="10661">
                        <c:v>3.1596875000027058</c:v>
                      </c:pt>
                      <c:pt idx="10662">
                        <c:v>3.1599305555568709</c:v>
                      </c:pt>
                      <c:pt idx="10663">
                        <c:v>3.1601736111110359</c:v>
                      </c:pt>
                      <c:pt idx="10664">
                        <c:v>3.1604166666652009</c:v>
                      </c:pt>
                      <c:pt idx="10665">
                        <c:v>3.160659722219366</c:v>
                      </c:pt>
                      <c:pt idx="10666">
                        <c:v>3.160902777780807</c:v>
                      </c:pt>
                      <c:pt idx="10667">
                        <c:v>3.161145833334972</c:v>
                      </c:pt>
                      <c:pt idx="10668">
                        <c:v>3.161388888889137</c:v>
                      </c:pt>
                      <c:pt idx="10669">
                        <c:v>3.1616319444433021</c:v>
                      </c:pt>
                      <c:pt idx="10670">
                        <c:v>3.1618749999974671</c:v>
                      </c:pt>
                      <c:pt idx="10671">
                        <c:v>3.1621180555516322</c:v>
                      </c:pt>
                      <c:pt idx="10672">
                        <c:v>3.1623611111130732</c:v>
                      </c:pt>
                      <c:pt idx="10673">
                        <c:v>3.1626041666672382</c:v>
                      </c:pt>
                      <c:pt idx="10674">
                        <c:v>3.1628472222214032</c:v>
                      </c:pt>
                      <c:pt idx="10675">
                        <c:v>3.1630902777755683</c:v>
                      </c:pt>
                      <c:pt idx="10676">
                        <c:v>3.1633333333297333</c:v>
                      </c:pt>
                      <c:pt idx="10677">
                        <c:v>3.1635763888911743</c:v>
                      </c:pt>
                      <c:pt idx="10678">
                        <c:v>3.1638194444453394</c:v>
                      </c:pt>
                      <c:pt idx="10679">
                        <c:v>3.164074074076284</c:v>
                      </c:pt>
                      <c:pt idx="10680">
                        <c:v>3.1643171296304491</c:v>
                      </c:pt>
                      <c:pt idx="10681">
                        <c:v>3.1645601851846141</c:v>
                      </c:pt>
                      <c:pt idx="10682">
                        <c:v>3.1648032407387792</c:v>
                      </c:pt>
                      <c:pt idx="10683">
                        <c:v>3.1650462962929442</c:v>
                      </c:pt>
                      <c:pt idx="10684">
                        <c:v>3.1652893518543852</c:v>
                      </c:pt>
                      <c:pt idx="10685">
                        <c:v>3.1655324074085502</c:v>
                      </c:pt>
                      <c:pt idx="10686">
                        <c:v>3.1657754629627153</c:v>
                      </c:pt>
                      <c:pt idx="10687">
                        <c:v>3.1660185185168803</c:v>
                      </c:pt>
                      <c:pt idx="10688">
                        <c:v>3.1662615740710454</c:v>
                      </c:pt>
                      <c:pt idx="10689">
                        <c:v>3.1665046296324864</c:v>
                      </c:pt>
                      <c:pt idx="10690">
                        <c:v>3.1667476851866514</c:v>
                      </c:pt>
                      <c:pt idx="10691">
                        <c:v>3.1669907407408164</c:v>
                      </c:pt>
                      <c:pt idx="10692">
                        <c:v>3.1672337962949815</c:v>
                      </c:pt>
                      <c:pt idx="10693">
                        <c:v>3.1674768518491465</c:v>
                      </c:pt>
                      <c:pt idx="10694">
                        <c:v>3.1677199074033116</c:v>
                      </c:pt>
                      <c:pt idx="10695">
                        <c:v>3.1679629629647525</c:v>
                      </c:pt>
                      <c:pt idx="10696">
                        <c:v>3.1682060185189176</c:v>
                      </c:pt>
                      <c:pt idx="10697">
                        <c:v>3.1684490740730826</c:v>
                      </c:pt>
                      <c:pt idx="10698">
                        <c:v>3.1686921296272477</c:v>
                      </c:pt>
                      <c:pt idx="10699">
                        <c:v>3.1689351851814127</c:v>
                      </c:pt>
                      <c:pt idx="10700">
                        <c:v>3.1691782407428537</c:v>
                      </c:pt>
                      <c:pt idx="10701">
                        <c:v>3.1694212962970187</c:v>
                      </c:pt>
                      <c:pt idx="10702">
                        <c:v>3.1696643518511838</c:v>
                      </c:pt>
                      <c:pt idx="10703">
                        <c:v>3.1699074074053488</c:v>
                      </c:pt>
                      <c:pt idx="10704">
                        <c:v>3.1701504629595139</c:v>
                      </c:pt>
                      <c:pt idx="10705">
                        <c:v>3.1703935185209549</c:v>
                      </c:pt>
                      <c:pt idx="10706">
                        <c:v>3.1706365740751199</c:v>
                      </c:pt>
                      <c:pt idx="10707">
                        <c:v>3.1708796296292849</c:v>
                      </c:pt>
                      <c:pt idx="10708">
                        <c:v>3.17112268518345</c:v>
                      </c:pt>
                      <c:pt idx="10709">
                        <c:v>3.171365740737615</c:v>
                      </c:pt>
                      <c:pt idx="10710">
                        <c:v>3.171608796299056</c:v>
                      </c:pt>
                      <c:pt idx="10711">
                        <c:v>3.171851851853221</c:v>
                      </c:pt>
                      <c:pt idx="10712">
                        <c:v>3.1720949074073861</c:v>
                      </c:pt>
                      <c:pt idx="10713">
                        <c:v>3.1723379629615511</c:v>
                      </c:pt>
                      <c:pt idx="10714">
                        <c:v>3.1725810185157162</c:v>
                      </c:pt>
                      <c:pt idx="10715">
                        <c:v>3.1728240740771572</c:v>
                      </c:pt>
                      <c:pt idx="10716">
                        <c:v>3.1730671296313222</c:v>
                      </c:pt>
                      <c:pt idx="10717">
                        <c:v>3.1733101851854872</c:v>
                      </c:pt>
                      <c:pt idx="10718">
                        <c:v>3.1735532407396523</c:v>
                      </c:pt>
                      <c:pt idx="10719">
                        <c:v>3.1737962962938173</c:v>
                      </c:pt>
                      <c:pt idx="10720">
                        <c:v>3.1740393518479824</c:v>
                      </c:pt>
                      <c:pt idx="10721">
                        <c:v>3.1742824074094234</c:v>
                      </c:pt>
                      <c:pt idx="10722">
                        <c:v>3.1745254629635884</c:v>
                      </c:pt>
                      <c:pt idx="10723">
                        <c:v>3.1747685185177534</c:v>
                      </c:pt>
                      <c:pt idx="10724">
                        <c:v>3.1750115740719185</c:v>
                      </c:pt>
                      <c:pt idx="10725">
                        <c:v>3.1752546296260835</c:v>
                      </c:pt>
                      <c:pt idx="10726">
                        <c:v>3.1754976851875245</c:v>
                      </c:pt>
                      <c:pt idx="10727">
                        <c:v>3.1757523148111932</c:v>
                      </c:pt>
                      <c:pt idx="10728">
                        <c:v>3.1759953703726342</c:v>
                      </c:pt>
                      <c:pt idx="10729">
                        <c:v>3.1762384259267993</c:v>
                      </c:pt>
                      <c:pt idx="10730">
                        <c:v>3.1764814814809643</c:v>
                      </c:pt>
                      <c:pt idx="10731">
                        <c:v>3.1767245370351294</c:v>
                      </c:pt>
                      <c:pt idx="10732">
                        <c:v>3.1769675925892944</c:v>
                      </c:pt>
                      <c:pt idx="10733">
                        <c:v>3.1772106481507354</c:v>
                      </c:pt>
                      <c:pt idx="10734">
                        <c:v>3.1774537037049004</c:v>
                      </c:pt>
                      <c:pt idx="10735">
                        <c:v>3.1776967592590655</c:v>
                      </c:pt>
                      <c:pt idx="10736">
                        <c:v>3.1779398148132305</c:v>
                      </c:pt>
                      <c:pt idx="10737">
                        <c:v>3.1781828703673956</c:v>
                      </c:pt>
                      <c:pt idx="10738">
                        <c:v>3.1784259259288365</c:v>
                      </c:pt>
                      <c:pt idx="10739">
                        <c:v>3.1786689814830016</c:v>
                      </c:pt>
                      <c:pt idx="10740">
                        <c:v>3.1789120370371666</c:v>
                      </c:pt>
                      <c:pt idx="10741">
                        <c:v>3.1791550925913317</c:v>
                      </c:pt>
                      <c:pt idx="10742">
                        <c:v>3.1793981481454967</c:v>
                      </c:pt>
                      <c:pt idx="10743">
                        <c:v>3.1796412036996617</c:v>
                      </c:pt>
                      <c:pt idx="10744">
                        <c:v>3.1798842592611027</c:v>
                      </c:pt>
                      <c:pt idx="10745">
                        <c:v>3.1801273148152678</c:v>
                      </c:pt>
                      <c:pt idx="10746">
                        <c:v>3.1803703703694328</c:v>
                      </c:pt>
                      <c:pt idx="10747">
                        <c:v>3.1806134259235979</c:v>
                      </c:pt>
                      <c:pt idx="10748">
                        <c:v>3.1808564814777629</c:v>
                      </c:pt>
                      <c:pt idx="10749">
                        <c:v>3.1810995370392039</c:v>
                      </c:pt>
                      <c:pt idx="10750">
                        <c:v>3.1813425925933689</c:v>
                      </c:pt>
                      <c:pt idx="10751">
                        <c:v>3.181585648147534</c:v>
                      </c:pt>
                      <c:pt idx="10752">
                        <c:v>3.181828703701699</c:v>
                      </c:pt>
                      <c:pt idx="10753">
                        <c:v>3.1820717592558641</c:v>
                      </c:pt>
                      <c:pt idx="10754">
                        <c:v>3.182314814817305</c:v>
                      </c:pt>
                      <c:pt idx="10755">
                        <c:v>3.1825578703714701</c:v>
                      </c:pt>
                      <c:pt idx="10756">
                        <c:v>3.1828009259256351</c:v>
                      </c:pt>
                      <c:pt idx="10757">
                        <c:v>3.1830439814798002</c:v>
                      </c:pt>
                      <c:pt idx="10758">
                        <c:v>3.1832870370339652</c:v>
                      </c:pt>
                      <c:pt idx="10759">
                        <c:v>3.1835300925954062</c:v>
                      </c:pt>
                      <c:pt idx="10760">
                        <c:v>3.1837731481495712</c:v>
                      </c:pt>
                      <c:pt idx="10761">
                        <c:v>3.1840162037037363</c:v>
                      </c:pt>
                      <c:pt idx="10762">
                        <c:v>3.1842592592579013</c:v>
                      </c:pt>
                      <c:pt idx="10763">
                        <c:v>3.1845023148120664</c:v>
                      </c:pt>
                      <c:pt idx="10764">
                        <c:v>3.1847453703735074</c:v>
                      </c:pt>
                      <c:pt idx="10765">
                        <c:v>3.1849884259276724</c:v>
                      </c:pt>
                      <c:pt idx="10766">
                        <c:v>3.1852314814818374</c:v>
                      </c:pt>
                      <c:pt idx="10767">
                        <c:v>3.1854745370360025</c:v>
                      </c:pt>
                      <c:pt idx="10768">
                        <c:v>3.1857175925901675</c:v>
                      </c:pt>
                      <c:pt idx="10769">
                        <c:v>3.1859606481443326</c:v>
                      </c:pt>
                      <c:pt idx="10770">
                        <c:v>3.1862037037057735</c:v>
                      </c:pt>
                      <c:pt idx="10771">
                        <c:v>3.1864467592599386</c:v>
                      </c:pt>
                      <c:pt idx="10772">
                        <c:v>3.1866898148141036</c:v>
                      </c:pt>
                      <c:pt idx="10773">
                        <c:v>3.1869328703682687</c:v>
                      </c:pt>
                      <c:pt idx="10774">
                        <c:v>3.1871759259224337</c:v>
                      </c:pt>
                      <c:pt idx="10775">
                        <c:v>3.1874305555533784</c:v>
                      </c:pt>
                      <c:pt idx="10776">
                        <c:v>3.1876736111075434</c:v>
                      </c:pt>
                      <c:pt idx="10777">
                        <c:v>3.1879166666689844</c:v>
                      </c:pt>
                      <c:pt idx="10778">
                        <c:v>3.1881597222231495</c:v>
                      </c:pt>
                      <c:pt idx="10779">
                        <c:v>3.1884027777773145</c:v>
                      </c:pt>
                      <c:pt idx="10780">
                        <c:v>3.1886458333314796</c:v>
                      </c:pt>
                      <c:pt idx="10781">
                        <c:v>3.1888888888856446</c:v>
                      </c:pt>
                      <c:pt idx="10782">
                        <c:v>3.1891319444470856</c:v>
                      </c:pt>
                      <c:pt idx="10783">
                        <c:v>3.1893750000012506</c:v>
                      </c:pt>
                      <c:pt idx="10784">
                        <c:v>3.1896180555554157</c:v>
                      </c:pt>
                      <c:pt idx="10785">
                        <c:v>3.1898611111095807</c:v>
                      </c:pt>
                      <c:pt idx="10786">
                        <c:v>3.1901041666637457</c:v>
                      </c:pt>
                      <c:pt idx="10787">
                        <c:v>3.1903472222251867</c:v>
                      </c:pt>
                      <c:pt idx="10788">
                        <c:v>3.1905902777793518</c:v>
                      </c:pt>
                      <c:pt idx="10789">
                        <c:v>3.1908333333335168</c:v>
                      </c:pt>
                      <c:pt idx="10790">
                        <c:v>3.1910763888876819</c:v>
                      </c:pt>
                      <c:pt idx="10791">
                        <c:v>3.1913194444418469</c:v>
                      </c:pt>
                      <c:pt idx="10792">
                        <c:v>3.1915624999960119</c:v>
                      </c:pt>
                      <c:pt idx="10793">
                        <c:v>3.1918055555574529</c:v>
                      </c:pt>
                      <c:pt idx="10794">
                        <c:v>3.192048611111618</c:v>
                      </c:pt>
                      <c:pt idx="10795">
                        <c:v>3.192291666665783</c:v>
                      </c:pt>
                      <c:pt idx="10796">
                        <c:v>3.1925347222199481</c:v>
                      </c:pt>
                      <c:pt idx="10797">
                        <c:v>3.1927777777741131</c:v>
                      </c:pt>
                      <c:pt idx="10798">
                        <c:v>3.1930208333355541</c:v>
                      </c:pt>
                      <c:pt idx="10799">
                        <c:v>3.1932638888897191</c:v>
                      </c:pt>
                      <c:pt idx="10800">
                        <c:v>3.1935069444438842</c:v>
                      </c:pt>
                      <c:pt idx="10801">
                        <c:v>3.1937499999980492</c:v>
                      </c:pt>
                      <c:pt idx="10802">
                        <c:v>3.1939930555522142</c:v>
                      </c:pt>
                      <c:pt idx="10803">
                        <c:v>3.1942361111136552</c:v>
                      </c:pt>
                      <c:pt idx="10804">
                        <c:v>3.1944791666678203</c:v>
                      </c:pt>
                      <c:pt idx="10805">
                        <c:v>3.1947222222219853</c:v>
                      </c:pt>
                      <c:pt idx="10806">
                        <c:v>3.1949652777761504</c:v>
                      </c:pt>
                      <c:pt idx="10807">
                        <c:v>3.1952083333303154</c:v>
                      </c:pt>
                      <c:pt idx="10808">
                        <c:v>3.1954513888917564</c:v>
                      </c:pt>
                      <c:pt idx="10809">
                        <c:v>3.1956944444459214</c:v>
                      </c:pt>
                      <c:pt idx="10810">
                        <c:v>3.1959375000000865</c:v>
                      </c:pt>
                      <c:pt idx="10811">
                        <c:v>3.1961805555542515</c:v>
                      </c:pt>
                      <c:pt idx="10812">
                        <c:v>3.1964236111084166</c:v>
                      </c:pt>
                      <c:pt idx="10813">
                        <c:v>3.1966666666625816</c:v>
                      </c:pt>
                      <c:pt idx="10814">
                        <c:v>3.1969097222240226</c:v>
                      </c:pt>
                      <c:pt idx="10815">
                        <c:v>3.1971527777781876</c:v>
                      </c:pt>
                      <c:pt idx="10816">
                        <c:v>3.1973958333323527</c:v>
                      </c:pt>
                      <c:pt idx="10817">
                        <c:v>3.1976388888865177</c:v>
                      </c:pt>
                      <c:pt idx="10818">
                        <c:v>3.1978819444406827</c:v>
                      </c:pt>
                      <c:pt idx="10819">
                        <c:v>3.1981250000021237</c:v>
                      </c:pt>
                      <c:pt idx="10820">
                        <c:v>3.1983680555562888</c:v>
                      </c:pt>
                      <c:pt idx="10821">
                        <c:v>3.1986111111104538</c:v>
                      </c:pt>
                      <c:pt idx="10822">
                        <c:v>3.1988541666646189</c:v>
                      </c:pt>
                      <c:pt idx="10823">
                        <c:v>3.1990972222187839</c:v>
                      </c:pt>
                      <c:pt idx="10824">
                        <c:v>3.1993518518497286</c:v>
                      </c:pt>
                      <c:pt idx="10825">
                        <c:v>3.1995949074038936</c:v>
                      </c:pt>
                      <c:pt idx="10826">
                        <c:v>3.1998379629653346</c:v>
                      </c:pt>
                      <c:pt idx="10827">
                        <c:v>3.2000810185194997</c:v>
                      </c:pt>
                      <c:pt idx="10828">
                        <c:v>3.2003240740736647</c:v>
                      </c:pt>
                      <c:pt idx="10829">
                        <c:v>3.2005671296278297</c:v>
                      </c:pt>
                      <c:pt idx="10830">
                        <c:v>3.2008101851819948</c:v>
                      </c:pt>
                      <c:pt idx="10831">
                        <c:v>3.2010532407434358</c:v>
                      </c:pt>
                      <c:pt idx="10832">
                        <c:v>3.2012962962976008</c:v>
                      </c:pt>
                      <c:pt idx="10833">
                        <c:v>3.2015393518517659</c:v>
                      </c:pt>
                      <c:pt idx="10834">
                        <c:v>3.2017824074059309</c:v>
                      </c:pt>
                      <c:pt idx="10835">
                        <c:v>3.2020254629600959</c:v>
                      </c:pt>
                      <c:pt idx="10836">
                        <c:v>3.2022685185215369</c:v>
                      </c:pt>
                      <c:pt idx="10837">
                        <c:v>3.202511574075702</c:v>
                      </c:pt>
                      <c:pt idx="10838">
                        <c:v>3.202754629629867</c:v>
                      </c:pt>
                      <c:pt idx="10839">
                        <c:v>3.2029976851840321</c:v>
                      </c:pt>
                      <c:pt idx="10840">
                        <c:v>3.2032407407381971</c:v>
                      </c:pt>
                      <c:pt idx="10841">
                        <c:v>3.2034837962923621</c:v>
                      </c:pt>
                      <c:pt idx="10842">
                        <c:v>3.2037268518538031</c:v>
                      </c:pt>
                      <c:pt idx="10843">
                        <c:v>3.2039699074079682</c:v>
                      </c:pt>
                      <c:pt idx="10844">
                        <c:v>3.2042129629621332</c:v>
                      </c:pt>
                      <c:pt idx="10845">
                        <c:v>3.2044560185162982</c:v>
                      </c:pt>
                      <c:pt idx="10846">
                        <c:v>3.2046990740704633</c:v>
                      </c:pt>
                      <c:pt idx="10847">
                        <c:v>3.2049421296319043</c:v>
                      </c:pt>
                      <c:pt idx="10848">
                        <c:v>3.2051851851860693</c:v>
                      </c:pt>
                      <c:pt idx="10849">
                        <c:v>3.2054282407402344</c:v>
                      </c:pt>
                      <c:pt idx="10850">
                        <c:v>3.2056712962943994</c:v>
                      </c:pt>
                      <c:pt idx="10851">
                        <c:v>3.2059143518485644</c:v>
                      </c:pt>
                      <c:pt idx="10852">
                        <c:v>3.2061574074100054</c:v>
                      </c:pt>
                      <c:pt idx="10853">
                        <c:v>3.2064004629641705</c:v>
                      </c:pt>
                      <c:pt idx="10854">
                        <c:v>3.2066435185183355</c:v>
                      </c:pt>
                      <c:pt idx="10855">
                        <c:v>3.2068865740725006</c:v>
                      </c:pt>
                      <c:pt idx="10856">
                        <c:v>3.2071296296266656</c:v>
                      </c:pt>
                      <c:pt idx="10857">
                        <c:v>3.2073726851881066</c:v>
                      </c:pt>
                      <c:pt idx="10858">
                        <c:v>3.2076157407422716</c:v>
                      </c:pt>
                      <c:pt idx="10859">
                        <c:v>3.2078587962964367</c:v>
                      </c:pt>
                      <c:pt idx="10860">
                        <c:v>3.2081018518506017</c:v>
                      </c:pt>
                      <c:pt idx="10861">
                        <c:v>3.2083449074047667</c:v>
                      </c:pt>
                      <c:pt idx="10862">
                        <c:v>3.2085879629589318</c:v>
                      </c:pt>
                      <c:pt idx="10863">
                        <c:v>3.2088310185203728</c:v>
                      </c:pt>
                      <c:pt idx="10864">
                        <c:v>3.2090740740745378</c:v>
                      </c:pt>
                      <c:pt idx="10865">
                        <c:v>3.2093171296287029</c:v>
                      </c:pt>
                      <c:pt idx="10866">
                        <c:v>3.2095601851828679</c:v>
                      </c:pt>
                      <c:pt idx="10867">
                        <c:v>3.2098032407370329</c:v>
                      </c:pt>
                      <c:pt idx="10868">
                        <c:v>3.2100462962984739</c:v>
                      </c:pt>
                      <c:pt idx="10869">
                        <c:v>3.210289351852639</c:v>
                      </c:pt>
                      <c:pt idx="10870">
                        <c:v>3.210532407406804</c:v>
                      </c:pt>
                      <c:pt idx="10871">
                        <c:v>3.2107754629609691</c:v>
                      </c:pt>
                      <c:pt idx="10872">
                        <c:v>3.2110300925919137</c:v>
                      </c:pt>
                      <c:pt idx="10873">
                        <c:v>3.2112731481460788</c:v>
                      </c:pt>
                      <c:pt idx="10874">
                        <c:v>3.2115162037002438</c:v>
                      </c:pt>
                      <c:pt idx="10875">
                        <c:v>3.2117592592616848</c:v>
                      </c:pt>
                      <c:pt idx="10876">
                        <c:v>3.2120023148158499</c:v>
                      </c:pt>
                      <c:pt idx="10877">
                        <c:v>3.2122453703700149</c:v>
                      </c:pt>
                      <c:pt idx="10878">
                        <c:v>3.2124884259241799</c:v>
                      </c:pt>
                      <c:pt idx="10879">
                        <c:v>3.212731481478345</c:v>
                      </c:pt>
                      <c:pt idx="10880">
                        <c:v>3.212974537039786</c:v>
                      </c:pt>
                      <c:pt idx="10881">
                        <c:v>3.213217592593951</c:v>
                      </c:pt>
                      <c:pt idx="10882">
                        <c:v>3.2134606481481161</c:v>
                      </c:pt>
                      <c:pt idx="10883">
                        <c:v>3.2137037037022811</c:v>
                      </c:pt>
                      <c:pt idx="10884">
                        <c:v>3.2139467592564461</c:v>
                      </c:pt>
                      <c:pt idx="10885">
                        <c:v>3.2141898148178871</c:v>
                      </c:pt>
                      <c:pt idx="10886">
                        <c:v>3.2144328703720522</c:v>
                      </c:pt>
                      <c:pt idx="10887">
                        <c:v>3.2146759259262172</c:v>
                      </c:pt>
                      <c:pt idx="10888">
                        <c:v>3.2149189814803822</c:v>
                      </c:pt>
                      <c:pt idx="10889">
                        <c:v>3.2151620370345473</c:v>
                      </c:pt>
                      <c:pt idx="10890">
                        <c:v>3.2154050925887123</c:v>
                      </c:pt>
                      <c:pt idx="10891">
                        <c:v>3.2156481481501533</c:v>
                      </c:pt>
                      <c:pt idx="10892">
                        <c:v>3.2158912037043184</c:v>
                      </c:pt>
                      <c:pt idx="10893">
                        <c:v>3.2161342592584834</c:v>
                      </c:pt>
                      <c:pt idx="10894">
                        <c:v>3.2163773148126484</c:v>
                      </c:pt>
                      <c:pt idx="10895">
                        <c:v>3.2166203703668135</c:v>
                      </c:pt>
                      <c:pt idx="10896">
                        <c:v>3.2168634259282545</c:v>
                      </c:pt>
                      <c:pt idx="10897">
                        <c:v>3.2171064814824195</c:v>
                      </c:pt>
                      <c:pt idx="10898">
                        <c:v>3.2173495370365846</c:v>
                      </c:pt>
                      <c:pt idx="10899">
                        <c:v>3.2175925925907496</c:v>
                      </c:pt>
                      <c:pt idx="10900">
                        <c:v>3.2178356481449146</c:v>
                      </c:pt>
                      <c:pt idx="10901">
                        <c:v>3.2180787037063556</c:v>
                      </c:pt>
                      <c:pt idx="10902">
                        <c:v>3.2183217592605207</c:v>
                      </c:pt>
                      <c:pt idx="10903">
                        <c:v>3.2185648148146857</c:v>
                      </c:pt>
                      <c:pt idx="10904">
                        <c:v>3.2188078703688507</c:v>
                      </c:pt>
                      <c:pt idx="10905">
                        <c:v>3.2190509259230158</c:v>
                      </c:pt>
                      <c:pt idx="10906">
                        <c:v>3.2192939814844568</c:v>
                      </c:pt>
                      <c:pt idx="10907">
                        <c:v>3.2195370370386218</c:v>
                      </c:pt>
                      <c:pt idx="10908">
                        <c:v>3.2197800925927869</c:v>
                      </c:pt>
                      <c:pt idx="10909">
                        <c:v>3.2200231481469519</c:v>
                      </c:pt>
                      <c:pt idx="10910">
                        <c:v>3.2202662037011169</c:v>
                      </c:pt>
                      <c:pt idx="10911">
                        <c:v>3.220509259255282</c:v>
                      </c:pt>
                      <c:pt idx="10912">
                        <c:v>3.220752314816723</c:v>
                      </c:pt>
                      <c:pt idx="10913">
                        <c:v>3.220995370370888</c:v>
                      </c:pt>
                      <c:pt idx="10914">
                        <c:v>3.2212384259250531</c:v>
                      </c:pt>
                      <c:pt idx="10915">
                        <c:v>3.2214814814792181</c:v>
                      </c:pt>
                      <c:pt idx="10916">
                        <c:v>3.2217245370333831</c:v>
                      </c:pt>
                      <c:pt idx="10917">
                        <c:v>3.2219675925948241</c:v>
                      </c:pt>
                      <c:pt idx="10918">
                        <c:v>3.2222106481489892</c:v>
                      </c:pt>
                      <c:pt idx="10919">
                        <c:v>3.2224537037031542</c:v>
                      </c:pt>
                      <c:pt idx="10920">
                        <c:v>3.2227083333340989</c:v>
                      </c:pt>
                      <c:pt idx="10921">
                        <c:v>3.2229513888882639</c:v>
                      </c:pt>
                      <c:pt idx="10922">
                        <c:v>3.223194444442429</c:v>
                      </c:pt>
                      <c:pt idx="10923">
                        <c:v>3.223437499996594</c:v>
                      </c:pt>
                      <c:pt idx="10924">
                        <c:v>3.223680555558035</c:v>
                      </c:pt>
                      <c:pt idx="10925">
                        <c:v>3.2239236111122</c:v>
                      </c:pt>
                      <c:pt idx="10926">
                        <c:v>3.2241666666663651</c:v>
                      </c:pt>
                      <c:pt idx="10927">
                        <c:v>3.2244097222205301</c:v>
                      </c:pt>
                      <c:pt idx="10928">
                        <c:v>3.2246527777746952</c:v>
                      </c:pt>
                      <c:pt idx="10929">
                        <c:v>3.2248958333361362</c:v>
                      </c:pt>
                      <c:pt idx="10930">
                        <c:v>3.2251388888903012</c:v>
                      </c:pt>
                      <c:pt idx="10931">
                        <c:v>3.2253819444444662</c:v>
                      </c:pt>
                      <c:pt idx="10932">
                        <c:v>3.2256249999986313</c:v>
                      </c:pt>
                      <c:pt idx="10933">
                        <c:v>3.2258680555527963</c:v>
                      </c:pt>
                      <c:pt idx="10934">
                        <c:v>3.2261111111142373</c:v>
                      </c:pt>
                      <c:pt idx="10935">
                        <c:v>3.2263541666684024</c:v>
                      </c:pt>
                      <c:pt idx="10936">
                        <c:v>3.2265972222225674</c:v>
                      </c:pt>
                      <c:pt idx="10937">
                        <c:v>3.2268402777767324</c:v>
                      </c:pt>
                      <c:pt idx="10938">
                        <c:v>3.2270833333308975</c:v>
                      </c:pt>
                      <c:pt idx="10939">
                        <c:v>3.2273263888850625</c:v>
                      </c:pt>
                      <c:pt idx="10940">
                        <c:v>3.2275694444465035</c:v>
                      </c:pt>
                      <c:pt idx="10941">
                        <c:v>3.2278125000006685</c:v>
                      </c:pt>
                      <c:pt idx="10942">
                        <c:v>3.2280555555548336</c:v>
                      </c:pt>
                      <c:pt idx="10943">
                        <c:v>3.2282986111089986</c:v>
                      </c:pt>
                      <c:pt idx="10944">
                        <c:v>3.2285416666631637</c:v>
                      </c:pt>
                      <c:pt idx="10945">
                        <c:v>3.2287847222246047</c:v>
                      </c:pt>
                      <c:pt idx="10946">
                        <c:v>3.2290277777787697</c:v>
                      </c:pt>
                      <c:pt idx="10947">
                        <c:v>3.2292708333329347</c:v>
                      </c:pt>
                      <c:pt idx="10948">
                        <c:v>3.2295138888870998</c:v>
                      </c:pt>
                      <c:pt idx="10949">
                        <c:v>3.2297569444412648</c:v>
                      </c:pt>
                      <c:pt idx="10950">
                        <c:v>3.2300000000027058</c:v>
                      </c:pt>
                      <c:pt idx="10951">
                        <c:v>3.2302430555568709</c:v>
                      </c:pt>
                      <c:pt idx="10952">
                        <c:v>3.2304861111110359</c:v>
                      </c:pt>
                      <c:pt idx="10953">
                        <c:v>3.2307291666652009</c:v>
                      </c:pt>
                      <c:pt idx="10954">
                        <c:v>3.230972222219366</c:v>
                      </c:pt>
                      <c:pt idx="10955">
                        <c:v>3.231215277780807</c:v>
                      </c:pt>
                      <c:pt idx="10956">
                        <c:v>3.231458333334972</c:v>
                      </c:pt>
                      <c:pt idx="10957">
                        <c:v>3.231701388889137</c:v>
                      </c:pt>
                      <c:pt idx="10958">
                        <c:v>3.2319444444433021</c:v>
                      </c:pt>
                      <c:pt idx="10959">
                        <c:v>3.2321874999974671</c:v>
                      </c:pt>
                      <c:pt idx="10960">
                        <c:v>3.2324305555516322</c:v>
                      </c:pt>
                      <c:pt idx="10961">
                        <c:v>3.2326736111130732</c:v>
                      </c:pt>
                      <c:pt idx="10962">
                        <c:v>3.2329166666672382</c:v>
                      </c:pt>
                      <c:pt idx="10963">
                        <c:v>3.2331597222214032</c:v>
                      </c:pt>
                      <c:pt idx="10964">
                        <c:v>3.2334027777755683</c:v>
                      </c:pt>
                      <c:pt idx="10965">
                        <c:v>3.2336458333297333</c:v>
                      </c:pt>
                      <c:pt idx="10966">
                        <c:v>3.2338888888911743</c:v>
                      </c:pt>
                      <c:pt idx="10967">
                        <c:v>3.2341319444453394</c:v>
                      </c:pt>
                      <c:pt idx="10968">
                        <c:v>3.2343749999995044</c:v>
                      </c:pt>
                      <c:pt idx="10969">
                        <c:v>3.2346296296304491</c:v>
                      </c:pt>
                      <c:pt idx="10970">
                        <c:v>3.2348726851846141</c:v>
                      </c:pt>
                      <c:pt idx="10971">
                        <c:v>3.2351157407387792</c:v>
                      </c:pt>
                      <c:pt idx="10972">
                        <c:v>3.2353587962929442</c:v>
                      </c:pt>
                      <c:pt idx="10973">
                        <c:v>3.2356018518543852</c:v>
                      </c:pt>
                      <c:pt idx="10974">
                        <c:v>3.2358449074085502</c:v>
                      </c:pt>
                      <c:pt idx="10975">
                        <c:v>3.2360879629627153</c:v>
                      </c:pt>
                      <c:pt idx="10976">
                        <c:v>3.2363310185168803</c:v>
                      </c:pt>
                      <c:pt idx="10977">
                        <c:v>3.2365740740710454</c:v>
                      </c:pt>
                      <c:pt idx="10978">
                        <c:v>3.2368171296324864</c:v>
                      </c:pt>
                      <c:pt idx="10979">
                        <c:v>3.2370601851866514</c:v>
                      </c:pt>
                      <c:pt idx="10980">
                        <c:v>3.2373032407408164</c:v>
                      </c:pt>
                      <c:pt idx="10981">
                        <c:v>3.2375462962949815</c:v>
                      </c:pt>
                      <c:pt idx="10982">
                        <c:v>3.2377893518491465</c:v>
                      </c:pt>
                      <c:pt idx="10983">
                        <c:v>3.2380324074033116</c:v>
                      </c:pt>
                      <c:pt idx="10984">
                        <c:v>3.2382754629647525</c:v>
                      </c:pt>
                      <c:pt idx="10985">
                        <c:v>3.2385185185189176</c:v>
                      </c:pt>
                      <c:pt idx="10986">
                        <c:v>3.2387615740730826</c:v>
                      </c:pt>
                      <c:pt idx="10987">
                        <c:v>3.2390046296272477</c:v>
                      </c:pt>
                      <c:pt idx="10988">
                        <c:v>3.2392476851814127</c:v>
                      </c:pt>
                      <c:pt idx="10989">
                        <c:v>3.2394907407428537</c:v>
                      </c:pt>
                      <c:pt idx="10990">
                        <c:v>3.2397337962970187</c:v>
                      </c:pt>
                      <c:pt idx="10991">
                        <c:v>3.2399768518511838</c:v>
                      </c:pt>
                      <c:pt idx="10992">
                        <c:v>3.2402199074053488</c:v>
                      </c:pt>
                      <c:pt idx="10993">
                        <c:v>3.2404629629595139</c:v>
                      </c:pt>
                      <c:pt idx="10994">
                        <c:v>3.2407060185209549</c:v>
                      </c:pt>
                      <c:pt idx="10995">
                        <c:v>3.2409490740751199</c:v>
                      </c:pt>
                      <c:pt idx="10996">
                        <c:v>3.2411921296292849</c:v>
                      </c:pt>
                      <c:pt idx="10997">
                        <c:v>3.24143518518345</c:v>
                      </c:pt>
                      <c:pt idx="10998">
                        <c:v>3.241678240737615</c:v>
                      </c:pt>
                      <c:pt idx="10999">
                        <c:v>3.241921296299056</c:v>
                      </c:pt>
                      <c:pt idx="11000">
                        <c:v>3.242164351853221</c:v>
                      </c:pt>
                      <c:pt idx="11001">
                        <c:v>3.2424074074073861</c:v>
                      </c:pt>
                      <c:pt idx="11002">
                        <c:v>3.2426504629615511</c:v>
                      </c:pt>
                      <c:pt idx="11003">
                        <c:v>3.2428935185157162</c:v>
                      </c:pt>
                      <c:pt idx="11004">
                        <c:v>3.2431365740771572</c:v>
                      </c:pt>
                      <c:pt idx="11005">
                        <c:v>3.2433796296313222</c:v>
                      </c:pt>
                      <c:pt idx="11006">
                        <c:v>3.2436226851854872</c:v>
                      </c:pt>
                      <c:pt idx="11007">
                        <c:v>3.2438657407396523</c:v>
                      </c:pt>
                      <c:pt idx="11008">
                        <c:v>3.2441087962938173</c:v>
                      </c:pt>
                      <c:pt idx="11009">
                        <c:v>3.2443518518479824</c:v>
                      </c:pt>
                      <c:pt idx="11010">
                        <c:v>3.2445949074094234</c:v>
                      </c:pt>
                      <c:pt idx="11011">
                        <c:v>3.2448379629635884</c:v>
                      </c:pt>
                      <c:pt idx="11012">
                        <c:v>3.2450810185177534</c:v>
                      </c:pt>
                      <c:pt idx="11013">
                        <c:v>3.2453240740719185</c:v>
                      </c:pt>
                      <c:pt idx="11014">
                        <c:v>3.2455671296260835</c:v>
                      </c:pt>
                      <c:pt idx="11015">
                        <c:v>3.2458101851875245</c:v>
                      </c:pt>
                      <c:pt idx="11016">
                        <c:v>3.2460532407416895</c:v>
                      </c:pt>
                      <c:pt idx="11017">
                        <c:v>3.2463078703726342</c:v>
                      </c:pt>
                      <c:pt idx="11018">
                        <c:v>3.2465509259267993</c:v>
                      </c:pt>
                      <c:pt idx="11019">
                        <c:v>3.2467939814809643</c:v>
                      </c:pt>
                      <c:pt idx="11020">
                        <c:v>3.2470370370351294</c:v>
                      </c:pt>
                      <c:pt idx="11021">
                        <c:v>3.2472800925892944</c:v>
                      </c:pt>
                      <c:pt idx="11022">
                        <c:v>3.2475231481507354</c:v>
                      </c:pt>
                      <c:pt idx="11023">
                        <c:v>3.2477662037049004</c:v>
                      </c:pt>
                      <c:pt idx="11024">
                        <c:v>3.2480092592590655</c:v>
                      </c:pt>
                      <c:pt idx="11025">
                        <c:v>3.2482523148132305</c:v>
                      </c:pt>
                      <c:pt idx="11026">
                        <c:v>3.2484953703673956</c:v>
                      </c:pt>
                      <c:pt idx="11027">
                        <c:v>3.2487384259288365</c:v>
                      </c:pt>
                      <c:pt idx="11028">
                        <c:v>3.2489814814830016</c:v>
                      </c:pt>
                      <c:pt idx="11029">
                        <c:v>3.2492245370371666</c:v>
                      </c:pt>
                      <c:pt idx="11030">
                        <c:v>3.2494675925913317</c:v>
                      </c:pt>
                      <c:pt idx="11031">
                        <c:v>3.2497106481454967</c:v>
                      </c:pt>
                      <c:pt idx="11032">
                        <c:v>3.2499537036996617</c:v>
                      </c:pt>
                      <c:pt idx="11033">
                        <c:v>3.2501967592611027</c:v>
                      </c:pt>
                      <c:pt idx="11034">
                        <c:v>3.2504398148152678</c:v>
                      </c:pt>
                      <c:pt idx="11035">
                        <c:v>3.2506828703694328</c:v>
                      </c:pt>
                      <c:pt idx="11036">
                        <c:v>3.2509259259235979</c:v>
                      </c:pt>
                      <c:pt idx="11037">
                        <c:v>3.2511689814777629</c:v>
                      </c:pt>
                      <c:pt idx="11038">
                        <c:v>3.2514120370392039</c:v>
                      </c:pt>
                      <c:pt idx="11039">
                        <c:v>3.2516550925933689</c:v>
                      </c:pt>
                      <c:pt idx="11040">
                        <c:v>3.251898148147534</c:v>
                      </c:pt>
                      <c:pt idx="11041">
                        <c:v>3.252141203701699</c:v>
                      </c:pt>
                      <c:pt idx="11042">
                        <c:v>3.2523842592558641</c:v>
                      </c:pt>
                      <c:pt idx="11043">
                        <c:v>3.252627314817305</c:v>
                      </c:pt>
                      <c:pt idx="11044">
                        <c:v>3.2528703703714701</c:v>
                      </c:pt>
                      <c:pt idx="11045">
                        <c:v>3.2531134259256351</c:v>
                      </c:pt>
                      <c:pt idx="11046">
                        <c:v>3.2533564814798002</c:v>
                      </c:pt>
                      <c:pt idx="11047">
                        <c:v>3.2535995370339652</c:v>
                      </c:pt>
                      <c:pt idx="11048">
                        <c:v>3.2538425925954062</c:v>
                      </c:pt>
                      <c:pt idx="11049">
                        <c:v>3.2540856481495712</c:v>
                      </c:pt>
                      <c:pt idx="11050">
                        <c:v>3.2543287037037363</c:v>
                      </c:pt>
                      <c:pt idx="11051">
                        <c:v>3.2545717592579013</c:v>
                      </c:pt>
                      <c:pt idx="11052">
                        <c:v>3.2548148148120664</c:v>
                      </c:pt>
                      <c:pt idx="11053">
                        <c:v>3.2550578703735074</c:v>
                      </c:pt>
                      <c:pt idx="11054">
                        <c:v>3.2553009259276724</c:v>
                      </c:pt>
                      <c:pt idx="11055">
                        <c:v>3.2555439814818374</c:v>
                      </c:pt>
                      <c:pt idx="11056">
                        <c:v>3.2557870370360025</c:v>
                      </c:pt>
                      <c:pt idx="11057">
                        <c:v>3.2560300925901675</c:v>
                      </c:pt>
                      <c:pt idx="11058">
                        <c:v>3.2562731481443326</c:v>
                      </c:pt>
                      <c:pt idx="11059">
                        <c:v>3.2565162037057735</c:v>
                      </c:pt>
                      <c:pt idx="11060">
                        <c:v>3.2567592592599386</c:v>
                      </c:pt>
                      <c:pt idx="11061">
                        <c:v>3.2570023148141036</c:v>
                      </c:pt>
                      <c:pt idx="11062">
                        <c:v>3.2572453703682687</c:v>
                      </c:pt>
                      <c:pt idx="11063">
                        <c:v>3.2574884259224337</c:v>
                      </c:pt>
                      <c:pt idx="11064">
                        <c:v>3.2577314814838747</c:v>
                      </c:pt>
                      <c:pt idx="11065">
                        <c:v>3.2579745370380397</c:v>
                      </c:pt>
                      <c:pt idx="11066">
                        <c:v>3.2582291666689844</c:v>
                      </c:pt>
                      <c:pt idx="11067">
                        <c:v>3.2584722222231495</c:v>
                      </c:pt>
                      <c:pt idx="11068">
                        <c:v>3.2587152777773145</c:v>
                      </c:pt>
                      <c:pt idx="11069">
                        <c:v>3.2589583333314796</c:v>
                      </c:pt>
                      <c:pt idx="11070">
                        <c:v>3.2592013888856446</c:v>
                      </c:pt>
                      <c:pt idx="11071">
                        <c:v>3.2594444444470856</c:v>
                      </c:pt>
                      <c:pt idx="11072">
                        <c:v>3.2596875000012506</c:v>
                      </c:pt>
                      <c:pt idx="11073">
                        <c:v>3.2599305555554157</c:v>
                      </c:pt>
                      <c:pt idx="11074">
                        <c:v>3.2601736111095807</c:v>
                      </c:pt>
                      <c:pt idx="11075">
                        <c:v>3.2604166666637457</c:v>
                      </c:pt>
                      <c:pt idx="11076">
                        <c:v>3.2606597222251867</c:v>
                      </c:pt>
                      <c:pt idx="11077">
                        <c:v>3.2609027777793518</c:v>
                      </c:pt>
                      <c:pt idx="11078">
                        <c:v>3.2611458333335168</c:v>
                      </c:pt>
                      <c:pt idx="11079">
                        <c:v>3.2613888888876819</c:v>
                      </c:pt>
                      <c:pt idx="11080">
                        <c:v>3.2616319444418469</c:v>
                      </c:pt>
                      <c:pt idx="11081">
                        <c:v>3.2618749999960119</c:v>
                      </c:pt>
                      <c:pt idx="11082">
                        <c:v>3.2621180555574529</c:v>
                      </c:pt>
                      <c:pt idx="11083">
                        <c:v>3.262361111111618</c:v>
                      </c:pt>
                      <c:pt idx="11084">
                        <c:v>3.262604166665783</c:v>
                      </c:pt>
                      <c:pt idx="11085">
                        <c:v>3.2628472222199481</c:v>
                      </c:pt>
                      <c:pt idx="11086">
                        <c:v>3.2630902777741131</c:v>
                      </c:pt>
                      <c:pt idx="11087">
                        <c:v>3.2633333333355541</c:v>
                      </c:pt>
                      <c:pt idx="11088">
                        <c:v>3.2635763888897191</c:v>
                      </c:pt>
                      <c:pt idx="11089">
                        <c:v>3.2638194444438842</c:v>
                      </c:pt>
                      <c:pt idx="11090">
                        <c:v>3.2640624999980492</c:v>
                      </c:pt>
                      <c:pt idx="11091">
                        <c:v>3.2643055555522142</c:v>
                      </c:pt>
                      <c:pt idx="11092">
                        <c:v>3.2645486111136552</c:v>
                      </c:pt>
                      <c:pt idx="11093">
                        <c:v>3.2647916666678203</c:v>
                      </c:pt>
                      <c:pt idx="11094">
                        <c:v>3.2650347222219853</c:v>
                      </c:pt>
                      <c:pt idx="11095">
                        <c:v>3.2652777777761504</c:v>
                      </c:pt>
                      <c:pt idx="11096">
                        <c:v>3.2655208333303154</c:v>
                      </c:pt>
                      <c:pt idx="11097">
                        <c:v>3.2657638888917564</c:v>
                      </c:pt>
                      <c:pt idx="11098">
                        <c:v>3.2660069444459214</c:v>
                      </c:pt>
                      <c:pt idx="11099">
                        <c:v>3.2662500000000865</c:v>
                      </c:pt>
                      <c:pt idx="11100">
                        <c:v>3.2664930555542515</c:v>
                      </c:pt>
                      <c:pt idx="11101">
                        <c:v>3.2667361111084166</c:v>
                      </c:pt>
                      <c:pt idx="11102">
                        <c:v>3.2669791666625816</c:v>
                      </c:pt>
                      <c:pt idx="11103">
                        <c:v>3.2672222222240226</c:v>
                      </c:pt>
                      <c:pt idx="11104">
                        <c:v>3.2674652777781876</c:v>
                      </c:pt>
                      <c:pt idx="11105">
                        <c:v>3.2677083333323527</c:v>
                      </c:pt>
                      <c:pt idx="11106">
                        <c:v>3.2679513888865177</c:v>
                      </c:pt>
                      <c:pt idx="11107">
                        <c:v>3.2681944444406827</c:v>
                      </c:pt>
                      <c:pt idx="11108">
                        <c:v>3.2684375000021237</c:v>
                      </c:pt>
                      <c:pt idx="11109">
                        <c:v>3.2686805555562888</c:v>
                      </c:pt>
                      <c:pt idx="11110">
                        <c:v>3.2689236111104538</c:v>
                      </c:pt>
                      <c:pt idx="11111">
                        <c:v>3.2691666666646189</c:v>
                      </c:pt>
                      <c:pt idx="11112">
                        <c:v>3.2694097222187839</c:v>
                      </c:pt>
                      <c:pt idx="11113">
                        <c:v>3.2696527777802249</c:v>
                      </c:pt>
                      <c:pt idx="11114">
                        <c:v>3.2699074074038936</c:v>
                      </c:pt>
                      <c:pt idx="11115">
                        <c:v>3.2701504629653346</c:v>
                      </c:pt>
                      <c:pt idx="11116">
                        <c:v>3.2703935185194997</c:v>
                      </c:pt>
                      <c:pt idx="11117">
                        <c:v>3.2706365740736647</c:v>
                      </c:pt>
                      <c:pt idx="11118">
                        <c:v>3.2708796296278297</c:v>
                      </c:pt>
                      <c:pt idx="11119">
                        <c:v>3.2711226851819948</c:v>
                      </c:pt>
                      <c:pt idx="11120">
                        <c:v>3.2713657407434358</c:v>
                      </c:pt>
                      <c:pt idx="11121">
                        <c:v>3.2716087962976008</c:v>
                      </c:pt>
                      <c:pt idx="11122">
                        <c:v>3.2718518518517659</c:v>
                      </c:pt>
                      <c:pt idx="11123">
                        <c:v>3.2720949074059309</c:v>
                      </c:pt>
                      <c:pt idx="11124">
                        <c:v>3.2723379629600959</c:v>
                      </c:pt>
                      <c:pt idx="11125">
                        <c:v>3.2725810185215369</c:v>
                      </c:pt>
                      <c:pt idx="11126">
                        <c:v>3.272824074075702</c:v>
                      </c:pt>
                      <c:pt idx="11127">
                        <c:v>3.273067129629867</c:v>
                      </c:pt>
                      <c:pt idx="11128">
                        <c:v>3.2733101851840321</c:v>
                      </c:pt>
                      <c:pt idx="11129">
                        <c:v>3.2735532407381971</c:v>
                      </c:pt>
                      <c:pt idx="11130">
                        <c:v>3.2737962962923621</c:v>
                      </c:pt>
                      <c:pt idx="11131">
                        <c:v>3.2740393518538031</c:v>
                      </c:pt>
                      <c:pt idx="11132">
                        <c:v>3.2742824074079682</c:v>
                      </c:pt>
                      <c:pt idx="11133">
                        <c:v>3.2745254629621332</c:v>
                      </c:pt>
                      <c:pt idx="11134">
                        <c:v>3.2747685185162982</c:v>
                      </c:pt>
                      <c:pt idx="11135">
                        <c:v>3.2750115740704633</c:v>
                      </c:pt>
                      <c:pt idx="11136">
                        <c:v>3.2752546296319043</c:v>
                      </c:pt>
                      <c:pt idx="11137">
                        <c:v>3.2754976851860693</c:v>
                      </c:pt>
                      <c:pt idx="11138">
                        <c:v>3.2757407407402344</c:v>
                      </c:pt>
                      <c:pt idx="11139">
                        <c:v>3.2759837962943994</c:v>
                      </c:pt>
                      <c:pt idx="11140">
                        <c:v>3.2762268518485644</c:v>
                      </c:pt>
                      <c:pt idx="11141">
                        <c:v>3.2764699074100054</c:v>
                      </c:pt>
                      <c:pt idx="11142">
                        <c:v>3.2767129629641705</c:v>
                      </c:pt>
                      <c:pt idx="11143">
                        <c:v>3.2769560185183355</c:v>
                      </c:pt>
                      <c:pt idx="11144">
                        <c:v>3.2771990740725006</c:v>
                      </c:pt>
                      <c:pt idx="11145">
                        <c:v>3.2774421296266656</c:v>
                      </c:pt>
                      <c:pt idx="11146">
                        <c:v>3.2776851851881066</c:v>
                      </c:pt>
                      <c:pt idx="11147">
                        <c:v>3.2779282407422716</c:v>
                      </c:pt>
                      <c:pt idx="11148">
                        <c:v>3.2781712962964367</c:v>
                      </c:pt>
                      <c:pt idx="11149">
                        <c:v>3.2784143518506017</c:v>
                      </c:pt>
                      <c:pt idx="11150">
                        <c:v>3.2786574074047667</c:v>
                      </c:pt>
                      <c:pt idx="11151">
                        <c:v>3.2789004629589318</c:v>
                      </c:pt>
                      <c:pt idx="11152">
                        <c:v>3.2791435185203728</c:v>
                      </c:pt>
                      <c:pt idx="11153">
                        <c:v>3.2793865740745378</c:v>
                      </c:pt>
                      <c:pt idx="11154">
                        <c:v>3.2796296296287029</c:v>
                      </c:pt>
                      <c:pt idx="11155">
                        <c:v>3.2798726851828679</c:v>
                      </c:pt>
                      <c:pt idx="11156">
                        <c:v>3.2801157407370329</c:v>
                      </c:pt>
                      <c:pt idx="11157">
                        <c:v>3.2803587962984739</c:v>
                      </c:pt>
                      <c:pt idx="11158">
                        <c:v>3.280601851852639</c:v>
                      </c:pt>
                      <c:pt idx="11159">
                        <c:v>3.280844907406804</c:v>
                      </c:pt>
                      <c:pt idx="11160">
                        <c:v>3.2810879629609691</c:v>
                      </c:pt>
                      <c:pt idx="11161">
                        <c:v>3.2813310185151341</c:v>
                      </c:pt>
                      <c:pt idx="11162">
                        <c:v>3.2815856481460788</c:v>
                      </c:pt>
                      <c:pt idx="11163">
                        <c:v>3.2818287037002438</c:v>
                      </c:pt>
                      <c:pt idx="11164">
                        <c:v>3.2820717592616848</c:v>
                      </c:pt>
                      <c:pt idx="11165">
                        <c:v>3.2823148148158499</c:v>
                      </c:pt>
                      <c:pt idx="11166">
                        <c:v>3.2825578703700149</c:v>
                      </c:pt>
                      <c:pt idx="11167">
                        <c:v>3.2828009259241799</c:v>
                      </c:pt>
                      <c:pt idx="11168">
                        <c:v>3.283043981478345</c:v>
                      </c:pt>
                      <c:pt idx="11169">
                        <c:v>3.283287037039786</c:v>
                      </c:pt>
                      <c:pt idx="11170">
                        <c:v>3.283530092593951</c:v>
                      </c:pt>
                      <c:pt idx="11171">
                        <c:v>3.2837731481481161</c:v>
                      </c:pt>
                      <c:pt idx="11172">
                        <c:v>3.2840162037022811</c:v>
                      </c:pt>
                      <c:pt idx="11173">
                        <c:v>3.2842592592564461</c:v>
                      </c:pt>
                      <c:pt idx="11174">
                        <c:v>3.2845023148178871</c:v>
                      </c:pt>
                      <c:pt idx="11175">
                        <c:v>3.2847453703720522</c:v>
                      </c:pt>
                      <c:pt idx="11176">
                        <c:v>3.2849884259262172</c:v>
                      </c:pt>
                      <c:pt idx="11177">
                        <c:v>3.2852314814803822</c:v>
                      </c:pt>
                      <c:pt idx="11178">
                        <c:v>3.2854745370345473</c:v>
                      </c:pt>
                      <c:pt idx="11179">
                        <c:v>3.2857175925887123</c:v>
                      </c:pt>
                      <c:pt idx="11180">
                        <c:v>3.2859606481501533</c:v>
                      </c:pt>
                      <c:pt idx="11181">
                        <c:v>3.2862037037043184</c:v>
                      </c:pt>
                      <c:pt idx="11182">
                        <c:v>3.2864467592584834</c:v>
                      </c:pt>
                      <c:pt idx="11183">
                        <c:v>3.2866898148126484</c:v>
                      </c:pt>
                      <c:pt idx="11184">
                        <c:v>3.2869328703668135</c:v>
                      </c:pt>
                      <c:pt idx="11185">
                        <c:v>3.2871759259282545</c:v>
                      </c:pt>
                      <c:pt idx="11186">
                        <c:v>3.2874189814824195</c:v>
                      </c:pt>
                      <c:pt idx="11187">
                        <c:v>3.2876620370365846</c:v>
                      </c:pt>
                      <c:pt idx="11188">
                        <c:v>3.2879050925907496</c:v>
                      </c:pt>
                      <c:pt idx="11189">
                        <c:v>3.2881481481449146</c:v>
                      </c:pt>
                      <c:pt idx="11190">
                        <c:v>3.2883912037063556</c:v>
                      </c:pt>
                      <c:pt idx="11191">
                        <c:v>3.2886342592605207</c:v>
                      </c:pt>
                      <c:pt idx="11192">
                        <c:v>3.2888773148146857</c:v>
                      </c:pt>
                      <c:pt idx="11193">
                        <c:v>3.2891203703688507</c:v>
                      </c:pt>
                      <c:pt idx="11194">
                        <c:v>3.2893634259230158</c:v>
                      </c:pt>
                      <c:pt idx="11195">
                        <c:v>3.2896064814844568</c:v>
                      </c:pt>
                      <c:pt idx="11196">
                        <c:v>3.2898495370386218</c:v>
                      </c:pt>
                      <c:pt idx="11197">
                        <c:v>3.2900925925927869</c:v>
                      </c:pt>
                      <c:pt idx="11198">
                        <c:v>3.2903356481469519</c:v>
                      </c:pt>
                      <c:pt idx="11199">
                        <c:v>3.2905787037011169</c:v>
                      </c:pt>
                      <c:pt idx="11200">
                        <c:v>3.290821759255282</c:v>
                      </c:pt>
                      <c:pt idx="11201">
                        <c:v>3.291064814816723</c:v>
                      </c:pt>
                      <c:pt idx="11202">
                        <c:v>3.291307870370888</c:v>
                      </c:pt>
                      <c:pt idx="11203">
                        <c:v>3.2915509259250531</c:v>
                      </c:pt>
                      <c:pt idx="11204">
                        <c:v>3.2917939814792181</c:v>
                      </c:pt>
                      <c:pt idx="11205">
                        <c:v>3.2920370370333831</c:v>
                      </c:pt>
                      <c:pt idx="11206">
                        <c:v>3.2922800925948241</c:v>
                      </c:pt>
                      <c:pt idx="11207">
                        <c:v>3.2925231481489892</c:v>
                      </c:pt>
                      <c:pt idx="11208">
                        <c:v>3.2927662037031542</c:v>
                      </c:pt>
                      <c:pt idx="11209">
                        <c:v>3.2930092592573192</c:v>
                      </c:pt>
                      <c:pt idx="11210">
                        <c:v>3.2932523148114843</c:v>
                      </c:pt>
                      <c:pt idx="11211">
                        <c:v>3.293506944442429</c:v>
                      </c:pt>
                      <c:pt idx="11212">
                        <c:v>3.293749999996594</c:v>
                      </c:pt>
                      <c:pt idx="11213">
                        <c:v>3.293993055558035</c:v>
                      </c:pt>
                      <c:pt idx="11214">
                        <c:v>3.2942361111122</c:v>
                      </c:pt>
                      <c:pt idx="11215">
                        <c:v>3.2944791666663651</c:v>
                      </c:pt>
                      <c:pt idx="11216">
                        <c:v>3.2947222222205301</c:v>
                      </c:pt>
                      <c:pt idx="11217">
                        <c:v>3.2949652777746952</c:v>
                      </c:pt>
                      <c:pt idx="11218">
                        <c:v>3.2952083333361362</c:v>
                      </c:pt>
                      <c:pt idx="11219">
                        <c:v>3.2954513888903012</c:v>
                      </c:pt>
                      <c:pt idx="11220">
                        <c:v>3.2956944444444662</c:v>
                      </c:pt>
                      <c:pt idx="11221">
                        <c:v>3.2959374999986313</c:v>
                      </c:pt>
                      <c:pt idx="11222">
                        <c:v>3.2961805555527963</c:v>
                      </c:pt>
                      <c:pt idx="11223">
                        <c:v>3.2964236111142373</c:v>
                      </c:pt>
                      <c:pt idx="11224">
                        <c:v>3.2966666666684024</c:v>
                      </c:pt>
                      <c:pt idx="11225">
                        <c:v>3.2969097222225674</c:v>
                      </c:pt>
                      <c:pt idx="11226">
                        <c:v>3.2971527777767324</c:v>
                      </c:pt>
                      <c:pt idx="11227">
                        <c:v>3.2973958333308975</c:v>
                      </c:pt>
                      <c:pt idx="11228">
                        <c:v>3.2976388888850625</c:v>
                      </c:pt>
                      <c:pt idx="11229">
                        <c:v>3.2978819444465035</c:v>
                      </c:pt>
                      <c:pt idx="11230">
                        <c:v>3.2981250000006685</c:v>
                      </c:pt>
                      <c:pt idx="11231">
                        <c:v>3.2983680555548336</c:v>
                      </c:pt>
                      <c:pt idx="11232">
                        <c:v>3.2986111111089986</c:v>
                      </c:pt>
                      <c:pt idx="11233">
                        <c:v>3.2988541666631637</c:v>
                      </c:pt>
                      <c:pt idx="11234">
                        <c:v>3.2990972222246047</c:v>
                      </c:pt>
                      <c:pt idx="11235">
                        <c:v>3.2993402777787697</c:v>
                      </c:pt>
                      <c:pt idx="11236">
                        <c:v>3.2995833333329347</c:v>
                      </c:pt>
                      <c:pt idx="11237">
                        <c:v>3.2998263888870998</c:v>
                      </c:pt>
                      <c:pt idx="11238">
                        <c:v>3.3000694444412648</c:v>
                      </c:pt>
                      <c:pt idx="11239">
                        <c:v>3.3003125000027058</c:v>
                      </c:pt>
                      <c:pt idx="11240">
                        <c:v>3.3005555555568709</c:v>
                      </c:pt>
                      <c:pt idx="11241">
                        <c:v>3.3007986111110359</c:v>
                      </c:pt>
                      <c:pt idx="11242">
                        <c:v>3.3010416666652009</c:v>
                      </c:pt>
                      <c:pt idx="11243">
                        <c:v>3.301284722219366</c:v>
                      </c:pt>
                      <c:pt idx="11244">
                        <c:v>3.301527777780807</c:v>
                      </c:pt>
                      <c:pt idx="11245">
                        <c:v>3.301770833334972</c:v>
                      </c:pt>
                      <c:pt idx="11246">
                        <c:v>3.302013888889137</c:v>
                      </c:pt>
                      <c:pt idx="11247">
                        <c:v>3.3022569444433021</c:v>
                      </c:pt>
                      <c:pt idx="11248">
                        <c:v>3.3024999999974671</c:v>
                      </c:pt>
                      <c:pt idx="11249">
                        <c:v>3.3027430555516322</c:v>
                      </c:pt>
                      <c:pt idx="11250">
                        <c:v>3.3029861111130732</c:v>
                      </c:pt>
                      <c:pt idx="11251">
                        <c:v>3.3032291666672382</c:v>
                      </c:pt>
                      <c:pt idx="11252">
                        <c:v>3.3034722222214032</c:v>
                      </c:pt>
                      <c:pt idx="11253">
                        <c:v>3.3037152777755683</c:v>
                      </c:pt>
                      <c:pt idx="11254">
                        <c:v>3.3039583333297333</c:v>
                      </c:pt>
                      <c:pt idx="11255">
                        <c:v>3.3042013888911743</c:v>
                      </c:pt>
                      <c:pt idx="11256">
                        <c:v>3.3044444444453394</c:v>
                      </c:pt>
                      <c:pt idx="11257">
                        <c:v>3.3046874999995044</c:v>
                      </c:pt>
                      <c:pt idx="11258">
                        <c:v>3.3049305555536694</c:v>
                      </c:pt>
                      <c:pt idx="11259">
                        <c:v>3.3051851851846141</c:v>
                      </c:pt>
                      <c:pt idx="11260">
                        <c:v>3.3054282407387792</c:v>
                      </c:pt>
                      <c:pt idx="11261">
                        <c:v>3.3056712962929442</c:v>
                      </c:pt>
                      <c:pt idx="11262">
                        <c:v>3.3059143518543852</c:v>
                      </c:pt>
                      <c:pt idx="11263">
                        <c:v>3.3061574074085502</c:v>
                      </c:pt>
                      <c:pt idx="11264">
                        <c:v>3.3064004629627153</c:v>
                      </c:pt>
                      <c:pt idx="11265">
                        <c:v>3.3066435185168803</c:v>
                      </c:pt>
                      <c:pt idx="11266">
                        <c:v>3.3068865740710454</c:v>
                      </c:pt>
                      <c:pt idx="11267">
                        <c:v>3.3071296296324864</c:v>
                      </c:pt>
                      <c:pt idx="11268">
                        <c:v>3.3073726851866514</c:v>
                      </c:pt>
                      <c:pt idx="11269">
                        <c:v>3.3076157407408164</c:v>
                      </c:pt>
                      <c:pt idx="11270">
                        <c:v>3.3078587962949815</c:v>
                      </c:pt>
                      <c:pt idx="11271">
                        <c:v>3.3081018518491465</c:v>
                      </c:pt>
                      <c:pt idx="11272">
                        <c:v>3.3083449074033116</c:v>
                      </c:pt>
                      <c:pt idx="11273">
                        <c:v>3.3085879629647525</c:v>
                      </c:pt>
                      <c:pt idx="11274">
                        <c:v>3.3088310185189176</c:v>
                      </c:pt>
                      <c:pt idx="11275">
                        <c:v>3.3090740740730826</c:v>
                      </c:pt>
                      <c:pt idx="11276">
                        <c:v>3.3093171296272477</c:v>
                      </c:pt>
                      <c:pt idx="11277">
                        <c:v>3.3095601851814127</c:v>
                      </c:pt>
                      <c:pt idx="11278">
                        <c:v>3.3098032407428537</c:v>
                      </c:pt>
                      <c:pt idx="11279">
                        <c:v>3.3100462962970187</c:v>
                      </c:pt>
                      <c:pt idx="11280">
                        <c:v>3.3102893518511838</c:v>
                      </c:pt>
                      <c:pt idx="11281">
                        <c:v>3.3105324074053488</c:v>
                      </c:pt>
                      <c:pt idx="11282">
                        <c:v>3.3107754629595139</c:v>
                      </c:pt>
                      <c:pt idx="11283">
                        <c:v>3.3110185185209549</c:v>
                      </c:pt>
                      <c:pt idx="11284">
                        <c:v>3.3112615740751199</c:v>
                      </c:pt>
                      <c:pt idx="11285">
                        <c:v>3.3115046296292849</c:v>
                      </c:pt>
                      <c:pt idx="11286">
                        <c:v>3.31174768518345</c:v>
                      </c:pt>
                      <c:pt idx="11287">
                        <c:v>3.311990740737615</c:v>
                      </c:pt>
                      <c:pt idx="11288">
                        <c:v>3.312233796299056</c:v>
                      </c:pt>
                      <c:pt idx="11289">
                        <c:v>3.312476851853221</c:v>
                      </c:pt>
                      <c:pt idx="11290">
                        <c:v>3.3127199074073861</c:v>
                      </c:pt>
                      <c:pt idx="11291">
                        <c:v>3.3129629629615511</c:v>
                      </c:pt>
                      <c:pt idx="11292">
                        <c:v>3.3132060185157162</c:v>
                      </c:pt>
                      <c:pt idx="11293">
                        <c:v>3.3134490740771572</c:v>
                      </c:pt>
                      <c:pt idx="11294">
                        <c:v>3.3136921296313222</c:v>
                      </c:pt>
                      <c:pt idx="11295">
                        <c:v>3.3139351851854872</c:v>
                      </c:pt>
                      <c:pt idx="11296">
                        <c:v>3.3141782407396523</c:v>
                      </c:pt>
                      <c:pt idx="11297">
                        <c:v>3.3144212962938173</c:v>
                      </c:pt>
                      <c:pt idx="11298">
                        <c:v>3.3146643518479824</c:v>
                      </c:pt>
                      <c:pt idx="11299">
                        <c:v>3.3149074074094234</c:v>
                      </c:pt>
                      <c:pt idx="11300">
                        <c:v>3.3151504629635884</c:v>
                      </c:pt>
                      <c:pt idx="11301">
                        <c:v>3.3153935185177534</c:v>
                      </c:pt>
                      <c:pt idx="11302">
                        <c:v>3.3156365740719185</c:v>
                      </c:pt>
                      <c:pt idx="11303">
                        <c:v>3.3158796296260835</c:v>
                      </c:pt>
                      <c:pt idx="11304">
                        <c:v>3.3161226851875245</c:v>
                      </c:pt>
                      <c:pt idx="11305">
                        <c:v>3.3163657407416895</c:v>
                      </c:pt>
                      <c:pt idx="11306">
                        <c:v>3.3166087962958546</c:v>
                      </c:pt>
                      <c:pt idx="11307">
                        <c:v>3.3168518518500196</c:v>
                      </c:pt>
                      <c:pt idx="11308">
                        <c:v>3.3171064814809643</c:v>
                      </c:pt>
                      <c:pt idx="11309">
                        <c:v>3.3173495370351294</c:v>
                      </c:pt>
                      <c:pt idx="11310">
                        <c:v>3.3175925925892944</c:v>
                      </c:pt>
                      <c:pt idx="11311">
                        <c:v>3.3178356481507354</c:v>
                      </c:pt>
                      <c:pt idx="11312">
                        <c:v>3.3180787037049004</c:v>
                      </c:pt>
                      <c:pt idx="11313">
                        <c:v>3.3183217592590655</c:v>
                      </c:pt>
                      <c:pt idx="11314">
                        <c:v>3.3185648148132305</c:v>
                      </c:pt>
                      <c:pt idx="11315">
                        <c:v>3.3188078703673956</c:v>
                      </c:pt>
                      <c:pt idx="11316">
                        <c:v>3.3190509259288365</c:v>
                      </c:pt>
                      <c:pt idx="11317">
                        <c:v>3.3192939814830016</c:v>
                      </c:pt>
                      <c:pt idx="11318">
                        <c:v>3.3195370370371666</c:v>
                      </c:pt>
                      <c:pt idx="11319">
                        <c:v>3.3197800925913317</c:v>
                      </c:pt>
                      <c:pt idx="11320">
                        <c:v>3.3200231481454967</c:v>
                      </c:pt>
                      <c:pt idx="11321">
                        <c:v>3.3202662036996617</c:v>
                      </c:pt>
                      <c:pt idx="11322">
                        <c:v>3.3205092592611027</c:v>
                      </c:pt>
                      <c:pt idx="11323">
                        <c:v>3.3207523148152678</c:v>
                      </c:pt>
                      <c:pt idx="11324">
                        <c:v>3.3209953703694328</c:v>
                      </c:pt>
                      <c:pt idx="11325">
                        <c:v>3.3212384259235979</c:v>
                      </c:pt>
                      <c:pt idx="11326">
                        <c:v>3.3214814814777629</c:v>
                      </c:pt>
                      <c:pt idx="11327">
                        <c:v>3.3217245370392039</c:v>
                      </c:pt>
                      <c:pt idx="11328">
                        <c:v>3.3219675925933689</c:v>
                      </c:pt>
                      <c:pt idx="11329">
                        <c:v>3.322210648147534</c:v>
                      </c:pt>
                      <c:pt idx="11330">
                        <c:v>3.322453703701699</c:v>
                      </c:pt>
                      <c:pt idx="11331">
                        <c:v>3.3226967592558641</c:v>
                      </c:pt>
                      <c:pt idx="11332">
                        <c:v>3.322939814817305</c:v>
                      </c:pt>
                      <c:pt idx="11333">
                        <c:v>3.3231828703714701</c:v>
                      </c:pt>
                      <c:pt idx="11334">
                        <c:v>3.3234259259256351</c:v>
                      </c:pt>
                      <c:pt idx="11335">
                        <c:v>3.3236689814798002</c:v>
                      </c:pt>
                      <c:pt idx="11336">
                        <c:v>3.3239120370339652</c:v>
                      </c:pt>
                      <c:pt idx="11337">
                        <c:v>3.3241550925954062</c:v>
                      </c:pt>
                      <c:pt idx="11338">
                        <c:v>3.3243981481495712</c:v>
                      </c:pt>
                      <c:pt idx="11339">
                        <c:v>3.3246412037037363</c:v>
                      </c:pt>
                      <c:pt idx="11340">
                        <c:v>3.3248842592579013</c:v>
                      </c:pt>
                      <c:pt idx="11341">
                        <c:v>3.3251273148120664</c:v>
                      </c:pt>
                      <c:pt idx="11342">
                        <c:v>3.3253703703735074</c:v>
                      </c:pt>
                      <c:pt idx="11343">
                        <c:v>3.3256134259276724</c:v>
                      </c:pt>
                      <c:pt idx="11344">
                        <c:v>3.3258564814818374</c:v>
                      </c:pt>
                      <c:pt idx="11345">
                        <c:v>3.3260995370360025</c:v>
                      </c:pt>
                      <c:pt idx="11346">
                        <c:v>3.3263425925901675</c:v>
                      </c:pt>
                      <c:pt idx="11347">
                        <c:v>3.3265856481443326</c:v>
                      </c:pt>
                      <c:pt idx="11348">
                        <c:v>3.3268287037057735</c:v>
                      </c:pt>
                      <c:pt idx="11349">
                        <c:v>3.3270717592599386</c:v>
                      </c:pt>
                      <c:pt idx="11350">
                        <c:v>3.3273148148141036</c:v>
                      </c:pt>
                      <c:pt idx="11351">
                        <c:v>3.3275578703682687</c:v>
                      </c:pt>
                      <c:pt idx="11352">
                        <c:v>3.3278009259224337</c:v>
                      </c:pt>
                      <c:pt idx="11353">
                        <c:v>3.3280439814838747</c:v>
                      </c:pt>
                      <c:pt idx="11354">
                        <c:v>3.3282870370380397</c:v>
                      </c:pt>
                      <c:pt idx="11355">
                        <c:v>3.3285300925922048</c:v>
                      </c:pt>
                      <c:pt idx="11356">
                        <c:v>3.3287847222231495</c:v>
                      </c:pt>
                      <c:pt idx="11357">
                        <c:v>3.3290277777773145</c:v>
                      </c:pt>
                      <c:pt idx="11358">
                        <c:v>3.3292708333314796</c:v>
                      </c:pt>
                      <c:pt idx="11359">
                        <c:v>3.3295138888856446</c:v>
                      </c:pt>
                      <c:pt idx="11360">
                        <c:v>3.3297569444470856</c:v>
                      </c:pt>
                      <c:pt idx="11361">
                        <c:v>3.3300000000012506</c:v>
                      </c:pt>
                      <c:pt idx="11362">
                        <c:v>3.3302430555554157</c:v>
                      </c:pt>
                      <c:pt idx="11363">
                        <c:v>3.3304861111095807</c:v>
                      </c:pt>
                      <c:pt idx="11364">
                        <c:v>3.3307291666637457</c:v>
                      </c:pt>
                      <c:pt idx="11365">
                        <c:v>3.3309722222251867</c:v>
                      </c:pt>
                      <c:pt idx="11366">
                        <c:v>3.3312152777793518</c:v>
                      </c:pt>
                      <c:pt idx="11367">
                        <c:v>3.3314583333335168</c:v>
                      </c:pt>
                      <c:pt idx="11368">
                        <c:v>3.3317013888876819</c:v>
                      </c:pt>
                      <c:pt idx="11369">
                        <c:v>3.3319444444418469</c:v>
                      </c:pt>
                      <c:pt idx="11370">
                        <c:v>3.3321874999960119</c:v>
                      </c:pt>
                      <c:pt idx="11371">
                        <c:v>3.3324305555574529</c:v>
                      </c:pt>
                      <c:pt idx="11372">
                        <c:v>3.332673611111618</c:v>
                      </c:pt>
                      <c:pt idx="11373">
                        <c:v>3.332916666665783</c:v>
                      </c:pt>
                      <c:pt idx="11374">
                        <c:v>3.3331597222199481</c:v>
                      </c:pt>
                      <c:pt idx="11375">
                        <c:v>3.3334027777741131</c:v>
                      </c:pt>
                      <c:pt idx="11376">
                        <c:v>3.3336458333355541</c:v>
                      </c:pt>
                      <c:pt idx="11377">
                        <c:v>3.3338888888897191</c:v>
                      </c:pt>
                      <c:pt idx="11378">
                        <c:v>3.3341319444438842</c:v>
                      </c:pt>
                      <c:pt idx="11379">
                        <c:v>3.3343749999980492</c:v>
                      </c:pt>
                      <c:pt idx="11380">
                        <c:v>3.3346180555522142</c:v>
                      </c:pt>
                      <c:pt idx="11381">
                        <c:v>3.3348611111136552</c:v>
                      </c:pt>
                      <c:pt idx="11382">
                        <c:v>3.3351041666678203</c:v>
                      </c:pt>
                      <c:pt idx="11383">
                        <c:v>3.3353472222219853</c:v>
                      </c:pt>
                      <c:pt idx="11384">
                        <c:v>3.3355902777761504</c:v>
                      </c:pt>
                      <c:pt idx="11385">
                        <c:v>3.3358333333303154</c:v>
                      </c:pt>
                      <c:pt idx="11386">
                        <c:v>3.3360763888917564</c:v>
                      </c:pt>
                      <c:pt idx="11387">
                        <c:v>3.3363194444459214</c:v>
                      </c:pt>
                      <c:pt idx="11388">
                        <c:v>3.3365625000000865</c:v>
                      </c:pt>
                      <c:pt idx="11389">
                        <c:v>3.3368055555542515</c:v>
                      </c:pt>
                      <c:pt idx="11390">
                        <c:v>3.3370486111084166</c:v>
                      </c:pt>
                      <c:pt idx="11391">
                        <c:v>3.3372916666625816</c:v>
                      </c:pt>
                      <c:pt idx="11392">
                        <c:v>3.3375347222240226</c:v>
                      </c:pt>
                      <c:pt idx="11393">
                        <c:v>3.3377777777781876</c:v>
                      </c:pt>
                      <c:pt idx="11394">
                        <c:v>3.3380208333323527</c:v>
                      </c:pt>
                      <c:pt idx="11395">
                        <c:v>3.3382638888865177</c:v>
                      </c:pt>
                      <c:pt idx="11396">
                        <c:v>3.3385069444406827</c:v>
                      </c:pt>
                      <c:pt idx="11397">
                        <c:v>3.3387500000021237</c:v>
                      </c:pt>
                      <c:pt idx="11398">
                        <c:v>3.3389930555562888</c:v>
                      </c:pt>
                      <c:pt idx="11399">
                        <c:v>3.3392361111104538</c:v>
                      </c:pt>
                      <c:pt idx="11400">
                        <c:v>3.3394791666646189</c:v>
                      </c:pt>
                      <c:pt idx="11401">
                        <c:v>3.3397222222187839</c:v>
                      </c:pt>
                      <c:pt idx="11402">
                        <c:v>3.3399652777802249</c:v>
                      </c:pt>
                      <c:pt idx="11403">
                        <c:v>3.3402083333343899</c:v>
                      </c:pt>
                      <c:pt idx="11404">
                        <c:v>3.3404629629653346</c:v>
                      </c:pt>
                      <c:pt idx="11405">
                        <c:v>3.3407060185194997</c:v>
                      </c:pt>
                      <c:pt idx="11406">
                        <c:v>3.3409490740736647</c:v>
                      </c:pt>
                      <c:pt idx="11407">
                        <c:v>3.3411921296278297</c:v>
                      </c:pt>
                      <c:pt idx="11408">
                        <c:v>3.3414351851819948</c:v>
                      </c:pt>
                      <c:pt idx="11409">
                        <c:v>3.3416782407434358</c:v>
                      </c:pt>
                      <c:pt idx="11410">
                        <c:v>3.3419212962976008</c:v>
                      </c:pt>
                      <c:pt idx="11411">
                        <c:v>3.3421643518517659</c:v>
                      </c:pt>
                      <c:pt idx="11412">
                        <c:v>3.3424074074059309</c:v>
                      </c:pt>
                      <c:pt idx="11413">
                        <c:v>3.3426504629600959</c:v>
                      </c:pt>
                      <c:pt idx="11414">
                        <c:v>3.3428935185215369</c:v>
                      </c:pt>
                      <c:pt idx="11415">
                        <c:v>3.343136574075702</c:v>
                      </c:pt>
                      <c:pt idx="11416">
                        <c:v>3.343379629629867</c:v>
                      </c:pt>
                      <c:pt idx="11417">
                        <c:v>3.3436226851840321</c:v>
                      </c:pt>
                      <c:pt idx="11418">
                        <c:v>3.3438657407381971</c:v>
                      </c:pt>
                      <c:pt idx="11419">
                        <c:v>3.3441087962923621</c:v>
                      </c:pt>
                      <c:pt idx="11420">
                        <c:v>3.3443518518538031</c:v>
                      </c:pt>
                      <c:pt idx="11421">
                        <c:v>3.3445949074079682</c:v>
                      </c:pt>
                      <c:pt idx="11422">
                        <c:v>3.3448379629621332</c:v>
                      </c:pt>
                      <c:pt idx="11423">
                        <c:v>3.3450810185162982</c:v>
                      </c:pt>
                      <c:pt idx="11424">
                        <c:v>3.3453240740704633</c:v>
                      </c:pt>
                      <c:pt idx="11425">
                        <c:v>3.3455671296319043</c:v>
                      </c:pt>
                      <c:pt idx="11426">
                        <c:v>3.3458101851860693</c:v>
                      </c:pt>
                      <c:pt idx="11427">
                        <c:v>3.3460532407402344</c:v>
                      </c:pt>
                      <c:pt idx="11428">
                        <c:v>3.3462962962943994</c:v>
                      </c:pt>
                      <c:pt idx="11429">
                        <c:v>3.3465393518485644</c:v>
                      </c:pt>
                      <c:pt idx="11430">
                        <c:v>3.3467824074100054</c:v>
                      </c:pt>
                      <c:pt idx="11431">
                        <c:v>3.3470254629641705</c:v>
                      </c:pt>
                      <c:pt idx="11432">
                        <c:v>3.3472685185183355</c:v>
                      </c:pt>
                      <c:pt idx="11433">
                        <c:v>3.3475115740725006</c:v>
                      </c:pt>
                      <c:pt idx="11434">
                        <c:v>3.3477546296266656</c:v>
                      </c:pt>
                      <c:pt idx="11435">
                        <c:v>3.3479976851881066</c:v>
                      </c:pt>
                      <c:pt idx="11436">
                        <c:v>3.3482407407422716</c:v>
                      </c:pt>
                      <c:pt idx="11437">
                        <c:v>3.3484837962964367</c:v>
                      </c:pt>
                      <c:pt idx="11438">
                        <c:v>3.3487268518506017</c:v>
                      </c:pt>
                      <c:pt idx="11439">
                        <c:v>3.3489699074047667</c:v>
                      </c:pt>
                      <c:pt idx="11440">
                        <c:v>3.3492129629589318</c:v>
                      </c:pt>
                      <c:pt idx="11441">
                        <c:v>3.3494560185203728</c:v>
                      </c:pt>
                      <c:pt idx="11442">
                        <c:v>3.3496990740745378</c:v>
                      </c:pt>
                      <c:pt idx="11443">
                        <c:v>3.3499421296287029</c:v>
                      </c:pt>
                      <c:pt idx="11444">
                        <c:v>3.3501851851828679</c:v>
                      </c:pt>
                      <c:pt idx="11445">
                        <c:v>3.3504282407370329</c:v>
                      </c:pt>
                      <c:pt idx="11446">
                        <c:v>3.3506712962984739</c:v>
                      </c:pt>
                      <c:pt idx="11447">
                        <c:v>3.350914351852639</c:v>
                      </c:pt>
                      <c:pt idx="11448">
                        <c:v>3.351157407406804</c:v>
                      </c:pt>
                      <c:pt idx="11449">
                        <c:v>3.3514004629609691</c:v>
                      </c:pt>
                      <c:pt idx="11450">
                        <c:v>3.3516435185151341</c:v>
                      </c:pt>
                      <c:pt idx="11451">
                        <c:v>3.3518865740765751</c:v>
                      </c:pt>
                      <c:pt idx="11452">
                        <c:v>3.3521296296307401</c:v>
                      </c:pt>
                      <c:pt idx="11453">
                        <c:v>3.3523842592616848</c:v>
                      </c:pt>
                      <c:pt idx="11454">
                        <c:v>3.3526273148158499</c:v>
                      </c:pt>
                      <c:pt idx="11455">
                        <c:v>3.3528703703700149</c:v>
                      </c:pt>
                      <c:pt idx="11456">
                        <c:v>3.3531134259241799</c:v>
                      </c:pt>
                      <c:pt idx="11457">
                        <c:v>3.353356481478345</c:v>
                      </c:pt>
                      <c:pt idx="11458">
                        <c:v>3.353599537039786</c:v>
                      </c:pt>
                      <c:pt idx="11459">
                        <c:v>3.353842592593951</c:v>
                      </c:pt>
                      <c:pt idx="11460">
                        <c:v>3.3540856481481161</c:v>
                      </c:pt>
                      <c:pt idx="11461">
                        <c:v>3.3543287037022811</c:v>
                      </c:pt>
                      <c:pt idx="11462">
                        <c:v>3.3545717592564461</c:v>
                      </c:pt>
                      <c:pt idx="11463">
                        <c:v>3.3548148148178871</c:v>
                      </c:pt>
                      <c:pt idx="11464">
                        <c:v>3.3550578703720522</c:v>
                      </c:pt>
                      <c:pt idx="11465">
                        <c:v>3.3553009259262172</c:v>
                      </c:pt>
                      <c:pt idx="11466">
                        <c:v>3.3555439814803822</c:v>
                      </c:pt>
                      <c:pt idx="11467">
                        <c:v>3.3557870370345473</c:v>
                      </c:pt>
                      <c:pt idx="11468">
                        <c:v>3.3560300925887123</c:v>
                      </c:pt>
                      <c:pt idx="11469">
                        <c:v>3.3562731481501533</c:v>
                      </c:pt>
                      <c:pt idx="11470">
                        <c:v>3.3565162037043184</c:v>
                      </c:pt>
                      <c:pt idx="11471">
                        <c:v>3.3567592592584834</c:v>
                      </c:pt>
                      <c:pt idx="11472">
                        <c:v>3.3570023148126484</c:v>
                      </c:pt>
                      <c:pt idx="11473">
                        <c:v>3.3572453703668135</c:v>
                      </c:pt>
                      <c:pt idx="11474">
                        <c:v>3.3574884259282545</c:v>
                      </c:pt>
                      <c:pt idx="11475">
                        <c:v>3.3577314814824195</c:v>
                      </c:pt>
                      <c:pt idx="11476">
                        <c:v>3.3579745370365846</c:v>
                      </c:pt>
                      <c:pt idx="11477">
                        <c:v>3.3582175925907496</c:v>
                      </c:pt>
                      <c:pt idx="11478">
                        <c:v>3.3584606481449146</c:v>
                      </c:pt>
                      <c:pt idx="11479">
                        <c:v>3.3587037037063556</c:v>
                      </c:pt>
                      <c:pt idx="11480">
                        <c:v>3.3589467592605207</c:v>
                      </c:pt>
                      <c:pt idx="11481">
                        <c:v>3.3591898148146857</c:v>
                      </c:pt>
                      <c:pt idx="11482">
                        <c:v>3.3594328703688507</c:v>
                      </c:pt>
                      <c:pt idx="11483">
                        <c:v>3.3596759259230158</c:v>
                      </c:pt>
                      <c:pt idx="11484">
                        <c:v>3.3599189814844568</c:v>
                      </c:pt>
                      <c:pt idx="11485">
                        <c:v>3.3601620370386218</c:v>
                      </c:pt>
                      <c:pt idx="11486">
                        <c:v>3.3604050925927869</c:v>
                      </c:pt>
                      <c:pt idx="11487">
                        <c:v>3.3606481481469519</c:v>
                      </c:pt>
                      <c:pt idx="11488">
                        <c:v>3.3608912037011169</c:v>
                      </c:pt>
                      <c:pt idx="11489">
                        <c:v>3.361134259255282</c:v>
                      </c:pt>
                      <c:pt idx="11490">
                        <c:v>3.361377314816723</c:v>
                      </c:pt>
                      <c:pt idx="11491">
                        <c:v>3.361620370370888</c:v>
                      </c:pt>
                      <c:pt idx="11492">
                        <c:v>3.3618634259250531</c:v>
                      </c:pt>
                      <c:pt idx="11493">
                        <c:v>3.3621064814792181</c:v>
                      </c:pt>
                      <c:pt idx="11494">
                        <c:v>3.3623495370333831</c:v>
                      </c:pt>
                      <c:pt idx="11495">
                        <c:v>3.3625925925948241</c:v>
                      </c:pt>
                      <c:pt idx="11496">
                        <c:v>3.3628356481489892</c:v>
                      </c:pt>
                      <c:pt idx="11497">
                        <c:v>3.3630787037031542</c:v>
                      </c:pt>
                      <c:pt idx="11498">
                        <c:v>3.3633217592573192</c:v>
                      </c:pt>
                      <c:pt idx="11499">
                        <c:v>3.3635648148114843</c:v>
                      </c:pt>
                      <c:pt idx="11500">
                        <c:v>3.3638078703729253</c:v>
                      </c:pt>
                      <c:pt idx="11501">
                        <c:v>3.364062499996594</c:v>
                      </c:pt>
                      <c:pt idx="11502">
                        <c:v>3.364305555558035</c:v>
                      </c:pt>
                      <c:pt idx="11503">
                        <c:v>3.3645486111122</c:v>
                      </c:pt>
                      <c:pt idx="11504">
                        <c:v>3.3647916666663651</c:v>
                      </c:pt>
                      <c:pt idx="11505">
                        <c:v>3.3650347222205301</c:v>
                      </c:pt>
                      <c:pt idx="11506">
                        <c:v>3.3652777777746952</c:v>
                      </c:pt>
                      <c:pt idx="11507">
                        <c:v>3.3655208333361362</c:v>
                      </c:pt>
                      <c:pt idx="11508">
                        <c:v>3.3657638888903012</c:v>
                      </c:pt>
                      <c:pt idx="11509">
                        <c:v>3.3660069444444662</c:v>
                      </c:pt>
                      <c:pt idx="11510">
                        <c:v>3.3662499999986313</c:v>
                      </c:pt>
                      <c:pt idx="11511">
                        <c:v>3.3664930555527963</c:v>
                      </c:pt>
                      <c:pt idx="11512">
                        <c:v>3.3667361111142373</c:v>
                      </c:pt>
                      <c:pt idx="11513">
                        <c:v>3.3669791666684024</c:v>
                      </c:pt>
                      <c:pt idx="11514">
                        <c:v>3.3672222222225674</c:v>
                      </c:pt>
                      <c:pt idx="11515">
                        <c:v>3.3674652777767324</c:v>
                      </c:pt>
                      <c:pt idx="11516">
                        <c:v>3.3677083333308975</c:v>
                      </c:pt>
                      <c:pt idx="11517">
                        <c:v>3.3679513888850625</c:v>
                      </c:pt>
                      <c:pt idx="11518">
                        <c:v>3.3681944444465035</c:v>
                      </c:pt>
                      <c:pt idx="11519">
                        <c:v>3.3684375000006685</c:v>
                      </c:pt>
                      <c:pt idx="11520">
                        <c:v>3.3686805555548336</c:v>
                      </c:pt>
                      <c:pt idx="11521">
                        <c:v>3.3689236111089986</c:v>
                      </c:pt>
                      <c:pt idx="11522">
                        <c:v>3.3691666666631637</c:v>
                      </c:pt>
                      <c:pt idx="11523">
                        <c:v>3.3694097222246047</c:v>
                      </c:pt>
                      <c:pt idx="11524">
                        <c:v>3.3696527777787697</c:v>
                      </c:pt>
                      <c:pt idx="11525">
                        <c:v>3.3698958333329347</c:v>
                      </c:pt>
                      <c:pt idx="11526">
                        <c:v>3.3701388888870998</c:v>
                      </c:pt>
                      <c:pt idx="11527">
                        <c:v>3.3703819444412648</c:v>
                      </c:pt>
                      <c:pt idx="11528">
                        <c:v>3.3706250000027058</c:v>
                      </c:pt>
                      <c:pt idx="11529">
                        <c:v>3.3708680555568709</c:v>
                      </c:pt>
                      <c:pt idx="11530">
                        <c:v>3.3711111111110359</c:v>
                      </c:pt>
                      <c:pt idx="11531">
                        <c:v>3.3713541666652009</c:v>
                      </c:pt>
                      <c:pt idx="11532">
                        <c:v>3.371597222219366</c:v>
                      </c:pt>
                      <c:pt idx="11533">
                        <c:v>3.371840277780807</c:v>
                      </c:pt>
                      <c:pt idx="11534">
                        <c:v>3.372083333334972</c:v>
                      </c:pt>
                      <c:pt idx="11535">
                        <c:v>3.372326388889137</c:v>
                      </c:pt>
                      <c:pt idx="11536">
                        <c:v>3.3725694444433021</c:v>
                      </c:pt>
                      <c:pt idx="11537">
                        <c:v>3.3728124999974671</c:v>
                      </c:pt>
                      <c:pt idx="11538">
                        <c:v>3.3730555555516322</c:v>
                      </c:pt>
                      <c:pt idx="11539">
                        <c:v>3.3732986111130732</c:v>
                      </c:pt>
                      <c:pt idx="11540">
                        <c:v>3.3735416666672382</c:v>
                      </c:pt>
                      <c:pt idx="11541">
                        <c:v>3.3737847222214032</c:v>
                      </c:pt>
                      <c:pt idx="11542">
                        <c:v>3.3740277777755683</c:v>
                      </c:pt>
                      <c:pt idx="11543">
                        <c:v>3.3742708333297333</c:v>
                      </c:pt>
                      <c:pt idx="11544">
                        <c:v>3.3745138888911743</c:v>
                      </c:pt>
                      <c:pt idx="11545">
                        <c:v>3.3747569444453394</c:v>
                      </c:pt>
                      <c:pt idx="11546">
                        <c:v>3.3749999999995044</c:v>
                      </c:pt>
                      <c:pt idx="11547">
                        <c:v>3.3752430555536694</c:v>
                      </c:pt>
                      <c:pt idx="11548">
                        <c:v>3.3754861111078345</c:v>
                      </c:pt>
                      <c:pt idx="11549">
                        <c:v>3.3757291666692755</c:v>
                      </c:pt>
                      <c:pt idx="11550">
                        <c:v>3.3759837962929442</c:v>
                      </c:pt>
                      <c:pt idx="11551">
                        <c:v>3.3762268518543852</c:v>
                      </c:pt>
                      <c:pt idx="11552">
                        <c:v>3.3764699074085502</c:v>
                      </c:pt>
                      <c:pt idx="11553">
                        <c:v>3.3767129629627153</c:v>
                      </c:pt>
                      <c:pt idx="11554">
                        <c:v>3.3769560185168803</c:v>
                      </c:pt>
                      <c:pt idx="11555">
                        <c:v>3.3771990740710454</c:v>
                      </c:pt>
                      <c:pt idx="11556">
                        <c:v>3.3774421296324864</c:v>
                      </c:pt>
                      <c:pt idx="11557">
                        <c:v>3.3776851851866514</c:v>
                      </c:pt>
                      <c:pt idx="11558">
                        <c:v>3.3779282407408164</c:v>
                      </c:pt>
                      <c:pt idx="11559">
                        <c:v>3.3781712962949815</c:v>
                      </c:pt>
                      <c:pt idx="11560">
                        <c:v>3.3784143518491465</c:v>
                      </c:pt>
                      <c:pt idx="11561">
                        <c:v>3.3786574074033116</c:v>
                      </c:pt>
                      <c:pt idx="11562">
                        <c:v>3.3789004629647525</c:v>
                      </c:pt>
                      <c:pt idx="11563">
                        <c:v>3.3791435185189176</c:v>
                      </c:pt>
                      <c:pt idx="11564">
                        <c:v>3.3793865740730826</c:v>
                      </c:pt>
                      <c:pt idx="11565">
                        <c:v>3.3796296296272477</c:v>
                      </c:pt>
                      <c:pt idx="11566">
                        <c:v>3.3798726851814127</c:v>
                      </c:pt>
                      <c:pt idx="11567">
                        <c:v>3.3801157407428537</c:v>
                      </c:pt>
                      <c:pt idx="11568">
                        <c:v>3.3803587962970187</c:v>
                      </c:pt>
                      <c:pt idx="11569">
                        <c:v>3.3806018518511838</c:v>
                      </c:pt>
                      <c:pt idx="11570">
                        <c:v>3.3808449074053488</c:v>
                      </c:pt>
                      <c:pt idx="11571">
                        <c:v>3.3810879629595139</c:v>
                      </c:pt>
                      <c:pt idx="11572">
                        <c:v>3.3813310185209549</c:v>
                      </c:pt>
                      <c:pt idx="11573">
                        <c:v>3.3815740740751199</c:v>
                      </c:pt>
                      <c:pt idx="11574">
                        <c:v>3.3818171296292849</c:v>
                      </c:pt>
                      <c:pt idx="11575">
                        <c:v>3.38206018518345</c:v>
                      </c:pt>
                      <c:pt idx="11576">
                        <c:v>3.382303240737615</c:v>
                      </c:pt>
                      <c:pt idx="11577">
                        <c:v>3.382546296299056</c:v>
                      </c:pt>
                      <c:pt idx="11578">
                        <c:v>3.382789351853221</c:v>
                      </c:pt>
                      <c:pt idx="11579">
                        <c:v>3.3830324074073861</c:v>
                      </c:pt>
                      <c:pt idx="11580">
                        <c:v>3.3832754629615511</c:v>
                      </c:pt>
                      <c:pt idx="11581">
                        <c:v>3.3835185185157162</c:v>
                      </c:pt>
                      <c:pt idx="11582">
                        <c:v>3.3837615740771572</c:v>
                      </c:pt>
                      <c:pt idx="11583">
                        <c:v>3.3840046296313222</c:v>
                      </c:pt>
                      <c:pt idx="11584">
                        <c:v>3.3842476851854872</c:v>
                      </c:pt>
                      <c:pt idx="11585">
                        <c:v>3.3844907407396523</c:v>
                      </c:pt>
                      <c:pt idx="11586">
                        <c:v>3.3847337962938173</c:v>
                      </c:pt>
                      <c:pt idx="11587">
                        <c:v>3.3849768518479824</c:v>
                      </c:pt>
                      <c:pt idx="11588">
                        <c:v>3.3852199074094234</c:v>
                      </c:pt>
                      <c:pt idx="11589">
                        <c:v>3.3854629629635884</c:v>
                      </c:pt>
                      <c:pt idx="11590">
                        <c:v>3.3857060185177534</c:v>
                      </c:pt>
                      <c:pt idx="11591">
                        <c:v>3.3859490740719185</c:v>
                      </c:pt>
                      <c:pt idx="11592">
                        <c:v>3.3861921296260835</c:v>
                      </c:pt>
                      <c:pt idx="11593">
                        <c:v>3.3864351851875245</c:v>
                      </c:pt>
                      <c:pt idx="11594">
                        <c:v>3.3866782407416895</c:v>
                      </c:pt>
                      <c:pt idx="11595">
                        <c:v>3.3869212962958546</c:v>
                      </c:pt>
                      <c:pt idx="11596">
                        <c:v>3.3871643518500196</c:v>
                      </c:pt>
                      <c:pt idx="11597">
                        <c:v>3.3874074074041847</c:v>
                      </c:pt>
                      <c:pt idx="11598">
                        <c:v>3.3876620370351294</c:v>
                      </c:pt>
                      <c:pt idx="11599">
                        <c:v>3.3879050925892944</c:v>
                      </c:pt>
                      <c:pt idx="11600">
                        <c:v>3.3881481481507354</c:v>
                      </c:pt>
                      <c:pt idx="11601">
                        <c:v>3.3883912037049004</c:v>
                      </c:pt>
                      <c:pt idx="11602">
                        <c:v>3.3886342592590655</c:v>
                      </c:pt>
                      <c:pt idx="11603">
                        <c:v>3.3888773148132305</c:v>
                      </c:pt>
                      <c:pt idx="11604">
                        <c:v>3.3891203703673956</c:v>
                      </c:pt>
                      <c:pt idx="11605">
                        <c:v>3.3893634259288365</c:v>
                      </c:pt>
                      <c:pt idx="11606">
                        <c:v>3.3896064814830016</c:v>
                      </c:pt>
                      <c:pt idx="11607">
                        <c:v>3.3898495370371666</c:v>
                      </c:pt>
                      <c:pt idx="11608">
                        <c:v>3.3900925925913317</c:v>
                      </c:pt>
                      <c:pt idx="11609">
                        <c:v>3.3903356481454967</c:v>
                      </c:pt>
                      <c:pt idx="11610">
                        <c:v>3.3905787036996617</c:v>
                      </c:pt>
                      <c:pt idx="11611">
                        <c:v>3.3908217592611027</c:v>
                      </c:pt>
                      <c:pt idx="11612">
                        <c:v>3.3910648148152678</c:v>
                      </c:pt>
                      <c:pt idx="11613">
                        <c:v>3.3913078703694328</c:v>
                      </c:pt>
                      <c:pt idx="11614">
                        <c:v>3.3915509259235979</c:v>
                      </c:pt>
                      <c:pt idx="11615">
                        <c:v>3.3917939814777629</c:v>
                      </c:pt>
                      <c:pt idx="11616">
                        <c:v>3.3920370370392039</c:v>
                      </c:pt>
                      <c:pt idx="11617">
                        <c:v>3.3922800925933689</c:v>
                      </c:pt>
                      <c:pt idx="11618">
                        <c:v>3.392523148147534</c:v>
                      </c:pt>
                      <c:pt idx="11619">
                        <c:v>3.392766203701699</c:v>
                      </c:pt>
                      <c:pt idx="11620">
                        <c:v>3.3930092592558641</c:v>
                      </c:pt>
                      <c:pt idx="11621">
                        <c:v>3.393252314817305</c:v>
                      </c:pt>
                      <c:pt idx="11622">
                        <c:v>3.3934953703714701</c:v>
                      </c:pt>
                      <c:pt idx="11623">
                        <c:v>3.3937384259256351</c:v>
                      </c:pt>
                      <c:pt idx="11624">
                        <c:v>3.3939814814798002</c:v>
                      </c:pt>
                      <c:pt idx="11625">
                        <c:v>3.3942245370339652</c:v>
                      </c:pt>
                      <c:pt idx="11626">
                        <c:v>3.3944675925954062</c:v>
                      </c:pt>
                      <c:pt idx="11627">
                        <c:v>3.3947106481495712</c:v>
                      </c:pt>
                      <c:pt idx="11628">
                        <c:v>3.3949537037037363</c:v>
                      </c:pt>
                      <c:pt idx="11629">
                        <c:v>3.3951967592579013</c:v>
                      </c:pt>
                      <c:pt idx="11630">
                        <c:v>3.3954398148120664</c:v>
                      </c:pt>
                      <c:pt idx="11631">
                        <c:v>3.3956828703735074</c:v>
                      </c:pt>
                      <c:pt idx="11632">
                        <c:v>3.3959259259276724</c:v>
                      </c:pt>
                      <c:pt idx="11633">
                        <c:v>3.3961689814818374</c:v>
                      </c:pt>
                      <c:pt idx="11634">
                        <c:v>3.3964120370360025</c:v>
                      </c:pt>
                      <c:pt idx="11635">
                        <c:v>3.3966550925901675</c:v>
                      </c:pt>
                      <c:pt idx="11636">
                        <c:v>3.3968981481443326</c:v>
                      </c:pt>
                      <c:pt idx="11637">
                        <c:v>3.3971412037057735</c:v>
                      </c:pt>
                      <c:pt idx="11638">
                        <c:v>3.3973842592599386</c:v>
                      </c:pt>
                      <c:pt idx="11639">
                        <c:v>3.3976273148141036</c:v>
                      </c:pt>
                      <c:pt idx="11640">
                        <c:v>3.3978703703682687</c:v>
                      </c:pt>
                      <c:pt idx="11641">
                        <c:v>3.3981134259224337</c:v>
                      </c:pt>
                      <c:pt idx="11642">
                        <c:v>3.3983564814838747</c:v>
                      </c:pt>
                      <c:pt idx="11643">
                        <c:v>3.3985995370380397</c:v>
                      </c:pt>
                      <c:pt idx="11644">
                        <c:v>3.3988425925922048</c:v>
                      </c:pt>
                      <c:pt idx="11645">
                        <c:v>3.3990856481463698</c:v>
                      </c:pt>
                      <c:pt idx="11646">
                        <c:v>3.3993402777773145</c:v>
                      </c:pt>
                      <c:pt idx="11647">
                        <c:v>3.3995833333314796</c:v>
                      </c:pt>
                      <c:pt idx="11648">
                        <c:v>3.3998263888856446</c:v>
                      </c:pt>
                      <c:pt idx="11649">
                        <c:v>3.4000694444470856</c:v>
                      </c:pt>
                      <c:pt idx="11650">
                        <c:v>3.4003125000012506</c:v>
                      </c:pt>
                      <c:pt idx="11651">
                        <c:v>3.4005555555554157</c:v>
                      </c:pt>
                      <c:pt idx="11652">
                        <c:v>3.4007986111095807</c:v>
                      </c:pt>
                      <c:pt idx="11653">
                        <c:v>3.4010416666637457</c:v>
                      </c:pt>
                      <c:pt idx="11654">
                        <c:v>3.4012847222251867</c:v>
                      </c:pt>
                      <c:pt idx="11655">
                        <c:v>3.4015277777793518</c:v>
                      </c:pt>
                      <c:pt idx="11656">
                        <c:v>3.4017708333335168</c:v>
                      </c:pt>
                      <c:pt idx="11657">
                        <c:v>3.4020138888876819</c:v>
                      </c:pt>
                      <c:pt idx="11658">
                        <c:v>3.4022569444418469</c:v>
                      </c:pt>
                      <c:pt idx="11659">
                        <c:v>3.4024999999960119</c:v>
                      </c:pt>
                      <c:pt idx="11660">
                        <c:v>3.4027430555574529</c:v>
                      </c:pt>
                      <c:pt idx="11661">
                        <c:v>3.402986111111618</c:v>
                      </c:pt>
                      <c:pt idx="11662">
                        <c:v>3.403229166665783</c:v>
                      </c:pt>
                      <c:pt idx="11663">
                        <c:v>3.4034722222199481</c:v>
                      </c:pt>
                      <c:pt idx="11664">
                        <c:v>3.4037152777741131</c:v>
                      </c:pt>
                      <c:pt idx="11665">
                        <c:v>3.4039583333355541</c:v>
                      </c:pt>
                      <c:pt idx="11666">
                        <c:v>3.4042013888897191</c:v>
                      </c:pt>
                      <c:pt idx="11667">
                        <c:v>3.4044444444438842</c:v>
                      </c:pt>
                      <c:pt idx="11668">
                        <c:v>3.4046874999980492</c:v>
                      </c:pt>
                      <c:pt idx="11669">
                        <c:v>3.4049305555522142</c:v>
                      </c:pt>
                      <c:pt idx="11670">
                        <c:v>3.4051736111136552</c:v>
                      </c:pt>
                      <c:pt idx="11671">
                        <c:v>3.4054166666678203</c:v>
                      </c:pt>
                      <c:pt idx="11672">
                        <c:v>3.4056597222219853</c:v>
                      </c:pt>
                      <c:pt idx="11673">
                        <c:v>3.4059027777761504</c:v>
                      </c:pt>
                      <c:pt idx="11674">
                        <c:v>3.4061458333303154</c:v>
                      </c:pt>
                      <c:pt idx="11675">
                        <c:v>3.4063888888917564</c:v>
                      </c:pt>
                      <c:pt idx="11676">
                        <c:v>3.4066319444459214</c:v>
                      </c:pt>
                      <c:pt idx="11677">
                        <c:v>3.4068750000000865</c:v>
                      </c:pt>
                      <c:pt idx="11678">
                        <c:v>3.4071180555542515</c:v>
                      </c:pt>
                      <c:pt idx="11679">
                        <c:v>3.4073611111084166</c:v>
                      </c:pt>
                      <c:pt idx="11680">
                        <c:v>3.4076041666625816</c:v>
                      </c:pt>
                      <c:pt idx="11681">
                        <c:v>3.4078472222240226</c:v>
                      </c:pt>
                      <c:pt idx="11682">
                        <c:v>3.4080902777781876</c:v>
                      </c:pt>
                      <c:pt idx="11683">
                        <c:v>3.4083333333323527</c:v>
                      </c:pt>
                      <c:pt idx="11684">
                        <c:v>3.4085763888865177</c:v>
                      </c:pt>
                      <c:pt idx="11685">
                        <c:v>3.4088194444406827</c:v>
                      </c:pt>
                      <c:pt idx="11686">
                        <c:v>3.4090625000021237</c:v>
                      </c:pt>
                      <c:pt idx="11687">
                        <c:v>3.4093055555562888</c:v>
                      </c:pt>
                      <c:pt idx="11688">
                        <c:v>3.4095486111104538</c:v>
                      </c:pt>
                      <c:pt idx="11689">
                        <c:v>3.4097916666646189</c:v>
                      </c:pt>
                      <c:pt idx="11690">
                        <c:v>3.4100347222187839</c:v>
                      </c:pt>
                      <c:pt idx="11691">
                        <c:v>3.4102777777802249</c:v>
                      </c:pt>
                      <c:pt idx="11692">
                        <c:v>3.4105208333343899</c:v>
                      </c:pt>
                      <c:pt idx="11693">
                        <c:v>3.410763888888555</c:v>
                      </c:pt>
                      <c:pt idx="11694">
                        <c:v>3.41100694444272</c:v>
                      </c:pt>
                      <c:pt idx="11695">
                        <c:v>3.4112615740736647</c:v>
                      </c:pt>
                      <c:pt idx="11696">
                        <c:v>3.4115046296278297</c:v>
                      </c:pt>
                      <c:pt idx="11697">
                        <c:v>3.4117476851819948</c:v>
                      </c:pt>
                      <c:pt idx="11698">
                        <c:v>3.4119907407434358</c:v>
                      </c:pt>
                      <c:pt idx="11699">
                        <c:v>3.4122337962976008</c:v>
                      </c:pt>
                      <c:pt idx="11700">
                        <c:v>3.4124768518517659</c:v>
                      </c:pt>
                      <c:pt idx="11701">
                        <c:v>3.4127199074059309</c:v>
                      </c:pt>
                      <c:pt idx="11702">
                        <c:v>3.4129629629600959</c:v>
                      </c:pt>
                      <c:pt idx="11703">
                        <c:v>3.4132060185215369</c:v>
                      </c:pt>
                      <c:pt idx="11704">
                        <c:v>3.413449074075702</c:v>
                      </c:pt>
                      <c:pt idx="11705">
                        <c:v>3.413692129629867</c:v>
                      </c:pt>
                      <c:pt idx="11706">
                        <c:v>3.4139351851840321</c:v>
                      </c:pt>
                      <c:pt idx="11707">
                        <c:v>3.4141782407381971</c:v>
                      </c:pt>
                      <c:pt idx="11708">
                        <c:v>3.4144212962923621</c:v>
                      </c:pt>
                      <c:pt idx="11709">
                        <c:v>3.4146643518538031</c:v>
                      </c:pt>
                      <c:pt idx="11710">
                        <c:v>3.4149074074079682</c:v>
                      </c:pt>
                      <c:pt idx="11711">
                        <c:v>3.4151504629621332</c:v>
                      </c:pt>
                      <c:pt idx="11712">
                        <c:v>3.4153935185162982</c:v>
                      </c:pt>
                      <c:pt idx="11713">
                        <c:v>3.4156365740704633</c:v>
                      </c:pt>
                      <c:pt idx="11714">
                        <c:v>3.4158796296319043</c:v>
                      </c:pt>
                      <c:pt idx="11715">
                        <c:v>3.4161226851860693</c:v>
                      </c:pt>
                      <c:pt idx="11716">
                        <c:v>3.4163657407402344</c:v>
                      </c:pt>
                      <c:pt idx="11717">
                        <c:v>3.4166087962943994</c:v>
                      </c:pt>
                      <c:pt idx="11718">
                        <c:v>3.4168518518485644</c:v>
                      </c:pt>
                      <c:pt idx="11719">
                        <c:v>3.4170949074100054</c:v>
                      </c:pt>
                      <c:pt idx="11720">
                        <c:v>3.4173379629641705</c:v>
                      </c:pt>
                      <c:pt idx="11721">
                        <c:v>3.4175810185183355</c:v>
                      </c:pt>
                      <c:pt idx="11722">
                        <c:v>3.4178240740725006</c:v>
                      </c:pt>
                      <c:pt idx="11723">
                        <c:v>3.4180671296266656</c:v>
                      </c:pt>
                      <c:pt idx="11724">
                        <c:v>3.4183101851881066</c:v>
                      </c:pt>
                      <c:pt idx="11725">
                        <c:v>3.4185532407422716</c:v>
                      </c:pt>
                      <c:pt idx="11726">
                        <c:v>3.4187962962964367</c:v>
                      </c:pt>
                      <c:pt idx="11727">
                        <c:v>3.4190393518506017</c:v>
                      </c:pt>
                      <c:pt idx="11728">
                        <c:v>3.4192824074047667</c:v>
                      </c:pt>
                      <c:pt idx="11729">
                        <c:v>3.4195254629589318</c:v>
                      </c:pt>
                      <c:pt idx="11730">
                        <c:v>3.4197685185203728</c:v>
                      </c:pt>
                      <c:pt idx="11731">
                        <c:v>3.4200115740745378</c:v>
                      </c:pt>
                      <c:pt idx="11732">
                        <c:v>3.4202546296287029</c:v>
                      </c:pt>
                      <c:pt idx="11733">
                        <c:v>3.4204976851828679</c:v>
                      </c:pt>
                      <c:pt idx="11734">
                        <c:v>3.4207407407370329</c:v>
                      </c:pt>
                      <c:pt idx="11735">
                        <c:v>3.4209837962984739</c:v>
                      </c:pt>
                      <c:pt idx="11736">
                        <c:v>3.421226851852639</c:v>
                      </c:pt>
                      <c:pt idx="11737">
                        <c:v>3.421469907406804</c:v>
                      </c:pt>
                      <c:pt idx="11738">
                        <c:v>3.4217129629609691</c:v>
                      </c:pt>
                      <c:pt idx="11739">
                        <c:v>3.4219560185151341</c:v>
                      </c:pt>
                      <c:pt idx="11740">
                        <c:v>3.4221990740765751</c:v>
                      </c:pt>
                      <c:pt idx="11741">
                        <c:v>3.4224421296307401</c:v>
                      </c:pt>
                      <c:pt idx="11742">
                        <c:v>3.4226851851849052</c:v>
                      </c:pt>
                      <c:pt idx="11743">
                        <c:v>3.4229398148158499</c:v>
                      </c:pt>
                      <c:pt idx="11744">
                        <c:v>3.4231828703700149</c:v>
                      </c:pt>
                      <c:pt idx="11745">
                        <c:v>3.4234259259241799</c:v>
                      </c:pt>
                      <c:pt idx="11746">
                        <c:v>3.423668981478345</c:v>
                      </c:pt>
                      <c:pt idx="11747">
                        <c:v>3.423912037039786</c:v>
                      </c:pt>
                      <c:pt idx="11748">
                        <c:v>3.424155092593951</c:v>
                      </c:pt>
                      <c:pt idx="11749">
                        <c:v>3.4243981481481161</c:v>
                      </c:pt>
                      <c:pt idx="11750">
                        <c:v>3.4246412037022811</c:v>
                      </c:pt>
                      <c:pt idx="11751">
                        <c:v>3.4248842592564461</c:v>
                      </c:pt>
                      <c:pt idx="11752">
                        <c:v>3.4251273148178871</c:v>
                      </c:pt>
                      <c:pt idx="11753">
                        <c:v>3.4253703703720522</c:v>
                      </c:pt>
                      <c:pt idx="11754">
                        <c:v>3.4256134259262172</c:v>
                      </c:pt>
                      <c:pt idx="11755">
                        <c:v>3.4258564814803822</c:v>
                      </c:pt>
                      <c:pt idx="11756">
                        <c:v>3.4260995370345473</c:v>
                      </c:pt>
                      <c:pt idx="11757">
                        <c:v>3.4263425925887123</c:v>
                      </c:pt>
                      <c:pt idx="11758">
                        <c:v>3.4265856481501533</c:v>
                      </c:pt>
                      <c:pt idx="11759">
                        <c:v>3.4268287037043184</c:v>
                      </c:pt>
                      <c:pt idx="11760">
                        <c:v>3.4270717592584834</c:v>
                      </c:pt>
                      <c:pt idx="11761">
                        <c:v>3.4273148148126484</c:v>
                      </c:pt>
                      <c:pt idx="11762">
                        <c:v>3.4275578703668135</c:v>
                      </c:pt>
                      <c:pt idx="11763">
                        <c:v>3.4278009259282545</c:v>
                      </c:pt>
                      <c:pt idx="11764">
                        <c:v>3.4280439814824195</c:v>
                      </c:pt>
                      <c:pt idx="11765">
                        <c:v>3.4282870370365846</c:v>
                      </c:pt>
                      <c:pt idx="11766">
                        <c:v>3.4285300925907496</c:v>
                      </c:pt>
                      <c:pt idx="11767">
                        <c:v>3.4287731481449146</c:v>
                      </c:pt>
                      <c:pt idx="11768">
                        <c:v>3.4290162037063556</c:v>
                      </c:pt>
                      <c:pt idx="11769">
                        <c:v>3.4292592592605207</c:v>
                      </c:pt>
                      <c:pt idx="11770">
                        <c:v>3.4295023148146857</c:v>
                      </c:pt>
                      <c:pt idx="11771">
                        <c:v>3.4297453703688507</c:v>
                      </c:pt>
                      <c:pt idx="11772">
                        <c:v>3.4299884259230158</c:v>
                      </c:pt>
                      <c:pt idx="11773">
                        <c:v>3.4302314814844568</c:v>
                      </c:pt>
                      <c:pt idx="11774">
                        <c:v>3.4304745370386218</c:v>
                      </c:pt>
                      <c:pt idx="11775">
                        <c:v>3.4307175925927869</c:v>
                      </c:pt>
                      <c:pt idx="11776">
                        <c:v>3.4309606481469519</c:v>
                      </c:pt>
                      <c:pt idx="11777">
                        <c:v>3.4312037037011169</c:v>
                      </c:pt>
                      <c:pt idx="11778">
                        <c:v>3.431446759255282</c:v>
                      </c:pt>
                      <c:pt idx="11779">
                        <c:v>3.431689814816723</c:v>
                      </c:pt>
                      <c:pt idx="11780">
                        <c:v>3.431932870370888</c:v>
                      </c:pt>
                      <c:pt idx="11781">
                        <c:v>3.4321759259250531</c:v>
                      </c:pt>
                      <c:pt idx="11782">
                        <c:v>3.4324189814792181</c:v>
                      </c:pt>
                      <c:pt idx="11783">
                        <c:v>3.4326620370333831</c:v>
                      </c:pt>
                      <c:pt idx="11784">
                        <c:v>3.4329050925948241</c:v>
                      </c:pt>
                      <c:pt idx="11785">
                        <c:v>3.4331481481489892</c:v>
                      </c:pt>
                      <c:pt idx="11786">
                        <c:v>3.4333912037031542</c:v>
                      </c:pt>
                      <c:pt idx="11787">
                        <c:v>3.4336342592573192</c:v>
                      </c:pt>
                      <c:pt idx="11788">
                        <c:v>3.4338773148114843</c:v>
                      </c:pt>
                      <c:pt idx="11789">
                        <c:v>3.4341203703729253</c:v>
                      </c:pt>
                      <c:pt idx="11790">
                        <c:v>3.4343634259270903</c:v>
                      </c:pt>
                      <c:pt idx="11791">
                        <c:v>3.4346064814812554</c:v>
                      </c:pt>
                      <c:pt idx="11792">
                        <c:v>3.4348611111122</c:v>
                      </c:pt>
                      <c:pt idx="11793">
                        <c:v>3.4351041666663651</c:v>
                      </c:pt>
                      <c:pt idx="11794">
                        <c:v>3.4353472222205301</c:v>
                      </c:pt>
                      <c:pt idx="11795">
                        <c:v>3.4355902777746952</c:v>
                      </c:pt>
                      <c:pt idx="11796">
                        <c:v>3.4358333333361362</c:v>
                      </c:pt>
                      <c:pt idx="11797">
                        <c:v>3.4360763888903012</c:v>
                      </c:pt>
                      <c:pt idx="11798">
                        <c:v>3.4363194444444662</c:v>
                      </c:pt>
                      <c:pt idx="11799">
                        <c:v>3.4365624999986313</c:v>
                      </c:pt>
                      <c:pt idx="11800">
                        <c:v>3.4368055555527963</c:v>
                      </c:pt>
                      <c:pt idx="11801">
                        <c:v>3.4370486111142373</c:v>
                      </c:pt>
                      <c:pt idx="11802">
                        <c:v>3.4372916666684024</c:v>
                      </c:pt>
                      <c:pt idx="11803">
                        <c:v>3.4375347222225674</c:v>
                      </c:pt>
                      <c:pt idx="11804">
                        <c:v>3.4377777777767324</c:v>
                      </c:pt>
                      <c:pt idx="11805">
                        <c:v>3.4380208333308975</c:v>
                      </c:pt>
                      <c:pt idx="11806">
                        <c:v>3.4382638888850625</c:v>
                      </c:pt>
                      <c:pt idx="11807">
                        <c:v>3.4385069444465035</c:v>
                      </c:pt>
                      <c:pt idx="11808">
                        <c:v>3.4387500000006685</c:v>
                      </c:pt>
                      <c:pt idx="11809">
                        <c:v>3.4389930555548336</c:v>
                      </c:pt>
                      <c:pt idx="11810">
                        <c:v>3.4392361111089986</c:v>
                      </c:pt>
                      <c:pt idx="11811">
                        <c:v>3.4394791666631637</c:v>
                      </c:pt>
                      <c:pt idx="11812">
                        <c:v>3.4397222222246047</c:v>
                      </c:pt>
                      <c:pt idx="11813">
                        <c:v>3.4399652777787697</c:v>
                      </c:pt>
                      <c:pt idx="11814">
                        <c:v>3.4402083333329347</c:v>
                      </c:pt>
                      <c:pt idx="11815">
                        <c:v>3.4404513888870998</c:v>
                      </c:pt>
                      <c:pt idx="11816">
                        <c:v>3.4406944444412648</c:v>
                      </c:pt>
                      <c:pt idx="11817">
                        <c:v>3.4409375000027058</c:v>
                      </c:pt>
                      <c:pt idx="11818">
                        <c:v>3.4411805555568709</c:v>
                      </c:pt>
                      <c:pt idx="11819">
                        <c:v>3.4414236111110359</c:v>
                      </c:pt>
                      <c:pt idx="11820">
                        <c:v>3.4416666666652009</c:v>
                      </c:pt>
                      <c:pt idx="11821">
                        <c:v>3.441909722219366</c:v>
                      </c:pt>
                      <c:pt idx="11822">
                        <c:v>3.442152777780807</c:v>
                      </c:pt>
                      <c:pt idx="11823">
                        <c:v>3.442395833334972</c:v>
                      </c:pt>
                      <c:pt idx="11824">
                        <c:v>3.442638888889137</c:v>
                      </c:pt>
                      <c:pt idx="11825">
                        <c:v>3.4428819444433021</c:v>
                      </c:pt>
                      <c:pt idx="11826">
                        <c:v>3.4431249999974671</c:v>
                      </c:pt>
                      <c:pt idx="11827">
                        <c:v>3.4433680555516322</c:v>
                      </c:pt>
                      <c:pt idx="11828">
                        <c:v>3.4436111111130732</c:v>
                      </c:pt>
                      <c:pt idx="11829">
                        <c:v>3.4438541666672382</c:v>
                      </c:pt>
                      <c:pt idx="11830">
                        <c:v>3.4440972222214032</c:v>
                      </c:pt>
                      <c:pt idx="11831">
                        <c:v>3.4443402777755683</c:v>
                      </c:pt>
                      <c:pt idx="11832">
                        <c:v>3.4445833333297333</c:v>
                      </c:pt>
                      <c:pt idx="11833">
                        <c:v>3.4448263888911743</c:v>
                      </c:pt>
                      <c:pt idx="11834">
                        <c:v>3.4450694444453394</c:v>
                      </c:pt>
                      <c:pt idx="11835">
                        <c:v>3.4453124999995044</c:v>
                      </c:pt>
                      <c:pt idx="11836">
                        <c:v>3.4455555555536694</c:v>
                      </c:pt>
                      <c:pt idx="11837">
                        <c:v>3.4457986111078345</c:v>
                      </c:pt>
                      <c:pt idx="11838">
                        <c:v>3.4460416666692755</c:v>
                      </c:pt>
                      <c:pt idx="11839">
                        <c:v>3.4462847222234405</c:v>
                      </c:pt>
                      <c:pt idx="11840">
                        <c:v>3.4465393518543852</c:v>
                      </c:pt>
                      <c:pt idx="11841">
                        <c:v>3.4467824074085502</c:v>
                      </c:pt>
                      <c:pt idx="11842">
                        <c:v>3.4470254629627153</c:v>
                      </c:pt>
                      <c:pt idx="11843">
                        <c:v>3.4472685185168803</c:v>
                      </c:pt>
                      <c:pt idx="11844">
                        <c:v>3.4475115740710454</c:v>
                      </c:pt>
                      <c:pt idx="11845">
                        <c:v>3.4477546296324864</c:v>
                      </c:pt>
                      <c:pt idx="11846">
                        <c:v>3.4479976851866514</c:v>
                      </c:pt>
                      <c:pt idx="11847">
                        <c:v>3.4482407407408164</c:v>
                      </c:pt>
                      <c:pt idx="11848">
                        <c:v>3.4484837962949815</c:v>
                      </c:pt>
                      <c:pt idx="11849">
                        <c:v>3.4487268518491465</c:v>
                      </c:pt>
                      <c:pt idx="11850">
                        <c:v>3.4489699074033116</c:v>
                      </c:pt>
                      <c:pt idx="11851">
                        <c:v>3.4492129629647525</c:v>
                      </c:pt>
                      <c:pt idx="11852">
                        <c:v>3.4494560185189176</c:v>
                      </c:pt>
                      <c:pt idx="11853">
                        <c:v>3.4496990740730826</c:v>
                      </c:pt>
                      <c:pt idx="11854">
                        <c:v>3.4499421296272477</c:v>
                      </c:pt>
                      <c:pt idx="11855">
                        <c:v>3.4501851851814127</c:v>
                      </c:pt>
                      <c:pt idx="11856">
                        <c:v>3.4504282407428537</c:v>
                      </c:pt>
                      <c:pt idx="11857">
                        <c:v>3.4506712962970187</c:v>
                      </c:pt>
                      <c:pt idx="11858">
                        <c:v>3.4509143518511838</c:v>
                      </c:pt>
                      <c:pt idx="11859">
                        <c:v>3.4511574074053488</c:v>
                      </c:pt>
                      <c:pt idx="11860">
                        <c:v>3.4514004629595139</c:v>
                      </c:pt>
                      <c:pt idx="11861">
                        <c:v>3.4516435185209549</c:v>
                      </c:pt>
                      <c:pt idx="11862">
                        <c:v>3.4518865740751199</c:v>
                      </c:pt>
                      <c:pt idx="11863">
                        <c:v>3.4521296296292849</c:v>
                      </c:pt>
                      <c:pt idx="11864">
                        <c:v>3.45237268518345</c:v>
                      </c:pt>
                      <c:pt idx="11865">
                        <c:v>3.452615740737615</c:v>
                      </c:pt>
                      <c:pt idx="11866">
                        <c:v>3.452858796299056</c:v>
                      </c:pt>
                      <c:pt idx="11867">
                        <c:v>3.453101851853221</c:v>
                      </c:pt>
                      <c:pt idx="11868">
                        <c:v>3.4533449074073861</c:v>
                      </c:pt>
                      <c:pt idx="11869">
                        <c:v>3.4535879629615511</c:v>
                      </c:pt>
                      <c:pt idx="11870">
                        <c:v>3.4538310185157162</c:v>
                      </c:pt>
                      <c:pt idx="11871">
                        <c:v>3.4540740740771572</c:v>
                      </c:pt>
                      <c:pt idx="11872">
                        <c:v>3.4543171296313222</c:v>
                      </c:pt>
                      <c:pt idx="11873">
                        <c:v>3.4545601851854872</c:v>
                      </c:pt>
                      <c:pt idx="11874">
                        <c:v>3.4548032407396523</c:v>
                      </c:pt>
                      <c:pt idx="11875">
                        <c:v>3.4550462962938173</c:v>
                      </c:pt>
                      <c:pt idx="11876">
                        <c:v>3.4552893518479824</c:v>
                      </c:pt>
                      <c:pt idx="11877">
                        <c:v>3.4555324074094234</c:v>
                      </c:pt>
                      <c:pt idx="11878">
                        <c:v>3.4557754629635884</c:v>
                      </c:pt>
                      <c:pt idx="11879">
                        <c:v>3.4560185185177534</c:v>
                      </c:pt>
                      <c:pt idx="11880">
                        <c:v>3.4562615740719185</c:v>
                      </c:pt>
                      <c:pt idx="11881">
                        <c:v>3.4565046296260835</c:v>
                      </c:pt>
                      <c:pt idx="11882">
                        <c:v>3.4567476851875245</c:v>
                      </c:pt>
                      <c:pt idx="11883">
                        <c:v>3.4569907407416895</c:v>
                      </c:pt>
                      <c:pt idx="11884">
                        <c:v>3.4572337962958546</c:v>
                      </c:pt>
                      <c:pt idx="11885">
                        <c:v>3.4574768518500196</c:v>
                      </c:pt>
                      <c:pt idx="11886">
                        <c:v>3.4577199074041847</c:v>
                      </c:pt>
                      <c:pt idx="11887">
                        <c:v>3.4579629629656257</c:v>
                      </c:pt>
                      <c:pt idx="11888">
                        <c:v>3.4582175925892944</c:v>
                      </c:pt>
                      <c:pt idx="11889">
                        <c:v>3.4584606481507354</c:v>
                      </c:pt>
                      <c:pt idx="11890">
                        <c:v>3.4587037037049004</c:v>
                      </c:pt>
                      <c:pt idx="11891">
                        <c:v>3.4589467592590655</c:v>
                      </c:pt>
                      <c:pt idx="11892">
                        <c:v>3.4591898148132305</c:v>
                      </c:pt>
                      <c:pt idx="11893">
                        <c:v>3.4594328703673956</c:v>
                      </c:pt>
                      <c:pt idx="11894">
                        <c:v>3.4596759259288365</c:v>
                      </c:pt>
                      <c:pt idx="11895">
                        <c:v>3.4599189814830016</c:v>
                      </c:pt>
                      <c:pt idx="11896">
                        <c:v>3.4601620370371666</c:v>
                      </c:pt>
                      <c:pt idx="11897">
                        <c:v>3.4604050925913317</c:v>
                      </c:pt>
                      <c:pt idx="11898">
                        <c:v>3.4606481481454967</c:v>
                      </c:pt>
                      <c:pt idx="11899">
                        <c:v>3.4608912036996617</c:v>
                      </c:pt>
                      <c:pt idx="11900">
                        <c:v>3.4611342592611027</c:v>
                      </c:pt>
                      <c:pt idx="11901">
                        <c:v>3.4613773148152678</c:v>
                      </c:pt>
                      <c:pt idx="11902">
                        <c:v>3.4616203703694328</c:v>
                      </c:pt>
                      <c:pt idx="11903">
                        <c:v>3.4618634259235979</c:v>
                      </c:pt>
                      <c:pt idx="11904">
                        <c:v>3.4621064814777629</c:v>
                      </c:pt>
                      <c:pt idx="11905">
                        <c:v>3.4623495370392039</c:v>
                      </c:pt>
                      <c:pt idx="11906">
                        <c:v>3.4625925925933689</c:v>
                      </c:pt>
                      <c:pt idx="11907">
                        <c:v>3.462835648147534</c:v>
                      </c:pt>
                      <c:pt idx="11908">
                        <c:v>3.463078703701699</c:v>
                      </c:pt>
                      <c:pt idx="11909">
                        <c:v>3.4633217592558641</c:v>
                      </c:pt>
                      <c:pt idx="11910">
                        <c:v>3.463564814817305</c:v>
                      </c:pt>
                      <c:pt idx="11911">
                        <c:v>3.4638078703714701</c:v>
                      </c:pt>
                      <c:pt idx="11912">
                        <c:v>3.4640509259256351</c:v>
                      </c:pt>
                      <c:pt idx="11913">
                        <c:v>3.4642939814798002</c:v>
                      </c:pt>
                      <c:pt idx="11914">
                        <c:v>3.4645370370339652</c:v>
                      </c:pt>
                      <c:pt idx="11915">
                        <c:v>3.4647800925954062</c:v>
                      </c:pt>
                      <c:pt idx="11916">
                        <c:v>3.4650231481495712</c:v>
                      </c:pt>
                      <c:pt idx="11917">
                        <c:v>3.4652662037037363</c:v>
                      </c:pt>
                      <c:pt idx="11918">
                        <c:v>3.4655092592579013</c:v>
                      </c:pt>
                      <c:pt idx="11919">
                        <c:v>3.4657523148120664</c:v>
                      </c:pt>
                      <c:pt idx="11920">
                        <c:v>3.4659953703735074</c:v>
                      </c:pt>
                      <c:pt idx="11921">
                        <c:v>3.4662384259276724</c:v>
                      </c:pt>
                      <c:pt idx="11922">
                        <c:v>3.4664814814818374</c:v>
                      </c:pt>
                      <c:pt idx="11923">
                        <c:v>3.4667245370360025</c:v>
                      </c:pt>
                      <c:pt idx="11924">
                        <c:v>3.4669675925901675</c:v>
                      </c:pt>
                      <c:pt idx="11925">
                        <c:v>3.4672106481443326</c:v>
                      </c:pt>
                      <c:pt idx="11926">
                        <c:v>3.4674537037057735</c:v>
                      </c:pt>
                      <c:pt idx="11927">
                        <c:v>3.4676967592599386</c:v>
                      </c:pt>
                      <c:pt idx="11928">
                        <c:v>3.4679398148141036</c:v>
                      </c:pt>
                      <c:pt idx="11929">
                        <c:v>3.4681828703682687</c:v>
                      </c:pt>
                      <c:pt idx="11930">
                        <c:v>3.4684259259224337</c:v>
                      </c:pt>
                      <c:pt idx="11931">
                        <c:v>3.4686689814838747</c:v>
                      </c:pt>
                      <c:pt idx="11932">
                        <c:v>3.4689120370380397</c:v>
                      </c:pt>
                      <c:pt idx="11933">
                        <c:v>3.4691550925922048</c:v>
                      </c:pt>
                      <c:pt idx="11934">
                        <c:v>3.4693981481463698</c:v>
                      </c:pt>
                      <c:pt idx="11935">
                        <c:v>3.4696412037005349</c:v>
                      </c:pt>
                      <c:pt idx="11936">
                        <c:v>3.4698958333314796</c:v>
                      </c:pt>
                      <c:pt idx="11937">
                        <c:v>3.4701388888856446</c:v>
                      </c:pt>
                      <c:pt idx="11938">
                        <c:v>3.4703819444470856</c:v>
                      </c:pt>
                      <c:pt idx="11939">
                        <c:v>3.4706250000012506</c:v>
                      </c:pt>
                      <c:pt idx="11940">
                        <c:v>3.4708680555554157</c:v>
                      </c:pt>
                      <c:pt idx="11941">
                        <c:v>3.4711111111095807</c:v>
                      </c:pt>
                      <c:pt idx="11942">
                        <c:v>3.4713541666637457</c:v>
                      </c:pt>
                      <c:pt idx="11943">
                        <c:v>3.4715972222251867</c:v>
                      </c:pt>
                      <c:pt idx="11944">
                        <c:v>3.4718402777793518</c:v>
                      </c:pt>
                      <c:pt idx="11945">
                        <c:v>3.4720833333335168</c:v>
                      </c:pt>
                      <c:pt idx="11946">
                        <c:v>3.4723263888876819</c:v>
                      </c:pt>
                      <c:pt idx="11947">
                        <c:v>3.4725694444418469</c:v>
                      </c:pt>
                      <c:pt idx="11948">
                        <c:v>3.4728124999960119</c:v>
                      </c:pt>
                      <c:pt idx="11949">
                        <c:v>3.4730555555574529</c:v>
                      </c:pt>
                      <c:pt idx="11950">
                        <c:v>3.473298611111618</c:v>
                      </c:pt>
                      <c:pt idx="11951">
                        <c:v>3.473541666665783</c:v>
                      </c:pt>
                      <c:pt idx="11952">
                        <c:v>3.4737847222199481</c:v>
                      </c:pt>
                      <c:pt idx="11953">
                        <c:v>3.4740277777741131</c:v>
                      </c:pt>
                      <c:pt idx="11954">
                        <c:v>3.4742708333355541</c:v>
                      </c:pt>
                      <c:pt idx="11955">
                        <c:v>3.4745138888897191</c:v>
                      </c:pt>
                      <c:pt idx="11956">
                        <c:v>3.4747569444438842</c:v>
                      </c:pt>
                      <c:pt idx="11957">
                        <c:v>3.4749999999980492</c:v>
                      </c:pt>
                      <c:pt idx="11958">
                        <c:v>3.4752430555522142</c:v>
                      </c:pt>
                      <c:pt idx="11959">
                        <c:v>3.4754861111136552</c:v>
                      </c:pt>
                      <c:pt idx="11960">
                        <c:v>3.4757291666678203</c:v>
                      </c:pt>
                      <c:pt idx="11961">
                        <c:v>3.4759722222219853</c:v>
                      </c:pt>
                      <c:pt idx="11962">
                        <c:v>3.4762152777761504</c:v>
                      </c:pt>
                      <c:pt idx="11963">
                        <c:v>3.4764583333303154</c:v>
                      </c:pt>
                      <c:pt idx="11964">
                        <c:v>3.4767013888917564</c:v>
                      </c:pt>
                      <c:pt idx="11965">
                        <c:v>3.4769444444459214</c:v>
                      </c:pt>
                      <c:pt idx="11966">
                        <c:v>3.4771875000000865</c:v>
                      </c:pt>
                      <c:pt idx="11967">
                        <c:v>3.4774305555542515</c:v>
                      </c:pt>
                      <c:pt idx="11968">
                        <c:v>3.4776736111084166</c:v>
                      </c:pt>
                      <c:pt idx="11969">
                        <c:v>3.4779166666625816</c:v>
                      </c:pt>
                      <c:pt idx="11970">
                        <c:v>3.4781597222240226</c:v>
                      </c:pt>
                      <c:pt idx="11971">
                        <c:v>3.4784027777781876</c:v>
                      </c:pt>
                      <c:pt idx="11972">
                        <c:v>3.4786458333323527</c:v>
                      </c:pt>
                      <c:pt idx="11973">
                        <c:v>3.4788888888865177</c:v>
                      </c:pt>
                      <c:pt idx="11974">
                        <c:v>3.4791319444406827</c:v>
                      </c:pt>
                      <c:pt idx="11975">
                        <c:v>3.4793750000021237</c:v>
                      </c:pt>
                      <c:pt idx="11976">
                        <c:v>3.4796180555562888</c:v>
                      </c:pt>
                      <c:pt idx="11977">
                        <c:v>3.4798611111104538</c:v>
                      </c:pt>
                      <c:pt idx="11978">
                        <c:v>3.4801041666646189</c:v>
                      </c:pt>
                      <c:pt idx="11979">
                        <c:v>3.4803472222187839</c:v>
                      </c:pt>
                      <c:pt idx="11980">
                        <c:v>3.4805902777802249</c:v>
                      </c:pt>
                      <c:pt idx="11981">
                        <c:v>3.4808333333343899</c:v>
                      </c:pt>
                      <c:pt idx="11982">
                        <c:v>3.481076388888555</c:v>
                      </c:pt>
                      <c:pt idx="11983">
                        <c:v>3.48131944444272</c:v>
                      </c:pt>
                      <c:pt idx="11984">
                        <c:v>3.4815624999968851</c:v>
                      </c:pt>
                      <c:pt idx="11985">
                        <c:v>3.4818171296278297</c:v>
                      </c:pt>
                      <c:pt idx="11986">
                        <c:v>3.4820601851819948</c:v>
                      </c:pt>
                      <c:pt idx="11987">
                        <c:v>3.4823032407434358</c:v>
                      </c:pt>
                      <c:pt idx="11988">
                        <c:v>3.4825462962976008</c:v>
                      </c:pt>
                      <c:pt idx="11989">
                        <c:v>3.4827893518517659</c:v>
                      </c:pt>
                      <c:pt idx="11990">
                        <c:v>3.4830324074059309</c:v>
                      </c:pt>
                      <c:pt idx="11991">
                        <c:v>3.4832754629600959</c:v>
                      </c:pt>
                      <c:pt idx="11992">
                        <c:v>3.4835185185215369</c:v>
                      </c:pt>
                      <c:pt idx="11993">
                        <c:v>3.483761574075702</c:v>
                      </c:pt>
                      <c:pt idx="11994">
                        <c:v>3.484004629629867</c:v>
                      </c:pt>
                      <c:pt idx="11995">
                        <c:v>3.4842476851840321</c:v>
                      </c:pt>
                      <c:pt idx="11996">
                        <c:v>3.4844907407381971</c:v>
                      </c:pt>
                      <c:pt idx="11997">
                        <c:v>3.4847337962923621</c:v>
                      </c:pt>
                      <c:pt idx="11998">
                        <c:v>3.4849768518538031</c:v>
                      </c:pt>
                      <c:pt idx="11999">
                        <c:v>3.4852199074079682</c:v>
                      </c:pt>
                      <c:pt idx="12000">
                        <c:v>3.4854629629621332</c:v>
                      </c:pt>
                      <c:pt idx="12001">
                        <c:v>3.4857060185162982</c:v>
                      </c:pt>
                      <c:pt idx="12002">
                        <c:v>3.4859490740704633</c:v>
                      </c:pt>
                      <c:pt idx="12003">
                        <c:v>3.4861921296319043</c:v>
                      </c:pt>
                      <c:pt idx="12004">
                        <c:v>3.4864351851860693</c:v>
                      </c:pt>
                      <c:pt idx="12005">
                        <c:v>3.4866782407402344</c:v>
                      </c:pt>
                      <c:pt idx="12006">
                        <c:v>3.4869212962943994</c:v>
                      </c:pt>
                      <c:pt idx="12007">
                        <c:v>3.4871643518485644</c:v>
                      </c:pt>
                      <c:pt idx="12008">
                        <c:v>3.4874074074100054</c:v>
                      </c:pt>
                      <c:pt idx="12009">
                        <c:v>3.4876504629641705</c:v>
                      </c:pt>
                      <c:pt idx="12010">
                        <c:v>3.4878935185183355</c:v>
                      </c:pt>
                      <c:pt idx="12011">
                        <c:v>3.4881365740725006</c:v>
                      </c:pt>
                      <c:pt idx="12012">
                        <c:v>3.4883796296266656</c:v>
                      </c:pt>
                      <c:pt idx="12013">
                        <c:v>3.4886226851881066</c:v>
                      </c:pt>
                      <c:pt idx="12014">
                        <c:v>3.4888657407422716</c:v>
                      </c:pt>
                      <c:pt idx="12015">
                        <c:v>3.4891087962964367</c:v>
                      </c:pt>
                      <c:pt idx="12016">
                        <c:v>3.4893518518506017</c:v>
                      </c:pt>
                      <c:pt idx="12017">
                        <c:v>3.4895949074047667</c:v>
                      </c:pt>
                      <c:pt idx="12018">
                        <c:v>3.4898379629589318</c:v>
                      </c:pt>
                      <c:pt idx="12019">
                        <c:v>3.4900810185203728</c:v>
                      </c:pt>
                      <c:pt idx="12020">
                        <c:v>3.4903240740745378</c:v>
                      </c:pt>
                      <c:pt idx="12021">
                        <c:v>3.4905671296287029</c:v>
                      </c:pt>
                      <c:pt idx="12022">
                        <c:v>3.4908101851828679</c:v>
                      </c:pt>
                      <c:pt idx="12023">
                        <c:v>3.4910532407370329</c:v>
                      </c:pt>
                      <c:pt idx="12024">
                        <c:v>3.4912962962984739</c:v>
                      </c:pt>
                      <c:pt idx="12025">
                        <c:v>3.491539351852639</c:v>
                      </c:pt>
                      <c:pt idx="12026">
                        <c:v>3.491782407406804</c:v>
                      </c:pt>
                      <c:pt idx="12027">
                        <c:v>3.4920254629609691</c:v>
                      </c:pt>
                      <c:pt idx="12028">
                        <c:v>3.4922685185151341</c:v>
                      </c:pt>
                      <c:pt idx="12029">
                        <c:v>3.4925115740765751</c:v>
                      </c:pt>
                      <c:pt idx="12030">
                        <c:v>3.4927546296307401</c:v>
                      </c:pt>
                      <c:pt idx="12031">
                        <c:v>3.4929976851849052</c:v>
                      </c:pt>
                      <c:pt idx="12032">
                        <c:v>3.4932407407390702</c:v>
                      </c:pt>
                      <c:pt idx="12033">
                        <c:v>3.4934953703700149</c:v>
                      </c:pt>
                      <c:pt idx="12034">
                        <c:v>3.4937384259241799</c:v>
                      </c:pt>
                      <c:pt idx="12035">
                        <c:v>3.493981481478345</c:v>
                      </c:pt>
                      <c:pt idx="12036">
                        <c:v>3.494224537039786</c:v>
                      </c:pt>
                      <c:pt idx="12037">
                        <c:v>3.494467592593951</c:v>
                      </c:pt>
                      <c:pt idx="12038">
                        <c:v>3.4947106481481161</c:v>
                      </c:pt>
                      <c:pt idx="12039">
                        <c:v>3.4949537037022811</c:v>
                      </c:pt>
                      <c:pt idx="12040">
                        <c:v>3.4951967592564461</c:v>
                      </c:pt>
                      <c:pt idx="12041">
                        <c:v>3.4954398148178871</c:v>
                      </c:pt>
                      <c:pt idx="12042">
                        <c:v>3.4956828703720522</c:v>
                      </c:pt>
                      <c:pt idx="12043">
                        <c:v>3.4959259259262172</c:v>
                      </c:pt>
                      <c:pt idx="12044">
                        <c:v>3.4961689814803822</c:v>
                      </c:pt>
                      <c:pt idx="12045">
                        <c:v>3.4964120370345473</c:v>
                      </c:pt>
                      <c:pt idx="12046">
                        <c:v>3.4966550925887123</c:v>
                      </c:pt>
                      <c:pt idx="12047">
                        <c:v>3.4968981481501533</c:v>
                      </c:pt>
                      <c:pt idx="12048">
                        <c:v>3.4971412037043184</c:v>
                      </c:pt>
                      <c:pt idx="12049">
                        <c:v>3.4973842592584834</c:v>
                      </c:pt>
                      <c:pt idx="12050">
                        <c:v>3.4976273148126484</c:v>
                      </c:pt>
                      <c:pt idx="12051">
                        <c:v>3.4978703703668135</c:v>
                      </c:pt>
                      <c:pt idx="12052">
                        <c:v>3.4981134259282545</c:v>
                      </c:pt>
                      <c:pt idx="12053">
                        <c:v>3.4983564814824195</c:v>
                      </c:pt>
                      <c:pt idx="12054">
                        <c:v>3.4985995370365846</c:v>
                      </c:pt>
                      <c:pt idx="12055">
                        <c:v>3.4988425925907496</c:v>
                      </c:pt>
                      <c:pt idx="12056">
                        <c:v>3.4990856481449146</c:v>
                      </c:pt>
                      <c:pt idx="12057">
                        <c:v>3.4993287037063556</c:v>
                      </c:pt>
                      <c:pt idx="12058">
                        <c:v>3.4995717592605207</c:v>
                      </c:pt>
                      <c:pt idx="12059">
                        <c:v>3.4998148148146857</c:v>
                      </c:pt>
                      <c:pt idx="12060">
                        <c:v>3.5000578703688507</c:v>
                      </c:pt>
                      <c:pt idx="12061">
                        <c:v>3.5003009259230158</c:v>
                      </c:pt>
                      <c:pt idx="12062">
                        <c:v>3.5005439814844568</c:v>
                      </c:pt>
                      <c:pt idx="12063">
                        <c:v>3.5007870370386218</c:v>
                      </c:pt>
                      <c:pt idx="12064">
                        <c:v>3.5010300925927869</c:v>
                      </c:pt>
                      <c:pt idx="12065">
                        <c:v>3.5012731481469519</c:v>
                      </c:pt>
                      <c:pt idx="12066">
                        <c:v>3.5015162037011169</c:v>
                      </c:pt>
                      <c:pt idx="12067">
                        <c:v>3.501759259255282</c:v>
                      </c:pt>
                      <c:pt idx="12068">
                        <c:v>3.502002314816723</c:v>
                      </c:pt>
                      <c:pt idx="12069">
                        <c:v>3.502245370370888</c:v>
                      </c:pt>
                      <c:pt idx="12070">
                        <c:v>3.5024884259250531</c:v>
                      </c:pt>
                      <c:pt idx="12071">
                        <c:v>3.5027314814792181</c:v>
                      </c:pt>
                      <c:pt idx="12072">
                        <c:v>3.5029745370333831</c:v>
                      </c:pt>
                      <c:pt idx="12073">
                        <c:v>3.5032175925948241</c:v>
                      </c:pt>
                      <c:pt idx="12074">
                        <c:v>3.5034606481489892</c:v>
                      </c:pt>
                      <c:pt idx="12075">
                        <c:v>3.5037037037031542</c:v>
                      </c:pt>
                      <c:pt idx="12076">
                        <c:v>3.5039467592573192</c:v>
                      </c:pt>
                      <c:pt idx="12077">
                        <c:v>3.5041898148114843</c:v>
                      </c:pt>
                      <c:pt idx="12078">
                        <c:v>3.5044328703729253</c:v>
                      </c:pt>
                      <c:pt idx="12079">
                        <c:v>3.5046759259270903</c:v>
                      </c:pt>
                      <c:pt idx="12080">
                        <c:v>3.5049189814812554</c:v>
                      </c:pt>
                      <c:pt idx="12081">
                        <c:v>3.5051620370354204</c:v>
                      </c:pt>
                      <c:pt idx="12082">
                        <c:v>3.5054166666663651</c:v>
                      </c:pt>
                      <c:pt idx="12083">
                        <c:v>3.5056597222205301</c:v>
                      </c:pt>
                      <c:pt idx="12084">
                        <c:v>3.5059027777746952</c:v>
                      </c:pt>
                      <c:pt idx="12085">
                        <c:v>3.5061458333361362</c:v>
                      </c:pt>
                      <c:pt idx="12086">
                        <c:v>3.5063888888903012</c:v>
                      </c:pt>
                      <c:pt idx="12087">
                        <c:v>3.5066319444444662</c:v>
                      </c:pt>
                      <c:pt idx="12088">
                        <c:v>3.5068749999986313</c:v>
                      </c:pt>
                      <c:pt idx="12089">
                        <c:v>3.5071180555527963</c:v>
                      </c:pt>
                      <c:pt idx="12090">
                        <c:v>3.5073611111142373</c:v>
                      </c:pt>
                      <c:pt idx="12091">
                        <c:v>3.5076041666684024</c:v>
                      </c:pt>
                      <c:pt idx="12092">
                        <c:v>3.5078472222225674</c:v>
                      </c:pt>
                      <c:pt idx="12093">
                        <c:v>3.5080902777767324</c:v>
                      </c:pt>
                      <c:pt idx="12094">
                        <c:v>3.5083333333308975</c:v>
                      </c:pt>
                      <c:pt idx="12095">
                        <c:v>3.5085763888850625</c:v>
                      </c:pt>
                      <c:pt idx="12096">
                        <c:v>3.5088194444465035</c:v>
                      </c:pt>
                      <c:pt idx="12097">
                        <c:v>3.5090625000006685</c:v>
                      </c:pt>
                      <c:pt idx="12098">
                        <c:v>3.5093055555548336</c:v>
                      </c:pt>
                      <c:pt idx="12099">
                        <c:v>3.5095486111089986</c:v>
                      </c:pt>
                      <c:pt idx="12100">
                        <c:v>3.5097916666631637</c:v>
                      </c:pt>
                      <c:pt idx="12101">
                        <c:v>3.5100347222246047</c:v>
                      </c:pt>
                      <c:pt idx="12102">
                        <c:v>3.5102777777787697</c:v>
                      </c:pt>
                      <c:pt idx="12103">
                        <c:v>3.5105208333329347</c:v>
                      </c:pt>
                      <c:pt idx="12104">
                        <c:v>3.5107638888870998</c:v>
                      </c:pt>
                      <c:pt idx="12105">
                        <c:v>3.5110069444412648</c:v>
                      </c:pt>
                      <c:pt idx="12106">
                        <c:v>3.5112500000027058</c:v>
                      </c:pt>
                      <c:pt idx="12107">
                        <c:v>3.5114930555568709</c:v>
                      </c:pt>
                      <c:pt idx="12108">
                        <c:v>3.5117361111110359</c:v>
                      </c:pt>
                      <c:pt idx="12109">
                        <c:v>3.5119791666652009</c:v>
                      </c:pt>
                      <c:pt idx="12110">
                        <c:v>3.512222222219366</c:v>
                      </c:pt>
                      <c:pt idx="12111">
                        <c:v>3.512465277780807</c:v>
                      </c:pt>
                      <c:pt idx="12112">
                        <c:v>3.512708333334972</c:v>
                      </c:pt>
                      <c:pt idx="12113">
                        <c:v>3.512951388889137</c:v>
                      </c:pt>
                      <c:pt idx="12114">
                        <c:v>3.5131944444433021</c:v>
                      </c:pt>
                      <c:pt idx="12115">
                        <c:v>3.5134374999974671</c:v>
                      </c:pt>
                      <c:pt idx="12116">
                        <c:v>3.5136805555516322</c:v>
                      </c:pt>
                      <c:pt idx="12117">
                        <c:v>3.5139236111130732</c:v>
                      </c:pt>
                      <c:pt idx="12118">
                        <c:v>3.5141666666672382</c:v>
                      </c:pt>
                      <c:pt idx="12119">
                        <c:v>3.5144097222214032</c:v>
                      </c:pt>
                      <c:pt idx="12120">
                        <c:v>3.5146527777755683</c:v>
                      </c:pt>
                      <c:pt idx="12121">
                        <c:v>3.5148958333297333</c:v>
                      </c:pt>
                      <c:pt idx="12122">
                        <c:v>3.5151388888911743</c:v>
                      </c:pt>
                      <c:pt idx="12123">
                        <c:v>3.5153819444453394</c:v>
                      </c:pt>
                      <c:pt idx="12124">
                        <c:v>3.5156249999995044</c:v>
                      </c:pt>
                      <c:pt idx="12125">
                        <c:v>3.5158680555536694</c:v>
                      </c:pt>
                      <c:pt idx="12126">
                        <c:v>3.5161111111078345</c:v>
                      </c:pt>
                      <c:pt idx="12127">
                        <c:v>3.5163541666692755</c:v>
                      </c:pt>
                      <c:pt idx="12128">
                        <c:v>3.5165972222234405</c:v>
                      </c:pt>
                      <c:pt idx="12129">
                        <c:v>3.5168402777776056</c:v>
                      </c:pt>
                      <c:pt idx="12130">
                        <c:v>3.5170949074085502</c:v>
                      </c:pt>
                      <c:pt idx="12131">
                        <c:v>3.5173379629627153</c:v>
                      </c:pt>
                      <c:pt idx="12132">
                        <c:v>3.5175810185168803</c:v>
                      </c:pt>
                      <c:pt idx="12133">
                        <c:v>3.5178240740710454</c:v>
                      </c:pt>
                      <c:pt idx="12134">
                        <c:v>3.5180671296324864</c:v>
                      </c:pt>
                      <c:pt idx="12135">
                        <c:v>3.5183101851866514</c:v>
                      </c:pt>
                      <c:pt idx="12136">
                        <c:v>3.5185532407408164</c:v>
                      </c:pt>
                      <c:pt idx="12137">
                        <c:v>3.5187962962949815</c:v>
                      </c:pt>
                      <c:pt idx="12138">
                        <c:v>3.5190393518491465</c:v>
                      </c:pt>
                      <c:pt idx="12139">
                        <c:v>3.5192824074033116</c:v>
                      </c:pt>
                      <c:pt idx="12140">
                        <c:v>3.5195254629647525</c:v>
                      </c:pt>
                      <c:pt idx="12141">
                        <c:v>3.5197685185189176</c:v>
                      </c:pt>
                      <c:pt idx="12142">
                        <c:v>3.5200115740730826</c:v>
                      </c:pt>
                      <c:pt idx="12143">
                        <c:v>3.5202546296272477</c:v>
                      </c:pt>
                      <c:pt idx="12144">
                        <c:v>3.5204976851814127</c:v>
                      </c:pt>
                      <c:pt idx="12145">
                        <c:v>3.5207407407428537</c:v>
                      </c:pt>
                      <c:pt idx="12146">
                        <c:v>3.5209837962970187</c:v>
                      </c:pt>
                      <c:pt idx="12147">
                        <c:v>3.5212268518511838</c:v>
                      </c:pt>
                      <c:pt idx="12148">
                        <c:v>3.5214699074053488</c:v>
                      </c:pt>
                      <c:pt idx="12149">
                        <c:v>3.5217129629595139</c:v>
                      </c:pt>
                      <c:pt idx="12150">
                        <c:v>3.5219560185209549</c:v>
                      </c:pt>
                      <c:pt idx="12151">
                        <c:v>3.5221990740751199</c:v>
                      </c:pt>
                      <c:pt idx="12152">
                        <c:v>3.5224421296292849</c:v>
                      </c:pt>
                      <c:pt idx="12153">
                        <c:v>3.52268518518345</c:v>
                      </c:pt>
                      <c:pt idx="12154">
                        <c:v>3.522928240737615</c:v>
                      </c:pt>
                      <c:pt idx="12155">
                        <c:v>3.523171296299056</c:v>
                      </c:pt>
                      <c:pt idx="12156">
                        <c:v>3.523414351853221</c:v>
                      </c:pt>
                      <c:pt idx="12157">
                        <c:v>3.5236574074073861</c:v>
                      </c:pt>
                      <c:pt idx="12158">
                        <c:v>3.5239004629615511</c:v>
                      </c:pt>
                      <c:pt idx="12159">
                        <c:v>3.5241435185157162</c:v>
                      </c:pt>
                      <c:pt idx="12160">
                        <c:v>3.5243865740771572</c:v>
                      </c:pt>
                      <c:pt idx="12161">
                        <c:v>3.5246296296313222</c:v>
                      </c:pt>
                      <c:pt idx="12162">
                        <c:v>3.5248726851854872</c:v>
                      </c:pt>
                      <c:pt idx="12163">
                        <c:v>3.5251157407396523</c:v>
                      </c:pt>
                      <c:pt idx="12164">
                        <c:v>3.5253587962938173</c:v>
                      </c:pt>
                      <c:pt idx="12165">
                        <c:v>3.5256018518479824</c:v>
                      </c:pt>
                      <c:pt idx="12166">
                        <c:v>3.5258449074094234</c:v>
                      </c:pt>
                      <c:pt idx="12167">
                        <c:v>3.5260879629635884</c:v>
                      </c:pt>
                      <c:pt idx="12168">
                        <c:v>3.5263310185177534</c:v>
                      </c:pt>
                      <c:pt idx="12169">
                        <c:v>3.5265740740719185</c:v>
                      </c:pt>
                      <c:pt idx="12170">
                        <c:v>3.5268171296260835</c:v>
                      </c:pt>
                      <c:pt idx="12171">
                        <c:v>3.5270601851875245</c:v>
                      </c:pt>
                      <c:pt idx="12172">
                        <c:v>3.5273032407416895</c:v>
                      </c:pt>
                      <c:pt idx="12173">
                        <c:v>3.5275462962958546</c:v>
                      </c:pt>
                      <c:pt idx="12174">
                        <c:v>3.5277893518500196</c:v>
                      </c:pt>
                      <c:pt idx="12175">
                        <c:v>3.5280324074041847</c:v>
                      </c:pt>
                      <c:pt idx="12176">
                        <c:v>3.5282754629656257</c:v>
                      </c:pt>
                      <c:pt idx="12177">
                        <c:v>3.5285185185197907</c:v>
                      </c:pt>
                      <c:pt idx="12178">
                        <c:v>3.5287731481507354</c:v>
                      </c:pt>
                      <c:pt idx="12179">
                        <c:v>3.5290162037049004</c:v>
                      </c:pt>
                      <c:pt idx="12180">
                        <c:v>3.5292592592590655</c:v>
                      </c:pt>
                      <c:pt idx="12181">
                        <c:v>3.5295023148132305</c:v>
                      </c:pt>
                      <c:pt idx="12182">
                        <c:v>3.5297453703673956</c:v>
                      </c:pt>
                      <c:pt idx="12183">
                        <c:v>3.5299884259288365</c:v>
                      </c:pt>
                      <c:pt idx="12184">
                        <c:v>3.5302314814830016</c:v>
                      </c:pt>
                      <c:pt idx="12185">
                        <c:v>3.5304745370371666</c:v>
                      </c:pt>
                      <c:pt idx="12186">
                        <c:v>3.5307175925913317</c:v>
                      </c:pt>
                      <c:pt idx="12187">
                        <c:v>3.5309606481454967</c:v>
                      </c:pt>
                      <c:pt idx="12188">
                        <c:v>3.5312037036996617</c:v>
                      </c:pt>
                      <c:pt idx="12189">
                        <c:v>3.5314467592611027</c:v>
                      </c:pt>
                      <c:pt idx="12190">
                        <c:v>3.5316898148152678</c:v>
                      </c:pt>
                      <c:pt idx="12191">
                        <c:v>3.5319328703694328</c:v>
                      </c:pt>
                      <c:pt idx="12192">
                        <c:v>3.5321759259235979</c:v>
                      </c:pt>
                      <c:pt idx="12193">
                        <c:v>3.5324189814777629</c:v>
                      </c:pt>
                      <c:pt idx="12194">
                        <c:v>3.5326620370392039</c:v>
                      </c:pt>
                      <c:pt idx="12195">
                        <c:v>3.5329050925933689</c:v>
                      </c:pt>
                      <c:pt idx="12196">
                        <c:v>3.533148148147534</c:v>
                      </c:pt>
                      <c:pt idx="12197">
                        <c:v>3.533391203701699</c:v>
                      </c:pt>
                      <c:pt idx="12198">
                        <c:v>3.5336342592558641</c:v>
                      </c:pt>
                      <c:pt idx="12199">
                        <c:v>3.533877314817305</c:v>
                      </c:pt>
                      <c:pt idx="12200">
                        <c:v>3.5341203703714701</c:v>
                      </c:pt>
                      <c:pt idx="12201">
                        <c:v>3.5343634259256351</c:v>
                      </c:pt>
                      <c:pt idx="12202">
                        <c:v>3.5346064814798002</c:v>
                      </c:pt>
                      <c:pt idx="12203">
                        <c:v>3.5348495370339652</c:v>
                      </c:pt>
                      <c:pt idx="12204">
                        <c:v>3.5350925925954062</c:v>
                      </c:pt>
                      <c:pt idx="12205">
                        <c:v>3.5353356481495712</c:v>
                      </c:pt>
                      <c:pt idx="12206">
                        <c:v>3.5355787037037363</c:v>
                      </c:pt>
                      <c:pt idx="12207">
                        <c:v>3.5358217592579013</c:v>
                      </c:pt>
                      <c:pt idx="12208">
                        <c:v>3.5360648148120664</c:v>
                      </c:pt>
                      <c:pt idx="12209">
                        <c:v>3.5363078703735074</c:v>
                      </c:pt>
                      <c:pt idx="12210">
                        <c:v>3.5365509259276724</c:v>
                      </c:pt>
                      <c:pt idx="12211">
                        <c:v>3.5367939814818374</c:v>
                      </c:pt>
                      <c:pt idx="12212">
                        <c:v>3.5370370370360025</c:v>
                      </c:pt>
                      <c:pt idx="12213">
                        <c:v>3.5372800925901675</c:v>
                      </c:pt>
                      <c:pt idx="12214">
                        <c:v>3.5375231481443326</c:v>
                      </c:pt>
                      <c:pt idx="12215">
                        <c:v>3.5377662037057735</c:v>
                      </c:pt>
                      <c:pt idx="12216">
                        <c:v>3.5380092592599386</c:v>
                      </c:pt>
                      <c:pt idx="12217">
                        <c:v>3.5382523148141036</c:v>
                      </c:pt>
                      <c:pt idx="12218">
                        <c:v>3.5384953703682687</c:v>
                      </c:pt>
                      <c:pt idx="12219">
                        <c:v>3.5387384259224337</c:v>
                      </c:pt>
                      <c:pt idx="12220">
                        <c:v>3.5389814814838747</c:v>
                      </c:pt>
                      <c:pt idx="12221">
                        <c:v>3.5392245370380397</c:v>
                      </c:pt>
                      <c:pt idx="12222">
                        <c:v>3.5394675925922048</c:v>
                      </c:pt>
                      <c:pt idx="12223">
                        <c:v>3.5397106481463698</c:v>
                      </c:pt>
                      <c:pt idx="12224">
                        <c:v>3.5399537037005349</c:v>
                      </c:pt>
                      <c:pt idx="12225">
                        <c:v>3.5401967592619759</c:v>
                      </c:pt>
                      <c:pt idx="12226">
                        <c:v>3.5404398148161409</c:v>
                      </c:pt>
                      <c:pt idx="12227">
                        <c:v>3.5406944444470856</c:v>
                      </c:pt>
                      <c:pt idx="12228">
                        <c:v>3.5409375000012506</c:v>
                      </c:pt>
                      <c:pt idx="12229">
                        <c:v>3.5411805555554157</c:v>
                      </c:pt>
                      <c:pt idx="12230">
                        <c:v>3.5414236111095807</c:v>
                      </c:pt>
                      <c:pt idx="12231">
                        <c:v>3.5416666666637457</c:v>
                      </c:pt>
                      <c:pt idx="12232">
                        <c:v>3.5419097222251867</c:v>
                      </c:pt>
                      <c:pt idx="12233">
                        <c:v>3.5421527777793518</c:v>
                      </c:pt>
                      <c:pt idx="12234">
                        <c:v>3.5423958333335168</c:v>
                      </c:pt>
                      <c:pt idx="12235">
                        <c:v>3.5426388888876819</c:v>
                      </c:pt>
                      <c:pt idx="12236">
                        <c:v>3.5428819444418469</c:v>
                      </c:pt>
                      <c:pt idx="12237">
                        <c:v>3.5431249999960119</c:v>
                      </c:pt>
                      <c:pt idx="12238">
                        <c:v>3.5433680555574529</c:v>
                      </c:pt>
                      <c:pt idx="12239">
                        <c:v>3.543611111111618</c:v>
                      </c:pt>
                      <c:pt idx="12240">
                        <c:v>3.543854166665783</c:v>
                      </c:pt>
                      <c:pt idx="12241">
                        <c:v>3.5440972222199481</c:v>
                      </c:pt>
                      <c:pt idx="12242">
                        <c:v>3.5443402777741131</c:v>
                      </c:pt>
                      <c:pt idx="12243">
                        <c:v>3.5445833333355541</c:v>
                      </c:pt>
                      <c:pt idx="12244">
                        <c:v>3.5448263888897191</c:v>
                      </c:pt>
                      <c:pt idx="12245">
                        <c:v>3.5450694444438842</c:v>
                      </c:pt>
                      <c:pt idx="12246">
                        <c:v>3.5453124999980492</c:v>
                      </c:pt>
                      <c:pt idx="12247">
                        <c:v>3.5455555555522142</c:v>
                      </c:pt>
                      <c:pt idx="12248">
                        <c:v>3.5457986111136552</c:v>
                      </c:pt>
                      <c:pt idx="12249">
                        <c:v>3.5460416666678203</c:v>
                      </c:pt>
                      <c:pt idx="12250">
                        <c:v>3.5462847222219853</c:v>
                      </c:pt>
                      <c:pt idx="12251">
                        <c:v>3.5465277777761504</c:v>
                      </c:pt>
                      <c:pt idx="12252">
                        <c:v>3.5467708333303154</c:v>
                      </c:pt>
                      <c:pt idx="12253">
                        <c:v>3.5470138888917564</c:v>
                      </c:pt>
                      <c:pt idx="12254">
                        <c:v>3.5472569444459214</c:v>
                      </c:pt>
                      <c:pt idx="12255">
                        <c:v>3.5475000000000865</c:v>
                      </c:pt>
                      <c:pt idx="12256">
                        <c:v>3.5477430555542515</c:v>
                      </c:pt>
                      <c:pt idx="12257">
                        <c:v>3.5479861111084166</c:v>
                      </c:pt>
                      <c:pt idx="12258">
                        <c:v>3.5482291666625816</c:v>
                      </c:pt>
                      <c:pt idx="12259">
                        <c:v>3.5484722222240226</c:v>
                      </c:pt>
                      <c:pt idx="12260">
                        <c:v>3.5487152777781876</c:v>
                      </c:pt>
                      <c:pt idx="12261">
                        <c:v>3.5489583333323527</c:v>
                      </c:pt>
                      <c:pt idx="12262">
                        <c:v>3.5492013888865177</c:v>
                      </c:pt>
                      <c:pt idx="12263">
                        <c:v>3.5494444444406827</c:v>
                      </c:pt>
                      <c:pt idx="12264">
                        <c:v>3.5496875000021237</c:v>
                      </c:pt>
                      <c:pt idx="12265">
                        <c:v>3.5499305555562888</c:v>
                      </c:pt>
                      <c:pt idx="12266">
                        <c:v>3.5501736111104538</c:v>
                      </c:pt>
                      <c:pt idx="12267">
                        <c:v>3.5504166666646189</c:v>
                      </c:pt>
                      <c:pt idx="12268">
                        <c:v>3.5506597222187839</c:v>
                      </c:pt>
                      <c:pt idx="12269">
                        <c:v>3.5509027777802249</c:v>
                      </c:pt>
                      <c:pt idx="12270">
                        <c:v>3.5511458333343899</c:v>
                      </c:pt>
                      <c:pt idx="12271">
                        <c:v>3.551388888888555</c:v>
                      </c:pt>
                      <c:pt idx="12272">
                        <c:v>3.55163194444272</c:v>
                      </c:pt>
                      <c:pt idx="12273">
                        <c:v>3.5518749999968851</c:v>
                      </c:pt>
                      <c:pt idx="12274">
                        <c:v>3.552118055558326</c:v>
                      </c:pt>
                      <c:pt idx="12275">
                        <c:v>3.5523726851819948</c:v>
                      </c:pt>
                      <c:pt idx="12276">
                        <c:v>3.5526157407434358</c:v>
                      </c:pt>
                      <c:pt idx="12277">
                        <c:v>3.5528587962976008</c:v>
                      </c:pt>
                      <c:pt idx="12278">
                        <c:v>3.5531018518517659</c:v>
                      </c:pt>
                      <c:pt idx="12279">
                        <c:v>3.5533449074059309</c:v>
                      </c:pt>
                      <c:pt idx="12280">
                        <c:v>3.5535879629600959</c:v>
                      </c:pt>
                      <c:pt idx="12281">
                        <c:v>3.5538310185215369</c:v>
                      </c:pt>
                      <c:pt idx="12282">
                        <c:v>3.554074074075702</c:v>
                      </c:pt>
                      <c:pt idx="12283">
                        <c:v>3.554317129629867</c:v>
                      </c:pt>
                      <c:pt idx="12284">
                        <c:v>3.5545601851840321</c:v>
                      </c:pt>
                      <c:pt idx="12285">
                        <c:v>3.5548032407381971</c:v>
                      </c:pt>
                      <c:pt idx="12286">
                        <c:v>3.5550462962923621</c:v>
                      </c:pt>
                      <c:pt idx="12287">
                        <c:v>3.5552893518538031</c:v>
                      </c:pt>
                      <c:pt idx="12288">
                        <c:v>3.5555324074079682</c:v>
                      </c:pt>
                      <c:pt idx="12289">
                        <c:v>3.5557754629621332</c:v>
                      </c:pt>
                      <c:pt idx="12290">
                        <c:v>3.5560185185162982</c:v>
                      </c:pt>
                      <c:pt idx="12291">
                        <c:v>3.5562615740704633</c:v>
                      </c:pt>
                      <c:pt idx="12292">
                        <c:v>3.5565046296319043</c:v>
                      </c:pt>
                      <c:pt idx="12293">
                        <c:v>3.5567476851860693</c:v>
                      </c:pt>
                      <c:pt idx="12294">
                        <c:v>3.5569907407402344</c:v>
                      </c:pt>
                      <c:pt idx="12295">
                        <c:v>3.5572337962943994</c:v>
                      </c:pt>
                      <c:pt idx="12296">
                        <c:v>3.5574768518485644</c:v>
                      </c:pt>
                      <c:pt idx="12297">
                        <c:v>3.5577199074100054</c:v>
                      </c:pt>
                      <c:pt idx="12298">
                        <c:v>3.5579629629641705</c:v>
                      </c:pt>
                      <c:pt idx="12299">
                        <c:v>3.5582060185183355</c:v>
                      </c:pt>
                      <c:pt idx="12300">
                        <c:v>3.5584490740725006</c:v>
                      </c:pt>
                      <c:pt idx="12301">
                        <c:v>3.5586921296266656</c:v>
                      </c:pt>
                      <c:pt idx="12302">
                        <c:v>3.5589351851881066</c:v>
                      </c:pt>
                      <c:pt idx="12303">
                        <c:v>3.5591782407422716</c:v>
                      </c:pt>
                      <c:pt idx="12304">
                        <c:v>3.5594212962964367</c:v>
                      </c:pt>
                      <c:pt idx="12305">
                        <c:v>3.5596643518506017</c:v>
                      </c:pt>
                      <c:pt idx="12306">
                        <c:v>3.5599074074047667</c:v>
                      </c:pt>
                      <c:pt idx="12307">
                        <c:v>3.5601504629589318</c:v>
                      </c:pt>
                      <c:pt idx="12308">
                        <c:v>3.5603935185203728</c:v>
                      </c:pt>
                      <c:pt idx="12309">
                        <c:v>3.5606365740745378</c:v>
                      </c:pt>
                      <c:pt idx="12310">
                        <c:v>3.5608796296287029</c:v>
                      </c:pt>
                      <c:pt idx="12311">
                        <c:v>3.5611226851828679</c:v>
                      </c:pt>
                      <c:pt idx="12312">
                        <c:v>3.5613657407370329</c:v>
                      </c:pt>
                      <c:pt idx="12313">
                        <c:v>3.5616087962984739</c:v>
                      </c:pt>
                      <c:pt idx="12314">
                        <c:v>3.561851851852639</c:v>
                      </c:pt>
                      <c:pt idx="12315">
                        <c:v>3.562094907406804</c:v>
                      </c:pt>
                      <c:pt idx="12316">
                        <c:v>3.5623379629609691</c:v>
                      </c:pt>
                      <c:pt idx="12317">
                        <c:v>3.5625810185151341</c:v>
                      </c:pt>
                      <c:pt idx="12318">
                        <c:v>3.5628240740765751</c:v>
                      </c:pt>
                      <c:pt idx="12319">
                        <c:v>3.5630671296307401</c:v>
                      </c:pt>
                      <c:pt idx="12320">
                        <c:v>3.5633101851849052</c:v>
                      </c:pt>
                      <c:pt idx="12321">
                        <c:v>3.5635532407390702</c:v>
                      </c:pt>
                      <c:pt idx="12322">
                        <c:v>3.5637962962932352</c:v>
                      </c:pt>
                      <c:pt idx="12323">
                        <c:v>3.5640393518546762</c:v>
                      </c:pt>
                      <c:pt idx="12324">
                        <c:v>3.564293981478345</c:v>
                      </c:pt>
                      <c:pt idx="12325">
                        <c:v>3.564537037039786</c:v>
                      </c:pt>
                      <c:pt idx="12326">
                        <c:v>3.564780092593951</c:v>
                      </c:pt>
                      <c:pt idx="12327">
                        <c:v>3.5650231481481161</c:v>
                      </c:pt>
                      <c:pt idx="12328">
                        <c:v>3.5652662037022811</c:v>
                      </c:pt>
                      <c:pt idx="12329">
                        <c:v>3.5655092592564461</c:v>
                      </c:pt>
                      <c:pt idx="12330">
                        <c:v>3.5657523148178871</c:v>
                      </c:pt>
                      <c:pt idx="12331">
                        <c:v>3.5659953703720522</c:v>
                      </c:pt>
                      <c:pt idx="12332">
                        <c:v>3.5662384259262172</c:v>
                      </c:pt>
                      <c:pt idx="12333">
                        <c:v>3.5664814814803822</c:v>
                      </c:pt>
                      <c:pt idx="12334">
                        <c:v>3.5667245370345473</c:v>
                      </c:pt>
                      <c:pt idx="12335">
                        <c:v>3.5669675925887123</c:v>
                      </c:pt>
                      <c:pt idx="12336">
                        <c:v>3.5672106481501533</c:v>
                      </c:pt>
                      <c:pt idx="12337">
                        <c:v>3.5674537037043184</c:v>
                      </c:pt>
                      <c:pt idx="12338">
                        <c:v>3.5676967592584834</c:v>
                      </c:pt>
                      <c:pt idx="12339">
                        <c:v>3.5679398148126484</c:v>
                      </c:pt>
                      <c:pt idx="12340">
                        <c:v>3.5681828703668135</c:v>
                      </c:pt>
                      <c:pt idx="12341">
                        <c:v>3.5684259259282545</c:v>
                      </c:pt>
                      <c:pt idx="12342">
                        <c:v>3.5686689814824195</c:v>
                      </c:pt>
                      <c:pt idx="12343">
                        <c:v>3.5689120370365846</c:v>
                      </c:pt>
                      <c:pt idx="12344">
                        <c:v>3.5691550925907496</c:v>
                      </c:pt>
                      <c:pt idx="12345">
                        <c:v>3.5693981481449146</c:v>
                      </c:pt>
                      <c:pt idx="12346">
                        <c:v>3.5696412037063556</c:v>
                      </c:pt>
                      <c:pt idx="12347">
                        <c:v>3.5698842592605207</c:v>
                      </c:pt>
                      <c:pt idx="12348">
                        <c:v>3.5701273148146857</c:v>
                      </c:pt>
                      <c:pt idx="12349">
                        <c:v>3.5703703703688507</c:v>
                      </c:pt>
                      <c:pt idx="12350">
                        <c:v>3.5706134259230158</c:v>
                      </c:pt>
                      <c:pt idx="12351">
                        <c:v>3.5708564814844568</c:v>
                      </c:pt>
                      <c:pt idx="12352">
                        <c:v>3.5710995370386218</c:v>
                      </c:pt>
                      <c:pt idx="12353">
                        <c:v>3.5713425925927869</c:v>
                      </c:pt>
                      <c:pt idx="12354">
                        <c:v>3.5715856481469519</c:v>
                      </c:pt>
                      <c:pt idx="12355">
                        <c:v>3.5718287037011169</c:v>
                      </c:pt>
                      <c:pt idx="12356">
                        <c:v>3.572071759255282</c:v>
                      </c:pt>
                      <c:pt idx="12357">
                        <c:v>3.572314814816723</c:v>
                      </c:pt>
                      <c:pt idx="12358">
                        <c:v>3.572557870370888</c:v>
                      </c:pt>
                      <c:pt idx="12359">
                        <c:v>3.5728009259250531</c:v>
                      </c:pt>
                      <c:pt idx="12360">
                        <c:v>3.5730439814792181</c:v>
                      </c:pt>
                      <c:pt idx="12361">
                        <c:v>3.5732870370333831</c:v>
                      </c:pt>
                      <c:pt idx="12362">
                        <c:v>3.5735300925948241</c:v>
                      </c:pt>
                      <c:pt idx="12363">
                        <c:v>3.5737731481489892</c:v>
                      </c:pt>
                      <c:pt idx="12364">
                        <c:v>3.5740162037031542</c:v>
                      </c:pt>
                      <c:pt idx="12365">
                        <c:v>3.5742592592573192</c:v>
                      </c:pt>
                      <c:pt idx="12366">
                        <c:v>3.5745023148114843</c:v>
                      </c:pt>
                      <c:pt idx="12367">
                        <c:v>3.5747453703729253</c:v>
                      </c:pt>
                      <c:pt idx="12368">
                        <c:v>3.5749884259270903</c:v>
                      </c:pt>
                      <c:pt idx="12369">
                        <c:v>3.5752314814812554</c:v>
                      </c:pt>
                      <c:pt idx="12370">
                        <c:v>3.5754745370354204</c:v>
                      </c:pt>
                      <c:pt idx="12371">
                        <c:v>3.5757175925895854</c:v>
                      </c:pt>
                      <c:pt idx="12372">
                        <c:v>3.5759722222205301</c:v>
                      </c:pt>
                      <c:pt idx="12373">
                        <c:v>3.5762152777746952</c:v>
                      </c:pt>
                      <c:pt idx="12374">
                        <c:v>3.5764583333361362</c:v>
                      </c:pt>
                      <c:pt idx="12375">
                        <c:v>3.5767013888903012</c:v>
                      </c:pt>
                      <c:pt idx="12376">
                        <c:v>3.5769444444444662</c:v>
                      </c:pt>
                      <c:pt idx="12377">
                        <c:v>3.5771874999986313</c:v>
                      </c:pt>
                      <c:pt idx="12378">
                        <c:v>3.5774305555527963</c:v>
                      </c:pt>
                      <c:pt idx="12379">
                        <c:v>3.5776736111142373</c:v>
                      </c:pt>
                      <c:pt idx="12380">
                        <c:v>3.5779166666684024</c:v>
                      </c:pt>
                      <c:pt idx="12381">
                        <c:v>3.5781597222225674</c:v>
                      </c:pt>
                      <c:pt idx="12382">
                        <c:v>3.5784027777767324</c:v>
                      </c:pt>
                      <c:pt idx="12383">
                        <c:v>3.5786458333308975</c:v>
                      </c:pt>
                      <c:pt idx="12384">
                        <c:v>3.5788888888850625</c:v>
                      </c:pt>
                      <c:pt idx="12385">
                        <c:v>3.5791319444465035</c:v>
                      </c:pt>
                      <c:pt idx="12386">
                        <c:v>3.5793750000006685</c:v>
                      </c:pt>
                      <c:pt idx="12387">
                        <c:v>3.5796180555548336</c:v>
                      </c:pt>
                      <c:pt idx="12388">
                        <c:v>3.5798611111089986</c:v>
                      </c:pt>
                      <c:pt idx="12389">
                        <c:v>3.5801041666631637</c:v>
                      </c:pt>
                      <c:pt idx="12390">
                        <c:v>3.5803472222246047</c:v>
                      </c:pt>
                      <c:pt idx="12391">
                        <c:v>3.5805902777787697</c:v>
                      </c:pt>
                      <c:pt idx="12392">
                        <c:v>3.5808333333329347</c:v>
                      </c:pt>
                      <c:pt idx="12393">
                        <c:v>3.5810763888870998</c:v>
                      </c:pt>
                      <c:pt idx="12394">
                        <c:v>3.5813194444412648</c:v>
                      </c:pt>
                      <c:pt idx="12395">
                        <c:v>3.5815625000027058</c:v>
                      </c:pt>
                      <c:pt idx="12396">
                        <c:v>3.5818055555568709</c:v>
                      </c:pt>
                      <c:pt idx="12397">
                        <c:v>3.5820486111110359</c:v>
                      </c:pt>
                      <c:pt idx="12398">
                        <c:v>3.5822916666652009</c:v>
                      </c:pt>
                      <c:pt idx="12399">
                        <c:v>3.582534722219366</c:v>
                      </c:pt>
                      <c:pt idx="12400">
                        <c:v>3.582777777780807</c:v>
                      </c:pt>
                      <c:pt idx="12401">
                        <c:v>3.583020833334972</c:v>
                      </c:pt>
                      <c:pt idx="12402">
                        <c:v>3.583263888889137</c:v>
                      </c:pt>
                      <c:pt idx="12403">
                        <c:v>3.5835069444433021</c:v>
                      </c:pt>
                      <c:pt idx="12404">
                        <c:v>3.5837499999974671</c:v>
                      </c:pt>
                      <c:pt idx="12405">
                        <c:v>3.5839930555516322</c:v>
                      </c:pt>
                      <c:pt idx="12406">
                        <c:v>3.5842361111130732</c:v>
                      </c:pt>
                      <c:pt idx="12407">
                        <c:v>3.5844791666672382</c:v>
                      </c:pt>
                      <c:pt idx="12408">
                        <c:v>3.5847222222214032</c:v>
                      </c:pt>
                      <c:pt idx="12409">
                        <c:v>3.5849652777755683</c:v>
                      </c:pt>
                      <c:pt idx="12410">
                        <c:v>3.5852083333297333</c:v>
                      </c:pt>
                      <c:pt idx="12411">
                        <c:v>3.5854513888911743</c:v>
                      </c:pt>
                      <c:pt idx="12412">
                        <c:v>3.5856944444453394</c:v>
                      </c:pt>
                      <c:pt idx="12413">
                        <c:v>3.5859374999995044</c:v>
                      </c:pt>
                      <c:pt idx="12414">
                        <c:v>3.5861805555536694</c:v>
                      </c:pt>
                      <c:pt idx="12415">
                        <c:v>3.5864236111078345</c:v>
                      </c:pt>
                      <c:pt idx="12416">
                        <c:v>3.5866666666692755</c:v>
                      </c:pt>
                      <c:pt idx="12417">
                        <c:v>3.5869097222234405</c:v>
                      </c:pt>
                      <c:pt idx="12418">
                        <c:v>3.5871527777776056</c:v>
                      </c:pt>
                      <c:pt idx="12419">
                        <c:v>3.5873958333317706</c:v>
                      </c:pt>
                      <c:pt idx="12420">
                        <c:v>3.5876504629627153</c:v>
                      </c:pt>
                      <c:pt idx="12421">
                        <c:v>3.5878935185168803</c:v>
                      </c:pt>
                      <c:pt idx="12422">
                        <c:v>3.5881365740710454</c:v>
                      </c:pt>
                      <c:pt idx="12423">
                        <c:v>3.5883796296324864</c:v>
                      </c:pt>
                      <c:pt idx="12424">
                        <c:v>3.5886226851866514</c:v>
                      </c:pt>
                      <c:pt idx="12425">
                        <c:v>3.5888657407408164</c:v>
                      </c:pt>
                      <c:pt idx="12426">
                        <c:v>3.5891087962949815</c:v>
                      </c:pt>
                      <c:pt idx="12427">
                        <c:v>3.5893518518491465</c:v>
                      </c:pt>
                      <c:pt idx="12428">
                        <c:v>3.5895949074033116</c:v>
                      </c:pt>
                      <c:pt idx="12429">
                        <c:v>3.5898379629647525</c:v>
                      </c:pt>
                      <c:pt idx="12430">
                        <c:v>3.5900810185189176</c:v>
                      </c:pt>
                      <c:pt idx="12431">
                        <c:v>3.5903240740730826</c:v>
                      </c:pt>
                      <c:pt idx="12432">
                        <c:v>3.5905671296272477</c:v>
                      </c:pt>
                      <c:pt idx="12433">
                        <c:v>3.5908101851814127</c:v>
                      </c:pt>
                      <c:pt idx="12434">
                        <c:v>3.5910532407428537</c:v>
                      </c:pt>
                      <c:pt idx="12435">
                        <c:v>3.5912962962970187</c:v>
                      </c:pt>
                      <c:pt idx="12436">
                        <c:v>3.5915393518511838</c:v>
                      </c:pt>
                      <c:pt idx="12437">
                        <c:v>3.5917824074053488</c:v>
                      </c:pt>
                      <c:pt idx="12438">
                        <c:v>3.5920254629595139</c:v>
                      </c:pt>
                      <c:pt idx="12439">
                        <c:v>3.5922685185209549</c:v>
                      </c:pt>
                      <c:pt idx="12440">
                        <c:v>3.5925115740751199</c:v>
                      </c:pt>
                      <c:pt idx="12441">
                        <c:v>3.5927546296292849</c:v>
                      </c:pt>
                      <c:pt idx="12442">
                        <c:v>3.59299768518345</c:v>
                      </c:pt>
                      <c:pt idx="12443">
                        <c:v>3.593240740737615</c:v>
                      </c:pt>
                      <c:pt idx="12444">
                        <c:v>3.593483796299056</c:v>
                      </c:pt>
                      <c:pt idx="12445">
                        <c:v>3.593726851853221</c:v>
                      </c:pt>
                      <c:pt idx="12446">
                        <c:v>3.5939699074073861</c:v>
                      </c:pt>
                      <c:pt idx="12447">
                        <c:v>3.5942129629615511</c:v>
                      </c:pt>
                      <c:pt idx="12448">
                        <c:v>3.5944560185157162</c:v>
                      </c:pt>
                      <c:pt idx="12449">
                        <c:v>3.5946990740771572</c:v>
                      </c:pt>
                      <c:pt idx="12450">
                        <c:v>3.5949421296313222</c:v>
                      </c:pt>
                      <c:pt idx="12451">
                        <c:v>3.5951851851854872</c:v>
                      </c:pt>
                      <c:pt idx="12452">
                        <c:v>3.5954282407396523</c:v>
                      </c:pt>
                      <c:pt idx="12453">
                        <c:v>3.5956712962938173</c:v>
                      </c:pt>
                      <c:pt idx="12454">
                        <c:v>3.5959143518479824</c:v>
                      </c:pt>
                      <c:pt idx="12455">
                        <c:v>3.5961574074094234</c:v>
                      </c:pt>
                      <c:pt idx="12456">
                        <c:v>3.5964004629635884</c:v>
                      </c:pt>
                      <c:pt idx="12457">
                        <c:v>3.5966435185177534</c:v>
                      </c:pt>
                      <c:pt idx="12458">
                        <c:v>3.5968865740719185</c:v>
                      </c:pt>
                      <c:pt idx="12459">
                        <c:v>3.5971296296260835</c:v>
                      </c:pt>
                      <c:pt idx="12460">
                        <c:v>3.5973726851875245</c:v>
                      </c:pt>
                      <c:pt idx="12461">
                        <c:v>3.5976157407416895</c:v>
                      </c:pt>
                      <c:pt idx="12462">
                        <c:v>3.5978587962958546</c:v>
                      </c:pt>
                      <c:pt idx="12463">
                        <c:v>3.5981018518500196</c:v>
                      </c:pt>
                      <c:pt idx="12464">
                        <c:v>3.5983449074041847</c:v>
                      </c:pt>
                      <c:pt idx="12465">
                        <c:v>3.5985879629656257</c:v>
                      </c:pt>
                      <c:pt idx="12466">
                        <c:v>3.5988310185197907</c:v>
                      </c:pt>
                      <c:pt idx="12467">
                        <c:v>3.5990740740739557</c:v>
                      </c:pt>
                      <c:pt idx="12468">
                        <c:v>3.5993171296281208</c:v>
                      </c:pt>
                      <c:pt idx="12469">
                        <c:v>3.5995717592590655</c:v>
                      </c:pt>
                      <c:pt idx="12470">
                        <c:v>3.5998148148132305</c:v>
                      </c:pt>
                      <c:pt idx="12471">
                        <c:v>3.6000578703673956</c:v>
                      </c:pt>
                      <c:pt idx="12472">
                        <c:v>3.6003009259288365</c:v>
                      </c:pt>
                      <c:pt idx="12473">
                        <c:v>3.6005439814830016</c:v>
                      </c:pt>
                      <c:pt idx="12474">
                        <c:v>3.6007870370371666</c:v>
                      </c:pt>
                      <c:pt idx="12475">
                        <c:v>3.6010300925913317</c:v>
                      </c:pt>
                      <c:pt idx="12476">
                        <c:v>3.6012731481454967</c:v>
                      </c:pt>
                      <c:pt idx="12477">
                        <c:v>3.6015162036996617</c:v>
                      </c:pt>
                      <c:pt idx="12478">
                        <c:v>3.6017592592611027</c:v>
                      </c:pt>
                      <c:pt idx="12479">
                        <c:v>3.6020023148152678</c:v>
                      </c:pt>
                      <c:pt idx="12480">
                        <c:v>3.6022453703694328</c:v>
                      </c:pt>
                      <c:pt idx="12481">
                        <c:v>3.6024884259235979</c:v>
                      </c:pt>
                      <c:pt idx="12482">
                        <c:v>3.6027314814777629</c:v>
                      </c:pt>
                      <c:pt idx="12483">
                        <c:v>3.6029745370392039</c:v>
                      </c:pt>
                      <c:pt idx="12484">
                        <c:v>3.6032175925933689</c:v>
                      </c:pt>
                      <c:pt idx="12485">
                        <c:v>3.603460648147534</c:v>
                      </c:pt>
                      <c:pt idx="12486">
                        <c:v>3.603703703701699</c:v>
                      </c:pt>
                      <c:pt idx="12487">
                        <c:v>3.6039467592558641</c:v>
                      </c:pt>
                      <c:pt idx="12488">
                        <c:v>3.604189814817305</c:v>
                      </c:pt>
                      <c:pt idx="12489">
                        <c:v>3.6044328703714701</c:v>
                      </c:pt>
                      <c:pt idx="12490">
                        <c:v>3.6046759259256351</c:v>
                      </c:pt>
                      <c:pt idx="12491">
                        <c:v>3.6049189814798002</c:v>
                      </c:pt>
                      <c:pt idx="12492">
                        <c:v>3.6051620370339652</c:v>
                      </c:pt>
                      <c:pt idx="12493">
                        <c:v>3.6054050925954062</c:v>
                      </c:pt>
                      <c:pt idx="12494">
                        <c:v>3.6056481481495712</c:v>
                      </c:pt>
                      <c:pt idx="12495">
                        <c:v>3.6058912037037363</c:v>
                      </c:pt>
                      <c:pt idx="12496">
                        <c:v>3.6061342592579013</c:v>
                      </c:pt>
                      <c:pt idx="12497">
                        <c:v>3.6063773148120664</c:v>
                      </c:pt>
                      <c:pt idx="12498">
                        <c:v>3.6066203703735074</c:v>
                      </c:pt>
                      <c:pt idx="12499">
                        <c:v>3.6068634259276724</c:v>
                      </c:pt>
                      <c:pt idx="12500">
                        <c:v>3.6071064814818374</c:v>
                      </c:pt>
                      <c:pt idx="12501">
                        <c:v>3.6073495370360025</c:v>
                      </c:pt>
                      <c:pt idx="12502">
                        <c:v>3.6075925925901675</c:v>
                      </c:pt>
                      <c:pt idx="12503">
                        <c:v>3.6078356481443326</c:v>
                      </c:pt>
                      <c:pt idx="12504">
                        <c:v>3.6080787037057735</c:v>
                      </c:pt>
                      <c:pt idx="12505">
                        <c:v>3.6083217592599386</c:v>
                      </c:pt>
                      <c:pt idx="12506">
                        <c:v>3.6085648148141036</c:v>
                      </c:pt>
                      <c:pt idx="12507">
                        <c:v>3.6088078703682687</c:v>
                      </c:pt>
                      <c:pt idx="12508">
                        <c:v>3.6090509259224337</c:v>
                      </c:pt>
                      <c:pt idx="12509">
                        <c:v>3.6092939814838747</c:v>
                      </c:pt>
                      <c:pt idx="12510">
                        <c:v>3.6095370370380397</c:v>
                      </c:pt>
                      <c:pt idx="12511">
                        <c:v>3.6097800925922048</c:v>
                      </c:pt>
                      <c:pt idx="12512">
                        <c:v>3.6100231481463698</c:v>
                      </c:pt>
                      <c:pt idx="12513">
                        <c:v>3.6102662037005349</c:v>
                      </c:pt>
                      <c:pt idx="12514">
                        <c:v>3.6105092592619759</c:v>
                      </c:pt>
                      <c:pt idx="12515">
                        <c:v>3.6107523148161409</c:v>
                      </c:pt>
                      <c:pt idx="12516">
                        <c:v>3.6109953703703059</c:v>
                      </c:pt>
                      <c:pt idx="12517">
                        <c:v>3.6112500000012506</c:v>
                      </c:pt>
                      <c:pt idx="12518">
                        <c:v>3.6114930555554157</c:v>
                      </c:pt>
                      <c:pt idx="12519">
                        <c:v>3.6117361111095807</c:v>
                      </c:pt>
                      <c:pt idx="12520">
                        <c:v>3.6119791666637457</c:v>
                      </c:pt>
                      <c:pt idx="12521">
                        <c:v>3.6122222222251867</c:v>
                      </c:pt>
                      <c:pt idx="12522">
                        <c:v>3.6124652777793518</c:v>
                      </c:pt>
                      <c:pt idx="12523">
                        <c:v>3.6127083333335168</c:v>
                      </c:pt>
                      <c:pt idx="12524">
                        <c:v>3.6129513888876819</c:v>
                      </c:pt>
                      <c:pt idx="12525">
                        <c:v>3.6131944444418469</c:v>
                      </c:pt>
                      <c:pt idx="12526">
                        <c:v>3.6134374999960119</c:v>
                      </c:pt>
                      <c:pt idx="12527">
                        <c:v>3.6136805555574529</c:v>
                      </c:pt>
                      <c:pt idx="12528">
                        <c:v>3.613923611111618</c:v>
                      </c:pt>
                      <c:pt idx="12529">
                        <c:v>3.614166666665783</c:v>
                      </c:pt>
                      <c:pt idx="12530">
                        <c:v>3.6144097222199481</c:v>
                      </c:pt>
                      <c:pt idx="12531">
                        <c:v>3.6146527777741131</c:v>
                      </c:pt>
                      <c:pt idx="12532">
                        <c:v>3.6148958333355541</c:v>
                      </c:pt>
                      <c:pt idx="12533">
                        <c:v>3.6151388888897191</c:v>
                      </c:pt>
                      <c:pt idx="12534">
                        <c:v>3.6153819444438842</c:v>
                      </c:pt>
                      <c:pt idx="12535">
                        <c:v>3.6156249999980492</c:v>
                      </c:pt>
                      <c:pt idx="12536">
                        <c:v>3.6158680555522142</c:v>
                      </c:pt>
                      <c:pt idx="12537">
                        <c:v>3.6161111111136552</c:v>
                      </c:pt>
                      <c:pt idx="12538">
                        <c:v>3.6163541666678203</c:v>
                      </c:pt>
                      <c:pt idx="12539">
                        <c:v>3.6165972222219853</c:v>
                      </c:pt>
                      <c:pt idx="12540">
                        <c:v>3.6168402777761504</c:v>
                      </c:pt>
                      <c:pt idx="12541">
                        <c:v>3.6170833333303154</c:v>
                      </c:pt>
                      <c:pt idx="12542">
                        <c:v>3.6173263888917564</c:v>
                      </c:pt>
                      <c:pt idx="12543">
                        <c:v>3.6175694444459214</c:v>
                      </c:pt>
                      <c:pt idx="12544">
                        <c:v>3.6178125000000865</c:v>
                      </c:pt>
                      <c:pt idx="12545">
                        <c:v>3.6180555555542515</c:v>
                      </c:pt>
                      <c:pt idx="12546">
                        <c:v>3.6182986111084166</c:v>
                      </c:pt>
                      <c:pt idx="12547">
                        <c:v>3.6185416666625816</c:v>
                      </c:pt>
                      <c:pt idx="12548">
                        <c:v>3.6187847222240226</c:v>
                      </c:pt>
                      <c:pt idx="12549">
                        <c:v>3.6190277777781876</c:v>
                      </c:pt>
                      <c:pt idx="12550">
                        <c:v>3.6192708333323527</c:v>
                      </c:pt>
                      <c:pt idx="12551">
                        <c:v>3.6195138888865177</c:v>
                      </c:pt>
                      <c:pt idx="12552">
                        <c:v>3.6197569444406827</c:v>
                      </c:pt>
                      <c:pt idx="12553">
                        <c:v>3.6200000000021237</c:v>
                      </c:pt>
                      <c:pt idx="12554">
                        <c:v>3.6202430555562888</c:v>
                      </c:pt>
                      <c:pt idx="12555">
                        <c:v>3.6204861111104538</c:v>
                      </c:pt>
                      <c:pt idx="12556">
                        <c:v>3.6207291666646189</c:v>
                      </c:pt>
                      <c:pt idx="12557">
                        <c:v>3.6209722222187839</c:v>
                      </c:pt>
                      <c:pt idx="12558">
                        <c:v>3.6212152777802249</c:v>
                      </c:pt>
                      <c:pt idx="12559">
                        <c:v>3.6214583333343899</c:v>
                      </c:pt>
                      <c:pt idx="12560">
                        <c:v>3.621701388888555</c:v>
                      </c:pt>
                      <c:pt idx="12561">
                        <c:v>3.62194444444272</c:v>
                      </c:pt>
                      <c:pt idx="12562">
                        <c:v>3.6221874999968851</c:v>
                      </c:pt>
                      <c:pt idx="12563">
                        <c:v>3.622430555558326</c:v>
                      </c:pt>
                      <c:pt idx="12564">
                        <c:v>3.6226736111124911</c:v>
                      </c:pt>
                      <c:pt idx="12565">
                        <c:v>3.6229166666666561</c:v>
                      </c:pt>
                      <c:pt idx="12566">
                        <c:v>3.6231712962976008</c:v>
                      </c:pt>
                      <c:pt idx="12567">
                        <c:v>3.6234143518517659</c:v>
                      </c:pt>
                      <c:pt idx="12568">
                        <c:v>3.6236574074059309</c:v>
                      </c:pt>
                      <c:pt idx="12569">
                        <c:v>3.6239004629600959</c:v>
                      </c:pt>
                      <c:pt idx="12570">
                        <c:v>3.6241435185215369</c:v>
                      </c:pt>
                      <c:pt idx="12571">
                        <c:v>3.624386574075702</c:v>
                      </c:pt>
                      <c:pt idx="12572">
                        <c:v>3.624629629629867</c:v>
                      </c:pt>
                      <c:pt idx="12573">
                        <c:v>3.6248726851840321</c:v>
                      </c:pt>
                      <c:pt idx="12574">
                        <c:v>3.6251157407381971</c:v>
                      </c:pt>
                      <c:pt idx="12575">
                        <c:v>3.6253587962923621</c:v>
                      </c:pt>
                      <c:pt idx="12576">
                        <c:v>3.6256018518538031</c:v>
                      </c:pt>
                      <c:pt idx="12577">
                        <c:v>3.6258449074079682</c:v>
                      </c:pt>
                      <c:pt idx="12578">
                        <c:v>3.6260879629621332</c:v>
                      </c:pt>
                      <c:pt idx="12579">
                        <c:v>3.6263310185162982</c:v>
                      </c:pt>
                      <c:pt idx="12580">
                        <c:v>3.6265740740704633</c:v>
                      </c:pt>
                      <c:pt idx="12581">
                        <c:v>3.6268171296319043</c:v>
                      </c:pt>
                      <c:pt idx="12582">
                        <c:v>3.6270601851860693</c:v>
                      </c:pt>
                      <c:pt idx="12583">
                        <c:v>3.6273032407402344</c:v>
                      </c:pt>
                      <c:pt idx="12584">
                        <c:v>3.6275462962943994</c:v>
                      </c:pt>
                      <c:pt idx="12585">
                        <c:v>3.6277893518485644</c:v>
                      </c:pt>
                      <c:pt idx="12586">
                        <c:v>3.6280324074100054</c:v>
                      </c:pt>
                      <c:pt idx="12587">
                        <c:v>3.6282754629641705</c:v>
                      </c:pt>
                      <c:pt idx="12588">
                        <c:v>3.6285185185183355</c:v>
                      </c:pt>
                      <c:pt idx="12589">
                        <c:v>3.6287615740725006</c:v>
                      </c:pt>
                      <c:pt idx="12590">
                        <c:v>3.6290046296266656</c:v>
                      </c:pt>
                      <c:pt idx="12591">
                        <c:v>3.6292476851881066</c:v>
                      </c:pt>
                      <c:pt idx="12592">
                        <c:v>3.6294907407422716</c:v>
                      </c:pt>
                      <c:pt idx="12593">
                        <c:v>3.6297337962964367</c:v>
                      </c:pt>
                      <c:pt idx="12594">
                        <c:v>3.6299768518506017</c:v>
                      </c:pt>
                      <c:pt idx="12595">
                        <c:v>3.6302199074047667</c:v>
                      </c:pt>
                      <c:pt idx="12596">
                        <c:v>3.6304629629589318</c:v>
                      </c:pt>
                      <c:pt idx="12597">
                        <c:v>3.6307060185203728</c:v>
                      </c:pt>
                      <c:pt idx="12598">
                        <c:v>3.6309490740745378</c:v>
                      </c:pt>
                      <c:pt idx="12599">
                        <c:v>3.6311921296287029</c:v>
                      </c:pt>
                      <c:pt idx="12600">
                        <c:v>3.6314351851828679</c:v>
                      </c:pt>
                      <c:pt idx="12601">
                        <c:v>3.6316782407370329</c:v>
                      </c:pt>
                      <c:pt idx="12602">
                        <c:v>3.6319212962984739</c:v>
                      </c:pt>
                      <c:pt idx="12603">
                        <c:v>3.632164351852639</c:v>
                      </c:pt>
                      <c:pt idx="12604">
                        <c:v>3.632407407406804</c:v>
                      </c:pt>
                      <c:pt idx="12605">
                        <c:v>3.6326504629609691</c:v>
                      </c:pt>
                      <c:pt idx="12606">
                        <c:v>3.6328935185151341</c:v>
                      </c:pt>
                      <c:pt idx="12607">
                        <c:v>3.6331365740765751</c:v>
                      </c:pt>
                      <c:pt idx="12608">
                        <c:v>3.6333796296307401</c:v>
                      </c:pt>
                      <c:pt idx="12609">
                        <c:v>3.6336226851849052</c:v>
                      </c:pt>
                      <c:pt idx="12610">
                        <c:v>3.6338657407390702</c:v>
                      </c:pt>
                      <c:pt idx="12611">
                        <c:v>3.6341087962932352</c:v>
                      </c:pt>
                      <c:pt idx="12612">
                        <c:v>3.6343518518546762</c:v>
                      </c:pt>
                      <c:pt idx="12613">
                        <c:v>3.6345949074088413</c:v>
                      </c:pt>
                      <c:pt idx="12614">
                        <c:v>3.634849537039786</c:v>
                      </c:pt>
                      <c:pt idx="12615">
                        <c:v>3.635092592593951</c:v>
                      </c:pt>
                      <c:pt idx="12616">
                        <c:v>3.6353356481481161</c:v>
                      </c:pt>
                      <c:pt idx="12617">
                        <c:v>3.6355787037022811</c:v>
                      </c:pt>
                      <c:pt idx="12618">
                        <c:v>3.6358217592564461</c:v>
                      </c:pt>
                      <c:pt idx="12619">
                        <c:v>3.6360648148178871</c:v>
                      </c:pt>
                      <c:pt idx="12620">
                        <c:v>3.6363078703720522</c:v>
                      </c:pt>
                      <c:pt idx="12621">
                        <c:v>3.6365509259262172</c:v>
                      </c:pt>
                      <c:pt idx="12622">
                        <c:v>3.6367939814803822</c:v>
                      </c:pt>
                      <c:pt idx="12623">
                        <c:v>3.6370370370345473</c:v>
                      </c:pt>
                      <c:pt idx="12624">
                        <c:v>3.6372800925887123</c:v>
                      </c:pt>
                      <c:pt idx="12625">
                        <c:v>3.6375231481501533</c:v>
                      </c:pt>
                      <c:pt idx="12626">
                        <c:v>3.6377662037043184</c:v>
                      </c:pt>
                      <c:pt idx="12627">
                        <c:v>3.6380092592584834</c:v>
                      </c:pt>
                      <c:pt idx="12628">
                        <c:v>3.6382523148126484</c:v>
                      </c:pt>
                      <c:pt idx="12629">
                        <c:v>3.6384953703668135</c:v>
                      </c:pt>
                      <c:pt idx="12630">
                        <c:v>3.6387384259282545</c:v>
                      </c:pt>
                      <c:pt idx="12631">
                        <c:v>3.6389814814824195</c:v>
                      </c:pt>
                      <c:pt idx="12632">
                        <c:v>3.6392245370365846</c:v>
                      </c:pt>
                      <c:pt idx="12633">
                        <c:v>3.6394675925907496</c:v>
                      </c:pt>
                      <c:pt idx="12634">
                        <c:v>3.6397106481449146</c:v>
                      </c:pt>
                      <c:pt idx="12635">
                        <c:v>3.6399537037063556</c:v>
                      </c:pt>
                      <c:pt idx="12636">
                        <c:v>3.6401967592605207</c:v>
                      </c:pt>
                      <c:pt idx="12637">
                        <c:v>3.6404398148146857</c:v>
                      </c:pt>
                      <c:pt idx="12638">
                        <c:v>3.6406828703688507</c:v>
                      </c:pt>
                      <c:pt idx="12639">
                        <c:v>3.6409259259230158</c:v>
                      </c:pt>
                      <c:pt idx="12640">
                        <c:v>3.6411689814844568</c:v>
                      </c:pt>
                      <c:pt idx="12641">
                        <c:v>3.6414120370386218</c:v>
                      </c:pt>
                      <c:pt idx="12642">
                        <c:v>3.6416550925927869</c:v>
                      </c:pt>
                      <c:pt idx="12643">
                        <c:v>3.6418981481469519</c:v>
                      </c:pt>
                      <c:pt idx="12644">
                        <c:v>3.6421412037011169</c:v>
                      </c:pt>
                      <c:pt idx="12645">
                        <c:v>3.642384259255282</c:v>
                      </c:pt>
                      <c:pt idx="12646">
                        <c:v>3.642627314816723</c:v>
                      </c:pt>
                      <c:pt idx="12647">
                        <c:v>3.642870370370888</c:v>
                      </c:pt>
                      <c:pt idx="12648">
                        <c:v>3.6431134259250531</c:v>
                      </c:pt>
                      <c:pt idx="12649">
                        <c:v>3.6433564814792181</c:v>
                      </c:pt>
                      <c:pt idx="12650">
                        <c:v>3.6435995370333831</c:v>
                      </c:pt>
                      <c:pt idx="12651">
                        <c:v>3.6438425925948241</c:v>
                      </c:pt>
                      <c:pt idx="12652">
                        <c:v>3.6440856481489892</c:v>
                      </c:pt>
                      <c:pt idx="12653">
                        <c:v>3.6443287037031542</c:v>
                      </c:pt>
                      <c:pt idx="12654">
                        <c:v>3.6445717592573192</c:v>
                      </c:pt>
                      <c:pt idx="12655">
                        <c:v>3.6448148148114843</c:v>
                      </c:pt>
                      <c:pt idx="12656">
                        <c:v>3.6450578703729253</c:v>
                      </c:pt>
                      <c:pt idx="12657">
                        <c:v>3.6453009259270903</c:v>
                      </c:pt>
                      <c:pt idx="12658">
                        <c:v>3.6455439814812554</c:v>
                      </c:pt>
                      <c:pt idx="12659">
                        <c:v>3.6457870370354204</c:v>
                      </c:pt>
                      <c:pt idx="12660">
                        <c:v>3.6460300925895854</c:v>
                      </c:pt>
                      <c:pt idx="12661">
                        <c:v>3.6462731481510264</c:v>
                      </c:pt>
                      <c:pt idx="12662">
                        <c:v>3.6465162037051915</c:v>
                      </c:pt>
                      <c:pt idx="12663">
                        <c:v>3.6467708333361362</c:v>
                      </c:pt>
                      <c:pt idx="12664">
                        <c:v>3.6470138888903012</c:v>
                      </c:pt>
                      <c:pt idx="12665">
                        <c:v>3.6472569444444662</c:v>
                      </c:pt>
                      <c:pt idx="12666">
                        <c:v>3.6474999999986313</c:v>
                      </c:pt>
                      <c:pt idx="12667">
                        <c:v>3.6477430555527963</c:v>
                      </c:pt>
                      <c:pt idx="12668">
                        <c:v>3.6479861111142373</c:v>
                      </c:pt>
                      <c:pt idx="12669">
                        <c:v>3.6482291666684024</c:v>
                      </c:pt>
                      <c:pt idx="12670">
                        <c:v>3.6484722222225674</c:v>
                      </c:pt>
                      <c:pt idx="12671">
                        <c:v>3.6487152777767324</c:v>
                      </c:pt>
                      <c:pt idx="12672">
                        <c:v>3.6489583333308975</c:v>
                      </c:pt>
                      <c:pt idx="12673">
                        <c:v>3.6492013888850625</c:v>
                      </c:pt>
                      <c:pt idx="12674">
                        <c:v>3.6494444444465035</c:v>
                      </c:pt>
                      <c:pt idx="12675">
                        <c:v>3.6496875000006685</c:v>
                      </c:pt>
                      <c:pt idx="12676">
                        <c:v>3.6499305555548336</c:v>
                      </c:pt>
                      <c:pt idx="12677">
                        <c:v>3.6501736111089986</c:v>
                      </c:pt>
                      <c:pt idx="12678">
                        <c:v>3.6504166666631637</c:v>
                      </c:pt>
                      <c:pt idx="12679">
                        <c:v>3.6506597222246047</c:v>
                      </c:pt>
                      <c:pt idx="12680">
                        <c:v>3.6509027777787697</c:v>
                      </c:pt>
                      <c:pt idx="12681">
                        <c:v>3.6511458333329347</c:v>
                      </c:pt>
                      <c:pt idx="12682">
                        <c:v>3.6513888888870998</c:v>
                      </c:pt>
                      <c:pt idx="12683">
                        <c:v>3.6516319444412648</c:v>
                      </c:pt>
                      <c:pt idx="12684">
                        <c:v>3.6518750000027058</c:v>
                      </c:pt>
                      <c:pt idx="12685">
                        <c:v>3.6521180555568709</c:v>
                      </c:pt>
                      <c:pt idx="12686">
                        <c:v>3.6523611111110359</c:v>
                      </c:pt>
                      <c:pt idx="12687">
                        <c:v>3.6526041666652009</c:v>
                      </c:pt>
                      <c:pt idx="12688">
                        <c:v>3.652847222219366</c:v>
                      </c:pt>
                      <c:pt idx="12689">
                        <c:v>3.653090277780807</c:v>
                      </c:pt>
                      <c:pt idx="12690">
                        <c:v>3.653333333334972</c:v>
                      </c:pt>
                      <c:pt idx="12691">
                        <c:v>3.653576388889137</c:v>
                      </c:pt>
                      <c:pt idx="12692">
                        <c:v>3.6538194444433021</c:v>
                      </c:pt>
                      <c:pt idx="12693">
                        <c:v>3.6540624999974671</c:v>
                      </c:pt>
                      <c:pt idx="12694">
                        <c:v>3.6543055555516322</c:v>
                      </c:pt>
                      <c:pt idx="12695">
                        <c:v>3.6545486111130732</c:v>
                      </c:pt>
                      <c:pt idx="12696">
                        <c:v>3.6547916666672382</c:v>
                      </c:pt>
                      <c:pt idx="12697">
                        <c:v>3.6550347222214032</c:v>
                      </c:pt>
                      <c:pt idx="12698">
                        <c:v>3.6552777777755683</c:v>
                      </c:pt>
                      <c:pt idx="12699">
                        <c:v>3.6555208333297333</c:v>
                      </c:pt>
                      <c:pt idx="12700">
                        <c:v>3.6557638888911743</c:v>
                      </c:pt>
                      <c:pt idx="12701">
                        <c:v>3.6560069444453394</c:v>
                      </c:pt>
                      <c:pt idx="12702">
                        <c:v>3.6562499999995044</c:v>
                      </c:pt>
                      <c:pt idx="12703">
                        <c:v>3.6564930555536694</c:v>
                      </c:pt>
                      <c:pt idx="12704">
                        <c:v>3.6567361111078345</c:v>
                      </c:pt>
                      <c:pt idx="12705">
                        <c:v>3.6569791666692755</c:v>
                      </c:pt>
                      <c:pt idx="12706">
                        <c:v>3.6572222222234405</c:v>
                      </c:pt>
                      <c:pt idx="12707">
                        <c:v>3.6574652777776056</c:v>
                      </c:pt>
                      <c:pt idx="12708">
                        <c:v>3.6577083333317706</c:v>
                      </c:pt>
                      <c:pt idx="12709">
                        <c:v>3.6579513888859356</c:v>
                      </c:pt>
                      <c:pt idx="12710">
                        <c:v>3.6581944444473766</c:v>
                      </c:pt>
                      <c:pt idx="12711">
                        <c:v>3.6584490740710454</c:v>
                      </c:pt>
                      <c:pt idx="12712">
                        <c:v>3.6586921296324864</c:v>
                      </c:pt>
                      <c:pt idx="12713">
                        <c:v>3.6589351851866514</c:v>
                      </c:pt>
                      <c:pt idx="12714">
                        <c:v>3.6591782407408164</c:v>
                      </c:pt>
                      <c:pt idx="12715">
                        <c:v>3.6594212962949815</c:v>
                      </c:pt>
                      <c:pt idx="12716">
                        <c:v>3.6596643518491465</c:v>
                      </c:pt>
                      <c:pt idx="12717">
                        <c:v>3.6599074074033116</c:v>
                      </c:pt>
                      <c:pt idx="12718">
                        <c:v>3.6601504629647525</c:v>
                      </c:pt>
                      <c:pt idx="12719">
                        <c:v>3.6603935185189176</c:v>
                      </c:pt>
                      <c:pt idx="12720">
                        <c:v>3.6606365740730826</c:v>
                      </c:pt>
                      <c:pt idx="12721">
                        <c:v>3.6608796296272477</c:v>
                      </c:pt>
                      <c:pt idx="12722">
                        <c:v>3.6611226851814127</c:v>
                      </c:pt>
                      <c:pt idx="12723">
                        <c:v>3.6613657407428537</c:v>
                      </c:pt>
                      <c:pt idx="12724">
                        <c:v>3.6616087962970187</c:v>
                      </c:pt>
                      <c:pt idx="12725">
                        <c:v>3.6618518518511838</c:v>
                      </c:pt>
                      <c:pt idx="12726">
                        <c:v>3.6620949074053488</c:v>
                      </c:pt>
                      <c:pt idx="12727">
                        <c:v>3.6623379629595139</c:v>
                      </c:pt>
                      <c:pt idx="12728">
                        <c:v>3.6625810185209549</c:v>
                      </c:pt>
                      <c:pt idx="12729">
                        <c:v>3.6628240740751199</c:v>
                      </c:pt>
                      <c:pt idx="12730">
                        <c:v>3.6630671296292849</c:v>
                      </c:pt>
                      <c:pt idx="12731">
                        <c:v>3.66331018518345</c:v>
                      </c:pt>
                      <c:pt idx="12732">
                        <c:v>3.663553240737615</c:v>
                      </c:pt>
                      <c:pt idx="12733">
                        <c:v>3.663796296299056</c:v>
                      </c:pt>
                      <c:pt idx="12734">
                        <c:v>3.664039351853221</c:v>
                      </c:pt>
                      <c:pt idx="12735">
                        <c:v>3.6642824074073861</c:v>
                      </c:pt>
                      <c:pt idx="12736">
                        <c:v>3.6645254629615511</c:v>
                      </c:pt>
                      <c:pt idx="12737">
                        <c:v>3.6647685185157162</c:v>
                      </c:pt>
                      <c:pt idx="12738">
                        <c:v>3.6650115740771572</c:v>
                      </c:pt>
                      <c:pt idx="12739">
                        <c:v>3.6652546296313222</c:v>
                      </c:pt>
                      <c:pt idx="12740">
                        <c:v>3.6654976851854872</c:v>
                      </c:pt>
                      <c:pt idx="12741">
                        <c:v>3.6657407407396523</c:v>
                      </c:pt>
                      <c:pt idx="12742">
                        <c:v>3.6659837962938173</c:v>
                      </c:pt>
                      <c:pt idx="12743">
                        <c:v>3.6662268518479824</c:v>
                      </c:pt>
                      <c:pt idx="12744">
                        <c:v>3.6664699074094234</c:v>
                      </c:pt>
                      <c:pt idx="12745">
                        <c:v>3.6667129629635884</c:v>
                      </c:pt>
                      <c:pt idx="12746">
                        <c:v>3.6669560185177534</c:v>
                      </c:pt>
                      <c:pt idx="12747">
                        <c:v>3.6671990740719185</c:v>
                      </c:pt>
                      <c:pt idx="12748">
                        <c:v>3.6674421296260835</c:v>
                      </c:pt>
                      <c:pt idx="12749">
                        <c:v>3.6676851851875245</c:v>
                      </c:pt>
                      <c:pt idx="12750">
                        <c:v>3.6679282407416895</c:v>
                      </c:pt>
                      <c:pt idx="12751">
                        <c:v>3.6681712962958546</c:v>
                      </c:pt>
                      <c:pt idx="12752">
                        <c:v>3.6684143518500196</c:v>
                      </c:pt>
                      <c:pt idx="12753">
                        <c:v>3.6686574074041847</c:v>
                      </c:pt>
                      <c:pt idx="12754">
                        <c:v>3.6689004629656257</c:v>
                      </c:pt>
                      <c:pt idx="12755">
                        <c:v>3.6691435185197907</c:v>
                      </c:pt>
                      <c:pt idx="12756">
                        <c:v>3.6693865740739557</c:v>
                      </c:pt>
                      <c:pt idx="12757">
                        <c:v>3.6696296296281208</c:v>
                      </c:pt>
                      <c:pt idx="12758">
                        <c:v>3.6698726851822858</c:v>
                      </c:pt>
                      <c:pt idx="12759">
                        <c:v>3.6701273148132305</c:v>
                      </c:pt>
                      <c:pt idx="12760">
                        <c:v>3.6703703703673956</c:v>
                      </c:pt>
                      <c:pt idx="12761">
                        <c:v>3.6706134259288365</c:v>
                      </c:pt>
                      <c:pt idx="12762">
                        <c:v>3.6708564814830016</c:v>
                      </c:pt>
                      <c:pt idx="12763">
                        <c:v>3.6710995370371666</c:v>
                      </c:pt>
                      <c:pt idx="12764">
                        <c:v>3.6713425925913317</c:v>
                      </c:pt>
                      <c:pt idx="12765">
                        <c:v>3.6715856481454967</c:v>
                      </c:pt>
                      <c:pt idx="12766">
                        <c:v>3.6718287036996617</c:v>
                      </c:pt>
                      <c:pt idx="12767">
                        <c:v>3.6720717592611027</c:v>
                      </c:pt>
                      <c:pt idx="12768">
                        <c:v>3.6723148148152678</c:v>
                      </c:pt>
                      <c:pt idx="12769">
                        <c:v>3.6725578703694328</c:v>
                      </c:pt>
                      <c:pt idx="12770">
                        <c:v>3.6728009259235979</c:v>
                      </c:pt>
                      <c:pt idx="12771">
                        <c:v>3.6730439814777629</c:v>
                      </c:pt>
                      <c:pt idx="12772">
                        <c:v>3.6732870370392039</c:v>
                      </c:pt>
                      <c:pt idx="12773">
                        <c:v>3.6735300925933689</c:v>
                      </c:pt>
                      <c:pt idx="12774">
                        <c:v>3.673773148147534</c:v>
                      </c:pt>
                      <c:pt idx="12775">
                        <c:v>3.674016203701699</c:v>
                      </c:pt>
                      <c:pt idx="12776">
                        <c:v>3.6742592592558641</c:v>
                      </c:pt>
                      <c:pt idx="12777">
                        <c:v>3.674502314817305</c:v>
                      </c:pt>
                      <c:pt idx="12778">
                        <c:v>3.6747453703714701</c:v>
                      </c:pt>
                      <c:pt idx="12779">
                        <c:v>3.6749884259256351</c:v>
                      </c:pt>
                      <c:pt idx="12780">
                        <c:v>3.6752314814798002</c:v>
                      </c:pt>
                      <c:pt idx="12781">
                        <c:v>3.6754745370339652</c:v>
                      </c:pt>
                      <c:pt idx="12782">
                        <c:v>3.6757175925954062</c:v>
                      </c:pt>
                      <c:pt idx="12783">
                        <c:v>3.6759606481495712</c:v>
                      </c:pt>
                      <c:pt idx="12784">
                        <c:v>3.6762037037037363</c:v>
                      </c:pt>
                      <c:pt idx="12785">
                        <c:v>3.6764467592579013</c:v>
                      </c:pt>
                      <c:pt idx="12786">
                        <c:v>3.6766898148120664</c:v>
                      </c:pt>
                      <c:pt idx="12787">
                        <c:v>3.6769328703735074</c:v>
                      </c:pt>
                      <c:pt idx="12788">
                        <c:v>3.6771759259276724</c:v>
                      </c:pt>
                      <c:pt idx="12789">
                        <c:v>3.6774189814818374</c:v>
                      </c:pt>
                      <c:pt idx="12790">
                        <c:v>3.6776620370360025</c:v>
                      </c:pt>
                      <c:pt idx="12791">
                        <c:v>3.6779050925901675</c:v>
                      </c:pt>
                      <c:pt idx="12792">
                        <c:v>3.6781481481443326</c:v>
                      </c:pt>
                      <c:pt idx="12793">
                        <c:v>3.6783912037057735</c:v>
                      </c:pt>
                      <c:pt idx="12794">
                        <c:v>3.6786342592599386</c:v>
                      </c:pt>
                      <c:pt idx="12795">
                        <c:v>3.6788773148141036</c:v>
                      </c:pt>
                      <c:pt idx="12796">
                        <c:v>3.6791203703682687</c:v>
                      </c:pt>
                      <c:pt idx="12797">
                        <c:v>3.6793634259224337</c:v>
                      </c:pt>
                      <c:pt idx="12798">
                        <c:v>3.6796064814838747</c:v>
                      </c:pt>
                      <c:pt idx="12799">
                        <c:v>3.6798495370380397</c:v>
                      </c:pt>
                      <c:pt idx="12800">
                        <c:v>3.6800925925922048</c:v>
                      </c:pt>
                      <c:pt idx="12801">
                        <c:v>3.6803356481463698</c:v>
                      </c:pt>
                      <c:pt idx="12802">
                        <c:v>3.6805787037005349</c:v>
                      </c:pt>
                      <c:pt idx="12803">
                        <c:v>3.6808217592619759</c:v>
                      </c:pt>
                      <c:pt idx="12804">
                        <c:v>3.6810648148161409</c:v>
                      </c:pt>
                      <c:pt idx="12805">
                        <c:v>3.6813078703703059</c:v>
                      </c:pt>
                      <c:pt idx="12806">
                        <c:v>3.681550925924471</c:v>
                      </c:pt>
                      <c:pt idx="12807">
                        <c:v>3.681793981478636</c:v>
                      </c:pt>
                      <c:pt idx="12808">
                        <c:v>3.6820486111095807</c:v>
                      </c:pt>
                      <c:pt idx="12809">
                        <c:v>3.6822916666637457</c:v>
                      </c:pt>
                      <c:pt idx="12810">
                        <c:v>3.6825347222251867</c:v>
                      </c:pt>
                      <c:pt idx="12811">
                        <c:v>3.6827777777793518</c:v>
                      </c:pt>
                      <c:pt idx="12812">
                        <c:v>3.6830208333335168</c:v>
                      </c:pt>
                      <c:pt idx="12813">
                        <c:v>3.6832638888876819</c:v>
                      </c:pt>
                      <c:pt idx="12814">
                        <c:v>3.6835069444418469</c:v>
                      </c:pt>
                      <c:pt idx="12815">
                        <c:v>3.6837499999960119</c:v>
                      </c:pt>
                      <c:pt idx="12816">
                        <c:v>3.6839930555574529</c:v>
                      </c:pt>
                      <c:pt idx="12817">
                        <c:v>3.684236111111618</c:v>
                      </c:pt>
                      <c:pt idx="12818">
                        <c:v>3.684479166665783</c:v>
                      </c:pt>
                      <c:pt idx="12819">
                        <c:v>3.6847222222199481</c:v>
                      </c:pt>
                      <c:pt idx="12820">
                        <c:v>3.6849652777741131</c:v>
                      </c:pt>
                      <c:pt idx="12821">
                        <c:v>3.6852083333355541</c:v>
                      </c:pt>
                      <c:pt idx="12822">
                        <c:v>3.6854513888897191</c:v>
                      </c:pt>
                      <c:pt idx="12823">
                        <c:v>3.6856944444438842</c:v>
                      </c:pt>
                      <c:pt idx="12824">
                        <c:v>3.6859374999980492</c:v>
                      </c:pt>
                      <c:pt idx="12825">
                        <c:v>3.6861805555522142</c:v>
                      </c:pt>
                      <c:pt idx="12826">
                        <c:v>3.6864236111136552</c:v>
                      </c:pt>
                      <c:pt idx="12827">
                        <c:v>3.6866666666678203</c:v>
                      </c:pt>
                      <c:pt idx="12828">
                        <c:v>3.6869097222219853</c:v>
                      </c:pt>
                      <c:pt idx="12829">
                        <c:v>3.6871527777761504</c:v>
                      </c:pt>
                      <c:pt idx="12830">
                        <c:v>3.6873958333303154</c:v>
                      </c:pt>
                      <c:pt idx="12831">
                        <c:v>3.6876388888917564</c:v>
                      </c:pt>
                      <c:pt idx="12832">
                        <c:v>3.6878819444459214</c:v>
                      </c:pt>
                      <c:pt idx="12833">
                        <c:v>3.6881250000000865</c:v>
                      </c:pt>
                      <c:pt idx="12834">
                        <c:v>3.6883680555542515</c:v>
                      </c:pt>
                      <c:pt idx="12835">
                        <c:v>3.6886111111084166</c:v>
                      </c:pt>
                      <c:pt idx="12836">
                        <c:v>3.6888541666625816</c:v>
                      </c:pt>
                      <c:pt idx="12837">
                        <c:v>3.6890972222240226</c:v>
                      </c:pt>
                      <c:pt idx="12838">
                        <c:v>3.6893402777781876</c:v>
                      </c:pt>
                      <c:pt idx="12839">
                        <c:v>3.6895833333323527</c:v>
                      </c:pt>
                      <c:pt idx="12840">
                        <c:v>3.6898263888865177</c:v>
                      </c:pt>
                      <c:pt idx="12841">
                        <c:v>3.6900694444406827</c:v>
                      </c:pt>
                      <c:pt idx="12842">
                        <c:v>3.6903125000021237</c:v>
                      </c:pt>
                      <c:pt idx="12843">
                        <c:v>3.6905555555562888</c:v>
                      </c:pt>
                      <c:pt idx="12844">
                        <c:v>3.6907986111104538</c:v>
                      </c:pt>
                      <c:pt idx="12845">
                        <c:v>3.6910416666646189</c:v>
                      </c:pt>
                      <c:pt idx="12846">
                        <c:v>3.6912847222187839</c:v>
                      </c:pt>
                      <c:pt idx="12847">
                        <c:v>3.6915277777802249</c:v>
                      </c:pt>
                      <c:pt idx="12848">
                        <c:v>3.6917708333343899</c:v>
                      </c:pt>
                      <c:pt idx="12849">
                        <c:v>3.692013888888555</c:v>
                      </c:pt>
                      <c:pt idx="12850">
                        <c:v>3.69225694444272</c:v>
                      </c:pt>
                      <c:pt idx="12851">
                        <c:v>3.6924999999968851</c:v>
                      </c:pt>
                      <c:pt idx="12852">
                        <c:v>3.692743055558326</c:v>
                      </c:pt>
                      <c:pt idx="12853">
                        <c:v>3.6929861111124911</c:v>
                      </c:pt>
                      <c:pt idx="12854">
                        <c:v>3.6932291666666561</c:v>
                      </c:pt>
                      <c:pt idx="12855">
                        <c:v>3.6934722222208212</c:v>
                      </c:pt>
                      <c:pt idx="12856">
                        <c:v>3.6937268518517659</c:v>
                      </c:pt>
                      <c:pt idx="12857">
                        <c:v>3.6939699074059309</c:v>
                      </c:pt>
                      <c:pt idx="12858">
                        <c:v>3.6942129629600959</c:v>
                      </c:pt>
                      <c:pt idx="12859">
                        <c:v>3.6944560185215369</c:v>
                      </c:pt>
                      <c:pt idx="12860">
                        <c:v>3.694699074075702</c:v>
                      </c:pt>
                      <c:pt idx="12861">
                        <c:v>3.694942129629867</c:v>
                      </c:pt>
                      <c:pt idx="12862">
                        <c:v>3.6951851851840321</c:v>
                      </c:pt>
                      <c:pt idx="12863">
                        <c:v>3.6954282407381971</c:v>
                      </c:pt>
                      <c:pt idx="12864">
                        <c:v>3.6956712962923621</c:v>
                      </c:pt>
                      <c:pt idx="12865">
                        <c:v>3.6959143518538031</c:v>
                      </c:pt>
                      <c:pt idx="12866">
                        <c:v>3.6961574074079682</c:v>
                      </c:pt>
                      <c:pt idx="12867">
                        <c:v>3.6964004629621332</c:v>
                      </c:pt>
                      <c:pt idx="12868">
                        <c:v>3.6966435185162982</c:v>
                      </c:pt>
                      <c:pt idx="12869">
                        <c:v>3.6968865740704633</c:v>
                      </c:pt>
                      <c:pt idx="12870">
                        <c:v>3.6971296296319043</c:v>
                      </c:pt>
                      <c:pt idx="12871">
                        <c:v>3.6973726851860693</c:v>
                      </c:pt>
                      <c:pt idx="12872">
                        <c:v>3.6976157407402344</c:v>
                      </c:pt>
                      <c:pt idx="12873">
                        <c:v>3.6978587962943994</c:v>
                      </c:pt>
                      <c:pt idx="12874">
                        <c:v>3.6981018518485644</c:v>
                      </c:pt>
                      <c:pt idx="12875">
                        <c:v>3.6983449074100054</c:v>
                      </c:pt>
                      <c:pt idx="12876">
                        <c:v>3.6985879629641705</c:v>
                      </c:pt>
                      <c:pt idx="12877">
                        <c:v>3.6988310185183355</c:v>
                      </c:pt>
                      <c:pt idx="12878">
                        <c:v>3.6990740740725006</c:v>
                      </c:pt>
                      <c:pt idx="12879">
                        <c:v>3.6993171296266656</c:v>
                      </c:pt>
                      <c:pt idx="12880">
                        <c:v>3.6995601851881066</c:v>
                      </c:pt>
                      <c:pt idx="12881">
                        <c:v>3.6998032407422716</c:v>
                      </c:pt>
                      <c:pt idx="12882">
                        <c:v>3.7000462962964367</c:v>
                      </c:pt>
                      <c:pt idx="12883">
                        <c:v>3.7002893518506017</c:v>
                      </c:pt>
                      <c:pt idx="12884">
                        <c:v>3.7005324074047667</c:v>
                      </c:pt>
                      <c:pt idx="12885">
                        <c:v>3.7007754629589318</c:v>
                      </c:pt>
                      <c:pt idx="12886">
                        <c:v>3.7010185185203728</c:v>
                      </c:pt>
                      <c:pt idx="12887">
                        <c:v>3.7012615740745378</c:v>
                      </c:pt>
                      <c:pt idx="12888">
                        <c:v>3.7015046296287029</c:v>
                      </c:pt>
                      <c:pt idx="12889">
                        <c:v>3.7017476851828679</c:v>
                      </c:pt>
                      <c:pt idx="12890">
                        <c:v>3.7019907407370329</c:v>
                      </c:pt>
                      <c:pt idx="12891">
                        <c:v>3.7022337962984739</c:v>
                      </c:pt>
                      <c:pt idx="12892">
                        <c:v>3.702476851852639</c:v>
                      </c:pt>
                      <c:pt idx="12893">
                        <c:v>3.702719907406804</c:v>
                      </c:pt>
                      <c:pt idx="12894">
                        <c:v>3.7029629629609691</c:v>
                      </c:pt>
                      <c:pt idx="12895">
                        <c:v>3.7032060185151341</c:v>
                      </c:pt>
                      <c:pt idx="12896">
                        <c:v>3.7034490740765751</c:v>
                      </c:pt>
                      <c:pt idx="12897">
                        <c:v>3.7036921296307401</c:v>
                      </c:pt>
                      <c:pt idx="12898">
                        <c:v>3.7039351851849052</c:v>
                      </c:pt>
                      <c:pt idx="12899">
                        <c:v>3.7041782407390702</c:v>
                      </c:pt>
                      <c:pt idx="12900">
                        <c:v>3.7044212962932352</c:v>
                      </c:pt>
                      <c:pt idx="12901">
                        <c:v>3.7046643518546762</c:v>
                      </c:pt>
                      <c:pt idx="12902">
                        <c:v>3.7049074074088413</c:v>
                      </c:pt>
                      <c:pt idx="12903">
                        <c:v>3.7051504629630063</c:v>
                      </c:pt>
                      <c:pt idx="12904">
                        <c:v>3.7053935185171714</c:v>
                      </c:pt>
                      <c:pt idx="12905">
                        <c:v>3.7056481481481161</c:v>
                      </c:pt>
                      <c:pt idx="12906">
                        <c:v>3.7058912037022811</c:v>
                      </c:pt>
                      <c:pt idx="12907">
                        <c:v>3.7061342592564461</c:v>
                      </c:pt>
                      <c:pt idx="12908">
                        <c:v>3.7063773148178871</c:v>
                      </c:pt>
                      <c:pt idx="12909">
                        <c:v>3.7066203703720522</c:v>
                      </c:pt>
                      <c:pt idx="12910">
                        <c:v>3.7068634259262172</c:v>
                      </c:pt>
                      <c:pt idx="12911">
                        <c:v>3.7071064814803822</c:v>
                      </c:pt>
                      <c:pt idx="12912">
                        <c:v>3.7073495370345473</c:v>
                      </c:pt>
                      <c:pt idx="12913">
                        <c:v>3.7075925925887123</c:v>
                      </c:pt>
                      <c:pt idx="12914">
                        <c:v>3.7078356481501533</c:v>
                      </c:pt>
                      <c:pt idx="12915">
                        <c:v>3.7080787037043184</c:v>
                      </c:pt>
                      <c:pt idx="12916">
                        <c:v>3.7083217592584834</c:v>
                      </c:pt>
                      <c:pt idx="12917">
                        <c:v>3.7085648148126484</c:v>
                      </c:pt>
                      <c:pt idx="12918">
                        <c:v>3.7088078703668135</c:v>
                      </c:pt>
                      <c:pt idx="12919">
                        <c:v>3.7090509259282545</c:v>
                      </c:pt>
                      <c:pt idx="12920">
                        <c:v>3.7092939814824195</c:v>
                      </c:pt>
                      <c:pt idx="12921">
                        <c:v>3.7095370370365846</c:v>
                      </c:pt>
                      <c:pt idx="12922">
                        <c:v>3.7097800925907496</c:v>
                      </c:pt>
                      <c:pt idx="12923">
                        <c:v>3.7100231481449146</c:v>
                      </c:pt>
                      <c:pt idx="12924">
                        <c:v>3.7102662037063556</c:v>
                      </c:pt>
                      <c:pt idx="12925">
                        <c:v>3.7105092592605207</c:v>
                      </c:pt>
                      <c:pt idx="12926">
                        <c:v>3.7107523148146857</c:v>
                      </c:pt>
                      <c:pt idx="12927">
                        <c:v>3.7109953703688507</c:v>
                      </c:pt>
                      <c:pt idx="12928">
                        <c:v>3.7112384259230158</c:v>
                      </c:pt>
                      <c:pt idx="12929">
                        <c:v>3.7114814814844568</c:v>
                      </c:pt>
                      <c:pt idx="12930">
                        <c:v>3.7117245370386218</c:v>
                      </c:pt>
                      <c:pt idx="12931">
                        <c:v>3.7119675925927869</c:v>
                      </c:pt>
                      <c:pt idx="12932">
                        <c:v>3.7122106481469519</c:v>
                      </c:pt>
                      <c:pt idx="12933">
                        <c:v>3.7124537037011169</c:v>
                      </c:pt>
                      <c:pt idx="12934">
                        <c:v>3.712696759255282</c:v>
                      </c:pt>
                      <c:pt idx="12935">
                        <c:v>3.712939814816723</c:v>
                      </c:pt>
                      <c:pt idx="12936">
                        <c:v>3.713182870370888</c:v>
                      </c:pt>
                      <c:pt idx="12937">
                        <c:v>3.7134259259250531</c:v>
                      </c:pt>
                      <c:pt idx="12938">
                        <c:v>3.7136689814792181</c:v>
                      </c:pt>
                      <c:pt idx="12939">
                        <c:v>3.7139120370333831</c:v>
                      </c:pt>
                      <c:pt idx="12940">
                        <c:v>3.7141550925948241</c:v>
                      </c:pt>
                      <c:pt idx="12941">
                        <c:v>3.7143981481489892</c:v>
                      </c:pt>
                      <c:pt idx="12942">
                        <c:v>3.7146412037031542</c:v>
                      </c:pt>
                      <c:pt idx="12943">
                        <c:v>3.7148842592573192</c:v>
                      </c:pt>
                      <c:pt idx="12944">
                        <c:v>3.7151273148114843</c:v>
                      </c:pt>
                      <c:pt idx="12945">
                        <c:v>3.7153703703729253</c:v>
                      </c:pt>
                      <c:pt idx="12946">
                        <c:v>3.7156134259270903</c:v>
                      </c:pt>
                      <c:pt idx="12947">
                        <c:v>3.7158564814812554</c:v>
                      </c:pt>
                      <c:pt idx="12948">
                        <c:v>3.7160995370354204</c:v>
                      </c:pt>
                      <c:pt idx="12949">
                        <c:v>3.7163425925895854</c:v>
                      </c:pt>
                      <c:pt idx="12950">
                        <c:v>3.7165856481510264</c:v>
                      </c:pt>
                      <c:pt idx="12951">
                        <c:v>3.7168287037051915</c:v>
                      </c:pt>
                      <c:pt idx="12952">
                        <c:v>3.7170717592593565</c:v>
                      </c:pt>
                      <c:pt idx="12953">
                        <c:v>3.7173263888903012</c:v>
                      </c:pt>
                      <c:pt idx="12954">
                        <c:v>3.7175694444444662</c:v>
                      </c:pt>
                      <c:pt idx="12955">
                        <c:v>3.7178124999986313</c:v>
                      </c:pt>
                      <c:pt idx="12956">
                        <c:v>3.7180555555527963</c:v>
                      </c:pt>
                      <c:pt idx="12957">
                        <c:v>3.7182986111142373</c:v>
                      </c:pt>
                      <c:pt idx="12958">
                        <c:v>3.7185416666684024</c:v>
                      </c:pt>
                      <c:pt idx="12959">
                        <c:v>3.7187847222225674</c:v>
                      </c:pt>
                      <c:pt idx="12960">
                        <c:v>3.7190277777767324</c:v>
                      </c:pt>
                      <c:pt idx="12961">
                        <c:v>3.7192708333308975</c:v>
                      </c:pt>
                      <c:pt idx="12962">
                        <c:v>3.7195138888850625</c:v>
                      </c:pt>
                      <c:pt idx="12963">
                        <c:v>3.7197569444465035</c:v>
                      </c:pt>
                      <c:pt idx="12964">
                        <c:v>3.7200000000006685</c:v>
                      </c:pt>
                      <c:pt idx="12965">
                        <c:v>3.7202430555548336</c:v>
                      </c:pt>
                      <c:pt idx="12966">
                        <c:v>3.7204861111089986</c:v>
                      </c:pt>
                      <c:pt idx="12967">
                        <c:v>3.7207291666631637</c:v>
                      </c:pt>
                      <c:pt idx="12968">
                        <c:v>3.7209722222246047</c:v>
                      </c:pt>
                      <c:pt idx="12969">
                        <c:v>3.7212152777787697</c:v>
                      </c:pt>
                      <c:pt idx="12970">
                        <c:v>3.7214583333329347</c:v>
                      </c:pt>
                      <c:pt idx="12971">
                        <c:v>3.7217013888870998</c:v>
                      </c:pt>
                      <c:pt idx="12972">
                        <c:v>3.7219444444412648</c:v>
                      </c:pt>
                      <c:pt idx="12973">
                        <c:v>3.7221875000027058</c:v>
                      </c:pt>
                      <c:pt idx="12974">
                        <c:v>3.7224305555568709</c:v>
                      </c:pt>
                      <c:pt idx="12975">
                        <c:v>3.7226736111110359</c:v>
                      </c:pt>
                      <c:pt idx="12976">
                        <c:v>3.7229166666652009</c:v>
                      </c:pt>
                      <c:pt idx="12977">
                        <c:v>3.723159722219366</c:v>
                      </c:pt>
                      <c:pt idx="12978">
                        <c:v>3.723402777780807</c:v>
                      </c:pt>
                      <c:pt idx="12979">
                        <c:v>3.723645833334972</c:v>
                      </c:pt>
                      <c:pt idx="12980">
                        <c:v>3.723888888889137</c:v>
                      </c:pt>
                      <c:pt idx="12981">
                        <c:v>3.7241319444433021</c:v>
                      </c:pt>
                      <c:pt idx="12982">
                        <c:v>3.7243749999974671</c:v>
                      </c:pt>
                      <c:pt idx="12983">
                        <c:v>3.7246180555516322</c:v>
                      </c:pt>
                      <c:pt idx="12984">
                        <c:v>3.7248611111130732</c:v>
                      </c:pt>
                      <c:pt idx="12985">
                        <c:v>3.7251041666672382</c:v>
                      </c:pt>
                      <c:pt idx="12986">
                        <c:v>3.7253472222214032</c:v>
                      </c:pt>
                      <c:pt idx="12987">
                        <c:v>3.7255902777755683</c:v>
                      </c:pt>
                      <c:pt idx="12988">
                        <c:v>3.7258333333297333</c:v>
                      </c:pt>
                      <c:pt idx="12989">
                        <c:v>3.7260763888911743</c:v>
                      </c:pt>
                      <c:pt idx="12990">
                        <c:v>3.7263194444453394</c:v>
                      </c:pt>
                      <c:pt idx="12991">
                        <c:v>3.7265624999995044</c:v>
                      </c:pt>
                      <c:pt idx="12992">
                        <c:v>3.7268055555536694</c:v>
                      </c:pt>
                      <c:pt idx="12993">
                        <c:v>3.7270486111078345</c:v>
                      </c:pt>
                      <c:pt idx="12994">
                        <c:v>3.7272916666692755</c:v>
                      </c:pt>
                      <c:pt idx="12995">
                        <c:v>3.7275347222234405</c:v>
                      </c:pt>
                      <c:pt idx="12996">
                        <c:v>3.7277777777776056</c:v>
                      </c:pt>
                      <c:pt idx="12997">
                        <c:v>3.7280208333317706</c:v>
                      </c:pt>
                      <c:pt idx="12998">
                        <c:v>3.7282638888859356</c:v>
                      </c:pt>
                      <c:pt idx="12999">
                        <c:v>3.7285069444473766</c:v>
                      </c:pt>
                      <c:pt idx="13000">
                        <c:v>3.7287500000015417</c:v>
                      </c:pt>
                      <c:pt idx="13001">
                        <c:v>3.7290046296324864</c:v>
                      </c:pt>
                      <c:pt idx="13002">
                        <c:v>3.7292476851866514</c:v>
                      </c:pt>
                      <c:pt idx="13003">
                        <c:v>3.7294907407408164</c:v>
                      </c:pt>
                      <c:pt idx="13004">
                        <c:v>3.7297337962949815</c:v>
                      </c:pt>
                      <c:pt idx="13005">
                        <c:v>3.7299768518491465</c:v>
                      </c:pt>
                      <c:pt idx="13006">
                        <c:v>3.7302199074033116</c:v>
                      </c:pt>
                      <c:pt idx="13007">
                        <c:v>3.7304629629647525</c:v>
                      </c:pt>
                      <c:pt idx="13008">
                        <c:v>3.7307060185189176</c:v>
                      </c:pt>
                      <c:pt idx="13009">
                        <c:v>3.7309490740730826</c:v>
                      </c:pt>
                      <c:pt idx="13010">
                        <c:v>3.7311921296272477</c:v>
                      </c:pt>
                      <c:pt idx="13011">
                        <c:v>3.7314351851814127</c:v>
                      </c:pt>
                      <c:pt idx="13012">
                        <c:v>3.7316782407428537</c:v>
                      </c:pt>
                      <c:pt idx="13013">
                        <c:v>3.7319212962970187</c:v>
                      </c:pt>
                      <c:pt idx="13014">
                        <c:v>3.7321643518511838</c:v>
                      </c:pt>
                      <c:pt idx="13015">
                        <c:v>3.7324074074053488</c:v>
                      </c:pt>
                      <c:pt idx="13016">
                        <c:v>3.7326504629595139</c:v>
                      </c:pt>
                      <c:pt idx="13017">
                        <c:v>3.7328935185209549</c:v>
                      </c:pt>
                      <c:pt idx="13018">
                        <c:v>3.7331365740751199</c:v>
                      </c:pt>
                      <c:pt idx="13019">
                        <c:v>3.7333796296292849</c:v>
                      </c:pt>
                      <c:pt idx="13020">
                        <c:v>3.73362268518345</c:v>
                      </c:pt>
                      <c:pt idx="13021">
                        <c:v>3.733865740737615</c:v>
                      </c:pt>
                      <c:pt idx="13022">
                        <c:v>3.734108796299056</c:v>
                      </c:pt>
                      <c:pt idx="13023">
                        <c:v>3.734351851853221</c:v>
                      </c:pt>
                      <c:pt idx="13024">
                        <c:v>3.7345949074073861</c:v>
                      </c:pt>
                      <c:pt idx="13025">
                        <c:v>3.7348379629615511</c:v>
                      </c:pt>
                      <c:pt idx="13026">
                        <c:v>3.7350810185157162</c:v>
                      </c:pt>
                      <c:pt idx="13027">
                        <c:v>3.7353240740771572</c:v>
                      </c:pt>
                      <c:pt idx="13028">
                        <c:v>3.7355671296313222</c:v>
                      </c:pt>
                      <c:pt idx="13029">
                        <c:v>3.7358101851854872</c:v>
                      </c:pt>
                      <c:pt idx="13030">
                        <c:v>3.7360532407396523</c:v>
                      </c:pt>
                      <c:pt idx="13031">
                        <c:v>3.7362962962938173</c:v>
                      </c:pt>
                      <c:pt idx="13032">
                        <c:v>3.7365393518479824</c:v>
                      </c:pt>
                      <c:pt idx="13033">
                        <c:v>3.7367824074094234</c:v>
                      </c:pt>
                      <c:pt idx="13034">
                        <c:v>3.7370254629635884</c:v>
                      </c:pt>
                      <c:pt idx="13035">
                        <c:v>3.7372685185177534</c:v>
                      </c:pt>
                      <c:pt idx="13036">
                        <c:v>3.7375115740719185</c:v>
                      </c:pt>
                      <c:pt idx="13037">
                        <c:v>3.7377546296260835</c:v>
                      </c:pt>
                      <c:pt idx="13038">
                        <c:v>3.7379976851875245</c:v>
                      </c:pt>
                      <c:pt idx="13039">
                        <c:v>3.7382407407416895</c:v>
                      </c:pt>
                      <c:pt idx="13040">
                        <c:v>3.7384837962958546</c:v>
                      </c:pt>
                      <c:pt idx="13041">
                        <c:v>3.7387268518500196</c:v>
                      </c:pt>
                      <c:pt idx="13042">
                        <c:v>3.7389699074041847</c:v>
                      </c:pt>
                      <c:pt idx="13043">
                        <c:v>3.7392129629656257</c:v>
                      </c:pt>
                      <c:pt idx="13044">
                        <c:v>3.7394560185197907</c:v>
                      </c:pt>
                      <c:pt idx="13045">
                        <c:v>3.7396990740739557</c:v>
                      </c:pt>
                      <c:pt idx="13046">
                        <c:v>3.7399421296281208</c:v>
                      </c:pt>
                      <c:pt idx="13047">
                        <c:v>3.7401851851822858</c:v>
                      </c:pt>
                      <c:pt idx="13048">
                        <c:v>3.7404282407437268</c:v>
                      </c:pt>
                      <c:pt idx="13049">
                        <c:v>3.7406712962978919</c:v>
                      </c:pt>
                      <c:pt idx="13050">
                        <c:v>3.7409259259288365</c:v>
                      </c:pt>
                      <c:pt idx="13051">
                        <c:v>3.7411689814830016</c:v>
                      </c:pt>
                      <c:pt idx="13052">
                        <c:v>3.7414120370371666</c:v>
                      </c:pt>
                      <c:pt idx="13053">
                        <c:v>3.7416550925913317</c:v>
                      </c:pt>
                      <c:pt idx="13054">
                        <c:v>3.7418981481454967</c:v>
                      </c:pt>
                      <c:pt idx="13055">
                        <c:v>3.7421412036996617</c:v>
                      </c:pt>
                      <c:pt idx="13056">
                        <c:v>3.7423842592611027</c:v>
                      </c:pt>
                      <c:pt idx="13057">
                        <c:v>3.7426273148152678</c:v>
                      </c:pt>
                      <c:pt idx="13058">
                        <c:v>3.7428703703694328</c:v>
                      </c:pt>
                      <c:pt idx="13059">
                        <c:v>3.7431134259235979</c:v>
                      </c:pt>
                      <c:pt idx="13060">
                        <c:v>3.7433564814777629</c:v>
                      </c:pt>
                      <c:pt idx="13061">
                        <c:v>3.7435995370392039</c:v>
                      </c:pt>
                      <c:pt idx="13062">
                        <c:v>3.7438425925933689</c:v>
                      </c:pt>
                      <c:pt idx="13063">
                        <c:v>3.744085648147534</c:v>
                      </c:pt>
                      <c:pt idx="13064">
                        <c:v>3.744328703701699</c:v>
                      </c:pt>
                      <c:pt idx="13065">
                        <c:v>3.7445717592558641</c:v>
                      </c:pt>
                      <c:pt idx="13066">
                        <c:v>3.744814814817305</c:v>
                      </c:pt>
                      <c:pt idx="13067">
                        <c:v>3.7450578703714701</c:v>
                      </c:pt>
                      <c:pt idx="13068">
                        <c:v>3.7453009259256351</c:v>
                      </c:pt>
                      <c:pt idx="13069">
                        <c:v>3.7455439814798002</c:v>
                      </c:pt>
                      <c:pt idx="13070">
                        <c:v>3.7457870370339652</c:v>
                      </c:pt>
                      <c:pt idx="13071">
                        <c:v>3.7460300925954062</c:v>
                      </c:pt>
                      <c:pt idx="13072">
                        <c:v>3.7462731481495712</c:v>
                      </c:pt>
                      <c:pt idx="13073">
                        <c:v>3.7465162037037363</c:v>
                      </c:pt>
                      <c:pt idx="13074">
                        <c:v>3.7467592592579013</c:v>
                      </c:pt>
                      <c:pt idx="13075">
                        <c:v>3.7470023148120664</c:v>
                      </c:pt>
                      <c:pt idx="13076">
                        <c:v>3.7472453703735074</c:v>
                      </c:pt>
                      <c:pt idx="13077">
                        <c:v>3.7474884259276724</c:v>
                      </c:pt>
                      <c:pt idx="13078">
                        <c:v>3.7477314814818374</c:v>
                      </c:pt>
                      <c:pt idx="13079">
                        <c:v>3.7479745370360025</c:v>
                      </c:pt>
                      <c:pt idx="13080">
                        <c:v>3.7482175925901675</c:v>
                      </c:pt>
                      <c:pt idx="13081">
                        <c:v>3.7484606481443326</c:v>
                      </c:pt>
                      <c:pt idx="13082">
                        <c:v>3.7487037037057735</c:v>
                      </c:pt>
                      <c:pt idx="13083">
                        <c:v>3.7489467592599386</c:v>
                      </c:pt>
                      <c:pt idx="13084">
                        <c:v>3.7491898148141036</c:v>
                      </c:pt>
                      <c:pt idx="13085">
                        <c:v>3.7494328703682687</c:v>
                      </c:pt>
                      <c:pt idx="13086">
                        <c:v>3.7496759259224337</c:v>
                      </c:pt>
                      <c:pt idx="13087">
                        <c:v>3.7499189814838747</c:v>
                      </c:pt>
                      <c:pt idx="13088">
                        <c:v>3.7501620370380397</c:v>
                      </c:pt>
                      <c:pt idx="13089">
                        <c:v>3.7504050925922048</c:v>
                      </c:pt>
                      <c:pt idx="13090">
                        <c:v>3.7506481481463698</c:v>
                      </c:pt>
                      <c:pt idx="13091">
                        <c:v>3.7508912037005349</c:v>
                      </c:pt>
                      <c:pt idx="13092">
                        <c:v>3.7511342592619759</c:v>
                      </c:pt>
                      <c:pt idx="13093">
                        <c:v>3.7513773148161409</c:v>
                      </c:pt>
                      <c:pt idx="13094">
                        <c:v>3.7516203703703059</c:v>
                      </c:pt>
                      <c:pt idx="13095">
                        <c:v>3.751863425924471</c:v>
                      </c:pt>
                      <c:pt idx="13096">
                        <c:v>3.752106481478636</c:v>
                      </c:pt>
                      <c:pt idx="13097">
                        <c:v>3.752349537040077</c:v>
                      </c:pt>
                      <c:pt idx="13098">
                        <c:v>3.7526041666637457</c:v>
                      </c:pt>
                      <c:pt idx="13099">
                        <c:v>3.7528472222251867</c:v>
                      </c:pt>
                      <c:pt idx="13100">
                        <c:v>3.7530902777793518</c:v>
                      </c:pt>
                      <c:pt idx="13101">
                        <c:v>3.7533333333335168</c:v>
                      </c:pt>
                      <c:pt idx="13102">
                        <c:v>3.7535763888876819</c:v>
                      </c:pt>
                      <c:pt idx="13103">
                        <c:v>3.7538194444418469</c:v>
                      </c:pt>
                      <c:pt idx="13104">
                        <c:v>3.7540624999960119</c:v>
                      </c:pt>
                      <c:pt idx="13105">
                        <c:v>3.7543055555574529</c:v>
                      </c:pt>
                      <c:pt idx="13106">
                        <c:v>3.754548611111618</c:v>
                      </c:pt>
                      <c:pt idx="13107">
                        <c:v>3.754791666665783</c:v>
                      </c:pt>
                      <c:pt idx="13108">
                        <c:v>3.7550347222199481</c:v>
                      </c:pt>
                      <c:pt idx="13109">
                        <c:v>3.7552777777741131</c:v>
                      </c:pt>
                      <c:pt idx="13110">
                        <c:v>3.7555208333355541</c:v>
                      </c:pt>
                      <c:pt idx="13111">
                        <c:v>3.7557638888897191</c:v>
                      </c:pt>
                      <c:pt idx="13112">
                        <c:v>3.7560069444438842</c:v>
                      </c:pt>
                      <c:pt idx="13113">
                        <c:v>3.7562499999980492</c:v>
                      </c:pt>
                      <c:pt idx="13114">
                        <c:v>3.7564930555522142</c:v>
                      </c:pt>
                      <c:pt idx="13115">
                        <c:v>3.7567361111136552</c:v>
                      </c:pt>
                      <c:pt idx="13116">
                        <c:v>3.7569791666678203</c:v>
                      </c:pt>
                      <c:pt idx="13117">
                        <c:v>3.7572222222219853</c:v>
                      </c:pt>
                      <c:pt idx="13118">
                        <c:v>3.7574652777761504</c:v>
                      </c:pt>
                      <c:pt idx="13119">
                        <c:v>3.7577083333303154</c:v>
                      </c:pt>
                      <c:pt idx="13120">
                        <c:v>3.7579513888917564</c:v>
                      </c:pt>
                      <c:pt idx="13121">
                        <c:v>3.7581944444459214</c:v>
                      </c:pt>
                      <c:pt idx="13122">
                        <c:v>3.7584375000000865</c:v>
                      </c:pt>
                      <c:pt idx="13123">
                        <c:v>3.7586805555542515</c:v>
                      </c:pt>
                      <c:pt idx="13124">
                        <c:v>3.7589236111084166</c:v>
                      </c:pt>
                      <c:pt idx="13125">
                        <c:v>3.7591666666625816</c:v>
                      </c:pt>
                      <c:pt idx="13126">
                        <c:v>3.7594097222240226</c:v>
                      </c:pt>
                      <c:pt idx="13127">
                        <c:v>3.7596527777781876</c:v>
                      </c:pt>
                      <c:pt idx="13128">
                        <c:v>3.7598958333323527</c:v>
                      </c:pt>
                      <c:pt idx="13129">
                        <c:v>3.7601388888865177</c:v>
                      </c:pt>
                      <c:pt idx="13130">
                        <c:v>3.7603819444406827</c:v>
                      </c:pt>
                      <c:pt idx="13131">
                        <c:v>3.7606250000021237</c:v>
                      </c:pt>
                      <c:pt idx="13132">
                        <c:v>3.7608680555562888</c:v>
                      </c:pt>
                      <c:pt idx="13133">
                        <c:v>3.7611111111104538</c:v>
                      </c:pt>
                      <c:pt idx="13134">
                        <c:v>3.7613541666646189</c:v>
                      </c:pt>
                      <c:pt idx="13135">
                        <c:v>3.7615972222187839</c:v>
                      </c:pt>
                      <c:pt idx="13136">
                        <c:v>3.7618402777802249</c:v>
                      </c:pt>
                      <c:pt idx="13137">
                        <c:v>3.7620833333343899</c:v>
                      </c:pt>
                      <c:pt idx="13138">
                        <c:v>3.762326388888555</c:v>
                      </c:pt>
                      <c:pt idx="13139">
                        <c:v>3.76256944444272</c:v>
                      </c:pt>
                      <c:pt idx="13140">
                        <c:v>3.7628124999968851</c:v>
                      </c:pt>
                      <c:pt idx="13141">
                        <c:v>3.763055555558326</c:v>
                      </c:pt>
                      <c:pt idx="13142">
                        <c:v>3.7632986111124911</c:v>
                      </c:pt>
                      <c:pt idx="13143">
                        <c:v>3.7635416666666561</c:v>
                      </c:pt>
                      <c:pt idx="13144">
                        <c:v>3.7637847222208212</c:v>
                      </c:pt>
                      <c:pt idx="13145">
                        <c:v>3.7640277777749862</c:v>
                      </c:pt>
                      <c:pt idx="13146">
                        <c:v>3.7642708333364272</c:v>
                      </c:pt>
                      <c:pt idx="13147">
                        <c:v>3.7645254629600959</c:v>
                      </c:pt>
                      <c:pt idx="13148">
                        <c:v>3.7647685185215369</c:v>
                      </c:pt>
                      <c:pt idx="13149">
                        <c:v>3.765011574075702</c:v>
                      </c:pt>
                      <c:pt idx="13150">
                        <c:v>3.765254629629867</c:v>
                      </c:pt>
                      <c:pt idx="13151">
                        <c:v>3.7654976851840321</c:v>
                      </c:pt>
                      <c:pt idx="13152">
                        <c:v>3.7657407407381971</c:v>
                      </c:pt>
                      <c:pt idx="13153">
                        <c:v>3.7659837962923621</c:v>
                      </c:pt>
                      <c:pt idx="13154">
                        <c:v>3.7662268518538031</c:v>
                      </c:pt>
                      <c:pt idx="13155">
                        <c:v>3.7664699074079682</c:v>
                      </c:pt>
                      <c:pt idx="13156">
                        <c:v>3.7667129629621332</c:v>
                      </c:pt>
                      <c:pt idx="13157">
                        <c:v>3.7669560185162982</c:v>
                      </c:pt>
                      <c:pt idx="13158">
                        <c:v>3.7671990740704633</c:v>
                      </c:pt>
                      <c:pt idx="13159">
                        <c:v>3.7674421296319043</c:v>
                      </c:pt>
                      <c:pt idx="13160">
                        <c:v>3.7676851851860693</c:v>
                      </c:pt>
                      <c:pt idx="13161">
                        <c:v>3.7679282407402344</c:v>
                      </c:pt>
                      <c:pt idx="13162">
                        <c:v>3.7681712962943994</c:v>
                      </c:pt>
                      <c:pt idx="13163">
                        <c:v>3.7684143518485644</c:v>
                      </c:pt>
                      <c:pt idx="13164">
                        <c:v>3.7686574074100054</c:v>
                      </c:pt>
                      <c:pt idx="13165">
                        <c:v>3.7689004629641705</c:v>
                      </c:pt>
                      <c:pt idx="13166">
                        <c:v>3.7691435185183355</c:v>
                      </c:pt>
                      <c:pt idx="13167">
                        <c:v>3.7693865740725006</c:v>
                      </c:pt>
                      <c:pt idx="13168">
                        <c:v>3.7696296296266656</c:v>
                      </c:pt>
                      <c:pt idx="13169">
                        <c:v>3.7698726851881066</c:v>
                      </c:pt>
                      <c:pt idx="13170">
                        <c:v>3.7701157407422716</c:v>
                      </c:pt>
                      <c:pt idx="13171">
                        <c:v>3.7703587962964367</c:v>
                      </c:pt>
                      <c:pt idx="13172">
                        <c:v>3.7706018518506017</c:v>
                      </c:pt>
                      <c:pt idx="13173">
                        <c:v>3.7708449074047667</c:v>
                      </c:pt>
                      <c:pt idx="13174">
                        <c:v>3.7710879629589318</c:v>
                      </c:pt>
                      <c:pt idx="13175">
                        <c:v>3.7713310185203728</c:v>
                      </c:pt>
                      <c:pt idx="13176">
                        <c:v>3.7715740740745378</c:v>
                      </c:pt>
                      <c:pt idx="13177">
                        <c:v>3.7718171296287029</c:v>
                      </c:pt>
                      <c:pt idx="13178">
                        <c:v>3.7720601851828679</c:v>
                      </c:pt>
                      <c:pt idx="13179">
                        <c:v>3.7723032407370329</c:v>
                      </c:pt>
                      <c:pt idx="13180">
                        <c:v>3.7725462962984739</c:v>
                      </c:pt>
                      <c:pt idx="13181">
                        <c:v>3.772789351852639</c:v>
                      </c:pt>
                      <c:pt idx="13182">
                        <c:v>3.773032407406804</c:v>
                      </c:pt>
                      <c:pt idx="13183">
                        <c:v>3.7732754629609691</c:v>
                      </c:pt>
                      <c:pt idx="13184">
                        <c:v>3.7735185185151341</c:v>
                      </c:pt>
                      <c:pt idx="13185">
                        <c:v>3.7737615740765751</c:v>
                      </c:pt>
                      <c:pt idx="13186">
                        <c:v>3.7740046296307401</c:v>
                      </c:pt>
                      <c:pt idx="13187">
                        <c:v>3.7742476851849052</c:v>
                      </c:pt>
                      <c:pt idx="13188">
                        <c:v>3.7744907407390702</c:v>
                      </c:pt>
                      <c:pt idx="13189">
                        <c:v>3.7747337962932352</c:v>
                      </c:pt>
                      <c:pt idx="13190">
                        <c:v>3.7749768518546762</c:v>
                      </c:pt>
                      <c:pt idx="13191">
                        <c:v>3.7752199074088413</c:v>
                      </c:pt>
                      <c:pt idx="13192">
                        <c:v>3.7754629629630063</c:v>
                      </c:pt>
                      <c:pt idx="13193">
                        <c:v>3.7757060185171714</c:v>
                      </c:pt>
                      <c:pt idx="13194">
                        <c:v>3.7759490740713364</c:v>
                      </c:pt>
                      <c:pt idx="13195">
                        <c:v>3.7762037037022811</c:v>
                      </c:pt>
                      <c:pt idx="13196">
                        <c:v>3.7764467592564461</c:v>
                      </c:pt>
                      <c:pt idx="13197">
                        <c:v>3.7766898148178871</c:v>
                      </c:pt>
                      <c:pt idx="13198">
                        <c:v>3.7769328703720522</c:v>
                      </c:pt>
                      <c:pt idx="13199">
                        <c:v>3.7771759259262172</c:v>
                      </c:pt>
                      <c:pt idx="13200">
                        <c:v>3.7774189814803822</c:v>
                      </c:pt>
                      <c:pt idx="13201">
                        <c:v>3.7776620370345473</c:v>
                      </c:pt>
                      <c:pt idx="13202">
                        <c:v>3.7779050925887123</c:v>
                      </c:pt>
                      <c:pt idx="13203">
                        <c:v>3.7781481481501533</c:v>
                      </c:pt>
                      <c:pt idx="13204">
                        <c:v>3.7783912037043184</c:v>
                      </c:pt>
                      <c:pt idx="13205">
                        <c:v>3.7786342592584834</c:v>
                      </c:pt>
                      <c:pt idx="13206">
                        <c:v>3.7788773148126484</c:v>
                      </c:pt>
                      <c:pt idx="13207">
                        <c:v>3.7791203703668135</c:v>
                      </c:pt>
                      <c:pt idx="13208">
                        <c:v>3.7793634259282545</c:v>
                      </c:pt>
                      <c:pt idx="13209">
                        <c:v>3.7796064814824195</c:v>
                      </c:pt>
                      <c:pt idx="13210">
                        <c:v>3.7798495370365846</c:v>
                      </c:pt>
                      <c:pt idx="13211">
                        <c:v>3.7800925925907496</c:v>
                      </c:pt>
                      <c:pt idx="13212">
                        <c:v>3.7803356481449146</c:v>
                      </c:pt>
                      <c:pt idx="13213">
                        <c:v>3.7805787037063556</c:v>
                      </c:pt>
                      <c:pt idx="13214">
                        <c:v>3.7808217592605207</c:v>
                      </c:pt>
                      <c:pt idx="13215">
                        <c:v>3.7810648148146857</c:v>
                      </c:pt>
                      <c:pt idx="13216">
                        <c:v>3.7813078703688507</c:v>
                      </c:pt>
                      <c:pt idx="13217">
                        <c:v>3.7815509259230158</c:v>
                      </c:pt>
                      <c:pt idx="13218">
                        <c:v>3.7817939814844568</c:v>
                      </c:pt>
                      <c:pt idx="13219">
                        <c:v>3.7820370370386218</c:v>
                      </c:pt>
                      <c:pt idx="13220">
                        <c:v>3.7822800925927869</c:v>
                      </c:pt>
                      <c:pt idx="13221">
                        <c:v>3.7825231481469519</c:v>
                      </c:pt>
                      <c:pt idx="13222">
                        <c:v>3.7827662037011169</c:v>
                      </c:pt>
                      <c:pt idx="13223">
                        <c:v>3.783009259255282</c:v>
                      </c:pt>
                      <c:pt idx="13224">
                        <c:v>3.783252314816723</c:v>
                      </c:pt>
                      <c:pt idx="13225">
                        <c:v>3.783495370370888</c:v>
                      </c:pt>
                      <c:pt idx="13226">
                        <c:v>3.7837384259250531</c:v>
                      </c:pt>
                      <c:pt idx="13227">
                        <c:v>3.7839814814792181</c:v>
                      </c:pt>
                      <c:pt idx="13228">
                        <c:v>3.7842245370333831</c:v>
                      </c:pt>
                      <c:pt idx="13229">
                        <c:v>3.7844675925948241</c:v>
                      </c:pt>
                      <c:pt idx="13230">
                        <c:v>3.7847106481489892</c:v>
                      </c:pt>
                      <c:pt idx="13231">
                        <c:v>3.7849537037031542</c:v>
                      </c:pt>
                      <c:pt idx="13232">
                        <c:v>3.7851967592573192</c:v>
                      </c:pt>
                      <c:pt idx="13233">
                        <c:v>3.7854398148114843</c:v>
                      </c:pt>
                      <c:pt idx="13234">
                        <c:v>3.7856828703729253</c:v>
                      </c:pt>
                      <c:pt idx="13235">
                        <c:v>3.7859259259270903</c:v>
                      </c:pt>
                      <c:pt idx="13236">
                        <c:v>3.7861689814812554</c:v>
                      </c:pt>
                      <c:pt idx="13237">
                        <c:v>3.7864120370354204</c:v>
                      </c:pt>
                      <c:pt idx="13238">
                        <c:v>3.7866550925895854</c:v>
                      </c:pt>
                      <c:pt idx="13239">
                        <c:v>3.7868981481510264</c:v>
                      </c:pt>
                      <c:pt idx="13240">
                        <c:v>3.7871412037051915</c:v>
                      </c:pt>
                      <c:pt idx="13241">
                        <c:v>3.7873842592593565</c:v>
                      </c:pt>
                      <c:pt idx="13242">
                        <c:v>3.7876273148135216</c:v>
                      </c:pt>
                      <c:pt idx="13243">
                        <c:v>3.7878819444444662</c:v>
                      </c:pt>
                      <c:pt idx="13244">
                        <c:v>3.7881249999986313</c:v>
                      </c:pt>
                      <c:pt idx="13245">
                        <c:v>3.7883680555527963</c:v>
                      </c:pt>
                      <c:pt idx="13246">
                        <c:v>3.7886111111142373</c:v>
                      </c:pt>
                      <c:pt idx="13247">
                        <c:v>3.7888541666684024</c:v>
                      </c:pt>
                      <c:pt idx="13248">
                        <c:v>3.7890972222225674</c:v>
                      </c:pt>
                      <c:pt idx="13249">
                        <c:v>3.7893402777767324</c:v>
                      </c:pt>
                      <c:pt idx="13250">
                        <c:v>3.7895833333308975</c:v>
                      </c:pt>
                      <c:pt idx="13251">
                        <c:v>3.7898263888850625</c:v>
                      </c:pt>
                      <c:pt idx="13252">
                        <c:v>3.7900694444465035</c:v>
                      </c:pt>
                      <c:pt idx="13253">
                        <c:v>3.7903125000006685</c:v>
                      </c:pt>
                      <c:pt idx="13254">
                        <c:v>3.7905555555548336</c:v>
                      </c:pt>
                      <c:pt idx="13255">
                        <c:v>3.7907986111089986</c:v>
                      </c:pt>
                      <c:pt idx="13256">
                        <c:v>3.7910416666631637</c:v>
                      </c:pt>
                      <c:pt idx="13257">
                        <c:v>3.7912847222246047</c:v>
                      </c:pt>
                      <c:pt idx="13258">
                        <c:v>3.7915277777787697</c:v>
                      </c:pt>
                      <c:pt idx="13259">
                        <c:v>3.7917708333329347</c:v>
                      </c:pt>
                      <c:pt idx="13260">
                        <c:v>3.7920138888870998</c:v>
                      </c:pt>
                      <c:pt idx="13261">
                        <c:v>3.7922569444412648</c:v>
                      </c:pt>
                      <c:pt idx="13262">
                        <c:v>3.7925000000027058</c:v>
                      </c:pt>
                      <c:pt idx="13263">
                        <c:v>3.7927430555568709</c:v>
                      </c:pt>
                      <c:pt idx="13264">
                        <c:v>3.7929861111110359</c:v>
                      </c:pt>
                      <c:pt idx="13265">
                        <c:v>3.7932291666652009</c:v>
                      </c:pt>
                      <c:pt idx="13266">
                        <c:v>3.793472222219366</c:v>
                      </c:pt>
                      <c:pt idx="13267">
                        <c:v>3.793715277780807</c:v>
                      </c:pt>
                      <c:pt idx="13268">
                        <c:v>3.793958333334972</c:v>
                      </c:pt>
                      <c:pt idx="13269">
                        <c:v>3.794201388889137</c:v>
                      </c:pt>
                      <c:pt idx="13270">
                        <c:v>3.7944444444433021</c:v>
                      </c:pt>
                      <c:pt idx="13271">
                        <c:v>3.7946874999974671</c:v>
                      </c:pt>
                      <c:pt idx="13272">
                        <c:v>3.7949305555516322</c:v>
                      </c:pt>
                      <c:pt idx="13273">
                        <c:v>3.7951736111130732</c:v>
                      </c:pt>
                      <c:pt idx="13274">
                        <c:v>3.7954166666672382</c:v>
                      </c:pt>
                      <c:pt idx="13275">
                        <c:v>3.7956597222214032</c:v>
                      </c:pt>
                      <c:pt idx="13276">
                        <c:v>3.7959027777755683</c:v>
                      </c:pt>
                      <c:pt idx="13277">
                        <c:v>3.7961458333297333</c:v>
                      </c:pt>
                      <c:pt idx="13278">
                        <c:v>3.7963888888911743</c:v>
                      </c:pt>
                      <c:pt idx="13279">
                        <c:v>3.7966319444453394</c:v>
                      </c:pt>
                      <c:pt idx="13280">
                        <c:v>3.7968749999995044</c:v>
                      </c:pt>
                      <c:pt idx="13281">
                        <c:v>3.7971180555536694</c:v>
                      </c:pt>
                      <c:pt idx="13282">
                        <c:v>3.7973611111078345</c:v>
                      </c:pt>
                      <c:pt idx="13283">
                        <c:v>3.7976041666692755</c:v>
                      </c:pt>
                      <c:pt idx="13284">
                        <c:v>3.7978472222234405</c:v>
                      </c:pt>
                      <c:pt idx="13285">
                        <c:v>3.7980902777776056</c:v>
                      </c:pt>
                      <c:pt idx="13286">
                        <c:v>3.7983333333317706</c:v>
                      </c:pt>
                      <c:pt idx="13287">
                        <c:v>3.7985763888859356</c:v>
                      </c:pt>
                      <c:pt idx="13288">
                        <c:v>3.7988194444473766</c:v>
                      </c:pt>
                      <c:pt idx="13289">
                        <c:v>3.7990625000015417</c:v>
                      </c:pt>
                      <c:pt idx="13290">
                        <c:v>3.7993055555557067</c:v>
                      </c:pt>
                      <c:pt idx="13291">
                        <c:v>3.7995486111098717</c:v>
                      </c:pt>
                      <c:pt idx="13292">
                        <c:v>3.7998032407408164</c:v>
                      </c:pt>
                      <c:pt idx="13293">
                        <c:v>3.8000462962949815</c:v>
                      </c:pt>
                      <c:pt idx="13294">
                        <c:v>3.8002893518491465</c:v>
                      </c:pt>
                      <c:pt idx="13295">
                        <c:v>3.8005324074033116</c:v>
                      </c:pt>
                      <c:pt idx="13296">
                        <c:v>3.8007754629647525</c:v>
                      </c:pt>
                      <c:pt idx="13297">
                        <c:v>3.8010185185189176</c:v>
                      </c:pt>
                      <c:pt idx="13298">
                        <c:v>3.8012615740730826</c:v>
                      </c:pt>
                      <c:pt idx="13299">
                        <c:v>3.8015046296272477</c:v>
                      </c:pt>
                      <c:pt idx="13300">
                        <c:v>3.8017476851814127</c:v>
                      </c:pt>
                      <c:pt idx="13301">
                        <c:v>3.8019907407428537</c:v>
                      </c:pt>
                      <c:pt idx="13302">
                        <c:v>3.8022337962970187</c:v>
                      </c:pt>
                      <c:pt idx="13303">
                        <c:v>3.8024768518511838</c:v>
                      </c:pt>
                      <c:pt idx="13304">
                        <c:v>3.8027199074053488</c:v>
                      </c:pt>
                      <c:pt idx="13305">
                        <c:v>3.8029629629595139</c:v>
                      </c:pt>
                      <c:pt idx="13306">
                        <c:v>3.8032060185209549</c:v>
                      </c:pt>
                      <c:pt idx="13307">
                        <c:v>3.8034490740751199</c:v>
                      </c:pt>
                      <c:pt idx="13308">
                        <c:v>3.8036921296292849</c:v>
                      </c:pt>
                      <c:pt idx="13309">
                        <c:v>3.80393518518345</c:v>
                      </c:pt>
                      <c:pt idx="13310">
                        <c:v>3.804178240737615</c:v>
                      </c:pt>
                      <c:pt idx="13311">
                        <c:v>3.804421296299056</c:v>
                      </c:pt>
                      <c:pt idx="13312">
                        <c:v>3.804664351853221</c:v>
                      </c:pt>
                      <c:pt idx="13313">
                        <c:v>3.8049074074073861</c:v>
                      </c:pt>
                      <c:pt idx="13314">
                        <c:v>3.8051504629615511</c:v>
                      </c:pt>
                      <c:pt idx="13315">
                        <c:v>3.8053935185157162</c:v>
                      </c:pt>
                      <c:pt idx="13316">
                        <c:v>3.8056365740771572</c:v>
                      </c:pt>
                      <c:pt idx="13317">
                        <c:v>3.8058796296313222</c:v>
                      </c:pt>
                      <c:pt idx="13318">
                        <c:v>3.8061226851854872</c:v>
                      </c:pt>
                      <c:pt idx="13319">
                        <c:v>3.8063657407396523</c:v>
                      </c:pt>
                      <c:pt idx="13320">
                        <c:v>3.8066087962938173</c:v>
                      </c:pt>
                      <c:pt idx="13321">
                        <c:v>3.8068518518479824</c:v>
                      </c:pt>
                      <c:pt idx="13322">
                        <c:v>3.8070949074094234</c:v>
                      </c:pt>
                      <c:pt idx="13323">
                        <c:v>3.8073379629635884</c:v>
                      </c:pt>
                      <c:pt idx="13324">
                        <c:v>3.8075810185177534</c:v>
                      </c:pt>
                      <c:pt idx="13325">
                        <c:v>3.8078240740719185</c:v>
                      </c:pt>
                      <c:pt idx="13326">
                        <c:v>3.8080671296260835</c:v>
                      </c:pt>
                      <c:pt idx="13327">
                        <c:v>3.8083101851875245</c:v>
                      </c:pt>
                      <c:pt idx="13328">
                        <c:v>3.8085532407416895</c:v>
                      </c:pt>
                      <c:pt idx="13329">
                        <c:v>3.8087962962958546</c:v>
                      </c:pt>
                      <c:pt idx="13330">
                        <c:v>3.8090393518500196</c:v>
                      </c:pt>
                      <c:pt idx="13331">
                        <c:v>3.8092824074041847</c:v>
                      </c:pt>
                      <c:pt idx="13332">
                        <c:v>3.8095254629656257</c:v>
                      </c:pt>
                      <c:pt idx="13333">
                        <c:v>3.8097685185197907</c:v>
                      </c:pt>
                      <c:pt idx="13334">
                        <c:v>3.8100115740739557</c:v>
                      </c:pt>
                      <c:pt idx="13335">
                        <c:v>3.8102546296281208</c:v>
                      </c:pt>
                      <c:pt idx="13336">
                        <c:v>3.8104976851822858</c:v>
                      </c:pt>
                      <c:pt idx="13337">
                        <c:v>3.8107407407437268</c:v>
                      </c:pt>
                      <c:pt idx="13338">
                        <c:v>3.8109837962978919</c:v>
                      </c:pt>
                      <c:pt idx="13339">
                        <c:v>3.8112268518520569</c:v>
                      </c:pt>
                      <c:pt idx="13340">
                        <c:v>3.8114814814830016</c:v>
                      </c:pt>
                      <c:pt idx="13341">
                        <c:v>3.8117245370371666</c:v>
                      </c:pt>
                      <c:pt idx="13342">
                        <c:v>3.8119675925913317</c:v>
                      </c:pt>
                      <c:pt idx="13343">
                        <c:v>3.8122106481454967</c:v>
                      </c:pt>
                      <c:pt idx="13344">
                        <c:v>3.8124537036996617</c:v>
                      </c:pt>
                      <c:pt idx="13345">
                        <c:v>3.8126967592611027</c:v>
                      </c:pt>
                      <c:pt idx="13346">
                        <c:v>3.8129398148152678</c:v>
                      </c:pt>
                      <c:pt idx="13347">
                        <c:v>3.8131828703694328</c:v>
                      </c:pt>
                      <c:pt idx="13348">
                        <c:v>3.8134259259235979</c:v>
                      </c:pt>
                      <c:pt idx="13349">
                        <c:v>3.8136689814777629</c:v>
                      </c:pt>
                      <c:pt idx="13350">
                        <c:v>3.8139120370392039</c:v>
                      </c:pt>
                      <c:pt idx="13351">
                        <c:v>3.8141550925933689</c:v>
                      </c:pt>
                      <c:pt idx="13352">
                        <c:v>3.814398148147534</c:v>
                      </c:pt>
                      <c:pt idx="13353">
                        <c:v>3.814641203701699</c:v>
                      </c:pt>
                      <c:pt idx="13354">
                        <c:v>3.8148842592558641</c:v>
                      </c:pt>
                      <c:pt idx="13355">
                        <c:v>3.815127314817305</c:v>
                      </c:pt>
                      <c:pt idx="13356">
                        <c:v>3.8153703703714701</c:v>
                      </c:pt>
                      <c:pt idx="13357">
                        <c:v>3.8156134259256351</c:v>
                      </c:pt>
                      <c:pt idx="13358">
                        <c:v>3.8158564814798002</c:v>
                      </c:pt>
                      <c:pt idx="13359">
                        <c:v>3.8160995370339652</c:v>
                      </c:pt>
                      <c:pt idx="13360">
                        <c:v>3.8163425925954062</c:v>
                      </c:pt>
                      <c:pt idx="13361">
                        <c:v>3.8165856481495712</c:v>
                      </c:pt>
                      <c:pt idx="13362">
                        <c:v>3.8168287037037363</c:v>
                      </c:pt>
                      <c:pt idx="13363">
                        <c:v>3.8170717592579013</c:v>
                      </c:pt>
                      <c:pt idx="13364">
                        <c:v>3.8173148148120664</c:v>
                      </c:pt>
                      <c:pt idx="13365">
                        <c:v>3.8175578703735074</c:v>
                      </c:pt>
                      <c:pt idx="13366">
                        <c:v>3.8178009259276724</c:v>
                      </c:pt>
                      <c:pt idx="13367">
                        <c:v>3.8180439814818374</c:v>
                      </c:pt>
                      <c:pt idx="13368">
                        <c:v>3.8182870370360025</c:v>
                      </c:pt>
                      <c:pt idx="13369">
                        <c:v>3.8185300925901675</c:v>
                      </c:pt>
                      <c:pt idx="13370">
                        <c:v>3.8187731481443326</c:v>
                      </c:pt>
                      <c:pt idx="13371">
                        <c:v>3.8190162037057735</c:v>
                      </c:pt>
                      <c:pt idx="13372">
                        <c:v>3.8192592592599386</c:v>
                      </c:pt>
                      <c:pt idx="13373">
                        <c:v>3.8195023148141036</c:v>
                      </c:pt>
                      <c:pt idx="13374">
                        <c:v>3.8197453703682687</c:v>
                      </c:pt>
                      <c:pt idx="13375">
                        <c:v>3.8199884259224337</c:v>
                      </c:pt>
                      <c:pt idx="13376">
                        <c:v>3.8202314814838747</c:v>
                      </c:pt>
                      <c:pt idx="13377">
                        <c:v>3.8204745370380397</c:v>
                      </c:pt>
                      <c:pt idx="13378">
                        <c:v>3.8207175925922048</c:v>
                      </c:pt>
                      <c:pt idx="13379">
                        <c:v>3.8209606481463698</c:v>
                      </c:pt>
                      <c:pt idx="13380">
                        <c:v>3.8212037037005349</c:v>
                      </c:pt>
                      <c:pt idx="13381">
                        <c:v>3.8214467592619759</c:v>
                      </c:pt>
                      <c:pt idx="13382">
                        <c:v>3.8216898148161409</c:v>
                      </c:pt>
                      <c:pt idx="13383">
                        <c:v>3.8219328703703059</c:v>
                      </c:pt>
                      <c:pt idx="13384">
                        <c:v>3.822175925924471</c:v>
                      </c:pt>
                      <c:pt idx="13385">
                        <c:v>3.822418981478636</c:v>
                      </c:pt>
                      <c:pt idx="13386">
                        <c:v>3.822662037040077</c:v>
                      </c:pt>
                      <c:pt idx="13387">
                        <c:v>3.822905092594242</c:v>
                      </c:pt>
                      <c:pt idx="13388">
                        <c:v>3.8231481481484071</c:v>
                      </c:pt>
                      <c:pt idx="13389">
                        <c:v>3.8234027777793518</c:v>
                      </c:pt>
                      <c:pt idx="13390">
                        <c:v>3.8236458333335168</c:v>
                      </c:pt>
                      <c:pt idx="13391">
                        <c:v>3.8238888888876819</c:v>
                      </c:pt>
                      <c:pt idx="13392">
                        <c:v>3.8241319444418469</c:v>
                      </c:pt>
                      <c:pt idx="13393">
                        <c:v>3.8243749999960119</c:v>
                      </c:pt>
                      <c:pt idx="13394">
                        <c:v>3.8246180555574529</c:v>
                      </c:pt>
                      <c:pt idx="13395">
                        <c:v>3.824861111111618</c:v>
                      </c:pt>
                      <c:pt idx="13396">
                        <c:v>3.825104166665783</c:v>
                      </c:pt>
                      <c:pt idx="13397">
                        <c:v>3.8253472222199481</c:v>
                      </c:pt>
                      <c:pt idx="13398">
                        <c:v>3.8255902777741131</c:v>
                      </c:pt>
                      <c:pt idx="13399">
                        <c:v>3.8258333333355541</c:v>
                      </c:pt>
                      <c:pt idx="13400">
                        <c:v>3.8260763888897191</c:v>
                      </c:pt>
                      <c:pt idx="13401">
                        <c:v>3.8263194444438842</c:v>
                      </c:pt>
                      <c:pt idx="13402">
                        <c:v>3.8265624999980492</c:v>
                      </c:pt>
                      <c:pt idx="13403">
                        <c:v>3.8268055555522142</c:v>
                      </c:pt>
                      <c:pt idx="13404">
                        <c:v>3.8270486111136552</c:v>
                      </c:pt>
                      <c:pt idx="13405">
                        <c:v>3.8272916666678203</c:v>
                      </c:pt>
                      <c:pt idx="13406">
                        <c:v>3.8275347222219853</c:v>
                      </c:pt>
                      <c:pt idx="13407">
                        <c:v>3.8277777777761504</c:v>
                      </c:pt>
                      <c:pt idx="13408">
                        <c:v>3.8280208333303154</c:v>
                      </c:pt>
                      <c:pt idx="13409">
                        <c:v>3.8282638888917564</c:v>
                      </c:pt>
                      <c:pt idx="13410">
                        <c:v>3.8285069444459214</c:v>
                      </c:pt>
                      <c:pt idx="13411">
                        <c:v>3.8287500000000865</c:v>
                      </c:pt>
                      <c:pt idx="13412">
                        <c:v>3.8289930555542515</c:v>
                      </c:pt>
                      <c:pt idx="13413">
                        <c:v>3.8292361111084166</c:v>
                      </c:pt>
                      <c:pt idx="13414">
                        <c:v>3.8294791666625816</c:v>
                      </c:pt>
                      <c:pt idx="13415">
                        <c:v>3.8297222222240226</c:v>
                      </c:pt>
                      <c:pt idx="13416">
                        <c:v>3.8299652777781876</c:v>
                      </c:pt>
                      <c:pt idx="13417">
                        <c:v>3.8302083333323527</c:v>
                      </c:pt>
                      <c:pt idx="13418">
                        <c:v>3.8304513888865177</c:v>
                      </c:pt>
                      <c:pt idx="13419">
                        <c:v>3.8306944444406827</c:v>
                      </c:pt>
                      <c:pt idx="13420">
                        <c:v>3.8309375000021237</c:v>
                      </c:pt>
                      <c:pt idx="13421">
                        <c:v>3.8311805555562888</c:v>
                      </c:pt>
                      <c:pt idx="13422">
                        <c:v>3.8314236111104538</c:v>
                      </c:pt>
                      <c:pt idx="13423">
                        <c:v>3.8316666666646189</c:v>
                      </c:pt>
                      <c:pt idx="13424">
                        <c:v>3.8319097222187839</c:v>
                      </c:pt>
                      <c:pt idx="13425">
                        <c:v>3.8321527777802249</c:v>
                      </c:pt>
                      <c:pt idx="13426">
                        <c:v>3.8323958333343899</c:v>
                      </c:pt>
                      <c:pt idx="13427">
                        <c:v>3.832638888888555</c:v>
                      </c:pt>
                      <c:pt idx="13428">
                        <c:v>3.83288194444272</c:v>
                      </c:pt>
                      <c:pt idx="13429">
                        <c:v>3.8331249999968851</c:v>
                      </c:pt>
                      <c:pt idx="13430">
                        <c:v>3.833368055558326</c:v>
                      </c:pt>
                      <c:pt idx="13431">
                        <c:v>3.8336111111124911</c:v>
                      </c:pt>
                      <c:pt idx="13432">
                        <c:v>3.8338541666666561</c:v>
                      </c:pt>
                      <c:pt idx="13433">
                        <c:v>3.8340972222208212</c:v>
                      </c:pt>
                      <c:pt idx="13434">
                        <c:v>3.8343402777749862</c:v>
                      </c:pt>
                      <c:pt idx="13435">
                        <c:v>3.8345833333364272</c:v>
                      </c:pt>
                      <c:pt idx="13436">
                        <c:v>3.8348263888905922</c:v>
                      </c:pt>
                      <c:pt idx="13437">
                        <c:v>3.8350810185215369</c:v>
                      </c:pt>
                      <c:pt idx="13438">
                        <c:v>3.835324074075702</c:v>
                      </c:pt>
                      <c:pt idx="13439">
                        <c:v>3.835567129629867</c:v>
                      </c:pt>
                      <c:pt idx="13440">
                        <c:v>3.8358101851840321</c:v>
                      </c:pt>
                      <c:pt idx="13441">
                        <c:v>3.8360532407381971</c:v>
                      </c:pt>
                      <c:pt idx="13442">
                        <c:v>3.8362962962923621</c:v>
                      </c:pt>
                      <c:pt idx="13443">
                        <c:v>3.8365393518538031</c:v>
                      </c:pt>
                      <c:pt idx="13444">
                        <c:v>3.8367824074079682</c:v>
                      </c:pt>
                      <c:pt idx="13445">
                        <c:v>3.8370254629621332</c:v>
                      </c:pt>
                      <c:pt idx="13446">
                        <c:v>3.8372685185162982</c:v>
                      </c:pt>
                      <c:pt idx="13447">
                        <c:v>3.8375115740704633</c:v>
                      </c:pt>
                      <c:pt idx="13448">
                        <c:v>3.8377546296319043</c:v>
                      </c:pt>
                      <c:pt idx="13449">
                        <c:v>3.8379976851860693</c:v>
                      </c:pt>
                      <c:pt idx="13450">
                        <c:v>3.8382407407402344</c:v>
                      </c:pt>
                      <c:pt idx="13451">
                        <c:v>3.8384837962943994</c:v>
                      </c:pt>
                      <c:pt idx="13452">
                        <c:v>3.8387268518485644</c:v>
                      </c:pt>
                      <c:pt idx="13453">
                        <c:v>3.8389699074100054</c:v>
                      </c:pt>
                      <c:pt idx="13454">
                        <c:v>3.8392129629641705</c:v>
                      </c:pt>
                      <c:pt idx="13455">
                        <c:v>3.8394560185183355</c:v>
                      </c:pt>
                      <c:pt idx="13456">
                        <c:v>3.8396990740725006</c:v>
                      </c:pt>
                      <c:pt idx="13457">
                        <c:v>3.8399421296266656</c:v>
                      </c:pt>
                      <c:pt idx="13458">
                        <c:v>3.8401851851881066</c:v>
                      </c:pt>
                      <c:pt idx="13459">
                        <c:v>3.8404282407422716</c:v>
                      </c:pt>
                      <c:pt idx="13460">
                        <c:v>3.8406712962964367</c:v>
                      </c:pt>
                      <c:pt idx="13461">
                        <c:v>3.8409143518506017</c:v>
                      </c:pt>
                      <c:pt idx="13462">
                        <c:v>3.8411574074047667</c:v>
                      </c:pt>
                      <c:pt idx="13463">
                        <c:v>3.8414004629589318</c:v>
                      </c:pt>
                      <c:pt idx="13464">
                        <c:v>3.8416435185203728</c:v>
                      </c:pt>
                      <c:pt idx="13465">
                        <c:v>3.8418865740745378</c:v>
                      </c:pt>
                      <c:pt idx="13466">
                        <c:v>3.8421296296287029</c:v>
                      </c:pt>
                      <c:pt idx="13467">
                        <c:v>3.8423726851828679</c:v>
                      </c:pt>
                      <c:pt idx="13468">
                        <c:v>3.8426157407370329</c:v>
                      </c:pt>
                      <c:pt idx="13469">
                        <c:v>3.8428587962984739</c:v>
                      </c:pt>
                      <c:pt idx="13470">
                        <c:v>3.843101851852639</c:v>
                      </c:pt>
                      <c:pt idx="13471">
                        <c:v>3.843344907406804</c:v>
                      </c:pt>
                      <c:pt idx="13472">
                        <c:v>3.8435879629609691</c:v>
                      </c:pt>
                      <c:pt idx="13473">
                        <c:v>3.8438310185151341</c:v>
                      </c:pt>
                      <c:pt idx="13474">
                        <c:v>3.8440740740765751</c:v>
                      </c:pt>
                      <c:pt idx="13475">
                        <c:v>3.8443171296307401</c:v>
                      </c:pt>
                      <c:pt idx="13476">
                        <c:v>3.8445601851849052</c:v>
                      </c:pt>
                      <c:pt idx="13477">
                        <c:v>3.8448032407390702</c:v>
                      </c:pt>
                      <c:pt idx="13478">
                        <c:v>3.8450462962932352</c:v>
                      </c:pt>
                      <c:pt idx="13479">
                        <c:v>3.8452893518546762</c:v>
                      </c:pt>
                      <c:pt idx="13480">
                        <c:v>3.8455324074088413</c:v>
                      </c:pt>
                      <c:pt idx="13481">
                        <c:v>3.8457754629630063</c:v>
                      </c:pt>
                      <c:pt idx="13482">
                        <c:v>3.8460185185171714</c:v>
                      </c:pt>
                      <c:pt idx="13483">
                        <c:v>3.8462615740713364</c:v>
                      </c:pt>
                      <c:pt idx="13484">
                        <c:v>3.8465046296255014</c:v>
                      </c:pt>
                      <c:pt idx="13485">
                        <c:v>3.8467476851869424</c:v>
                      </c:pt>
                      <c:pt idx="13486">
                        <c:v>3.8470023148178871</c:v>
                      </c:pt>
                      <c:pt idx="13487">
                        <c:v>3.8472453703720522</c:v>
                      </c:pt>
                      <c:pt idx="13488">
                        <c:v>3.8474884259262172</c:v>
                      </c:pt>
                      <c:pt idx="13489">
                        <c:v>3.8477314814803822</c:v>
                      </c:pt>
                      <c:pt idx="13490">
                        <c:v>3.8479745370345473</c:v>
                      </c:pt>
                      <c:pt idx="13491">
                        <c:v>3.8482175925887123</c:v>
                      </c:pt>
                      <c:pt idx="13492">
                        <c:v>3.8484606481501533</c:v>
                      </c:pt>
                      <c:pt idx="13493">
                        <c:v>3.8487037037043184</c:v>
                      </c:pt>
                      <c:pt idx="13494">
                        <c:v>3.8489467592584834</c:v>
                      </c:pt>
                      <c:pt idx="13495">
                        <c:v>3.8491898148126484</c:v>
                      </c:pt>
                      <c:pt idx="13496">
                        <c:v>3.8494328703668135</c:v>
                      </c:pt>
                      <c:pt idx="13497">
                        <c:v>3.8496759259282545</c:v>
                      </c:pt>
                      <c:pt idx="13498">
                        <c:v>3.8499189814824195</c:v>
                      </c:pt>
                      <c:pt idx="13499">
                        <c:v>3.8501620370365846</c:v>
                      </c:pt>
                      <c:pt idx="13500">
                        <c:v>3.8504050925907496</c:v>
                      </c:pt>
                      <c:pt idx="13501">
                        <c:v>3.8506481481449146</c:v>
                      </c:pt>
                      <c:pt idx="13502">
                        <c:v>3.8508912037063556</c:v>
                      </c:pt>
                      <c:pt idx="13503">
                        <c:v>3.8511342592605207</c:v>
                      </c:pt>
                      <c:pt idx="13504">
                        <c:v>3.8513773148146857</c:v>
                      </c:pt>
                      <c:pt idx="13505">
                        <c:v>3.8516203703688507</c:v>
                      </c:pt>
                      <c:pt idx="13506">
                        <c:v>3.8518634259230158</c:v>
                      </c:pt>
                      <c:pt idx="13507">
                        <c:v>3.8521064814844568</c:v>
                      </c:pt>
                      <c:pt idx="13508">
                        <c:v>3.8523495370386218</c:v>
                      </c:pt>
                      <c:pt idx="13509">
                        <c:v>3.8525925925927869</c:v>
                      </c:pt>
                      <c:pt idx="13510">
                        <c:v>3.8528356481469519</c:v>
                      </c:pt>
                      <c:pt idx="13511">
                        <c:v>3.8530787037011169</c:v>
                      </c:pt>
                      <c:pt idx="13512">
                        <c:v>3.853321759255282</c:v>
                      </c:pt>
                      <c:pt idx="13513">
                        <c:v>3.853564814816723</c:v>
                      </c:pt>
                      <c:pt idx="13514">
                        <c:v>3.853807870370888</c:v>
                      </c:pt>
                      <c:pt idx="13515">
                        <c:v>3.8540509259250531</c:v>
                      </c:pt>
                      <c:pt idx="13516">
                        <c:v>3.8542939814792181</c:v>
                      </c:pt>
                      <c:pt idx="13517">
                        <c:v>3.8545370370333831</c:v>
                      </c:pt>
                      <c:pt idx="13518">
                        <c:v>3.8547800925948241</c:v>
                      </c:pt>
                      <c:pt idx="13519">
                        <c:v>3.8550231481489892</c:v>
                      </c:pt>
                      <c:pt idx="13520">
                        <c:v>3.8552662037031542</c:v>
                      </c:pt>
                      <c:pt idx="13521">
                        <c:v>3.8555092592573192</c:v>
                      </c:pt>
                      <c:pt idx="13522">
                        <c:v>3.8557523148114843</c:v>
                      </c:pt>
                      <c:pt idx="13523">
                        <c:v>3.8559953703729253</c:v>
                      </c:pt>
                      <c:pt idx="13524">
                        <c:v>3.8562384259270903</c:v>
                      </c:pt>
                      <c:pt idx="13525">
                        <c:v>3.8564814814812554</c:v>
                      </c:pt>
                      <c:pt idx="13526">
                        <c:v>3.8567245370354204</c:v>
                      </c:pt>
                      <c:pt idx="13527">
                        <c:v>3.8569675925895854</c:v>
                      </c:pt>
                      <c:pt idx="13528">
                        <c:v>3.8572106481510264</c:v>
                      </c:pt>
                      <c:pt idx="13529">
                        <c:v>3.8574537037051915</c:v>
                      </c:pt>
                      <c:pt idx="13530">
                        <c:v>3.8576967592593565</c:v>
                      </c:pt>
                      <c:pt idx="13531">
                        <c:v>3.8579398148135216</c:v>
                      </c:pt>
                      <c:pt idx="13532">
                        <c:v>3.8581828703676866</c:v>
                      </c:pt>
                      <c:pt idx="13533">
                        <c:v>3.8584259259218516</c:v>
                      </c:pt>
                      <c:pt idx="13534">
                        <c:v>3.8586805555527963</c:v>
                      </c:pt>
                      <c:pt idx="13535">
                        <c:v>3.8589236111142373</c:v>
                      </c:pt>
                      <c:pt idx="13536">
                        <c:v>3.8591666666684024</c:v>
                      </c:pt>
                      <c:pt idx="13537">
                        <c:v>3.8594097222225674</c:v>
                      </c:pt>
                      <c:pt idx="13538">
                        <c:v>3.8596527777767324</c:v>
                      </c:pt>
                      <c:pt idx="13539">
                        <c:v>3.8598958333308975</c:v>
                      </c:pt>
                      <c:pt idx="13540">
                        <c:v>3.8601388888850625</c:v>
                      </c:pt>
                      <c:pt idx="13541">
                        <c:v>3.8603819444465035</c:v>
                      </c:pt>
                      <c:pt idx="13542">
                        <c:v>3.8606250000006685</c:v>
                      </c:pt>
                      <c:pt idx="13543">
                        <c:v>3.8608680555548336</c:v>
                      </c:pt>
                      <c:pt idx="13544">
                        <c:v>3.8611111111089986</c:v>
                      </c:pt>
                      <c:pt idx="13545">
                        <c:v>3.8613541666631637</c:v>
                      </c:pt>
                      <c:pt idx="13546">
                        <c:v>3.8615972222246047</c:v>
                      </c:pt>
                      <c:pt idx="13547">
                        <c:v>3.8618402777787697</c:v>
                      </c:pt>
                      <c:pt idx="13548">
                        <c:v>3.8620833333329347</c:v>
                      </c:pt>
                      <c:pt idx="13549">
                        <c:v>3.8623263888870998</c:v>
                      </c:pt>
                      <c:pt idx="13550">
                        <c:v>3.8625694444412648</c:v>
                      </c:pt>
                      <c:pt idx="13551">
                        <c:v>3.8628125000027058</c:v>
                      </c:pt>
                      <c:pt idx="13552">
                        <c:v>3.8630555555568709</c:v>
                      </c:pt>
                      <c:pt idx="13553">
                        <c:v>3.8632986111110359</c:v>
                      </c:pt>
                      <c:pt idx="13554">
                        <c:v>3.8635416666652009</c:v>
                      </c:pt>
                      <c:pt idx="13555">
                        <c:v>3.863784722219366</c:v>
                      </c:pt>
                      <c:pt idx="13556">
                        <c:v>3.864027777780807</c:v>
                      </c:pt>
                      <c:pt idx="13557">
                        <c:v>3.864270833334972</c:v>
                      </c:pt>
                      <c:pt idx="13558">
                        <c:v>3.864513888889137</c:v>
                      </c:pt>
                      <c:pt idx="13559">
                        <c:v>3.8647569444433021</c:v>
                      </c:pt>
                      <c:pt idx="13560">
                        <c:v>3.8649999999974671</c:v>
                      </c:pt>
                      <c:pt idx="13561">
                        <c:v>3.8652430555516322</c:v>
                      </c:pt>
                      <c:pt idx="13562">
                        <c:v>3.8654861111130732</c:v>
                      </c:pt>
                      <c:pt idx="13563">
                        <c:v>3.8657291666672382</c:v>
                      </c:pt>
                      <c:pt idx="13564">
                        <c:v>3.8659722222214032</c:v>
                      </c:pt>
                      <c:pt idx="13565">
                        <c:v>3.8662152777755683</c:v>
                      </c:pt>
                      <c:pt idx="13566">
                        <c:v>3.8664583333297333</c:v>
                      </c:pt>
                      <c:pt idx="13567">
                        <c:v>3.8667013888911743</c:v>
                      </c:pt>
                      <c:pt idx="13568">
                        <c:v>3.8669444444453394</c:v>
                      </c:pt>
                      <c:pt idx="13569">
                        <c:v>3.8671874999995044</c:v>
                      </c:pt>
                      <c:pt idx="13570">
                        <c:v>3.8674305555536694</c:v>
                      </c:pt>
                      <c:pt idx="13571">
                        <c:v>3.8676736111078345</c:v>
                      </c:pt>
                      <c:pt idx="13572">
                        <c:v>3.8679166666692755</c:v>
                      </c:pt>
                      <c:pt idx="13573">
                        <c:v>3.8681597222234405</c:v>
                      </c:pt>
                      <c:pt idx="13574">
                        <c:v>3.8684027777776056</c:v>
                      </c:pt>
                      <c:pt idx="13575">
                        <c:v>3.8686458333317706</c:v>
                      </c:pt>
                      <c:pt idx="13576">
                        <c:v>3.8688888888859356</c:v>
                      </c:pt>
                      <c:pt idx="13577">
                        <c:v>3.8691319444473766</c:v>
                      </c:pt>
                      <c:pt idx="13578">
                        <c:v>3.8693750000015417</c:v>
                      </c:pt>
                      <c:pt idx="13579">
                        <c:v>3.8696180555557067</c:v>
                      </c:pt>
                      <c:pt idx="13580">
                        <c:v>3.8698611111098717</c:v>
                      </c:pt>
                      <c:pt idx="13581">
                        <c:v>3.8701041666640368</c:v>
                      </c:pt>
                      <c:pt idx="13582">
                        <c:v>3.8703587962949815</c:v>
                      </c:pt>
                      <c:pt idx="13583">
                        <c:v>3.8706018518491465</c:v>
                      </c:pt>
                      <c:pt idx="13584">
                        <c:v>3.8708449074033116</c:v>
                      </c:pt>
                      <c:pt idx="13585">
                        <c:v>3.8710879629647525</c:v>
                      </c:pt>
                      <c:pt idx="13586">
                        <c:v>3.8713310185189176</c:v>
                      </c:pt>
                      <c:pt idx="13587">
                        <c:v>3.8715740740730826</c:v>
                      </c:pt>
                      <c:pt idx="13588">
                        <c:v>3.8718171296272477</c:v>
                      </c:pt>
                      <c:pt idx="13589">
                        <c:v>3.8720601851814127</c:v>
                      </c:pt>
                      <c:pt idx="13590">
                        <c:v>3.8723032407428537</c:v>
                      </c:pt>
                      <c:pt idx="13591">
                        <c:v>3.8725462962970187</c:v>
                      </c:pt>
                      <c:pt idx="13592">
                        <c:v>3.8727893518511838</c:v>
                      </c:pt>
                      <c:pt idx="13593">
                        <c:v>3.8730324074053488</c:v>
                      </c:pt>
                      <c:pt idx="13594">
                        <c:v>3.8732754629595139</c:v>
                      </c:pt>
                      <c:pt idx="13595">
                        <c:v>3.8735185185209549</c:v>
                      </c:pt>
                      <c:pt idx="13596">
                        <c:v>3.8737615740751199</c:v>
                      </c:pt>
                      <c:pt idx="13597">
                        <c:v>3.8740046296292849</c:v>
                      </c:pt>
                      <c:pt idx="13598">
                        <c:v>3.87424768518345</c:v>
                      </c:pt>
                      <c:pt idx="13599">
                        <c:v>3.874490740737615</c:v>
                      </c:pt>
                      <c:pt idx="13600">
                        <c:v>3.874733796299056</c:v>
                      </c:pt>
                      <c:pt idx="13601">
                        <c:v>3.874976851853221</c:v>
                      </c:pt>
                      <c:pt idx="13602">
                        <c:v>3.8752199074073861</c:v>
                      </c:pt>
                      <c:pt idx="13603">
                        <c:v>3.8754629629615511</c:v>
                      </c:pt>
                      <c:pt idx="13604">
                        <c:v>3.8757060185157162</c:v>
                      </c:pt>
                      <c:pt idx="13605">
                        <c:v>3.8759490740771572</c:v>
                      </c:pt>
                      <c:pt idx="13606">
                        <c:v>3.8761921296313222</c:v>
                      </c:pt>
                      <c:pt idx="13607">
                        <c:v>3.8764351851854872</c:v>
                      </c:pt>
                      <c:pt idx="13608">
                        <c:v>3.8766782407396523</c:v>
                      </c:pt>
                      <c:pt idx="13609">
                        <c:v>3.8769212962938173</c:v>
                      </c:pt>
                      <c:pt idx="13610">
                        <c:v>3.8771643518479824</c:v>
                      </c:pt>
                      <c:pt idx="13611">
                        <c:v>3.8774074074094234</c:v>
                      </c:pt>
                      <c:pt idx="13612">
                        <c:v>3.8776504629635884</c:v>
                      </c:pt>
                      <c:pt idx="13613">
                        <c:v>3.8778935185177534</c:v>
                      </c:pt>
                      <c:pt idx="13614">
                        <c:v>3.8781365740719185</c:v>
                      </c:pt>
                      <c:pt idx="13615">
                        <c:v>3.8783796296260835</c:v>
                      </c:pt>
                      <c:pt idx="13616">
                        <c:v>3.8786226851875245</c:v>
                      </c:pt>
                      <c:pt idx="13617">
                        <c:v>3.8788657407416895</c:v>
                      </c:pt>
                      <c:pt idx="13618">
                        <c:v>3.8791087962958546</c:v>
                      </c:pt>
                      <c:pt idx="13619">
                        <c:v>3.8793518518500196</c:v>
                      </c:pt>
                      <c:pt idx="13620">
                        <c:v>3.8795949074041847</c:v>
                      </c:pt>
                      <c:pt idx="13621">
                        <c:v>3.8798379629656257</c:v>
                      </c:pt>
                      <c:pt idx="13622">
                        <c:v>3.8800810185197907</c:v>
                      </c:pt>
                      <c:pt idx="13623">
                        <c:v>3.8803240740739557</c:v>
                      </c:pt>
                      <c:pt idx="13624">
                        <c:v>3.8805671296281208</c:v>
                      </c:pt>
                      <c:pt idx="13625">
                        <c:v>3.8808101851822858</c:v>
                      </c:pt>
                      <c:pt idx="13626">
                        <c:v>3.8810532407437268</c:v>
                      </c:pt>
                      <c:pt idx="13627">
                        <c:v>3.8812962962978919</c:v>
                      </c:pt>
                      <c:pt idx="13628">
                        <c:v>3.8815393518520569</c:v>
                      </c:pt>
                      <c:pt idx="13629">
                        <c:v>3.8817824074062219</c:v>
                      </c:pt>
                      <c:pt idx="13630">
                        <c:v>3.882025462960387</c:v>
                      </c:pt>
                      <c:pt idx="13631">
                        <c:v>3.8822800925913317</c:v>
                      </c:pt>
                      <c:pt idx="13632">
                        <c:v>3.8825231481454967</c:v>
                      </c:pt>
                      <c:pt idx="13633">
                        <c:v>3.8827662036996617</c:v>
                      </c:pt>
                      <c:pt idx="13634">
                        <c:v>3.8830092592611027</c:v>
                      </c:pt>
                      <c:pt idx="13635">
                        <c:v>3.8832523148152678</c:v>
                      </c:pt>
                      <c:pt idx="13636">
                        <c:v>3.8834953703694328</c:v>
                      </c:pt>
                      <c:pt idx="13637">
                        <c:v>3.8837384259235979</c:v>
                      </c:pt>
                      <c:pt idx="13638">
                        <c:v>3.8839814814777629</c:v>
                      </c:pt>
                      <c:pt idx="13639">
                        <c:v>3.8842245370392039</c:v>
                      </c:pt>
                      <c:pt idx="13640">
                        <c:v>3.8844675925933689</c:v>
                      </c:pt>
                      <c:pt idx="13641">
                        <c:v>3.884710648147534</c:v>
                      </c:pt>
                      <c:pt idx="13642">
                        <c:v>3.884953703701699</c:v>
                      </c:pt>
                      <c:pt idx="13643">
                        <c:v>3.8851967592558641</c:v>
                      </c:pt>
                      <c:pt idx="13644">
                        <c:v>3.885439814817305</c:v>
                      </c:pt>
                      <c:pt idx="13645">
                        <c:v>3.8856828703714701</c:v>
                      </c:pt>
                      <c:pt idx="13646">
                        <c:v>3.8859259259256351</c:v>
                      </c:pt>
                      <c:pt idx="13647">
                        <c:v>3.8861689814798002</c:v>
                      </c:pt>
                      <c:pt idx="13648">
                        <c:v>3.8864120370339652</c:v>
                      </c:pt>
                      <c:pt idx="13649">
                        <c:v>3.8866550925954062</c:v>
                      </c:pt>
                      <c:pt idx="13650">
                        <c:v>3.8868981481495712</c:v>
                      </c:pt>
                      <c:pt idx="13651">
                        <c:v>3.8871412037037363</c:v>
                      </c:pt>
                      <c:pt idx="13652">
                        <c:v>3.8873842592579013</c:v>
                      </c:pt>
                      <c:pt idx="13653">
                        <c:v>3.8876273148120664</c:v>
                      </c:pt>
                      <c:pt idx="13654">
                        <c:v>3.8878703703735074</c:v>
                      </c:pt>
                      <c:pt idx="13655">
                        <c:v>3.8881134259276724</c:v>
                      </c:pt>
                      <c:pt idx="13656">
                        <c:v>3.8883564814818374</c:v>
                      </c:pt>
                      <c:pt idx="13657">
                        <c:v>3.8885995370360025</c:v>
                      </c:pt>
                      <c:pt idx="13658">
                        <c:v>3.8888425925901675</c:v>
                      </c:pt>
                      <c:pt idx="13659">
                        <c:v>3.8890856481443326</c:v>
                      </c:pt>
                      <c:pt idx="13660">
                        <c:v>3.8893287037057735</c:v>
                      </c:pt>
                      <c:pt idx="13661">
                        <c:v>3.8895717592599386</c:v>
                      </c:pt>
                      <c:pt idx="13662">
                        <c:v>3.8898148148141036</c:v>
                      </c:pt>
                      <c:pt idx="13663">
                        <c:v>3.8900578703682687</c:v>
                      </c:pt>
                      <c:pt idx="13664">
                        <c:v>3.8903009259224337</c:v>
                      </c:pt>
                      <c:pt idx="13665">
                        <c:v>3.8905439814838747</c:v>
                      </c:pt>
                      <c:pt idx="13666">
                        <c:v>3.8907870370380397</c:v>
                      </c:pt>
                      <c:pt idx="13667">
                        <c:v>3.8910300925922048</c:v>
                      </c:pt>
                      <c:pt idx="13668">
                        <c:v>3.8912731481463698</c:v>
                      </c:pt>
                      <c:pt idx="13669">
                        <c:v>3.8915162037005349</c:v>
                      </c:pt>
                      <c:pt idx="13670">
                        <c:v>3.8917592592619759</c:v>
                      </c:pt>
                      <c:pt idx="13671">
                        <c:v>3.8920023148161409</c:v>
                      </c:pt>
                      <c:pt idx="13672">
                        <c:v>3.8922453703703059</c:v>
                      </c:pt>
                      <c:pt idx="13673">
                        <c:v>3.892488425924471</c:v>
                      </c:pt>
                      <c:pt idx="13674">
                        <c:v>3.892731481478636</c:v>
                      </c:pt>
                      <c:pt idx="13675">
                        <c:v>3.892974537040077</c:v>
                      </c:pt>
                      <c:pt idx="13676">
                        <c:v>3.893217592594242</c:v>
                      </c:pt>
                      <c:pt idx="13677">
                        <c:v>3.8934606481484071</c:v>
                      </c:pt>
                      <c:pt idx="13678">
                        <c:v>3.8937037037025721</c:v>
                      </c:pt>
                      <c:pt idx="13679">
                        <c:v>3.8939583333335168</c:v>
                      </c:pt>
                      <c:pt idx="13680">
                        <c:v>3.8942013888876819</c:v>
                      </c:pt>
                      <c:pt idx="13681">
                        <c:v>3.8944444444418469</c:v>
                      </c:pt>
                      <c:pt idx="13682">
                        <c:v>3.8946874999960119</c:v>
                      </c:pt>
                      <c:pt idx="13683">
                        <c:v>3.8949305555574529</c:v>
                      </c:pt>
                      <c:pt idx="13684">
                        <c:v>3.895173611111618</c:v>
                      </c:pt>
                      <c:pt idx="13685">
                        <c:v>3.895416666665783</c:v>
                      </c:pt>
                      <c:pt idx="13686">
                        <c:v>3.8956597222199481</c:v>
                      </c:pt>
                      <c:pt idx="13687">
                        <c:v>3.8959027777741131</c:v>
                      </c:pt>
                      <c:pt idx="13688">
                        <c:v>3.8961458333355541</c:v>
                      </c:pt>
                      <c:pt idx="13689">
                        <c:v>3.8963888888897191</c:v>
                      </c:pt>
                      <c:pt idx="13690">
                        <c:v>3.8966319444438842</c:v>
                      </c:pt>
                      <c:pt idx="13691">
                        <c:v>3.8968749999980492</c:v>
                      </c:pt>
                      <c:pt idx="13692">
                        <c:v>3.8971180555522142</c:v>
                      </c:pt>
                      <c:pt idx="13693">
                        <c:v>3.8973611111136552</c:v>
                      </c:pt>
                      <c:pt idx="13694">
                        <c:v>3.8976041666678203</c:v>
                      </c:pt>
                      <c:pt idx="13695">
                        <c:v>3.8978472222219853</c:v>
                      </c:pt>
                      <c:pt idx="13696">
                        <c:v>3.8980902777761504</c:v>
                      </c:pt>
                      <c:pt idx="13697">
                        <c:v>3.8983333333303154</c:v>
                      </c:pt>
                      <c:pt idx="13698">
                        <c:v>3.8985763888917564</c:v>
                      </c:pt>
                      <c:pt idx="13699">
                        <c:v>3.8988194444459214</c:v>
                      </c:pt>
                      <c:pt idx="13700">
                        <c:v>3.8990625000000865</c:v>
                      </c:pt>
                      <c:pt idx="13701">
                        <c:v>3.8993055555542515</c:v>
                      </c:pt>
                      <c:pt idx="13702">
                        <c:v>3.8995486111084166</c:v>
                      </c:pt>
                      <c:pt idx="13703">
                        <c:v>3.8997916666625816</c:v>
                      </c:pt>
                      <c:pt idx="13704">
                        <c:v>3.9000347222240226</c:v>
                      </c:pt>
                      <c:pt idx="13705">
                        <c:v>3.9002777777781876</c:v>
                      </c:pt>
                      <c:pt idx="13706">
                        <c:v>3.9005208333323527</c:v>
                      </c:pt>
                      <c:pt idx="13707">
                        <c:v>3.9007638888865177</c:v>
                      </c:pt>
                      <c:pt idx="13708">
                        <c:v>3.9010069444406827</c:v>
                      </c:pt>
                      <c:pt idx="13709">
                        <c:v>3.9012500000021237</c:v>
                      </c:pt>
                      <c:pt idx="13710">
                        <c:v>3.9014930555562888</c:v>
                      </c:pt>
                      <c:pt idx="13711">
                        <c:v>3.9017361111104538</c:v>
                      </c:pt>
                      <c:pt idx="13712">
                        <c:v>3.9019791666646189</c:v>
                      </c:pt>
                      <c:pt idx="13713">
                        <c:v>3.9022222222187839</c:v>
                      </c:pt>
                      <c:pt idx="13714">
                        <c:v>3.9024652777802249</c:v>
                      </c:pt>
                      <c:pt idx="13715">
                        <c:v>3.9027083333343899</c:v>
                      </c:pt>
                      <c:pt idx="13716">
                        <c:v>3.902951388888555</c:v>
                      </c:pt>
                      <c:pt idx="13717">
                        <c:v>3.90319444444272</c:v>
                      </c:pt>
                      <c:pt idx="13718">
                        <c:v>3.9034374999968851</c:v>
                      </c:pt>
                      <c:pt idx="13719">
                        <c:v>3.903680555558326</c:v>
                      </c:pt>
                      <c:pt idx="13720">
                        <c:v>3.9039236111124911</c:v>
                      </c:pt>
                      <c:pt idx="13721">
                        <c:v>3.9041666666666561</c:v>
                      </c:pt>
                      <c:pt idx="13722">
                        <c:v>3.9044097222208212</c:v>
                      </c:pt>
                      <c:pt idx="13723">
                        <c:v>3.9046527777749862</c:v>
                      </c:pt>
                      <c:pt idx="13724">
                        <c:v>3.9048958333364272</c:v>
                      </c:pt>
                      <c:pt idx="13725">
                        <c:v>3.9051388888905922</c:v>
                      </c:pt>
                      <c:pt idx="13726">
                        <c:v>3.9053819444447573</c:v>
                      </c:pt>
                      <c:pt idx="13727">
                        <c:v>3.9056249999989223</c:v>
                      </c:pt>
                      <c:pt idx="13728">
                        <c:v>3.905879629629867</c:v>
                      </c:pt>
                      <c:pt idx="13729">
                        <c:v>3.9061226851840321</c:v>
                      </c:pt>
                      <c:pt idx="13730">
                        <c:v>3.9063657407381971</c:v>
                      </c:pt>
                      <c:pt idx="13731">
                        <c:v>3.9066087962923621</c:v>
                      </c:pt>
                      <c:pt idx="13732">
                        <c:v>3.9068518518538031</c:v>
                      </c:pt>
                      <c:pt idx="13733">
                        <c:v>3.9070949074079682</c:v>
                      </c:pt>
                      <c:pt idx="13734">
                        <c:v>3.9073379629621332</c:v>
                      </c:pt>
                      <c:pt idx="13735">
                        <c:v>3.9075810185162982</c:v>
                      </c:pt>
                      <c:pt idx="13736">
                        <c:v>3.9078240740704633</c:v>
                      </c:pt>
                      <c:pt idx="13737">
                        <c:v>3.9080671296319043</c:v>
                      </c:pt>
                      <c:pt idx="13738">
                        <c:v>3.9083101851860693</c:v>
                      </c:pt>
                      <c:pt idx="13739">
                        <c:v>3.9085532407402344</c:v>
                      </c:pt>
                      <c:pt idx="13740">
                        <c:v>3.9087962962943994</c:v>
                      </c:pt>
                      <c:pt idx="13741">
                        <c:v>3.9090393518485644</c:v>
                      </c:pt>
                      <c:pt idx="13742">
                        <c:v>3.9092824074100054</c:v>
                      </c:pt>
                      <c:pt idx="13743">
                        <c:v>3.9095254629641705</c:v>
                      </c:pt>
                      <c:pt idx="13744">
                        <c:v>3.9097685185183355</c:v>
                      </c:pt>
                      <c:pt idx="13745">
                        <c:v>3.9100115740725006</c:v>
                      </c:pt>
                      <c:pt idx="13746">
                        <c:v>3.9102546296266656</c:v>
                      </c:pt>
                      <c:pt idx="13747">
                        <c:v>3.9104976851881066</c:v>
                      </c:pt>
                      <c:pt idx="13748">
                        <c:v>3.9107407407422716</c:v>
                      </c:pt>
                      <c:pt idx="13749">
                        <c:v>3.9109837962964367</c:v>
                      </c:pt>
                      <c:pt idx="13750">
                        <c:v>3.9112268518506017</c:v>
                      </c:pt>
                      <c:pt idx="13751">
                        <c:v>3.9114699074047667</c:v>
                      </c:pt>
                      <c:pt idx="13752">
                        <c:v>3.9117129629589318</c:v>
                      </c:pt>
                      <c:pt idx="13753">
                        <c:v>3.9119560185203728</c:v>
                      </c:pt>
                      <c:pt idx="13754">
                        <c:v>3.9121990740745378</c:v>
                      </c:pt>
                      <c:pt idx="13755">
                        <c:v>3.9124421296287029</c:v>
                      </c:pt>
                      <c:pt idx="13756">
                        <c:v>3.9126851851828679</c:v>
                      </c:pt>
                      <c:pt idx="13757">
                        <c:v>3.9129282407370329</c:v>
                      </c:pt>
                      <c:pt idx="13758">
                        <c:v>3.9131712962984739</c:v>
                      </c:pt>
                      <c:pt idx="13759">
                        <c:v>3.913414351852639</c:v>
                      </c:pt>
                      <c:pt idx="13760">
                        <c:v>3.913657407406804</c:v>
                      </c:pt>
                      <c:pt idx="13761">
                        <c:v>3.9139004629609691</c:v>
                      </c:pt>
                      <c:pt idx="13762">
                        <c:v>3.9141435185151341</c:v>
                      </c:pt>
                      <c:pt idx="13763">
                        <c:v>3.9143865740765751</c:v>
                      </c:pt>
                      <c:pt idx="13764">
                        <c:v>3.9146296296307401</c:v>
                      </c:pt>
                      <c:pt idx="13765">
                        <c:v>3.9148726851849052</c:v>
                      </c:pt>
                      <c:pt idx="13766">
                        <c:v>3.9151157407390702</c:v>
                      </c:pt>
                      <c:pt idx="13767">
                        <c:v>3.9153587962932352</c:v>
                      </c:pt>
                      <c:pt idx="13768">
                        <c:v>3.9156018518546762</c:v>
                      </c:pt>
                      <c:pt idx="13769">
                        <c:v>3.9158449074088413</c:v>
                      </c:pt>
                      <c:pt idx="13770">
                        <c:v>3.9160879629630063</c:v>
                      </c:pt>
                      <c:pt idx="13771">
                        <c:v>3.9163310185171714</c:v>
                      </c:pt>
                      <c:pt idx="13772">
                        <c:v>3.9165740740713364</c:v>
                      </c:pt>
                      <c:pt idx="13773">
                        <c:v>3.9168171296255014</c:v>
                      </c:pt>
                      <c:pt idx="13774">
                        <c:v>3.9170601851869424</c:v>
                      </c:pt>
                      <c:pt idx="13775">
                        <c:v>3.9173032407411075</c:v>
                      </c:pt>
                      <c:pt idx="13776">
                        <c:v>3.9175578703720522</c:v>
                      </c:pt>
                      <c:pt idx="13777">
                        <c:v>3.9178009259262172</c:v>
                      </c:pt>
                      <c:pt idx="13778">
                        <c:v>3.9180439814803822</c:v>
                      </c:pt>
                      <c:pt idx="13779">
                        <c:v>3.9182870370345473</c:v>
                      </c:pt>
                      <c:pt idx="13780">
                        <c:v>3.9185300925887123</c:v>
                      </c:pt>
                      <c:pt idx="13781">
                        <c:v>3.9187731481501533</c:v>
                      </c:pt>
                      <c:pt idx="13782">
                        <c:v>3.9190162037043184</c:v>
                      </c:pt>
                      <c:pt idx="13783">
                        <c:v>3.9192592592584834</c:v>
                      </c:pt>
                      <c:pt idx="13784">
                        <c:v>3.9195023148126484</c:v>
                      </c:pt>
                      <c:pt idx="13785">
                        <c:v>3.9197453703668135</c:v>
                      </c:pt>
                      <c:pt idx="13786">
                        <c:v>3.9199884259282545</c:v>
                      </c:pt>
                      <c:pt idx="13787">
                        <c:v>3.9202314814824195</c:v>
                      </c:pt>
                      <c:pt idx="13788">
                        <c:v>3.9204745370365846</c:v>
                      </c:pt>
                      <c:pt idx="13789">
                        <c:v>3.9207175925907496</c:v>
                      </c:pt>
                      <c:pt idx="13790">
                        <c:v>3.9209606481449146</c:v>
                      </c:pt>
                      <c:pt idx="13791">
                        <c:v>3.9212037037063556</c:v>
                      </c:pt>
                      <c:pt idx="13792">
                        <c:v>3.9214467592605207</c:v>
                      </c:pt>
                      <c:pt idx="13793">
                        <c:v>3.9216898148146857</c:v>
                      </c:pt>
                      <c:pt idx="13794">
                        <c:v>3.9219328703688507</c:v>
                      </c:pt>
                      <c:pt idx="13795">
                        <c:v>3.9221759259230158</c:v>
                      </c:pt>
                      <c:pt idx="13796">
                        <c:v>3.9224189814844568</c:v>
                      </c:pt>
                      <c:pt idx="13797">
                        <c:v>3.9226620370386218</c:v>
                      </c:pt>
                      <c:pt idx="13798">
                        <c:v>3.9229050925927869</c:v>
                      </c:pt>
                      <c:pt idx="13799">
                        <c:v>3.9231481481469519</c:v>
                      </c:pt>
                      <c:pt idx="13800">
                        <c:v>3.9233912037011169</c:v>
                      </c:pt>
                      <c:pt idx="13801">
                        <c:v>3.923634259255282</c:v>
                      </c:pt>
                      <c:pt idx="13802">
                        <c:v>3.923877314816723</c:v>
                      </c:pt>
                      <c:pt idx="13803">
                        <c:v>3.924120370370888</c:v>
                      </c:pt>
                      <c:pt idx="13804">
                        <c:v>3.9243634259250531</c:v>
                      </c:pt>
                      <c:pt idx="13805">
                        <c:v>3.9246064814792181</c:v>
                      </c:pt>
                      <c:pt idx="13806">
                        <c:v>3.9248495370333831</c:v>
                      </c:pt>
                      <c:pt idx="13807">
                        <c:v>3.9250925925948241</c:v>
                      </c:pt>
                      <c:pt idx="13808">
                        <c:v>3.9253356481489892</c:v>
                      </c:pt>
                      <c:pt idx="13809">
                        <c:v>3.9255787037031542</c:v>
                      </c:pt>
                      <c:pt idx="13810">
                        <c:v>3.9258217592573192</c:v>
                      </c:pt>
                      <c:pt idx="13811">
                        <c:v>3.9260648148114843</c:v>
                      </c:pt>
                      <c:pt idx="13812">
                        <c:v>3.9263078703729253</c:v>
                      </c:pt>
                      <c:pt idx="13813">
                        <c:v>3.9265509259270903</c:v>
                      </c:pt>
                      <c:pt idx="13814">
                        <c:v>3.9267939814812554</c:v>
                      </c:pt>
                      <c:pt idx="13815">
                        <c:v>3.9270370370354204</c:v>
                      </c:pt>
                      <c:pt idx="13816">
                        <c:v>3.9272800925895854</c:v>
                      </c:pt>
                      <c:pt idx="13817">
                        <c:v>3.9275231481510264</c:v>
                      </c:pt>
                      <c:pt idx="13818">
                        <c:v>3.9277662037051915</c:v>
                      </c:pt>
                      <c:pt idx="13819">
                        <c:v>3.9280092592593565</c:v>
                      </c:pt>
                      <c:pt idx="13820">
                        <c:v>3.9282523148135216</c:v>
                      </c:pt>
                      <c:pt idx="13821">
                        <c:v>3.9284953703676866</c:v>
                      </c:pt>
                      <c:pt idx="13822">
                        <c:v>3.9287384259218516</c:v>
                      </c:pt>
                      <c:pt idx="13823">
                        <c:v>3.9289814814832926</c:v>
                      </c:pt>
                      <c:pt idx="13824">
                        <c:v>3.9292361111142373</c:v>
                      </c:pt>
                      <c:pt idx="13825">
                        <c:v>3.9294791666684024</c:v>
                      </c:pt>
                      <c:pt idx="13826">
                        <c:v>3.9297222222225674</c:v>
                      </c:pt>
                      <c:pt idx="13827">
                        <c:v>3.9299652777767324</c:v>
                      </c:pt>
                      <c:pt idx="13828">
                        <c:v>3.9302083333308975</c:v>
                      </c:pt>
                      <c:pt idx="13829">
                        <c:v>3.9304513888850625</c:v>
                      </c:pt>
                      <c:pt idx="13830">
                        <c:v>3.9306944444465035</c:v>
                      </c:pt>
                      <c:pt idx="13831">
                        <c:v>3.9309375000006685</c:v>
                      </c:pt>
                      <c:pt idx="13832">
                        <c:v>3.9311805555548336</c:v>
                      </c:pt>
                      <c:pt idx="13833">
                        <c:v>3.9314236111089986</c:v>
                      </c:pt>
                      <c:pt idx="13834">
                        <c:v>3.9316666666631637</c:v>
                      </c:pt>
                      <c:pt idx="13835">
                        <c:v>3.9319097222246047</c:v>
                      </c:pt>
                      <c:pt idx="13836">
                        <c:v>3.9321527777787697</c:v>
                      </c:pt>
                      <c:pt idx="13837">
                        <c:v>3.9323958333329347</c:v>
                      </c:pt>
                      <c:pt idx="13838">
                        <c:v>3.9326388888870998</c:v>
                      </c:pt>
                      <c:pt idx="13839">
                        <c:v>3.9328819444412648</c:v>
                      </c:pt>
                      <c:pt idx="13840">
                        <c:v>3.9331250000027058</c:v>
                      </c:pt>
                      <c:pt idx="13841">
                        <c:v>3.9333680555568709</c:v>
                      </c:pt>
                      <c:pt idx="13842">
                        <c:v>3.9336111111110359</c:v>
                      </c:pt>
                      <c:pt idx="13843">
                        <c:v>3.9338541666652009</c:v>
                      </c:pt>
                      <c:pt idx="13844">
                        <c:v>3.934097222219366</c:v>
                      </c:pt>
                      <c:pt idx="13845">
                        <c:v>3.934340277780807</c:v>
                      </c:pt>
                      <c:pt idx="13846">
                        <c:v>3.934583333334972</c:v>
                      </c:pt>
                      <c:pt idx="13847">
                        <c:v>3.934826388889137</c:v>
                      </c:pt>
                      <c:pt idx="13848">
                        <c:v>3.9350694444433021</c:v>
                      </c:pt>
                      <c:pt idx="13849">
                        <c:v>3.9353124999974671</c:v>
                      </c:pt>
                      <c:pt idx="13850">
                        <c:v>3.9355555555516322</c:v>
                      </c:pt>
                      <c:pt idx="13851">
                        <c:v>3.9357986111130732</c:v>
                      </c:pt>
                      <c:pt idx="13852">
                        <c:v>3.9360416666672382</c:v>
                      </c:pt>
                      <c:pt idx="13853">
                        <c:v>3.9362847222214032</c:v>
                      </c:pt>
                      <c:pt idx="13854">
                        <c:v>3.9365277777755683</c:v>
                      </c:pt>
                      <c:pt idx="13855">
                        <c:v>3.9367708333297333</c:v>
                      </c:pt>
                      <c:pt idx="13856">
                        <c:v>3.9370138888911743</c:v>
                      </c:pt>
                      <c:pt idx="13857">
                        <c:v>3.9372569444453394</c:v>
                      </c:pt>
                      <c:pt idx="13858">
                        <c:v>3.9374999999995044</c:v>
                      </c:pt>
                      <c:pt idx="13859">
                        <c:v>3.9377430555536694</c:v>
                      </c:pt>
                      <c:pt idx="13860">
                        <c:v>3.9379861111078345</c:v>
                      </c:pt>
                      <c:pt idx="13861">
                        <c:v>3.9382291666692755</c:v>
                      </c:pt>
                      <c:pt idx="13862">
                        <c:v>3.9384722222234405</c:v>
                      </c:pt>
                      <c:pt idx="13863">
                        <c:v>3.9387152777776056</c:v>
                      </c:pt>
                      <c:pt idx="13864">
                        <c:v>3.9389583333317706</c:v>
                      </c:pt>
                      <c:pt idx="13865">
                        <c:v>3.9392013888859356</c:v>
                      </c:pt>
                      <c:pt idx="13866">
                        <c:v>3.9394444444473766</c:v>
                      </c:pt>
                      <c:pt idx="13867">
                        <c:v>3.9396875000015417</c:v>
                      </c:pt>
                      <c:pt idx="13868">
                        <c:v>3.9399305555557067</c:v>
                      </c:pt>
                      <c:pt idx="13869">
                        <c:v>3.9401736111098717</c:v>
                      </c:pt>
                      <c:pt idx="13870">
                        <c:v>3.9404166666640368</c:v>
                      </c:pt>
                      <c:pt idx="13871">
                        <c:v>3.9406597222182018</c:v>
                      </c:pt>
                      <c:pt idx="13872">
                        <c:v>3.9409027777796428</c:v>
                      </c:pt>
                      <c:pt idx="13873">
                        <c:v>3.9411574074033116</c:v>
                      </c:pt>
                      <c:pt idx="13874">
                        <c:v>3.9414004629647525</c:v>
                      </c:pt>
                      <c:pt idx="13875">
                        <c:v>3.9416435185189176</c:v>
                      </c:pt>
                      <c:pt idx="13876">
                        <c:v>3.9418865740730826</c:v>
                      </c:pt>
                      <c:pt idx="13877">
                        <c:v>3.9421296296272477</c:v>
                      </c:pt>
                      <c:pt idx="13878">
                        <c:v>3.9423726851814127</c:v>
                      </c:pt>
                      <c:pt idx="13879">
                        <c:v>3.9426157407428537</c:v>
                      </c:pt>
                      <c:pt idx="13880">
                        <c:v>3.9428587962970187</c:v>
                      </c:pt>
                      <c:pt idx="13881">
                        <c:v>3.9431018518511838</c:v>
                      </c:pt>
                      <c:pt idx="13882">
                        <c:v>3.9433449074053488</c:v>
                      </c:pt>
                      <c:pt idx="13883">
                        <c:v>3.9435879629595139</c:v>
                      </c:pt>
                      <c:pt idx="13884">
                        <c:v>3.9438310185209549</c:v>
                      </c:pt>
                      <c:pt idx="13885">
                        <c:v>3.9440740740751199</c:v>
                      </c:pt>
                      <c:pt idx="13886">
                        <c:v>3.9443171296292849</c:v>
                      </c:pt>
                      <c:pt idx="13887">
                        <c:v>3.94456018518345</c:v>
                      </c:pt>
                      <c:pt idx="13888">
                        <c:v>3.944803240737615</c:v>
                      </c:pt>
                      <c:pt idx="13889">
                        <c:v>3.945046296299056</c:v>
                      </c:pt>
                      <c:pt idx="13890">
                        <c:v>3.945289351853221</c:v>
                      </c:pt>
                      <c:pt idx="13891">
                        <c:v>3.9455324074073861</c:v>
                      </c:pt>
                      <c:pt idx="13892">
                        <c:v>3.9457754629615511</c:v>
                      </c:pt>
                      <c:pt idx="13893">
                        <c:v>3.9460185185157162</c:v>
                      </c:pt>
                      <c:pt idx="13894">
                        <c:v>3.9462615740771572</c:v>
                      </c:pt>
                      <c:pt idx="13895">
                        <c:v>3.9465046296313222</c:v>
                      </c:pt>
                      <c:pt idx="13896">
                        <c:v>3.9467476851854872</c:v>
                      </c:pt>
                      <c:pt idx="13897">
                        <c:v>3.9469907407396523</c:v>
                      </c:pt>
                      <c:pt idx="13898">
                        <c:v>3.9472337962938173</c:v>
                      </c:pt>
                      <c:pt idx="13899">
                        <c:v>3.9474768518479824</c:v>
                      </c:pt>
                      <c:pt idx="13900">
                        <c:v>3.9477199074094234</c:v>
                      </c:pt>
                      <c:pt idx="13901">
                        <c:v>3.9479629629635884</c:v>
                      </c:pt>
                      <c:pt idx="13902">
                        <c:v>3.9482060185177534</c:v>
                      </c:pt>
                      <c:pt idx="13903">
                        <c:v>3.9484490740719185</c:v>
                      </c:pt>
                      <c:pt idx="13904">
                        <c:v>3.9486921296260835</c:v>
                      </c:pt>
                      <c:pt idx="13905">
                        <c:v>3.9489351851875245</c:v>
                      </c:pt>
                      <c:pt idx="13906">
                        <c:v>3.9491782407416895</c:v>
                      </c:pt>
                      <c:pt idx="13907">
                        <c:v>3.9494212962958546</c:v>
                      </c:pt>
                      <c:pt idx="13908">
                        <c:v>3.9496643518500196</c:v>
                      </c:pt>
                      <c:pt idx="13909">
                        <c:v>3.9499074074041847</c:v>
                      </c:pt>
                      <c:pt idx="13910">
                        <c:v>3.9501504629656257</c:v>
                      </c:pt>
                      <c:pt idx="13911">
                        <c:v>3.9503935185197907</c:v>
                      </c:pt>
                      <c:pt idx="13912">
                        <c:v>3.9506365740739557</c:v>
                      </c:pt>
                      <c:pt idx="13913">
                        <c:v>3.9508796296281208</c:v>
                      </c:pt>
                      <c:pt idx="13914">
                        <c:v>3.9511226851822858</c:v>
                      </c:pt>
                      <c:pt idx="13915">
                        <c:v>3.9513657407437268</c:v>
                      </c:pt>
                      <c:pt idx="13916">
                        <c:v>3.9516087962978919</c:v>
                      </c:pt>
                      <c:pt idx="13917">
                        <c:v>3.9518518518520569</c:v>
                      </c:pt>
                      <c:pt idx="13918">
                        <c:v>3.9520949074062219</c:v>
                      </c:pt>
                      <c:pt idx="13919">
                        <c:v>3.952337962960387</c:v>
                      </c:pt>
                      <c:pt idx="13920">
                        <c:v>3.952581018514552</c:v>
                      </c:pt>
                      <c:pt idx="13921">
                        <c:v>3.9528356481454967</c:v>
                      </c:pt>
                      <c:pt idx="13922">
                        <c:v>3.9530787036996617</c:v>
                      </c:pt>
                      <c:pt idx="13923">
                        <c:v>3.9533217592611027</c:v>
                      </c:pt>
                      <c:pt idx="13924">
                        <c:v>3.9535648148152678</c:v>
                      </c:pt>
                      <c:pt idx="13925">
                        <c:v>3.9538078703694328</c:v>
                      </c:pt>
                      <c:pt idx="13926">
                        <c:v>3.9540509259235979</c:v>
                      </c:pt>
                      <c:pt idx="13927">
                        <c:v>3.9542939814777629</c:v>
                      </c:pt>
                      <c:pt idx="13928">
                        <c:v>3.9545370370392039</c:v>
                      </c:pt>
                      <c:pt idx="13929">
                        <c:v>3.9547800925933689</c:v>
                      </c:pt>
                      <c:pt idx="13930">
                        <c:v>3.955023148147534</c:v>
                      </c:pt>
                      <c:pt idx="13931">
                        <c:v>3.955266203701699</c:v>
                      </c:pt>
                      <c:pt idx="13932">
                        <c:v>3.9555092592558641</c:v>
                      </c:pt>
                      <c:pt idx="13933">
                        <c:v>3.955752314817305</c:v>
                      </c:pt>
                      <c:pt idx="13934">
                        <c:v>3.9559953703714701</c:v>
                      </c:pt>
                      <c:pt idx="13935">
                        <c:v>3.9562384259256351</c:v>
                      </c:pt>
                      <c:pt idx="13936">
                        <c:v>3.9564814814798002</c:v>
                      </c:pt>
                      <c:pt idx="13937">
                        <c:v>3.9567245370339652</c:v>
                      </c:pt>
                      <c:pt idx="13938">
                        <c:v>3.9569675925954062</c:v>
                      </c:pt>
                      <c:pt idx="13939">
                        <c:v>3.9572106481495712</c:v>
                      </c:pt>
                      <c:pt idx="13940">
                        <c:v>3.9574537037037363</c:v>
                      </c:pt>
                      <c:pt idx="13941">
                        <c:v>3.9576967592579013</c:v>
                      </c:pt>
                      <c:pt idx="13942">
                        <c:v>3.9579398148120664</c:v>
                      </c:pt>
                      <c:pt idx="13943">
                        <c:v>3.9581828703735074</c:v>
                      </c:pt>
                      <c:pt idx="13944">
                        <c:v>3.9584259259276724</c:v>
                      </c:pt>
                      <c:pt idx="13945">
                        <c:v>3.9586689814818374</c:v>
                      </c:pt>
                      <c:pt idx="13946">
                        <c:v>3.9589120370360025</c:v>
                      </c:pt>
                      <c:pt idx="13947">
                        <c:v>3.9591550925901675</c:v>
                      </c:pt>
                      <c:pt idx="13948">
                        <c:v>3.9593981481443326</c:v>
                      </c:pt>
                      <c:pt idx="13949">
                        <c:v>3.9596412037057735</c:v>
                      </c:pt>
                      <c:pt idx="13950">
                        <c:v>3.9598842592599386</c:v>
                      </c:pt>
                      <c:pt idx="13951">
                        <c:v>3.9601273148141036</c:v>
                      </c:pt>
                      <c:pt idx="13952">
                        <c:v>3.9603703703682687</c:v>
                      </c:pt>
                      <c:pt idx="13953">
                        <c:v>3.9606134259224337</c:v>
                      </c:pt>
                      <c:pt idx="13954">
                        <c:v>3.9608564814838747</c:v>
                      </c:pt>
                      <c:pt idx="13955">
                        <c:v>3.9610995370380397</c:v>
                      </c:pt>
                      <c:pt idx="13956">
                        <c:v>3.9613425925922048</c:v>
                      </c:pt>
                      <c:pt idx="13957">
                        <c:v>3.9615856481463698</c:v>
                      </c:pt>
                      <c:pt idx="13958">
                        <c:v>3.9618287037005349</c:v>
                      </c:pt>
                      <c:pt idx="13959">
                        <c:v>3.9620717592619759</c:v>
                      </c:pt>
                      <c:pt idx="13960">
                        <c:v>3.9623148148161409</c:v>
                      </c:pt>
                      <c:pt idx="13961">
                        <c:v>3.9625578703703059</c:v>
                      </c:pt>
                      <c:pt idx="13962">
                        <c:v>3.962800925924471</c:v>
                      </c:pt>
                      <c:pt idx="13963">
                        <c:v>3.963043981478636</c:v>
                      </c:pt>
                      <c:pt idx="13964">
                        <c:v>3.963287037040077</c:v>
                      </c:pt>
                      <c:pt idx="13965">
                        <c:v>3.963530092594242</c:v>
                      </c:pt>
                      <c:pt idx="13966">
                        <c:v>3.9637731481484071</c:v>
                      </c:pt>
                      <c:pt idx="13967">
                        <c:v>3.9640162037025721</c:v>
                      </c:pt>
                      <c:pt idx="13968">
                        <c:v>3.9642592592567372</c:v>
                      </c:pt>
                      <c:pt idx="13969">
                        <c:v>3.9645138888876819</c:v>
                      </c:pt>
                      <c:pt idx="13970">
                        <c:v>3.9647569444418469</c:v>
                      </c:pt>
                      <c:pt idx="13971">
                        <c:v>3.9649999999960119</c:v>
                      </c:pt>
                      <c:pt idx="13972">
                        <c:v>3.9652430555574529</c:v>
                      </c:pt>
                      <c:pt idx="13973">
                        <c:v>3.965486111111618</c:v>
                      </c:pt>
                      <c:pt idx="13974">
                        <c:v>3.965729166665783</c:v>
                      </c:pt>
                      <c:pt idx="13975">
                        <c:v>3.9659722222199481</c:v>
                      </c:pt>
                      <c:pt idx="13976">
                        <c:v>3.9662152777741131</c:v>
                      </c:pt>
                      <c:pt idx="13977">
                        <c:v>3.9664583333355541</c:v>
                      </c:pt>
                      <c:pt idx="13978">
                        <c:v>3.9667013888897191</c:v>
                      </c:pt>
                      <c:pt idx="13979">
                        <c:v>3.9669444444438842</c:v>
                      </c:pt>
                      <c:pt idx="13980">
                        <c:v>3.9671874999980492</c:v>
                      </c:pt>
                      <c:pt idx="13981">
                        <c:v>3.9674305555522142</c:v>
                      </c:pt>
                      <c:pt idx="13982">
                        <c:v>3.9676736111136552</c:v>
                      </c:pt>
                      <c:pt idx="13983">
                        <c:v>3.9679166666678203</c:v>
                      </c:pt>
                      <c:pt idx="13984">
                        <c:v>3.9681597222219853</c:v>
                      </c:pt>
                      <c:pt idx="13985">
                        <c:v>3.9684027777761504</c:v>
                      </c:pt>
                      <c:pt idx="13986">
                        <c:v>3.9686458333303154</c:v>
                      </c:pt>
                      <c:pt idx="13987">
                        <c:v>3.9688888888917564</c:v>
                      </c:pt>
                      <c:pt idx="13988">
                        <c:v>3.9691319444459214</c:v>
                      </c:pt>
                      <c:pt idx="13989">
                        <c:v>3.9693750000000865</c:v>
                      </c:pt>
                      <c:pt idx="13990">
                        <c:v>3.9696180555542515</c:v>
                      </c:pt>
                      <c:pt idx="13991">
                        <c:v>3.9698611111084166</c:v>
                      </c:pt>
                      <c:pt idx="13992">
                        <c:v>3.9701041666625816</c:v>
                      </c:pt>
                      <c:pt idx="13993">
                        <c:v>3.9703472222240226</c:v>
                      </c:pt>
                      <c:pt idx="13994">
                        <c:v>3.9705902777781876</c:v>
                      </c:pt>
                      <c:pt idx="13995">
                        <c:v>3.9708333333323527</c:v>
                      </c:pt>
                      <c:pt idx="13996">
                        <c:v>3.9710763888865177</c:v>
                      </c:pt>
                      <c:pt idx="13997">
                        <c:v>3.9713194444406827</c:v>
                      </c:pt>
                      <c:pt idx="13998">
                        <c:v>3.9715625000021237</c:v>
                      </c:pt>
                      <c:pt idx="13999">
                        <c:v>3.9718055555562888</c:v>
                      </c:pt>
                      <c:pt idx="14000">
                        <c:v>3.9720486111104538</c:v>
                      </c:pt>
                      <c:pt idx="14001">
                        <c:v>3.9722916666646189</c:v>
                      </c:pt>
                      <c:pt idx="14002">
                        <c:v>3.9725347222187839</c:v>
                      </c:pt>
                      <c:pt idx="14003">
                        <c:v>3.9727777777802249</c:v>
                      </c:pt>
                      <c:pt idx="14004">
                        <c:v>3.9730208333343899</c:v>
                      </c:pt>
                      <c:pt idx="14005">
                        <c:v>3.973263888888555</c:v>
                      </c:pt>
                      <c:pt idx="14006">
                        <c:v>3.97350694444272</c:v>
                      </c:pt>
                      <c:pt idx="14007">
                        <c:v>3.9737499999968851</c:v>
                      </c:pt>
                      <c:pt idx="14008">
                        <c:v>3.973993055558326</c:v>
                      </c:pt>
                      <c:pt idx="14009">
                        <c:v>3.9742361111124911</c:v>
                      </c:pt>
                      <c:pt idx="14010">
                        <c:v>3.9744791666666561</c:v>
                      </c:pt>
                      <c:pt idx="14011">
                        <c:v>3.9747222222208212</c:v>
                      </c:pt>
                      <c:pt idx="14012">
                        <c:v>3.9749652777749862</c:v>
                      </c:pt>
                      <c:pt idx="14013">
                        <c:v>3.9752083333364272</c:v>
                      </c:pt>
                      <c:pt idx="14014">
                        <c:v>3.9754513888905922</c:v>
                      </c:pt>
                      <c:pt idx="14015">
                        <c:v>3.9756944444447573</c:v>
                      </c:pt>
                      <c:pt idx="14016">
                        <c:v>3.9759374999989223</c:v>
                      </c:pt>
                      <c:pt idx="14017">
                        <c:v>3.9761805555530874</c:v>
                      </c:pt>
                      <c:pt idx="14018">
                        <c:v>3.9764351851840321</c:v>
                      </c:pt>
                      <c:pt idx="14019">
                        <c:v>3.9766782407381971</c:v>
                      </c:pt>
                      <c:pt idx="14020">
                        <c:v>3.9769212962923621</c:v>
                      </c:pt>
                      <c:pt idx="14021">
                        <c:v>3.9771643518538031</c:v>
                      </c:pt>
                      <c:pt idx="14022">
                        <c:v>3.9774074074079682</c:v>
                      </c:pt>
                      <c:pt idx="14023">
                        <c:v>3.9776504629621332</c:v>
                      </c:pt>
                      <c:pt idx="14024">
                        <c:v>3.9778935185162982</c:v>
                      </c:pt>
                      <c:pt idx="14025">
                        <c:v>3.9781365740704633</c:v>
                      </c:pt>
                      <c:pt idx="14026">
                        <c:v>3.9783796296319043</c:v>
                      </c:pt>
                      <c:pt idx="14027">
                        <c:v>3.9786226851860693</c:v>
                      </c:pt>
                      <c:pt idx="14028">
                        <c:v>3.9788657407402344</c:v>
                      </c:pt>
                      <c:pt idx="14029">
                        <c:v>3.9791087962943994</c:v>
                      </c:pt>
                      <c:pt idx="14030">
                        <c:v>3.9793518518485644</c:v>
                      </c:pt>
                      <c:pt idx="14031">
                        <c:v>3.9795949074100054</c:v>
                      </c:pt>
                      <c:pt idx="14032">
                        <c:v>3.9798379629641705</c:v>
                      </c:pt>
                      <c:pt idx="14033">
                        <c:v>3.9800810185183355</c:v>
                      </c:pt>
                      <c:pt idx="14034">
                        <c:v>3.9803240740725006</c:v>
                      </c:pt>
                      <c:pt idx="14035">
                        <c:v>3.9805671296266656</c:v>
                      </c:pt>
                      <c:pt idx="14036">
                        <c:v>3.9808101851881066</c:v>
                      </c:pt>
                      <c:pt idx="14037">
                        <c:v>3.9810532407422716</c:v>
                      </c:pt>
                      <c:pt idx="14038">
                        <c:v>3.9812962962964367</c:v>
                      </c:pt>
                      <c:pt idx="14039">
                        <c:v>3.9815393518506017</c:v>
                      </c:pt>
                      <c:pt idx="14040">
                        <c:v>3.9817824074047667</c:v>
                      </c:pt>
                      <c:pt idx="14041">
                        <c:v>3.9820254629589318</c:v>
                      </c:pt>
                      <c:pt idx="14042">
                        <c:v>3.9822685185203728</c:v>
                      </c:pt>
                      <c:pt idx="14043">
                        <c:v>3.9825115740745378</c:v>
                      </c:pt>
                      <c:pt idx="14044">
                        <c:v>3.9827546296287029</c:v>
                      </c:pt>
                      <c:pt idx="14045">
                        <c:v>3.9829976851828679</c:v>
                      </c:pt>
                      <c:pt idx="14046">
                        <c:v>3.9832407407370329</c:v>
                      </c:pt>
                      <c:pt idx="14047">
                        <c:v>3.9834837962984739</c:v>
                      </c:pt>
                      <c:pt idx="14048">
                        <c:v>3.983726851852639</c:v>
                      </c:pt>
                      <c:pt idx="14049">
                        <c:v>3.983969907406804</c:v>
                      </c:pt>
                      <c:pt idx="14050">
                        <c:v>3.9842129629609691</c:v>
                      </c:pt>
                      <c:pt idx="14051">
                        <c:v>3.9844560185151341</c:v>
                      </c:pt>
                      <c:pt idx="14052">
                        <c:v>3.9846990740765751</c:v>
                      </c:pt>
                      <c:pt idx="14053">
                        <c:v>3.9849421296307401</c:v>
                      </c:pt>
                      <c:pt idx="14054">
                        <c:v>3.9851851851849052</c:v>
                      </c:pt>
                      <c:pt idx="14055">
                        <c:v>3.9854282407390702</c:v>
                      </c:pt>
                      <c:pt idx="14056">
                        <c:v>3.9856712962932352</c:v>
                      </c:pt>
                      <c:pt idx="14057">
                        <c:v>3.9859143518546762</c:v>
                      </c:pt>
                      <c:pt idx="14058">
                        <c:v>3.9861574074088413</c:v>
                      </c:pt>
                      <c:pt idx="14059">
                        <c:v>3.9864004629630063</c:v>
                      </c:pt>
                      <c:pt idx="14060">
                        <c:v>3.9866435185171714</c:v>
                      </c:pt>
                      <c:pt idx="14061">
                        <c:v>3.9868865740713364</c:v>
                      </c:pt>
                      <c:pt idx="14062">
                        <c:v>3.9871296296255014</c:v>
                      </c:pt>
                      <c:pt idx="14063">
                        <c:v>3.9873726851869424</c:v>
                      </c:pt>
                      <c:pt idx="14064">
                        <c:v>3.9876157407411075</c:v>
                      </c:pt>
                      <c:pt idx="14065">
                        <c:v>3.9878587962952725</c:v>
                      </c:pt>
                      <c:pt idx="14066">
                        <c:v>3.9881134259262172</c:v>
                      </c:pt>
                      <c:pt idx="14067">
                        <c:v>3.9883564814803822</c:v>
                      </c:pt>
                      <c:pt idx="14068">
                        <c:v>3.9885995370345473</c:v>
                      </c:pt>
                      <c:pt idx="14069">
                        <c:v>3.9888425925887123</c:v>
                      </c:pt>
                      <c:pt idx="14070">
                        <c:v>3.9890856481501533</c:v>
                      </c:pt>
                      <c:pt idx="14071">
                        <c:v>3.9893287037043184</c:v>
                      </c:pt>
                      <c:pt idx="14072">
                        <c:v>3.9895717592584834</c:v>
                      </c:pt>
                      <c:pt idx="14073">
                        <c:v>3.9898148148126484</c:v>
                      </c:pt>
                      <c:pt idx="14074">
                        <c:v>3.9900578703668135</c:v>
                      </c:pt>
                      <c:pt idx="14075">
                        <c:v>3.9903009259282545</c:v>
                      </c:pt>
                      <c:pt idx="14076">
                        <c:v>3.9905439814824195</c:v>
                      </c:pt>
                      <c:pt idx="14077">
                        <c:v>3.9907870370365846</c:v>
                      </c:pt>
                      <c:pt idx="14078">
                        <c:v>3.9910300925907496</c:v>
                      </c:pt>
                      <c:pt idx="14079">
                        <c:v>3.9912731481449146</c:v>
                      </c:pt>
                      <c:pt idx="14080">
                        <c:v>3.9915162037063556</c:v>
                      </c:pt>
                      <c:pt idx="14081">
                        <c:v>3.9917592592605207</c:v>
                      </c:pt>
                      <c:pt idx="14082">
                        <c:v>3.9920023148146857</c:v>
                      </c:pt>
                      <c:pt idx="14083">
                        <c:v>3.9922453703688507</c:v>
                      </c:pt>
                      <c:pt idx="14084">
                        <c:v>3.9924884259230158</c:v>
                      </c:pt>
                      <c:pt idx="14085">
                        <c:v>3.9927314814844568</c:v>
                      </c:pt>
                      <c:pt idx="14086">
                        <c:v>3.9929745370386218</c:v>
                      </c:pt>
                      <c:pt idx="14087">
                        <c:v>3.9932175925927869</c:v>
                      </c:pt>
                      <c:pt idx="14088">
                        <c:v>3.9934606481469519</c:v>
                      </c:pt>
                      <c:pt idx="14089">
                        <c:v>3.9937037037011169</c:v>
                      </c:pt>
                      <c:pt idx="14090">
                        <c:v>3.993946759255282</c:v>
                      </c:pt>
                      <c:pt idx="14091">
                        <c:v>3.994189814816723</c:v>
                      </c:pt>
                      <c:pt idx="14092">
                        <c:v>3.994432870370888</c:v>
                      </c:pt>
                      <c:pt idx="14093">
                        <c:v>3.9946759259250531</c:v>
                      </c:pt>
                      <c:pt idx="14094">
                        <c:v>3.9949189814792181</c:v>
                      </c:pt>
                      <c:pt idx="14095">
                        <c:v>3.9951620370333831</c:v>
                      </c:pt>
                      <c:pt idx="14096">
                        <c:v>3.9954050925948241</c:v>
                      </c:pt>
                      <c:pt idx="14097">
                        <c:v>3.9956481481489892</c:v>
                      </c:pt>
                      <c:pt idx="14098">
                        <c:v>3.9958912037031542</c:v>
                      </c:pt>
                      <c:pt idx="14099">
                        <c:v>3.9961342592573192</c:v>
                      </c:pt>
                      <c:pt idx="14100">
                        <c:v>3.9963773148114843</c:v>
                      </c:pt>
                      <c:pt idx="14101">
                        <c:v>3.9966203703729253</c:v>
                      </c:pt>
                      <c:pt idx="14102">
                        <c:v>3.9968634259270903</c:v>
                      </c:pt>
                      <c:pt idx="14103">
                        <c:v>3.9971064814812554</c:v>
                      </c:pt>
                      <c:pt idx="14104">
                        <c:v>3.9973495370354204</c:v>
                      </c:pt>
                      <c:pt idx="14105">
                        <c:v>3.9975925925895854</c:v>
                      </c:pt>
                      <c:pt idx="14106">
                        <c:v>3.9978356481510264</c:v>
                      </c:pt>
                      <c:pt idx="14107">
                        <c:v>3.9980787037051915</c:v>
                      </c:pt>
                      <c:pt idx="14108">
                        <c:v>3.9983217592593565</c:v>
                      </c:pt>
                      <c:pt idx="14109">
                        <c:v>3.9985648148135216</c:v>
                      </c:pt>
                      <c:pt idx="14110">
                        <c:v>3.9988078703676866</c:v>
                      </c:pt>
                      <c:pt idx="14111">
                        <c:v>3.9990509259218516</c:v>
                      </c:pt>
                      <c:pt idx="14112">
                        <c:v>3.9992939814832926</c:v>
                      </c:pt>
                      <c:pt idx="14113">
                        <c:v>3.9995370370374577</c:v>
                      </c:pt>
                      <c:pt idx="14114">
                        <c:v>3.9997800925916227</c:v>
                      </c:pt>
                      <c:pt idx="14115">
                        <c:v>4.0000347222225674</c:v>
                      </c:pt>
                      <c:pt idx="14116">
                        <c:v>4.0002777777767324</c:v>
                      </c:pt>
                      <c:pt idx="14117">
                        <c:v>4.0005208333308975</c:v>
                      </c:pt>
                      <c:pt idx="14118">
                        <c:v>4.0007638888850625</c:v>
                      </c:pt>
                      <c:pt idx="14119">
                        <c:v>4.0010069444465035</c:v>
                      </c:pt>
                      <c:pt idx="14120">
                        <c:v>4.0012500000006685</c:v>
                      </c:pt>
                      <c:pt idx="14121">
                        <c:v>4.0014930555548336</c:v>
                      </c:pt>
                      <c:pt idx="14122">
                        <c:v>4.0017361111089986</c:v>
                      </c:pt>
                      <c:pt idx="14123">
                        <c:v>4.0019791666631637</c:v>
                      </c:pt>
                      <c:pt idx="14124">
                        <c:v>4.0022222222246047</c:v>
                      </c:pt>
                      <c:pt idx="14125">
                        <c:v>4.0024652777787697</c:v>
                      </c:pt>
                      <c:pt idx="14126">
                        <c:v>4.0027083333329347</c:v>
                      </c:pt>
                      <c:pt idx="14127">
                        <c:v>4.0029513888870998</c:v>
                      </c:pt>
                      <c:pt idx="14128">
                        <c:v>4.0031944444412648</c:v>
                      </c:pt>
                      <c:pt idx="14129">
                        <c:v>4.0034375000027058</c:v>
                      </c:pt>
                      <c:pt idx="14130">
                        <c:v>4.0036805555568709</c:v>
                      </c:pt>
                      <c:pt idx="14131">
                        <c:v>4.0039236111110359</c:v>
                      </c:pt>
                      <c:pt idx="14132">
                        <c:v>4.0041666666652009</c:v>
                      </c:pt>
                      <c:pt idx="14133">
                        <c:v>4.004409722219366</c:v>
                      </c:pt>
                      <c:pt idx="14134">
                        <c:v>4.004652777780807</c:v>
                      </c:pt>
                      <c:pt idx="14135">
                        <c:v>4.004895833334972</c:v>
                      </c:pt>
                      <c:pt idx="14136">
                        <c:v>4.005138888889137</c:v>
                      </c:pt>
                      <c:pt idx="14137">
                        <c:v>4.0053819444433021</c:v>
                      </c:pt>
                      <c:pt idx="14138">
                        <c:v>4.0056249999974671</c:v>
                      </c:pt>
                      <c:pt idx="14139">
                        <c:v>4.0058680555516322</c:v>
                      </c:pt>
                      <c:pt idx="14140">
                        <c:v>4.0061111111130732</c:v>
                      </c:pt>
                      <c:pt idx="14141">
                        <c:v>4.0063541666672382</c:v>
                      </c:pt>
                      <c:pt idx="14142">
                        <c:v>4.0065972222214032</c:v>
                      </c:pt>
                      <c:pt idx="14143">
                        <c:v>4.0068402777755683</c:v>
                      </c:pt>
                      <c:pt idx="14144">
                        <c:v>4.0070833333297333</c:v>
                      </c:pt>
                      <c:pt idx="14145">
                        <c:v>4.0073263888911743</c:v>
                      </c:pt>
                      <c:pt idx="14146">
                        <c:v>4.0075694444453394</c:v>
                      </c:pt>
                      <c:pt idx="14147">
                        <c:v>4.0078124999995044</c:v>
                      </c:pt>
                      <c:pt idx="14148">
                        <c:v>4.0080555555536694</c:v>
                      </c:pt>
                      <c:pt idx="14149">
                        <c:v>4.0082986111078345</c:v>
                      </c:pt>
                      <c:pt idx="14150">
                        <c:v>4.0085416666692755</c:v>
                      </c:pt>
                      <c:pt idx="14151">
                        <c:v>4.0087847222234405</c:v>
                      </c:pt>
                      <c:pt idx="14152">
                        <c:v>4.0090277777776056</c:v>
                      </c:pt>
                      <c:pt idx="14153">
                        <c:v>4.0092708333317706</c:v>
                      </c:pt>
                      <c:pt idx="14154">
                        <c:v>4.0095138888859356</c:v>
                      </c:pt>
                      <c:pt idx="14155">
                        <c:v>4.0097569444473766</c:v>
                      </c:pt>
                      <c:pt idx="14156">
                        <c:v>4.0100000000015417</c:v>
                      </c:pt>
                      <c:pt idx="14157">
                        <c:v>4.0102430555557067</c:v>
                      </c:pt>
                      <c:pt idx="14158">
                        <c:v>4.0104861111098717</c:v>
                      </c:pt>
                      <c:pt idx="14159">
                        <c:v>4.0107291666640368</c:v>
                      </c:pt>
                      <c:pt idx="14160">
                        <c:v>4.0109722222182018</c:v>
                      </c:pt>
                      <c:pt idx="14161">
                        <c:v>4.0112152777796428</c:v>
                      </c:pt>
                      <c:pt idx="14162">
                        <c:v>4.0114583333338079</c:v>
                      </c:pt>
                      <c:pt idx="14163">
                        <c:v>4.0117129629647525</c:v>
                      </c:pt>
                      <c:pt idx="14164">
                        <c:v>4.0119560185189176</c:v>
                      </c:pt>
                      <c:pt idx="14165">
                        <c:v>4.0121990740730826</c:v>
                      </c:pt>
                      <c:pt idx="14166">
                        <c:v>4.0124421296272477</c:v>
                      </c:pt>
                      <c:pt idx="14167">
                        <c:v>4.0126851851814127</c:v>
                      </c:pt>
                      <c:pt idx="14168">
                        <c:v>4.0129282407428537</c:v>
                      </c:pt>
                      <c:pt idx="14169">
                        <c:v>4.0131712962970187</c:v>
                      </c:pt>
                      <c:pt idx="14170">
                        <c:v>4.0134143518511838</c:v>
                      </c:pt>
                      <c:pt idx="14171">
                        <c:v>4.0136574074053488</c:v>
                      </c:pt>
                      <c:pt idx="14172">
                        <c:v>4.0139004629595139</c:v>
                      </c:pt>
                      <c:pt idx="14173">
                        <c:v>4.0141435185209549</c:v>
                      </c:pt>
                      <c:pt idx="14174">
                        <c:v>4.0143865740751199</c:v>
                      </c:pt>
                      <c:pt idx="14175">
                        <c:v>4.0146296296292849</c:v>
                      </c:pt>
                      <c:pt idx="14176">
                        <c:v>4.01487268518345</c:v>
                      </c:pt>
                      <c:pt idx="14177">
                        <c:v>4.015115740737615</c:v>
                      </c:pt>
                      <c:pt idx="14178">
                        <c:v>4.015358796299056</c:v>
                      </c:pt>
                      <c:pt idx="14179">
                        <c:v>4.015601851853221</c:v>
                      </c:pt>
                      <c:pt idx="14180">
                        <c:v>4.0158449074073861</c:v>
                      </c:pt>
                      <c:pt idx="14181">
                        <c:v>4.0160879629615511</c:v>
                      </c:pt>
                      <c:pt idx="14182">
                        <c:v>4.0163310185157162</c:v>
                      </c:pt>
                      <c:pt idx="14183">
                        <c:v>4.0165740740771572</c:v>
                      </c:pt>
                      <c:pt idx="14184">
                        <c:v>4.0168171296313222</c:v>
                      </c:pt>
                      <c:pt idx="14185">
                        <c:v>4.0170601851854872</c:v>
                      </c:pt>
                      <c:pt idx="14186">
                        <c:v>4.0173032407396523</c:v>
                      </c:pt>
                      <c:pt idx="14187">
                        <c:v>4.0175462962938173</c:v>
                      </c:pt>
                      <c:pt idx="14188">
                        <c:v>4.0177893518479824</c:v>
                      </c:pt>
                      <c:pt idx="14189">
                        <c:v>4.0180324074094234</c:v>
                      </c:pt>
                      <c:pt idx="14190">
                        <c:v>4.0182754629635884</c:v>
                      </c:pt>
                      <c:pt idx="14191">
                        <c:v>4.0185185185177534</c:v>
                      </c:pt>
                      <c:pt idx="14192">
                        <c:v>4.0187615740719185</c:v>
                      </c:pt>
                      <c:pt idx="14193">
                        <c:v>4.0190046296260835</c:v>
                      </c:pt>
                      <c:pt idx="14194">
                        <c:v>4.0192476851875245</c:v>
                      </c:pt>
                      <c:pt idx="14195">
                        <c:v>4.0194907407416895</c:v>
                      </c:pt>
                      <c:pt idx="14196">
                        <c:v>4.0197337962958546</c:v>
                      </c:pt>
                      <c:pt idx="14197">
                        <c:v>4.0199768518500196</c:v>
                      </c:pt>
                      <c:pt idx="14198">
                        <c:v>4.0202199074041847</c:v>
                      </c:pt>
                      <c:pt idx="14199">
                        <c:v>4.0204629629656257</c:v>
                      </c:pt>
                      <c:pt idx="14200">
                        <c:v>4.0207060185197907</c:v>
                      </c:pt>
                      <c:pt idx="14201">
                        <c:v>4.0209490740739557</c:v>
                      </c:pt>
                      <c:pt idx="14202">
                        <c:v>4.0211921296281208</c:v>
                      </c:pt>
                      <c:pt idx="14203">
                        <c:v>4.0214351851822858</c:v>
                      </c:pt>
                      <c:pt idx="14204">
                        <c:v>4.0216782407437268</c:v>
                      </c:pt>
                      <c:pt idx="14205">
                        <c:v>4.0219212962978919</c:v>
                      </c:pt>
                      <c:pt idx="14206">
                        <c:v>4.0221643518520569</c:v>
                      </c:pt>
                      <c:pt idx="14207">
                        <c:v>4.0224074074062219</c:v>
                      </c:pt>
                      <c:pt idx="14208">
                        <c:v>4.022650462960387</c:v>
                      </c:pt>
                      <c:pt idx="14209">
                        <c:v>4.022893518514552</c:v>
                      </c:pt>
                      <c:pt idx="14210">
                        <c:v>4.023136574075993</c:v>
                      </c:pt>
                      <c:pt idx="14211">
                        <c:v>4.0233912036996617</c:v>
                      </c:pt>
                      <c:pt idx="14212">
                        <c:v>4.0236342592611027</c:v>
                      </c:pt>
                      <c:pt idx="14213">
                        <c:v>4.0238773148152678</c:v>
                      </c:pt>
                      <c:pt idx="14214">
                        <c:v>4.0241203703694328</c:v>
                      </c:pt>
                      <c:pt idx="14215">
                        <c:v>4.0243634259235979</c:v>
                      </c:pt>
                      <c:pt idx="14216">
                        <c:v>4.0246064814777629</c:v>
                      </c:pt>
                      <c:pt idx="14217">
                        <c:v>4.0248495370392039</c:v>
                      </c:pt>
                      <c:pt idx="14218">
                        <c:v>4.0250925925933689</c:v>
                      </c:pt>
                      <c:pt idx="14219">
                        <c:v>4.025335648147534</c:v>
                      </c:pt>
                      <c:pt idx="14220">
                        <c:v>4.025578703701699</c:v>
                      </c:pt>
                      <c:pt idx="14221">
                        <c:v>4.0258217592558641</c:v>
                      </c:pt>
                      <c:pt idx="14222">
                        <c:v>4.026064814817305</c:v>
                      </c:pt>
                      <c:pt idx="14223">
                        <c:v>4.0263078703714701</c:v>
                      </c:pt>
                      <c:pt idx="14224">
                        <c:v>4.0265509259256351</c:v>
                      </c:pt>
                      <c:pt idx="14225">
                        <c:v>4.0267939814798002</c:v>
                      </c:pt>
                      <c:pt idx="14226">
                        <c:v>4.0270370370339652</c:v>
                      </c:pt>
                      <c:pt idx="14227">
                        <c:v>4.0272800925954062</c:v>
                      </c:pt>
                      <c:pt idx="14228">
                        <c:v>4.0275231481495712</c:v>
                      </c:pt>
                      <c:pt idx="14229">
                        <c:v>4.0277662037037363</c:v>
                      </c:pt>
                      <c:pt idx="14230">
                        <c:v>4.0280092592579013</c:v>
                      </c:pt>
                      <c:pt idx="14231">
                        <c:v>4.0282523148120664</c:v>
                      </c:pt>
                      <c:pt idx="14232">
                        <c:v>4.0284953703735074</c:v>
                      </c:pt>
                      <c:pt idx="14233">
                        <c:v>4.0287384259276724</c:v>
                      </c:pt>
                      <c:pt idx="14234">
                        <c:v>4.0289814814818374</c:v>
                      </c:pt>
                      <c:pt idx="14235">
                        <c:v>4.0292245370360025</c:v>
                      </c:pt>
                      <c:pt idx="14236">
                        <c:v>4.0294675925901675</c:v>
                      </c:pt>
                      <c:pt idx="14237">
                        <c:v>4.0297106481443326</c:v>
                      </c:pt>
                      <c:pt idx="14238">
                        <c:v>4.0299537037057735</c:v>
                      </c:pt>
                      <c:pt idx="14239">
                        <c:v>4.0301967592599386</c:v>
                      </c:pt>
                      <c:pt idx="14240">
                        <c:v>4.0304398148141036</c:v>
                      </c:pt>
                      <c:pt idx="14241">
                        <c:v>4.0306828703682687</c:v>
                      </c:pt>
                      <c:pt idx="14242">
                        <c:v>4.0309259259224337</c:v>
                      </c:pt>
                      <c:pt idx="14243">
                        <c:v>4.0311689814838747</c:v>
                      </c:pt>
                      <c:pt idx="14244">
                        <c:v>4.0314120370380397</c:v>
                      </c:pt>
                      <c:pt idx="14245">
                        <c:v>4.0316550925922048</c:v>
                      </c:pt>
                      <c:pt idx="14246">
                        <c:v>4.0318981481463698</c:v>
                      </c:pt>
                      <c:pt idx="14247">
                        <c:v>4.0321412037005349</c:v>
                      </c:pt>
                      <c:pt idx="14248">
                        <c:v>4.0323842592619759</c:v>
                      </c:pt>
                      <c:pt idx="14249">
                        <c:v>4.0326273148161409</c:v>
                      </c:pt>
                      <c:pt idx="14250">
                        <c:v>4.0328703703703059</c:v>
                      </c:pt>
                      <c:pt idx="14251">
                        <c:v>4.033113425924471</c:v>
                      </c:pt>
                      <c:pt idx="14252">
                        <c:v>4.033356481478636</c:v>
                      </c:pt>
                      <c:pt idx="14253">
                        <c:v>4.033599537040077</c:v>
                      </c:pt>
                      <c:pt idx="14254">
                        <c:v>4.033842592594242</c:v>
                      </c:pt>
                      <c:pt idx="14255">
                        <c:v>4.0340856481484071</c:v>
                      </c:pt>
                      <c:pt idx="14256">
                        <c:v>4.0343287037025721</c:v>
                      </c:pt>
                      <c:pt idx="14257">
                        <c:v>4.0345717592567372</c:v>
                      </c:pt>
                      <c:pt idx="14258">
                        <c:v>4.0348148148109022</c:v>
                      </c:pt>
                      <c:pt idx="14259">
                        <c:v>4.0350578703723432</c:v>
                      </c:pt>
                      <c:pt idx="14260">
                        <c:v>4.0353124999960119</c:v>
                      </c:pt>
                      <c:pt idx="14261">
                        <c:v>4.0355555555574529</c:v>
                      </c:pt>
                      <c:pt idx="14262">
                        <c:v>4.035798611111618</c:v>
                      </c:pt>
                      <c:pt idx="14263">
                        <c:v>4.036041666665783</c:v>
                      </c:pt>
                      <c:pt idx="14264">
                        <c:v>4.0362847222199481</c:v>
                      </c:pt>
                      <c:pt idx="14265">
                        <c:v>4.0365277777741131</c:v>
                      </c:pt>
                      <c:pt idx="14266">
                        <c:v>4.0367708333355541</c:v>
                      </c:pt>
                      <c:pt idx="14267">
                        <c:v>4.0370138888897191</c:v>
                      </c:pt>
                      <c:pt idx="14268">
                        <c:v>4.0372569444438842</c:v>
                      </c:pt>
                      <c:pt idx="14269">
                        <c:v>4.0374999999980492</c:v>
                      </c:pt>
                      <c:pt idx="14270">
                        <c:v>4.0377430555522142</c:v>
                      </c:pt>
                      <c:pt idx="14271">
                        <c:v>4.0379861111136552</c:v>
                      </c:pt>
                      <c:pt idx="14272">
                        <c:v>4.0382291666678203</c:v>
                      </c:pt>
                      <c:pt idx="14273">
                        <c:v>4.0384722222219853</c:v>
                      </c:pt>
                      <c:pt idx="14274">
                        <c:v>4.0387152777761504</c:v>
                      </c:pt>
                      <c:pt idx="14275">
                        <c:v>4.0389583333303154</c:v>
                      </c:pt>
                      <c:pt idx="14276">
                        <c:v>4.0392013888917564</c:v>
                      </c:pt>
                      <c:pt idx="14277">
                        <c:v>4.0394444444459214</c:v>
                      </c:pt>
                      <c:pt idx="14278">
                        <c:v>4.0396875000000865</c:v>
                      </c:pt>
                      <c:pt idx="14279">
                        <c:v>4.0399305555542515</c:v>
                      </c:pt>
                      <c:pt idx="14280">
                        <c:v>4.0401736111084166</c:v>
                      </c:pt>
                      <c:pt idx="14281">
                        <c:v>4.0404166666625816</c:v>
                      </c:pt>
                      <c:pt idx="14282">
                        <c:v>4.0406597222240226</c:v>
                      </c:pt>
                      <c:pt idx="14283">
                        <c:v>4.0409027777781876</c:v>
                      </c:pt>
                      <c:pt idx="14284">
                        <c:v>4.0411458333323527</c:v>
                      </c:pt>
                      <c:pt idx="14285">
                        <c:v>4.0413888888865177</c:v>
                      </c:pt>
                      <c:pt idx="14286">
                        <c:v>4.0416319444406827</c:v>
                      </c:pt>
                      <c:pt idx="14287">
                        <c:v>4.0418750000021237</c:v>
                      </c:pt>
                      <c:pt idx="14288">
                        <c:v>4.0421180555562888</c:v>
                      </c:pt>
                      <c:pt idx="14289">
                        <c:v>4.0423611111104538</c:v>
                      </c:pt>
                      <c:pt idx="14290">
                        <c:v>4.0426041666646189</c:v>
                      </c:pt>
                      <c:pt idx="14291">
                        <c:v>4.0428472222187839</c:v>
                      </c:pt>
                      <c:pt idx="14292">
                        <c:v>4.0430902777802249</c:v>
                      </c:pt>
                      <c:pt idx="14293">
                        <c:v>4.0433333333343899</c:v>
                      </c:pt>
                      <c:pt idx="14294">
                        <c:v>4.043576388888555</c:v>
                      </c:pt>
                      <c:pt idx="14295">
                        <c:v>4.04381944444272</c:v>
                      </c:pt>
                      <c:pt idx="14296">
                        <c:v>4.0440624999968851</c:v>
                      </c:pt>
                      <c:pt idx="14297">
                        <c:v>4.044305555558326</c:v>
                      </c:pt>
                      <c:pt idx="14298">
                        <c:v>4.0445486111124911</c:v>
                      </c:pt>
                      <c:pt idx="14299">
                        <c:v>4.0447916666666561</c:v>
                      </c:pt>
                      <c:pt idx="14300">
                        <c:v>4.0450347222208212</c:v>
                      </c:pt>
                      <c:pt idx="14301">
                        <c:v>4.0452777777749862</c:v>
                      </c:pt>
                      <c:pt idx="14302">
                        <c:v>4.0455208333364272</c:v>
                      </c:pt>
                      <c:pt idx="14303">
                        <c:v>4.0457638888905922</c:v>
                      </c:pt>
                      <c:pt idx="14304">
                        <c:v>4.0460069444447573</c:v>
                      </c:pt>
                      <c:pt idx="14305">
                        <c:v>4.0462499999989223</c:v>
                      </c:pt>
                      <c:pt idx="14306">
                        <c:v>4.0464930555530874</c:v>
                      </c:pt>
                      <c:pt idx="14307">
                        <c:v>4.0467361111072524</c:v>
                      </c:pt>
                      <c:pt idx="14308">
                        <c:v>4.0469907407381971</c:v>
                      </c:pt>
                      <c:pt idx="14309">
                        <c:v>4.0472337962923621</c:v>
                      </c:pt>
                      <c:pt idx="14310">
                        <c:v>4.0474768518538031</c:v>
                      </c:pt>
                      <c:pt idx="14311">
                        <c:v>4.0477199074079682</c:v>
                      </c:pt>
                      <c:pt idx="14312">
                        <c:v>4.0479629629621332</c:v>
                      </c:pt>
                      <c:pt idx="14313">
                        <c:v>4.0482060185162982</c:v>
                      </c:pt>
                      <c:pt idx="14314">
                        <c:v>4.0484490740704633</c:v>
                      </c:pt>
                      <c:pt idx="14315">
                        <c:v>4.0486921296319043</c:v>
                      </c:pt>
                      <c:pt idx="14316">
                        <c:v>4.0489351851860693</c:v>
                      </c:pt>
                      <c:pt idx="14317">
                        <c:v>4.0491782407402344</c:v>
                      </c:pt>
                      <c:pt idx="14318">
                        <c:v>4.0494212962943994</c:v>
                      </c:pt>
                      <c:pt idx="14319">
                        <c:v>4.0496643518485644</c:v>
                      </c:pt>
                      <c:pt idx="14320">
                        <c:v>4.0499074074100054</c:v>
                      </c:pt>
                      <c:pt idx="14321">
                        <c:v>4.0501504629641705</c:v>
                      </c:pt>
                      <c:pt idx="14322">
                        <c:v>4.0503935185183355</c:v>
                      </c:pt>
                      <c:pt idx="14323">
                        <c:v>4.0506365740725006</c:v>
                      </c:pt>
                      <c:pt idx="14324">
                        <c:v>4.0508796296266656</c:v>
                      </c:pt>
                      <c:pt idx="14325">
                        <c:v>4.0511226851881066</c:v>
                      </c:pt>
                      <c:pt idx="14326">
                        <c:v>4.0513657407422716</c:v>
                      </c:pt>
                      <c:pt idx="14327">
                        <c:v>4.0516087962964367</c:v>
                      </c:pt>
                      <c:pt idx="14328">
                        <c:v>4.0518518518506017</c:v>
                      </c:pt>
                      <c:pt idx="14329">
                        <c:v>4.0520949074047667</c:v>
                      </c:pt>
                      <c:pt idx="14330">
                        <c:v>4.0523379629589318</c:v>
                      </c:pt>
                      <c:pt idx="14331">
                        <c:v>4.0525810185203728</c:v>
                      </c:pt>
                      <c:pt idx="14332">
                        <c:v>4.0528240740745378</c:v>
                      </c:pt>
                      <c:pt idx="14333">
                        <c:v>4.0530671296287029</c:v>
                      </c:pt>
                      <c:pt idx="14334">
                        <c:v>4.0533101851828679</c:v>
                      </c:pt>
                      <c:pt idx="14335">
                        <c:v>4.0535532407370329</c:v>
                      </c:pt>
                      <c:pt idx="14336">
                        <c:v>4.0537962962984739</c:v>
                      </c:pt>
                      <c:pt idx="14337">
                        <c:v>4.054039351852639</c:v>
                      </c:pt>
                      <c:pt idx="14338">
                        <c:v>4.054282407406804</c:v>
                      </c:pt>
                      <c:pt idx="14339">
                        <c:v>4.0545254629609691</c:v>
                      </c:pt>
                      <c:pt idx="14340">
                        <c:v>4.0547685185151341</c:v>
                      </c:pt>
                      <c:pt idx="14341">
                        <c:v>4.0550115740765751</c:v>
                      </c:pt>
                      <c:pt idx="14342">
                        <c:v>4.0552546296307401</c:v>
                      </c:pt>
                      <c:pt idx="14343">
                        <c:v>4.0554976851849052</c:v>
                      </c:pt>
                      <c:pt idx="14344">
                        <c:v>4.0557407407390702</c:v>
                      </c:pt>
                      <c:pt idx="14345">
                        <c:v>4.0559837962932352</c:v>
                      </c:pt>
                      <c:pt idx="14346">
                        <c:v>4.0562268518546762</c:v>
                      </c:pt>
                      <c:pt idx="14347">
                        <c:v>4.0564699074088413</c:v>
                      </c:pt>
                      <c:pt idx="14348">
                        <c:v>4.0567129629630063</c:v>
                      </c:pt>
                      <c:pt idx="14349">
                        <c:v>4.0569560185171714</c:v>
                      </c:pt>
                      <c:pt idx="14350">
                        <c:v>4.0571990740713364</c:v>
                      </c:pt>
                      <c:pt idx="14351">
                        <c:v>4.0574421296255014</c:v>
                      </c:pt>
                      <c:pt idx="14352">
                        <c:v>4.0576851851869424</c:v>
                      </c:pt>
                      <c:pt idx="14353">
                        <c:v>4.0579282407411075</c:v>
                      </c:pt>
                      <c:pt idx="14354">
                        <c:v>4.0581712962952725</c:v>
                      </c:pt>
                      <c:pt idx="14355">
                        <c:v>4.0584143518494376</c:v>
                      </c:pt>
                      <c:pt idx="14356">
                        <c:v>4.0586689814803822</c:v>
                      </c:pt>
                      <c:pt idx="14357">
                        <c:v>4.0589120370345473</c:v>
                      </c:pt>
                      <c:pt idx="14358">
                        <c:v>4.0591550925887123</c:v>
                      </c:pt>
                      <c:pt idx="14359">
                        <c:v>4.0593981481501533</c:v>
                      </c:pt>
                      <c:pt idx="14360">
                        <c:v>4.0596412037043184</c:v>
                      </c:pt>
                      <c:pt idx="14361">
                        <c:v>4.0598842592584834</c:v>
                      </c:pt>
                      <c:pt idx="14362">
                        <c:v>4.0601273148126484</c:v>
                      </c:pt>
                      <c:pt idx="14363">
                        <c:v>4.0603703703668135</c:v>
                      </c:pt>
                      <c:pt idx="14364">
                        <c:v>4.0606134259282545</c:v>
                      </c:pt>
                      <c:pt idx="14365">
                        <c:v>4.0608564814824195</c:v>
                      </c:pt>
                      <c:pt idx="14366">
                        <c:v>4.0610995370365846</c:v>
                      </c:pt>
                      <c:pt idx="14367">
                        <c:v>4.0613425925907496</c:v>
                      </c:pt>
                      <c:pt idx="14368">
                        <c:v>4.0615856481449146</c:v>
                      </c:pt>
                      <c:pt idx="14369">
                        <c:v>4.0618287037063556</c:v>
                      </c:pt>
                      <c:pt idx="14370">
                        <c:v>4.0620717592605207</c:v>
                      </c:pt>
                      <c:pt idx="14371">
                        <c:v>4.0623148148146857</c:v>
                      </c:pt>
                      <c:pt idx="14372">
                        <c:v>4.0625578703688507</c:v>
                      </c:pt>
                      <c:pt idx="14373">
                        <c:v>4.0628009259230158</c:v>
                      </c:pt>
                      <c:pt idx="14374">
                        <c:v>4.0630439814844568</c:v>
                      </c:pt>
                      <c:pt idx="14375">
                        <c:v>4.0632870370386218</c:v>
                      </c:pt>
                      <c:pt idx="14376">
                        <c:v>4.0635300925927869</c:v>
                      </c:pt>
                      <c:pt idx="14377">
                        <c:v>4.0637731481469519</c:v>
                      </c:pt>
                      <c:pt idx="14378">
                        <c:v>4.0640162037011169</c:v>
                      </c:pt>
                      <c:pt idx="14379">
                        <c:v>4.064259259255282</c:v>
                      </c:pt>
                      <c:pt idx="14380">
                        <c:v>4.064502314816723</c:v>
                      </c:pt>
                      <c:pt idx="14381">
                        <c:v>4.064745370370888</c:v>
                      </c:pt>
                      <c:pt idx="14382">
                        <c:v>4.0649884259250531</c:v>
                      </c:pt>
                      <c:pt idx="14383">
                        <c:v>4.0652314814792181</c:v>
                      </c:pt>
                      <c:pt idx="14384">
                        <c:v>4.0654745370333831</c:v>
                      </c:pt>
                      <c:pt idx="14385">
                        <c:v>4.0657175925948241</c:v>
                      </c:pt>
                      <c:pt idx="14386">
                        <c:v>4.0659606481489892</c:v>
                      </c:pt>
                      <c:pt idx="14387">
                        <c:v>4.0662037037031542</c:v>
                      </c:pt>
                      <c:pt idx="14388">
                        <c:v>4.0664467592573192</c:v>
                      </c:pt>
                      <c:pt idx="14389">
                        <c:v>4.0666898148114843</c:v>
                      </c:pt>
                      <c:pt idx="14390">
                        <c:v>4.0669328703729253</c:v>
                      </c:pt>
                      <c:pt idx="14391">
                        <c:v>4.0671759259270903</c:v>
                      </c:pt>
                      <c:pt idx="14392">
                        <c:v>4.0674189814812554</c:v>
                      </c:pt>
                      <c:pt idx="14393">
                        <c:v>4.0676620370354204</c:v>
                      </c:pt>
                      <c:pt idx="14394">
                        <c:v>4.0679050925895854</c:v>
                      </c:pt>
                      <c:pt idx="14395">
                        <c:v>4.0681481481510264</c:v>
                      </c:pt>
                      <c:pt idx="14396">
                        <c:v>4.0683912037051915</c:v>
                      </c:pt>
                      <c:pt idx="14397">
                        <c:v>4.0686342592593565</c:v>
                      </c:pt>
                      <c:pt idx="14398">
                        <c:v>4.0688773148135216</c:v>
                      </c:pt>
                      <c:pt idx="14399">
                        <c:v>4.0691203703676866</c:v>
                      </c:pt>
                      <c:pt idx="14400">
                        <c:v>4.0693634259218516</c:v>
                      </c:pt>
                      <c:pt idx="14401">
                        <c:v>4.0696064814832926</c:v>
                      </c:pt>
                      <c:pt idx="14402">
                        <c:v>4.0698495370374577</c:v>
                      </c:pt>
                      <c:pt idx="14403">
                        <c:v>4.0700925925916227</c:v>
                      </c:pt>
                      <c:pt idx="14404">
                        <c:v>4.0703356481457877</c:v>
                      </c:pt>
                      <c:pt idx="14405">
                        <c:v>4.0705902777767324</c:v>
                      </c:pt>
                      <c:pt idx="14406">
                        <c:v>4.0708333333308975</c:v>
                      </c:pt>
                      <c:pt idx="14407">
                        <c:v>4.0710763888850625</c:v>
                      </c:pt>
                      <c:pt idx="14408">
                        <c:v>4.0713194444465035</c:v>
                      </c:pt>
                      <c:pt idx="14409">
                        <c:v>4.0715625000006685</c:v>
                      </c:pt>
                      <c:pt idx="14410">
                        <c:v>4.0718055555548336</c:v>
                      </c:pt>
                      <c:pt idx="14411">
                        <c:v>4.0720486111089986</c:v>
                      </c:pt>
                      <c:pt idx="14412">
                        <c:v>4.0722916666631637</c:v>
                      </c:pt>
                      <c:pt idx="14413">
                        <c:v>4.0725347222246047</c:v>
                      </c:pt>
                      <c:pt idx="14414">
                        <c:v>4.0727777777787697</c:v>
                      </c:pt>
                      <c:pt idx="14415">
                        <c:v>4.0730208333329347</c:v>
                      </c:pt>
                      <c:pt idx="14416">
                        <c:v>4.0732638888870998</c:v>
                      </c:pt>
                      <c:pt idx="14417">
                        <c:v>4.0735069444412648</c:v>
                      </c:pt>
                      <c:pt idx="14418">
                        <c:v>4.0737500000027058</c:v>
                      </c:pt>
                      <c:pt idx="14419">
                        <c:v>4.0739930555568709</c:v>
                      </c:pt>
                      <c:pt idx="14420">
                        <c:v>4.0742361111110359</c:v>
                      </c:pt>
                      <c:pt idx="14421">
                        <c:v>4.0744791666652009</c:v>
                      </c:pt>
                      <c:pt idx="14422">
                        <c:v>4.074722222219366</c:v>
                      </c:pt>
                      <c:pt idx="14423">
                        <c:v>4.074965277780807</c:v>
                      </c:pt>
                      <c:pt idx="14424">
                        <c:v>4.075208333334972</c:v>
                      </c:pt>
                      <c:pt idx="14425">
                        <c:v>4.075451388889137</c:v>
                      </c:pt>
                      <c:pt idx="14426">
                        <c:v>4.0756944444433021</c:v>
                      </c:pt>
                      <c:pt idx="14427">
                        <c:v>4.0759374999974671</c:v>
                      </c:pt>
                      <c:pt idx="14428">
                        <c:v>4.0761805555516322</c:v>
                      </c:pt>
                      <c:pt idx="14429">
                        <c:v>4.0764236111130732</c:v>
                      </c:pt>
                      <c:pt idx="14430">
                        <c:v>4.0766666666672382</c:v>
                      </c:pt>
                      <c:pt idx="14431">
                        <c:v>4.0769097222214032</c:v>
                      </c:pt>
                      <c:pt idx="14432">
                        <c:v>4.0771527777755683</c:v>
                      </c:pt>
                      <c:pt idx="14433">
                        <c:v>4.0773958333297333</c:v>
                      </c:pt>
                      <c:pt idx="14434">
                        <c:v>4.0776388888911743</c:v>
                      </c:pt>
                      <c:pt idx="14435">
                        <c:v>4.0778819444453394</c:v>
                      </c:pt>
                      <c:pt idx="14436">
                        <c:v>4.0781249999995044</c:v>
                      </c:pt>
                      <c:pt idx="14437">
                        <c:v>4.0783680555536694</c:v>
                      </c:pt>
                      <c:pt idx="14438">
                        <c:v>4.0786111111078345</c:v>
                      </c:pt>
                      <c:pt idx="14439">
                        <c:v>4.0788541666692755</c:v>
                      </c:pt>
                      <c:pt idx="14440">
                        <c:v>4.0790972222234405</c:v>
                      </c:pt>
                      <c:pt idx="14441">
                        <c:v>4.0793402777776056</c:v>
                      </c:pt>
                      <c:pt idx="14442">
                        <c:v>4.0795833333317706</c:v>
                      </c:pt>
                      <c:pt idx="14443">
                        <c:v>4.0798263888859356</c:v>
                      </c:pt>
                      <c:pt idx="14444">
                        <c:v>4.0800694444473766</c:v>
                      </c:pt>
                      <c:pt idx="14445">
                        <c:v>4.0803125000015417</c:v>
                      </c:pt>
                      <c:pt idx="14446">
                        <c:v>4.0805555555557067</c:v>
                      </c:pt>
                      <c:pt idx="14447">
                        <c:v>4.0807986111098717</c:v>
                      </c:pt>
                      <c:pt idx="14448">
                        <c:v>4.0810416666640368</c:v>
                      </c:pt>
                      <c:pt idx="14449">
                        <c:v>4.0812847222182018</c:v>
                      </c:pt>
                      <c:pt idx="14450">
                        <c:v>4.0815277777796428</c:v>
                      </c:pt>
                      <c:pt idx="14451">
                        <c:v>4.0817708333338079</c:v>
                      </c:pt>
                      <c:pt idx="14452">
                        <c:v>4.0820138888879729</c:v>
                      </c:pt>
                      <c:pt idx="14453">
                        <c:v>4.0822685185189176</c:v>
                      </c:pt>
                      <c:pt idx="14454">
                        <c:v>4.0825115740730826</c:v>
                      </c:pt>
                      <c:pt idx="14455">
                        <c:v>4.0827546296272477</c:v>
                      </c:pt>
                      <c:pt idx="14456">
                        <c:v>4.0829976851814127</c:v>
                      </c:pt>
                      <c:pt idx="14457">
                        <c:v>4.0832407407428537</c:v>
                      </c:pt>
                      <c:pt idx="14458">
                        <c:v>4.0834837962970187</c:v>
                      </c:pt>
                      <c:pt idx="14459">
                        <c:v>4.0837268518511838</c:v>
                      </c:pt>
                      <c:pt idx="14460">
                        <c:v>4.0839699074053488</c:v>
                      </c:pt>
                      <c:pt idx="14461">
                        <c:v>4.0842129629595139</c:v>
                      </c:pt>
                      <c:pt idx="14462">
                        <c:v>4.0844560185209549</c:v>
                      </c:pt>
                      <c:pt idx="14463">
                        <c:v>4.0846990740751199</c:v>
                      </c:pt>
                      <c:pt idx="14464">
                        <c:v>4.0849421296292849</c:v>
                      </c:pt>
                      <c:pt idx="14465">
                        <c:v>4.08518518518345</c:v>
                      </c:pt>
                      <c:pt idx="14466">
                        <c:v>4.085428240737615</c:v>
                      </c:pt>
                      <c:pt idx="14467">
                        <c:v>4.085671296299056</c:v>
                      </c:pt>
                      <c:pt idx="14468">
                        <c:v>4.085914351853221</c:v>
                      </c:pt>
                      <c:pt idx="14469">
                        <c:v>4.0861574074073861</c:v>
                      </c:pt>
                      <c:pt idx="14470">
                        <c:v>4.0864004629615511</c:v>
                      </c:pt>
                      <c:pt idx="14471">
                        <c:v>4.0866435185157162</c:v>
                      </c:pt>
                      <c:pt idx="14472">
                        <c:v>4.0868865740771572</c:v>
                      </c:pt>
                      <c:pt idx="14473">
                        <c:v>4.0871296296313222</c:v>
                      </c:pt>
                      <c:pt idx="14474">
                        <c:v>4.0873726851854872</c:v>
                      </c:pt>
                      <c:pt idx="14475">
                        <c:v>4.0876157407396523</c:v>
                      </c:pt>
                      <c:pt idx="14476">
                        <c:v>4.0878587962938173</c:v>
                      </c:pt>
                      <c:pt idx="14477">
                        <c:v>4.0881018518479824</c:v>
                      </c:pt>
                      <c:pt idx="14478">
                        <c:v>4.0883449074094234</c:v>
                      </c:pt>
                      <c:pt idx="14479">
                        <c:v>4.0885879629635884</c:v>
                      </c:pt>
                      <c:pt idx="14480">
                        <c:v>4.0888310185177534</c:v>
                      </c:pt>
                      <c:pt idx="14481">
                        <c:v>4.0890740740719185</c:v>
                      </c:pt>
                      <c:pt idx="14482">
                        <c:v>4.0893171296260835</c:v>
                      </c:pt>
                      <c:pt idx="14483">
                        <c:v>4.0895601851875245</c:v>
                      </c:pt>
                      <c:pt idx="14484">
                        <c:v>4.0898032407416895</c:v>
                      </c:pt>
                      <c:pt idx="14485">
                        <c:v>4.0900462962958546</c:v>
                      </c:pt>
                      <c:pt idx="14486">
                        <c:v>4.0902893518500196</c:v>
                      </c:pt>
                      <c:pt idx="14487">
                        <c:v>4.0905324074041847</c:v>
                      </c:pt>
                      <c:pt idx="14488">
                        <c:v>4.0907754629656257</c:v>
                      </c:pt>
                      <c:pt idx="14489">
                        <c:v>4.0910185185197907</c:v>
                      </c:pt>
                      <c:pt idx="14490">
                        <c:v>4.0912615740739557</c:v>
                      </c:pt>
                      <c:pt idx="14491">
                        <c:v>4.0915046296281208</c:v>
                      </c:pt>
                      <c:pt idx="14492">
                        <c:v>4.0917476851822858</c:v>
                      </c:pt>
                      <c:pt idx="14493">
                        <c:v>4.0919907407437268</c:v>
                      </c:pt>
                      <c:pt idx="14494">
                        <c:v>4.0922337962978919</c:v>
                      </c:pt>
                      <c:pt idx="14495">
                        <c:v>4.0924768518520569</c:v>
                      </c:pt>
                      <c:pt idx="14496">
                        <c:v>4.0927199074062219</c:v>
                      </c:pt>
                      <c:pt idx="14497">
                        <c:v>4.092962962960387</c:v>
                      </c:pt>
                      <c:pt idx="14498">
                        <c:v>4.093206018514552</c:v>
                      </c:pt>
                      <c:pt idx="14499">
                        <c:v>4.093449074075993</c:v>
                      </c:pt>
                      <c:pt idx="14500">
                        <c:v>4.093692129630158</c:v>
                      </c:pt>
                      <c:pt idx="14501">
                        <c:v>4.0939467592611027</c:v>
                      </c:pt>
                      <c:pt idx="14502">
                        <c:v>4.0941898148152678</c:v>
                      </c:pt>
                      <c:pt idx="14503">
                        <c:v>4.0944328703694328</c:v>
                      </c:pt>
                      <c:pt idx="14504">
                        <c:v>4.0946759259235979</c:v>
                      </c:pt>
                      <c:pt idx="14505">
                        <c:v>4.0949189814777629</c:v>
                      </c:pt>
                      <c:pt idx="14506">
                        <c:v>4.0951620370392039</c:v>
                      </c:pt>
                      <c:pt idx="14507">
                        <c:v>4.0954050925933689</c:v>
                      </c:pt>
                      <c:pt idx="14508">
                        <c:v>4.095648148147534</c:v>
                      </c:pt>
                      <c:pt idx="14509">
                        <c:v>4.095891203701699</c:v>
                      </c:pt>
                      <c:pt idx="14510">
                        <c:v>4.0961342592558641</c:v>
                      </c:pt>
                      <c:pt idx="14511">
                        <c:v>4.096377314817305</c:v>
                      </c:pt>
                      <c:pt idx="14512">
                        <c:v>4.0966203703714701</c:v>
                      </c:pt>
                      <c:pt idx="14513">
                        <c:v>4.0968634259256351</c:v>
                      </c:pt>
                      <c:pt idx="14514">
                        <c:v>4.0971064814798002</c:v>
                      </c:pt>
                      <c:pt idx="14515">
                        <c:v>4.0973495370339652</c:v>
                      </c:pt>
                      <c:pt idx="14516">
                        <c:v>4.0975925925954062</c:v>
                      </c:pt>
                      <c:pt idx="14517">
                        <c:v>4.0978356481495712</c:v>
                      </c:pt>
                      <c:pt idx="14518">
                        <c:v>4.0980787037037363</c:v>
                      </c:pt>
                      <c:pt idx="14519">
                        <c:v>4.0983217592579013</c:v>
                      </c:pt>
                      <c:pt idx="14520">
                        <c:v>4.0985648148120664</c:v>
                      </c:pt>
                      <c:pt idx="14521">
                        <c:v>4.0988078703735074</c:v>
                      </c:pt>
                      <c:pt idx="14522">
                        <c:v>4.0990509259276724</c:v>
                      </c:pt>
                      <c:pt idx="14523">
                        <c:v>4.0992939814818374</c:v>
                      </c:pt>
                      <c:pt idx="14524">
                        <c:v>4.0995370370360025</c:v>
                      </c:pt>
                      <c:pt idx="14525">
                        <c:v>4.0997800925901675</c:v>
                      </c:pt>
                      <c:pt idx="14526">
                        <c:v>4.1000231481443326</c:v>
                      </c:pt>
                      <c:pt idx="14527">
                        <c:v>4.1002662037057735</c:v>
                      </c:pt>
                      <c:pt idx="14528">
                        <c:v>4.1005092592599386</c:v>
                      </c:pt>
                      <c:pt idx="14529">
                        <c:v>4.1007523148141036</c:v>
                      </c:pt>
                      <c:pt idx="14530">
                        <c:v>4.1009953703682687</c:v>
                      </c:pt>
                      <c:pt idx="14531">
                        <c:v>4.1012384259224337</c:v>
                      </c:pt>
                      <c:pt idx="14532">
                        <c:v>4.1014814814838747</c:v>
                      </c:pt>
                      <c:pt idx="14533">
                        <c:v>4.1017245370380397</c:v>
                      </c:pt>
                      <c:pt idx="14534">
                        <c:v>4.1019675925922048</c:v>
                      </c:pt>
                      <c:pt idx="14535">
                        <c:v>4.1022106481463698</c:v>
                      </c:pt>
                      <c:pt idx="14536">
                        <c:v>4.1024537037005349</c:v>
                      </c:pt>
                      <c:pt idx="14537">
                        <c:v>4.1026967592619759</c:v>
                      </c:pt>
                      <c:pt idx="14538">
                        <c:v>4.1029398148161409</c:v>
                      </c:pt>
                      <c:pt idx="14539">
                        <c:v>4.1031828703703059</c:v>
                      </c:pt>
                      <c:pt idx="14540">
                        <c:v>4.103425925924471</c:v>
                      </c:pt>
                      <c:pt idx="14541">
                        <c:v>4.103668981478636</c:v>
                      </c:pt>
                      <c:pt idx="14542">
                        <c:v>4.103912037040077</c:v>
                      </c:pt>
                      <c:pt idx="14543">
                        <c:v>4.104155092594242</c:v>
                      </c:pt>
                      <c:pt idx="14544">
                        <c:v>4.1043981481484071</c:v>
                      </c:pt>
                      <c:pt idx="14545">
                        <c:v>4.1046412037025721</c:v>
                      </c:pt>
                      <c:pt idx="14546">
                        <c:v>4.1048842592567372</c:v>
                      </c:pt>
                      <c:pt idx="14547">
                        <c:v>4.1051273148109022</c:v>
                      </c:pt>
                      <c:pt idx="14548">
                        <c:v>4.1053703703723432</c:v>
                      </c:pt>
                      <c:pt idx="14549">
                        <c:v>4.1056134259265082</c:v>
                      </c:pt>
                      <c:pt idx="14550">
                        <c:v>4.1058680555574529</c:v>
                      </c:pt>
                      <c:pt idx="14551">
                        <c:v>4.106111111111618</c:v>
                      </c:pt>
                      <c:pt idx="14552">
                        <c:v>4.106354166665783</c:v>
                      </c:pt>
                      <c:pt idx="14553">
                        <c:v>4.1065972222199481</c:v>
                      </c:pt>
                      <c:pt idx="14554">
                        <c:v>4.1068402777741131</c:v>
                      </c:pt>
                      <c:pt idx="14555">
                        <c:v>4.1070833333355541</c:v>
                      </c:pt>
                      <c:pt idx="14556">
                        <c:v>4.1073263888897191</c:v>
                      </c:pt>
                      <c:pt idx="14557">
                        <c:v>4.1075694444438842</c:v>
                      </c:pt>
                      <c:pt idx="14558">
                        <c:v>4.1078124999980492</c:v>
                      </c:pt>
                      <c:pt idx="14559">
                        <c:v>4.1080555555522142</c:v>
                      </c:pt>
                      <c:pt idx="14560">
                        <c:v>4.1082986111136552</c:v>
                      </c:pt>
                      <c:pt idx="14561">
                        <c:v>4.1085416666678203</c:v>
                      </c:pt>
                      <c:pt idx="14562">
                        <c:v>4.1087847222219853</c:v>
                      </c:pt>
                      <c:pt idx="14563">
                        <c:v>4.1090277777761504</c:v>
                      </c:pt>
                      <c:pt idx="14564">
                        <c:v>4.1092708333303154</c:v>
                      </c:pt>
                      <c:pt idx="14565">
                        <c:v>4.1095138888917564</c:v>
                      </c:pt>
                      <c:pt idx="14566">
                        <c:v>4.1097569444459214</c:v>
                      </c:pt>
                      <c:pt idx="14567">
                        <c:v>4.1100000000000865</c:v>
                      </c:pt>
                      <c:pt idx="14568">
                        <c:v>4.1102430555542515</c:v>
                      </c:pt>
                      <c:pt idx="14569">
                        <c:v>4.1104861111084166</c:v>
                      </c:pt>
                      <c:pt idx="14570">
                        <c:v>4.1107291666625816</c:v>
                      </c:pt>
                      <c:pt idx="14571">
                        <c:v>4.1109722222240226</c:v>
                      </c:pt>
                      <c:pt idx="14572">
                        <c:v>4.1112152777781876</c:v>
                      </c:pt>
                      <c:pt idx="14573">
                        <c:v>4.1114583333323527</c:v>
                      </c:pt>
                      <c:pt idx="14574">
                        <c:v>4.1117013888865177</c:v>
                      </c:pt>
                      <c:pt idx="14575">
                        <c:v>4.1119444444406827</c:v>
                      </c:pt>
                      <c:pt idx="14576">
                        <c:v>4.1121875000021237</c:v>
                      </c:pt>
                      <c:pt idx="14577">
                        <c:v>4.1124305555562888</c:v>
                      </c:pt>
                      <c:pt idx="14578">
                        <c:v>4.1126736111104538</c:v>
                      </c:pt>
                      <c:pt idx="14579">
                        <c:v>4.1129166666646189</c:v>
                      </c:pt>
                      <c:pt idx="14580">
                        <c:v>4.1131597222187839</c:v>
                      </c:pt>
                      <c:pt idx="14581">
                        <c:v>4.1134027777802249</c:v>
                      </c:pt>
                      <c:pt idx="14582">
                        <c:v>4.1136458333343899</c:v>
                      </c:pt>
                      <c:pt idx="14583">
                        <c:v>4.113888888888555</c:v>
                      </c:pt>
                      <c:pt idx="14584">
                        <c:v>4.11413194444272</c:v>
                      </c:pt>
                      <c:pt idx="14585">
                        <c:v>4.1143749999968851</c:v>
                      </c:pt>
                      <c:pt idx="14586">
                        <c:v>4.114618055558326</c:v>
                      </c:pt>
                      <c:pt idx="14587">
                        <c:v>4.1148611111124911</c:v>
                      </c:pt>
                      <c:pt idx="14588">
                        <c:v>4.1151041666666561</c:v>
                      </c:pt>
                      <c:pt idx="14589">
                        <c:v>4.1153472222208212</c:v>
                      </c:pt>
                      <c:pt idx="14590">
                        <c:v>4.1155902777749862</c:v>
                      </c:pt>
                      <c:pt idx="14591">
                        <c:v>4.1158333333364272</c:v>
                      </c:pt>
                      <c:pt idx="14592">
                        <c:v>4.1160763888905922</c:v>
                      </c:pt>
                      <c:pt idx="14593">
                        <c:v>4.1163194444447573</c:v>
                      </c:pt>
                      <c:pt idx="14594">
                        <c:v>4.1165624999989223</c:v>
                      </c:pt>
                      <c:pt idx="14595">
                        <c:v>4.1168055555530874</c:v>
                      </c:pt>
                      <c:pt idx="14596">
                        <c:v>4.1170486111072524</c:v>
                      </c:pt>
                      <c:pt idx="14597">
                        <c:v>4.1172916666686934</c:v>
                      </c:pt>
                      <c:pt idx="14598">
                        <c:v>4.1175462962923621</c:v>
                      </c:pt>
                      <c:pt idx="14599">
                        <c:v>4.1177893518538031</c:v>
                      </c:pt>
                      <c:pt idx="14600">
                        <c:v>4.1180324074079682</c:v>
                      </c:pt>
                      <c:pt idx="14601">
                        <c:v>4.1182754629621332</c:v>
                      </c:pt>
                      <c:pt idx="14602">
                        <c:v>4.1185185185162982</c:v>
                      </c:pt>
                      <c:pt idx="14603">
                        <c:v>4.1187615740704633</c:v>
                      </c:pt>
                      <c:pt idx="14604">
                        <c:v>4.1190046296319043</c:v>
                      </c:pt>
                      <c:pt idx="14605">
                        <c:v>4.1192476851860693</c:v>
                      </c:pt>
                      <c:pt idx="14606">
                        <c:v>4.1194907407402344</c:v>
                      </c:pt>
                      <c:pt idx="14607">
                        <c:v>4.1197337962943994</c:v>
                      </c:pt>
                      <c:pt idx="14608">
                        <c:v>4.1199768518485644</c:v>
                      </c:pt>
                      <c:pt idx="14609">
                        <c:v>4.1202199074100054</c:v>
                      </c:pt>
                      <c:pt idx="14610">
                        <c:v>4.1204629629641705</c:v>
                      </c:pt>
                      <c:pt idx="14611">
                        <c:v>4.1207060185183355</c:v>
                      </c:pt>
                      <c:pt idx="14612">
                        <c:v>4.1209490740725006</c:v>
                      </c:pt>
                      <c:pt idx="14613">
                        <c:v>4.1211921296266656</c:v>
                      </c:pt>
                      <c:pt idx="14614">
                        <c:v>4.1214351851881066</c:v>
                      </c:pt>
                      <c:pt idx="14615">
                        <c:v>4.1216782407422716</c:v>
                      </c:pt>
                      <c:pt idx="14616">
                        <c:v>4.1219212962964367</c:v>
                      </c:pt>
                      <c:pt idx="14617">
                        <c:v>4.1221643518506017</c:v>
                      </c:pt>
                      <c:pt idx="14618">
                        <c:v>4.1224074074047667</c:v>
                      </c:pt>
                      <c:pt idx="14619">
                        <c:v>4.1226504629589318</c:v>
                      </c:pt>
                      <c:pt idx="14620">
                        <c:v>4.1228935185203728</c:v>
                      </c:pt>
                      <c:pt idx="14621">
                        <c:v>4.1231365740745378</c:v>
                      </c:pt>
                      <c:pt idx="14622">
                        <c:v>4.1233796296287029</c:v>
                      </c:pt>
                      <c:pt idx="14623">
                        <c:v>4.1236226851828679</c:v>
                      </c:pt>
                      <c:pt idx="14624">
                        <c:v>4.1238657407370329</c:v>
                      </c:pt>
                      <c:pt idx="14625">
                        <c:v>4.1241087962984739</c:v>
                      </c:pt>
                      <c:pt idx="14626">
                        <c:v>4.124351851852639</c:v>
                      </c:pt>
                      <c:pt idx="14627">
                        <c:v>4.124594907406804</c:v>
                      </c:pt>
                      <c:pt idx="14628">
                        <c:v>4.1248379629609691</c:v>
                      </c:pt>
                      <c:pt idx="14629">
                        <c:v>4.1250810185151341</c:v>
                      </c:pt>
                      <c:pt idx="14630">
                        <c:v>4.1253240740765751</c:v>
                      </c:pt>
                      <c:pt idx="14631">
                        <c:v>4.1255671296307401</c:v>
                      </c:pt>
                      <c:pt idx="14632">
                        <c:v>4.1258101851849052</c:v>
                      </c:pt>
                      <c:pt idx="14633">
                        <c:v>4.1260532407390702</c:v>
                      </c:pt>
                      <c:pt idx="14634">
                        <c:v>4.1262962962932352</c:v>
                      </c:pt>
                      <c:pt idx="14635">
                        <c:v>4.1265393518546762</c:v>
                      </c:pt>
                      <c:pt idx="14636">
                        <c:v>4.1267824074088413</c:v>
                      </c:pt>
                      <c:pt idx="14637">
                        <c:v>4.1270254629630063</c:v>
                      </c:pt>
                      <c:pt idx="14638">
                        <c:v>4.1272685185171714</c:v>
                      </c:pt>
                      <c:pt idx="14639">
                        <c:v>4.1275115740713364</c:v>
                      </c:pt>
                      <c:pt idx="14640">
                        <c:v>4.1277546296255014</c:v>
                      </c:pt>
                      <c:pt idx="14641">
                        <c:v>4.1279976851869424</c:v>
                      </c:pt>
                      <c:pt idx="14642">
                        <c:v>4.1282407407411075</c:v>
                      </c:pt>
                      <c:pt idx="14643">
                        <c:v>4.1284837962952725</c:v>
                      </c:pt>
                      <c:pt idx="14644">
                        <c:v>4.1287268518494376</c:v>
                      </c:pt>
                      <c:pt idx="14645">
                        <c:v>4.1289699074036026</c:v>
                      </c:pt>
                      <c:pt idx="14646">
                        <c:v>4.1292245370345473</c:v>
                      </c:pt>
                      <c:pt idx="14647">
                        <c:v>4.1294675925887123</c:v>
                      </c:pt>
                      <c:pt idx="14648">
                        <c:v>4.1297106481501533</c:v>
                      </c:pt>
                      <c:pt idx="14649">
                        <c:v>4.1299537037043184</c:v>
                      </c:pt>
                      <c:pt idx="14650">
                        <c:v>4.1301967592584834</c:v>
                      </c:pt>
                      <c:pt idx="14651">
                        <c:v>4.1304398148126484</c:v>
                      </c:pt>
                      <c:pt idx="14652">
                        <c:v>4.1306828703668135</c:v>
                      </c:pt>
                      <c:pt idx="14653">
                        <c:v>4.1309259259282545</c:v>
                      </c:pt>
                      <c:pt idx="14654">
                        <c:v>4.1311689814824195</c:v>
                      </c:pt>
                      <c:pt idx="14655">
                        <c:v>4.1314120370365846</c:v>
                      </c:pt>
                      <c:pt idx="14656">
                        <c:v>4.1316550925907496</c:v>
                      </c:pt>
                      <c:pt idx="14657">
                        <c:v>4.1318981481449146</c:v>
                      </c:pt>
                      <c:pt idx="14658">
                        <c:v>4.1321412037063556</c:v>
                      </c:pt>
                      <c:pt idx="14659">
                        <c:v>4.1323842592605207</c:v>
                      </c:pt>
                      <c:pt idx="14660">
                        <c:v>4.1326273148146857</c:v>
                      </c:pt>
                      <c:pt idx="14661">
                        <c:v>4.1328703703688507</c:v>
                      </c:pt>
                      <c:pt idx="14662">
                        <c:v>4.1331134259230158</c:v>
                      </c:pt>
                      <c:pt idx="14663">
                        <c:v>4.1333564814844568</c:v>
                      </c:pt>
                      <c:pt idx="14664">
                        <c:v>4.1335995370386218</c:v>
                      </c:pt>
                      <c:pt idx="14665">
                        <c:v>4.1338425925927869</c:v>
                      </c:pt>
                      <c:pt idx="14666">
                        <c:v>4.1340856481469519</c:v>
                      </c:pt>
                      <c:pt idx="14667">
                        <c:v>4.1343287037011169</c:v>
                      </c:pt>
                      <c:pt idx="14668">
                        <c:v>4.134571759255282</c:v>
                      </c:pt>
                      <c:pt idx="14669">
                        <c:v>4.134814814816723</c:v>
                      </c:pt>
                      <c:pt idx="14670">
                        <c:v>4.135057870370888</c:v>
                      </c:pt>
                      <c:pt idx="14671">
                        <c:v>4.1353009259250531</c:v>
                      </c:pt>
                      <c:pt idx="14672">
                        <c:v>4.1355439814792181</c:v>
                      </c:pt>
                      <c:pt idx="14673">
                        <c:v>4.1357870370333831</c:v>
                      </c:pt>
                      <c:pt idx="14674">
                        <c:v>4.1360300925948241</c:v>
                      </c:pt>
                      <c:pt idx="14675">
                        <c:v>4.1362731481489892</c:v>
                      </c:pt>
                      <c:pt idx="14676">
                        <c:v>4.1365162037031542</c:v>
                      </c:pt>
                      <c:pt idx="14677">
                        <c:v>4.1367592592573192</c:v>
                      </c:pt>
                      <c:pt idx="14678">
                        <c:v>4.1370023148114843</c:v>
                      </c:pt>
                      <c:pt idx="14679">
                        <c:v>4.1372453703729253</c:v>
                      </c:pt>
                      <c:pt idx="14680">
                        <c:v>4.1374884259270903</c:v>
                      </c:pt>
                      <c:pt idx="14681">
                        <c:v>4.1377314814812554</c:v>
                      </c:pt>
                      <c:pt idx="14682">
                        <c:v>4.1379745370354204</c:v>
                      </c:pt>
                      <c:pt idx="14683">
                        <c:v>4.1382175925895854</c:v>
                      </c:pt>
                      <c:pt idx="14684">
                        <c:v>4.1384606481510264</c:v>
                      </c:pt>
                      <c:pt idx="14685">
                        <c:v>4.1387037037051915</c:v>
                      </c:pt>
                      <c:pt idx="14686">
                        <c:v>4.1389467592593565</c:v>
                      </c:pt>
                      <c:pt idx="14687">
                        <c:v>4.1391898148135216</c:v>
                      </c:pt>
                      <c:pt idx="14688">
                        <c:v>4.1394328703676866</c:v>
                      </c:pt>
                      <c:pt idx="14689">
                        <c:v>4.1396759259218516</c:v>
                      </c:pt>
                      <c:pt idx="14690">
                        <c:v>4.1399189814832926</c:v>
                      </c:pt>
                      <c:pt idx="14691">
                        <c:v>4.1401620370374577</c:v>
                      </c:pt>
                      <c:pt idx="14692">
                        <c:v>4.1404050925916227</c:v>
                      </c:pt>
                      <c:pt idx="14693">
                        <c:v>4.1406481481457877</c:v>
                      </c:pt>
                      <c:pt idx="14694">
                        <c:v>4.1408912036999528</c:v>
                      </c:pt>
                      <c:pt idx="14695">
                        <c:v>4.1411458333308975</c:v>
                      </c:pt>
                      <c:pt idx="14696">
                        <c:v>4.1413888888850625</c:v>
                      </c:pt>
                      <c:pt idx="14697">
                        <c:v>4.1416319444465035</c:v>
                      </c:pt>
                      <c:pt idx="14698">
                        <c:v>4.1418750000006685</c:v>
                      </c:pt>
                      <c:pt idx="14699">
                        <c:v>4.1421180555548336</c:v>
                      </c:pt>
                      <c:pt idx="14700">
                        <c:v>4.1423611111089986</c:v>
                      </c:pt>
                      <c:pt idx="14701">
                        <c:v>4.1426041666631637</c:v>
                      </c:pt>
                      <c:pt idx="14702">
                        <c:v>4.1428472222246047</c:v>
                      </c:pt>
                      <c:pt idx="14703">
                        <c:v>4.1430902777787697</c:v>
                      </c:pt>
                      <c:pt idx="14704">
                        <c:v>4.1433333333329347</c:v>
                      </c:pt>
                      <c:pt idx="14705">
                        <c:v>4.1435763888870998</c:v>
                      </c:pt>
                      <c:pt idx="14706">
                        <c:v>4.1438194444412648</c:v>
                      </c:pt>
                      <c:pt idx="14707">
                        <c:v>4.1440625000027058</c:v>
                      </c:pt>
                      <c:pt idx="14708">
                        <c:v>4.1443055555568709</c:v>
                      </c:pt>
                      <c:pt idx="14709">
                        <c:v>4.1445486111110359</c:v>
                      </c:pt>
                      <c:pt idx="14710">
                        <c:v>4.1447916666652009</c:v>
                      </c:pt>
                      <c:pt idx="14711">
                        <c:v>4.145034722219366</c:v>
                      </c:pt>
                      <c:pt idx="14712">
                        <c:v>4.145277777780807</c:v>
                      </c:pt>
                      <c:pt idx="14713">
                        <c:v>4.145520833334972</c:v>
                      </c:pt>
                      <c:pt idx="14714">
                        <c:v>4.145763888889137</c:v>
                      </c:pt>
                      <c:pt idx="14715">
                        <c:v>4.1460069444433021</c:v>
                      </c:pt>
                      <c:pt idx="14716">
                        <c:v>4.1462499999974671</c:v>
                      </c:pt>
                      <c:pt idx="14717">
                        <c:v>4.1464930555516322</c:v>
                      </c:pt>
                      <c:pt idx="14718">
                        <c:v>4.1467361111130732</c:v>
                      </c:pt>
                      <c:pt idx="14719">
                        <c:v>4.1469791666672382</c:v>
                      </c:pt>
                      <c:pt idx="14720">
                        <c:v>4.1472222222214032</c:v>
                      </c:pt>
                      <c:pt idx="14721">
                        <c:v>4.1474652777755683</c:v>
                      </c:pt>
                      <c:pt idx="14722">
                        <c:v>4.1477083333297333</c:v>
                      </c:pt>
                      <c:pt idx="14723">
                        <c:v>4.1479513888911743</c:v>
                      </c:pt>
                      <c:pt idx="14724">
                        <c:v>4.1481944444453394</c:v>
                      </c:pt>
                      <c:pt idx="14725">
                        <c:v>4.1484374999995044</c:v>
                      </c:pt>
                      <c:pt idx="14726">
                        <c:v>4.1486805555536694</c:v>
                      </c:pt>
                      <c:pt idx="14727">
                        <c:v>4.1489236111078345</c:v>
                      </c:pt>
                      <c:pt idx="14728">
                        <c:v>4.1491666666692755</c:v>
                      </c:pt>
                      <c:pt idx="14729">
                        <c:v>4.1494097222234405</c:v>
                      </c:pt>
                      <c:pt idx="14730">
                        <c:v>4.1496527777776056</c:v>
                      </c:pt>
                      <c:pt idx="14731">
                        <c:v>4.1498958333317706</c:v>
                      </c:pt>
                      <c:pt idx="14732">
                        <c:v>4.1501388888859356</c:v>
                      </c:pt>
                      <c:pt idx="14733">
                        <c:v>4.1503819444473766</c:v>
                      </c:pt>
                      <c:pt idx="14734">
                        <c:v>4.1506250000015417</c:v>
                      </c:pt>
                      <c:pt idx="14735">
                        <c:v>4.1508680555557067</c:v>
                      </c:pt>
                      <c:pt idx="14736">
                        <c:v>4.1511111111098717</c:v>
                      </c:pt>
                      <c:pt idx="14737">
                        <c:v>4.1513541666640368</c:v>
                      </c:pt>
                      <c:pt idx="14738">
                        <c:v>4.1515972222182018</c:v>
                      </c:pt>
                      <c:pt idx="14739">
                        <c:v>4.1518402777796428</c:v>
                      </c:pt>
                      <c:pt idx="14740">
                        <c:v>4.1520833333338079</c:v>
                      </c:pt>
                      <c:pt idx="14741">
                        <c:v>4.1523263888879729</c:v>
                      </c:pt>
                      <c:pt idx="14742">
                        <c:v>4.1525694444421379</c:v>
                      </c:pt>
                      <c:pt idx="14743">
                        <c:v>4.1528240740730826</c:v>
                      </c:pt>
                      <c:pt idx="14744">
                        <c:v>4.1530671296272477</c:v>
                      </c:pt>
                      <c:pt idx="14745">
                        <c:v>4.1533101851814127</c:v>
                      </c:pt>
                      <c:pt idx="14746">
                        <c:v>4.1535532407428537</c:v>
                      </c:pt>
                      <c:pt idx="14747">
                        <c:v>4.1537962962970187</c:v>
                      </c:pt>
                      <c:pt idx="14748">
                        <c:v>4.1540393518511838</c:v>
                      </c:pt>
                      <c:pt idx="14749">
                        <c:v>4.1542824074053488</c:v>
                      </c:pt>
                      <c:pt idx="14750">
                        <c:v>4.1545254629595139</c:v>
                      </c:pt>
                      <c:pt idx="14751">
                        <c:v>4.1547685185209549</c:v>
                      </c:pt>
                      <c:pt idx="14752">
                        <c:v>4.1550115740751199</c:v>
                      </c:pt>
                      <c:pt idx="14753">
                        <c:v>4.1552546296292849</c:v>
                      </c:pt>
                      <c:pt idx="14754">
                        <c:v>4.15549768518345</c:v>
                      </c:pt>
                      <c:pt idx="14755">
                        <c:v>4.155740740737615</c:v>
                      </c:pt>
                      <c:pt idx="14756">
                        <c:v>4.155983796299056</c:v>
                      </c:pt>
                      <c:pt idx="14757">
                        <c:v>4.156226851853221</c:v>
                      </c:pt>
                      <c:pt idx="14758">
                        <c:v>4.1564699074073861</c:v>
                      </c:pt>
                      <c:pt idx="14759">
                        <c:v>4.1567129629615511</c:v>
                      </c:pt>
                      <c:pt idx="14760">
                        <c:v>4.1569560185157162</c:v>
                      </c:pt>
                      <c:pt idx="14761">
                        <c:v>4.1571990740771572</c:v>
                      </c:pt>
                      <c:pt idx="14762">
                        <c:v>4.1574421296313222</c:v>
                      </c:pt>
                      <c:pt idx="14763">
                        <c:v>4.1576851851854872</c:v>
                      </c:pt>
                      <c:pt idx="14764">
                        <c:v>4.1579282407396523</c:v>
                      </c:pt>
                      <c:pt idx="14765">
                        <c:v>4.1581712962938173</c:v>
                      </c:pt>
                      <c:pt idx="14766">
                        <c:v>4.1584143518479824</c:v>
                      </c:pt>
                      <c:pt idx="14767">
                        <c:v>4.1586574074094234</c:v>
                      </c:pt>
                      <c:pt idx="14768">
                        <c:v>4.1589004629635884</c:v>
                      </c:pt>
                      <c:pt idx="14769">
                        <c:v>4.1591435185177534</c:v>
                      </c:pt>
                      <c:pt idx="14770">
                        <c:v>4.1593865740719185</c:v>
                      </c:pt>
                      <c:pt idx="14771">
                        <c:v>4.1596296296260835</c:v>
                      </c:pt>
                      <c:pt idx="14772">
                        <c:v>4.1598726851875245</c:v>
                      </c:pt>
                      <c:pt idx="14773">
                        <c:v>4.1601157407416895</c:v>
                      </c:pt>
                      <c:pt idx="14774">
                        <c:v>4.1603587962958546</c:v>
                      </c:pt>
                      <c:pt idx="14775">
                        <c:v>4.1606018518500196</c:v>
                      </c:pt>
                      <c:pt idx="14776">
                        <c:v>4.1608449074041847</c:v>
                      </c:pt>
                      <c:pt idx="14777">
                        <c:v>4.1610879629656257</c:v>
                      </c:pt>
                      <c:pt idx="14778">
                        <c:v>4.1613310185197907</c:v>
                      </c:pt>
                      <c:pt idx="14779">
                        <c:v>4.1615740740739557</c:v>
                      </c:pt>
                      <c:pt idx="14780">
                        <c:v>4.1618171296281208</c:v>
                      </c:pt>
                      <c:pt idx="14781">
                        <c:v>4.1620601851822858</c:v>
                      </c:pt>
                      <c:pt idx="14782">
                        <c:v>4.1623032407437268</c:v>
                      </c:pt>
                      <c:pt idx="14783">
                        <c:v>4.1625462962978919</c:v>
                      </c:pt>
                      <c:pt idx="14784">
                        <c:v>4.1627893518520569</c:v>
                      </c:pt>
                      <c:pt idx="14785">
                        <c:v>4.1630324074062219</c:v>
                      </c:pt>
                      <c:pt idx="14786">
                        <c:v>4.163275462960387</c:v>
                      </c:pt>
                      <c:pt idx="14787">
                        <c:v>4.163518518514552</c:v>
                      </c:pt>
                      <c:pt idx="14788">
                        <c:v>4.163761574075993</c:v>
                      </c:pt>
                      <c:pt idx="14789">
                        <c:v>4.164004629630158</c:v>
                      </c:pt>
                      <c:pt idx="14790">
                        <c:v>4.1642476851843231</c:v>
                      </c:pt>
                      <c:pt idx="14791">
                        <c:v>4.1644907407384881</c:v>
                      </c:pt>
                      <c:pt idx="14792">
                        <c:v>4.1647453703694328</c:v>
                      </c:pt>
                      <c:pt idx="14793">
                        <c:v>4.1649884259235979</c:v>
                      </c:pt>
                      <c:pt idx="14794">
                        <c:v>4.1652314814777629</c:v>
                      </c:pt>
                      <c:pt idx="14795">
                        <c:v>4.1654745370392039</c:v>
                      </c:pt>
                      <c:pt idx="14796">
                        <c:v>4.1657175925933689</c:v>
                      </c:pt>
                      <c:pt idx="14797">
                        <c:v>4.165960648147534</c:v>
                      </c:pt>
                      <c:pt idx="14798">
                        <c:v>4.166203703701699</c:v>
                      </c:pt>
                      <c:pt idx="14799">
                        <c:v>4.1664467592558641</c:v>
                      </c:pt>
                      <c:pt idx="14800">
                        <c:v>4.166689814817305</c:v>
                      </c:pt>
                      <c:pt idx="14801">
                        <c:v>4.1669328703714701</c:v>
                      </c:pt>
                      <c:pt idx="14802">
                        <c:v>4.1671759259256351</c:v>
                      </c:pt>
                      <c:pt idx="14803">
                        <c:v>4.1674189814798002</c:v>
                      </c:pt>
                      <c:pt idx="14804">
                        <c:v>4.1676620370339652</c:v>
                      </c:pt>
                      <c:pt idx="14805">
                        <c:v>4.1679050925954062</c:v>
                      </c:pt>
                      <c:pt idx="14806">
                        <c:v>4.1681481481495712</c:v>
                      </c:pt>
                      <c:pt idx="14807">
                        <c:v>4.1683912037037363</c:v>
                      </c:pt>
                      <c:pt idx="14808">
                        <c:v>4.1686342592579013</c:v>
                      </c:pt>
                      <c:pt idx="14809">
                        <c:v>4.1688773148120664</c:v>
                      </c:pt>
                      <c:pt idx="14810">
                        <c:v>4.1691203703735074</c:v>
                      </c:pt>
                      <c:pt idx="14811">
                        <c:v>4.1693634259276724</c:v>
                      </c:pt>
                      <c:pt idx="14812">
                        <c:v>4.1696064814818374</c:v>
                      </c:pt>
                      <c:pt idx="14813">
                        <c:v>4.1698495370360025</c:v>
                      </c:pt>
                      <c:pt idx="14814">
                        <c:v>4.1700925925901675</c:v>
                      </c:pt>
                      <c:pt idx="14815">
                        <c:v>4.1703356481443326</c:v>
                      </c:pt>
                      <c:pt idx="14816">
                        <c:v>4.1705787037057735</c:v>
                      </c:pt>
                      <c:pt idx="14817">
                        <c:v>4.1708217592599386</c:v>
                      </c:pt>
                      <c:pt idx="14818">
                        <c:v>4.1710648148141036</c:v>
                      </c:pt>
                      <c:pt idx="14819">
                        <c:v>4.1713078703682687</c:v>
                      </c:pt>
                      <c:pt idx="14820">
                        <c:v>4.1715509259224337</c:v>
                      </c:pt>
                      <c:pt idx="14821">
                        <c:v>4.1717939814838747</c:v>
                      </c:pt>
                      <c:pt idx="14822">
                        <c:v>4.1720370370380397</c:v>
                      </c:pt>
                      <c:pt idx="14823">
                        <c:v>4.1722800925922048</c:v>
                      </c:pt>
                      <c:pt idx="14824">
                        <c:v>4.1725231481463698</c:v>
                      </c:pt>
                      <c:pt idx="14825">
                        <c:v>4.1727662037005349</c:v>
                      </c:pt>
                      <c:pt idx="14826">
                        <c:v>4.1730092592619759</c:v>
                      </c:pt>
                      <c:pt idx="14827">
                        <c:v>4.1732523148161409</c:v>
                      </c:pt>
                      <c:pt idx="14828">
                        <c:v>4.1734953703703059</c:v>
                      </c:pt>
                      <c:pt idx="14829">
                        <c:v>4.173738425924471</c:v>
                      </c:pt>
                      <c:pt idx="14830">
                        <c:v>4.173981481478636</c:v>
                      </c:pt>
                      <c:pt idx="14831">
                        <c:v>4.174224537040077</c:v>
                      </c:pt>
                      <c:pt idx="14832">
                        <c:v>4.174467592594242</c:v>
                      </c:pt>
                      <c:pt idx="14833">
                        <c:v>4.1747106481484071</c:v>
                      </c:pt>
                      <c:pt idx="14834">
                        <c:v>4.1749537037025721</c:v>
                      </c:pt>
                      <c:pt idx="14835">
                        <c:v>4.1751967592567372</c:v>
                      </c:pt>
                      <c:pt idx="14836">
                        <c:v>4.1754398148109022</c:v>
                      </c:pt>
                      <c:pt idx="14837">
                        <c:v>4.1756828703723432</c:v>
                      </c:pt>
                      <c:pt idx="14838">
                        <c:v>4.1759259259265082</c:v>
                      </c:pt>
                      <c:pt idx="14839">
                        <c:v>4.1761689814806733</c:v>
                      </c:pt>
                      <c:pt idx="14840">
                        <c:v>4.176423611111618</c:v>
                      </c:pt>
                      <c:pt idx="14841">
                        <c:v>4.176666666665783</c:v>
                      </c:pt>
                      <c:pt idx="14842">
                        <c:v>4.1769097222199481</c:v>
                      </c:pt>
                      <c:pt idx="14843">
                        <c:v>4.1771527777741131</c:v>
                      </c:pt>
                      <c:pt idx="14844">
                        <c:v>4.1773958333355541</c:v>
                      </c:pt>
                      <c:pt idx="14845">
                        <c:v>4.1776388888897191</c:v>
                      </c:pt>
                      <c:pt idx="14846">
                        <c:v>4.1778819444438842</c:v>
                      </c:pt>
                      <c:pt idx="14847">
                        <c:v>4.1781249999980492</c:v>
                      </c:pt>
                      <c:pt idx="14848">
                        <c:v>4.1783680555522142</c:v>
                      </c:pt>
                      <c:pt idx="14849">
                        <c:v>4.1786111111136552</c:v>
                      </c:pt>
                      <c:pt idx="14850">
                        <c:v>4.1788541666678203</c:v>
                      </c:pt>
                      <c:pt idx="14851">
                        <c:v>4.1790972222219853</c:v>
                      </c:pt>
                      <c:pt idx="14852">
                        <c:v>4.1793402777761504</c:v>
                      </c:pt>
                      <c:pt idx="14853">
                        <c:v>4.1795833333303154</c:v>
                      </c:pt>
                      <c:pt idx="14854">
                        <c:v>4.1798263888917564</c:v>
                      </c:pt>
                      <c:pt idx="14855">
                        <c:v>4.1800694444459214</c:v>
                      </c:pt>
                      <c:pt idx="14856">
                        <c:v>4.1803125000000865</c:v>
                      </c:pt>
                      <c:pt idx="14857">
                        <c:v>4.1805555555542515</c:v>
                      </c:pt>
                      <c:pt idx="14858">
                        <c:v>4.1807986111084166</c:v>
                      </c:pt>
                      <c:pt idx="14859">
                        <c:v>4.1810416666625816</c:v>
                      </c:pt>
                      <c:pt idx="14860">
                        <c:v>4.1812847222240226</c:v>
                      </c:pt>
                      <c:pt idx="14861">
                        <c:v>4.1815277777781876</c:v>
                      </c:pt>
                      <c:pt idx="14862">
                        <c:v>4.1817708333323527</c:v>
                      </c:pt>
                      <c:pt idx="14863">
                        <c:v>4.1820138888865177</c:v>
                      </c:pt>
                      <c:pt idx="14864">
                        <c:v>4.1822569444406827</c:v>
                      </c:pt>
                      <c:pt idx="14865">
                        <c:v>4.1825000000021237</c:v>
                      </c:pt>
                      <c:pt idx="14866">
                        <c:v>4.1827430555562888</c:v>
                      </c:pt>
                      <c:pt idx="14867">
                        <c:v>4.1829861111104538</c:v>
                      </c:pt>
                      <c:pt idx="14868">
                        <c:v>4.1832291666646189</c:v>
                      </c:pt>
                      <c:pt idx="14869">
                        <c:v>4.1834722222187839</c:v>
                      </c:pt>
                      <c:pt idx="14870">
                        <c:v>4.1837152777802249</c:v>
                      </c:pt>
                      <c:pt idx="14871">
                        <c:v>4.1839583333343899</c:v>
                      </c:pt>
                      <c:pt idx="14872">
                        <c:v>4.184201388888555</c:v>
                      </c:pt>
                      <c:pt idx="14873">
                        <c:v>4.18444444444272</c:v>
                      </c:pt>
                      <c:pt idx="14874">
                        <c:v>4.1846874999968851</c:v>
                      </c:pt>
                      <c:pt idx="14875">
                        <c:v>4.184930555558326</c:v>
                      </c:pt>
                      <c:pt idx="14876">
                        <c:v>4.1851736111124911</c:v>
                      </c:pt>
                      <c:pt idx="14877">
                        <c:v>4.1854166666666561</c:v>
                      </c:pt>
                      <c:pt idx="14878">
                        <c:v>4.1856597222208212</c:v>
                      </c:pt>
                      <c:pt idx="14879">
                        <c:v>4.1859027777749862</c:v>
                      </c:pt>
                      <c:pt idx="14880">
                        <c:v>4.1861458333364272</c:v>
                      </c:pt>
                      <c:pt idx="14881">
                        <c:v>4.1863888888905922</c:v>
                      </c:pt>
                      <c:pt idx="14882">
                        <c:v>4.1866319444447573</c:v>
                      </c:pt>
                      <c:pt idx="14883">
                        <c:v>4.1868749999989223</c:v>
                      </c:pt>
                      <c:pt idx="14884">
                        <c:v>4.1871180555530874</c:v>
                      </c:pt>
                      <c:pt idx="14885">
                        <c:v>4.1873611111072524</c:v>
                      </c:pt>
                      <c:pt idx="14886">
                        <c:v>4.1876041666686934</c:v>
                      </c:pt>
                      <c:pt idx="14887">
                        <c:v>4.1878472222228584</c:v>
                      </c:pt>
                      <c:pt idx="14888">
                        <c:v>4.1881018518538031</c:v>
                      </c:pt>
                      <c:pt idx="14889">
                        <c:v>4.1883449074079682</c:v>
                      </c:pt>
                      <c:pt idx="14890">
                        <c:v>4.1885879629621332</c:v>
                      </c:pt>
                      <c:pt idx="14891">
                        <c:v>4.1888310185162982</c:v>
                      </c:pt>
                      <c:pt idx="14892">
                        <c:v>4.1890740740704633</c:v>
                      </c:pt>
                      <c:pt idx="14893">
                        <c:v>4.1893171296319043</c:v>
                      </c:pt>
                      <c:pt idx="14894">
                        <c:v>4.1895601851860693</c:v>
                      </c:pt>
                      <c:pt idx="14895">
                        <c:v>4.1898032407402344</c:v>
                      </c:pt>
                      <c:pt idx="14896">
                        <c:v>4.1900462962943994</c:v>
                      </c:pt>
                      <c:pt idx="14897">
                        <c:v>4.1902893518485644</c:v>
                      </c:pt>
                      <c:pt idx="14898">
                        <c:v>4.1905324074100054</c:v>
                      </c:pt>
                      <c:pt idx="14899">
                        <c:v>4.1907754629641705</c:v>
                      </c:pt>
                      <c:pt idx="14900">
                        <c:v>4.1910185185183355</c:v>
                      </c:pt>
                      <c:pt idx="14901">
                        <c:v>4.1912615740725006</c:v>
                      </c:pt>
                      <c:pt idx="14902">
                        <c:v>4.1915046296266656</c:v>
                      </c:pt>
                      <c:pt idx="14903">
                        <c:v>4.1917476851881066</c:v>
                      </c:pt>
                      <c:pt idx="14904">
                        <c:v>4.1919907407422716</c:v>
                      </c:pt>
                      <c:pt idx="14905">
                        <c:v>4.1922337962964367</c:v>
                      </c:pt>
                      <c:pt idx="14906">
                        <c:v>4.1924768518506017</c:v>
                      </c:pt>
                      <c:pt idx="14907">
                        <c:v>4.1927199074047667</c:v>
                      </c:pt>
                      <c:pt idx="14908">
                        <c:v>4.1929629629589318</c:v>
                      </c:pt>
                      <c:pt idx="14909">
                        <c:v>4.1932060185203728</c:v>
                      </c:pt>
                      <c:pt idx="14910">
                        <c:v>4.1934490740745378</c:v>
                      </c:pt>
                      <c:pt idx="14911">
                        <c:v>4.1936921296287029</c:v>
                      </c:pt>
                      <c:pt idx="14912">
                        <c:v>4.1939351851828679</c:v>
                      </c:pt>
                      <c:pt idx="14913">
                        <c:v>4.1941782407370329</c:v>
                      </c:pt>
                      <c:pt idx="14914">
                        <c:v>4.1944212962984739</c:v>
                      </c:pt>
                      <c:pt idx="14915">
                        <c:v>4.194664351852639</c:v>
                      </c:pt>
                      <c:pt idx="14916">
                        <c:v>4.194907407406804</c:v>
                      </c:pt>
                      <c:pt idx="14917">
                        <c:v>4.1951504629609691</c:v>
                      </c:pt>
                      <c:pt idx="14918">
                        <c:v>4.1953935185151341</c:v>
                      </c:pt>
                      <c:pt idx="14919">
                        <c:v>4.1956365740765751</c:v>
                      </c:pt>
                      <c:pt idx="14920">
                        <c:v>4.1958796296307401</c:v>
                      </c:pt>
                      <c:pt idx="14921">
                        <c:v>4.1961226851849052</c:v>
                      </c:pt>
                      <c:pt idx="14922">
                        <c:v>4.1963657407390702</c:v>
                      </c:pt>
                      <c:pt idx="14923">
                        <c:v>4.1966087962932352</c:v>
                      </c:pt>
                      <c:pt idx="14924">
                        <c:v>4.1968518518546762</c:v>
                      </c:pt>
                      <c:pt idx="14925">
                        <c:v>4.1970949074088413</c:v>
                      </c:pt>
                      <c:pt idx="14926">
                        <c:v>4.1973379629630063</c:v>
                      </c:pt>
                      <c:pt idx="14927">
                        <c:v>4.1975810185171714</c:v>
                      </c:pt>
                      <c:pt idx="14928">
                        <c:v>4.1978240740713364</c:v>
                      </c:pt>
                      <c:pt idx="14929">
                        <c:v>4.1980671296255014</c:v>
                      </c:pt>
                      <c:pt idx="14930">
                        <c:v>4.1983101851869424</c:v>
                      </c:pt>
                      <c:pt idx="14931">
                        <c:v>4.1985532407411075</c:v>
                      </c:pt>
                      <c:pt idx="14932">
                        <c:v>4.1987962962952725</c:v>
                      </c:pt>
                      <c:pt idx="14933">
                        <c:v>4.1990393518494376</c:v>
                      </c:pt>
                      <c:pt idx="14934">
                        <c:v>4.1992824074036026</c:v>
                      </c:pt>
                      <c:pt idx="14935">
                        <c:v>4.1995254629650436</c:v>
                      </c:pt>
                      <c:pt idx="14936">
                        <c:v>4.1997685185192086</c:v>
                      </c:pt>
                      <c:pt idx="14937">
                        <c:v>4.2000231481501533</c:v>
                      </c:pt>
                      <c:pt idx="14938">
                        <c:v>4.2002662037043184</c:v>
                      </c:pt>
                      <c:pt idx="14939">
                        <c:v>4.2005092592584834</c:v>
                      </c:pt>
                      <c:pt idx="14940">
                        <c:v>4.2007523148126484</c:v>
                      </c:pt>
                      <c:pt idx="14941">
                        <c:v>4.2009953703668135</c:v>
                      </c:pt>
                      <c:pt idx="14942">
                        <c:v>4.2012384259282545</c:v>
                      </c:pt>
                      <c:pt idx="14943">
                        <c:v>4.2014814814824195</c:v>
                      </c:pt>
                      <c:pt idx="14944">
                        <c:v>4.2017245370365846</c:v>
                      </c:pt>
                      <c:pt idx="14945">
                        <c:v>4.2019675925907496</c:v>
                      </c:pt>
                      <c:pt idx="14946">
                        <c:v>4.2022106481449146</c:v>
                      </c:pt>
                      <c:pt idx="14947">
                        <c:v>4.2024537037063556</c:v>
                      </c:pt>
                      <c:pt idx="14948">
                        <c:v>4.2026967592605207</c:v>
                      </c:pt>
                      <c:pt idx="14949">
                        <c:v>4.2029398148146857</c:v>
                      </c:pt>
                      <c:pt idx="14950">
                        <c:v>4.2031828703688507</c:v>
                      </c:pt>
                      <c:pt idx="14951">
                        <c:v>4.2034259259230158</c:v>
                      </c:pt>
                      <c:pt idx="14952">
                        <c:v>4.2036689814844568</c:v>
                      </c:pt>
                      <c:pt idx="14953">
                        <c:v>4.2039120370386218</c:v>
                      </c:pt>
                      <c:pt idx="14954">
                        <c:v>4.2041550925927869</c:v>
                      </c:pt>
                      <c:pt idx="14955">
                        <c:v>4.2043981481469519</c:v>
                      </c:pt>
                      <c:pt idx="14956">
                        <c:v>4.2046412037011169</c:v>
                      </c:pt>
                      <c:pt idx="14957">
                        <c:v>4.204884259255282</c:v>
                      </c:pt>
                      <c:pt idx="14958">
                        <c:v>4.205127314816723</c:v>
                      </c:pt>
                      <c:pt idx="14959">
                        <c:v>4.205370370370888</c:v>
                      </c:pt>
                      <c:pt idx="14960">
                        <c:v>4.2056134259250531</c:v>
                      </c:pt>
                      <c:pt idx="14961">
                        <c:v>4.2058564814792181</c:v>
                      </c:pt>
                      <c:pt idx="14962">
                        <c:v>4.2060995370333831</c:v>
                      </c:pt>
                      <c:pt idx="14963">
                        <c:v>4.2063425925948241</c:v>
                      </c:pt>
                      <c:pt idx="14964">
                        <c:v>4.2065856481489892</c:v>
                      </c:pt>
                      <c:pt idx="14965">
                        <c:v>4.2068287037031542</c:v>
                      </c:pt>
                      <c:pt idx="14966">
                        <c:v>4.2070717592573192</c:v>
                      </c:pt>
                      <c:pt idx="14967">
                        <c:v>4.2073148148114843</c:v>
                      </c:pt>
                      <c:pt idx="14968">
                        <c:v>4.2075578703729253</c:v>
                      </c:pt>
                      <c:pt idx="14969">
                        <c:v>4.2078009259270903</c:v>
                      </c:pt>
                      <c:pt idx="14970">
                        <c:v>4.2080439814812554</c:v>
                      </c:pt>
                      <c:pt idx="14971">
                        <c:v>4.2082870370354204</c:v>
                      </c:pt>
                      <c:pt idx="14972">
                        <c:v>4.2085300925895854</c:v>
                      </c:pt>
                      <c:pt idx="14973">
                        <c:v>4.2087731481510264</c:v>
                      </c:pt>
                      <c:pt idx="14974">
                        <c:v>4.2090162037051915</c:v>
                      </c:pt>
                      <c:pt idx="14975">
                        <c:v>4.2092592592593565</c:v>
                      </c:pt>
                      <c:pt idx="14976">
                        <c:v>4.2095023148135216</c:v>
                      </c:pt>
                      <c:pt idx="14977">
                        <c:v>4.2097453703676866</c:v>
                      </c:pt>
                      <c:pt idx="14978">
                        <c:v>4.2099884259218516</c:v>
                      </c:pt>
                      <c:pt idx="14979">
                        <c:v>4.2102314814832926</c:v>
                      </c:pt>
                      <c:pt idx="14980">
                        <c:v>4.2104745370374577</c:v>
                      </c:pt>
                      <c:pt idx="14981">
                        <c:v>4.2107175925916227</c:v>
                      </c:pt>
                      <c:pt idx="14982">
                        <c:v>4.2109606481457877</c:v>
                      </c:pt>
                      <c:pt idx="14983">
                        <c:v>4.2112037036999528</c:v>
                      </c:pt>
                      <c:pt idx="14984">
                        <c:v>4.2114467592613938</c:v>
                      </c:pt>
                      <c:pt idx="14985">
                        <c:v>4.2117013888850625</c:v>
                      </c:pt>
                      <c:pt idx="14986">
                        <c:v>4.2119444444465035</c:v>
                      </c:pt>
                      <c:pt idx="14987">
                        <c:v>4.2121875000006685</c:v>
                      </c:pt>
                      <c:pt idx="14988">
                        <c:v>4.2124305555548336</c:v>
                      </c:pt>
                      <c:pt idx="14989">
                        <c:v>4.2126736111089986</c:v>
                      </c:pt>
                      <c:pt idx="14990">
                        <c:v>4.2129166666631637</c:v>
                      </c:pt>
                      <c:pt idx="14991">
                        <c:v>4.2131597222246047</c:v>
                      </c:pt>
                      <c:pt idx="14992">
                        <c:v>4.2134027777787697</c:v>
                      </c:pt>
                      <c:pt idx="14993">
                        <c:v>4.2136458333329347</c:v>
                      </c:pt>
                      <c:pt idx="14994">
                        <c:v>4.2138888888870998</c:v>
                      </c:pt>
                      <c:pt idx="14995">
                        <c:v>4.2141319444412648</c:v>
                      </c:pt>
                      <c:pt idx="14996">
                        <c:v>4.2143750000027058</c:v>
                      </c:pt>
                      <c:pt idx="14997">
                        <c:v>4.2146180555568709</c:v>
                      </c:pt>
                      <c:pt idx="14998">
                        <c:v>4.2148611111110359</c:v>
                      </c:pt>
                      <c:pt idx="14999">
                        <c:v>4.2151041666652009</c:v>
                      </c:pt>
                      <c:pt idx="15000">
                        <c:v>4.215347222219366</c:v>
                      </c:pt>
                      <c:pt idx="15001">
                        <c:v>4.215590277780807</c:v>
                      </c:pt>
                      <c:pt idx="15002">
                        <c:v>4.215833333334972</c:v>
                      </c:pt>
                      <c:pt idx="15003">
                        <c:v>4.216076388889137</c:v>
                      </c:pt>
                      <c:pt idx="15004">
                        <c:v>4.2163194444433021</c:v>
                      </c:pt>
                      <c:pt idx="15005">
                        <c:v>4.2165624999974671</c:v>
                      </c:pt>
                      <c:pt idx="15006">
                        <c:v>4.2168055555516322</c:v>
                      </c:pt>
                      <c:pt idx="15007">
                        <c:v>4.2170486111130732</c:v>
                      </c:pt>
                      <c:pt idx="15008">
                        <c:v>4.2172916666672382</c:v>
                      </c:pt>
                      <c:pt idx="15009">
                        <c:v>4.2175347222214032</c:v>
                      </c:pt>
                      <c:pt idx="15010">
                        <c:v>4.2177777777755683</c:v>
                      </c:pt>
                      <c:pt idx="15011">
                        <c:v>4.2180208333297333</c:v>
                      </c:pt>
                      <c:pt idx="15012">
                        <c:v>4.2182638888911743</c:v>
                      </c:pt>
                      <c:pt idx="15013">
                        <c:v>4.2185069444453394</c:v>
                      </c:pt>
                      <c:pt idx="15014">
                        <c:v>4.2187499999995044</c:v>
                      </c:pt>
                      <c:pt idx="15015">
                        <c:v>4.2189930555536694</c:v>
                      </c:pt>
                      <c:pt idx="15016">
                        <c:v>4.2192361111078345</c:v>
                      </c:pt>
                      <c:pt idx="15017">
                        <c:v>4.2194791666692755</c:v>
                      </c:pt>
                      <c:pt idx="15018">
                        <c:v>4.2197222222234405</c:v>
                      </c:pt>
                      <c:pt idx="15019">
                        <c:v>4.2199652777776056</c:v>
                      </c:pt>
                      <c:pt idx="15020">
                        <c:v>4.2202083333317706</c:v>
                      </c:pt>
                      <c:pt idx="15021">
                        <c:v>4.2204513888859356</c:v>
                      </c:pt>
                      <c:pt idx="15022">
                        <c:v>4.2206944444473766</c:v>
                      </c:pt>
                      <c:pt idx="15023">
                        <c:v>4.2209375000015417</c:v>
                      </c:pt>
                      <c:pt idx="15024">
                        <c:v>4.2211805555557067</c:v>
                      </c:pt>
                      <c:pt idx="15025">
                        <c:v>4.2214236111098717</c:v>
                      </c:pt>
                      <c:pt idx="15026">
                        <c:v>4.2216666666640368</c:v>
                      </c:pt>
                      <c:pt idx="15027">
                        <c:v>4.2219097222182018</c:v>
                      </c:pt>
                      <c:pt idx="15028">
                        <c:v>4.2221527777796428</c:v>
                      </c:pt>
                      <c:pt idx="15029">
                        <c:v>4.2223958333338079</c:v>
                      </c:pt>
                      <c:pt idx="15030">
                        <c:v>4.2226388888879729</c:v>
                      </c:pt>
                      <c:pt idx="15031">
                        <c:v>4.2228819444421379</c:v>
                      </c:pt>
                      <c:pt idx="15032">
                        <c:v>4.223124999996303</c:v>
                      </c:pt>
                      <c:pt idx="15033">
                        <c:v>4.2233796296272477</c:v>
                      </c:pt>
                      <c:pt idx="15034">
                        <c:v>4.2236226851814127</c:v>
                      </c:pt>
                      <c:pt idx="15035">
                        <c:v>4.2238657407428537</c:v>
                      </c:pt>
                      <c:pt idx="15036">
                        <c:v>4.2241087962970187</c:v>
                      </c:pt>
                      <c:pt idx="15037">
                        <c:v>4.2243518518511838</c:v>
                      </c:pt>
                      <c:pt idx="15038">
                        <c:v>4.2245949074053488</c:v>
                      </c:pt>
                      <c:pt idx="15039">
                        <c:v>4.2248379629595139</c:v>
                      </c:pt>
                      <c:pt idx="15040">
                        <c:v>4.2250810185209549</c:v>
                      </c:pt>
                      <c:pt idx="15041">
                        <c:v>4.2253240740751199</c:v>
                      </c:pt>
                      <c:pt idx="15042">
                        <c:v>4.2255671296292849</c:v>
                      </c:pt>
                      <c:pt idx="15043">
                        <c:v>4.22581018518345</c:v>
                      </c:pt>
                      <c:pt idx="15044">
                        <c:v>4.226053240737615</c:v>
                      </c:pt>
                      <c:pt idx="15045">
                        <c:v>4.226296296299056</c:v>
                      </c:pt>
                      <c:pt idx="15046">
                        <c:v>4.226539351853221</c:v>
                      </c:pt>
                      <c:pt idx="15047">
                        <c:v>4.2267824074073861</c:v>
                      </c:pt>
                      <c:pt idx="15048">
                        <c:v>4.2270254629615511</c:v>
                      </c:pt>
                      <c:pt idx="15049">
                        <c:v>4.2272685185157162</c:v>
                      </c:pt>
                      <c:pt idx="15050">
                        <c:v>4.2275115740771572</c:v>
                      </c:pt>
                      <c:pt idx="15051">
                        <c:v>4.2277546296313222</c:v>
                      </c:pt>
                      <c:pt idx="15052">
                        <c:v>4.2279976851854872</c:v>
                      </c:pt>
                      <c:pt idx="15053">
                        <c:v>4.2282407407396523</c:v>
                      </c:pt>
                      <c:pt idx="15054">
                        <c:v>4.2284837962938173</c:v>
                      </c:pt>
                      <c:pt idx="15055">
                        <c:v>4.2287268518479824</c:v>
                      </c:pt>
                      <c:pt idx="15056">
                        <c:v>4.2289699074094234</c:v>
                      </c:pt>
                      <c:pt idx="15057">
                        <c:v>4.2292129629635884</c:v>
                      </c:pt>
                      <c:pt idx="15058">
                        <c:v>4.2294560185177534</c:v>
                      </c:pt>
                      <c:pt idx="15059">
                        <c:v>4.2296990740719185</c:v>
                      </c:pt>
                      <c:pt idx="15060">
                        <c:v>4.2299421296260835</c:v>
                      </c:pt>
                      <c:pt idx="15061">
                        <c:v>4.2301851851875245</c:v>
                      </c:pt>
                      <c:pt idx="15062">
                        <c:v>4.2304282407416895</c:v>
                      </c:pt>
                      <c:pt idx="15063">
                        <c:v>4.2306712962958546</c:v>
                      </c:pt>
                      <c:pt idx="15064">
                        <c:v>4.2309143518500196</c:v>
                      </c:pt>
                      <c:pt idx="15065">
                        <c:v>4.2311574074041847</c:v>
                      </c:pt>
                      <c:pt idx="15066">
                        <c:v>4.2314004629656257</c:v>
                      </c:pt>
                      <c:pt idx="15067">
                        <c:v>4.2316435185197907</c:v>
                      </c:pt>
                      <c:pt idx="15068">
                        <c:v>4.2318865740739557</c:v>
                      </c:pt>
                      <c:pt idx="15069">
                        <c:v>4.2321296296281208</c:v>
                      </c:pt>
                      <c:pt idx="15070">
                        <c:v>4.2323726851822858</c:v>
                      </c:pt>
                      <c:pt idx="15071">
                        <c:v>4.2326157407437268</c:v>
                      </c:pt>
                      <c:pt idx="15072">
                        <c:v>4.2328587962978919</c:v>
                      </c:pt>
                      <c:pt idx="15073">
                        <c:v>4.2331018518520569</c:v>
                      </c:pt>
                      <c:pt idx="15074">
                        <c:v>4.2333449074062219</c:v>
                      </c:pt>
                      <c:pt idx="15075">
                        <c:v>4.233587962960387</c:v>
                      </c:pt>
                      <c:pt idx="15076">
                        <c:v>4.233831018514552</c:v>
                      </c:pt>
                      <c:pt idx="15077">
                        <c:v>4.234074074075993</c:v>
                      </c:pt>
                      <c:pt idx="15078">
                        <c:v>4.234317129630158</c:v>
                      </c:pt>
                      <c:pt idx="15079">
                        <c:v>4.2345601851843231</c:v>
                      </c:pt>
                      <c:pt idx="15080">
                        <c:v>4.2348032407384881</c:v>
                      </c:pt>
                      <c:pt idx="15081">
                        <c:v>4.2350462962926532</c:v>
                      </c:pt>
                      <c:pt idx="15082">
                        <c:v>4.2353009259235979</c:v>
                      </c:pt>
                      <c:pt idx="15083">
                        <c:v>4.2355439814777629</c:v>
                      </c:pt>
                      <c:pt idx="15084">
                        <c:v>4.2357870370392039</c:v>
                      </c:pt>
                      <c:pt idx="15085">
                        <c:v>4.2360300925933689</c:v>
                      </c:pt>
                      <c:pt idx="15086">
                        <c:v>4.236273148147534</c:v>
                      </c:pt>
                      <c:pt idx="15087">
                        <c:v>4.236516203701699</c:v>
                      </c:pt>
                      <c:pt idx="15088">
                        <c:v>4.2367592592558641</c:v>
                      </c:pt>
                      <c:pt idx="15089">
                        <c:v>4.237002314817305</c:v>
                      </c:pt>
                      <c:pt idx="15090">
                        <c:v>4.2372453703714701</c:v>
                      </c:pt>
                      <c:pt idx="15091">
                        <c:v>4.2374884259256351</c:v>
                      </c:pt>
                      <c:pt idx="15092">
                        <c:v>4.2377314814798002</c:v>
                      </c:pt>
                      <c:pt idx="15093">
                        <c:v>4.2379745370339652</c:v>
                      </c:pt>
                      <c:pt idx="15094">
                        <c:v>4.2382175925954062</c:v>
                      </c:pt>
                      <c:pt idx="15095">
                        <c:v>4.2384606481495712</c:v>
                      </c:pt>
                      <c:pt idx="15096">
                        <c:v>4.2387037037037363</c:v>
                      </c:pt>
                      <c:pt idx="15097">
                        <c:v>4.2389467592579013</c:v>
                      </c:pt>
                      <c:pt idx="15098">
                        <c:v>4.2391898148120664</c:v>
                      </c:pt>
                      <c:pt idx="15099">
                        <c:v>4.2394328703735074</c:v>
                      </c:pt>
                      <c:pt idx="15100">
                        <c:v>4.2396759259276724</c:v>
                      </c:pt>
                      <c:pt idx="15101">
                        <c:v>4.2399189814818374</c:v>
                      </c:pt>
                      <c:pt idx="15102">
                        <c:v>4.2401620370360025</c:v>
                      </c:pt>
                      <c:pt idx="15103">
                        <c:v>4.2404050925901675</c:v>
                      </c:pt>
                      <c:pt idx="15104">
                        <c:v>4.2406481481443326</c:v>
                      </c:pt>
                      <c:pt idx="15105">
                        <c:v>4.2408912037057735</c:v>
                      </c:pt>
                      <c:pt idx="15106">
                        <c:v>4.2411342592599386</c:v>
                      </c:pt>
                      <c:pt idx="15107">
                        <c:v>4.2413773148141036</c:v>
                      </c:pt>
                      <c:pt idx="15108">
                        <c:v>4.2416203703682687</c:v>
                      </c:pt>
                      <c:pt idx="15109">
                        <c:v>4.2418634259224337</c:v>
                      </c:pt>
                      <c:pt idx="15110">
                        <c:v>4.2421064814838747</c:v>
                      </c:pt>
                      <c:pt idx="15111">
                        <c:v>4.2423495370380397</c:v>
                      </c:pt>
                      <c:pt idx="15112">
                        <c:v>4.2425925925922048</c:v>
                      </c:pt>
                      <c:pt idx="15113">
                        <c:v>4.2428356481463698</c:v>
                      </c:pt>
                      <c:pt idx="15114">
                        <c:v>4.2430787037005349</c:v>
                      </c:pt>
                      <c:pt idx="15115">
                        <c:v>4.2433217592619759</c:v>
                      </c:pt>
                      <c:pt idx="15116">
                        <c:v>4.2435648148161409</c:v>
                      </c:pt>
                      <c:pt idx="15117">
                        <c:v>4.2438078703703059</c:v>
                      </c:pt>
                      <c:pt idx="15118">
                        <c:v>4.244050925924471</c:v>
                      </c:pt>
                      <c:pt idx="15119">
                        <c:v>4.244293981478636</c:v>
                      </c:pt>
                      <c:pt idx="15120">
                        <c:v>4.244537037040077</c:v>
                      </c:pt>
                      <c:pt idx="15121">
                        <c:v>4.244780092594242</c:v>
                      </c:pt>
                      <c:pt idx="15122">
                        <c:v>4.2450231481484071</c:v>
                      </c:pt>
                      <c:pt idx="15123">
                        <c:v>4.2452662037025721</c:v>
                      </c:pt>
                      <c:pt idx="15124">
                        <c:v>4.2455092592567372</c:v>
                      </c:pt>
                      <c:pt idx="15125">
                        <c:v>4.2457523148109022</c:v>
                      </c:pt>
                      <c:pt idx="15126">
                        <c:v>4.2459953703723432</c:v>
                      </c:pt>
                      <c:pt idx="15127">
                        <c:v>4.2462384259265082</c:v>
                      </c:pt>
                      <c:pt idx="15128">
                        <c:v>4.2464814814806733</c:v>
                      </c:pt>
                      <c:pt idx="15129">
                        <c:v>4.2467245370348383</c:v>
                      </c:pt>
                      <c:pt idx="15130">
                        <c:v>4.246979166665783</c:v>
                      </c:pt>
                      <c:pt idx="15131">
                        <c:v>4.2472222222199481</c:v>
                      </c:pt>
                      <c:pt idx="15132">
                        <c:v>4.2474652777741131</c:v>
                      </c:pt>
                      <c:pt idx="15133">
                        <c:v>4.2477083333355541</c:v>
                      </c:pt>
                      <c:pt idx="15134">
                        <c:v>4.2479513888897191</c:v>
                      </c:pt>
                      <c:pt idx="15135">
                        <c:v>4.2481944444438842</c:v>
                      </c:pt>
                      <c:pt idx="15136">
                        <c:v>4.2484374999980492</c:v>
                      </c:pt>
                      <c:pt idx="15137">
                        <c:v>4.2486805555522142</c:v>
                      </c:pt>
                      <c:pt idx="15138">
                        <c:v>4.2489236111136552</c:v>
                      </c:pt>
                      <c:pt idx="15139">
                        <c:v>4.2491666666678203</c:v>
                      </c:pt>
                      <c:pt idx="15140">
                        <c:v>4.2494097222219853</c:v>
                      </c:pt>
                      <c:pt idx="15141">
                        <c:v>4.2496527777761504</c:v>
                      </c:pt>
                      <c:pt idx="15142">
                        <c:v>4.2498958333303154</c:v>
                      </c:pt>
                      <c:pt idx="15143">
                        <c:v>4.2501388888917564</c:v>
                      </c:pt>
                      <c:pt idx="15144">
                        <c:v>4.2503819444459214</c:v>
                      </c:pt>
                      <c:pt idx="15145">
                        <c:v>4.2506250000000865</c:v>
                      </c:pt>
                      <c:pt idx="15146">
                        <c:v>4.2508680555542515</c:v>
                      </c:pt>
                      <c:pt idx="15147">
                        <c:v>4.2511111111084166</c:v>
                      </c:pt>
                      <c:pt idx="15148">
                        <c:v>4.2513541666625816</c:v>
                      </c:pt>
                      <c:pt idx="15149">
                        <c:v>4.2515972222240226</c:v>
                      </c:pt>
                      <c:pt idx="15150">
                        <c:v>4.2518402777781876</c:v>
                      </c:pt>
                      <c:pt idx="15151">
                        <c:v>4.2520833333323527</c:v>
                      </c:pt>
                      <c:pt idx="15152">
                        <c:v>4.2523263888865177</c:v>
                      </c:pt>
                      <c:pt idx="15153">
                        <c:v>4.2525694444406827</c:v>
                      </c:pt>
                      <c:pt idx="15154">
                        <c:v>4.2528125000021237</c:v>
                      </c:pt>
                      <c:pt idx="15155">
                        <c:v>4.2530555555562888</c:v>
                      </c:pt>
                      <c:pt idx="15156">
                        <c:v>4.2532986111104538</c:v>
                      </c:pt>
                      <c:pt idx="15157">
                        <c:v>4.2535416666646189</c:v>
                      </c:pt>
                      <c:pt idx="15158">
                        <c:v>4.2537847222187839</c:v>
                      </c:pt>
                      <c:pt idx="15159">
                        <c:v>4.2540277777802249</c:v>
                      </c:pt>
                      <c:pt idx="15160">
                        <c:v>4.2542708333343899</c:v>
                      </c:pt>
                      <c:pt idx="15161">
                        <c:v>4.254513888888555</c:v>
                      </c:pt>
                      <c:pt idx="15162">
                        <c:v>4.25475694444272</c:v>
                      </c:pt>
                      <c:pt idx="15163">
                        <c:v>4.2549999999968851</c:v>
                      </c:pt>
                      <c:pt idx="15164">
                        <c:v>4.255243055558326</c:v>
                      </c:pt>
                      <c:pt idx="15165">
                        <c:v>4.2554861111124911</c:v>
                      </c:pt>
                      <c:pt idx="15166">
                        <c:v>4.2557291666666561</c:v>
                      </c:pt>
                      <c:pt idx="15167">
                        <c:v>4.2559722222208212</c:v>
                      </c:pt>
                      <c:pt idx="15168">
                        <c:v>4.2562152777749862</c:v>
                      </c:pt>
                      <c:pt idx="15169">
                        <c:v>4.2564583333364272</c:v>
                      </c:pt>
                      <c:pt idx="15170">
                        <c:v>4.2567013888905922</c:v>
                      </c:pt>
                      <c:pt idx="15171">
                        <c:v>4.2569444444447573</c:v>
                      </c:pt>
                      <c:pt idx="15172">
                        <c:v>4.2571874999989223</c:v>
                      </c:pt>
                      <c:pt idx="15173">
                        <c:v>4.2574305555530874</c:v>
                      </c:pt>
                      <c:pt idx="15174">
                        <c:v>4.2576736111072524</c:v>
                      </c:pt>
                      <c:pt idx="15175">
                        <c:v>4.2579166666686934</c:v>
                      </c:pt>
                      <c:pt idx="15176">
                        <c:v>4.2581597222228584</c:v>
                      </c:pt>
                      <c:pt idx="15177">
                        <c:v>4.2584027777770235</c:v>
                      </c:pt>
                      <c:pt idx="15178">
                        <c:v>4.2586458333311885</c:v>
                      </c:pt>
                      <c:pt idx="15179">
                        <c:v>4.2589004629621332</c:v>
                      </c:pt>
                      <c:pt idx="15180">
                        <c:v>4.2591435185162982</c:v>
                      </c:pt>
                      <c:pt idx="15181">
                        <c:v>4.2593865740704633</c:v>
                      </c:pt>
                      <c:pt idx="15182">
                        <c:v>4.2596296296319043</c:v>
                      </c:pt>
                      <c:pt idx="15183">
                        <c:v>4.2598726851860693</c:v>
                      </c:pt>
                      <c:pt idx="15184">
                        <c:v>4.2601157407402344</c:v>
                      </c:pt>
                      <c:pt idx="15185">
                        <c:v>4.2603587962943994</c:v>
                      </c:pt>
                      <c:pt idx="15186">
                        <c:v>4.2606018518485644</c:v>
                      </c:pt>
                      <c:pt idx="15187">
                        <c:v>4.2608449074100054</c:v>
                      </c:pt>
                      <c:pt idx="15188">
                        <c:v>4.2610879629641705</c:v>
                      </c:pt>
                      <c:pt idx="15189">
                        <c:v>4.2613310185183355</c:v>
                      </c:pt>
                      <c:pt idx="15190">
                        <c:v>4.2615740740725006</c:v>
                      </c:pt>
                      <c:pt idx="15191">
                        <c:v>4.2618171296266656</c:v>
                      </c:pt>
                      <c:pt idx="15192">
                        <c:v>4.2620601851881066</c:v>
                      </c:pt>
                      <c:pt idx="15193">
                        <c:v>4.2623032407422716</c:v>
                      </c:pt>
                      <c:pt idx="15194">
                        <c:v>4.2625462962964367</c:v>
                      </c:pt>
                      <c:pt idx="15195">
                        <c:v>4.2627893518506017</c:v>
                      </c:pt>
                      <c:pt idx="15196">
                        <c:v>4.2630324074047667</c:v>
                      </c:pt>
                      <c:pt idx="15197">
                        <c:v>4.2632754629589318</c:v>
                      </c:pt>
                      <c:pt idx="15198">
                        <c:v>4.2635185185203728</c:v>
                      </c:pt>
                      <c:pt idx="15199">
                        <c:v>4.2637615740745378</c:v>
                      </c:pt>
                      <c:pt idx="15200">
                        <c:v>4.2640046296287029</c:v>
                      </c:pt>
                      <c:pt idx="15201">
                        <c:v>4.2642476851828679</c:v>
                      </c:pt>
                      <c:pt idx="15202">
                        <c:v>4.2644907407370329</c:v>
                      </c:pt>
                      <c:pt idx="15203">
                        <c:v>4.2647337962984739</c:v>
                      </c:pt>
                      <c:pt idx="15204">
                        <c:v>4.264976851852639</c:v>
                      </c:pt>
                      <c:pt idx="15205">
                        <c:v>4.265219907406804</c:v>
                      </c:pt>
                      <c:pt idx="15206">
                        <c:v>4.2654629629609691</c:v>
                      </c:pt>
                      <c:pt idx="15207">
                        <c:v>4.2657060185151341</c:v>
                      </c:pt>
                      <c:pt idx="15208">
                        <c:v>4.2659490740765751</c:v>
                      </c:pt>
                      <c:pt idx="15209">
                        <c:v>4.2661921296307401</c:v>
                      </c:pt>
                      <c:pt idx="15210">
                        <c:v>4.2664351851849052</c:v>
                      </c:pt>
                      <c:pt idx="15211">
                        <c:v>4.2666782407390702</c:v>
                      </c:pt>
                      <c:pt idx="15212">
                        <c:v>4.2669212962932352</c:v>
                      </c:pt>
                      <c:pt idx="15213">
                        <c:v>4.2671643518546762</c:v>
                      </c:pt>
                      <c:pt idx="15214">
                        <c:v>4.2674074074088413</c:v>
                      </c:pt>
                      <c:pt idx="15215">
                        <c:v>4.2676504629630063</c:v>
                      </c:pt>
                      <c:pt idx="15216">
                        <c:v>4.2678935185171714</c:v>
                      </c:pt>
                      <c:pt idx="15217">
                        <c:v>4.2681365740713364</c:v>
                      </c:pt>
                      <c:pt idx="15218">
                        <c:v>4.2683796296255014</c:v>
                      </c:pt>
                      <c:pt idx="15219">
                        <c:v>4.2686226851869424</c:v>
                      </c:pt>
                      <c:pt idx="15220">
                        <c:v>4.2688657407411075</c:v>
                      </c:pt>
                      <c:pt idx="15221">
                        <c:v>4.2691087962952725</c:v>
                      </c:pt>
                      <c:pt idx="15222">
                        <c:v>4.2693518518494376</c:v>
                      </c:pt>
                      <c:pt idx="15223">
                        <c:v>4.2695949074036026</c:v>
                      </c:pt>
                      <c:pt idx="15224">
                        <c:v>4.2698379629650436</c:v>
                      </c:pt>
                      <c:pt idx="15225">
                        <c:v>4.2700810185192086</c:v>
                      </c:pt>
                      <c:pt idx="15226">
                        <c:v>4.2703240740733737</c:v>
                      </c:pt>
                      <c:pt idx="15227">
                        <c:v>4.2705787037043184</c:v>
                      </c:pt>
                      <c:pt idx="15228">
                        <c:v>4.2708217592584834</c:v>
                      </c:pt>
                      <c:pt idx="15229">
                        <c:v>4.2710648148126484</c:v>
                      </c:pt>
                      <c:pt idx="15230">
                        <c:v>4.2713078703668135</c:v>
                      </c:pt>
                      <c:pt idx="15231">
                        <c:v>4.2715509259282545</c:v>
                      </c:pt>
                      <c:pt idx="15232">
                        <c:v>4.2717939814824195</c:v>
                      </c:pt>
                      <c:pt idx="15233">
                        <c:v>4.2720370370365846</c:v>
                      </c:pt>
                      <c:pt idx="15234">
                        <c:v>4.2722800925907496</c:v>
                      </c:pt>
                      <c:pt idx="15235">
                        <c:v>4.2725231481449146</c:v>
                      </c:pt>
                      <c:pt idx="15236">
                        <c:v>4.2727662037063556</c:v>
                      </c:pt>
                      <c:pt idx="15237">
                        <c:v>4.2730092592605207</c:v>
                      </c:pt>
                      <c:pt idx="15238">
                        <c:v>4.2732523148146857</c:v>
                      </c:pt>
                      <c:pt idx="15239">
                        <c:v>4.2734953703688507</c:v>
                      </c:pt>
                      <c:pt idx="15240">
                        <c:v>4.2737384259230158</c:v>
                      </c:pt>
                      <c:pt idx="15241">
                        <c:v>4.2739814814844568</c:v>
                      </c:pt>
                      <c:pt idx="15242">
                        <c:v>4.2742245370386218</c:v>
                      </c:pt>
                      <c:pt idx="15243">
                        <c:v>4.2744675925927869</c:v>
                      </c:pt>
                      <c:pt idx="15244">
                        <c:v>4.2747106481469519</c:v>
                      </c:pt>
                      <c:pt idx="15245">
                        <c:v>4.2749537037011169</c:v>
                      </c:pt>
                      <c:pt idx="15246">
                        <c:v>4.275196759255282</c:v>
                      </c:pt>
                      <c:pt idx="15247">
                        <c:v>4.275439814816723</c:v>
                      </c:pt>
                      <c:pt idx="15248">
                        <c:v>4.275682870370888</c:v>
                      </c:pt>
                      <c:pt idx="15249">
                        <c:v>4.2759259259250531</c:v>
                      </c:pt>
                      <c:pt idx="15250">
                        <c:v>4.2761689814792181</c:v>
                      </c:pt>
                      <c:pt idx="15251">
                        <c:v>4.2764120370333831</c:v>
                      </c:pt>
                      <c:pt idx="15252">
                        <c:v>4.2766550925948241</c:v>
                      </c:pt>
                      <c:pt idx="15253">
                        <c:v>4.2768981481489892</c:v>
                      </c:pt>
                      <c:pt idx="15254">
                        <c:v>4.2771412037031542</c:v>
                      </c:pt>
                      <c:pt idx="15255">
                        <c:v>4.2773842592573192</c:v>
                      </c:pt>
                      <c:pt idx="15256">
                        <c:v>4.2776273148114843</c:v>
                      </c:pt>
                      <c:pt idx="15257">
                        <c:v>4.2778703703729253</c:v>
                      </c:pt>
                      <c:pt idx="15258">
                        <c:v>4.2781134259270903</c:v>
                      </c:pt>
                      <c:pt idx="15259">
                        <c:v>4.2783564814812554</c:v>
                      </c:pt>
                      <c:pt idx="15260">
                        <c:v>4.2785995370354204</c:v>
                      </c:pt>
                      <c:pt idx="15261">
                        <c:v>4.2788425925895854</c:v>
                      </c:pt>
                      <c:pt idx="15262">
                        <c:v>4.2790856481510264</c:v>
                      </c:pt>
                      <c:pt idx="15263">
                        <c:v>4.2793287037051915</c:v>
                      </c:pt>
                      <c:pt idx="15264">
                        <c:v>4.2795717592593565</c:v>
                      </c:pt>
                      <c:pt idx="15265">
                        <c:v>4.2798148148135216</c:v>
                      </c:pt>
                      <c:pt idx="15266">
                        <c:v>4.2800578703676866</c:v>
                      </c:pt>
                      <c:pt idx="15267">
                        <c:v>4.2803009259218516</c:v>
                      </c:pt>
                      <c:pt idx="15268">
                        <c:v>4.2805439814832926</c:v>
                      </c:pt>
                      <c:pt idx="15269">
                        <c:v>4.2807870370374577</c:v>
                      </c:pt>
                      <c:pt idx="15270">
                        <c:v>4.2810300925916227</c:v>
                      </c:pt>
                      <c:pt idx="15271">
                        <c:v>4.2812731481457877</c:v>
                      </c:pt>
                      <c:pt idx="15272">
                        <c:v>4.2815162036999528</c:v>
                      </c:pt>
                      <c:pt idx="15273">
                        <c:v>4.2817592592613938</c:v>
                      </c:pt>
                      <c:pt idx="15274">
                        <c:v>4.2820023148155588</c:v>
                      </c:pt>
                      <c:pt idx="15275">
                        <c:v>4.2822569444465035</c:v>
                      </c:pt>
                      <c:pt idx="15276">
                        <c:v>4.2825000000006685</c:v>
                      </c:pt>
                      <c:pt idx="15277">
                        <c:v>4.2827430555548336</c:v>
                      </c:pt>
                      <c:pt idx="15278">
                        <c:v>4.2829861111089986</c:v>
                      </c:pt>
                      <c:pt idx="15279">
                        <c:v>4.2832291666631637</c:v>
                      </c:pt>
                      <c:pt idx="15280">
                        <c:v>4.2834722222246047</c:v>
                      </c:pt>
                      <c:pt idx="15281">
                        <c:v>4.2837152777787697</c:v>
                      </c:pt>
                      <c:pt idx="15282">
                        <c:v>4.2839583333329347</c:v>
                      </c:pt>
                      <c:pt idx="15283">
                        <c:v>4.2842013888870998</c:v>
                      </c:pt>
                      <c:pt idx="15284">
                        <c:v>4.2844444444412648</c:v>
                      </c:pt>
                      <c:pt idx="15285">
                        <c:v>4.2846875000027058</c:v>
                      </c:pt>
                      <c:pt idx="15286">
                        <c:v>4.2849305555568709</c:v>
                      </c:pt>
                      <c:pt idx="15287">
                        <c:v>4.2851736111110359</c:v>
                      </c:pt>
                      <c:pt idx="15288">
                        <c:v>4.2854166666652009</c:v>
                      </c:pt>
                      <c:pt idx="15289">
                        <c:v>4.285659722219366</c:v>
                      </c:pt>
                      <c:pt idx="15290">
                        <c:v>4.285902777780807</c:v>
                      </c:pt>
                      <c:pt idx="15291">
                        <c:v>4.286145833334972</c:v>
                      </c:pt>
                      <c:pt idx="15292">
                        <c:v>4.286388888889137</c:v>
                      </c:pt>
                      <c:pt idx="15293">
                        <c:v>4.2866319444433021</c:v>
                      </c:pt>
                      <c:pt idx="15294">
                        <c:v>4.2868749999974671</c:v>
                      </c:pt>
                      <c:pt idx="15295">
                        <c:v>4.2871180555516322</c:v>
                      </c:pt>
                      <c:pt idx="15296">
                        <c:v>4.2873611111130732</c:v>
                      </c:pt>
                      <c:pt idx="15297">
                        <c:v>4.2876041666672382</c:v>
                      </c:pt>
                      <c:pt idx="15298">
                        <c:v>4.2878472222214032</c:v>
                      </c:pt>
                      <c:pt idx="15299">
                        <c:v>4.2880902777755683</c:v>
                      </c:pt>
                      <c:pt idx="15300">
                        <c:v>4.2883333333297333</c:v>
                      </c:pt>
                      <c:pt idx="15301">
                        <c:v>4.2885763888911743</c:v>
                      </c:pt>
                      <c:pt idx="15302">
                        <c:v>4.2888194444453394</c:v>
                      </c:pt>
                      <c:pt idx="15303">
                        <c:v>4.2890624999995044</c:v>
                      </c:pt>
                      <c:pt idx="15304">
                        <c:v>4.2893055555536694</c:v>
                      </c:pt>
                      <c:pt idx="15305">
                        <c:v>4.2895486111078345</c:v>
                      </c:pt>
                      <c:pt idx="15306">
                        <c:v>4.2897916666692755</c:v>
                      </c:pt>
                      <c:pt idx="15307">
                        <c:v>4.2900347222234405</c:v>
                      </c:pt>
                      <c:pt idx="15308">
                        <c:v>4.2902777777776056</c:v>
                      </c:pt>
                      <c:pt idx="15309">
                        <c:v>4.2905208333317706</c:v>
                      </c:pt>
                      <c:pt idx="15310">
                        <c:v>4.2907638888859356</c:v>
                      </c:pt>
                      <c:pt idx="15311">
                        <c:v>4.2910069444473766</c:v>
                      </c:pt>
                      <c:pt idx="15312">
                        <c:v>4.2912500000015417</c:v>
                      </c:pt>
                      <c:pt idx="15313">
                        <c:v>4.2914930555557067</c:v>
                      </c:pt>
                      <c:pt idx="15314">
                        <c:v>4.2917361111098717</c:v>
                      </c:pt>
                      <c:pt idx="15315">
                        <c:v>4.2919791666640368</c:v>
                      </c:pt>
                      <c:pt idx="15316">
                        <c:v>4.2922222222182018</c:v>
                      </c:pt>
                      <c:pt idx="15317">
                        <c:v>4.2924652777796428</c:v>
                      </c:pt>
                      <c:pt idx="15318">
                        <c:v>4.2927083333338079</c:v>
                      </c:pt>
                      <c:pt idx="15319">
                        <c:v>4.2929513888879729</c:v>
                      </c:pt>
                      <c:pt idx="15320">
                        <c:v>4.2931944444421379</c:v>
                      </c:pt>
                      <c:pt idx="15321">
                        <c:v>4.293437499996303</c:v>
                      </c:pt>
                      <c:pt idx="15322">
                        <c:v>4.293680555557744</c:v>
                      </c:pt>
                      <c:pt idx="15323">
                        <c:v>4.2939351851814127</c:v>
                      </c:pt>
                      <c:pt idx="15324">
                        <c:v>4.2941782407428537</c:v>
                      </c:pt>
                      <c:pt idx="15325">
                        <c:v>4.2944212962970187</c:v>
                      </c:pt>
                      <c:pt idx="15326">
                        <c:v>4.2946643518511838</c:v>
                      </c:pt>
                      <c:pt idx="15327">
                        <c:v>4.2949074074053488</c:v>
                      </c:pt>
                      <c:pt idx="15328">
                        <c:v>4.2951504629595139</c:v>
                      </c:pt>
                      <c:pt idx="15329">
                        <c:v>4.2953935185209549</c:v>
                      </c:pt>
                      <c:pt idx="15330">
                        <c:v>4.2956365740751199</c:v>
                      </c:pt>
                      <c:pt idx="15331">
                        <c:v>4.2958796296292849</c:v>
                      </c:pt>
                      <c:pt idx="15332">
                        <c:v>4.29612268518345</c:v>
                      </c:pt>
                      <c:pt idx="15333">
                        <c:v>4.296365740737615</c:v>
                      </c:pt>
                      <c:pt idx="15334">
                        <c:v>4.296608796299056</c:v>
                      </c:pt>
                      <c:pt idx="15335">
                        <c:v>4.296851851853221</c:v>
                      </c:pt>
                      <c:pt idx="15336">
                        <c:v>4.2970949074073861</c:v>
                      </c:pt>
                      <c:pt idx="15337">
                        <c:v>4.2973379629615511</c:v>
                      </c:pt>
                      <c:pt idx="15338">
                        <c:v>4.2975810185157162</c:v>
                      </c:pt>
                      <c:pt idx="15339">
                        <c:v>4.2978240740771572</c:v>
                      </c:pt>
                      <c:pt idx="15340">
                        <c:v>4.2980671296313222</c:v>
                      </c:pt>
                      <c:pt idx="15341">
                        <c:v>4.2983101851854872</c:v>
                      </c:pt>
                      <c:pt idx="15342">
                        <c:v>4.2985532407396523</c:v>
                      </c:pt>
                      <c:pt idx="15343">
                        <c:v>4.2987962962938173</c:v>
                      </c:pt>
                      <c:pt idx="15344">
                        <c:v>4.2990393518479824</c:v>
                      </c:pt>
                      <c:pt idx="15345">
                        <c:v>4.2992824074094234</c:v>
                      </c:pt>
                      <c:pt idx="15346">
                        <c:v>4.2995254629635884</c:v>
                      </c:pt>
                      <c:pt idx="15347">
                        <c:v>4.2997685185177534</c:v>
                      </c:pt>
                      <c:pt idx="15348">
                        <c:v>4.3000115740719185</c:v>
                      </c:pt>
                      <c:pt idx="15349">
                        <c:v>4.3002546296260835</c:v>
                      </c:pt>
                      <c:pt idx="15350">
                        <c:v>4.3004976851875245</c:v>
                      </c:pt>
                      <c:pt idx="15351">
                        <c:v>4.3007407407416895</c:v>
                      </c:pt>
                      <c:pt idx="15352">
                        <c:v>4.3009837962958546</c:v>
                      </c:pt>
                      <c:pt idx="15353">
                        <c:v>4.3012268518500196</c:v>
                      </c:pt>
                      <c:pt idx="15354">
                        <c:v>4.3014699074041847</c:v>
                      </c:pt>
                      <c:pt idx="15355">
                        <c:v>4.3017129629656257</c:v>
                      </c:pt>
                      <c:pt idx="15356">
                        <c:v>4.3019560185197907</c:v>
                      </c:pt>
                      <c:pt idx="15357">
                        <c:v>4.3021990740739557</c:v>
                      </c:pt>
                      <c:pt idx="15358">
                        <c:v>4.3024421296281208</c:v>
                      </c:pt>
                      <c:pt idx="15359">
                        <c:v>4.3026851851822858</c:v>
                      </c:pt>
                      <c:pt idx="15360">
                        <c:v>4.3029282407437268</c:v>
                      </c:pt>
                      <c:pt idx="15361">
                        <c:v>4.3031712962978919</c:v>
                      </c:pt>
                      <c:pt idx="15362">
                        <c:v>4.3034143518520569</c:v>
                      </c:pt>
                      <c:pt idx="15363">
                        <c:v>4.3036574074062219</c:v>
                      </c:pt>
                      <c:pt idx="15364">
                        <c:v>4.303900462960387</c:v>
                      </c:pt>
                      <c:pt idx="15365">
                        <c:v>4.304143518514552</c:v>
                      </c:pt>
                      <c:pt idx="15366">
                        <c:v>4.304386574075993</c:v>
                      </c:pt>
                      <c:pt idx="15367">
                        <c:v>4.304629629630158</c:v>
                      </c:pt>
                      <c:pt idx="15368">
                        <c:v>4.3048726851843231</c:v>
                      </c:pt>
                      <c:pt idx="15369">
                        <c:v>4.3051157407384881</c:v>
                      </c:pt>
                      <c:pt idx="15370">
                        <c:v>4.3053587962926532</c:v>
                      </c:pt>
                      <c:pt idx="15371">
                        <c:v>4.3056018518540942</c:v>
                      </c:pt>
                      <c:pt idx="15372">
                        <c:v>4.3058564814777629</c:v>
                      </c:pt>
                      <c:pt idx="15373">
                        <c:v>4.3060995370392039</c:v>
                      </c:pt>
                      <c:pt idx="15374">
                        <c:v>4.3063425925933689</c:v>
                      </c:pt>
                      <c:pt idx="15375">
                        <c:v>4.306585648147534</c:v>
                      </c:pt>
                      <c:pt idx="15376">
                        <c:v>4.306828703701699</c:v>
                      </c:pt>
                      <c:pt idx="15377">
                        <c:v>4.3070717592558641</c:v>
                      </c:pt>
                      <c:pt idx="15378">
                        <c:v>4.307314814817305</c:v>
                      </c:pt>
                      <c:pt idx="15379">
                        <c:v>4.3075578703714701</c:v>
                      </c:pt>
                      <c:pt idx="15380">
                        <c:v>4.3078009259256351</c:v>
                      </c:pt>
                      <c:pt idx="15381">
                        <c:v>4.3080439814798002</c:v>
                      </c:pt>
                      <c:pt idx="15382">
                        <c:v>4.3082870370339652</c:v>
                      </c:pt>
                      <c:pt idx="15383">
                        <c:v>4.3085300925954062</c:v>
                      </c:pt>
                      <c:pt idx="15384">
                        <c:v>4.3087731481495712</c:v>
                      </c:pt>
                      <c:pt idx="15385">
                        <c:v>4.3090162037037363</c:v>
                      </c:pt>
                      <c:pt idx="15386">
                        <c:v>4.3092592592579013</c:v>
                      </c:pt>
                      <c:pt idx="15387">
                        <c:v>4.3095023148120664</c:v>
                      </c:pt>
                      <c:pt idx="15388">
                        <c:v>4.3097453703735074</c:v>
                      </c:pt>
                      <c:pt idx="15389">
                        <c:v>4.3099884259276724</c:v>
                      </c:pt>
                      <c:pt idx="15390">
                        <c:v>4.3102314814818374</c:v>
                      </c:pt>
                      <c:pt idx="15391">
                        <c:v>4.3104745370360025</c:v>
                      </c:pt>
                      <c:pt idx="15392">
                        <c:v>4.3107175925901675</c:v>
                      </c:pt>
                      <c:pt idx="15393">
                        <c:v>4.3109606481443326</c:v>
                      </c:pt>
                      <c:pt idx="15394">
                        <c:v>4.3112037037057735</c:v>
                      </c:pt>
                      <c:pt idx="15395">
                        <c:v>4.3114467592599386</c:v>
                      </c:pt>
                      <c:pt idx="15396">
                        <c:v>4.3116898148141036</c:v>
                      </c:pt>
                      <c:pt idx="15397">
                        <c:v>4.3119328703682687</c:v>
                      </c:pt>
                      <c:pt idx="15398">
                        <c:v>4.3121759259224337</c:v>
                      </c:pt>
                      <c:pt idx="15399">
                        <c:v>4.3124189814838747</c:v>
                      </c:pt>
                      <c:pt idx="15400">
                        <c:v>4.3126620370380397</c:v>
                      </c:pt>
                      <c:pt idx="15401">
                        <c:v>4.3129050925922048</c:v>
                      </c:pt>
                      <c:pt idx="15402">
                        <c:v>4.3131481481463698</c:v>
                      </c:pt>
                      <c:pt idx="15403">
                        <c:v>4.3133912037005349</c:v>
                      </c:pt>
                      <c:pt idx="15404">
                        <c:v>4.3136342592619759</c:v>
                      </c:pt>
                      <c:pt idx="15405">
                        <c:v>4.3138773148161409</c:v>
                      </c:pt>
                      <c:pt idx="15406">
                        <c:v>4.3141203703703059</c:v>
                      </c:pt>
                      <c:pt idx="15407">
                        <c:v>4.314363425924471</c:v>
                      </c:pt>
                      <c:pt idx="15408">
                        <c:v>4.314606481478636</c:v>
                      </c:pt>
                      <c:pt idx="15409">
                        <c:v>4.314849537040077</c:v>
                      </c:pt>
                      <c:pt idx="15410">
                        <c:v>4.315092592594242</c:v>
                      </c:pt>
                      <c:pt idx="15411">
                        <c:v>4.3153356481484071</c:v>
                      </c:pt>
                      <c:pt idx="15412">
                        <c:v>4.3155787037025721</c:v>
                      </c:pt>
                      <c:pt idx="15413">
                        <c:v>4.3158217592567372</c:v>
                      </c:pt>
                      <c:pt idx="15414">
                        <c:v>4.3160648148109022</c:v>
                      </c:pt>
                      <c:pt idx="15415">
                        <c:v>4.3163078703723432</c:v>
                      </c:pt>
                      <c:pt idx="15416">
                        <c:v>4.3165509259265082</c:v>
                      </c:pt>
                      <c:pt idx="15417">
                        <c:v>4.3167939814806733</c:v>
                      </c:pt>
                      <c:pt idx="15418">
                        <c:v>4.3170370370348383</c:v>
                      </c:pt>
                      <c:pt idx="15419">
                        <c:v>4.3172800925890034</c:v>
                      </c:pt>
                      <c:pt idx="15420">
                        <c:v>4.3175231481504444</c:v>
                      </c:pt>
                      <c:pt idx="15421">
                        <c:v>4.3177777777741131</c:v>
                      </c:pt>
                      <c:pt idx="15422">
                        <c:v>4.3180208333355541</c:v>
                      </c:pt>
                      <c:pt idx="15423">
                        <c:v>4.3182638888897191</c:v>
                      </c:pt>
                      <c:pt idx="15424">
                        <c:v>4.3185069444438842</c:v>
                      </c:pt>
                      <c:pt idx="15425">
                        <c:v>4.3187499999980492</c:v>
                      </c:pt>
                      <c:pt idx="15426">
                        <c:v>4.3189930555522142</c:v>
                      </c:pt>
                      <c:pt idx="15427">
                        <c:v>4.3192361111136552</c:v>
                      </c:pt>
                      <c:pt idx="15428">
                        <c:v>4.3194791666678203</c:v>
                      </c:pt>
                      <c:pt idx="15429">
                        <c:v>4.3197222222219853</c:v>
                      </c:pt>
                      <c:pt idx="15430">
                        <c:v>4.3199652777761504</c:v>
                      </c:pt>
                      <c:pt idx="15431">
                        <c:v>4.3202083333303154</c:v>
                      </c:pt>
                      <c:pt idx="15432">
                        <c:v>4.3204513888917564</c:v>
                      </c:pt>
                      <c:pt idx="15433">
                        <c:v>4.3206944444459214</c:v>
                      </c:pt>
                      <c:pt idx="15434">
                        <c:v>4.3209375000000865</c:v>
                      </c:pt>
                      <c:pt idx="15435">
                        <c:v>4.3211805555542515</c:v>
                      </c:pt>
                      <c:pt idx="15436">
                        <c:v>4.3214236111084166</c:v>
                      </c:pt>
                      <c:pt idx="15437">
                        <c:v>4.3216666666625816</c:v>
                      </c:pt>
                      <c:pt idx="15438">
                        <c:v>4.3219097222240226</c:v>
                      </c:pt>
                      <c:pt idx="15439">
                        <c:v>4.3221527777781876</c:v>
                      </c:pt>
                      <c:pt idx="15440">
                        <c:v>4.3223958333323527</c:v>
                      </c:pt>
                      <c:pt idx="15441">
                        <c:v>4.3226388888865177</c:v>
                      </c:pt>
                      <c:pt idx="15442">
                        <c:v>4.3228819444406827</c:v>
                      </c:pt>
                      <c:pt idx="15443">
                        <c:v>4.3231250000021237</c:v>
                      </c:pt>
                      <c:pt idx="15444">
                        <c:v>4.3233680555562888</c:v>
                      </c:pt>
                      <c:pt idx="15445">
                        <c:v>4.3236111111104538</c:v>
                      </c:pt>
                      <c:pt idx="15446">
                        <c:v>4.3238541666646189</c:v>
                      </c:pt>
                      <c:pt idx="15447">
                        <c:v>4.3240972222187839</c:v>
                      </c:pt>
                      <c:pt idx="15448">
                        <c:v>4.3243402777802249</c:v>
                      </c:pt>
                      <c:pt idx="15449">
                        <c:v>4.3245833333343899</c:v>
                      </c:pt>
                      <c:pt idx="15450">
                        <c:v>4.324826388888555</c:v>
                      </c:pt>
                      <c:pt idx="15451">
                        <c:v>4.32506944444272</c:v>
                      </c:pt>
                      <c:pt idx="15452">
                        <c:v>4.3253124999968851</c:v>
                      </c:pt>
                      <c:pt idx="15453">
                        <c:v>4.325555555558326</c:v>
                      </c:pt>
                      <c:pt idx="15454">
                        <c:v>4.3257986111124911</c:v>
                      </c:pt>
                      <c:pt idx="15455">
                        <c:v>4.3260416666666561</c:v>
                      </c:pt>
                      <c:pt idx="15456">
                        <c:v>4.3262847222208212</c:v>
                      </c:pt>
                      <c:pt idx="15457">
                        <c:v>4.3265277777749862</c:v>
                      </c:pt>
                      <c:pt idx="15458">
                        <c:v>4.3267708333364272</c:v>
                      </c:pt>
                      <c:pt idx="15459">
                        <c:v>4.3270138888905922</c:v>
                      </c:pt>
                      <c:pt idx="15460">
                        <c:v>4.3272569444447573</c:v>
                      </c:pt>
                      <c:pt idx="15461">
                        <c:v>4.3274999999989223</c:v>
                      </c:pt>
                      <c:pt idx="15462">
                        <c:v>4.3277430555530874</c:v>
                      </c:pt>
                      <c:pt idx="15463">
                        <c:v>4.3279861111072524</c:v>
                      </c:pt>
                      <c:pt idx="15464">
                        <c:v>4.3282291666686934</c:v>
                      </c:pt>
                      <c:pt idx="15465">
                        <c:v>4.3284722222228584</c:v>
                      </c:pt>
                      <c:pt idx="15466">
                        <c:v>4.3287152777770235</c:v>
                      </c:pt>
                      <c:pt idx="15467">
                        <c:v>4.3289583333311885</c:v>
                      </c:pt>
                      <c:pt idx="15468">
                        <c:v>4.3292129629621332</c:v>
                      </c:pt>
                      <c:pt idx="15469">
                        <c:v>4.3294560185162982</c:v>
                      </c:pt>
                      <c:pt idx="15470">
                        <c:v>4.3296990740704633</c:v>
                      </c:pt>
                      <c:pt idx="15471">
                        <c:v>4.3299421296319043</c:v>
                      </c:pt>
                      <c:pt idx="15472">
                        <c:v>4.3301851851860693</c:v>
                      </c:pt>
                      <c:pt idx="15473">
                        <c:v>4.3304282407402344</c:v>
                      </c:pt>
                      <c:pt idx="15474">
                        <c:v>4.3306712962943994</c:v>
                      </c:pt>
                      <c:pt idx="15475">
                        <c:v>4.3309143518485644</c:v>
                      </c:pt>
                      <c:pt idx="15476">
                        <c:v>4.3311574074100054</c:v>
                      </c:pt>
                      <c:pt idx="15477">
                        <c:v>4.3314004629641705</c:v>
                      </c:pt>
                      <c:pt idx="15478">
                        <c:v>4.3316435185183355</c:v>
                      </c:pt>
                      <c:pt idx="15479">
                        <c:v>4.3318865740725006</c:v>
                      </c:pt>
                      <c:pt idx="15480">
                        <c:v>4.3321296296266656</c:v>
                      </c:pt>
                      <c:pt idx="15481">
                        <c:v>4.3323726851881066</c:v>
                      </c:pt>
                      <c:pt idx="15482">
                        <c:v>4.3326157407422716</c:v>
                      </c:pt>
                      <c:pt idx="15483">
                        <c:v>4.3328587962964367</c:v>
                      </c:pt>
                      <c:pt idx="15484">
                        <c:v>4.3331018518506017</c:v>
                      </c:pt>
                      <c:pt idx="15485">
                        <c:v>4.3333449074047667</c:v>
                      </c:pt>
                      <c:pt idx="15486">
                        <c:v>4.3335879629589318</c:v>
                      </c:pt>
                      <c:pt idx="15487">
                        <c:v>4.3338310185203728</c:v>
                      </c:pt>
                      <c:pt idx="15488">
                        <c:v>4.3340740740745378</c:v>
                      </c:pt>
                      <c:pt idx="15489">
                        <c:v>4.3343171296287029</c:v>
                      </c:pt>
                      <c:pt idx="15490">
                        <c:v>4.3345601851828679</c:v>
                      </c:pt>
                      <c:pt idx="15491">
                        <c:v>4.3348032407370329</c:v>
                      </c:pt>
                      <c:pt idx="15492">
                        <c:v>4.3350462962984739</c:v>
                      </c:pt>
                      <c:pt idx="15493">
                        <c:v>4.335289351852639</c:v>
                      </c:pt>
                      <c:pt idx="15494">
                        <c:v>4.335532407406804</c:v>
                      </c:pt>
                      <c:pt idx="15495">
                        <c:v>4.3357754629609691</c:v>
                      </c:pt>
                      <c:pt idx="15496">
                        <c:v>4.3360185185151341</c:v>
                      </c:pt>
                      <c:pt idx="15497">
                        <c:v>4.3362615740765751</c:v>
                      </c:pt>
                      <c:pt idx="15498">
                        <c:v>4.3365046296307401</c:v>
                      </c:pt>
                      <c:pt idx="15499">
                        <c:v>4.3367476851849052</c:v>
                      </c:pt>
                      <c:pt idx="15500">
                        <c:v>4.3369907407390702</c:v>
                      </c:pt>
                      <c:pt idx="15501">
                        <c:v>4.3372337962932352</c:v>
                      </c:pt>
                      <c:pt idx="15502">
                        <c:v>4.3374768518546762</c:v>
                      </c:pt>
                      <c:pt idx="15503">
                        <c:v>4.3377199074088413</c:v>
                      </c:pt>
                      <c:pt idx="15504">
                        <c:v>4.3379629629630063</c:v>
                      </c:pt>
                      <c:pt idx="15505">
                        <c:v>4.3382060185171714</c:v>
                      </c:pt>
                      <c:pt idx="15506">
                        <c:v>4.3384490740713364</c:v>
                      </c:pt>
                      <c:pt idx="15507">
                        <c:v>4.3386921296255014</c:v>
                      </c:pt>
                      <c:pt idx="15508">
                        <c:v>4.3389351851869424</c:v>
                      </c:pt>
                      <c:pt idx="15509">
                        <c:v>4.3391782407411075</c:v>
                      </c:pt>
                      <c:pt idx="15510">
                        <c:v>4.3394212962952725</c:v>
                      </c:pt>
                      <c:pt idx="15511">
                        <c:v>4.3396643518494376</c:v>
                      </c:pt>
                      <c:pt idx="15512">
                        <c:v>4.3399074074036026</c:v>
                      </c:pt>
                      <c:pt idx="15513">
                        <c:v>4.3401504629650436</c:v>
                      </c:pt>
                      <c:pt idx="15514">
                        <c:v>4.3403935185192086</c:v>
                      </c:pt>
                      <c:pt idx="15515">
                        <c:v>4.3406365740733737</c:v>
                      </c:pt>
                      <c:pt idx="15516">
                        <c:v>4.3408796296275387</c:v>
                      </c:pt>
                      <c:pt idx="15517">
                        <c:v>4.3411342592584834</c:v>
                      </c:pt>
                      <c:pt idx="15518">
                        <c:v>4.3413773148126484</c:v>
                      </c:pt>
                      <c:pt idx="15519">
                        <c:v>4.3416203703668135</c:v>
                      </c:pt>
                      <c:pt idx="15520">
                        <c:v>4.3418634259282545</c:v>
                      </c:pt>
                      <c:pt idx="15521">
                        <c:v>4.3421064814824195</c:v>
                      </c:pt>
                      <c:pt idx="15522">
                        <c:v>4.3423495370365846</c:v>
                      </c:pt>
                      <c:pt idx="15523">
                        <c:v>4.3425925925907496</c:v>
                      </c:pt>
                      <c:pt idx="15524">
                        <c:v>4.3428356481449146</c:v>
                      </c:pt>
                      <c:pt idx="15525">
                        <c:v>4.3430787037063556</c:v>
                      </c:pt>
                      <c:pt idx="15526">
                        <c:v>4.3433217592605207</c:v>
                      </c:pt>
                      <c:pt idx="15527">
                        <c:v>4.3435648148146857</c:v>
                      </c:pt>
                      <c:pt idx="15528">
                        <c:v>4.3438078703688507</c:v>
                      </c:pt>
                      <c:pt idx="15529">
                        <c:v>4.3440509259230158</c:v>
                      </c:pt>
                      <c:pt idx="15530">
                        <c:v>4.3442939814844568</c:v>
                      </c:pt>
                      <c:pt idx="15531">
                        <c:v>4.3445370370386218</c:v>
                      </c:pt>
                      <c:pt idx="15532">
                        <c:v>4.3447800925927869</c:v>
                      </c:pt>
                      <c:pt idx="15533">
                        <c:v>4.3450231481469519</c:v>
                      </c:pt>
                      <c:pt idx="15534">
                        <c:v>4.3452662037011169</c:v>
                      </c:pt>
                      <c:pt idx="15535">
                        <c:v>4.345509259255282</c:v>
                      </c:pt>
                      <c:pt idx="15536">
                        <c:v>4.345752314816723</c:v>
                      </c:pt>
                      <c:pt idx="15537">
                        <c:v>4.345995370370888</c:v>
                      </c:pt>
                      <c:pt idx="15538">
                        <c:v>4.3462384259250531</c:v>
                      </c:pt>
                      <c:pt idx="15539">
                        <c:v>4.3464814814792181</c:v>
                      </c:pt>
                      <c:pt idx="15540">
                        <c:v>4.3467245370333831</c:v>
                      </c:pt>
                      <c:pt idx="15541">
                        <c:v>4.3469675925948241</c:v>
                      </c:pt>
                      <c:pt idx="15542">
                        <c:v>4.3472106481489892</c:v>
                      </c:pt>
                      <c:pt idx="15543">
                        <c:v>4.3474537037031542</c:v>
                      </c:pt>
                      <c:pt idx="15544">
                        <c:v>4.3476967592573192</c:v>
                      </c:pt>
                      <c:pt idx="15545">
                        <c:v>4.3479398148114843</c:v>
                      </c:pt>
                      <c:pt idx="15546">
                        <c:v>4.3481828703729253</c:v>
                      </c:pt>
                      <c:pt idx="15547">
                        <c:v>4.3484259259270903</c:v>
                      </c:pt>
                      <c:pt idx="15548">
                        <c:v>4.3486689814812554</c:v>
                      </c:pt>
                      <c:pt idx="15549">
                        <c:v>4.3489120370354204</c:v>
                      </c:pt>
                      <c:pt idx="15550">
                        <c:v>4.3491550925895854</c:v>
                      </c:pt>
                      <c:pt idx="15551">
                        <c:v>4.3493981481510264</c:v>
                      </c:pt>
                      <c:pt idx="15552">
                        <c:v>4.3496412037051915</c:v>
                      </c:pt>
                      <c:pt idx="15553">
                        <c:v>4.3498842592593565</c:v>
                      </c:pt>
                      <c:pt idx="15554">
                        <c:v>4.3501273148135216</c:v>
                      </c:pt>
                      <c:pt idx="15555">
                        <c:v>4.3503703703676866</c:v>
                      </c:pt>
                      <c:pt idx="15556">
                        <c:v>4.3506134259218516</c:v>
                      </c:pt>
                      <c:pt idx="15557">
                        <c:v>4.3508564814832926</c:v>
                      </c:pt>
                      <c:pt idx="15558">
                        <c:v>4.3510995370374577</c:v>
                      </c:pt>
                      <c:pt idx="15559">
                        <c:v>4.3513425925916227</c:v>
                      </c:pt>
                      <c:pt idx="15560">
                        <c:v>4.3515856481457877</c:v>
                      </c:pt>
                      <c:pt idx="15561">
                        <c:v>4.3518287036999528</c:v>
                      </c:pt>
                      <c:pt idx="15562">
                        <c:v>4.3520717592613938</c:v>
                      </c:pt>
                      <c:pt idx="15563">
                        <c:v>4.3523148148155588</c:v>
                      </c:pt>
                      <c:pt idx="15564">
                        <c:v>4.3525578703697239</c:v>
                      </c:pt>
                      <c:pt idx="15565">
                        <c:v>4.3528125000006685</c:v>
                      </c:pt>
                      <c:pt idx="15566">
                        <c:v>4.3530555555548336</c:v>
                      </c:pt>
                      <c:pt idx="15567">
                        <c:v>4.3532986111089986</c:v>
                      </c:pt>
                      <c:pt idx="15568">
                        <c:v>4.3535416666631637</c:v>
                      </c:pt>
                      <c:pt idx="15569">
                        <c:v>4.3537847222246047</c:v>
                      </c:pt>
                      <c:pt idx="15570">
                        <c:v>4.3540277777787697</c:v>
                      </c:pt>
                      <c:pt idx="15571">
                        <c:v>4.3542708333329347</c:v>
                      </c:pt>
                      <c:pt idx="15572">
                        <c:v>4.3545138888870998</c:v>
                      </c:pt>
                      <c:pt idx="15573">
                        <c:v>4.3547569444412648</c:v>
                      </c:pt>
                      <c:pt idx="15574">
                        <c:v>4.3550000000027058</c:v>
                      </c:pt>
                      <c:pt idx="15575">
                        <c:v>4.3552430555568709</c:v>
                      </c:pt>
                      <c:pt idx="15576">
                        <c:v>4.3554861111110359</c:v>
                      </c:pt>
                      <c:pt idx="15577">
                        <c:v>4.3557291666652009</c:v>
                      </c:pt>
                      <c:pt idx="15578">
                        <c:v>4.355972222219366</c:v>
                      </c:pt>
                      <c:pt idx="15579">
                        <c:v>4.356215277780807</c:v>
                      </c:pt>
                      <c:pt idx="15580">
                        <c:v>4.356458333334972</c:v>
                      </c:pt>
                      <c:pt idx="15581">
                        <c:v>4.356701388889137</c:v>
                      </c:pt>
                      <c:pt idx="15582">
                        <c:v>4.3569444444433021</c:v>
                      </c:pt>
                      <c:pt idx="15583">
                        <c:v>4.3571874999974671</c:v>
                      </c:pt>
                      <c:pt idx="15584">
                        <c:v>4.3574305555516322</c:v>
                      </c:pt>
                      <c:pt idx="15585">
                        <c:v>4.3576736111130732</c:v>
                      </c:pt>
                      <c:pt idx="15586">
                        <c:v>4.3579166666672382</c:v>
                      </c:pt>
                      <c:pt idx="15587">
                        <c:v>4.3581597222214032</c:v>
                      </c:pt>
                      <c:pt idx="15588">
                        <c:v>4.3584027777755683</c:v>
                      </c:pt>
                      <c:pt idx="15589">
                        <c:v>4.3586458333297333</c:v>
                      </c:pt>
                      <c:pt idx="15590">
                        <c:v>4.3588888888911743</c:v>
                      </c:pt>
                      <c:pt idx="15591">
                        <c:v>4.3591319444453394</c:v>
                      </c:pt>
                      <c:pt idx="15592">
                        <c:v>4.3593749999995044</c:v>
                      </c:pt>
                      <c:pt idx="15593">
                        <c:v>4.3596180555536694</c:v>
                      </c:pt>
                      <c:pt idx="15594">
                        <c:v>4.3598611111078345</c:v>
                      </c:pt>
                      <c:pt idx="15595">
                        <c:v>4.3601041666692755</c:v>
                      </c:pt>
                      <c:pt idx="15596">
                        <c:v>4.3603472222234405</c:v>
                      </c:pt>
                      <c:pt idx="15597">
                        <c:v>4.3605902777776056</c:v>
                      </c:pt>
                      <c:pt idx="15598">
                        <c:v>4.3608333333317706</c:v>
                      </c:pt>
                      <c:pt idx="15599">
                        <c:v>4.3610763888859356</c:v>
                      </c:pt>
                      <c:pt idx="15600">
                        <c:v>4.3613194444473766</c:v>
                      </c:pt>
                      <c:pt idx="15601">
                        <c:v>4.3615625000015417</c:v>
                      </c:pt>
                      <c:pt idx="15602">
                        <c:v>4.3618055555557067</c:v>
                      </c:pt>
                      <c:pt idx="15603">
                        <c:v>4.3620486111098717</c:v>
                      </c:pt>
                      <c:pt idx="15604">
                        <c:v>4.3622916666640368</c:v>
                      </c:pt>
                      <c:pt idx="15605">
                        <c:v>4.3625347222182018</c:v>
                      </c:pt>
                      <c:pt idx="15606">
                        <c:v>4.3627777777796428</c:v>
                      </c:pt>
                      <c:pt idx="15607">
                        <c:v>4.3630208333338079</c:v>
                      </c:pt>
                      <c:pt idx="15608">
                        <c:v>4.3632638888879729</c:v>
                      </c:pt>
                      <c:pt idx="15609">
                        <c:v>4.3635069444421379</c:v>
                      </c:pt>
                      <c:pt idx="15610">
                        <c:v>4.363749999996303</c:v>
                      </c:pt>
                      <c:pt idx="15611">
                        <c:v>4.363993055557744</c:v>
                      </c:pt>
                      <c:pt idx="15612">
                        <c:v>4.364236111111909</c:v>
                      </c:pt>
                      <c:pt idx="15613">
                        <c:v>4.3644791666660741</c:v>
                      </c:pt>
                      <c:pt idx="15614">
                        <c:v>4.3647337962970187</c:v>
                      </c:pt>
                      <c:pt idx="15615">
                        <c:v>4.3649768518511838</c:v>
                      </c:pt>
                      <c:pt idx="15616">
                        <c:v>4.3652199074053488</c:v>
                      </c:pt>
                      <c:pt idx="15617">
                        <c:v>4.3654629629595139</c:v>
                      </c:pt>
                      <c:pt idx="15618">
                        <c:v>4.3657060185209549</c:v>
                      </c:pt>
                      <c:pt idx="15619">
                        <c:v>4.3659490740751199</c:v>
                      </c:pt>
                      <c:pt idx="15620">
                        <c:v>4.3661921296292849</c:v>
                      </c:pt>
                      <c:pt idx="15621">
                        <c:v>4.36643518518345</c:v>
                      </c:pt>
                      <c:pt idx="15622">
                        <c:v>4.366678240737615</c:v>
                      </c:pt>
                      <c:pt idx="15623">
                        <c:v>4.366921296299056</c:v>
                      </c:pt>
                      <c:pt idx="15624">
                        <c:v>4.367164351853221</c:v>
                      </c:pt>
                      <c:pt idx="15625">
                        <c:v>4.3674074074073861</c:v>
                      </c:pt>
                      <c:pt idx="15626">
                        <c:v>4.3676504629615511</c:v>
                      </c:pt>
                      <c:pt idx="15627">
                        <c:v>4.3678935185157162</c:v>
                      </c:pt>
                      <c:pt idx="15628">
                        <c:v>4.3681365740771572</c:v>
                      </c:pt>
                      <c:pt idx="15629">
                        <c:v>4.3683796296313222</c:v>
                      </c:pt>
                      <c:pt idx="15630">
                        <c:v>4.3686226851854872</c:v>
                      </c:pt>
                      <c:pt idx="15631">
                        <c:v>4.3688657407396523</c:v>
                      </c:pt>
                      <c:pt idx="15632">
                        <c:v>4.3691087962938173</c:v>
                      </c:pt>
                      <c:pt idx="15633">
                        <c:v>4.3693518518479824</c:v>
                      </c:pt>
                      <c:pt idx="15634">
                        <c:v>4.3695949074094234</c:v>
                      </c:pt>
                      <c:pt idx="15635">
                        <c:v>4.3698379629635884</c:v>
                      </c:pt>
                      <c:pt idx="15636">
                        <c:v>4.3700810185177534</c:v>
                      </c:pt>
                      <c:pt idx="15637">
                        <c:v>4.3703240740719185</c:v>
                      </c:pt>
                      <c:pt idx="15638">
                        <c:v>4.3705671296260835</c:v>
                      </c:pt>
                      <c:pt idx="15639">
                        <c:v>4.3708101851875245</c:v>
                      </c:pt>
                      <c:pt idx="15640">
                        <c:v>4.3710532407416895</c:v>
                      </c:pt>
                      <c:pt idx="15641">
                        <c:v>4.3712962962958546</c:v>
                      </c:pt>
                      <c:pt idx="15642">
                        <c:v>4.3715393518500196</c:v>
                      </c:pt>
                      <c:pt idx="15643">
                        <c:v>4.3717824074041847</c:v>
                      </c:pt>
                      <c:pt idx="15644">
                        <c:v>4.3720254629656257</c:v>
                      </c:pt>
                      <c:pt idx="15645">
                        <c:v>4.3722685185197907</c:v>
                      </c:pt>
                      <c:pt idx="15646">
                        <c:v>4.3725115740739557</c:v>
                      </c:pt>
                      <c:pt idx="15647">
                        <c:v>4.3727546296281208</c:v>
                      </c:pt>
                      <c:pt idx="15648">
                        <c:v>4.3729976851822858</c:v>
                      </c:pt>
                      <c:pt idx="15649">
                        <c:v>4.3732407407437268</c:v>
                      </c:pt>
                      <c:pt idx="15650">
                        <c:v>4.3734837962978919</c:v>
                      </c:pt>
                      <c:pt idx="15651">
                        <c:v>4.3737268518520569</c:v>
                      </c:pt>
                      <c:pt idx="15652">
                        <c:v>4.3739699074062219</c:v>
                      </c:pt>
                      <c:pt idx="15653">
                        <c:v>4.374212962960387</c:v>
                      </c:pt>
                      <c:pt idx="15654">
                        <c:v>4.374456018514552</c:v>
                      </c:pt>
                      <c:pt idx="15655">
                        <c:v>4.374699074075993</c:v>
                      </c:pt>
                      <c:pt idx="15656">
                        <c:v>4.374942129630158</c:v>
                      </c:pt>
                      <c:pt idx="15657">
                        <c:v>4.3751851851843231</c:v>
                      </c:pt>
                      <c:pt idx="15658">
                        <c:v>4.3754282407384881</c:v>
                      </c:pt>
                      <c:pt idx="15659">
                        <c:v>4.3756712962926532</c:v>
                      </c:pt>
                      <c:pt idx="15660">
                        <c:v>4.3759143518540942</c:v>
                      </c:pt>
                      <c:pt idx="15661">
                        <c:v>4.3761574074082592</c:v>
                      </c:pt>
                      <c:pt idx="15662">
                        <c:v>4.3764120370392039</c:v>
                      </c:pt>
                      <c:pt idx="15663">
                        <c:v>4.3766550925933689</c:v>
                      </c:pt>
                      <c:pt idx="15664">
                        <c:v>4.376898148147534</c:v>
                      </c:pt>
                      <c:pt idx="15665">
                        <c:v>4.377141203701699</c:v>
                      </c:pt>
                      <c:pt idx="15666">
                        <c:v>4.3773842592558641</c:v>
                      </c:pt>
                      <c:pt idx="15667">
                        <c:v>4.377627314817305</c:v>
                      </c:pt>
                      <c:pt idx="15668">
                        <c:v>4.3778703703714701</c:v>
                      </c:pt>
                      <c:pt idx="15669">
                        <c:v>4.3781134259256351</c:v>
                      </c:pt>
                      <c:pt idx="15670">
                        <c:v>4.3783564814798002</c:v>
                      </c:pt>
                      <c:pt idx="15671">
                        <c:v>4.3785995370339652</c:v>
                      </c:pt>
                      <c:pt idx="15672">
                        <c:v>4.3788425925954062</c:v>
                      </c:pt>
                      <c:pt idx="15673">
                        <c:v>4.3790856481495712</c:v>
                      </c:pt>
                      <c:pt idx="15674">
                        <c:v>4.3793287037037363</c:v>
                      </c:pt>
                      <c:pt idx="15675">
                        <c:v>4.3795717592579013</c:v>
                      </c:pt>
                      <c:pt idx="15676">
                        <c:v>4.3798148148120664</c:v>
                      </c:pt>
                      <c:pt idx="15677">
                        <c:v>4.3800578703735074</c:v>
                      </c:pt>
                      <c:pt idx="15678">
                        <c:v>4.3803009259276724</c:v>
                      </c:pt>
                      <c:pt idx="15679">
                        <c:v>4.3805439814818374</c:v>
                      </c:pt>
                      <c:pt idx="15680">
                        <c:v>4.3807870370360025</c:v>
                      </c:pt>
                      <c:pt idx="15681">
                        <c:v>4.3810300925901675</c:v>
                      </c:pt>
                      <c:pt idx="15682">
                        <c:v>4.3812731481443326</c:v>
                      </c:pt>
                      <c:pt idx="15683">
                        <c:v>4.3815162037057735</c:v>
                      </c:pt>
                      <c:pt idx="15684">
                        <c:v>4.3817592592599386</c:v>
                      </c:pt>
                      <c:pt idx="15685">
                        <c:v>4.3820023148141036</c:v>
                      </c:pt>
                      <c:pt idx="15686">
                        <c:v>4.3822453703682687</c:v>
                      </c:pt>
                      <c:pt idx="15687">
                        <c:v>4.3824884259224337</c:v>
                      </c:pt>
                      <c:pt idx="15688">
                        <c:v>4.3827314814838747</c:v>
                      </c:pt>
                      <c:pt idx="15689">
                        <c:v>4.3829745370380397</c:v>
                      </c:pt>
                      <c:pt idx="15690">
                        <c:v>4.3832175925922048</c:v>
                      </c:pt>
                      <c:pt idx="15691">
                        <c:v>4.3834606481463698</c:v>
                      </c:pt>
                      <c:pt idx="15692">
                        <c:v>4.3837037037005349</c:v>
                      </c:pt>
                      <c:pt idx="15693">
                        <c:v>4.3839467592619759</c:v>
                      </c:pt>
                      <c:pt idx="15694">
                        <c:v>4.3841898148161409</c:v>
                      </c:pt>
                      <c:pt idx="15695">
                        <c:v>4.3844328703703059</c:v>
                      </c:pt>
                      <c:pt idx="15696">
                        <c:v>4.384675925924471</c:v>
                      </c:pt>
                      <c:pt idx="15697">
                        <c:v>4.384918981478636</c:v>
                      </c:pt>
                      <c:pt idx="15698">
                        <c:v>4.385162037040077</c:v>
                      </c:pt>
                      <c:pt idx="15699">
                        <c:v>4.385405092594242</c:v>
                      </c:pt>
                      <c:pt idx="15700">
                        <c:v>4.3856481481484071</c:v>
                      </c:pt>
                      <c:pt idx="15701">
                        <c:v>4.3858912037025721</c:v>
                      </c:pt>
                      <c:pt idx="15702">
                        <c:v>4.3861342592567372</c:v>
                      </c:pt>
                      <c:pt idx="15703">
                        <c:v>4.3863773148109022</c:v>
                      </c:pt>
                      <c:pt idx="15704">
                        <c:v>4.3866203703723432</c:v>
                      </c:pt>
                      <c:pt idx="15705">
                        <c:v>4.3868634259265082</c:v>
                      </c:pt>
                      <c:pt idx="15706">
                        <c:v>4.3871064814806733</c:v>
                      </c:pt>
                      <c:pt idx="15707">
                        <c:v>4.3873495370348383</c:v>
                      </c:pt>
                      <c:pt idx="15708">
                        <c:v>4.3875925925890034</c:v>
                      </c:pt>
                      <c:pt idx="15709">
                        <c:v>4.3878356481504444</c:v>
                      </c:pt>
                      <c:pt idx="15710">
                        <c:v>4.3880902777741131</c:v>
                      </c:pt>
                      <c:pt idx="15711">
                        <c:v>4.3883333333355541</c:v>
                      </c:pt>
                      <c:pt idx="15712">
                        <c:v>4.3885763888897191</c:v>
                      </c:pt>
                      <c:pt idx="15713">
                        <c:v>4.3888194444438842</c:v>
                      </c:pt>
                      <c:pt idx="15714">
                        <c:v>4.3890624999980492</c:v>
                      </c:pt>
                      <c:pt idx="15715">
                        <c:v>4.3893055555522142</c:v>
                      </c:pt>
                      <c:pt idx="15716">
                        <c:v>4.3895486111136552</c:v>
                      </c:pt>
                      <c:pt idx="15717">
                        <c:v>4.3897916666678203</c:v>
                      </c:pt>
                      <c:pt idx="15718">
                        <c:v>4.3900347222219853</c:v>
                      </c:pt>
                      <c:pt idx="15719">
                        <c:v>4.3902777777761504</c:v>
                      </c:pt>
                      <c:pt idx="15720">
                        <c:v>4.3905208333303154</c:v>
                      </c:pt>
                      <c:pt idx="15721">
                        <c:v>4.3907638888917564</c:v>
                      </c:pt>
                      <c:pt idx="15722">
                        <c:v>4.3910069444459214</c:v>
                      </c:pt>
                      <c:pt idx="15723">
                        <c:v>4.3912500000000865</c:v>
                      </c:pt>
                      <c:pt idx="15724">
                        <c:v>4.3914930555542515</c:v>
                      </c:pt>
                      <c:pt idx="15725">
                        <c:v>4.3917361111084166</c:v>
                      </c:pt>
                      <c:pt idx="15726">
                        <c:v>4.3919791666625816</c:v>
                      </c:pt>
                      <c:pt idx="15727">
                        <c:v>4.3922222222240226</c:v>
                      </c:pt>
                      <c:pt idx="15728">
                        <c:v>4.3924652777781876</c:v>
                      </c:pt>
                      <c:pt idx="15729">
                        <c:v>4.3927083333323527</c:v>
                      </c:pt>
                      <c:pt idx="15730">
                        <c:v>4.3929513888865177</c:v>
                      </c:pt>
                      <c:pt idx="15731">
                        <c:v>4.3931944444406827</c:v>
                      </c:pt>
                      <c:pt idx="15732">
                        <c:v>4.3934375000021237</c:v>
                      </c:pt>
                      <c:pt idx="15733">
                        <c:v>4.3936805555562888</c:v>
                      </c:pt>
                      <c:pt idx="15734">
                        <c:v>4.3939236111104538</c:v>
                      </c:pt>
                      <c:pt idx="15735">
                        <c:v>4.3941666666646189</c:v>
                      </c:pt>
                      <c:pt idx="15736">
                        <c:v>4.3944097222187839</c:v>
                      </c:pt>
                      <c:pt idx="15737">
                        <c:v>4.3946527777802249</c:v>
                      </c:pt>
                      <c:pt idx="15738">
                        <c:v>4.3948958333343899</c:v>
                      </c:pt>
                      <c:pt idx="15739">
                        <c:v>4.395138888888555</c:v>
                      </c:pt>
                      <c:pt idx="15740">
                        <c:v>4.39538194444272</c:v>
                      </c:pt>
                      <c:pt idx="15741">
                        <c:v>4.3956249999968851</c:v>
                      </c:pt>
                      <c:pt idx="15742">
                        <c:v>4.395868055558326</c:v>
                      </c:pt>
                      <c:pt idx="15743">
                        <c:v>4.3961111111124911</c:v>
                      </c:pt>
                      <c:pt idx="15744">
                        <c:v>4.3963541666666561</c:v>
                      </c:pt>
                      <c:pt idx="15745">
                        <c:v>4.3965972222208212</c:v>
                      </c:pt>
                      <c:pt idx="15746">
                        <c:v>4.3968402777749862</c:v>
                      </c:pt>
                      <c:pt idx="15747">
                        <c:v>4.3970833333364272</c:v>
                      </c:pt>
                      <c:pt idx="15748">
                        <c:v>4.3973263888905922</c:v>
                      </c:pt>
                      <c:pt idx="15749">
                        <c:v>4.3975694444447573</c:v>
                      </c:pt>
                      <c:pt idx="15750">
                        <c:v>4.3978124999989223</c:v>
                      </c:pt>
                      <c:pt idx="15751">
                        <c:v>4.3980555555530874</c:v>
                      </c:pt>
                      <c:pt idx="15752">
                        <c:v>4.3982986111072524</c:v>
                      </c:pt>
                      <c:pt idx="15753">
                        <c:v>4.3985416666686934</c:v>
                      </c:pt>
                      <c:pt idx="15754">
                        <c:v>4.3987847222228584</c:v>
                      </c:pt>
                      <c:pt idx="15755">
                        <c:v>4.3990277777770235</c:v>
                      </c:pt>
                      <c:pt idx="15756">
                        <c:v>4.3992708333311885</c:v>
                      </c:pt>
                      <c:pt idx="15757">
                        <c:v>4.3995138888853536</c:v>
                      </c:pt>
                      <c:pt idx="15758">
                        <c:v>4.3997569444467945</c:v>
                      </c:pt>
                      <c:pt idx="15759">
                        <c:v>4.4000115740704633</c:v>
                      </c:pt>
                      <c:pt idx="15760">
                        <c:v>4.4002546296319043</c:v>
                      </c:pt>
                      <c:pt idx="15761">
                        <c:v>4.4004976851860693</c:v>
                      </c:pt>
                      <c:pt idx="15762">
                        <c:v>4.4007407407402344</c:v>
                      </c:pt>
                      <c:pt idx="15763">
                        <c:v>4.4009837962943994</c:v>
                      </c:pt>
                      <c:pt idx="15764">
                        <c:v>4.4012268518485644</c:v>
                      </c:pt>
                      <c:pt idx="15765">
                        <c:v>4.4014699074100054</c:v>
                      </c:pt>
                      <c:pt idx="15766">
                        <c:v>4.4017129629641705</c:v>
                      </c:pt>
                      <c:pt idx="15767">
                        <c:v>4.4019560185183355</c:v>
                      </c:pt>
                      <c:pt idx="15768">
                        <c:v>4.4021990740725006</c:v>
                      </c:pt>
                      <c:pt idx="15769">
                        <c:v>4.4024421296266656</c:v>
                      </c:pt>
                      <c:pt idx="15770">
                        <c:v>4.4026851851881066</c:v>
                      </c:pt>
                      <c:pt idx="15771">
                        <c:v>4.4029282407422716</c:v>
                      </c:pt>
                      <c:pt idx="15772">
                        <c:v>4.4031712962964367</c:v>
                      </c:pt>
                      <c:pt idx="15773">
                        <c:v>4.4034143518506017</c:v>
                      </c:pt>
                      <c:pt idx="15774">
                        <c:v>4.4036574074047667</c:v>
                      </c:pt>
                      <c:pt idx="15775">
                        <c:v>4.4039004629589318</c:v>
                      </c:pt>
                      <c:pt idx="15776">
                        <c:v>4.4041435185203728</c:v>
                      </c:pt>
                      <c:pt idx="15777">
                        <c:v>4.4043865740745378</c:v>
                      </c:pt>
                      <c:pt idx="15778">
                        <c:v>4.4046296296287029</c:v>
                      </c:pt>
                      <c:pt idx="15779">
                        <c:v>4.4048726851828679</c:v>
                      </c:pt>
                      <c:pt idx="15780">
                        <c:v>4.4051157407370329</c:v>
                      </c:pt>
                      <c:pt idx="15781">
                        <c:v>4.4053587962984739</c:v>
                      </c:pt>
                      <c:pt idx="15782">
                        <c:v>4.405601851852639</c:v>
                      </c:pt>
                      <c:pt idx="15783">
                        <c:v>4.405844907406804</c:v>
                      </c:pt>
                      <c:pt idx="15784">
                        <c:v>4.4060879629609691</c:v>
                      </c:pt>
                      <c:pt idx="15785">
                        <c:v>4.4063310185151341</c:v>
                      </c:pt>
                      <c:pt idx="15786">
                        <c:v>4.4065740740765751</c:v>
                      </c:pt>
                      <c:pt idx="15787">
                        <c:v>4.4068171296307401</c:v>
                      </c:pt>
                      <c:pt idx="15788">
                        <c:v>4.4070601851849052</c:v>
                      </c:pt>
                      <c:pt idx="15789">
                        <c:v>4.4073032407390702</c:v>
                      </c:pt>
                      <c:pt idx="15790">
                        <c:v>4.4075462962932352</c:v>
                      </c:pt>
                      <c:pt idx="15791">
                        <c:v>4.4077893518546762</c:v>
                      </c:pt>
                      <c:pt idx="15792">
                        <c:v>4.4080324074088413</c:v>
                      </c:pt>
                      <c:pt idx="15793">
                        <c:v>4.4082754629630063</c:v>
                      </c:pt>
                      <c:pt idx="15794">
                        <c:v>4.4085185185171714</c:v>
                      </c:pt>
                      <c:pt idx="15795">
                        <c:v>4.4087615740713364</c:v>
                      </c:pt>
                      <c:pt idx="15796">
                        <c:v>4.4090046296255014</c:v>
                      </c:pt>
                      <c:pt idx="15797">
                        <c:v>4.4092476851869424</c:v>
                      </c:pt>
                      <c:pt idx="15798">
                        <c:v>4.4094907407411075</c:v>
                      </c:pt>
                      <c:pt idx="15799">
                        <c:v>4.4097337962952725</c:v>
                      </c:pt>
                      <c:pt idx="15800">
                        <c:v>4.4099768518494376</c:v>
                      </c:pt>
                      <c:pt idx="15801">
                        <c:v>4.4102199074036026</c:v>
                      </c:pt>
                      <c:pt idx="15802">
                        <c:v>4.4104629629650436</c:v>
                      </c:pt>
                      <c:pt idx="15803">
                        <c:v>4.4107060185192086</c:v>
                      </c:pt>
                      <c:pt idx="15804">
                        <c:v>4.4109490740733737</c:v>
                      </c:pt>
                      <c:pt idx="15805">
                        <c:v>4.4111921296275387</c:v>
                      </c:pt>
                      <c:pt idx="15806">
                        <c:v>4.4114351851817037</c:v>
                      </c:pt>
                      <c:pt idx="15807">
                        <c:v>4.4116898148126484</c:v>
                      </c:pt>
                      <c:pt idx="15808">
                        <c:v>4.4119328703668135</c:v>
                      </c:pt>
                      <c:pt idx="15809">
                        <c:v>4.4121759259282545</c:v>
                      </c:pt>
                      <c:pt idx="15810">
                        <c:v>4.4124189814824195</c:v>
                      </c:pt>
                      <c:pt idx="15811">
                        <c:v>4.4126620370365846</c:v>
                      </c:pt>
                      <c:pt idx="15812">
                        <c:v>4.4129050925907496</c:v>
                      </c:pt>
                      <c:pt idx="15813">
                        <c:v>4.4131481481449146</c:v>
                      </c:pt>
                      <c:pt idx="15814">
                        <c:v>4.4133912037063556</c:v>
                      </c:pt>
                      <c:pt idx="15815">
                        <c:v>4.4136342592605207</c:v>
                      </c:pt>
                      <c:pt idx="15816">
                        <c:v>4.4138773148146857</c:v>
                      </c:pt>
                      <c:pt idx="15817">
                        <c:v>4.4141203703688507</c:v>
                      </c:pt>
                      <c:pt idx="15818">
                        <c:v>4.4143634259230158</c:v>
                      </c:pt>
                      <c:pt idx="15819">
                        <c:v>4.4146064814844568</c:v>
                      </c:pt>
                      <c:pt idx="15820">
                        <c:v>4.4148495370386218</c:v>
                      </c:pt>
                      <c:pt idx="15821">
                        <c:v>4.4150925925927869</c:v>
                      </c:pt>
                      <c:pt idx="15822">
                        <c:v>4.4153356481469519</c:v>
                      </c:pt>
                      <c:pt idx="15823">
                        <c:v>4.4155787037011169</c:v>
                      </c:pt>
                      <c:pt idx="15824">
                        <c:v>4.415821759255282</c:v>
                      </c:pt>
                      <c:pt idx="15825">
                        <c:v>4.416064814816723</c:v>
                      </c:pt>
                      <c:pt idx="15826">
                        <c:v>4.416307870370888</c:v>
                      </c:pt>
                      <c:pt idx="15827">
                        <c:v>4.4165509259250531</c:v>
                      </c:pt>
                      <c:pt idx="15828">
                        <c:v>4.4167939814792181</c:v>
                      </c:pt>
                      <c:pt idx="15829">
                        <c:v>4.4170370370333831</c:v>
                      </c:pt>
                      <c:pt idx="15830">
                        <c:v>4.4172800925948241</c:v>
                      </c:pt>
                      <c:pt idx="15831">
                        <c:v>4.4175231481489892</c:v>
                      </c:pt>
                      <c:pt idx="15832">
                        <c:v>4.4177662037031542</c:v>
                      </c:pt>
                      <c:pt idx="15833">
                        <c:v>4.4180092592573192</c:v>
                      </c:pt>
                      <c:pt idx="15834">
                        <c:v>4.4182523148114843</c:v>
                      </c:pt>
                      <c:pt idx="15835">
                        <c:v>4.4184953703729253</c:v>
                      </c:pt>
                      <c:pt idx="15836">
                        <c:v>4.4187384259270903</c:v>
                      </c:pt>
                      <c:pt idx="15837">
                        <c:v>4.4189814814812554</c:v>
                      </c:pt>
                      <c:pt idx="15838">
                        <c:v>4.4192245370354204</c:v>
                      </c:pt>
                      <c:pt idx="15839">
                        <c:v>4.4194675925895854</c:v>
                      </c:pt>
                      <c:pt idx="15840">
                        <c:v>4.4197106481510264</c:v>
                      </c:pt>
                      <c:pt idx="15841">
                        <c:v>4.4199537037051915</c:v>
                      </c:pt>
                      <c:pt idx="15842">
                        <c:v>4.4201967592593565</c:v>
                      </c:pt>
                      <c:pt idx="15843">
                        <c:v>4.4204398148135216</c:v>
                      </c:pt>
                      <c:pt idx="15844">
                        <c:v>4.4206828703676866</c:v>
                      </c:pt>
                      <c:pt idx="15845">
                        <c:v>4.4209259259218516</c:v>
                      </c:pt>
                      <c:pt idx="15846">
                        <c:v>4.4211689814832926</c:v>
                      </c:pt>
                      <c:pt idx="15847">
                        <c:v>4.4214120370374577</c:v>
                      </c:pt>
                      <c:pt idx="15848">
                        <c:v>4.4216550925916227</c:v>
                      </c:pt>
                      <c:pt idx="15849">
                        <c:v>4.4218981481457877</c:v>
                      </c:pt>
                      <c:pt idx="15850">
                        <c:v>4.4221412036999528</c:v>
                      </c:pt>
                      <c:pt idx="15851">
                        <c:v>4.4223842592613938</c:v>
                      </c:pt>
                      <c:pt idx="15852">
                        <c:v>4.4226273148155588</c:v>
                      </c:pt>
                      <c:pt idx="15853">
                        <c:v>4.4228703703697239</c:v>
                      </c:pt>
                      <c:pt idx="15854">
                        <c:v>4.4231134259238889</c:v>
                      </c:pt>
                      <c:pt idx="15855">
                        <c:v>4.4233564814780539</c:v>
                      </c:pt>
                      <c:pt idx="15856">
                        <c:v>4.4236111111089986</c:v>
                      </c:pt>
                      <c:pt idx="15857">
                        <c:v>4.4238541666631637</c:v>
                      </c:pt>
                      <c:pt idx="15858">
                        <c:v>4.4240972222246047</c:v>
                      </c:pt>
                      <c:pt idx="15859">
                        <c:v>4.4243402777787697</c:v>
                      </c:pt>
                      <c:pt idx="15860">
                        <c:v>4.4245833333329347</c:v>
                      </c:pt>
                      <c:pt idx="15861">
                        <c:v>4.4248263888870998</c:v>
                      </c:pt>
                      <c:pt idx="15862">
                        <c:v>4.4250694444412648</c:v>
                      </c:pt>
                      <c:pt idx="15863">
                        <c:v>4.4253125000027058</c:v>
                      </c:pt>
                      <c:pt idx="15864">
                        <c:v>4.4255555555568709</c:v>
                      </c:pt>
                      <c:pt idx="15865">
                        <c:v>4.4257986111110359</c:v>
                      </c:pt>
                      <c:pt idx="15866">
                        <c:v>4.4260416666652009</c:v>
                      </c:pt>
                      <c:pt idx="15867">
                        <c:v>4.426284722219366</c:v>
                      </c:pt>
                      <c:pt idx="15868">
                        <c:v>4.426527777780807</c:v>
                      </c:pt>
                      <c:pt idx="15869">
                        <c:v>4.426770833334972</c:v>
                      </c:pt>
                      <c:pt idx="15870">
                        <c:v>4.427013888889137</c:v>
                      </c:pt>
                      <c:pt idx="15871">
                        <c:v>4.4272569444433021</c:v>
                      </c:pt>
                      <c:pt idx="15872">
                        <c:v>4.4274999999974671</c:v>
                      </c:pt>
                      <c:pt idx="15873">
                        <c:v>4.4277430555516322</c:v>
                      </c:pt>
                      <c:pt idx="15874">
                        <c:v>4.4279861111130732</c:v>
                      </c:pt>
                      <c:pt idx="15875">
                        <c:v>4.4282291666672382</c:v>
                      </c:pt>
                      <c:pt idx="15876">
                        <c:v>4.4284722222214032</c:v>
                      </c:pt>
                      <c:pt idx="15877">
                        <c:v>4.4287152777755683</c:v>
                      </c:pt>
                      <c:pt idx="15878">
                        <c:v>4.4289583333297333</c:v>
                      </c:pt>
                      <c:pt idx="15879">
                        <c:v>4.4292013888911743</c:v>
                      </c:pt>
                      <c:pt idx="15880">
                        <c:v>4.4294444444453394</c:v>
                      </c:pt>
                      <c:pt idx="15881">
                        <c:v>4.4296874999995044</c:v>
                      </c:pt>
                      <c:pt idx="15882">
                        <c:v>4.4299305555536694</c:v>
                      </c:pt>
                      <c:pt idx="15883">
                        <c:v>4.4301736111078345</c:v>
                      </c:pt>
                      <c:pt idx="15884">
                        <c:v>4.4304166666692755</c:v>
                      </c:pt>
                      <c:pt idx="15885">
                        <c:v>4.4306597222234405</c:v>
                      </c:pt>
                      <c:pt idx="15886">
                        <c:v>4.4309027777776056</c:v>
                      </c:pt>
                      <c:pt idx="15887">
                        <c:v>4.4311458333317706</c:v>
                      </c:pt>
                      <c:pt idx="15888">
                        <c:v>4.4313888888859356</c:v>
                      </c:pt>
                      <c:pt idx="15889">
                        <c:v>4.4316319444473766</c:v>
                      </c:pt>
                      <c:pt idx="15890">
                        <c:v>4.4318750000015417</c:v>
                      </c:pt>
                      <c:pt idx="15891">
                        <c:v>4.4321180555557067</c:v>
                      </c:pt>
                      <c:pt idx="15892">
                        <c:v>4.4323611111098717</c:v>
                      </c:pt>
                      <c:pt idx="15893">
                        <c:v>4.4326041666640368</c:v>
                      </c:pt>
                      <c:pt idx="15894">
                        <c:v>4.4328472222182018</c:v>
                      </c:pt>
                      <c:pt idx="15895">
                        <c:v>4.4330902777796428</c:v>
                      </c:pt>
                      <c:pt idx="15896">
                        <c:v>4.4333333333338079</c:v>
                      </c:pt>
                      <c:pt idx="15897">
                        <c:v>4.4335763888879729</c:v>
                      </c:pt>
                      <c:pt idx="15898">
                        <c:v>4.4338194444421379</c:v>
                      </c:pt>
                      <c:pt idx="15899">
                        <c:v>4.434062499996303</c:v>
                      </c:pt>
                      <c:pt idx="15900">
                        <c:v>4.434305555557744</c:v>
                      </c:pt>
                      <c:pt idx="15901">
                        <c:v>4.434548611111909</c:v>
                      </c:pt>
                      <c:pt idx="15902">
                        <c:v>4.4347916666660741</c:v>
                      </c:pt>
                      <c:pt idx="15903">
                        <c:v>4.4350347222202391</c:v>
                      </c:pt>
                      <c:pt idx="15904">
                        <c:v>4.4352893518511838</c:v>
                      </c:pt>
                      <c:pt idx="15905">
                        <c:v>4.4355324074053488</c:v>
                      </c:pt>
                      <c:pt idx="15906">
                        <c:v>4.4357754629595139</c:v>
                      </c:pt>
                      <c:pt idx="15907">
                        <c:v>4.4360185185209549</c:v>
                      </c:pt>
                      <c:pt idx="15908">
                        <c:v>4.4362615740751199</c:v>
                      </c:pt>
                      <c:pt idx="15909">
                        <c:v>4.4365046296292849</c:v>
                      </c:pt>
                      <c:pt idx="15910">
                        <c:v>4.43674768518345</c:v>
                      </c:pt>
                      <c:pt idx="15911">
                        <c:v>4.436990740737615</c:v>
                      </c:pt>
                      <c:pt idx="15912">
                        <c:v>4.437233796299056</c:v>
                      </c:pt>
                      <c:pt idx="15913">
                        <c:v>4.437476851853221</c:v>
                      </c:pt>
                      <c:pt idx="15914">
                        <c:v>4.4377199074073861</c:v>
                      </c:pt>
                      <c:pt idx="15915">
                        <c:v>4.4379629629615511</c:v>
                      </c:pt>
                      <c:pt idx="15916">
                        <c:v>4.4382060185157162</c:v>
                      </c:pt>
                      <c:pt idx="15917">
                        <c:v>4.4384490740771572</c:v>
                      </c:pt>
                      <c:pt idx="15918">
                        <c:v>4.4386921296313222</c:v>
                      </c:pt>
                      <c:pt idx="15919">
                        <c:v>4.4389351851854872</c:v>
                      </c:pt>
                      <c:pt idx="15920">
                        <c:v>4.4391782407396523</c:v>
                      </c:pt>
                      <c:pt idx="15921">
                        <c:v>4.4394212962938173</c:v>
                      </c:pt>
                      <c:pt idx="15922">
                        <c:v>4.4396643518479824</c:v>
                      </c:pt>
                      <c:pt idx="15923">
                        <c:v>4.4399074074094234</c:v>
                      </c:pt>
                      <c:pt idx="15924">
                        <c:v>4.4401504629635884</c:v>
                      </c:pt>
                      <c:pt idx="15925">
                        <c:v>4.4403935185177534</c:v>
                      </c:pt>
                      <c:pt idx="15926">
                        <c:v>4.4406365740719185</c:v>
                      </c:pt>
                      <c:pt idx="15927">
                        <c:v>4.4408796296260835</c:v>
                      </c:pt>
                      <c:pt idx="15928">
                        <c:v>4.4411226851875245</c:v>
                      </c:pt>
                      <c:pt idx="15929">
                        <c:v>4.4413657407416895</c:v>
                      </c:pt>
                      <c:pt idx="15930">
                        <c:v>4.4416087962958546</c:v>
                      </c:pt>
                      <c:pt idx="15931">
                        <c:v>4.4418518518500196</c:v>
                      </c:pt>
                      <c:pt idx="15932">
                        <c:v>4.4420949074041847</c:v>
                      </c:pt>
                      <c:pt idx="15933">
                        <c:v>4.4423379629656257</c:v>
                      </c:pt>
                      <c:pt idx="15934">
                        <c:v>4.4425810185197907</c:v>
                      </c:pt>
                      <c:pt idx="15935">
                        <c:v>4.4428240740739557</c:v>
                      </c:pt>
                      <c:pt idx="15936">
                        <c:v>4.4430671296281208</c:v>
                      </c:pt>
                      <c:pt idx="15937">
                        <c:v>4.4433101851822858</c:v>
                      </c:pt>
                      <c:pt idx="15938">
                        <c:v>4.4435532407437268</c:v>
                      </c:pt>
                      <c:pt idx="15939">
                        <c:v>4.4437962962978919</c:v>
                      </c:pt>
                      <c:pt idx="15940">
                        <c:v>4.4440393518520569</c:v>
                      </c:pt>
                      <c:pt idx="15941">
                        <c:v>4.4442824074062219</c:v>
                      </c:pt>
                      <c:pt idx="15942">
                        <c:v>4.444525462960387</c:v>
                      </c:pt>
                      <c:pt idx="15943">
                        <c:v>4.444768518514552</c:v>
                      </c:pt>
                      <c:pt idx="15944">
                        <c:v>4.445011574075993</c:v>
                      </c:pt>
                      <c:pt idx="15945">
                        <c:v>4.445254629630158</c:v>
                      </c:pt>
                      <c:pt idx="15946">
                        <c:v>4.4454976851843231</c:v>
                      </c:pt>
                      <c:pt idx="15947">
                        <c:v>4.4457407407384881</c:v>
                      </c:pt>
                      <c:pt idx="15948">
                        <c:v>4.4459837962926532</c:v>
                      </c:pt>
                      <c:pt idx="15949">
                        <c:v>4.4462268518540942</c:v>
                      </c:pt>
                      <c:pt idx="15950">
                        <c:v>4.4464699074082592</c:v>
                      </c:pt>
                      <c:pt idx="15951">
                        <c:v>4.4467129629624242</c:v>
                      </c:pt>
                      <c:pt idx="15952">
                        <c:v>4.4469560185165893</c:v>
                      </c:pt>
                      <c:pt idx="15953">
                        <c:v>4.447210648147534</c:v>
                      </c:pt>
                      <c:pt idx="15954">
                        <c:v>4.447453703701699</c:v>
                      </c:pt>
                      <c:pt idx="15955">
                        <c:v>4.4476967592558641</c:v>
                      </c:pt>
                      <c:pt idx="15956">
                        <c:v>4.447939814817305</c:v>
                      </c:pt>
                      <c:pt idx="15957">
                        <c:v>4.4481828703714701</c:v>
                      </c:pt>
                      <c:pt idx="15958">
                        <c:v>4.4484259259256351</c:v>
                      </c:pt>
                      <c:pt idx="15959">
                        <c:v>4.4486689814798002</c:v>
                      </c:pt>
                      <c:pt idx="15960">
                        <c:v>4.4489120370339652</c:v>
                      </c:pt>
                      <c:pt idx="15961">
                        <c:v>4.4491550925954062</c:v>
                      </c:pt>
                      <c:pt idx="15962">
                        <c:v>4.4493981481495712</c:v>
                      </c:pt>
                      <c:pt idx="15963">
                        <c:v>4.4496412037037363</c:v>
                      </c:pt>
                      <c:pt idx="15964">
                        <c:v>4.4498842592579013</c:v>
                      </c:pt>
                      <c:pt idx="15965">
                        <c:v>4.4501273148120664</c:v>
                      </c:pt>
                      <c:pt idx="15966">
                        <c:v>4.4503703703735074</c:v>
                      </c:pt>
                      <c:pt idx="15967">
                        <c:v>4.4506134259276724</c:v>
                      </c:pt>
                      <c:pt idx="15968">
                        <c:v>4.4508564814818374</c:v>
                      </c:pt>
                      <c:pt idx="15969">
                        <c:v>4.4510995370360025</c:v>
                      </c:pt>
                      <c:pt idx="15970">
                        <c:v>4.4513425925901675</c:v>
                      </c:pt>
                      <c:pt idx="15971">
                        <c:v>4.4515856481443326</c:v>
                      </c:pt>
                      <c:pt idx="15972">
                        <c:v>4.4518287037057735</c:v>
                      </c:pt>
                      <c:pt idx="15973">
                        <c:v>4.4520717592599386</c:v>
                      </c:pt>
                      <c:pt idx="15974">
                        <c:v>4.4523148148141036</c:v>
                      </c:pt>
                      <c:pt idx="15975">
                        <c:v>4.4525578703682687</c:v>
                      </c:pt>
                      <c:pt idx="15976">
                        <c:v>4.4528009259224337</c:v>
                      </c:pt>
                      <c:pt idx="15977">
                        <c:v>4.4530439814838747</c:v>
                      </c:pt>
                      <c:pt idx="15978">
                        <c:v>4.4532870370380397</c:v>
                      </c:pt>
                      <c:pt idx="15979">
                        <c:v>4.4535300925922048</c:v>
                      </c:pt>
                      <c:pt idx="15980">
                        <c:v>4.4537731481463698</c:v>
                      </c:pt>
                      <c:pt idx="15981">
                        <c:v>4.4540162037005349</c:v>
                      </c:pt>
                      <c:pt idx="15982">
                        <c:v>4.4542592592619759</c:v>
                      </c:pt>
                      <c:pt idx="15983">
                        <c:v>4.4545023148161409</c:v>
                      </c:pt>
                      <c:pt idx="15984">
                        <c:v>4.4547453703703059</c:v>
                      </c:pt>
                      <c:pt idx="15985">
                        <c:v>4.454988425924471</c:v>
                      </c:pt>
                      <c:pt idx="15986">
                        <c:v>4.455231481478636</c:v>
                      </c:pt>
                      <c:pt idx="15987">
                        <c:v>4.455474537040077</c:v>
                      </c:pt>
                      <c:pt idx="15988">
                        <c:v>4.455717592594242</c:v>
                      </c:pt>
                      <c:pt idx="15989">
                        <c:v>4.4559606481484071</c:v>
                      </c:pt>
                      <c:pt idx="15990">
                        <c:v>4.4562037037025721</c:v>
                      </c:pt>
                      <c:pt idx="15991">
                        <c:v>4.4564467592567372</c:v>
                      </c:pt>
                      <c:pt idx="15992">
                        <c:v>4.4566898148109022</c:v>
                      </c:pt>
                      <c:pt idx="15993">
                        <c:v>4.4569328703723432</c:v>
                      </c:pt>
                      <c:pt idx="15994">
                        <c:v>4.4571759259265082</c:v>
                      </c:pt>
                      <c:pt idx="15995">
                        <c:v>4.4574189814806733</c:v>
                      </c:pt>
                      <c:pt idx="15996">
                        <c:v>4.4576620370348383</c:v>
                      </c:pt>
                      <c:pt idx="15997">
                        <c:v>4.4579050925890034</c:v>
                      </c:pt>
                      <c:pt idx="15998">
                        <c:v>4.4581481481504444</c:v>
                      </c:pt>
                      <c:pt idx="15999">
                        <c:v>4.4583912037046094</c:v>
                      </c:pt>
                      <c:pt idx="16000">
                        <c:v>4.4586342592587744</c:v>
                      </c:pt>
                      <c:pt idx="16001">
                        <c:v>4.4588888888897191</c:v>
                      </c:pt>
                      <c:pt idx="16002">
                        <c:v>4.4591319444438842</c:v>
                      </c:pt>
                      <c:pt idx="16003">
                        <c:v>4.4593749999980492</c:v>
                      </c:pt>
                      <c:pt idx="16004">
                        <c:v>4.4596180555522142</c:v>
                      </c:pt>
                      <c:pt idx="16005">
                        <c:v>4.4598611111136552</c:v>
                      </c:pt>
                      <c:pt idx="16006">
                        <c:v>4.4601041666678203</c:v>
                      </c:pt>
                      <c:pt idx="16007">
                        <c:v>4.4603472222219853</c:v>
                      </c:pt>
                      <c:pt idx="16008">
                        <c:v>4.4605902777761504</c:v>
                      </c:pt>
                      <c:pt idx="16009">
                        <c:v>4.4608333333303154</c:v>
                      </c:pt>
                      <c:pt idx="16010">
                        <c:v>4.4610763888917564</c:v>
                      </c:pt>
                      <c:pt idx="16011">
                        <c:v>4.4613194444459214</c:v>
                      </c:pt>
                      <c:pt idx="16012">
                        <c:v>4.4615625000000865</c:v>
                      </c:pt>
                      <c:pt idx="16013">
                        <c:v>4.4618055555542515</c:v>
                      </c:pt>
                      <c:pt idx="16014">
                        <c:v>4.4620486111084166</c:v>
                      </c:pt>
                      <c:pt idx="16015">
                        <c:v>4.4622916666625816</c:v>
                      </c:pt>
                      <c:pt idx="16016">
                        <c:v>4.4625347222240226</c:v>
                      </c:pt>
                      <c:pt idx="16017">
                        <c:v>4.4627777777781876</c:v>
                      </c:pt>
                      <c:pt idx="16018">
                        <c:v>4.4630208333323527</c:v>
                      </c:pt>
                      <c:pt idx="16019">
                        <c:v>4.4632638888865177</c:v>
                      </c:pt>
                      <c:pt idx="16020">
                        <c:v>4.4635069444406827</c:v>
                      </c:pt>
                      <c:pt idx="16021">
                        <c:v>4.4637500000021237</c:v>
                      </c:pt>
                      <c:pt idx="16022">
                        <c:v>4.4639930555562888</c:v>
                      </c:pt>
                      <c:pt idx="16023">
                        <c:v>4.4642361111104538</c:v>
                      </c:pt>
                      <c:pt idx="16024">
                        <c:v>4.4644791666646189</c:v>
                      </c:pt>
                      <c:pt idx="16025">
                        <c:v>4.4647222222187839</c:v>
                      </c:pt>
                      <c:pt idx="16026">
                        <c:v>4.4649652777802249</c:v>
                      </c:pt>
                      <c:pt idx="16027">
                        <c:v>4.4652083333343899</c:v>
                      </c:pt>
                      <c:pt idx="16028">
                        <c:v>4.465451388888555</c:v>
                      </c:pt>
                      <c:pt idx="16029">
                        <c:v>4.46569444444272</c:v>
                      </c:pt>
                      <c:pt idx="16030">
                        <c:v>4.4659374999968851</c:v>
                      </c:pt>
                      <c:pt idx="16031">
                        <c:v>4.466180555558326</c:v>
                      </c:pt>
                      <c:pt idx="16032">
                        <c:v>4.4664236111124911</c:v>
                      </c:pt>
                      <c:pt idx="16033">
                        <c:v>4.4666666666666561</c:v>
                      </c:pt>
                      <c:pt idx="16034">
                        <c:v>4.4669097222208212</c:v>
                      </c:pt>
                      <c:pt idx="16035">
                        <c:v>4.4671527777749862</c:v>
                      </c:pt>
                      <c:pt idx="16036">
                        <c:v>4.4673958333364272</c:v>
                      </c:pt>
                      <c:pt idx="16037">
                        <c:v>4.4676388888905922</c:v>
                      </c:pt>
                      <c:pt idx="16038">
                        <c:v>4.4678819444447573</c:v>
                      </c:pt>
                      <c:pt idx="16039">
                        <c:v>4.4681249999989223</c:v>
                      </c:pt>
                      <c:pt idx="16040">
                        <c:v>4.4683680555530874</c:v>
                      </c:pt>
                      <c:pt idx="16041">
                        <c:v>4.4686111111072524</c:v>
                      </c:pt>
                      <c:pt idx="16042">
                        <c:v>4.4688541666686934</c:v>
                      </c:pt>
                      <c:pt idx="16043">
                        <c:v>4.4690972222228584</c:v>
                      </c:pt>
                      <c:pt idx="16044">
                        <c:v>4.4693402777770235</c:v>
                      </c:pt>
                      <c:pt idx="16045">
                        <c:v>4.4695833333311885</c:v>
                      </c:pt>
                      <c:pt idx="16046">
                        <c:v>4.4698263888853536</c:v>
                      </c:pt>
                      <c:pt idx="16047">
                        <c:v>4.4700694444467945</c:v>
                      </c:pt>
                    </c:numCache>
                  </c:numRef>
                </c:xVal>
                <c:yVal>
                  <c:numRef>
                    <c:extLst xmlns:c15="http://schemas.microsoft.com/office/drawing/2012/chart">
                      <c:ext xmlns:c15="http://schemas.microsoft.com/office/drawing/2012/chart" uri="{02D57815-91ED-43cb-92C2-25804820EDAC}">
                        <c15:formulaRef>
                          <c15:sqref>'ventilation 2'!$G$2:$G$16049</c15:sqref>
                        </c15:formulaRef>
                      </c:ext>
                    </c:extLst>
                    <c:numCache>
                      <c:formatCode>General</c:formatCode>
                      <c:ptCount val="16048"/>
                      <c:pt idx="0">
                        <c:v>6446.7</c:v>
                      </c:pt>
                      <c:pt idx="1">
                        <c:v>6465.6</c:v>
                      </c:pt>
                      <c:pt idx="2">
                        <c:v>6496.4</c:v>
                      </c:pt>
                      <c:pt idx="3">
                        <c:v>6467.7</c:v>
                      </c:pt>
                      <c:pt idx="4">
                        <c:v>6473.8</c:v>
                      </c:pt>
                      <c:pt idx="5">
                        <c:v>6454.3</c:v>
                      </c:pt>
                      <c:pt idx="6">
                        <c:v>6444.5</c:v>
                      </c:pt>
                      <c:pt idx="7">
                        <c:v>6439</c:v>
                      </c:pt>
                      <c:pt idx="8">
                        <c:v>6433.1</c:v>
                      </c:pt>
                      <c:pt idx="9">
                        <c:v>6419.9</c:v>
                      </c:pt>
                      <c:pt idx="10">
                        <c:v>6429.9</c:v>
                      </c:pt>
                      <c:pt idx="11">
                        <c:v>6400</c:v>
                      </c:pt>
                      <c:pt idx="12">
                        <c:v>6403.3</c:v>
                      </c:pt>
                      <c:pt idx="13">
                        <c:v>6415.4</c:v>
                      </c:pt>
                      <c:pt idx="14">
                        <c:v>6435.8</c:v>
                      </c:pt>
                      <c:pt idx="15">
                        <c:v>6404.8</c:v>
                      </c:pt>
                      <c:pt idx="16">
                        <c:v>6392.6</c:v>
                      </c:pt>
                      <c:pt idx="17">
                        <c:v>6392.3</c:v>
                      </c:pt>
                      <c:pt idx="18">
                        <c:v>6392.9</c:v>
                      </c:pt>
                      <c:pt idx="19">
                        <c:v>6382.8</c:v>
                      </c:pt>
                      <c:pt idx="20">
                        <c:v>6373.1</c:v>
                      </c:pt>
                      <c:pt idx="21">
                        <c:v>6388.5</c:v>
                      </c:pt>
                      <c:pt idx="22">
                        <c:v>6379.6</c:v>
                      </c:pt>
                      <c:pt idx="23">
                        <c:v>6367.5</c:v>
                      </c:pt>
                      <c:pt idx="24">
                        <c:v>6389.2</c:v>
                      </c:pt>
                      <c:pt idx="25">
                        <c:v>6330.1</c:v>
                      </c:pt>
                      <c:pt idx="26">
                        <c:v>6331.6</c:v>
                      </c:pt>
                      <c:pt idx="27">
                        <c:v>6334.2</c:v>
                      </c:pt>
                      <c:pt idx="28">
                        <c:v>6312</c:v>
                      </c:pt>
                      <c:pt idx="29">
                        <c:v>6329.5</c:v>
                      </c:pt>
                      <c:pt idx="30">
                        <c:v>6304</c:v>
                      </c:pt>
                      <c:pt idx="31">
                        <c:v>6285.4</c:v>
                      </c:pt>
                      <c:pt idx="32">
                        <c:v>6273.3</c:v>
                      </c:pt>
                      <c:pt idx="33">
                        <c:v>6293.2</c:v>
                      </c:pt>
                      <c:pt idx="34">
                        <c:v>6295.1</c:v>
                      </c:pt>
                      <c:pt idx="35">
                        <c:v>6308.4</c:v>
                      </c:pt>
                      <c:pt idx="36">
                        <c:v>6278.6</c:v>
                      </c:pt>
                      <c:pt idx="37">
                        <c:v>6305</c:v>
                      </c:pt>
                      <c:pt idx="38">
                        <c:v>6290.3</c:v>
                      </c:pt>
                      <c:pt idx="39">
                        <c:v>6304.8</c:v>
                      </c:pt>
                      <c:pt idx="40">
                        <c:v>6285.4</c:v>
                      </c:pt>
                      <c:pt idx="41">
                        <c:v>6280.1</c:v>
                      </c:pt>
                      <c:pt idx="42">
                        <c:v>6270.3</c:v>
                      </c:pt>
                      <c:pt idx="43">
                        <c:v>6282.8</c:v>
                      </c:pt>
                      <c:pt idx="44">
                        <c:v>6274.2</c:v>
                      </c:pt>
                      <c:pt idx="45">
                        <c:v>6275.7</c:v>
                      </c:pt>
                      <c:pt idx="46">
                        <c:v>6289.5</c:v>
                      </c:pt>
                      <c:pt idx="47">
                        <c:v>6261.4</c:v>
                      </c:pt>
                      <c:pt idx="48">
                        <c:v>6245.3</c:v>
                      </c:pt>
                      <c:pt idx="49">
                        <c:v>6250.6</c:v>
                      </c:pt>
                      <c:pt idx="50">
                        <c:v>6264.2</c:v>
                      </c:pt>
                      <c:pt idx="51">
                        <c:v>6248.1</c:v>
                      </c:pt>
                      <c:pt idx="52">
                        <c:v>6248.8</c:v>
                      </c:pt>
                      <c:pt idx="53">
                        <c:v>6273</c:v>
                      </c:pt>
                      <c:pt idx="54">
                        <c:v>6245.5</c:v>
                      </c:pt>
                      <c:pt idx="55">
                        <c:v>6255</c:v>
                      </c:pt>
                      <c:pt idx="56">
                        <c:v>6256.1</c:v>
                      </c:pt>
                      <c:pt idx="57">
                        <c:v>6248.4</c:v>
                      </c:pt>
                      <c:pt idx="58">
                        <c:v>6232.9</c:v>
                      </c:pt>
                      <c:pt idx="59">
                        <c:v>6238</c:v>
                      </c:pt>
                      <c:pt idx="60">
                        <c:v>6230.2</c:v>
                      </c:pt>
                      <c:pt idx="61">
                        <c:v>6220.4</c:v>
                      </c:pt>
                      <c:pt idx="62">
                        <c:v>6232.2</c:v>
                      </c:pt>
                      <c:pt idx="63">
                        <c:v>6230.2</c:v>
                      </c:pt>
                      <c:pt idx="64">
                        <c:v>6228.3</c:v>
                      </c:pt>
                      <c:pt idx="65">
                        <c:v>6226.2</c:v>
                      </c:pt>
                      <c:pt idx="66">
                        <c:v>6235.4</c:v>
                      </c:pt>
                      <c:pt idx="67">
                        <c:v>6214.3</c:v>
                      </c:pt>
                      <c:pt idx="68">
                        <c:v>6201.2</c:v>
                      </c:pt>
                      <c:pt idx="69">
                        <c:v>6207.1</c:v>
                      </c:pt>
                      <c:pt idx="70">
                        <c:v>6190</c:v>
                      </c:pt>
                      <c:pt idx="71">
                        <c:v>6183.1</c:v>
                      </c:pt>
                      <c:pt idx="72">
                        <c:v>6196.3</c:v>
                      </c:pt>
                      <c:pt idx="73">
                        <c:v>6180.3</c:v>
                      </c:pt>
                      <c:pt idx="74">
                        <c:v>6180.5</c:v>
                      </c:pt>
                      <c:pt idx="75">
                        <c:v>6174.6</c:v>
                      </c:pt>
                      <c:pt idx="76">
                        <c:v>6155.3</c:v>
                      </c:pt>
                      <c:pt idx="77">
                        <c:v>6195.5</c:v>
                      </c:pt>
                      <c:pt idx="78">
                        <c:v>6157.1</c:v>
                      </c:pt>
                      <c:pt idx="79">
                        <c:v>6182.5</c:v>
                      </c:pt>
                      <c:pt idx="80">
                        <c:v>6183.3</c:v>
                      </c:pt>
                      <c:pt idx="81">
                        <c:v>6150.9</c:v>
                      </c:pt>
                      <c:pt idx="82">
                        <c:v>6153.6</c:v>
                      </c:pt>
                      <c:pt idx="83">
                        <c:v>6133.7</c:v>
                      </c:pt>
                      <c:pt idx="84">
                        <c:v>6159.1</c:v>
                      </c:pt>
                      <c:pt idx="85">
                        <c:v>6147</c:v>
                      </c:pt>
                      <c:pt idx="86">
                        <c:v>6138.3</c:v>
                      </c:pt>
                      <c:pt idx="87">
                        <c:v>6136.2</c:v>
                      </c:pt>
                      <c:pt idx="88">
                        <c:v>6146.2</c:v>
                      </c:pt>
                      <c:pt idx="89">
                        <c:v>6116.9</c:v>
                      </c:pt>
                      <c:pt idx="90">
                        <c:v>6100.1</c:v>
                      </c:pt>
                      <c:pt idx="91">
                        <c:v>6113.8</c:v>
                      </c:pt>
                      <c:pt idx="92">
                        <c:v>6099.8</c:v>
                      </c:pt>
                      <c:pt idx="93">
                        <c:v>6079.6</c:v>
                      </c:pt>
                      <c:pt idx="94">
                        <c:v>6070.5</c:v>
                      </c:pt>
                      <c:pt idx="95">
                        <c:v>6076.2</c:v>
                      </c:pt>
                      <c:pt idx="96">
                        <c:v>6063.3</c:v>
                      </c:pt>
                      <c:pt idx="97">
                        <c:v>6077.4</c:v>
                      </c:pt>
                      <c:pt idx="98">
                        <c:v>6048.5</c:v>
                      </c:pt>
                      <c:pt idx="99">
                        <c:v>6060.3</c:v>
                      </c:pt>
                      <c:pt idx="100">
                        <c:v>6053.4</c:v>
                      </c:pt>
                      <c:pt idx="101">
                        <c:v>6054.6</c:v>
                      </c:pt>
                      <c:pt idx="102">
                        <c:v>6029.2</c:v>
                      </c:pt>
                      <c:pt idx="103">
                        <c:v>6023.4</c:v>
                      </c:pt>
                      <c:pt idx="104">
                        <c:v>6054.3</c:v>
                      </c:pt>
                      <c:pt idx="105">
                        <c:v>6023.3</c:v>
                      </c:pt>
                      <c:pt idx="106">
                        <c:v>6039.1</c:v>
                      </c:pt>
                      <c:pt idx="107">
                        <c:v>6022.1</c:v>
                      </c:pt>
                      <c:pt idx="108">
                        <c:v>6048.6</c:v>
                      </c:pt>
                      <c:pt idx="109">
                        <c:v>6040.5</c:v>
                      </c:pt>
                      <c:pt idx="110">
                        <c:v>5999.7</c:v>
                      </c:pt>
                      <c:pt idx="111">
                        <c:v>5977.6</c:v>
                      </c:pt>
                      <c:pt idx="112">
                        <c:v>5999.8</c:v>
                      </c:pt>
                      <c:pt idx="113">
                        <c:v>6006.8</c:v>
                      </c:pt>
                      <c:pt idx="114">
                        <c:v>5979.9</c:v>
                      </c:pt>
                      <c:pt idx="115">
                        <c:v>6006.6</c:v>
                      </c:pt>
                      <c:pt idx="116">
                        <c:v>5971.3</c:v>
                      </c:pt>
                      <c:pt idx="117">
                        <c:v>5979</c:v>
                      </c:pt>
                      <c:pt idx="118">
                        <c:v>5963</c:v>
                      </c:pt>
                      <c:pt idx="119">
                        <c:v>5966.6</c:v>
                      </c:pt>
                      <c:pt idx="120">
                        <c:v>5977.4</c:v>
                      </c:pt>
                      <c:pt idx="121">
                        <c:v>5949</c:v>
                      </c:pt>
                      <c:pt idx="122">
                        <c:v>5949</c:v>
                      </c:pt>
                      <c:pt idx="123">
                        <c:v>5950</c:v>
                      </c:pt>
                      <c:pt idx="124">
                        <c:v>5946</c:v>
                      </c:pt>
                      <c:pt idx="125">
                        <c:v>5956.1</c:v>
                      </c:pt>
                      <c:pt idx="126">
                        <c:v>5972.7</c:v>
                      </c:pt>
                      <c:pt idx="127">
                        <c:v>5951.9</c:v>
                      </c:pt>
                      <c:pt idx="128">
                        <c:v>5941.7</c:v>
                      </c:pt>
                      <c:pt idx="129">
                        <c:v>5968.1</c:v>
                      </c:pt>
                      <c:pt idx="130">
                        <c:v>5961.4</c:v>
                      </c:pt>
                      <c:pt idx="131">
                        <c:v>5936.9</c:v>
                      </c:pt>
                      <c:pt idx="132">
                        <c:v>5940.8</c:v>
                      </c:pt>
                      <c:pt idx="133">
                        <c:v>5931.2</c:v>
                      </c:pt>
                      <c:pt idx="134">
                        <c:v>5900.3</c:v>
                      </c:pt>
                      <c:pt idx="135">
                        <c:v>5943.7</c:v>
                      </c:pt>
                      <c:pt idx="136">
                        <c:v>5920.9</c:v>
                      </c:pt>
                      <c:pt idx="137">
                        <c:v>5899.2</c:v>
                      </c:pt>
                      <c:pt idx="138">
                        <c:v>5902.1</c:v>
                      </c:pt>
                      <c:pt idx="139">
                        <c:v>5871.6</c:v>
                      </c:pt>
                      <c:pt idx="140">
                        <c:v>5872.4</c:v>
                      </c:pt>
                      <c:pt idx="141">
                        <c:v>5871</c:v>
                      </c:pt>
                      <c:pt idx="142">
                        <c:v>5825.1</c:v>
                      </c:pt>
                      <c:pt idx="143">
                        <c:v>5827.4</c:v>
                      </c:pt>
                      <c:pt idx="144">
                        <c:v>5825.9</c:v>
                      </c:pt>
                      <c:pt idx="145">
                        <c:v>5841.4</c:v>
                      </c:pt>
                      <c:pt idx="146">
                        <c:v>5812.7</c:v>
                      </c:pt>
                      <c:pt idx="147">
                        <c:v>5828.1</c:v>
                      </c:pt>
                      <c:pt idx="148">
                        <c:v>5814.4</c:v>
                      </c:pt>
                      <c:pt idx="149">
                        <c:v>5811.8</c:v>
                      </c:pt>
                      <c:pt idx="150">
                        <c:v>5786.5</c:v>
                      </c:pt>
                      <c:pt idx="151">
                        <c:v>5764.1</c:v>
                      </c:pt>
                      <c:pt idx="152">
                        <c:v>5793.3</c:v>
                      </c:pt>
                      <c:pt idx="153">
                        <c:v>5779.1</c:v>
                      </c:pt>
                      <c:pt idx="154">
                        <c:v>5789.5</c:v>
                      </c:pt>
                      <c:pt idx="155">
                        <c:v>5744.9</c:v>
                      </c:pt>
                      <c:pt idx="156">
                        <c:v>5745.1</c:v>
                      </c:pt>
                      <c:pt idx="157">
                        <c:v>5755.1</c:v>
                      </c:pt>
                      <c:pt idx="158">
                        <c:v>5743.5</c:v>
                      </c:pt>
                      <c:pt idx="159">
                        <c:v>5741.6</c:v>
                      </c:pt>
                      <c:pt idx="160">
                        <c:v>5744.3</c:v>
                      </c:pt>
                      <c:pt idx="161">
                        <c:v>5735.9</c:v>
                      </c:pt>
                      <c:pt idx="162">
                        <c:v>5733.7</c:v>
                      </c:pt>
                      <c:pt idx="163">
                        <c:v>5732.4</c:v>
                      </c:pt>
                      <c:pt idx="164">
                        <c:v>5698.6</c:v>
                      </c:pt>
                      <c:pt idx="165">
                        <c:v>5713.3</c:v>
                      </c:pt>
                      <c:pt idx="166">
                        <c:v>5707.7</c:v>
                      </c:pt>
                      <c:pt idx="167">
                        <c:v>5723.2</c:v>
                      </c:pt>
                      <c:pt idx="168">
                        <c:v>5711.2</c:v>
                      </c:pt>
                      <c:pt idx="169">
                        <c:v>5683.5</c:v>
                      </c:pt>
                      <c:pt idx="170">
                        <c:v>5708.4</c:v>
                      </c:pt>
                      <c:pt idx="171">
                        <c:v>5686</c:v>
                      </c:pt>
                      <c:pt idx="172">
                        <c:v>5704.1</c:v>
                      </c:pt>
                      <c:pt idx="173">
                        <c:v>5662.8</c:v>
                      </c:pt>
                      <c:pt idx="174">
                        <c:v>5665.5</c:v>
                      </c:pt>
                      <c:pt idx="175">
                        <c:v>5683.5</c:v>
                      </c:pt>
                      <c:pt idx="176">
                        <c:v>5662.2</c:v>
                      </c:pt>
                      <c:pt idx="177">
                        <c:v>5661.2</c:v>
                      </c:pt>
                      <c:pt idx="178">
                        <c:v>5660.6</c:v>
                      </c:pt>
                      <c:pt idx="179">
                        <c:v>5700.9</c:v>
                      </c:pt>
                      <c:pt idx="180">
                        <c:v>5685.6</c:v>
                      </c:pt>
                      <c:pt idx="181">
                        <c:v>5663.2</c:v>
                      </c:pt>
                      <c:pt idx="182">
                        <c:v>5652.9</c:v>
                      </c:pt>
                      <c:pt idx="183">
                        <c:v>5635</c:v>
                      </c:pt>
                      <c:pt idx="184">
                        <c:v>5634.2</c:v>
                      </c:pt>
                      <c:pt idx="185">
                        <c:v>5629.7</c:v>
                      </c:pt>
                      <c:pt idx="186">
                        <c:v>5627.2</c:v>
                      </c:pt>
                      <c:pt idx="187">
                        <c:v>5622</c:v>
                      </c:pt>
                      <c:pt idx="188">
                        <c:v>5617.7</c:v>
                      </c:pt>
                      <c:pt idx="189">
                        <c:v>5595.9</c:v>
                      </c:pt>
                      <c:pt idx="190">
                        <c:v>5607.3</c:v>
                      </c:pt>
                      <c:pt idx="191">
                        <c:v>5588.4</c:v>
                      </c:pt>
                      <c:pt idx="192">
                        <c:v>5614.5</c:v>
                      </c:pt>
                      <c:pt idx="193">
                        <c:v>5568.6</c:v>
                      </c:pt>
                      <c:pt idx="194">
                        <c:v>5567.3</c:v>
                      </c:pt>
                      <c:pt idx="195">
                        <c:v>5565.7</c:v>
                      </c:pt>
                      <c:pt idx="196">
                        <c:v>5571.5</c:v>
                      </c:pt>
                      <c:pt idx="197">
                        <c:v>5568.8</c:v>
                      </c:pt>
                      <c:pt idx="198">
                        <c:v>5564</c:v>
                      </c:pt>
                      <c:pt idx="199">
                        <c:v>5540</c:v>
                      </c:pt>
                      <c:pt idx="200">
                        <c:v>5511.1</c:v>
                      </c:pt>
                      <c:pt idx="201">
                        <c:v>5533.4</c:v>
                      </c:pt>
                      <c:pt idx="202">
                        <c:v>5534.6</c:v>
                      </c:pt>
                      <c:pt idx="203">
                        <c:v>5523.8</c:v>
                      </c:pt>
                      <c:pt idx="204">
                        <c:v>5504</c:v>
                      </c:pt>
                      <c:pt idx="205">
                        <c:v>5537.5</c:v>
                      </c:pt>
                      <c:pt idx="206">
                        <c:v>5510.7</c:v>
                      </c:pt>
                      <c:pt idx="207">
                        <c:v>5516.1</c:v>
                      </c:pt>
                      <c:pt idx="208">
                        <c:v>5500.7</c:v>
                      </c:pt>
                      <c:pt idx="209">
                        <c:v>5529.2</c:v>
                      </c:pt>
                      <c:pt idx="210">
                        <c:v>5542.4</c:v>
                      </c:pt>
                      <c:pt idx="211">
                        <c:v>5536.2</c:v>
                      </c:pt>
                      <c:pt idx="212">
                        <c:v>5496.8</c:v>
                      </c:pt>
                      <c:pt idx="213">
                        <c:v>5506.2</c:v>
                      </c:pt>
                      <c:pt idx="214">
                        <c:v>5523.6</c:v>
                      </c:pt>
                      <c:pt idx="215">
                        <c:v>5522.1</c:v>
                      </c:pt>
                      <c:pt idx="216">
                        <c:v>5495.1</c:v>
                      </c:pt>
                      <c:pt idx="217">
                        <c:v>5510.3</c:v>
                      </c:pt>
                      <c:pt idx="218">
                        <c:v>5496.3</c:v>
                      </c:pt>
                      <c:pt idx="219">
                        <c:v>5491.7</c:v>
                      </c:pt>
                      <c:pt idx="220">
                        <c:v>5466.5</c:v>
                      </c:pt>
                      <c:pt idx="221">
                        <c:v>5489.8</c:v>
                      </c:pt>
                      <c:pt idx="222">
                        <c:v>5465.1</c:v>
                      </c:pt>
                      <c:pt idx="223">
                        <c:v>5456.4</c:v>
                      </c:pt>
                      <c:pt idx="224">
                        <c:v>5484.5</c:v>
                      </c:pt>
                      <c:pt idx="225">
                        <c:v>5471.9</c:v>
                      </c:pt>
                      <c:pt idx="226">
                        <c:v>5477.9</c:v>
                      </c:pt>
                      <c:pt idx="227">
                        <c:v>5457</c:v>
                      </c:pt>
                      <c:pt idx="228">
                        <c:v>5448.5</c:v>
                      </c:pt>
                      <c:pt idx="229">
                        <c:v>5447.5</c:v>
                      </c:pt>
                      <c:pt idx="230">
                        <c:v>5438.9</c:v>
                      </c:pt>
                      <c:pt idx="231">
                        <c:v>5434.5</c:v>
                      </c:pt>
                      <c:pt idx="232">
                        <c:v>5401.9</c:v>
                      </c:pt>
                      <c:pt idx="233">
                        <c:v>5395.6</c:v>
                      </c:pt>
                      <c:pt idx="234">
                        <c:v>5405.9</c:v>
                      </c:pt>
                      <c:pt idx="235">
                        <c:v>5412.6</c:v>
                      </c:pt>
                      <c:pt idx="236">
                        <c:v>5398.7</c:v>
                      </c:pt>
                      <c:pt idx="237">
                        <c:v>5392.9</c:v>
                      </c:pt>
                      <c:pt idx="238">
                        <c:v>5350.9</c:v>
                      </c:pt>
                      <c:pt idx="239">
                        <c:v>5353.7</c:v>
                      </c:pt>
                      <c:pt idx="240">
                        <c:v>5351.3</c:v>
                      </c:pt>
                      <c:pt idx="241">
                        <c:v>5340.8</c:v>
                      </c:pt>
                      <c:pt idx="242">
                        <c:v>5353.2</c:v>
                      </c:pt>
                      <c:pt idx="243">
                        <c:v>5336.3</c:v>
                      </c:pt>
                      <c:pt idx="244">
                        <c:v>5361.5</c:v>
                      </c:pt>
                      <c:pt idx="245">
                        <c:v>5350.2</c:v>
                      </c:pt>
                      <c:pt idx="246">
                        <c:v>5323.4</c:v>
                      </c:pt>
                      <c:pt idx="247">
                        <c:v>5316.6</c:v>
                      </c:pt>
                      <c:pt idx="248">
                        <c:v>5316.1</c:v>
                      </c:pt>
                      <c:pt idx="249">
                        <c:v>5306.6</c:v>
                      </c:pt>
                      <c:pt idx="250">
                        <c:v>5321.1</c:v>
                      </c:pt>
                      <c:pt idx="251">
                        <c:v>5303</c:v>
                      </c:pt>
                      <c:pt idx="252">
                        <c:v>5295.8</c:v>
                      </c:pt>
                      <c:pt idx="253">
                        <c:v>5284.3</c:v>
                      </c:pt>
                      <c:pt idx="254">
                        <c:v>5311.7</c:v>
                      </c:pt>
                      <c:pt idx="255">
                        <c:v>5312.1</c:v>
                      </c:pt>
                      <c:pt idx="256">
                        <c:v>5317.9</c:v>
                      </c:pt>
                      <c:pt idx="257">
                        <c:v>5321</c:v>
                      </c:pt>
                      <c:pt idx="258">
                        <c:v>5320.2</c:v>
                      </c:pt>
                      <c:pt idx="259">
                        <c:v>5304</c:v>
                      </c:pt>
                      <c:pt idx="260">
                        <c:v>5338.6</c:v>
                      </c:pt>
                      <c:pt idx="261">
                        <c:v>5324.9</c:v>
                      </c:pt>
                      <c:pt idx="262">
                        <c:v>5296.7</c:v>
                      </c:pt>
                      <c:pt idx="263">
                        <c:v>5295.9</c:v>
                      </c:pt>
                      <c:pt idx="264">
                        <c:v>5291.5</c:v>
                      </c:pt>
                      <c:pt idx="265">
                        <c:v>5276.9</c:v>
                      </c:pt>
                      <c:pt idx="266">
                        <c:v>5293</c:v>
                      </c:pt>
                      <c:pt idx="267">
                        <c:v>5263.4</c:v>
                      </c:pt>
                      <c:pt idx="268">
                        <c:v>5253.2</c:v>
                      </c:pt>
                      <c:pt idx="269">
                        <c:v>5255.6</c:v>
                      </c:pt>
                      <c:pt idx="270">
                        <c:v>5272.1</c:v>
                      </c:pt>
                      <c:pt idx="271">
                        <c:v>5245.3</c:v>
                      </c:pt>
                      <c:pt idx="272">
                        <c:v>5267.1</c:v>
                      </c:pt>
                      <c:pt idx="273">
                        <c:v>5271.7</c:v>
                      </c:pt>
                      <c:pt idx="274">
                        <c:v>5256.8</c:v>
                      </c:pt>
                      <c:pt idx="275">
                        <c:v>5271.5</c:v>
                      </c:pt>
                      <c:pt idx="276">
                        <c:v>5262.6</c:v>
                      </c:pt>
                      <c:pt idx="277">
                        <c:v>5234.7</c:v>
                      </c:pt>
                      <c:pt idx="278">
                        <c:v>5230.8999999999996</c:v>
                      </c:pt>
                      <c:pt idx="279">
                        <c:v>5214.1000000000004</c:v>
                      </c:pt>
                      <c:pt idx="280">
                        <c:v>5222.3</c:v>
                      </c:pt>
                      <c:pt idx="281">
                        <c:v>5221.3999999999996</c:v>
                      </c:pt>
                      <c:pt idx="282">
                        <c:v>5221.8</c:v>
                      </c:pt>
                      <c:pt idx="283">
                        <c:v>5182.7</c:v>
                      </c:pt>
                      <c:pt idx="284">
                        <c:v>5183.5</c:v>
                      </c:pt>
                      <c:pt idx="285">
                        <c:v>5167.1000000000004</c:v>
                      </c:pt>
                      <c:pt idx="286">
                        <c:v>5161</c:v>
                      </c:pt>
                      <c:pt idx="287">
                        <c:v>5167.3999999999996</c:v>
                      </c:pt>
                      <c:pt idx="288">
                        <c:v>5166.2</c:v>
                      </c:pt>
                      <c:pt idx="289">
                        <c:v>5172.1000000000004</c:v>
                      </c:pt>
                      <c:pt idx="290">
                        <c:v>5155</c:v>
                      </c:pt>
                      <c:pt idx="291">
                        <c:v>5146.6000000000004</c:v>
                      </c:pt>
                      <c:pt idx="292">
                        <c:v>5155.8999999999996</c:v>
                      </c:pt>
                      <c:pt idx="293">
                        <c:v>5157.1000000000004</c:v>
                      </c:pt>
                      <c:pt idx="294">
                        <c:v>5157.8999999999996</c:v>
                      </c:pt>
                      <c:pt idx="295">
                        <c:v>5155</c:v>
                      </c:pt>
                      <c:pt idx="296">
                        <c:v>5138.3</c:v>
                      </c:pt>
                      <c:pt idx="297">
                        <c:v>5133.7</c:v>
                      </c:pt>
                      <c:pt idx="298">
                        <c:v>5137.5</c:v>
                      </c:pt>
                      <c:pt idx="299">
                        <c:v>5128.6000000000004</c:v>
                      </c:pt>
                      <c:pt idx="300">
                        <c:v>5113.2</c:v>
                      </c:pt>
                      <c:pt idx="301">
                        <c:v>5118.7</c:v>
                      </c:pt>
                      <c:pt idx="302">
                        <c:v>5126.5</c:v>
                      </c:pt>
                      <c:pt idx="303">
                        <c:v>5120.6000000000004</c:v>
                      </c:pt>
                      <c:pt idx="304">
                        <c:v>5107.7</c:v>
                      </c:pt>
                      <c:pt idx="305">
                        <c:v>5117.7</c:v>
                      </c:pt>
                      <c:pt idx="306">
                        <c:v>5133.2</c:v>
                      </c:pt>
                      <c:pt idx="307">
                        <c:v>5125</c:v>
                      </c:pt>
                      <c:pt idx="308">
                        <c:v>5106</c:v>
                      </c:pt>
                      <c:pt idx="309">
                        <c:v>5104.7</c:v>
                      </c:pt>
                      <c:pt idx="310">
                        <c:v>5114.8</c:v>
                      </c:pt>
                      <c:pt idx="311">
                        <c:v>5101.3999999999996</c:v>
                      </c:pt>
                      <c:pt idx="312">
                        <c:v>5089.7</c:v>
                      </c:pt>
                      <c:pt idx="313">
                        <c:v>5084.7</c:v>
                      </c:pt>
                      <c:pt idx="314">
                        <c:v>5075.2</c:v>
                      </c:pt>
                      <c:pt idx="315">
                        <c:v>5048.3999999999996</c:v>
                      </c:pt>
                      <c:pt idx="316">
                        <c:v>5055.1000000000004</c:v>
                      </c:pt>
                      <c:pt idx="317">
                        <c:v>5059.1000000000004</c:v>
                      </c:pt>
                      <c:pt idx="318">
                        <c:v>5056.7</c:v>
                      </c:pt>
                      <c:pt idx="319">
                        <c:v>5033.8999999999996</c:v>
                      </c:pt>
                      <c:pt idx="320">
                        <c:v>5031</c:v>
                      </c:pt>
                      <c:pt idx="321">
                        <c:v>5026.2</c:v>
                      </c:pt>
                      <c:pt idx="322">
                        <c:v>5012.2</c:v>
                      </c:pt>
                      <c:pt idx="323">
                        <c:v>5010.3</c:v>
                      </c:pt>
                      <c:pt idx="324">
                        <c:v>4998.3999999999996</c:v>
                      </c:pt>
                      <c:pt idx="325">
                        <c:v>4994.7</c:v>
                      </c:pt>
                      <c:pt idx="326">
                        <c:v>4982.8</c:v>
                      </c:pt>
                      <c:pt idx="327">
                        <c:v>4984</c:v>
                      </c:pt>
                      <c:pt idx="328">
                        <c:v>4996.8999999999996</c:v>
                      </c:pt>
                      <c:pt idx="329">
                        <c:v>4994.8999999999996</c:v>
                      </c:pt>
                      <c:pt idx="330">
                        <c:v>5001</c:v>
                      </c:pt>
                      <c:pt idx="331">
                        <c:v>4989.3999999999996</c:v>
                      </c:pt>
                      <c:pt idx="332">
                        <c:v>4987.7</c:v>
                      </c:pt>
                      <c:pt idx="333">
                        <c:v>5002.1000000000004</c:v>
                      </c:pt>
                      <c:pt idx="334">
                        <c:v>5014.2</c:v>
                      </c:pt>
                      <c:pt idx="335">
                        <c:v>4992.8999999999996</c:v>
                      </c:pt>
                      <c:pt idx="336">
                        <c:v>5007.1000000000004</c:v>
                      </c:pt>
                      <c:pt idx="337">
                        <c:v>5000.6000000000004</c:v>
                      </c:pt>
                      <c:pt idx="338">
                        <c:v>5000.2</c:v>
                      </c:pt>
                      <c:pt idx="339">
                        <c:v>5000.7</c:v>
                      </c:pt>
                      <c:pt idx="340">
                        <c:v>4994.8</c:v>
                      </c:pt>
                      <c:pt idx="341">
                        <c:v>4990.6000000000004</c:v>
                      </c:pt>
                      <c:pt idx="342">
                        <c:v>4991.3999999999996</c:v>
                      </c:pt>
                      <c:pt idx="343">
                        <c:v>5007.1000000000004</c:v>
                      </c:pt>
                      <c:pt idx="344">
                        <c:v>4993.3</c:v>
                      </c:pt>
                      <c:pt idx="345">
                        <c:v>4997.8999999999996</c:v>
                      </c:pt>
                      <c:pt idx="346">
                        <c:v>4984.8</c:v>
                      </c:pt>
                      <c:pt idx="347">
                        <c:v>4964.3</c:v>
                      </c:pt>
                      <c:pt idx="348">
                        <c:v>4945.8</c:v>
                      </c:pt>
                      <c:pt idx="349">
                        <c:v>4948.5</c:v>
                      </c:pt>
                      <c:pt idx="350">
                        <c:v>4936</c:v>
                      </c:pt>
                      <c:pt idx="351">
                        <c:v>4953.6000000000004</c:v>
                      </c:pt>
                      <c:pt idx="352">
                        <c:v>4927.2</c:v>
                      </c:pt>
                      <c:pt idx="353">
                        <c:v>4924.7</c:v>
                      </c:pt>
                      <c:pt idx="354">
                        <c:v>4921.3999999999996</c:v>
                      </c:pt>
                      <c:pt idx="355">
                        <c:v>4926.8999999999996</c:v>
                      </c:pt>
                      <c:pt idx="356">
                        <c:v>4923.5</c:v>
                      </c:pt>
                      <c:pt idx="357">
                        <c:v>4916.8</c:v>
                      </c:pt>
                      <c:pt idx="358">
                        <c:v>4905.7</c:v>
                      </c:pt>
                      <c:pt idx="359">
                        <c:v>4891.8999999999996</c:v>
                      </c:pt>
                      <c:pt idx="360">
                        <c:v>4878.7</c:v>
                      </c:pt>
                      <c:pt idx="361">
                        <c:v>4871.6000000000004</c:v>
                      </c:pt>
                      <c:pt idx="362">
                        <c:v>4846.8999999999996</c:v>
                      </c:pt>
                      <c:pt idx="363">
                        <c:v>4862.7</c:v>
                      </c:pt>
                      <c:pt idx="364">
                        <c:v>4849.1000000000004</c:v>
                      </c:pt>
                      <c:pt idx="365">
                        <c:v>4864.3999999999996</c:v>
                      </c:pt>
                      <c:pt idx="366">
                        <c:v>4862.7</c:v>
                      </c:pt>
                      <c:pt idx="367">
                        <c:v>4850.8999999999996</c:v>
                      </c:pt>
                      <c:pt idx="368">
                        <c:v>4828.3</c:v>
                      </c:pt>
                      <c:pt idx="369">
                        <c:v>4822.3999999999996</c:v>
                      </c:pt>
                      <c:pt idx="370">
                        <c:v>4811.3</c:v>
                      </c:pt>
                      <c:pt idx="371">
                        <c:v>4805.5</c:v>
                      </c:pt>
                      <c:pt idx="372">
                        <c:v>4803.7</c:v>
                      </c:pt>
                      <c:pt idx="373">
                        <c:v>4799.3</c:v>
                      </c:pt>
                      <c:pt idx="374">
                        <c:v>4783.8</c:v>
                      </c:pt>
                      <c:pt idx="375">
                        <c:v>4774.6000000000004</c:v>
                      </c:pt>
                      <c:pt idx="376">
                        <c:v>4758.6000000000004</c:v>
                      </c:pt>
                      <c:pt idx="377">
                        <c:v>4740.7</c:v>
                      </c:pt>
                      <c:pt idx="378">
                        <c:v>4732.1000000000004</c:v>
                      </c:pt>
                      <c:pt idx="379">
                        <c:v>4719.2</c:v>
                      </c:pt>
                      <c:pt idx="380">
                        <c:v>4716</c:v>
                      </c:pt>
                      <c:pt idx="381">
                        <c:v>4699.2</c:v>
                      </c:pt>
                      <c:pt idx="382">
                        <c:v>4697.2</c:v>
                      </c:pt>
                      <c:pt idx="383">
                        <c:v>4691.3</c:v>
                      </c:pt>
                      <c:pt idx="384">
                        <c:v>4670.8999999999996</c:v>
                      </c:pt>
                      <c:pt idx="385">
                        <c:v>4677.6000000000004</c:v>
                      </c:pt>
                      <c:pt idx="386">
                        <c:v>4674</c:v>
                      </c:pt>
                      <c:pt idx="387">
                        <c:v>4665.6000000000004</c:v>
                      </c:pt>
                      <c:pt idx="388">
                        <c:v>4657.8</c:v>
                      </c:pt>
                      <c:pt idx="389">
                        <c:v>4653.7</c:v>
                      </c:pt>
                      <c:pt idx="390">
                        <c:v>4651.8999999999996</c:v>
                      </c:pt>
                      <c:pt idx="391">
                        <c:v>4649.7</c:v>
                      </c:pt>
                      <c:pt idx="392">
                        <c:v>4650.3999999999996</c:v>
                      </c:pt>
                      <c:pt idx="393">
                        <c:v>4646.5</c:v>
                      </c:pt>
                      <c:pt idx="394">
                        <c:v>4654.1000000000004</c:v>
                      </c:pt>
                      <c:pt idx="395">
                        <c:v>4662.7</c:v>
                      </c:pt>
                      <c:pt idx="396">
                        <c:v>4666.3</c:v>
                      </c:pt>
                      <c:pt idx="397">
                        <c:v>4660.2</c:v>
                      </c:pt>
                      <c:pt idx="398">
                        <c:v>4653.8</c:v>
                      </c:pt>
                      <c:pt idx="399">
                        <c:v>4650.1000000000004</c:v>
                      </c:pt>
                      <c:pt idx="400">
                        <c:v>4646</c:v>
                      </c:pt>
                      <c:pt idx="401">
                        <c:v>4640.3</c:v>
                      </c:pt>
                      <c:pt idx="402">
                        <c:v>4644.7</c:v>
                      </c:pt>
                      <c:pt idx="403">
                        <c:v>4632.8999999999996</c:v>
                      </c:pt>
                      <c:pt idx="404">
                        <c:v>4645.5</c:v>
                      </c:pt>
                      <c:pt idx="405">
                        <c:v>4650.8999999999996</c:v>
                      </c:pt>
                      <c:pt idx="406">
                        <c:v>4637.5</c:v>
                      </c:pt>
                      <c:pt idx="407">
                        <c:v>4638.7</c:v>
                      </c:pt>
                      <c:pt idx="408">
                        <c:v>4631</c:v>
                      </c:pt>
                      <c:pt idx="409">
                        <c:v>4643.3999999999996</c:v>
                      </c:pt>
                      <c:pt idx="410">
                        <c:v>4623.3</c:v>
                      </c:pt>
                      <c:pt idx="411">
                        <c:v>4621.3999999999996</c:v>
                      </c:pt>
                      <c:pt idx="412">
                        <c:v>4613.8999999999996</c:v>
                      </c:pt>
                      <c:pt idx="413">
                        <c:v>4613.2</c:v>
                      </c:pt>
                      <c:pt idx="414">
                        <c:v>4629.7</c:v>
                      </c:pt>
                      <c:pt idx="415">
                        <c:v>4627.2</c:v>
                      </c:pt>
                      <c:pt idx="416">
                        <c:v>4614.5</c:v>
                      </c:pt>
                      <c:pt idx="417">
                        <c:v>4604.1000000000004</c:v>
                      </c:pt>
                      <c:pt idx="418">
                        <c:v>4615.7</c:v>
                      </c:pt>
                      <c:pt idx="419">
                        <c:v>4600.2</c:v>
                      </c:pt>
                      <c:pt idx="420">
                        <c:v>4590.8</c:v>
                      </c:pt>
                      <c:pt idx="421">
                        <c:v>4580.7</c:v>
                      </c:pt>
                      <c:pt idx="422">
                        <c:v>4579.8999999999996</c:v>
                      </c:pt>
                      <c:pt idx="423">
                        <c:v>4575</c:v>
                      </c:pt>
                      <c:pt idx="424">
                        <c:v>4570.7</c:v>
                      </c:pt>
                      <c:pt idx="425">
                        <c:v>4573.8</c:v>
                      </c:pt>
                      <c:pt idx="426">
                        <c:v>4569.6000000000004</c:v>
                      </c:pt>
                      <c:pt idx="427">
                        <c:v>4563.8</c:v>
                      </c:pt>
                      <c:pt idx="428">
                        <c:v>4551.8999999999996</c:v>
                      </c:pt>
                      <c:pt idx="429">
                        <c:v>4549</c:v>
                      </c:pt>
                      <c:pt idx="430">
                        <c:v>4552.8999999999996</c:v>
                      </c:pt>
                      <c:pt idx="431">
                        <c:v>4537.3</c:v>
                      </c:pt>
                      <c:pt idx="432">
                        <c:v>4535.2</c:v>
                      </c:pt>
                      <c:pt idx="433">
                        <c:v>4541.3</c:v>
                      </c:pt>
                      <c:pt idx="434">
                        <c:v>4529.2</c:v>
                      </c:pt>
                      <c:pt idx="435">
                        <c:v>4538.2</c:v>
                      </c:pt>
                      <c:pt idx="436">
                        <c:v>4567.3</c:v>
                      </c:pt>
                      <c:pt idx="437">
                        <c:v>4555</c:v>
                      </c:pt>
                      <c:pt idx="438">
                        <c:v>4537.5</c:v>
                      </c:pt>
                      <c:pt idx="439">
                        <c:v>4542.2</c:v>
                      </c:pt>
                      <c:pt idx="440">
                        <c:v>4532.1000000000004</c:v>
                      </c:pt>
                      <c:pt idx="441">
                        <c:v>4533.3999999999996</c:v>
                      </c:pt>
                      <c:pt idx="442">
                        <c:v>4544.3999999999996</c:v>
                      </c:pt>
                      <c:pt idx="443">
                        <c:v>4545.3</c:v>
                      </c:pt>
                      <c:pt idx="444">
                        <c:v>4557</c:v>
                      </c:pt>
                      <c:pt idx="445">
                        <c:v>4560.7</c:v>
                      </c:pt>
                      <c:pt idx="446">
                        <c:v>4564.3999999999996</c:v>
                      </c:pt>
                      <c:pt idx="447">
                        <c:v>4559.5</c:v>
                      </c:pt>
                      <c:pt idx="448">
                        <c:v>4576.2</c:v>
                      </c:pt>
                      <c:pt idx="449">
                        <c:v>4560.8999999999996</c:v>
                      </c:pt>
                      <c:pt idx="450">
                        <c:v>4583.8</c:v>
                      </c:pt>
                      <c:pt idx="451">
                        <c:v>4569.8999999999996</c:v>
                      </c:pt>
                      <c:pt idx="452">
                        <c:v>4579</c:v>
                      </c:pt>
                      <c:pt idx="453">
                        <c:v>4592.2</c:v>
                      </c:pt>
                      <c:pt idx="454">
                        <c:v>4588.5</c:v>
                      </c:pt>
                      <c:pt idx="455">
                        <c:v>4587.3</c:v>
                      </c:pt>
                      <c:pt idx="456">
                        <c:v>4588.3999999999996</c:v>
                      </c:pt>
                      <c:pt idx="457">
                        <c:v>4582.8</c:v>
                      </c:pt>
                      <c:pt idx="458">
                        <c:v>4585.7</c:v>
                      </c:pt>
                      <c:pt idx="459">
                        <c:v>4554.3</c:v>
                      </c:pt>
                      <c:pt idx="460">
                        <c:v>4555.8999999999996</c:v>
                      </c:pt>
                      <c:pt idx="461">
                        <c:v>4560.6000000000004</c:v>
                      </c:pt>
                      <c:pt idx="462">
                        <c:v>4560.8</c:v>
                      </c:pt>
                      <c:pt idx="463">
                        <c:v>4567.8999999999996</c:v>
                      </c:pt>
                      <c:pt idx="464">
                        <c:v>4582.6000000000004</c:v>
                      </c:pt>
                      <c:pt idx="465">
                        <c:v>4551.1000000000004</c:v>
                      </c:pt>
                      <c:pt idx="466">
                        <c:v>4544.6000000000004</c:v>
                      </c:pt>
                      <c:pt idx="467">
                        <c:v>4531.8999999999996</c:v>
                      </c:pt>
                      <c:pt idx="468">
                        <c:v>4491.6000000000004</c:v>
                      </c:pt>
                      <c:pt idx="469">
                        <c:v>4466.1000000000004</c:v>
                      </c:pt>
                      <c:pt idx="470">
                        <c:v>4460.8</c:v>
                      </c:pt>
                      <c:pt idx="471">
                        <c:v>4481.3999999999996</c:v>
                      </c:pt>
                      <c:pt idx="472">
                        <c:v>4478.6000000000004</c:v>
                      </c:pt>
                      <c:pt idx="473">
                        <c:v>4466</c:v>
                      </c:pt>
                      <c:pt idx="474">
                        <c:v>4449</c:v>
                      </c:pt>
                      <c:pt idx="475">
                        <c:v>4450.5</c:v>
                      </c:pt>
                      <c:pt idx="476">
                        <c:v>4440</c:v>
                      </c:pt>
                      <c:pt idx="477">
                        <c:v>4420.6000000000004</c:v>
                      </c:pt>
                      <c:pt idx="478">
                        <c:v>4418.1000000000004</c:v>
                      </c:pt>
                      <c:pt idx="479">
                        <c:v>4412.8999999999996</c:v>
                      </c:pt>
                      <c:pt idx="480">
                        <c:v>4404.3</c:v>
                      </c:pt>
                      <c:pt idx="481">
                        <c:v>4415</c:v>
                      </c:pt>
                      <c:pt idx="482">
                        <c:v>4419.5</c:v>
                      </c:pt>
                      <c:pt idx="483">
                        <c:v>4379.5</c:v>
                      </c:pt>
                      <c:pt idx="484">
                        <c:v>4400.8</c:v>
                      </c:pt>
                      <c:pt idx="485">
                        <c:v>4380.1000000000004</c:v>
                      </c:pt>
                      <c:pt idx="486">
                        <c:v>4388.8999999999996</c:v>
                      </c:pt>
                      <c:pt idx="487">
                        <c:v>4398.8</c:v>
                      </c:pt>
                      <c:pt idx="488">
                        <c:v>4401.5</c:v>
                      </c:pt>
                      <c:pt idx="489">
                        <c:v>4394.2</c:v>
                      </c:pt>
                      <c:pt idx="490">
                        <c:v>4363.6000000000004</c:v>
                      </c:pt>
                      <c:pt idx="491">
                        <c:v>4379.8999999999996</c:v>
                      </c:pt>
                      <c:pt idx="492">
                        <c:v>4389.7</c:v>
                      </c:pt>
                      <c:pt idx="493">
                        <c:v>4374</c:v>
                      </c:pt>
                      <c:pt idx="494">
                        <c:v>4383.5</c:v>
                      </c:pt>
                      <c:pt idx="495">
                        <c:v>4374.8999999999996</c:v>
                      </c:pt>
                      <c:pt idx="496">
                        <c:v>4366.6000000000004</c:v>
                      </c:pt>
                      <c:pt idx="497">
                        <c:v>4369.2</c:v>
                      </c:pt>
                      <c:pt idx="498">
                        <c:v>4379.3999999999996</c:v>
                      </c:pt>
                      <c:pt idx="499">
                        <c:v>4386.6000000000004</c:v>
                      </c:pt>
                      <c:pt idx="500">
                        <c:v>4385.3</c:v>
                      </c:pt>
                      <c:pt idx="501">
                        <c:v>4401.3999999999996</c:v>
                      </c:pt>
                      <c:pt idx="502">
                        <c:v>4391.8</c:v>
                      </c:pt>
                      <c:pt idx="503">
                        <c:v>4404.5</c:v>
                      </c:pt>
                      <c:pt idx="504">
                        <c:v>4402.5</c:v>
                      </c:pt>
                      <c:pt idx="505">
                        <c:v>4419.2</c:v>
                      </c:pt>
                      <c:pt idx="506">
                        <c:v>4425</c:v>
                      </c:pt>
                      <c:pt idx="507">
                        <c:v>4419.1000000000004</c:v>
                      </c:pt>
                      <c:pt idx="508">
                        <c:v>4428.3</c:v>
                      </c:pt>
                      <c:pt idx="509">
                        <c:v>4432.1000000000004</c:v>
                      </c:pt>
                      <c:pt idx="510">
                        <c:v>4410.8999999999996</c:v>
                      </c:pt>
                      <c:pt idx="511">
                        <c:v>4418.5</c:v>
                      </c:pt>
                      <c:pt idx="512">
                        <c:v>4404</c:v>
                      </c:pt>
                      <c:pt idx="513">
                        <c:v>4414.3999999999996</c:v>
                      </c:pt>
                      <c:pt idx="514">
                        <c:v>4387.7</c:v>
                      </c:pt>
                      <c:pt idx="515">
                        <c:v>4391.3</c:v>
                      </c:pt>
                      <c:pt idx="516">
                        <c:v>4390.6000000000004</c:v>
                      </c:pt>
                      <c:pt idx="517">
                        <c:v>4396.2</c:v>
                      </c:pt>
                      <c:pt idx="518">
                        <c:v>4390</c:v>
                      </c:pt>
                      <c:pt idx="519">
                        <c:v>4385.5</c:v>
                      </c:pt>
                      <c:pt idx="520">
                        <c:v>4402.8999999999996</c:v>
                      </c:pt>
                      <c:pt idx="521">
                        <c:v>4374.2</c:v>
                      </c:pt>
                      <c:pt idx="522">
                        <c:v>4386.6000000000004</c:v>
                      </c:pt>
                      <c:pt idx="523">
                        <c:v>4377.3999999999996</c:v>
                      </c:pt>
                      <c:pt idx="524">
                        <c:v>4365.6000000000004</c:v>
                      </c:pt>
                      <c:pt idx="525">
                        <c:v>4368.5</c:v>
                      </c:pt>
                      <c:pt idx="526">
                        <c:v>4373.2</c:v>
                      </c:pt>
                      <c:pt idx="527">
                        <c:v>4368.8999999999996</c:v>
                      </c:pt>
                      <c:pt idx="528">
                        <c:v>4364.3999999999996</c:v>
                      </c:pt>
                      <c:pt idx="529">
                        <c:v>4361.6000000000004</c:v>
                      </c:pt>
                      <c:pt idx="530">
                        <c:v>4362.5</c:v>
                      </c:pt>
                      <c:pt idx="531">
                        <c:v>4366.6000000000004</c:v>
                      </c:pt>
                      <c:pt idx="532">
                        <c:v>4349.6000000000004</c:v>
                      </c:pt>
                      <c:pt idx="533">
                        <c:v>4364.5</c:v>
                      </c:pt>
                      <c:pt idx="534">
                        <c:v>4345.7</c:v>
                      </c:pt>
                      <c:pt idx="535">
                        <c:v>4363.3</c:v>
                      </c:pt>
                      <c:pt idx="536">
                        <c:v>4337.3</c:v>
                      </c:pt>
                      <c:pt idx="537">
                        <c:v>4356.7</c:v>
                      </c:pt>
                      <c:pt idx="538">
                        <c:v>4358.1000000000004</c:v>
                      </c:pt>
                      <c:pt idx="539">
                        <c:v>4340.7</c:v>
                      </c:pt>
                      <c:pt idx="540">
                        <c:v>4334.7</c:v>
                      </c:pt>
                      <c:pt idx="541">
                        <c:v>4340</c:v>
                      </c:pt>
                      <c:pt idx="542">
                        <c:v>4339.8999999999996</c:v>
                      </c:pt>
                      <c:pt idx="543">
                        <c:v>4323.3999999999996</c:v>
                      </c:pt>
                      <c:pt idx="544">
                        <c:v>4335.1000000000004</c:v>
                      </c:pt>
                      <c:pt idx="545">
                        <c:v>4326.8999999999996</c:v>
                      </c:pt>
                      <c:pt idx="546">
                        <c:v>4339.7</c:v>
                      </c:pt>
                      <c:pt idx="547">
                        <c:v>4329.8999999999996</c:v>
                      </c:pt>
                      <c:pt idx="548">
                        <c:v>4339.7</c:v>
                      </c:pt>
                      <c:pt idx="549">
                        <c:v>4334.1000000000004</c:v>
                      </c:pt>
                      <c:pt idx="550">
                        <c:v>4321.7</c:v>
                      </c:pt>
                      <c:pt idx="551">
                        <c:v>4334.6000000000004</c:v>
                      </c:pt>
                      <c:pt idx="552">
                        <c:v>4311.3999999999996</c:v>
                      </c:pt>
                      <c:pt idx="553">
                        <c:v>4328.2</c:v>
                      </c:pt>
                      <c:pt idx="554">
                        <c:v>4323.8999999999996</c:v>
                      </c:pt>
                      <c:pt idx="555">
                        <c:v>4319.3999999999996</c:v>
                      </c:pt>
                      <c:pt idx="556">
                        <c:v>4313.5</c:v>
                      </c:pt>
                      <c:pt idx="557">
                        <c:v>4308.6000000000004</c:v>
                      </c:pt>
                      <c:pt idx="558">
                        <c:v>4310.3</c:v>
                      </c:pt>
                      <c:pt idx="559">
                        <c:v>4325.1000000000004</c:v>
                      </c:pt>
                      <c:pt idx="560">
                        <c:v>4323.7</c:v>
                      </c:pt>
                      <c:pt idx="561">
                        <c:v>4329.5</c:v>
                      </c:pt>
                      <c:pt idx="562">
                        <c:v>4298.6000000000004</c:v>
                      </c:pt>
                      <c:pt idx="563">
                        <c:v>4314.3</c:v>
                      </c:pt>
                      <c:pt idx="564">
                        <c:v>4308.2</c:v>
                      </c:pt>
                      <c:pt idx="565">
                        <c:v>4300.2</c:v>
                      </c:pt>
                      <c:pt idx="566">
                        <c:v>4317.8999999999996</c:v>
                      </c:pt>
                      <c:pt idx="567">
                        <c:v>4317</c:v>
                      </c:pt>
                      <c:pt idx="568">
                        <c:v>4294.6000000000004</c:v>
                      </c:pt>
                      <c:pt idx="569">
                        <c:v>4284.6000000000004</c:v>
                      </c:pt>
                      <c:pt idx="570">
                        <c:v>4297.1000000000004</c:v>
                      </c:pt>
                      <c:pt idx="571">
                        <c:v>4300.1000000000004</c:v>
                      </c:pt>
                      <c:pt idx="572">
                        <c:v>4292.5</c:v>
                      </c:pt>
                      <c:pt idx="573">
                        <c:v>4293.2</c:v>
                      </c:pt>
                      <c:pt idx="574">
                        <c:v>4294.6000000000004</c:v>
                      </c:pt>
                      <c:pt idx="575">
                        <c:v>4273.1000000000004</c:v>
                      </c:pt>
                      <c:pt idx="576">
                        <c:v>4268</c:v>
                      </c:pt>
                      <c:pt idx="577">
                        <c:v>4281.5</c:v>
                      </c:pt>
                      <c:pt idx="578">
                        <c:v>4281.2</c:v>
                      </c:pt>
                      <c:pt idx="579">
                        <c:v>4277.2</c:v>
                      </c:pt>
                      <c:pt idx="580">
                        <c:v>4285.1000000000004</c:v>
                      </c:pt>
                      <c:pt idx="581">
                        <c:v>4268</c:v>
                      </c:pt>
                      <c:pt idx="582">
                        <c:v>4267.8999999999996</c:v>
                      </c:pt>
                      <c:pt idx="583">
                        <c:v>4268.8999999999996</c:v>
                      </c:pt>
                      <c:pt idx="584">
                        <c:v>4251.8</c:v>
                      </c:pt>
                      <c:pt idx="585">
                        <c:v>4259.7</c:v>
                      </c:pt>
                      <c:pt idx="586">
                        <c:v>4269.2</c:v>
                      </c:pt>
                      <c:pt idx="587">
                        <c:v>4270.2</c:v>
                      </c:pt>
                      <c:pt idx="588">
                        <c:v>4263.5</c:v>
                      </c:pt>
                      <c:pt idx="589">
                        <c:v>4271.6000000000004</c:v>
                      </c:pt>
                      <c:pt idx="590">
                        <c:v>4264</c:v>
                      </c:pt>
                      <c:pt idx="591">
                        <c:v>4268.2</c:v>
                      </c:pt>
                      <c:pt idx="592">
                        <c:v>4256.6000000000004</c:v>
                      </c:pt>
                      <c:pt idx="593">
                        <c:v>4254.1000000000004</c:v>
                      </c:pt>
                      <c:pt idx="594">
                        <c:v>4241.1000000000004</c:v>
                      </c:pt>
                      <c:pt idx="595">
                        <c:v>4246.6000000000004</c:v>
                      </c:pt>
                      <c:pt idx="596">
                        <c:v>4257.8</c:v>
                      </c:pt>
                      <c:pt idx="597">
                        <c:v>4260</c:v>
                      </c:pt>
                      <c:pt idx="598">
                        <c:v>4250.5</c:v>
                      </c:pt>
                      <c:pt idx="599">
                        <c:v>4246.3999999999996</c:v>
                      </c:pt>
                      <c:pt idx="600">
                        <c:v>4242.2</c:v>
                      </c:pt>
                      <c:pt idx="601">
                        <c:v>4245.6000000000004</c:v>
                      </c:pt>
                      <c:pt idx="602">
                        <c:v>4240.7</c:v>
                      </c:pt>
                      <c:pt idx="603">
                        <c:v>4245.5</c:v>
                      </c:pt>
                      <c:pt idx="604">
                        <c:v>4249.2</c:v>
                      </c:pt>
                      <c:pt idx="605">
                        <c:v>4245.7</c:v>
                      </c:pt>
                      <c:pt idx="606">
                        <c:v>4243.8999999999996</c:v>
                      </c:pt>
                      <c:pt idx="607">
                        <c:v>4242.1000000000004</c:v>
                      </c:pt>
                      <c:pt idx="608">
                        <c:v>4254.7</c:v>
                      </c:pt>
                      <c:pt idx="609">
                        <c:v>4254.3999999999996</c:v>
                      </c:pt>
                      <c:pt idx="610">
                        <c:v>4235.6000000000004</c:v>
                      </c:pt>
                      <c:pt idx="611">
                        <c:v>4241.6000000000004</c:v>
                      </c:pt>
                      <c:pt idx="612">
                        <c:v>4241.8999999999996</c:v>
                      </c:pt>
                      <c:pt idx="613">
                        <c:v>4236</c:v>
                      </c:pt>
                      <c:pt idx="614">
                        <c:v>4228</c:v>
                      </c:pt>
                      <c:pt idx="615">
                        <c:v>4223.8</c:v>
                      </c:pt>
                      <c:pt idx="616">
                        <c:v>4222.5</c:v>
                      </c:pt>
                      <c:pt idx="617">
                        <c:v>4227.8999999999996</c:v>
                      </c:pt>
                      <c:pt idx="618">
                        <c:v>4226.6000000000004</c:v>
                      </c:pt>
                      <c:pt idx="619">
                        <c:v>4224.8999999999996</c:v>
                      </c:pt>
                      <c:pt idx="620">
                        <c:v>4211</c:v>
                      </c:pt>
                      <c:pt idx="621">
                        <c:v>4218.5</c:v>
                      </c:pt>
                      <c:pt idx="622">
                        <c:v>4227.3999999999996</c:v>
                      </c:pt>
                      <c:pt idx="623">
                        <c:v>4227.1000000000004</c:v>
                      </c:pt>
                      <c:pt idx="624">
                        <c:v>4218.5</c:v>
                      </c:pt>
                      <c:pt idx="625">
                        <c:v>4196.6000000000004</c:v>
                      </c:pt>
                      <c:pt idx="626">
                        <c:v>4217.2</c:v>
                      </c:pt>
                      <c:pt idx="627">
                        <c:v>4213.3999999999996</c:v>
                      </c:pt>
                      <c:pt idx="628">
                        <c:v>4198.1000000000004</c:v>
                      </c:pt>
                      <c:pt idx="629">
                        <c:v>4207.6000000000004</c:v>
                      </c:pt>
                      <c:pt idx="630">
                        <c:v>4207</c:v>
                      </c:pt>
                      <c:pt idx="631">
                        <c:v>4195.5</c:v>
                      </c:pt>
                      <c:pt idx="632">
                        <c:v>4198.6000000000004</c:v>
                      </c:pt>
                      <c:pt idx="633">
                        <c:v>4188.3999999999996</c:v>
                      </c:pt>
                      <c:pt idx="634">
                        <c:v>4198.7</c:v>
                      </c:pt>
                      <c:pt idx="635">
                        <c:v>4186.6000000000004</c:v>
                      </c:pt>
                      <c:pt idx="636">
                        <c:v>4200</c:v>
                      </c:pt>
                      <c:pt idx="637">
                        <c:v>4198.1000000000004</c:v>
                      </c:pt>
                      <c:pt idx="638">
                        <c:v>4196</c:v>
                      </c:pt>
                      <c:pt idx="639">
                        <c:v>4189.3999999999996</c:v>
                      </c:pt>
                      <c:pt idx="640">
                        <c:v>4179.6000000000004</c:v>
                      </c:pt>
                      <c:pt idx="641">
                        <c:v>4177.1000000000004</c:v>
                      </c:pt>
                      <c:pt idx="642">
                        <c:v>4181</c:v>
                      </c:pt>
                      <c:pt idx="643">
                        <c:v>4185.2</c:v>
                      </c:pt>
                      <c:pt idx="644">
                        <c:v>4192.6000000000004</c:v>
                      </c:pt>
                      <c:pt idx="645">
                        <c:v>4184.8</c:v>
                      </c:pt>
                      <c:pt idx="646">
                        <c:v>4191.3</c:v>
                      </c:pt>
                      <c:pt idx="647">
                        <c:v>4184.7</c:v>
                      </c:pt>
                      <c:pt idx="648">
                        <c:v>4183.3999999999996</c:v>
                      </c:pt>
                      <c:pt idx="649">
                        <c:v>4189.3</c:v>
                      </c:pt>
                      <c:pt idx="650">
                        <c:v>4180.6000000000004</c:v>
                      </c:pt>
                      <c:pt idx="651">
                        <c:v>4183</c:v>
                      </c:pt>
                      <c:pt idx="652">
                        <c:v>4186.2</c:v>
                      </c:pt>
                      <c:pt idx="653">
                        <c:v>4176.5</c:v>
                      </c:pt>
                      <c:pt idx="654">
                        <c:v>4175.8999999999996</c:v>
                      </c:pt>
                      <c:pt idx="655">
                        <c:v>4167.6000000000004</c:v>
                      </c:pt>
                      <c:pt idx="656">
                        <c:v>4194.3999999999996</c:v>
                      </c:pt>
                      <c:pt idx="657">
                        <c:v>4189.8999999999996</c:v>
                      </c:pt>
                      <c:pt idx="658">
                        <c:v>4185.8999999999996</c:v>
                      </c:pt>
                      <c:pt idx="659">
                        <c:v>4172.2</c:v>
                      </c:pt>
                      <c:pt idx="660">
                        <c:v>4194.8</c:v>
                      </c:pt>
                      <c:pt idx="661">
                        <c:v>4182.7</c:v>
                      </c:pt>
                      <c:pt idx="662">
                        <c:v>4188.2</c:v>
                      </c:pt>
                      <c:pt idx="663">
                        <c:v>4165.2</c:v>
                      </c:pt>
                      <c:pt idx="664">
                        <c:v>4179.7</c:v>
                      </c:pt>
                      <c:pt idx="665">
                        <c:v>4167.3</c:v>
                      </c:pt>
                      <c:pt idx="666">
                        <c:v>4201.5</c:v>
                      </c:pt>
                      <c:pt idx="667">
                        <c:v>4187.3</c:v>
                      </c:pt>
                      <c:pt idx="668">
                        <c:v>4193.3999999999996</c:v>
                      </c:pt>
                      <c:pt idx="669">
                        <c:v>4178.3999999999996</c:v>
                      </c:pt>
                      <c:pt idx="670">
                        <c:v>4174.7</c:v>
                      </c:pt>
                      <c:pt idx="671">
                        <c:v>4183.3</c:v>
                      </c:pt>
                      <c:pt idx="672">
                        <c:v>4181.2</c:v>
                      </c:pt>
                      <c:pt idx="673">
                        <c:v>4195.8</c:v>
                      </c:pt>
                      <c:pt idx="674">
                        <c:v>4189.8</c:v>
                      </c:pt>
                      <c:pt idx="675">
                        <c:v>4177.5</c:v>
                      </c:pt>
                      <c:pt idx="676">
                        <c:v>4184.8</c:v>
                      </c:pt>
                      <c:pt idx="677">
                        <c:v>4194.7</c:v>
                      </c:pt>
                      <c:pt idx="678">
                        <c:v>4179.2</c:v>
                      </c:pt>
                      <c:pt idx="679">
                        <c:v>4180.5</c:v>
                      </c:pt>
                      <c:pt idx="680">
                        <c:v>4177.6000000000004</c:v>
                      </c:pt>
                      <c:pt idx="681">
                        <c:v>4169.3</c:v>
                      </c:pt>
                      <c:pt idx="682">
                        <c:v>4172.7</c:v>
                      </c:pt>
                      <c:pt idx="683">
                        <c:v>4165.5</c:v>
                      </c:pt>
                      <c:pt idx="684">
                        <c:v>4165.1000000000004</c:v>
                      </c:pt>
                      <c:pt idx="685">
                        <c:v>4179</c:v>
                      </c:pt>
                      <c:pt idx="686">
                        <c:v>4173.3</c:v>
                      </c:pt>
                      <c:pt idx="687">
                        <c:v>4156.5</c:v>
                      </c:pt>
                      <c:pt idx="688">
                        <c:v>4178.6000000000004</c:v>
                      </c:pt>
                      <c:pt idx="689">
                        <c:v>4167</c:v>
                      </c:pt>
                      <c:pt idx="690">
                        <c:v>4165.1000000000004</c:v>
                      </c:pt>
                      <c:pt idx="691">
                        <c:v>4186</c:v>
                      </c:pt>
                      <c:pt idx="692">
                        <c:v>4175.7</c:v>
                      </c:pt>
                      <c:pt idx="693">
                        <c:v>4167.5</c:v>
                      </c:pt>
                      <c:pt idx="694">
                        <c:v>4161.2</c:v>
                      </c:pt>
                      <c:pt idx="695">
                        <c:v>4193.2</c:v>
                      </c:pt>
                      <c:pt idx="696">
                        <c:v>4173.7</c:v>
                      </c:pt>
                      <c:pt idx="697">
                        <c:v>4175.3999999999996</c:v>
                      </c:pt>
                      <c:pt idx="698">
                        <c:v>4177</c:v>
                      </c:pt>
                      <c:pt idx="699">
                        <c:v>4166.8999999999996</c:v>
                      </c:pt>
                      <c:pt idx="700">
                        <c:v>4181.5</c:v>
                      </c:pt>
                      <c:pt idx="701">
                        <c:v>4178.8</c:v>
                      </c:pt>
                      <c:pt idx="702">
                        <c:v>4185.2</c:v>
                      </c:pt>
                      <c:pt idx="703">
                        <c:v>4194.3</c:v>
                      </c:pt>
                      <c:pt idx="704">
                        <c:v>4167.8999999999996</c:v>
                      </c:pt>
                      <c:pt idx="705">
                        <c:v>4185.8</c:v>
                      </c:pt>
                      <c:pt idx="706">
                        <c:v>4190.1000000000004</c:v>
                      </c:pt>
                      <c:pt idx="707">
                        <c:v>4184.3999999999996</c:v>
                      </c:pt>
                      <c:pt idx="708">
                        <c:v>4189</c:v>
                      </c:pt>
                      <c:pt idx="709">
                        <c:v>4184.8999999999996</c:v>
                      </c:pt>
                      <c:pt idx="710">
                        <c:v>4179.3999999999996</c:v>
                      </c:pt>
                      <c:pt idx="711">
                        <c:v>4200.3</c:v>
                      </c:pt>
                      <c:pt idx="712">
                        <c:v>4182.8999999999996</c:v>
                      </c:pt>
                      <c:pt idx="713">
                        <c:v>4189.2</c:v>
                      </c:pt>
                      <c:pt idx="714">
                        <c:v>4190.2</c:v>
                      </c:pt>
                      <c:pt idx="715">
                        <c:v>4191.3</c:v>
                      </c:pt>
                      <c:pt idx="716">
                        <c:v>4197.5</c:v>
                      </c:pt>
                      <c:pt idx="717">
                        <c:v>4197.8999999999996</c:v>
                      </c:pt>
                      <c:pt idx="718">
                        <c:v>4199.7</c:v>
                      </c:pt>
                      <c:pt idx="719">
                        <c:v>4199</c:v>
                      </c:pt>
                      <c:pt idx="720">
                        <c:v>4202.8</c:v>
                      </c:pt>
                      <c:pt idx="721">
                        <c:v>4179.1000000000004</c:v>
                      </c:pt>
                      <c:pt idx="722">
                        <c:v>4185.6000000000004</c:v>
                      </c:pt>
                      <c:pt idx="723">
                        <c:v>4182.3999999999996</c:v>
                      </c:pt>
                      <c:pt idx="724">
                        <c:v>4194.8999999999996</c:v>
                      </c:pt>
                      <c:pt idx="725">
                        <c:v>4195.8999999999996</c:v>
                      </c:pt>
                      <c:pt idx="726">
                        <c:v>4201.7</c:v>
                      </c:pt>
                      <c:pt idx="727">
                        <c:v>4213.8</c:v>
                      </c:pt>
                      <c:pt idx="728">
                        <c:v>4208.8999999999996</c:v>
                      </c:pt>
                      <c:pt idx="729">
                        <c:v>4200.1000000000004</c:v>
                      </c:pt>
                      <c:pt idx="730">
                        <c:v>4201.5</c:v>
                      </c:pt>
                      <c:pt idx="731">
                        <c:v>4186.2</c:v>
                      </c:pt>
                      <c:pt idx="732">
                        <c:v>4205.1000000000004</c:v>
                      </c:pt>
                      <c:pt idx="733">
                        <c:v>4203.8</c:v>
                      </c:pt>
                      <c:pt idx="734">
                        <c:v>4194.8</c:v>
                      </c:pt>
                      <c:pt idx="735">
                        <c:v>4205.7</c:v>
                      </c:pt>
                      <c:pt idx="736">
                        <c:v>4202.3</c:v>
                      </c:pt>
                      <c:pt idx="737">
                        <c:v>4197.8</c:v>
                      </c:pt>
                      <c:pt idx="738">
                        <c:v>4194.8</c:v>
                      </c:pt>
                      <c:pt idx="739">
                        <c:v>4212.6000000000004</c:v>
                      </c:pt>
                      <c:pt idx="740">
                        <c:v>4215.7</c:v>
                      </c:pt>
                      <c:pt idx="741">
                        <c:v>4209.6000000000004</c:v>
                      </c:pt>
                      <c:pt idx="742">
                        <c:v>4202.3999999999996</c:v>
                      </c:pt>
                      <c:pt idx="743">
                        <c:v>4203.8</c:v>
                      </c:pt>
                      <c:pt idx="744">
                        <c:v>4218.1000000000004</c:v>
                      </c:pt>
                      <c:pt idx="745">
                        <c:v>4216.6000000000004</c:v>
                      </c:pt>
                      <c:pt idx="746">
                        <c:v>4222.8</c:v>
                      </c:pt>
                      <c:pt idx="747">
                        <c:v>4223.8</c:v>
                      </c:pt>
                      <c:pt idx="748">
                        <c:v>4221.3</c:v>
                      </c:pt>
                      <c:pt idx="749">
                        <c:v>4241.1000000000004</c:v>
                      </c:pt>
                      <c:pt idx="750">
                        <c:v>4238.5</c:v>
                      </c:pt>
                      <c:pt idx="751">
                        <c:v>4231.3999999999996</c:v>
                      </c:pt>
                      <c:pt idx="752">
                        <c:v>4236.3999999999996</c:v>
                      </c:pt>
                      <c:pt idx="753">
                        <c:v>4234.6000000000004</c:v>
                      </c:pt>
                      <c:pt idx="754">
                        <c:v>4222.6000000000004</c:v>
                      </c:pt>
                      <c:pt idx="755">
                        <c:v>4223</c:v>
                      </c:pt>
                      <c:pt idx="756">
                        <c:v>4235.7</c:v>
                      </c:pt>
                      <c:pt idx="757">
                        <c:v>4237.1000000000004</c:v>
                      </c:pt>
                      <c:pt idx="758">
                        <c:v>4238.5</c:v>
                      </c:pt>
                      <c:pt idx="759">
                        <c:v>4249.7</c:v>
                      </c:pt>
                      <c:pt idx="760">
                        <c:v>4238.6000000000004</c:v>
                      </c:pt>
                      <c:pt idx="761">
                        <c:v>4236.2</c:v>
                      </c:pt>
                      <c:pt idx="762">
                        <c:v>4252.7</c:v>
                      </c:pt>
                      <c:pt idx="763">
                        <c:v>4242.3</c:v>
                      </c:pt>
                      <c:pt idx="764">
                        <c:v>4233.7</c:v>
                      </c:pt>
                      <c:pt idx="765">
                        <c:v>4243.3</c:v>
                      </c:pt>
                      <c:pt idx="766">
                        <c:v>4250.3</c:v>
                      </c:pt>
                      <c:pt idx="767">
                        <c:v>4247.5</c:v>
                      </c:pt>
                      <c:pt idx="768">
                        <c:v>4235</c:v>
                      </c:pt>
                      <c:pt idx="769">
                        <c:v>4252.1000000000004</c:v>
                      </c:pt>
                      <c:pt idx="770">
                        <c:v>4251.5</c:v>
                      </c:pt>
                      <c:pt idx="771">
                        <c:v>4250.5</c:v>
                      </c:pt>
                      <c:pt idx="772">
                        <c:v>4253.7</c:v>
                      </c:pt>
                      <c:pt idx="773">
                        <c:v>4250.8</c:v>
                      </c:pt>
                      <c:pt idx="774">
                        <c:v>4261</c:v>
                      </c:pt>
                      <c:pt idx="775">
                        <c:v>4257.7</c:v>
                      </c:pt>
                      <c:pt idx="776">
                        <c:v>4252.3</c:v>
                      </c:pt>
                      <c:pt idx="777">
                        <c:v>4259.1000000000004</c:v>
                      </c:pt>
                      <c:pt idx="778">
                        <c:v>4253.7</c:v>
                      </c:pt>
                      <c:pt idx="779">
                        <c:v>4267.8</c:v>
                      </c:pt>
                      <c:pt idx="780">
                        <c:v>4254.3</c:v>
                      </c:pt>
                      <c:pt idx="781">
                        <c:v>4244.1000000000004</c:v>
                      </c:pt>
                      <c:pt idx="782">
                        <c:v>4250.8999999999996</c:v>
                      </c:pt>
                      <c:pt idx="783">
                        <c:v>4271.5</c:v>
                      </c:pt>
                      <c:pt idx="784">
                        <c:v>4261.5</c:v>
                      </c:pt>
                      <c:pt idx="785">
                        <c:v>4254.8</c:v>
                      </c:pt>
                      <c:pt idx="786">
                        <c:v>4260.2</c:v>
                      </c:pt>
                      <c:pt idx="787">
                        <c:v>4272.8999999999996</c:v>
                      </c:pt>
                      <c:pt idx="788">
                        <c:v>4263</c:v>
                      </c:pt>
                      <c:pt idx="789">
                        <c:v>4266.6000000000004</c:v>
                      </c:pt>
                      <c:pt idx="790">
                        <c:v>4279.8</c:v>
                      </c:pt>
                      <c:pt idx="791">
                        <c:v>4271.5</c:v>
                      </c:pt>
                      <c:pt idx="792">
                        <c:v>4282.3999999999996</c:v>
                      </c:pt>
                      <c:pt idx="793">
                        <c:v>4272.3999999999996</c:v>
                      </c:pt>
                      <c:pt idx="794">
                        <c:v>4277.3999999999996</c:v>
                      </c:pt>
                      <c:pt idx="795">
                        <c:v>4271.8999999999996</c:v>
                      </c:pt>
                      <c:pt idx="796">
                        <c:v>4269.8</c:v>
                      </c:pt>
                      <c:pt idx="797">
                        <c:v>4281.5</c:v>
                      </c:pt>
                      <c:pt idx="798">
                        <c:v>4291.3</c:v>
                      </c:pt>
                      <c:pt idx="799">
                        <c:v>4259.3999999999996</c:v>
                      </c:pt>
                      <c:pt idx="800">
                        <c:v>4285.8999999999996</c:v>
                      </c:pt>
                      <c:pt idx="801">
                        <c:v>4291.6000000000004</c:v>
                      </c:pt>
                      <c:pt idx="802">
                        <c:v>4274.5</c:v>
                      </c:pt>
                      <c:pt idx="803">
                        <c:v>4275.2</c:v>
                      </c:pt>
                      <c:pt idx="804">
                        <c:v>4286.3</c:v>
                      </c:pt>
                      <c:pt idx="805">
                        <c:v>4284.1000000000004</c:v>
                      </c:pt>
                      <c:pt idx="806">
                        <c:v>4290.5</c:v>
                      </c:pt>
                      <c:pt idx="807">
                        <c:v>4263.5</c:v>
                      </c:pt>
                      <c:pt idx="808">
                        <c:v>4285.2</c:v>
                      </c:pt>
                      <c:pt idx="809">
                        <c:v>4283.5</c:v>
                      </c:pt>
                      <c:pt idx="810">
                        <c:v>4285.8</c:v>
                      </c:pt>
                      <c:pt idx="811">
                        <c:v>4279.3</c:v>
                      </c:pt>
                      <c:pt idx="812">
                        <c:v>4287.3</c:v>
                      </c:pt>
                      <c:pt idx="813">
                        <c:v>4284.5</c:v>
                      </c:pt>
                      <c:pt idx="814">
                        <c:v>4297</c:v>
                      </c:pt>
                      <c:pt idx="815">
                        <c:v>4277.6000000000004</c:v>
                      </c:pt>
                      <c:pt idx="816">
                        <c:v>4287.6000000000004</c:v>
                      </c:pt>
                      <c:pt idx="817">
                        <c:v>4288</c:v>
                      </c:pt>
                      <c:pt idx="818">
                        <c:v>4280.6000000000004</c:v>
                      </c:pt>
                      <c:pt idx="819">
                        <c:v>4292.3</c:v>
                      </c:pt>
                      <c:pt idx="820">
                        <c:v>4276.8</c:v>
                      </c:pt>
                      <c:pt idx="821">
                        <c:v>4298.3</c:v>
                      </c:pt>
                      <c:pt idx="822">
                        <c:v>4304.8</c:v>
                      </c:pt>
                      <c:pt idx="823">
                        <c:v>4295.8</c:v>
                      </c:pt>
                      <c:pt idx="824">
                        <c:v>4283.2</c:v>
                      </c:pt>
                      <c:pt idx="825">
                        <c:v>4287.3999999999996</c:v>
                      </c:pt>
                      <c:pt idx="826">
                        <c:v>4307.8999999999996</c:v>
                      </c:pt>
                      <c:pt idx="827">
                        <c:v>4285.3</c:v>
                      </c:pt>
                      <c:pt idx="828">
                        <c:v>4285.6000000000004</c:v>
                      </c:pt>
                      <c:pt idx="829">
                        <c:v>4286.2</c:v>
                      </c:pt>
                      <c:pt idx="830">
                        <c:v>4298.1000000000004</c:v>
                      </c:pt>
                      <c:pt idx="831">
                        <c:v>4308.7</c:v>
                      </c:pt>
                      <c:pt idx="832">
                        <c:v>4294.6000000000004</c:v>
                      </c:pt>
                      <c:pt idx="833">
                        <c:v>4292.3</c:v>
                      </c:pt>
                      <c:pt idx="834">
                        <c:v>4308.1000000000004</c:v>
                      </c:pt>
                      <c:pt idx="835">
                        <c:v>4303.3999999999996</c:v>
                      </c:pt>
                      <c:pt idx="836">
                        <c:v>4278.8999999999996</c:v>
                      </c:pt>
                      <c:pt idx="837">
                        <c:v>4308.3</c:v>
                      </c:pt>
                      <c:pt idx="838">
                        <c:v>4295.7</c:v>
                      </c:pt>
                      <c:pt idx="839">
                        <c:v>4294.3</c:v>
                      </c:pt>
                      <c:pt idx="840">
                        <c:v>4297.3999999999996</c:v>
                      </c:pt>
                      <c:pt idx="841">
                        <c:v>4298.8</c:v>
                      </c:pt>
                      <c:pt idx="842">
                        <c:v>4321.5</c:v>
                      </c:pt>
                      <c:pt idx="843">
                        <c:v>4289.8999999999996</c:v>
                      </c:pt>
                      <c:pt idx="844">
                        <c:v>4309.7</c:v>
                      </c:pt>
                      <c:pt idx="845">
                        <c:v>4282.8999999999996</c:v>
                      </c:pt>
                      <c:pt idx="846">
                        <c:v>4291.2</c:v>
                      </c:pt>
                      <c:pt idx="847">
                        <c:v>4302.2</c:v>
                      </c:pt>
                      <c:pt idx="848">
                        <c:v>4286</c:v>
                      </c:pt>
                      <c:pt idx="849">
                        <c:v>4309.8999999999996</c:v>
                      </c:pt>
                      <c:pt idx="850">
                        <c:v>4303.8</c:v>
                      </c:pt>
                      <c:pt idx="851">
                        <c:v>4309.2</c:v>
                      </c:pt>
                      <c:pt idx="852">
                        <c:v>4305</c:v>
                      </c:pt>
                      <c:pt idx="853">
                        <c:v>4292</c:v>
                      </c:pt>
                      <c:pt idx="854">
                        <c:v>4298.2</c:v>
                      </c:pt>
                      <c:pt idx="855">
                        <c:v>4307.1000000000004</c:v>
                      </c:pt>
                      <c:pt idx="856">
                        <c:v>4308.8</c:v>
                      </c:pt>
                      <c:pt idx="857">
                        <c:v>4311.6000000000004</c:v>
                      </c:pt>
                      <c:pt idx="858">
                        <c:v>4319.3999999999996</c:v>
                      </c:pt>
                      <c:pt idx="859">
                        <c:v>4306.1000000000004</c:v>
                      </c:pt>
                      <c:pt idx="860">
                        <c:v>4309.8</c:v>
                      </c:pt>
                      <c:pt idx="861">
                        <c:v>4309.8</c:v>
                      </c:pt>
                      <c:pt idx="862">
                        <c:v>4303</c:v>
                      </c:pt>
                      <c:pt idx="863">
                        <c:v>4304.6000000000004</c:v>
                      </c:pt>
                      <c:pt idx="864">
                        <c:v>4312.2</c:v>
                      </c:pt>
                      <c:pt idx="865">
                        <c:v>4318.3999999999996</c:v>
                      </c:pt>
                      <c:pt idx="866">
                        <c:v>4318</c:v>
                      </c:pt>
                      <c:pt idx="867">
                        <c:v>4305</c:v>
                      </c:pt>
                      <c:pt idx="868">
                        <c:v>4312.3999999999996</c:v>
                      </c:pt>
                      <c:pt idx="869">
                        <c:v>4322.2</c:v>
                      </c:pt>
                      <c:pt idx="870">
                        <c:v>4303.3</c:v>
                      </c:pt>
                      <c:pt idx="871">
                        <c:v>4314.8</c:v>
                      </c:pt>
                      <c:pt idx="872">
                        <c:v>4302.7</c:v>
                      </c:pt>
                      <c:pt idx="873">
                        <c:v>4319.2</c:v>
                      </c:pt>
                      <c:pt idx="874">
                        <c:v>4318.3</c:v>
                      </c:pt>
                      <c:pt idx="875">
                        <c:v>4317.3999999999996</c:v>
                      </c:pt>
                      <c:pt idx="876">
                        <c:v>4317.3</c:v>
                      </c:pt>
                      <c:pt idx="877">
                        <c:v>4329.7</c:v>
                      </c:pt>
                      <c:pt idx="878">
                        <c:v>4338.8</c:v>
                      </c:pt>
                      <c:pt idx="879">
                        <c:v>4319.8</c:v>
                      </c:pt>
                      <c:pt idx="880">
                        <c:v>4315.7</c:v>
                      </c:pt>
                      <c:pt idx="881">
                        <c:v>4331.7</c:v>
                      </c:pt>
                      <c:pt idx="882">
                        <c:v>4338.6000000000004</c:v>
                      </c:pt>
                      <c:pt idx="883">
                        <c:v>4316.3999999999996</c:v>
                      </c:pt>
                      <c:pt idx="884">
                        <c:v>4315.1000000000004</c:v>
                      </c:pt>
                      <c:pt idx="885">
                        <c:v>4330.2</c:v>
                      </c:pt>
                      <c:pt idx="886">
                        <c:v>4322.2</c:v>
                      </c:pt>
                      <c:pt idx="887">
                        <c:v>4330.6000000000004</c:v>
                      </c:pt>
                      <c:pt idx="888">
                        <c:v>4315</c:v>
                      </c:pt>
                      <c:pt idx="889">
                        <c:v>4337.2</c:v>
                      </c:pt>
                      <c:pt idx="890">
                        <c:v>4329.3999999999996</c:v>
                      </c:pt>
                      <c:pt idx="891">
                        <c:v>4333.3</c:v>
                      </c:pt>
                      <c:pt idx="892">
                        <c:v>4323.8999999999996</c:v>
                      </c:pt>
                      <c:pt idx="893">
                        <c:v>4338.3999999999996</c:v>
                      </c:pt>
                      <c:pt idx="894">
                        <c:v>4325.8</c:v>
                      </c:pt>
                      <c:pt idx="895">
                        <c:v>4336.2</c:v>
                      </c:pt>
                      <c:pt idx="896">
                        <c:v>4335</c:v>
                      </c:pt>
                      <c:pt idx="897">
                        <c:v>4340.8</c:v>
                      </c:pt>
                      <c:pt idx="898">
                        <c:v>4320.5</c:v>
                      </c:pt>
                      <c:pt idx="899">
                        <c:v>4338.2</c:v>
                      </c:pt>
                      <c:pt idx="900">
                        <c:v>4339.3</c:v>
                      </c:pt>
                      <c:pt idx="901">
                        <c:v>4349</c:v>
                      </c:pt>
                      <c:pt idx="902">
                        <c:v>4332.3999999999996</c:v>
                      </c:pt>
                      <c:pt idx="903">
                        <c:v>4334.1000000000004</c:v>
                      </c:pt>
                      <c:pt idx="904">
                        <c:v>4326.6000000000004</c:v>
                      </c:pt>
                      <c:pt idx="905">
                        <c:v>4346.1000000000004</c:v>
                      </c:pt>
                      <c:pt idx="906">
                        <c:v>4344.1000000000004</c:v>
                      </c:pt>
                      <c:pt idx="907">
                        <c:v>4353</c:v>
                      </c:pt>
                      <c:pt idx="908">
                        <c:v>4351.3999999999996</c:v>
                      </c:pt>
                      <c:pt idx="909">
                        <c:v>4360.5</c:v>
                      </c:pt>
                      <c:pt idx="910">
                        <c:v>4355.2</c:v>
                      </c:pt>
                      <c:pt idx="911">
                        <c:v>4352.1000000000004</c:v>
                      </c:pt>
                      <c:pt idx="912">
                        <c:v>4351.3</c:v>
                      </c:pt>
                      <c:pt idx="913">
                        <c:v>4346.7</c:v>
                      </c:pt>
                      <c:pt idx="914">
                        <c:v>4350.3999999999996</c:v>
                      </c:pt>
                      <c:pt idx="915">
                        <c:v>4367.8</c:v>
                      </c:pt>
                      <c:pt idx="916">
                        <c:v>4341.7</c:v>
                      </c:pt>
                      <c:pt idx="917">
                        <c:v>4360</c:v>
                      </c:pt>
                      <c:pt idx="918">
                        <c:v>4350.3</c:v>
                      </c:pt>
                      <c:pt idx="919">
                        <c:v>4363.8</c:v>
                      </c:pt>
                      <c:pt idx="920">
                        <c:v>4351.2</c:v>
                      </c:pt>
                      <c:pt idx="921">
                        <c:v>4371.2</c:v>
                      </c:pt>
                      <c:pt idx="922">
                        <c:v>4363.5</c:v>
                      </c:pt>
                      <c:pt idx="923">
                        <c:v>4358.8999999999996</c:v>
                      </c:pt>
                      <c:pt idx="924">
                        <c:v>4362.8</c:v>
                      </c:pt>
                      <c:pt idx="925">
                        <c:v>4374.2</c:v>
                      </c:pt>
                      <c:pt idx="926">
                        <c:v>4375.3</c:v>
                      </c:pt>
                      <c:pt idx="927">
                        <c:v>4367.8</c:v>
                      </c:pt>
                      <c:pt idx="928">
                        <c:v>4351.2</c:v>
                      </c:pt>
                      <c:pt idx="929">
                        <c:v>4372</c:v>
                      </c:pt>
                      <c:pt idx="930">
                        <c:v>4384.8</c:v>
                      </c:pt>
                      <c:pt idx="931">
                        <c:v>4367.8999999999996</c:v>
                      </c:pt>
                      <c:pt idx="932">
                        <c:v>4374.1000000000004</c:v>
                      </c:pt>
                      <c:pt idx="933">
                        <c:v>4381.3999999999996</c:v>
                      </c:pt>
                      <c:pt idx="934">
                        <c:v>4363</c:v>
                      </c:pt>
                      <c:pt idx="935">
                        <c:v>4394.6000000000004</c:v>
                      </c:pt>
                      <c:pt idx="936">
                        <c:v>4377.5</c:v>
                      </c:pt>
                      <c:pt idx="937">
                        <c:v>4378.5</c:v>
                      </c:pt>
                      <c:pt idx="938">
                        <c:v>4382.2</c:v>
                      </c:pt>
                      <c:pt idx="939">
                        <c:v>4378.1000000000004</c:v>
                      </c:pt>
                      <c:pt idx="940">
                        <c:v>4369.8999999999996</c:v>
                      </c:pt>
                      <c:pt idx="941">
                        <c:v>4383.1000000000004</c:v>
                      </c:pt>
                      <c:pt idx="942">
                        <c:v>4377</c:v>
                      </c:pt>
                      <c:pt idx="943">
                        <c:v>4399.5</c:v>
                      </c:pt>
                      <c:pt idx="944">
                        <c:v>4396.3</c:v>
                      </c:pt>
                      <c:pt idx="945">
                        <c:v>4391.3</c:v>
                      </c:pt>
                      <c:pt idx="946">
                        <c:v>4387.3999999999996</c:v>
                      </c:pt>
                      <c:pt idx="947">
                        <c:v>4407.1000000000004</c:v>
                      </c:pt>
                      <c:pt idx="948">
                        <c:v>4411.7</c:v>
                      </c:pt>
                      <c:pt idx="949">
                        <c:v>4397.8</c:v>
                      </c:pt>
                      <c:pt idx="950">
                        <c:v>4404.8</c:v>
                      </c:pt>
                      <c:pt idx="951">
                        <c:v>4403.1000000000004</c:v>
                      </c:pt>
                      <c:pt idx="952">
                        <c:v>4402.2</c:v>
                      </c:pt>
                      <c:pt idx="953">
                        <c:v>4390.6000000000004</c:v>
                      </c:pt>
                      <c:pt idx="954">
                        <c:v>4401.1000000000004</c:v>
                      </c:pt>
                      <c:pt idx="955">
                        <c:v>4398.8</c:v>
                      </c:pt>
                      <c:pt idx="956">
                        <c:v>4404.2</c:v>
                      </c:pt>
                      <c:pt idx="957">
                        <c:v>4407.5</c:v>
                      </c:pt>
                      <c:pt idx="958">
                        <c:v>4420.3</c:v>
                      </c:pt>
                      <c:pt idx="959">
                        <c:v>4405.8999999999996</c:v>
                      </c:pt>
                      <c:pt idx="960">
                        <c:v>4408.7</c:v>
                      </c:pt>
                      <c:pt idx="961">
                        <c:v>4411.2</c:v>
                      </c:pt>
                      <c:pt idx="962">
                        <c:v>4418.8999999999996</c:v>
                      </c:pt>
                      <c:pt idx="963">
                        <c:v>4411.5</c:v>
                      </c:pt>
                      <c:pt idx="964">
                        <c:v>4407.6000000000004</c:v>
                      </c:pt>
                      <c:pt idx="965">
                        <c:v>4422.3999999999996</c:v>
                      </c:pt>
                      <c:pt idx="966">
                        <c:v>4411.6000000000004</c:v>
                      </c:pt>
                      <c:pt idx="967">
                        <c:v>4408.7</c:v>
                      </c:pt>
                      <c:pt idx="968">
                        <c:v>4421.6000000000004</c:v>
                      </c:pt>
                      <c:pt idx="969">
                        <c:v>4434.1000000000004</c:v>
                      </c:pt>
                      <c:pt idx="970">
                        <c:v>4435.7</c:v>
                      </c:pt>
                      <c:pt idx="971">
                        <c:v>4413.8999999999996</c:v>
                      </c:pt>
                      <c:pt idx="972">
                        <c:v>4419.7</c:v>
                      </c:pt>
                      <c:pt idx="973">
                        <c:v>4421.8</c:v>
                      </c:pt>
                      <c:pt idx="974">
                        <c:v>4427.8</c:v>
                      </c:pt>
                      <c:pt idx="975">
                        <c:v>4430.1000000000004</c:v>
                      </c:pt>
                      <c:pt idx="976">
                        <c:v>4431.1000000000004</c:v>
                      </c:pt>
                      <c:pt idx="977">
                        <c:v>4441.3</c:v>
                      </c:pt>
                      <c:pt idx="978">
                        <c:v>4437</c:v>
                      </c:pt>
                      <c:pt idx="979">
                        <c:v>4434</c:v>
                      </c:pt>
                      <c:pt idx="980">
                        <c:v>4438.3</c:v>
                      </c:pt>
                      <c:pt idx="981">
                        <c:v>4431.8</c:v>
                      </c:pt>
                      <c:pt idx="982">
                        <c:v>4443.7</c:v>
                      </c:pt>
                      <c:pt idx="983">
                        <c:v>4453.8999999999996</c:v>
                      </c:pt>
                      <c:pt idx="984">
                        <c:v>4431.3999999999996</c:v>
                      </c:pt>
                      <c:pt idx="985">
                        <c:v>4446.5</c:v>
                      </c:pt>
                      <c:pt idx="986">
                        <c:v>4440.8999999999996</c:v>
                      </c:pt>
                      <c:pt idx="987">
                        <c:v>4440.5</c:v>
                      </c:pt>
                      <c:pt idx="988">
                        <c:v>4447.8</c:v>
                      </c:pt>
                      <c:pt idx="989">
                        <c:v>4442.8</c:v>
                      </c:pt>
                      <c:pt idx="990">
                        <c:v>4438.1000000000004</c:v>
                      </c:pt>
                      <c:pt idx="991">
                        <c:v>4430.6000000000004</c:v>
                      </c:pt>
                      <c:pt idx="992">
                        <c:v>4458.2</c:v>
                      </c:pt>
                      <c:pt idx="993">
                        <c:v>4451.8999999999996</c:v>
                      </c:pt>
                      <c:pt idx="994">
                        <c:v>4455.1000000000004</c:v>
                      </c:pt>
                      <c:pt idx="995">
                        <c:v>4458.8999999999996</c:v>
                      </c:pt>
                      <c:pt idx="996">
                        <c:v>4452.3999999999996</c:v>
                      </c:pt>
                      <c:pt idx="997">
                        <c:v>4449.5</c:v>
                      </c:pt>
                      <c:pt idx="998">
                        <c:v>4458</c:v>
                      </c:pt>
                      <c:pt idx="999">
                        <c:v>4439.8</c:v>
                      </c:pt>
                      <c:pt idx="1000">
                        <c:v>4449.2</c:v>
                      </c:pt>
                      <c:pt idx="1001">
                        <c:v>4462</c:v>
                      </c:pt>
                      <c:pt idx="1002">
                        <c:v>4468.8</c:v>
                      </c:pt>
                      <c:pt idx="1003">
                        <c:v>4451.8999999999996</c:v>
                      </c:pt>
                      <c:pt idx="1004">
                        <c:v>4454.6000000000004</c:v>
                      </c:pt>
                      <c:pt idx="1005">
                        <c:v>4448.3999999999996</c:v>
                      </c:pt>
                      <c:pt idx="1006">
                        <c:v>4462.5</c:v>
                      </c:pt>
                      <c:pt idx="1007">
                        <c:v>4469.1000000000004</c:v>
                      </c:pt>
                      <c:pt idx="1008">
                        <c:v>4461.7</c:v>
                      </c:pt>
                      <c:pt idx="1009">
                        <c:v>4461.8999999999996</c:v>
                      </c:pt>
                      <c:pt idx="1010">
                        <c:v>4446.8999999999996</c:v>
                      </c:pt>
                      <c:pt idx="1011">
                        <c:v>4460.6000000000004</c:v>
                      </c:pt>
                      <c:pt idx="1012">
                        <c:v>4474</c:v>
                      </c:pt>
                      <c:pt idx="1013">
                        <c:v>4470.2</c:v>
                      </c:pt>
                      <c:pt idx="1014">
                        <c:v>4467</c:v>
                      </c:pt>
                      <c:pt idx="1015">
                        <c:v>4475.8999999999996</c:v>
                      </c:pt>
                      <c:pt idx="1016">
                        <c:v>4485.3999999999996</c:v>
                      </c:pt>
                      <c:pt idx="1017">
                        <c:v>4481.7</c:v>
                      </c:pt>
                      <c:pt idx="1018">
                        <c:v>4467.3</c:v>
                      </c:pt>
                      <c:pt idx="1019">
                        <c:v>4467</c:v>
                      </c:pt>
                      <c:pt idx="1020">
                        <c:v>4482.2</c:v>
                      </c:pt>
                      <c:pt idx="1021">
                        <c:v>4469.1000000000004</c:v>
                      </c:pt>
                      <c:pt idx="1022">
                        <c:v>4478.8999999999996</c:v>
                      </c:pt>
                      <c:pt idx="1023">
                        <c:v>4478.6000000000004</c:v>
                      </c:pt>
                      <c:pt idx="1024">
                        <c:v>4497.7</c:v>
                      </c:pt>
                      <c:pt idx="1025">
                        <c:v>4496</c:v>
                      </c:pt>
                      <c:pt idx="1026">
                        <c:v>4480.3999999999996</c:v>
                      </c:pt>
                      <c:pt idx="1027">
                        <c:v>4500</c:v>
                      </c:pt>
                      <c:pt idx="1028">
                        <c:v>4485.8999999999996</c:v>
                      </c:pt>
                      <c:pt idx="1029">
                        <c:v>4490.3999999999996</c:v>
                      </c:pt>
                      <c:pt idx="1030">
                        <c:v>4487.2</c:v>
                      </c:pt>
                      <c:pt idx="1031">
                        <c:v>4498.2</c:v>
                      </c:pt>
                      <c:pt idx="1032">
                        <c:v>4494.3999999999996</c:v>
                      </c:pt>
                      <c:pt idx="1033">
                        <c:v>4516.7</c:v>
                      </c:pt>
                      <c:pt idx="1034">
                        <c:v>4492.3</c:v>
                      </c:pt>
                      <c:pt idx="1035">
                        <c:v>4516.2</c:v>
                      </c:pt>
                      <c:pt idx="1036">
                        <c:v>4495.8999999999996</c:v>
                      </c:pt>
                      <c:pt idx="1037">
                        <c:v>4514.3</c:v>
                      </c:pt>
                      <c:pt idx="1038">
                        <c:v>4511.1000000000004</c:v>
                      </c:pt>
                      <c:pt idx="1039">
                        <c:v>4502.3</c:v>
                      </c:pt>
                      <c:pt idx="1040">
                        <c:v>4503.6000000000004</c:v>
                      </c:pt>
                      <c:pt idx="1041">
                        <c:v>4505.2</c:v>
                      </c:pt>
                      <c:pt idx="1042">
                        <c:v>4503.8</c:v>
                      </c:pt>
                      <c:pt idx="1043">
                        <c:v>4510.7</c:v>
                      </c:pt>
                      <c:pt idx="1044">
                        <c:v>4501.5</c:v>
                      </c:pt>
                      <c:pt idx="1045">
                        <c:v>4520.1000000000004</c:v>
                      </c:pt>
                      <c:pt idx="1046">
                        <c:v>4511.3999999999996</c:v>
                      </c:pt>
                      <c:pt idx="1047">
                        <c:v>4529.1000000000004</c:v>
                      </c:pt>
                      <c:pt idx="1048">
                        <c:v>4530.8</c:v>
                      </c:pt>
                      <c:pt idx="1049">
                        <c:v>4506.1000000000004</c:v>
                      </c:pt>
                      <c:pt idx="1050">
                        <c:v>4523.8</c:v>
                      </c:pt>
                      <c:pt idx="1051">
                        <c:v>4524</c:v>
                      </c:pt>
                      <c:pt idx="1052">
                        <c:v>4505.3999999999996</c:v>
                      </c:pt>
                      <c:pt idx="1053">
                        <c:v>4507.7</c:v>
                      </c:pt>
                      <c:pt idx="1054">
                        <c:v>4511.2</c:v>
                      </c:pt>
                      <c:pt idx="1055">
                        <c:v>4525.6000000000004</c:v>
                      </c:pt>
                      <c:pt idx="1056">
                        <c:v>4516.3</c:v>
                      </c:pt>
                      <c:pt idx="1057">
                        <c:v>4522.5</c:v>
                      </c:pt>
                      <c:pt idx="1058">
                        <c:v>4514.3999999999996</c:v>
                      </c:pt>
                      <c:pt idx="1059">
                        <c:v>4515.5</c:v>
                      </c:pt>
                      <c:pt idx="1060">
                        <c:v>4518.3999999999996</c:v>
                      </c:pt>
                      <c:pt idx="1061">
                        <c:v>4517.6000000000004</c:v>
                      </c:pt>
                      <c:pt idx="1062">
                        <c:v>4524.3999999999996</c:v>
                      </c:pt>
                      <c:pt idx="1063">
                        <c:v>4521.7</c:v>
                      </c:pt>
                      <c:pt idx="1064">
                        <c:v>4545.8999999999996</c:v>
                      </c:pt>
                      <c:pt idx="1065">
                        <c:v>4523.8</c:v>
                      </c:pt>
                      <c:pt idx="1066">
                        <c:v>4521</c:v>
                      </c:pt>
                      <c:pt idx="1067">
                        <c:v>4536.8999999999996</c:v>
                      </c:pt>
                      <c:pt idx="1068">
                        <c:v>4535.5</c:v>
                      </c:pt>
                      <c:pt idx="1069">
                        <c:v>4521.3999999999996</c:v>
                      </c:pt>
                      <c:pt idx="1070">
                        <c:v>4529.3999999999996</c:v>
                      </c:pt>
                      <c:pt idx="1071">
                        <c:v>4529.8999999999996</c:v>
                      </c:pt>
                      <c:pt idx="1072">
                        <c:v>4531.6000000000004</c:v>
                      </c:pt>
                      <c:pt idx="1073">
                        <c:v>4542.3</c:v>
                      </c:pt>
                      <c:pt idx="1074">
                        <c:v>4544</c:v>
                      </c:pt>
                      <c:pt idx="1075">
                        <c:v>4537.3999999999996</c:v>
                      </c:pt>
                      <c:pt idx="1076">
                        <c:v>4543</c:v>
                      </c:pt>
                      <c:pt idx="1077">
                        <c:v>4546.1000000000004</c:v>
                      </c:pt>
                      <c:pt idx="1078">
                        <c:v>4545.7</c:v>
                      </c:pt>
                      <c:pt idx="1079">
                        <c:v>4552.8999999999996</c:v>
                      </c:pt>
                      <c:pt idx="1080">
                        <c:v>4546.3</c:v>
                      </c:pt>
                      <c:pt idx="1081">
                        <c:v>4551.6000000000004</c:v>
                      </c:pt>
                      <c:pt idx="1082">
                        <c:v>4546.1000000000004</c:v>
                      </c:pt>
                      <c:pt idx="1083">
                        <c:v>4529</c:v>
                      </c:pt>
                      <c:pt idx="1084">
                        <c:v>4565.7</c:v>
                      </c:pt>
                      <c:pt idx="1085">
                        <c:v>4544.7</c:v>
                      </c:pt>
                      <c:pt idx="1086">
                        <c:v>4563.3999999999996</c:v>
                      </c:pt>
                      <c:pt idx="1087">
                        <c:v>4559.6000000000004</c:v>
                      </c:pt>
                      <c:pt idx="1088">
                        <c:v>4557.8</c:v>
                      </c:pt>
                      <c:pt idx="1089">
                        <c:v>4566.8999999999996</c:v>
                      </c:pt>
                      <c:pt idx="1090">
                        <c:v>4559.8</c:v>
                      </c:pt>
                      <c:pt idx="1091">
                        <c:v>4552.8</c:v>
                      </c:pt>
                      <c:pt idx="1092">
                        <c:v>4563.7</c:v>
                      </c:pt>
                      <c:pt idx="1093">
                        <c:v>4544</c:v>
                      </c:pt>
                      <c:pt idx="1094">
                        <c:v>4560.3</c:v>
                      </c:pt>
                      <c:pt idx="1095">
                        <c:v>4553.3</c:v>
                      </c:pt>
                      <c:pt idx="1096">
                        <c:v>4556.1000000000004</c:v>
                      </c:pt>
                      <c:pt idx="1097">
                        <c:v>4569.8</c:v>
                      </c:pt>
                      <c:pt idx="1098">
                        <c:v>4563.6000000000004</c:v>
                      </c:pt>
                      <c:pt idx="1099">
                        <c:v>4567.8</c:v>
                      </c:pt>
                      <c:pt idx="1100">
                        <c:v>4576.2</c:v>
                      </c:pt>
                      <c:pt idx="1101">
                        <c:v>4565.8</c:v>
                      </c:pt>
                      <c:pt idx="1102">
                        <c:v>4564.3</c:v>
                      </c:pt>
                      <c:pt idx="1103">
                        <c:v>4568.7</c:v>
                      </c:pt>
                      <c:pt idx="1104">
                        <c:v>4566</c:v>
                      </c:pt>
                      <c:pt idx="1105">
                        <c:v>4581.2</c:v>
                      </c:pt>
                      <c:pt idx="1106">
                        <c:v>4589.8</c:v>
                      </c:pt>
                      <c:pt idx="1107">
                        <c:v>4579.8</c:v>
                      </c:pt>
                      <c:pt idx="1108">
                        <c:v>4569.5</c:v>
                      </c:pt>
                      <c:pt idx="1109">
                        <c:v>4575.3</c:v>
                      </c:pt>
                      <c:pt idx="1110">
                        <c:v>4575.3</c:v>
                      </c:pt>
                      <c:pt idx="1111">
                        <c:v>4570.5</c:v>
                      </c:pt>
                      <c:pt idx="1112">
                        <c:v>4568.3</c:v>
                      </c:pt>
                      <c:pt idx="1113">
                        <c:v>4566.6000000000004</c:v>
                      </c:pt>
                      <c:pt idx="1114">
                        <c:v>4580.5</c:v>
                      </c:pt>
                      <c:pt idx="1115">
                        <c:v>4585.8</c:v>
                      </c:pt>
                      <c:pt idx="1116">
                        <c:v>4574.5</c:v>
                      </c:pt>
                      <c:pt idx="1117">
                        <c:v>4579.5</c:v>
                      </c:pt>
                      <c:pt idx="1118">
                        <c:v>4582.3999999999996</c:v>
                      </c:pt>
                      <c:pt idx="1119">
                        <c:v>4582.3</c:v>
                      </c:pt>
                      <c:pt idx="1120">
                        <c:v>4581.8</c:v>
                      </c:pt>
                      <c:pt idx="1121">
                        <c:v>4563.2</c:v>
                      </c:pt>
                      <c:pt idx="1122">
                        <c:v>4579.3999999999996</c:v>
                      </c:pt>
                      <c:pt idx="1123">
                        <c:v>4578.1000000000004</c:v>
                      </c:pt>
                      <c:pt idx="1124">
                        <c:v>4576.3999999999996</c:v>
                      </c:pt>
                      <c:pt idx="1125">
                        <c:v>4578.7</c:v>
                      </c:pt>
                      <c:pt idx="1126">
                        <c:v>4576.8999999999996</c:v>
                      </c:pt>
                      <c:pt idx="1127">
                        <c:v>4589.1000000000004</c:v>
                      </c:pt>
                      <c:pt idx="1128">
                        <c:v>4581.3999999999996</c:v>
                      </c:pt>
                      <c:pt idx="1129">
                        <c:v>4574</c:v>
                      </c:pt>
                      <c:pt idx="1130">
                        <c:v>4588.8</c:v>
                      </c:pt>
                      <c:pt idx="1131">
                        <c:v>4561.6000000000004</c:v>
                      </c:pt>
                      <c:pt idx="1132">
                        <c:v>4574.2</c:v>
                      </c:pt>
                      <c:pt idx="1133">
                        <c:v>4575.6000000000004</c:v>
                      </c:pt>
                      <c:pt idx="1134">
                        <c:v>4574.6000000000004</c:v>
                      </c:pt>
                      <c:pt idx="1135">
                        <c:v>4574</c:v>
                      </c:pt>
                      <c:pt idx="1136">
                        <c:v>4573.8999999999996</c:v>
                      </c:pt>
                      <c:pt idx="1137">
                        <c:v>4580.2</c:v>
                      </c:pt>
                      <c:pt idx="1138">
                        <c:v>4581.8999999999996</c:v>
                      </c:pt>
                      <c:pt idx="1139">
                        <c:v>4571.1000000000004</c:v>
                      </c:pt>
                      <c:pt idx="1140">
                        <c:v>4586</c:v>
                      </c:pt>
                      <c:pt idx="1141">
                        <c:v>4595</c:v>
                      </c:pt>
                      <c:pt idx="1142">
                        <c:v>4583</c:v>
                      </c:pt>
                      <c:pt idx="1143">
                        <c:v>4582.8999999999996</c:v>
                      </c:pt>
                      <c:pt idx="1144">
                        <c:v>4581.1000000000004</c:v>
                      </c:pt>
                      <c:pt idx="1145">
                        <c:v>4592.8999999999996</c:v>
                      </c:pt>
                      <c:pt idx="1146">
                        <c:v>4587</c:v>
                      </c:pt>
                      <c:pt idx="1147">
                        <c:v>4592</c:v>
                      </c:pt>
                      <c:pt idx="1148">
                        <c:v>4596.8</c:v>
                      </c:pt>
                      <c:pt idx="1149">
                        <c:v>4591.1000000000004</c:v>
                      </c:pt>
                      <c:pt idx="1150">
                        <c:v>4589.3</c:v>
                      </c:pt>
                      <c:pt idx="1151">
                        <c:v>4593</c:v>
                      </c:pt>
                      <c:pt idx="1152">
                        <c:v>4587.6000000000004</c:v>
                      </c:pt>
                      <c:pt idx="1153">
                        <c:v>4601</c:v>
                      </c:pt>
                      <c:pt idx="1154">
                        <c:v>4585.7</c:v>
                      </c:pt>
                      <c:pt idx="1155">
                        <c:v>4578.5</c:v>
                      </c:pt>
                      <c:pt idx="1156">
                        <c:v>4580.8999999999996</c:v>
                      </c:pt>
                      <c:pt idx="1157">
                        <c:v>4589.1000000000004</c:v>
                      </c:pt>
                      <c:pt idx="1158">
                        <c:v>4601</c:v>
                      </c:pt>
                      <c:pt idx="1159">
                        <c:v>4588</c:v>
                      </c:pt>
                      <c:pt idx="1160">
                        <c:v>4593</c:v>
                      </c:pt>
                      <c:pt idx="1161">
                        <c:v>4583.8999999999996</c:v>
                      </c:pt>
                      <c:pt idx="1162">
                        <c:v>4588</c:v>
                      </c:pt>
                      <c:pt idx="1163">
                        <c:v>4605</c:v>
                      </c:pt>
                      <c:pt idx="1164">
                        <c:v>4600</c:v>
                      </c:pt>
                      <c:pt idx="1165">
                        <c:v>4604.5</c:v>
                      </c:pt>
                      <c:pt idx="1166">
                        <c:v>4581</c:v>
                      </c:pt>
                      <c:pt idx="1167">
                        <c:v>4603.1000000000004</c:v>
                      </c:pt>
                      <c:pt idx="1168">
                        <c:v>4599.8999999999996</c:v>
                      </c:pt>
                      <c:pt idx="1169">
                        <c:v>4603.8</c:v>
                      </c:pt>
                      <c:pt idx="1170">
                        <c:v>4609.6000000000004</c:v>
                      </c:pt>
                      <c:pt idx="1171">
                        <c:v>4586.8</c:v>
                      </c:pt>
                      <c:pt idx="1172">
                        <c:v>4590.1000000000004</c:v>
                      </c:pt>
                      <c:pt idx="1173">
                        <c:v>4605.2</c:v>
                      </c:pt>
                      <c:pt idx="1174">
                        <c:v>4591.5</c:v>
                      </c:pt>
                      <c:pt idx="1175">
                        <c:v>4609.5</c:v>
                      </c:pt>
                      <c:pt idx="1176">
                        <c:v>4618.8</c:v>
                      </c:pt>
                      <c:pt idx="1177">
                        <c:v>4602.7</c:v>
                      </c:pt>
                      <c:pt idx="1178">
                        <c:v>4625.8</c:v>
                      </c:pt>
                      <c:pt idx="1179">
                        <c:v>4612.3</c:v>
                      </c:pt>
                      <c:pt idx="1180">
                        <c:v>4611.1000000000004</c:v>
                      </c:pt>
                      <c:pt idx="1181">
                        <c:v>4600.8</c:v>
                      </c:pt>
                      <c:pt idx="1182">
                        <c:v>4619.5</c:v>
                      </c:pt>
                      <c:pt idx="1183">
                        <c:v>4597.5</c:v>
                      </c:pt>
                      <c:pt idx="1184">
                        <c:v>4613.3</c:v>
                      </c:pt>
                      <c:pt idx="1185">
                        <c:v>4626.8</c:v>
                      </c:pt>
                      <c:pt idx="1186">
                        <c:v>4599</c:v>
                      </c:pt>
                      <c:pt idx="1187">
                        <c:v>4600.6000000000004</c:v>
                      </c:pt>
                      <c:pt idx="1188">
                        <c:v>4625.8999999999996</c:v>
                      </c:pt>
                      <c:pt idx="1189">
                        <c:v>4620.5</c:v>
                      </c:pt>
                      <c:pt idx="1190">
                        <c:v>4622.3</c:v>
                      </c:pt>
                      <c:pt idx="1191">
                        <c:v>4632.1000000000004</c:v>
                      </c:pt>
                      <c:pt idx="1192">
                        <c:v>4614.6000000000004</c:v>
                      </c:pt>
                      <c:pt idx="1193">
                        <c:v>4626.8999999999996</c:v>
                      </c:pt>
                      <c:pt idx="1194">
                        <c:v>4633.3</c:v>
                      </c:pt>
                      <c:pt idx="1195">
                        <c:v>4607.3</c:v>
                      </c:pt>
                      <c:pt idx="1196">
                        <c:v>4636.8</c:v>
                      </c:pt>
                      <c:pt idx="1197">
                        <c:v>4611</c:v>
                      </c:pt>
                      <c:pt idx="1198">
                        <c:v>4615.3</c:v>
                      </c:pt>
                      <c:pt idx="1199">
                        <c:v>4642.8999999999996</c:v>
                      </c:pt>
                      <c:pt idx="1200">
                        <c:v>4642</c:v>
                      </c:pt>
                      <c:pt idx="1201">
                        <c:v>4631.2</c:v>
                      </c:pt>
                      <c:pt idx="1202">
                        <c:v>4628.7</c:v>
                      </c:pt>
                      <c:pt idx="1203">
                        <c:v>4622.8</c:v>
                      </c:pt>
                      <c:pt idx="1204">
                        <c:v>4628</c:v>
                      </c:pt>
                      <c:pt idx="1205">
                        <c:v>4637.5</c:v>
                      </c:pt>
                      <c:pt idx="1206">
                        <c:v>4629.8</c:v>
                      </c:pt>
                      <c:pt idx="1207">
                        <c:v>4622.5</c:v>
                      </c:pt>
                      <c:pt idx="1208">
                        <c:v>4650.3999999999996</c:v>
                      </c:pt>
                      <c:pt idx="1209">
                        <c:v>4616.7</c:v>
                      </c:pt>
                      <c:pt idx="1210">
                        <c:v>4631.2</c:v>
                      </c:pt>
                      <c:pt idx="1211">
                        <c:v>4648.8</c:v>
                      </c:pt>
                      <c:pt idx="1212">
                        <c:v>4629.8</c:v>
                      </c:pt>
                      <c:pt idx="1213">
                        <c:v>4630.7</c:v>
                      </c:pt>
                      <c:pt idx="1214">
                        <c:v>4635.1000000000004</c:v>
                      </c:pt>
                      <c:pt idx="1215">
                        <c:v>4631.8999999999996</c:v>
                      </c:pt>
                      <c:pt idx="1216">
                        <c:v>4649.3999999999996</c:v>
                      </c:pt>
                      <c:pt idx="1217">
                        <c:v>4642.6000000000004</c:v>
                      </c:pt>
                      <c:pt idx="1218">
                        <c:v>4638.2</c:v>
                      </c:pt>
                      <c:pt idx="1219">
                        <c:v>4622.8</c:v>
                      </c:pt>
                      <c:pt idx="1220">
                        <c:v>4617.7</c:v>
                      </c:pt>
                      <c:pt idx="1221">
                        <c:v>4635.8</c:v>
                      </c:pt>
                      <c:pt idx="1222">
                        <c:v>4636.3</c:v>
                      </c:pt>
                      <c:pt idx="1223">
                        <c:v>4652</c:v>
                      </c:pt>
                      <c:pt idx="1224">
                        <c:v>4649.6000000000004</c:v>
                      </c:pt>
                      <c:pt idx="1225">
                        <c:v>4657.2</c:v>
                      </c:pt>
                      <c:pt idx="1226">
                        <c:v>4651.3</c:v>
                      </c:pt>
                      <c:pt idx="1227">
                        <c:v>4640.1000000000004</c:v>
                      </c:pt>
                      <c:pt idx="1228">
                        <c:v>4647.3</c:v>
                      </c:pt>
                      <c:pt idx="1229">
                        <c:v>4644.3</c:v>
                      </c:pt>
                      <c:pt idx="1230">
                        <c:v>4644.8999999999996</c:v>
                      </c:pt>
                      <c:pt idx="1231">
                        <c:v>4659</c:v>
                      </c:pt>
                      <c:pt idx="1232">
                        <c:v>4640.8999999999996</c:v>
                      </c:pt>
                      <c:pt idx="1233">
                        <c:v>4660.7</c:v>
                      </c:pt>
                      <c:pt idx="1234">
                        <c:v>4637.5</c:v>
                      </c:pt>
                      <c:pt idx="1235">
                        <c:v>4659.5</c:v>
                      </c:pt>
                      <c:pt idx="1236">
                        <c:v>4639.8999999999996</c:v>
                      </c:pt>
                      <c:pt idx="1237">
                        <c:v>4653.3999999999996</c:v>
                      </c:pt>
                      <c:pt idx="1238">
                        <c:v>4673.1000000000004</c:v>
                      </c:pt>
                      <c:pt idx="1239">
                        <c:v>4641.3</c:v>
                      </c:pt>
                      <c:pt idx="1240">
                        <c:v>4660.7</c:v>
                      </c:pt>
                      <c:pt idx="1241">
                        <c:v>4643.7</c:v>
                      </c:pt>
                      <c:pt idx="1242">
                        <c:v>4646.1000000000004</c:v>
                      </c:pt>
                      <c:pt idx="1243">
                        <c:v>4662.3</c:v>
                      </c:pt>
                      <c:pt idx="1244">
                        <c:v>4644</c:v>
                      </c:pt>
                      <c:pt idx="1245">
                        <c:v>4654.5</c:v>
                      </c:pt>
                      <c:pt idx="1246">
                        <c:v>4658.7</c:v>
                      </c:pt>
                      <c:pt idx="1247">
                        <c:v>4662.7</c:v>
                      </c:pt>
                      <c:pt idx="1248">
                        <c:v>4663.3</c:v>
                      </c:pt>
                      <c:pt idx="1249">
                        <c:v>4668</c:v>
                      </c:pt>
                      <c:pt idx="1250">
                        <c:v>4667.6000000000004</c:v>
                      </c:pt>
                      <c:pt idx="1251">
                        <c:v>4654.8999999999996</c:v>
                      </c:pt>
                      <c:pt idx="1252">
                        <c:v>4661.2</c:v>
                      </c:pt>
                      <c:pt idx="1253">
                        <c:v>4660.3</c:v>
                      </c:pt>
                      <c:pt idx="1254">
                        <c:v>4669.3999999999996</c:v>
                      </c:pt>
                      <c:pt idx="1255">
                        <c:v>4664.1000000000004</c:v>
                      </c:pt>
                      <c:pt idx="1256">
                        <c:v>4667.3999999999996</c:v>
                      </c:pt>
                      <c:pt idx="1257">
                        <c:v>4663.1000000000004</c:v>
                      </c:pt>
                      <c:pt idx="1258">
                        <c:v>4665.8</c:v>
                      </c:pt>
                      <c:pt idx="1259">
                        <c:v>4671</c:v>
                      </c:pt>
                      <c:pt idx="1260">
                        <c:v>4662.1000000000004</c:v>
                      </c:pt>
                      <c:pt idx="1261">
                        <c:v>4665.2</c:v>
                      </c:pt>
                      <c:pt idx="1262">
                        <c:v>4665.5</c:v>
                      </c:pt>
                      <c:pt idx="1263">
                        <c:v>4666</c:v>
                      </c:pt>
                      <c:pt idx="1264">
                        <c:v>4659.2</c:v>
                      </c:pt>
                      <c:pt idx="1265">
                        <c:v>4667.7</c:v>
                      </c:pt>
                      <c:pt idx="1266">
                        <c:v>4681.7</c:v>
                      </c:pt>
                      <c:pt idx="1267">
                        <c:v>4664.8999999999996</c:v>
                      </c:pt>
                      <c:pt idx="1268">
                        <c:v>4669.3999999999996</c:v>
                      </c:pt>
                      <c:pt idx="1269">
                        <c:v>4678.3999999999996</c:v>
                      </c:pt>
                      <c:pt idx="1270">
                        <c:v>4677.3999999999996</c:v>
                      </c:pt>
                      <c:pt idx="1271">
                        <c:v>4688.5</c:v>
                      </c:pt>
                      <c:pt idx="1272">
                        <c:v>4697.5</c:v>
                      </c:pt>
                      <c:pt idx="1273">
                        <c:v>4670.1000000000004</c:v>
                      </c:pt>
                      <c:pt idx="1274">
                        <c:v>4665.3999999999996</c:v>
                      </c:pt>
                      <c:pt idx="1275">
                        <c:v>4679.5</c:v>
                      </c:pt>
                      <c:pt idx="1276">
                        <c:v>4669.3</c:v>
                      </c:pt>
                      <c:pt idx="1277">
                        <c:v>4678</c:v>
                      </c:pt>
                      <c:pt idx="1278">
                        <c:v>4685.7</c:v>
                      </c:pt>
                      <c:pt idx="1279">
                        <c:v>4696.1000000000004</c:v>
                      </c:pt>
                      <c:pt idx="1280">
                        <c:v>4698.3</c:v>
                      </c:pt>
                      <c:pt idx="1281">
                        <c:v>4697.6000000000004</c:v>
                      </c:pt>
                      <c:pt idx="1282">
                        <c:v>4674.8</c:v>
                      </c:pt>
                      <c:pt idx="1283">
                        <c:v>4664.1000000000004</c:v>
                      </c:pt>
                      <c:pt idx="1284">
                        <c:v>4697.3999999999996</c:v>
                      </c:pt>
                      <c:pt idx="1285">
                        <c:v>4679.3999999999996</c:v>
                      </c:pt>
                      <c:pt idx="1286">
                        <c:v>4687.8999999999996</c:v>
                      </c:pt>
                      <c:pt idx="1287">
                        <c:v>4702.5</c:v>
                      </c:pt>
                      <c:pt idx="1288">
                        <c:v>4701.1000000000004</c:v>
                      </c:pt>
                      <c:pt idx="1289">
                        <c:v>4698.7</c:v>
                      </c:pt>
                      <c:pt idx="1290">
                        <c:v>4695</c:v>
                      </c:pt>
                      <c:pt idx="1291">
                        <c:v>4696.6000000000004</c:v>
                      </c:pt>
                      <c:pt idx="1292">
                        <c:v>4691.5</c:v>
                      </c:pt>
                      <c:pt idx="1293">
                        <c:v>4692.8</c:v>
                      </c:pt>
                      <c:pt idx="1294">
                        <c:v>4687.2</c:v>
                      </c:pt>
                      <c:pt idx="1295">
                        <c:v>4698.1000000000004</c:v>
                      </c:pt>
                      <c:pt idx="1296">
                        <c:v>4701</c:v>
                      </c:pt>
                      <c:pt idx="1297">
                        <c:v>4677.3999999999996</c:v>
                      </c:pt>
                      <c:pt idx="1298">
                        <c:v>4699.7</c:v>
                      </c:pt>
                      <c:pt idx="1299">
                        <c:v>4697.3</c:v>
                      </c:pt>
                      <c:pt idx="1300">
                        <c:v>4703.3</c:v>
                      </c:pt>
                      <c:pt idx="1301">
                        <c:v>4691.3999999999996</c:v>
                      </c:pt>
                      <c:pt idx="1302">
                        <c:v>4702.8999999999996</c:v>
                      </c:pt>
                      <c:pt idx="1303">
                        <c:v>4686.2</c:v>
                      </c:pt>
                      <c:pt idx="1304">
                        <c:v>4682.1000000000004</c:v>
                      </c:pt>
                      <c:pt idx="1305">
                        <c:v>4703.6000000000004</c:v>
                      </c:pt>
                      <c:pt idx="1306">
                        <c:v>4696</c:v>
                      </c:pt>
                      <c:pt idx="1307">
                        <c:v>4698.7</c:v>
                      </c:pt>
                      <c:pt idx="1308">
                        <c:v>4705.2</c:v>
                      </c:pt>
                      <c:pt idx="1309">
                        <c:v>4713.5</c:v>
                      </c:pt>
                      <c:pt idx="1310">
                        <c:v>4711.8</c:v>
                      </c:pt>
                      <c:pt idx="1311">
                        <c:v>4716</c:v>
                      </c:pt>
                      <c:pt idx="1312">
                        <c:v>4710.6000000000004</c:v>
                      </c:pt>
                      <c:pt idx="1313">
                        <c:v>4691.5</c:v>
                      </c:pt>
                      <c:pt idx="1314">
                        <c:v>4710.3999999999996</c:v>
                      </c:pt>
                      <c:pt idx="1315">
                        <c:v>4698.3</c:v>
                      </c:pt>
                      <c:pt idx="1316">
                        <c:v>4704.6000000000004</c:v>
                      </c:pt>
                      <c:pt idx="1317">
                        <c:v>4705.1000000000004</c:v>
                      </c:pt>
                      <c:pt idx="1318">
                        <c:v>4709.7</c:v>
                      </c:pt>
                      <c:pt idx="1319">
                        <c:v>4701.3999999999996</c:v>
                      </c:pt>
                      <c:pt idx="1320">
                        <c:v>4703</c:v>
                      </c:pt>
                      <c:pt idx="1321">
                        <c:v>4685.7</c:v>
                      </c:pt>
                      <c:pt idx="1322">
                        <c:v>4724.3999999999996</c:v>
                      </c:pt>
                      <c:pt idx="1323">
                        <c:v>4717.1000000000004</c:v>
                      </c:pt>
                      <c:pt idx="1324">
                        <c:v>4686.1000000000004</c:v>
                      </c:pt>
                      <c:pt idx="1325">
                        <c:v>4723.2</c:v>
                      </c:pt>
                      <c:pt idx="1326">
                        <c:v>4696.8</c:v>
                      </c:pt>
                      <c:pt idx="1327">
                        <c:v>4693.5</c:v>
                      </c:pt>
                      <c:pt idx="1328">
                        <c:v>4694</c:v>
                      </c:pt>
                      <c:pt idx="1329">
                        <c:v>4715</c:v>
                      </c:pt>
                      <c:pt idx="1330">
                        <c:v>4720.3999999999996</c:v>
                      </c:pt>
                      <c:pt idx="1331">
                        <c:v>4720.3</c:v>
                      </c:pt>
                      <c:pt idx="1332">
                        <c:v>4706.8</c:v>
                      </c:pt>
                      <c:pt idx="1333">
                        <c:v>4718.5</c:v>
                      </c:pt>
                      <c:pt idx="1334">
                        <c:v>4707</c:v>
                      </c:pt>
                      <c:pt idx="1335">
                        <c:v>4704.3999999999996</c:v>
                      </c:pt>
                      <c:pt idx="1336">
                        <c:v>4721.2</c:v>
                      </c:pt>
                      <c:pt idx="1337">
                        <c:v>4719.2</c:v>
                      </c:pt>
                      <c:pt idx="1338">
                        <c:v>4713.3999999999996</c:v>
                      </c:pt>
                      <c:pt idx="1339">
                        <c:v>4722.5</c:v>
                      </c:pt>
                      <c:pt idx="1340">
                        <c:v>4730.8</c:v>
                      </c:pt>
                      <c:pt idx="1341">
                        <c:v>4731.8</c:v>
                      </c:pt>
                      <c:pt idx="1342">
                        <c:v>4707.2</c:v>
                      </c:pt>
                      <c:pt idx="1343">
                        <c:v>4712.6000000000004</c:v>
                      </c:pt>
                      <c:pt idx="1344">
                        <c:v>4725.5</c:v>
                      </c:pt>
                      <c:pt idx="1345">
                        <c:v>4702</c:v>
                      </c:pt>
                      <c:pt idx="1346">
                        <c:v>4707.6000000000004</c:v>
                      </c:pt>
                      <c:pt idx="1347">
                        <c:v>4743.3999999999996</c:v>
                      </c:pt>
                      <c:pt idx="1348">
                        <c:v>4731.1000000000004</c:v>
                      </c:pt>
                      <c:pt idx="1349">
                        <c:v>4736.3999999999996</c:v>
                      </c:pt>
                      <c:pt idx="1350">
                        <c:v>4708.8</c:v>
                      </c:pt>
                      <c:pt idx="1351">
                        <c:v>4720.3999999999996</c:v>
                      </c:pt>
                      <c:pt idx="1352">
                        <c:v>4748</c:v>
                      </c:pt>
                      <c:pt idx="1353">
                        <c:v>4724.2</c:v>
                      </c:pt>
                      <c:pt idx="1354">
                        <c:v>4746</c:v>
                      </c:pt>
                      <c:pt idx="1355">
                        <c:v>4739.3999999999996</c:v>
                      </c:pt>
                      <c:pt idx="1356">
                        <c:v>4742</c:v>
                      </c:pt>
                      <c:pt idx="1357">
                        <c:v>4723</c:v>
                      </c:pt>
                      <c:pt idx="1358">
                        <c:v>4742.7</c:v>
                      </c:pt>
                      <c:pt idx="1359">
                        <c:v>4741.8</c:v>
                      </c:pt>
                      <c:pt idx="1360">
                        <c:v>4731.3999999999996</c:v>
                      </c:pt>
                      <c:pt idx="1361">
                        <c:v>4749.6000000000004</c:v>
                      </c:pt>
                      <c:pt idx="1362">
                        <c:v>4736.3999999999996</c:v>
                      </c:pt>
                      <c:pt idx="1363">
                        <c:v>4728.8</c:v>
                      </c:pt>
                      <c:pt idx="1364">
                        <c:v>4749.8</c:v>
                      </c:pt>
                      <c:pt idx="1365">
                        <c:v>4749.7</c:v>
                      </c:pt>
                      <c:pt idx="1366">
                        <c:v>4752.2</c:v>
                      </c:pt>
                      <c:pt idx="1367">
                        <c:v>4748.7</c:v>
                      </c:pt>
                      <c:pt idx="1368">
                        <c:v>4751.3999999999996</c:v>
                      </c:pt>
                      <c:pt idx="1369">
                        <c:v>4742.5</c:v>
                      </c:pt>
                      <c:pt idx="1370">
                        <c:v>4761.5</c:v>
                      </c:pt>
                      <c:pt idx="1371">
                        <c:v>4757.5</c:v>
                      </c:pt>
                      <c:pt idx="1372">
                        <c:v>4755.7</c:v>
                      </c:pt>
                      <c:pt idx="1373">
                        <c:v>4769.7</c:v>
                      </c:pt>
                      <c:pt idx="1374">
                        <c:v>4749.1000000000004</c:v>
                      </c:pt>
                      <c:pt idx="1375">
                        <c:v>4759.2</c:v>
                      </c:pt>
                      <c:pt idx="1376">
                        <c:v>4751.7</c:v>
                      </c:pt>
                      <c:pt idx="1377">
                        <c:v>4763.3</c:v>
                      </c:pt>
                      <c:pt idx="1378">
                        <c:v>4762.5</c:v>
                      </c:pt>
                      <c:pt idx="1379">
                        <c:v>4745.6000000000004</c:v>
                      </c:pt>
                      <c:pt idx="1380">
                        <c:v>4767.3</c:v>
                      </c:pt>
                      <c:pt idx="1381">
                        <c:v>4741.8</c:v>
                      </c:pt>
                      <c:pt idx="1382">
                        <c:v>4752</c:v>
                      </c:pt>
                      <c:pt idx="1383">
                        <c:v>4742.7</c:v>
                      </c:pt>
                      <c:pt idx="1384">
                        <c:v>4770.1000000000004</c:v>
                      </c:pt>
                      <c:pt idx="1385">
                        <c:v>4764.8</c:v>
                      </c:pt>
                      <c:pt idx="1386">
                        <c:v>4771.2</c:v>
                      </c:pt>
                      <c:pt idx="1387">
                        <c:v>4739</c:v>
                      </c:pt>
                      <c:pt idx="1388">
                        <c:v>4752.5</c:v>
                      </c:pt>
                      <c:pt idx="1389">
                        <c:v>4750.3999999999996</c:v>
                      </c:pt>
                      <c:pt idx="1390">
                        <c:v>4761</c:v>
                      </c:pt>
                      <c:pt idx="1391">
                        <c:v>4765</c:v>
                      </c:pt>
                      <c:pt idx="1392">
                        <c:v>4765.2</c:v>
                      </c:pt>
                      <c:pt idx="1393">
                        <c:v>4772.7</c:v>
                      </c:pt>
                      <c:pt idx="1394">
                        <c:v>4764.8</c:v>
                      </c:pt>
                      <c:pt idx="1395">
                        <c:v>4766.2</c:v>
                      </c:pt>
                      <c:pt idx="1396">
                        <c:v>4770.6000000000004</c:v>
                      </c:pt>
                      <c:pt idx="1397">
                        <c:v>4757.6000000000004</c:v>
                      </c:pt>
                      <c:pt idx="1398">
                        <c:v>4768.5</c:v>
                      </c:pt>
                      <c:pt idx="1399">
                        <c:v>4762.5</c:v>
                      </c:pt>
                      <c:pt idx="1400">
                        <c:v>4769.2</c:v>
                      </c:pt>
                      <c:pt idx="1401">
                        <c:v>4762.1000000000004</c:v>
                      </c:pt>
                      <c:pt idx="1402">
                        <c:v>4760.8</c:v>
                      </c:pt>
                      <c:pt idx="1403">
                        <c:v>4758.2</c:v>
                      </c:pt>
                      <c:pt idx="1404">
                        <c:v>4774.2</c:v>
                      </c:pt>
                      <c:pt idx="1405">
                        <c:v>4760.6000000000004</c:v>
                      </c:pt>
                      <c:pt idx="1406">
                        <c:v>4779.3</c:v>
                      </c:pt>
                      <c:pt idx="1407">
                        <c:v>4759</c:v>
                      </c:pt>
                      <c:pt idx="1408">
                        <c:v>4750.3</c:v>
                      </c:pt>
                      <c:pt idx="1409">
                        <c:v>4762.7</c:v>
                      </c:pt>
                      <c:pt idx="1410">
                        <c:v>4764.7</c:v>
                      </c:pt>
                      <c:pt idx="1411">
                        <c:v>4782.7</c:v>
                      </c:pt>
                      <c:pt idx="1412">
                        <c:v>4776</c:v>
                      </c:pt>
                      <c:pt idx="1413">
                        <c:v>4772.8</c:v>
                      </c:pt>
                      <c:pt idx="1414">
                        <c:v>4782.1000000000004</c:v>
                      </c:pt>
                      <c:pt idx="1415">
                        <c:v>4775.8</c:v>
                      </c:pt>
                      <c:pt idx="1416">
                        <c:v>4768.6000000000004</c:v>
                      </c:pt>
                      <c:pt idx="1417">
                        <c:v>4765.6000000000004</c:v>
                      </c:pt>
                      <c:pt idx="1418">
                        <c:v>4777.3999999999996</c:v>
                      </c:pt>
                      <c:pt idx="1419">
                        <c:v>4784.8</c:v>
                      </c:pt>
                      <c:pt idx="1420">
                        <c:v>4779.3999999999996</c:v>
                      </c:pt>
                      <c:pt idx="1421">
                        <c:v>4790.6000000000004</c:v>
                      </c:pt>
                      <c:pt idx="1422">
                        <c:v>4771.8</c:v>
                      </c:pt>
                      <c:pt idx="1423">
                        <c:v>4775.5</c:v>
                      </c:pt>
                      <c:pt idx="1424">
                        <c:v>4787.3</c:v>
                      </c:pt>
                      <c:pt idx="1425">
                        <c:v>4775.5</c:v>
                      </c:pt>
                      <c:pt idx="1426">
                        <c:v>4772.8999999999996</c:v>
                      </c:pt>
                      <c:pt idx="1427">
                        <c:v>4789.1000000000004</c:v>
                      </c:pt>
                      <c:pt idx="1428">
                        <c:v>4784.6000000000004</c:v>
                      </c:pt>
                      <c:pt idx="1429">
                        <c:v>4781</c:v>
                      </c:pt>
                      <c:pt idx="1430">
                        <c:v>4772.6000000000004</c:v>
                      </c:pt>
                      <c:pt idx="1431">
                        <c:v>4781.8</c:v>
                      </c:pt>
                      <c:pt idx="1432">
                        <c:v>4778.3999999999996</c:v>
                      </c:pt>
                      <c:pt idx="1433">
                        <c:v>4782.7</c:v>
                      </c:pt>
                      <c:pt idx="1434">
                        <c:v>4776.2</c:v>
                      </c:pt>
                      <c:pt idx="1435">
                        <c:v>4771.5</c:v>
                      </c:pt>
                      <c:pt idx="1436">
                        <c:v>4786.7</c:v>
                      </c:pt>
                      <c:pt idx="1437">
                        <c:v>4780.3999999999996</c:v>
                      </c:pt>
                      <c:pt idx="1438">
                        <c:v>4787.7</c:v>
                      </c:pt>
                      <c:pt idx="1439">
                        <c:v>4784.5</c:v>
                      </c:pt>
                      <c:pt idx="1440">
                        <c:v>4786.3</c:v>
                      </c:pt>
                      <c:pt idx="1441">
                        <c:v>4782.8999999999996</c:v>
                      </c:pt>
                      <c:pt idx="1442">
                        <c:v>4801</c:v>
                      </c:pt>
                      <c:pt idx="1443">
                        <c:v>4769.8</c:v>
                      </c:pt>
                      <c:pt idx="1444">
                        <c:v>4766.8999999999996</c:v>
                      </c:pt>
                      <c:pt idx="1445">
                        <c:v>4775.5</c:v>
                      </c:pt>
                      <c:pt idx="1446">
                        <c:v>4798.8</c:v>
                      </c:pt>
                      <c:pt idx="1447">
                        <c:v>4789.5</c:v>
                      </c:pt>
                      <c:pt idx="1448">
                        <c:v>4788.8</c:v>
                      </c:pt>
                      <c:pt idx="1449">
                        <c:v>4779.3</c:v>
                      </c:pt>
                      <c:pt idx="1450">
                        <c:v>4799.7</c:v>
                      </c:pt>
                      <c:pt idx="1451">
                        <c:v>4802.8999999999996</c:v>
                      </c:pt>
                      <c:pt idx="1452">
                        <c:v>4779.8999999999996</c:v>
                      </c:pt>
                      <c:pt idx="1453">
                        <c:v>4806.1000000000004</c:v>
                      </c:pt>
                      <c:pt idx="1454">
                        <c:v>4793.2</c:v>
                      </c:pt>
                      <c:pt idx="1455">
                        <c:v>4796</c:v>
                      </c:pt>
                      <c:pt idx="1456">
                        <c:v>4794.6000000000004</c:v>
                      </c:pt>
                      <c:pt idx="1457">
                        <c:v>4779.8</c:v>
                      </c:pt>
                      <c:pt idx="1458">
                        <c:v>4787.3999999999996</c:v>
                      </c:pt>
                      <c:pt idx="1459">
                        <c:v>4806.2</c:v>
                      </c:pt>
                      <c:pt idx="1460">
                        <c:v>4797.3</c:v>
                      </c:pt>
                      <c:pt idx="1461">
                        <c:v>4797.3</c:v>
                      </c:pt>
                      <c:pt idx="1462">
                        <c:v>4789.5</c:v>
                      </c:pt>
                      <c:pt idx="1463">
                        <c:v>4799.2</c:v>
                      </c:pt>
                      <c:pt idx="1464">
                        <c:v>4795</c:v>
                      </c:pt>
                      <c:pt idx="1465">
                        <c:v>4782.3999999999996</c:v>
                      </c:pt>
                      <c:pt idx="1466">
                        <c:v>4786.5</c:v>
                      </c:pt>
                      <c:pt idx="1467">
                        <c:v>4799.3</c:v>
                      </c:pt>
                      <c:pt idx="1468">
                        <c:v>4815.7</c:v>
                      </c:pt>
                      <c:pt idx="1469">
                        <c:v>4791.2</c:v>
                      </c:pt>
                      <c:pt idx="1470">
                        <c:v>4810.3999999999996</c:v>
                      </c:pt>
                      <c:pt idx="1471">
                        <c:v>4817</c:v>
                      </c:pt>
                      <c:pt idx="1472">
                        <c:v>4799.1000000000004</c:v>
                      </c:pt>
                      <c:pt idx="1473">
                        <c:v>4807.8999999999996</c:v>
                      </c:pt>
                      <c:pt idx="1474">
                        <c:v>4804.6000000000004</c:v>
                      </c:pt>
                      <c:pt idx="1475">
                        <c:v>4814</c:v>
                      </c:pt>
                      <c:pt idx="1476">
                        <c:v>4795.5</c:v>
                      </c:pt>
                      <c:pt idx="1477">
                        <c:v>4825.5</c:v>
                      </c:pt>
                      <c:pt idx="1478">
                        <c:v>4821.3</c:v>
                      </c:pt>
                      <c:pt idx="1479">
                        <c:v>4824.2</c:v>
                      </c:pt>
                      <c:pt idx="1480">
                        <c:v>4802.2</c:v>
                      </c:pt>
                      <c:pt idx="1481">
                        <c:v>4821.5</c:v>
                      </c:pt>
                      <c:pt idx="1482">
                        <c:v>4822.8</c:v>
                      </c:pt>
                      <c:pt idx="1483">
                        <c:v>4797.3</c:v>
                      </c:pt>
                      <c:pt idx="1484">
                        <c:v>4814.2</c:v>
                      </c:pt>
                      <c:pt idx="1485">
                        <c:v>4795.8</c:v>
                      </c:pt>
                      <c:pt idx="1486">
                        <c:v>4792.5</c:v>
                      </c:pt>
                      <c:pt idx="1487">
                        <c:v>4813.1000000000004</c:v>
                      </c:pt>
                      <c:pt idx="1488">
                        <c:v>4806.8</c:v>
                      </c:pt>
                      <c:pt idx="1489">
                        <c:v>4789.7</c:v>
                      </c:pt>
                      <c:pt idx="1490">
                        <c:v>4800.6000000000004</c:v>
                      </c:pt>
                      <c:pt idx="1491">
                        <c:v>4793.3</c:v>
                      </c:pt>
                      <c:pt idx="1492">
                        <c:v>4794.1000000000004</c:v>
                      </c:pt>
                      <c:pt idx="1493">
                        <c:v>4787</c:v>
                      </c:pt>
                      <c:pt idx="1494">
                        <c:v>4784.1000000000004</c:v>
                      </c:pt>
                      <c:pt idx="1495">
                        <c:v>4791.5</c:v>
                      </c:pt>
                      <c:pt idx="1496">
                        <c:v>4808.2</c:v>
                      </c:pt>
                      <c:pt idx="1497">
                        <c:v>4790.3999999999996</c:v>
                      </c:pt>
                      <c:pt idx="1498">
                        <c:v>4798</c:v>
                      </c:pt>
                      <c:pt idx="1499">
                        <c:v>4811.3999999999996</c:v>
                      </c:pt>
                      <c:pt idx="1500">
                        <c:v>4786</c:v>
                      </c:pt>
                      <c:pt idx="1501">
                        <c:v>4805.3</c:v>
                      </c:pt>
                      <c:pt idx="1502">
                        <c:v>4798.6000000000004</c:v>
                      </c:pt>
                      <c:pt idx="1503">
                        <c:v>4789.7</c:v>
                      </c:pt>
                      <c:pt idx="1504">
                        <c:v>4798.7</c:v>
                      </c:pt>
                      <c:pt idx="1505">
                        <c:v>4796.5</c:v>
                      </c:pt>
                      <c:pt idx="1506">
                        <c:v>4803.8999999999996</c:v>
                      </c:pt>
                      <c:pt idx="1507">
                        <c:v>4797.7</c:v>
                      </c:pt>
                      <c:pt idx="1508">
                        <c:v>4781.3999999999996</c:v>
                      </c:pt>
                      <c:pt idx="1509">
                        <c:v>4801.8</c:v>
                      </c:pt>
                      <c:pt idx="1510">
                        <c:v>4804</c:v>
                      </c:pt>
                      <c:pt idx="1511">
                        <c:v>4801.2</c:v>
                      </c:pt>
                      <c:pt idx="1512">
                        <c:v>4807</c:v>
                      </c:pt>
                      <c:pt idx="1513">
                        <c:v>4807.2</c:v>
                      </c:pt>
                      <c:pt idx="1514">
                        <c:v>4800.1000000000004</c:v>
                      </c:pt>
                      <c:pt idx="1515">
                        <c:v>4799.5</c:v>
                      </c:pt>
                      <c:pt idx="1516">
                        <c:v>4798.8999999999996</c:v>
                      </c:pt>
                      <c:pt idx="1517">
                        <c:v>4804.2</c:v>
                      </c:pt>
                      <c:pt idx="1518">
                        <c:v>4810.1000000000004</c:v>
                      </c:pt>
                      <c:pt idx="1519">
                        <c:v>4808.3999999999996</c:v>
                      </c:pt>
                      <c:pt idx="1520">
                        <c:v>4814.5</c:v>
                      </c:pt>
                      <c:pt idx="1521">
                        <c:v>4807.7</c:v>
                      </c:pt>
                      <c:pt idx="1522">
                        <c:v>4809.1000000000004</c:v>
                      </c:pt>
                      <c:pt idx="1523">
                        <c:v>4804</c:v>
                      </c:pt>
                      <c:pt idx="1524">
                        <c:v>4811.5</c:v>
                      </c:pt>
                      <c:pt idx="1525">
                        <c:v>4796.2</c:v>
                      </c:pt>
                      <c:pt idx="1526">
                        <c:v>4804.8</c:v>
                      </c:pt>
                      <c:pt idx="1527">
                        <c:v>4805.3</c:v>
                      </c:pt>
                      <c:pt idx="1528">
                        <c:v>4808.3</c:v>
                      </c:pt>
                      <c:pt idx="1529">
                        <c:v>4795.8</c:v>
                      </c:pt>
                      <c:pt idx="1530">
                        <c:v>4805</c:v>
                      </c:pt>
                      <c:pt idx="1531">
                        <c:v>4805</c:v>
                      </c:pt>
                      <c:pt idx="1532">
                        <c:v>4805.7</c:v>
                      </c:pt>
                      <c:pt idx="1533">
                        <c:v>4811.5</c:v>
                      </c:pt>
                      <c:pt idx="1534">
                        <c:v>4813.2</c:v>
                      </c:pt>
                      <c:pt idx="1535">
                        <c:v>4802.8</c:v>
                      </c:pt>
                      <c:pt idx="1536">
                        <c:v>4815.3</c:v>
                      </c:pt>
                      <c:pt idx="1537">
                        <c:v>4798.5</c:v>
                      </c:pt>
                      <c:pt idx="1538">
                        <c:v>4799</c:v>
                      </c:pt>
                      <c:pt idx="1539">
                        <c:v>4810.3999999999996</c:v>
                      </c:pt>
                      <c:pt idx="1540">
                        <c:v>4817.8</c:v>
                      </c:pt>
                      <c:pt idx="1541">
                        <c:v>4816.2</c:v>
                      </c:pt>
                      <c:pt idx="1542">
                        <c:v>4827.6000000000004</c:v>
                      </c:pt>
                      <c:pt idx="1543">
                        <c:v>4818.2</c:v>
                      </c:pt>
                      <c:pt idx="1544">
                        <c:v>4809.5</c:v>
                      </c:pt>
                      <c:pt idx="1545">
                        <c:v>4811.7</c:v>
                      </c:pt>
                      <c:pt idx="1546">
                        <c:v>4802.1000000000004</c:v>
                      </c:pt>
                      <c:pt idx="1547">
                        <c:v>4808</c:v>
                      </c:pt>
                      <c:pt idx="1548">
                        <c:v>4809.6000000000004</c:v>
                      </c:pt>
                      <c:pt idx="1549">
                        <c:v>4815.8</c:v>
                      </c:pt>
                      <c:pt idx="1550">
                        <c:v>4825.3999999999996</c:v>
                      </c:pt>
                      <c:pt idx="1551">
                        <c:v>4808.8999999999996</c:v>
                      </c:pt>
                      <c:pt idx="1552">
                        <c:v>4811.2</c:v>
                      </c:pt>
                      <c:pt idx="1553">
                        <c:v>4812.6000000000004</c:v>
                      </c:pt>
                      <c:pt idx="1554">
                        <c:v>4818.5</c:v>
                      </c:pt>
                      <c:pt idx="1555">
                        <c:v>4809.1000000000004</c:v>
                      </c:pt>
                      <c:pt idx="1556">
                        <c:v>4820.1000000000004</c:v>
                      </c:pt>
                      <c:pt idx="1557">
                        <c:v>4811.3</c:v>
                      </c:pt>
                      <c:pt idx="1558">
                        <c:v>4812.2</c:v>
                      </c:pt>
                      <c:pt idx="1559">
                        <c:v>4819.5</c:v>
                      </c:pt>
                      <c:pt idx="1560">
                        <c:v>4819.5</c:v>
                      </c:pt>
                      <c:pt idx="1561">
                        <c:v>4812.5</c:v>
                      </c:pt>
                      <c:pt idx="1562">
                        <c:v>4813.2</c:v>
                      </c:pt>
                      <c:pt idx="1563">
                        <c:v>4814.5</c:v>
                      </c:pt>
                      <c:pt idx="1564">
                        <c:v>4818.1000000000004</c:v>
                      </c:pt>
                      <c:pt idx="1565">
                        <c:v>4821.8</c:v>
                      </c:pt>
                      <c:pt idx="1566">
                        <c:v>4816.6000000000004</c:v>
                      </c:pt>
                      <c:pt idx="1567">
                        <c:v>4815.5</c:v>
                      </c:pt>
                      <c:pt idx="1568">
                        <c:v>4816.1000000000004</c:v>
                      </c:pt>
                      <c:pt idx="1569">
                        <c:v>4814</c:v>
                      </c:pt>
                      <c:pt idx="1570">
                        <c:v>4826</c:v>
                      </c:pt>
                      <c:pt idx="1571">
                        <c:v>4817</c:v>
                      </c:pt>
                      <c:pt idx="1572">
                        <c:v>4824.2</c:v>
                      </c:pt>
                      <c:pt idx="1573">
                        <c:v>4811.1000000000004</c:v>
                      </c:pt>
                      <c:pt idx="1574">
                        <c:v>4806.2</c:v>
                      </c:pt>
                      <c:pt idx="1575">
                        <c:v>4819.1000000000004</c:v>
                      </c:pt>
                      <c:pt idx="1576">
                        <c:v>4816.5</c:v>
                      </c:pt>
                      <c:pt idx="1577">
                        <c:v>4825.3999999999996</c:v>
                      </c:pt>
                      <c:pt idx="1578">
                        <c:v>4833</c:v>
                      </c:pt>
                      <c:pt idx="1579">
                        <c:v>4801.6000000000004</c:v>
                      </c:pt>
                      <c:pt idx="1580">
                        <c:v>4802.7</c:v>
                      </c:pt>
                      <c:pt idx="1581">
                        <c:v>4819</c:v>
                      </c:pt>
                      <c:pt idx="1582">
                        <c:v>4826.3999999999996</c:v>
                      </c:pt>
                      <c:pt idx="1583">
                        <c:v>4812.8</c:v>
                      </c:pt>
                      <c:pt idx="1584">
                        <c:v>4821.3</c:v>
                      </c:pt>
                      <c:pt idx="1585">
                        <c:v>4818.3</c:v>
                      </c:pt>
                      <c:pt idx="1586">
                        <c:v>4815.3</c:v>
                      </c:pt>
                      <c:pt idx="1587">
                        <c:v>4833.5</c:v>
                      </c:pt>
                      <c:pt idx="1588">
                        <c:v>4811.2</c:v>
                      </c:pt>
                      <c:pt idx="1589">
                        <c:v>4840.8999999999996</c:v>
                      </c:pt>
                      <c:pt idx="1590">
                        <c:v>4821</c:v>
                      </c:pt>
                      <c:pt idx="1591">
                        <c:v>4820</c:v>
                      </c:pt>
                      <c:pt idx="1592">
                        <c:v>4827.3999999999996</c:v>
                      </c:pt>
                      <c:pt idx="1593">
                        <c:v>4833.6000000000004</c:v>
                      </c:pt>
                      <c:pt idx="1594">
                        <c:v>4819.2</c:v>
                      </c:pt>
                      <c:pt idx="1595">
                        <c:v>4821.3</c:v>
                      </c:pt>
                      <c:pt idx="1596">
                        <c:v>4825.6000000000004</c:v>
                      </c:pt>
                      <c:pt idx="1597">
                        <c:v>4810</c:v>
                      </c:pt>
                      <c:pt idx="1598">
                        <c:v>4829.6000000000004</c:v>
                      </c:pt>
                      <c:pt idx="1599">
                        <c:v>4829.5</c:v>
                      </c:pt>
                      <c:pt idx="1600">
                        <c:v>4818.8</c:v>
                      </c:pt>
                      <c:pt idx="1601">
                        <c:v>4829.2</c:v>
                      </c:pt>
                      <c:pt idx="1602">
                        <c:v>4832.2</c:v>
                      </c:pt>
                      <c:pt idx="1603">
                        <c:v>4832.8</c:v>
                      </c:pt>
                      <c:pt idx="1604">
                        <c:v>4834</c:v>
                      </c:pt>
                      <c:pt idx="1605">
                        <c:v>4825.2</c:v>
                      </c:pt>
                      <c:pt idx="1606">
                        <c:v>4827.6000000000004</c:v>
                      </c:pt>
                      <c:pt idx="1607">
                        <c:v>4827.8999999999996</c:v>
                      </c:pt>
                      <c:pt idx="1608">
                        <c:v>4826</c:v>
                      </c:pt>
                      <c:pt idx="1609">
                        <c:v>4845.8999999999996</c:v>
                      </c:pt>
                      <c:pt idx="1610">
                        <c:v>4839.8</c:v>
                      </c:pt>
                      <c:pt idx="1611">
                        <c:v>4840.8999999999996</c:v>
                      </c:pt>
                      <c:pt idx="1612">
                        <c:v>4837.1000000000004</c:v>
                      </c:pt>
                      <c:pt idx="1613">
                        <c:v>4842.2</c:v>
                      </c:pt>
                      <c:pt idx="1614">
                        <c:v>4837.5</c:v>
                      </c:pt>
                      <c:pt idx="1615">
                        <c:v>4836.5</c:v>
                      </c:pt>
                      <c:pt idx="1616">
                        <c:v>4824.6000000000004</c:v>
                      </c:pt>
                      <c:pt idx="1617">
                        <c:v>4842.5</c:v>
                      </c:pt>
                      <c:pt idx="1618">
                        <c:v>4825.8</c:v>
                      </c:pt>
                      <c:pt idx="1619">
                        <c:v>4824.2</c:v>
                      </c:pt>
                      <c:pt idx="1620">
                        <c:v>4850.6000000000004</c:v>
                      </c:pt>
                      <c:pt idx="1621">
                        <c:v>4846</c:v>
                      </c:pt>
                      <c:pt idx="1622">
                        <c:v>4857.3</c:v>
                      </c:pt>
                      <c:pt idx="1623">
                        <c:v>4833.2</c:v>
                      </c:pt>
                      <c:pt idx="1624">
                        <c:v>4850.1000000000004</c:v>
                      </c:pt>
                      <c:pt idx="1625">
                        <c:v>4844.7</c:v>
                      </c:pt>
                      <c:pt idx="1626">
                        <c:v>4849.7</c:v>
                      </c:pt>
                      <c:pt idx="1627">
                        <c:v>4860.3999999999996</c:v>
                      </c:pt>
                      <c:pt idx="1628">
                        <c:v>4840.3999999999996</c:v>
                      </c:pt>
                      <c:pt idx="1629">
                        <c:v>4853.6000000000004</c:v>
                      </c:pt>
                      <c:pt idx="1630">
                        <c:v>4852.5</c:v>
                      </c:pt>
                      <c:pt idx="1631">
                        <c:v>4839.6000000000004</c:v>
                      </c:pt>
                      <c:pt idx="1632">
                        <c:v>4842.1000000000004</c:v>
                      </c:pt>
                      <c:pt idx="1633">
                        <c:v>4863.5</c:v>
                      </c:pt>
                      <c:pt idx="1634">
                        <c:v>4841.8999999999996</c:v>
                      </c:pt>
                      <c:pt idx="1635">
                        <c:v>4840.2</c:v>
                      </c:pt>
                      <c:pt idx="1636">
                        <c:v>4838.5</c:v>
                      </c:pt>
                      <c:pt idx="1637">
                        <c:v>4844.7</c:v>
                      </c:pt>
                      <c:pt idx="1638">
                        <c:v>4842.3999999999996</c:v>
                      </c:pt>
                      <c:pt idx="1639">
                        <c:v>4866.8999999999996</c:v>
                      </c:pt>
                      <c:pt idx="1640">
                        <c:v>4858.3</c:v>
                      </c:pt>
                      <c:pt idx="1641">
                        <c:v>4849.8999999999996</c:v>
                      </c:pt>
                      <c:pt idx="1642">
                        <c:v>4851.2</c:v>
                      </c:pt>
                      <c:pt idx="1643">
                        <c:v>4839.3</c:v>
                      </c:pt>
                      <c:pt idx="1644">
                        <c:v>4858.6000000000004</c:v>
                      </c:pt>
                      <c:pt idx="1645">
                        <c:v>4844.3999999999996</c:v>
                      </c:pt>
                      <c:pt idx="1646">
                        <c:v>4853.2</c:v>
                      </c:pt>
                      <c:pt idx="1647">
                        <c:v>4866</c:v>
                      </c:pt>
                      <c:pt idx="1648">
                        <c:v>4852.2</c:v>
                      </c:pt>
                      <c:pt idx="1649">
                        <c:v>4856.1000000000004</c:v>
                      </c:pt>
                      <c:pt idx="1650">
                        <c:v>4852.6000000000004</c:v>
                      </c:pt>
                      <c:pt idx="1651">
                        <c:v>4860.8</c:v>
                      </c:pt>
                      <c:pt idx="1652">
                        <c:v>4864</c:v>
                      </c:pt>
                      <c:pt idx="1653">
                        <c:v>4844.3999999999996</c:v>
                      </c:pt>
                      <c:pt idx="1654">
                        <c:v>4856.3</c:v>
                      </c:pt>
                      <c:pt idx="1655">
                        <c:v>4854</c:v>
                      </c:pt>
                      <c:pt idx="1656">
                        <c:v>4856.3999999999996</c:v>
                      </c:pt>
                      <c:pt idx="1657">
                        <c:v>4852.5</c:v>
                      </c:pt>
                      <c:pt idx="1658">
                        <c:v>4831.6000000000004</c:v>
                      </c:pt>
                      <c:pt idx="1659">
                        <c:v>4855</c:v>
                      </c:pt>
                      <c:pt idx="1660">
                        <c:v>4849.2</c:v>
                      </c:pt>
                      <c:pt idx="1661">
                        <c:v>4864.5</c:v>
                      </c:pt>
                      <c:pt idx="1662">
                        <c:v>4848.1000000000004</c:v>
                      </c:pt>
                      <c:pt idx="1663">
                        <c:v>4876</c:v>
                      </c:pt>
                      <c:pt idx="1664">
                        <c:v>4854.3</c:v>
                      </c:pt>
                      <c:pt idx="1665">
                        <c:v>4844.2</c:v>
                      </c:pt>
                      <c:pt idx="1666">
                        <c:v>4857.2</c:v>
                      </c:pt>
                      <c:pt idx="1667">
                        <c:v>4868.6000000000004</c:v>
                      </c:pt>
                      <c:pt idx="1668">
                        <c:v>4841.8999999999996</c:v>
                      </c:pt>
                      <c:pt idx="1669">
                        <c:v>4869.3999999999996</c:v>
                      </c:pt>
                      <c:pt idx="1670">
                        <c:v>4860.3999999999996</c:v>
                      </c:pt>
                      <c:pt idx="1671">
                        <c:v>4866.8999999999996</c:v>
                      </c:pt>
                      <c:pt idx="1672">
                        <c:v>4863.2</c:v>
                      </c:pt>
                      <c:pt idx="1673">
                        <c:v>4874.6000000000004</c:v>
                      </c:pt>
                      <c:pt idx="1674">
                        <c:v>4863.8999999999996</c:v>
                      </c:pt>
                      <c:pt idx="1675">
                        <c:v>4865.8</c:v>
                      </c:pt>
                      <c:pt idx="1676">
                        <c:v>4866.7</c:v>
                      </c:pt>
                      <c:pt idx="1677">
                        <c:v>4867.5</c:v>
                      </c:pt>
                      <c:pt idx="1678">
                        <c:v>4859.6000000000004</c:v>
                      </c:pt>
                      <c:pt idx="1679">
                        <c:v>4860.3999999999996</c:v>
                      </c:pt>
                      <c:pt idx="1680">
                        <c:v>4874.3</c:v>
                      </c:pt>
                      <c:pt idx="1681">
                        <c:v>4878.7</c:v>
                      </c:pt>
                      <c:pt idx="1682">
                        <c:v>4865.7</c:v>
                      </c:pt>
                      <c:pt idx="1683">
                        <c:v>4873</c:v>
                      </c:pt>
                      <c:pt idx="1684">
                        <c:v>4870.8</c:v>
                      </c:pt>
                      <c:pt idx="1685">
                        <c:v>4870.3</c:v>
                      </c:pt>
                      <c:pt idx="1686">
                        <c:v>4874.5</c:v>
                      </c:pt>
                      <c:pt idx="1687">
                        <c:v>4860.8</c:v>
                      </c:pt>
                      <c:pt idx="1688">
                        <c:v>4874.2</c:v>
                      </c:pt>
                      <c:pt idx="1689">
                        <c:v>4875.8999999999996</c:v>
                      </c:pt>
                      <c:pt idx="1690">
                        <c:v>4868.5</c:v>
                      </c:pt>
                      <c:pt idx="1691">
                        <c:v>4870.5</c:v>
                      </c:pt>
                      <c:pt idx="1692">
                        <c:v>4874.5</c:v>
                      </c:pt>
                      <c:pt idx="1693">
                        <c:v>4877.5</c:v>
                      </c:pt>
                      <c:pt idx="1694">
                        <c:v>4869.6000000000004</c:v>
                      </c:pt>
                      <c:pt idx="1695">
                        <c:v>4880.8999999999996</c:v>
                      </c:pt>
                      <c:pt idx="1696">
                        <c:v>4872.8</c:v>
                      </c:pt>
                      <c:pt idx="1697">
                        <c:v>4873</c:v>
                      </c:pt>
                      <c:pt idx="1698">
                        <c:v>4875.6000000000004</c:v>
                      </c:pt>
                      <c:pt idx="1699">
                        <c:v>4886.1000000000004</c:v>
                      </c:pt>
                      <c:pt idx="1700">
                        <c:v>4880.1000000000004</c:v>
                      </c:pt>
                      <c:pt idx="1701">
                        <c:v>4891.7</c:v>
                      </c:pt>
                      <c:pt idx="1702">
                        <c:v>4879.2</c:v>
                      </c:pt>
                      <c:pt idx="1703">
                        <c:v>4886.2</c:v>
                      </c:pt>
                      <c:pt idx="1704">
                        <c:v>4908.3999999999996</c:v>
                      </c:pt>
                      <c:pt idx="1705">
                        <c:v>4868.3</c:v>
                      </c:pt>
                      <c:pt idx="1706">
                        <c:v>4885.7</c:v>
                      </c:pt>
                      <c:pt idx="1707">
                        <c:v>4894.3999999999996</c:v>
                      </c:pt>
                      <c:pt idx="1708">
                        <c:v>4879.8999999999996</c:v>
                      </c:pt>
                      <c:pt idx="1709">
                        <c:v>4881.8999999999996</c:v>
                      </c:pt>
                      <c:pt idx="1710">
                        <c:v>4885.1000000000004</c:v>
                      </c:pt>
                      <c:pt idx="1711">
                        <c:v>4881.6000000000004</c:v>
                      </c:pt>
                      <c:pt idx="1712">
                        <c:v>4882.5</c:v>
                      </c:pt>
                      <c:pt idx="1713">
                        <c:v>4877.3999999999996</c:v>
                      </c:pt>
                      <c:pt idx="1714">
                        <c:v>4892.2</c:v>
                      </c:pt>
                      <c:pt idx="1715">
                        <c:v>4881.2</c:v>
                      </c:pt>
                      <c:pt idx="1716">
                        <c:v>4877.1000000000004</c:v>
                      </c:pt>
                      <c:pt idx="1717">
                        <c:v>4889.2</c:v>
                      </c:pt>
                      <c:pt idx="1718">
                        <c:v>4886.5</c:v>
                      </c:pt>
                      <c:pt idx="1719">
                        <c:v>4889.6000000000004</c:v>
                      </c:pt>
                      <c:pt idx="1720">
                        <c:v>4895.7</c:v>
                      </c:pt>
                      <c:pt idx="1721">
                        <c:v>4887.3999999999996</c:v>
                      </c:pt>
                      <c:pt idx="1722">
                        <c:v>4889.6000000000004</c:v>
                      </c:pt>
                      <c:pt idx="1723">
                        <c:v>4888.5</c:v>
                      </c:pt>
                      <c:pt idx="1724">
                        <c:v>4885.8</c:v>
                      </c:pt>
                      <c:pt idx="1725">
                        <c:v>4896.8999999999996</c:v>
                      </c:pt>
                      <c:pt idx="1726">
                        <c:v>4879.1000000000004</c:v>
                      </c:pt>
                      <c:pt idx="1727">
                        <c:v>4886.2</c:v>
                      </c:pt>
                      <c:pt idx="1728">
                        <c:v>4890.3999999999996</c:v>
                      </c:pt>
                      <c:pt idx="1729">
                        <c:v>4901.6000000000004</c:v>
                      </c:pt>
                      <c:pt idx="1730">
                        <c:v>4895.2</c:v>
                      </c:pt>
                      <c:pt idx="1731">
                        <c:v>4898.8</c:v>
                      </c:pt>
                      <c:pt idx="1732">
                        <c:v>4905.2</c:v>
                      </c:pt>
                      <c:pt idx="1733">
                        <c:v>4904.2</c:v>
                      </c:pt>
                      <c:pt idx="1734">
                        <c:v>4904.1000000000004</c:v>
                      </c:pt>
                      <c:pt idx="1735">
                        <c:v>4897.1000000000004</c:v>
                      </c:pt>
                      <c:pt idx="1736">
                        <c:v>4900.7</c:v>
                      </c:pt>
                      <c:pt idx="1737">
                        <c:v>4902</c:v>
                      </c:pt>
                      <c:pt idx="1738">
                        <c:v>4895.2</c:v>
                      </c:pt>
                      <c:pt idx="1739">
                        <c:v>4900.1000000000004</c:v>
                      </c:pt>
                      <c:pt idx="1740">
                        <c:v>4899.2</c:v>
                      </c:pt>
                      <c:pt idx="1741">
                        <c:v>4902</c:v>
                      </c:pt>
                      <c:pt idx="1742">
                        <c:v>4908.3</c:v>
                      </c:pt>
                      <c:pt idx="1743">
                        <c:v>4906.1000000000004</c:v>
                      </c:pt>
                      <c:pt idx="1744">
                        <c:v>4916.1000000000004</c:v>
                      </c:pt>
                      <c:pt idx="1745">
                        <c:v>4914.3999999999996</c:v>
                      </c:pt>
                      <c:pt idx="1746">
                        <c:v>4917.2</c:v>
                      </c:pt>
                      <c:pt idx="1747">
                        <c:v>4906.8999999999996</c:v>
                      </c:pt>
                      <c:pt idx="1748">
                        <c:v>4896.2</c:v>
                      </c:pt>
                      <c:pt idx="1749">
                        <c:v>4905.8</c:v>
                      </c:pt>
                      <c:pt idx="1750">
                        <c:v>4906.5</c:v>
                      </c:pt>
                      <c:pt idx="1751">
                        <c:v>4889.8</c:v>
                      </c:pt>
                      <c:pt idx="1752">
                        <c:v>4902.1000000000004</c:v>
                      </c:pt>
                      <c:pt idx="1753">
                        <c:v>4914.3999999999996</c:v>
                      </c:pt>
                      <c:pt idx="1754">
                        <c:v>4889</c:v>
                      </c:pt>
                      <c:pt idx="1755">
                        <c:v>4897.7</c:v>
                      </c:pt>
                      <c:pt idx="1756">
                        <c:v>4903</c:v>
                      </c:pt>
                      <c:pt idx="1757">
                        <c:v>4905.3</c:v>
                      </c:pt>
                      <c:pt idx="1758">
                        <c:v>4884.3999999999996</c:v>
                      </c:pt>
                      <c:pt idx="1759">
                        <c:v>4896.7</c:v>
                      </c:pt>
                      <c:pt idx="1760">
                        <c:v>4905.7</c:v>
                      </c:pt>
                      <c:pt idx="1761">
                        <c:v>4906.7</c:v>
                      </c:pt>
                      <c:pt idx="1762">
                        <c:v>4902.8</c:v>
                      </c:pt>
                      <c:pt idx="1763">
                        <c:v>4893.8</c:v>
                      </c:pt>
                      <c:pt idx="1764">
                        <c:v>4903.3</c:v>
                      </c:pt>
                      <c:pt idx="1765">
                        <c:v>4897.3</c:v>
                      </c:pt>
                      <c:pt idx="1766">
                        <c:v>4902.2</c:v>
                      </c:pt>
                      <c:pt idx="1767">
                        <c:v>4905.1000000000004</c:v>
                      </c:pt>
                      <c:pt idx="1768">
                        <c:v>4904.8999999999996</c:v>
                      </c:pt>
                      <c:pt idx="1769">
                        <c:v>4905.8</c:v>
                      </c:pt>
                      <c:pt idx="1770">
                        <c:v>4902.6000000000004</c:v>
                      </c:pt>
                      <c:pt idx="1771">
                        <c:v>4914.6000000000004</c:v>
                      </c:pt>
                      <c:pt idx="1772">
                        <c:v>4914</c:v>
                      </c:pt>
                      <c:pt idx="1773">
                        <c:v>4907.3999999999996</c:v>
                      </c:pt>
                      <c:pt idx="1774">
                        <c:v>4919.2</c:v>
                      </c:pt>
                      <c:pt idx="1775">
                        <c:v>4910.8999999999996</c:v>
                      </c:pt>
                      <c:pt idx="1776">
                        <c:v>4911.3999999999996</c:v>
                      </c:pt>
                      <c:pt idx="1777">
                        <c:v>4921.5</c:v>
                      </c:pt>
                      <c:pt idx="1778">
                        <c:v>4906.5</c:v>
                      </c:pt>
                      <c:pt idx="1779">
                        <c:v>4910.7</c:v>
                      </c:pt>
                      <c:pt idx="1780">
                        <c:v>4911.1000000000004</c:v>
                      </c:pt>
                      <c:pt idx="1781">
                        <c:v>4916.7</c:v>
                      </c:pt>
                      <c:pt idx="1782">
                        <c:v>4917.3999999999996</c:v>
                      </c:pt>
                      <c:pt idx="1783">
                        <c:v>4907.5</c:v>
                      </c:pt>
                      <c:pt idx="1784">
                        <c:v>4901.3999999999996</c:v>
                      </c:pt>
                      <c:pt idx="1785">
                        <c:v>4903</c:v>
                      </c:pt>
                      <c:pt idx="1786">
                        <c:v>4896.5</c:v>
                      </c:pt>
                      <c:pt idx="1787">
                        <c:v>4906.3999999999996</c:v>
                      </c:pt>
                      <c:pt idx="1788">
                        <c:v>4909.8999999999996</c:v>
                      </c:pt>
                      <c:pt idx="1789">
                        <c:v>4896.8999999999996</c:v>
                      </c:pt>
                      <c:pt idx="1790">
                        <c:v>4905.3</c:v>
                      </c:pt>
                      <c:pt idx="1791">
                        <c:v>4897.7</c:v>
                      </c:pt>
                      <c:pt idx="1792">
                        <c:v>4902.8</c:v>
                      </c:pt>
                      <c:pt idx="1793">
                        <c:v>4911.2</c:v>
                      </c:pt>
                      <c:pt idx="1794">
                        <c:v>4889.5</c:v>
                      </c:pt>
                      <c:pt idx="1795">
                        <c:v>4905.2</c:v>
                      </c:pt>
                      <c:pt idx="1796">
                        <c:v>4897.2</c:v>
                      </c:pt>
                      <c:pt idx="1797">
                        <c:v>4900.8</c:v>
                      </c:pt>
                      <c:pt idx="1798">
                        <c:v>4902.1000000000004</c:v>
                      </c:pt>
                      <c:pt idx="1799">
                        <c:v>4901.3</c:v>
                      </c:pt>
                      <c:pt idx="1800">
                        <c:v>4900.2</c:v>
                      </c:pt>
                      <c:pt idx="1801">
                        <c:v>4894.1000000000004</c:v>
                      </c:pt>
                      <c:pt idx="1802">
                        <c:v>4900.3</c:v>
                      </c:pt>
                      <c:pt idx="1803">
                        <c:v>4901.3</c:v>
                      </c:pt>
                      <c:pt idx="1804">
                        <c:v>4900.7</c:v>
                      </c:pt>
                      <c:pt idx="1805">
                        <c:v>4900.8</c:v>
                      </c:pt>
                      <c:pt idx="1806">
                        <c:v>4900.7</c:v>
                      </c:pt>
                      <c:pt idx="1807">
                        <c:v>4895.8999999999996</c:v>
                      </c:pt>
                      <c:pt idx="1808">
                        <c:v>4903.2</c:v>
                      </c:pt>
                      <c:pt idx="1809">
                        <c:v>4912.5</c:v>
                      </c:pt>
                      <c:pt idx="1810">
                        <c:v>4912.8</c:v>
                      </c:pt>
                      <c:pt idx="1811">
                        <c:v>4905.1000000000004</c:v>
                      </c:pt>
                      <c:pt idx="1812">
                        <c:v>4906.2</c:v>
                      </c:pt>
                      <c:pt idx="1813">
                        <c:v>4900.5</c:v>
                      </c:pt>
                      <c:pt idx="1814">
                        <c:v>4897.7</c:v>
                      </c:pt>
                      <c:pt idx="1815">
                        <c:v>4909.2</c:v>
                      </c:pt>
                      <c:pt idx="1816">
                        <c:v>4892.7</c:v>
                      </c:pt>
                      <c:pt idx="1817">
                        <c:v>4915.3999999999996</c:v>
                      </c:pt>
                      <c:pt idx="1818">
                        <c:v>4896.7</c:v>
                      </c:pt>
                      <c:pt idx="1819">
                        <c:v>4900.3999999999996</c:v>
                      </c:pt>
                      <c:pt idx="1820">
                        <c:v>4917.8</c:v>
                      </c:pt>
                      <c:pt idx="1821">
                        <c:v>4904.3</c:v>
                      </c:pt>
                      <c:pt idx="1822">
                        <c:v>4900.6000000000004</c:v>
                      </c:pt>
                      <c:pt idx="1823">
                        <c:v>4902.3</c:v>
                      </c:pt>
                      <c:pt idx="1824">
                        <c:v>4913.8</c:v>
                      </c:pt>
                      <c:pt idx="1825">
                        <c:v>4905.5</c:v>
                      </c:pt>
                      <c:pt idx="1826">
                        <c:v>4904.8999999999996</c:v>
                      </c:pt>
                      <c:pt idx="1827">
                        <c:v>4901.8999999999996</c:v>
                      </c:pt>
                      <c:pt idx="1828">
                        <c:v>4895.5</c:v>
                      </c:pt>
                      <c:pt idx="1829">
                        <c:v>4905.3999999999996</c:v>
                      </c:pt>
                      <c:pt idx="1830">
                        <c:v>4906.8</c:v>
                      </c:pt>
                      <c:pt idx="1831">
                        <c:v>4903.1000000000004</c:v>
                      </c:pt>
                      <c:pt idx="1832">
                        <c:v>4925.8999999999996</c:v>
                      </c:pt>
                      <c:pt idx="1833">
                        <c:v>4914.2</c:v>
                      </c:pt>
                      <c:pt idx="1834">
                        <c:v>4920</c:v>
                      </c:pt>
                      <c:pt idx="1835">
                        <c:v>4895.3999999999996</c:v>
                      </c:pt>
                      <c:pt idx="1836">
                        <c:v>4927.8999999999996</c:v>
                      </c:pt>
                      <c:pt idx="1837">
                        <c:v>4907.3</c:v>
                      </c:pt>
                      <c:pt idx="1838">
                        <c:v>4899.2</c:v>
                      </c:pt>
                      <c:pt idx="1839">
                        <c:v>4910.3</c:v>
                      </c:pt>
                      <c:pt idx="1840">
                        <c:v>4901.7</c:v>
                      </c:pt>
                      <c:pt idx="1841">
                        <c:v>4907.6000000000004</c:v>
                      </c:pt>
                      <c:pt idx="1842">
                        <c:v>4906.8999999999996</c:v>
                      </c:pt>
                      <c:pt idx="1843">
                        <c:v>4901</c:v>
                      </c:pt>
                      <c:pt idx="1844">
                        <c:v>4899.2</c:v>
                      </c:pt>
                      <c:pt idx="1845">
                        <c:v>4898.6000000000004</c:v>
                      </c:pt>
                      <c:pt idx="1846">
                        <c:v>4906</c:v>
                      </c:pt>
                      <c:pt idx="1847">
                        <c:v>4905</c:v>
                      </c:pt>
                      <c:pt idx="1848">
                        <c:v>4904.8</c:v>
                      </c:pt>
                      <c:pt idx="1849">
                        <c:v>4909</c:v>
                      </c:pt>
                      <c:pt idx="1850">
                        <c:v>4909.1000000000004</c:v>
                      </c:pt>
                      <c:pt idx="1851">
                        <c:v>4914.1000000000004</c:v>
                      </c:pt>
                      <c:pt idx="1852">
                        <c:v>4915.3</c:v>
                      </c:pt>
                      <c:pt idx="1853">
                        <c:v>4920.1000000000004</c:v>
                      </c:pt>
                      <c:pt idx="1854">
                        <c:v>4903.8999999999996</c:v>
                      </c:pt>
                      <c:pt idx="1855">
                        <c:v>4911.3</c:v>
                      </c:pt>
                      <c:pt idx="1856">
                        <c:v>4909.8999999999996</c:v>
                      </c:pt>
                      <c:pt idx="1857">
                        <c:v>4912.8</c:v>
                      </c:pt>
                      <c:pt idx="1858">
                        <c:v>4916.6000000000004</c:v>
                      </c:pt>
                      <c:pt idx="1859">
                        <c:v>4909.6000000000004</c:v>
                      </c:pt>
                      <c:pt idx="1860">
                        <c:v>4921.5</c:v>
                      </c:pt>
                      <c:pt idx="1861">
                        <c:v>4910.6000000000004</c:v>
                      </c:pt>
                      <c:pt idx="1862">
                        <c:v>4917.3</c:v>
                      </c:pt>
                      <c:pt idx="1863">
                        <c:v>4911</c:v>
                      </c:pt>
                      <c:pt idx="1864">
                        <c:v>4921.8</c:v>
                      </c:pt>
                      <c:pt idx="1865">
                        <c:v>4911.3999999999996</c:v>
                      </c:pt>
                      <c:pt idx="1866">
                        <c:v>4923.3</c:v>
                      </c:pt>
                      <c:pt idx="1867">
                        <c:v>4912.1000000000004</c:v>
                      </c:pt>
                      <c:pt idx="1868">
                        <c:v>4916.3999999999996</c:v>
                      </c:pt>
                      <c:pt idx="1869">
                        <c:v>4918.8999999999996</c:v>
                      </c:pt>
                      <c:pt idx="1870">
                        <c:v>4922.8999999999996</c:v>
                      </c:pt>
                      <c:pt idx="1871">
                        <c:v>4926</c:v>
                      </c:pt>
                      <c:pt idx="1872">
                        <c:v>4925.8</c:v>
                      </c:pt>
                      <c:pt idx="1873">
                        <c:v>4933.3</c:v>
                      </c:pt>
                      <c:pt idx="1874">
                        <c:v>4921.3</c:v>
                      </c:pt>
                      <c:pt idx="1875">
                        <c:v>4912.6000000000004</c:v>
                      </c:pt>
                      <c:pt idx="1876">
                        <c:v>4918.3999999999996</c:v>
                      </c:pt>
                      <c:pt idx="1877">
                        <c:v>4920.5</c:v>
                      </c:pt>
                      <c:pt idx="1878">
                        <c:v>4921.7</c:v>
                      </c:pt>
                      <c:pt idx="1879">
                        <c:v>4920.8</c:v>
                      </c:pt>
                      <c:pt idx="1880">
                        <c:v>4916.2</c:v>
                      </c:pt>
                      <c:pt idx="1881">
                        <c:v>4932.3999999999996</c:v>
                      </c:pt>
                      <c:pt idx="1882">
                        <c:v>4926.8999999999996</c:v>
                      </c:pt>
                      <c:pt idx="1883">
                        <c:v>4924.5</c:v>
                      </c:pt>
                      <c:pt idx="1884">
                        <c:v>4917.3</c:v>
                      </c:pt>
                      <c:pt idx="1885">
                        <c:v>4922.8</c:v>
                      </c:pt>
                      <c:pt idx="1886">
                        <c:v>4915.5</c:v>
                      </c:pt>
                      <c:pt idx="1887">
                        <c:v>4916.5</c:v>
                      </c:pt>
                      <c:pt idx="1888">
                        <c:v>4930</c:v>
                      </c:pt>
                      <c:pt idx="1889">
                        <c:v>4928.8999999999996</c:v>
                      </c:pt>
                      <c:pt idx="1890">
                        <c:v>4919.6000000000004</c:v>
                      </c:pt>
                      <c:pt idx="1891">
                        <c:v>4913.5</c:v>
                      </c:pt>
                      <c:pt idx="1892">
                        <c:v>4923.1000000000004</c:v>
                      </c:pt>
                      <c:pt idx="1893">
                        <c:v>4916.3</c:v>
                      </c:pt>
                      <c:pt idx="1894">
                        <c:v>4919.8999999999996</c:v>
                      </c:pt>
                      <c:pt idx="1895">
                        <c:v>4910.7</c:v>
                      </c:pt>
                      <c:pt idx="1896">
                        <c:v>4914</c:v>
                      </c:pt>
                      <c:pt idx="1897">
                        <c:v>4914.5</c:v>
                      </c:pt>
                      <c:pt idx="1898">
                        <c:v>4919.3</c:v>
                      </c:pt>
                      <c:pt idx="1899">
                        <c:v>4920.3</c:v>
                      </c:pt>
                      <c:pt idx="1900">
                        <c:v>4923.2</c:v>
                      </c:pt>
                      <c:pt idx="1901">
                        <c:v>4910.8</c:v>
                      </c:pt>
                      <c:pt idx="1902">
                        <c:v>4919.1000000000004</c:v>
                      </c:pt>
                      <c:pt idx="1903">
                        <c:v>4923.2</c:v>
                      </c:pt>
                      <c:pt idx="1904">
                        <c:v>4916.7</c:v>
                      </c:pt>
                      <c:pt idx="1905">
                        <c:v>4911.3999999999996</c:v>
                      </c:pt>
                      <c:pt idx="1906">
                        <c:v>4917.3</c:v>
                      </c:pt>
                      <c:pt idx="1907">
                        <c:v>4909.6000000000004</c:v>
                      </c:pt>
                      <c:pt idx="1908">
                        <c:v>4907.3999999999996</c:v>
                      </c:pt>
                      <c:pt idx="1909">
                        <c:v>4909.3999999999996</c:v>
                      </c:pt>
                      <c:pt idx="1910">
                        <c:v>4914.2</c:v>
                      </c:pt>
                      <c:pt idx="1911">
                        <c:v>4915.6000000000004</c:v>
                      </c:pt>
                      <c:pt idx="1912">
                        <c:v>4920.3999999999996</c:v>
                      </c:pt>
                      <c:pt idx="1913">
                        <c:v>4917.5</c:v>
                      </c:pt>
                      <c:pt idx="1914">
                        <c:v>4900.1000000000004</c:v>
                      </c:pt>
                      <c:pt idx="1915">
                        <c:v>4913.3999999999996</c:v>
                      </c:pt>
                      <c:pt idx="1916">
                        <c:v>4910.6000000000004</c:v>
                      </c:pt>
                      <c:pt idx="1917">
                        <c:v>4912.2</c:v>
                      </c:pt>
                      <c:pt idx="1918">
                        <c:v>4905.2</c:v>
                      </c:pt>
                      <c:pt idx="1919">
                        <c:v>4910.3999999999996</c:v>
                      </c:pt>
                      <c:pt idx="1920">
                        <c:v>4912.8</c:v>
                      </c:pt>
                      <c:pt idx="1921">
                        <c:v>4914.5</c:v>
                      </c:pt>
                      <c:pt idx="1922">
                        <c:v>4922.5</c:v>
                      </c:pt>
                      <c:pt idx="1923">
                        <c:v>4921.8999999999996</c:v>
                      </c:pt>
                      <c:pt idx="1924">
                        <c:v>4903.8999999999996</c:v>
                      </c:pt>
                      <c:pt idx="1925">
                        <c:v>4910.3</c:v>
                      </c:pt>
                      <c:pt idx="1926">
                        <c:v>4923.2</c:v>
                      </c:pt>
                      <c:pt idx="1927">
                        <c:v>4916.3999999999996</c:v>
                      </c:pt>
                      <c:pt idx="1928">
                        <c:v>4907</c:v>
                      </c:pt>
                      <c:pt idx="1929">
                        <c:v>4900.3999999999996</c:v>
                      </c:pt>
                      <c:pt idx="1930">
                        <c:v>4926.8999999999996</c:v>
                      </c:pt>
                      <c:pt idx="1931">
                        <c:v>4910.8</c:v>
                      </c:pt>
                      <c:pt idx="1932">
                        <c:v>4940</c:v>
                      </c:pt>
                      <c:pt idx="1933">
                        <c:v>4939.3</c:v>
                      </c:pt>
                      <c:pt idx="1934">
                        <c:v>4918.8999999999996</c:v>
                      </c:pt>
                      <c:pt idx="1935">
                        <c:v>4922.8</c:v>
                      </c:pt>
                      <c:pt idx="1936">
                        <c:v>4939.6000000000004</c:v>
                      </c:pt>
                      <c:pt idx="1937">
                        <c:v>4901.6000000000004</c:v>
                      </c:pt>
                      <c:pt idx="1938">
                        <c:v>4925.6000000000004</c:v>
                      </c:pt>
                      <c:pt idx="1939">
                        <c:v>4904.3999999999996</c:v>
                      </c:pt>
                      <c:pt idx="1940">
                        <c:v>4918</c:v>
                      </c:pt>
                      <c:pt idx="1941">
                        <c:v>4934.6000000000004</c:v>
                      </c:pt>
                      <c:pt idx="1942">
                        <c:v>4926.1000000000004</c:v>
                      </c:pt>
                      <c:pt idx="1943">
                        <c:v>4937.7</c:v>
                      </c:pt>
                      <c:pt idx="1944">
                        <c:v>4919.3</c:v>
                      </c:pt>
                      <c:pt idx="1945">
                        <c:v>4918.1000000000004</c:v>
                      </c:pt>
                      <c:pt idx="1946">
                        <c:v>4925.2</c:v>
                      </c:pt>
                      <c:pt idx="1947">
                        <c:v>4922.6000000000004</c:v>
                      </c:pt>
                      <c:pt idx="1948">
                        <c:v>4942.3</c:v>
                      </c:pt>
                      <c:pt idx="1949">
                        <c:v>4913.8999999999996</c:v>
                      </c:pt>
                      <c:pt idx="1950">
                        <c:v>4925.3999999999996</c:v>
                      </c:pt>
                      <c:pt idx="1951">
                        <c:v>4920.6000000000004</c:v>
                      </c:pt>
                      <c:pt idx="1952">
                        <c:v>4921.2</c:v>
                      </c:pt>
                      <c:pt idx="1953">
                        <c:v>4899.8</c:v>
                      </c:pt>
                      <c:pt idx="1954">
                        <c:v>4914.5</c:v>
                      </c:pt>
                      <c:pt idx="1955">
                        <c:v>4906.7</c:v>
                      </c:pt>
                      <c:pt idx="1956">
                        <c:v>4918.3</c:v>
                      </c:pt>
                      <c:pt idx="1957">
                        <c:v>4921.6000000000004</c:v>
                      </c:pt>
                      <c:pt idx="1958">
                        <c:v>4907.3</c:v>
                      </c:pt>
                      <c:pt idx="1959">
                        <c:v>4922.2</c:v>
                      </c:pt>
                      <c:pt idx="1960">
                        <c:v>4919.2</c:v>
                      </c:pt>
                      <c:pt idx="1961">
                        <c:v>4924.7</c:v>
                      </c:pt>
                      <c:pt idx="1962">
                        <c:v>4933.1000000000004</c:v>
                      </c:pt>
                      <c:pt idx="1963">
                        <c:v>4919.3</c:v>
                      </c:pt>
                      <c:pt idx="1964">
                        <c:v>4934.3</c:v>
                      </c:pt>
                      <c:pt idx="1965">
                        <c:v>4930.3</c:v>
                      </c:pt>
                      <c:pt idx="1966">
                        <c:v>4939.1000000000004</c:v>
                      </c:pt>
                      <c:pt idx="1967">
                        <c:v>4924.8999999999996</c:v>
                      </c:pt>
                      <c:pt idx="1968">
                        <c:v>4911.3</c:v>
                      </c:pt>
                      <c:pt idx="1969">
                        <c:v>4923.2</c:v>
                      </c:pt>
                      <c:pt idx="1970">
                        <c:v>4935.8</c:v>
                      </c:pt>
                      <c:pt idx="1971">
                        <c:v>4941.3</c:v>
                      </c:pt>
                      <c:pt idx="1972">
                        <c:v>4941.7</c:v>
                      </c:pt>
                      <c:pt idx="1973">
                        <c:v>4916</c:v>
                      </c:pt>
                      <c:pt idx="1974">
                        <c:v>4927.7</c:v>
                      </c:pt>
                      <c:pt idx="1975">
                        <c:v>4913.2</c:v>
                      </c:pt>
                      <c:pt idx="1976">
                        <c:v>4941.8999999999996</c:v>
                      </c:pt>
                      <c:pt idx="1977">
                        <c:v>4922.2</c:v>
                      </c:pt>
                      <c:pt idx="1978">
                        <c:v>4951.7</c:v>
                      </c:pt>
                      <c:pt idx="1979">
                        <c:v>4928</c:v>
                      </c:pt>
                      <c:pt idx="1980">
                        <c:v>4926.2</c:v>
                      </c:pt>
                      <c:pt idx="1981">
                        <c:v>4935.8999999999996</c:v>
                      </c:pt>
                      <c:pt idx="1982">
                        <c:v>4936.2</c:v>
                      </c:pt>
                      <c:pt idx="1983">
                        <c:v>4928.7</c:v>
                      </c:pt>
                      <c:pt idx="1984">
                        <c:v>4942.3</c:v>
                      </c:pt>
                      <c:pt idx="1985">
                        <c:v>4920.5</c:v>
                      </c:pt>
                      <c:pt idx="1986">
                        <c:v>4939.6000000000004</c:v>
                      </c:pt>
                      <c:pt idx="1987">
                        <c:v>4939.6000000000004</c:v>
                      </c:pt>
                      <c:pt idx="1988">
                        <c:v>4922.3</c:v>
                      </c:pt>
                      <c:pt idx="1989">
                        <c:v>4914.6000000000004</c:v>
                      </c:pt>
                      <c:pt idx="1990">
                        <c:v>4926.8999999999996</c:v>
                      </c:pt>
                      <c:pt idx="1991">
                        <c:v>4953.7</c:v>
                      </c:pt>
                      <c:pt idx="1992">
                        <c:v>4937.3999999999996</c:v>
                      </c:pt>
                      <c:pt idx="1993">
                        <c:v>4957</c:v>
                      </c:pt>
                      <c:pt idx="1994">
                        <c:v>4943.7</c:v>
                      </c:pt>
                      <c:pt idx="1995">
                        <c:v>4934.2</c:v>
                      </c:pt>
                      <c:pt idx="1996">
                        <c:v>4930.2</c:v>
                      </c:pt>
                      <c:pt idx="1997">
                        <c:v>4928.8</c:v>
                      </c:pt>
                      <c:pt idx="1998">
                        <c:v>4927.7</c:v>
                      </c:pt>
                      <c:pt idx="1999">
                        <c:v>4931.7</c:v>
                      </c:pt>
                      <c:pt idx="2000">
                        <c:v>4945.5</c:v>
                      </c:pt>
                      <c:pt idx="2001">
                        <c:v>4937.2</c:v>
                      </c:pt>
                      <c:pt idx="2002">
                        <c:v>4928.5</c:v>
                      </c:pt>
                      <c:pt idx="2003">
                        <c:v>4948.3</c:v>
                      </c:pt>
                      <c:pt idx="2004">
                        <c:v>4938.3</c:v>
                      </c:pt>
                      <c:pt idx="2005">
                        <c:v>4948.3999999999996</c:v>
                      </c:pt>
                      <c:pt idx="2006">
                        <c:v>4944.5</c:v>
                      </c:pt>
                      <c:pt idx="2007">
                        <c:v>4927.5</c:v>
                      </c:pt>
                      <c:pt idx="2008">
                        <c:v>4933.7</c:v>
                      </c:pt>
                      <c:pt idx="2009">
                        <c:v>4928.5</c:v>
                      </c:pt>
                      <c:pt idx="2010">
                        <c:v>4960</c:v>
                      </c:pt>
                      <c:pt idx="2011">
                        <c:v>4955.7</c:v>
                      </c:pt>
                      <c:pt idx="2012">
                        <c:v>4925.8999999999996</c:v>
                      </c:pt>
                      <c:pt idx="2013">
                        <c:v>4937</c:v>
                      </c:pt>
                      <c:pt idx="2014">
                        <c:v>4960.6000000000004</c:v>
                      </c:pt>
                      <c:pt idx="2015">
                        <c:v>4955.8</c:v>
                      </c:pt>
                      <c:pt idx="2016">
                        <c:v>4942.7</c:v>
                      </c:pt>
                      <c:pt idx="2017">
                        <c:v>4956.1000000000004</c:v>
                      </c:pt>
                      <c:pt idx="2018">
                        <c:v>4960.8</c:v>
                      </c:pt>
                      <c:pt idx="2019">
                        <c:v>4941.3</c:v>
                      </c:pt>
                      <c:pt idx="2020">
                        <c:v>4963.3999999999996</c:v>
                      </c:pt>
                      <c:pt idx="2021">
                        <c:v>4928.5</c:v>
                      </c:pt>
                      <c:pt idx="2022">
                        <c:v>4955.3</c:v>
                      </c:pt>
                      <c:pt idx="2023">
                        <c:v>4950.5</c:v>
                      </c:pt>
                      <c:pt idx="2024">
                        <c:v>4936.3999999999996</c:v>
                      </c:pt>
                      <c:pt idx="2025">
                        <c:v>4947.8</c:v>
                      </c:pt>
                      <c:pt idx="2026">
                        <c:v>4948.3</c:v>
                      </c:pt>
                      <c:pt idx="2027">
                        <c:v>4966.7</c:v>
                      </c:pt>
                      <c:pt idx="2028">
                        <c:v>4957.1000000000004</c:v>
                      </c:pt>
                      <c:pt idx="2029">
                        <c:v>4967</c:v>
                      </c:pt>
                      <c:pt idx="2030">
                        <c:v>4938.8999999999996</c:v>
                      </c:pt>
                      <c:pt idx="2031">
                        <c:v>4953.6000000000004</c:v>
                      </c:pt>
                      <c:pt idx="2032">
                        <c:v>4941.1000000000004</c:v>
                      </c:pt>
                      <c:pt idx="2033">
                        <c:v>4964.3</c:v>
                      </c:pt>
                      <c:pt idx="2034">
                        <c:v>4970.1000000000004</c:v>
                      </c:pt>
                      <c:pt idx="2035">
                        <c:v>4933.2</c:v>
                      </c:pt>
                      <c:pt idx="2036">
                        <c:v>4938.8</c:v>
                      </c:pt>
                      <c:pt idx="2037">
                        <c:v>4930.8999999999996</c:v>
                      </c:pt>
                      <c:pt idx="2038">
                        <c:v>4941.3</c:v>
                      </c:pt>
                      <c:pt idx="2039">
                        <c:v>4945.5</c:v>
                      </c:pt>
                      <c:pt idx="2040">
                        <c:v>4956.8</c:v>
                      </c:pt>
                      <c:pt idx="2041">
                        <c:v>4971.8</c:v>
                      </c:pt>
                      <c:pt idx="2042">
                        <c:v>4968.8</c:v>
                      </c:pt>
                      <c:pt idx="2043">
                        <c:v>4950.8999999999996</c:v>
                      </c:pt>
                      <c:pt idx="2044">
                        <c:v>4978.3999999999996</c:v>
                      </c:pt>
                      <c:pt idx="2045">
                        <c:v>4953.2</c:v>
                      </c:pt>
                      <c:pt idx="2046">
                        <c:v>4954.7</c:v>
                      </c:pt>
                      <c:pt idx="2047">
                        <c:v>4965.7</c:v>
                      </c:pt>
                      <c:pt idx="2048">
                        <c:v>4940.3999999999996</c:v>
                      </c:pt>
                      <c:pt idx="2049">
                        <c:v>4974.7</c:v>
                      </c:pt>
                      <c:pt idx="2050">
                        <c:v>4953.3</c:v>
                      </c:pt>
                      <c:pt idx="2051">
                        <c:v>4947</c:v>
                      </c:pt>
                      <c:pt idx="2052">
                        <c:v>4962.6000000000004</c:v>
                      </c:pt>
                      <c:pt idx="2053">
                        <c:v>4947.1000000000004</c:v>
                      </c:pt>
                      <c:pt idx="2054">
                        <c:v>4962.7</c:v>
                      </c:pt>
                      <c:pt idx="2055">
                        <c:v>4947.7</c:v>
                      </c:pt>
                      <c:pt idx="2056">
                        <c:v>4970.3</c:v>
                      </c:pt>
                      <c:pt idx="2057">
                        <c:v>4963.6000000000004</c:v>
                      </c:pt>
                      <c:pt idx="2058">
                        <c:v>4938.8</c:v>
                      </c:pt>
                      <c:pt idx="2059">
                        <c:v>4953.3</c:v>
                      </c:pt>
                      <c:pt idx="2060">
                        <c:v>4976</c:v>
                      </c:pt>
                      <c:pt idx="2061">
                        <c:v>4982.8999999999996</c:v>
                      </c:pt>
                      <c:pt idx="2062">
                        <c:v>4969.3</c:v>
                      </c:pt>
                      <c:pt idx="2063">
                        <c:v>4973</c:v>
                      </c:pt>
                      <c:pt idx="2064">
                        <c:v>4971</c:v>
                      </c:pt>
                      <c:pt idx="2065">
                        <c:v>4968</c:v>
                      </c:pt>
                      <c:pt idx="2066">
                        <c:v>4964</c:v>
                      </c:pt>
                      <c:pt idx="2067">
                        <c:v>4971.3</c:v>
                      </c:pt>
                      <c:pt idx="2068">
                        <c:v>4956.7</c:v>
                      </c:pt>
                      <c:pt idx="2069">
                        <c:v>4965.3999999999996</c:v>
                      </c:pt>
                      <c:pt idx="2070">
                        <c:v>4970.7</c:v>
                      </c:pt>
                      <c:pt idx="2071">
                        <c:v>4984.8999999999996</c:v>
                      </c:pt>
                      <c:pt idx="2072">
                        <c:v>4973.8999999999996</c:v>
                      </c:pt>
                      <c:pt idx="2073">
                        <c:v>4974.3999999999996</c:v>
                      </c:pt>
                      <c:pt idx="2074">
                        <c:v>4964.8999999999996</c:v>
                      </c:pt>
                      <c:pt idx="2075">
                        <c:v>4964</c:v>
                      </c:pt>
                      <c:pt idx="2076">
                        <c:v>4977.5</c:v>
                      </c:pt>
                      <c:pt idx="2077">
                        <c:v>4970.3999999999996</c:v>
                      </c:pt>
                      <c:pt idx="2078">
                        <c:v>4962.5</c:v>
                      </c:pt>
                      <c:pt idx="2079">
                        <c:v>4985.3999999999996</c:v>
                      </c:pt>
                      <c:pt idx="2080">
                        <c:v>4975.3999999999996</c:v>
                      </c:pt>
                      <c:pt idx="2081">
                        <c:v>4976.8</c:v>
                      </c:pt>
                      <c:pt idx="2082">
                        <c:v>4965.1000000000004</c:v>
                      </c:pt>
                      <c:pt idx="2083">
                        <c:v>4980.8999999999996</c:v>
                      </c:pt>
                      <c:pt idx="2084">
                        <c:v>4962.6000000000004</c:v>
                      </c:pt>
                      <c:pt idx="2085">
                        <c:v>4969.2</c:v>
                      </c:pt>
                      <c:pt idx="2086">
                        <c:v>4993.5</c:v>
                      </c:pt>
                      <c:pt idx="2087">
                        <c:v>4973.6000000000004</c:v>
                      </c:pt>
                      <c:pt idx="2088">
                        <c:v>4978.5</c:v>
                      </c:pt>
                      <c:pt idx="2089">
                        <c:v>4981.3</c:v>
                      </c:pt>
                      <c:pt idx="2090">
                        <c:v>4966.3999999999996</c:v>
                      </c:pt>
                      <c:pt idx="2091">
                        <c:v>4992.1000000000004</c:v>
                      </c:pt>
                      <c:pt idx="2092">
                        <c:v>4983.2</c:v>
                      </c:pt>
                      <c:pt idx="2093">
                        <c:v>4985</c:v>
                      </c:pt>
                      <c:pt idx="2094">
                        <c:v>4975.6000000000004</c:v>
                      </c:pt>
                      <c:pt idx="2095">
                        <c:v>4973.3</c:v>
                      </c:pt>
                      <c:pt idx="2096">
                        <c:v>4968.3999999999996</c:v>
                      </c:pt>
                      <c:pt idx="2097">
                        <c:v>4974.7</c:v>
                      </c:pt>
                      <c:pt idx="2098">
                        <c:v>4960</c:v>
                      </c:pt>
                      <c:pt idx="2099">
                        <c:v>4960.2</c:v>
                      </c:pt>
                      <c:pt idx="2100">
                        <c:v>4972.5</c:v>
                      </c:pt>
                      <c:pt idx="2101">
                        <c:v>4953.6000000000004</c:v>
                      </c:pt>
                      <c:pt idx="2102">
                        <c:v>4968.2</c:v>
                      </c:pt>
                      <c:pt idx="2103">
                        <c:v>4964.8999999999996</c:v>
                      </c:pt>
                      <c:pt idx="2104">
                        <c:v>4957.2</c:v>
                      </c:pt>
                      <c:pt idx="2105">
                        <c:v>4966.6000000000004</c:v>
                      </c:pt>
                      <c:pt idx="2106">
                        <c:v>4965.8</c:v>
                      </c:pt>
                      <c:pt idx="2107">
                        <c:v>4978.8</c:v>
                      </c:pt>
                      <c:pt idx="2108">
                        <c:v>4976.3</c:v>
                      </c:pt>
                      <c:pt idx="2109">
                        <c:v>4964.6000000000004</c:v>
                      </c:pt>
                      <c:pt idx="2110">
                        <c:v>4961.7</c:v>
                      </c:pt>
                      <c:pt idx="2111">
                        <c:v>4967.8999999999996</c:v>
                      </c:pt>
                      <c:pt idx="2112">
                        <c:v>4969</c:v>
                      </c:pt>
                      <c:pt idx="2113">
                        <c:v>4965</c:v>
                      </c:pt>
                      <c:pt idx="2114">
                        <c:v>4958</c:v>
                      </c:pt>
                      <c:pt idx="2115">
                        <c:v>4956.8</c:v>
                      </c:pt>
                      <c:pt idx="2116">
                        <c:v>4959.3</c:v>
                      </c:pt>
                      <c:pt idx="2117">
                        <c:v>4959.8999999999996</c:v>
                      </c:pt>
                      <c:pt idx="2118">
                        <c:v>4948.8</c:v>
                      </c:pt>
                      <c:pt idx="2119">
                        <c:v>4970.3999999999996</c:v>
                      </c:pt>
                      <c:pt idx="2120">
                        <c:v>4956.5</c:v>
                      </c:pt>
                      <c:pt idx="2121">
                        <c:v>4946.8999999999996</c:v>
                      </c:pt>
                      <c:pt idx="2122">
                        <c:v>4950.3999999999996</c:v>
                      </c:pt>
                      <c:pt idx="2123">
                        <c:v>4953.8999999999996</c:v>
                      </c:pt>
                      <c:pt idx="2124">
                        <c:v>4942.7</c:v>
                      </c:pt>
                      <c:pt idx="2125">
                        <c:v>4943.3</c:v>
                      </c:pt>
                      <c:pt idx="2126">
                        <c:v>4947.1000000000004</c:v>
                      </c:pt>
                      <c:pt idx="2127">
                        <c:v>4933.6000000000004</c:v>
                      </c:pt>
                      <c:pt idx="2128">
                        <c:v>4938.8999999999996</c:v>
                      </c:pt>
                      <c:pt idx="2129">
                        <c:v>4951.2</c:v>
                      </c:pt>
                      <c:pt idx="2130">
                        <c:v>4953.3999999999996</c:v>
                      </c:pt>
                      <c:pt idx="2131">
                        <c:v>4946.6000000000004</c:v>
                      </c:pt>
                      <c:pt idx="2132">
                        <c:v>4962.7</c:v>
                      </c:pt>
                      <c:pt idx="2133">
                        <c:v>4935.8999999999996</c:v>
                      </c:pt>
                      <c:pt idx="2134">
                        <c:v>4955</c:v>
                      </c:pt>
                      <c:pt idx="2135">
                        <c:v>4935.7</c:v>
                      </c:pt>
                      <c:pt idx="2136">
                        <c:v>4950.2</c:v>
                      </c:pt>
                      <c:pt idx="2137">
                        <c:v>4944</c:v>
                      </c:pt>
                      <c:pt idx="2138">
                        <c:v>4942.2</c:v>
                      </c:pt>
                      <c:pt idx="2139">
                        <c:v>4949.3999999999996</c:v>
                      </c:pt>
                      <c:pt idx="2140">
                        <c:v>4954.1000000000004</c:v>
                      </c:pt>
                      <c:pt idx="2141">
                        <c:v>4944.2</c:v>
                      </c:pt>
                      <c:pt idx="2142">
                        <c:v>4944.8999999999996</c:v>
                      </c:pt>
                      <c:pt idx="2143">
                        <c:v>4946</c:v>
                      </c:pt>
                      <c:pt idx="2144">
                        <c:v>4951.5</c:v>
                      </c:pt>
                      <c:pt idx="2145">
                        <c:v>4953.3</c:v>
                      </c:pt>
                      <c:pt idx="2146">
                        <c:v>4939.6000000000004</c:v>
                      </c:pt>
                      <c:pt idx="2147">
                        <c:v>4952.6000000000004</c:v>
                      </c:pt>
                      <c:pt idx="2148">
                        <c:v>4941.6000000000004</c:v>
                      </c:pt>
                      <c:pt idx="2149">
                        <c:v>4948.2</c:v>
                      </c:pt>
                      <c:pt idx="2150">
                        <c:v>4947.8</c:v>
                      </c:pt>
                      <c:pt idx="2151">
                        <c:v>4952.3</c:v>
                      </c:pt>
                      <c:pt idx="2152">
                        <c:v>4950.3</c:v>
                      </c:pt>
                      <c:pt idx="2153">
                        <c:v>4944.3</c:v>
                      </c:pt>
                      <c:pt idx="2154">
                        <c:v>4950.3</c:v>
                      </c:pt>
                      <c:pt idx="2155">
                        <c:v>4942.8999999999996</c:v>
                      </c:pt>
                      <c:pt idx="2156">
                        <c:v>4943.3999999999996</c:v>
                      </c:pt>
                      <c:pt idx="2157">
                        <c:v>4951.2</c:v>
                      </c:pt>
                      <c:pt idx="2158">
                        <c:v>4947.3</c:v>
                      </c:pt>
                      <c:pt idx="2159">
                        <c:v>4951</c:v>
                      </c:pt>
                      <c:pt idx="2160">
                        <c:v>4948.1000000000004</c:v>
                      </c:pt>
                      <c:pt idx="2161">
                        <c:v>4947.2</c:v>
                      </c:pt>
                      <c:pt idx="2162">
                        <c:v>4942.3</c:v>
                      </c:pt>
                      <c:pt idx="2163">
                        <c:v>4951.3</c:v>
                      </c:pt>
                      <c:pt idx="2164">
                        <c:v>4945.3</c:v>
                      </c:pt>
                      <c:pt idx="2165">
                        <c:v>4948.7</c:v>
                      </c:pt>
                      <c:pt idx="2166">
                        <c:v>4947.8</c:v>
                      </c:pt>
                      <c:pt idx="2167">
                        <c:v>4952.5</c:v>
                      </c:pt>
                      <c:pt idx="2168">
                        <c:v>4946.8</c:v>
                      </c:pt>
                      <c:pt idx="2169">
                        <c:v>4941.1000000000004</c:v>
                      </c:pt>
                      <c:pt idx="2170">
                        <c:v>4954.3999999999996</c:v>
                      </c:pt>
                      <c:pt idx="2171">
                        <c:v>4970.1000000000004</c:v>
                      </c:pt>
                      <c:pt idx="2172">
                        <c:v>4951.3</c:v>
                      </c:pt>
                      <c:pt idx="2173">
                        <c:v>4961.2</c:v>
                      </c:pt>
                      <c:pt idx="2174">
                        <c:v>4973.5</c:v>
                      </c:pt>
                      <c:pt idx="2175">
                        <c:v>4937.7</c:v>
                      </c:pt>
                      <c:pt idx="2176">
                        <c:v>4941</c:v>
                      </c:pt>
                      <c:pt idx="2177">
                        <c:v>4971.5</c:v>
                      </c:pt>
                      <c:pt idx="2178">
                        <c:v>4930.3999999999996</c:v>
                      </c:pt>
                      <c:pt idx="2179">
                        <c:v>4940.2</c:v>
                      </c:pt>
                      <c:pt idx="2180">
                        <c:v>4961.8</c:v>
                      </c:pt>
                      <c:pt idx="2181">
                        <c:v>4937.2</c:v>
                      </c:pt>
                      <c:pt idx="2182">
                        <c:v>4963.5</c:v>
                      </c:pt>
                      <c:pt idx="2183">
                        <c:v>4948.5</c:v>
                      </c:pt>
                      <c:pt idx="2184">
                        <c:v>4940.1000000000004</c:v>
                      </c:pt>
                      <c:pt idx="2185">
                        <c:v>4952.3</c:v>
                      </c:pt>
                      <c:pt idx="2186">
                        <c:v>4940.3999999999996</c:v>
                      </c:pt>
                      <c:pt idx="2187">
                        <c:v>4954</c:v>
                      </c:pt>
                      <c:pt idx="2188">
                        <c:v>4942.5</c:v>
                      </c:pt>
                      <c:pt idx="2189">
                        <c:v>4969.6000000000004</c:v>
                      </c:pt>
                      <c:pt idx="2190">
                        <c:v>4967</c:v>
                      </c:pt>
                      <c:pt idx="2191">
                        <c:v>4970.6000000000004</c:v>
                      </c:pt>
                      <c:pt idx="2192">
                        <c:v>4979.6000000000004</c:v>
                      </c:pt>
                      <c:pt idx="2193">
                        <c:v>4959.8999999999996</c:v>
                      </c:pt>
                      <c:pt idx="2194">
                        <c:v>4969.3</c:v>
                      </c:pt>
                      <c:pt idx="2195">
                        <c:v>4964.3999999999996</c:v>
                      </c:pt>
                      <c:pt idx="2196">
                        <c:v>4954.6000000000004</c:v>
                      </c:pt>
                      <c:pt idx="2197">
                        <c:v>4969.8</c:v>
                      </c:pt>
                      <c:pt idx="2198">
                        <c:v>4966.6000000000004</c:v>
                      </c:pt>
                      <c:pt idx="2199">
                        <c:v>4962.5</c:v>
                      </c:pt>
                      <c:pt idx="2200">
                        <c:v>4971.3</c:v>
                      </c:pt>
                      <c:pt idx="2201">
                        <c:v>4934</c:v>
                      </c:pt>
                      <c:pt idx="2202">
                        <c:v>4934.8</c:v>
                      </c:pt>
                      <c:pt idx="2203">
                        <c:v>4961.3999999999996</c:v>
                      </c:pt>
                      <c:pt idx="2204">
                        <c:v>4920</c:v>
                      </c:pt>
                      <c:pt idx="2205">
                        <c:v>4957.3</c:v>
                      </c:pt>
                      <c:pt idx="2206">
                        <c:v>4952.1000000000004</c:v>
                      </c:pt>
                      <c:pt idx="2207">
                        <c:v>4946.3999999999996</c:v>
                      </c:pt>
                      <c:pt idx="2208">
                        <c:v>4925.6000000000004</c:v>
                      </c:pt>
                      <c:pt idx="2209">
                        <c:v>4965.8999999999996</c:v>
                      </c:pt>
                      <c:pt idx="2210">
                        <c:v>4925.8999999999996</c:v>
                      </c:pt>
                      <c:pt idx="2211">
                        <c:v>4941.8</c:v>
                      </c:pt>
                      <c:pt idx="2212">
                        <c:v>4957.1000000000004</c:v>
                      </c:pt>
                      <c:pt idx="2213">
                        <c:v>4961</c:v>
                      </c:pt>
                      <c:pt idx="2214">
                        <c:v>4940.3999999999996</c:v>
                      </c:pt>
                      <c:pt idx="2215">
                        <c:v>4940.3999999999996</c:v>
                      </c:pt>
                      <c:pt idx="2216">
                        <c:v>4956.5</c:v>
                      </c:pt>
                      <c:pt idx="2217">
                        <c:v>4938.8</c:v>
                      </c:pt>
                      <c:pt idx="2218">
                        <c:v>4951.8999999999996</c:v>
                      </c:pt>
                      <c:pt idx="2219">
                        <c:v>4951.7</c:v>
                      </c:pt>
                      <c:pt idx="2220">
                        <c:v>4947.8</c:v>
                      </c:pt>
                      <c:pt idx="2221">
                        <c:v>4947.2</c:v>
                      </c:pt>
                      <c:pt idx="2222">
                        <c:v>4956.8</c:v>
                      </c:pt>
                      <c:pt idx="2223">
                        <c:v>4965.3999999999996</c:v>
                      </c:pt>
                      <c:pt idx="2224">
                        <c:v>4955.2</c:v>
                      </c:pt>
                      <c:pt idx="2225">
                        <c:v>4970.8999999999996</c:v>
                      </c:pt>
                      <c:pt idx="2226">
                        <c:v>4939.3</c:v>
                      </c:pt>
                      <c:pt idx="2227">
                        <c:v>4975.2</c:v>
                      </c:pt>
                      <c:pt idx="2228">
                        <c:v>4956.1000000000004</c:v>
                      </c:pt>
                      <c:pt idx="2229">
                        <c:v>4937.1000000000004</c:v>
                      </c:pt>
                      <c:pt idx="2230">
                        <c:v>4943.6000000000004</c:v>
                      </c:pt>
                      <c:pt idx="2231">
                        <c:v>4950.7</c:v>
                      </c:pt>
                      <c:pt idx="2232">
                        <c:v>4947.5</c:v>
                      </c:pt>
                      <c:pt idx="2233">
                        <c:v>4967.8999999999996</c:v>
                      </c:pt>
                      <c:pt idx="2234">
                        <c:v>4942.3999999999996</c:v>
                      </c:pt>
                      <c:pt idx="2235">
                        <c:v>4940.1000000000004</c:v>
                      </c:pt>
                      <c:pt idx="2236">
                        <c:v>4973.3999999999996</c:v>
                      </c:pt>
                      <c:pt idx="2237">
                        <c:v>4946.8999999999996</c:v>
                      </c:pt>
                      <c:pt idx="2238">
                        <c:v>4946.2</c:v>
                      </c:pt>
                      <c:pt idx="2239">
                        <c:v>4957.2</c:v>
                      </c:pt>
                      <c:pt idx="2240">
                        <c:v>4966.5</c:v>
                      </c:pt>
                      <c:pt idx="2241">
                        <c:v>4951.5</c:v>
                      </c:pt>
                      <c:pt idx="2242">
                        <c:v>4960.3999999999996</c:v>
                      </c:pt>
                      <c:pt idx="2243">
                        <c:v>4957.7</c:v>
                      </c:pt>
                      <c:pt idx="2244">
                        <c:v>4965.2</c:v>
                      </c:pt>
                      <c:pt idx="2245">
                        <c:v>4968.8999999999996</c:v>
                      </c:pt>
                      <c:pt idx="2246">
                        <c:v>4955.3</c:v>
                      </c:pt>
                      <c:pt idx="2247">
                        <c:v>4947.7</c:v>
                      </c:pt>
                      <c:pt idx="2248">
                        <c:v>4969.5</c:v>
                      </c:pt>
                      <c:pt idx="2249">
                        <c:v>4953.2</c:v>
                      </c:pt>
                      <c:pt idx="2250">
                        <c:v>4974.7</c:v>
                      </c:pt>
                      <c:pt idx="2251">
                        <c:v>4959.7</c:v>
                      </c:pt>
                      <c:pt idx="2252">
                        <c:v>4970.1000000000004</c:v>
                      </c:pt>
                      <c:pt idx="2253">
                        <c:v>4968.2</c:v>
                      </c:pt>
                      <c:pt idx="2254">
                        <c:v>4967.1000000000004</c:v>
                      </c:pt>
                      <c:pt idx="2255">
                        <c:v>4968</c:v>
                      </c:pt>
                      <c:pt idx="2256">
                        <c:v>4959.3999999999996</c:v>
                      </c:pt>
                      <c:pt idx="2257">
                        <c:v>4956.5</c:v>
                      </c:pt>
                      <c:pt idx="2258">
                        <c:v>4960.2</c:v>
                      </c:pt>
                      <c:pt idx="2259">
                        <c:v>4948.7</c:v>
                      </c:pt>
                      <c:pt idx="2260">
                        <c:v>4948.3</c:v>
                      </c:pt>
                      <c:pt idx="2261">
                        <c:v>4952.3</c:v>
                      </c:pt>
                      <c:pt idx="2262">
                        <c:v>4952.8999999999996</c:v>
                      </c:pt>
                      <c:pt idx="2263">
                        <c:v>4953.2</c:v>
                      </c:pt>
                      <c:pt idx="2264">
                        <c:v>4965.1000000000004</c:v>
                      </c:pt>
                      <c:pt idx="2265">
                        <c:v>4952.3999999999996</c:v>
                      </c:pt>
                      <c:pt idx="2266">
                        <c:v>4944.1000000000004</c:v>
                      </c:pt>
                      <c:pt idx="2267">
                        <c:v>4978</c:v>
                      </c:pt>
                      <c:pt idx="2268">
                        <c:v>4976.6000000000004</c:v>
                      </c:pt>
                      <c:pt idx="2269">
                        <c:v>4953</c:v>
                      </c:pt>
                      <c:pt idx="2270">
                        <c:v>4969.8</c:v>
                      </c:pt>
                      <c:pt idx="2271">
                        <c:v>4958.1000000000004</c:v>
                      </c:pt>
                      <c:pt idx="2272">
                        <c:v>4954.7</c:v>
                      </c:pt>
                      <c:pt idx="2273">
                        <c:v>4963.3999999999996</c:v>
                      </c:pt>
                      <c:pt idx="2274">
                        <c:v>4953.8</c:v>
                      </c:pt>
                      <c:pt idx="2275">
                        <c:v>4983.7</c:v>
                      </c:pt>
                      <c:pt idx="2276">
                        <c:v>4973.2</c:v>
                      </c:pt>
                      <c:pt idx="2277">
                        <c:v>4972.8</c:v>
                      </c:pt>
                      <c:pt idx="2278">
                        <c:v>4994.3</c:v>
                      </c:pt>
                      <c:pt idx="2279">
                        <c:v>4972.1000000000004</c:v>
                      </c:pt>
                      <c:pt idx="2280">
                        <c:v>4974.2</c:v>
                      </c:pt>
                      <c:pt idx="2281">
                        <c:v>4980.2</c:v>
                      </c:pt>
                      <c:pt idx="2282">
                        <c:v>4978.3999999999996</c:v>
                      </c:pt>
                      <c:pt idx="2283">
                        <c:v>4976.8999999999996</c:v>
                      </c:pt>
                      <c:pt idx="2284">
                        <c:v>4970.3999999999996</c:v>
                      </c:pt>
                      <c:pt idx="2285">
                        <c:v>4985.2</c:v>
                      </c:pt>
                      <c:pt idx="2286">
                        <c:v>4990</c:v>
                      </c:pt>
                      <c:pt idx="2287">
                        <c:v>4958.3</c:v>
                      </c:pt>
                      <c:pt idx="2288">
                        <c:v>4970.7</c:v>
                      </c:pt>
                      <c:pt idx="2289">
                        <c:v>4971</c:v>
                      </c:pt>
                      <c:pt idx="2290">
                        <c:v>4982.8</c:v>
                      </c:pt>
                      <c:pt idx="2291">
                        <c:v>4964</c:v>
                      </c:pt>
                      <c:pt idx="2292">
                        <c:v>4971.2</c:v>
                      </c:pt>
                      <c:pt idx="2293">
                        <c:v>4983.2</c:v>
                      </c:pt>
                      <c:pt idx="2294">
                        <c:v>4979.8999999999996</c:v>
                      </c:pt>
                      <c:pt idx="2295">
                        <c:v>4972</c:v>
                      </c:pt>
                      <c:pt idx="2296">
                        <c:v>4961</c:v>
                      </c:pt>
                      <c:pt idx="2297">
                        <c:v>4976</c:v>
                      </c:pt>
                      <c:pt idx="2298">
                        <c:v>4973.2</c:v>
                      </c:pt>
                      <c:pt idx="2299">
                        <c:v>4971.3999999999996</c:v>
                      </c:pt>
                      <c:pt idx="2300">
                        <c:v>4972.8999999999996</c:v>
                      </c:pt>
                      <c:pt idx="2301">
                        <c:v>4986.6000000000004</c:v>
                      </c:pt>
                      <c:pt idx="2302">
                        <c:v>4970.8999999999996</c:v>
                      </c:pt>
                      <c:pt idx="2303">
                        <c:v>4970.3</c:v>
                      </c:pt>
                      <c:pt idx="2304">
                        <c:v>4980.1000000000004</c:v>
                      </c:pt>
                      <c:pt idx="2305">
                        <c:v>4984.3</c:v>
                      </c:pt>
                      <c:pt idx="2306">
                        <c:v>4977.6000000000004</c:v>
                      </c:pt>
                      <c:pt idx="2307">
                        <c:v>4975</c:v>
                      </c:pt>
                      <c:pt idx="2308">
                        <c:v>4967</c:v>
                      </c:pt>
                      <c:pt idx="2309">
                        <c:v>4975.7</c:v>
                      </c:pt>
                      <c:pt idx="2310">
                        <c:v>4973.8</c:v>
                      </c:pt>
                      <c:pt idx="2311">
                        <c:v>4985.2</c:v>
                      </c:pt>
                      <c:pt idx="2312">
                        <c:v>4975.2</c:v>
                      </c:pt>
                      <c:pt idx="2313">
                        <c:v>4977.3999999999996</c:v>
                      </c:pt>
                      <c:pt idx="2314">
                        <c:v>5003.5</c:v>
                      </c:pt>
                      <c:pt idx="2315">
                        <c:v>4986</c:v>
                      </c:pt>
                      <c:pt idx="2316">
                        <c:v>4969.5</c:v>
                      </c:pt>
                      <c:pt idx="2317">
                        <c:v>4975.8</c:v>
                      </c:pt>
                      <c:pt idx="2318">
                        <c:v>4971</c:v>
                      </c:pt>
                      <c:pt idx="2319">
                        <c:v>4976.8999999999996</c:v>
                      </c:pt>
                      <c:pt idx="2320">
                        <c:v>4993.2</c:v>
                      </c:pt>
                      <c:pt idx="2321">
                        <c:v>4980</c:v>
                      </c:pt>
                      <c:pt idx="2322">
                        <c:v>4977.1000000000004</c:v>
                      </c:pt>
                      <c:pt idx="2323">
                        <c:v>4985.5</c:v>
                      </c:pt>
                      <c:pt idx="2324">
                        <c:v>4985.6000000000004</c:v>
                      </c:pt>
                      <c:pt idx="2325">
                        <c:v>4977</c:v>
                      </c:pt>
                      <c:pt idx="2326">
                        <c:v>4972.2</c:v>
                      </c:pt>
                      <c:pt idx="2327">
                        <c:v>4985.3999999999996</c:v>
                      </c:pt>
                      <c:pt idx="2328">
                        <c:v>4978.8</c:v>
                      </c:pt>
                      <c:pt idx="2329">
                        <c:v>4974.7</c:v>
                      </c:pt>
                      <c:pt idx="2330">
                        <c:v>4980.8999999999996</c:v>
                      </c:pt>
                      <c:pt idx="2331">
                        <c:v>4985.6000000000004</c:v>
                      </c:pt>
                      <c:pt idx="2332">
                        <c:v>4983.1000000000004</c:v>
                      </c:pt>
                      <c:pt idx="2333">
                        <c:v>4980</c:v>
                      </c:pt>
                      <c:pt idx="2334">
                        <c:v>4993.3</c:v>
                      </c:pt>
                      <c:pt idx="2335">
                        <c:v>4986</c:v>
                      </c:pt>
                      <c:pt idx="2336">
                        <c:v>4985.8999999999996</c:v>
                      </c:pt>
                      <c:pt idx="2337">
                        <c:v>4979.8999999999996</c:v>
                      </c:pt>
                      <c:pt idx="2338">
                        <c:v>4987.3</c:v>
                      </c:pt>
                      <c:pt idx="2339">
                        <c:v>4990.6000000000004</c:v>
                      </c:pt>
                      <c:pt idx="2340">
                        <c:v>4990.2</c:v>
                      </c:pt>
                      <c:pt idx="2341">
                        <c:v>4991.7</c:v>
                      </c:pt>
                      <c:pt idx="2342">
                        <c:v>4996.7</c:v>
                      </c:pt>
                      <c:pt idx="2343">
                        <c:v>4993.3999999999996</c:v>
                      </c:pt>
                      <c:pt idx="2344">
                        <c:v>4991.8999999999996</c:v>
                      </c:pt>
                      <c:pt idx="2345">
                        <c:v>4990.3999999999996</c:v>
                      </c:pt>
                      <c:pt idx="2346">
                        <c:v>4991</c:v>
                      </c:pt>
                      <c:pt idx="2347">
                        <c:v>4986.8999999999996</c:v>
                      </c:pt>
                      <c:pt idx="2348">
                        <c:v>4993.3999999999996</c:v>
                      </c:pt>
                      <c:pt idx="2349">
                        <c:v>4989.5</c:v>
                      </c:pt>
                      <c:pt idx="2350">
                        <c:v>4990.2</c:v>
                      </c:pt>
                      <c:pt idx="2351">
                        <c:v>4995.2</c:v>
                      </c:pt>
                      <c:pt idx="2352">
                        <c:v>4997.5</c:v>
                      </c:pt>
                      <c:pt idx="2353">
                        <c:v>4994</c:v>
                      </c:pt>
                      <c:pt idx="2354">
                        <c:v>4989.1000000000004</c:v>
                      </c:pt>
                      <c:pt idx="2355">
                        <c:v>4994.3</c:v>
                      </c:pt>
                      <c:pt idx="2356">
                        <c:v>4996.3</c:v>
                      </c:pt>
                      <c:pt idx="2357">
                        <c:v>4991.2</c:v>
                      </c:pt>
                      <c:pt idx="2358">
                        <c:v>4998.1000000000004</c:v>
                      </c:pt>
                      <c:pt idx="2359">
                        <c:v>4994.8</c:v>
                      </c:pt>
                      <c:pt idx="2360">
                        <c:v>4992.8</c:v>
                      </c:pt>
                      <c:pt idx="2361">
                        <c:v>4987.1000000000004</c:v>
                      </c:pt>
                      <c:pt idx="2362">
                        <c:v>4993.8</c:v>
                      </c:pt>
                      <c:pt idx="2363">
                        <c:v>4998.8999999999996</c:v>
                      </c:pt>
                      <c:pt idx="2364">
                        <c:v>4997</c:v>
                      </c:pt>
                      <c:pt idx="2365">
                        <c:v>4997.2</c:v>
                      </c:pt>
                      <c:pt idx="2366">
                        <c:v>5000</c:v>
                      </c:pt>
                      <c:pt idx="2367">
                        <c:v>4995.8</c:v>
                      </c:pt>
                      <c:pt idx="2368">
                        <c:v>4998.8999999999996</c:v>
                      </c:pt>
                      <c:pt idx="2369">
                        <c:v>4991.1000000000004</c:v>
                      </c:pt>
                      <c:pt idx="2370">
                        <c:v>4997.5</c:v>
                      </c:pt>
                      <c:pt idx="2371">
                        <c:v>5004.8</c:v>
                      </c:pt>
                      <c:pt idx="2372">
                        <c:v>5006.2</c:v>
                      </c:pt>
                      <c:pt idx="2373">
                        <c:v>4996.1000000000004</c:v>
                      </c:pt>
                      <c:pt idx="2374">
                        <c:v>5000.3</c:v>
                      </c:pt>
                      <c:pt idx="2375">
                        <c:v>4998.8999999999996</c:v>
                      </c:pt>
                      <c:pt idx="2376">
                        <c:v>4998.8999999999996</c:v>
                      </c:pt>
                      <c:pt idx="2377">
                        <c:v>4998.8999999999996</c:v>
                      </c:pt>
                      <c:pt idx="2378">
                        <c:v>4998.7</c:v>
                      </c:pt>
                      <c:pt idx="2379">
                        <c:v>4999</c:v>
                      </c:pt>
                      <c:pt idx="2380">
                        <c:v>5000.5</c:v>
                      </c:pt>
                      <c:pt idx="2381">
                        <c:v>4996.3999999999996</c:v>
                      </c:pt>
                      <c:pt idx="2382">
                        <c:v>4995.8</c:v>
                      </c:pt>
                      <c:pt idx="2383">
                        <c:v>4997.2</c:v>
                      </c:pt>
                      <c:pt idx="2384">
                        <c:v>5003</c:v>
                      </c:pt>
                      <c:pt idx="2385">
                        <c:v>4998.8999999999996</c:v>
                      </c:pt>
                      <c:pt idx="2386">
                        <c:v>4998</c:v>
                      </c:pt>
                      <c:pt idx="2387">
                        <c:v>5006.8999999999996</c:v>
                      </c:pt>
                      <c:pt idx="2388">
                        <c:v>5008.1000000000004</c:v>
                      </c:pt>
                      <c:pt idx="2389">
                        <c:v>5000.6000000000004</c:v>
                      </c:pt>
                      <c:pt idx="2390">
                        <c:v>4999</c:v>
                      </c:pt>
                      <c:pt idx="2391">
                        <c:v>4999.8</c:v>
                      </c:pt>
                      <c:pt idx="2392">
                        <c:v>5006.6000000000004</c:v>
                      </c:pt>
                      <c:pt idx="2393">
                        <c:v>5004.3999999999996</c:v>
                      </c:pt>
                      <c:pt idx="2394">
                        <c:v>5007.6000000000004</c:v>
                      </c:pt>
                      <c:pt idx="2395">
                        <c:v>5001.1000000000004</c:v>
                      </c:pt>
                      <c:pt idx="2396">
                        <c:v>5008.7</c:v>
                      </c:pt>
                      <c:pt idx="2397">
                        <c:v>5008.6000000000004</c:v>
                      </c:pt>
                      <c:pt idx="2398">
                        <c:v>5002.2</c:v>
                      </c:pt>
                      <c:pt idx="2399">
                        <c:v>5002.7</c:v>
                      </c:pt>
                      <c:pt idx="2400">
                        <c:v>5000.6000000000004</c:v>
                      </c:pt>
                      <c:pt idx="2401">
                        <c:v>5018.6000000000004</c:v>
                      </c:pt>
                      <c:pt idx="2402">
                        <c:v>5008.8999999999996</c:v>
                      </c:pt>
                      <c:pt idx="2403">
                        <c:v>5014.6000000000004</c:v>
                      </c:pt>
                      <c:pt idx="2404">
                        <c:v>5010.5</c:v>
                      </c:pt>
                      <c:pt idx="2405">
                        <c:v>5017.3</c:v>
                      </c:pt>
                      <c:pt idx="2406">
                        <c:v>5009.7</c:v>
                      </c:pt>
                      <c:pt idx="2407">
                        <c:v>5010.7</c:v>
                      </c:pt>
                      <c:pt idx="2408">
                        <c:v>5009</c:v>
                      </c:pt>
                      <c:pt idx="2409">
                        <c:v>5012.3</c:v>
                      </c:pt>
                      <c:pt idx="2410">
                        <c:v>5002</c:v>
                      </c:pt>
                      <c:pt idx="2411">
                        <c:v>5017.1000000000004</c:v>
                      </c:pt>
                      <c:pt idx="2412">
                        <c:v>5020</c:v>
                      </c:pt>
                      <c:pt idx="2413">
                        <c:v>5019.5</c:v>
                      </c:pt>
                      <c:pt idx="2414">
                        <c:v>5010.3</c:v>
                      </c:pt>
                      <c:pt idx="2415">
                        <c:v>5012.7</c:v>
                      </c:pt>
                      <c:pt idx="2416">
                        <c:v>5014.8999999999996</c:v>
                      </c:pt>
                      <c:pt idx="2417">
                        <c:v>5009.8999999999996</c:v>
                      </c:pt>
                      <c:pt idx="2418">
                        <c:v>5021.1000000000004</c:v>
                      </c:pt>
                      <c:pt idx="2419">
                        <c:v>5019.7</c:v>
                      </c:pt>
                      <c:pt idx="2420">
                        <c:v>5010</c:v>
                      </c:pt>
                      <c:pt idx="2421">
                        <c:v>5014.7</c:v>
                      </c:pt>
                      <c:pt idx="2422">
                        <c:v>5031.8</c:v>
                      </c:pt>
                      <c:pt idx="2423">
                        <c:v>5019.8</c:v>
                      </c:pt>
                      <c:pt idx="2424">
                        <c:v>5011.3999999999996</c:v>
                      </c:pt>
                      <c:pt idx="2425">
                        <c:v>5025.3999999999996</c:v>
                      </c:pt>
                      <c:pt idx="2426">
                        <c:v>5019.3</c:v>
                      </c:pt>
                      <c:pt idx="2427">
                        <c:v>5004.3999999999996</c:v>
                      </c:pt>
                      <c:pt idx="2428">
                        <c:v>5014.5</c:v>
                      </c:pt>
                      <c:pt idx="2429">
                        <c:v>5022.5</c:v>
                      </c:pt>
                      <c:pt idx="2430">
                        <c:v>5016.8</c:v>
                      </c:pt>
                      <c:pt idx="2431">
                        <c:v>5024.3999999999996</c:v>
                      </c:pt>
                      <c:pt idx="2432">
                        <c:v>5036.3</c:v>
                      </c:pt>
                      <c:pt idx="2433">
                        <c:v>5020.1000000000004</c:v>
                      </c:pt>
                      <c:pt idx="2434">
                        <c:v>5009.7</c:v>
                      </c:pt>
                      <c:pt idx="2435">
                        <c:v>5025.1000000000004</c:v>
                      </c:pt>
                      <c:pt idx="2436">
                        <c:v>5039.8999999999996</c:v>
                      </c:pt>
                      <c:pt idx="2437">
                        <c:v>5023.7</c:v>
                      </c:pt>
                      <c:pt idx="2438">
                        <c:v>5011.3999999999996</c:v>
                      </c:pt>
                      <c:pt idx="2439">
                        <c:v>5002.5</c:v>
                      </c:pt>
                      <c:pt idx="2440">
                        <c:v>5018.8999999999996</c:v>
                      </c:pt>
                      <c:pt idx="2441">
                        <c:v>5043.3999999999996</c:v>
                      </c:pt>
                      <c:pt idx="2442">
                        <c:v>5024.8999999999996</c:v>
                      </c:pt>
                      <c:pt idx="2443">
                        <c:v>5038.1000000000004</c:v>
                      </c:pt>
                      <c:pt idx="2444">
                        <c:v>5032.7</c:v>
                      </c:pt>
                      <c:pt idx="2445">
                        <c:v>5039.6000000000004</c:v>
                      </c:pt>
                      <c:pt idx="2446">
                        <c:v>5020.2</c:v>
                      </c:pt>
                      <c:pt idx="2447">
                        <c:v>5039.8999999999996</c:v>
                      </c:pt>
                      <c:pt idx="2448">
                        <c:v>5019.3999999999996</c:v>
                      </c:pt>
                      <c:pt idx="2449">
                        <c:v>5022.6000000000004</c:v>
                      </c:pt>
                      <c:pt idx="2450">
                        <c:v>5018.1000000000004</c:v>
                      </c:pt>
                      <c:pt idx="2451">
                        <c:v>5031.8</c:v>
                      </c:pt>
                      <c:pt idx="2452">
                        <c:v>5037.2</c:v>
                      </c:pt>
                      <c:pt idx="2453">
                        <c:v>5033.3</c:v>
                      </c:pt>
                      <c:pt idx="2454">
                        <c:v>5024.5</c:v>
                      </c:pt>
                      <c:pt idx="2455">
                        <c:v>5033.7</c:v>
                      </c:pt>
                      <c:pt idx="2456">
                        <c:v>5031.3999999999996</c:v>
                      </c:pt>
                      <c:pt idx="2457">
                        <c:v>5027.8</c:v>
                      </c:pt>
                      <c:pt idx="2458">
                        <c:v>5023.2</c:v>
                      </c:pt>
                      <c:pt idx="2459">
                        <c:v>5017.2</c:v>
                      </c:pt>
                      <c:pt idx="2460">
                        <c:v>5036.1000000000004</c:v>
                      </c:pt>
                      <c:pt idx="2461">
                        <c:v>5037.2</c:v>
                      </c:pt>
                      <c:pt idx="2462">
                        <c:v>5043.6000000000004</c:v>
                      </c:pt>
                      <c:pt idx="2463">
                        <c:v>5048.2</c:v>
                      </c:pt>
                      <c:pt idx="2464">
                        <c:v>5031.8999999999996</c:v>
                      </c:pt>
                      <c:pt idx="2465">
                        <c:v>5041.2</c:v>
                      </c:pt>
                      <c:pt idx="2466">
                        <c:v>5041.8999999999996</c:v>
                      </c:pt>
                      <c:pt idx="2467">
                        <c:v>5036</c:v>
                      </c:pt>
                      <c:pt idx="2468">
                        <c:v>5032.1000000000004</c:v>
                      </c:pt>
                      <c:pt idx="2469">
                        <c:v>5034.5</c:v>
                      </c:pt>
                      <c:pt idx="2470">
                        <c:v>5034.7</c:v>
                      </c:pt>
                      <c:pt idx="2471">
                        <c:v>5037.3999999999996</c:v>
                      </c:pt>
                      <c:pt idx="2472">
                        <c:v>5040.8999999999996</c:v>
                      </c:pt>
                      <c:pt idx="2473">
                        <c:v>5044.6000000000004</c:v>
                      </c:pt>
                      <c:pt idx="2474">
                        <c:v>5043.8999999999996</c:v>
                      </c:pt>
                      <c:pt idx="2475">
                        <c:v>5037.3</c:v>
                      </c:pt>
                      <c:pt idx="2476">
                        <c:v>5046.1000000000004</c:v>
                      </c:pt>
                      <c:pt idx="2477">
                        <c:v>5046.7</c:v>
                      </c:pt>
                      <c:pt idx="2478">
                        <c:v>5038</c:v>
                      </c:pt>
                      <c:pt idx="2479">
                        <c:v>5033.2</c:v>
                      </c:pt>
                      <c:pt idx="2480">
                        <c:v>5035.3</c:v>
                      </c:pt>
                      <c:pt idx="2481">
                        <c:v>5043.3999999999996</c:v>
                      </c:pt>
                      <c:pt idx="2482">
                        <c:v>5049.5</c:v>
                      </c:pt>
                      <c:pt idx="2483">
                        <c:v>5052.6000000000004</c:v>
                      </c:pt>
                      <c:pt idx="2484">
                        <c:v>5041.8999999999996</c:v>
                      </c:pt>
                      <c:pt idx="2485">
                        <c:v>5042.1000000000004</c:v>
                      </c:pt>
                      <c:pt idx="2486">
                        <c:v>5046.8</c:v>
                      </c:pt>
                      <c:pt idx="2487">
                        <c:v>5045</c:v>
                      </c:pt>
                      <c:pt idx="2488">
                        <c:v>5041.7</c:v>
                      </c:pt>
                      <c:pt idx="2489">
                        <c:v>5046.8</c:v>
                      </c:pt>
                      <c:pt idx="2490">
                        <c:v>5054.3999999999996</c:v>
                      </c:pt>
                      <c:pt idx="2491">
                        <c:v>5047.7</c:v>
                      </c:pt>
                      <c:pt idx="2492">
                        <c:v>5053.5</c:v>
                      </c:pt>
                      <c:pt idx="2493">
                        <c:v>5046.3999999999996</c:v>
                      </c:pt>
                      <c:pt idx="2494">
                        <c:v>5049.1000000000004</c:v>
                      </c:pt>
                      <c:pt idx="2495">
                        <c:v>5049.8</c:v>
                      </c:pt>
                      <c:pt idx="2496">
                        <c:v>5034.6000000000004</c:v>
                      </c:pt>
                      <c:pt idx="2497">
                        <c:v>5033.8999999999996</c:v>
                      </c:pt>
                      <c:pt idx="2498">
                        <c:v>5038.3</c:v>
                      </c:pt>
                      <c:pt idx="2499">
                        <c:v>5049</c:v>
                      </c:pt>
                      <c:pt idx="2500">
                        <c:v>5045.2</c:v>
                      </c:pt>
                      <c:pt idx="2501">
                        <c:v>5041.8</c:v>
                      </c:pt>
                      <c:pt idx="2502">
                        <c:v>5041.8999999999996</c:v>
                      </c:pt>
                      <c:pt idx="2503">
                        <c:v>5042.8</c:v>
                      </c:pt>
                      <c:pt idx="2504">
                        <c:v>5040.5</c:v>
                      </c:pt>
                      <c:pt idx="2505">
                        <c:v>5037.3</c:v>
                      </c:pt>
                      <c:pt idx="2506">
                        <c:v>5041.8999999999996</c:v>
                      </c:pt>
                      <c:pt idx="2507">
                        <c:v>5039</c:v>
                      </c:pt>
                      <c:pt idx="2508">
                        <c:v>5029.8</c:v>
                      </c:pt>
                      <c:pt idx="2509">
                        <c:v>5033.6000000000004</c:v>
                      </c:pt>
                      <c:pt idx="2510">
                        <c:v>5030.6000000000004</c:v>
                      </c:pt>
                      <c:pt idx="2511">
                        <c:v>5036.3999999999996</c:v>
                      </c:pt>
                      <c:pt idx="2512">
                        <c:v>5036</c:v>
                      </c:pt>
                      <c:pt idx="2513">
                        <c:v>5036.3999999999996</c:v>
                      </c:pt>
                      <c:pt idx="2514">
                        <c:v>5029.6000000000004</c:v>
                      </c:pt>
                      <c:pt idx="2515">
                        <c:v>5030.6000000000004</c:v>
                      </c:pt>
                      <c:pt idx="2516">
                        <c:v>5034</c:v>
                      </c:pt>
                      <c:pt idx="2517">
                        <c:v>5031.8</c:v>
                      </c:pt>
                      <c:pt idx="2518">
                        <c:v>5029.8999999999996</c:v>
                      </c:pt>
                      <c:pt idx="2519">
                        <c:v>5027.1000000000004</c:v>
                      </c:pt>
                      <c:pt idx="2520">
                        <c:v>5025.3999999999996</c:v>
                      </c:pt>
                      <c:pt idx="2521">
                        <c:v>5031.2</c:v>
                      </c:pt>
                      <c:pt idx="2522">
                        <c:v>5031.8999999999996</c:v>
                      </c:pt>
                      <c:pt idx="2523">
                        <c:v>5025.5</c:v>
                      </c:pt>
                      <c:pt idx="2524">
                        <c:v>5019.3</c:v>
                      </c:pt>
                      <c:pt idx="2525">
                        <c:v>5029.8</c:v>
                      </c:pt>
                      <c:pt idx="2526">
                        <c:v>5029.8</c:v>
                      </c:pt>
                      <c:pt idx="2527">
                        <c:v>5023.6000000000004</c:v>
                      </c:pt>
                      <c:pt idx="2528">
                        <c:v>5021.1000000000004</c:v>
                      </c:pt>
                      <c:pt idx="2529">
                        <c:v>5022.6000000000004</c:v>
                      </c:pt>
                      <c:pt idx="2530">
                        <c:v>5012.3</c:v>
                      </c:pt>
                      <c:pt idx="2531">
                        <c:v>5024.8999999999996</c:v>
                      </c:pt>
                      <c:pt idx="2532">
                        <c:v>5028.3</c:v>
                      </c:pt>
                      <c:pt idx="2533">
                        <c:v>5027</c:v>
                      </c:pt>
                      <c:pt idx="2534">
                        <c:v>5025.1000000000004</c:v>
                      </c:pt>
                      <c:pt idx="2535">
                        <c:v>5020.1000000000004</c:v>
                      </c:pt>
                      <c:pt idx="2536">
                        <c:v>5023.1000000000004</c:v>
                      </c:pt>
                      <c:pt idx="2537">
                        <c:v>5024.2</c:v>
                      </c:pt>
                      <c:pt idx="2538">
                        <c:v>5036.5</c:v>
                      </c:pt>
                      <c:pt idx="2539">
                        <c:v>5028.1000000000004</c:v>
                      </c:pt>
                      <c:pt idx="2540">
                        <c:v>5030.8</c:v>
                      </c:pt>
                      <c:pt idx="2541">
                        <c:v>5019.1000000000004</c:v>
                      </c:pt>
                      <c:pt idx="2542">
                        <c:v>5031.7</c:v>
                      </c:pt>
                      <c:pt idx="2543">
                        <c:v>5026</c:v>
                      </c:pt>
                      <c:pt idx="2544">
                        <c:v>5033.8</c:v>
                      </c:pt>
                      <c:pt idx="2545">
                        <c:v>5024.3</c:v>
                      </c:pt>
                      <c:pt idx="2546">
                        <c:v>5019.8999999999996</c:v>
                      </c:pt>
                      <c:pt idx="2547">
                        <c:v>5026.8999999999996</c:v>
                      </c:pt>
                      <c:pt idx="2548">
                        <c:v>5032.8999999999996</c:v>
                      </c:pt>
                      <c:pt idx="2549">
                        <c:v>5023.5</c:v>
                      </c:pt>
                      <c:pt idx="2550">
                        <c:v>5026.8999999999996</c:v>
                      </c:pt>
                      <c:pt idx="2551">
                        <c:v>5021.1000000000004</c:v>
                      </c:pt>
                      <c:pt idx="2552">
                        <c:v>5024</c:v>
                      </c:pt>
                      <c:pt idx="2553">
                        <c:v>5028.7</c:v>
                      </c:pt>
                      <c:pt idx="2554">
                        <c:v>5027.8</c:v>
                      </c:pt>
                      <c:pt idx="2555">
                        <c:v>5020.1000000000004</c:v>
                      </c:pt>
                      <c:pt idx="2556">
                        <c:v>5036.3</c:v>
                      </c:pt>
                      <c:pt idx="2557">
                        <c:v>5028.8</c:v>
                      </c:pt>
                      <c:pt idx="2558">
                        <c:v>5028.1000000000004</c:v>
                      </c:pt>
                      <c:pt idx="2559">
                        <c:v>5022.7</c:v>
                      </c:pt>
                      <c:pt idx="2560">
                        <c:v>5028.1000000000004</c:v>
                      </c:pt>
                      <c:pt idx="2561">
                        <c:v>5032</c:v>
                      </c:pt>
                      <c:pt idx="2562">
                        <c:v>5027.3999999999996</c:v>
                      </c:pt>
                      <c:pt idx="2563">
                        <c:v>5033.5</c:v>
                      </c:pt>
                      <c:pt idx="2564">
                        <c:v>5030.6000000000004</c:v>
                      </c:pt>
                      <c:pt idx="2565">
                        <c:v>5029.1000000000004</c:v>
                      </c:pt>
                      <c:pt idx="2566">
                        <c:v>5034.3</c:v>
                      </c:pt>
                      <c:pt idx="2567">
                        <c:v>5034.5</c:v>
                      </c:pt>
                      <c:pt idx="2568">
                        <c:v>5030.3</c:v>
                      </c:pt>
                      <c:pt idx="2569">
                        <c:v>5023.3999999999996</c:v>
                      </c:pt>
                      <c:pt idx="2570">
                        <c:v>5026.6000000000004</c:v>
                      </c:pt>
                      <c:pt idx="2571">
                        <c:v>5028.8999999999996</c:v>
                      </c:pt>
                      <c:pt idx="2572">
                        <c:v>5038.2</c:v>
                      </c:pt>
                      <c:pt idx="2573">
                        <c:v>5039.3999999999996</c:v>
                      </c:pt>
                      <c:pt idx="2574">
                        <c:v>5037.3</c:v>
                      </c:pt>
                      <c:pt idx="2575">
                        <c:v>5036.6000000000004</c:v>
                      </c:pt>
                      <c:pt idx="2576">
                        <c:v>5034.3999999999996</c:v>
                      </c:pt>
                      <c:pt idx="2577">
                        <c:v>5039.8</c:v>
                      </c:pt>
                      <c:pt idx="2578">
                        <c:v>5032.2</c:v>
                      </c:pt>
                      <c:pt idx="2579">
                        <c:v>5033.3999999999996</c:v>
                      </c:pt>
                      <c:pt idx="2580">
                        <c:v>5031.7</c:v>
                      </c:pt>
                      <c:pt idx="2581">
                        <c:v>5033</c:v>
                      </c:pt>
                      <c:pt idx="2582">
                        <c:v>5039.7</c:v>
                      </c:pt>
                      <c:pt idx="2583">
                        <c:v>5035.8999999999996</c:v>
                      </c:pt>
                      <c:pt idx="2584">
                        <c:v>5039.3</c:v>
                      </c:pt>
                      <c:pt idx="2585">
                        <c:v>5033.7</c:v>
                      </c:pt>
                      <c:pt idx="2586">
                        <c:v>5033.5</c:v>
                      </c:pt>
                      <c:pt idx="2587">
                        <c:v>5039.1000000000004</c:v>
                      </c:pt>
                      <c:pt idx="2588">
                        <c:v>5032.3999999999996</c:v>
                      </c:pt>
                      <c:pt idx="2589">
                        <c:v>5040.6000000000004</c:v>
                      </c:pt>
                      <c:pt idx="2590">
                        <c:v>5032.8999999999996</c:v>
                      </c:pt>
                      <c:pt idx="2591">
                        <c:v>5028.8</c:v>
                      </c:pt>
                      <c:pt idx="2592">
                        <c:v>5035</c:v>
                      </c:pt>
                      <c:pt idx="2593">
                        <c:v>5031.3999999999996</c:v>
                      </c:pt>
                      <c:pt idx="2594">
                        <c:v>5033.8999999999996</c:v>
                      </c:pt>
                      <c:pt idx="2595">
                        <c:v>5035.6000000000004</c:v>
                      </c:pt>
                      <c:pt idx="2596">
                        <c:v>5033.8</c:v>
                      </c:pt>
                      <c:pt idx="2597">
                        <c:v>5029.7</c:v>
                      </c:pt>
                      <c:pt idx="2598">
                        <c:v>5030</c:v>
                      </c:pt>
                      <c:pt idx="2599">
                        <c:v>5034.1000000000004</c:v>
                      </c:pt>
                      <c:pt idx="2600">
                        <c:v>5038.8999999999996</c:v>
                      </c:pt>
                      <c:pt idx="2601">
                        <c:v>5025.5</c:v>
                      </c:pt>
                      <c:pt idx="2602">
                        <c:v>5042.8</c:v>
                      </c:pt>
                      <c:pt idx="2603">
                        <c:v>5042.8999999999996</c:v>
                      </c:pt>
                      <c:pt idx="2604">
                        <c:v>5036.6000000000004</c:v>
                      </c:pt>
                      <c:pt idx="2605">
                        <c:v>5034.3999999999996</c:v>
                      </c:pt>
                      <c:pt idx="2606">
                        <c:v>5044.1000000000004</c:v>
                      </c:pt>
                      <c:pt idx="2607">
                        <c:v>5041.6000000000004</c:v>
                      </c:pt>
                      <c:pt idx="2608">
                        <c:v>5036.2</c:v>
                      </c:pt>
                      <c:pt idx="2609">
                        <c:v>5038.5</c:v>
                      </c:pt>
                      <c:pt idx="2610">
                        <c:v>5027.2</c:v>
                      </c:pt>
                      <c:pt idx="2611">
                        <c:v>5040.1000000000004</c:v>
                      </c:pt>
                      <c:pt idx="2612">
                        <c:v>5036.3</c:v>
                      </c:pt>
                      <c:pt idx="2613">
                        <c:v>5042.1000000000004</c:v>
                      </c:pt>
                      <c:pt idx="2614">
                        <c:v>5043.8</c:v>
                      </c:pt>
                      <c:pt idx="2615">
                        <c:v>5038</c:v>
                      </c:pt>
                      <c:pt idx="2616">
                        <c:v>5045.1000000000004</c:v>
                      </c:pt>
                      <c:pt idx="2617">
                        <c:v>5047.7</c:v>
                      </c:pt>
                      <c:pt idx="2618">
                        <c:v>5040.1000000000004</c:v>
                      </c:pt>
                      <c:pt idx="2619">
                        <c:v>5032.8</c:v>
                      </c:pt>
                      <c:pt idx="2620">
                        <c:v>5045.2</c:v>
                      </c:pt>
                      <c:pt idx="2621">
                        <c:v>5045.6000000000004</c:v>
                      </c:pt>
                      <c:pt idx="2622">
                        <c:v>5043.1000000000004</c:v>
                      </c:pt>
                      <c:pt idx="2623">
                        <c:v>5045.8</c:v>
                      </c:pt>
                      <c:pt idx="2624">
                        <c:v>5048</c:v>
                      </c:pt>
                      <c:pt idx="2625">
                        <c:v>5048.2</c:v>
                      </c:pt>
                      <c:pt idx="2626">
                        <c:v>5053.7</c:v>
                      </c:pt>
                      <c:pt idx="2627">
                        <c:v>5042.2</c:v>
                      </c:pt>
                      <c:pt idx="2628">
                        <c:v>5047.1000000000004</c:v>
                      </c:pt>
                      <c:pt idx="2629">
                        <c:v>5049.3</c:v>
                      </c:pt>
                      <c:pt idx="2630">
                        <c:v>5041.8</c:v>
                      </c:pt>
                      <c:pt idx="2631">
                        <c:v>5042.5</c:v>
                      </c:pt>
                      <c:pt idx="2632">
                        <c:v>5048.3</c:v>
                      </c:pt>
                      <c:pt idx="2633">
                        <c:v>5046</c:v>
                      </c:pt>
                      <c:pt idx="2634">
                        <c:v>5050.2</c:v>
                      </c:pt>
                      <c:pt idx="2635">
                        <c:v>5041.8999999999996</c:v>
                      </c:pt>
                      <c:pt idx="2636">
                        <c:v>5053.6000000000004</c:v>
                      </c:pt>
                      <c:pt idx="2637">
                        <c:v>5049.5</c:v>
                      </c:pt>
                      <c:pt idx="2638">
                        <c:v>5039.8999999999996</c:v>
                      </c:pt>
                      <c:pt idx="2639">
                        <c:v>5051.1000000000004</c:v>
                      </c:pt>
                      <c:pt idx="2640">
                        <c:v>5047.5</c:v>
                      </c:pt>
                      <c:pt idx="2641">
                        <c:v>5046.8</c:v>
                      </c:pt>
                      <c:pt idx="2642">
                        <c:v>5055.1000000000004</c:v>
                      </c:pt>
                      <c:pt idx="2643">
                        <c:v>5048.1000000000004</c:v>
                      </c:pt>
                      <c:pt idx="2644">
                        <c:v>5047.7</c:v>
                      </c:pt>
                      <c:pt idx="2645">
                        <c:v>5050.6000000000004</c:v>
                      </c:pt>
                      <c:pt idx="2646">
                        <c:v>5052.5</c:v>
                      </c:pt>
                      <c:pt idx="2647">
                        <c:v>5044.3</c:v>
                      </c:pt>
                      <c:pt idx="2648">
                        <c:v>5050.8</c:v>
                      </c:pt>
                      <c:pt idx="2649">
                        <c:v>5050.3999999999996</c:v>
                      </c:pt>
                      <c:pt idx="2650">
                        <c:v>5041.1000000000004</c:v>
                      </c:pt>
                      <c:pt idx="2651">
                        <c:v>5045</c:v>
                      </c:pt>
                      <c:pt idx="2652">
                        <c:v>5058.8</c:v>
                      </c:pt>
                      <c:pt idx="2653">
                        <c:v>5050.3999999999996</c:v>
                      </c:pt>
                      <c:pt idx="2654">
                        <c:v>5054.2</c:v>
                      </c:pt>
                      <c:pt idx="2655">
                        <c:v>5052.2</c:v>
                      </c:pt>
                      <c:pt idx="2656">
                        <c:v>5054.3</c:v>
                      </c:pt>
                      <c:pt idx="2657">
                        <c:v>5049.6000000000004</c:v>
                      </c:pt>
                      <c:pt idx="2658">
                        <c:v>5043.5</c:v>
                      </c:pt>
                      <c:pt idx="2659">
                        <c:v>5051.1000000000004</c:v>
                      </c:pt>
                      <c:pt idx="2660">
                        <c:v>5053.3</c:v>
                      </c:pt>
                      <c:pt idx="2661">
                        <c:v>5047.5</c:v>
                      </c:pt>
                      <c:pt idx="2662">
                        <c:v>5054.7</c:v>
                      </c:pt>
                      <c:pt idx="2663">
                        <c:v>5057.7</c:v>
                      </c:pt>
                      <c:pt idx="2664">
                        <c:v>5053.2</c:v>
                      </c:pt>
                      <c:pt idx="2665">
                        <c:v>5052.3999999999996</c:v>
                      </c:pt>
                      <c:pt idx="2666">
                        <c:v>5057.5</c:v>
                      </c:pt>
                      <c:pt idx="2667">
                        <c:v>5053.6000000000004</c:v>
                      </c:pt>
                      <c:pt idx="2668">
                        <c:v>5054.8</c:v>
                      </c:pt>
                      <c:pt idx="2669">
                        <c:v>5042.3</c:v>
                      </c:pt>
                      <c:pt idx="2670">
                        <c:v>5045.2</c:v>
                      </c:pt>
                      <c:pt idx="2671">
                        <c:v>5045.8</c:v>
                      </c:pt>
                      <c:pt idx="2672">
                        <c:v>5060.1000000000004</c:v>
                      </c:pt>
                      <c:pt idx="2673">
                        <c:v>5059.7</c:v>
                      </c:pt>
                      <c:pt idx="2674">
                        <c:v>5051.6000000000004</c:v>
                      </c:pt>
                      <c:pt idx="2675">
                        <c:v>5051.6000000000004</c:v>
                      </c:pt>
                      <c:pt idx="2676">
                        <c:v>5055.8999999999996</c:v>
                      </c:pt>
                      <c:pt idx="2677">
                        <c:v>5043.6000000000004</c:v>
                      </c:pt>
                      <c:pt idx="2678">
                        <c:v>5057.3</c:v>
                      </c:pt>
                      <c:pt idx="2679">
                        <c:v>5046.3999999999996</c:v>
                      </c:pt>
                      <c:pt idx="2680">
                        <c:v>5048.8999999999996</c:v>
                      </c:pt>
                      <c:pt idx="2681">
                        <c:v>5053</c:v>
                      </c:pt>
                      <c:pt idx="2682">
                        <c:v>5052</c:v>
                      </c:pt>
                      <c:pt idx="2683">
                        <c:v>5054.6000000000004</c:v>
                      </c:pt>
                      <c:pt idx="2684">
                        <c:v>5056.5</c:v>
                      </c:pt>
                      <c:pt idx="2685">
                        <c:v>5058.7</c:v>
                      </c:pt>
                      <c:pt idx="2686">
                        <c:v>5059.2</c:v>
                      </c:pt>
                      <c:pt idx="2687">
                        <c:v>5061.3999999999996</c:v>
                      </c:pt>
                      <c:pt idx="2688">
                        <c:v>5053.5</c:v>
                      </c:pt>
                      <c:pt idx="2689">
                        <c:v>5058.3</c:v>
                      </c:pt>
                      <c:pt idx="2690">
                        <c:v>5049.3</c:v>
                      </c:pt>
                      <c:pt idx="2691">
                        <c:v>5052.1000000000004</c:v>
                      </c:pt>
                      <c:pt idx="2692">
                        <c:v>5059.3999999999996</c:v>
                      </c:pt>
                      <c:pt idx="2693">
                        <c:v>5062.8</c:v>
                      </c:pt>
                      <c:pt idx="2694">
                        <c:v>5063.3999999999996</c:v>
                      </c:pt>
                      <c:pt idx="2695">
                        <c:v>5062.8999999999996</c:v>
                      </c:pt>
                      <c:pt idx="2696">
                        <c:v>5059</c:v>
                      </c:pt>
                      <c:pt idx="2697">
                        <c:v>5054.5</c:v>
                      </c:pt>
                      <c:pt idx="2698">
                        <c:v>5063.1000000000004</c:v>
                      </c:pt>
                      <c:pt idx="2699">
                        <c:v>5056.8</c:v>
                      </c:pt>
                      <c:pt idx="2700">
                        <c:v>5061</c:v>
                      </c:pt>
                      <c:pt idx="2701">
                        <c:v>5057.1000000000004</c:v>
                      </c:pt>
                      <c:pt idx="2702">
                        <c:v>5053.1000000000004</c:v>
                      </c:pt>
                      <c:pt idx="2703">
                        <c:v>5061.5</c:v>
                      </c:pt>
                      <c:pt idx="2704">
                        <c:v>5056.7</c:v>
                      </c:pt>
                      <c:pt idx="2705">
                        <c:v>5052.5</c:v>
                      </c:pt>
                      <c:pt idx="2706">
                        <c:v>5057.3</c:v>
                      </c:pt>
                      <c:pt idx="2707">
                        <c:v>5057</c:v>
                      </c:pt>
                      <c:pt idx="2708">
                        <c:v>5048</c:v>
                      </c:pt>
                      <c:pt idx="2709">
                        <c:v>5041.6000000000004</c:v>
                      </c:pt>
                      <c:pt idx="2710">
                        <c:v>5046.6000000000004</c:v>
                      </c:pt>
                      <c:pt idx="2711">
                        <c:v>5043.3</c:v>
                      </c:pt>
                      <c:pt idx="2712">
                        <c:v>5056.1000000000004</c:v>
                      </c:pt>
                      <c:pt idx="2713">
                        <c:v>5049.7</c:v>
                      </c:pt>
                      <c:pt idx="2714">
                        <c:v>5043.7</c:v>
                      </c:pt>
                      <c:pt idx="2715">
                        <c:v>5055.6000000000004</c:v>
                      </c:pt>
                      <c:pt idx="2716">
                        <c:v>5054.8999999999996</c:v>
                      </c:pt>
                      <c:pt idx="2717">
                        <c:v>5043.3</c:v>
                      </c:pt>
                      <c:pt idx="2718">
                        <c:v>5038.6000000000004</c:v>
                      </c:pt>
                      <c:pt idx="2719">
                        <c:v>5041.1000000000004</c:v>
                      </c:pt>
                      <c:pt idx="2720">
                        <c:v>5047.6000000000004</c:v>
                      </c:pt>
                      <c:pt idx="2721">
                        <c:v>5042.3</c:v>
                      </c:pt>
                      <c:pt idx="2722">
                        <c:v>5044.3999999999996</c:v>
                      </c:pt>
                      <c:pt idx="2723">
                        <c:v>5042</c:v>
                      </c:pt>
                      <c:pt idx="2724">
                        <c:v>5042.8</c:v>
                      </c:pt>
                      <c:pt idx="2725">
                        <c:v>5035.6000000000004</c:v>
                      </c:pt>
                      <c:pt idx="2726">
                        <c:v>5034.2</c:v>
                      </c:pt>
                      <c:pt idx="2727">
                        <c:v>5042.3</c:v>
                      </c:pt>
                      <c:pt idx="2728">
                        <c:v>5048.3</c:v>
                      </c:pt>
                      <c:pt idx="2729">
                        <c:v>5026.7</c:v>
                      </c:pt>
                      <c:pt idx="2730">
                        <c:v>5033.2</c:v>
                      </c:pt>
                      <c:pt idx="2731">
                        <c:v>5033.8</c:v>
                      </c:pt>
                      <c:pt idx="2732">
                        <c:v>5045.6000000000004</c:v>
                      </c:pt>
                      <c:pt idx="2733">
                        <c:v>5036.7</c:v>
                      </c:pt>
                      <c:pt idx="2734">
                        <c:v>5065.8999999999996</c:v>
                      </c:pt>
                      <c:pt idx="2735">
                        <c:v>5052.5</c:v>
                      </c:pt>
                      <c:pt idx="2736">
                        <c:v>5059.8999999999996</c:v>
                      </c:pt>
                      <c:pt idx="2737">
                        <c:v>5056.8999999999996</c:v>
                      </c:pt>
                      <c:pt idx="2738">
                        <c:v>5026.8999999999996</c:v>
                      </c:pt>
                      <c:pt idx="2739">
                        <c:v>5054.7</c:v>
                      </c:pt>
                      <c:pt idx="2740">
                        <c:v>5055.3</c:v>
                      </c:pt>
                      <c:pt idx="2741">
                        <c:v>5051.1000000000004</c:v>
                      </c:pt>
                      <c:pt idx="2742">
                        <c:v>5030.3999999999996</c:v>
                      </c:pt>
                      <c:pt idx="2743">
                        <c:v>5055.5</c:v>
                      </c:pt>
                      <c:pt idx="2744">
                        <c:v>5059.7</c:v>
                      </c:pt>
                      <c:pt idx="2745">
                        <c:v>5046.8999999999996</c:v>
                      </c:pt>
                      <c:pt idx="2746">
                        <c:v>5052.7</c:v>
                      </c:pt>
                      <c:pt idx="2747">
                        <c:v>5038.8</c:v>
                      </c:pt>
                      <c:pt idx="2748">
                        <c:v>5055.8999999999996</c:v>
                      </c:pt>
                      <c:pt idx="2749">
                        <c:v>5046.8</c:v>
                      </c:pt>
                      <c:pt idx="2750">
                        <c:v>5034.1000000000004</c:v>
                      </c:pt>
                      <c:pt idx="2751">
                        <c:v>5037.2</c:v>
                      </c:pt>
                      <c:pt idx="2752">
                        <c:v>5060.7</c:v>
                      </c:pt>
                      <c:pt idx="2753">
                        <c:v>5043.3999999999996</c:v>
                      </c:pt>
                      <c:pt idx="2754">
                        <c:v>5059.8</c:v>
                      </c:pt>
                      <c:pt idx="2755">
                        <c:v>5052.8</c:v>
                      </c:pt>
                      <c:pt idx="2756">
                        <c:v>5045.5</c:v>
                      </c:pt>
                      <c:pt idx="2757">
                        <c:v>5048.2</c:v>
                      </c:pt>
                      <c:pt idx="2758">
                        <c:v>5034.8</c:v>
                      </c:pt>
                      <c:pt idx="2759">
                        <c:v>5040</c:v>
                      </c:pt>
                      <c:pt idx="2760">
                        <c:v>5046.8999999999996</c:v>
                      </c:pt>
                      <c:pt idx="2761">
                        <c:v>5037.5</c:v>
                      </c:pt>
                      <c:pt idx="2762">
                        <c:v>5034.3999999999996</c:v>
                      </c:pt>
                      <c:pt idx="2763">
                        <c:v>5030.7</c:v>
                      </c:pt>
                      <c:pt idx="2764">
                        <c:v>5031.6000000000004</c:v>
                      </c:pt>
                      <c:pt idx="2765">
                        <c:v>5060.3999999999996</c:v>
                      </c:pt>
                      <c:pt idx="2766">
                        <c:v>5041.8</c:v>
                      </c:pt>
                      <c:pt idx="2767">
                        <c:v>5062.1000000000004</c:v>
                      </c:pt>
                      <c:pt idx="2768">
                        <c:v>5059.7</c:v>
                      </c:pt>
                      <c:pt idx="2769">
                        <c:v>5062.5</c:v>
                      </c:pt>
                      <c:pt idx="2770">
                        <c:v>5073</c:v>
                      </c:pt>
                      <c:pt idx="2771">
                        <c:v>5048.3</c:v>
                      </c:pt>
                      <c:pt idx="2772">
                        <c:v>5046.2</c:v>
                      </c:pt>
                      <c:pt idx="2773">
                        <c:v>5048.1000000000004</c:v>
                      </c:pt>
                      <c:pt idx="2774">
                        <c:v>5050</c:v>
                      </c:pt>
                      <c:pt idx="2775">
                        <c:v>5048.3999999999996</c:v>
                      </c:pt>
                      <c:pt idx="2776">
                        <c:v>5050.5</c:v>
                      </c:pt>
                      <c:pt idx="2777">
                        <c:v>5045.7</c:v>
                      </c:pt>
                      <c:pt idx="2778">
                        <c:v>5039</c:v>
                      </c:pt>
                      <c:pt idx="2779">
                        <c:v>5056</c:v>
                      </c:pt>
                      <c:pt idx="2780">
                        <c:v>5031.8999999999996</c:v>
                      </c:pt>
                      <c:pt idx="2781">
                        <c:v>5045.5</c:v>
                      </c:pt>
                      <c:pt idx="2782">
                        <c:v>5044.3999999999996</c:v>
                      </c:pt>
                      <c:pt idx="2783">
                        <c:v>5040.3999999999996</c:v>
                      </c:pt>
                      <c:pt idx="2784">
                        <c:v>5052.8999999999996</c:v>
                      </c:pt>
                      <c:pt idx="2785">
                        <c:v>5046.7</c:v>
                      </c:pt>
                      <c:pt idx="2786">
                        <c:v>5034.6000000000004</c:v>
                      </c:pt>
                      <c:pt idx="2787">
                        <c:v>5060.8</c:v>
                      </c:pt>
                      <c:pt idx="2788">
                        <c:v>5057.6000000000004</c:v>
                      </c:pt>
                      <c:pt idx="2789">
                        <c:v>5043.8999999999996</c:v>
                      </c:pt>
                      <c:pt idx="2790">
                        <c:v>5049.3999999999996</c:v>
                      </c:pt>
                      <c:pt idx="2791">
                        <c:v>5052.2</c:v>
                      </c:pt>
                      <c:pt idx="2792">
                        <c:v>5040.5</c:v>
                      </c:pt>
                      <c:pt idx="2793">
                        <c:v>5040.8</c:v>
                      </c:pt>
                      <c:pt idx="2794">
                        <c:v>5025.6000000000004</c:v>
                      </c:pt>
                      <c:pt idx="2795">
                        <c:v>5065.2</c:v>
                      </c:pt>
                      <c:pt idx="2796">
                        <c:v>5065.2</c:v>
                      </c:pt>
                      <c:pt idx="2797">
                        <c:v>5036.2</c:v>
                      </c:pt>
                      <c:pt idx="2798">
                        <c:v>5068.2</c:v>
                      </c:pt>
                      <c:pt idx="2799">
                        <c:v>5049.5</c:v>
                      </c:pt>
                      <c:pt idx="2800">
                        <c:v>5040</c:v>
                      </c:pt>
                      <c:pt idx="2801">
                        <c:v>5048.1000000000004</c:v>
                      </c:pt>
                      <c:pt idx="2802">
                        <c:v>5034.5</c:v>
                      </c:pt>
                      <c:pt idx="2803">
                        <c:v>5054.2</c:v>
                      </c:pt>
                      <c:pt idx="2804">
                        <c:v>5039.1000000000004</c:v>
                      </c:pt>
                      <c:pt idx="2805">
                        <c:v>5057.5</c:v>
                      </c:pt>
                      <c:pt idx="2806">
                        <c:v>5049.5</c:v>
                      </c:pt>
                      <c:pt idx="2807">
                        <c:v>5064.3999999999996</c:v>
                      </c:pt>
                      <c:pt idx="2808">
                        <c:v>5053.3</c:v>
                      </c:pt>
                      <c:pt idx="2809">
                        <c:v>5048.8999999999996</c:v>
                      </c:pt>
                      <c:pt idx="2810">
                        <c:v>5044.1000000000004</c:v>
                      </c:pt>
                      <c:pt idx="2811">
                        <c:v>5038.8999999999996</c:v>
                      </c:pt>
                      <c:pt idx="2812">
                        <c:v>5039.7</c:v>
                      </c:pt>
                      <c:pt idx="2813">
                        <c:v>5052.8999999999996</c:v>
                      </c:pt>
                      <c:pt idx="2814">
                        <c:v>5049.6000000000004</c:v>
                      </c:pt>
                      <c:pt idx="2815">
                        <c:v>5046.3</c:v>
                      </c:pt>
                      <c:pt idx="2816">
                        <c:v>5045.8999999999996</c:v>
                      </c:pt>
                      <c:pt idx="2817">
                        <c:v>5053.1000000000004</c:v>
                      </c:pt>
                      <c:pt idx="2818">
                        <c:v>5052.3</c:v>
                      </c:pt>
                      <c:pt idx="2819">
                        <c:v>5058.5</c:v>
                      </c:pt>
                      <c:pt idx="2820">
                        <c:v>5052.5</c:v>
                      </c:pt>
                      <c:pt idx="2821">
                        <c:v>5049.8</c:v>
                      </c:pt>
                      <c:pt idx="2822">
                        <c:v>5057.8999999999996</c:v>
                      </c:pt>
                      <c:pt idx="2823">
                        <c:v>5044.7</c:v>
                      </c:pt>
                      <c:pt idx="2824">
                        <c:v>5055.3</c:v>
                      </c:pt>
                      <c:pt idx="2825">
                        <c:v>5054.3999999999996</c:v>
                      </c:pt>
                      <c:pt idx="2826">
                        <c:v>5059.3999999999996</c:v>
                      </c:pt>
                      <c:pt idx="2827">
                        <c:v>5075</c:v>
                      </c:pt>
                      <c:pt idx="2828">
                        <c:v>5058.3</c:v>
                      </c:pt>
                      <c:pt idx="2829">
                        <c:v>5048.8999999999996</c:v>
                      </c:pt>
                      <c:pt idx="2830">
                        <c:v>5053.7</c:v>
                      </c:pt>
                      <c:pt idx="2831">
                        <c:v>5074.3</c:v>
                      </c:pt>
                      <c:pt idx="2832">
                        <c:v>5040.6000000000004</c:v>
                      </c:pt>
                      <c:pt idx="2833">
                        <c:v>5067</c:v>
                      </c:pt>
                      <c:pt idx="2834">
                        <c:v>5046.8999999999996</c:v>
                      </c:pt>
                      <c:pt idx="2835">
                        <c:v>5050.3999999999996</c:v>
                      </c:pt>
                      <c:pt idx="2836">
                        <c:v>5060.3</c:v>
                      </c:pt>
                      <c:pt idx="2837">
                        <c:v>5072.1000000000004</c:v>
                      </c:pt>
                      <c:pt idx="2838">
                        <c:v>5076.3999999999996</c:v>
                      </c:pt>
                      <c:pt idx="2839">
                        <c:v>5035.8999999999996</c:v>
                      </c:pt>
                      <c:pt idx="2840">
                        <c:v>5069.7</c:v>
                      </c:pt>
                      <c:pt idx="2841">
                        <c:v>5056.3</c:v>
                      </c:pt>
                      <c:pt idx="2842">
                        <c:v>5047.6000000000004</c:v>
                      </c:pt>
                      <c:pt idx="2843">
                        <c:v>5068.8999999999996</c:v>
                      </c:pt>
                      <c:pt idx="2844">
                        <c:v>5066.2</c:v>
                      </c:pt>
                      <c:pt idx="2845">
                        <c:v>5058.3</c:v>
                      </c:pt>
                      <c:pt idx="2846">
                        <c:v>5046.3999999999996</c:v>
                      </c:pt>
                      <c:pt idx="2847">
                        <c:v>5025.1000000000004</c:v>
                      </c:pt>
                      <c:pt idx="2848">
                        <c:v>5050.8</c:v>
                      </c:pt>
                      <c:pt idx="2849">
                        <c:v>5032.3999999999996</c:v>
                      </c:pt>
                      <c:pt idx="2850">
                        <c:v>5042.8</c:v>
                      </c:pt>
                      <c:pt idx="2851">
                        <c:v>5034.6000000000004</c:v>
                      </c:pt>
                      <c:pt idx="2852">
                        <c:v>5068.3</c:v>
                      </c:pt>
                      <c:pt idx="2853">
                        <c:v>5034.2</c:v>
                      </c:pt>
                      <c:pt idx="2854">
                        <c:v>5037</c:v>
                      </c:pt>
                      <c:pt idx="2855">
                        <c:v>5039</c:v>
                      </c:pt>
                      <c:pt idx="2856">
                        <c:v>5061.7</c:v>
                      </c:pt>
                      <c:pt idx="2857">
                        <c:v>5048.5</c:v>
                      </c:pt>
                      <c:pt idx="2858">
                        <c:v>5051.2</c:v>
                      </c:pt>
                      <c:pt idx="2859">
                        <c:v>5047.3999999999996</c:v>
                      </c:pt>
                      <c:pt idx="2860">
                        <c:v>5042.8999999999996</c:v>
                      </c:pt>
                      <c:pt idx="2861">
                        <c:v>5049</c:v>
                      </c:pt>
                      <c:pt idx="2862">
                        <c:v>5040.7</c:v>
                      </c:pt>
                      <c:pt idx="2863">
                        <c:v>5049.3</c:v>
                      </c:pt>
                      <c:pt idx="2864">
                        <c:v>5045.5</c:v>
                      </c:pt>
                      <c:pt idx="2865">
                        <c:v>5045.3999999999996</c:v>
                      </c:pt>
                      <c:pt idx="2866">
                        <c:v>5058.1000000000004</c:v>
                      </c:pt>
                      <c:pt idx="2867">
                        <c:v>5034.8999999999996</c:v>
                      </c:pt>
                      <c:pt idx="2868">
                        <c:v>5026.7</c:v>
                      </c:pt>
                      <c:pt idx="2869">
                        <c:v>5046.7</c:v>
                      </c:pt>
                      <c:pt idx="2870">
                        <c:v>5030</c:v>
                      </c:pt>
                      <c:pt idx="2871">
                        <c:v>5032.8</c:v>
                      </c:pt>
                      <c:pt idx="2872">
                        <c:v>5054.3999999999996</c:v>
                      </c:pt>
                      <c:pt idx="2873">
                        <c:v>5038.8999999999996</c:v>
                      </c:pt>
                      <c:pt idx="2874">
                        <c:v>5038.1000000000004</c:v>
                      </c:pt>
                      <c:pt idx="2875">
                        <c:v>5033.8999999999996</c:v>
                      </c:pt>
                      <c:pt idx="2876">
                        <c:v>5042.6000000000004</c:v>
                      </c:pt>
                      <c:pt idx="2877">
                        <c:v>5030.3</c:v>
                      </c:pt>
                      <c:pt idx="2878">
                        <c:v>5029.1000000000004</c:v>
                      </c:pt>
                      <c:pt idx="2879">
                        <c:v>5050.8</c:v>
                      </c:pt>
                      <c:pt idx="2880">
                        <c:v>5038.1000000000004</c:v>
                      </c:pt>
                      <c:pt idx="2881">
                        <c:v>5017.5</c:v>
                      </c:pt>
                      <c:pt idx="2882">
                        <c:v>5037.3999999999996</c:v>
                      </c:pt>
                      <c:pt idx="2883">
                        <c:v>5032.3999999999996</c:v>
                      </c:pt>
                      <c:pt idx="2884">
                        <c:v>5016.3999999999996</c:v>
                      </c:pt>
                      <c:pt idx="2885">
                        <c:v>5020</c:v>
                      </c:pt>
                      <c:pt idx="2886">
                        <c:v>5012.5</c:v>
                      </c:pt>
                      <c:pt idx="2887">
                        <c:v>5034.3999999999996</c:v>
                      </c:pt>
                      <c:pt idx="2888">
                        <c:v>5036.3999999999996</c:v>
                      </c:pt>
                      <c:pt idx="2889">
                        <c:v>5030</c:v>
                      </c:pt>
                      <c:pt idx="2890">
                        <c:v>5018.2</c:v>
                      </c:pt>
                      <c:pt idx="2891">
                        <c:v>5026.8</c:v>
                      </c:pt>
                      <c:pt idx="2892">
                        <c:v>5033.8</c:v>
                      </c:pt>
                      <c:pt idx="2893">
                        <c:v>5034.7</c:v>
                      </c:pt>
                      <c:pt idx="2894">
                        <c:v>5034.8</c:v>
                      </c:pt>
                      <c:pt idx="2895">
                        <c:v>5039.8</c:v>
                      </c:pt>
                      <c:pt idx="2896">
                        <c:v>5051</c:v>
                      </c:pt>
                      <c:pt idx="2897">
                        <c:v>5025</c:v>
                      </c:pt>
                      <c:pt idx="2898">
                        <c:v>5044.1000000000004</c:v>
                      </c:pt>
                      <c:pt idx="2899">
                        <c:v>5042.7</c:v>
                      </c:pt>
                      <c:pt idx="2900">
                        <c:v>5042.8</c:v>
                      </c:pt>
                      <c:pt idx="2901">
                        <c:v>5056.5</c:v>
                      </c:pt>
                      <c:pt idx="2902">
                        <c:v>5038.8999999999996</c:v>
                      </c:pt>
                      <c:pt idx="2903">
                        <c:v>5061.1000000000004</c:v>
                      </c:pt>
                      <c:pt idx="2904">
                        <c:v>5041.2</c:v>
                      </c:pt>
                      <c:pt idx="2905">
                        <c:v>5046.6000000000004</c:v>
                      </c:pt>
                      <c:pt idx="2906">
                        <c:v>5045.8999999999996</c:v>
                      </c:pt>
                      <c:pt idx="2907">
                        <c:v>5051.3999999999996</c:v>
                      </c:pt>
                      <c:pt idx="2908">
                        <c:v>5040.8999999999996</c:v>
                      </c:pt>
                      <c:pt idx="2909">
                        <c:v>5035.3999999999996</c:v>
                      </c:pt>
                      <c:pt idx="2910">
                        <c:v>5039.6000000000004</c:v>
                      </c:pt>
                      <c:pt idx="2911">
                        <c:v>5039</c:v>
                      </c:pt>
                      <c:pt idx="2912">
                        <c:v>5053.6000000000004</c:v>
                      </c:pt>
                      <c:pt idx="2913">
                        <c:v>5036.3999999999996</c:v>
                      </c:pt>
                      <c:pt idx="2914">
                        <c:v>5071.3</c:v>
                      </c:pt>
                      <c:pt idx="2915">
                        <c:v>5031.3</c:v>
                      </c:pt>
                      <c:pt idx="2916">
                        <c:v>5031.1000000000004</c:v>
                      </c:pt>
                      <c:pt idx="2917">
                        <c:v>5051.1000000000004</c:v>
                      </c:pt>
                      <c:pt idx="2918">
                        <c:v>5026.8999999999996</c:v>
                      </c:pt>
                      <c:pt idx="2919">
                        <c:v>5022.3</c:v>
                      </c:pt>
                      <c:pt idx="2920">
                        <c:v>5045.3</c:v>
                      </c:pt>
                      <c:pt idx="2921">
                        <c:v>5055.7</c:v>
                      </c:pt>
                      <c:pt idx="2922">
                        <c:v>5048.3</c:v>
                      </c:pt>
                      <c:pt idx="2923">
                        <c:v>5039.5</c:v>
                      </c:pt>
                      <c:pt idx="2924">
                        <c:v>5062.1000000000004</c:v>
                      </c:pt>
                      <c:pt idx="2925">
                        <c:v>5046.6000000000004</c:v>
                      </c:pt>
                      <c:pt idx="2926">
                        <c:v>5043.3</c:v>
                      </c:pt>
                      <c:pt idx="2927">
                        <c:v>5025.5</c:v>
                      </c:pt>
                      <c:pt idx="2928">
                        <c:v>5027.7</c:v>
                      </c:pt>
                      <c:pt idx="2929">
                        <c:v>5045.8</c:v>
                      </c:pt>
                      <c:pt idx="2930">
                        <c:v>5055.3999999999996</c:v>
                      </c:pt>
                      <c:pt idx="2931">
                        <c:v>5037.7</c:v>
                      </c:pt>
                      <c:pt idx="2932">
                        <c:v>5035</c:v>
                      </c:pt>
                      <c:pt idx="2933">
                        <c:v>5045.5</c:v>
                      </c:pt>
                      <c:pt idx="2934">
                        <c:v>5036.8</c:v>
                      </c:pt>
                      <c:pt idx="2935">
                        <c:v>5039.3</c:v>
                      </c:pt>
                      <c:pt idx="2936">
                        <c:v>5023.1000000000004</c:v>
                      </c:pt>
                      <c:pt idx="2937">
                        <c:v>5041.3999999999996</c:v>
                      </c:pt>
                      <c:pt idx="2938">
                        <c:v>5051.8</c:v>
                      </c:pt>
                      <c:pt idx="2939">
                        <c:v>5051.3999999999996</c:v>
                      </c:pt>
                      <c:pt idx="2940">
                        <c:v>5039.6000000000004</c:v>
                      </c:pt>
                      <c:pt idx="2941">
                        <c:v>5040.8999999999996</c:v>
                      </c:pt>
                      <c:pt idx="2942">
                        <c:v>5042.6000000000004</c:v>
                      </c:pt>
                      <c:pt idx="2943">
                        <c:v>5040.8</c:v>
                      </c:pt>
                      <c:pt idx="2944">
                        <c:v>5040.1000000000004</c:v>
                      </c:pt>
                      <c:pt idx="2945">
                        <c:v>5047.3</c:v>
                      </c:pt>
                      <c:pt idx="2946">
                        <c:v>5038.1000000000004</c:v>
                      </c:pt>
                      <c:pt idx="2947">
                        <c:v>5060.8</c:v>
                      </c:pt>
                      <c:pt idx="2948">
                        <c:v>5037.6000000000004</c:v>
                      </c:pt>
                      <c:pt idx="2949">
                        <c:v>5055.1000000000004</c:v>
                      </c:pt>
                      <c:pt idx="2950">
                        <c:v>5064.6000000000004</c:v>
                      </c:pt>
                      <c:pt idx="2951">
                        <c:v>5054.8999999999996</c:v>
                      </c:pt>
                      <c:pt idx="2952">
                        <c:v>5043.5</c:v>
                      </c:pt>
                      <c:pt idx="2953">
                        <c:v>5040.3</c:v>
                      </c:pt>
                      <c:pt idx="2954">
                        <c:v>5040.8999999999996</c:v>
                      </c:pt>
                      <c:pt idx="2955">
                        <c:v>5049.8</c:v>
                      </c:pt>
                      <c:pt idx="2956">
                        <c:v>5040.6000000000004</c:v>
                      </c:pt>
                      <c:pt idx="2957">
                        <c:v>5053.1000000000004</c:v>
                      </c:pt>
                      <c:pt idx="2958">
                        <c:v>5042.2</c:v>
                      </c:pt>
                      <c:pt idx="2959">
                        <c:v>5036.6000000000004</c:v>
                      </c:pt>
                      <c:pt idx="2960">
                        <c:v>5047.8</c:v>
                      </c:pt>
                      <c:pt idx="2961">
                        <c:v>5059.2</c:v>
                      </c:pt>
                      <c:pt idx="2962">
                        <c:v>5038</c:v>
                      </c:pt>
                      <c:pt idx="2963">
                        <c:v>5052.1000000000004</c:v>
                      </c:pt>
                      <c:pt idx="2964">
                        <c:v>5048.5</c:v>
                      </c:pt>
                      <c:pt idx="2965">
                        <c:v>5048.6000000000004</c:v>
                      </c:pt>
                      <c:pt idx="2966">
                        <c:v>5053.8999999999996</c:v>
                      </c:pt>
                      <c:pt idx="2967">
                        <c:v>5056.5</c:v>
                      </c:pt>
                      <c:pt idx="2968">
                        <c:v>5050.6000000000004</c:v>
                      </c:pt>
                      <c:pt idx="2969">
                        <c:v>5055.2</c:v>
                      </c:pt>
                      <c:pt idx="2970">
                        <c:v>5053.3999999999996</c:v>
                      </c:pt>
                      <c:pt idx="2971">
                        <c:v>5039.8</c:v>
                      </c:pt>
                      <c:pt idx="2972">
                        <c:v>5052.3</c:v>
                      </c:pt>
                      <c:pt idx="2973">
                        <c:v>5043.3999999999996</c:v>
                      </c:pt>
                      <c:pt idx="2974">
                        <c:v>5042.1000000000004</c:v>
                      </c:pt>
                      <c:pt idx="2975">
                        <c:v>5057.3</c:v>
                      </c:pt>
                      <c:pt idx="2976">
                        <c:v>5044.7</c:v>
                      </c:pt>
                      <c:pt idx="2977">
                        <c:v>5066.8999999999996</c:v>
                      </c:pt>
                      <c:pt idx="2978">
                        <c:v>5049.1000000000004</c:v>
                      </c:pt>
                      <c:pt idx="2979">
                        <c:v>5042.2</c:v>
                      </c:pt>
                      <c:pt idx="2980">
                        <c:v>5052.3</c:v>
                      </c:pt>
                      <c:pt idx="2981">
                        <c:v>5044.6000000000004</c:v>
                      </c:pt>
                      <c:pt idx="2982">
                        <c:v>5046.3</c:v>
                      </c:pt>
                      <c:pt idx="2983">
                        <c:v>5058.3999999999996</c:v>
                      </c:pt>
                      <c:pt idx="2984">
                        <c:v>5036.3</c:v>
                      </c:pt>
                      <c:pt idx="2985">
                        <c:v>5049.7</c:v>
                      </c:pt>
                      <c:pt idx="2986">
                        <c:v>5048.3</c:v>
                      </c:pt>
                      <c:pt idx="2987">
                        <c:v>5060.3999999999996</c:v>
                      </c:pt>
                      <c:pt idx="2988">
                        <c:v>5053.7</c:v>
                      </c:pt>
                      <c:pt idx="2989">
                        <c:v>5069.1000000000004</c:v>
                      </c:pt>
                      <c:pt idx="2990">
                        <c:v>5068.5</c:v>
                      </c:pt>
                      <c:pt idx="2991">
                        <c:v>5061</c:v>
                      </c:pt>
                      <c:pt idx="2992">
                        <c:v>5068.5</c:v>
                      </c:pt>
                      <c:pt idx="2993">
                        <c:v>5062.5</c:v>
                      </c:pt>
                      <c:pt idx="2994">
                        <c:v>5054.8</c:v>
                      </c:pt>
                      <c:pt idx="2995">
                        <c:v>5056.3</c:v>
                      </c:pt>
                      <c:pt idx="2996">
                        <c:v>5079.7</c:v>
                      </c:pt>
                      <c:pt idx="2997">
                        <c:v>5065.5</c:v>
                      </c:pt>
                      <c:pt idx="2998">
                        <c:v>5081.7</c:v>
                      </c:pt>
                      <c:pt idx="2999">
                        <c:v>5051.8999999999996</c:v>
                      </c:pt>
                      <c:pt idx="3000">
                        <c:v>5058.8999999999996</c:v>
                      </c:pt>
                      <c:pt idx="3001">
                        <c:v>5048.8999999999996</c:v>
                      </c:pt>
                      <c:pt idx="3002">
                        <c:v>5052.5</c:v>
                      </c:pt>
                      <c:pt idx="3003">
                        <c:v>5058.8999999999996</c:v>
                      </c:pt>
                      <c:pt idx="3004">
                        <c:v>5078.7</c:v>
                      </c:pt>
                      <c:pt idx="3005">
                        <c:v>5043.3</c:v>
                      </c:pt>
                      <c:pt idx="3006">
                        <c:v>5062.1000000000004</c:v>
                      </c:pt>
                      <c:pt idx="3007">
                        <c:v>5069.8</c:v>
                      </c:pt>
                      <c:pt idx="3008">
                        <c:v>5052.8</c:v>
                      </c:pt>
                      <c:pt idx="3009">
                        <c:v>5065.2</c:v>
                      </c:pt>
                      <c:pt idx="3010">
                        <c:v>5049.3999999999996</c:v>
                      </c:pt>
                      <c:pt idx="3011">
                        <c:v>5046.8999999999996</c:v>
                      </c:pt>
                      <c:pt idx="3012">
                        <c:v>5040.3</c:v>
                      </c:pt>
                      <c:pt idx="3013">
                        <c:v>5038.3</c:v>
                      </c:pt>
                      <c:pt idx="3014">
                        <c:v>5070.3</c:v>
                      </c:pt>
                      <c:pt idx="3015">
                        <c:v>5047.7</c:v>
                      </c:pt>
                      <c:pt idx="3016">
                        <c:v>5052.8999999999996</c:v>
                      </c:pt>
                      <c:pt idx="3017">
                        <c:v>5039.7</c:v>
                      </c:pt>
                      <c:pt idx="3018">
                        <c:v>5057.8</c:v>
                      </c:pt>
                      <c:pt idx="3019">
                        <c:v>5052.5</c:v>
                      </c:pt>
                      <c:pt idx="3020">
                        <c:v>5036.1000000000004</c:v>
                      </c:pt>
                      <c:pt idx="3021">
                        <c:v>5027.2</c:v>
                      </c:pt>
                      <c:pt idx="3022">
                        <c:v>5070.7</c:v>
                      </c:pt>
                      <c:pt idx="3023">
                        <c:v>5061.1000000000004</c:v>
                      </c:pt>
                      <c:pt idx="3024">
                        <c:v>5041.3999999999996</c:v>
                      </c:pt>
                      <c:pt idx="3025">
                        <c:v>5036.3</c:v>
                      </c:pt>
                      <c:pt idx="3026">
                        <c:v>5025.3</c:v>
                      </c:pt>
                      <c:pt idx="3027">
                        <c:v>5032.6000000000004</c:v>
                      </c:pt>
                      <c:pt idx="3028">
                        <c:v>5041.8</c:v>
                      </c:pt>
                      <c:pt idx="3029">
                        <c:v>5047.8999999999996</c:v>
                      </c:pt>
                      <c:pt idx="3030">
                        <c:v>5039.8999999999996</c:v>
                      </c:pt>
                      <c:pt idx="3031">
                        <c:v>5026.8999999999996</c:v>
                      </c:pt>
                      <c:pt idx="3032">
                        <c:v>5037.5</c:v>
                      </c:pt>
                      <c:pt idx="3033">
                        <c:v>5038.8</c:v>
                      </c:pt>
                      <c:pt idx="3034">
                        <c:v>5044.6000000000004</c:v>
                      </c:pt>
                      <c:pt idx="3035">
                        <c:v>5020.7</c:v>
                      </c:pt>
                      <c:pt idx="3036">
                        <c:v>5026</c:v>
                      </c:pt>
                      <c:pt idx="3037">
                        <c:v>5045.1000000000004</c:v>
                      </c:pt>
                      <c:pt idx="3038">
                        <c:v>5049.8999999999996</c:v>
                      </c:pt>
                      <c:pt idx="3039">
                        <c:v>5027.2</c:v>
                      </c:pt>
                      <c:pt idx="3040">
                        <c:v>5043.8999999999996</c:v>
                      </c:pt>
                      <c:pt idx="3041">
                        <c:v>5027.8</c:v>
                      </c:pt>
                      <c:pt idx="3042">
                        <c:v>5035.5</c:v>
                      </c:pt>
                      <c:pt idx="3043">
                        <c:v>5045.1000000000004</c:v>
                      </c:pt>
                      <c:pt idx="3044">
                        <c:v>5049.5</c:v>
                      </c:pt>
                      <c:pt idx="3045">
                        <c:v>5045.6000000000004</c:v>
                      </c:pt>
                      <c:pt idx="3046">
                        <c:v>5050.1000000000004</c:v>
                      </c:pt>
                      <c:pt idx="3047">
                        <c:v>5054.3999999999996</c:v>
                      </c:pt>
                      <c:pt idx="3048">
                        <c:v>5028.2</c:v>
                      </c:pt>
                      <c:pt idx="3049">
                        <c:v>5033.7</c:v>
                      </c:pt>
                      <c:pt idx="3050">
                        <c:v>5033.5</c:v>
                      </c:pt>
                      <c:pt idx="3051">
                        <c:v>5017.3</c:v>
                      </c:pt>
                      <c:pt idx="3052">
                        <c:v>5049.6000000000004</c:v>
                      </c:pt>
                      <c:pt idx="3053">
                        <c:v>5034.5</c:v>
                      </c:pt>
                      <c:pt idx="3054">
                        <c:v>5051.7</c:v>
                      </c:pt>
                      <c:pt idx="3055">
                        <c:v>5038</c:v>
                      </c:pt>
                      <c:pt idx="3056">
                        <c:v>5052.3999999999996</c:v>
                      </c:pt>
                      <c:pt idx="3057">
                        <c:v>5059.1000000000004</c:v>
                      </c:pt>
                      <c:pt idx="3058">
                        <c:v>5022.7</c:v>
                      </c:pt>
                      <c:pt idx="3059">
                        <c:v>5029.3</c:v>
                      </c:pt>
                      <c:pt idx="3060">
                        <c:v>5034.2</c:v>
                      </c:pt>
                      <c:pt idx="3061">
                        <c:v>5036.3</c:v>
                      </c:pt>
                      <c:pt idx="3062">
                        <c:v>5047.1000000000004</c:v>
                      </c:pt>
                      <c:pt idx="3063">
                        <c:v>5032.8</c:v>
                      </c:pt>
                      <c:pt idx="3064">
                        <c:v>5048</c:v>
                      </c:pt>
                      <c:pt idx="3065">
                        <c:v>5049.8999999999996</c:v>
                      </c:pt>
                      <c:pt idx="3066">
                        <c:v>5040.7</c:v>
                      </c:pt>
                      <c:pt idx="3067">
                        <c:v>5045.8999999999996</c:v>
                      </c:pt>
                      <c:pt idx="3068">
                        <c:v>5047.3999999999996</c:v>
                      </c:pt>
                      <c:pt idx="3069">
                        <c:v>5047</c:v>
                      </c:pt>
                      <c:pt idx="3070">
                        <c:v>5026.2</c:v>
                      </c:pt>
                      <c:pt idx="3071">
                        <c:v>5045.3999999999996</c:v>
                      </c:pt>
                      <c:pt idx="3072">
                        <c:v>5027.5</c:v>
                      </c:pt>
                      <c:pt idx="3073">
                        <c:v>5063.5</c:v>
                      </c:pt>
                      <c:pt idx="3074">
                        <c:v>5043.8</c:v>
                      </c:pt>
                      <c:pt idx="3075">
                        <c:v>5054.3</c:v>
                      </c:pt>
                      <c:pt idx="3076">
                        <c:v>5060.6000000000004</c:v>
                      </c:pt>
                      <c:pt idx="3077">
                        <c:v>5035.8</c:v>
                      </c:pt>
                      <c:pt idx="3078">
                        <c:v>5048.3</c:v>
                      </c:pt>
                      <c:pt idx="3079">
                        <c:v>5030.6000000000004</c:v>
                      </c:pt>
                      <c:pt idx="3080">
                        <c:v>5034</c:v>
                      </c:pt>
                      <c:pt idx="3081">
                        <c:v>5061.1000000000004</c:v>
                      </c:pt>
                      <c:pt idx="3082">
                        <c:v>5048.8999999999996</c:v>
                      </c:pt>
                      <c:pt idx="3083">
                        <c:v>5055.1000000000004</c:v>
                      </c:pt>
                      <c:pt idx="3084">
                        <c:v>5049.5</c:v>
                      </c:pt>
                      <c:pt idx="3085">
                        <c:v>5071.5</c:v>
                      </c:pt>
                      <c:pt idx="3086">
                        <c:v>5065.5</c:v>
                      </c:pt>
                      <c:pt idx="3087">
                        <c:v>5055.2</c:v>
                      </c:pt>
                      <c:pt idx="3088">
                        <c:v>5064.3999999999996</c:v>
                      </c:pt>
                      <c:pt idx="3089">
                        <c:v>5053.1000000000004</c:v>
                      </c:pt>
                      <c:pt idx="3090">
                        <c:v>5052.8999999999996</c:v>
                      </c:pt>
                      <c:pt idx="3091">
                        <c:v>5059.3</c:v>
                      </c:pt>
                      <c:pt idx="3092">
                        <c:v>5067.8</c:v>
                      </c:pt>
                      <c:pt idx="3093">
                        <c:v>5056.2</c:v>
                      </c:pt>
                      <c:pt idx="3094">
                        <c:v>5061.3</c:v>
                      </c:pt>
                      <c:pt idx="3095">
                        <c:v>5055.3999999999996</c:v>
                      </c:pt>
                      <c:pt idx="3096">
                        <c:v>5063.7</c:v>
                      </c:pt>
                      <c:pt idx="3097">
                        <c:v>5056.5</c:v>
                      </c:pt>
                      <c:pt idx="3098">
                        <c:v>5065.7</c:v>
                      </c:pt>
                      <c:pt idx="3099">
                        <c:v>5079.8999999999996</c:v>
                      </c:pt>
                      <c:pt idx="3100">
                        <c:v>5077.3</c:v>
                      </c:pt>
                      <c:pt idx="3101">
                        <c:v>5066</c:v>
                      </c:pt>
                      <c:pt idx="3102">
                        <c:v>5046.6000000000004</c:v>
                      </c:pt>
                      <c:pt idx="3103">
                        <c:v>5083.6000000000004</c:v>
                      </c:pt>
                      <c:pt idx="3104">
                        <c:v>5077.7</c:v>
                      </c:pt>
                      <c:pt idx="3105">
                        <c:v>5068</c:v>
                      </c:pt>
                      <c:pt idx="3106">
                        <c:v>5056.2</c:v>
                      </c:pt>
                      <c:pt idx="3107">
                        <c:v>5057.6000000000004</c:v>
                      </c:pt>
                      <c:pt idx="3108">
                        <c:v>5054.8999999999996</c:v>
                      </c:pt>
                      <c:pt idx="3109">
                        <c:v>5063.6000000000004</c:v>
                      </c:pt>
                      <c:pt idx="3110">
                        <c:v>5039.1000000000004</c:v>
                      </c:pt>
                      <c:pt idx="3111">
                        <c:v>5050.2</c:v>
                      </c:pt>
                      <c:pt idx="3112">
                        <c:v>5050.8</c:v>
                      </c:pt>
                      <c:pt idx="3113">
                        <c:v>5060.3999999999996</c:v>
                      </c:pt>
                      <c:pt idx="3114">
                        <c:v>5058.8</c:v>
                      </c:pt>
                      <c:pt idx="3115">
                        <c:v>5078.8</c:v>
                      </c:pt>
                      <c:pt idx="3116">
                        <c:v>5080.3</c:v>
                      </c:pt>
                      <c:pt idx="3117">
                        <c:v>5077.7</c:v>
                      </c:pt>
                      <c:pt idx="3118">
                        <c:v>5078.8999999999996</c:v>
                      </c:pt>
                      <c:pt idx="3119">
                        <c:v>5084.8999999999996</c:v>
                      </c:pt>
                      <c:pt idx="3120">
                        <c:v>5069.3999999999996</c:v>
                      </c:pt>
                      <c:pt idx="3121">
                        <c:v>5073.6000000000004</c:v>
                      </c:pt>
                      <c:pt idx="3122">
                        <c:v>5068</c:v>
                      </c:pt>
                      <c:pt idx="3123">
                        <c:v>5059.2</c:v>
                      </c:pt>
                      <c:pt idx="3124">
                        <c:v>5084.3</c:v>
                      </c:pt>
                      <c:pt idx="3125">
                        <c:v>5088.3</c:v>
                      </c:pt>
                      <c:pt idx="3126">
                        <c:v>5074.7</c:v>
                      </c:pt>
                      <c:pt idx="3127">
                        <c:v>5067</c:v>
                      </c:pt>
                      <c:pt idx="3128">
                        <c:v>5069.8999999999996</c:v>
                      </c:pt>
                      <c:pt idx="3129">
                        <c:v>5072.8</c:v>
                      </c:pt>
                      <c:pt idx="3130">
                        <c:v>5070.3999999999996</c:v>
                      </c:pt>
                      <c:pt idx="3131">
                        <c:v>5079.3</c:v>
                      </c:pt>
                      <c:pt idx="3132">
                        <c:v>5064.3999999999996</c:v>
                      </c:pt>
                      <c:pt idx="3133">
                        <c:v>5071.6000000000004</c:v>
                      </c:pt>
                      <c:pt idx="3134">
                        <c:v>5071.1000000000004</c:v>
                      </c:pt>
                      <c:pt idx="3135">
                        <c:v>5086.3</c:v>
                      </c:pt>
                      <c:pt idx="3136">
                        <c:v>5067</c:v>
                      </c:pt>
                      <c:pt idx="3137">
                        <c:v>5068</c:v>
                      </c:pt>
                      <c:pt idx="3138">
                        <c:v>5075.3999999999996</c:v>
                      </c:pt>
                      <c:pt idx="3139">
                        <c:v>5076.3</c:v>
                      </c:pt>
                      <c:pt idx="3140">
                        <c:v>5076.7</c:v>
                      </c:pt>
                      <c:pt idx="3141">
                        <c:v>5071.3</c:v>
                      </c:pt>
                      <c:pt idx="3142">
                        <c:v>5067.5</c:v>
                      </c:pt>
                      <c:pt idx="3143">
                        <c:v>5079.7</c:v>
                      </c:pt>
                      <c:pt idx="3144">
                        <c:v>5069.5</c:v>
                      </c:pt>
                      <c:pt idx="3145">
                        <c:v>5092</c:v>
                      </c:pt>
                      <c:pt idx="3146">
                        <c:v>5068.8999999999996</c:v>
                      </c:pt>
                      <c:pt idx="3147">
                        <c:v>5058.3999999999996</c:v>
                      </c:pt>
                      <c:pt idx="3148">
                        <c:v>5087.6000000000004</c:v>
                      </c:pt>
                      <c:pt idx="3149">
                        <c:v>5048.3</c:v>
                      </c:pt>
                      <c:pt idx="3150">
                        <c:v>5083</c:v>
                      </c:pt>
                      <c:pt idx="3151">
                        <c:v>5078.7</c:v>
                      </c:pt>
                      <c:pt idx="3152">
                        <c:v>5058.6000000000004</c:v>
                      </c:pt>
                      <c:pt idx="3153">
                        <c:v>5056.7</c:v>
                      </c:pt>
                      <c:pt idx="3154">
                        <c:v>5078.3</c:v>
                      </c:pt>
                      <c:pt idx="3155">
                        <c:v>5090.6000000000004</c:v>
                      </c:pt>
                      <c:pt idx="3156">
                        <c:v>5099.2</c:v>
                      </c:pt>
                      <c:pt idx="3157">
                        <c:v>5091.6000000000004</c:v>
                      </c:pt>
                      <c:pt idx="3158">
                        <c:v>5090.1000000000004</c:v>
                      </c:pt>
                      <c:pt idx="3159">
                        <c:v>5062.7</c:v>
                      </c:pt>
                      <c:pt idx="3160">
                        <c:v>5073</c:v>
                      </c:pt>
                      <c:pt idx="3161">
                        <c:v>5051.8999999999996</c:v>
                      </c:pt>
                      <c:pt idx="3162">
                        <c:v>5044.5</c:v>
                      </c:pt>
                      <c:pt idx="3163">
                        <c:v>5079.2</c:v>
                      </c:pt>
                      <c:pt idx="3164">
                        <c:v>5051.8999999999996</c:v>
                      </c:pt>
                      <c:pt idx="3165">
                        <c:v>5064.6000000000004</c:v>
                      </c:pt>
                      <c:pt idx="3166">
                        <c:v>5077.8</c:v>
                      </c:pt>
                      <c:pt idx="3167">
                        <c:v>5046.2</c:v>
                      </c:pt>
                      <c:pt idx="3168">
                        <c:v>5077.1000000000004</c:v>
                      </c:pt>
                      <c:pt idx="3169">
                        <c:v>5067.1000000000004</c:v>
                      </c:pt>
                      <c:pt idx="3170">
                        <c:v>5054.8999999999996</c:v>
                      </c:pt>
                      <c:pt idx="3171">
                        <c:v>5051.8</c:v>
                      </c:pt>
                      <c:pt idx="3172">
                        <c:v>5071.3</c:v>
                      </c:pt>
                      <c:pt idx="3173">
                        <c:v>5063.7</c:v>
                      </c:pt>
                      <c:pt idx="3174">
                        <c:v>5048.6000000000004</c:v>
                      </c:pt>
                      <c:pt idx="3175">
                        <c:v>5064.3</c:v>
                      </c:pt>
                      <c:pt idx="3176">
                        <c:v>5071.8999999999996</c:v>
                      </c:pt>
                      <c:pt idx="3177">
                        <c:v>5046.8999999999996</c:v>
                      </c:pt>
                      <c:pt idx="3178">
                        <c:v>5053.7</c:v>
                      </c:pt>
                      <c:pt idx="3179">
                        <c:v>5033.6000000000004</c:v>
                      </c:pt>
                      <c:pt idx="3180">
                        <c:v>5033.6000000000004</c:v>
                      </c:pt>
                      <c:pt idx="3181">
                        <c:v>5034</c:v>
                      </c:pt>
                      <c:pt idx="3182">
                        <c:v>5042</c:v>
                      </c:pt>
                      <c:pt idx="3183">
                        <c:v>5045.8999999999996</c:v>
                      </c:pt>
                      <c:pt idx="3184">
                        <c:v>5044.2</c:v>
                      </c:pt>
                      <c:pt idx="3185">
                        <c:v>5022.7</c:v>
                      </c:pt>
                      <c:pt idx="3186">
                        <c:v>5038.8</c:v>
                      </c:pt>
                      <c:pt idx="3187">
                        <c:v>5035.8999999999996</c:v>
                      </c:pt>
                      <c:pt idx="3188">
                        <c:v>5019</c:v>
                      </c:pt>
                      <c:pt idx="3189">
                        <c:v>5018.7</c:v>
                      </c:pt>
                      <c:pt idx="3190">
                        <c:v>5008.1000000000004</c:v>
                      </c:pt>
                      <c:pt idx="3191">
                        <c:v>5014.8999999999996</c:v>
                      </c:pt>
                      <c:pt idx="3192">
                        <c:v>4992.1000000000004</c:v>
                      </c:pt>
                      <c:pt idx="3193">
                        <c:v>5009.2</c:v>
                      </c:pt>
                      <c:pt idx="3194">
                        <c:v>5003.3</c:v>
                      </c:pt>
                      <c:pt idx="3195">
                        <c:v>5011.1000000000004</c:v>
                      </c:pt>
                      <c:pt idx="3196">
                        <c:v>5001.6000000000004</c:v>
                      </c:pt>
                      <c:pt idx="3197">
                        <c:v>4996.1000000000004</c:v>
                      </c:pt>
                      <c:pt idx="3198">
                        <c:v>4995.3999999999996</c:v>
                      </c:pt>
                      <c:pt idx="3199">
                        <c:v>4987.6000000000004</c:v>
                      </c:pt>
                      <c:pt idx="3200">
                        <c:v>4984.2</c:v>
                      </c:pt>
                      <c:pt idx="3201">
                        <c:v>4981.6000000000004</c:v>
                      </c:pt>
                      <c:pt idx="3202">
                        <c:v>4965.2</c:v>
                      </c:pt>
                      <c:pt idx="3203">
                        <c:v>4970.3999999999996</c:v>
                      </c:pt>
                      <c:pt idx="3204">
                        <c:v>4993.3999999999996</c:v>
                      </c:pt>
                      <c:pt idx="3205">
                        <c:v>4984.1000000000004</c:v>
                      </c:pt>
                      <c:pt idx="3206">
                        <c:v>4966.3999999999996</c:v>
                      </c:pt>
                      <c:pt idx="3207">
                        <c:v>4960.3</c:v>
                      </c:pt>
                      <c:pt idx="3208">
                        <c:v>4945.2</c:v>
                      </c:pt>
                      <c:pt idx="3209">
                        <c:v>4944.3999999999996</c:v>
                      </c:pt>
                      <c:pt idx="3210">
                        <c:v>4935.3999999999996</c:v>
                      </c:pt>
                      <c:pt idx="3211">
                        <c:v>4939.8999999999996</c:v>
                      </c:pt>
                      <c:pt idx="3212">
                        <c:v>4931.2</c:v>
                      </c:pt>
                      <c:pt idx="3213">
                        <c:v>4931.3999999999996</c:v>
                      </c:pt>
                      <c:pt idx="3214">
                        <c:v>4930.2</c:v>
                      </c:pt>
                      <c:pt idx="3215">
                        <c:v>4919.8</c:v>
                      </c:pt>
                      <c:pt idx="3216">
                        <c:v>4918.1000000000004</c:v>
                      </c:pt>
                      <c:pt idx="3217">
                        <c:v>4903.3999999999996</c:v>
                      </c:pt>
                      <c:pt idx="3218">
                        <c:v>4913.6000000000004</c:v>
                      </c:pt>
                      <c:pt idx="3219">
                        <c:v>4914.7</c:v>
                      </c:pt>
                      <c:pt idx="3220">
                        <c:v>4906.1000000000004</c:v>
                      </c:pt>
                      <c:pt idx="3221">
                        <c:v>4896</c:v>
                      </c:pt>
                      <c:pt idx="3222">
                        <c:v>4884.8999999999996</c:v>
                      </c:pt>
                      <c:pt idx="3223">
                        <c:v>4878.8999999999996</c:v>
                      </c:pt>
                      <c:pt idx="3224">
                        <c:v>4878.5</c:v>
                      </c:pt>
                      <c:pt idx="3225">
                        <c:v>4874.8</c:v>
                      </c:pt>
                      <c:pt idx="3226">
                        <c:v>4868.3999999999996</c:v>
                      </c:pt>
                      <c:pt idx="3227">
                        <c:v>4879.3999999999996</c:v>
                      </c:pt>
                      <c:pt idx="3228">
                        <c:v>4858.1000000000004</c:v>
                      </c:pt>
                      <c:pt idx="3229">
                        <c:v>4855.6000000000004</c:v>
                      </c:pt>
                      <c:pt idx="3230">
                        <c:v>4845.6000000000004</c:v>
                      </c:pt>
                      <c:pt idx="3231">
                        <c:v>4851.3</c:v>
                      </c:pt>
                      <c:pt idx="3232">
                        <c:v>4859.3</c:v>
                      </c:pt>
                      <c:pt idx="3233">
                        <c:v>4860.3</c:v>
                      </c:pt>
                      <c:pt idx="3234">
                        <c:v>4867.7</c:v>
                      </c:pt>
                      <c:pt idx="3235">
                        <c:v>4840</c:v>
                      </c:pt>
                      <c:pt idx="3236">
                        <c:v>4854.7</c:v>
                      </c:pt>
                      <c:pt idx="3237">
                        <c:v>4838.8999999999996</c:v>
                      </c:pt>
                      <c:pt idx="3238">
                        <c:v>4840.7</c:v>
                      </c:pt>
                      <c:pt idx="3239">
                        <c:v>4845.1000000000004</c:v>
                      </c:pt>
                      <c:pt idx="3240">
                        <c:v>4838.3999999999996</c:v>
                      </c:pt>
                      <c:pt idx="3241">
                        <c:v>4845.8999999999996</c:v>
                      </c:pt>
                      <c:pt idx="3242">
                        <c:v>4841.2</c:v>
                      </c:pt>
                      <c:pt idx="3243">
                        <c:v>4836.5</c:v>
                      </c:pt>
                      <c:pt idx="3244">
                        <c:v>4820.5</c:v>
                      </c:pt>
                      <c:pt idx="3245">
                        <c:v>4829</c:v>
                      </c:pt>
                      <c:pt idx="3246">
                        <c:v>4815.6000000000004</c:v>
                      </c:pt>
                      <c:pt idx="3247">
                        <c:v>4824.2</c:v>
                      </c:pt>
                      <c:pt idx="3248">
                        <c:v>4819.3999999999996</c:v>
                      </c:pt>
                      <c:pt idx="3249">
                        <c:v>4826.3999999999996</c:v>
                      </c:pt>
                      <c:pt idx="3250">
                        <c:v>4842.5</c:v>
                      </c:pt>
                      <c:pt idx="3251">
                        <c:v>4824</c:v>
                      </c:pt>
                      <c:pt idx="3252">
                        <c:v>4824.5</c:v>
                      </c:pt>
                      <c:pt idx="3253">
                        <c:v>4817.7</c:v>
                      </c:pt>
                      <c:pt idx="3254">
                        <c:v>4827.2</c:v>
                      </c:pt>
                      <c:pt idx="3255">
                        <c:v>4793.1000000000004</c:v>
                      </c:pt>
                      <c:pt idx="3256">
                        <c:v>4810.8999999999996</c:v>
                      </c:pt>
                      <c:pt idx="3257">
                        <c:v>4813</c:v>
                      </c:pt>
                      <c:pt idx="3258">
                        <c:v>4775.3999999999996</c:v>
                      </c:pt>
                      <c:pt idx="3259">
                        <c:v>4770.3</c:v>
                      </c:pt>
                      <c:pt idx="3260">
                        <c:v>4801.3</c:v>
                      </c:pt>
                      <c:pt idx="3261">
                        <c:v>4783.6000000000004</c:v>
                      </c:pt>
                      <c:pt idx="3262">
                        <c:v>4772.3999999999996</c:v>
                      </c:pt>
                      <c:pt idx="3263">
                        <c:v>4775.5</c:v>
                      </c:pt>
                      <c:pt idx="3264">
                        <c:v>4781</c:v>
                      </c:pt>
                      <c:pt idx="3265">
                        <c:v>4753.5</c:v>
                      </c:pt>
                      <c:pt idx="3266">
                        <c:v>4761.6000000000004</c:v>
                      </c:pt>
                      <c:pt idx="3267">
                        <c:v>4773</c:v>
                      </c:pt>
                      <c:pt idx="3268">
                        <c:v>4759.6000000000004</c:v>
                      </c:pt>
                      <c:pt idx="3269">
                        <c:v>4770</c:v>
                      </c:pt>
                      <c:pt idx="3270">
                        <c:v>4748.7</c:v>
                      </c:pt>
                      <c:pt idx="3271">
                        <c:v>4762.8999999999996</c:v>
                      </c:pt>
                      <c:pt idx="3272">
                        <c:v>4750.5</c:v>
                      </c:pt>
                      <c:pt idx="3273">
                        <c:v>4772.1000000000004</c:v>
                      </c:pt>
                      <c:pt idx="3274">
                        <c:v>4769.3999999999996</c:v>
                      </c:pt>
                      <c:pt idx="3275">
                        <c:v>4773.5</c:v>
                      </c:pt>
                      <c:pt idx="3276">
                        <c:v>4775.1000000000004</c:v>
                      </c:pt>
                      <c:pt idx="3277">
                        <c:v>4761.7</c:v>
                      </c:pt>
                      <c:pt idx="3278">
                        <c:v>4780.7</c:v>
                      </c:pt>
                      <c:pt idx="3279">
                        <c:v>4769.3</c:v>
                      </c:pt>
                      <c:pt idx="3280">
                        <c:v>4772.5</c:v>
                      </c:pt>
                      <c:pt idx="3281">
                        <c:v>4765.6000000000004</c:v>
                      </c:pt>
                      <c:pt idx="3282">
                        <c:v>4776.2</c:v>
                      </c:pt>
                      <c:pt idx="3283">
                        <c:v>4776.8</c:v>
                      </c:pt>
                      <c:pt idx="3284">
                        <c:v>4782.7</c:v>
                      </c:pt>
                      <c:pt idx="3285">
                        <c:v>4779.5</c:v>
                      </c:pt>
                      <c:pt idx="3286">
                        <c:v>4768</c:v>
                      </c:pt>
                      <c:pt idx="3287">
                        <c:v>4777.1000000000004</c:v>
                      </c:pt>
                      <c:pt idx="3288">
                        <c:v>4767.8</c:v>
                      </c:pt>
                      <c:pt idx="3289">
                        <c:v>4764.5</c:v>
                      </c:pt>
                      <c:pt idx="3290">
                        <c:v>4763.5</c:v>
                      </c:pt>
                      <c:pt idx="3291">
                        <c:v>4754.3</c:v>
                      </c:pt>
                      <c:pt idx="3292">
                        <c:v>4751</c:v>
                      </c:pt>
                      <c:pt idx="3293">
                        <c:v>4755.8999999999996</c:v>
                      </c:pt>
                      <c:pt idx="3294">
                        <c:v>4747.6000000000004</c:v>
                      </c:pt>
                      <c:pt idx="3295">
                        <c:v>4740.1000000000004</c:v>
                      </c:pt>
                      <c:pt idx="3296">
                        <c:v>4760.5</c:v>
                      </c:pt>
                      <c:pt idx="3297">
                        <c:v>4741.5</c:v>
                      </c:pt>
                      <c:pt idx="3298">
                        <c:v>4743.8</c:v>
                      </c:pt>
                      <c:pt idx="3299">
                        <c:v>4749.6000000000004</c:v>
                      </c:pt>
                      <c:pt idx="3300">
                        <c:v>4747</c:v>
                      </c:pt>
                      <c:pt idx="3301">
                        <c:v>4721.6000000000004</c:v>
                      </c:pt>
                      <c:pt idx="3302">
                        <c:v>4691.7</c:v>
                      </c:pt>
                      <c:pt idx="3303">
                        <c:v>4714.3999999999996</c:v>
                      </c:pt>
                      <c:pt idx="3304">
                        <c:v>4725</c:v>
                      </c:pt>
                      <c:pt idx="3305">
                        <c:v>4725.7</c:v>
                      </c:pt>
                      <c:pt idx="3306">
                        <c:v>4722.2</c:v>
                      </c:pt>
                      <c:pt idx="3307">
                        <c:v>4727.2</c:v>
                      </c:pt>
                      <c:pt idx="3308">
                        <c:v>4727.2</c:v>
                      </c:pt>
                      <c:pt idx="3309">
                        <c:v>4707.6000000000004</c:v>
                      </c:pt>
                      <c:pt idx="3310">
                        <c:v>4695.2</c:v>
                      </c:pt>
                      <c:pt idx="3311">
                        <c:v>4718.7</c:v>
                      </c:pt>
                      <c:pt idx="3312">
                        <c:v>4681</c:v>
                      </c:pt>
                      <c:pt idx="3313">
                        <c:v>4679.3</c:v>
                      </c:pt>
                      <c:pt idx="3314">
                        <c:v>4722.3</c:v>
                      </c:pt>
                      <c:pt idx="3315">
                        <c:v>4713.6000000000004</c:v>
                      </c:pt>
                      <c:pt idx="3316">
                        <c:v>4717.3999999999996</c:v>
                      </c:pt>
                      <c:pt idx="3317">
                        <c:v>4713.8999999999996</c:v>
                      </c:pt>
                      <c:pt idx="3318">
                        <c:v>4712.5</c:v>
                      </c:pt>
                      <c:pt idx="3319">
                        <c:v>4717.8</c:v>
                      </c:pt>
                      <c:pt idx="3320">
                        <c:v>4722.7</c:v>
                      </c:pt>
                      <c:pt idx="3321">
                        <c:v>4715.8999999999996</c:v>
                      </c:pt>
                      <c:pt idx="3322">
                        <c:v>4718.3999999999996</c:v>
                      </c:pt>
                      <c:pt idx="3323">
                        <c:v>4709.8999999999996</c:v>
                      </c:pt>
                      <c:pt idx="3324">
                        <c:v>4708.3</c:v>
                      </c:pt>
                      <c:pt idx="3325">
                        <c:v>4715.3</c:v>
                      </c:pt>
                      <c:pt idx="3326">
                        <c:v>4722.8</c:v>
                      </c:pt>
                      <c:pt idx="3327">
                        <c:v>4710.7</c:v>
                      </c:pt>
                      <c:pt idx="3328">
                        <c:v>4689.7</c:v>
                      </c:pt>
                      <c:pt idx="3329">
                        <c:v>4700.7</c:v>
                      </c:pt>
                      <c:pt idx="3330">
                        <c:v>4691.7</c:v>
                      </c:pt>
                      <c:pt idx="3331">
                        <c:v>4672.3999999999996</c:v>
                      </c:pt>
                      <c:pt idx="3332">
                        <c:v>4701.8999999999996</c:v>
                      </c:pt>
                      <c:pt idx="3333">
                        <c:v>4711.7</c:v>
                      </c:pt>
                      <c:pt idx="3334">
                        <c:v>4688.3</c:v>
                      </c:pt>
                      <c:pt idx="3335">
                        <c:v>4675.6000000000004</c:v>
                      </c:pt>
                      <c:pt idx="3336">
                        <c:v>4700.7</c:v>
                      </c:pt>
                      <c:pt idx="3337">
                        <c:v>4702</c:v>
                      </c:pt>
                      <c:pt idx="3338">
                        <c:v>4673.8999999999996</c:v>
                      </c:pt>
                      <c:pt idx="3339">
                        <c:v>4684.1000000000004</c:v>
                      </c:pt>
                      <c:pt idx="3340">
                        <c:v>4700.2</c:v>
                      </c:pt>
                      <c:pt idx="3341">
                        <c:v>4682.3999999999996</c:v>
                      </c:pt>
                      <c:pt idx="3342">
                        <c:v>4695.2</c:v>
                      </c:pt>
                      <c:pt idx="3343">
                        <c:v>4722.5</c:v>
                      </c:pt>
                      <c:pt idx="3344">
                        <c:v>4725.3</c:v>
                      </c:pt>
                      <c:pt idx="3345">
                        <c:v>4719.8</c:v>
                      </c:pt>
                      <c:pt idx="3346">
                        <c:v>4705.2</c:v>
                      </c:pt>
                      <c:pt idx="3347">
                        <c:v>4721</c:v>
                      </c:pt>
                      <c:pt idx="3348">
                        <c:v>4710.1000000000004</c:v>
                      </c:pt>
                      <c:pt idx="3349">
                        <c:v>4719.7</c:v>
                      </c:pt>
                      <c:pt idx="3350">
                        <c:v>4716.8</c:v>
                      </c:pt>
                      <c:pt idx="3351">
                        <c:v>4720.3999999999996</c:v>
                      </c:pt>
                      <c:pt idx="3352">
                        <c:v>4725.3</c:v>
                      </c:pt>
                      <c:pt idx="3353">
                        <c:v>4712</c:v>
                      </c:pt>
                      <c:pt idx="3354">
                        <c:v>4710.3</c:v>
                      </c:pt>
                      <c:pt idx="3355">
                        <c:v>4709.1000000000004</c:v>
                      </c:pt>
                      <c:pt idx="3356">
                        <c:v>4701.2</c:v>
                      </c:pt>
                      <c:pt idx="3357">
                        <c:v>4706.2</c:v>
                      </c:pt>
                      <c:pt idx="3358">
                        <c:v>4712</c:v>
                      </c:pt>
                      <c:pt idx="3359">
                        <c:v>4712.1000000000004</c:v>
                      </c:pt>
                      <c:pt idx="3360">
                        <c:v>4703.5</c:v>
                      </c:pt>
                      <c:pt idx="3361">
                        <c:v>4700.7</c:v>
                      </c:pt>
                      <c:pt idx="3362">
                        <c:v>4704.1000000000004</c:v>
                      </c:pt>
                      <c:pt idx="3363">
                        <c:v>4696</c:v>
                      </c:pt>
                      <c:pt idx="3364">
                        <c:v>4711.1000000000004</c:v>
                      </c:pt>
                      <c:pt idx="3365">
                        <c:v>4685</c:v>
                      </c:pt>
                      <c:pt idx="3366">
                        <c:v>4690.3</c:v>
                      </c:pt>
                      <c:pt idx="3367">
                        <c:v>4696.1000000000004</c:v>
                      </c:pt>
                      <c:pt idx="3368">
                        <c:v>4681.7</c:v>
                      </c:pt>
                      <c:pt idx="3369">
                        <c:v>4681.6000000000004</c:v>
                      </c:pt>
                      <c:pt idx="3370">
                        <c:v>4660.3999999999996</c:v>
                      </c:pt>
                      <c:pt idx="3371">
                        <c:v>4662</c:v>
                      </c:pt>
                      <c:pt idx="3372">
                        <c:v>4666.8999999999996</c:v>
                      </c:pt>
                      <c:pt idx="3373">
                        <c:v>4661.3999999999996</c:v>
                      </c:pt>
                      <c:pt idx="3374">
                        <c:v>4649.8</c:v>
                      </c:pt>
                      <c:pt idx="3375">
                        <c:v>4645.5</c:v>
                      </c:pt>
                      <c:pt idx="3376">
                        <c:v>4646.2</c:v>
                      </c:pt>
                      <c:pt idx="3377">
                        <c:v>4660.7</c:v>
                      </c:pt>
                      <c:pt idx="3378">
                        <c:v>4653.1000000000004</c:v>
                      </c:pt>
                      <c:pt idx="3379">
                        <c:v>4658.5</c:v>
                      </c:pt>
                      <c:pt idx="3380">
                        <c:v>4666.3999999999996</c:v>
                      </c:pt>
                      <c:pt idx="3381">
                        <c:v>4691.7</c:v>
                      </c:pt>
                      <c:pt idx="3382">
                        <c:v>4664</c:v>
                      </c:pt>
                      <c:pt idx="3383">
                        <c:v>4673.8</c:v>
                      </c:pt>
                      <c:pt idx="3384">
                        <c:v>4684</c:v>
                      </c:pt>
                      <c:pt idx="3385">
                        <c:v>4666.8999999999996</c:v>
                      </c:pt>
                      <c:pt idx="3386">
                        <c:v>4683.1000000000004</c:v>
                      </c:pt>
                      <c:pt idx="3387">
                        <c:v>4676.1000000000004</c:v>
                      </c:pt>
                      <c:pt idx="3388">
                        <c:v>4687.3</c:v>
                      </c:pt>
                      <c:pt idx="3389">
                        <c:v>4683</c:v>
                      </c:pt>
                      <c:pt idx="3390">
                        <c:v>4687.8</c:v>
                      </c:pt>
                      <c:pt idx="3391">
                        <c:v>4676.6000000000004</c:v>
                      </c:pt>
                      <c:pt idx="3392">
                        <c:v>4685.8</c:v>
                      </c:pt>
                      <c:pt idx="3393">
                        <c:v>4669.6000000000004</c:v>
                      </c:pt>
                      <c:pt idx="3394">
                        <c:v>4689.8</c:v>
                      </c:pt>
                      <c:pt idx="3395">
                        <c:v>4682.8</c:v>
                      </c:pt>
                      <c:pt idx="3396">
                        <c:v>4670.8</c:v>
                      </c:pt>
                      <c:pt idx="3397">
                        <c:v>4683.8</c:v>
                      </c:pt>
                      <c:pt idx="3398">
                        <c:v>4685</c:v>
                      </c:pt>
                      <c:pt idx="3399">
                        <c:v>4684.8</c:v>
                      </c:pt>
                      <c:pt idx="3400">
                        <c:v>4672.8</c:v>
                      </c:pt>
                      <c:pt idx="3401">
                        <c:v>4681.8</c:v>
                      </c:pt>
                      <c:pt idx="3402">
                        <c:v>4656.8</c:v>
                      </c:pt>
                      <c:pt idx="3403">
                        <c:v>4650.2</c:v>
                      </c:pt>
                      <c:pt idx="3404">
                        <c:v>4651.8999999999996</c:v>
                      </c:pt>
                      <c:pt idx="3405">
                        <c:v>4643.3999999999996</c:v>
                      </c:pt>
                      <c:pt idx="3406">
                        <c:v>4644.3999999999996</c:v>
                      </c:pt>
                      <c:pt idx="3407">
                        <c:v>4629.6000000000004</c:v>
                      </c:pt>
                      <c:pt idx="3408">
                        <c:v>4633.6000000000004</c:v>
                      </c:pt>
                      <c:pt idx="3409">
                        <c:v>4657.5</c:v>
                      </c:pt>
                      <c:pt idx="3410">
                        <c:v>4647.1000000000004</c:v>
                      </c:pt>
                      <c:pt idx="3411">
                        <c:v>4620.5</c:v>
                      </c:pt>
                      <c:pt idx="3412">
                        <c:v>4625</c:v>
                      </c:pt>
                      <c:pt idx="3413">
                        <c:v>4607.1000000000004</c:v>
                      </c:pt>
                      <c:pt idx="3414">
                        <c:v>4612.8999999999996</c:v>
                      </c:pt>
                      <c:pt idx="3415">
                        <c:v>4590</c:v>
                      </c:pt>
                      <c:pt idx="3416">
                        <c:v>4589.8999999999996</c:v>
                      </c:pt>
                      <c:pt idx="3417">
                        <c:v>4606.2</c:v>
                      </c:pt>
                      <c:pt idx="3418">
                        <c:v>4600.7</c:v>
                      </c:pt>
                      <c:pt idx="3419">
                        <c:v>4590.1000000000004</c:v>
                      </c:pt>
                      <c:pt idx="3420">
                        <c:v>4577.6000000000004</c:v>
                      </c:pt>
                      <c:pt idx="3421">
                        <c:v>4584.3</c:v>
                      </c:pt>
                      <c:pt idx="3422">
                        <c:v>4591.2</c:v>
                      </c:pt>
                      <c:pt idx="3423">
                        <c:v>4592.8</c:v>
                      </c:pt>
                      <c:pt idx="3424">
                        <c:v>4594.1000000000004</c:v>
                      </c:pt>
                      <c:pt idx="3425">
                        <c:v>4581.3</c:v>
                      </c:pt>
                      <c:pt idx="3426">
                        <c:v>4580.5</c:v>
                      </c:pt>
                      <c:pt idx="3427">
                        <c:v>4582</c:v>
                      </c:pt>
                      <c:pt idx="3428">
                        <c:v>4580.6000000000004</c:v>
                      </c:pt>
                      <c:pt idx="3429">
                        <c:v>4582.2</c:v>
                      </c:pt>
                      <c:pt idx="3430">
                        <c:v>4600.6000000000004</c:v>
                      </c:pt>
                      <c:pt idx="3431">
                        <c:v>4596.8</c:v>
                      </c:pt>
                      <c:pt idx="3432">
                        <c:v>4604</c:v>
                      </c:pt>
                      <c:pt idx="3433">
                        <c:v>4592.2</c:v>
                      </c:pt>
                      <c:pt idx="3434">
                        <c:v>4591</c:v>
                      </c:pt>
                      <c:pt idx="3435">
                        <c:v>4584.2</c:v>
                      </c:pt>
                      <c:pt idx="3436">
                        <c:v>4571.8</c:v>
                      </c:pt>
                      <c:pt idx="3437">
                        <c:v>4571.5</c:v>
                      </c:pt>
                      <c:pt idx="3438">
                        <c:v>4562.7</c:v>
                      </c:pt>
                      <c:pt idx="3439">
                        <c:v>4584.3</c:v>
                      </c:pt>
                      <c:pt idx="3440">
                        <c:v>4575</c:v>
                      </c:pt>
                      <c:pt idx="3441">
                        <c:v>4573.3999999999996</c:v>
                      </c:pt>
                      <c:pt idx="3442">
                        <c:v>4573.3</c:v>
                      </c:pt>
                      <c:pt idx="3443">
                        <c:v>4565</c:v>
                      </c:pt>
                      <c:pt idx="3444">
                        <c:v>4580.7</c:v>
                      </c:pt>
                      <c:pt idx="3445">
                        <c:v>4564.8999999999996</c:v>
                      </c:pt>
                      <c:pt idx="3446">
                        <c:v>4570.2</c:v>
                      </c:pt>
                      <c:pt idx="3447">
                        <c:v>4582.5</c:v>
                      </c:pt>
                      <c:pt idx="3448">
                        <c:v>4578</c:v>
                      </c:pt>
                      <c:pt idx="3449">
                        <c:v>4559.1000000000004</c:v>
                      </c:pt>
                      <c:pt idx="3450">
                        <c:v>4546.7</c:v>
                      </c:pt>
                      <c:pt idx="3451">
                        <c:v>4533.2</c:v>
                      </c:pt>
                      <c:pt idx="3452">
                        <c:v>4530.3</c:v>
                      </c:pt>
                      <c:pt idx="3453">
                        <c:v>4554.3999999999996</c:v>
                      </c:pt>
                      <c:pt idx="3454">
                        <c:v>4563.2</c:v>
                      </c:pt>
                      <c:pt idx="3455">
                        <c:v>4573.6000000000004</c:v>
                      </c:pt>
                      <c:pt idx="3456">
                        <c:v>4576.7</c:v>
                      </c:pt>
                      <c:pt idx="3457">
                        <c:v>4588.1000000000004</c:v>
                      </c:pt>
                      <c:pt idx="3458">
                        <c:v>4608.3999999999996</c:v>
                      </c:pt>
                      <c:pt idx="3459">
                        <c:v>4621.3999999999996</c:v>
                      </c:pt>
                      <c:pt idx="3460">
                        <c:v>4624.5</c:v>
                      </c:pt>
                      <c:pt idx="3461">
                        <c:v>4626.2</c:v>
                      </c:pt>
                      <c:pt idx="3462">
                        <c:v>4634.6000000000004</c:v>
                      </c:pt>
                      <c:pt idx="3463">
                        <c:v>4643.5</c:v>
                      </c:pt>
                      <c:pt idx="3464">
                        <c:v>4641.1000000000004</c:v>
                      </c:pt>
                      <c:pt idx="3465">
                        <c:v>4639.1000000000004</c:v>
                      </c:pt>
                      <c:pt idx="3466">
                        <c:v>4659.5</c:v>
                      </c:pt>
                      <c:pt idx="3467">
                        <c:v>4647.3</c:v>
                      </c:pt>
                      <c:pt idx="3468">
                        <c:v>4659.3999999999996</c:v>
                      </c:pt>
                      <c:pt idx="3469">
                        <c:v>4675.6000000000004</c:v>
                      </c:pt>
                      <c:pt idx="3470">
                        <c:v>4657.5</c:v>
                      </c:pt>
                      <c:pt idx="3471">
                        <c:v>4642.6000000000004</c:v>
                      </c:pt>
                      <c:pt idx="3472">
                        <c:v>4649.7</c:v>
                      </c:pt>
                      <c:pt idx="3473">
                        <c:v>4646.5</c:v>
                      </c:pt>
                      <c:pt idx="3474">
                        <c:v>4647.8999999999996</c:v>
                      </c:pt>
                      <c:pt idx="3475">
                        <c:v>4657.8</c:v>
                      </c:pt>
                      <c:pt idx="3476">
                        <c:v>4656.1000000000004</c:v>
                      </c:pt>
                      <c:pt idx="3477">
                        <c:v>4668.1000000000004</c:v>
                      </c:pt>
                      <c:pt idx="3478">
                        <c:v>4654.7</c:v>
                      </c:pt>
                      <c:pt idx="3479">
                        <c:v>4667.1000000000004</c:v>
                      </c:pt>
                      <c:pt idx="3480">
                        <c:v>4666.8999999999996</c:v>
                      </c:pt>
                      <c:pt idx="3481">
                        <c:v>4673.5</c:v>
                      </c:pt>
                      <c:pt idx="3482">
                        <c:v>4678.1000000000004</c:v>
                      </c:pt>
                      <c:pt idx="3483">
                        <c:v>4666.3999999999996</c:v>
                      </c:pt>
                      <c:pt idx="3484">
                        <c:v>4654.1000000000004</c:v>
                      </c:pt>
                      <c:pt idx="3485">
                        <c:v>4661.6000000000004</c:v>
                      </c:pt>
                      <c:pt idx="3486">
                        <c:v>4664.2</c:v>
                      </c:pt>
                      <c:pt idx="3487">
                        <c:v>4672</c:v>
                      </c:pt>
                      <c:pt idx="3488">
                        <c:v>4674.2</c:v>
                      </c:pt>
                      <c:pt idx="3489">
                        <c:v>4658.8999999999996</c:v>
                      </c:pt>
                      <c:pt idx="3490">
                        <c:v>4666.8</c:v>
                      </c:pt>
                      <c:pt idx="3491">
                        <c:v>4672.2</c:v>
                      </c:pt>
                      <c:pt idx="3492">
                        <c:v>4668.3</c:v>
                      </c:pt>
                      <c:pt idx="3493">
                        <c:v>4691.7</c:v>
                      </c:pt>
                      <c:pt idx="3494">
                        <c:v>4676</c:v>
                      </c:pt>
                      <c:pt idx="3495">
                        <c:v>4693.1000000000004</c:v>
                      </c:pt>
                      <c:pt idx="3496">
                        <c:v>4664.6000000000004</c:v>
                      </c:pt>
                      <c:pt idx="3497">
                        <c:v>4696.3999999999996</c:v>
                      </c:pt>
                      <c:pt idx="3498">
                        <c:v>4675.5</c:v>
                      </c:pt>
                      <c:pt idx="3499">
                        <c:v>4670.1000000000004</c:v>
                      </c:pt>
                      <c:pt idx="3500">
                        <c:v>4681.5</c:v>
                      </c:pt>
                      <c:pt idx="3501">
                        <c:v>4668.3999999999996</c:v>
                      </c:pt>
                      <c:pt idx="3502">
                        <c:v>4677.3999999999996</c:v>
                      </c:pt>
                      <c:pt idx="3503">
                        <c:v>4695.6000000000004</c:v>
                      </c:pt>
                      <c:pt idx="3504">
                        <c:v>4678.2</c:v>
                      </c:pt>
                      <c:pt idx="3505">
                        <c:v>4683.7</c:v>
                      </c:pt>
                      <c:pt idx="3506">
                        <c:v>4688</c:v>
                      </c:pt>
                      <c:pt idx="3507">
                        <c:v>4698.7</c:v>
                      </c:pt>
                      <c:pt idx="3508">
                        <c:v>4686</c:v>
                      </c:pt>
                      <c:pt idx="3509">
                        <c:v>4695.5</c:v>
                      </c:pt>
                      <c:pt idx="3510">
                        <c:v>4700.8999999999996</c:v>
                      </c:pt>
                      <c:pt idx="3511">
                        <c:v>4680.6000000000004</c:v>
                      </c:pt>
                      <c:pt idx="3512">
                        <c:v>4664.1000000000004</c:v>
                      </c:pt>
                      <c:pt idx="3513">
                        <c:v>4680.1000000000004</c:v>
                      </c:pt>
                      <c:pt idx="3514">
                        <c:v>4690.8999999999996</c:v>
                      </c:pt>
                      <c:pt idx="3515">
                        <c:v>4684.2</c:v>
                      </c:pt>
                      <c:pt idx="3516">
                        <c:v>4683.6000000000004</c:v>
                      </c:pt>
                      <c:pt idx="3517">
                        <c:v>4684.7</c:v>
                      </c:pt>
                      <c:pt idx="3518">
                        <c:v>4688.2</c:v>
                      </c:pt>
                      <c:pt idx="3519">
                        <c:v>4688</c:v>
                      </c:pt>
                      <c:pt idx="3520">
                        <c:v>4687.8</c:v>
                      </c:pt>
                      <c:pt idx="3521">
                        <c:v>4685</c:v>
                      </c:pt>
                      <c:pt idx="3522">
                        <c:v>4690.1000000000004</c:v>
                      </c:pt>
                      <c:pt idx="3523">
                        <c:v>4704.8999999999996</c:v>
                      </c:pt>
                      <c:pt idx="3524">
                        <c:v>4689.3999999999996</c:v>
                      </c:pt>
                      <c:pt idx="3525">
                        <c:v>4679.3999999999996</c:v>
                      </c:pt>
                      <c:pt idx="3526">
                        <c:v>4688.1000000000004</c:v>
                      </c:pt>
                      <c:pt idx="3527">
                        <c:v>4705.8</c:v>
                      </c:pt>
                      <c:pt idx="3528">
                        <c:v>4694.5</c:v>
                      </c:pt>
                      <c:pt idx="3529">
                        <c:v>4682</c:v>
                      </c:pt>
                      <c:pt idx="3530">
                        <c:v>4693.3999999999996</c:v>
                      </c:pt>
                      <c:pt idx="3531">
                        <c:v>4686.8</c:v>
                      </c:pt>
                      <c:pt idx="3532">
                        <c:v>4704</c:v>
                      </c:pt>
                      <c:pt idx="3533">
                        <c:v>4695.2</c:v>
                      </c:pt>
                      <c:pt idx="3534">
                        <c:v>4711.2</c:v>
                      </c:pt>
                      <c:pt idx="3535">
                        <c:v>4718.8999999999996</c:v>
                      </c:pt>
                      <c:pt idx="3536">
                        <c:v>4693.3999999999996</c:v>
                      </c:pt>
                      <c:pt idx="3537">
                        <c:v>4707.6000000000004</c:v>
                      </c:pt>
                      <c:pt idx="3538">
                        <c:v>4697.6000000000004</c:v>
                      </c:pt>
                      <c:pt idx="3539">
                        <c:v>4726.5</c:v>
                      </c:pt>
                      <c:pt idx="3540">
                        <c:v>4717.8999999999996</c:v>
                      </c:pt>
                      <c:pt idx="3541">
                        <c:v>4701</c:v>
                      </c:pt>
                      <c:pt idx="3542">
                        <c:v>4700.7</c:v>
                      </c:pt>
                      <c:pt idx="3543">
                        <c:v>4717.7</c:v>
                      </c:pt>
                      <c:pt idx="3544">
                        <c:v>4699.2</c:v>
                      </c:pt>
                      <c:pt idx="3545">
                        <c:v>4695.8</c:v>
                      </c:pt>
                      <c:pt idx="3546">
                        <c:v>4730.3</c:v>
                      </c:pt>
                      <c:pt idx="3547">
                        <c:v>4726.2</c:v>
                      </c:pt>
                      <c:pt idx="3548">
                        <c:v>4710.7</c:v>
                      </c:pt>
                      <c:pt idx="3549">
                        <c:v>4716.6000000000004</c:v>
                      </c:pt>
                      <c:pt idx="3550">
                        <c:v>4708.2</c:v>
                      </c:pt>
                      <c:pt idx="3551">
                        <c:v>4709.2</c:v>
                      </c:pt>
                      <c:pt idx="3552">
                        <c:v>4717.6000000000004</c:v>
                      </c:pt>
                      <c:pt idx="3553">
                        <c:v>4704.6000000000004</c:v>
                      </c:pt>
                      <c:pt idx="3554">
                        <c:v>4685.5</c:v>
                      </c:pt>
                      <c:pt idx="3555">
                        <c:v>4705.1000000000004</c:v>
                      </c:pt>
                      <c:pt idx="3556">
                        <c:v>4704.8999999999996</c:v>
                      </c:pt>
                      <c:pt idx="3557">
                        <c:v>4689.3</c:v>
                      </c:pt>
                      <c:pt idx="3558">
                        <c:v>4699.6000000000004</c:v>
                      </c:pt>
                      <c:pt idx="3559">
                        <c:v>4699</c:v>
                      </c:pt>
                      <c:pt idx="3560">
                        <c:v>4701.8999999999996</c:v>
                      </c:pt>
                      <c:pt idx="3561">
                        <c:v>4691.6000000000004</c:v>
                      </c:pt>
                      <c:pt idx="3562">
                        <c:v>4680.8</c:v>
                      </c:pt>
                      <c:pt idx="3563">
                        <c:v>4701.8999999999996</c:v>
                      </c:pt>
                      <c:pt idx="3564">
                        <c:v>4694.3</c:v>
                      </c:pt>
                      <c:pt idx="3565">
                        <c:v>4689</c:v>
                      </c:pt>
                      <c:pt idx="3566">
                        <c:v>4698.6000000000004</c:v>
                      </c:pt>
                      <c:pt idx="3567">
                        <c:v>4699.6000000000004</c:v>
                      </c:pt>
                      <c:pt idx="3568">
                        <c:v>4699.6000000000004</c:v>
                      </c:pt>
                      <c:pt idx="3569">
                        <c:v>4708.6000000000004</c:v>
                      </c:pt>
                      <c:pt idx="3570">
                        <c:v>4688.6000000000004</c:v>
                      </c:pt>
                      <c:pt idx="3571">
                        <c:v>4708</c:v>
                      </c:pt>
                      <c:pt idx="3572">
                        <c:v>4690.2</c:v>
                      </c:pt>
                      <c:pt idx="3573">
                        <c:v>4699.7</c:v>
                      </c:pt>
                      <c:pt idx="3574">
                        <c:v>4698.3999999999996</c:v>
                      </c:pt>
                      <c:pt idx="3575">
                        <c:v>4707.2</c:v>
                      </c:pt>
                      <c:pt idx="3576">
                        <c:v>4695.8999999999996</c:v>
                      </c:pt>
                      <c:pt idx="3577">
                        <c:v>4710.3</c:v>
                      </c:pt>
                      <c:pt idx="3578">
                        <c:v>4676.8999999999996</c:v>
                      </c:pt>
                      <c:pt idx="3579">
                        <c:v>4677.3999999999996</c:v>
                      </c:pt>
                      <c:pt idx="3580">
                        <c:v>4700.2</c:v>
                      </c:pt>
                      <c:pt idx="3581">
                        <c:v>4683.8</c:v>
                      </c:pt>
                      <c:pt idx="3582">
                        <c:v>4689.1000000000004</c:v>
                      </c:pt>
                      <c:pt idx="3583">
                        <c:v>4678.7</c:v>
                      </c:pt>
                      <c:pt idx="3584">
                        <c:v>4692.3999999999996</c:v>
                      </c:pt>
                      <c:pt idx="3585">
                        <c:v>4685.6000000000004</c:v>
                      </c:pt>
                      <c:pt idx="3586">
                        <c:v>4706.1000000000004</c:v>
                      </c:pt>
                      <c:pt idx="3587">
                        <c:v>4671.2</c:v>
                      </c:pt>
                      <c:pt idx="3588">
                        <c:v>4694.6000000000004</c:v>
                      </c:pt>
                      <c:pt idx="3589">
                        <c:v>4671.8999999999996</c:v>
                      </c:pt>
                      <c:pt idx="3590">
                        <c:v>4669.7</c:v>
                      </c:pt>
                      <c:pt idx="3591">
                        <c:v>4681.3</c:v>
                      </c:pt>
                      <c:pt idx="3592">
                        <c:v>4668.7</c:v>
                      </c:pt>
                      <c:pt idx="3593">
                        <c:v>4669.5</c:v>
                      </c:pt>
                      <c:pt idx="3594">
                        <c:v>4661</c:v>
                      </c:pt>
                      <c:pt idx="3595">
                        <c:v>4677.8999999999996</c:v>
                      </c:pt>
                      <c:pt idx="3596">
                        <c:v>4679.3999999999996</c:v>
                      </c:pt>
                      <c:pt idx="3597">
                        <c:v>4677</c:v>
                      </c:pt>
                      <c:pt idx="3598">
                        <c:v>4685.1000000000004</c:v>
                      </c:pt>
                      <c:pt idx="3599">
                        <c:v>4677.3</c:v>
                      </c:pt>
                      <c:pt idx="3600">
                        <c:v>4666.5</c:v>
                      </c:pt>
                      <c:pt idx="3601">
                        <c:v>4670.7</c:v>
                      </c:pt>
                      <c:pt idx="3602">
                        <c:v>4683.7</c:v>
                      </c:pt>
                      <c:pt idx="3603">
                        <c:v>4677.5</c:v>
                      </c:pt>
                      <c:pt idx="3604">
                        <c:v>4663.8999999999996</c:v>
                      </c:pt>
                      <c:pt idx="3605">
                        <c:v>4670.6000000000004</c:v>
                      </c:pt>
                      <c:pt idx="3606">
                        <c:v>4664.5</c:v>
                      </c:pt>
                      <c:pt idx="3607">
                        <c:v>4685.7</c:v>
                      </c:pt>
                      <c:pt idx="3608">
                        <c:v>4653.1000000000004</c:v>
                      </c:pt>
                      <c:pt idx="3609">
                        <c:v>4662.3</c:v>
                      </c:pt>
                      <c:pt idx="3610">
                        <c:v>4667</c:v>
                      </c:pt>
                      <c:pt idx="3611">
                        <c:v>4670.1000000000004</c:v>
                      </c:pt>
                      <c:pt idx="3612">
                        <c:v>4655.1000000000004</c:v>
                      </c:pt>
                      <c:pt idx="3613">
                        <c:v>4656.5</c:v>
                      </c:pt>
                      <c:pt idx="3614">
                        <c:v>4634.3999999999996</c:v>
                      </c:pt>
                      <c:pt idx="3615">
                        <c:v>4668.6000000000004</c:v>
                      </c:pt>
                      <c:pt idx="3616">
                        <c:v>4663.6000000000004</c:v>
                      </c:pt>
                      <c:pt idx="3617">
                        <c:v>4640.8999999999996</c:v>
                      </c:pt>
                      <c:pt idx="3618">
                        <c:v>4646.5</c:v>
                      </c:pt>
                      <c:pt idx="3619">
                        <c:v>4654.8999999999996</c:v>
                      </c:pt>
                      <c:pt idx="3620">
                        <c:v>4644.7</c:v>
                      </c:pt>
                      <c:pt idx="3621">
                        <c:v>4639</c:v>
                      </c:pt>
                      <c:pt idx="3622">
                        <c:v>4655</c:v>
                      </c:pt>
                      <c:pt idx="3623">
                        <c:v>4645.8</c:v>
                      </c:pt>
                      <c:pt idx="3624">
                        <c:v>4638.5</c:v>
                      </c:pt>
                      <c:pt idx="3625">
                        <c:v>4658</c:v>
                      </c:pt>
                      <c:pt idx="3626">
                        <c:v>4640.6000000000004</c:v>
                      </c:pt>
                      <c:pt idx="3627">
                        <c:v>4654.2</c:v>
                      </c:pt>
                      <c:pt idx="3628">
                        <c:v>4635.3999999999996</c:v>
                      </c:pt>
                      <c:pt idx="3629">
                        <c:v>4648.8999999999996</c:v>
                      </c:pt>
                      <c:pt idx="3630">
                        <c:v>4637.3</c:v>
                      </c:pt>
                      <c:pt idx="3631">
                        <c:v>4618.2</c:v>
                      </c:pt>
                      <c:pt idx="3632">
                        <c:v>4611</c:v>
                      </c:pt>
                      <c:pt idx="3633">
                        <c:v>4632.2</c:v>
                      </c:pt>
                      <c:pt idx="3634">
                        <c:v>4613.3999999999996</c:v>
                      </c:pt>
                      <c:pt idx="3635">
                        <c:v>4625.3</c:v>
                      </c:pt>
                      <c:pt idx="3636">
                        <c:v>4615.5</c:v>
                      </c:pt>
                      <c:pt idx="3637">
                        <c:v>4597.8999999999996</c:v>
                      </c:pt>
                      <c:pt idx="3638">
                        <c:v>4590.8999999999996</c:v>
                      </c:pt>
                      <c:pt idx="3639">
                        <c:v>4592.3999999999996</c:v>
                      </c:pt>
                      <c:pt idx="3640">
                        <c:v>4606.3</c:v>
                      </c:pt>
                      <c:pt idx="3641">
                        <c:v>4591.3</c:v>
                      </c:pt>
                      <c:pt idx="3642">
                        <c:v>4599.6000000000004</c:v>
                      </c:pt>
                      <c:pt idx="3643">
                        <c:v>4570.6000000000004</c:v>
                      </c:pt>
                      <c:pt idx="3644">
                        <c:v>4557.8</c:v>
                      </c:pt>
                      <c:pt idx="3645">
                        <c:v>4566.7</c:v>
                      </c:pt>
                      <c:pt idx="3646">
                        <c:v>4559.3</c:v>
                      </c:pt>
                      <c:pt idx="3647">
                        <c:v>4581.8</c:v>
                      </c:pt>
                      <c:pt idx="3648">
                        <c:v>4560.3</c:v>
                      </c:pt>
                      <c:pt idx="3649">
                        <c:v>4527.8</c:v>
                      </c:pt>
                      <c:pt idx="3650">
                        <c:v>4544.1000000000004</c:v>
                      </c:pt>
                      <c:pt idx="3651">
                        <c:v>4534.7</c:v>
                      </c:pt>
                      <c:pt idx="3652">
                        <c:v>4539.6000000000004</c:v>
                      </c:pt>
                      <c:pt idx="3653">
                        <c:v>4522.3999999999996</c:v>
                      </c:pt>
                      <c:pt idx="3654">
                        <c:v>4524.8999999999996</c:v>
                      </c:pt>
                      <c:pt idx="3655">
                        <c:v>4555.2</c:v>
                      </c:pt>
                      <c:pt idx="3656">
                        <c:v>4527.3999999999996</c:v>
                      </c:pt>
                      <c:pt idx="3657">
                        <c:v>4523.3999999999996</c:v>
                      </c:pt>
                      <c:pt idx="3658">
                        <c:v>4519.2</c:v>
                      </c:pt>
                      <c:pt idx="3659">
                        <c:v>4531.7</c:v>
                      </c:pt>
                      <c:pt idx="3660">
                        <c:v>4530.8</c:v>
                      </c:pt>
                      <c:pt idx="3661">
                        <c:v>4531.8</c:v>
                      </c:pt>
                      <c:pt idx="3662">
                        <c:v>4548.8</c:v>
                      </c:pt>
                      <c:pt idx="3663">
                        <c:v>4543.1000000000004</c:v>
                      </c:pt>
                      <c:pt idx="3664">
                        <c:v>4524.2</c:v>
                      </c:pt>
                      <c:pt idx="3665">
                        <c:v>4535.8</c:v>
                      </c:pt>
                      <c:pt idx="3666">
                        <c:v>4556.3</c:v>
                      </c:pt>
                      <c:pt idx="3667">
                        <c:v>4551.3</c:v>
                      </c:pt>
                      <c:pt idx="3668">
                        <c:v>4521.3</c:v>
                      </c:pt>
                      <c:pt idx="3669">
                        <c:v>4556.8999999999996</c:v>
                      </c:pt>
                      <c:pt idx="3670">
                        <c:v>4551.3999999999996</c:v>
                      </c:pt>
                      <c:pt idx="3671">
                        <c:v>4549.3</c:v>
                      </c:pt>
                      <c:pt idx="3672">
                        <c:v>4554.3999999999996</c:v>
                      </c:pt>
                      <c:pt idx="3673">
                        <c:v>4552.2</c:v>
                      </c:pt>
                      <c:pt idx="3674">
                        <c:v>4578</c:v>
                      </c:pt>
                      <c:pt idx="3675">
                        <c:v>4554.7</c:v>
                      </c:pt>
                      <c:pt idx="3676">
                        <c:v>4553.7</c:v>
                      </c:pt>
                      <c:pt idx="3677">
                        <c:v>4554.8</c:v>
                      </c:pt>
                      <c:pt idx="3678">
                        <c:v>4547.1000000000004</c:v>
                      </c:pt>
                      <c:pt idx="3679">
                        <c:v>4541.3</c:v>
                      </c:pt>
                      <c:pt idx="3680">
                        <c:v>4556.2</c:v>
                      </c:pt>
                      <c:pt idx="3681">
                        <c:v>4557.3</c:v>
                      </c:pt>
                      <c:pt idx="3682">
                        <c:v>4537.7</c:v>
                      </c:pt>
                      <c:pt idx="3683">
                        <c:v>4542.2</c:v>
                      </c:pt>
                      <c:pt idx="3684">
                        <c:v>4548</c:v>
                      </c:pt>
                      <c:pt idx="3685">
                        <c:v>4559.8999999999996</c:v>
                      </c:pt>
                      <c:pt idx="3686">
                        <c:v>4540.1000000000004</c:v>
                      </c:pt>
                      <c:pt idx="3687">
                        <c:v>4536.3999999999996</c:v>
                      </c:pt>
                      <c:pt idx="3688">
                        <c:v>4519.5</c:v>
                      </c:pt>
                      <c:pt idx="3689">
                        <c:v>4551.8</c:v>
                      </c:pt>
                      <c:pt idx="3690">
                        <c:v>4544.3999999999996</c:v>
                      </c:pt>
                      <c:pt idx="3691">
                        <c:v>4537.6000000000004</c:v>
                      </c:pt>
                      <c:pt idx="3692">
                        <c:v>4562.5</c:v>
                      </c:pt>
                      <c:pt idx="3693">
                        <c:v>4570.2</c:v>
                      </c:pt>
                      <c:pt idx="3694">
                        <c:v>4578.5</c:v>
                      </c:pt>
                      <c:pt idx="3695">
                        <c:v>4596.6000000000004</c:v>
                      </c:pt>
                      <c:pt idx="3696">
                        <c:v>4597.5</c:v>
                      </c:pt>
                      <c:pt idx="3697">
                        <c:v>4610.3</c:v>
                      </c:pt>
                      <c:pt idx="3698">
                        <c:v>4604.5</c:v>
                      </c:pt>
                      <c:pt idx="3699">
                        <c:v>4634.3</c:v>
                      </c:pt>
                      <c:pt idx="3700">
                        <c:v>4623.8999999999996</c:v>
                      </c:pt>
                      <c:pt idx="3701">
                        <c:v>4605.1000000000004</c:v>
                      </c:pt>
                      <c:pt idx="3702">
                        <c:v>4638.6000000000004</c:v>
                      </c:pt>
                      <c:pt idx="3703">
                        <c:v>4620.8</c:v>
                      </c:pt>
                      <c:pt idx="3704">
                        <c:v>4617</c:v>
                      </c:pt>
                      <c:pt idx="3705">
                        <c:v>4642.2</c:v>
                      </c:pt>
                      <c:pt idx="3706">
                        <c:v>4627.5</c:v>
                      </c:pt>
                      <c:pt idx="3707">
                        <c:v>4621.7</c:v>
                      </c:pt>
                      <c:pt idx="3708">
                        <c:v>4611.5</c:v>
                      </c:pt>
                      <c:pt idx="3709">
                        <c:v>4605</c:v>
                      </c:pt>
                      <c:pt idx="3710">
                        <c:v>4620.8999999999996</c:v>
                      </c:pt>
                      <c:pt idx="3711">
                        <c:v>4606.3999999999996</c:v>
                      </c:pt>
                      <c:pt idx="3712">
                        <c:v>4600.2</c:v>
                      </c:pt>
                      <c:pt idx="3713">
                        <c:v>4568.1000000000004</c:v>
                      </c:pt>
                      <c:pt idx="3714">
                        <c:v>4586.3999999999996</c:v>
                      </c:pt>
                      <c:pt idx="3715">
                        <c:v>4601.3999999999996</c:v>
                      </c:pt>
                      <c:pt idx="3716">
                        <c:v>4590</c:v>
                      </c:pt>
                      <c:pt idx="3717">
                        <c:v>4577</c:v>
                      </c:pt>
                      <c:pt idx="3718">
                        <c:v>4592.3999999999996</c:v>
                      </c:pt>
                      <c:pt idx="3719">
                        <c:v>4584.8</c:v>
                      </c:pt>
                      <c:pt idx="3720">
                        <c:v>4606.8</c:v>
                      </c:pt>
                      <c:pt idx="3721">
                        <c:v>4604.8999999999996</c:v>
                      </c:pt>
                      <c:pt idx="3722">
                        <c:v>4603.3</c:v>
                      </c:pt>
                      <c:pt idx="3723">
                        <c:v>4595</c:v>
                      </c:pt>
                      <c:pt idx="3724">
                        <c:v>4604.2</c:v>
                      </c:pt>
                      <c:pt idx="3725">
                        <c:v>4598.8</c:v>
                      </c:pt>
                      <c:pt idx="3726">
                        <c:v>4592.8</c:v>
                      </c:pt>
                      <c:pt idx="3727">
                        <c:v>4564.2</c:v>
                      </c:pt>
                      <c:pt idx="3728">
                        <c:v>4586.8999999999996</c:v>
                      </c:pt>
                      <c:pt idx="3729">
                        <c:v>4559.8</c:v>
                      </c:pt>
                      <c:pt idx="3730">
                        <c:v>4546.1000000000004</c:v>
                      </c:pt>
                      <c:pt idx="3731">
                        <c:v>4545.8999999999996</c:v>
                      </c:pt>
                      <c:pt idx="3732">
                        <c:v>4560.3</c:v>
                      </c:pt>
                      <c:pt idx="3733">
                        <c:v>4538</c:v>
                      </c:pt>
                      <c:pt idx="3734">
                        <c:v>4560.5</c:v>
                      </c:pt>
                      <c:pt idx="3735">
                        <c:v>4569</c:v>
                      </c:pt>
                      <c:pt idx="3736">
                        <c:v>4582.8</c:v>
                      </c:pt>
                      <c:pt idx="3737">
                        <c:v>4593</c:v>
                      </c:pt>
                      <c:pt idx="3738">
                        <c:v>4593.1000000000004</c:v>
                      </c:pt>
                      <c:pt idx="3739">
                        <c:v>4582</c:v>
                      </c:pt>
                      <c:pt idx="3740">
                        <c:v>4578</c:v>
                      </c:pt>
                      <c:pt idx="3741">
                        <c:v>4596.8999999999996</c:v>
                      </c:pt>
                      <c:pt idx="3742">
                        <c:v>4599.7</c:v>
                      </c:pt>
                      <c:pt idx="3743">
                        <c:v>4594.2</c:v>
                      </c:pt>
                      <c:pt idx="3744">
                        <c:v>4592.3</c:v>
                      </c:pt>
                      <c:pt idx="3745">
                        <c:v>4574.3999999999996</c:v>
                      </c:pt>
                      <c:pt idx="3746">
                        <c:v>4602.8999999999996</c:v>
                      </c:pt>
                      <c:pt idx="3747">
                        <c:v>4592.2</c:v>
                      </c:pt>
                      <c:pt idx="3748">
                        <c:v>4593.7</c:v>
                      </c:pt>
                      <c:pt idx="3749">
                        <c:v>4599.5</c:v>
                      </c:pt>
                      <c:pt idx="3750">
                        <c:v>4602.8999999999996</c:v>
                      </c:pt>
                      <c:pt idx="3751">
                        <c:v>4587.1000000000004</c:v>
                      </c:pt>
                      <c:pt idx="3752">
                        <c:v>4600.8999999999996</c:v>
                      </c:pt>
                      <c:pt idx="3753">
                        <c:v>4592</c:v>
                      </c:pt>
                      <c:pt idx="3754">
                        <c:v>4590.1000000000004</c:v>
                      </c:pt>
                      <c:pt idx="3755">
                        <c:v>4585.8999999999996</c:v>
                      </c:pt>
                      <c:pt idx="3756">
                        <c:v>4594</c:v>
                      </c:pt>
                      <c:pt idx="3757">
                        <c:v>4587.1000000000004</c:v>
                      </c:pt>
                      <c:pt idx="3758">
                        <c:v>4595</c:v>
                      </c:pt>
                      <c:pt idx="3759">
                        <c:v>4605.3999999999996</c:v>
                      </c:pt>
                      <c:pt idx="3760">
                        <c:v>4594.7</c:v>
                      </c:pt>
                      <c:pt idx="3761">
                        <c:v>4567.2</c:v>
                      </c:pt>
                      <c:pt idx="3762">
                        <c:v>4563.3999999999996</c:v>
                      </c:pt>
                      <c:pt idx="3763">
                        <c:v>4587.3999999999996</c:v>
                      </c:pt>
                      <c:pt idx="3764">
                        <c:v>4589.2</c:v>
                      </c:pt>
                      <c:pt idx="3765">
                        <c:v>4578.7</c:v>
                      </c:pt>
                      <c:pt idx="3766">
                        <c:v>4560.3999999999996</c:v>
                      </c:pt>
                      <c:pt idx="3767">
                        <c:v>4559.2</c:v>
                      </c:pt>
                      <c:pt idx="3768">
                        <c:v>4564.3999999999996</c:v>
                      </c:pt>
                      <c:pt idx="3769">
                        <c:v>4555.1000000000004</c:v>
                      </c:pt>
                      <c:pt idx="3770">
                        <c:v>4568.5</c:v>
                      </c:pt>
                      <c:pt idx="3771">
                        <c:v>4575.2</c:v>
                      </c:pt>
                      <c:pt idx="3772">
                        <c:v>4572.3999999999996</c:v>
                      </c:pt>
                      <c:pt idx="3773">
                        <c:v>4570.8</c:v>
                      </c:pt>
                      <c:pt idx="3774">
                        <c:v>4580.1000000000004</c:v>
                      </c:pt>
                      <c:pt idx="3775">
                        <c:v>4568.3</c:v>
                      </c:pt>
                      <c:pt idx="3776">
                        <c:v>4572.5</c:v>
                      </c:pt>
                      <c:pt idx="3777">
                        <c:v>4574.1000000000004</c:v>
                      </c:pt>
                      <c:pt idx="3778">
                        <c:v>4571.7</c:v>
                      </c:pt>
                      <c:pt idx="3779">
                        <c:v>4580.1000000000004</c:v>
                      </c:pt>
                      <c:pt idx="3780">
                        <c:v>4587.6000000000004</c:v>
                      </c:pt>
                      <c:pt idx="3781">
                        <c:v>4586.5</c:v>
                      </c:pt>
                      <c:pt idx="3782">
                        <c:v>4583.8999999999996</c:v>
                      </c:pt>
                      <c:pt idx="3783">
                        <c:v>4571.2</c:v>
                      </c:pt>
                      <c:pt idx="3784">
                        <c:v>4587.1000000000004</c:v>
                      </c:pt>
                      <c:pt idx="3785">
                        <c:v>4580.6000000000004</c:v>
                      </c:pt>
                      <c:pt idx="3786">
                        <c:v>4594.1000000000004</c:v>
                      </c:pt>
                      <c:pt idx="3787">
                        <c:v>4595</c:v>
                      </c:pt>
                      <c:pt idx="3788">
                        <c:v>4602.3999999999996</c:v>
                      </c:pt>
                      <c:pt idx="3789">
                        <c:v>4605.6000000000004</c:v>
                      </c:pt>
                      <c:pt idx="3790">
                        <c:v>4604.8</c:v>
                      </c:pt>
                      <c:pt idx="3791">
                        <c:v>4604.3999999999996</c:v>
                      </c:pt>
                      <c:pt idx="3792">
                        <c:v>4612.2</c:v>
                      </c:pt>
                      <c:pt idx="3793">
                        <c:v>4603.1000000000004</c:v>
                      </c:pt>
                      <c:pt idx="3794">
                        <c:v>4594</c:v>
                      </c:pt>
                      <c:pt idx="3795">
                        <c:v>4593.3999999999996</c:v>
                      </c:pt>
                      <c:pt idx="3796">
                        <c:v>4593.3999999999996</c:v>
                      </c:pt>
                      <c:pt idx="3797">
                        <c:v>4595.6000000000004</c:v>
                      </c:pt>
                      <c:pt idx="3798">
                        <c:v>4606.2</c:v>
                      </c:pt>
                      <c:pt idx="3799">
                        <c:v>4606.1000000000004</c:v>
                      </c:pt>
                      <c:pt idx="3800">
                        <c:v>4612.3</c:v>
                      </c:pt>
                      <c:pt idx="3801">
                        <c:v>4619.2</c:v>
                      </c:pt>
                      <c:pt idx="3802">
                        <c:v>4619.6000000000004</c:v>
                      </c:pt>
                      <c:pt idx="3803">
                        <c:v>4635.8999999999996</c:v>
                      </c:pt>
                      <c:pt idx="3804">
                        <c:v>4629</c:v>
                      </c:pt>
                      <c:pt idx="3805">
                        <c:v>4633.2</c:v>
                      </c:pt>
                      <c:pt idx="3806">
                        <c:v>4628.1000000000004</c:v>
                      </c:pt>
                      <c:pt idx="3807">
                        <c:v>4606.2</c:v>
                      </c:pt>
                      <c:pt idx="3808">
                        <c:v>4617.8</c:v>
                      </c:pt>
                      <c:pt idx="3809">
                        <c:v>4632.8999999999996</c:v>
                      </c:pt>
                      <c:pt idx="3810">
                        <c:v>4626.5</c:v>
                      </c:pt>
                      <c:pt idx="3811">
                        <c:v>4615.3999999999996</c:v>
                      </c:pt>
                      <c:pt idx="3812">
                        <c:v>4609.1000000000004</c:v>
                      </c:pt>
                      <c:pt idx="3813">
                        <c:v>4619.3</c:v>
                      </c:pt>
                      <c:pt idx="3814">
                        <c:v>4625.5</c:v>
                      </c:pt>
                      <c:pt idx="3815">
                        <c:v>4637.5</c:v>
                      </c:pt>
                      <c:pt idx="3816">
                        <c:v>4631.8</c:v>
                      </c:pt>
                      <c:pt idx="3817">
                        <c:v>4645.8999999999996</c:v>
                      </c:pt>
                      <c:pt idx="3818">
                        <c:v>4645.7</c:v>
                      </c:pt>
                      <c:pt idx="3819">
                        <c:v>4660.6000000000004</c:v>
                      </c:pt>
                      <c:pt idx="3820">
                        <c:v>4625.5</c:v>
                      </c:pt>
                      <c:pt idx="3821">
                        <c:v>4630.7</c:v>
                      </c:pt>
                      <c:pt idx="3822">
                        <c:v>4630.3</c:v>
                      </c:pt>
                      <c:pt idx="3823">
                        <c:v>4629.2</c:v>
                      </c:pt>
                      <c:pt idx="3824">
                        <c:v>4604.3</c:v>
                      </c:pt>
                      <c:pt idx="3825">
                        <c:v>4607.8999999999996</c:v>
                      </c:pt>
                      <c:pt idx="3826">
                        <c:v>4618.8999999999996</c:v>
                      </c:pt>
                      <c:pt idx="3827">
                        <c:v>4635.6000000000004</c:v>
                      </c:pt>
                      <c:pt idx="3828">
                        <c:v>4602.5</c:v>
                      </c:pt>
                      <c:pt idx="3829">
                        <c:v>4583.8999999999996</c:v>
                      </c:pt>
                      <c:pt idx="3830">
                        <c:v>4563.8999999999996</c:v>
                      </c:pt>
                      <c:pt idx="3831">
                        <c:v>4564.3</c:v>
                      </c:pt>
                      <c:pt idx="3832">
                        <c:v>4538.3</c:v>
                      </c:pt>
                      <c:pt idx="3833">
                        <c:v>4538.8999999999996</c:v>
                      </c:pt>
                      <c:pt idx="3834">
                        <c:v>4511.6000000000004</c:v>
                      </c:pt>
                      <c:pt idx="3835">
                        <c:v>4535.7</c:v>
                      </c:pt>
                      <c:pt idx="3836">
                        <c:v>4549</c:v>
                      </c:pt>
                      <c:pt idx="3837">
                        <c:v>4522.3</c:v>
                      </c:pt>
                      <c:pt idx="3838">
                        <c:v>4533.1000000000004</c:v>
                      </c:pt>
                      <c:pt idx="3839">
                        <c:v>4521.3999999999996</c:v>
                      </c:pt>
                      <c:pt idx="3840">
                        <c:v>4510.3</c:v>
                      </c:pt>
                      <c:pt idx="3841">
                        <c:v>4518.3999999999996</c:v>
                      </c:pt>
                      <c:pt idx="3842">
                        <c:v>4508.5</c:v>
                      </c:pt>
                      <c:pt idx="3843">
                        <c:v>4508.5</c:v>
                      </c:pt>
                      <c:pt idx="3844">
                        <c:v>4529.6000000000004</c:v>
                      </c:pt>
                      <c:pt idx="3845">
                        <c:v>4515.2</c:v>
                      </c:pt>
                      <c:pt idx="3846">
                        <c:v>4519.5</c:v>
                      </c:pt>
                      <c:pt idx="3847">
                        <c:v>4524.5</c:v>
                      </c:pt>
                      <c:pt idx="3848">
                        <c:v>4507.6000000000004</c:v>
                      </c:pt>
                      <c:pt idx="3849">
                        <c:v>4513.8999999999996</c:v>
                      </c:pt>
                      <c:pt idx="3850">
                        <c:v>4505.3999999999996</c:v>
                      </c:pt>
                      <c:pt idx="3851">
                        <c:v>4483.5</c:v>
                      </c:pt>
                      <c:pt idx="3852">
                        <c:v>4491.3</c:v>
                      </c:pt>
                      <c:pt idx="3853">
                        <c:v>4502.8999999999996</c:v>
                      </c:pt>
                      <c:pt idx="3854">
                        <c:v>4488.5</c:v>
                      </c:pt>
                      <c:pt idx="3855">
                        <c:v>4498.3</c:v>
                      </c:pt>
                      <c:pt idx="3856">
                        <c:v>4525</c:v>
                      </c:pt>
                      <c:pt idx="3857">
                        <c:v>4491.7</c:v>
                      </c:pt>
                      <c:pt idx="3858">
                        <c:v>4491.6000000000004</c:v>
                      </c:pt>
                      <c:pt idx="3859">
                        <c:v>4487.7</c:v>
                      </c:pt>
                      <c:pt idx="3860">
                        <c:v>4489.3999999999996</c:v>
                      </c:pt>
                      <c:pt idx="3861">
                        <c:v>4478.8</c:v>
                      </c:pt>
                      <c:pt idx="3862">
                        <c:v>4484.6000000000004</c:v>
                      </c:pt>
                      <c:pt idx="3863">
                        <c:v>4490.6000000000004</c:v>
                      </c:pt>
                      <c:pt idx="3864">
                        <c:v>4473.5</c:v>
                      </c:pt>
                      <c:pt idx="3865">
                        <c:v>4454.3</c:v>
                      </c:pt>
                      <c:pt idx="3866">
                        <c:v>4462.5</c:v>
                      </c:pt>
                      <c:pt idx="3867">
                        <c:v>4449.5</c:v>
                      </c:pt>
                      <c:pt idx="3868">
                        <c:v>4445.2</c:v>
                      </c:pt>
                      <c:pt idx="3869">
                        <c:v>4428.3999999999996</c:v>
                      </c:pt>
                      <c:pt idx="3870">
                        <c:v>4448.8</c:v>
                      </c:pt>
                      <c:pt idx="3871">
                        <c:v>4437.2</c:v>
                      </c:pt>
                      <c:pt idx="3872">
                        <c:v>4425</c:v>
                      </c:pt>
                      <c:pt idx="3873">
                        <c:v>4406.3999999999996</c:v>
                      </c:pt>
                      <c:pt idx="3874">
                        <c:v>4410.3</c:v>
                      </c:pt>
                      <c:pt idx="3875">
                        <c:v>4415.3999999999996</c:v>
                      </c:pt>
                      <c:pt idx="3876">
                        <c:v>4431.8</c:v>
                      </c:pt>
                      <c:pt idx="3877">
                        <c:v>4430.5</c:v>
                      </c:pt>
                      <c:pt idx="3878">
                        <c:v>4418.5</c:v>
                      </c:pt>
                      <c:pt idx="3879">
                        <c:v>4420.5</c:v>
                      </c:pt>
                      <c:pt idx="3880">
                        <c:v>4416</c:v>
                      </c:pt>
                      <c:pt idx="3881">
                        <c:v>4407.2</c:v>
                      </c:pt>
                      <c:pt idx="3882">
                        <c:v>4416.6000000000004</c:v>
                      </c:pt>
                      <c:pt idx="3883">
                        <c:v>4406.5</c:v>
                      </c:pt>
                      <c:pt idx="3884">
                        <c:v>4402.1000000000004</c:v>
                      </c:pt>
                      <c:pt idx="3885">
                        <c:v>4400.8999999999996</c:v>
                      </c:pt>
                      <c:pt idx="3886">
                        <c:v>4410.3</c:v>
                      </c:pt>
                      <c:pt idx="3887">
                        <c:v>4409.3</c:v>
                      </c:pt>
                      <c:pt idx="3888">
                        <c:v>4390.5</c:v>
                      </c:pt>
                      <c:pt idx="3889">
                        <c:v>4404.5</c:v>
                      </c:pt>
                      <c:pt idx="3890">
                        <c:v>4400</c:v>
                      </c:pt>
                      <c:pt idx="3891">
                        <c:v>4395.2</c:v>
                      </c:pt>
                      <c:pt idx="3892">
                        <c:v>4405.7</c:v>
                      </c:pt>
                      <c:pt idx="3893">
                        <c:v>4398.8999999999996</c:v>
                      </c:pt>
                      <c:pt idx="3894">
                        <c:v>4410.3</c:v>
                      </c:pt>
                      <c:pt idx="3895">
                        <c:v>4416.3</c:v>
                      </c:pt>
                      <c:pt idx="3896">
                        <c:v>4417.3999999999996</c:v>
                      </c:pt>
                      <c:pt idx="3897">
                        <c:v>4415.3</c:v>
                      </c:pt>
                      <c:pt idx="3898">
                        <c:v>4423.2</c:v>
                      </c:pt>
                      <c:pt idx="3899">
                        <c:v>4409.2</c:v>
                      </c:pt>
                      <c:pt idx="3900">
                        <c:v>4408.3999999999996</c:v>
                      </c:pt>
                      <c:pt idx="3901">
                        <c:v>4393.7</c:v>
                      </c:pt>
                      <c:pt idx="3902">
                        <c:v>4389.2</c:v>
                      </c:pt>
                      <c:pt idx="3903">
                        <c:v>4384.2</c:v>
                      </c:pt>
                      <c:pt idx="3904">
                        <c:v>4385.1000000000004</c:v>
                      </c:pt>
                      <c:pt idx="3905">
                        <c:v>4374.3999999999996</c:v>
                      </c:pt>
                      <c:pt idx="3906">
                        <c:v>4369.2</c:v>
                      </c:pt>
                      <c:pt idx="3907">
                        <c:v>4372</c:v>
                      </c:pt>
                      <c:pt idx="3908">
                        <c:v>4387.3</c:v>
                      </c:pt>
                      <c:pt idx="3909">
                        <c:v>4368.3999999999996</c:v>
                      </c:pt>
                      <c:pt idx="3910">
                        <c:v>4371.8999999999996</c:v>
                      </c:pt>
                      <c:pt idx="3911">
                        <c:v>4351.7</c:v>
                      </c:pt>
                      <c:pt idx="3912">
                        <c:v>4369.1000000000004</c:v>
                      </c:pt>
                      <c:pt idx="3913">
                        <c:v>4367.5</c:v>
                      </c:pt>
                      <c:pt idx="3914">
                        <c:v>4347.3999999999996</c:v>
                      </c:pt>
                      <c:pt idx="3915">
                        <c:v>4339.2</c:v>
                      </c:pt>
                      <c:pt idx="3916">
                        <c:v>4348.2</c:v>
                      </c:pt>
                      <c:pt idx="3917">
                        <c:v>4341.8999999999996</c:v>
                      </c:pt>
                      <c:pt idx="3918">
                        <c:v>4316</c:v>
                      </c:pt>
                      <c:pt idx="3919">
                        <c:v>4294.1000000000004</c:v>
                      </c:pt>
                      <c:pt idx="3920">
                        <c:v>4303.8</c:v>
                      </c:pt>
                      <c:pt idx="3921">
                        <c:v>4298</c:v>
                      </c:pt>
                      <c:pt idx="3922">
                        <c:v>4293.2</c:v>
                      </c:pt>
                      <c:pt idx="3923">
                        <c:v>4291</c:v>
                      </c:pt>
                      <c:pt idx="3924">
                        <c:v>4314.3999999999996</c:v>
                      </c:pt>
                      <c:pt idx="3925">
                        <c:v>4311.7</c:v>
                      </c:pt>
                      <c:pt idx="3926">
                        <c:v>4326.3999999999996</c:v>
                      </c:pt>
                      <c:pt idx="3927">
                        <c:v>4318.2</c:v>
                      </c:pt>
                      <c:pt idx="3928">
                        <c:v>4322.1000000000004</c:v>
                      </c:pt>
                      <c:pt idx="3929">
                        <c:v>4323.2</c:v>
                      </c:pt>
                      <c:pt idx="3930">
                        <c:v>4310.2</c:v>
                      </c:pt>
                      <c:pt idx="3931">
                        <c:v>4321.2</c:v>
                      </c:pt>
                      <c:pt idx="3932">
                        <c:v>4311.8999999999996</c:v>
                      </c:pt>
                      <c:pt idx="3933">
                        <c:v>4313.2</c:v>
                      </c:pt>
                      <c:pt idx="3934">
                        <c:v>4306.8999999999996</c:v>
                      </c:pt>
                      <c:pt idx="3935">
                        <c:v>4320.6000000000004</c:v>
                      </c:pt>
                      <c:pt idx="3936">
                        <c:v>4310.6000000000004</c:v>
                      </c:pt>
                      <c:pt idx="3937">
                        <c:v>4304</c:v>
                      </c:pt>
                      <c:pt idx="3938">
                        <c:v>4309.3</c:v>
                      </c:pt>
                      <c:pt idx="3939">
                        <c:v>4318.3999999999996</c:v>
                      </c:pt>
                      <c:pt idx="3940">
                        <c:v>4321.7</c:v>
                      </c:pt>
                      <c:pt idx="3941">
                        <c:v>4332.8</c:v>
                      </c:pt>
                      <c:pt idx="3942">
                        <c:v>4319.3999999999996</c:v>
                      </c:pt>
                      <c:pt idx="3943">
                        <c:v>4325.2</c:v>
                      </c:pt>
                      <c:pt idx="3944">
                        <c:v>4315.3999999999996</c:v>
                      </c:pt>
                      <c:pt idx="3945">
                        <c:v>4322.3999999999996</c:v>
                      </c:pt>
                      <c:pt idx="3946">
                        <c:v>4320</c:v>
                      </c:pt>
                      <c:pt idx="3947">
                        <c:v>4327.2</c:v>
                      </c:pt>
                      <c:pt idx="3948">
                        <c:v>4330.1000000000004</c:v>
                      </c:pt>
                      <c:pt idx="3949">
                        <c:v>4329.3999999999996</c:v>
                      </c:pt>
                      <c:pt idx="3950">
                        <c:v>4317.8999999999996</c:v>
                      </c:pt>
                      <c:pt idx="3951">
                        <c:v>4332.3999999999996</c:v>
                      </c:pt>
                      <c:pt idx="3952">
                        <c:v>4318.5</c:v>
                      </c:pt>
                      <c:pt idx="3953">
                        <c:v>4307.3999999999996</c:v>
                      </c:pt>
                      <c:pt idx="3954">
                        <c:v>4277.3999999999996</c:v>
                      </c:pt>
                      <c:pt idx="3955">
                        <c:v>4272</c:v>
                      </c:pt>
                      <c:pt idx="3956">
                        <c:v>4278.2</c:v>
                      </c:pt>
                      <c:pt idx="3957">
                        <c:v>4282.8999999999996</c:v>
                      </c:pt>
                      <c:pt idx="3958">
                        <c:v>4266.3999999999996</c:v>
                      </c:pt>
                      <c:pt idx="3959">
                        <c:v>4268.8999999999996</c:v>
                      </c:pt>
                      <c:pt idx="3960">
                        <c:v>4289.7</c:v>
                      </c:pt>
                      <c:pt idx="3961">
                        <c:v>4285.2</c:v>
                      </c:pt>
                      <c:pt idx="3962">
                        <c:v>4277.8</c:v>
                      </c:pt>
                      <c:pt idx="3963">
                        <c:v>4255.8</c:v>
                      </c:pt>
                      <c:pt idx="3964">
                        <c:v>4255.3</c:v>
                      </c:pt>
                      <c:pt idx="3965">
                        <c:v>4254.5</c:v>
                      </c:pt>
                      <c:pt idx="3966">
                        <c:v>4263.5</c:v>
                      </c:pt>
                      <c:pt idx="3967">
                        <c:v>4254.3</c:v>
                      </c:pt>
                      <c:pt idx="3968">
                        <c:v>4254.3999999999996</c:v>
                      </c:pt>
                      <c:pt idx="3969">
                        <c:v>4262.3</c:v>
                      </c:pt>
                      <c:pt idx="3970">
                        <c:v>4259.3</c:v>
                      </c:pt>
                      <c:pt idx="3971">
                        <c:v>4260.8999999999996</c:v>
                      </c:pt>
                      <c:pt idx="3972">
                        <c:v>4247.8</c:v>
                      </c:pt>
                      <c:pt idx="3973">
                        <c:v>4252.7</c:v>
                      </c:pt>
                      <c:pt idx="3974">
                        <c:v>4255.3</c:v>
                      </c:pt>
                      <c:pt idx="3975">
                        <c:v>4248.6000000000004</c:v>
                      </c:pt>
                      <c:pt idx="3976">
                        <c:v>4255</c:v>
                      </c:pt>
                      <c:pt idx="3977">
                        <c:v>4263</c:v>
                      </c:pt>
                      <c:pt idx="3978">
                        <c:v>4258.3999999999996</c:v>
                      </c:pt>
                      <c:pt idx="3979">
                        <c:v>4246.8</c:v>
                      </c:pt>
                      <c:pt idx="3980">
                        <c:v>4278.6000000000004</c:v>
                      </c:pt>
                      <c:pt idx="3981">
                        <c:v>4267.8</c:v>
                      </c:pt>
                      <c:pt idx="3982">
                        <c:v>4258.3</c:v>
                      </c:pt>
                      <c:pt idx="3983">
                        <c:v>4260.8</c:v>
                      </c:pt>
                      <c:pt idx="3984">
                        <c:v>4245.1000000000004</c:v>
                      </c:pt>
                      <c:pt idx="3985">
                        <c:v>4271.8999999999996</c:v>
                      </c:pt>
                      <c:pt idx="3986">
                        <c:v>4261.3999999999996</c:v>
                      </c:pt>
                      <c:pt idx="3987">
                        <c:v>4272.6000000000004</c:v>
                      </c:pt>
                      <c:pt idx="3988">
                        <c:v>4265.3</c:v>
                      </c:pt>
                      <c:pt idx="3989">
                        <c:v>4270.8</c:v>
                      </c:pt>
                      <c:pt idx="3990">
                        <c:v>4264.5</c:v>
                      </c:pt>
                      <c:pt idx="3991">
                        <c:v>4252.2</c:v>
                      </c:pt>
                      <c:pt idx="3992">
                        <c:v>4253.8</c:v>
                      </c:pt>
                      <c:pt idx="3993">
                        <c:v>4243.1000000000004</c:v>
                      </c:pt>
                      <c:pt idx="3994">
                        <c:v>4258.3</c:v>
                      </c:pt>
                      <c:pt idx="3995">
                        <c:v>4249.2</c:v>
                      </c:pt>
                      <c:pt idx="3996">
                        <c:v>4275.3</c:v>
                      </c:pt>
                      <c:pt idx="3997">
                        <c:v>4268.8999999999996</c:v>
                      </c:pt>
                      <c:pt idx="3998">
                        <c:v>4267.1000000000004</c:v>
                      </c:pt>
                      <c:pt idx="3999">
                        <c:v>4260.3999999999996</c:v>
                      </c:pt>
                      <c:pt idx="4000">
                        <c:v>4257.8</c:v>
                      </c:pt>
                      <c:pt idx="4001">
                        <c:v>4257.5</c:v>
                      </c:pt>
                      <c:pt idx="4002">
                        <c:v>4262.5</c:v>
                      </c:pt>
                      <c:pt idx="4003">
                        <c:v>4255.3999999999996</c:v>
                      </c:pt>
                      <c:pt idx="4004">
                        <c:v>4260.7</c:v>
                      </c:pt>
                      <c:pt idx="4005">
                        <c:v>4248.3</c:v>
                      </c:pt>
                      <c:pt idx="4006">
                        <c:v>4266.8999999999996</c:v>
                      </c:pt>
                      <c:pt idx="4007">
                        <c:v>4266.3</c:v>
                      </c:pt>
                      <c:pt idx="4008">
                        <c:v>4261.3999999999996</c:v>
                      </c:pt>
                      <c:pt idx="4009">
                        <c:v>4248.7</c:v>
                      </c:pt>
                      <c:pt idx="4010">
                        <c:v>4253.2</c:v>
                      </c:pt>
                      <c:pt idx="4011">
                        <c:v>4269</c:v>
                      </c:pt>
                      <c:pt idx="4012">
                        <c:v>4267.3999999999996</c:v>
                      </c:pt>
                      <c:pt idx="4013">
                        <c:v>4261.2</c:v>
                      </c:pt>
                      <c:pt idx="4014">
                        <c:v>4271.8999999999996</c:v>
                      </c:pt>
                      <c:pt idx="4015">
                        <c:v>4271.8999999999996</c:v>
                      </c:pt>
                      <c:pt idx="4016">
                        <c:v>4271.8</c:v>
                      </c:pt>
                      <c:pt idx="4017">
                        <c:v>4270.1000000000004</c:v>
                      </c:pt>
                      <c:pt idx="4018">
                        <c:v>4280.2</c:v>
                      </c:pt>
                      <c:pt idx="4019">
                        <c:v>4283</c:v>
                      </c:pt>
                      <c:pt idx="4020">
                        <c:v>4276.2</c:v>
                      </c:pt>
                      <c:pt idx="4021">
                        <c:v>4273.2</c:v>
                      </c:pt>
                      <c:pt idx="4022">
                        <c:v>4271.6000000000004</c:v>
                      </c:pt>
                      <c:pt idx="4023">
                        <c:v>4277.3999999999996</c:v>
                      </c:pt>
                      <c:pt idx="4024">
                        <c:v>4268.8999999999996</c:v>
                      </c:pt>
                      <c:pt idx="4025">
                        <c:v>4273</c:v>
                      </c:pt>
                      <c:pt idx="4026">
                        <c:v>4266.6000000000004</c:v>
                      </c:pt>
                      <c:pt idx="4027">
                        <c:v>4285.8999999999996</c:v>
                      </c:pt>
                      <c:pt idx="4028">
                        <c:v>4270.7</c:v>
                      </c:pt>
                      <c:pt idx="4029">
                        <c:v>4284.5</c:v>
                      </c:pt>
                      <c:pt idx="4030">
                        <c:v>4281.7</c:v>
                      </c:pt>
                      <c:pt idx="4031">
                        <c:v>4280</c:v>
                      </c:pt>
                      <c:pt idx="4032">
                        <c:v>4285.3999999999996</c:v>
                      </c:pt>
                      <c:pt idx="4033">
                        <c:v>4289.6000000000004</c:v>
                      </c:pt>
                      <c:pt idx="4034">
                        <c:v>4286.3</c:v>
                      </c:pt>
                      <c:pt idx="4035">
                        <c:v>4281.6000000000004</c:v>
                      </c:pt>
                      <c:pt idx="4036">
                        <c:v>4274</c:v>
                      </c:pt>
                      <c:pt idx="4037">
                        <c:v>4283.5</c:v>
                      </c:pt>
                      <c:pt idx="4038">
                        <c:v>4281.8</c:v>
                      </c:pt>
                      <c:pt idx="4039">
                        <c:v>4278</c:v>
                      </c:pt>
                      <c:pt idx="4040">
                        <c:v>4280.3999999999996</c:v>
                      </c:pt>
                      <c:pt idx="4041">
                        <c:v>4271.3999999999996</c:v>
                      </c:pt>
                      <c:pt idx="4042">
                        <c:v>4277.8</c:v>
                      </c:pt>
                      <c:pt idx="4043">
                        <c:v>4266.5</c:v>
                      </c:pt>
                      <c:pt idx="4044">
                        <c:v>4263.8999999999996</c:v>
                      </c:pt>
                      <c:pt idx="4045">
                        <c:v>4271.1000000000004</c:v>
                      </c:pt>
                      <c:pt idx="4046">
                        <c:v>4267.3</c:v>
                      </c:pt>
                      <c:pt idx="4047">
                        <c:v>4287.7</c:v>
                      </c:pt>
                      <c:pt idx="4048">
                        <c:v>4277.3999999999996</c:v>
                      </c:pt>
                      <c:pt idx="4049">
                        <c:v>4280.2</c:v>
                      </c:pt>
                      <c:pt idx="4050">
                        <c:v>4291.8999999999996</c:v>
                      </c:pt>
                      <c:pt idx="4051">
                        <c:v>4272.8</c:v>
                      </c:pt>
                      <c:pt idx="4052">
                        <c:v>4268.8</c:v>
                      </c:pt>
                      <c:pt idx="4053">
                        <c:v>4288.6000000000004</c:v>
                      </c:pt>
                      <c:pt idx="4054">
                        <c:v>4274.8999999999996</c:v>
                      </c:pt>
                      <c:pt idx="4055">
                        <c:v>4278.6000000000004</c:v>
                      </c:pt>
                      <c:pt idx="4056">
                        <c:v>4279</c:v>
                      </c:pt>
                      <c:pt idx="4057">
                        <c:v>4278.8999999999996</c:v>
                      </c:pt>
                      <c:pt idx="4058">
                        <c:v>4297.7</c:v>
                      </c:pt>
                      <c:pt idx="4059">
                        <c:v>4284.6000000000004</c:v>
                      </c:pt>
                      <c:pt idx="4060">
                        <c:v>4286.3</c:v>
                      </c:pt>
                      <c:pt idx="4061">
                        <c:v>4297.1000000000004</c:v>
                      </c:pt>
                      <c:pt idx="4062">
                        <c:v>4289.2</c:v>
                      </c:pt>
                      <c:pt idx="4063">
                        <c:v>4308.3999999999996</c:v>
                      </c:pt>
                      <c:pt idx="4064">
                        <c:v>4276.7</c:v>
                      </c:pt>
                      <c:pt idx="4065">
                        <c:v>4291.5</c:v>
                      </c:pt>
                      <c:pt idx="4066">
                        <c:v>4291.5</c:v>
                      </c:pt>
                      <c:pt idx="4067">
                        <c:v>4287.2</c:v>
                      </c:pt>
                      <c:pt idx="4068">
                        <c:v>4279.1000000000004</c:v>
                      </c:pt>
                      <c:pt idx="4069">
                        <c:v>4299.3</c:v>
                      </c:pt>
                      <c:pt idx="4070">
                        <c:v>4274.2</c:v>
                      </c:pt>
                      <c:pt idx="4071">
                        <c:v>4309.3</c:v>
                      </c:pt>
                      <c:pt idx="4072">
                        <c:v>4298.7</c:v>
                      </c:pt>
                      <c:pt idx="4073">
                        <c:v>4291.2</c:v>
                      </c:pt>
                      <c:pt idx="4074">
                        <c:v>4291.8</c:v>
                      </c:pt>
                      <c:pt idx="4075">
                        <c:v>4288.3</c:v>
                      </c:pt>
                      <c:pt idx="4076">
                        <c:v>4297.6000000000004</c:v>
                      </c:pt>
                      <c:pt idx="4077">
                        <c:v>4289.2</c:v>
                      </c:pt>
                      <c:pt idx="4078">
                        <c:v>4311</c:v>
                      </c:pt>
                      <c:pt idx="4079">
                        <c:v>4298.3999999999996</c:v>
                      </c:pt>
                      <c:pt idx="4080">
                        <c:v>4304.7</c:v>
                      </c:pt>
                      <c:pt idx="4081">
                        <c:v>4301.8999999999996</c:v>
                      </c:pt>
                      <c:pt idx="4082">
                        <c:v>4301.3999999999996</c:v>
                      </c:pt>
                      <c:pt idx="4083">
                        <c:v>4303.2</c:v>
                      </c:pt>
                      <c:pt idx="4084">
                        <c:v>4310.8</c:v>
                      </c:pt>
                      <c:pt idx="4085">
                        <c:v>4298.6000000000004</c:v>
                      </c:pt>
                      <c:pt idx="4086">
                        <c:v>4287.8</c:v>
                      </c:pt>
                      <c:pt idx="4087">
                        <c:v>4320.3999999999996</c:v>
                      </c:pt>
                      <c:pt idx="4088">
                        <c:v>4319.3</c:v>
                      </c:pt>
                      <c:pt idx="4089">
                        <c:v>4300</c:v>
                      </c:pt>
                      <c:pt idx="4090">
                        <c:v>4316.8999999999996</c:v>
                      </c:pt>
                      <c:pt idx="4091">
                        <c:v>4314.8999999999996</c:v>
                      </c:pt>
                      <c:pt idx="4092">
                        <c:v>4320.1000000000004</c:v>
                      </c:pt>
                      <c:pt idx="4093">
                        <c:v>4319.2</c:v>
                      </c:pt>
                      <c:pt idx="4094">
                        <c:v>4310.3</c:v>
                      </c:pt>
                      <c:pt idx="4095">
                        <c:v>4297</c:v>
                      </c:pt>
                      <c:pt idx="4096">
                        <c:v>4320.7</c:v>
                      </c:pt>
                      <c:pt idx="4097">
                        <c:v>4314.6000000000004</c:v>
                      </c:pt>
                      <c:pt idx="4098">
                        <c:v>4305.5</c:v>
                      </c:pt>
                      <c:pt idx="4099">
                        <c:v>4320.2</c:v>
                      </c:pt>
                      <c:pt idx="4100">
                        <c:v>4319.8</c:v>
                      </c:pt>
                      <c:pt idx="4101">
                        <c:v>4305.1000000000004</c:v>
                      </c:pt>
                      <c:pt idx="4102">
                        <c:v>4297.7</c:v>
                      </c:pt>
                      <c:pt idx="4103">
                        <c:v>4304.6000000000004</c:v>
                      </c:pt>
                      <c:pt idx="4104">
                        <c:v>4294.5</c:v>
                      </c:pt>
                      <c:pt idx="4105">
                        <c:v>4302.3999999999996</c:v>
                      </c:pt>
                      <c:pt idx="4106">
                        <c:v>4305.7</c:v>
                      </c:pt>
                      <c:pt idx="4107">
                        <c:v>4326.8</c:v>
                      </c:pt>
                      <c:pt idx="4108">
                        <c:v>4302</c:v>
                      </c:pt>
                      <c:pt idx="4109">
                        <c:v>4300.6000000000004</c:v>
                      </c:pt>
                      <c:pt idx="4110">
                        <c:v>4311.3</c:v>
                      </c:pt>
                      <c:pt idx="4111">
                        <c:v>4303.3</c:v>
                      </c:pt>
                      <c:pt idx="4112">
                        <c:v>4321.8999999999996</c:v>
                      </c:pt>
                      <c:pt idx="4113">
                        <c:v>4314.8</c:v>
                      </c:pt>
                      <c:pt idx="4114">
                        <c:v>4301.8999999999996</c:v>
                      </c:pt>
                      <c:pt idx="4115">
                        <c:v>4301.8999999999996</c:v>
                      </c:pt>
                      <c:pt idx="4116">
                        <c:v>4321.2</c:v>
                      </c:pt>
                      <c:pt idx="4117">
                        <c:v>4326</c:v>
                      </c:pt>
                      <c:pt idx="4118">
                        <c:v>4310.3999999999996</c:v>
                      </c:pt>
                      <c:pt idx="4119">
                        <c:v>4306.1000000000004</c:v>
                      </c:pt>
                      <c:pt idx="4120">
                        <c:v>4309.7</c:v>
                      </c:pt>
                      <c:pt idx="4121">
                        <c:v>4319.3999999999996</c:v>
                      </c:pt>
                      <c:pt idx="4122">
                        <c:v>4298.3</c:v>
                      </c:pt>
                      <c:pt idx="4123">
                        <c:v>4313.3999999999996</c:v>
                      </c:pt>
                      <c:pt idx="4124">
                        <c:v>4310.8</c:v>
                      </c:pt>
                      <c:pt idx="4125">
                        <c:v>4303.3999999999996</c:v>
                      </c:pt>
                      <c:pt idx="4126">
                        <c:v>4325.3</c:v>
                      </c:pt>
                      <c:pt idx="4127">
                        <c:v>4308.8</c:v>
                      </c:pt>
                      <c:pt idx="4128">
                        <c:v>4332.7</c:v>
                      </c:pt>
                      <c:pt idx="4129">
                        <c:v>4307.3</c:v>
                      </c:pt>
                      <c:pt idx="4130">
                        <c:v>4327.3</c:v>
                      </c:pt>
                      <c:pt idx="4131">
                        <c:v>4318.1000000000004</c:v>
                      </c:pt>
                      <c:pt idx="4132">
                        <c:v>4326.1000000000004</c:v>
                      </c:pt>
                      <c:pt idx="4133">
                        <c:v>4329.3999999999996</c:v>
                      </c:pt>
                      <c:pt idx="4134">
                        <c:v>4314.2</c:v>
                      </c:pt>
                      <c:pt idx="4135">
                        <c:v>4311.3</c:v>
                      </c:pt>
                      <c:pt idx="4136">
                        <c:v>4325.3999999999996</c:v>
                      </c:pt>
                      <c:pt idx="4137">
                        <c:v>4333.3999999999996</c:v>
                      </c:pt>
                      <c:pt idx="4138">
                        <c:v>4335</c:v>
                      </c:pt>
                      <c:pt idx="4139">
                        <c:v>4314.3</c:v>
                      </c:pt>
                      <c:pt idx="4140">
                        <c:v>4318.8999999999996</c:v>
                      </c:pt>
                      <c:pt idx="4141">
                        <c:v>4320.8</c:v>
                      </c:pt>
                      <c:pt idx="4142">
                        <c:v>4292.3</c:v>
                      </c:pt>
                      <c:pt idx="4143">
                        <c:v>4314</c:v>
                      </c:pt>
                      <c:pt idx="4144">
                        <c:v>4293.3999999999996</c:v>
                      </c:pt>
                      <c:pt idx="4145">
                        <c:v>4266.7</c:v>
                      </c:pt>
                      <c:pt idx="4146">
                        <c:v>4262</c:v>
                      </c:pt>
                      <c:pt idx="4147">
                        <c:v>4247.6000000000004</c:v>
                      </c:pt>
                      <c:pt idx="4148">
                        <c:v>4244</c:v>
                      </c:pt>
                      <c:pt idx="4149">
                        <c:v>4243.7</c:v>
                      </c:pt>
                      <c:pt idx="4150">
                        <c:v>4250.3999999999996</c:v>
                      </c:pt>
                      <c:pt idx="4151">
                        <c:v>4248.7</c:v>
                      </c:pt>
                      <c:pt idx="4152">
                        <c:v>4230.6000000000004</c:v>
                      </c:pt>
                      <c:pt idx="4153">
                        <c:v>4214.1000000000004</c:v>
                      </c:pt>
                      <c:pt idx="4154">
                        <c:v>4219.8</c:v>
                      </c:pt>
                      <c:pt idx="4155">
                        <c:v>4224.3</c:v>
                      </c:pt>
                      <c:pt idx="4156">
                        <c:v>4214</c:v>
                      </c:pt>
                      <c:pt idx="4157">
                        <c:v>4221.3999999999996</c:v>
                      </c:pt>
                      <c:pt idx="4158">
                        <c:v>4233</c:v>
                      </c:pt>
                      <c:pt idx="4159">
                        <c:v>4212.8</c:v>
                      </c:pt>
                      <c:pt idx="4160">
                        <c:v>4205.6000000000004</c:v>
                      </c:pt>
                      <c:pt idx="4161">
                        <c:v>4180</c:v>
                      </c:pt>
                      <c:pt idx="4162">
                        <c:v>4199.5</c:v>
                      </c:pt>
                      <c:pt idx="4163">
                        <c:v>4207</c:v>
                      </c:pt>
                      <c:pt idx="4164">
                        <c:v>4200.8999999999996</c:v>
                      </c:pt>
                      <c:pt idx="4165">
                        <c:v>4207.2</c:v>
                      </c:pt>
                      <c:pt idx="4166">
                        <c:v>4218.2</c:v>
                      </c:pt>
                      <c:pt idx="4167">
                        <c:v>4238.2</c:v>
                      </c:pt>
                      <c:pt idx="4168">
                        <c:v>4225.8</c:v>
                      </c:pt>
                      <c:pt idx="4169">
                        <c:v>4215.1000000000004</c:v>
                      </c:pt>
                      <c:pt idx="4170">
                        <c:v>4236.8999999999996</c:v>
                      </c:pt>
                      <c:pt idx="4171">
                        <c:v>4247.3999999999996</c:v>
                      </c:pt>
                      <c:pt idx="4172">
                        <c:v>4246</c:v>
                      </c:pt>
                      <c:pt idx="4173">
                        <c:v>4239.3</c:v>
                      </c:pt>
                      <c:pt idx="4174">
                        <c:v>4224.2</c:v>
                      </c:pt>
                      <c:pt idx="4175">
                        <c:v>4227</c:v>
                      </c:pt>
                      <c:pt idx="4176">
                        <c:v>4250</c:v>
                      </c:pt>
                      <c:pt idx="4177">
                        <c:v>4231.8999999999996</c:v>
                      </c:pt>
                      <c:pt idx="4178">
                        <c:v>4252.8999999999996</c:v>
                      </c:pt>
                      <c:pt idx="4179">
                        <c:v>4253.5</c:v>
                      </c:pt>
                      <c:pt idx="4180">
                        <c:v>4244.6000000000004</c:v>
                      </c:pt>
                      <c:pt idx="4181">
                        <c:v>4243.3999999999996</c:v>
                      </c:pt>
                      <c:pt idx="4182">
                        <c:v>4242.5</c:v>
                      </c:pt>
                      <c:pt idx="4183">
                        <c:v>4237.6000000000004</c:v>
                      </c:pt>
                      <c:pt idx="4184">
                        <c:v>4234</c:v>
                      </c:pt>
                      <c:pt idx="4185">
                        <c:v>4233.2</c:v>
                      </c:pt>
                      <c:pt idx="4186">
                        <c:v>4220.5</c:v>
                      </c:pt>
                      <c:pt idx="4187">
                        <c:v>4244.7</c:v>
                      </c:pt>
                      <c:pt idx="4188">
                        <c:v>4250.3</c:v>
                      </c:pt>
                      <c:pt idx="4189">
                        <c:v>4233</c:v>
                      </c:pt>
                      <c:pt idx="4190">
                        <c:v>4240.7</c:v>
                      </c:pt>
                      <c:pt idx="4191">
                        <c:v>4240.2</c:v>
                      </c:pt>
                      <c:pt idx="4192">
                        <c:v>4248.1000000000004</c:v>
                      </c:pt>
                      <c:pt idx="4193">
                        <c:v>4257.5</c:v>
                      </c:pt>
                      <c:pt idx="4194">
                        <c:v>4259.3</c:v>
                      </c:pt>
                      <c:pt idx="4195">
                        <c:v>4270.3</c:v>
                      </c:pt>
                      <c:pt idx="4196">
                        <c:v>4249.3999999999996</c:v>
                      </c:pt>
                      <c:pt idx="4197">
                        <c:v>4256.3</c:v>
                      </c:pt>
                      <c:pt idx="4198">
                        <c:v>4271.3999999999996</c:v>
                      </c:pt>
                      <c:pt idx="4199">
                        <c:v>4268.1000000000004</c:v>
                      </c:pt>
                      <c:pt idx="4200">
                        <c:v>4266.5</c:v>
                      </c:pt>
                      <c:pt idx="4201">
                        <c:v>4264.7</c:v>
                      </c:pt>
                      <c:pt idx="4202">
                        <c:v>4264.5</c:v>
                      </c:pt>
                      <c:pt idx="4203">
                        <c:v>4272.3999999999996</c:v>
                      </c:pt>
                      <c:pt idx="4204">
                        <c:v>4267.3999999999996</c:v>
                      </c:pt>
                      <c:pt idx="4205">
                        <c:v>4272.7</c:v>
                      </c:pt>
                      <c:pt idx="4206">
                        <c:v>4269.5</c:v>
                      </c:pt>
                      <c:pt idx="4207">
                        <c:v>4286.3999999999996</c:v>
                      </c:pt>
                      <c:pt idx="4208">
                        <c:v>4294.7</c:v>
                      </c:pt>
                      <c:pt idx="4209">
                        <c:v>4283.8</c:v>
                      </c:pt>
                      <c:pt idx="4210">
                        <c:v>4289.8</c:v>
                      </c:pt>
                      <c:pt idx="4211">
                        <c:v>4293</c:v>
                      </c:pt>
                      <c:pt idx="4212">
                        <c:v>4296.5</c:v>
                      </c:pt>
                      <c:pt idx="4213">
                        <c:v>4292.3</c:v>
                      </c:pt>
                      <c:pt idx="4214">
                        <c:v>4304.8999999999996</c:v>
                      </c:pt>
                      <c:pt idx="4215">
                        <c:v>4290.3</c:v>
                      </c:pt>
                      <c:pt idx="4216">
                        <c:v>4278.5</c:v>
                      </c:pt>
                      <c:pt idx="4217">
                        <c:v>4311.8999999999996</c:v>
                      </c:pt>
                      <c:pt idx="4218">
                        <c:v>4287.1000000000004</c:v>
                      </c:pt>
                      <c:pt idx="4219">
                        <c:v>4276.3</c:v>
                      </c:pt>
                      <c:pt idx="4220">
                        <c:v>4299.2</c:v>
                      </c:pt>
                      <c:pt idx="4221">
                        <c:v>4285</c:v>
                      </c:pt>
                      <c:pt idx="4222">
                        <c:v>4278.2</c:v>
                      </c:pt>
                      <c:pt idx="4223">
                        <c:v>4273.8999999999996</c:v>
                      </c:pt>
                      <c:pt idx="4224">
                        <c:v>4261.3</c:v>
                      </c:pt>
                      <c:pt idx="4225">
                        <c:v>4250.2</c:v>
                      </c:pt>
                      <c:pt idx="4226">
                        <c:v>4257.8999999999996</c:v>
                      </c:pt>
                      <c:pt idx="4227">
                        <c:v>4263.3</c:v>
                      </c:pt>
                      <c:pt idx="4228">
                        <c:v>4259</c:v>
                      </c:pt>
                      <c:pt idx="4229">
                        <c:v>4250.8</c:v>
                      </c:pt>
                      <c:pt idx="4230">
                        <c:v>4237.3999999999996</c:v>
                      </c:pt>
                      <c:pt idx="4231">
                        <c:v>4234.8</c:v>
                      </c:pt>
                      <c:pt idx="4232">
                        <c:v>4241.6000000000004</c:v>
                      </c:pt>
                      <c:pt idx="4233">
                        <c:v>4229.3</c:v>
                      </c:pt>
                      <c:pt idx="4234">
                        <c:v>4223.7</c:v>
                      </c:pt>
                      <c:pt idx="4235">
                        <c:v>4221.1000000000004</c:v>
                      </c:pt>
                      <c:pt idx="4236">
                        <c:v>4212.1000000000004</c:v>
                      </c:pt>
                      <c:pt idx="4237">
                        <c:v>4210.3999999999996</c:v>
                      </c:pt>
                      <c:pt idx="4238">
                        <c:v>4232.6000000000004</c:v>
                      </c:pt>
                      <c:pt idx="4239">
                        <c:v>4227.1000000000004</c:v>
                      </c:pt>
                      <c:pt idx="4240">
                        <c:v>4251.8999999999996</c:v>
                      </c:pt>
                      <c:pt idx="4241">
                        <c:v>4237.3999999999996</c:v>
                      </c:pt>
                      <c:pt idx="4242">
                        <c:v>4227.7</c:v>
                      </c:pt>
                      <c:pt idx="4243">
                        <c:v>4221.3</c:v>
                      </c:pt>
                      <c:pt idx="4244">
                        <c:v>4231.8999999999996</c:v>
                      </c:pt>
                      <c:pt idx="4245">
                        <c:v>4211.5</c:v>
                      </c:pt>
                      <c:pt idx="4246">
                        <c:v>4216.3999999999996</c:v>
                      </c:pt>
                      <c:pt idx="4247">
                        <c:v>4225.8</c:v>
                      </c:pt>
                      <c:pt idx="4248">
                        <c:v>4220</c:v>
                      </c:pt>
                      <c:pt idx="4249">
                        <c:v>4233.6000000000004</c:v>
                      </c:pt>
                      <c:pt idx="4250">
                        <c:v>4224.2</c:v>
                      </c:pt>
                      <c:pt idx="4251">
                        <c:v>4216.7</c:v>
                      </c:pt>
                      <c:pt idx="4252">
                        <c:v>4230.3999999999996</c:v>
                      </c:pt>
                      <c:pt idx="4253">
                        <c:v>4234.8999999999996</c:v>
                      </c:pt>
                      <c:pt idx="4254">
                        <c:v>4230.3999999999996</c:v>
                      </c:pt>
                      <c:pt idx="4255">
                        <c:v>4227.5</c:v>
                      </c:pt>
                      <c:pt idx="4256">
                        <c:v>4232.6000000000004</c:v>
                      </c:pt>
                      <c:pt idx="4257">
                        <c:v>4240.5</c:v>
                      </c:pt>
                      <c:pt idx="4258">
                        <c:v>4230.8999999999996</c:v>
                      </c:pt>
                      <c:pt idx="4259">
                        <c:v>4230.2</c:v>
                      </c:pt>
                      <c:pt idx="4260">
                        <c:v>4231.2</c:v>
                      </c:pt>
                      <c:pt idx="4261">
                        <c:v>4228.8</c:v>
                      </c:pt>
                      <c:pt idx="4262">
                        <c:v>4219.3</c:v>
                      </c:pt>
                      <c:pt idx="4263">
                        <c:v>4239.5</c:v>
                      </c:pt>
                      <c:pt idx="4264">
                        <c:v>4229.2</c:v>
                      </c:pt>
                      <c:pt idx="4265">
                        <c:v>4222.8</c:v>
                      </c:pt>
                      <c:pt idx="4266">
                        <c:v>4210.3</c:v>
                      </c:pt>
                      <c:pt idx="4267">
                        <c:v>4221.1000000000004</c:v>
                      </c:pt>
                      <c:pt idx="4268">
                        <c:v>4216.1000000000004</c:v>
                      </c:pt>
                      <c:pt idx="4269">
                        <c:v>4204.7</c:v>
                      </c:pt>
                      <c:pt idx="4270">
                        <c:v>4189.6000000000004</c:v>
                      </c:pt>
                      <c:pt idx="4271">
                        <c:v>4191.3999999999996</c:v>
                      </c:pt>
                      <c:pt idx="4272">
                        <c:v>4198.7</c:v>
                      </c:pt>
                      <c:pt idx="4273">
                        <c:v>4168.3999999999996</c:v>
                      </c:pt>
                      <c:pt idx="4274">
                        <c:v>4152</c:v>
                      </c:pt>
                      <c:pt idx="4275">
                        <c:v>4148.1000000000004</c:v>
                      </c:pt>
                      <c:pt idx="4276">
                        <c:v>4143.1000000000004</c:v>
                      </c:pt>
                      <c:pt idx="4277">
                        <c:v>4152</c:v>
                      </c:pt>
                      <c:pt idx="4278">
                        <c:v>4158.3</c:v>
                      </c:pt>
                      <c:pt idx="4279">
                        <c:v>4160.6000000000004</c:v>
                      </c:pt>
                      <c:pt idx="4280">
                        <c:v>4170.3</c:v>
                      </c:pt>
                      <c:pt idx="4281">
                        <c:v>4162.3999999999996</c:v>
                      </c:pt>
                      <c:pt idx="4282">
                        <c:v>4179.7</c:v>
                      </c:pt>
                      <c:pt idx="4283">
                        <c:v>4155.3</c:v>
                      </c:pt>
                      <c:pt idx="4284">
                        <c:v>4163.6000000000004</c:v>
                      </c:pt>
                      <c:pt idx="4285">
                        <c:v>4184.5</c:v>
                      </c:pt>
                      <c:pt idx="4286">
                        <c:v>4165.5</c:v>
                      </c:pt>
                      <c:pt idx="4287">
                        <c:v>4157.5</c:v>
                      </c:pt>
                      <c:pt idx="4288">
                        <c:v>4168</c:v>
                      </c:pt>
                      <c:pt idx="4289">
                        <c:v>4154.8</c:v>
                      </c:pt>
                      <c:pt idx="4290">
                        <c:v>4136.8</c:v>
                      </c:pt>
                      <c:pt idx="4291">
                        <c:v>4138.3999999999996</c:v>
                      </c:pt>
                      <c:pt idx="4292">
                        <c:v>4126.3</c:v>
                      </c:pt>
                      <c:pt idx="4293">
                        <c:v>4146.8999999999996</c:v>
                      </c:pt>
                      <c:pt idx="4294">
                        <c:v>4142.6000000000004</c:v>
                      </c:pt>
                      <c:pt idx="4295">
                        <c:v>4145.3999999999996</c:v>
                      </c:pt>
                      <c:pt idx="4296">
                        <c:v>4141.5</c:v>
                      </c:pt>
                      <c:pt idx="4297">
                        <c:v>4162.8</c:v>
                      </c:pt>
                      <c:pt idx="4298">
                        <c:v>4156</c:v>
                      </c:pt>
                      <c:pt idx="4299">
                        <c:v>4129.3999999999996</c:v>
                      </c:pt>
                      <c:pt idx="4300">
                        <c:v>4133.8</c:v>
                      </c:pt>
                      <c:pt idx="4301">
                        <c:v>4148.3</c:v>
                      </c:pt>
                      <c:pt idx="4302">
                        <c:v>4158.8</c:v>
                      </c:pt>
                      <c:pt idx="4303">
                        <c:v>4157.6000000000004</c:v>
                      </c:pt>
                      <c:pt idx="4304">
                        <c:v>4152.6000000000004</c:v>
                      </c:pt>
                      <c:pt idx="4305">
                        <c:v>4138.8999999999996</c:v>
                      </c:pt>
                      <c:pt idx="4306">
                        <c:v>4104.7</c:v>
                      </c:pt>
                      <c:pt idx="4307">
                        <c:v>4116.2</c:v>
                      </c:pt>
                      <c:pt idx="4308">
                        <c:v>4126.6000000000004</c:v>
                      </c:pt>
                      <c:pt idx="4309">
                        <c:v>4148.3</c:v>
                      </c:pt>
                      <c:pt idx="4310">
                        <c:v>4137</c:v>
                      </c:pt>
                      <c:pt idx="4311">
                        <c:v>4114.3999999999996</c:v>
                      </c:pt>
                      <c:pt idx="4312">
                        <c:v>4103.3</c:v>
                      </c:pt>
                      <c:pt idx="4313">
                        <c:v>4114.6000000000004</c:v>
                      </c:pt>
                      <c:pt idx="4314">
                        <c:v>4113</c:v>
                      </c:pt>
                      <c:pt idx="4315">
                        <c:v>4119.8999999999996</c:v>
                      </c:pt>
                      <c:pt idx="4316">
                        <c:v>4103.6000000000004</c:v>
                      </c:pt>
                      <c:pt idx="4317">
                        <c:v>4085.3</c:v>
                      </c:pt>
                      <c:pt idx="4318">
                        <c:v>4105.7</c:v>
                      </c:pt>
                      <c:pt idx="4319">
                        <c:v>4094.2</c:v>
                      </c:pt>
                      <c:pt idx="4320">
                        <c:v>4091.3</c:v>
                      </c:pt>
                      <c:pt idx="4321">
                        <c:v>4100.5</c:v>
                      </c:pt>
                      <c:pt idx="4322">
                        <c:v>4107.8999999999996</c:v>
                      </c:pt>
                      <c:pt idx="4323">
                        <c:v>4098.3</c:v>
                      </c:pt>
                      <c:pt idx="4324">
                        <c:v>4093.6</c:v>
                      </c:pt>
                      <c:pt idx="4325">
                        <c:v>4095.6</c:v>
                      </c:pt>
                      <c:pt idx="4326">
                        <c:v>4083.9</c:v>
                      </c:pt>
                      <c:pt idx="4327">
                        <c:v>4091.3</c:v>
                      </c:pt>
                      <c:pt idx="4328">
                        <c:v>4114.2</c:v>
                      </c:pt>
                      <c:pt idx="4329">
                        <c:v>4097.6000000000004</c:v>
                      </c:pt>
                      <c:pt idx="4330">
                        <c:v>4092.1</c:v>
                      </c:pt>
                      <c:pt idx="4331">
                        <c:v>4085.5</c:v>
                      </c:pt>
                      <c:pt idx="4332">
                        <c:v>4083.6</c:v>
                      </c:pt>
                      <c:pt idx="4333">
                        <c:v>4075.6</c:v>
                      </c:pt>
                      <c:pt idx="4334">
                        <c:v>4069.3</c:v>
                      </c:pt>
                      <c:pt idx="4335">
                        <c:v>4068.4</c:v>
                      </c:pt>
                      <c:pt idx="4336">
                        <c:v>4066.8</c:v>
                      </c:pt>
                      <c:pt idx="4337">
                        <c:v>4076.6</c:v>
                      </c:pt>
                      <c:pt idx="4338">
                        <c:v>4083</c:v>
                      </c:pt>
                      <c:pt idx="4339">
                        <c:v>4082</c:v>
                      </c:pt>
                      <c:pt idx="4340">
                        <c:v>4110.1000000000004</c:v>
                      </c:pt>
                      <c:pt idx="4341">
                        <c:v>4095.9</c:v>
                      </c:pt>
                      <c:pt idx="4342">
                        <c:v>4110.8</c:v>
                      </c:pt>
                      <c:pt idx="4343">
                        <c:v>4105.2</c:v>
                      </c:pt>
                      <c:pt idx="4344">
                        <c:v>4126.8999999999996</c:v>
                      </c:pt>
                      <c:pt idx="4345">
                        <c:v>4114.5</c:v>
                      </c:pt>
                      <c:pt idx="4346">
                        <c:v>4112</c:v>
                      </c:pt>
                      <c:pt idx="4347">
                        <c:v>4096.3</c:v>
                      </c:pt>
                      <c:pt idx="4348">
                        <c:v>4110.1000000000004</c:v>
                      </c:pt>
                      <c:pt idx="4349">
                        <c:v>4097.2</c:v>
                      </c:pt>
                      <c:pt idx="4350">
                        <c:v>4102.8</c:v>
                      </c:pt>
                      <c:pt idx="4351">
                        <c:v>4091.1</c:v>
                      </c:pt>
                      <c:pt idx="4352">
                        <c:v>4094.5</c:v>
                      </c:pt>
                      <c:pt idx="4353">
                        <c:v>4070.1</c:v>
                      </c:pt>
                      <c:pt idx="4354">
                        <c:v>4083.6</c:v>
                      </c:pt>
                      <c:pt idx="4355">
                        <c:v>4094.3</c:v>
                      </c:pt>
                      <c:pt idx="4356">
                        <c:v>4100</c:v>
                      </c:pt>
                      <c:pt idx="4357">
                        <c:v>4103.5</c:v>
                      </c:pt>
                      <c:pt idx="4358">
                        <c:v>4113.8999999999996</c:v>
                      </c:pt>
                      <c:pt idx="4359">
                        <c:v>4107.3999999999996</c:v>
                      </c:pt>
                      <c:pt idx="4360">
                        <c:v>4116.8</c:v>
                      </c:pt>
                      <c:pt idx="4361">
                        <c:v>4123.8</c:v>
                      </c:pt>
                      <c:pt idx="4362">
                        <c:v>4146</c:v>
                      </c:pt>
                      <c:pt idx="4363">
                        <c:v>4133.2</c:v>
                      </c:pt>
                      <c:pt idx="4364">
                        <c:v>4133.7</c:v>
                      </c:pt>
                      <c:pt idx="4365">
                        <c:v>4120.3999999999996</c:v>
                      </c:pt>
                      <c:pt idx="4366">
                        <c:v>4128.6000000000004</c:v>
                      </c:pt>
                      <c:pt idx="4367">
                        <c:v>4140.3</c:v>
                      </c:pt>
                      <c:pt idx="4368">
                        <c:v>4134.6000000000004</c:v>
                      </c:pt>
                      <c:pt idx="4369">
                        <c:v>4131.6000000000004</c:v>
                      </c:pt>
                      <c:pt idx="4370">
                        <c:v>4139.8</c:v>
                      </c:pt>
                      <c:pt idx="4371">
                        <c:v>4131.5</c:v>
                      </c:pt>
                      <c:pt idx="4372">
                        <c:v>4135.6000000000004</c:v>
                      </c:pt>
                      <c:pt idx="4373">
                        <c:v>4143.8999999999996</c:v>
                      </c:pt>
                      <c:pt idx="4374">
                        <c:v>4158.3999999999996</c:v>
                      </c:pt>
                      <c:pt idx="4375">
                        <c:v>4145.1000000000004</c:v>
                      </c:pt>
                      <c:pt idx="4376">
                        <c:v>4137.1000000000004</c:v>
                      </c:pt>
                      <c:pt idx="4377">
                        <c:v>4128.7</c:v>
                      </c:pt>
                      <c:pt idx="4378">
                        <c:v>4123.7</c:v>
                      </c:pt>
                      <c:pt idx="4379">
                        <c:v>4114.6000000000004</c:v>
                      </c:pt>
                      <c:pt idx="4380">
                        <c:v>4132.7</c:v>
                      </c:pt>
                      <c:pt idx="4381">
                        <c:v>4108.6000000000004</c:v>
                      </c:pt>
                      <c:pt idx="4382">
                        <c:v>4117.3</c:v>
                      </c:pt>
                      <c:pt idx="4383">
                        <c:v>4097.7</c:v>
                      </c:pt>
                      <c:pt idx="4384">
                        <c:v>4094.4</c:v>
                      </c:pt>
                      <c:pt idx="4385">
                        <c:v>4090.2</c:v>
                      </c:pt>
                      <c:pt idx="4386">
                        <c:v>4115.5</c:v>
                      </c:pt>
                      <c:pt idx="4387">
                        <c:v>4113.5</c:v>
                      </c:pt>
                      <c:pt idx="4388">
                        <c:v>4105.8</c:v>
                      </c:pt>
                      <c:pt idx="4389">
                        <c:v>4098.3999999999996</c:v>
                      </c:pt>
                      <c:pt idx="4390">
                        <c:v>4086.4</c:v>
                      </c:pt>
                      <c:pt idx="4391">
                        <c:v>4112.5</c:v>
                      </c:pt>
                      <c:pt idx="4392">
                        <c:v>4107.8</c:v>
                      </c:pt>
                      <c:pt idx="4393">
                        <c:v>4090.1</c:v>
                      </c:pt>
                      <c:pt idx="4394">
                        <c:v>4075.8</c:v>
                      </c:pt>
                      <c:pt idx="4395">
                        <c:v>4073.2</c:v>
                      </c:pt>
                      <c:pt idx="4396">
                        <c:v>4079.6</c:v>
                      </c:pt>
                      <c:pt idx="4397">
                        <c:v>4101.8999999999996</c:v>
                      </c:pt>
                      <c:pt idx="4398">
                        <c:v>4079.3</c:v>
                      </c:pt>
                      <c:pt idx="4399">
                        <c:v>4049.6</c:v>
                      </c:pt>
                      <c:pt idx="4400">
                        <c:v>4034.5</c:v>
                      </c:pt>
                      <c:pt idx="4401">
                        <c:v>4016</c:v>
                      </c:pt>
                      <c:pt idx="4402">
                        <c:v>4007.3</c:v>
                      </c:pt>
                      <c:pt idx="4403">
                        <c:v>4022.6</c:v>
                      </c:pt>
                      <c:pt idx="4404">
                        <c:v>4011.1</c:v>
                      </c:pt>
                      <c:pt idx="4405">
                        <c:v>3989</c:v>
                      </c:pt>
                      <c:pt idx="4406">
                        <c:v>4007</c:v>
                      </c:pt>
                      <c:pt idx="4407">
                        <c:v>4011</c:v>
                      </c:pt>
                      <c:pt idx="4408">
                        <c:v>4038</c:v>
                      </c:pt>
                      <c:pt idx="4409">
                        <c:v>4044.3</c:v>
                      </c:pt>
                      <c:pt idx="4410">
                        <c:v>4033.5</c:v>
                      </c:pt>
                      <c:pt idx="4411">
                        <c:v>4038.2</c:v>
                      </c:pt>
                      <c:pt idx="4412">
                        <c:v>4013.5</c:v>
                      </c:pt>
                      <c:pt idx="4413">
                        <c:v>4023.8</c:v>
                      </c:pt>
                      <c:pt idx="4414">
                        <c:v>4003.2</c:v>
                      </c:pt>
                      <c:pt idx="4415">
                        <c:v>4000.5</c:v>
                      </c:pt>
                      <c:pt idx="4416">
                        <c:v>4011.7</c:v>
                      </c:pt>
                      <c:pt idx="4417">
                        <c:v>4007.1</c:v>
                      </c:pt>
                      <c:pt idx="4418">
                        <c:v>4012.7</c:v>
                      </c:pt>
                      <c:pt idx="4419">
                        <c:v>4017.4</c:v>
                      </c:pt>
                      <c:pt idx="4420">
                        <c:v>4004</c:v>
                      </c:pt>
                      <c:pt idx="4421">
                        <c:v>4017.3</c:v>
                      </c:pt>
                      <c:pt idx="4422">
                        <c:v>3996.5</c:v>
                      </c:pt>
                      <c:pt idx="4423">
                        <c:v>3965.1</c:v>
                      </c:pt>
                      <c:pt idx="4424">
                        <c:v>3980.1</c:v>
                      </c:pt>
                      <c:pt idx="4425">
                        <c:v>3988.3</c:v>
                      </c:pt>
                      <c:pt idx="4426">
                        <c:v>3990.3</c:v>
                      </c:pt>
                      <c:pt idx="4427">
                        <c:v>3987.9</c:v>
                      </c:pt>
                      <c:pt idx="4428">
                        <c:v>4006.6</c:v>
                      </c:pt>
                      <c:pt idx="4429">
                        <c:v>3997.1</c:v>
                      </c:pt>
                      <c:pt idx="4430">
                        <c:v>4032.6</c:v>
                      </c:pt>
                      <c:pt idx="4431">
                        <c:v>4015.5</c:v>
                      </c:pt>
                      <c:pt idx="4432">
                        <c:v>4058.2</c:v>
                      </c:pt>
                      <c:pt idx="4433">
                        <c:v>4038.5</c:v>
                      </c:pt>
                      <c:pt idx="4434">
                        <c:v>4051.1</c:v>
                      </c:pt>
                      <c:pt idx="4435">
                        <c:v>4042.2</c:v>
                      </c:pt>
                      <c:pt idx="4436">
                        <c:v>4047.9</c:v>
                      </c:pt>
                      <c:pt idx="4437">
                        <c:v>4054.8</c:v>
                      </c:pt>
                      <c:pt idx="4438">
                        <c:v>4044.8</c:v>
                      </c:pt>
                      <c:pt idx="4439">
                        <c:v>4056.2</c:v>
                      </c:pt>
                      <c:pt idx="4440">
                        <c:v>4056.7</c:v>
                      </c:pt>
                      <c:pt idx="4441">
                        <c:v>4057.9</c:v>
                      </c:pt>
                      <c:pt idx="4442">
                        <c:v>4071.2</c:v>
                      </c:pt>
                      <c:pt idx="4443">
                        <c:v>4076.5</c:v>
                      </c:pt>
                      <c:pt idx="4444">
                        <c:v>4070.7</c:v>
                      </c:pt>
                      <c:pt idx="4445">
                        <c:v>4066.4</c:v>
                      </c:pt>
                      <c:pt idx="4446">
                        <c:v>4075</c:v>
                      </c:pt>
                      <c:pt idx="4447">
                        <c:v>4055.7</c:v>
                      </c:pt>
                      <c:pt idx="4448">
                        <c:v>4057.2</c:v>
                      </c:pt>
                      <c:pt idx="4449">
                        <c:v>4048.6</c:v>
                      </c:pt>
                      <c:pt idx="4450">
                        <c:v>4059.7</c:v>
                      </c:pt>
                      <c:pt idx="4451">
                        <c:v>4058</c:v>
                      </c:pt>
                      <c:pt idx="4452">
                        <c:v>4072.1</c:v>
                      </c:pt>
                      <c:pt idx="4453">
                        <c:v>4048.6</c:v>
                      </c:pt>
                      <c:pt idx="4454">
                        <c:v>4060.9</c:v>
                      </c:pt>
                      <c:pt idx="4455">
                        <c:v>4045.3</c:v>
                      </c:pt>
                      <c:pt idx="4456">
                        <c:v>4062.2</c:v>
                      </c:pt>
                      <c:pt idx="4457">
                        <c:v>4063.1</c:v>
                      </c:pt>
                      <c:pt idx="4458">
                        <c:v>4065.2</c:v>
                      </c:pt>
                      <c:pt idx="4459">
                        <c:v>4047.8</c:v>
                      </c:pt>
                      <c:pt idx="4460">
                        <c:v>4037.3</c:v>
                      </c:pt>
                      <c:pt idx="4461">
                        <c:v>4037.4</c:v>
                      </c:pt>
                      <c:pt idx="4462">
                        <c:v>4044.2</c:v>
                      </c:pt>
                      <c:pt idx="4463">
                        <c:v>4043.2</c:v>
                      </c:pt>
                      <c:pt idx="4464">
                        <c:v>4030.1</c:v>
                      </c:pt>
                      <c:pt idx="4465">
                        <c:v>4029.7</c:v>
                      </c:pt>
                      <c:pt idx="4466">
                        <c:v>4020.3</c:v>
                      </c:pt>
                      <c:pt idx="4467">
                        <c:v>4011.4</c:v>
                      </c:pt>
                      <c:pt idx="4468">
                        <c:v>3997.4</c:v>
                      </c:pt>
                      <c:pt idx="4469">
                        <c:v>4001.6</c:v>
                      </c:pt>
                      <c:pt idx="4470">
                        <c:v>4001.8</c:v>
                      </c:pt>
                      <c:pt idx="4471">
                        <c:v>3983.5</c:v>
                      </c:pt>
                      <c:pt idx="4472">
                        <c:v>3960.7</c:v>
                      </c:pt>
                      <c:pt idx="4473">
                        <c:v>3963.6</c:v>
                      </c:pt>
                      <c:pt idx="4474">
                        <c:v>3991.8</c:v>
                      </c:pt>
                      <c:pt idx="4475">
                        <c:v>3982.5</c:v>
                      </c:pt>
                      <c:pt idx="4476">
                        <c:v>3989</c:v>
                      </c:pt>
                      <c:pt idx="4477">
                        <c:v>3967.7</c:v>
                      </c:pt>
                      <c:pt idx="4478">
                        <c:v>3981.7</c:v>
                      </c:pt>
                      <c:pt idx="4479">
                        <c:v>4020.9</c:v>
                      </c:pt>
                      <c:pt idx="4480">
                        <c:v>4022.6</c:v>
                      </c:pt>
                      <c:pt idx="4481">
                        <c:v>4027.1</c:v>
                      </c:pt>
                      <c:pt idx="4482">
                        <c:v>4023.5</c:v>
                      </c:pt>
                      <c:pt idx="4483">
                        <c:v>4032.9</c:v>
                      </c:pt>
                      <c:pt idx="4484">
                        <c:v>4048</c:v>
                      </c:pt>
                      <c:pt idx="4485">
                        <c:v>4033.8</c:v>
                      </c:pt>
                      <c:pt idx="4486">
                        <c:v>4043.2</c:v>
                      </c:pt>
                      <c:pt idx="4487">
                        <c:v>4034.4</c:v>
                      </c:pt>
                      <c:pt idx="4488">
                        <c:v>4036.7</c:v>
                      </c:pt>
                      <c:pt idx="4489">
                        <c:v>4043.5</c:v>
                      </c:pt>
                      <c:pt idx="4490">
                        <c:v>4042.8</c:v>
                      </c:pt>
                      <c:pt idx="4491">
                        <c:v>4044.6</c:v>
                      </c:pt>
                      <c:pt idx="4492">
                        <c:v>4058.6</c:v>
                      </c:pt>
                      <c:pt idx="4493">
                        <c:v>4056.1</c:v>
                      </c:pt>
                      <c:pt idx="4494">
                        <c:v>4060.9</c:v>
                      </c:pt>
                      <c:pt idx="4495">
                        <c:v>4052.7</c:v>
                      </c:pt>
                      <c:pt idx="4496">
                        <c:v>4071.4</c:v>
                      </c:pt>
                      <c:pt idx="4497">
                        <c:v>4066.6</c:v>
                      </c:pt>
                      <c:pt idx="4498">
                        <c:v>4078.9</c:v>
                      </c:pt>
                      <c:pt idx="4499">
                        <c:v>4078.6</c:v>
                      </c:pt>
                      <c:pt idx="4500">
                        <c:v>4093.3</c:v>
                      </c:pt>
                      <c:pt idx="4501">
                        <c:v>4076.3</c:v>
                      </c:pt>
                      <c:pt idx="4502">
                        <c:v>4098</c:v>
                      </c:pt>
                      <c:pt idx="4503">
                        <c:v>4090.9</c:v>
                      </c:pt>
                      <c:pt idx="4504">
                        <c:v>4089.7</c:v>
                      </c:pt>
                      <c:pt idx="4505">
                        <c:v>4094.6</c:v>
                      </c:pt>
                      <c:pt idx="4506">
                        <c:v>4086.2</c:v>
                      </c:pt>
                      <c:pt idx="4507">
                        <c:v>4081.5</c:v>
                      </c:pt>
                      <c:pt idx="4508">
                        <c:v>4086.5</c:v>
                      </c:pt>
                      <c:pt idx="4509">
                        <c:v>4086.5</c:v>
                      </c:pt>
                      <c:pt idx="4510">
                        <c:v>4067.5</c:v>
                      </c:pt>
                      <c:pt idx="4511">
                        <c:v>4051.8</c:v>
                      </c:pt>
                      <c:pt idx="4512">
                        <c:v>4045.8</c:v>
                      </c:pt>
                      <c:pt idx="4513">
                        <c:v>4056.5</c:v>
                      </c:pt>
                      <c:pt idx="4514">
                        <c:v>4060.6</c:v>
                      </c:pt>
                      <c:pt idx="4515">
                        <c:v>4058.5</c:v>
                      </c:pt>
                      <c:pt idx="4516">
                        <c:v>4048.4</c:v>
                      </c:pt>
                      <c:pt idx="4517">
                        <c:v>4026.5</c:v>
                      </c:pt>
                      <c:pt idx="4518">
                        <c:v>4020.6</c:v>
                      </c:pt>
                      <c:pt idx="4519">
                        <c:v>4036.4</c:v>
                      </c:pt>
                      <c:pt idx="4520">
                        <c:v>4040.3</c:v>
                      </c:pt>
                      <c:pt idx="4521">
                        <c:v>4047.2</c:v>
                      </c:pt>
                      <c:pt idx="4522">
                        <c:v>4048.9</c:v>
                      </c:pt>
                      <c:pt idx="4523">
                        <c:v>4055.7</c:v>
                      </c:pt>
                      <c:pt idx="4524">
                        <c:v>4064.2</c:v>
                      </c:pt>
                      <c:pt idx="4525">
                        <c:v>4069.9</c:v>
                      </c:pt>
                      <c:pt idx="4526">
                        <c:v>4060.3</c:v>
                      </c:pt>
                      <c:pt idx="4527">
                        <c:v>4057.2</c:v>
                      </c:pt>
                      <c:pt idx="4528">
                        <c:v>4049</c:v>
                      </c:pt>
                      <c:pt idx="4529">
                        <c:v>4067.9</c:v>
                      </c:pt>
                      <c:pt idx="4530">
                        <c:v>4048.9</c:v>
                      </c:pt>
                      <c:pt idx="4531">
                        <c:v>4057.9</c:v>
                      </c:pt>
                      <c:pt idx="4532">
                        <c:v>4074.3</c:v>
                      </c:pt>
                      <c:pt idx="4533">
                        <c:v>4071.6</c:v>
                      </c:pt>
                      <c:pt idx="4534">
                        <c:v>4058.5</c:v>
                      </c:pt>
                      <c:pt idx="4535">
                        <c:v>4050.4</c:v>
                      </c:pt>
                      <c:pt idx="4536">
                        <c:v>4050.2</c:v>
                      </c:pt>
                      <c:pt idx="4537">
                        <c:v>4052.8</c:v>
                      </c:pt>
                      <c:pt idx="4538">
                        <c:v>4065.1</c:v>
                      </c:pt>
                      <c:pt idx="4539">
                        <c:v>4065.4</c:v>
                      </c:pt>
                      <c:pt idx="4540">
                        <c:v>4052</c:v>
                      </c:pt>
                      <c:pt idx="4541">
                        <c:v>4072.5</c:v>
                      </c:pt>
                      <c:pt idx="4542">
                        <c:v>4075.5</c:v>
                      </c:pt>
                      <c:pt idx="4543">
                        <c:v>4076.4</c:v>
                      </c:pt>
                      <c:pt idx="4544">
                        <c:v>4079.3</c:v>
                      </c:pt>
                      <c:pt idx="4545">
                        <c:v>4078.2</c:v>
                      </c:pt>
                      <c:pt idx="4546">
                        <c:v>4089</c:v>
                      </c:pt>
                      <c:pt idx="4547">
                        <c:v>4095.7</c:v>
                      </c:pt>
                      <c:pt idx="4548">
                        <c:v>4099.3999999999996</c:v>
                      </c:pt>
                      <c:pt idx="4549">
                        <c:v>4098.3999999999996</c:v>
                      </c:pt>
                      <c:pt idx="4550">
                        <c:v>4099.8999999999996</c:v>
                      </c:pt>
                      <c:pt idx="4551">
                        <c:v>4094.5</c:v>
                      </c:pt>
                      <c:pt idx="4552">
                        <c:v>4095.8</c:v>
                      </c:pt>
                      <c:pt idx="4553">
                        <c:v>4093.8</c:v>
                      </c:pt>
                      <c:pt idx="4554">
                        <c:v>4105</c:v>
                      </c:pt>
                      <c:pt idx="4555">
                        <c:v>4113.5</c:v>
                      </c:pt>
                      <c:pt idx="4556">
                        <c:v>4118.6000000000004</c:v>
                      </c:pt>
                      <c:pt idx="4557">
                        <c:v>4120.2</c:v>
                      </c:pt>
                      <c:pt idx="4558">
                        <c:v>4132.1000000000004</c:v>
                      </c:pt>
                      <c:pt idx="4559">
                        <c:v>4127.1000000000004</c:v>
                      </c:pt>
                      <c:pt idx="4560">
                        <c:v>4124.1000000000004</c:v>
                      </c:pt>
                      <c:pt idx="4561">
                        <c:v>4125.8</c:v>
                      </c:pt>
                      <c:pt idx="4562">
                        <c:v>4107.5</c:v>
                      </c:pt>
                      <c:pt idx="4563">
                        <c:v>4122.7</c:v>
                      </c:pt>
                      <c:pt idx="4564">
                        <c:v>4131.8</c:v>
                      </c:pt>
                      <c:pt idx="4565">
                        <c:v>4126.5</c:v>
                      </c:pt>
                      <c:pt idx="4566">
                        <c:v>4122.1000000000004</c:v>
                      </c:pt>
                      <c:pt idx="4567">
                        <c:v>4103.5</c:v>
                      </c:pt>
                      <c:pt idx="4568">
                        <c:v>4121.1000000000004</c:v>
                      </c:pt>
                      <c:pt idx="4569">
                        <c:v>4112.7</c:v>
                      </c:pt>
                      <c:pt idx="4570">
                        <c:v>4115</c:v>
                      </c:pt>
                      <c:pt idx="4571">
                        <c:v>4106</c:v>
                      </c:pt>
                      <c:pt idx="4572">
                        <c:v>4127.3</c:v>
                      </c:pt>
                      <c:pt idx="4573">
                        <c:v>4136.5</c:v>
                      </c:pt>
                      <c:pt idx="4574">
                        <c:v>4126.1000000000004</c:v>
                      </c:pt>
                      <c:pt idx="4575">
                        <c:v>4147.8999999999996</c:v>
                      </c:pt>
                      <c:pt idx="4576">
                        <c:v>4136.3</c:v>
                      </c:pt>
                      <c:pt idx="4577">
                        <c:v>4133.5</c:v>
                      </c:pt>
                      <c:pt idx="4578">
                        <c:v>4131.8999999999996</c:v>
                      </c:pt>
                      <c:pt idx="4579">
                        <c:v>4137.6000000000004</c:v>
                      </c:pt>
                      <c:pt idx="4580">
                        <c:v>4153.8999999999996</c:v>
                      </c:pt>
                      <c:pt idx="4581">
                        <c:v>4159.3999999999996</c:v>
                      </c:pt>
                      <c:pt idx="4582">
                        <c:v>4141.8</c:v>
                      </c:pt>
                      <c:pt idx="4583">
                        <c:v>4153.3</c:v>
                      </c:pt>
                      <c:pt idx="4584">
                        <c:v>4149.8999999999996</c:v>
                      </c:pt>
                      <c:pt idx="4585">
                        <c:v>4143</c:v>
                      </c:pt>
                      <c:pt idx="4586">
                        <c:v>4136.5</c:v>
                      </c:pt>
                      <c:pt idx="4587">
                        <c:v>4143.6000000000004</c:v>
                      </c:pt>
                      <c:pt idx="4588">
                        <c:v>4132.3999999999996</c:v>
                      </c:pt>
                      <c:pt idx="4589">
                        <c:v>4122.8</c:v>
                      </c:pt>
                      <c:pt idx="4590">
                        <c:v>4113.6000000000004</c:v>
                      </c:pt>
                      <c:pt idx="4591">
                        <c:v>4144.3999999999996</c:v>
                      </c:pt>
                      <c:pt idx="4592">
                        <c:v>4126.8999999999996</c:v>
                      </c:pt>
                      <c:pt idx="4593">
                        <c:v>4149</c:v>
                      </c:pt>
                      <c:pt idx="4594">
                        <c:v>4127.2</c:v>
                      </c:pt>
                      <c:pt idx="4595">
                        <c:v>4123.3999999999996</c:v>
                      </c:pt>
                      <c:pt idx="4596">
                        <c:v>4119.3</c:v>
                      </c:pt>
                      <c:pt idx="4597">
                        <c:v>4084.6</c:v>
                      </c:pt>
                      <c:pt idx="4598">
                        <c:v>4118.2</c:v>
                      </c:pt>
                      <c:pt idx="4599">
                        <c:v>4094.4</c:v>
                      </c:pt>
                      <c:pt idx="4600">
                        <c:v>4106.1000000000004</c:v>
                      </c:pt>
                      <c:pt idx="4601">
                        <c:v>4106.5</c:v>
                      </c:pt>
                      <c:pt idx="4602">
                        <c:v>4118.1000000000004</c:v>
                      </c:pt>
                      <c:pt idx="4603">
                        <c:v>4101.8</c:v>
                      </c:pt>
                      <c:pt idx="4604">
                        <c:v>4120.2</c:v>
                      </c:pt>
                      <c:pt idx="4605">
                        <c:v>4107.1000000000004</c:v>
                      </c:pt>
                      <c:pt idx="4606">
                        <c:v>4094.8</c:v>
                      </c:pt>
                      <c:pt idx="4607">
                        <c:v>4106.6000000000004</c:v>
                      </c:pt>
                      <c:pt idx="4608">
                        <c:v>4119.3999999999996</c:v>
                      </c:pt>
                      <c:pt idx="4609">
                        <c:v>4116</c:v>
                      </c:pt>
                      <c:pt idx="4610">
                        <c:v>4118.8</c:v>
                      </c:pt>
                      <c:pt idx="4611">
                        <c:v>4118.3</c:v>
                      </c:pt>
                      <c:pt idx="4612">
                        <c:v>4139.3</c:v>
                      </c:pt>
                      <c:pt idx="4613">
                        <c:v>4137.8999999999996</c:v>
                      </c:pt>
                      <c:pt idx="4614">
                        <c:v>4133.5</c:v>
                      </c:pt>
                      <c:pt idx="4615">
                        <c:v>4117.3</c:v>
                      </c:pt>
                      <c:pt idx="4616">
                        <c:v>4136.8999999999996</c:v>
                      </c:pt>
                      <c:pt idx="4617">
                        <c:v>4128.8999999999996</c:v>
                      </c:pt>
                      <c:pt idx="4618">
                        <c:v>4121.1000000000004</c:v>
                      </c:pt>
                      <c:pt idx="4619">
                        <c:v>4109.8</c:v>
                      </c:pt>
                      <c:pt idx="4620">
                        <c:v>4128.8999999999996</c:v>
                      </c:pt>
                      <c:pt idx="4621">
                        <c:v>4118.1000000000004</c:v>
                      </c:pt>
                      <c:pt idx="4622">
                        <c:v>4130</c:v>
                      </c:pt>
                      <c:pt idx="4623">
                        <c:v>4145.3999999999996</c:v>
                      </c:pt>
                      <c:pt idx="4624">
                        <c:v>4136.8999999999996</c:v>
                      </c:pt>
                      <c:pt idx="4625">
                        <c:v>4154.8</c:v>
                      </c:pt>
                      <c:pt idx="4626">
                        <c:v>4169.3999999999996</c:v>
                      </c:pt>
                      <c:pt idx="4627">
                        <c:v>4163.8</c:v>
                      </c:pt>
                      <c:pt idx="4628">
                        <c:v>4170.6000000000004</c:v>
                      </c:pt>
                      <c:pt idx="4629">
                        <c:v>4180.7</c:v>
                      </c:pt>
                      <c:pt idx="4630">
                        <c:v>4193.2</c:v>
                      </c:pt>
                      <c:pt idx="4631">
                        <c:v>4188.8</c:v>
                      </c:pt>
                      <c:pt idx="4632">
                        <c:v>4177</c:v>
                      </c:pt>
                      <c:pt idx="4633">
                        <c:v>4203.6000000000004</c:v>
                      </c:pt>
                      <c:pt idx="4634">
                        <c:v>4191.5</c:v>
                      </c:pt>
                      <c:pt idx="4635">
                        <c:v>4185.3</c:v>
                      </c:pt>
                      <c:pt idx="4636">
                        <c:v>4175.8</c:v>
                      </c:pt>
                      <c:pt idx="4637">
                        <c:v>4169.8999999999996</c:v>
                      </c:pt>
                      <c:pt idx="4638">
                        <c:v>4180.1000000000004</c:v>
                      </c:pt>
                      <c:pt idx="4639">
                        <c:v>4194.8</c:v>
                      </c:pt>
                      <c:pt idx="4640">
                        <c:v>4197.3999999999996</c:v>
                      </c:pt>
                      <c:pt idx="4641">
                        <c:v>4191.5</c:v>
                      </c:pt>
                      <c:pt idx="4642">
                        <c:v>4176.7</c:v>
                      </c:pt>
                      <c:pt idx="4643">
                        <c:v>4173.3</c:v>
                      </c:pt>
                      <c:pt idx="4644">
                        <c:v>4192.7</c:v>
                      </c:pt>
                      <c:pt idx="4645">
                        <c:v>4192.3</c:v>
                      </c:pt>
                      <c:pt idx="4646">
                        <c:v>4185.8</c:v>
                      </c:pt>
                      <c:pt idx="4647">
                        <c:v>4187.8</c:v>
                      </c:pt>
                      <c:pt idx="4648">
                        <c:v>4194.3999999999996</c:v>
                      </c:pt>
                      <c:pt idx="4649">
                        <c:v>4195.3</c:v>
                      </c:pt>
                      <c:pt idx="4650">
                        <c:v>4196.6000000000004</c:v>
                      </c:pt>
                      <c:pt idx="4651">
                        <c:v>4183.8999999999996</c:v>
                      </c:pt>
                      <c:pt idx="4652">
                        <c:v>4209.5</c:v>
                      </c:pt>
                      <c:pt idx="4653">
                        <c:v>4186.1000000000004</c:v>
                      </c:pt>
                      <c:pt idx="4654">
                        <c:v>4201.5</c:v>
                      </c:pt>
                      <c:pt idx="4655">
                        <c:v>4188.5</c:v>
                      </c:pt>
                      <c:pt idx="4656">
                        <c:v>4201.7</c:v>
                      </c:pt>
                      <c:pt idx="4657">
                        <c:v>4193.6000000000004</c:v>
                      </c:pt>
                      <c:pt idx="4658">
                        <c:v>4198</c:v>
                      </c:pt>
                      <c:pt idx="4659">
                        <c:v>4208.5</c:v>
                      </c:pt>
                      <c:pt idx="4660">
                        <c:v>4202.5</c:v>
                      </c:pt>
                      <c:pt idx="4661">
                        <c:v>4208.3999999999996</c:v>
                      </c:pt>
                      <c:pt idx="4662">
                        <c:v>4197.3999999999996</c:v>
                      </c:pt>
                      <c:pt idx="4663">
                        <c:v>4205.2</c:v>
                      </c:pt>
                      <c:pt idx="4664">
                        <c:v>4220.6000000000004</c:v>
                      </c:pt>
                      <c:pt idx="4665">
                        <c:v>4209.2</c:v>
                      </c:pt>
                      <c:pt idx="4666">
                        <c:v>4207.8</c:v>
                      </c:pt>
                      <c:pt idx="4667">
                        <c:v>4199.3</c:v>
                      </c:pt>
                      <c:pt idx="4668">
                        <c:v>4206.5</c:v>
                      </c:pt>
                      <c:pt idx="4669">
                        <c:v>4210.3</c:v>
                      </c:pt>
                      <c:pt idx="4670">
                        <c:v>4206.3</c:v>
                      </c:pt>
                      <c:pt idx="4671">
                        <c:v>4219.5</c:v>
                      </c:pt>
                      <c:pt idx="4672">
                        <c:v>4199.8999999999996</c:v>
                      </c:pt>
                      <c:pt idx="4673">
                        <c:v>4211.2</c:v>
                      </c:pt>
                      <c:pt idx="4674">
                        <c:v>4213</c:v>
                      </c:pt>
                      <c:pt idx="4675">
                        <c:v>4208.6000000000004</c:v>
                      </c:pt>
                      <c:pt idx="4676">
                        <c:v>4201.8</c:v>
                      </c:pt>
                      <c:pt idx="4677">
                        <c:v>4194.1000000000004</c:v>
                      </c:pt>
                      <c:pt idx="4678">
                        <c:v>4210</c:v>
                      </c:pt>
                      <c:pt idx="4679">
                        <c:v>4207.1000000000004</c:v>
                      </c:pt>
                      <c:pt idx="4680">
                        <c:v>4191.3</c:v>
                      </c:pt>
                      <c:pt idx="4681">
                        <c:v>4190.5</c:v>
                      </c:pt>
                      <c:pt idx="4682">
                        <c:v>4212.7</c:v>
                      </c:pt>
                      <c:pt idx="4683">
                        <c:v>4205.2</c:v>
                      </c:pt>
                      <c:pt idx="4684">
                        <c:v>4198.8</c:v>
                      </c:pt>
                      <c:pt idx="4685">
                        <c:v>4203.5</c:v>
                      </c:pt>
                      <c:pt idx="4686">
                        <c:v>4196.8999999999996</c:v>
                      </c:pt>
                      <c:pt idx="4687">
                        <c:v>4215.6000000000004</c:v>
                      </c:pt>
                      <c:pt idx="4688">
                        <c:v>4205</c:v>
                      </c:pt>
                      <c:pt idx="4689">
                        <c:v>4204.8</c:v>
                      </c:pt>
                      <c:pt idx="4690">
                        <c:v>4208.3</c:v>
                      </c:pt>
                      <c:pt idx="4691">
                        <c:v>4191.8999999999996</c:v>
                      </c:pt>
                      <c:pt idx="4692">
                        <c:v>4209.2</c:v>
                      </c:pt>
                      <c:pt idx="4693">
                        <c:v>4185.8999999999996</c:v>
                      </c:pt>
                      <c:pt idx="4694">
                        <c:v>4187.6000000000004</c:v>
                      </c:pt>
                      <c:pt idx="4695">
                        <c:v>4197.8999999999996</c:v>
                      </c:pt>
                      <c:pt idx="4696">
                        <c:v>4201.8</c:v>
                      </c:pt>
                      <c:pt idx="4697">
                        <c:v>4198.2</c:v>
                      </c:pt>
                      <c:pt idx="4698">
                        <c:v>4201</c:v>
                      </c:pt>
                      <c:pt idx="4699">
                        <c:v>4215.3</c:v>
                      </c:pt>
                      <c:pt idx="4700">
                        <c:v>4213.3999999999996</c:v>
                      </c:pt>
                      <c:pt idx="4701">
                        <c:v>4201.8</c:v>
                      </c:pt>
                      <c:pt idx="4702">
                        <c:v>4215.8</c:v>
                      </c:pt>
                      <c:pt idx="4703">
                        <c:v>4207.8</c:v>
                      </c:pt>
                      <c:pt idx="4704">
                        <c:v>4209.7</c:v>
                      </c:pt>
                      <c:pt idx="4705">
                        <c:v>4196.8</c:v>
                      </c:pt>
                      <c:pt idx="4706">
                        <c:v>4214.8999999999996</c:v>
                      </c:pt>
                      <c:pt idx="4707">
                        <c:v>4197</c:v>
                      </c:pt>
                      <c:pt idx="4708">
                        <c:v>4213.5</c:v>
                      </c:pt>
                      <c:pt idx="4709">
                        <c:v>4206.2</c:v>
                      </c:pt>
                      <c:pt idx="4710">
                        <c:v>4217.2</c:v>
                      </c:pt>
                      <c:pt idx="4711">
                        <c:v>4206.8</c:v>
                      </c:pt>
                      <c:pt idx="4712">
                        <c:v>4208.8</c:v>
                      </c:pt>
                      <c:pt idx="4713">
                        <c:v>4200</c:v>
                      </c:pt>
                      <c:pt idx="4714">
                        <c:v>4206.2</c:v>
                      </c:pt>
                      <c:pt idx="4715">
                        <c:v>4196.8999999999996</c:v>
                      </c:pt>
                      <c:pt idx="4716">
                        <c:v>4207.8</c:v>
                      </c:pt>
                      <c:pt idx="4717">
                        <c:v>4218.5</c:v>
                      </c:pt>
                      <c:pt idx="4718">
                        <c:v>4196.7</c:v>
                      </c:pt>
                      <c:pt idx="4719">
                        <c:v>4222.6000000000004</c:v>
                      </c:pt>
                      <c:pt idx="4720">
                        <c:v>4200.1000000000004</c:v>
                      </c:pt>
                      <c:pt idx="4721">
                        <c:v>4199.7</c:v>
                      </c:pt>
                      <c:pt idx="4722">
                        <c:v>4216.2</c:v>
                      </c:pt>
                      <c:pt idx="4723">
                        <c:v>4211.2</c:v>
                      </c:pt>
                      <c:pt idx="4724">
                        <c:v>4218.1000000000004</c:v>
                      </c:pt>
                      <c:pt idx="4725">
                        <c:v>4229.2</c:v>
                      </c:pt>
                      <c:pt idx="4726">
                        <c:v>4201.7</c:v>
                      </c:pt>
                      <c:pt idx="4727">
                        <c:v>4194.7</c:v>
                      </c:pt>
                      <c:pt idx="4728">
                        <c:v>4220.1000000000004</c:v>
                      </c:pt>
                      <c:pt idx="4729">
                        <c:v>4212.8999999999996</c:v>
                      </c:pt>
                      <c:pt idx="4730">
                        <c:v>4200.8</c:v>
                      </c:pt>
                      <c:pt idx="4731">
                        <c:v>4210.8</c:v>
                      </c:pt>
                      <c:pt idx="4732">
                        <c:v>4233.6000000000004</c:v>
                      </c:pt>
                      <c:pt idx="4733">
                        <c:v>4208.2</c:v>
                      </c:pt>
                      <c:pt idx="4734">
                        <c:v>4210.5</c:v>
                      </c:pt>
                      <c:pt idx="4735">
                        <c:v>4207.5</c:v>
                      </c:pt>
                      <c:pt idx="4736">
                        <c:v>4199.3</c:v>
                      </c:pt>
                      <c:pt idx="4737">
                        <c:v>4213.6000000000004</c:v>
                      </c:pt>
                      <c:pt idx="4738">
                        <c:v>4213.1000000000004</c:v>
                      </c:pt>
                      <c:pt idx="4739">
                        <c:v>4229.8999999999996</c:v>
                      </c:pt>
                      <c:pt idx="4740">
                        <c:v>4215.6000000000004</c:v>
                      </c:pt>
                      <c:pt idx="4741">
                        <c:v>4216.7</c:v>
                      </c:pt>
                      <c:pt idx="4742">
                        <c:v>4214.8999999999996</c:v>
                      </c:pt>
                      <c:pt idx="4743">
                        <c:v>4205.8999999999996</c:v>
                      </c:pt>
                      <c:pt idx="4744">
                        <c:v>4212.2</c:v>
                      </c:pt>
                      <c:pt idx="4745">
                        <c:v>4205.5</c:v>
                      </c:pt>
                      <c:pt idx="4746">
                        <c:v>4210.1000000000004</c:v>
                      </c:pt>
                      <c:pt idx="4747">
                        <c:v>4202.8</c:v>
                      </c:pt>
                      <c:pt idx="4748">
                        <c:v>4236.1000000000004</c:v>
                      </c:pt>
                      <c:pt idx="4749">
                        <c:v>4220.8999999999996</c:v>
                      </c:pt>
                      <c:pt idx="4750">
                        <c:v>4226.3</c:v>
                      </c:pt>
                      <c:pt idx="4751">
                        <c:v>4210.3999999999996</c:v>
                      </c:pt>
                      <c:pt idx="4752">
                        <c:v>4212.8</c:v>
                      </c:pt>
                      <c:pt idx="4753">
                        <c:v>4218.6000000000004</c:v>
                      </c:pt>
                      <c:pt idx="4754">
                        <c:v>4214</c:v>
                      </c:pt>
                      <c:pt idx="4755">
                        <c:v>4214.3999999999996</c:v>
                      </c:pt>
                      <c:pt idx="4756">
                        <c:v>4216.1000000000004</c:v>
                      </c:pt>
                      <c:pt idx="4757">
                        <c:v>4222.6000000000004</c:v>
                      </c:pt>
                      <c:pt idx="4758">
                        <c:v>4212.3</c:v>
                      </c:pt>
                      <c:pt idx="4759">
                        <c:v>4201.2</c:v>
                      </c:pt>
                      <c:pt idx="4760">
                        <c:v>4210.8999999999996</c:v>
                      </c:pt>
                      <c:pt idx="4761">
                        <c:v>4199.7</c:v>
                      </c:pt>
                      <c:pt idx="4762">
                        <c:v>4205.2</c:v>
                      </c:pt>
                      <c:pt idx="4763">
                        <c:v>4186.2</c:v>
                      </c:pt>
                      <c:pt idx="4764">
                        <c:v>4201.3999999999996</c:v>
                      </c:pt>
                      <c:pt idx="4765">
                        <c:v>4201.5</c:v>
                      </c:pt>
                      <c:pt idx="4766">
                        <c:v>4193.1000000000004</c:v>
                      </c:pt>
                      <c:pt idx="4767">
                        <c:v>4212.5</c:v>
                      </c:pt>
                      <c:pt idx="4768">
                        <c:v>4201.6000000000004</c:v>
                      </c:pt>
                      <c:pt idx="4769">
                        <c:v>4216.6000000000004</c:v>
                      </c:pt>
                      <c:pt idx="4770">
                        <c:v>4199.6000000000004</c:v>
                      </c:pt>
                      <c:pt idx="4771">
                        <c:v>4191.6000000000004</c:v>
                      </c:pt>
                      <c:pt idx="4772">
                        <c:v>4203.8</c:v>
                      </c:pt>
                      <c:pt idx="4773">
                        <c:v>4197.8</c:v>
                      </c:pt>
                      <c:pt idx="4774">
                        <c:v>4210.5</c:v>
                      </c:pt>
                      <c:pt idx="4775">
                        <c:v>4222.1000000000004</c:v>
                      </c:pt>
                      <c:pt idx="4776">
                        <c:v>4192.8999999999996</c:v>
                      </c:pt>
                      <c:pt idx="4777">
                        <c:v>4204.5</c:v>
                      </c:pt>
                      <c:pt idx="4778">
                        <c:v>4218.2</c:v>
                      </c:pt>
                      <c:pt idx="4779">
                        <c:v>4225.2</c:v>
                      </c:pt>
                      <c:pt idx="4780">
                        <c:v>4211</c:v>
                      </c:pt>
                      <c:pt idx="4781">
                        <c:v>4205.1000000000004</c:v>
                      </c:pt>
                      <c:pt idx="4782">
                        <c:v>4209</c:v>
                      </c:pt>
                      <c:pt idx="4783">
                        <c:v>4209.6000000000004</c:v>
                      </c:pt>
                      <c:pt idx="4784">
                        <c:v>4205.5</c:v>
                      </c:pt>
                      <c:pt idx="4785">
                        <c:v>4224.6000000000004</c:v>
                      </c:pt>
                      <c:pt idx="4786">
                        <c:v>4218.8999999999996</c:v>
                      </c:pt>
                      <c:pt idx="4787">
                        <c:v>4214.3</c:v>
                      </c:pt>
                      <c:pt idx="4788">
                        <c:v>4202</c:v>
                      </c:pt>
                      <c:pt idx="4789">
                        <c:v>4210.1000000000004</c:v>
                      </c:pt>
                      <c:pt idx="4790">
                        <c:v>4215.2</c:v>
                      </c:pt>
                      <c:pt idx="4791">
                        <c:v>4204</c:v>
                      </c:pt>
                      <c:pt idx="4792">
                        <c:v>4204.3</c:v>
                      </c:pt>
                      <c:pt idx="4793">
                        <c:v>4214.3999999999996</c:v>
                      </c:pt>
                      <c:pt idx="4794">
                        <c:v>4207.2</c:v>
                      </c:pt>
                      <c:pt idx="4795">
                        <c:v>4220.3</c:v>
                      </c:pt>
                      <c:pt idx="4796">
                        <c:v>4208.1000000000004</c:v>
                      </c:pt>
                      <c:pt idx="4797">
                        <c:v>4213.1000000000004</c:v>
                      </c:pt>
                      <c:pt idx="4798">
                        <c:v>4214.8999999999996</c:v>
                      </c:pt>
                      <c:pt idx="4799">
                        <c:v>4213.6000000000004</c:v>
                      </c:pt>
                      <c:pt idx="4800">
                        <c:v>4217.2</c:v>
                      </c:pt>
                      <c:pt idx="4801">
                        <c:v>4217</c:v>
                      </c:pt>
                      <c:pt idx="4802">
                        <c:v>4204.6000000000004</c:v>
                      </c:pt>
                      <c:pt idx="4803">
                        <c:v>4223.8999999999996</c:v>
                      </c:pt>
                      <c:pt idx="4804">
                        <c:v>4207.3999999999996</c:v>
                      </c:pt>
                      <c:pt idx="4805">
                        <c:v>4211.5</c:v>
                      </c:pt>
                      <c:pt idx="4806">
                        <c:v>4218.6000000000004</c:v>
                      </c:pt>
                      <c:pt idx="4807">
                        <c:v>4216.8999999999996</c:v>
                      </c:pt>
                      <c:pt idx="4808">
                        <c:v>4199.8</c:v>
                      </c:pt>
                      <c:pt idx="4809">
                        <c:v>4217.8999999999996</c:v>
                      </c:pt>
                      <c:pt idx="4810">
                        <c:v>4227</c:v>
                      </c:pt>
                      <c:pt idx="4811">
                        <c:v>4214.5</c:v>
                      </c:pt>
                      <c:pt idx="4812">
                        <c:v>4210.2</c:v>
                      </c:pt>
                      <c:pt idx="4813">
                        <c:v>4232.6000000000004</c:v>
                      </c:pt>
                      <c:pt idx="4814">
                        <c:v>4207.3999999999996</c:v>
                      </c:pt>
                      <c:pt idx="4815">
                        <c:v>4220.1000000000004</c:v>
                      </c:pt>
                      <c:pt idx="4816">
                        <c:v>4224</c:v>
                      </c:pt>
                      <c:pt idx="4817">
                        <c:v>4225.6000000000004</c:v>
                      </c:pt>
                      <c:pt idx="4818">
                        <c:v>4226.3</c:v>
                      </c:pt>
                      <c:pt idx="4819">
                        <c:v>4214.3999999999996</c:v>
                      </c:pt>
                      <c:pt idx="4820">
                        <c:v>4204.2</c:v>
                      </c:pt>
                      <c:pt idx="4821">
                        <c:v>4221.3</c:v>
                      </c:pt>
                      <c:pt idx="4822">
                        <c:v>4230.1000000000004</c:v>
                      </c:pt>
                      <c:pt idx="4823">
                        <c:v>4231.8</c:v>
                      </c:pt>
                      <c:pt idx="4824">
                        <c:v>4218.1000000000004</c:v>
                      </c:pt>
                      <c:pt idx="4825">
                        <c:v>4231.3999999999996</c:v>
                      </c:pt>
                      <c:pt idx="4826">
                        <c:v>4216.1000000000004</c:v>
                      </c:pt>
                      <c:pt idx="4827">
                        <c:v>4219.8</c:v>
                      </c:pt>
                      <c:pt idx="4828">
                        <c:v>4231.8999999999996</c:v>
                      </c:pt>
                      <c:pt idx="4829">
                        <c:v>4221.8999999999996</c:v>
                      </c:pt>
                      <c:pt idx="4830">
                        <c:v>4228.6000000000004</c:v>
                      </c:pt>
                      <c:pt idx="4831">
                        <c:v>4244.1000000000004</c:v>
                      </c:pt>
                      <c:pt idx="4832">
                        <c:v>4228.6000000000004</c:v>
                      </c:pt>
                      <c:pt idx="4833">
                        <c:v>4225.3999999999996</c:v>
                      </c:pt>
                      <c:pt idx="4834">
                        <c:v>4243.8</c:v>
                      </c:pt>
                      <c:pt idx="4835">
                        <c:v>4213.2</c:v>
                      </c:pt>
                      <c:pt idx="4836">
                        <c:v>4224.5</c:v>
                      </c:pt>
                      <c:pt idx="4837">
                        <c:v>4230.8999999999996</c:v>
                      </c:pt>
                      <c:pt idx="4838">
                        <c:v>4215</c:v>
                      </c:pt>
                      <c:pt idx="4839">
                        <c:v>4227.3</c:v>
                      </c:pt>
                      <c:pt idx="4840">
                        <c:v>4235.7</c:v>
                      </c:pt>
                      <c:pt idx="4841">
                        <c:v>4229.3999999999996</c:v>
                      </c:pt>
                      <c:pt idx="4842">
                        <c:v>4221.3999999999996</c:v>
                      </c:pt>
                      <c:pt idx="4843">
                        <c:v>4207.7</c:v>
                      </c:pt>
                      <c:pt idx="4844">
                        <c:v>4222.8999999999996</c:v>
                      </c:pt>
                      <c:pt idx="4845">
                        <c:v>4215.2</c:v>
                      </c:pt>
                      <c:pt idx="4846">
                        <c:v>4226</c:v>
                      </c:pt>
                      <c:pt idx="4847">
                        <c:v>4216.5</c:v>
                      </c:pt>
                      <c:pt idx="4848">
                        <c:v>4230</c:v>
                      </c:pt>
                      <c:pt idx="4849">
                        <c:v>4235</c:v>
                      </c:pt>
                      <c:pt idx="4850">
                        <c:v>4224.5</c:v>
                      </c:pt>
                      <c:pt idx="4851">
                        <c:v>4231.5</c:v>
                      </c:pt>
                      <c:pt idx="4852">
                        <c:v>4235.3999999999996</c:v>
                      </c:pt>
                      <c:pt idx="4853">
                        <c:v>4226.5</c:v>
                      </c:pt>
                      <c:pt idx="4854">
                        <c:v>4220.7</c:v>
                      </c:pt>
                      <c:pt idx="4855">
                        <c:v>4219.5</c:v>
                      </c:pt>
                      <c:pt idx="4856">
                        <c:v>4211.7</c:v>
                      </c:pt>
                      <c:pt idx="4857">
                        <c:v>4223.7</c:v>
                      </c:pt>
                      <c:pt idx="4858">
                        <c:v>4232</c:v>
                      </c:pt>
                      <c:pt idx="4859">
                        <c:v>4224.2</c:v>
                      </c:pt>
                      <c:pt idx="4860">
                        <c:v>4222.7</c:v>
                      </c:pt>
                      <c:pt idx="4861">
                        <c:v>4217.2</c:v>
                      </c:pt>
                      <c:pt idx="4862">
                        <c:v>4219.5</c:v>
                      </c:pt>
                      <c:pt idx="4863">
                        <c:v>4234.5</c:v>
                      </c:pt>
                      <c:pt idx="4864">
                        <c:v>4217.8</c:v>
                      </c:pt>
                      <c:pt idx="4865">
                        <c:v>4216</c:v>
                      </c:pt>
                      <c:pt idx="4866">
                        <c:v>4217.1000000000004</c:v>
                      </c:pt>
                      <c:pt idx="4867">
                        <c:v>4221.1000000000004</c:v>
                      </c:pt>
                      <c:pt idx="4868">
                        <c:v>4216.8999999999996</c:v>
                      </c:pt>
                      <c:pt idx="4869">
                        <c:v>4213.5</c:v>
                      </c:pt>
                      <c:pt idx="4870">
                        <c:v>4222.8</c:v>
                      </c:pt>
                      <c:pt idx="4871">
                        <c:v>4208.7</c:v>
                      </c:pt>
                      <c:pt idx="4872">
                        <c:v>4205.8999999999996</c:v>
                      </c:pt>
                      <c:pt idx="4873">
                        <c:v>4204.5</c:v>
                      </c:pt>
                      <c:pt idx="4874">
                        <c:v>4224.7</c:v>
                      </c:pt>
                      <c:pt idx="4875">
                        <c:v>4228.3</c:v>
                      </c:pt>
                      <c:pt idx="4876">
                        <c:v>4216.1000000000004</c:v>
                      </c:pt>
                      <c:pt idx="4877">
                        <c:v>4214.2</c:v>
                      </c:pt>
                      <c:pt idx="4878">
                        <c:v>4210.3</c:v>
                      </c:pt>
                      <c:pt idx="4879">
                        <c:v>4221.3999999999996</c:v>
                      </c:pt>
                      <c:pt idx="4880">
                        <c:v>4219</c:v>
                      </c:pt>
                      <c:pt idx="4881">
                        <c:v>4200</c:v>
                      </c:pt>
                      <c:pt idx="4882">
                        <c:v>4201.6000000000004</c:v>
                      </c:pt>
                      <c:pt idx="4883">
                        <c:v>4216.5</c:v>
                      </c:pt>
                      <c:pt idx="4884">
                        <c:v>4207.3</c:v>
                      </c:pt>
                      <c:pt idx="4885">
                        <c:v>4218.6000000000004</c:v>
                      </c:pt>
                      <c:pt idx="4886">
                        <c:v>4220.8</c:v>
                      </c:pt>
                      <c:pt idx="4887">
                        <c:v>4218.3999999999996</c:v>
                      </c:pt>
                      <c:pt idx="4888">
                        <c:v>4208.7</c:v>
                      </c:pt>
                      <c:pt idx="4889">
                        <c:v>4217.3</c:v>
                      </c:pt>
                      <c:pt idx="4890">
                        <c:v>4217.5</c:v>
                      </c:pt>
                      <c:pt idx="4891">
                        <c:v>4220.8999999999996</c:v>
                      </c:pt>
                      <c:pt idx="4892">
                        <c:v>4235.7</c:v>
                      </c:pt>
                      <c:pt idx="4893">
                        <c:v>4228</c:v>
                      </c:pt>
                      <c:pt idx="4894">
                        <c:v>4211.7</c:v>
                      </c:pt>
                      <c:pt idx="4895">
                        <c:v>4217.8</c:v>
                      </c:pt>
                      <c:pt idx="4896">
                        <c:v>4213.2</c:v>
                      </c:pt>
                      <c:pt idx="4897">
                        <c:v>4237.3</c:v>
                      </c:pt>
                      <c:pt idx="4898">
                        <c:v>4218.1000000000004</c:v>
                      </c:pt>
                      <c:pt idx="4899">
                        <c:v>4224.1000000000004</c:v>
                      </c:pt>
                      <c:pt idx="4900">
                        <c:v>4222.7</c:v>
                      </c:pt>
                      <c:pt idx="4901">
                        <c:v>4240.1000000000004</c:v>
                      </c:pt>
                      <c:pt idx="4902">
                        <c:v>4220</c:v>
                      </c:pt>
                      <c:pt idx="4903">
                        <c:v>4236.5</c:v>
                      </c:pt>
                      <c:pt idx="4904">
                        <c:v>4227.3</c:v>
                      </c:pt>
                      <c:pt idx="4905">
                        <c:v>4227.6000000000004</c:v>
                      </c:pt>
                      <c:pt idx="4906">
                        <c:v>4238.7</c:v>
                      </c:pt>
                      <c:pt idx="4907">
                        <c:v>4227.5</c:v>
                      </c:pt>
                      <c:pt idx="4908">
                        <c:v>4209.6000000000004</c:v>
                      </c:pt>
                      <c:pt idx="4909">
                        <c:v>4231.8</c:v>
                      </c:pt>
                      <c:pt idx="4910">
                        <c:v>4226.8</c:v>
                      </c:pt>
                      <c:pt idx="4911">
                        <c:v>4229.3999999999996</c:v>
                      </c:pt>
                      <c:pt idx="4912">
                        <c:v>4226.5</c:v>
                      </c:pt>
                      <c:pt idx="4913">
                        <c:v>4238.8</c:v>
                      </c:pt>
                      <c:pt idx="4914">
                        <c:v>4230.2</c:v>
                      </c:pt>
                      <c:pt idx="4915">
                        <c:v>4213.8</c:v>
                      </c:pt>
                      <c:pt idx="4916">
                        <c:v>4230</c:v>
                      </c:pt>
                      <c:pt idx="4917">
                        <c:v>4235.8</c:v>
                      </c:pt>
                      <c:pt idx="4918">
                        <c:v>4213.2</c:v>
                      </c:pt>
                      <c:pt idx="4919">
                        <c:v>4231</c:v>
                      </c:pt>
                      <c:pt idx="4920">
                        <c:v>4226.6000000000004</c:v>
                      </c:pt>
                      <c:pt idx="4921">
                        <c:v>4234.8999999999996</c:v>
                      </c:pt>
                      <c:pt idx="4922">
                        <c:v>4237.1000000000004</c:v>
                      </c:pt>
                      <c:pt idx="4923">
                        <c:v>4206.6000000000004</c:v>
                      </c:pt>
                      <c:pt idx="4924">
                        <c:v>4218.3</c:v>
                      </c:pt>
                      <c:pt idx="4925">
                        <c:v>4199.2</c:v>
                      </c:pt>
                      <c:pt idx="4926">
                        <c:v>4199.5</c:v>
                      </c:pt>
                      <c:pt idx="4927">
                        <c:v>4215.8</c:v>
                      </c:pt>
                      <c:pt idx="4928">
                        <c:v>4199.3</c:v>
                      </c:pt>
                      <c:pt idx="4929">
                        <c:v>4215.1000000000004</c:v>
                      </c:pt>
                      <c:pt idx="4930">
                        <c:v>4229.5</c:v>
                      </c:pt>
                      <c:pt idx="4931">
                        <c:v>4216.8</c:v>
                      </c:pt>
                      <c:pt idx="4932">
                        <c:v>4214.1000000000004</c:v>
                      </c:pt>
                      <c:pt idx="4933">
                        <c:v>4212.2</c:v>
                      </c:pt>
                      <c:pt idx="4934">
                        <c:v>4210.6000000000004</c:v>
                      </c:pt>
                      <c:pt idx="4935">
                        <c:v>4201.7</c:v>
                      </c:pt>
                      <c:pt idx="4936">
                        <c:v>4213.1000000000004</c:v>
                      </c:pt>
                      <c:pt idx="4937">
                        <c:v>4204.1000000000004</c:v>
                      </c:pt>
                      <c:pt idx="4938">
                        <c:v>4216.7</c:v>
                      </c:pt>
                      <c:pt idx="4939">
                        <c:v>4213.7</c:v>
                      </c:pt>
                      <c:pt idx="4940">
                        <c:v>4187.7</c:v>
                      </c:pt>
                      <c:pt idx="4941">
                        <c:v>4209.5</c:v>
                      </c:pt>
                      <c:pt idx="4942">
                        <c:v>4204.3999999999996</c:v>
                      </c:pt>
                      <c:pt idx="4943">
                        <c:v>4197.3</c:v>
                      </c:pt>
                      <c:pt idx="4944">
                        <c:v>4190.1000000000004</c:v>
                      </c:pt>
                      <c:pt idx="4945">
                        <c:v>4190.8</c:v>
                      </c:pt>
                      <c:pt idx="4946">
                        <c:v>4197.1000000000004</c:v>
                      </c:pt>
                      <c:pt idx="4947">
                        <c:v>4199.3</c:v>
                      </c:pt>
                      <c:pt idx="4948">
                        <c:v>4200.8</c:v>
                      </c:pt>
                      <c:pt idx="4949">
                        <c:v>4207.6000000000004</c:v>
                      </c:pt>
                      <c:pt idx="4950">
                        <c:v>4207.7</c:v>
                      </c:pt>
                      <c:pt idx="4951">
                        <c:v>4218.6000000000004</c:v>
                      </c:pt>
                      <c:pt idx="4952">
                        <c:v>4190.3999999999996</c:v>
                      </c:pt>
                      <c:pt idx="4953">
                        <c:v>4186.7</c:v>
                      </c:pt>
                      <c:pt idx="4954">
                        <c:v>4206.1000000000004</c:v>
                      </c:pt>
                      <c:pt idx="4955">
                        <c:v>4204.8999999999996</c:v>
                      </c:pt>
                      <c:pt idx="4956">
                        <c:v>4209.8</c:v>
                      </c:pt>
                      <c:pt idx="4957">
                        <c:v>4202.5</c:v>
                      </c:pt>
                      <c:pt idx="4958">
                        <c:v>4202.3999999999996</c:v>
                      </c:pt>
                      <c:pt idx="4959">
                        <c:v>4203.3</c:v>
                      </c:pt>
                      <c:pt idx="4960">
                        <c:v>4189.3999999999996</c:v>
                      </c:pt>
                      <c:pt idx="4961">
                        <c:v>4202.5</c:v>
                      </c:pt>
                      <c:pt idx="4962">
                        <c:v>4190</c:v>
                      </c:pt>
                      <c:pt idx="4963">
                        <c:v>4192.3</c:v>
                      </c:pt>
                      <c:pt idx="4964">
                        <c:v>4200.8</c:v>
                      </c:pt>
                      <c:pt idx="4965">
                        <c:v>4183.8</c:v>
                      </c:pt>
                      <c:pt idx="4966">
                        <c:v>4204.6000000000004</c:v>
                      </c:pt>
                      <c:pt idx="4967">
                        <c:v>4187.3</c:v>
                      </c:pt>
                      <c:pt idx="4968">
                        <c:v>4187.7</c:v>
                      </c:pt>
                      <c:pt idx="4969">
                        <c:v>4191</c:v>
                      </c:pt>
                      <c:pt idx="4970">
                        <c:v>4213.3999999999996</c:v>
                      </c:pt>
                      <c:pt idx="4971">
                        <c:v>4205.8</c:v>
                      </c:pt>
                      <c:pt idx="4972">
                        <c:v>4183.2</c:v>
                      </c:pt>
                      <c:pt idx="4973">
                        <c:v>4195.7</c:v>
                      </c:pt>
                      <c:pt idx="4974">
                        <c:v>4200.5</c:v>
                      </c:pt>
                      <c:pt idx="4975">
                        <c:v>4209.3999999999996</c:v>
                      </c:pt>
                      <c:pt idx="4976">
                        <c:v>4202.5</c:v>
                      </c:pt>
                      <c:pt idx="4977">
                        <c:v>4192</c:v>
                      </c:pt>
                      <c:pt idx="4978">
                        <c:v>4211.3</c:v>
                      </c:pt>
                      <c:pt idx="4979">
                        <c:v>4211.1000000000004</c:v>
                      </c:pt>
                      <c:pt idx="4980">
                        <c:v>4204.3</c:v>
                      </c:pt>
                      <c:pt idx="4981">
                        <c:v>4197</c:v>
                      </c:pt>
                      <c:pt idx="4982">
                        <c:v>4203.3</c:v>
                      </c:pt>
                      <c:pt idx="4983">
                        <c:v>4211.3999999999996</c:v>
                      </c:pt>
                      <c:pt idx="4984">
                        <c:v>4189</c:v>
                      </c:pt>
                      <c:pt idx="4985">
                        <c:v>4199.3</c:v>
                      </c:pt>
                      <c:pt idx="4986">
                        <c:v>4216.6000000000004</c:v>
                      </c:pt>
                      <c:pt idx="4987">
                        <c:v>4213.8999999999996</c:v>
                      </c:pt>
                      <c:pt idx="4988">
                        <c:v>4190.3999999999996</c:v>
                      </c:pt>
                      <c:pt idx="4989">
                        <c:v>4212.6000000000004</c:v>
                      </c:pt>
                      <c:pt idx="4990">
                        <c:v>4208.3</c:v>
                      </c:pt>
                      <c:pt idx="4991">
                        <c:v>4189.2</c:v>
                      </c:pt>
                      <c:pt idx="4992">
                        <c:v>4201.1000000000004</c:v>
                      </c:pt>
                      <c:pt idx="4993">
                        <c:v>4209.3</c:v>
                      </c:pt>
                      <c:pt idx="4994">
                        <c:v>4207</c:v>
                      </c:pt>
                      <c:pt idx="4995">
                        <c:v>4186.7</c:v>
                      </c:pt>
                      <c:pt idx="4996">
                        <c:v>4192.6000000000004</c:v>
                      </c:pt>
                      <c:pt idx="4997">
                        <c:v>4181.8</c:v>
                      </c:pt>
                      <c:pt idx="4998">
                        <c:v>4198.6000000000004</c:v>
                      </c:pt>
                      <c:pt idx="4999">
                        <c:v>4193.2</c:v>
                      </c:pt>
                      <c:pt idx="5000">
                        <c:v>4190.6000000000004</c:v>
                      </c:pt>
                      <c:pt idx="5001">
                        <c:v>4197.2</c:v>
                      </c:pt>
                      <c:pt idx="5002">
                        <c:v>4203.3</c:v>
                      </c:pt>
                      <c:pt idx="5003">
                        <c:v>4184.7</c:v>
                      </c:pt>
                      <c:pt idx="5004">
                        <c:v>4192.2</c:v>
                      </c:pt>
                      <c:pt idx="5005">
                        <c:v>4210.3999999999996</c:v>
                      </c:pt>
                      <c:pt idx="5006">
                        <c:v>4204.3</c:v>
                      </c:pt>
                      <c:pt idx="5007">
                        <c:v>4193.1000000000004</c:v>
                      </c:pt>
                      <c:pt idx="5008">
                        <c:v>4198.2</c:v>
                      </c:pt>
                      <c:pt idx="5009">
                        <c:v>4212.3999999999996</c:v>
                      </c:pt>
                      <c:pt idx="5010">
                        <c:v>4205.3999999999996</c:v>
                      </c:pt>
                      <c:pt idx="5011">
                        <c:v>4215.8999999999996</c:v>
                      </c:pt>
                      <c:pt idx="5012">
                        <c:v>4190.6000000000004</c:v>
                      </c:pt>
                      <c:pt idx="5013">
                        <c:v>4214.3999999999996</c:v>
                      </c:pt>
                      <c:pt idx="5014">
                        <c:v>4189.1000000000004</c:v>
                      </c:pt>
                      <c:pt idx="5015">
                        <c:v>4198.7</c:v>
                      </c:pt>
                      <c:pt idx="5016">
                        <c:v>4197.8</c:v>
                      </c:pt>
                      <c:pt idx="5017">
                        <c:v>4214.2</c:v>
                      </c:pt>
                      <c:pt idx="5018">
                        <c:v>4192.2</c:v>
                      </c:pt>
                      <c:pt idx="5019">
                        <c:v>4203.2</c:v>
                      </c:pt>
                      <c:pt idx="5020">
                        <c:v>4201.3999999999996</c:v>
                      </c:pt>
                      <c:pt idx="5021">
                        <c:v>4213.8999999999996</c:v>
                      </c:pt>
                      <c:pt idx="5022">
                        <c:v>4196.1000000000004</c:v>
                      </c:pt>
                      <c:pt idx="5023">
                        <c:v>4221.8999999999996</c:v>
                      </c:pt>
                      <c:pt idx="5024">
                        <c:v>4202.3999999999996</c:v>
                      </c:pt>
                      <c:pt idx="5025">
                        <c:v>4197.5</c:v>
                      </c:pt>
                      <c:pt idx="5026">
                        <c:v>4190.3</c:v>
                      </c:pt>
                      <c:pt idx="5027">
                        <c:v>4195.8999999999996</c:v>
                      </c:pt>
                      <c:pt idx="5028">
                        <c:v>4206.6000000000004</c:v>
                      </c:pt>
                      <c:pt idx="5029">
                        <c:v>4213.8999999999996</c:v>
                      </c:pt>
                      <c:pt idx="5030">
                        <c:v>4199.5</c:v>
                      </c:pt>
                      <c:pt idx="5031">
                        <c:v>4193.3</c:v>
                      </c:pt>
                      <c:pt idx="5032">
                        <c:v>4208.2</c:v>
                      </c:pt>
                      <c:pt idx="5033">
                        <c:v>4204.7</c:v>
                      </c:pt>
                      <c:pt idx="5034">
                        <c:v>4205.8999999999996</c:v>
                      </c:pt>
                      <c:pt idx="5035">
                        <c:v>4214</c:v>
                      </c:pt>
                      <c:pt idx="5036">
                        <c:v>4214.3</c:v>
                      </c:pt>
                      <c:pt idx="5037">
                        <c:v>4190.5</c:v>
                      </c:pt>
                      <c:pt idx="5038">
                        <c:v>4220.6000000000004</c:v>
                      </c:pt>
                      <c:pt idx="5039">
                        <c:v>4205.7</c:v>
                      </c:pt>
                      <c:pt idx="5040">
                        <c:v>4223.7</c:v>
                      </c:pt>
                      <c:pt idx="5041">
                        <c:v>4207.6000000000004</c:v>
                      </c:pt>
                      <c:pt idx="5042">
                        <c:v>4216.3999999999996</c:v>
                      </c:pt>
                      <c:pt idx="5043">
                        <c:v>4222.7</c:v>
                      </c:pt>
                      <c:pt idx="5044">
                        <c:v>4193.8999999999996</c:v>
                      </c:pt>
                      <c:pt idx="5045">
                        <c:v>4207.3</c:v>
                      </c:pt>
                      <c:pt idx="5046">
                        <c:v>4214.6000000000004</c:v>
                      </c:pt>
                      <c:pt idx="5047">
                        <c:v>4210</c:v>
                      </c:pt>
                      <c:pt idx="5048">
                        <c:v>4207.7</c:v>
                      </c:pt>
                      <c:pt idx="5049">
                        <c:v>4207.8999999999996</c:v>
                      </c:pt>
                      <c:pt idx="5050">
                        <c:v>4216.8999999999996</c:v>
                      </c:pt>
                      <c:pt idx="5051">
                        <c:v>4206</c:v>
                      </c:pt>
                      <c:pt idx="5052">
                        <c:v>4197</c:v>
                      </c:pt>
                      <c:pt idx="5053">
                        <c:v>4213.8</c:v>
                      </c:pt>
                      <c:pt idx="5054">
                        <c:v>4209.8</c:v>
                      </c:pt>
                      <c:pt idx="5055">
                        <c:v>4213.3</c:v>
                      </c:pt>
                      <c:pt idx="5056">
                        <c:v>4216.2</c:v>
                      </c:pt>
                      <c:pt idx="5057">
                        <c:v>4200</c:v>
                      </c:pt>
                      <c:pt idx="5058">
                        <c:v>4214.2</c:v>
                      </c:pt>
                      <c:pt idx="5059">
                        <c:v>4217.1000000000004</c:v>
                      </c:pt>
                      <c:pt idx="5060">
                        <c:v>4212.2</c:v>
                      </c:pt>
                      <c:pt idx="5061">
                        <c:v>4208.8</c:v>
                      </c:pt>
                      <c:pt idx="5062">
                        <c:v>4223.8999999999996</c:v>
                      </c:pt>
                      <c:pt idx="5063">
                        <c:v>4233.3</c:v>
                      </c:pt>
                      <c:pt idx="5064">
                        <c:v>4211.3</c:v>
                      </c:pt>
                      <c:pt idx="5065">
                        <c:v>4230.1000000000004</c:v>
                      </c:pt>
                      <c:pt idx="5066">
                        <c:v>4218.5</c:v>
                      </c:pt>
                      <c:pt idx="5067">
                        <c:v>4233.3999999999996</c:v>
                      </c:pt>
                      <c:pt idx="5068">
                        <c:v>4217.2</c:v>
                      </c:pt>
                      <c:pt idx="5069">
                        <c:v>4213.3</c:v>
                      </c:pt>
                      <c:pt idx="5070">
                        <c:v>4223.3999999999996</c:v>
                      </c:pt>
                      <c:pt idx="5071">
                        <c:v>4204.8999999999996</c:v>
                      </c:pt>
                      <c:pt idx="5072">
                        <c:v>4227.3</c:v>
                      </c:pt>
                      <c:pt idx="5073">
                        <c:v>4232.5</c:v>
                      </c:pt>
                      <c:pt idx="5074">
                        <c:v>4230.6000000000004</c:v>
                      </c:pt>
                      <c:pt idx="5075">
                        <c:v>4212.3999999999996</c:v>
                      </c:pt>
                      <c:pt idx="5076">
                        <c:v>4224.3</c:v>
                      </c:pt>
                      <c:pt idx="5077">
                        <c:v>4238.7</c:v>
                      </c:pt>
                      <c:pt idx="5078">
                        <c:v>4214.7</c:v>
                      </c:pt>
                      <c:pt idx="5079">
                        <c:v>4220.3</c:v>
                      </c:pt>
                      <c:pt idx="5080">
                        <c:v>4221.6000000000004</c:v>
                      </c:pt>
                      <c:pt idx="5081">
                        <c:v>4225.3</c:v>
                      </c:pt>
                      <c:pt idx="5082">
                        <c:v>4212.3999999999996</c:v>
                      </c:pt>
                      <c:pt idx="5083">
                        <c:v>4224.8</c:v>
                      </c:pt>
                      <c:pt idx="5084">
                        <c:v>4229.5</c:v>
                      </c:pt>
                      <c:pt idx="5085">
                        <c:v>4223.1000000000004</c:v>
                      </c:pt>
                      <c:pt idx="5086">
                        <c:v>4222.3999999999996</c:v>
                      </c:pt>
                      <c:pt idx="5087">
                        <c:v>4234.7</c:v>
                      </c:pt>
                      <c:pt idx="5088">
                        <c:v>4219.7</c:v>
                      </c:pt>
                      <c:pt idx="5089">
                        <c:v>4234.3</c:v>
                      </c:pt>
                      <c:pt idx="5090">
                        <c:v>4236.3</c:v>
                      </c:pt>
                      <c:pt idx="5091">
                        <c:v>4229.5</c:v>
                      </c:pt>
                      <c:pt idx="5092">
                        <c:v>4223.1000000000004</c:v>
                      </c:pt>
                      <c:pt idx="5093">
                        <c:v>4225.3999999999996</c:v>
                      </c:pt>
                      <c:pt idx="5094">
                        <c:v>4231</c:v>
                      </c:pt>
                      <c:pt idx="5095">
                        <c:v>4230.5</c:v>
                      </c:pt>
                      <c:pt idx="5096">
                        <c:v>4208.1000000000004</c:v>
                      </c:pt>
                      <c:pt idx="5097">
                        <c:v>4208.3999999999996</c:v>
                      </c:pt>
                      <c:pt idx="5098">
                        <c:v>4225.8999999999996</c:v>
                      </c:pt>
                      <c:pt idx="5099">
                        <c:v>4221.2</c:v>
                      </c:pt>
                      <c:pt idx="5100">
                        <c:v>4223.8999999999996</c:v>
                      </c:pt>
                      <c:pt idx="5101">
                        <c:v>4228</c:v>
                      </c:pt>
                      <c:pt idx="5102">
                        <c:v>4240.6000000000004</c:v>
                      </c:pt>
                      <c:pt idx="5103">
                        <c:v>4236.1000000000004</c:v>
                      </c:pt>
                      <c:pt idx="5104">
                        <c:v>4213.2</c:v>
                      </c:pt>
                      <c:pt idx="5105">
                        <c:v>4232.5</c:v>
                      </c:pt>
                      <c:pt idx="5106">
                        <c:v>4225.8999999999996</c:v>
                      </c:pt>
                      <c:pt idx="5107">
                        <c:v>4228.3999999999996</c:v>
                      </c:pt>
                      <c:pt idx="5108">
                        <c:v>4226.2</c:v>
                      </c:pt>
                      <c:pt idx="5109">
                        <c:v>4225.5</c:v>
                      </c:pt>
                      <c:pt idx="5110">
                        <c:v>4228.2</c:v>
                      </c:pt>
                      <c:pt idx="5111">
                        <c:v>4229.6000000000004</c:v>
                      </c:pt>
                      <c:pt idx="5112">
                        <c:v>4243.6000000000004</c:v>
                      </c:pt>
                      <c:pt idx="5113">
                        <c:v>4241.1000000000004</c:v>
                      </c:pt>
                      <c:pt idx="5114">
                        <c:v>4231.3</c:v>
                      </c:pt>
                      <c:pt idx="5115">
                        <c:v>4225.2</c:v>
                      </c:pt>
                      <c:pt idx="5116">
                        <c:v>4248.2</c:v>
                      </c:pt>
                      <c:pt idx="5117">
                        <c:v>4230.8</c:v>
                      </c:pt>
                      <c:pt idx="5118">
                        <c:v>4230.3</c:v>
                      </c:pt>
                      <c:pt idx="5119">
                        <c:v>4223.3</c:v>
                      </c:pt>
                      <c:pt idx="5120">
                        <c:v>4244.5</c:v>
                      </c:pt>
                      <c:pt idx="5121">
                        <c:v>4230.1000000000004</c:v>
                      </c:pt>
                      <c:pt idx="5122">
                        <c:v>4238.3999999999996</c:v>
                      </c:pt>
                      <c:pt idx="5123">
                        <c:v>4238.3999999999996</c:v>
                      </c:pt>
                      <c:pt idx="5124">
                        <c:v>4241</c:v>
                      </c:pt>
                      <c:pt idx="5125">
                        <c:v>4244.3999999999996</c:v>
                      </c:pt>
                      <c:pt idx="5126">
                        <c:v>4243.3999999999996</c:v>
                      </c:pt>
                      <c:pt idx="5127">
                        <c:v>4227.7</c:v>
                      </c:pt>
                      <c:pt idx="5128">
                        <c:v>4236</c:v>
                      </c:pt>
                      <c:pt idx="5129">
                        <c:v>4238.6000000000004</c:v>
                      </c:pt>
                      <c:pt idx="5130">
                        <c:v>4244.1000000000004</c:v>
                      </c:pt>
                      <c:pt idx="5131">
                        <c:v>4258.2</c:v>
                      </c:pt>
                      <c:pt idx="5132">
                        <c:v>4241.3999999999996</c:v>
                      </c:pt>
                      <c:pt idx="5133">
                        <c:v>4242.8</c:v>
                      </c:pt>
                      <c:pt idx="5134">
                        <c:v>4238.7</c:v>
                      </c:pt>
                      <c:pt idx="5135">
                        <c:v>4239.7</c:v>
                      </c:pt>
                      <c:pt idx="5136">
                        <c:v>4246.8</c:v>
                      </c:pt>
                      <c:pt idx="5137">
                        <c:v>4244.5</c:v>
                      </c:pt>
                      <c:pt idx="5138">
                        <c:v>4238.5</c:v>
                      </c:pt>
                      <c:pt idx="5139">
                        <c:v>4235.1000000000004</c:v>
                      </c:pt>
                      <c:pt idx="5140">
                        <c:v>4255.6000000000004</c:v>
                      </c:pt>
                      <c:pt idx="5141">
                        <c:v>4258.5</c:v>
                      </c:pt>
                      <c:pt idx="5142">
                        <c:v>4239.8</c:v>
                      </c:pt>
                      <c:pt idx="5143">
                        <c:v>4251.8999999999996</c:v>
                      </c:pt>
                      <c:pt idx="5144">
                        <c:v>4240</c:v>
                      </c:pt>
                      <c:pt idx="5145">
                        <c:v>4244.8</c:v>
                      </c:pt>
                      <c:pt idx="5146">
                        <c:v>4238.3999999999996</c:v>
                      </c:pt>
                      <c:pt idx="5147">
                        <c:v>4244.3</c:v>
                      </c:pt>
                      <c:pt idx="5148">
                        <c:v>4241.3999999999996</c:v>
                      </c:pt>
                      <c:pt idx="5149">
                        <c:v>4248.1000000000004</c:v>
                      </c:pt>
                      <c:pt idx="5150">
                        <c:v>4235.2</c:v>
                      </c:pt>
                      <c:pt idx="5151">
                        <c:v>4231.2</c:v>
                      </c:pt>
                      <c:pt idx="5152">
                        <c:v>4256.1000000000004</c:v>
                      </c:pt>
                      <c:pt idx="5153">
                        <c:v>4255</c:v>
                      </c:pt>
                      <c:pt idx="5154">
                        <c:v>4223.8999999999996</c:v>
                      </c:pt>
                      <c:pt idx="5155">
                        <c:v>4248.6000000000004</c:v>
                      </c:pt>
                      <c:pt idx="5156">
                        <c:v>4255.8999999999996</c:v>
                      </c:pt>
                      <c:pt idx="5157">
                        <c:v>4246.5</c:v>
                      </c:pt>
                      <c:pt idx="5158">
                        <c:v>4250.8</c:v>
                      </c:pt>
                      <c:pt idx="5159">
                        <c:v>4244.3</c:v>
                      </c:pt>
                      <c:pt idx="5160">
                        <c:v>4231.8</c:v>
                      </c:pt>
                      <c:pt idx="5161">
                        <c:v>4267.2</c:v>
                      </c:pt>
                      <c:pt idx="5162">
                        <c:v>4249.7</c:v>
                      </c:pt>
                      <c:pt idx="5163">
                        <c:v>4232.1000000000004</c:v>
                      </c:pt>
                      <c:pt idx="5164">
                        <c:v>4261.7</c:v>
                      </c:pt>
                      <c:pt idx="5165">
                        <c:v>4252.2</c:v>
                      </c:pt>
                      <c:pt idx="5166">
                        <c:v>4248.3</c:v>
                      </c:pt>
                      <c:pt idx="5167">
                        <c:v>4254</c:v>
                      </c:pt>
                      <c:pt idx="5168">
                        <c:v>4238.3</c:v>
                      </c:pt>
                      <c:pt idx="5169">
                        <c:v>4262.3999999999996</c:v>
                      </c:pt>
                      <c:pt idx="5170">
                        <c:v>4238.1000000000004</c:v>
                      </c:pt>
                      <c:pt idx="5171">
                        <c:v>4263.8999999999996</c:v>
                      </c:pt>
                      <c:pt idx="5172">
                        <c:v>4249.3999999999996</c:v>
                      </c:pt>
                      <c:pt idx="5173">
                        <c:v>4259.8999999999996</c:v>
                      </c:pt>
                      <c:pt idx="5174">
                        <c:v>4239.2</c:v>
                      </c:pt>
                      <c:pt idx="5175">
                        <c:v>4239.6000000000004</c:v>
                      </c:pt>
                      <c:pt idx="5176">
                        <c:v>4269.5</c:v>
                      </c:pt>
                      <c:pt idx="5177">
                        <c:v>4259.3</c:v>
                      </c:pt>
                      <c:pt idx="5178">
                        <c:v>4248.3</c:v>
                      </c:pt>
                      <c:pt idx="5179">
                        <c:v>4254.8</c:v>
                      </c:pt>
                      <c:pt idx="5180">
                        <c:v>4260.7</c:v>
                      </c:pt>
                      <c:pt idx="5181">
                        <c:v>4276.8</c:v>
                      </c:pt>
                      <c:pt idx="5182">
                        <c:v>4253.3</c:v>
                      </c:pt>
                      <c:pt idx="5183">
                        <c:v>4258.3999999999996</c:v>
                      </c:pt>
                      <c:pt idx="5184">
                        <c:v>4247.3</c:v>
                      </c:pt>
                      <c:pt idx="5185">
                        <c:v>4262.2</c:v>
                      </c:pt>
                      <c:pt idx="5186">
                        <c:v>4253</c:v>
                      </c:pt>
                      <c:pt idx="5187">
                        <c:v>4265.2</c:v>
                      </c:pt>
                      <c:pt idx="5188">
                        <c:v>4240.1000000000004</c:v>
                      </c:pt>
                      <c:pt idx="5189">
                        <c:v>4265.3999999999996</c:v>
                      </c:pt>
                      <c:pt idx="5190">
                        <c:v>4251.3</c:v>
                      </c:pt>
                      <c:pt idx="5191">
                        <c:v>4251.6000000000004</c:v>
                      </c:pt>
                      <c:pt idx="5192">
                        <c:v>4255.1000000000004</c:v>
                      </c:pt>
                      <c:pt idx="5193">
                        <c:v>4251.3</c:v>
                      </c:pt>
                      <c:pt idx="5194">
                        <c:v>4258.2</c:v>
                      </c:pt>
                      <c:pt idx="5195">
                        <c:v>4282.5</c:v>
                      </c:pt>
                      <c:pt idx="5196">
                        <c:v>4262.3999999999996</c:v>
                      </c:pt>
                      <c:pt idx="5197">
                        <c:v>4268</c:v>
                      </c:pt>
                      <c:pt idx="5198">
                        <c:v>4244.8999999999996</c:v>
                      </c:pt>
                      <c:pt idx="5199">
                        <c:v>4255.1000000000004</c:v>
                      </c:pt>
                      <c:pt idx="5200">
                        <c:v>4274.3999999999996</c:v>
                      </c:pt>
                      <c:pt idx="5201">
                        <c:v>4278.5</c:v>
                      </c:pt>
                      <c:pt idx="5202">
                        <c:v>4264.2</c:v>
                      </c:pt>
                      <c:pt idx="5203">
                        <c:v>4261.1000000000004</c:v>
                      </c:pt>
                      <c:pt idx="5204">
                        <c:v>4259.2</c:v>
                      </c:pt>
                      <c:pt idx="5205">
                        <c:v>4253.5</c:v>
                      </c:pt>
                      <c:pt idx="5206">
                        <c:v>4276.6000000000004</c:v>
                      </c:pt>
                      <c:pt idx="5207">
                        <c:v>4256.8</c:v>
                      </c:pt>
                      <c:pt idx="5208">
                        <c:v>4268.6000000000004</c:v>
                      </c:pt>
                      <c:pt idx="5209">
                        <c:v>4258.5</c:v>
                      </c:pt>
                      <c:pt idx="5210">
                        <c:v>4264.7</c:v>
                      </c:pt>
                      <c:pt idx="5211">
                        <c:v>4273.1000000000004</c:v>
                      </c:pt>
                      <c:pt idx="5212">
                        <c:v>4257.6000000000004</c:v>
                      </c:pt>
                      <c:pt idx="5213">
                        <c:v>4254.3999999999996</c:v>
                      </c:pt>
                      <c:pt idx="5214">
                        <c:v>4258.8999999999996</c:v>
                      </c:pt>
                      <c:pt idx="5215">
                        <c:v>4277</c:v>
                      </c:pt>
                      <c:pt idx="5216">
                        <c:v>4254.1000000000004</c:v>
                      </c:pt>
                      <c:pt idx="5217">
                        <c:v>4242.8999999999996</c:v>
                      </c:pt>
                      <c:pt idx="5218">
                        <c:v>4269.3999999999996</c:v>
                      </c:pt>
                      <c:pt idx="5219">
                        <c:v>4248.2</c:v>
                      </c:pt>
                      <c:pt idx="5220">
                        <c:v>4272.3</c:v>
                      </c:pt>
                      <c:pt idx="5221">
                        <c:v>4241.2</c:v>
                      </c:pt>
                      <c:pt idx="5222">
                        <c:v>4254.2</c:v>
                      </c:pt>
                      <c:pt idx="5223">
                        <c:v>4253.3999999999996</c:v>
                      </c:pt>
                      <c:pt idx="5224">
                        <c:v>4234.7</c:v>
                      </c:pt>
                      <c:pt idx="5225">
                        <c:v>4250.6000000000004</c:v>
                      </c:pt>
                      <c:pt idx="5226">
                        <c:v>4260.8</c:v>
                      </c:pt>
                      <c:pt idx="5227">
                        <c:v>4252.1000000000004</c:v>
                      </c:pt>
                      <c:pt idx="5228">
                        <c:v>4245.8</c:v>
                      </c:pt>
                      <c:pt idx="5229">
                        <c:v>4271.5</c:v>
                      </c:pt>
                      <c:pt idx="5230">
                        <c:v>4248.8</c:v>
                      </c:pt>
                      <c:pt idx="5231">
                        <c:v>4247.2</c:v>
                      </c:pt>
                      <c:pt idx="5232">
                        <c:v>4257</c:v>
                      </c:pt>
                      <c:pt idx="5233">
                        <c:v>4265.2</c:v>
                      </c:pt>
                      <c:pt idx="5234">
                        <c:v>4250.1000000000004</c:v>
                      </c:pt>
                      <c:pt idx="5235">
                        <c:v>4255.3</c:v>
                      </c:pt>
                      <c:pt idx="5236">
                        <c:v>4263.8999999999996</c:v>
                      </c:pt>
                      <c:pt idx="5237">
                        <c:v>4254.6000000000004</c:v>
                      </c:pt>
                      <c:pt idx="5238">
                        <c:v>4259.7</c:v>
                      </c:pt>
                      <c:pt idx="5239">
                        <c:v>4241.5</c:v>
                      </c:pt>
                      <c:pt idx="5240">
                        <c:v>4273.8</c:v>
                      </c:pt>
                      <c:pt idx="5241">
                        <c:v>4245.6000000000004</c:v>
                      </c:pt>
                      <c:pt idx="5242">
                        <c:v>4250.5</c:v>
                      </c:pt>
                      <c:pt idx="5243">
                        <c:v>4252.5</c:v>
                      </c:pt>
                      <c:pt idx="5244">
                        <c:v>4272</c:v>
                      </c:pt>
                      <c:pt idx="5245">
                        <c:v>4252.1000000000004</c:v>
                      </c:pt>
                      <c:pt idx="5246">
                        <c:v>4255.1000000000004</c:v>
                      </c:pt>
                      <c:pt idx="5247">
                        <c:v>4258.5</c:v>
                      </c:pt>
                      <c:pt idx="5248">
                        <c:v>4262.1000000000004</c:v>
                      </c:pt>
                      <c:pt idx="5249">
                        <c:v>4247.6000000000004</c:v>
                      </c:pt>
                      <c:pt idx="5250">
                        <c:v>4258.3</c:v>
                      </c:pt>
                      <c:pt idx="5251">
                        <c:v>4247.3999999999996</c:v>
                      </c:pt>
                      <c:pt idx="5252">
                        <c:v>4259.3999999999996</c:v>
                      </c:pt>
                      <c:pt idx="5253">
                        <c:v>4263.7</c:v>
                      </c:pt>
                      <c:pt idx="5254">
                        <c:v>4251.2</c:v>
                      </c:pt>
                      <c:pt idx="5255">
                        <c:v>4257.5</c:v>
                      </c:pt>
                      <c:pt idx="5256">
                        <c:v>4242.8999999999996</c:v>
                      </c:pt>
                      <c:pt idx="5257">
                        <c:v>4246.8999999999996</c:v>
                      </c:pt>
                      <c:pt idx="5258">
                        <c:v>4264.7</c:v>
                      </c:pt>
                      <c:pt idx="5259">
                        <c:v>4251.7</c:v>
                      </c:pt>
                      <c:pt idx="5260">
                        <c:v>4255</c:v>
                      </c:pt>
                      <c:pt idx="5261">
                        <c:v>4257.7</c:v>
                      </c:pt>
                      <c:pt idx="5262">
                        <c:v>4257.1000000000004</c:v>
                      </c:pt>
                      <c:pt idx="5263">
                        <c:v>4258.3999999999996</c:v>
                      </c:pt>
                      <c:pt idx="5264">
                        <c:v>4256.1000000000004</c:v>
                      </c:pt>
                      <c:pt idx="5265">
                        <c:v>4262.8999999999996</c:v>
                      </c:pt>
                      <c:pt idx="5266">
                        <c:v>4264.8</c:v>
                      </c:pt>
                      <c:pt idx="5267">
                        <c:v>4258.8999999999996</c:v>
                      </c:pt>
                      <c:pt idx="5268">
                        <c:v>4259.3999999999996</c:v>
                      </c:pt>
                      <c:pt idx="5269">
                        <c:v>4262.2</c:v>
                      </c:pt>
                      <c:pt idx="5270">
                        <c:v>4262.8999999999996</c:v>
                      </c:pt>
                      <c:pt idx="5271">
                        <c:v>4257.3999999999996</c:v>
                      </c:pt>
                      <c:pt idx="5272">
                        <c:v>4259.3999999999996</c:v>
                      </c:pt>
                      <c:pt idx="5273">
                        <c:v>4260.3</c:v>
                      </c:pt>
                      <c:pt idx="5274">
                        <c:v>4257.2</c:v>
                      </c:pt>
                      <c:pt idx="5275">
                        <c:v>4255.8</c:v>
                      </c:pt>
                      <c:pt idx="5276">
                        <c:v>4253.3999999999996</c:v>
                      </c:pt>
                      <c:pt idx="5277">
                        <c:v>4242.7</c:v>
                      </c:pt>
                      <c:pt idx="5278">
                        <c:v>4249.6000000000004</c:v>
                      </c:pt>
                      <c:pt idx="5279">
                        <c:v>4258.3</c:v>
                      </c:pt>
                      <c:pt idx="5280">
                        <c:v>4261.8</c:v>
                      </c:pt>
                      <c:pt idx="5281">
                        <c:v>4256.7</c:v>
                      </c:pt>
                      <c:pt idx="5282">
                        <c:v>4256.8999999999996</c:v>
                      </c:pt>
                      <c:pt idx="5283">
                        <c:v>4257.3</c:v>
                      </c:pt>
                      <c:pt idx="5284">
                        <c:v>4263</c:v>
                      </c:pt>
                      <c:pt idx="5285">
                        <c:v>4272.5</c:v>
                      </c:pt>
                      <c:pt idx="5286">
                        <c:v>4266.8</c:v>
                      </c:pt>
                      <c:pt idx="5287">
                        <c:v>4263.7</c:v>
                      </c:pt>
                      <c:pt idx="5288">
                        <c:v>4263</c:v>
                      </c:pt>
                      <c:pt idx="5289">
                        <c:v>4263.8</c:v>
                      </c:pt>
                      <c:pt idx="5290">
                        <c:v>4275</c:v>
                      </c:pt>
                      <c:pt idx="5291">
                        <c:v>4255.3999999999996</c:v>
                      </c:pt>
                      <c:pt idx="5292">
                        <c:v>4267</c:v>
                      </c:pt>
                      <c:pt idx="5293">
                        <c:v>4259.5</c:v>
                      </c:pt>
                      <c:pt idx="5294">
                        <c:v>4265.7</c:v>
                      </c:pt>
                      <c:pt idx="5295">
                        <c:v>4266.2</c:v>
                      </c:pt>
                      <c:pt idx="5296">
                        <c:v>4257.1000000000004</c:v>
                      </c:pt>
                      <c:pt idx="5297">
                        <c:v>4269</c:v>
                      </c:pt>
                      <c:pt idx="5298">
                        <c:v>4260.8</c:v>
                      </c:pt>
                      <c:pt idx="5299">
                        <c:v>4263.5</c:v>
                      </c:pt>
                      <c:pt idx="5300">
                        <c:v>4264.1000000000004</c:v>
                      </c:pt>
                      <c:pt idx="5301">
                        <c:v>4271.3</c:v>
                      </c:pt>
                      <c:pt idx="5302">
                        <c:v>4263.2</c:v>
                      </c:pt>
                      <c:pt idx="5303">
                        <c:v>4263.8</c:v>
                      </c:pt>
                      <c:pt idx="5304">
                        <c:v>4263.8</c:v>
                      </c:pt>
                      <c:pt idx="5305">
                        <c:v>4266</c:v>
                      </c:pt>
                      <c:pt idx="5306">
                        <c:v>4267.8999999999996</c:v>
                      </c:pt>
                      <c:pt idx="5307">
                        <c:v>4261.6000000000004</c:v>
                      </c:pt>
                      <c:pt idx="5308">
                        <c:v>4268.7</c:v>
                      </c:pt>
                      <c:pt idx="5309">
                        <c:v>4264.8</c:v>
                      </c:pt>
                      <c:pt idx="5310">
                        <c:v>4265</c:v>
                      </c:pt>
                      <c:pt idx="5311">
                        <c:v>4269.3</c:v>
                      </c:pt>
                      <c:pt idx="5312">
                        <c:v>4267.7</c:v>
                      </c:pt>
                      <c:pt idx="5313">
                        <c:v>4265.2</c:v>
                      </c:pt>
                      <c:pt idx="5314">
                        <c:v>4270.3999999999996</c:v>
                      </c:pt>
                      <c:pt idx="5315">
                        <c:v>4279.5</c:v>
                      </c:pt>
                      <c:pt idx="5316">
                        <c:v>4277.5</c:v>
                      </c:pt>
                      <c:pt idx="5317">
                        <c:v>4277.8999999999996</c:v>
                      </c:pt>
                      <c:pt idx="5318">
                        <c:v>4273.2</c:v>
                      </c:pt>
                      <c:pt idx="5319">
                        <c:v>4272.2</c:v>
                      </c:pt>
                      <c:pt idx="5320">
                        <c:v>4275</c:v>
                      </c:pt>
                      <c:pt idx="5321">
                        <c:v>4274.8</c:v>
                      </c:pt>
                      <c:pt idx="5322">
                        <c:v>4278.3999999999996</c:v>
                      </c:pt>
                      <c:pt idx="5323">
                        <c:v>4281.2</c:v>
                      </c:pt>
                      <c:pt idx="5324">
                        <c:v>4278.2</c:v>
                      </c:pt>
                      <c:pt idx="5325">
                        <c:v>4269.7</c:v>
                      </c:pt>
                      <c:pt idx="5326">
                        <c:v>4275.2</c:v>
                      </c:pt>
                      <c:pt idx="5327">
                        <c:v>4270.1000000000004</c:v>
                      </c:pt>
                      <c:pt idx="5328">
                        <c:v>4281.6000000000004</c:v>
                      </c:pt>
                      <c:pt idx="5329">
                        <c:v>4264.1000000000004</c:v>
                      </c:pt>
                      <c:pt idx="5330">
                        <c:v>4277.8</c:v>
                      </c:pt>
                      <c:pt idx="5331">
                        <c:v>4266.8999999999996</c:v>
                      </c:pt>
                      <c:pt idx="5332">
                        <c:v>4273.6000000000004</c:v>
                      </c:pt>
                      <c:pt idx="5333">
                        <c:v>4271.1000000000004</c:v>
                      </c:pt>
                      <c:pt idx="5334">
                        <c:v>4271.6000000000004</c:v>
                      </c:pt>
                      <c:pt idx="5335">
                        <c:v>4279.8</c:v>
                      </c:pt>
                      <c:pt idx="5336">
                        <c:v>4268.8999999999996</c:v>
                      </c:pt>
                      <c:pt idx="5337">
                        <c:v>4275.6000000000004</c:v>
                      </c:pt>
                      <c:pt idx="5338">
                        <c:v>4283.3</c:v>
                      </c:pt>
                      <c:pt idx="5339">
                        <c:v>4290.3</c:v>
                      </c:pt>
                      <c:pt idx="5340">
                        <c:v>4278.2</c:v>
                      </c:pt>
                      <c:pt idx="5341">
                        <c:v>4282.7</c:v>
                      </c:pt>
                      <c:pt idx="5342">
                        <c:v>4280</c:v>
                      </c:pt>
                      <c:pt idx="5343">
                        <c:v>4267.6000000000004</c:v>
                      </c:pt>
                      <c:pt idx="5344">
                        <c:v>4280.5</c:v>
                      </c:pt>
                      <c:pt idx="5345">
                        <c:v>4264.6000000000004</c:v>
                      </c:pt>
                      <c:pt idx="5346">
                        <c:v>4269.7</c:v>
                      </c:pt>
                      <c:pt idx="5347">
                        <c:v>4276.5</c:v>
                      </c:pt>
                      <c:pt idx="5348">
                        <c:v>4260.8999999999996</c:v>
                      </c:pt>
                      <c:pt idx="5349">
                        <c:v>4260.8</c:v>
                      </c:pt>
                      <c:pt idx="5350">
                        <c:v>4281.6000000000004</c:v>
                      </c:pt>
                      <c:pt idx="5351">
                        <c:v>4283.1000000000004</c:v>
                      </c:pt>
                      <c:pt idx="5352">
                        <c:v>4277.3</c:v>
                      </c:pt>
                      <c:pt idx="5353">
                        <c:v>4283.2</c:v>
                      </c:pt>
                      <c:pt idx="5354">
                        <c:v>4299.2</c:v>
                      </c:pt>
                      <c:pt idx="5355">
                        <c:v>4293.1000000000004</c:v>
                      </c:pt>
                      <c:pt idx="5356">
                        <c:v>4270</c:v>
                      </c:pt>
                      <c:pt idx="5357">
                        <c:v>4268.6000000000004</c:v>
                      </c:pt>
                      <c:pt idx="5358">
                        <c:v>4293.2</c:v>
                      </c:pt>
                      <c:pt idx="5359">
                        <c:v>4256.6000000000004</c:v>
                      </c:pt>
                      <c:pt idx="5360">
                        <c:v>4258.3</c:v>
                      </c:pt>
                      <c:pt idx="5361">
                        <c:v>4284.8999999999996</c:v>
                      </c:pt>
                      <c:pt idx="5362">
                        <c:v>4285.7</c:v>
                      </c:pt>
                      <c:pt idx="5363">
                        <c:v>4280.5</c:v>
                      </c:pt>
                      <c:pt idx="5364">
                        <c:v>4274.6000000000004</c:v>
                      </c:pt>
                      <c:pt idx="5365">
                        <c:v>4281.8999999999996</c:v>
                      </c:pt>
                      <c:pt idx="5366">
                        <c:v>4269.3</c:v>
                      </c:pt>
                      <c:pt idx="5367">
                        <c:v>4265.5</c:v>
                      </c:pt>
                      <c:pt idx="5368">
                        <c:v>4295</c:v>
                      </c:pt>
                      <c:pt idx="5369">
                        <c:v>4269.5</c:v>
                      </c:pt>
                      <c:pt idx="5370">
                        <c:v>4291.3999999999996</c:v>
                      </c:pt>
                      <c:pt idx="5371">
                        <c:v>4270.7</c:v>
                      </c:pt>
                      <c:pt idx="5372">
                        <c:v>4270.5</c:v>
                      </c:pt>
                      <c:pt idx="5373">
                        <c:v>4280.7</c:v>
                      </c:pt>
                      <c:pt idx="5374">
                        <c:v>4292.2</c:v>
                      </c:pt>
                      <c:pt idx="5375">
                        <c:v>4276.3</c:v>
                      </c:pt>
                      <c:pt idx="5376">
                        <c:v>4284.8999999999996</c:v>
                      </c:pt>
                      <c:pt idx="5377">
                        <c:v>4284.8999999999996</c:v>
                      </c:pt>
                      <c:pt idx="5378">
                        <c:v>4281.3</c:v>
                      </c:pt>
                      <c:pt idx="5379">
                        <c:v>4277.8999999999996</c:v>
                      </c:pt>
                      <c:pt idx="5380">
                        <c:v>4286.8999999999996</c:v>
                      </c:pt>
                      <c:pt idx="5381">
                        <c:v>4280.6000000000004</c:v>
                      </c:pt>
                      <c:pt idx="5382">
                        <c:v>4286.2</c:v>
                      </c:pt>
                      <c:pt idx="5383">
                        <c:v>4297.2</c:v>
                      </c:pt>
                      <c:pt idx="5384">
                        <c:v>4285</c:v>
                      </c:pt>
                      <c:pt idx="5385">
                        <c:v>4274.1000000000004</c:v>
                      </c:pt>
                      <c:pt idx="5386">
                        <c:v>4266.7</c:v>
                      </c:pt>
                      <c:pt idx="5387">
                        <c:v>4286.8999999999996</c:v>
                      </c:pt>
                      <c:pt idx="5388">
                        <c:v>4281.5</c:v>
                      </c:pt>
                      <c:pt idx="5389">
                        <c:v>4279.3999999999996</c:v>
                      </c:pt>
                      <c:pt idx="5390">
                        <c:v>4298.3</c:v>
                      </c:pt>
                      <c:pt idx="5391">
                        <c:v>4279.7</c:v>
                      </c:pt>
                      <c:pt idx="5392">
                        <c:v>4288</c:v>
                      </c:pt>
                      <c:pt idx="5393">
                        <c:v>4288.8</c:v>
                      </c:pt>
                      <c:pt idx="5394">
                        <c:v>4287.5</c:v>
                      </c:pt>
                      <c:pt idx="5395">
                        <c:v>4306.3</c:v>
                      </c:pt>
                      <c:pt idx="5396">
                        <c:v>4299</c:v>
                      </c:pt>
                      <c:pt idx="5397">
                        <c:v>4271.2</c:v>
                      </c:pt>
                      <c:pt idx="5398">
                        <c:v>4287</c:v>
                      </c:pt>
                      <c:pt idx="5399">
                        <c:v>4283</c:v>
                      </c:pt>
                      <c:pt idx="5400">
                        <c:v>4272.5</c:v>
                      </c:pt>
                      <c:pt idx="5401">
                        <c:v>4279.1000000000004</c:v>
                      </c:pt>
                      <c:pt idx="5402">
                        <c:v>4304.3999999999996</c:v>
                      </c:pt>
                      <c:pt idx="5403">
                        <c:v>4290.5</c:v>
                      </c:pt>
                      <c:pt idx="5404">
                        <c:v>4286.8999999999996</c:v>
                      </c:pt>
                      <c:pt idx="5405">
                        <c:v>4288.6000000000004</c:v>
                      </c:pt>
                      <c:pt idx="5406">
                        <c:v>4274.2</c:v>
                      </c:pt>
                      <c:pt idx="5407">
                        <c:v>4283.8999999999996</c:v>
                      </c:pt>
                      <c:pt idx="5408">
                        <c:v>4273.3</c:v>
                      </c:pt>
                      <c:pt idx="5409">
                        <c:v>4281.7</c:v>
                      </c:pt>
                      <c:pt idx="5410">
                        <c:v>4307.8999999999996</c:v>
                      </c:pt>
                      <c:pt idx="5411">
                        <c:v>4300.8</c:v>
                      </c:pt>
                      <c:pt idx="5412">
                        <c:v>4295.3999999999996</c:v>
                      </c:pt>
                      <c:pt idx="5413">
                        <c:v>4292.8999999999996</c:v>
                      </c:pt>
                      <c:pt idx="5414">
                        <c:v>4288.3</c:v>
                      </c:pt>
                      <c:pt idx="5415">
                        <c:v>4284</c:v>
                      </c:pt>
                      <c:pt idx="5416">
                        <c:v>4289.6000000000004</c:v>
                      </c:pt>
                      <c:pt idx="5417">
                        <c:v>4289.3999999999996</c:v>
                      </c:pt>
                      <c:pt idx="5418">
                        <c:v>4294.6000000000004</c:v>
                      </c:pt>
                      <c:pt idx="5419">
                        <c:v>4292</c:v>
                      </c:pt>
                      <c:pt idx="5420">
                        <c:v>4293.8</c:v>
                      </c:pt>
                      <c:pt idx="5421">
                        <c:v>4313.2</c:v>
                      </c:pt>
                      <c:pt idx="5422">
                        <c:v>4303.2</c:v>
                      </c:pt>
                      <c:pt idx="5423">
                        <c:v>4282.7</c:v>
                      </c:pt>
                      <c:pt idx="5424">
                        <c:v>4278.1000000000004</c:v>
                      </c:pt>
                      <c:pt idx="5425">
                        <c:v>4293</c:v>
                      </c:pt>
                      <c:pt idx="5426">
                        <c:v>4288.7</c:v>
                      </c:pt>
                      <c:pt idx="5427">
                        <c:v>4296</c:v>
                      </c:pt>
                      <c:pt idx="5428">
                        <c:v>4295.2</c:v>
                      </c:pt>
                      <c:pt idx="5429">
                        <c:v>4288.7</c:v>
                      </c:pt>
                      <c:pt idx="5430">
                        <c:v>4303.8999999999996</c:v>
                      </c:pt>
                      <c:pt idx="5431">
                        <c:v>4289.8</c:v>
                      </c:pt>
                      <c:pt idx="5432">
                        <c:v>4311.3</c:v>
                      </c:pt>
                      <c:pt idx="5433">
                        <c:v>4287.3</c:v>
                      </c:pt>
                      <c:pt idx="5434">
                        <c:v>4302</c:v>
                      </c:pt>
                      <c:pt idx="5435">
                        <c:v>4310.7</c:v>
                      </c:pt>
                      <c:pt idx="5436">
                        <c:v>4297.3</c:v>
                      </c:pt>
                      <c:pt idx="5437">
                        <c:v>4291.1000000000004</c:v>
                      </c:pt>
                      <c:pt idx="5438">
                        <c:v>4296</c:v>
                      </c:pt>
                      <c:pt idx="5439">
                        <c:v>4284.8999999999996</c:v>
                      </c:pt>
                      <c:pt idx="5440">
                        <c:v>4297.1000000000004</c:v>
                      </c:pt>
                      <c:pt idx="5441">
                        <c:v>4303.6000000000004</c:v>
                      </c:pt>
                      <c:pt idx="5442">
                        <c:v>4303.8999999999996</c:v>
                      </c:pt>
                      <c:pt idx="5443">
                        <c:v>4294</c:v>
                      </c:pt>
                      <c:pt idx="5444">
                        <c:v>4297.8999999999996</c:v>
                      </c:pt>
                      <c:pt idx="5445">
                        <c:v>4298.8999999999996</c:v>
                      </c:pt>
                      <c:pt idx="5446">
                        <c:v>4300.5</c:v>
                      </c:pt>
                      <c:pt idx="5447">
                        <c:v>4295.7</c:v>
                      </c:pt>
                      <c:pt idx="5448">
                        <c:v>4310.3999999999996</c:v>
                      </c:pt>
                      <c:pt idx="5449">
                        <c:v>4290.8</c:v>
                      </c:pt>
                      <c:pt idx="5450">
                        <c:v>4292.5</c:v>
                      </c:pt>
                      <c:pt idx="5451">
                        <c:v>4300.8</c:v>
                      </c:pt>
                      <c:pt idx="5452">
                        <c:v>4303.6000000000004</c:v>
                      </c:pt>
                      <c:pt idx="5453">
                        <c:v>4300.7</c:v>
                      </c:pt>
                      <c:pt idx="5454">
                        <c:v>4302.3</c:v>
                      </c:pt>
                      <c:pt idx="5455">
                        <c:v>4302.5</c:v>
                      </c:pt>
                      <c:pt idx="5456">
                        <c:v>4299.3999999999996</c:v>
                      </c:pt>
                      <c:pt idx="5457">
                        <c:v>4302.8999999999996</c:v>
                      </c:pt>
                      <c:pt idx="5458">
                        <c:v>4302.5</c:v>
                      </c:pt>
                      <c:pt idx="5459">
                        <c:v>4306.3</c:v>
                      </c:pt>
                      <c:pt idx="5460">
                        <c:v>4303.2</c:v>
                      </c:pt>
                      <c:pt idx="5461">
                        <c:v>4302.8</c:v>
                      </c:pt>
                      <c:pt idx="5462">
                        <c:v>4310.3999999999996</c:v>
                      </c:pt>
                      <c:pt idx="5463">
                        <c:v>4310.3999999999996</c:v>
                      </c:pt>
                      <c:pt idx="5464">
                        <c:v>4297.6000000000004</c:v>
                      </c:pt>
                      <c:pt idx="5465">
                        <c:v>4301</c:v>
                      </c:pt>
                      <c:pt idx="5466">
                        <c:v>4306.1000000000004</c:v>
                      </c:pt>
                      <c:pt idx="5467">
                        <c:v>4289</c:v>
                      </c:pt>
                      <c:pt idx="5468">
                        <c:v>4297.2</c:v>
                      </c:pt>
                      <c:pt idx="5469">
                        <c:v>4295.3</c:v>
                      </c:pt>
                      <c:pt idx="5470">
                        <c:v>4316.8999999999996</c:v>
                      </c:pt>
                      <c:pt idx="5471">
                        <c:v>4296.2</c:v>
                      </c:pt>
                      <c:pt idx="5472">
                        <c:v>4316.3999999999996</c:v>
                      </c:pt>
                      <c:pt idx="5473">
                        <c:v>4301.1000000000004</c:v>
                      </c:pt>
                      <c:pt idx="5474">
                        <c:v>4307.8</c:v>
                      </c:pt>
                      <c:pt idx="5475">
                        <c:v>4299.3999999999996</c:v>
                      </c:pt>
                      <c:pt idx="5476">
                        <c:v>4304</c:v>
                      </c:pt>
                      <c:pt idx="5477">
                        <c:v>4300.7</c:v>
                      </c:pt>
                      <c:pt idx="5478">
                        <c:v>4308</c:v>
                      </c:pt>
                      <c:pt idx="5479">
                        <c:v>4308.8</c:v>
                      </c:pt>
                      <c:pt idx="5480">
                        <c:v>4304.6000000000004</c:v>
                      </c:pt>
                      <c:pt idx="5481">
                        <c:v>4309.1000000000004</c:v>
                      </c:pt>
                      <c:pt idx="5482">
                        <c:v>4309</c:v>
                      </c:pt>
                      <c:pt idx="5483">
                        <c:v>4308.2</c:v>
                      </c:pt>
                      <c:pt idx="5484">
                        <c:v>4307.5</c:v>
                      </c:pt>
                      <c:pt idx="5485">
                        <c:v>4299.6000000000004</c:v>
                      </c:pt>
                      <c:pt idx="5486">
                        <c:v>4308.2</c:v>
                      </c:pt>
                      <c:pt idx="5487">
                        <c:v>4304.6000000000004</c:v>
                      </c:pt>
                      <c:pt idx="5488">
                        <c:v>4304.3</c:v>
                      </c:pt>
                      <c:pt idx="5489">
                        <c:v>4301.3</c:v>
                      </c:pt>
                      <c:pt idx="5490">
                        <c:v>4301.7</c:v>
                      </c:pt>
                      <c:pt idx="5491">
                        <c:v>4306.1000000000004</c:v>
                      </c:pt>
                      <c:pt idx="5492">
                        <c:v>4308.1000000000004</c:v>
                      </c:pt>
                      <c:pt idx="5493">
                        <c:v>4304.1000000000004</c:v>
                      </c:pt>
                      <c:pt idx="5494">
                        <c:v>4304.7</c:v>
                      </c:pt>
                      <c:pt idx="5495">
                        <c:v>4302.8</c:v>
                      </c:pt>
                      <c:pt idx="5496">
                        <c:v>4303.1000000000004</c:v>
                      </c:pt>
                      <c:pt idx="5497">
                        <c:v>4305.3</c:v>
                      </c:pt>
                      <c:pt idx="5498">
                        <c:v>4316.7</c:v>
                      </c:pt>
                      <c:pt idx="5499">
                        <c:v>4310.6000000000004</c:v>
                      </c:pt>
                      <c:pt idx="5500">
                        <c:v>4303.2</c:v>
                      </c:pt>
                      <c:pt idx="5501">
                        <c:v>4312.7</c:v>
                      </c:pt>
                      <c:pt idx="5502">
                        <c:v>4320</c:v>
                      </c:pt>
                      <c:pt idx="5503">
                        <c:v>4302.8999999999996</c:v>
                      </c:pt>
                      <c:pt idx="5504">
                        <c:v>4311.3</c:v>
                      </c:pt>
                      <c:pt idx="5505">
                        <c:v>4303</c:v>
                      </c:pt>
                      <c:pt idx="5506">
                        <c:v>4310.2</c:v>
                      </c:pt>
                      <c:pt idx="5507">
                        <c:v>4313.8</c:v>
                      </c:pt>
                      <c:pt idx="5508">
                        <c:v>4325.5</c:v>
                      </c:pt>
                      <c:pt idx="5509">
                        <c:v>4310.1000000000004</c:v>
                      </c:pt>
                      <c:pt idx="5510">
                        <c:v>4301</c:v>
                      </c:pt>
                      <c:pt idx="5511">
                        <c:v>4299.6000000000004</c:v>
                      </c:pt>
                      <c:pt idx="5512">
                        <c:v>4319.6000000000004</c:v>
                      </c:pt>
                      <c:pt idx="5513">
                        <c:v>4306.8999999999996</c:v>
                      </c:pt>
                      <c:pt idx="5514">
                        <c:v>4330.3</c:v>
                      </c:pt>
                      <c:pt idx="5515">
                        <c:v>4308.7</c:v>
                      </c:pt>
                      <c:pt idx="5516">
                        <c:v>4305.1000000000004</c:v>
                      </c:pt>
                      <c:pt idx="5517">
                        <c:v>4298</c:v>
                      </c:pt>
                      <c:pt idx="5518">
                        <c:v>4313.5</c:v>
                      </c:pt>
                      <c:pt idx="5519">
                        <c:v>4305.6000000000004</c:v>
                      </c:pt>
                      <c:pt idx="5520">
                        <c:v>4316.2</c:v>
                      </c:pt>
                      <c:pt idx="5521">
                        <c:v>4318.7</c:v>
                      </c:pt>
                      <c:pt idx="5522">
                        <c:v>4311.8999999999996</c:v>
                      </c:pt>
                      <c:pt idx="5523">
                        <c:v>4314.3</c:v>
                      </c:pt>
                      <c:pt idx="5524">
                        <c:v>4320.7</c:v>
                      </c:pt>
                      <c:pt idx="5525">
                        <c:v>4319.1000000000004</c:v>
                      </c:pt>
                      <c:pt idx="5526">
                        <c:v>4314.1000000000004</c:v>
                      </c:pt>
                      <c:pt idx="5527">
                        <c:v>4304.6000000000004</c:v>
                      </c:pt>
                      <c:pt idx="5528">
                        <c:v>4307.3999999999996</c:v>
                      </c:pt>
                      <c:pt idx="5529">
                        <c:v>4305.1000000000004</c:v>
                      </c:pt>
                      <c:pt idx="5530">
                        <c:v>4312.5</c:v>
                      </c:pt>
                      <c:pt idx="5531">
                        <c:v>4315.3</c:v>
                      </c:pt>
                      <c:pt idx="5532">
                        <c:v>4320.8</c:v>
                      </c:pt>
                      <c:pt idx="5533">
                        <c:v>4316.2</c:v>
                      </c:pt>
                      <c:pt idx="5534">
                        <c:v>4324</c:v>
                      </c:pt>
                      <c:pt idx="5535">
                        <c:v>4323.6000000000004</c:v>
                      </c:pt>
                      <c:pt idx="5536">
                        <c:v>4317.6000000000004</c:v>
                      </c:pt>
                      <c:pt idx="5537">
                        <c:v>4332.5</c:v>
                      </c:pt>
                      <c:pt idx="5538">
                        <c:v>4319.6000000000004</c:v>
                      </c:pt>
                      <c:pt idx="5539">
                        <c:v>4309.3</c:v>
                      </c:pt>
                      <c:pt idx="5540">
                        <c:v>4315.1000000000004</c:v>
                      </c:pt>
                      <c:pt idx="5541">
                        <c:v>4325</c:v>
                      </c:pt>
                      <c:pt idx="5542">
                        <c:v>4319.8999999999996</c:v>
                      </c:pt>
                      <c:pt idx="5543">
                        <c:v>4317.3</c:v>
                      </c:pt>
                      <c:pt idx="5544">
                        <c:v>4333.3999999999996</c:v>
                      </c:pt>
                      <c:pt idx="5545">
                        <c:v>4321.5</c:v>
                      </c:pt>
                      <c:pt idx="5546">
                        <c:v>4325.8999999999996</c:v>
                      </c:pt>
                      <c:pt idx="5547">
                        <c:v>4320.2</c:v>
                      </c:pt>
                      <c:pt idx="5548">
                        <c:v>4322.3999999999996</c:v>
                      </c:pt>
                      <c:pt idx="5549">
                        <c:v>4327.1000000000004</c:v>
                      </c:pt>
                      <c:pt idx="5550">
                        <c:v>4300.5</c:v>
                      </c:pt>
                      <c:pt idx="5551">
                        <c:v>4321</c:v>
                      </c:pt>
                      <c:pt idx="5552">
                        <c:v>4328.8</c:v>
                      </c:pt>
                      <c:pt idx="5553">
                        <c:v>4309.3</c:v>
                      </c:pt>
                      <c:pt idx="5554">
                        <c:v>4314</c:v>
                      </c:pt>
                      <c:pt idx="5555">
                        <c:v>4313.1000000000004</c:v>
                      </c:pt>
                      <c:pt idx="5556">
                        <c:v>4310.1000000000004</c:v>
                      </c:pt>
                      <c:pt idx="5557">
                        <c:v>4316.1000000000004</c:v>
                      </c:pt>
                      <c:pt idx="5558">
                        <c:v>4318.3</c:v>
                      </c:pt>
                      <c:pt idx="5559">
                        <c:v>4325.8999999999996</c:v>
                      </c:pt>
                      <c:pt idx="5560">
                        <c:v>4319</c:v>
                      </c:pt>
                      <c:pt idx="5561">
                        <c:v>4325.7</c:v>
                      </c:pt>
                      <c:pt idx="5562">
                        <c:v>4325.8999999999996</c:v>
                      </c:pt>
                      <c:pt idx="5563">
                        <c:v>4322.3999999999996</c:v>
                      </c:pt>
                      <c:pt idx="5564">
                        <c:v>4322.5</c:v>
                      </c:pt>
                      <c:pt idx="5565">
                        <c:v>4333.2</c:v>
                      </c:pt>
                      <c:pt idx="5566">
                        <c:v>4321.3999999999996</c:v>
                      </c:pt>
                      <c:pt idx="5567">
                        <c:v>4315.2</c:v>
                      </c:pt>
                      <c:pt idx="5568">
                        <c:v>4317.7</c:v>
                      </c:pt>
                      <c:pt idx="5569">
                        <c:v>4332.1000000000004</c:v>
                      </c:pt>
                      <c:pt idx="5570">
                        <c:v>4337.3</c:v>
                      </c:pt>
                      <c:pt idx="5571">
                        <c:v>4320.3999999999996</c:v>
                      </c:pt>
                      <c:pt idx="5572">
                        <c:v>4317.1000000000004</c:v>
                      </c:pt>
                      <c:pt idx="5573">
                        <c:v>4311</c:v>
                      </c:pt>
                      <c:pt idx="5574">
                        <c:v>4333.3</c:v>
                      </c:pt>
                      <c:pt idx="5575">
                        <c:v>4305.6000000000004</c:v>
                      </c:pt>
                      <c:pt idx="5576">
                        <c:v>4315.5</c:v>
                      </c:pt>
                      <c:pt idx="5577">
                        <c:v>4326.3</c:v>
                      </c:pt>
                      <c:pt idx="5578">
                        <c:v>4328.2</c:v>
                      </c:pt>
                      <c:pt idx="5579">
                        <c:v>4312.7</c:v>
                      </c:pt>
                      <c:pt idx="5580">
                        <c:v>4338.8999999999996</c:v>
                      </c:pt>
                      <c:pt idx="5581">
                        <c:v>4320.8999999999996</c:v>
                      </c:pt>
                      <c:pt idx="5582">
                        <c:v>4315.2</c:v>
                      </c:pt>
                      <c:pt idx="5583">
                        <c:v>4333</c:v>
                      </c:pt>
                      <c:pt idx="5584">
                        <c:v>4319.2</c:v>
                      </c:pt>
                      <c:pt idx="5585">
                        <c:v>4322.8999999999996</c:v>
                      </c:pt>
                      <c:pt idx="5586">
                        <c:v>4330.3999999999996</c:v>
                      </c:pt>
                      <c:pt idx="5587">
                        <c:v>4326.5</c:v>
                      </c:pt>
                      <c:pt idx="5588">
                        <c:v>4313.3</c:v>
                      </c:pt>
                      <c:pt idx="5589">
                        <c:v>4327.2</c:v>
                      </c:pt>
                      <c:pt idx="5590">
                        <c:v>4331</c:v>
                      </c:pt>
                      <c:pt idx="5591">
                        <c:v>4333.7</c:v>
                      </c:pt>
                      <c:pt idx="5592">
                        <c:v>4327.8999999999996</c:v>
                      </c:pt>
                      <c:pt idx="5593">
                        <c:v>4326.8</c:v>
                      </c:pt>
                      <c:pt idx="5594">
                        <c:v>4324.2</c:v>
                      </c:pt>
                      <c:pt idx="5595">
                        <c:v>4327.2</c:v>
                      </c:pt>
                      <c:pt idx="5596">
                        <c:v>4321.3999999999996</c:v>
                      </c:pt>
                      <c:pt idx="5597">
                        <c:v>4324.2</c:v>
                      </c:pt>
                      <c:pt idx="5598">
                        <c:v>4333.3999999999996</c:v>
                      </c:pt>
                      <c:pt idx="5599">
                        <c:v>4304.3</c:v>
                      </c:pt>
                      <c:pt idx="5600">
                        <c:v>4323.8</c:v>
                      </c:pt>
                      <c:pt idx="5601">
                        <c:v>4329.8999999999996</c:v>
                      </c:pt>
                      <c:pt idx="5602">
                        <c:v>4335.2</c:v>
                      </c:pt>
                      <c:pt idx="5603">
                        <c:v>4316.6000000000004</c:v>
                      </c:pt>
                      <c:pt idx="5604">
                        <c:v>4318.5</c:v>
                      </c:pt>
                      <c:pt idx="5605">
                        <c:v>4322</c:v>
                      </c:pt>
                      <c:pt idx="5606">
                        <c:v>4318</c:v>
                      </c:pt>
                      <c:pt idx="5607">
                        <c:v>4329</c:v>
                      </c:pt>
                      <c:pt idx="5608">
                        <c:v>4329.3</c:v>
                      </c:pt>
                      <c:pt idx="5609">
                        <c:v>4318.3</c:v>
                      </c:pt>
                      <c:pt idx="5610">
                        <c:v>4322.6000000000004</c:v>
                      </c:pt>
                      <c:pt idx="5611">
                        <c:v>4325.3999999999996</c:v>
                      </c:pt>
                      <c:pt idx="5612">
                        <c:v>4322.1000000000004</c:v>
                      </c:pt>
                      <c:pt idx="5613">
                        <c:v>4323.1000000000004</c:v>
                      </c:pt>
                      <c:pt idx="5614">
                        <c:v>4328.3999999999996</c:v>
                      </c:pt>
                      <c:pt idx="5615">
                        <c:v>4318.3999999999996</c:v>
                      </c:pt>
                      <c:pt idx="5616">
                        <c:v>4314</c:v>
                      </c:pt>
                      <c:pt idx="5617">
                        <c:v>4307.3999999999996</c:v>
                      </c:pt>
                      <c:pt idx="5618">
                        <c:v>4322.3</c:v>
                      </c:pt>
                      <c:pt idx="5619">
                        <c:v>4338.5</c:v>
                      </c:pt>
                      <c:pt idx="5620">
                        <c:v>4340.8</c:v>
                      </c:pt>
                      <c:pt idx="5621">
                        <c:v>4322.7</c:v>
                      </c:pt>
                      <c:pt idx="5622">
                        <c:v>4327.2</c:v>
                      </c:pt>
                      <c:pt idx="5623">
                        <c:v>4321.8999999999996</c:v>
                      </c:pt>
                      <c:pt idx="5624">
                        <c:v>4337.2</c:v>
                      </c:pt>
                      <c:pt idx="5625">
                        <c:v>4334.7</c:v>
                      </c:pt>
                      <c:pt idx="5626">
                        <c:v>4331.1000000000004</c:v>
                      </c:pt>
                      <c:pt idx="5627">
                        <c:v>4344.2</c:v>
                      </c:pt>
                      <c:pt idx="5628">
                        <c:v>4328.8999999999996</c:v>
                      </c:pt>
                      <c:pt idx="5629">
                        <c:v>4326.7</c:v>
                      </c:pt>
                      <c:pt idx="5630">
                        <c:v>4341.8999999999996</c:v>
                      </c:pt>
                      <c:pt idx="5631">
                        <c:v>4336</c:v>
                      </c:pt>
                      <c:pt idx="5632">
                        <c:v>4332.8</c:v>
                      </c:pt>
                      <c:pt idx="5633">
                        <c:v>4323.3</c:v>
                      </c:pt>
                      <c:pt idx="5634">
                        <c:v>4333.1000000000004</c:v>
                      </c:pt>
                      <c:pt idx="5635">
                        <c:v>4323</c:v>
                      </c:pt>
                      <c:pt idx="5636">
                        <c:v>4328.7</c:v>
                      </c:pt>
                      <c:pt idx="5637">
                        <c:v>4330.3999999999996</c:v>
                      </c:pt>
                      <c:pt idx="5638">
                        <c:v>4336</c:v>
                      </c:pt>
                      <c:pt idx="5639">
                        <c:v>4320</c:v>
                      </c:pt>
                      <c:pt idx="5640">
                        <c:v>4337</c:v>
                      </c:pt>
                      <c:pt idx="5641">
                        <c:v>4321.7</c:v>
                      </c:pt>
                      <c:pt idx="5642">
                        <c:v>4337.8999999999996</c:v>
                      </c:pt>
                      <c:pt idx="5643">
                        <c:v>4340.2</c:v>
                      </c:pt>
                      <c:pt idx="5644">
                        <c:v>4349</c:v>
                      </c:pt>
                      <c:pt idx="5645">
                        <c:v>4332.2</c:v>
                      </c:pt>
                      <c:pt idx="5646">
                        <c:v>4322.3</c:v>
                      </c:pt>
                      <c:pt idx="5647">
                        <c:v>4323.3</c:v>
                      </c:pt>
                      <c:pt idx="5648">
                        <c:v>4337.5</c:v>
                      </c:pt>
                      <c:pt idx="5649">
                        <c:v>4333.6000000000004</c:v>
                      </c:pt>
                      <c:pt idx="5650">
                        <c:v>4342.5</c:v>
                      </c:pt>
                      <c:pt idx="5651">
                        <c:v>4339.3999999999996</c:v>
                      </c:pt>
                      <c:pt idx="5652">
                        <c:v>4328</c:v>
                      </c:pt>
                      <c:pt idx="5653">
                        <c:v>4332</c:v>
                      </c:pt>
                      <c:pt idx="5654">
                        <c:v>4325.8999999999996</c:v>
                      </c:pt>
                      <c:pt idx="5655">
                        <c:v>4337.2</c:v>
                      </c:pt>
                      <c:pt idx="5656">
                        <c:v>4336.8</c:v>
                      </c:pt>
                      <c:pt idx="5657">
                        <c:v>4320.6000000000004</c:v>
                      </c:pt>
                      <c:pt idx="5658">
                        <c:v>4318.8999999999996</c:v>
                      </c:pt>
                      <c:pt idx="5659">
                        <c:v>4324.2</c:v>
                      </c:pt>
                      <c:pt idx="5660">
                        <c:v>4319.3</c:v>
                      </c:pt>
                      <c:pt idx="5661">
                        <c:v>4342.1000000000004</c:v>
                      </c:pt>
                      <c:pt idx="5662">
                        <c:v>4318.1000000000004</c:v>
                      </c:pt>
                      <c:pt idx="5663">
                        <c:v>4341</c:v>
                      </c:pt>
                      <c:pt idx="5664">
                        <c:v>4343.8999999999996</c:v>
                      </c:pt>
                      <c:pt idx="5665">
                        <c:v>4331.1000000000004</c:v>
                      </c:pt>
                      <c:pt idx="5666">
                        <c:v>4324.8999999999996</c:v>
                      </c:pt>
                      <c:pt idx="5667">
                        <c:v>4327.7</c:v>
                      </c:pt>
                      <c:pt idx="5668">
                        <c:v>4314.2</c:v>
                      </c:pt>
                      <c:pt idx="5669">
                        <c:v>4332.8999999999996</c:v>
                      </c:pt>
                      <c:pt idx="5670">
                        <c:v>4335.7</c:v>
                      </c:pt>
                      <c:pt idx="5671">
                        <c:v>4328.3999999999996</c:v>
                      </c:pt>
                      <c:pt idx="5672">
                        <c:v>4335.8999999999996</c:v>
                      </c:pt>
                      <c:pt idx="5673">
                        <c:v>4336.8999999999996</c:v>
                      </c:pt>
                      <c:pt idx="5674">
                        <c:v>4331.8999999999996</c:v>
                      </c:pt>
                      <c:pt idx="5675">
                        <c:v>4325.5</c:v>
                      </c:pt>
                      <c:pt idx="5676">
                        <c:v>4336</c:v>
                      </c:pt>
                      <c:pt idx="5677">
                        <c:v>4315.6000000000004</c:v>
                      </c:pt>
                      <c:pt idx="5678">
                        <c:v>4323.5</c:v>
                      </c:pt>
                      <c:pt idx="5679">
                        <c:v>4348.5</c:v>
                      </c:pt>
                      <c:pt idx="5680">
                        <c:v>4321.8999999999996</c:v>
                      </c:pt>
                      <c:pt idx="5681">
                        <c:v>4326.5</c:v>
                      </c:pt>
                      <c:pt idx="5682">
                        <c:v>4327.8</c:v>
                      </c:pt>
                      <c:pt idx="5683">
                        <c:v>4324.3</c:v>
                      </c:pt>
                      <c:pt idx="5684">
                        <c:v>4324.3999999999996</c:v>
                      </c:pt>
                      <c:pt idx="5685">
                        <c:v>4333.3999999999996</c:v>
                      </c:pt>
                      <c:pt idx="5686">
                        <c:v>4336.5</c:v>
                      </c:pt>
                      <c:pt idx="5687">
                        <c:v>4335.7</c:v>
                      </c:pt>
                      <c:pt idx="5688">
                        <c:v>4313.1000000000004</c:v>
                      </c:pt>
                      <c:pt idx="5689">
                        <c:v>4317.6000000000004</c:v>
                      </c:pt>
                      <c:pt idx="5690">
                        <c:v>4337</c:v>
                      </c:pt>
                      <c:pt idx="5691">
                        <c:v>4350.5</c:v>
                      </c:pt>
                      <c:pt idx="5692">
                        <c:v>4339.3999999999996</c:v>
                      </c:pt>
                      <c:pt idx="5693">
                        <c:v>4350.8999999999996</c:v>
                      </c:pt>
                      <c:pt idx="5694">
                        <c:v>4327.1000000000004</c:v>
                      </c:pt>
                      <c:pt idx="5695">
                        <c:v>4317.7</c:v>
                      </c:pt>
                      <c:pt idx="5696">
                        <c:v>4319.8999999999996</c:v>
                      </c:pt>
                      <c:pt idx="5697">
                        <c:v>4320.2</c:v>
                      </c:pt>
                      <c:pt idx="5698">
                        <c:v>4327.7</c:v>
                      </c:pt>
                      <c:pt idx="5699">
                        <c:v>4344.1000000000004</c:v>
                      </c:pt>
                      <c:pt idx="5700">
                        <c:v>4323.2</c:v>
                      </c:pt>
                      <c:pt idx="5701">
                        <c:v>4334.2</c:v>
                      </c:pt>
                      <c:pt idx="5702">
                        <c:v>4329.1000000000004</c:v>
                      </c:pt>
                      <c:pt idx="5703">
                        <c:v>4337.7</c:v>
                      </c:pt>
                      <c:pt idx="5704">
                        <c:v>4336.8999999999996</c:v>
                      </c:pt>
                      <c:pt idx="5705">
                        <c:v>4337.3999999999996</c:v>
                      </c:pt>
                      <c:pt idx="5706">
                        <c:v>4348.6000000000004</c:v>
                      </c:pt>
                      <c:pt idx="5707">
                        <c:v>4331.3999999999996</c:v>
                      </c:pt>
                      <c:pt idx="5708">
                        <c:v>4323.3</c:v>
                      </c:pt>
                      <c:pt idx="5709">
                        <c:v>4328.8999999999996</c:v>
                      </c:pt>
                      <c:pt idx="5710">
                        <c:v>4346.6000000000004</c:v>
                      </c:pt>
                      <c:pt idx="5711">
                        <c:v>4341.5</c:v>
                      </c:pt>
                      <c:pt idx="5712">
                        <c:v>4323.5</c:v>
                      </c:pt>
                      <c:pt idx="5713">
                        <c:v>4341.6000000000004</c:v>
                      </c:pt>
                      <c:pt idx="5714">
                        <c:v>4339.6000000000004</c:v>
                      </c:pt>
                      <c:pt idx="5715">
                        <c:v>4322.2</c:v>
                      </c:pt>
                      <c:pt idx="5716">
                        <c:v>4333</c:v>
                      </c:pt>
                      <c:pt idx="5717">
                        <c:v>4328.3999999999996</c:v>
                      </c:pt>
                      <c:pt idx="5718">
                        <c:v>4330.3</c:v>
                      </c:pt>
                      <c:pt idx="5719">
                        <c:v>4331.3999999999996</c:v>
                      </c:pt>
                      <c:pt idx="5720">
                        <c:v>4334</c:v>
                      </c:pt>
                      <c:pt idx="5721">
                        <c:v>4338.3</c:v>
                      </c:pt>
                      <c:pt idx="5722">
                        <c:v>4334.1000000000004</c:v>
                      </c:pt>
                      <c:pt idx="5723">
                        <c:v>4331.5</c:v>
                      </c:pt>
                      <c:pt idx="5724">
                        <c:v>4350.1000000000004</c:v>
                      </c:pt>
                      <c:pt idx="5725">
                        <c:v>4338.8999999999996</c:v>
                      </c:pt>
                      <c:pt idx="5726">
                        <c:v>4335.7</c:v>
                      </c:pt>
                      <c:pt idx="5727">
                        <c:v>4339.1000000000004</c:v>
                      </c:pt>
                      <c:pt idx="5728">
                        <c:v>4332.3</c:v>
                      </c:pt>
                      <c:pt idx="5729">
                        <c:v>4334.1000000000004</c:v>
                      </c:pt>
                      <c:pt idx="5730">
                        <c:v>4335</c:v>
                      </c:pt>
                      <c:pt idx="5731">
                        <c:v>4343.2</c:v>
                      </c:pt>
                      <c:pt idx="5732">
                        <c:v>4328.2</c:v>
                      </c:pt>
                      <c:pt idx="5733">
                        <c:v>4353.8999999999996</c:v>
                      </c:pt>
                      <c:pt idx="5734">
                        <c:v>4338.2</c:v>
                      </c:pt>
                      <c:pt idx="5735">
                        <c:v>4330.2</c:v>
                      </c:pt>
                      <c:pt idx="5736">
                        <c:v>4335.3999999999996</c:v>
                      </c:pt>
                      <c:pt idx="5737">
                        <c:v>4336.3999999999996</c:v>
                      </c:pt>
                      <c:pt idx="5738">
                        <c:v>4327</c:v>
                      </c:pt>
                      <c:pt idx="5739">
                        <c:v>4345.5</c:v>
                      </c:pt>
                      <c:pt idx="5740">
                        <c:v>4311.6000000000004</c:v>
                      </c:pt>
                      <c:pt idx="5741">
                        <c:v>4329.2</c:v>
                      </c:pt>
                      <c:pt idx="5742">
                        <c:v>4350</c:v>
                      </c:pt>
                      <c:pt idx="5743">
                        <c:v>4356.3</c:v>
                      </c:pt>
                      <c:pt idx="5744">
                        <c:v>4332.2</c:v>
                      </c:pt>
                      <c:pt idx="5745">
                        <c:v>4327.8</c:v>
                      </c:pt>
                      <c:pt idx="5746">
                        <c:v>4339.7</c:v>
                      </c:pt>
                      <c:pt idx="5747">
                        <c:v>4349.1000000000004</c:v>
                      </c:pt>
                      <c:pt idx="5748">
                        <c:v>4326.2</c:v>
                      </c:pt>
                      <c:pt idx="5749">
                        <c:v>4323.1000000000004</c:v>
                      </c:pt>
                      <c:pt idx="5750">
                        <c:v>4324.1000000000004</c:v>
                      </c:pt>
                      <c:pt idx="5751">
                        <c:v>4341.6000000000004</c:v>
                      </c:pt>
                      <c:pt idx="5752">
                        <c:v>4322.8999999999996</c:v>
                      </c:pt>
                      <c:pt idx="5753">
                        <c:v>4354.2</c:v>
                      </c:pt>
                      <c:pt idx="5754">
                        <c:v>4342.1000000000004</c:v>
                      </c:pt>
                      <c:pt idx="5755">
                        <c:v>4323.3</c:v>
                      </c:pt>
                      <c:pt idx="5756">
                        <c:v>4335.2</c:v>
                      </c:pt>
                      <c:pt idx="5757">
                        <c:v>4336.3</c:v>
                      </c:pt>
                      <c:pt idx="5758">
                        <c:v>4328.3</c:v>
                      </c:pt>
                      <c:pt idx="5759">
                        <c:v>4341</c:v>
                      </c:pt>
                      <c:pt idx="5760">
                        <c:v>4338.6000000000004</c:v>
                      </c:pt>
                      <c:pt idx="5761">
                        <c:v>4326</c:v>
                      </c:pt>
                      <c:pt idx="5762">
                        <c:v>4332.8</c:v>
                      </c:pt>
                      <c:pt idx="5763">
                        <c:v>4329.6000000000004</c:v>
                      </c:pt>
                      <c:pt idx="5764">
                        <c:v>4338.7</c:v>
                      </c:pt>
                      <c:pt idx="5765">
                        <c:v>4333</c:v>
                      </c:pt>
                      <c:pt idx="5766">
                        <c:v>4337.8999999999996</c:v>
                      </c:pt>
                      <c:pt idx="5767">
                        <c:v>4340.8999999999996</c:v>
                      </c:pt>
                      <c:pt idx="5768">
                        <c:v>4320.7</c:v>
                      </c:pt>
                      <c:pt idx="5769">
                        <c:v>4321</c:v>
                      </c:pt>
                      <c:pt idx="5770">
                        <c:v>4316.2</c:v>
                      </c:pt>
                      <c:pt idx="5771">
                        <c:v>4322.3</c:v>
                      </c:pt>
                      <c:pt idx="5772">
                        <c:v>4323.6000000000004</c:v>
                      </c:pt>
                      <c:pt idx="5773">
                        <c:v>4328.1000000000004</c:v>
                      </c:pt>
                      <c:pt idx="5774">
                        <c:v>4322</c:v>
                      </c:pt>
                      <c:pt idx="5775">
                        <c:v>4320.6000000000004</c:v>
                      </c:pt>
                      <c:pt idx="5776">
                        <c:v>4323.7</c:v>
                      </c:pt>
                      <c:pt idx="5777">
                        <c:v>4314.3</c:v>
                      </c:pt>
                      <c:pt idx="5778">
                        <c:v>4319</c:v>
                      </c:pt>
                      <c:pt idx="5779">
                        <c:v>4317.3999999999996</c:v>
                      </c:pt>
                      <c:pt idx="5780">
                        <c:v>4322.3</c:v>
                      </c:pt>
                      <c:pt idx="5781">
                        <c:v>4314.7</c:v>
                      </c:pt>
                      <c:pt idx="5782">
                        <c:v>4311.8</c:v>
                      </c:pt>
                      <c:pt idx="5783">
                        <c:v>4312.3999999999996</c:v>
                      </c:pt>
                      <c:pt idx="5784">
                        <c:v>4314</c:v>
                      </c:pt>
                      <c:pt idx="5785">
                        <c:v>4311.8</c:v>
                      </c:pt>
                      <c:pt idx="5786">
                        <c:v>4318.2</c:v>
                      </c:pt>
                      <c:pt idx="5787">
                        <c:v>4308.5</c:v>
                      </c:pt>
                      <c:pt idx="5788">
                        <c:v>4312.5</c:v>
                      </c:pt>
                      <c:pt idx="5789">
                        <c:v>4307</c:v>
                      </c:pt>
                      <c:pt idx="5790">
                        <c:v>4297.7</c:v>
                      </c:pt>
                      <c:pt idx="5791">
                        <c:v>4302.1000000000004</c:v>
                      </c:pt>
                      <c:pt idx="5792">
                        <c:v>4305.1000000000004</c:v>
                      </c:pt>
                      <c:pt idx="5793">
                        <c:v>4302.8</c:v>
                      </c:pt>
                      <c:pt idx="5794">
                        <c:v>4306.5</c:v>
                      </c:pt>
                      <c:pt idx="5795">
                        <c:v>4306.7</c:v>
                      </c:pt>
                      <c:pt idx="5796">
                        <c:v>4300.8</c:v>
                      </c:pt>
                      <c:pt idx="5797">
                        <c:v>4303</c:v>
                      </c:pt>
                      <c:pt idx="5798">
                        <c:v>4296.3999999999996</c:v>
                      </c:pt>
                      <c:pt idx="5799">
                        <c:v>4299.2</c:v>
                      </c:pt>
                      <c:pt idx="5800">
                        <c:v>4297.1000000000004</c:v>
                      </c:pt>
                      <c:pt idx="5801">
                        <c:v>4303</c:v>
                      </c:pt>
                      <c:pt idx="5802">
                        <c:v>4300.7</c:v>
                      </c:pt>
                      <c:pt idx="5803">
                        <c:v>4305.3999999999996</c:v>
                      </c:pt>
                      <c:pt idx="5804">
                        <c:v>4302.3999999999996</c:v>
                      </c:pt>
                      <c:pt idx="5805">
                        <c:v>4295.1000000000004</c:v>
                      </c:pt>
                      <c:pt idx="5806">
                        <c:v>4311.7</c:v>
                      </c:pt>
                      <c:pt idx="5807">
                        <c:v>4298.5</c:v>
                      </c:pt>
                      <c:pt idx="5808">
                        <c:v>4293.8</c:v>
                      </c:pt>
                      <c:pt idx="5809">
                        <c:v>4285.3</c:v>
                      </c:pt>
                      <c:pt idx="5810">
                        <c:v>4298.5</c:v>
                      </c:pt>
                      <c:pt idx="5811">
                        <c:v>4289.1000000000004</c:v>
                      </c:pt>
                      <c:pt idx="5812">
                        <c:v>4303.6000000000004</c:v>
                      </c:pt>
                      <c:pt idx="5813">
                        <c:v>4298.5</c:v>
                      </c:pt>
                      <c:pt idx="5814">
                        <c:v>4304.2</c:v>
                      </c:pt>
                      <c:pt idx="5815">
                        <c:v>4300.7</c:v>
                      </c:pt>
                      <c:pt idx="5816">
                        <c:v>4294.1000000000004</c:v>
                      </c:pt>
                      <c:pt idx="5817">
                        <c:v>4297.8999999999996</c:v>
                      </c:pt>
                      <c:pt idx="5818">
                        <c:v>4298.3</c:v>
                      </c:pt>
                      <c:pt idx="5819">
                        <c:v>4301.3</c:v>
                      </c:pt>
                      <c:pt idx="5820">
                        <c:v>4295.1000000000004</c:v>
                      </c:pt>
                      <c:pt idx="5821">
                        <c:v>4294.8999999999996</c:v>
                      </c:pt>
                      <c:pt idx="5822">
                        <c:v>4303.7</c:v>
                      </c:pt>
                      <c:pt idx="5823">
                        <c:v>4292.5</c:v>
                      </c:pt>
                      <c:pt idx="5824">
                        <c:v>4305.2</c:v>
                      </c:pt>
                      <c:pt idx="5825">
                        <c:v>4305.6000000000004</c:v>
                      </c:pt>
                      <c:pt idx="5826">
                        <c:v>4294.5</c:v>
                      </c:pt>
                      <c:pt idx="5827">
                        <c:v>4298.5</c:v>
                      </c:pt>
                      <c:pt idx="5828">
                        <c:v>4292.5</c:v>
                      </c:pt>
                      <c:pt idx="5829">
                        <c:v>4294.5</c:v>
                      </c:pt>
                      <c:pt idx="5830">
                        <c:v>4303.8999999999996</c:v>
                      </c:pt>
                      <c:pt idx="5831">
                        <c:v>4293.1000000000004</c:v>
                      </c:pt>
                      <c:pt idx="5832">
                        <c:v>4295.3999999999996</c:v>
                      </c:pt>
                      <c:pt idx="5833">
                        <c:v>4299.2</c:v>
                      </c:pt>
                      <c:pt idx="5834">
                        <c:v>4299</c:v>
                      </c:pt>
                      <c:pt idx="5835">
                        <c:v>4300</c:v>
                      </c:pt>
                      <c:pt idx="5836">
                        <c:v>4305.2</c:v>
                      </c:pt>
                      <c:pt idx="5837">
                        <c:v>4297.3</c:v>
                      </c:pt>
                      <c:pt idx="5838">
                        <c:v>4298.3</c:v>
                      </c:pt>
                      <c:pt idx="5839">
                        <c:v>4301.3999999999996</c:v>
                      </c:pt>
                      <c:pt idx="5840">
                        <c:v>4308.1000000000004</c:v>
                      </c:pt>
                      <c:pt idx="5841">
                        <c:v>4297.8</c:v>
                      </c:pt>
                      <c:pt idx="5842">
                        <c:v>4296.8</c:v>
                      </c:pt>
                      <c:pt idx="5843">
                        <c:v>4300</c:v>
                      </c:pt>
                      <c:pt idx="5844">
                        <c:v>4303.8</c:v>
                      </c:pt>
                      <c:pt idx="5845">
                        <c:v>4311.8</c:v>
                      </c:pt>
                      <c:pt idx="5846">
                        <c:v>4294.3999999999996</c:v>
                      </c:pt>
                      <c:pt idx="5847">
                        <c:v>4299.6000000000004</c:v>
                      </c:pt>
                      <c:pt idx="5848">
                        <c:v>4288.7</c:v>
                      </c:pt>
                      <c:pt idx="5849">
                        <c:v>4295.8999999999996</c:v>
                      </c:pt>
                      <c:pt idx="5850">
                        <c:v>4302.3999999999996</c:v>
                      </c:pt>
                      <c:pt idx="5851">
                        <c:v>4298.2</c:v>
                      </c:pt>
                      <c:pt idx="5852">
                        <c:v>4292.8</c:v>
                      </c:pt>
                      <c:pt idx="5853">
                        <c:v>4303.6000000000004</c:v>
                      </c:pt>
                      <c:pt idx="5854">
                        <c:v>4310.3999999999996</c:v>
                      </c:pt>
                      <c:pt idx="5855">
                        <c:v>4277.6000000000004</c:v>
                      </c:pt>
                      <c:pt idx="5856">
                        <c:v>4309.1000000000004</c:v>
                      </c:pt>
                      <c:pt idx="5857">
                        <c:v>4306.3999999999996</c:v>
                      </c:pt>
                      <c:pt idx="5858">
                        <c:v>4303.6000000000004</c:v>
                      </c:pt>
                      <c:pt idx="5859">
                        <c:v>4293.6000000000004</c:v>
                      </c:pt>
                      <c:pt idx="5860">
                        <c:v>4279.8</c:v>
                      </c:pt>
                      <c:pt idx="5861">
                        <c:v>4294.8</c:v>
                      </c:pt>
                      <c:pt idx="5862">
                        <c:v>4301</c:v>
                      </c:pt>
                      <c:pt idx="5863">
                        <c:v>4296.7</c:v>
                      </c:pt>
                      <c:pt idx="5864">
                        <c:v>4301.5</c:v>
                      </c:pt>
                      <c:pt idx="5865">
                        <c:v>4296.3</c:v>
                      </c:pt>
                      <c:pt idx="5866">
                        <c:v>4299.3999999999996</c:v>
                      </c:pt>
                      <c:pt idx="5867">
                        <c:v>4300.3999999999996</c:v>
                      </c:pt>
                      <c:pt idx="5868">
                        <c:v>4295.5</c:v>
                      </c:pt>
                      <c:pt idx="5869">
                        <c:v>4292.8</c:v>
                      </c:pt>
                      <c:pt idx="5870">
                        <c:v>4295.8</c:v>
                      </c:pt>
                      <c:pt idx="5871">
                        <c:v>4302.3999999999996</c:v>
                      </c:pt>
                      <c:pt idx="5872">
                        <c:v>4303</c:v>
                      </c:pt>
                      <c:pt idx="5873">
                        <c:v>4302.1000000000004</c:v>
                      </c:pt>
                      <c:pt idx="5874">
                        <c:v>4297.1000000000004</c:v>
                      </c:pt>
                      <c:pt idx="5875">
                        <c:v>4300.8999999999996</c:v>
                      </c:pt>
                      <c:pt idx="5876">
                        <c:v>4306.3</c:v>
                      </c:pt>
                      <c:pt idx="5877">
                        <c:v>4304.8</c:v>
                      </c:pt>
                      <c:pt idx="5878">
                        <c:v>4300.3</c:v>
                      </c:pt>
                      <c:pt idx="5879">
                        <c:v>4314.8999999999996</c:v>
                      </c:pt>
                      <c:pt idx="5880">
                        <c:v>4301.8</c:v>
                      </c:pt>
                      <c:pt idx="5881">
                        <c:v>4295.7</c:v>
                      </c:pt>
                      <c:pt idx="5882">
                        <c:v>4295.7</c:v>
                      </c:pt>
                      <c:pt idx="5883">
                        <c:v>4310.6000000000004</c:v>
                      </c:pt>
                      <c:pt idx="5884">
                        <c:v>4304</c:v>
                      </c:pt>
                      <c:pt idx="5885">
                        <c:v>4311.5</c:v>
                      </c:pt>
                      <c:pt idx="5886">
                        <c:v>4313.2</c:v>
                      </c:pt>
                      <c:pt idx="5887">
                        <c:v>4294.3999999999996</c:v>
                      </c:pt>
                      <c:pt idx="5888">
                        <c:v>4293.2</c:v>
                      </c:pt>
                      <c:pt idx="5889">
                        <c:v>4324.8</c:v>
                      </c:pt>
                      <c:pt idx="5890">
                        <c:v>4303.6000000000004</c:v>
                      </c:pt>
                      <c:pt idx="5891">
                        <c:v>4305.6000000000004</c:v>
                      </c:pt>
                      <c:pt idx="5892">
                        <c:v>4317.3999999999996</c:v>
                      </c:pt>
                      <c:pt idx="5893">
                        <c:v>4312.2</c:v>
                      </c:pt>
                      <c:pt idx="5894">
                        <c:v>4296.3999999999996</c:v>
                      </c:pt>
                      <c:pt idx="5895">
                        <c:v>4304.5</c:v>
                      </c:pt>
                      <c:pt idx="5896">
                        <c:v>4299.3999999999996</c:v>
                      </c:pt>
                      <c:pt idx="5897">
                        <c:v>4319.8999999999996</c:v>
                      </c:pt>
                      <c:pt idx="5898">
                        <c:v>4299.3</c:v>
                      </c:pt>
                      <c:pt idx="5899">
                        <c:v>4313.5</c:v>
                      </c:pt>
                      <c:pt idx="5900">
                        <c:v>4314.2</c:v>
                      </c:pt>
                      <c:pt idx="5901">
                        <c:v>4304.1000000000004</c:v>
                      </c:pt>
                      <c:pt idx="5902">
                        <c:v>4310.8</c:v>
                      </c:pt>
                      <c:pt idx="5903">
                        <c:v>4315.8999999999996</c:v>
                      </c:pt>
                      <c:pt idx="5904">
                        <c:v>4292.8999999999996</c:v>
                      </c:pt>
                      <c:pt idx="5905">
                        <c:v>4304.5</c:v>
                      </c:pt>
                      <c:pt idx="5906">
                        <c:v>4304.1000000000004</c:v>
                      </c:pt>
                      <c:pt idx="5907">
                        <c:v>4287.5</c:v>
                      </c:pt>
                      <c:pt idx="5908">
                        <c:v>4298.6000000000004</c:v>
                      </c:pt>
                      <c:pt idx="5909">
                        <c:v>4286</c:v>
                      </c:pt>
                      <c:pt idx="5910">
                        <c:v>4313</c:v>
                      </c:pt>
                      <c:pt idx="5911">
                        <c:v>4309.8</c:v>
                      </c:pt>
                      <c:pt idx="5912">
                        <c:v>4294.3999999999996</c:v>
                      </c:pt>
                      <c:pt idx="5913">
                        <c:v>4315.5</c:v>
                      </c:pt>
                      <c:pt idx="5914">
                        <c:v>4299.8999999999996</c:v>
                      </c:pt>
                      <c:pt idx="5915">
                        <c:v>4300.1000000000004</c:v>
                      </c:pt>
                      <c:pt idx="5916">
                        <c:v>4303.3999999999996</c:v>
                      </c:pt>
                      <c:pt idx="5917">
                        <c:v>4295.8</c:v>
                      </c:pt>
                      <c:pt idx="5918">
                        <c:v>4295.1000000000004</c:v>
                      </c:pt>
                      <c:pt idx="5919">
                        <c:v>4305.8999999999996</c:v>
                      </c:pt>
                      <c:pt idx="5920">
                        <c:v>4297.1000000000004</c:v>
                      </c:pt>
                      <c:pt idx="5921">
                        <c:v>4303.6000000000004</c:v>
                      </c:pt>
                      <c:pt idx="5922">
                        <c:v>4315.8999999999996</c:v>
                      </c:pt>
                      <c:pt idx="5923">
                        <c:v>4295.5</c:v>
                      </c:pt>
                      <c:pt idx="5924">
                        <c:v>4293.8</c:v>
                      </c:pt>
                      <c:pt idx="5925">
                        <c:v>4301.6000000000004</c:v>
                      </c:pt>
                      <c:pt idx="5926">
                        <c:v>4305.8999999999996</c:v>
                      </c:pt>
                      <c:pt idx="5927">
                        <c:v>4294.6000000000004</c:v>
                      </c:pt>
                      <c:pt idx="5928">
                        <c:v>4295.3</c:v>
                      </c:pt>
                      <c:pt idx="5929">
                        <c:v>4307.3</c:v>
                      </c:pt>
                      <c:pt idx="5930">
                        <c:v>4295.6000000000004</c:v>
                      </c:pt>
                      <c:pt idx="5931">
                        <c:v>4289.3</c:v>
                      </c:pt>
                      <c:pt idx="5932">
                        <c:v>4320.7</c:v>
                      </c:pt>
                      <c:pt idx="5933">
                        <c:v>4313.2</c:v>
                      </c:pt>
                      <c:pt idx="5934">
                        <c:v>4320.8</c:v>
                      </c:pt>
                      <c:pt idx="5935">
                        <c:v>4323.8999999999996</c:v>
                      </c:pt>
                      <c:pt idx="5936">
                        <c:v>4304.8</c:v>
                      </c:pt>
                      <c:pt idx="5937">
                        <c:v>4295.6000000000004</c:v>
                      </c:pt>
                      <c:pt idx="5938">
                        <c:v>4301.5</c:v>
                      </c:pt>
                      <c:pt idx="5939">
                        <c:v>4323</c:v>
                      </c:pt>
                      <c:pt idx="5940">
                        <c:v>4289.2</c:v>
                      </c:pt>
                      <c:pt idx="5941">
                        <c:v>4292.5</c:v>
                      </c:pt>
                      <c:pt idx="5942">
                        <c:v>4322.2</c:v>
                      </c:pt>
                      <c:pt idx="5943">
                        <c:v>4313.3999999999996</c:v>
                      </c:pt>
                      <c:pt idx="5944">
                        <c:v>4318.2</c:v>
                      </c:pt>
                      <c:pt idx="5945">
                        <c:v>4317.6000000000004</c:v>
                      </c:pt>
                      <c:pt idx="5946">
                        <c:v>4318.2</c:v>
                      </c:pt>
                      <c:pt idx="5947">
                        <c:v>4315.7</c:v>
                      </c:pt>
                      <c:pt idx="5948">
                        <c:v>4316.5</c:v>
                      </c:pt>
                      <c:pt idx="5949">
                        <c:v>4301.8</c:v>
                      </c:pt>
                      <c:pt idx="5950">
                        <c:v>4317.2</c:v>
                      </c:pt>
                      <c:pt idx="5951">
                        <c:v>4321.5</c:v>
                      </c:pt>
                      <c:pt idx="5952">
                        <c:v>4306.8999999999996</c:v>
                      </c:pt>
                      <c:pt idx="5953">
                        <c:v>4330.6000000000004</c:v>
                      </c:pt>
                      <c:pt idx="5954">
                        <c:v>4301.5</c:v>
                      </c:pt>
                      <c:pt idx="5955">
                        <c:v>4314.8999999999996</c:v>
                      </c:pt>
                      <c:pt idx="5956">
                        <c:v>4326.8</c:v>
                      </c:pt>
                      <c:pt idx="5957">
                        <c:v>4307.3</c:v>
                      </c:pt>
                      <c:pt idx="5958">
                        <c:v>4305.2</c:v>
                      </c:pt>
                      <c:pt idx="5959">
                        <c:v>4306.5</c:v>
                      </c:pt>
                      <c:pt idx="5960">
                        <c:v>4312.5</c:v>
                      </c:pt>
                      <c:pt idx="5961">
                        <c:v>4293.7</c:v>
                      </c:pt>
                      <c:pt idx="5962">
                        <c:v>4311.1000000000004</c:v>
                      </c:pt>
                      <c:pt idx="5963">
                        <c:v>4297.6000000000004</c:v>
                      </c:pt>
                      <c:pt idx="5964">
                        <c:v>4295.8</c:v>
                      </c:pt>
                      <c:pt idx="5965">
                        <c:v>4298.1000000000004</c:v>
                      </c:pt>
                      <c:pt idx="5966">
                        <c:v>4318.1000000000004</c:v>
                      </c:pt>
                      <c:pt idx="5967">
                        <c:v>4317.7</c:v>
                      </c:pt>
                      <c:pt idx="5968">
                        <c:v>4301.8999999999996</c:v>
                      </c:pt>
                      <c:pt idx="5969">
                        <c:v>4298.8999999999996</c:v>
                      </c:pt>
                      <c:pt idx="5970">
                        <c:v>4298.3</c:v>
                      </c:pt>
                      <c:pt idx="5971">
                        <c:v>4313.3999999999996</c:v>
                      </c:pt>
                      <c:pt idx="5972">
                        <c:v>4298.7</c:v>
                      </c:pt>
                      <c:pt idx="5973">
                        <c:v>4301.6000000000004</c:v>
                      </c:pt>
                      <c:pt idx="5974">
                        <c:v>4309.3</c:v>
                      </c:pt>
                      <c:pt idx="5975">
                        <c:v>4307.2</c:v>
                      </c:pt>
                      <c:pt idx="5976">
                        <c:v>4291.3</c:v>
                      </c:pt>
                      <c:pt idx="5977">
                        <c:v>4296.7</c:v>
                      </c:pt>
                      <c:pt idx="5978">
                        <c:v>4309.6000000000004</c:v>
                      </c:pt>
                      <c:pt idx="5979">
                        <c:v>4309.8999999999996</c:v>
                      </c:pt>
                      <c:pt idx="5980">
                        <c:v>4301.5</c:v>
                      </c:pt>
                      <c:pt idx="5981">
                        <c:v>4290.3999999999996</c:v>
                      </c:pt>
                      <c:pt idx="5982">
                        <c:v>4292.7</c:v>
                      </c:pt>
                      <c:pt idx="5983">
                        <c:v>4310.7</c:v>
                      </c:pt>
                      <c:pt idx="5984">
                        <c:v>4306.2</c:v>
                      </c:pt>
                      <c:pt idx="5985">
                        <c:v>4318</c:v>
                      </c:pt>
                      <c:pt idx="5986">
                        <c:v>4324</c:v>
                      </c:pt>
                      <c:pt idx="5987">
                        <c:v>4304.3999999999996</c:v>
                      </c:pt>
                      <c:pt idx="5988">
                        <c:v>4294.6000000000004</c:v>
                      </c:pt>
                      <c:pt idx="5989">
                        <c:v>4302.7</c:v>
                      </c:pt>
                      <c:pt idx="5990">
                        <c:v>4299.5</c:v>
                      </c:pt>
                      <c:pt idx="5991">
                        <c:v>4316.8</c:v>
                      </c:pt>
                      <c:pt idx="5992">
                        <c:v>4300.7</c:v>
                      </c:pt>
                      <c:pt idx="5993">
                        <c:v>4318.1000000000004</c:v>
                      </c:pt>
                      <c:pt idx="5994">
                        <c:v>4307.6000000000004</c:v>
                      </c:pt>
                      <c:pt idx="5995">
                        <c:v>4298.2</c:v>
                      </c:pt>
                      <c:pt idx="5996">
                        <c:v>4299.2</c:v>
                      </c:pt>
                      <c:pt idx="5997">
                        <c:v>4316.1000000000004</c:v>
                      </c:pt>
                      <c:pt idx="5998">
                        <c:v>4318.3</c:v>
                      </c:pt>
                      <c:pt idx="5999">
                        <c:v>4305.3999999999996</c:v>
                      </c:pt>
                      <c:pt idx="6000">
                        <c:v>4288</c:v>
                      </c:pt>
                      <c:pt idx="6001">
                        <c:v>4316.3</c:v>
                      </c:pt>
                      <c:pt idx="6002">
                        <c:v>4314</c:v>
                      </c:pt>
                      <c:pt idx="6003">
                        <c:v>4320.6000000000004</c:v>
                      </c:pt>
                      <c:pt idx="6004">
                        <c:v>4297.8</c:v>
                      </c:pt>
                      <c:pt idx="6005">
                        <c:v>4294.3999999999996</c:v>
                      </c:pt>
                      <c:pt idx="6006">
                        <c:v>4301.7</c:v>
                      </c:pt>
                      <c:pt idx="6007">
                        <c:v>4304.6000000000004</c:v>
                      </c:pt>
                      <c:pt idx="6008">
                        <c:v>4310.6000000000004</c:v>
                      </c:pt>
                      <c:pt idx="6009">
                        <c:v>4310.7</c:v>
                      </c:pt>
                      <c:pt idx="6010">
                        <c:v>4312.1000000000004</c:v>
                      </c:pt>
                      <c:pt idx="6011">
                        <c:v>4299.8</c:v>
                      </c:pt>
                      <c:pt idx="6012">
                        <c:v>4322.8</c:v>
                      </c:pt>
                      <c:pt idx="6013">
                        <c:v>4308.8</c:v>
                      </c:pt>
                      <c:pt idx="6014">
                        <c:v>4317.7</c:v>
                      </c:pt>
                      <c:pt idx="6015">
                        <c:v>4308</c:v>
                      </c:pt>
                      <c:pt idx="6016">
                        <c:v>4311.3</c:v>
                      </c:pt>
                      <c:pt idx="6017">
                        <c:v>4300</c:v>
                      </c:pt>
                      <c:pt idx="6018">
                        <c:v>4290.8</c:v>
                      </c:pt>
                      <c:pt idx="6019">
                        <c:v>4302.8</c:v>
                      </c:pt>
                      <c:pt idx="6020">
                        <c:v>4300.5</c:v>
                      </c:pt>
                      <c:pt idx="6021">
                        <c:v>4307.3999999999996</c:v>
                      </c:pt>
                      <c:pt idx="6022">
                        <c:v>4305.7</c:v>
                      </c:pt>
                      <c:pt idx="6023">
                        <c:v>4311</c:v>
                      </c:pt>
                      <c:pt idx="6024">
                        <c:v>4289.8999999999996</c:v>
                      </c:pt>
                      <c:pt idx="6025">
                        <c:v>4305.5</c:v>
                      </c:pt>
                      <c:pt idx="6026">
                        <c:v>4308.5</c:v>
                      </c:pt>
                      <c:pt idx="6027">
                        <c:v>4283.7</c:v>
                      </c:pt>
                      <c:pt idx="6028">
                        <c:v>4287.5</c:v>
                      </c:pt>
                      <c:pt idx="6029">
                        <c:v>4285.8</c:v>
                      </c:pt>
                      <c:pt idx="6030">
                        <c:v>4283.6000000000004</c:v>
                      </c:pt>
                      <c:pt idx="6031">
                        <c:v>4287.7</c:v>
                      </c:pt>
                      <c:pt idx="6032">
                        <c:v>4295.5</c:v>
                      </c:pt>
                      <c:pt idx="6033">
                        <c:v>4298.8999999999996</c:v>
                      </c:pt>
                      <c:pt idx="6034">
                        <c:v>4281.8999999999996</c:v>
                      </c:pt>
                      <c:pt idx="6035">
                        <c:v>4288.1000000000004</c:v>
                      </c:pt>
                      <c:pt idx="6036">
                        <c:v>4293.1000000000004</c:v>
                      </c:pt>
                      <c:pt idx="6037">
                        <c:v>4304</c:v>
                      </c:pt>
                      <c:pt idx="6038">
                        <c:v>4279.6000000000004</c:v>
                      </c:pt>
                      <c:pt idx="6039">
                        <c:v>4290.8999999999996</c:v>
                      </c:pt>
                      <c:pt idx="6040">
                        <c:v>4296.2</c:v>
                      </c:pt>
                      <c:pt idx="6041">
                        <c:v>4291.2</c:v>
                      </c:pt>
                      <c:pt idx="6042">
                        <c:v>4292.7</c:v>
                      </c:pt>
                      <c:pt idx="6043">
                        <c:v>4295.3999999999996</c:v>
                      </c:pt>
                      <c:pt idx="6044">
                        <c:v>4311.6000000000004</c:v>
                      </c:pt>
                      <c:pt idx="6045">
                        <c:v>4287.1000000000004</c:v>
                      </c:pt>
                      <c:pt idx="6046">
                        <c:v>4280.6000000000004</c:v>
                      </c:pt>
                      <c:pt idx="6047">
                        <c:v>4292.1000000000004</c:v>
                      </c:pt>
                      <c:pt idx="6048">
                        <c:v>4290.1000000000004</c:v>
                      </c:pt>
                      <c:pt idx="6049">
                        <c:v>4291</c:v>
                      </c:pt>
                      <c:pt idx="6050">
                        <c:v>4300.2</c:v>
                      </c:pt>
                      <c:pt idx="6051">
                        <c:v>4289.2</c:v>
                      </c:pt>
                      <c:pt idx="6052">
                        <c:v>4294.2</c:v>
                      </c:pt>
                      <c:pt idx="6053">
                        <c:v>4288.8</c:v>
                      </c:pt>
                      <c:pt idx="6054">
                        <c:v>4292</c:v>
                      </c:pt>
                      <c:pt idx="6055">
                        <c:v>4294.1000000000004</c:v>
                      </c:pt>
                      <c:pt idx="6056">
                        <c:v>4293.7</c:v>
                      </c:pt>
                      <c:pt idx="6057">
                        <c:v>4297</c:v>
                      </c:pt>
                      <c:pt idx="6058">
                        <c:v>4296.1000000000004</c:v>
                      </c:pt>
                      <c:pt idx="6059">
                        <c:v>4289</c:v>
                      </c:pt>
                      <c:pt idx="6060">
                        <c:v>4293</c:v>
                      </c:pt>
                      <c:pt idx="6061">
                        <c:v>4290.2</c:v>
                      </c:pt>
                      <c:pt idx="6062">
                        <c:v>4294.7</c:v>
                      </c:pt>
                      <c:pt idx="6063">
                        <c:v>4292</c:v>
                      </c:pt>
                      <c:pt idx="6064">
                        <c:v>4302.7</c:v>
                      </c:pt>
                      <c:pt idx="6065">
                        <c:v>4296.3999999999996</c:v>
                      </c:pt>
                      <c:pt idx="6066">
                        <c:v>4294.6000000000004</c:v>
                      </c:pt>
                      <c:pt idx="6067">
                        <c:v>4284.8999999999996</c:v>
                      </c:pt>
                      <c:pt idx="6068">
                        <c:v>4297.1000000000004</c:v>
                      </c:pt>
                      <c:pt idx="6069">
                        <c:v>4290.8</c:v>
                      </c:pt>
                      <c:pt idx="6070">
                        <c:v>4287.8999999999996</c:v>
                      </c:pt>
                      <c:pt idx="6071">
                        <c:v>4291.8</c:v>
                      </c:pt>
                      <c:pt idx="6072">
                        <c:v>4302.3</c:v>
                      </c:pt>
                      <c:pt idx="6073">
                        <c:v>4299.6000000000004</c:v>
                      </c:pt>
                      <c:pt idx="6074">
                        <c:v>4294.3999999999996</c:v>
                      </c:pt>
                      <c:pt idx="6075">
                        <c:v>4291.8999999999996</c:v>
                      </c:pt>
                      <c:pt idx="6076">
                        <c:v>4301.5</c:v>
                      </c:pt>
                      <c:pt idx="6077">
                        <c:v>4296.1000000000004</c:v>
                      </c:pt>
                      <c:pt idx="6078">
                        <c:v>4295.1000000000004</c:v>
                      </c:pt>
                      <c:pt idx="6079">
                        <c:v>4297.2</c:v>
                      </c:pt>
                      <c:pt idx="6080">
                        <c:v>4291.3999999999996</c:v>
                      </c:pt>
                      <c:pt idx="6081">
                        <c:v>4290.8</c:v>
                      </c:pt>
                      <c:pt idx="6082">
                        <c:v>4299.3999999999996</c:v>
                      </c:pt>
                      <c:pt idx="6083">
                        <c:v>4292.7</c:v>
                      </c:pt>
                      <c:pt idx="6084">
                        <c:v>4294.8</c:v>
                      </c:pt>
                      <c:pt idx="6085">
                        <c:v>4298.8999999999996</c:v>
                      </c:pt>
                      <c:pt idx="6086">
                        <c:v>4297.8</c:v>
                      </c:pt>
                      <c:pt idx="6087">
                        <c:v>4301.3999999999996</c:v>
                      </c:pt>
                      <c:pt idx="6088">
                        <c:v>4300.2</c:v>
                      </c:pt>
                      <c:pt idx="6089">
                        <c:v>4295.7</c:v>
                      </c:pt>
                      <c:pt idx="6090">
                        <c:v>4285.8</c:v>
                      </c:pt>
                      <c:pt idx="6091">
                        <c:v>4289.7</c:v>
                      </c:pt>
                      <c:pt idx="6092">
                        <c:v>4294.2</c:v>
                      </c:pt>
                      <c:pt idx="6093">
                        <c:v>4304.7</c:v>
                      </c:pt>
                      <c:pt idx="6094">
                        <c:v>4295</c:v>
                      </c:pt>
                      <c:pt idx="6095">
                        <c:v>4291.7</c:v>
                      </c:pt>
                      <c:pt idx="6096">
                        <c:v>4295</c:v>
                      </c:pt>
                      <c:pt idx="6097">
                        <c:v>4302.8999999999996</c:v>
                      </c:pt>
                      <c:pt idx="6098">
                        <c:v>4294.3999999999996</c:v>
                      </c:pt>
                      <c:pt idx="6099">
                        <c:v>4294.7</c:v>
                      </c:pt>
                      <c:pt idx="6100">
                        <c:v>4294.2</c:v>
                      </c:pt>
                      <c:pt idx="6101">
                        <c:v>4290.8999999999996</c:v>
                      </c:pt>
                      <c:pt idx="6102">
                        <c:v>4294.1000000000004</c:v>
                      </c:pt>
                      <c:pt idx="6103">
                        <c:v>4295.8999999999996</c:v>
                      </c:pt>
                      <c:pt idx="6104">
                        <c:v>4302.5</c:v>
                      </c:pt>
                      <c:pt idx="6105">
                        <c:v>4301.1000000000004</c:v>
                      </c:pt>
                      <c:pt idx="6106">
                        <c:v>4299.7</c:v>
                      </c:pt>
                      <c:pt idx="6107">
                        <c:v>4302.1000000000004</c:v>
                      </c:pt>
                      <c:pt idx="6108">
                        <c:v>4297.7</c:v>
                      </c:pt>
                      <c:pt idx="6109">
                        <c:v>4298.3999999999996</c:v>
                      </c:pt>
                      <c:pt idx="6110">
                        <c:v>4305.3</c:v>
                      </c:pt>
                      <c:pt idx="6111">
                        <c:v>4294.5</c:v>
                      </c:pt>
                      <c:pt idx="6112">
                        <c:v>4284.6000000000004</c:v>
                      </c:pt>
                      <c:pt idx="6113">
                        <c:v>4302.7</c:v>
                      </c:pt>
                      <c:pt idx="6114">
                        <c:v>4313.5</c:v>
                      </c:pt>
                      <c:pt idx="6115">
                        <c:v>4297.7</c:v>
                      </c:pt>
                      <c:pt idx="6116">
                        <c:v>4300.3</c:v>
                      </c:pt>
                      <c:pt idx="6117">
                        <c:v>4310.3</c:v>
                      </c:pt>
                      <c:pt idx="6118">
                        <c:v>4297.2</c:v>
                      </c:pt>
                      <c:pt idx="6119">
                        <c:v>4314.6000000000004</c:v>
                      </c:pt>
                      <c:pt idx="6120">
                        <c:v>4301.1000000000004</c:v>
                      </c:pt>
                      <c:pt idx="6121">
                        <c:v>4300.3999999999996</c:v>
                      </c:pt>
                      <c:pt idx="6122">
                        <c:v>4300</c:v>
                      </c:pt>
                      <c:pt idx="6123">
                        <c:v>4295.2</c:v>
                      </c:pt>
                      <c:pt idx="6124">
                        <c:v>4302.1000000000004</c:v>
                      </c:pt>
                      <c:pt idx="6125">
                        <c:v>4305.8999999999996</c:v>
                      </c:pt>
                      <c:pt idx="6126">
                        <c:v>4315.1000000000004</c:v>
                      </c:pt>
                      <c:pt idx="6127">
                        <c:v>4294.7</c:v>
                      </c:pt>
                      <c:pt idx="6128">
                        <c:v>4293.7</c:v>
                      </c:pt>
                      <c:pt idx="6129">
                        <c:v>4294.8</c:v>
                      </c:pt>
                      <c:pt idx="6130">
                        <c:v>4300.3999999999996</c:v>
                      </c:pt>
                      <c:pt idx="6131">
                        <c:v>4288.6000000000004</c:v>
                      </c:pt>
                      <c:pt idx="6132">
                        <c:v>4301.8999999999996</c:v>
                      </c:pt>
                      <c:pt idx="6133">
                        <c:v>4288.3999999999996</c:v>
                      </c:pt>
                      <c:pt idx="6134">
                        <c:v>4320.2</c:v>
                      </c:pt>
                      <c:pt idx="6135">
                        <c:v>4291</c:v>
                      </c:pt>
                      <c:pt idx="6136">
                        <c:v>4299.3999999999996</c:v>
                      </c:pt>
                      <c:pt idx="6137">
                        <c:v>4290.3</c:v>
                      </c:pt>
                      <c:pt idx="6138">
                        <c:v>4296.6000000000004</c:v>
                      </c:pt>
                      <c:pt idx="6139">
                        <c:v>4298.2</c:v>
                      </c:pt>
                      <c:pt idx="6140">
                        <c:v>4276.2</c:v>
                      </c:pt>
                      <c:pt idx="6141">
                        <c:v>4285.2</c:v>
                      </c:pt>
                      <c:pt idx="6142">
                        <c:v>4311.8999999999996</c:v>
                      </c:pt>
                      <c:pt idx="6143">
                        <c:v>4302.8999999999996</c:v>
                      </c:pt>
                      <c:pt idx="6144">
                        <c:v>4291</c:v>
                      </c:pt>
                      <c:pt idx="6145">
                        <c:v>4287.6000000000004</c:v>
                      </c:pt>
                      <c:pt idx="6146">
                        <c:v>4294</c:v>
                      </c:pt>
                      <c:pt idx="6147">
                        <c:v>4304.2</c:v>
                      </c:pt>
                      <c:pt idx="6148">
                        <c:v>4313.3999999999996</c:v>
                      </c:pt>
                      <c:pt idx="6149">
                        <c:v>4285.3999999999996</c:v>
                      </c:pt>
                      <c:pt idx="6150">
                        <c:v>4282.3</c:v>
                      </c:pt>
                      <c:pt idx="6151">
                        <c:v>4302.1000000000004</c:v>
                      </c:pt>
                      <c:pt idx="6152">
                        <c:v>4304.6000000000004</c:v>
                      </c:pt>
                      <c:pt idx="6153">
                        <c:v>4305</c:v>
                      </c:pt>
                      <c:pt idx="6154">
                        <c:v>4307.3999999999996</c:v>
                      </c:pt>
                      <c:pt idx="6155">
                        <c:v>4283</c:v>
                      </c:pt>
                      <c:pt idx="6156">
                        <c:v>4305.3</c:v>
                      </c:pt>
                      <c:pt idx="6157">
                        <c:v>4295.1000000000004</c:v>
                      </c:pt>
                      <c:pt idx="6158">
                        <c:v>4299.3999999999996</c:v>
                      </c:pt>
                      <c:pt idx="6159">
                        <c:v>4308.3</c:v>
                      </c:pt>
                      <c:pt idx="6160">
                        <c:v>4308.8</c:v>
                      </c:pt>
                      <c:pt idx="6161">
                        <c:v>4295.3</c:v>
                      </c:pt>
                      <c:pt idx="6162">
                        <c:v>4303.6000000000004</c:v>
                      </c:pt>
                      <c:pt idx="6163">
                        <c:v>4309.3999999999996</c:v>
                      </c:pt>
                      <c:pt idx="6164">
                        <c:v>4302.2</c:v>
                      </c:pt>
                      <c:pt idx="6165">
                        <c:v>4299.7</c:v>
                      </c:pt>
                      <c:pt idx="6166">
                        <c:v>4288.7</c:v>
                      </c:pt>
                      <c:pt idx="6167">
                        <c:v>4292.5</c:v>
                      </c:pt>
                      <c:pt idx="6168">
                        <c:v>4298.1000000000004</c:v>
                      </c:pt>
                      <c:pt idx="6169">
                        <c:v>4303.3</c:v>
                      </c:pt>
                      <c:pt idx="6170">
                        <c:v>4300.7</c:v>
                      </c:pt>
                      <c:pt idx="6171">
                        <c:v>4280.7</c:v>
                      </c:pt>
                      <c:pt idx="6172">
                        <c:v>4311</c:v>
                      </c:pt>
                      <c:pt idx="6173">
                        <c:v>4288</c:v>
                      </c:pt>
                      <c:pt idx="6174">
                        <c:v>4290.8999999999996</c:v>
                      </c:pt>
                      <c:pt idx="6175">
                        <c:v>4305.8999999999996</c:v>
                      </c:pt>
                      <c:pt idx="6176">
                        <c:v>4290.5</c:v>
                      </c:pt>
                      <c:pt idx="6177">
                        <c:v>4314.7</c:v>
                      </c:pt>
                      <c:pt idx="6178">
                        <c:v>4285.2</c:v>
                      </c:pt>
                      <c:pt idx="6179">
                        <c:v>4309.6000000000004</c:v>
                      </c:pt>
                      <c:pt idx="6180">
                        <c:v>4283.5</c:v>
                      </c:pt>
                      <c:pt idx="6181">
                        <c:v>4303.8999999999996</c:v>
                      </c:pt>
                      <c:pt idx="6182">
                        <c:v>4302.1000000000004</c:v>
                      </c:pt>
                      <c:pt idx="6183">
                        <c:v>4309.6000000000004</c:v>
                      </c:pt>
                      <c:pt idx="6184">
                        <c:v>4299.8</c:v>
                      </c:pt>
                      <c:pt idx="6185">
                        <c:v>4303.3</c:v>
                      </c:pt>
                      <c:pt idx="6186">
                        <c:v>4299.3</c:v>
                      </c:pt>
                      <c:pt idx="6187">
                        <c:v>4303.7</c:v>
                      </c:pt>
                      <c:pt idx="6188">
                        <c:v>4299.3</c:v>
                      </c:pt>
                      <c:pt idx="6189">
                        <c:v>4290.2</c:v>
                      </c:pt>
                      <c:pt idx="6190">
                        <c:v>4288.5</c:v>
                      </c:pt>
                      <c:pt idx="6191">
                        <c:v>4293.3999999999996</c:v>
                      </c:pt>
                      <c:pt idx="6192">
                        <c:v>4308</c:v>
                      </c:pt>
                      <c:pt idx="6193">
                        <c:v>4286.3999999999996</c:v>
                      </c:pt>
                      <c:pt idx="6194">
                        <c:v>4296.8</c:v>
                      </c:pt>
                      <c:pt idx="6195">
                        <c:v>4299.3</c:v>
                      </c:pt>
                      <c:pt idx="6196">
                        <c:v>4314.6000000000004</c:v>
                      </c:pt>
                      <c:pt idx="6197">
                        <c:v>4323.3999999999996</c:v>
                      </c:pt>
                      <c:pt idx="6198">
                        <c:v>4294.8</c:v>
                      </c:pt>
                      <c:pt idx="6199">
                        <c:v>4300</c:v>
                      </c:pt>
                      <c:pt idx="6200">
                        <c:v>4301</c:v>
                      </c:pt>
                      <c:pt idx="6201">
                        <c:v>4306.5</c:v>
                      </c:pt>
                      <c:pt idx="6202">
                        <c:v>4308.7</c:v>
                      </c:pt>
                      <c:pt idx="6203">
                        <c:v>4312.5</c:v>
                      </c:pt>
                      <c:pt idx="6204">
                        <c:v>4321.2</c:v>
                      </c:pt>
                      <c:pt idx="6205">
                        <c:v>4320.3</c:v>
                      </c:pt>
                      <c:pt idx="6206">
                        <c:v>4296.2</c:v>
                      </c:pt>
                      <c:pt idx="6207">
                        <c:v>4304.8999999999996</c:v>
                      </c:pt>
                      <c:pt idx="6208">
                        <c:v>4299.3999999999996</c:v>
                      </c:pt>
                      <c:pt idx="6209">
                        <c:v>4298.8</c:v>
                      </c:pt>
                      <c:pt idx="6210">
                        <c:v>4290.8999999999996</c:v>
                      </c:pt>
                      <c:pt idx="6211">
                        <c:v>4305.7</c:v>
                      </c:pt>
                      <c:pt idx="6212">
                        <c:v>4285.8999999999996</c:v>
                      </c:pt>
                      <c:pt idx="6213">
                        <c:v>4310.8</c:v>
                      </c:pt>
                      <c:pt idx="6214">
                        <c:v>4314.3999999999996</c:v>
                      </c:pt>
                      <c:pt idx="6215">
                        <c:v>4302.5</c:v>
                      </c:pt>
                      <c:pt idx="6216">
                        <c:v>4299.8999999999996</c:v>
                      </c:pt>
                      <c:pt idx="6217">
                        <c:v>4292.3999999999996</c:v>
                      </c:pt>
                      <c:pt idx="6218">
                        <c:v>4289.8999999999996</c:v>
                      </c:pt>
                      <c:pt idx="6219">
                        <c:v>4312.8999999999996</c:v>
                      </c:pt>
                      <c:pt idx="6220">
                        <c:v>4303.8</c:v>
                      </c:pt>
                      <c:pt idx="6221">
                        <c:v>4305</c:v>
                      </c:pt>
                      <c:pt idx="6222">
                        <c:v>4305.3</c:v>
                      </c:pt>
                      <c:pt idx="6223">
                        <c:v>4287.8999999999996</c:v>
                      </c:pt>
                      <c:pt idx="6224">
                        <c:v>4308.3</c:v>
                      </c:pt>
                      <c:pt idx="6225">
                        <c:v>4312</c:v>
                      </c:pt>
                      <c:pt idx="6226">
                        <c:v>4314.3999999999996</c:v>
                      </c:pt>
                      <c:pt idx="6227">
                        <c:v>4286</c:v>
                      </c:pt>
                      <c:pt idx="6228">
                        <c:v>4317.3999999999996</c:v>
                      </c:pt>
                      <c:pt idx="6229">
                        <c:v>4290.5</c:v>
                      </c:pt>
                      <c:pt idx="6230">
                        <c:v>4296.8</c:v>
                      </c:pt>
                      <c:pt idx="6231">
                        <c:v>4311.3</c:v>
                      </c:pt>
                      <c:pt idx="6232">
                        <c:v>4292.5</c:v>
                      </c:pt>
                      <c:pt idx="6233">
                        <c:v>4295.7</c:v>
                      </c:pt>
                      <c:pt idx="6234">
                        <c:v>4300</c:v>
                      </c:pt>
                      <c:pt idx="6235">
                        <c:v>4296.3</c:v>
                      </c:pt>
                      <c:pt idx="6236">
                        <c:v>4295.1000000000004</c:v>
                      </c:pt>
                      <c:pt idx="6237">
                        <c:v>4305.6000000000004</c:v>
                      </c:pt>
                      <c:pt idx="6238">
                        <c:v>4295</c:v>
                      </c:pt>
                      <c:pt idx="6239">
                        <c:v>4307.2</c:v>
                      </c:pt>
                      <c:pt idx="6240">
                        <c:v>4307.2</c:v>
                      </c:pt>
                      <c:pt idx="6241">
                        <c:v>4292.3999999999996</c:v>
                      </c:pt>
                      <c:pt idx="6242">
                        <c:v>4282.7</c:v>
                      </c:pt>
                      <c:pt idx="6243">
                        <c:v>4300.5</c:v>
                      </c:pt>
                      <c:pt idx="6244">
                        <c:v>4316.5</c:v>
                      </c:pt>
                      <c:pt idx="6245">
                        <c:v>4302.8999999999996</c:v>
                      </c:pt>
                      <c:pt idx="6246">
                        <c:v>4291</c:v>
                      </c:pt>
                      <c:pt idx="6247">
                        <c:v>4291.3999999999996</c:v>
                      </c:pt>
                      <c:pt idx="6248">
                        <c:v>4308.8999999999996</c:v>
                      </c:pt>
                      <c:pt idx="6249">
                        <c:v>4289.5</c:v>
                      </c:pt>
                      <c:pt idx="6250">
                        <c:v>4298.2</c:v>
                      </c:pt>
                      <c:pt idx="6251">
                        <c:v>4310.3999999999996</c:v>
                      </c:pt>
                      <c:pt idx="6252">
                        <c:v>4296</c:v>
                      </c:pt>
                      <c:pt idx="6253">
                        <c:v>4294.8999999999996</c:v>
                      </c:pt>
                      <c:pt idx="6254">
                        <c:v>4284.1000000000004</c:v>
                      </c:pt>
                      <c:pt idx="6255">
                        <c:v>4301.8</c:v>
                      </c:pt>
                      <c:pt idx="6256">
                        <c:v>4303.3999999999996</c:v>
                      </c:pt>
                      <c:pt idx="6257">
                        <c:v>4300.8999999999996</c:v>
                      </c:pt>
                      <c:pt idx="6258">
                        <c:v>4303.8999999999996</c:v>
                      </c:pt>
                      <c:pt idx="6259">
                        <c:v>4296.5</c:v>
                      </c:pt>
                      <c:pt idx="6260">
                        <c:v>4279.3</c:v>
                      </c:pt>
                      <c:pt idx="6261">
                        <c:v>4279.3999999999996</c:v>
                      </c:pt>
                      <c:pt idx="6262">
                        <c:v>4300.3999999999996</c:v>
                      </c:pt>
                      <c:pt idx="6263">
                        <c:v>4305.6000000000004</c:v>
                      </c:pt>
                      <c:pt idx="6264">
                        <c:v>4302.7</c:v>
                      </c:pt>
                      <c:pt idx="6265">
                        <c:v>4293.5</c:v>
                      </c:pt>
                      <c:pt idx="6266">
                        <c:v>4279</c:v>
                      </c:pt>
                      <c:pt idx="6267">
                        <c:v>4299</c:v>
                      </c:pt>
                      <c:pt idx="6268">
                        <c:v>4293.7</c:v>
                      </c:pt>
                      <c:pt idx="6269">
                        <c:v>4290.3999999999996</c:v>
                      </c:pt>
                      <c:pt idx="6270">
                        <c:v>4283.2</c:v>
                      </c:pt>
                      <c:pt idx="6271">
                        <c:v>4294.1000000000004</c:v>
                      </c:pt>
                      <c:pt idx="6272">
                        <c:v>4283</c:v>
                      </c:pt>
                      <c:pt idx="6273">
                        <c:v>4287.2</c:v>
                      </c:pt>
                      <c:pt idx="6274">
                        <c:v>4284.1000000000004</c:v>
                      </c:pt>
                      <c:pt idx="6275">
                        <c:v>4277.8999999999996</c:v>
                      </c:pt>
                      <c:pt idx="6276">
                        <c:v>4276.8</c:v>
                      </c:pt>
                      <c:pt idx="6277">
                        <c:v>4281</c:v>
                      </c:pt>
                      <c:pt idx="6278">
                        <c:v>4274.5</c:v>
                      </c:pt>
                      <c:pt idx="6279">
                        <c:v>4277.2</c:v>
                      </c:pt>
                      <c:pt idx="6280">
                        <c:v>4282.3</c:v>
                      </c:pt>
                      <c:pt idx="6281">
                        <c:v>4256.3</c:v>
                      </c:pt>
                      <c:pt idx="6282">
                        <c:v>4261.6000000000004</c:v>
                      </c:pt>
                      <c:pt idx="6283">
                        <c:v>4283.3</c:v>
                      </c:pt>
                      <c:pt idx="6284">
                        <c:v>4284.7</c:v>
                      </c:pt>
                      <c:pt idx="6285">
                        <c:v>4273.1000000000004</c:v>
                      </c:pt>
                      <c:pt idx="6286">
                        <c:v>4273.8999999999996</c:v>
                      </c:pt>
                      <c:pt idx="6287">
                        <c:v>4270.7</c:v>
                      </c:pt>
                      <c:pt idx="6288">
                        <c:v>4277.5</c:v>
                      </c:pt>
                      <c:pt idx="6289">
                        <c:v>4286.8</c:v>
                      </c:pt>
                      <c:pt idx="6290">
                        <c:v>4279.3</c:v>
                      </c:pt>
                      <c:pt idx="6291">
                        <c:v>4278.1000000000004</c:v>
                      </c:pt>
                      <c:pt idx="6292">
                        <c:v>4280</c:v>
                      </c:pt>
                      <c:pt idx="6293">
                        <c:v>4277.3999999999996</c:v>
                      </c:pt>
                      <c:pt idx="6294">
                        <c:v>4262.3</c:v>
                      </c:pt>
                      <c:pt idx="6295">
                        <c:v>4284.7</c:v>
                      </c:pt>
                      <c:pt idx="6296">
                        <c:v>4266.7</c:v>
                      </c:pt>
                      <c:pt idx="6297">
                        <c:v>4266.1000000000004</c:v>
                      </c:pt>
                      <c:pt idx="6298">
                        <c:v>4271.6000000000004</c:v>
                      </c:pt>
                      <c:pt idx="6299">
                        <c:v>4269.7</c:v>
                      </c:pt>
                      <c:pt idx="6300">
                        <c:v>4260.1000000000004</c:v>
                      </c:pt>
                      <c:pt idx="6301">
                        <c:v>4277</c:v>
                      </c:pt>
                      <c:pt idx="6302">
                        <c:v>4271.7</c:v>
                      </c:pt>
                      <c:pt idx="6303">
                        <c:v>4276.8</c:v>
                      </c:pt>
                      <c:pt idx="6304">
                        <c:v>4264.8</c:v>
                      </c:pt>
                      <c:pt idx="6305">
                        <c:v>4278.2</c:v>
                      </c:pt>
                      <c:pt idx="6306">
                        <c:v>4278.8999999999996</c:v>
                      </c:pt>
                      <c:pt idx="6307">
                        <c:v>4264.1000000000004</c:v>
                      </c:pt>
                      <c:pt idx="6308">
                        <c:v>4268.8</c:v>
                      </c:pt>
                      <c:pt idx="6309">
                        <c:v>4286.3999999999996</c:v>
                      </c:pt>
                      <c:pt idx="6310">
                        <c:v>4276.8</c:v>
                      </c:pt>
                      <c:pt idx="6311">
                        <c:v>4267</c:v>
                      </c:pt>
                      <c:pt idx="6312">
                        <c:v>4261.1000000000004</c:v>
                      </c:pt>
                      <c:pt idx="6313">
                        <c:v>4286.1000000000004</c:v>
                      </c:pt>
                      <c:pt idx="6314">
                        <c:v>4271.2</c:v>
                      </c:pt>
                      <c:pt idx="6315">
                        <c:v>4273.3999999999996</c:v>
                      </c:pt>
                      <c:pt idx="6316">
                        <c:v>4283.8999999999996</c:v>
                      </c:pt>
                      <c:pt idx="6317">
                        <c:v>4264.2</c:v>
                      </c:pt>
                      <c:pt idx="6318">
                        <c:v>4264.8999999999996</c:v>
                      </c:pt>
                      <c:pt idx="6319">
                        <c:v>4279.8</c:v>
                      </c:pt>
                      <c:pt idx="6320">
                        <c:v>4255</c:v>
                      </c:pt>
                      <c:pt idx="6321">
                        <c:v>4269</c:v>
                      </c:pt>
                      <c:pt idx="6322">
                        <c:v>4267.2</c:v>
                      </c:pt>
                      <c:pt idx="6323">
                        <c:v>4256.5</c:v>
                      </c:pt>
                      <c:pt idx="6324">
                        <c:v>4269.7</c:v>
                      </c:pt>
                      <c:pt idx="6325">
                        <c:v>4269.8999999999996</c:v>
                      </c:pt>
                      <c:pt idx="6326">
                        <c:v>4275.1000000000004</c:v>
                      </c:pt>
                      <c:pt idx="6327">
                        <c:v>4278.7</c:v>
                      </c:pt>
                      <c:pt idx="6328">
                        <c:v>4272.8999999999996</c:v>
                      </c:pt>
                      <c:pt idx="6329">
                        <c:v>4276.3999999999996</c:v>
                      </c:pt>
                      <c:pt idx="6330">
                        <c:v>4257.7</c:v>
                      </c:pt>
                      <c:pt idx="6331">
                        <c:v>4259.5</c:v>
                      </c:pt>
                      <c:pt idx="6332">
                        <c:v>4279.8999999999996</c:v>
                      </c:pt>
                      <c:pt idx="6333">
                        <c:v>4287.6000000000004</c:v>
                      </c:pt>
                      <c:pt idx="6334">
                        <c:v>4263.6000000000004</c:v>
                      </c:pt>
                      <c:pt idx="6335">
                        <c:v>4273.3</c:v>
                      </c:pt>
                      <c:pt idx="6336">
                        <c:v>4254.1000000000004</c:v>
                      </c:pt>
                      <c:pt idx="6337">
                        <c:v>4263.7</c:v>
                      </c:pt>
                      <c:pt idx="6338">
                        <c:v>4269.6000000000004</c:v>
                      </c:pt>
                      <c:pt idx="6339">
                        <c:v>4277.7</c:v>
                      </c:pt>
                      <c:pt idx="6340">
                        <c:v>4271.3999999999996</c:v>
                      </c:pt>
                      <c:pt idx="6341">
                        <c:v>4279.8999999999996</c:v>
                      </c:pt>
                      <c:pt idx="6342">
                        <c:v>4258.8</c:v>
                      </c:pt>
                      <c:pt idx="6343">
                        <c:v>4270.1000000000004</c:v>
                      </c:pt>
                      <c:pt idx="6344">
                        <c:v>4284.7</c:v>
                      </c:pt>
                      <c:pt idx="6345">
                        <c:v>4272.8</c:v>
                      </c:pt>
                      <c:pt idx="6346">
                        <c:v>4271.8999999999996</c:v>
                      </c:pt>
                      <c:pt idx="6347">
                        <c:v>4284.6000000000004</c:v>
                      </c:pt>
                      <c:pt idx="6348">
                        <c:v>4275.8999999999996</c:v>
                      </c:pt>
                      <c:pt idx="6349">
                        <c:v>4278.1000000000004</c:v>
                      </c:pt>
                      <c:pt idx="6350">
                        <c:v>4275.8</c:v>
                      </c:pt>
                      <c:pt idx="6351">
                        <c:v>4276.3</c:v>
                      </c:pt>
                      <c:pt idx="6352">
                        <c:v>4274.8999999999996</c:v>
                      </c:pt>
                      <c:pt idx="6353">
                        <c:v>4265.8999999999996</c:v>
                      </c:pt>
                      <c:pt idx="6354">
                        <c:v>4270.2</c:v>
                      </c:pt>
                      <c:pt idx="6355">
                        <c:v>4280.8999999999996</c:v>
                      </c:pt>
                      <c:pt idx="6356">
                        <c:v>4270.8999999999996</c:v>
                      </c:pt>
                      <c:pt idx="6357">
                        <c:v>4255.5</c:v>
                      </c:pt>
                      <c:pt idx="6358">
                        <c:v>4282.3</c:v>
                      </c:pt>
                      <c:pt idx="6359">
                        <c:v>4270.5</c:v>
                      </c:pt>
                      <c:pt idx="6360">
                        <c:v>4263.8999999999996</c:v>
                      </c:pt>
                      <c:pt idx="6361">
                        <c:v>4256.1000000000004</c:v>
                      </c:pt>
                      <c:pt idx="6362">
                        <c:v>4281.6000000000004</c:v>
                      </c:pt>
                      <c:pt idx="6363">
                        <c:v>4268.2</c:v>
                      </c:pt>
                      <c:pt idx="6364">
                        <c:v>4269.2</c:v>
                      </c:pt>
                      <c:pt idx="6365">
                        <c:v>4268.5</c:v>
                      </c:pt>
                      <c:pt idx="6366">
                        <c:v>4264.6000000000004</c:v>
                      </c:pt>
                      <c:pt idx="6367">
                        <c:v>4265.3999999999996</c:v>
                      </c:pt>
                      <c:pt idx="6368">
                        <c:v>4272</c:v>
                      </c:pt>
                      <c:pt idx="6369">
                        <c:v>4264.1000000000004</c:v>
                      </c:pt>
                      <c:pt idx="6370">
                        <c:v>4259</c:v>
                      </c:pt>
                      <c:pt idx="6371">
                        <c:v>4268.3999999999996</c:v>
                      </c:pt>
                      <c:pt idx="6372">
                        <c:v>4270.6000000000004</c:v>
                      </c:pt>
                      <c:pt idx="6373">
                        <c:v>4266.6000000000004</c:v>
                      </c:pt>
                      <c:pt idx="6374">
                        <c:v>4272.8</c:v>
                      </c:pt>
                      <c:pt idx="6375">
                        <c:v>4265</c:v>
                      </c:pt>
                      <c:pt idx="6376">
                        <c:v>4273.3999999999996</c:v>
                      </c:pt>
                      <c:pt idx="6377">
                        <c:v>4264.3</c:v>
                      </c:pt>
                      <c:pt idx="6378">
                        <c:v>4259.5</c:v>
                      </c:pt>
                      <c:pt idx="6379">
                        <c:v>4269.6000000000004</c:v>
                      </c:pt>
                      <c:pt idx="6380">
                        <c:v>4259.8</c:v>
                      </c:pt>
                      <c:pt idx="6381">
                        <c:v>4256.5</c:v>
                      </c:pt>
                      <c:pt idx="6382">
                        <c:v>4267.3999999999996</c:v>
                      </c:pt>
                      <c:pt idx="6383">
                        <c:v>4272.3</c:v>
                      </c:pt>
                      <c:pt idx="6384">
                        <c:v>4268</c:v>
                      </c:pt>
                      <c:pt idx="6385">
                        <c:v>4271.6000000000004</c:v>
                      </c:pt>
                      <c:pt idx="6386">
                        <c:v>4267.7</c:v>
                      </c:pt>
                      <c:pt idx="6387">
                        <c:v>4268.8</c:v>
                      </c:pt>
                      <c:pt idx="6388">
                        <c:v>4272.7</c:v>
                      </c:pt>
                      <c:pt idx="6389">
                        <c:v>4273.3</c:v>
                      </c:pt>
                      <c:pt idx="6390">
                        <c:v>4265.1000000000004</c:v>
                      </c:pt>
                      <c:pt idx="6391">
                        <c:v>4261</c:v>
                      </c:pt>
                      <c:pt idx="6392">
                        <c:v>4265.7</c:v>
                      </c:pt>
                      <c:pt idx="6393">
                        <c:v>4266.3</c:v>
                      </c:pt>
                      <c:pt idx="6394">
                        <c:v>4264.8999999999996</c:v>
                      </c:pt>
                      <c:pt idx="6395">
                        <c:v>4265.7</c:v>
                      </c:pt>
                      <c:pt idx="6396">
                        <c:v>4266.7</c:v>
                      </c:pt>
                      <c:pt idx="6397">
                        <c:v>4266.3</c:v>
                      </c:pt>
                      <c:pt idx="6398">
                        <c:v>4260.3999999999996</c:v>
                      </c:pt>
                      <c:pt idx="6399">
                        <c:v>4265.3</c:v>
                      </c:pt>
                      <c:pt idx="6400">
                        <c:v>4264.7</c:v>
                      </c:pt>
                      <c:pt idx="6401">
                        <c:v>4265.8999999999996</c:v>
                      </c:pt>
                      <c:pt idx="6402">
                        <c:v>4267.8999999999996</c:v>
                      </c:pt>
                      <c:pt idx="6403">
                        <c:v>4268.8</c:v>
                      </c:pt>
                      <c:pt idx="6404">
                        <c:v>4272.1000000000004</c:v>
                      </c:pt>
                      <c:pt idx="6405">
                        <c:v>4264.7</c:v>
                      </c:pt>
                      <c:pt idx="6406">
                        <c:v>4260.8999999999996</c:v>
                      </c:pt>
                      <c:pt idx="6407">
                        <c:v>4265.8</c:v>
                      </c:pt>
                      <c:pt idx="6408">
                        <c:v>4262</c:v>
                      </c:pt>
                      <c:pt idx="6409">
                        <c:v>4264.6000000000004</c:v>
                      </c:pt>
                      <c:pt idx="6410">
                        <c:v>4264.2</c:v>
                      </c:pt>
                      <c:pt idx="6411">
                        <c:v>4257.3999999999996</c:v>
                      </c:pt>
                      <c:pt idx="6412">
                        <c:v>4259.6000000000004</c:v>
                      </c:pt>
                      <c:pt idx="6413">
                        <c:v>4273.3</c:v>
                      </c:pt>
                      <c:pt idx="6414">
                        <c:v>4268.5</c:v>
                      </c:pt>
                      <c:pt idx="6415">
                        <c:v>4264</c:v>
                      </c:pt>
                      <c:pt idx="6416">
                        <c:v>4266.2</c:v>
                      </c:pt>
                      <c:pt idx="6417">
                        <c:v>4266</c:v>
                      </c:pt>
                      <c:pt idx="6418">
                        <c:v>4263.2</c:v>
                      </c:pt>
                      <c:pt idx="6419">
                        <c:v>4273.1000000000004</c:v>
                      </c:pt>
                      <c:pt idx="6420">
                        <c:v>4266.3999999999996</c:v>
                      </c:pt>
                      <c:pt idx="6421">
                        <c:v>4260.5</c:v>
                      </c:pt>
                      <c:pt idx="6422">
                        <c:v>4263.6000000000004</c:v>
                      </c:pt>
                      <c:pt idx="6423">
                        <c:v>4262.8999999999996</c:v>
                      </c:pt>
                      <c:pt idx="6424">
                        <c:v>4266.5</c:v>
                      </c:pt>
                      <c:pt idx="6425">
                        <c:v>4270.2</c:v>
                      </c:pt>
                      <c:pt idx="6426">
                        <c:v>4268.7</c:v>
                      </c:pt>
                      <c:pt idx="6427">
                        <c:v>4270.3999999999996</c:v>
                      </c:pt>
                      <c:pt idx="6428">
                        <c:v>4270.1000000000004</c:v>
                      </c:pt>
                      <c:pt idx="6429">
                        <c:v>4261.3999999999996</c:v>
                      </c:pt>
                      <c:pt idx="6430">
                        <c:v>4262.8999999999996</c:v>
                      </c:pt>
                      <c:pt idx="6431">
                        <c:v>4266.3999999999996</c:v>
                      </c:pt>
                      <c:pt idx="6432">
                        <c:v>4261.2</c:v>
                      </c:pt>
                      <c:pt idx="6433">
                        <c:v>4260.8999999999996</c:v>
                      </c:pt>
                      <c:pt idx="6434">
                        <c:v>4269.2</c:v>
                      </c:pt>
                      <c:pt idx="6435">
                        <c:v>4265.2</c:v>
                      </c:pt>
                      <c:pt idx="6436">
                        <c:v>4265.1000000000004</c:v>
                      </c:pt>
                      <c:pt idx="6437">
                        <c:v>4262.6000000000004</c:v>
                      </c:pt>
                      <c:pt idx="6438">
                        <c:v>4267.8999999999996</c:v>
                      </c:pt>
                      <c:pt idx="6439">
                        <c:v>4266.3999999999996</c:v>
                      </c:pt>
                      <c:pt idx="6440">
                        <c:v>4264.7</c:v>
                      </c:pt>
                      <c:pt idx="6441">
                        <c:v>4267.7</c:v>
                      </c:pt>
                      <c:pt idx="6442">
                        <c:v>4263.1000000000004</c:v>
                      </c:pt>
                      <c:pt idx="6443">
                        <c:v>4253.5</c:v>
                      </c:pt>
                      <c:pt idx="6444">
                        <c:v>4266.3999999999996</c:v>
                      </c:pt>
                      <c:pt idx="6445">
                        <c:v>4264.3</c:v>
                      </c:pt>
                      <c:pt idx="6446">
                        <c:v>4263.2</c:v>
                      </c:pt>
                      <c:pt idx="6447">
                        <c:v>4261.2</c:v>
                      </c:pt>
                      <c:pt idx="6448">
                        <c:v>4259.3</c:v>
                      </c:pt>
                      <c:pt idx="6449">
                        <c:v>4258.7</c:v>
                      </c:pt>
                      <c:pt idx="6450">
                        <c:v>4263.8</c:v>
                      </c:pt>
                      <c:pt idx="6451">
                        <c:v>4261.7</c:v>
                      </c:pt>
                      <c:pt idx="6452">
                        <c:v>4260.3</c:v>
                      </c:pt>
                      <c:pt idx="6453">
                        <c:v>4269</c:v>
                      </c:pt>
                      <c:pt idx="6454">
                        <c:v>4285</c:v>
                      </c:pt>
                      <c:pt idx="6455">
                        <c:v>4255.1000000000004</c:v>
                      </c:pt>
                      <c:pt idx="6456">
                        <c:v>4286.3</c:v>
                      </c:pt>
                      <c:pt idx="6457">
                        <c:v>4278.8</c:v>
                      </c:pt>
                      <c:pt idx="6458">
                        <c:v>4276.8</c:v>
                      </c:pt>
                      <c:pt idx="6459">
                        <c:v>4281.8</c:v>
                      </c:pt>
                      <c:pt idx="6460">
                        <c:v>4250.7</c:v>
                      </c:pt>
                      <c:pt idx="6461">
                        <c:v>4248.3</c:v>
                      </c:pt>
                      <c:pt idx="6462">
                        <c:v>4269</c:v>
                      </c:pt>
                      <c:pt idx="6463">
                        <c:v>4259.8999999999996</c:v>
                      </c:pt>
                      <c:pt idx="6464">
                        <c:v>4254.7</c:v>
                      </c:pt>
                      <c:pt idx="6465">
                        <c:v>4263.8999999999996</c:v>
                      </c:pt>
                      <c:pt idx="6466">
                        <c:v>4265.3</c:v>
                      </c:pt>
                      <c:pt idx="6467">
                        <c:v>4259.6000000000004</c:v>
                      </c:pt>
                      <c:pt idx="6468">
                        <c:v>4267.8</c:v>
                      </c:pt>
                      <c:pt idx="6469">
                        <c:v>4265.8999999999996</c:v>
                      </c:pt>
                      <c:pt idx="6470">
                        <c:v>4263.8</c:v>
                      </c:pt>
                      <c:pt idx="6471">
                        <c:v>4267.8999999999996</c:v>
                      </c:pt>
                      <c:pt idx="6472">
                        <c:v>4253.8999999999996</c:v>
                      </c:pt>
                      <c:pt idx="6473">
                        <c:v>4263.5</c:v>
                      </c:pt>
                      <c:pt idx="6474">
                        <c:v>4261.1000000000004</c:v>
                      </c:pt>
                      <c:pt idx="6475">
                        <c:v>4269.6000000000004</c:v>
                      </c:pt>
                      <c:pt idx="6476">
                        <c:v>4258.8</c:v>
                      </c:pt>
                      <c:pt idx="6477">
                        <c:v>4256.6000000000004</c:v>
                      </c:pt>
                      <c:pt idx="6478">
                        <c:v>4265.8999999999996</c:v>
                      </c:pt>
                      <c:pt idx="6479">
                        <c:v>4267.5</c:v>
                      </c:pt>
                      <c:pt idx="6480">
                        <c:v>4255.8999999999996</c:v>
                      </c:pt>
                      <c:pt idx="6481">
                        <c:v>4258.8</c:v>
                      </c:pt>
                      <c:pt idx="6482">
                        <c:v>4265</c:v>
                      </c:pt>
                      <c:pt idx="6483">
                        <c:v>4254.3</c:v>
                      </c:pt>
                      <c:pt idx="6484">
                        <c:v>4263.8999999999996</c:v>
                      </c:pt>
                      <c:pt idx="6485">
                        <c:v>4263.1000000000004</c:v>
                      </c:pt>
                      <c:pt idx="6486">
                        <c:v>4262.5</c:v>
                      </c:pt>
                      <c:pt idx="6487">
                        <c:v>4270</c:v>
                      </c:pt>
                      <c:pt idx="6488">
                        <c:v>4282.8999999999996</c:v>
                      </c:pt>
                      <c:pt idx="6489">
                        <c:v>4269.8</c:v>
                      </c:pt>
                      <c:pt idx="6490">
                        <c:v>4261.6000000000004</c:v>
                      </c:pt>
                      <c:pt idx="6491">
                        <c:v>4264.7</c:v>
                      </c:pt>
                      <c:pt idx="6492">
                        <c:v>4264.7</c:v>
                      </c:pt>
                      <c:pt idx="6493">
                        <c:v>4264</c:v>
                      </c:pt>
                      <c:pt idx="6494">
                        <c:v>4250.6000000000004</c:v>
                      </c:pt>
                      <c:pt idx="6495">
                        <c:v>4285</c:v>
                      </c:pt>
                      <c:pt idx="6496">
                        <c:v>4278.3</c:v>
                      </c:pt>
                      <c:pt idx="6497">
                        <c:v>4262.3</c:v>
                      </c:pt>
                      <c:pt idx="6498">
                        <c:v>4271.3</c:v>
                      </c:pt>
                      <c:pt idx="6499">
                        <c:v>4281.3999999999996</c:v>
                      </c:pt>
                      <c:pt idx="6500">
                        <c:v>4264.3999999999996</c:v>
                      </c:pt>
                      <c:pt idx="6501">
                        <c:v>4271.2</c:v>
                      </c:pt>
                      <c:pt idx="6502">
                        <c:v>4266.3</c:v>
                      </c:pt>
                      <c:pt idx="6503">
                        <c:v>4259.5</c:v>
                      </c:pt>
                      <c:pt idx="6504">
                        <c:v>4255.1000000000004</c:v>
                      </c:pt>
                      <c:pt idx="6505">
                        <c:v>4262.3</c:v>
                      </c:pt>
                      <c:pt idx="6506">
                        <c:v>4272.2</c:v>
                      </c:pt>
                      <c:pt idx="6507">
                        <c:v>4275.8999999999996</c:v>
                      </c:pt>
                      <c:pt idx="6508">
                        <c:v>4255.2</c:v>
                      </c:pt>
                      <c:pt idx="6509">
                        <c:v>4269.3</c:v>
                      </c:pt>
                      <c:pt idx="6510">
                        <c:v>4276.5</c:v>
                      </c:pt>
                      <c:pt idx="6511">
                        <c:v>4271.3999999999996</c:v>
                      </c:pt>
                      <c:pt idx="6512">
                        <c:v>4271.8999999999996</c:v>
                      </c:pt>
                      <c:pt idx="6513">
                        <c:v>4262.1000000000004</c:v>
                      </c:pt>
                      <c:pt idx="6514">
                        <c:v>4268.5</c:v>
                      </c:pt>
                      <c:pt idx="6515">
                        <c:v>4265.8</c:v>
                      </c:pt>
                      <c:pt idx="6516">
                        <c:v>4259.3</c:v>
                      </c:pt>
                      <c:pt idx="6517">
                        <c:v>4268.2</c:v>
                      </c:pt>
                      <c:pt idx="6518">
                        <c:v>4266.2</c:v>
                      </c:pt>
                      <c:pt idx="6519">
                        <c:v>4265.1000000000004</c:v>
                      </c:pt>
                      <c:pt idx="6520">
                        <c:v>4265.2</c:v>
                      </c:pt>
                      <c:pt idx="6521">
                        <c:v>4272</c:v>
                      </c:pt>
                      <c:pt idx="6522">
                        <c:v>4270.7</c:v>
                      </c:pt>
                      <c:pt idx="6523">
                        <c:v>4269.8</c:v>
                      </c:pt>
                      <c:pt idx="6524">
                        <c:v>4276.8999999999996</c:v>
                      </c:pt>
                      <c:pt idx="6525">
                        <c:v>4268.3999999999996</c:v>
                      </c:pt>
                      <c:pt idx="6526">
                        <c:v>4272.3</c:v>
                      </c:pt>
                      <c:pt idx="6527">
                        <c:v>4259.8999999999996</c:v>
                      </c:pt>
                      <c:pt idx="6528">
                        <c:v>4274.3999999999996</c:v>
                      </c:pt>
                      <c:pt idx="6529">
                        <c:v>4267</c:v>
                      </c:pt>
                      <c:pt idx="6530">
                        <c:v>4268.1000000000004</c:v>
                      </c:pt>
                      <c:pt idx="6531">
                        <c:v>4269.3</c:v>
                      </c:pt>
                      <c:pt idx="6532">
                        <c:v>4271.3999999999996</c:v>
                      </c:pt>
                      <c:pt idx="6533">
                        <c:v>4263.8</c:v>
                      </c:pt>
                      <c:pt idx="6534">
                        <c:v>4277</c:v>
                      </c:pt>
                      <c:pt idx="6535">
                        <c:v>4261.8999999999996</c:v>
                      </c:pt>
                      <c:pt idx="6536">
                        <c:v>4270</c:v>
                      </c:pt>
                      <c:pt idx="6537">
                        <c:v>4269.8</c:v>
                      </c:pt>
                      <c:pt idx="6538">
                        <c:v>4270</c:v>
                      </c:pt>
                      <c:pt idx="6539">
                        <c:v>4271</c:v>
                      </c:pt>
                      <c:pt idx="6540">
                        <c:v>4272.3999999999996</c:v>
                      </c:pt>
                      <c:pt idx="6541">
                        <c:v>4266.3999999999996</c:v>
                      </c:pt>
                      <c:pt idx="6542">
                        <c:v>4265.3</c:v>
                      </c:pt>
                      <c:pt idx="6543">
                        <c:v>4268.8999999999996</c:v>
                      </c:pt>
                      <c:pt idx="6544">
                        <c:v>4273.7</c:v>
                      </c:pt>
                      <c:pt idx="6545">
                        <c:v>4269.1000000000004</c:v>
                      </c:pt>
                      <c:pt idx="6546">
                        <c:v>4271</c:v>
                      </c:pt>
                      <c:pt idx="6547">
                        <c:v>4260.6000000000004</c:v>
                      </c:pt>
                      <c:pt idx="6548">
                        <c:v>4262.8</c:v>
                      </c:pt>
                      <c:pt idx="6549">
                        <c:v>4263.6000000000004</c:v>
                      </c:pt>
                      <c:pt idx="6550">
                        <c:v>4265.1000000000004</c:v>
                      </c:pt>
                      <c:pt idx="6551">
                        <c:v>4258.6000000000004</c:v>
                      </c:pt>
                      <c:pt idx="6552">
                        <c:v>4266.3999999999996</c:v>
                      </c:pt>
                      <c:pt idx="6553">
                        <c:v>4260.3</c:v>
                      </c:pt>
                      <c:pt idx="6554">
                        <c:v>4268.2</c:v>
                      </c:pt>
                      <c:pt idx="6555">
                        <c:v>4261.5</c:v>
                      </c:pt>
                      <c:pt idx="6556">
                        <c:v>4264.5</c:v>
                      </c:pt>
                      <c:pt idx="6557">
                        <c:v>4262.2</c:v>
                      </c:pt>
                      <c:pt idx="6558">
                        <c:v>4254.6000000000004</c:v>
                      </c:pt>
                      <c:pt idx="6559">
                        <c:v>4263.8999999999996</c:v>
                      </c:pt>
                      <c:pt idx="6560">
                        <c:v>4255.3999999999996</c:v>
                      </c:pt>
                      <c:pt idx="6561">
                        <c:v>4254.8999999999996</c:v>
                      </c:pt>
                      <c:pt idx="6562">
                        <c:v>4251.3999999999996</c:v>
                      </c:pt>
                      <c:pt idx="6563">
                        <c:v>4244.8999999999996</c:v>
                      </c:pt>
                      <c:pt idx="6564">
                        <c:v>4251.7</c:v>
                      </c:pt>
                      <c:pt idx="6565">
                        <c:v>4255.3999999999996</c:v>
                      </c:pt>
                      <c:pt idx="6566">
                        <c:v>4247.3999999999996</c:v>
                      </c:pt>
                      <c:pt idx="6567">
                        <c:v>4247.8999999999996</c:v>
                      </c:pt>
                      <c:pt idx="6568">
                        <c:v>4249.1000000000004</c:v>
                      </c:pt>
                      <c:pt idx="6569">
                        <c:v>4252.6000000000004</c:v>
                      </c:pt>
                      <c:pt idx="6570">
                        <c:v>4254</c:v>
                      </c:pt>
                      <c:pt idx="6571">
                        <c:v>4251.8999999999996</c:v>
                      </c:pt>
                      <c:pt idx="6572">
                        <c:v>4245.7</c:v>
                      </c:pt>
                      <c:pt idx="6573">
                        <c:v>4241.6000000000004</c:v>
                      </c:pt>
                      <c:pt idx="6574">
                        <c:v>4248.5</c:v>
                      </c:pt>
                      <c:pt idx="6575">
                        <c:v>4245.5</c:v>
                      </c:pt>
                      <c:pt idx="6576">
                        <c:v>4251.2</c:v>
                      </c:pt>
                      <c:pt idx="6577">
                        <c:v>4257.5</c:v>
                      </c:pt>
                      <c:pt idx="6578">
                        <c:v>4249</c:v>
                      </c:pt>
                      <c:pt idx="6579">
                        <c:v>4249.2</c:v>
                      </c:pt>
                      <c:pt idx="6580">
                        <c:v>4248</c:v>
                      </c:pt>
                      <c:pt idx="6581">
                        <c:v>4244.7</c:v>
                      </c:pt>
                      <c:pt idx="6582">
                        <c:v>4257.5</c:v>
                      </c:pt>
                      <c:pt idx="6583">
                        <c:v>4242.8</c:v>
                      </c:pt>
                      <c:pt idx="6584">
                        <c:v>4252</c:v>
                      </c:pt>
                      <c:pt idx="6585">
                        <c:v>4249.2</c:v>
                      </c:pt>
                      <c:pt idx="6586">
                        <c:v>4249.2</c:v>
                      </c:pt>
                      <c:pt idx="6587">
                        <c:v>4246</c:v>
                      </c:pt>
                      <c:pt idx="6588">
                        <c:v>4245.1000000000004</c:v>
                      </c:pt>
                      <c:pt idx="6589">
                        <c:v>4253.3999999999996</c:v>
                      </c:pt>
                      <c:pt idx="6590">
                        <c:v>4243.7</c:v>
                      </c:pt>
                      <c:pt idx="6591">
                        <c:v>4243.1000000000004</c:v>
                      </c:pt>
                      <c:pt idx="6592">
                        <c:v>4250.5</c:v>
                      </c:pt>
                      <c:pt idx="6593">
                        <c:v>4242</c:v>
                      </c:pt>
                      <c:pt idx="6594">
                        <c:v>4247.8999999999996</c:v>
                      </c:pt>
                      <c:pt idx="6595">
                        <c:v>4247.8</c:v>
                      </c:pt>
                      <c:pt idx="6596">
                        <c:v>4247.7</c:v>
                      </c:pt>
                      <c:pt idx="6597">
                        <c:v>4248.8999999999996</c:v>
                      </c:pt>
                      <c:pt idx="6598">
                        <c:v>4251.3</c:v>
                      </c:pt>
                      <c:pt idx="6599">
                        <c:v>4249.1000000000004</c:v>
                      </c:pt>
                      <c:pt idx="6600">
                        <c:v>4247.1000000000004</c:v>
                      </c:pt>
                      <c:pt idx="6601">
                        <c:v>4245.2</c:v>
                      </c:pt>
                      <c:pt idx="6602">
                        <c:v>4249.7</c:v>
                      </c:pt>
                      <c:pt idx="6603">
                        <c:v>4251.8999999999996</c:v>
                      </c:pt>
                      <c:pt idx="6604">
                        <c:v>4254.5</c:v>
                      </c:pt>
                      <c:pt idx="6605">
                        <c:v>4248.3</c:v>
                      </c:pt>
                      <c:pt idx="6606">
                        <c:v>4249.3</c:v>
                      </c:pt>
                      <c:pt idx="6607">
                        <c:v>4250.3</c:v>
                      </c:pt>
                      <c:pt idx="6608">
                        <c:v>4249.6000000000004</c:v>
                      </c:pt>
                      <c:pt idx="6609">
                        <c:v>4252</c:v>
                      </c:pt>
                      <c:pt idx="6610">
                        <c:v>4249.3999999999996</c:v>
                      </c:pt>
                      <c:pt idx="6611">
                        <c:v>4240.1000000000004</c:v>
                      </c:pt>
                      <c:pt idx="6612">
                        <c:v>4243.3</c:v>
                      </c:pt>
                      <c:pt idx="6613">
                        <c:v>4244.3999999999996</c:v>
                      </c:pt>
                      <c:pt idx="6614">
                        <c:v>4252.6000000000004</c:v>
                      </c:pt>
                      <c:pt idx="6615">
                        <c:v>4246.3999999999996</c:v>
                      </c:pt>
                      <c:pt idx="6616">
                        <c:v>4257</c:v>
                      </c:pt>
                      <c:pt idx="6617">
                        <c:v>4251.2</c:v>
                      </c:pt>
                      <c:pt idx="6618">
                        <c:v>4255.8999999999996</c:v>
                      </c:pt>
                      <c:pt idx="6619">
                        <c:v>4248.6000000000004</c:v>
                      </c:pt>
                      <c:pt idx="6620">
                        <c:v>4240.7</c:v>
                      </c:pt>
                      <c:pt idx="6621">
                        <c:v>4253.5</c:v>
                      </c:pt>
                      <c:pt idx="6622">
                        <c:v>4248.8999999999996</c:v>
                      </c:pt>
                      <c:pt idx="6623">
                        <c:v>4248.1000000000004</c:v>
                      </c:pt>
                      <c:pt idx="6624">
                        <c:v>4249.6000000000004</c:v>
                      </c:pt>
                      <c:pt idx="6625">
                        <c:v>4252.1000000000004</c:v>
                      </c:pt>
                      <c:pt idx="6626">
                        <c:v>4251.2</c:v>
                      </c:pt>
                      <c:pt idx="6627">
                        <c:v>4252.6000000000004</c:v>
                      </c:pt>
                      <c:pt idx="6628">
                        <c:v>4249.3999999999996</c:v>
                      </c:pt>
                      <c:pt idx="6629">
                        <c:v>4248.1000000000004</c:v>
                      </c:pt>
                      <c:pt idx="6630">
                        <c:v>4248</c:v>
                      </c:pt>
                      <c:pt idx="6631">
                        <c:v>4250</c:v>
                      </c:pt>
                      <c:pt idx="6632">
                        <c:v>4251.2</c:v>
                      </c:pt>
                      <c:pt idx="6633">
                        <c:v>4246.8999999999996</c:v>
                      </c:pt>
                      <c:pt idx="6634">
                        <c:v>4252.6000000000004</c:v>
                      </c:pt>
                      <c:pt idx="6635">
                        <c:v>4250.8</c:v>
                      </c:pt>
                      <c:pt idx="6636">
                        <c:v>4251</c:v>
                      </c:pt>
                      <c:pt idx="6637">
                        <c:v>4250.2</c:v>
                      </c:pt>
                      <c:pt idx="6638">
                        <c:v>4253.7</c:v>
                      </c:pt>
                      <c:pt idx="6639">
                        <c:v>4241.1000000000004</c:v>
                      </c:pt>
                      <c:pt idx="6640">
                        <c:v>4256.1000000000004</c:v>
                      </c:pt>
                      <c:pt idx="6641">
                        <c:v>4242.5</c:v>
                      </c:pt>
                      <c:pt idx="6642">
                        <c:v>4247.5</c:v>
                      </c:pt>
                      <c:pt idx="6643">
                        <c:v>4254.6000000000004</c:v>
                      </c:pt>
                      <c:pt idx="6644">
                        <c:v>4252.8</c:v>
                      </c:pt>
                      <c:pt idx="6645">
                        <c:v>4256</c:v>
                      </c:pt>
                      <c:pt idx="6646">
                        <c:v>4254.5</c:v>
                      </c:pt>
                      <c:pt idx="6647">
                        <c:v>4248.7</c:v>
                      </c:pt>
                      <c:pt idx="6648">
                        <c:v>4250.1000000000004</c:v>
                      </c:pt>
                      <c:pt idx="6649">
                        <c:v>4253.8</c:v>
                      </c:pt>
                      <c:pt idx="6650">
                        <c:v>4232.1000000000004</c:v>
                      </c:pt>
                      <c:pt idx="6651">
                        <c:v>4252.8999999999996</c:v>
                      </c:pt>
                      <c:pt idx="6652">
                        <c:v>4243.8999999999996</c:v>
                      </c:pt>
                      <c:pt idx="6653">
                        <c:v>4242.8999999999996</c:v>
                      </c:pt>
                      <c:pt idx="6654">
                        <c:v>4259.5</c:v>
                      </c:pt>
                      <c:pt idx="6655">
                        <c:v>4257.1000000000004</c:v>
                      </c:pt>
                      <c:pt idx="6656">
                        <c:v>4248.5</c:v>
                      </c:pt>
                      <c:pt idx="6657">
                        <c:v>4249.2</c:v>
                      </c:pt>
                      <c:pt idx="6658">
                        <c:v>4250.8999999999996</c:v>
                      </c:pt>
                      <c:pt idx="6659">
                        <c:v>4249.5</c:v>
                      </c:pt>
                      <c:pt idx="6660">
                        <c:v>4247.7</c:v>
                      </c:pt>
                      <c:pt idx="6661">
                        <c:v>4248.8</c:v>
                      </c:pt>
                      <c:pt idx="6662">
                        <c:v>4246.7</c:v>
                      </c:pt>
                      <c:pt idx="6663">
                        <c:v>4250.1000000000004</c:v>
                      </c:pt>
                      <c:pt idx="6664">
                        <c:v>4256</c:v>
                      </c:pt>
                      <c:pt idx="6665">
                        <c:v>4253.8999999999996</c:v>
                      </c:pt>
                      <c:pt idx="6666">
                        <c:v>4251.3999999999996</c:v>
                      </c:pt>
                      <c:pt idx="6667">
                        <c:v>4244.8999999999996</c:v>
                      </c:pt>
                      <c:pt idx="6668">
                        <c:v>4254.7</c:v>
                      </c:pt>
                      <c:pt idx="6669">
                        <c:v>4245.8999999999996</c:v>
                      </c:pt>
                      <c:pt idx="6670">
                        <c:v>4248.6000000000004</c:v>
                      </c:pt>
                      <c:pt idx="6671">
                        <c:v>4242.3999999999996</c:v>
                      </c:pt>
                      <c:pt idx="6672">
                        <c:v>4254.8999999999996</c:v>
                      </c:pt>
                      <c:pt idx="6673">
                        <c:v>4249.3999999999996</c:v>
                      </c:pt>
                      <c:pt idx="6674">
                        <c:v>4251.5</c:v>
                      </c:pt>
                      <c:pt idx="6675">
                        <c:v>4252.1000000000004</c:v>
                      </c:pt>
                      <c:pt idx="6676">
                        <c:v>4247.6000000000004</c:v>
                      </c:pt>
                      <c:pt idx="6677">
                        <c:v>4256.6000000000004</c:v>
                      </c:pt>
                      <c:pt idx="6678">
                        <c:v>4256.3999999999996</c:v>
                      </c:pt>
                      <c:pt idx="6679">
                        <c:v>4253</c:v>
                      </c:pt>
                      <c:pt idx="6680">
                        <c:v>4252.3999999999996</c:v>
                      </c:pt>
                      <c:pt idx="6681">
                        <c:v>4251.5</c:v>
                      </c:pt>
                      <c:pt idx="6682">
                        <c:v>4250.1000000000004</c:v>
                      </c:pt>
                      <c:pt idx="6683">
                        <c:v>4243.1000000000004</c:v>
                      </c:pt>
                      <c:pt idx="6684">
                        <c:v>4249.3999999999996</c:v>
                      </c:pt>
                      <c:pt idx="6685">
                        <c:v>4247.2</c:v>
                      </c:pt>
                      <c:pt idx="6686">
                        <c:v>4253.8</c:v>
                      </c:pt>
                      <c:pt idx="6687">
                        <c:v>4255.2</c:v>
                      </c:pt>
                      <c:pt idx="6688">
                        <c:v>4250.6000000000004</c:v>
                      </c:pt>
                      <c:pt idx="6689">
                        <c:v>4251.7</c:v>
                      </c:pt>
                      <c:pt idx="6690">
                        <c:v>4254.1000000000004</c:v>
                      </c:pt>
                      <c:pt idx="6691">
                        <c:v>4257.8</c:v>
                      </c:pt>
                      <c:pt idx="6692">
                        <c:v>4253.8</c:v>
                      </c:pt>
                      <c:pt idx="6693">
                        <c:v>4250.1000000000004</c:v>
                      </c:pt>
                      <c:pt idx="6694">
                        <c:v>4245.6000000000004</c:v>
                      </c:pt>
                      <c:pt idx="6695">
                        <c:v>4241.6000000000004</c:v>
                      </c:pt>
                      <c:pt idx="6696">
                        <c:v>4248.8999999999996</c:v>
                      </c:pt>
                      <c:pt idx="6697">
                        <c:v>4243.2</c:v>
                      </c:pt>
                      <c:pt idx="6698">
                        <c:v>4246.7</c:v>
                      </c:pt>
                      <c:pt idx="6699">
                        <c:v>4253.5</c:v>
                      </c:pt>
                      <c:pt idx="6700">
                        <c:v>4248.5</c:v>
                      </c:pt>
                      <c:pt idx="6701">
                        <c:v>4246.6000000000004</c:v>
                      </c:pt>
                      <c:pt idx="6702">
                        <c:v>4248.1000000000004</c:v>
                      </c:pt>
                      <c:pt idx="6703">
                        <c:v>4251.8999999999996</c:v>
                      </c:pt>
                      <c:pt idx="6704">
                        <c:v>4251.1000000000004</c:v>
                      </c:pt>
                      <c:pt idx="6705">
                        <c:v>4250.5</c:v>
                      </c:pt>
                      <c:pt idx="6706">
                        <c:v>4248.8</c:v>
                      </c:pt>
                      <c:pt idx="6707">
                        <c:v>4257.2</c:v>
                      </c:pt>
                      <c:pt idx="6708">
                        <c:v>4245.7</c:v>
                      </c:pt>
                      <c:pt idx="6709">
                        <c:v>4245.2</c:v>
                      </c:pt>
                      <c:pt idx="6710">
                        <c:v>4251</c:v>
                      </c:pt>
                      <c:pt idx="6711">
                        <c:v>4248.3</c:v>
                      </c:pt>
                      <c:pt idx="6712">
                        <c:v>4249.6000000000004</c:v>
                      </c:pt>
                      <c:pt idx="6713">
                        <c:v>4255.7</c:v>
                      </c:pt>
                      <c:pt idx="6714">
                        <c:v>4250.8</c:v>
                      </c:pt>
                      <c:pt idx="6715">
                        <c:v>4247.3</c:v>
                      </c:pt>
                      <c:pt idx="6716">
                        <c:v>4260.7</c:v>
                      </c:pt>
                      <c:pt idx="6717">
                        <c:v>4249.2</c:v>
                      </c:pt>
                      <c:pt idx="6718">
                        <c:v>4249.7</c:v>
                      </c:pt>
                      <c:pt idx="6719">
                        <c:v>4249</c:v>
                      </c:pt>
                      <c:pt idx="6720">
                        <c:v>4244.5</c:v>
                      </c:pt>
                      <c:pt idx="6721">
                        <c:v>4248.8999999999996</c:v>
                      </c:pt>
                      <c:pt idx="6722">
                        <c:v>4255.5</c:v>
                      </c:pt>
                      <c:pt idx="6723">
                        <c:v>4246.3</c:v>
                      </c:pt>
                      <c:pt idx="6724">
                        <c:v>4249.3</c:v>
                      </c:pt>
                      <c:pt idx="6725">
                        <c:v>4248.5</c:v>
                      </c:pt>
                      <c:pt idx="6726">
                        <c:v>4260.8999999999996</c:v>
                      </c:pt>
                      <c:pt idx="6727">
                        <c:v>4251.8999999999996</c:v>
                      </c:pt>
                      <c:pt idx="6728">
                        <c:v>4252</c:v>
                      </c:pt>
                      <c:pt idx="6729">
                        <c:v>4253.8999999999996</c:v>
                      </c:pt>
                      <c:pt idx="6730">
                        <c:v>4244.3999999999996</c:v>
                      </c:pt>
                      <c:pt idx="6731">
                        <c:v>4250</c:v>
                      </c:pt>
                      <c:pt idx="6732">
                        <c:v>4249.5</c:v>
                      </c:pt>
                      <c:pt idx="6733">
                        <c:v>4251.3999999999996</c:v>
                      </c:pt>
                      <c:pt idx="6734">
                        <c:v>4246.3999999999996</c:v>
                      </c:pt>
                      <c:pt idx="6735">
                        <c:v>4246.2</c:v>
                      </c:pt>
                      <c:pt idx="6736">
                        <c:v>4252.6000000000004</c:v>
                      </c:pt>
                      <c:pt idx="6737">
                        <c:v>4247.1000000000004</c:v>
                      </c:pt>
                      <c:pt idx="6738">
                        <c:v>4251.8</c:v>
                      </c:pt>
                      <c:pt idx="6739">
                        <c:v>4243.8999999999996</c:v>
                      </c:pt>
                      <c:pt idx="6740">
                        <c:v>4247.8</c:v>
                      </c:pt>
                      <c:pt idx="6741">
                        <c:v>4247.8999999999996</c:v>
                      </c:pt>
                      <c:pt idx="6742">
                        <c:v>4244.5</c:v>
                      </c:pt>
                      <c:pt idx="6743">
                        <c:v>4250.8</c:v>
                      </c:pt>
                      <c:pt idx="6744">
                        <c:v>4245.8</c:v>
                      </c:pt>
                      <c:pt idx="6745">
                        <c:v>4242</c:v>
                      </c:pt>
                      <c:pt idx="6746">
                        <c:v>4257.7</c:v>
                      </c:pt>
                      <c:pt idx="6747">
                        <c:v>4247.6000000000004</c:v>
                      </c:pt>
                      <c:pt idx="6748">
                        <c:v>4249</c:v>
                      </c:pt>
                      <c:pt idx="6749">
                        <c:v>4239.6000000000004</c:v>
                      </c:pt>
                      <c:pt idx="6750">
                        <c:v>4240.1000000000004</c:v>
                      </c:pt>
                      <c:pt idx="6751">
                        <c:v>4239.3999999999996</c:v>
                      </c:pt>
                      <c:pt idx="6752">
                        <c:v>4246.5</c:v>
                      </c:pt>
                      <c:pt idx="6753">
                        <c:v>4249.3999999999996</c:v>
                      </c:pt>
                      <c:pt idx="6754">
                        <c:v>4246.8</c:v>
                      </c:pt>
                      <c:pt idx="6755">
                        <c:v>4265.3999999999996</c:v>
                      </c:pt>
                      <c:pt idx="6756">
                        <c:v>4245.7</c:v>
                      </c:pt>
                      <c:pt idx="6757">
                        <c:v>4251.6000000000004</c:v>
                      </c:pt>
                      <c:pt idx="6758">
                        <c:v>4256.6000000000004</c:v>
                      </c:pt>
                      <c:pt idx="6759">
                        <c:v>4228.3999999999996</c:v>
                      </c:pt>
                      <c:pt idx="6760">
                        <c:v>4247.2</c:v>
                      </c:pt>
                      <c:pt idx="6761">
                        <c:v>4239.6000000000004</c:v>
                      </c:pt>
                      <c:pt idx="6762">
                        <c:v>4236.7</c:v>
                      </c:pt>
                      <c:pt idx="6763">
                        <c:v>4243.8</c:v>
                      </c:pt>
                      <c:pt idx="6764">
                        <c:v>4245</c:v>
                      </c:pt>
                      <c:pt idx="6765">
                        <c:v>4250.8999999999996</c:v>
                      </c:pt>
                      <c:pt idx="6766">
                        <c:v>4259.3</c:v>
                      </c:pt>
                      <c:pt idx="6767">
                        <c:v>4250.1000000000004</c:v>
                      </c:pt>
                      <c:pt idx="6768">
                        <c:v>4238.3</c:v>
                      </c:pt>
                      <c:pt idx="6769">
                        <c:v>4250.5</c:v>
                      </c:pt>
                      <c:pt idx="6770">
                        <c:v>4246.3999999999996</c:v>
                      </c:pt>
                      <c:pt idx="6771">
                        <c:v>4249.1000000000004</c:v>
                      </c:pt>
                      <c:pt idx="6772">
                        <c:v>4238.1000000000004</c:v>
                      </c:pt>
                      <c:pt idx="6773">
                        <c:v>4247.3</c:v>
                      </c:pt>
                      <c:pt idx="6774">
                        <c:v>4250.5</c:v>
                      </c:pt>
                      <c:pt idx="6775">
                        <c:v>4256.5</c:v>
                      </c:pt>
                      <c:pt idx="6776">
                        <c:v>4256</c:v>
                      </c:pt>
                      <c:pt idx="6777">
                        <c:v>4238.8999999999996</c:v>
                      </c:pt>
                      <c:pt idx="6778">
                        <c:v>4253.7</c:v>
                      </c:pt>
                      <c:pt idx="6779">
                        <c:v>4240.5</c:v>
                      </c:pt>
                      <c:pt idx="6780">
                        <c:v>4255.8999999999996</c:v>
                      </c:pt>
                      <c:pt idx="6781">
                        <c:v>4253.2</c:v>
                      </c:pt>
                      <c:pt idx="6782">
                        <c:v>4258.7</c:v>
                      </c:pt>
                      <c:pt idx="6783">
                        <c:v>4242.3</c:v>
                      </c:pt>
                      <c:pt idx="6784">
                        <c:v>4236.1000000000004</c:v>
                      </c:pt>
                      <c:pt idx="6785">
                        <c:v>4246.1000000000004</c:v>
                      </c:pt>
                      <c:pt idx="6786">
                        <c:v>4251.6000000000004</c:v>
                      </c:pt>
                      <c:pt idx="6787">
                        <c:v>4259.8999999999996</c:v>
                      </c:pt>
                      <c:pt idx="6788">
                        <c:v>4248.7</c:v>
                      </c:pt>
                      <c:pt idx="6789">
                        <c:v>4245.3</c:v>
                      </c:pt>
                      <c:pt idx="6790">
                        <c:v>4232.6000000000004</c:v>
                      </c:pt>
                      <c:pt idx="6791">
                        <c:v>4232.3</c:v>
                      </c:pt>
                      <c:pt idx="6792">
                        <c:v>4259.6000000000004</c:v>
                      </c:pt>
                      <c:pt idx="6793">
                        <c:v>4246.8999999999996</c:v>
                      </c:pt>
                      <c:pt idx="6794">
                        <c:v>4246</c:v>
                      </c:pt>
                      <c:pt idx="6795">
                        <c:v>4251</c:v>
                      </c:pt>
                      <c:pt idx="6796">
                        <c:v>4246.5</c:v>
                      </c:pt>
                      <c:pt idx="6797">
                        <c:v>4245.3</c:v>
                      </c:pt>
                      <c:pt idx="6798">
                        <c:v>4249.8</c:v>
                      </c:pt>
                      <c:pt idx="6799">
                        <c:v>4245.7</c:v>
                      </c:pt>
                      <c:pt idx="6800">
                        <c:v>4242.8</c:v>
                      </c:pt>
                      <c:pt idx="6801">
                        <c:v>4247.2</c:v>
                      </c:pt>
                      <c:pt idx="6802">
                        <c:v>4249.2</c:v>
                      </c:pt>
                      <c:pt idx="6803">
                        <c:v>4239.6000000000004</c:v>
                      </c:pt>
                      <c:pt idx="6804">
                        <c:v>4246.2</c:v>
                      </c:pt>
                      <c:pt idx="6805">
                        <c:v>4243.5</c:v>
                      </c:pt>
                      <c:pt idx="6806">
                        <c:v>4244.6000000000004</c:v>
                      </c:pt>
                      <c:pt idx="6807">
                        <c:v>4241.6000000000004</c:v>
                      </c:pt>
                      <c:pt idx="6808">
                        <c:v>4242.5</c:v>
                      </c:pt>
                      <c:pt idx="6809">
                        <c:v>4236.8999999999996</c:v>
                      </c:pt>
                      <c:pt idx="6810">
                        <c:v>4250.8</c:v>
                      </c:pt>
                      <c:pt idx="6811">
                        <c:v>4245</c:v>
                      </c:pt>
                      <c:pt idx="6812">
                        <c:v>4240.6000000000004</c:v>
                      </c:pt>
                      <c:pt idx="6813">
                        <c:v>4237.8999999999996</c:v>
                      </c:pt>
                      <c:pt idx="6814">
                        <c:v>4243.8999999999996</c:v>
                      </c:pt>
                      <c:pt idx="6815">
                        <c:v>4248.5</c:v>
                      </c:pt>
                      <c:pt idx="6816">
                        <c:v>4246.3999999999996</c:v>
                      </c:pt>
                      <c:pt idx="6817">
                        <c:v>4241.3</c:v>
                      </c:pt>
                      <c:pt idx="6818">
                        <c:v>4244.3</c:v>
                      </c:pt>
                      <c:pt idx="6819">
                        <c:v>4243.3</c:v>
                      </c:pt>
                      <c:pt idx="6820">
                        <c:v>4244.2</c:v>
                      </c:pt>
                      <c:pt idx="6821">
                        <c:v>4246.7</c:v>
                      </c:pt>
                      <c:pt idx="6822">
                        <c:v>4240.2</c:v>
                      </c:pt>
                      <c:pt idx="6823">
                        <c:v>4236</c:v>
                      </c:pt>
                      <c:pt idx="6824">
                        <c:v>4242.5</c:v>
                      </c:pt>
                      <c:pt idx="6825">
                        <c:v>4243.7</c:v>
                      </c:pt>
                      <c:pt idx="6826">
                        <c:v>4241.2</c:v>
                      </c:pt>
                      <c:pt idx="6827">
                        <c:v>4243.3</c:v>
                      </c:pt>
                      <c:pt idx="6828">
                        <c:v>4236.1000000000004</c:v>
                      </c:pt>
                      <c:pt idx="6829">
                        <c:v>4236.8999999999996</c:v>
                      </c:pt>
                      <c:pt idx="6830">
                        <c:v>4227.8999999999996</c:v>
                      </c:pt>
                      <c:pt idx="6831">
                        <c:v>4233.3999999999996</c:v>
                      </c:pt>
                      <c:pt idx="6832">
                        <c:v>4221.8</c:v>
                      </c:pt>
                      <c:pt idx="6833">
                        <c:v>4228.1000000000004</c:v>
                      </c:pt>
                      <c:pt idx="6834">
                        <c:v>4226.3999999999996</c:v>
                      </c:pt>
                      <c:pt idx="6835">
                        <c:v>4227.8999999999996</c:v>
                      </c:pt>
                      <c:pt idx="6836">
                        <c:v>4225.3999999999996</c:v>
                      </c:pt>
                      <c:pt idx="6837">
                        <c:v>4227.2</c:v>
                      </c:pt>
                      <c:pt idx="6838">
                        <c:v>4225.6000000000004</c:v>
                      </c:pt>
                      <c:pt idx="6839">
                        <c:v>4229.3</c:v>
                      </c:pt>
                      <c:pt idx="6840">
                        <c:v>4228.5</c:v>
                      </c:pt>
                      <c:pt idx="6841">
                        <c:v>4224.2</c:v>
                      </c:pt>
                      <c:pt idx="6842">
                        <c:v>4225.2</c:v>
                      </c:pt>
                      <c:pt idx="6843">
                        <c:v>4230</c:v>
                      </c:pt>
                      <c:pt idx="6844">
                        <c:v>4227</c:v>
                      </c:pt>
                      <c:pt idx="6845">
                        <c:v>4229.2</c:v>
                      </c:pt>
                      <c:pt idx="6846">
                        <c:v>4226.1000000000004</c:v>
                      </c:pt>
                      <c:pt idx="6847">
                        <c:v>4226.6000000000004</c:v>
                      </c:pt>
                      <c:pt idx="6848">
                        <c:v>4226.8</c:v>
                      </c:pt>
                      <c:pt idx="6849">
                        <c:v>4221.3999999999996</c:v>
                      </c:pt>
                      <c:pt idx="6850">
                        <c:v>4231.7</c:v>
                      </c:pt>
                      <c:pt idx="6851">
                        <c:v>4221.8999999999996</c:v>
                      </c:pt>
                      <c:pt idx="6852">
                        <c:v>4225.1000000000004</c:v>
                      </c:pt>
                      <c:pt idx="6853">
                        <c:v>4217.6000000000004</c:v>
                      </c:pt>
                      <c:pt idx="6854">
                        <c:v>4222.3</c:v>
                      </c:pt>
                      <c:pt idx="6855">
                        <c:v>4229.3999999999996</c:v>
                      </c:pt>
                      <c:pt idx="6856">
                        <c:v>4223.2</c:v>
                      </c:pt>
                      <c:pt idx="6857">
                        <c:v>4222.3999999999996</c:v>
                      </c:pt>
                      <c:pt idx="6858">
                        <c:v>4228.5</c:v>
                      </c:pt>
                      <c:pt idx="6859">
                        <c:v>4226.1000000000004</c:v>
                      </c:pt>
                      <c:pt idx="6860">
                        <c:v>4230.1000000000004</c:v>
                      </c:pt>
                      <c:pt idx="6861">
                        <c:v>4219.6000000000004</c:v>
                      </c:pt>
                      <c:pt idx="6862">
                        <c:v>4224.7</c:v>
                      </c:pt>
                      <c:pt idx="6863">
                        <c:v>4224.5</c:v>
                      </c:pt>
                      <c:pt idx="6864">
                        <c:v>4228.8</c:v>
                      </c:pt>
                      <c:pt idx="6865">
                        <c:v>4230.3</c:v>
                      </c:pt>
                      <c:pt idx="6866">
                        <c:v>4225.3</c:v>
                      </c:pt>
                      <c:pt idx="6867">
                        <c:v>4222.3</c:v>
                      </c:pt>
                      <c:pt idx="6868">
                        <c:v>4228.6000000000004</c:v>
                      </c:pt>
                      <c:pt idx="6869">
                        <c:v>4223</c:v>
                      </c:pt>
                      <c:pt idx="6870">
                        <c:v>4218.6000000000004</c:v>
                      </c:pt>
                      <c:pt idx="6871">
                        <c:v>4222.8999999999996</c:v>
                      </c:pt>
                      <c:pt idx="6872">
                        <c:v>4221</c:v>
                      </c:pt>
                      <c:pt idx="6873">
                        <c:v>4211.6000000000004</c:v>
                      </c:pt>
                      <c:pt idx="6874">
                        <c:v>4219.8</c:v>
                      </c:pt>
                      <c:pt idx="6875">
                        <c:v>4228.8999999999996</c:v>
                      </c:pt>
                      <c:pt idx="6876">
                        <c:v>4223.8</c:v>
                      </c:pt>
                      <c:pt idx="6877">
                        <c:v>4228.8</c:v>
                      </c:pt>
                      <c:pt idx="6878">
                        <c:v>4223.2</c:v>
                      </c:pt>
                      <c:pt idx="6879">
                        <c:v>4224</c:v>
                      </c:pt>
                      <c:pt idx="6880">
                        <c:v>4222.5</c:v>
                      </c:pt>
                      <c:pt idx="6881">
                        <c:v>4218.1000000000004</c:v>
                      </c:pt>
                      <c:pt idx="6882">
                        <c:v>4222</c:v>
                      </c:pt>
                      <c:pt idx="6883">
                        <c:v>4229.3</c:v>
                      </c:pt>
                      <c:pt idx="6884">
                        <c:v>4221.8</c:v>
                      </c:pt>
                      <c:pt idx="6885">
                        <c:v>4226.3999999999996</c:v>
                      </c:pt>
                      <c:pt idx="6886">
                        <c:v>4233.8999999999996</c:v>
                      </c:pt>
                      <c:pt idx="6887">
                        <c:v>4221.7</c:v>
                      </c:pt>
                      <c:pt idx="6888">
                        <c:v>4216.5</c:v>
                      </c:pt>
                      <c:pt idx="6889">
                        <c:v>4228.3999999999996</c:v>
                      </c:pt>
                      <c:pt idx="6890">
                        <c:v>4221.1000000000004</c:v>
                      </c:pt>
                      <c:pt idx="6891">
                        <c:v>4233.3</c:v>
                      </c:pt>
                      <c:pt idx="6892">
                        <c:v>4218.8</c:v>
                      </c:pt>
                      <c:pt idx="6893">
                        <c:v>4226.7</c:v>
                      </c:pt>
                      <c:pt idx="6894">
                        <c:v>4217.1000000000004</c:v>
                      </c:pt>
                      <c:pt idx="6895">
                        <c:v>4241.2</c:v>
                      </c:pt>
                      <c:pt idx="6896">
                        <c:v>4231.6000000000004</c:v>
                      </c:pt>
                      <c:pt idx="6897">
                        <c:v>4223.6000000000004</c:v>
                      </c:pt>
                      <c:pt idx="6898">
                        <c:v>4224.8</c:v>
                      </c:pt>
                      <c:pt idx="6899">
                        <c:v>4230.2</c:v>
                      </c:pt>
                      <c:pt idx="6900">
                        <c:v>4224.7</c:v>
                      </c:pt>
                      <c:pt idx="6901">
                        <c:v>4230.8</c:v>
                      </c:pt>
                      <c:pt idx="6902">
                        <c:v>4222.3</c:v>
                      </c:pt>
                      <c:pt idx="6903">
                        <c:v>4226.8999999999996</c:v>
                      </c:pt>
                      <c:pt idx="6904">
                        <c:v>4222.6000000000004</c:v>
                      </c:pt>
                      <c:pt idx="6905">
                        <c:v>4228.2</c:v>
                      </c:pt>
                      <c:pt idx="6906">
                        <c:v>4227.1000000000004</c:v>
                      </c:pt>
                      <c:pt idx="6907">
                        <c:v>4230.3</c:v>
                      </c:pt>
                      <c:pt idx="6908">
                        <c:v>4218.6000000000004</c:v>
                      </c:pt>
                      <c:pt idx="6909">
                        <c:v>4225.6000000000004</c:v>
                      </c:pt>
                      <c:pt idx="6910">
                        <c:v>4225.3</c:v>
                      </c:pt>
                      <c:pt idx="6911">
                        <c:v>4228.7</c:v>
                      </c:pt>
                      <c:pt idx="6912">
                        <c:v>4230.7</c:v>
                      </c:pt>
                      <c:pt idx="6913">
                        <c:v>4230.1000000000004</c:v>
                      </c:pt>
                      <c:pt idx="6914">
                        <c:v>4236.1000000000004</c:v>
                      </c:pt>
                      <c:pt idx="6915">
                        <c:v>4228.5</c:v>
                      </c:pt>
                      <c:pt idx="6916">
                        <c:v>4227.8</c:v>
                      </c:pt>
                      <c:pt idx="6917">
                        <c:v>4228.3</c:v>
                      </c:pt>
                      <c:pt idx="6918">
                        <c:v>4231.1000000000004</c:v>
                      </c:pt>
                      <c:pt idx="6919">
                        <c:v>4227.5</c:v>
                      </c:pt>
                      <c:pt idx="6920">
                        <c:v>4229.2</c:v>
                      </c:pt>
                      <c:pt idx="6921">
                        <c:v>4237.3999999999996</c:v>
                      </c:pt>
                      <c:pt idx="6922">
                        <c:v>4220.6000000000004</c:v>
                      </c:pt>
                      <c:pt idx="6923">
                        <c:v>4225.2</c:v>
                      </c:pt>
                      <c:pt idx="6924">
                        <c:v>4214.1000000000004</c:v>
                      </c:pt>
                      <c:pt idx="6925">
                        <c:v>4245.2</c:v>
                      </c:pt>
                      <c:pt idx="6926">
                        <c:v>4219.6000000000004</c:v>
                      </c:pt>
                      <c:pt idx="6927">
                        <c:v>4233.5</c:v>
                      </c:pt>
                      <c:pt idx="6928">
                        <c:v>4239.3999999999996</c:v>
                      </c:pt>
                      <c:pt idx="6929">
                        <c:v>4214.5</c:v>
                      </c:pt>
                      <c:pt idx="6930">
                        <c:v>4228.8</c:v>
                      </c:pt>
                      <c:pt idx="6931">
                        <c:v>4223.2</c:v>
                      </c:pt>
                      <c:pt idx="6932">
                        <c:v>4223.5</c:v>
                      </c:pt>
                      <c:pt idx="6933">
                        <c:v>4222.6000000000004</c:v>
                      </c:pt>
                      <c:pt idx="6934">
                        <c:v>4229.5</c:v>
                      </c:pt>
                      <c:pt idx="6935">
                        <c:v>4242.7</c:v>
                      </c:pt>
                      <c:pt idx="6936">
                        <c:v>4223.5</c:v>
                      </c:pt>
                      <c:pt idx="6937">
                        <c:v>4232.5</c:v>
                      </c:pt>
                      <c:pt idx="6938">
                        <c:v>4226.5</c:v>
                      </c:pt>
                      <c:pt idx="6939">
                        <c:v>4226.8999999999996</c:v>
                      </c:pt>
                      <c:pt idx="6940">
                        <c:v>4230.3</c:v>
                      </c:pt>
                      <c:pt idx="6941">
                        <c:v>4228.2</c:v>
                      </c:pt>
                      <c:pt idx="6942">
                        <c:v>4228.5</c:v>
                      </c:pt>
                      <c:pt idx="6943">
                        <c:v>4218.7</c:v>
                      </c:pt>
                      <c:pt idx="6944">
                        <c:v>4229.3999999999996</c:v>
                      </c:pt>
                      <c:pt idx="6945">
                        <c:v>4230.2</c:v>
                      </c:pt>
                      <c:pt idx="6946">
                        <c:v>4236.8999999999996</c:v>
                      </c:pt>
                      <c:pt idx="6947">
                        <c:v>4225.1000000000004</c:v>
                      </c:pt>
                      <c:pt idx="6948">
                        <c:v>4224.7</c:v>
                      </c:pt>
                      <c:pt idx="6949">
                        <c:v>4219.1000000000004</c:v>
                      </c:pt>
                      <c:pt idx="6950">
                        <c:v>4230.3999999999996</c:v>
                      </c:pt>
                      <c:pt idx="6951">
                        <c:v>4228.5</c:v>
                      </c:pt>
                      <c:pt idx="6952">
                        <c:v>4220</c:v>
                      </c:pt>
                      <c:pt idx="6953">
                        <c:v>4225.1000000000004</c:v>
                      </c:pt>
                      <c:pt idx="6954">
                        <c:v>4228.2</c:v>
                      </c:pt>
                      <c:pt idx="6955">
                        <c:v>4229.8999999999996</c:v>
                      </c:pt>
                      <c:pt idx="6956">
                        <c:v>4223.2</c:v>
                      </c:pt>
                      <c:pt idx="6957">
                        <c:v>4228.1000000000004</c:v>
                      </c:pt>
                      <c:pt idx="6958">
                        <c:v>4223.1000000000004</c:v>
                      </c:pt>
                      <c:pt idx="6959">
                        <c:v>4217.3999999999996</c:v>
                      </c:pt>
                      <c:pt idx="6960">
                        <c:v>4229.2</c:v>
                      </c:pt>
                      <c:pt idx="6961">
                        <c:v>4233.6000000000004</c:v>
                      </c:pt>
                      <c:pt idx="6962">
                        <c:v>4233.8</c:v>
                      </c:pt>
                      <c:pt idx="6963">
                        <c:v>4222.8</c:v>
                      </c:pt>
                      <c:pt idx="6964">
                        <c:v>4231.8999999999996</c:v>
                      </c:pt>
                      <c:pt idx="6965">
                        <c:v>4212.3</c:v>
                      </c:pt>
                      <c:pt idx="6966">
                        <c:v>4222.1000000000004</c:v>
                      </c:pt>
                      <c:pt idx="6967">
                        <c:v>4232.7</c:v>
                      </c:pt>
                      <c:pt idx="6968">
                        <c:v>4232.2</c:v>
                      </c:pt>
                      <c:pt idx="6969">
                        <c:v>4229</c:v>
                      </c:pt>
                      <c:pt idx="6970">
                        <c:v>4222.2</c:v>
                      </c:pt>
                      <c:pt idx="6971">
                        <c:v>4228.8</c:v>
                      </c:pt>
                      <c:pt idx="6972">
                        <c:v>4227.2</c:v>
                      </c:pt>
                      <c:pt idx="6973">
                        <c:v>4231</c:v>
                      </c:pt>
                      <c:pt idx="6974">
                        <c:v>4229</c:v>
                      </c:pt>
                      <c:pt idx="6975">
                        <c:v>4224.3999999999996</c:v>
                      </c:pt>
                      <c:pt idx="6976">
                        <c:v>4235.6000000000004</c:v>
                      </c:pt>
                      <c:pt idx="6977">
                        <c:v>4227.7</c:v>
                      </c:pt>
                      <c:pt idx="6978">
                        <c:v>4230.8999999999996</c:v>
                      </c:pt>
                      <c:pt idx="6979">
                        <c:v>4239.2</c:v>
                      </c:pt>
                      <c:pt idx="6980">
                        <c:v>4231.1000000000004</c:v>
                      </c:pt>
                      <c:pt idx="6981">
                        <c:v>4232.2</c:v>
                      </c:pt>
                      <c:pt idx="6982">
                        <c:v>4243</c:v>
                      </c:pt>
                      <c:pt idx="6983">
                        <c:v>4227.5</c:v>
                      </c:pt>
                      <c:pt idx="6984">
                        <c:v>4234.8</c:v>
                      </c:pt>
                      <c:pt idx="6985">
                        <c:v>4236</c:v>
                      </c:pt>
                      <c:pt idx="6986">
                        <c:v>4242.8999999999996</c:v>
                      </c:pt>
                      <c:pt idx="6987">
                        <c:v>4235.3</c:v>
                      </c:pt>
                      <c:pt idx="6988">
                        <c:v>4235</c:v>
                      </c:pt>
                      <c:pt idx="6989">
                        <c:v>4231.5</c:v>
                      </c:pt>
                      <c:pt idx="6990">
                        <c:v>4237.8</c:v>
                      </c:pt>
                      <c:pt idx="6991">
                        <c:v>4233.5</c:v>
                      </c:pt>
                      <c:pt idx="6992">
                        <c:v>4222.1000000000004</c:v>
                      </c:pt>
                      <c:pt idx="6993">
                        <c:v>4229.1000000000004</c:v>
                      </c:pt>
                      <c:pt idx="6994">
                        <c:v>4233.5</c:v>
                      </c:pt>
                      <c:pt idx="6995">
                        <c:v>4225.7</c:v>
                      </c:pt>
                      <c:pt idx="6996">
                        <c:v>4238.3</c:v>
                      </c:pt>
                      <c:pt idx="6997">
                        <c:v>4233.1000000000004</c:v>
                      </c:pt>
                      <c:pt idx="6998">
                        <c:v>4224.3</c:v>
                      </c:pt>
                      <c:pt idx="6999">
                        <c:v>4233.7</c:v>
                      </c:pt>
                      <c:pt idx="7000">
                        <c:v>4233</c:v>
                      </c:pt>
                      <c:pt idx="7001">
                        <c:v>4225</c:v>
                      </c:pt>
                      <c:pt idx="7002">
                        <c:v>4225</c:v>
                      </c:pt>
                      <c:pt idx="7003">
                        <c:v>4230.7</c:v>
                      </c:pt>
                      <c:pt idx="7004">
                        <c:v>4231.5</c:v>
                      </c:pt>
                      <c:pt idx="7005">
                        <c:v>4234.2</c:v>
                      </c:pt>
                      <c:pt idx="7006">
                        <c:v>4225</c:v>
                      </c:pt>
                      <c:pt idx="7007">
                        <c:v>4235.3999999999996</c:v>
                      </c:pt>
                      <c:pt idx="7008">
                        <c:v>4238.8999999999996</c:v>
                      </c:pt>
                      <c:pt idx="7009">
                        <c:v>4234.5</c:v>
                      </c:pt>
                      <c:pt idx="7010">
                        <c:v>4235.6000000000004</c:v>
                      </c:pt>
                      <c:pt idx="7011">
                        <c:v>4235.8999999999996</c:v>
                      </c:pt>
                      <c:pt idx="7012">
                        <c:v>4229.3999999999996</c:v>
                      </c:pt>
                      <c:pt idx="7013">
                        <c:v>4232.6000000000004</c:v>
                      </c:pt>
                      <c:pt idx="7014">
                        <c:v>4223.7</c:v>
                      </c:pt>
                      <c:pt idx="7015">
                        <c:v>4238.8</c:v>
                      </c:pt>
                      <c:pt idx="7016">
                        <c:v>4233.6000000000004</c:v>
                      </c:pt>
                      <c:pt idx="7017">
                        <c:v>4232.3</c:v>
                      </c:pt>
                      <c:pt idx="7018">
                        <c:v>4231.7</c:v>
                      </c:pt>
                      <c:pt idx="7019">
                        <c:v>4229.3</c:v>
                      </c:pt>
                      <c:pt idx="7020">
                        <c:v>4231.8999999999996</c:v>
                      </c:pt>
                      <c:pt idx="7021">
                        <c:v>4231</c:v>
                      </c:pt>
                      <c:pt idx="7022">
                        <c:v>4231.6000000000004</c:v>
                      </c:pt>
                      <c:pt idx="7023">
                        <c:v>4232.6000000000004</c:v>
                      </c:pt>
                      <c:pt idx="7024">
                        <c:v>4240.7</c:v>
                      </c:pt>
                      <c:pt idx="7025">
                        <c:v>4242.8</c:v>
                      </c:pt>
                      <c:pt idx="7026">
                        <c:v>4234.2</c:v>
                      </c:pt>
                      <c:pt idx="7027">
                        <c:v>4234.2</c:v>
                      </c:pt>
                      <c:pt idx="7028">
                        <c:v>4234.5</c:v>
                      </c:pt>
                      <c:pt idx="7029">
                        <c:v>4235.2</c:v>
                      </c:pt>
                      <c:pt idx="7030">
                        <c:v>4235</c:v>
                      </c:pt>
                      <c:pt idx="7031">
                        <c:v>4232.7</c:v>
                      </c:pt>
                      <c:pt idx="7032">
                        <c:v>4243.8999999999996</c:v>
                      </c:pt>
                      <c:pt idx="7033">
                        <c:v>4237.5</c:v>
                      </c:pt>
                      <c:pt idx="7034">
                        <c:v>4239.5</c:v>
                      </c:pt>
                      <c:pt idx="7035">
                        <c:v>4236.6000000000004</c:v>
                      </c:pt>
                      <c:pt idx="7036">
                        <c:v>4240.7</c:v>
                      </c:pt>
                      <c:pt idx="7037">
                        <c:v>4226.7</c:v>
                      </c:pt>
                      <c:pt idx="7038">
                        <c:v>4242.1000000000004</c:v>
                      </c:pt>
                      <c:pt idx="7039">
                        <c:v>4233.8999999999996</c:v>
                      </c:pt>
                      <c:pt idx="7040">
                        <c:v>4230</c:v>
                      </c:pt>
                      <c:pt idx="7041">
                        <c:v>4228.8</c:v>
                      </c:pt>
                      <c:pt idx="7042">
                        <c:v>4233.8999999999996</c:v>
                      </c:pt>
                      <c:pt idx="7043">
                        <c:v>4232.7</c:v>
                      </c:pt>
                      <c:pt idx="7044">
                        <c:v>4227.8999999999996</c:v>
                      </c:pt>
                      <c:pt idx="7045">
                        <c:v>4234.7</c:v>
                      </c:pt>
                      <c:pt idx="7046">
                        <c:v>4232.2</c:v>
                      </c:pt>
                      <c:pt idx="7047">
                        <c:v>4232.8</c:v>
                      </c:pt>
                      <c:pt idx="7048">
                        <c:v>4239.8</c:v>
                      </c:pt>
                      <c:pt idx="7049">
                        <c:v>4246.7</c:v>
                      </c:pt>
                      <c:pt idx="7050">
                        <c:v>4238.3999999999996</c:v>
                      </c:pt>
                      <c:pt idx="7051">
                        <c:v>4233.3</c:v>
                      </c:pt>
                      <c:pt idx="7052">
                        <c:v>4234.1000000000004</c:v>
                      </c:pt>
                      <c:pt idx="7053">
                        <c:v>4235</c:v>
                      </c:pt>
                      <c:pt idx="7054">
                        <c:v>4242.3</c:v>
                      </c:pt>
                      <c:pt idx="7055">
                        <c:v>4240.1000000000004</c:v>
                      </c:pt>
                      <c:pt idx="7056">
                        <c:v>4239.8999999999996</c:v>
                      </c:pt>
                      <c:pt idx="7057">
                        <c:v>4239</c:v>
                      </c:pt>
                      <c:pt idx="7058">
                        <c:v>4234.3999999999996</c:v>
                      </c:pt>
                      <c:pt idx="7059">
                        <c:v>4230.2</c:v>
                      </c:pt>
                      <c:pt idx="7060">
                        <c:v>4227.3</c:v>
                      </c:pt>
                      <c:pt idx="7061">
                        <c:v>4229</c:v>
                      </c:pt>
                      <c:pt idx="7062">
                        <c:v>4228.2</c:v>
                      </c:pt>
                      <c:pt idx="7063">
                        <c:v>4229.3999999999996</c:v>
                      </c:pt>
                      <c:pt idx="7064">
                        <c:v>4239.7</c:v>
                      </c:pt>
                      <c:pt idx="7065">
                        <c:v>4234.3</c:v>
                      </c:pt>
                      <c:pt idx="7066">
                        <c:v>4230.1000000000004</c:v>
                      </c:pt>
                      <c:pt idx="7067">
                        <c:v>4226.3999999999996</c:v>
                      </c:pt>
                      <c:pt idx="7068">
                        <c:v>4242.3999999999996</c:v>
                      </c:pt>
                      <c:pt idx="7069">
                        <c:v>4233.1000000000004</c:v>
                      </c:pt>
                      <c:pt idx="7070">
                        <c:v>4225.3</c:v>
                      </c:pt>
                      <c:pt idx="7071">
                        <c:v>4213.6000000000004</c:v>
                      </c:pt>
                      <c:pt idx="7072">
                        <c:v>4225.3</c:v>
                      </c:pt>
                      <c:pt idx="7073">
                        <c:v>4214.3999999999996</c:v>
                      </c:pt>
                      <c:pt idx="7074">
                        <c:v>4217.6000000000004</c:v>
                      </c:pt>
                      <c:pt idx="7075">
                        <c:v>4214.8999999999996</c:v>
                      </c:pt>
                      <c:pt idx="7076">
                        <c:v>4221.5</c:v>
                      </c:pt>
                      <c:pt idx="7077">
                        <c:v>4214</c:v>
                      </c:pt>
                      <c:pt idx="7078">
                        <c:v>4215.1000000000004</c:v>
                      </c:pt>
                      <c:pt idx="7079">
                        <c:v>4217.2</c:v>
                      </c:pt>
                      <c:pt idx="7080">
                        <c:v>4222.3</c:v>
                      </c:pt>
                      <c:pt idx="7081">
                        <c:v>4197</c:v>
                      </c:pt>
                      <c:pt idx="7082">
                        <c:v>4212.8999999999996</c:v>
                      </c:pt>
                      <c:pt idx="7083">
                        <c:v>4215.3</c:v>
                      </c:pt>
                      <c:pt idx="7084">
                        <c:v>4207.7</c:v>
                      </c:pt>
                      <c:pt idx="7085">
                        <c:v>4214.2</c:v>
                      </c:pt>
                      <c:pt idx="7086">
                        <c:v>4213.3</c:v>
                      </c:pt>
                      <c:pt idx="7087">
                        <c:v>4209.3</c:v>
                      </c:pt>
                      <c:pt idx="7088">
                        <c:v>4218.2</c:v>
                      </c:pt>
                      <c:pt idx="7089">
                        <c:v>4212.1000000000004</c:v>
                      </c:pt>
                      <c:pt idx="7090">
                        <c:v>4215.3999999999996</c:v>
                      </c:pt>
                      <c:pt idx="7091">
                        <c:v>4207.5</c:v>
                      </c:pt>
                      <c:pt idx="7092">
                        <c:v>4211.7</c:v>
                      </c:pt>
                      <c:pt idx="7093">
                        <c:v>4217.1000000000004</c:v>
                      </c:pt>
                      <c:pt idx="7094">
                        <c:v>4216.5</c:v>
                      </c:pt>
                      <c:pt idx="7095">
                        <c:v>4216.6000000000004</c:v>
                      </c:pt>
                      <c:pt idx="7096">
                        <c:v>4219.8</c:v>
                      </c:pt>
                      <c:pt idx="7097">
                        <c:v>4220.1000000000004</c:v>
                      </c:pt>
                      <c:pt idx="7098">
                        <c:v>4215.5</c:v>
                      </c:pt>
                      <c:pt idx="7099">
                        <c:v>4212.3999999999996</c:v>
                      </c:pt>
                      <c:pt idx="7100">
                        <c:v>4208.1000000000004</c:v>
                      </c:pt>
                      <c:pt idx="7101">
                        <c:v>4215.3999999999996</c:v>
                      </c:pt>
                      <c:pt idx="7102">
                        <c:v>4214.7</c:v>
                      </c:pt>
                      <c:pt idx="7103">
                        <c:v>4213.6000000000004</c:v>
                      </c:pt>
                      <c:pt idx="7104">
                        <c:v>4221.5</c:v>
                      </c:pt>
                      <c:pt idx="7105">
                        <c:v>4214.1000000000004</c:v>
                      </c:pt>
                      <c:pt idx="7106">
                        <c:v>4215.3999999999996</c:v>
                      </c:pt>
                      <c:pt idx="7107">
                        <c:v>4215.3</c:v>
                      </c:pt>
                      <c:pt idx="7108">
                        <c:v>4219.8</c:v>
                      </c:pt>
                      <c:pt idx="7109">
                        <c:v>4221.3999999999996</c:v>
                      </c:pt>
                      <c:pt idx="7110">
                        <c:v>4208.5</c:v>
                      </c:pt>
                      <c:pt idx="7111">
                        <c:v>4197.1000000000004</c:v>
                      </c:pt>
                      <c:pt idx="7112">
                        <c:v>4202</c:v>
                      </c:pt>
                      <c:pt idx="7113">
                        <c:v>4210.8999999999996</c:v>
                      </c:pt>
                      <c:pt idx="7114">
                        <c:v>4208.5</c:v>
                      </c:pt>
                      <c:pt idx="7115">
                        <c:v>4213.3999999999996</c:v>
                      </c:pt>
                      <c:pt idx="7116">
                        <c:v>4212.8</c:v>
                      </c:pt>
                      <c:pt idx="7117">
                        <c:v>4219</c:v>
                      </c:pt>
                      <c:pt idx="7118">
                        <c:v>4209.5</c:v>
                      </c:pt>
                      <c:pt idx="7119">
                        <c:v>4210.1000000000004</c:v>
                      </c:pt>
                      <c:pt idx="7120">
                        <c:v>4205</c:v>
                      </c:pt>
                      <c:pt idx="7121">
                        <c:v>4206.6000000000004</c:v>
                      </c:pt>
                      <c:pt idx="7122">
                        <c:v>4206</c:v>
                      </c:pt>
                      <c:pt idx="7123">
                        <c:v>4205.7</c:v>
                      </c:pt>
                      <c:pt idx="7124">
                        <c:v>4213.5</c:v>
                      </c:pt>
                      <c:pt idx="7125">
                        <c:v>4210.7</c:v>
                      </c:pt>
                      <c:pt idx="7126">
                        <c:v>4207.7</c:v>
                      </c:pt>
                      <c:pt idx="7127">
                        <c:v>4207.6000000000004</c:v>
                      </c:pt>
                      <c:pt idx="7128">
                        <c:v>4224.5</c:v>
                      </c:pt>
                      <c:pt idx="7129">
                        <c:v>4221.8</c:v>
                      </c:pt>
                      <c:pt idx="7130">
                        <c:v>4212.3</c:v>
                      </c:pt>
                      <c:pt idx="7131">
                        <c:v>4198.8</c:v>
                      </c:pt>
                      <c:pt idx="7132">
                        <c:v>4212.8</c:v>
                      </c:pt>
                      <c:pt idx="7133">
                        <c:v>4211.3999999999996</c:v>
                      </c:pt>
                      <c:pt idx="7134">
                        <c:v>4223.3999999999996</c:v>
                      </c:pt>
                      <c:pt idx="7135">
                        <c:v>4214.3999999999996</c:v>
                      </c:pt>
                      <c:pt idx="7136">
                        <c:v>4204.5</c:v>
                      </c:pt>
                      <c:pt idx="7137">
                        <c:v>4200.5</c:v>
                      </c:pt>
                      <c:pt idx="7138">
                        <c:v>4205.7</c:v>
                      </c:pt>
                      <c:pt idx="7139">
                        <c:v>4220.6000000000004</c:v>
                      </c:pt>
                      <c:pt idx="7140">
                        <c:v>4207.5</c:v>
                      </c:pt>
                      <c:pt idx="7141">
                        <c:v>4211.8</c:v>
                      </c:pt>
                      <c:pt idx="7142">
                        <c:v>4226.6000000000004</c:v>
                      </c:pt>
                      <c:pt idx="7143">
                        <c:v>4213.1000000000004</c:v>
                      </c:pt>
                      <c:pt idx="7144">
                        <c:v>4204.6000000000004</c:v>
                      </c:pt>
                      <c:pt idx="7145">
                        <c:v>4228</c:v>
                      </c:pt>
                      <c:pt idx="7146">
                        <c:v>4199.7</c:v>
                      </c:pt>
                      <c:pt idx="7147">
                        <c:v>4229.6000000000004</c:v>
                      </c:pt>
                      <c:pt idx="7148">
                        <c:v>4209.6000000000004</c:v>
                      </c:pt>
                      <c:pt idx="7149">
                        <c:v>4202.7</c:v>
                      </c:pt>
                      <c:pt idx="7150">
                        <c:v>4202.3999999999996</c:v>
                      </c:pt>
                      <c:pt idx="7151">
                        <c:v>4226</c:v>
                      </c:pt>
                      <c:pt idx="7152">
                        <c:v>4229.5</c:v>
                      </c:pt>
                      <c:pt idx="7153">
                        <c:v>4217.1000000000004</c:v>
                      </c:pt>
                      <c:pt idx="7154">
                        <c:v>4202.7</c:v>
                      </c:pt>
                      <c:pt idx="7155">
                        <c:v>4226.3</c:v>
                      </c:pt>
                      <c:pt idx="7156">
                        <c:v>4220.7</c:v>
                      </c:pt>
                      <c:pt idx="7157">
                        <c:v>4215.1000000000004</c:v>
                      </c:pt>
                      <c:pt idx="7158">
                        <c:v>4224</c:v>
                      </c:pt>
                      <c:pt idx="7159">
                        <c:v>4213.8</c:v>
                      </c:pt>
                      <c:pt idx="7160">
                        <c:v>4191.5</c:v>
                      </c:pt>
                      <c:pt idx="7161">
                        <c:v>4214.6000000000004</c:v>
                      </c:pt>
                      <c:pt idx="7162">
                        <c:v>4212</c:v>
                      </c:pt>
                      <c:pt idx="7163">
                        <c:v>4219.7</c:v>
                      </c:pt>
                      <c:pt idx="7164">
                        <c:v>4213.1000000000004</c:v>
                      </c:pt>
                      <c:pt idx="7165">
                        <c:v>4208.6000000000004</c:v>
                      </c:pt>
                      <c:pt idx="7166">
                        <c:v>4237.8</c:v>
                      </c:pt>
                      <c:pt idx="7167">
                        <c:v>4217</c:v>
                      </c:pt>
                      <c:pt idx="7168">
                        <c:v>4218.3999999999996</c:v>
                      </c:pt>
                      <c:pt idx="7169">
                        <c:v>4224.7</c:v>
                      </c:pt>
                      <c:pt idx="7170">
                        <c:v>4209.7</c:v>
                      </c:pt>
                      <c:pt idx="7171">
                        <c:v>4209.8</c:v>
                      </c:pt>
                      <c:pt idx="7172">
                        <c:v>4209.8999999999996</c:v>
                      </c:pt>
                      <c:pt idx="7173">
                        <c:v>4218.1000000000004</c:v>
                      </c:pt>
                      <c:pt idx="7174">
                        <c:v>4231.8999999999996</c:v>
                      </c:pt>
                      <c:pt idx="7175">
                        <c:v>4226.2</c:v>
                      </c:pt>
                      <c:pt idx="7176">
                        <c:v>4218.3</c:v>
                      </c:pt>
                      <c:pt idx="7177">
                        <c:v>4206.3999999999996</c:v>
                      </c:pt>
                      <c:pt idx="7178">
                        <c:v>4221.5</c:v>
                      </c:pt>
                      <c:pt idx="7179">
                        <c:v>4203.7</c:v>
                      </c:pt>
                      <c:pt idx="7180">
                        <c:v>4222.2</c:v>
                      </c:pt>
                      <c:pt idx="7181">
                        <c:v>4230.3999999999996</c:v>
                      </c:pt>
                      <c:pt idx="7182">
                        <c:v>4219.3999999999996</c:v>
                      </c:pt>
                      <c:pt idx="7183">
                        <c:v>4229.7</c:v>
                      </c:pt>
                      <c:pt idx="7184">
                        <c:v>4223.1000000000004</c:v>
                      </c:pt>
                      <c:pt idx="7185">
                        <c:v>4227</c:v>
                      </c:pt>
                      <c:pt idx="7186">
                        <c:v>4228.1000000000004</c:v>
                      </c:pt>
                      <c:pt idx="7187">
                        <c:v>4224.8999999999996</c:v>
                      </c:pt>
                      <c:pt idx="7188">
                        <c:v>4235.3999999999996</c:v>
                      </c:pt>
                      <c:pt idx="7189">
                        <c:v>4232.3</c:v>
                      </c:pt>
                      <c:pt idx="7190">
                        <c:v>4199.8</c:v>
                      </c:pt>
                      <c:pt idx="7191">
                        <c:v>4193.6000000000004</c:v>
                      </c:pt>
                      <c:pt idx="7192">
                        <c:v>4218.1000000000004</c:v>
                      </c:pt>
                      <c:pt idx="7193">
                        <c:v>4199.2</c:v>
                      </c:pt>
                      <c:pt idx="7194">
                        <c:v>4208.3</c:v>
                      </c:pt>
                      <c:pt idx="7195">
                        <c:v>4226.8999999999996</c:v>
                      </c:pt>
                      <c:pt idx="7196">
                        <c:v>4228.2</c:v>
                      </c:pt>
                      <c:pt idx="7197">
                        <c:v>4200.6000000000004</c:v>
                      </c:pt>
                      <c:pt idx="7198">
                        <c:v>4221.5</c:v>
                      </c:pt>
                      <c:pt idx="7199">
                        <c:v>4206.7</c:v>
                      </c:pt>
                      <c:pt idx="7200">
                        <c:v>4221.8</c:v>
                      </c:pt>
                      <c:pt idx="7201">
                        <c:v>4217</c:v>
                      </c:pt>
                      <c:pt idx="7202">
                        <c:v>4231</c:v>
                      </c:pt>
                      <c:pt idx="7203">
                        <c:v>4219.7</c:v>
                      </c:pt>
                      <c:pt idx="7204">
                        <c:v>4205.6000000000004</c:v>
                      </c:pt>
                      <c:pt idx="7205">
                        <c:v>4235</c:v>
                      </c:pt>
                      <c:pt idx="7206">
                        <c:v>4206.3</c:v>
                      </c:pt>
                      <c:pt idx="7207">
                        <c:v>4205.3999999999996</c:v>
                      </c:pt>
                      <c:pt idx="7208">
                        <c:v>4226</c:v>
                      </c:pt>
                      <c:pt idx="7209">
                        <c:v>4212.1000000000004</c:v>
                      </c:pt>
                      <c:pt idx="7210">
                        <c:v>4216.1000000000004</c:v>
                      </c:pt>
                      <c:pt idx="7211">
                        <c:v>4219</c:v>
                      </c:pt>
                      <c:pt idx="7212">
                        <c:v>4208.6000000000004</c:v>
                      </c:pt>
                      <c:pt idx="7213">
                        <c:v>4217.7</c:v>
                      </c:pt>
                      <c:pt idx="7214">
                        <c:v>4208.3</c:v>
                      </c:pt>
                      <c:pt idx="7215">
                        <c:v>4192.7</c:v>
                      </c:pt>
                      <c:pt idx="7216">
                        <c:v>4221</c:v>
                      </c:pt>
                      <c:pt idx="7217">
                        <c:v>4214.3</c:v>
                      </c:pt>
                      <c:pt idx="7218">
                        <c:v>4214.3999999999996</c:v>
                      </c:pt>
                      <c:pt idx="7219">
                        <c:v>4202.1000000000004</c:v>
                      </c:pt>
                      <c:pt idx="7220">
                        <c:v>4214.3999999999996</c:v>
                      </c:pt>
                      <c:pt idx="7221">
                        <c:v>4187.7</c:v>
                      </c:pt>
                      <c:pt idx="7222">
                        <c:v>4206.6000000000004</c:v>
                      </c:pt>
                      <c:pt idx="7223">
                        <c:v>4201.6000000000004</c:v>
                      </c:pt>
                      <c:pt idx="7224">
                        <c:v>4206.7</c:v>
                      </c:pt>
                      <c:pt idx="7225">
                        <c:v>4215.6000000000004</c:v>
                      </c:pt>
                      <c:pt idx="7226">
                        <c:v>4201.7</c:v>
                      </c:pt>
                      <c:pt idx="7227">
                        <c:v>4200.7</c:v>
                      </c:pt>
                      <c:pt idx="7228">
                        <c:v>4204.7</c:v>
                      </c:pt>
                      <c:pt idx="7229">
                        <c:v>4207.3999999999996</c:v>
                      </c:pt>
                      <c:pt idx="7230">
                        <c:v>4201.2</c:v>
                      </c:pt>
                      <c:pt idx="7231">
                        <c:v>4192.2</c:v>
                      </c:pt>
                      <c:pt idx="7232">
                        <c:v>4215.3</c:v>
                      </c:pt>
                      <c:pt idx="7233">
                        <c:v>4188.3999999999996</c:v>
                      </c:pt>
                      <c:pt idx="7234">
                        <c:v>4194.7</c:v>
                      </c:pt>
                      <c:pt idx="7235">
                        <c:v>4199.8</c:v>
                      </c:pt>
                      <c:pt idx="7236">
                        <c:v>4180.3999999999996</c:v>
                      </c:pt>
                      <c:pt idx="7237">
                        <c:v>4200.8</c:v>
                      </c:pt>
                      <c:pt idx="7238">
                        <c:v>4183.6000000000004</c:v>
                      </c:pt>
                      <c:pt idx="7239">
                        <c:v>4202.3</c:v>
                      </c:pt>
                      <c:pt idx="7240">
                        <c:v>4176.6000000000004</c:v>
                      </c:pt>
                      <c:pt idx="7241">
                        <c:v>4181.7</c:v>
                      </c:pt>
                      <c:pt idx="7242">
                        <c:v>4181.2</c:v>
                      </c:pt>
                      <c:pt idx="7243">
                        <c:v>4184.1000000000004</c:v>
                      </c:pt>
                      <c:pt idx="7244">
                        <c:v>4211.8999999999996</c:v>
                      </c:pt>
                      <c:pt idx="7245">
                        <c:v>4194.7</c:v>
                      </c:pt>
                      <c:pt idx="7246">
                        <c:v>4201.8999999999996</c:v>
                      </c:pt>
                      <c:pt idx="7247">
                        <c:v>4200.8</c:v>
                      </c:pt>
                      <c:pt idx="7248">
                        <c:v>4197.1000000000004</c:v>
                      </c:pt>
                      <c:pt idx="7249">
                        <c:v>4181.2</c:v>
                      </c:pt>
                      <c:pt idx="7250">
                        <c:v>4199.8</c:v>
                      </c:pt>
                      <c:pt idx="7251">
                        <c:v>4184.1000000000004</c:v>
                      </c:pt>
                      <c:pt idx="7252">
                        <c:v>4197.5</c:v>
                      </c:pt>
                      <c:pt idx="7253">
                        <c:v>4195.6000000000004</c:v>
                      </c:pt>
                      <c:pt idx="7254">
                        <c:v>4178.1000000000004</c:v>
                      </c:pt>
                      <c:pt idx="7255">
                        <c:v>4177.7</c:v>
                      </c:pt>
                      <c:pt idx="7256">
                        <c:v>4193.2</c:v>
                      </c:pt>
                      <c:pt idx="7257">
                        <c:v>4196.3</c:v>
                      </c:pt>
                      <c:pt idx="7258">
                        <c:v>4200.5</c:v>
                      </c:pt>
                      <c:pt idx="7259">
                        <c:v>4189.3</c:v>
                      </c:pt>
                      <c:pt idx="7260">
                        <c:v>4188.3</c:v>
                      </c:pt>
                      <c:pt idx="7261">
                        <c:v>4196.2</c:v>
                      </c:pt>
                      <c:pt idx="7262">
                        <c:v>4199.3</c:v>
                      </c:pt>
                      <c:pt idx="7263">
                        <c:v>4199.7</c:v>
                      </c:pt>
                      <c:pt idx="7264">
                        <c:v>4193.6000000000004</c:v>
                      </c:pt>
                      <c:pt idx="7265">
                        <c:v>4201.8999999999996</c:v>
                      </c:pt>
                      <c:pt idx="7266">
                        <c:v>4201.5</c:v>
                      </c:pt>
                      <c:pt idx="7267">
                        <c:v>4198</c:v>
                      </c:pt>
                      <c:pt idx="7268">
                        <c:v>4191.1000000000004</c:v>
                      </c:pt>
                      <c:pt idx="7269">
                        <c:v>4196.1000000000004</c:v>
                      </c:pt>
                      <c:pt idx="7270">
                        <c:v>4201.2</c:v>
                      </c:pt>
                      <c:pt idx="7271">
                        <c:v>4196.6000000000004</c:v>
                      </c:pt>
                      <c:pt idx="7272">
                        <c:v>4197.6000000000004</c:v>
                      </c:pt>
                      <c:pt idx="7273">
                        <c:v>4199.1000000000004</c:v>
                      </c:pt>
                      <c:pt idx="7274">
                        <c:v>4205.2</c:v>
                      </c:pt>
                      <c:pt idx="7275">
                        <c:v>4188.2</c:v>
                      </c:pt>
                      <c:pt idx="7276">
                        <c:v>4192.8</c:v>
                      </c:pt>
                      <c:pt idx="7277">
                        <c:v>4200.2</c:v>
                      </c:pt>
                      <c:pt idx="7278">
                        <c:v>4194.2</c:v>
                      </c:pt>
                      <c:pt idx="7279">
                        <c:v>4202</c:v>
                      </c:pt>
                      <c:pt idx="7280">
                        <c:v>4196.1000000000004</c:v>
                      </c:pt>
                      <c:pt idx="7281">
                        <c:v>4190.2</c:v>
                      </c:pt>
                      <c:pt idx="7282">
                        <c:v>4191.3999999999996</c:v>
                      </c:pt>
                      <c:pt idx="7283">
                        <c:v>4198.1000000000004</c:v>
                      </c:pt>
                      <c:pt idx="7284">
                        <c:v>4195</c:v>
                      </c:pt>
                      <c:pt idx="7285">
                        <c:v>4190.3</c:v>
                      </c:pt>
                      <c:pt idx="7286">
                        <c:v>4201.6000000000004</c:v>
                      </c:pt>
                      <c:pt idx="7287">
                        <c:v>4199.5</c:v>
                      </c:pt>
                      <c:pt idx="7288">
                        <c:v>4195.6000000000004</c:v>
                      </c:pt>
                      <c:pt idx="7289">
                        <c:v>4198.3</c:v>
                      </c:pt>
                      <c:pt idx="7290">
                        <c:v>4194.6000000000004</c:v>
                      </c:pt>
                      <c:pt idx="7291">
                        <c:v>4197.3999999999996</c:v>
                      </c:pt>
                      <c:pt idx="7292">
                        <c:v>4189.3</c:v>
                      </c:pt>
                      <c:pt idx="7293">
                        <c:v>4204.3</c:v>
                      </c:pt>
                      <c:pt idx="7294">
                        <c:v>4195.7</c:v>
                      </c:pt>
                      <c:pt idx="7295">
                        <c:v>4197.2</c:v>
                      </c:pt>
                      <c:pt idx="7296">
                        <c:v>4198.1000000000004</c:v>
                      </c:pt>
                      <c:pt idx="7297">
                        <c:v>4200.8</c:v>
                      </c:pt>
                      <c:pt idx="7298">
                        <c:v>4183.7</c:v>
                      </c:pt>
                      <c:pt idx="7299">
                        <c:v>4188.3999999999996</c:v>
                      </c:pt>
                      <c:pt idx="7300">
                        <c:v>4200.8999999999996</c:v>
                      </c:pt>
                      <c:pt idx="7301">
                        <c:v>4191.3999999999996</c:v>
                      </c:pt>
                      <c:pt idx="7302">
                        <c:v>4191</c:v>
                      </c:pt>
                      <c:pt idx="7303">
                        <c:v>4203.5</c:v>
                      </c:pt>
                      <c:pt idx="7304">
                        <c:v>4204.6000000000004</c:v>
                      </c:pt>
                      <c:pt idx="7305">
                        <c:v>4199.7</c:v>
                      </c:pt>
                      <c:pt idx="7306">
                        <c:v>4202.2</c:v>
                      </c:pt>
                      <c:pt idx="7307">
                        <c:v>4200.3999999999996</c:v>
                      </c:pt>
                      <c:pt idx="7308">
                        <c:v>4195.6000000000004</c:v>
                      </c:pt>
                      <c:pt idx="7309">
                        <c:v>4191.8</c:v>
                      </c:pt>
                      <c:pt idx="7310">
                        <c:v>4197.5</c:v>
                      </c:pt>
                      <c:pt idx="7311">
                        <c:v>4207.2</c:v>
                      </c:pt>
                      <c:pt idx="7312">
                        <c:v>4204.5</c:v>
                      </c:pt>
                      <c:pt idx="7313">
                        <c:v>4198.1000000000004</c:v>
                      </c:pt>
                      <c:pt idx="7314">
                        <c:v>4201</c:v>
                      </c:pt>
                      <c:pt idx="7315">
                        <c:v>4214.1000000000004</c:v>
                      </c:pt>
                      <c:pt idx="7316">
                        <c:v>4200.6000000000004</c:v>
                      </c:pt>
                      <c:pt idx="7317">
                        <c:v>4202.3</c:v>
                      </c:pt>
                      <c:pt idx="7318">
                        <c:v>4211.7</c:v>
                      </c:pt>
                      <c:pt idx="7319">
                        <c:v>4187.8</c:v>
                      </c:pt>
                      <c:pt idx="7320">
                        <c:v>4201.3999999999996</c:v>
                      </c:pt>
                      <c:pt idx="7321">
                        <c:v>4203.2</c:v>
                      </c:pt>
                      <c:pt idx="7322">
                        <c:v>4206.7</c:v>
                      </c:pt>
                      <c:pt idx="7323">
                        <c:v>4181.2</c:v>
                      </c:pt>
                      <c:pt idx="7324">
                        <c:v>4180.2</c:v>
                      </c:pt>
                      <c:pt idx="7325">
                        <c:v>4205.6000000000004</c:v>
                      </c:pt>
                      <c:pt idx="7326">
                        <c:v>4192.8</c:v>
                      </c:pt>
                      <c:pt idx="7327">
                        <c:v>4207.2</c:v>
                      </c:pt>
                      <c:pt idx="7328">
                        <c:v>4208.6000000000004</c:v>
                      </c:pt>
                      <c:pt idx="7329">
                        <c:v>4213.5</c:v>
                      </c:pt>
                      <c:pt idx="7330">
                        <c:v>4197.8999999999996</c:v>
                      </c:pt>
                      <c:pt idx="7331">
                        <c:v>4201.5</c:v>
                      </c:pt>
                      <c:pt idx="7332">
                        <c:v>4180.8999999999996</c:v>
                      </c:pt>
                      <c:pt idx="7333">
                        <c:v>4196.2</c:v>
                      </c:pt>
                      <c:pt idx="7334">
                        <c:v>4187.7</c:v>
                      </c:pt>
                      <c:pt idx="7335">
                        <c:v>4178.8</c:v>
                      </c:pt>
                      <c:pt idx="7336">
                        <c:v>4187.3999999999996</c:v>
                      </c:pt>
                      <c:pt idx="7337">
                        <c:v>4195.8999999999996</c:v>
                      </c:pt>
                      <c:pt idx="7338">
                        <c:v>4218.5</c:v>
                      </c:pt>
                      <c:pt idx="7339">
                        <c:v>4211.3999999999996</c:v>
                      </c:pt>
                      <c:pt idx="7340">
                        <c:v>4184.1000000000004</c:v>
                      </c:pt>
                      <c:pt idx="7341">
                        <c:v>4199</c:v>
                      </c:pt>
                      <c:pt idx="7342">
                        <c:v>4204.6000000000004</c:v>
                      </c:pt>
                      <c:pt idx="7343">
                        <c:v>4197.8</c:v>
                      </c:pt>
                      <c:pt idx="7344">
                        <c:v>4210</c:v>
                      </c:pt>
                      <c:pt idx="7345">
                        <c:v>4201.3999999999996</c:v>
                      </c:pt>
                      <c:pt idx="7346">
                        <c:v>4205.8</c:v>
                      </c:pt>
                      <c:pt idx="7347">
                        <c:v>4223.1000000000004</c:v>
                      </c:pt>
                      <c:pt idx="7348">
                        <c:v>4193.8</c:v>
                      </c:pt>
                      <c:pt idx="7349">
                        <c:v>4212.3999999999996</c:v>
                      </c:pt>
                      <c:pt idx="7350">
                        <c:v>4204.8</c:v>
                      </c:pt>
                      <c:pt idx="7351">
                        <c:v>4185.3</c:v>
                      </c:pt>
                      <c:pt idx="7352">
                        <c:v>4210.8</c:v>
                      </c:pt>
                      <c:pt idx="7353">
                        <c:v>4206.3999999999996</c:v>
                      </c:pt>
                      <c:pt idx="7354">
                        <c:v>4199.3999999999996</c:v>
                      </c:pt>
                      <c:pt idx="7355">
                        <c:v>4200.8999999999996</c:v>
                      </c:pt>
                      <c:pt idx="7356">
                        <c:v>4195.8</c:v>
                      </c:pt>
                      <c:pt idx="7357">
                        <c:v>4191.3999999999996</c:v>
                      </c:pt>
                      <c:pt idx="7358">
                        <c:v>4193.3</c:v>
                      </c:pt>
                      <c:pt idx="7359">
                        <c:v>4196.8999999999996</c:v>
                      </c:pt>
                      <c:pt idx="7360">
                        <c:v>4210.7</c:v>
                      </c:pt>
                      <c:pt idx="7361">
                        <c:v>4182</c:v>
                      </c:pt>
                      <c:pt idx="7362">
                        <c:v>4183.8</c:v>
                      </c:pt>
                      <c:pt idx="7363">
                        <c:v>4178.8</c:v>
                      </c:pt>
                      <c:pt idx="7364">
                        <c:v>4206</c:v>
                      </c:pt>
                      <c:pt idx="7365">
                        <c:v>4197</c:v>
                      </c:pt>
                      <c:pt idx="7366">
                        <c:v>4183.3</c:v>
                      </c:pt>
                      <c:pt idx="7367">
                        <c:v>4193.3999999999996</c:v>
                      </c:pt>
                      <c:pt idx="7368">
                        <c:v>4206.3999999999996</c:v>
                      </c:pt>
                      <c:pt idx="7369">
                        <c:v>4195.7</c:v>
                      </c:pt>
                      <c:pt idx="7370">
                        <c:v>4199.3</c:v>
                      </c:pt>
                      <c:pt idx="7371">
                        <c:v>4205.6000000000004</c:v>
                      </c:pt>
                      <c:pt idx="7372">
                        <c:v>4190.8999999999996</c:v>
                      </c:pt>
                      <c:pt idx="7373">
                        <c:v>4201.8999999999996</c:v>
                      </c:pt>
                      <c:pt idx="7374">
                        <c:v>4209.1000000000004</c:v>
                      </c:pt>
                      <c:pt idx="7375">
                        <c:v>4201.5</c:v>
                      </c:pt>
                      <c:pt idx="7376">
                        <c:v>4191.2</c:v>
                      </c:pt>
                      <c:pt idx="7377">
                        <c:v>4211.8</c:v>
                      </c:pt>
                      <c:pt idx="7378">
                        <c:v>4192.8</c:v>
                      </c:pt>
                      <c:pt idx="7379">
                        <c:v>4213.7</c:v>
                      </c:pt>
                      <c:pt idx="7380">
                        <c:v>4193.1000000000004</c:v>
                      </c:pt>
                      <c:pt idx="7381">
                        <c:v>4211.1000000000004</c:v>
                      </c:pt>
                      <c:pt idx="7382">
                        <c:v>4195.3999999999996</c:v>
                      </c:pt>
                      <c:pt idx="7383">
                        <c:v>4187.3999999999996</c:v>
                      </c:pt>
                      <c:pt idx="7384">
                        <c:v>4196</c:v>
                      </c:pt>
                      <c:pt idx="7385">
                        <c:v>4182.8</c:v>
                      </c:pt>
                      <c:pt idx="7386">
                        <c:v>4201.8999999999996</c:v>
                      </c:pt>
                      <c:pt idx="7387">
                        <c:v>4199.3</c:v>
                      </c:pt>
                      <c:pt idx="7388">
                        <c:v>4212.8</c:v>
                      </c:pt>
                      <c:pt idx="7389">
                        <c:v>4193.8999999999996</c:v>
                      </c:pt>
                      <c:pt idx="7390">
                        <c:v>4195.8999999999996</c:v>
                      </c:pt>
                      <c:pt idx="7391">
                        <c:v>4199.2</c:v>
                      </c:pt>
                      <c:pt idx="7392">
                        <c:v>4204.5</c:v>
                      </c:pt>
                      <c:pt idx="7393">
                        <c:v>4198.1000000000004</c:v>
                      </c:pt>
                      <c:pt idx="7394">
                        <c:v>4215.2</c:v>
                      </c:pt>
                      <c:pt idx="7395">
                        <c:v>4202.5</c:v>
                      </c:pt>
                      <c:pt idx="7396">
                        <c:v>4199.8999999999996</c:v>
                      </c:pt>
                      <c:pt idx="7397">
                        <c:v>4207</c:v>
                      </c:pt>
                      <c:pt idx="7398">
                        <c:v>4201</c:v>
                      </c:pt>
                      <c:pt idx="7399">
                        <c:v>4206.7</c:v>
                      </c:pt>
                      <c:pt idx="7400">
                        <c:v>4197.2</c:v>
                      </c:pt>
                      <c:pt idx="7401">
                        <c:v>4205.3999999999996</c:v>
                      </c:pt>
                      <c:pt idx="7402">
                        <c:v>4198.6000000000004</c:v>
                      </c:pt>
                      <c:pt idx="7403">
                        <c:v>4193.8999999999996</c:v>
                      </c:pt>
                      <c:pt idx="7404">
                        <c:v>4189.7</c:v>
                      </c:pt>
                      <c:pt idx="7405">
                        <c:v>4204.1000000000004</c:v>
                      </c:pt>
                      <c:pt idx="7406">
                        <c:v>4197.5</c:v>
                      </c:pt>
                      <c:pt idx="7407">
                        <c:v>4214.2</c:v>
                      </c:pt>
                      <c:pt idx="7408">
                        <c:v>4194.1000000000004</c:v>
                      </c:pt>
                      <c:pt idx="7409">
                        <c:v>4202.8</c:v>
                      </c:pt>
                      <c:pt idx="7410">
                        <c:v>4209.3999999999996</c:v>
                      </c:pt>
                      <c:pt idx="7411">
                        <c:v>4206.3</c:v>
                      </c:pt>
                      <c:pt idx="7412">
                        <c:v>4211.3999999999996</c:v>
                      </c:pt>
                      <c:pt idx="7413">
                        <c:v>4209.5</c:v>
                      </c:pt>
                      <c:pt idx="7414">
                        <c:v>4198.3</c:v>
                      </c:pt>
                      <c:pt idx="7415">
                        <c:v>4187.3</c:v>
                      </c:pt>
                      <c:pt idx="7416">
                        <c:v>4202.1000000000004</c:v>
                      </c:pt>
                      <c:pt idx="7417">
                        <c:v>4191.7</c:v>
                      </c:pt>
                      <c:pt idx="7418">
                        <c:v>4193.6000000000004</c:v>
                      </c:pt>
                      <c:pt idx="7419">
                        <c:v>4196.5</c:v>
                      </c:pt>
                      <c:pt idx="7420">
                        <c:v>4201.3999999999996</c:v>
                      </c:pt>
                      <c:pt idx="7421">
                        <c:v>4189.5</c:v>
                      </c:pt>
                      <c:pt idx="7422">
                        <c:v>4183.3999999999996</c:v>
                      </c:pt>
                      <c:pt idx="7423">
                        <c:v>4210</c:v>
                      </c:pt>
                      <c:pt idx="7424">
                        <c:v>4192.6000000000004</c:v>
                      </c:pt>
                      <c:pt idx="7425">
                        <c:v>4204.6000000000004</c:v>
                      </c:pt>
                      <c:pt idx="7426">
                        <c:v>4216.3999999999996</c:v>
                      </c:pt>
                      <c:pt idx="7427">
                        <c:v>4224.3</c:v>
                      </c:pt>
                      <c:pt idx="7428">
                        <c:v>4211.3</c:v>
                      </c:pt>
                      <c:pt idx="7429">
                        <c:v>4209.8</c:v>
                      </c:pt>
                      <c:pt idx="7430">
                        <c:v>4180.6000000000004</c:v>
                      </c:pt>
                      <c:pt idx="7431">
                        <c:v>4198.7</c:v>
                      </c:pt>
                      <c:pt idx="7432">
                        <c:v>4210.6000000000004</c:v>
                      </c:pt>
                      <c:pt idx="7433">
                        <c:v>4192.6000000000004</c:v>
                      </c:pt>
                      <c:pt idx="7434">
                        <c:v>4188</c:v>
                      </c:pt>
                      <c:pt idx="7435">
                        <c:v>4193.1000000000004</c:v>
                      </c:pt>
                      <c:pt idx="7436">
                        <c:v>4215.8999999999996</c:v>
                      </c:pt>
                      <c:pt idx="7437">
                        <c:v>4198.8</c:v>
                      </c:pt>
                      <c:pt idx="7438">
                        <c:v>4203.8</c:v>
                      </c:pt>
                      <c:pt idx="7439">
                        <c:v>4204.1000000000004</c:v>
                      </c:pt>
                      <c:pt idx="7440">
                        <c:v>4201.3</c:v>
                      </c:pt>
                      <c:pt idx="7441">
                        <c:v>4199.6000000000004</c:v>
                      </c:pt>
                      <c:pt idx="7442">
                        <c:v>4202.7</c:v>
                      </c:pt>
                      <c:pt idx="7443">
                        <c:v>4207.7</c:v>
                      </c:pt>
                      <c:pt idx="7444">
                        <c:v>4195</c:v>
                      </c:pt>
                      <c:pt idx="7445">
                        <c:v>4194.3</c:v>
                      </c:pt>
                      <c:pt idx="7446">
                        <c:v>4194.3</c:v>
                      </c:pt>
                      <c:pt idx="7447">
                        <c:v>4195</c:v>
                      </c:pt>
                      <c:pt idx="7448">
                        <c:v>4192.3</c:v>
                      </c:pt>
                      <c:pt idx="7449">
                        <c:v>4197</c:v>
                      </c:pt>
                      <c:pt idx="7450">
                        <c:v>4193.5</c:v>
                      </c:pt>
                      <c:pt idx="7451">
                        <c:v>4200</c:v>
                      </c:pt>
                      <c:pt idx="7452">
                        <c:v>4212.7</c:v>
                      </c:pt>
                      <c:pt idx="7453">
                        <c:v>4203.5</c:v>
                      </c:pt>
                      <c:pt idx="7454">
                        <c:v>4191.3</c:v>
                      </c:pt>
                      <c:pt idx="7455">
                        <c:v>4187.2</c:v>
                      </c:pt>
                      <c:pt idx="7456">
                        <c:v>4185.3999999999996</c:v>
                      </c:pt>
                      <c:pt idx="7457">
                        <c:v>4191.2</c:v>
                      </c:pt>
                      <c:pt idx="7458">
                        <c:v>4187</c:v>
                      </c:pt>
                      <c:pt idx="7459">
                        <c:v>4191.8</c:v>
                      </c:pt>
                      <c:pt idx="7460">
                        <c:v>4198.3999999999996</c:v>
                      </c:pt>
                      <c:pt idx="7461">
                        <c:v>4203</c:v>
                      </c:pt>
                      <c:pt idx="7462">
                        <c:v>4216.3999999999996</c:v>
                      </c:pt>
                      <c:pt idx="7463">
                        <c:v>4189.7</c:v>
                      </c:pt>
                      <c:pt idx="7464">
                        <c:v>4186.1000000000004</c:v>
                      </c:pt>
                      <c:pt idx="7465">
                        <c:v>4200.3</c:v>
                      </c:pt>
                      <c:pt idx="7466">
                        <c:v>4202.2</c:v>
                      </c:pt>
                      <c:pt idx="7467">
                        <c:v>4199.8</c:v>
                      </c:pt>
                      <c:pt idx="7468">
                        <c:v>4196.3</c:v>
                      </c:pt>
                      <c:pt idx="7469">
                        <c:v>4214.7</c:v>
                      </c:pt>
                      <c:pt idx="7470">
                        <c:v>4187.1000000000004</c:v>
                      </c:pt>
                      <c:pt idx="7471">
                        <c:v>4177.2</c:v>
                      </c:pt>
                      <c:pt idx="7472">
                        <c:v>4199.1000000000004</c:v>
                      </c:pt>
                      <c:pt idx="7473">
                        <c:v>4189</c:v>
                      </c:pt>
                      <c:pt idx="7474">
                        <c:v>4203.3</c:v>
                      </c:pt>
                      <c:pt idx="7475">
                        <c:v>4193.3999999999996</c:v>
                      </c:pt>
                      <c:pt idx="7476">
                        <c:v>4204.3999999999996</c:v>
                      </c:pt>
                      <c:pt idx="7477">
                        <c:v>4188.8</c:v>
                      </c:pt>
                      <c:pt idx="7478">
                        <c:v>4206</c:v>
                      </c:pt>
                      <c:pt idx="7479">
                        <c:v>4208.6000000000004</c:v>
                      </c:pt>
                      <c:pt idx="7480">
                        <c:v>4212.3</c:v>
                      </c:pt>
                      <c:pt idx="7481">
                        <c:v>4197.6000000000004</c:v>
                      </c:pt>
                      <c:pt idx="7482">
                        <c:v>4197.3999999999996</c:v>
                      </c:pt>
                      <c:pt idx="7483">
                        <c:v>4200.1000000000004</c:v>
                      </c:pt>
                      <c:pt idx="7484">
                        <c:v>4183.5</c:v>
                      </c:pt>
                      <c:pt idx="7485">
                        <c:v>4197.3999999999996</c:v>
                      </c:pt>
                      <c:pt idx="7486">
                        <c:v>4201.2</c:v>
                      </c:pt>
                      <c:pt idx="7487">
                        <c:v>4216</c:v>
                      </c:pt>
                      <c:pt idx="7488">
                        <c:v>4212.8999999999996</c:v>
                      </c:pt>
                      <c:pt idx="7489">
                        <c:v>4195.6000000000004</c:v>
                      </c:pt>
                      <c:pt idx="7490">
                        <c:v>4186.8</c:v>
                      </c:pt>
                      <c:pt idx="7491">
                        <c:v>4198.5</c:v>
                      </c:pt>
                      <c:pt idx="7492">
                        <c:v>4190</c:v>
                      </c:pt>
                      <c:pt idx="7493">
                        <c:v>4206</c:v>
                      </c:pt>
                      <c:pt idx="7494">
                        <c:v>4196.8</c:v>
                      </c:pt>
                      <c:pt idx="7495">
                        <c:v>4198</c:v>
                      </c:pt>
                      <c:pt idx="7496">
                        <c:v>4198.1000000000004</c:v>
                      </c:pt>
                      <c:pt idx="7497">
                        <c:v>4211.3</c:v>
                      </c:pt>
                      <c:pt idx="7498">
                        <c:v>4209.2</c:v>
                      </c:pt>
                      <c:pt idx="7499">
                        <c:v>4208.6000000000004</c:v>
                      </c:pt>
                      <c:pt idx="7500">
                        <c:v>4201.7</c:v>
                      </c:pt>
                      <c:pt idx="7501">
                        <c:v>4208.7</c:v>
                      </c:pt>
                      <c:pt idx="7502">
                        <c:v>4218.6000000000004</c:v>
                      </c:pt>
                      <c:pt idx="7503">
                        <c:v>4205.3</c:v>
                      </c:pt>
                      <c:pt idx="7504">
                        <c:v>4205.8</c:v>
                      </c:pt>
                      <c:pt idx="7505">
                        <c:v>4188.5</c:v>
                      </c:pt>
                      <c:pt idx="7506">
                        <c:v>4184.8</c:v>
                      </c:pt>
                      <c:pt idx="7507">
                        <c:v>4222.3</c:v>
                      </c:pt>
                      <c:pt idx="7508">
                        <c:v>4211.3</c:v>
                      </c:pt>
                      <c:pt idx="7509">
                        <c:v>4184.8</c:v>
                      </c:pt>
                      <c:pt idx="7510">
                        <c:v>4186.2</c:v>
                      </c:pt>
                      <c:pt idx="7511">
                        <c:v>4199.3999999999996</c:v>
                      </c:pt>
                      <c:pt idx="7512">
                        <c:v>4191.7</c:v>
                      </c:pt>
                      <c:pt idx="7513">
                        <c:v>4202.3</c:v>
                      </c:pt>
                      <c:pt idx="7514">
                        <c:v>4217.8999999999996</c:v>
                      </c:pt>
                      <c:pt idx="7515">
                        <c:v>4199.7</c:v>
                      </c:pt>
                      <c:pt idx="7516">
                        <c:v>4203.7</c:v>
                      </c:pt>
                      <c:pt idx="7517">
                        <c:v>4203.7</c:v>
                      </c:pt>
                      <c:pt idx="7518">
                        <c:v>4206.2</c:v>
                      </c:pt>
                      <c:pt idx="7519">
                        <c:v>4208.8</c:v>
                      </c:pt>
                      <c:pt idx="7520">
                        <c:v>4198.8</c:v>
                      </c:pt>
                      <c:pt idx="7521">
                        <c:v>4212</c:v>
                      </c:pt>
                      <c:pt idx="7522">
                        <c:v>4187.8</c:v>
                      </c:pt>
                      <c:pt idx="7523">
                        <c:v>4219.8</c:v>
                      </c:pt>
                      <c:pt idx="7524">
                        <c:v>4214.7</c:v>
                      </c:pt>
                      <c:pt idx="7525">
                        <c:v>4199.8</c:v>
                      </c:pt>
                      <c:pt idx="7526">
                        <c:v>4205.1000000000004</c:v>
                      </c:pt>
                      <c:pt idx="7527">
                        <c:v>4208.8</c:v>
                      </c:pt>
                      <c:pt idx="7528">
                        <c:v>4211.6000000000004</c:v>
                      </c:pt>
                      <c:pt idx="7529">
                        <c:v>4208.8999999999996</c:v>
                      </c:pt>
                      <c:pt idx="7530">
                        <c:v>4209.2</c:v>
                      </c:pt>
                      <c:pt idx="7531">
                        <c:v>4199.6000000000004</c:v>
                      </c:pt>
                      <c:pt idx="7532">
                        <c:v>4194.5</c:v>
                      </c:pt>
                      <c:pt idx="7533">
                        <c:v>4207</c:v>
                      </c:pt>
                      <c:pt idx="7534">
                        <c:v>4199.7</c:v>
                      </c:pt>
                      <c:pt idx="7535">
                        <c:v>4204.2</c:v>
                      </c:pt>
                      <c:pt idx="7536">
                        <c:v>4201.6000000000004</c:v>
                      </c:pt>
                      <c:pt idx="7537">
                        <c:v>4201</c:v>
                      </c:pt>
                      <c:pt idx="7538">
                        <c:v>4205.3</c:v>
                      </c:pt>
                      <c:pt idx="7539">
                        <c:v>4197</c:v>
                      </c:pt>
                      <c:pt idx="7540">
                        <c:v>4210.8999999999996</c:v>
                      </c:pt>
                      <c:pt idx="7541">
                        <c:v>4199</c:v>
                      </c:pt>
                      <c:pt idx="7542">
                        <c:v>4199.3999999999996</c:v>
                      </c:pt>
                      <c:pt idx="7543">
                        <c:v>4212.6000000000004</c:v>
                      </c:pt>
                      <c:pt idx="7544">
                        <c:v>4218.3999999999996</c:v>
                      </c:pt>
                      <c:pt idx="7545">
                        <c:v>4197.7</c:v>
                      </c:pt>
                      <c:pt idx="7546">
                        <c:v>4207</c:v>
                      </c:pt>
                      <c:pt idx="7547">
                        <c:v>4202.8999999999996</c:v>
                      </c:pt>
                      <c:pt idx="7548">
                        <c:v>4200.2</c:v>
                      </c:pt>
                      <c:pt idx="7549">
                        <c:v>4205.2</c:v>
                      </c:pt>
                      <c:pt idx="7550">
                        <c:v>4205.8</c:v>
                      </c:pt>
                      <c:pt idx="7551">
                        <c:v>4189.3999999999996</c:v>
                      </c:pt>
                      <c:pt idx="7552">
                        <c:v>4207.5</c:v>
                      </c:pt>
                      <c:pt idx="7553">
                        <c:v>4198.8</c:v>
                      </c:pt>
                      <c:pt idx="7554">
                        <c:v>4211.8999999999996</c:v>
                      </c:pt>
                      <c:pt idx="7555">
                        <c:v>4217.7</c:v>
                      </c:pt>
                      <c:pt idx="7556">
                        <c:v>4214.5</c:v>
                      </c:pt>
                      <c:pt idx="7557">
                        <c:v>4209</c:v>
                      </c:pt>
                      <c:pt idx="7558">
                        <c:v>4196.3</c:v>
                      </c:pt>
                      <c:pt idx="7559">
                        <c:v>4201</c:v>
                      </c:pt>
                      <c:pt idx="7560">
                        <c:v>4201.3999999999996</c:v>
                      </c:pt>
                      <c:pt idx="7561">
                        <c:v>4211.5</c:v>
                      </c:pt>
                      <c:pt idx="7562">
                        <c:v>4198.3</c:v>
                      </c:pt>
                      <c:pt idx="7563">
                        <c:v>4196.7</c:v>
                      </c:pt>
                      <c:pt idx="7564">
                        <c:v>4200.1000000000004</c:v>
                      </c:pt>
                      <c:pt idx="7565">
                        <c:v>4200.3</c:v>
                      </c:pt>
                      <c:pt idx="7566">
                        <c:v>4199.8</c:v>
                      </c:pt>
                      <c:pt idx="7567">
                        <c:v>4199.3</c:v>
                      </c:pt>
                      <c:pt idx="7568">
                        <c:v>4198.1000000000004</c:v>
                      </c:pt>
                      <c:pt idx="7569">
                        <c:v>4202.8999999999996</c:v>
                      </c:pt>
                      <c:pt idx="7570">
                        <c:v>4192.6000000000004</c:v>
                      </c:pt>
                      <c:pt idx="7571">
                        <c:v>4200.2</c:v>
                      </c:pt>
                      <c:pt idx="7572">
                        <c:v>4221</c:v>
                      </c:pt>
                      <c:pt idx="7573">
                        <c:v>4214.8</c:v>
                      </c:pt>
                      <c:pt idx="7574">
                        <c:v>4201.8999999999996</c:v>
                      </c:pt>
                      <c:pt idx="7575">
                        <c:v>4192.3</c:v>
                      </c:pt>
                      <c:pt idx="7576">
                        <c:v>4204.2</c:v>
                      </c:pt>
                      <c:pt idx="7577">
                        <c:v>4202.5</c:v>
                      </c:pt>
                      <c:pt idx="7578">
                        <c:v>4205.8</c:v>
                      </c:pt>
                      <c:pt idx="7579">
                        <c:v>4220.3999999999996</c:v>
                      </c:pt>
                      <c:pt idx="7580">
                        <c:v>4197.6000000000004</c:v>
                      </c:pt>
                      <c:pt idx="7581">
                        <c:v>4211.5</c:v>
                      </c:pt>
                      <c:pt idx="7582">
                        <c:v>4201.3</c:v>
                      </c:pt>
                      <c:pt idx="7583">
                        <c:v>4201.6000000000004</c:v>
                      </c:pt>
                      <c:pt idx="7584">
                        <c:v>4197.2</c:v>
                      </c:pt>
                      <c:pt idx="7585">
                        <c:v>4201.6000000000004</c:v>
                      </c:pt>
                      <c:pt idx="7586">
                        <c:v>4199.3</c:v>
                      </c:pt>
                      <c:pt idx="7587">
                        <c:v>4204.8</c:v>
                      </c:pt>
                      <c:pt idx="7588">
                        <c:v>4194.8</c:v>
                      </c:pt>
                      <c:pt idx="7589">
                        <c:v>4204.7</c:v>
                      </c:pt>
                      <c:pt idx="7590">
                        <c:v>4199.3</c:v>
                      </c:pt>
                      <c:pt idx="7591">
                        <c:v>4189.5</c:v>
                      </c:pt>
                      <c:pt idx="7592">
                        <c:v>4199.5</c:v>
                      </c:pt>
                      <c:pt idx="7593">
                        <c:v>4190.5</c:v>
                      </c:pt>
                      <c:pt idx="7594">
                        <c:v>4203.8</c:v>
                      </c:pt>
                      <c:pt idx="7595">
                        <c:v>4195.5</c:v>
                      </c:pt>
                      <c:pt idx="7596">
                        <c:v>4201.7</c:v>
                      </c:pt>
                      <c:pt idx="7597">
                        <c:v>4188.6000000000004</c:v>
                      </c:pt>
                      <c:pt idx="7598">
                        <c:v>4201.1000000000004</c:v>
                      </c:pt>
                      <c:pt idx="7599">
                        <c:v>4196.3999999999996</c:v>
                      </c:pt>
                      <c:pt idx="7600">
                        <c:v>4202.3</c:v>
                      </c:pt>
                      <c:pt idx="7601">
                        <c:v>4204.6000000000004</c:v>
                      </c:pt>
                      <c:pt idx="7602">
                        <c:v>4194.8</c:v>
                      </c:pt>
                      <c:pt idx="7603">
                        <c:v>4198</c:v>
                      </c:pt>
                      <c:pt idx="7604">
                        <c:v>4204</c:v>
                      </c:pt>
                      <c:pt idx="7605">
                        <c:v>4190.3</c:v>
                      </c:pt>
                      <c:pt idx="7606">
                        <c:v>4188</c:v>
                      </c:pt>
                      <c:pt idx="7607">
                        <c:v>4206.2</c:v>
                      </c:pt>
                      <c:pt idx="7608">
                        <c:v>4212.3</c:v>
                      </c:pt>
                      <c:pt idx="7609">
                        <c:v>4198.2</c:v>
                      </c:pt>
                      <c:pt idx="7610">
                        <c:v>4195.5</c:v>
                      </c:pt>
                      <c:pt idx="7611">
                        <c:v>4212.1000000000004</c:v>
                      </c:pt>
                      <c:pt idx="7612">
                        <c:v>4186.6000000000004</c:v>
                      </c:pt>
                      <c:pt idx="7613">
                        <c:v>4189.5</c:v>
                      </c:pt>
                      <c:pt idx="7614">
                        <c:v>4197.3999999999996</c:v>
                      </c:pt>
                      <c:pt idx="7615">
                        <c:v>4199.8999999999996</c:v>
                      </c:pt>
                      <c:pt idx="7616">
                        <c:v>4196.7</c:v>
                      </c:pt>
                      <c:pt idx="7617">
                        <c:v>4198.7</c:v>
                      </c:pt>
                      <c:pt idx="7618">
                        <c:v>4206.3</c:v>
                      </c:pt>
                      <c:pt idx="7619">
                        <c:v>4196.8999999999996</c:v>
                      </c:pt>
                      <c:pt idx="7620">
                        <c:v>4200.8</c:v>
                      </c:pt>
                      <c:pt idx="7621">
                        <c:v>4197.1000000000004</c:v>
                      </c:pt>
                      <c:pt idx="7622">
                        <c:v>4200.8</c:v>
                      </c:pt>
                      <c:pt idx="7623">
                        <c:v>4189.8999999999996</c:v>
                      </c:pt>
                      <c:pt idx="7624">
                        <c:v>4193.2</c:v>
                      </c:pt>
                      <c:pt idx="7625">
                        <c:v>4192.8999999999996</c:v>
                      </c:pt>
                      <c:pt idx="7626">
                        <c:v>4208.7</c:v>
                      </c:pt>
                      <c:pt idx="7627">
                        <c:v>4202</c:v>
                      </c:pt>
                      <c:pt idx="7628">
                        <c:v>4195.8</c:v>
                      </c:pt>
                      <c:pt idx="7629">
                        <c:v>4198.6000000000004</c:v>
                      </c:pt>
                      <c:pt idx="7630">
                        <c:v>4209</c:v>
                      </c:pt>
                      <c:pt idx="7631">
                        <c:v>4194.3999999999996</c:v>
                      </c:pt>
                      <c:pt idx="7632">
                        <c:v>4200.7</c:v>
                      </c:pt>
                      <c:pt idx="7633">
                        <c:v>4199.1000000000004</c:v>
                      </c:pt>
                      <c:pt idx="7634">
                        <c:v>4194.2</c:v>
                      </c:pt>
                      <c:pt idx="7635">
                        <c:v>4199.7</c:v>
                      </c:pt>
                      <c:pt idx="7636">
                        <c:v>4200.3</c:v>
                      </c:pt>
                      <c:pt idx="7637">
                        <c:v>4189.5</c:v>
                      </c:pt>
                      <c:pt idx="7638">
                        <c:v>4200.8</c:v>
                      </c:pt>
                      <c:pt idx="7639">
                        <c:v>4187.3</c:v>
                      </c:pt>
                      <c:pt idx="7640">
                        <c:v>4188.6000000000004</c:v>
                      </c:pt>
                      <c:pt idx="7641">
                        <c:v>4199.5</c:v>
                      </c:pt>
                      <c:pt idx="7642">
                        <c:v>4193.8</c:v>
                      </c:pt>
                      <c:pt idx="7643">
                        <c:v>4194.3</c:v>
                      </c:pt>
                      <c:pt idx="7644">
                        <c:v>4193.3999999999996</c:v>
                      </c:pt>
                      <c:pt idx="7645">
                        <c:v>4203</c:v>
                      </c:pt>
                      <c:pt idx="7646">
                        <c:v>4197.5</c:v>
                      </c:pt>
                      <c:pt idx="7647">
                        <c:v>4212.6000000000004</c:v>
                      </c:pt>
                      <c:pt idx="7648">
                        <c:v>4212.6000000000004</c:v>
                      </c:pt>
                      <c:pt idx="7649">
                        <c:v>4216</c:v>
                      </c:pt>
                      <c:pt idx="7650">
                        <c:v>4189</c:v>
                      </c:pt>
                      <c:pt idx="7651">
                        <c:v>4196</c:v>
                      </c:pt>
                      <c:pt idx="7652">
                        <c:v>4192.7</c:v>
                      </c:pt>
                      <c:pt idx="7653">
                        <c:v>4205</c:v>
                      </c:pt>
                      <c:pt idx="7654">
                        <c:v>4200.1000000000004</c:v>
                      </c:pt>
                      <c:pt idx="7655">
                        <c:v>4209.7</c:v>
                      </c:pt>
                      <c:pt idx="7656">
                        <c:v>4195.5</c:v>
                      </c:pt>
                      <c:pt idx="7657">
                        <c:v>4187.1000000000004</c:v>
                      </c:pt>
                      <c:pt idx="7658">
                        <c:v>4184.8999999999996</c:v>
                      </c:pt>
                      <c:pt idx="7659">
                        <c:v>4201.8</c:v>
                      </c:pt>
                      <c:pt idx="7660">
                        <c:v>4203.3999999999996</c:v>
                      </c:pt>
                      <c:pt idx="7661">
                        <c:v>4190.3999999999996</c:v>
                      </c:pt>
                      <c:pt idx="7662">
                        <c:v>4203.5</c:v>
                      </c:pt>
                      <c:pt idx="7663">
                        <c:v>4194.2</c:v>
                      </c:pt>
                      <c:pt idx="7664">
                        <c:v>4207.1000000000004</c:v>
                      </c:pt>
                      <c:pt idx="7665">
                        <c:v>4204.2</c:v>
                      </c:pt>
                      <c:pt idx="7666">
                        <c:v>4190.1000000000004</c:v>
                      </c:pt>
                      <c:pt idx="7667">
                        <c:v>4199.6000000000004</c:v>
                      </c:pt>
                      <c:pt idx="7668">
                        <c:v>4217.7</c:v>
                      </c:pt>
                      <c:pt idx="7669">
                        <c:v>4201.3999999999996</c:v>
                      </c:pt>
                      <c:pt idx="7670">
                        <c:v>4184.2</c:v>
                      </c:pt>
                      <c:pt idx="7671">
                        <c:v>4205.8999999999996</c:v>
                      </c:pt>
                      <c:pt idx="7672">
                        <c:v>4196</c:v>
                      </c:pt>
                      <c:pt idx="7673">
                        <c:v>4184.2</c:v>
                      </c:pt>
                      <c:pt idx="7674">
                        <c:v>4202.3</c:v>
                      </c:pt>
                      <c:pt idx="7675">
                        <c:v>4209.8</c:v>
                      </c:pt>
                      <c:pt idx="7676">
                        <c:v>4192.1000000000004</c:v>
                      </c:pt>
                      <c:pt idx="7677">
                        <c:v>4197.2</c:v>
                      </c:pt>
                      <c:pt idx="7678">
                        <c:v>4208</c:v>
                      </c:pt>
                      <c:pt idx="7679">
                        <c:v>4194.2</c:v>
                      </c:pt>
                      <c:pt idx="7680">
                        <c:v>4199.5</c:v>
                      </c:pt>
                      <c:pt idx="7681">
                        <c:v>4197.3</c:v>
                      </c:pt>
                      <c:pt idx="7682">
                        <c:v>4197.7</c:v>
                      </c:pt>
                      <c:pt idx="7683">
                        <c:v>4214.3</c:v>
                      </c:pt>
                      <c:pt idx="7684">
                        <c:v>4208.2</c:v>
                      </c:pt>
                      <c:pt idx="7685">
                        <c:v>4206.5</c:v>
                      </c:pt>
                      <c:pt idx="7686">
                        <c:v>4205.7</c:v>
                      </c:pt>
                      <c:pt idx="7687">
                        <c:v>4208.5</c:v>
                      </c:pt>
                      <c:pt idx="7688">
                        <c:v>4184.6000000000004</c:v>
                      </c:pt>
                      <c:pt idx="7689">
                        <c:v>4206.2</c:v>
                      </c:pt>
                      <c:pt idx="7690">
                        <c:v>4209.8999999999996</c:v>
                      </c:pt>
                      <c:pt idx="7691">
                        <c:v>4178.2</c:v>
                      </c:pt>
                      <c:pt idx="7692">
                        <c:v>4205.2</c:v>
                      </c:pt>
                      <c:pt idx="7693">
                        <c:v>4185.7</c:v>
                      </c:pt>
                      <c:pt idx="7694">
                        <c:v>4207.1000000000004</c:v>
                      </c:pt>
                      <c:pt idx="7695">
                        <c:v>4201.1000000000004</c:v>
                      </c:pt>
                      <c:pt idx="7696">
                        <c:v>4208.6000000000004</c:v>
                      </c:pt>
                      <c:pt idx="7697">
                        <c:v>4217.7</c:v>
                      </c:pt>
                      <c:pt idx="7698">
                        <c:v>4190.5</c:v>
                      </c:pt>
                      <c:pt idx="7699">
                        <c:v>4188.8999999999996</c:v>
                      </c:pt>
                      <c:pt idx="7700">
                        <c:v>4194.6000000000004</c:v>
                      </c:pt>
                      <c:pt idx="7701">
                        <c:v>4207.1000000000004</c:v>
                      </c:pt>
                      <c:pt idx="7702">
                        <c:v>4212.3999999999996</c:v>
                      </c:pt>
                      <c:pt idx="7703">
                        <c:v>4219.8</c:v>
                      </c:pt>
                      <c:pt idx="7704">
                        <c:v>4205.1000000000004</c:v>
                      </c:pt>
                      <c:pt idx="7705">
                        <c:v>4196.8</c:v>
                      </c:pt>
                      <c:pt idx="7706">
                        <c:v>4203.8999999999996</c:v>
                      </c:pt>
                      <c:pt idx="7707">
                        <c:v>4195.1000000000004</c:v>
                      </c:pt>
                      <c:pt idx="7708">
                        <c:v>4207.2</c:v>
                      </c:pt>
                      <c:pt idx="7709">
                        <c:v>4220.1000000000004</c:v>
                      </c:pt>
                      <c:pt idx="7710">
                        <c:v>4196.3999999999996</c:v>
                      </c:pt>
                      <c:pt idx="7711">
                        <c:v>4203</c:v>
                      </c:pt>
                      <c:pt idx="7712">
                        <c:v>4204.3999999999996</c:v>
                      </c:pt>
                      <c:pt idx="7713">
                        <c:v>4211.7</c:v>
                      </c:pt>
                      <c:pt idx="7714">
                        <c:v>4213.8</c:v>
                      </c:pt>
                      <c:pt idx="7715">
                        <c:v>4194.2</c:v>
                      </c:pt>
                      <c:pt idx="7716">
                        <c:v>4196.5</c:v>
                      </c:pt>
                      <c:pt idx="7717">
                        <c:v>4218.6000000000004</c:v>
                      </c:pt>
                      <c:pt idx="7718">
                        <c:v>4206</c:v>
                      </c:pt>
                      <c:pt idx="7719">
                        <c:v>4200.7</c:v>
                      </c:pt>
                      <c:pt idx="7720">
                        <c:v>4185.8</c:v>
                      </c:pt>
                      <c:pt idx="7721">
                        <c:v>4205</c:v>
                      </c:pt>
                      <c:pt idx="7722">
                        <c:v>4205</c:v>
                      </c:pt>
                      <c:pt idx="7723">
                        <c:v>4194.5</c:v>
                      </c:pt>
                      <c:pt idx="7724">
                        <c:v>4196.6000000000004</c:v>
                      </c:pt>
                      <c:pt idx="7725">
                        <c:v>4199.1000000000004</c:v>
                      </c:pt>
                      <c:pt idx="7726">
                        <c:v>4207.8999999999996</c:v>
                      </c:pt>
                      <c:pt idx="7727">
                        <c:v>4211</c:v>
                      </c:pt>
                      <c:pt idx="7728">
                        <c:v>4201.3</c:v>
                      </c:pt>
                      <c:pt idx="7729">
                        <c:v>4208.8</c:v>
                      </c:pt>
                      <c:pt idx="7730">
                        <c:v>4201.6000000000004</c:v>
                      </c:pt>
                      <c:pt idx="7731">
                        <c:v>4188.7</c:v>
                      </c:pt>
                      <c:pt idx="7732">
                        <c:v>4211</c:v>
                      </c:pt>
                      <c:pt idx="7733">
                        <c:v>4194.8999999999996</c:v>
                      </c:pt>
                      <c:pt idx="7734">
                        <c:v>4205.3</c:v>
                      </c:pt>
                      <c:pt idx="7735">
                        <c:v>4209.5</c:v>
                      </c:pt>
                      <c:pt idx="7736">
                        <c:v>4186.3</c:v>
                      </c:pt>
                      <c:pt idx="7737">
                        <c:v>4207.8999999999996</c:v>
                      </c:pt>
                      <c:pt idx="7738">
                        <c:v>4197.1000000000004</c:v>
                      </c:pt>
                      <c:pt idx="7739">
                        <c:v>4202.3</c:v>
                      </c:pt>
                      <c:pt idx="7740">
                        <c:v>4200</c:v>
                      </c:pt>
                      <c:pt idx="7741">
                        <c:v>4193.8999999999996</c:v>
                      </c:pt>
                      <c:pt idx="7742">
                        <c:v>4186.6000000000004</c:v>
                      </c:pt>
                      <c:pt idx="7743">
                        <c:v>4183.8999999999996</c:v>
                      </c:pt>
                      <c:pt idx="7744">
                        <c:v>4201</c:v>
                      </c:pt>
                      <c:pt idx="7745">
                        <c:v>4203.5</c:v>
                      </c:pt>
                      <c:pt idx="7746">
                        <c:v>4183.8999999999996</c:v>
                      </c:pt>
                      <c:pt idx="7747">
                        <c:v>4214</c:v>
                      </c:pt>
                      <c:pt idx="7748">
                        <c:v>4188.7</c:v>
                      </c:pt>
                      <c:pt idx="7749">
                        <c:v>4202.3</c:v>
                      </c:pt>
                      <c:pt idx="7750">
                        <c:v>4201.2</c:v>
                      </c:pt>
                      <c:pt idx="7751">
                        <c:v>4196.3</c:v>
                      </c:pt>
                      <c:pt idx="7752">
                        <c:v>4191</c:v>
                      </c:pt>
                      <c:pt idx="7753">
                        <c:v>4186</c:v>
                      </c:pt>
                      <c:pt idx="7754">
                        <c:v>4184</c:v>
                      </c:pt>
                      <c:pt idx="7755">
                        <c:v>4190.6000000000004</c:v>
                      </c:pt>
                      <c:pt idx="7756">
                        <c:v>4181</c:v>
                      </c:pt>
                      <c:pt idx="7757">
                        <c:v>4188</c:v>
                      </c:pt>
                      <c:pt idx="7758">
                        <c:v>4171.3</c:v>
                      </c:pt>
                      <c:pt idx="7759">
                        <c:v>4182.5</c:v>
                      </c:pt>
                      <c:pt idx="7760">
                        <c:v>4188.7</c:v>
                      </c:pt>
                      <c:pt idx="7761">
                        <c:v>4178.8</c:v>
                      </c:pt>
                      <c:pt idx="7762">
                        <c:v>4175.2</c:v>
                      </c:pt>
                      <c:pt idx="7763">
                        <c:v>4180.3</c:v>
                      </c:pt>
                      <c:pt idx="7764">
                        <c:v>4195.5</c:v>
                      </c:pt>
                      <c:pt idx="7765">
                        <c:v>4181.3999999999996</c:v>
                      </c:pt>
                      <c:pt idx="7766">
                        <c:v>4172.8999999999996</c:v>
                      </c:pt>
                      <c:pt idx="7767">
                        <c:v>4176.8</c:v>
                      </c:pt>
                      <c:pt idx="7768">
                        <c:v>4166.8</c:v>
                      </c:pt>
                      <c:pt idx="7769">
                        <c:v>4171.2</c:v>
                      </c:pt>
                      <c:pt idx="7770">
                        <c:v>4189.6000000000004</c:v>
                      </c:pt>
                      <c:pt idx="7771">
                        <c:v>4169.2</c:v>
                      </c:pt>
                      <c:pt idx="7772">
                        <c:v>4178.3999999999996</c:v>
                      </c:pt>
                      <c:pt idx="7773">
                        <c:v>4168.5</c:v>
                      </c:pt>
                      <c:pt idx="7774">
                        <c:v>4173.5</c:v>
                      </c:pt>
                      <c:pt idx="7775">
                        <c:v>4180.8</c:v>
                      </c:pt>
                      <c:pt idx="7776">
                        <c:v>4186.7</c:v>
                      </c:pt>
                      <c:pt idx="7777">
                        <c:v>4169.6000000000004</c:v>
                      </c:pt>
                      <c:pt idx="7778">
                        <c:v>4188.2</c:v>
                      </c:pt>
                      <c:pt idx="7779">
                        <c:v>4177.1000000000004</c:v>
                      </c:pt>
                      <c:pt idx="7780">
                        <c:v>4176.5</c:v>
                      </c:pt>
                      <c:pt idx="7781">
                        <c:v>4187.2</c:v>
                      </c:pt>
                      <c:pt idx="7782">
                        <c:v>4171.8999999999996</c:v>
                      </c:pt>
                      <c:pt idx="7783">
                        <c:v>4178.3999999999996</c:v>
                      </c:pt>
                      <c:pt idx="7784">
                        <c:v>4183.8999999999996</c:v>
                      </c:pt>
                      <c:pt idx="7785">
                        <c:v>4174.3999999999996</c:v>
                      </c:pt>
                      <c:pt idx="7786">
                        <c:v>4190.6000000000004</c:v>
                      </c:pt>
                      <c:pt idx="7787">
                        <c:v>4181.6000000000004</c:v>
                      </c:pt>
                      <c:pt idx="7788">
                        <c:v>4187.8</c:v>
                      </c:pt>
                      <c:pt idx="7789">
                        <c:v>4174.2</c:v>
                      </c:pt>
                      <c:pt idx="7790">
                        <c:v>4188.1000000000004</c:v>
                      </c:pt>
                      <c:pt idx="7791">
                        <c:v>4176.3</c:v>
                      </c:pt>
                      <c:pt idx="7792">
                        <c:v>4187.3</c:v>
                      </c:pt>
                      <c:pt idx="7793">
                        <c:v>4179.3</c:v>
                      </c:pt>
                      <c:pt idx="7794">
                        <c:v>4171.8</c:v>
                      </c:pt>
                      <c:pt idx="7795">
                        <c:v>4189.2</c:v>
                      </c:pt>
                      <c:pt idx="7796">
                        <c:v>4173.5</c:v>
                      </c:pt>
                      <c:pt idx="7797">
                        <c:v>4178.6000000000004</c:v>
                      </c:pt>
                      <c:pt idx="7798">
                        <c:v>4187.3999999999996</c:v>
                      </c:pt>
                      <c:pt idx="7799">
                        <c:v>4182</c:v>
                      </c:pt>
                      <c:pt idx="7800">
                        <c:v>4182</c:v>
                      </c:pt>
                      <c:pt idx="7801">
                        <c:v>4177</c:v>
                      </c:pt>
                      <c:pt idx="7802">
                        <c:v>4176</c:v>
                      </c:pt>
                      <c:pt idx="7803">
                        <c:v>4189.3</c:v>
                      </c:pt>
                      <c:pt idx="7804">
                        <c:v>4179.6000000000004</c:v>
                      </c:pt>
                      <c:pt idx="7805">
                        <c:v>4159.3</c:v>
                      </c:pt>
                      <c:pt idx="7806">
                        <c:v>4168.8</c:v>
                      </c:pt>
                      <c:pt idx="7807">
                        <c:v>4191.5</c:v>
                      </c:pt>
                      <c:pt idx="7808">
                        <c:v>4190.8999999999996</c:v>
                      </c:pt>
                      <c:pt idx="7809">
                        <c:v>4180.6000000000004</c:v>
                      </c:pt>
                      <c:pt idx="7810">
                        <c:v>4188.7</c:v>
                      </c:pt>
                      <c:pt idx="7811">
                        <c:v>4163</c:v>
                      </c:pt>
                      <c:pt idx="7812">
                        <c:v>4189.2</c:v>
                      </c:pt>
                      <c:pt idx="7813">
                        <c:v>4166.2</c:v>
                      </c:pt>
                      <c:pt idx="7814">
                        <c:v>4191.8</c:v>
                      </c:pt>
                      <c:pt idx="7815">
                        <c:v>4180.3</c:v>
                      </c:pt>
                      <c:pt idx="7816">
                        <c:v>4175.6000000000004</c:v>
                      </c:pt>
                      <c:pt idx="7817">
                        <c:v>4180.2</c:v>
                      </c:pt>
                      <c:pt idx="7818">
                        <c:v>4180.1000000000004</c:v>
                      </c:pt>
                      <c:pt idx="7819">
                        <c:v>4173.8</c:v>
                      </c:pt>
                      <c:pt idx="7820">
                        <c:v>4189.5</c:v>
                      </c:pt>
                      <c:pt idx="7821">
                        <c:v>4188</c:v>
                      </c:pt>
                      <c:pt idx="7822">
                        <c:v>4183.5</c:v>
                      </c:pt>
                      <c:pt idx="7823">
                        <c:v>4177.3</c:v>
                      </c:pt>
                      <c:pt idx="7824">
                        <c:v>4173.2</c:v>
                      </c:pt>
                      <c:pt idx="7825">
                        <c:v>4183.1000000000004</c:v>
                      </c:pt>
                      <c:pt idx="7826">
                        <c:v>4170.1000000000004</c:v>
                      </c:pt>
                      <c:pt idx="7827">
                        <c:v>4180.1000000000004</c:v>
                      </c:pt>
                      <c:pt idx="7828">
                        <c:v>4183.8</c:v>
                      </c:pt>
                      <c:pt idx="7829">
                        <c:v>4181.7</c:v>
                      </c:pt>
                      <c:pt idx="7830">
                        <c:v>4186.3999999999996</c:v>
                      </c:pt>
                      <c:pt idx="7831">
                        <c:v>4180.3999999999996</c:v>
                      </c:pt>
                      <c:pt idx="7832">
                        <c:v>4178.8</c:v>
                      </c:pt>
                      <c:pt idx="7833">
                        <c:v>4176.8999999999996</c:v>
                      </c:pt>
                      <c:pt idx="7834">
                        <c:v>4180.8</c:v>
                      </c:pt>
                      <c:pt idx="7835">
                        <c:v>4174.2</c:v>
                      </c:pt>
                      <c:pt idx="7836">
                        <c:v>4185.3999999999996</c:v>
                      </c:pt>
                      <c:pt idx="7837">
                        <c:v>4182.3999999999996</c:v>
                      </c:pt>
                      <c:pt idx="7838">
                        <c:v>4186.2</c:v>
                      </c:pt>
                      <c:pt idx="7839">
                        <c:v>4185.1000000000004</c:v>
                      </c:pt>
                      <c:pt idx="7840">
                        <c:v>4178.7</c:v>
                      </c:pt>
                      <c:pt idx="7841">
                        <c:v>4184.1000000000004</c:v>
                      </c:pt>
                      <c:pt idx="7842">
                        <c:v>4182.1000000000004</c:v>
                      </c:pt>
                      <c:pt idx="7843">
                        <c:v>4179.3</c:v>
                      </c:pt>
                      <c:pt idx="7844">
                        <c:v>4183.1000000000004</c:v>
                      </c:pt>
                      <c:pt idx="7845">
                        <c:v>4177.3999999999996</c:v>
                      </c:pt>
                      <c:pt idx="7846">
                        <c:v>4184.7</c:v>
                      </c:pt>
                      <c:pt idx="7847">
                        <c:v>4175.6000000000004</c:v>
                      </c:pt>
                      <c:pt idx="7848">
                        <c:v>4183.6000000000004</c:v>
                      </c:pt>
                      <c:pt idx="7849">
                        <c:v>4185.1000000000004</c:v>
                      </c:pt>
                      <c:pt idx="7850">
                        <c:v>4185</c:v>
                      </c:pt>
                      <c:pt idx="7851">
                        <c:v>4185.8999999999996</c:v>
                      </c:pt>
                      <c:pt idx="7852">
                        <c:v>4174.5</c:v>
                      </c:pt>
                      <c:pt idx="7853">
                        <c:v>4179.6000000000004</c:v>
                      </c:pt>
                      <c:pt idx="7854">
                        <c:v>4181</c:v>
                      </c:pt>
                      <c:pt idx="7855">
                        <c:v>4177.3</c:v>
                      </c:pt>
                      <c:pt idx="7856">
                        <c:v>4178.5</c:v>
                      </c:pt>
                      <c:pt idx="7857">
                        <c:v>4175.7</c:v>
                      </c:pt>
                      <c:pt idx="7858">
                        <c:v>4184.2</c:v>
                      </c:pt>
                      <c:pt idx="7859">
                        <c:v>4181.5</c:v>
                      </c:pt>
                      <c:pt idx="7860">
                        <c:v>4186.3</c:v>
                      </c:pt>
                      <c:pt idx="7861">
                        <c:v>4179.6000000000004</c:v>
                      </c:pt>
                      <c:pt idx="7862">
                        <c:v>4186.6000000000004</c:v>
                      </c:pt>
                      <c:pt idx="7863">
                        <c:v>4190.3</c:v>
                      </c:pt>
                      <c:pt idx="7864">
                        <c:v>4189</c:v>
                      </c:pt>
                      <c:pt idx="7865">
                        <c:v>4182.6000000000004</c:v>
                      </c:pt>
                      <c:pt idx="7866">
                        <c:v>4186.2</c:v>
                      </c:pt>
                      <c:pt idx="7867">
                        <c:v>4187.5</c:v>
                      </c:pt>
                      <c:pt idx="7868">
                        <c:v>4188</c:v>
                      </c:pt>
                      <c:pt idx="7869">
                        <c:v>4189.8</c:v>
                      </c:pt>
                      <c:pt idx="7870">
                        <c:v>4187.8999999999996</c:v>
                      </c:pt>
                      <c:pt idx="7871">
                        <c:v>4183</c:v>
                      </c:pt>
                      <c:pt idx="7872">
                        <c:v>4186.3</c:v>
                      </c:pt>
                      <c:pt idx="7873">
                        <c:v>4181.3999999999996</c:v>
                      </c:pt>
                      <c:pt idx="7874">
                        <c:v>4180</c:v>
                      </c:pt>
                      <c:pt idx="7875">
                        <c:v>4178.1000000000004</c:v>
                      </c:pt>
                      <c:pt idx="7876">
                        <c:v>4178.8</c:v>
                      </c:pt>
                      <c:pt idx="7877">
                        <c:v>4178.8999999999996</c:v>
                      </c:pt>
                      <c:pt idx="7878">
                        <c:v>4192.1000000000004</c:v>
                      </c:pt>
                      <c:pt idx="7879">
                        <c:v>4181.8999999999996</c:v>
                      </c:pt>
                      <c:pt idx="7880">
                        <c:v>4179.1000000000004</c:v>
                      </c:pt>
                      <c:pt idx="7881">
                        <c:v>4181.2</c:v>
                      </c:pt>
                      <c:pt idx="7882">
                        <c:v>4187</c:v>
                      </c:pt>
                      <c:pt idx="7883">
                        <c:v>4176.8999999999996</c:v>
                      </c:pt>
                      <c:pt idx="7884">
                        <c:v>4180.8999999999996</c:v>
                      </c:pt>
                      <c:pt idx="7885">
                        <c:v>4181.3999999999996</c:v>
                      </c:pt>
                      <c:pt idx="7886">
                        <c:v>4184</c:v>
                      </c:pt>
                      <c:pt idx="7887">
                        <c:v>4183.1000000000004</c:v>
                      </c:pt>
                      <c:pt idx="7888">
                        <c:v>4183.5</c:v>
                      </c:pt>
                      <c:pt idx="7889">
                        <c:v>4184.8999999999996</c:v>
                      </c:pt>
                      <c:pt idx="7890">
                        <c:v>4175.2</c:v>
                      </c:pt>
                      <c:pt idx="7891">
                        <c:v>4171.2</c:v>
                      </c:pt>
                      <c:pt idx="7892">
                        <c:v>4178.8</c:v>
                      </c:pt>
                      <c:pt idx="7893">
                        <c:v>4180</c:v>
                      </c:pt>
                      <c:pt idx="7894">
                        <c:v>4183.2</c:v>
                      </c:pt>
                      <c:pt idx="7895">
                        <c:v>4178.8999999999996</c:v>
                      </c:pt>
                      <c:pt idx="7896">
                        <c:v>4177.6000000000004</c:v>
                      </c:pt>
                      <c:pt idx="7897">
                        <c:v>4183.3</c:v>
                      </c:pt>
                      <c:pt idx="7898">
                        <c:v>4188.3</c:v>
                      </c:pt>
                      <c:pt idx="7899">
                        <c:v>4182.6000000000004</c:v>
                      </c:pt>
                      <c:pt idx="7900">
                        <c:v>4184.8999999999996</c:v>
                      </c:pt>
                      <c:pt idx="7901">
                        <c:v>4179.8999999999996</c:v>
                      </c:pt>
                      <c:pt idx="7902">
                        <c:v>4184.1000000000004</c:v>
                      </c:pt>
                      <c:pt idx="7903">
                        <c:v>4175.3999999999996</c:v>
                      </c:pt>
                      <c:pt idx="7904">
                        <c:v>4173.8999999999996</c:v>
                      </c:pt>
                      <c:pt idx="7905">
                        <c:v>4176.5</c:v>
                      </c:pt>
                      <c:pt idx="7906">
                        <c:v>4180.7</c:v>
                      </c:pt>
                      <c:pt idx="7907">
                        <c:v>4163.8</c:v>
                      </c:pt>
                      <c:pt idx="7908">
                        <c:v>4180.8</c:v>
                      </c:pt>
                      <c:pt idx="7909">
                        <c:v>4178.7</c:v>
                      </c:pt>
                      <c:pt idx="7910">
                        <c:v>4183.5</c:v>
                      </c:pt>
                      <c:pt idx="7911">
                        <c:v>4178.2</c:v>
                      </c:pt>
                      <c:pt idx="7912">
                        <c:v>4183.8</c:v>
                      </c:pt>
                      <c:pt idx="7913">
                        <c:v>4180.3</c:v>
                      </c:pt>
                      <c:pt idx="7914">
                        <c:v>4187</c:v>
                      </c:pt>
                      <c:pt idx="7915">
                        <c:v>4180.6000000000004</c:v>
                      </c:pt>
                      <c:pt idx="7916">
                        <c:v>4169.8</c:v>
                      </c:pt>
                      <c:pt idx="7917">
                        <c:v>4182.2</c:v>
                      </c:pt>
                      <c:pt idx="7918">
                        <c:v>4180.8999999999996</c:v>
                      </c:pt>
                      <c:pt idx="7919">
                        <c:v>4184.3999999999996</c:v>
                      </c:pt>
                      <c:pt idx="7920">
                        <c:v>4176.3</c:v>
                      </c:pt>
                      <c:pt idx="7921">
                        <c:v>4177.3999999999996</c:v>
                      </c:pt>
                      <c:pt idx="7922">
                        <c:v>4183.8999999999996</c:v>
                      </c:pt>
                      <c:pt idx="7923">
                        <c:v>4186.5</c:v>
                      </c:pt>
                      <c:pt idx="7924">
                        <c:v>4179.3</c:v>
                      </c:pt>
                      <c:pt idx="7925">
                        <c:v>4182.8999999999996</c:v>
                      </c:pt>
                      <c:pt idx="7926">
                        <c:v>4174.3999999999996</c:v>
                      </c:pt>
                      <c:pt idx="7927">
                        <c:v>4178.3999999999996</c:v>
                      </c:pt>
                      <c:pt idx="7928">
                        <c:v>4181.5</c:v>
                      </c:pt>
                      <c:pt idx="7929">
                        <c:v>4180.3</c:v>
                      </c:pt>
                      <c:pt idx="7930">
                        <c:v>4185</c:v>
                      </c:pt>
                      <c:pt idx="7931">
                        <c:v>4182.1000000000004</c:v>
                      </c:pt>
                      <c:pt idx="7932">
                        <c:v>4186.2</c:v>
                      </c:pt>
                      <c:pt idx="7933">
                        <c:v>4172.8999999999996</c:v>
                      </c:pt>
                      <c:pt idx="7934">
                        <c:v>4172.5</c:v>
                      </c:pt>
                      <c:pt idx="7935">
                        <c:v>4180.8999999999996</c:v>
                      </c:pt>
                      <c:pt idx="7936">
                        <c:v>4168.6000000000004</c:v>
                      </c:pt>
                      <c:pt idx="7937">
                        <c:v>4177.1000000000004</c:v>
                      </c:pt>
                      <c:pt idx="7938">
                        <c:v>4188.5</c:v>
                      </c:pt>
                      <c:pt idx="7939">
                        <c:v>4183.7</c:v>
                      </c:pt>
                      <c:pt idx="7940">
                        <c:v>4179.8999999999996</c:v>
                      </c:pt>
                      <c:pt idx="7941">
                        <c:v>4188.3999999999996</c:v>
                      </c:pt>
                      <c:pt idx="7942">
                        <c:v>4184</c:v>
                      </c:pt>
                      <c:pt idx="7943">
                        <c:v>4179.8</c:v>
                      </c:pt>
                      <c:pt idx="7944">
                        <c:v>4183.8999999999996</c:v>
                      </c:pt>
                      <c:pt idx="7945">
                        <c:v>4181.8</c:v>
                      </c:pt>
                      <c:pt idx="7946">
                        <c:v>4187.3</c:v>
                      </c:pt>
                      <c:pt idx="7947">
                        <c:v>4173.2</c:v>
                      </c:pt>
                      <c:pt idx="7948">
                        <c:v>4189.3999999999996</c:v>
                      </c:pt>
                      <c:pt idx="7949">
                        <c:v>4187.5</c:v>
                      </c:pt>
                      <c:pt idx="7950">
                        <c:v>4186.5</c:v>
                      </c:pt>
                      <c:pt idx="7951">
                        <c:v>4179.7</c:v>
                      </c:pt>
                      <c:pt idx="7952">
                        <c:v>4182.6000000000004</c:v>
                      </c:pt>
                      <c:pt idx="7953">
                        <c:v>4179.8999999999996</c:v>
                      </c:pt>
                      <c:pt idx="7954">
                        <c:v>4179.3999999999996</c:v>
                      </c:pt>
                      <c:pt idx="7955">
                        <c:v>4180.2</c:v>
                      </c:pt>
                      <c:pt idx="7956">
                        <c:v>4167.3</c:v>
                      </c:pt>
                      <c:pt idx="7957">
                        <c:v>4174.7</c:v>
                      </c:pt>
                      <c:pt idx="7958">
                        <c:v>4185.8999999999996</c:v>
                      </c:pt>
                      <c:pt idx="7959">
                        <c:v>4175.2</c:v>
                      </c:pt>
                      <c:pt idx="7960">
                        <c:v>4184.8</c:v>
                      </c:pt>
                      <c:pt idx="7961">
                        <c:v>4201</c:v>
                      </c:pt>
                      <c:pt idx="7962">
                        <c:v>4187.2</c:v>
                      </c:pt>
                      <c:pt idx="7963">
                        <c:v>4182.5</c:v>
                      </c:pt>
                      <c:pt idx="7964">
                        <c:v>4178.3999999999996</c:v>
                      </c:pt>
                      <c:pt idx="7965">
                        <c:v>4181</c:v>
                      </c:pt>
                      <c:pt idx="7966">
                        <c:v>4187.3</c:v>
                      </c:pt>
                      <c:pt idx="7967">
                        <c:v>4183.3</c:v>
                      </c:pt>
                      <c:pt idx="7968">
                        <c:v>4181.1000000000004</c:v>
                      </c:pt>
                      <c:pt idx="7969">
                        <c:v>4185.3999999999996</c:v>
                      </c:pt>
                      <c:pt idx="7970">
                        <c:v>4197.7</c:v>
                      </c:pt>
                      <c:pt idx="7971">
                        <c:v>4191.3999999999996</c:v>
                      </c:pt>
                      <c:pt idx="7972">
                        <c:v>4178.6000000000004</c:v>
                      </c:pt>
                      <c:pt idx="7973">
                        <c:v>4189</c:v>
                      </c:pt>
                      <c:pt idx="7974">
                        <c:v>4177.6000000000004</c:v>
                      </c:pt>
                      <c:pt idx="7975">
                        <c:v>4167.6000000000004</c:v>
                      </c:pt>
                      <c:pt idx="7976">
                        <c:v>4182.2</c:v>
                      </c:pt>
                      <c:pt idx="7977">
                        <c:v>4183.3</c:v>
                      </c:pt>
                      <c:pt idx="7978">
                        <c:v>4182.3</c:v>
                      </c:pt>
                      <c:pt idx="7979">
                        <c:v>4181.5</c:v>
                      </c:pt>
                      <c:pt idx="7980">
                        <c:v>4180.3999999999996</c:v>
                      </c:pt>
                      <c:pt idx="7981">
                        <c:v>4201.8999999999996</c:v>
                      </c:pt>
                      <c:pt idx="7982">
                        <c:v>4171.8999999999996</c:v>
                      </c:pt>
                      <c:pt idx="7983">
                        <c:v>4177.3</c:v>
                      </c:pt>
                      <c:pt idx="7984">
                        <c:v>4196</c:v>
                      </c:pt>
                      <c:pt idx="7985">
                        <c:v>4186.7</c:v>
                      </c:pt>
                      <c:pt idx="7986">
                        <c:v>4187.7</c:v>
                      </c:pt>
                      <c:pt idx="7987">
                        <c:v>4179.1000000000004</c:v>
                      </c:pt>
                      <c:pt idx="7988">
                        <c:v>4189.5</c:v>
                      </c:pt>
                      <c:pt idx="7989">
                        <c:v>4182.8999999999996</c:v>
                      </c:pt>
                      <c:pt idx="7990">
                        <c:v>4190.2</c:v>
                      </c:pt>
                      <c:pt idx="7991">
                        <c:v>4197.7</c:v>
                      </c:pt>
                      <c:pt idx="7992">
                        <c:v>4190.1000000000004</c:v>
                      </c:pt>
                      <c:pt idx="7993">
                        <c:v>4185.8999999999996</c:v>
                      </c:pt>
                      <c:pt idx="7994">
                        <c:v>4189.1000000000004</c:v>
                      </c:pt>
                      <c:pt idx="7995">
                        <c:v>4181.5</c:v>
                      </c:pt>
                      <c:pt idx="7996">
                        <c:v>4187.3999999999996</c:v>
                      </c:pt>
                      <c:pt idx="7997">
                        <c:v>4184.8</c:v>
                      </c:pt>
                      <c:pt idx="7998">
                        <c:v>4188.7</c:v>
                      </c:pt>
                      <c:pt idx="7999">
                        <c:v>4170.8999999999996</c:v>
                      </c:pt>
                      <c:pt idx="8000">
                        <c:v>4191.1000000000004</c:v>
                      </c:pt>
                      <c:pt idx="8001">
                        <c:v>4183.3999999999996</c:v>
                      </c:pt>
                      <c:pt idx="8002">
                        <c:v>4174.8</c:v>
                      </c:pt>
                      <c:pt idx="8003">
                        <c:v>4185.7</c:v>
                      </c:pt>
                      <c:pt idx="8004">
                        <c:v>4177.7</c:v>
                      </c:pt>
                      <c:pt idx="8005">
                        <c:v>4178</c:v>
                      </c:pt>
                      <c:pt idx="8006">
                        <c:v>4174.5</c:v>
                      </c:pt>
                      <c:pt idx="8007">
                        <c:v>4187.2</c:v>
                      </c:pt>
                      <c:pt idx="8008">
                        <c:v>4184.8999999999996</c:v>
                      </c:pt>
                      <c:pt idx="8009">
                        <c:v>4189.3</c:v>
                      </c:pt>
                      <c:pt idx="8010">
                        <c:v>4180</c:v>
                      </c:pt>
                      <c:pt idx="8011">
                        <c:v>4189.1000000000004</c:v>
                      </c:pt>
                      <c:pt idx="8012">
                        <c:v>4172.3999999999996</c:v>
                      </c:pt>
                      <c:pt idx="8013">
                        <c:v>4171.8999999999996</c:v>
                      </c:pt>
                      <c:pt idx="8014">
                        <c:v>4173.5</c:v>
                      </c:pt>
                      <c:pt idx="8015">
                        <c:v>4175.3999999999996</c:v>
                      </c:pt>
                      <c:pt idx="8016">
                        <c:v>4169</c:v>
                      </c:pt>
                      <c:pt idx="8017">
                        <c:v>4168.8</c:v>
                      </c:pt>
                      <c:pt idx="8018">
                        <c:v>4183.7</c:v>
                      </c:pt>
                      <c:pt idx="8019">
                        <c:v>4179.3999999999996</c:v>
                      </c:pt>
                      <c:pt idx="8020">
                        <c:v>4179</c:v>
                      </c:pt>
                      <c:pt idx="8021">
                        <c:v>4173.3</c:v>
                      </c:pt>
                      <c:pt idx="8022">
                        <c:v>4172.8</c:v>
                      </c:pt>
                      <c:pt idx="8023">
                        <c:v>4165.1000000000004</c:v>
                      </c:pt>
                      <c:pt idx="8024">
                        <c:v>4186.5</c:v>
                      </c:pt>
                      <c:pt idx="8025">
                        <c:v>4170.8999999999996</c:v>
                      </c:pt>
                      <c:pt idx="8026">
                        <c:v>4173.8</c:v>
                      </c:pt>
                      <c:pt idx="8027">
                        <c:v>4167</c:v>
                      </c:pt>
                      <c:pt idx="8028">
                        <c:v>4185.3</c:v>
                      </c:pt>
                      <c:pt idx="8029">
                        <c:v>4173.8</c:v>
                      </c:pt>
                      <c:pt idx="8030">
                        <c:v>4168.8</c:v>
                      </c:pt>
                      <c:pt idx="8031">
                        <c:v>4171.8999999999996</c:v>
                      </c:pt>
                      <c:pt idx="8032">
                        <c:v>4160.6000000000004</c:v>
                      </c:pt>
                      <c:pt idx="8033">
                        <c:v>4169.3</c:v>
                      </c:pt>
                      <c:pt idx="8034">
                        <c:v>4166.8</c:v>
                      </c:pt>
                      <c:pt idx="8035">
                        <c:v>4166.8</c:v>
                      </c:pt>
                      <c:pt idx="8036">
                        <c:v>4178.2</c:v>
                      </c:pt>
                      <c:pt idx="8037">
                        <c:v>4178.5</c:v>
                      </c:pt>
                      <c:pt idx="8038">
                        <c:v>4175.8</c:v>
                      </c:pt>
                      <c:pt idx="8039">
                        <c:v>4171.2</c:v>
                      </c:pt>
                      <c:pt idx="8040">
                        <c:v>4185.8</c:v>
                      </c:pt>
                      <c:pt idx="8041">
                        <c:v>4174</c:v>
                      </c:pt>
                      <c:pt idx="8042">
                        <c:v>4171.5</c:v>
                      </c:pt>
                      <c:pt idx="8043">
                        <c:v>4172.8</c:v>
                      </c:pt>
                      <c:pt idx="8044">
                        <c:v>4169.6000000000004</c:v>
                      </c:pt>
                      <c:pt idx="8045">
                        <c:v>4168.8999999999996</c:v>
                      </c:pt>
                      <c:pt idx="8046">
                        <c:v>4162.6000000000004</c:v>
                      </c:pt>
                      <c:pt idx="8047">
                        <c:v>4178.8999999999996</c:v>
                      </c:pt>
                      <c:pt idx="8048">
                        <c:v>4169.2</c:v>
                      </c:pt>
                      <c:pt idx="8049">
                        <c:v>4183.6000000000004</c:v>
                      </c:pt>
                      <c:pt idx="8050">
                        <c:v>4172.3</c:v>
                      </c:pt>
                      <c:pt idx="8051">
                        <c:v>4174.3</c:v>
                      </c:pt>
                      <c:pt idx="8052">
                        <c:v>4171.3</c:v>
                      </c:pt>
                      <c:pt idx="8053">
                        <c:v>4175</c:v>
                      </c:pt>
                      <c:pt idx="8054">
                        <c:v>4165.8999999999996</c:v>
                      </c:pt>
                      <c:pt idx="8055">
                        <c:v>4165.2</c:v>
                      </c:pt>
                      <c:pt idx="8056">
                        <c:v>4163.3999999999996</c:v>
                      </c:pt>
                      <c:pt idx="8057">
                        <c:v>4163.7</c:v>
                      </c:pt>
                      <c:pt idx="8058">
                        <c:v>4174.3</c:v>
                      </c:pt>
                      <c:pt idx="8059">
                        <c:v>4169.8</c:v>
                      </c:pt>
                      <c:pt idx="8060">
                        <c:v>4160.8999999999996</c:v>
                      </c:pt>
                      <c:pt idx="8061">
                        <c:v>4182.3</c:v>
                      </c:pt>
                      <c:pt idx="8062">
                        <c:v>4185.3999999999996</c:v>
                      </c:pt>
                      <c:pt idx="8063">
                        <c:v>4167.1000000000004</c:v>
                      </c:pt>
                      <c:pt idx="8064">
                        <c:v>4172.7</c:v>
                      </c:pt>
                      <c:pt idx="8065">
                        <c:v>4160.2</c:v>
                      </c:pt>
                      <c:pt idx="8066">
                        <c:v>4177.8</c:v>
                      </c:pt>
                      <c:pt idx="8067">
                        <c:v>4192.3</c:v>
                      </c:pt>
                      <c:pt idx="8068">
                        <c:v>4176</c:v>
                      </c:pt>
                      <c:pt idx="8069">
                        <c:v>4178.2</c:v>
                      </c:pt>
                      <c:pt idx="8070">
                        <c:v>4177.2</c:v>
                      </c:pt>
                      <c:pt idx="8071">
                        <c:v>4167.6000000000004</c:v>
                      </c:pt>
                      <c:pt idx="8072">
                        <c:v>4176.6000000000004</c:v>
                      </c:pt>
                      <c:pt idx="8073">
                        <c:v>4172.1000000000004</c:v>
                      </c:pt>
                      <c:pt idx="8074">
                        <c:v>4173.6000000000004</c:v>
                      </c:pt>
                      <c:pt idx="8075">
                        <c:v>4165.3999999999996</c:v>
                      </c:pt>
                      <c:pt idx="8076">
                        <c:v>4170.3</c:v>
                      </c:pt>
                      <c:pt idx="8077">
                        <c:v>4170.6000000000004</c:v>
                      </c:pt>
                      <c:pt idx="8078">
                        <c:v>4171.3999999999996</c:v>
                      </c:pt>
                      <c:pt idx="8079">
                        <c:v>4179.5</c:v>
                      </c:pt>
                      <c:pt idx="8080">
                        <c:v>4178.8999999999996</c:v>
                      </c:pt>
                      <c:pt idx="8081">
                        <c:v>4186.3999999999996</c:v>
                      </c:pt>
                      <c:pt idx="8082">
                        <c:v>4178.3</c:v>
                      </c:pt>
                      <c:pt idx="8083">
                        <c:v>4178.8</c:v>
                      </c:pt>
                      <c:pt idx="8084">
                        <c:v>4177.5</c:v>
                      </c:pt>
                      <c:pt idx="8085">
                        <c:v>4168.5</c:v>
                      </c:pt>
                      <c:pt idx="8086">
                        <c:v>4173.8999999999996</c:v>
                      </c:pt>
                      <c:pt idx="8087">
                        <c:v>4180.6000000000004</c:v>
                      </c:pt>
                      <c:pt idx="8088">
                        <c:v>4169.8</c:v>
                      </c:pt>
                      <c:pt idx="8089">
                        <c:v>4177.5</c:v>
                      </c:pt>
                      <c:pt idx="8090">
                        <c:v>4194.8</c:v>
                      </c:pt>
                      <c:pt idx="8091">
                        <c:v>4191.5</c:v>
                      </c:pt>
                      <c:pt idx="8092">
                        <c:v>4174.7</c:v>
                      </c:pt>
                      <c:pt idx="8093">
                        <c:v>4175</c:v>
                      </c:pt>
                      <c:pt idx="8094">
                        <c:v>4178.5</c:v>
                      </c:pt>
                      <c:pt idx="8095">
                        <c:v>4178.3</c:v>
                      </c:pt>
                      <c:pt idx="8096">
                        <c:v>4177.6000000000004</c:v>
                      </c:pt>
                      <c:pt idx="8097">
                        <c:v>4181.6000000000004</c:v>
                      </c:pt>
                      <c:pt idx="8098">
                        <c:v>4172.7</c:v>
                      </c:pt>
                      <c:pt idx="8099">
                        <c:v>4173.7</c:v>
                      </c:pt>
                      <c:pt idx="8100">
                        <c:v>4172.8999999999996</c:v>
                      </c:pt>
                      <c:pt idx="8101">
                        <c:v>4181.8</c:v>
                      </c:pt>
                      <c:pt idx="8102">
                        <c:v>4172.8</c:v>
                      </c:pt>
                      <c:pt idx="8103">
                        <c:v>4177.1000000000004</c:v>
                      </c:pt>
                      <c:pt idx="8104">
                        <c:v>4174</c:v>
                      </c:pt>
                      <c:pt idx="8105">
                        <c:v>4179</c:v>
                      </c:pt>
                      <c:pt idx="8106">
                        <c:v>4180</c:v>
                      </c:pt>
                      <c:pt idx="8107">
                        <c:v>4177.5</c:v>
                      </c:pt>
                      <c:pt idx="8108">
                        <c:v>4187.2</c:v>
                      </c:pt>
                      <c:pt idx="8109">
                        <c:v>4179.2</c:v>
                      </c:pt>
                      <c:pt idx="8110">
                        <c:v>4177.3999999999996</c:v>
                      </c:pt>
                      <c:pt idx="8111">
                        <c:v>4174.5</c:v>
                      </c:pt>
                      <c:pt idx="8112">
                        <c:v>4180.1000000000004</c:v>
                      </c:pt>
                      <c:pt idx="8113">
                        <c:v>4175.1000000000004</c:v>
                      </c:pt>
                      <c:pt idx="8114">
                        <c:v>4181.7</c:v>
                      </c:pt>
                      <c:pt idx="8115">
                        <c:v>4177.3</c:v>
                      </c:pt>
                      <c:pt idx="8116">
                        <c:v>4182</c:v>
                      </c:pt>
                      <c:pt idx="8117">
                        <c:v>4179.2</c:v>
                      </c:pt>
                      <c:pt idx="8118">
                        <c:v>4180.7</c:v>
                      </c:pt>
                      <c:pt idx="8119">
                        <c:v>4187.6000000000004</c:v>
                      </c:pt>
                      <c:pt idx="8120">
                        <c:v>4182.5</c:v>
                      </c:pt>
                      <c:pt idx="8121">
                        <c:v>4179.6000000000004</c:v>
                      </c:pt>
                      <c:pt idx="8122">
                        <c:v>4181.8999999999996</c:v>
                      </c:pt>
                      <c:pt idx="8123">
                        <c:v>4179.1000000000004</c:v>
                      </c:pt>
                      <c:pt idx="8124">
                        <c:v>4185.7</c:v>
                      </c:pt>
                      <c:pt idx="8125">
                        <c:v>4178.1000000000004</c:v>
                      </c:pt>
                      <c:pt idx="8126">
                        <c:v>4176.3</c:v>
                      </c:pt>
                      <c:pt idx="8127">
                        <c:v>4178.8999999999996</c:v>
                      </c:pt>
                      <c:pt idx="8128">
                        <c:v>4180.5</c:v>
                      </c:pt>
                      <c:pt idx="8129">
                        <c:v>4191.3</c:v>
                      </c:pt>
                      <c:pt idx="8130">
                        <c:v>4192.8</c:v>
                      </c:pt>
                      <c:pt idx="8131">
                        <c:v>4178.8999999999996</c:v>
                      </c:pt>
                      <c:pt idx="8132">
                        <c:v>4191.2</c:v>
                      </c:pt>
                      <c:pt idx="8133">
                        <c:v>4188.3999999999996</c:v>
                      </c:pt>
                      <c:pt idx="8134">
                        <c:v>4184.5</c:v>
                      </c:pt>
                      <c:pt idx="8135">
                        <c:v>4186.3</c:v>
                      </c:pt>
                      <c:pt idx="8136">
                        <c:v>4182.6000000000004</c:v>
                      </c:pt>
                      <c:pt idx="8137">
                        <c:v>4189.2</c:v>
                      </c:pt>
                      <c:pt idx="8138">
                        <c:v>4181.5</c:v>
                      </c:pt>
                      <c:pt idx="8139">
                        <c:v>4184.6000000000004</c:v>
                      </c:pt>
                      <c:pt idx="8140">
                        <c:v>4190.2</c:v>
                      </c:pt>
                      <c:pt idx="8141">
                        <c:v>4190.8999999999996</c:v>
                      </c:pt>
                      <c:pt idx="8142">
                        <c:v>4186.3</c:v>
                      </c:pt>
                      <c:pt idx="8143">
                        <c:v>4185.3999999999996</c:v>
                      </c:pt>
                      <c:pt idx="8144">
                        <c:v>4185.8999999999996</c:v>
                      </c:pt>
                      <c:pt idx="8145">
                        <c:v>4178.8999999999996</c:v>
                      </c:pt>
                      <c:pt idx="8146">
                        <c:v>4189</c:v>
                      </c:pt>
                      <c:pt idx="8147">
                        <c:v>4181.3</c:v>
                      </c:pt>
                      <c:pt idx="8148">
                        <c:v>4184.8</c:v>
                      </c:pt>
                      <c:pt idx="8149">
                        <c:v>4185.5</c:v>
                      </c:pt>
                      <c:pt idx="8150">
                        <c:v>4177.5</c:v>
                      </c:pt>
                      <c:pt idx="8151">
                        <c:v>4186.8999999999996</c:v>
                      </c:pt>
                      <c:pt idx="8152">
                        <c:v>4181.1000000000004</c:v>
                      </c:pt>
                      <c:pt idx="8153">
                        <c:v>4190.5</c:v>
                      </c:pt>
                      <c:pt idx="8154">
                        <c:v>4188</c:v>
                      </c:pt>
                      <c:pt idx="8155">
                        <c:v>4193.2</c:v>
                      </c:pt>
                      <c:pt idx="8156">
                        <c:v>4185.3</c:v>
                      </c:pt>
                      <c:pt idx="8157">
                        <c:v>4185.7</c:v>
                      </c:pt>
                      <c:pt idx="8158">
                        <c:v>4190</c:v>
                      </c:pt>
                      <c:pt idx="8159">
                        <c:v>4191.5</c:v>
                      </c:pt>
                      <c:pt idx="8160">
                        <c:v>4177.1000000000004</c:v>
                      </c:pt>
                      <c:pt idx="8161">
                        <c:v>4203.8999999999996</c:v>
                      </c:pt>
                      <c:pt idx="8162">
                        <c:v>4205</c:v>
                      </c:pt>
                      <c:pt idx="8163">
                        <c:v>4203.3999999999996</c:v>
                      </c:pt>
                      <c:pt idx="8164">
                        <c:v>4200</c:v>
                      </c:pt>
                      <c:pt idx="8165">
                        <c:v>4173.3</c:v>
                      </c:pt>
                      <c:pt idx="8166">
                        <c:v>4191.8999999999996</c:v>
                      </c:pt>
                      <c:pt idx="8167">
                        <c:v>4184.3</c:v>
                      </c:pt>
                      <c:pt idx="8168">
                        <c:v>4194.8999999999996</c:v>
                      </c:pt>
                      <c:pt idx="8169">
                        <c:v>4176</c:v>
                      </c:pt>
                      <c:pt idx="8170">
                        <c:v>4189</c:v>
                      </c:pt>
                      <c:pt idx="8171">
                        <c:v>4197.3999999999996</c:v>
                      </c:pt>
                      <c:pt idx="8172">
                        <c:v>4201.6000000000004</c:v>
                      </c:pt>
                      <c:pt idx="8173">
                        <c:v>4203.1000000000004</c:v>
                      </c:pt>
                      <c:pt idx="8174">
                        <c:v>4209.3999999999996</c:v>
                      </c:pt>
                      <c:pt idx="8175">
                        <c:v>4201.6000000000004</c:v>
                      </c:pt>
                      <c:pt idx="8176">
                        <c:v>4179.8999999999996</c:v>
                      </c:pt>
                      <c:pt idx="8177">
                        <c:v>4178.3999999999996</c:v>
                      </c:pt>
                      <c:pt idx="8178">
                        <c:v>4200</c:v>
                      </c:pt>
                      <c:pt idx="8179">
                        <c:v>4177.8999999999996</c:v>
                      </c:pt>
                      <c:pt idx="8180">
                        <c:v>4193.3999999999996</c:v>
                      </c:pt>
                      <c:pt idx="8181">
                        <c:v>4192.6000000000004</c:v>
                      </c:pt>
                      <c:pt idx="8182">
                        <c:v>4197.8999999999996</c:v>
                      </c:pt>
                      <c:pt idx="8183">
                        <c:v>4176</c:v>
                      </c:pt>
                      <c:pt idx="8184">
                        <c:v>4196.2</c:v>
                      </c:pt>
                      <c:pt idx="8185">
                        <c:v>4175.3999999999996</c:v>
                      </c:pt>
                      <c:pt idx="8186">
                        <c:v>4184.5</c:v>
                      </c:pt>
                      <c:pt idx="8187">
                        <c:v>4171.6000000000004</c:v>
                      </c:pt>
                      <c:pt idx="8188">
                        <c:v>4201.7</c:v>
                      </c:pt>
                      <c:pt idx="8189">
                        <c:v>4207.8</c:v>
                      </c:pt>
                      <c:pt idx="8190">
                        <c:v>4200.5</c:v>
                      </c:pt>
                      <c:pt idx="8191">
                        <c:v>4200.3</c:v>
                      </c:pt>
                      <c:pt idx="8192">
                        <c:v>4204.8999999999996</c:v>
                      </c:pt>
                      <c:pt idx="8193">
                        <c:v>4190.7</c:v>
                      </c:pt>
                      <c:pt idx="8194">
                        <c:v>4192.3999999999996</c:v>
                      </c:pt>
                      <c:pt idx="8195">
                        <c:v>4199.6000000000004</c:v>
                      </c:pt>
                      <c:pt idx="8196">
                        <c:v>4183.5</c:v>
                      </c:pt>
                      <c:pt idx="8197">
                        <c:v>4180.8</c:v>
                      </c:pt>
                      <c:pt idx="8198">
                        <c:v>4176.3</c:v>
                      </c:pt>
                      <c:pt idx="8199">
                        <c:v>4191.1000000000004</c:v>
                      </c:pt>
                      <c:pt idx="8200">
                        <c:v>4200.2</c:v>
                      </c:pt>
                      <c:pt idx="8201">
                        <c:v>4177.7</c:v>
                      </c:pt>
                      <c:pt idx="8202">
                        <c:v>4194.8</c:v>
                      </c:pt>
                      <c:pt idx="8203">
                        <c:v>4196.2</c:v>
                      </c:pt>
                      <c:pt idx="8204">
                        <c:v>4191.8</c:v>
                      </c:pt>
                      <c:pt idx="8205">
                        <c:v>4188.8</c:v>
                      </c:pt>
                      <c:pt idx="8206">
                        <c:v>4191.2</c:v>
                      </c:pt>
                      <c:pt idx="8207">
                        <c:v>4188.8</c:v>
                      </c:pt>
                      <c:pt idx="8208">
                        <c:v>4176</c:v>
                      </c:pt>
                      <c:pt idx="8209">
                        <c:v>4187.2</c:v>
                      </c:pt>
                      <c:pt idx="8210">
                        <c:v>4199.8999999999996</c:v>
                      </c:pt>
                      <c:pt idx="8211">
                        <c:v>4189.3</c:v>
                      </c:pt>
                      <c:pt idx="8212">
                        <c:v>4196.7</c:v>
                      </c:pt>
                      <c:pt idx="8213">
                        <c:v>4180.8</c:v>
                      </c:pt>
                      <c:pt idx="8214">
                        <c:v>4190.2</c:v>
                      </c:pt>
                      <c:pt idx="8215">
                        <c:v>4189.6000000000004</c:v>
                      </c:pt>
                      <c:pt idx="8216">
                        <c:v>4184.3</c:v>
                      </c:pt>
                      <c:pt idx="8217">
                        <c:v>4185.2</c:v>
                      </c:pt>
                      <c:pt idx="8218">
                        <c:v>4191.3999999999996</c:v>
                      </c:pt>
                      <c:pt idx="8219">
                        <c:v>4192</c:v>
                      </c:pt>
                      <c:pt idx="8220">
                        <c:v>4179.2</c:v>
                      </c:pt>
                      <c:pt idx="8221">
                        <c:v>4193.3</c:v>
                      </c:pt>
                      <c:pt idx="8222">
                        <c:v>4190.7</c:v>
                      </c:pt>
                      <c:pt idx="8223">
                        <c:v>4199.1000000000004</c:v>
                      </c:pt>
                      <c:pt idx="8224">
                        <c:v>4177.8</c:v>
                      </c:pt>
                      <c:pt idx="8225">
                        <c:v>4193.3</c:v>
                      </c:pt>
                      <c:pt idx="8226">
                        <c:v>4198.1000000000004</c:v>
                      </c:pt>
                      <c:pt idx="8227">
                        <c:v>4190</c:v>
                      </c:pt>
                      <c:pt idx="8228">
                        <c:v>4176.6000000000004</c:v>
                      </c:pt>
                      <c:pt idx="8229">
                        <c:v>4194.5</c:v>
                      </c:pt>
                      <c:pt idx="8230">
                        <c:v>4197.1000000000004</c:v>
                      </c:pt>
                      <c:pt idx="8231">
                        <c:v>4185.8</c:v>
                      </c:pt>
                      <c:pt idx="8232">
                        <c:v>4205.8999999999996</c:v>
                      </c:pt>
                      <c:pt idx="8233">
                        <c:v>4180.1000000000004</c:v>
                      </c:pt>
                      <c:pt idx="8234">
                        <c:v>4182.3</c:v>
                      </c:pt>
                      <c:pt idx="8235">
                        <c:v>4204.8</c:v>
                      </c:pt>
                      <c:pt idx="8236">
                        <c:v>4198.6000000000004</c:v>
                      </c:pt>
                      <c:pt idx="8237">
                        <c:v>4195.5</c:v>
                      </c:pt>
                      <c:pt idx="8238">
                        <c:v>4207.3999999999996</c:v>
                      </c:pt>
                      <c:pt idx="8239">
                        <c:v>4186</c:v>
                      </c:pt>
                      <c:pt idx="8240">
                        <c:v>4199.1000000000004</c:v>
                      </c:pt>
                      <c:pt idx="8241">
                        <c:v>4193.8</c:v>
                      </c:pt>
                      <c:pt idx="8242">
                        <c:v>4181</c:v>
                      </c:pt>
                      <c:pt idx="8243">
                        <c:v>4201.6000000000004</c:v>
                      </c:pt>
                      <c:pt idx="8244">
                        <c:v>4191.3</c:v>
                      </c:pt>
                      <c:pt idx="8245">
                        <c:v>4193.7</c:v>
                      </c:pt>
                      <c:pt idx="8246">
                        <c:v>4186.3999999999996</c:v>
                      </c:pt>
                      <c:pt idx="8247">
                        <c:v>4193.2</c:v>
                      </c:pt>
                      <c:pt idx="8248">
                        <c:v>4182.5</c:v>
                      </c:pt>
                      <c:pt idx="8249">
                        <c:v>4189.1000000000004</c:v>
                      </c:pt>
                      <c:pt idx="8250">
                        <c:v>4184.3999999999996</c:v>
                      </c:pt>
                      <c:pt idx="8251">
                        <c:v>4182.3999999999996</c:v>
                      </c:pt>
                      <c:pt idx="8252">
                        <c:v>4178.2</c:v>
                      </c:pt>
                      <c:pt idx="8253">
                        <c:v>4180.8999999999996</c:v>
                      </c:pt>
                      <c:pt idx="8254">
                        <c:v>4176.8999999999996</c:v>
                      </c:pt>
                      <c:pt idx="8255">
                        <c:v>4177.1000000000004</c:v>
                      </c:pt>
                      <c:pt idx="8256">
                        <c:v>4182.3</c:v>
                      </c:pt>
                      <c:pt idx="8257">
                        <c:v>4178.3</c:v>
                      </c:pt>
                      <c:pt idx="8258">
                        <c:v>4179.8999999999996</c:v>
                      </c:pt>
                      <c:pt idx="8259">
                        <c:v>4189.3</c:v>
                      </c:pt>
                      <c:pt idx="8260">
                        <c:v>4195.1000000000004</c:v>
                      </c:pt>
                      <c:pt idx="8261">
                        <c:v>4189.2</c:v>
                      </c:pt>
                      <c:pt idx="8262">
                        <c:v>4201.8999999999996</c:v>
                      </c:pt>
                      <c:pt idx="8263">
                        <c:v>4180.2</c:v>
                      </c:pt>
                      <c:pt idx="8264">
                        <c:v>4175</c:v>
                      </c:pt>
                      <c:pt idx="8265">
                        <c:v>4189.1000000000004</c:v>
                      </c:pt>
                      <c:pt idx="8266">
                        <c:v>4178.2</c:v>
                      </c:pt>
                      <c:pt idx="8267">
                        <c:v>4172.5</c:v>
                      </c:pt>
                      <c:pt idx="8268">
                        <c:v>4178.3</c:v>
                      </c:pt>
                      <c:pt idx="8269">
                        <c:v>4184.1000000000004</c:v>
                      </c:pt>
                      <c:pt idx="8270">
                        <c:v>4187.6000000000004</c:v>
                      </c:pt>
                      <c:pt idx="8271">
                        <c:v>4190.3999999999996</c:v>
                      </c:pt>
                      <c:pt idx="8272">
                        <c:v>4193.8999999999996</c:v>
                      </c:pt>
                      <c:pt idx="8273">
                        <c:v>4186.2</c:v>
                      </c:pt>
                      <c:pt idx="8274">
                        <c:v>4184.8999999999996</c:v>
                      </c:pt>
                      <c:pt idx="8275">
                        <c:v>4175.8999999999996</c:v>
                      </c:pt>
                      <c:pt idx="8276">
                        <c:v>4172.8999999999996</c:v>
                      </c:pt>
                      <c:pt idx="8277">
                        <c:v>4187</c:v>
                      </c:pt>
                      <c:pt idx="8278">
                        <c:v>4174.2</c:v>
                      </c:pt>
                      <c:pt idx="8279">
                        <c:v>4191.1000000000004</c:v>
                      </c:pt>
                      <c:pt idx="8280">
                        <c:v>4185</c:v>
                      </c:pt>
                      <c:pt idx="8281">
                        <c:v>4189.2</c:v>
                      </c:pt>
                      <c:pt idx="8282">
                        <c:v>4185.3</c:v>
                      </c:pt>
                      <c:pt idx="8283">
                        <c:v>4188.5</c:v>
                      </c:pt>
                      <c:pt idx="8284">
                        <c:v>4180.3999999999996</c:v>
                      </c:pt>
                      <c:pt idx="8285">
                        <c:v>4189</c:v>
                      </c:pt>
                      <c:pt idx="8286">
                        <c:v>4179.6000000000004</c:v>
                      </c:pt>
                      <c:pt idx="8287">
                        <c:v>4190.3999999999996</c:v>
                      </c:pt>
                      <c:pt idx="8288">
                        <c:v>4192.7</c:v>
                      </c:pt>
                      <c:pt idx="8289">
                        <c:v>4192</c:v>
                      </c:pt>
                      <c:pt idx="8290">
                        <c:v>4189.3</c:v>
                      </c:pt>
                      <c:pt idx="8291">
                        <c:v>4189.3999999999996</c:v>
                      </c:pt>
                      <c:pt idx="8292">
                        <c:v>4193.7</c:v>
                      </c:pt>
                      <c:pt idx="8293">
                        <c:v>4183.3999999999996</c:v>
                      </c:pt>
                      <c:pt idx="8294">
                        <c:v>4178.6000000000004</c:v>
                      </c:pt>
                      <c:pt idx="8295">
                        <c:v>4176.1000000000004</c:v>
                      </c:pt>
                      <c:pt idx="8296">
                        <c:v>4174.8999999999996</c:v>
                      </c:pt>
                      <c:pt idx="8297">
                        <c:v>4197.8999999999996</c:v>
                      </c:pt>
                      <c:pt idx="8298">
                        <c:v>4178.5</c:v>
                      </c:pt>
                      <c:pt idx="8299">
                        <c:v>4183.6000000000004</c:v>
                      </c:pt>
                      <c:pt idx="8300">
                        <c:v>4183.6000000000004</c:v>
                      </c:pt>
                      <c:pt idx="8301">
                        <c:v>4183.6000000000004</c:v>
                      </c:pt>
                      <c:pt idx="8302">
                        <c:v>4192</c:v>
                      </c:pt>
                      <c:pt idx="8303">
                        <c:v>4181.6000000000004</c:v>
                      </c:pt>
                      <c:pt idx="8304">
                        <c:v>4182.3999999999996</c:v>
                      </c:pt>
                      <c:pt idx="8305">
                        <c:v>4177.3999999999996</c:v>
                      </c:pt>
                      <c:pt idx="8306">
                        <c:v>4189.3</c:v>
                      </c:pt>
                      <c:pt idx="8307">
                        <c:v>4189.8</c:v>
                      </c:pt>
                      <c:pt idx="8308">
                        <c:v>4197.3999999999996</c:v>
                      </c:pt>
                      <c:pt idx="8309">
                        <c:v>4195.5</c:v>
                      </c:pt>
                      <c:pt idx="8310">
                        <c:v>4195.2</c:v>
                      </c:pt>
                      <c:pt idx="8311">
                        <c:v>4175.3999999999996</c:v>
                      </c:pt>
                      <c:pt idx="8312">
                        <c:v>4187.8999999999996</c:v>
                      </c:pt>
                      <c:pt idx="8313">
                        <c:v>4186</c:v>
                      </c:pt>
                      <c:pt idx="8314">
                        <c:v>4189.2</c:v>
                      </c:pt>
                      <c:pt idx="8315">
                        <c:v>4188.3</c:v>
                      </c:pt>
                      <c:pt idx="8316">
                        <c:v>4176.3999999999996</c:v>
                      </c:pt>
                      <c:pt idx="8317">
                        <c:v>4187.1000000000004</c:v>
                      </c:pt>
                      <c:pt idx="8318">
                        <c:v>4166.8</c:v>
                      </c:pt>
                      <c:pt idx="8319">
                        <c:v>4189.1000000000004</c:v>
                      </c:pt>
                      <c:pt idx="8320">
                        <c:v>4179.8</c:v>
                      </c:pt>
                      <c:pt idx="8321">
                        <c:v>4178.7</c:v>
                      </c:pt>
                      <c:pt idx="8322">
                        <c:v>4196.2</c:v>
                      </c:pt>
                      <c:pt idx="8323">
                        <c:v>4200</c:v>
                      </c:pt>
                      <c:pt idx="8324">
                        <c:v>4206.3999999999996</c:v>
                      </c:pt>
                      <c:pt idx="8325">
                        <c:v>4181.2</c:v>
                      </c:pt>
                      <c:pt idx="8326">
                        <c:v>4190.7</c:v>
                      </c:pt>
                      <c:pt idx="8327">
                        <c:v>4195.5</c:v>
                      </c:pt>
                      <c:pt idx="8328">
                        <c:v>4184</c:v>
                      </c:pt>
                      <c:pt idx="8329">
                        <c:v>4191.3999999999996</c:v>
                      </c:pt>
                      <c:pt idx="8330">
                        <c:v>4181.5</c:v>
                      </c:pt>
                      <c:pt idx="8331">
                        <c:v>4185.8999999999996</c:v>
                      </c:pt>
                      <c:pt idx="8332">
                        <c:v>4199.8</c:v>
                      </c:pt>
                      <c:pt idx="8333">
                        <c:v>4191.8999999999996</c:v>
                      </c:pt>
                      <c:pt idx="8334">
                        <c:v>4190.5</c:v>
                      </c:pt>
                      <c:pt idx="8335">
                        <c:v>4188.2</c:v>
                      </c:pt>
                      <c:pt idx="8336">
                        <c:v>4191.7</c:v>
                      </c:pt>
                      <c:pt idx="8337">
                        <c:v>4187.8999999999996</c:v>
                      </c:pt>
                      <c:pt idx="8338">
                        <c:v>4184.1000000000004</c:v>
                      </c:pt>
                      <c:pt idx="8339">
                        <c:v>4194.2</c:v>
                      </c:pt>
                      <c:pt idx="8340">
                        <c:v>4188.5</c:v>
                      </c:pt>
                      <c:pt idx="8341">
                        <c:v>4194.5</c:v>
                      </c:pt>
                      <c:pt idx="8342">
                        <c:v>4180.3999999999996</c:v>
                      </c:pt>
                      <c:pt idx="8343">
                        <c:v>4187.8</c:v>
                      </c:pt>
                      <c:pt idx="8344">
                        <c:v>4174.3999999999996</c:v>
                      </c:pt>
                      <c:pt idx="8345">
                        <c:v>4192.5</c:v>
                      </c:pt>
                      <c:pt idx="8346">
                        <c:v>4197.2</c:v>
                      </c:pt>
                      <c:pt idx="8347">
                        <c:v>4185.5</c:v>
                      </c:pt>
                      <c:pt idx="8348">
                        <c:v>4186.6000000000004</c:v>
                      </c:pt>
                      <c:pt idx="8349">
                        <c:v>4188.6000000000004</c:v>
                      </c:pt>
                      <c:pt idx="8350">
                        <c:v>4187.3</c:v>
                      </c:pt>
                      <c:pt idx="8351">
                        <c:v>4201.2</c:v>
                      </c:pt>
                      <c:pt idx="8352">
                        <c:v>4202.5</c:v>
                      </c:pt>
                      <c:pt idx="8353">
                        <c:v>4199.8999999999996</c:v>
                      </c:pt>
                      <c:pt idx="8354">
                        <c:v>4193.8999999999996</c:v>
                      </c:pt>
                      <c:pt idx="8355">
                        <c:v>4193</c:v>
                      </c:pt>
                      <c:pt idx="8356">
                        <c:v>4173.5</c:v>
                      </c:pt>
                      <c:pt idx="8357">
                        <c:v>4196.7</c:v>
                      </c:pt>
                      <c:pt idx="8358">
                        <c:v>4203.6000000000004</c:v>
                      </c:pt>
                      <c:pt idx="8359">
                        <c:v>4195.6000000000004</c:v>
                      </c:pt>
                      <c:pt idx="8360">
                        <c:v>4193.7</c:v>
                      </c:pt>
                      <c:pt idx="8361">
                        <c:v>4208</c:v>
                      </c:pt>
                      <c:pt idx="8362">
                        <c:v>4203.2</c:v>
                      </c:pt>
                      <c:pt idx="8363">
                        <c:v>4188.3999999999996</c:v>
                      </c:pt>
                      <c:pt idx="8364">
                        <c:v>4191.7</c:v>
                      </c:pt>
                      <c:pt idx="8365">
                        <c:v>4196.3</c:v>
                      </c:pt>
                      <c:pt idx="8366">
                        <c:v>4194.2</c:v>
                      </c:pt>
                      <c:pt idx="8367">
                        <c:v>4192.3</c:v>
                      </c:pt>
                      <c:pt idx="8368">
                        <c:v>4200.2</c:v>
                      </c:pt>
                      <c:pt idx="8369">
                        <c:v>4193.8</c:v>
                      </c:pt>
                      <c:pt idx="8370">
                        <c:v>4181.6000000000004</c:v>
                      </c:pt>
                      <c:pt idx="8371">
                        <c:v>4210.3</c:v>
                      </c:pt>
                      <c:pt idx="8372">
                        <c:v>4188.1000000000004</c:v>
                      </c:pt>
                      <c:pt idx="8373">
                        <c:v>4180.3</c:v>
                      </c:pt>
                      <c:pt idx="8374">
                        <c:v>4204.3999999999996</c:v>
                      </c:pt>
                      <c:pt idx="8375">
                        <c:v>4203.8</c:v>
                      </c:pt>
                      <c:pt idx="8376">
                        <c:v>4194.6000000000004</c:v>
                      </c:pt>
                      <c:pt idx="8377">
                        <c:v>4201.7</c:v>
                      </c:pt>
                      <c:pt idx="8378">
                        <c:v>4186.1000000000004</c:v>
                      </c:pt>
                      <c:pt idx="8379">
                        <c:v>4186.3999999999996</c:v>
                      </c:pt>
                      <c:pt idx="8380">
                        <c:v>4182.3999999999996</c:v>
                      </c:pt>
                      <c:pt idx="8381">
                        <c:v>4198.1000000000004</c:v>
                      </c:pt>
                      <c:pt idx="8382">
                        <c:v>4197.3</c:v>
                      </c:pt>
                      <c:pt idx="8383">
                        <c:v>4199.3999999999996</c:v>
                      </c:pt>
                      <c:pt idx="8384">
                        <c:v>4187</c:v>
                      </c:pt>
                      <c:pt idx="8385">
                        <c:v>4198.8999999999996</c:v>
                      </c:pt>
                      <c:pt idx="8386">
                        <c:v>4204.7</c:v>
                      </c:pt>
                      <c:pt idx="8387">
                        <c:v>4200.8</c:v>
                      </c:pt>
                      <c:pt idx="8388">
                        <c:v>4209.8999999999996</c:v>
                      </c:pt>
                      <c:pt idx="8389">
                        <c:v>4190.3</c:v>
                      </c:pt>
                      <c:pt idx="8390">
                        <c:v>4189.6000000000004</c:v>
                      </c:pt>
                      <c:pt idx="8391">
                        <c:v>4199.3</c:v>
                      </c:pt>
                      <c:pt idx="8392">
                        <c:v>4194.5</c:v>
                      </c:pt>
                      <c:pt idx="8393">
                        <c:v>4198.6000000000004</c:v>
                      </c:pt>
                      <c:pt idx="8394">
                        <c:v>4190.7</c:v>
                      </c:pt>
                      <c:pt idx="8395">
                        <c:v>4200.3</c:v>
                      </c:pt>
                      <c:pt idx="8396">
                        <c:v>4190.3999999999996</c:v>
                      </c:pt>
                      <c:pt idx="8397">
                        <c:v>4193.6000000000004</c:v>
                      </c:pt>
                      <c:pt idx="8398">
                        <c:v>4189.1000000000004</c:v>
                      </c:pt>
                      <c:pt idx="8399">
                        <c:v>4200.3</c:v>
                      </c:pt>
                      <c:pt idx="8400">
                        <c:v>4201.8</c:v>
                      </c:pt>
                      <c:pt idx="8401">
                        <c:v>4189.7</c:v>
                      </c:pt>
                      <c:pt idx="8402">
                        <c:v>4202.6000000000004</c:v>
                      </c:pt>
                      <c:pt idx="8403">
                        <c:v>4197.3999999999996</c:v>
                      </c:pt>
                      <c:pt idx="8404">
                        <c:v>4198.3</c:v>
                      </c:pt>
                      <c:pt idx="8405">
                        <c:v>4197.8999999999996</c:v>
                      </c:pt>
                      <c:pt idx="8406">
                        <c:v>4195.5</c:v>
                      </c:pt>
                      <c:pt idx="8407">
                        <c:v>4192.3</c:v>
                      </c:pt>
                      <c:pt idx="8408">
                        <c:v>4197.7</c:v>
                      </c:pt>
                      <c:pt idx="8409">
                        <c:v>4186.3</c:v>
                      </c:pt>
                      <c:pt idx="8410">
                        <c:v>4193.7</c:v>
                      </c:pt>
                      <c:pt idx="8411">
                        <c:v>4189.8</c:v>
                      </c:pt>
                      <c:pt idx="8412">
                        <c:v>4195.8999999999996</c:v>
                      </c:pt>
                      <c:pt idx="8413">
                        <c:v>4195.8</c:v>
                      </c:pt>
                      <c:pt idx="8414">
                        <c:v>4196</c:v>
                      </c:pt>
                      <c:pt idx="8415">
                        <c:v>4196.5</c:v>
                      </c:pt>
                      <c:pt idx="8416">
                        <c:v>4196.3</c:v>
                      </c:pt>
                      <c:pt idx="8417">
                        <c:v>4193.1000000000004</c:v>
                      </c:pt>
                      <c:pt idx="8418">
                        <c:v>4197.2</c:v>
                      </c:pt>
                      <c:pt idx="8419">
                        <c:v>4188.6000000000004</c:v>
                      </c:pt>
                      <c:pt idx="8420">
                        <c:v>4192.7</c:v>
                      </c:pt>
                      <c:pt idx="8421">
                        <c:v>4203.2</c:v>
                      </c:pt>
                      <c:pt idx="8422">
                        <c:v>4194.7</c:v>
                      </c:pt>
                      <c:pt idx="8423">
                        <c:v>4191.5</c:v>
                      </c:pt>
                      <c:pt idx="8424">
                        <c:v>4189.8</c:v>
                      </c:pt>
                      <c:pt idx="8425">
                        <c:v>4190.6000000000004</c:v>
                      </c:pt>
                      <c:pt idx="8426">
                        <c:v>4196.1000000000004</c:v>
                      </c:pt>
                      <c:pt idx="8427">
                        <c:v>4193.1000000000004</c:v>
                      </c:pt>
                      <c:pt idx="8428">
                        <c:v>4191.3</c:v>
                      </c:pt>
                      <c:pt idx="8429">
                        <c:v>4196.8999999999996</c:v>
                      </c:pt>
                      <c:pt idx="8430">
                        <c:v>4191.3</c:v>
                      </c:pt>
                      <c:pt idx="8431">
                        <c:v>4189.7</c:v>
                      </c:pt>
                      <c:pt idx="8432">
                        <c:v>4197.2</c:v>
                      </c:pt>
                      <c:pt idx="8433">
                        <c:v>4210.6000000000004</c:v>
                      </c:pt>
                      <c:pt idx="8434">
                        <c:v>4212.3999999999996</c:v>
                      </c:pt>
                      <c:pt idx="8435">
                        <c:v>4200.2</c:v>
                      </c:pt>
                      <c:pt idx="8436">
                        <c:v>4195.6000000000004</c:v>
                      </c:pt>
                      <c:pt idx="8437">
                        <c:v>4190.3999999999996</c:v>
                      </c:pt>
                      <c:pt idx="8438">
                        <c:v>4194.7</c:v>
                      </c:pt>
                      <c:pt idx="8439">
                        <c:v>4198.2</c:v>
                      </c:pt>
                      <c:pt idx="8440">
                        <c:v>4199.5</c:v>
                      </c:pt>
                      <c:pt idx="8441">
                        <c:v>4191.7</c:v>
                      </c:pt>
                      <c:pt idx="8442">
                        <c:v>4195.3999999999996</c:v>
                      </c:pt>
                      <c:pt idx="8443">
                        <c:v>4201.6000000000004</c:v>
                      </c:pt>
                      <c:pt idx="8444">
                        <c:v>4183.3</c:v>
                      </c:pt>
                      <c:pt idx="8445">
                        <c:v>4192.5</c:v>
                      </c:pt>
                      <c:pt idx="8446">
                        <c:v>4192.8999999999996</c:v>
                      </c:pt>
                      <c:pt idx="8447">
                        <c:v>4198</c:v>
                      </c:pt>
                      <c:pt idx="8448">
                        <c:v>4191.7</c:v>
                      </c:pt>
                      <c:pt idx="8449">
                        <c:v>4191</c:v>
                      </c:pt>
                      <c:pt idx="8450">
                        <c:v>4204.8999999999996</c:v>
                      </c:pt>
                      <c:pt idx="8451">
                        <c:v>4204.2</c:v>
                      </c:pt>
                      <c:pt idx="8452">
                        <c:v>4197.5</c:v>
                      </c:pt>
                      <c:pt idx="8453">
                        <c:v>4196.7</c:v>
                      </c:pt>
                      <c:pt idx="8454">
                        <c:v>4199.6000000000004</c:v>
                      </c:pt>
                      <c:pt idx="8455">
                        <c:v>4197.8999999999996</c:v>
                      </c:pt>
                      <c:pt idx="8456">
                        <c:v>4186.6000000000004</c:v>
                      </c:pt>
                      <c:pt idx="8457">
                        <c:v>4198.8</c:v>
                      </c:pt>
                      <c:pt idx="8458">
                        <c:v>4180.2</c:v>
                      </c:pt>
                      <c:pt idx="8459">
                        <c:v>4194.1000000000004</c:v>
                      </c:pt>
                      <c:pt idx="8460">
                        <c:v>4201.3</c:v>
                      </c:pt>
                      <c:pt idx="8461">
                        <c:v>4199.6000000000004</c:v>
                      </c:pt>
                      <c:pt idx="8462">
                        <c:v>4198.3999999999996</c:v>
                      </c:pt>
                      <c:pt idx="8463">
                        <c:v>4200.8</c:v>
                      </c:pt>
                      <c:pt idx="8464">
                        <c:v>4195.5</c:v>
                      </c:pt>
                      <c:pt idx="8465">
                        <c:v>4192.6000000000004</c:v>
                      </c:pt>
                      <c:pt idx="8466">
                        <c:v>4182.8999999999996</c:v>
                      </c:pt>
                      <c:pt idx="8467">
                        <c:v>4203.6000000000004</c:v>
                      </c:pt>
                      <c:pt idx="8468">
                        <c:v>4187.8999999999996</c:v>
                      </c:pt>
                      <c:pt idx="8469">
                        <c:v>4193.8999999999996</c:v>
                      </c:pt>
                      <c:pt idx="8470">
                        <c:v>4204</c:v>
                      </c:pt>
                      <c:pt idx="8471">
                        <c:v>4196.3</c:v>
                      </c:pt>
                      <c:pt idx="8472">
                        <c:v>4200</c:v>
                      </c:pt>
                      <c:pt idx="8473">
                        <c:v>4206.8999999999996</c:v>
                      </c:pt>
                      <c:pt idx="8474">
                        <c:v>4207.1000000000004</c:v>
                      </c:pt>
                      <c:pt idx="8475">
                        <c:v>4201.3999999999996</c:v>
                      </c:pt>
                      <c:pt idx="8476">
                        <c:v>4197.8</c:v>
                      </c:pt>
                      <c:pt idx="8477">
                        <c:v>4193.2</c:v>
                      </c:pt>
                      <c:pt idx="8478">
                        <c:v>4195.8999999999996</c:v>
                      </c:pt>
                      <c:pt idx="8479">
                        <c:v>4196.8</c:v>
                      </c:pt>
                      <c:pt idx="8480">
                        <c:v>4205.8999999999996</c:v>
                      </c:pt>
                      <c:pt idx="8481">
                        <c:v>4205.7</c:v>
                      </c:pt>
                      <c:pt idx="8482">
                        <c:v>4203.3</c:v>
                      </c:pt>
                      <c:pt idx="8483">
                        <c:v>4194.1000000000004</c:v>
                      </c:pt>
                      <c:pt idx="8484">
                        <c:v>4199.8</c:v>
                      </c:pt>
                      <c:pt idx="8485">
                        <c:v>4193.5</c:v>
                      </c:pt>
                      <c:pt idx="8486">
                        <c:v>4204.5</c:v>
                      </c:pt>
                      <c:pt idx="8487">
                        <c:v>4196.1000000000004</c:v>
                      </c:pt>
                      <c:pt idx="8488">
                        <c:v>4188.7</c:v>
                      </c:pt>
                      <c:pt idx="8489">
                        <c:v>4178.5</c:v>
                      </c:pt>
                      <c:pt idx="8490">
                        <c:v>4192.5</c:v>
                      </c:pt>
                      <c:pt idx="8491">
                        <c:v>4192.1000000000004</c:v>
                      </c:pt>
                      <c:pt idx="8492">
                        <c:v>4200.3</c:v>
                      </c:pt>
                      <c:pt idx="8493">
                        <c:v>4196.3999999999996</c:v>
                      </c:pt>
                      <c:pt idx="8494">
                        <c:v>4193.6000000000004</c:v>
                      </c:pt>
                      <c:pt idx="8495">
                        <c:v>4195</c:v>
                      </c:pt>
                      <c:pt idx="8496">
                        <c:v>4198.7</c:v>
                      </c:pt>
                      <c:pt idx="8497">
                        <c:v>4201.8999999999996</c:v>
                      </c:pt>
                      <c:pt idx="8498">
                        <c:v>4182.3</c:v>
                      </c:pt>
                      <c:pt idx="8499">
                        <c:v>4206.1000000000004</c:v>
                      </c:pt>
                      <c:pt idx="8500">
                        <c:v>4213.8</c:v>
                      </c:pt>
                      <c:pt idx="8501">
                        <c:v>4207</c:v>
                      </c:pt>
                      <c:pt idx="8502">
                        <c:v>4204.3999999999996</c:v>
                      </c:pt>
                      <c:pt idx="8503">
                        <c:v>4199.8</c:v>
                      </c:pt>
                      <c:pt idx="8504">
                        <c:v>4203.1000000000004</c:v>
                      </c:pt>
                      <c:pt idx="8505">
                        <c:v>4201.8</c:v>
                      </c:pt>
                      <c:pt idx="8506">
                        <c:v>4202.3</c:v>
                      </c:pt>
                      <c:pt idx="8507">
                        <c:v>4201.1000000000004</c:v>
                      </c:pt>
                      <c:pt idx="8508">
                        <c:v>4190.3</c:v>
                      </c:pt>
                      <c:pt idx="8509">
                        <c:v>4197</c:v>
                      </c:pt>
                      <c:pt idx="8510">
                        <c:v>4200.3</c:v>
                      </c:pt>
                      <c:pt idx="8511">
                        <c:v>4198.8</c:v>
                      </c:pt>
                      <c:pt idx="8512">
                        <c:v>4200.6000000000004</c:v>
                      </c:pt>
                      <c:pt idx="8513">
                        <c:v>4197.6000000000004</c:v>
                      </c:pt>
                      <c:pt idx="8514">
                        <c:v>4196.5</c:v>
                      </c:pt>
                      <c:pt idx="8515">
                        <c:v>4196.3</c:v>
                      </c:pt>
                      <c:pt idx="8516">
                        <c:v>4200.6000000000004</c:v>
                      </c:pt>
                      <c:pt idx="8517">
                        <c:v>4197.8</c:v>
                      </c:pt>
                      <c:pt idx="8518">
                        <c:v>4201.8999999999996</c:v>
                      </c:pt>
                      <c:pt idx="8519">
                        <c:v>4197.3999999999996</c:v>
                      </c:pt>
                      <c:pt idx="8520">
                        <c:v>4202.8999999999996</c:v>
                      </c:pt>
                      <c:pt idx="8521">
                        <c:v>4197.3</c:v>
                      </c:pt>
                      <c:pt idx="8522">
                        <c:v>4195.5</c:v>
                      </c:pt>
                      <c:pt idx="8523">
                        <c:v>4195.6000000000004</c:v>
                      </c:pt>
                      <c:pt idx="8524">
                        <c:v>4192.8</c:v>
                      </c:pt>
                      <c:pt idx="8525">
                        <c:v>4202.2</c:v>
                      </c:pt>
                      <c:pt idx="8526">
                        <c:v>4187.5</c:v>
                      </c:pt>
                      <c:pt idx="8527">
                        <c:v>4185.1000000000004</c:v>
                      </c:pt>
                      <c:pt idx="8528">
                        <c:v>4185.8</c:v>
                      </c:pt>
                      <c:pt idx="8529">
                        <c:v>4191.3</c:v>
                      </c:pt>
                      <c:pt idx="8530">
                        <c:v>4192.1000000000004</c:v>
                      </c:pt>
                      <c:pt idx="8531">
                        <c:v>4191.1000000000004</c:v>
                      </c:pt>
                      <c:pt idx="8532">
                        <c:v>4193.3</c:v>
                      </c:pt>
                      <c:pt idx="8533">
                        <c:v>4185.8</c:v>
                      </c:pt>
                      <c:pt idx="8534">
                        <c:v>4188.8</c:v>
                      </c:pt>
                      <c:pt idx="8535">
                        <c:v>4190.1000000000004</c:v>
                      </c:pt>
                      <c:pt idx="8536">
                        <c:v>4189.3999999999996</c:v>
                      </c:pt>
                      <c:pt idx="8537">
                        <c:v>4188.3</c:v>
                      </c:pt>
                      <c:pt idx="8538">
                        <c:v>4182.6000000000004</c:v>
                      </c:pt>
                      <c:pt idx="8539">
                        <c:v>4180.6000000000004</c:v>
                      </c:pt>
                      <c:pt idx="8540">
                        <c:v>4194.3999999999996</c:v>
                      </c:pt>
                      <c:pt idx="8541">
                        <c:v>4187.1000000000004</c:v>
                      </c:pt>
                      <c:pt idx="8542">
                        <c:v>4184.8</c:v>
                      </c:pt>
                      <c:pt idx="8543">
                        <c:v>4186.8</c:v>
                      </c:pt>
                      <c:pt idx="8544">
                        <c:v>4188.6000000000004</c:v>
                      </c:pt>
                      <c:pt idx="8545">
                        <c:v>4186.7</c:v>
                      </c:pt>
                      <c:pt idx="8546">
                        <c:v>4189.2</c:v>
                      </c:pt>
                      <c:pt idx="8547">
                        <c:v>4182</c:v>
                      </c:pt>
                      <c:pt idx="8548">
                        <c:v>4183.1000000000004</c:v>
                      </c:pt>
                      <c:pt idx="8549">
                        <c:v>4185.3999999999996</c:v>
                      </c:pt>
                      <c:pt idx="8550">
                        <c:v>4180</c:v>
                      </c:pt>
                      <c:pt idx="8551">
                        <c:v>4179.8</c:v>
                      </c:pt>
                      <c:pt idx="8552">
                        <c:v>4192.6000000000004</c:v>
                      </c:pt>
                      <c:pt idx="8553">
                        <c:v>4191.3</c:v>
                      </c:pt>
                      <c:pt idx="8554">
                        <c:v>4186.5</c:v>
                      </c:pt>
                      <c:pt idx="8555">
                        <c:v>4187.8</c:v>
                      </c:pt>
                      <c:pt idx="8556">
                        <c:v>4186.8999999999996</c:v>
                      </c:pt>
                      <c:pt idx="8557">
                        <c:v>4194.3</c:v>
                      </c:pt>
                      <c:pt idx="8558">
                        <c:v>4185.3</c:v>
                      </c:pt>
                      <c:pt idx="8559">
                        <c:v>4188.8999999999996</c:v>
                      </c:pt>
                      <c:pt idx="8560">
                        <c:v>4192.3</c:v>
                      </c:pt>
                      <c:pt idx="8561">
                        <c:v>4190.8999999999996</c:v>
                      </c:pt>
                      <c:pt idx="8562">
                        <c:v>4190.3999999999996</c:v>
                      </c:pt>
                      <c:pt idx="8563">
                        <c:v>4187.3</c:v>
                      </c:pt>
                      <c:pt idx="8564">
                        <c:v>4195.7</c:v>
                      </c:pt>
                      <c:pt idx="8565">
                        <c:v>4190.8999999999996</c:v>
                      </c:pt>
                      <c:pt idx="8566">
                        <c:v>4190.5</c:v>
                      </c:pt>
                      <c:pt idx="8567">
                        <c:v>4193.6000000000004</c:v>
                      </c:pt>
                      <c:pt idx="8568">
                        <c:v>4190.2</c:v>
                      </c:pt>
                      <c:pt idx="8569">
                        <c:v>4185.7</c:v>
                      </c:pt>
                      <c:pt idx="8570">
                        <c:v>4197.5</c:v>
                      </c:pt>
                      <c:pt idx="8571">
                        <c:v>4192.5</c:v>
                      </c:pt>
                      <c:pt idx="8572">
                        <c:v>4186.8</c:v>
                      </c:pt>
                      <c:pt idx="8573">
                        <c:v>4192.2</c:v>
                      </c:pt>
                      <c:pt idx="8574">
                        <c:v>4189.1000000000004</c:v>
                      </c:pt>
                      <c:pt idx="8575">
                        <c:v>4187.6000000000004</c:v>
                      </c:pt>
                      <c:pt idx="8576">
                        <c:v>4191.3</c:v>
                      </c:pt>
                      <c:pt idx="8577">
                        <c:v>4189.6000000000004</c:v>
                      </c:pt>
                      <c:pt idx="8578">
                        <c:v>4181.8999999999996</c:v>
                      </c:pt>
                      <c:pt idx="8579">
                        <c:v>4183.1000000000004</c:v>
                      </c:pt>
                      <c:pt idx="8580">
                        <c:v>4196.3999999999996</c:v>
                      </c:pt>
                      <c:pt idx="8581">
                        <c:v>4193.7</c:v>
                      </c:pt>
                      <c:pt idx="8582">
                        <c:v>4190.3999999999996</c:v>
                      </c:pt>
                      <c:pt idx="8583">
                        <c:v>4190</c:v>
                      </c:pt>
                      <c:pt idx="8584">
                        <c:v>4200.5</c:v>
                      </c:pt>
                      <c:pt idx="8585">
                        <c:v>4190</c:v>
                      </c:pt>
                      <c:pt idx="8586">
                        <c:v>4196.8999999999996</c:v>
                      </c:pt>
                      <c:pt idx="8587">
                        <c:v>4197.2</c:v>
                      </c:pt>
                      <c:pt idx="8588">
                        <c:v>4189.8999999999996</c:v>
                      </c:pt>
                      <c:pt idx="8589">
                        <c:v>4190.8999999999996</c:v>
                      </c:pt>
                      <c:pt idx="8590">
                        <c:v>4194.8999999999996</c:v>
                      </c:pt>
                      <c:pt idx="8591">
                        <c:v>4191.6000000000004</c:v>
                      </c:pt>
                      <c:pt idx="8592">
                        <c:v>4191.8</c:v>
                      </c:pt>
                      <c:pt idx="8593">
                        <c:v>4190.6000000000004</c:v>
                      </c:pt>
                      <c:pt idx="8594">
                        <c:v>4196.7</c:v>
                      </c:pt>
                      <c:pt idx="8595">
                        <c:v>4191.3999999999996</c:v>
                      </c:pt>
                      <c:pt idx="8596">
                        <c:v>4192.3999999999996</c:v>
                      </c:pt>
                      <c:pt idx="8597">
                        <c:v>4192.7</c:v>
                      </c:pt>
                      <c:pt idx="8598">
                        <c:v>4184.8999999999996</c:v>
                      </c:pt>
                      <c:pt idx="8599">
                        <c:v>4193</c:v>
                      </c:pt>
                      <c:pt idx="8600">
                        <c:v>4198.5</c:v>
                      </c:pt>
                      <c:pt idx="8601">
                        <c:v>4201.8</c:v>
                      </c:pt>
                      <c:pt idx="8602">
                        <c:v>4196.8</c:v>
                      </c:pt>
                      <c:pt idx="8603">
                        <c:v>4197</c:v>
                      </c:pt>
                      <c:pt idx="8604">
                        <c:v>4199.3999999999996</c:v>
                      </c:pt>
                      <c:pt idx="8605">
                        <c:v>4188.3999999999996</c:v>
                      </c:pt>
                      <c:pt idx="8606">
                        <c:v>4191.5</c:v>
                      </c:pt>
                      <c:pt idx="8607">
                        <c:v>4197.5</c:v>
                      </c:pt>
                      <c:pt idx="8608">
                        <c:v>4197.1000000000004</c:v>
                      </c:pt>
                      <c:pt idx="8609">
                        <c:v>4191.8</c:v>
                      </c:pt>
                      <c:pt idx="8610">
                        <c:v>4195.3</c:v>
                      </c:pt>
                      <c:pt idx="8611">
                        <c:v>4197.3999999999996</c:v>
                      </c:pt>
                      <c:pt idx="8612">
                        <c:v>4198.8999999999996</c:v>
                      </c:pt>
                      <c:pt idx="8613">
                        <c:v>4194.8</c:v>
                      </c:pt>
                      <c:pt idx="8614">
                        <c:v>4191.5</c:v>
                      </c:pt>
                      <c:pt idx="8615">
                        <c:v>4194.6000000000004</c:v>
                      </c:pt>
                      <c:pt idx="8616">
                        <c:v>4189.3</c:v>
                      </c:pt>
                      <c:pt idx="8617">
                        <c:v>4192.8</c:v>
                      </c:pt>
                      <c:pt idx="8618">
                        <c:v>4195.2</c:v>
                      </c:pt>
                      <c:pt idx="8619">
                        <c:v>4197.8999999999996</c:v>
                      </c:pt>
                      <c:pt idx="8620">
                        <c:v>4191</c:v>
                      </c:pt>
                      <c:pt idx="8621">
                        <c:v>4199.7</c:v>
                      </c:pt>
                      <c:pt idx="8622">
                        <c:v>4193.3999999999996</c:v>
                      </c:pt>
                      <c:pt idx="8623">
                        <c:v>4196.2</c:v>
                      </c:pt>
                      <c:pt idx="8624">
                        <c:v>4196.5</c:v>
                      </c:pt>
                      <c:pt idx="8625">
                        <c:v>4190.6000000000004</c:v>
                      </c:pt>
                      <c:pt idx="8626">
                        <c:v>4195.3</c:v>
                      </c:pt>
                      <c:pt idx="8627">
                        <c:v>4199.8999999999996</c:v>
                      </c:pt>
                      <c:pt idx="8628">
                        <c:v>4203.2</c:v>
                      </c:pt>
                      <c:pt idx="8629">
                        <c:v>4195.6000000000004</c:v>
                      </c:pt>
                      <c:pt idx="8630">
                        <c:v>4200.5</c:v>
                      </c:pt>
                      <c:pt idx="8631">
                        <c:v>4207.7</c:v>
                      </c:pt>
                      <c:pt idx="8632">
                        <c:v>4201.8</c:v>
                      </c:pt>
                      <c:pt idx="8633">
                        <c:v>4206.3999999999996</c:v>
                      </c:pt>
                      <c:pt idx="8634">
                        <c:v>4198.8999999999996</c:v>
                      </c:pt>
                      <c:pt idx="8635">
                        <c:v>4199.3</c:v>
                      </c:pt>
                      <c:pt idx="8636">
                        <c:v>4201.3</c:v>
                      </c:pt>
                      <c:pt idx="8637">
                        <c:v>4197.3</c:v>
                      </c:pt>
                      <c:pt idx="8638">
                        <c:v>4202.1000000000004</c:v>
                      </c:pt>
                      <c:pt idx="8639">
                        <c:v>4199.2</c:v>
                      </c:pt>
                      <c:pt idx="8640">
                        <c:v>4202.6000000000004</c:v>
                      </c:pt>
                      <c:pt idx="8641">
                        <c:v>4209.3</c:v>
                      </c:pt>
                      <c:pt idx="8642">
                        <c:v>4205.7</c:v>
                      </c:pt>
                      <c:pt idx="8643">
                        <c:v>4207.3999999999996</c:v>
                      </c:pt>
                      <c:pt idx="8644">
                        <c:v>4201.6000000000004</c:v>
                      </c:pt>
                      <c:pt idx="8645">
                        <c:v>4203.7</c:v>
                      </c:pt>
                      <c:pt idx="8646">
                        <c:v>4198.8</c:v>
                      </c:pt>
                      <c:pt idx="8647">
                        <c:v>4198.5</c:v>
                      </c:pt>
                      <c:pt idx="8648">
                        <c:v>4198.5</c:v>
                      </c:pt>
                      <c:pt idx="8649">
                        <c:v>4195.6000000000004</c:v>
                      </c:pt>
                      <c:pt idx="8650">
                        <c:v>4199.8</c:v>
                      </c:pt>
                      <c:pt idx="8651">
                        <c:v>4198.3</c:v>
                      </c:pt>
                      <c:pt idx="8652">
                        <c:v>4197.3</c:v>
                      </c:pt>
                      <c:pt idx="8653">
                        <c:v>4193.3</c:v>
                      </c:pt>
                      <c:pt idx="8654">
                        <c:v>4207.2</c:v>
                      </c:pt>
                      <c:pt idx="8655">
                        <c:v>4201.8</c:v>
                      </c:pt>
                      <c:pt idx="8656">
                        <c:v>4203.8</c:v>
                      </c:pt>
                      <c:pt idx="8657">
                        <c:v>4198.7</c:v>
                      </c:pt>
                      <c:pt idx="8658">
                        <c:v>4196.8999999999996</c:v>
                      </c:pt>
                      <c:pt idx="8659">
                        <c:v>4201</c:v>
                      </c:pt>
                      <c:pt idx="8660">
                        <c:v>4206.3999999999996</c:v>
                      </c:pt>
                      <c:pt idx="8661">
                        <c:v>4202.3999999999996</c:v>
                      </c:pt>
                      <c:pt idx="8662">
                        <c:v>4200.7</c:v>
                      </c:pt>
                      <c:pt idx="8663">
                        <c:v>4201.1000000000004</c:v>
                      </c:pt>
                      <c:pt idx="8664">
                        <c:v>4197.5</c:v>
                      </c:pt>
                      <c:pt idx="8665">
                        <c:v>4203.8999999999996</c:v>
                      </c:pt>
                      <c:pt idx="8666">
                        <c:v>4209.3999999999996</c:v>
                      </c:pt>
                      <c:pt idx="8667">
                        <c:v>4198.3</c:v>
                      </c:pt>
                      <c:pt idx="8668">
                        <c:v>4204.8999999999996</c:v>
                      </c:pt>
                      <c:pt idx="8669">
                        <c:v>4201.3999999999996</c:v>
                      </c:pt>
                      <c:pt idx="8670">
                        <c:v>4209.3</c:v>
                      </c:pt>
                      <c:pt idx="8671">
                        <c:v>4215</c:v>
                      </c:pt>
                      <c:pt idx="8672">
                        <c:v>4211.3</c:v>
                      </c:pt>
                      <c:pt idx="8673">
                        <c:v>4203</c:v>
                      </c:pt>
                      <c:pt idx="8674">
                        <c:v>4205.8999999999996</c:v>
                      </c:pt>
                      <c:pt idx="8675">
                        <c:v>4201.6000000000004</c:v>
                      </c:pt>
                      <c:pt idx="8676">
                        <c:v>4208.3</c:v>
                      </c:pt>
                      <c:pt idx="8677">
                        <c:v>4203.8999999999996</c:v>
                      </c:pt>
                      <c:pt idx="8678">
                        <c:v>4198.5</c:v>
                      </c:pt>
                      <c:pt idx="8679">
                        <c:v>4201</c:v>
                      </c:pt>
                      <c:pt idx="8680">
                        <c:v>4209.3999999999996</c:v>
                      </c:pt>
                      <c:pt idx="8681">
                        <c:v>4204.8</c:v>
                      </c:pt>
                      <c:pt idx="8682">
                        <c:v>4209.3</c:v>
                      </c:pt>
                      <c:pt idx="8683">
                        <c:v>4207.3999999999996</c:v>
                      </c:pt>
                      <c:pt idx="8684">
                        <c:v>4200</c:v>
                      </c:pt>
                      <c:pt idx="8685">
                        <c:v>4203.8999999999996</c:v>
                      </c:pt>
                      <c:pt idx="8686">
                        <c:v>4201.3</c:v>
                      </c:pt>
                      <c:pt idx="8687">
                        <c:v>4215.7</c:v>
                      </c:pt>
                      <c:pt idx="8688">
                        <c:v>4196.7</c:v>
                      </c:pt>
                      <c:pt idx="8689">
                        <c:v>4201.8999999999996</c:v>
                      </c:pt>
                      <c:pt idx="8690">
                        <c:v>4216.1000000000004</c:v>
                      </c:pt>
                      <c:pt idx="8691">
                        <c:v>4212.7</c:v>
                      </c:pt>
                      <c:pt idx="8692">
                        <c:v>4206.8</c:v>
                      </c:pt>
                      <c:pt idx="8693">
                        <c:v>4212.7</c:v>
                      </c:pt>
                      <c:pt idx="8694">
                        <c:v>4201.1000000000004</c:v>
                      </c:pt>
                      <c:pt idx="8695">
                        <c:v>4209.2</c:v>
                      </c:pt>
                      <c:pt idx="8696">
                        <c:v>4201.3</c:v>
                      </c:pt>
                      <c:pt idx="8697">
                        <c:v>4205</c:v>
                      </c:pt>
                      <c:pt idx="8698">
                        <c:v>4212.3</c:v>
                      </c:pt>
                      <c:pt idx="8699">
                        <c:v>4202.8</c:v>
                      </c:pt>
                      <c:pt idx="8700">
                        <c:v>4215.6000000000004</c:v>
                      </c:pt>
                      <c:pt idx="8701">
                        <c:v>4208</c:v>
                      </c:pt>
                      <c:pt idx="8702">
                        <c:v>4209.6000000000004</c:v>
                      </c:pt>
                      <c:pt idx="8703">
                        <c:v>4210.8999999999996</c:v>
                      </c:pt>
                      <c:pt idx="8704">
                        <c:v>4216.3</c:v>
                      </c:pt>
                      <c:pt idx="8705">
                        <c:v>4210.8</c:v>
                      </c:pt>
                      <c:pt idx="8706">
                        <c:v>4213.2</c:v>
                      </c:pt>
                      <c:pt idx="8707">
                        <c:v>4201.2</c:v>
                      </c:pt>
                      <c:pt idx="8708">
                        <c:v>4196.8</c:v>
                      </c:pt>
                      <c:pt idx="8709">
                        <c:v>4208.8</c:v>
                      </c:pt>
                      <c:pt idx="8710">
                        <c:v>4212.7</c:v>
                      </c:pt>
                      <c:pt idx="8711">
                        <c:v>4219.8999999999996</c:v>
                      </c:pt>
                      <c:pt idx="8712">
                        <c:v>4214.6000000000004</c:v>
                      </c:pt>
                      <c:pt idx="8713">
                        <c:v>4200.3999999999996</c:v>
                      </c:pt>
                      <c:pt idx="8714">
                        <c:v>4205.3999999999996</c:v>
                      </c:pt>
                      <c:pt idx="8715">
                        <c:v>4213.7</c:v>
                      </c:pt>
                      <c:pt idx="8716">
                        <c:v>4211.3</c:v>
                      </c:pt>
                      <c:pt idx="8717">
                        <c:v>4201.8</c:v>
                      </c:pt>
                      <c:pt idx="8718">
                        <c:v>4210.8</c:v>
                      </c:pt>
                      <c:pt idx="8719">
                        <c:v>4205.3</c:v>
                      </c:pt>
                      <c:pt idx="8720">
                        <c:v>4205</c:v>
                      </c:pt>
                      <c:pt idx="8721">
                        <c:v>4201.7</c:v>
                      </c:pt>
                      <c:pt idx="8722">
                        <c:v>4203.3</c:v>
                      </c:pt>
                      <c:pt idx="8723">
                        <c:v>4212.3999999999996</c:v>
                      </c:pt>
                      <c:pt idx="8724">
                        <c:v>4219.6000000000004</c:v>
                      </c:pt>
                      <c:pt idx="8725">
                        <c:v>4201.8</c:v>
                      </c:pt>
                      <c:pt idx="8726">
                        <c:v>4207.3999999999996</c:v>
                      </c:pt>
                      <c:pt idx="8727">
                        <c:v>4202.5</c:v>
                      </c:pt>
                      <c:pt idx="8728">
                        <c:v>4218</c:v>
                      </c:pt>
                      <c:pt idx="8729">
                        <c:v>4204.5</c:v>
                      </c:pt>
                      <c:pt idx="8730">
                        <c:v>4194.8</c:v>
                      </c:pt>
                      <c:pt idx="8731">
                        <c:v>4211.1000000000004</c:v>
                      </c:pt>
                      <c:pt idx="8732">
                        <c:v>4217.5</c:v>
                      </c:pt>
                      <c:pt idx="8733">
                        <c:v>4216.3999999999996</c:v>
                      </c:pt>
                      <c:pt idx="8734">
                        <c:v>4213.3</c:v>
                      </c:pt>
                      <c:pt idx="8735">
                        <c:v>4202.1000000000004</c:v>
                      </c:pt>
                      <c:pt idx="8736">
                        <c:v>4215.3999999999996</c:v>
                      </c:pt>
                      <c:pt idx="8737">
                        <c:v>4207.2</c:v>
                      </c:pt>
                      <c:pt idx="8738">
                        <c:v>4226.3999999999996</c:v>
                      </c:pt>
                      <c:pt idx="8739">
                        <c:v>4217.1000000000004</c:v>
                      </c:pt>
                      <c:pt idx="8740">
                        <c:v>4189.2</c:v>
                      </c:pt>
                      <c:pt idx="8741">
                        <c:v>4205</c:v>
                      </c:pt>
                      <c:pt idx="8742">
                        <c:v>4218.8999999999996</c:v>
                      </c:pt>
                      <c:pt idx="8743">
                        <c:v>4226.3</c:v>
                      </c:pt>
                      <c:pt idx="8744">
                        <c:v>4204.1000000000004</c:v>
                      </c:pt>
                      <c:pt idx="8745">
                        <c:v>4214</c:v>
                      </c:pt>
                      <c:pt idx="8746">
                        <c:v>4214.8</c:v>
                      </c:pt>
                      <c:pt idx="8747">
                        <c:v>4215.3</c:v>
                      </c:pt>
                      <c:pt idx="8748">
                        <c:v>4197.2</c:v>
                      </c:pt>
                      <c:pt idx="8749">
                        <c:v>4207.6000000000004</c:v>
                      </c:pt>
                      <c:pt idx="8750">
                        <c:v>4196.2</c:v>
                      </c:pt>
                      <c:pt idx="8751">
                        <c:v>4203.1000000000004</c:v>
                      </c:pt>
                      <c:pt idx="8752">
                        <c:v>4203.2</c:v>
                      </c:pt>
                      <c:pt idx="8753">
                        <c:v>4205.7</c:v>
                      </c:pt>
                      <c:pt idx="8754">
                        <c:v>4208.8</c:v>
                      </c:pt>
                      <c:pt idx="8755">
                        <c:v>4209</c:v>
                      </c:pt>
                      <c:pt idx="8756">
                        <c:v>4194.7</c:v>
                      </c:pt>
                      <c:pt idx="8757">
                        <c:v>4206.8999999999996</c:v>
                      </c:pt>
                      <c:pt idx="8758">
                        <c:v>4210.6000000000004</c:v>
                      </c:pt>
                      <c:pt idx="8759">
                        <c:v>4200.7</c:v>
                      </c:pt>
                      <c:pt idx="8760">
                        <c:v>4210.5</c:v>
                      </c:pt>
                      <c:pt idx="8761">
                        <c:v>4211.3999999999996</c:v>
                      </c:pt>
                      <c:pt idx="8762">
                        <c:v>4206.8999999999996</c:v>
                      </c:pt>
                      <c:pt idx="8763">
                        <c:v>4205.3</c:v>
                      </c:pt>
                      <c:pt idx="8764">
                        <c:v>4198.3999999999996</c:v>
                      </c:pt>
                      <c:pt idx="8765">
                        <c:v>4208.5</c:v>
                      </c:pt>
                      <c:pt idx="8766">
                        <c:v>4200.6000000000004</c:v>
                      </c:pt>
                      <c:pt idx="8767">
                        <c:v>4200.6000000000004</c:v>
                      </c:pt>
                      <c:pt idx="8768">
                        <c:v>4207.3999999999996</c:v>
                      </c:pt>
                      <c:pt idx="8769">
                        <c:v>4194</c:v>
                      </c:pt>
                      <c:pt idx="8770">
                        <c:v>4196.1000000000004</c:v>
                      </c:pt>
                      <c:pt idx="8771">
                        <c:v>4192.8999999999996</c:v>
                      </c:pt>
                      <c:pt idx="8772">
                        <c:v>4185.6000000000004</c:v>
                      </c:pt>
                      <c:pt idx="8773">
                        <c:v>4186.1000000000004</c:v>
                      </c:pt>
                      <c:pt idx="8774">
                        <c:v>4208.6000000000004</c:v>
                      </c:pt>
                      <c:pt idx="8775">
                        <c:v>4200.2</c:v>
                      </c:pt>
                      <c:pt idx="8776">
                        <c:v>4195.8999999999996</c:v>
                      </c:pt>
                      <c:pt idx="8777">
                        <c:v>4176.2</c:v>
                      </c:pt>
                      <c:pt idx="8778">
                        <c:v>4188.5</c:v>
                      </c:pt>
                      <c:pt idx="8779">
                        <c:v>4181.8</c:v>
                      </c:pt>
                      <c:pt idx="8780">
                        <c:v>4192</c:v>
                      </c:pt>
                      <c:pt idx="8781">
                        <c:v>4210.5</c:v>
                      </c:pt>
                      <c:pt idx="8782">
                        <c:v>4197.7</c:v>
                      </c:pt>
                      <c:pt idx="8783">
                        <c:v>4195.1000000000004</c:v>
                      </c:pt>
                      <c:pt idx="8784">
                        <c:v>4207.2</c:v>
                      </c:pt>
                      <c:pt idx="8785">
                        <c:v>4197.7</c:v>
                      </c:pt>
                      <c:pt idx="8786">
                        <c:v>4183.6000000000004</c:v>
                      </c:pt>
                      <c:pt idx="8787">
                        <c:v>4200.6000000000004</c:v>
                      </c:pt>
                      <c:pt idx="8788">
                        <c:v>4182.1000000000004</c:v>
                      </c:pt>
                      <c:pt idx="8789">
                        <c:v>4185.3999999999996</c:v>
                      </c:pt>
                      <c:pt idx="8790">
                        <c:v>4186.8</c:v>
                      </c:pt>
                      <c:pt idx="8791">
                        <c:v>4205.3999999999996</c:v>
                      </c:pt>
                      <c:pt idx="8792">
                        <c:v>4188.2</c:v>
                      </c:pt>
                      <c:pt idx="8793">
                        <c:v>4194.5</c:v>
                      </c:pt>
                      <c:pt idx="8794">
                        <c:v>4181.7</c:v>
                      </c:pt>
                      <c:pt idx="8795">
                        <c:v>4192.6000000000004</c:v>
                      </c:pt>
                      <c:pt idx="8796">
                        <c:v>4191.8</c:v>
                      </c:pt>
                      <c:pt idx="8797">
                        <c:v>4189.3</c:v>
                      </c:pt>
                      <c:pt idx="8798">
                        <c:v>4209.5</c:v>
                      </c:pt>
                      <c:pt idx="8799">
                        <c:v>4180.2</c:v>
                      </c:pt>
                      <c:pt idx="8800">
                        <c:v>4172.3</c:v>
                      </c:pt>
                      <c:pt idx="8801">
                        <c:v>4210.8999999999996</c:v>
                      </c:pt>
                      <c:pt idx="8802">
                        <c:v>4191.6000000000004</c:v>
                      </c:pt>
                      <c:pt idx="8803">
                        <c:v>4208.8</c:v>
                      </c:pt>
                      <c:pt idx="8804">
                        <c:v>4194.8</c:v>
                      </c:pt>
                      <c:pt idx="8805">
                        <c:v>4198.1000000000004</c:v>
                      </c:pt>
                      <c:pt idx="8806">
                        <c:v>4201.5</c:v>
                      </c:pt>
                      <c:pt idx="8807">
                        <c:v>4197</c:v>
                      </c:pt>
                      <c:pt idx="8808">
                        <c:v>4195.3</c:v>
                      </c:pt>
                      <c:pt idx="8809">
                        <c:v>4210.3999999999996</c:v>
                      </c:pt>
                      <c:pt idx="8810">
                        <c:v>4201.2</c:v>
                      </c:pt>
                      <c:pt idx="8811">
                        <c:v>4188.8999999999996</c:v>
                      </c:pt>
                      <c:pt idx="8812">
                        <c:v>4196.8999999999996</c:v>
                      </c:pt>
                      <c:pt idx="8813">
                        <c:v>4207.1000000000004</c:v>
                      </c:pt>
                      <c:pt idx="8814">
                        <c:v>4191.2</c:v>
                      </c:pt>
                      <c:pt idx="8815">
                        <c:v>4199.1000000000004</c:v>
                      </c:pt>
                      <c:pt idx="8816">
                        <c:v>4200</c:v>
                      </c:pt>
                      <c:pt idx="8817">
                        <c:v>4204.5</c:v>
                      </c:pt>
                      <c:pt idx="8818">
                        <c:v>4200.2</c:v>
                      </c:pt>
                      <c:pt idx="8819">
                        <c:v>4204.8</c:v>
                      </c:pt>
                      <c:pt idx="8820">
                        <c:v>4178.8</c:v>
                      </c:pt>
                      <c:pt idx="8821">
                        <c:v>4191</c:v>
                      </c:pt>
                      <c:pt idx="8822">
                        <c:v>4192.3999999999996</c:v>
                      </c:pt>
                      <c:pt idx="8823">
                        <c:v>4200.5</c:v>
                      </c:pt>
                      <c:pt idx="8824">
                        <c:v>4195.6000000000004</c:v>
                      </c:pt>
                      <c:pt idx="8825">
                        <c:v>4186.1000000000004</c:v>
                      </c:pt>
                      <c:pt idx="8826">
                        <c:v>4193.2</c:v>
                      </c:pt>
                      <c:pt idx="8827">
                        <c:v>4202.1000000000004</c:v>
                      </c:pt>
                      <c:pt idx="8828">
                        <c:v>4199.5</c:v>
                      </c:pt>
                      <c:pt idx="8829">
                        <c:v>4201.3</c:v>
                      </c:pt>
                      <c:pt idx="8830">
                        <c:v>4198.7</c:v>
                      </c:pt>
                      <c:pt idx="8831">
                        <c:v>4207.3</c:v>
                      </c:pt>
                      <c:pt idx="8832">
                        <c:v>4198.3999999999996</c:v>
                      </c:pt>
                      <c:pt idx="8833">
                        <c:v>4196.2</c:v>
                      </c:pt>
                      <c:pt idx="8834">
                        <c:v>4199.8</c:v>
                      </c:pt>
                      <c:pt idx="8835">
                        <c:v>4190.2</c:v>
                      </c:pt>
                      <c:pt idx="8836">
                        <c:v>4204.8999999999996</c:v>
                      </c:pt>
                      <c:pt idx="8837">
                        <c:v>4205.2</c:v>
                      </c:pt>
                      <c:pt idx="8838">
                        <c:v>4187.3999999999996</c:v>
                      </c:pt>
                      <c:pt idx="8839">
                        <c:v>4184.6000000000004</c:v>
                      </c:pt>
                      <c:pt idx="8840">
                        <c:v>4215.3</c:v>
                      </c:pt>
                      <c:pt idx="8841">
                        <c:v>4187.8</c:v>
                      </c:pt>
                      <c:pt idx="8842">
                        <c:v>4198.6000000000004</c:v>
                      </c:pt>
                      <c:pt idx="8843">
                        <c:v>4185.7</c:v>
                      </c:pt>
                      <c:pt idx="8844">
                        <c:v>4187.8</c:v>
                      </c:pt>
                      <c:pt idx="8845">
                        <c:v>4180.6000000000004</c:v>
                      </c:pt>
                      <c:pt idx="8846">
                        <c:v>4204</c:v>
                      </c:pt>
                      <c:pt idx="8847">
                        <c:v>4195.3999999999996</c:v>
                      </c:pt>
                      <c:pt idx="8848">
                        <c:v>4217</c:v>
                      </c:pt>
                      <c:pt idx="8849">
                        <c:v>4195.8999999999996</c:v>
                      </c:pt>
                      <c:pt idx="8850">
                        <c:v>4195.5</c:v>
                      </c:pt>
                      <c:pt idx="8851">
                        <c:v>4196.6000000000004</c:v>
                      </c:pt>
                      <c:pt idx="8852">
                        <c:v>4199.5</c:v>
                      </c:pt>
                      <c:pt idx="8853">
                        <c:v>4193.8999999999996</c:v>
                      </c:pt>
                      <c:pt idx="8854">
                        <c:v>4204.7</c:v>
                      </c:pt>
                      <c:pt idx="8855">
                        <c:v>4205.1000000000004</c:v>
                      </c:pt>
                      <c:pt idx="8856">
                        <c:v>4197.3999999999996</c:v>
                      </c:pt>
                      <c:pt idx="8857">
                        <c:v>4191.7</c:v>
                      </c:pt>
                      <c:pt idx="8858">
                        <c:v>4205.6000000000004</c:v>
                      </c:pt>
                      <c:pt idx="8859">
                        <c:v>4193.5</c:v>
                      </c:pt>
                      <c:pt idx="8860">
                        <c:v>4186.5</c:v>
                      </c:pt>
                      <c:pt idx="8861">
                        <c:v>4189.1000000000004</c:v>
                      </c:pt>
                      <c:pt idx="8862">
                        <c:v>4209.1000000000004</c:v>
                      </c:pt>
                      <c:pt idx="8863">
                        <c:v>4187.3</c:v>
                      </c:pt>
                      <c:pt idx="8864">
                        <c:v>4188.8999999999996</c:v>
                      </c:pt>
                      <c:pt idx="8865">
                        <c:v>4190.3</c:v>
                      </c:pt>
                      <c:pt idx="8866">
                        <c:v>4223.3</c:v>
                      </c:pt>
                      <c:pt idx="8867">
                        <c:v>4190.6000000000004</c:v>
                      </c:pt>
                      <c:pt idx="8868">
                        <c:v>4211.6000000000004</c:v>
                      </c:pt>
                      <c:pt idx="8869">
                        <c:v>4192.8999999999996</c:v>
                      </c:pt>
                      <c:pt idx="8870">
                        <c:v>4183.5</c:v>
                      </c:pt>
                      <c:pt idx="8871">
                        <c:v>4194.3999999999996</c:v>
                      </c:pt>
                      <c:pt idx="8872">
                        <c:v>4197.8999999999996</c:v>
                      </c:pt>
                      <c:pt idx="8873">
                        <c:v>4203.2</c:v>
                      </c:pt>
                      <c:pt idx="8874">
                        <c:v>4214.8</c:v>
                      </c:pt>
                      <c:pt idx="8875">
                        <c:v>4199.1000000000004</c:v>
                      </c:pt>
                      <c:pt idx="8876">
                        <c:v>4203.3999999999996</c:v>
                      </c:pt>
                      <c:pt idx="8877">
                        <c:v>4213.5</c:v>
                      </c:pt>
                      <c:pt idx="8878">
                        <c:v>4199.8</c:v>
                      </c:pt>
                      <c:pt idx="8879">
                        <c:v>4208.7</c:v>
                      </c:pt>
                      <c:pt idx="8880">
                        <c:v>4206.3999999999996</c:v>
                      </c:pt>
                      <c:pt idx="8881">
                        <c:v>4202.8</c:v>
                      </c:pt>
                      <c:pt idx="8882">
                        <c:v>4194.1000000000004</c:v>
                      </c:pt>
                      <c:pt idx="8883">
                        <c:v>4211.2</c:v>
                      </c:pt>
                      <c:pt idx="8884">
                        <c:v>4188.1000000000004</c:v>
                      </c:pt>
                      <c:pt idx="8885">
                        <c:v>4217.5</c:v>
                      </c:pt>
                      <c:pt idx="8886">
                        <c:v>4215.8</c:v>
                      </c:pt>
                      <c:pt idx="8887">
                        <c:v>4204.8</c:v>
                      </c:pt>
                      <c:pt idx="8888">
                        <c:v>4193</c:v>
                      </c:pt>
                      <c:pt idx="8889">
                        <c:v>4200.8999999999996</c:v>
                      </c:pt>
                      <c:pt idx="8890">
                        <c:v>4196</c:v>
                      </c:pt>
                      <c:pt idx="8891">
                        <c:v>4206.5</c:v>
                      </c:pt>
                      <c:pt idx="8892">
                        <c:v>4207.3999999999996</c:v>
                      </c:pt>
                      <c:pt idx="8893">
                        <c:v>4207</c:v>
                      </c:pt>
                      <c:pt idx="8894">
                        <c:v>4198.1000000000004</c:v>
                      </c:pt>
                      <c:pt idx="8895">
                        <c:v>4209.1000000000004</c:v>
                      </c:pt>
                      <c:pt idx="8896">
                        <c:v>4202.8</c:v>
                      </c:pt>
                      <c:pt idx="8897">
                        <c:v>4209.1000000000004</c:v>
                      </c:pt>
                      <c:pt idx="8898">
                        <c:v>4194.5</c:v>
                      </c:pt>
                      <c:pt idx="8899">
                        <c:v>4197.7</c:v>
                      </c:pt>
                      <c:pt idx="8900">
                        <c:v>4208.8</c:v>
                      </c:pt>
                      <c:pt idx="8901">
                        <c:v>4207.7</c:v>
                      </c:pt>
                      <c:pt idx="8902">
                        <c:v>4205.2</c:v>
                      </c:pt>
                      <c:pt idx="8903">
                        <c:v>4199.2</c:v>
                      </c:pt>
                      <c:pt idx="8904">
                        <c:v>4201.7</c:v>
                      </c:pt>
                      <c:pt idx="8905">
                        <c:v>4196.2</c:v>
                      </c:pt>
                      <c:pt idx="8906">
                        <c:v>4220.8</c:v>
                      </c:pt>
                      <c:pt idx="8907">
                        <c:v>4195.2</c:v>
                      </c:pt>
                      <c:pt idx="8908">
                        <c:v>4189.7</c:v>
                      </c:pt>
                      <c:pt idx="8909">
                        <c:v>4194.8999999999996</c:v>
                      </c:pt>
                      <c:pt idx="8910">
                        <c:v>4191.6000000000004</c:v>
                      </c:pt>
                      <c:pt idx="8911">
                        <c:v>4191.3999999999996</c:v>
                      </c:pt>
                      <c:pt idx="8912">
                        <c:v>4187.3999999999996</c:v>
                      </c:pt>
                      <c:pt idx="8913">
                        <c:v>4203.6000000000004</c:v>
                      </c:pt>
                      <c:pt idx="8914">
                        <c:v>4213.1000000000004</c:v>
                      </c:pt>
                      <c:pt idx="8915">
                        <c:v>4197.5</c:v>
                      </c:pt>
                      <c:pt idx="8916">
                        <c:v>4206.3</c:v>
                      </c:pt>
                      <c:pt idx="8917">
                        <c:v>4197.6000000000004</c:v>
                      </c:pt>
                      <c:pt idx="8918">
                        <c:v>4204.3999999999996</c:v>
                      </c:pt>
                      <c:pt idx="8919">
                        <c:v>4202.6000000000004</c:v>
                      </c:pt>
                      <c:pt idx="8920">
                        <c:v>4209.8999999999996</c:v>
                      </c:pt>
                      <c:pt idx="8921">
                        <c:v>4212.8999999999996</c:v>
                      </c:pt>
                      <c:pt idx="8922">
                        <c:v>4213.6000000000004</c:v>
                      </c:pt>
                      <c:pt idx="8923">
                        <c:v>4215.7</c:v>
                      </c:pt>
                      <c:pt idx="8924">
                        <c:v>4211.6000000000004</c:v>
                      </c:pt>
                      <c:pt idx="8925">
                        <c:v>4201.8999999999996</c:v>
                      </c:pt>
                      <c:pt idx="8926">
                        <c:v>4217.3999999999996</c:v>
                      </c:pt>
                      <c:pt idx="8927">
                        <c:v>4218.1000000000004</c:v>
                      </c:pt>
                      <c:pt idx="8928">
                        <c:v>4202.7</c:v>
                      </c:pt>
                      <c:pt idx="8929">
                        <c:v>4205.5</c:v>
                      </c:pt>
                      <c:pt idx="8930">
                        <c:v>4219.6000000000004</c:v>
                      </c:pt>
                      <c:pt idx="8931">
                        <c:v>4206.3</c:v>
                      </c:pt>
                      <c:pt idx="8932">
                        <c:v>4206.3</c:v>
                      </c:pt>
                      <c:pt idx="8933">
                        <c:v>4206.5</c:v>
                      </c:pt>
                      <c:pt idx="8934">
                        <c:v>4203.3</c:v>
                      </c:pt>
                      <c:pt idx="8935">
                        <c:v>4207.5</c:v>
                      </c:pt>
                      <c:pt idx="8936">
                        <c:v>4197.3</c:v>
                      </c:pt>
                      <c:pt idx="8937">
                        <c:v>4196.6000000000004</c:v>
                      </c:pt>
                      <c:pt idx="8938">
                        <c:v>4205.6000000000004</c:v>
                      </c:pt>
                      <c:pt idx="8939">
                        <c:v>4202.3999999999996</c:v>
                      </c:pt>
                      <c:pt idx="8940">
                        <c:v>4213.3999999999996</c:v>
                      </c:pt>
                      <c:pt idx="8941">
                        <c:v>4207.2</c:v>
                      </c:pt>
                      <c:pt idx="8942">
                        <c:v>4212.1000000000004</c:v>
                      </c:pt>
                      <c:pt idx="8943">
                        <c:v>4207.3</c:v>
                      </c:pt>
                      <c:pt idx="8944">
                        <c:v>4200</c:v>
                      </c:pt>
                      <c:pt idx="8945">
                        <c:v>4210.7</c:v>
                      </c:pt>
                      <c:pt idx="8946">
                        <c:v>4208.8</c:v>
                      </c:pt>
                      <c:pt idx="8947">
                        <c:v>4194.1000000000004</c:v>
                      </c:pt>
                      <c:pt idx="8948">
                        <c:v>4203.7</c:v>
                      </c:pt>
                      <c:pt idx="8949">
                        <c:v>4206.1000000000004</c:v>
                      </c:pt>
                      <c:pt idx="8950">
                        <c:v>4207.7</c:v>
                      </c:pt>
                      <c:pt idx="8951">
                        <c:v>4212.3999999999996</c:v>
                      </c:pt>
                      <c:pt idx="8952">
                        <c:v>4223.5</c:v>
                      </c:pt>
                      <c:pt idx="8953">
                        <c:v>4217.8999999999996</c:v>
                      </c:pt>
                      <c:pt idx="8954">
                        <c:v>4212</c:v>
                      </c:pt>
                      <c:pt idx="8955">
                        <c:v>4207.8</c:v>
                      </c:pt>
                      <c:pt idx="8956">
                        <c:v>4208.1000000000004</c:v>
                      </c:pt>
                      <c:pt idx="8957">
                        <c:v>4211.8999999999996</c:v>
                      </c:pt>
                      <c:pt idx="8958">
                        <c:v>4223.6000000000004</c:v>
                      </c:pt>
                      <c:pt idx="8959">
                        <c:v>4221.6000000000004</c:v>
                      </c:pt>
                      <c:pt idx="8960">
                        <c:v>4216.2</c:v>
                      </c:pt>
                      <c:pt idx="8961">
                        <c:v>4198</c:v>
                      </c:pt>
                      <c:pt idx="8962">
                        <c:v>4208.5</c:v>
                      </c:pt>
                      <c:pt idx="8963">
                        <c:v>4199.3999999999996</c:v>
                      </c:pt>
                      <c:pt idx="8964">
                        <c:v>4206.1000000000004</c:v>
                      </c:pt>
                      <c:pt idx="8965">
                        <c:v>4195</c:v>
                      </c:pt>
                      <c:pt idx="8966">
                        <c:v>4193.5</c:v>
                      </c:pt>
                      <c:pt idx="8967">
                        <c:v>4217.7</c:v>
                      </c:pt>
                      <c:pt idx="8968">
                        <c:v>4199.3999999999996</c:v>
                      </c:pt>
                      <c:pt idx="8969">
                        <c:v>4214.3999999999996</c:v>
                      </c:pt>
                      <c:pt idx="8970">
                        <c:v>4205.2</c:v>
                      </c:pt>
                      <c:pt idx="8971">
                        <c:v>4222.8</c:v>
                      </c:pt>
                      <c:pt idx="8972">
                        <c:v>4198.8999999999996</c:v>
                      </c:pt>
                      <c:pt idx="8973">
                        <c:v>4209.1000000000004</c:v>
                      </c:pt>
                      <c:pt idx="8974">
                        <c:v>4205</c:v>
                      </c:pt>
                      <c:pt idx="8975">
                        <c:v>4205.8999999999996</c:v>
                      </c:pt>
                      <c:pt idx="8976">
                        <c:v>4218.8999999999996</c:v>
                      </c:pt>
                      <c:pt idx="8977">
                        <c:v>4182</c:v>
                      </c:pt>
                      <c:pt idx="8978">
                        <c:v>4199.5</c:v>
                      </c:pt>
                      <c:pt idx="8979">
                        <c:v>4198.8</c:v>
                      </c:pt>
                      <c:pt idx="8980">
                        <c:v>4197.6000000000004</c:v>
                      </c:pt>
                      <c:pt idx="8981">
                        <c:v>4212.2</c:v>
                      </c:pt>
                      <c:pt idx="8982">
                        <c:v>4212.3999999999996</c:v>
                      </c:pt>
                      <c:pt idx="8983">
                        <c:v>4212.8999999999996</c:v>
                      </c:pt>
                      <c:pt idx="8984">
                        <c:v>4206.3</c:v>
                      </c:pt>
                      <c:pt idx="8985">
                        <c:v>4202.5</c:v>
                      </c:pt>
                      <c:pt idx="8986">
                        <c:v>4208.3</c:v>
                      </c:pt>
                      <c:pt idx="8987">
                        <c:v>4193.2</c:v>
                      </c:pt>
                      <c:pt idx="8988">
                        <c:v>4201</c:v>
                      </c:pt>
                      <c:pt idx="8989">
                        <c:v>4199.8999999999996</c:v>
                      </c:pt>
                      <c:pt idx="8990">
                        <c:v>4205.3999999999996</c:v>
                      </c:pt>
                      <c:pt idx="8991">
                        <c:v>4218.2</c:v>
                      </c:pt>
                      <c:pt idx="8992">
                        <c:v>4219</c:v>
                      </c:pt>
                      <c:pt idx="8993">
                        <c:v>4209.1000000000004</c:v>
                      </c:pt>
                      <c:pt idx="8994">
                        <c:v>4212.1000000000004</c:v>
                      </c:pt>
                      <c:pt idx="8995">
                        <c:v>4208.1000000000004</c:v>
                      </c:pt>
                      <c:pt idx="8996">
                        <c:v>4211.7</c:v>
                      </c:pt>
                      <c:pt idx="8997">
                        <c:v>4201.2</c:v>
                      </c:pt>
                      <c:pt idx="8998">
                        <c:v>4218.6000000000004</c:v>
                      </c:pt>
                      <c:pt idx="8999">
                        <c:v>4203.6000000000004</c:v>
                      </c:pt>
                      <c:pt idx="9000">
                        <c:v>4206.5</c:v>
                      </c:pt>
                      <c:pt idx="9001">
                        <c:v>4219.3</c:v>
                      </c:pt>
                      <c:pt idx="9002">
                        <c:v>4189.8</c:v>
                      </c:pt>
                      <c:pt idx="9003">
                        <c:v>4201.1000000000004</c:v>
                      </c:pt>
                      <c:pt idx="9004">
                        <c:v>4215.6000000000004</c:v>
                      </c:pt>
                      <c:pt idx="9005">
                        <c:v>4227.8</c:v>
                      </c:pt>
                      <c:pt idx="9006">
                        <c:v>4194.3999999999996</c:v>
                      </c:pt>
                      <c:pt idx="9007">
                        <c:v>4218.6000000000004</c:v>
                      </c:pt>
                      <c:pt idx="9008">
                        <c:v>4223.2</c:v>
                      </c:pt>
                      <c:pt idx="9009">
                        <c:v>4205.7</c:v>
                      </c:pt>
                      <c:pt idx="9010">
                        <c:v>4214.8</c:v>
                      </c:pt>
                      <c:pt idx="9011">
                        <c:v>4232.7</c:v>
                      </c:pt>
                      <c:pt idx="9012">
                        <c:v>4224.8</c:v>
                      </c:pt>
                      <c:pt idx="9013">
                        <c:v>4228.3999999999996</c:v>
                      </c:pt>
                      <c:pt idx="9014">
                        <c:v>4198.1000000000004</c:v>
                      </c:pt>
                      <c:pt idx="9015">
                        <c:v>4205.8</c:v>
                      </c:pt>
                      <c:pt idx="9016">
                        <c:v>4211.8999999999996</c:v>
                      </c:pt>
                      <c:pt idx="9017">
                        <c:v>4203.8999999999996</c:v>
                      </c:pt>
                      <c:pt idx="9018">
                        <c:v>4207</c:v>
                      </c:pt>
                      <c:pt idx="9019">
                        <c:v>4209.7</c:v>
                      </c:pt>
                      <c:pt idx="9020">
                        <c:v>4218.7</c:v>
                      </c:pt>
                      <c:pt idx="9021">
                        <c:v>4196.6000000000004</c:v>
                      </c:pt>
                      <c:pt idx="9022">
                        <c:v>4209.3999999999996</c:v>
                      </c:pt>
                      <c:pt idx="9023">
                        <c:v>4204.3999999999996</c:v>
                      </c:pt>
                      <c:pt idx="9024">
                        <c:v>4210.8999999999996</c:v>
                      </c:pt>
                      <c:pt idx="9025">
                        <c:v>4207.8999999999996</c:v>
                      </c:pt>
                      <c:pt idx="9026">
                        <c:v>4201.2</c:v>
                      </c:pt>
                      <c:pt idx="9027">
                        <c:v>4198.3</c:v>
                      </c:pt>
                      <c:pt idx="9028">
                        <c:v>4196.1000000000004</c:v>
                      </c:pt>
                      <c:pt idx="9029">
                        <c:v>4199.3</c:v>
                      </c:pt>
                      <c:pt idx="9030">
                        <c:v>4199.8</c:v>
                      </c:pt>
                      <c:pt idx="9031">
                        <c:v>4207.3999999999996</c:v>
                      </c:pt>
                      <c:pt idx="9032">
                        <c:v>4206</c:v>
                      </c:pt>
                      <c:pt idx="9033">
                        <c:v>4196.8</c:v>
                      </c:pt>
                      <c:pt idx="9034">
                        <c:v>4195.3999999999996</c:v>
                      </c:pt>
                      <c:pt idx="9035">
                        <c:v>4201.6000000000004</c:v>
                      </c:pt>
                      <c:pt idx="9036">
                        <c:v>4187.7</c:v>
                      </c:pt>
                      <c:pt idx="9037">
                        <c:v>4186.7</c:v>
                      </c:pt>
                      <c:pt idx="9038">
                        <c:v>4185.2</c:v>
                      </c:pt>
                      <c:pt idx="9039">
                        <c:v>4183.3999999999996</c:v>
                      </c:pt>
                      <c:pt idx="9040">
                        <c:v>4191.3999999999996</c:v>
                      </c:pt>
                      <c:pt idx="9041">
                        <c:v>4183</c:v>
                      </c:pt>
                      <c:pt idx="9042">
                        <c:v>4195</c:v>
                      </c:pt>
                      <c:pt idx="9043">
                        <c:v>4182.5</c:v>
                      </c:pt>
                      <c:pt idx="9044">
                        <c:v>4177.6000000000004</c:v>
                      </c:pt>
                      <c:pt idx="9045">
                        <c:v>4199.1000000000004</c:v>
                      </c:pt>
                      <c:pt idx="9046">
                        <c:v>4190.3999999999996</c:v>
                      </c:pt>
                      <c:pt idx="9047">
                        <c:v>4194.7</c:v>
                      </c:pt>
                      <c:pt idx="9048">
                        <c:v>4184.1000000000004</c:v>
                      </c:pt>
                      <c:pt idx="9049">
                        <c:v>4200.6000000000004</c:v>
                      </c:pt>
                      <c:pt idx="9050">
                        <c:v>4184</c:v>
                      </c:pt>
                      <c:pt idx="9051">
                        <c:v>4191.7</c:v>
                      </c:pt>
                      <c:pt idx="9052">
                        <c:v>4189</c:v>
                      </c:pt>
                      <c:pt idx="9053">
                        <c:v>4191.8</c:v>
                      </c:pt>
                      <c:pt idx="9054">
                        <c:v>4190.7</c:v>
                      </c:pt>
                      <c:pt idx="9055">
                        <c:v>4192.8</c:v>
                      </c:pt>
                      <c:pt idx="9056">
                        <c:v>4192.8</c:v>
                      </c:pt>
                      <c:pt idx="9057">
                        <c:v>4199.7</c:v>
                      </c:pt>
                      <c:pt idx="9058">
                        <c:v>4198.8</c:v>
                      </c:pt>
                      <c:pt idx="9059">
                        <c:v>4179.3999999999996</c:v>
                      </c:pt>
                      <c:pt idx="9060">
                        <c:v>4180.5</c:v>
                      </c:pt>
                      <c:pt idx="9061">
                        <c:v>4183.8</c:v>
                      </c:pt>
                      <c:pt idx="9062">
                        <c:v>4179</c:v>
                      </c:pt>
                      <c:pt idx="9063">
                        <c:v>4170.6000000000004</c:v>
                      </c:pt>
                      <c:pt idx="9064">
                        <c:v>4175.3</c:v>
                      </c:pt>
                      <c:pt idx="9065">
                        <c:v>4186</c:v>
                      </c:pt>
                      <c:pt idx="9066">
                        <c:v>4178.1000000000004</c:v>
                      </c:pt>
                      <c:pt idx="9067">
                        <c:v>4165.6000000000004</c:v>
                      </c:pt>
                      <c:pt idx="9068">
                        <c:v>4176.6000000000004</c:v>
                      </c:pt>
                      <c:pt idx="9069">
                        <c:v>4167.7</c:v>
                      </c:pt>
                      <c:pt idx="9070">
                        <c:v>4168.3</c:v>
                      </c:pt>
                      <c:pt idx="9071">
                        <c:v>4169.8999999999996</c:v>
                      </c:pt>
                      <c:pt idx="9072">
                        <c:v>4160.8999999999996</c:v>
                      </c:pt>
                      <c:pt idx="9073">
                        <c:v>4167.2</c:v>
                      </c:pt>
                      <c:pt idx="9074">
                        <c:v>4180.2</c:v>
                      </c:pt>
                      <c:pt idx="9075">
                        <c:v>4185.8</c:v>
                      </c:pt>
                      <c:pt idx="9076">
                        <c:v>4175.2</c:v>
                      </c:pt>
                      <c:pt idx="9077">
                        <c:v>4171.6000000000004</c:v>
                      </c:pt>
                      <c:pt idx="9078">
                        <c:v>4169</c:v>
                      </c:pt>
                      <c:pt idx="9079">
                        <c:v>4166.5</c:v>
                      </c:pt>
                      <c:pt idx="9080">
                        <c:v>4171.2</c:v>
                      </c:pt>
                      <c:pt idx="9081">
                        <c:v>4167</c:v>
                      </c:pt>
                      <c:pt idx="9082">
                        <c:v>4188.2</c:v>
                      </c:pt>
                      <c:pt idx="9083">
                        <c:v>4167.7</c:v>
                      </c:pt>
                      <c:pt idx="9084">
                        <c:v>4170.1000000000004</c:v>
                      </c:pt>
                      <c:pt idx="9085">
                        <c:v>4171.3999999999996</c:v>
                      </c:pt>
                      <c:pt idx="9086">
                        <c:v>4170.3999999999996</c:v>
                      </c:pt>
                      <c:pt idx="9087">
                        <c:v>4167.8999999999996</c:v>
                      </c:pt>
                      <c:pt idx="9088">
                        <c:v>4175.5</c:v>
                      </c:pt>
                      <c:pt idx="9089">
                        <c:v>4170.3</c:v>
                      </c:pt>
                      <c:pt idx="9090">
                        <c:v>4169.8999999999996</c:v>
                      </c:pt>
                      <c:pt idx="9091">
                        <c:v>4167.2</c:v>
                      </c:pt>
                      <c:pt idx="9092">
                        <c:v>4186.8</c:v>
                      </c:pt>
                      <c:pt idx="9093">
                        <c:v>4168.8999999999996</c:v>
                      </c:pt>
                      <c:pt idx="9094">
                        <c:v>4162.7</c:v>
                      </c:pt>
                      <c:pt idx="9095">
                        <c:v>4172.8</c:v>
                      </c:pt>
                      <c:pt idx="9096">
                        <c:v>4175.2</c:v>
                      </c:pt>
                      <c:pt idx="9097">
                        <c:v>4174.7</c:v>
                      </c:pt>
                      <c:pt idx="9098">
                        <c:v>4170.5</c:v>
                      </c:pt>
                      <c:pt idx="9099">
                        <c:v>4170.8999999999996</c:v>
                      </c:pt>
                      <c:pt idx="9100">
                        <c:v>4166.6000000000004</c:v>
                      </c:pt>
                      <c:pt idx="9101">
                        <c:v>4167.2</c:v>
                      </c:pt>
                      <c:pt idx="9102">
                        <c:v>4172.8999999999996</c:v>
                      </c:pt>
                      <c:pt idx="9103">
                        <c:v>4169.2</c:v>
                      </c:pt>
                      <c:pt idx="9104">
                        <c:v>4186.1000000000004</c:v>
                      </c:pt>
                      <c:pt idx="9105">
                        <c:v>4175.1000000000004</c:v>
                      </c:pt>
                      <c:pt idx="9106">
                        <c:v>4182.6000000000004</c:v>
                      </c:pt>
                      <c:pt idx="9107">
                        <c:v>4161.8</c:v>
                      </c:pt>
                      <c:pt idx="9108">
                        <c:v>4162.8999999999996</c:v>
                      </c:pt>
                      <c:pt idx="9109">
                        <c:v>4166.8</c:v>
                      </c:pt>
                      <c:pt idx="9110">
                        <c:v>4168.8</c:v>
                      </c:pt>
                      <c:pt idx="9111">
                        <c:v>4182.3999999999996</c:v>
                      </c:pt>
                      <c:pt idx="9112">
                        <c:v>4174.1000000000004</c:v>
                      </c:pt>
                      <c:pt idx="9113">
                        <c:v>4166.7</c:v>
                      </c:pt>
                      <c:pt idx="9114">
                        <c:v>4165.5</c:v>
                      </c:pt>
                      <c:pt idx="9115">
                        <c:v>4176.8</c:v>
                      </c:pt>
                      <c:pt idx="9116">
                        <c:v>4169.3</c:v>
                      </c:pt>
                      <c:pt idx="9117">
                        <c:v>4172.1000000000004</c:v>
                      </c:pt>
                      <c:pt idx="9118">
                        <c:v>4163.8999999999996</c:v>
                      </c:pt>
                      <c:pt idx="9119">
                        <c:v>4172.3999999999996</c:v>
                      </c:pt>
                      <c:pt idx="9120">
                        <c:v>4168.1000000000004</c:v>
                      </c:pt>
                      <c:pt idx="9121">
                        <c:v>4176.3</c:v>
                      </c:pt>
                      <c:pt idx="9122">
                        <c:v>4162.8</c:v>
                      </c:pt>
                      <c:pt idx="9123">
                        <c:v>4163.8999999999996</c:v>
                      </c:pt>
                      <c:pt idx="9124">
                        <c:v>4178.3</c:v>
                      </c:pt>
                      <c:pt idx="9125">
                        <c:v>4170.3</c:v>
                      </c:pt>
                      <c:pt idx="9126">
                        <c:v>4176.1000000000004</c:v>
                      </c:pt>
                      <c:pt idx="9127">
                        <c:v>4171.7</c:v>
                      </c:pt>
                      <c:pt idx="9128">
                        <c:v>4163.7</c:v>
                      </c:pt>
                      <c:pt idx="9129">
                        <c:v>4167.6000000000004</c:v>
                      </c:pt>
                      <c:pt idx="9130">
                        <c:v>4172.2</c:v>
                      </c:pt>
                      <c:pt idx="9131">
                        <c:v>4168.7</c:v>
                      </c:pt>
                      <c:pt idx="9132">
                        <c:v>4165.6000000000004</c:v>
                      </c:pt>
                      <c:pt idx="9133">
                        <c:v>4157.3999999999996</c:v>
                      </c:pt>
                      <c:pt idx="9134">
                        <c:v>4174.7</c:v>
                      </c:pt>
                      <c:pt idx="9135">
                        <c:v>4172.2</c:v>
                      </c:pt>
                      <c:pt idx="9136">
                        <c:v>4171.8999999999996</c:v>
                      </c:pt>
                      <c:pt idx="9137">
                        <c:v>4177.8999999999996</c:v>
                      </c:pt>
                      <c:pt idx="9138">
                        <c:v>4166.8</c:v>
                      </c:pt>
                      <c:pt idx="9139">
                        <c:v>4174.5</c:v>
                      </c:pt>
                      <c:pt idx="9140">
                        <c:v>4173</c:v>
                      </c:pt>
                      <c:pt idx="9141">
                        <c:v>4175.5</c:v>
                      </c:pt>
                      <c:pt idx="9142">
                        <c:v>4179.3</c:v>
                      </c:pt>
                      <c:pt idx="9143">
                        <c:v>4173.3999999999996</c:v>
                      </c:pt>
                      <c:pt idx="9144">
                        <c:v>4172.8999999999996</c:v>
                      </c:pt>
                      <c:pt idx="9145">
                        <c:v>4176.7</c:v>
                      </c:pt>
                      <c:pt idx="9146">
                        <c:v>4165.7</c:v>
                      </c:pt>
                      <c:pt idx="9147">
                        <c:v>4172.8999999999996</c:v>
                      </c:pt>
                      <c:pt idx="9148">
                        <c:v>4182.2</c:v>
                      </c:pt>
                      <c:pt idx="9149">
                        <c:v>4164.7</c:v>
                      </c:pt>
                      <c:pt idx="9150">
                        <c:v>4167.8</c:v>
                      </c:pt>
                      <c:pt idx="9151">
                        <c:v>4177.5</c:v>
                      </c:pt>
                      <c:pt idx="9152">
                        <c:v>4175.8999999999996</c:v>
                      </c:pt>
                      <c:pt idx="9153">
                        <c:v>4175.3999999999996</c:v>
                      </c:pt>
                      <c:pt idx="9154">
                        <c:v>4169.1000000000004</c:v>
                      </c:pt>
                      <c:pt idx="9155">
                        <c:v>4168.6000000000004</c:v>
                      </c:pt>
                      <c:pt idx="9156">
                        <c:v>4172.8999999999996</c:v>
                      </c:pt>
                      <c:pt idx="9157">
                        <c:v>4180.5</c:v>
                      </c:pt>
                      <c:pt idx="9158">
                        <c:v>4169.1000000000004</c:v>
                      </c:pt>
                      <c:pt idx="9159">
                        <c:v>4172.8999999999996</c:v>
                      </c:pt>
                      <c:pt idx="9160">
                        <c:v>4172.1000000000004</c:v>
                      </c:pt>
                      <c:pt idx="9161">
                        <c:v>4175.7</c:v>
                      </c:pt>
                      <c:pt idx="9162">
                        <c:v>4172</c:v>
                      </c:pt>
                      <c:pt idx="9163">
                        <c:v>4174.8</c:v>
                      </c:pt>
                      <c:pt idx="9164">
                        <c:v>4169.5</c:v>
                      </c:pt>
                      <c:pt idx="9165">
                        <c:v>4174.2</c:v>
                      </c:pt>
                      <c:pt idx="9166">
                        <c:v>4181.8</c:v>
                      </c:pt>
                      <c:pt idx="9167">
                        <c:v>4175.1000000000004</c:v>
                      </c:pt>
                      <c:pt idx="9168">
                        <c:v>4174.3999999999996</c:v>
                      </c:pt>
                      <c:pt idx="9169">
                        <c:v>4171.8</c:v>
                      </c:pt>
                      <c:pt idx="9170">
                        <c:v>4175</c:v>
                      </c:pt>
                      <c:pt idx="9171">
                        <c:v>4174.8999999999996</c:v>
                      </c:pt>
                      <c:pt idx="9172">
                        <c:v>4178.2</c:v>
                      </c:pt>
                      <c:pt idx="9173">
                        <c:v>4177.1000000000004</c:v>
                      </c:pt>
                      <c:pt idx="9174">
                        <c:v>4187.5</c:v>
                      </c:pt>
                      <c:pt idx="9175">
                        <c:v>4186.5</c:v>
                      </c:pt>
                      <c:pt idx="9176">
                        <c:v>4174</c:v>
                      </c:pt>
                      <c:pt idx="9177">
                        <c:v>4180.3999999999996</c:v>
                      </c:pt>
                      <c:pt idx="9178">
                        <c:v>4188.8999999999996</c:v>
                      </c:pt>
                      <c:pt idx="9179">
                        <c:v>4174.7</c:v>
                      </c:pt>
                      <c:pt idx="9180">
                        <c:v>4173.2</c:v>
                      </c:pt>
                      <c:pt idx="9181">
                        <c:v>4167.1000000000004</c:v>
                      </c:pt>
                      <c:pt idx="9182">
                        <c:v>4177.1000000000004</c:v>
                      </c:pt>
                      <c:pt idx="9183">
                        <c:v>4180.6000000000004</c:v>
                      </c:pt>
                      <c:pt idx="9184">
                        <c:v>4177.5</c:v>
                      </c:pt>
                      <c:pt idx="9185">
                        <c:v>4183.8</c:v>
                      </c:pt>
                      <c:pt idx="9186">
                        <c:v>4175.2</c:v>
                      </c:pt>
                      <c:pt idx="9187">
                        <c:v>4179.8</c:v>
                      </c:pt>
                      <c:pt idx="9188">
                        <c:v>4168.3</c:v>
                      </c:pt>
                      <c:pt idx="9189">
                        <c:v>4178.3</c:v>
                      </c:pt>
                      <c:pt idx="9190">
                        <c:v>4185.1000000000004</c:v>
                      </c:pt>
                      <c:pt idx="9191">
                        <c:v>4186.8</c:v>
                      </c:pt>
                      <c:pt idx="9192">
                        <c:v>4182</c:v>
                      </c:pt>
                      <c:pt idx="9193">
                        <c:v>4179.3999999999996</c:v>
                      </c:pt>
                      <c:pt idx="9194">
                        <c:v>4181.6000000000004</c:v>
                      </c:pt>
                      <c:pt idx="9195">
                        <c:v>4181.3</c:v>
                      </c:pt>
                      <c:pt idx="9196">
                        <c:v>4184.2</c:v>
                      </c:pt>
                      <c:pt idx="9197">
                        <c:v>4162.7</c:v>
                      </c:pt>
                      <c:pt idx="9198">
                        <c:v>4197.3</c:v>
                      </c:pt>
                      <c:pt idx="9199">
                        <c:v>4183.5</c:v>
                      </c:pt>
                      <c:pt idx="9200">
                        <c:v>4160.7</c:v>
                      </c:pt>
                      <c:pt idx="9201">
                        <c:v>4183.5</c:v>
                      </c:pt>
                      <c:pt idx="9202">
                        <c:v>4175.5</c:v>
                      </c:pt>
                      <c:pt idx="9203">
                        <c:v>4171.7</c:v>
                      </c:pt>
                      <c:pt idx="9204">
                        <c:v>4174.3999999999996</c:v>
                      </c:pt>
                      <c:pt idx="9205">
                        <c:v>4166.1000000000004</c:v>
                      </c:pt>
                      <c:pt idx="9206">
                        <c:v>4173.3</c:v>
                      </c:pt>
                      <c:pt idx="9207">
                        <c:v>4169.3</c:v>
                      </c:pt>
                      <c:pt idx="9208">
                        <c:v>4175.5</c:v>
                      </c:pt>
                      <c:pt idx="9209">
                        <c:v>4173.1000000000004</c:v>
                      </c:pt>
                      <c:pt idx="9210">
                        <c:v>4189.2</c:v>
                      </c:pt>
                      <c:pt idx="9211">
                        <c:v>4185.8999999999996</c:v>
                      </c:pt>
                      <c:pt idx="9212">
                        <c:v>4191.3999999999996</c:v>
                      </c:pt>
                      <c:pt idx="9213">
                        <c:v>4200.3999999999996</c:v>
                      </c:pt>
                      <c:pt idx="9214">
                        <c:v>4173.5</c:v>
                      </c:pt>
                      <c:pt idx="9215">
                        <c:v>4186.7</c:v>
                      </c:pt>
                      <c:pt idx="9216">
                        <c:v>4180.8999999999996</c:v>
                      </c:pt>
                      <c:pt idx="9217">
                        <c:v>4175.5</c:v>
                      </c:pt>
                      <c:pt idx="9218">
                        <c:v>4177.1000000000004</c:v>
                      </c:pt>
                      <c:pt idx="9219">
                        <c:v>4174.5</c:v>
                      </c:pt>
                      <c:pt idx="9220">
                        <c:v>4174.7</c:v>
                      </c:pt>
                      <c:pt idx="9221">
                        <c:v>4179.8</c:v>
                      </c:pt>
                      <c:pt idx="9222">
                        <c:v>4180.2</c:v>
                      </c:pt>
                      <c:pt idx="9223">
                        <c:v>4175.1000000000004</c:v>
                      </c:pt>
                      <c:pt idx="9224">
                        <c:v>4174.5</c:v>
                      </c:pt>
                      <c:pt idx="9225">
                        <c:v>4176.3999999999996</c:v>
                      </c:pt>
                      <c:pt idx="9226">
                        <c:v>4170</c:v>
                      </c:pt>
                      <c:pt idx="9227">
                        <c:v>4173.1000000000004</c:v>
                      </c:pt>
                      <c:pt idx="9228">
                        <c:v>4166</c:v>
                      </c:pt>
                      <c:pt idx="9229">
                        <c:v>4195.2</c:v>
                      </c:pt>
                      <c:pt idx="9230">
                        <c:v>4180.8</c:v>
                      </c:pt>
                      <c:pt idx="9231">
                        <c:v>4175.5</c:v>
                      </c:pt>
                      <c:pt idx="9232">
                        <c:v>4168</c:v>
                      </c:pt>
                      <c:pt idx="9233">
                        <c:v>4193.7</c:v>
                      </c:pt>
                      <c:pt idx="9234">
                        <c:v>4190.3999999999996</c:v>
                      </c:pt>
                      <c:pt idx="9235">
                        <c:v>4168.2</c:v>
                      </c:pt>
                      <c:pt idx="9236">
                        <c:v>4168.5</c:v>
                      </c:pt>
                      <c:pt idx="9237">
                        <c:v>4188.7</c:v>
                      </c:pt>
                      <c:pt idx="9238">
                        <c:v>4170.8999999999996</c:v>
                      </c:pt>
                      <c:pt idx="9239">
                        <c:v>4178.1000000000004</c:v>
                      </c:pt>
                      <c:pt idx="9240">
                        <c:v>4181.8999999999996</c:v>
                      </c:pt>
                      <c:pt idx="9241">
                        <c:v>4172.1000000000004</c:v>
                      </c:pt>
                      <c:pt idx="9242">
                        <c:v>4195</c:v>
                      </c:pt>
                      <c:pt idx="9243">
                        <c:v>4203.1000000000004</c:v>
                      </c:pt>
                      <c:pt idx="9244">
                        <c:v>4172.6000000000004</c:v>
                      </c:pt>
                      <c:pt idx="9245">
                        <c:v>4183.5</c:v>
                      </c:pt>
                      <c:pt idx="9246">
                        <c:v>4183.6000000000004</c:v>
                      </c:pt>
                      <c:pt idx="9247">
                        <c:v>4186.3999999999996</c:v>
                      </c:pt>
                      <c:pt idx="9248">
                        <c:v>4183.3999999999996</c:v>
                      </c:pt>
                      <c:pt idx="9249">
                        <c:v>4184.1000000000004</c:v>
                      </c:pt>
                      <c:pt idx="9250">
                        <c:v>4173.2</c:v>
                      </c:pt>
                      <c:pt idx="9251">
                        <c:v>4191.3</c:v>
                      </c:pt>
                      <c:pt idx="9252">
                        <c:v>4185.6000000000004</c:v>
                      </c:pt>
                      <c:pt idx="9253">
                        <c:v>4194.5</c:v>
                      </c:pt>
                      <c:pt idx="9254">
                        <c:v>4176.7</c:v>
                      </c:pt>
                      <c:pt idx="9255">
                        <c:v>4183.8</c:v>
                      </c:pt>
                      <c:pt idx="9256">
                        <c:v>4177.8</c:v>
                      </c:pt>
                      <c:pt idx="9257">
                        <c:v>4179.1000000000004</c:v>
                      </c:pt>
                      <c:pt idx="9258">
                        <c:v>4183.8</c:v>
                      </c:pt>
                      <c:pt idx="9259">
                        <c:v>4180.7</c:v>
                      </c:pt>
                      <c:pt idx="9260">
                        <c:v>4175</c:v>
                      </c:pt>
                      <c:pt idx="9261">
                        <c:v>4176</c:v>
                      </c:pt>
                      <c:pt idx="9262">
                        <c:v>4182.8</c:v>
                      </c:pt>
                      <c:pt idx="9263">
                        <c:v>4188.3</c:v>
                      </c:pt>
                      <c:pt idx="9264">
                        <c:v>4189.3999999999996</c:v>
                      </c:pt>
                      <c:pt idx="9265">
                        <c:v>4187.3</c:v>
                      </c:pt>
                      <c:pt idx="9266">
                        <c:v>4186.5</c:v>
                      </c:pt>
                      <c:pt idx="9267">
                        <c:v>4189.3999999999996</c:v>
                      </c:pt>
                      <c:pt idx="9268">
                        <c:v>4185.5</c:v>
                      </c:pt>
                      <c:pt idx="9269">
                        <c:v>4183.1000000000004</c:v>
                      </c:pt>
                      <c:pt idx="9270">
                        <c:v>4187.3999999999996</c:v>
                      </c:pt>
                      <c:pt idx="9271">
                        <c:v>4184</c:v>
                      </c:pt>
                      <c:pt idx="9272">
                        <c:v>4186.6000000000004</c:v>
                      </c:pt>
                      <c:pt idx="9273">
                        <c:v>4184.7</c:v>
                      </c:pt>
                      <c:pt idx="9274">
                        <c:v>4185.3</c:v>
                      </c:pt>
                      <c:pt idx="9275">
                        <c:v>4189.6000000000004</c:v>
                      </c:pt>
                      <c:pt idx="9276">
                        <c:v>4179.8</c:v>
                      </c:pt>
                      <c:pt idx="9277">
                        <c:v>4176.2</c:v>
                      </c:pt>
                      <c:pt idx="9278">
                        <c:v>4177.5</c:v>
                      </c:pt>
                      <c:pt idx="9279">
                        <c:v>4178.6000000000004</c:v>
                      </c:pt>
                      <c:pt idx="9280">
                        <c:v>4180.8999999999996</c:v>
                      </c:pt>
                      <c:pt idx="9281">
                        <c:v>4181.8999999999996</c:v>
                      </c:pt>
                      <c:pt idx="9282">
                        <c:v>4181.3</c:v>
                      </c:pt>
                      <c:pt idx="9283">
                        <c:v>4184.7</c:v>
                      </c:pt>
                      <c:pt idx="9284">
                        <c:v>4187</c:v>
                      </c:pt>
                      <c:pt idx="9285">
                        <c:v>4184.8999999999996</c:v>
                      </c:pt>
                      <c:pt idx="9286">
                        <c:v>4187.5</c:v>
                      </c:pt>
                      <c:pt idx="9287">
                        <c:v>4178.8999999999996</c:v>
                      </c:pt>
                      <c:pt idx="9288">
                        <c:v>4182.8999999999996</c:v>
                      </c:pt>
                      <c:pt idx="9289">
                        <c:v>4188.5</c:v>
                      </c:pt>
                      <c:pt idx="9290">
                        <c:v>4188.8999999999996</c:v>
                      </c:pt>
                      <c:pt idx="9291">
                        <c:v>4180.6000000000004</c:v>
                      </c:pt>
                      <c:pt idx="9292">
                        <c:v>4188.3999999999996</c:v>
                      </c:pt>
                      <c:pt idx="9293">
                        <c:v>4188.3</c:v>
                      </c:pt>
                      <c:pt idx="9294">
                        <c:v>4185.2</c:v>
                      </c:pt>
                      <c:pt idx="9295">
                        <c:v>4190.8999999999996</c:v>
                      </c:pt>
                      <c:pt idx="9296">
                        <c:v>4187.3</c:v>
                      </c:pt>
                      <c:pt idx="9297">
                        <c:v>4188.3999999999996</c:v>
                      </c:pt>
                      <c:pt idx="9298">
                        <c:v>4184.8</c:v>
                      </c:pt>
                      <c:pt idx="9299">
                        <c:v>4184.7</c:v>
                      </c:pt>
                      <c:pt idx="9300">
                        <c:v>4181.3999999999996</c:v>
                      </c:pt>
                      <c:pt idx="9301">
                        <c:v>4186.1000000000004</c:v>
                      </c:pt>
                      <c:pt idx="9302">
                        <c:v>4180.8</c:v>
                      </c:pt>
                      <c:pt idx="9303">
                        <c:v>4186.2</c:v>
                      </c:pt>
                      <c:pt idx="9304">
                        <c:v>4183.2</c:v>
                      </c:pt>
                      <c:pt idx="9305">
                        <c:v>4182.7</c:v>
                      </c:pt>
                      <c:pt idx="9306">
                        <c:v>4181.3</c:v>
                      </c:pt>
                      <c:pt idx="9307">
                        <c:v>4180.5</c:v>
                      </c:pt>
                      <c:pt idx="9308">
                        <c:v>4187.7</c:v>
                      </c:pt>
                      <c:pt idx="9309">
                        <c:v>4176.5</c:v>
                      </c:pt>
                      <c:pt idx="9310">
                        <c:v>4177.3</c:v>
                      </c:pt>
                      <c:pt idx="9311">
                        <c:v>4179.3</c:v>
                      </c:pt>
                      <c:pt idx="9312">
                        <c:v>4175.3999999999996</c:v>
                      </c:pt>
                      <c:pt idx="9313">
                        <c:v>4182.8</c:v>
                      </c:pt>
                      <c:pt idx="9314">
                        <c:v>4186.3999999999996</c:v>
                      </c:pt>
                      <c:pt idx="9315">
                        <c:v>4179.3</c:v>
                      </c:pt>
                      <c:pt idx="9316">
                        <c:v>4180.2</c:v>
                      </c:pt>
                      <c:pt idx="9317">
                        <c:v>4175.8999999999996</c:v>
                      </c:pt>
                      <c:pt idx="9318">
                        <c:v>4173.1000000000004</c:v>
                      </c:pt>
                      <c:pt idx="9319">
                        <c:v>4173.2</c:v>
                      </c:pt>
                      <c:pt idx="9320">
                        <c:v>4164.3</c:v>
                      </c:pt>
                      <c:pt idx="9321">
                        <c:v>4167.3999999999996</c:v>
                      </c:pt>
                      <c:pt idx="9322">
                        <c:v>4171.8999999999996</c:v>
                      </c:pt>
                      <c:pt idx="9323">
                        <c:v>4169.8</c:v>
                      </c:pt>
                      <c:pt idx="9324">
                        <c:v>4171.6000000000004</c:v>
                      </c:pt>
                      <c:pt idx="9325">
                        <c:v>4168.3999999999996</c:v>
                      </c:pt>
                      <c:pt idx="9326">
                        <c:v>4170.1000000000004</c:v>
                      </c:pt>
                      <c:pt idx="9327">
                        <c:v>4164.8999999999996</c:v>
                      </c:pt>
                      <c:pt idx="9328">
                        <c:v>4174.8999999999996</c:v>
                      </c:pt>
                      <c:pt idx="9329">
                        <c:v>4167</c:v>
                      </c:pt>
                      <c:pt idx="9330">
                        <c:v>4151.6000000000004</c:v>
                      </c:pt>
                      <c:pt idx="9331">
                        <c:v>4167.7</c:v>
                      </c:pt>
                      <c:pt idx="9332">
                        <c:v>4168.6000000000004</c:v>
                      </c:pt>
                      <c:pt idx="9333">
                        <c:v>4166</c:v>
                      </c:pt>
                      <c:pt idx="9334">
                        <c:v>4166.8</c:v>
                      </c:pt>
                      <c:pt idx="9335">
                        <c:v>4164.7</c:v>
                      </c:pt>
                      <c:pt idx="9336">
                        <c:v>4163.1000000000004</c:v>
                      </c:pt>
                      <c:pt idx="9337">
                        <c:v>4161.2</c:v>
                      </c:pt>
                      <c:pt idx="9338">
                        <c:v>4159.6000000000004</c:v>
                      </c:pt>
                      <c:pt idx="9339">
                        <c:v>4169.8999999999996</c:v>
                      </c:pt>
                      <c:pt idx="9340">
                        <c:v>4159</c:v>
                      </c:pt>
                      <c:pt idx="9341">
                        <c:v>4170.3</c:v>
                      </c:pt>
                      <c:pt idx="9342">
                        <c:v>4168.8999999999996</c:v>
                      </c:pt>
                      <c:pt idx="9343">
                        <c:v>4161.8999999999996</c:v>
                      </c:pt>
                      <c:pt idx="9344">
                        <c:v>4168.6000000000004</c:v>
                      </c:pt>
                      <c:pt idx="9345">
                        <c:v>4170.3999999999996</c:v>
                      </c:pt>
                      <c:pt idx="9346">
                        <c:v>4161.1000000000004</c:v>
                      </c:pt>
                      <c:pt idx="9347">
                        <c:v>4171.1000000000004</c:v>
                      </c:pt>
                      <c:pt idx="9348">
                        <c:v>4181.3999999999996</c:v>
                      </c:pt>
                      <c:pt idx="9349">
                        <c:v>4175.3999999999996</c:v>
                      </c:pt>
                      <c:pt idx="9350">
                        <c:v>4171.2</c:v>
                      </c:pt>
                      <c:pt idx="9351">
                        <c:v>4154.8</c:v>
                      </c:pt>
                      <c:pt idx="9352">
                        <c:v>4171.2</c:v>
                      </c:pt>
                      <c:pt idx="9353">
                        <c:v>4171.6000000000004</c:v>
                      </c:pt>
                      <c:pt idx="9354">
                        <c:v>4167.8</c:v>
                      </c:pt>
                      <c:pt idx="9355">
                        <c:v>4171.3</c:v>
                      </c:pt>
                      <c:pt idx="9356">
                        <c:v>4165.3</c:v>
                      </c:pt>
                      <c:pt idx="9357">
                        <c:v>4161.8999999999996</c:v>
                      </c:pt>
                      <c:pt idx="9358">
                        <c:v>4163</c:v>
                      </c:pt>
                      <c:pt idx="9359">
                        <c:v>4165.8</c:v>
                      </c:pt>
                      <c:pt idx="9360">
                        <c:v>4169.8</c:v>
                      </c:pt>
                      <c:pt idx="9361">
                        <c:v>4172.1000000000004</c:v>
                      </c:pt>
                      <c:pt idx="9362">
                        <c:v>4174.7</c:v>
                      </c:pt>
                      <c:pt idx="9363">
                        <c:v>4175.2</c:v>
                      </c:pt>
                      <c:pt idx="9364">
                        <c:v>4168.3</c:v>
                      </c:pt>
                      <c:pt idx="9365">
                        <c:v>4160.5</c:v>
                      </c:pt>
                      <c:pt idx="9366">
                        <c:v>4162.6000000000004</c:v>
                      </c:pt>
                      <c:pt idx="9367">
                        <c:v>4164.7</c:v>
                      </c:pt>
                      <c:pt idx="9368">
                        <c:v>4171.8999999999996</c:v>
                      </c:pt>
                      <c:pt idx="9369">
                        <c:v>4168.3999999999996</c:v>
                      </c:pt>
                      <c:pt idx="9370">
                        <c:v>4166.1000000000004</c:v>
                      </c:pt>
                      <c:pt idx="9371">
                        <c:v>4167.3</c:v>
                      </c:pt>
                      <c:pt idx="9372">
                        <c:v>4177.2</c:v>
                      </c:pt>
                      <c:pt idx="9373">
                        <c:v>4165.5</c:v>
                      </c:pt>
                      <c:pt idx="9374">
                        <c:v>4164.6000000000004</c:v>
                      </c:pt>
                      <c:pt idx="9375">
                        <c:v>4173.8</c:v>
                      </c:pt>
                      <c:pt idx="9376">
                        <c:v>4171.5</c:v>
                      </c:pt>
                      <c:pt idx="9377">
                        <c:v>4163.6000000000004</c:v>
                      </c:pt>
                      <c:pt idx="9378">
                        <c:v>4173.6000000000004</c:v>
                      </c:pt>
                      <c:pt idx="9379">
                        <c:v>4172.3</c:v>
                      </c:pt>
                      <c:pt idx="9380">
                        <c:v>4167.6000000000004</c:v>
                      </c:pt>
                      <c:pt idx="9381">
                        <c:v>4160.7</c:v>
                      </c:pt>
                      <c:pt idx="9382">
                        <c:v>4170.8999999999996</c:v>
                      </c:pt>
                      <c:pt idx="9383">
                        <c:v>4170.6000000000004</c:v>
                      </c:pt>
                      <c:pt idx="9384">
                        <c:v>4171.8999999999996</c:v>
                      </c:pt>
                      <c:pt idx="9385">
                        <c:v>4182.2</c:v>
                      </c:pt>
                      <c:pt idx="9386">
                        <c:v>4174.2</c:v>
                      </c:pt>
                      <c:pt idx="9387">
                        <c:v>4173.8999999999996</c:v>
                      </c:pt>
                      <c:pt idx="9388">
                        <c:v>4168.8999999999996</c:v>
                      </c:pt>
                      <c:pt idx="9389">
                        <c:v>4164.2</c:v>
                      </c:pt>
                      <c:pt idx="9390">
                        <c:v>4167.6000000000004</c:v>
                      </c:pt>
                      <c:pt idx="9391">
                        <c:v>4171.3999999999996</c:v>
                      </c:pt>
                      <c:pt idx="9392">
                        <c:v>4173.3</c:v>
                      </c:pt>
                      <c:pt idx="9393">
                        <c:v>4161</c:v>
                      </c:pt>
                      <c:pt idx="9394">
                        <c:v>4177.1000000000004</c:v>
                      </c:pt>
                      <c:pt idx="9395">
                        <c:v>4162.8999999999996</c:v>
                      </c:pt>
                      <c:pt idx="9396">
                        <c:v>4170.3999999999996</c:v>
                      </c:pt>
                      <c:pt idx="9397">
                        <c:v>4169.3</c:v>
                      </c:pt>
                      <c:pt idx="9398">
                        <c:v>4171.8999999999996</c:v>
                      </c:pt>
                      <c:pt idx="9399">
                        <c:v>4175.3999999999996</c:v>
                      </c:pt>
                      <c:pt idx="9400">
                        <c:v>4164.2</c:v>
                      </c:pt>
                      <c:pt idx="9401">
                        <c:v>4174.7</c:v>
                      </c:pt>
                      <c:pt idx="9402">
                        <c:v>4172.1000000000004</c:v>
                      </c:pt>
                      <c:pt idx="9403">
                        <c:v>4176.2</c:v>
                      </c:pt>
                      <c:pt idx="9404">
                        <c:v>4165</c:v>
                      </c:pt>
                      <c:pt idx="9405">
                        <c:v>4172.2</c:v>
                      </c:pt>
                      <c:pt idx="9406">
                        <c:v>4170.8999999999996</c:v>
                      </c:pt>
                      <c:pt idx="9407">
                        <c:v>4156.8</c:v>
                      </c:pt>
                      <c:pt idx="9408">
                        <c:v>4161.7</c:v>
                      </c:pt>
                      <c:pt idx="9409">
                        <c:v>4179.5</c:v>
                      </c:pt>
                      <c:pt idx="9410">
                        <c:v>4163.8</c:v>
                      </c:pt>
                      <c:pt idx="9411">
                        <c:v>4162.8</c:v>
                      </c:pt>
                      <c:pt idx="9412">
                        <c:v>4165.8</c:v>
                      </c:pt>
                      <c:pt idx="9413">
                        <c:v>4173</c:v>
                      </c:pt>
                      <c:pt idx="9414">
                        <c:v>4172.8999999999996</c:v>
                      </c:pt>
                      <c:pt idx="9415">
                        <c:v>4168.8999999999996</c:v>
                      </c:pt>
                      <c:pt idx="9416">
                        <c:v>4165.1000000000004</c:v>
                      </c:pt>
                      <c:pt idx="9417">
                        <c:v>4178.3</c:v>
                      </c:pt>
                      <c:pt idx="9418">
                        <c:v>4173</c:v>
                      </c:pt>
                      <c:pt idx="9419">
                        <c:v>4170.3999999999996</c:v>
                      </c:pt>
                      <c:pt idx="9420">
                        <c:v>4167.2</c:v>
                      </c:pt>
                      <c:pt idx="9421">
                        <c:v>4169.7</c:v>
                      </c:pt>
                      <c:pt idx="9422">
                        <c:v>4172</c:v>
                      </c:pt>
                      <c:pt idx="9423">
                        <c:v>4170.8</c:v>
                      </c:pt>
                      <c:pt idx="9424">
                        <c:v>4178.3999999999996</c:v>
                      </c:pt>
                      <c:pt idx="9425">
                        <c:v>4168.1000000000004</c:v>
                      </c:pt>
                      <c:pt idx="9426">
                        <c:v>4171</c:v>
                      </c:pt>
                      <c:pt idx="9427">
                        <c:v>4182.5</c:v>
                      </c:pt>
                      <c:pt idx="9428">
                        <c:v>4161.3</c:v>
                      </c:pt>
                      <c:pt idx="9429">
                        <c:v>4169.6000000000004</c:v>
                      </c:pt>
                      <c:pt idx="9430">
                        <c:v>4171</c:v>
                      </c:pt>
                      <c:pt idx="9431">
                        <c:v>4170.8</c:v>
                      </c:pt>
                      <c:pt idx="9432">
                        <c:v>4171.3999999999996</c:v>
                      </c:pt>
                      <c:pt idx="9433">
                        <c:v>4171.7</c:v>
                      </c:pt>
                      <c:pt idx="9434">
                        <c:v>4175.6000000000004</c:v>
                      </c:pt>
                      <c:pt idx="9435">
                        <c:v>4173.5</c:v>
                      </c:pt>
                      <c:pt idx="9436">
                        <c:v>4178.1000000000004</c:v>
                      </c:pt>
                      <c:pt idx="9437">
                        <c:v>4174.8</c:v>
                      </c:pt>
                      <c:pt idx="9438">
                        <c:v>4172.3999999999996</c:v>
                      </c:pt>
                      <c:pt idx="9439">
                        <c:v>4172.7</c:v>
                      </c:pt>
                      <c:pt idx="9440">
                        <c:v>4173.6000000000004</c:v>
                      </c:pt>
                      <c:pt idx="9441">
                        <c:v>4171.6000000000004</c:v>
                      </c:pt>
                      <c:pt idx="9442">
                        <c:v>4169.3</c:v>
                      </c:pt>
                      <c:pt idx="9443">
                        <c:v>4172.3999999999996</c:v>
                      </c:pt>
                      <c:pt idx="9444">
                        <c:v>4180.8999999999996</c:v>
                      </c:pt>
                      <c:pt idx="9445">
                        <c:v>4181</c:v>
                      </c:pt>
                      <c:pt idx="9446">
                        <c:v>4178</c:v>
                      </c:pt>
                      <c:pt idx="9447">
                        <c:v>4182</c:v>
                      </c:pt>
                      <c:pt idx="9448">
                        <c:v>4175.8999999999996</c:v>
                      </c:pt>
                      <c:pt idx="9449">
                        <c:v>4176.3999999999996</c:v>
                      </c:pt>
                      <c:pt idx="9450">
                        <c:v>4162.2</c:v>
                      </c:pt>
                      <c:pt idx="9451">
                        <c:v>4159</c:v>
                      </c:pt>
                      <c:pt idx="9452">
                        <c:v>4165.1000000000004</c:v>
                      </c:pt>
                      <c:pt idx="9453">
                        <c:v>4185.7</c:v>
                      </c:pt>
                      <c:pt idx="9454">
                        <c:v>4184.3</c:v>
                      </c:pt>
                      <c:pt idx="9455">
                        <c:v>4177.5</c:v>
                      </c:pt>
                      <c:pt idx="9456">
                        <c:v>4172.8</c:v>
                      </c:pt>
                      <c:pt idx="9457">
                        <c:v>4180.8</c:v>
                      </c:pt>
                      <c:pt idx="9458">
                        <c:v>4173.1000000000004</c:v>
                      </c:pt>
                      <c:pt idx="9459">
                        <c:v>4166.7</c:v>
                      </c:pt>
                      <c:pt idx="9460">
                        <c:v>4173</c:v>
                      </c:pt>
                      <c:pt idx="9461">
                        <c:v>4169.8</c:v>
                      </c:pt>
                      <c:pt idx="9462">
                        <c:v>4175.3</c:v>
                      </c:pt>
                      <c:pt idx="9463">
                        <c:v>4170.3</c:v>
                      </c:pt>
                      <c:pt idx="9464">
                        <c:v>4183.3</c:v>
                      </c:pt>
                      <c:pt idx="9465">
                        <c:v>4170.8999999999996</c:v>
                      </c:pt>
                      <c:pt idx="9466">
                        <c:v>4166.8999999999996</c:v>
                      </c:pt>
                      <c:pt idx="9467">
                        <c:v>4167.6000000000004</c:v>
                      </c:pt>
                      <c:pt idx="9468">
                        <c:v>4178.3999999999996</c:v>
                      </c:pt>
                      <c:pt idx="9469">
                        <c:v>4171.6000000000004</c:v>
                      </c:pt>
                      <c:pt idx="9470">
                        <c:v>4178.5</c:v>
                      </c:pt>
                      <c:pt idx="9471">
                        <c:v>4180.7</c:v>
                      </c:pt>
                      <c:pt idx="9472">
                        <c:v>4171.8</c:v>
                      </c:pt>
                      <c:pt idx="9473">
                        <c:v>4183</c:v>
                      </c:pt>
                      <c:pt idx="9474">
                        <c:v>4183.6000000000004</c:v>
                      </c:pt>
                      <c:pt idx="9475">
                        <c:v>4174.3</c:v>
                      </c:pt>
                      <c:pt idx="9476">
                        <c:v>4176</c:v>
                      </c:pt>
                      <c:pt idx="9477">
                        <c:v>4177.8999999999996</c:v>
                      </c:pt>
                      <c:pt idx="9478">
                        <c:v>4178.7</c:v>
                      </c:pt>
                      <c:pt idx="9479">
                        <c:v>4176.3999999999996</c:v>
                      </c:pt>
                      <c:pt idx="9480">
                        <c:v>4178.8</c:v>
                      </c:pt>
                      <c:pt idx="9481">
                        <c:v>4181.8</c:v>
                      </c:pt>
                      <c:pt idx="9482">
                        <c:v>4180.1000000000004</c:v>
                      </c:pt>
                      <c:pt idx="9483">
                        <c:v>4186.1000000000004</c:v>
                      </c:pt>
                      <c:pt idx="9484">
                        <c:v>4175.8</c:v>
                      </c:pt>
                      <c:pt idx="9485">
                        <c:v>4184</c:v>
                      </c:pt>
                      <c:pt idx="9486">
                        <c:v>4181.8999999999996</c:v>
                      </c:pt>
                      <c:pt idx="9487">
                        <c:v>4179</c:v>
                      </c:pt>
                      <c:pt idx="9488">
                        <c:v>4181.3999999999996</c:v>
                      </c:pt>
                      <c:pt idx="9489">
                        <c:v>4178.1000000000004</c:v>
                      </c:pt>
                      <c:pt idx="9490">
                        <c:v>4179.7</c:v>
                      </c:pt>
                      <c:pt idx="9491">
                        <c:v>4175.5</c:v>
                      </c:pt>
                      <c:pt idx="9492">
                        <c:v>4163.3</c:v>
                      </c:pt>
                      <c:pt idx="9493">
                        <c:v>4179.7</c:v>
                      </c:pt>
                      <c:pt idx="9494">
                        <c:v>4181.3999999999996</c:v>
                      </c:pt>
                      <c:pt idx="9495">
                        <c:v>4181.6000000000004</c:v>
                      </c:pt>
                      <c:pt idx="9496">
                        <c:v>4181.8</c:v>
                      </c:pt>
                      <c:pt idx="9497">
                        <c:v>4182.2</c:v>
                      </c:pt>
                      <c:pt idx="9498">
                        <c:v>4182.1000000000004</c:v>
                      </c:pt>
                      <c:pt idx="9499">
                        <c:v>4171.5</c:v>
                      </c:pt>
                      <c:pt idx="9500">
                        <c:v>4185.2</c:v>
                      </c:pt>
                      <c:pt idx="9501">
                        <c:v>4173.6000000000004</c:v>
                      </c:pt>
                      <c:pt idx="9502">
                        <c:v>4180</c:v>
                      </c:pt>
                      <c:pt idx="9503">
                        <c:v>4174</c:v>
                      </c:pt>
                      <c:pt idx="9504">
                        <c:v>4173.3</c:v>
                      </c:pt>
                      <c:pt idx="9505">
                        <c:v>4182.7</c:v>
                      </c:pt>
                      <c:pt idx="9506">
                        <c:v>4183</c:v>
                      </c:pt>
                      <c:pt idx="9507">
                        <c:v>4175.8</c:v>
                      </c:pt>
                      <c:pt idx="9508">
                        <c:v>4175.7</c:v>
                      </c:pt>
                      <c:pt idx="9509">
                        <c:v>4173.7</c:v>
                      </c:pt>
                      <c:pt idx="9510">
                        <c:v>4176.6000000000004</c:v>
                      </c:pt>
                      <c:pt idx="9511">
                        <c:v>4178.6000000000004</c:v>
                      </c:pt>
                      <c:pt idx="9512">
                        <c:v>4180.6000000000004</c:v>
                      </c:pt>
                      <c:pt idx="9513">
                        <c:v>4179.8</c:v>
                      </c:pt>
                      <c:pt idx="9514">
                        <c:v>4192.8</c:v>
                      </c:pt>
                      <c:pt idx="9515">
                        <c:v>4172.1000000000004</c:v>
                      </c:pt>
                      <c:pt idx="9516">
                        <c:v>4181.7</c:v>
                      </c:pt>
                      <c:pt idx="9517">
                        <c:v>4171.8999999999996</c:v>
                      </c:pt>
                      <c:pt idx="9518">
                        <c:v>4174.8999999999996</c:v>
                      </c:pt>
                      <c:pt idx="9519">
                        <c:v>4173.3</c:v>
                      </c:pt>
                      <c:pt idx="9520">
                        <c:v>4177.5</c:v>
                      </c:pt>
                      <c:pt idx="9521">
                        <c:v>4174.2</c:v>
                      </c:pt>
                      <c:pt idx="9522">
                        <c:v>4170.2</c:v>
                      </c:pt>
                      <c:pt idx="9523">
                        <c:v>4178.7</c:v>
                      </c:pt>
                      <c:pt idx="9524">
                        <c:v>4186.5</c:v>
                      </c:pt>
                      <c:pt idx="9525">
                        <c:v>4178.3999999999996</c:v>
                      </c:pt>
                      <c:pt idx="9526">
                        <c:v>4181.3999999999996</c:v>
                      </c:pt>
                      <c:pt idx="9527">
                        <c:v>4178.5</c:v>
                      </c:pt>
                      <c:pt idx="9528">
                        <c:v>4175.3999999999996</c:v>
                      </c:pt>
                      <c:pt idx="9529">
                        <c:v>4179.8</c:v>
                      </c:pt>
                      <c:pt idx="9530">
                        <c:v>4183.2</c:v>
                      </c:pt>
                      <c:pt idx="9531">
                        <c:v>4180</c:v>
                      </c:pt>
                      <c:pt idx="9532">
                        <c:v>4175.8</c:v>
                      </c:pt>
                      <c:pt idx="9533">
                        <c:v>4184.8</c:v>
                      </c:pt>
                      <c:pt idx="9534">
                        <c:v>4183.3</c:v>
                      </c:pt>
                      <c:pt idx="9535">
                        <c:v>4171.8</c:v>
                      </c:pt>
                      <c:pt idx="9536">
                        <c:v>4172.3999999999996</c:v>
                      </c:pt>
                      <c:pt idx="9537">
                        <c:v>4180</c:v>
                      </c:pt>
                      <c:pt idx="9538">
                        <c:v>4173.5</c:v>
                      </c:pt>
                      <c:pt idx="9539">
                        <c:v>4178.8</c:v>
                      </c:pt>
                      <c:pt idx="9540">
                        <c:v>4175.3</c:v>
                      </c:pt>
                      <c:pt idx="9541">
                        <c:v>4180.1000000000004</c:v>
                      </c:pt>
                      <c:pt idx="9542">
                        <c:v>4174.1000000000004</c:v>
                      </c:pt>
                      <c:pt idx="9543">
                        <c:v>4175.3</c:v>
                      </c:pt>
                      <c:pt idx="9544">
                        <c:v>4178.2</c:v>
                      </c:pt>
                      <c:pt idx="9545">
                        <c:v>4173.3999999999996</c:v>
                      </c:pt>
                      <c:pt idx="9546">
                        <c:v>4182.3999999999996</c:v>
                      </c:pt>
                      <c:pt idx="9547">
                        <c:v>4180.8999999999996</c:v>
                      </c:pt>
                      <c:pt idx="9548">
                        <c:v>4169.2</c:v>
                      </c:pt>
                      <c:pt idx="9549">
                        <c:v>4172.8</c:v>
                      </c:pt>
                      <c:pt idx="9550">
                        <c:v>4173.3</c:v>
                      </c:pt>
                      <c:pt idx="9551">
                        <c:v>4182.5</c:v>
                      </c:pt>
                      <c:pt idx="9552">
                        <c:v>4176.1000000000004</c:v>
                      </c:pt>
                      <c:pt idx="9553">
                        <c:v>4178.3999999999996</c:v>
                      </c:pt>
                      <c:pt idx="9554">
                        <c:v>4183.8999999999996</c:v>
                      </c:pt>
                      <c:pt idx="9555">
                        <c:v>4180.2</c:v>
                      </c:pt>
                      <c:pt idx="9556">
                        <c:v>4176.5</c:v>
                      </c:pt>
                      <c:pt idx="9557">
                        <c:v>4174.7</c:v>
                      </c:pt>
                      <c:pt idx="9558">
                        <c:v>4176.5</c:v>
                      </c:pt>
                      <c:pt idx="9559">
                        <c:v>4176.3999999999996</c:v>
                      </c:pt>
                      <c:pt idx="9560">
                        <c:v>4171.8</c:v>
                      </c:pt>
                      <c:pt idx="9561">
                        <c:v>4175.8</c:v>
                      </c:pt>
                      <c:pt idx="9562">
                        <c:v>4173.6000000000004</c:v>
                      </c:pt>
                      <c:pt idx="9563">
                        <c:v>4181.2</c:v>
                      </c:pt>
                      <c:pt idx="9564">
                        <c:v>4173.8</c:v>
                      </c:pt>
                      <c:pt idx="9565">
                        <c:v>4186.2</c:v>
                      </c:pt>
                      <c:pt idx="9566">
                        <c:v>4180.3</c:v>
                      </c:pt>
                      <c:pt idx="9567">
                        <c:v>4177.3999999999996</c:v>
                      </c:pt>
                      <c:pt idx="9568">
                        <c:v>4177.2</c:v>
                      </c:pt>
                      <c:pt idx="9569">
                        <c:v>4177</c:v>
                      </c:pt>
                      <c:pt idx="9570">
                        <c:v>4179.8</c:v>
                      </c:pt>
                      <c:pt idx="9571">
                        <c:v>4175.3</c:v>
                      </c:pt>
                      <c:pt idx="9572">
                        <c:v>4179.2</c:v>
                      </c:pt>
                      <c:pt idx="9573">
                        <c:v>4182.3</c:v>
                      </c:pt>
                      <c:pt idx="9574">
                        <c:v>4182.1000000000004</c:v>
                      </c:pt>
                      <c:pt idx="9575">
                        <c:v>4176.2</c:v>
                      </c:pt>
                      <c:pt idx="9576">
                        <c:v>4168.3999999999996</c:v>
                      </c:pt>
                      <c:pt idx="9577">
                        <c:v>4172</c:v>
                      </c:pt>
                      <c:pt idx="9578">
                        <c:v>4173.8</c:v>
                      </c:pt>
                      <c:pt idx="9579">
                        <c:v>4174.3</c:v>
                      </c:pt>
                      <c:pt idx="9580">
                        <c:v>4165.3999999999996</c:v>
                      </c:pt>
                      <c:pt idx="9581">
                        <c:v>4175.8</c:v>
                      </c:pt>
                      <c:pt idx="9582">
                        <c:v>4178.8</c:v>
                      </c:pt>
                      <c:pt idx="9583">
                        <c:v>4181.3</c:v>
                      </c:pt>
                      <c:pt idx="9584">
                        <c:v>4174.5</c:v>
                      </c:pt>
                      <c:pt idx="9585">
                        <c:v>4181.7</c:v>
                      </c:pt>
                      <c:pt idx="9586">
                        <c:v>4179.1000000000004</c:v>
                      </c:pt>
                      <c:pt idx="9587">
                        <c:v>4184.7</c:v>
                      </c:pt>
                      <c:pt idx="9588">
                        <c:v>4182.7</c:v>
                      </c:pt>
                      <c:pt idx="9589">
                        <c:v>4179.2</c:v>
                      </c:pt>
                      <c:pt idx="9590">
                        <c:v>4178.5</c:v>
                      </c:pt>
                      <c:pt idx="9591">
                        <c:v>4178.2</c:v>
                      </c:pt>
                      <c:pt idx="9592">
                        <c:v>4173.1000000000004</c:v>
                      </c:pt>
                      <c:pt idx="9593">
                        <c:v>4177.6000000000004</c:v>
                      </c:pt>
                      <c:pt idx="9594">
                        <c:v>4172.2</c:v>
                      </c:pt>
                      <c:pt idx="9595">
                        <c:v>4174.6000000000004</c:v>
                      </c:pt>
                      <c:pt idx="9596">
                        <c:v>4181</c:v>
                      </c:pt>
                      <c:pt idx="9597">
                        <c:v>4181.1000000000004</c:v>
                      </c:pt>
                      <c:pt idx="9598">
                        <c:v>4182.1000000000004</c:v>
                      </c:pt>
                      <c:pt idx="9599">
                        <c:v>4181</c:v>
                      </c:pt>
                      <c:pt idx="9600">
                        <c:v>4174.7</c:v>
                      </c:pt>
                      <c:pt idx="9601">
                        <c:v>4179.5</c:v>
                      </c:pt>
                      <c:pt idx="9602">
                        <c:v>4177.3</c:v>
                      </c:pt>
                      <c:pt idx="9603">
                        <c:v>4182.8</c:v>
                      </c:pt>
                      <c:pt idx="9604">
                        <c:v>4178.3</c:v>
                      </c:pt>
                      <c:pt idx="9605">
                        <c:v>4178.3999999999996</c:v>
                      </c:pt>
                      <c:pt idx="9606">
                        <c:v>4183.2</c:v>
                      </c:pt>
                      <c:pt idx="9607">
                        <c:v>4180.2</c:v>
                      </c:pt>
                      <c:pt idx="9608">
                        <c:v>4181.2</c:v>
                      </c:pt>
                      <c:pt idx="9609">
                        <c:v>4169.5</c:v>
                      </c:pt>
                      <c:pt idx="9610">
                        <c:v>4181.2</c:v>
                      </c:pt>
                      <c:pt idx="9611">
                        <c:v>4179</c:v>
                      </c:pt>
                      <c:pt idx="9612">
                        <c:v>4179.3</c:v>
                      </c:pt>
                      <c:pt idx="9613">
                        <c:v>4173.8</c:v>
                      </c:pt>
                      <c:pt idx="9614">
                        <c:v>4174.6000000000004</c:v>
                      </c:pt>
                      <c:pt idx="9615">
                        <c:v>4184</c:v>
                      </c:pt>
                      <c:pt idx="9616">
                        <c:v>4180.3</c:v>
                      </c:pt>
                      <c:pt idx="9617">
                        <c:v>4184.8999999999996</c:v>
                      </c:pt>
                      <c:pt idx="9618">
                        <c:v>4176.7</c:v>
                      </c:pt>
                      <c:pt idx="9619">
                        <c:v>4170.2</c:v>
                      </c:pt>
                      <c:pt idx="9620">
                        <c:v>4177.1000000000004</c:v>
                      </c:pt>
                      <c:pt idx="9621">
                        <c:v>4187.3999999999996</c:v>
                      </c:pt>
                      <c:pt idx="9622">
                        <c:v>4184.8</c:v>
                      </c:pt>
                      <c:pt idx="9623">
                        <c:v>4189.5</c:v>
                      </c:pt>
                      <c:pt idx="9624">
                        <c:v>4185.6000000000004</c:v>
                      </c:pt>
                      <c:pt idx="9625">
                        <c:v>4169.8999999999996</c:v>
                      </c:pt>
                      <c:pt idx="9626">
                        <c:v>4163.1000000000004</c:v>
                      </c:pt>
                      <c:pt idx="9627">
                        <c:v>4183.3999999999996</c:v>
                      </c:pt>
                      <c:pt idx="9628">
                        <c:v>4173.1000000000004</c:v>
                      </c:pt>
                      <c:pt idx="9629">
                        <c:v>4173.5</c:v>
                      </c:pt>
                      <c:pt idx="9630">
                        <c:v>4184.8</c:v>
                      </c:pt>
                      <c:pt idx="9631">
                        <c:v>4166.5</c:v>
                      </c:pt>
                      <c:pt idx="9632">
                        <c:v>4184.5</c:v>
                      </c:pt>
                      <c:pt idx="9633">
                        <c:v>4176.1000000000004</c:v>
                      </c:pt>
                      <c:pt idx="9634">
                        <c:v>4196.3999999999996</c:v>
                      </c:pt>
                      <c:pt idx="9635">
                        <c:v>4166.8</c:v>
                      </c:pt>
                      <c:pt idx="9636">
                        <c:v>4193.8</c:v>
                      </c:pt>
                      <c:pt idx="9637">
                        <c:v>4185.1000000000004</c:v>
                      </c:pt>
                      <c:pt idx="9638">
                        <c:v>4156.6000000000004</c:v>
                      </c:pt>
                      <c:pt idx="9639">
                        <c:v>4172.8</c:v>
                      </c:pt>
                      <c:pt idx="9640">
                        <c:v>4168</c:v>
                      </c:pt>
                      <c:pt idx="9641">
                        <c:v>4162.8</c:v>
                      </c:pt>
                      <c:pt idx="9642">
                        <c:v>4178.5</c:v>
                      </c:pt>
                      <c:pt idx="9643">
                        <c:v>4165.3</c:v>
                      </c:pt>
                      <c:pt idx="9644">
                        <c:v>4187</c:v>
                      </c:pt>
                      <c:pt idx="9645">
                        <c:v>4169.1000000000004</c:v>
                      </c:pt>
                      <c:pt idx="9646">
                        <c:v>4165.5</c:v>
                      </c:pt>
                      <c:pt idx="9647">
                        <c:v>4149.8</c:v>
                      </c:pt>
                      <c:pt idx="9648">
                        <c:v>4168</c:v>
                      </c:pt>
                      <c:pt idx="9649">
                        <c:v>4169.3</c:v>
                      </c:pt>
                      <c:pt idx="9650">
                        <c:v>4153.5</c:v>
                      </c:pt>
                      <c:pt idx="9651">
                        <c:v>4163.1000000000004</c:v>
                      </c:pt>
                      <c:pt idx="9652">
                        <c:v>4158</c:v>
                      </c:pt>
                      <c:pt idx="9653">
                        <c:v>4181.3</c:v>
                      </c:pt>
                      <c:pt idx="9654">
                        <c:v>4183.7</c:v>
                      </c:pt>
                      <c:pt idx="9655">
                        <c:v>4145.5</c:v>
                      </c:pt>
                      <c:pt idx="9656">
                        <c:v>4177.1000000000004</c:v>
                      </c:pt>
                      <c:pt idx="9657">
                        <c:v>4151.2</c:v>
                      </c:pt>
                      <c:pt idx="9658">
                        <c:v>4144.7</c:v>
                      </c:pt>
                      <c:pt idx="9659">
                        <c:v>4156.6000000000004</c:v>
                      </c:pt>
                      <c:pt idx="9660">
                        <c:v>4150.1000000000004</c:v>
                      </c:pt>
                      <c:pt idx="9661">
                        <c:v>4153.5</c:v>
                      </c:pt>
                      <c:pt idx="9662">
                        <c:v>4173</c:v>
                      </c:pt>
                      <c:pt idx="9663">
                        <c:v>4155.7</c:v>
                      </c:pt>
                      <c:pt idx="9664">
                        <c:v>4169.8999999999996</c:v>
                      </c:pt>
                      <c:pt idx="9665">
                        <c:v>4159.3</c:v>
                      </c:pt>
                      <c:pt idx="9666">
                        <c:v>4174.3</c:v>
                      </c:pt>
                      <c:pt idx="9667">
                        <c:v>4156.2</c:v>
                      </c:pt>
                      <c:pt idx="9668">
                        <c:v>4182.3999999999996</c:v>
                      </c:pt>
                      <c:pt idx="9669">
                        <c:v>4153.5</c:v>
                      </c:pt>
                      <c:pt idx="9670">
                        <c:v>4156.2</c:v>
                      </c:pt>
                      <c:pt idx="9671">
                        <c:v>4162.2</c:v>
                      </c:pt>
                      <c:pt idx="9672">
                        <c:v>4151.8</c:v>
                      </c:pt>
                      <c:pt idx="9673">
                        <c:v>4163</c:v>
                      </c:pt>
                      <c:pt idx="9674">
                        <c:v>4182.8</c:v>
                      </c:pt>
                      <c:pt idx="9675">
                        <c:v>4159.1000000000004</c:v>
                      </c:pt>
                      <c:pt idx="9676">
                        <c:v>4183.6000000000004</c:v>
                      </c:pt>
                      <c:pt idx="9677">
                        <c:v>4148.3</c:v>
                      </c:pt>
                      <c:pt idx="9678">
                        <c:v>4173.3999999999996</c:v>
                      </c:pt>
                      <c:pt idx="9679">
                        <c:v>4174.6000000000004</c:v>
                      </c:pt>
                      <c:pt idx="9680">
                        <c:v>4158.3999999999996</c:v>
                      </c:pt>
                      <c:pt idx="9681">
                        <c:v>4182.1000000000004</c:v>
                      </c:pt>
                      <c:pt idx="9682">
                        <c:v>4157.6000000000004</c:v>
                      </c:pt>
                      <c:pt idx="9683">
                        <c:v>4169.8</c:v>
                      </c:pt>
                      <c:pt idx="9684">
                        <c:v>4156.1000000000004</c:v>
                      </c:pt>
                      <c:pt idx="9685">
                        <c:v>4168</c:v>
                      </c:pt>
                      <c:pt idx="9686">
                        <c:v>4178.8999999999996</c:v>
                      </c:pt>
                      <c:pt idx="9687">
                        <c:v>4165.5</c:v>
                      </c:pt>
                      <c:pt idx="9688">
                        <c:v>4176.5</c:v>
                      </c:pt>
                      <c:pt idx="9689">
                        <c:v>4169.6000000000004</c:v>
                      </c:pt>
                      <c:pt idx="9690">
                        <c:v>4176.5</c:v>
                      </c:pt>
                      <c:pt idx="9691">
                        <c:v>4174.8999999999996</c:v>
                      </c:pt>
                      <c:pt idx="9692">
                        <c:v>4145.8999999999996</c:v>
                      </c:pt>
                      <c:pt idx="9693">
                        <c:v>4170.3999999999996</c:v>
                      </c:pt>
                      <c:pt idx="9694">
                        <c:v>4178.6000000000004</c:v>
                      </c:pt>
                      <c:pt idx="9695">
                        <c:v>4179.3</c:v>
                      </c:pt>
                      <c:pt idx="9696">
                        <c:v>4174.1000000000004</c:v>
                      </c:pt>
                      <c:pt idx="9697">
                        <c:v>4166.7</c:v>
                      </c:pt>
                      <c:pt idx="9698">
                        <c:v>4158.1000000000004</c:v>
                      </c:pt>
                      <c:pt idx="9699">
                        <c:v>4151</c:v>
                      </c:pt>
                      <c:pt idx="9700">
                        <c:v>4166.2</c:v>
                      </c:pt>
                      <c:pt idx="9701">
                        <c:v>4164.8</c:v>
                      </c:pt>
                      <c:pt idx="9702">
                        <c:v>4174</c:v>
                      </c:pt>
                      <c:pt idx="9703">
                        <c:v>4161.2</c:v>
                      </c:pt>
                      <c:pt idx="9704">
                        <c:v>4161.3999999999996</c:v>
                      </c:pt>
                      <c:pt idx="9705">
                        <c:v>4166.7</c:v>
                      </c:pt>
                      <c:pt idx="9706">
                        <c:v>4176.3</c:v>
                      </c:pt>
                      <c:pt idx="9707">
                        <c:v>4162</c:v>
                      </c:pt>
                      <c:pt idx="9708">
                        <c:v>4151.5</c:v>
                      </c:pt>
                      <c:pt idx="9709">
                        <c:v>4159.7</c:v>
                      </c:pt>
                      <c:pt idx="9710">
                        <c:v>4165.8</c:v>
                      </c:pt>
                      <c:pt idx="9711">
                        <c:v>4157.5</c:v>
                      </c:pt>
                      <c:pt idx="9712">
                        <c:v>4163.6000000000004</c:v>
                      </c:pt>
                      <c:pt idx="9713">
                        <c:v>4161.7</c:v>
                      </c:pt>
                      <c:pt idx="9714">
                        <c:v>4185.6000000000004</c:v>
                      </c:pt>
                      <c:pt idx="9715">
                        <c:v>4154.7</c:v>
                      </c:pt>
                      <c:pt idx="9716">
                        <c:v>4163.8999999999996</c:v>
                      </c:pt>
                      <c:pt idx="9717">
                        <c:v>4183.3</c:v>
                      </c:pt>
                      <c:pt idx="9718">
                        <c:v>4173.7</c:v>
                      </c:pt>
                      <c:pt idx="9719">
                        <c:v>4158.8999999999996</c:v>
                      </c:pt>
                      <c:pt idx="9720">
                        <c:v>4166.3</c:v>
                      </c:pt>
                      <c:pt idx="9721">
                        <c:v>4167.1000000000004</c:v>
                      </c:pt>
                      <c:pt idx="9722">
                        <c:v>4186.2</c:v>
                      </c:pt>
                      <c:pt idx="9723">
                        <c:v>4188.1000000000004</c:v>
                      </c:pt>
                      <c:pt idx="9724">
                        <c:v>4157.8</c:v>
                      </c:pt>
                      <c:pt idx="9725">
                        <c:v>4156.8999999999996</c:v>
                      </c:pt>
                      <c:pt idx="9726">
                        <c:v>4167.7</c:v>
                      </c:pt>
                      <c:pt idx="9727">
                        <c:v>4179.7</c:v>
                      </c:pt>
                      <c:pt idx="9728">
                        <c:v>4156.5</c:v>
                      </c:pt>
                      <c:pt idx="9729">
                        <c:v>4166.6000000000004</c:v>
                      </c:pt>
                      <c:pt idx="9730">
                        <c:v>4175.3</c:v>
                      </c:pt>
                      <c:pt idx="9731">
                        <c:v>4174.6000000000004</c:v>
                      </c:pt>
                      <c:pt idx="9732">
                        <c:v>4165.8</c:v>
                      </c:pt>
                      <c:pt idx="9733">
                        <c:v>4169.7</c:v>
                      </c:pt>
                      <c:pt idx="9734">
                        <c:v>4186.6000000000004</c:v>
                      </c:pt>
                      <c:pt idx="9735">
                        <c:v>4180.2</c:v>
                      </c:pt>
                      <c:pt idx="9736">
                        <c:v>4173.8</c:v>
                      </c:pt>
                      <c:pt idx="9737">
                        <c:v>4166.8</c:v>
                      </c:pt>
                      <c:pt idx="9738">
                        <c:v>4178.7</c:v>
                      </c:pt>
                      <c:pt idx="9739">
                        <c:v>4170.3999999999996</c:v>
                      </c:pt>
                      <c:pt idx="9740">
                        <c:v>4183.3999999999996</c:v>
                      </c:pt>
                      <c:pt idx="9741">
                        <c:v>4172.6000000000004</c:v>
                      </c:pt>
                      <c:pt idx="9742">
                        <c:v>4166.8999999999996</c:v>
                      </c:pt>
                      <c:pt idx="9743">
                        <c:v>4158.8</c:v>
                      </c:pt>
                      <c:pt idx="9744">
                        <c:v>4190.1000000000004</c:v>
                      </c:pt>
                      <c:pt idx="9745">
                        <c:v>4164.5</c:v>
                      </c:pt>
                      <c:pt idx="9746">
                        <c:v>4175.8</c:v>
                      </c:pt>
                      <c:pt idx="9747">
                        <c:v>4182.2</c:v>
                      </c:pt>
                      <c:pt idx="9748">
                        <c:v>4165.1000000000004</c:v>
                      </c:pt>
                      <c:pt idx="9749">
                        <c:v>4157.5</c:v>
                      </c:pt>
                      <c:pt idx="9750">
                        <c:v>4157.7</c:v>
                      </c:pt>
                      <c:pt idx="9751">
                        <c:v>4157.3</c:v>
                      </c:pt>
                      <c:pt idx="9752">
                        <c:v>4161.6000000000004</c:v>
                      </c:pt>
                      <c:pt idx="9753">
                        <c:v>4165.8999999999996</c:v>
                      </c:pt>
                      <c:pt idx="9754">
                        <c:v>4176.8999999999996</c:v>
                      </c:pt>
                      <c:pt idx="9755">
                        <c:v>4168.2</c:v>
                      </c:pt>
                      <c:pt idx="9756">
                        <c:v>4157.8</c:v>
                      </c:pt>
                      <c:pt idx="9757">
                        <c:v>4153</c:v>
                      </c:pt>
                      <c:pt idx="9758">
                        <c:v>4155.3999999999996</c:v>
                      </c:pt>
                      <c:pt idx="9759">
                        <c:v>4157</c:v>
                      </c:pt>
                      <c:pt idx="9760">
                        <c:v>4175.3999999999996</c:v>
                      </c:pt>
                      <c:pt idx="9761">
                        <c:v>4162.8999999999996</c:v>
                      </c:pt>
                      <c:pt idx="9762">
                        <c:v>4176.1000000000004</c:v>
                      </c:pt>
                      <c:pt idx="9763">
                        <c:v>4157.2</c:v>
                      </c:pt>
                      <c:pt idx="9764">
                        <c:v>4171.7</c:v>
                      </c:pt>
                      <c:pt idx="9765">
                        <c:v>4179.6000000000004</c:v>
                      </c:pt>
                      <c:pt idx="9766">
                        <c:v>4168.6000000000004</c:v>
                      </c:pt>
                      <c:pt idx="9767">
                        <c:v>4172.2</c:v>
                      </c:pt>
                      <c:pt idx="9768">
                        <c:v>4174.1000000000004</c:v>
                      </c:pt>
                      <c:pt idx="9769">
                        <c:v>4170.5</c:v>
                      </c:pt>
                      <c:pt idx="9770">
                        <c:v>4171.7</c:v>
                      </c:pt>
                      <c:pt idx="9771">
                        <c:v>4172.3999999999996</c:v>
                      </c:pt>
                      <c:pt idx="9772">
                        <c:v>4161.8999999999996</c:v>
                      </c:pt>
                      <c:pt idx="9773">
                        <c:v>4156.5</c:v>
                      </c:pt>
                      <c:pt idx="9774">
                        <c:v>4191.5</c:v>
                      </c:pt>
                      <c:pt idx="9775">
                        <c:v>4160.3999999999996</c:v>
                      </c:pt>
                      <c:pt idx="9776">
                        <c:v>4178.5</c:v>
                      </c:pt>
                      <c:pt idx="9777">
                        <c:v>4162.2</c:v>
                      </c:pt>
                      <c:pt idx="9778">
                        <c:v>4182.6000000000004</c:v>
                      </c:pt>
                      <c:pt idx="9779">
                        <c:v>4175.3999999999996</c:v>
                      </c:pt>
                      <c:pt idx="9780">
                        <c:v>4175</c:v>
                      </c:pt>
                      <c:pt idx="9781">
                        <c:v>4165.8</c:v>
                      </c:pt>
                      <c:pt idx="9782">
                        <c:v>4171.2</c:v>
                      </c:pt>
                      <c:pt idx="9783">
                        <c:v>4172.8</c:v>
                      </c:pt>
                      <c:pt idx="9784">
                        <c:v>4178.2</c:v>
                      </c:pt>
                      <c:pt idx="9785">
                        <c:v>4169</c:v>
                      </c:pt>
                      <c:pt idx="9786">
                        <c:v>4173.7</c:v>
                      </c:pt>
                      <c:pt idx="9787">
                        <c:v>4176.8999999999996</c:v>
                      </c:pt>
                      <c:pt idx="9788">
                        <c:v>4173.1000000000004</c:v>
                      </c:pt>
                      <c:pt idx="9789">
                        <c:v>4177.6000000000004</c:v>
                      </c:pt>
                      <c:pt idx="9790">
                        <c:v>4171.5</c:v>
                      </c:pt>
                      <c:pt idx="9791">
                        <c:v>4172.7</c:v>
                      </c:pt>
                      <c:pt idx="9792">
                        <c:v>4181.8999999999996</c:v>
                      </c:pt>
                      <c:pt idx="9793">
                        <c:v>4180.2</c:v>
                      </c:pt>
                      <c:pt idx="9794">
                        <c:v>4168.7</c:v>
                      </c:pt>
                      <c:pt idx="9795">
                        <c:v>4160.6000000000004</c:v>
                      </c:pt>
                      <c:pt idx="9796">
                        <c:v>4166.3999999999996</c:v>
                      </c:pt>
                      <c:pt idx="9797">
                        <c:v>4162.8</c:v>
                      </c:pt>
                      <c:pt idx="9798">
                        <c:v>4164.3999999999996</c:v>
                      </c:pt>
                      <c:pt idx="9799">
                        <c:v>4177.8</c:v>
                      </c:pt>
                      <c:pt idx="9800">
                        <c:v>4179.8</c:v>
                      </c:pt>
                      <c:pt idx="9801">
                        <c:v>4155.5</c:v>
                      </c:pt>
                      <c:pt idx="9802">
                        <c:v>4155.5</c:v>
                      </c:pt>
                      <c:pt idx="9803">
                        <c:v>4160.5</c:v>
                      </c:pt>
                      <c:pt idx="9804">
                        <c:v>4167.2</c:v>
                      </c:pt>
                      <c:pt idx="9805">
                        <c:v>4165</c:v>
                      </c:pt>
                      <c:pt idx="9806">
                        <c:v>4167.6000000000004</c:v>
                      </c:pt>
                      <c:pt idx="9807">
                        <c:v>4171.3999999999996</c:v>
                      </c:pt>
                      <c:pt idx="9808">
                        <c:v>4158.3</c:v>
                      </c:pt>
                      <c:pt idx="9809">
                        <c:v>4171.2</c:v>
                      </c:pt>
                      <c:pt idx="9810">
                        <c:v>4170.2</c:v>
                      </c:pt>
                      <c:pt idx="9811">
                        <c:v>4157.6000000000004</c:v>
                      </c:pt>
                      <c:pt idx="9812">
                        <c:v>4157.8</c:v>
                      </c:pt>
                      <c:pt idx="9813">
                        <c:v>4163.5</c:v>
                      </c:pt>
                      <c:pt idx="9814">
                        <c:v>4164.1000000000004</c:v>
                      </c:pt>
                      <c:pt idx="9815">
                        <c:v>4158.8</c:v>
                      </c:pt>
                      <c:pt idx="9816">
                        <c:v>4172.7</c:v>
                      </c:pt>
                      <c:pt idx="9817">
                        <c:v>4159.2</c:v>
                      </c:pt>
                      <c:pt idx="9818">
                        <c:v>4160.5</c:v>
                      </c:pt>
                      <c:pt idx="9819">
                        <c:v>4159.6000000000004</c:v>
                      </c:pt>
                      <c:pt idx="9820">
                        <c:v>4172.3</c:v>
                      </c:pt>
                      <c:pt idx="9821">
                        <c:v>4174.5</c:v>
                      </c:pt>
                      <c:pt idx="9822">
                        <c:v>4143.5</c:v>
                      </c:pt>
                      <c:pt idx="9823">
                        <c:v>4156.1000000000004</c:v>
                      </c:pt>
                      <c:pt idx="9824">
                        <c:v>4167.3</c:v>
                      </c:pt>
                      <c:pt idx="9825">
                        <c:v>4169</c:v>
                      </c:pt>
                      <c:pt idx="9826">
                        <c:v>4159.8</c:v>
                      </c:pt>
                      <c:pt idx="9827">
                        <c:v>4162.1000000000004</c:v>
                      </c:pt>
                      <c:pt idx="9828">
                        <c:v>4176.8</c:v>
                      </c:pt>
                      <c:pt idx="9829">
                        <c:v>4154.8999999999996</c:v>
                      </c:pt>
                      <c:pt idx="9830">
                        <c:v>4166</c:v>
                      </c:pt>
                      <c:pt idx="9831">
                        <c:v>4159.8</c:v>
                      </c:pt>
                      <c:pt idx="9832">
                        <c:v>4160.8</c:v>
                      </c:pt>
                      <c:pt idx="9833">
                        <c:v>4165.8999999999996</c:v>
                      </c:pt>
                      <c:pt idx="9834">
                        <c:v>4162.1000000000004</c:v>
                      </c:pt>
                      <c:pt idx="9835">
                        <c:v>4162.6000000000004</c:v>
                      </c:pt>
                      <c:pt idx="9836">
                        <c:v>4160.2</c:v>
                      </c:pt>
                      <c:pt idx="9837">
                        <c:v>4161.7</c:v>
                      </c:pt>
                      <c:pt idx="9838">
                        <c:v>4166.2</c:v>
                      </c:pt>
                      <c:pt idx="9839">
                        <c:v>4164.7</c:v>
                      </c:pt>
                      <c:pt idx="9840">
                        <c:v>4156.7</c:v>
                      </c:pt>
                      <c:pt idx="9841">
                        <c:v>4157.1000000000004</c:v>
                      </c:pt>
                      <c:pt idx="9842">
                        <c:v>4165.8999999999996</c:v>
                      </c:pt>
                      <c:pt idx="9843">
                        <c:v>4159.1000000000004</c:v>
                      </c:pt>
                      <c:pt idx="9844">
                        <c:v>4170.3999999999996</c:v>
                      </c:pt>
                      <c:pt idx="9845">
                        <c:v>4163</c:v>
                      </c:pt>
                      <c:pt idx="9846">
                        <c:v>4169.5</c:v>
                      </c:pt>
                      <c:pt idx="9847">
                        <c:v>4162.7</c:v>
                      </c:pt>
                      <c:pt idx="9848">
                        <c:v>4170.6000000000004</c:v>
                      </c:pt>
                      <c:pt idx="9849">
                        <c:v>4159.3999999999996</c:v>
                      </c:pt>
                      <c:pt idx="9850">
                        <c:v>4168</c:v>
                      </c:pt>
                      <c:pt idx="9851">
                        <c:v>4158.1000000000004</c:v>
                      </c:pt>
                      <c:pt idx="9852">
                        <c:v>4158</c:v>
                      </c:pt>
                      <c:pt idx="9853">
                        <c:v>4163.1000000000004</c:v>
                      </c:pt>
                      <c:pt idx="9854">
                        <c:v>4165.1000000000004</c:v>
                      </c:pt>
                      <c:pt idx="9855">
                        <c:v>4165</c:v>
                      </c:pt>
                      <c:pt idx="9856">
                        <c:v>4171.3999999999996</c:v>
                      </c:pt>
                      <c:pt idx="9857">
                        <c:v>4165.8</c:v>
                      </c:pt>
                      <c:pt idx="9858">
                        <c:v>4174.1000000000004</c:v>
                      </c:pt>
                      <c:pt idx="9859">
                        <c:v>4170.7</c:v>
                      </c:pt>
                      <c:pt idx="9860">
                        <c:v>4151.2</c:v>
                      </c:pt>
                      <c:pt idx="9861">
                        <c:v>4158.6000000000004</c:v>
                      </c:pt>
                      <c:pt idx="9862">
                        <c:v>4160.7</c:v>
                      </c:pt>
                      <c:pt idx="9863">
                        <c:v>4160.8999999999996</c:v>
                      </c:pt>
                      <c:pt idx="9864">
                        <c:v>4174.8999999999996</c:v>
                      </c:pt>
                      <c:pt idx="9865">
                        <c:v>4168</c:v>
                      </c:pt>
                      <c:pt idx="9866">
                        <c:v>4160.6000000000004</c:v>
                      </c:pt>
                      <c:pt idx="9867">
                        <c:v>4161.5</c:v>
                      </c:pt>
                      <c:pt idx="9868">
                        <c:v>4168.6000000000004</c:v>
                      </c:pt>
                      <c:pt idx="9869">
                        <c:v>4161.7</c:v>
                      </c:pt>
                      <c:pt idx="9870">
                        <c:v>4168.2</c:v>
                      </c:pt>
                      <c:pt idx="9871">
                        <c:v>4167.1000000000004</c:v>
                      </c:pt>
                      <c:pt idx="9872">
                        <c:v>4167.8999999999996</c:v>
                      </c:pt>
                      <c:pt idx="9873">
                        <c:v>4156.8</c:v>
                      </c:pt>
                      <c:pt idx="9874">
                        <c:v>4170.3</c:v>
                      </c:pt>
                      <c:pt idx="9875">
                        <c:v>4162.7</c:v>
                      </c:pt>
                      <c:pt idx="9876">
                        <c:v>4178.5</c:v>
                      </c:pt>
                      <c:pt idx="9877">
                        <c:v>4162.5</c:v>
                      </c:pt>
                      <c:pt idx="9878">
                        <c:v>4166.5</c:v>
                      </c:pt>
                      <c:pt idx="9879">
                        <c:v>4165.3999999999996</c:v>
                      </c:pt>
                      <c:pt idx="9880">
                        <c:v>4174</c:v>
                      </c:pt>
                      <c:pt idx="9881">
                        <c:v>4174.3999999999996</c:v>
                      </c:pt>
                      <c:pt idx="9882">
                        <c:v>4169.3999999999996</c:v>
                      </c:pt>
                      <c:pt idx="9883">
                        <c:v>4158.1000000000004</c:v>
                      </c:pt>
                      <c:pt idx="9884">
                        <c:v>4166.7</c:v>
                      </c:pt>
                      <c:pt idx="9885">
                        <c:v>4170.1000000000004</c:v>
                      </c:pt>
                      <c:pt idx="9886">
                        <c:v>4165.6000000000004</c:v>
                      </c:pt>
                      <c:pt idx="9887">
                        <c:v>4167.5</c:v>
                      </c:pt>
                      <c:pt idx="9888">
                        <c:v>4161.3999999999996</c:v>
                      </c:pt>
                      <c:pt idx="9889">
                        <c:v>4162.2</c:v>
                      </c:pt>
                      <c:pt idx="9890">
                        <c:v>4162.2</c:v>
                      </c:pt>
                      <c:pt idx="9891">
                        <c:v>4169.3999999999996</c:v>
                      </c:pt>
                      <c:pt idx="9892">
                        <c:v>4153.8999999999996</c:v>
                      </c:pt>
                      <c:pt idx="9893">
                        <c:v>4152.7</c:v>
                      </c:pt>
                      <c:pt idx="9894">
                        <c:v>4174.8</c:v>
                      </c:pt>
                      <c:pt idx="9895">
                        <c:v>4163.6000000000004</c:v>
                      </c:pt>
                      <c:pt idx="9896">
                        <c:v>4163.7</c:v>
                      </c:pt>
                      <c:pt idx="9897">
                        <c:v>4157.7</c:v>
                      </c:pt>
                      <c:pt idx="9898">
                        <c:v>4159.7</c:v>
                      </c:pt>
                      <c:pt idx="9899">
                        <c:v>4170.3999999999996</c:v>
                      </c:pt>
                      <c:pt idx="9900">
                        <c:v>4164</c:v>
                      </c:pt>
                      <c:pt idx="9901">
                        <c:v>4162.3</c:v>
                      </c:pt>
                      <c:pt idx="9902">
                        <c:v>4159.5</c:v>
                      </c:pt>
                      <c:pt idx="9903">
                        <c:v>4161.3</c:v>
                      </c:pt>
                      <c:pt idx="9904">
                        <c:v>4168.5</c:v>
                      </c:pt>
                      <c:pt idx="9905">
                        <c:v>4162.8</c:v>
                      </c:pt>
                      <c:pt idx="9906">
                        <c:v>4167</c:v>
                      </c:pt>
                      <c:pt idx="9907">
                        <c:v>4161.8999999999996</c:v>
                      </c:pt>
                      <c:pt idx="9908">
                        <c:v>4168.1000000000004</c:v>
                      </c:pt>
                      <c:pt idx="9909">
                        <c:v>4163</c:v>
                      </c:pt>
                      <c:pt idx="9910">
                        <c:v>4169.3999999999996</c:v>
                      </c:pt>
                      <c:pt idx="9911">
                        <c:v>4156.7</c:v>
                      </c:pt>
                      <c:pt idx="9912">
                        <c:v>4168.1000000000004</c:v>
                      </c:pt>
                      <c:pt idx="9913">
                        <c:v>4158</c:v>
                      </c:pt>
                      <c:pt idx="9914">
                        <c:v>4174.3</c:v>
                      </c:pt>
                      <c:pt idx="9915">
                        <c:v>4168.8</c:v>
                      </c:pt>
                      <c:pt idx="9916">
                        <c:v>4166.8</c:v>
                      </c:pt>
                      <c:pt idx="9917">
                        <c:v>4161.8</c:v>
                      </c:pt>
                      <c:pt idx="9918">
                        <c:v>4170.1000000000004</c:v>
                      </c:pt>
                      <c:pt idx="9919">
                        <c:v>4164.8</c:v>
                      </c:pt>
                      <c:pt idx="9920">
                        <c:v>4145.8</c:v>
                      </c:pt>
                      <c:pt idx="9921">
                        <c:v>4175.8999999999996</c:v>
                      </c:pt>
                      <c:pt idx="9922">
                        <c:v>4178</c:v>
                      </c:pt>
                      <c:pt idx="9923">
                        <c:v>4155</c:v>
                      </c:pt>
                      <c:pt idx="9924">
                        <c:v>4173.8999999999996</c:v>
                      </c:pt>
                      <c:pt idx="9925">
                        <c:v>4174.3</c:v>
                      </c:pt>
                      <c:pt idx="9926">
                        <c:v>4172.3</c:v>
                      </c:pt>
                      <c:pt idx="9927">
                        <c:v>4169.7</c:v>
                      </c:pt>
                      <c:pt idx="9928">
                        <c:v>4163.3999999999996</c:v>
                      </c:pt>
                      <c:pt idx="9929">
                        <c:v>4171</c:v>
                      </c:pt>
                      <c:pt idx="9930">
                        <c:v>4169.7</c:v>
                      </c:pt>
                      <c:pt idx="9931">
                        <c:v>4164.2</c:v>
                      </c:pt>
                      <c:pt idx="9932">
                        <c:v>4171.3999999999996</c:v>
                      </c:pt>
                      <c:pt idx="9933">
                        <c:v>4165.6000000000004</c:v>
                      </c:pt>
                      <c:pt idx="9934">
                        <c:v>4185</c:v>
                      </c:pt>
                      <c:pt idx="9935">
                        <c:v>4178</c:v>
                      </c:pt>
                      <c:pt idx="9936">
                        <c:v>4175.7</c:v>
                      </c:pt>
                      <c:pt idx="9937">
                        <c:v>4173.3</c:v>
                      </c:pt>
                      <c:pt idx="9938">
                        <c:v>4174.6000000000004</c:v>
                      </c:pt>
                      <c:pt idx="9939">
                        <c:v>4169</c:v>
                      </c:pt>
                      <c:pt idx="9940">
                        <c:v>4166</c:v>
                      </c:pt>
                      <c:pt idx="9941">
                        <c:v>4162.3999999999996</c:v>
                      </c:pt>
                      <c:pt idx="9942">
                        <c:v>4169.6000000000004</c:v>
                      </c:pt>
                      <c:pt idx="9943">
                        <c:v>4169.3</c:v>
                      </c:pt>
                      <c:pt idx="9944">
                        <c:v>4168.8</c:v>
                      </c:pt>
                      <c:pt idx="9945">
                        <c:v>4179.5</c:v>
                      </c:pt>
                      <c:pt idx="9946">
                        <c:v>4173.3</c:v>
                      </c:pt>
                      <c:pt idx="9947">
                        <c:v>4169.7</c:v>
                      </c:pt>
                      <c:pt idx="9948">
                        <c:v>4171.7</c:v>
                      </c:pt>
                      <c:pt idx="9949">
                        <c:v>4175.8999999999996</c:v>
                      </c:pt>
                      <c:pt idx="9950">
                        <c:v>4173.2</c:v>
                      </c:pt>
                      <c:pt idx="9951">
                        <c:v>4184.8</c:v>
                      </c:pt>
                      <c:pt idx="9952">
                        <c:v>4168.2</c:v>
                      </c:pt>
                      <c:pt idx="9953">
                        <c:v>4167.8999999999996</c:v>
                      </c:pt>
                      <c:pt idx="9954">
                        <c:v>4173.8999999999996</c:v>
                      </c:pt>
                      <c:pt idx="9955">
                        <c:v>4162.8</c:v>
                      </c:pt>
                      <c:pt idx="9956">
                        <c:v>4159.1000000000004</c:v>
                      </c:pt>
                      <c:pt idx="9957">
                        <c:v>4186.5</c:v>
                      </c:pt>
                      <c:pt idx="9958">
                        <c:v>4163.3</c:v>
                      </c:pt>
                      <c:pt idx="9959">
                        <c:v>4173.1000000000004</c:v>
                      </c:pt>
                      <c:pt idx="9960">
                        <c:v>4167.7</c:v>
                      </c:pt>
                      <c:pt idx="9961">
                        <c:v>4164.3999999999996</c:v>
                      </c:pt>
                      <c:pt idx="9962">
                        <c:v>4169.3</c:v>
                      </c:pt>
                      <c:pt idx="9963">
                        <c:v>4167.6000000000004</c:v>
                      </c:pt>
                      <c:pt idx="9964">
                        <c:v>4158.3999999999996</c:v>
                      </c:pt>
                      <c:pt idx="9965">
                        <c:v>4176.3</c:v>
                      </c:pt>
                      <c:pt idx="9966">
                        <c:v>4175.3999999999996</c:v>
                      </c:pt>
                      <c:pt idx="9967">
                        <c:v>4180.3999999999996</c:v>
                      </c:pt>
                      <c:pt idx="9968">
                        <c:v>4165.8999999999996</c:v>
                      </c:pt>
                      <c:pt idx="9969">
                        <c:v>4157.1000000000004</c:v>
                      </c:pt>
                      <c:pt idx="9970">
                        <c:v>4169.8999999999996</c:v>
                      </c:pt>
                      <c:pt idx="9971">
                        <c:v>4163.7</c:v>
                      </c:pt>
                      <c:pt idx="9972">
                        <c:v>4170.2</c:v>
                      </c:pt>
                      <c:pt idx="9973">
                        <c:v>4173.3</c:v>
                      </c:pt>
                      <c:pt idx="9974">
                        <c:v>4176.6000000000004</c:v>
                      </c:pt>
                      <c:pt idx="9975">
                        <c:v>4170.3</c:v>
                      </c:pt>
                      <c:pt idx="9976">
                        <c:v>4177.3999999999996</c:v>
                      </c:pt>
                      <c:pt idx="9977">
                        <c:v>4167.2</c:v>
                      </c:pt>
                      <c:pt idx="9978">
                        <c:v>4174.5</c:v>
                      </c:pt>
                      <c:pt idx="9979">
                        <c:v>4175.3999999999996</c:v>
                      </c:pt>
                      <c:pt idx="9980">
                        <c:v>4171.7</c:v>
                      </c:pt>
                      <c:pt idx="9981">
                        <c:v>4158.7</c:v>
                      </c:pt>
                      <c:pt idx="9982">
                        <c:v>4169.2</c:v>
                      </c:pt>
                      <c:pt idx="9983">
                        <c:v>4172.8999999999996</c:v>
                      </c:pt>
                      <c:pt idx="9984">
                        <c:v>4179.3999999999996</c:v>
                      </c:pt>
                      <c:pt idx="9985">
                        <c:v>4175.2</c:v>
                      </c:pt>
                      <c:pt idx="9986">
                        <c:v>4165.3999999999996</c:v>
                      </c:pt>
                      <c:pt idx="9987">
                        <c:v>4167.8</c:v>
                      </c:pt>
                      <c:pt idx="9988">
                        <c:v>4175.6000000000004</c:v>
                      </c:pt>
                      <c:pt idx="9989">
                        <c:v>4170.1000000000004</c:v>
                      </c:pt>
                      <c:pt idx="9990">
                        <c:v>4161.5</c:v>
                      </c:pt>
                      <c:pt idx="9991">
                        <c:v>4183.2</c:v>
                      </c:pt>
                      <c:pt idx="9992">
                        <c:v>4178</c:v>
                      </c:pt>
                      <c:pt idx="9993">
                        <c:v>4169.8999999999996</c:v>
                      </c:pt>
                      <c:pt idx="9994">
                        <c:v>4169.1000000000004</c:v>
                      </c:pt>
                      <c:pt idx="9995">
                        <c:v>4173.8999999999996</c:v>
                      </c:pt>
                      <c:pt idx="9996">
                        <c:v>4162.5</c:v>
                      </c:pt>
                      <c:pt idx="9997">
                        <c:v>4174.8</c:v>
                      </c:pt>
                      <c:pt idx="9998">
                        <c:v>4168.3999999999996</c:v>
                      </c:pt>
                      <c:pt idx="9999">
                        <c:v>4170.1000000000004</c:v>
                      </c:pt>
                      <c:pt idx="10000">
                        <c:v>4184.7</c:v>
                      </c:pt>
                      <c:pt idx="10001">
                        <c:v>4174.5</c:v>
                      </c:pt>
                      <c:pt idx="10002">
                        <c:v>4161.8</c:v>
                      </c:pt>
                      <c:pt idx="10003">
                        <c:v>4163.5</c:v>
                      </c:pt>
                      <c:pt idx="10004">
                        <c:v>4163.6000000000004</c:v>
                      </c:pt>
                      <c:pt idx="10005">
                        <c:v>4173.2</c:v>
                      </c:pt>
                      <c:pt idx="10006">
                        <c:v>4189.8999999999996</c:v>
                      </c:pt>
                      <c:pt idx="10007">
                        <c:v>4185.7</c:v>
                      </c:pt>
                      <c:pt idx="10008">
                        <c:v>4173.3999999999996</c:v>
                      </c:pt>
                      <c:pt idx="10009">
                        <c:v>4155.3</c:v>
                      </c:pt>
                      <c:pt idx="10010">
                        <c:v>4186.6000000000004</c:v>
                      </c:pt>
                      <c:pt idx="10011">
                        <c:v>4171.5</c:v>
                      </c:pt>
                      <c:pt idx="10012">
                        <c:v>4177.3999999999996</c:v>
                      </c:pt>
                      <c:pt idx="10013">
                        <c:v>4173.2</c:v>
                      </c:pt>
                      <c:pt idx="10014">
                        <c:v>4179.6000000000004</c:v>
                      </c:pt>
                      <c:pt idx="10015">
                        <c:v>4173</c:v>
                      </c:pt>
                      <c:pt idx="10016">
                        <c:v>4188</c:v>
                      </c:pt>
                      <c:pt idx="10017">
                        <c:v>4185.3</c:v>
                      </c:pt>
                      <c:pt idx="10018">
                        <c:v>4172.7</c:v>
                      </c:pt>
                      <c:pt idx="10019">
                        <c:v>4179.6000000000004</c:v>
                      </c:pt>
                      <c:pt idx="10020">
                        <c:v>4170.7</c:v>
                      </c:pt>
                      <c:pt idx="10021">
                        <c:v>4171.8</c:v>
                      </c:pt>
                      <c:pt idx="10022">
                        <c:v>4166.8</c:v>
                      </c:pt>
                      <c:pt idx="10023">
                        <c:v>4171.3999999999996</c:v>
                      </c:pt>
                      <c:pt idx="10024">
                        <c:v>4186.3</c:v>
                      </c:pt>
                      <c:pt idx="10025">
                        <c:v>4173.3999999999996</c:v>
                      </c:pt>
                      <c:pt idx="10026">
                        <c:v>4169.6000000000004</c:v>
                      </c:pt>
                      <c:pt idx="10027">
                        <c:v>4155.8</c:v>
                      </c:pt>
                      <c:pt idx="10028">
                        <c:v>4185.3</c:v>
                      </c:pt>
                      <c:pt idx="10029">
                        <c:v>4174.7</c:v>
                      </c:pt>
                      <c:pt idx="10030">
                        <c:v>4171.5</c:v>
                      </c:pt>
                      <c:pt idx="10031">
                        <c:v>4168.8999999999996</c:v>
                      </c:pt>
                      <c:pt idx="10032">
                        <c:v>4174.6000000000004</c:v>
                      </c:pt>
                      <c:pt idx="10033">
                        <c:v>4163</c:v>
                      </c:pt>
                      <c:pt idx="10034">
                        <c:v>4179.8999999999996</c:v>
                      </c:pt>
                      <c:pt idx="10035">
                        <c:v>4176.2</c:v>
                      </c:pt>
                      <c:pt idx="10036">
                        <c:v>4174.8</c:v>
                      </c:pt>
                      <c:pt idx="10037">
                        <c:v>4173.2</c:v>
                      </c:pt>
                      <c:pt idx="10038">
                        <c:v>4172.2</c:v>
                      </c:pt>
                      <c:pt idx="10039">
                        <c:v>4179.8999999999996</c:v>
                      </c:pt>
                      <c:pt idx="10040">
                        <c:v>4175.1000000000004</c:v>
                      </c:pt>
                      <c:pt idx="10041">
                        <c:v>4172.1000000000004</c:v>
                      </c:pt>
                      <c:pt idx="10042">
                        <c:v>4175.7</c:v>
                      </c:pt>
                      <c:pt idx="10043">
                        <c:v>4160.7</c:v>
                      </c:pt>
                      <c:pt idx="10044">
                        <c:v>4164.5</c:v>
                      </c:pt>
                      <c:pt idx="10045">
                        <c:v>4178.3999999999996</c:v>
                      </c:pt>
                      <c:pt idx="10046">
                        <c:v>4189.1000000000004</c:v>
                      </c:pt>
                      <c:pt idx="10047">
                        <c:v>4175.5</c:v>
                      </c:pt>
                      <c:pt idx="10048">
                        <c:v>4167.7</c:v>
                      </c:pt>
                      <c:pt idx="10049">
                        <c:v>4184.6000000000004</c:v>
                      </c:pt>
                      <c:pt idx="10050">
                        <c:v>4173.3999999999996</c:v>
                      </c:pt>
                      <c:pt idx="10051">
                        <c:v>4189.8999999999996</c:v>
                      </c:pt>
                      <c:pt idx="10052">
                        <c:v>4178.2</c:v>
                      </c:pt>
                      <c:pt idx="10053">
                        <c:v>4171.2</c:v>
                      </c:pt>
                      <c:pt idx="10054">
                        <c:v>4181.7</c:v>
                      </c:pt>
                      <c:pt idx="10055">
                        <c:v>4178.3999999999996</c:v>
                      </c:pt>
                      <c:pt idx="10056">
                        <c:v>4178.3999999999996</c:v>
                      </c:pt>
                      <c:pt idx="10057">
                        <c:v>4172.7</c:v>
                      </c:pt>
                      <c:pt idx="10058">
                        <c:v>4166.5</c:v>
                      </c:pt>
                      <c:pt idx="10059">
                        <c:v>4164</c:v>
                      </c:pt>
                      <c:pt idx="10060">
                        <c:v>4176.5</c:v>
                      </c:pt>
                      <c:pt idx="10061">
                        <c:v>4165.5</c:v>
                      </c:pt>
                      <c:pt idx="10062">
                        <c:v>4166.7</c:v>
                      </c:pt>
                      <c:pt idx="10063">
                        <c:v>4165.7</c:v>
                      </c:pt>
                      <c:pt idx="10064">
                        <c:v>4166.7</c:v>
                      </c:pt>
                      <c:pt idx="10065">
                        <c:v>4166.3999999999996</c:v>
                      </c:pt>
                      <c:pt idx="10066">
                        <c:v>4159.3999999999996</c:v>
                      </c:pt>
                      <c:pt idx="10067">
                        <c:v>4162.5</c:v>
                      </c:pt>
                      <c:pt idx="10068">
                        <c:v>4149.5</c:v>
                      </c:pt>
                      <c:pt idx="10069">
                        <c:v>4159.5</c:v>
                      </c:pt>
                      <c:pt idx="10070">
                        <c:v>4160.6000000000004</c:v>
                      </c:pt>
                      <c:pt idx="10071">
                        <c:v>4152</c:v>
                      </c:pt>
                      <c:pt idx="10072">
                        <c:v>4145.5</c:v>
                      </c:pt>
                      <c:pt idx="10073">
                        <c:v>4163.8</c:v>
                      </c:pt>
                      <c:pt idx="10074">
                        <c:v>4160.8</c:v>
                      </c:pt>
                      <c:pt idx="10075">
                        <c:v>4154.8999999999996</c:v>
                      </c:pt>
                      <c:pt idx="10076">
                        <c:v>4169.6000000000004</c:v>
                      </c:pt>
                      <c:pt idx="10077">
                        <c:v>4154.7</c:v>
                      </c:pt>
                      <c:pt idx="10078">
                        <c:v>4155.7</c:v>
                      </c:pt>
                      <c:pt idx="10079">
                        <c:v>4163.2</c:v>
                      </c:pt>
                      <c:pt idx="10080">
                        <c:v>4161.7</c:v>
                      </c:pt>
                      <c:pt idx="10081">
                        <c:v>4158.8999999999996</c:v>
                      </c:pt>
                      <c:pt idx="10082">
                        <c:v>4156.6000000000004</c:v>
                      </c:pt>
                      <c:pt idx="10083">
                        <c:v>4152.8</c:v>
                      </c:pt>
                      <c:pt idx="10084">
                        <c:v>4154.8999999999996</c:v>
                      </c:pt>
                      <c:pt idx="10085">
                        <c:v>4154.6000000000004</c:v>
                      </c:pt>
                      <c:pt idx="10086">
                        <c:v>4165.8</c:v>
                      </c:pt>
                      <c:pt idx="10087">
                        <c:v>4150.6000000000004</c:v>
                      </c:pt>
                      <c:pt idx="10088">
                        <c:v>4157.6000000000004</c:v>
                      </c:pt>
                      <c:pt idx="10089">
                        <c:v>4156.2</c:v>
                      </c:pt>
                      <c:pt idx="10090">
                        <c:v>4156.6000000000004</c:v>
                      </c:pt>
                      <c:pt idx="10091">
                        <c:v>4167.1000000000004</c:v>
                      </c:pt>
                      <c:pt idx="10092">
                        <c:v>4152</c:v>
                      </c:pt>
                      <c:pt idx="10093">
                        <c:v>4157.6000000000004</c:v>
                      </c:pt>
                      <c:pt idx="10094">
                        <c:v>4171.7</c:v>
                      </c:pt>
                      <c:pt idx="10095">
                        <c:v>4156.3999999999996</c:v>
                      </c:pt>
                      <c:pt idx="10096">
                        <c:v>4162.7</c:v>
                      </c:pt>
                      <c:pt idx="10097">
                        <c:v>4165.6000000000004</c:v>
                      </c:pt>
                      <c:pt idx="10098">
                        <c:v>4165.8</c:v>
                      </c:pt>
                      <c:pt idx="10099">
                        <c:v>4152.3</c:v>
                      </c:pt>
                      <c:pt idx="10100">
                        <c:v>4157.8999999999996</c:v>
                      </c:pt>
                      <c:pt idx="10101">
                        <c:v>4159.1000000000004</c:v>
                      </c:pt>
                      <c:pt idx="10102">
                        <c:v>4152.3</c:v>
                      </c:pt>
                      <c:pt idx="10103">
                        <c:v>4160.2</c:v>
                      </c:pt>
                      <c:pt idx="10104">
                        <c:v>4146.8</c:v>
                      </c:pt>
                      <c:pt idx="10105">
                        <c:v>4169.5</c:v>
                      </c:pt>
                      <c:pt idx="10106">
                        <c:v>4146.8</c:v>
                      </c:pt>
                      <c:pt idx="10107">
                        <c:v>4155.2</c:v>
                      </c:pt>
                      <c:pt idx="10108">
                        <c:v>4154.7</c:v>
                      </c:pt>
                      <c:pt idx="10109">
                        <c:v>4156.6000000000004</c:v>
                      </c:pt>
                      <c:pt idx="10110">
                        <c:v>4155.1000000000004</c:v>
                      </c:pt>
                      <c:pt idx="10111">
                        <c:v>4138.8999999999996</c:v>
                      </c:pt>
                      <c:pt idx="10112">
                        <c:v>4139.3</c:v>
                      </c:pt>
                      <c:pt idx="10113">
                        <c:v>4159</c:v>
                      </c:pt>
                      <c:pt idx="10114">
                        <c:v>4162.6000000000004</c:v>
                      </c:pt>
                      <c:pt idx="10115">
                        <c:v>4151.3</c:v>
                      </c:pt>
                      <c:pt idx="10116">
                        <c:v>4147.3</c:v>
                      </c:pt>
                      <c:pt idx="10117">
                        <c:v>4179.7</c:v>
                      </c:pt>
                      <c:pt idx="10118">
                        <c:v>4154.8999999999996</c:v>
                      </c:pt>
                      <c:pt idx="10119">
                        <c:v>4166.3999999999996</c:v>
                      </c:pt>
                      <c:pt idx="10120">
                        <c:v>4154.7</c:v>
                      </c:pt>
                      <c:pt idx="10121">
                        <c:v>4152.6000000000004</c:v>
                      </c:pt>
                      <c:pt idx="10122">
                        <c:v>4171.8</c:v>
                      </c:pt>
                      <c:pt idx="10123">
                        <c:v>4151.6000000000004</c:v>
                      </c:pt>
                      <c:pt idx="10124">
                        <c:v>4169.6000000000004</c:v>
                      </c:pt>
                      <c:pt idx="10125">
                        <c:v>4164.2</c:v>
                      </c:pt>
                      <c:pt idx="10126">
                        <c:v>4163.3</c:v>
                      </c:pt>
                      <c:pt idx="10127">
                        <c:v>4162.2</c:v>
                      </c:pt>
                      <c:pt idx="10128">
                        <c:v>4146.2</c:v>
                      </c:pt>
                      <c:pt idx="10129">
                        <c:v>4155.3</c:v>
                      </c:pt>
                      <c:pt idx="10130">
                        <c:v>4169.1000000000004</c:v>
                      </c:pt>
                      <c:pt idx="10131">
                        <c:v>4157.5</c:v>
                      </c:pt>
                      <c:pt idx="10132">
                        <c:v>4154.1000000000004</c:v>
                      </c:pt>
                      <c:pt idx="10133">
                        <c:v>4154.6000000000004</c:v>
                      </c:pt>
                      <c:pt idx="10134">
                        <c:v>4151.8</c:v>
                      </c:pt>
                      <c:pt idx="10135">
                        <c:v>4155.3999999999996</c:v>
                      </c:pt>
                      <c:pt idx="10136">
                        <c:v>4157.6000000000004</c:v>
                      </c:pt>
                      <c:pt idx="10137">
                        <c:v>4154.8</c:v>
                      </c:pt>
                      <c:pt idx="10138">
                        <c:v>4151.3</c:v>
                      </c:pt>
                      <c:pt idx="10139">
                        <c:v>4161.1000000000004</c:v>
                      </c:pt>
                      <c:pt idx="10140">
                        <c:v>4153.2</c:v>
                      </c:pt>
                      <c:pt idx="10141">
                        <c:v>4147.8999999999996</c:v>
                      </c:pt>
                      <c:pt idx="10142">
                        <c:v>4155.8</c:v>
                      </c:pt>
                      <c:pt idx="10143">
                        <c:v>4158.1000000000004</c:v>
                      </c:pt>
                      <c:pt idx="10144">
                        <c:v>4152.3</c:v>
                      </c:pt>
                      <c:pt idx="10145">
                        <c:v>4158.1000000000004</c:v>
                      </c:pt>
                      <c:pt idx="10146">
                        <c:v>4162.8999999999996</c:v>
                      </c:pt>
                      <c:pt idx="10147">
                        <c:v>4155.6000000000004</c:v>
                      </c:pt>
                      <c:pt idx="10148">
                        <c:v>4155.8</c:v>
                      </c:pt>
                      <c:pt idx="10149">
                        <c:v>4155.6000000000004</c:v>
                      </c:pt>
                      <c:pt idx="10150">
                        <c:v>4154.3999999999996</c:v>
                      </c:pt>
                      <c:pt idx="10151">
                        <c:v>4159.8999999999996</c:v>
                      </c:pt>
                      <c:pt idx="10152">
                        <c:v>4155.8999999999996</c:v>
                      </c:pt>
                      <c:pt idx="10153">
                        <c:v>4154.5</c:v>
                      </c:pt>
                      <c:pt idx="10154">
                        <c:v>4154.8</c:v>
                      </c:pt>
                      <c:pt idx="10155">
                        <c:v>4167.8999999999996</c:v>
                      </c:pt>
                      <c:pt idx="10156">
                        <c:v>4161.3</c:v>
                      </c:pt>
                      <c:pt idx="10157">
                        <c:v>4159.8999999999996</c:v>
                      </c:pt>
                      <c:pt idx="10158">
                        <c:v>4158.3</c:v>
                      </c:pt>
                      <c:pt idx="10159">
                        <c:v>4156.8</c:v>
                      </c:pt>
                      <c:pt idx="10160">
                        <c:v>4152.5</c:v>
                      </c:pt>
                      <c:pt idx="10161">
                        <c:v>4155.1000000000004</c:v>
                      </c:pt>
                      <c:pt idx="10162">
                        <c:v>4170.2</c:v>
                      </c:pt>
                      <c:pt idx="10163">
                        <c:v>4163.5</c:v>
                      </c:pt>
                      <c:pt idx="10164">
                        <c:v>4165.8999999999996</c:v>
                      </c:pt>
                      <c:pt idx="10165">
                        <c:v>4164.8</c:v>
                      </c:pt>
                      <c:pt idx="10166">
                        <c:v>4158.2</c:v>
                      </c:pt>
                      <c:pt idx="10167">
                        <c:v>4158.2</c:v>
                      </c:pt>
                      <c:pt idx="10168">
                        <c:v>4165.7</c:v>
                      </c:pt>
                      <c:pt idx="10169">
                        <c:v>4155.3</c:v>
                      </c:pt>
                      <c:pt idx="10170">
                        <c:v>4151.3999999999996</c:v>
                      </c:pt>
                      <c:pt idx="10171">
                        <c:v>4155.2</c:v>
                      </c:pt>
                      <c:pt idx="10172">
                        <c:v>4152.6000000000004</c:v>
                      </c:pt>
                      <c:pt idx="10173">
                        <c:v>4152.6000000000004</c:v>
                      </c:pt>
                      <c:pt idx="10174">
                        <c:v>4160.3</c:v>
                      </c:pt>
                      <c:pt idx="10175">
                        <c:v>4161.8</c:v>
                      </c:pt>
                      <c:pt idx="10176">
                        <c:v>4162.7</c:v>
                      </c:pt>
                      <c:pt idx="10177">
                        <c:v>4156.6000000000004</c:v>
                      </c:pt>
                      <c:pt idx="10178">
                        <c:v>4153.8</c:v>
                      </c:pt>
                      <c:pt idx="10179">
                        <c:v>4164.3999999999996</c:v>
                      </c:pt>
                      <c:pt idx="10180">
                        <c:v>4164.6000000000004</c:v>
                      </c:pt>
                      <c:pt idx="10181">
                        <c:v>4153.5</c:v>
                      </c:pt>
                      <c:pt idx="10182">
                        <c:v>4162.8999999999996</c:v>
                      </c:pt>
                      <c:pt idx="10183">
                        <c:v>4170.5</c:v>
                      </c:pt>
                      <c:pt idx="10184">
                        <c:v>4156.3999999999996</c:v>
                      </c:pt>
                      <c:pt idx="10185">
                        <c:v>4160.6000000000004</c:v>
                      </c:pt>
                      <c:pt idx="10186">
                        <c:v>4161</c:v>
                      </c:pt>
                      <c:pt idx="10187">
                        <c:v>4160.8</c:v>
                      </c:pt>
                      <c:pt idx="10188">
                        <c:v>4160.2</c:v>
                      </c:pt>
                      <c:pt idx="10189">
                        <c:v>4154.7</c:v>
                      </c:pt>
                      <c:pt idx="10190">
                        <c:v>4160.5</c:v>
                      </c:pt>
                      <c:pt idx="10191">
                        <c:v>4159.2</c:v>
                      </c:pt>
                      <c:pt idx="10192">
                        <c:v>4168.8999999999996</c:v>
                      </c:pt>
                      <c:pt idx="10193">
                        <c:v>4166.5</c:v>
                      </c:pt>
                      <c:pt idx="10194">
                        <c:v>4162.8</c:v>
                      </c:pt>
                      <c:pt idx="10195">
                        <c:v>4166.5</c:v>
                      </c:pt>
                      <c:pt idx="10196">
                        <c:v>4154.7</c:v>
                      </c:pt>
                      <c:pt idx="10197">
                        <c:v>4167.8999999999996</c:v>
                      </c:pt>
                      <c:pt idx="10198">
                        <c:v>4178.3999999999996</c:v>
                      </c:pt>
                      <c:pt idx="10199">
                        <c:v>4175.2</c:v>
                      </c:pt>
                      <c:pt idx="10200">
                        <c:v>4157.8999999999996</c:v>
                      </c:pt>
                      <c:pt idx="10201">
                        <c:v>4155.3999999999996</c:v>
                      </c:pt>
                      <c:pt idx="10202">
                        <c:v>4153.8999999999996</c:v>
                      </c:pt>
                      <c:pt idx="10203">
                        <c:v>4161.5</c:v>
                      </c:pt>
                      <c:pt idx="10204">
                        <c:v>4162.3</c:v>
                      </c:pt>
                      <c:pt idx="10205">
                        <c:v>4165.8</c:v>
                      </c:pt>
                      <c:pt idx="10206">
                        <c:v>4155.2</c:v>
                      </c:pt>
                      <c:pt idx="10207">
                        <c:v>4162.7</c:v>
                      </c:pt>
                      <c:pt idx="10208">
                        <c:v>4165.6000000000004</c:v>
                      </c:pt>
                      <c:pt idx="10209">
                        <c:v>4178.8999999999996</c:v>
                      </c:pt>
                      <c:pt idx="10210">
                        <c:v>4154.2</c:v>
                      </c:pt>
                      <c:pt idx="10211">
                        <c:v>4163.5</c:v>
                      </c:pt>
                      <c:pt idx="10212">
                        <c:v>4153.8</c:v>
                      </c:pt>
                      <c:pt idx="10213">
                        <c:v>4147.8999999999996</c:v>
                      </c:pt>
                      <c:pt idx="10214">
                        <c:v>4157.6000000000004</c:v>
                      </c:pt>
                      <c:pt idx="10215">
                        <c:v>4177</c:v>
                      </c:pt>
                      <c:pt idx="10216">
                        <c:v>4159.1000000000004</c:v>
                      </c:pt>
                      <c:pt idx="10217">
                        <c:v>4180.5</c:v>
                      </c:pt>
                      <c:pt idx="10218">
                        <c:v>4185.6000000000004</c:v>
                      </c:pt>
                      <c:pt idx="10219">
                        <c:v>4170.1000000000004</c:v>
                      </c:pt>
                      <c:pt idx="10220">
                        <c:v>4168.7</c:v>
                      </c:pt>
                      <c:pt idx="10221">
                        <c:v>4169.8</c:v>
                      </c:pt>
                      <c:pt idx="10222">
                        <c:v>4170.7</c:v>
                      </c:pt>
                      <c:pt idx="10223">
                        <c:v>4161.6000000000004</c:v>
                      </c:pt>
                      <c:pt idx="10224">
                        <c:v>4171.6000000000004</c:v>
                      </c:pt>
                      <c:pt idx="10225">
                        <c:v>4178.3999999999996</c:v>
                      </c:pt>
                      <c:pt idx="10226">
                        <c:v>4162.8999999999996</c:v>
                      </c:pt>
                      <c:pt idx="10227">
                        <c:v>4165.7</c:v>
                      </c:pt>
                      <c:pt idx="10228">
                        <c:v>4153.8999999999996</c:v>
                      </c:pt>
                      <c:pt idx="10229">
                        <c:v>4174.8</c:v>
                      </c:pt>
                      <c:pt idx="10230">
                        <c:v>4174.1000000000004</c:v>
                      </c:pt>
                      <c:pt idx="10231">
                        <c:v>4165.2</c:v>
                      </c:pt>
                      <c:pt idx="10232">
                        <c:v>4168.7</c:v>
                      </c:pt>
                      <c:pt idx="10233">
                        <c:v>4169.5</c:v>
                      </c:pt>
                      <c:pt idx="10234">
                        <c:v>4163.5</c:v>
                      </c:pt>
                      <c:pt idx="10235">
                        <c:v>4171.1000000000004</c:v>
                      </c:pt>
                      <c:pt idx="10236">
                        <c:v>4163.6000000000004</c:v>
                      </c:pt>
                      <c:pt idx="10237">
                        <c:v>4159.8999999999996</c:v>
                      </c:pt>
                      <c:pt idx="10238">
                        <c:v>4150.3999999999996</c:v>
                      </c:pt>
                      <c:pt idx="10239">
                        <c:v>4167</c:v>
                      </c:pt>
                      <c:pt idx="10240">
                        <c:v>4170.3999999999996</c:v>
                      </c:pt>
                      <c:pt idx="10241">
                        <c:v>4169.7</c:v>
                      </c:pt>
                      <c:pt idx="10242">
                        <c:v>4161.1000000000004</c:v>
                      </c:pt>
                      <c:pt idx="10243">
                        <c:v>4173.8999999999996</c:v>
                      </c:pt>
                      <c:pt idx="10244">
                        <c:v>4170.8</c:v>
                      </c:pt>
                      <c:pt idx="10245">
                        <c:v>4184</c:v>
                      </c:pt>
                      <c:pt idx="10246">
                        <c:v>4168.8999999999996</c:v>
                      </c:pt>
                      <c:pt idx="10247">
                        <c:v>4171.7</c:v>
                      </c:pt>
                      <c:pt idx="10248">
                        <c:v>4178.2</c:v>
                      </c:pt>
                      <c:pt idx="10249">
                        <c:v>4169</c:v>
                      </c:pt>
                      <c:pt idx="10250">
                        <c:v>4166.2</c:v>
                      </c:pt>
                      <c:pt idx="10251">
                        <c:v>4159.3999999999996</c:v>
                      </c:pt>
                      <c:pt idx="10252">
                        <c:v>4171.8999999999996</c:v>
                      </c:pt>
                      <c:pt idx="10253">
                        <c:v>4173.6000000000004</c:v>
                      </c:pt>
                      <c:pt idx="10254">
                        <c:v>4169.7</c:v>
                      </c:pt>
                      <c:pt idx="10255">
                        <c:v>4169.3</c:v>
                      </c:pt>
                      <c:pt idx="10256">
                        <c:v>4170.7</c:v>
                      </c:pt>
                      <c:pt idx="10257">
                        <c:v>4170.8</c:v>
                      </c:pt>
                      <c:pt idx="10258">
                        <c:v>4172.6000000000004</c:v>
                      </c:pt>
                      <c:pt idx="10259">
                        <c:v>4167.7</c:v>
                      </c:pt>
                      <c:pt idx="10260">
                        <c:v>4175</c:v>
                      </c:pt>
                      <c:pt idx="10261">
                        <c:v>4174.3999999999996</c:v>
                      </c:pt>
                      <c:pt idx="10262">
                        <c:v>4162.1000000000004</c:v>
                      </c:pt>
                      <c:pt idx="10263">
                        <c:v>4179.7</c:v>
                      </c:pt>
                      <c:pt idx="10264">
                        <c:v>4167.6000000000004</c:v>
                      </c:pt>
                      <c:pt idx="10265">
                        <c:v>4169.3999999999996</c:v>
                      </c:pt>
                      <c:pt idx="10266">
                        <c:v>4172.8999999999996</c:v>
                      </c:pt>
                      <c:pt idx="10267">
                        <c:v>4172.5</c:v>
                      </c:pt>
                      <c:pt idx="10268">
                        <c:v>4173.8</c:v>
                      </c:pt>
                      <c:pt idx="10269">
                        <c:v>4173.3</c:v>
                      </c:pt>
                      <c:pt idx="10270">
                        <c:v>4175.7</c:v>
                      </c:pt>
                      <c:pt idx="10271">
                        <c:v>4176.3</c:v>
                      </c:pt>
                      <c:pt idx="10272">
                        <c:v>4172.3</c:v>
                      </c:pt>
                      <c:pt idx="10273">
                        <c:v>4171.8</c:v>
                      </c:pt>
                      <c:pt idx="10274">
                        <c:v>4170.7</c:v>
                      </c:pt>
                      <c:pt idx="10275">
                        <c:v>4175.3999999999996</c:v>
                      </c:pt>
                      <c:pt idx="10276">
                        <c:v>4179</c:v>
                      </c:pt>
                      <c:pt idx="10277">
                        <c:v>4172.7</c:v>
                      </c:pt>
                      <c:pt idx="10278">
                        <c:v>4176.2</c:v>
                      </c:pt>
                      <c:pt idx="10279">
                        <c:v>4173.7</c:v>
                      </c:pt>
                      <c:pt idx="10280">
                        <c:v>4183.7</c:v>
                      </c:pt>
                      <c:pt idx="10281">
                        <c:v>4170.8999999999996</c:v>
                      </c:pt>
                      <c:pt idx="10282">
                        <c:v>4173.7</c:v>
                      </c:pt>
                      <c:pt idx="10283">
                        <c:v>4173.8999999999996</c:v>
                      </c:pt>
                      <c:pt idx="10284">
                        <c:v>4174.3999999999996</c:v>
                      </c:pt>
                      <c:pt idx="10285">
                        <c:v>4171.2</c:v>
                      </c:pt>
                      <c:pt idx="10286">
                        <c:v>4173.8999999999996</c:v>
                      </c:pt>
                      <c:pt idx="10287">
                        <c:v>4177</c:v>
                      </c:pt>
                      <c:pt idx="10288">
                        <c:v>4173.1000000000004</c:v>
                      </c:pt>
                      <c:pt idx="10289">
                        <c:v>4166.8999999999996</c:v>
                      </c:pt>
                      <c:pt idx="10290">
                        <c:v>4172.3999999999996</c:v>
                      </c:pt>
                      <c:pt idx="10291">
                        <c:v>4164</c:v>
                      </c:pt>
                      <c:pt idx="10292">
                        <c:v>4176.3999999999996</c:v>
                      </c:pt>
                      <c:pt idx="10293">
                        <c:v>4168.3</c:v>
                      </c:pt>
                      <c:pt idx="10294">
                        <c:v>4176.6000000000004</c:v>
                      </c:pt>
                      <c:pt idx="10295">
                        <c:v>4180.6000000000004</c:v>
                      </c:pt>
                      <c:pt idx="10296">
                        <c:v>4182.2</c:v>
                      </c:pt>
                      <c:pt idx="10297">
                        <c:v>4171.3</c:v>
                      </c:pt>
                      <c:pt idx="10298">
                        <c:v>4185.7</c:v>
                      </c:pt>
                      <c:pt idx="10299">
                        <c:v>4169.8</c:v>
                      </c:pt>
                      <c:pt idx="10300">
                        <c:v>4171.7</c:v>
                      </c:pt>
                      <c:pt idx="10301">
                        <c:v>4174.3999999999996</c:v>
                      </c:pt>
                      <c:pt idx="10302">
                        <c:v>4183.3</c:v>
                      </c:pt>
                      <c:pt idx="10303">
                        <c:v>4179</c:v>
                      </c:pt>
                      <c:pt idx="10304">
                        <c:v>4177.1000000000004</c:v>
                      </c:pt>
                      <c:pt idx="10305">
                        <c:v>4188.6000000000004</c:v>
                      </c:pt>
                      <c:pt idx="10306">
                        <c:v>4185.8</c:v>
                      </c:pt>
                      <c:pt idx="10307">
                        <c:v>4183.6000000000004</c:v>
                      </c:pt>
                      <c:pt idx="10308">
                        <c:v>4174.8</c:v>
                      </c:pt>
                      <c:pt idx="10309">
                        <c:v>4172.2</c:v>
                      </c:pt>
                      <c:pt idx="10310">
                        <c:v>4161.3999999999996</c:v>
                      </c:pt>
                      <c:pt idx="10311">
                        <c:v>4188.8999999999996</c:v>
                      </c:pt>
                      <c:pt idx="10312">
                        <c:v>4170.1000000000004</c:v>
                      </c:pt>
                      <c:pt idx="10313">
                        <c:v>4180.8</c:v>
                      </c:pt>
                      <c:pt idx="10314">
                        <c:v>4183.3999999999996</c:v>
                      </c:pt>
                      <c:pt idx="10315">
                        <c:v>4169.2</c:v>
                      </c:pt>
                      <c:pt idx="10316">
                        <c:v>4180.1000000000004</c:v>
                      </c:pt>
                      <c:pt idx="10317">
                        <c:v>4176.8</c:v>
                      </c:pt>
                      <c:pt idx="10318">
                        <c:v>4174.5</c:v>
                      </c:pt>
                      <c:pt idx="10319">
                        <c:v>4177.8999999999996</c:v>
                      </c:pt>
                      <c:pt idx="10320">
                        <c:v>4175.8999999999996</c:v>
                      </c:pt>
                      <c:pt idx="10321">
                        <c:v>4168.5</c:v>
                      </c:pt>
                      <c:pt idx="10322">
                        <c:v>4170</c:v>
                      </c:pt>
                      <c:pt idx="10323">
                        <c:v>4170.1000000000004</c:v>
                      </c:pt>
                      <c:pt idx="10324">
                        <c:v>4169.6000000000004</c:v>
                      </c:pt>
                      <c:pt idx="10325">
                        <c:v>4174.1000000000004</c:v>
                      </c:pt>
                      <c:pt idx="10326">
                        <c:v>4181.3</c:v>
                      </c:pt>
                      <c:pt idx="10327">
                        <c:v>4176</c:v>
                      </c:pt>
                      <c:pt idx="10328">
                        <c:v>4183.6000000000004</c:v>
                      </c:pt>
                      <c:pt idx="10329">
                        <c:v>4177.1000000000004</c:v>
                      </c:pt>
                      <c:pt idx="10330">
                        <c:v>4174.3999999999996</c:v>
                      </c:pt>
                      <c:pt idx="10331">
                        <c:v>4179.6000000000004</c:v>
                      </c:pt>
                      <c:pt idx="10332">
                        <c:v>4176.2</c:v>
                      </c:pt>
                      <c:pt idx="10333">
                        <c:v>4182.7</c:v>
                      </c:pt>
                      <c:pt idx="10334">
                        <c:v>4180.5</c:v>
                      </c:pt>
                      <c:pt idx="10335">
                        <c:v>4176.5</c:v>
                      </c:pt>
                      <c:pt idx="10336">
                        <c:v>4176.7</c:v>
                      </c:pt>
                      <c:pt idx="10337">
                        <c:v>4190.8999999999996</c:v>
                      </c:pt>
                      <c:pt idx="10338">
                        <c:v>4166.3</c:v>
                      </c:pt>
                      <c:pt idx="10339">
                        <c:v>4172.1000000000004</c:v>
                      </c:pt>
                      <c:pt idx="10340">
                        <c:v>4175.8999999999996</c:v>
                      </c:pt>
                      <c:pt idx="10341">
                        <c:v>4177.5</c:v>
                      </c:pt>
                      <c:pt idx="10342">
                        <c:v>4177.3</c:v>
                      </c:pt>
                      <c:pt idx="10343">
                        <c:v>4174.3999999999996</c:v>
                      </c:pt>
                      <c:pt idx="10344">
                        <c:v>4163.6000000000004</c:v>
                      </c:pt>
                      <c:pt idx="10345">
                        <c:v>4178.3</c:v>
                      </c:pt>
                      <c:pt idx="10346">
                        <c:v>4192.3999999999996</c:v>
                      </c:pt>
                      <c:pt idx="10347">
                        <c:v>4171.3</c:v>
                      </c:pt>
                      <c:pt idx="10348">
                        <c:v>4188.8999999999996</c:v>
                      </c:pt>
                      <c:pt idx="10349">
                        <c:v>4183.3</c:v>
                      </c:pt>
                      <c:pt idx="10350">
                        <c:v>4157.8999999999996</c:v>
                      </c:pt>
                      <c:pt idx="10351">
                        <c:v>4174.3999999999996</c:v>
                      </c:pt>
                      <c:pt idx="10352">
                        <c:v>4167.7</c:v>
                      </c:pt>
                      <c:pt idx="10353">
                        <c:v>4163.6000000000004</c:v>
                      </c:pt>
                      <c:pt idx="10354">
                        <c:v>4177.2</c:v>
                      </c:pt>
                      <c:pt idx="10355">
                        <c:v>4174</c:v>
                      </c:pt>
                      <c:pt idx="10356">
                        <c:v>4185.5</c:v>
                      </c:pt>
                      <c:pt idx="10357">
                        <c:v>4171.7</c:v>
                      </c:pt>
                      <c:pt idx="10358">
                        <c:v>4184.8</c:v>
                      </c:pt>
                      <c:pt idx="10359">
                        <c:v>4165</c:v>
                      </c:pt>
                      <c:pt idx="10360">
                        <c:v>4187.3</c:v>
                      </c:pt>
                      <c:pt idx="10361">
                        <c:v>4180</c:v>
                      </c:pt>
                      <c:pt idx="10362">
                        <c:v>4176.8</c:v>
                      </c:pt>
                      <c:pt idx="10363">
                        <c:v>4174.2</c:v>
                      </c:pt>
                      <c:pt idx="10364">
                        <c:v>4183.7</c:v>
                      </c:pt>
                      <c:pt idx="10365">
                        <c:v>4184.1000000000004</c:v>
                      </c:pt>
                      <c:pt idx="10366">
                        <c:v>4176.3999999999996</c:v>
                      </c:pt>
                      <c:pt idx="10367">
                        <c:v>4178.1000000000004</c:v>
                      </c:pt>
                      <c:pt idx="10368">
                        <c:v>4180.8</c:v>
                      </c:pt>
                      <c:pt idx="10369">
                        <c:v>4180.3</c:v>
                      </c:pt>
                      <c:pt idx="10370">
                        <c:v>4176.1000000000004</c:v>
                      </c:pt>
                      <c:pt idx="10371">
                        <c:v>4165.7</c:v>
                      </c:pt>
                      <c:pt idx="10372">
                        <c:v>4177.7</c:v>
                      </c:pt>
                      <c:pt idx="10373">
                        <c:v>4173.3999999999996</c:v>
                      </c:pt>
                      <c:pt idx="10374">
                        <c:v>4170.8</c:v>
                      </c:pt>
                      <c:pt idx="10375">
                        <c:v>4173</c:v>
                      </c:pt>
                      <c:pt idx="10376">
                        <c:v>4172.7</c:v>
                      </c:pt>
                      <c:pt idx="10377">
                        <c:v>4175.8999999999996</c:v>
                      </c:pt>
                      <c:pt idx="10378">
                        <c:v>4166</c:v>
                      </c:pt>
                      <c:pt idx="10379">
                        <c:v>4175.3999999999996</c:v>
                      </c:pt>
                      <c:pt idx="10380">
                        <c:v>4176.6000000000004</c:v>
                      </c:pt>
                      <c:pt idx="10381">
                        <c:v>4172.5</c:v>
                      </c:pt>
                      <c:pt idx="10382">
                        <c:v>4173.1000000000004</c:v>
                      </c:pt>
                      <c:pt idx="10383">
                        <c:v>4162.1000000000004</c:v>
                      </c:pt>
                      <c:pt idx="10384">
                        <c:v>4188.7</c:v>
                      </c:pt>
                      <c:pt idx="10385">
                        <c:v>4175.1000000000004</c:v>
                      </c:pt>
                      <c:pt idx="10386">
                        <c:v>4179.3999999999996</c:v>
                      </c:pt>
                      <c:pt idx="10387">
                        <c:v>4170.3</c:v>
                      </c:pt>
                      <c:pt idx="10388">
                        <c:v>4170.6000000000004</c:v>
                      </c:pt>
                      <c:pt idx="10389">
                        <c:v>4181.5</c:v>
                      </c:pt>
                      <c:pt idx="10390">
                        <c:v>4178.2</c:v>
                      </c:pt>
                      <c:pt idx="10391">
                        <c:v>4165.3999999999996</c:v>
                      </c:pt>
                      <c:pt idx="10392">
                        <c:v>4166.8</c:v>
                      </c:pt>
                      <c:pt idx="10393">
                        <c:v>4195.7</c:v>
                      </c:pt>
                      <c:pt idx="10394">
                        <c:v>4171.5</c:v>
                      </c:pt>
                      <c:pt idx="10395">
                        <c:v>4175.8</c:v>
                      </c:pt>
                      <c:pt idx="10396">
                        <c:v>4176.7</c:v>
                      </c:pt>
                      <c:pt idx="10397">
                        <c:v>4172.2</c:v>
                      </c:pt>
                      <c:pt idx="10398">
                        <c:v>4178.3999999999996</c:v>
                      </c:pt>
                      <c:pt idx="10399">
                        <c:v>4175.8</c:v>
                      </c:pt>
                      <c:pt idx="10400">
                        <c:v>4165</c:v>
                      </c:pt>
                      <c:pt idx="10401">
                        <c:v>4165.8</c:v>
                      </c:pt>
                      <c:pt idx="10402">
                        <c:v>4168.8</c:v>
                      </c:pt>
                      <c:pt idx="10403">
                        <c:v>4175.8</c:v>
                      </c:pt>
                      <c:pt idx="10404">
                        <c:v>4176</c:v>
                      </c:pt>
                      <c:pt idx="10405">
                        <c:v>4164.8</c:v>
                      </c:pt>
                      <c:pt idx="10406">
                        <c:v>4170.2</c:v>
                      </c:pt>
                      <c:pt idx="10407">
                        <c:v>4163.3</c:v>
                      </c:pt>
                      <c:pt idx="10408">
                        <c:v>4167.8</c:v>
                      </c:pt>
                      <c:pt idx="10409">
                        <c:v>4171.8999999999996</c:v>
                      </c:pt>
                      <c:pt idx="10410">
                        <c:v>4163</c:v>
                      </c:pt>
                      <c:pt idx="10411">
                        <c:v>4162.2</c:v>
                      </c:pt>
                      <c:pt idx="10412">
                        <c:v>4158.7</c:v>
                      </c:pt>
                      <c:pt idx="10413">
                        <c:v>4156.3999999999996</c:v>
                      </c:pt>
                      <c:pt idx="10414">
                        <c:v>4163</c:v>
                      </c:pt>
                      <c:pt idx="10415">
                        <c:v>4159.5</c:v>
                      </c:pt>
                      <c:pt idx="10416">
                        <c:v>4177.8999999999996</c:v>
                      </c:pt>
                      <c:pt idx="10417">
                        <c:v>4151.3999999999996</c:v>
                      </c:pt>
                      <c:pt idx="10418">
                        <c:v>4162.3999999999996</c:v>
                      </c:pt>
                      <c:pt idx="10419">
                        <c:v>4168.3</c:v>
                      </c:pt>
                      <c:pt idx="10420">
                        <c:v>4173</c:v>
                      </c:pt>
                      <c:pt idx="10421">
                        <c:v>4159</c:v>
                      </c:pt>
                      <c:pt idx="10422">
                        <c:v>4161.6000000000004</c:v>
                      </c:pt>
                      <c:pt idx="10423">
                        <c:v>4159.2</c:v>
                      </c:pt>
                      <c:pt idx="10424">
                        <c:v>4161.5</c:v>
                      </c:pt>
                      <c:pt idx="10425">
                        <c:v>4161.5</c:v>
                      </c:pt>
                      <c:pt idx="10426">
                        <c:v>4160</c:v>
                      </c:pt>
                      <c:pt idx="10427">
                        <c:v>4160.8999999999996</c:v>
                      </c:pt>
                      <c:pt idx="10428">
                        <c:v>4162.6000000000004</c:v>
                      </c:pt>
                      <c:pt idx="10429">
                        <c:v>4159.5</c:v>
                      </c:pt>
                      <c:pt idx="10430">
                        <c:v>4156.3</c:v>
                      </c:pt>
                      <c:pt idx="10431">
                        <c:v>4156.1000000000004</c:v>
                      </c:pt>
                      <c:pt idx="10432">
                        <c:v>4152.2</c:v>
                      </c:pt>
                      <c:pt idx="10433">
                        <c:v>4164.3999999999996</c:v>
                      </c:pt>
                      <c:pt idx="10434">
                        <c:v>4138.1000000000004</c:v>
                      </c:pt>
                      <c:pt idx="10435">
                        <c:v>4153.6000000000004</c:v>
                      </c:pt>
                      <c:pt idx="10436">
                        <c:v>4163.2</c:v>
                      </c:pt>
                      <c:pt idx="10437">
                        <c:v>4154.1000000000004</c:v>
                      </c:pt>
                      <c:pt idx="10438">
                        <c:v>4162.6000000000004</c:v>
                      </c:pt>
                      <c:pt idx="10439">
                        <c:v>4162.8999999999996</c:v>
                      </c:pt>
                      <c:pt idx="10440">
                        <c:v>4163.3</c:v>
                      </c:pt>
                      <c:pt idx="10441">
                        <c:v>4156.7</c:v>
                      </c:pt>
                      <c:pt idx="10442">
                        <c:v>4157.5</c:v>
                      </c:pt>
                      <c:pt idx="10443">
                        <c:v>4158.2</c:v>
                      </c:pt>
                      <c:pt idx="10444">
                        <c:v>4156.7</c:v>
                      </c:pt>
                      <c:pt idx="10445">
                        <c:v>4154.8</c:v>
                      </c:pt>
                      <c:pt idx="10446">
                        <c:v>4157.8</c:v>
                      </c:pt>
                      <c:pt idx="10447">
                        <c:v>4158.6000000000004</c:v>
                      </c:pt>
                      <c:pt idx="10448">
                        <c:v>4162.6000000000004</c:v>
                      </c:pt>
                      <c:pt idx="10449">
                        <c:v>4159.1000000000004</c:v>
                      </c:pt>
                      <c:pt idx="10450">
                        <c:v>4160.8999999999996</c:v>
                      </c:pt>
                      <c:pt idx="10451">
                        <c:v>4153.8</c:v>
                      </c:pt>
                      <c:pt idx="10452">
                        <c:v>4164.3999999999996</c:v>
                      </c:pt>
                      <c:pt idx="10453">
                        <c:v>4152.1000000000004</c:v>
                      </c:pt>
                      <c:pt idx="10454">
                        <c:v>4148.7</c:v>
                      </c:pt>
                      <c:pt idx="10455">
                        <c:v>4157.7</c:v>
                      </c:pt>
                      <c:pt idx="10456">
                        <c:v>4160.3999999999996</c:v>
                      </c:pt>
                      <c:pt idx="10457">
                        <c:v>4159.8</c:v>
                      </c:pt>
                      <c:pt idx="10458">
                        <c:v>4156.7</c:v>
                      </c:pt>
                      <c:pt idx="10459">
                        <c:v>4160.8999999999996</c:v>
                      </c:pt>
                      <c:pt idx="10460">
                        <c:v>4161.1000000000004</c:v>
                      </c:pt>
                      <c:pt idx="10461">
                        <c:v>4153.2</c:v>
                      </c:pt>
                      <c:pt idx="10462">
                        <c:v>4148.3999999999996</c:v>
                      </c:pt>
                      <c:pt idx="10463">
                        <c:v>4154.7</c:v>
                      </c:pt>
                      <c:pt idx="10464">
                        <c:v>4161</c:v>
                      </c:pt>
                      <c:pt idx="10465">
                        <c:v>4158</c:v>
                      </c:pt>
                      <c:pt idx="10466">
                        <c:v>4164.3</c:v>
                      </c:pt>
                      <c:pt idx="10467">
                        <c:v>4159.1000000000004</c:v>
                      </c:pt>
                      <c:pt idx="10468">
                        <c:v>4161.3999999999996</c:v>
                      </c:pt>
                      <c:pt idx="10469">
                        <c:v>4160</c:v>
                      </c:pt>
                      <c:pt idx="10470">
                        <c:v>4160</c:v>
                      </c:pt>
                      <c:pt idx="10471">
                        <c:v>4168</c:v>
                      </c:pt>
                      <c:pt idx="10472">
                        <c:v>4157.3999999999996</c:v>
                      </c:pt>
                      <c:pt idx="10473">
                        <c:v>4149</c:v>
                      </c:pt>
                      <c:pt idx="10474">
                        <c:v>4160</c:v>
                      </c:pt>
                      <c:pt idx="10475">
                        <c:v>4155.3</c:v>
                      </c:pt>
                      <c:pt idx="10476">
                        <c:v>4155.3999999999996</c:v>
                      </c:pt>
                      <c:pt idx="10477">
                        <c:v>4157.7</c:v>
                      </c:pt>
                      <c:pt idx="10478">
                        <c:v>4157.8</c:v>
                      </c:pt>
                      <c:pt idx="10479">
                        <c:v>4153.3</c:v>
                      </c:pt>
                      <c:pt idx="10480">
                        <c:v>4157</c:v>
                      </c:pt>
                      <c:pt idx="10481">
                        <c:v>4144.2</c:v>
                      </c:pt>
                      <c:pt idx="10482">
                        <c:v>4139.8999999999996</c:v>
                      </c:pt>
                      <c:pt idx="10483">
                        <c:v>4162.8</c:v>
                      </c:pt>
                      <c:pt idx="10484">
                        <c:v>4153.6000000000004</c:v>
                      </c:pt>
                      <c:pt idx="10485">
                        <c:v>4155.8</c:v>
                      </c:pt>
                      <c:pt idx="10486">
                        <c:v>4155.3999999999996</c:v>
                      </c:pt>
                      <c:pt idx="10487">
                        <c:v>4149.5</c:v>
                      </c:pt>
                      <c:pt idx="10488">
                        <c:v>4141.3</c:v>
                      </c:pt>
                      <c:pt idx="10489">
                        <c:v>4162.3999999999996</c:v>
                      </c:pt>
                      <c:pt idx="10490">
                        <c:v>4159.1000000000004</c:v>
                      </c:pt>
                      <c:pt idx="10491">
                        <c:v>4138.3</c:v>
                      </c:pt>
                      <c:pt idx="10492">
                        <c:v>4165.3999999999996</c:v>
                      </c:pt>
                      <c:pt idx="10493">
                        <c:v>4149</c:v>
                      </c:pt>
                      <c:pt idx="10494">
                        <c:v>4150.1000000000004</c:v>
                      </c:pt>
                      <c:pt idx="10495">
                        <c:v>4158.2</c:v>
                      </c:pt>
                      <c:pt idx="10496">
                        <c:v>4157.5</c:v>
                      </c:pt>
                      <c:pt idx="10497">
                        <c:v>4154.7</c:v>
                      </c:pt>
                      <c:pt idx="10498">
                        <c:v>4152.8999999999996</c:v>
                      </c:pt>
                      <c:pt idx="10499">
                        <c:v>4155.3</c:v>
                      </c:pt>
                      <c:pt idx="10500">
                        <c:v>4149.8999999999996</c:v>
                      </c:pt>
                      <c:pt idx="10501">
                        <c:v>4151.3999999999996</c:v>
                      </c:pt>
                      <c:pt idx="10502">
                        <c:v>4162.7</c:v>
                      </c:pt>
                      <c:pt idx="10503">
                        <c:v>4154.3</c:v>
                      </c:pt>
                      <c:pt idx="10504">
                        <c:v>4159.3</c:v>
                      </c:pt>
                      <c:pt idx="10505">
                        <c:v>4161.1000000000004</c:v>
                      </c:pt>
                      <c:pt idx="10506">
                        <c:v>4166.8</c:v>
                      </c:pt>
                      <c:pt idx="10507">
                        <c:v>4151.5</c:v>
                      </c:pt>
                      <c:pt idx="10508">
                        <c:v>4153.8</c:v>
                      </c:pt>
                      <c:pt idx="10509">
                        <c:v>4156</c:v>
                      </c:pt>
                      <c:pt idx="10510">
                        <c:v>4155.6000000000004</c:v>
                      </c:pt>
                      <c:pt idx="10511">
                        <c:v>4154.1000000000004</c:v>
                      </c:pt>
                      <c:pt idx="10512">
                        <c:v>4162.3999999999996</c:v>
                      </c:pt>
                      <c:pt idx="10513">
                        <c:v>4166.3</c:v>
                      </c:pt>
                      <c:pt idx="10514">
                        <c:v>4164.2</c:v>
                      </c:pt>
                      <c:pt idx="10515">
                        <c:v>4144.2</c:v>
                      </c:pt>
                      <c:pt idx="10516">
                        <c:v>4164.1000000000004</c:v>
                      </c:pt>
                      <c:pt idx="10517">
                        <c:v>4153.7</c:v>
                      </c:pt>
                      <c:pt idx="10518">
                        <c:v>4151.7</c:v>
                      </c:pt>
                      <c:pt idx="10519">
                        <c:v>4166.3999999999996</c:v>
                      </c:pt>
                      <c:pt idx="10520">
                        <c:v>4165.5</c:v>
                      </c:pt>
                      <c:pt idx="10521">
                        <c:v>4161.2</c:v>
                      </c:pt>
                      <c:pt idx="10522">
                        <c:v>4151.5</c:v>
                      </c:pt>
                      <c:pt idx="10523">
                        <c:v>4142.3999999999996</c:v>
                      </c:pt>
                      <c:pt idx="10524">
                        <c:v>4165.7</c:v>
                      </c:pt>
                      <c:pt idx="10525">
                        <c:v>4158.2</c:v>
                      </c:pt>
                      <c:pt idx="10526">
                        <c:v>4155.2</c:v>
                      </c:pt>
                      <c:pt idx="10527">
                        <c:v>4171</c:v>
                      </c:pt>
                      <c:pt idx="10528">
                        <c:v>4170.2</c:v>
                      </c:pt>
                      <c:pt idx="10529">
                        <c:v>4148.3999999999996</c:v>
                      </c:pt>
                      <c:pt idx="10530">
                        <c:v>4164.1000000000004</c:v>
                      </c:pt>
                      <c:pt idx="10531">
                        <c:v>4159.8999999999996</c:v>
                      </c:pt>
                      <c:pt idx="10532">
                        <c:v>4158.7</c:v>
                      </c:pt>
                      <c:pt idx="10533">
                        <c:v>4153.6000000000004</c:v>
                      </c:pt>
                      <c:pt idx="10534">
                        <c:v>4142.8999999999996</c:v>
                      </c:pt>
                      <c:pt idx="10535">
                        <c:v>4139.1000000000004</c:v>
                      </c:pt>
                      <c:pt idx="10536">
                        <c:v>4172.8</c:v>
                      </c:pt>
                      <c:pt idx="10537">
                        <c:v>4159.3</c:v>
                      </c:pt>
                      <c:pt idx="10538">
                        <c:v>4162.5</c:v>
                      </c:pt>
                      <c:pt idx="10539">
                        <c:v>4161.3999999999996</c:v>
                      </c:pt>
                      <c:pt idx="10540">
                        <c:v>4140.1000000000004</c:v>
                      </c:pt>
                      <c:pt idx="10541">
                        <c:v>4162</c:v>
                      </c:pt>
                      <c:pt idx="10542">
                        <c:v>4167.3</c:v>
                      </c:pt>
                      <c:pt idx="10543">
                        <c:v>4167.6000000000004</c:v>
                      </c:pt>
                      <c:pt idx="10544">
                        <c:v>4139.6000000000004</c:v>
                      </c:pt>
                      <c:pt idx="10545">
                        <c:v>4158.8</c:v>
                      </c:pt>
                      <c:pt idx="10546">
                        <c:v>4161.8</c:v>
                      </c:pt>
                      <c:pt idx="10547">
                        <c:v>4160.8999999999996</c:v>
                      </c:pt>
                      <c:pt idx="10548">
                        <c:v>4161.8999999999996</c:v>
                      </c:pt>
                      <c:pt idx="10549">
                        <c:v>4164</c:v>
                      </c:pt>
                      <c:pt idx="10550">
                        <c:v>4157.3999999999996</c:v>
                      </c:pt>
                      <c:pt idx="10551">
                        <c:v>4163.1000000000004</c:v>
                      </c:pt>
                      <c:pt idx="10552">
                        <c:v>4143.7</c:v>
                      </c:pt>
                      <c:pt idx="10553">
                        <c:v>4154.8999999999996</c:v>
                      </c:pt>
                      <c:pt idx="10554">
                        <c:v>4141.2</c:v>
                      </c:pt>
                      <c:pt idx="10555">
                        <c:v>4144.7</c:v>
                      </c:pt>
                      <c:pt idx="10556">
                        <c:v>4142.5</c:v>
                      </c:pt>
                      <c:pt idx="10557">
                        <c:v>4148.1000000000004</c:v>
                      </c:pt>
                      <c:pt idx="10558">
                        <c:v>4143.8999999999996</c:v>
                      </c:pt>
                      <c:pt idx="10559">
                        <c:v>4160.3</c:v>
                      </c:pt>
                      <c:pt idx="10560">
                        <c:v>4155.6000000000004</c:v>
                      </c:pt>
                      <c:pt idx="10561">
                        <c:v>4147.2</c:v>
                      </c:pt>
                      <c:pt idx="10562">
                        <c:v>4155.7</c:v>
                      </c:pt>
                      <c:pt idx="10563">
                        <c:v>4167.7</c:v>
                      </c:pt>
                      <c:pt idx="10564">
                        <c:v>4138</c:v>
                      </c:pt>
                      <c:pt idx="10565">
                        <c:v>4159.5</c:v>
                      </c:pt>
                      <c:pt idx="10566">
                        <c:v>4155</c:v>
                      </c:pt>
                      <c:pt idx="10567">
                        <c:v>4158.7</c:v>
                      </c:pt>
                      <c:pt idx="10568">
                        <c:v>4161.6000000000004</c:v>
                      </c:pt>
                      <c:pt idx="10569">
                        <c:v>4163.3999999999996</c:v>
                      </c:pt>
                      <c:pt idx="10570">
                        <c:v>4152.7</c:v>
                      </c:pt>
                      <c:pt idx="10571">
                        <c:v>4150.8999999999996</c:v>
                      </c:pt>
                      <c:pt idx="10572">
                        <c:v>4139.5</c:v>
                      </c:pt>
                      <c:pt idx="10573">
                        <c:v>4158</c:v>
                      </c:pt>
                      <c:pt idx="10574">
                        <c:v>4134.5</c:v>
                      </c:pt>
                      <c:pt idx="10575">
                        <c:v>4166.8</c:v>
                      </c:pt>
                      <c:pt idx="10576">
                        <c:v>4151.5</c:v>
                      </c:pt>
                      <c:pt idx="10577">
                        <c:v>4156</c:v>
                      </c:pt>
                      <c:pt idx="10578">
                        <c:v>4148.2</c:v>
                      </c:pt>
                      <c:pt idx="10579">
                        <c:v>4160.2</c:v>
                      </c:pt>
                      <c:pt idx="10580">
                        <c:v>4141.7</c:v>
                      </c:pt>
                      <c:pt idx="10581">
                        <c:v>4138.6000000000004</c:v>
                      </c:pt>
                      <c:pt idx="10582">
                        <c:v>4140.6000000000004</c:v>
                      </c:pt>
                      <c:pt idx="10583">
                        <c:v>4152.7</c:v>
                      </c:pt>
                      <c:pt idx="10584">
                        <c:v>4137.5</c:v>
                      </c:pt>
                      <c:pt idx="10585">
                        <c:v>4148.1000000000004</c:v>
                      </c:pt>
                      <c:pt idx="10586">
                        <c:v>4145.5</c:v>
                      </c:pt>
                      <c:pt idx="10587">
                        <c:v>4150.8</c:v>
                      </c:pt>
                      <c:pt idx="10588">
                        <c:v>4164.5</c:v>
                      </c:pt>
                      <c:pt idx="10589">
                        <c:v>4162.3999999999996</c:v>
                      </c:pt>
                      <c:pt idx="10590">
                        <c:v>4150.3999999999996</c:v>
                      </c:pt>
                      <c:pt idx="10591">
                        <c:v>4140.5</c:v>
                      </c:pt>
                      <c:pt idx="10592">
                        <c:v>4156.6000000000004</c:v>
                      </c:pt>
                      <c:pt idx="10593">
                        <c:v>4161.8</c:v>
                      </c:pt>
                      <c:pt idx="10594">
                        <c:v>4154.3999999999996</c:v>
                      </c:pt>
                      <c:pt idx="10595">
                        <c:v>4145.3999999999996</c:v>
                      </c:pt>
                      <c:pt idx="10596">
                        <c:v>4158.2</c:v>
                      </c:pt>
                      <c:pt idx="10597">
                        <c:v>4156.1000000000004</c:v>
                      </c:pt>
                      <c:pt idx="10598">
                        <c:v>4161.1000000000004</c:v>
                      </c:pt>
                      <c:pt idx="10599">
                        <c:v>4147.6000000000004</c:v>
                      </c:pt>
                      <c:pt idx="10600">
                        <c:v>4146.5</c:v>
                      </c:pt>
                      <c:pt idx="10601">
                        <c:v>4153.3</c:v>
                      </c:pt>
                      <c:pt idx="10602">
                        <c:v>4154.3999999999996</c:v>
                      </c:pt>
                      <c:pt idx="10603">
                        <c:v>4154.5</c:v>
                      </c:pt>
                      <c:pt idx="10604">
                        <c:v>4166.7</c:v>
                      </c:pt>
                      <c:pt idx="10605">
                        <c:v>4137.1000000000004</c:v>
                      </c:pt>
                      <c:pt idx="10606">
                        <c:v>4169.6000000000004</c:v>
                      </c:pt>
                      <c:pt idx="10607">
                        <c:v>4154.8999999999996</c:v>
                      </c:pt>
                      <c:pt idx="10608">
                        <c:v>4162.1000000000004</c:v>
                      </c:pt>
                      <c:pt idx="10609">
                        <c:v>4160.8999999999996</c:v>
                      </c:pt>
                      <c:pt idx="10610">
                        <c:v>4156.3</c:v>
                      </c:pt>
                      <c:pt idx="10611">
                        <c:v>4149.5</c:v>
                      </c:pt>
                      <c:pt idx="10612">
                        <c:v>4143.3</c:v>
                      </c:pt>
                      <c:pt idx="10613">
                        <c:v>4148.8999999999996</c:v>
                      </c:pt>
                      <c:pt idx="10614">
                        <c:v>4145.3999999999996</c:v>
                      </c:pt>
                      <c:pt idx="10615">
                        <c:v>4157.3</c:v>
                      </c:pt>
                      <c:pt idx="10616">
                        <c:v>4159.1000000000004</c:v>
                      </c:pt>
                      <c:pt idx="10617">
                        <c:v>4157.8999999999996</c:v>
                      </c:pt>
                      <c:pt idx="10618">
                        <c:v>4153</c:v>
                      </c:pt>
                      <c:pt idx="10619">
                        <c:v>4163.8999999999996</c:v>
                      </c:pt>
                      <c:pt idx="10620">
                        <c:v>4145.5</c:v>
                      </c:pt>
                      <c:pt idx="10621">
                        <c:v>4154.2</c:v>
                      </c:pt>
                      <c:pt idx="10622">
                        <c:v>4147.2</c:v>
                      </c:pt>
                      <c:pt idx="10623">
                        <c:v>4150.8999999999996</c:v>
                      </c:pt>
                      <c:pt idx="10624">
                        <c:v>4136.8999999999996</c:v>
                      </c:pt>
                      <c:pt idx="10625">
                        <c:v>4149</c:v>
                      </c:pt>
                      <c:pt idx="10626">
                        <c:v>4159.2</c:v>
                      </c:pt>
                      <c:pt idx="10627">
                        <c:v>4152.5</c:v>
                      </c:pt>
                      <c:pt idx="10628">
                        <c:v>4159.8</c:v>
                      </c:pt>
                      <c:pt idx="10629">
                        <c:v>4152.8</c:v>
                      </c:pt>
                      <c:pt idx="10630">
                        <c:v>4152.6000000000004</c:v>
                      </c:pt>
                      <c:pt idx="10631">
                        <c:v>4148.5</c:v>
                      </c:pt>
                      <c:pt idx="10632">
                        <c:v>4145.3</c:v>
                      </c:pt>
                      <c:pt idx="10633">
                        <c:v>4158.5</c:v>
                      </c:pt>
                      <c:pt idx="10634">
                        <c:v>4138</c:v>
                      </c:pt>
                      <c:pt idx="10635">
                        <c:v>4150.1000000000004</c:v>
                      </c:pt>
                      <c:pt idx="10636">
                        <c:v>4150</c:v>
                      </c:pt>
                      <c:pt idx="10637">
                        <c:v>4156.2</c:v>
                      </c:pt>
                      <c:pt idx="10638">
                        <c:v>4155.5</c:v>
                      </c:pt>
                      <c:pt idx="10639">
                        <c:v>4151.5</c:v>
                      </c:pt>
                      <c:pt idx="10640">
                        <c:v>4158.7</c:v>
                      </c:pt>
                      <c:pt idx="10641">
                        <c:v>4153.3</c:v>
                      </c:pt>
                      <c:pt idx="10642">
                        <c:v>4149.7</c:v>
                      </c:pt>
                      <c:pt idx="10643">
                        <c:v>4153.8</c:v>
                      </c:pt>
                      <c:pt idx="10644">
                        <c:v>4151.6000000000004</c:v>
                      </c:pt>
                      <c:pt idx="10645">
                        <c:v>4144.7</c:v>
                      </c:pt>
                      <c:pt idx="10646">
                        <c:v>4145.8</c:v>
                      </c:pt>
                      <c:pt idx="10647">
                        <c:v>4149.3</c:v>
                      </c:pt>
                      <c:pt idx="10648">
                        <c:v>4152.2</c:v>
                      </c:pt>
                      <c:pt idx="10649">
                        <c:v>4155.1000000000004</c:v>
                      </c:pt>
                      <c:pt idx="10650">
                        <c:v>4155.3</c:v>
                      </c:pt>
                      <c:pt idx="10651">
                        <c:v>4150.2</c:v>
                      </c:pt>
                      <c:pt idx="10652">
                        <c:v>4152.1000000000004</c:v>
                      </c:pt>
                      <c:pt idx="10653">
                        <c:v>4143.3</c:v>
                      </c:pt>
                      <c:pt idx="10654">
                        <c:v>4151.1000000000004</c:v>
                      </c:pt>
                      <c:pt idx="10655">
                        <c:v>4153</c:v>
                      </c:pt>
                      <c:pt idx="10656">
                        <c:v>4150.5</c:v>
                      </c:pt>
                      <c:pt idx="10657">
                        <c:v>4150.2</c:v>
                      </c:pt>
                      <c:pt idx="10658">
                        <c:v>4152.3</c:v>
                      </c:pt>
                      <c:pt idx="10659">
                        <c:v>4157.2</c:v>
                      </c:pt>
                      <c:pt idx="10660">
                        <c:v>4145.3999999999996</c:v>
                      </c:pt>
                      <c:pt idx="10661">
                        <c:v>4149.8</c:v>
                      </c:pt>
                      <c:pt idx="10662">
                        <c:v>4145.6000000000004</c:v>
                      </c:pt>
                      <c:pt idx="10663">
                        <c:v>4152.8</c:v>
                      </c:pt>
                      <c:pt idx="10664">
                        <c:v>4147.3999999999996</c:v>
                      </c:pt>
                      <c:pt idx="10665">
                        <c:v>4149.6000000000004</c:v>
                      </c:pt>
                      <c:pt idx="10666">
                        <c:v>4152.2</c:v>
                      </c:pt>
                      <c:pt idx="10667">
                        <c:v>4154.3</c:v>
                      </c:pt>
                      <c:pt idx="10668">
                        <c:v>4154.8999999999996</c:v>
                      </c:pt>
                      <c:pt idx="10669">
                        <c:v>4146.1000000000004</c:v>
                      </c:pt>
                      <c:pt idx="10670">
                        <c:v>4145.8999999999996</c:v>
                      </c:pt>
                      <c:pt idx="10671">
                        <c:v>4146.7</c:v>
                      </c:pt>
                      <c:pt idx="10672">
                        <c:v>4148.1000000000004</c:v>
                      </c:pt>
                      <c:pt idx="10673">
                        <c:v>4145.3999999999996</c:v>
                      </c:pt>
                      <c:pt idx="10674">
                        <c:v>4145.2</c:v>
                      </c:pt>
                      <c:pt idx="10675">
                        <c:v>4142.8</c:v>
                      </c:pt>
                      <c:pt idx="10676">
                        <c:v>4145.5</c:v>
                      </c:pt>
                      <c:pt idx="10677">
                        <c:v>4145.6000000000004</c:v>
                      </c:pt>
                      <c:pt idx="10678">
                        <c:v>4146.5</c:v>
                      </c:pt>
                      <c:pt idx="10679">
                        <c:v>4146.8999999999996</c:v>
                      </c:pt>
                      <c:pt idx="10680">
                        <c:v>4137.8</c:v>
                      </c:pt>
                      <c:pt idx="10681">
                        <c:v>4140.5</c:v>
                      </c:pt>
                      <c:pt idx="10682">
                        <c:v>4140.1000000000004</c:v>
                      </c:pt>
                      <c:pt idx="10683">
                        <c:v>4149.1000000000004</c:v>
                      </c:pt>
                      <c:pt idx="10684">
                        <c:v>4147.7</c:v>
                      </c:pt>
                      <c:pt idx="10685">
                        <c:v>4139.8</c:v>
                      </c:pt>
                      <c:pt idx="10686">
                        <c:v>4143.7</c:v>
                      </c:pt>
                      <c:pt idx="10687">
                        <c:v>4149.2</c:v>
                      </c:pt>
                      <c:pt idx="10688">
                        <c:v>4145.7</c:v>
                      </c:pt>
                      <c:pt idx="10689">
                        <c:v>4142.3</c:v>
                      </c:pt>
                      <c:pt idx="10690">
                        <c:v>4145</c:v>
                      </c:pt>
                      <c:pt idx="10691">
                        <c:v>4146.7</c:v>
                      </c:pt>
                      <c:pt idx="10692">
                        <c:v>4137.7</c:v>
                      </c:pt>
                      <c:pt idx="10693">
                        <c:v>4139.1000000000004</c:v>
                      </c:pt>
                      <c:pt idx="10694">
                        <c:v>4136.3</c:v>
                      </c:pt>
                      <c:pt idx="10695">
                        <c:v>4136.3</c:v>
                      </c:pt>
                      <c:pt idx="10696">
                        <c:v>4139.6000000000004</c:v>
                      </c:pt>
                      <c:pt idx="10697">
                        <c:v>4139.6000000000004</c:v>
                      </c:pt>
                      <c:pt idx="10698">
                        <c:v>4141.8999999999996</c:v>
                      </c:pt>
                      <c:pt idx="10699">
                        <c:v>4139.1000000000004</c:v>
                      </c:pt>
                      <c:pt idx="10700">
                        <c:v>4134.3</c:v>
                      </c:pt>
                      <c:pt idx="10701">
                        <c:v>4141.1000000000004</c:v>
                      </c:pt>
                      <c:pt idx="10702">
                        <c:v>4136.7</c:v>
                      </c:pt>
                      <c:pt idx="10703">
                        <c:v>4135.7</c:v>
                      </c:pt>
                      <c:pt idx="10704">
                        <c:v>4137.7</c:v>
                      </c:pt>
                      <c:pt idx="10705">
                        <c:v>4134.5</c:v>
                      </c:pt>
                      <c:pt idx="10706">
                        <c:v>4140.6000000000004</c:v>
                      </c:pt>
                      <c:pt idx="10707">
                        <c:v>4140.1000000000004</c:v>
                      </c:pt>
                      <c:pt idx="10708">
                        <c:v>4135.7</c:v>
                      </c:pt>
                      <c:pt idx="10709">
                        <c:v>4145.7</c:v>
                      </c:pt>
                      <c:pt idx="10710">
                        <c:v>4135.7</c:v>
                      </c:pt>
                      <c:pt idx="10711">
                        <c:v>4139.8999999999996</c:v>
                      </c:pt>
                      <c:pt idx="10712">
                        <c:v>4133.2</c:v>
                      </c:pt>
                      <c:pt idx="10713">
                        <c:v>4137.6000000000004</c:v>
                      </c:pt>
                      <c:pt idx="10714">
                        <c:v>4135.3</c:v>
                      </c:pt>
                      <c:pt idx="10715">
                        <c:v>4133.8</c:v>
                      </c:pt>
                      <c:pt idx="10716">
                        <c:v>4136.8</c:v>
                      </c:pt>
                      <c:pt idx="10717">
                        <c:v>4135.8999999999996</c:v>
                      </c:pt>
                      <c:pt idx="10718">
                        <c:v>4127.6000000000004</c:v>
                      </c:pt>
                      <c:pt idx="10719">
                        <c:v>4131.7</c:v>
                      </c:pt>
                      <c:pt idx="10720">
                        <c:v>4133</c:v>
                      </c:pt>
                      <c:pt idx="10721">
                        <c:v>4130</c:v>
                      </c:pt>
                      <c:pt idx="10722">
                        <c:v>4133.8</c:v>
                      </c:pt>
                      <c:pt idx="10723">
                        <c:v>4135.1000000000004</c:v>
                      </c:pt>
                      <c:pt idx="10724">
                        <c:v>4133.8</c:v>
                      </c:pt>
                      <c:pt idx="10725">
                        <c:v>4134.8</c:v>
                      </c:pt>
                      <c:pt idx="10726">
                        <c:v>4133.8999999999996</c:v>
                      </c:pt>
                      <c:pt idx="10727">
                        <c:v>4138.7</c:v>
                      </c:pt>
                      <c:pt idx="10728">
                        <c:v>4141</c:v>
                      </c:pt>
                      <c:pt idx="10729">
                        <c:v>4137.2</c:v>
                      </c:pt>
                      <c:pt idx="10730">
                        <c:v>4132.3</c:v>
                      </c:pt>
                      <c:pt idx="10731">
                        <c:v>4133.3999999999996</c:v>
                      </c:pt>
                      <c:pt idx="10732">
                        <c:v>4136.2</c:v>
                      </c:pt>
                      <c:pt idx="10733">
                        <c:v>4128.8999999999996</c:v>
                      </c:pt>
                      <c:pt idx="10734">
                        <c:v>4134</c:v>
                      </c:pt>
                      <c:pt idx="10735">
                        <c:v>4126.3999999999996</c:v>
                      </c:pt>
                      <c:pt idx="10736">
                        <c:v>4125.2</c:v>
                      </c:pt>
                      <c:pt idx="10737">
                        <c:v>4129.8</c:v>
                      </c:pt>
                      <c:pt idx="10738">
                        <c:v>4121.6000000000004</c:v>
                      </c:pt>
                      <c:pt idx="10739">
                        <c:v>4131.7</c:v>
                      </c:pt>
                      <c:pt idx="10740">
                        <c:v>4130.6000000000004</c:v>
                      </c:pt>
                      <c:pt idx="10741">
                        <c:v>4126.8</c:v>
                      </c:pt>
                      <c:pt idx="10742">
                        <c:v>4133.3</c:v>
                      </c:pt>
                      <c:pt idx="10743">
                        <c:v>4123.3999999999996</c:v>
                      </c:pt>
                      <c:pt idx="10744">
                        <c:v>4123.8999999999996</c:v>
                      </c:pt>
                      <c:pt idx="10745">
                        <c:v>4122.1000000000004</c:v>
                      </c:pt>
                      <c:pt idx="10746">
                        <c:v>4126.3</c:v>
                      </c:pt>
                      <c:pt idx="10747">
                        <c:v>4122.8999999999996</c:v>
                      </c:pt>
                      <c:pt idx="10748">
                        <c:v>4118.5</c:v>
                      </c:pt>
                      <c:pt idx="10749">
                        <c:v>4124.6000000000004</c:v>
                      </c:pt>
                      <c:pt idx="10750">
                        <c:v>4117.8999999999996</c:v>
                      </c:pt>
                      <c:pt idx="10751">
                        <c:v>4120.2</c:v>
                      </c:pt>
                      <c:pt idx="10752">
                        <c:v>4119</c:v>
                      </c:pt>
                      <c:pt idx="10753">
                        <c:v>4111.7</c:v>
                      </c:pt>
                      <c:pt idx="10754">
                        <c:v>4106.3999999999996</c:v>
                      </c:pt>
                      <c:pt idx="10755">
                        <c:v>4108.8</c:v>
                      </c:pt>
                      <c:pt idx="10756">
                        <c:v>4107</c:v>
                      </c:pt>
                      <c:pt idx="10757">
                        <c:v>4112</c:v>
                      </c:pt>
                      <c:pt idx="10758">
                        <c:v>4116.2</c:v>
                      </c:pt>
                      <c:pt idx="10759">
                        <c:v>4112.6000000000004</c:v>
                      </c:pt>
                      <c:pt idx="10760">
                        <c:v>4116</c:v>
                      </c:pt>
                      <c:pt idx="10761">
                        <c:v>4111.6000000000004</c:v>
                      </c:pt>
                      <c:pt idx="10762">
                        <c:v>4110.5</c:v>
                      </c:pt>
                      <c:pt idx="10763">
                        <c:v>4102.8</c:v>
                      </c:pt>
                      <c:pt idx="10764">
                        <c:v>4106.6000000000004</c:v>
                      </c:pt>
                      <c:pt idx="10765">
                        <c:v>4104.8</c:v>
                      </c:pt>
                      <c:pt idx="10766">
                        <c:v>4107.1000000000004</c:v>
                      </c:pt>
                      <c:pt idx="10767">
                        <c:v>4109.5</c:v>
                      </c:pt>
                      <c:pt idx="10768">
                        <c:v>4106.2</c:v>
                      </c:pt>
                      <c:pt idx="10769">
                        <c:v>4110.3999999999996</c:v>
                      </c:pt>
                      <c:pt idx="10770">
                        <c:v>4109.8</c:v>
                      </c:pt>
                      <c:pt idx="10771">
                        <c:v>4107.7</c:v>
                      </c:pt>
                      <c:pt idx="10772">
                        <c:v>4106.8</c:v>
                      </c:pt>
                      <c:pt idx="10773">
                        <c:v>4106.3999999999996</c:v>
                      </c:pt>
                      <c:pt idx="10774">
                        <c:v>4109.3</c:v>
                      </c:pt>
                      <c:pt idx="10775">
                        <c:v>4103.7</c:v>
                      </c:pt>
                      <c:pt idx="10776">
                        <c:v>4108</c:v>
                      </c:pt>
                      <c:pt idx="10777">
                        <c:v>4106.5</c:v>
                      </c:pt>
                      <c:pt idx="10778">
                        <c:v>4111.3999999999996</c:v>
                      </c:pt>
                      <c:pt idx="10779">
                        <c:v>4108.5</c:v>
                      </c:pt>
                      <c:pt idx="10780">
                        <c:v>4102.3999999999996</c:v>
                      </c:pt>
                      <c:pt idx="10781">
                        <c:v>4104.5</c:v>
                      </c:pt>
                      <c:pt idx="10782">
                        <c:v>4103.6000000000004</c:v>
                      </c:pt>
                      <c:pt idx="10783">
                        <c:v>4106.8999999999996</c:v>
                      </c:pt>
                      <c:pt idx="10784">
                        <c:v>4102.7</c:v>
                      </c:pt>
                      <c:pt idx="10785">
                        <c:v>4102.5</c:v>
                      </c:pt>
                      <c:pt idx="10786">
                        <c:v>4106</c:v>
                      </c:pt>
                      <c:pt idx="10787">
                        <c:v>4113.8999999999996</c:v>
                      </c:pt>
                      <c:pt idx="10788">
                        <c:v>4106.8</c:v>
                      </c:pt>
                      <c:pt idx="10789">
                        <c:v>4107.8999999999996</c:v>
                      </c:pt>
                      <c:pt idx="10790">
                        <c:v>4110.8</c:v>
                      </c:pt>
                      <c:pt idx="10791">
                        <c:v>4105.1000000000004</c:v>
                      </c:pt>
                      <c:pt idx="10792">
                        <c:v>4112</c:v>
                      </c:pt>
                      <c:pt idx="10793">
                        <c:v>4101.5</c:v>
                      </c:pt>
                      <c:pt idx="10794">
                        <c:v>4101.7</c:v>
                      </c:pt>
                      <c:pt idx="10795">
                        <c:v>4098.3999999999996</c:v>
                      </c:pt>
                      <c:pt idx="10796">
                        <c:v>4096.2</c:v>
                      </c:pt>
                      <c:pt idx="10797">
                        <c:v>4109.6000000000004</c:v>
                      </c:pt>
                      <c:pt idx="10798">
                        <c:v>4104.2</c:v>
                      </c:pt>
                      <c:pt idx="10799">
                        <c:v>4107.3</c:v>
                      </c:pt>
                      <c:pt idx="10800">
                        <c:v>4110.7</c:v>
                      </c:pt>
                      <c:pt idx="10801">
                        <c:v>4104.1000000000004</c:v>
                      </c:pt>
                      <c:pt idx="10802">
                        <c:v>4105.8999999999996</c:v>
                      </c:pt>
                      <c:pt idx="10803">
                        <c:v>4104.8999999999996</c:v>
                      </c:pt>
                      <c:pt idx="10804">
                        <c:v>4099.8999999999996</c:v>
                      </c:pt>
                      <c:pt idx="10805">
                        <c:v>4095.3</c:v>
                      </c:pt>
                      <c:pt idx="10806">
                        <c:v>4095.9</c:v>
                      </c:pt>
                      <c:pt idx="10807">
                        <c:v>4107.3999999999996</c:v>
                      </c:pt>
                      <c:pt idx="10808">
                        <c:v>4106.2</c:v>
                      </c:pt>
                      <c:pt idx="10809">
                        <c:v>4108.5</c:v>
                      </c:pt>
                      <c:pt idx="10810">
                        <c:v>4106.1000000000004</c:v>
                      </c:pt>
                      <c:pt idx="10811">
                        <c:v>4108.2</c:v>
                      </c:pt>
                      <c:pt idx="10812">
                        <c:v>4109.5</c:v>
                      </c:pt>
                      <c:pt idx="10813">
                        <c:v>4105.8</c:v>
                      </c:pt>
                      <c:pt idx="10814">
                        <c:v>4104.5</c:v>
                      </c:pt>
                      <c:pt idx="10815">
                        <c:v>4110</c:v>
                      </c:pt>
                      <c:pt idx="10816">
                        <c:v>4107.3</c:v>
                      </c:pt>
                      <c:pt idx="10817">
                        <c:v>4105.8</c:v>
                      </c:pt>
                      <c:pt idx="10818">
                        <c:v>4104.8999999999996</c:v>
                      </c:pt>
                      <c:pt idx="10819">
                        <c:v>4109.3999999999996</c:v>
                      </c:pt>
                      <c:pt idx="10820">
                        <c:v>4101.3</c:v>
                      </c:pt>
                      <c:pt idx="10821">
                        <c:v>4105.5</c:v>
                      </c:pt>
                      <c:pt idx="10822">
                        <c:v>4096.3</c:v>
                      </c:pt>
                      <c:pt idx="10823">
                        <c:v>4100.3</c:v>
                      </c:pt>
                      <c:pt idx="10824">
                        <c:v>4093.3</c:v>
                      </c:pt>
                      <c:pt idx="10825">
                        <c:v>4103.5</c:v>
                      </c:pt>
                      <c:pt idx="10826">
                        <c:v>4105.8</c:v>
                      </c:pt>
                      <c:pt idx="10827">
                        <c:v>4097</c:v>
                      </c:pt>
                      <c:pt idx="10828">
                        <c:v>4109.2</c:v>
                      </c:pt>
                      <c:pt idx="10829">
                        <c:v>4104.7</c:v>
                      </c:pt>
                      <c:pt idx="10830">
                        <c:v>4106.1000000000004</c:v>
                      </c:pt>
                      <c:pt idx="10831">
                        <c:v>4101.8</c:v>
                      </c:pt>
                      <c:pt idx="10832">
                        <c:v>4104</c:v>
                      </c:pt>
                      <c:pt idx="10833">
                        <c:v>4092.9</c:v>
                      </c:pt>
                      <c:pt idx="10834">
                        <c:v>4089.9</c:v>
                      </c:pt>
                      <c:pt idx="10835">
                        <c:v>4090.3</c:v>
                      </c:pt>
                      <c:pt idx="10836">
                        <c:v>4091.6</c:v>
                      </c:pt>
                      <c:pt idx="10837">
                        <c:v>4097.1000000000004</c:v>
                      </c:pt>
                      <c:pt idx="10838">
                        <c:v>4094.1</c:v>
                      </c:pt>
                      <c:pt idx="10839">
                        <c:v>4096.2</c:v>
                      </c:pt>
                      <c:pt idx="10840">
                        <c:v>4089.7</c:v>
                      </c:pt>
                      <c:pt idx="10841">
                        <c:v>4091.9</c:v>
                      </c:pt>
                      <c:pt idx="10842">
                        <c:v>4090.2</c:v>
                      </c:pt>
                      <c:pt idx="10843">
                        <c:v>4090.2</c:v>
                      </c:pt>
                      <c:pt idx="10844">
                        <c:v>4091.1</c:v>
                      </c:pt>
                      <c:pt idx="10845">
                        <c:v>4086.6</c:v>
                      </c:pt>
                      <c:pt idx="10846">
                        <c:v>4093.1</c:v>
                      </c:pt>
                      <c:pt idx="10847">
                        <c:v>4101.3999999999996</c:v>
                      </c:pt>
                      <c:pt idx="10848">
                        <c:v>4094</c:v>
                      </c:pt>
                      <c:pt idx="10849">
                        <c:v>4093.2</c:v>
                      </c:pt>
                      <c:pt idx="10850">
                        <c:v>4098.3999999999996</c:v>
                      </c:pt>
                      <c:pt idx="10851">
                        <c:v>4093.7</c:v>
                      </c:pt>
                      <c:pt idx="10852">
                        <c:v>4091.2</c:v>
                      </c:pt>
                      <c:pt idx="10853">
                        <c:v>4095</c:v>
                      </c:pt>
                      <c:pt idx="10854">
                        <c:v>4091</c:v>
                      </c:pt>
                      <c:pt idx="10855">
                        <c:v>4091.3</c:v>
                      </c:pt>
                      <c:pt idx="10856">
                        <c:v>4095.1</c:v>
                      </c:pt>
                      <c:pt idx="10857">
                        <c:v>4095.5</c:v>
                      </c:pt>
                      <c:pt idx="10858">
                        <c:v>4095.2</c:v>
                      </c:pt>
                      <c:pt idx="10859">
                        <c:v>4093.6</c:v>
                      </c:pt>
                      <c:pt idx="10860">
                        <c:v>4094.1</c:v>
                      </c:pt>
                      <c:pt idx="10861">
                        <c:v>4098.2</c:v>
                      </c:pt>
                      <c:pt idx="10862">
                        <c:v>4097.5</c:v>
                      </c:pt>
                      <c:pt idx="10863">
                        <c:v>4091.7</c:v>
                      </c:pt>
                      <c:pt idx="10864">
                        <c:v>4091.6</c:v>
                      </c:pt>
                      <c:pt idx="10865">
                        <c:v>4092.2</c:v>
                      </c:pt>
                      <c:pt idx="10866">
                        <c:v>4094.2</c:v>
                      </c:pt>
                      <c:pt idx="10867">
                        <c:v>4092.7</c:v>
                      </c:pt>
                      <c:pt idx="10868">
                        <c:v>4093.8</c:v>
                      </c:pt>
                      <c:pt idx="10869">
                        <c:v>4093</c:v>
                      </c:pt>
                      <c:pt idx="10870">
                        <c:v>4089.2</c:v>
                      </c:pt>
                      <c:pt idx="10871">
                        <c:v>4092.2</c:v>
                      </c:pt>
                      <c:pt idx="10872">
                        <c:v>4094.3</c:v>
                      </c:pt>
                      <c:pt idx="10873">
                        <c:v>4096.7</c:v>
                      </c:pt>
                      <c:pt idx="10874">
                        <c:v>4091.3</c:v>
                      </c:pt>
                      <c:pt idx="10875">
                        <c:v>4089.5</c:v>
                      </c:pt>
                      <c:pt idx="10876">
                        <c:v>4094.3</c:v>
                      </c:pt>
                      <c:pt idx="10877">
                        <c:v>4094.9</c:v>
                      </c:pt>
                      <c:pt idx="10878">
                        <c:v>4099.8999999999996</c:v>
                      </c:pt>
                      <c:pt idx="10879">
                        <c:v>4101.3</c:v>
                      </c:pt>
                      <c:pt idx="10880">
                        <c:v>4098.8</c:v>
                      </c:pt>
                      <c:pt idx="10881">
                        <c:v>4098.2</c:v>
                      </c:pt>
                      <c:pt idx="10882">
                        <c:v>4099.6000000000004</c:v>
                      </c:pt>
                      <c:pt idx="10883">
                        <c:v>4096</c:v>
                      </c:pt>
                      <c:pt idx="10884">
                        <c:v>4093.6</c:v>
                      </c:pt>
                      <c:pt idx="10885">
                        <c:v>4086.8</c:v>
                      </c:pt>
                      <c:pt idx="10886">
                        <c:v>4090.6</c:v>
                      </c:pt>
                      <c:pt idx="10887">
                        <c:v>4106.3999999999996</c:v>
                      </c:pt>
                      <c:pt idx="10888">
                        <c:v>4100.7</c:v>
                      </c:pt>
                      <c:pt idx="10889">
                        <c:v>4094.5</c:v>
                      </c:pt>
                      <c:pt idx="10890">
                        <c:v>4093.7</c:v>
                      </c:pt>
                      <c:pt idx="10891">
                        <c:v>4097.6000000000004</c:v>
                      </c:pt>
                      <c:pt idx="10892">
                        <c:v>4096</c:v>
                      </c:pt>
                      <c:pt idx="10893">
                        <c:v>4092.1</c:v>
                      </c:pt>
                      <c:pt idx="10894">
                        <c:v>4101.8</c:v>
                      </c:pt>
                      <c:pt idx="10895">
                        <c:v>4092.5</c:v>
                      </c:pt>
                      <c:pt idx="10896">
                        <c:v>4096.3</c:v>
                      </c:pt>
                      <c:pt idx="10897">
                        <c:v>4099.1000000000004</c:v>
                      </c:pt>
                      <c:pt idx="10898">
                        <c:v>4097.8999999999996</c:v>
                      </c:pt>
                      <c:pt idx="10899">
                        <c:v>4099.2</c:v>
                      </c:pt>
                      <c:pt idx="10900">
                        <c:v>4098.7</c:v>
                      </c:pt>
                      <c:pt idx="10901">
                        <c:v>4099.6000000000004</c:v>
                      </c:pt>
                      <c:pt idx="10902">
                        <c:v>4100</c:v>
                      </c:pt>
                      <c:pt idx="10903">
                        <c:v>4098</c:v>
                      </c:pt>
                      <c:pt idx="10904">
                        <c:v>4094.9</c:v>
                      </c:pt>
                      <c:pt idx="10905">
                        <c:v>4097.8999999999996</c:v>
                      </c:pt>
                      <c:pt idx="10906">
                        <c:v>4092.7</c:v>
                      </c:pt>
                      <c:pt idx="10907">
                        <c:v>4106.3</c:v>
                      </c:pt>
                      <c:pt idx="10908">
                        <c:v>4101.8999999999996</c:v>
                      </c:pt>
                      <c:pt idx="10909">
                        <c:v>4097</c:v>
                      </c:pt>
                      <c:pt idx="10910">
                        <c:v>4098.3</c:v>
                      </c:pt>
                      <c:pt idx="10911">
                        <c:v>4100.3</c:v>
                      </c:pt>
                      <c:pt idx="10912">
                        <c:v>4099.5</c:v>
                      </c:pt>
                      <c:pt idx="10913">
                        <c:v>4101.8999999999996</c:v>
                      </c:pt>
                      <c:pt idx="10914">
                        <c:v>4094.9</c:v>
                      </c:pt>
                      <c:pt idx="10915">
                        <c:v>4098</c:v>
                      </c:pt>
                      <c:pt idx="10916">
                        <c:v>4091.4</c:v>
                      </c:pt>
                      <c:pt idx="10917">
                        <c:v>4108.8999999999996</c:v>
                      </c:pt>
                      <c:pt idx="10918">
                        <c:v>4104.7</c:v>
                      </c:pt>
                      <c:pt idx="10919">
                        <c:v>4095.9</c:v>
                      </c:pt>
                      <c:pt idx="10920">
                        <c:v>4101.3999999999996</c:v>
                      </c:pt>
                      <c:pt idx="10921">
                        <c:v>4097.1000000000004</c:v>
                      </c:pt>
                      <c:pt idx="10922">
                        <c:v>4093.7</c:v>
                      </c:pt>
                      <c:pt idx="10923">
                        <c:v>4094.2</c:v>
                      </c:pt>
                      <c:pt idx="10924">
                        <c:v>4104.3999999999996</c:v>
                      </c:pt>
                      <c:pt idx="10925">
                        <c:v>4101.8</c:v>
                      </c:pt>
                      <c:pt idx="10926">
                        <c:v>4098.8</c:v>
                      </c:pt>
                      <c:pt idx="10927">
                        <c:v>4107</c:v>
                      </c:pt>
                      <c:pt idx="10928">
                        <c:v>4110</c:v>
                      </c:pt>
                      <c:pt idx="10929">
                        <c:v>4107.5</c:v>
                      </c:pt>
                      <c:pt idx="10930">
                        <c:v>4100.6000000000004</c:v>
                      </c:pt>
                      <c:pt idx="10931">
                        <c:v>4101.8</c:v>
                      </c:pt>
                      <c:pt idx="10932">
                        <c:v>4096.3999999999996</c:v>
                      </c:pt>
                      <c:pt idx="10933">
                        <c:v>4094.1</c:v>
                      </c:pt>
                      <c:pt idx="10934">
                        <c:v>4100.7</c:v>
                      </c:pt>
                      <c:pt idx="10935">
                        <c:v>4098.1000000000004</c:v>
                      </c:pt>
                      <c:pt idx="10936">
                        <c:v>4097.1000000000004</c:v>
                      </c:pt>
                      <c:pt idx="10937">
                        <c:v>4107.2</c:v>
                      </c:pt>
                      <c:pt idx="10938">
                        <c:v>4103</c:v>
                      </c:pt>
                      <c:pt idx="10939">
                        <c:v>4099.8</c:v>
                      </c:pt>
                      <c:pt idx="10940">
                        <c:v>4105.8</c:v>
                      </c:pt>
                      <c:pt idx="10941">
                        <c:v>4105.3</c:v>
                      </c:pt>
                      <c:pt idx="10942">
                        <c:v>4095.6</c:v>
                      </c:pt>
                      <c:pt idx="10943">
                        <c:v>4104.8</c:v>
                      </c:pt>
                      <c:pt idx="10944">
                        <c:v>4104.6000000000004</c:v>
                      </c:pt>
                      <c:pt idx="10945">
                        <c:v>4100.1000000000004</c:v>
                      </c:pt>
                      <c:pt idx="10946">
                        <c:v>4107</c:v>
                      </c:pt>
                      <c:pt idx="10947">
                        <c:v>4108.7</c:v>
                      </c:pt>
                      <c:pt idx="10948">
                        <c:v>4103.2</c:v>
                      </c:pt>
                      <c:pt idx="10949">
                        <c:v>4098.8</c:v>
                      </c:pt>
                      <c:pt idx="10950">
                        <c:v>4105.6000000000004</c:v>
                      </c:pt>
                      <c:pt idx="10951">
                        <c:v>4102.5</c:v>
                      </c:pt>
                      <c:pt idx="10952">
                        <c:v>4096.8</c:v>
                      </c:pt>
                      <c:pt idx="10953">
                        <c:v>4092.5</c:v>
                      </c:pt>
                      <c:pt idx="10954">
                        <c:v>4110.3999999999996</c:v>
                      </c:pt>
                      <c:pt idx="10955">
                        <c:v>4097.6000000000004</c:v>
                      </c:pt>
                      <c:pt idx="10956">
                        <c:v>4100.3999999999996</c:v>
                      </c:pt>
                      <c:pt idx="10957">
                        <c:v>4109.1000000000004</c:v>
                      </c:pt>
                      <c:pt idx="10958">
                        <c:v>4105.6000000000004</c:v>
                      </c:pt>
                      <c:pt idx="10959">
                        <c:v>4105.7</c:v>
                      </c:pt>
                      <c:pt idx="10960">
                        <c:v>4102.6000000000004</c:v>
                      </c:pt>
                      <c:pt idx="10961">
                        <c:v>4106.6000000000004</c:v>
                      </c:pt>
                      <c:pt idx="10962">
                        <c:v>4107.3</c:v>
                      </c:pt>
                      <c:pt idx="10963">
                        <c:v>4107.7</c:v>
                      </c:pt>
                      <c:pt idx="10964">
                        <c:v>4102.7</c:v>
                      </c:pt>
                      <c:pt idx="10965">
                        <c:v>4106.6000000000004</c:v>
                      </c:pt>
                      <c:pt idx="10966">
                        <c:v>4102</c:v>
                      </c:pt>
                      <c:pt idx="10967">
                        <c:v>4101.3</c:v>
                      </c:pt>
                      <c:pt idx="10968">
                        <c:v>4109.1000000000004</c:v>
                      </c:pt>
                      <c:pt idx="10969">
                        <c:v>4107.1000000000004</c:v>
                      </c:pt>
                      <c:pt idx="10970">
                        <c:v>4105.7</c:v>
                      </c:pt>
                      <c:pt idx="10971">
                        <c:v>4108.1000000000004</c:v>
                      </c:pt>
                      <c:pt idx="10972">
                        <c:v>4109.3999999999996</c:v>
                      </c:pt>
                      <c:pt idx="10973">
                        <c:v>4102.6000000000004</c:v>
                      </c:pt>
                      <c:pt idx="10974">
                        <c:v>4103.3</c:v>
                      </c:pt>
                      <c:pt idx="10975">
                        <c:v>4103.7</c:v>
                      </c:pt>
                      <c:pt idx="10976">
                        <c:v>4104.8999999999996</c:v>
                      </c:pt>
                      <c:pt idx="10977">
                        <c:v>4104.6000000000004</c:v>
                      </c:pt>
                      <c:pt idx="10978">
                        <c:v>4107.3999999999996</c:v>
                      </c:pt>
                      <c:pt idx="10979">
                        <c:v>4105.1000000000004</c:v>
                      </c:pt>
                      <c:pt idx="10980">
                        <c:v>4110.8999999999996</c:v>
                      </c:pt>
                      <c:pt idx="10981">
                        <c:v>4108.3999999999996</c:v>
                      </c:pt>
                      <c:pt idx="10982">
                        <c:v>4103.8999999999996</c:v>
                      </c:pt>
                      <c:pt idx="10983">
                        <c:v>4108.2</c:v>
                      </c:pt>
                      <c:pt idx="10984">
                        <c:v>4105.3</c:v>
                      </c:pt>
                      <c:pt idx="10985">
                        <c:v>4101.3999999999996</c:v>
                      </c:pt>
                      <c:pt idx="10986">
                        <c:v>4113.6000000000004</c:v>
                      </c:pt>
                      <c:pt idx="10987">
                        <c:v>4117.3999999999996</c:v>
                      </c:pt>
                      <c:pt idx="10988">
                        <c:v>4106.2</c:v>
                      </c:pt>
                      <c:pt idx="10989">
                        <c:v>4111.5</c:v>
                      </c:pt>
                      <c:pt idx="10990">
                        <c:v>4105.1000000000004</c:v>
                      </c:pt>
                      <c:pt idx="10991">
                        <c:v>4107.2</c:v>
                      </c:pt>
                      <c:pt idx="10992">
                        <c:v>4107.8</c:v>
                      </c:pt>
                      <c:pt idx="10993">
                        <c:v>4107.5</c:v>
                      </c:pt>
                      <c:pt idx="10994">
                        <c:v>4095.7</c:v>
                      </c:pt>
                      <c:pt idx="10995">
                        <c:v>4105.8</c:v>
                      </c:pt>
                      <c:pt idx="10996">
                        <c:v>4101.2</c:v>
                      </c:pt>
                      <c:pt idx="10997">
                        <c:v>4112.6000000000004</c:v>
                      </c:pt>
                      <c:pt idx="10998">
                        <c:v>4111.3999999999996</c:v>
                      </c:pt>
                      <c:pt idx="10999">
                        <c:v>4108.6000000000004</c:v>
                      </c:pt>
                      <c:pt idx="11000">
                        <c:v>4112.5</c:v>
                      </c:pt>
                      <c:pt idx="11001">
                        <c:v>4107.6000000000004</c:v>
                      </c:pt>
                      <c:pt idx="11002">
                        <c:v>4116.1000000000004</c:v>
                      </c:pt>
                      <c:pt idx="11003">
                        <c:v>4104.6000000000004</c:v>
                      </c:pt>
                      <c:pt idx="11004">
                        <c:v>4106.3999999999996</c:v>
                      </c:pt>
                      <c:pt idx="11005">
                        <c:v>4114.2</c:v>
                      </c:pt>
                      <c:pt idx="11006">
                        <c:v>4109</c:v>
                      </c:pt>
                      <c:pt idx="11007">
                        <c:v>4106.8</c:v>
                      </c:pt>
                      <c:pt idx="11008">
                        <c:v>4112.5</c:v>
                      </c:pt>
                      <c:pt idx="11009">
                        <c:v>4109.3999999999996</c:v>
                      </c:pt>
                      <c:pt idx="11010">
                        <c:v>4115.8</c:v>
                      </c:pt>
                      <c:pt idx="11011">
                        <c:v>4104.6000000000004</c:v>
                      </c:pt>
                      <c:pt idx="11012">
                        <c:v>4103.2</c:v>
                      </c:pt>
                      <c:pt idx="11013">
                        <c:v>4107.7</c:v>
                      </c:pt>
                      <c:pt idx="11014">
                        <c:v>4106.3999999999996</c:v>
                      </c:pt>
                      <c:pt idx="11015">
                        <c:v>4105.5</c:v>
                      </c:pt>
                      <c:pt idx="11016">
                        <c:v>4105.7</c:v>
                      </c:pt>
                      <c:pt idx="11017">
                        <c:v>4109.6000000000004</c:v>
                      </c:pt>
                      <c:pt idx="11018">
                        <c:v>4104.7</c:v>
                      </c:pt>
                      <c:pt idx="11019">
                        <c:v>4103.5</c:v>
                      </c:pt>
                      <c:pt idx="11020">
                        <c:v>4097.3999999999996</c:v>
                      </c:pt>
                      <c:pt idx="11021">
                        <c:v>4110.7</c:v>
                      </c:pt>
                      <c:pt idx="11022">
                        <c:v>4105.5</c:v>
                      </c:pt>
                      <c:pt idx="11023">
                        <c:v>4100.6000000000004</c:v>
                      </c:pt>
                      <c:pt idx="11024">
                        <c:v>4097.1000000000004</c:v>
                      </c:pt>
                      <c:pt idx="11025">
                        <c:v>4089.3</c:v>
                      </c:pt>
                      <c:pt idx="11026">
                        <c:v>4094.7</c:v>
                      </c:pt>
                      <c:pt idx="11027">
                        <c:v>4099.2</c:v>
                      </c:pt>
                      <c:pt idx="11028">
                        <c:v>4094.3</c:v>
                      </c:pt>
                      <c:pt idx="11029">
                        <c:v>4101.3</c:v>
                      </c:pt>
                      <c:pt idx="11030">
                        <c:v>4094.1</c:v>
                      </c:pt>
                      <c:pt idx="11031">
                        <c:v>4089</c:v>
                      </c:pt>
                      <c:pt idx="11032">
                        <c:v>4094.2</c:v>
                      </c:pt>
                      <c:pt idx="11033">
                        <c:v>4094.6</c:v>
                      </c:pt>
                      <c:pt idx="11034">
                        <c:v>4092.9</c:v>
                      </c:pt>
                      <c:pt idx="11035">
                        <c:v>4094.7</c:v>
                      </c:pt>
                      <c:pt idx="11036">
                        <c:v>4094.6</c:v>
                      </c:pt>
                      <c:pt idx="11037">
                        <c:v>4097</c:v>
                      </c:pt>
                      <c:pt idx="11038">
                        <c:v>4094.1</c:v>
                      </c:pt>
                      <c:pt idx="11039">
                        <c:v>4094</c:v>
                      </c:pt>
                      <c:pt idx="11040">
                        <c:v>4093.8</c:v>
                      </c:pt>
                      <c:pt idx="11041">
                        <c:v>4092.6</c:v>
                      </c:pt>
                      <c:pt idx="11042">
                        <c:v>4089.1</c:v>
                      </c:pt>
                      <c:pt idx="11043">
                        <c:v>4095.4</c:v>
                      </c:pt>
                      <c:pt idx="11044">
                        <c:v>4088.1</c:v>
                      </c:pt>
                      <c:pt idx="11045">
                        <c:v>4096.3999999999996</c:v>
                      </c:pt>
                      <c:pt idx="11046">
                        <c:v>4091.3</c:v>
                      </c:pt>
                      <c:pt idx="11047">
                        <c:v>4094.2</c:v>
                      </c:pt>
                      <c:pt idx="11048">
                        <c:v>4092.3</c:v>
                      </c:pt>
                      <c:pt idx="11049">
                        <c:v>4091.8</c:v>
                      </c:pt>
                      <c:pt idx="11050">
                        <c:v>4091</c:v>
                      </c:pt>
                      <c:pt idx="11051">
                        <c:v>4096.1000000000004</c:v>
                      </c:pt>
                      <c:pt idx="11052">
                        <c:v>4097.3</c:v>
                      </c:pt>
                      <c:pt idx="11053">
                        <c:v>4087.7</c:v>
                      </c:pt>
                      <c:pt idx="11054">
                        <c:v>4092.8</c:v>
                      </c:pt>
                      <c:pt idx="11055">
                        <c:v>4095.1</c:v>
                      </c:pt>
                      <c:pt idx="11056">
                        <c:v>4095.8</c:v>
                      </c:pt>
                      <c:pt idx="11057">
                        <c:v>4101</c:v>
                      </c:pt>
                      <c:pt idx="11058">
                        <c:v>4098.1000000000004</c:v>
                      </c:pt>
                      <c:pt idx="11059">
                        <c:v>4102.8</c:v>
                      </c:pt>
                      <c:pt idx="11060">
                        <c:v>4095.1</c:v>
                      </c:pt>
                      <c:pt idx="11061">
                        <c:v>4101.6000000000004</c:v>
                      </c:pt>
                      <c:pt idx="11062">
                        <c:v>4096.5</c:v>
                      </c:pt>
                      <c:pt idx="11063">
                        <c:v>4093.6</c:v>
                      </c:pt>
                      <c:pt idx="11064">
                        <c:v>4094.2</c:v>
                      </c:pt>
                      <c:pt idx="11065">
                        <c:v>4099.2</c:v>
                      </c:pt>
                      <c:pt idx="11066">
                        <c:v>4098.7</c:v>
                      </c:pt>
                      <c:pt idx="11067">
                        <c:v>4097.3999999999996</c:v>
                      </c:pt>
                      <c:pt idx="11068">
                        <c:v>4101.3999999999996</c:v>
                      </c:pt>
                      <c:pt idx="11069">
                        <c:v>4096.5</c:v>
                      </c:pt>
                      <c:pt idx="11070">
                        <c:v>4096.7</c:v>
                      </c:pt>
                      <c:pt idx="11071">
                        <c:v>4093.8</c:v>
                      </c:pt>
                      <c:pt idx="11072">
                        <c:v>4098.6000000000004</c:v>
                      </c:pt>
                      <c:pt idx="11073">
                        <c:v>4097.3999999999996</c:v>
                      </c:pt>
                      <c:pt idx="11074">
                        <c:v>4095.8</c:v>
                      </c:pt>
                      <c:pt idx="11075">
                        <c:v>4087.6</c:v>
                      </c:pt>
                      <c:pt idx="11076">
                        <c:v>4092.7</c:v>
                      </c:pt>
                      <c:pt idx="11077">
                        <c:v>4098.8999999999996</c:v>
                      </c:pt>
                      <c:pt idx="11078">
                        <c:v>4093.6</c:v>
                      </c:pt>
                      <c:pt idx="11079">
                        <c:v>4102</c:v>
                      </c:pt>
                      <c:pt idx="11080">
                        <c:v>4095.2</c:v>
                      </c:pt>
                      <c:pt idx="11081">
                        <c:v>4097.6000000000004</c:v>
                      </c:pt>
                      <c:pt idx="11082">
                        <c:v>4099.5</c:v>
                      </c:pt>
                      <c:pt idx="11083">
                        <c:v>4094.7</c:v>
                      </c:pt>
                      <c:pt idx="11084">
                        <c:v>4095.7</c:v>
                      </c:pt>
                      <c:pt idx="11085">
                        <c:v>4102.5</c:v>
                      </c:pt>
                      <c:pt idx="11086">
                        <c:v>4104</c:v>
                      </c:pt>
                      <c:pt idx="11087">
                        <c:v>4094.7</c:v>
                      </c:pt>
                      <c:pt idx="11088">
                        <c:v>4103.3</c:v>
                      </c:pt>
                      <c:pt idx="11089">
                        <c:v>4108.8</c:v>
                      </c:pt>
                      <c:pt idx="11090">
                        <c:v>4104.5</c:v>
                      </c:pt>
                      <c:pt idx="11091">
                        <c:v>4105.3999999999996</c:v>
                      </c:pt>
                      <c:pt idx="11092">
                        <c:v>4106.5</c:v>
                      </c:pt>
                      <c:pt idx="11093">
                        <c:v>4103.8999999999996</c:v>
                      </c:pt>
                      <c:pt idx="11094">
                        <c:v>4094.6</c:v>
                      </c:pt>
                      <c:pt idx="11095">
                        <c:v>4101.6000000000004</c:v>
                      </c:pt>
                      <c:pt idx="11096">
                        <c:v>4096.3999999999996</c:v>
                      </c:pt>
                      <c:pt idx="11097">
                        <c:v>4094</c:v>
                      </c:pt>
                      <c:pt idx="11098">
                        <c:v>4101.2</c:v>
                      </c:pt>
                      <c:pt idx="11099">
                        <c:v>4103.5</c:v>
                      </c:pt>
                      <c:pt idx="11100">
                        <c:v>4099.3</c:v>
                      </c:pt>
                      <c:pt idx="11101">
                        <c:v>4103.3</c:v>
                      </c:pt>
                      <c:pt idx="11102">
                        <c:v>4100.8</c:v>
                      </c:pt>
                      <c:pt idx="11103">
                        <c:v>4094.7</c:v>
                      </c:pt>
                      <c:pt idx="11104">
                        <c:v>4104.3999999999996</c:v>
                      </c:pt>
                      <c:pt idx="11105">
                        <c:v>4099.8</c:v>
                      </c:pt>
                      <c:pt idx="11106">
                        <c:v>4096.5</c:v>
                      </c:pt>
                      <c:pt idx="11107">
                        <c:v>4093.4</c:v>
                      </c:pt>
                      <c:pt idx="11108">
                        <c:v>4108.2</c:v>
                      </c:pt>
                      <c:pt idx="11109">
                        <c:v>4105.8</c:v>
                      </c:pt>
                      <c:pt idx="11110">
                        <c:v>4101.7</c:v>
                      </c:pt>
                      <c:pt idx="11111">
                        <c:v>4099.5</c:v>
                      </c:pt>
                      <c:pt idx="11112">
                        <c:v>4098.3999999999996</c:v>
                      </c:pt>
                      <c:pt idx="11113">
                        <c:v>4093.1</c:v>
                      </c:pt>
                      <c:pt idx="11114">
                        <c:v>4095.7</c:v>
                      </c:pt>
                      <c:pt idx="11115">
                        <c:v>4094.4</c:v>
                      </c:pt>
                      <c:pt idx="11116">
                        <c:v>4100.7</c:v>
                      </c:pt>
                      <c:pt idx="11117">
                        <c:v>4105.1000000000004</c:v>
                      </c:pt>
                      <c:pt idx="11118">
                        <c:v>4100.5</c:v>
                      </c:pt>
                      <c:pt idx="11119">
                        <c:v>4096.3999999999996</c:v>
                      </c:pt>
                      <c:pt idx="11120">
                        <c:v>4099.6000000000004</c:v>
                      </c:pt>
                      <c:pt idx="11121">
                        <c:v>4098.8</c:v>
                      </c:pt>
                      <c:pt idx="11122">
                        <c:v>4104.8</c:v>
                      </c:pt>
                      <c:pt idx="11123">
                        <c:v>4100.2</c:v>
                      </c:pt>
                      <c:pt idx="11124">
                        <c:v>4103.3999999999996</c:v>
                      </c:pt>
                      <c:pt idx="11125">
                        <c:v>4100.3999999999996</c:v>
                      </c:pt>
                      <c:pt idx="11126">
                        <c:v>4104</c:v>
                      </c:pt>
                      <c:pt idx="11127">
                        <c:v>4099.2</c:v>
                      </c:pt>
                      <c:pt idx="11128">
                        <c:v>4105.3</c:v>
                      </c:pt>
                      <c:pt idx="11129">
                        <c:v>4100.8999999999996</c:v>
                      </c:pt>
                      <c:pt idx="11130">
                        <c:v>4117.1000000000004</c:v>
                      </c:pt>
                      <c:pt idx="11131">
                        <c:v>4098.3</c:v>
                      </c:pt>
                      <c:pt idx="11132">
                        <c:v>4099.5</c:v>
                      </c:pt>
                      <c:pt idx="11133">
                        <c:v>4106.7</c:v>
                      </c:pt>
                      <c:pt idx="11134">
                        <c:v>4113.5</c:v>
                      </c:pt>
                      <c:pt idx="11135">
                        <c:v>4100.2</c:v>
                      </c:pt>
                      <c:pt idx="11136">
                        <c:v>4104.1000000000004</c:v>
                      </c:pt>
                      <c:pt idx="11137">
                        <c:v>4103.6000000000004</c:v>
                      </c:pt>
                      <c:pt idx="11138">
                        <c:v>4105.3999999999996</c:v>
                      </c:pt>
                      <c:pt idx="11139">
                        <c:v>4105</c:v>
                      </c:pt>
                      <c:pt idx="11140">
                        <c:v>4099.8</c:v>
                      </c:pt>
                      <c:pt idx="11141">
                        <c:v>4092.7</c:v>
                      </c:pt>
                      <c:pt idx="11142">
                        <c:v>4111.3</c:v>
                      </c:pt>
                      <c:pt idx="11143">
                        <c:v>4098.3999999999996</c:v>
                      </c:pt>
                      <c:pt idx="11144">
                        <c:v>4111.7</c:v>
                      </c:pt>
                      <c:pt idx="11145">
                        <c:v>4096.6000000000004</c:v>
                      </c:pt>
                      <c:pt idx="11146">
                        <c:v>4111.6000000000004</c:v>
                      </c:pt>
                      <c:pt idx="11147">
                        <c:v>4096.3</c:v>
                      </c:pt>
                      <c:pt idx="11148">
                        <c:v>4112.3</c:v>
                      </c:pt>
                      <c:pt idx="11149">
                        <c:v>4090.2</c:v>
                      </c:pt>
                      <c:pt idx="11150">
                        <c:v>4113.2</c:v>
                      </c:pt>
                      <c:pt idx="11151">
                        <c:v>4111.6000000000004</c:v>
                      </c:pt>
                      <c:pt idx="11152">
                        <c:v>4106.3</c:v>
                      </c:pt>
                      <c:pt idx="11153">
                        <c:v>4121.8999999999996</c:v>
                      </c:pt>
                      <c:pt idx="11154">
                        <c:v>4103.1000000000004</c:v>
                      </c:pt>
                      <c:pt idx="11155">
                        <c:v>4096.6000000000004</c:v>
                      </c:pt>
                      <c:pt idx="11156">
                        <c:v>4113.1000000000004</c:v>
                      </c:pt>
                      <c:pt idx="11157">
                        <c:v>4101.3</c:v>
                      </c:pt>
                      <c:pt idx="11158">
                        <c:v>4115.6000000000004</c:v>
                      </c:pt>
                      <c:pt idx="11159">
                        <c:v>4097.8999999999996</c:v>
                      </c:pt>
                      <c:pt idx="11160">
                        <c:v>4090.9</c:v>
                      </c:pt>
                      <c:pt idx="11161">
                        <c:v>4091.8</c:v>
                      </c:pt>
                      <c:pt idx="11162">
                        <c:v>4106</c:v>
                      </c:pt>
                      <c:pt idx="11163">
                        <c:v>4080.7</c:v>
                      </c:pt>
                      <c:pt idx="11164">
                        <c:v>4093.4</c:v>
                      </c:pt>
                      <c:pt idx="11165">
                        <c:v>4088.2</c:v>
                      </c:pt>
                      <c:pt idx="11166">
                        <c:v>4095</c:v>
                      </c:pt>
                      <c:pt idx="11167">
                        <c:v>4070.6</c:v>
                      </c:pt>
                      <c:pt idx="11168">
                        <c:v>4089.4</c:v>
                      </c:pt>
                      <c:pt idx="11169">
                        <c:v>4099.2</c:v>
                      </c:pt>
                      <c:pt idx="11170">
                        <c:v>4087.9</c:v>
                      </c:pt>
                      <c:pt idx="11171">
                        <c:v>4103</c:v>
                      </c:pt>
                      <c:pt idx="11172">
                        <c:v>4076.5</c:v>
                      </c:pt>
                      <c:pt idx="11173">
                        <c:v>4093.2</c:v>
                      </c:pt>
                      <c:pt idx="11174">
                        <c:v>4087.9</c:v>
                      </c:pt>
                      <c:pt idx="11175">
                        <c:v>4067.7</c:v>
                      </c:pt>
                      <c:pt idx="11176">
                        <c:v>4102.7</c:v>
                      </c:pt>
                      <c:pt idx="11177">
                        <c:v>4091.7</c:v>
                      </c:pt>
                      <c:pt idx="11178">
                        <c:v>4100.3</c:v>
                      </c:pt>
                      <c:pt idx="11179">
                        <c:v>4085.9</c:v>
                      </c:pt>
                      <c:pt idx="11180">
                        <c:v>4095.8</c:v>
                      </c:pt>
                      <c:pt idx="11181">
                        <c:v>4093.9</c:v>
                      </c:pt>
                      <c:pt idx="11182">
                        <c:v>4095</c:v>
                      </c:pt>
                      <c:pt idx="11183">
                        <c:v>4106.5</c:v>
                      </c:pt>
                      <c:pt idx="11184">
                        <c:v>4089.4</c:v>
                      </c:pt>
                      <c:pt idx="11185">
                        <c:v>4071.1</c:v>
                      </c:pt>
                      <c:pt idx="11186">
                        <c:v>4073.4</c:v>
                      </c:pt>
                      <c:pt idx="11187">
                        <c:v>4082.8</c:v>
                      </c:pt>
                      <c:pt idx="11188">
                        <c:v>4077.5</c:v>
                      </c:pt>
                      <c:pt idx="11189">
                        <c:v>4112.3999999999996</c:v>
                      </c:pt>
                      <c:pt idx="11190">
                        <c:v>4106.8999999999996</c:v>
                      </c:pt>
                      <c:pt idx="11191">
                        <c:v>4079.1</c:v>
                      </c:pt>
                      <c:pt idx="11192">
                        <c:v>4091.2</c:v>
                      </c:pt>
                      <c:pt idx="11193">
                        <c:v>4078.6</c:v>
                      </c:pt>
                      <c:pt idx="11194">
                        <c:v>4105.7</c:v>
                      </c:pt>
                      <c:pt idx="11195">
                        <c:v>4090.8</c:v>
                      </c:pt>
                      <c:pt idx="11196">
                        <c:v>4096.5</c:v>
                      </c:pt>
                      <c:pt idx="11197">
                        <c:v>4092.6</c:v>
                      </c:pt>
                      <c:pt idx="11198">
                        <c:v>4089.3</c:v>
                      </c:pt>
                      <c:pt idx="11199">
                        <c:v>4087.1</c:v>
                      </c:pt>
                      <c:pt idx="11200">
                        <c:v>4102.1000000000004</c:v>
                      </c:pt>
                      <c:pt idx="11201">
                        <c:v>4102.8</c:v>
                      </c:pt>
                      <c:pt idx="11202">
                        <c:v>4096</c:v>
                      </c:pt>
                      <c:pt idx="11203">
                        <c:v>4098.1000000000004</c:v>
                      </c:pt>
                      <c:pt idx="11204">
                        <c:v>4095.2</c:v>
                      </c:pt>
                      <c:pt idx="11205">
                        <c:v>4094.6</c:v>
                      </c:pt>
                      <c:pt idx="11206">
                        <c:v>4076.9</c:v>
                      </c:pt>
                      <c:pt idx="11207">
                        <c:v>4084.8</c:v>
                      </c:pt>
                      <c:pt idx="11208">
                        <c:v>4096.6000000000004</c:v>
                      </c:pt>
                      <c:pt idx="11209">
                        <c:v>4094.6</c:v>
                      </c:pt>
                      <c:pt idx="11210">
                        <c:v>4094.5</c:v>
                      </c:pt>
                      <c:pt idx="11211">
                        <c:v>4097</c:v>
                      </c:pt>
                      <c:pt idx="11212">
                        <c:v>4098.5</c:v>
                      </c:pt>
                      <c:pt idx="11213">
                        <c:v>4084.9</c:v>
                      </c:pt>
                      <c:pt idx="11214">
                        <c:v>4084.2</c:v>
                      </c:pt>
                      <c:pt idx="11215">
                        <c:v>4080.7</c:v>
                      </c:pt>
                      <c:pt idx="11216">
                        <c:v>4078.3</c:v>
                      </c:pt>
                      <c:pt idx="11217">
                        <c:v>4089.2</c:v>
                      </c:pt>
                      <c:pt idx="11218">
                        <c:v>4095.6</c:v>
                      </c:pt>
                      <c:pt idx="11219">
                        <c:v>4091.9</c:v>
                      </c:pt>
                      <c:pt idx="11220">
                        <c:v>4081.5</c:v>
                      </c:pt>
                      <c:pt idx="11221">
                        <c:v>4100.8</c:v>
                      </c:pt>
                      <c:pt idx="11222">
                        <c:v>4080.5</c:v>
                      </c:pt>
                      <c:pt idx="11223">
                        <c:v>4086.5</c:v>
                      </c:pt>
                      <c:pt idx="11224">
                        <c:v>4083.7</c:v>
                      </c:pt>
                      <c:pt idx="11225">
                        <c:v>4086.7</c:v>
                      </c:pt>
                      <c:pt idx="11226">
                        <c:v>4081.7</c:v>
                      </c:pt>
                      <c:pt idx="11227">
                        <c:v>4082.2</c:v>
                      </c:pt>
                      <c:pt idx="11228">
                        <c:v>4097.8</c:v>
                      </c:pt>
                      <c:pt idx="11229">
                        <c:v>4082.6</c:v>
                      </c:pt>
                      <c:pt idx="11230">
                        <c:v>4089.9</c:v>
                      </c:pt>
                      <c:pt idx="11231">
                        <c:v>4075.4</c:v>
                      </c:pt>
                      <c:pt idx="11232">
                        <c:v>4063.8</c:v>
                      </c:pt>
                      <c:pt idx="11233">
                        <c:v>4086.3</c:v>
                      </c:pt>
                      <c:pt idx="11234">
                        <c:v>4084</c:v>
                      </c:pt>
                      <c:pt idx="11235">
                        <c:v>4073.8</c:v>
                      </c:pt>
                      <c:pt idx="11236">
                        <c:v>4077.2</c:v>
                      </c:pt>
                      <c:pt idx="11237">
                        <c:v>4066.6</c:v>
                      </c:pt>
                      <c:pt idx="11238">
                        <c:v>4085.9</c:v>
                      </c:pt>
                      <c:pt idx="11239">
                        <c:v>4072.1</c:v>
                      </c:pt>
                      <c:pt idx="11240">
                        <c:v>4077.1</c:v>
                      </c:pt>
                      <c:pt idx="11241">
                        <c:v>4073.9</c:v>
                      </c:pt>
                      <c:pt idx="11242">
                        <c:v>4071.1</c:v>
                      </c:pt>
                      <c:pt idx="11243">
                        <c:v>4080.1</c:v>
                      </c:pt>
                      <c:pt idx="11244">
                        <c:v>4081.3</c:v>
                      </c:pt>
                      <c:pt idx="11245">
                        <c:v>4078.8</c:v>
                      </c:pt>
                      <c:pt idx="11246">
                        <c:v>4085.6</c:v>
                      </c:pt>
                      <c:pt idx="11247">
                        <c:v>4073.9</c:v>
                      </c:pt>
                      <c:pt idx="11248">
                        <c:v>4079.7</c:v>
                      </c:pt>
                      <c:pt idx="11249">
                        <c:v>4077.8</c:v>
                      </c:pt>
                      <c:pt idx="11250">
                        <c:v>4077.7</c:v>
                      </c:pt>
                      <c:pt idx="11251">
                        <c:v>4076.8</c:v>
                      </c:pt>
                      <c:pt idx="11252">
                        <c:v>4079.4</c:v>
                      </c:pt>
                      <c:pt idx="11253">
                        <c:v>4075.9</c:v>
                      </c:pt>
                      <c:pt idx="11254">
                        <c:v>4086</c:v>
                      </c:pt>
                      <c:pt idx="11255">
                        <c:v>4079.9</c:v>
                      </c:pt>
                      <c:pt idx="11256">
                        <c:v>4079.7</c:v>
                      </c:pt>
                      <c:pt idx="11257">
                        <c:v>4083.3</c:v>
                      </c:pt>
                      <c:pt idx="11258">
                        <c:v>4083.1</c:v>
                      </c:pt>
                      <c:pt idx="11259">
                        <c:v>4087</c:v>
                      </c:pt>
                      <c:pt idx="11260">
                        <c:v>4085.7</c:v>
                      </c:pt>
                      <c:pt idx="11261">
                        <c:v>4085.4</c:v>
                      </c:pt>
                      <c:pt idx="11262">
                        <c:v>4080.3</c:v>
                      </c:pt>
                      <c:pt idx="11263">
                        <c:v>4072.9</c:v>
                      </c:pt>
                      <c:pt idx="11264">
                        <c:v>4079.9</c:v>
                      </c:pt>
                      <c:pt idx="11265">
                        <c:v>4079.3</c:v>
                      </c:pt>
                      <c:pt idx="11266">
                        <c:v>4082.4</c:v>
                      </c:pt>
                      <c:pt idx="11267">
                        <c:v>4071</c:v>
                      </c:pt>
                      <c:pt idx="11268">
                        <c:v>4082.6</c:v>
                      </c:pt>
                      <c:pt idx="11269">
                        <c:v>4083.4</c:v>
                      </c:pt>
                      <c:pt idx="11270">
                        <c:v>4075</c:v>
                      </c:pt>
                      <c:pt idx="11271">
                        <c:v>4083.1</c:v>
                      </c:pt>
                      <c:pt idx="11272">
                        <c:v>4091.7</c:v>
                      </c:pt>
                      <c:pt idx="11273">
                        <c:v>4079</c:v>
                      </c:pt>
                      <c:pt idx="11274">
                        <c:v>4083.5</c:v>
                      </c:pt>
                      <c:pt idx="11275">
                        <c:v>4076.8</c:v>
                      </c:pt>
                      <c:pt idx="11276">
                        <c:v>4073</c:v>
                      </c:pt>
                      <c:pt idx="11277">
                        <c:v>4080.7</c:v>
                      </c:pt>
                      <c:pt idx="11278">
                        <c:v>4081.8</c:v>
                      </c:pt>
                      <c:pt idx="11279">
                        <c:v>4081.6</c:v>
                      </c:pt>
                      <c:pt idx="11280">
                        <c:v>4084.5</c:v>
                      </c:pt>
                      <c:pt idx="11281">
                        <c:v>4073.4</c:v>
                      </c:pt>
                      <c:pt idx="11282">
                        <c:v>4077.8</c:v>
                      </c:pt>
                      <c:pt idx="11283">
                        <c:v>4073.7</c:v>
                      </c:pt>
                      <c:pt idx="11284">
                        <c:v>4078.3</c:v>
                      </c:pt>
                      <c:pt idx="11285">
                        <c:v>4076.4</c:v>
                      </c:pt>
                      <c:pt idx="11286">
                        <c:v>4069.1</c:v>
                      </c:pt>
                      <c:pt idx="11287">
                        <c:v>4066.3</c:v>
                      </c:pt>
                      <c:pt idx="11288">
                        <c:v>4066.9</c:v>
                      </c:pt>
                      <c:pt idx="11289">
                        <c:v>4076.5</c:v>
                      </c:pt>
                      <c:pt idx="11290">
                        <c:v>4066.4</c:v>
                      </c:pt>
                      <c:pt idx="11291">
                        <c:v>4064.2</c:v>
                      </c:pt>
                      <c:pt idx="11292">
                        <c:v>4060.5</c:v>
                      </c:pt>
                      <c:pt idx="11293">
                        <c:v>4051.8</c:v>
                      </c:pt>
                      <c:pt idx="11294">
                        <c:v>4058.2</c:v>
                      </c:pt>
                      <c:pt idx="11295">
                        <c:v>4056.4</c:v>
                      </c:pt>
                      <c:pt idx="11296">
                        <c:v>4055.2</c:v>
                      </c:pt>
                      <c:pt idx="11297">
                        <c:v>4052.4</c:v>
                      </c:pt>
                      <c:pt idx="11298">
                        <c:v>4059.8</c:v>
                      </c:pt>
                      <c:pt idx="11299">
                        <c:v>4064.9</c:v>
                      </c:pt>
                      <c:pt idx="11300">
                        <c:v>4058.9</c:v>
                      </c:pt>
                      <c:pt idx="11301">
                        <c:v>4057.7</c:v>
                      </c:pt>
                      <c:pt idx="11302">
                        <c:v>4060.1</c:v>
                      </c:pt>
                      <c:pt idx="11303">
                        <c:v>4055.4</c:v>
                      </c:pt>
                      <c:pt idx="11304">
                        <c:v>4059.7</c:v>
                      </c:pt>
                      <c:pt idx="11305">
                        <c:v>4062.3</c:v>
                      </c:pt>
                      <c:pt idx="11306">
                        <c:v>4061.6</c:v>
                      </c:pt>
                      <c:pt idx="11307">
                        <c:v>4065</c:v>
                      </c:pt>
                      <c:pt idx="11308">
                        <c:v>4055.3</c:v>
                      </c:pt>
                      <c:pt idx="11309">
                        <c:v>4063</c:v>
                      </c:pt>
                      <c:pt idx="11310">
                        <c:v>4064</c:v>
                      </c:pt>
                      <c:pt idx="11311">
                        <c:v>4059.4</c:v>
                      </c:pt>
                      <c:pt idx="11312">
                        <c:v>4061.9</c:v>
                      </c:pt>
                      <c:pt idx="11313">
                        <c:v>4058.5</c:v>
                      </c:pt>
                      <c:pt idx="11314">
                        <c:v>4048.1</c:v>
                      </c:pt>
                      <c:pt idx="11315">
                        <c:v>4052.7</c:v>
                      </c:pt>
                      <c:pt idx="11316">
                        <c:v>4052.1</c:v>
                      </c:pt>
                      <c:pt idx="11317">
                        <c:v>4046.6</c:v>
                      </c:pt>
                      <c:pt idx="11318">
                        <c:v>4053.2</c:v>
                      </c:pt>
                      <c:pt idx="11319">
                        <c:v>4047</c:v>
                      </c:pt>
                      <c:pt idx="11320">
                        <c:v>4055.8</c:v>
                      </c:pt>
                      <c:pt idx="11321">
                        <c:v>4049.9</c:v>
                      </c:pt>
                      <c:pt idx="11322">
                        <c:v>4052.8</c:v>
                      </c:pt>
                      <c:pt idx="11323">
                        <c:v>4056.6</c:v>
                      </c:pt>
                      <c:pt idx="11324">
                        <c:v>4055.2</c:v>
                      </c:pt>
                      <c:pt idx="11325">
                        <c:v>4052.1</c:v>
                      </c:pt>
                      <c:pt idx="11326">
                        <c:v>4051.6</c:v>
                      </c:pt>
                      <c:pt idx="11327">
                        <c:v>4053.9</c:v>
                      </c:pt>
                      <c:pt idx="11328">
                        <c:v>4055.4</c:v>
                      </c:pt>
                      <c:pt idx="11329">
                        <c:v>4055.2</c:v>
                      </c:pt>
                      <c:pt idx="11330">
                        <c:v>4055.9</c:v>
                      </c:pt>
                      <c:pt idx="11331">
                        <c:v>4053.3</c:v>
                      </c:pt>
                      <c:pt idx="11332">
                        <c:v>4045</c:v>
                      </c:pt>
                      <c:pt idx="11333">
                        <c:v>4055.4</c:v>
                      </c:pt>
                      <c:pt idx="11334">
                        <c:v>4057.2</c:v>
                      </c:pt>
                      <c:pt idx="11335">
                        <c:v>4054.1</c:v>
                      </c:pt>
                      <c:pt idx="11336">
                        <c:v>4054.5</c:v>
                      </c:pt>
                      <c:pt idx="11337">
                        <c:v>4055.4</c:v>
                      </c:pt>
                      <c:pt idx="11338">
                        <c:v>4059.1</c:v>
                      </c:pt>
                      <c:pt idx="11339">
                        <c:v>4061.9</c:v>
                      </c:pt>
                      <c:pt idx="11340">
                        <c:v>4059.3</c:v>
                      </c:pt>
                      <c:pt idx="11341">
                        <c:v>4063.4</c:v>
                      </c:pt>
                      <c:pt idx="11342">
                        <c:v>4058.6</c:v>
                      </c:pt>
                      <c:pt idx="11343">
                        <c:v>4061.5</c:v>
                      </c:pt>
                      <c:pt idx="11344">
                        <c:v>4054</c:v>
                      </c:pt>
                      <c:pt idx="11345">
                        <c:v>4046.6</c:v>
                      </c:pt>
                      <c:pt idx="11346">
                        <c:v>4066.9</c:v>
                      </c:pt>
                      <c:pt idx="11347">
                        <c:v>4063.4</c:v>
                      </c:pt>
                      <c:pt idx="11348">
                        <c:v>4065.6</c:v>
                      </c:pt>
                      <c:pt idx="11349">
                        <c:v>4057.6</c:v>
                      </c:pt>
                      <c:pt idx="11350">
                        <c:v>4045.3</c:v>
                      </c:pt>
                      <c:pt idx="11351">
                        <c:v>4060</c:v>
                      </c:pt>
                      <c:pt idx="11352">
                        <c:v>4060</c:v>
                      </c:pt>
                      <c:pt idx="11353">
                        <c:v>4053.3</c:v>
                      </c:pt>
                      <c:pt idx="11354">
                        <c:v>4056</c:v>
                      </c:pt>
                      <c:pt idx="11355">
                        <c:v>4048.6</c:v>
                      </c:pt>
                      <c:pt idx="11356">
                        <c:v>4050.8</c:v>
                      </c:pt>
                      <c:pt idx="11357">
                        <c:v>4055.1</c:v>
                      </c:pt>
                      <c:pt idx="11358">
                        <c:v>4054.7</c:v>
                      </c:pt>
                      <c:pt idx="11359">
                        <c:v>4062.2</c:v>
                      </c:pt>
                      <c:pt idx="11360">
                        <c:v>4058.6</c:v>
                      </c:pt>
                      <c:pt idx="11361">
                        <c:v>4050.6</c:v>
                      </c:pt>
                      <c:pt idx="11362">
                        <c:v>4054.6</c:v>
                      </c:pt>
                      <c:pt idx="11363">
                        <c:v>4054.1</c:v>
                      </c:pt>
                      <c:pt idx="11364">
                        <c:v>4056.4</c:v>
                      </c:pt>
                      <c:pt idx="11365">
                        <c:v>4055.9</c:v>
                      </c:pt>
                      <c:pt idx="11366">
                        <c:v>4054.5</c:v>
                      </c:pt>
                      <c:pt idx="11367">
                        <c:v>4055.4</c:v>
                      </c:pt>
                      <c:pt idx="11368">
                        <c:v>4053.5</c:v>
                      </c:pt>
                      <c:pt idx="11369">
                        <c:v>4056.3</c:v>
                      </c:pt>
                      <c:pt idx="11370">
                        <c:v>4051.7</c:v>
                      </c:pt>
                      <c:pt idx="11371">
                        <c:v>4056.3</c:v>
                      </c:pt>
                      <c:pt idx="11372">
                        <c:v>4046.8</c:v>
                      </c:pt>
                      <c:pt idx="11373">
                        <c:v>4042.9</c:v>
                      </c:pt>
                      <c:pt idx="11374">
                        <c:v>4041.4</c:v>
                      </c:pt>
                      <c:pt idx="11375">
                        <c:v>4049.4</c:v>
                      </c:pt>
                      <c:pt idx="11376">
                        <c:v>4044.6</c:v>
                      </c:pt>
                      <c:pt idx="11377">
                        <c:v>4037.1</c:v>
                      </c:pt>
                      <c:pt idx="11378">
                        <c:v>4054.8</c:v>
                      </c:pt>
                      <c:pt idx="11379">
                        <c:v>4049.3</c:v>
                      </c:pt>
                      <c:pt idx="11380">
                        <c:v>4053.3</c:v>
                      </c:pt>
                      <c:pt idx="11381">
                        <c:v>4041.1</c:v>
                      </c:pt>
                      <c:pt idx="11382">
                        <c:v>4045.9</c:v>
                      </c:pt>
                      <c:pt idx="11383">
                        <c:v>4038</c:v>
                      </c:pt>
                      <c:pt idx="11384">
                        <c:v>4047.9</c:v>
                      </c:pt>
                      <c:pt idx="11385">
                        <c:v>4040.4</c:v>
                      </c:pt>
                      <c:pt idx="11386">
                        <c:v>4049.4</c:v>
                      </c:pt>
                      <c:pt idx="11387">
                        <c:v>4044.7</c:v>
                      </c:pt>
                      <c:pt idx="11388">
                        <c:v>4052.2</c:v>
                      </c:pt>
                      <c:pt idx="11389">
                        <c:v>4043.2</c:v>
                      </c:pt>
                      <c:pt idx="11390">
                        <c:v>4048.9</c:v>
                      </c:pt>
                      <c:pt idx="11391">
                        <c:v>4045.1</c:v>
                      </c:pt>
                      <c:pt idx="11392">
                        <c:v>4046.7</c:v>
                      </c:pt>
                      <c:pt idx="11393">
                        <c:v>4048.8</c:v>
                      </c:pt>
                      <c:pt idx="11394">
                        <c:v>4042.3</c:v>
                      </c:pt>
                      <c:pt idx="11395">
                        <c:v>4040.5</c:v>
                      </c:pt>
                      <c:pt idx="11396">
                        <c:v>4040.9</c:v>
                      </c:pt>
                      <c:pt idx="11397">
                        <c:v>4035.4</c:v>
                      </c:pt>
                      <c:pt idx="11398">
                        <c:v>4046.2</c:v>
                      </c:pt>
                      <c:pt idx="11399">
                        <c:v>4050.2</c:v>
                      </c:pt>
                      <c:pt idx="11400">
                        <c:v>4049.4</c:v>
                      </c:pt>
                      <c:pt idx="11401">
                        <c:v>4063.3</c:v>
                      </c:pt>
                      <c:pt idx="11402">
                        <c:v>4045.8</c:v>
                      </c:pt>
                      <c:pt idx="11403">
                        <c:v>4045.3</c:v>
                      </c:pt>
                      <c:pt idx="11404">
                        <c:v>4057.9</c:v>
                      </c:pt>
                      <c:pt idx="11405">
                        <c:v>4053.1</c:v>
                      </c:pt>
                      <c:pt idx="11406">
                        <c:v>4044.1</c:v>
                      </c:pt>
                      <c:pt idx="11407">
                        <c:v>4043.8</c:v>
                      </c:pt>
                      <c:pt idx="11408">
                        <c:v>4044.4</c:v>
                      </c:pt>
                      <c:pt idx="11409">
                        <c:v>4058.8</c:v>
                      </c:pt>
                      <c:pt idx="11410">
                        <c:v>4047.3</c:v>
                      </c:pt>
                      <c:pt idx="11411">
                        <c:v>4048.2</c:v>
                      </c:pt>
                      <c:pt idx="11412">
                        <c:v>4061.4</c:v>
                      </c:pt>
                      <c:pt idx="11413">
                        <c:v>4049.2</c:v>
                      </c:pt>
                      <c:pt idx="11414">
                        <c:v>4049.3</c:v>
                      </c:pt>
                      <c:pt idx="11415">
                        <c:v>4046.7</c:v>
                      </c:pt>
                      <c:pt idx="11416">
                        <c:v>4040.9</c:v>
                      </c:pt>
                      <c:pt idx="11417">
                        <c:v>4047.1</c:v>
                      </c:pt>
                      <c:pt idx="11418">
                        <c:v>4049.2</c:v>
                      </c:pt>
                      <c:pt idx="11419">
                        <c:v>4052.4</c:v>
                      </c:pt>
                      <c:pt idx="11420">
                        <c:v>4056.4</c:v>
                      </c:pt>
                      <c:pt idx="11421">
                        <c:v>4062.2</c:v>
                      </c:pt>
                      <c:pt idx="11422">
                        <c:v>4061.4</c:v>
                      </c:pt>
                      <c:pt idx="11423">
                        <c:v>4051.9</c:v>
                      </c:pt>
                      <c:pt idx="11424">
                        <c:v>4041.5</c:v>
                      </c:pt>
                      <c:pt idx="11425">
                        <c:v>4042.7</c:v>
                      </c:pt>
                      <c:pt idx="11426">
                        <c:v>4057.7</c:v>
                      </c:pt>
                      <c:pt idx="11427">
                        <c:v>4035.9</c:v>
                      </c:pt>
                      <c:pt idx="11428">
                        <c:v>4058.5</c:v>
                      </c:pt>
                      <c:pt idx="11429">
                        <c:v>4052.5</c:v>
                      </c:pt>
                      <c:pt idx="11430">
                        <c:v>4043.4</c:v>
                      </c:pt>
                      <c:pt idx="11431">
                        <c:v>4049.7</c:v>
                      </c:pt>
                      <c:pt idx="11432">
                        <c:v>4048.9</c:v>
                      </c:pt>
                      <c:pt idx="11433">
                        <c:v>4045.4</c:v>
                      </c:pt>
                      <c:pt idx="11434">
                        <c:v>4063.5</c:v>
                      </c:pt>
                      <c:pt idx="11435">
                        <c:v>4058.2</c:v>
                      </c:pt>
                      <c:pt idx="11436">
                        <c:v>4044.7</c:v>
                      </c:pt>
                      <c:pt idx="11437">
                        <c:v>4045</c:v>
                      </c:pt>
                      <c:pt idx="11438">
                        <c:v>4058.7</c:v>
                      </c:pt>
                      <c:pt idx="11439">
                        <c:v>4049.5</c:v>
                      </c:pt>
                      <c:pt idx="11440">
                        <c:v>4070.8</c:v>
                      </c:pt>
                      <c:pt idx="11441">
                        <c:v>4057.5</c:v>
                      </c:pt>
                      <c:pt idx="11442">
                        <c:v>4051.1</c:v>
                      </c:pt>
                      <c:pt idx="11443">
                        <c:v>4065.5</c:v>
                      </c:pt>
                      <c:pt idx="11444">
                        <c:v>4052.5</c:v>
                      </c:pt>
                      <c:pt idx="11445">
                        <c:v>4057.9</c:v>
                      </c:pt>
                      <c:pt idx="11446">
                        <c:v>4052.6</c:v>
                      </c:pt>
                      <c:pt idx="11447">
                        <c:v>4054.7</c:v>
                      </c:pt>
                      <c:pt idx="11448">
                        <c:v>4056.1</c:v>
                      </c:pt>
                      <c:pt idx="11449">
                        <c:v>4058.8</c:v>
                      </c:pt>
                      <c:pt idx="11450">
                        <c:v>4059.9</c:v>
                      </c:pt>
                      <c:pt idx="11451">
                        <c:v>4051.4</c:v>
                      </c:pt>
                      <c:pt idx="11452">
                        <c:v>4045.8</c:v>
                      </c:pt>
                      <c:pt idx="11453">
                        <c:v>4072.1</c:v>
                      </c:pt>
                      <c:pt idx="11454">
                        <c:v>4056.4</c:v>
                      </c:pt>
                      <c:pt idx="11455">
                        <c:v>4056.5</c:v>
                      </c:pt>
                      <c:pt idx="11456">
                        <c:v>4046.8</c:v>
                      </c:pt>
                      <c:pt idx="11457">
                        <c:v>4069.9</c:v>
                      </c:pt>
                      <c:pt idx="11458">
                        <c:v>4070.4</c:v>
                      </c:pt>
                      <c:pt idx="11459">
                        <c:v>4058.2</c:v>
                      </c:pt>
                      <c:pt idx="11460">
                        <c:v>4059.2</c:v>
                      </c:pt>
                      <c:pt idx="11461">
                        <c:v>4053.3</c:v>
                      </c:pt>
                      <c:pt idx="11462">
                        <c:v>4050.6</c:v>
                      </c:pt>
                      <c:pt idx="11463">
                        <c:v>4062.6</c:v>
                      </c:pt>
                      <c:pt idx="11464">
                        <c:v>4055.4</c:v>
                      </c:pt>
                      <c:pt idx="11465">
                        <c:v>4068.8</c:v>
                      </c:pt>
                      <c:pt idx="11466">
                        <c:v>4053.2</c:v>
                      </c:pt>
                      <c:pt idx="11467">
                        <c:v>4058.7</c:v>
                      </c:pt>
                      <c:pt idx="11468">
                        <c:v>4067.6</c:v>
                      </c:pt>
                      <c:pt idx="11469">
                        <c:v>4065.3</c:v>
                      </c:pt>
                      <c:pt idx="11470">
                        <c:v>4075.3</c:v>
                      </c:pt>
                      <c:pt idx="11471">
                        <c:v>4058.6</c:v>
                      </c:pt>
                      <c:pt idx="11472">
                        <c:v>4067.9</c:v>
                      </c:pt>
                      <c:pt idx="11473">
                        <c:v>4066.6</c:v>
                      </c:pt>
                      <c:pt idx="11474">
                        <c:v>4070.1</c:v>
                      </c:pt>
                      <c:pt idx="11475">
                        <c:v>4068.9</c:v>
                      </c:pt>
                      <c:pt idx="11476">
                        <c:v>4055.9</c:v>
                      </c:pt>
                      <c:pt idx="11477">
                        <c:v>4066</c:v>
                      </c:pt>
                      <c:pt idx="11478">
                        <c:v>4055.7</c:v>
                      </c:pt>
                      <c:pt idx="11479">
                        <c:v>4068.3</c:v>
                      </c:pt>
                      <c:pt idx="11480">
                        <c:v>4065.9</c:v>
                      </c:pt>
                      <c:pt idx="11481">
                        <c:v>4072.5</c:v>
                      </c:pt>
                      <c:pt idx="11482">
                        <c:v>4049</c:v>
                      </c:pt>
                      <c:pt idx="11483">
                        <c:v>4071.6</c:v>
                      </c:pt>
                      <c:pt idx="11484">
                        <c:v>4071.1</c:v>
                      </c:pt>
                      <c:pt idx="11485">
                        <c:v>4074.4</c:v>
                      </c:pt>
                      <c:pt idx="11486">
                        <c:v>4061.2</c:v>
                      </c:pt>
                      <c:pt idx="11487">
                        <c:v>4055.3</c:v>
                      </c:pt>
                      <c:pt idx="11488">
                        <c:v>4061.8</c:v>
                      </c:pt>
                      <c:pt idx="11489">
                        <c:v>4067.3</c:v>
                      </c:pt>
                      <c:pt idx="11490">
                        <c:v>4068.6</c:v>
                      </c:pt>
                      <c:pt idx="11491">
                        <c:v>4070.6</c:v>
                      </c:pt>
                      <c:pt idx="11492">
                        <c:v>4052.4</c:v>
                      </c:pt>
                      <c:pt idx="11493">
                        <c:v>4063.7</c:v>
                      </c:pt>
                      <c:pt idx="11494">
                        <c:v>4076.7</c:v>
                      </c:pt>
                      <c:pt idx="11495">
                        <c:v>4065.6</c:v>
                      </c:pt>
                      <c:pt idx="11496">
                        <c:v>4054.8</c:v>
                      </c:pt>
                      <c:pt idx="11497">
                        <c:v>4059.8</c:v>
                      </c:pt>
                      <c:pt idx="11498">
                        <c:v>4064.4</c:v>
                      </c:pt>
                      <c:pt idx="11499">
                        <c:v>4075.6</c:v>
                      </c:pt>
                      <c:pt idx="11500">
                        <c:v>4080.2</c:v>
                      </c:pt>
                      <c:pt idx="11501">
                        <c:v>4060.9</c:v>
                      </c:pt>
                      <c:pt idx="11502">
                        <c:v>4080.5</c:v>
                      </c:pt>
                      <c:pt idx="11503">
                        <c:v>4056.3</c:v>
                      </c:pt>
                      <c:pt idx="11504">
                        <c:v>4063.5</c:v>
                      </c:pt>
                      <c:pt idx="11505">
                        <c:v>4070.4</c:v>
                      </c:pt>
                      <c:pt idx="11506">
                        <c:v>4064.2</c:v>
                      </c:pt>
                      <c:pt idx="11507">
                        <c:v>4062.6</c:v>
                      </c:pt>
                      <c:pt idx="11508">
                        <c:v>4067.2</c:v>
                      </c:pt>
                      <c:pt idx="11509">
                        <c:v>4074.7</c:v>
                      </c:pt>
                      <c:pt idx="11510">
                        <c:v>4074.1</c:v>
                      </c:pt>
                      <c:pt idx="11511">
                        <c:v>4065</c:v>
                      </c:pt>
                      <c:pt idx="11512">
                        <c:v>4061.1</c:v>
                      </c:pt>
                      <c:pt idx="11513">
                        <c:v>4066.9</c:v>
                      </c:pt>
                      <c:pt idx="11514">
                        <c:v>4059.7</c:v>
                      </c:pt>
                      <c:pt idx="11515">
                        <c:v>4062.7</c:v>
                      </c:pt>
                      <c:pt idx="11516">
                        <c:v>4063.4</c:v>
                      </c:pt>
                      <c:pt idx="11517">
                        <c:v>4062.1</c:v>
                      </c:pt>
                      <c:pt idx="11518">
                        <c:v>4063.8</c:v>
                      </c:pt>
                      <c:pt idx="11519">
                        <c:v>4075.1</c:v>
                      </c:pt>
                      <c:pt idx="11520">
                        <c:v>4065.8</c:v>
                      </c:pt>
                      <c:pt idx="11521">
                        <c:v>4063.2</c:v>
                      </c:pt>
                      <c:pt idx="11522">
                        <c:v>4067.3</c:v>
                      </c:pt>
                      <c:pt idx="11523">
                        <c:v>4064.9</c:v>
                      </c:pt>
                      <c:pt idx="11524">
                        <c:v>4063.3</c:v>
                      </c:pt>
                      <c:pt idx="11525">
                        <c:v>4068.7</c:v>
                      </c:pt>
                      <c:pt idx="11526">
                        <c:v>4068.6</c:v>
                      </c:pt>
                      <c:pt idx="11527">
                        <c:v>4069.1</c:v>
                      </c:pt>
                      <c:pt idx="11528">
                        <c:v>4074.2</c:v>
                      </c:pt>
                      <c:pt idx="11529">
                        <c:v>4076.3</c:v>
                      </c:pt>
                      <c:pt idx="11530">
                        <c:v>4077.5</c:v>
                      </c:pt>
                      <c:pt idx="11531">
                        <c:v>4076.7</c:v>
                      </c:pt>
                      <c:pt idx="11532">
                        <c:v>4060.3</c:v>
                      </c:pt>
                      <c:pt idx="11533">
                        <c:v>4076</c:v>
                      </c:pt>
                      <c:pt idx="11534">
                        <c:v>4073.4</c:v>
                      </c:pt>
                      <c:pt idx="11535">
                        <c:v>4081.7</c:v>
                      </c:pt>
                      <c:pt idx="11536">
                        <c:v>4069.6</c:v>
                      </c:pt>
                      <c:pt idx="11537">
                        <c:v>4058.8</c:v>
                      </c:pt>
                      <c:pt idx="11538">
                        <c:v>4076.5</c:v>
                      </c:pt>
                      <c:pt idx="11539">
                        <c:v>4068.7</c:v>
                      </c:pt>
                      <c:pt idx="11540">
                        <c:v>4077.7</c:v>
                      </c:pt>
                      <c:pt idx="11541">
                        <c:v>4071.2</c:v>
                      </c:pt>
                      <c:pt idx="11542">
                        <c:v>4089.2</c:v>
                      </c:pt>
                      <c:pt idx="11543">
                        <c:v>4071.1</c:v>
                      </c:pt>
                      <c:pt idx="11544">
                        <c:v>4070.6</c:v>
                      </c:pt>
                      <c:pt idx="11545">
                        <c:v>4069.4</c:v>
                      </c:pt>
                      <c:pt idx="11546">
                        <c:v>4074</c:v>
                      </c:pt>
                      <c:pt idx="11547">
                        <c:v>4064.6</c:v>
                      </c:pt>
                      <c:pt idx="11548">
                        <c:v>4071.4</c:v>
                      </c:pt>
                      <c:pt idx="11549">
                        <c:v>4070.3</c:v>
                      </c:pt>
                      <c:pt idx="11550">
                        <c:v>4068.6</c:v>
                      </c:pt>
                      <c:pt idx="11551">
                        <c:v>4066</c:v>
                      </c:pt>
                      <c:pt idx="11552">
                        <c:v>4069.9</c:v>
                      </c:pt>
                      <c:pt idx="11553">
                        <c:v>4074.6</c:v>
                      </c:pt>
                      <c:pt idx="11554">
                        <c:v>4071.3</c:v>
                      </c:pt>
                      <c:pt idx="11555">
                        <c:v>4067.6</c:v>
                      </c:pt>
                      <c:pt idx="11556">
                        <c:v>4066.8</c:v>
                      </c:pt>
                      <c:pt idx="11557">
                        <c:v>4066.2</c:v>
                      </c:pt>
                      <c:pt idx="11558">
                        <c:v>4066.6</c:v>
                      </c:pt>
                      <c:pt idx="11559">
                        <c:v>4076.8</c:v>
                      </c:pt>
                      <c:pt idx="11560">
                        <c:v>4071.1</c:v>
                      </c:pt>
                      <c:pt idx="11561">
                        <c:v>4071.9</c:v>
                      </c:pt>
                      <c:pt idx="11562">
                        <c:v>4087.1</c:v>
                      </c:pt>
                      <c:pt idx="11563">
                        <c:v>4084.1</c:v>
                      </c:pt>
                      <c:pt idx="11564">
                        <c:v>4075.7</c:v>
                      </c:pt>
                      <c:pt idx="11565">
                        <c:v>4059.7</c:v>
                      </c:pt>
                      <c:pt idx="11566">
                        <c:v>4074</c:v>
                      </c:pt>
                      <c:pt idx="11567">
                        <c:v>4061.8</c:v>
                      </c:pt>
                      <c:pt idx="11568">
                        <c:v>4055</c:v>
                      </c:pt>
                      <c:pt idx="11569">
                        <c:v>4073.6</c:v>
                      </c:pt>
                      <c:pt idx="11570">
                        <c:v>4089.7</c:v>
                      </c:pt>
                      <c:pt idx="11571">
                        <c:v>4067.8</c:v>
                      </c:pt>
                      <c:pt idx="11572">
                        <c:v>4070.1</c:v>
                      </c:pt>
                      <c:pt idx="11573">
                        <c:v>4082.3</c:v>
                      </c:pt>
                      <c:pt idx="11574">
                        <c:v>4073.6</c:v>
                      </c:pt>
                      <c:pt idx="11575">
                        <c:v>4089.6</c:v>
                      </c:pt>
                      <c:pt idx="11576">
                        <c:v>4084.3</c:v>
                      </c:pt>
                      <c:pt idx="11577">
                        <c:v>4056.1</c:v>
                      </c:pt>
                      <c:pt idx="11578">
                        <c:v>4062.2</c:v>
                      </c:pt>
                      <c:pt idx="11579">
                        <c:v>4086.2</c:v>
                      </c:pt>
                      <c:pt idx="11580">
                        <c:v>4083.2</c:v>
                      </c:pt>
                      <c:pt idx="11581">
                        <c:v>4076.8</c:v>
                      </c:pt>
                      <c:pt idx="11582">
                        <c:v>4080.5</c:v>
                      </c:pt>
                      <c:pt idx="11583">
                        <c:v>4074.3</c:v>
                      </c:pt>
                      <c:pt idx="11584">
                        <c:v>4071.7</c:v>
                      </c:pt>
                      <c:pt idx="11585">
                        <c:v>4080.2</c:v>
                      </c:pt>
                      <c:pt idx="11586">
                        <c:v>4076.9</c:v>
                      </c:pt>
                      <c:pt idx="11587">
                        <c:v>4078.1</c:v>
                      </c:pt>
                      <c:pt idx="11588">
                        <c:v>4079</c:v>
                      </c:pt>
                      <c:pt idx="11589">
                        <c:v>4081</c:v>
                      </c:pt>
                      <c:pt idx="11590">
                        <c:v>4078.4</c:v>
                      </c:pt>
                      <c:pt idx="11591">
                        <c:v>4078.4</c:v>
                      </c:pt>
                      <c:pt idx="11592">
                        <c:v>4079</c:v>
                      </c:pt>
                      <c:pt idx="11593">
                        <c:v>4090.1</c:v>
                      </c:pt>
                      <c:pt idx="11594">
                        <c:v>4079.4</c:v>
                      </c:pt>
                      <c:pt idx="11595">
                        <c:v>4083.5</c:v>
                      </c:pt>
                      <c:pt idx="11596">
                        <c:v>4077.2</c:v>
                      </c:pt>
                      <c:pt idx="11597">
                        <c:v>4079.7</c:v>
                      </c:pt>
                      <c:pt idx="11598">
                        <c:v>4074.1</c:v>
                      </c:pt>
                      <c:pt idx="11599">
                        <c:v>4081.4</c:v>
                      </c:pt>
                      <c:pt idx="11600">
                        <c:v>4081.7</c:v>
                      </c:pt>
                      <c:pt idx="11601">
                        <c:v>4080</c:v>
                      </c:pt>
                      <c:pt idx="11602">
                        <c:v>4085</c:v>
                      </c:pt>
                      <c:pt idx="11603">
                        <c:v>4082.4</c:v>
                      </c:pt>
                      <c:pt idx="11604">
                        <c:v>4074.8</c:v>
                      </c:pt>
                      <c:pt idx="11605">
                        <c:v>4083.2</c:v>
                      </c:pt>
                      <c:pt idx="11606">
                        <c:v>4083.7</c:v>
                      </c:pt>
                      <c:pt idx="11607">
                        <c:v>4095.7</c:v>
                      </c:pt>
                      <c:pt idx="11608">
                        <c:v>4082</c:v>
                      </c:pt>
                      <c:pt idx="11609">
                        <c:v>4077.8</c:v>
                      </c:pt>
                      <c:pt idx="11610">
                        <c:v>4086.2</c:v>
                      </c:pt>
                      <c:pt idx="11611">
                        <c:v>4086.8</c:v>
                      </c:pt>
                      <c:pt idx="11612">
                        <c:v>4087.7</c:v>
                      </c:pt>
                      <c:pt idx="11613">
                        <c:v>4099.1000000000004</c:v>
                      </c:pt>
                      <c:pt idx="11614">
                        <c:v>4085.9</c:v>
                      </c:pt>
                      <c:pt idx="11615">
                        <c:v>4093.9</c:v>
                      </c:pt>
                      <c:pt idx="11616">
                        <c:v>4084.7</c:v>
                      </c:pt>
                      <c:pt idx="11617">
                        <c:v>4079.1</c:v>
                      </c:pt>
                      <c:pt idx="11618">
                        <c:v>4085.3</c:v>
                      </c:pt>
                      <c:pt idx="11619">
                        <c:v>4081.5</c:v>
                      </c:pt>
                      <c:pt idx="11620">
                        <c:v>4085.6</c:v>
                      </c:pt>
                      <c:pt idx="11621">
                        <c:v>4100.3</c:v>
                      </c:pt>
                      <c:pt idx="11622">
                        <c:v>4078.8</c:v>
                      </c:pt>
                      <c:pt idx="11623">
                        <c:v>4076.9</c:v>
                      </c:pt>
                      <c:pt idx="11624">
                        <c:v>4087.1</c:v>
                      </c:pt>
                      <c:pt idx="11625">
                        <c:v>4076.4</c:v>
                      </c:pt>
                      <c:pt idx="11626">
                        <c:v>4078.7</c:v>
                      </c:pt>
                      <c:pt idx="11627">
                        <c:v>4082.2</c:v>
                      </c:pt>
                      <c:pt idx="11628">
                        <c:v>4079.2</c:v>
                      </c:pt>
                      <c:pt idx="11629">
                        <c:v>4085.7</c:v>
                      </c:pt>
                      <c:pt idx="11630">
                        <c:v>4085.9</c:v>
                      </c:pt>
                      <c:pt idx="11631">
                        <c:v>4082.5</c:v>
                      </c:pt>
                      <c:pt idx="11632">
                        <c:v>4083</c:v>
                      </c:pt>
                      <c:pt idx="11633">
                        <c:v>4083.3</c:v>
                      </c:pt>
                      <c:pt idx="11634">
                        <c:v>4087.8</c:v>
                      </c:pt>
                      <c:pt idx="11635">
                        <c:v>4084.8</c:v>
                      </c:pt>
                      <c:pt idx="11636">
                        <c:v>4086.9</c:v>
                      </c:pt>
                      <c:pt idx="11637">
                        <c:v>4086.3</c:v>
                      </c:pt>
                      <c:pt idx="11638">
                        <c:v>4074.4</c:v>
                      </c:pt>
                      <c:pt idx="11639">
                        <c:v>4086.7</c:v>
                      </c:pt>
                      <c:pt idx="11640">
                        <c:v>4091.6</c:v>
                      </c:pt>
                      <c:pt idx="11641">
                        <c:v>4091</c:v>
                      </c:pt>
                      <c:pt idx="11642">
                        <c:v>4083</c:v>
                      </c:pt>
                      <c:pt idx="11643">
                        <c:v>4081.2</c:v>
                      </c:pt>
                      <c:pt idx="11644">
                        <c:v>4085.8</c:v>
                      </c:pt>
                      <c:pt idx="11645">
                        <c:v>4084</c:v>
                      </c:pt>
                      <c:pt idx="11646">
                        <c:v>4084</c:v>
                      </c:pt>
                      <c:pt idx="11647">
                        <c:v>4091.5</c:v>
                      </c:pt>
                      <c:pt idx="11648">
                        <c:v>4093.2</c:v>
                      </c:pt>
                      <c:pt idx="11649">
                        <c:v>4089.1</c:v>
                      </c:pt>
                      <c:pt idx="11650">
                        <c:v>4086.9</c:v>
                      </c:pt>
                      <c:pt idx="11651">
                        <c:v>4086.7</c:v>
                      </c:pt>
                      <c:pt idx="11652">
                        <c:v>4080.7</c:v>
                      </c:pt>
                      <c:pt idx="11653">
                        <c:v>4081.6</c:v>
                      </c:pt>
                      <c:pt idx="11654">
                        <c:v>4073</c:v>
                      </c:pt>
                      <c:pt idx="11655">
                        <c:v>4087.7</c:v>
                      </c:pt>
                      <c:pt idx="11656">
                        <c:v>4097.6000000000004</c:v>
                      </c:pt>
                      <c:pt idx="11657">
                        <c:v>4082.6</c:v>
                      </c:pt>
                      <c:pt idx="11658">
                        <c:v>4081.5</c:v>
                      </c:pt>
                      <c:pt idx="11659">
                        <c:v>4093.2</c:v>
                      </c:pt>
                      <c:pt idx="11660">
                        <c:v>4100.8999999999996</c:v>
                      </c:pt>
                      <c:pt idx="11661">
                        <c:v>4088.6</c:v>
                      </c:pt>
                      <c:pt idx="11662">
                        <c:v>4077.5</c:v>
                      </c:pt>
                      <c:pt idx="11663">
                        <c:v>4073.7</c:v>
                      </c:pt>
                      <c:pt idx="11664">
                        <c:v>4074.1</c:v>
                      </c:pt>
                      <c:pt idx="11665">
                        <c:v>4074.5</c:v>
                      </c:pt>
                      <c:pt idx="11666">
                        <c:v>4064.7</c:v>
                      </c:pt>
                      <c:pt idx="11667">
                        <c:v>4083.7</c:v>
                      </c:pt>
                      <c:pt idx="11668">
                        <c:v>4068.5</c:v>
                      </c:pt>
                      <c:pt idx="11669">
                        <c:v>4065.2</c:v>
                      </c:pt>
                      <c:pt idx="11670">
                        <c:v>4076.8</c:v>
                      </c:pt>
                      <c:pt idx="11671">
                        <c:v>4072.4</c:v>
                      </c:pt>
                      <c:pt idx="11672">
                        <c:v>4073.9</c:v>
                      </c:pt>
                      <c:pt idx="11673">
                        <c:v>4061.1</c:v>
                      </c:pt>
                      <c:pt idx="11674">
                        <c:v>4058.4</c:v>
                      </c:pt>
                      <c:pt idx="11675">
                        <c:v>4072.6</c:v>
                      </c:pt>
                      <c:pt idx="11676">
                        <c:v>4060</c:v>
                      </c:pt>
                      <c:pt idx="11677">
                        <c:v>4054.7</c:v>
                      </c:pt>
                      <c:pt idx="11678">
                        <c:v>4053.8</c:v>
                      </c:pt>
                      <c:pt idx="11679">
                        <c:v>4065.6</c:v>
                      </c:pt>
                      <c:pt idx="11680">
                        <c:v>4077.6</c:v>
                      </c:pt>
                      <c:pt idx="11681">
                        <c:v>4082</c:v>
                      </c:pt>
                      <c:pt idx="11682">
                        <c:v>4077.4</c:v>
                      </c:pt>
                      <c:pt idx="11683">
                        <c:v>4072.4</c:v>
                      </c:pt>
                      <c:pt idx="11684">
                        <c:v>4063.8</c:v>
                      </c:pt>
                      <c:pt idx="11685">
                        <c:v>4062.9</c:v>
                      </c:pt>
                      <c:pt idx="11686">
                        <c:v>4062.7</c:v>
                      </c:pt>
                      <c:pt idx="11687">
                        <c:v>4080.9</c:v>
                      </c:pt>
                      <c:pt idx="11688">
                        <c:v>4062.7</c:v>
                      </c:pt>
                      <c:pt idx="11689">
                        <c:v>4065.2</c:v>
                      </c:pt>
                      <c:pt idx="11690">
                        <c:v>4071.1</c:v>
                      </c:pt>
                      <c:pt idx="11691">
                        <c:v>4077.8</c:v>
                      </c:pt>
                      <c:pt idx="11692">
                        <c:v>4079.9</c:v>
                      </c:pt>
                      <c:pt idx="11693">
                        <c:v>4070.1</c:v>
                      </c:pt>
                      <c:pt idx="11694">
                        <c:v>4073.9</c:v>
                      </c:pt>
                      <c:pt idx="11695">
                        <c:v>4049.7</c:v>
                      </c:pt>
                      <c:pt idx="11696">
                        <c:v>4060.1</c:v>
                      </c:pt>
                      <c:pt idx="11697">
                        <c:v>4063</c:v>
                      </c:pt>
                      <c:pt idx="11698">
                        <c:v>4069.5</c:v>
                      </c:pt>
                      <c:pt idx="11699">
                        <c:v>4056.6</c:v>
                      </c:pt>
                      <c:pt idx="11700">
                        <c:v>4062.9</c:v>
                      </c:pt>
                      <c:pt idx="11701">
                        <c:v>4060.4</c:v>
                      </c:pt>
                      <c:pt idx="11702">
                        <c:v>4066.2</c:v>
                      </c:pt>
                      <c:pt idx="11703">
                        <c:v>4071.3</c:v>
                      </c:pt>
                      <c:pt idx="11704">
                        <c:v>4068.8</c:v>
                      </c:pt>
                      <c:pt idx="11705">
                        <c:v>4064.6</c:v>
                      </c:pt>
                      <c:pt idx="11706">
                        <c:v>4062.4</c:v>
                      </c:pt>
                      <c:pt idx="11707">
                        <c:v>4062.2</c:v>
                      </c:pt>
                      <c:pt idx="11708">
                        <c:v>4075.5</c:v>
                      </c:pt>
                      <c:pt idx="11709">
                        <c:v>4062.2</c:v>
                      </c:pt>
                      <c:pt idx="11710">
                        <c:v>4054</c:v>
                      </c:pt>
                      <c:pt idx="11711">
                        <c:v>4059.6</c:v>
                      </c:pt>
                      <c:pt idx="11712">
                        <c:v>4075</c:v>
                      </c:pt>
                      <c:pt idx="11713">
                        <c:v>4061.9</c:v>
                      </c:pt>
                      <c:pt idx="11714">
                        <c:v>4077</c:v>
                      </c:pt>
                      <c:pt idx="11715">
                        <c:v>4058.7</c:v>
                      </c:pt>
                      <c:pt idx="11716">
                        <c:v>4073.7</c:v>
                      </c:pt>
                      <c:pt idx="11717">
                        <c:v>4068.5</c:v>
                      </c:pt>
                      <c:pt idx="11718">
                        <c:v>4075</c:v>
                      </c:pt>
                      <c:pt idx="11719">
                        <c:v>4076.7</c:v>
                      </c:pt>
                      <c:pt idx="11720">
                        <c:v>4085.9</c:v>
                      </c:pt>
                      <c:pt idx="11721">
                        <c:v>4084.2</c:v>
                      </c:pt>
                      <c:pt idx="11722">
                        <c:v>4076.4</c:v>
                      </c:pt>
                      <c:pt idx="11723">
                        <c:v>4073.5</c:v>
                      </c:pt>
                      <c:pt idx="11724">
                        <c:v>4063.3</c:v>
                      </c:pt>
                      <c:pt idx="11725">
                        <c:v>4076.3</c:v>
                      </c:pt>
                      <c:pt idx="11726">
                        <c:v>4075</c:v>
                      </c:pt>
                      <c:pt idx="11727">
                        <c:v>4082.6</c:v>
                      </c:pt>
                      <c:pt idx="11728">
                        <c:v>4063.1</c:v>
                      </c:pt>
                      <c:pt idx="11729">
                        <c:v>4079.6</c:v>
                      </c:pt>
                      <c:pt idx="11730">
                        <c:v>4072.6</c:v>
                      </c:pt>
                      <c:pt idx="11731">
                        <c:v>4067</c:v>
                      </c:pt>
                      <c:pt idx="11732">
                        <c:v>4070.8</c:v>
                      </c:pt>
                      <c:pt idx="11733">
                        <c:v>4083.2</c:v>
                      </c:pt>
                      <c:pt idx="11734">
                        <c:v>4075.2</c:v>
                      </c:pt>
                      <c:pt idx="11735">
                        <c:v>4071.8</c:v>
                      </c:pt>
                      <c:pt idx="11736">
                        <c:v>4070.7</c:v>
                      </c:pt>
                      <c:pt idx="11737">
                        <c:v>4069.6</c:v>
                      </c:pt>
                      <c:pt idx="11738">
                        <c:v>4085</c:v>
                      </c:pt>
                      <c:pt idx="11739">
                        <c:v>4076.5</c:v>
                      </c:pt>
                      <c:pt idx="11740">
                        <c:v>4077.4</c:v>
                      </c:pt>
                      <c:pt idx="11741">
                        <c:v>4055.4</c:v>
                      </c:pt>
                      <c:pt idx="11742">
                        <c:v>4080.7</c:v>
                      </c:pt>
                      <c:pt idx="11743">
                        <c:v>4078</c:v>
                      </c:pt>
                      <c:pt idx="11744">
                        <c:v>4078.4</c:v>
                      </c:pt>
                      <c:pt idx="11745">
                        <c:v>4073.7</c:v>
                      </c:pt>
                      <c:pt idx="11746">
                        <c:v>4063.7</c:v>
                      </c:pt>
                      <c:pt idx="11747">
                        <c:v>4083</c:v>
                      </c:pt>
                      <c:pt idx="11748">
                        <c:v>4071.2</c:v>
                      </c:pt>
                      <c:pt idx="11749">
                        <c:v>4067.6</c:v>
                      </c:pt>
                      <c:pt idx="11750">
                        <c:v>4077.1</c:v>
                      </c:pt>
                      <c:pt idx="11751">
                        <c:v>4078.2</c:v>
                      </c:pt>
                      <c:pt idx="11752">
                        <c:v>4070.5</c:v>
                      </c:pt>
                      <c:pt idx="11753">
                        <c:v>4090.7</c:v>
                      </c:pt>
                      <c:pt idx="11754">
                        <c:v>4080.5</c:v>
                      </c:pt>
                      <c:pt idx="11755">
                        <c:v>4082.7</c:v>
                      </c:pt>
                      <c:pt idx="11756">
                        <c:v>4091.7</c:v>
                      </c:pt>
                      <c:pt idx="11757">
                        <c:v>4084</c:v>
                      </c:pt>
                      <c:pt idx="11758">
                        <c:v>4086.1</c:v>
                      </c:pt>
                      <c:pt idx="11759">
                        <c:v>4074.1</c:v>
                      </c:pt>
                      <c:pt idx="11760">
                        <c:v>4075.5</c:v>
                      </c:pt>
                      <c:pt idx="11761">
                        <c:v>4084.7</c:v>
                      </c:pt>
                      <c:pt idx="11762">
                        <c:v>4081.9</c:v>
                      </c:pt>
                      <c:pt idx="11763">
                        <c:v>4063.2</c:v>
                      </c:pt>
                      <c:pt idx="11764">
                        <c:v>4071.1</c:v>
                      </c:pt>
                      <c:pt idx="11765">
                        <c:v>4077.8</c:v>
                      </c:pt>
                      <c:pt idx="11766">
                        <c:v>4073.4</c:v>
                      </c:pt>
                      <c:pt idx="11767">
                        <c:v>4068.2</c:v>
                      </c:pt>
                      <c:pt idx="11768">
                        <c:v>4072.3</c:v>
                      </c:pt>
                      <c:pt idx="11769">
                        <c:v>4074.7</c:v>
                      </c:pt>
                      <c:pt idx="11770">
                        <c:v>4083.3</c:v>
                      </c:pt>
                      <c:pt idx="11771">
                        <c:v>4085.9</c:v>
                      </c:pt>
                      <c:pt idx="11772">
                        <c:v>4081</c:v>
                      </c:pt>
                      <c:pt idx="11773">
                        <c:v>4072.2</c:v>
                      </c:pt>
                      <c:pt idx="11774">
                        <c:v>4081.6</c:v>
                      </c:pt>
                      <c:pt idx="11775">
                        <c:v>4070.4</c:v>
                      </c:pt>
                      <c:pt idx="11776">
                        <c:v>4089</c:v>
                      </c:pt>
                      <c:pt idx="11777">
                        <c:v>4075.8</c:v>
                      </c:pt>
                      <c:pt idx="11778">
                        <c:v>4091</c:v>
                      </c:pt>
                      <c:pt idx="11779">
                        <c:v>4085.8</c:v>
                      </c:pt>
                      <c:pt idx="11780">
                        <c:v>4090.1</c:v>
                      </c:pt>
                      <c:pt idx="11781">
                        <c:v>4075.1</c:v>
                      </c:pt>
                      <c:pt idx="11782">
                        <c:v>4068.5</c:v>
                      </c:pt>
                      <c:pt idx="11783">
                        <c:v>4082.7</c:v>
                      </c:pt>
                      <c:pt idx="11784">
                        <c:v>4080</c:v>
                      </c:pt>
                      <c:pt idx="11785">
                        <c:v>4076.9</c:v>
                      </c:pt>
                      <c:pt idx="11786">
                        <c:v>4087</c:v>
                      </c:pt>
                      <c:pt idx="11787">
                        <c:v>4085.8</c:v>
                      </c:pt>
                      <c:pt idx="11788">
                        <c:v>4084.5</c:v>
                      </c:pt>
                      <c:pt idx="11789">
                        <c:v>4089.2</c:v>
                      </c:pt>
                      <c:pt idx="11790">
                        <c:v>4108.1000000000004</c:v>
                      </c:pt>
                      <c:pt idx="11791">
                        <c:v>4095.2</c:v>
                      </c:pt>
                      <c:pt idx="11792">
                        <c:v>4076.8</c:v>
                      </c:pt>
                      <c:pt idx="11793">
                        <c:v>4095</c:v>
                      </c:pt>
                      <c:pt idx="11794">
                        <c:v>4084.5</c:v>
                      </c:pt>
                      <c:pt idx="11795">
                        <c:v>4087.2</c:v>
                      </c:pt>
                      <c:pt idx="11796">
                        <c:v>4087.6</c:v>
                      </c:pt>
                      <c:pt idx="11797">
                        <c:v>4086.2</c:v>
                      </c:pt>
                      <c:pt idx="11798">
                        <c:v>4070</c:v>
                      </c:pt>
                      <c:pt idx="11799">
                        <c:v>4069.9</c:v>
                      </c:pt>
                      <c:pt idx="11800">
                        <c:v>4085.5</c:v>
                      </c:pt>
                      <c:pt idx="11801">
                        <c:v>4082.8</c:v>
                      </c:pt>
                      <c:pt idx="11802">
                        <c:v>4087.6</c:v>
                      </c:pt>
                      <c:pt idx="11803">
                        <c:v>4088</c:v>
                      </c:pt>
                      <c:pt idx="11804">
                        <c:v>4083</c:v>
                      </c:pt>
                      <c:pt idx="11805">
                        <c:v>4083.5</c:v>
                      </c:pt>
                      <c:pt idx="11806">
                        <c:v>4088.3</c:v>
                      </c:pt>
                      <c:pt idx="11807">
                        <c:v>4068.9</c:v>
                      </c:pt>
                      <c:pt idx="11808">
                        <c:v>4081.1</c:v>
                      </c:pt>
                      <c:pt idx="11809">
                        <c:v>4084.4</c:v>
                      </c:pt>
                      <c:pt idx="11810">
                        <c:v>4083.1</c:v>
                      </c:pt>
                      <c:pt idx="11811">
                        <c:v>4078.7</c:v>
                      </c:pt>
                      <c:pt idx="11812">
                        <c:v>4081.8</c:v>
                      </c:pt>
                      <c:pt idx="11813">
                        <c:v>4089.5</c:v>
                      </c:pt>
                      <c:pt idx="11814">
                        <c:v>4084.3</c:v>
                      </c:pt>
                      <c:pt idx="11815">
                        <c:v>4085.2</c:v>
                      </c:pt>
                      <c:pt idx="11816">
                        <c:v>4076.5</c:v>
                      </c:pt>
                      <c:pt idx="11817">
                        <c:v>4064.3</c:v>
                      </c:pt>
                      <c:pt idx="11818">
                        <c:v>4066.8</c:v>
                      </c:pt>
                      <c:pt idx="11819">
                        <c:v>4057.5</c:v>
                      </c:pt>
                      <c:pt idx="11820">
                        <c:v>4053.3</c:v>
                      </c:pt>
                      <c:pt idx="11821">
                        <c:v>4056.9</c:v>
                      </c:pt>
                      <c:pt idx="11822">
                        <c:v>4080.3</c:v>
                      </c:pt>
                      <c:pt idx="11823">
                        <c:v>4062.1</c:v>
                      </c:pt>
                      <c:pt idx="11824">
                        <c:v>4053.6</c:v>
                      </c:pt>
                      <c:pt idx="11825">
                        <c:v>4062</c:v>
                      </c:pt>
                      <c:pt idx="11826">
                        <c:v>4047.2</c:v>
                      </c:pt>
                      <c:pt idx="11827">
                        <c:v>4065.7</c:v>
                      </c:pt>
                      <c:pt idx="11828">
                        <c:v>4036.6</c:v>
                      </c:pt>
                      <c:pt idx="11829">
                        <c:v>4047</c:v>
                      </c:pt>
                      <c:pt idx="11830">
                        <c:v>4050.4</c:v>
                      </c:pt>
                      <c:pt idx="11831">
                        <c:v>4064.7</c:v>
                      </c:pt>
                      <c:pt idx="11832">
                        <c:v>4053</c:v>
                      </c:pt>
                      <c:pt idx="11833">
                        <c:v>4067.5</c:v>
                      </c:pt>
                      <c:pt idx="11834">
                        <c:v>4048.1</c:v>
                      </c:pt>
                      <c:pt idx="11835">
                        <c:v>4071.4</c:v>
                      </c:pt>
                      <c:pt idx="11836">
                        <c:v>4062.1</c:v>
                      </c:pt>
                      <c:pt idx="11837">
                        <c:v>4054.2</c:v>
                      </c:pt>
                      <c:pt idx="11838">
                        <c:v>4048.5</c:v>
                      </c:pt>
                      <c:pt idx="11839">
                        <c:v>4051.6</c:v>
                      </c:pt>
                      <c:pt idx="11840">
                        <c:v>4045.2</c:v>
                      </c:pt>
                      <c:pt idx="11841">
                        <c:v>4044.4</c:v>
                      </c:pt>
                      <c:pt idx="11842">
                        <c:v>4055.3</c:v>
                      </c:pt>
                      <c:pt idx="11843">
                        <c:v>4070.1</c:v>
                      </c:pt>
                      <c:pt idx="11844">
                        <c:v>4060.9</c:v>
                      </c:pt>
                      <c:pt idx="11845">
                        <c:v>4054.9</c:v>
                      </c:pt>
                      <c:pt idx="11846">
                        <c:v>4045.8</c:v>
                      </c:pt>
                      <c:pt idx="11847">
                        <c:v>4044.8</c:v>
                      </c:pt>
                      <c:pt idx="11848">
                        <c:v>4036.8</c:v>
                      </c:pt>
                      <c:pt idx="11849">
                        <c:v>4048.9</c:v>
                      </c:pt>
                      <c:pt idx="11850">
                        <c:v>4074.1</c:v>
                      </c:pt>
                      <c:pt idx="11851">
                        <c:v>4064.5</c:v>
                      </c:pt>
                      <c:pt idx="11852">
                        <c:v>4062.6</c:v>
                      </c:pt>
                      <c:pt idx="11853">
                        <c:v>4065.9</c:v>
                      </c:pt>
                      <c:pt idx="11854">
                        <c:v>4064.9</c:v>
                      </c:pt>
                      <c:pt idx="11855">
                        <c:v>4061.4</c:v>
                      </c:pt>
                      <c:pt idx="11856">
                        <c:v>4052.1</c:v>
                      </c:pt>
                      <c:pt idx="11857">
                        <c:v>4064</c:v>
                      </c:pt>
                      <c:pt idx="11858">
                        <c:v>4052</c:v>
                      </c:pt>
                      <c:pt idx="11859">
                        <c:v>4064.4</c:v>
                      </c:pt>
                      <c:pt idx="11860">
                        <c:v>4062.4</c:v>
                      </c:pt>
                      <c:pt idx="11861">
                        <c:v>4062.3</c:v>
                      </c:pt>
                      <c:pt idx="11862">
                        <c:v>4065.4</c:v>
                      </c:pt>
                      <c:pt idx="11863">
                        <c:v>4059.5</c:v>
                      </c:pt>
                      <c:pt idx="11864">
                        <c:v>4067.3</c:v>
                      </c:pt>
                      <c:pt idx="11865">
                        <c:v>4067.2</c:v>
                      </c:pt>
                      <c:pt idx="11866">
                        <c:v>4078.2</c:v>
                      </c:pt>
                      <c:pt idx="11867">
                        <c:v>4069.8</c:v>
                      </c:pt>
                      <c:pt idx="11868">
                        <c:v>4059.8</c:v>
                      </c:pt>
                      <c:pt idx="11869">
                        <c:v>4056.6</c:v>
                      </c:pt>
                      <c:pt idx="11870">
                        <c:v>4059.6</c:v>
                      </c:pt>
                      <c:pt idx="11871">
                        <c:v>4075.9</c:v>
                      </c:pt>
                      <c:pt idx="11872">
                        <c:v>4063.8</c:v>
                      </c:pt>
                      <c:pt idx="11873">
                        <c:v>4063.3</c:v>
                      </c:pt>
                      <c:pt idx="11874">
                        <c:v>4063.3</c:v>
                      </c:pt>
                      <c:pt idx="11875">
                        <c:v>4070</c:v>
                      </c:pt>
                      <c:pt idx="11876">
                        <c:v>4051.6</c:v>
                      </c:pt>
                      <c:pt idx="11877">
                        <c:v>4057.5</c:v>
                      </c:pt>
                      <c:pt idx="11878">
                        <c:v>4054.6</c:v>
                      </c:pt>
                      <c:pt idx="11879">
                        <c:v>4070</c:v>
                      </c:pt>
                      <c:pt idx="11880">
                        <c:v>4080.5</c:v>
                      </c:pt>
                      <c:pt idx="11881">
                        <c:v>4064.1</c:v>
                      </c:pt>
                      <c:pt idx="11882">
                        <c:v>4059.7</c:v>
                      </c:pt>
                      <c:pt idx="11883">
                        <c:v>4081.7</c:v>
                      </c:pt>
                      <c:pt idx="11884">
                        <c:v>4078.4</c:v>
                      </c:pt>
                      <c:pt idx="11885">
                        <c:v>4061.7</c:v>
                      </c:pt>
                      <c:pt idx="11886">
                        <c:v>4051.7</c:v>
                      </c:pt>
                      <c:pt idx="11887">
                        <c:v>4050</c:v>
                      </c:pt>
                      <c:pt idx="11888">
                        <c:v>4061.8</c:v>
                      </c:pt>
                      <c:pt idx="11889">
                        <c:v>4060.9</c:v>
                      </c:pt>
                      <c:pt idx="11890">
                        <c:v>4067.6</c:v>
                      </c:pt>
                      <c:pt idx="11891">
                        <c:v>4073.4</c:v>
                      </c:pt>
                      <c:pt idx="11892">
                        <c:v>4061.2</c:v>
                      </c:pt>
                      <c:pt idx="11893">
                        <c:v>4057.2</c:v>
                      </c:pt>
                      <c:pt idx="11894">
                        <c:v>4066.6</c:v>
                      </c:pt>
                      <c:pt idx="11895">
                        <c:v>4065.3</c:v>
                      </c:pt>
                      <c:pt idx="11896">
                        <c:v>4063.6</c:v>
                      </c:pt>
                      <c:pt idx="11897">
                        <c:v>4063.6</c:v>
                      </c:pt>
                      <c:pt idx="11898">
                        <c:v>4061.5</c:v>
                      </c:pt>
                      <c:pt idx="11899">
                        <c:v>4055</c:v>
                      </c:pt>
                      <c:pt idx="11900">
                        <c:v>4075.4</c:v>
                      </c:pt>
                      <c:pt idx="11901">
                        <c:v>4071.6</c:v>
                      </c:pt>
                      <c:pt idx="11902">
                        <c:v>4077.7</c:v>
                      </c:pt>
                      <c:pt idx="11903">
                        <c:v>4074.6</c:v>
                      </c:pt>
                      <c:pt idx="11904">
                        <c:v>4065.8</c:v>
                      </c:pt>
                      <c:pt idx="11905">
                        <c:v>4066.2</c:v>
                      </c:pt>
                      <c:pt idx="11906">
                        <c:v>4065.1</c:v>
                      </c:pt>
                      <c:pt idx="11907">
                        <c:v>4074.1</c:v>
                      </c:pt>
                      <c:pt idx="11908">
                        <c:v>4065.1</c:v>
                      </c:pt>
                      <c:pt idx="11909">
                        <c:v>4056.2</c:v>
                      </c:pt>
                      <c:pt idx="11910">
                        <c:v>4072</c:v>
                      </c:pt>
                      <c:pt idx="11911">
                        <c:v>4086.5</c:v>
                      </c:pt>
                      <c:pt idx="11912">
                        <c:v>4070.2</c:v>
                      </c:pt>
                      <c:pt idx="11913">
                        <c:v>4080.8</c:v>
                      </c:pt>
                      <c:pt idx="11914">
                        <c:v>4075.8</c:v>
                      </c:pt>
                      <c:pt idx="11915">
                        <c:v>4073.5</c:v>
                      </c:pt>
                      <c:pt idx="11916">
                        <c:v>4072.6</c:v>
                      </c:pt>
                      <c:pt idx="11917">
                        <c:v>4068</c:v>
                      </c:pt>
                      <c:pt idx="11918">
                        <c:v>4083.4</c:v>
                      </c:pt>
                      <c:pt idx="11919">
                        <c:v>4062.7</c:v>
                      </c:pt>
                      <c:pt idx="11920">
                        <c:v>4064.7</c:v>
                      </c:pt>
                      <c:pt idx="11921">
                        <c:v>4071.8</c:v>
                      </c:pt>
                      <c:pt idx="11922">
                        <c:v>4078.9</c:v>
                      </c:pt>
                      <c:pt idx="11923">
                        <c:v>4082.5</c:v>
                      </c:pt>
                      <c:pt idx="11924">
                        <c:v>4076.3</c:v>
                      </c:pt>
                      <c:pt idx="11925">
                        <c:v>4072.7</c:v>
                      </c:pt>
                      <c:pt idx="11926">
                        <c:v>4076.2</c:v>
                      </c:pt>
                      <c:pt idx="11927">
                        <c:v>4085.1</c:v>
                      </c:pt>
                      <c:pt idx="11928">
                        <c:v>4068.5</c:v>
                      </c:pt>
                      <c:pt idx="11929">
                        <c:v>4061.7</c:v>
                      </c:pt>
                      <c:pt idx="11930">
                        <c:v>4072.8</c:v>
                      </c:pt>
                      <c:pt idx="11931">
                        <c:v>4078.3</c:v>
                      </c:pt>
                      <c:pt idx="11932">
                        <c:v>4087.4</c:v>
                      </c:pt>
                      <c:pt idx="11933">
                        <c:v>4076.4</c:v>
                      </c:pt>
                      <c:pt idx="11934">
                        <c:v>4074.6</c:v>
                      </c:pt>
                      <c:pt idx="11935">
                        <c:v>4078.3</c:v>
                      </c:pt>
                      <c:pt idx="11936">
                        <c:v>4078.6</c:v>
                      </c:pt>
                      <c:pt idx="11937">
                        <c:v>4084.5</c:v>
                      </c:pt>
                      <c:pt idx="11938">
                        <c:v>4060.7</c:v>
                      </c:pt>
                      <c:pt idx="11939">
                        <c:v>4084.4</c:v>
                      </c:pt>
                      <c:pt idx="11940">
                        <c:v>4067.4</c:v>
                      </c:pt>
                      <c:pt idx="11941">
                        <c:v>4088.7</c:v>
                      </c:pt>
                      <c:pt idx="11942">
                        <c:v>4075.6</c:v>
                      </c:pt>
                      <c:pt idx="11943">
                        <c:v>4090</c:v>
                      </c:pt>
                      <c:pt idx="11944">
                        <c:v>4072.8</c:v>
                      </c:pt>
                      <c:pt idx="11945">
                        <c:v>4078.9</c:v>
                      </c:pt>
                      <c:pt idx="11946">
                        <c:v>4077.2</c:v>
                      </c:pt>
                      <c:pt idx="11947">
                        <c:v>4064</c:v>
                      </c:pt>
                      <c:pt idx="11948">
                        <c:v>4078.3</c:v>
                      </c:pt>
                      <c:pt idx="11949">
                        <c:v>4077</c:v>
                      </c:pt>
                      <c:pt idx="11950">
                        <c:v>4072.8</c:v>
                      </c:pt>
                      <c:pt idx="11951">
                        <c:v>4087.8</c:v>
                      </c:pt>
                      <c:pt idx="11952">
                        <c:v>4091.5</c:v>
                      </c:pt>
                      <c:pt idx="11953">
                        <c:v>4064.8</c:v>
                      </c:pt>
                      <c:pt idx="11954">
                        <c:v>4062.4</c:v>
                      </c:pt>
                      <c:pt idx="11955">
                        <c:v>4076.2</c:v>
                      </c:pt>
                      <c:pt idx="11956">
                        <c:v>4074.1</c:v>
                      </c:pt>
                      <c:pt idx="11957">
                        <c:v>4087.2</c:v>
                      </c:pt>
                      <c:pt idx="11958">
                        <c:v>4063.7</c:v>
                      </c:pt>
                      <c:pt idx="11959">
                        <c:v>4059.7</c:v>
                      </c:pt>
                      <c:pt idx="11960">
                        <c:v>4066</c:v>
                      </c:pt>
                      <c:pt idx="11961">
                        <c:v>4078.6</c:v>
                      </c:pt>
                      <c:pt idx="11962">
                        <c:v>4073</c:v>
                      </c:pt>
                      <c:pt idx="11963">
                        <c:v>4066.7</c:v>
                      </c:pt>
                      <c:pt idx="11964">
                        <c:v>4078.2</c:v>
                      </c:pt>
                      <c:pt idx="11965">
                        <c:v>4092.9</c:v>
                      </c:pt>
                      <c:pt idx="11966">
                        <c:v>4068.3</c:v>
                      </c:pt>
                      <c:pt idx="11967">
                        <c:v>4071.2</c:v>
                      </c:pt>
                      <c:pt idx="11968">
                        <c:v>4071.5</c:v>
                      </c:pt>
                      <c:pt idx="11969">
                        <c:v>4089.2</c:v>
                      </c:pt>
                      <c:pt idx="11970">
                        <c:v>4082.8</c:v>
                      </c:pt>
                      <c:pt idx="11971">
                        <c:v>4074</c:v>
                      </c:pt>
                      <c:pt idx="11972">
                        <c:v>4100.1000000000004</c:v>
                      </c:pt>
                      <c:pt idx="11973">
                        <c:v>4081.3</c:v>
                      </c:pt>
                      <c:pt idx="11974">
                        <c:v>4069.2</c:v>
                      </c:pt>
                      <c:pt idx="11975">
                        <c:v>4077.4</c:v>
                      </c:pt>
                      <c:pt idx="11976">
                        <c:v>4084.5</c:v>
                      </c:pt>
                      <c:pt idx="11977">
                        <c:v>4076.1</c:v>
                      </c:pt>
                      <c:pt idx="11978">
                        <c:v>4098</c:v>
                      </c:pt>
                      <c:pt idx="11979">
                        <c:v>4064.7</c:v>
                      </c:pt>
                      <c:pt idx="11980">
                        <c:v>4082.8</c:v>
                      </c:pt>
                      <c:pt idx="11981">
                        <c:v>4091.4</c:v>
                      </c:pt>
                      <c:pt idx="11982">
                        <c:v>4106.8999999999996</c:v>
                      </c:pt>
                      <c:pt idx="11983">
                        <c:v>4078.5</c:v>
                      </c:pt>
                      <c:pt idx="11984">
                        <c:v>4078.1</c:v>
                      </c:pt>
                      <c:pt idx="11985">
                        <c:v>4079.4</c:v>
                      </c:pt>
                      <c:pt idx="11986">
                        <c:v>4082.2</c:v>
                      </c:pt>
                      <c:pt idx="11987">
                        <c:v>4085.1</c:v>
                      </c:pt>
                      <c:pt idx="11988">
                        <c:v>4094.5</c:v>
                      </c:pt>
                      <c:pt idx="11989">
                        <c:v>4092.6</c:v>
                      </c:pt>
                      <c:pt idx="11990">
                        <c:v>4090.8</c:v>
                      </c:pt>
                      <c:pt idx="11991">
                        <c:v>4073.9</c:v>
                      </c:pt>
                      <c:pt idx="11992">
                        <c:v>4077.5</c:v>
                      </c:pt>
                      <c:pt idx="11993">
                        <c:v>4084.2</c:v>
                      </c:pt>
                      <c:pt idx="11994">
                        <c:v>4076.3</c:v>
                      </c:pt>
                      <c:pt idx="11995">
                        <c:v>4082.7</c:v>
                      </c:pt>
                      <c:pt idx="11996">
                        <c:v>4093.4</c:v>
                      </c:pt>
                      <c:pt idx="11997">
                        <c:v>4085.4</c:v>
                      </c:pt>
                      <c:pt idx="11998">
                        <c:v>4098.3999999999996</c:v>
                      </c:pt>
                      <c:pt idx="11999">
                        <c:v>4098.7</c:v>
                      </c:pt>
                      <c:pt idx="12000">
                        <c:v>4075.3</c:v>
                      </c:pt>
                      <c:pt idx="12001">
                        <c:v>4102.3</c:v>
                      </c:pt>
                      <c:pt idx="12002">
                        <c:v>4080.7</c:v>
                      </c:pt>
                      <c:pt idx="12003">
                        <c:v>4099.3999999999996</c:v>
                      </c:pt>
                      <c:pt idx="12004">
                        <c:v>4083.7</c:v>
                      </c:pt>
                      <c:pt idx="12005">
                        <c:v>4083.3</c:v>
                      </c:pt>
                      <c:pt idx="12006">
                        <c:v>4080.4</c:v>
                      </c:pt>
                      <c:pt idx="12007">
                        <c:v>4080.4</c:v>
                      </c:pt>
                      <c:pt idx="12008">
                        <c:v>4086.9</c:v>
                      </c:pt>
                      <c:pt idx="12009">
                        <c:v>4073</c:v>
                      </c:pt>
                      <c:pt idx="12010">
                        <c:v>4098.8</c:v>
                      </c:pt>
                      <c:pt idx="12011">
                        <c:v>4084.2</c:v>
                      </c:pt>
                      <c:pt idx="12012">
                        <c:v>4069.3</c:v>
                      </c:pt>
                      <c:pt idx="12013">
                        <c:v>4087</c:v>
                      </c:pt>
                      <c:pt idx="12014">
                        <c:v>4069.5</c:v>
                      </c:pt>
                      <c:pt idx="12015">
                        <c:v>4089.4</c:v>
                      </c:pt>
                      <c:pt idx="12016">
                        <c:v>4076.2</c:v>
                      </c:pt>
                      <c:pt idx="12017">
                        <c:v>4067.9</c:v>
                      </c:pt>
                      <c:pt idx="12018">
                        <c:v>4063</c:v>
                      </c:pt>
                      <c:pt idx="12019">
                        <c:v>4063.9</c:v>
                      </c:pt>
                      <c:pt idx="12020">
                        <c:v>4093.8</c:v>
                      </c:pt>
                      <c:pt idx="12021">
                        <c:v>4083.2</c:v>
                      </c:pt>
                      <c:pt idx="12022">
                        <c:v>4085.2</c:v>
                      </c:pt>
                      <c:pt idx="12023">
                        <c:v>4085.1</c:v>
                      </c:pt>
                      <c:pt idx="12024">
                        <c:v>4083.9</c:v>
                      </c:pt>
                      <c:pt idx="12025">
                        <c:v>4069.5</c:v>
                      </c:pt>
                      <c:pt idx="12026">
                        <c:v>4068.8</c:v>
                      </c:pt>
                      <c:pt idx="12027">
                        <c:v>4069.6</c:v>
                      </c:pt>
                      <c:pt idx="12028">
                        <c:v>4077</c:v>
                      </c:pt>
                      <c:pt idx="12029">
                        <c:v>4074.4</c:v>
                      </c:pt>
                      <c:pt idx="12030">
                        <c:v>4080.7</c:v>
                      </c:pt>
                      <c:pt idx="12031">
                        <c:v>4087.8</c:v>
                      </c:pt>
                      <c:pt idx="12032">
                        <c:v>4068.3</c:v>
                      </c:pt>
                      <c:pt idx="12033">
                        <c:v>4088.7</c:v>
                      </c:pt>
                      <c:pt idx="12034">
                        <c:v>4083.9</c:v>
                      </c:pt>
                      <c:pt idx="12035">
                        <c:v>4088</c:v>
                      </c:pt>
                      <c:pt idx="12036">
                        <c:v>4084.3</c:v>
                      </c:pt>
                      <c:pt idx="12037">
                        <c:v>4088.1</c:v>
                      </c:pt>
                      <c:pt idx="12038">
                        <c:v>4076.7</c:v>
                      </c:pt>
                      <c:pt idx="12039">
                        <c:v>4087</c:v>
                      </c:pt>
                      <c:pt idx="12040">
                        <c:v>4066.5</c:v>
                      </c:pt>
                      <c:pt idx="12041">
                        <c:v>4092.2</c:v>
                      </c:pt>
                      <c:pt idx="12042">
                        <c:v>4083</c:v>
                      </c:pt>
                      <c:pt idx="12043">
                        <c:v>4085.1</c:v>
                      </c:pt>
                      <c:pt idx="12044">
                        <c:v>4081.9</c:v>
                      </c:pt>
                      <c:pt idx="12045">
                        <c:v>4082.9</c:v>
                      </c:pt>
                      <c:pt idx="12046">
                        <c:v>4070.3</c:v>
                      </c:pt>
                      <c:pt idx="12047">
                        <c:v>4061.4</c:v>
                      </c:pt>
                      <c:pt idx="12048">
                        <c:v>4076</c:v>
                      </c:pt>
                      <c:pt idx="12049">
                        <c:v>4080.1</c:v>
                      </c:pt>
                      <c:pt idx="12050">
                        <c:v>4073.1</c:v>
                      </c:pt>
                      <c:pt idx="12051">
                        <c:v>4081.7</c:v>
                      </c:pt>
                      <c:pt idx="12052">
                        <c:v>4070.1</c:v>
                      </c:pt>
                      <c:pt idx="12053">
                        <c:v>4068.8</c:v>
                      </c:pt>
                      <c:pt idx="12054">
                        <c:v>4073.2</c:v>
                      </c:pt>
                      <c:pt idx="12055">
                        <c:v>4078.9</c:v>
                      </c:pt>
                      <c:pt idx="12056">
                        <c:v>4082.6</c:v>
                      </c:pt>
                      <c:pt idx="12057">
                        <c:v>4069.3</c:v>
                      </c:pt>
                      <c:pt idx="12058">
                        <c:v>4076.8</c:v>
                      </c:pt>
                      <c:pt idx="12059">
                        <c:v>4079.6</c:v>
                      </c:pt>
                      <c:pt idx="12060">
                        <c:v>4089.2</c:v>
                      </c:pt>
                      <c:pt idx="12061">
                        <c:v>4086.1</c:v>
                      </c:pt>
                      <c:pt idx="12062">
                        <c:v>4087.7</c:v>
                      </c:pt>
                      <c:pt idx="12063">
                        <c:v>4083.9</c:v>
                      </c:pt>
                      <c:pt idx="12064">
                        <c:v>4087.5</c:v>
                      </c:pt>
                      <c:pt idx="12065">
                        <c:v>4086.2</c:v>
                      </c:pt>
                      <c:pt idx="12066">
                        <c:v>4085.1</c:v>
                      </c:pt>
                      <c:pt idx="12067">
                        <c:v>4088.4</c:v>
                      </c:pt>
                      <c:pt idx="12068">
                        <c:v>4078.5</c:v>
                      </c:pt>
                      <c:pt idx="12069">
                        <c:v>4079.2</c:v>
                      </c:pt>
                      <c:pt idx="12070">
                        <c:v>4077.8</c:v>
                      </c:pt>
                      <c:pt idx="12071">
                        <c:v>4087.9</c:v>
                      </c:pt>
                      <c:pt idx="12072">
                        <c:v>4085.2</c:v>
                      </c:pt>
                      <c:pt idx="12073">
                        <c:v>4085</c:v>
                      </c:pt>
                      <c:pt idx="12074">
                        <c:v>4080.2</c:v>
                      </c:pt>
                      <c:pt idx="12075">
                        <c:v>4089.6</c:v>
                      </c:pt>
                      <c:pt idx="12076">
                        <c:v>4087.8</c:v>
                      </c:pt>
                      <c:pt idx="12077">
                        <c:v>4089.3</c:v>
                      </c:pt>
                      <c:pt idx="12078">
                        <c:v>4064.9</c:v>
                      </c:pt>
                      <c:pt idx="12079">
                        <c:v>4077.5</c:v>
                      </c:pt>
                      <c:pt idx="12080">
                        <c:v>4082.4</c:v>
                      </c:pt>
                      <c:pt idx="12081">
                        <c:v>4094</c:v>
                      </c:pt>
                      <c:pt idx="12082">
                        <c:v>4087.7</c:v>
                      </c:pt>
                      <c:pt idx="12083">
                        <c:v>4082</c:v>
                      </c:pt>
                      <c:pt idx="12084">
                        <c:v>4107.1000000000004</c:v>
                      </c:pt>
                      <c:pt idx="12085">
                        <c:v>4078.6</c:v>
                      </c:pt>
                      <c:pt idx="12086">
                        <c:v>4073</c:v>
                      </c:pt>
                      <c:pt idx="12087">
                        <c:v>4094.7</c:v>
                      </c:pt>
                      <c:pt idx="12088">
                        <c:v>4085.5</c:v>
                      </c:pt>
                      <c:pt idx="12089">
                        <c:v>4091.2</c:v>
                      </c:pt>
                      <c:pt idx="12090">
                        <c:v>4086.9</c:v>
                      </c:pt>
                      <c:pt idx="12091">
                        <c:v>4089.5</c:v>
                      </c:pt>
                      <c:pt idx="12092">
                        <c:v>4103.1000000000004</c:v>
                      </c:pt>
                      <c:pt idx="12093">
                        <c:v>4078.4</c:v>
                      </c:pt>
                      <c:pt idx="12094">
                        <c:v>4086.5</c:v>
                      </c:pt>
                      <c:pt idx="12095">
                        <c:v>4094.7</c:v>
                      </c:pt>
                      <c:pt idx="12096">
                        <c:v>4091.1</c:v>
                      </c:pt>
                      <c:pt idx="12097">
                        <c:v>4083</c:v>
                      </c:pt>
                      <c:pt idx="12098">
                        <c:v>4090.9</c:v>
                      </c:pt>
                      <c:pt idx="12099">
                        <c:v>4081.5</c:v>
                      </c:pt>
                      <c:pt idx="12100">
                        <c:v>4089.4</c:v>
                      </c:pt>
                      <c:pt idx="12101">
                        <c:v>4086.8</c:v>
                      </c:pt>
                      <c:pt idx="12102">
                        <c:v>4089.6</c:v>
                      </c:pt>
                      <c:pt idx="12103">
                        <c:v>4094.2</c:v>
                      </c:pt>
                      <c:pt idx="12104">
                        <c:v>4093.1</c:v>
                      </c:pt>
                      <c:pt idx="12105">
                        <c:v>4091.4</c:v>
                      </c:pt>
                      <c:pt idx="12106">
                        <c:v>4080.6</c:v>
                      </c:pt>
                      <c:pt idx="12107">
                        <c:v>4086.8</c:v>
                      </c:pt>
                      <c:pt idx="12108">
                        <c:v>4088.6</c:v>
                      </c:pt>
                      <c:pt idx="12109">
                        <c:v>4090</c:v>
                      </c:pt>
                      <c:pt idx="12110">
                        <c:v>4093</c:v>
                      </c:pt>
                      <c:pt idx="12111">
                        <c:v>4098.5</c:v>
                      </c:pt>
                      <c:pt idx="12112">
                        <c:v>4100.7</c:v>
                      </c:pt>
                      <c:pt idx="12113">
                        <c:v>4093.7</c:v>
                      </c:pt>
                      <c:pt idx="12114">
                        <c:v>4093.7</c:v>
                      </c:pt>
                      <c:pt idx="12115">
                        <c:v>4093.9</c:v>
                      </c:pt>
                      <c:pt idx="12116">
                        <c:v>4093.2</c:v>
                      </c:pt>
                      <c:pt idx="12117">
                        <c:v>4088.5</c:v>
                      </c:pt>
                      <c:pt idx="12118">
                        <c:v>4090.1</c:v>
                      </c:pt>
                      <c:pt idx="12119">
                        <c:v>4085.8</c:v>
                      </c:pt>
                      <c:pt idx="12120">
                        <c:v>4082.3</c:v>
                      </c:pt>
                      <c:pt idx="12121">
                        <c:v>4096.3999999999996</c:v>
                      </c:pt>
                      <c:pt idx="12122">
                        <c:v>4094.4</c:v>
                      </c:pt>
                      <c:pt idx="12123">
                        <c:v>4095.2</c:v>
                      </c:pt>
                      <c:pt idx="12124">
                        <c:v>4094.7</c:v>
                      </c:pt>
                      <c:pt idx="12125">
                        <c:v>4096.5</c:v>
                      </c:pt>
                      <c:pt idx="12126">
                        <c:v>4098.6000000000004</c:v>
                      </c:pt>
                      <c:pt idx="12127">
                        <c:v>4093.8</c:v>
                      </c:pt>
                      <c:pt idx="12128">
                        <c:v>4095.4</c:v>
                      </c:pt>
                      <c:pt idx="12129">
                        <c:v>4086.6</c:v>
                      </c:pt>
                      <c:pt idx="12130">
                        <c:v>4094</c:v>
                      </c:pt>
                      <c:pt idx="12131">
                        <c:v>4087.7</c:v>
                      </c:pt>
                      <c:pt idx="12132">
                        <c:v>4094.4</c:v>
                      </c:pt>
                      <c:pt idx="12133">
                        <c:v>4095.1</c:v>
                      </c:pt>
                      <c:pt idx="12134">
                        <c:v>4101.3</c:v>
                      </c:pt>
                      <c:pt idx="12135">
                        <c:v>4092</c:v>
                      </c:pt>
                      <c:pt idx="12136">
                        <c:v>4097.8</c:v>
                      </c:pt>
                      <c:pt idx="12137">
                        <c:v>4099</c:v>
                      </c:pt>
                      <c:pt idx="12138">
                        <c:v>4091.1</c:v>
                      </c:pt>
                      <c:pt idx="12139">
                        <c:v>4097</c:v>
                      </c:pt>
                      <c:pt idx="12140">
                        <c:v>4098.8</c:v>
                      </c:pt>
                      <c:pt idx="12141">
                        <c:v>4103.3</c:v>
                      </c:pt>
                      <c:pt idx="12142">
                        <c:v>4104.6000000000004</c:v>
                      </c:pt>
                      <c:pt idx="12143">
                        <c:v>4095.9</c:v>
                      </c:pt>
                      <c:pt idx="12144">
                        <c:v>4099.8999999999996</c:v>
                      </c:pt>
                      <c:pt idx="12145">
                        <c:v>4100.3999999999996</c:v>
                      </c:pt>
                      <c:pt idx="12146">
                        <c:v>4098.1000000000004</c:v>
                      </c:pt>
                      <c:pt idx="12147">
                        <c:v>4095.2</c:v>
                      </c:pt>
                      <c:pt idx="12148">
                        <c:v>4098.8999999999996</c:v>
                      </c:pt>
                      <c:pt idx="12149">
                        <c:v>4097.5</c:v>
                      </c:pt>
                      <c:pt idx="12150">
                        <c:v>4103.6000000000004</c:v>
                      </c:pt>
                      <c:pt idx="12151">
                        <c:v>4101.3999999999996</c:v>
                      </c:pt>
                      <c:pt idx="12152">
                        <c:v>4104.5</c:v>
                      </c:pt>
                      <c:pt idx="12153">
                        <c:v>4105.2</c:v>
                      </c:pt>
                      <c:pt idx="12154">
                        <c:v>4100.3999999999996</c:v>
                      </c:pt>
                      <c:pt idx="12155">
                        <c:v>4090.7</c:v>
                      </c:pt>
                      <c:pt idx="12156">
                        <c:v>4100.3</c:v>
                      </c:pt>
                      <c:pt idx="12157">
                        <c:v>4099.3999999999996</c:v>
                      </c:pt>
                      <c:pt idx="12158">
                        <c:v>4093.2</c:v>
                      </c:pt>
                      <c:pt idx="12159">
                        <c:v>4106.8</c:v>
                      </c:pt>
                      <c:pt idx="12160">
                        <c:v>4094.3</c:v>
                      </c:pt>
                      <c:pt idx="12161">
                        <c:v>4095.1</c:v>
                      </c:pt>
                      <c:pt idx="12162">
                        <c:v>4107</c:v>
                      </c:pt>
                      <c:pt idx="12163">
                        <c:v>4097.5</c:v>
                      </c:pt>
                      <c:pt idx="12164">
                        <c:v>4104.5</c:v>
                      </c:pt>
                      <c:pt idx="12165">
                        <c:v>4113</c:v>
                      </c:pt>
                      <c:pt idx="12166">
                        <c:v>4097.7</c:v>
                      </c:pt>
                      <c:pt idx="12167">
                        <c:v>4100</c:v>
                      </c:pt>
                      <c:pt idx="12168">
                        <c:v>4104.3</c:v>
                      </c:pt>
                      <c:pt idx="12169">
                        <c:v>4080.8</c:v>
                      </c:pt>
                      <c:pt idx="12170">
                        <c:v>4080.9</c:v>
                      </c:pt>
                      <c:pt idx="12171">
                        <c:v>4100.1000000000004</c:v>
                      </c:pt>
                      <c:pt idx="12172">
                        <c:v>4089.7</c:v>
                      </c:pt>
                      <c:pt idx="12173">
                        <c:v>4113.6000000000004</c:v>
                      </c:pt>
                      <c:pt idx="12174">
                        <c:v>4085.8</c:v>
                      </c:pt>
                      <c:pt idx="12175">
                        <c:v>4089.7</c:v>
                      </c:pt>
                      <c:pt idx="12176">
                        <c:v>4093.5</c:v>
                      </c:pt>
                      <c:pt idx="12177">
                        <c:v>4082.6</c:v>
                      </c:pt>
                      <c:pt idx="12178">
                        <c:v>4080.8</c:v>
                      </c:pt>
                      <c:pt idx="12179">
                        <c:v>4082.7</c:v>
                      </c:pt>
                      <c:pt idx="12180">
                        <c:v>4083.9</c:v>
                      </c:pt>
                      <c:pt idx="12181">
                        <c:v>4098.2</c:v>
                      </c:pt>
                      <c:pt idx="12182">
                        <c:v>4097.3999999999996</c:v>
                      </c:pt>
                      <c:pt idx="12183">
                        <c:v>4081.9</c:v>
                      </c:pt>
                      <c:pt idx="12184">
                        <c:v>4084.5</c:v>
                      </c:pt>
                      <c:pt idx="12185">
                        <c:v>4096.1000000000004</c:v>
                      </c:pt>
                      <c:pt idx="12186">
                        <c:v>4100.5</c:v>
                      </c:pt>
                      <c:pt idx="12187">
                        <c:v>4090.1</c:v>
                      </c:pt>
                      <c:pt idx="12188">
                        <c:v>4090.6</c:v>
                      </c:pt>
                      <c:pt idx="12189">
                        <c:v>4084</c:v>
                      </c:pt>
                      <c:pt idx="12190">
                        <c:v>4090</c:v>
                      </c:pt>
                      <c:pt idx="12191">
                        <c:v>4110.7</c:v>
                      </c:pt>
                      <c:pt idx="12192">
                        <c:v>4088.1</c:v>
                      </c:pt>
                      <c:pt idx="12193">
                        <c:v>4104.3999999999996</c:v>
                      </c:pt>
                      <c:pt idx="12194">
                        <c:v>4086</c:v>
                      </c:pt>
                      <c:pt idx="12195">
                        <c:v>4085.8</c:v>
                      </c:pt>
                      <c:pt idx="12196">
                        <c:v>4091.1</c:v>
                      </c:pt>
                      <c:pt idx="12197">
                        <c:v>4103.1000000000004</c:v>
                      </c:pt>
                      <c:pt idx="12198">
                        <c:v>4085.9</c:v>
                      </c:pt>
                      <c:pt idx="12199">
                        <c:v>4083.9</c:v>
                      </c:pt>
                      <c:pt idx="12200">
                        <c:v>4095.4</c:v>
                      </c:pt>
                      <c:pt idx="12201">
                        <c:v>4100.3999999999996</c:v>
                      </c:pt>
                      <c:pt idx="12202">
                        <c:v>4104</c:v>
                      </c:pt>
                      <c:pt idx="12203">
                        <c:v>4091.6</c:v>
                      </c:pt>
                      <c:pt idx="12204">
                        <c:v>4088</c:v>
                      </c:pt>
                      <c:pt idx="12205">
                        <c:v>4096.8999999999996</c:v>
                      </c:pt>
                      <c:pt idx="12206">
                        <c:v>4099.2</c:v>
                      </c:pt>
                      <c:pt idx="12207">
                        <c:v>4098.7</c:v>
                      </c:pt>
                      <c:pt idx="12208">
                        <c:v>4078.8</c:v>
                      </c:pt>
                      <c:pt idx="12209">
                        <c:v>4083</c:v>
                      </c:pt>
                      <c:pt idx="12210">
                        <c:v>4105.3</c:v>
                      </c:pt>
                      <c:pt idx="12211">
                        <c:v>4083.8</c:v>
                      </c:pt>
                      <c:pt idx="12212">
                        <c:v>4094.2</c:v>
                      </c:pt>
                      <c:pt idx="12213">
                        <c:v>4092.4</c:v>
                      </c:pt>
                      <c:pt idx="12214">
                        <c:v>4085.4</c:v>
                      </c:pt>
                      <c:pt idx="12215">
                        <c:v>4097.3</c:v>
                      </c:pt>
                      <c:pt idx="12216">
                        <c:v>4089</c:v>
                      </c:pt>
                      <c:pt idx="12217">
                        <c:v>4093.5</c:v>
                      </c:pt>
                      <c:pt idx="12218">
                        <c:v>4091.3</c:v>
                      </c:pt>
                      <c:pt idx="12219">
                        <c:v>4092.2</c:v>
                      </c:pt>
                      <c:pt idx="12220">
                        <c:v>4091.2</c:v>
                      </c:pt>
                      <c:pt idx="12221">
                        <c:v>4100.8</c:v>
                      </c:pt>
                      <c:pt idx="12222">
                        <c:v>4096.8</c:v>
                      </c:pt>
                      <c:pt idx="12223">
                        <c:v>4095.4</c:v>
                      </c:pt>
                      <c:pt idx="12224">
                        <c:v>4094</c:v>
                      </c:pt>
                      <c:pt idx="12225">
                        <c:v>4094.1</c:v>
                      </c:pt>
                      <c:pt idx="12226">
                        <c:v>4093.3</c:v>
                      </c:pt>
                      <c:pt idx="12227">
                        <c:v>4098.8999999999996</c:v>
                      </c:pt>
                      <c:pt idx="12228">
                        <c:v>4100.3</c:v>
                      </c:pt>
                      <c:pt idx="12229">
                        <c:v>4098.3999999999996</c:v>
                      </c:pt>
                      <c:pt idx="12230">
                        <c:v>4091.9</c:v>
                      </c:pt>
                      <c:pt idx="12231">
                        <c:v>4105.5</c:v>
                      </c:pt>
                      <c:pt idx="12232">
                        <c:v>4092.3</c:v>
                      </c:pt>
                      <c:pt idx="12233">
                        <c:v>4094.6</c:v>
                      </c:pt>
                      <c:pt idx="12234">
                        <c:v>4091.9</c:v>
                      </c:pt>
                      <c:pt idx="12235">
                        <c:v>4094.9</c:v>
                      </c:pt>
                      <c:pt idx="12236">
                        <c:v>4092.4</c:v>
                      </c:pt>
                      <c:pt idx="12237">
                        <c:v>4096.6000000000004</c:v>
                      </c:pt>
                      <c:pt idx="12238">
                        <c:v>4095.5</c:v>
                      </c:pt>
                      <c:pt idx="12239">
                        <c:v>4096.7</c:v>
                      </c:pt>
                      <c:pt idx="12240">
                        <c:v>4086.3</c:v>
                      </c:pt>
                      <c:pt idx="12241">
                        <c:v>4099.2</c:v>
                      </c:pt>
                      <c:pt idx="12242">
                        <c:v>4102.6000000000004</c:v>
                      </c:pt>
                      <c:pt idx="12243">
                        <c:v>4097.3999999999996</c:v>
                      </c:pt>
                      <c:pt idx="12244">
                        <c:v>4097.2</c:v>
                      </c:pt>
                      <c:pt idx="12245">
                        <c:v>4098.6000000000004</c:v>
                      </c:pt>
                      <c:pt idx="12246">
                        <c:v>4096</c:v>
                      </c:pt>
                      <c:pt idx="12247">
                        <c:v>4091.1</c:v>
                      </c:pt>
                      <c:pt idx="12248">
                        <c:v>4088.8</c:v>
                      </c:pt>
                      <c:pt idx="12249">
                        <c:v>4093</c:v>
                      </c:pt>
                      <c:pt idx="12250">
                        <c:v>4093.3</c:v>
                      </c:pt>
                      <c:pt idx="12251">
                        <c:v>4096.1000000000004</c:v>
                      </c:pt>
                      <c:pt idx="12252">
                        <c:v>4099.2</c:v>
                      </c:pt>
                      <c:pt idx="12253">
                        <c:v>4098.1000000000004</c:v>
                      </c:pt>
                      <c:pt idx="12254">
                        <c:v>4097.7</c:v>
                      </c:pt>
                      <c:pt idx="12255">
                        <c:v>4097.8</c:v>
                      </c:pt>
                      <c:pt idx="12256">
                        <c:v>4093.9</c:v>
                      </c:pt>
                      <c:pt idx="12257">
                        <c:v>4093.2</c:v>
                      </c:pt>
                      <c:pt idx="12258">
                        <c:v>4092.6</c:v>
                      </c:pt>
                      <c:pt idx="12259">
                        <c:v>4091.3</c:v>
                      </c:pt>
                      <c:pt idx="12260">
                        <c:v>4093.7</c:v>
                      </c:pt>
                      <c:pt idx="12261">
                        <c:v>4097.8999999999996</c:v>
                      </c:pt>
                      <c:pt idx="12262">
                        <c:v>4091.6</c:v>
                      </c:pt>
                      <c:pt idx="12263">
                        <c:v>4087.6</c:v>
                      </c:pt>
                      <c:pt idx="12264">
                        <c:v>4092.9</c:v>
                      </c:pt>
                      <c:pt idx="12265">
                        <c:v>4095.2</c:v>
                      </c:pt>
                      <c:pt idx="12266">
                        <c:v>4089.1</c:v>
                      </c:pt>
                      <c:pt idx="12267">
                        <c:v>4097.3999999999996</c:v>
                      </c:pt>
                      <c:pt idx="12268">
                        <c:v>4093.6</c:v>
                      </c:pt>
                      <c:pt idx="12269">
                        <c:v>4091.5</c:v>
                      </c:pt>
                      <c:pt idx="12270">
                        <c:v>4088.8</c:v>
                      </c:pt>
                      <c:pt idx="12271">
                        <c:v>4093.7</c:v>
                      </c:pt>
                      <c:pt idx="12272">
                        <c:v>4103.1000000000004</c:v>
                      </c:pt>
                      <c:pt idx="12273">
                        <c:v>4093.7</c:v>
                      </c:pt>
                      <c:pt idx="12274">
                        <c:v>4099.8</c:v>
                      </c:pt>
                      <c:pt idx="12275">
                        <c:v>4096.6000000000004</c:v>
                      </c:pt>
                      <c:pt idx="12276">
                        <c:v>4090.3</c:v>
                      </c:pt>
                      <c:pt idx="12277">
                        <c:v>4096.8999999999996</c:v>
                      </c:pt>
                      <c:pt idx="12278">
                        <c:v>4094.8</c:v>
                      </c:pt>
                      <c:pt idx="12279">
                        <c:v>4088.8</c:v>
                      </c:pt>
                      <c:pt idx="12280">
                        <c:v>4087.5</c:v>
                      </c:pt>
                      <c:pt idx="12281">
                        <c:v>4093.2</c:v>
                      </c:pt>
                      <c:pt idx="12282">
                        <c:v>4092.8</c:v>
                      </c:pt>
                      <c:pt idx="12283">
                        <c:v>4087.4</c:v>
                      </c:pt>
                      <c:pt idx="12284">
                        <c:v>4089</c:v>
                      </c:pt>
                      <c:pt idx="12285">
                        <c:v>4089.6</c:v>
                      </c:pt>
                      <c:pt idx="12286">
                        <c:v>4078.1</c:v>
                      </c:pt>
                      <c:pt idx="12287">
                        <c:v>4078.7</c:v>
                      </c:pt>
                      <c:pt idx="12288">
                        <c:v>4081.3</c:v>
                      </c:pt>
                      <c:pt idx="12289">
                        <c:v>4084.8</c:v>
                      </c:pt>
                      <c:pt idx="12290">
                        <c:v>4079.8</c:v>
                      </c:pt>
                      <c:pt idx="12291">
                        <c:v>4075.9</c:v>
                      </c:pt>
                      <c:pt idx="12292">
                        <c:v>4071.2</c:v>
                      </c:pt>
                      <c:pt idx="12293">
                        <c:v>4076.2</c:v>
                      </c:pt>
                      <c:pt idx="12294">
                        <c:v>4076</c:v>
                      </c:pt>
                      <c:pt idx="12295">
                        <c:v>4078.8</c:v>
                      </c:pt>
                      <c:pt idx="12296">
                        <c:v>4070.1</c:v>
                      </c:pt>
                      <c:pt idx="12297">
                        <c:v>4071.1</c:v>
                      </c:pt>
                      <c:pt idx="12298">
                        <c:v>4064.1</c:v>
                      </c:pt>
                      <c:pt idx="12299">
                        <c:v>4073.7</c:v>
                      </c:pt>
                      <c:pt idx="12300">
                        <c:v>4068.3</c:v>
                      </c:pt>
                      <c:pt idx="12301">
                        <c:v>4069.4</c:v>
                      </c:pt>
                      <c:pt idx="12302">
                        <c:v>4067.4</c:v>
                      </c:pt>
                      <c:pt idx="12303">
                        <c:v>4072.6</c:v>
                      </c:pt>
                      <c:pt idx="12304">
                        <c:v>4064.1</c:v>
                      </c:pt>
                      <c:pt idx="12305">
                        <c:v>4058.5</c:v>
                      </c:pt>
                      <c:pt idx="12306">
                        <c:v>4060.6</c:v>
                      </c:pt>
                      <c:pt idx="12307">
                        <c:v>4061.1</c:v>
                      </c:pt>
                      <c:pt idx="12308">
                        <c:v>4055</c:v>
                      </c:pt>
                      <c:pt idx="12309">
                        <c:v>4062.5</c:v>
                      </c:pt>
                      <c:pt idx="12310">
                        <c:v>4063.1</c:v>
                      </c:pt>
                      <c:pt idx="12311">
                        <c:v>4061.5</c:v>
                      </c:pt>
                      <c:pt idx="12312">
                        <c:v>4061.2</c:v>
                      </c:pt>
                      <c:pt idx="12313">
                        <c:v>4064.5</c:v>
                      </c:pt>
                      <c:pt idx="12314">
                        <c:v>4057.3</c:v>
                      </c:pt>
                      <c:pt idx="12315">
                        <c:v>4050.9</c:v>
                      </c:pt>
                      <c:pt idx="12316">
                        <c:v>4059.5</c:v>
                      </c:pt>
                      <c:pt idx="12317">
                        <c:v>4060.4</c:v>
                      </c:pt>
                      <c:pt idx="12318">
                        <c:v>4051.6</c:v>
                      </c:pt>
                      <c:pt idx="12319">
                        <c:v>4051.3</c:v>
                      </c:pt>
                      <c:pt idx="12320">
                        <c:v>4055.7</c:v>
                      </c:pt>
                      <c:pt idx="12321">
                        <c:v>4054.3</c:v>
                      </c:pt>
                      <c:pt idx="12322">
                        <c:v>4058.4</c:v>
                      </c:pt>
                      <c:pt idx="12323">
                        <c:v>4054.4</c:v>
                      </c:pt>
                      <c:pt idx="12324">
                        <c:v>4056.1</c:v>
                      </c:pt>
                      <c:pt idx="12325">
                        <c:v>4049.2</c:v>
                      </c:pt>
                      <c:pt idx="12326">
                        <c:v>4045.5</c:v>
                      </c:pt>
                      <c:pt idx="12327">
                        <c:v>4052.9</c:v>
                      </c:pt>
                      <c:pt idx="12328">
                        <c:v>4056.4</c:v>
                      </c:pt>
                      <c:pt idx="12329">
                        <c:v>4054.2</c:v>
                      </c:pt>
                      <c:pt idx="12330">
                        <c:v>4051.3</c:v>
                      </c:pt>
                      <c:pt idx="12331">
                        <c:v>4049.6</c:v>
                      </c:pt>
                      <c:pt idx="12332">
                        <c:v>4057.2</c:v>
                      </c:pt>
                      <c:pt idx="12333">
                        <c:v>4057.8</c:v>
                      </c:pt>
                      <c:pt idx="12334">
                        <c:v>4050.2</c:v>
                      </c:pt>
                      <c:pt idx="12335">
                        <c:v>4057.4</c:v>
                      </c:pt>
                      <c:pt idx="12336">
                        <c:v>4054.4</c:v>
                      </c:pt>
                      <c:pt idx="12337">
                        <c:v>4055</c:v>
                      </c:pt>
                      <c:pt idx="12338">
                        <c:v>4054.3</c:v>
                      </c:pt>
                      <c:pt idx="12339">
                        <c:v>4056.2</c:v>
                      </c:pt>
                      <c:pt idx="12340">
                        <c:v>4044.6</c:v>
                      </c:pt>
                      <c:pt idx="12341">
                        <c:v>4062.2</c:v>
                      </c:pt>
                      <c:pt idx="12342">
                        <c:v>4042.7</c:v>
                      </c:pt>
                      <c:pt idx="12343">
                        <c:v>4066.3</c:v>
                      </c:pt>
                      <c:pt idx="12344">
                        <c:v>4052.2</c:v>
                      </c:pt>
                      <c:pt idx="12345">
                        <c:v>4046.4</c:v>
                      </c:pt>
                      <c:pt idx="12346">
                        <c:v>4058.4</c:v>
                      </c:pt>
                      <c:pt idx="12347">
                        <c:v>4047.9</c:v>
                      </c:pt>
                      <c:pt idx="12348">
                        <c:v>4069.6</c:v>
                      </c:pt>
                      <c:pt idx="12349">
                        <c:v>4039.8</c:v>
                      </c:pt>
                      <c:pt idx="12350">
                        <c:v>4058.4</c:v>
                      </c:pt>
                      <c:pt idx="12351">
                        <c:v>4063.6</c:v>
                      </c:pt>
                      <c:pt idx="12352">
                        <c:v>4045.5</c:v>
                      </c:pt>
                      <c:pt idx="12353">
                        <c:v>4055</c:v>
                      </c:pt>
                      <c:pt idx="12354">
                        <c:v>4057.3</c:v>
                      </c:pt>
                      <c:pt idx="12355">
                        <c:v>4059.2</c:v>
                      </c:pt>
                      <c:pt idx="12356">
                        <c:v>4054.5</c:v>
                      </c:pt>
                      <c:pt idx="12357">
                        <c:v>4055.3</c:v>
                      </c:pt>
                      <c:pt idx="12358">
                        <c:v>4057.7</c:v>
                      </c:pt>
                      <c:pt idx="12359">
                        <c:v>4052.1</c:v>
                      </c:pt>
                      <c:pt idx="12360">
                        <c:v>4048.8</c:v>
                      </c:pt>
                      <c:pt idx="12361">
                        <c:v>4041.4</c:v>
                      </c:pt>
                      <c:pt idx="12362">
                        <c:v>4051.4</c:v>
                      </c:pt>
                      <c:pt idx="12363">
                        <c:v>4054.5</c:v>
                      </c:pt>
                      <c:pt idx="12364">
                        <c:v>4055.6</c:v>
                      </c:pt>
                      <c:pt idx="12365">
                        <c:v>4055.6</c:v>
                      </c:pt>
                      <c:pt idx="12366">
                        <c:v>4056.9</c:v>
                      </c:pt>
                      <c:pt idx="12367">
                        <c:v>4049</c:v>
                      </c:pt>
                      <c:pt idx="12368">
                        <c:v>4051.8</c:v>
                      </c:pt>
                      <c:pt idx="12369">
                        <c:v>4054.3</c:v>
                      </c:pt>
                      <c:pt idx="12370">
                        <c:v>4049.3</c:v>
                      </c:pt>
                      <c:pt idx="12371">
                        <c:v>4065.9</c:v>
                      </c:pt>
                      <c:pt idx="12372">
                        <c:v>4062</c:v>
                      </c:pt>
                      <c:pt idx="12373">
                        <c:v>4050.6</c:v>
                      </c:pt>
                      <c:pt idx="12374">
                        <c:v>4065.1</c:v>
                      </c:pt>
                      <c:pt idx="12375">
                        <c:v>4042.5</c:v>
                      </c:pt>
                      <c:pt idx="12376">
                        <c:v>4055.3</c:v>
                      </c:pt>
                      <c:pt idx="12377">
                        <c:v>4045.5</c:v>
                      </c:pt>
                      <c:pt idx="12378">
                        <c:v>4048</c:v>
                      </c:pt>
                      <c:pt idx="12379">
                        <c:v>4059.7</c:v>
                      </c:pt>
                      <c:pt idx="12380">
                        <c:v>4056.1</c:v>
                      </c:pt>
                      <c:pt idx="12381">
                        <c:v>4056.5</c:v>
                      </c:pt>
                      <c:pt idx="12382">
                        <c:v>4067.6</c:v>
                      </c:pt>
                      <c:pt idx="12383">
                        <c:v>4055.8</c:v>
                      </c:pt>
                      <c:pt idx="12384">
                        <c:v>4051.4</c:v>
                      </c:pt>
                      <c:pt idx="12385">
                        <c:v>4056.6</c:v>
                      </c:pt>
                      <c:pt idx="12386">
                        <c:v>4057.2</c:v>
                      </c:pt>
                      <c:pt idx="12387">
                        <c:v>4046.7</c:v>
                      </c:pt>
                      <c:pt idx="12388">
                        <c:v>4029.7</c:v>
                      </c:pt>
                      <c:pt idx="12389">
                        <c:v>4064.3</c:v>
                      </c:pt>
                      <c:pt idx="12390">
                        <c:v>4060.1</c:v>
                      </c:pt>
                      <c:pt idx="12391">
                        <c:v>4053.8</c:v>
                      </c:pt>
                      <c:pt idx="12392">
                        <c:v>4058.5</c:v>
                      </c:pt>
                      <c:pt idx="12393">
                        <c:v>4057</c:v>
                      </c:pt>
                      <c:pt idx="12394">
                        <c:v>4053.4</c:v>
                      </c:pt>
                      <c:pt idx="12395">
                        <c:v>4051.8</c:v>
                      </c:pt>
                      <c:pt idx="12396">
                        <c:v>4055.6</c:v>
                      </c:pt>
                      <c:pt idx="12397">
                        <c:v>4049.9</c:v>
                      </c:pt>
                      <c:pt idx="12398">
                        <c:v>4043.6</c:v>
                      </c:pt>
                      <c:pt idx="12399">
                        <c:v>4045.2</c:v>
                      </c:pt>
                      <c:pt idx="12400">
                        <c:v>4050.8</c:v>
                      </c:pt>
                      <c:pt idx="12401">
                        <c:v>4052.7</c:v>
                      </c:pt>
                      <c:pt idx="12402">
                        <c:v>4055</c:v>
                      </c:pt>
                      <c:pt idx="12403">
                        <c:v>4052.6</c:v>
                      </c:pt>
                      <c:pt idx="12404">
                        <c:v>4037.6</c:v>
                      </c:pt>
                      <c:pt idx="12405">
                        <c:v>4050.6</c:v>
                      </c:pt>
                      <c:pt idx="12406">
                        <c:v>4064.8</c:v>
                      </c:pt>
                      <c:pt idx="12407">
                        <c:v>4058.9</c:v>
                      </c:pt>
                      <c:pt idx="12408">
                        <c:v>4054.2</c:v>
                      </c:pt>
                      <c:pt idx="12409">
                        <c:v>4057.6</c:v>
                      </c:pt>
                      <c:pt idx="12410">
                        <c:v>4055.8</c:v>
                      </c:pt>
                      <c:pt idx="12411">
                        <c:v>4053.6</c:v>
                      </c:pt>
                      <c:pt idx="12412">
                        <c:v>4043.3</c:v>
                      </c:pt>
                      <c:pt idx="12413">
                        <c:v>4061.1</c:v>
                      </c:pt>
                      <c:pt idx="12414">
                        <c:v>4065.6</c:v>
                      </c:pt>
                      <c:pt idx="12415">
                        <c:v>4064.6</c:v>
                      </c:pt>
                      <c:pt idx="12416">
                        <c:v>4072.9</c:v>
                      </c:pt>
                      <c:pt idx="12417">
                        <c:v>4041.5</c:v>
                      </c:pt>
                      <c:pt idx="12418">
                        <c:v>4052.6</c:v>
                      </c:pt>
                      <c:pt idx="12419">
                        <c:v>4054</c:v>
                      </c:pt>
                      <c:pt idx="12420">
                        <c:v>4045.2</c:v>
                      </c:pt>
                      <c:pt idx="12421">
                        <c:v>4048.9</c:v>
                      </c:pt>
                      <c:pt idx="12422">
                        <c:v>4065.4</c:v>
                      </c:pt>
                      <c:pt idx="12423">
                        <c:v>4047.9</c:v>
                      </c:pt>
                      <c:pt idx="12424">
                        <c:v>4050.1</c:v>
                      </c:pt>
                      <c:pt idx="12425">
                        <c:v>4053.2</c:v>
                      </c:pt>
                      <c:pt idx="12426">
                        <c:v>4052.8</c:v>
                      </c:pt>
                      <c:pt idx="12427">
                        <c:v>4045</c:v>
                      </c:pt>
                      <c:pt idx="12428">
                        <c:v>4054.8</c:v>
                      </c:pt>
                      <c:pt idx="12429">
                        <c:v>4062.6</c:v>
                      </c:pt>
                      <c:pt idx="12430">
                        <c:v>4052.2</c:v>
                      </c:pt>
                      <c:pt idx="12431">
                        <c:v>4055.8</c:v>
                      </c:pt>
                      <c:pt idx="12432">
                        <c:v>4051.1</c:v>
                      </c:pt>
                      <c:pt idx="12433">
                        <c:v>4053.9</c:v>
                      </c:pt>
                      <c:pt idx="12434">
                        <c:v>4060</c:v>
                      </c:pt>
                      <c:pt idx="12435">
                        <c:v>4059.1</c:v>
                      </c:pt>
                      <c:pt idx="12436">
                        <c:v>4065.3</c:v>
                      </c:pt>
                      <c:pt idx="12437">
                        <c:v>4054.9</c:v>
                      </c:pt>
                      <c:pt idx="12438">
                        <c:v>4059.6</c:v>
                      </c:pt>
                      <c:pt idx="12439">
                        <c:v>4055.4</c:v>
                      </c:pt>
                      <c:pt idx="12440">
                        <c:v>4052.8</c:v>
                      </c:pt>
                      <c:pt idx="12441">
                        <c:v>4058.3</c:v>
                      </c:pt>
                      <c:pt idx="12442">
                        <c:v>4058.5</c:v>
                      </c:pt>
                      <c:pt idx="12443">
                        <c:v>4059.1</c:v>
                      </c:pt>
                      <c:pt idx="12444">
                        <c:v>4060.2</c:v>
                      </c:pt>
                      <c:pt idx="12445">
                        <c:v>4053.5</c:v>
                      </c:pt>
                      <c:pt idx="12446">
                        <c:v>4058.7</c:v>
                      </c:pt>
                      <c:pt idx="12447">
                        <c:v>4048.1</c:v>
                      </c:pt>
                      <c:pt idx="12448">
                        <c:v>4057.8</c:v>
                      </c:pt>
                      <c:pt idx="12449">
                        <c:v>4054.3</c:v>
                      </c:pt>
                      <c:pt idx="12450">
                        <c:v>4050.6</c:v>
                      </c:pt>
                      <c:pt idx="12451">
                        <c:v>4062.7</c:v>
                      </c:pt>
                      <c:pt idx="12452">
                        <c:v>4060.8</c:v>
                      </c:pt>
                      <c:pt idx="12453">
                        <c:v>4055.1</c:v>
                      </c:pt>
                      <c:pt idx="12454">
                        <c:v>4057.1</c:v>
                      </c:pt>
                      <c:pt idx="12455">
                        <c:v>4057.5</c:v>
                      </c:pt>
                      <c:pt idx="12456">
                        <c:v>4064.2</c:v>
                      </c:pt>
                      <c:pt idx="12457">
                        <c:v>4052.4</c:v>
                      </c:pt>
                      <c:pt idx="12458">
                        <c:v>4051</c:v>
                      </c:pt>
                      <c:pt idx="12459">
                        <c:v>4045.8</c:v>
                      </c:pt>
                      <c:pt idx="12460">
                        <c:v>4047.3</c:v>
                      </c:pt>
                      <c:pt idx="12461">
                        <c:v>4055.7</c:v>
                      </c:pt>
                      <c:pt idx="12462">
                        <c:v>4057.2</c:v>
                      </c:pt>
                      <c:pt idx="12463">
                        <c:v>4061.4</c:v>
                      </c:pt>
                      <c:pt idx="12464">
                        <c:v>4066</c:v>
                      </c:pt>
                      <c:pt idx="12465">
                        <c:v>4039.6</c:v>
                      </c:pt>
                      <c:pt idx="12466">
                        <c:v>4048.6</c:v>
                      </c:pt>
                      <c:pt idx="12467">
                        <c:v>4047.5</c:v>
                      </c:pt>
                      <c:pt idx="12468">
                        <c:v>4069.1</c:v>
                      </c:pt>
                      <c:pt idx="12469">
                        <c:v>4055.8</c:v>
                      </c:pt>
                      <c:pt idx="12470">
                        <c:v>4055.4</c:v>
                      </c:pt>
                      <c:pt idx="12471">
                        <c:v>4043.4</c:v>
                      </c:pt>
                      <c:pt idx="12472">
                        <c:v>4043.4</c:v>
                      </c:pt>
                      <c:pt idx="12473">
                        <c:v>4049.7</c:v>
                      </c:pt>
                      <c:pt idx="12474">
                        <c:v>4062.2</c:v>
                      </c:pt>
                      <c:pt idx="12475">
                        <c:v>4053.2</c:v>
                      </c:pt>
                      <c:pt idx="12476">
                        <c:v>4049.1</c:v>
                      </c:pt>
                      <c:pt idx="12477">
                        <c:v>4056.2</c:v>
                      </c:pt>
                      <c:pt idx="12478">
                        <c:v>4043</c:v>
                      </c:pt>
                      <c:pt idx="12479">
                        <c:v>4046.1</c:v>
                      </c:pt>
                      <c:pt idx="12480">
                        <c:v>4054.8</c:v>
                      </c:pt>
                      <c:pt idx="12481">
                        <c:v>4061.6</c:v>
                      </c:pt>
                      <c:pt idx="12482">
                        <c:v>4044.2</c:v>
                      </c:pt>
                      <c:pt idx="12483">
                        <c:v>4046.7</c:v>
                      </c:pt>
                      <c:pt idx="12484">
                        <c:v>4061.9</c:v>
                      </c:pt>
                      <c:pt idx="12485">
                        <c:v>4043.6</c:v>
                      </c:pt>
                      <c:pt idx="12486">
                        <c:v>4047.7</c:v>
                      </c:pt>
                      <c:pt idx="12487">
                        <c:v>4048.4</c:v>
                      </c:pt>
                      <c:pt idx="12488">
                        <c:v>4035.7</c:v>
                      </c:pt>
                      <c:pt idx="12489">
                        <c:v>4036.8</c:v>
                      </c:pt>
                      <c:pt idx="12490">
                        <c:v>4052.8</c:v>
                      </c:pt>
                      <c:pt idx="12491">
                        <c:v>4039.4</c:v>
                      </c:pt>
                      <c:pt idx="12492">
                        <c:v>4037.1</c:v>
                      </c:pt>
                      <c:pt idx="12493">
                        <c:v>4052.8</c:v>
                      </c:pt>
                      <c:pt idx="12494">
                        <c:v>4055.2</c:v>
                      </c:pt>
                      <c:pt idx="12495">
                        <c:v>4056.1</c:v>
                      </c:pt>
                      <c:pt idx="12496">
                        <c:v>4064.1</c:v>
                      </c:pt>
                      <c:pt idx="12497">
                        <c:v>4046.3</c:v>
                      </c:pt>
                      <c:pt idx="12498">
                        <c:v>4044.1</c:v>
                      </c:pt>
                      <c:pt idx="12499">
                        <c:v>4054.5</c:v>
                      </c:pt>
                      <c:pt idx="12500">
                        <c:v>4051.7</c:v>
                      </c:pt>
                      <c:pt idx="12501">
                        <c:v>4048.4</c:v>
                      </c:pt>
                      <c:pt idx="12502">
                        <c:v>4057.8</c:v>
                      </c:pt>
                      <c:pt idx="12503">
                        <c:v>4054.9</c:v>
                      </c:pt>
                      <c:pt idx="12504">
                        <c:v>4070.2</c:v>
                      </c:pt>
                      <c:pt idx="12505">
                        <c:v>4058.7</c:v>
                      </c:pt>
                      <c:pt idx="12506">
                        <c:v>4046.8</c:v>
                      </c:pt>
                      <c:pt idx="12507">
                        <c:v>4052.7</c:v>
                      </c:pt>
                      <c:pt idx="12508">
                        <c:v>4052.3</c:v>
                      </c:pt>
                      <c:pt idx="12509">
                        <c:v>4051.3</c:v>
                      </c:pt>
                      <c:pt idx="12510">
                        <c:v>4043.4</c:v>
                      </c:pt>
                      <c:pt idx="12511">
                        <c:v>4052.9</c:v>
                      </c:pt>
                      <c:pt idx="12512">
                        <c:v>4052.2</c:v>
                      </c:pt>
                      <c:pt idx="12513">
                        <c:v>4054.3</c:v>
                      </c:pt>
                      <c:pt idx="12514">
                        <c:v>4052.8</c:v>
                      </c:pt>
                      <c:pt idx="12515">
                        <c:v>4059.2</c:v>
                      </c:pt>
                      <c:pt idx="12516">
                        <c:v>4052.5</c:v>
                      </c:pt>
                      <c:pt idx="12517">
                        <c:v>4045.4</c:v>
                      </c:pt>
                      <c:pt idx="12518">
                        <c:v>4063.3</c:v>
                      </c:pt>
                      <c:pt idx="12519">
                        <c:v>4055.2</c:v>
                      </c:pt>
                      <c:pt idx="12520">
                        <c:v>4059.3</c:v>
                      </c:pt>
                      <c:pt idx="12521">
                        <c:v>4050.6</c:v>
                      </c:pt>
                      <c:pt idx="12522">
                        <c:v>4056</c:v>
                      </c:pt>
                      <c:pt idx="12523">
                        <c:v>4062.1</c:v>
                      </c:pt>
                      <c:pt idx="12524">
                        <c:v>4050.9</c:v>
                      </c:pt>
                      <c:pt idx="12525">
                        <c:v>4051.7</c:v>
                      </c:pt>
                      <c:pt idx="12526">
                        <c:v>4047.9</c:v>
                      </c:pt>
                      <c:pt idx="12527">
                        <c:v>4055.6</c:v>
                      </c:pt>
                      <c:pt idx="12528">
                        <c:v>4053.6</c:v>
                      </c:pt>
                      <c:pt idx="12529">
                        <c:v>4059.1</c:v>
                      </c:pt>
                      <c:pt idx="12530">
                        <c:v>4057</c:v>
                      </c:pt>
                      <c:pt idx="12531">
                        <c:v>4054.3</c:v>
                      </c:pt>
                      <c:pt idx="12532">
                        <c:v>4047.1</c:v>
                      </c:pt>
                      <c:pt idx="12533">
                        <c:v>4046.5</c:v>
                      </c:pt>
                      <c:pt idx="12534">
                        <c:v>4048.4</c:v>
                      </c:pt>
                      <c:pt idx="12535">
                        <c:v>4050.7</c:v>
                      </c:pt>
                      <c:pt idx="12536">
                        <c:v>4063.4</c:v>
                      </c:pt>
                      <c:pt idx="12537">
                        <c:v>4047.9</c:v>
                      </c:pt>
                      <c:pt idx="12538">
                        <c:v>4060.6</c:v>
                      </c:pt>
                      <c:pt idx="12539">
                        <c:v>4063.3</c:v>
                      </c:pt>
                      <c:pt idx="12540">
                        <c:v>4045.8</c:v>
                      </c:pt>
                      <c:pt idx="12541">
                        <c:v>4044</c:v>
                      </c:pt>
                      <c:pt idx="12542">
                        <c:v>4056.6</c:v>
                      </c:pt>
                      <c:pt idx="12543">
                        <c:v>4069.3</c:v>
                      </c:pt>
                      <c:pt idx="12544">
                        <c:v>4058.6</c:v>
                      </c:pt>
                      <c:pt idx="12545">
                        <c:v>4052.9</c:v>
                      </c:pt>
                      <c:pt idx="12546">
                        <c:v>4069.4</c:v>
                      </c:pt>
                      <c:pt idx="12547">
                        <c:v>4064.8</c:v>
                      </c:pt>
                      <c:pt idx="12548">
                        <c:v>4058.9</c:v>
                      </c:pt>
                      <c:pt idx="12549">
                        <c:v>4062.8</c:v>
                      </c:pt>
                      <c:pt idx="12550">
                        <c:v>4058.9</c:v>
                      </c:pt>
                      <c:pt idx="12551">
                        <c:v>4056.8</c:v>
                      </c:pt>
                      <c:pt idx="12552">
                        <c:v>4060.9</c:v>
                      </c:pt>
                      <c:pt idx="12553">
                        <c:v>4062.4</c:v>
                      </c:pt>
                      <c:pt idx="12554">
                        <c:v>4062.2</c:v>
                      </c:pt>
                      <c:pt idx="12555">
                        <c:v>4062.5</c:v>
                      </c:pt>
                      <c:pt idx="12556">
                        <c:v>4049.3</c:v>
                      </c:pt>
                      <c:pt idx="12557">
                        <c:v>4068.5</c:v>
                      </c:pt>
                      <c:pt idx="12558">
                        <c:v>4073.2</c:v>
                      </c:pt>
                      <c:pt idx="12559">
                        <c:v>4058.8</c:v>
                      </c:pt>
                      <c:pt idx="12560">
                        <c:v>4058.1</c:v>
                      </c:pt>
                      <c:pt idx="12561">
                        <c:v>4057.5</c:v>
                      </c:pt>
                      <c:pt idx="12562">
                        <c:v>4060.3</c:v>
                      </c:pt>
                      <c:pt idx="12563">
                        <c:v>4066.2</c:v>
                      </c:pt>
                      <c:pt idx="12564">
                        <c:v>4050.1</c:v>
                      </c:pt>
                      <c:pt idx="12565">
                        <c:v>4059.5</c:v>
                      </c:pt>
                      <c:pt idx="12566">
                        <c:v>4060.1</c:v>
                      </c:pt>
                      <c:pt idx="12567">
                        <c:v>4058.9</c:v>
                      </c:pt>
                      <c:pt idx="12568">
                        <c:v>4060.9</c:v>
                      </c:pt>
                      <c:pt idx="12569">
                        <c:v>4064.2</c:v>
                      </c:pt>
                      <c:pt idx="12570">
                        <c:v>4053.7</c:v>
                      </c:pt>
                      <c:pt idx="12571">
                        <c:v>4059.3</c:v>
                      </c:pt>
                      <c:pt idx="12572">
                        <c:v>4062.1</c:v>
                      </c:pt>
                      <c:pt idx="12573">
                        <c:v>4078.2</c:v>
                      </c:pt>
                      <c:pt idx="12574">
                        <c:v>4077.1</c:v>
                      </c:pt>
                      <c:pt idx="12575">
                        <c:v>4075.3</c:v>
                      </c:pt>
                      <c:pt idx="12576">
                        <c:v>4055.6</c:v>
                      </c:pt>
                      <c:pt idx="12577">
                        <c:v>4071.1</c:v>
                      </c:pt>
                      <c:pt idx="12578">
                        <c:v>4051.8</c:v>
                      </c:pt>
                      <c:pt idx="12579">
                        <c:v>4054.3</c:v>
                      </c:pt>
                      <c:pt idx="12580">
                        <c:v>4056.1</c:v>
                      </c:pt>
                      <c:pt idx="12581">
                        <c:v>4060.7</c:v>
                      </c:pt>
                      <c:pt idx="12582">
                        <c:v>4073</c:v>
                      </c:pt>
                      <c:pt idx="12583">
                        <c:v>4057.9</c:v>
                      </c:pt>
                      <c:pt idx="12584">
                        <c:v>4070.5</c:v>
                      </c:pt>
                      <c:pt idx="12585">
                        <c:v>4075</c:v>
                      </c:pt>
                      <c:pt idx="12586">
                        <c:v>4073.7</c:v>
                      </c:pt>
                      <c:pt idx="12587">
                        <c:v>4072.9</c:v>
                      </c:pt>
                      <c:pt idx="12588">
                        <c:v>4061</c:v>
                      </c:pt>
                      <c:pt idx="12589">
                        <c:v>4055</c:v>
                      </c:pt>
                      <c:pt idx="12590">
                        <c:v>4063.9</c:v>
                      </c:pt>
                      <c:pt idx="12591">
                        <c:v>4057.1</c:v>
                      </c:pt>
                      <c:pt idx="12592">
                        <c:v>4069.2</c:v>
                      </c:pt>
                      <c:pt idx="12593">
                        <c:v>4072.2</c:v>
                      </c:pt>
                      <c:pt idx="12594">
                        <c:v>4067.3</c:v>
                      </c:pt>
                      <c:pt idx="12595">
                        <c:v>4060.3</c:v>
                      </c:pt>
                      <c:pt idx="12596">
                        <c:v>4069.8</c:v>
                      </c:pt>
                      <c:pt idx="12597">
                        <c:v>4091.4</c:v>
                      </c:pt>
                      <c:pt idx="12598">
                        <c:v>4070.4</c:v>
                      </c:pt>
                      <c:pt idx="12599">
                        <c:v>4059.3</c:v>
                      </c:pt>
                      <c:pt idx="12600">
                        <c:v>4071.1</c:v>
                      </c:pt>
                      <c:pt idx="12601">
                        <c:v>4056.9</c:v>
                      </c:pt>
                      <c:pt idx="12602">
                        <c:v>4080.3</c:v>
                      </c:pt>
                      <c:pt idx="12603">
                        <c:v>4079.2</c:v>
                      </c:pt>
                      <c:pt idx="12604">
                        <c:v>4061</c:v>
                      </c:pt>
                      <c:pt idx="12605">
                        <c:v>4055.8</c:v>
                      </c:pt>
                      <c:pt idx="12606">
                        <c:v>4071.4</c:v>
                      </c:pt>
                      <c:pt idx="12607">
                        <c:v>4061.9</c:v>
                      </c:pt>
                      <c:pt idx="12608">
                        <c:v>4058.8</c:v>
                      </c:pt>
                      <c:pt idx="12609">
                        <c:v>4075.2</c:v>
                      </c:pt>
                      <c:pt idx="12610">
                        <c:v>4074.6</c:v>
                      </c:pt>
                      <c:pt idx="12611">
                        <c:v>4057.4</c:v>
                      </c:pt>
                      <c:pt idx="12612">
                        <c:v>4058.8</c:v>
                      </c:pt>
                      <c:pt idx="12613">
                        <c:v>4066.2</c:v>
                      </c:pt>
                      <c:pt idx="12614">
                        <c:v>4072.5</c:v>
                      </c:pt>
                      <c:pt idx="12615">
                        <c:v>4071</c:v>
                      </c:pt>
                      <c:pt idx="12616">
                        <c:v>4080.3</c:v>
                      </c:pt>
                      <c:pt idx="12617">
                        <c:v>4064.6</c:v>
                      </c:pt>
                      <c:pt idx="12618">
                        <c:v>4064.9</c:v>
                      </c:pt>
                      <c:pt idx="12619">
                        <c:v>4064.5</c:v>
                      </c:pt>
                      <c:pt idx="12620">
                        <c:v>4060.5</c:v>
                      </c:pt>
                      <c:pt idx="12621">
                        <c:v>4066.2</c:v>
                      </c:pt>
                      <c:pt idx="12622">
                        <c:v>4079.9</c:v>
                      </c:pt>
                      <c:pt idx="12623">
                        <c:v>4062.8</c:v>
                      </c:pt>
                      <c:pt idx="12624">
                        <c:v>4062.5</c:v>
                      </c:pt>
                      <c:pt idx="12625">
                        <c:v>4064.7</c:v>
                      </c:pt>
                      <c:pt idx="12626">
                        <c:v>4072.8</c:v>
                      </c:pt>
                      <c:pt idx="12627">
                        <c:v>4054.7</c:v>
                      </c:pt>
                      <c:pt idx="12628">
                        <c:v>4061.7</c:v>
                      </c:pt>
                      <c:pt idx="12629">
                        <c:v>4068.6</c:v>
                      </c:pt>
                      <c:pt idx="12630">
                        <c:v>4067.7</c:v>
                      </c:pt>
                      <c:pt idx="12631">
                        <c:v>4061.8</c:v>
                      </c:pt>
                      <c:pt idx="12632">
                        <c:v>4064.4</c:v>
                      </c:pt>
                      <c:pt idx="12633">
                        <c:v>4068.7</c:v>
                      </c:pt>
                      <c:pt idx="12634">
                        <c:v>4065.6</c:v>
                      </c:pt>
                      <c:pt idx="12635">
                        <c:v>4070.3</c:v>
                      </c:pt>
                      <c:pt idx="12636">
                        <c:v>4067.6</c:v>
                      </c:pt>
                      <c:pt idx="12637">
                        <c:v>4084.8</c:v>
                      </c:pt>
                      <c:pt idx="12638">
                        <c:v>4058.8</c:v>
                      </c:pt>
                      <c:pt idx="12639">
                        <c:v>4056.6</c:v>
                      </c:pt>
                      <c:pt idx="12640">
                        <c:v>4081.7</c:v>
                      </c:pt>
                      <c:pt idx="12641">
                        <c:v>4062.9</c:v>
                      </c:pt>
                      <c:pt idx="12642">
                        <c:v>4073.9</c:v>
                      </c:pt>
                      <c:pt idx="12643">
                        <c:v>4062.9</c:v>
                      </c:pt>
                      <c:pt idx="12644">
                        <c:v>4071.6</c:v>
                      </c:pt>
                      <c:pt idx="12645">
                        <c:v>4081.7</c:v>
                      </c:pt>
                      <c:pt idx="12646">
                        <c:v>4078.7</c:v>
                      </c:pt>
                      <c:pt idx="12647">
                        <c:v>4079.7</c:v>
                      </c:pt>
                      <c:pt idx="12648">
                        <c:v>4079.5</c:v>
                      </c:pt>
                      <c:pt idx="12649">
                        <c:v>4085.9</c:v>
                      </c:pt>
                      <c:pt idx="12650">
                        <c:v>4072</c:v>
                      </c:pt>
                      <c:pt idx="12651">
                        <c:v>4075.1</c:v>
                      </c:pt>
                      <c:pt idx="12652">
                        <c:v>4074.2</c:v>
                      </c:pt>
                      <c:pt idx="12653">
                        <c:v>4063.9</c:v>
                      </c:pt>
                      <c:pt idx="12654">
                        <c:v>4072</c:v>
                      </c:pt>
                      <c:pt idx="12655">
                        <c:v>4067.8</c:v>
                      </c:pt>
                      <c:pt idx="12656">
                        <c:v>4056.3</c:v>
                      </c:pt>
                      <c:pt idx="12657">
                        <c:v>4066.3</c:v>
                      </c:pt>
                      <c:pt idx="12658">
                        <c:v>4073.6</c:v>
                      </c:pt>
                      <c:pt idx="12659">
                        <c:v>4083.9</c:v>
                      </c:pt>
                      <c:pt idx="12660">
                        <c:v>4065.4</c:v>
                      </c:pt>
                      <c:pt idx="12661">
                        <c:v>4070.3</c:v>
                      </c:pt>
                      <c:pt idx="12662">
                        <c:v>4079</c:v>
                      </c:pt>
                      <c:pt idx="12663">
                        <c:v>4063.9</c:v>
                      </c:pt>
                      <c:pt idx="12664">
                        <c:v>4074.7</c:v>
                      </c:pt>
                      <c:pt idx="12665">
                        <c:v>4080.6</c:v>
                      </c:pt>
                      <c:pt idx="12666">
                        <c:v>4083.5</c:v>
                      </c:pt>
                      <c:pt idx="12667">
                        <c:v>4060.8</c:v>
                      </c:pt>
                      <c:pt idx="12668">
                        <c:v>4070.7</c:v>
                      </c:pt>
                      <c:pt idx="12669">
                        <c:v>4078.5</c:v>
                      </c:pt>
                      <c:pt idx="12670">
                        <c:v>4074.3</c:v>
                      </c:pt>
                      <c:pt idx="12671">
                        <c:v>4078.9</c:v>
                      </c:pt>
                      <c:pt idx="12672">
                        <c:v>4071.2</c:v>
                      </c:pt>
                      <c:pt idx="12673">
                        <c:v>4077.5</c:v>
                      </c:pt>
                      <c:pt idx="12674">
                        <c:v>4078.8</c:v>
                      </c:pt>
                      <c:pt idx="12675">
                        <c:v>4084.9</c:v>
                      </c:pt>
                      <c:pt idx="12676">
                        <c:v>4073.5</c:v>
                      </c:pt>
                      <c:pt idx="12677">
                        <c:v>4081.5</c:v>
                      </c:pt>
                      <c:pt idx="12678">
                        <c:v>4074.7</c:v>
                      </c:pt>
                      <c:pt idx="12679">
                        <c:v>4076</c:v>
                      </c:pt>
                      <c:pt idx="12680">
                        <c:v>4062.6</c:v>
                      </c:pt>
                      <c:pt idx="12681">
                        <c:v>4062.6</c:v>
                      </c:pt>
                      <c:pt idx="12682">
                        <c:v>4066.2</c:v>
                      </c:pt>
                      <c:pt idx="12683">
                        <c:v>4080.3</c:v>
                      </c:pt>
                      <c:pt idx="12684">
                        <c:v>4073.8</c:v>
                      </c:pt>
                      <c:pt idx="12685">
                        <c:v>4088.1</c:v>
                      </c:pt>
                      <c:pt idx="12686">
                        <c:v>4061.7</c:v>
                      </c:pt>
                      <c:pt idx="12687">
                        <c:v>4058.9</c:v>
                      </c:pt>
                      <c:pt idx="12688">
                        <c:v>4073.4</c:v>
                      </c:pt>
                      <c:pt idx="12689">
                        <c:v>4084</c:v>
                      </c:pt>
                      <c:pt idx="12690">
                        <c:v>4085.1</c:v>
                      </c:pt>
                      <c:pt idx="12691">
                        <c:v>4090</c:v>
                      </c:pt>
                      <c:pt idx="12692">
                        <c:v>4096.6000000000004</c:v>
                      </c:pt>
                      <c:pt idx="12693">
                        <c:v>4074</c:v>
                      </c:pt>
                      <c:pt idx="12694">
                        <c:v>4076.1</c:v>
                      </c:pt>
                      <c:pt idx="12695">
                        <c:v>4075.6</c:v>
                      </c:pt>
                      <c:pt idx="12696">
                        <c:v>4096.8999999999996</c:v>
                      </c:pt>
                      <c:pt idx="12697">
                        <c:v>4083.3</c:v>
                      </c:pt>
                      <c:pt idx="12698">
                        <c:v>4085.5</c:v>
                      </c:pt>
                      <c:pt idx="12699">
                        <c:v>4080.1</c:v>
                      </c:pt>
                      <c:pt idx="12700">
                        <c:v>4065.6</c:v>
                      </c:pt>
                      <c:pt idx="12701">
                        <c:v>4082.4</c:v>
                      </c:pt>
                      <c:pt idx="12702">
                        <c:v>4072.5</c:v>
                      </c:pt>
                      <c:pt idx="12703">
                        <c:v>4067.5</c:v>
                      </c:pt>
                      <c:pt idx="12704">
                        <c:v>4063</c:v>
                      </c:pt>
                      <c:pt idx="12705">
                        <c:v>4074.9</c:v>
                      </c:pt>
                      <c:pt idx="12706">
                        <c:v>4087.6</c:v>
                      </c:pt>
                      <c:pt idx="12707">
                        <c:v>4088.5</c:v>
                      </c:pt>
                      <c:pt idx="12708">
                        <c:v>4082.7</c:v>
                      </c:pt>
                      <c:pt idx="12709">
                        <c:v>4094.4</c:v>
                      </c:pt>
                      <c:pt idx="12710">
                        <c:v>4066.9</c:v>
                      </c:pt>
                      <c:pt idx="12711">
                        <c:v>4084.6</c:v>
                      </c:pt>
                      <c:pt idx="12712">
                        <c:v>4065.5</c:v>
                      </c:pt>
                      <c:pt idx="12713">
                        <c:v>4087</c:v>
                      </c:pt>
                      <c:pt idx="12714">
                        <c:v>4097.3999999999996</c:v>
                      </c:pt>
                      <c:pt idx="12715">
                        <c:v>4079.7</c:v>
                      </c:pt>
                      <c:pt idx="12716">
                        <c:v>4082.6</c:v>
                      </c:pt>
                      <c:pt idx="12717">
                        <c:v>4083.4</c:v>
                      </c:pt>
                      <c:pt idx="12718">
                        <c:v>4079.5</c:v>
                      </c:pt>
                      <c:pt idx="12719">
                        <c:v>4090.9</c:v>
                      </c:pt>
                      <c:pt idx="12720">
                        <c:v>4094.8</c:v>
                      </c:pt>
                      <c:pt idx="12721">
                        <c:v>4068.8</c:v>
                      </c:pt>
                      <c:pt idx="12722">
                        <c:v>4074.4</c:v>
                      </c:pt>
                      <c:pt idx="12723">
                        <c:v>4091.7</c:v>
                      </c:pt>
                      <c:pt idx="12724">
                        <c:v>4085.5</c:v>
                      </c:pt>
                      <c:pt idx="12725">
                        <c:v>4078</c:v>
                      </c:pt>
                      <c:pt idx="12726">
                        <c:v>4080.4</c:v>
                      </c:pt>
                      <c:pt idx="12727">
                        <c:v>4093.3</c:v>
                      </c:pt>
                      <c:pt idx="12728">
                        <c:v>4080.6</c:v>
                      </c:pt>
                      <c:pt idx="12729">
                        <c:v>4074.8</c:v>
                      </c:pt>
                      <c:pt idx="12730">
                        <c:v>4093.9</c:v>
                      </c:pt>
                      <c:pt idx="12731">
                        <c:v>4074.6</c:v>
                      </c:pt>
                      <c:pt idx="12732">
                        <c:v>4074.6</c:v>
                      </c:pt>
                      <c:pt idx="12733">
                        <c:v>4084.2</c:v>
                      </c:pt>
                      <c:pt idx="12734">
                        <c:v>4073.5</c:v>
                      </c:pt>
                      <c:pt idx="12735">
                        <c:v>4064.4</c:v>
                      </c:pt>
                      <c:pt idx="12736">
                        <c:v>4095.5</c:v>
                      </c:pt>
                      <c:pt idx="12737">
                        <c:v>4082.5</c:v>
                      </c:pt>
                      <c:pt idx="12738">
                        <c:v>4067.6</c:v>
                      </c:pt>
                      <c:pt idx="12739">
                        <c:v>4080.1</c:v>
                      </c:pt>
                      <c:pt idx="12740">
                        <c:v>4089</c:v>
                      </c:pt>
                      <c:pt idx="12741">
                        <c:v>4074.5</c:v>
                      </c:pt>
                      <c:pt idx="12742">
                        <c:v>4083.7</c:v>
                      </c:pt>
                      <c:pt idx="12743">
                        <c:v>4072.3</c:v>
                      </c:pt>
                      <c:pt idx="12744">
                        <c:v>4093.1</c:v>
                      </c:pt>
                      <c:pt idx="12745">
                        <c:v>4081.4</c:v>
                      </c:pt>
                      <c:pt idx="12746">
                        <c:v>4093</c:v>
                      </c:pt>
                      <c:pt idx="12747">
                        <c:v>4088.5</c:v>
                      </c:pt>
                      <c:pt idx="12748">
                        <c:v>4094.7</c:v>
                      </c:pt>
                      <c:pt idx="12749">
                        <c:v>4083.2</c:v>
                      </c:pt>
                      <c:pt idx="12750">
                        <c:v>4067</c:v>
                      </c:pt>
                      <c:pt idx="12751">
                        <c:v>4079</c:v>
                      </c:pt>
                      <c:pt idx="12752">
                        <c:v>4064</c:v>
                      </c:pt>
                      <c:pt idx="12753">
                        <c:v>4087</c:v>
                      </c:pt>
                      <c:pt idx="12754">
                        <c:v>4102.3</c:v>
                      </c:pt>
                      <c:pt idx="12755">
                        <c:v>4076.5</c:v>
                      </c:pt>
                      <c:pt idx="12756">
                        <c:v>4062.6</c:v>
                      </c:pt>
                      <c:pt idx="12757">
                        <c:v>4083.9</c:v>
                      </c:pt>
                      <c:pt idx="12758">
                        <c:v>4080.5</c:v>
                      </c:pt>
                      <c:pt idx="12759">
                        <c:v>4095.6</c:v>
                      </c:pt>
                      <c:pt idx="12760">
                        <c:v>4078.1</c:v>
                      </c:pt>
                      <c:pt idx="12761">
                        <c:v>4099.7</c:v>
                      </c:pt>
                      <c:pt idx="12762">
                        <c:v>4067.5</c:v>
                      </c:pt>
                      <c:pt idx="12763">
                        <c:v>4103.8999999999996</c:v>
                      </c:pt>
                      <c:pt idx="12764">
                        <c:v>4083.5</c:v>
                      </c:pt>
                      <c:pt idx="12765">
                        <c:v>4090.5</c:v>
                      </c:pt>
                      <c:pt idx="12766">
                        <c:v>4084.3</c:v>
                      </c:pt>
                      <c:pt idx="12767">
                        <c:v>4064.2</c:v>
                      </c:pt>
                      <c:pt idx="12768">
                        <c:v>4070.4</c:v>
                      </c:pt>
                      <c:pt idx="12769">
                        <c:v>4068.5</c:v>
                      </c:pt>
                      <c:pt idx="12770">
                        <c:v>4089.6</c:v>
                      </c:pt>
                      <c:pt idx="12771">
                        <c:v>4086</c:v>
                      </c:pt>
                      <c:pt idx="12772">
                        <c:v>4090.1</c:v>
                      </c:pt>
                      <c:pt idx="12773">
                        <c:v>4067.3</c:v>
                      </c:pt>
                      <c:pt idx="12774">
                        <c:v>4090.8</c:v>
                      </c:pt>
                      <c:pt idx="12775">
                        <c:v>4061.8</c:v>
                      </c:pt>
                      <c:pt idx="12776">
                        <c:v>4073.7</c:v>
                      </c:pt>
                      <c:pt idx="12777">
                        <c:v>4084.8</c:v>
                      </c:pt>
                      <c:pt idx="12778">
                        <c:v>4077.6</c:v>
                      </c:pt>
                      <c:pt idx="12779">
                        <c:v>4068.1</c:v>
                      </c:pt>
                      <c:pt idx="12780">
                        <c:v>4082.5</c:v>
                      </c:pt>
                      <c:pt idx="12781">
                        <c:v>4069.2</c:v>
                      </c:pt>
                      <c:pt idx="12782">
                        <c:v>4063.2</c:v>
                      </c:pt>
                      <c:pt idx="12783">
                        <c:v>4068.6</c:v>
                      </c:pt>
                      <c:pt idx="12784">
                        <c:v>4061.1</c:v>
                      </c:pt>
                      <c:pt idx="12785">
                        <c:v>4077.6</c:v>
                      </c:pt>
                      <c:pt idx="12786">
                        <c:v>4072.3</c:v>
                      </c:pt>
                      <c:pt idx="12787">
                        <c:v>4067.9</c:v>
                      </c:pt>
                      <c:pt idx="12788">
                        <c:v>4072.7</c:v>
                      </c:pt>
                      <c:pt idx="12789">
                        <c:v>4080.2</c:v>
                      </c:pt>
                      <c:pt idx="12790">
                        <c:v>4076.6</c:v>
                      </c:pt>
                      <c:pt idx="12791">
                        <c:v>4070.3</c:v>
                      </c:pt>
                      <c:pt idx="12792">
                        <c:v>4065.6</c:v>
                      </c:pt>
                      <c:pt idx="12793">
                        <c:v>4075.9</c:v>
                      </c:pt>
                      <c:pt idx="12794">
                        <c:v>4076.4</c:v>
                      </c:pt>
                      <c:pt idx="12795">
                        <c:v>4053</c:v>
                      </c:pt>
                      <c:pt idx="12796">
                        <c:v>4058.2</c:v>
                      </c:pt>
                      <c:pt idx="12797">
                        <c:v>4061.1</c:v>
                      </c:pt>
                      <c:pt idx="12798">
                        <c:v>4056</c:v>
                      </c:pt>
                      <c:pt idx="12799">
                        <c:v>4071</c:v>
                      </c:pt>
                      <c:pt idx="12800">
                        <c:v>4060</c:v>
                      </c:pt>
                      <c:pt idx="12801">
                        <c:v>4065.9</c:v>
                      </c:pt>
                      <c:pt idx="12802">
                        <c:v>4070.1</c:v>
                      </c:pt>
                      <c:pt idx="12803">
                        <c:v>4077.5</c:v>
                      </c:pt>
                      <c:pt idx="12804">
                        <c:v>4064.1</c:v>
                      </c:pt>
                      <c:pt idx="12805">
                        <c:v>4091.4</c:v>
                      </c:pt>
                      <c:pt idx="12806">
                        <c:v>4077.6</c:v>
                      </c:pt>
                      <c:pt idx="12807">
                        <c:v>4085.7</c:v>
                      </c:pt>
                      <c:pt idx="12808">
                        <c:v>4072.7</c:v>
                      </c:pt>
                      <c:pt idx="12809">
                        <c:v>4066.5</c:v>
                      </c:pt>
                      <c:pt idx="12810">
                        <c:v>4065.6</c:v>
                      </c:pt>
                      <c:pt idx="12811">
                        <c:v>4080.4</c:v>
                      </c:pt>
                      <c:pt idx="12812">
                        <c:v>4078.4</c:v>
                      </c:pt>
                      <c:pt idx="12813">
                        <c:v>4075.4</c:v>
                      </c:pt>
                      <c:pt idx="12814">
                        <c:v>4069.7</c:v>
                      </c:pt>
                      <c:pt idx="12815">
                        <c:v>4065.9</c:v>
                      </c:pt>
                      <c:pt idx="12816">
                        <c:v>4074.3</c:v>
                      </c:pt>
                      <c:pt idx="12817">
                        <c:v>4065.5</c:v>
                      </c:pt>
                      <c:pt idx="12818">
                        <c:v>4058.8</c:v>
                      </c:pt>
                      <c:pt idx="12819">
                        <c:v>4070</c:v>
                      </c:pt>
                      <c:pt idx="12820">
                        <c:v>4052.8</c:v>
                      </c:pt>
                      <c:pt idx="12821">
                        <c:v>4048.5</c:v>
                      </c:pt>
                      <c:pt idx="12822">
                        <c:v>4057.7</c:v>
                      </c:pt>
                      <c:pt idx="12823">
                        <c:v>4064.6</c:v>
                      </c:pt>
                      <c:pt idx="12824">
                        <c:v>4074.4</c:v>
                      </c:pt>
                      <c:pt idx="12825">
                        <c:v>4069</c:v>
                      </c:pt>
                      <c:pt idx="12826">
                        <c:v>4054.1</c:v>
                      </c:pt>
                      <c:pt idx="12827">
                        <c:v>4053</c:v>
                      </c:pt>
                      <c:pt idx="12828">
                        <c:v>4057</c:v>
                      </c:pt>
                      <c:pt idx="12829">
                        <c:v>4057.8</c:v>
                      </c:pt>
                      <c:pt idx="12830">
                        <c:v>4054.5</c:v>
                      </c:pt>
                      <c:pt idx="12831">
                        <c:v>4065.8</c:v>
                      </c:pt>
                      <c:pt idx="12832">
                        <c:v>4060</c:v>
                      </c:pt>
                      <c:pt idx="12833">
                        <c:v>4071.9</c:v>
                      </c:pt>
                      <c:pt idx="12834">
                        <c:v>4069.9</c:v>
                      </c:pt>
                      <c:pt idx="12835">
                        <c:v>4074.8</c:v>
                      </c:pt>
                      <c:pt idx="12836">
                        <c:v>4075.6</c:v>
                      </c:pt>
                      <c:pt idx="12837">
                        <c:v>4056.4</c:v>
                      </c:pt>
                      <c:pt idx="12838">
                        <c:v>4066.6</c:v>
                      </c:pt>
                      <c:pt idx="12839">
                        <c:v>4055.9</c:v>
                      </c:pt>
                      <c:pt idx="12840">
                        <c:v>4073.2</c:v>
                      </c:pt>
                      <c:pt idx="12841">
                        <c:v>4058.8</c:v>
                      </c:pt>
                      <c:pt idx="12842">
                        <c:v>4059.9</c:v>
                      </c:pt>
                      <c:pt idx="12843">
                        <c:v>4067.3</c:v>
                      </c:pt>
                      <c:pt idx="12844">
                        <c:v>4063.5</c:v>
                      </c:pt>
                      <c:pt idx="12845">
                        <c:v>4074.6</c:v>
                      </c:pt>
                      <c:pt idx="12846">
                        <c:v>4069.3</c:v>
                      </c:pt>
                      <c:pt idx="12847">
                        <c:v>4067.7</c:v>
                      </c:pt>
                      <c:pt idx="12848">
                        <c:v>4079.4</c:v>
                      </c:pt>
                      <c:pt idx="12849">
                        <c:v>4058.1</c:v>
                      </c:pt>
                      <c:pt idx="12850">
                        <c:v>4061.4</c:v>
                      </c:pt>
                      <c:pt idx="12851">
                        <c:v>4076.3</c:v>
                      </c:pt>
                      <c:pt idx="12852">
                        <c:v>4063.9</c:v>
                      </c:pt>
                      <c:pt idx="12853">
                        <c:v>4053.8</c:v>
                      </c:pt>
                      <c:pt idx="12854">
                        <c:v>4063.8</c:v>
                      </c:pt>
                      <c:pt idx="12855">
                        <c:v>4077.5</c:v>
                      </c:pt>
                      <c:pt idx="12856">
                        <c:v>4058.5</c:v>
                      </c:pt>
                      <c:pt idx="12857">
                        <c:v>4050.7</c:v>
                      </c:pt>
                      <c:pt idx="12858">
                        <c:v>4066.6</c:v>
                      </c:pt>
                      <c:pt idx="12859">
                        <c:v>4054.4</c:v>
                      </c:pt>
                      <c:pt idx="12860">
                        <c:v>4056</c:v>
                      </c:pt>
                      <c:pt idx="12861">
                        <c:v>4064.4</c:v>
                      </c:pt>
                      <c:pt idx="12862">
                        <c:v>4074</c:v>
                      </c:pt>
                      <c:pt idx="12863">
                        <c:v>4070.3</c:v>
                      </c:pt>
                      <c:pt idx="12864">
                        <c:v>4061</c:v>
                      </c:pt>
                      <c:pt idx="12865">
                        <c:v>4085</c:v>
                      </c:pt>
                      <c:pt idx="12866">
                        <c:v>4076.9</c:v>
                      </c:pt>
                      <c:pt idx="12867">
                        <c:v>4055.9</c:v>
                      </c:pt>
                      <c:pt idx="12868">
                        <c:v>4059.8</c:v>
                      </c:pt>
                      <c:pt idx="12869">
                        <c:v>4049</c:v>
                      </c:pt>
                      <c:pt idx="12870">
                        <c:v>4068.2</c:v>
                      </c:pt>
                      <c:pt idx="12871">
                        <c:v>4065</c:v>
                      </c:pt>
                      <c:pt idx="12872">
                        <c:v>4070</c:v>
                      </c:pt>
                      <c:pt idx="12873">
                        <c:v>4067.9</c:v>
                      </c:pt>
                      <c:pt idx="12874">
                        <c:v>4060.8</c:v>
                      </c:pt>
                      <c:pt idx="12875">
                        <c:v>4059.9</c:v>
                      </c:pt>
                      <c:pt idx="12876">
                        <c:v>4066.3</c:v>
                      </c:pt>
                      <c:pt idx="12877">
                        <c:v>4076.3</c:v>
                      </c:pt>
                      <c:pt idx="12878">
                        <c:v>4060.9</c:v>
                      </c:pt>
                      <c:pt idx="12879">
                        <c:v>4067</c:v>
                      </c:pt>
                      <c:pt idx="12880">
                        <c:v>4061.2</c:v>
                      </c:pt>
                      <c:pt idx="12881">
                        <c:v>4067</c:v>
                      </c:pt>
                      <c:pt idx="12882">
                        <c:v>4050.2</c:v>
                      </c:pt>
                      <c:pt idx="12883">
                        <c:v>4065.7</c:v>
                      </c:pt>
                      <c:pt idx="12884">
                        <c:v>4066.8</c:v>
                      </c:pt>
                      <c:pt idx="12885">
                        <c:v>4057</c:v>
                      </c:pt>
                      <c:pt idx="12886">
                        <c:v>4067.2</c:v>
                      </c:pt>
                      <c:pt idx="12887">
                        <c:v>4064.7</c:v>
                      </c:pt>
                      <c:pt idx="12888">
                        <c:v>4073.4</c:v>
                      </c:pt>
                      <c:pt idx="12889">
                        <c:v>4066.8</c:v>
                      </c:pt>
                      <c:pt idx="12890">
                        <c:v>4063.9</c:v>
                      </c:pt>
                      <c:pt idx="12891">
                        <c:v>4043.2</c:v>
                      </c:pt>
                      <c:pt idx="12892">
                        <c:v>4076.2</c:v>
                      </c:pt>
                      <c:pt idx="12893">
                        <c:v>4064.2</c:v>
                      </c:pt>
                      <c:pt idx="12894">
                        <c:v>4053.7</c:v>
                      </c:pt>
                      <c:pt idx="12895">
                        <c:v>4043.2</c:v>
                      </c:pt>
                      <c:pt idx="12896">
                        <c:v>4070.9</c:v>
                      </c:pt>
                      <c:pt idx="12897">
                        <c:v>4043.1</c:v>
                      </c:pt>
                      <c:pt idx="12898">
                        <c:v>4063.7</c:v>
                      </c:pt>
                      <c:pt idx="12899">
                        <c:v>4060.9</c:v>
                      </c:pt>
                      <c:pt idx="12900">
                        <c:v>4056.2</c:v>
                      </c:pt>
                      <c:pt idx="12901">
                        <c:v>4050.6</c:v>
                      </c:pt>
                      <c:pt idx="12902">
                        <c:v>4071.3</c:v>
                      </c:pt>
                      <c:pt idx="12903">
                        <c:v>4059.8</c:v>
                      </c:pt>
                      <c:pt idx="12904">
                        <c:v>4062.3</c:v>
                      </c:pt>
                      <c:pt idx="12905">
                        <c:v>4059.2</c:v>
                      </c:pt>
                      <c:pt idx="12906">
                        <c:v>4060.2</c:v>
                      </c:pt>
                      <c:pt idx="12907">
                        <c:v>4061.5</c:v>
                      </c:pt>
                      <c:pt idx="12908">
                        <c:v>4077.1</c:v>
                      </c:pt>
                      <c:pt idx="12909">
                        <c:v>4046.7</c:v>
                      </c:pt>
                      <c:pt idx="12910">
                        <c:v>4048.4</c:v>
                      </c:pt>
                      <c:pt idx="12911">
                        <c:v>4063.4</c:v>
                      </c:pt>
                      <c:pt idx="12912">
                        <c:v>4057.9</c:v>
                      </c:pt>
                      <c:pt idx="12913">
                        <c:v>4058.8</c:v>
                      </c:pt>
                      <c:pt idx="12914">
                        <c:v>4048.7</c:v>
                      </c:pt>
                      <c:pt idx="12915">
                        <c:v>4057.2</c:v>
                      </c:pt>
                      <c:pt idx="12916">
                        <c:v>4057</c:v>
                      </c:pt>
                      <c:pt idx="12917">
                        <c:v>4060.7</c:v>
                      </c:pt>
                      <c:pt idx="12918">
                        <c:v>4056.4</c:v>
                      </c:pt>
                      <c:pt idx="12919">
                        <c:v>4051.8</c:v>
                      </c:pt>
                      <c:pt idx="12920">
                        <c:v>4063.5</c:v>
                      </c:pt>
                      <c:pt idx="12921">
                        <c:v>4046.2</c:v>
                      </c:pt>
                      <c:pt idx="12922">
                        <c:v>4053.5</c:v>
                      </c:pt>
                      <c:pt idx="12923">
                        <c:v>4055.9</c:v>
                      </c:pt>
                      <c:pt idx="12924">
                        <c:v>4048.9</c:v>
                      </c:pt>
                      <c:pt idx="12925">
                        <c:v>4060.8</c:v>
                      </c:pt>
                      <c:pt idx="12926">
                        <c:v>4056.7</c:v>
                      </c:pt>
                      <c:pt idx="12927">
                        <c:v>4060.5</c:v>
                      </c:pt>
                      <c:pt idx="12928">
                        <c:v>4054.9</c:v>
                      </c:pt>
                      <c:pt idx="12929">
                        <c:v>4051.6</c:v>
                      </c:pt>
                      <c:pt idx="12930">
                        <c:v>4065.3</c:v>
                      </c:pt>
                      <c:pt idx="12931">
                        <c:v>4042.5</c:v>
                      </c:pt>
                      <c:pt idx="12932">
                        <c:v>4054.1</c:v>
                      </c:pt>
                      <c:pt idx="12933">
                        <c:v>4060.6</c:v>
                      </c:pt>
                      <c:pt idx="12934">
                        <c:v>4058.3</c:v>
                      </c:pt>
                      <c:pt idx="12935">
                        <c:v>4066.4</c:v>
                      </c:pt>
                      <c:pt idx="12936">
                        <c:v>4058.8</c:v>
                      </c:pt>
                      <c:pt idx="12937">
                        <c:v>4060.8</c:v>
                      </c:pt>
                      <c:pt idx="12938">
                        <c:v>4062.4</c:v>
                      </c:pt>
                      <c:pt idx="12939">
                        <c:v>4068.2</c:v>
                      </c:pt>
                      <c:pt idx="12940">
                        <c:v>4059.7</c:v>
                      </c:pt>
                      <c:pt idx="12941">
                        <c:v>4057.2</c:v>
                      </c:pt>
                      <c:pt idx="12942">
                        <c:v>4062.2</c:v>
                      </c:pt>
                      <c:pt idx="12943">
                        <c:v>4076.4</c:v>
                      </c:pt>
                      <c:pt idx="12944">
                        <c:v>4045</c:v>
                      </c:pt>
                      <c:pt idx="12945">
                        <c:v>4057.7</c:v>
                      </c:pt>
                      <c:pt idx="12946">
                        <c:v>4066.3</c:v>
                      </c:pt>
                      <c:pt idx="12947">
                        <c:v>4051.9</c:v>
                      </c:pt>
                      <c:pt idx="12948">
                        <c:v>4066.7</c:v>
                      </c:pt>
                      <c:pt idx="12949">
                        <c:v>4070</c:v>
                      </c:pt>
                      <c:pt idx="12950">
                        <c:v>4065.3</c:v>
                      </c:pt>
                      <c:pt idx="12951">
                        <c:v>4076.4</c:v>
                      </c:pt>
                      <c:pt idx="12952">
                        <c:v>4059.4</c:v>
                      </c:pt>
                      <c:pt idx="12953">
                        <c:v>4056.9</c:v>
                      </c:pt>
                      <c:pt idx="12954">
                        <c:v>4055.4</c:v>
                      </c:pt>
                      <c:pt idx="12955">
                        <c:v>4049.8</c:v>
                      </c:pt>
                      <c:pt idx="12956">
                        <c:v>4068.9</c:v>
                      </c:pt>
                      <c:pt idx="12957">
                        <c:v>4077.5</c:v>
                      </c:pt>
                      <c:pt idx="12958">
                        <c:v>4063.1</c:v>
                      </c:pt>
                      <c:pt idx="12959">
                        <c:v>4055.5</c:v>
                      </c:pt>
                      <c:pt idx="12960">
                        <c:v>4069.9</c:v>
                      </c:pt>
                      <c:pt idx="12961">
                        <c:v>4060</c:v>
                      </c:pt>
                      <c:pt idx="12962">
                        <c:v>4055.9</c:v>
                      </c:pt>
                      <c:pt idx="12963">
                        <c:v>4064.5</c:v>
                      </c:pt>
                      <c:pt idx="12964">
                        <c:v>4064.1</c:v>
                      </c:pt>
                      <c:pt idx="12965">
                        <c:v>4071.9</c:v>
                      </c:pt>
                      <c:pt idx="12966">
                        <c:v>4049.1</c:v>
                      </c:pt>
                      <c:pt idx="12967">
                        <c:v>4057</c:v>
                      </c:pt>
                      <c:pt idx="12968">
                        <c:v>4068.9</c:v>
                      </c:pt>
                      <c:pt idx="12969">
                        <c:v>4057.2</c:v>
                      </c:pt>
                      <c:pt idx="12970">
                        <c:v>4061.3</c:v>
                      </c:pt>
                      <c:pt idx="12971">
                        <c:v>4051.9</c:v>
                      </c:pt>
                      <c:pt idx="12972">
                        <c:v>4057.3</c:v>
                      </c:pt>
                      <c:pt idx="12973">
                        <c:v>4059.1</c:v>
                      </c:pt>
                      <c:pt idx="12974">
                        <c:v>4064.9</c:v>
                      </c:pt>
                      <c:pt idx="12975">
                        <c:v>4063.8</c:v>
                      </c:pt>
                      <c:pt idx="12976">
                        <c:v>4065.5</c:v>
                      </c:pt>
                      <c:pt idx="12977">
                        <c:v>4050.7</c:v>
                      </c:pt>
                      <c:pt idx="12978">
                        <c:v>4063.7</c:v>
                      </c:pt>
                      <c:pt idx="12979">
                        <c:v>4058.1</c:v>
                      </c:pt>
                      <c:pt idx="12980">
                        <c:v>4075</c:v>
                      </c:pt>
                      <c:pt idx="12981">
                        <c:v>4065.3</c:v>
                      </c:pt>
                      <c:pt idx="12982">
                        <c:v>4063</c:v>
                      </c:pt>
                      <c:pt idx="12983">
                        <c:v>4059.9</c:v>
                      </c:pt>
                      <c:pt idx="12984">
                        <c:v>4047</c:v>
                      </c:pt>
                      <c:pt idx="12985">
                        <c:v>4060.3</c:v>
                      </c:pt>
                      <c:pt idx="12986">
                        <c:v>4072.2</c:v>
                      </c:pt>
                      <c:pt idx="12987">
                        <c:v>4062.1</c:v>
                      </c:pt>
                      <c:pt idx="12988">
                        <c:v>4054.9</c:v>
                      </c:pt>
                      <c:pt idx="12989">
                        <c:v>4061.2</c:v>
                      </c:pt>
                      <c:pt idx="12990">
                        <c:v>4061.6</c:v>
                      </c:pt>
                      <c:pt idx="12991">
                        <c:v>4053.6</c:v>
                      </c:pt>
                      <c:pt idx="12992">
                        <c:v>4056.9</c:v>
                      </c:pt>
                      <c:pt idx="12993">
                        <c:v>4067.8</c:v>
                      </c:pt>
                      <c:pt idx="12994">
                        <c:v>4053.5</c:v>
                      </c:pt>
                      <c:pt idx="12995">
                        <c:v>4043.5</c:v>
                      </c:pt>
                      <c:pt idx="12996">
                        <c:v>4046.2</c:v>
                      </c:pt>
                      <c:pt idx="12997">
                        <c:v>4063.3</c:v>
                      </c:pt>
                      <c:pt idx="12998">
                        <c:v>4055.5</c:v>
                      </c:pt>
                      <c:pt idx="12999">
                        <c:v>4060.5</c:v>
                      </c:pt>
                      <c:pt idx="13000">
                        <c:v>4058.5</c:v>
                      </c:pt>
                      <c:pt idx="13001">
                        <c:v>4065.4</c:v>
                      </c:pt>
                      <c:pt idx="13002">
                        <c:v>4063.1</c:v>
                      </c:pt>
                      <c:pt idx="13003">
                        <c:v>4055.2</c:v>
                      </c:pt>
                      <c:pt idx="13004">
                        <c:v>4059</c:v>
                      </c:pt>
                      <c:pt idx="13005">
                        <c:v>4042.8</c:v>
                      </c:pt>
                      <c:pt idx="13006">
                        <c:v>4052.1</c:v>
                      </c:pt>
                      <c:pt idx="13007">
                        <c:v>4057.4</c:v>
                      </c:pt>
                      <c:pt idx="13008">
                        <c:v>4058.2</c:v>
                      </c:pt>
                      <c:pt idx="13009">
                        <c:v>4054.3</c:v>
                      </c:pt>
                      <c:pt idx="13010">
                        <c:v>4054.6</c:v>
                      </c:pt>
                      <c:pt idx="13011">
                        <c:v>4064.7</c:v>
                      </c:pt>
                      <c:pt idx="13012">
                        <c:v>4063.3</c:v>
                      </c:pt>
                      <c:pt idx="13013">
                        <c:v>4062.1</c:v>
                      </c:pt>
                      <c:pt idx="13014">
                        <c:v>4076.5</c:v>
                      </c:pt>
                      <c:pt idx="13015">
                        <c:v>4068.1</c:v>
                      </c:pt>
                      <c:pt idx="13016">
                        <c:v>4045.1</c:v>
                      </c:pt>
                      <c:pt idx="13017">
                        <c:v>4038.2</c:v>
                      </c:pt>
                      <c:pt idx="13018">
                        <c:v>4056.1</c:v>
                      </c:pt>
                      <c:pt idx="13019">
                        <c:v>4058.5</c:v>
                      </c:pt>
                      <c:pt idx="13020">
                        <c:v>4058.2</c:v>
                      </c:pt>
                      <c:pt idx="13021">
                        <c:v>4054.1</c:v>
                      </c:pt>
                      <c:pt idx="13022">
                        <c:v>4068</c:v>
                      </c:pt>
                      <c:pt idx="13023">
                        <c:v>4046.8</c:v>
                      </c:pt>
                      <c:pt idx="13024">
                        <c:v>4059.2</c:v>
                      </c:pt>
                      <c:pt idx="13025">
                        <c:v>4045.2</c:v>
                      </c:pt>
                      <c:pt idx="13026">
                        <c:v>4047.2</c:v>
                      </c:pt>
                      <c:pt idx="13027">
                        <c:v>4051.3</c:v>
                      </c:pt>
                      <c:pt idx="13028">
                        <c:v>4068.4</c:v>
                      </c:pt>
                      <c:pt idx="13029">
                        <c:v>4046.6</c:v>
                      </c:pt>
                      <c:pt idx="13030">
                        <c:v>4055.4</c:v>
                      </c:pt>
                      <c:pt idx="13031">
                        <c:v>4051.7</c:v>
                      </c:pt>
                      <c:pt idx="13032">
                        <c:v>4039.7</c:v>
                      </c:pt>
                      <c:pt idx="13033">
                        <c:v>4049.2</c:v>
                      </c:pt>
                      <c:pt idx="13034">
                        <c:v>4066.5</c:v>
                      </c:pt>
                      <c:pt idx="13035">
                        <c:v>4054.2</c:v>
                      </c:pt>
                      <c:pt idx="13036">
                        <c:v>4063.9</c:v>
                      </c:pt>
                      <c:pt idx="13037">
                        <c:v>4057.8</c:v>
                      </c:pt>
                      <c:pt idx="13038">
                        <c:v>4059.3</c:v>
                      </c:pt>
                      <c:pt idx="13039">
                        <c:v>4045.4</c:v>
                      </c:pt>
                      <c:pt idx="13040">
                        <c:v>4067.7</c:v>
                      </c:pt>
                      <c:pt idx="13041">
                        <c:v>4064.6</c:v>
                      </c:pt>
                      <c:pt idx="13042">
                        <c:v>4047.5</c:v>
                      </c:pt>
                      <c:pt idx="13043">
                        <c:v>4059</c:v>
                      </c:pt>
                      <c:pt idx="13044">
                        <c:v>4054.8</c:v>
                      </c:pt>
                      <c:pt idx="13045">
                        <c:v>4059</c:v>
                      </c:pt>
                      <c:pt idx="13046">
                        <c:v>4055.4</c:v>
                      </c:pt>
                      <c:pt idx="13047">
                        <c:v>4053.4</c:v>
                      </c:pt>
                      <c:pt idx="13048">
                        <c:v>4049.3</c:v>
                      </c:pt>
                      <c:pt idx="13049">
                        <c:v>4040.9</c:v>
                      </c:pt>
                      <c:pt idx="13050">
                        <c:v>4056.6</c:v>
                      </c:pt>
                      <c:pt idx="13051">
                        <c:v>4063</c:v>
                      </c:pt>
                      <c:pt idx="13052">
                        <c:v>4063.9</c:v>
                      </c:pt>
                      <c:pt idx="13053">
                        <c:v>4059.1</c:v>
                      </c:pt>
                      <c:pt idx="13054">
                        <c:v>4077.2</c:v>
                      </c:pt>
                      <c:pt idx="13055">
                        <c:v>4076.2</c:v>
                      </c:pt>
                      <c:pt idx="13056">
                        <c:v>4062</c:v>
                      </c:pt>
                      <c:pt idx="13057">
                        <c:v>4055.6</c:v>
                      </c:pt>
                      <c:pt idx="13058">
                        <c:v>4051</c:v>
                      </c:pt>
                      <c:pt idx="13059">
                        <c:v>4059.9</c:v>
                      </c:pt>
                      <c:pt idx="13060">
                        <c:v>4062.5</c:v>
                      </c:pt>
                      <c:pt idx="13061">
                        <c:v>4057.2</c:v>
                      </c:pt>
                      <c:pt idx="13062">
                        <c:v>4057.5</c:v>
                      </c:pt>
                      <c:pt idx="13063">
                        <c:v>4060.7</c:v>
                      </c:pt>
                      <c:pt idx="13064">
                        <c:v>4063.3</c:v>
                      </c:pt>
                      <c:pt idx="13065">
                        <c:v>4064.7</c:v>
                      </c:pt>
                      <c:pt idx="13066">
                        <c:v>4060.4</c:v>
                      </c:pt>
                      <c:pt idx="13067">
                        <c:v>4061</c:v>
                      </c:pt>
                      <c:pt idx="13068">
                        <c:v>4056.6</c:v>
                      </c:pt>
                      <c:pt idx="13069">
                        <c:v>4060.7</c:v>
                      </c:pt>
                      <c:pt idx="13070">
                        <c:v>4063.2</c:v>
                      </c:pt>
                      <c:pt idx="13071">
                        <c:v>4051.8</c:v>
                      </c:pt>
                      <c:pt idx="13072">
                        <c:v>4056.6</c:v>
                      </c:pt>
                      <c:pt idx="13073">
                        <c:v>4045.9</c:v>
                      </c:pt>
                      <c:pt idx="13074">
                        <c:v>4046.7</c:v>
                      </c:pt>
                      <c:pt idx="13075">
                        <c:v>4072.5</c:v>
                      </c:pt>
                      <c:pt idx="13076">
                        <c:v>4072.7</c:v>
                      </c:pt>
                      <c:pt idx="13077">
                        <c:v>4055.2</c:v>
                      </c:pt>
                      <c:pt idx="13078">
                        <c:v>4054.8</c:v>
                      </c:pt>
                      <c:pt idx="13079">
                        <c:v>4053.5</c:v>
                      </c:pt>
                      <c:pt idx="13080">
                        <c:v>4070.5</c:v>
                      </c:pt>
                      <c:pt idx="13081">
                        <c:v>4075</c:v>
                      </c:pt>
                      <c:pt idx="13082">
                        <c:v>4043.9</c:v>
                      </c:pt>
                      <c:pt idx="13083">
                        <c:v>4061.9</c:v>
                      </c:pt>
                      <c:pt idx="13084">
                        <c:v>4050.8</c:v>
                      </c:pt>
                      <c:pt idx="13085">
                        <c:v>4079.2</c:v>
                      </c:pt>
                      <c:pt idx="13086">
                        <c:v>4060.9</c:v>
                      </c:pt>
                      <c:pt idx="13087">
                        <c:v>4059.4</c:v>
                      </c:pt>
                      <c:pt idx="13088">
                        <c:v>4058.3</c:v>
                      </c:pt>
                      <c:pt idx="13089">
                        <c:v>4063.2</c:v>
                      </c:pt>
                      <c:pt idx="13090">
                        <c:v>4063.7</c:v>
                      </c:pt>
                      <c:pt idx="13091">
                        <c:v>4063.1</c:v>
                      </c:pt>
                      <c:pt idx="13092">
                        <c:v>4076.6</c:v>
                      </c:pt>
                      <c:pt idx="13093">
                        <c:v>4060.7</c:v>
                      </c:pt>
                      <c:pt idx="13094">
                        <c:v>4076.5</c:v>
                      </c:pt>
                      <c:pt idx="13095">
                        <c:v>4075.6</c:v>
                      </c:pt>
                      <c:pt idx="13096">
                        <c:v>4058.4</c:v>
                      </c:pt>
                      <c:pt idx="13097">
                        <c:v>4079.5</c:v>
                      </c:pt>
                      <c:pt idx="13098">
                        <c:v>4074.6</c:v>
                      </c:pt>
                      <c:pt idx="13099">
                        <c:v>4060.7</c:v>
                      </c:pt>
                      <c:pt idx="13100">
                        <c:v>4064.6</c:v>
                      </c:pt>
                      <c:pt idx="13101">
                        <c:v>4067.7</c:v>
                      </c:pt>
                      <c:pt idx="13102">
                        <c:v>4065.6</c:v>
                      </c:pt>
                      <c:pt idx="13103">
                        <c:v>4059</c:v>
                      </c:pt>
                      <c:pt idx="13104">
                        <c:v>4060.9</c:v>
                      </c:pt>
                      <c:pt idx="13105">
                        <c:v>4076.4</c:v>
                      </c:pt>
                      <c:pt idx="13106">
                        <c:v>4081</c:v>
                      </c:pt>
                      <c:pt idx="13107">
                        <c:v>4068.5</c:v>
                      </c:pt>
                      <c:pt idx="13108">
                        <c:v>4049.4</c:v>
                      </c:pt>
                      <c:pt idx="13109">
                        <c:v>4065.7</c:v>
                      </c:pt>
                      <c:pt idx="13110">
                        <c:v>4064.9</c:v>
                      </c:pt>
                      <c:pt idx="13111">
                        <c:v>4077.4</c:v>
                      </c:pt>
                      <c:pt idx="13112">
                        <c:v>4054</c:v>
                      </c:pt>
                      <c:pt idx="13113">
                        <c:v>4047.6</c:v>
                      </c:pt>
                      <c:pt idx="13114">
                        <c:v>4052.1</c:v>
                      </c:pt>
                      <c:pt idx="13115">
                        <c:v>4083.8</c:v>
                      </c:pt>
                      <c:pt idx="13116">
                        <c:v>4068.8</c:v>
                      </c:pt>
                      <c:pt idx="13117">
                        <c:v>4066.5</c:v>
                      </c:pt>
                      <c:pt idx="13118">
                        <c:v>4062.8</c:v>
                      </c:pt>
                      <c:pt idx="13119">
                        <c:v>4069</c:v>
                      </c:pt>
                      <c:pt idx="13120">
                        <c:v>4067.6</c:v>
                      </c:pt>
                      <c:pt idx="13121">
                        <c:v>4080.4</c:v>
                      </c:pt>
                      <c:pt idx="13122">
                        <c:v>4060.5</c:v>
                      </c:pt>
                      <c:pt idx="13123">
                        <c:v>4067.3</c:v>
                      </c:pt>
                      <c:pt idx="13124">
                        <c:v>4064.3</c:v>
                      </c:pt>
                      <c:pt idx="13125">
                        <c:v>4064.4</c:v>
                      </c:pt>
                      <c:pt idx="13126">
                        <c:v>4060.5</c:v>
                      </c:pt>
                      <c:pt idx="13127">
                        <c:v>4081.6</c:v>
                      </c:pt>
                      <c:pt idx="13128">
                        <c:v>4086.9</c:v>
                      </c:pt>
                      <c:pt idx="13129">
                        <c:v>4067.2</c:v>
                      </c:pt>
                      <c:pt idx="13130">
                        <c:v>4065.9</c:v>
                      </c:pt>
                      <c:pt idx="13131">
                        <c:v>4073.8</c:v>
                      </c:pt>
                      <c:pt idx="13132">
                        <c:v>4073.4</c:v>
                      </c:pt>
                      <c:pt idx="13133">
                        <c:v>4066.4</c:v>
                      </c:pt>
                      <c:pt idx="13134">
                        <c:v>4076.7</c:v>
                      </c:pt>
                      <c:pt idx="13135">
                        <c:v>4087</c:v>
                      </c:pt>
                      <c:pt idx="13136">
                        <c:v>4064.4</c:v>
                      </c:pt>
                      <c:pt idx="13137">
                        <c:v>4055.3</c:v>
                      </c:pt>
                      <c:pt idx="13138">
                        <c:v>4069.9</c:v>
                      </c:pt>
                      <c:pt idx="13139">
                        <c:v>4071.8</c:v>
                      </c:pt>
                      <c:pt idx="13140">
                        <c:v>4072.4</c:v>
                      </c:pt>
                      <c:pt idx="13141">
                        <c:v>4072</c:v>
                      </c:pt>
                      <c:pt idx="13142">
                        <c:v>4057.4</c:v>
                      </c:pt>
                      <c:pt idx="13143">
                        <c:v>4058.9</c:v>
                      </c:pt>
                      <c:pt idx="13144">
                        <c:v>4057.6</c:v>
                      </c:pt>
                      <c:pt idx="13145">
                        <c:v>4065</c:v>
                      </c:pt>
                      <c:pt idx="13146">
                        <c:v>4055.6</c:v>
                      </c:pt>
                      <c:pt idx="13147">
                        <c:v>4062</c:v>
                      </c:pt>
                      <c:pt idx="13148">
                        <c:v>4059.6</c:v>
                      </c:pt>
                      <c:pt idx="13149">
                        <c:v>4061.7</c:v>
                      </c:pt>
                      <c:pt idx="13150">
                        <c:v>4060.1</c:v>
                      </c:pt>
                      <c:pt idx="13151">
                        <c:v>4050.7</c:v>
                      </c:pt>
                      <c:pt idx="13152">
                        <c:v>4054.7</c:v>
                      </c:pt>
                      <c:pt idx="13153">
                        <c:v>4049.9</c:v>
                      </c:pt>
                      <c:pt idx="13154">
                        <c:v>4053.9</c:v>
                      </c:pt>
                      <c:pt idx="13155">
                        <c:v>4056</c:v>
                      </c:pt>
                      <c:pt idx="13156">
                        <c:v>4058.7</c:v>
                      </c:pt>
                      <c:pt idx="13157">
                        <c:v>4058.3</c:v>
                      </c:pt>
                      <c:pt idx="13158">
                        <c:v>4054.7</c:v>
                      </c:pt>
                      <c:pt idx="13159">
                        <c:v>4057.5</c:v>
                      </c:pt>
                      <c:pt idx="13160">
                        <c:v>4068.4</c:v>
                      </c:pt>
                      <c:pt idx="13161">
                        <c:v>4048.3</c:v>
                      </c:pt>
                      <c:pt idx="13162">
                        <c:v>4052.5</c:v>
                      </c:pt>
                      <c:pt idx="13163">
                        <c:v>4050.1</c:v>
                      </c:pt>
                      <c:pt idx="13164">
                        <c:v>4052.3</c:v>
                      </c:pt>
                      <c:pt idx="13165">
                        <c:v>4053.3</c:v>
                      </c:pt>
                      <c:pt idx="13166">
                        <c:v>4045.9</c:v>
                      </c:pt>
                      <c:pt idx="13167">
                        <c:v>4050.9</c:v>
                      </c:pt>
                      <c:pt idx="13168">
                        <c:v>4044.3</c:v>
                      </c:pt>
                      <c:pt idx="13169">
                        <c:v>4045.4</c:v>
                      </c:pt>
                      <c:pt idx="13170">
                        <c:v>4045.8</c:v>
                      </c:pt>
                      <c:pt idx="13171">
                        <c:v>4049</c:v>
                      </c:pt>
                      <c:pt idx="13172">
                        <c:v>4042.8</c:v>
                      </c:pt>
                      <c:pt idx="13173">
                        <c:v>4051.4</c:v>
                      </c:pt>
                      <c:pt idx="13174">
                        <c:v>4043.1</c:v>
                      </c:pt>
                      <c:pt idx="13175">
                        <c:v>4052</c:v>
                      </c:pt>
                      <c:pt idx="13176">
                        <c:v>4045.7</c:v>
                      </c:pt>
                      <c:pt idx="13177">
                        <c:v>4043.1</c:v>
                      </c:pt>
                      <c:pt idx="13178">
                        <c:v>4036.6</c:v>
                      </c:pt>
                      <c:pt idx="13179">
                        <c:v>4042.4</c:v>
                      </c:pt>
                      <c:pt idx="13180">
                        <c:v>4031.7</c:v>
                      </c:pt>
                      <c:pt idx="13181">
                        <c:v>4038.2</c:v>
                      </c:pt>
                      <c:pt idx="13182">
                        <c:v>4042.7</c:v>
                      </c:pt>
                      <c:pt idx="13183">
                        <c:v>4034.3</c:v>
                      </c:pt>
                      <c:pt idx="13184">
                        <c:v>4039</c:v>
                      </c:pt>
                      <c:pt idx="13185">
                        <c:v>4041.4</c:v>
                      </c:pt>
                      <c:pt idx="13186">
                        <c:v>4049.3</c:v>
                      </c:pt>
                      <c:pt idx="13187">
                        <c:v>4048.5</c:v>
                      </c:pt>
                      <c:pt idx="13188">
                        <c:v>4045.7</c:v>
                      </c:pt>
                      <c:pt idx="13189">
                        <c:v>4043.3</c:v>
                      </c:pt>
                      <c:pt idx="13190">
                        <c:v>4052.6</c:v>
                      </c:pt>
                      <c:pt idx="13191">
                        <c:v>4047.3</c:v>
                      </c:pt>
                      <c:pt idx="13192">
                        <c:v>4041.1</c:v>
                      </c:pt>
                      <c:pt idx="13193">
                        <c:v>4045.3</c:v>
                      </c:pt>
                      <c:pt idx="13194">
                        <c:v>4049.4</c:v>
                      </c:pt>
                      <c:pt idx="13195">
                        <c:v>4052.7</c:v>
                      </c:pt>
                      <c:pt idx="13196">
                        <c:v>4056.3</c:v>
                      </c:pt>
                      <c:pt idx="13197">
                        <c:v>4048.2</c:v>
                      </c:pt>
                      <c:pt idx="13198">
                        <c:v>4048.8</c:v>
                      </c:pt>
                      <c:pt idx="13199">
                        <c:v>4050.3</c:v>
                      </c:pt>
                      <c:pt idx="13200">
                        <c:v>4043.6</c:v>
                      </c:pt>
                      <c:pt idx="13201">
                        <c:v>4041.6</c:v>
                      </c:pt>
                      <c:pt idx="13202">
                        <c:v>4037.3</c:v>
                      </c:pt>
                      <c:pt idx="13203">
                        <c:v>4038.8</c:v>
                      </c:pt>
                      <c:pt idx="13204">
                        <c:v>4049.4</c:v>
                      </c:pt>
                      <c:pt idx="13205">
                        <c:v>4047.2</c:v>
                      </c:pt>
                      <c:pt idx="13206">
                        <c:v>4045</c:v>
                      </c:pt>
                      <c:pt idx="13207">
                        <c:v>4049.6</c:v>
                      </c:pt>
                      <c:pt idx="13208">
                        <c:v>4048.5</c:v>
                      </c:pt>
                      <c:pt idx="13209">
                        <c:v>4046.1</c:v>
                      </c:pt>
                      <c:pt idx="13210">
                        <c:v>4053.1</c:v>
                      </c:pt>
                      <c:pt idx="13211">
                        <c:v>4044.3</c:v>
                      </c:pt>
                      <c:pt idx="13212">
                        <c:v>4047.3</c:v>
                      </c:pt>
                      <c:pt idx="13213">
                        <c:v>4043.2</c:v>
                      </c:pt>
                      <c:pt idx="13214">
                        <c:v>4050.6</c:v>
                      </c:pt>
                      <c:pt idx="13215">
                        <c:v>4045.4</c:v>
                      </c:pt>
                      <c:pt idx="13216">
                        <c:v>4046</c:v>
                      </c:pt>
                      <c:pt idx="13217">
                        <c:v>4048.3</c:v>
                      </c:pt>
                      <c:pt idx="13218">
                        <c:v>4047.7</c:v>
                      </c:pt>
                      <c:pt idx="13219">
                        <c:v>4035</c:v>
                      </c:pt>
                      <c:pt idx="13220">
                        <c:v>4027.4</c:v>
                      </c:pt>
                      <c:pt idx="13221">
                        <c:v>4035.8</c:v>
                      </c:pt>
                      <c:pt idx="13222">
                        <c:v>4052.8</c:v>
                      </c:pt>
                      <c:pt idx="13223">
                        <c:v>4048.6</c:v>
                      </c:pt>
                      <c:pt idx="13224">
                        <c:v>4033.3</c:v>
                      </c:pt>
                      <c:pt idx="13225">
                        <c:v>4036.1</c:v>
                      </c:pt>
                      <c:pt idx="13226">
                        <c:v>4039.7</c:v>
                      </c:pt>
                      <c:pt idx="13227">
                        <c:v>4053.6</c:v>
                      </c:pt>
                      <c:pt idx="13228">
                        <c:v>4052.9</c:v>
                      </c:pt>
                      <c:pt idx="13229">
                        <c:v>4054.8</c:v>
                      </c:pt>
                      <c:pt idx="13230">
                        <c:v>4038.7</c:v>
                      </c:pt>
                      <c:pt idx="13231">
                        <c:v>4056.2</c:v>
                      </c:pt>
                      <c:pt idx="13232">
                        <c:v>4050.6</c:v>
                      </c:pt>
                      <c:pt idx="13233">
                        <c:v>4060.3</c:v>
                      </c:pt>
                      <c:pt idx="13234">
                        <c:v>4043.5</c:v>
                      </c:pt>
                      <c:pt idx="13235">
                        <c:v>4053.4</c:v>
                      </c:pt>
                      <c:pt idx="13236">
                        <c:v>4046.5</c:v>
                      </c:pt>
                      <c:pt idx="13237">
                        <c:v>4038.8</c:v>
                      </c:pt>
                      <c:pt idx="13238">
                        <c:v>4050.4</c:v>
                      </c:pt>
                      <c:pt idx="13239">
                        <c:v>4061.4</c:v>
                      </c:pt>
                      <c:pt idx="13240">
                        <c:v>4056.1</c:v>
                      </c:pt>
                      <c:pt idx="13241">
                        <c:v>4044.3</c:v>
                      </c:pt>
                      <c:pt idx="13242">
                        <c:v>4053</c:v>
                      </c:pt>
                      <c:pt idx="13243">
                        <c:v>4055.6</c:v>
                      </c:pt>
                      <c:pt idx="13244">
                        <c:v>4052.3</c:v>
                      </c:pt>
                      <c:pt idx="13245">
                        <c:v>4046.4</c:v>
                      </c:pt>
                      <c:pt idx="13246">
                        <c:v>4061.6</c:v>
                      </c:pt>
                      <c:pt idx="13247">
                        <c:v>4056</c:v>
                      </c:pt>
                      <c:pt idx="13248">
                        <c:v>4067.7</c:v>
                      </c:pt>
                      <c:pt idx="13249">
                        <c:v>4061.8</c:v>
                      </c:pt>
                      <c:pt idx="13250">
                        <c:v>4043.2</c:v>
                      </c:pt>
                      <c:pt idx="13251">
                        <c:v>4045.7</c:v>
                      </c:pt>
                      <c:pt idx="13252">
                        <c:v>4039.2</c:v>
                      </c:pt>
                      <c:pt idx="13253">
                        <c:v>4072.1</c:v>
                      </c:pt>
                      <c:pt idx="13254">
                        <c:v>4059.4</c:v>
                      </c:pt>
                      <c:pt idx="13255">
                        <c:v>4072.8</c:v>
                      </c:pt>
                      <c:pt idx="13256">
                        <c:v>4050.1</c:v>
                      </c:pt>
                      <c:pt idx="13257">
                        <c:v>4052.7</c:v>
                      </c:pt>
                      <c:pt idx="13258">
                        <c:v>4057.3</c:v>
                      </c:pt>
                      <c:pt idx="13259">
                        <c:v>4038.1</c:v>
                      </c:pt>
                      <c:pt idx="13260">
                        <c:v>4042.2</c:v>
                      </c:pt>
                      <c:pt idx="13261">
                        <c:v>4051.4</c:v>
                      </c:pt>
                      <c:pt idx="13262">
                        <c:v>4059.8</c:v>
                      </c:pt>
                      <c:pt idx="13263">
                        <c:v>4053.8</c:v>
                      </c:pt>
                      <c:pt idx="13264">
                        <c:v>4056.4</c:v>
                      </c:pt>
                      <c:pt idx="13265">
                        <c:v>4058.6</c:v>
                      </c:pt>
                      <c:pt idx="13266">
                        <c:v>4041.8</c:v>
                      </c:pt>
                      <c:pt idx="13267">
                        <c:v>4042.7</c:v>
                      </c:pt>
                      <c:pt idx="13268">
                        <c:v>4072.9</c:v>
                      </c:pt>
                      <c:pt idx="13269">
                        <c:v>4059.5</c:v>
                      </c:pt>
                      <c:pt idx="13270">
                        <c:v>4062.8</c:v>
                      </c:pt>
                      <c:pt idx="13271">
                        <c:v>4065.6</c:v>
                      </c:pt>
                      <c:pt idx="13272">
                        <c:v>4053.6</c:v>
                      </c:pt>
                      <c:pt idx="13273">
                        <c:v>4044</c:v>
                      </c:pt>
                      <c:pt idx="13274">
                        <c:v>4059.2</c:v>
                      </c:pt>
                      <c:pt idx="13275">
                        <c:v>4059.7</c:v>
                      </c:pt>
                      <c:pt idx="13276">
                        <c:v>4063</c:v>
                      </c:pt>
                      <c:pt idx="13277">
                        <c:v>4063.8</c:v>
                      </c:pt>
                      <c:pt idx="13278">
                        <c:v>4066.1</c:v>
                      </c:pt>
                      <c:pt idx="13279">
                        <c:v>4054.5</c:v>
                      </c:pt>
                      <c:pt idx="13280">
                        <c:v>4064.8</c:v>
                      </c:pt>
                      <c:pt idx="13281">
                        <c:v>4056.9</c:v>
                      </c:pt>
                      <c:pt idx="13282">
                        <c:v>4055.6</c:v>
                      </c:pt>
                      <c:pt idx="13283">
                        <c:v>4054.5</c:v>
                      </c:pt>
                      <c:pt idx="13284">
                        <c:v>4062.9</c:v>
                      </c:pt>
                      <c:pt idx="13285">
                        <c:v>4049.7</c:v>
                      </c:pt>
                      <c:pt idx="13286">
                        <c:v>4074.8</c:v>
                      </c:pt>
                      <c:pt idx="13287">
                        <c:v>4059.9</c:v>
                      </c:pt>
                      <c:pt idx="13288">
                        <c:v>4064</c:v>
                      </c:pt>
                      <c:pt idx="13289">
                        <c:v>4069</c:v>
                      </c:pt>
                      <c:pt idx="13290">
                        <c:v>4054.4</c:v>
                      </c:pt>
                      <c:pt idx="13291">
                        <c:v>4069.9</c:v>
                      </c:pt>
                      <c:pt idx="13292">
                        <c:v>4059.3</c:v>
                      </c:pt>
                      <c:pt idx="13293">
                        <c:v>4046.4</c:v>
                      </c:pt>
                      <c:pt idx="13294">
                        <c:v>4060.3</c:v>
                      </c:pt>
                      <c:pt idx="13295">
                        <c:v>4064.7</c:v>
                      </c:pt>
                      <c:pt idx="13296">
                        <c:v>4061.8</c:v>
                      </c:pt>
                      <c:pt idx="13297">
                        <c:v>4055.8</c:v>
                      </c:pt>
                      <c:pt idx="13298">
                        <c:v>4053.8</c:v>
                      </c:pt>
                      <c:pt idx="13299">
                        <c:v>4051.9</c:v>
                      </c:pt>
                      <c:pt idx="13300">
                        <c:v>4056</c:v>
                      </c:pt>
                      <c:pt idx="13301">
                        <c:v>4077.2</c:v>
                      </c:pt>
                      <c:pt idx="13302">
                        <c:v>4056.4</c:v>
                      </c:pt>
                      <c:pt idx="13303">
                        <c:v>4068.8</c:v>
                      </c:pt>
                      <c:pt idx="13304">
                        <c:v>4063.4</c:v>
                      </c:pt>
                      <c:pt idx="13305">
                        <c:v>4067.3</c:v>
                      </c:pt>
                      <c:pt idx="13306">
                        <c:v>4050.6</c:v>
                      </c:pt>
                      <c:pt idx="13307">
                        <c:v>4071.4</c:v>
                      </c:pt>
                      <c:pt idx="13308">
                        <c:v>4050.8</c:v>
                      </c:pt>
                      <c:pt idx="13309">
                        <c:v>4066.6</c:v>
                      </c:pt>
                      <c:pt idx="13310">
                        <c:v>4059.1</c:v>
                      </c:pt>
                      <c:pt idx="13311">
                        <c:v>4049.7</c:v>
                      </c:pt>
                      <c:pt idx="13312">
                        <c:v>4061.1</c:v>
                      </c:pt>
                      <c:pt idx="13313">
                        <c:v>4057.3</c:v>
                      </c:pt>
                      <c:pt idx="13314">
                        <c:v>4063.9</c:v>
                      </c:pt>
                      <c:pt idx="13315">
                        <c:v>4074.2</c:v>
                      </c:pt>
                      <c:pt idx="13316">
                        <c:v>4081.8</c:v>
                      </c:pt>
                      <c:pt idx="13317">
                        <c:v>4059.6</c:v>
                      </c:pt>
                      <c:pt idx="13318">
                        <c:v>4054.5</c:v>
                      </c:pt>
                      <c:pt idx="13319">
                        <c:v>4054.2</c:v>
                      </c:pt>
                      <c:pt idx="13320">
                        <c:v>4080.2</c:v>
                      </c:pt>
                      <c:pt idx="13321">
                        <c:v>4056.8</c:v>
                      </c:pt>
                      <c:pt idx="13322">
                        <c:v>4070</c:v>
                      </c:pt>
                      <c:pt idx="13323">
                        <c:v>4072.9</c:v>
                      </c:pt>
                      <c:pt idx="13324">
                        <c:v>4080.4</c:v>
                      </c:pt>
                      <c:pt idx="13325">
                        <c:v>4085</c:v>
                      </c:pt>
                      <c:pt idx="13326">
                        <c:v>4076.3</c:v>
                      </c:pt>
                      <c:pt idx="13327">
                        <c:v>4070.1</c:v>
                      </c:pt>
                      <c:pt idx="13328">
                        <c:v>4065.6</c:v>
                      </c:pt>
                      <c:pt idx="13329">
                        <c:v>4079.4</c:v>
                      </c:pt>
                      <c:pt idx="13330">
                        <c:v>4061</c:v>
                      </c:pt>
                      <c:pt idx="13331">
                        <c:v>4072.4</c:v>
                      </c:pt>
                      <c:pt idx="13332">
                        <c:v>4071.8</c:v>
                      </c:pt>
                      <c:pt idx="13333">
                        <c:v>4063</c:v>
                      </c:pt>
                      <c:pt idx="13334">
                        <c:v>4071.7</c:v>
                      </c:pt>
                      <c:pt idx="13335">
                        <c:v>4073.5</c:v>
                      </c:pt>
                      <c:pt idx="13336">
                        <c:v>4057.2</c:v>
                      </c:pt>
                      <c:pt idx="13337">
                        <c:v>4075.7</c:v>
                      </c:pt>
                      <c:pt idx="13338">
                        <c:v>4074.8</c:v>
                      </c:pt>
                      <c:pt idx="13339">
                        <c:v>4088.7</c:v>
                      </c:pt>
                      <c:pt idx="13340">
                        <c:v>4079.3</c:v>
                      </c:pt>
                      <c:pt idx="13341">
                        <c:v>4057.8</c:v>
                      </c:pt>
                      <c:pt idx="13342">
                        <c:v>4064.9</c:v>
                      </c:pt>
                      <c:pt idx="13343">
                        <c:v>4068.2</c:v>
                      </c:pt>
                      <c:pt idx="13344">
                        <c:v>4080</c:v>
                      </c:pt>
                      <c:pt idx="13345">
                        <c:v>4073.7</c:v>
                      </c:pt>
                      <c:pt idx="13346">
                        <c:v>4076.9</c:v>
                      </c:pt>
                      <c:pt idx="13347">
                        <c:v>4073.8</c:v>
                      </c:pt>
                      <c:pt idx="13348">
                        <c:v>4074.4</c:v>
                      </c:pt>
                      <c:pt idx="13349">
                        <c:v>4059.9</c:v>
                      </c:pt>
                      <c:pt idx="13350">
                        <c:v>4061.8</c:v>
                      </c:pt>
                      <c:pt idx="13351">
                        <c:v>4064.4</c:v>
                      </c:pt>
                      <c:pt idx="13352">
                        <c:v>4055.1</c:v>
                      </c:pt>
                      <c:pt idx="13353">
                        <c:v>4061.3</c:v>
                      </c:pt>
                      <c:pt idx="13354">
                        <c:v>4079.5</c:v>
                      </c:pt>
                      <c:pt idx="13355">
                        <c:v>4072.9</c:v>
                      </c:pt>
                      <c:pt idx="13356">
                        <c:v>4060.8</c:v>
                      </c:pt>
                      <c:pt idx="13357">
                        <c:v>4085.9</c:v>
                      </c:pt>
                      <c:pt idx="13358">
                        <c:v>4075.8</c:v>
                      </c:pt>
                      <c:pt idx="13359">
                        <c:v>4060.7</c:v>
                      </c:pt>
                      <c:pt idx="13360">
                        <c:v>4084.3</c:v>
                      </c:pt>
                      <c:pt idx="13361">
                        <c:v>4066.5</c:v>
                      </c:pt>
                      <c:pt idx="13362">
                        <c:v>4080</c:v>
                      </c:pt>
                      <c:pt idx="13363">
                        <c:v>4071.4</c:v>
                      </c:pt>
                      <c:pt idx="13364">
                        <c:v>4087.1</c:v>
                      </c:pt>
                      <c:pt idx="13365">
                        <c:v>4084.4</c:v>
                      </c:pt>
                      <c:pt idx="13366">
                        <c:v>4070</c:v>
                      </c:pt>
                      <c:pt idx="13367">
                        <c:v>4070.9</c:v>
                      </c:pt>
                      <c:pt idx="13368">
                        <c:v>4071.1</c:v>
                      </c:pt>
                      <c:pt idx="13369">
                        <c:v>4071</c:v>
                      </c:pt>
                      <c:pt idx="13370">
                        <c:v>4080.9</c:v>
                      </c:pt>
                      <c:pt idx="13371">
                        <c:v>4079.1</c:v>
                      </c:pt>
                      <c:pt idx="13372">
                        <c:v>4069.2</c:v>
                      </c:pt>
                      <c:pt idx="13373">
                        <c:v>4084.8</c:v>
                      </c:pt>
                      <c:pt idx="13374">
                        <c:v>4073.7</c:v>
                      </c:pt>
                      <c:pt idx="13375">
                        <c:v>4092.4</c:v>
                      </c:pt>
                      <c:pt idx="13376">
                        <c:v>4087.7</c:v>
                      </c:pt>
                      <c:pt idx="13377">
                        <c:v>4077</c:v>
                      </c:pt>
                      <c:pt idx="13378">
                        <c:v>4060.9</c:v>
                      </c:pt>
                      <c:pt idx="13379">
                        <c:v>4079.6</c:v>
                      </c:pt>
                      <c:pt idx="13380">
                        <c:v>4078.7</c:v>
                      </c:pt>
                      <c:pt idx="13381">
                        <c:v>4082</c:v>
                      </c:pt>
                      <c:pt idx="13382">
                        <c:v>4074.3</c:v>
                      </c:pt>
                      <c:pt idx="13383">
                        <c:v>4087.3</c:v>
                      </c:pt>
                      <c:pt idx="13384">
                        <c:v>4085.7</c:v>
                      </c:pt>
                      <c:pt idx="13385">
                        <c:v>4087.6</c:v>
                      </c:pt>
                      <c:pt idx="13386">
                        <c:v>4075.8</c:v>
                      </c:pt>
                      <c:pt idx="13387">
                        <c:v>4083.9</c:v>
                      </c:pt>
                      <c:pt idx="13388">
                        <c:v>4085.3</c:v>
                      </c:pt>
                      <c:pt idx="13389">
                        <c:v>4076.9</c:v>
                      </c:pt>
                      <c:pt idx="13390">
                        <c:v>4092.4</c:v>
                      </c:pt>
                      <c:pt idx="13391">
                        <c:v>4076.4</c:v>
                      </c:pt>
                      <c:pt idx="13392">
                        <c:v>4074.8</c:v>
                      </c:pt>
                      <c:pt idx="13393">
                        <c:v>4080.9</c:v>
                      </c:pt>
                      <c:pt idx="13394">
                        <c:v>4078.1</c:v>
                      </c:pt>
                      <c:pt idx="13395">
                        <c:v>4085.3</c:v>
                      </c:pt>
                      <c:pt idx="13396">
                        <c:v>4076.2</c:v>
                      </c:pt>
                      <c:pt idx="13397">
                        <c:v>4076.6</c:v>
                      </c:pt>
                      <c:pt idx="13398">
                        <c:v>4078.5</c:v>
                      </c:pt>
                      <c:pt idx="13399">
                        <c:v>4074.8</c:v>
                      </c:pt>
                      <c:pt idx="13400">
                        <c:v>4084.3</c:v>
                      </c:pt>
                      <c:pt idx="13401">
                        <c:v>4069.1</c:v>
                      </c:pt>
                      <c:pt idx="13402">
                        <c:v>4079.9</c:v>
                      </c:pt>
                      <c:pt idx="13403">
                        <c:v>4076.3</c:v>
                      </c:pt>
                      <c:pt idx="13404">
                        <c:v>4074.4</c:v>
                      </c:pt>
                      <c:pt idx="13405">
                        <c:v>4074</c:v>
                      </c:pt>
                      <c:pt idx="13406">
                        <c:v>4063.3</c:v>
                      </c:pt>
                      <c:pt idx="13407">
                        <c:v>4090</c:v>
                      </c:pt>
                      <c:pt idx="13408">
                        <c:v>4077.8</c:v>
                      </c:pt>
                      <c:pt idx="13409">
                        <c:v>4066.3</c:v>
                      </c:pt>
                      <c:pt idx="13410">
                        <c:v>4076.6</c:v>
                      </c:pt>
                      <c:pt idx="13411">
                        <c:v>4089</c:v>
                      </c:pt>
                      <c:pt idx="13412">
                        <c:v>4076.4</c:v>
                      </c:pt>
                      <c:pt idx="13413">
                        <c:v>4089.7</c:v>
                      </c:pt>
                      <c:pt idx="13414">
                        <c:v>4087.2</c:v>
                      </c:pt>
                      <c:pt idx="13415">
                        <c:v>4083</c:v>
                      </c:pt>
                      <c:pt idx="13416">
                        <c:v>4081.4</c:v>
                      </c:pt>
                      <c:pt idx="13417">
                        <c:v>4085.5</c:v>
                      </c:pt>
                      <c:pt idx="13418">
                        <c:v>4080.2</c:v>
                      </c:pt>
                      <c:pt idx="13419">
                        <c:v>4083.1</c:v>
                      </c:pt>
                      <c:pt idx="13420">
                        <c:v>4075</c:v>
                      </c:pt>
                      <c:pt idx="13421">
                        <c:v>4083.1</c:v>
                      </c:pt>
                      <c:pt idx="13422">
                        <c:v>4073.6</c:v>
                      </c:pt>
                      <c:pt idx="13423">
                        <c:v>4100.8999999999996</c:v>
                      </c:pt>
                      <c:pt idx="13424">
                        <c:v>4084.1</c:v>
                      </c:pt>
                      <c:pt idx="13425">
                        <c:v>4082.8</c:v>
                      </c:pt>
                      <c:pt idx="13426">
                        <c:v>4090.4</c:v>
                      </c:pt>
                      <c:pt idx="13427">
                        <c:v>4088.3</c:v>
                      </c:pt>
                      <c:pt idx="13428">
                        <c:v>4076.6</c:v>
                      </c:pt>
                      <c:pt idx="13429">
                        <c:v>4082.5</c:v>
                      </c:pt>
                      <c:pt idx="13430">
                        <c:v>4070.6</c:v>
                      </c:pt>
                      <c:pt idx="13431">
                        <c:v>4094.7</c:v>
                      </c:pt>
                      <c:pt idx="13432">
                        <c:v>4082.4</c:v>
                      </c:pt>
                      <c:pt idx="13433">
                        <c:v>4068.5</c:v>
                      </c:pt>
                      <c:pt idx="13434">
                        <c:v>4077.3</c:v>
                      </c:pt>
                      <c:pt idx="13435">
                        <c:v>4083.5</c:v>
                      </c:pt>
                      <c:pt idx="13436">
                        <c:v>4073.3</c:v>
                      </c:pt>
                      <c:pt idx="13437">
                        <c:v>4081.1</c:v>
                      </c:pt>
                      <c:pt idx="13438">
                        <c:v>4097.8</c:v>
                      </c:pt>
                      <c:pt idx="13439">
                        <c:v>4093.8</c:v>
                      </c:pt>
                      <c:pt idx="13440">
                        <c:v>4080.9</c:v>
                      </c:pt>
                      <c:pt idx="13441">
                        <c:v>4079.6</c:v>
                      </c:pt>
                      <c:pt idx="13442">
                        <c:v>4078.6</c:v>
                      </c:pt>
                      <c:pt idx="13443">
                        <c:v>4088.6</c:v>
                      </c:pt>
                      <c:pt idx="13444">
                        <c:v>4082.7</c:v>
                      </c:pt>
                      <c:pt idx="13445">
                        <c:v>4082.8</c:v>
                      </c:pt>
                      <c:pt idx="13446">
                        <c:v>4093.2</c:v>
                      </c:pt>
                      <c:pt idx="13447">
                        <c:v>4082.1</c:v>
                      </c:pt>
                      <c:pt idx="13448">
                        <c:v>4080.3</c:v>
                      </c:pt>
                      <c:pt idx="13449">
                        <c:v>4083.5</c:v>
                      </c:pt>
                      <c:pt idx="13450">
                        <c:v>4073.7</c:v>
                      </c:pt>
                      <c:pt idx="13451">
                        <c:v>4086.4</c:v>
                      </c:pt>
                      <c:pt idx="13452">
                        <c:v>4083.2</c:v>
                      </c:pt>
                      <c:pt idx="13453">
                        <c:v>4091.1</c:v>
                      </c:pt>
                      <c:pt idx="13454">
                        <c:v>4083.5</c:v>
                      </c:pt>
                      <c:pt idx="13455">
                        <c:v>4091</c:v>
                      </c:pt>
                      <c:pt idx="13456">
                        <c:v>4084.1</c:v>
                      </c:pt>
                      <c:pt idx="13457">
                        <c:v>4091.9</c:v>
                      </c:pt>
                      <c:pt idx="13458">
                        <c:v>4076.3</c:v>
                      </c:pt>
                      <c:pt idx="13459">
                        <c:v>4078.2</c:v>
                      </c:pt>
                      <c:pt idx="13460">
                        <c:v>4083.7</c:v>
                      </c:pt>
                      <c:pt idx="13461">
                        <c:v>4083.5</c:v>
                      </c:pt>
                      <c:pt idx="13462">
                        <c:v>4068.3</c:v>
                      </c:pt>
                      <c:pt idx="13463">
                        <c:v>4075.7</c:v>
                      </c:pt>
                      <c:pt idx="13464">
                        <c:v>4081.5</c:v>
                      </c:pt>
                      <c:pt idx="13465">
                        <c:v>4079</c:v>
                      </c:pt>
                      <c:pt idx="13466">
                        <c:v>4069.2</c:v>
                      </c:pt>
                      <c:pt idx="13467">
                        <c:v>4068</c:v>
                      </c:pt>
                      <c:pt idx="13468">
                        <c:v>4058.7</c:v>
                      </c:pt>
                      <c:pt idx="13469">
                        <c:v>4071.2</c:v>
                      </c:pt>
                      <c:pt idx="13470">
                        <c:v>4069.6</c:v>
                      </c:pt>
                      <c:pt idx="13471">
                        <c:v>4064.6</c:v>
                      </c:pt>
                      <c:pt idx="13472">
                        <c:v>4069.8</c:v>
                      </c:pt>
                      <c:pt idx="13473">
                        <c:v>4058.3</c:v>
                      </c:pt>
                      <c:pt idx="13474">
                        <c:v>4066.2</c:v>
                      </c:pt>
                      <c:pt idx="13475">
                        <c:v>4070.3</c:v>
                      </c:pt>
                      <c:pt idx="13476">
                        <c:v>4061.3</c:v>
                      </c:pt>
                      <c:pt idx="13477">
                        <c:v>4061.3</c:v>
                      </c:pt>
                      <c:pt idx="13478">
                        <c:v>4062.2</c:v>
                      </c:pt>
                      <c:pt idx="13479">
                        <c:v>4065.9</c:v>
                      </c:pt>
                      <c:pt idx="13480">
                        <c:v>4059.2</c:v>
                      </c:pt>
                      <c:pt idx="13481">
                        <c:v>4053.2</c:v>
                      </c:pt>
                      <c:pt idx="13482">
                        <c:v>4085.5</c:v>
                      </c:pt>
                      <c:pt idx="13483">
                        <c:v>4078.8</c:v>
                      </c:pt>
                      <c:pt idx="13484">
                        <c:v>4088.9</c:v>
                      </c:pt>
                      <c:pt idx="13485">
                        <c:v>4083.7</c:v>
                      </c:pt>
                      <c:pt idx="13486">
                        <c:v>4061.9</c:v>
                      </c:pt>
                      <c:pt idx="13487">
                        <c:v>4065.5</c:v>
                      </c:pt>
                      <c:pt idx="13488">
                        <c:v>4072.6</c:v>
                      </c:pt>
                      <c:pt idx="13489">
                        <c:v>4070.9</c:v>
                      </c:pt>
                      <c:pt idx="13490">
                        <c:v>4073.5</c:v>
                      </c:pt>
                      <c:pt idx="13491">
                        <c:v>4070.3</c:v>
                      </c:pt>
                      <c:pt idx="13492">
                        <c:v>4067</c:v>
                      </c:pt>
                      <c:pt idx="13493">
                        <c:v>4070.7</c:v>
                      </c:pt>
                      <c:pt idx="13494">
                        <c:v>4066.3</c:v>
                      </c:pt>
                      <c:pt idx="13495">
                        <c:v>4076.9</c:v>
                      </c:pt>
                      <c:pt idx="13496">
                        <c:v>4069</c:v>
                      </c:pt>
                      <c:pt idx="13497">
                        <c:v>4071.2</c:v>
                      </c:pt>
                      <c:pt idx="13498">
                        <c:v>4067.4</c:v>
                      </c:pt>
                      <c:pt idx="13499">
                        <c:v>4071.6</c:v>
                      </c:pt>
                      <c:pt idx="13500">
                        <c:v>4071.7</c:v>
                      </c:pt>
                      <c:pt idx="13501">
                        <c:v>4070.6</c:v>
                      </c:pt>
                      <c:pt idx="13502">
                        <c:v>4069.1</c:v>
                      </c:pt>
                      <c:pt idx="13503">
                        <c:v>4073.9</c:v>
                      </c:pt>
                      <c:pt idx="13504">
                        <c:v>4064.7</c:v>
                      </c:pt>
                      <c:pt idx="13505">
                        <c:v>4073.7</c:v>
                      </c:pt>
                      <c:pt idx="13506">
                        <c:v>4070.6</c:v>
                      </c:pt>
                      <c:pt idx="13507">
                        <c:v>4072.8</c:v>
                      </c:pt>
                      <c:pt idx="13508">
                        <c:v>4072.2</c:v>
                      </c:pt>
                      <c:pt idx="13509">
                        <c:v>4065.3</c:v>
                      </c:pt>
                      <c:pt idx="13510">
                        <c:v>4066.3</c:v>
                      </c:pt>
                      <c:pt idx="13511">
                        <c:v>4066.8</c:v>
                      </c:pt>
                      <c:pt idx="13512">
                        <c:v>4062.6</c:v>
                      </c:pt>
                      <c:pt idx="13513">
                        <c:v>4070.3</c:v>
                      </c:pt>
                      <c:pt idx="13514">
                        <c:v>4066.8</c:v>
                      </c:pt>
                      <c:pt idx="13515">
                        <c:v>4074.8</c:v>
                      </c:pt>
                      <c:pt idx="13516">
                        <c:v>4082.4</c:v>
                      </c:pt>
                      <c:pt idx="13517">
                        <c:v>4076.1</c:v>
                      </c:pt>
                      <c:pt idx="13518">
                        <c:v>4084.1</c:v>
                      </c:pt>
                      <c:pt idx="13519">
                        <c:v>4073.1</c:v>
                      </c:pt>
                      <c:pt idx="13520">
                        <c:v>4066.7</c:v>
                      </c:pt>
                      <c:pt idx="13521">
                        <c:v>4050.6</c:v>
                      </c:pt>
                      <c:pt idx="13522">
                        <c:v>4072.6</c:v>
                      </c:pt>
                      <c:pt idx="13523">
                        <c:v>4066.8</c:v>
                      </c:pt>
                      <c:pt idx="13524">
                        <c:v>4057.3</c:v>
                      </c:pt>
                      <c:pt idx="13525">
                        <c:v>4066.8</c:v>
                      </c:pt>
                      <c:pt idx="13526">
                        <c:v>4072.5</c:v>
                      </c:pt>
                      <c:pt idx="13527">
                        <c:v>4074</c:v>
                      </c:pt>
                      <c:pt idx="13528">
                        <c:v>4080.6</c:v>
                      </c:pt>
                      <c:pt idx="13529">
                        <c:v>4072.3</c:v>
                      </c:pt>
                      <c:pt idx="13530">
                        <c:v>4069.8</c:v>
                      </c:pt>
                      <c:pt idx="13531">
                        <c:v>4066.1</c:v>
                      </c:pt>
                      <c:pt idx="13532">
                        <c:v>4069.3</c:v>
                      </c:pt>
                      <c:pt idx="13533">
                        <c:v>4071</c:v>
                      </c:pt>
                      <c:pt idx="13534">
                        <c:v>4063.8</c:v>
                      </c:pt>
                      <c:pt idx="13535">
                        <c:v>4067.1</c:v>
                      </c:pt>
                      <c:pt idx="13536">
                        <c:v>4066</c:v>
                      </c:pt>
                      <c:pt idx="13537">
                        <c:v>4075.7</c:v>
                      </c:pt>
                      <c:pt idx="13538">
                        <c:v>4070.9</c:v>
                      </c:pt>
                      <c:pt idx="13539">
                        <c:v>4073.9</c:v>
                      </c:pt>
                      <c:pt idx="13540">
                        <c:v>4064.9</c:v>
                      </c:pt>
                      <c:pt idx="13541">
                        <c:v>4063.5</c:v>
                      </c:pt>
                      <c:pt idx="13542">
                        <c:v>4073.1</c:v>
                      </c:pt>
                      <c:pt idx="13543">
                        <c:v>4070.2</c:v>
                      </c:pt>
                      <c:pt idx="13544">
                        <c:v>4068.1</c:v>
                      </c:pt>
                      <c:pt idx="13545">
                        <c:v>4080.6</c:v>
                      </c:pt>
                      <c:pt idx="13546">
                        <c:v>4069.9</c:v>
                      </c:pt>
                      <c:pt idx="13547">
                        <c:v>4074.5</c:v>
                      </c:pt>
                      <c:pt idx="13548">
                        <c:v>4072.4</c:v>
                      </c:pt>
                      <c:pt idx="13549">
                        <c:v>4073.5</c:v>
                      </c:pt>
                      <c:pt idx="13550">
                        <c:v>4071.4</c:v>
                      </c:pt>
                      <c:pt idx="13551">
                        <c:v>4071.5</c:v>
                      </c:pt>
                      <c:pt idx="13552">
                        <c:v>4074.4</c:v>
                      </c:pt>
                      <c:pt idx="13553">
                        <c:v>4075.5</c:v>
                      </c:pt>
                      <c:pt idx="13554">
                        <c:v>4081.7</c:v>
                      </c:pt>
                      <c:pt idx="13555">
                        <c:v>4070.1</c:v>
                      </c:pt>
                      <c:pt idx="13556">
                        <c:v>4070.4</c:v>
                      </c:pt>
                      <c:pt idx="13557">
                        <c:v>4071.5</c:v>
                      </c:pt>
                      <c:pt idx="13558">
                        <c:v>4063.3</c:v>
                      </c:pt>
                      <c:pt idx="13559">
                        <c:v>4053.5</c:v>
                      </c:pt>
                      <c:pt idx="13560">
                        <c:v>4072.7</c:v>
                      </c:pt>
                      <c:pt idx="13561">
                        <c:v>4071.6</c:v>
                      </c:pt>
                      <c:pt idx="13562">
                        <c:v>4069.3</c:v>
                      </c:pt>
                      <c:pt idx="13563">
                        <c:v>4069.5</c:v>
                      </c:pt>
                      <c:pt idx="13564">
                        <c:v>4067</c:v>
                      </c:pt>
                      <c:pt idx="13565">
                        <c:v>4076.1</c:v>
                      </c:pt>
                      <c:pt idx="13566">
                        <c:v>4078.6</c:v>
                      </c:pt>
                      <c:pt idx="13567">
                        <c:v>4068.2</c:v>
                      </c:pt>
                      <c:pt idx="13568">
                        <c:v>4069.9</c:v>
                      </c:pt>
                      <c:pt idx="13569">
                        <c:v>4076.1</c:v>
                      </c:pt>
                      <c:pt idx="13570">
                        <c:v>4072.7</c:v>
                      </c:pt>
                      <c:pt idx="13571">
                        <c:v>4069.6</c:v>
                      </c:pt>
                      <c:pt idx="13572">
                        <c:v>4074.5</c:v>
                      </c:pt>
                      <c:pt idx="13573">
                        <c:v>4070</c:v>
                      </c:pt>
                      <c:pt idx="13574">
                        <c:v>4073.1</c:v>
                      </c:pt>
                      <c:pt idx="13575">
                        <c:v>4070.1</c:v>
                      </c:pt>
                      <c:pt idx="13576">
                        <c:v>4073.6</c:v>
                      </c:pt>
                      <c:pt idx="13577">
                        <c:v>4073.7</c:v>
                      </c:pt>
                      <c:pt idx="13578">
                        <c:v>4077.9</c:v>
                      </c:pt>
                      <c:pt idx="13579">
                        <c:v>4075.2</c:v>
                      </c:pt>
                      <c:pt idx="13580">
                        <c:v>4078.6</c:v>
                      </c:pt>
                      <c:pt idx="13581">
                        <c:v>4065.1</c:v>
                      </c:pt>
                      <c:pt idx="13582">
                        <c:v>4071.1</c:v>
                      </c:pt>
                      <c:pt idx="13583">
                        <c:v>4069.4</c:v>
                      </c:pt>
                      <c:pt idx="13584">
                        <c:v>4063.8</c:v>
                      </c:pt>
                      <c:pt idx="13585">
                        <c:v>4071.9</c:v>
                      </c:pt>
                      <c:pt idx="13586">
                        <c:v>4069.8</c:v>
                      </c:pt>
                      <c:pt idx="13587">
                        <c:v>4073.3</c:v>
                      </c:pt>
                      <c:pt idx="13588">
                        <c:v>4074.1</c:v>
                      </c:pt>
                      <c:pt idx="13589">
                        <c:v>4074.7</c:v>
                      </c:pt>
                      <c:pt idx="13590">
                        <c:v>4070.4</c:v>
                      </c:pt>
                      <c:pt idx="13591">
                        <c:v>4071.5</c:v>
                      </c:pt>
                      <c:pt idx="13592">
                        <c:v>4075.2</c:v>
                      </c:pt>
                      <c:pt idx="13593">
                        <c:v>4063.6</c:v>
                      </c:pt>
                      <c:pt idx="13594">
                        <c:v>4096.8</c:v>
                      </c:pt>
                      <c:pt idx="13595">
                        <c:v>4086.9</c:v>
                      </c:pt>
                      <c:pt idx="13596">
                        <c:v>4076.8</c:v>
                      </c:pt>
                      <c:pt idx="13597">
                        <c:v>4072.8</c:v>
                      </c:pt>
                      <c:pt idx="13598">
                        <c:v>4077.4</c:v>
                      </c:pt>
                      <c:pt idx="13599">
                        <c:v>4070.9</c:v>
                      </c:pt>
                      <c:pt idx="13600">
                        <c:v>4082.3</c:v>
                      </c:pt>
                      <c:pt idx="13601">
                        <c:v>4080.5</c:v>
                      </c:pt>
                      <c:pt idx="13602">
                        <c:v>4092.4</c:v>
                      </c:pt>
                      <c:pt idx="13603">
                        <c:v>4072.2</c:v>
                      </c:pt>
                      <c:pt idx="13604">
                        <c:v>4077.7</c:v>
                      </c:pt>
                      <c:pt idx="13605">
                        <c:v>4071.2</c:v>
                      </c:pt>
                      <c:pt idx="13606">
                        <c:v>4082.1</c:v>
                      </c:pt>
                      <c:pt idx="13607">
                        <c:v>4077.8</c:v>
                      </c:pt>
                      <c:pt idx="13608">
                        <c:v>4072.6</c:v>
                      </c:pt>
                      <c:pt idx="13609">
                        <c:v>4077.7</c:v>
                      </c:pt>
                      <c:pt idx="13610">
                        <c:v>4078.7</c:v>
                      </c:pt>
                      <c:pt idx="13611">
                        <c:v>4069.7</c:v>
                      </c:pt>
                      <c:pt idx="13612">
                        <c:v>4075.4</c:v>
                      </c:pt>
                      <c:pt idx="13613">
                        <c:v>4077.1</c:v>
                      </c:pt>
                      <c:pt idx="13614">
                        <c:v>4074.6</c:v>
                      </c:pt>
                      <c:pt idx="13615">
                        <c:v>4086.8</c:v>
                      </c:pt>
                      <c:pt idx="13616">
                        <c:v>4069.2</c:v>
                      </c:pt>
                      <c:pt idx="13617">
                        <c:v>4073.7</c:v>
                      </c:pt>
                      <c:pt idx="13618">
                        <c:v>4069.9</c:v>
                      </c:pt>
                      <c:pt idx="13619">
                        <c:v>4075.3</c:v>
                      </c:pt>
                      <c:pt idx="13620">
                        <c:v>4077.2</c:v>
                      </c:pt>
                      <c:pt idx="13621">
                        <c:v>4083.3</c:v>
                      </c:pt>
                      <c:pt idx="13622">
                        <c:v>4074.8</c:v>
                      </c:pt>
                      <c:pt idx="13623">
                        <c:v>4076.9</c:v>
                      </c:pt>
                      <c:pt idx="13624">
                        <c:v>4079.3</c:v>
                      </c:pt>
                      <c:pt idx="13625">
                        <c:v>4079.4</c:v>
                      </c:pt>
                      <c:pt idx="13626">
                        <c:v>4080.4</c:v>
                      </c:pt>
                      <c:pt idx="13627">
                        <c:v>4078.1</c:v>
                      </c:pt>
                      <c:pt idx="13628">
                        <c:v>4084.8</c:v>
                      </c:pt>
                      <c:pt idx="13629">
                        <c:v>4077.1</c:v>
                      </c:pt>
                      <c:pt idx="13630">
                        <c:v>4076.7</c:v>
                      </c:pt>
                      <c:pt idx="13631">
                        <c:v>4080.4</c:v>
                      </c:pt>
                      <c:pt idx="13632">
                        <c:v>4078.1</c:v>
                      </c:pt>
                      <c:pt idx="13633">
                        <c:v>4076.9</c:v>
                      </c:pt>
                      <c:pt idx="13634">
                        <c:v>4079.4</c:v>
                      </c:pt>
                      <c:pt idx="13635">
                        <c:v>4076.2</c:v>
                      </c:pt>
                      <c:pt idx="13636">
                        <c:v>4086.9</c:v>
                      </c:pt>
                      <c:pt idx="13637">
                        <c:v>4081.3</c:v>
                      </c:pt>
                      <c:pt idx="13638">
                        <c:v>4088.9</c:v>
                      </c:pt>
                      <c:pt idx="13639">
                        <c:v>4082.8</c:v>
                      </c:pt>
                      <c:pt idx="13640">
                        <c:v>4079.1</c:v>
                      </c:pt>
                      <c:pt idx="13641">
                        <c:v>4083.1</c:v>
                      </c:pt>
                      <c:pt idx="13642">
                        <c:v>4080.4</c:v>
                      </c:pt>
                      <c:pt idx="13643">
                        <c:v>4082.4</c:v>
                      </c:pt>
                      <c:pt idx="13644">
                        <c:v>4082.7</c:v>
                      </c:pt>
                      <c:pt idx="13645">
                        <c:v>4081.6</c:v>
                      </c:pt>
                      <c:pt idx="13646">
                        <c:v>4083.2</c:v>
                      </c:pt>
                      <c:pt idx="13647">
                        <c:v>4080.8</c:v>
                      </c:pt>
                      <c:pt idx="13648">
                        <c:v>4086.3</c:v>
                      </c:pt>
                      <c:pt idx="13649">
                        <c:v>4081.5</c:v>
                      </c:pt>
                      <c:pt idx="13650">
                        <c:v>4080.9</c:v>
                      </c:pt>
                      <c:pt idx="13651">
                        <c:v>4091.8</c:v>
                      </c:pt>
                      <c:pt idx="13652">
                        <c:v>4080.5</c:v>
                      </c:pt>
                      <c:pt idx="13653">
                        <c:v>4088.2</c:v>
                      </c:pt>
                      <c:pt idx="13654">
                        <c:v>4085.6</c:v>
                      </c:pt>
                      <c:pt idx="13655">
                        <c:v>4090.7</c:v>
                      </c:pt>
                      <c:pt idx="13656">
                        <c:v>4083.3</c:v>
                      </c:pt>
                      <c:pt idx="13657">
                        <c:v>4088.6</c:v>
                      </c:pt>
                      <c:pt idx="13658">
                        <c:v>4087.9</c:v>
                      </c:pt>
                      <c:pt idx="13659">
                        <c:v>4082.5</c:v>
                      </c:pt>
                      <c:pt idx="13660">
                        <c:v>4079.8</c:v>
                      </c:pt>
                      <c:pt idx="13661">
                        <c:v>4087.4</c:v>
                      </c:pt>
                      <c:pt idx="13662">
                        <c:v>4087.1</c:v>
                      </c:pt>
                      <c:pt idx="13663">
                        <c:v>4084.5</c:v>
                      </c:pt>
                      <c:pt idx="13664">
                        <c:v>4088.8</c:v>
                      </c:pt>
                      <c:pt idx="13665">
                        <c:v>4086.7</c:v>
                      </c:pt>
                      <c:pt idx="13666">
                        <c:v>4085.3</c:v>
                      </c:pt>
                      <c:pt idx="13667">
                        <c:v>4081.7</c:v>
                      </c:pt>
                      <c:pt idx="13668">
                        <c:v>4083.7</c:v>
                      </c:pt>
                      <c:pt idx="13669">
                        <c:v>4086.2</c:v>
                      </c:pt>
                      <c:pt idx="13670">
                        <c:v>4078.8</c:v>
                      </c:pt>
                      <c:pt idx="13671">
                        <c:v>4082.7</c:v>
                      </c:pt>
                      <c:pt idx="13672">
                        <c:v>4082.1</c:v>
                      </c:pt>
                      <c:pt idx="13673">
                        <c:v>4079.9</c:v>
                      </c:pt>
                      <c:pt idx="13674">
                        <c:v>4083.5</c:v>
                      </c:pt>
                      <c:pt idx="13675">
                        <c:v>4084</c:v>
                      </c:pt>
                      <c:pt idx="13676">
                        <c:v>4082</c:v>
                      </c:pt>
                      <c:pt idx="13677">
                        <c:v>4084.1</c:v>
                      </c:pt>
                      <c:pt idx="13678">
                        <c:v>4089.9</c:v>
                      </c:pt>
                      <c:pt idx="13679">
                        <c:v>4084.8</c:v>
                      </c:pt>
                      <c:pt idx="13680">
                        <c:v>4095.4</c:v>
                      </c:pt>
                      <c:pt idx="13681">
                        <c:v>4091.9</c:v>
                      </c:pt>
                      <c:pt idx="13682">
                        <c:v>4087.2</c:v>
                      </c:pt>
                      <c:pt idx="13683">
                        <c:v>4090</c:v>
                      </c:pt>
                      <c:pt idx="13684">
                        <c:v>4090.1</c:v>
                      </c:pt>
                      <c:pt idx="13685">
                        <c:v>4093.1</c:v>
                      </c:pt>
                      <c:pt idx="13686">
                        <c:v>4083</c:v>
                      </c:pt>
                      <c:pt idx="13687">
                        <c:v>4094.1</c:v>
                      </c:pt>
                      <c:pt idx="13688">
                        <c:v>4086</c:v>
                      </c:pt>
                      <c:pt idx="13689">
                        <c:v>4085.9</c:v>
                      </c:pt>
                      <c:pt idx="13690">
                        <c:v>4089</c:v>
                      </c:pt>
                      <c:pt idx="13691">
                        <c:v>4089</c:v>
                      </c:pt>
                      <c:pt idx="13692">
                        <c:v>4087.7</c:v>
                      </c:pt>
                      <c:pt idx="13693">
                        <c:v>4084.5</c:v>
                      </c:pt>
                      <c:pt idx="13694">
                        <c:v>4089.9</c:v>
                      </c:pt>
                      <c:pt idx="13695">
                        <c:v>4092.7</c:v>
                      </c:pt>
                      <c:pt idx="13696">
                        <c:v>4095.9</c:v>
                      </c:pt>
                      <c:pt idx="13697">
                        <c:v>4087.8</c:v>
                      </c:pt>
                      <c:pt idx="13698">
                        <c:v>4090.9</c:v>
                      </c:pt>
                      <c:pt idx="13699">
                        <c:v>4091.9</c:v>
                      </c:pt>
                      <c:pt idx="13700">
                        <c:v>4094.2</c:v>
                      </c:pt>
                      <c:pt idx="13701">
                        <c:v>4090.2</c:v>
                      </c:pt>
                      <c:pt idx="13702">
                        <c:v>4088.2</c:v>
                      </c:pt>
                      <c:pt idx="13703">
                        <c:v>4087.7</c:v>
                      </c:pt>
                      <c:pt idx="13704">
                        <c:v>4085.9</c:v>
                      </c:pt>
                      <c:pt idx="13705">
                        <c:v>4097.8</c:v>
                      </c:pt>
                      <c:pt idx="13706">
                        <c:v>4090.2</c:v>
                      </c:pt>
                      <c:pt idx="13707">
                        <c:v>4089.3</c:v>
                      </c:pt>
                      <c:pt idx="13708">
                        <c:v>4094.9</c:v>
                      </c:pt>
                      <c:pt idx="13709">
                        <c:v>4096.3999999999996</c:v>
                      </c:pt>
                      <c:pt idx="13710">
                        <c:v>4085.8</c:v>
                      </c:pt>
                      <c:pt idx="13711">
                        <c:v>4084.9</c:v>
                      </c:pt>
                      <c:pt idx="13712">
                        <c:v>4083.2</c:v>
                      </c:pt>
                      <c:pt idx="13713">
                        <c:v>4082.7</c:v>
                      </c:pt>
                      <c:pt idx="13714">
                        <c:v>4090.3</c:v>
                      </c:pt>
                      <c:pt idx="13715">
                        <c:v>4094.3</c:v>
                      </c:pt>
                      <c:pt idx="13716">
                        <c:v>4096.8</c:v>
                      </c:pt>
                      <c:pt idx="13717">
                        <c:v>4092</c:v>
                      </c:pt>
                      <c:pt idx="13718">
                        <c:v>4088.5</c:v>
                      </c:pt>
                      <c:pt idx="13719">
                        <c:v>4087.7</c:v>
                      </c:pt>
                      <c:pt idx="13720">
                        <c:v>4092.5</c:v>
                      </c:pt>
                      <c:pt idx="13721">
                        <c:v>4088.1</c:v>
                      </c:pt>
                      <c:pt idx="13722">
                        <c:v>4087.5</c:v>
                      </c:pt>
                      <c:pt idx="13723">
                        <c:v>4080.5</c:v>
                      </c:pt>
                      <c:pt idx="13724">
                        <c:v>4088.2</c:v>
                      </c:pt>
                      <c:pt idx="13725">
                        <c:v>4088</c:v>
                      </c:pt>
                      <c:pt idx="13726">
                        <c:v>4087.3</c:v>
                      </c:pt>
                      <c:pt idx="13727">
                        <c:v>4084.1</c:v>
                      </c:pt>
                      <c:pt idx="13728">
                        <c:v>4083.5</c:v>
                      </c:pt>
                      <c:pt idx="13729">
                        <c:v>4086.7</c:v>
                      </c:pt>
                      <c:pt idx="13730">
                        <c:v>4084.7</c:v>
                      </c:pt>
                      <c:pt idx="13731">
                        <c:v>4093.9</c:v>
                      </c:pt>
                      <c:pt idx="13732">
                        <c:v>4088.8</c:v>
                      </c:pt>
                      <c:pt idx="13733">
                        <c:v>4091.8</c:v>
                      </c:pt>
                      <c:pt idx="13734">
                        <c:v>4083</c:v>
                      </c:pt>
                      <c:pt idx="13735">
                        <c:v>4072.1</c:v>
                      </c:pt>
                      <c:pt idx="13736">
                        <c:v>4083.8</c:v>
                      </c:pt>
                      <c:pt idx="13737">
                        <c:v>4085.3</c:v>
                      </c:pt>
                      <c:pt idx="13738">
                        <c:v>4094.1</c:v>
                      </c:pt>
                      <c:pt idx="13739">
                        <c:v>4075.9</c:v>
                      </c:pt>
                      <c:pt idx="13740">
                        <c:v>4089.9</c:v>
                      </c:pt>
                      <c:pt idx="13741">
                        <c:v>4084.4</c:v>
                      </c:pt>
                      <c:pt idx="13742">
                        <c:v>4069.2</c:v>
                      </c:pt>
                      <c:pt idx="13743">
                        <c:v>4060.1</c:v>
                      </c:pt>
                      <c:pt idx="13744">
                        <c:v>4080.5</c:v>
                      </c:pt>
                      <c:pt idx="13745">
                        <c:v>4071.1</c:v>
                      </c:pt>
                      <c:pt idx="13746">
                        <c:v>4071.3</c:v>
                      </c:pt>
                      <c:pt idx="13747">
                        <c:v>4070.3</c:v>
                      </c:pt>
                      <c:pt idx="13748">
                        <c:v>4079.5</c:v>
                      </c:pt>
                      <c:pt idx="13749">
                        <c:v>4082.4</c:v>
                      </c:pt>
                      <c:pt idx="13750">
                        <c:v>4081.6</c:v>
                      </c:pt>
                      <c:pt idx="13751">
                        <c:v>4082.2</c:v>
                      </c:pt>
                      <c:pt idx="13752">
                        <c:v>4068.1</c:v>
                      </c:pt>
                      <c:pt idx="13753">
                        <c:v>4066.5</c:v>
                      </c:pt>
                      <c:pt idx="13754">
                        <c:v>4075</c:v>
                      </c:pt>
                      <c:pt idx="13755">
                        <c:v>4068.7</c:v>
                      </c:pt>
                      <c:pt idx="13756">
                        <c:v>4083.7</c:v>
                      </c:pt>
                      <c:pt idx="13757">
                        <c:v>4094.8</c:v>
                      </c:pt>
                      <c:pt idx="13758">
                        <c:v>4072.1</c:v>
                      </c:pt>
                      <c:pt idx="13759">
                        <c:v>4083.6</c:v>
                      </c:pt>
                      <c:pt idx="13760">
                        <c:v>4070.6</c:v>
                      </c:pt>
                      <c:pt idx="13761">
                        <c:v>4085.4</c:v>
                      </c:pt>
                      <c:pt idx="13762">
                        <c:v>4076.9</c:v>
                      </c:pt>
                      <c:pt idx="13763">
                        <c:v>4073.9</c:v>
                      </c:pt>
                      <c:pt idx="13764">
                        <c:v>4082.3</c:v>
                      </c:pt>
                      <c:pt idx="13765">
                        <c:v>4080.1</c:v>
                      </c:pt>
                      <c:pt idx="13766">
                        <c:v>4087.5</c:v>
                      </c:pt>
                      <c:pt idx="13767">
                        <c:v>4080.7</c:v>
                      </c:pt>
                      <c:pt idx="13768">
                        <c:v>4078.3</c:v>
                      </c:pt>
                      <c:pt idx="13769">
                        <c:v>4086.3</c:v>
                      </c:pt>
                      <c:pt idx="13770">
                        <c:v>4079.5</c:v>
                      </c:pt>
                      <c:pt idx="13771">
                        <c:v>4079.6</c:v>
                      </c:pt>
                      <c:pt idx="13772">
                        <c:v>4084.2</c:v>
                      </c:pt>
                      <c:pt idx="13773">
                        <c:v>4089.2</c:v>
                      </c:pt>
                      <c:pt idx="13774">
                        <c:v>4076.9</c:v>
                      </c:pt>
                      <c:pt idx="13775">
                        <c:v>4083</c:v>
                      </c:pt>
                      <c:pt idx="13776">
                        <c:v>4071.6</c:v>
                      </c:pt>
                      <c:pt idx="13777">
                        <c:v>4092.2</c:v>
                      </c:pt>
                      <c:pt idx="13778">
                        <c:v>4087.8</c:v>
                      </c:pt>
                      <c:pt idx="13779">
                        <c:v>4080.7</c:v>
                      </c:pt>
                      <c:pt idx="13780">
                        <c:v>4083.5</c:v>
                      </c:pt>
                      <c:pt idx="13781">
                        <c:v>4086.3</c:v>
                      </c:pt>
                      <c:pt idx="13782">
                        <c:v>4082.5</c:v>
                      </c:pt>
                      <c:pt idx="13783">
                        <c:v>4074.6</c:v>
                      </c:pt>
                      <c:pt idx="13784">
                        <c:v>4083.5</c:v>
                      </c:pt>
                      <c:pt idx="13785">
                        <c:v>4082</c:v>
                      </c:pt>
                      <c:pt idx="13786">
                        <c:v>4084.2</c:v>
                      </c:pt>
                      <c:pt idx="13787">
                        <c:v>4086.3</c:v>
                      </c:pt>
                      <c:pt idx="13788">
                        <c:v>4077.5</c:v>
                      </c:pt>
                      <c:pt idx="13789">
                        <c:v>4077.8</c:v>
                      </c:pt>
                      <c:pt idx="13790">
                        <c:v>4079</c:v>
                      </c:pt>
                      <c:pt idx="13791">
                        <c:v>4078.4</c:v>
                      </c:pt>
                      <c:pt idx="13792">
                        <c:v>4079.4</c:v>
                      </c:pt>
                      <c:pt idx="13793">
                        <c:v>4087.3</c:v>
                      </c:pt>
                      <c:pt idx="13794">
                        <c:v>4082</c:v>
                      </c:pt>
                      <c:pt idx="13795">
                        <c:v>4081.7</c:v>
                      </c:pt>
                      <c:pt idx="13796">
                        <c:v>4079.7</c:v>
                      </c:pt>
                      <c:pt idx="13797">
                        <c:v>4089.2</c:v>
                      </c:pt>
                      <c:pt idx="13798">
                        <c:v>4073.9</c:v>
                      </c:pt>
                      <c:pt idx="13799">
                        <c:v>4083.6</c:v>
                      </c:pt>
                      <c:pt idx="13800">
                        <c:v>4082.2</c:v>
                      </c:pt>
                      <c:pt idx="13801">
                        <c:v>4076</c:v>
                      </c:pt>
                      <c:pt idx="13802">
                        <c:v>4097.1000000000004</c:v>
                      </c:pt>
                      <c:pt idx="13803">
                        <c:v>4087.9</c:v>
                      </c:pt>
                      <c:pt idx="13804">
                        <c:v>4082.1</c:v>
                      </c:pt>
                      <c:pt idx="13805">
                        <c:v>4086.3</c:v>
                      </c:pt>
                      <c:pt idx="13806">
                        <c:v>4087.3</c:v>
                      </c:pt>
                      <c:pt idx="13807">
                        <c:v>4081.9</c:v>
                      </c:pt>
                      <c:pt idx="13808">
                        <c:v>4077.4</c:v>
                      </c:pt>
                      <c:pt idx="13809">
                        <c:v>4082</c:v>
                      </c:pt>
                      <c:pt idx="13810">
                        <c:v>4085.5</c:v>
                      </c:pt>
                      <c:pt idx="13811">
                        <c:v>4083.8</c:v>
                      </c:pt>
                      <c:pt idx="13812">
                        <c:v>4086.7</c:v>
                      </c:pt>
                      <c:pt idx="13813">
                        <c:v>4075.7</c:v>
                      </c:pt>
                      <c:pt idx="13814">
                        <c:v>4082.7</c:v>
                      </c:pt>
                      <c:pt idx="13815">
                        <c:v>4082.2</c:v>
                      </c:pt>
                      <c:pt idx="13816">
                        <c:v>4087.1</c:v>
                      </c:pt>
                      <c:pt idx="13817">
                        <c:v>4083.8</c:v>
                      </c:pt>
                      <c:pt idx="13818">
                        <c:v>4087.7</c:v>
                      </c:pt>
                      <c:pt idx="13819">
                        <c:v>4086.4</c:v>
                      </c:pt>
                      <c:pt idx="13820">
                        <c:v>4084.8</c:v>
                      </c:pt>
                      <c:pt idx="13821">
                        <c:v>4087.5</c:v>
                      </c:pt>
                      <c:pt idx="13822">
                        <c:v>4088.1</c:v>
                      </c:pt>
                      <c:pt idx="13823">
                        <c:v>4085.8</c:v>
                      </c:pt>
                      <c:pt idx="13824">
                        <c:v>4081.9</c:v>
                      </c:pt>
                      <c:pt idx="13825">
                        <c:v>4088.7</c:v>
                      </c:pt>
                      <c:pt idx="13826">
                        <c:v>4097.8</c:v>
                      </c:pt>
                      <c:pt idx="13827">
                        <c:v>4092.8</c:v>
                      </c:pt>
                      <c:pt idx="13828">
                        <c:v>4090.2</c:v>
                      </c:pt>
                      <c:pt idx="13829">
                        <c:v>4088.7</c:v>
                      </c:pt>
                      <c:pt idx="13830">
                        <c:v>4090.7</c:v>
                      </c:pt>
                      <c:pt idx="13831">
                        <c:v>4086.7</c:v>
                      </c:pt>
                      <c:pt idx="13832">
                        <c:v>4102</c:v>
                      </c:pt>
                      <c:pt idx="13833">
                        <c:v>4086.8</c:v>
                      </c:pt>
                      <c:pt idx="13834">
                        <c:v>4084.2</c:v>
                      </c:pt>
                      <c:pt idx="13835">
                        <c:v>4089.1</c:v>
                      </c:pt>
                      <c:pt idx="13836">
                        <c:v>4092.9</c:v>
                      </c:pt>
                      <c:pt idx="13837">
                        <c:v>4091</c:v>
                      </c:pt>
                      <c:pt idx="13838">
                        <c:v>4093.8</c:v>
                      </c:pt>
                      <c:pt idx="13839">
                        <c:v>4093</c:v>
                      </c:pt>
                      <c:pt idx="13840">
                        <c:v>4087.9</c:v>
                      </c:pt>
                      <c:pt idx="13841">
                        <c:v>4095.9</c:v>
                      </c:pt>
                      <c:pt idx="13842">
                        <c:v>4089.8</c:v>
                      </c:pt>
                      <c:pt idx="13843">
                        <c:v>4091</c:v>
                      </c:pt>
                      <c:pt idx="13844">
                        <c:v>4088.5</c:v>
                      </c:pt>
                      <c:pt idx="13845">
                        <c:v>4078.8</c:v>
                      </c:pt>
                      <c:pt idx="13846">
                        <c:v>4091.5</c:v>
                      </c:pt>
                      <c:pt idx="13847">
                        <c:v>4095.6</c:v>
                      </c:pt>
                      <c:pt idx="13848">
                        <c:v>4095.5</c:v>
                      </c:pt>
                      <c:pt idx="13849">
                        <c:v>4097.3</c:v>
                      </c:pt>
                      <c:pt idx="13850">
                        <c:v>4099.7</c:v>
                      </c:pt>
                      <c:pt idx="13851">
                        <c:v>4092.7</c:v>
                      </c:pt>
                      <c:pt idx="13852">
                        <c:v>4088.2</c:v>
                      </c:pt>
                      <c:pt idx="13853">
                        <c:v>4091.6</c:v>
                      </c:pt>
                      <c:pt idx="13854">
                        <c:v>4094.3</c:v>
                      </c:pt>
                      <c:pt idx="13855">
                        <c:v>4099.8999999999996</c:v>
                      </c:pt>
                      <c:pt idx="13856">
                        <c:v>4096.8999999999996</c:v>
                      </c:pt>
                      <c:pt idx="13857">
                        <c:v>4095.2</c:v>
                      </c:pt>
                      <c:pt idx="13858">
                        <c:v>4092.7</c:v>
                      </c:pt>
                      <c:pt idx="13859">
                        <c:v>4091.3</c:v>
                      </c:pt>
                      <c:pt idx="13860">
                        <c:v>4092.8</c:v>
                      </c:pt>
                      <c:pt idx="13861">
                        <c:v>4100.5</c:v>
                      </c:pt>
                      <c:pt idx="13862">
                        <c:v>4087.2</c:v>
                      </c:pt>
                      <c:pt idx="13863">
                        <c:v>4085.9</c:v>
                      </c:pt>
                      <c:pt idx="13864">
                        <c:v>4079</c:v>
                      </c:pt>
                      <c:pt idx="13865">
                        <c:v>4103.3999999999996</c:v>
                      </c:pt>
                      <c:pt idx="13866">
                        <c:v>4097.3999999999996</c:v>
                      </c:pt>
                      <c:pt idx="13867">
                        <c:v>4095.5</c:v>
                      </c:pt>
                      <c:pt idx="13868">
                        <c:v>4101.8</c:v>
                      </c:pt>
                      <c:pt idx="13869">
                        <c:v>4096.8</c:v>
                      </c:pt>
                      <c:pt idx="13870">
                        <c:v>4091.2</c:v>
                      </c:pt>
                      <c:pt idx="13871">
                        <c:v>4098.8999999999996</c:v>
                      </c:pt>
                      <c:pt idx="13872">
                        <c:v>4092.7</c:v>
                      </c:pt>
                      <c:pt idx="13873">
                        <c:v>4094.3</c:v>
                      </c:pt>
                      <c:pt idx="13874">
                        <c:v>4087</c:v>
                      </c:pt>
                      <c:pt idx="13875">
                        <c:v>4083.2</c:v>
                      </c:pt>
                      <c:pt idx="13876">
                        <c:v>4098.7</c:v>
                      </c:pt>
                      <c:pt idx="13877">
                        <c:v>4103.6000000000004</c:v>
                      </c:pt>
                      <c:pt idx="13878">
                        <c:v>4095.7</c:v>
                      </c:pt>
                      <c:pt idx="13879">
                        <c:v>4097</c:v>
                      </c:pt>
                      <c:pt idx="13880">
                        <c:v>4096.2</c:v>
                      </c:pt>
                      <c:pt idx="13881">
                        <c:v>4096.7</c:v>
                      </c:pt>
                      <c:pt idx="13882">
                        <c:v>4078.1</c:v>
                      </c:pt>
                      <c:pt idx="13883">
                        <c:v>4079.8</c:v>
                      </c:pt>
                      <c:pt idx="13884">
                        <c:v>4076.8</c:v>
                      </c:pt>
                      <c:pt idx="13885">
                        <c:v>4115.5</c:v>
                      </c:pt>
                      <c:pt idx="13886">
                        <c:v>4092</c:v>
                      </c:pt>
                      <c:pt idx="13887">
                        <c:v>4100.3</c:v>
                      </c:pt>
                      <c:pt idx="13888">
                        <c:v>4102.2</c:v>
                      </c:pt>
                      <c:pt idx="13889">
                        <c:v>4098.6000000000004</c:v>
                      </c:pt>
                      <c:pt idx="13890">
                        <c:v>4090.7</c:v>
                      </c:pt>
                      <c:pt idx="13891">
                        <c:v>4100.1000000000004</c:v>
                      </c:pt>
                      <c:pt idx="13892">
                        <c:v>4087.7</c:v>
                      </c:pt>
                      <c:pt idx="13893">
                        <c:v>4101.3999999999996</c:v>
                      </c:pt>
                      <c:pt idx="13894">
                        <c:v>4099.2</c:v>
                      </c:pt>
                      <c:pt idx="13895">
                        <c:v>4091.3</c:v>
                      </c:pt>
                      <c:pt idx="13896">
                        <c:v>4101.3</c:v>
                      </c:pt>
                      <c:pt idx="13897">
                        <c:v>4106.2</c:v>
                      </c:pt>
                      <c:pt idx="13898">
                        <c:v>4103.5</c:v>
                      </c:pt>
                      <c:pt idx="13899">
                        <c:v>4085.3</c:v>
                      </c:pt>
                      <c:pt idx="13900">
                        <c:v>4097.2</c:v>
                      </c:pt>
                      <c:pt idx="13901">
                        <c:v>4094.6</c:v>
                      </c:pt>
                      <c:pt idx="13902">
                        <c:v>4091.3</c:v>
                      </c:pt>
                      <c:pt idx="13903">
                        <c:v>4087.4</c:v>
                      </c:pt>
                      <c:pt idx="13904">
                        <c:v>4107</c:v>
                      </c:pt>
                      <c:pt idx="13905">
                        <c:v>4099.8999999999996</c:v>
                      </c:pt>
                      <c:pt idx="13906">
                        <c:v>4099.8999999999996</c:v>
                      </c:pt>
                      <c:pt idx="13907">
                        <c:v>4106.8</c:v>
                      </c:pt>
                      <c:pt idx="13908">
                        <c:v>4114.2</c:v>
                      </c:pt>
                      <c:pt idx="13909">
                        <c:v>4108.8999999999996</c:v>
                      </c:pt>
                      <c:pt idx="13910">
                        <c:v>4091.1</c:v>
                      </c:pt>
                      <c:pt idx="13911">
                        <c:v>4102.6000000000004</c:v>
                      </c:pt>
                      <c:pt idx="13912">
                        <c:v>4111.3999999999996</c:v>
                      </c:pt>
                      <c:pt idx="13913">
                        <c:v>4087.6</c:v>
                      </c:pt>
                      <c:pt idx="13914">
                        <c:v>4098.2</c:v>
                      </c:pt>
                      <c:pt idx="13915">
                        <c:v>4104.8999999999996</c:v>
                      </c:pt>
                      <c:pt idx="13916">
                        <c:v>4102.8</c:v>
                      </c:pt>
                      <c:pt idx="13917">
                        <c:v>4102.5</c:v>
                      </c:pt>
                      <c:pt idx="13918">
                        <c:v>4096.1000000000004</c:v>
                      </c:pt>
                      <c:pt idx="13919">
                        <c:v>4098.3</c:v>
                      </c:pt>
                      <c:pt idx="13920">
                        <c:v>4109.8999999999996</c:v>
                      </c:pt>
                      <c:pt idx="13921">
                        <c:v>4108.1000000000004</c:v>
                      </c:pt>
                      <c:pt idx="13922">
                        <c:v>4108.3999999999996</c:v>
                      </c:pt>
                      <c:pt idx="13923">
                        <c:v>4105.7</c:v>
                      </c:pt>
                      <c:pt idx="13924">
                        <c:v>4095.6</c:v>
                      </c:pt>
                      <c:pt idx="13925">
                        <c:v>4099.3</c:v>
                      </c:pt>
                      <c:pt idx="13926">
                        <c:v>4102.5</c:v>
                      </c:pt>
                      <c:pt idx="13927">
                        <c:v>4100.8999999999996</c:v>
                      </c:pt>
                      <c:pt idx="13928">
                        <c:v>4110</c:v>
                      </c:pt>
                      <c:pt idx="13929">
                        <c:v>4101.6000000000004</c:v>
                      </c:pt>
                      <c:pt idx="13930">
                        <c:v>4102</c:v>
                      </c:pt>
                      <c:pt idx="13931">
                        <c:v>4103.1000000000004</c:v>
                      </c:pt>
                      <c:pt idx="13932">
                        <c:v>4106.7</c:v>
                      </c:pt>
                      <c:pt idx="13933">
                        <c:v>4102.7</c:v>
                      </c:pt>
                      <c:pt idx="13934">
                        <c:v>4102</c:v>
                      </c:pt>
                      <c:pt idx="13935">
                        <c:v>4108.1000000000004</c:v>
                      </c:pt>
                      <c:pt idx="13936">
                        <c:v>4107.7</c:v>
                      </c:pt>
                      <c:pt idx="13937">
                        <c:v>4108.3999999999996</c:v>
                      </c:pt>
                      <c:pt idx="13938">
                        <c:v>4108.5</c:v>
                      </c:pt>
                      <c:pt idx="13939">
                        <c:v>4108.7</c:v>
                      </c:pt>
                      <c:pt idx="13940">
                        <c:v>4106.8999999999996</c:v>
                      </c:pt>
                      <c:pt idx="13941">
                        <c:v>4108.7</c:v>
                      </c:pt>
                      <c:pt idx="13942">
                        <c:v>4112.1000000000004</c:v>
                      </c:pt>
                      <c:pt idx="13943">
                        <c:v>4111.2</c:v>
                      </c:pt>
                      <c:pt idx="13944">
                        <c:v>4111.6000000000004</c:v>
                      </c:pt>
                      <c:pt idx="13945">
                        <c:v>4114.8999999999996</c:v>
                      </c:pt>
                      <c:pt idx="13946">
                        <c:v>4114.6000000000004</c:v>
                      </c:pt>
                      <c:pt idx="13947">
                        <c:v>4123</c:v>
                      </c:pt>
                      <c:pt idx="13948">
                        <c:v>4116.6000000000004</c:v>
                      </c:pt>
                      <c:pt idx="13949">
                        <c:v>4112</c:v>
                      </c:pt>
                      <c:pt idx="13950">
                        <c:v>4117.1000000000004</c:v>
                      </c:pt>
                      <c:pt idx="13951">
                        <c:v>4117.3999999999996</c:v>
                      </c:pt>
                      <c:pt idx="13952">
                        <c:v>4118.2</c:v>
                      </c:pt>
                      <c:pt idx="13953">
                        <c:v>4116</c:v>
                      </c:pt>
                      <c:pt idx="13954">
                        <c:v>4119.7</c:v>
                      </c:pt>
                      <c:pt idx="13955">
                        <c:v>4120.3999999999996</c:v>
                      </c:pt>
                      <c:pt idx="13956">
                        <c:v>4122</c:v>
                      </c:pt>
                      <c:pt idx="13957">
                        <c:v>4116.5</c:v>
                      </c:pt>
                      <c:pt idx="13958">
                        <c:v>4119.6000000000004</c:v>
                      </c:pt>
                      <c:pt idx="13959">
                        <c:v>4108.8999999999996</c:v>
                      </c:pt>
                      <c:pt idx="13960">
                        <c:v>4110.5</c:v>
                      </c:pt>
                      <c:pt idx="13961">
                        <c:v>4111.6000000000004</c:v>
                      </c:pt>
                      <c:pt idx="13962">
                        <c:v>4107.5</c:v>
                      </c:pt>
                      <c:pt idx="13963">
                        <c:v>4113.2</c:v>
                      </c:pt>
                      <c:pt idx="13964">
                        <c:v>4105.1000000000004</c:v>
                      </c:pt>
                      <c:pt idx="13965">
                        <c:v>4109.6000000000004</c:v>
                      </c:pt>
                      <c:pt idx="13966">
                        <c:v>4115.7</c:v>
                      </c:pt>
                      <c:pt idx="13967">
                        <c:v>4122</c:v>
                      </c:pt>
                      <c:pt idx="13968">
                        <c:v>4122.2</c:v>
                      </c:pt>
                      <c:pt idx="13969">
                        <c:v>4123.8</c:v>
                      </c:pt>
                      <c:pt idx="13970">
                        <c:v>4118.5</c:v>
                      </c:pt>
                      <c:pt idx="13971">
                        <c:v>4112.2</c:v>
                      </c:pt>
                      <c:pt idx="13972">
                        <c:v>4105.8</c:v>
                      </c:pt>
                      <c:pt idx="13973">
                        <c:v>4109.8999999999996</c:v>
                      </c:pt>
                      <c:pt idx="13974">
                        <c:v>4112.6000000000004</c:v>
                      </c:pt>
                      <c:pt idx="13975">
                        <c:v>4114</c:v>
                      </c:pt>
                      <c:pt idx="13976">
                        <c:v>4111.8999999999996</c:v>
                      </c:pt>
                      <c:pt idx="13977">
                        <c:v>4111.8999999999996</c:v>
                      </c:pt>
                      <c:pt idx="13978">
                        <c:v>4113.3</c:v>
                      </c:pt>
                      <c:pt idx="13979">
                        <c:v>4104.2</c:v>
                      </c:pt>
                      <c:pt idx="13980">
                        <c:v>4103.1000000000004</c:v>
                      </c:pt>
                      <c:pt idx="13981">
                        <c:v>4101.3999999999996</c:v>
                      </c:pt>
                      <c:pt idx="13982">
                        <c:v>4103.7</c:v>
                      </c:pt>
                      <c:pt idx="13983">
                        <c:v>4098</c:v>
                      </c:pt>
                      <c:pt idx="13984">
                        <c:v>4112.5</c:v>
                      </c:pt>
                      <c:pt idx="13985">
                        <c:v>4098.6000000000004</c:v>
                      </c:pt>
                      <c:pt idx="13986">
                        <c:v>4097.2</c:v>
                      </c:pt>
                      <c:pt idx="13987">
                        <c:v>4101.7</c:v>
                      </c:pt>
                      <c:pt idx="13988">
                        <c:v>4111.8999999999996</c:v>
                      </c:pt>
                      <c:pt idx="13989">
                        <c:v>4104.3999999999996</c:v>
                      </c:pt>
                      <c:pt idx="13990">
                        <c:v>4117.7</c:v>
                      </c:pt>
                      <c:pt idx="13991">
                        <c:v>4111.3999999999996</c:v>
                      </c:pt>
                      <c:pt idx="13992">
                        <c:v>4108</c:v>
                      </c:pt>
                      <c:pt idx="13993">
                        <c:v>4116.1000000000004</c:v>
                      </c:pt>
                      <c:pt idx="13994">
                        <c:v>4111.3999999999996</c:v>
                      </c:pt>
                      <c:pt idx="13995">
                        <c:v>4114.2</c:v>
                      </c:pt>
                      <c:pt idx="13996">
                        <c:v>4127.1000000000004</c:v>
                      </c:pt>
                      <c:pt idx="13997">
                        <c:v>4122.3</c:v>
                      </c:pt>
                      <c:pt idx="13998">
                        <c:v>4112.3999999999996</c:v>
                      </c:pt>
                      <c:pt idx="13999">
                        <c:v>4118.7</c:v>
                      </c:pt>
                      <c:pt idx="14000">
                        <c:v>4122.7</c:v>
                      </c:pt>
                      <c:pt idx="14001">
                        <c:v>4115.3</c:v>
                      </c:pt>
                      <c:pt idx="14002">
                        <c:v>4116.2</c:v>
                      </c:pt>
                      <c:pt idx="14003">
                        <c:v>4125.3</c:v>
                      </c:pt>
                      <c:pt idx="14004">
                        <c:v>4118.2</c:v>
                      </c:pt>
                      <c:pt idx="14005">
                        <c:v>4118.3</c:v>
                      </c:pt>
                      <c:pt idx="14006">
                        <c:v>4121.3</c:v>
                      </c:pt>
                      <c:pt idx="14007">
                        <c:v>4124.3999999999996</c:v>
                      </c:pt>
                      <c:pt idx="14008">
                        <c:v>4112.8</c:v>
                      </c:pt>
                      <c:pt idx="14009">
                        <c:v>4117.3999999999996</c:v>
                      </c:pt>
                      <c:pt idx="14010">
                        <c:v>4126.7</c:v>
                      </c:pt>
                      <c:pt idx="14011">
                        <c:v>4120.3</c:v>
                      </c:pt>
                      <c:pt idx="14012">
                        <c:v>4115.8999999999996</c:v>
                      </c:pt>
                      <c:pt idx="14013">
                        <c:v>4125.2</c:v>
                      </c:pt>
                      <c:pt idx="14014">
                        <c:v>4122.3999999999996</c:v>
                      </c:pt>
                      <c:pt idx="14015">
                        <c:v>4120.2</c:v>
                      </c:pt>
                      <c:pt idx="14016">
                        <c:v>4121.8999999999996</c:v>
                      </c:pt>
                      <c:pt idx="14017">
                        <c:v>4125.2</c:v>
                      </c:pt>
                      <c:pt idx="14018">
                        <c:v>4124.2</c:v>
                      </c:pt>
                      <c:pt idx="14019">
                        <c:v>4120.2</c:v>
                      </c:pt>
                      <c:pt idx="14020">
                        <c:v>4120.5</c:v>
                      </c:pt>
                      <c:pt idx="14021">
                        <c:v>4116</c:v>
                      </c:pt>
                      <c:pt idx="14022">
                        <c:v>4118.5</c:v>
                      </c:pt>
                      <c:pt idx="14023">
                        <c:v>4121.8999999999996</c:v>
                      </c:pt>
                      <c:pt idx="14024">
                        <c:v>4115</c:v>
                      </c:pt>
                      <c:pt idx="14025">
                        <c:v>4113.8999999999996</c:v>
                      </c:pt>
                      <c:pt idx="14026">
                        <c:v>4123.8999999999996</c:v>
                      </c:pt>
                      <c:pt idx="14027">
                        <c:v>4124.8</c:v>
                      </c:pt>
                      <c:pt idx="14028">
                        <c:v>4119.8999999999996</c:v>
                      </c:pt>
                      <c:pt idx="14029">
                        <c:v>4113.3999999999996</c:v>
                      </c:pt>
                      <c:pt idx="14030">
                        <c:v>4124.2</c:v>
                      </c:pt>
                      <c:pt idx="14031">
                        <c:v>4117.2</c:v>
                      </c:pt>
                      <c:pt idx="14032">
                        <c:v>4115.8999999999996</c:v>
                      </c:pt>
                      <c:pt idx="14033">
                        <c:v>4129.5</c:v>
                      </c:pt>
                      <c:pt idx="14034">
                        <c:v>4120.8</c:v>
                      </c:pt>
                      <c:pt idx="14035">
                        <c:v>4126.3</c:v>
                      </c:pt>
                      <c:pt idx="14036">
                        <c:v>4127.3</c:v>
                      </c:pt>
                      <c:pt idx="14037">
                        <c:v>4131.6000000000004</c:v>
                      </c:pt>
                      <c:pt idx="14038">
                        <c:v>4125.7</c:v>
                      </c:pt>
                      <c:pt idx="14039">
                        <c:v>4129.7</c:v>
                      </c:pt>
                      <c:pt idx="14040">
                        <c:v>4125.3999999999996</c:v>
                      </c:pt>
                      <c:pt idx="14041">
                        <c:v>4121.1000000000004</c:v>
                      </c:pt>
                      <c:pt idx="14042">
                        <c:v>4127.1000000000004</c:v>
                      </c:pt>
                      <c:pt idx="14043">
                        <c:v>4120.5</c:v>
                      </c:pt>
                      <c:pt idx="14044">
                        <c:v>4125.3</c:v>
                      </c:pt>
                      <c:pt idx="14045">
                        <c:v>4126.7</c:v>
                      </c:pt>
                      <c:pt idx="14046">
                        <c:v>4124.1000000000004</c:v>
                      </c:pt>
                      <c:pt idx="14047">
                        <c:v>4132.5</c:v>
                      </c:pt>
                      <c:pt idx="14048">
                        <c:v>4126.2</c:v>
                      </c:pt>
                      <c:pt idx="14049">
                        <c:v>4126.3</c:v>
                      </c:pt>
                      <c:pt idx="14050">
                        <c:v>4125.3</c:v>
                      </c:pt>
                      <c:pt idx="14051">
                        <c:v>4122.3999999999996</c:v>
                      </c:pt>
                      <c:pt idx="14052">
                        <c:v>4122.8</c:v>
                      </c:pt>
                      <c:pt idx="14053">
                        <c:v>4122.3</c:v>
                      </c:pt>
                      <c:pt idx="14054">
                        <c:v>4122.1000000000004</c:v>
                      </c:pt>
                      <c:pt idx="14055">
                        <c:v>4120</c:v>
                      </c:pt>
                      <c:pt idx="14056">
                        <c:v>4124.2</c:v>
                      </c:pt>
                      <c:pt idx="14057">
                        <c:v>4122.6000000000004</c:v>
                      </c:pt>
                      <c:pt idx="14058">
                        <c:v>4120.3</c:v>
                      </c:pt>
                      <c:pt idx="14059">
                        <c:v>4118.8</c:v>
                      </c:pt>
                      <c:pt idx="14060">
                        <c:v>4124.1000000000004</c:v>
                      </c:pt>
                      <c:pt idx="14061">
                        <c:v>4132.1000000000004</c:v>
                      </c:pt>
                      <c:pt idx="14062">
                        <c:v>4127.3</c:v>
                      </c:pt>
                      <c:pt idx="14063">
                        <c:v>4129.3999999999996</c:v>
                      </c:pt>
                      <c:pt idx="14064">
                        <c:v>4129.3999999999996</c:v>
                      </c:pt>
                      <c:pt idx="14065">
                        <c:v>4121.3999999999996</c:v>
                      </c:pt>
                      <c:pt idx="14066">
                        <c:v>4127</c:v>
                      </c:pt>
                      <c:pt idx="14067">
                        <c:v>4128.7</c:v>
                      </c:pt>
                      <c:pt idx="14068">
                        <c:v>4126.8999999999996</c:v>
                      </c:pt>
                      <c:pt idx="14069">
                        <c:v>4133.3999999999996</c:v>
                      </c:pt>
                      <c:pt idx="14070">
                        <c:v>4126.3999999999996</c:v>
                      </c:pt>
                      <c:pt idx="14071">
                        <c:v>4134.8</c:v>
                      </c:pt>
                      <c:pt idx="14072">
                        <c:v>4127.2</c:v>
                      </c:pt>
                      <c:pt idx="14073">
                        <c:v>4130.8999999999996</c:v>
                      </c:pt>
                      <c:pt idx="14074">
                        <c:v>4123.5</c:v>
                      </c:pt>
                      <c:pt idx="14075">
                        <c:v>4134.3</c:v>
                      </c:pt>
                      <c:pt idx="14076">
                        <c:v>4127.1000000000004</c:v>
                      </c:pt>
                      <c:pt idx="14077">
                        <c:v>4130.7</c:v>
                      </c:pt>
                      <c:pt idx="14078">
                        <c:v>4135.5</c:v>
                      </c:pt>
                      <c:pt idx="14079">
                        <c:v>4116.2</c:v>
                      </c:pt>
                      <c:pt idx="14080">
                        <c:v>4126.8999999999996</c:v>
                      </c:pt>
                      <c:pt idx="14081">
                        <c:v>4128.3999999999996</c:v>
                      </c:pt>
                      <c:pt idx="14082">
                        <c:v>4129.6000000000004</c:v>
                      </c:pt>
                      <c:pt idx="14083">
                        <c:v>4128.3</c:v>
                      </c:pt>
                      <c:pt idx="14084">
                        <c:v>4119.5</c:v>
                      </c:pt>
                      <c:pt idx="14085">
                        <c:v>4122.6000000000004</c:v>
                      </c:pt>
                      <c:pt idx="14086">
                        <c:v>4117.3</c:v>
                      </c:pt>
                      <c:pt idx="14087">
                        <c:v>4129.7</c:v>
                      </c:pt>
                      <c:pt idx="14088">
                        <c:v>4120.5</c:v>
                      </c:pt>
                      <c:pt idx="14089">
                        <c:v>4123.3999999999996</c:v>
                      </c:pt>
                      <c:pt idx="14090">
                        <c:v>4127.6000000000004</c:v>
                      </c:pt>
                      <c:pt idx="14091">
                        <c:v>4132</c:v>
                      </c:pt>
                      <c:pt idx="14092">
                        <c:v>4128.3</c:v>
                      </c:pt>
                      <c:pt idx="14093">
                        <c:v>4130.1000000000004</c:v>
                      </c:pt>
                      <c:pt idx="14094">
                        <c:v>4129.7</c:v>
                      </c:pt>
                      <c:pt idx="14095">
                        <c:v>4126.1000000000004</c:v>
                      </c:pt>
                      <c:pt idx="14096">
                        <c:v>4135.8</c:v>
                      </c:pt>
                      <c:pt idx="14097">
                        <c:v>4132.8</c:v>
                      </c:pt>
                      <c:pt idx="14098">
                        <c:v>4130.3999999999996</c:v>
                      </c:pt>
                      <c:pt idx="14099">
                        <c:v>4136.6000000000004</c:v>
                      </c:pt>
                      <c:pt idx="14100">
                        <c:v>4127</c:v>
                      </c:pt>
                      <c:pt idx="14101">
                        <c:v>4132.8</c:v>
                      </c:pt>
                      <c:pt idx="14102">
                        <c:v>4116.8</c:v>
                      </c:pt>
                      <c:pt idx="14103">
                        <c:v>4117.7</c:v>
                      </c:pt>
                      <c:pt idx="14104">
                        <c:v>4139.6000000000004</c:v>
                      </c:pt>
                      <c:pt idx="14105">
                        <c:v>4139.7</c:v>
                      </c:pt>
                      <c:pt idx="14106">
                        <c:v>4133.7</c:v>
                      </c:pt>
                      <c:pt idx="14107">
                        <c:v>4123.2</c:v>
                      </c:pt>
                      <c:pt idx="14108">
                        <c:v>4135.5</c:v>
                      </c:pt>
                      <c:pt idx="14109">
                        <c:v>4131.3999999999996</c:v>
                      </c:pt>
                      <c:pt idx="14110">
                        <c:v>4135.6000000000004</c:v>
                      </c:pt>
                      <c:pt idx="14111">
                        <c:v>4131.3999999999996</c:v>
                      </c:pt>
                      <c:pt idx="14112">
                        <c:v>4129.8999999999996</c:v>
                      </c:pt>
                      <c:pt idx="14113">
                        <c:v>4126.3999999999996</c:v>
                      </c:pt>
                      <c:pt idx="14114">
                        <c:v>4127.2</c:v>
                      </c:pt>
                      <c:pt idx="14115">
                        <c:v>4132.5</c:v>
                      </c:pt>
                      <c:pt idx="14116">
                        <c:v>4134.6000000000004</c:v>
                      </c:pt>
                      <c:pt idx="14117">
                        <c:v>4134.2</c:v>
                      </c:pt>
                      <c:pt idx="14118">
                        <c:v>4130.1000000000004</c:v>
                      </c:pt>
                      <c:pt idx="14119">
                        <c:v>4132.2</c:v>
                      </c:pt>
                      <c:pt idx="14120">
                        <c:v>4130</c:v>
                      </c:pt>
                      <c:pt idx="14121">
                        <c:v>4128.8</c:v>
                      </c:pt>
                      <c:pt idx="14122">
                        <c:v>4140.8999999999996</c:v>
                      </c:pt>
                      <c:pt idx="14123">
                        <c:v>4136.6000000000004</c:v>
                      </c:pt>
                      <c:pt idx="14124">
                        <c:v>4128</c:v>
                      </c:pt>
                      <c:pt idx="14125">
                        <c:v>4131.3</c:v>
                      </c:pt>
                      <c:pt idx="14126">
                        <c:v>4133.7</c:v>
                      </c:pt>
                      <c:pt idx="14127">
                        <c:v>4141.5</c:v>
                      </c:pt>
                      <c:pt idx="14128">
                        <c:v>4132.8</c:v>
                      </c:pt>
                      <c:pt idx="14129">
                        <c:v>4141.3</c:v>
                      </c:pt>
                      <c:pt idx="14130">
                        <c:v>4129.3</c:v>
                      </c:pt>
                      <c:pt idx="14131">
                        <c:v>4123</c:v>
                      </c:pt>
                      <c:pt idx="14132">
                        <c:v>4126.3999999999996</c:v>
                      </c:pt>
                      <c:pt idx="14133">
                        <c:v>4127.8</c:v>
                      </c:pt>
                      <c:pt idx="14134">
                        <c:v>4127</c:v>
                      </c:pt>
                      <c:pt idx="14135">
                        <c:v>4133.3999999999996</c:v>
                      </c:pt>
                      <c:pt idx="14136">
                        <c:v>4135.2</c:v>
                      </c:pt>
                      <c:pt idx="14137">
                        <c:v>4138.5</c:v>
                      </c:pt>
                      <c:pt idx="14138">
                        <c:v>4148.7</c:v>
                      </c:pt>
                      <c:pt idx="14139">
                        <c:v>4133.8999999999996</c:v>
                      </c:pt>
                      <c:pt idx="14140">
                        <c:v>4133</c:v>
                      </c:pt>
                      <c:pt idx="14141">
                        <c:v>4135.5</c:v>
                      </c:pt>
                      <c:pt idx="14142">
                        <c:v>4128.7</c:v>
                      </c:pt>
                      <c:pt idx="14143">
                        <c:v>4128.1000000000004</c:v>
                      </c:pt>
                      <c:pt idx="14144">
                        <c:v>4123.3</c:v>
                      </c:pt>
                      <c:pt idx="14145">
                        <c:v>4127.2</c:v>
                      </c:pt>
                      <c:pt idx="14146">
                        <c:v>4136.5</c:v>
                      </c:pt>
                      <c:pt idx="14147">
                        <c:v>4133.1000000000004</c:v>
                      </c:pt>
                      <c:pt idx="14148">
                        <c:v>4129.8999999999996</c:v>
                      </c:pt>
                      <c:pt idx="14149">
                        <c:v>4145.8</c:v>
                      </c:pt>
                      <c:pt idx="14150">
                        <c:v>4134.1000000000004</c:v>
                      </c:pt>
                      <c:pt idx="14151">
                        <c:v>4128.3</c:v>
                      </c:pt>
                      <c:pt idx="14152">
                        <c:v>4137.8</c:v>
                      </c:pt>
                      <c:pt idx="14153">
                        <c:v>4129.8999999999996</c:v>
                      </c:pt>
                      <c:pt idx="14154">
                        <c:v>4135.3999999999996</c:v>
                      </c:pt>
                      <c:pt idx="14155">
                        <c:v>4135.1000000000004</c:v>
                      </c:pt>
                      <c:pt idx="14156">
                        <c:v>4127.6000000000004</c:v>
                      </c:pt>
                      <c:pt idx="14157">
                        <c:v>4139.1000000000004</c:v>
                      </c:pt>
                      <c:pt idx="14158">
                        <c:v>4139.3999999999996</c:v>
                      </c:pt>
                      <c:pt idx="14159">
                        <c:v>4154.8</c:v>
                      </c:pt>
                      <c:pt idx="14160">
                        <c:v>4138.1000000000004</c:v>
                      </c:pt>
                      <c:pt idx="14161">
                        <c:v>4123.3</c:v>
                      </c:pt>
                      <c:pt idx="14162">
                        <c:v>4135</c:v>
                      </c:pt>
                      <c:pt idx="14163">
                        <c:v>4136.8999999999996</c:v>
                      </c:pt>
                      <c:pt idx="14164">
                        <c:v>4130.8</c:v>
                      </c:pt>
                      <c:pt idx="14165">
                        <c:v>4134.2</c:v>
                      </c:pt>
                      <c:pt idx="14166">
                        <c:v>4136.1000000000004</c:v>
                      </c:pt>
                      <c:pt idx="14167">
                        <c:v>4134.3</c:v>
                      </c:pt>
                      <c:pt idx="14168">
                        <c:v>4134.6000000000004</c:v>
                      </c:pt>
                      <c:pt idx="14169">
                        <c:v>4133</c:v>
                      </c:pt>
                      <c:pt idx="14170">
                        <c:v>4139.8999999999996</c:v>
                      </c:pt>
                      <c:pt idx="14171">
                        <c:v>4135.8</c:v>
                      </c:pt>
                      <c:pt idx="14172">
                        <c:v>4137.1000000000004</c:v>
                      </c:pt>
                      <c:pt idx="14173">
                        <c:v>4142.7</c:v>
                      </c:pt>
                      <c:pt idx="14174">
                        <c:v>4142.8999999999996</c:v>
                      </c:pt>
                      <c:pt idx="14175">
                        <c:v>4152.8999999999996</c:v>
                      </c:pt>
                      <c:pt idx="14176">
                        <c:v>4138.1000000000004</c:v>
                      </c:pt>
                      <c:pt idx="14177">
                        <c:v>4148.8</c:v>
                      </c:pt>
                      <c:pt idx="14178">
                        <c:v>4138.5</c:v>
                      </c:pt>
                      <c:pt idx="14179">
                        <c:v>4143.8999999999996</c:v>
                      </c:pt>
                      <c:pt idx="14180">
                        <c:v>4147</c:v>
                      </c:pt>
                      <c:pt idx="14181">
                        <c:v>4151.6000000000004</c:v>
                      </c:pt>
                      <c:pt idx="14182">
                        <c:v>4142.5</c:v>
                      </c:pt>
                      <c:pt idx="14183">
                        <c:v>4137.1000000000004</c:v>
                      </c:pt>
                      <c:pt idx="14184">
                        <c:v>4129.2</c:v>
                      </c:pt>
                      <c:pt idx="14185">
                        <c:v>4145.1000000000004</c:v>
                      </c:pt>
                      <c:pt idx="14186">
                        <c:v>4143.3</c:v>
                      </c:pt>
                      <c:pt idx="14187">
                        <c:v>4140.2</c:v>
                      </c:pt>
                      <c:pt idx="14188">
                        <c:v>4149.2</c:v>
                      </c:pt>
                      <c:pt idx="14189">
                        <c:v>4150.3999999999996</c:v>
                      </c:pt>
                      <c:pt idx="14190">
                        <c:v>4153.5</c:v>
                      </c:pt>
                      <c:pt idx="14191">
                        <c:v>4140.6000000000004</c:v>
                      </c:pt>
                      <c:pt idx="14192">
                        <c:v>4151.3</c:v>
                      </c:pt>
                      <c:pt idx="14193">
                        <c:v>4140.2</c:v>
                      </c:pt>
                      <c:pt idx="14194">
                        <c:v>4140.8999999999996</c:v>
                      </c:pt>
                      <c:pt idx="14195">
                        <c:v>4142.3</c:v>
                      </c:pt>
                      <c:pt idx="14196">
                        <c:v>4135.7</c:v>
                      </c:pt>
                      <c:pt idx="14197">
                        <c:v>4143.6000000000004</c:v>
                      </c:pt>
                      <c:pt idx="14198">
                        <c:v>4135.3999999999996</c:v>
                      </c:pt>
                      <c:pt idx="14199">
                        <c:v>4143.3999999999996</c:v>
                      </c:pt>
                      <c:pt idx="14200">
                        <c:v>4140.3999999999996</c:v>
                      </c:pt>
                      <c:pt idx="14201">
                        <c:v>4155.2</c:v>
                      </c:pt>
                      <c:pt idx="14202">
                        <c:v>4125.8999999999996</c:v>
                      </c:pt>
                      <c:pt idx="14203">
                        <c:v>4139.1000000000004</c:v>
                      </c:pt>
                      <c:pt idx="14204">
                        <c:v>4140.3999999999996</c:v>
                      </c:pt>
                      <c:pt idx="14205">
                        <c:v>4147.2</c:v>
                      </c:pt>
                      <c:pt idx="14206">
                        <c:v>4135.3999999999996</c:v>
                      </c:pt>
                      <c:pt idx="14207">
                        <c:v>4140</c:v>
                      </c:pt>
                      <c:pt idx="14208">
                        <c:v>4145.3</c:v>
                      </c:pt>
                      <c:pt idx="14209">
                        <c:v>4125.3999999999996</c:v>
                      </c:pt>
                      <c:pt idx="14210">
                        <c:v>4144.1000000000004</c:v>
                      </c:pt>
                      <c:pt idx="14211">
                        <c:v>4130.5</c:v>
                      </c:pt>
                      <c:pt idx="14212">
                        <c:v>4139</c:v>
                      </c:pt>
                      <c:pt idx="14213">
                        <c:v>4119.7</c:v>
                      </c:pt>
                      <c:pt idx="14214">
                        <c:v>4107.8</c:v>
                      </c:pt>
                      <c:pt idx="14215">
                        <c:v>4119.8</c:v>
                      </c:pt>
                      <c:pt idx="14216">
                        <c:v>4118.1000000000004</c:v>
                      </c:pt>
                      <c:pt idx="14217">
                        <c:v>4122.2</c:v>
                      </c:pt>
                      <c:pt idx="14218">
                        <c:v>4114.2</c:v>
                      </c:pt>
                      <c:pt idx="14219">
                        <c:v>4124.6000000000004</c:v>
                      </c:pt>
                      <c:pt idx="14220">
                        <c:v>4124.3</c:v>
                      </c:pt>
                      <c:pt idx="14221">
                        <c:v>4137.1000000000004</c:v>
                      </c:pt>
                      <c:pt idx="14222">
                        <c:v>4130.6000000000004</c:v>
                      </c:pt>
                      <c:pt idx="14223">
                        <c:v>4128.7</c:v>
                      </c:pt>
                      <c:pt idx="14224">
                        <c:v>4126.5</c:v>
                      </c:pt>
                      <c:pt idx="14225">
                        <c:v>4117.2</c:v>
                      </c:pt>
                      <c:pt idx="14226">
                        <c:v>4123.8999999999996</c:v>
                      </c:pt>
                      <c:pt idx="14227">
                        <c:v>4136.1000000000004</c:v>
                      </c:pt>
                      <c:pt idx="14228">
                        <c:v>4132.3999999999996</c:v>
                      </c:pt>
                      <c:pt idx="14229">
                        <c:v>4118.3</c:v>
                      </c:pt>
                      <c:pt idx="14230">
                        <c:v>4128</c:v>
                      </c:pt>
                      <c:pt idx="14231">
                        <c:v>4115.7</c:v>
                      </c:pt>
                      <c:pt idx="14232">
                        <c:v>4130.5</c:v>
                      </c:pt>
                      <c:pt idx="14233">
                        <c:v>4127.5</c:v>
                      </c:pt>
                      <c:pt idx="14234">
                        <c:v>4122.8999999999996</c:v>
                      </c:pt>
                      <c:pt idx="14235">
                        <c:v>4119.8</c:v>
                      </c:pt>
                      <c:pt idx="14236">
                        <c:v>4116.3</c:v>
                      </c:pt>
                      <c:pt idx="14237">
                        <c:v>4121.8999999999996</c:v>
                      </c:pt>
                      <c:pt idx="14238">
                        <c:v>4126.3</c:v>
                      </c:pt>
                      <c:pt idx="14239">
                        <c:v>4125.7</c:v>
                      </c:pt>
                      <c:pt idx="14240">
                        <c:v>4125</c:v>
                      </c:pt>
                      <c:pt idx="14241">
                        <c:v>4123.8</c:v>
                      </c:pt>
                      <c:pt idx="14242">
                        <c:v>4123.1000000000004</c:v>
                      </c:pt>
                      <c:pt idx="14243">
                        <c:v>4121.7</c:v>
                      </c:pt>
                      <c:pt idx="14244">
                        <c:v>4124</c:v>
                      </c:pt>
                      <c:pt idx="14245">
                        <c:v>4110.6000000000004</c:v>
                      </c:pt>
                      <c:pt idx="14246">
                        <c:v>4125</c:v>
                      </c:pt>
                      <c:pt idx="14247">
                        <c:v>4128.5</c:v>
                      </c:pt>
                      <c:pt idx="14248">
                        <c:v>4136</c:v>
                      </c:pt>
                      <c:pt idx="14249">
                        <c:v>4120</c:v>
                      </c:pt>
                      <c:pt idx="14250">
                        <c:v>4123</c:v>
                      </c:pt>
                      <c:pt idx="14251">
                        <c:v>4122.7</c:v>
                      </c:pt>
                      <c:pt idx="14252">
                        <c:v>4125.8</c:v>
                      </c:pt>
                      <c:pt idx="14253">
                        <c:v>4122.1000000000004</c:v>
                      </c:pt>
                      <c:pt idx="14254">
                        <c:v>4126.6000000000004</c:v>
                      </c:pt>
                      <c:pt idx="14255">
                        <c:v>4127.1000000000004</c:v>
                      </c:pt>
                      <c:pt idx="14256">
                        <c:v>4128.3</c:v>
                      </c:pt>
                      <c:pt idx="14257">
                        <c:v>4130.5</c:v>
                      </c:pt>
                      <c:pt idx="14258">
                        <c:v>4137.3999999999996</c:v>
                      </c:pt>
                      <c:pt idx="14259">
                        <c:v>4128.7</c:v>
                      </c:pt>
                      <c:pt idx="14260">
                        <c:v>4132.3999999999996</c:v>
                      </c:pt>
                      <c:pt idx="14261">
                        <c:v>4122.1000000000004</c:v>
                      </c:pt>
                      <c:pt idx="14262">
                        <c:v>4129.6000000000004</c:v>
                      </c:pt>
                      <c:pt idx="14263">
                        <c:v>4121.3</c:v>
                      </c:pt>
                      <c:pt idx="14264">
                        <c:v>4114.6000000000004</c:v>
                      </c:pt>
                      <c:pt idx="14265">
                        <c:v>4121.8</c:v>
                      </c:pt>
                      <c:pt idx="14266">
                        <c:v>4120</c:v>
                      </c:pt>
                      <c:pt idx="14267">
                        <c:v>4119.6000000000004</c:v>
                      </c:pt>
                      <c:pt idx="14268">
                        <c:v>4118.7</c:v>
                      </c:pt>
                      <c:pt idx="14269">
                        <c:v>4122.6000000000004</c:v>
                      </c:pt>
                      <c:pt idx="14270">
                        <c:v>4114.3999999999996</c:v>
                      </c:pt>
                      <c:pt idx="14271">
                        <c:v>4122.8999999999996</c:v>
                      </c:pt>
                      <c:pt idx="14272">
                        <c:v>4120.1000000000004</c:v>
                      </c:pt>
                      <c:pt idx="14273">
                        <c:v>4118.3</c:v>
                      </c:pt>
                      <c:pt idx="14274">
                        <c:v>4122.1000000000004</c:v>
                      </c:pt>
                      <c:pt idx="14275">
                        <c:v>4116.8999999999996</c:v>
                      </c:pt>
                      <c:pt idx="14276">
                        <c:v>4122.3</c:v>
                      </c:pt>
                      <c:pt idx="14277">
                        <c:v>4128.3</c:v>
                      </c:pt>
                      <c:pt idx="14278">
                        <c:v>4120.6000000000004</c:v>
                      </c:pt>
                      <c:pt idx="14279">
                        <c:v>4119.2</c:v>
                      </c:pt>
                      <c:pt idx="14280">
                        <c:v>4122.3999999999996</c:v>
                      </c:pt>
                      <c:pt idx="14281">
                        <c:v>4120.2</c:v>
                      </c:pt>
                      <c:pt idx="14282">
                        <c:v>4115.8</c:v>
                      </c:pt>
                      <c:pt idx="14283">
                        <c:v>4121</c:v>
                      </c:pt>
                      <c:pt idx="14284">
                        <c:v>4120.6000000000004</c:v>
                      </c:pt>
                      <c:pt idx="14285">
                        <c:v>4124.2</c:v>
                      </c:pt>
                      <c:pt idx="14286">
                        <c:v>4130.2</c:v>
                      </c:pt>
                      <c:pt idx="14287">
                        <c:v>4135.1000000000004</c:v>
                      </c:pt>
                      <c:pt idx="14288">
                        <c:v>4130.7</c:v>
                      </c:pt>
                      <c:pt idx="14289">
                        <c:v>4128.8999999999996</c:v>
                      </c:pt>
                      <c:pt idx="14290">
                        <c:v>4130.8999999999996</c:v>
                      </c:pt>
                      <c:pt idx="14291">
                        <c:v>4127.5</c:v>
                      </c:pt>
                      <c:pt idx="14292">
                        <c:v>4129.1000000000004</c:v>
                      </c:pt>
                      <c:pt idx="14293">
                        <c:v>4122.7</c:v>
                      </c:pt>
                      <c:pt idx="14294">
                        <c:v>4127.8999999999996</c:v>
                      </c:pt>
                      <c:pt idx="14295">
                        <c:v>4125</c:v>
                      </c:pt>
                      <c:pt idx="14296">
                        <c:v>4128.6000000000004</c:v>
                      </c:pt>
                      <c:pt idx="14297">
                        <c:v>4135.3999999999996</c:v>
                      </c:pt>
                      <c:pt idx="14298">
                        <c:v>4125.3</c:v>
                      </c:pt>
                      <c:pt idx="14299">
                        <c:v>4123.3</c:v>
                      </c:pt>
                      <c:pt idx="14300">
                        <c:v>4125.6000000000004</c:v>
                      </c:pt>
                      <c:pt idx="14301">
                        <c:v>4127.8999999999996</c:v>
                      </c:pt>
                      <c:pt idx="14302">
                        <c:v>4126.8</c:v>
                      </c:pt>
                      <c:pt idx="14303">
                        <c:v>4131.1000000000004</c:v>
                      </c:pt>
                      <c:pt idx="14304">
                        <c:v>4135.1000000000004</c:v>
                      </c:pt>
                      <c:pt idx="14305">
                        <c:v>4121</c:v>
                      </c:pt>
                      <c:pt idx="14306">
                        <c:v>4125.3999999999996</c:v>
                      </c:pt>
                      <c:pt idx="14307">
                        <c:v>4129</c:v>
                      </c:pt>
                      <c:pt idx="14308">
                        <c:v>4127.2</c:v>
                      </c:pt>
                      <c:pt idx="14309">
                        <c:v>4130</c:v>
                      </c:pt>
                      <c:pt idx="14310">
                        <c:v>4129</c:v>
                      </c:pt>
                      <c:pt idx="14311">
                        <c:v>4132.2</c:v>
                      </c:pt>
                      <c:pt idx="14312">
                        <c:v>4135.3999999999996</c:v>
                      </c:pt>
                      <c:pt idx="14313">
                        <c:v>4119.6000000000004</c:v>
                      </c:pt>
                      <c:pt idx="14314">
                        <c:v>4115</c:v>
                      </c:pt>
                      <c:pt idx="14315">
                        <c:v>4114.7</c:v>
                      </c:pt>
                      <c:pt idx="14316">
                        <c:v>4123.5</c:v>
                      </c:pt>
                      <c:pt idx="14317">
                        <c:v>4120.6000000000004</c:v>
                      </c:pt>
                      <c:pt idx="14318">
                        <c:v>4126.8</c:v>
                      </c:pt>
                      <c:pt idx="14319">
                        <c:v>4126.1000000000004</c:v>
                      </c:pt>
                      <c:pt idx="14320">
                        <c:v>4118.3</c:v>
                      </c:pt>
                      <c:pt idx="14321">
                        <c:v>4127.2</c:v>
                      </c:pt>
                      <c:pt idx="14322">
                        <c:v>4125.3999999999996</c:v>
                      </c:pt>
                      <c:pt idx="14323">
                        <c:v>4120.6000000000004</c:v>
                      </c:pt>
                      <c:pt idx="14324">
                        <c:v>4121.8</c:v>
                      </c:pt>
                      <c:pt idx="14325">
                        <c:v>4126.5</c:v>
                      </c:pt>
                      <c:pt idx="14326">
                        <c:v>4124.8999999999996</c:v>
                      </c:pt>
                      <c:pt idx="14327">
                        <c:v>4125.6000000000004</c:v>
                      </c:pt>
                      <c:pt idx="14328">
                        <c:v>4130.1000000000004</c:v>
                      </c:pt>
                      <c:pt idx="14329">
                        <c:v>4119.8</c:v>
                      </c:pt>
                      <c:pt idx="14330">
                        <c:v>4113.8</c:v>
                      </c:pt>
                      <c:pt idx="14331">
                        <c:v>4117.5</c:v>
                      </c:pt>
                      <c:pt idx="14332">
                        <c:v>4124.8</c:v>
                      </c:pt>
                      <c:pt idx="14333">
                        <c:v>4121.2</c:v>
                      </c:pt>
                      <c:pt idx="14334">
                        <c:v>4137.8</c:v>
                      </c:pt>
                      <c:pt idx="14335">
                        <c:v>4120.3</c:v>
                      </c:pt>
                      <c:pt idx="14336">
                        <c:v>4125.3</c:v>
                      </c:pt>
                      <c:pt idx="14337">
                        <c:v>4129.3999999999996</c:v>
                      </c:pt>
                      <c:pt idx="14338">
                        <c:v>4147</c:v>
                      </c:pt>
                      <c:pt idx="14339">
                        <c:v>4137.2</c:v>
                      </c:pt>
                      <c:pt idx="14340">
                        <c:v>4129.5</c:v>
                      </c:pt>
                      <c:pt idx="14341">
                        <c:v>4130.3999999999996</c:v>
                      </c:pt>
                      <c:pt idx="14342">
                        <c:v>4121.8</c:v>
                      </c:pt>
                      <c:pt idx="14343">
                        <c:v>4129.7</c:v>
                      </c:pt>
                      <c:pt idx="14344">
                        <c:v>4120</c:v>
                      </c:pt>
                      <c:pt idx="14345">
                        <c:v>4120.3999999999996</c:v>
                      </c:pt>
                      <c:pt idx="14346">
                        <c:v>4130.6000000000004</c:v>
                      </c:pt>
                      <c:pt idx="14347">
                        <c:v>4135.3</c:v>
                      </c:pt>
                      <c:pt idx="14348">
                        <c:v>4124.5</c:v>
                      </c:pt>
                      <c:pt idx="14349">
                        <c:v>4119.5</c:v>
                      </c:pt>
                      <c:pt idx="14350">
                        <c:v>4131.8999999999996</c:v>
                      </c:pt>
                      <c:pt idx="14351">
                        <c:v>4125.3999999999996</c:v>
                      </c:pt>
                      <c:pt idx="14352">
                        <c:v>4117.6000000000004</c:v>
                      </c:pt>
                      <c:pt idx="14353">
                        <c:v>4128.5</c:v>
                      </c:pt>
                      <c:pt idx="14354">
                        <c:v>4121.2</c:v>
                      </c:pt>
                      <c:pt idx="14355">
                        <c:v>4127.5</c:v>
                      </c:pt>
                      <c:pt idx="14356">
                        <c:v>4130.3</c:v>
                      </c:pt>
                      <c:pt idx="14357">
                        <c:v>4127.6000000000004</c:v>
                      </c:pt>
                      <c:pt idx="14358">
                        <c:v>4137</c:v>
                      </c:pt>
                      <c:pt idx="14359">
                        <c:v>4131.3999999999996</c:v>
                      </c:pt>
                      <c:pt idx="14360">
                        <c:v>4132.8</c:v>
                      </c:pt>
                      <c:pt idx="14361">
                        <c:v>4120.7</c:v>
                      </c:pt>
                      <c:pt idx="14362">
                        <c:v>4135.2</c:v>
                      </c:pt>
                      <c:pt idx="14363">
                        <c:v>4131.3</c:v>
                      </c:pt>
                      <c:pt idx="14364">
                        <c:v>4134.6000000000004</c:v>
                      </c:pt>
                      <c:pt idx="14365">
                        <c:v>4130.5</c:v>
                      </c:pt>
                      <c:pt idx="14366">
                        <c:v>4132.3999999999996</c:v>
                      </c:pt>
                      <c:pt idx="14367">
                        <c:v>4130.8</c:v>
                      </c:pt>
                      <c:pt idx="14368">
                        <c:v>4137.8</c:v>
                      </c:pt>
                      <c:pt idx="14369">
                        <c:v>4136.8</c:v>
                      </c:pt>
                      <c:pt idx="14370">
                        <c:v>4135.5</c:v>
                      </c:pt>
                      <c:pt idx="14371">
                        <c:v>4135.1000000000004</c:v>
                      </c:pt>
                      <c:pt idx="14372">
                        <c:v>4136</c:v>
                      </c:pt>
                      <c:pt idx="14373">
                        <c:v>4127.8</c:v>
                      </c:pt>
                      <c:pt idx="14374">
                        <c:v>4134</c:v>
                      </c:pt>
                      <c:pt idx="14375">
                        <c:v>4138</c:v>
                      </c:pt>
                      <c:pt idx="14376">
                        <c:v>4134.8</c:v>
                      </c:pt>
                      <c:pt idx="14377">
                        <c:v>4133.8999999999996</c:v>
                      </c:pt>
                      <c:pt idx="14378">
                        <c:v>4136.7</c:v>
                      </c:pt>
                      <c:pt idx="14379">
                        <c:v>4135</c:v>
                      </c:pt>
                      <c:pt idx="14380">
                        <c:v>4134.1000000000004</c:v>
                      </c:pt>
                      <c:pt idx="14381">
                        <c:v>4132.3</c:v>
                      </c:pt>
                      <c:pt idx="14382">
                        <c:v>4130.3</c:v>
                      </c:pt>
                      <c:pt idx="14383">
                        <c:v>4124.3</c:v>
                      </c:pt>
                      <c:pt idx="14384">
                        <c:v>4129.6000000000004</c:v>
                      </c:pt>
                      <c:pt idx="14385">
                        <c:v>4128.6000000000004</c:v>
                      </c:pt>
                      <c:pt idx="14386">
                        <c:v>4123.7</c:v>
                      </c:pt>
                      <c:pt idx="14387">
                        <c:v>4128.7</c:v>
                      </c:pt>
                      <c:pt idx="14388">
                        <c:v>4127.8</c:v>
                      </c:pt>
                      <c:pt idx="14389">
                        <c:v>4128</c:v>
                      </c:pt>
                      <c:pt idx="14390">
                        <c:v>4130.8999999999996</c:v>
                      </c:pt>
                      <c:pt idx="14391">
                        <c:v>4123.2</c:v>
                      </c:pt>
                      <c:pt idx="14392">
                        <c:v>4120.6000000000004</c:v>
                      </c:pt>
                      <c:pt idx="14393">
                        <c:v>4124.6000000000004</c:v>
                      </c:pt>
                      <c:pt idx="14394">
                        <c:v>4123.2</c:v>
                      </c:pt>
                      <c:pt idx="14395">
                        <c:v>4120.2</c:v>
                      </c:pt>
                      <c:pt idx="14396">
                        <c:v>4137.8999999999996</c:v>
                      </c:pt>
                      <c:pt idx="14397">
                        <c:v>4139.8999999999996</c:v>
                      </c:pt>
                      <c:pt idx="14398">
                        <c:v>4123.7</c:v>
                      </c:pt>
                      <c:pt idx="14399">
                        <c:v>4125.8</c:v>
                      </c:pt>
                      <c:pt idx="14400">
                        <c:v>4112.8999999999996</c:v>
                      </c:pt>
                      <c:pt idx="14401">
                        <c:v>4123.3999999999996</c:v>
                      </c:pt>
                      <c:pt idx="14402">
                        <c:v>4113.8</c:v>
                      </c:pt>
                      <c:pt idx="14403">
                        <c:v>4117.6000000000004</c:v>
                      </c:pt>
                      <c:pt idx="14404">
                        <c:v>4122</c:v>
                      </c:pt>
                      <c:pt idx="14405">
                        <c:v>4113.3999999999996</c:v>
                      </c:pt>
                      <c:pt idx="14406">
                        <c:v>4115.6000000000004</c:v>
                      </c:pt>
                      <c:pt idx="14407">
                        <c:v>4114.8999999999996</c:v>
                      </c:pt>
                      <c:pt idx="14408">
                        <c:v>4107.3999999999996</c:v>
                      </c:pt>
                      <c:pt idx="14409">
                        <c:v>4111.6000000000004</c:v>
                      </c:pt>
                      <c:pt idx="14410">
                        <c:v>4139.2</c:v>
                      </c:pt>
                      <c:pt idx="14411">
                        <c:v>4115.6000000000004</c:v>
                      </c:pt>
                      <c:pt idx="14412">
                        <c:v>4115</c:v>
                      </c:pt>
                      <c:pt idx="14413">
                        <c:v>4120.8</c:v>
                      </c:pt>
                      <c:pt idx="14414">
                        <c:v>4103.6000000000004</c:v>
                      </c:pt>
                      <c:pt idx="14415">
                        <c:v>4121.3</c:v>
                      </c:pt>
                      <c:pt idx="14416">
                        <c:v>4122.7</c:v>
                      </c:pt>
                      <c:pt idx="14417">
                        <c:v>4130.7</c:v>
                      </c:pt>
                      <c:pt idx="14418">
                        <c:v>4114.1000000000004</c:v>
                      </c:pt>
                      <c:pt idx="14419">
                        <c:v>4122.7</c:v>
                      </c:pt>
                      <c:pt idx="14420">
                        <c:v>4133.8999999999996</c:v>
                      </c:pt>
                      <c:pt idx="14421">
                        <c:v>4110.8</c:v>
                      </c:pt>
                      <c:pt idx="14422">
                        <c:v>4105.6000000000004</c:v>
                      </c:pt>
                      <c:pt idx="14423">
                        <c:v>4135.8999999999996</c:v>
                      </c:pt>
                      <c:pt idx="14424">
                        <c:v>4109.3</c:v>
                      </c:pt>
                      <c:pt idx="14425">
                        <c:v>4097.3999999999996</c:v>
                      </c:pt>
                      <c:pt idx="14426">
                        <c:v>4108.7</c:v>
                      </c:pt>
                      <c:pt idx="14427">
                        <c:v>4132.2</c:v>
                      </c:pt>
                      <c:pt idx="14428">
                        <c:v>4110.1000000000004</c:v>
                      </c:pt>
                      <c:pt idx="14429">
                        <c:v>4103.7</c:v>
                      </c:pt>
                      <c:pt idx="14430">
                        <c:v>4109.5</c:v>
                      </c:pt>
                      <c:pt idx="14431">
                        <c:v>4106.3999999999996</c:v>
                      </c:pt>
                      <c:pt idx="14432">
                        <c:v>4117.8999999999996</c:v>
                      </c:pt>
                      <c:pt idx="14433">
                        <c:v>4110.2</c:v>
                      </c:pt>
                      <c:pt idx="14434">
                        <c:v>4112.6000000000004</c:v>
                      </c:pt>
                      <c:pt idx="14435">
                        <c:v>4103.7</c:v>
                      </c:pt>
                      <c:pt idx="14436">
                        <c:v>4120</c:v>
                      </c:pt>
                      <c:pt idx="14437">
                        <c:v>4094.7</c:v>
                      </c:pt>
                      <c:pt idx="14438">
                        <c:v>4114.3</c:v>
                      </c:pt>
                      <c:pt idx="14439">
                        <c:v>4114.6000000000004</c:v>
                      </c:pt>
                      <c:pt idx="14440">
                        <c:v>4117.8</c:v>
                      </c:pt>
                      <c:pt idx="14441">
                        <c:v>4103.7</c:v>
                      </c:pt>
                      <c:pt idx="14442">
                        <c:v>4109.7</c:v>
                      </c:pt>
                      <c:pt idx="14443">
                        <c:v>4110.3999999999996</c:v>
                      </c:pt>
                      <c:pt idx="14444">
                        <c:v>4108.8999999999996</c:v>
                      </c:pt>
                      <c:pt idx="14445">
                        <c:v>4101.8</c:v>
                      </c:pt>
                      <c:pt idx="14446">
                        <c:v>4117.3999999999996</c:v>
                      </c:pt>
                      <c:pt idx="14447">
                        <c:v>4114</c:v>
                      </c:pt>
                      <c:pt idx="14448">
                        <c:v>4108.6000000000004</c:v>
                      </c:pt>
                      <c:pt idx="14449">
                        <c:v>4104.5</c:v>
                      </c:pt>
                      <c:pt idx="14450">
                        <c:v>4115.2</c:v>
                      </c:pt>
                      <c:pt idx="14451">
                        <c:v>4109.8</c:v>
                      </c:pt>
                      <c:pt idx="14452">
                        <c:v>4109.6000000000004</c:v>
                      </c:pt>
                      <c:pt idx="14453">
                        <c:v>4116.6000000000004</c:v>
                      </c:pt>
                      <c:pt idx="14454">
                        <c:v>4102.7</c:v>
                      </c:pt>
                      <c:pt idx="14455">
                        <c:v>4088.4</c:v>
                      </c:pt>
                      <c:pt idx="14456">
                        <c:v>4113.3</c:v>
                      </c:pt>
                      <c:pt idx="14457">
                        <c:v>4100.3</c:v>
                      </c:pt>
                      <c:pt idx="14458">
                        <c:v>4101.8</c:v>
                      </c:pt>
                      <c:pt idx="14459">
                        <c:v>4106.2</c:v>
                      </c:pt>
                      <c:pt idx="14460">
                        <c:v>4129.2</c:v>
                      </c:pt>
                      <c:pt idx="14461">
                        <c:v>4100.6000000000004</c:v>
                      </c:pt>
                      <c:pt idx="14462">
                        <c:v>4121.3999999999996</c:v>
                      </c:pt>
                      <c:pt idx="14463">
                        <c:v>4100.8</c:v>
                      </c:pt>
                      <c:pt idx="14464">
                        <c:v>4106.6000000000004</c:v>
                      </c:pt>
                      <c:pt idx="14465">
                        <c:v>4105.5</c:v>
                      </c:pt>
                      <c:pt idx="14466">
                        <c:v>4109.2</c:v>
                      </c:pt>
                      <c:pt idx="14467">
                        <c:v>4112.8</c:v>
                      </c:pt>
                      <c:pt idx="14468">
                        <c:v>4115.3999999999996</c:v>
                      </c:pt>
                      <c:pt idx="14469">
                        <c:v>4103.8</c:v>
                      </c:pt>
                      <c:pt idx="14470">
                        <c:v>4120.7</c:v>
                      </c:pt>
                      <c:pt idx="14471">
                        <c:v>4116.5</c:v>
                      </c:pt>
                      <c:pt idx="14472">
                        <c:v>4099.8</c:v>
                      </c:pt>
                      <c:pt idx="14473">
                        <c:v>4106.3</c:v>
                      </c:pt>
                      <c:pt idx="14474">
                        <c:v>4104.8999999999996</c:v>
                      </c:pt>
                      <c:pt idx="14475">
                        <c:v>4093.4</c:v>
                      </c:pt>
                      <c:pt idx="14476">
                        <c:v>4106</c:v>
                      </c:pt>
                      <c:pt idx="14477">
                        <c:v>4089.7</c:v>
                      </c:pt>
                      <c:pt idx="14478">
                        <c:v>4093.4</c:v>
                      </c:pt>
                      <c:pt idx="14479">
                        <c:v>4096.7</c:v>
                      </c:pt>
                      <c:pt idx="14480">
                        <c:v>4108.6000000000004</c:v>
                      </c:pt>
                      <c:pt idx="14481">
                        <c:v>4099.1000000000004</c:v>
                      </c:pt>
                      <c:pt idx="14482">
                        <c:v>4087.7</c:v>
                      </c:pt>
                      <c:pt idx="14483">
                        <c:v>4100.5</c:v>
                      </c:pt>
                      <c:pt idx="14484">
                        <c:v>4093.3</c:v>
                      </c:pt>
                      <c:pt idx="14485">
                        <c:v>4101.3999999999996</c:v>
                      </c:pt>
                      <c:pt idx="14486">
                        <c:v>4096.3999999999996</c:v>
                      </c:pt>
                      <c:pt idx="14487">
                        <c:v>4089.1</c:v>
                      </c:pt>
                      <c:pt idx="14488">
                        <c:v>4098.2</c:v>
                      </c:pt>
                      <c:pt idx="14489">
                        <c:v>4093.2</c:v>
                      </c:pt>
                      <c:pt idx="14490">
                        <c:v>4092.3</c:v>
                      </c:pt>
                      <c:pt idx="14491">
                        <c:v>4098</c:v>
                      </c:pt>
                      <c:pt idx="14492">
                        <c:v>4098.3999999999996</c:v>
                      </c:pt>
                      <c:pt idx="14493">
                        <c:v>4087.2</c:v>
                      </c:pt>
                      <c:pt idx="14494">
                        <c:v>4082.9</c:v>
                      </c:pt>
                      <c:pt idx="14495">
                        <c:v>4096.5</c:v>
                      </c:pt>
                      <c:pt idx="14496">
                        <c:v>4085.9</c:v>
                      </c:pt>
                      <c:pt idx="14497">
                        <c:v>4080.8</c:v>
                      </c:pt>
                      <c:pt idx="14498">
                        <c:v>4095.4</c:v>
                      </c:pt>
                      <c:pt idx="14499">
                        <c:v>4091</c:v>
                      </c:pt>
                      <c:pt idx="14500">
                        <c:v>4105.6000000000004</c:v>
                      </c:pt>
                      <c:pt idx="14501">
                        <c:v>4102</c:v>
                      </c:pt>
                      <c:pt idx="14502">
                        <c:v>4099.8999999999996</c:v>
                      </c:pt>
                      <c:pt idx="14503">
                        <c:v>4100.2</c:v>
                      </c:pt>
                      <c:pt idx="14504">
                        <c:v>4080.9</c:v>
                      </c:pt>
                      <c:pt idx="14505">
                        <c:v>4095.5</c:v>
                      </c:pt>
                      <c:pt idx="14506">
                        <c:v>4104.6000000000004</c:v>
                      </c:pt>
                      <c:pt idx="14507">
                        <c:v>4089.3</c:v>
                      </c:pt>
                      <c:pt idx="14508">
                        <c:v>4083.5</c:v>
                      </c:pt>
                      <c:pt idx="14509">
                        <c:v>4085.1</c:v>
                      </c:pt>
                      <c:pt idx="14510">
                        <c:v>4094.3</c:v>
                      </c:pt>
                      <c:pt idx="14511">
                        <c:v>4096.3999999999996</c:v>
                      </c:pt>
                      <c:pt idx="14512">
                        <c:v>4091.4</c:v>
                      </c:pt>
                      <c:pt idx="14513">
                        <c:v>4097.3</c:v>
                      </c:pt>
                      <c:pt idx="14514">
                        <c:v>4108.6000000000004</c:v>
                      </c:pt>
                      <c:pt idx="14515">
                        <c:v>4084</c:v>
                      </c:pt>
                      <c:pt idx="14516">
                        <c:v>4105.6000000000004</c:v>
                      </c:pt>
                      <c:pt idx="14517">
                        <c:v>4087.3</c:v>
                      </c:pt>
                      <c:pt idx="14518">
                        <c:v>4092.9</c:v>
                      </c:pt>
                      <c:pt idx="14519">
                        <c:v>4109.7</c:v>
                      </c:pt>
                      <c:pt idx="14520">
                        <c:v>4099.3</c:v>
                      </c:pt>
                      <c:pt idx="14521">
                        <c:v>4097.8</c:v>
                      </c:pt>
                      <c:pt idx="14522">
                        <c:v>4087.3</c:v>
                      </c:pt>
                      <c:pt idx="14523">
                        <c:v>4103.3999999999996</c:v>
                      </c:pt>
                      <c:pt idx="14524">
                        <c:v>4095.6</c:v>
                      </c:pt>
                      <c:pt idx="14525">
                        <c:v>4095.2</c:v>
                      </c:pt>
                      <c:pt idx="14526">
                        <c:v>4082.2</c:v>
                      </c:pt>
                      <c:pt idx="14527">
                        <c:v>4086.9</c:v>
                      </c:pt>
                      <c:pt idx="14528">
                        <c:v>4100.2</c:v>
                      </c:pt>
                      <c:pt idx="14529">
                        <c:v>4094.1</c:v>
                      </c:pt>
                      <c:pt idx="14530">
                        <c:v>4087.3</c:v>
                      </c:pt>
                      <c:pt idx="14531">
                        <c:v>4102.6000000000004</c:v>
                      </c:pt>
                      <c:pt idx="14532">
                        <c:v>4091.1</c:v>
                      </c:pt>
                      <c:pt idx="14533">
                        <c:v>4099.5</c:v>
                      </c:pt>
                      <c:pt idx="14534">
                        <c:v>4089.4</c:v>
                      </c:pt>
                      <c:pt idx="14535">
                        <c:v>4092.3</c:v>
                      </c:pt>
                      <c:pt idx="14536">
                        <c:v>4099.7</c:v>
                      </c:pt>
                      <c:pt idx="14537">
                        <c:v>4098.3999999999996</c:v>
                      </c:pt>
                      <c:pt idx="14538">
                        <c:v>4105.3999999999996</c:v>
                      </c:pt>
                      <c:pt idx="14539">
                        <c:v>4101.7</c:v>
                      </c:pt>
                      <c:pt idx="14540">
                        <c:v>4103.8999999999996</c:v>
                      </c:pt>
                      <c:pt idx="14541">
                        <c:v>4086.3</c:v>
                      </c:pt>
                      <c:pt idx="14542">
                        <c:v>4088.6</c:v>
                      </c:pt>
                      <c:pt idx="14543">
                        <c:v>4093.2</c:v>
                      </c:pt>
                      <c:pt idx="14544">
                        <c:v>4103.3</c:v>
                      </c:pt>
                      <c:pt idx="14545">
                        <c:v>4096.3999999999996</c:v>
                      </c:pt>
                      <c:pt idx="14546">
                        <c:v>4085</c:v>
                      </c:pt>
                      <c:pt idx="14547">
                        <c:v>4103.5</c:v>
                      </c:pt>
                      <c:pt idx="14548">
                        <c:v>4100.7</c:v>
                      </c:pt>
                      <c:pt idx="14549">
                        <c:v>4098</c:v>
                      </c:pt>
                      <c:pt idx="14550">
                        <c:v>4101.3</c:v>
                      </c:pt>
                      <c:pt idx="14551">
                        <c:v>4096.6000000000004</c:v>
                      </c:pt>
                      <c:pt idx="14552">
                        <c:v>4109.7</c:v>
                      </c:pt>
                      <c:pt idx="14553">
                        <c:v>4097.3</c:v>
                      </c:pt>
                      <c:pt idx="14554">
                        <c:v>4110.8</c:v>
                      </c:pt>
                      <c:pt idx="14555">
                        <c:v>4102.1000000000004</c:v>
                      </c:pt>
                      <c:pt idx="14556">
                        <c:v>4097.3999999999996</c:v>
                      </c:pt>
                      <c:pt idx="14557">
                        <c:v>4108.7</c:v>
                      </c:pt>
                      <c:pt idx="14558">
                        <c:v>4104.5</c:v>
                      </c:pt>
                      <c:pt idx="14559">
                        <c:v>4099</c:v>
                      </c:pt>
                      <c:pt idx="14560">
                        <c:v>4109.3999999999996</c:v>
                      </c:pt>
                      <c:pt idx="14561">
                        <c:v>4103.2</c:v>
                      </c:pt>
                      <c:pt idx="14562">
                        <c:v>4111.5</c:v>
                      </c:pt>
                      <c:pt idx="14563">
                        <c:v>4102</c:v>
                      </c:pt>
                      <c:pt idx="14564">
                        <c:v>4099.3999999999996</c:v>
                      </c:pt>
                      <c:pt idx="14565">
                        <c:v>4104</c:v>
                      </c:pt>
                      <c:pt idx="14566">
                        <c:v>4098</c:v>
                      </c:pt>
                      <c:pt idx="14567">
                        <c:v>4090.5</c:v>
                      </c:pt>
                      <c:pt idx="14568">
                        <c:v>4105.2</c:v>
                      </c:pt>
                      <c:pt idx="14569">
                        <c:v>4111.6000000000004</c:v>
                      </c:pt>
                      <c:pt idx="14570">
                        <c:v>4102.2</c:v>
                      </c:pt>
                      <c:pt idx="14571">
                        <c:v>4098</c:v>
                      </c:pt>
                      <c:pt idx="14572">
                        <c:v>4104.3</c:v>
                      </c:pt>
                      <c:pt idx="14573">
                        <c:v>4104.5</c:v>
                      </c:pt>
                      <c:pt idx="14574">
                        <c:v>4114</c:v>
                      </c:pt>
                      <c:pt idx="14575">
                        <c:v>4101.7</c:v>
                      </c:pt>
                      <c:pt idx="14576">
                        <c:v>4103.5</c:v>
                      </c:pt>
                      <c:pt idx="14577">
                        <c:v>4098.7</c:v>
                      </c:pt>
                      <c:pt idx="14578">
                        <c:v>4101.1000000000004</c:v>
                      </c:pt>
                      <c:pt idx="14579">
                        <c:v>4100.2</c:v>
                      </c:pt>
                      <c:pt idx="14580">
                        <c:v>4098.7</c:v>
                      </c:pt>
                      <c:pt idx="14581">
                        <c:v>4109.7</c:v>
                      </c:pt>
                      <c:pt idx="14582">
                        <c:v>4109.8999999999996</c:v>
                      </c:pt>
                      <c:pt idx="14583">
                        <c:v>4098.7</c:v>
                      </c:pt>
                      <c:pt idx="14584">
                        <c:v>4104.6000000000004</c:v>
                      </c:pt>
                      <c:pt idx="14585">
                        <c:v>4110.1000000000004</c:v>
                      </c:pt>
                      <c:pt idx="14586">
                        <c:v>4089.8</c:v>
                      </c:pt>
                      <c:pt idx="14587">
                        <c:v>4097.3</c:v>
                      </c:pt>
                      <c:pt idx="14588">
                        <c:v>4092.5</c:v>
                      </c:pt>
                      <c:pt idx="14589">
                        <c:v>4114.8</c:v>
                      </c:pt>
                      <c:pt idx="14590">
                        <c:v>4094.5</c:v>
                      </c:pt>
                      <c:pt idx="14591">
                        <c:v>4109.2</c:v>
                      </c:pt>
                      <c:pt idx="14592">
                        <c:v>4118.6000000000004</c:v>
                      </c:pt>
                      <c:pt idx="14593">
                        <c:v>4103.3</c:v>
                      </c:pt>
                      <c:pt idx="14594">
                        <c:v>4091</c:v>
                      </c:pt>
                      <c:pt idx="14595">
                        <c:v>4101.3</c:v>
                      </c:pt>
                      <c:pt idx="14596">
                        <c:v>4105.7</c:v>
                      </c:pt>
                      <c:pt idx="14597">
                        <c:v>4097.3999999999996</c:v>
                      </c:pt>
                      <c:pt idx="14598">
                        <c:v>4108</c:v>
                      </c:pt>
                      <c:pt idx="14599">
                        <c:v>4101.6000000000004</c:v>
                      </c:pt>
                      <c:pt idx="14600">
                        <c:v>4108.3999999999996</c:v>
                      </c:pt>
                      <c:pt idx="14601">
                        <c:v>4110.3999999999996</c:v>
                      </c:pt>
                      <c:pt idx="14602">
                        <c:v>4110.3</c:v>
                      </c:pt>
                      <c:pt idx="14603">
                        <c:v>4102.1000000000004</c:v>
                      </c:pt>
                      <c:pt idx="14604">
                        <c:v>4103</c:v>
                      </c:pt>
                      <c:pt idx="14605">
                        <c:v>4105.7</c:v>
                      </c:pt>
                      <c:pt idx="14606">
                        <c:v>4095.1</c:v>
                      </c:pt>
                      <c:pt idx="14607">
                        <c:v>4113.5</c:v>
                      </c:pt>
                      <c:pt idx="14608">
                        <c:v>4110.7</c:v>
                      </c:pt>
                      <c:pt idx="14609">
                        <c:v>4125.8999999999996</c:v>
                      </c:pt>
                      <c:pt idx="14610">
                        <c:v>4120.8</c:v>
                      </c:pt>
                      <c:pt idx="14611">
                        <c:v>4109.8999999999996</c:v>
                      </c:pt>
                      <c:pt idx="14612">
                        <c:v>4095.6</c:v>
                      </c:pt>
                      <c:pt idx="14613">
                        <c:v>4118.1000000000004</c:v>
                      </c:pt>
                      <c:pt idx="14614">
                        <c:v>4097.7</c:v>
                      </c:pt>
                      <c:pt idx="14615">
                        <c:v>4092.5</c:v>
                      </c:pt>
                      <c:pt idx="14616">
                        <c:v>4102.5</c:v>
                      </c:pt>
                      <c:pt idx="14617">
                        <c:v>4110.8999999999996</c:v>
                      </c:pt>
                      <c:pt idx="14618">
                        <c:v>4097.3999999999996</c:v>
                      </c:pt>
                      <c:pt idx="14619">
                        <c:v>4112.5</c:v>
                      </c:pt>
                      <c:pt idx="14620">
                        <c:v>4091.3</c:v>
                      </c:pt>
                      <c:pt idx="14621">
                        <c:v>4101.7</c:v>
                      </c:pt>
                      <c:pt idx="14622">
                        <c:v>4112.2</c:v>
                      </c:pt>
                      <c:pt idx="14623">
                        <c:v>4121.6000000000004</c:v>
                      </c:pt>
                      <c:pt idx="14624">
                        <c:v>4120.3</c:v>
                      </c:pt>
                      <c:pt idx="14625">
                        <c:v>4115.2</c:v>
                      </c:pt>
                      <c:pt idx="14626">
                        <c:v>4118.6000000000004</c:v>
                      </c:pt>
                      <c:pt idx="14627">
                        <c:v>4121</c:v>
                      </c:pt>
                      <c:pt idx="14628">
                        <c:v>4117.1000000000004</c:v>
                      </c:pt>
                      <c:pt idx="14629">
                        <c:v>4118.6000000000004</c:v>
                      </c:pt>
                      <c:pt idx="14630">
                        <c:v>4131.7</c:v>
                      </c:pt>
                      <c:pt idx="14631">
                        <c:v>4117.8999999999996</c:v>
                      </c:pt>
                      <c:pt idx="14632">
                        <c:v>4099.8999999999996</c:v>
                      </c:pt>
                      <c:pt idx="14633">
                        <c:v>4094.9</c:v>
                      </c:pt>
                      <c:pt idx="14634">
                        <c:v>4097.7</c:v>
                      </c:pt>
                      <c:pt idx="14635">
                        <c:v>4097.1000000000004</c:v>
                      </c:pt>
                      <c:pt idx="14636">
                        <c:v>4120.8999999999996</c:v>
                      </c:pt>
                      <c:pt idx="14637">
                        <c:v>4119.8999999999996</c:v>
                      </c:pt>
                      <c:pt idx="14638">
                        <c:v>4107.3</c:v>
                      </c:pt>
                      <c:pt idx="14639">
                        <c:v>4128</c:v>
                      </c:pt>
                      <c:pt idx="14640">
                        <c:v>4137.7</c:v>
                      </c:pt>
                      <c:pt idx="14641">
                        <c:v>4105.8999999999996</c:v>
                      </c:pt>
                      <c:pt idx="14642">
                        <c:v>4110.3999999999996</c:v>
                      </c:pt>
                      <c:pt idx="14643">
                        <c:v>4124.5</c:v>
                      </c:pt>
                      <c:pt idx="14644">
                        <c:v>4107.6000000000004</c:v>
                      </c:pt>
                      <c:pt idx="14645">
                        <c:v>4115.8</c:v>
                      </c:pt>
                      <c:pt idx="14646">
                        <c:v>4114.2</c:v>
                      </c:pt>
                      <c:pt idx="14647">
                        <c:v>4112</c:v>
                      </c:pt>
                      <c:pt idx="14648">
                        <c:v>4113.3</c:v>
                      </c:pt>
                      <c:pt idx="14649">
                        <c:v>4111.6000000000004</c:v>
                      </c:pt>
                      <c:pt idx="14650">
                        <c:v>4120</c:v>
                      </c:pt>
                      <c:pt idx="14651">
                        <c:v>4126.6000000000004</c:v>
                      </c:pt>
                      <c:pt idx="14652">
                        <c:v>4119.3999999999996</c:v>
                      </c:pt>
                      <c:pt idx="14653">
                        <c:v>4125.3</c:v>
                      </c:pt>
                      <c:pt idx="14654">
                        <c:v>4123.2</c:v>
                      </c:pt>
                      <c:pt idx="14655">
                        <c:v>4115.8999999999996</c:v>
                      </c:pt>
                      <c:pt idx="14656">
                        <c:v>4119.5</c:v>
                      </c:pt>
                      <c:pt idx="14657">
                        <c:v>4109.3999999999996</c:v>
                      </c:pt>
                      <c:pt idx="14658">
                        <c:v>4127.1000000000004</c:v>
                      </c:pt>
                      <c:pt idx="14659">
                        <c:v>4110.2</c:v>
                      </c:pt>
                      <c:pt idx="14660">
                        <c:v>4114.5</c:v>
                      </c:pt>
                      <c:pt idx="14661">
                        <c:v>4115.2</c:v>
                      </c:pt>
                      <c:pt idx="14662">
                        <c:v>4111.8999999999996</c:v>
                      </c:pt>
                      <c:pt idx="14663">
                        <c:v>4114.3</c:v>
                      </c:pt>
                      <c:pt idx="14664">
                        <c:v>4118.3</c:v>
                      </c:pt>
                      <c:pt idx="14665">
                        <c:v>4118.8999999999996</c:v>
                      </c:pt>
                      <c:pt idx="14666">
                        <c:v>4120.2</c:v>
                      </c:pt>
                      <c:pt idx="14667">
                        <c:v>4116.2</c:v>
                      </c:pt>
                      <c:pt idx="14668">
                        <c:v>4104.7</c:v>
                      </c:pt>
                      <c:pt idx="14669">
                        <c:v>4116.3999999999996</c:v>
                      </c:pt>
                      <c:pt idx="14670">
                        <c:v>4106.6000000000004</c:v>
                      </c:pt>
                      <c:pt idx="14671">
                        <c:v>4109.6000000000004</c:v>
                      </c:pt>
                      <c:pt idx="14672">
                        <c:v>4115.8999999999996</c:v>
                      </c:pt>
                      <c:pt idx="14673">
                        <c:v>4115.6000000000004</c:v>
                      </c:pt>
                      <c:pt idx="14674">
                        <c:v>4119.1000000000004</c:v>
                      </c:pt>
                      <c:pt idx="14675">
                        <c:v>4113.2</c:v>
                      </c:pt>
                      <c:pt idx="14676">
                        <c:v>4111.2</c:v>
                      </c:pt>
                      <c:pt idx="14677">
                        <c:v>4117.3</c:v>
                      </c:pt>
                      <c:pt idx="14678">
                        <c:v>4127.3999999999996</c:v>
                      </c:pt>
                      <c:pt idx="14679">
                        <c:v>4125.1000000000004</c:v>
                      </c:pt>
                      <c:pt idx="14680">
                        <c:v>4117.3999999999996</c:v>
                      </c:pt>
                      <c:pt idx="14681">
                        <c:v>4117</c:v>
                      </c:pt>
                      <c:pt idx="14682">
                        <c:v>4126.3999999999996</c:v>
                      </c:pt>
                      <c:pt idx="14683">
                        <c:v>4114.2</c:v>
                      </c:pt>
                      <c:pt idx="14684">
                        <c:v>4104.2</c:v>
                      </c:pt>
                      <c:pt idx="14685">
                        <c:v>4120</c:v>
                      </c:pt>
                      <c:pt idx="14686">
                        <c:v>4115.8999999999996</c:v>
                      </c:pt>
                      <c:pt idx="14687">
                        <c:v>4113.8999999999996</c:v>
                      </c:pt>
                      <c:pt idx="14688">
                        <c:v>4128.5</c:v>
                      </c:pt>
                      <c:pt idx="14689">
                        <c:v>4132.3999999999996</c:v>
                      </c:pt>
                      <c:pt idx="14690">
                        <c:v>4117.5</c:v>
                      </c:pt>
                      <c:pt idx="14691">
                        <c:v>4120</c:v>
                      </c:pt>
                      <c:pt idx="14692">
                        <c:v>4123</c:v>
                      </c:pt>
                      <c:pt idx="14693">
                        <c:v>4126.3</c:v>
                      </c:pt>
                      <c:pt idx="14694">
                        <c:v>4124.8999999999996</c:v>
                      </c:pt>
                      <c:pt idx="14695">
                        <c:v>4120.3</c:v>
                      </c:pt>
                      <c:pt idx="14696">
                        <c:v>4115.7</c:v>
                      </c:pt>
                      <c:pt idx="14697">
                        <c:v>4127.6000000000004</c:v>
                      </c:pt>
                      <c:pt idx="14698">
                        <c:v>4125.7</c:v>
                      </c:pt>
                      <c:pt idx="14699">
                        <c:v>4104.3999999999996</c:v>
                      </c:pt>
                      <c:pt idx="14700">
                        <c:v>4136.8999999999996</c:v>
                      </c:pt>
                      <c:pt idx="14701">
                        <c:v>4135.5</c:v>
                      </c:pt>
                      <c:pt idx="14702">
                        <c:v>4126.1000000000004</c:v>
                      </c:pt>
                      <c:pt idx="14703">
                        <c:v>4130.5</c:v>
                      </c:pt>
                      <c:pt idx="14704">
                        <c:v>4106.3</c:v>
                      </c:pt>
                      <c:pt idx="14705">
                        <c:v>4124.2</c:v>
                      </c:pt>
                      <c:pt idx="14706">
                        <c:v>4106.2</c:v>
                      </c:pt>
                      <c:pt idx="14707">
                        <c:v>4129.8999999999996</c:v>
                      </c:pt>
                      <c:pt idx="14708">
                        <c:v>4124.8999999999996</c:v>
                      </c:pt>
                      <c:pt idx="14709">
                        <c:v>4127.8999999999996</c:v>
                      </c:pt>
                      <c:pt idx="14710">
                        <c:v>4121.1000000000004</c:v>
                      </c:pt>
                      <c:pt idx="14711">
                        <c:v>4118.1000000000004</c:v>
                      </c:pt>
                      <c:pt idx="14712">
                        <c:v>4127.3</c:v>
                      </c:pt>
                      <c:pt idx="14713">
                        <c:v>4124</c:v>
                      </c:pt>
                      <c:pt idx="14714">
                        <c:v>4116.3</c:v>
                      </c:pt>
                      <c:pt idx="14715">
                        <c:v>4105.2</c:v>
                      </c:pt>
                      <c:pt idx="14716">
                        <c:v>4125</c:v>
                      </c:pt>
                      <c:pt idx="14717">
                        <c:v>4120.6000000000004</c:v>
                      </c:pt>
                      <c:pt idx="14718">
                        <c:v>4122.3</c:v>
                      </c:pt>
                      <c:pt idx="14719">
                        <c:v>4124.8</c:v>
                      </c:pt>
                      <c:pt idx="14720">
                        <c:v>4123</c:v>
                      </c:pt>
                      <c:pt idx="14721">
                        <c:v>4127.5</c:v>
                      </c:pt>
                      <c:pt idx="14722">
                        <c:v>4122.3</c:v>
                      </c:pt>
                      <c:pt idx="14723">
                        <c:v>4125.8</c:v>
                      </c:pt>
                      <c:pt idx="14724">
                        <c:v>4124.6000000000004</c:v>
                      </c:pt>
                      <c:pt idx="14725">
                        <c:v>4125.1000000000004</c:v>
                      </c:pt>
                      <c:pt idx="14726">
                        <c:v>4122.5</c:v>
                      </c:pt>
                      <c:pt idx="14727">
                        <c:v>4116.8</c:v>
                      </c:pt>
                      <c:pt idx="14728">
                        <c:v>4109</c:v>
                      </c:pt>
                      <c:pt idx="14729">
                        <c:v>4127.8999999999996</c:v>
                      </c:pt>
                      <c:pt idx="14730">
                        <c:v>4117.7</c:v>
                      </c:pt>
                      <c:pt idx="14731">
                        <c:v>4127.5</c:v>
                      </c:pt>
                      <c:pt idx="14732">
                        <c:v>4130.8999999999996</c:v>
                      </c:pt>
                      <c:pt idx="14733">
                        <c:v>4120.7</c:v>
                      </c:pt>
                      <c:pt idx="14734">
                        <c:v>4108.1000000000004</c:v>
                      </c:pt>
                      <c:pt idx="14735">
                        <c:v>4117.7</c:v>
                      </c:pt>
                      <c:pt idx="14736">
                        <c:v>4123.8</c:v>
                      </c:pt>
                      <c:pt idx="14737">
                        <c:v>4116</c:v>
                      </c:pt>
                      <c:pt idx="14738">
                        <c:v>4120.7</c:v>
                      </c:pt>
                      <c:pt idx="14739">
                        <c:v>4121.1000000000004</c:v>
                      </c:pt>
                      <c:pt idx="14740">
                        <c:v>4124.3</c:v>
                      </c:pt>
                      <c:pt idx="14741">
                        <c:v>4122.1000000000004</c:v>
                      </c:pt>
                      <c:pt idx="14742">
                        <c:v>4125</c:v>
                      </c:pt>
                      <c:pt idx="14743">
                        <c:v>4129.7</c:v>
                      </c:pt>
                      <c:pt idx="14744">
                        <c:v>4117.8</c:v>
                      </c:pt>
                      <c:pt idx="14745">
                        <c:v>4125</c:v>
                      </c:pt>
                      <c:pt idx="14746">
                        <c:v>4123.1000000000004</c:v>
                      </c:pt>
                      <c:pt idx="14747">
                        <c:v>4117.1000000000004</c:v>
                      </c:pt>
                      <c:pt idx="14748">
                        <c:v>4122</c:v>
                      </c:pt>
                      <c:pt idx="14749">
                        <c:v>4120.7</c:v>
                      </c:pt>
                      <c:pt idx="14750">
                        <c:v>4119.3</c:v>
                      </c:pt>
                      <c:pt idx="14751">
                        <c:v>4117.3</c:v>
                      </c:pt>
                      <c:pt idx="14752">
                        <c:v>4117.8999999999996</c:v>
                      </c:pt>
                      <c:pt idx="14753">
                        <c:v>4113.3</c:v>
                      </c:pt>
                      <c:pt idx="14754">
                        <c:v>4122.6000000000004</c:v>
                      </c:pt>
                      <c:pt idx="14755">
                        <c:v>4107.3999999999996</c:v>
                      </c:pt>
                      <c:pt idx="14756">
                        <c:v>4113.3999999999996</c:v>
                      </c:pt>
                      <c:pt idx="14757">
                        <c:v>4111.7</c:v>
                      </c:pt>
                      <c:pt idx="14758">
                        <c:v>4102.8</c:v>
                      </c:pt>
                      <c:pt idx="14759">
                        <c:v>4119.1000000000004</c:v>
                      </c:pt>
                      <c:pt idx="14760">
                        <c:v>4110.8</c:v>
                      </c:pt>
                      <c:pt idx="14761">
                        <c:v>4107.6000000000004</c:v>
                      </c:pt>
                      <c:pt idx="14762">
                        <c:v>4124.3</c:v>
                      </c:pt>
                      <c:pt idx="14763">
                        <c:v>4094.5</c:v>
                      </c:pt>
                      <c:pt idx="14764">
                        <c:v>4122.3</c:v>
                      </c:pt>
                      <c:pt idx="14765">
                        <c:v>4099.6000000000004</c:v>
                      </c:pt>
                      <c:pt idx="14766">
                        <c:v>4092</c:v>
                      </c:pt>
                      <c:pt idx="14767">
                        <c:v>4107.8</c:v>
                      </c:pt>
                      <c:pt idx="14768">
                        <c:v>4115.5</c:v>
                      </c:pt>
                      <c:pt idx="14769">
                        <c:v>4115.7</c:v>
                      </c:pt>
                      <c:pt idx="14770">
                        <c:v>4094.8</c:v>
                      </c:pt>
                      <c:pt idx="14771">
                        <c:v>4098.6000000000004</c:v>
                      </c:pt>
                      <c:pt idx="14772">
                        <c:v>4123</c:v>
                      </c:pt>
                      <c:pt idx="14773">
                        <c:v>4096.8</c:v>
                      </c:pt>
                      <c:pt idx="14774">
                        <c:v>4081.5</c:v>
                      </c:pt>
                      <c:pt idx="14775">
                        <c:v>4110.7</c:v>
                      </c:pt>
                      <c:pt idx="14776">
                        <c:v>4091.2</c:v>
                      </c:pt>
                      <c:pt idx="14777">
                        <c:v>4105.5</c:v>
                      </c:pt>
                      <c:pt idx="14778">
                        <c:v>4117.7</c:v>
                      </c:pt>
                      <c:pt idx="14779">
                        <c:v>4112.1000000000004</c:v>
                      </c:pt>
                      <c:pt idx="14780">
                        <c:v>4109.3999999999996</c:v>
                      </c:pt>
                      <c:pt idx="14781">
                        <c:v>4111.6000000000004</c:v>
                      </c:pt>
                      <c:pt idx="14782">
                        <c:v>4097.5</c:v>
                      </c:pt>
                      <c:pt idx="14783">
                        <c:v>4100.6000000000004</c:v>
                      </c:pt>
                      <c:pt idx="14784">
                        <c:v>4110.7</c:v>
                      </c:pt>
                      <c:pt idx="14785">
                        <c:v>4097.8999999999996</c:v>
                      </c:pt>
                      <c:pt idx="14786">
                        <c:v>4111.8</c:v>
                      </c:pt>
                      <c:pt idx="14787">
                        <c:v>4105.7</c:v>
                      </c:pt>
                      <c:pt idx="14788">
                        <c:v>4102</c:v>
                      </c:pt>
                      <c:pt idx="14789">
                        <c:v>4091.8</c:v>
                      </c:pt>
                      <c:pt idx="14790">
                        <c:v>4099</c:v>
                      </c:pt>
                      <c:pt idx="14791">
                        <c:v>4103.3999999999996</c:v>
                      </c:pt>
                      <c:pt idx="14792">
                        <c:v>4108.2</c:v>
                      </c:pt>
                      <c:pt idx="14793">
                        <c:v>4118.3</c:v>
                      </c:pt>
                      <c:pt idx="14794">
                        <c:v>4106.6000000000004</c:v>
                      </c:pt>
                      <c:pt idx="14795">
                        <c:v>4109.8999999999996</c:v>
                      </c:pt>
                      <c:pt idx="14796">
                        <c:v>4100.8999999999996</c:v>
                      </c:pt>
                      <c:pt idx="14797">
                        <c:v>4095.8</c:v>
                      </c:pt>
                      <c:pt idx="14798">
                        <c:v>4093</c:v>
                      </c:pt>
                      <c:pt idx="14799">
                        <c:v>4100.8</c:v>
                      </c:pt>
                      <c:pt idx="14800">
                        <c:v>4108</c:v>
                      </c:pt>
                      <c:pt idx="14801">
                        <c:v>4104.1000000000004</c:v>
                      </c:pt>
                      <c:pt idx="14802">
                        <c:v>4107</c:v>
                      </c:pt>
                      <c:pt idx="14803">
                        <c:v>4097</c:v>
                      </c:pt>
                      <c:pt idx="14804">
                        <c:v>4097.2</c:v>
                      </c:pt>
                      <c:pt idx="14805">
                        <c:v>4100.3</c:v>
                      </c:pt>
                      <c:pt idx="14806">
                        <c:v>4101.8</c:v>
                      </c:pt>
                      <c:pt idx="14807">
                        <c:v>4087</c:v>
                      </c:pt>
                      <c:pt idx="14808">
                        <c:v>4097</c:v>
                      </c:pt>
                      <c:pt idx="14809">
                        <c:v>4118.8999999999996</c:v>
                      </c:pt>
                      <c:pt idx="14810">
                        <c:v>4113.8999999999996</c:v>
                      </c:pt>
                      <c:pt idx="14811">
                        <c:v>4099.8999999999996</c:v>
                      </c:pt>
                      <c:pt idx="14812">
                        <c:v>4105.2</c:v>
                      </c:pt>
                      <c:pt idx="14813">
                        <c:v>4105.6000000000004</c:v>
                      </c:pt>
                      <c:pt idx="14814">
                        <c:v>4097.5</c:v>
                      </c:pt>
                      <c:pt idx="14815">
                        <c:v>4096.1000000000004</c:v>
                      </c:pt>
                      <c:pt idx="14816">
                        <c:v>4090.7</c:v>
                      </c:pt>
                      <c:pt idx="14817">
                        <c:v>4106.3999999999996</c:v>
                      </c:pt>
                      <c:pt idx="14818">
                        <c:v>4117.5</c:v>
                      </c:pt>
                      <c:pt idx="14819">
                        <c:v>4107.8</c:v>
                      </c:pt>
                      <c:pt idx="14820">
                        <c:v>4108</c:v>
                      </c:pt>
                      <c:pt idx="14821">
                        <c:v>4089.5</c:v>
                      </c:pt>
                      <c:pt idx="14822">
                        <c:v>4110.2</c:v>
                      </c:pt>
                      <c:pt idx="14823">
                        <c:v>4108.8</c:v>
                      </c:pt>
                      <c:pt idx="14824">
                        <c:v>4102.1000000000004</c:v>
                      </c:pt>
                      <c:pt idx="14825">
                        <c:v>4105.8999999999996</c:v>
                      </c:pt>
                      <c:pt idx="14826">
                        <c:v>4102.3999999999996</c:v>
                      </c:pt>
                      <c:pt idx="14827">
                        <c:v>4112.6000000000004</c:v>
                      </c:pt>
                      <c:pt idx="14828">
                        <c:v>4094.2</c:v>
                      </c:pt>
                      <c:pt idx="14829">
                        <c:v>4098</c:v>
                      </c:pt>
                      <c:pt idx="14830">
                        <c:v>4104.8</c:v>
                      </c:pt>
                      <c:pt idx="14831">
                        <c:v>4097.5</c:v>
                      </c:pt>
                      <c:pt idx="14832">
                        <c:v>4103.8999999999996</c:v>
                      </c:pt>
                      <c:pt idx="14833">
                        <c:v>4098.3999999999996</c:v>
                      </c:pt>
                      <c:pt idx="14834">
                        <c:v>4097.1000000000004</c:v>
                      </c:pt>
                      <c:pt idx="14835">
                        <c:v>4107.8</c:v>
                      </c:pt>
                      <c:pt idx="14836">
                        <c:v>4106.3</c:v>
                      </c:pt>
                      <c:pt idx="14837">
                        <c:v>4104.2</c:v>
                      </c:pt>
                      <c:pt idx="14838">
                        <c:v>4104.2</c:v>
                      </c:pt>
                      <c:pt idx="14839">
                        <c:v>4116.5</c:v>
                      </c:pt>
                      <c:pt idx="14840">
                        <c:v>4106</c:v>
                      </c:pt>
                      <c:pt idx="14841">
                        <c:v>4109.1000000000004</c:v>
                      </c:pt>
                      <c:pt idx="14842">
                        <c:v>4103.8</c:v>
                      </c:pt>
                      <c:pt idx="14843">
                        <c:v>4087</c:v>
                      </c:pt>
                      <c:pt idx="14844">
                        <c:v>4102.1000000000004</c:v>
                      </c:pt>
                      <c:pt idx="14845">
                        <c:v>4110</c:v>
                      </c:pt>
                      <c:pt idx="14846">
                        <c:v>4108.3999999999996</c:v>
                      </c:pt>
                      <c:pt idx="14847">
                        <c:v>4116.5</c:v>
                      </c:pt>
                      <c:pt idx="14848">
                        <c:v>4099.2</c:v>
                      </c:pt>
                      <c:pt idx="14849">
                        <c:v>4117.8999999999996</c:v>
                      </c:pt>
                      <c:pt idx="14850">
                        <c:v>4105.6000000000004</c:v>
                      </c:pt>
                      <c:pt idx="14851">
                        <c:v>4110.2</c:v>
                      </c:pt>
                      <c:pt idx="14852">
                        <c:v>4107.6000000000004</c:v>
                      </c:pt>
                      <c:pt idx="14853">
                        <c:v>4118.8</c:v>
                      </c:pt>
                      <c:pt idx="14854">
                        <c:v>4101.6000000000004</c:v>
                      </c:pt>
                      <c:pt idx="14855">
                        <c:v>4101.7</c:v>
                      </c:pt>
                      <c:pt idx="14856">
                        <c:v>4109.8999999999996</c:v>
                      </c:pt>
                      <c:pt idx="14857">
                        <c:v>4110.8999999999996</c:v>
                      </c:pt>
                      <c:pt idx="14858">
                        <c:v>4114.1000000000004</c:v>
                      </c:pt>
                      <c:pt idx="14859">
                        <c:v>4105.8</c:v>
                      </c:pt>
                      <c:pt idx="14860">
                        <c:v>4110.3</c:v>
                      </c:pt>
                      <c:pt idx="14861">
                        <c:v>4112.6000000000004</c:v>
                      </c:pt>
                      <c:pt idx="14862">
                        <c:v>4116.2</c:v>
                      </c:pt>
                      <c:pt idx="14863">
                        <c:v>4104</c:v>
                      </c:pt>
                      <c:pt idx="14864">
                        <c:v>4106.5</c:v>
                      </c:pt>
                      <c:pt idx="14865">
                        <c:v>4110.8999999999996</c:v>
                      </c:pt>
                      <c:pt idx="14866">
                        <c:v>4107.5</c:v>
                      </c:pt>
                      <c:pt idx="14867">
                        <c:v>4109.2</c:v>
                      </c:pt>
                      <c:pt idx="14868">
                        <c:v>4104.8999999999996</c:v>
                      </c:pt>
                      <c:pt idx="14869">
                        <c:v>4116.2</c:v>
                      </c:pt>
                      <c:pt idx="14870">
                        <c:v>4114.1000000000004</c:v>
                      </c:pt>
                      <c:pt idx="14871">
                        <c:v>4109.6000000000004</c:v>
                      </c:pt>
                      <c:pt idx="14872">
                        <c:v>4106.3999999999996</c:v>
                      </c:pt>
                      <c:pt idx="14873">
                        <c:v>4111.5</c:v>
                      </c:pt>
                      <c:pt idx="14874">
                        <c:v>4105.8999999999996</c:v>
                      </c:pt>
                      <c:pt idx="14875">
                        <c:v>4104.3999999999996</c:v>
                      </c:pt>
                      <c:pt idx="14876">
                        <c:v>4105.8</c:v>
                      </c:pt>
                      <c:pt idx="14877">
                        <c:v>4107.2</c:v>
                      </c:pt>
                      <c:pt idx="14878">
                        <c:v>4113.3</c:v>
                      </c:pt>
                      <c:pt idx="14879">
                        <c:v>4115.5</c:v>
                      </c:pt>
                      <c:pt idx="14880">
                        <c:v>4103.7</c:v>
                      </c:pt>
                      <c:pt idx="14881">
                        <c:v>4109</c:v>
                      </c:pt>
                      <c:pt idx="14882">
                        <c:v>4106.3999999999996</c:v>
                      </c:pt>
                      <c:pt idx="14883">
                        <c:v>4106.3999999999996</c:v>
                      </c:pt>
                      <c:pt idx="14884">
                        <c:v>4110.7</c:v>
                      </c:pt>
                      <c:pt idx="14885">
                        <c:v>4114.6000000000004</c:v>
                      </c:pt>
                      <c:pt idx="14886">
                        <c:v>4105.6000000000004</c:v>
                      </c:pt>
                      <c:pt idx="14887">
                        <c:v>4110.3999999999996</c:v>
                      </c:pt>
                      <c:pt idx="14888">
                        <c:v>4104.8</c:v>
                      </c:pt>
                      <c:pt idx="14889">
                        <c:v>4108</c:v>
                      </c:pt>
                      <c:pt idx="14890">
                        <c:v>4104.7</c:v>
                      </c:pt>
                      <c:pt idx="14891">
                        <c:v>4115</c:v>
                      </c:pt>
                      <c:pt idx="14892">
                        <c:v>4108</c:v>
                      </c:pt>
                      <c:pt idx="14893">
                        <c:v>4102.6000000000004</c:v>
                      </c:pt>
                      <c:pt idx="14894">
                        <c:v>4091.9</c:v>
                      </c:pt>
                      <c:pt idx="14895">
                        <c:v>4104.1000000000004</c:v>
                      </c:pt>
                      <c:pt idx="14896">
                        <c:v>4109.1000000000004</c:v>
                      </c:pt>
                      <c:pt idx="14897">
                        <c:v>4107.2</c:v>
                      </c:pt>
                      <c:pt idx="14898">
                        <c:v>4104.8999999999996</c:v>
                      </c:pt>
                      <c:pt idx="14899">
                        <c:v>4110.5</c:v>
                      </c:pt>
                      <c:pt idx="14900">
                        <c:v>4109.6000000000004</c:v>
                      </c:pt>
                      <c:pt idx="14901">
                        <c:v>4112.2</c:v>
                      </c:pt>
                      <c:pt idx="14902">
                        <c:v>4109.1000000000004</c:v>
                      </c:pt>
                      <c:pt idx="14903">
                        <c:v>4111</c:v>
                      </c:pt>
                      <c:pt idx="14904">
                        <c:v>4108.8999999999996</c:v>
                      </c:pt>
                      <c:pt idx="14905">
                        <c:v>4110.1000000000004</c:v>
                      </c:pt>
                      <c:pt idx="14906">
                        <c:v>4108.6000000000004</c:v>
                      </c:pt>
                      <c:pt idx="14907">
                        <c:v>4107.5</c:v>
                      </c:pt>
                      <c:pt idx="14908">
                        <c:v>4106</c:v>
                      </c:pt>
                      <c:pt idx="14909">
                        <c:v>4109</c:v>
                      </c:pt>
                      <c:pt idx="14910">
                        <c:v>4112.3999999999996</c:v>
                      </c:pt>
                      <c:pt idx="14911">
                        <c:v>4109.2</c:v>
                      </c:pt>
                      <c:pt idx="14912">
                        <c:v>4107.3</c:v>
                      </c:pt>
                      <c:pt idx="14913">
                        <c:v>4113.6000000000004</c:v>
                      </c:pt>
                      <c:pt idx="14914">
                        <c:v>4113.3999999999996</c:v>
                      </c:pt>
                      <c:pt idx="14915">
                        <c:v>4111.5</c:v>
                      </c:pt>
                      <c:pt idx="14916">
                        <c:v>4110</c:v>
                      </c:pt>
                      <c:pt idx="14917">
                        <c:v>4103.3</c:v>
                      </c:pt>
                      <c:pt idx="14918">
                        <c:v>4102.8999999999996</c:v>
                      </c:pt>
                      <c:pt idx="14919">
                        <c:v>4110.2</c:v>
                      </c:pt>
                      <c:pt idx="14920">
                        <c:v>4114.3999999999996</c:v>
                      </c:pt>
                      <c:pt idx="14921">
                        <c:v>4107.8999999999996</c:v>
                      </c:pt>
                      <c:pt idx="14922">
                        <c:v>4112.1000000000004</c:v>
                      </c:pt>
                      <c:pt idx="14923">
                        <c:v>4112.3</c:v>
                      </c:pt>
                      <c:pt idx="14924">
                        <c:v>4107</c:v>
                      </c:pt>
                      <c:pt idx="14925">
                        <c:v>4104.3999999999996</c:v>
                      </c:pt>
                      <c:pt idx="14926">
                        <c:v>4112.7</c:v>
                      </c:pt>
                      <c:pt idx="14927">
                        <c:v>4109.7</c:v>
                      </c:pt>
                      <c:pt idx="14928">
                        <c:v>4118.7</c:v>
                      </c:pt>
                      <c:pt idx="14929">
                        <c:v>4106.5</c:v>
                      </c:pt>
                      <c:pt idx="14930">
                        <c:v>4103.3999999999996</c:v>
                      </c:pt>
                      <c:pt idx="14931">
                        <c:v>4109.1000000000004</c:v>
                      </c:pt>
                      <c:pt idx="14932">
                        <c:v>4114.3999999999996</c:v>
                      </c:pt>
                      <c:pt idx="14933">
                        <c:v>4124.5</c:v>
                      </c:pt>
                      <c:pt idx="14934">
                        <c:v>4118.8999999999996</c:v>
                      </c:pt>
                      <c:pt idx="14935">
                        <c:v>4118</c:v>
                      </c:pt>
                      <c:pt idx="14936">
                        <c:v>4113.5</c:v>
                      </c:pt>
                      <c:pt idx="14937">
                        <c:v>4114.5</c:v>
                      </c:pt>
                      <c:pt idx="14938">
                        <c:v>4114.8999999999996</c:v>
                      </c:pt>
                      <c:pt idx="14939">
                        <c:v>4127.3</c:v>
                      </c:pt>
                      <c:pt idx="14940">
                        <c:v>4115.8999999999996</c:v>
                      </c:pt>
                      <c:pt idx="14941">
                        <c:v>4120.3999999999996</c:v>
                      </c:pt>
                      <c:pt idx="14942">
                        <c:v>4121.1000000000004</c:v>
                      </c:pt>
                      <c:pt idx="14943">
                        <c:v>4121.8999999999996</c:v>
                      </c:pt>
                      <c:pt idx="14944">
                        <c:v>4122.3</c:v>
                      </c:pt>
                      <c:pt idx="14945">
                        <c:v>4117.8999999999996</c:v>
                      </c:pt>
                      <c:pt idx="14946">
                        <c:v>4118</c:v>
                      </c:pt>
                      <c:pt idx="14947">
                        <c:v>4115.5</c:v>
                      </c:pt>
                      <c:pt idx="14948">
                        <c:v>4122</c:v>
                      </c:pt>
                      <c:pt idx="14949">
                        <c:v>4120.8</c:v>
                      </c:pt>
                      <c:pt idx="14950">
                        <c:v>4122.8999999999996</c:v>
                      </c:pt>
                      <c:pt idx="14951">
                        <c:v>4122.3999999999996</c:v>
                      </c:pt>
                      <c:pt idx="14952">
                        <c:v>4118.8999999999996</c:v>
                      </c:pt>
                      <c:pt idx="14953">
                        <c:v>4120.1000000000004</c:v>
                      </c:pt>
                      <c:pt idx="14954">
                        <c:v>4110.2</c:v>
                      </c:pt>
                      <c:pt idx="14955">
                        <c:v>4119.8</c:v>
                      </c:pt>
                      <c:pt idx="14956">
                        <c:v>4119.1000000000004</c:v>
                      </c:pt>
                      <c:pt idx="14957">
                        <c:v>4111.6000000000004</c:v>
                      </c:pt>
                      <c:pt idx="14958">
                        <c:v>4118.8</c:v>
                      </c:pt>
                      <c:pt idx="14959">
                        <c:v>4115.1000000000004</c:v>
                      </c:pt>
                      <c:pt idx="14960">
                        <c:v>4123</c:v>
                      </c:pt>
                      <c:pt idx="14961">
                        <c:v>4114.7</c:v>
                      </c:pt>
                      <c:pt idx="14962">
                        <c:v>4113.2</c:v>
                      </c:pt>
                      <c:pt idx="14963">
                        <c:v>4115.5</c:v>
                      </c:pt>
                      <c:pt idx="14964">
                        <c:v>4119.8</c:v>
                      </c:pt>
                      <c:pt idx="14965">
                        <c:v>4110.8999999999996</c:v>
                      </c:pt>
                      <c:pt idx="14966">
                        <c:v>4111.1000000000004</c:v>
                      </c:pt>
                      <c:pt idx="14967">
                        <c:v>4115.7</c:v>
                      </c:pt>
                      <c:pt idx="14968">
                        <c:v>4112.8999999999996</c:v>
                      </c:pt>
                      <c:pt idx="14969">
                        <c:v>4117.8</c:v>
                      </c:pt>
                      <c:pt idx="14970">
                        <c:v>4119.2</c:v>
                      </c:pt>
                      <c:pt idx="14971">
                        <c:v>4112.3</c:v>
                      </c:pt>
                      <c:pt idx="14972">
                        <c:v>4113.6000000000004</c:v>
                      </c:pt>
                      <c:pt idx="14973">
                        <c:v>4118.7</c:v>
                      </c:pt>
                      <c:pt idx="14974">
                        <c:v>4107.8999999999996</c:v>
                      </c:pt>
                      <c:pt idx="14975">
                        <c:v>4111.1000000000004</c:v>
                      </c:pt>
                      <c:pt idx="14976">
                        <c:v>4113.8</c:v>
                      </c:pt>
                      <c:pt idx="14977">
                        <c:v>4113.5</c:v>
                      </c:pt>
                      <c:pt idx="14978">
                        <c:v>4111.1000000000004</c:v>
                      </c:pt>
                      <c:pt idx="14979">
                        <c:v>4107</c:v>
                      </c:pt>
                      <c:pt idx="14980">
                        <c:v>4110.2</c:v>
                      </c:pt>
                      <c:pt idx="14981">
                        <c:v>4111.2</c:v>
                      </c:pt>
                      <c:pt idx="14982">
                        <c:v>4115.6000000000004</c:v>
                      </c:pt>
                      <c:pt idx="14983">
                        <c:v>4113.3</c:v>
                      </c:pt>
                      <c:pt idx="14984">
                        <c:v>4115.1000000000004</c:v>
                      </c:pt>
                      <c:pt idx="14985">
                        <c:v>4118.1000000000004</c:v>
                      </c:pt>
                      <c:pt idx="14986">
                        <c:v>4114.7</c:v>
                      </c:pt>
                      <c:pt idx="14987">
                        <c:v>4112.6000000000004</c:v>
                      </c:pt>
                      <c:pt idx="14988">
                        <c:v>4105</c:v>
                      </c:pt>
                      <c:pt idx="14989">
                        <c:v>4104.5</c:v>
                      </c:pt>
                      <c:pt idx="14990">
                        <c:v>4113</c:v>
                      </c:pt>
                      <c:pt idx="14991">
                        <c:v>4107.8</c:v>
                      </c:pt>
                      <c:pt idx="14992">
                        <c:v>4103.8</c:v>
                      </c:pt>
                      <c:pt idx="14993">
                        <c:v>4099.6000000000004</c:v>
                      </c:pt>
                      <c:pt idx="14994">
                        <c:v>4104.8999999999996</c:v>
                      </c:pt>
                      <c:pt idx="14995">
                        <c:v>4105.5</c:v>
                      </c:pt>
                      <c:pt idx="14996">
                        <c:v>4111.5</c:v>
                      </c:pt>
                      <c:pt idx="14997">
                        <c:v>4102.6000000000004</c:v>
                      </c:pt>
                      <c:pt idx="14998">
                        <c:v>4106.2</c:v>
                      </c:pt>
                      <c:pt idx="14999">
                        <c:v>4101.3</c:v>
                      </c:pt>
                      <c:pt idx="15000">
                        <c:v>4106.8999999999996</c:v>
                      </c:pt>
                      <c:pt idx="15001">
                        <c:v>4107.3</c:v>
                      </c:pt>
                      <c:pt idx="15002">
                        <c:v>4106.1000000000004</c:v>
                      </c:pt>
                      <c:pt idx="15003">
                        <c:v>4100.3999999999996</c:v>
                      </c:pt>
                      <c:pt idx="15004">
                        <c:v>4100.2</c:v>
                      </c:pt>
                      <c:pt idx="15005">
                        <c:v>4103.8999999999996</c:v>
                      </c:pt>
                      <c:pt idx="15006">
                        <c:v>4106.8999999999996</c:v>
                      </c:pt>
                      <c:pt idx="15007">
                        <c:v>4114.8999999999996</c:v>
                      </c:pt>
                      <c:pt idx="15008">
                        <c:v>4105.8</c:v>
                      </c:pt>
                      <c:pt idx="15009">
                        <c:v>4113.2</c:v>
                      </c:pt>
                      <c:pt idx="15010">
                        <c:v>4105.3999999999996</c:v>
                      </c:pt>
                      <c:pt idx="15011">
                        <c:v>4101.5</c:v>
                      </c:pt>
                      <c:pt idx="15012">
                        <c:v>4109.5</c:v>
                      </c:pt>
                      <c:pt idx="15013">
                        <c:v>4109.5</c:v>
                      </c:pt>
                      <c:pt idx="15014">
                        <c:v>4105.7</c:v>
                      </c:pt>
                      <c:pt idx="15015">
                        <c:v>4110.8</c:v>
                      </c:pt>
                      <c:pt idx="15016">
                        <c:v>4099.8999999999996</c:v>
                      </c:pt>
                      <c:pt idx="15017">
                        <c:v>4103.5</c:v>
                      </c:pt>
                      <c:pt idx="15018">
                        <c:v>4104.7</c:v>
                      </c:pt>
                      <c:pt idx="15019">
                        <c:v>4105.5</c:v>
                      </c:pt>
                      <c:pt idx="15020">
                        <c:v>4106.3</c:v>
                      </c:pt>
                      <c:pt idx="15021">
                        <c:v>4105.5</c:v>
                      </c:pt>
                      <c:pt idx="15022">
                        <c:v>4101.3999999999996</c:v>
                      </c:pt>
                      <c:pt idx="15023">
                        <c:v>4103.1000000000004</c:v>
                      </c:pt>
                      <c:pt idx="15024">
                        <c:v>4103.5</c:v>
                      </c:pt>
                      <c:pt idx="15025">
                        <c:v>4103.5</c:v>
                      </c:pt>
                      <c:pt idx="15026">
                        <c:v>4100.8</c:v>
                      </c:pt>
                      <c:pt idx="15027">
                        <c:v>4101.1000000000004</c:v>
                      </c:pt>
                      <c:pt idx="15028">
                        <c:v>4100.3</c:v>
                      </c:pt>
                      <c:pt idx="15029">
                        <c:v>4100.2</c:v>
                      </c:pt>
                      <c:pt idx="15030">
                        <c:v>4106.5</c:v>
                      </c:pt>
                      <c:pt idx="15031">
                        <c:v>4105.5</c:v>
                      </c:pt>
                      <c:pt idx="15032">
                        <c:v>4106.6000000000004</c:v>
                      </c:pt>
                      <c:pt idx="15033">
                        <c:v>4095.2</c:v>
                      </c:pt>
                      <c:pt idx="15034">
                        <c:v>4097.6000000000004</c:v>
                      </c:pt>
                      <c:pt idx="15035">
                        <c:v>4102.2</c:v>
                      </c:pt>
                      <c:pt idx="15036">
                        <c:v>4103.2</c:v>
                      </c:pt>
                      <c:pt idx="15037">
                        <c:v>4098.7</c:v>
                      </c:pt>
                      <c:pt idx="15038">
                        <c:v>4104.3999999999996</c:v>
                      </c:pt>
                      <c:pt idx="15039">
                        <c:v>4104.6000000000004</c:v>
                      </c:pt>
                      <c:pt idx="15040">
                        <c:v>4101.5</c:v>
                      </c:pt>
                      <c:pt idx="15041">
                        <c:v>4112.3</c:v>
                      </c:pt>
                      <c:pt idx="15042">
                        <c:v>4108</c:v>
                      </c:pt>
                      <c:pt idx="15043">
                        <c:v>4102</c:v>
                      </c:pt>
                      <c:pt idx="15044">
                        <c:v>4105.3999999999996</c:v>
                      </c:pt>
                      <c:pt idx="15045">
                        <c:v>4104.2</c:v>
                      </c:pt>
                      <c:pt idx="15046">
                        <c:v>4105.1000000000004</c:v>
                      </c:pt>
                      <c:pt idx="15047">
                        <c:v>4099.3</c:v>
                      </c:pt>
                      <c:pt idx="15048">
                        <c:v>4095</c:v>
                      </c:pt>
                      <c:pt idx="15049">
                        <c:v>4103.2</c:v>
                      </c:pt>
                      <c:pt idx="15050">
                        <c:v>4110.6000000000004</c:v>
                      </c:pt>
                      <c:pt idx="15051">
                        <c:v>4107.3</c:v>
                      </c:pt>
                      <c:pt idx="15052">
                        <c:v>4109.7</c:v>
                      </c:pt>
                      <c:pt idx="15053">
                        <c:v>4109.8</c:v>
                      </c:pt>
                      <c:pt idx="15054">
                        <c:v>4106.8999999999996</c:v>
                      </c:pt>
                      <c:pt idx="15055">
                        <c:v>4109.1000000000004</c:v>
                      </c:pt>
                      <c:pt idx="15056">
                        <c:v>4115</c:v>
                      </c:pt>
                      <c:pt idx="15057">
                        <c:v>4108.1000000000004</c:v>
                      </c:pt>
                      <c:pt idx="15058">
                        <c:v>4105.2</c:v>
                      </c:pt>
                      <c:pt idx="15059">
                        <c:v>4110.6000000000004</c:v>
                      </c:pt>
                      <c:pt idx="15060">
                        <c:v>4106</c:v>
                      </c:pt>
                      <c:pt idx="15061">
                        <c:v>4112</c:v>
                      </c:pt>
                      <c:pt idx="15062">
                        <c:v>4108.8</c:v>
                      </c:pt>
                      <c:pt idx="15063">
                        <c:v>4108.2</c:v>
                      </c:pt>
                      <c:pt idx="15064">
                        <c:v>4105.5</c:v>
                      </c:pt>
                      <c:pt idx="15065">
                        <c:v>4098.7</c:v>
                      </c:pt>
                      <c:pt idx="15066">
                        <c:v>4103.5</c:v>
                      </c:pt>
                      <c:pt idx="15067">
                        <c:v>4103.8</c:v>
                      </c:pt>
                      <c:pt idx="15068">
                        <c:v>4096.5</c:v>
                      </c:pt>
                      <c:pt idx="15069">
                        <c:v>4101.1000000000004</c:v>
                      </c:pt>
                      <c:pt idx="15070">
                        <c:v>4106.7</c:v>
                      </c:pt>
                      <c:pt idx="15071">
                        <c:v>4109.8999999999996</c:v>
                      </c:pt>
                      <c:pt idx="15072">
                        <c:v>4111.1000000000004</c:v>
                      </c:pt>
                      <c:pt idx="15073">
                        <c:v>4109.1000000000004</c:v>
                      </c:pt>
                      <c:pt idx="15074">
                        <c:v>4099.6000000000004</c:v>
                      </c:pt>
                      <c:pt idx="15075">
                        <c:v>4104.2</c:v>
                      </c:pt>
                      <c:pt idx="15076">
                        <c:v>4102.1000000000004</c:v>
                      </c:pt>
                      <c:pt idx="15077">
                        <c:v>4106.1000000000004</c:v>
                      </c:pt>
                      <c:pt idx="15078">
                        <c:v>4097.8</c:v>
                      </c:pt>
                      <c:pt idx="15079">
                        <c:v>4103.7</c:v>
                      </c:pt>
                      <c:pt idx="15080">
                        <c:v>4105.1000000000004</c:v>
                      </c:pt>
                      <c:pt idx="15081">
                        <c:v>4106.7</c:v>
                      </c:pt>
                      <c:pt idx="15082">
                        <c:v>4104.2</c:v>
                      </c:pt>
                      <c:pt idx="15083">
                        <c:v>4109.5</c:v>
                      </c:pt>
                      <c:pt idx="15084">
                        <c:v>4101.6000000000004</c:v>
                      </c:pt>
                      <c:pt idx="15085">
                        <c:v>4099.8</c:v>
                      </c:pt>
                      <c:pt idx="15086">
                        <c:v>4098.1000000000004</c:v>
                      </c:pt>
                      <c:pt idx="15087">
                        <c:v>4103.3999999999996</c:v>
                      </c:pt>
                      <c:pt idx="15088">
                        <c:v>4103.1000000000004</c:v>
                      </c:pt>
                      <c:pt idx="15089">
                        <c:v>4105.1000000000004</c:v>
                      </c:pt>
                      <c:pt idx="15090">
                        <c:v>4106</c:v>
                      </c:pt>
                      <c:pt idx="15091">
                        <c:v>4101.2</c:v>
                      </c:pt>
                      <c:pt idx="15092">
                        <c:v>4106.3999999999996</c:v>
                      </c:pt>
                      <c:pt idx="15093">
                        <c:v>4105</c:v>
                      </c:pt>
                      <c:pt idx="15094">
                        <c:v>4104.8</c:v>
                      </c:pt>
                      <c:pt idx="15095">
                        <c:v>4099.6000000000004</c:v>
                      </c:pt>
                      <c:pt idx="15096">
                        <c:v>4102.8999999999996</c:v>
                      </c:pt>
                      <c:pt idx="15097">
                        <c:v>4109.7</c:v>
                      </c:pt>
                      <c:pt idx="15098">
                        <c:v>4106.2</c:v>
                      </c:pt>
                      <c:pt idx="15099">
                        <c:v>4104.6000000000004</c:v>
                      </c:pt>
                      <c:pt idx="15100">
                        <c:v>4103.5</c:v>
                      </c:pt>
                      <c:pt idx="15101">
                        <c:v>4105.3999999999996</c:v>
                      </c:pt>
                      <c:pt idx="15102">
                        <c:v>4112.3999999999996</c:v>
                      </c:pt>
                      <c:pt idx="15103">
                        <c:v>4113</c:v>
                      </c:pt>
                      <c:pt idx="15104">
                        <c:v>4106.7</c:v>
                      </c:pt>
                      <c:pt idx="15105">
                        <c:v>4106.3999999999996</c:v>
                      </c:pt>
                      <c:pt idx="15106">
                        <c:v>4112.5</c:v>
                      </c:pt>
                      <c:pt idx="15107">
                        <c:v>4099.8999999999996</c:v>
                      </c:pt>
                      <c:pt idx="15108">
                        <c:v>4102.2</c:v>
                      </c:pt>
                      <c:pt idx="15109">
                        <c:v>4110.8999999999996</c:v>
                      </c:pt>
                      <c:pt idx="15110">
                        <c:v>4113</c:v>
                      </c:pt>
                      <c:pt idx="15111">
                        <c:v>4118.3999999999996</c:v>
                      </c:pt>
                      <c:pt idx="15112">
                        <c:v>4103.3999999999996</c:v>
                      </c:pt>
                      <c:pt idx="15113">
                        <c:v>4107.7</c:v>
                      </c:pt>
                      <c:pt idx="15114">
                        <c:v>4104.3</c:v>
                      </c:pt>
                      <c:pt idx="15115">
                        <c:v>4104.8999999999996</c:v>
                      </c:pt>
                      <c:pt idx="15116">
                        <c:v>4113.8</c:v>
                      </c:pt>
                      <c:pt idx="15117">
                        <c:v>4103.3</c:v>
                      </c:pt>
                      <c:pt idx="15118">
                        <c:v>4105.2</c:v>
                      </c:pt>
                      <c:pt idx="15119">
                        <c:v>4119.2</c:v>
                      </c:pt>
                      <c:pt idx="15120">
                        <c:v>4113.1000000000004</c:v>
                      </c:pt>
                      <c:pt idx="15121">
                        <c:v>4104.7</c:v>
                      </c:pt>
                      <c:pt idx="15122">
                        <c:v>4111.5</c:v>
                      </c:pt>
                      <c:pt idx="15123">
                        <c:v>4109.3</c:v>
                      </c:pt>
                      <c:pt idx="15124">
                        <c:v>4102.7</c:v>
                      </c:pt>
                      <c:pt idx="15125">
                        <c:v>4101</c:v>
                      </c:pt>
                      <c:pt idx="15126">
                        <c:v>4109.5</c:v>
                      </c:pt>
                      <c:pt idx="15127">
                        <c:v>4105</c:v>
                      </c:pt>
                      <c:pt idx="15128">
                        <c:v>4098.1000000000004</c:v>
                      </c:pt>
                      <c:pt idx="15129">
                        <c:v>4100.3</c:v>
                      </c:pt>
                      <c:pt idx="15130">
                        <c:v>4112.3999999999996</c:v>
                      </c:pt>
                      <c:pt idx="15131">
                        <c:v>4110</c:v>
                      </c:pt>
                      <c:pt idx="15132">
                        <c:v>4109.7</c:v>
                      </c:pt>
                      <c:pt idx="15133">
                        <c:v>4110.5</c:v>
                      </c:pt>
                      <c:pt idx="15134">
                        <c:v>4120.8</c:v>
                      </c:pt>
                      <c:pt idx="15135">
                        <c:v>4107.5</c:v>
                      </c:pt>
                      <c:pt idx="15136">
                        <c:v>4102.7</c:v>
                      </c:pt>
                      <c:pt idx="15137">
                        <c:v>4104.5</c:v>
                      </c:pt>
                      <c:pt idx="15138">
                        <c:v>4099.1000000000004</c:v>
                      </c:pt>
                      <c:pt idx="15139">
                        <c:v>4110.2</c:v>
                      </c:pt>
                      <c:pt idx="15140">
                        <c:v>4107.5</c:v>
                      </c:pt>
                      <c:pt idx="15141">
                        <c:v>4107.2</c:v>
                      </c:pt>
                      <c:pt idx="15142">
                        <c:v>4110.2</c:v>
                      </c:pt>
                      <c:pt idx="15143">
                        <c:v>4103.7</c:v>
                      </c:pt>
                      <c:pt idx="15144">
                        <c:v>4103.5</c:v>
                      </c:pt>
                      <c:pt idx="15145">
                        <c:v>4103.8</c:v>
                      </c:pt>
                      <c:pt idx="15146">
                        <c:v>4104.2</c:v>
                      </c:pt>
                      <c:pt idx="15147">
                        <c:v>4099.6000000000004</c:v>
                      </c:pt>
                      <c:pt idx="15148">
                        <c:v>4100.3</c:v>
                      </c:pt>
                      <c:pt idx="15149">
                        <c:v>4098.7</c:v>
                      </c:pt>
                      <c:pt idx="15150">
                        <c:v>4101.8</c:v>
                      </c:pt>
                      <c:pt idx="15151">
                        <c:v>4100.6000000000004</c:v>
                      </c:pt>
                      <c:pt idx="15152">
                        <c:v>4097.7</c:v>
                      </c:pt>
                      <c:pt idx="15153">
                        <c:v>4105</c:v>
                      </c:pt>
                      <c:pt idx="15154">
                        <c:v>4112.7</c:v>
                      </c:pt>
                      <c:pt idx="15155">
                        <c:v>4101.8999999999996</c:v>
                      </c:pt>
                      <c:pt idx="15156">
                        <c:v>4108.5</c:v>
                      </c:pt>
                      <c:pt idx="15157">
                        <c:v>4101.1000000000004</c:v>
                      </c:pt>
                      <c:pt idx="15158">
                        <c:v>4098.5</c:v>
                      </c:pt>
                      <c:pt idx="15159">
                        <c:v>4098.3</c:v>
                      </c:pt>
                      <c:pt idx="15160">
                        <c:v>4109.3</c:v>
                      </c:pt>
                      <c:pt idx="15161">
                        <c:v>4117.3</c:v>
                      </c:pt>
                      <c:pt idx="15162">
                        <c:v>4104.6000000000004</c:v>
                      </c:pt>
                      <c:pt idx="15163">
                        <c:v>4107.7</c:v>
                      </c:pt>
                      <c:pt idx="15164">
                        <c:v>4100.8</c:v>
                      </c:pt>
                      <c:pt idx="15165">
                        <c:v>4100.8999999999996</c:v>
                      </c:pt>
                      <c:pt idx="15166">
                        <c:v>4096.8999999999996</c:v>
                      </c:pt>
                      <c:pt idx="15167">
                        <c:v>4102.1000000000004</c:v>
                      </c:pt>
                      <c:pt idx="15168">
                        <c:v>4095.3</c:v>
                      </c:pt>
                      <c:pt idx="15169">
                        <c:v>4104.8</c:v>
                      </c:pt>
                      <c:pt idx="15170">
                        <c:v>4103.1000000000004</c:v>
                      </c:pt>
                      <c:pt idx="15171">
                        <c:v>4110</c:v>
                      </c:pt>
                      <c:pt idx="15172">
                        <c:v>4103.8</c:v>
                      </c:pt>
                      <c:pt idx="15173">
                        <c:v>4102</c:v>
                      </c:pt>
                      <c:pt idx="15174">
                        <c:v>4094.9</c:v>
                      </c:pt>
                      <c:pt idx="15175">
                        <c:v>4105.8999999999996</c:v>
                      </c:pt>
                      <c:pt idx="15176">
                        <c:v>4100.3999999999996</c:v>
                      </c:pt>
                      <c:pt idx="15177">
                        <c:v>4107.8999999999996</c:v>
                      </c:pt>
                      <c:pt idx="15178">
                        <c:v>4102.2</c:v>
                      </c:pt>
                      <c:pt idx="15179">
                        <c:v>4103.1000000000004</c:v>
                      </c:pt>
                      <c:pt idx="15180">
                        <c:v>4110.5</c:v>
                      </c:pt>
                      <c:pt idx="15181">
                        <c:v>4110.7</c:v>
                      </c:pt>
                      <c:pt idx="15182">
                        <c:v>4114.3</c:v>
                      </c:pt>
                      <c:pt idx="15183">
                        <c:v>4111.5</c:v>
                      </c:pt>
                      <c:pt idx="15184">
                        <c:v>4109.8</c:v>
                      </c:pt>
                      <c:pt idx="15185">
                        <c:v>4108.1000000000004</c:v>
                      </c:pt>
                      <c:pt idx="15186">
                        <c:v>4102.1000000000004</c:v>
                      </c:pt>
                      <c:pt idx="15187">
                        <c:v>4102.3999999999996</c:v>
                      </c:pt>
                      <c:pt idx="15188">
                        <c:v>4103.7</c:v>
                      </c:pt>
                      <c:pt idx="15189">
                        <c:v>4096.8999999999996</c:v>
                      </c:pt>
                      <c:pt idx="15190">
                        <c:v>4097.7</c:v>
                      </c:pt>
                      <c:pt idx="15191">
                        <c:v>4107.3999999999996</c:v>
                      </c:pt>
                      <c:pt idx="15192">
                        <c:v>4102</c:v>
                      </c:pt>
                      <c:pt idx="15193">
                        <c:v>4101.7</c:v>
                      </c:pt>
                      <c:pt idx="15194">
                        <c:v>4107</c:v>
                      </c:pt>
                      <c:pt idx="15195">
                        <c:v>4100.2</c:v>
                      </c:pt>
                      <c:pt idx="15196">
                        <c:v>4093.1</c:v>
                      </c:pt>
                      <c:pt idx="15197">
                        <c:v>4101.3</c:v>
                      </c:pt>
                      <c:pt idx="15198">
                        <c:v>4093.9</c:v>
                      </c:pt>
                      <c:pt idx="15199">
                        <c:v>4099.1000000000004</c:v>
                      </c:pt>
                      <c:pt idx="15200">
                        <c:v>4102.8999999999996</c:v>
                      </c:pt>
                      <c:pt idx="15201">
                        <c:v>4100.3999999999996</c:v>
                      </c:pt>
                      <c:pt idx="15202">
                        <c:v>4100.7</c:v>
                      </c:pt>
                      <c:pt idx="15203">
                        <c:v>4095.6</c:v>
                      </c:pt>
                      <c:pt idx="15204">
                        <c:v>4094.1</c:v>
                      </c:pt>
                      <c:pt idx="15205">
                        <c:v>4093.8</c:v>
                      </c:pt>
                      <c:pt idx="15206">
                        <c:v>4093.1</c:v>
                      </c:pt>
                      <c:pt idx="15207">
                        <c:v>4092.4</c:v>
                      </c:pt>
                      <c:pt idx="15208">
                        <c:v>4083.8</c:v>
                      </c:pt>
                      <c:pt idx="15209">
                        <c:v>4084.8</c:v>
                      </c:pt>
                      <c:pt idx="15210">
                        <c:v>4089.6</c:v>
                      </c:pt>
                      <c:pt idx="15211">
                        <c:v>4091.3</c:v>
                      </c:pt>
                      <c:pt idx="15212">
                        <c:v>4085.1</c:v>
                      </c:pt>
                      <c:pt idx="15213">
                        <c:v>4091.2</c:v>
                      </c:pt>
                      <c:pt idx="15214">
                        <c:v>4092.3</c:v>
                      </c:pt>
                      <c:pt idx="15215">
                        <c:v>4084.9</c:v>
                      </c:pt>
                      <c:pt idx="15216">
                        <c:v>4087.8</c:v>
                      </c:pt>
                      <c:pt idx="15217">
                        <c:v>4083.8</c:v>
                      </c:pt>
                      <c:pt idx="15218">
                        <c:v>4086.7</c:v>
                      </c:pt>
                      <c:pt idx="15219">
                        <c:v>4091.5</c:v>
                      </c:pt>
                      <c:pt idx="15220">
                        <c:v>4087.1</c:v>
                      </c:pt>
                      <c:pt idx="15221">
                        <c:v>4089.4</c:v>
                      </c:pt>
                      <c:pt idx="15222">
                        <c:v>4088.1</c:v>
                      </c:pt>
                      <c:pt idx="15223">
                        <c:v>4090.1</c:v>
                      </c:pt>
                      <c:pt idx="15224">
                        <c:v>4089.4</c:v>
                      </c:pt>
                      <c:pt idx="15225">
                        <c:v>4087.5</c:v>
                      </c:pt>
                      <c:pt idx="15226">
                        <c:v>4082.3</c:v>
                      </c:pt>
                      <c:pt idx="15227">
                        <c:v>4078.3</c:v>
                      </c:pt>
                      <c:pt idx="15228">
                        <c:v>4083.8</c:v>
                      </c:pt>
                      <c:pt idx="15229">
                        <c:v>4085.2</c:v>
                      </c:pt>
                      <c:pt idx="15230">
                        <c:v>4086.8</c:v>
                      </c:pt>
                      <c:pt idx="15231">
                        <c:v>4090.7</c:v>
                      </c:pt>
                      <c:pt idx="15232">
                        <c:v>4095.6</c:v>
                      </c:pt>
                      <c:pt idx="15233">
                        <c:v>4091.9</c:v>
                      </c:pt>
                      <c:pt idx="15234">
                        <c:v>4090.5</c:v>
                      </c:pt>
                      <c:pt idx="15235">
                        <c:v>4086</c:v>
                      </c:pt>
                      <c:pt idx="15236">
                        <c:v>4091.7</c:v>
                      </c:pt>
                      <c:pt idx="15237">
                        <c:v>4083.7</c:v>
                      </c:pt>
                      <c:pt idx="15238">
                        <c:v>4083.2</c:v>
                      </c:pt>
                      <c:pt idx="15239">
                        <c:v>4072.7</c:v>
                      </c:pt>
                      <c:pt idx="15240">
                        <c:v>4091.3</c:v>
                      </c:pt>
                      <c:pt idx="15241">
                        <c:v>4086.7</c:v>
                      </c:pt>
                      <c:pt idx="15242">
                        <c:v>4087.7</c:v>
                      </c:pt>
                      <c:pt idx="15243">
                        <c:v>4087.7</c:v>
                      </c:pt>
                      <c:pt idx="15244">
                        <c:v>4091.7</c:v>
                      </c:pt>
                      <c:pt idx="15245">
                        <c:v>4087.5</c:v>
                      </c:pt>
                      <c:pt idx="15246">
                        <c:v>4087.4</c:v>
                      </c:pt>
                      <c:pt idx="15247">
                        <c:v>4093.5</c:v>
                      </c:pt>
                      <c:pt idx="15248">
                        <c:v>4089.3</c:v>
                      </c:pt>
                      <c:pt idx="15249">
                        <c:v>4093.3</c:v>
                      </c:pt>
                      <c:pt idx="15250">
                        <c:v>4091.7</c:v>
                      </c:pt>
                      <c:pt idx="15251">
                        <c:v>4098.8999999999996</c:v>
                      </c:pt>
                      <c:pt idx="15252">
                        <c:v>4096.1000000000004</c:v>
                      </c:pt>
                      <c:pt idx="15253">
                        <c:v>4093.8</c:v>
                      </c:pt>
                      <c:pt idx="15254">
                        <c:v>4078.1</c:v>
                      </c:pt>
                      <c:pt idx="15255">
                        <c:v>4097.3999999999996</c:v>
                      </c:pt>
                      <c:pt idx="15256">
                        <c:v>4084.2</c:v>
                      </c:pt>
                      <c:pt idx="15257">
                        <c:v>4075.7</c:v>
                      </c:pt>
                      <c:pt idx="15258">
                        <c:v>4081.8</c:v>
                      </c:pt>
                      <c:pt idx="15259">
                        <c:v>4097.8999999999996</c:v>
                      </c:pt>
                      <c:pt idx="15260">
                        <c:v>4086.9</c:v>
                      </c:pt>
                      <c:pt idx="15261">
                        <c:v>4093.9</c:v>
                      </c:pt>
                      <c:pt idx="15262">
                        <c:v>4086.5</c:v>
                      </c:pt>
                      <c:pt idx="15263">
                        <c:v>4088.6</c:v>
                      </c:pt>
                      <c:pt idx="15264">
                        <c:v>4077.4</c:v>
                      </c:pt>
                      <c:pt idx="15265">
                        <c:v>4092.8</c:v>
                      </c:pt>
                      <c:pt idx="15266">
                        <c:v>4094.2</c:v>
                      </c:pt>
                      <c:pt idx="15267">
                        <c:v>4094</c:v>
                      </c:pt>
                      <c:pt idx="15268">
                        <c:v>4088.2</c:v>
                      </c:pt>
                      <c:pt idx="15269">
                        <c:v>4088.8</c:v>
                      </c:pt>
                      <c:pt idx="15270">
                        <c:v>4097.1000000000004</c:v>
                      </c:pt>
                      <c:pt idx="15271">
                        <c:v>4100.8</c:v>
                      </c:pt>
                      <c:pt idx="15272">
                        <c:v>4093.9</c:v>
                      </c:pt>
                      <c:pt idx="15273">
                        <c:v>4091.6</c:v>
                      </c:pt>
                      <c:pt idx="15274">
                        <c:v>4087.3</c:v>
                      </c:pt>
                      <c:pt idx="15275">
                        <c:v>4083.3</c:v>
                      </c:pt>
                      <c:pt idx="15276">
                        <c:v>4100.2</c:v>
                      </c:pt>
                      <c:pt idx="15277">
                        <c:v>4075.6</c:v>
                      </c:pt>
                      <c:pt idx="15278">
                        <c:v>4091.2</c:v>
                      </c:pt>
                      <c:pt idx="15279">
                        <c:v>4084.4</c:v>
                      </c:pt>
                      <c:pt idx="15280">
                        <c:v>4074.7</c:v>
                      </c:pt>
                      <c:pt idx="15281">
                        <c:v>4091</c:v>
                      </c:pt>
                      <c:pt idx="15282">
                        <c:v>4088.4</c:v>
                      </c:pt>
                      <c:pt idx="15283">
                        <c:v>4081.1</c:v>
                      </c:pt>
                      <c:pt idx="15284">
                        <c:v>4088</c:v>
                      </c:pt>
                      <c:pt idx="15285">
                        <c:v>4082</c:v>
                      </c:pt>
                      <c:pt idx="15286">
                        <c:v>4084</c:v>
                      </c:pt>
                      <c:pt idx="15287">
                        <c:v>4097.3999999999996</c:v>
                      </c:pt>
                      <c:pt idx="15288">
                        <c:v>4084.4</c:v>
                      </c:pt>
                      <c:pt idx="15289">
                        <c:v>4090.3</c:v>
                      </c:pt>
                      <c:pt idx="15290">
                        <c:v>4073.7</c:v>
                      </c:pt>
                      <c:pt idx="15291">
                        <c:v>4074.5</c:v>
                      </c:pt>
                      <c:pt idx="15292">
                        <c:v>4085.7</c:v>
                      </c:pt>
                      <c:pt idx="15293">
                        <c:v>4091.9</c:v>
                      </c:pt>
                      <c:pt idx="15294">
                        <c:v>4074.2</c:v>
                      </c:pt>
                      <c:pt idx="15295">
                        <c:v>4092.9</c:v>
                      </c:pt>
                      <c:pt idx="15296">
                        <c:v>4076.3</c:v>
                      </c:pt>
                      <c:pt idx="15297">
                        <c:v>4076.1</c:v>
                      </c:pt>
                      <c:pt idx="15298">
                        <c:v>4084.5</c:v>
                      </c:pt>
                      <c:pt idx="15299">
                        <c:v>4086.9</c:v>
                      </c:pt>
                      <c:pt idx="15300">
                        <c:v>4101.6000000000004</c:v>
                      </c:pt>
                      <c:pt idx="15301">
                        <c:v>4084.7</c:v>
                      </c:pt>
                      <c:pt idx="15302">
                        <c:v>4085.4</c:v>
                      </c:pt>
                      <c:pt idx="15303">
                        <c:v>4078.2</c:v>
                      </c:pt>
                      <c:pt idx="15304">
                        <c:v>4084.8</c:v>
                      </c:pt>
                      <c:pt idx="15305">
                        <c:v>4086.3</c:v>
                      </c:pt>
                      <c:pt idx="15306">
                        <c:v>4111.2</c:v>
                      </c:pt>
                      <c:pt idx="15307">
                        <c:v>4076.9</c:v>
                      </c:pt>
                      <c:pt idx="15308">
                        <c:v>4084.1</c:v>
                      </c:pt>
                      <c:pt idx="15309">
                        <c:v>4089.2</c:v>
                      </c:pt>
                      <c:pt idx="15310">
                        <c:v>4094.8</c:v>
                      </c:pt>
                      <c:pt idx="15311">
                        <c:v>4104.6000000000004</c:v>
                      </c:pt>
                      <c:pt idx="15312">
                        <c:v>4103</c:v>
                      </c:pt>
                      <c:pt idx="15313">
                        <c:v>4084.2</c:v>
                      </c:pt>
                      <c:pt idx="15314">
                        <c:v>4092.9</c:v>
                      </c:pt>
                      <c:pt idx="15315">
                        <c:v>4114</c:v>
                      </c:pt>
                      <c:pt idx="15316">
                        <c:v>4092.7</c:v>
                      </c:pt>
                      <c:pt idx="15317">
                        <c:v>4092.3</c:v>
                      </c:pt>
                      <c:pt idx="15318">
                        <c:v>4092.6</c:v>
                      </c:pt>
                      <c:pt idx="15319">
                        <c:v>4092.9</c:v>
                      </c:pt>
                      <c:pt idx="15320">
                        <c:v>4095.8</c:v>
                      </c:pt>
                      <c:pt idx="15321">
                        <c:v>4095.8</c:v>
                      </c:pt>
                      <c:pt idx="15322">
                        <c:v>4093.3</c:v>
                      </c:pt>
                      <c:pt idx="15323">
                        <c:v>4113</c:v>
                      </c:pt>
                      <c:pt idx="15324">
                        <c:v>4101.7</c:v>
                      </c:pt>
                      <c:pt idx="15325">
                        <c:v>4096</c:v>
                      </c:pt>
                      <c:pt idx="15326">
                        <c:v>4087.6</c:v>
                      </c:pt>
                      <c:pt idx="15327">
                        <c:v>4103</c:v>
                      </c:pt>
                      <c:pt idx="15328">
                        <c:v>4080.3</c:v>
                      </c:pt>
                      <c:pt idx="15329">
                        <c:v>4107.1000000000004</c:v>
                      </c:pt>
                      <c:pt idx="15330">
                        <c:v>4101.8</c:v>
                      </c:pt>
                      <c:pt idx="15331">
                        <c:v>4101.7</c:v>
                      </c:pt>
                      <c:pt idx="15332">
                        <c:v>4092.6</c:v>
                      </c:pt>
                      <c:pt idx="15333">
                        <c:v>4103.2</c:v>
                      </c:pt>
                      <c:pt idx="15334">
                        <c:v>4094.2</c:v>
                      </c:pt>
                      <c:pt idx="15335">
                        <c:v>4095</c:v>
                      </c:pt>
                      <c:pt idx="15336">
                        <c:v>4096</c:v>
                      </c:pt>
                      <c:pt idx="15337">
                        <c:v>4085.7</c:v>
                      </c:pt>
                      <c:pt idx="15338">
                        <c:v>4094.1</c:v>
                      </c:pt>
                      <c:pt idx="15339">
                        <c:v>4082.9</c:v>
                      </c:pt>
                      <c:pt idx="15340">
                        <c:v>4103.8999999999996</c:v>
                      </c:pt>
                      <c:pt idx="15341">
                        <c:v>4092</c:v>
                      </c:pt>
                      <c:pt idx="15342">
                        <c:v>4081.4</c:v>
                      </c:pt>
                      <c:pt idx="15343">
                        <c:v>4079.3</c:v>
                      </c:pt>
                      <c:pt idx="15344">
                        <c:v>4096.1000000000004</c:v>
                      </c:pt>
                      <c:pt idx="15345">
                        <c:v>4093.7</c:v>
                      </c:pt>
                      <c:pt idx="15346">
                        <c:v>4092.2</c:v>
                      </c:pt>
                      <c:pt idx="15347">
                        <c:v>4091.2</c:v>
                      </c:pt>
                      <c:pt idx="15348">
                        <c:v>4095.4</c:v>
                      </c:pt>
                      <c:pt idx="15349">
                        <c:v>4099.8</c:v>
                      </c:pt>
                      <c:pt idx="15350">
                        <c:v>4092.3</c:v>
                      </c:pt>
                      <c:pt idx="15351">
                        <c:v>4088.3</c:v>
                      </c:pt>
                      <c:pt idx="15352">
                        <c:v>4088.9</c:v>
                      </c:pt>
                      <c:pt idx="15353">
                        <c:v>4091.5</c:v>
                      </c:pt>
                      <c:pt idx="15354">
                        <c:v>4089.4</c:v>
                      </c:pt>
                      <c:pt idx="15355">
                        <c:v>4094.7</c:v>
                      </c:pt>
                      <c:pt idx="15356">
                        <c:v>4094.9</c:v>
                      </c:pt>
                      <c:pt idx="15357">
                        <c:v>4090.6</c:v>
                      </c:pt>
                      <c:pt idx="15358">
                        <c:v>4096.3999999999996</c:v>
                      </c:pt>
                      <c:pt idx="15359">
                        <c:v>4090.9</c:v>
                      </c:pt>
                      <c:pt idx="15360">
                        <c:v>4103.5</c:v>
                      </c:pt>
                      <c:pt idx="15361">
                        <c:v>4094.1</c:v>
                      </c:pt>
                      <c:pt idx="15362">
                        <c:v>4105.3</c:v>
                      </c:pt>
                      <c:pt idx="15363">
                        <c:v>4095.7</c:v>
                      </c:pt>
                      <c:pt idx="15364">
                        <c:v>4100.8999999999996</c:v>
                      </c:pt>
                      <c:pt idx="15365">
                        <c:v>4092.7</c:v>
                      </c:pt>
                      <c:pt idx="15366">
                        <c:v>4095.4</c:v>
                      </c:pt>
                      <c:pt idx="15367">
                        <c:v>4095.2</c:v>
                      </c:pt>
                      <c:pt idx="15368">
                        <c:v>4097</c:v>
                      </c:pt>
                      <c:pt idx="15369">
                        <c:v>4096.3999999999996</c:v>
                      </c:pt>
                      <c:pt idx="15370">
                        <c:v>4096.3</c:v>
                      </c:pt>
                      <c:pt idx="15371">
                        <c:v>4094.7</c:v>
                      </c:pt>
                      <c:pt idx="15372">
                        <c:v>4101.3999999999996</c:v>
                      </c:pt>
                      <c:pt idx="15373">
                        <c:v>4101.8</c:v>
                      </c:pt>
                      <c:pt idx="15374">
                        <c:v>4100.1000000000004</c:v>
                      </c:pt>
                      <c:pt idx="15375">
                        <c:v>4093.9</c:v>
                      </c:pt>
                      <c:pt idx="15376">
                        <c:v>4094.7</c:v>
                      </c:pt>
                      <c:pt idx="15377">
                        <c:v>4094.2</c:v>
                      </c:pt>
                      <c:pt idx="15378">
                        <c:v>4092.5</c:v>
                      </c:pt>
                      <c:pt idx="15379">
                        <c:v>4089.9</c:v>
                      </c:pt>
                      <c:pt idx="15380">
                        <c:v>4098.3999999999996</c:v>
                      </c:pt>
                      <c:pt idx="15381">
                        <c:v>4098.8</c:v>
                      </c:pt>
                      <c:pt idx="15382">
                        <c:v>4104.5</c:v>
                      </c:pt>
                      <c:pt idx="15383">
                        <c:v>4095.1</c:v>
                      </c:pt>
                      <c:pt idx="15384">
                        <c:v>4112.3</c:v>
                      </c:pt>
                      <c:pt idx="15385">
                        <c:v>4104.8999999999996</c:v>
                      </c:pt>
                      <c:pt idx="15386">
                        <c:v>4104.8</c:v>
                      </c:pt>
                      <c:pt idx="15387">
                        <c:v>4087.5</c:v>
                      </c:pt>
                      <c:pt idx="15388">
                        <c:v>4089.1</c:v>
                      </c:pt>
                      <c:pt idx="15389">
                        <c:v>4112.3999999999996</c:v>
                      </c:pt>
                      <c:pt idx="15390">
                        <c:v>4097.8</c:v>
                      </c:pt>
                      <c:pt idx="15391">
                        <c:v>4100.3999999999996</c:v>
                      </c:pt>
                      <c:pt idx="15392">
                        <c:v>4111.8</c:v>
                      </c:pt>
                      <c:pt idx="15393">
                        <c:v>4102.3999999999996</c:v>
                      </c:pt>
                      <c:pt idx="15394">
                        <c:v>4097.1000000000004</c:v>
                      </c:pt>
                      <c:pt idx="15395">
                        <c:v>4099.8</c:v>
                      </c:pt>
                      <c:pt idx="15396">
                        <c:v>4092.2</c:v>
                      </c:pt>
                      <c:pt idx="15397">
                        <c:v>4094.1</c:v>
                      </c:pt>
                      <c:pt idx="15398">
                        <c:v>4100.5</c:v>
                      </c:pt>
                      <c:pt idx="15399">
                        <c:v>4096.3</c:v>
                      </c:pt>
                      <c:pt idx="15400">
                        <c:v>4090.4</c:v>
                      </c:pt>
                      <c:pt idx="15401">
                        <c:v>4104.8999999999996</c:v>
                      </c:pt>
                      <c:pt idx="15402">
                        <c:v>4092.6</c:v>
                      </c:pt>
                      <c:pt idx="15403">
                        <c:v>4093.5</c:v>
                      </c:pt>
                      <c:pt idx="15404">
                        <c:v>4085.4</c:v>
                      </c:pt>
                      <c:pt idx="15405">
                        <c:v>4101.8999999999996</c:v>
                      </c:pt>
                      <c:pt idx="15406">
                        <c:v>4103.2</c:v>
                      </c:pt>
                      <c:pt idx="15407">
                        <c:v>4087.3</c:v>
                      </c:pt>
                      <c:pt idx="15408">
                        <c:v>4100.1000000000004</c:v>
                      </c:pt>
                      <c:pt idx="15409">
                        <c:v>4096.5</c:v>
                      </c:pt>
                      <c:pt idx="15410">
                        <c:v>4097.8</c:v>
                      </c:pt>
                      <c:pt idx="15411">
                        <c:v>4093</c:v>
                      </c:pt>
                      <c:pt idx="15412">
                        <c:v>4096.1000000000004</c:v>
                      </c:pt>
                      <c:pt idx="15413">
                        <c:v>4089.3</c:v>
                      </c:pt>
                      <c:pt idx="15414">
                        <c:v>4085.2</c:v>
                      </c:pt>
                      <c:pt idx="15415">
                        <c:v>4070.7</c:v>
                      </c:pt>
                      <c:pt idx="15416">
                        <c:v>4073</c:v>
                      </c:pt>
                      <c:pt idx="15417">
                        <c:v>4072.1</c:v>
                      </c:pt>
                      <c:pt idx="15418">
                        <c:v>4092.3</c:v>
                      </c:pt>
                      <c:pt idx="15419">
                        <c:v>4082.6</c:v>
                      </c:pt>
                      <c:pt idx="15420">
                        <c:v>4090.5</c:v>
                      </c:pt>
                      <c:pt idx="15421">
                        <c:v>4088.5</c:v>
                      </c:pt>
                      <c:pt idx="15422">
                        <c:v>4070.7</c:v>
                      </c:pt>
                      <c:pt idx="15423">
                        <c:v>4074.2</c:v>
                      </c:pt>
                      <c:pt idx="15424">
                        <c:v>4066.2</c:v>
                      </c:pt>
                      <c:pt idx="15425">
                        <c:v>4085.5</c:v>
                      </c:pt>
                      <c:pt idx="15426">
                        <c:v>4078.8</c:v>
                      </c:pt>
                      <c:pt idx="15427">
                        <c:v>4082.6</c:v>
                      </c:pt>
                      <c:pt idx="15428">
                        <c:v>4087.6</c:v>
                      </c:pt>
                      <c:pt idx="15429">
                        <c:v>4057.5</c:v>
                      </c:pt>
                      <c:pt idx="15430">
                        <c:v>4078.7</c:v>
                      </c:pt>
                      <c:pt idx="15431">
                        <c:v>4092.1</c:v>
                      </c:pt>
                      <c:pt idx="15432">
                        <c:v>4080.8</c:v>
                      </c:pt>
                      <c:pt idx="15433">
                        <c:v>4076.1</c:v>
                      </c:pt>
                      <c:pt idx="15434">
                        <c:v>4073.4</c:v>
                      </c:pt>
                      <c:pt idx="15435">
                        <c:v>4077.9</c:v>
                      </c:pt>
                      <c:pt idx="15436">
                        <c:v>4076.5</c:v>
                      </c:pt>
                      <c:pt idx="15437">
                        <c:v>4074.3</c:v>
                      </c:pt>
                      <c:pt idx="15438">
                        <c:v>4078</c:v>
                      </c:pt>
                      <c:pt idx="15439">
                        <c:v>4086</c:v>
                      </c:pt>
                      <c:pt idx="15440">
                        <c:v>4062.3</c:v>
                      </c:pt>
                      <c:pt idx="15441">
                        <c:v>4054.4</c:v>
                      </c:pt>
                      <c:pt idx="15442">
                        <c:v>4065.6</c:v>
                      </c:pt>
                      <c:pt idx="15443">
                        <c:v>4060.3</c:v>
                      </c:pt>
                      <c:pt idx="15444">
                        <c:v>4069.4</c:v>
                      </c:pt>
                      <c:pt idx="15445">
                        <c:v>4075.1</c:v>
                      </c:pt>
                      <c:pt idx="15446">
                        <c:v>4069.7</c:v>
                      </c:pt>
                      <c:pt idx="15447">
                        <c:v>4071.8</c:v>
                      </c:pt>
                      <c:pt idx="15448">
                        <c:v>4064.6</c:v>
                      </c:pt>
                      <c:pt idx="15449">
                        <c:v>4062.3</c:v>
                      </c:pt>
                      <c:pt idx="15450">
                        <c:v>4058.6</c:v>
                      </c:pt>
                      <c:pt idx="15451">
                        <c:v>4063.8</c:v>
                      </c:pt>
                      <c:pt idx="15452">
                        <c:v>4075.3</c:v>
                      </c:pt>
                      <c:pt idx="15453">
                        <c:v>4066.5</c:v>
                      </c:pt>
                      <c:pt idx="15454">
                        <c:v>4064.5</c:v>
                      </c:pt>
                      <c:pt idx="15455">
                        <c:v>4062.7</c:v>
                      </c:pt>
                      <c:pt idx="15456">
                        <c:v>4053.9</c:v>
                      </c:pt>
                      <c:pt idx="15457">
                        <c:v>4064.6</c:v>
                      </c:pt>
                      <c:pt idx="15458">
                        <c:v>4064.4</c:v>
                      </c:pt>
                      <c:pt idx="15459">
                        <c:v>4055.9</c:v>
                      </c:pt>
                      <c:pt idx="15460">
                        <c:v>4045.6</c:v>
                      </c:pt>
                      <c:pt idx="15461">
                        <c:v>4067.4</c:v>
                      </c:pt>
                      <c:pt idx="15462">
                        <c:v>4063.8</c:v>
                      </c:pt>
                      <c:pt idx="15463">
                        <c:v>4061.2</c:v>
                      </c:pt>
                      <c:pt idx="15464">
                        <c:v>4062</c:v>
                      </c:pt>
                      <c:pt idx="15465">
                        <c:v>4070.7</c:v>
                      </c:pt>
                      <c:pt idx="15466">
                        <c:v>4063.4</c:v>
                      </c:pt>
                      <c:pt idx="15467">
                        <c:v>4055</c:v>
                      </c:pt>
                      <c:pt idx="15468">
                        <c:v>4055.6</c:v>
                      </c:pt>
                      <c:pt idx="15469">
                        <c:v>4057.1</c:v>
                      </c:pt>
                      <c:pt idx="15470">
                        <c:v>4056.6</c:v>
                      </c:pt>
                      <c:pt idx="15471">
                        <c:v>4075.1</c:v>
                      </c:pt>
                      <c:pt idx="15472">
                        <c:v>4042.7</c:v>
                      </c:pt>
                      <c:pt idx="15473">
                        <c:v>4059.1</c:v>
                      </c:pt>
                      <c:pt idx="15474">
                        <c:v>4054</c:v>
                      </c:pt>
                      <c:pt idx="15475">
                        <c:v>4063.5</c:v>
                      </c:pt>
                      <c:pt idx="15476">
                        <c:v>4057.5</c:v>
                      </c:pt>
                      <c:pt idx="15477">
                        <c:v>4053.8</c:v>
                      </c:pt>
                      <c:pt idx="15478">
                        <c:v>4048.3</c:v>
                      </c:pt>
                      <c:pt idx="15479">
                        <c:v>4049.4</c:v>
                      </c:pt>
                      <c:pt idx="15480">
                        <c:v>4045.9</c:v>
                      </c:pt>
                      <c:pt idx="15481">
                        <c:v>4049.7</c:v>
                      </c:pt>
                      <c:pt idx="15482">
                        <c:v>4057.8</c:v>
                      </c:pt>
                      <c:pt idx="15483">
                        <c:v>4048.1</c:v>
                      </c:pt>
                      <c:pt idx="15484">
                        <c:v>4051.3</c:v>
                      </c:pt>
                      <c:pt idx="15485">
                        <c:v>4058.3</c:v>
                      </c:pt>
                      <c:pt idx="15486">
                        <c:v>4050.6</c:v>
                      </c:pt>
                      <c:pt idx="15487">
                        <c:v>4055.9</c:v>
                      </c:pt>
                      <c:pt idx="15488">
                        <c:v>4050.6</c:v>
                      </c:pt>
                      <c:pt idx="15489">
                        <c:v>4037.5</c:v>
                      </c:pt>
                      <c:pt idx="15490">
                        <c:v>4051.8</c:v>
                      </c:pt>
                      <c:pt idx="15491">
                        <c:v>4054.4</c:v>
                      </c:pt>
                      <c:pt idx="15492">
                        <c:v>4051.3</c:v>
                      </c:pt>
                      <c:pt idx="15493">
                        <c:v>4045.5</c:v>
                      </c:pt>
                      <c:pt idx="15494">
                        <c:v>4045.7</c:v>
                      </c:pt>
                      <c:pt idx="15495">
                        <c:v>4050.8</c:v>
                      </c:pt>
                      <c:pt idx="15496">
                        <c:v>4042.6</c:v>
                      </c:pt>
                      <c:pt idx="15497">
                        <c:v>4047.7</c:v>
                      </c:pt>
                      <c:pt idx="15498">
                        <c:v>4041.7</c:v>
                      </c:pt>
                      <c:pt idx="15499">
                        <c:v>4049.4</c:v>
                      </c:pt>
                      <c:pt idx="15500">
                        <c:v>4051.9</c:v>
                      </c:pt>
                      <c:pt idx="15501">
                        <c:v>4058.6</c:v>
                      </c:pt>
                      <c:pt idx="15502">
                        <c:v>4049.7</c:v>
                      </c:pt>
                      <c:pt idx="15503">
                        <c:v>4051.3</c:v>
                      </c:pt>
                      <c:pt idx="15504">
                        <c:v>4051.5</c:v>
                      </c:pt>
                      <c:pt idx="15505">
                        <c:v>4053.8</c:v>
                      </c:pt>
                      <c:pt idx="15506">
                        <c:v>4057.2</c:v>
                      </c:pt>
                      <c:pt idx="15507">
                        <c:v>4053.1</c:v>
                      </c:pt>
                      <c:pt idx="15508">
                        <c:v>4055.7</c:v>
                      </c:pt>
                      <c:pt idx="15509">
                        <c:v>4053.3</c:v>
                      </c:pt>
                      <c:pt idx="15510">
                        <c:v>4043.8</c:v>
                      </c:pt>
                      <c:pt idx="15511">
                        <c:v>4050.6</c:v>
                      </c:pt>
                      <c:pt idx="15512">
                        <c:v>4044.5</c:v>
                      </c:pt>
                      <c:pt idx="15513">
                        <c:v>4043.9</c:v>
                      </c:pt>
                      <c:pt idx="15514">
                        <c:v>4043.1</c:v>
                      </c:pt>
                      <c:pt idx="15515">
                        <c:v>4033.2</c:v>
                      </c:pt>
                      <c:pt idx="15516">
                        <c:v>4031</c:v>
                      </c:pt>
                      <c:pt idx="15517">
                        <c:v>4020.1</c:v>
                      </c:pt>
                      <c:pt idx="15518">
                        <c:v>4013.8</c:v>
                      </c:pt>
                      <c:pt idx="15519">
                        <c:v>4014.4</c:v>
                      </c:pt>
                      <c:pt idx="15520">
                        <c:v>4019.1</c:v>
                      </c:pt>
                      <c:pt idx="15521">
                        <c:v>4028.9</c:v>
                      </c:pt>
                      <c:pt idx="15522">
                        <c:v>4030.8</c:v>
                      </c:pt>
                      <c:pt idx="15523">
                        <c:v>4029.7</c:v>
                      </c:pt>
                      <c:pt idx="15524">
                        <c:v>4021.7</c:v>
                      </c:pt>
                      <c:pt idx="15525">
                        <c:v>4023.6</c:v>
                      </c:pt>
                      <c:pt idx="15526">
                        <c:v>4028.2</c:v>
                      </c:pt>
                      <c:pt idx="15527">
                        <c:v>4011.5</c:v>
                      </c:pt>
                      <c:pt idx="15528">
                        <c:v>4014.5</c:v>
                      </c:pt>
                      <c:pt idx="15529">
                        <c:v>4005.1</c:v>
                      </c:pt>
                      <c:pt idx="15530">
                        <c:v>4007.3</c:v>
                      </c:pt>
                      <c:pt idx="15531">
                        <c:v>4010.8</c:v>
                      </c:pt>
                      <c:pt idx="15532">
                        <c:v>3997.8</c:v>
                      </c:pt>
                      <c:pt idx="15533">
                        <c:v>3998.9</c:v>
                      </c:pt>
                      <c:pt idx="15534">
                        <c:v>3992.5</c:v>
                      </c:pt>
                      <c:pt idx="15535">
                        <c:v>3981.6</c:v>
                      </c:pt>
                      <c:pt idx="15536">
                        <c:v>3977</c:v>
                      </c:pt>
                      <c:pt idx="15537">
                        <c:v>3968.3</c:v>
                      </c:pt>
                      <c:pt idx="15538">
                        <c:v>3972.2</c:v>
                      </c:pt>
                      <c:pt idx="15539">
                        <c:v>3961.2</c:v>
                      </c:pt>
                      <c:pt idx="15540">
                        <c:v>3957.2</c:v>
                      </c:pt>
                      <c:pt idx="15541">
                        <c:v>3969.1</c:v>
                      </c:pt>
                      <c:pt idx="15542">
                        <c:v>3962</c:v>
                      </c:pt>
                      <c:pt idx="15543">
                        <c:v>3965.2</c:v>
                      </c:pt>
                      <c:pt idx="15544">
                        <c:v>3957.6</c:v>
                      </c:pt>
                      <c:pt idx="15545">
                        <c:v>3951.2</c:v>
                      </c:pt>
                      <c:pt idx="15546">
                        <c:v>3949.1</c:v>
                      </c:pt>
                      <c:pt idx="15547">
                        <c:v>3938.8</c:v>
                      </c:pt>
                      <c:pt idx="15548">
                        <c:v>3939.4</c:v>
                      </c:pt>
                      <c:pt idx="15549">
                        <c:v>3933.7</c:v>
                      </c:pt>
                      <c:pt idx="15550">
                        <c:v>3927</c:v>
                      </c:pt>
                      <c:pt idx="15551">
                        <c:v>3926.7</c:v>
                      </c:pt>
                      <c:pt idx="15552">
                        <c:v>3930.9</c:v>
                      </c:pt>
                      <c:pt idx="15553">
                        <c:v>3917.9</c:v>
                      </c:pt>
                      <c:pt idx="15554">
                        <c:v>3927</c:v>
                      </c:pt>
                      <c:pt idx="15555">
                        <c:v>3927.7</c:v>
                      </c:pt>
                      <c:pt idx="15556">
                        <c:v>3910</c:v>
                      </c:pt>
                      <c:pt idx="15557">
                        <c:v>3909.1</c:v>
                      </c:pt>
                      <c:pt idx="15558">
                        <c:v>3906.4</c:v>
                      </c:pt>
                      <c:pt idx="15559">
                        <c:v>3898.6</c:v>
                      </c:pt>
                      <c:pt idx="15560">
                        <c:v>3889.4</c:v>
                      </c:pt>
                      <c:pt idx="15561">
                        <c:v>3885.6</c:v>
                      </c:pt>
                      <c:pt idx="15562">
                        <c:v>3886.2</c:v>
                      </c:pt>
                      <c:pt idx="15563">
                        <c:v>3882.9</c:v>
                      </c:pt>
                      <c:pt idx="15564">
                        <c:v>3876.5</c:v>
                      </c:pt>
                      <c:pt idx="15565">
                        <c:v>3871.1</c:v>
                      </c:pt>
                      <c:pt idx="15566">
                        <c:v>3864.1</c:v>
                      </c:pt>
                      <c:pt idx="15567">
                        <c:v>3857.7</c:v>
                      </c:pt>
                      <c:pt idx="15568">
                        <c:v>3852.9</c:v>
                      </c:pt>
                      <c:pt idx="15569">
                        <c:v>3853.1</c:v>
                      </c:pt>
                      <c:pt idx="15570">
                        <c:v>3844.6</c:v>
                      </c:pt>
                      <c:pt idx="15571">
                        <c:v>3844.1</c:v>
                      </c:pt>
                      <c:pt idx="15572">
                        <c:v>3837.3</c:v>
                      </c:pt>
                      <c:pt idx="15573">
                        <c:v>3832.7</c:v>
                      </c:pt>
                      <c:pt idx="15574">
                        <c:v>3826.5</c:v>
                      </c:pt>
                      <c:pt idx="15575">
                        <c:v>3821</c:v>
                      </c:pt>
                      <c:pt idx="15576">
                        <c:v>3808.6</c:v>
                      </c:pt>
                      <c:pt idx="15577">
                        <c:v>3807.4</c:v>
                      </c:pt>
                      <c:pt idx="15578">
                        <c:v>3802.4</c:v>
                      </c:pt>
                      <c:pt idx="15579">
                        <c:v>3792</c:v>
                      </c:pt>
                      <c:pt idx="15580">
                        <c:v>3785.3</c:v>
                      </c:pt>
                      <c:pt idx="15581">
                        <c:v>3791.3</c:v>
                      </c:pt>
                      <c:pt idx="15582">
                        <c:v>3784</c:v>
                      </c:pt>
                      <c:pt idx="15583">
                        <c:v>3785.8</c:v>
                      </c:pt>
                      <c:pt idx="15584">
                        <c:v>3784.4</c:v>
                      </c:pt>
                      <c:pt idx="15585">
                        <c:v>3789</c:v>
                      </c:pt>
                      <c:pt idx="15586">
                        <c:v>3784.1</c:v>
                      </c:pt>
                      <c:pt idx="15587">
                        <c:v>3789</c:v>
                      </c:pt>
                      <c:pt idx="15588">
                        <c:v>3779.7</c:v>
                      </c:pt>
                      <c:pt idx="15589">
                        <c:v>3778.8</c:v>
                      </c:pt>
                      <c:pt idx="15590">
                        <c:v>3786.7</c:v>
                      </c:pt>
                      <c:pt idx="15591">
                        <c:v>3787</c:v>
                      </c:pt>
                      <c:pt idx="15592">
                        <c:v>3784.3</c:v>
                      </c:pt>
                      <c:pt idx="15593">
                        <c:v>3788.4</c:v>
                      </c:pt>
                      <c:pt idx="15594">
                        <c:v>3791.2</c:v>
                      </c:pt>
                      <c:pt idx="15595">
                        <c:v>3789.1</c:v>
                      </c:pt>
                      <c:pt idx="15596">
                        <c:v>3781</c:v>
                      </c:pt>
                      <c:pt idx="15597">
                        <c:v>3785.6</c:v>
                      </c:pt>
                      <c:pt idx="15598">
                        <c:v>3774.3</c:v>
                      </c:pt>
                      <c:pt idx="15599">
                        <c:v>3773.4</c:v>
                      </c:pt>
                      <c:pt idx="15600">
                        <c:v>3771</c:v>
                      </c:pt>
                      <c:pt idx="15601">
                        <c:v>3768.1</c:v>
                      </c:pt>
                      <c:pt idx="15602">
                        <c:v>3767.1</c:v>
                      </c:pt>
                      <c:pt idx="15603">
                        <c:v>3763.5</c:v>
                      </c:pt>
                      <c:pt idx="15604">
                        <c:v>3763</c:v>
                      </c:pt>
                      <c:pt idx="15605">
                        <c:v>3750.6</c:v>
                      </c:pt>
                      <c:pt idx="15606">
                        <c:v>3737.6</c:v>
                      </c:pt>
                      <c:pt idx="15607">
                        <c:v>3750.2</c:v>
                      </c:pt>
                      <c:pt idx="15608">
                        <c:v>3749.8</c:v>
                      </c:pt>
                      <c:pt idx="15609">
                        <c:v>3736.7</c:v>
                      </c:pt>
                      <c:pt idx="15610">
                        <c:v>3736.2</c:v>
                      </c:pt>
                      <c:pt idx="15611">
                        <c:v>3740.6</c:v>
                      </c:pt>
                      <c:pt idx="15612">
                        <c:v>3732.2</c:v>
                      </c:pt>
                      <c:pt idx="15613">
                        <c:v>3740.6</c:v>
                      </c:pt>
                      <c:pt idx="15614">
                        <c:v>3730.8</c:v>
                      </c:pt>
                      <c:pt idx="15615">
                        <c:v>3724.4</c:v>
                      </c:pt>
                      <c:pt idx="15616">
                        <c:v>3714.8</c:v>
                      </c:pt>
                      <c:pt idx="15617">
                        <c:v>3710.1</c:v>
                      </c:pt>
                      <c:pt idx="15618">
                        <c:v>3701.8</c:v>
                      </c:pt>
                      <c:pt idx="15619">
                        <c:v>3694.3</c:v>
                      </c:pt>
                      <c:pt idx="15620">
                        <c:v>3698.4</c:v>
                      </c:pt>
                      <c:pt idx="15621">
                        <c:v>3690.9</c:v>
                      </c:pt>
                      <c:pt idx="15622">
                        <c:v>3692.4</c:v>
                      </c:pt>
                      <c:pt idx="15623">
                        <c:v>3688.7</c:v>
                      </c:pt>
                      <c:pt idx="15624">
                        <c:v>3686.5</c:v>
                      </c:pt>
                      <c:pt idx="15625">
                        <c:v>3681.7</c:v>
                      </c:pt>
                      <c:pt idx="15626">
                        <c:v>3685.5</c:v>
                      </c:pt>
                      <c:pt idx="15627">
                        <c:v>3688.9</c:v>
                      </c:pt>
                      <c:pt idx="15628">
                        <c:v>3687.9</c:v>
                      </c:pt>
                      <c:pt idx="15629">
                        <c:v>3683.1</c:v>
                      </c:pt>
                      <c:pt idx="15630">
                        <c:v>3685.1</c:v>
                      </c:pt>
                      <c:pt idx="15631">
                        <c:v>3681.4</c:v>
                      </c:pt>
                      <c:pt idx="15632">
                        <c:v>3680.3</c:v>
                      </c:pt>
                      <c:pt idx="15633">
                        <c:v>3675.9</c:v>
                      </c:pt>
                      <c:pt idx="15634">
                        <c:v>3661.7</c:v>
                      </c:pt>
                      <c:pt idx="15635">
                        <c:v>3658.8</c:v>
                      </c:pt>
                      <c:pt idx="15636">
                        <c:v>3661.3</c:v>
                      </c:pt>
                      <c:pt idx="15637">
                        <c:v>3652.4</c:v>
                      </c:pt>
                      <c:pt idx="15638">
                        <c:v>3649.9</c:v>
                      </c:pt>
                      <c:pt idx="15639">
                        <c:v>3641.3</c:v>
                      </c:pt>
                      <c:pt idx="15640">
                        <c:v>3632.2</c:v>
                      </c:pt>
                      <c:pt idx="15641">
                        <c:v>3631.6</c:v>
                      </c:pt>
                      <c:pt idx="15642">
                        <c:v>3622</c:v>
                      </c:pt>
                      <c:pt idx="15643">
                        <c:v>3617</c:v>
                      </c:pt>
                      <c:pt idx="15644">
                        <c:v>3613.1</c:v>
                      </c:pt>
                      <c:pt idx="15645">
                        <c:v>3608.3</c:v>
                      </c:pt>
                      <c:pt idx="15646">
                        <c:v>3606.6</c:v>
                      </c:pt>
                      <c:pt idx="15647">
                        <c:v>3615.7</c:v>
                      </c:pt>
                      <c:pt idx="15648">
                        <c:v>3608.8</c:v>
                      </c:pt>
                      <c:pt idx="15649">
                        <c:v>3597.9</c:v>
                      </c:pt>
                      <c:pt idx="15650">
                        <c:v>3594.9</c:v>
                      </c:pt>
                      <c:pt idx="15651">
                        <c:v>3613.1</c:v>
                      </c:pt>
                      <c:pt idx="15652">
                        <c:v>3594.9</c:v>
                      </c:pt>
                      <c:pt idx="15653">
                        <c:v>3578.4</c:v>
                      </c:pt>
                      <c:pt idx="15654">
                        <c:v>3581.5</c:v>
                      </c:pt>
                      <c:pt idx="15655">
                        <c:v>3586.7</c:v>
                      </c:pt>
                      <c:pt idx="15656">
                        <c:v>3578.1</c:v>
                      </c:pt>
                      <c:pt idx="15657">
                        <c:v>3562.9</c:v>
                      </c:pt>
                      <c:pt idx="15658">
                        <c:v>3562</c:v>
                      </c:pt>
                      <c:pt idx="15659">
                        <c:v>3570.7</c:v>
                      </c:pt>
                      <c:pt idx="15660">
                        <c:v>3537.5</c:v>
                      </c:pt>
                      <c:pt idx="15661">
                        <c:v>3544.2</c:v>
                      </c:pt>
                      <c:pt idx="15662">
                        <c:v>3523.3</c:v>
                      </c:pt>
                      <c:pt idx="15663">
                        <c:v>3540.3</c:v>
                      </c:pt>
                      <c:pt idx="15664">
                        <c:v>3523</c:v>
                      </c:pt>
                      <c:pt idx="15665">
                        <c:v>3532.4</c:v>
                      </c:pt>
                      <c:pt idx="15666">
                        <c:v>3527.8</c:v>
                      </c:pt>
                      <c:pt idx="15667">
                        <c:v>3532.7</c:v>
                      </c:pt>
                      <c:pt idx="15668">
                        <c:v>3521.9</c:v>
                      </c:pt>
                      <c:pt idx="15669">
                        <c:v>3505.1</c:v>
                      </c:pt>
                      <c:pt idx="15670">
                        <c:v>3505.8</c:v>
                      </c:pt>
                      <c:pt idx="15671">
                        <c:v>3512.6</c:v>
                      </c:pt>
                      <c:pt idx="15672">
                        <c:v>3500</c:v>
                      </c:pt>
                      <c:pt idx="15673">
                        <c:v>3502.9</c:v>
                      </c:pt>
                      <c:pt idx="15674">
                        <c:v>3513.1</c:v>
                      </c:pt>
                      <c:pt idx="15675">
                        <c:v>3476.1</c:v>
                      </c:pt>
                      <c:pt idx="15676">
                        <c:v>3494.4</c:v>
                      </c:pt>
                      <c:pt idx="15677">
                        <c:v>3481.5</c:v>
                      </c:pt>
                      <c:pt idx="15678">
                        <c:v>3471.1</c:v>
                      </c:pt>
                      <c:pt idx="15679">
                        <c:v>3473.7</c:v>
                      </c:pt>
                      <c:pt idx="15680">
                        <c:v>3466.7</c:v>
                      </c:pt>
                      <c:pt idx="15681">
                        <c:v>3468.7</c:v>
                      </c:pt>
                      <c:pt idx="15682">
                        <c:v>3459.1</c:v>
                      </c:pt>
                      <c:pt idx="15683">
                        <c:v>3456.1</c:v>
                      </c:pt>
                      <c:pt idx="15684">
                        <c:v>3453.8</c:v>
                      </c:pt>
                      <c:pt idx="15685">
                        <c:v>3464.7</c:v>
                      </c:pt>
                      <c:pt idx="15686">
                        <c:v>3455</c:v>
                      </c:pt>
                      <c:pt idx="15687">
                        <c:v>3461.8</c:v>
                      </c:pt>
                      <c:pt idx="15688">
                        <c:v>3428.8</c:v>
                      </c:pt>
                      <c:pt idx="15689">
                        <c:v>3437.6</c:v>
                      </c:pt>
                      <c:pt idx="15690">
                        <c:v>3439.7</c:v>
                      </c:pt>
                      <c:pt idx="15691">
                        <c:v>3442.4</c:v>
                      </c:pt>
                      <c:pt idx="15692">
                        <c:v>3421.4</c:v>
                      </c:pt>
                      <c:pt idx="15693">
                        <c:v>3423.2</c:v>
                      </c:pt>
                      <c:pt idx="15694">
                        <c:v>3431.4</c:v>
                      </c:pt>
                      <c:pt idx="15695">
                        <c:v>3424.2</c:v>
                      </c:pt>
                      <c:pt idx="15696">
                        <c:v>3403.6</c:v>
                      </c:pt>
                      <c:pt idx="15697">
                        <c:v>3411.2</c:v>
                      </c:pt>
                      <c:pt idx="15698">
                        <c:v>3417.8</c:v>
                      </c:pt>
                      <c:pt idx="15699">
                        <c:v>3424.1</c:v>
                      </c:pt>
                      <c:pt idx="15700">
                        <c:v>3411.6</c:v>
                      </c:pt>
                      <c:pt idx="15701">
                        <c:v>3399.8</c:v>
                      </c:pt>
                      <c:pt idx="15702">
                        <c:v>3413.4</c:v>
                      </c:pt>
                      <c:pt idx="15703">
                        <c:v>3401.5</c:v>
                      </c:pt>
                      <c:pt idx="15704">
                        <c:v>3392.4</c:v>
                      </c:pt>
                      <c:pt idx="15705">
                        <c:v>3383.6</c:v>
                      </c:pt>
                      <c:pt idx="15706">
                        <c:v>3388.8</c:v>
                      </c:pt>
                      <c:pt idx="15707">
                        <c:v>3399.6</c:v>
                      </c:pt>
                      <c:pt idx="15708">
                        <c:v>3387.5</c:v>
                      </c:pt>
                      <c:pt idx="15709">
                        <c:v>3382.8</c:v>
                      </c:pt>
                      <c:pt idx="15710">
                        <c:v>3386.6</c:v>
                      </c:pt>
                      <c:pt idx="15711">
                        <c:v>3376.9</c:v>
                      </c:pt>
                      <c:pt idx="15712">
                        <c:v>3365.7</c:v>
                      </c:pt>
                      <c:pt idx="15713">
                        <c:v>3369.2</c:v>
                      </c:pt>
                      <c:pt idx="15714">
                        <c:v>3365.8</c:v>
                      </c:pt>
                      <c:pt idx="15715">
                        <c:v>3368.6</c:v>
                      </c:pt>
                      <c:pt idx="15716">
                        <c:v>3364.1</c:v>
                      </c:pt>
                      <c:pt idx="15717">
                        <c:v>3370.2</c:v>
                      </c:pt>
                      <c:pt idx="15718">
                        <c:v>3376.1</c:v>
                      </c:pt>
                      <c:pt idx="15719">
                        <c:v>3334.9</c:v>
                      </c:pt>
                      <c:pt idx="15720">
                        <c:v>3330.2</c:v>
                      </c:pt>
                      <c:pt idx="15721">
                        <c:v>3324.3</c:v>
                      </c:pt>
                      <c:pt idx="15722">
                        <c:v>3332.3</c:v>
                      </c:pt>
                      <c:pt idx="15723">
                        <c:v>3333.2</c:v>
                      </c:pt>
                      <c:pt idx="15724">
                        <c:v>3326.2</c:v>
                      </c:pt>
                      <c:pt idx="15725">
                        <c:v>3333.8</c:v>
                      </c:pt>
                      <c:pt idx="15726">
                        <c:v>3321.4</c:v>
                      </c:pt>
                      <c:pt idx="15727">
                        <c:v>3325.3</c:v>
                      </c:pt>
                      <c:pt idx="15728">
                        <c:v>3311.8</c:v>
                      </c:pt>
                      <c:pt idx="15729">
                        <c:v>3308.6</c:v>
                      </c:pt>
                      <c:pt idx="15730">
                        <c:v>3333</c:v>
                      </c:pt>
                      <c:pt idx="15731">
                        <c:v>3320.5</c:v>
                      </c:pt>
                      <c:pt idx="15732">
                        <c:v>3297.9</c:v>
                      </c:pt>
                      <c:pt idx="15733">
                        <c:v>3303.6</c:v>
                      </c:pt>
                      <c:pt idx="15734">
                        <c:v>3316.2</c:v>
                      </c:pt>
                      <c:pt idx="15735">
                        <c:v>3299.9</c:v>
                      </c:pt>
                      <c:pt idx="15736">
                        <c:v>3298.7</c:v>
                      </c:pt>
                      <c:pt idx="15737">
                        <c:v>3299.9</c:v>
                      </c:pt>
                      <c:pt idx="15738">
                        <c:v>3283.5</c:v>
                      </c:pt>
                      <c:pt idx="15739">
                        <c:v>3298.2</c:v>
                      </c:pt>
                      <c:pt idx="15740">
                        <c:v>3293.6</c:v>
                      </c:pt>
                      <c:pt idx="15741">
                        <c:v>3278.2</c:v>
                      </c:pt>
                      <c:pt idx="15742">
                        <c:v>3279.5</c:v>
                      </c:pt>
                      <c:pt idx="15743">
                        <c:v>3266.9</c:v>
                      </c:pt>
                      <c:pt idx="15744">
                        <c:v>3272.3</c:v>
                      </c:pt>
                      <c:pt idx="15745">
                        <c:v>3269.4</c:v>
                      </c:pt>
                      <c:pt idx="15746">
                        <c:v>3272.7</c:v>
                      </c:pt>
                      <c:pt idx="15747">
                        <c:v>3257.9</c:v>
                      </c:pt>
                      <c:pt idx="15748">
                        <c:v>3251.5</c:v>
                      </c:pt>
                      <c:pt idx="15749">
                        <c:v>3261.3</c:v>
                      </c:pt>
                      <c:pt idx="15750">
                        <c:v>3243.4</c:v>
                      </c:pt>
                      <c:pt idx="15751">
                        <c:v>3253.7</c:v>
                      </c:pt>
                      <c:pt idx="15752">
                        <c:v>3246.8</c:v>
                      </c:pt>
                      <c:pt idx="15753">
                        <c:v>3259.5</c:v>
                      </c:pt>
                      <c:pt idx="15754">
                        <c:v>3238</c:v>
                      </c:pt>
                      <c:pt idx="15755">
                        <c:v>3250.2</c:v>
                      </c:pt>
                      <c:pt idx="15756">
                        <c:v>3253.4</c:v>
                      </c:pt>
                      <c:pt idx="15757">
                        <c:v>3246.3</c:v>
                      </c:pt>
                      <c:pt idx="15758">
                        <c:v>3236.2</c:v>
                      </c:pt>
                      <c:pt idx="15759">
                        <c:v>3227.8</c:v>
                      </c:pt>
                      <c:pt idx="15760">
                        <c:v>3233.1</c:v>
                      </c:pt>
                      <c:pt idx="15761">
                        <c:v>3229.8</c:v>
                      </c:pt>
                      <c:pt idx="15762">
                        <c:v>3235.9</c:v>
                      </c:pt>
                      <c:pt idx="15763">
                        <c:v>3238.2</c:v>
                      </c:pt>
                      <c:pt idx="15764">
                        <c:v>3226.7</c:v>
                      </c:pt>
                      <c:pt idx="15765">
                        <c:v>3216.5</c:v>
                      </c:pt>
                      <c:pt idx="15766">
                        <c:v>3192.3</c:v>
                      </c:pt>
                      <c:pt idx="15767">
                        <c:v>3196.9</c:v>
                      </c:pt>
                      <c:pt idx="15768">
                        <c:v>3194.2</c:v>
                      </c:pt>
                      <c:pt idx="15769">
                        <c:v>3199.1</c:v>
                      </c:pt>
                      <c:pt idx="15770">
                        <c:v>3195.2</c:v>
                      </c:pt>
                      <c:pt idx="15771">
                        <c:v>3203.3</c:v>
                      </c:pt>
                      <c:pt idx="15772">
                        <c:v>3210.9</c:v>
                      </c:pt>
                      <c:pt idx="15773">
                        <c:v>3204.3</c:v>
                      </c:pt>
                      <c:pt idx="15774">
                        <c:v>3214.9</c:v>
                      </c:pt>
                      <c:pt idx="15775">
                        <c:v>3220.3</c:v>
                      </c:pt>
                      <c:pt idx="15776">
                        <c:v>3210.8</c:v>
                      </c:pt>
                      <c:pt idx="15777">
                        <c:v>3213.7</c:v>
                      </c:pt>
                      <c:pt idx="15778">
                        <c:v>3213.7</c:v>
                      </c:pt>
                      <c:pt idx="15779">
                        <c:v>3210.3</c:v>
                      </c:pt>
                      <c:pt idx="15780">
                        <c:v>3205.9</c:v>
                      </c:pt>
                      <c:pt idx="15781">
                        <c:v>3201.4</c:v>
                      </c:pt>
                      <c:pt idx="15782">
                        <c:v>3196.7</c:v>
                      </c:pt>
                      <c:pt idx="15783">
                        <c:v>3194.9</c:v>
                      </c:pt>
                      <c:pt idx="15784">
                        <c:v>3184.9</c:v>
                      </c:pt>
                      <c:pt idx="15785">
                        <c:v>3167.1</c:v>
                      </c:pt>
                      <c:pt idx="15786">
                        <c:v>3179.5</c:v>
                      </c:pt>
                      <c:pt idx="15787">
                        <c:v>3184.1</c:v>
                      </c:pt>
                      <c:pt idx="15788">
                        <c:v>3177.6</c:v>
                      </c:pt>
                      <c:pt idx="15789">
                        <c:v>3182.4</c:v>
                      </c:pt>
                      <c:pt idx="15790">
                        <c:v>3190.8</c:v>
                      </c:pt>
                      <c:pt idx="15791">
                        <c:v>3189.4</c:v>
                      </c:pt>
                      <c:pt idx="15792">
                        <c:v>3194.3</c:v>
                      </c:pt>
                      <c:pt idx="15793">
                        <c:v>3181.7</c:v>
                      </c:pt>
                      <c:pt idx="15794">
                        <c:v>3177.8</c:v>
                      </c:pt>
                      <c:pt idx="15795">
                        <c:v>3178.5</c:v>
                      </c:pt>
                      <c:pt idx="15796">
                        <c:v>3169.5</c:v>
                      </c:pt>
                      <c:pt idx="15797">
                        <c:v>3184.7</c:v>
                      </c:pt>
                      <c:pt idx="15798">
                        <c:v>3162.7</c:v>
                      </c:pt>
                      <c:pt idx="15799">
                        <c:v>3166.9</c:v>
                      </c:pt>
                      <c:pt idx="15800">
                        <c:v>3156.4</c:v>
                      </c:pt>
                      <c:pt idx="15801">
                        <c:v>3164</c:v>
                      </c:pt>
                      <c:pt idx="15802">
                        <c:v>3152.7</c:v>
                      </c:pt>
                      <c:pt idx="15803">
                        <c:v>3149.7</c:v>
                      </c:pt>
                      <c:pt idx="15804">
                        <c:v>3137.3</c:v>
                      </c:pt>
                      <c:pt idx="15805">
                        <c:v>3156.5</c:v>
                      </c:pt>
                      <c:pt idx="15806">
                        <c:v>3139.1</c:v>
                      </c:pt>
                      <c:pt idx="15807">
                        <c:v>3153.6</c:v>
                      </c:pt>
                      <c:pt idx="15808">
                        <c:v>3160.6</c:v>
                      </c:pt>
                      <c:pt idx="15809">
                        <c:v>3142</c:v>
                      </c:pt>
                      <c:pt idx="15810">
                        <c:v>3157.8</c:v>
                      </c:pt>
                      <c:pt idx="15811">
                        <c:v>3150.1</c:v>
                      </c:pt>
                      <c:pt idx="15812">
                        <c:v>3171.8</c:v>
                      </c:pt>
                      <c:pt idx="15813">
                        <c:v>3148</c:v>
                      </c:pt>
                      <c:pt idx="15814">
                        <c:v>3169.9</c:v>
                      </c:pt>
                      <c:pt idx="15815">
                        <c:v>3156.2</c:v>
                      </c:pt>
                      <c:pt idx="15816">
                        <c:v>3160.8</c:v>
                      </c:pt>
                      <c:pt idx="15817">
                        <c:v>3157.9</c:v>
                      </c:pt>
                      <c:pt idx="15818">
                        <c:v>3161.2</c:v>
                      </c:pt>
                      <c:pt idx="15819">
                        <c:v>3161.6</c:v>
                      </c:pt>
                      <c:pt idx="15820">
                        <c:v>3149.5</c:v>
                      </c:pt>
                      <c:pt idx="15821">
                        <c:v>3152.9</c:v>
                      </c:pt>
                      <c:pt idx="15822">
                        <c:v>3168.4</c:v>
                      </c:pt>
                      <c:pt idx="15823">
                        <c:v>3163.3</c:v>
                      </c:pt>
                      <c:pt idx="15824">
                        <c:v>3159.5</c:v>
                      </c:pt>
                      <c:pt idx="15825">
                        <c:v>3156.2</c:v>
                      </c:pt>
                      <c:pt idx="15826">
                        <c:v>3156.6</c:v>
                      </c:pt>
                      <c:pt idx="15827">
                        <c:v>3158.7</c:v>
                      </c:pt>
                      <c:pt idx="15828">
                        <c:v>3154.7</c:v>
                      </c:pt>
                      <c:pt idx="15829">
                        <c:v>3153.8</c:v>
                      </c:pt>
                      <c:pt idx="15830">
                        <c:v>3152.9</c:v>
                      </c:pt>
                      <c:pt idx="15831">
                        <c:v>3153.8</c:v>
                      </c:pt>
                      <c:pt idx="15832">
                        <c:v>3154.4</c:v>
                      </c:pt>
                      <c:pt idx="15833">
                        <c:v>3155</c:v>
                      </c:pt>
                      <c:pt idx="15834">
                        <c:v>3153.4</c:v>
                      </c:pt>
                      <c:pt idx="15835">
                        <c:v>3150.7</c:v>
                      </c:pt>
                      <c:pt idx="15836">
                        <c:v>3149</c:v>
                      </c:pt>
                      <c:pt idx="15837">
                        <c:v>3145.5</c:v>
                      </c:pt>
                      <c:pt idx="15838">
                        <c:v>3148.9</c:v>
                      </c:pt>
                      <c:pt idx="15839">
                        <c:v>3144.2</c:v>
                      </c:pt>
                      <c:pt idx="15840">
                        <c:v>3138.4</c:v>
                      </c:pt>
                      <c:pt idx="15841">
                        <c:v>3140.7</c:v>
                      </c:pt>
                      <c:pt idx="15842">
                        <c:v>3137.6</c:v>
                      </c:pt>
                      <c:pt idx="15843">
                        <c:v>3140.6</c:v>
                      </c:pt>
                      <c:pt idx="15844">
                        <c:v>3146.1</c:v>
                      </c:pt>
                      <c:pt idx="15845">
                        <c:v>3136.7</c:v>
                      </c:pt>
                      <c:pt idx="15846">
                        <c:v>3140.3</c:v>
                      </c:pt>
                      <c:pt idx="15847">
                        <c:v>3136.8</c:v>
                      </c:pt>
                      <c:pt idx="15848">
                        <c:v>3131.5</c:v>
                      </c:pt>
                      <c:pt idx="15849">
                        <c:v>3139.1</c:v>
                      </c:pt>
                      <c:pt idx="15850">
                        <c:v>3131.1</c:v>
                      </c:pt>
                      <c:pt idx="15851">
                        <c:v>3121.3</c:v>
                      </c:pt>
                      <c:pt idx="15852">
                        <c:v>3129.6</c:v>
                      </c:pt>
                      <c:pt idx="15853">
                        <c:v>3120.7</c:v>
                      </c:pt>
                      <c:pt idx="15854">
                        <c:v>3114.8</c:v>
                      </c:pt>
                      <c:pt idx="15855">
                        <c:v>3134.2</c:v>
                      </c:pt>
                      <c:pt idx="15856">
                        <c:v>3133.4</c:v>
                      </c:pt>
                      <c:pt idx="15857">
                        <c:v>3128.7</c:v>
                      </c:pt>
                      <c:pt idx="15858">
                        <c:v>3119.4</c:v>
                      </c:pt>
                      <c:pt idx="15859">
                        <c:v>3118.5</c:v>
                      </c:pt>
                      <c:pt idx="15860">
                        <c:v>3111.5</c:v>
                      </c:pt>
                      <c:pt idx="15861">
                        <c:v>3111.2</c:v>
                      </c:pt>
                      <c:pt idx="15862">
                        <c:v>3116.1</c:v>
                      </c:pt>
                      <c:pt idx="15863">
                        <c:v>3106.4</c:v>
                      </c:pt>
                      <c:pt idx="15864">
                        <c:v>3109</c:v>
                      </c:pt>
                      <c:pt idx="15865">
                        <c:v>3100.2</c:v>
                      </c:pt>
                      <c:pt idx="15866">
                        <c:v>3105.3</c:v>
                      </c:pt>
                      <c:pt idx="15867">
                        <c:v>3102.5</c:v>
                      </c:pt>
                      <c:pt idx="15868">
                        <c:v>3100.4</c:v>
                      </c:pt>
                      <c:pt idx="15869">
                        <c:v>3096.1</c:v>
                      </c:pt>
                      <c:pt idx="15870">
                        <c:v>3096.5</c:v>
                      </c:pt>
                      <c:pt idx="15871">
                        <c:v>3089.9</c:v>
                      </c:pt>
                      <c:pt idx="15872">
                        <c:v>3090.8</c:v>
                      </c:pt>
                      <c:pt idx="15873">
                        <c:v>3087.5</c:v>
                      </c:pt>
                      <c:pt idx="15874">
                        <c:v>3083.7</c:v>
                      </c:pt>
                      <c:pt idx="15875">
                        <c:v>3083.4</c:v>
                      </c:pt>
                      <c:pt idx="15876">
                        <c:v>3088.8</c:v>
                      </c:pt>
                      <c:pt idx="15877">
                        <c:v>3082.7</c:v>
                      </c:pt>
                      <c:pt idx="15878">
                        <c:v>3091</c:v>
                      </c:pt>
                      <c:pt idx="15879">
                        <c:v>3077.2</c:v>
                      </c:pt>
                      <c:pt idx="15880">
                        <c:v>3077.9</c:v>
                      </c:pt>
                      <c:pt idx="15881">
                        <c:v>3083.7</c:v>
                      </c:pt>
                      <c:pt idx="15882">
                        <c:v>3065</c:v>
                      </c:pt>
                      <c:pt idx="15883">
                        <c:v>3075.7</c:v>
                      </c:pt>
                      <c:pt idx="15884">
                        <c:v>3077</c:v>
                      </c:pt>
                      <c:pt idx="15885">
                        <c:v>3078.2</c:v>
                      </c:pt>
                      <c:pt idx="15886">
                        <c:v>3070.2</c:v>
                      </c:pt>
                      <c:pt idx="15887">
                        <c:v>3078.7</c:v>
                      </c:pt>
                      <c:pt idx="15888">
                        <c:v>3066.4</c:v>
                      </c:pt>
                      <c:pt idx="15889">
                        <c:v>3064.9</c:v>
                      </c:pt>
                      <c:pt idx="15890">
                        <c:v>3050.2</c:v>
                      </c:pt>
                      <c:pt idx="15891">
                        <c:v>3057.4</c:v>
                      </c:pt>
                      <c:pt idx="15892">
                        <c:v>3058.3</c:v>
                      </c:pt>
                      <c:pt idx="15893">
                        <c:v>3056.8</c:v>
                      </c:pt>
                      <c:pt idx="15894">
                        <c:v>3053.6</c:v>
                      </c:pt>
                      <c:pt idx="15895">
                        <c:v>3052.7</c:v>
                      </c:pt>
                      <c:pt idx="15896">
                        <c:v>3053.8</c:v>
                      </c:pt>
                      <c:pt idx="15897">
                        <c:v>3052.9</c:v>
                      </c:pt>
                      <c:pt idx="15898">
                        <c:v>3029.5</c:v>
                      </c:pt>
                      <c:pt idx="15899">
                        <c:v>3042.5</c:v>
                      </c:pt>
                      <c:pt idx="15900">
                        <c:v>3014.8</c:v>
                      </c:pt>
                      <c:pt idx="15901">
                        <c:v>3009.3</c:v>
                      </c:pt>
                      <c:pt idx="15902">
                        <c:v>3033.8</c:v>
                      </c:pt>
                      <c:pt idx="15903">
                        <c:v>3024.3</c:v>
                      </c:pt>
                      <c:pt idx="15904">
                        <c:v>3021.7</c:v>
                      </c:pt>
                      <c:pt idx="15905">
                        <c:v>3028.5</c:v>
                      </c:pt>
                      <c:pt idx="15906">
                        <c:v>3033.4</c:v>
                      </c:pt>
                      <c:pt idx="15907">
                        <c:v>3023.6</c:v>
                      </c:pt>
                      <c:pt idx="15908">
                        <c:v>3026.5</c:v>
                      </c:pt>
                      <c:pt idx="15909">
                        <c:v>3009.9</c:v>
                      </c:pt>
                      <c:pt idx="15910">
                        <c:v>3009.5</c:v>
                      </c:pt>
                      <c:pt idx="15911">
                        <c:v>3008.2</c:v>
                      </c:pt>
                      <c:pt idx="15912">
                        <c:v>2998.5</c:v>
                      </c:pt>
                      <c:pt idx="15913">
                        <c:v>2995.2</c:v>
                      </c:pt>
                      <c:pt idx="15914">
                        <c:v>2985.3</c:v>
                      </c:pt>
                      <c:pt idx="15915">
                        <c:v>3004.4</c:v>
                      </c:pt>
                      <c:pt idx="15916">
                        <c:v>2994.5</c:v>
                      </c:pt>
                      <c:pt idx="15917">
                        <c:v>3002.2</c:v>
                      </c:pt>
                      <c:pt idx="15918">
                        <c:v>2991.6</c:v>
                      </c:pt>
                      <c:pt idx="15919">
                        <c:v>2989.6</c:v>
                      </c:pt>
                      <c:pt idx="15920">
                        <c:v>2996.3</c:v>
                      </c:pt>
                      <c:pt idx="15921">
                        <c:v>3000.7</c:v>
                      </c:pt>
                      <c:pt idx="15922">
                        <c:v>2984.3</c:v>
                      </c:pt>
                      <c:pt idx="15923">
                        <c:v>2984.7</c:v>
                      </c:pt>
                      <c:pt idx="15924">
                        <c:v>2992.3</c:v>
                      </c:pt>
                      <c:pt idx="15925">
                        <c:v>2997.1</c:v>
                      </c:pt>
                      <c:pt idx="15926">
                        <c:v>2983</c:v>
                      </c:pt>
                      <c:pt idx="15927">
                        <c:v>2956.4</c:v>
                      </c:pt>
                      <c:pt idx="15928">
                        <c:v>2964.9</c:v>
                      </c:pt>
                      <c:pt idx="15929">
                        <c:v>2967.3</c:v>
                      </c:pt>
                      <c:pt idx="15930">
                        <c:v>2957</c:v>
                      </c:pt>
                      <c:pt idx="15931">
                        <c:v>2952.4</c:v>
                      </c:pt>
                      <c:pt idx="15932">
                        <c:v>2953.2</c:v>
                      </c:pt>
                      <c:pt idx="15933">
                        <c:v>2955.7</c:v>
                      </c:pt>
                      <c:pt idx="15934">
                        <c:v>2959.5</c:v>
                      </c:pt>
                      <c:pt idx="15935">
                        <c:v>2958.1</c:v>
                      </c:pt>
                      <c:pt idx="15936">
                        <c:v>2953.7</c:v>
                      </c:pt>
                      <c:pt idx="15937">
                        <c:v>2950.1</c:v>
                      </c:pt>
                      <c:pt idx="15938">
                        <c:v>2952.9</c:v>
                      </c:pt>
                      <c:pt idx="15939">
                        <c:v>2943.5</c:v>
                      </c:pt>
                      <c:pt idx="15940">
                        <c:v>2939.7</c:v>
                      </c:pt>
                      <c:pt idx="15941">
                        <c:v>2932</c:v>
                      </c:pt>
                      <c:pt idx="15942">
                        <c:v>2951.5</c:v>
                      </c:pt>
                      <c:pt idx="15943">
                        <c:v>2939.3</c:v>
                      </c:pt>
                      <c:pt idx="15944">
                        <c:v>2945.7</c:v>
                      </c:pt>
                      <c:pt idx="15945">
                        <c:v>2953.7</c:v>
                      </c:pt>
                      <c:pt idx="15946">
                        <c:v>2926.7</c:v>
                      </c:pt>
                      <c:pt idx="15947">
                        <c:v>2938.2</c:v>
                      </c:pt>
                      <c:pt idx="15948">
                        <c:v>2935.1</c:v>
                      </c:pt>
                      <c:pt idx="15949">
                        <c:v>2935.2</c:v>
                      </c:pt>
                      <c:pt idx="15950">
                        <c:v>2946.7</c:v>
                      </c:pt>
                      <c:pt idx="15951">
                        <c:v>2935.5</c:v>
                      </c:pt>
                      <c:pt idx="15952">
                        <c:v>2953.7</c:v>
                      </c:pt>
                      <c:pt idx="15953">
                        <c:v>2930</c:v>
                      </c:pt>
                      <c:pt idx="15954">
                        <c:v>2917</c:v>
                      </c:pt>
                      <c:pt idx="15955">
                        <c:v>2923.9</c:v>
                      </c:pt>
                      <c:pt idx="15956">
                        <c:v>2912.2</c:v>
                      </c:pt>
                      <c:pt idx="15957">
                        <c:v>2939.6</c:v>
                      </c:pt>
                      <c:pt idx="15958">
                        <c:v>2928</c:v>
                      </c:pt>
                      <c:pt idx="15959">
                        <c:v>2929.8</c:v>
                      </c:pt>
                      <c:pt idx="15960">
                        <c:v>2921.4</c:v>
                      </c:pt>
                      <c:pt idx="15961">
                        <c:v>2918.1</c:v>
                      </c:pt>
                      <c:pt idx="15962">
                        <c:v>2917.7</c:v>
                      </c:pt>
                      <c:pt idx="15963">
                        <c:v>2911.4</c:v>
                      </c:pt>
                      <c:pt idx="15964">
                        <c:v>2927.3</c:v>
                      </c:pt>
                      <c:pt idx="15965">
                        <c:v>2927.2</c:v>
                      </c:pt>
                      <c:pt idx="15966">
                        <c:v>2907.7</c:v>
                      </c:pt>
                      <c:pt idx="15967">
                        <c:v>2907.4</c:v>
                      </c:pt>
                      <c:pt idx="15968">
                        <c:v>2904</c:v>
                      </c:pt>
                      <c:pt idx="15969">
                        <c:v>2897</c:v>
                      </c:pt>
                      <c:pt idx="15970">
                        <c:v>2906.4</c:v>
                      </c:pt>
                      <c:pt idx="15971">
                        <c:v>2892.2</c:v>
                      </c:pt>
                      <c:pt idx="15972">
                        <c:v>2883.2</c:v>
                      </c:pt>
                      <c:pt idx="15973">
                        <c:v>2877</c:v>
                      </c:pt>
                      <c:pt idx="15974">
                        <c:v>2872</c:v>
                      </c:pt>
                      <c:pt idx="15975">
                        <c:v>2873.1</c:v>
                      </c:pt>
                      <c:pt idx="15976">
                        <c:v>2873.2</c:v>
                      </c:pt>
                      <c:pt idx="15977">
                        <c:v>2880.6</c:v>
                      </c:pt>
                      <c:pt idx="15978">
                        <c:v>2901.4</c:v>
                      </c:pt>
                      <c:pt idx="15979">
                        <c:v>2894.8</c:v>
                      </c:pt>
                      <c:pt idx="15980">
                        <c:v>2886.6</c:v>
                      </c:pt>
                      <c:pt idx="15981">
                        <c:v>2886.7</c:v>
                      </c:pt>
                      <c:pt idx="15982">
                        <c:v>2891.3</c:v>
                      </c:pt>
                      <c:pt idx="15983">
                        <c:v>2882.7</c:v>
                      </c:pt>
                      <c:pt idx="15984">
                        <c:v>2883.9</c:v>
                      </c:pt>
                      <c:pt idx="15985">
                        <c:v>2878</c:v>
                      </c:pt>
                      <c:pt idx="15986">
                        <c:v>2883.4</c:v>
                      </c:pt>
                      <c:pt idx="15987">
                        <c:v>2897.6</c:v>
                      </c:pt>
                      <c:pt idx="15988">
                        <c:v>2897.4</c:v>
                      </c:pt>
                      <c:pt idx="15989">
                        <c:v>2880.3</c:v>
                      </c:pt>
                      <c:pt idx="15990">
                        <c:v>2884.6</c:v>
                      </c:pt>
                      <c:pt idx="15991">
                        <c:v>2869.4</c:v>
                      </c:pt>
                      <c:pt idx="15992">
                        <c:v>2855.7</c:v>
                      </c:pt>
                      <c:pt idx="15993">
                        <c:v>2864.2</c:v>
                      </c:pt>
                      <c:pt idx="15994">
                        <c:v>2870.5</c:v>
                      </c:pt>
                      <c:pt idx="15995">
                        <c:v>2869.7</c:v>
                      </c:pt>
                      <c:pt idx="15996">
                        <c:v>2871.3</c:v>
                      </c:pt>
                      <c:pt idx="15997">
                        <c:v>2880</c:v>
                      </c:pt>
                      <c:pt idx="15998">
                        <c:v>2872.1</c:v>
                      </c:pt>
                      <c:pt idx="15999">
                        <c:v>2872</c:v>
                      </c:pt>
                      <c:pt idx="16000">
                        <c:v>2864.3</c:v>
                      </c:pt>
                      <c:pt idx="16001">
                        <c:v>2871</c:v>
                      </c:pt>
                      <c:pt idx="16002">
                        <c:v>2874.3</c:v>
                      </c:pt>
                      <c:pt idx="16003">
                        <c:v>2877.2</c:v>
                      </c:pt>
                      <c:pt idx="16004">
                        <c:v>2869.4</c:v>
                      </c:pt>
                      <c:pt idx="16005">
                        <c:v>2883.6</c:v>
                      </c:pt>
                      <c:pt idx="16006">
                        <c:v>2886.6</c:v>
                      </c:pt>
                      <c:pt idx="16007">
                        <c:v>2890.2</c:v>
                      </c:pt>
                      <c:pt idx="16008">
                        <c:v>2871</c:v>
                      </c:pt>
                      <c:pt idx="16009">
                        <c:v>2874.6</c:v>
                      </c:pt>
                      <c:pt idx="16010">
                        <c:v>2870.1</c:v>
                      </c:pt>
                      <c:pt idx="16011">
                        <c:v>2883.7</c:v>
                      </c:pt>
                      <c:pt idx="16012">
                        <c:v>2875.6</c:v>
                      </c:pt>
                      <c:pt idx="16013">
                        <c:v>2865.7</c:v>
                      </c:pt>
                      <c:pt idx="16014">
                        <c:v>2874.6</c:v>
                      </c:pt>
                      <c:pt idx="16015">
                        <c:v>2885.2</c:v>
                      </c:pt>
                      <c:pt idx="16016">
                        <c:v>2863.8</c:v>
                      </c:pt>
                      <c:pt idx="16017">
                        <c:v>2882.9</c:v>
                      </c:pt>
                      <c:pt idx="16018">
                        <c:v>2867.7</c:v>
                      </c:pt>
                      <c:pt idx="16019">
                        <c:v>2874.6</c:v>
                      </c:pt>
                      <c:pt idx="16020">
                        <c:v>2860.2</c:v>
                      </c:pt>
                      <c:pt idx="16021">
                        <c:v>2847.1</c:v>
                      </c:pt>
                      <c:pt idx="16022">
                        <c:v>2866</c:v>
                      </c:pt>
                      <c:pt idx="16023">
                        <c:v>2846.9</c:v>
                      </c:pt>
                      <c:pt idx="16024">
                        <c:v>2851.1</c:v>
                      </c:pt>
                      <c:pt idx="16025">
                        <c:v>2857.9</c:v>
                      </c:pt>
                      <c:pt idx="16026">
                        <c:v>2849.8</c:v>
                      </c:pt>
                      <c:pt idx="16027">
                        <c:v>2850.4</c:v>
                      </c:pt>
                      <c:pt idx="16028">
                        <c:v>2842.8</c:v>
                      </c:pt>
                      <c:pt idx="16029">
                        <c:v>2841.9</c:v>
                      </c:pt>
                      <c:pt idx="16030">
                        <c:v>2837</c:v>
                      </c:pt>
                      <c:pt idx="16031">
                        <c:v>2826.1</c:v>
                      </c:pt>
                      <c:pt idx="16032">
                        <c:v>2824.1</c:v>
                      </c:pt>
                      <c:pt idx="16033">
                        <c:v>2843.9</c:v>
                      </c:pt>
                      <c:pt idx="16034">
                        <c:v>2826.1</c:v>
                      </c:pt>
                      <c:pt idx="16035">
                        <c:v>2812.5</c:v>
                      </c:pt>
                      <c:pt idx="16036">
                        <c:v>2825.8</c:v>
                      </c:pt>
                      <c:pt idx="16037">
                        <c:v>2828.4</c:v>
                      </c:pt>
                      <c:pt idx="16038">
                        <c:v>2822.7</c:v>
                      </c:pt>
                      <c:pt idx="16039">
                        <c:v>2828</c:v>
                      </c:pt>
                      <c:pt idx="16040">
                        <c:v>2815</c:v>
                      </c:pt>
                      <c:pt idx="16041">
                        <c:v>2805.3</c:v>
                      </c:pt>
                      <c:pt idx="16042">
                        <c:v>2818.8</c:v>
                      </c:pt>
                      <c:pt idx="16043">
                        <c:v>2811.7</c:v>
                      </c:pt>
                      <c:pt idx="16044">
                        <c:v>2809.1</c:v>
                      </c:pt>
                      <c:pt idx="16045">
                        <c:v>2798.1</c:v>
                      </c:pt>
                      <c:pt idx="16046">
                        <c:v>2799.1</c:v>
                      </c:pt>
                      <c:pt idx="16047">
                        <c:v>2818.6</c:v>
                      </c:pt>
                    </c:numCache>
                  </c:numRef>
                </c:yVal>
                <c:smooth val="0"/>
                <c:extLst xmlns:c15="http://schemas.microsoft.com/office/drawing/2012/chart">
                  <c:ext xmlns:c16="http://schemas.microsoft.com/office/drawing/2014/chart" uri="{C3380CC4-5D6E-409C-BE32-E72D297353CC}">
                    <c16:uniqueId val="{00000004-B742-4D6E-BB65-B4A24E495DD4}"/>
                  </c:ext>
                </c:extLst>
              </c15:ser>
            </c15:filteredScatterSeries>
            <c15:filteredScatterSeries>
              <c15:ser>
                <c:idx val="5"/>
                <c:order val="5"/>
                <c:tx>
                  <c:v>CH4 november</c:v>
                </c:tx>
                <c:spPr>
                  <a:ln w="28575"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'ventilation 2'!$A$2:$A$16049</c15:sqref>
                        </c15:formulaRef>
                      </c:ext>
                    </c:extLst>
                    <c:numCache>
                      <c:formatCode>0.00</c:formatCode>
                      <c:ptCount val="16048"/>
                      <c:pt idx="0">
                        <c:v>0.56592592592592594</c:v>
                      </c:pt>
                      <c:pt idx="1">
                        <c:v>0.56616898148009098</c:v>
                      </c:pt>
                      <c:pt idx="2">
                        <c:v>0.56641203703425602</c:v>
                      </c:pt>
                      <c:pt idx="3">
                        <c:v>0.56665509259569702</c:v>
                      </c:pt>
                      <c:pt idx="4">
                        <c:v>0.56689814814986206</c:v>
                      </c:pt>
                      <c:pt idx="5">
                        <c:v>0.5671412037040271</c:v>
                      </c:pt>
                      <c:pt idx="6">
                        <c:v>0.56738425925819214</c:v>
                      </c:pt>
                      <c:pt idx="7">
                        <c:v>0.56762731481235718</c:v>
                      </c:pt>
                      <c:pt idx="8">
                        <c:v>0.56787037036652221</c:v>
                      </c:pt>
                      <c:pt idx="9">
                        <c:v>0.56811342592796321</c:v>
                      </c:pt>
                      <c:pt idx="10">
                        <c:v>0.56835648148212825</c:v>
                      </c:pt>
                      <c:pt idx="11">
                        <c:v>0.56859953703629329</c:v>
                      </c:pt>
                      <c:pt idx="12">
                        <c:v>0.56884259259045833</c:v>
                      </c:pt>
                      <c:pt idx="13">
                        <c:v>0.56908564814462337</c:v>
                      </c:pt>
                      <c:pt idx="14">
                        <c:v>0.56932870370606437</c:v>
                      </c:pt>
                      <c:pt idx="15">
                        <c:v>0.5695717592602294</c:v>
                      </c:pt>
                      <c:pt idx="16">
                        <c:v>0.56981481481439444</c:v>
                      </c:pt>
                      <c:pt idx="17">
                        <c:v>0.57005787036855948</c:v>
                      </c:pt>
                      <c:pt idx="18">
                        <c:v>0.57030092592272452</c:v>
                      </c:pt>
                      <c:pt idx="19">
                        <c:v>0.57055555555366921</c:v>
                      </c:pt>
                      <c:pt idx="20">
                        <c:v>0.57079861110783425</c:v>
                      </c:pt>
                      <c:pt idx="21">
                        <c:v>0.57104166666927525</c:v>
                      </c:pt>
                      <c:pt idx="22">
                        <c:v>0.57128472222344029</c:v>
                      </c:pt>
                      <c:pt idx="23">
                        <c:v>0.57152777777760533</c:v>
                      </c:pt>
                      <c:pt idx="24">
                        <c:v>0.57177083333177037</c:v>
                      </c:pt>
                      <c:pt idx="25">
                        <c:v>0.57201388888593541</c:v>
                      </c:pt>
                      <c:pt idx="26">
                        <c:v>0.5722569444473764</c:v>
                      </c:pt>
                      <c:pt idx="27">
                        <c:v>0.57250000000154144</c:v>
                      </c:pt>
                      <c:pt idx="28">
                        <c:v>0.57274305555570648</c:v>
                      </c:pt>
                      <c:pt idx="29">
                        <c:v>0.57298611110987152</c:v>
                      </c:pt>
                      <c:pt idx="30">
                        <c:v>0.57322916666403656</c:v>
                      </c:pt>
                      <c:pt idx="31">
                        <c:v>0.5734722222182016</c:v>
                      </c:pt>
                      <c:pt idx="32">
                        <c:v>0.5737152777796426</c:v>
                      </c:pt>
                      <c:pt idx="33">
                        <c:v>0.57395833333380764</c:v>
                      </c:pt>
                      <c:pt idx="34">
                        <c:v>0.57420138888797267</c:v>
                      </c:pt>
                      <c:pt idx="35">
                        <c:v>0.57444444444213771</c:v>
                      </c:pt>
                      <c:pt idx="36">
                        <c:v>0.57468749999630275</c:v>
                      </c:pt>
                      <c:pt idx="37">
                        <c:v>0.57493055555774375</c:v>
                      </c:pt>
                      <c:pt idx="38">
                        <c:v>0.57517361111190879</c:v>
                      </c:pt>
                      <c:pt idx="39">
                        <c:v>0.57541666666607383</c:v>
                      </c:pt>
                      <c:pt idx="40">
                        <c:v>0.57565972222023887</c:v>
                      </c:pt>
                      <c:pt idx="41">
                        <c:v>0.57590277777440391</c:v>
                      </c:pt>
                      <c:pt idx="42">
                        <c:v>0.5761458333358449</c:v>
                      </c:pt>
                      <c:pt idx="43">
                        <c:v>0.57638888889000994</c:v>
                      </c:pt>
                      <c:pt idx="44">
                        <c:v>0.57663194444417498</c:v>
                      </c:pt>
                      <c:pt idx="45">
                        <c:v>0.57687499999834002</c:v>
                      </c:pt>
                      <c:pt idx="46">
                        <c:v>0.57711805555250506</c:v>
                      </c:pt>
                      <c:pt idx="47">
                        <c:v>0.57736111111394606</c:v>
                      </c:pt>
                      <c:pt idx="48">
                        <c:v>0.5776041666681111</c:v>
                      </c:pt>
                      <c:pt idx="49">
                        <c:v>0.57784722222227614</c:v>
                      </c:pt>
                      <c:pt idx="50">
                        <c:v>0.57809027777644117</c:v>
                      </c:pt>
                      <c:pt idx="51">
                        <c:v>0.57833333333060621</c:v>
                      </c:pt>
                      <c:pt idx="52">
                        <c:v>0.57857638888477125</c:v>
                      </c:pt>
                      <c:pt idx="53">
                        <c:v>0.57881944444621225</c:v>
                      </c:pt>
                      <c:pt idx="54">
                        <c:v>0.57906250000037729</c:v>
                      </c:pt>
                      <c:pt idx="55">
                        <c:v>0.57930555555454233</c:v>
                      </c:pt>
                      <c:pt idx="56">
                        <c:v>0.57954861110870737</c:v>
                      </c:pt>
                      <c:pt idx="57">
                        <c:v>0.57979166666287241</c:v>
                      </c:pt>
                      <c:pt idx="58">
                        <c:v>0.5800347222243134</c:v>
                      </c:pt>
                      <c:pt idx="59">
                        <c:v>0.58027777777847844</c:v>
                      </c:pt>
                      <c:pt idx="60">
                        <c:v>0.58052083333264348</c:v>
                      </c:pt>
                      <c:pt idx="61">
                        <c:v>0.58076388888680852</c:v>
                      </c:pt>
                      <c:pt idx="62">
                        <c:v>0.58100694444097356</c:v>
                      </c:pt>
                      <c:pt idx="63">
                        <c:v>0.58125000000241456</c:v>
                      </c:pt>
                      <c:pt idx="64">
                        <c:v>0.5814930555565796</c:v>
                      </c:pt>
                      <c:pt idx="65">
                        <c:v>0.58173611111074464</c:v>
                      </c:pt>
                      <c:pt idx="66">
                        <c:v>0.58197916666490968</c:v>
                      </c:pt>
                      <c:pt idx="67">
                        <c:v>0.58223379629585437</c:v>
                      </c:pt>
                      <c:pt idx="68">
                        <c:v>0.58247685185001941</c:v>
                      </c:pt>
                      <c:pt idx="69">
                        <c:v>0.58271990740418445</c:v>
                      </c:pt>
                      <c:pt idx="70">
                        <c:v>0.58296296296562544</c:v>
                      </c:pt>
                      <c:pt idx="71">
                        <c:v>0.58320601851979048</c:v>
                      </c:pt>
                      <c:pt idx="72">
                        <c:v>0.58344907407395552</c:v>
                      </c:pt>
                      <c:pt idx="73">
                        <c:v>0.58369212962812056</c:v>
                      </c:pt>
                      <c:pt idx="74">
                        <c:v>0.5839351851822856</c:v>
                      </c:pt>
                      <c:pt idx="75">
                        <c:v>0.5841782407437266</c:v>
                      </c:pt>
                      <c:pt idx="76">
                        <c:v>0.58442129629789163</c:v>
                      </c:pt>
                      <c:pt idx="77">
                        <c:v>0.58466435185205667</c:v>
                      </c:pt>
                      <c:pt idx="78">
                        <c:v>0.58490740740622171</c:v>
                      </c:pt>
                      <c:pt idx="79">
                        <c:v>0.58515046296038675</c:v>
                      </c:pt>
                      <c:pt idx="80">
                        <c:v>0.58539351851455179</c:v>
                      </c:pt>
                      <c:pt idx="81">
                        <c:v>0.58563657407599279</c:v>
                      </c:pt>
                      <c:pt idx="82">
                        <c:v>0.58587962963015783</c:v>
                      </c:pt>
                      <c:pt idx="83">
                        <c:v>0.58612268518432287</c:v>
                      </c:pt>
                      <c:pt idx="84">
                        <c:v>0.58636574073848791</c:v>
                      </c:pt>
                      <c:pt idx="85">
                        <c:v>0.58660879629265295</c:v>
                      </c:pt>
                      <c:pt idx="86">
                        <c:v>0.58685185185409394</c:v>
                      </c:pt>
                      <c:pt idx="87">
                        <c:v>0.58709490740825898</c:v>
                      </c:pt>
                      <c:pt idx="88">
                        <c:v>0.58733796296242402</c:v>
                      </c:pt>
                      <c:pt idx="89">
                        <c:v>0.58758101851658906</c:v>
                      </c:pt>
                      <c:pt idx="90">
                        <c:v>0.5878240740707541</c:v>
                      </c:pt>
                      <c:pt idx="91">
                        <c:v>0.5880671296321951</c:v>
                      </c:pt>
                      <c:pt idx="92">
                        <c:v>0.58831018518636014</c:v>
                      </c:pt>
                      <c:pt idx="93">
                        <c:v>0.58855324074052517</c:v>
                      </c:pt>
                      <c:pt idx="94">
                        <c:v>0.58879629629469021</c:v>
                      </c:pt>
                      <c:pt idx="95">
                        <c:v>0.58903935184885525</c:v>
                      </c:pt>
                      <c:pt idx="96">
                        <c:v>0.58928240741029625</c:v>
                      </c:pt>
                      <c:pt idx="97">
                        <c:v>0.58952546296446129</c:v>
                      </c:pt>
                      <c:pt idx="98">
                        <c:v>0.58976851851862633</c:v>
                      </c:pt>
                      <c:pt idx="99">
                        <c:v>0.59001157407279137</c:v>
                      </c:pt>
                      <c:pt idx="100">
                        <c:v>0.59025462962695641</c:v>
                      </c:pt>
                      <c:pt idx="101">
                        <c:v>0.59049768518112145</c:v>
                      </c:pt>
                      <c:pt idx="102">
                        <c:v>0.59074074074256244</c:v>
                      </c:pt>
                      <c:pt idx="103">
                        <c:v>0.59098379629672748</c:v>
                      </c:pt>
                      <c:pt idx="104">
                        <c:v>0.59122685185089252</c:v>
                      </c:pt>
                      <c:pt idx="105">
                        <c:v>0.59146990740505756</c:v>
                      </c:pt>
                      <c:pt idx="106">
                        <c:v>0.5917129629592226</c:v>
                      </c:pt>
                      <c:pt idx="107">
                        <c:v>0.5919560185206636</c:v>
                      </c:pt>
                      <c:pt idx="108">
                        <c:v>0.59219907407482864</c:v>
                      </c:pt>
                      <c:pt idx="109">
                        <c:v>0.59244212962899367</c:v>
                      </c:pt>
                      <c:pt idx="110">
                        <c:v>0.59268518518315871</c:v>
                      </c:pt>
                      <c:pt idx="111">
                        <c:v>0.59292824073732375</c:v>
                      </c:pt>
                      <c:pt idx="112">
                        <c:v>0.59317129629876475</c:v>
                      </c:pt>
                      <c:pt idx="113">
                        <c:v>0.59341435185292979</c:v>
                      </c:pt>
                      <c:pt idx="114">
                        <c:v>0.59365740740709483</c:v>
                      </c:pt>
                      <c:pt idx="115">
                        <c:v>0.59391203703803952</c:v>
                      </c:pt>
                      <c:pt idx="116">
                        <c:v>0.59415509259220456</c:v>
                      </c:pt>
                      <c:pt idx="117">
                        <c:v>0.5943981481463696</c:v>
                      </c:pt>
                      <c:pt idx="118">
                        <c:v>0.59464120370053464</c:v>
                      </c:pt>
                      <c:pt idx="119">
                        <c:v>0.59488425926197563</c:v>
                      </c:pt>
                      <c:pt idx="120">
                        <c:v>0.59512731481614067</c:v>
                      </c:pt>
                      <c:pt idx="121">
                        <c:v>0.59537037037030571</c:v>
                      </c:pt>
                      <c:pt idx="122">
                        <c:v>0.59561342592447075</c:v>
                      </c:pt>
                      <c:pt idx="123">
                        <c:v>0.59585648147863579</c:v>
                      </c:pt>
                      <c:pt idx="124">
                        <c:v>0.59609953704007679</c:v>
                      </c:pt>
                      <c:pt idx="125">
                        <c:v>0.59634259259424183</c:v>
                      </c:pt>
                      <c:pt idx="126">
                        <c:v>0.59658564814840687</c:v>
                      </c:pt>
                      <c:pt idx="127">
                        <c:v>0.59682870370257191</c:v>
                      </c:pt>
                      <c:pt idx="128">
                        <c:v>0.59707175925673694</c:v>
                      </c:pt>
                      <c:pt idx="129">
                        <c:v>0.59731481481090198</c:v>
                      </c:pt>
                      <c:pt idx="130">
                        <c:v>0.59755787037234298</c:v>
                      </c:pt>
                      <c:pt idx="131">
                        <c:v>0.59780092592650802</c:v>
                      </c:pt>
                      <c:pt idx="132">
                        <c:v>0.59804398148067306</c:v>
                      </c:pt>
                      <c:pt idx="133">
                        <c:v>0.5982870370348381</c:v>
                      </c:pt>
                      <c:pt idx="134">
                        <c:v>0.59853009258900314</c:v>
                      </c:pt>
                      <c:pt idx="135">
                        <c:v>0.59877314815044413</c:v>
                      </c:pt>
                      <c:pt idx="136">
                        <c:v>0.59901620370460917</c:v>
                      </c:pt>
                      <c:pt idx="137">
                        <c:v>0.59925925925877421</c:v>
                      </c:pt>
                      <c:pt idx="138">
                        <c:v>0.59950231481293925</c:v>
                      </c:pt>
                      <c:pt idx="139">
                        <c:v>0.59974537036710429</c:v>
                      </c:pt>
                      <c:pt idx="140">
                        <c:v>0.59998842592854529</c:v>
                      </c:pt>
                      <c:pt idx="141">
                        <c:v>0.60023148148271033</c:v>
                      </c:pt>
                      <c:pt idx="142">
                        <c:v>0.60047453703687537</c:v>
                      </c:pt>
                      <c:pt idx="143">
                        <c:v>0.60071759259104041</c:v>
                      </c:pt>
                      <c:pt idx="144">
                        <c:v>0.60096064814520544</c:v>
                      </c:pt>
                      <c:pt idx="145">
                        <c:v>0.60120370370664644</c:v>
                      </c:pt>
                      <c:pt idx="146">
                        <c:v>0.60144675926081148</c:v>
                      </c:pt>
                      <c:pt idx="147">
                        <c:v>0.60168981481497652</c:v>
                      </c:pt>
                      <c:pt idx="148">
                        <c:v>0.60193287036914156</c:v>
                      </c:pt>
                      <c:pt idx="149">
                        <c:v>0.6021759259233066</c:v>
                      </c:pt>
                      <c:pt idx="150">
                        <c:v>0.60241898147747164</c:v>
                      </c:pt>
                      <c:pt idx="151">
                        <c:v>0.60266203703891263</c:v>
                      </c:pt>
                      <c:pt idx="152">
                        <c:v>0.60290509259307767</c:v>
                      </c:pt>
                      <c:pt idx="153">
                        <c:v>0.60314814814724271</c:v>
                      </c:pt>
                      <c:pt idx="154">
                        <c:v>0.60339120370140775</c:v>
                      </c:pt>
                      <c:pt idx="155">
                        <c:v>0.60363425925557279</c:v>
                      </c:pt>
                      <c:pt idx="156">
                        <c:v>0.60387731481701379</c:v>
                      </c:pt>
                      <c:pt idx="157">
                        <c:v>0.60412037037117883</c:v>
                      </c:pt>
                      <c:pt idx="158">
                        <c:v>0.60436342592534387</c:v>
                      </c:pt>
                      <c:pt idx="159">
                        <c:v>0.60460648147950891</c:v>
                      </c:pt>
                      <c:pt idx="160">
                        <c:v>0.60484953703367395</c:v>
                      </c:pt>
                      <c:pt idx="161">
                        <c:v>0.60509259259511494</c:v>
                      </c:pt>
                      <c:pt idx="162">
                        <c:v>0.60533564814927998</c:v>
                      </c:pt>
                      <c:pt idx="163">
                        <c:v>0.60559027778022467</c:v>
                      </c:pt>
                      <c:pt idx="164">
                        <c:v>0.60583333333438971</c:v>
                      </c:pt>
                      <c:pt idx="165">
                        <c:v>0.60607638888855475</c:v>
                      </c:pt>
                      <c:pt idx="166">
                        <c:v>0.60631944444271979</c:v>
                      </c:pt>
                      <c:pt idx="167">
                        <c:v>0.60656249999688483</c:v>
                      </c:pt>
                      <c:pt idx="168">
                        <c:v>0.60680555555832583</c:v>
                      </c:pt>
                      <c:pt idx="169">
                        <c:v>0.60704861111249087</c:v>
                      </c:pt>
                      <c:pt idx="170">
                        <c:v>0.6072916666666559</c:v>
                      </c:pt>
                      <c:pt idx="171">
                        <c:v>0.60753472222082094</c:v>
                      </c:pt>
                      <c:pt idx="172">
                        <c:v>0.60777777777498598</c:v>
                      </c:pt>
                      <c:pt idx="173">
                        <c:v>0.60802083333642698</c:v>
                      </c:pt>
                      <c:pt idx="174">
                        <c:v>0.60826388889059202</c:v>
                      </c:pt>
                      <c:pt idx="175">
                        <c:v>0.60850694444475706</c:v>
                      </c:pt>
                      <c:pt idx="176">
                        <c:v>0.6087499999989221</c:v>
                      </c:pt>
                      <c:pt idx="177">
                        <c:v>0.60899305555308714</c:v>
                      </c:pt>
                      <c:pt idx="178">
                        <c:v>0.60923611110725218</c:v>
                      </c:pt>
                      <c:pt idx="179">
                        <c:v>0.60947916666869317</c:v>
                      </c:pt>
                      <c:pt idx="180">
                        <c:v>0.60972222222285821</c:v>
                      </c:pt>
                      <c:pt idx="181">
                        <c:v>0.60996527777702325</c:v>
                      </c:pt>
                      <c:pt idx="182">
                        <c:v>0.61020833333118829</c:v>
                      </c:pt>
                      <c:pt idx="183">
                        <c:v>0.61045138888535333</c:v>
                      </c:pt>
                      <c:pt idx="184">
                        <c:v>0.61069444444679433</c:v>
                      </c:pt>
                      <c:pt idx="185">
                        <c:v>0.61093750000095937</c:v>
                      </c:pt>
                      <c:pt idx="186">
                        <c:v>0.61118055555512441</c:v>
                      </c:pt>
                      <c:pt idx="187">
                        <c:v>0.61142361110928944</c:v>
                      </c:pt>
                      <c:pt idx="188">
                        <c:v>0.61166666666345448</c:v>
                      </c:pt>
                      <c:pt idx="189">
                        <c:v>0.61190972222489548</c:v>
                      </c:pt>
                      <c:pt idx="190">
                        <c:v>0.61215277777906052</c:v>
                      </c:pt>
                      <c:pt idx="191">
                        <c:v>0.61239583333322556</c:v>
                      </c:pt>
                      <c:pt idx="192">
                        <c:v>0.6126388888873906</c:v>
                      </c:pt>
                      <c:pt idx="193">
                        <c:v>0.61288194444155564</c:v>
                      </c:pt>
                      <c:pt idx="194">
                        <c:v>0.61312500000299663</c:v>
                      </c:pt>
                      <c:pt idx="195">
                        <c:v>0.61336805555716167</c:v>
                      </c:pt>
                      <c:pt idx="196">
                        <c:v>0.61361111111132671</c:v>
                      </c:pt>
                      <c:pt idx="197">
                        <c:v>0.61385416666549175</c:v>
                      </c:pt>
                      <c:pt idx="198">
                        <c:v>0.61409722221965679</c:v>
                      </c:pt>
                      <c:pt idx="199">
                        <c:v>0.61434027777382183</c:v>
                      </c:pt>
                      <c:pt idx="200">
                        <c:v>0.61458333333526283</c:v>
                      </c:pt>
                      <c:pt idx="201">
                        <c:v>0.61482638888942787</c:v>
                      </c:pt>
                      <c:pt idx="202">
                        <c:v>0.61506944444359291</c:v>
                      </c:pt>
                      <c:pt idx="203">
                        <c:v>0.61531249999775794</c:v>
                      </c:pt>
                      <c:pt idx="204">
                        <c:v>0.61555555555192298</c:v>
                      </c:pt>
                      <c:pt idx="205">
                        <c:v>0.61579861111336398</c:v>
                      </c:pt>
                      <c:pt idx="206">
                        <c:v>0.61604166666752902</c:v>
                      </c:pt>
                      <c:pt idx="207">
                        <c:v>0.61628472222169406</c:v>
                      </c:pt>
                      <c:pt idx="208">
                        <c:v>0.6165277777758591</c:v>
                      </c:pt>
                      <c:pt idx="209">
                        <c:v>0.61677083333002414</c:v>
                      </c:pt>
                      <c:pt idx="210">
                        <c:v>0.61701388889146513</c:v>
                      </c:pt>
                      <c:pt idx="211">
                        <c:v>0.61726851851513387</c:v>
                      </c:pt>
                      <c:pt idx="212">
                        <c:v>0.61751157407657487</c:v>
                      </c:pt>
                      <c:pt idx="213">
                        <c:v>0.6177546296307399</c:v>
                      </c:pt>
                      <c:pt idx="214">
                        <c:v>0.61799768518490494</c:v>
                      </c:pt>
                      <c:pt idx="215">
                        <c:v>0.61824074073906998</c:v>
                      </c:pt>
                      <c:pt idx="216">
                        <c:v>0.61848379629323502</c:v>
                      </c:pt>
                      <c:pt idx="217">
                        <c:v>0.61872685185467602</c:v>
                      </c:pt>
                      <c:pt idx="218">
                        <c:v>0.61896990740884106</c:v>
                      </c:pt>
                      <c:pt idx="219">
                        <c:v>0.6192129629630061</c:v>
                      </c:pt>
                      <c:pt idx="220">
                        <c:v>0.61945601851717114</c:v>
                      </c:pt>
                      <c:pt idx="221">
                        <c:v>0.61969907407133618</c:v>
                      </c:pt>
                      <c:pt idx="222">
                        <c:v>0.61994212962550121</c:v>
                      </c:pt>
                      <c:pt idx="223">
                        <c:v>0.62018518518694221</c:v>
                      </c:pt>
                      <c:pt idx="224">
                        <c:v>0.62042824074110725</c:v>
                      </c:pt>
                      <c:pt idx="225">
                        <c:v>0.62067129629527229</c:v>
                      </c:pt>
                      <c:pt idx="226">
                        <c:v>0.62091435184943733</c:v>
                      </c:pt>
                      <c:pt idx="227">
                        <c:v>0.62115740740360237</c:v>
                      </c:pt>
                      <c:pt idx="228">
                        <c:v>0.62140046296504337</c:v>
                      </c:pt>
                      <c:pt idx="229">
                        <c:v>0.6216435185192084</c:v>
                      </c:pt>
                      <c:pt idx="230">
                        <c:v>0.62188657407337344</c:v>
                      </c:pt>
                      <c:pt idx="231">
                        <c:v>0.62212962962753848</c:v>
                      </c:pt>
                      <c:pt idx="232">
                        <c:v>0.62237268518170352</c:v>
                      </c:pt>
                      <c:pt idx="233">
                        <c:v>0.62261574074314452</c:v>
                      </c:pt>
                      <c:pt idx="234">
                        <c:v>0.62285879629730956</c:v>
                      </c:pt>
                      <c:pt idx="235">
                        <c:v>0.6231018518514746</c:v>
                      </c:pt>
                      <c:pt idx="236">
                        <c:v>0.62334490740563964</c:v>
                      </c:pt>
                      <c:pt idx="237">
                        <c:v>0.62358796295980468</c:v>
                      </c:pt>
                      <c:pt idx="238">
                        <c:v>0.62383101852124567</c:v>
                      </c:pt>
                      <c:pt idx="239">
                        <c:v>0.62407407407541071</c:v>
                      </c:pt>
                      <c:pt idx="240">
                        <c:v>0.62431712962957575</c:v>
                      </c:pt>
                      <c:pt idx="241">
                        <c:v>0.62456018518374079</c:v>
                      </c:pt>
                      <c:pt idx="242">
                        <c:v>0.62480324073790583</c:v>
                      </c:pt>
                      <c:pt idx="243">
                        <c:v>0.62504629629934683</c:v>
                      </c:pt>
                      <c:pt idx="244">
                        <c:v>0.62528935185351187</c:v>
                      </c:pt>
                      <c:pt idx="245">
                        <c:v>0.6255324074076769</c:v>
                      </c:pt>
                      <c:pt idx="246">
                        <c:v>0.62577546296184194</c:v>
                      </c:pt>
                      <c:pt idx="247">
                        <c:v>0.62601851851600698</c:v>
                      </c:pt>
                      <c:pt idx="248">
                        <c:v>0.62626157407017202</c:v>
                      </c:pt>
                      <c:pt idx="249">
                        <c:v>0.62650462963161302</c:v>
                      </c:pt>
                      <c:pt idx="250">
                        <c:v>0.62674768518577806</c:v>
                      </c:pt>
                      <c:pt idx="251">
                        <c:v>0.6269907407399431</c:v>
                      </c:pt>
                      <c:pt idx="252">
                        <c:v>0.62723379629410814</c:v>
                      </c:pt>
                      <c:pt idx="253">
                        <c:v>0.62747685184827318</c:v>
                      </c:pt>
                      <c:pt idx="254">
                        <c:v>0.62771990740971417</c:v>
                      </c:pt>
                      <c:pt idx="255">
                        <c:v>0.62796296296387921</c:v>
                      </c:pt>
                      <c:pt idx="256">
                        <c:v>0.62820601851804425</c:v>
                      </c:pt>
                      <c:pt idx="257">
                        <c:v>0.62844907407220929</c:v>
                      </c:pt>
                      <c:pt idx="258">
                        <c:v>0.62869212962637433</c:v>
                      </c:pt>
                      <c:pt idx="259">
                        <c:v>0.62894675925731902</c:v>
                      </c:pt>
                      <c:pt idx="260">
                        <c:v>0.62918981481148406</c:v>
                      </c:pt>
                      <c:pt idx="261">
                        <c:v>0.62943287037292506</c:v>
                      </c:pt>
                      <c:pt idx="262">
                        <c:v>0.6296759259270901</c:v>
                      </c:pt>
                      <c:pt idx="263">
                        <c:v>0.62991898148125514</c:v>
                      </c:pt>
                      <c:pt idx="264">
                        <c:v>0.63016203703542018</c:v>
                      </c:pt>
                      <c:pt idx="265">
                        <c:v>0.63040509258958521</c:v>
                      </c:pt>
                      <c:pt idx="266">
                        <c:v>0.63064814815102621</c:v>
                      </c:pt>
                      <c:pt idx="267">
                        <c:v>0.63089120370519125</c:v>
                      </c:pt>
                      <c:pt idx="268">
                        <c:v>0.63113425925935629</c:v>
                      </c:pt>
                      <c:pt idx="269">
                        <c:v>0.63137731481352133</c:v>
                      </c:pt>
                      <c:pt idx="270">
                        <c:v>0.63162037036768637</c:v>
                      </c:pt>
                      <c:pt idx="271">
                        <c:v>0.63186342592185141</c:v>
                      </c:pt>
                      <c:pt idx="272">
                        <c:v>0.6321064814832924</c:v>
                      </c:pt>
                      <c:pt idx="273">
                        <c:v>0.63234953703745744</c:v>
                      </c:pt>
                      <c:pt idx="274">
                        <c:v>0.63259259259162248</c:v>
                      </c:pt>
                      <c:pt idx="275">
                        <c:v>0.63283564814578752</c:v>
                      </c:pt>
                      <c:pt idx="276">
                        <c:v>0.63307870369995256</c:v>
                      </c:pt>
                      <c:pt idx="277">
                        <c:v>0.63332175926139356</c:v>
                      </c:pt>
                      <c:pt idx="278">
                        <c:v>0.6335648148155586</c:v>
                      </c:pt>
                      <c:pt idx="279">
                        <c:v>0.63380787036972364</c:v>
                      </c:pt>
                      <c:pt idx="280">
                        <c:v>0.63405092592388868</c:v>
                      </c:pt>
                      <c:pt idx="281">
                        <c:v>0.63429398147805371</c:v>
                      </c:pt>
                      <c:pt idx="282">
                        <c:v>0.63453703703949471</c:v>
                      </c:pt>
                      <c:pt idx="283">
                        <c:v>0.63478009259365975</c:v>
                      </c:pt>
                      <c:pt idx="284">
                        <c:v>0.63502314814782479</c:v>
                      </c:pt>
                      <c:pt idx="285">
                        <c:v>0.63526620370198983</c:v>
                      </c:pt>
                      <c:pt idx="286">
                        <c:v>0.63550925925615487</c:v>
                      </c:pt>
                      <c:pt idx="287">
                        <c:v>0.63575231481759586</c:v>
                      </c:pt>
                      <c:pt idx="288">
                        <c:v>0.6359953703717609</c:v>
                      </c:pt>
                      <c:pt idx="289">
                        <c:v>0.63623842592592594</c:v>
                      </c:pt>
                      <c:pt idx="290">
                        <c:v>0.63648148148009098</c:v>
                      </c:pt>
                      <c:pt idx="291">
                        <c:v>0.63672453703425602</c:v>
                      </c:pt>
                      <c:pt idx="292">
                        <c:v>0.63696759259569702</c:v>
                      </c:pt>
                      <c:pt idx="293">
                        <c:v>0.63721064814986206</c:v>
                      </c:pt>
                      <c:pt idx="294">
                        <c:v>0.6374537037040271</c:v>
                      </c:pt>
                      <c:pt idx="295">
                        <c:v>0.63769675925819214</c:v>
                      </c:pt>
                      <c:pt idx="296">
                        <c:v>0.63793981481235718</c:v>
                      </c:pt>
                      <c:pt idx="297">
                        <c:v>0.63818287036652221</c:v>
                      </c:pt>
                      <c:pt idx="298">
                        <c:v>0.63842592592796321</c:v>
                      </c:pt>
                      <c:pt idx="299">
                        <c:v>0.63866898148212825</c:v>
                      </c:pt>
                      <c:pt idx="300">
                        <c:v>0.63891203703629329</c:v>
                      </c:pt>
                      <c:pt idx="301">
                        <c:v>0.63915509259045833</c:v>
                      </c:pt>
                      <c:pt idx="302">
                        <c:v>0.63939814814462337</c:v>
                      </c:pt>
                      <c:pt idx="303">
                        <c:v>0.63964120370606437</c:v>
                      </c:pt>
                      <c:pt idx="304">
                        <c:v>0.6398842592602294</c:v>
                      </c:pt>
                      <c:pt idx="305">
                        <c:v>0.64012731481439444</c:v>
                      </c:pt>
                      <c:pt idx="306">
                        <c:v>0.64037037036855948</c:v>
                      </c:pt>
                      <c:pt idx="307">
                        <c:v>0.64061342592272452</c:v>
                      </c:pt>
                      <c:pt idx="308">
                        <c:v>0.64086805555366921</c:v>
                      </c:pt>
                      <c:pt idx="309">
                        <c:v>0.64111111110783425</c:v>
                      </c:pt>
                      <c:pt idx="310">
                        <c:v>0.64135416666927525</c:v>
                      </c:pt>
                      <c:pt idx="311">
                        <c:v>0.64159722222344029</c:v>
                      </c:pt>
                      <c:pt idx="312">
                        <c:v>0.64184027777760533</c:v>
                      </c:pt>
                      <c:pt idx="313">
                        <c:v>0.64208333333177037</c:v>
                      </c:pt>
                      <c:pt idx="314">
                        <c:v>0.64232638888593541</c:v>
                      </c:pt>
                      <c:pt idx="315">
                        <c:v>0.6425694444473764</c:v>
                      </c:pt>
                      <c:pt idx="316">
                        <c:v>0.64281250000154144</c:v>
                      </c:pt>
                      <c:pt idx="317">
                        <c:v>0.64305555555570648</c:v>
                      </c:pt>
                      <c:pt idx="318">
                        <c:v>0.64329861110987152</c:v>
                      </c:pt>
                      <c:pt idx="319">
                        <c:v>0.64354166666403656</c:v>
                      </c:pt>
                      <c:pt idx="320">
                        <c:v>0.6437847222182016</c:v>
                      </c:pt>
                      <c:pt idx="321">
                        <c:v>0.6440277777796426</c:v>
                      </c:pt>
                      <c:pt idx="322">
                        <c:v>0.64427083333380764</c:v>
                      </c:pt>
                      <c:pt idx="323">
                        <c:v>0.64451388888797267</c:v>
                      </c:pt>
                      <c:pt idx="324">
                        <c:v>0.64475694444213771</c:v>
                      </c:pt>
                      <c:pt idx="325">
                        <c:v>0.64499999999630275</c:v>
                      </c:pt>
                      <c:pt idx="326">
                        <c:v>0.64524305555774375</c:v>
                      </c:pt>
                      <c:pt idx="327">
                        <c:v>0.64548611111190879</c:v>
                      </c:pt>
                      <c:pt idx="328">
                        <c:v>0.64572916666607383</c:v>
                      </c:pt>
                      <c:pt idx="329">
                        <c:v>0.64597222222023887</c:v>
                      </c:pt>
                      <c:pt idx="330">
                        <c:v>0.64621527777440391</c:v>
                      </c:pt>
                      <c:pt idx="331">
                        <c:v>0.6464583333358449</c:v>
                      </c:pt>
                      <c:pt idx="332">
                        <c:v>0.64670138889000994</c:v>
                      </c:pt>
                      <c:pt idx="333">
                        <c:v>0.64694444444417498</c:v>
                      </c:pt>
                      <c:pt idx="334">
                        <c:v>0.64718749999834002</c:v>
                      </c:pt>
                      <c:pt idx="335">
                        <c:v>0.64743055555250506</c:v>
                      </c:pt>
                      <c:pt idx="336">
                        <c:v>0.64767361111394606</c:v>
                      </c:pt>
                      <c:pt idx="337">
                        <c:v>0.6479166666681111</c:v>
                      </c:pt>
                      <c:pt idx="338">
                        <c:v>0.64815972222227614</c:v>
                      </c:pt>
                      <c:pt idx="339">
                        <c:v>0.64840277777644117</c:v>
                      </c:pt>
                      <c:pt idx="340">
                        <c:v>0.64864583333060621</c:v>
                      </c:pt>
                      <c:pt idx="341">
                        <c:v>0.64888888888477125</c:v>
                      </c:pt>
                      <c:pt idx="342">
                        <c:v>0.64913194444621225</c:v>
                      </c:pt>
                      <c:pt idx="343">
                        <c:v>0.64937500000037729</c:v>
                      </c:pt>
                      <c:pt idx="344">
                        <c:v>0.64961805555454233</c:v>
                      </c:pt>
                      <c:pt idx="345">
                        <c:v>0.64986111110870737</c:v>
                      </c:pt>
                      <c:pt idx="346">
                        <c:v>0.65010416666287241</c:v>
                      </c:pt>
                      <c:pt idx="347">
                        <c:v>0.6503472222243134</c:v>
                      </c:pt>
                      <c:pt idx="348">
                        <c:v>0.65059027777847844</c:v>
                      </c:pt>
                      <c:pt idx="349">
                        <c:v>0.65083333333264348</c:v>
                      </c:pt>
                      <c:pt idx="350">
                        <c:v>0.65107638888680852</c:v>
                      </c:pt>
                      <c:pt idx="351">
                        <c:v>0.65131944444097356</c:v>
                      </c:pt>
                      <c:pt idx="352">
                        <c:v>0.65156250000241456</c:v>
                      </c:pt>
                      <c:pt idx="353">
                        <c:v>0.6518055555565796</c:v>
                      </c:pt>
                      <c:pt idx="354">
                        <c:v>0.65204861111074464</c:v>
                      </c:pt>
                      <c:pt idx="355">
                        <c:v>0.65229166666490968</c:v>
                      </c:pt>
                      <c:pt idx="356">
                        <c:v>0.65254629629585437</c:v>
                      </c:pt>
                      <c:pt idx="357">
                        <c:v>0.65278935185001941</c:v>
                      </c:pt>
                      <c:pt idx="358">
                        <c:v>0.65303240740418445</c:v>
                      </c:pt>
                      <c:pt idx="359">
                        <c:v>0.65327546296562544</c:v>
                      </c:pt>
                      <c:pt idx="360">
                        <c:v>0.65351851851979048</c:v>
                      </c:pt>
                      <c:pt idx="361">
                        <c:v>0.65376157407395552</c:v>
                      </c:pt>
                      <c:pt idx="362">
                        <c:v>0.65400462962812056</c:v>
                      </c:pt>
                      <c:pt idx="363">
                        <c:v>0.6542476851822856</c:v>
                      </c:pt>
                      <c:pt idx="364">
                        <c:v>0.6544907407437266</c:v>
                      </c:pt>
                      <c:pt idx="365">
                        <c:v>0.65473379629789163</c:v>
                      </c:pt>
                      <c:pt idx="366">
                        <c:v>0.65497685185205667</c:v>
                      </c:pt>
                      <c:pt idx="367">
                        <c:v>0.65521990740622171</c:v>
                      </c:pt>
                      <c:pt idx="368">
                        <c:v>0.65546296296038675</c:v>
                      </c:pt>
                      <c:pt idx="369">
                        <c:v>0.65570601851455179</c:v>
                      </c:pt>
                      <c:pt idx="370">
                        <c:v>0.65594907407599279</c:v>
                      </c:pt>
                      <c:pt idx="371">
                        <c:v>0.65619212963015783</c:v>
                      </c:pt>
                      <c:pt idx="372">
                        <c:v>0.65643518518432287</c:v>
                      </c:pt>
                      <c:pt idx="373">
                        <c:v>0.65667824073848791</c:v>
                      </c:pt>
                      <c:pt idx="374">
                        <c:v>0.65692129629265295</c:v>
                      </c:pt>
                      <c:pt idx="375">
                        <c:v>0.65716435185409394</c:v>
                      </c:pt>
                      <c:pt idx="376">
                        <c:v>0.65740740740825898</c:v>
                      </c:pt>
                      <c:pt idx="377">
                        <c:v>0.65765046296242402</c:v>
                      </c:pt>
                      <c:pt idx="378">
                        <c:v>0.65789351851658906</c:v>
                      </c:pt>
                      <c:pt idx="379">
                        <c:v>0.6581365740707541</c:v>
                      </c:pt>
                      <c:pt idx="380">
                        <c:v>0.6583796296321951</c:v>
                      </c:pt>
                      <c:pt idx="381">
                        <c:v>0.65862268518636014</c:v>
                      </c:pt>
                      <c:pt idx="382">
                        <c:v>0.65886574074052517</c:v>
                      </c:pt>
                      <c:pt idx="383">
                        <c:v>0.65910879629469021</c:v>
                      </c:pt>
                      <c:pt idx="384">
                        <c:v>0.65935185184885525</c:v>
                      </c:pt>
                      <c:pt idx="385">
                        <c:v>0.65959490741029625</c:v>
                      </c:pt>
                      <c:pt idx="386">
                        <c:v>0.65983796296446129</c:v>
                      </c:pt>
                      <c:pt idx="387">
                        <c:v>0.66008101851862633</c:v>
                      </c:pt>
                      <c:pt idx="388">
                        <c:v>0.66032407407279137</c:v>
                      </c:pt>
                      <c:pt idx="389">
                        <c:v>0.66056712962695641</c:v>
                      </c:pt>
                      <c:pt idx="390">
                        <c:v>0.66081018518112145</c:v>
                      </c:pt>
                      <c:pt idx="391">
                        <c:v>0.66105324074256244</c:v>
                      </c:pt>
                      <c:pt idx="392">
                        <c:v>0.66129629629672748</c:v>
                      </c:pt>
                      <c:pt idx="393">
                        <c:v>0.66153935185089252</c:v>
                      </c:pt>
                      <c:pt idx="394">
                        <c:v>0.66178240740505756</c:v>
                      </c:pt>
                      <c:pt idx="395">
                        <c:v>0.6620254629592226</c:v>
                      </c:pt>
                      <c:pt idx="396">
                        <c:v>0.6622685185206636</c:v>
                      </c:pt>
                      <c:pt idx="397">
                        <c:v>0.66251157407482864</c:v>
                      </c:pt>
                      <c:pt idx="398">
                        <c:v>0.66275462962899367</c:v>
                      </c:pt>
                      <c:pt idx="399">
                        <c:v>0.66299768518315871</c:v>
                      </c:pt>
                      <c:pt idx="400">
                        <c:v>0.66324074073732375</c:v>
                      </c:pt>
                      <c:pt idx="401">
                        <c:v>0.66348379629876475</c:v>
                      </c:pt>
                      <c:pt idx="402">
                        <c:v>0.66372685185292979</c:v>
                      </c:pt>
                      <c:pt idx="403">
                        <c:v>0.66396990740709483</c:v>
                      </c:pt>
                      <c:pt idx="404">
                        <c:v>0.66422453703803952</c:v>
                      </c:pt>
                      <c:pt idx="405">
                        <c:v>0.66446759259220456</c:v>
                      </c:pt>
                      <c:pt idx="406">
                        <c:v>0.6647106481463696</c:v>
                      </c:pt>
                      <c:pt idx="407">
                        <c:v>0.66495370370053464</c:v>
                      </c:pt>
                      <c:pt idx="408">
                        <c:v>0.66519675926197563</c:v>
                      </c:pt>
                      <c:pt idx="409">
                        <c:v>0.66543981481614067</c:v>
                      </c:pt>
                      <c:pt idx="410">
                        <c:v>0.66568287037030571</c:v>
                      </c:pt>
                      <c:pt idx="411">
                        <c:v>0.66592592592447075</c:v>
                      </c:pt>
                      <c:pt idx="412">
                        <c:v>0.66616898147863579</c:v>
                      </c:pt>
                      <c:pt idx="413">
                        <c:v>0.66641203704007679</c:v>
                      </c:pt>
                      <c:pt idx="414">
                        <c:v>0.66665509259424183</c:v>
                      </c:pt>
                      <c:pt idx="415">
                        <c:v>0.66689814814840687</c:v>
                      </c:pt>
                      <c:pt idx="416">
                        <c:v>0.66714120370257191</c:v>
                      </c:pt>
                      <c:pt idx="417">
                        <c:v>0.66738425925673694</c:v>
                      </c:pt>
                      <c:pt idx="418">
                        <c:v>0.66762731481090198</c:v>
                      </c:pt>
                      <c:pt idx="419">
                        <c:v>0.66787037037234298</c:v>
                      </c:pt>
                      <c:pt idx="420">
                        <c:v>0.66811342592650802</c:v>
                      </c:pt>
                      <c:pt idx="421">
                        <c:v>0.66835648148067306</c:v>
                      </c:pt>
                      <c:pt idx="422">
                        <c:v>0.6685995370348381</c:v>
                      </c:pt>
                      <c:pt idx="423">
                        <c:v>0.66884259258900314</c:v>
                      </c:pt>
                      <c:pt idx="424">
                        <c:v>0.66908564815044413</c:v>
                      </c:pt>
                      <c:pt idx="425">
                        <c:v>0.66932870370460917</c:v>
                      </c:pt>
                      <c:pt idx="426">
                        <c:v>0.66957175925877421</c:v>
                      </c:pt>
                      <c:pt idx="427">
                        <c:v>0.66981481481293925</c:v>
                      </c:pt>
                      <c:pt idx="428">
                        <c:v>0.67005787036710429</c:v>
                      </c:pt>
                      <c:pt idx="429">
                        <c:v>0.67030092592854529</c:v>
                      </c:pt>
                      <c:pt idx="430">
                        <c:v>0.67054398148271033</c:v>
                      </c:pt>
                      <c:pt idx="431">
                        <c:v>0.67078703703687537</c:v>
                      </c:pt>
                      <c:pt idx="432">
                        <c:v>0.67103009259104041</c:v>
                      </c:pt>
                      <c:pt idx="433">
                        <c:v>0.67127314814520544</c:v>
                      </c:pt>
                      <c:pt idx="434">
                        <c:v>0.67151620370664644</c:v>
                      </c:pt>
                      <c:pt idx="435">
                        <c:v>0.67175925926081148</c:v>
                      </c:pt>
                      <c:pt idx="436">
                        <c:v>0.67200231481497652</c:v>
                      </c:pt>
                      <c:pt idx="437">
                        <c:v>0.67224537036914156</c:v>
                      </c:pt>
                      <c:pt idx="438">
                        <c:v>0.6724884259233066</c:v>
                      </c:pt>
                      <c:pt idx="439">
                        <c:v>0.67273148147747164</c:v>
                      </c:pt>
                      <c:pt idx="440">
                        <c:v>0.67297453703891263</c:v>
                      </c:pt>
                      <c:pt idx="441">
                        <c:v>0.67321759259307767</c:v>
                      </c:pt>
                      <c:pt idx="442">
                        <c:v>0.67346064814724271</c:v>
                      </c:pt>
                      <c:pt idx="443">
                        <c:v>0.67370370370140775</c:v>
                      </c:pt>
                      <c:pt idx="444">
                        <c:v>0.67394675925557279</c:v>
                      </c:pt>
                      <c:pt idx="445">
                        <c:v>0.67418981481701379</c:v>
                      </c:pt>
                      <c:pt idx="446">
                        <c:v>0.67443287037117883</c:v>
                      </c:pt>
                      <c:pt idx="447">
                        <c:v>0.67467592592534387</c:v>
                      </c:pt>
                      <c:pt idx="448">
                        <c:v>0.67491898147950891</c:v>
                      </c:pt>
                      <c:pt idx="449">
                        <c:v>0.67516203703367395</c:v>
                      </c:pt>
                      <c:pt idx="450">
                        <c:v>0.67540509259511494</c:v>
                      </c:pt>
                      <c:pt idx="451">
                        <c:v>0.67564814814927998</c:v>
                      </c:pt>
                      <c:pt idx="452">
                        <c:v>0.67589120370344502</c:v>
                      </c:pt>
                      <c:pt idx="453">
                        <c:v>0.67614583333438971</c:v>
                      </c:pt>
                      <c:pt idx="454">
                        <c:v>0.67638888888855475</c:v>
                      </c:pt>
                      <c:pt idx="455">
                        <c:v>0.67663194444271979</c:v>
                      </c:pt>
                      <c:pt idx="456">
                        <c:v>0.67687499999688483</c:v>
                      </c:pt>
                      <c:pt idx="457">
                        <c:v>0.67711805555832583</c:v>
                      </c:pt>
                      <c:pt idx="458">
                        <c:v>0.67736111111249087</c:v>
                      </c:pt>
                      <c:pt idx="459">
                        <c:v>0.6776041666666559</c:v>
                      </c:pt>
                      <c:pt idx="460">
                        <c:v>0.67784722222082094</c:v>
                      </c:pt>
                      <c:pt idx="461">
                        <c:v>0.67809027777498598</c:v>
                      </c:pt>
                      <c:pt idx="462">
                        <c:v>0.67833333333642698</c:v>
                      </c:pt>
                      <c:pt idx="463">
                        <c:v>0.67857638889059202</c:v>
                      </c:pt>
                      <c:pt idx="464">
                        <c:v>0.67881944444475706</c:v>
                      </c:pt>
                      <c:pt idx="465">
                        <c:v>0.6790624999989221</c:v>
                      </c:pt>
                      <c:pt idx="466">
                        <c:v>0.67930555555308714</c:v>
                      </c:pt>
                      <c:pt idx="467">
                        <c:v>0.67954861110725218</c:v>
                      </c:pt>
                      <c:pt idx="468">
                        <c:v>0.67979166666869317</c:v>
                      </c:pt>
                      <c:pt idx="469">
                        <c:v>0.68003472222285821</c:v>
                      </c:pt>
                      <c:pt idx="470">
                        <c:v>0.68027777777702325</c:v>
                      </c:pt>
                      <c:pt idx="471">
                        <c:v>0.68052083333118829</c:v>
                      </c:pt>
                      <c:pt idx="472">
                        <c:v>0.68076388888535333</c:v>
                      </c:pt>
                      <c:pt idx="473">
                        <c:v>0.68100694444679433</c:v>
                      </c:pt>
                      <c:pt idx="474">
                        <c:v>0.68125000000095937</c:v>
                      </c:pt>
                      <c:pt idx="475">
                        <c:v>0.68149305555512441</c:v>
                      </c:pt>
                      <c:pt idx="476">
                        <c:v>0.68173611110928944</c:v>
                      </c:pt>
                      <c:pt idx="477">
                        <c:v>0.68197916666345448</c:v>
                      </c:pt>
                      <c:pt idx="478">
                        <c:v>0.68222222222489548</c:v>
                      </c:pt>
                      <c:pt idx="479">
                        <c:v>0.68246527777906052</c:v>
                      </c:pt>
                      <c:pt idx="480">
                        <c:v>0.68270833333322556</c:v>
                      </c:pt>
                      <c:pt idx="481">
                        <c:v>0.6829513888873906</c:v>
                      </c:pt>
                      <c:pt idx="482">
                        <c:v>0.68319444444155564</c:v>
                      </c:pt>
                      <c:pt idx="483">
                        <c:v>0.68343750000299663</c:v>
                      </c:pt>
                      <c:pt idx="484">
                        <c:v>0.68368055555716167</c:v>
                      </c:pt>
                      <c:pt idx="485">
                        <c:v>0.68392361111132671</c:v>
                      </c:pt>
                      <c:pt idx="486">
                        <c:v>0.68416666666549175</c:v>
                      </c:pt>
                      <c:pt idx="487">
                        <c:v>0.68440972221965679</c:v>
                      </c:pt>
                      <c:pt idx="488">
                        <c:v>0.68465277777382183</c:v>
                      </c:pt>
                      <c:pt idx="489">
                        <c:v>0.68489583333526283</c:v>
                      </c:pt>
                      <c:pt idx="490">
                        <c:v>0.68513888888942787</c:v>
                      </c:pt>
                      <c:pt idx="491">
                        <c:v>0.68538194444359291</c:v>
                      </c:pt>
                      <c:pt idx="492">
                        <c:v>0.68562499999775794</c:v>
                      </c:pt>
                      <c:pt idx="493">
                        <c:v>0.68586805555192298</c:v>
                      </c:pt>
                      <c:pt idx="494">
                        <c:v>0.68611111111336398</c:v>
                      </c:pt>
                      <c:pt idx="495">
                        <c:v>0.68635416666752902</c:v>
                      </c:pt>
                      <c:pt idx="496">
                        <c:v>0.68659722222169406</c:v>
                      </c:pt>
                      <c:pt idx="497">
                        <c:v>0.6868402777758591</c:v>
                      </c:pt>
                      <c:pt idx="498">
                        <c:v>0.68708333333002414</c:v>
                      </c:pt>
                      <c:pt idx="499">
                        <c:v>0.68732638889146513</c:v>
                      </c:pt>
                      <c:pt idx="500">
                        <c:v>0.68756944444563017</c:v>
                      </c:pt>
                      <c:pt idx="501">
                        <c:v>0.68782407407657487</c:v>
                      </c:pt>
                      <c:pt idx="502">
                        <c:v>0.6880671296307399</c:v>
                      </c:pt>
                      <c:pt idx="503">
                        <c:v>0.68831018518490494</c:v>
                      </c:pt>
                      <c:pt idx="504">
                        <c:v>0.68855324073906998</c:v>
                      </c:pt>
                      <c:pt idx="505">
                        <c:v>0.68879629629323502</c:v>
                      </c:pt>
                      <c:pt idx="506">
                        <c:v>0.68903935185467602</c:v>
                      </c:pt>
                      <c:pt idx="507">
                        <c:v>0.68928240740884106</c:v>
                      </c:pt>
                      <c:pt idx="508">
                        <c:v>0.6895254629630061</c:v>
                      </c:pt>
                      <c:pt idx="509">
                        <c:v>0.68976851851717114</c:v>
                      </c:pt>
                      <c:pt idx="510">
                        <c:v>0.69001157407133618</c:v>
                      </c:pt>
                      <c:pt idx="511">
                        <c:v>0.69025462962550121</c:v>
                      </c:pt>
                      <c:pt idx="512">
                        <c:v>0.69049768518694221</c:v>
                      </c:pt>
                      <c:pt idx="513">
                        <c:v>0.69074074074110725</c:v>
                      </c:pt>
                      <c:pt idx="514">
                        <c:v>0.69098379629527229</c:v>
                      </c:pt>
                      <c:pt idx="515">
                        <c:v>0.69122685184943733</c:v>
                      </c:pt>
                      <c:pt idx="516">
                        <c:v>0.69146990740360237</c:v>
                      </c:pt>
                      <c:pt idx="517">
                        <c:v>0.69171296296504337</c:v>
                      </c:pt>
                      <c:pt idx="518">
                        <c:v>0.6919560185192084</c:v>
                      </c:pt>
                      <c:pt idx="519">
                        <c:v>0.69219907407337344</c:v>
                      </c:pt>
                      <c:pt idx="520">
                        <c:v>0.69244212962753848</c:v>
                      </c:pt>
                      <c:pt idx="521">
                        <c:v>0.69268518518170352</c:v>
                      </c:pt>
                      <c:pt idx="522">
                        <c:v>0.69292824074314452</c:v>
                      </c:pt>
                      <c:pt idx="523">
                        <c:v>0.69317129629730956</c:v>
                      </c:pt>
                      <c:pt idx="524">
                        <c:v>0.6934143518514746</c:v>
                      </c:pt>
                      <c:pt idx="525">
                        <c:v>0.69365740740563964</c:v>
                      </c:pt>
                      <c:pt idx="526">
                        <c:v>0.69390046295980468</c:v>
                      </c:pt>
                      <c:pt idx="527">
                        <c:v>0.69414351852124567</c:v>
                      </c:pt>
                      <c:pt idx="528">
                        <c:v>0.69438657407541071</c:v>
                      </c:pt>
                      <c:pt idx="529">
                        <c:v>0.69462962962957575</c:v>
                      </c:pt>
                      <c:pt idx="530">
                        <c:v>0.69487268518374079</c:v>
                      </c:pt>
                      <c:pt idx="531">
                        <c:v>0.69511574073790583</c:v>
                      </c:pt>
                      <c:pt idx="532">
                        <c:v>0.69535879629934683</c:v>
                      </c:pt>
                      <c:pt idx="533">
                        <c:v>0.69560185185351187</c:v>
                      </c:pt>
                      <c:pt idx="534">
                        <c:v>0.6958449074076769</c:v>
                      </c:pt>
                      <c:pt idx="535">
                        <c:v>0.69608796296184194</c:v>
                      </c:pt>
                      <c:pt idx="536">
                        <c:v>0.69633101851600698</c:v>
                      </c:pt>
                      <c:pt idx="537">
                        <c:v>0.69657407407017202</c:v>
                      </c:pt>
                      <c:pt idx="538">
                        <c:v>0.69681712963161302</c:v>
                      </c:pt>
                      <c:pt idx="539">
                        <c:v>0.69706018518577806</c:v>
                      </c:pt>
                      <c:pt idx="540">
                        <c:v>0.6973032407399431</c:v>
                      </c:pt>
                      <c:pt idx="541">
                        <c:v>0.69754629629410814</c:v>
                      </c:pt>
                      <c:pt idx="542">
                        <c:v>0.69778935184827318</c:v>
                      </c:pt>
                      <c:pt idx="543">
                        <c:v>0.69803240740971417</c:v>
                      </c:pt>
                      <c:pt idx="544">
                        <c:v>0.69827546296387921</c:v>
                      </c:pt>
                      <c:pt idx="545">
                        <c:v>0.69851851851804425</c:v>
                      </c:pt>
                      <c:pt idx="546">
                        <c:v>0.69876157407220929</c:v>
                      </c:pt>
                      <c:pt idx="547">
                        <c:v>0.69900462962637433</c:v>
                      </c:pt>
                      <c:pt idx="548">
                        <c:v>0.69924768518781533</c:v>
                      </c:pt>
                      <c:pt idx="549">
                        <c:v>0.69949074074198037</c:v>
                      </c:pt>
                      <c:pt idx="550">
                        <c:v>0.69974537037292506</c:v>
                      </c:pt>
                      <c:pt idx="551">
                        <c:v>0.6999884259270901</c:v>
                      </c:pt>
                      <c:pt idx="552">
                        <c:v>0.70023148148125514</c:v>
                      </c:pt>
                      <c:pt idx="553">
                        <c:v>0.70047453703542018</c:v>
                      </c:pt>
                      <c:pt idx="554">
                        <c:v>0.70071759258958521</c:v>
                      </c:pt>
                      <c:pt idx="555">
                        <c:v>0.70096064815102621</c:v>
                      </c:pt>
                      <c:pt idx="556">
                        <c:v>0.70120370370519125</c:v>
                      </c:pt>
                      <c:pt idx="557">
                        <c:v>0.70144675925935629</c:v>
                      </c:pt>
                      <c:pt idx="558">
                        <c:v>0.70168981481352133</c:v>
                      </c:pt>
                      <c:pt idx="559">
                        <c:v>0.70193287036768637</c:v>
                      </c:pt>
                      <c:pt idx="560">
                        <c:v>0.70217592592185141</c:v>
                      </c:pt>
                      <c:pt idx="561">
                        <c:v>0.7024189814832924</c:v>
                      </c:pt>
                      <c:pt idx="562">
                        <c:v>0.70266203703745744</c:v>
                      </c:pt>
                      <c:pt idx="563">
                        <c:v>0.70290509259162248</c:v>
                      </c:pt>
                      <c:pt idx="564">
                        <c:v>0.70314814814578752</c:v>
                      </c:pt>
                      <c:pt idx="565">
                        <c:v>0.70339120369995256</c:v>
                      </c:pt>
                      <c:pt idx="566">
                        <c:v>0.70363425926139356</c:v>
                      </c:pt>
                      <c:pt idx="567">
                        <c:v>0.7038773148155586</c:v>
                      </c:pt>
                      <c:pt idx="568">
                        <c:v>0.70412037036972364</c:v>
                      </c:pt>
                      <c:pt idx="569">
                        <c:v>0.70436342592388868</c:v>
                      </c:pt>
                      <c:pt idx="570">
                        <c:v>0.70460648147805371</c:v>
                      </c:pt>
                      <c:pt idx="571">
                        <c:v>0.70484953703949471</c:v>
                      </c:pt>
                      <c:pt idx="572">
                        <c:v>0.70509259259365975</c:v>
                      </c:pt>
                      <c:pt idx="573">
                        <c:v>0.70533564814782479</c:v>
                      </c:pt>
                      <c:pt idx="574">
                        <c:v>0.70557870370198983</c:v>
                      </c:pt>
                      <c:pt idx="575">
                        <c:v>0.70582175925615487</c:v>
                      </c:pt>
                      <c:pt idx="576">
                        <c:v>0.70606481481759586</c:v>
                      </c:pt>
                      <c:pt idx="577">
                        <c:v>0.7063078703717609</c:v>
                      </c:pt>
                      <c:pt idx="578">
                        <c:v>0.70655092592592594</c:v>
                      </c:pt>
                      <c:pt idx="579">
                        <c:v>0.70679398148009098</c:v>
                      </c:pt>
                      <c:pt idx="580">
                        <c:v>0.70703703703425602</c:v>
                      </c:pt>
                      <c:pt idx="581">
                        <c:v>0.70728009259569702</c:v>
                      </c:pt>
                      <c:pt idx="582">
                        <c:v>0.70752314814986206</c:v>
                      </c:pt>
                      <c:pt idx="583">
                        <c:v>0.7077662037040271</c:v>
                      </c:pt>
                      <c:pt idx="584">
                        <c:v>0.70800925925819214</c:v>
                      </c:pt>
                      <c:pt idx="585">
                        <c:v>0.70825231481235718</c:v>
                      </c:pt>
                      <c:pt idx="586">
                        <c:v>0.70849537036652221</c:v>
                      </c:pt>
                      <c:pt idx="587">
                        <c:v>0.70873842592796321</c:v>
                      </c:pt>
                      <c:pt idx="588">
                        <c:v>0.70898148148212825</c:v>
                      </c:pt>
                      <c:pt idx="589">
                        <c:v>0.70922453703629329</c:v>
                      </c:pt>
                      <c:pt idx="590">
                        <c:v>0.70946759259045833</c:v>
                      </c:pt>
                      <c:pt idx="591">
                        <c:v>0.70971064814462337</c:v>
                      </c:pt>
                      <c:pt idx="592">
                        <c:v>0.70995370370606437</c:v>
                      </c:pt>
                      <c:pt idx="593">
                        <c:v>0.7101967592602294</c:v>
                      </c:pt>
                      <c:pt idx="594">
                        <c:v>0.71043981481439444</c:v>
                      </c:pt>
                      <c:pt idx="595">
                        <c:v>0.71068287036855948</c:v>
                      </c:pt>
                      <c:pt idx="596">
                        <c:v>0.71092592592272452</c:v>
                      </c:pt>
                      <c:pt idx="597">
                        <c:v>0.71116898148416552</c:v>
                      </c:pt>
                      <c:pt idx="598">
                        <c:v>0.71142361110783425</c:v>
                      </c:pt>
                      <c:pt idx="599">
                        <c:v>0.71166666666927525</c:v>
                      </c:pt>
                      <c:pt idx="600">
                        <c:v>0.71190972222344029</c:v>
                      </c:pt>
                      <c:pt idx="601">
                        <c:v>0.71215277777760533</c:v>
                      </c:pt>
                      <c:pt idx="602">
                        <c:v>0.71239583333177037</c:v>
                      </c:pt>
                      <c:pt idx="603">
                        <c:v>0.71263888888593541</c:v>
                      </c:pt>
                      <c:pt idx="604">
                        <c:v>0.7128819444473764</c:v>
                      </c:pt>
                      <c:pt idx="605">
                        <c:v>0.71312500000154144</c:v>
                      </c:pt>
                      <c:pt idx="606">
                        <c:v>0.71336805555570648</c:v>
                      </c:pt>
                      <c:pt idx="607">
                        <c:v>0.71361111110987152</c:v>
                      </c:pt>
                      <c:pt idx="608">
                        <c:v>0.71385416666403656</c:v>
                      </c:pt>
                      <c:pt idx="609">
                        <c:v>0.7140972222182016</c:v>
                      </c:pt>
                      <c:pt idx="610">
                        <c:v>0.7143402777796426</c:v>
                      </c:pt>
                      <c:pt idx="611">
                        <c:v>0.71458333333380764</c:v>
                      </c:pt>
                      <c:pt idx="612">
                        <c:v>0.71482638888797267</c:v>
                      </c:pt>
                      <c:pt idx="613">
                        <c:v>0.71506944444213771</c:v>
                      </c:pt>
                      <c:pt idx="614">
                        <c:v>0.71531249999630275</c:v>
                      </c:pt>
                      <c:pt idx="615">
                        <c:v>0.71555555555774375</c:v>
                      </c:pt>
                      <c:pt idx="616">
                        <c:v>0.71579861111190879</c:v>
                      </c:pt>
                      <c:pt idx="617">
                        <c:v>0.71604166666607383</c:v>
                      </c:pt>
                      <c:pt idx="618">
                        <c:v>0.71628472222023887</c:v>
                      </c:pt>
                      <c:pt idx="619">
                        <c:v>0.71652777777440391</c:v>
                      </c:pt>
                      <c:pt idx="620">
                        <c:v>0.7167708333358449</c:v>
                      </c:pt>
                      <c:pt idx="621">
                        <c:v>0.71701388889000994</c:v>
                      </c:pt>
                      <c:pt idx="622">
                        <c:v>0.71725694444417498</c:v>
                      </c:pt>
                      <c:pt idx="623">
                        <c:v>0.71749999999834002</c:v>
                      </c:pt>
                      <c:pt idx="624">
                        <c:v>0.71774305555250506</c:v>
                      </c:pt>
                      <c:pt idx="625">
                        <c:v>0.71798611111394606</c:v>
                      </c:pt>
                      <c:pt idx="626">
                        <c:v>0.7182291666681111</c:v>
                      </c:pt>
                      <c:pt idx="627">
                        <c:v>0.71847222222227614</c:v>
                      </c:pt>
                      <c:pt idx="628">
                        <c:v>0.71871527777644117</c:v>
                      </c:pt>
                      <c:pt idx="629">
                        <c:v>0.71895833333060621</c:v>
                      </c:pt>
                      <c:pt idx="630">
                        <c:v>0.71920138888477125</c:v>
                      </c:pt>
                      <c:pt idx="631">
                        <c:v>0.71944444444621225</c:v>
                      </c:pt>
                      <c:pt idx="632">
                        <c:v>0.71968750000037729</c:v>
                      </c:pt>
                      <c:pt idx="633">
                        <c:v>0.71993055555454233</c:v>
                      </c:pt>
                      <c:pt idx="634">
                        <c:v>0.72017361110870737</c:v>
                      </c:pt>
                      <c:pt idx="635">
                        <c:v>0.72041666666287241</c:v>
                      </c:pt>
                      <c:pt idx="636">
                        <c:v>0.7206597222243134</c:v>
                      </c:pt>
                      <c:pt idx="637">
                        <c:v>0.72090277777847844</c:v>
                      </c:pt>
                      <c:pt idx="638">
                        <c:v>0.72114583333264348</c:v>
                      </c:pt>
                      <c:pt idx="639">
                        <c:v>0.72138888888680852</c:v>
                      </c:pt>
                      <c:pt idx="640">
                        <c:v>0.72163194444097356</c:v>
                      </c:pt>
                      <c:pt idx="641">
                        <c:v>0.72187500000241456</c:v>
                      </c:pt>
                      <c:pt idx="642">
                        <c:v>0.7221180555565796</c:v>
                      </c:pt>
                      <c:pt idx="643">
                        <c:v>0.72236111111074464</c:v>
                      </c:pt>
                      <c:pt idx="644">
                        <c:v>0.72260416666490968</c:v>
                      </c:pt>
                      <c:pt idx="645">
                        <c:v>0.72284722221907471</c:v>
                      </c:pt>
                      <c:pt idx="646">
                        <c:v>0.72309027778051571</c:v>
                      </c:pt>
                      <c:pt idx="647">
                        <c:v>0.72334490740418445</c:v>
                      </c:pt>
                      <c:pt idx="648">
                        <c:v>0.72358796296562544</c:v>
                      </c:pt>
                      <c:pt idx="649">
                        <c:v>0.72383101851979048</c:v>
                      </c:pt>
                      <c:pt idx="650">
                        <c:v>0.72407407407395552</c:v>
                      </c:pt>
                      <c:pt idx="651">
                        <c:v>0.72431712962812056</c:v>
                      </c:pt>
                      <c:pt idx="652">
                        <c:v>0.7245601851822856</c:v>
                      </c:pt>
                      <c:pt idx="653">
                        <c:v>0.7248032407437266</c:v>
                      </c:pt>
                      <c:pt idx="654">
                        <c:v>0.72504629629789163</c:v>
                      </c:pt>
                      <c:pt idx="655">
                        <c:v>0.72528935185205667</c:v>
                      </c:pt>
                      <c:pt idx="656">
                        <c:v>0.72553240740622171</c:v>
                      </c:pt>
                      <c:pt idx="657">
                        <c:v>0.72577546296038675</c:v>
                      </c:pt>
                      <c:pt idx="658">
                        <c:v>0.72601851851455179</c:v>
                      </c:pt>
                      <c:pt idx="659">
                        <c:v>0.72626157407599279</c:v>
                      </c:pt>
                      <c:pt idx="660">
                        <c:v>0.72650462963015783</c:v>
                      </c:pt>
                      <c:pt idx="661">
                        <c:v>0.72674768518432287</c:v>
                      </c:pt>
                      <c:pt idx="662">
                        <c:v>0.72699074073848791</c:v>
                      </c:pt>
                      <c:pt idx="663">
                        <c:v>0.72723379629265295</c:v>
                      </c:pt>
                      <c:pt idx="664">
                        <c:v>0.72747685185409394</c:v>
                      </c:pt>
                      <c:pt idx="665">
                        <c:v>0.72771990740825898</c:v>
                      </c:pt>
                      <c:pt idx="666">
                        <c:v>0.72796296296242402</c:v>
                      </c:pt>
                      <c:pt idx="667">
                        <c:v>0.72820601851658906</c:v>
                      </c:pt>
                      <c:pt idx="668">
                        <c:v>0.7284490740707541</c:v>
                      </c:pt>
                      <c:pt idx="669">
                        <c:v>0.7286921296321951</c:v>
                      </c:pt>
                      <c:pt idx="670">
                        <c:v>0.72893518518636014</c:v>
                      </c:pt>
                      <c:pt idx="671">
                        <c:v>0.72917824074052517</c:v>
                      </c:pt>
                      <c:pt idx="672">
                        <c:v>0.72942129629469021</c:v>
                      </c:pt>
                      <c:pt idx="673">
                        <c:v>0.72966435184885525</c:v>
                      </c:pt>
                      <c:pt idx="674">
                        <c:v>0.72990740741029625</c:v>
                      </c:pt>
                      <c:pt idx="675">
                        <c:v>0.73015046296446129</c:v>
                      </c:pt>
                      <c:pt idx="676">
                        <c:v>0.73039351851862633</c:v>
                      </c:pt>
                      <c:pt idx="677">
                        <c:v>0.73063657407279137</c:v>
                      </c:pt>
                      <c:pt idx="678">
                        <c:v>0.73087962962695641</c:v>
                      </c:pt>
                      <c:pt idx="679">
                        <c:v>0.73112268518112145</c:v>
                      </c:pt>
                      <c:pt idx="680">
                        <c:v>0.73136574074256244</c:v>
                      </c:pt>
                      <c:pt idx="681">
                        <c:v>0.73160879629672748</c:v>
                      </c:pt>
                      <c:pt idx="682">
                        <c:v>0.73185185185089252</c:v>
                      </c:pt>
                      <c:pt idx="683">
                        <c:v>0.73209490740505756</c:v>
                      </c:pt>
                      <c:pt idx="684">
                        <c:v>0.7323379629592226</c:v>
                      </c:pt>
                      <c:pt idx="685">
                        <c:v>0.7325810185206636</c:v>
                      </c:pt>
                      <c:pt idx="686">
                        <c:v>0.73282407407482864</c:v>
                      </c:pt>
                      <c:pt idx="687">
                        <c:v>0.73306712962899367</c:v>
                      </c:pt>
                      <c:pt idx="688">
                        <c:v>0.73331018518315871</c:v>
                      </c:pt>
                      <c:pt idx="689">
                        <c:v>0.73355324073732375</c:v>
                      </c:pt>
                      <c:pt idx="690">
                        <c:v>0.73379629629876475</c:v>
                      </c:pt>
                      <c:pt idx="691">
                        <c:v>0.73403935185292979</c:v>
                      </c:pt>
                      <c:pt idx="692">
                        <c:v>0.73428240740709483</c:v>
                      </c:pt>
                      <c:pt idx="693">
                        <c:v>0.73452546296125987</c:v>
                      </c:pt>
                      <c:pt idx="694">
                        <c:v>0.73476851851542491</c:v>
                      </c:pt>
                      <c:pt idx="695">
                        <c:v>0.7350231481463696</c:v>
                      </c:pt>
                      <c:pt idx="696">
                        <c:v>0.73526620370053464</c:v>
                      </c:pt>
                      <c:pt idx="697">
                        <c:v>0.73550925926197563</c:v>
                      </c:pt>
                      <c:pt idx="698">
                        <c:v>0.73575231481614067</c:v>
                      </c:pt>
                      <c:pt idx="699">
                        <c:v>0.73599537037030571</c:v>
                      </c:pt>
                      <c:pt idx="700">
                        <c:v>0.73623842592447075</c:v>
                      </c:pt>
                      <c:pt idx="701">
                        <c:v>0.73648148147863579</c:v>
                      </c:pt>
                      <c:pt idx="702">
                        <c:v>0.73672453704007679</c:v>
                      </c:pt>
                      <c:pt idx="703">
                        <c:v>0.73696759259424183</c:v>
                      </c:pt>
                      <c:pt idx="704">
                        <c:v>0.73721064814840687</c:v>
                      </c:pt>
                      <c:pt idx="705">
                        <c:v>0.73745370370257191</c:v>
                      </c:pt>
                      <c:pt idx="706">
                        <c:v>0.73769675925673694</c:v>
                      </c:pt>
                      <c:pt idx="707">
                        <c:v>0.73793981481090198</c:v>
                      </c:pt>
                      <c:pt idx="708">
                        <c:v>0.73818287037234298</c:v>
                      </c:pt>
                      <c:pt idx="709">
                        <c:v>0.73842592592650802</c:v>
                      </c:pt>
                      <c:pt idx="710">
                        <c:v>0.73866898148067306</c:v>
                      </c:pt>
                      <c:pt idx="711">
                        <c:v>0.7389120370348381</c:v>
                      </c:pt>
                      <c:pt idx="712">
                        <c:v>0.73915509258900314</c:v>
                      </c:pt>
                      <c:pt idx="713">
                        <c:v>0.73939814815044413</c:v>
                      </c:pt>
                      <c:pt idx="714">
                        <c:v>0.73964120370460917</c:v>
                      </c:pt>
                      <c:pt idx="715">
                        <c:v>0.73988425925877421</c:v>
                      </c:pt>
                      <c:pt idx="716">
                        <c:v>0.74012731481293925</c:v>
                      </c:pt>
                      <c:pt idx="717">
                        <c:v>0.74037037036710429</c:v>
                      </c:pt>
                      <c:pt idx="718">
                        <c:v>0.74061342592854529</c:v>
                      </c:pt>
                      <c:pt idx="719">
                        <c:v>0.74085648148271033</c:v>
                      </c:pt>
                      <c:pt idx="720">
                        <c:v>0.74109953703687537</c:v>
                      </c:pt>
                      <c:pt idx="721">
                        <c:v>0.74134259259104041</c:v>
                      </c:pt>
                      <c:pt idx="722">
                        <c:v>0.74158564814520544</c:v>
                      </c:pt>
                      <c:pt idx="723">
                        <c:v>0.74182870370664644</c:v>
                      </c:pt>
                      <c:pt idx="724">
                        <c:v>0.74207175926081148</c:v>
                      </c:pt>
                      <c:pt idx="725">
                        <c:v>0.74231481481497652</c:v>
                      </c:pt>
                      <c:pt idx="726">
                        <c:v>0.74255787036914156</c:v>
                      </c:pt>
                      <c:pt idx="727">
                        <c:v>0.7428009259233066</c:v>
                      </c:pt>
                      <c:pt idx="728">
                        <c:v>0.74304398147747164</c:v>
                      </c:pt>
                      <c:pt idx="729">
                        <c:v>0.74328703703891263</c:v>
                      </c:pt>
                      <c:pt idx="730">
                        <c:v>0.74353009259307767</c:v>
                      </c:pt>
                      <c:pt idx="731">
                        <c:v>0.74377314814724271</c:v>
                      </c:pt>
                      <c:pt idx="732">
                        <c:v>0.74401620370140775</c:v>
                      </c:pt>
                      <c:pt idx="733">
                        <c:v>0.74425925925557279</c:v>
                      </c:pt>
                      <c:pt idx="734">
                        <c:v>0.74450231481701379</c:v>
                      </c:pt>
                      <c:pt idx="735">
                        <c:v>0.74474537037117883</c:v>
                      </c:pt>
                      <c:pt idx="736">
                        <c:v>0.74498842592534387</c:v>
                      </c:pt>
                      <c:pt idx="737">
                        <c:v>0.74523148147950891</c:v>
                      </c:pt>
                      <c:pt idx="738">
                        <c:v>0.74547453703367395</c:v>
                      </c:pt>
                      <c:pt idx="739">
                        <c:v>0.74571759259511494</c:v>
                      </c:pt>
                      <c:pt idx="740">
                        <c:v>0.74596064814927998</c:v>
                      </c:pt>
                      <c:pt idx="741">
                        <c:v>0.74620370370344502</c:v>
                      </c:pt>
                      <c:pt idx="742">
                        <c:v>0.74644675925761006</c:v>
                      </c:pt>
                      <c:pt idx="743">
                        <c:v>0.74670138888855475</c:v>
                      </c:pt>
                      <c:pt idx="744">
                        <c:v>0.74694444444271979</c:v>
                      </c:pt>
                      <c:pt idx="745">
                        <c:v>0.74718749999688483</c:v>
                      </c:pt>
                      <c:pt idx="746">
                        <c:v>0.74743055555832583</c:v>
                      </c:pt>
                      <c:pt idx="747">
                        <c:v>0.74767361111249087</c:v>
                      </c:pt>
                      <c:pt idx="748">
                        <c:v>0.7479166666666559</c:v>
                      </c:pt>
                      <c:pt idx="749">
                        <c:v>0.74815972222082094</c:v>
                      </c:pt>
                      <c:pt idx="750">
                        <c:v>0.74840277777498598</c:v>
                      </c:pt>
                      <c:pt idx="751">
                        <c:v>0.74864583333642698</c:v>
                      </c:pt>
                      <c:pt idx="752">
                        <c:v>0.74888888889059202</c:v>
                      </c:pt>
                      <c:pt idx="753">
                        <c:v>0.74913194444475706</c:v>
                      </c:pt>
                      <c:pt idx="754">
                        <c:v>0.7493749999989221</c:v>
                      </c:pt>
                      <c:pt idx="755">
                        <c:v>0.74961805555308714</c:v>
                      </c:pt>
                      <c:pt idx="756">
                        <c:v>0.74986111110725218</c:v>
                      </c:pt>
                      <c:pt idx="757">
                        <c:v>0.75010416666869317</c:v>
                      </c:pt>
                      <c:pt idx="758">
                        <c:v>0.75034722222285821</c:v>
                      </c:pt>
                      <c:pt idx="759">
                        <c:v>0.75059027777702325</c:v>
                      </c:pt>
                      <c:pt idx="760">
                        <c:v>0.75083333333118829</c:v>
                      </c:pt>
                      <c:pt idx="761">
                        <c:v>0.75107638888535333</c:v>
                      </c:pt>
                      <c:pt idx="762">
                        <c:v>0.75131944444679433</c:v>
                      </c:pt>
                      <c:pt idx="763">
                        <c:v>0.75156250000095937</c:v>
                      </c:pt>
                      <c:pt idx="764">
                        <c:v>0.75180555555512441</c:v>
                      </c:pt>
                      <c:pt idx="765">
                        <c:v>0.75204861110928944</c:v>
                      </c:pt>
                      <c:pt idx="766">
                        <c:v>0.75229166666345448</c:v>
                      </c:pt>
                      <c:pt idx="767">
                        <c:v>0.75253472222489548</c:v>
                      </c:pt>
                      <c:pt idx="768">
                        <c:v>0.75277777777906052</c:v>
                      </c:pt>
                      <c:pt idx="769">
                        <c:v>0.75302083333322556</c:v>
                      </c:pt>
                      <c:pt idx="770">
                        <c:v>0.7532638888873906</c:v>
                      </c:pt>
                      <c:pt idx="771">
                        <c:v>0.75350694444155564</c:v>
                      </c:pt>
                      <c:pt idx="772">
                        <c:v>0.75375000000299663</c:v>
                      </c:pt>
                      <c:pt idx="773">
                        <c:v>0.75399305555716167</c:v>
                      </c:pt>
                      <c:pt idx="774">
                        <c:v>0.75423611111132671</c:v>
                      </c:pt>
                      <c:pt idx="775">
                        <c:v>0.75447916666549175</c:v>
                      </c:pt>
                      <c:pt idx="776">
                        <c:v>0.75472222221965679</c:v>
                      </c:pt>
                      <c:pt idx="777">
                        <c:v>0.75496527777382183</c:v>
                      </c:pt>
                      <c:pt idx="778">
                        <c:v>0.75520833333526283</c:v>
                      </c:pt>
                      <c:pt idx="779">
                        <c:v>0.75545138888942787</c:v>
                      </c:pt>
                      <c:pt idx="780">
                        <c:v>0.75569444444359291</c:v>
                      </c:pt>
                      <c:pt idx="781">
                        <c:v>0.75593749999775794</c:v>
                      </c:pt>
                      <c:pt idx="782">
                        <c:v>0.75618055555192298</c:v>
                      </c:pt>
                      <c:pt idx="783">
                        <c:v>0.75642361111336398</c:v>
                      </c:pt>
                      <c:pt idx="784">
                        <c:v>0.75666666666752902</c:v>
                      </c:pt>
                      <c:pt idx="785">
                        <c:v>0.75690972222169406</c:v>
                      </c:pt>
                      <c:pt idx="786">
                        <c:v>0.7571527777758591</c:v>
                      </c:pt>
                      <c:pt idx="787">
                        <c:v>0.75739583333002414</c:v>
                      </c:pt>
                      <c:pt idx="788">
                        <c:v>0.75763888889146513</c:v>
                      </c:pt>
                      <c:pt idx="789">
                        <c:v>0.75788194444563017</c:v>
                      </c:pt>
                      <c:pt idx="790">
                        <c:v>0.75812499999979521</c:v>
                      </c:pt>
                      <c:pt idx="791">
                        <c:v>0.75836805555396025</c:v>
                      </c:pt>
                      <c:pt idx="792">
                        <c:v>0.75862268518490494</c:v>
                      </c:pt>
                      <c:pt idx="793">
                        <c:v>0.75886574073906998</c:v>
                      </c:pt>
                      <c:pt idx="794">
                        <c:v>0.75910879629323502</c:v>
                      </c:pt>
                      <c:pt idx="795">
                        <c:v>0.75935185185467602</c:v>
                      </c:pt>
                      <c:pt idx="796">
                        <c:v>0.75959490740884106</c:v>
                      </c:pt>
                      <c:pt idx="797">
                        <c:v>0.7598379629630061</c:v>
                      </c:pt>
                      <c:pt idx="798">
                        <c:v>0.76008101851717114</c:v>
                      </c:pt>
                      <c:pt idx="799">
                        <c:v>0.76032407407133618</c:v>
                      </c:pt>
                      <c:pt idx="800">
                        <c:v>0.76056712962550121</c:v>
                      </c:pt>
                      <c:pt idx="801">
                        <c:v>0.76081018518694221</c:v>
                      </c:pt>
                      <c:pt idx="802">
                        <c:v>0.76105324074110725</c:v>
                      </c:pt>
                      <c:pt idx="803">
                        <c:v>0.76129629629527229</c:v>
                      </c:pt>
                      <c:pt idx="804">
                        <c:v>0.76153935184943733</c:v>
                      </c:pt>
                      <c:pt idx="805">
                        <c:v>0.76178240740360237</c:v>
                      </c:pt>
                      <c:pt idx="806">
                        <c:v>0.76202546296504337</c:v>
                      </c:pt>
                      <c:pt idx="807">
                        <c:v>0.7622685185192084</c:v>
                      </c:pt>
                      <c:pt idx="808">
                        <c:v>0.76251157407337344</c:v>
                      </c:pt>
                      <c:pt idx="809">
                        <c:v>0.76275462962753848</c:v>
                      </c:pt>
                      <c:pt idx="810">
                        <c:v>0.76299768518170352</c:v>
                      </c:pt>
                      <c:pt idx="811">
                        <c:v>0.76324074074314452</c:v>
                      </c:pt>
                      <c:pt idx="812">
                        <c:v>0.76348379629730956</c:v>
                      </c:pt>
                      <c:pt idx="813">
                        <c:v>0.7637268518514746</c:v>
                      </c:pt>
                      <c:pt idx="814">
                        <c:v>0.76396990740563964</c:v>
                      </c:pt>
                      <c:pt idx="815">
                        <c:v>0.76421296295980468</c:v>
                      </c:pt>
                      <c:pt idx="816">
                        <c:v>0.76445601852124567</c:v>
                      </c:pt>
                      <c:pt idx="817">
                        <c:v>0.76469907407541071</c:v>
                      </c:pt>
                      <c:pt idx="818">
                        <c:v>0.76494212962957575</c:v>
                      </c:pt>
                      <c:pt idx="819">
                        <c:v>0.76518518518374079</c:v>
                      </c:pt>
                      <c:pt idx="820">
                        <c:v>0.76542824073790583</c:v>
                      </c:pt>
                      <c:pt idx="821">
                        <c:v>0.76567129629934683</c:v>
                      </c:pt>
                      <c:pt idx="822">
                        <c:v>0.76591435185351187</c:v>
                      </c:pt>
                      <c:pt idx="823">
                        <c:v>0.7661574074076769</c:v>
                      </c:pt>
                      <c:pt idx="824">
                        <c:v>0.76640046296184194</c:v>
                      </c:pt>
                      <c:pt idx="825">
                        <c:v>0.76664351851600698</c:v>
                      </c:pt>
                      <c:pt idx="826">
                        <c:v>0.76688657407017202</c:v>
                      </c:pt>
                      <c:pt idx="827">
                        <c:v>0.76712962963161302</c:v>
                      </c:pt>
                      <c:pt idx="828">
                        <c:v>0.76737268518577806</c:v>
                      </c:pt>
                      <c:pt idx="829">
                        <c:v>0.7676157407399431</c:v>
                      </c:pt>
                      <c:pt idx="830">
                        <c:v>0.76785879629410814</c:v>
                      </c:pt>
                      <c:pt idx="831">
                        <c:v>0.76810185184827318</c:v>
                      </c:pt>
                      <c:pt idx="832">
                        <c:v>0.76834490740971417</c:v>
                      </c:pt>
                      <c:pt idx="833">
                        <c:v>0.76858796296387921</c:v>
                      </c:pt>
                      <c:pt idx="834">
                        <c:v>0.76883101851804425</c:v>
                      </c:pt>
                      <c:pt idx="835">
                        <c:v>0.76907407407220929</c:v>
                      </c:pt>
                      <c:pt idx="836">
                        <c:v>0.76931712962637433</c:v>
                      </c:pt>
                      <c:pt idx="837">
                        <c:v>0.76956018518781533</c:v>
                      </c:pt>
                      <c:pt idx="838">
                        <c:v>0.76980324074198037</c:v>
                      </c:pt>
                      <c:pt idx="839">
                        <c:v>0.7700462962961454</c:v>
                      </c:pt>
                      <c:pt idx="840">
                        <c:v>0.7703009259270901</c:v>
                      </c:pt>
                      <c:pt idx="841">
                        <c:v>0.77054398148125514</c:v>
                      </c:pt>
                      <c:pt idx="842">
                        <c:v>0.77078703703542018</c:v>
                      </c:pt>
                      <c:pt idx="843">
                        <c:v>0.77103009258958521</c:v>
                      </c:pt>
                      <c:pt idx="844">
                        <c:v>0.77127314815102621</c:v>
                      </c:pt>
                      <c:pt idx="845">
                        <c:v>0.77151620370519125</c:v>
                      </c:pt>
                      <c:pt idx="846">
                        <c:v>0.77175925925935629</c:v>
                      </c:pt>
                      <c:pt idx="847">
                        <c:v>0.77200231481352133</c:v>
                      </c:pt>
                      <c:pt idx="848">
                        <c:v>0.77224537036768637</c:v>
                      </c:pt>
                      <c:pt idx="849">
                        <c:v>0.77248842592185141</c:v>
                      </c:pt>
                      <c:pt idx="850">
                        <c:v>0.7727314814832924</c:v>
                      </c:pt>
                      <c:pt idx="851">
                        <c:v>0.77297453703745744</c:v>
                      </c:pt>
                      <c:pt idx="852">
                        <c:v>0.77321759259162248</c:v>
                      </c:pt>
                      <c:pt idx="853">
                        <c:v>0.77346064814578752</c:v>
                      </c:pt>
                      <c:pt idx="854">
                        <c:v>0.77370370369995256</c:v>
                      </c:pt>
                      <c:pt idx="855">
                        <c:v>0.77394675926139356</c:v>
                      </c:pt>
                      <c:pt idx="856">
                        <c:v>0.7741898148155586</c:v>
                      </c:pt>
                      <c:pt idx="857">
                        <c:v>0.77443287036972364</c:v>
                      </c:pt>
                      <c:pt idx="858">
                        <c:v>0.77467592592388868</c:v>
                      </c:pt>
                      <c:pt idx="859">
                        <c:v>0.77491898147805371</c:v>
                      </c:pt>
                      <c:pt idx="860">
                        <c:v>0.77516203703949471</c:v>
                      </c:pt>
                      <c:pt idx="861">
                        <c:v>0.77540509259365975</c:v>
                      </c:pt>
                      <c:pt idx="862">
                        <c:v>0.77564814814782479</c:v>
                      </c:pt>
                      <c:pt idx="863">
                        <c:v>0.77589120370198983</c:v>
                      </c:pt>
                      <c:pt idx="864">
                        <c:v>0.77613425925615487</c:v>
                      </c:pt>
                      <c:pt idx="865">
                        <c:v>0.77637731481759586</c:v>
                      </c:pt>
                      <c:pt idx="866">
                        <c:v>0.7766203703717609</c:v>
                      </c:pt>
                      <c:pt idx="867">
                        <c:v>0.77686342592592594</c:v>
                      </c:pt>
                      <c:pt idx="868">
                        <c:v>0.77710648148009098</c:v>
                      </c:pt>
                      <c:pt idx="869">
                        <c:v>0.77734953703425602</c:v>
                      </c:pt>
                      <c:pt idx="870">
                        <c:v>0.77759259259569702</c:v>
                      </c:pt>
                      <c:pt idx="871">
                        <c:v>0.77783564814986206</c:v>
                      </c:pt>
                      <c:pt idx="872">
                        <c:v>0.7780787037040271</c:v>
                      </c:pt>
                      <c:pt idx="873">
                        <c:v>0.77832175925819214</c:v>
                      </c:pt>
                      <c:pt idx="874">
                        <c:v>0.77856481481235718</c:v>
                      </c:pt>
                      <c:pt idx="875">
                        <c:v>0.77880787036652221</c:v>
                      </c:pt>
                      <c:pt idx="876">
                        <c:v>0.77905092592796321</c:v>
                      </c:pt>
                      <c:pt idx="877">
                        <c:v>0.77929398148212825</c:v>
                      </c:pt>
                      <c:pt idx="878">
                        <c:v>0.77953703703629329</c:v>
                      </c:pt>
                      <c:pt idx="879">
                        <c:v>0.77978009259045833</c:v>
                      </c:pt>
                      <c:pt idx="880">
                        <c:v>0.78002314814462337</c:v>
                      </c:pt>
                      <c:pt idx="881">
                        <c:v>0.78026620370606437</c:v>
                      </c:pt>
                      <c:pt idx="882">
                        <c:v>0.7805092592602294</c:v>
                      </c:pt>
                      <c:pt idx="883">
                        <c:v>0.78075231481439444</c:v>
                      </c:pt>
                      <c:pt idx="884">
                        <c:v>0.78099537036855948</c:v>
                      </c:pt>
                      <c:pt idx="885">
                        <c:v>0.78123842592272452</c:v>
                      </c:pt>
                      <c:pt idx="886">
                        <c:v>0.78148148148416552</c:v>
                      </c:pt>
                      <c:pt idx="887">
                        <c:v>0.78172453703833056</c:v>
                      </c:pt>
                      <c:pt idx="888">
                        <c:v>0.7819675925924956</c:v>
                      </c:pt>
                      <c:pt idx="889">
                        <c:v>0.78222222222344029</c:v>
                      </c:pt>
                      <c:pt idx="890">
                        <c:v>0.78246527777760533</c:v>
                      </c:pt>
                      <c:pt idx="891">
                        <c:v>0.78270833333177037</c:v>
                      </c:pt>
                      <c:pt idx="892">
                        <c:v>0.78295138888593541</c:v>
                      </c:pt>
                      <c:pt idx="893">
                        <c:v>0.7831944444473764</c:v>
                      </c:pt>
                      <c:pt idx="894">
                        <c:v>0.78343750000154144</c:v>
                      </c:pt>
                      <c:pt idx="895">
                        <c:v>0.78368055555570648</c:v>
                      </c:pt>
                      <c:pt idx="896">
                        <c:v>0.78392361110987152</c:v>
                      </c:pt>
                      <c:pt idx="897">
                        <c:v>0.78416666666403656</c:v>
                      </c:pt>
                      <c:pt idx="898">
                        <c:v>0.7844097222182016</c:v>
                      </c:pt>
                      <c:pt idx="899">
                        <c:v>0.7846527777796426</c:v>
                      </c:pt>
                      <c:pt idx="900">
                        <c:v>0.78489583333380764</c:v>
                      </c:pt>
                      <c:pt idx="901">
                        <c:v>0.78513888888797267</c:v>
                      </c:pt>
                      <c:pt idx="902">
                        <c:v>0.78538194444213771</c:v>
                      </c:pt>
                      <c:pt idx="903">
                        <c:v>0.78562499999630275</c:v>
                      </c:pt>
                      <c:pt idx="904">
                        <c:v>0.78586805555774375</c:v>
                      </c:pt>
                      <c:pt idx="905">
                        <c:v>0.78611111111190879</c:v>
                      </c:pt>
                      <c:pt idx="906">
                        <c:v>0.78635416666607383</c:v>
                      </c:pt>
                      <c:pt idx="907">
                        <c:v>0.78659722222023887</c:v>
                      </c:pt>
                      <c:pt idx="908">
                        <c:v>0.78684027777440391</c:v>
                      </c:pt>
                      <c:pt idx="909">
                        <c:v>0.7870833333358449</c:v>
                      </c:pt>
                      <c:pt idx="910">
                        <c:v>0.78732638889000994</c:v>
                      </c:pt>
                      <c:pt idx="911">
                        <c:v>0.78756944444417498</c:v>
                      </c:pt>
                      <c:pt idx="912">
                        <c:v>0.78781249999834002</c:v>
                      </c:pt>
                      <c:pt idx="913">
                        <c:v>0.78805555555250506</c:v>
                      </c:pt>
                      <c:pt idx="914">
                        <c:v>0.78829861111394606</c:v>
                      </c:pt>
                      <c:pt idx="915">
                        <c:v>0.7885416666681111</c:v>
                      </c:pt>
                      <c:pt idx="916">
                        <c:v>0.78878472222227614</c:v>
                      </c:pt>
                      <c:pt idx="917">
                        <c:v>0.78902777777644117</c:v>
                      </c:pt>
                      <c:pt idx="918">
                        <c:v>0.78927083333060621</c:v>
                      </c:pt>
                      <c:pt idx="919">
                        <c:v>0.78951388888477125</c:v>
                      </c:pt>
                      <c:pt idx="920">
                        <c:v>0.78975694444621225</c:v>
                      </c:pt>
                      <c:pt idx="921">
                        <c:v>0.79000000000037729</c:v>
                      </c:pt>
                      <c:pt idx="922">
                        <c:v>0.79024305555454233</c:v>
                      </c:pt>
                      <c:pt idx="923">
                        <c:v>0.79048611110870737</c:v>
                      </c:pt>
                      <c:pt idx="924">
                        <c:v>0.79072916666287241</c:v>
                      </c:pt>
                      <c:pt idx="925">
                        <c:v>0.7909722222243134</c:v>
                      </c:pt>
                      <c:pt idx="926">
                        <c:v>0.79121527777847844</c:v>
                      </c:pt>
                      <c:pt idx="927">
                        <c:v>0.79145833333264348</c:v>
                      </c:pt>
                      <c:pt idx="928">
                        <c:v>0.79170138888680852</c:v>
                      </c:pt>
                      <c:pt idx="929">
                        <c:v>0.79194444444097356</c:v>
                      </c:pt>
                      <c:pt idx="930">
                        <c:v>0.79218750000241456</c:v>
                      </c:pt>
                      <c:pt idx="931">
                        <c:v>0.7924305555565796</c:v>
                      </c:pt>
                      <c:pt idx="932">
                        <c:v>0.79267361111074464</c:v>
                      </c:pt>
                      <c:pt idx="933">
                        <c:v>0.79291666666490968</c:v>
                      </c:pt>
                      <c:pt idx="934">
                        <c:v>0.79315972221907471</c:v>
                      </c:pt>
                      <c:pt idx="935">
                        <c:v>0.79340277778051571</c:v>
                      </c:pt>
                      <c:pt idx="936">
                        <c:v>0.79364583333468075</c:v>
                      </c:pt>
                      <c:pt idx="937">
                        <c:v>0.79388888888884579</c:v>
                      </c:pt>
                      <c:pt idx="938">
                        <c:v>0.79414351851979048</c:v>
                      </c:pt>
                      <c:pt idx="939">
                        <c:v>0.79438657407395552</c:v>
                      </c:pt>
                      <c:pt idx="940">
                        <c:v>0.79462962962812056</c:v>
                      </c:pt>
                      <c:pt idx="941">
                        <c:v>0.7948726851822856</c:v>
                      </c:pt>
                      <c:pt idx="942">
                        <c:v>0.7951157407437266</c:v>
                      </c:pt>
                      <c:pt idx="943">
                        <c:v>0.79535879629789163</c:v>
                      </c:pt>
                      <c:pt idx="944">
                        <c:v>0.79560185185205667</c:v>
                      </c:pt>
                      <c:pt idx="945">
                        <c:v>0.79584490740622171</c:v>
                      </c:pt>
                      <c:pt idx="946">
                        <c:v>0.79608796296038675</c:v>
                      </c:pt>
                      <c:pt idx="947">
                        <c:v>0.79633101851455179</c:v>
                      </c:pt>
                      <c:pt idx="948">
                        <c:v>0.79657407407599279</c:v>
                      </c:pt>
                      <c:pt idx="949">
                        <c:v>0.79681712963015783</c:v>
                      </c:pt>
                      <c:pt idx="950">
                        <c:v>0.79706018518432287</c:v>
                      </c:pt>
                      <c:pt idx="951">
                        <c:v>0.79730324073848791</c:v>
                      </c:pt>
                      <c:pt idx="952">
                        <c:v>0.79754629629265295</c:v>
                      </c:pt>
                      <c:pt idx="953">
                        <c:v>0.79778935185409394</c:v>
                      </c:pt>
                      <c:pt idx="954">
                        <c:v>0.79803240740825898</c:v>
                      </c:pt>
                      <c:pt idx="955">
                        <c:v>0.79827546296242402</c:v>
                      </c:pt>
                      <c:pt idx="956">
                        <c:v>0.79851851851658906</c:v>
                      </c:pt>
                      <c:pt idx="957">
                        <c:v>0.7987615740707541</c:v>
                      </c:pt>
                      <c:pt idx="958">
                        <c:v>0.7990046296321951</c:v>
                      </c:pt>
                      <c:pt idx="959">
                        <c:v>0.79924768518636014</c:v>
                      </c:pt>
                      <c:pt idx="960">
                        <c:v>0.79949074074052517</c:v>
                      </c:pt>
                      <c:pt idx="961">
                        <c:v>0.79973379629469021</c:v>
                      </c:pt>
                      <c:pt idx="962">
                        <c:v>0.79997685184885525</c:v>
                      </c:pt>
                      <c:pt idx="963">
                        <c:v>0.80021990741029625</c:v>
                      </c:pt>
                      <c:pt idx="964">
                        <c:v>0.80046296296446129</c:v>
                      </c:pt>
                      <c:pt idx="965">
                        <c:v>0.80070601851862633</c:v>
                      </c:pt>
                      <c:pt idx="966">
                        <c:v>0.80094907407279137</c:v>
                      </c:pt>
                      <c:pt idx="967">
                        <c:v>0.80119212962695641</c:v>
                      </c:pt>
                      <c:pt idx="968">
                        <c:v>0.80143518518112145</c:v>
                      </c:pt>
                      <c:pt idx="969">
                        <c:v>0.80167824074256244</c:v>
                      </c:pt>
                      <c:pt idx="970">
                        <c:v>0.80192129629672748</c:v>
                      </c:pt>
                      <c:pt idx="971">
                        <c:v>0.80216435185089252</c:v>
                      </c:pt>
                      <c:pt idx="972">
                        <c:v>0.80240740740505756</c:v>
                      </c:pt>
                      <c:pt idx="973">
                        <c:v>0.8026504629592226</c:v>
                      </c:pt>
                      <c:pt idx="974">
                        <c:v>0.8028935185206636</c:v>
                      </c:pt>
                      <c:pt idx="975">
                        <c:v>0.80313657407482864</c:v>
                      </c:pt>
                      <c:pt idx="976">
                        <c:v>0.80337962962899367</c:v>
                      </c:pt>
                      <c:pt idx="977">
                        <c:v>0.80362268518315871</c:v>
                      </c:pt>
                      <c:pt idx="978">
                        <c:v>0.80386574073732375</c:v>
                      </c:pt>
                      <c:pt idx="979">
                        <c:v>0.80410879629876475</c:v>
                      </c:pt>
                      <c:pt idx="980">
                        <c:v>0.80435185185292979</c:v>
                      </c:pt>
                      <c:pt idx="981">
                        <c:v>0.80459490740709483</c:v>
                      </c:pt>
                      <c:pt idx="982">
                        <c:v>0.80483796296125987</c:v>
                      </c:pt>
                      <c:pt idx="983">
                        <c:v>0.80508101851542491</c:v>
                      </c:pt>
                      <c:pt idx="984">
                        <c:v>0.8053240740768659</c:v>
                      </c:pt>
                      <c:pt idx="985">
                        <c:v>0.80556712963103094</c:v>
                      </c:pt>
                      <c:pt idx="986">
                        <c:v>0.80582175926197563</c:v>
                      </c:pt>
                      <c:pt idx="987">
                        <c:v>0.80606481481614067</c:v>
                      </c:pt>
                      <c:pt idx="988">
                        <c:v>0.80630787037030571</c:v>
                      </c:pt>
                      <c:pt idx="989">
                        <c:v>0.80655092592447075</c:v>
                      </c:pt>
                      <c:pt idx="990">
                        <c:v>0.80679398147863579</c:v>
                      </c:pt>
                      <c:pt idx="991">
                        <c:v>0.80703703704007679</c:v>
                      </c:pt>
                      <c:pt idx="992">
                        <c:v>0.80728009259424183</c:v>
                      </c:pt>
                      <c:pt idx="993">
                        <c:v>0.80752314814840687</c:v>
                      </c:pt>
                      <c:pt idx="994">
                        <c:v>0.80776620370257191</c:v>
                      </c:pt>
                      <c:pt idx="995">
                        <c:v>0.80800925925673694</c:v>
                      </c:pt>
                      <c:pt idx="996">
                        <c:v>0.80825231481090198</c:v>
                      </c:pt>
                      <c:pt idx="997">
                        <c:v>0.80849537037234298</c:v>
                      </c:pt>
                      <c:pt idx="998">
                        <c:v>0.80873842592650802</c:v>
                      </c:pt>
                      <c:pt idx="999">
                        <c:v>0.80898148148067306</c:v>
                      </c:pt>
                      <c:pt idx="1000">
                        <c:v>0.8092245370348381</c:v>
                      </c:pt>
                      <c:pt idx="1001">
                        <c:v>0.80946759258900314</c:v>
                      </c:pt>
                      <c:pt idx="1002">
                        <c:v>0.80971064815044413</c:v>
                      </c:pt>
                      <c:pt idx="1003">
                        <c:v>0.80995370370460917</c:v>
                      </c:pt>
                      <c:pt idx="1004">
                        <c:v>0.81019675925877421</c:v>
                      </c:pt>
                      <c:pt idx="1005">
                        <c:v>0.81043981481293925</c:v>
                      </c:pt>
                      <c:pt idx="1006">
                        <c:v>0.81068287036710429</c:v>
                      </c:pt>
                      <c:pt idx="1007">
                        <c:v>0.81092592592854529</c:v>
                      </c:pt>
                      <c:pt idx="1008">
                        <c:v>0.81116898148271033</c:v>
                      </c:pt>
                      <c:pt idx="1009">
                        <c:v>0.81141203703687537</c:v>
                      </c:pt>
                      <c:pt idx="1010">
                        <c:v>0.81165509259104041</c:v>
                      </c:pt>
                      <c:pt idx="1011">
                        <c:v>0.81189814814520544</c:v>
                      </c:pt>
                      <c:pt idx="1012">
                        <c:v>0.81214120370664644</c:v>
                      </c:pt>
                      <c:pt idx="1013">
                        <c:v>0.81238425926081148</c:v>
                      </c:pt>
                      <c:pt idx="1014">
                        <c:v>0.81262731481497652</c:v>
                      </c:pt>
                      <c:pt idx="1015">
                        <c:v>0.81287037036914156</c:v>
                      </c:pt>
                      <c:pt idx="1016">
                        <c:v>0.8131134259233066</c:v>
                      </c:pt>
                      <c:pt idx="1017">
                        <c:v>0.81335648147747164</c:v>
                      </c:pt>
                      <c:pt idx="1018">
                        <c:v>0.81359953703891263</c:v>
                      </c:pt>
                      <c:pt idx="1019">
                        <c:v>0.81384259259307767</c:v>
                      </c:pt>
                      <c:pt idx="1020">
                        <c:v>0.81408564814724271</c:v>
                      </c:pt>
                      <c:pt idx="1021">
                        <c:v>0.81432870370140775</c:v>
                      </c:pt>
                      <c:pt idx="1022">
                        <c:v>0.81457175925557279</c:v>
                      </c:pt>
                      <c:pt idx="1023">
                        <c:v>0.81481481481701379</c:v>
                      </c:pt>
                      <c:pt idx="1024">
                        <c:v>0.81505787037117883</c:v>
                      </c:pt>
                      <c:pt idx="1025">
                        <c:v>0.81530092592534387</c:v>
                      </c:pt>
                      <c:pt idx="1026">
                        <c:v>0.81554398147950891</c:v>
                      </c:pt>
                      <c:pt idx="1027">
                        <c:v>0.81578703703367395</c:v>
                      </c:pt>
                      <c:pt idx="1028">
                        <c:v>0.81603009259511494</c:v>
                      </c:pt>
                      <c:pt idx="1029">
                        <c:v>0.81627314814927998</c:v>
                      </c:pt>
                      <c:pt idx="1030">
                        <c:v>0.81651620370344502</c:v>
                      </c:pt>
                      <c:pt idx="1031">
                        <c:v>0.81675925925761006</c:v>
                      </c:pt>
                      <c:pt idx="1032">
                        <c:v>0.8170023148117751</c:v>
                      </c:pt>
                      <c:pt idx="1033">
                        <c:v>0.8172453703732161</c:v>
                      </c:pt>
                      <c:pt idx="1034">
                        <c:v>0.81748842592738113</c:v>
                      </c:pt>
                      <c:pt idx="1035">
                        <c:v>0.81774305555832583</c:v>
                      </c:pt>
                      <c:pt idx="1036">
                        <c:v>0.81798611111249087</c:v>
                      </c:pt>
                      <c:pt idx="1037">
                        <c:v>0.8182291666666559</c:v>
                      </c:pt>
                      <c:pt idx="1038">
                        <c:v>0.81847222222082094</c:v>
                      </c:pt>
                      <c:pt idx="1039">
                        <c:v>0.81871527777498598</c:v>
                      </c:pt>
                      <c:pt idx="1040">
                        <c:v>0.81895833333642698</c:v>
                      </c:pt>
                      <c:pt idx="1041">
                        <c:v>0.81920138889059202</c:v>
                      </c:pt>
                      <c:pt idx="1042">
                        <c:v>0.81944444444475706</c:v>
                      </c:pt>
                      <c:pt idx="1043">
                        <c:v>0.8196874999989221</c:v>
                      </c:pt>
                      <c:pt idx="1044">
                        <c:v>0.81993055555308714</c:v>
                      </c:pt>
                      <c:pt idx="1045">
                        <c:v>0.82017361110725218</c:v>
                      </c:pt>
                      <c:pt idx="1046">
                        <c:v>0.82041666666869317</c:v>
                      </c:pt>
                      <c:pt idx="1047">
                        <c:v>0.82065972222285821</c:v>
                      </c:pt>
                      <c:pt idx="1048">
                        <c:v>0.82090277777702325</c:v>
                      </c:pt>
                      <c:pt idx="1049">
                        <c:v>0.82114583333118829</c:v>
                      </c:pt>
                      <c:pt idx="1050">
                        <c:v>0.82138888888535333</c:v>
                      </c:pt>
                      <c:pt idx="1051">
                        <c:v>0.82163194444679433</c:v>
                      </c:pt>
                      <c:pt idx="1052">
                        <c:v>0.82187500000095937</c:v>
                      </c:pt>
                      <c:pt idx="1053">
                        <c:v>0.82211805555512441</c:v>
                      </c:pt>
                      <c:pt idx="1054">
                        <c:v>0.82236111110928944</c:v>
                      </c:pt>
                      <c:pt idx="1055">
                        <c:v>0.82260416666345448</c:v>
                      </c:pt>
                      <c:pt idx="1056">
                        <c:v>0.82284722222489548</c:v>
                      </c:pt>
                      <c:pt idx="1057">
                        <c:v>0.82309027777906052</c:v>
                      </c:pt>
                      <c:pt idx="1058">
                        <c:v>0.82333333333322556</c:v>
                      </c:pt>
                      <c:pt idx="1059">
                        <c:v>0.8235763888873906</c:v>
                      </c:pt>
                      <c:pt idx="1060">
                        <c:v>0.82381944444155564</c:v>
                      </c:pt>
                      <c:pt idx="1061">
                        <c:v>0.82406250000299663</c:v>
                      </c:pt>
                      <c:pt idx="1062">
                        <c:v>0.82430555555716167</c:v>
                      </c:pt>
                      <c:pt idx="1063">
                        <c:v>0.82454861111132671</c:v>
                      </c:pt>
                      <c:pt idx="1064">
                        <c:v>0.82479166666549175</c:v>
                      </c:pt>
                      <c:pt idx="1065">
                        <c:v>0.82503472221965679</c:v>
                      </c:pt>
                      <c:pt idx="1066">
                        <c:v>0.82527777777382183</c:v>
                      </c:pt>
                      <c:pt idx="1067">
                        <c:v>0.82552083333526283</c:v>
                      </c:pt>
                      <c:pt idx="1068">
                        <c:v>0.82576388888942787</c:v>
                      </c:pt>
                      <c:pt idx="1069">
                        <c:v>0.82600694444359291</c:v>
                      </c:pt>
                      <c:pt idx="1070">
                        <c:v>0.82624999999775794</c:v>
                      </c:pt>
                      <c:pt idx="1071">
                        <c:v>0.82649305555192298</c:v>
                      </c:pt>
                      <c:pt idx="1072">
                        <c:v>0.82673611111336398</c:v>
                      </c:pt>
                      <c:pt idx="1073">
                        <c:v>0.82697916666752902</c:v>
                      </c:pt>
                      <c:pt idx="1074">
                        <c:v>0.82722222222169406</c:v>
                      </c:pt>
                      <c:pt idx="1075">
                        <c:v>0.8274652777758591</c:v>
                      </c:pt>
                      <c:pt idx="1076">
                        <c:v>0.82770833333002414</c:v>
                      </c:pt>
                      <c:pt idx="1077">
                        <c:v>0.82795138889146513</c:v>
                      </c:pt>
                      <c:pt idx="1078">
                        <c:v>0.82819444444563017</c:v>
                      </c:pt>
                      <c:pt idx="1079">
                        <c:v>0.82843749999979521</c:v>
                      </c:pt>
                      <c:pt idx="1080">
                        <c:v>0.82868055555396025</c:v>
                      </c:pt>
                      <c:pt idx="1081">
                        <c:v>0.82892361110812529</c:v>
                      </c:pt>
                      <c:pt idx="1082">
                        <c:v>0.82916666666956629</c:v>
                      </c:pt>
                      <c:pt idx="1083">
                        <c:v>0.82942129629323502</c:v>
                      </c:pt>
                      <c:pt idx="1084">
                        <c:v>0.82966435185467602</c:v>
                      </c:pt>
                      <c:pt idx="1085">
                        <c:v>0.82990740740884106</c:v>
                      </c:pt>
                      <c:pt idx="1086">
                        <c:v>0.8301504629630061</c:v>
                      </c:pt>
                      <c:pt idx="1087">
                        <c:v>0.83039351851717114</c:v>
                      </c:pt>
                      <c:pt idx="1088">
                        <c:v>0.83063657407133618</c:v>
                      </c:pt>
                      <c:pt idx="1089">
                        <c:v>0.83087962962550121</c:v>
                      </c:pt>
                      <c:pt idx="1090">
                        <c:v>0.83112268518694221</c:v>
                      </c:pt>
                      <c:pt idx="1091">
                        <c:v>0.83136574074110725</c:v>
                      </c:pt>
                      <c:pt idx="1092">
                        <c:v>0.83160879629527229</c:v>
                      </c:pt>
                      <c:pt idx="1093">
                        <c:v>0.83185185184943733</c:v>
                      </c:pt>
                      <c:pt idx="1094">
                        <c:v>0.83209490740360237</c:v>
                      </c:pt>
                      <c:pt idx="1095">
                        <c:v>0.83233796296504337</c:v>
                      </c:pt>
                      <c:pt idx="1096">
                        <c:v>0.8325810185192084</c:v>
                      </c:pt>
                      <c:pt idx="1097">
                        <c:v>0.83282407407337344</c:v>
                      </c:pt>
                      <c:pt idx="1098">
                        <c:v>0.83306712962753848</c:v>
                      </c:pt>
                      <c:pt idx="1099">
                        <c:v>0.83331018518170352</c:v>
                      </c:pt>
                      <c:pt idx="1100">
                        <c:v>0.83355324074314452</c:v>
                      </c:pt>
                      <c:pt idx="1101">
                        <c:v>0.83379629629730956</c:v>
                      </c:pt>
                      <c:pt idx="1102">
                        <c:v>0.8340393518514746</c:v>
                      </c:pt>
                      <c:pt idx="1103">
                        <c:v>0.83428240740563964</c:v>
                      </c:pt>
                      <c:pt idx="1104">
                        <c:v>0.83452546295980468</c:v>
                      </c:pt>
                      <c:pt idx="1105">
                        <c:v>0.83476851852124567</c:v>
                      </c:pt>
                      <c:pt idx="1106">
                        <c:v>0.83501157407541071</c:v>
                      </c:pt>
                      <c:pt idx="1107">
                        <c:v>0.83525462962957575</c:v>
                      </c:pt>
                      <c:pt idx="1108">
                        <c:v>0.83549768518374079</c:v>
                      </c:pt>
                      <c:pt idx="1109">
                        <c:v>0.83574074073790583</c:v>
                      </c:pt>
                      <c:pt idx="1110">
                        <c:v>0.83598379629934683</c:v>
                      </c:pt>
                      <c:pt idx="1111">
                        <c:v>0.83622685185351187</c:v>
                      </c:pt>
                      <c:pt idx="1112">
                        <c:v>0.8364699074076769</c:v>
                      </c:pt>
                      <c:pt idx="1113">
                        <c:v>0.83671296296184194</c:v>
                      </c:pt>
                      <c:pt idx="1114">
                        <c:v>0.83695601851600698</c:v>
                      </c:pt>
                      <c:pt idx="1115">
                        <c:v>0.83719907407017202</c:v>
                      </c:pt>
                      <c:pt idx="1116">
                        <c:v>0.83744212963161302</c:v>
                      </c:pt>
                      <c:pt idx="1117">
                        <c:v>0.83768518518577806</c:v>
                      </c:pt>
                      <c:pt idx="1118">
                        <c:v>0.8379282407399431</c:v>
                      </c:pt>
                      <c:pt idx="1119">
                        <c:v>0.83817129629410814</c:v>
                      </c:pt>
                      <c:pt idx="1120">
                        <c:v>0.83841435184827318</c:v>
                      </c:pt>
                      <c:pt idx="1121">
                        <c:v>0.83865740740971417</c:v>
                      </c:pt>
                      <c:pt idx="1122">
                        <c:v>0.83890046296387921</c:v>
                      </c:pt>
                      <c:pt idx="1123">
                        <c:v>0.83914351851804425</c:v>
                      </c:pt>
                      <c:pt idx="1124">
                        <c:v>0.83938657407220929</c:v>
                      </c:pt>
                      <c:pt idx="1125">
                        <c:v>0.83962962962637433</c:v>
                      </c:pt>
                      <c:pt idx="1126">
                        <c:v>0.83987268518781533</c:v>
                      </c:pt>
                      <c:pt idx="1127">
                        <c:v>0.84011574074198037</c:v>
                      </c:pt>
                      <c:pt idx="1128">
                        <c:v>0.8403587962961454</c:v>
                      </c:pt>
                      <c:pt idx="1129">
                        <c:v>0.84060185185031044</c:v>
                      </c:pt>
                      <c:pt idx="1130">
                        <c:v>0.84084490740447548</c:v>
                      </c:pt>
                      <c:pt idx="1131">
                        <c:v>0.84108796296591648</c:v>
                      </c:pt>
                      <c:pt idx="1132">
                        <c:v>0.84134259258958521</c:v>
                      </c:pt>
                      <c:pt idx="1133">
                        <c:v>0.84158564815102621</c:v>
                      </c:pt>
                      <c:pt idx="1134">
                        <c:v>0.84182870370519125</c:v>
                      </c:pt>
                      <c:pt idx="1135">
                        <c:v>0.84207175925935629</c:v>
                      </c:pt>
                      <c:pt idx="1136">
                        <c:v>0.84231481481352133</c:v>
                      </c:pt>
                      <c:pt idx="1137">
                        <c:v>0.84255787036768637</c:v>
                      </c:pt>
                      <c:pt idx="1138">
                        <c:v>0.84280092592185141</c:v>
                      </c:pt>
                      <c:pt idx="1139">
                        <c:v>0.8430439814832924</c:v>
                      </c:pt>
                      <c:pt idx="1140">
                        <c:v>0.84328703703745744</c:v>
                      </c:pt>
                      <c:pt idx="1141">
                        <c:v>0.84353009259162248</c:v>
                      </c:pt>
                      <c:pt idx="1142">
                        <c:v>0.84377314814578752</c:v>
                      </c:pt>
                      <c:pt idx="1143">
                        <c:v>0.84401620369995256</c:v>
                      </c:pt>
                      <c:pt idx="1144">
                        <c:v>0.84425925926139356</c:v>
                      </c:pt>
                      <c:pt idx="1145">
                        <c:v>0.8445023148155586</c:v>
                      </c:pt>
                      <c:pt idx="1146">
                        <c:v>0.84474537036972364</c:v>
                      </c:pt>
                      <c:pt idx="1147">
                        <c:v>0.84498842592388868</c:v>
                      </c:pt>
                      <c:pt idx="1148">
                        <c:v>0.84523148147805371</c:v>
                      </c:pt>
                      <c:pt idx="1149">
                        <c:v>0.84547453703949471</c:v>
                      </c:pt>
                      <c:pt idx="1150">
                        <c:v>0.84571759259365975</c:v>
                      </c:pt>
                      <c:pt idx="1151">
                        <c:v>0.84596064814782479</c:v>
                      </c:pt>
                      <c:pt idx="1152">
                        <c:v>0.84620370370198983</c:v>
                      </c:pt>
                      <c:pt idx="1153">
                        <c:v>0.84644675925615487</c:v>
                      </c:pt>
                      <c:pt idx="1154">
                        <c:v>0.84668981481759586</c:v>
                      </c:pt>
                      <c:pt idx="1155">
                        <c:v>0.8469328703717609</c:v>
                      </c:pt>
                      <c:pt idx="1156">
                        <c:v>0.84717592592592594</c:v>
                      </c:pt>
                      <c:pt idx="1157">
                        <c:v>0.84741898148009098</c:v>
                      </c:pt>
                      <c:pt idx="1158">
                        <c:v>0.84766203703425602</c:v>
                      </c:pt>
                      <c:pt idx="1159">
                        <c:v>0.84790509259569702</c:v>
                      </c:pt>
                      <c:pt idx="1160">
                        <c:v>0.84814814814986206</c:v>
                      </c:pt>
                      <c:pt idx="1161">
                        <c:v>0.8483912037040271</c:v>
                      </c:pt>
                      <c:pt idx="1162">
                        <c:v>0.84863425925819214</c:v>
                      </c:pt>
                      <c:pt idx="1163">
                        <c:v>0.84887731481235718</c:v>
                      </c:pt>
                      <c:pt idx="1164">
                        <c:v>0.84912037036652221</c:v>
                      </c:pt>
                      <c:pt idx="1165">
                        <c:v>0.84936342592796321</c:v>
                      </c:pt>
                      <c:pt idx="1166">
                        <c:v>0.84960648148212825</c:v>
                      </c:pt>
                      <c:pt idx="1167">
                        <c:v>0.84984953703629329</c:v>
                      </c:pt>
                      <c:pt idx="1168">
                        <c:v>0.85009259259045833</c:v>
                      </c:pt>
                      <c:pt idx="1169">
                        <c:v>0.85033564814462337</c:v>
                      </c:pt>
                      <c:pt idx="1170">
                        <c:v>0.85057870370606437</c:v>
                      </c:pt>
                      <c:pt idx="1171">
                        <c:v>0.8508217592602294</c:v>
                      </c:pt>
                      <c:pt idx="1172">
                        <c:v>0.85106481481439444</c:v>
                      </c:pt>
                      <c:pt idx="1173">
                        <c:v>0.85130787036855948</c:v>
                      </c:pt>
                      <c:pt idx="1174">
                        <c:v>0.85155092592272452</c:v>
                      </c:pt>
                      <c:pt idx="1175">
                        <c:v>0.85179398148416552</c:v>
                      </c:pt>
                      <c:pt idx="1176">
                        <c:v>0.85203703703833056</c:v>
                      </c:pt>
                      <c:pt idx="1177">
                        <c:v>0.8522800925924956</c:v>
                      </c:pt>
                      <c:pt idx="1178">
                        <c:v>0.85252314814666064</c:v>
                      </c:pt>
                      <c:pt idx="1179">
                        <c:v>0.85276620370082568</c:v>
                      </c:pt>
                      <c:pt idx="1180">
                        <c:v>0.85302083333177037</c:v>
                      </c:pt>
                      <c:pt idx="1181">
                        <c:v>0.85326388888593541</c:v>
                      </c:pt>
                      <c:pt idx="1182">
                        <c:v>0.8535069444473764</c:v>
                      </c:pt>
                      <c:pt idx="1183">
                        <c:v>0.85375000000154144</c:v>
                      </c:pt>
                      <c:pt idx="1184">
                        <c:v>0.85399305555570648</c:v>
                      </c:pt>
                      <c:pt idx="1185">
                        <c:v>0.85423611110987152</c:v>
                      </c:pt>
                      <c:pt idx="1186">
                        <c:v>0.85447916666403656</c:v>
                      </c:pt>
                      <c:pt idx="1187">
                        <c:v>0.8547222222182016</c:v>
                      </c:pt>
                      <c:pt idx="1188">
                        <c:v>0.8549652777796426</c:v>
                      </c:pt>
                      <c:pt idx="1189">
                        <c:v>0.85520833333380764</c:v>
                      </c:pt>
                      <c:pt idx="1190">
                        <c:v>0.85545138888797267</c:v>
                      </c:pt>
                      <c:pt idx="1191">
                        <c:v>0.85569444444213771</c:v>
                      </c:pt>
                      <c:pt idx="1192">
                        <c:v>0.85593749999630275</c:v>
                      </c:pt>
                      <c:pt idx="1193">
                        <c:v>0.85618055555774375</c:v>
                      </c:pt>
                      <c:pt idx="1194">
                        <c:v>0.85642361111190879</c:v>
                      </c:pt>
                      <c:pt idx="1195">
                        <c:v>0.85666666666607383</c:v>
                      </c:pt>
                      <c:pt idx="1196">
                        <c:v>0.85690972222023887</c:v>
                      </c:pt>
                      <c:pt idx="1197">
                        <c:v>0.85715277777440391</c:v>
                      </c:pt>
                      <c:pt idx="1198">
                        <c:v>0.8573958333358449</c:v>
                      </c:pt>
                      <c:pt idx="1199">
                        <c:v>0.85763888889000994</c:v>
                      </c:pt>
                      <c:pt idx="1200">
                        <c:v>0.85788194444417498</c:v>
                      </c:pt>
                      <c:pt idx="1201">
                        <c:v>0.85812499999834002</c:v>
                      </c:pt>
                      <c:pt idx="1202">
                        <c:v>0.85836805555250506</c:v>
                      </c:pt>
                      <c:pt idx="1203">
                        <c:v>0.85861111111394606</c:v>
                      </c:pt>
                      <c:pt idx="1204">
                        <c:v>0.8588541666681111</c:v>
                      </c:pt>
                      <c:pt idx="1205">
                        <c:v>0.85909722222227614</c:v>
                      </c:pt>
                      <c:pt idx="1206">
                        <c:v>0.85934027777644117</c:v>
                      </c:pt>
                      <c:pt idx="1207">
                        <c:v>0.85958333333060621</c:v>
                      </c:pt>
                      <c:pt idx="1208">
                        <c:v>0.85982638888477125</c:v>
                      </c:pt>
                      <c:pt idx="1209">
                        <c:v>0.86006944444621225</c:v>
                      </c:pt>
                      <c:pt idx="1210">
                        <c:v>0.86031250000037729</c:v>
                      </c:pt>
                      <c:pt idx="1211">
                        <c:v>0.86055555555454233</c:v>
                      </c:pt>
                      <c:pt idx="1212">
                        <c:v>0.86079861110870737</c:v>
                      </c:pt>
                      <c:pt idx="1213">
                        <c:v>0.86104166666287241</c:v>
                      </c:pt>
                      <c:pt idx="1214">
                        <c:v>0.8612847222243134</c:v>
                      </c:pt>
                      <c:pt idx="1215">
                        <c:v>0.86152777777847844</c:v>
                      </c:pt>
                      <c:pt idx="1216">
                        <c:v>0.86177083333264348</c:v>
                      </c:pt>
                      <c:pt idx="1217">
                        <c:v>0.86201388888680852</c:v>
                      </c:pt>
                      <c:pt idx="1218">
                        <c:v>0.86225694444097356</c:v>
                      </c:pt>
                      <c:pt idx="1219">
                        <c:v>0.86250000000241456</c:v>
                      </c:pt>
                      <c:pt idx="1220">
                        <c:v>0.8627430555565796</c:v>
                      </c:pt>
                      <c:pt idx="1221">
                        <c:v>0.86298611111074464</c:v>
                      </c:pt>
                      <c:pt idx="1222">
                        <c:v>0.86322916666490968</c:v>
                      </c:pt>
                      <c:pt idx="1223">
                        <c:v>0.86347222221907471</c:v>
                      </c:pt>
                      <c:pt idx="1224">
                        <c:v>0.86371527778051571</c:v>
                      </c:pt>
                      <c:pt idx="1225">
                        <c:v>0.86395833333468075</c:v>
                      </c:pt>
                      <c:pt idx="1226">
                        <c:v>0.86420138888884579</c:v>
                      </c:pt>
                      <c:pt idx="1227">
                        <c:v>0.86444444444301083</c:v>
                      </c:pt>
                      <c:pt idx="1228">
                        <c:v>0.86468749999717587</c:v>
                      </c:pt>
                      <c:pt idx="1229">
                        <c:v>0.86494212962812056</c:v>
                      </c:pt>
                      <c:pt idx="1230">
                        <c:v>0.8651851851822856</c:v>
                      </c:pt>
                      <c:pt idx="1231">
                        <c:v>0.8654282407437266</c:v>
                      </c:pt>
                      <c:pt idx="1232">
                        <c:v>0.86567129629789163</c:v>
                      </c:pt>
                      <c:pt idx="1233">
                        <c:v>0.86591435185205667</c:v>
                      </c:pt>
                      <c:pt idx="1234">
                        <c:v>0.86615740740622171</c:v>
                      </c:pt>
                      <c:pt idx="1235">
                        <c:v>0.86640046296038675</c:v>
                      </c:pt>
                      <c:pt idx="1236">
                        <c:v>0.86664351851455179</c:v>
                      </c:pt>
                      <c:pt idx="1237">
                        <c:v>0.86688657407599279</c:v>
                      </c:pt>
                      <c:pt idx="1238">
                        <c:v>0.86712962963015783</c:v>
                      </c:pt>
                      <c:pt idx="1239">
                        <c:v>0.86737268518432287</c:v>
                      </c:pt>
                      <c:pt idx="1240">
                        <c:v>0.86761574073848791</c:v>
                      </c:pt>
                      <c:pt idx="1241">
                        <c:v>0.86785879629265295</c:v>
                      </c:pt>
                      <c:pt idx="1242">
                        <c:v>0.86810185185409394</c:v>
                      </c:pt>
                      <c:pt idx="1243">
                        <c:v>0.86834490740825898</c:v>
                      </c:pt>
                      <c:pt idx="1244">
                        <c:v>0.86858796296242402</c:v>
                      </c:pt>
                      <c:pt idx="1245">
                        <c:v>0.86883101851658906</c:v>
                      </c:pt>
                      <c:pt idx="1246">
                        <c:v>0.8690740740707541</c:v>
                      </c:pt>
                      <c:pt idx="1247">
                        <c:v>0.8693171296321951</c:v>
                      </c:pt>
                      <c:pt idx="1248">
                        <c:v>0.86956018518636014</c:v>
                      </c:pt>
                      <c:pt idx="1249">
                        <c:v>0.86980324074052517</c:v>
                      </c:pt>
                      <c:pt idx="1250">
                        <c:v>0.87004629629469021</c:v>
                      </c:pt>
                      <c:pt idx="1251">
                        <c:v>0.87028935184885525</c:v>
                      </c:pt>
                      <c:pt idx="1252">
                        <c:v>0.87053240741029625</c:v>
                      </c:pt>
                      <c:pt idx="1253">
                        <c:v>0.87077546296446129</c:v>
                      </c:pt>
                      <c:pt idx="1254">
                        <c:v>0.87101851851862633</c:v>
                      </c:pt>
                      <c:pt idx="1255">
                        <c:v>0.87126157407279137</c:v>
                      </c:pt>
                      <c:pt idx="1256">
                        <c:v>0.87150462962695641</c:v>
                      </c:pt>
                      <c:pt idx="1257">
                        <c:v>0.87174768518112145</c:v>
                      </c:pt>
                      <c:pt idx="1258">
                        <c:v>0.87199074074256244</c:v>
                      </c:pt>
                      <c:pt idx="1259">
                        <c:v>0.87223379629672748</c:v>
                      </c:pt>
                      <c:pt idx="1260">
                        <c:v>0.87247685185089252</c:v>
                      </c:pt>
                      <c:pt idx="1261">
                        <c:v>0.87271990740505756</c:v>
                      </c:pt>
                      <c:pt idx="1262">
                        <c:v>0.8729629629592226</c:v>
                      </c:pt>
                      <c:pt idx="1263">
                        <c:v>0.8732060185206636</c:v>
                      </c:pt>
                      <c:pt idx="1264">
                        <c:v>0.87344907407482864</c:v>
                      </c:pt>
                      <c:pt idx="1265">
                        <c:v>0.87369212962899367</c:v>
                      </c:pt>
                      <c:pt idx="1266">
                        <c:v>0.87393518518315871</c:v>
                      </c:pt>
                      <c:pt idx="1267">
                        <c:v>0.87417824073732375</c:v>
                      </c:pt>
                      <c:pt idx="1268">
                        <c:v>0.87442129629876475</c:v>
                      </c:pt>
                      <c:pt idx="1269">
                        <c:v>0.87466435185292979</c:v>
                      </c:pt>
                      <c:pt idx="1270">
                        <c:v>0.87490740740709483</c:v>
                      </c:pt>
                      <c:pt idx="1271">
                        <c:v>0.87515046296125987</c:v>
                      </c:pt>
                      <c:pt idx="1272">
                        <c:v>0.87539351851542491</c:v>
                      </c:pt>
                      <c:pt idx="1273">
                        <c:v>0.8756365740768659</c:v>
                      </c:pt>
                      <c:pt idx="1274">
                        <c:v>0.87587962963103094</c:v>
                      </c:pt>
                      <c:pt idx="1275">
                        <c:v>0.87612268518519598</c:v>
                      </c:pt>
                      <c:pt idx="1276">
                        <c:v>0.87636574073936102</c:v>
                      </c:pt>
                      <c:pt idx="1277">
                        <c:v>0.87662037037030571</c:v>
                      </c:pt>
                      <c:pt idx="1278">
                        <c:v>0.87686342592447075</c:v>
                      </c:pt>
                      <c:pt idx="1279">
                        <c:v>0.87710648147863579</c:v>
                      </c:pt>
                      <c:pt idx="1280">
                        <c:v>0.87734953704007679</c:v>
                      </c:pt>
                      <c:pt idx="1281">
                        <c:v>0.87759259259424183</c:v>
                      </c:pt>
                      <c:pt idx="1282">
                        <c:v>0.87783564814840687</c:v>
                      </c:pt>
                      <c:pt idx="1283">
                        <c:v>0.87807870370257191</c:v>
                      </c:pt>
                      <c:pt idx="1284">
                        <c:v>0.87832175925673694</c:v>
                      </c:pt>
                      <c:pt idx="1285">
                        <c:v>0.87856481481090198</c:v>
                      </c:pt>
                      <c:pt idx="1286">
                        <c:v>0.87880787037234298</c:v>
                      </c:pt>
                      <c:pt idx="1287">
                        <c:v>0.87905092592650802</c:v>
                      </c:pt>
                      <c:pt idx="1288">
                        <c:v>0.87929398148067306</c:v>
                      </c:pt>
                      <c:pt idx="1289">
                        <c:v>0.8795370370348381</c:v>
                      </c:pt>
                      <c:pt idx="1290">
                        <c:v>0.87978009258900314</c:v>
                      </c:pt>
                      <c:pt idx="1291">
                        <c:v>0.88002314815044413</c:v>
                      </c:pt>
                      <c:pt idx="1292">
                        <c:v>0.88026620370460917</c:v>
                      </c:pt>
                      <c:pt idx="1293">
                        <c:v>0.88050925925877421</c:v>
                      </c:pt>
                      <c:pt idx="1294">
                        <c:v>0.88075231481293925</c:v>
                      </c:pt>
                      <c:pt idx="1295">
                        <c:v>0.88099537036710429</c:v>
                      </c:pt>
                      <c:pt idx="1296">
                        <c:v>0.88123842592854529</c:v>
                      </c:pt>
                      <c:pt idx="1297">
                        <c:v>0.88148148148271033</c:v>
                      </c:pt>
                      <c:pt idx="1298">
                        <c:v>0.88172453703687537</c:v>
                      </c:pt>
                      <c:pt idx="1299">
                        <c:v>0.88196759259104041</c:v>
                      </c:pt>
                      <c:pt idx="1300">
                        <c:v>0.88221064814520544</c:v>
                      </c:pt>
                      <c:pt idx="1301">
                        <c:v>0.88245370370664644</c:v>
                      </c:pt>
                      <c:pt idx="1302">
                        <c:v>0.88269675926081148</c:v>
                      </c:pt>
                      <c:pt idx="1303">
                        <c:v>0.88293981481497652</c:v>
                      </c:pt>
                      <c:pt idx="1304">
                        <c:v>0.88318287036914156</c:v>
                      </c:pt>
                      <c:pt idx="1305">
                        <c:v>0.8834259259233066</c:v>
                      </c:pt>
                      <c:pt idx="1306">
                        <c:v>0.88366898147747164</c:v>
                      </c:pt>
                      <c:pt idx="1307">
                        <c:v>0.88391203703891263</c:v>
                      </c:pt>
                      <c:pt idx="1308">
                        <c:v>0.88415509259307767</c:v>
                      </c:pt>
                      <c:pt idx="1309">
                        <c:v>0.88439814814724271</c:v>
                      </c:pt>
                      <c:pt idx="1310">
                        <c:v>0.88464120370140775</c:v>
                      </c:pt>
                      <c:pt idx="1311">
                        <c:v>0.88488425925557279</c:v>
                      </c:pt>
                      <c:pt idx="1312">
                        <c:v>0.88512731481701379</c:v>
                      </c:pt>
                      <c:pt idx="1313">
                        <c:v>0.88537037037117883</c:v>
                      </c:pt>
                      <c:pt idx="1314">
                        <c:v>0.88561342592534387</c:v>
                      </c:pt>
                      <c:pt idx="1315">
                        <c:v>0.88585648147950891</c:v>
                      </c:pt>
                      <c:pt idx="1316">
                        <c:v>0.88609953703367395</c:v>
                      </c:pt>
                      <c:pt idx="1317">
                        <c:v>0.88634259259511494</c:v>
                      </c:pt>
                      <c:pt idx="1318">
                        <c:v>0.88658564814927998</c:v>
                      </c:pt>
                      <c:pt idx="1319">
                        <c:v>0.88682870370344502</c:v>
                      </c:pt>
                      <c:pt idx="1320">
                        <c:v>0.88707175925761006</c:v>
                      </c:pt>
                      <c:pt idx="1321">
                        <c:v>0.8873148148117751</c:v>
                      </c:pt>
                      <c:pt idx="1322">
                        <c:v>0.8875578703732161</c:v>
                      </c:pt>
                      <c:pt idx="1323">
                        <c:v>0.88780092592738113</c:v>
                      </c:pt>
                      <c:pt idx="1324">
                        <c:v>0.88804398148154617</c:v>
                      </c:pt>
                      <c:pt idx="1325">
                        <c:v>0.88829861111249087</c:v>
                      </c:pt>
                      <c:pt idx="1326">
                        <c:v>0.8885416666666559</c:v>
                      </c:pt>
                      <c:pt idx="1327">
                        <c:v>0.88878472222082094</c:v>
                      </c:pt>
                      <c:pt idx="1328">
                        <c:v>0.88902777777498598</c:v>
                      </c:pt>
                      <c:pt idx="1329">
                        <c:v>0.88927083333642698</c:v>
                      </c:pt>
                      <c:pt idx="1330">
                        <c:v>0.88951388889059202</c:v>
                      </c:pt>
                      <c:pt idx="1331">
                        <c:v>0.88975694444475706</c:v>
                      </c:pt>
                      <c:pt idx="1332">
                        <c:v>0.8899999999989221</c:v>
                      </c:pt>
                      <c:pt idx="1333">
                        <c:v>0.89024305555308714</c:v>
                      </c:pt>
                      <c:pt idx="1334">
                        <c:v>0.89048611110725218</c:v>
                      </c:pt>
                      <c:pt idx="1335">
                        <c:v>0.89072916666869317</c:v>
                      </c:pt>
                      <c:pt idx="1336">
                        <c:v>0.89097222222285821</c:v>
                      </c:pt>
                      <c:pt idx="1337">
                        <c:v>0.89121527777702325</c:v>
                      </c:pt>
                      <c:pt idx="1338">
                        <c:v>0.89145833333118829</c:v>
                      </c:pt>
                      <c:pt idx="1339">
                        <c:v>0.89170138888535333</c:v>
                      </c:pt>
                      <c:pt idx="1340">
                        <c:v>0.89194444444679433</c:v>
                      </c:pt>
                      <c:pt idx="1341">
                        <c:v>0.89218750000095937</c:v>
                      </c:pt>
                      <c:pt idx="1342">
                        <c:v>0.89243055555512441</c:v>
                      </c:pt>
                      <c:pt idx="1343">
                        <c:v>0.89267361110928944</c:v>
                      </c:pt>
                      <c:pt idx="1344">
                        <c:v>0.89291666666345448</c:v>
                      </c:pt>
                      <c:pt idx="1345">
                        <c:v>0.89315972222489548</c:v>
                      </c:pt>
                      <c:pt idx="1346">
                        <c:v>0.89340277777906052</c:v>
                      </c:pt>
                      <c:pt idx="1347">
                        <c:v>0.89364583333322556</c:v>
                      </c:pt>
                      <c:pt idx="1348">
                        <c:v>0.8938888888873906</c:v>
                      </c:pt>
                      <c:pt idx="1349">
                        <c:v>0.89413194444155564</c:v>
                      </c:pt>
                      <c:pt idx="1350">
                        <c:v>0.89437500000299663</c:v>
                      </c:pt>
                      <c:pt idx="1351">
                        <c:v>0.89461805555716167</c:v>
                      </c:pt>
                      <c:pt idx="1352">
                        <c:v>0.89486111111132671</c:v>
                      </c:pt>
                      <c:pt idx="1353">
                        <c:v>0.89510416666549175</c:v>
                      </c:pt>
                      <c:pt idx="1354">
                        <c:v>0.89534722221965679</c:v>
                      </c:pt>
                      <c:pt idx="1355">
                        <c:v>0.89559027777382183</c:v>
                      </c:pt>
                      <c:pt idx="1356">
                        <c:v>0.89583333333526283</c:v>
                      </c:pt>
                      <c:pt idx="1357">
                        <c:v>0.89607638888942787</c:v>
                      </c:pt>
                      <c:pt idx="1358">
                        <c:v>0.89631944444359291</c:v>
                      </c:pt>
                      <c:pt idx="1359">
                        <c:v>0.89656249999775794</c:v>
                      </c:pt>
                      <c:pt idx="1360">
                        <c:v>0.89680555555192298</c:v>
                      </c:pt>
                      <c:pt idx="1361">
                        <c:v>0.89704861111336398</c:v>
                      </c:pt>
                      <c:pt idx="1362">
                        <c:v>0.89729166666752902</c:v>
                      </c:pt>
                      <c:pt idx="1363">
                        <c:v>0.89753472222169406</c:v>
                      </c:pt>
                      <c:pt idx="1364">
                        <c:v>0.8977777777758591</c:v>
                      </c:pt>
                      <c:pt idx="1365">
                        <c:v>0.89802083333002414</c:v>
                      </c:pt>
                      <c:pt idx="1366">
                        <c:v>0.89826388889146513</c:v>
                      </c:pt>
                      <c:pt idx="1367">
                        <c:v>0.89850694444563017</c:v>
                      </c:pt>
                      <c:pt idx="1368">
                        <c:v>0.89874999999979521</c:v>
                      </c:pt>
                      <c:pt idx="1369">
                        <c:v>0.89899305555396025</c:v>
                      </c:pt>
                      <c:pt idx="1370">
                        <c:v>0.89923611110812529</c:v>
                      </c:pt>
                      <c:pt idx="1371">
                        <c:v>0.89947916666956629</c:v>
                      </c:pt>
                      <c:pt idx="1372">
                        <c:v>0.89972222222373133</c:v>
                      </c:pt>
                      <c:pt idx="1373">
                        <c:v>0.89996527777789637</c:v>
                      </c:pt>
                      <c:pt idx="1374">
                        <c:v>0.90021990740884106</c:v>
                      </c:pt>
                      <c:pt idx="1375">
                        <c:v>0.9004629629630061</c:v>
                      </c:pt>
                      <c:pt idx="1376">
                        <c:v>0.90070601851717114</c:v>
                      </c:pt>
                      <c:pt idx="1377">
                        <c:v>0.90094907407133618</c:v>
                      </c:pt>
                      <c:pt idx="1378">
                        <c:v>0.90119212962550121</c:v>
                      </c:pt>
                      <c:pt idx="1379">
                        <c:v>0.90143518518694221</c:v>
                      </c:pt>
                      <c:pt idx="1380">
                        <c:v>0.90167824074110725</c:v>
                      </c:pt>
                      <c:pt idx="1381">
                        <c:v>0.90192129629527229</c:v>
                      </c:pt>
                      <c:pt idx="1382">
                        <c:v>0.90216435184943733</c:v>
                      </c:pt>
                      <c:pt idx="1383">
                        <c:v>0.90240740740360237</c:v>
                      </c:pt>
                      <c:pt idx="1384">
                        <c:v>0.90265046296504337</c:v>
                      </c:pt>
                      <c:pt idx="1385">
                        <c:v>0.9028935185192084</c:v>
                      </c:pt>
                      <c:pt idx="1386">
                        <c:v>0.90313657407337344</c:v>
                      </c:pt>
                      <c:pt idx="1387">
                        <c:v>0.90337962962753848</c:v>
                      </c:pt>
                      <c:pt idx="1388">
                        <c:v>0.90362268518170352</c:v>
                      </c:pt>
                      <c:pt idx="1389">
                        <c:v>0.90386574074314452</c:v>
                      </c:pt>
                      <c:pt idx="1390">
                        <c:v>0.90410879629730956</c:v>
                      </c:pt>
                      <c:pt idx="1391">
                        <c:v>0.9043518518514746</c:v>
                      </c:pt>
                      <c:pt idx="1392">
                        <c:v>0.90459490740563964</c:v>
                      </c:pt>
                      <c:pt idx="1393">
                        <c:v>0.90483796295980468</c:v>
                      </c:pt>
                      <c:pt idx="1394">
                        <c:v>0.90508101852124567</c:v>
                      </c:pt>
                      <c:pt idx="1395">
                        <c:v>0.90532407407541071</c:v>
                      </c:pt>
                      <c:pt idx="1396">
                        <c:v>0.90556712962957575</c:v>
                      </c:pt>
                      <c:pt idx="1397">
                        <c:v>0.90581018518374079</c:v>
                      </c:pt>
                      <c:pt idx="1398">
                        <c:v>0.90605324073790583</c:v>
                      </c:pt>
                      <c:pt idx="1399">
                        <c:v>0.90629629629934683</c:v>
                      </c:pt>
                      <c:pt idx="1400">
                        <c:v>0.90653935185351187</c:v>
                      </c:pt>
                      <c:pt idx="1401">
                        <c:v>0.9067824074076769</c:v>
                      </c:pt>
                      <c:pt idx="1402">
                        <c:v>0.90702546296184194</c:v>
                      </c:pt>
                      <c:pt idx="1403">
                        <c:v>0.90726851851600698</c:v>
                      </c:pt>
                      <c:pt idx="1404">
                        <c:v>0.90751157407017202</c:v>
                      </c:pt>
                      <c:pt idx="1405">
                        <c:v>0.90775462963161302</c:v>
                      </c:pt>
                      <c:pt idx="1406">
                        <c:v>0.90799768518577806</c:v>
                      </c:pt>
                      <c:pt idx="1407">
                        <c:v>0.9082407407399431</c:v>
                      </c:pt>
                      <c:pt idx="1408">
                        <c:v>0.90848379629410814</c:v>
                      </c:pt>
                      <c:pt idx="1409">
                        <c:v>0.90872685184827318</c:v>
                      </c:pt>
                      <c:pt idx="1410">
                        <c:v>0.90896990740971417</c:v>
                      </c:pt>
                      <c:pt idx="1411">
                        <c:v>0.90921296296387921</c:v>
                      </c:pt>
                      <c:pt idx="1412">
                        <c:v>0.90945601851804425</c:v>
                      </c:pt>
                      <c:pt idx="1413">
                        <c:v>0.90969907407220929</c:v>
                      </c:pt>
                      <c:pt idx="1414">
                        <c:v>0.90994212962637433</c:v>
                      </c:pt>
                      <c:pt idx="1415">
                        <c:v>0.91018518518781533</c:v>
                      </c:pt>
                      <c:pt idx="1416">
                        <c:v>0.91042824074198037</c:v>
                      </c:pt>
                      <c:pt idx="1417">
                        <c:v>0.9106712962961454</c:v>
                      </c:pt>
                      <c:pt idx="1418">
                        <c:v>0.91091435185031044</c:v>
                      </c:pt>
                      <c:pt idx="1419">
                        <c:v>0.91115740740447548</c:v>
                      </c:pt>
                      <c:pt idx="1420">
                        <c:v>0.91140046296591648</c:v>
                      </c:pt>
                      <c:pt idx="1421">
                        <c:v>0.91164351852008152</c:v>
                      </c:pt>
                      <c:pt idx="1422">
                        <c:v>0.91188657407424656</c:v>
                      </c:pt>
                      <c:pt idx="1423">
                        <c:v>0.91214120370519125</c:v>
                      </c:pt>
                      <c:pt idx="1424">
                        <c:v>0.91238425925935629</c:v>
                      </c:pt>
                      <c:pt idx="1425">
                        <c:v>0.91262731481352133</c:v>
                      </c:pt>
                      <c:pt idx="1426">
                        <c:v>0.91287037036768637</c:v>
                      </c:pt>
                      <c:pt idx="1427">
                        <c:v>0.91311342592185141</c:v>
                      </c:pt>
                      <c:pt idx="1428">
                        <c:v>0.9133564814832924</c:v>
                      </c:pt>
                      <c:pt idx="1429">
                        <c:v>0.91359953703745744</c:v>
                      </c:pt>
                      <c:pt idx="1430">
                        <c:v>0.91384259259162248</c:v>
                      </c:pt>
                      <c:pt idx="1431">
                        <c:v>0.91408564814578752</c:v>
                      </c:pt>
                      <c:pt idx="1432">
                        <c:v>0.91432870369995256</c:v>
                      </c:pt>
                      <c:pt idx="1433">
                        <c:v>0.91457175926139356</c:v>
                      </c:pt>
                      <c:pt idx="1434">
                        <c:v>0.9148148148155586</c:v>
                      </c:pt>
                      <c:pt idx="1435">
                        <c:v>0.91505787036972364</c:v>
                      </c:pt>
                      <c:pt idx="1436">
                        <c:v>0.91530092592388868</c:v>
                      </c:pt>
                      <c:pt idx="1437">
                        <c:v>0.91554398147805371</c:v>
                      </c:pt>
                      <c:pt idx="1438">
                        <c:v>0.91578703703949471</c:v>
                      </c:pt>
                      <c:pt idx="1439">
                        <c:v>0.91603009259365975</c:v>
                      </c:pt>
                      <c:pt idx="1440">
                        <c:v>0.91627314814782479</c:v>
                      </c:pt>
                      <c:pt idx="1441">
                        <c:v>0.91651620370198983</c:v>
                      </c:pt>
                      <c:pt idx="1442">
                        <c:v>0.91675925925615487</c:v>
                      </c:pt>
                      <c:pt idx="1443">
                        <c:v>0.91700231481759586</c:v>
                      </c:pt>
                      <c:pt idx="1444">
                        <c:v>0.9172453703717609</c:v>
                      </c:pt>
                      <c:pt idx="1445">
                        <c:v>0.91748842592592594</c:v>
                      </c:pt>
                      <c:pt idx="1446">
                        <c:v>0.91773148148009098</c:v>
                      </c:pt>
                      <c:pt idx="1447">
                        <c:v>0.91797453703425602</c:v>
                      </c:pt>
                      <c:pt idx="1448">
                        <c:v>0.91821759259569702</c:v>
                      </c:pt>
                      <c:pt idx="1449">
                        <c:v>0.91846064814986206</c:v>
                      </c:pt>
                      <c:pt idx="1450">
                        <c:v>0.9187037037040271</c:v>
                      </c:pt>
                      <c:pt idx="1451">
                        <c:v>0.91894675925819214</c:v>
                      </c:pt>
                      <c:pt idx="1452">
                        <c:v>0.91918981481235718</c:v>
                      </c:pt>
                      <c:pt idx="1453">
                        <c:v>0.91943287036652221</c:v>
                      </c:pt>
                      <c:pt idx="1454">
                        <c:v>0.91967592592796321</c:v>
                      </c:pt>
                      <c:pt idx="1455">
                        <c:v>0.91991898148212825</c:v>
                      </c:pt>
                      <c:pt idx="1456">
                        <c:v>0.92016203703629329</c:v>
                      </c:pt>
                      <c:pt idx="1457">
                        <c:v>0.92040509259045833</c:v>
                      </c:pt>
                      <c:pt idx="1458">
                        <c:v>0.92064814814462337</c:v>
                      </c:pt>
                      <c:pt idx="1459">
                        <c:v>0.92089120370606437</c:v>
                      </c:pt>
                      <c:pt idx="1460">
                        <c:v>0.9211342592602294</c:v>
                      </c:pt>
                      <c:pt idx="1461">
                        <c:v>0.92137731481439444</c:v>
                      </c:pt>
                      <c:pt idx="1462">
                        <c:v>0.92162037036855948</c:v>
                      </c:pt>
                      <c:pt idx="1463">
                        <c:v>0.92186342592272452</c:v>
                      </c:pt>
                      <c:pt idx="1464">
                        <c:v>0.92210648148416552</c:v>
                      </c:pt>
                      <c:pt idx="1465">
                        <c:v>0.92234953703833056</c:v>
                      </c:pt>
                      <c:pt idx="1466">
                        <c:v>0.9225925925924956</c:v>
                      </c:pt>
                      <c:pt idx="1467">
                        <c:v>0.92283564814666064</c:v>
                      </c:pt>
                      <c:pt idx="1468">
                        <c:v>0.92307870370082568</c:v>
                      </c:pt>
                      <c:pt idx="1469">
                        <c:v>0.92332175926226667</c:v>
                      </c:pt>
                      <c:pt idx="1470">
                        <c:v>0.92356481481643171</c:v>
                      </c:pt>
                      <c:pt idx="1471">
                        <c:v>0.9238194444473764</c:v>
                      </c:pt>
                      <c:pt idx="1472">
                        <c:v>0.92406250000154144</c:v>
                      </c:pt>
                      <c:pt idx="1473">
                        <c:v>0.92430555555570648</c:v>
                      </c:pt>
                      <c:pt idx="1474">
                        <c:v>0.92454861110987152</c:v>
                      </c:pt>
                      <c:pt idx="1475">
                        <c:v>0.92479166666403656</c:v>
                      </c:pt>
                      <c:pt idx="1476">
                        <c:v>0.9250347222182016</c:v>
                      </c:pt>
                      <c:pt idx="1477">
                        <c:v>0.9252777777796426</c:v>
                      </c:pt>
                      <c:pt idx="1478">
                        <c:v>0.92552083333380764</c:v>
                      </c:pt>
                      <c:pt idx="1479">
                        <c:v>0.92576388888797267</c:v>
                      </c:pt>
                      <c:pt idx="1480">
                        <c:v>0.92600694444213771</c:v>
                      </c:pt>
                      <c:pt idx="1481">
                        <c:v>0.92624999999630275</c:v>
                      </c:pt>
                      <c:pt idx="1482">
                        <c:v>0.92649305555774375</c:v>
                      </c:pt>
                      <c:pt idx="1483">
                        <c:v>0.92673611111190879</c:v>
                      </c:pt>
                      <c:pt idx="1484">
                        <c:v>0.92697916666607383</c:v>
                      </c:pt>
                      <c:pt idx="1485">
                        <c:v>0.92722222222023887</c:v>
                      </c:pt>
                      <c:pt idx="1486">
                        <c:v>0.92746527777440391</c:v>
                      </c:pt>
                      <c:pt idx="1487">
                        <c:v>0.9277083333358449</c:v>
                      </c:pt>
                      <c:pt idx="1488">
                        <c:v>0.92795138889000994</c:v>
                      </c:pt>
                      <c:pt idx="1489">
                        <c:v>0.92819444444417498</c:v>
                      </c:pt>
                      <c:pt idx="1490">
                        <c:v>0.92843749999834002</c:v>
                      </c:pt>
                      <c:pt idx="1491">
                        <c:v>0.92868055555250506</c:v>
                      </c:pt>
                      <c:pt idx="1492">
                        <c:v>0.92892361111394606</c:v>
                      </c:pt>
                      <c:pt idx="1493">
                        <c:v>0.9291666666681111</c:v>
                      </c:pt>
                      <c:pt idx="1494">
                        <c:v>0.92940972222227614</c:v>
                      </c:pt>
                      <c:pt idx="1495">
                        <c:v>0.92965277777644117</c:v>
                      </c:pt>
                      <c:pt idx="1496">
                        <c:v>0.92989583333060621</c:v>
                      </c:pt>
                      <c:pt idx="1497">
                        <c:v>0.93013888888477125</c:v>
                      </c:pt>
                      <c:pt idx="1498">
                        <c:v>0.93038194444621225</c:v>
                      </c:pt>
                      <c:pt idx="1499">
                        <c:v>0.93062500000037729</c:v>
                      </c:pt>
                      <c:pt idx="1500">
                        <c:v>0.93086805555454233</c:v>
                      </c:pt>
                      <c:pt idx="1501">
                        <c:v>0.93111111110870737</c:v>
                      </c:pt>
                      <c:pt idx="1502">
                        <c:v>0.93135416666287241</c:v>
                      </c:pt>
                      <c:pt idx="1503">
                        <c:v>0.9315972222243134</c:v>
                      </c:pt>
                      <c:pt idx="1504">
                        <c:v>0.93184027777847844</c:v>
                      </c:pt>
                      <c:pt idx="1505">
                        <c:v>0.93208333333264348</c:v>
                      </c:pt>
                      <c:pt idx="1506">
                        <c:v>0.93232638888680852</c:v>
                      </c:pt>
                      <c:pt idx="1507">
                        <c:v>0.93256944444097356</c:v>
                      </c:pt>
                      <c:pt idx="1508">
                        <c:v>0.93281250000241456</c:v>
                      </c:pt>
                      <c:pt idx="1509">
                        <c:v>0.9330555555565796</c:v>
                      </c:pt>
                      <c:pt idx="1510">
                        <c:v>0.93329861111074464</c:v>
                      </c:pt>
                      <c:pt idx="1511">
                        <c:v>0.93354166666490968</c:v>
                      </c:pt>
                      <c:pt idx="1512">
                        <c:v>0.93378472221907471</c:v>
                      </c:pt>
                      <c:pt idx="1513">
                        <c:v>0.93402777778051571</c:v>
                      </c:pt>
                      <c:pt idx="1514">
                        <c:v>0.93427083333468075</c:v>
                      </c:pt>
                      <c:pt idx="1515">
                        <c:v>0.93451388888884579</c:v>
                      </c:pt>
                      <c:pt idx="1516">
                        <c:v>0.93475694444301083</c:v>
                      </c:pt>
                      <c:pt idx="1517">
                        <c:v>0.93499999999717587</c:v>
                      </c:pt>
                      <c:pt idx="1518">
                        <c:v>0.93524305555861686</c:v>
                      </c:pt>
                      <c:pt idx="1519">
                        <c:v>0.9354861111127819</c:v>
                      </c:pt>
                      <c:pt idx="1520">
                        <c:v>0.9357407407437266</c:v>
                      </c:pt>
                      <c:pt idx="1521">
                        <c:v>0.93598379629789163</c:v>
                      </c:pt>
                      <c:pt idx="1522">
                        <c:v>0.93622685185205667</c:v>
                      </c:pt>
                      <c:pt idx="1523">
                        <c:v>0.93646990740622171</c:v>
                      </c:pt>
                      <c:pt idx="1524">
                        <c:v>0.93671296296038675</c:v>
                      </c:pt>
                      <c:pt idx="1525">
                        <c:v>0.93695601851455179</c:v>
                      </c:pt>
                      <c:pt idx="1526">
                        <c:v>0.93719907407599279</c:v>
                      </c:pt>
                      <c:pt idx="1527">
                        <c:v>0.93744212963015783</c:v>
                      </c:pt>
                      <c:pt idx="1528">
                        <c:v>0.93768518518432287</c:v>
                      </c:pt>
                      <c:pt idx="1529">
                        <c:v>0.93792824073848791</c:v>
                      </c:pt>
                      <c:pt idx="1530">
                        <c:v>0.93817129629265295</c:v>
                      </c:pt>
                      <c:pt idx="1531">
                        <c:v>0.93841435185409394</c:v>
                      </c:pt>
                      <c:pt idx="1532">
                        <c:v>0.93865740740825898</c:v>
                      </c:pt>
                      <c:pt idx="1533">
                        <c:v>0.93890046296242402</c:v>
                      </c:pt>
                      <c:pt idx="1534">
                        <c:v>0.93914351851658906</c:v>
                      </c:pt>
                      <c:pt idx="1535">
                        <c:v>0.9393865740707541</c:v>
                      </c:pt>
                      <c:pt idx="1536">
                        <c:v>0.9396296296321951</c:v>
                      </c:pt>
                      <c:pt idx="1537">
                        <c:v>0.93987268518636014</c:v>
                      </c:pt>
                      <c:pt idx="1538">
                        <c:v>0.94011574074052517</c:v>
                      </c:pt>
                      <c:pt idx="1539">
                        <c:v>0.94035879629469021</c:v>
                      </c:pt>
                      <c:pt idx="1540">
                        <c:v>0.94060185184885525</c:v>
                      </c:pt>
                      <c:pt idx="1541">
                        <c:v>0.94084490741029625</c:v>
                      </c:pt>
                      <c:pt idx="1542">
                        <c:v>0.94108796296446129</c:v>
                      </c:pt>
                      <c:pt idx="1543">
                        <c:v>0.94133101851862633</c:v>
                      </c:pt>
                      <c:pt idx="1544">
                        <c:v>0.94157407407279137</c:v>
                      </c:pt>
                      <c:pt idx="1545">
                        <c:v>0.94181712962695641</c:v>
                      </c:pt>
                      <c:pt idx="1546">
                        <c:v>0.94206018518112145</c:v>
                      </c:pt>
                      <c:pt idx="1547">
                        <c:v>0.94230324074256244</c:v>
                      </c:pt>
                      <c:pt idx="1548">
                        <c:v>0.94254629629672748</c:v>
                      </c:pt>
                      <c:pt idx="1549">
                        <c:v>0.94278935185089252</c:v>
                      </c:pt>
                      <c:pt idx="1550">
                        <c:v>0.94303240740505756</c:v>
                      </c:pt>
                      <c:pt idx="1551">
                        <c:v>0.9432754629592226</c:v>
                      </c:pt>
                      <c:pt idx="1552">
                        <c:v>0.9435185185206636</c:v>
                      </c:pt>
                      <c:pt idx="1553">
                        <c:v>0.94376157407482864</c:v>
                      </c:pt>
                      <c:pt idx="1554">
                        <c:v>0.94400462962899367</c:v>
                      </c:pt>
                      <c:pt idx="1555">
                        <c:v>0.94424768518315871</c:v>
                      </c:pt>
                      <c:pt idx="1556">
                        <c:v>0.94449074073732375</c:v>
                      </c:pt>
                      <c:pt idx="1557">
                        <c:v>0.94473379629876475</c:v>
                      </c:pt>
                      <c:pt idx="1558">
                        <c:v>0.94497685185292979</c:v>
                      </c:pt>
                      <c:pt idx="1559">
                        <c:v>0.94521990740709483</c:v>
                      </c:pt>
                      <c:pt idx="1560">
                        <c:v>0.94546296296125987</c:v>
                      </c:pt>
                      <c:pt idx="1561">
                        <c:v>0.94570601851542491</c:v>
                      </c:pt>
                      <c:pt idx="1562">
                        <c:v>0.9459490740768659</c:v>
                      </c:pt>
                      <c:pt idx="1563">
                        <c:v>0.94619212963103094</c:v>
                      </c:pt>
                      <c:pt idx="1564">
                        <c:v>0.94643518518519598</c:v>
                      </c:pt>
                      <c:pt idx="1565">
                        <c:v>0.94667824073936102</c:v>
                      </c:pt>
                      <c:pt idx="1566">
                        <c:v>0.94692129629352606</c:v>
                      </c:pt>
                      <c:pt idx="1567">
                        <c:v>0.94716435185496706</c:v>
                      </c:pt>
                      <c:pt idx="1568">
                        <c:v>0.94741898147863579</c:v>
                      </c:pt>
                      <c:pt idx="1569">
                        <c:v>0.94766203704007679</c:v>
                      </c:pt>
                      <c:pt idx="1570">
                        <c:v>0.94790509259424183</c:v>
                      </c:pt>
                      <c:pt idx="1571">
                        <c:v>0.94814814814840687</c:v>
                      </c:pt>
                      <c:pt idx="1572">
                        <c:v>0.94839120370257191</c:v>
                      </c:pt>
                      <c:pt idx="1573">
                        <c:v>0.94863425925673694</c:v>
                      </c:pt>
                      <c:pt idx="1574">
                        <c:v>0.94887731481090198</c:v>
                      </c:pt>
                      <c:pt idx="1575">
                        <c:v>0.94912037037234298</c:v>
                      </c:pt>
                      <c:pt idx="1576">
                        <c:v>0.94936342592650802</c:v>
                      </c:pt>
                      <c:pt idx="1577">
                        <c:v>0.94960648148067306</c:v>
                      </c:pt>
                      <c:pt idx="1578">
                        <c:v>0.9498495370348381</c:v>
                      </c:pt>
                      <c:pt idx="1579">
                        <c:v>0.95009259258900314</c:v>
                      </c:pt>
                      <c:pt idx="1580">
                        <c:v>0.95033564815044413</c:v>
                      </c:pt>
                      <c:pt idx="1581">
                        <c:v>0.95057870370460917</c:v>
                      </c:pt>
                      <c:pt idx="1582">
                        <c:v>0.95082175925877421</c:v>
                      </c:pt>
                      <c:pt idx="1583">
                        <c:v>0.95106481481293925</c:v>
                      </c:pt>
                      <c:pt idx="1584">
                        <c:v>0.95130787036710429</c:v>
                      </c:pt>
                      <c:pt idx="1585">
                        <c:v>0.95155092592854529</c:v>
                      </c:pt>
                      <c:pt idx="1586">
                        <c:v>0.95179398148271033</c:v>
                      </c:pt>
                      <c:pt idx="1587">
                        <c:v>0.95203703703687537</c:v>
                      </c:pt>
                      <c:pt idx="1588">
                        <c:v>0.95228009259104041</c:v>
                      </c:pt>
                      <c:pt idx="1589">
                        <c:v>0.95252314814520544</c:v>
                      </c:pt>
                      <c:pt idx="1590">
                        <c:v>0.95276620370664644</c:v>
                      </c:pt>
                      <c:pt idx="1591">
                        <c:v>0.95300925926081148</c:v>
                      </c:pt>
                      <c:pt idx="1592">
                        <c:v>0.95325231481497652</c:v>
                      </c:pt>
                      <c:pt idx="1593">
                        <c:v>0.95349537036914156</c:v>
                      </c:pt>
                      <c:pt idx="1594">
                        <c:v>0.9537384259233066</c:v>
                      </c:pt>
                      <c:pt idx="1595">
                        <c:v>0.95398148147747164</c:v>
                      </c:pt>
                      <c:pt idx="1596">
                        <c:v>0.95422453703891263</c:v>
                      </c:pt>
                      <c:pt idx="1597">
                        <c:v>0.95446759259307767</c:v>
                      </c:pt>
                      <c:pt idx="1598">
                        <c:v>0.95471064814724271</c:v>
                      </c:pt>
                      <c:pt idx="1599">
                        <c:v>0.95495370370140775</c:v>
                      </c:pt>
                      <c:pt idx="1600">
                        <c:v>0.95519675925557279</c:v>
                      </c:pt>
                      <c:pt idx="1601">
                        <c:v>0.95543981481701379</c:v>
                      </c:pt>
                      <c:pt idx="1602">
                        <c:v>0.95568287037117883</c:v>
                      </c:pt>
                      <c:pt idx="1603">
                        <c:v>0.95592592592534387</c:v>
                      </c:pt>
                      <c:pt idx="1604">
                        <c:v>0.95616898147950891</c:v>
                      </c:pt>
                      <c:pt idx="1605">
                        <c:v>0.95641203703367395</c:v>
                      </c:pt>
                      <c:pt idx="1606">
                        <c:v>0.95665509259511494</c:v>
                      </c:pt>
                      <c:pt idx="1607">
                        <c:v>0.95689814814927998</c:v>
                      </c:pt>
                      <c:pt idx="1608">
                        <c:v>0.95714120370344502</c:v>
                      </c:pt>
                      <c:pt idx="1609">
                        <c:v>0.95738425925761006</c:v>
                      </c:pt>
                      <c:pt idx="1610">
                        <c:v>0.9576273148117751</c:v>
                      </c:pt>
                      <c:pt idx="1611">
                        <c:v>0.9578703703732161</c:v>
                      </c:pt>
                      <c:pt idx="1612">
                        <c:v>0.95811342592738113</c:v>
                      </c:pt>
                      <c:pt idx="1613">
                        <c:v>0.95835648148154617</c:v>
                      </c:pt>
                      <c:pt idx="1614">
                        <c:v>0.95859953703571121</c:v>
                      </c:pt>
                      <c:pt idx="1615">
                        <c:v>0.95884259258987625</c:v>
                      </c:pt>
                      <c:pt idx="1616">
                        <c:v>0.95908564814404129</c:v>
                      </c:pt>
                      <c:pt idx="1617">
                        <c:v>0.95934027777498598</c:v>
                      </c:pt>
                      <c:pt idx="1618">
                        <c:v>0.95958333333642698</c:v>
                      </c:pt>
                      <c:pt idx="1619">
                        <c:v>0.95982638889059202</c:v>
                      </c:pt>
                      <c:pt idx="1620">
                        <c:v>0.96006944444475706</c:v>
                      </c:pt>
                      <c:pt idx="1621">
                        <c:v>0.9603124999989221</c:v>
                      </c:pt>
                      <c:pt idx="1622">
                        <c:v>0.96055555555308714</c:v>
                      </c:pt>
                      <c:pt idx="1623">
                        <c:v>0.96079861110725218</c:v>
                      </c:pt>
                      <c:pt idx="1624">
                        <c:v>0.96104166666869317</c:v>
                      </c:pt>
                      <c:pt idx="1625">
                        <c:v>0.96128472222285821</c:v>
                      </c:pt>
                      <c:pt idx="1626">
                        <c:v>0.96152777777702325</c:v>
                      </c:pt>
                      <c:pt idx="1627">
                        <c:v>0.96177083333118829</c:v>
                      </c:pt>
                      <c:pt idx="1628">
                        <c:v>0.96201388888535333</c:v>
                      </c:pt>
                      <c:pt idx="1629">
                        <c:v>0.96225694444679433</c:v>
                      </c:pt>
                      <c:pt idx="1630">
                        <c:v>0.96250000000095937</c:v>
                      </c:pt>
                      <c:pt idx="1631">
                        <c:v>0.96274305555512441</c:v>
                      </c:pt>
                      <c:pt idx="1632">
                        <c:v>0.96298611110928944</c:v>
                      </c:pt>
                      <c:pt idx="1633">
                        <c:v>0.96322916666345448</c:v>
                      </c:pt>
                      <c:pt idx="1634">
                        <c:v>0.96347222222489548</c:v>
                      </c:pt>
                      <c:pt idx="1635">
                        <c:v>0.96371527777906052</c:v>
                      </c:pt>
                      <c:pt idx="1636">
                        <c:v>0.96395833333322556</c:v>
                      </c:pt>
                      <c:pt idx="1637">
                        <c:v>0.9642013888873906</c:v>
                      </c:pt>
                      <c:pt idx="1638">
                        <c:v>0.96444444444155564</c:v>
                      </c:pt>
                      <c:pt idx="1639">
                        <c:v>0.96468750000299663</c:v>
                      </c:pt>
                      <c:pt idx="1640">
                        <c:v>0.96493055555716167</c:v>
                      </c:pt>
                      <c:pt idx="1641">
                        <c:v>0.96517361111132671</c:v>
                      </c:pt>
                      <c:pt idx="1642">
                        <c:v>0.96541666666549175</c:v>
                      </c:pt>
                      <c:pt idx="1643">
                        <c:v>0.96565972221965679</c:v>
                      </c:pt>
                      <c:pt idx="1644">
                        <c:v>0.96590277777382183</c:v>
                      </c:pt>
                      <c:pt idx="1645">
                        <c:v>0.96614583333526283</c:v>
                      </c:pt>
                      <c:pt idx="1646">
                        <c:v>0.96638888888942787</c:v>
                      </c:pt>
                      <c:pt idx="1647">
                        <c:v>0.96663194444359291</c:v>
                      </c:pt>
                      <c:pt idx="1648">
                        <c:v>0.96687499999775794</c:v>
                      </c:pt>
                      <c:pt idx="1649">
                        <c:v>0.96711805555192298</c:v>
                      </c:pt>
                      <c:pt idx="1650">
                        <c:v>0.96736111111336398</c:v>
                      </c:pt>
                      <c:pt idx="1651">
                        <c:v>0.96760416666752902</c:v>
                      </c:pt>
                      <c:pt idx="1652">
                        <c:v>0.96784722222169406</c:v>
                      </c:pt>
                      <c:pt idx="1653">
                        <c:v>0.9680902777758591</c:v>
                      </c:pt>
                      <c:pt idx="1654">
                        <c:v>0.96833333333002414</c:v>
                      </c:pt>
                      <c:pt idx="1655">
                        <c:v>0.96857638889146513</c:v>
                      </c:pt>
                      <c:pt idx="1656">
                        <c:v>0.96881944444563017</c:v>
                      </c:pt>
                      <c:pt idx="1657">
                        <c:v>0.96906249999979521</c:v>
                      </c:pt>
                      <c:pt idx="1658">
                        <c:v>0.96930555555396025</c:v>
                      </c:pt>
                      <c:pt idx="1659">
                        <c:v>0.96954861110812529</c:v>
                      </c:pt>
                      <c:pt idx="1660">
                        <c:v>0.96979166666956629</c:v>
                      </c:pt>
                      <c:pt idx="1661">
                        <c:v>0.97003472222373133</c:v>
                      </c:pt>
                      <c:pt idx="1662">
                        <c:v>0.97027777777789637</c:v>
                      </c:pt>
                      <c:pt idx="1663">
                        <c:v>0.97052083333206141</c:v>
                      </c:pt>
                      <c:pt idx="1664">
                        <c:v>0.97076388888622644</c:v>
                      </c:pt>
                      <c:pt idx="1665">
                        <c:v>0.97101851851717114</c:v>
                      </c:pt>
                      <c:pt idx="1666">
                        <c:v>0.97126157407133618</c:v>
                      </c:pt>
                      <c:pt idx="1667">
                        <c:v>0.97150462962550121</c:v>
                      </c:pt>
                      <c:pt idx="1668">
                        <c:v>0.97174768518694221</c:v>
                      </c:pt>
                      <c:pt idx="1669">
                        <c:v>0.97199074074110725</c:v>
                      </c:pt>
                      <c:pt idx="1670">
                        <c:v>0.97223379629527229</c:v>
                      </c:pt>
                      <c:pt idx="1671">
                        <c:v>0.97247685184943733</c:v>
                      </c:pt>
                      <c:pt idx="1672">
                        <c:v>0.97271990740360237</c:v>
                      </c:pt>
                      <c:pt idx="1673">
                        <c:v>0.97296296296504337</c:v>
                      </c:pt>
                      <c:pt idx="1674">
                        <c:v>0.9732060185192084</c:v>
                      </c:pt>
                      <c:pt idx="1675">
                        <c:v>0.97344907407337344</c:v>
                      </c:pt>
                      <c:pt idx="1676">
                        <c:v>0.97369212962753848</c:v>
                      </c:pt>
                      <c:pt idx="1677">
                        <c:v>0.97393518518170352</c:v>
                      </c:pt>
                      <c:pt idx="1678">
                        <c:v>0.97417824074314452</c:v>
                      </c:pt>
                      <c:pt idx="1679">
                        <c:v>0.97442129629730956</c:v>
                      </c:pt>
                      <c:pt idx="1680">
                        <c:v>0.9746643518514746</c:v>
                      </c:pt>
                      <c:pt idx="1681">
                        <c:v>0.97490740740563964</c:v>
                      </c:pt>
                      <c:pt idx="1682">
                        <c:v>0.97515046295980468</c:v>
                      </c:pt>
                      <c:pt idx="1683">
                        <c:v>0.97539351852124567</c:v>
                      </c:pt>
                      <c:pt idx="1684">
                        <c:v>0.97563657407541071</c:v>
                      </c:pt>
                      <c:pt idx="1685">
                        <c:v>0.97587962962957575</c:v>
                      </c:pt>
                      <c:pt idx="1686">
                        <c:v>0.97612268518374079</c:v>
                      </c:pt>
                      <c:pt idx="1687">
                        <c:v>0.97636574073790583</c:v>
                      </c:pt>
                      <c:pt idx="1688">
                        <c:v>0.97660879629934683</c:v>
                      </c:pt>
                      <c:pt idx="1689">
                        <c:v>0.97685185185351187</c:v>
                      </c:pt>
                      <c:pt idx="1690">
                        <c:v>0.9770949074076769</c:v>
                      </c:pt>
                      <c:pt idx="1691">
                        <c:v>0.97733796296184194</c:v>
                      </c:pt>
                      <c:pt idx="1692">
                        <c:v>0.97758101851600698</c:v>
                      </c:pt>
                      <c:pt idx="1693">
                        <c:v>0.97782407407017202</c:v>
                      </c:pt>
                      <c:pt idx="1694">
                        <c:v>0.97806712963161302</c:v>
                      </c:pt>
                      <c:pt idx="1695">
                        <c:v>0.97831018518577806</c:v>
                      </c:pt>
                      <c:pt idx="1696">
                        <c:v>0.9785532407399431</c:v>
                      </c:pt>
                      <c:pt idx="1697">
                        <c:v>0.97879629629410814</c:v>
                      </c:pt>
                      <c:pt idx="1698">
                        <c:v>0.97903935184827318</c:v>
                      </c:pt>
                      <c:pt idx="1699">
                        <c:v>0.97928240740971417</c:v>
                      </c:pt>
                      <c:pt idx="1700">
                        <c:v>0.97952546296387921</c:v>
                      </c:pt>
                      <c:pt idx="1701">
                        <c:v>0.97976851851804425</c:v>
                      </c:pt>
                      <c:pt idx="1702">
                        <c:v>0.98001157407220929</c:v>
                      </c:pt>
                      <c:pt idx="1703">
                        <c:v>0.98025462962637433</c:v>
                      </c:pt>
                      <c:pt idx="1704">
                        <c:v>0.98049768518781533</c:v>
                      </c:pt>
                      <c:pt idx="1705">
                        <c:v>0.98074074074198037</c:v>
                      </c:pt>
                      <c:pt idx="1706">
                        <c:v>0.9809837962961454</c:v>
                      </c:pt>
                      <c:pt idx="1707">
                        <c:v>0.98122685185031044</c:v>
                      </c:pt>
                      <c:pt idx="1708">
                        <c:v>0.98146990740447548</c:v>
                      </c:pt>
                      <c:pt idx="1709">
                        <c:v>0.98171296296591648</c:v>
                      </c:pt>
                      <c:pt idx="1710">
                        <c:v>0.98195601852008152</c:v>
                      </c:pt>
                      <c:pt idx="1711">
                        <c:v>0.98219907407424656</c:v>
                      </c:pt>
                      <c:pt idx="1712">
                        <c:v>0.9824421296284116</c:v>
                      </c:pt>
                      <c:pt idx="1713">
                        <c:v>0.98268518518257664</c:v>
                      </c:pt>
                      <c:pt idx="1714">
                        <c:v>0.98293981481352133</c:v>
                      </c:pt>
                      <c:pt idx="1715">
                        <c:v>0.98318287036768637</c:v>
                      </c:pt>
                      <c:pt idx="1716">
                        <c:v>0.98342592592185141</c:v>
                      </c:pt>
                      <c:pt idx="1717">
                        <c:v>0.9836689814832924</c:v>
                      </c:pt>
                      <c:pt idx="1718">
                        <c:v>0.98391203703745744</c:v>
                      </c:pt>
                      <c:pt idx="1719">
                        <c:v>0.98415509259162248</c:v>
                      </c:pt>
                      <c:pt idx="1720">
                        <c:v>0.98439814814578752</c:v>
                      </c:pt>
                      <c:pt idx="1721">
                        <c:v>0.98464120369995256</c:v>
                      </c:pt>
                      <c:pt idx="1722">
                        <c:v>0.98488425926139356</c:v>
                      </c:pt>
                      <c:pt idx="1723">
                        <c:v>0.9851273148155586</c:v>
                      </c:pt>
                      <c:pt idx="1724">
                        <c:v>0.98537037036972364</c:v>
                      </c:pt>
                      <c:pt idx="1725">
                        <c:v>0.98561342592388868</c:v>
                      </c:pt>
                      <c:pt idx="1726">
                        <c:v>0.98585648147805371</c:v>
                      </c:pt>
                      <c:pt idx="1727">
                        <c:v>0.98609953703949471</c:v>
                      </c:pt>
                      <c:pt idx="1728">
                        <c:v>0.98634259259365975</c:v>
                      </c:pt>
                      <c:pt idx="1729">
                        <c:v>0.98658564814782479</c:v>
                      </c:pt>
                      <c:pt idx="1730">
                        <c:v>0.98682870370198983</c:v>
                      </c:pt>
                      <c:pt idx="1731">
                        <c:v>0.98707175925615487</c:v>
                      </c:pt>
                      <c:pt idx="1732">
                        <c:v>0.98731481481759586</c:v>
                      </c:pt>
                      <c:pt idx="1733">
                        <c:v>0.9875578703717609</c:v>
                      </c:pt>
                      <c:pt idx="1734">
                        <c:v>0.98780092592592594</c:v>
                      </c:pt>
                      <c:pt idx="1735">
                        <c:v>0.98804398148009098</c:v>
                      </c:pt>
                      <c:pt idx="1736">
                        <c:v>0.98828703703425602</c:v>
                      </c:pt>
                      <c:pt idx="1737">
                        <c:v>0.98853009259569702</c:v>
                      </c:pt>
                      <c:pt idx="1738">
                        <c:v>0.98877314814986206</c:v>
                      </c:pt>
                      <c:pt idx="1739">
                        <c:v>0.9890162037040271</c:v>
                      </c:pt>
                      <c:pt idx="1740">
                        <c:v>0.98925925925819214</c:v>
                      </c:pt>
                      <c:pt idx="1741">
                        <c:v>0.98950231481235718</c:v>
                      </c:pt>
                      <c:pt idx="1742">
                        <c:v>0.98974537036652221</c:v>
                      </c:pt>
                      <c:pt idx="1743">
                        <c:v>0.98998842592796321</c:v>
                      </c:pt>
                      <c:pt idx="1744">
                        <c:v>0.99023148148212825</c:v>
                      </c:pt>
                      <c:pt idx="1745">
                        <c:v>0.99047453703629329</c:v>
                      </c:pt>
                      <c:pt idx="1746">
                        <c:v>0.99071759259045833</c:v>
                      </c:pt>
                      <c:pt idx="1747">
                        <c:v>0.99096064814462337</c:v>
                      </c:pt>
                      <c:pt idx="1748">
                        <c:v>0.99120370370606437</c:v>
                      </c:pt>
                      <c:pt idx="1749">
                        <c:v>0.9914467592602294</c:v>
                      </c:pt>
                      <c:pt idx="1750">
                        <c:v>0.99168981481439444</c:v>
                      </c:pt>
                      <c:pt idx="1751">
                        <c:v>0.99193287036855948</c:v>
                      </c:pt>
                      <c:pt idx="1752">
                        <c:v>0.99217592592272452</c:v>
                      </c:pt>
                      <c:pt idx="1753">
                        <c:v>0.99241898148416552</c:v>
                      </c:pt>
                      <c:pt idx="1754">
                        <c:v>0.99266203703833056</c:v>
                      </c:pt>
                      <c:pt idx="1755">
                        <c:v>0.9929050925924956</c:v>
                      </c:pt>
                      <c:pt idx="1756">
                        <c:v>0.99314814814666064</c:v>
                      </c:pt>
                      <c:pt idx="1757">
                        <c:v>0.99339120370082568</c:v>
                      </c:pt>
                      <c:pt idx="1758">
                        <c:v>0.99363425926226667</c:v>
                      </c:pt>
                      <c:pt idx="1759">
                        <c:v>0.99387731481643171</c:v>
                      </c:pt>
                      <c:pt idx="1760">
                        <c:v>0.99412037037059675</c:v>
                      </c:pt>
                      <c:pt idx="1761">
                        <c:v>0.99436342592476179</c:v>
                      </c:pt>
                      <c:pt idx="1762">
                        <c:v>0.99461805555570648</c:v>
                      </c:pt>
                      <c:pt idx="1763">
                        <c:v>0.99486111110987152</c:v>
                      </c:pt>
                      <c:pt idx="1764">
                        <c:v>0.99510416666403656</c:v>
                      </c:pt>
                      <c:pt idx="1765">
                        <c:v>0.9953472222182016</c:v>
                      </c:pt>
                      <c:pt idx="1766">
                        <c:v>0.9955902777796426</c:v>
                      </c:pt>
                      <c:pt idx="1767">
                        <c:v>0.99583333333380764</c:v>
                      </c:pt>
                      <c:pt idx="1768">
                        <c:v>0.99607638888797267</c:v>
                      </c:pt>
                      <c:pt idx="1769">
                        <c:v>0.99631944444213771</c:v>
                      </c:pt>
                      <c:pt idx="1770">
                        <c:v>0.99656249999630275</c:v>
                      </c:pt>
                      <c:pt idx="1771">
                        <c:v>0.99680555555774375</c:v>
                      </c:pt>
                      <c:pt idx="1772">
                        <c:v>0.99704861111190879</c:v>
                      </c:pt>
                      <c:pt idx="1773">
                        <c:v>0.99729166666607383</c:v>
                      </c:pt>
                      <c:pt idx="1774">
                        <c:v>0.99753472222023887</c:v>
                      </c:pt>
                      <c:pt idx="1775">
                        <c:v>0.99777777777440391</c:v>
                      </c:pt>
                      <c:pt idx="1776">
                        <c:v>0.9980208333358449</c:v>
                      </c:pt>
                      <c:pt idx="1777">
                        <c:v>0.99826388889000994</c:v>
                      </c:pt>
                      <c:pt idx="1778">
                        <c:v>0.99850694444417498</c:v>
                      </c:pt>
                      <c:pt idx="1779">
                        <c:v>0.99874999999834002</c:v>
                      </c:pt>
                      <c:pt idx="1780">
                        <c:v>0.99899305555250506</c:v>
                      </c:pt>
                      <c:pt idx="1781">
                        <c:v>0.99923611111394606</c:v>
                      </c:pt>
                      <c:pt idx="1782">
                        <c:v>0.9994791666681111</c:v>
                      </c:pt>
                      <c:pt idx="1783">
                        <c:v>0.99972222222227614</c:v>
                      </c:pt>
                      <c:pt idx="1784">
                        <c:v>0.99996527777644117</c:v>
                      </c:pt>
                      <c:pt idx="1785">
                        <c:v>1.0002083333306062</c:v>
                      </c:pt>
                      <c:pt idx="1786">
                        <c:v>1.0004513888847713</c:v>
                      </c:pt>
                      <c:pt idx="1787">
                        <c:v>1.0006944444462123</c:v>
                      </c:pt>
                      <c:pt idx="1788">
                        <c:v>1.0009375000003773</c:v>
                      </c:pt>
                      <c:pt idx="1789">
                        <c:v>1.0011805555545423</c:v>
                      </c:pt>
                      <c:pt idx="1790">
                        <c:v>1.0014236111087074</c:v>
                      </c:pt>
                      <c:pt idx="1791">
                        <c:v>1.0016666666628724</c:v>
                      </c:pt>
                      <c:pt idx="1792">
                        <c:v>1.0019097222243134</c:v>
                      </c:pt>
                      <c:pt idx="1793">
                        <c:v>1.0021527777784784</c:v>
                      </c:pt>
                      <c:pt idx="1794">
                        <c:v>1.0023958333326435</c:v>
                      </c:pt>
                      <c:pt idx="1795">
                        <c:v>1.0026388888868085</c:v>
                      </c:pt>
                      <c:pt idx="1796">
                        <c:v>1.0028819444409736</c:v>
                      </c:pt>
                      <c:pt idx="1797">
                        <c:v>1.0031250000024146</c:v>
                      </c:pt>
                      <c:pt idx="1798">
                        <c:v>1.0033680555565796</c:v>
                      </c:pt>
                      <c:pt idx="1799">
                        <c:v>1.0036111111107446</c:v>
                      </c:pt>
                      <c:pt idx="1800">
                        <c:v>1.0038541666649097</c:v>
                      </c:pt>
                      <c:pt idx="1801">
                        <c:v>1.0040972222190747</c:v>
                      </c:pt>
                      <c:pt idx="1802">
                        <c:v>1.0043402777805157</c:v>
                      </c:pt>
                      <c:pt idx="1803">
                        <c:v>1.0045833333346808</c:v>
                      </c:pt>
                      <c:pt idx="1804">
                        <c:v>1.0048263888888458</c:v>
                      </c:pt>
                      <c:pt idx="1805">
                        <c:v>1.0050694444430108</c:v>
                      </c:pt>
                      <c:pt idx="1806">
                        <c:v>1.0053124999971759</c:v>
                      </c:pt>
                      <c:pt idx="1807">
                        <c:v>1.0055555555586169</c:v>
                      </c:pt>
                      <c:pt idx="1808">
                        <c:v>1.0057986111127819</c:v>
                      </c:pt>
                      <c:pt idx="1809">
                        <c:v>1.0060416666669469</c:v>
                      </c:pt>
                      <c:pt idx="1810">
                        <c:v>1.006284722221112</c:v>
                      </c:pt>
                      <c:pt idx="1811">
                        <c:v>1.0065393518520567</c:v>
                      </c:pt>
                      <c:pt idx="1812">
                        <c:v>1.0067824074062217</c:v>
                      </c:pt>
                      <c:pt idx="1813">
                        <c:v>1.0070254629603868</c:v>
                      </c:pt>
                      <c:pt idx="1814">
                        <c:v>1.0072685185145518</c:v>
                      </c:pt>
                      <c:pt idx="1815">
                        <c:v>1.0075115740759928</c:v>
                      </c:pt>
                      <c:pt idx="1816">
                        <c:v>1.0077546296301578</c:v>
                      </c:pt>
                      <c:pt idx="1817">
                        <c:v>1.0079976851843229</c:v>
                      </c:pt>
                      <c:pt idx="1818">
                        <c:v>1.0082407407384879</c:v>
                      </c:pt>
                      <c:pt idx="1819">
                        <c:v>1.0084837962926529</c:v>
                      </c:pt>
                      <c:pt idx="1820">
                        <c:v>1.0087268518540939</c:v>
                      </c:pt>
                      <c:pt idx="1821">
                        <c:v>1.008969907408259</c:v>
                      </c:pt>
                      <c:pt idx="1822">
                        <c:v>1.009212962962424</c:v>
                      </c:pt>
                      <c:pt idx="1823">
                        <c:v>1.0094560185165891</c:v>
                      </c:pt>
                      <c:pt idx="1824">
                        <c:v>1.0096990740707541</c:v>
                      </c:pt>
                      <c:pt idx="1825">
                        <c:v>1.0099421296321951</c:v>
                      </c:pt>
                      <c:pt idx="1826">
                        <c:v>1.0101851851863601</c:v>
                      </c:pt>
                      <c:pt idx="1827">
                        <c:v>1.0104282407405252</c:v>
                      </c:pt>
                      <c:pt idx="1828">
                        <c:v>1.0106712962946902</c:v>
                      </c:pt>
                      <c:pt idx="1829">
                        <c:v>1.0109143518488553</c:v>
                      </c:pt>
                      <c:pt idx="1830">
                        <c:v>1.0111574074102962</c:v>
                      </c:pt>
                      <c:pt idx="1831">
                        <c:v>1.0114004629644613</c:v>
                      </c:pt>
                      <c:pt idx="1832">
                        <c:v>1.0116435185186263</c:v>
                      </c:pt>
                      <c:pt idx="1833">
                        <c:v>1.0118865740727914</c:v>
                      </c:pt>
                      <c:pt idx="1834">
                        <c:v>1.0121296296269564</c:v>
                      </c:pt>
                      <c:pt idx="1835">
                        <c:v>1.0123726851811214</c:v>
                      </c:pt>
                      <c:pt idx="1836">
                        <c:v>1.0126157407425624</c:v>
                      </c:pt>
                      <c:pt idx="1837">
                        <c:v>1.0128587962967275</c:v>
                      </c:pt>
                      <c:pt idx="1838">
                        <c:v>1.0131018518508925</c:v>
                      </c:pt>
                      <c:pt idx="1839">
                        <c:v>1.0133449074050576</c:v>
                      </c:pt>
                      <c:pt idx="1840">
                        <c:v>1.0135879629592226</c:v>
                      </c:pt>
                      <c:pt idx="1841">
                        <c:v>1.0138310185206636</c:v>
                      </c:pt>
                      <c:pt idx="1842">
                        <c:v>1.0140740740748286</c:v>
                      </c:pt>
                      <c:pt idx="1843">
                        <c:v>1.0143171296289937</c:v>
                      </c:pt>
                      <c:pt idx="1844">
                        <c:v>1.0145601851831587</c:v>
                      </c:pt>
                      <c:pt idx="1845">
                        <c:v>1.0148032407373238</c:v>
                      </c:pt>
                      <c:pt idx="1846">
                        <c:v>1.0150462962987647</c:v>
                      </c:pt>
                      <c:pt idx="1847">
                        <c:v>1.0152893518529298</c:v>
                      </c:pt>
                      <c:pt idx="1848">
                        <c:v>1.0155324074070948</c:v>
                      </c:pt>
                      <c:pt idx="1849">
                        <c:v>1.0157754629612599</c:v>
                      </c:pt>
                      <c:pt idx="1850">
                        <c:v>1.0160185185154249</c:v>
                      </c:pt>
                      <c:pt idx="1851">
                        <c:v>1.0162615740768659</c:v>
                      </c:pt>
                      <c:pt idx="1852">
                        <c:v>1.0165046296310309</c:v>
                      </c:pt>
                      <c:pt idx="1853">
                        <c:v>1.016747685185196</c:v>
                      </c:pt>
                      <c:pt idx="1854">
                        <c:v>1.016990740739361</c:v>
                      </c:pt>
                      <c:pt idx="1855">
                        <c:v>1.0172337962935261</c:v>
                      </c:pt>
                      <c:pt idx="1856">
                        <c:v>1.0174768518549671</c:v>
                      </c:pt>
                      <c:pt idx="1857">
                        <c:v>1.0177199074091321</c:v>
                      </c:pt>
                      <c:pt idx="1858">
                        <c:v>1.0179629629632971</c:v>
                      </c:pt>
                      <c:pt idx="1859">
                        <c:v>1.0182175925942418</c:v>
                      </c:pt>
                      <c:pt idx="1860">
                        <c:v>1.0184606481484069</c:v>
                      </c:pt>
                      <c:pt idx="1861">
                        <c:v>1.0187037037025719</c:v>
                      </c:pt>
                      <c:pt idx="1862">
                        <c:v>1.0189467592567369</c:v>
                      </c:pt>
                      <c:pt idx="1863">
                        <c:v>1.019189814810902</c:v>
                      </c:pt>
                      <c:pt idx="1864">
                        <c:v>1.019432870372343</c:v>
                      </c:pt>
                      <c:pt idx="1865">
                        <c:v>1.019675925926508</c:v>
                      </c:pt>
                      <c:pt idx="1866">
                        <c:v>1.0199189814806731</c:v>
                      </c:pt>
                      <c:pt idx="1867">
                        <c:v>1.0201620370348381</c:v>
                      </c:pt>
                      <c:pt idx="1868">
                        <c:v>1.0204050925890031</c:v>
                      </c:pt>
                      <c:pt idx="1869">
                        <c:v>1.0206481481504441</c:v>
                      </c:pt>
                      <c:pt idx="1870">
                        <c:v>1.0208912037046092</c:v>
                      </c:pt>
                      <c:pt idx="1871">
                        <c:v>1.0211342592587742</c:v>
                      </c:pt>
                      <c:pt idx="1872">
                        <c:v>1.0213773148129393</c:v>
                      </c:pt>
                      <c:pt idx="1873">
                        <c:v>1.0216203703671043</c:v>
                      </c:pt>
                      <c:pt idx="1874">
                        <c:v>1.0218634259285453</c:v>
                      </c:pt>
                      <c:pt idx="1875">
                        <c:v>1.0221064814827103</c:v>
                      </c:pt>
                      <c:pt idx="1876">
                        <c:v>1.0223495370368754</c:v>
                      </c:pt>
                      <c:pt idx="1877">
                        <c:v>1.0225925925910404</c:v>
                      </c:pt>
                      <c:pt idx="1878">
                        <c:v>1.0228356481452054</c:v>
                      </c:pt>
                      <c:pt idx="1879">
                        <c:v>1.0230787037066464</c:v>
                      </c:pt>
                      <c:pt idx="1880">
                        <c:v>1.0233217592608115</c:v>
                      </c:pt>
                      <c:pt idx="1881">
                        <c:v>1.0235648148149765</c:v>
                      </c:pt>
                      <c:pt idx="1882">
                        <c:v>1.0238078703691416</c:v>
                      </c:pt>
                      <c:pt idx="1883">
                        <c:v>1.0240509259233066</c:v>
                      </c:pt>
                      <c:pt idx="1884">
                        <c:v>1.0242939814774716</c:v>
                      </c:pt>
                      <c:pt idx="1885">
                        <c:v>1.0245370370389126</c:v>
                      </c:pt>
                      <c:pt idx="1886">
                        <c:v>1.0247800925930777</c:v>
                      </c:pt>
                      <c:pt idx="1887">
                        <c:v>1.0250231481472427</c:v>
                      </c:pt>
                      <c:pt idx="1888">
                        <c:v>1.0252662037014078</c:v>
                      </c:pt>
                      <c:pt idx="1889">
                        <c:v>1.0255092592555728</c:v>
                      </c:pt>
                      <c:pt idx="1890">
                        <c:v>1.0257523148170138</c:v>
                      </c:pt>
                      <c:pt idx="1891">
                        <c:v>1.0259953703711788</c:v>
                      </c:pt>
                      <c:pt idx="1892">
                        <c:v>1.0262384259253439</c:v>
                      </c:pt>
                      <c:pt idx="1893">
                        <c:v>1.0264814814795089</c:v>
                      </c:pt>
                      <c:pt idx="1894">
                        <c:v>1.0267245370336739</c:v>
                      </c:pt>
                      <c:pt idx="1895">
                        <c:v>1.0269675925951149</c:v>
                      </c:pt>
                      <c:pt idx="1896">
                        <c:v>1.02721064814928</c:v>
                      </c:pt>
                      <c:pt idx="1897">
                        <c:v>1.027453703703445</c:v>
                      </c:pt>
                      <c:pt idx="1898">
                        <c:v>1.0276967592576101</c:v>
                      </c:pt>
                      <c:pt idx="1899">
                        <c:v>1.0279398148117751</c:v>
                      </c:pt>
                      <c:pt idx="1900">
                        <c:v>1.0281828703732161</c:v>
                      </c:pt>
                      <c:pt idx="1901">
                        <c:v>1.0284259259273811</c:v>
                      </c:pt>
                      <c:pt idx="1902">
                        <c:v>1.0286689814815462</c:v>
                      </c:pt>
                      <c:pt idx="1903">
                        <c:v>1.0289120370357112</c:v>
                      </c:pt>
                      <c:pt idx="1904">
                        <c:v>1.0291550925898763</c:v>
                      </c:pt>
                      <c:pt idx="1905">
                        <c:v>1.0293981481440413</c:v>
                      </c:pt>
                      <c:pt idx="1906">
                        <c:v>1.0296412037054823</c:v>
                      </c:pt>
                      <c:pt idx="1907">
                        <c:v>1.029895833336427</c:v>
                      </c:pt>
                      <c:pt idx="1908">
                        <c:v>1.030138888890592</c:v>
                      </c:pt>
                      <c:pt idx="1909">
                        <c:v>1.0303819444447571</c:v>
                      </c:pt>
                      <c:pt idx="1910">
                        <c:v>1.0306249999989221</c:v>
                      </c:pt>
                      <c:pt idx="1911">
                        <c:v>1.0308680555530871</c:v>
                      </c:pt>
                      <c:pt idx="1912">
                        <c:v>1.0311111111072522</c:v>
                      </c:pt>
                      <c:pt idx="1913">
                        <c:v>1.0313541666686932</c:v>
                      </c:pt>
                      <c:pt idx="1914">
                        <c:v>1.0315972222228582</c:v>
                      </c:pt>
                      <c:pt idx="1915">
                        <c:v>1.0318402777770233</c:v>
                      </c:pt>
                      <c:pt idx="1916">
                        <c:v>1.0320833333311883</c:v>
                      </c:pt>
                      <c:pt idx="1917">
                        <c:v>1.0323263888853533</c:v>
                      </c:pt>
                      <c:pt idx="1918">
                        <c:v>1.0325694444467943</c:v>
                      </c:pt>
                      <c:pt idx="1919">
                        <c:v>1.0328125000009594</c:v>
                      </c:pt>
                      <c:pt idx="1920">
                        <c:v>1.0330555555551244</c:v>
                      </c:pt>
                      <c:pt idx="1921">
                        <c:v>1.0332986111092894</c:v>
                      </c:pt>
                      <c:pt idx="1922">
                        <c:v>1.0335416666634545</c:v>
                      </c:pt>
                      <c:pt idx="1923">
                        <c:v>1.0337847222248955</c:v>
                      </c:pt>
                      <c:pt idx="1924">
                        <c:v>1.0340277777790605</c:v>
                      </c:pt>
                      <c:pt idx="1925">
                        <c:v>1.0342708333332256</c:v>
                      </c:pt>
                      <c:pt idx="1926">
                        <c:v>1.0345138888873906</c:v>
                      </c:pt>
                      <c:pt idx="1927">
                        <c:v>1.0347569444415556</c:v>
                      </c:pt>
                      <c:pt idx="1928">
                        <c:v>1.0350000000029966</c:v>
                      </c:pt>
                      <c:pt idx="1929">
                        <c:v>1.0352430555571617</c:v>
                      </c:pt>
                      <c:pt idx="1930">
                        <c:v>1.0354861111113267</c:v>
                      </c:pt>
                      <c:pt idx="1931">
                        <c:v>1.0357291666654918</c:v>
                      </c:pt>
                      <c:pt idx="1932">
                        <c:v>1.0359722222196568</c:v>
                      </c:pt>
                      <c:pt idx="1933">
                        <c:v>1.0362152777738218</c:v>
                      </c:pt>
                      <c:pt idx="1934">
                        <c:v>1.0364583333352628</c:v>
                      </c:pt>
                      <c:pt idx="1935">
                        <c:v>1.0367013888894279</c:v>
                      </c:pt>
                      <c:pt idx="1936">
                        <c:v>1.0369444444435929</c:v>
                      </c:pt>
                      <c:pt idx="1937">
                        <c:v>1.0371874999977579</c:v>
                      </c:pt>
                      <c:pt idx="1938">
                        <c:v>1.037430555551923</c:v>
                      </c:pt>
                      <c:pt idx="1939">
                        <c:v>1.037673611113364</c:v>
                      </c:pt>
                      <c:pt idx="1940">
                        <c:v>1.037916666667529</c:v>
                      </c:pt>
                      <c:pt idx="1941">
                        <c:v>1.0381597222216941</c:v>
                      </c:pt>
                      <c:pt idx="1942">
                        <c:v>1.0384027777758591</c:v>
                      </c:pt>
                      <c:pt idx="1943">
                        <c:v>1.0386458333300241</c:v>
                      </c:pt>
                      <c:pt idx="1944">
                        <c:v>1.0388888888914651</c:v>
                      </c:pt>
                      <c:pt idx="1945">
                        <c:v>1.0391319444456302</c:v>
                      </c:pt>
                      <c:pt idx="1946">
                        <c:v>1.0393749999997952</c:v>
                      </c:pt>
                      <c:pt idx="1947">
                        <c:v>1.0396180555539603</c:v>
                      </c:pt>
                      <c:pt idx="1948">
                        <c:v>1.0398611111081253</c:v>
                      </c:pt>
                      <c:pt idx="1949">
                        <c:v>1.0401041666695663</c:v>
                      </c:pt>
                      <c:pt idx="1950">
                        <c:v>1.0403472222237313</c:v>
                      </c:pt>
                      <c:pt idx="1951">
                        <c:v>1.0405902777778964</c:v>
                      </c:pt>
                      <c:pt idx="1952">
                        <c:v>1.0408333333320614</c:v>
                      </c:pt>
                      <c:pt idx="1953">
                        <c:v>1.0410763888862264</c:v>
                      </c:pt>
                      <c:pt idx="1954">
                        <c:v>1.0413194444403915</c:v>
                      </c:pt>
                      <c:pt idx="1955">
                        <c:v>1.0415625000018325</c:v>
                      </c:pt>
                      <c:pt idx="1956">
                        <c:v>1.0418171296255012</c:v>
                      </c:pt>
                      <c:pt idx="1957">
                        <c:v>1.0420601851869422</c:v>
                      </c:pt>
                      <c:pt idx="1958">
                        <c:v>1.0423032407411073</c:v>
                      </c:pt>
                      <c:pt idx="1959">
                        <c:v>1.0425462962952723</c:v>
                      </c:pt>
                      <c:pt idx="1960">
                        <c:v>1.0427893518494373</c:v>
                      </c:pt>
                      <c:pt idx="1961">
                        <c:v>1.0430324074036024</c:v>
                      </c:pt>
                      <c:pt idx="1962">
                        <c:v>1.0432754629650434</c:v>
                      </c:pt>
                      <c:pt idx="1963">
                        <c:v>1.0435185185192084</c:v>
                      </c:pt>
                      <c:pt idx="1964">
                        <c:v>1.0437615740733734</c:v>
                      </c:pt>
                      <c:pt idx="1965">
                        <c:v>1.0440046296275385</c:v>
                      </c:pt>
                      <c:pt idx="1966">
                        <c:v>1.0442476851817035</c:v>
                      </c:pt>
                      <c:pt idx="1967">
                        <c:v>1.0444907407431445</c:v>
                      </c:pt>
                      <c:pt idx="1968">
                        <c:v>1.0447337962973096</c:v>
                      </c:pt>
                      <c:pt idx="1969">
                        <c:v>1.0449768518514746</c:v>
                      </c:pt>
                      <c:pt idx="1970">
                        <c:v>1.0452199074056396</c:v>
                      </c:pt>
                      <c:pt idx="1971">
                        <c:v>1.0454629629598047</c:v>
                      </c:pt>
                      <c:pt idx="1972">
                        <c:v>1.0457060185212457</c:v>
                      </c:pt>
                      <c:pt idx="1973">
                        <c:v>1.0459490740754107</c:v>
                      </c:pt>
                      <c:pt idx="1974">
                        <c:v>1.0461921296295758</c:v>
                      </c:pt>
                      <c:pt idx="1975">
                        <c:v>1.0464351851837408</c:v>
                      </c:pt>
                      <c:pt idx="1976">
                        <c:v>1.0466782407379058</c:v>
                      </c:pt>
                      <c:pt idx="1977">
                        <c:v>1.0469212962993468</c:v>
                      </c:pt>
                      <c:pt idx="1978">
                        <c:v>1.0471643518535119</c:v>
                      </c:pt>
                      <c:pt idx="1979">
                        <c:v>1.0474074074076769</c:v>
                      </c:pt>
                      <c:pt idx="1980">
                        <c:v>1.0476504629618419</c:v>
                      </c:pt>
                      <c:pt idx="1981">
                        <c:v>1.047893518516007</c:v>
                      </c:pt>
                      <c:pt idx="1982">
                        <c:v>1.048136574070172</c:v>
                      </c:pt>
                      <c:pt idx="1983">
                        <c:v>1.048379629631613</c:v>
                      </c:pt>
                      <c:pt idx="1984">
                        <c:v>1.0486226851857781</c:v>
                      </c:pt>
                      <c:pt idx="1985">
                        <c:v>1.0488657407399431</c:v>
                      </c:pt>
                      <c:pt idx="1986">
                        <c:v>1.0491087962941081</c:v>
                      </c:pt>
                      <c:pt idx="1987">
                        <c:v>1.0493518518482732</c:v>
                      </c:pt>
                      <c:pt idx="1988">
                        <c:v>1.0495949074097142</c:v>
                      </c:pt>
                      <c:pt idx="1989">
                        <c:v>1.0498379629638792</c:v>
                      </c:pt>
                      <c:pt idx="1990">
                        <c:v>1.0500810185180443</c:v>
                      </c:pt>
                      <c:pt idx="1991">
                        <c:v>1.0503240740722093</c:v>
                      </c:pt>
                      <c:pt idx="1992">
                        <c:v>1.0505671296263743</c:v>
                      </c:pt>
                      <c:pt idx="1993">
                        <c:v>1.0508101851878153</c:v>
                      </c:pt>
                      <c:pt idx="1994">
                        <c:v>1.0510532407419804</c:v>
                      </c:pt>
                      <c:pt idx="1995">
                        <c:v>1.0512962962961454</c:v>
                      </c:pt>
                      <c:pt idx="1996">
                        <c:v>1.0515393518503104</c:v>
                      </c:pt>
                      <c:pt idx="1997">
                        <c:v>1.0517824074044755</c:v>
                      </c:pt>
                      <c:pt idx="1998">
                        <c:v>1.0520254629659165</c:v>
                      </c:pt>
                      <c:pt idx="1999">
                        <c:v>1.0522685185200815</c:v>
                      </c:pt>
                      <c:pt idx="2000">
                        <c:v>1.0525115740742466</c:v>
                      </c:pt>
                      <c:pt idx="2001">
                        <c:v>1.0527546296284116</c:v>
                      </c:pt>
                      <c:pt idx="2002">
                        <c:v>1.0529976851825766</c:v>
                      </c:pt>
                      <c:pt idx="2003">
                        <c:v>1.0532407407367417</c:v>
                      </c:pt>
                      <c:pt idx="2004">
                        <c:v>1.0534837962981827</c:v>
                      </c:pt>
                      <c:pt idx="2005">
                        <c:v>1.0537384259218514</c:v>
                      </c:pt>
                      <c:pt idx="2006">
                        <c:v>1.0539814814832924</c:v>
                      </c:pt>
                      <c:pt idx="2007">
                        <c:v>1.0542245370374574</c:v>
                      </c:pt>
                      <c:pt idx="2008">
                        <c:v>1.0544675925916225</c:v>
                      </c:pt>
                      <c:pt idx="2009">
                        <c:v>1.0547106481457875</c:v>
                      </c:pt>
                      <c:pt idx="2010">
                        <c:v>1.0549537036999526</c:v>
                      </c:pt>
                      <c:pt idx="2011">
                        <c:v>1.0551967592613936</c:v>
                      </c:pt>
                      <c:pt idx="2012">
                        <c:v>1.0554398148155586</c:v>
                      </c:pt>
                      <c:pt idx="2013">
                        <c:v>1.0556828703697236</c:v>
                      </c:pt>
                      <c:pt idx="2014">
                        <c:v>1.0559259259238887</c:v>
                      </c:pt>
                      <c:pt idx="2015">
                        <c:v>1.0561689814780537</c:v>
                      </c:pt>
                      <c:pt idx="2016">
                        <c:v>1.0564120370394947</c:v>
                      </c:pt>
                      <c:pt idx="2017">
                        <c:v>1.0566550925936598</c:v>
                      </c:pt>
                      <c:pt idx="2018">
                        <c:v>1.0568981481478248</c:v>
                      </c:pt>
                      <c:pt idx="2019">
                        <c:v>1.0571412037019898</c:v>
                      </c:pt>
                      <c:pt idx="2020">
                        <c:v>1.0573842592561549</c:v>
                      </c:pt>
                      <c:pt idx="2021">
                        <c:v>1.0576273148175959</c:v>
                      </c:pt>
                      <c:pt idx="2022">
                        <c:v>1.0578703703717609</c:v>
                      </c:pt>
                      <c:pt idx="2023">
                        <c:v>1.0581134259259259</c:v>
                      </c:pt>
                      <c:pt idx="2024">
                        <c:v>1.058356481480091</c:v>
                      </c:pt>
                      <c:pt idx="2025">
                        <c:v>1.058599537034256</c:v>
                      </c:pt>
                      <c:pt idx="2026">
                        <c:v>1.058842592595697</c:v>
                      </c:pt>
                      <c:pt idx="2027">
                        <c:v>1.0590856481498621</c:v>
                      </c:pt>
                      <c:pt idx="2028">
                        <c:v>1.0593287037040271</c:v>
                      </c:pt>
                      <c:pt idx="2029">
                        <c:v>1.0595717592581921</c:v>
                      </c:pt>
                      <c:pt idx="2030">
                        <c:v>1.0598148148123572</c:v>
                      </c:pt>
                      <c:pt idx="2031">
                        <c:v>1.0600578703665222</c:v>
                      </c:pt>
                      <c:pt idx="2032">
                        <c:v>1.0603009259279632</c:v>
                      </c:pt>
                      <c:pt idx="2033">
                        <c:v>1.0605439814821283</c:v>
                      </c:pt>
                      <c:pt idx="2034">
                        <c:v>1.0607870370362933</c:v>
                      </c:pt>
                      <c:pt idx="2035">
                        <c:v>1.0610300925904583</c:v>
                      </c:pt>
                      <c:pt idx="2036">
                        <c:v>1.0612731481446234</c:v>
                      </c:pt>
                      <c:pt idx="2037">
                        <c:v>1.0615162037060644</c:v>
                      </c:pt>
                      <c:pt idx="2038">
                        <c:v>1.0617592592602294</c:v>
                      </c:pt>
                      <c:pt idx="2039">
                        <c:v>1.0620023148143944</c:v>
                      </c:pt>
                      <c:pt idx="2040">
                        <c:v>1.0622453703685595</c:v>
                      </c:pt>
                      <c:pt idx="2041">
                        <c:v>1.0624884259227245</c:v>
                      </c:pt>
                      <c:pt idx="2042">
                        <c:v>1.0627314814841655</c:v>
                      </c:pt>
                      <c:pt idx="2043">
                        <c:v>1.0629745370383306</c:v>
                      </c:pt>
                      <c:pt idx="2044">
                        <c:v>1.0632175925924956</c:v>
                      </c:pt>
                      <c:pt idx="2045">
                        <c:v>1.0634606481466606</c:v>
                      </c:pt>
                      <c:pt idx="2046">
                        <c:v>1.0637037037008257</c:v>
                      </c:pt>
                      <c:pt idx="2047">
                        <c:v>1.0639467592622667</c:v>
                      </c:pt>
                      <c:pt idx="2048">
                        <c:v>1.0641898148164317</c:v>
                      </c:pt>
                      <c:pt idx="2049">
                        <c:v>1.0644328703705968</c:v>
                      </c:pt>
                      <c:pt idx="2050">
                        <c:v>1.0646759259247618</c:v>
                      </c:pt>
                      <c:pt idx="2051">
                        <c:v>1.0649189814789268</c:v>
                      </c:pt>
                      <c:pt idx="2052">
                        <c:v>1.0651620370330919</c:v>
                      </c:pt>
                      <c:pt idx="2053">
                        <c:v>1.0654166666640366</c:v>
                      </c:pt>
                      <c:pt idx="2054">
                        <c:v>1.0656597222182016</c:v>
                      </c:pt>
                      <c:pt idx="2055">
                        <c:v>1.0659027777796426</c:v>
                      </c:pt>
                      <c:pt idx="2056">
                        <c:v>1.0661458333338076</c:v>
                      </c:pt>
                      <c:pt idx="2057">
                        <c:v>1.0663888888879727</c:v>
                      </c:pt>
                      <c:pt idx="2058">
                        <c:v>1.0666319444421377</c:v>
                      </c:pt>
                      <c:pt idx="2059">
                        <c:v>1.0668749999963028</c:v>
                      </c:pt>
                      <c:pt idx="2060">
                        <c:v>1.0671180555577437</c:v>
                      </c:pt>
                      <c:pt idx="2061">
                        <c:v>1.0673611111119088</c:v>
                      </c:pt>
                      <c:pt idx="2062">
                        <c:v>1.0676041666660738</c:v>
                      </c:pt>
                      <c:pt idx="2063">
                        <c:v>1.0678472222202389</c:v>
                      </c:pt>
                      <c:pt idx="2064">
                        <c:v>1.0680902777744039</c:v>
                      </c:pt>
                      <c:pt idx="2065">
                        <c:v>1.0683333333358449</c:v>
                      </c:pt>
                      <c:pt idx="2066">
                        <c:v>1.0685763888900099</c:v>
                      </c:pt>
                      <c:pt idx="2067">
                        <c:v>1.068819444444175</c:v>
                      </c:pt>
                      <c:pt idx="2068">
                        <c:v>1.06906249999834</c:v>
                      </c:pt>
                      <c:pt idx="2069">
                        <c:v>1.0693055555525051</c:v>
                      </c:pt>
                      <c:pt idx="2070">
                        <c:v>1.0695486111139461</c:v>
                      </c:pt>
                      <c:pt idx="2071">
                        <c:v>1.0697916666681111</c:v>
                      </c:pt>
                      <c:pt idx="2072">
                        <c:v>1.0700347222222761</c:v>
                      </c:pt>
                      <c:pt idx="2073">
                        <c:v>1.0702777777764412</c:v>
                      </c:pt>
                      <c:pt idx="2074">
                        <c:v>1.0705208333306062</c:v>
                      </c:pt>
                      <c:pt idx="2075">
                        <c:v>1.0707638888847713</c:v>
                      </c:pt>
                      <c:pt idx="2076">
                        <c:v>1.0710069444462123</c:v>
                      </c:pt>
                      <c:pt idx="2077">
                        <c:v>1.0712500000003773</c:v>
                      </c:pt>
                      <c:pt idx="2078">
                        <c:v>1.0714930555545423</c:v>
                      </c:pt>
                      <c:pt idx="2079">
                        <c:v>1.0717361111087074</c:v>
                      </c:pt>
                      <c:pt idx="2080">
                        <c:v>1.0719791666628724</c:v>
                      </c:pt>
                      <c:pt idx="2081">
                        <c:v>1.0722222222243134</c:v>
                      </c:pt>
                      <c:pt idx="2082">
                        <c:v>1.0724652777784784</c:v>
                      </c:pt>
                      <c:pt idx="2083">
                        <c:v>1.0727083333326435</c:v>
                      </c:pt>
                      <c:pt idx="2084">
                        <c:v>1.0729513888868085</c:v>
                      </c:pt>
                      <c:pt idx="2085">
                        <c:v>1.0731944444409736</c:v>
                      </c:pt>
                      <c:pt idx="2086">
                        <c:v>1.0734375000024146</c:v>
                      </c:pt>
                      <c:pt idx="2087">
                        <c:v>1.0736805555565796</c:v>
                      </c:pt>
                      <c:pt idx="2088">
                        <c:v>1.0739236111107446</c:v>
                      </c:pt>
                      <c:pt idx="2089">
                        <c:v>1.0741666666649097</c:v>
                      </c:pt>
                      <c:pt idx="2090">
                        <c:v>1.0744097222190747</c:v>
                      </c:pt>
                      <c:pt idx="2091">
                        <c:v>1.0746527777805157</c:v>
                      </c:pt>
                      <c:pt idx="2092">
                        <c:v>1.0748958333346808</c:v>
                      </c:pt>
                      <c:pt idx="2093">
                        <c:v>1.0751388888888458</c:v>
                      </c:pt>
                      <c:pt idx="2094">
                        <c:v>1.0753819444430108</c:v>
                      </c:pt>
                      <c:pt idx="2095">
                        <c:v>1.0756249999971759</c:v>
                      </c:pt>
                      <c:pt idx="2096">
                        <c:v>1.0758680555586169</c:v>
                      </c:pt>
                      <c:pt idx="2097">
                        <c:v>1.0761111111127819</c:v>
                      </c:pt>
                      <c:pt idx="2098">
                        <c:v>1.0763541666669469</c:v>
                      </c:pt>
                      <c:pt idx="2099">
                        <c:v>1.076597222221112</c:v>
                      </c:pt>
                      <c:pt idx="2100">
                        <c:v>1.076840277775277</c:v>
                      </c:pt>
                      <c:pt idx="2101">
                        <c:v>1.0770833333294421</c:v>
                      </c:pt>
                      <c:pt idx="2102">
                        <c:v>1.0773379629603868</c:v>
                      </c:pt>
                      <c:pt idx="2103">
                        <c:v>1.0775810185145518</c:v>
                      </c:pt>
                      <c:pt idx="2104">
                        <c:v>1.0778240740759928</c:v>
                      </c:pt>
                      <c:pt idx="2105">
                        <c:v>1.0780671296301578</c:v>
                      </c:pt>
                      <c:pt idx="2106">
                        <c:v>1.0783101851843229</c:v>
                      </c:pt>
                      <c:pt idx="2107">
                        <c:v>1.0785532407384879</c:v>
                      </c:pt>
                      <c:pt idx="2108">
                        <c:v>1.0787962962926529</c:v>
                      </c:pt>
                      <c:pt idx="2109">
                        <c:v>1.0790393518540939</c:v>
                      </c:pt>
                      <c:pt idx="2110">
                        <c:v>1.079282407408259</c:v>
                      </c:pt>
                      <c:pt idx="2111">
                        <c:v>1.079525462962424</c:v>
                      </c:pt>
                      <c:pt idx="2112">
                        <c:v>1.0797685185165891</c:v>
                      </c:pt>
                      <c:pt idx="2113">
                        <c:v>1.0800115740707541</c:v>
                      </c:pt>
                      <c:pt idx="2114">
                        <c:v>1.0802546296321951</c:v>
                      </c:pt>
                      <c:pt idx="2115">
                        <c:v>1.0804976851863601</c:v>
                      </c:pt>
                      <c:pt idx="2116">
                        <c:v>1.0807407407405252</c:v>
                      </c:pt>
                      <c:pt idx="2117">
                        <c:v>1.0809837962946902</c:v>
                      </c:pt>
                      <c:pt idx="2118">
                        <c:v>1.0812268518488553</c:v>
                      </c:pt>
                      <c:pt idx="2119">
                        <c:v>1.0814699074102962</c:v>
                      </c:pt>
                      <c:pt idx="2120">
                        <c:v>1.0817129629644613</c:v>
                      </c:pt>
                      <c:pt idx="2121">
                        <c:v>1.0819560185186263</c:v>
                      </c:pt>
                      <c:pt idx="2122">
                        <c:v>1.0821990740727914</c:v>
                      </c:pt>
                      <c:pt idx="2123">
                        <c:v>1.0824421296269564</c:v>
                      </c:pt>
                      <c:pt idx="2124">
                        <c:v>1.0826851851811214</c:v>
                      </c:pt>
                      <c:pt idx="2125">
                        <c:v>1.0829282407425624</c:v>
                      </c:pt>
                      <c:pt idx="2126">
                        <c:v>1.0831712962967275</c:v>
                      </c:pt>
                      <c:pt idx="2127">
                        <c:v>1.0834143518508925</c:v>
                      </c:pt>
                      <c:pt idx="2128">
                        <c:v>1.0836574074050576</c:v>
                      </c:pt>
                      <c:pt idx="2129">
                        <c:v>1.0839004629592226</c:v>
                      </c:pt>
                      <c:pt idx="2130">
                        <c:v>1.0841435185206636</c:v>
                      </c:pt>
                      <c:pt idx="2131">
                        <c:v>1.0843865740748286</c:v>
                      </c:pt>
                      <c:pt idx="2132">
                        <c:v>1.0846296296289937</c:v>
                      </c:pt>
                      <c:pt idx="2133">
                        <c:v>1.0848726851831587</c:v>
                      </c:pt>
                      <c:pt idx="2134">
                        <c:v>1.0851157407373238</c:v>
                      </c:pt>
                      <c:pt idx="2135">
                        <c:v>1.0853587962987647</c:v>
                      </c:pt>
                      <c:pt idx="2136">
                        <c:v>1.0856018518529298</c:v>
                      </c:pt>
                      <c:pt idx="2137">
                        <c:v>1.0858449074070948</c:v>
                      </c:pt>
                      <c:pt idx="2138">
                        <c:v>1.0860879629612599</c:v>
                      </c:pt>
                      <c:pt idx="2139">
                        <c:v>1.0863310185154249</c:v>
                      </c:pt>
                      <c:pt idx="2140">
                        <c:v>1.0865740740768659</c:v>
                      </c:pt>
                      <c:pt idx="2141">
                        <c:v>1.0868171296310309</c:v>
                      </c:pt>
                      <c:pt idx="2142">
                        <c:v>1.087060185185196</c:v>
                      </c:pt>
                      <c:pt idx="2143">
                        <c:v>1.087303240739361</c:v>
                      </c:pt>
                      <c:pt idx="2144">
                        <c:v>1.0875462962935261</c:v>
                      </c:pt>
                      <c:pt idx="2145">
                        <c:v>1.0877893518549671</c:v>
                      </c:pt>
                      <c:pt idx="2146">
                        <c:v>1.0880324074091321</c:v>
                      </c:pt>
                      <c:pt idx="2147">
                        <c:v>1.0882754629632971</c:v>
                      </c:pt>
                      <c:pt idx="2148">
                        <c:v>1.0885185185174622</c:v>
                      </c:pt>
                      <c:pt idx="2149">
                        <c:v>1.0887615740716272</c:v>
                      </c:pt>
                      <c:pt idx="2150">
                        <c:v>1.0890162037025719</c:v>
                      </c:pt>
                      <c:pt idx="2151">
                        <c:v>1.0892592592567369</c:v>
                      </c:pt>
                      <c:pt idx="2152">
                        <c:v>1.089502314810902</c:v>
                      </c:pt>
                      <c:pt idx="2153">
                        <c:v>1.089745370372343</c:v>
                      </c:pt>
                      <c:pt idx="2154">
                        <c:v>1.089988425926508</c:v>
                      </c:pt>
                      <c:pt idx="2155">
                        <c:v>1.0902314814806731</c:v>
                      </c:pt>
                      <c:pt idx="2156">
                        <c:v>1.0904745370348381</c:v>
                      </c:pt>
                      <c:pt idx="2157">
                        <c:v>1.0907175925890031</c:v>
                      </c:pt>
                      <c:pt idx="2158">
                        <c:v>1.0909606481504441</c:v>
                      </c:pt>
                      <c:pt idx="2159">
                        <c:v>1.0912037037046092</c:v>
                      </c:pt>
                      <c:pt idx="2160">
                        <c:v>1.0914467592587742</c:v>
                      </c:pt>
                      <c:pt idx="2161">
                        <c:v>1.0916898148129393</c:v>
                      </c:pt>
                      <c:pt idx="2162">
                        <c:v>1.0919328703671043</c:v>
                      </c:pt>
                      <c:pt idx="2163">
                        <c:v>1.0921759259285453</c:v>
                      </c:pt>
                      <c:pt idx="2164">
                        <c:v>1.0924189814827103</c:v>
                      </c:pt>
                      <c:pt idx="2165">
                        <c:v>1.0926620370368754</c:v>
                      </c:pt>
                      <c:pt idx="2166">
                        <c:v>1.0929050925910404</c:v>
                      </c:pt>
                      <c:pt idx="2167">
                        <c:v>1.0931481481452054</c:v>
                      </c:pt>
                      <c:pt idx="2168">
                        <c:v>1.0933912037066464</c:v>
                      </c:pt>
                      <c:pt idx="2169">
                        <c:v>1.0936342592608115</c:v>
                      </c:pt>
                      <c:pt idx="2170">
                        <c:v>1.0938773148149765</c:v>
                      </c:pt>
                      <c:pt idx="2171">
                        <c:v>1.0941203703691416</c:v>
                      </c:pt>
                      <c:pt idx="2172">
                        <c:v>1.0943634259233066</c:v>
                      </c:pt>
                      <c:pt idx="2173">
                        <c:v>1.0946064814774716</c:v>
                      </c:pt>
                      <c:pt idx="2174">
                        <c:v>1.0948495370389126</c:v>
                      </c:pt>
                      <c:pt idx="2175">
                        <c:v>1.0950925925930777</c:v>
                      </c:pt>
                      <c:pt idx="2176">
                        <c:v>1.0953356481472427</c:v>
                      </c:pt>
                      <c:pt idx="2177">
                        <c:v>1.0955787037014078</c:v>
                      </c:pt>
                      <c:pt idx="2178">
                        <c:v>1.0958217592555728</c:v>
                      </c:pt>
                      <c:pt idx="2179">
                        <c:v>1.0960648148170138</c:v>
                      </c:pt>
                      <c:pt idx="2180">
                        <c:v>1.0963078703711788</c:v>
                      </c:pt>
                      <c:pt idx="2181">
                        <c:v>1.0965509259253439</c:v>
                      </c:pt>
                      <c:pt idx="2182">
                        <c:v>1.0967939814795089</c:v>
                      </c:pt>
                      <c:pt idx="2183">
                        <c:v>1.0970370370336739</c:v>
                      </c:pt>
                      <c:pt idx="2184">
                        <c:v>1.0972800925951149</c:v>
                      </c:pt>
                      <c:pt idx="2185">
                        <c:v>1.09752314814928</c:v>
                      </c:pt>
                      <c:pt idx="2186">
                        <c:v>1.097766203703445</c:v>
                      </c:pt>
                      <c:pt idx="2187">
                        <c:v>1.0980092592576101</c:v>
                      </c:pt>
                      <c:pt idx="2188">
                        <c:v>1.0982523148117751</c:v>
                      </c:pt>
                      <c:pt idx="2189">
                        <c:v>1.0984953703732161</c:v>
                      </c:pt>
                      <c:pt idx="2190">
                        <c:v>1.0987384259273811</c:v>
                      </c:pt>
                      <c:pt idx="2191">
                        <c:v>1.0989814814815462</c:v>
                      </c:pt>
                      <c:pt idx="2192">
                        <c:v>1.0992245370357112</c:v>
                      </c:pt>
                      <c:pt idx="2193">
                        <c:v>1.0994675925898763</c:v>
                      </c:pt>
                      <c:pt idx="2194">
                        <c:v>1.0997106481440413</c:v>
                      </c:pt>
                      <c:pt idx="2195">
                        <c:v>1.0999537037054823</c:v>
                      </c:pt>
                      <c:pt idx="2196">
                        <c:v>1.1001967592596473</c:v>
                      </c:pt>
                      <c:pt idx="2197">
                        <c:v>1.1004398148138124</c:v>
                      </c:pt>
                      <c:pt idx="2198">
                        <c:v>1.1006828703679774</c:v>
                      </c:pt>
                      <c:pt idx="2199">
                        <c:v>1.1009374999989221</c:v>
                      </c:pt>
                      <c:pt idx="2200">
                        <c:v>1.1011805555530871</c:v>
                      </c:pt>
                      <c:pt idx="2201">
                        <c:v>1.1014236111072522</c:v>
                      </c:pt>
                      <c:pt idx="2202">
                        <c:v>1.1016666666686932</c:v>
                      </c:pt>
                      <c:pt idx="2203">
                        <c:v>1.1019097222228582</c:v>
                      </c:pt>
                      <c:pt idx="2204">
                        <c:v>1.1021527777770233</c:v>
                      </c:pt>
                      <c:pt idx="2205">
                        <c:v>1.1023958333311883</c:v>
                      </c:pt>
                      <c:pt idx="2206">
                        <c:v>1.1026388888853533</c:v>
                      </c:pt>
                      <c:pt idx="2207">
                        <c:v>1.1028819444467943</c:v>
                      </c:pt>
                      <c:pt idx="2208">
                        <c:v>1.1031250000009594</c:v>
                      </c:pt>
                      <c:pt idx="2209">
                        <c:v>1.1033680555551244</c:v>
                      </c:pt>
                      <c:pt idx="2210">
                        <c:v>1.1036111111092894</c:v>
                      </c:pt>
                      <c:pt idx="2211">
                        <c:v>1.1038541666634545</c:v>
                      </c:pt>
                      <c:pt idx="2212">
                        <c:v>1.1040972222248955</c:v>
                      </c:pt>
                      <c:pt idx="2213">
                        <c:v>1.1043402777790605</c:v>
                      </c:pt>
                      <c:pt idx="2214">
                        <c:v>1.1045833333332256</c:v>
                      </c:pt>
                      <c:pt idx="2215">
                        <c:v>1.1048263888873906</c:v>
                      </c:pt>
                      <c:pt idx="2216">
                        <c:v>1.1050694444415556</c:v>
                      </c:pt>
                      <c:pt idx="2217">
                        <c:v>1.1053125000029966</c:v>
                      </c:pt>
                      <c:pt idx="2218">
                        <c:v>1.1055555555571617</c:v>
                      </c:pt>
                      <c:pt idx="2219">
                        <c:v>1.1057986111113267</c:v>
                      </c:pt>
                      <c:pt idx="2220">
                        <c:v>1.1060416666654918</c:v>
                      </c:pt>
                      <c:pt idx="2221">
                        <c:v>1.1062847222196568</c:v>
                      </c:pt>
                      <c:pt idx="2222">
                        <c:v>1.1065277777738218</c:v>
                      </c:pt>
                      <c:pt idx="2223">
                        <c:v>1.1067708333352628</c:v>
                      </c:pt>
                      <c:pt idx="2224">
                        <c:v>1.1070138888894279</c:v>
                      </c:pt>
                      <c:pt idx="2225">
                        <c:v>1.1072569444435929</c:v>
                      </c:pt>
                      <c:pt idx="2226">
                        <c:v>1.1074999999977579</c:v>
                      </c:pt>
                      <c:pt idx="2227">
                        <c:v>1.107743055551923</c:v>
                      </c:pt>
                      <c:pt idx="2228">
                        <c:v>1.107986111113364</c:v>
                      </c:pt>
                      <c:pt idx="2229">
                        <c:v>1.108229166667529</c:v>
                      </c:pt>
                      <c:pt idx="2230">
                        <c:v>1.1084722222216941</c:v>
                      </c:pt>
                      <c:pt idx="2231">
                        <c:v>1.1087152777758591</c:v>
                      </c:pt>
                      <c:pt idx="2232">
                        <c:v>1.1089583333300241</c:v>
                      </c:pt>
                      <c:pt idx="2233">
                        <c:v>1.1092013888914651</c:v>
                      </c:pt>
                      <c:pt idx="2234">
                        <c:v>1.1094444444456302</c:v>
                      </c:pt>
                      <c:pt idx="2235">
                        <c:v>1.1096874999997952</c:v>
                      </c:pt>
                      <c:pt idx="2236">
                        <c:v>1.1099305555539603</c:v>
                      </c:pt>
                      <c:pt idx="2237">
                        <c:v>1.1101736111081253</c:v>
                      </c:pt>
                      <c:pt idx="2238">
                        <c:v>1.1104166666695663</c:v>
                      </c:pt>
                      <c:pt idx="2239">
                        <c:v>1.1106597222237313</c:v>
                      </c:pt>
                      <c:pt idx="2240">
                        <c:v>1.1109027777778964</c:v>
                      </c:pt>
                      <c:pt idx="2241">
                        <c:v>1.1111458333320614</c:v>
                      </c:pt>
                      <c:pt idx="2242">
                        <c:v>1.1113888888862264</c:v>
                      </c:pt>
                      <c:pt idx="2243">
                        <c:v>1.1116319444403915</c:v>
                      </c:pt>
                      <c:pt idx="2244">
                        <c:v>1.1118750000018325</c:v>
                      </c:pt>
                      <c:pt idx="2245">
                        <c:v>1.1121180555559975</c:v>
                      </c:pt>
                      <c:pt idx="2246">
                        <c:v>1.1123611111101626</c:v>
                      </c:pt>
                      <c:pt idx="2247">
                        <c:v>1.1126157407411073</c:v>
                      </c:pt>
                      <c:pt idx="2248">
                        <c:v>1.1128587962952723</c:v>
                      </c:pt>
                      <c:pt idx="2249">
                        <c:v>1.1131018518494373</c:v>
                      </c:pt>
                      <c:pt idx="2250">
                        <c:v>1.1133449074036024</c:v>
                      </c:pt>
                      <c:pt idx="2251">
                        <c:v>1.1135879629650434</c:v>
                      </c:pt>
                      <c:pt idx="2252">
                        <c:v>1.1138310185192084</c:v>
                      </c:pt>
                      <c:pt idx="2253">
                        <c:v>1.1140740740733734</c:v>
                      </c:pt>
                      <c:pt idx="2254">
                        <c:v>1.1143171296275385</c:v>
                      </c:pt>
                      <c:pt idx="2255">
                        <c:v>1.1145601851817035</c:v>
                      </c:pt>
                      <c:pt idx="2256">
                        <c:v>1.1148032407431445</c:v>
                      </c:pt>
                      <c:pt idx="2257">
                        <c:v>1.1150462962973096</c:v>
                      </c:pt>
                      <c:pt idx="2258">
                        <c:v>1.1152893518514746</c:v>
                      </c:pt>
                      <c:pt idx="2259">
                        <c:v>1.1155324074056396</c:v>
                      </c:pt>
                      <c:pt idx="2260">
                        <c:v>1.1157754629598047</c:v>
                      </c:pt>
                      <c:pt idx="2261">
                        <c:v>1.1160185185212457</c:v>
                      </c:pt>
                      <c:pt idx="2262">
                        <c:v>1.1162615740754107</c:v>
                      </c:pt>
                      <c:pt idx="2263">
                        <c:v>1.1165046296295758</c:v>
                      </c:pt>
                      <c:pt idx="2264">
                        <c:v>1.1167476851837408</c:v>
                      </c:pt>
                      <c:pt idx="2265">
                        <c:v>1.1169907407379058</c:v>
                      </c:pt>
                      <c:pt idx="2266">
                        <c:v>1.1172337962993468</c:v>
                      </c:pt>
                      <c:pt idx="2267">
                        <c:v>1.1174768518535119</c:v>
                      </c:pt>
                      <c:pt idx="2268">
                        <c:v>1.1177199074076769</c:v>
                      </c:pt>
                      <c:pt idx="2269">
                        <c:v>1.1179629629618419</c:v>
                      </c:pt>
                      <c:pt idx="2270">
                        <c:v>1.118206018516007</c:v>
                      </c:pt>
                      <c:pt idx="2271">
                        <c:v>1.118449074070172</c:v>
                      </c:pt>
                      <c:pt idx="2272">
                        <c:v>1.118692129631613</c:v>
                      </c:pt>
                      <c:pt idx="2273">
                        <c:v>1.1189351851857781</c:v>
                      </c:pt>
                      <c:pt idx="2274">
                        <c:v>1.1191782407399431</c:v>
                      </c:pt>
                      <c:pt idx="2275">
                        <c:v>1.1194212962941081</c:v>
                      </c:pt>
                      <c:pt idx="2276">
                        <c:v>1.1196643518482732</c:v>
                      </c:pt>
                      <c:pt idx="2277">
                        <c:v>1.1199074074097142</c:v>
                      </c:pt>
                      <c:pt idx="2278">
                        <c:v>1.1201504629638792</c:v>
                      </c:pt>
                      <c:pt idx="2279">
                        <c:v>1.1203935185180443</c:v>
                      </c:pt>
                      <c:pt idx="2280">
                        <c:v>1.1206365740722093</c:v>
                      </c:pt>
                      <c:pt idx="2281">
                        <c:v>1.1208796296263743</c:v>
                      </c:pt>
                      <c:pt idx="2282">
                        <c:v>1.1211226851878153</c:v>
                      </c:pt>
                      <c:pt idx="2283">
                        <c:v>1.1213657407419804</c:v>
                      </c:pt>
                      <c:pt idx="2284">
                        <c:v>1.1216087962961454</c:v>
                      </c:pt>
                      <c:pt idx="2285">
                        <c:v>1.1218518518503104</c:v>
                      </c:pt>
                      <c:pt idx="2286">
                        <c:v>1.1220949074044755</c:v>
                      </c:pt>
                      <c:pt idx="2287">
                        <c:v>1.1223379629659165</c:v>
                      </c:pt>
                      <c:pt idx="2288">
                        <c:v>1.1225810185200815</c:v>
                      </c:pt>
                      <c:pt idx="2289">
                        <c:v>1.1228240740742466</c:v>
                      </c:pt>
                      <c:pt idx="2290">
                        <c:v>1.1230671296284116</c:v>
                      </c:pt>
                      <c:pt idx="2291">
                        <c:v>1.1233101851825766</c:v>
                      </c:pt>
                      <c:pt idx="2292">
                        <c:v>1.1235532407367417</c:v>
                      </c:pt>
                      <c:pt idx="2293">
                        <c:v>1.1237962962981827</c:v>
                      </c:pt>
                      <c:pt idx="2294">
                        <c:v>1.1240393518523477</c:v>
                      </c:pt>
                      <c:pt idx="2295">
                        <c:v>1.1242824074065128</c:v>
                      </c:pt>
                      <c:pt idx="2296">
                        <c:v>1.1245370370374574</c:v>
                      </c:pt>
                      <c:pt idx="2297">
                        <c:v>1.1247800925916225</c:v>
                      </c:pt>
                      <c:pt idx="2298">
                        <c:v>1.1250231481457875</c:v>
                      </c:pt>
                      <c:pt idx="2299">
                        <c:v>1.1252662036999526</c:v>
                      </c:pt>
                      <c:pt idx="2300">
                        <c:v>1.1255092592613936</c:v>
                      </c:pt>
                      <c:pt idx="2301">
                        <c:v>1.1257523148155586</c:v>
                      </c:pt>
                      <c:pt idx="2302">
                        <c:v>1.1259953703697236</c:v>
                      </c:pt>
                      <c:pt idx="2303">
                        <c:v>1.1262384259238887</c:v>
                      </c:pt>
                      <c:pt idx="2304">
                        <c:v>1.1264814814780537</c:v>
                      </c:pt>
                      <c:pt idx="2305">
                        <c:v>1.1267245370394947</c:v>
                      </c:pt>
                      <c:pt idx="2306">
                        <c:v>1.1269675925936598</c:v>
                      </c:pt>
                      <c:pt idx="2307">
                        <c:v>1.1272106481478248</c:v>
                      </c:pt>
                      <c:pt idx="2308">
                        <c:v>1.1274537037019898</c:v>
                      </c:pt>
                      <c:pt idx="2309">
                        <c:v>1.1276967592561549</c:v>
                      </c:pt>
                      <c:pt idx="2310">
                        <c:v>1.1279398148175959</c:v>
                      </c:pt>
                      <c:pt idx="2311">
                        <c:v>1.1281828703717609</c:v>
                      </c:pt>
                      <c:pt idx="2312">
                        <c:v>1.1284259259259259</c:v>
                      </c:pt>
                      <c:pt idx="2313">
                        <c:v>1.128668981480091</c:v>
                      </c:pt>
                      <c:pt idx="2314">
                        <c:v>1.128912037034256</c:v>
                      </c:pt>
                      <c:pt idx="2315">
                        <c:v>1.129155092595697</c:v>
                      </c:pt>
                      <c:pt idx="2316">
                        <c:v>1.1293981481498621</c:v>
                      </c:pt>
                      <c:pt idx="2317">
                        <c:v>1.1296412037040271</c:v>
                      </c:pt>
                      <c:pt idx="2318">
                        <c:v>1.1298842592581921</c:v>
                      </c:pt>
                      <c:pt idx="2319">
                        <c:v>1.1301273148123572</c:v>
                      </c:pt>
                      <c:pt idx="2320">
                        <c:v>1.1303703703665222</c:v>
                      </c:pt>
                      <c:pt idx="2321">
                        <c:v>1.1306134259279632</c:v>
                      </c:pt>
                      <c:pt idx="2322">
                        <c:v>1.1308564814821283</c:v>
                      </c:pt>
                      <c:pt idx="2323">
                        <c:v>1.1310995370362933</c:v>
                      </c:pt>
                      <c:pt idx="2324">
                        <c:v>1.1313425925904583</c:v>
                      </c:pt>
                      <c:pt idx="2325">
                        <c:v>1.1315856481446234</c:v>
                      </c:pt>
                      <c:pt idx="2326">
                        <c:v>1.1318287037060644</c:v>
                      </c:pt>
                      <c:pt idx="2327">
                        <c:v>1.1320717592602294</c:v>
                      </c:pt>
                      <c:pt idx="2328">
                        <c:v>1.1323148148143944</c:v>
                      </c:pt>
                      <c:pt idx="2329">
                        <c:v>1.1325578703685595</c:v>
                      </c:pt>
                      <c:pt idx="2330">
                        <c:v>1.1328009259227245</c:v>
                      </c:pt>
                      <c:pt idx="2331">
                        <c:v>1.1330439814841655</c:v>
                      </c:pt>
                      <c:pt idx="2332">
                        <c:v>1.1332870370383306</c:v>
                      </c:pt>
                      <c:pt idx="2333">
                        <c:v>1.1335300925924956</c:v>
                      </c:pt>
                      <c:pt idx="2334">
                        <c:v>1.1337731481466606</c:v>
                      </c:pt>
                      <c:pt idx="2335">
                        <c:v>1.1340162037008257</c:v>
                      </c:pt>
                      <c:pt idx="2336">
                        <c:v>1.1342592592622667</c:v>
                      </c:pt>
                      <c:pt idx="2337">
                        <c:v>1.1345023148164317</c:v>
                      </c:pt>
                      <c:pt idx="2338">
                        <c:v>1.1347453703705968</c:v>
                      </c:pt>
                      <c:pt idx="2339">
                        <c:v>1.1349884259247618</c:v>
                      </c:pt>
                      <c:pt idx="2340">
                        <c:v>1.1352314814789268</c:v>
                      </c:pt>
                      <c:pt idx="2341">
                        <c:v>1.1354745370330919</c:v>
                      </c:pt>
                      <c:pt idx="2342">
                        <c:v>1.1357175925945329</c:v>
                      </c:pt>
                      <c:pt idx="2343">
                        <c:v>1.1359606481486979</c:v>
                      </c:pt>
                      <c:pt idx="2344">
                        <c:v>1.1362152777796426</c:v>
                      </c:pt>
                      <c:pt idx="2345">
                        <c:v>1.1364583333338076</c:v>
                      </c:pt>
                      <c:pt idx="2346">
                        <c:v>1.1367013888879727</c:v>
                      </c:pt>
                      <c:pt idx="2347">
                        <c:v>1.1369444444421377</c:v>
                      </c:pt>
                      <c:pt idx="2348">
                        <c:v>1.1371874999963028</c:v>
                      </c:pt>
                      <c:pt idx="2349">
                        <c:v>1.1374305555577437</c:v>
                      </c:pt>
                      <c:pt idx="2350">
                        <c:v>1.1376736111119088</c:v>
                      </c:pt>
                      <c:pt idx="2351">
                        <c:v>1.1379166666660738</c:v>
                      </c:pt>
                      <c:pt idx="2352">
                        <c:v>1.1381597222202389</c:v>
                      </c:pt>
                      <c:pt idx="2353">
                        <c:v>1.1384027777744039</c:v>
                      </c:pt>
                      <c:pt idx="2354">
                        <c:v>1.1386458333358449</c:v>
                      </c:pt>
                      <c:pt idx="2355">
                        <c:v>1.1388888888900099</c:v>
                      </c:pt>
                      <c:pt idx="2356">
                        <c:v>1.139131944444175</c:v>
                      </c:pt>
                      <c:pt idx="2357">
                        <c:v>1.13937499999834</c:v>
                      </c:pt>
                      <c:pt idx="2358">
                        <c:v>1.1396180555525051</c:v>
                      </c:pt>
                      <c:pt idx="2359">
                        <c:v>1.1398611111139461</c:v>
                      </c:pt>
                      <c:pt idx="2360">
                        <c:v>1.1401041666681111</c:v>
                      </c:pt>
                      <c:pt idx="2361">
                        <c:v>1.1403472222222761</c:v>
                      </c:pt>
                      <c:pt idx="2362">
                        <c:v>1.1405902777764412</c:v>
                      </c:pt>
                      <c:pt idx="2363">
                        <c:v>1.1408333333306062</c:v>
                      </c:pt>
                      <c:pt idx="2364">
                        <c:v>1.1410763888847713</c:v>
                      </c:pt>
                      <c:pt idx="2365">
                        <c:v>1.1413194444462123</c:v>
                      </c:pt>
                      <c:pt idx="2366">
                        <c:v>1.1415625000003773</c:v>
                      </c:pt>
                      <c:pt idx="2367">
                        <c:v>1.1418055555545423</c:v>
                      </c:pt>
                      <c:pt idx="2368">
                        <c:v>1.1420486111087074</c:v>
                      </c:pt>
                      <c:pt idx="2369">
                        <c:v>1.1422916666628724</c:v>
                      </c:pt>
                      <c:pt idx="2370">
                        <c:v>1.1425347222243134</c:v>
                      </c:pt>
                      <c:pt idx="2371">
                        <c:v>1.1427777777784784</c:v>
                      </c:pt>
                      <c:pt idx="2372">
                        <c:v>1.1430208333326435</c:v>
                      </c:pt>
                      <c:pt idx="2373">
                        <c:v>1.1432638888868085</c:v>
                      </c:pt>
                      <c:pt idx="2374">
                        <c:v>1.1435069444409736</c:v>
                      </c:pt>
                      <c:pt idx="2375">
                        <c:v>1.1437500000024146</c:v>
                      </c:pt>
                      <c:pt idx="2376">
                        <c:v>1.1439930555565796</c:v>
                      </c:pt>
                      <c:pt idx="2377">
                        <c:v>1.1442361111107446</c:v>
                      </c:pt>
                      <c:pt idx="2378">
                        <c:v>1.1444791666649097</c:v>
                      </c:pt>
                      <c:pt idx="2379">
                        <c:v>1.1447222222190747</c:v>
                      </c:pt>
                      <c:pt idx="2380">
                        <c:v>1.1449652777805157</c:v>
                      </c:pt>
                      <c:pt idx="2381">
                        <c:v>1.1452083333346808</c:v>
                      </c:pt>
                      <c:pt idx="2382">
                        <c:v>1.1454513888888458</c:v>
                      </c:pt>
                      <c:pt idx="2383">
                        <c:v>1.1456944444430108</c:v>
                      </c:pt>
                      <c:pt idx="2384">
                        <c:v>1.1459374999971759</c:v>
                      </c:pt>
                      <c:pt idx="2385">
                        <c:v>1.1461805555586169</c:v>
                      </c:pt>
                      <c:pt idx="2386">
                        <c:v>1.1464236111127819</c:v>
                      </c:pt>
                      <c:pt idx="2387">
                        <c:v>1.1466666666669469</c:v>
                      </c:pt>
                      <c:pt idx="2388">
                        <c:v>1.146909722221112</c:v>
                      </c:pt>
                      <c:pt idx="2389">
                        <c:v>1.147152777775277</c:v>
                      </c:pt>
                      <c:pt idx="2390">
                        <c:v>1.1473958333294421</c:v>
                      </c:pt>
                      <c:pt idx="2391">
                        <c:v>1.1476388888908831</c:v>
                      </c:pt>
                      <c:pt idx="2392">
                        <c:v>1.1478819444450481</c:v>
                      </c:pt>
                      <c:pt idx="2393">
                        <c:v>1.1481365740759928</c:v>
                      </c:pt>
                      <c:pt idx="2394">
                        <c:v>1.1483796296301578</c:v>
                      </c:pt>
                      <c:pt idx="2395">
                        <c:v>1.1486226851843229</c:v>
                      </c:pt>
                      <c:pt idx="2396">
                        <c:v>1.1488657407384879</c:v>
                      </c:pt>
                      <c:pt idx="2397">
                        <c:v>1.1491087962926529</c:v>
                      </c:pt>
                      <c:pt idx="2398">
                        <c:v>1.1493518518540939</c:v>
                      </c:pt>
                      <c:pt idx="2399">
                        <c:v>1.149594907408259</c:v>
                      </c:pt>
                      <c:pt idx="2400">
                        <c:v>1.149837962962424</c:v>
                      </c:pt>
                      <c:pt idx="2401">
                        <c:v>1.1500810185165891</c:v>
                      </c:pt>
                      <c:pt idx="2402">
                        <c:v>1.1503240740707541</c:v>
                      </c:pt>
                      <c:pt idx="2403">
                        <c:v>1.1505671296321951</c:v>
                      </c:pt>
                      <c:pt idx="2404">
                        <c:v>1.1508101851863601</c:v>
                      </c:pt>
                      <c:pt idx="2405">
                        <c:v>1.1510532407405252</c:v>
                      </c:pt>
                      <c:pt idx="2406">
                        <c:v>1.1512962962946902</c:v>
                      </c:pt>
                      <c:pt idx="2407">
                        <c:v>1.1515393518488553</c:v>
                      </c:pt>
                      <c:pt idx="2408">
                        <c:v>1.1517824074102962</c:v>
                      </c:pt>
                      <c:pt idx="2409">
                        <c:v>1.1520254629644613</c:v>
                      </c:pt>
                      <c:pt idx="2410">
                        <c:v>1.1522685185186263</c:v>
                      </c:pt>
                      <c:pt idx="2411">
                        <c:v>1.1525115740727914</c:v>
                      </c:pt>
                      <c:pt idx="2412">
                        <c:v>1.1527546296269564</c:v>
                      </c:pt>
                      <c:pt idx="2413">
                        <c:v>1.1529976851811214</c:v>
                      </c:pt>
                      <c:pt idx="2414">
                        <c:v>1.1532407407425624</c:v>
                      </c:pt>
                      <c:pt idx="2415">
                        <c:v>1.1534837962967275</c:v>
                      </c:pt>
                      <c:pt idx="2416">
                        <c:v>1.1537268518508925</c:v>
                      </c:pt>
                      <c:pt idx="2417">
                        <c:v>1.1539699074050576</c:v>
                      </c:pt>
                      <c:pt idx="2418">
                        <c:v>1.1542129629592226</c:v>
                      </c:pt>
                      <c:pt idx="2419">
                        <c:v>1.1544560185206636</c:v>
                      </c:pt>
                      <c:pt idx="2420">
                        <c:v>1.1546990740748286</c:v>
                      </c:pt>
                      <c:pt idx="2421">
                        <c:v>1.1549421296289937</c:v>
                      </c:pt>
                      <c:pt idx="2422">
                        <c:v>1.1551851851831587</c:v>
                      </c:pt>
                      <c:pt idx="2423">
                        <c:v>1.1554282407373238</c:v>
                      </c:pt>
                      <c:pt idx="2424">
                        <c:v>1.1556712962987647</c:v>
                      </c:pt>
                      <c:pt idx="2425">
                        <c:v>1.1559143518529298</c:v>
                      </c:pt>
                      <c:pt idx="2426">
                        <c:v>1.1561574074070948</c:v>
                      </c:pt>
                      <c:pt idx="2427">
                        <c:v>1.1564004629612599</c:v>
                      </c:pt>
                      <c:pt idx="2428">
                        <c:v>1.1566435185154249</c:v>
                      </c:pt>
                      <c:pt idx="2429">
                        <c:v>1.1568865740768659</c:v>
                      </c:pt>
                      <c:pt idx="2430">
                        <c:v>1.1571296296310309</c:v>
                      </c:pt>
                      <c:pt idx="2431">
                        <c:v>1.157372685185196</c:v>
                      </c:pt>
                      <c:pt idx="2432">
                        <c:v>1.157615740739361</c:v>
                      </c:pt>
                      <c:pt idx="2433">
                        <c:v>1.1578587962935261</c:v>
                      </c:pt>
                      <c:pt idx="2434">
                        <c:v>1.1581018518549671</c:v>
                      </c:pt>
                      <c:pt idx="2435">
                        <c:v>1.1583449074091321</c:v>
                      </c:pt>
                      <c:pt idx="2436">
                        <c:v>1.1585879629632971</c:v>
                      </c:pt>
                      <c:pt idx="2437">
                        <c:v>1.1588310185174622</c:v>
                      </c:pt>
                      <c:pt idx="2438">
                        <c:v>1.1590740740716272</c:v>
                      </c:pt>
                      <c:pt idx="2439">
                        <c:v>1.1593171296257923</c:v>
                      </c:pt>
                      <c:pt idx="2440">
                        <c:v>1.1595601851872332</c:v>
                      </c:pt>
                      <c:pt idx="2441">
                        <c:v>1.159814814810902</c:v>
                      </c:pt>
                      <c:pt idx="2442">
                        <c:v>1.160057870372343</c:v>
                      </c:pt>
                      <c:pt idx="2443">
                        <c:v>1.160300925926508</c:v>
                      </c:pt>
                      <c:pt idx="2444">
                        <c:v>1.1605439814806731</c:v>
                      </c:pt>
                      <c:pt idx="2445">
                        <c:v>1.1607870370348381</c:v>
                      </c:pt>
                      <c:pt idx="2446">
                        <c:v>1.1610300925890031</c:v>
                      </c:pt>
                      <c:pt idx="2447">
                        <c:v>1.1612731481504441</c:v>
                      </c:pt>
                      <c:pt idx="2448">
                        <c:v>1.1615162037046092</c:v>
                      </c:pt>
                      <c:pt idx="2449">
                        <c:v>1.1617592592587742</c:v>
                      </c:pt>
                      <c:pt idx="2450">
                        <c:v>1.1620023148129393</c:v>
                      </c:pt>
                      <c:pt idx="2451">
                        <c:v>1.1622453703671043</c:v>
                      </c:pt>
                      <c:pt idx="2452">
                        <c:v>1.1624884259285453</c:v>
                      </c:pt>
                      <c:pt idx="2453">
                        <c:v>1.1627314814827103</c:v>
                      </c:pt>
                      <c:pt idx="2454">
                        <c:v>1.1629745370368754</c:v>
                      </c:pt>
                      <c:pt idx="2455">
                        <c:v>1.1632175925910404</c:v>
                      </c:pt>
                      <c:pt idx="2456">
                        <c:v>1.1634606481452054</c:v>
                      </c:pt>
                      <c:pt idx="2457">
                        <c:v>1.1637037037066464</c:v>
                      </c:pt>
                      <c:pt idx="2458">
                        <c:v>1.1639467592608115</c:v>
                      </c:pt>
                      <c:pt idx="2459">
                        <c:v>1.1641898148149765</c:v>
                      </c:pt>
                      <c:pt idx="2460">
                        <c:v>1.1644328703691416</c:v>
                      </c:pt>
                      <c:pt idx="2461">
                        <c:v>1.1646759259233066</c:v>
                      </c:pt>
                      <c:pt idx="2462">
                        <c:v>1.1649189814774716</c:v>
                      </c:pt>
                      <c:pt idx="2463">
                        <c:v>1.1651620370389126</c:v>
                      </c:pt>
                      <c:pt idx="2464">
                        <c:v>1.1654050925930777</c:v>
                      </c:pt>
                      <c:pt idx="2465">
                        <c:v>1.1656481481472427</c:v>
                      </c:pt>
                      <c:pt idx="2466">
                        <c:v>1.1658912037014078</c:v>
                      </c:pt>
                      <c:pt idx="2467">
                        <c:v>1.1661342592555728</c:v>
                      </c:pt>
                      <c:pt idx="2468">
                        <c:v>1.1663773148170138</c:v>
                      </c:pt>
                      <c:pt idx="2469">
                        <c:v>1.1666203703711788</c:v>
                      </c:pt>
                      <c:pt idx="2470">
                        <c:v>1.1668634259253439</c:v>
                      </c:pt>
                      <c:pt idx="2471">
                        <c:v>1.1671064814795089</c:v>
                      </c:pt>
                      <c:pt idx="2472">
                        <c:v>1.1673495370336739</c:v>
                      </c:pt>
                      <c:pt idx="2473">
                        <c:v>1.1675925925951149</c:v>
                      </c:pt>
                      <c:pt idx="2474">
                        <c:v>1.16783564814928</c:v>
                      </c:pt>
                      <c:pt idx="2475">
                        <c:v>1.168078703703445</c:v>
                      </c:pt>
                      <c:pt idx="2476">
                        <c:v>1.1683217592576101</c:v>
                      </c:pt>
                      <c:pt idx="2477">
                        <c:v>1.1685648148117751</c:v>
                      </c:pt>
                      <c:pt idx="2478">
                        <c:v>1.1688078703732161</c:v>
                      </c:pt>
                      <c:pt idx="2479">
                        <c:v>1.1690509259273811</c:v>
                      </c:pt>
                      <c:pt idx="2480">
                        <c:v>1.1692939814815462</c:v>
                      </c:pt>
                      <c:pt idx="2481">
                        <c:v>1.1695370370357112</c:v>
                      </c:pt>
                      <c:pt idx="2482">
                        <c:v>1.1697800925898763</c:v>
                      </c:pt>
                      <c:pt idx="2483">
                        <c:v>1.1700231481440413</c:v>
                      </c:pt>
                      <c:pt idx="2484">
                        <c:v>1.1702662037054823</c:v>
                      </c:pt>
                      <c:pt idx="2485">
                        <c:v>1.1705092592596473</c:v>
                      </c:pt>
                      <c:pt idx="2486">
                        <c:v>1.1707523148138124</c:v>
                      </c:pt>
                      <c:pt idx="2487">
                        <c:v>1.1709953703679774</c:v>
                      </c:pt>
                      <c:pt idx="2488">
                        <c:v>1.1712384259221424</c:v>
                      </c:pt>
                      <c:pt idx="2489">
                        <c:v>1.1714930555530871</c:v>
                      </c:pt>
                      <c:pt idx="2490">
                        <c:v>1.1717361111072522</c:v>
                      </c:pt>
                      <c:pt idx="2491">
                        <c:v>1.1719791666686932</c:v>
                      </c:pt>
                      <c:pt idx="2492">
                        <c:v>1.1722222222228582</c:v>
                      </c:pt>
                      <c:pt idx="2493">
                        <c:v>1.1724652777770233</c:v>
                      </c:pt>
                      <c:pt idx="2494">
                        <c:v>1.1727083333311883</c:v>
                      </c:pt>
                      <c:pt idx="2495">
                        <c:v>1.1729513888853533</c:v>
                      </c:pt>
                      <c:pt idx="2496">
                        <c:v>1.1731944444467943</c:v>
                      </c:pt>
                      <c:pt idx="2497">
                        <c:v>1.1734375000009594</c:v>
                      </c:pt>
                      <c:pt idx="2498">
                        <c:v>1.1736805555551244</c:v>
                      </c:pt>
                      <c:pt idx="2499">
                        <c:v>1.1739236111092894</c:v>
                      </c:pt>
                      <c:pt idx="2500">
                        <c:v>1.1741666666634545</c:v>
                      </c:pt>
                      <c:pt idx="2501">
                        <c:v>1.1744097222248955</c:v>
                      </c:pt>
                      <c:pt idx="2502">
                        <c:v>1.1746527777790605</c:v>
                      </c:pt>
                      <c:pt idx="2503">
                        <c:v>1.1748958333332256</c:v>
                      </c:pt>
                      <c:pt idx="2504">
                        <c:v>1.1751388888873906</c:v>
                      </c:pt>
                      <c:pt idx="2505">
                        <c:v>1.1753819444415556</c:v>
                      </c:pt>
                      <c:pt idx="2506">
                        <c:v>1.1756250000029966</c:v>
                      </c:pt>
                      <c:pt idx="2507">
                        <c:v>1.1758680555571617</c:v>
                      </c:pt>
                      <c:pt idx="2508">
                        <c:v>1.1761111111113267</c:v>
                      </c:pt>
                      <c:pt idx="2509">
                        <c:v>1.1763541666654918</c:v>
                      </c:pt>
                      <c:pt idx="2510">
                        <c:v>1.1765972222196568</c:v>
                      </c:pt>
                      <c:pt idx="2511">
                        <c:v>1.1768402777738218</c:v>
                      </c:pt>
                      <c:pt idx="2512">
                        <c:v>1.1770833333352628</c:v>
                      </c:pt>
                      <c:pt idx="2513">
                        <c:v>1.1773263888894279</c:v>
                      </c:pt>
                      <c:pt idx="2514">
                        <c:v>1.1775694444435929</c:v>
                      </c:pt>
                      <c:pt idx="2515">
                        <c:v>1.1778124999977579</c:v>
                      </c:pt>
                      <c:pt idx="2516">
                        <c:v>1.178055555551923</c:v>
                      </c:pt>
                      <c:pt idx="2517">
                        <c:v>1.178298611113364</c:v>
                      </c:pt>
                      <c:pt idx="2518">
                        <c:v>1.178541666667529</c:v>
                      </c:pt>
                      <c:pt idx="2519">
                        <c:v>1.1787847222216941</c:v>
                      </c:pt>
                      <c:pt idx="2520">
                        <c:v>1.1790277777758591</c:v>
                      </c:pt>
                      <c:pt idx="2521">
                        <c:v>1.1792708333300241</c:v>
                      </c:pt>
                      <c:pt idx="2522">
                        <c:v>1.1795138888914651</c:v>
                      </c:pt>
                      <c:pt idx="2523">
                        <c:v>1.1797569444456302</c:v>
                      </c:pt>
                      <c:pt idx="2524">
                        <c:v>1.1799999999997952</c:v>
                      </c:pt>
                      <c:pt idx="2525">
                        <c:v>1.1802430555539603</c:v>
                      </c:pt>
                      <c:pt idx="2526">
                        <c:v>1.1804861111081253</c:v>
                      </c:pt>
                      <c:pt idx="2527">
                        <c:v>1.1807291666695663</c:v>
                      </c:pt>
                      <c:pt idx="2528">
                        <c:v>1.1809722222237313</c:v>
                      </c:pt>
                      <c:pt idx="2529">
                        <c:v>1.1812152777778964</c:v>
                      </c:pt>
                      <c:pt idx="2530">
                        <c:v>1.1814583333320614</c:v>
                      </c:pt>
                      <c:pt idx="2531">
                        <c:v>1.1817013888862264</c:v>
                      </c:pt>
                      <c:pt idx="2532">
                        <c:v>1.1819444444403915</c:v>
                      </c:pt>
                      <c:pt idx="2533">
                        <c:v>1.1821875000018325</c:v>
                      </c:pt>
                      <c:pt idx="2534">
                        <c:v>1.1824305555559975</c:v>
                      </c:pt>
                      <c:pt idx="2535">
                        <c:v>1.1826736111101626</c:v>
                      </c:pt>
                      <c:pt idx="2536">
                        <c:v>1.1829166666643276</c:v>
                      </c:pt>
                      <c:pt idx="2537">
                        <c:v>1.1831597222184926</c:v>
                      </c:pt>
                      <c:pt idx="2538">
                        <c:v>1.1834143518494373</c:v>
                      </c:pt>
                      <c:pt idx="2539">
                        <c:v>1.1836574074036024</c:v>
                      </c:pt>
                      <c:pt idx="2540">
                        <c:v>1.1839004629650434</c:v>
                      </c:pt>
                      <c:pt idx="2541">
                        <c:v>1.1841435185192084</c:v>
                      </c:pt>
                      <c:pt idx="2542">
                        <c:v>1.1843865740733734</c:v>
                      </c:pt>
                      <c:pt idx="2543">
                        <c:v>1.1846296296275385</c:v>
                      </c:pt>
                      <c:pt idx="2544">
                        <c:v>1.1848726851817035</c:v>
                      </c:pt>
                      <c:pt idx="2545">
                        <c:v>1.1851157407431445</c:v>
                      </c:pt>
                      <c:pt idx="2546">
                        <c:v>1.1853587962973096</c:v>
                      </c:pt>
                      <c:pt idx="2547">
                        <c:v>1.1856018518514746</c:v>
                      </c:pt>
                      <c:pt idx="2548">
                        <c:v>1.1858449074056396</c:v>
                      </c:pt>
                      <c:pt idx="2549">
                        <c:v>1.1860879629598047</c:v>
                      </c:pt>
                      <c:pt idx="2550">
                        <c:v>1.1863310185212457</c:v>
                      </c:pt>
                      <c:pt idx="2551">
                        <c:v>1.1865740740754107</c:v>
                      </c:pt>
                      <c:pt idx="2552">
                        <c:v>1.1868171296295758</c:v>
                      </c:pt>
                      <c:pt idx="2553">
                        <c:v>1.1870601851837408</c:v>
                      </c:pt>
                      <c:pt idx="2554">
                        <c:v>1.1873032407379058</c:v>
                      </c:pt>
                      <c:pt idx="2555">
                        <c:v>1.1875462962993468</c:v>
                      </c:pt>
                      <c:pt idx="2556">
                        <c:v>1.1877893518535119</c:v>
                      </c:pt>
                      <c:pt idx="2557">
                        <c:v>1.1880324074076769</c:v>
                      </c:pt>
                      <c:pt idx="2558">
                        <c:v>1.1882754629618419</c:v>
                      </c:pt>
                      <c:pt idx="2559">
                        <c:v>1.188518518516007</c:v>
                      </c:pt>
                      <c:pt idx="2560">
                        <c:v>1.188761574070172</c:v>
                      </c:pt>
                      <c:pt idx="2561">
                        <c:v>1.189004629631613</c:v>
                      </c:pt>
                      <c:pt idx="2562">
                        <c:v>1.1892476851857781</c:v>
                      </c:pt>
                      <c:pt idx="2563">
                        <c:v>1.1894907407399431</c:v>
                      </c:pt>
                      <c:pt idx="2564">
                        <c:v>1.1897337962941081</c:v>
                      </c:pt>
                      <c:pt idx="2565">
                        <c:v>1.1899768518482732</c:v>
                      </c:pt>
                      <c:pt idx="2566">
                        <c:v>1.1902199074097142</c:v>
                      </c:pt>
                      <c:pt idx="2567">
                        <c:v>1.1904629629638792</c:v>
                      </c:pt>
                      <c:pt idx="2568">
                        <c:v>1.1907060185180443</c:v>
                      </c:pt>
                      <c:pt idx="2569">
                        <c:v>1.1909490740722093</c:v>
                      </c:pt>
                      <c:pt idx="2570">
                        <c:v>1.1911921296263743</c:v>
                      </c:pt>
                      <c:pt idx="2571">
                        <c:v>1.1914351851878153</c:v>
                      </c:pt>
                      <c:pt idx="2572">
                        <c:v>1.1916782407419804</c:v>
                      </c:pt>
                      <c:pt idx="2573">
                        <c:v>1.1919212962961454</c:v>
                      </c:pt>
                      <c:pt idx="2574">
                        <c:v>1.1921643518503104</c:v>
                      </c:pt>
                      <c:pt idx="2575">
                        <c:v>1.1924074074044755</c:v>
                      </c:pt>
                      <c:pt idx="2576">
                        <c:v>1.1926504629659165</c:v>
                      </c:pt>
                      <c:pt idx="2577">
                        <c:v>1.1928935185200815</c:v>
                      </c:pt>
                      <c:pt idx="2578">
                        <c:v>1.1931365740742466</c:v>
                      </c:pt>
                      <c:pt idx="2579">
                        <c:v>1.1933796296284116</c:v>
                      </c:pt>
                      <c:pt idx="2580">
                        <c:v>1.1936226851825766</c:v>
                      </c:pt>
                      <c:pt idx="2581">
                        <c:v>1.1938657407367417</c:v>
                      </c:pt>
                      <c:pt idx="2582">
                        <c:v>1.1941087962981827</c:v>
                      </c:pt>
                      <c:pt idx="2583">
                        <c:v>1.1943518518523477</c:v>
                      </c:pt>
                      <c:pt idx="2584">
                        <c:v>1.1945949074065128</c:v>
                      </c:pt>
                      <c:pt idx="2585">
                        <c:v>1.1948379629606778</c:v>
                      </c:pt>
                      <c:pt idx="2586">
                        <c:v>1.1950810185148428</c:v>
                      </c:pt>
                      <c:pt idx="2587">
                        <c:v>1.1953356481457875</c:v>
                      </c:pt>
                      <c:pt idx="2588">
                        <c:v>1.1955787036999526</c:v>
                      </c:pt>
                      <c:pt idx="2589">
                        <c:v>1.1958217592613936</c:v>
                      </c:pt>
                      <c:pt idx="2590">
                        <c:v>1.1960648148155586</c:v>
                      </c:pt>
                      <c:pt idx="2591">
                        <c:v>1.1963078703697236</c:v>
                      </c:pt>
                      <c:pt idx="2592">
                        <c:v>1.1965509259238887</c:v>
                      </c:pt>
                      <c:pt idx="2593">
                        <c:v>1.1967939814780537</c:v>
                      </c:pt>
                      <c:pt idx="2594">
                        <c:v>1.1970370370394947</c:v>
                      </c:pt>
                      <c:pt idx="2595">
                        <c:v>1.1972800925936598</c:v>
                      </c:pt>
                      <c:pt idx="2596">
                        <c:v>1.1975231481478248</c:v>
                      </c:pt>
                      <c:pt idx="2597">
                        <c:v>1.1977662037019898</c:v>
                      </c:pt>
                      <c:pt idx="2598">
                        <c:v>1.1980092592561549</c:v>
                      </c:pt>
                      <c:pt idx="2599">
                        <c:v>1.1982523148175959</c:v>
                      </c:pt>
                      <c:pt idx="2600">
                        <c:v>1.1984953703717609</c:v>
                      </c:pt>
                      <c:pt idx="2601">
                        <c:v>1.1987384259259259</c:v>
                      </c:pt>
                      <c:pt idx="2602">
                        <c:v>1.198981481480091</c:v>
                      </c:pt>
                      <c:pt idx="2603">
                        <c:v>1.199224537034256</c:v>
                      </c:pt>
                      <c:pt idx="2604">
                        <c:v>1.199467592595697</c:v>
                      </c:pt>
                      <c:pt idx="2605">
                        <c:v>1.1997106481498621</c:v>
                      </c:pt>
                      <c:pt idx="2606">
                        <c:v>1.1999537037040271</c:v>
                      </c:pt>
                      <c:pt idx="2607">
                        <c:v>1.2001967592581921</c:v>
                      </c:pt>
                      <c:pt idx="2608">
                        <c:v>1.2004398148123572</c:v>
                      </c:pt>
                      <c:pt idx="2609">
                        <c:v>1.2006828703665222</c:v>
                      </c:pt>
                      <c:pt idx="2610">
                        <c:v>1.2009259259279632</c:v>
                      </c:pt>
                      <c:pt idx="2611">
                        <c:v>1.2011689814821283</c:v>
                      </c:pt>
                      <c:pt idx="2612">
                        <c:v>1.2014120370362933</c:v>
                      </c:pt>
                      <c:pt idx="2613">
                        <c:v>1.2016550925904583</c:v>
                      </c:pt>
                      <c:pt idx="2614">
                        <c:v>1.2018981481446234</c:v>
                      </c:pt>
                      <c:pt idx="2615">
                        <c:v>1.2021412037060644</c:v>
                      </c:pt>
                      <c:pt idx="2616">
                        <c:v>1.2023842592602294</c:v>
                      </c:pt>
                      <c:pt idx="2617">
                        <c:v>1.2026273148143944</c:v>
                      </c:pt>
                      <c:pt idx="2618">
                        <c:v>1.2028703703685595</c:v>
                      </c:pt>
                      <c:pt idx="2619">
                        <c:v>1.2031134259227245</c:v>
                      </c:pt>
                      <c:pt idx="2620">
                        <c:v>1.2033564814841655</c:v>
                      </c:pt>
                      <c:pt idx="2621">
                        <c:v>1.2035995370383306</c:v>
                      </c:pt>
                      <c:pt idx="2622">
                        <c:v>1.2038425925924956</c:v>
                      </c:pt>
                      <c:pt idx="2623">
                        <c:v>1.2040856481466606</c:v>
                      </c:pt>
                      <c:pt idx="2624">
                        <c:v>1.2043287037008257</c:v>
                      </c:pt>
                      <c:pt idx="2625">
                        <c:v>1.2045717592622667</c:v>
                      </c:pt>
                      <c:pt idx="2626">
                        <c:v>1.2048148148164317</c:v>
                      </c:pt>
                      <c:pt idx="2627">
                        <c:v>1.2050578703705968</c:v>
                      </c:pt>
                      <c:pt idx="2628">
                        <c:v>1.2053009259247618</c:v>
                      </c:pt>
                      <c:pt idx="2629">
                        <c:v>1.2055439814789268</c:v>
                      </c:pt>
                      <c:pt idx="2630">
                        <c:v>1.2057870370330919</c:v>
                      </c:pt>
                      <c:pt idx="2631">
                        <c:v>1.2060300925945329</c:v>
                      </c:pt>
                      <c:pt idx="2632">
                        <c:v>1.2062731481486979</c:v>
                      </c:pt>
                      <c:pt idx="2633">
                        <c:v>1.2065162037028629</c:v>
                      </c:pt>
                      <c:pt idx="2634">
                        <c:v>1.206759259257028</c:v>
                      </c:pt>
                      <c:pt idx="2635">
                        <c:v>1.2070138888879727</c:v>
                      </c:pt>
                      <c:pt idx="2636">
                        <c:v>1.2072569444421377</c:v>
                      </c:pt>
                      <c:pt idx="2637">
                        <c:v>1.2074999999963028</c:v>
                      </c:pt>
                      <c:pt idx="2638">
                        <c:v>1.2077430555577437</c:v>
                      </c:pt>
                      <c:pt idx="2639">
                        <c:v>1.2079861111119088</c:v>
                      </c:pt>
                      <c:pt idx="2640">
                        <c:v>1.2082291666660738</c:v>
                      </c:pt>
                      <c:pt idx="2641">
                        <c:v>1.2084722222202389</c:v>
                      </c:pt>
                      <c:pt idx="2642">
                        <c:v>1.2087152777744039</c:v>
                      </c:pt>
                      <c:pt idx="2643">
                        <c:v>1.2089583333358449</c:v>
                      </c:pt>
                      <c:pt idx="2644">
                        <c:v>1.2092013888900099</c:v>
                      </c:pt>
                      <c:pt idx="2645">
                        <c:v>1.209444444444175</c:v>
                      </c:pt>
                      <c:pt idx="2646">
                        <c:v>1.20968749999834</c:v>
                      </c:pt>
                      <c:pt idx="2647">
                        <c:v>1.2099305555525051</c:v>
                      </c:pt>
                      <c:pt idx="2648">
                        <c:v>1.2101736111139461</c:v>
                      </c:pt>
                      <c:pt idx="2649">
                        <c:v>1.2104166666681111</c:v>
                      </c:pt>
                      <c:pt idx="2650">
                        <c:v>1.2106597222222761</c:v>
                      </c:pt>
                      <c:pt idx="2651">
                        <c:v>1.2109027777764412</c:v>
                      </c:pt>
                      <c:pt idx="2652">
                        <c:v>1.2111458333306062</c:v>
                      </c:pt>
                      <c:pt idx="2653">
                        <c:v>1.2113888888847713</c:v>
                      </c:pt>
                      <c:pt idx="2654">
                        <c:v>1.2116319444462123</c:v>
                      </c:pt>
                      <c:pt idx="2655">
                        <c:v>1.2118750000003773</c:v>
                      </c:pt>
                      <c:pt idx="2656">
                        <c:v>1.2121180555545423</c:v>
                      </c:pt>
                      <c:pt idx="2657">
                        <c:v>1.2123611111087074</c:v>
                      </c:pt>
                      <c:pt idx="2658">
                        <c:v>1.2126041666628724</c:v>
                      </c:pt>
                      <c:pt idx="2659">
                        <c:v>1.2128472222243134</c:v>
                      </c:pt>
                      <c:pt idx="2660">
                        <c:v>1.2130902777784784</c:v>
                      </c:pt>
                      <c:pt idx="2661">
                        <c:v>1.2133333333326435</c:v>
                      </c:pt>
                      <c:pt idx="2662">
                        <c:v>1.2135763888868085</c:v>
                      </c:pt>
                      <c:pt idx="2663">
                        <c:v>1.2138194444409736</c:v>
                      </c:pt>
                      <c:pt idx="2664">
                        <c:v>1.2140625000024146</c:v>
                      </c:pt>
                      <c:pt idx="2665">
                        <c:v>1.2143055555565796</c:v>
                      </c:pt>
                      <c:pt idx="2666">
                        <c:v>1.2145486111107446</c:v>
                      </c:pt>
                      <c:pt idx="2667">
                        <c:v>1.2147916666649097</c:v>
                      </c:pt>
                      <c:pt idx="2668">
                        <c:v>1.2150347222190747</c:v>
                      </c:pt>
                      <c:pt idx="2669">
                        <c:v>1.2152777777805157</c:v>
                      </c:pt>
                      <c:pt idx="2670">
                        <c:v>1.2155208333346808</c:v>
                      </c:pt>
                      <c:pt idx="2671">
                        <c:v>1.2157638888888458</c:v>
                      </c:pt>
                      <c:pt idx="2672">
                        <c:v>1.2160069444430108</c:v>
                      </c:pt>
                      <c:pt idx="2673">
                        <c:v>1.2162499999971759</c:v>
                      </c:pt>
                      <c:pt idx="2674">
                        <c:v>1.2164930555586169</c:v>
                      </c:pt>
                      <c:pt idx="2675">
                        <c:v>1.2167361111127819</c:v>
                      </c:pt>
                      <c:pt idx="2676">
                        <c:v>1.2169791666669469</c:v>
                      </c:pt>
                      <c:pt idx="2677">
                        <c:v>1.217222222221112</c:v>
                      </c:pt>
                      <c:pt idx="2678">
                        <c:v>1.217465277775277</c:v>
                      </c:pt>
                      <c:pt idx="2679">
                        <c:v>1.2177083333294421</c:v>
                      </c:pt>
                      <c:pt idx="2680">
                        <c:v>1.2179513888908831</c:v>
                      </c:pt>
                      <c:pt idx="2681">
                        <c:v>1.2181944444450481</c:v>
                      </c:pt>
                      <c:pt idx="2682">
                        <c:v>1.2184374999992131</c:v>
                      </c:pt>
                      <c:pt idx="2683">
                        <c:v>1.2186805555533782</c:v>
                      </c:pt>
                      <c:pt idx="2684">
                        <c:v>1.2189351851843229</c:v>
                      </c:pt>
                      <c:pt idx="2685">
                        <c:v>1.2191782407384879</c:v>
                      </c:pt>
                      <c:pt idx="2686">
                        <c:v>1.2194212962926529</c:v>
                      </c:pt>
                      <c:pt idx="2687">
                        <c:v>1.2196643518540939</c:v>
                      </c:pt>
                      <c:pt idx="2688">
                        <c:v>1.219907407408259</c:v>
                      </c:pt>
                      <c:pt idx="2689">
                        <c:v>1.220150462962424</c:v>
                      </c:pt>
                      <c:pt idx="2690">
                        <c:v>1.2203935185165891</c:v>
                      </c:pt>
                      <c:pt idx="2691">
                        <c:v>1.2206365740707541</c:v>
                      </c:pt>
                      <c:pt idx="2692">
                        <c:v>1.2208796296321951</c:v>
                      </c:pt>
                      <c:pt idx="2693">
                        <c:v>1.2211226851863601</c:v>
                      </c:pt>
                      <c:pt idx="2694">
                        <c:v>1.2213657407405252</c:v>
                      </c:pt>
                      <c:pt idx="2695">
                        <c:v>1.2216087962946902</c:v>
                      </c:pt>
                      <c:pt idx="2696">
                        <c:v>1.2218518518488553</c:v>
                      </c:pt>
                      <c:pt idx="2697">
                        <c:v>1.2220949074102962</c:v>
                      </c:pt>
                      <c:pt idx="2698">
                        <c:v>1.2223379629644613</c:v>
                      </c:pt>
                      <c:pt idx="2699">
                        <c:v>1.2225810185186263</c:v>
                      </c:pt>
                      <c:pt idx="2700">
                        <c:v>1.2228240740727914</c:v>
                      </c:pt>
                      <c:pt idx="2701">
                        <c:v>1.2230671296269564</c:v>
                      </c:pt>
                      <c:pt idx="2702">
                        <c:v>1.2233101851811214</c:v>
                      </c:pt>
                      <c:pt idx="2703">
                        <c:v>1.2235532407425624</c:v>
                      </c:pt>
                      <c:pt idx="2704">
                        <c:v>1.2237962962967275</c:v>
                      </c:pt>
                      <c:pt idx="2705">
                        <c:v>1.2240393518508925</c:v>
                      </c:pt>
                      <c:pt idx="2706">
                        <c:v>1.2242824074050576</c:v>
                      </c:pt>
                      <c:pt idx="2707">
                        <c:v>1.2245254629592226</c:v>
                      </c:pt>
                      <c:pt idx="2708">
                        <c:v>1.2247685185206636</c:v>
                      </c:pt>
                      <c:pt idx="2709">
                        <c:v>1.2250115740748286</c:v>
                      </c:pt>
                      <c:pt idx="2710">
                        <c:v>1.2252546296289937</c:v>
                      </c:pt>
                      <c:pt idx="2711">
                        <c:v>1.2254976851831587</c:v>
                      </c:pt>
                      <c:pt idx="2712">
                        <c:v>1.2257407407373238</c:v>
                      </c:pt>
                      <c:pt idx="2713">
                        <c:v>1.2259837962987647</c:v>
                      </c:pt>
                      <c:pt idx="2714">
                        <c:v>1.2262268518529298</c:v>
                      </c:pt>
                      <c:pt idx="2715">
                        <c:v>1.2264699074070948</c:v>
                      </c:pt>
                      <c:pt idx="2716">
                        <c:v>1.2267129629612599</c:v>
                      </c:pt>
                      <c:pt idx="2717">
                        <c:v>1.2269560185154249</c:v>
                      </c:pt>
                      <c:pt idx="2718">
                        <c:v>1.2271990740768659</c:v>
                      </c:pt>
                      <c:pt idx="2719">
                        <c:v>1.2274421296310309</c:v>
                      </c:pt>
                      <c:pt idx="2720">
                        <c:v>1.227685185185196</c:v>
                      </c:pt>
                      <c:pt idx="2721">
                        <c:v>1.227928240739361</c:v>
                      </c:pt>
                      <c:pt idx="2722">
                        <c:v>1.2281712962935261</c:v>
                      </c:pt>
                      <c:pt idx="2723">
                        <c:v>1.2284143518549671</c:v>
                      </c:pt>
                      <c:pt idx="2724">
                        <c:v>1.2286574074091321</c:v>
                      </c:pt>
                      <c:pt idx="2725">
                        <c:v>1.2289004629632971</c:v>
                      </c:pt>
                      <c:pt idx="2726">
                        <c:v>1.2291435185174622</c:v>
                      </c:pt>
                      <c:pt idx="2727">
                        <c:v>1.2293865740716272</c:v>
                      </c:pt>
                      <c:pt idx="2728">
                        <c:v>1.2296296296257923</c:v>
                      </c:pt>
                      <c:pt idx="2729">
                        <c:v>1.2298726851872332</c:v>
                      </c:pt>
                      <c:pt idx="2730">
                        <c:v>1.2301157407413983</c:v>
                      </c:pt>
                      <c:pt idx="2731">
                        <c:v>1.2303587962955633</c:v>
                      </c:pt>
                      <c:pt idx="2732">
                        <c:v>1.230613425926508</c:v>
                      </c:pt>
                      <c:pt idx="2733">
                        <c:v>1.2308564814806731</c:v>
                      </c:pt>
                      <c:pt idx="2734">
                        <c:v>1.2310995370348381</c:v>
                      </c:pt>
                      <c:pt idx="2735">
                        <c:v>1.2313425925890031</c:v>
                      </c:pt>
                      <c:pt idx="2736">
                        <c:v>1.2315856481504441</c:v>
                      </c:pt>
                      <c:pt idx="2737">
                        <c:v>1.2318287037046092</c:v>
                      </c:pt>
                      <c:pt idx="2738">
                        <c:v>1.2320717592587742</c:v>
                      </c:pt>
                      <c:pt idx="2739">
                        <c:v>1.2323148148129393</c:v>
                      </c:pt>
                      <c:pt idx="2740">
                        <c:v>1.2325578703671043</c:v>
                      </c:pt>
                      <c:pt idx="2741">
                        <c:v>1.2328009259285453</c:v>
                      </c:pt>
                      <c:pt idx="2742">
                        <c:v>1.2330439814827103</c:v>
                      </c:pt>
                      <c:pt idx="2743">
                        <c:v>1.2332870370368754</c:v>
                      </c:pt>
                      <c:pt idx="2744">
                        <c:v>1.2335300925910404</c:v>
                      </c:pt>
                      <c:pt idx="2745">
                        <c:v>1.2337731481452054</c:v>
                      </c:pt>
                      <c:pt idx="2746">
                        <c:v>1.2340162037066464</c:v>
                      </c:pt>
                      <c:pt idx="2747">
                        <c:v>1.2342592592608115</c:v>
                      </c:pt>
                      <c:pt idx="2748">
                        <c:v>1.2345023148149765</c:v>
                      </c:pt>
                      <c:pt idx="2749">
                        <c:v>1.2347453703691416</c:v>
                      </c:pt>
                      <c:pt idx="2750">
                        <c:v>1.2349884259233066</c:v>
                      </c:pt>
                      <c:pt idx="2751">
                        <c:v>1.2352314814774716</c:v>
                      </c:pt>
                      <c:pt idx="2752">
                        <c:v>1.2354745370389126</c:v>
                      </c:pt>
                      <c:pt idx="2753">
                        <c:v>1.2357175925930777</c:v>
                      </c:pt>
                      <c:pt idx="2754">
                        <c:v>1.2359606481472427</c:v>
                      </c:pt>
                      <c:pt idx="2755">
                        <c:v>1.2362037037014078</c:v>
                      </c:pt>
                      <c:pt idx="2756">
                        <c:v>1.2364467592555728</c:v>
                      </c:pt>
                      <c:pt idx="2757">
                        <c:v>1.2366898148170138</c:v>
                      </c:pt>
                      <c:pt idx="2758">
                        <c:v>1.2369328703711788</c:v>
                      </c:pt>
                      <c:pt idx="2759">
                        <c:v>1.2371759259253439</c:v>
                      </c:pt>
                      <c:pt idx="2760">
                        <c:v>1.2374189814795089</c:v>
                      </c:pt>
                      <c:pt idx="2761">
                        <c:v>1.2376620370336739</c:v>
                      </c:pt>
                      <c:pt idx="2762">
                        <c:v>1.2379050925951149</c:v>
                      </c:pt>
                      <c:pt idx="2763">
                        <c:v>1.23814814814928</c:v>
                      </c:pt>
                      <c:pt idx="2764">
                        <c:v>1.238391203703445</c:v>
                      </c:pt>
                      <c:pt idx="2765">
                        <c:v>1.2386342592576101</c:v>
                      </c:pt>
                      <c:pt idx="2766">
                        <c:v>1.2388773148117751</c:v>
                      </c:pt>
                      <c:pt idx="2767">
                        <c:v>1.2391203703732161</c:v>
                      </c:pt>
                      <c:pt idx="2768">
                        <c:v>1.2393634259273811</c:v>
                      </c:pt>
                      <c:pt idx="2769">
                        <c:v>1.2396064814815462</c:v>
                      </c:pt>
                      <c:pt idx="2770">
                        <c:v>1.2398495370357112</c:v>
                      </c:pt>
                      <c:pt idx="2771">
                        <c:v>1.2400925925898763</c:v>
                      </c:pt>
                      <c:pt idx="2772">
                        <c:v>1.2403356481440413</c:v>
                      </c:pt>
                      <c:pt idx="2773">
                        <c:v>1.2405787037054823</c:v>
                      </c:pt>
                      <c:pt idx="2774">
                        <c:v>1.2408217592596473</c:v>
                      </c:pt>
                      <c:pt idx="2775">
                        <c:v>1.2410648148138124</c:v>
                      </c:pt>
                      <c:pt idx="2776">
                        <c:v>1.2413078703679774</c:v>
                      </c:pt>
                      <c:pt idx="2777">
                        <c:v>1.2415509259221424</c:v>
                      </c:pt>
                      <c:pt idx="2778">
                        <c:v>1.2417939814835834</c:v>
                      </c:pt>
                      <c:pt idx="2779">
                        <c:v>1.2420370370377485</c:v>
                      </c:pt>
                      <c:pt idx="2780">
                        <c:v>1.2422800925919135</c:v>
                      </c:pt>
                      <c:pt idx="2781">
                        <c:v>1.2425347222228582</c:v>
                      </c:pt>
                      <c:pt idx="2782">
                        <c:v>1.2427777777770233</c:v>
                      </c:pt>
                      <c:pt idx="2783">
                        <c:v>1.2430208333311883</c:v>
                      </c:pt>
                      <c:pt idx="2784">
                        <c:v>1.2432638888853533</c:v>
                      </c:pt>
                      <c:pt idx="2785">
                        <c:v>1.2435069444467943</c:v>
                      </c:pt>
                      <c:pt idx="2786">
                        <c:v>1.2437500000009594</c:v>
                      </c:pt>
                      <c:pt idx="2787">
                        <c:v>1.2439930555551244</c:v>
                      </c:pt>
                      <c:pt idx="2788">
                        <c:v>1.2442361111092894</c:v>
                      </c:pt>
                      <c:pt idx="2789">
                        <c:v>1.2444791666634545</c:v>
                      </c:pt>
                      <c:pt idx="2790">
                        <c:v>1.2447222222248955</c:v>
                      </c:pt>
                      <c:pt idx="2791">
                        <c:v>1.2449652777790605</c:v>
                      </c:pt>
                      <c:pt idx="2792">
                        <c:v>1.2452083333332256</c:v>
                      </c:pt>
                      <c:pt idx="2793">
                        <c:v>1.2454513888873906</c:v>
                      </c:pt>
                      <c:pt idx="2794">
                        <c:v>1.2456944444415556</c:v>
                      </c:pt>
                      <c:pt idx="2795">
                        <c:v>1.2459375000029966</c:v>
                      </c:pt>
                      <c:pt idx="2796">
                        <c:v>1.2461805555571617</c:v>
                      </c:pt>
                      <c:pt idx="2797">
                        <c:v>1.2464236111113267</c:v>
                      </c:pt>
                      <c:pt idx="2798">
                        <c:v>1.2466666666654918</c:v>
                      </c:pt>
                      <c:pt idx="2799">
                        <c:v>1.2469097222196568</c:v>
                      </c:pt>
                      <c:pt idx="2800">
                        <c:v>1.2471527777738218</c:v>
                      </c:pt>
                      <c:pt idx="2801">
                        <c:v>1.2473958333352628</c:v>
                      </c:pt>
                      <c:pt idx="2802">
                        <c:v>1.2476388888894279</c:v>
                      </c:pt>
                      <c:pt idx="2803">
                        <c:v>1.2478819444435929</c:v>
                      </c:pt>
                      <c:pt idx="2804">
                        <c:v>1.2481249999977579</c:v>
                      </c:pt>
                      <c:pt idx="2805">
                        <c:v>1.248368055551923</c:v>
                      </c:pt>
                      <c:pt idx="2806">
                        <c:v>1.248611111113364</c:v>
                      </c:pt>
                      <c:pt idx="2807">
                        <c:v>1.248854166667529</c:v>
                      </c:pt>
                      <c:pt idx="2808">
                        <c:v>1.2490972222216941</c:v>
                      </c:pt>
                      <c:pt idx="2809">
                        <c:v>1.2493402777758591</c:v>
                      </c:pt>
                      <c:pt idx="2810">
                        <c:v>1.2495833333300241</c:v>
                      </c:pt>
                      <c:pt idx="2811">
                        <c:v>1.2498263888914651</c:v>
                      </c:pt>
                      <c:pt idx="2812">
                        <c:v>1.2500694444456302</c:v>
                      </c:pt>
                      <c:pt idx="2813">
                        <c:v>1.2503124999997952</c:v>
                      </c:pt>
                      <c:pt idx="2814">
                        <c:v>1.2505555555539603</c:v>
                      </c:pt>
                      <c:pt idx="2815">
                        <c:v>1.2507986111081253</c:v>
                      </c:pt>
                      <c:pt idx="2816">
                        <c:v>1.2510416666695663</c:v>
                      </c:pt>
                      <c:pt idx="2817">
                        <c:v>1.2512847222237313</c:v>
                      </c:pt>
                      <c:pt idx="2818">
                        <c:v>1.2515277777778964</c:v>
                      </c:pt>
                      <c:pt idx="2819">
                        <c:v>1.2517708333320614</c:v>
                      </c:pt>
                      <c:pt idx="2820">
                        <c:v>1.2520138888862264</c:v>
                      </c:pt>
                      <c:pt idx="2821">
                        <c:v>1.2522569444403915</c:v>
                      </c:pt>
                      <c:pt idx="2822">
                        <c:v>1.2525000000018325</c:v>
                      </c:pt>
                      <c:pt idx="2823">
                        <c:v>1.2527430555559975</c:v>
                      </c:pt>
                      <c:pt idx="2824">
                        <c:v>1.2529861111101626</c:v>
                      </c:pt>
                      <c:pt idx="2825">
                        <c:v>1.2532291666643276</c:v>
                      </c:pt>
                      <c:pt idx="2826">
                        <c:v>1.2534722222184926</c:v>
                      </c:pt>
                      <c:pt idx="2827">
                        <c:v>1.2537152777799336</c:v>
                      </c:pt>
                      <c:pt idx="2828">
                        <c:v>1.2539583333340987</c:v>
                      </c:pt>
                      <c:pt idx="2829">
                        <c:v>1.2542129629650434</c:v>
                      </c:pt>
                      <c:pt idx="2830">
                        <c:v>1.2544560185192084</c:v>
                      </c:pt>
                      <c:pt idx="2831">
                        <c:v>1.2546990740733734</c:v>
                      </c:pt>
                      <c:pt idx="2832">
                        <c:v>1.2549421296275385</c:v>
                      </c:pt>
                      <c:pt idx="2833">
                        <c:v>1.2551851851817035</c:v>
                      </c:pt>
                      <c:pt idx="2834">
                        <c:v>1.2554282407431445</c:v>
                      </c:pt>
                      <c:pt idx="2835">
                        <c:v>1.2556712962973096</c:v>
                      </c:pt>
                      <c:pt idx="2836">
                        <c:v>1.2559143518514746</c:v>
                      </c:pt>
                      <c:pt idx="2837">
                        <c:v>1.2561574074056396</c:v>
                      </c:pt>
                      <c:pt idx="2838">
                        <c:v>1.2564004629598047</c:v>
                      </c:pt>
                      <c:pt idx="2839">
                        <c:v>1.2566435185212457</c:v>
                      </c:pt>
                      <c:pt idx="2840">
                        <c:v>1.2568865740754107</c:v>
                      </c:pt>
                      <c:pt idx="2841">
                        <c:v>1.2571296296295758</c:v>
                      </c:pt>
                      <c:pt idx="2842">
                        <c:v>1.2573726851837408</c:v>
                      </c:pt>
                      <c:pt idx="2843">
                        <c:v>1.2576157407379058</c:v>
                      </c:pt>
                      <c:pt idx="2844">
                        <c:v>1.2578587962993468</c:v>
                      </c:pt>
                      <c:pt idx="2845">
                        <c:v>1.2581018518535119</c:v>
                      </c:pt>
                      <c:pt idx="2846">
                        <c:v>1.2583449074076769</c:v>
                      </c:pt>
                      <c:pt idx="2847">
                        <c:v>1.2585879629618419</c:v>
                      </c:pt>
                      <c:pt idx="2848">
                        <c:v>1.258831018516007</c:v>
                      </c:pt>
                      <c:pt idx="2849">
                        <c:v>1.259074074070172</c:v>
                      </c:pt>
                      <c:pt idx="2850">
                        <c:v>1.259317129631613</c:v>
                      </c:pt>
                      <c:pt idx="2851">
                        <c:v>1.2595601851857781</c:v>
                      </c:pt>
                      <c:pt idx="2852">
                        <c:v>1.2598032407399431</c:v>
                      </c:pt>
                      <c:pt idx="2853">
                        <c:v>1.2600462962941081</c:v>
                      </c:pt>
                      <c:pt idx="2854">
                        <c:v>1.2602893518482732</c:v>
                      </c:pt>
                      <c:pt idx="2855">
                        <c:v>1.2605324074097142</c:v>
                      </c:pt>
                      <c:pt idx="2856">
                        <c:v>1.2607754629638792</c:v>
                      </c:pt>
                      <c:pt idx="2857">
                        <c:v>1.2610185185180443</c:v>
                      </c:pt>
                      <c:pt idx="2858">
                        <c:v>1.2612615740722093</c:v>
                      </c:pt>
                      <c:pt idx="2859">
                        <c:v>1.2615046296263743</c:v>
                      </c:pt>
                      <c:pt idx="2860">
                        <c:v>1.2617476851878153</c:v>
                      </c:pt>
                      <c:pt idx="2861">
                        <c:v>1.2619907407419804</c:v>
                      </c:pt>
                      <c:pt idx="2862">
                        <c:v>1.2622337962961454</c:v>
                      </c:pt>
                      <c:pt idx="2863">
                        <c:v>1.2624768518503104</c:v>
                      </c:pt>
                      <c:pt idx="2864">
                        <c:v>1.2627199074044755</c:v>
                      </c:pt>
                      <c:pt idx="2865">
                        <c:v>1.2629629629659165</c:v>
                      </c:pt>
                      <c:pt idx="2866">
                        <c:v>1.2632060185200815</c:v>
                      </c:pt>
                      <c:pt idx="2867">
                        <c:v>1.2634490740742466</c:v>
                      </c:pt>
                      <c:pt idx="2868">
                        <c:v>1.2636921296284116</c:v>
                      </c:pt>
                      <c:pt idx="2869">
                        <c:v>1.2639351851825766</c:v>
                      </c:pt>
                      <c:pt idx="2870">
                        <c:v>1.2641782407367417</c:v>
                      </c:pt>
                      <c:pt idx="2871">
                        <c:v>1.2644212962981827</c:v>
                      </c:pt>
                      <c:pt idx="2872">
                        <c:v>1.2646643518523477</c:v>
                      </c:pt>
                      <c:pt idx="2873">
                        <c:v>1.2649074074065128</c:v>
                      </c:pt>
                      <c:pt idx="2874">
                        <c:v>1.2651504629606778</c:v>
                      </c:pt>
                      <c:pt idx="2875">
                        <c:v>1.2653935185148428</c:v>
                      </c:pt>
                      <c:pt idx="2876">
                        <c:v>1.2656365740762838</c:v>
                      </c:pt>
                      <c:pt idx="2877">
                        <c:v>1.2658796296304489</c:v>
                      </c:pt>
                      <c:pt idx="2878">
                        <c:v>1.2661342592613936</c:v>
                      </c:pt>
                      <c:pt idx="2879">
                        <c:v>1.2663773148155586</c:v>
                      </c:pt>
                      <c:pt idx="2880">
                        <c:v>1.2666203703697236</c:v>
                      </c:pt>
                      <c:pt idx="2881">
                        <c:v>1.2668634259238887</c:v>
                      </c:pt>
                      <c:pt idx="2882">
                        <c:v>1.2671064814780537</c:v>
                      </c:pt>
                      <c:pt idx="2883">
                        <c:v>1.2673495370394947</c:v>
                      </c:pt>
                      <c:pt idx="2884">
                        <c:v>1.2675925925936598</c:v>
                      </c:pt>
                      <c:pt idx="2885">
                        <c:v>1.2678356481478248</c:v>
                      </c:pt>
                      <c:pt idx="2886">
                        <c:v>1.2680787037019898</c:v>
                      </c:pt>
                      <c:pt idx="2887">
                        <c:v>1.2683217592561549</c:v>
                      </c:pt>
                      <c:pt idx="2888">
                        <c:v>1.2685648148175959</c:v>
                      </c:pt>
                      <c:pt idx="2889">
                        <c:v>1.2688078703717609</c:v>
                      </c:pt>
                      <c:pt idx="2890">
                        <c:v>1.2690509259259259</c:v>
                      </c:pt>
                      <c:pt idx="2891">
                        <c:v>1.269293981480091</c:v>
                      </c:pt>
                      <c:pt idx="2892">
                        <c:v>1.269537037034256</c:v>
                      </c:pt>
                      <c:pt idx="2893">
                        <c:v>1.269780092595697</c:v>
                      </c:pt>
                      <c:pt idx="2894">
                        <c:v>1.2700231481498621</c:v>
                      </c:pt>
                      <c:pt idx="2895">
                        <c:v>1.2702662037040271</c:v>
                      </c:pt>
                      <c:pt idx="2896">
                        <c:v>1.2705092592581921</c:v>
                      </c:pt>
                      <c:pt idx="2897">
                        <c:v>1.2707523148123572</c:v>
                      </c:pt>
                      <c:pt idx="2898">
                        <c:v>1.2709953703665222</c:v>
                      </c:pt>
                      <c:pt idx="2899">
                        <c:v>1.2712384259279632</c:v>
                      </c:pt>
                      <c:pt idx="2900">
                        <c:v>1.2714814814821283</c:v>
                      </c:pt>
                      <c:pt idx="2901">
                        <c:v>1.2717245370362933</c:v>
                      </c:pt>
                      <c:pt idx="2902">
                        <c:v>1.2719675925904583</c:v>
                      </c:pt>
                      <c:pt idx="2903">
                        <c:v>1.2722106481446234</c:v>
                      </c:pt>
                      <c:pt idx="2904">
                        <c:v>1.2724537037060644</c:v>
                      </c:pt>
                      <c:pt idx="2905">
                        <c:v>1.2726967592602294</c:v>
                      </c:pt>
                      <c:pt idx="2906">
                        <c:v>1.2729398148143944</c:v>
                      </c:pt>
                      <c:pt idx="2907">
                        <c:v>1.2731828703685595</c:v>
                      </c:pt>
                      <c:pt idx="2908">
                        <c:v>1.2734259259227245</c:v>
                      </c:pt>
                      <c:pt idx="2909">
                        <c:v>1.2736689814841655</c:v>
                      </c:pt>
                      <c:pt idx="2910">
                        <c:v>1.2739120370383306</c:v>
                      </c:pt>
                      <c:pt idx="2911">
                        <c:v>1.2741550925924956</c:v>
                      </c:pt>
                      <c:pt idx="2912">
                        <c:v>1.2743981481466606</c:v>
                      </c:pt>
                      <c:pt idx="2913">
                        <c:v>1.2746412037008257</c:v>
                      </c:pt>
                      <c:pt idx="2914">
                        <c:v>1.2748842592622667</c:v>
                      </c:pt>
                      <c:pt idx="2915">
                        <c:v>1.2751273148164317</c:v>
                      </c:pt>
                      <c:pt idx="2916">
                        <c:v>1.2753703703705968</c:v>
                      </c:pt>
                      <c:pt idx="2917">
                        <c:v>1.2756134259247618</c:v>
                      </c:pt>
                      <c:pt idx="2918">
                        <c:v>1.2758564814789268</c:v>
                      </c:pt>
                      <c:pt idx="2919">
                        <c:v>1.2760995370330919</c:v>
                      </c:pt>
                      <c:pt idx="2920">
                        <c:v>1.2763425925945329</c:v>
                      </c:pt>
                      <c:pt idx="2921">
                        <c:v>1.2765856481486979</c:v>
                      </c:pt>
                      <c:pt idx="2922">
                        <c:v>1.2768287037028629</c:v>
                      </c:pt>
                      <c:pt idx="2923">
                        <c:v>1.277071759257028</c:v>
                      </c:pt>
                      <c:pt idx="2924">
                        <c:v>1.277314814811193</c:v>
                      </c:pt>
                      <c:pt idx="2925">
                        <c:v>1.277557870372634</c:v>
                      </c:pt>
                      <c:pt idx="2926">
                        <c:v>1.2778124999963028</c:v>
                      </c:pt>
                      <c:pt idx="2927">
                        <c:v>1.2780555555577437</c:v>
                      </c:pt>
                      <c:pt idx="2928">
                        <c:v>1.2782986111119088</c:v>
                      </c:pt>
                      <c:pt idx="2929">
                        <c:v>1.2785416666660738</c:v>
                      </c:pt>
                      <c:pt idx="2930">
                        <c:v>1.2787847222202389</c:v>
                      </c:pt>
                      <c:pt idx="2931">
                        <c:v>1.2790277777744039</c:v>
                      </c:pt>
                      <c:pt idx="2932">
                        <c:v>1.2792708333358449</c:v>
                      </c:pt>
                      <c:pt idx="2933">
                        <c:v>1.2795138888900099</c:v>
                      </c:pt>
                      <c:pt idx="2934">
                        <c:v>1.279756944444175</c:v>
                      </c:pt>
                      <c:pt idx="2935">
                        <c:v>1.27999999999834</c:v>
                      </c:pt>
                      <c:pt idx="2936">
                        <c:v>1.2802430555525051</c:v>
                      </c:pt>
                      <c:pt idx="2937">
                        <c:v>1.2804861111139461</c:v>
                      </c:pt>
                      <c:pt idx="2938">
                        <c:v>1.2807291666681111</c:v>
                      </c:pt>
                      <c:pt idx="2939">
                        <c:v>1.2809722222222761</c:v>
                      </c:pt>
                      <c:pt idx="2940">
                        <c:v>1.2812152777764412</c:v>
                      </c:pt>
                      <c:pt idx="2941">
                        <c:v>1.2814583333306062</c:v>
                      </c:pt>
                      <c:pt idx="2942">
                        <c:v>1.2817013888847713</c:v>
                      </c:pt>
                      <c:pt idx="2943">
                        <c:v>1.2819444444462123</c:v>
                      </c:pt>
                      <c:pt idx="2944">
                        <c:v>1.2821875000003773</c:v>
                      </c:pt>
                      <c:pt idx="2945">
                        <c:v>1.2824305555545423</c:v>
                      </c:pt>
                      <c:pt idx="2946">
                        <c:v>1.2826736111087074</c:v>
                      </c:pt>
                      <c:pt idx="2947">
                        <c:v>1.2829166666628724</c:v>
                      </c:pt>
                      <c:pt idx="2948">
                        <c:v>1.2831597222243134</c:v>
                      </c:pt>
                      <c:pt idx="2949">
                        <c:v>1.2834027777784784</c:v>
                      </c:pt>
                      <c:pt idx="2950">
                        <c:v>1.2836458333326435</c:v>
                      </c:pt>
                      <c:pt idx="2951">
                        <c:v>1.2838888888868085</c:v>
                      </c:pt>
                      <c:pt idx="2952">
                        <c:v>1.2841319444409736</c:v>
                      </c:pt>
                      <c:pt idx="2953">
                        <c:v>1.2843750000024146</c:v>
                      </c:pt>
                      <c:pt idx="2954">
                        <c:v>1.2846180555565796</c:v>
                      </c:pt>
                      <c:pt idx="2955">
                        <c:v>1.2848611111107446</c:v>
                      </c:pt>
                      <c:pt idx="2956">
                        <c:v>1.2851041666649097</c:v>
                      </c:pt>
                      <c:pt idx="2957">
                        <c:v>1.2853472222190747</c:v>
                      </c:pt>
                      <c:pt idx="2958">
                        <c:v>1.2855902777805157</c:v>
                      </c:pt>
                      <c:pt idx="2959">
                        <c:v>1.2858333333346808</c:v>
                      </c:pt>
                      <c:pt idx="2960">
                        <c:v>1.2860763888888458</c:v>
                      </c:pt>
                      <c:pt idx="2961">
                        <c:v>1.2863194444430108</c:v>
                      </c:pt>
                      <c:pt idx="2962">
                        <c:v>1.2865624999971759</c:v>
                      </c:pt>
                      <c:pt idx="2963">
                        <c:v>1.2868055555586169</c:v>
                      </c:pt>
                      <c:pt idx="2964">
                        <c:v>1.2870486111127819</c:v>
                      </c:pt>
                      <c:pt idx="2965">
                        <c:v>1.2872916666669469</c:v>
                      </c:pt>
                      <c:pt idx="2966">
                        <c:v>1.287534722221112</c:v>
                      </c:pt>
                      <c:pt idx="2967">
                        <c:v>1.287777777775277</c:v>
                      </c:pt>
                      <c:pt idx="2968">
                        <c:v>1.2880208333294421</c:v>
                      </c:pt>
                      <c:pt idx="2969">
                        <c:v>1.2882638888908831</c:v>
                      </c:pt>
                      <c:pt idx="2970">
                        <c:v>1.2885069444450481</c:v>
                      </c:pt>
                      <c:pt idx="2971">
                        <c:v>1.2887499999992131</c:v>
                      </c:pt>
                      <c:pt idx="2972">
                        <c:v>1.2889930555533782</c:v>
                      </c:pt>
                      <c:pt idx="2973">
                        <c:v>1.2892361111075432</c:v>
                      </c:pt>
                      <c:pt idx="2974">
                        <c:v>1.2894791666689842</c:v>
                      </c:pt>
                      <c:pt idx="2975">
                        <c:v>1.2897337962926529</c:v>
                      </c:pt>
                      <c:pt idx="2976">
                        <c:v>1.2899768518540939</c:v>
                      </c:pt>
                      <c:pt idx="2977">
                        <c:v>1.290219907408259</c:v>
                      </c:pt>
                      <c:pt idx="2978">
                        <c:v>1.290462962962424</c:v>
                      </c:pt>
                      <c:pt idx="2979">
                        <c:v>1.2907060185165891</c:v>
                      </c:pt>
                      <c:pt idx="2980">
                        <c:v>1.2909490740707541</c:v>
                      </c:pt>
                      <c:pt idx="2981">
                        <c:v>1.2911921296321951</c:v>
                      </c:pt>
                      <c:pt idx="2982">
                        <c:v>1.2914351851863601</c:v>
                      </c:pt>
                      <c:pt idx="2983">
                        <c:v>1.2916782407405252</c:v>
                      </c:pt>
                      <c:pt idx="2984">
                        <c:v>1.2919212962946902</c:v>
                      </c:pt>
                      <c:pt idx="2985">
                        <c:v>1.2921643518488553</c:v>
                      </c:pt>
                      <c:pt idx="2986">
                        <c:v>1.2924074074102962</c:v>
                      </c:pt>
                      <c:pt idx="2987">
                        <c:v>1.2926504629644613</c:v>
                      </c:pt>
                      <c:pt idx="2988">
                        <c:v>1.2928935185186263</c:v>
                      </c:pt>
                      <c:pt idx="2989">
                        <c:v>1.2931365740727914</c:v>
                      </c:pt>
                      <c:pt idx="2990">
                        <c:v>1.2933796296269564</c:v>
                      </c:pt>
                      <c:pt idx="2991">
                        <c:v>1.2936226851811214</c:v>
                      </c:pt>
                      <c:pt idx="2992">
                        <c:v>1.2938657407425624</c:v>
                      </c:pt>
                      <c:pt idx="2993">
                        <c:v>1.2941087962967275</c:v>
                      </c:pt>
                      <c:pt idx="2994">
                        <c:v>1.2943518518508925</c:v>
                      </c:pt>
                      <c:pt idx="2995">
                        <c:v>1.2945949074050576</c:v>
                      </c:pt>
                      <c:pt idx="2996">
                        <c:v>1.2948379629592226</c:v>
                      </c:pt>
                      <c:pt idx="2997">
                        <c:v>1.2950810185206636</c:v>
                      </c:pt>
                      <c:pt idx="2998">
                        <c:v>1.2953240740748286</c:v>
                      </c:pt>
                      <c:pt idx="2999">
                        <c:v>1.2955671296289937</c:v>
                      </c:pt>
                      <c:pt idx="3000">
                        <c:v>1.2958101851831587</c:v>
                      </c:pt>
                      <c:pt idx="3001">
                        <c:v>1.2960532407373238</c:v>
                      </c:pt>
                      <c:pt idx="3002">
                        <c:v>1.2962962962987647</c:v>
                      </c:pt>
                      <c:pt idx="3003">
                        <c:v>1.2965393518529298</c:v>
                      </c:pt>
                      <c:pt idx="3004">
                        <c:v>1.2967824074070948</c:v>
                      </c:pt>
                      <c:pt idx="3005">
                        <c:v>1.2970254629612599</c:v>
                      </c:pt>
                      <c:pt idx="3006">
                        <c:v>1.2972685185154249</c:v>
                      </c:pt>
                      <c:pt idx="3007">
                        <c:v>1.2975115740768659</c:v>
                      </c:pt>
                      <c:pt idx="3008">
                        <c:v>1.2977546296310309</c:v>
                      </c:pt>
                      <c:pt idx="3009">
                        <c:v>1.297997685185196</c:v>
                      </c:pt>
                      <c:pt idx="3010">
                        <c:v>1.298240740739361</c:v>
                      </c:pt>
                      <c:pt idx="3011">
                        <c:v>1.2984837962935261</c:v>
                      </c:pt>
                      <c:pt idx="3012">
                        <c:v>1.2987268518549671</c:v>
                      </c:pt>
                      <c:pt idx="3013">
                        <c:v>1.2989699074091321</c:v>
                      </c:pt>
                      <c:pt idx="3014">
                        <c:v>1.2992129629632971</c:v>
                      </c:pt>
                      <c:pt idx="3015">
                        <c:v>1.2994560185174622</c:v>
                      </c:pt>
                      <c:pt idx="3016">
                        <c:v>1.2996990740716272</c:v>
                      </c:pt>
                      <c:pt idx="3017">
                        <c:v>1.2999421296257923</c:v>
                      </c:pt>
                      <c:pt idx="3018">
                        <c:v>1.3001851851872332</c:v>
                      </c:pt>
                      <c:pt idx="3019">
                        <c:v>1.3004282407413983</c:v>
                      </c:pt>
                      <c:pt idx="3020">
                        <c:v>1.3006712962955633</c:v>
                      </c:pt>
                      <c:pt idx="3021">
                        <c:v>1.3009143518497284</c:v>
                      </c:pt>
                      <c:pt idx="3022">
                        <c:v>1.3011574074038934</c:v>
                      </c:pt>
                      <c:pt idx="3023">
                        <c:v>1.3014120370348381</c:v>
                      </c:pt>
                      <c:pt idx="3024">
                        <c:v>1.3016550925890031</c:v>
                      </c:pt>
                      <c:pt idx="3025">
                        <c:v>1.3018981481504441</c:v>
                      </c:pt>
                      <c:pt idx="3026">
                        <c:v>1.3021412037046092</c:v>
                      </c:pt>
                      <c:pt idx="3027">
                        <c:v>1.3023842592587742</c:v>
                      </c:pt>
                      <c:pt idx="3028">
                        <c:v>1.3026273148129393</c:v>
                      </c:pt>
                      <c:pt idx="3029">
                        <c:v>1.3028703703671043</c:v>
                      </c:pt>
                      <c:pt idx="3030">
                        <c:v>1.3031134259285453</c:v>
                      </c:pt>
                      <c:pt idx="3031">
                        <c:v>1.3033564814827103</c:v>
                      </c:pt>
                      <c:pt idx="3032">
                        <c:v>1.3035995370368754</c:v>
                      </c:pt>
                      <c:pt idx="3033">
                        <c:v>1.3038425925910404</c:v>
                      </c:pt>
                      <c:pt idx="3034">
                        <c:v>1.3040856481452054</c:v>
                      </c:pt>
                      <c:pt idx="3035">
                        <c:v>1.3043287037066464</c:v>
                      </c:pt>
                      <c:pt idx="3036">
                        <c:v>1.3045717592608115</c:v>
                      </c:pt>
                      <c:pt idx="3037">
                        <c:v>1.3048148148149765</c:v>
                      </c:pt>
                      <c:pt idx="3038">
                        <c:v>1.3050578703691416</c:v>
                      </c:pt>
                      <c:pt idx="3039">
                        <c:v>1.3053009259233066</c:v>
                      </c:pt>
                      <c:pt idx="3040">
                        <c:v>1.3055439814774716</c:v>
                      </c:pt>
                      <c:pt idx="3041">
                        <c:v>1.3057870370389126</c:v>
                      </c:pt>
                      <c:pt idx="3042">
                        <c:v>1.3060300925930777</c:v>
                      </c:pt>
                      <c:pt idx="3043">
                        <c:v>1.3062731481472427</c:v>
                      </c:pt>
                      <c:pt idx="3044">
                        <c:v>1.3065162037014078</c:v>
                      </c:pt>
                      <c:pt idx="3045">
                        <c:v>1.3067592592555728</c:v>
                      </c:pt>
                      <c:pt idx="3046">
                        <c:v>1.3070023148170138</c:v>
                      </c:pt>
                      <c:pt idx="3047">
                        <c:v>1.3072453703711788</c:v>
                      </c:pt>
                      <c:pt idx="3048">
                        <c:v>1.3074884259253439</c:v>
                      </c:pt>
                      <c:pt idx="3049">
                        <c:v>1.3077314814795089</c:v>
                      </c:pt>
                      <c:pt idx="3050">
                        <c:v>1.3079745370336739</c:v>
                      </c:pt>
                      <c:pt idx="3051">
                        <c:v>1.3082175925951149</c:v>
                      </c:pt>
                      <c:pt idx="3052">
                        <c:v>1.30846064814928</c:v>
                      </c:pt>
                      <c:pt idx="3053">
                        <c:v>1.308703703703445</c:v>
                      </c:pt>
                      <c:pt idx="3054">
                        <c:v>1.3089467592576101</c:v>
                      </c:pt>
                      <c:pt idx="3055">
                        <c:v>1.3091898148117751</c:v>
                      </c:pt>
                      <c:pt idx="3056">
                        <c:v>1.3094328703732161</c:v>
                      </c:pt>
                      <c:pt idx="3057">
                        <c:v>1.3096759259273811</c:v>
                      </c:pt>
                      <c:pt idx="3058">
                        <c:v>1.3099189814815462</c:v>
                      </c:pt>
                      <c:pt idx="3059">
                        <c:v>1.3101620370357112</c:v>
                      </c:pt>
                      <c:pt idx="3060">
                        <c:v>1.3104050925898763</c:v>
                      </c:pt>
                      <c:pt idx="3061">
                        <c:v>1.3106481481440413</c:v>
                      </c:pt>
                      <c:pt idx="3062">
                        <c:v>1.3108912037054823</c:v>
                      </c:pt>
                      <c:pt idx="3063">
                        <c:v>1.3111342592596473</c:v>
                      </c:pt>
                      <c:pt idx="3064">
                        <c:v>1.3113773148138124</c:v>
                      </c:pt>
                      <c:pt idx="3065">
                        <c:v>1.3116203703679774</c:v>
                      </c:pt>
                      <c:pt idx="3066">
                        <c:v>1.3118634259221424</c:v>
                      </c:pt>
                      <c:pt idx="3067">
                        <c:v>1.3121064814835834</c:v>
                      </c:pt>
                      <c:pt idx="3068">
                        <c:v>1.3123495370377485</c:v>
                      </c:pt>
                      <c:pt idx="3069">
                        <c:v>1.3125925925919135</c:v>
                      </c:pt>
                      <c:pt idx="3070">
                        <c:v>1.3128356481460786</c:v>
                      </c:pt>
                      <c:pt idx="3071">
                        <c:v>1.3130902777770233</c:v>
                      </c:pt>
                      <c:pt idx="3072">
                        <c:v>1.3133333333311883</c:v>
                      </c:pt>
                      <c:pt idx="3073">
                        <c:v>1.3135763888853533</c:v>
                      </c:pt>
                      <c:pt idx="3074">
                        <c:v>1.3138194444467943</c:v>
                      </c:pt>
                      <c:pt idx="3075">
                        <c:v>1.3140625000009594</c:v>
                      </c:pt>
                      <c:pt idx="3076">
                        <c:v>1.3143055555551244</c:v>
                      </c:pt>
                      <c:pt idx="3077">
                        <c:v>1.3145486111092894</c:v>
                      </c:pt>
                      <c:pt idx="3078">
                        <c:v>1.3147916666634545</c:v>
                      </c:pt>
                      <c:pt idx="3079">
                        <c:v>1.3150347222248955</c:v>
                      </c:pt>
                      <c:pt idx="3080">
                        <c:v>1.3152777777790605</c:v>
                      </c:pt>
                      <c:pt idx="3081">
                        <c:v>1.3155208333332256</c:v>
                      </c:pt>
                      <c:pt idx="3082">
                        <c:v>1.3157638888873906</c:v>
                      </c:pt>
                      <c:pt idx="3083">
                        <c:v>1.3160069444415556</c:v>
                      </c:pt>
                      <c:pt idx="3084">
                        <c:v>1.3162500000029966</c:v>
                      </c:pt>
                      <c:pt idx="3085">
                        <c:v>1.3164930555571617</c:v>
                      </c:pt>
                      <c:pt idx="3086">
                        <c:v>1.3167361111113267</c:v>
                      </c:pt>
                      <c:pt idx="3087">
                        <c:v>1.3169791666654918</c:v>
                      </c:pt>
                      <c:pt idx="3088">
                        <c:v>1.3172222222196568</c:v>
                      </c:pt>
                      <c:pt idx="3089">
                        <c:v>1.3174652777738218</c:v>
                      </c:pt>
                      <c:pt idx="3090">
                        <c:v>1.3177083333352628</c:v>
                      </c:pt>
                      <c:pt idx="3091">
                        <c:v>1.3179513888894279</c:v>
                      </c:pt>
                      <c:pt idx="3092">
                        <c:v>1.3181944444435929</c:v>
                      </c:pt>
                      <c:pt idx="3093">
                        <c:v>1.3184374999977579</c:v>
                      </c:pt>
                      <c:pt idx="3094">
                        <c:v>1.318680555551923</c:v>
                      </c:pt>
                      <c:pt idx="3095">
                        <c:v>1.318923611113364</c:v>
                      </c:pt>
                      <c:pt idx="3096">
                        <c:v>1.319166666667529</c:v>
                      </c:pt>
                      <c:pt idx="3097">
                        <c:v>1.3194097222216941</c:v>
                      </c:pt>
                      <c:pt idx="3098">
                        <c:v>1.3196527777758591</c:v>
                      </c:pt>
                      <c:pt idx="3099">
                        <c:v>1.3198958333300241</c:v>
                      </c:pt>
                      <c:pt idx="3100">
                        <c:v>1.3201388888914651</c:v>
                      </c:pt>
                      <c:pt idx="3101">
                        <c:v>1.3203819444456302</c:v>
                      </c:pt>
                      <c:pt idx="3102">
                        <c:v>1.3206249999997952</c:v>
                      </c:pt>
                      <c:pt idx="3103">
                        <c:v>1.3208680555539603</c:v>
                      </c:pt>
                      <c:pt idx="3104">
                        <c:v>1.3211111111081253</c:v>
                      </c:pt>
                      <c:pt idx="3105">
                        <c:v>1.3213541666695663</c:v>
                      </c:pt>
                      <c:pt idx="3106">
                        <c:v>1.3215972222237313</c:v>
                      </c:pt>
                      <c:pt idx="3107">
                        <c:v>1.3218402777778964</c:v>
                      </c:pt>
                      <c:pt idx="3108">
                        <c:v>1.3220833333320614</c:v>
                      </c:pt>
                      <c:pt idx="3109">
                        <c:v>1.3223263888862264</c:v>
                      </c:pt>
                      <c:pt idx="3110">
                        <c:v>1.3225694444403915</c:v>
                      </c:pt>
                      <c:pt idx="3111">
                        <c:v>1.3228125000018325</c:v>
                      </c:pt>
                      <c:pt idx="3112">
                        <c:v>1.3230555555559975</c:v>
                      </c:pt>
                      <c:pt idx="3113">
                        <c:v>1.3232986111101626</c:v>
                      </c:pt>
                      <c:pt idx="3114">
                        <c:v>1.3235416666643276</c:v>
                      </c:pt>
                      <c:pt idx="3115">
                        <c:v>1.3237847222184926</c:v>
                      </c:pt>
                      <c:pt idx="3116">
                        <c:v>1.3240277777799336</c:v>
                      </c:pt>
                      <c:pt idx="3117">
                        <c:v>1.3242708333340987</c:v>
                      </c:pt>
                      <c:pt idx="3118">
                        <c:v>1.3245138888882637</c:v>
                      </c:pt>
                      <c:pt idx="3119">
                        <c:v>1.3247569444424288</c:v>
                      </c:pt>
                      <c:pt idx="3120">
                        <c:v>1.3250115740733734</c:v>
                      </c:pt>
                      <c:pt idx="3121">
                        <c:v>1.3252546296275385</c:v>
                      </c:pt>
                      <c:pt idx="3122">
                        <c:v>1.3254976851817035</c:v>
                      </c:pt>
                      <c:pt idx="3123">
                        <c:v>1.3257407407431445</c:v>
                      </c:pt>
                      <c:pt idx="3124">
                        <c:v>1.3259837962973096</c:v>
                      </c:pt>
                      <c:pt idx="3125">
                        <c:v>1.3262268518514746</c:v>
                      </c:pt>
                      <c:pt idx="3126">
                        <c:v>1.3264699074056396</c:v>
                      </c:pt>
                      <c:pt idx="3127">
                        <c:v>1.3267129629598047</c:v>
                      </c:pt>
                      <c:pt idx="3128">
                        <c:v>1.3269560185212457</c:v>
                      </c:pt>
                      <c:pt idx="3129">
                        <c:v>1.3271990740754107</c:v>
                      </c:pt>
                      <c:pt idx="3130">
                        <c:v>1.3274421296295758</c:v>
                      </c:pt>
                      <c:pt idx="3131">
                        <c:v>1.3276851851837408</c:v>
                      </c:pt>
                      <c:pt idx="3132">
                        <c:v>1.3279282407379058</c:v>
                      </c:pt>
                      <c:pt idx="3133">
                        <c:v>1.3281712962993468</c:v>
                      </c:pt>
                      <c:pt idx="3134">
                        <c:v>1.3284143518535119</c:v>
                      </c:pt>
                      <c:pt idx="3135">
                        <c:v>1.3286574074076769</c:v>
                      </c:pt>
                      <c:pt idx="3136">
                        <c:v>1.3289004629618419</c:v>
                      </c:pt>
                      <c:pt idx="3137">
                        <c:v>1.329143518516007</c:v>
                      </c:pt>
                      <c:pt idx="3138">
                        <c:v>1.329386574070172</c:v>
                      </c:pt>
                      <c:pt idx="3139">
                        <c:v>1.329629629631613</c:v>
                      </c:pt>
                      <c:pt idx="3140">
                        <c:v>1.3298726851857781</c:v>
                      </c:pt>
                      <c:pt idx="3141">
                        <c:v>1.3301157407399431</c:v>
                      </c:pt>
                      <c:pt idx="3142">
                        <c:v>1.3303587962941081</c:v>
                      </c:pt>
                      <c:pt idx="3143">
                        <c:v>1.3306018518482732</c:v>
                      </c:pt>
                      <c:pt idx="3144">
                        <c:v>1.3308449074097142</c:v>
                      </c:pt>
                      <c:pt idx="3145">
                        <c:v>1.3310879629638792</c:v>
                      </c:pt>
                      <c:pt idx="3146">
                        <c:v>1.3313310185180443</c:v>
                      </c:pt>
                      <c:pt idx="3147">
                        <c:v>1.3315740740722093</c:v>
                      </c:pt>
                      <c:pt idx="3148">
                        <c:v>1.3318171296263743</c:v>
                      </c:pt>
                      <c:pt idx="3149">
                        <c:v>1.3320601851878153</c:v>
                      </c:pt>
                      <c:pt idx="3150">
                        <c:v>1.3323032407419804</c:v>
                      </c:pt>
                      <c:pt idx="3151">
                        <c:v>1.3325462962961454</c:v>
                      </c:pt>
                      <c:pt idx="3152">
                        <c:v>1.3327893518503104</c:v>
                      </c:pt>
                      <c:pt idx="3153">
                        <c:v>1.3330324074044755</c:v>
                      </c:pt>
                      <c:pt idx="3154">
                        <c:v>1.3332754629659165</c:v>
                      </c:pt>
                      <c:pt idx="3155">
                        <c:v>1.3335185185200815</c:v>
                      </c:pt>
                      <c:pt idx="3156">
                        <c:v>1.3337615740742466</c:v>
                      </c:pt>
                      <c:pt idx="3157">
                        <c:v>1.3340046296284116</c:v>
                      </c:pt>
                      <c:pt idx="3158">
                        <c:v>1.3342476851825766</c:v>
                      </c:pt>
                      <c:pt idx="3159">
                        <c:v>1.3344907407367417</c:v>
                      </c:pt>
                      <c:pt idx="3160">
                        <c:v>1.3347337962981827</c:v>
                      </c:pt>
                      <c:pt idx="3161">
                        <c:v>1.3349768518523477</c:v>
                      </c:pt>
                      <c:pt idx="3162">
                        <c:v>1.3352199074065128</c:v>
                      </c:pt>
                      <c:pt idx="3163">
                        <c:v>1.3354629629606778</c:v>
                      </c:pt>
                      <c:pt idx="3164">
                        <c:v>1.3357060185148428</c:v>
                      </c:pt>
                      <c:pt idx="3165">
                        <c:v>1.3359490740762838</c:v>
                      </c:pt>
                      <c:pt idx="3166">
                        <c:v>1.3361921296304489</c:v>
                      </c:pt>
                      <c:pt idx="3167">
                        <c:v>1.3364351851846139</c:v>
                      </c:pt>
                      <c:pt idx="3168">
                        <c:v>1.3366898148155586</c:v>
                      </c:pt>
                      <c:pt idx="3169">
                        <c:v>1.3369328703697236</c:v>
                      </c:pt>
                      <c:pt idx="3170">
                        <c:v>1.3371759259238887</c:v>
                      </c:pt>
                      <c:pt idx="3171">
                        <c:v>1.3374189814780537</c:v>
                      </c:pt>
                      <c:pt idx="3172">
                        <c:v>1.3376620370394947</c:v>
                      </c:pt>
                      <c:pt idx="3173">
                        <c:v>1.3379050925936598</c:v>
                      </c:pt>
                      <c:pt idx="3174">
                        <c:v>1.3381481481478248</c:v>
                      </c:pt>
                      <c:pt idx="3175">
                        <c:v>1.3383912037019898</c:v>
                      </c:pt>
                      <c:pt idx="3176">
                        <c:v>1.3386342592561549</c:v>
                      </c:pt>
                      <c:pt idx="3177">
                        <c:v>1.3388773148175959</c:v>
                      </c:pt>
                      <c:pt idx="3178">
                        <c:v>1.3391203703717609</c:v>
                      </c:pt>
                      <c:pt idx="3179">
                        <c:v>1.3393634259259259</c:v>
                      </c:pt>
                      <c:pt idx="3180">
                        <c:v>1.339606481480091</c:v>
                      </c:pt>
                      <c:pt idx="3181">
                        <c:v>1.339849537034256</c:v>
                      </c:pt>
                      <c:pt idx="3182">
                        <c:v>1.340092592595697</c:v>
                      </c:pt>
                      <c:pt idx="3183">
                        <c:v>1.3403356481498621</c:v>
                      </c:pt>
                      <c:pt idx="3184">
                        <c:v>1.3405787037040271</c:v>
                      </c:pt>
                      <c:pt idx="3185">
                        <c:v>1.3408217592581921</c:v>
                      </c:pt>
                      <c:pt idx="3186">
                        <c:v>1.3410648148123572</c:v>
                      </c:pt>
                      <c:pt idx="3187">
                        <c:v>1.3413078703665222</c:v>
                      </c:pt>
                      <c:pt idx="3188">
                        <c:v>1.3415509259279632</c:v>
                      </c:pt>
                      <c:pt idx="3189">
                        <c:v>1.3417939814821283</c:v>
                      </c:pt>
                      <c:pt idx="3190">
                        <c:v>1.3420370370362933</c:v>
                      </c:pt>
                      <c:pt idx="3191">
                        <c:v>1.3422800925904583</c:v>
                      </c:pt>
                      <c:pt idx="3192">
                        <c:v>1.3425231481446234</c:v>
                      </c:pt>
                      <c:pt idx="3193">
                        <c:v>1.3427662037060644</c:v>
                      </c:pt>
                      <c:pt idx="3194">
                        <c:v>1.3430092592602294</c:v>
                      </c:pt>
                      <c:pt idx="3195">
                        <c:v>1.3432523148143944</c:v>
                      </c:pt>
                      <c:pt idx="3196">
                        <c:v>1.3434953703685595</c:v>
                      </c:pt>
                      <c:pt idx="3197">
                        <c:v>1.3437384259227245</c:v>
                      </c:pt>
                      <c:pt idx="3198">
                        <c:v>1.3439814814841655</c:v>
                      </c:pt>
                      <c:pt idx="3199">
                        <c:v>1.3442245370383306</c:v>
                      </c:pt>
                      <c:pt idx="3200">
                        <c:v>1.3444675925924956</c:v>
                      </c:pt>
                      <c:pt idx="3201">
                        <c:v>1.3447106481466606</c:v>
                      </c:pt>
                      <c:pt idx="3202">
                        <c:v>1.3449537037008257</c:v>
                      </c:pt>
                      <c:pt idx="3203">
                        <c:v>1.3451967592622667</c:v>
                      </c:pt>
                      <c:pt idx="3204">
                        <c:v>1.3454398148164317</c:v>
                      </c:pt>
                      <c:pt idx="3205">
                        <c:v>1.3456828703705968</c:v>
                      </c:pt>
                      <c:pt idx="3206">
                        <c:v>1.3459259259247618</c:v>
                      </c:pt>
                      <c:pt idx="3207">
                        <c:v>1.3461689814789268</c:v>
                      </c:pt>
                      <c:pt idx="3208">
                        <c:v>1.3464120370330919</c:v>
                      </c:pt>
                      <c:pt idx="3209">
                        <c:v>1.3466550925945329</c:v>
                      </c:pt>
                      <c:pt idx="3210">
                        <c:v>1.3468981481486979</c:v>
                      </c:pt>
                      <c:pt idx="3211">
                        <c:v>1.3471412037028629</c:v>
                      </c:pt>
                      <c:pt idx="3212">
                        <c:v>1.347384259257028</c:v>
                      </c:pt>
                      <c:pt idx="3213">
                        <c:v>1.347627314811193</c:v>
                      </c:pt>
                      <c:pt idx="3214">
                        <c:v>1.347870370372634</c:v>
                      </c:pt>
                      <c:pt idx="3215">
                        <c:v>1.3481134259267991</c:v>
                      </c:pt>
                      <c:pt idx="3216">
                        <c:v>1.3483564814809641</c:v>
                      </c:pt>
                      <c:pt idx="3217">
                        <c:v>1.3486111111119088</c:v>
                      </c:pt>
                      <c:pt idx="3218">
                        <c:v>1.3488541666660738</c:v>
                      </c:pt>
                      <c:pt idx="3219">
                        <c:v>1.3490972222202389</c:v>
                      </c:pt>
                      <c:pt idx="3220">
                        <c:v>1.3493402777744039</c:v>
                      </c:pt>
                      <c:pt idx="3221">
                        <c:v>1.3495833333358449</c:v>
                      </c:pt>
                      <c:pt idx="3222">
                        <c:v>1.3498263888900099</c:v>
                      </c:pt>
                      <c:pt idx="3223">
                        <c:v>1.350069444444175</c:v>
                      </c:pt>
                      <c:pt idx="3224">
                        <c:v>1.35031249999834</c:v>
                      </c:pt>
                      <c:pt idx="3225">
                        <c:v>1.3505555555525051</c:v>
                      </c:pt>
                      <c:pt idx="3226">
                        <c:v>1.3507986111139461</c:v>
                      </c:pt>
                      <c:pt idx="3227">
                        <c:v>1.3510416666681111</c:v>
                      </c:pt>
                      <c:pt idx="3228">
                        <c:v>1.3512847222222761</c:v>
                      </c:pt>
                      <c:pt idx="3229">
                        <c:v>1.3515277777764412</c:v>
                      </c:pt>
                      <c:pt idx="3230">
                        <c:v>1.3517708333306062</c:v>
                      </c:pt>
                      <c:pt idx="3231">
                        <c:v>1.3520138888847713</c:v>
                      </c:pt>
                      <c:pt idx="3232">
                        <c:v>1.3522569444462123</c:v>
                      </c:pt>
                      <c:pt idx="3233">
                        <c:v>1.3525000000003773</c:v>
                      </c:pt>
                      <c:pt idx="3234">
                        <c:v>1.3527430555545423</c:v>
                      </c:pt>
                      <c:pt idx="3235">
                        <c:v>1.3529861111087074</c:v>
                      </c:pt>
                      <c:pt idx="3236">
                        <c:v>1.3532291666628724</c:v>
                      </c:pt>
                      <c:pt idx="3237">
                        <c:v>1.3534722222243134</c:v>
                      </c:pt>
                      <c:pt idx="3238">
                        <c:v>1.3537152777784784</c:v>
                      </c:pt>
                      <c:pt idx="3239">
                        <c:v>1.3539583333326435</c:v>
                      </c:pt>
                      <c:pt idx="3240">
                        <c:v>1.3542013888868085</c:v>
                      </c:pt>
                      <c:pt idx="3241">
                        <c:v>1.3544444444409736</c:v>
                      </c:pt>
                      <c:pt idx="3242">
                        <c:v>1.3546875000024146</c:v>
                      </c:pt>
                      <c:pt idx="3243">
                        <c:v>1.3549305555565796</c:v>
                      </c:pt>
                      <c:pt idx="3244">
                        <c:v>1.3551736111107446</c:v>
                      </c:pt>
                      <c:pt idx="3245">
                        <c:v>1.3554166666649097</c:v>
                      </c:pt>
                      <c:pt idx="3246">
                        <c:v>1.3556597222190747</c:v>
                      </c:pt>
                      <c:pt idx="3247">
                        <c:v>1.3559027777805157</c:v>
                      </c:pt>
                      <c:pt idx="3248">
                        <c:v>1.3561458333346808</c:v>
                      </c:pt>
                      <c:pt idx="3249">
                        <c:v>1.3563888888888458</c:v>
                      </c:pt>
                      <c:pt idx="3250">
                        <c:v>1.3566319444430108</c:v>
                      </c:pt>
                      <c:pt idx="3251">
                        <c:v>1.3568749999971759</c:v>
                      </c:pt>
                      <c:pt idx="3252">
                        <c:v>1.3571180555586169</c:v>
                      </c:pt>
                      <c:pt idx="3253">
                        <c:v>1.3573611111127819</c:v>
                      </c:pt>
                      <c:pt idx="3254">
                        <c:v>1.3576041666669469</c:v>
                      </c:pt>
                      <c:pt idx="3255">
                        <c:v>1.357847222221112</c:v>
                      </c:pt>
                      <c:pt idx="3256">
                        <c:v>1.358090277775277</c:v>
                      </c:pt>
                      <c:pt idx="3257">
                        <c:v>1.3583333333294421</c:v>
                      </c:pt>
                      <c:pt idx="3258">
                        <c:v>1.3585763888908831</c:v>
                      </c:pt>
                      <c:pt idx="3259">
                        <c:v>1.3588194444450481</c:v>
                      </c:pt>
                      <c:pt idx="3260">
                        <c:v>1.3590624999992131</c:v>
                      </c:pt>
                      <c:pt idx="3261">
                        <c:v>1.3593055555533782</c:v>
                      </c:pt>
                      <c:pt idx="3262">
                        <c:v>1.3595486111075432</c:v>
                      </c:pt>
                      <c:pt idx="3263">
                        <c:v>1.3597916666689842</c:v>
                      </c:pt>
                      <c:pt idx="3264">
                        <c:v>1.3600347222231493</c:v>
                      </c:pt>
                      <c:pt idx="3265">
                        <c:v>1.3602777777773143</c:v>
                      </c:pt>
                      <c:pt idx="3266">
                        <c:v>1.360532407408259</c:v>
                      </c:pt>
                      <c:pt idx="3267">
                        <c:v>1.360775462962424</c:v>
                      </c:pt>
                      <c:pt idx="3268">
                        <c:v>1.3610185185165891</c:v>
                      </c:pt>
                      <c:pt idx="3269">
                        <c:v>1.3612615740707541</c:v>
                      </c:pt>
                      <c:pt idx="3270">
                        <c:v>1.3615046296321951</c:v>
                      </c:pt>
                      <c:pt idx="3271">
                        <c:v>1.3617476851863601</c:v>
                      </c:pt>
                      <c:pt idx="3272">
                        <c:v>1.3619907407405252</c:v>
                      </c:pt>
                      <c:pt idx="3273">
                        <c:v>1.3622337962946902</c:v>
                      </c:pt>
                      <c:pt idx="3274">
                        <c:v>1.3624768518488553</c:v>
                      </c:pt>
                      <c:pt idx="3275">
                        <c:v>1.3627199074102962</c:v>
                      </c:pt>
                      <c:pt idx="3276">
                        <c:v>1.3629629629644613</c:v>
                      </c:pt>
                      <c:pt idx="3277">
                        <c:v>1.3632060185186263</c:v>
                      </c:pt>
                      <c:pt idx="3278">
                        <c:v>1.3634490740727914</c:v>
                      </c:pt>
                      <c:pt idx="3279">
                        <c:v>1.3636921296269564</c:v>
                      </c:pt>
                      <c:pt idx="3280">
                        <c:v>1.3639351851811214</c:v>
                      </c:pt>
                      <c:pt idx="3281">
                        <c:v>1.3641782407425624</c:v>
                      </c:pt>
                      <c:pt idx="3282">
                        <c:v>1.3644212962967275</c:v>
                      </c:pt>
                      <c:pt idx="3283">
                        <c:v>1.3646643518508925</c:v>
                      </c:pt>
                      <c:pt idx="3284">
                        <c:v>1.3649074074050576</c:v>
                      </c:pt>
                      <c:pt idx="3285">
                        <c:v>1.3651504629592226</c:v>
                      </c:pt>
                      <c:pt idx="3286">
                        <c:v>1.3653935185206636</c:v>
                      </c:pt>
                      <c:pt idx="3287">
                        <c:v>1.3656365740748286</c:v>
                      </c:pt>
                      <c:pt idx="3288">
                        <c:v>1.3658796296289937</c:v>
                      </c:pt>
                      <c:pt idx="3289">
                        <c:v>1.3661226851831587</c:v>
                      </c:pt>
                      <c:pt idx="3290">
                        <c:v>1.3663657407373238</c:v>
                      </c:pt>
                      <c:pt idx="3291">
                        <c:v>1.3666087962987647</c:v>
                      </c:pt>
                      <c:pt idx="3292">
                        <c:v>1.3668518518529298</c:v>
                      </c:pt>
                      <c:pt idx="3293">
                        <c:v>1.3670949074070948</c:v>
                      </c:pt>
                      <c:pt idx="3294">
                        <c:v>1.3673379629612599</c:v>
                      </c:pt>
                      <c:pt idx="3295">
                        <c:v>1.3675810185154249</c:v>
                      </c:pt>
                      <c:pt idx="3296">
                        <c:v>1.3678240740768659</c:v>
                      </c:pt>
                      <c:pt idx="3297">
                        <c:v>1.3680671296310309</c:v>
                      </c:pt>
                      <c:pt idx="3298">
                        <c:v>1.368310185185196</c:v>
                      </c:pt>
                      <c:pt idx="3299">
                        <c:v>1.368553240739361</c:v>
                      </c:pt>
                      <c:pt idx="3300">
                        <c:v>1.3687962962935261</c:v>
                      </c:pt>
                      <c:pt idx="3301">
                        <c:v>1.3690393518549671</c:v>
                      </c:pt>
                      <c:pt idx="3302">
                        <c:v>1.3692824074091321</c:v>
                      </c:pt>
                      <c:pt idx="3303">
                        <c:v>1.3695254629632971</c:v>
                      </c:pt>
                      <c:pt idx="3304">
                        <c:v>1.3697685185174622</c:v>
                      </c:pt>
                      <c:pt idx="3305">
                        <c:v>1.3700115740716272</c:v>
                      </c:pt>
                      <c:pt idx="3306">
                        <c:v>1.3702546296257923</c:v>
                      </c:pt>
                      <c:pt idx="3307">
                        <c:v>1.3704976851872332</c:v>
                      </c:pt>
                      <c:pt idx="3308">
                        <c:v>1.3707407407413983</c:v>
                      </c:pt>
                      <c:pt idx="3309">
                        <c:v>1.3709837962955633</c:v>
                      </c:pt>
                      <c:pt idx="3310">
                        <c:v>1.3712268518497284</c:v>
                      </c:pt>
                      <c:pt idx="3311">
                        <c:v>1.3714699074038934</c:v>
                      </c:pt>
                      <c:pt idx="3312">
                        <c:v>1.3717129629653344</c:v>
                      </c:pt>
                      <c:pt idx="3313">
                        <c:v>1.3719560185194994</c:v>
                      </c:pt>
                      <c:pt idx="3314">
                        <c:v>1.3722106481504441</c:v>
                      </c:pt>
                      <c:pt idx="3315">
                        <c:v>1.3724537037046092</c:v>
                      </c:pt>
                      <c:pt idx="3316">
                        <c:v>1.3726967592587742</c:v>
                      </c:pt>
                      <c:pt idx="3317">
                        <c:v>1.3729398148129393</c:v>
                      </c:pt>
                      <c:pt idx="3318">
                        <c:v>1.3731828703671043</c:v>
                      </c:pt>
                      <c:pt idx="3319">
                        <c:v>1.3734259259285453</c:v>
                      </c:pt>
                      <c:pt idx="3320">
                        <c:v>1.3736689814827103</c:v>
                      </c:pt>
                      <c:pt idx="3321">
                        <c:v>1.3739120370368754</c:v>
                      </c:pt>
                      <c:pt idx="3322">
                        <c:v>1.3741550925910404</c:v>
                      </c:pt>
                      <c:pt idx="3323">
                        <c:v>1.3743981481452054</c:v>
                      </c:pt>
                      <c:pt idx="3324">
                        <c:v>1.3746412037066464</c:v>
                      </c:pt>
                      <c:pt idx="3325">
                        <c:v>1.3748842592608115</c:v>
                      </c:pt>
                      <c:pt idx="3326">
                        <c:v>1.3751273148149765</c:v>
                      </c:pt>
                      <c:pt idx="3327">
                        <c:v>1.3753703703691416</c:v>
                      </c:pt>
                      <c:pt idx="3328">
                        <c:v>1.3756134259233066</c:v>
                      </c:pt>
                      <c:pt idx="3329">
                        <c:v>1.3758564814774716</c:v>
                      </c:pt>
                      <c:pt idx="3330">
                        <c:v>1.3760995370389126</c:v>
                      </c:pt>
                      <c:pt idx="3331">
                        <c:v>1.3763425925930777</c:v>
                      </c:pt>
                      <c:pt idx="3332">
                        <c:v>1.3765856481472427</c:v>
                      </c:pt>
                      <c:pt idx="3333">
                        <c:v>1.3768287037014078</c:v>
                      </c:pt>
                      <c:pt idx="3334">
                        <c:v>1.3770717592555728</c:v>
                      </c:pt>
                      <c:pt idx="3335">
                        <c:v>1.3773148148170138</c:v>
                      </c:pt>
                      <c:pt idx="3336">
                        <c:v>1.3775578703711788</c:v>
                      </c:pt>
                      <c:pt idx="3337">
                        <c:v>1.3778009259253439</c:v>
                      </c:pt>
                      <c:pt idx="3338">
                        <c:v>1.3780439814795089</c:v>
                      </c:pt>
                      <c:pt idx="3339">
                        <c:v>1.3782870370336739</c:v>
                      </c:pt>
                      <c:pt idx="3340">
                        <c:v>1.3785300925951149</c:v>
                      </c:pt>
                      <c:pt idx="3341">
                        <c:v>1.37877314814928</c:v>
                      </c:pt>
                      <c:pt idx="3342">
                        <c:v>1.379016203703445</c:v>
                      </c:pt>
                      <c:pt idx="3343">
                        <c:v>1.3792592592576101</c:v>
                      </c:pt>
                      <c:pt idx="3344">
                        <c:v>1.3795023148117751</c:v>
                      </c:pt>
                      <c:pt idx="3345">
                        <c:v>1.3797453703732161</c:v>
                      </c:pt>
                      <c:pt idx="3346">
                        <c:v>1.3799884259273811</c:v>
                      </c:pt>
                      <c:pt idx="3347">
                        <c:v>1.3802314814815462</c:v>
                      </c:pt>
                      <c:pt idx="3348">
                        <c:v>1.3804745370357112</c:v>
                      </c:pt>
                      <c:pt idx="3349">
                        <c:v>1.3807175925898763</c:v>
                      </c:pt>
                      <c:pt idx="3350">
                        <c:v>1.3809606481440413</c:v>
                      </c:pt>
                      <c:pt idx="3351">
                        <c:v>1.3812037037054823</c:v>
                      </c:pt>
                      <c:pt idx="3352">
                        <c:v>1.3814467592596473</c:v>
                      </c:pt>
                      <c:pt idx="3353">
                        <c:v>1.3816898148138124</c:v>
                      </c:pt>
                      <c:pt idx="3354">
                        <c:v>1.3819328703679774</c:v>
                      </c:pt>
                      <c:pt idx="3355">
                        <c:v>1.3821759259221424</c:v>
                      </c:pt>
                      <c:pt idx="3356">
                        <c:v>1.3824189814835834</c:v>
                      </c:pt>
                      <c:pt idx="3357">
                        <c:v>1.3826620370377485</c:v>
                      </c:pt>
                      <c:pt idx="3358">
                        <c:v>1.3829050925919135</c:v>
                      </c:pt>
                      <c:pt idx="3359">
                        <c:v>1.3831481481460786</c:v>
                      </c:pt>
                      <c:pt idx="3360">
                        <c:v>1.3833912037002436</c:v>
                      </c:pt>
                      <c:pt idx="3361">
                        <c:v>1.3836342592616846</c:v>
                      </c:pt>
                      <c:pt idx="3362">
                        <c:v>1.3838773148158496</c:v>
                      </c:pt>
                      <c:pt idx="3363">
                        <c:v>1.3841319444467943</c:v>
                      </c:pt>
                      <c:pt idx="3364">
                        <c:v>1.3843750000009594</c:v>
                      </c:pt>
                      <c:pt idx="3365">
                        <c:v>1.3846180555551244</c:v>
                      </c:pt>
                      <c:pt idx="3366">
                        <c:v>1.3848611111092894</c:v>
                      </c:pt>
                      <c:pt idx="3367">
                        <c:v>1.3851041666634545</c:v>
                      </c:pt>
                      <c:pt idx="3368">
                        <c:v>1.3853472222248955</c:v>
                      </c:pt>
                      <c:pt idx="3369">
                        <c:v>1.3855902777790605</c:v>
                      </c:pt>
                      <c:pt idx="3370">
                        <c:v>1.3858333333332256</c:v>
                      </c:pt>
                      <c:pt idx="3371">
                        <c:v>1.3860763888873906</c:v>
                      </c:pt>
                      <c:pt idx="3372">
                        <c:v>1.3863194444415556</c:v>
                      </c:pt>
                      <c:pt idx="3373">
                        <c:v>1.3865625000029966</c:v>
                      </c:pt>
                      <c:pt idx="3374">
                        <c:v>1.3868055555571617</c:v>
                      </c:pt>
                      <c:pt idx="3375">
                        <c:v>1.3870486111113267</c:v>
                      </c:pt>
                      <c:pt idx="3376">
                        <c:v>1.3872916666654918</c:v>
                      </c:pt>
                      <c:pt idx="3377">
                        <c:v>1.3875347222196568</c:v>
                      </c:pt>
                      <c:pt idx="3378">
                        <c:v>1.3877777777738218</c:v>
                      </c:pt>
                      <c:pt idx="3379">
                        <c:v>1.3880208333352628</c:v>
                      </c:pt>
                      <c:pt idx="3380">
                        <c:v>1.3882638888894279</c:v>
                      </c:pt>
                      <c:pt idx="3381">
                        <c:v>1.3885069444435929</c:v>
                      </c:pt>
                      <c:pt idx="3382">
                        <c:v>1.3887499999977579</c:v>
                      </c:pt>
                      <c:pt idx="3383">
                        <c:v>1.388993055551923</c:v>
                      </c:pt>
                      <c:pt idx="3384">
                        <c:v>1.389236111113364</c:v>
                      </c:pt>
                      <c:pt idx="3385">
                        <c:v>1.389479166667529</c:v>
                      </c:pt>
                      <c:pt idx="3386">
                        <c:v>1.3897222222216941</c:v>
                      </c:pt>
                      <c:pt idx="3387">
                        <c:v>1.3899652777758591</c:v>
                      </c:pt>
                      <c:pt idx="3388">
                        <c:v>1.3902083333300241</c:v>
                      </c:pt>
                      <c:pt idx="3389">
                        <c:v>1.3904513888914651</c:v>
                      </c:pt>
                      <c:pt idx="3390">
                        <c:v>1.3906944444456302</c:v>
                      </c:pt>
                      <c:pt idx="3391">
                        <c:v>1.3909374999997952</c:v>
                      </c:pt>
                      <c:pt idx="3392">
                        <c:v>1.3911805555539603</c:v>
                      </c:pt>
                      <c:pt idx="3393">
                        <c:v>1.3914236111081253</c:v>
                      </c:pt>
                      <c:pt idx="3394">
                        <c:v>1.3916666666695663</c:v>
                      </c:pt>
                      <c:pt idx="3395">
                        <c:v>1.3919097222237313</c:v>
                      </c:pt>
                      <c:pt idx="3396">
                        <c:v>1.3921527777778964</c:v>
                      </c:pt>
                      <c:pt idx="3397">
                        <c:v>1.3923958333320614</c:v>
                      </c:pt>
                      <c:pt idx="3398">
                        <c:v>1.3926388888862264</c:v>
                      </c:pt>
                      <c:pt idx="3399">
                        <c:v>1.3928819444403915</c:v>
                      </c:pt>
                      <c:pt idx="3400">
                        <c:v>1.3931250000018325</c:v>
                      </c:pt>
                      <c:pt idx="3401">
                        <c:v>1.3933680555559975</c:v>
                      </c:pt>
                      <c:pt idx="3402">
                        <c:v>1.3936111111101626</c:v>
                      </c:pt>
                      <c:pt idx="3403">
                        <c:v>1.3938541666643276</c:v>
                      </c:pt>
                      <c:pt idx="3404">
                        <c:v>1.3940972222184926</c:v>
                      </c:pt>
                      <c:pt idx="3405">
                        <c:v>1.3943402777799336</c:v>
                      </c:pt>
                      <c:pt idx="3406">
                        <c:v>1.3945833333340987</c:v>
                      </c:pt>
                      <c:pt idx="3407">
                        <c:v>1.3948263888882637</c:v>
                      </c:pt>
                      <c:pt idx="3408">
                        <c:v>1.3950694444424288</c:v>
                      </c:pt>
                      <c:pt idx="3409">
                        <c:v>1.3953124999965938</c:v>
                      </c:pt>
                      <c:pt idx="3410">
                        <c:v>1.3955555555580348</c:v>
                      </c:pt>
                      <c:pt idx="3411">
                        <c:v>1.3958101851817035</c:v>
                      </c:pt>
                      <c:pt idx="3412">
                        <c:v>1.3960532407431445</c:v>
                      </c:pt>
                      <c:pt idx="3413">
                        <c:v>1.3962962962973096</c:v>
                      </c:pt>
                      <c:pt idx="3414">
                        <c:v>1.3965393518514746</c:v>
                      </c:pt>
                      <c:pt idx="3415">
                        <c:v>1.3967824074056396</c:v>
                      </c:pt>
                      <c:pt idx="3416">
                        <c:v>1.3970254629598047</c:v>
                      </c:pt>
                      <c:pt idx="3417">
                        <c:v>1.3972685185212457</c:v>
                      </c:pt>
                      <c:pt idx="3418">
                        <c:v>1.3975115740754107</c:v>
                      </c:pt>
                      <c:pt idx="3419">
                        <c:v>1.3977546296295758</c:v>
                      </c:pt>
                      <c:pt idx="3420">
                        <c:v>1.3979976851837408</c:v>
                      </c:pt>
                      <c:pt idx="3421">
                        <c:v>1.3982407407379058</c:v>
                      </c:pt>
                      <c:pt idx="3422">
                        <c:v>1.3984837962993468</c:v>
                      </c:pt>
                      <c:pt idx="3423">
                        <c:v>1.3987268518535119</c:v>
                      </c:pt>
                      <c:pt idx="3424">
                        <c:v>1.3989699074076769</c:v>
                      </c:pt>
                      <c:pt idx="3425">
                        <c:v>1.3992129629618419</c:v>
                      </c:pt>
                      <c:pt idx="3426">
                        <c:v>1.399456018516007</c:v>
                      </c:pt>
                      <c:pt idx="3427">
                        <c:v>1.399699074070172</c:v>
                      </c:pt>
                      <c:pt idx="3428">
                        <c:v>1.399942129631613</c:v>
                      </c:pt>
                      <c:pt idx="3429">
                        <c:v>1.4001851851857781</c:v>
                      </c:pt>
                      <c:pt idx="3430">
                        <c:v>1.4004282407399431</c:v>
                      </c:pt>
                      <c:pt idx="3431">
                        <c:v>1.4006712962941081</c:v>
                      </c:pt>
                      <c:pt idx="3432">
                        <c:v>1.4009143518482732</c:v>
                      </c:pt>
                      <c:pt idx="3433">
                        <c:v>1.4011574074097142</c:v>
                      </c:pt>
                      <c:pt idx="3434">
                        <c:v>1.4014004629638792</c:v>
                      </c:pt>
                      <c:pt idx="3435">
                        <c:v>1.4016435185180443</c:v>
                      </c:pt>
                      <c:pt idx="3436">
                        <c:v>1.4018865740722093</c:v>
                      </c:pt>
                      <c:pt idx="3437">
                        <c:v>1.4021296296263743</c:v>
                      </c:pt>
                      <c:pt idx="3438">
                        <c:v>1.4023726851878153</c:v>
                      </c:pt>
                      <c:pt idx="3439">
                        <c:v>1.4026157407419804</c:v>
                      </c:pt>
                      <c:pt idx="3440">
                        <c:v>1.4028587962961454</c:v>
                      </c:pt>
                      <c:pt idx="3441">
                        <c:v>1.4031018518503104</c:v>
                      </c:pt>
                      <c:pt idx="3442">
                        <c:v>1.4033449074044755</c:v>
                      </c:pt>
                      <c:pt idx="3443">
                        <c:v>1.4035879629659165</c:v>
                      </c:pt>
                      <c:pt idx="3444">
                        <c:v>1.4038310185200815</c:v>
                      </c:pt>
                      <c:pt idx="3445">
                        <c:v>1.4040740740742466</c:v>
                      </c:pt>
                      <c:pt idx="3446">
                        <c:v>1.4043171296284116</c:v>
                      </c:pt>
                      <c:pt idx="3447">
                        <c:v>1.4045601851825766</c:v>
                      </c:pt>
                      <c:pt idx="3448">
                        <c:v>1.4048032407367417</c:v>
                      </c:pt>
                      <c:pt idx="3449">
                        <c:v>1.4050462962981827</c:v>
                      </c:pt>
                      <c:pt idx="3450">
                        <c:v>1.4052893518523477</c:v>
                      </c:pt>
                      <c:pt idx="3451">
                        <c:v>1.4055324074065128</c:v>
                      </c:pt>
                      <c:pt idx="3452">
                        <c:v>1.4057754629606778</c:v>
                      </c:pt>
                      <c:pt idx="3453">
                        <c:v>1.4060185185148428</c:v>
                      </c:pt>
                      <c:pt idx="3454">
                        <c:v>1.4062615740762838</c:v>
                      </c:pt>
                      <c:pt idx="3455">
                        <c:v>1.4065046296304489</c:v>
                      </c:pt>
                      <c:pt idx="3456">
                        <c:v>1.4067476851846139</c:v>
                      </c:pt>
                      <c:pt idx="3457">
                        <c:v>1.4069907407387789</c:v>
                      </c:pt>
                      <c:pt idx="3458">
                        <c:v>1.407233796292944</c:v>
                      </c:pt>
                      <c:pt idx="3459">
                        <c:v>1.407476851854385</c:v>
                      </c:pt>
                      <c:pt idx="3460">
                        <c:v>1.4077314814780537</c:v>
                      </c:pt>
                      <c:pt idx="3461">
                        <c:v>1.4079745370394947</c:v>
                      </c:pt>
                      <c:pt idx="3462">
                        <c:v>1.4082175925936598</c:v>
                      </c:pt>
                      <c:pt idx="3463">
                        <c:v>1.4084606481478248</c:v>
                      </c:pt>
                      <c:pt idx="3464">
                        <c:v>1.4087037037019898</c:v>
                      </c:pt>
                      <c:pt idx="3465">
                        <c:v>1.4089467592561549</c:v>
                      </c:pt>
                      <c:pt idx="3466">
                        <c:v>1.4091898148175959</c:v>
                      </c:pt>
                      <c:pt idx="3467">
                        <c:v>1.4094328703717609</c:v>
                      </c:pt>
                      <c:pt idx="3468">
                        <c:v>1.4096759259259259</c:v>
                      </c:pt>
                      <c:pt idx="3469">
                        <c:v>1.409918981480091</c:v>
                      </c:pt>
                      <c:pt idx="3470">
                        <c:v>1.410162037034256</c:v>
                      </c:pt>
                      <c:pt idx="3471">
                        <c:v>1.410405092595697</c:v>
                      </c:pt>
                      <c:pt idx="3472">
                        <c:v>1.4106481481498621</c:v>
                      </c:pt>
                      <c:pt idx="3473">
                        <c:v>1.4108912037040271</c:v>
                      </c:pt>
                      <c:pt idx="3474">
                        <c:v>1.4111342592581921</c:v>
                      </c:pt>
                      <c:pt idx="3475">
                        <c:v>1.4113773148123572</c:v>
                      </c:pt>
                      <c:pt idx="3476">
                        <c:v>1.4116203703665222</c:v>
                      </c:pt>
                      <c:pt idx="3477">
                        <c:v>1.4118634259279632</c:v>
                      </c:pt>
                      <c:pt idx="3478">
                        <c:v>1.4121064814821283</c:v>
                      </c:pt>
                      <c:pt idx="3479">
                        <c:v>1.4123495370362933</c:v>
                      </c:pt>
                      <c:pt idx="3480">
                        <c:v>1.4125925925904583</c:v>
                      </c:pt>
                      <c:pt idx="3481">
                        <c:v>1.4128356481446234</c:v>
                      </c:pt>
                      <c:pt idx="3482">
                        <c:v>1.4130787037060644</c:v>
                      </c:pt>
                      <c:pt idx="3483">
                        <c:v>1.4133217592602294</c:v>
                      </c:pt>
                      <c:pt idx="3484">
                        <c:v>1.4135648148143944</c:v>
                      </c:pt>
                      <c:pt idx="3485">
                        <c:v>1.4138078703685595</c:v>
                      </c:pt>
                      <c:pt idx="3486">
                        <c:v>1.4140509259227245</c:v>
                      </c:pt>
                      <c:pt idx="3487">
                        <c:v>1.4142939814841655</c:v>
                      </c:pt>
                      <c:pt idx="3488">
                        <c:v>1.4145370370383306</c:v>
                      </c:pt>
                      <c:pt idx="3489">
                        <c:v>1.4147800925924956</c:v>
                      </c:pt>
                      <c:pt idx="3490">
                        <c:v>1.4150231481466606</c:v>
                      </c:pt>
                      <c:pt idx="3491">
                        <c:v>1.4152662037008257</c:v>
                      </c:pt>
                      <c:pt idx="3492">
                        <c:v>1.4155092592622667</c:v>
                      </c:pt>
                      <c:pt idx="3493">
                        <c:v>1.4157523148164317</c:v>
                      </c:pt>
                      <c:pt idx="3494">
                        <c:v>1.4159953703705968</c:v>
                      </c:pt>
                      <c:pt idx="3495">
                        <c:v>1.4162384259247618</c:v>
                      </c:pt>
                      <c:pt idx="3496">
                        <c:v>1.4164814814789268</c:v>
                      </c:pt>
                      <c:pt idx="3497">
                        <c:v>1.4167245370330919</c:v>
                      </c:pt>
                      <c:pt idx="3498">
                        <c:v>1.4169675925945329</c:v>
                      </c:pt>
                      <c:pt idx="3499">
                        <c:v>1.4172106481486979</c:v>
                      </c:pt>
                      <c:pt idx="3500">
                        <c:v>1.4174537037028629</c:v>
                      </c:pt>
                      <c:pt idx="3501">
                        <c:v>1.417696759257028</c:v>
                      </c:pt>
                      <c:pt idx="3502">
                        <c:v>1.417939814811193</c:v>
                      </c:pt>
                      <c:pt idx="3503">
                        <c:v>1.418182870372634</c:v>
                      </c:pt>
                      <c:pt idx="3504">
                        <c:v>1.4184259259267991</c:v>
                      </c:pt>
                      <c:pt idx="3505">
                        <c:v>1.4186689814809641</c:v>
                      </c:pt>
                      <c:pt idx="3506">
                        <c:v>1.4189120370351291</c:v>
                      </c:pt>
                      <c:pt idx="3507">
                        <c:v>1.4191550925892942</c:v>
                      </c:pt>
                      <c:pt idx="3508">
                        <c:v>1.4194097222202389</c:v>
                      </c:pt>
                      <c:pt idx="3509">
                        <c:v>1.4196527777744039</c:v>
                      </c:pt>
                      <c:pt idx="3510">
                        <c:v>1.4198958333358449</c:v>
                      </c:pt>
                      <c:pt idx="3511">
                        <c:v>1.4201388888900099</c:v>
                      </c:pt>
                      <c:pt idx="3512">
                        <c:v>1.420381944444175</c:v>
                      </c:pt>
                      <c:pt idx="3513">
                        <c:v>1.42062499999834</c:v>
                      </c:pt>
                      <c:pt idx="3514">
                        <c:v>1.4208680555525051</c:v>
                      </c:pt>
                      <c:pt idx="3515">
                        <c:v>1.4211111111139461</c:v>
                      </c:pt>
                      <c:pt idx="3516">
                        <c:v>1.4213541666681111</c:v>
                      </c:pt>
                      <c:pt idx="3517">
                        <c:v>1.4215972222222761</c:v>
                      </c:pt>
                      <c:pt idx="3518">
                        <c:v>1.4218402777764412</c:v>
                      </c:pt>
                      <c:pt idx="3519">
                        <c:v>1.4220833333306062</c:v>
                      </c:pt>
                      <c:pt idx="3520">
                        <c:v>1.4223263888847713</c:v>
                      </c:pt>
                      <c:pt idx="3521">
                        <c:v>1.4225694444462123</c:v>
                      </c:pt>
                      <c:pt idx="3522">
                        <c:v>1.4228125000003773</c:v>
                      </c:pt>
                      <c:pt idx="3523">
                        <c:v>1.4230555555545423</c:v>
                      </c:pt>
                      <c:pt idx="3524">
                        <c:v>1.4232986111087074</c:v>
                      </c:pt>
                      <c:pt idx="3525">
                        <c:v>1.4235416666628724</c:v>
                      </c:pt>
                      <c:pt idx="3526">
                        <c:v>1.4237847222243134</c:v>
                      </c:pt>
                      <c:pt idx="3527">
                        <c:v>1.4240277777784784</c:v>
                      </c:pt>
                      <c:pt idx="3528">
                        <c:v>1.4242708333326435</c:v>
                      </c:pt>
                      <c:pt idx="3529">
                        <c:v>1.4245138888868085</c:v>
                      </c:pt>
                      <c:pt idx="3530">
                        <c:v>1.4247569444409736</c:v>
                      </c:pt>
                      <c:pt idx="3531">
                        <c:v>1.4250000000024146</c:v>
                      </c:pt>
                      <c:pt idx="3532">
                        <c:v>1.4252430555565796</c:v>
                      </c:pt>
                      <c:pt idx="3533">
                        <c:v>1.4254861111107446</c:v>
                      </c:pt>
                      <c:pt idx="3534">
                        <c:v>1.4257291666649097</c:v>
                      </c:pt>
                      <c:pt idx="3535">
                        <c:v>1.4259722222190747</c:v>
                      </c:pt>
                      <c:pt idx="3536">
                        <c:v>1.4262152777805157</c:v>
                      </c:pt>
                      <c:pt idx="3537">
                        <c:v>1.4264583333346808</c:v>
                      </c:pt>
                      <c:pt idx="3538">
                        <c:v>1.4267013888888458</c:v>
                      </c:pt>
                      <c:pt idx="3539">
                        <c:v>1.4269444444430108</c:v>
                      </c:pt>
                      <c:pt idx="3540">
                        <c:v>1.4271874999971759</c:v>
                      </c:pt>
                      <c:pt idx="3541">
                        <c:v>1.4274305555586169</c:v>
                      </c:pt>
                      <c:pt idx="3542">
                        <c:v>1.4276736111127819</c:v>
                      </c:pt>
                      <c:pt idx="3543">
                        <c:v>1.4279166666669469</c:v>
                      </c:pt>
                      <c:pt idx="3544">
                        <c:v>1.428159722221112</c:v>
                      </c:pt>
                      <c:pt idx="3545">
                        <c:v>1.428402777775277</c:v>
                      </c:pt>
                      <c:pt idx="3546">
                        <c:v>1.4286458333294421</c:v>
                      </c:pt>
                      <c:pt idx="3547">
                        <c:v>1.4288888888908831</c:v>
                      </c:pt>
                      <c:pt idx="3548">
                        <c:v>1.4291319444450481</c:v>
                      </c:pt>
                      <c:pt idx="3549">
                        <c:v>1.4293749999992131</c:v>
                      </c:pt>
                      <c:pt idx="3550">
                        <c:v>1.4296180555533782</c:v>
                      </c:pt>
                      <c:pt idx="3551">
                        <c:v>1.4298611111075432</c:v>
                      </c:pt>
                      <c:pt idx="3552">
                        <c:v>1.4301041666689842</c:v>
                      </c:pt>
                      <c:pt idx="3553">
                        <c:v>1.4303472222231493</c:v>
                      </c:pt>
                      <c:pt idx="3554">
                        <c:v>1.4305902777773143</c:v>
                      </c:pt>
                      <c:pt idx="3555">
                        <c:v>1.4308333333314793</c:v>
                      </c:pt>
                      <c:pt idx="3556">
                        <c:v>1.4310763888856444</c:v>
                      </c:pt>
                      <c:pt idx="3557">
                        <c:v>1.4313310185165891</c:v>
                      </c:pt>
                      <c:pt idx="3558">
                        <c:v>1.4315740740707541</c:v>
                      </c:pt>
                      <c:pt idx="3559">
                        <c:v>1.4318171296321951</c:v>
                      </c:pt>
                      <c:pt idx="3560">
                        <c:v>1.4320601851863601</c:v>
                      </c:pt>
                      <c:pt idx="3561">
                        <c:v>1.4323032407405252</c:v>
                      </c:pt>
                      <c:pt idx="3562">
                        <c:v>1.4325462962946902</c:v>
                      </c:pt>
                      <c:pt idx="3563">
                        <c:v>1.4327893518488553</c:v>
                      </c:pt>
                      <c:pt idx="3564">
                        <c:v>1.4330324074102962</c:v>
                      </c:pt>
                      <c:pt idx="3565">
                        <c:v>1.4332754629644613</c:v>
                      </c:pt>
                      <c:pt idx="3566">
                        <c:v>1.4335185185186263</c:v>
                      </c:pt>
                      <c:pt idx="3567">
                        <c:v>1.4337615740727914</c:v>
                      </c:pt>
                      <c:pt idx="3568">
                        <c:v>1.4340046296269564</c:v>
                      </c:pt>
                      <c:pt idx="3569">
                        <c:v>1.4342476851811214</c:v>
                      </c:pt>
                      <c:pt idx="3570">
                        <c:v>1.4344907407425624</c:v>
                      </c:pt>
                      <c:pt idx="3571">
                        <c:v>1.4347337962967275</c:v>
                      </c:pt>
                      <c:pt idx="3572">
                        <c:v>1.4349768518508925</c:v>
                      </c:pt>
                      <c:pt idx="3573">
                        <c:v>1.4352199074050576</c:v>
                      </c:pt>
                      <c:pt idx="3574">
                        <c:v>1.4354629629592226</c:v>
                      </c:pt>
                      <c:pt idx="3575">
                        <c:v>1.4357060185206636</c:v>
                      </c:pt>
                      <c:pt idx="3576">
                        <c:v>1.4359490740748286</c:v>
                      </c:pt>
                      <c:pt idx="3577">
                        <c:v>1.4361921296289937</c:v>
                      </c:pt>
                      <c:pt idx="3578">
                        <c:v>1.4364351851831587</c:v>
                      </c:pt>
                      <c:pt idx="3579">
                        <c:v>1.4366782407373238</c:v>
                      </c:pt>
                      <c:pt idx="3580">
                        <c:v>1.4369212962987647</c:v>
                      </c:pt>
                      <c:pt idx="3581">
                        <c:v>1.4371643518529298</c:v>
                      </c:pt>
                      <c:pt idx="3582">
                        <c:v>1.4374074074070948</c:v>
                      </c:pt>
                      <c:pt idx="3583">
                        <c:v>1.4376504629612599</c:v>
                      </c:pt>
                      <c:pt idx="3584">
                        <c:v>1.4378935185154249</c:v>
                      </c:pt>
                      <c:pt idx="3585">
                        <c:v>1.4381365740768659</c:v>
                      </c:pt>
                      <c:pt idx="3586">
                        <c:v>1.4383796296310309</c:v>
                      </c:pt>
                      <c:pt idx="3587">
                        <c:v>1.438622685185196</c:v>
                      </c:pt>
                      <c:pt idx="3588">
                        <c:v>1.438865740739361</c:v>
                      </c:pt>
                      <c:pt idx="3589">
                        <c:v>1.4391087962935261</c:v>
                      </c:pt>
                      <c:pt idx="3590">
                        <c:v>1.4393518518549671</c:v>
                      </c:pt>
                      <c:pt idx="3591">
                        <c:v>1.4395949074091321</c:v>
                      </c:pt>
                      <c:pt idx="3592">
                        <c:v>1.4398379629632971</c:v>
                      </c:pt>
                      <c:pt idx="3593">
                        <c:v>1.4400810185174622</c:v>
                      </c:pt>
                      <c:pt idx="3594">
                        <c:v>1.4403240740716272</c:v>
                      </c:pt>
                      <c:pt idx="3595">
                        <c:v>1.4405671296257923</c:v>
                      </c:pt>
                      <c:pt idx="3596">
                        <c:v>1.4408101851872332</c:v>
                      </c:pt>
                      <c:pt idx="3597">
                        <c:v>1.4410532407413983</c:v>
                      </c:pt>
                      <c:pt idx="3598">
                        <c:v>1.4412962962955633</c:v>
                      </c:pt>
                      <c:pt idx="3599">
                        <c:v>1.4415393518497284</c:v>
                      </c:pt>
                      <c:pt idx="3600">
                        <c:v>1.4417824074038934</c:v>
                      </c:pt>
                      <c:pt idx="3601">
                        <c:v>1.4420254629653344</c:v>
                      </c:pt>
                      <c:pt idx="3602">
                        <c:v>1.4422685185194994</c:v>
                      </c:pt>
                      <c:pt idx="3603">
                        <c:v>1.4425115740736645</c:v>
                      </c:pt>
                      <c:pt idx="3604">
                        <c:v>1.4427546296278295</c:v>
                      </c:pt>
                      <c:pt idx="3605">
                        <c:v>1.4430092592587742</c:v>
                      </c:pt>
                      <c:pt idx="3606">
                        <c:v>1.4432523148129393</c:v>
                      </c:pt>
                      <c:pt idx="3607">
                        <c:v>1.4434953703671043</c:v>
                      </c:pt>
                      <c:pt idx="3608">
                        <c:v>1.4437384259285453</c:v>
                      </c:pt>
                      <c:pt idx="3609">
                        <c:v>1.4439814814827103</c:v>
                      </c:pt>
                      <c:pt idx="3610">
                        <c:v>1.4442245370368754</c:v>
                      </c:pt>
                      <c:pt idx="3611">
                        <c:v>1.4444675925910404</c:v>
                      </c:pt>
                      <c:pt idx="3612">
                        <c:v>1.4447106481452054</c:v>
                      </c:pt>
                      <c:pt idx="3613">
                        <c:v>1.4449537037066464</c:v>
                      </c:pt>
                      <c:pt idx="3614">
                        <c:v>1.4451967592608115</c:v>
                      </c:pt>
                      <c:pt idx="3615">
                        <c:v>1.4454398148149765</c:v>
                      </c:pt>
                      <c:pt idx="3616">
                        <c:v>1.4456828703691416</c:v>
                      </c:pt>
                      <c:pt idx="3617">
                        <c:v>1.4459259259233066</c:v>
                      </c:pt>
                      <c:pt idx="3618">
                        <c:v>1.4461689814774716</c:v>
                      </c:pt>
                      <c:pt idx="3619">
                        <c:v>1.4464120370389126</c:v>
                      </c:pt>
                      <c:pt idx="3620">
                        <c:v>1.4466550925930777</c:v>
                      </c:pt>
                      <c:pt idx="3621">
                        <c:v>1.4468981481472427</c:v>
                      </c:pt>
                      <c:pt idx="3622">
                        <c:v>1.4471412037014078</c:v>
                      </c:pt>
                      <c:pt idx="3623">
                        <c:v>1.4473842592555728</c:v>
                      </c:pt>
                      <c:pt idx="3624">
                        <c:v>1.4476273148170138</c:v>
                      </c:pt>
                      <c:pt idx="3625">
                        <c:v>1.4478703703711788</c:v>
                      </c:pt>
                      <c:pt idx="3626">
                        <c:v>1.4481134259253439</c:v>
                      </c:pt>
                      <c:pt idx="3627">
                        <c:v>1.4483564814795089</c:v>
                      </c:pt>
                      <c:pt idx="3628">
                        <c:v>1.4485995370336739</c:v>
                      </c:pt>
                      <c:pt idx="3629">
                        <c:v>1.4488425925951149</c:v>
                      </c:pt>
                      <c:pt idx="3630">
                        <c:v>1.44908564814928</c:v>
                      </c:pt>
                      <c:pt idx="3631">
                        <c:v>1.449328703703445</c:v>
                      </c:pt>
                      <c:pt idx="3632">
                        <c:v>1.4495717592576101</c:v>
                      </c:pt>
                      <c:pt idx="3633">
                        <c:v>1.4498148148117751</c:v>
                      </c:pt>
                      <c:pt idx="3634">
                        <c:v>1.4500578703732161</c:v>
                      </c:pt>
                      <c:pt idx="3635">
                        <c:v>1.4503009259273811</c:v>
                      </c:pt>
                      <c:pt idx="3636">
                        <c:v>1.4505439814815462</c:v>
                      </c:pt>
                      <c:pt idx="3637">
                        <c:v>1.4507870370357112</c:v>
                      </c:pt>
                      <c:pt idx="3638">
                        <c:v>1.4510300925898763</c:v>
                      </c:pt>
                      <c:pt idx="3639">
                        <c:v>1.4512731481440413</c:v>
                      </c:pt>
                      <c:pt idx="3640">
                        <c:v>1.4515162037054823</c:v>
                      </c:pt>
                      <c:pt idx="3641">
                        <c:v>1.4517592592596473</c:v>
                      </c:pt>
                      <c:pt idx="3642">
                        <c:v>1.4520023148138124</c:v>
                      </c:pt>
                      <c:pt idx="3643">
                        <c:v>1.4522453703679774</c:v>
                      </c:pt>
                      <c:pt idx="3644">
                        <c:v>1.4524884259221424</c:v>
                      </c:pt>
                      <c:pt idx="3645">
                        <c:v>1.4527314814835834</c:v>
                      </c:pt>
                      <c:pt idx="3646">
                        <c:v>1.4529745370377485</c:v>
                      </c:pt>
                      <c:pt idx="3647">
                        <c:v>1.4532175925919135</c:v>
                      </c:pt>
                      <c:pt idx="3648">
                        <c:v>1.4534606481460786</c:v>
                      </c:pt>
                      <c:pt idx="3649">
                        <c:v>1.4537037037002436</c:v>
                      </c:pt>
                      <c:pt idx="3650">
                        <c:v>1.4539467592616846</c:v>
                      </c:pt>
                      <c:pt idx="3651">
                        <c:v>1.4541898148158496</c:v>
                      </c:pt>
                      <c:pt idx="3652">
                        <c:v>1.4544328703700147</c:v>
                      </c:pt>
                      <c:pt idx="3653">
                        <c:v>1.4546759259241797</c:v>
                      </c:pt>
                      <c:pt idx="3654">
                        <c:v>1.4549305555551244</c:v>
                      </c:pt>
                      <c:pt idx="3655">
                        <c:v>1.4551736111092894</c:v>
                      </c:pt>
                      <c:pt idx="3656">
                        <c:v>1.4554166666634545</c:v>
                      </c:pt>
                      <c:pt idx="3657">
                        <c:v>1.4556597222248955</c:v>
                      </c:pt>
                      <c:pt idx="3658">
                        <c:v>1.4559027777790605</c:v>
                      </c:pt>
                      <c:pt idx="3659">
                        <c:v>1.4561458333332256</c:v>
                      </c:pt>
                      <c:pt idx="3660">
                        <c:v>1.4563888888873906</c:v>
                      </c:pt>
                      <c:pt idx="3661">
                        <c:v>1.4566319444415556</c:v>
                      </c:pt>
                      <c:pt idx="3662">
                        <c:v>1.4568750000029966</c:v>
                      </c:pt>
                      <c:pt idx="3663">
                        <c:v>1.4571180555571617</c:v>
                      </c:pt>
                      <c:pt idx="3664">
                        <c:v>1.4573611111113267</c:v>
                      </c:pt>
                      <c:pt idx="3665">
                        <c:v>1.4576041666654918</c:v>
                      </c:pt>
                      <c:pt idx="3666">
                        <c:v>1.4578472222196568</c:v>
                      </c:pt>
                      <c:pt idx="3667">
                        <c:v>1.4580902777738218</c:v>
                      </c:pt>
                      <c:pt idx="3668">
                        <c:v>1.4583333333352628</c:v>
                      </c:pt>
                      <c:pt idx="3669">
                        <c:v>1.4585763888894279</c:v>
                      </c:pt>
                      <c:pt idx="3670">
                        <c:v>1.4588194444435929</c:v>
                      </c:pt>
                      <c:pt idx="3671">
                        <c:v>1.4590624999977579</c:v>
                      </c:pt>
                      <c:pt idx="3672">
                        <c:v>1.459305555551923</c:v>
                      </c:pt>
                      <c:pt idx="3673">
                        <c:v>1.459548611113364</c:v>
                      </c:pt>
                      <c:pt idx="3674">
                        <c:v>1.459791666667529</c:v>
                      </c:pt>
                      <c:pt idx="3675">
                        <c:v>1.4600347222216941</c:v>
                      </c:pt>
                      <c:pt idx="3676">
                        <c:v>1.4602777777758591</c:v>
                      </c:pt>
                      <c:pt idx="3677">
                        <c:v>1.4605208333300241</c:v>
                      </c:pt>
                      <c:pt idx="3678">
                        <c:v>1.4607638888914651</c:v>
                      </c:pt>
                      <c:pt idx="3679">
                        <c:v>1.4610069444456302</c:v>
                      </c:pt>
                      <c:pt idx="3680">
                        <c:v>1.4612499999997952</c:v>
                      </c:pt>
                      <c:pt idx="3681">
                        <c:v>1.4614930555539603</c:v>
                      </c:pt>
                      <c:pt idx="3682">
                        <c:v>1.4617361111081253</c:v>
                      </c:pt>
                      <c:pt idx="3683">
                        <c:v>1.4619791666695663</c:v>
                      </c:pt>
                      <c:pt idx="3684">
                        <c:v>1.4622222222237313</c:v>
                      </c:pt>
                      <c:pt idx="3685">
                        <c:v>1.4624652777778964</c:v>
                      </c:pt>
                      <c:pt idx="3686">
                        <c:v>1.4627083333320614</c:v>
                      </c:pt>
                      <c:pt idx="3687">
                        <c:v>1.4629513888862264</c:v>
                      </c:pt>
                      <c:pt idx="3688">
                        <c:v>1.4631944444403915</c:v>
                      </c:pt>
                      <c:pt idx="3689">
                        <c:v>1.4634375000018325</c:v>
                      </c:pt>
                      <c:pt idx="3690">
                        <c:v>1.4636805555559975</c:v>
                      </c:pt>
                      <c:pt idx="3691">
                        <c:v>1.4639236111101626</c:v>
                      </c:pt>
                      <c:pt idx="3692">
                        <c:v>1.4641666666643276</c:v>
                      </c:pt>
                      <c:pt idx="3693">
                        <c:v>1.4644097222184926</c:v>
                      </c:pt>
                      <c:pt idx="3694">
                        <c:v>1.4646527777799336</c:v>
                      </c:pt>
                      <c:pt idx="3695">
                        <c:v>1.4648958333340987</c:v>
                      </c:pt>
                      <c:pt idx="3696">
                        <c:v>1.4651388888882637</c:v>
                      </c:pt>
                      <c:pt idx="3697">
                        <c:v>1.4653819444424288</c:v>
                      </c:pt>
                      <c:pt idx="3698">
                        <c:v>1.4656249999965938</c:v>
                      </c:pt>
                      <c:pt idx="3699">
                        <c:v>1.4658680555580348</c:v>
                      </c:pt>
                      <c:pt idx="3700">
                        <c:v>1.4661111111121998</c:v>
                      </c:pt>
                      <c:pt idx="3701">
                        <c:v>1.4663541666663649</c:v>
                      </c:pt>
                      <c:pt idx="3702">
                        <c:v>1.4666087962973096</c:v>
                      </c:pt>
                      <c:pt idx="3703">
                        <c:v>1.4668518518514746</c:v>
                      </c:pt>
                      <c:pt idx="3704">
                        <c:v>1.4670949074056396</c:v>
                      </c:pt>
                      <c:pt idx="3705">
                        <c:v>1.4673379629598047</c:v>
                      </c:pt>
                      <c:pt idx="3706">
                        <c:v>1.4675810185212457</c:v>
                      </c:pt>
                      <c:pt idx="3707">
                        <c:v>1.4678240740754107</c:v>
                      </c:pt>
                      <c:pt idx="3708">
                        <c:v>1.4680671296295758</c:v>
                      </c:pt>
                      <c:pt idx="3709">
                        <c:v>1.4683101851837408</c:v>
                      </c:pt>
                      <c:pt idx="3710">
                        <c:v>1.4685532407379058</c:v>
                      </c:pt>
                      <c:pt idx="3711">
                        <c:v>1.4687962962993468</c:v>
                      </c:pt>
                      <c:pt idx="3712">
                        <c:v>1.4690393518535119</c:v>
                      </c:pt>
                      <c:pt idx="3713">
                        <c:v>1.4692824074076769</c:v>
                      </c:pt>
                      <c:pt idx="3714">
                        <c:v>1.4695254629618419</c:v>
                      </c:pt>
                      <c:pt idx="3715">
                        <c:v>1.469768518516007</c:v>
                      </c:pt>
                      <c:pt idx="3716">
                        <c:v>1.470011574070172</c:v>
                      </c:pt>
                      <c:pt idx="3717">
                        <c:v>1.470254629631613</c:v>
                      </c:pt>
                      <c:pt idx="3718">
                        <c:v>1.4704976851857781</c:v>
                      </c:pt>
                      <c:pt idx="3719">
                        <c:v>1.4707407407399431</c:v>
                      </c:pt>
                      <c:pt idx="3720">
                        <c:v>1.4709837962941081</c:v>
                      </c:pt>
                      <c:pt idx="3721">
                        <c:v>1.4712268518482732</c:v>
                      </c:pt>
                      <c:pt idx="3722">
                        <c:v>1.4714699074097142</c:v>
                      </c:pt>
                      <c:pt idx="3723">
                        <c:v>1.4717129629638792</c:v>
                      </c:pt>
                      <c:pt idx="3724">
                        <c:v>1.4719560185180443</c:v>
                      </c:pt>
                      <c:pt idx="3725">
                        <c:v>1.4721990740722093</c:v>
                      </c:pt>
                      <c:pt idx="3726">
                        <c:v>1.4724421296263743</c:v>
                      </c:pt>
                      <c:pt idx="3727">
                        <c:v>1.4726851851878153</c:v>
                      </c:pt>
                      <c:pt idx="3728">
                        <c:v>1.4729282407419804</c:v>
                      </c:pt>
                      <c:pt idx="3729">
                        <c:v>1.4731712962961454</c:v>
                      </c:pt>
                      <c:pt idx="3730">
                        <c:v>1.4734143518503104</c:v>
                      </c:pt>
                      <c:pt idx="3731">
                        <c:v>1.4736574074044755</c:v>
                      </c:pt>
                      <c:pt idx="3732">
                        <c:v>1.4739004629659165</c:v>
                      </c:pt>
                      <c:pt idx="3733">
                        <c:v>1.4741435185200815</c:v>
                      </c:pt>
                      <c:pt idx="3734">
                        <c:v>1.4743865740742466</c:v>
                      </c:pt>
                      <c:pt idx="3735">
                        <c:v>1.4746296296284116</c:v>
                      </c:pt>
                      <c:pt idx="3736">
                        <c:v>1.4748726851825766</c:v>
                      </c:pt>
                      <c:pt idx="3737">
                        <c:v>1.4751157407367417</c:v>
                      </c:pt>
                      <c:pt idx="3738">
                        <c:v>1.4753587962981827</c:v>
                      </c:pt>
                      <c:pt idx="3739">
                        <c:v>1.4756018518523477</c:v>
                      </c:pt>
                      <c:pt idx="3740">
                        <c:v>1.4758449074065128</c:v>
                      </c:pt>
                      <c:pt idx="3741">
                        <c:v>1.4760879629606778</c:v>
                      </c:pt>
                      <c:pt idx="3742">
                        <c:v>1.4763310185148428</c:v>
                      </c:pt>
                      <c:pt idx="3743">
                        <c:v>1.4765740740762838</c:v>
                      </c:pt>
                      <c:pt idx="3744">
                        <c:v>1.4768171296304489</c:v>
                      </c:pt>
                      <c:pt idx="3745">
                        <c:v>1.4770601851846139</c:v>
                      </c:pt>
                      <c:pt idx="3746">
                        <c:v>1.4773032407387789</c:v>
                      </c:pt>
                      <c:pt idx="3747">
                        <c:v>1.477546296292944</c:v>
                      </c:pt>
                      <c:pt idx="3748">
                        <c:v>1.477789351854385</c:v>
                      </c:pt>
                      <c:pt idx="3749">
                        <c:v>1.47803240740855</c:v>
                      </c:pt>
                      <c:pt idx="3750">
                        <c:v>1.4782870370394947</c:v>
                      </c:pt>
                      <c:pt idx="3751">
                        <c:v>1.4785300925936598</c:v>
                      </c:pt>
                      <c:pt idx="3752">
                        <c:v>1.4787731481478248</c:v>
                      </c:pt>
                      <c:pt idx="3753">
                        <c:v>1.4790162037019898</c:v>
                      </c:pt>
                      <c:pt idx="3754">
                        <c:v>1.4792592592561549</c:v>
                      </c:pt>
                      <c:pt idx="3755">
                        <c:v>1.4795023148175959</c:v>
                      </c:pt>
                      <c:pt idx="3756">
                        <c:v>1.4797453703717609</c:v>
                      </c:pt>
                      <c:pt idx="3757">
                        <c:v>1.4799884259259259</c:v>
                      </c:pt>
                      <c:pt idx="3758">
                        <c:v>1.480231481480091</c:v>
                      </c:pt>
                      <c:pt idx="3759">
                        <c:v>1.480474537034256</c:v>
                      </c:pt>
                      <c:pt idx="3760">
                        <c:v>1.480717592595697</c:v>
                      </c:pt>
                      <c:pt idx="3761">
                        <c:v>1.4809606481498621</c:v>
                      </c:pt>
                      <c:pt idx="3762">
                        <c:v>1.4812037037040271</c:v>
                      </c:pt>
                      <c:pt idx="3763">
                        <c:v>1.4814467592581921</c:v>
                      </c:pt>
                      <c:pt idx="3764">
                        <c:v>1.4816898148123572</c:v>
                      </c:pt>
                      <c:pt idx="3765">
                        <c:v>1.4819328703665222</c:v>
                      </c:pt>
                      <c:pt idx="3766">
                        <c:v>1.4821759259279632</c:v>
                      </c:pt>
                      <c:pt idx="3767">
                        <c:v>1.4824189814821283</c:v>
                      </c:pt>
                      <c:pt idx="3768">
                        <c:v>1.4826620370362933</c:v>
                      </c:pt>
                      <c:pt idx="3769">
                        <c:v>1.4829050925904583</c:v>
                      </c:pt>
                      <c:pt idx="3770">
                        <c:v>1.4831481481446234</c:v>
                      </c:pt>
                      <c:pt idx="3771">
                        <c:v>1.4833912037060644</c:v>
                      </c:pt>
                      <c:pt idx="3772">
                        <c:v>1.4836342592602294</c:v>
                      </c:pt>
                      <c:pt idx="3773">
                        <c:v>1.4838773148143944</c:v>
                      </c:pt>
                      <c:pt idx="3774">
                        <c:v>1.4841203703685595</c:v>
                      </c:pt>
                      <c:pt idx="3775">
                        <c:v>1.4843634259227245</c:v>
                      </c:pt>
                      <c:pt idx="3776">
                        <c:v>1.4846064814841655</c:v>
                      </c:pt>
                      <c:pt idx="3777">
                        <c:v>1.4848495370383306</c:v>
                      </c:pt>
                      <c:pt idx="3778">
                        <c:v>1.4850925925924956</c:v>
                      </c:pt>
                      <c:pt idx="3779">
                        <c:v>1.4853356481466606</c:v>
                      </c:pt>
                      <c:pt idx="3780">
                        <c:v>1.4855787037008257</c:v>
                      </c:pt>
                      <c:pt idx="3781">
                        <c:v>1.4858217592622667</c:v>
                      </c:pt>
                      <c:pt idx="3782">
                        <c:v>1.4860648148164317</c:v>
                      </c:pt>
                      <c:pt idx="3783">
                        <c:v>1.4863078703705968</c:v>
                      </c:pt>
                      <c:pt idx="3784">
                        <c:v>1.4865509259247618</c:v>
                      </c:pt>
                      <c:pt idx="3785">
                        <c:v>1.4867939814789268</c:v>
                      </c:pt>
                      <c:pt idx="3786">
                        <c:v>1.4870370370330919</c:v>
                      </c:pt>
                      <c:pt idx="3787">
                        <c:v>1.4872800925945329</c:v>
                      </c:pt>
                      <c:pt idx="3788">
                        <c:v>1.4875231481486979</c:v>
                      </c:pt>
                      <c:pt idx="3789">
                        <c:v>1.4877662037028629</c:v>
                      </c:pt>
                      <c:pt idx="3790">
                        <c:v>1.488009259257028</c:v>
                      </c:pt>
                      <c:pt idx="3791">
                        <c:v>1.488252314811193</c:v>
                      </c:pt>
                      <c:pt idx="3792">
                        <c:v>1.488495370372634</c:v>
                      </c:pt>
                      <c:pt idx="3793">
                        <c:v>1.4887384259267991</c:v>
                      </c:pt>
                      <c:pt idx="3794">
                        <c:v>1.4889814814809641</c:v>
                      </c:pt>
                      <c:pt idx="3795">
                        <c:v>1.4892245370351291</c:v>
                      </c:pt>
                      <c:pt idx="3796">
                        <c:v>1.4894675925892942</c:v>
                      </c:pt>
                      <c:pt idx="3797">
                        <c:v>1.4897106481507352</c:v>
                      </c:pt>
                      <c:pt idx="3798">
                        <c:v>1.4899537037049002</c:v>
                      </c:pt>
                      <c:pt idx="3799">
                        <c:v>1.4902083333358449</c:v>
                      </c:pt>
                      <c:pt idx="3800">
                        <c:v>1.4904513888900099</c:v>
                      </c:pt>
                      <c:pt idx="3801">
                        <c:v>1.490694444444175</c:v>
                      </c:pt>
                      <c:pt idx="3802">
                        <c:v>1.49093749999834</c:v>
                      </c:pt>
                      <c:pt idx="3803">
                        <c:v>1.4911805555525051</c:v>
                      </c:pt>
                      <c:pt idx="3804">
                        <c:v>1.4914236111139461</c:v>
                      </c:pt>
                      <c:pt idx="3805">
                        <c:v>1.4916666666681111</c:v>
                      </c:pt>
                      <c:pt idx="3806">
                        <c:v>1.4919097222222761</c:v>
                      </c:pt>
                      <c:pt idx="3807">
                        <c:v>1.4921527777764412</c:v>
                      </c:pt>
                      <c:pt idx="3808">
                        <c:v>1.4923958333306062</c:v>
                      </c:pt>
                      <c:pt idx="3809">
                        <c:v>1.4926388888847713</c:v>
                      </c:pt>
                      <c:pt idx="3810">
                        <c:v>1.4928819444462123</c:v>
                      </c:pt>
                      <c:pt idx="3811">
                        <c:v>1.4931250000003773</c:v>
                      </c:pt>
                      <c:pt idx="3812">
                        <c:v>1.4933680555545423</c:v>
                      </c:pt>
                      <c:pt idx="3813">
                        <c:v>1.4936111111087074</c:v>
                      </c:pt>
                      <c:pt idx="3814">
                        <c:v>1.4938541666628724</c:v>
                      </c:pt>
                      <c:pt idx="3815">
                        <c:v>1.4940972222243134</c:v>
                      </c:pt>
                      <c:pt idx="3816">
                        <c:v>1.4943402777784784</c:v>
                      </c:pt>
                      <c:pt idx="3817">
                        <c:v>1.4945833333326435</c:v>
                      </c:pt>
                      <c:pt idx="3818">
                        <c:v>1.4948263888868085</c:v>
                      </c:pt>
                      <c:pt idx="3819">
                        <c:v>1.4950694444409736</c:v>
                      </c:pt>
                      <c:pt idx="3820">
                        <c:v>1.4953125000024146</c:v>
                      </c:pt>
                      <c:pt idx="3821">
                        <c:v>1.4955555555565796</c:v>
                      </c:pt>
                      <c:pt idx="3822">
                        <c:v>1.4957986111107446</c:v>
                      </c:pt>
                      <c:pt idx="3823">
                        <c:v>1.4960416666649097</c:v>
                      </c:pt>
                      <c:pt idx="3824">
                        <c:v>1.4962847222190747</c:v>
                      </c:pt>
                      <c:pt idx="3825">
                        <c:v>1.4965277777805157</c:v>
                      </c:pt>
                      <c:pt idx="3826">
                        <c:v>1.4967708333346808</c:v>
                      </c:pt>
                      <c:pt idx="3827">
                        <c:v>1.4970138888888458</c:v>
                      </c:pt>
                      <c:pt idx="3828">
                        <c:v>1.4972569444430108</c:v>
                      </c:pt>
                      <c:pt idx="3829">
                        <c:v>1.4974999999971759</c:v>
                      </c:pt>
                      <c:pt idx="3830">
                        <c:v>1.4977430555586169</c:v>
                      </c:pt>
                      <c:pt idx="3831">
                        <c:v>1.4979861111127819</c:v>
                      </c:pt>
                      <c:pt idx="3832">
                        <c:v>1.4982291666669469</c:v>
                      </c:pt>
                      <c:pt idx="3833">
                        <c:v>1.498472222221112</c:v>
                      </c:pt>
                      <c:pt idx="3834">
                        <c:v>1.498715277775277</c:v>
                      </c:pt>
                      <c:pt idx="3835">
                        <c:v>1.4989583333294421</c:v>
                      </c:pt>
                      <c:pt idx="3836">
                        <c:v>1.4992013888908831</c:v>
                      </c:pt>
                      <c:pt idx="3837">
                        <c:v>1.4994444444450481</c:v>
                      </c:pt>
                      <c:pt idx="3838">
                        <c:v>1.4996874999992131</c:v>
                      </c:pt>
                      <c:pt idx="3839">
                        <c:v>1.4999305555533782</c:v>
                      </c:pt>
                      <c:pt idx="3840">
                        <c:v>1.5001736111075432</c:v>
                      </c:pt>
                      <c:pt idx="3841">
                        <c:v>1.5004166666689842</c:v>
                      </c:pt>
                      <c:pt idx="3842">
                        <c:v>1.5006597222231493</c:v>
                      </c:pt>
                      <c:pt idx="3843">
                        <c:v>1.5009027777773143</c:v>
                      </c:pt>
                      <c:pt idx="3844">
                        <c:v>1.5011458333314793</c:v>
                      </c:pt>
                      <c:pt idx="3845">
                        <c:v>1.5013888888856444</c:v>
                      </c:pt>
                      <c:pt idx="3846">
                        <c:v>1.5016319444470854</c:v>
                      </c:pt>
                      <c:pt idx="3847">
                        <c:v>1.5018750000012504</c:v>
                      </c:pt>
                      <c:pt idx="3848">
                        <c:v>1.5021296296321951</c:v>
                      </c:pt>
                      <c:pt idx="3849">
                        <c:v>1.5023726851863601</c:v>
                      </c:pt>
                      <c:pt idx="3850">
                        <c:v>1.5026157407405252</c:v>
                      </c:pt>
                      <c:pt idx="3851">
                        <c:v>1.5028587962946902</c:v>
                      </c:pt>
                      <c:pt idx="3852">
                        <c:v>1.5031018518488553</c:v>
                      </c:pt>
                      <c:pt idx="3853">
                        <c:v>1.5033449074102962</c:v>
                      </c:pt>
                      <c:pt idx="3854">
                        <c:v>1.5035879629644613</c:v>
                      </c:pt>
                      <c:pt idx="3855">
                        <c:v>1.5038310185186263</c:v>
                      </c:pt>
                      <c:pt idx="3856">
                        <c:v>1.5040740740727914</c:v>
                      </c:pt>
                      <c:pt idx="3857">
                        <c:v>1.5043171296269564</c:v>
                      </c:pt>
                      <c:pt idx="3858">
                        <c:v>1.5045601851811214</c:v>
                      </c:pt>
                      <c:pt idx="3859">
                        <c:v>1.5048032407425624</c:v>
                      </c:pt>
                      <c:pt idx="3860">
                        <c:v>1.5050462962967275</c:v>
                      </c:pt>
                      <c:pt idx="3861">
                        <c:v>1.5052893518508925</c:v>
                      </c:pt>
                      <c:pt idx="3862">
                        <c:v>1.5055324074050576</c:v>
                      </c:pt>
                      <c:pt idx="3863">
                        <c:v>1.5057754629592226</c:v>
                      </c:pt>
                      <c:pt idx="3864">
                        <c:v>1.5060185185206636</c:v>
                      </c:pt>
                      <c:pt idx="3865">
                        <c:v>1.5062615740748286</c:v>
                      </c:pt>
                      <c:pt idx="3866">
                        <c:v>1.5065046296289937</c:v>
                      </c:pt>
                      <c:pt idx="3867">
                        <c:v>1.5067476851831587</c:v>
                      </c:pt>
                      <c:pt idx="3868">
                        <c:v>1.5069907407373238</c:v>
                      </c:pt>
                      <c:pt idx="3869">
                        <c:v>1.5072337962987647</c:v>
                      </c:pt>
                      <c:pt idx="3870">
                        <c:v>1.5074768518529298</c:v>
                      </c:pt>
                      <c:pt idx="3871">
                        <c:v>1.5077199074070948</c:v>
                      </c:pt>
                      <c:pt idx="3872">
                        <c:v>1.5079629629612599</c:v>
                      </c:pt>
                      <c:pt idx="3873">
                        <c:v>1.5082060185154249</c:v>
                      </c:pt>
                      <c:pt idx="3874">
                        <c:v>1.5084490740768659</c:v>
                      </c:pt>
                      <c:pt idx="3875">
                        <c:v>1.5086921296310309</c:v>
                      </c:pt>
                      <c:pt idx="3876">
                        <c:v>1.508935185185196</c:v>
                      </c:pt>
                      <c:pt idx="3877">
                        <c:v>1.509178240739361</c:v>
                      </c:pt>
                      <c:pt idx="3878">
                        <c:v>1.5094212962935261</c:v>
                      </c:pt>
                      <c:pt idx="3879">
                        <c:v>1.5096643518549671</c:v>
                      </c:pt>
                      <c:pt idx="3880">
                        <c:v>1.5099074074091321</c:v>
                      </c:pt>
                      <c:pt idx="3881">
                        <c:v>1.5101504629632971</c:v>
                      </c:pt>
                      <c:pt idx="3882">
                        <c:v>1.5103935185174622</c:v>
                      </c:pt>
                      <c:pt idx="3883">
                        <c:v>1.5106365740716272</c:v>
                      </c:pt>
                      <c:pt idx="3884">
                        <c:v>1.5108796296257923</c:v>
                      </c:pt>
                      <c:pt idx="3885">
                        <c:v>1.5111226851872332</c:v>
                      </c:pt>
                      <c:pt idx="3886">
                        <c:v>1.5113657407413983</c:v>
                      </c:pt>
                      <c:pt idx="3887">
                        <c:v>1.5116087962955633</c:v>
                      </c:pt>
                      <c:pt idx="3888">
                        <c:v>1.5118518518497284</c:v>
                      </c:pt>
                      <c:pt idx="3889">
                        <c:v>1.5120949074038934</c:v>
                      </c:pt>
                      <c:pt idx="3890">
                        <c:v>1.5123379629653344</c:v>
                      </c:pt>
                      <c:pt idx="3891">
                        <c:v>1.5125810185194994</c:v>
                      </c:pt>
                      <c:pt idx="3892">
                        <c:v>1.5128240740736645</c:v>
                      </c:pt>
                      <c:pt idx="3893">
                        <c:v>1.5130671296278295</c:v>
                      </c:pt>
                      <c:pt idx="3894">
                        <c:v>1.5133101851819946</c:v>
                      </c:pt>
                      <c:pt idx="3895">
                        <c:v>1.5135532407434356</c:v>
                      </c:pt>
                      <c:pt idx="3896">
                        <c:v>1.5138078703671043</c:v>
                      </c:pt>
                      <c:pt idx="3897">
                        <c:v>1.5140509259285453</c:v>
                      </c:pt>
                      <c:pt idx="3898">
                        <c:v>1.5142939814827103</c:v>
                      </c:pt>
                      <c:pt idx="3899">
                        <c:v>1.5145370370368754</c:v>
                      </c:pt>
                      <c:pt idx="3900">
                        <c:v>1.5147800925910404</c:v>
                      </c:pt>
                      <c:pt idx="3901">
                        <c:v>1.5150231481452054</c:v>
                      </c:pt>
                      <c:pt idx="3902">
                        <c:v>1.5152662037066464</c:v>
                      </c:pt>
                      <c:pt idx="3903">
                        <c:v>1.5155092592608115</c:v>
                      </c:pt>
                      <c:pt idx="3904">
                        <c:v>1.5157523148149765</c:v>
                      </c:pt>
                      <c:pt idx="3905">
                        <c:v>1.5159953703691416</c:v>
                      </c:pt>
                      <c:pt idx="3906">
                        <c:v>1.5162384259233066</c:v>
                      </c:pt>
                      <c:pt idx="3907">
                        <c:v>1.5164814814774716</c:v>
                      </c:pt>
                      <c:pt idx="3908">
                        <c:v>1.5167245370389126</c:v>
                      </c:pt>
                      <c:pt idx="3909">
                        <c:v>1.5169675925930777</c:v>
                      </c:pt>
                      <c:pt idx="3910">
                        <c:v>1.5172106481472427</c:v>
                      </c:pt>
                      <c:pt idx="3911">
                        <c:v>1.5174537037014078</c:v>
                      </c:pt>
                      <c:pt idx="3912">
                        <c:v>1.5176967592555728</c:v>
                      </c:pt>
                      <c:pt idx="3913">
                        <c:v>1.5179398148170138</c:v>
                      </c:pt>
                      <c:pt idx="3914">
                        <c:v>1.5181828703711788</c:v>
                      </c:pt>
                      <c:pt idx="3915">
                        <c:v>1.5184259259253439</c:v>
                      </c:pt>
                      <c:pt idx="3916">
                        <c:v>1.5186689814795089</c:v>
                      </c:pt>
                      <c:pt idx="3917">
                        <c:v>1.5189120370336739</c:v>
                      </c:pt>
                      <c:pt idx="3918">
                        <c:v>1.5191550925951149</c:v>
                      </c:pt>
                      <c:pt idx="3919">
                        <c:v>1.51939814814928</c:v>
                      </c:pt>
                      <c:pt idx="3920">
                        <c:v>1.519641203703445</c:v>
                      </c:pt>
                      <c:pt idx="3921">
                        <c:v>1.5198842592576101</c:v>
                      </c:pt>
                      <c:pt idx="3922">
                        <c:v>1.5201273148117751</c:v>
                      </c:pt>
                      <c:pt idx="3923">
                        <c:v>1.5203703703732161</c:v>
                      </c:pt>
                      <c:pt idx="3924">
                        <c:v>1.5206134259273811</c:v>
                      </c:pt>
                      <c:pt idx="3925">
                        <c:v>1.5208564814815462</c:v>
                      </c:pt>
                      <c:pt idx="3926">
                        <c:v>1.5210995370357112</c:v>
                      </c:pt>
                      <c:pt idx="3927">
                        <c:v>1.5213425925898763</c:v>
                      </c:pt>
                      <c:pt idx="3928">
                        <c:v>1.5215856481440413</c:v>
                      </c:pt>
                      <c:pt idx="3929">
                        <c:v>1.5218287037054823</c:v>
                      </c:pt>
                      <c:pt idx="3930">
                        <c:v>1.5220717592596473</c:v>
                      </c:pt>
                      <c:pt idx="3931">
                        <c:v>1.5223148148138124</c:v>
                      </c:pt>
                      <c:pt idx="3932">
                        <c:v>1.5225578703679774</c:v>
                      </c:pt>
                      <c:pt idx="3933">
                        <c:v>1.5228009259221424</c:v>
                      </c:pt>
                      <c:pt idx="3934">
                        <c:v>1.5230439814835834</c:v>
                      </c:pt>
                      <c:pt idx="3935">
                        <c:v>1.5232870370377485</c:v>
                      </c:pt>
                      <c:pt idx="3936">
                        <c:v>1.5235300925919135</c:v>
                      </c:pt>
                      <c:pt idx="3937">
                        <c:v>1.5237731481460786</c:v>
                      </c:pt>
                      <c:pt idx="3938">
                        <c:v>1.5240162037002436</c:v>
                      </c:pt>
                      <c:pt idx="3939">
                        <c:v>1.5242592592616846</c:v>
                      </c:pt>
                      <c:pt idx="3940">
                        <c:v>1.5245023148158496</c:v>
                      </c:pt>
                      <c:pt idx="3941">
                        <c:v>1.5247453703700147</c:v>
                      </c:pt>
                      <c:pt idx="3942">
                        <c:v>1.5249884259241797</c:v>
                      </c:pt>
                      <c:pt idx="3943">
                        <c:v>1.5252314814783448</c:v>
                      </c:pt>
                      <c:pt idx="3944">
                        <c:v>1.5254745370397857</c:v>
                      </c:pt>
                      <c:pt idx="3945">
                        <c:v>1.5257291666634545</c:v>
                      </c:pt>
                      <c:pt idx="3946">
                        <c:v>1.5259722222248955</c:v>
                      </c:pt>
                      <c:pt idx="3947">
                        <c:v>1.5262152777790605</c:v>
                      </c:pt>
                      <c:pt idx="3948">
                        <c:v>1.5264583333332256</c:v>
                      </c:pt>
                      <c:pt idx="3949">
                        <c:v>1.5267013888873906</c:v>
                      </c:pt>
                      <c:pt idx="3950">
                        <c:v>1.5269444444415556</c:v>
                      </c:pt>
                      <c:pt idx="3951">
                        <c:v>1.5271875000029966</c:v>
                      </c:pt>
                      <c:pt idx="3952">
                        <c:v>1.5274305555571617</c:v>
                      </c:pt>
                      <c:pt idx="3953">
                        <c:v>1.5276736111113267</c:v>
                      </c:pt>
                      <c:pt idx="3954">
                        <c:v>1.5279166666654918</c:v>
                      </c:pt>
                      <c:pt idx="3955">
                        <c:v>1.5281597222196568</c:v>
                      </c:pt>
                      <c:pt idx="3956">
                        <c:v>1.5284027777738218</c:v>
                      </c:pt>
                      <c:pt idx="3957">
                        <c:v>1.5286458333352628</c:v>
                      </c:pt>
                      <c:pt idx="3958">
                        <c:v>1.5288888888894279</c:v>
                      </c:pt>
                      <c:pt idx="3959">
                        <c:v>1.5291319444435929</c:v>
                      </c:pt>
                      <c:pt idx="3960">
                        <c:v>1.5293749999977579</c:v>
                      </c:pt>
                      <c:pt idx="3961">
                        <c:v>1.529618055551923</c:v>
                      </c:pt>
                      <c:pt idx="3962">
                        <c:v>1.529861111113364</c:v>
                      </c:pt>
                      <c:pt idx="3963">
                        <c:v>1.530104166667529</c:v>
                      </c:pt>
                      <c:pt idx="3964">
                        <c:v>1.5303472222216941</c:v>
                      </c:pt>
                      <c:pt idx="3965">
                        <c:v>1.5305902777758591</c:v>
                      </c:pt>
                      <c:pt idx="3966">
                        <c:v>1.5308333333300241</c:v>
                      </c:pt>
                      <c:pt idx="3967">
                        <c:v>1.5310763888914651</c:v>
                      </c:pt>
                      <c:pt idx="3968">
                        <c:v>1.5313194444456302</c:v>
                      </c:pt>
                      <c:pt idx="3969">
                        <c:v>1.5315624999997952</c:v>
                      </c:pt>
                      <c:pt idx="3970">
                        <c:v>1.5318055555539603</c:v>
                      </c:pt>
                      <c:pt idx="3971">
                        <c:v>1.5320486111081253</c:v>
                      </c:pt>
                      <c:pt idx="3972">
                        <c:v>1.5322916666695663</c:v>
                      </c:pt>
                      <c:pt idx="3973">
                        <c:v>1.5325347222237313</c:v>
                      </c:pt>
                      <c:pt idx="3974">
                        <c:v>1.5327777777778964</c:v>
                      </c:pt>
                      <c:pt idx="3975">
                        <c:v>1.5330208333320614</c:v>
                      </c:pt>
                      <c:pt idx="3976">
                        <c:v>1.5332638888862264</c:v>
                      </c:pt>
                      <c:pt idx="3977">
                        <c:v>1.5335069444403915</c:v>
                      </c:pt>
                      <c:pt idx="3978">
                        <c:v>1.5337500000018325</c:v>
                      </c:pt>
                      <c:pt idx="3979">
                        <c:v>1.5339930555559975</c:v>
                      </c:pt>
                      <c:pt idx="3980">
                        <c:v>1.5342361111101626</c:v>
                      </c:pt>
                      <c:pt idx="3981">
                        <c:v>1.5344791666643276</c:v>
                      </c:pt>
                      <c:pt idx="3982">
                        <c:v>1.5347222222184926</c:v>
                      </c:pt>
                      <c:pt idx="3983">
                        <c:v>1.5349652777799336</c:v>
                      </c:pt>
                      <c:pt idx="3984">
                        <c:v>1.5352083333340987</c:v>
                      </c:pt>
                      <c:pt idx="3985">
                        <c:v>1.5354513888882637</c:v>
                      </c:pt>
                      <c:pt idx="3986">
                        <c:v>1.5356944444424288</c:v>
                      </c:pt>
                      <c:pt idx="3987">
                        <c:v>1.5359374999965938</c:v>
                      </c:pt>
                      <c:pt idx="3988">
                        <c:v>1.5361805555580348</c:v>
                      </c:pt>
                      <c:pt idx="3989">
                        <c:v>1.5364236111121998</c:v>
                      </c:pt>
                      <c:pt idx="3990">
                        <c:v>1.5366666666663649</c:v>
                      </c:pt>
                      <c:pt idx="3991">
                        <c:v>1.5369097222205299</c:v>
                      </c:pt>
                      <c:pt idx="3992">
                        <c:v>1.5371527777746949</c:v>
                      </c:pt>
                      <c:pt idx="3993">
                        <c:v>1.5374074074056396</c:v>
                      </c:pt>
                      <c:pt idx="3994">
                        <c:v>1.5376504629598047</c:v>
                      </c:pt>
                      <c:pt idx="3995">
                        <c:v>1.5378935185212457</c:v>
                      </c:pt>
                      <c:pt idx="3996">
                        <c:v>1.5381365740754107</c:v>
                      </c:pt>
                      <c:pt idx="3997">
                        <c:v>1.5383796296295758</c:v>
                      </c:pt>
                      <c:pt idx="3998">
                        <c:v>1.5386226851837408</c:v>
                      </c:pt>
                      <c:pt idx="3999">
                        <c:v>1.5388657407379058</c:v>
                      </c:pt>
                      <c:pt idx="4000">
                        <c:v>1.5391087962993468</c:v>
                      </c:pt>
                      <c:pt idx="4001">
                        <c:v>1.5393518518535119</c:v>
                      </c:pt>
                      <c:pt idx="4002">
                        <c:v>1.5395949074076769</c:v>
                      </c:pt>
                      <c:pt idx="4003">
                        <c:v>1.5398379629618419</c:v>
                      </c:pt>
                      <c:pt idx="4004">
                        <c:v>1.540081018516007</c:v>
                      </c:pt>
                      <c:pt idx="4005">
                        <c:v>1.540324074070172</c:v>
                      </c:pt>
                      <c:pt idx="4006">
                        <c:v>1.540567129631613</c:v>
                      </c:pt>
                      <c:pt idx="4007">
                        <c:v>1.5408101851857781</c:v>
                      </c:pt>
                      <c:pt idx="4008">
                        <c:v>1.5410532407399431</c:v>
                      </c:pt>
                      <c:pt idx="4009">
                        <c:v>1.5412962962941081</c:v>
                      </c:pt>
                      <c:pt idx="4010">
                        <c:v>1.5415393518482732</c:v>
                      </c:pt>
                      <c:pt idx="4011">
                        <c:v>1.5417824074097142</c:v>
                      </c:pt>
                      <c:pt idx="4012">
                        <c:v>1.5420254629638792</c:v>
                      </c:pt>
                      <c:pt idx="4013">
                        <c:v>1.5422685185180443</c:v>
                      </c:pt>
                      <c:pt idx="4014">
                        <c:v>1.5425115740722093</c:v>
                      </c:pt>
                      <c:pt idx="4015">
                        <c:v>1.5427546296263743</c:v>
                      </c:pt>
                      <c:pt idx="4016">
                        <c:v>1.5429976851878153</c:v>
                      </c:pt>
                      <c:pt idx="4017">
                        <c:v>1.5432407407419804</c:v>
                      </c:pt>
                      <c:pt idx="4018">
                        <c:v>1.5434837962961454</c:v>
                      </c:pt>
                      <c:pt idx="4019">
                        <c:v>1.5437268518503104</c:v>
                      </c:pt>
                      <c:pt idx="4020">
                        <c:v>1.5439699074044755</c:v>
                      </c:pt>
                      <c:pt idx="4021">
                        <c:v>1.5442129629659165</c:v>
                      </c:pt>
                      <c:pt idx="4022">
                        <c:v>1.5444560185200815</c:v>
                      </c:pt>
                      <c:pt idx="4023">
                        <c:v>1.5446990740742466</c:v>
                      </c:pt>
                      <c:pt idx="4024">
                        <c:v>1.5449421296284116</c:v>
                      </c:pt>
                      <c:pt idx="4025">
                        <c:v>1.5451851851825766</c:v>
                      </c:pt>
                      <c:pt idx="4026">
                        <c:v>1.5454282407367417</c:v>
                      </c:pt>
                      <c:pt idx="4027">
                        <c:v>1.5456712962981827</c:v>
                      </c:pt>
                      <c:pt idx="4028">
                        <c:v>1.5459143518523477</c:v>
                      </c:pt>
                      <c:pt idx="4029">
                        <c:v>1.5461574074065128</c:v>
                      </c:pt>
                      <c:pt idx="4030">
                        <c:v>1.5464004629606778</c:v>
                      </c:pt>
                      <c:pt idx="4031">
                        <c:v>1.5466435185148428</c:v>
                      </c:pt>
                      <c:pt idx="4032">
                        <c:v>1.5468865740762838</c:v>
                      </c:pt>
                      <c:pt idx="4033">
                        <c:v>1.5471296296304489</c:v>
                      </c:pt>
                      <c:pt idx="4034">
                        <c:v>1.5473726851846139</c:v>
                      </c:pt>
                      <c:pt idx="4035">
                        <c:v>1.5476157407387789</c:v>
                      </c:pt>
                      <c:pt idx="4036">
                        <c:v>1.547858796292944</c:v>
                      </c:pt>
                      <c:pt idx="4037">
                        <c:v>1.548101851854385</c:v>
                      </c:pt>
                      <c:pt idx="4038">
                        <c:v>1.54834490740855</c:v>
                      </c:pt>
                      <c:pt idx="4039">
                        <c:v>1.5485879629627151</c:v>
                      </c:pt>
                      <c:pt idx="4040">
                        <c:v>1.5488310185168801</c:v>
                      </c:pt>
                      <c:pt idx="4041">
                        <c:v>1.5490740740710451</c:v>
                      </c:pt>
                      <c:pt idx="4042">
                        <c:v>1.5493287037019898</c:v>
                      </c:pt>
                      <c:pt idx="4043">
                        <c:v>1.5495717592561549</c:v>
                      </c:pt>
                      <c:pt idx="4044">
                        <c:v>1.5498148148175959</c:v>
                      </c:pt>
                      <c:pt idx="4045">
                        <c:v>1.5500578703717609</c:v>
                      </c:pt>
                      <c:pt idx="4046">
                        <c:v>1.5503009259259259</c:v>
                      </c:pt>
                      <c:pt idx="4047">
                        <c:v>1.550543981480091</c:v>
                      </c:pt>
                      <c:pt idx="4048">
                        <c:v>1.550787037034256</c:v>
                      </c:pt>
                      <c:pt idx="4049">
                        <c:v>1.551030092595697</c:v>
                      </c:pt>
                      <c:pt idx="4050">
                        <c:v>1.5512731481498621</c:v>
                      </c:pt>
                      <c:pt idx="4051">
                        <c:v>1.5515162037040271</c:v>
                      </c:pt>
                      <c:pt idx="4052">
                        <c:v>1.5517592592581921</c:v>
                      </c:pt>
                      <c:pt idx="4053">
                        <c:v>1.5520023148123572</c:v>
                      </c:pt>
                      <c:pt idx="4054">
                        <c:v>1.5522453703665222</c:v>
                      </c:pt>
                      <c:pt idx="4055">
                        <c:v>1.5524884259279632</c:v>
                      </c:pt>
                      <c:pt idx="4056">
                        <c:v>1.5527314814821283</c:v>
                      </c:pt>
                      <c:pt idx="4057">
                        <c:v>1.5529745370362933</c:v>
                      </c:pt>
                      <c:pt idx="4058">
                        <c:v>1.5532175925904583</c:v>
                      </c:pt>
                      <c:pt idx="4059">
                        <c:v>1.5534606481446234</c:v>
                      </c:pt>
                      <c:pt idx="4060">
                        <c:v>1.5537037037060644</c:v>
                      </c:pt>
                      <c:pt idx="4061">
                        <c:v>1.5539467592602294</c:v>
                      </c:pt>
                      <c:pt idx="4062">
                        <c:v>1.5541898148143944</c:v>
                      </c:pt>
                      <c:pt idx="4063">
                        <c:v>1.5544328703685595</c:v>
                      </c:pt>
                      <c:pt idx="4064">
                        <c:v>1.5546759259227245</c:v>
                      </c:pt>
                      <c:pt idx="4065">
                        <c:v>1.5549189814841655</c:v>
                      </c:pt>
                      <c:pt idx="4066">
                        <c:v>1.5551620370383306</c:v>
                      </c:pt>
                      <c:pt idx="4067">
                        <c:v>1.5554050925924956</c:v>
                      </c:pt>
                      <c:pt idx="4068">
                        <c:v>1.5556481481466606</c:v>
                      </c:pt>
                      <c:pt idx="4069">
                        <c:v>1.5558912037008257</c:v>
                      </c:pt>
                      <c:pt idx="4070">
                        <c:v>1.5561342592622667</c:v>
                      </c:pt>
                      <c:pt idx="4071">
                        <c:v>1.5563773148164317</c:v>
                      </c:pt>
                      <c:pt idx="4072">
                        <c:v>1.5566203703705968</c:v>
                      </c:pt>
                      <c:pt idx="4073">
                        <c:v>1.5568634259247618</c:v>
                      </c:pt>
                      <c:pt idx="4074">
                        <c:v>1.5571064814789268</c:v>
                      </c:pt>
                      <c:pt idx="4075">
                        <c:v>1.5573495370330919</c:v>
                      </c:pt>
                      <c:pt idx="4076">
                        <c:v>1.5575925925945329</c:v>
                      </c:pt>
                      <c:pt idx="4077">
                        <c:v>1.5578356481486979</c:v>
                      </c:pt>
                      <c:pt idx="4078">
                        <c:v>1.5580787037028629</c:v>
                      </c:pt>
                      <c:pt idx="4079">
                        <c:v>1.558321759257028</c:v>
                      </c:pt>
                      <c:pt idx="4080">
                        <c:v>1.558564814811193</c:v>
                      </c:pt>
                      <c:pt idx="4081">
                        <c:v>1.558807870372634</c:v>
                      </c:pt>
                      <c:pt idx="4082">
                        <c:v>1.5590509259267991</c:v>
                      </c:pt>
                      <c:pt idx="4083">
                        <c:v>1.5592939814809641</c:v>
                      </c:pt>
                      <c:pt idx="4084">
                        <c:v>1.5595370370351291</c:v>
                      </c:pt>
                      <c:pt idx="4085">
                        <c:v>1.5597800925892942</c:v>
                      </c:pt>
                      <c:pt idx="4086">
                        <c:v>1.5600231481507352</c:v>
                      </c:pt>
                      <c:pt idx="4087">
                        <c:v>1.5602662037049002</c:v>
                      </c:pt>
                      <c:pt idx="4088">
                        <c:v>1.5605092592590653</c:v>
                      </c:pt>
                      <c:pt idx="4089">
                        <c:v>1.5607523148132303</c:v>
                      </c:pt>
                      <c:pt idx="4090">
                        <c:v>1.561006944444175</c:v>
                      </c:pt>
                      <c:pt idx="4091">
                        <c:v>1.56124999999834</c:v>
                      </c:pt>
                      <c:pt idx="4092">
                        <c:v>1.5614930555525051</c:v>
                      </c:pt>
                      <c:pt idx="4093">
                        <c:v>1.5617361111139461</c:v>
                      </c:pt>
                      <c:pt idx="4094">
                        <c:v>1.5619791666681111</c:v>
                      </c:pt>
                      <c:pt idx="4095">
                        <c:v>1.5622222222222761</c:v>
                      </c:pt>
                      <c:pt idx="4096">
                        <c:v>1.5624652777764412</c:v>
                      </c:pt>
                      <c:pt idx="4097">
                        <c:v>1.5627083333306062</c:v>
                      </c:pt>
                      <c:pt idx="4098">
                        <c:v>1.5629513888847713</c:v>
                      </c:pt>
                      <c:pt idx="4099">
                        <c:v>1.5631944444462123</c:v>
                      </c:pt>
                      <c:pt idx="4100">
                        <c:v>1.5634375000003773</c:v>
                      </c:pt>
                      <c:pt idx="4101">
                        <c:v>1.5636805555545423</c:v>
                      </c:pt>
                      <c:pt idx="4102">
                        <c:v>1.5639236111087074</c:v>
                      </c:pt>
                      <c:pt idx="4103">
                        <c:v>1.5641666666628724</c:v>
                      </c:pt>
                      <c:pt idx="4104">
                        <c:v>1.5644097222243134</c:v>
                      </c:pt>
                      <c:pt idx="4105">
                        <c:v>1.5646527777784784</c:v>
                      </c:pt>
                      <c:pt idx="4106">
                        <c:v>1.5648958333326435</c:v>
                      </c:pt>
                      <c:pt idx="4107">
                        <c:v>1.5651388888868085</c:v>
                      </c:pt>
                      <c:pt idx="4108">
                        <c:v>1.5653819444409736</c:v>
                      </c:pt>
                      <c:pt idx="4109">
                        <c:v>1.5656250000024146</c:v>
                      </c:pt>
                      <c:pt idx="4110">
                        <c:v>1.5658680555565796</c:v>
                      </c:pt>
                      <c:pt idx="4111">
                        <c:v>1.5661111111107446</c:v>
                      </c:pt>
                      <c:pt idx="4112">
                        <c:v>1.5663541666649097</c:v>
                      </c:pt>
                      <c:pt idx="4113">
                        <c:v>1.5665972222190747</c:v>
                      </c:pt>
                      <c:pt idx="4114">
                        <c:v>1.5668402777805157</c:v>
                      </c:pt>
                      <c:pt idx="4115">
                        <c:v>1.5670833333346808</c:v>
                      </c:pt>
                      <c:pt idx="4116">
                        <c:v>1.5673263888888458</c:v>
                      </c:pt>
                      <c:pt idx="4117">
                        <c:v>1.5675694444430108</c:v>
                      </c:pt>
                      <c:pt idx="4118">
                        <c:v>1.5678124999971759</c:v>
                      </c:pt>
                      <c:pt idx="4119">
                        <c:v>1.5680555555586169</c:v>
                      </c:pt>
                      <c:pt idx="4120">
                        <c:v>1.5682986111127819</c:v>
                      </c:pt>
                      <c:pt idx="4121">
                        <c:v>1.5685416666669469</c:v>
                      </c:pt>
                      <c:pt idx="4122">
                        <c:v>1.568784722221112</c:v>
                      </c:pt>
                      <c:pt idx="4123">
                        <c:v>1.569027777775277</c:v>
                      </c:pt>
                      <c:pt idx="4124">
                        <c:v>1.5692708333294421</c:v>
                      </c:pt>
                      <c:pt idx="4125">
                        <c:v>1.5695138888908831</c:v>
                      </c:pt>
                      <c:pt idx="4126">
                        <c:v>1.5697569444450481</c:v>
                      </c:pt>
                      <c:pt idx="4127">
                        <c:v>1.5699999999992131</c:v>
                      </c:pt>
                      <c:pt idx="4128">
                        <c:v>1.5702430555533782</c:v>
                      </c:pt>
                      <c:pt idx="4129">
                        <c:v>1.5704861111075432</c:v>
                      </c:pt>
                      <c:pt idx="4130">
                        <c:v>1.5707291666689842</c:v>
                      </c:pt>
                      <c:pt idx="4131">
                        <c:v>1.5709722222231493</c:v>
                      </c:pt>
                      <c:pt idx="4132">
                        <c:v>1.5712152777773143</c:v>
                      </c:pt>
                      <c:pt idx="4133">
                        <c:v>1.5714583333314793</c:v>
                      </c:pt>
                      <c:pt idx="4134">
                        <c:v>1.5717013888856444</c:v>
                      </c:pt>
                      <c:pt idx="4135">
                        <c:v>1.5719444444470854</c:v>
                      </c:pt>
                      <c:pt idx="4136">
                        <c:v>1.5721875000012504</c:v>
                      </c:pt>
                      <c:pt idx="4137">
                        <c:v>1.5724305555554154</c:v>
                      </c:pt>
                      <c:pt idx="4138">
                        <c:v>1.5726736111095805</c:v>
                      </c:pt>
                      <c:pt idx="4139">
                        <c:v>1.5729282407405252</c:v>
                      </c:pt>
                      <c:pt idx="4140">
                        <c:v>1.5731712962946902</c:v>
                      </c:pt>
                      <c:pt idx="4141">
                        <c:v>1.5734143518488553</c:v>
                      </c:pt>
                      <c:pt idx="4142">
                        <c:v>1.5736574074102962</c:v>
                      </c:pt>
                      <c:pt idx="4143">
                        <c:v>1.5739004629644613</c:v>
                      </c:pt>
                      <c:pt idx="4144">
                        <c:v>1.5741435185186263</c:v>
                      </c:pt>
                      <c:pt idx="4145">
                        <c:v>1.5743865740727914</c:v>
                      </c:pt>
                      <c:pt idx="4146">
                        <c:v>1.5746296296269564</c:v>
                      </c:pt>
                      <c:pt idx="4147">
                        <c:v>1.5748726851811214</c:v>
                      </c:pt>
                      <c:pt idx="4148">
                        <c:v>1.5751157407425624</c:v>
                      </c:pt>
                      <c:pt idx="4149">
                        <c:v>1.5753587962967275</c:v>
                      </c:pt>
                      <c:pt idx="4150">
                        <c:v>1.5756018518508925</c:v>
                      </c:pt>
                      <c:pt idx="4151">
                        <c:v>1.5758449074050576</c:v>
                      </c:pt>
                      <c:pt idx="4152">
                        <c:v>1.5760879629592226</c:v>
                      </c:pt>
                      <c:pt idx="4153">
                        <c:v>1.5763310185206636</c:v>
                      </c:pt>
                      <c:pt idx="4154">
                        <c:v>1.5765740740748286</c:v>
                      </c:pt>
                      <c:pt idx="4155">
                        <c:v>1.5768171296289937</c:v>
                      </c:pt>
                      <c:pt idx="4156">
                        <c:v>1.5770601851831587</c:v>
                      </c:pt>
                      <c:pt idx="4157">
                        <c:v>1.5773032407373238</c:v>
                      </c:pt>
                      <c:pt idx="4158">
                        <c:v>1.5775462962987647</c:v>
                      </c:pt>
                      <c:pt idx="4159">
                        <c:v>1.5777893518529298</c:v>
                      </c:pt>
                      <c:pt idx="4160">
                        <c:v>1.5780324074070948</c:v>
                      </c:pt>
                      <c:pt idx="4161">
                        <c:v>1.5782754629612599</c:v>
                      </c:pt>
                      <c:pt idx="4162">
                        <c:v>1.5785185185154249</c:v>
                      </c:pt>
                      <c:pt idx="4163">
                        <c:v>1.5787615740768659</c:v>
                      </c:pt>
                      <c:pt idx="4164">
                        <c:v>1.5790046296310309</c:v>
                      </c:pt>
                      <c:pt idx="4165">
                        <c:v>1.579247685185196</c:v>
                      </c:pt>
                      <c:pt idx="4166">
                        <c:v>1.579490740739361</c:v>
                      </c:pt>
                      <c:pt idx="4167">
                        <c:v>1.5797337962935261</c:v>
                      </c:pt>
                      <c:pt idx="4168">
                        <c:v>1.5799768518549671</c:v>
                      </c:pt>
                      <c:pt idx="4169">
                        <c:v>1.5802199074091321</c:v>
                      </c:pt>
                      <c:pt idx="4170">
                        <c:v>1.5804629629632971</c:v>
                      </c:pt>
                      <c:pt idx="4171">
                        <c:v>1.5807060185174622</c:v>
                      </c:pt>
                      <c:pt idx="4172">
                        <c:v>1.5809490740716272</c:v>
                      </c:pt>
                      <c:pt idx="4173">
                        <c:v>1.5811921296257923</c:v>
                      </c:pt>
                      <c:pt idx="4174">
                        <c:v>1.5814351851872332</c:v>
                      </c:pt>
                      <c:pt idx="4175">
                        <c:v>1.5816782407413983</c:v>
                      </c:pt>
                      <c:pt idx="4176">
                        <c:v>1.5819212962955633</c:v>
                      </c:pt>
                      <c:pt idx="4177">
                        <c:v>1.5821643518497284</c:v>
                      </c:pt>
                      <c:pt idx="4178">
                        <c:v>1.5824074074038934</c:v>
                      </c:pt>
                      <c:pt idx="4179">
                        <c:v>1.5826504629653344</c:v>
                      </c:pt>
                      <c:pt idx="4180">
                        <c:v>1.5828935185194994</c:v>
                      </c:pt>
                      <c:pt idx="4181">
                        <c:v>1.5831365740736645</c:v>
                      </c:pt>
                      <c:pt idx="4182">
                        <c:v>1.5833796296278295</c:v>
                      </c:pt>
                      <c:pt idx="4183">
                        <c:v>1.5836226851819946</c:v>
                      </c:pt>
                      <c:pt idx="4184">
                        <c:v>1.5838657407434356</c:v>
                      </c:pt>
                      <c:pt idx="4185">
                        <c:v>1.5841087962976006</c:v>
                      </c:pt>
                      <c:pt idx="4186">
                        <c:v>1.5843518518517656</c:v>
                      </c:pt>
                      <c:pt idx="4187">
                        <c:v>1.5845949074059307</c:v>
                      </c:pt>
                      <c:pt idx="4188">
                        <c:v>1.5848495370368754</c:v>
                      </c:pt>
                      <c:pt idx="4189">
                        <c:v>1.5850925925910404</c:v>
                      </c:pt>
                      <c:pt idx="4190">
                        <c:v>1.5853356481452054</c:v>
                      </c:pt>
                      <c:pt idx="4191">
                        <c:v>1.5855787037066464</c:v>
                      </c:pt>
                      <c:pt idx="4192">
                        <c:v>1.5858217592608115</c:v>
                      </c:pt>
                      <c:pt idx="4193">
                        <c:v>1.5860648148149765</c:v>
                      </c:pt>
                      <c:pt idx="4194">
                        <c:v>1.5863078703691416</c:v>
                      </c:pt>
                      <c:pt idx="4195">
                        <c:v>1.5865509259233066</c:v>
                      </c:pt>
                      <c:pt idx="4196">
                        <c:v>1.5867939814774716</c:v>
                      </c:pt>
                      <c:pt idx="4197">
                        <c:v>1.5870370370389126</c:v>
                      </c:pt>
                      <c:pt idx="4198">
                        <c:v>1.5872800925930777</c:v>
                      </c:pt>
                      <c:pt idx="4199">
                        <c:v>1.5875231481472427</c:v>
                      </c:pt>
                      <c:pt idx="4200">
                        <c:v>1.5877662037014078</c:v>
                      </c:pt>
                      <c:pt idx="4201">
                        <c:v>1.5880092592555728</c:v>
                      </c:pt>
                      <c:pt idx="4202">
                        <c:v>1.5882523148170138</c:v>
                      </c:pt>
                      <c:pt idx="4203">
                        <c:v>1.5884953703711788</c:v>
                      </c:pt>
                      <c:pt idx="4204">
                        <c:v>1.5887384259253439</c:v>
                      </c:pt>
                      <c:pt idx="4205">
                        <c:v>1.5889814814795089</c:v>
                      </c:pt>
                      <c:pt idx="4206">
                        <c:v>1.5892245370336739</c:v>
                      </c:pt>
                      <c:pt idx="4207">
                        <c:v>1.5894675925951149</c:v>
                      </c:pt>
                      <c:pt idx="4208">
                        <c:v>1.58971064814928</c:v>
                      </c:pt>
                      <c:pt idx="4209">
                        <c:v>1.589953703703445</c:v>
                      </c:pt>
                      <c:pt idx="4210">
                        <c:v>1.5901967592576101</c:v>
                      </c:pt>
                      <c:pt idx="4211">
                        <c:v>1.5904398148117751</c:v>
                      </c:pt>
                      <c:pt idx="4212">
                        <c:v>1.5906828703732161</c:v>
                      </c:pt>
                      <c:pt idx="4213">
                        <c:v>1.5909259259273811</c:v>
                      </c:pt>
                      <c:pt idx="4214">
                        <c:v>1.5911689814815462</c:v>
                      </c:pt>
                      <c:pt idx="4215">
                        <c:v>1.5914120370357112</c:v>
                      </c:pt>
                      <c:pt idx="4216">
                        <c:v>1.5916550925898763</c:v>
                      </c:pt>
                      <c:pt idx="4217">
                        <c:v>1.5918981481440413</c:v>
                      </c:pt>
                      <c:pt idx="4218">
                        <c:v>1.5921412037054823</c:v>
                      </c:pt>
                      <c:pt idx="4219">
                        <c:v>1.5923842592596473</c:v>
                      </c:pt>
                      <c:pt idx="4220">
                        <c:v>1.5926273148138124</c:v>
                      </c:pt>
                      <c:pt idx="4221">
                        <c:v>1.5928703703679774</c:v>
                      </c:pt>
                      <c:pt idx="4222">
                        <c:v>1.5931134259221424</c:v>
                      </c:pt>
                      <c:pt idx="4223">
                        <c:v>1.5933564814835834</c:v>
                      </c:pt>
                      <c:pt idx="4224">
                        <c:v>1.5935995370377485</c:v>
                      </c:pt>
                      <c:pt idx="4225">
                        <c:v>1.5938425925919135</c:v>
                      </c:pt>
                      <c:pt idx="4226">
                        <c:v>1.5940856481460786</c:v>
                      </c:pt>
                      <c:pt idx="4227">
                        <c:v>1.5943287037002436</c:v>
                      </c:pt>
                      <c:pt idx="4228">
                        <c:v>1.5945717592616846</c:v>
                      </c:pt>
                      <c:pt idx="4229">
                        <c:v>1.5948148148158496</c:v>
                      </c:pt>
                      <c:pt idx="4230">
                        <c:v>1.5950578703700147</c:v>
                      </c:pt>
                      <c:pt idx="4231">
                        <c:v>1.5953009259241797</c:v>
                      </c:pt>
                      <c:pt idx="4232">
                        <c:v>1.5955439814783448</c:v>
                      </c:pt>
                      <c:pt idx="4233">
                        <c:v>1.5957870370397857</c:v>
                      </c:pt>
                      <c:pt idx="4234">
                        <c:v>1.5960300925939508</c:v>
                      </c:pt>
                      <c:pt idx="4235">
                        <c:v>1.5962731481481158</c:v>
                      </c:pt>
                      <c:pt idx="4236">
                        <c:v>1.5965277777790605</c:v>
                      </c:pt>
                      <c:pt idx="4237">
                        <c:v>1.5967708333332256</c:v>
                      </c:pt>
                      <c:pt idx="4238">
                        <c:v>1.5970138888873906</c:v>
                      </c:pt>
                      <c:pt idx="4239">
                        <c:v>1.5972569444415556</c:v>
                      </c:pt>
                      <c:pt idx="4240">
                        <c:v>1.5975000000029966</c:v>
                      </c:pt>
                      <c:pt idx="4241">
                        <c:v>1.5977430555571617</c:v>
                      </c:pt>
                      <c:pt idx="4242">
                        <c:v>1.5979861111113267</c:v>
                      </c:pt>
                      <c:pt idx="4243">
                        <c:v>1.5982291666654918</c:v>
                      </c:pt>
                      <c:pt idx="4244">
                        <c:v>1.5984722222196568</c:v>
                      </c:pt>
                      <c:pt idx="4245">
                        <c:v>1.5987152777738218</c:v>
                      </c:pt>
                      <c:pt idx="4246">
                        <c:v>1.5989583333352628</c:v>
                      </c:pt>
                      <c:pt idx="4247">
                        <c:v>1.5992013888894279</c:v>
                      </c:pt>
                      <c:pt idx="4248">
                        <c:v>1.5994444444435929</c:v>
                      </c:pt>
                      <c:pt idx="4249">
                        <c:v>1.5996874999977579</c:v>
                      </c:pt>
                      <c:pt idx="4250">
                        <c:v>1.599930555551923</c:v>
                      </c:pt>
                      <c:pt idx="4251">
                        <c:v>1.600173611113364</c:v>
                      </c:pt>
                      <c:pt idx="4252">
                        <c:v>1.600416666667529</c:v>
                      </c:pt>
                      <c:pt idx="4253">
                        <c:v>1.6006597222216941</c:v>
                      </c:pt>
                      <c:pt idx="4254">
                        <c:v>1.6009027777758591</c:v>
                      </c:pt>
                      <c:pt idx="4255">
                        <c:v>1.6011458333300241</c:v>
                      </c:pt>
                      <c:pt idx="4256">
                        <c:v>1.6013888888914651</c:v>
                      </c:pt>
                      <c:pt idx="4257">
                        <c:v>1.6016319444456302</c:v>
                      </c:pt>
                      <c:pt idx="4258">
                        <c:v>1.6018749999997952</c:v>
                      </c:pt>
                      <c:pt idx="4259">
                        <c:v>1.6021180555539603</c:v>
                      </c:pt>
                      <c:pt idx="4260">
                        <c:v>1.6023611111081253</c:v>
                      </c:pt>
                      <c:pt idx="4261">
                        <c:v>1.6026041666695663</c:v>
                      </c:pt>
                      <c:pt idx="4262">
                        <c:v>1.6028472222237313</c:v>
                      </c:pt>
                      <c:pt idx="4263">
                        <c:v>1.6030902777778964</c:v>
                      </c:pt>
                      <c:pt idx="4264">
                        <c:v>1.6033333333320614</c:v>
                      </c:pt>
                      <c:pt idx="4265">
                        <c:v>1.6035763888862264</c:v>
                      </c:pt>
                      <c:pt idx="4266">
                        <c:v>1.6038194444403915</c:v>
                      </c:pt>
                      <c:pt idx="4267">
                        <c:v>1.6040625000018325</c:v>
                      </c:pt>
                      <c:pt idx="4268">
                        <c:v>1.6043055555559975</c:v>
                      </c:pt>
                      <c:pt idx="4269">
                        <c:v>1.6045486111101626</c:v>
                      </c:pt>
                      <c:pt idx="4270">
                        <c:v>1.6047916666643276</c:v>
                      </c:pt>
                      <c:pt idx="4271">
                        <c:v>1.6050347222184926</c:v>
                      </c:pt>
                      <c:pt idx="4272">
                        <c:v>1.6052777777799336</c:v>
                      </c:pt>
                      <c:pt idx="4273">
                        <c:v>1.6055208333340987</c:v>
                      </c:pt>
                      <c:pt idx="4274">
                        <c:v>1.6057638888882637</c:v>
                      </c:pt>
                      <c:pt idx="4275">
                        <c:v>1.6060069444424288</c:v>
                      </c:pt>
                      <c:pt idx="4276">
                        <c:v>1.6062499999965938</c:v>
                      </c:pt>
                      <c:pt idx="4277">
                        <c:v>1.6064930555580348</c:v>
                      </c:pt>
                      <c:pt idx="4278">
                        <c:v>1.6067361111121998</c:v>
                      </c:pt>
                      <c:pt idx="4279">
                        <c:v>1.6069791666663649</c:v>
                      </c:pt>
                      <c:pt idx="4280">
                        <c:v>1.6072222222205299</c:v>
                      </c:pt>
                      <c:pt idx="4281">
                        <c:v>1.6074652777746949</c:v>
                      </c:pt>
                      <c:pt idx="4282">
                        <c:v>1.6077083333361359</c:v>
                      </c:pt>
                      <c:pt idx="4283">
                        <c:v>1.607951388890301</c:v>
                      </c:pt>
                      <c:pt idx="4284">
                        <c:v>1.6082060185212457</c:v>
                      </c:pt>
                      <c:pt idx="4285">
                        <c:v>1.6084490740754107</c:v>
                      </c:pt>
                      <c:pt idx="4286">
                        <c:v>1.6086921296295758</c:v>
                      </c:pt>
                      <c:pt idx="4287">
                        <c:v>1.6089351851837408</c:v>
                      </c:pt>
                      <c:pt idx="4288">
                        <c:v>1.6091782407379058</c:v>
                      </c:pt>
                      <c:pt idx="4289">
                        <c:v>1.6094212962993468</c:v>
                      </c:pt>
                      <c:pt idx="4290">
                        <c:v>1.6096643518535119</c:v>
                      </c:pt>
                      <c:pt idx="4291">
                        <c:v>1.6099074074076769</c:v>
                      </c:pt>
                      <c:pt idx="4292">
                        <c:v>1.6101504629618419</c:v>
                      </c:pt>
                      <c:pt idx="4293">
                        <c:v>1.610393518516007</c:v>
                      </c:pt>
                      <c:pt idx="4294">
                        <c:v>1.610636574070172</c:v>
                      </c:pt>
                      <c:pt idx="4295">
                        <c:v>1.610879629631613</c:v>
                      </c:pt>
                      <c:pt idx="4296">
                        <c:v>1.6111226851857781</c:v>
                      </c:pt>
                      <c:pt idx="4297">
                        <c:v>1.6113657407399431</c:v>
                      </c:pt>
                      <c:pt idx="4298">
                        <c:v>1.6116087962941081</c:v>
                      </c:pt>
                      <c:pt idx="4299">
                        <c:v>1.6118518518482732</c:v>
                      </c:pt>
                      <c:pt idx="4300">
                        <c:v>1.6120949074097142</c:v>
                      </c:pt>
                      <c:pt idx="4301">
                        <c:v>1.6123379629638792</c:v>
                      </c:pt>
                      <c:pt idx="4302">
                        <c:v>1.6125810185180443</c:v>
                      </c:pt>
                      <c:pt idx="4303">
                        <c:v>1.6128240740722093</c:v>
                      </c:pt>
                      <c:pt idx="4304">
                        <c:v>1.6130671296263743</c:v>
                      </c:pt>
                      <c:pt idx="4305">
                        <c:v>1.6133101851878153</c:v>
                      </c:pt>
                      <c:pt idx="4306">
                        <c:v>1.6135532407419804</c:v>
                      </c:pt>
                      <c:pt idx="4307">
                        <c:v>1.6137962962961454</c:v>
                      </c:pt>
                      <c:pt idx="4308">
                        <c:v>1.6140393518503104</c:v>
                      </c:pt>
                      <c:pt idx="4309">
                        <c:v>1.6142824074044755</c:v>
                      </c:pt>
                      <c:pt idx="4310">
                        <c:v>1.6145254629659165</c:v>
                      </c:pt>
                      <c:pt idx="4311">
                        <c:v>1.6147685185200815</c:v>
                      </c:pt>
                      <c:pt idx="4312">
                        <c:v>1.6150115740742466</c:v>
                      </c:pt>
                      <c:pt idx="4313">
                        <c:v>1.6152546296284116</c:v>
                      </c:pt>
                      <c:pt idx="4314">
                        <c:v>1.6154976851825766</c:v>
                      </c:pt>
                      <c:pt idx="4315">
                        <c:v>1.6157407407367417</c:v>
                      </c:pt>
                      <c:pt idx="4316">
                        <c:v>1.6159837962981827</c:v>
                      </c:pt>
                      <c:pt idx="4317">
                        <c:v>1.6162268518523477</c:v>
                      </c:pt>
                      <c:pt idx="4318">
                        <c:v>1.6164699074065128</c:v>
                      </c:pt>
                      <c:pt idx="4319">
                        <c:v>1.6167129629606778</c:v>
                      </c:pt>
                      <c:pt idx="4320">
                        <c:v>1.6169560185148428</c:v>
                      </c:pt>
                      <c:pt idx="4321">
                        <c:v>1.6171990740762838</c:v>
                      </c:pt>
                      <c:pt idx="4322">
                        <c:v>1.6174421296304489</c:v>
                      </c:pt>
                      <c:pt idx="4323">
                        <c:v>1.6176851851846139</c:v>
                      </c:pt>
                      <c:pt idx="4324">
                        <c:v>1.6179282407387789</c:v>
                      </c:pt>
                      <c:pt idx="4325">
                        <c:v>1.618171296292944</c:v>
                      </c:pt>
                      <c:pt idx="4326">
                        <c:v>1.618414351854385</c:v>
                      </c:pt>
                      <c:pt idx="4327">
                        <c:v>1.61865740740855</c:v>
                      </c:pt>
                      <c:pt idx="4328">
                        <c:v>1.6189004629627151</c:v>
                      </c:pt>
                      <c:pt idx="4329">
                        <c:v>1.6191435185168801</c:v>
                      </c:pt>
                      <c:pt idx="4330">
                        <c:v>1.6193865740710451</c:v>
                      </c:pt>
                      <c:pt idx="4331">
                        <c:v>1.6196296296324861</c:v>
                      </c:pt>
                      <c:pt idx="4332">
                        <c:v>1.6198726851866512</c:v>
                      </c:pt>
                      <c:pt idx="4333">
                        <c:v>1.6201273148175959</c:v>
                      </c:pt>
                      <c:pt idx="4334">
                        <c:v>1.6203703703717609</c:v>
                      </c:pt>
                      <c:pt idx="4335">
                        <c:v>1.6206134259259259</c:v>
                      </c:pt>
                      <c:pt idx="4336">
                        <c:v>1.620856481480091</c:v>
                      </c:pt>
                      <c:pt idx="4337">
                        <c:v>1.621099537034256</c:v>
                      </c:pt>
                      <c:pt idx="4338">
                        <c:v>1.621342592595697</c:v>
                      </c:pt>
                      <c:pt idx="4339">
                        <c:v>1.6215856481498621</c:v>
                      </c:pt>
                      <c:pt idx="4340">
                        <c:v>1.6218287037040271</c:v>
                      </c:pt>
                      <c:pt idx="4341">
                        <c:v>1.6220717592581921</c:v>
                      </c:pt>
                      <c:pt idx="4342">
                        <c:v>1.6223148148123572</c:v>
                      </c:pt>
                      <c:pt idx="4343">
                        <c:v>1.6225578703665222</c:v>
                      </c:pt>
                      <c:pt idx="4344">
                        <c:v>1.6228009259279632</c:v>
                      </c:pt>
                      <c:pt idx="4345">
                        <c:v>1.6230439814821283</c:v>
                      </c:pt>
                      <c:pt idx="4346">
                        <c:v>1.6232870370362933</c:v>
                      </c:pt>
                      <c:pt idx="4347">
                        <c:v>1.6235300925904583</c:v>
                      </c:pt>
                      <c:pt idx="4348">
                        <c:v>1.6237731481446234</c:v>
                      </c:pt>
                      <c:pt idx="4349">
                        <c:v>1.6240162037060644</c:v>
                      </c:pt>
                      <c:pt idx="4350">
                        <c:v>1.6242592592602294</c:v>
                      </c:pt>
                      <c:pt idx="4351">
                        <c:v>1.6245023148143944</c:v>
                      </c:pt>
                      <c:pt idx="4352">
                        <c:v>1.6247453703685595</c:v>
                      </c:pt>
                      <c:pt idx="4353">
                        <c:v>1.6249884259227245</c:v>
                      </c:pt>
                      <c:pt idx="4354">
                        <c:v>1.6252314814841655</c:v>
                      </c:pt>
                      <c:pt idx="4355">
                        <c:v>1.6254745370383306</c:v>
                      </c:pt>
                      <c:pt idx="4356">
                        <c:v>1.6257175925924956</c:v>
                      </c:pt>
                      <c:pt idx="4357">
                        <c:v>1.6259606481466606</c:v>
                      </c:pt>
                      <c:pt idx="4358">
                        <c:v>1.6262037037008257</c:v>
                      </c:pt>
                      <c:pt idx="4359">
                        <c:v>1.6264467592622667</c:v>
                      </c:pt>
                      <c:pt idx="4360">
                        <c:v>1.6266898148164317</c:v>
                      </c:pt>
                      <c:pt idx="4361">
                        <c:v>1.6269328703705968</c:v>
                      </c:pt>
                      <c:pt idx="4362">
                        <c:v>1.6271759259247618</c:v>
                      </c:pt>
                      <c:pt idx="4363">
                        <c:v>1.6274189814789268</c:v>
                      </c:pt>
                      <c:pt idx="4364">
                        <c:v>1.6276620370330919</c:v>
                      </c:pt>
                      <c:pt idx="4365">
                        <c:v>1.6279050925945329</c:v>
                      </c:pt>
                      <c:pt idx="4366">
                        <c:v>1.6281481481486979</c:v>
                      </c:pt>
                      <c:pt idx="4367">
                        <c:v>1.6283912037028629</c:v>
                      </c:pt>
                      <c:pt idx="4368">
                        <c:v>1.628634259257028</c:v>
                      </c:pt>
                      <c:pt idx="4369">
                        <c:v>1.628877314811193</c:v>
                      </c:pt>
                      <c:pt idx="4370">
                        <c:v>1.629120370372634</c:v>
                      </c:pt>
                      <c:pt idx="4371">
                        <c:v>1.6293634259267991</c:v>
                      </c:pt>
                      <c:pt idx="4372">
                        <c:v>1.6296064814809641</c:v>
                      </c:pt>
                      <c:pt idx="4373">
                        <c:v>1.6298495370351291</c:v>
                      </c:pt>
                      <c:pt idx="4374">
                        <c:v>1.6300925925892942</c:v>
                      </c:pt>
                      <c:pt idx="4375">
                        <c:v>1.6303356481507352</c:v>
                      </c:pt>
                      <c:pt idx="4376">
                        <c:v>1.6305787037049002</c:v>
                      </c:pt>
                      <c:pt idx="4377">
                        <c:v>1.6308217592590653</c:v>
                      </c:pt>
                      <c:pt idx="4378">
                        <c:v>1.6310648148132303</c:v>
                      </c:pt>
                      <c:pt idx="4379">
                        <c:v>1.6313078703673953</c:v>
                      </c:pt>
                      <c:pt idx="4380">
                        <c:v>1.6315509259288363</c:v>
                      </c:pt>
                      <c:pt idx="4381">
                        <c:v>1.6318055555525051</c:v>
                      </c:pt>
                      <c:pt idx="4382">
                        <c:v>1.6320486111139461</c:v>
                      </c:pt>
                      <c:pt idx="4383">
                        <c:v>1.6322916666681111</c:v>
                      </c:pt>
                      <c:pt idx="4384">
                        <c:v>1.6325347222222761</c:v>
                      </c:pt>
                      <c:pt idx="4385">
                        <c:v>1.6327777777764412</c:v>
                      </c:pt>
                      <c:pt idx="4386">
                        <c:v>1.6330208333306062</c:v>
                      </c:pt>
                      <c:pt idx="4387">
                        <c:v>1.6332638888847713</c:v>
                      </c:pt>
                      <c:pt idx="4388">
                        <c:v>1.6335069444462123</c:v>
                      </c:pt>
                      <c:pt idx="4389">
                        <c:v>1.6337500000003773</c:v>
                      </c:pt>
                      <c:pt idx="4390">
                        <c:v>1.6339930555545423</c:v>
                      </c:pt>
                      <c:pt idx="4391">
                        <c:v>1.6342361111087074</c:v>
                      </c:pt>
                      <c:pt idx="4392">
                        <c:v>1.6344791666628724</c:v>
                      </c:pt>
                      <c:pt idx="4393">
                        <c:v>1.6347222222243134</c:v>
                      </c:pt>
                      <c:pt idx="4394">
                        <c:v>1.6349652777784784</c:v>
                      </c:pt>
                      <c:pt idx="4395">
                        <c:v>1.6352083333326435</c:v>
                      </c:pt>
                      <c:pt idx="4396">
                        <c:v>1.6354513888868085</c:v>
                      </c:pt>
                      <c:pt idx="4397">
                        <c:v>1.6356944444409736</c:v>
                      </c:pt>
                      <c:pt idx="4398">
                        <c:v>1.6359375000024146</c:v>
                      </c:pt>
                      <c:pt idx="4399">
                        <c:v>1.6361805555565796</c:v>
                      </c:pt>
                      <c:pt idx="4400">
                        <c:v>1.6364236111107446</c:v>
                      </c:pt>
                      <c:pt idx="4401">
                        <c:v>1.6366666666649097</c:v>
                      </c:pt>
                      <c:pt idx="4402">
                        <c:v>1.6369097222190747</c:v>
                      </c:pt>
                      <c:pt idx="4403">
                        <c:v>1.6371527777805157</c:v>
                      </c:pt>
                      <c:pt idx="4404">
                        <c:v>1.6373958333346808</c:v>
                      </c:pt>
                      <c:pt idx="4405">
                        <c:v>1.6376388888888458</c:v>
                      </c:pt>
                      <c:pt idx="4406">
                        <c:v>1.6378819444430108</c:v>
                      </c:pt>
                      <c:pt idx="4407">
                        <c:v>1.6381249999971759</c:v>
                      </c:pt>
                      <c:pt idx="4408">
                        <c:v>1.6383680555586169</c:v>
                      </c:pt>
                      <c:pt idx="4409">
                        <c:v>1.6386111111127819</c:v>
                      </c:pt>
                      <c:pt idx="4410">
                        <c:v>1.6388541666669469</c:v>
                      </c:pt>
                      <c:pt idx="4411">
                        <c:v>1.639097222221112</c:v>
                      </c:pt>
                      <c:pt idx="4412">
                        <c:v>1.639340277775277</c:v>
                      </c:pt>
                      <c:pt idx="4413">
                        <c:v>1.6395833333294421</c:v>
                      </c:pt>
                      <c:pt idx="4414">
                        <c:v>1.6398263888908831</c:v>
                      </c:pt>
                      <c:pt idx="4415">
                        <c:v>1.6400694444450481</c:v>
                      </c:pt>
                      <c:pt idx="4416">
                        <c:v>1.6403124999992131</c:v>
                      </c:pt>
                      <c:pt idx="4417">
                        <c:v>1.6405555555533782</c:v>
                      </c:pt>
                      <c:pt idx="4418">
                        <c:v>1.6407986111075432</c:v>
                      </c:pt>
                      <c:pt idx="4419">
                        <c:v>1.6410416666689842</c:v>
                      </c:pt>
                      <c:pt idx="4420">
                        <c:v>1.6412847222231493</c:v>
                      </c:pt>
                      <c:pt idx="4421">
                        <c:v>1.6415277777773143</c:v>
                      </c:pt>
                      <c:pt idx="4422">
                        <c:v>1.6417708333314793</c:v>
                      </c:pt>
                      <c:pt idx="4423">
                        <c:v>1.6420138888856444</c:v>
                      </c:pt>
                      <c:pt idx="4424">
                        <c:v>1.6422569444470854</c:v>
                      </c:pt>
                      <c:pt idx="4425">
                        <c:v>1.6425000000012504</c:v>
                      </c:pt>
                      <c:pt idx="4426">
                        <c:v>1.6427430555554154</c:v>
                      </c:pt>
                      <c:pt idx="4427">
                        <c:v>1.6429861111095805</c:v>
                      </c:pt>
                      <c:pt idx="4428">
                        <c:v>1.6432291666637455</c:v>
                      </c:pt>
                      <c:pt idx="4429">
                        <c:v>1.6434722222251865</c:v>
                      </c:pt>
                      <c:pt idx="4430">
                        <c:v>1.6437268518488553</c:v>
                      </c:pt>
                      <c:pt idx="4431">
                        <c:v>1.6439699074102962</c:v>
                      </c:pt>
                      <c:pt idx="4432">
                        <c:v>1.6442129629644613</c:v>
                      </c:pt>
                      <c:pt idx="4433">
                        <c:v>1.6444560185186263</c:v>
                      </c:pt>
                      <c:pt idx="4434">
                        <c:v>1.6446990740727914</c:v>
                      </c:pt>
                      <c:pt idx="4435">
                        <c:v>1.6449421296269564</c:v>
                      </c:pt>
                      <c:pt idx="4436">
                        <c:v>1.6451851851811214</c:v>
                      </c:pt>
                      <c:pt idx="4437">
                        <c:v>1.6454282407425624</c:v>
                      </c:pt>
                      <c:pt idx="4438">
                        <c:v>1.6456712962967275</c:v>
                      </c:pt>
                      <c:pt idx="4439">
                        <c:v>1.6459143518508925</c:v>
                      </c:pt>
                      <c:pt idx="4440">
                        <c:v>1.6461574074050576</c:v>
                      </c:pt>
                      <c:pt idx="4441">
                        <c:v>1.6464004629592226</c:v>
                      </c:pt>
                      <c:pt idx="4442">
                        <c:v>1.6466435185206636</c:v>
                      </c:pt>
                      <c:pt idx="4443">
                        <c:v>1.6468865740748286</c:v>
                      </c:pt>
                      <c:pt idx="4444">
                        <c:v>1.6471296296289937</c:v>
                      </c:pt>
                      <c:pt idx="4445">
                        <c:v>1.6473726851831587</c:v>
                      </c:pt>
                      <c:pt idx="4446">
                        <c:v>1.6476157407373238</c:v>
                      </c:pt>
                      <c:pt idx="4447">
                        <c:v>1.6478587962987647</c:v>
                      </c:pt>
                      <c:pt idx="4448">
                        <c:v>1.6481018518529298</c:v>
                      </c:pt>
                      <c:pt idx="4449">
                        <c:v>1.6483449074070948</c:v>
                      </c:pt>
                      <c:pt idx="4450">
                        <c:v>1.6485879629612599</c:v>
                      </c:pt>
                      <c:pt idx="4451">
                        <c:v>1.6488310185154249</c:v>
                      </c:pt>
                      <c:pt idx="4452">
                        <c:v>1.6490740740768659</c:v>
                      </c:pt>
                      <c:pt idx="4453">
                        <c:v>1.6493171296310309</c:v>
                      </c:pt>
                      <c:pt idx="4454">
                        <c:v>1.649560185185196</c:v>
                      </c:pt>
                      <c:pt idx="4455">
                        <c:v>1.649803240739361</c:v>
                      </c:pt>
                      <c:pt idx="4456">
                        <c:v>1.6500462962935261</c:v>
                      </c:pt>
                      <c:pt idx="4457">
                        <c:v>1.6502893518549671</c:v>
                      </c:pt>
                      <c:pt idx="4458">
                        <c:v>1.6505324074091321</c:v>
                      </c:pt>
                      <c:pt idx="4459">
                        <c:v>1.6507754629632971</c:v>
                      </c:pt>
                      <c:pt idx="4460">
                        <c:v>1.6510185185174622</c:v>
                      </c:pt>
                      <c:pt idx="4461">
                        <c:v>1.6512615740716272</c:v>
                      </c:pt>
                      <c:pt idx="4462">
                        <c:v>1.6515046296257923</c:v>
                      </c:pt>
                      <c:pt idx="4463">
                        <c:v>1.6517476851872332</c:v>
                      </c:pt>
                      <c:pt idx="4464">
                        <c:v>1.6519907407413983</c:v>
                      </c:pt>
                      <c:pt idx="4465">
                        <c:v>1.6522337962955633</c:v>
                      </c:pt>
                      <c:pt idx="4466">
                        <c:v>1.6524768518497284</c:v>
                      </c:pt>
                      <c:pt idx="4467">
                        <c:v>1.6527199074038934</c:v>
                      </c:pt>
                      <c:pt idx="4468">
                        <c:v>1.6529629629653344</c:v>
                      </c:pt>
                      <c:pt idx="4469">
                        <c:v>1.6532060185194994</c:v>
                      </c:pt>
                      <c:pt idx="4470">
                        <c:v>1.6534490740736645</c:v>
                      </c:pt>
                      <c:pt idx="4471">
                        <c:v>1.6536921296278295</c:v>
                      </c:pt>
                      <c:pt idx="4472">
                        <c:v>1.6539351851819946</c:v>
                      </c:pt>
                      <c:pt idx="4473">
                        <c:v>1.6541782407434356</c:v>
                      </c:pt>
                      <c:pt idx="4474">
                        <c:v>1.6544212962976006</c:v>
                      </c:pt>
                      <c:pt idx="4475">
                        <c:v>1.6546643518517656</c:v>
                      </c:pt>
                      <c:pt idx="4476">
                        <c:v>1.6549074074059307</c:v>
                      </c:pt>
                      <c:pt idx="4477">
                        <c:v>1.6551504629600957</c:v>
                      </c:pt>
                      <c:pt idx="4478">
                        <c:v>1.6553935185215367</c:v>
                      </c:pt>
                      <c:pt idx="4479">
                        <c:v>1.6556481481452054</c:v>
                      </c:pt>
                      <c:pt idx="4480">
                        <c:v>1.6558912037066464</c:v>
                      </c:pt>
                      <c:pt idx="4481">
                        <c:v>1.6561342592608115</c:v>
                      </c:pt>
                      <c:pt idx="4482">
                        <c:v>1.6563773148149765</c:v>
                      </c:pt>
                      <c:pt idx="4483">
                        <c:v>1.6566203703691416</c:v>
                      </c:pt>
                      <c:pt idx="4484">
                        <c:v>1.6568634259233066</c:v>
                      </c:pt>
                      <c:pt idx="4485">
                        <c:v>1.6571064814774716</c:v>
                      </c:pt>
                      <c:pt idx="4486">
                        <c:v>1.6573495370389126</c:v>
                      </c:pt>
                      <c:pt idx="4487">
                        <c:v>1.6575925925930777</c:v>
                      </c:pt>
                      <c:pt idx="4488">
                        <c:v>1.6578356481472427</c:v>
                      </c:pt>
                      <c:pt idx="4489">
                        <c:v>1.6580787037014078</c:v>
                      </c:pt>
                      <c:pt idx="4490">
                        <c:v>1.6583217592555728</c:v>
                      </c:pt>
                      <c:pt idx="4491">
                        <c:v>1.6585648148170138</c:v>
                      </c:pt>
                      <c:pt idx="4492">
                        <c:v>1.6588078703711788</c:v>
                      </c:pt>
                      <c:pt idx="4493">
                        <c:v>1.6590509259253439</c:v>
                      </c:pt>
                      <c:pt idx="4494">
                        <c:v>1.6592939814795089</c:v>
                      </c:pt>
                      <c:pt idx="4495">
                        <c:v>1.6595370370336739</c:v>
                      </c:pt>
                      <c:pt idx="4496">
                        <c:v>1.6597800925951149</c:v>
                      </c:pt>
                      <c:pt idx="4497">
                        <c:v>1.66002314814928</c:v>
                      </c:pt>
                      <c:pt idx="4498">
                        <c:v>1.660266203703445</c:v>
                      </c:pt>
                      <c:pt idx="4499">
                        <c:v>1.6605092592576101</c:v>
                      </c:pt>
                      <c:pt idx="4500">
                        <c:v>1.6607523148117751</c:v>
                      </c:pt>
                      <c:pt idx="4501">
                        <c:v>1.6609953703732161</c:v>
                      </c:pt>
                      <c:pt idx="4502">
                        <c:v>1.6612384259273811</c:v>
                      </c:pt>
                      <c:pt idx="4503">
                        <c:v>1.6614814814815462</c:v>
                      </c:pt>
                      <c:pt idx="4504">
                        <c:v>1.6617245370357112</c:v>
                      </c:pt>
                      <c:pt idx="4505">
                        <c:v>1.6619675925898763</c:v>
                      </c:pt>
                      <c:pt idx="4506">
                        <c:v>1.6622106481440413</c:v>
                      </c:pt>
                      <c:pt idx="4507">
                        <c:v>1.6624537037054823</c:v>
                      </c:pt>
                      <c:pt idx="4508">
                        <c:v>1.6626967592596473</c:v>
                      </c:pt>
                      <c:pt idx="4509">
                        <c:v>1.6629398148138124</c:v>
                      </c:pt>
                      <c:pt idx="4510">
                        <c:v>1.6631828703679774</c:v>
                      </c:pt>
                      <c:pt idx="4511">
                        <c:v>1.6634259259221424</c:v>
                      </c:pt>
                      <c:pt idx="4512">
                        <c:v>1.6636689814835834</c:v>
                      </c:pt>
                      <c:pt idx="4513">
                        <c:v>1.6639120370377485</c:v>
                      </c:pt>
                      <c:pt idx="4514">
                        <c:v>1.6641550925919135</c:v>
                      </c:pt>
                      <c:pt idx="4515">
                        <c:v>1.6643981481460786</c:v>
                      </c:pt>
                      <c:pt idx="4516">
                        <c:v>1.6646412037002436</c:v>
                      </c:pt>
                      <c:pt idx="4517">
                        <c:v>1.6648842592616846</c:v>
                      </c:pt>
                      <c:pt idx="4518">
                        <c:v>1.6651273148158496</c:v>
                      </c:pt>
                      <c:pt idx="4519">
                        <c:v>1.6653703703700147</c:v>
                      </c:pt>
                      <c:pt idx="4520">
                        <c:v>1.6656134259241797</c:v>
                      </c:pt>
                      <c:pt idx="4521">
                        <c:v>1.6658564814783448</c:v>
                      </c:pt>
                      <c:pt idx="4522">
                        <c:v>1.6660995370397857</c:v>
                      </c:pt>
                      <c:pt idx="4523">
                        <c:v>1.6663425925939508</c:v>
                      </c:pt>
                      <c:pt idx="4524">
                        <c:v>1.6665856481481158</c:v>
                      </c:pt>
                      <c:pt idx="4525">
                        <c:v>1.6668287037022809</c:v>
                      </c:pt>
                      <c:pt idx="4526">
                        <c:v>1.6670717592564459</c:v>
                      </c:pt>
                      <c:pt idx="4527">
                        <c:v>1.6673263888873906</c:v>
                      </c:pt>
                      <c:pt idx="4528">
                        <c:v>1.6675694444415556</c:v>
                      </c:pt>
                      <c:pt idx="4529">
                        <c:v>1.6678125000029966</c:v>
                      </c:pt>
                      <c:pt idx="4530">
                        <c:v>1.6680555555571617</c:v>
                      </c:pt>
                      <c:pt idx="4531">
                        <c:v>1.6682986111113267</c:v>
                      </c:pt>
                      <c:pt idx="4532">
                        <c:v>1.6685416666654918</c:v>
                      </c:pt>
                      <c:pt idx="4533">
                        <c:v>1.6687847222196568</c:v>
                      </c:pt>
                      <c:pt idx="4534">
                        <c:v>1.6690277777738218</c:v>
                      </c:pt>
                      <c:pt idx="4535">
                        <c:v>1.6692708333352628</c:v>
                      </c:pt>
                      <c:pt idx="4536">
                        <c:v>1.6695138888894279</c:v>
                      </c:pt>
                      <c:pt idx="4537">
                        <c:v>1.6697569444435929</c:v>
                      </c:pt>
                      <c:pt idx="4538">
                        <c:v>1.6699999999977579</c:v>
                      </c:pt>
                      <c:pt idx="4539">
                        <c:v>1.670243055551923</c:v>
                      </c:pt>
                      <c:pt idx="4540">
                        <c:v>1.670486111113364</c:v>
                      </c:pt>
                      <c:pt idx="4541">
                        <c:v>1.670729166667529</c:v>
                      </c:pt>
                      <c:pt idx="4542">
                        <c:v>1.6709722222216941</c:v>
                      </c:pt>
                      <c:pt idx="4543">
                        <c:v>1.6712152777758591</c:v>
                      </c:pt>
                      <c:pt idx="4544">
                        <c:v>1.6714583333300241</c:v>
                      </c:pt>
                      <c:pt idx="4545">
                        <c:v>1.6717013888914651</c:v>
                      </c:pt>
                      <c:pt idx="4546">
                        <c:v>1.6719444444456302</c:v>
                      </c:pt>
                      <c:pt idx="4547">
                        <c:v>1.6721874999997952</c:v>
                      </c:pt>
                      <c:pt idx="4548">
                        <c:v>1.6724305555539603</c:v>
                      </c:pt>
                      <c:pt idx="4549">
                        <c:v>1.6726736111081253</c:v>
                      </c:pt>
                      <c:pt idx="4550">
                        <c:v>1.6729166666695663</c:v>
                      </c:pt>
                      <c:pt idx="4551">
                        <c:v>1.6731597222237313</c:v>
                      </c:pt>
                      <c:pt idx="4552">
                        <c:v>1.6734027777778964</c:v>
                      </c:pt>
                      <c:pt idx="4553">
                        <c:v>1.6736458333320614</c:v>
                      </c:pt>
                      <c:pt idx="4554">
                        <c:v>1.6738888888862264</c:v>
                      </c:pt>
                      <c:pt idx="4555">
                        <c:v>1.6741319444403915</c:v>
                      </c:pt>
                      <c:pt idx="4556">
                        <c:v>1.6743750000018325</c:v>
                      </c:pt>
                      <c:pt idx="4557">
                        <c:v>1.6746180555559975</c:v>
                      </c:pt>
                      <c:pt idx="4558">
                        <c:v>1.6748611111101626</c:v>
                      </c:pt>
                      <c:pt idx="4559">
                        <c:v>1.6751041666643276</c:v>
                      </c:pt>
                      <c:pt idx="4560">
                        <c:v>1.6753472222184926</c:v>
                      </c:pt>
                      <c:pt idx="4561">
                        <c:v>1.6755902777799336</c:v>
                      </c:pt>
                      <c:pt idx="4562">
                        <c:v>1.6758333333340987</c:v>
                      </c:pt>
                      <c:pt idx="4563">
                        <c:v>1.6760763888882637</c:v>
                      </c:pt>
                      <c:pt idx="4564">
                        <c:v>1.6763194444424288</c:v>
                      </c:pt>
                      <c:pt idx="4565">
                        <c:v>1.6765624999965938</c:v>
                      </c:pt>
                      <c:pt idx="4566">
                        <c:v>1.6768055555580348</c:v>
                      </c:pt>
                      <c:pt idx="4567">
                        <c:v>1.6770486111121998</c:v>
                      </c:pt>
                      <c:pt idx="4568">
                        <c:v>1.6772916666663649</c:v>
                      </c:pt>
                      <c:pt idx="4569">
                        <c:v>1.6775347222205299</c:v>
                      </c:pt>
                      <c:pt idx="4570">
                        <c:v>1.6777777777746949</c:v>
                      </c:pt>
                      <c:pt idx="4571">
                        <c:v>1.6780208333361359</c:v>
                      </c:pt>
                      <c:pt idx="4572">
                        <c:v>1.678263888890301</c:v>
                      </c:pt>
                      <c:pt idx="4573">
                        <c:v>1.678506944444466</c:v>
                      </c:pt>
                      <c:pt idx="4574">
                        <c:v>1.6787499999986311</c:v>
                      </c:pt>
                      <c:pt idx="4575">
                        <c:v>1.6789930555527961</c:v>
                      </c:pt>
                      <c:pt idx="4576">
                        <c:v>1.6792476851837408</c:v>
                      </c:pt>
                      <c:pt idx="4577">
                        <c:v>1.6794907407379058</c:v>
                      </c:pt>
                      <c:pt idx="4578">
                        <c:v>1.6797337962993468</c:v>
                      </c:pt>
                      <c:pt idx="4579">
                        <c:v>1.6799768518535119</c:v>
                      </c:pt>
                      <c:pt idx="4580">
                        <c:v>1.6802199074076769</c:v>
                      </c:pt>
                      <c:pt idx="4581">
                        <c:v>1.6804629629618419</c:v>
                      </c:pt>
                      <c:pt idx="4582">
                        <c:v>1.680706018516007</c:v>
                      </c:pt>
                      <c:pt idx="4583">
                        <c:v>1.680949074070172</c:v>
                      </c:pt>
                      <c:pt idx="4584">
                        <c:v>1.681192129631613</c:v>
                      </c:pt>
                      <c:pt idx="4585">
                        <c:v>1.6814351851857781</c:v>
                      </c:pt>
                      <c:pt idx="4586">
                        <c:v>1.6816782407399431</c:v>
                      </c:pt>
                      <c:pt idx="4587">
                        <c:v>1.6819212962941081</c:v>
                      </c:pt>
                      <c:pt idx="4588">
                        <c:v>1.6821643518482732</c:v>
                      </c:pt>
                      <c:pt idx="4589">
                        <c:v>1.6824074074097142</c:v>
                      </c:pt>
                      <c:pt idx="4590">
                        <c:v>1.6826504629638792</c:v>
                      </c:pt>
                      <c:pt idx="4591">
                        <c:v>1.6828935185180443</c:v>
                      </c:pt>
                      <c:pt idx="4592">
                        <c:v>1.6831365740722093</c:v>
                      </c:pt>
                      <c:pt idx="4593">
                        <c:v>1.6833796296263743</c:v>
                      </c:pt>
                      <c:pt idx="4594">
                        <c:v>1.6836226851878153</c:v>
                      </c:pt>
                      <c:pt idx="4595">
                        <c:v>1.6838657407419804</c:v>
                      </c:pt>
                      <c:pt idx="4596">
                        <c:v>1.6841087962961454</c:v>
                      </c:pt>
                      <c:pt idx="4597">
                        <c:v>1.6843518518503104</c:v>
                      </c:pt>
                      <c:pt idx="4598">
                        <c:v>1.6845949074044755</c:v>
                      </c:pt>
                      <c:pt idx="4599">
                        <c:v>1.6848379629659165</c:v>
                      </c:pt>
                      <c:pt idx="4600">
                        <c:v>1.6850810185200815</c:v>
                      </c:pt>
                      <c:pt idx="4601">
                        <c:v>1.6853240740742466</c:v>
                      </c:pt>
                      <c:pt idx="4602">
                        <c:v>1.6855671296284116</c:v>
                      </c:pt>
                      <c:pt idx="4603">
                        <c:v>1.6858101851825766</c:v>
                      </c:pt>
                      <c:pt idx="4604">
                        <c:v>1.6860532407367417</c:v>
                      </c:pt>
                      <c:pt idx="4605">
                        <c:v>1.6862962962981827</c:v>
                      </c:pt>
                      <c:pt idx="4606">
                        <c:v>1.6865393518523477</c:v>
                      </c:pt>
                      <c:pt idx="4607">
                        <c:v>1.6867824074065128</c:v>
                      </c:pt>
                      <c:pt idx="4608">
                        <c:v>1.6870254629606778</c:v>
                      </c:pt>
                      <c:pt idx="4609">
                        <c:v>1.6872685185148428</c:v>
                      </c:pt>
                      <c:pt idx="4610">
                        <c:v>1.6875115740762838</c:v>
                      </c:pt>
                      <c:pt idx="4611">
                        <c:v>1.6877546296304489</c:v>
                      </c:pt>
                      <c:pt idx="4612">
                        <c:v>1.6879976851846139</c:v>
                      </c:pt>
                      <c:pt idx="4613">
                        <c:v>1.6882407407387789</c:v>
                      </c:pt>
                      <c:pt idx="4614">
                        <c:v>1.688483796292944</c:v>
                      </c:pt>
                      <c:pt idx="4615">
                        <c:v>1.688726851854385</c:v>
                      </c:pt>
                      <c:pt idx="4616">
                        <c:v>1.68896990740855</c:v>
                      </c:pt>
                      <c:pt idx="4617">
                        <c:v>1.6892129629627151</c:v>
                      </c:pt>
                      <c:pt idx="4618">
                        <c:v>1.6894560185168801</c:v>
                      </c:pt>
                      <c:pt idx="4619">
                        <c:v>1.6896990740710451</c:v>
                      </c:pt>
                      <c:pt idx="4620">
                        <c:v>1.6899421296324861</c:v>
                      </c:pt>
                      <c:pt idx="4621">
                        <c:v>1.6901851851866512</c:v>
                      </c:pt>
                      <c:pt idx="4622">
                        <c:v>1.6904282407408162</c:v>
                      </c:pt>
                      <c:pt idx="4623">
                        <c:v>1.6906712962949813</c:v>
                      </c:pt>
                      <c:pt idx="4624">
                        <c:v>1.6909259259259259</c:v>
                      </c:pt>
                      <c:pt idx="4625">
                        <c:v>1.691168981480091</c:v>
                      </c:pt>
                      <c:pt idx="4626">
                        <c:v>1.691412037034256</c:v>
                      </c:pt>
                      <c:pt idx="4627">
                        <c:v>1.691655092595697</c:v>
                      </c:pt>
                      <c:pt idx="4628">
                        <c:v>1.6918981481498621</c:v>
                      </c:pt>
                      <c:pt idx="4629">
                        <c:v>1.6921412037040271</c:v>
                      </c:pt>
                      <c:pt idx="4630">
                        <c:v>1.6923842592581921</c:v>
                      </c:pt>
                      <c:pt idx="4631">
                        <c:v>1.6926273148123572</c:v>
                      </c:pt>
                      <c:pt idx="4632">
                        <c:v>1.6928703703665222</c:v>
                      </c:pt>
                      <c:pt idx="4633">
                        <c:v>1.6931134259279632</c:v>
                      </c:pt>
                      <c:pt idx="4634">
                        <c:v>1.6933564814821283</c:v>
                      </c:pt>
                      <c:pt idx="4635">
                        <c:v>1.6935995370362933</c:v>
                      </c:pt>
                      <c:pt idx="4636">
                        <c:v>1.6938425925904583</c:v>
                      </c:pt>
                      <c:pt idx="4637">
                        <c:v>1.6940856481446234</c:v>
                      </c:pt>
                      <c:pt idx="4638">
                        <c:v>1.6943287037060644</c:v>
                      </c:pt>
                      <c:pt idx="4639">
                        <c:v>1.6945717592602294</c:v>
                      </c:pt>
                      <c:pt idx="4640">
                        <c:v>1.6948148148143944</c:v>
                      </c:pt>
                      <c:pt idx="4641">
                        <c:v>1.6950578703685595</c:v>
                      </c:pt>
                      <c:pt idx="4642">
                        <c:v>1.6953009259227245</c:v>
                      </c:pt>
                      <c:pt idx="4643">
                        <c:v>1.6955439814841655</c:v>
                      </c:pt>
                      <c:pt idx="4644">
                        <c:v>1.6957870370383306</c:v>
                      </c:pt>
                      <c:pt idx="4645">
                        <c:v>1.6960300925924956</c:v>
                      </c:pt>
                      <c:pt idx="4646">
                        <c:v>1.6962731481466606</c:v>
                      </c:pt>
                      <c:pt idx="4647">
                        <c:v>1.6965162037008257</c:v>
                      </c:pt>
                      <c:pt idx="4648">
                        <c:v>1.6967592592622667</c:v>
                      </c:pt>
                      <c:pt idx="4649">
                        <c:v>1.6970023148164317</c:v>
                      </c:pt>
                      <c:pt idx="4650">
                        <c:v>1.6972453703705968</c:v>
                      </c:pt>
                      <c:pt idx="4651">
                        <c:v>1.6974884259247618</c:v>
                      </c:pt>
                      <c:pt idx="4652">
                        <c:v>1.6977314814789268</c:v>
                      </c:pt>
                      <c:pt idx="4653">
                        <c:v>1.6979745370330919</c:v>
                      </c:pt>
                      <c:pt idx="4654">
                        <c:v>1.6982175925945329</c:v>
                      </c:pt>
                      <c:pt idx="4655">
                        <c:v>1.6984606481486979</c:v>
                      </c:pt>
                      <c:pt idx="4656">
                        <c:v>1.6987037037028629</c:v>
                      </c:pt>
                      <c:pt idx="4657">
                        <c:v>1.698946759257028</c:v>
                      </c:pt>
                      <c:pt idx="4658">
                        <c:v>1.699189814811193</c:v>
                      </c:pt>
                      <c:pt idx="4659">
                        <c:v>1.699432870372634</c:v>
                      </c:pt>
                      <c:pt idx="4660">
                        <c:v>1.6996759259267991</c:v>
                      </c:pt>
                      <c:pt idx="4661">
                        <c:v>1.6999189814809641</c:v>
                      </c:pt>
                      <c:pt idx="4662">
                        <c:v>1.7001620370351291</c:v>
                      </c:pt>
                      <c:pt idx="4663">
                        <c:v>1.7004050925892942</c:v>
                      </c:pt>
                      <c:pt idx="4664">
                        <c:v>1.7006481481507352</c:v>
                      </c:pt>
                      <c:pt idx="4665">
                        <c:v>1.7008912037049002</c:v>
                      </c:pt>
                      <c:pt idx="4666">
                        <c:v>1.7011342592590653</c:v>
                      </c:pt>
                      <c:pt idx="4667">
                        <c:v>1.7013773148132303</c:v>
                      </c:pt>
                      <c:pt idx="4668">
                        <c:v>1.7016203703673953</c:v>
                      </c:pt>
                      <c:pt idx="4669">
                        <c:v>1.7018634259288363</c:v>
                      </c:pt>
                      <c:pt idx="4670">
                        <c:v>1.7021064814830014</c:v>
                      </c:pt>
                      <c:pt idx="4671">
                        <c:v>1.7023495370371664</c:v>
                      </c:pt>
                      <c:pt idx="4672">
                        <c:v>1.7025925925913314</c:v>
                      </c:pt>
                      <c:pt idx="4673">
                        <c:v>1.7028472222222761</c:v>
                      </c:pt>
                      <c:pt idx="4674">
                        <c:v>1.7030902777764412</c:v>
                      </c:pt>
                      <c:pt idx="4675">
                        <c:v>1.7033333333306062</c:v>
                      </c:pt>
                      <c:pt idx="4676">
                        <c:v>1.7035763888847713</c:v>
                      </c:pt>
                      <c:pt idx="4677">
                        <c:v>1.7038194444462123</c:v>
                      </c:pt>
                      <c:pt idx="4678">
                        <c:v>1.7040625000003773</c:v>
                      </c:pt>
                      <c:pt idx="4679">
                        <c:v>1.7043055555545423</c:v>
                      </c:pt>
                      <c:pt idx="4680">
                        <c:v>1.7045486111087074</c:v>
                      </c:pt>
                      <c:pt idx="4681">
                        <c:v>1.7047916666628724</c:v>
                      </c:pt>
                      <c:pt idx="4682">
                        <c:v>1.7050347222243134</c:v>
                      </c:pt>
                      <c:pt idx="4683">
                        <c:v>1.7052777777784784</c:v>
                      </c:pt>
                      <c:pt idx="4684">
                        <c:v>1.7055208333326435</c:v>
                      </c:pt>
                      <c:pt idx="4685">
                        <c:v>1.7057638888868085</c:v>
                      </c:pt>
                      <c:pt idx="4686">
                        <c:v>1.7060069444409736</c:v>
                      </c:pt>
                      <c:pt idx="4687">
                        <c:v>1.7062500000024146</c:v>
                      </c:pt>
                      <c:pt idx="4688">
                        <c:v>1.7064930555565796</c:v>
                      </c:pt>
                      <c:pt idx="4689">
                        <c:v>1.7067361111107446</c:v>
                      </c:pt>
                      <c:pt idx="4690">
                        <c:v>1.7069791666649097</c:v>
                      </c:pt>
                      <c:pt idx="4691">
                        <c:v>1.7072222222190747</c:v>
                      </c:pt>
                      <c:pt idx="4692">
                        <c:v>1.7074652777805157</c:v>
                      </c:pt>
                      <c:pt idx="4693">
                        <c:v>1.7077083333346808</c:v>
                      </c:pt>
                      <c:pt idx="4694">
                        <c:v>1.7079513888888458</c:v>
                      </c:pt>
                      <c:pt idx="4695">
                        <c:v>1.7081944444430108</c:v>
                      </c:pt>
                      <c:pt idx="4696">
                        <c:v>1.7084374999971759</c:v>
                      </c:pt>
                      <c:pt idx="4697">
                        <c:v>1.7086805555586169</c:v>
                      </c:pt>
                      <c:pt idx="4698">
                        <c:v>1.7089236111127819</c:v>
                      </c:pt>
                      <c:pt idx="4699">
                        <c:v>1.7091666666669469</c:v>
                      </c:pt>
                      <c:pt idx="4700">
                        <c:v>1.709409722221112</c:v>
                      </c:pt>
                      <c:pt idx="4701">
                        <c:v>1.709652777775277</c:v>
                      </c:pt>
                      <c:pt idx="4702">
                        <c:v>1.7098958333294421</c:v>
                      </c:pt>
                      <c:pt idx="4703">
                        <c:v>1.7101388888908831</c:v>
                      </c:pt>
                      <c:pt idx="4704">
                        <c:v>1.7103819444450481</c:v>
                      </c:pt>
                      <c:pt idx="4705">
                        <c:v>1.7106249999992131</c:v>
                      </c:pt>
                      <c:pt idx="4706">
                        <c:v>1.7108680555533782</c:v>
                      </c:pt>
                      <c:pt idx="4707">
                        <c:v>1.7111111111075432</c:v>
                      </c:pt>
                      <c:pt idx="4708">
                        <c:v>1.7113541666689842</c:v>
                      </c:pt>
                      <c:pt idx="4709">
                        <c:v>1.7115972222231493</c:v>
                      </c:pt>
                      <c:pt idx="4710">
                        <c:v>1.7118402777773143</c:v>
                      </c:pt>
                      <c:pt idx="4711">
                        <c:v>1.7120833333314793</c:v>
                      </c:pt>
                      <c:pt idx="4712">
                        <c:v>1.7123263888856444</c:v>
                      </c:pt>
                      <c:pt idx="4713">
                        <c:v>1.7125694444470854</c:v>
                      </c:pt>
                      <c:pt idx="4714">
                        <c:v>1.7128125000012504</c:v>
                      </c:pt>
                      <c:pt idx="4715">
                        <c:v>1.7130555555554154</c:v>
                      </c:pt>
                      <c:pt idx="4716">
                        <c:v>1.7132986111095805</c:v>
                      </c:pt>
                      <c:pt idx="4717">
                        <c:v>1.7135416666637455</c:v>
                      </c:pt>
                      <c:pt idx="4718">
                        <c:v>1.7137847222251865</c:v>
                      </c:pt>
                      <c:pt idx="4719">
                        <c:v>1.7140277777793516</c:v>
                      </c:pt>
                      <c:pt idx="4720">
                        <c:v>1.7142708333335166</c:v>
                      </c:pt>
                      <c:pt idx="4721">
                        <c:v>1.7145254629644613</c:v>
                      </c:pt>
                      <c:pt idx="4722">
                        <c:v>1.7147685185186263</c:v>
                      </c:pt>
                      <c:pt idx="4723">
                        <c:v>1.7150115740727914</c:v>
                      </c:pt>
                      <c:pt idx="4724">
                        <c:v>1.7152546296269564</c:v>
                      </c:pt>
                      <c:pt idx="4725">
                        <c:v>1.7154976851811214</c:v>
                      </c:pt>
                      <c:pt idx="4726">
                        <c:v>1.7157407407425624</c:v>
                      </c:pt>
                      <c:pt idx="4727">
                        <c:v>1.7159837962967275</c:v>
                      </c:pt>
                      <c:pt idx="4728">
                        <c:v>1.7162268518508925</c:v>
                      </c:pt>
                      <c:pt idx="4729">
                        <c:v>1.7164699074050576</c:v>
                      </c:pt>
                      <c:pt idx="4730">
                        <c:v>1.7167129629592226</c:v>
                      </c:pt>
                      <c:pt idx="4731">
                        <c:v>1.7169560185206636</c:v>
                      </c:pt>
                      <c:pt idx="4732">
                        <c:v>1.7171990740748286</c:v>
                      </c:pt>
                      <c:pt idx="4733">
                        <c:v>1.7174421296289937</c:v>
                      </c:pt>
                      <c:pt idx="4734">
                        <c:v>1.7176851851831587</c:v>
                      </c:pt>
                      <c:pt idx="4735">
                        <c:v>1.7179282407373238</c:v>
                      </c:pt>
                      <c:pt idx="4736">
                        <c:v>1.7181712962987647</c:v>
                      </c:pt>
                      <c:pt idx="4737">
                        <c:v>1.7184143518529298</c:v>
                      </c:pt>
                      <c:pt idx="4738">
                        <c:v>1.7186574074070948</c:v>
                      </c:pt>
                      <c:pt idx="4739">
                        <c:v>1.7189004629612599</c:v>
                      </c:pt>
                      <c:pt idx="4740">
                        <c:v>1.7191435185154249</c:v>
                      </c:pt>
                      <c:pt idx="4741">
                        <c:v>1.7193865740768659</c:v>
                      </c:pt>
                      <c:pt idx="4742">
                        <c:v>1.7196296296310309</c:v>
                      </c:pt>
                      <c:pt idx="4743">
                        <c:v>1.719872685185196</c:v>
                      </c:pt>
                      <c:pt idx="4744">
                        <c:v>1.720115740739361</c:v>
                      </c:pt>
                      <c:pt idx="4745">
                        <c:v>1.7203587962935261</c:v>
                      </c:pt>
                      <c:pt idx="4746">
                        <c:v>1.7206018518549671</c:v>
                      </c:pt>
                      <c:pt idx="4747">
                        <c:v>1.7208449074091321</c:v>
                      </c:pt>
                      <c:pt idx="4748">
                        <c:v>1.7210879629632971</c:v>
                      </c:pt>
                      <c:pt idx="4749">
                        <c:v>1.7213310185174622</c:v>
                      </c:pt>
                      <c:pt idx="4750">
                        <c:v>1.7215740740716272</c:v>
                      </c:pt>
                      <c:pt idx="4751">
                        <c:v>1.7218171296257923</c:v>
                      </c:pt>
                      <c:pt idx="4752">
                        <c:v>1.7220601851872332</c:v>
                      </c:pt>
                      <c:pt idx="4753">
                        <c:v>1.7223032407413983</c:v>
                      </c:pt>
                      <c:pt idx="4754">
                        <c:v>1.7225462962955633</c:v>
                      </c:pt>
                      <c:pt idx="4755">
                        <c:v>1.7227893518497284</c:v>
                      </c:pt>
                      <c:pt idx="4756">
                        <c:v>1.7230324074038934</c:v>
                      </c:pt>
                      <c:pt idx="4757">
                        <c:v>1.7232754629653344</c:v>
                      </c:pt>
                      <c:pt idx="4758">
                        <c:v>1.7235185185194994</c:v>
                      </c:pt>
                      <c:pt idx="4759">
                        <c:v>1.7237615740736645</c:v>
                      </c:pt>
                      <c:pt idx="4760">
                        <c:v>1.7240046296278295</c:v>
                      </c:pt>
                      <c:pt idx="4761">
                        <c:v>1.7242476851819946</c:v>
                      </c:pt>
                      <c:pt idx="4762">
                        <c:v>1.7244907407434356</c:v>
                      </c:pt>
                      <c:pt idx="4763">
                        <c:v>1.7247337962976006</c:v>
                      </c:pt>
                      <c:pt idx="4764">
                        <c:v>1.7249768518517656</c:v>
                      </c:pt>
                      <c:pt idx="4765">
                        <c:v>1.7252199074059307</c:v>
                      </c:pt>
                      <c:pt idx="4766">
                        <c:v>1.7254629629600957</c:v>
                      </c:pt>
                      <c:pt idx="4767">
                        <c:v>1.7257060185215367</c:v>
                      </c:pt>
                      <c:pt idx="4768">
                        <c:v>1.7259490740757018</c:v>
                      </c:pt>
                      <c:pt idx="4769">
                        <c:v>1.7261921296298668</c:v>
                      </c:pt>
                      <c:pt idx="4770">
                        <c:v>1.7264467592608115</c:v>
                      </c:pt>
                      <c:pt idx="4771">
                        <c:v>1.7266898148149765</c:v>
                      </c:pt>
                      <c:pt idx="4772">
                        <c:v>1.7269328703691416</c:v>
                      </c:pt>
                      <c:pt idx="4773">
                        <c:v>1.7271759259233066</c:v>
                      </c:pt>
                      <c:pt idx="4774">
                        <c:v>1.7274189814774716</c:v>
                      </c:pt>
                      <c:pt idx="4775">
                        <c:v>1.7276620370389126</c:v>
                      </c:pt>
                      <c:pt idx="4776">
                        <c:v>1.7279050925930777</c:v>
                      </c:pt>
                      <c:pt idx="4777">
                        <c:v>1.7281481481472427</c:v>
                      </c:pt>
                      <c:pt idx="4778">
                        <c:v>1.7283912037014078</c:v>
                      </c:pt>
                      <c:pt idx="4779">
                        <c:v>1.7286342592555728</c:v>
                      </c:pt>
                      <c:pt idx="4780">
                        <c:v>1.7288773148170138</c:v>
                      </c:pt>
                      <c:pt idx="4781">
                        <c:v>1.7291203703711788</c:v>
                      </c:pt>
                      <c:pt idx="4782">
                        <c:v>1.7293634259253439</c:v>
                      </c:pt>
                      <c:pt idx="4783">
                        <c:v>1.7296064814795089</c:v>
                      </c:pt>
                      <c:pt idx="4784">
                        <c:v>1.7298495370336739</c:v>
                      </c:pt>
                      <c:pt idx="4785">
                        <c:v>1.7300925925951149</c:v>
                      </c:pt>
                      <c:pt idx="4786">
                        <c:v>1.73033564814928</c:v>
                      </c:pt>
                      <c:pt idx="4787">
                        <c:v>1.730578703703445</c:v>
                      </c:pt>
                      <c:pt idx="4788">
                        <c:v>1.7308217592576101</c:v>
                      </c:pt>
                      <c:pt idx="4789">
                        <c:v>1.7310648148117751</c:v>
                      </c:pt>
                      <c:pt idx="4790">
                        <c:v>1.7313078703732161</c:v>
                      </c:pt>
                      <c:pt idx="4791">
                        <c:v>1.7315509259273811</c:v>
                      </c:pt>
                      <c:pt idx="4792">
                        <c:v>1.7317939814815462</c:v>
                      </c:pt>
                      <c:pt idx="4793">
                        <c:v>1.7320370370357112</c:v>
                      </c:pt>
                      <c:pt idx="4794">
                        <c:v>1.7322800925898763</c:v>
                      </c:pt>
                      <c:pt idx="4795">
                        <c:v>1.7325231481440413</c:v>
                      </c:pt>
                      <c:pt idx="4796">
                        <c:v>1.7327662037054823</c:v>
                      </c:pt>
                      <c:pt idx="4797">
                        <c:v>1.7330092592596473</c:v>
                      </c:pt>
                      <c:pt idx="4798">
                        <c:v>1.7332523148138124</c:v>
                      </c:pt>
                      <c:pt idx="4799">
                        <c:v>1.7334953703679774</c:v>
                      </c:pt>
                      <c:pt idx="4800">
                        <c:v>1.7337384259221424</c:v>
                      </c:pt>
                      <c:pt idx="4801">
                        <c:v>1.7339814814835834</c:v>
                      </c:pt>
                      <c:pt idx="4802">
                        <c:v>1.7342245370377485</c:v>
                      </c:pt>
                      <c:pt idx="4803">
                        <c:v>1.7344675925919135</c:v>
                      </c:pt>
                      <c:pt idx="4804">
                        <c:v>1.7347106481460786</c:v>
                      </c:pt>
                      <c:pt idx="4805">
                        <c:v>1.7349537037002436</c:v>
                      </c:pt>
                      <c:pt idx="4806">
                        <c:v>1.7351967592616846</c:v>
                      </c:pt>
                      <c:pt idx="4807">
                        <c:v>1.7354398148158496</c:v>
                      </c:pt>
                      <c:pt idx="4808">
                        <c:v>1.7356828703700147</c:v>
                      </c:pt>
                      <c:pt idx="4809">
                        <c:v>1.7359259259241797</c:v>
                      </c:pt>
                      <c:pt idx="4810">
                        <c:v>1.7361689814783448</c:v>
                      </c:pt>
                      <c:pt idx="4811">
                        <c:v>1.7364120370397857</c:v>
                      </c:pt>
                      <c:pt idx="4812">
                        <c:v>1.7366550925939508</c:v>
                      </c:pt>
                      <c:pt idx="4813">
                        <c:v>1.7368981481481158</c:v>
                      </c:pt>
                      <c:pt idx="4814">
                        <c:v>1.7371412037022809</c:v>
                      </c:pt>
                      <c:pt idx="4815">
                        <c:v>1.7373842592564459</c:v>
                      </c:pt>
                      <c:pt idx="4816">
                        <c:v>1.7376273148178869</c:v>
                      </c:pt>
                      <c:pt idx="4817">
                        <c:v>1.7378703703720519</c:v>
                      </c:pt>
                      <c:pt idx="4818">
                        <c:v>1.7381250000029966</c:v>
                      </c:pt>
                      <c:pt idx="4819">
                        <c:v>1.7383680555571617</c:v>
                      </c:pt>
                      <c:pt idx="4820">
                        <c:v>1.7386111111113267</c:v>
                      </c:pt>
                      <c:pt idx="4821">
                        <c:v>1.7388541666654918</c:v>
                      </c:pt>
                      <c:pt idx="4822">
                        <c:v>1.7390972222196568</c:v>
                      </c:pt>
                      <c:pt idx="4823">
                        <c:v>1.7393402777738218</c:v>
                      </c:pt>
                      <c:pt idx="4824">
                        <c:v>1.7395833333352628</c:v>
                      </c:pt>
                      <c:pt idx="4825">
                        <c:v>1.7398263888894279</c:v>
                      </c:pt>
                      <c:pt idx="4826">
                        <c:v>1.7400694444435929</c:v>
                      </c:pt>
                      <c:pt idx="4827">
                        <c:v>1.7403124999977579</c:v>
                      </c:pt>
                      <c:pt idx="4828">
                        <c:v>1.740555555551923</c:v>
                      </c:pt>
                      <c:pt idx="4829">
                        <c:v>1.740798611113364</c:v>
                      </c:pt>
                      <c:pt idx="4830">
                        <c:v>1.741041666667529</c:v>
                      </c:pt>
                      <c:pt idx="4831">
                        <c:v>1.7412847222216941</c:v>
                      </c:pt>
                      <c:pt idx="4832">
                        <c:v>1.7415277777758591</c:v>
                      </c:pt>
                      <c:pt idx="4833">
                        <c:v>1.7417708333300241</c:v>
                      </c:pt>
                      <c:pt idx="4834">
                        <c:v>1.7420138888914651</c:v>
                      </c:pt>
                      <c:pt idx="4835">
                        <c:v>1.7422569444456302</c:v>
                      </c:pt>
                      <c:pt idx="4836">
                        <c:v>1.7424999999997952</c:v>
                      </c:pt>
                      <c:pt idx="4837">
                        <c:v>1.7427430555539603</c:v>
                      </c:pt>
                      <c:pt idx="4838">
                        <c:v>1.7429861111081253</c:v>
                      </c:pt>
                      <c:pt idx="4839">
                        <c:v>1.7432291666695663</c:v>
                      </c:pt>
                      <c:pt idx="4840">
                        <c:v>1.7434722222237313</c:v>
                      </c:pt>
                      <c:pt idx="4841">
                        <c:v>1.7437152777778964</c:v>
                      </c:pt>
                      <c:pt idx="4842">
                        <c:v>1.7439583333320614</c:v>
                      </c:pt>
                      <c:pt idx="4843">
                        <c:v>1.7442013888862264</c:v>
                      </c:pt>
                      <c:pt idx="4844">
                        <c:v>1.7444444444403915</c:v>
                      </c:pt>
                      <c:pt idx="4845">
                        <c:v>1.7446875000018325</c:v>
                      </c:pt>
                      <c:pt idx="4846">
                        <c:v>1.7449305555559975</c:v>
                      </c:pt>
                      <c:pt idx="4847">
                        <c:v>1.7451736111101626</c:v>
                      </c:pt>
                      <c:pt idx="4848">
                        <c:v>1.7454166666643276</c:v>
                      </c:pt>
                      <c:pt idx="4849">
                        <c:v>1.7456597222184926</c:v>
                      </c:pt>
                      <c:pt idx="4850">
                        <c:v>1.7459027777799336</c:v>
                      </c:pt>
                      <c:pt idx="4851">
                        <c:v>1.7461458333340987</c:v>
                      </c:pt>
                      <c:pt idx="4852">
                        <c:v>1.7463888888882637</c:v>
                      </c:pt>
                      <c:pt idx="4853">
                        <c:v>1.7466319444424288</c:v>
                      </c:pt>
                      <c:pt idx="4854">
                        <c:v>1.7468749999965938</c:v>
                      </c:pt>
                      <c:pt idx="4855">
                        <c:v>1.7471180555580348</c:v>
                      </c:pt>
                      <c:pt idx="4856">
                        <c:v>1.7473611111121998</c:v>
                      </c:pt>
                      <c:pt idx="4857">
                        <c:v>1.7476041666663649</c:v>
                      </c:pt>
                      <c:pt idx="4858">
                        <c:v>1.7478472222205299</c:v>
                      </c:pt>
                      <c:pt idx="4859">
                        <c:v>1.7480902777746949</c:v>
                      </c:pt>
                      <c:pt idx="4860">
                        <c:v>1.7483333333361359</c:v>
                      </c:pt>
                      <c:pt idx="4861">
                        <c:v>1.748576388890301</c:v>
                      </c:pt>
                      <c:pt idx="4862">
                        <c:v>1.748819444444466</c:v>
                      </c:pt>
                      <c:pt idx="4863">
                        <c:v>1.7490624999986311</c:v>
                      </c:pt>
                      <c:pt idx="4864">
                        <c:v>1.7493055555527961</c:v>
                      </c:pt>
                      <c:pt idx="4865">
                        <c:v>1.7495486111142371</c:v>
                      </c:pt>
                      <c:pt idx="4866">
                        <c:v>1.7497916666684021</c:v>
                      </c:pt>
                      <c:pt idx="4867">
                        <c:v>1.7500462962993468</c:v>
                      </c:pt>
                      <c:pt idx="4868">
                        <c:v>1.7502893518535119</c:v>
                      </c:pt>
                      <c:pt idx="4869">
                        <c:v>1.7505324074076769</c:v>
                      </c:pt>
                      <c:pt idx="4870">
                        <c:v>1.7507754629618419</c:v>
                      </c:pt>
                      <c:pt idx="4871">
                        <c:v>1.751018518516007</c:v>
                      </c:pt>
                      <c:pt idx="4872">
                        <c:v>1.751261574070172</c:v>
                      </c:pt>
                      <c:pt idx="4873">
                        <c:v>1.751504629631613</c:v>
                      </c:pt>
                      <c:pt idx="4874">
                        <c:v>1.7517476851857781</c:v>
                      </c:pt>
                      <c:pt idx="4875">
                        <c:v>1.7519907407399431</c:v>
                      </c:pt>
                      <c:pt idx="4876">
                        <c:v>1.7522337962941081</c:v>
                      </c:pt>
                      <c:pt idx="4877">
                        <c:v>1.7524768518482732</c:v>
                      </c:pt>
                      <c:pt idx="4878">
                        <c:v>1.7527199074097142</c:v>
                      </c:pt>
                      <c:pt idx="4879">
                        <c:v>1.7529629629638792</c:v>
                      </c:pt>
                      <c:pt idx="4880">
                        <c:v>1.7532060185180443</c:v>
                      </c:pt>
                      <c:pt idx="4881">
                        <c:v>1.7534490740722093</c:v>
                      </c:pt>
                      <c:pt idx="4882">
                        <c:v>1.7536921296263743</c:v>
                      </c:pt>
                      <c:pt idx="4883">
                        <c:v>1.7539351851878153</c:v>
                      </c:pt>
                      <c:pt idx="4884">
                        <c:v>1.7541782407419804</c:v>
                      </c:pt>
                      <c:pt idx="4885">
                        <c:v>1.7544212962961454</c:v>
                      </c:pt>
                      <c:pt idx="4886">
                        <c:v>1.7546643518503104</c:v>
                      </c:pt>
                      <c:pt idx="4887">
                        <c:v>1.7549074074044755</c:v>
                      </c:pt>
                      <c:pt idx="4888">
                        <c:v>1.7551504629659165</c:v>
                      </c:pt>
                      <c:pt idx="4889">
                        <c:v>1.7553935185200815</c:v>
                      </c:pt>
                      <c:pt idx="4890">
                        <c:v>1.7556365740742466</c:v>
                      </c:pt>
                      <c:pt idx="4891">
                        <c:v>1.7558796296284116</c:v>
                      </c:pt>
                      <c:pt idx="4892">
                        <c:v>1.7561226851825766</c:v>
                      </c:pt>
                      <c:pt idx="4893">
                        <c:v>1.7563657407367417</c:v>
                      </c:pt>
                      <c:pt idx="4894">
                        <c:v>1.7566087962981827</c:v>
                      </c:pt>
                      <c:pt idx="4895">
                        <c:v>1.7568518518523477</c:v>
                      </c:pt>
                      <c:pt idx="4896">
                        <c:v>1.7570949074065128</c:v>
                      </c:pt>
                      <c:pt idx="4897">
                        <c:v>1.7573379629606778</c:v>
                      </c:pt>
                      <c:pt idx="4898">
                        <c:v>1.7575810185148428</c:v>
                      </c:pt>
                      <c:pt idx="4899">
                        <c:v>1.7578240740762838</c:v>
                      </c:pt>
                      <c:pt idx="4900">
                        <c:v>1.7580671296304489</c:v>
                      </c:pt>
                      <c:pt idx="4901">
                        <c:v>1.7583101851846139</c:v>
                      </c:pt>
                      <c:pt idx="4902">
                        <c:v>1.7585532407387789</c:v>
                      </c:pt>
                      <c:pt idx="4903">
                        <c:v>1.758796296292944</c:v>
                      </c:pt>
                      <c:pt idx="4904">
                        <c:v>1.759039351854385</c:v>
                      </c:pt>
                      <c:pt idx="4905">
                        <c:v>1.75928240740855</c:v>
                      </c:pt>
                      <c:pt idx="4906">
                        <c:v>1.7595254629627151</c:v>
                      </c:pt>
                      <c:pt idx="4907">
                        <c:v>1.7597685185168801</c:v>
                      </c:pt>
                      <c:pt idx="4908">
                        <c:v>1.7600115740710451</c:v>
                      </c:pt>
                      <c:pt idx="4909">
                        <c:v>1.7602546296324861</c:v>
                      </c:pt>
                      <c:pt idx="4910">
                        <c:v>1.7604976851866512</c:v>
                      </c:pt>
                      <c:pt idx="4911">
                        <c:v>1.7607407407408162</c:v>
                      </c:pt>
                      <c:pt idx="4912">
                        <c:v>1.7609837962949813</c:v>
                      </c:pt>
                      <c:pt idx="4913">
                        <c:v>1.7612268518491463</c:v>
                      </c:pt>
                      <c:pt idx="4914">
                        <c:v>1.7614699074033113</c:v>
                      </c:pt>
                      <c:pt idx="4915">
                        <c:v>1.761724537034256</c:v>
                      </c:pt>
                      <c:pt idx="4916">
                        <c:v>1.761967592595697</c:v>
                      </c:pt>
                      <c:pt idx="4917">
                        <c:v>1.7622106481498621</c:v>
                      </c:pt>
                      <c:pt idx="4918">
                        <c:v>1.7624537037040271</c:v>
                      </c:pt>
                      <c:pt idx="4919">
                        <c:v>1.7626967592581921</c:v>
                      </c:pt>
                      <c:pt idx="4920">
                        <c:v>1.7629398148123572</c:v>
                      </c:pt>
                      <c:pt idx="4921">
                        <c:v>1.7631828703665222</c:v>
                      </c:pt>
                      <c:pt idx="4922">
                        <c:v>1.7634259259279632</c:v>
                      </c:pt>
                      <c:pt idx="4923">
                        <c:v>1.7636689814821283</c:v>
                      </c:pt>
                      <c:pt idx="4924">
                        <c:v>1.7639120370362933</c:v>
                      </c:pt>
                      <c:pt idx="4925">
                        <c:v>1.7641550925904583</c:v>
                      </c:pt>
                      <c:pt idx="4926">
                        <c:v>1.7643981481446234</c:v>
                      </c:pt>
                      <c:pt idx="4927">
                        <c:v>1.7646412037060644</c:v>
                      </c:pt>
                      <c:pt idx="4928">
                        <c:v>1.7648842592602294</c:v>
                      </c:pt>
                      <c:pt idx="4929">
                        <c:v>1.7651273148143944</c:v>
                      </c:pt>
                      <c:pt idx="4930">
                        <c:v>1.7653703703685595</c:v>
                      </c:pt>
                      <c:pt idx="4931">
                        <c:v>1.7656134259227245</c:v>
                      </c:pt>
                      <c:pt idx="4932">
                        <c:v>1.7658564814841655</c:v>
                      </c:pt>
                      <c:pt idx="4933">
                        <c:v>1.7660995370383306</c:v>
                      </c:pt>
                      <c:pt idx="4934">
                        <c:v>1.7663425925924956</c:v>
                      </c:pt>
                      <c:pt idx="4935">
                        <c:v>1.7665856481466606</c:v>
                      </c:pt>
                      <c:pt idx="4936">
                        <c:v>1.7668287037008257</c:v>
                      </c:pt>
                      <c:pt idx="4937">
                        <c:v>1.7670717592622667</c:v>
                      </c:pt>
                      <c:pt idx="4938">
                        <c:v>1.7673148148164317</c:v>
                      </c:pt>
                      <c:pt idx="4939">
                        <c:v>1.7675578703705968</c:v>
                      </c:pt>
                      <c:pt idx="4940">
                        <c:v>1.7678009259247618</c:v>
                      </c:pt>
                      <c:pt idx="4941">
                        <c:v>1.7680439814789268</c:v>
                      </c:pt>
                      <c:pt idx="4942">
                        <c:v>1.7682870370330919</c:v>
                      </c:pt>
                      <c:pt idx="4943">
                        <c:v>1.7685300925945329</c:v>
                      </c:pt>
                      <c:pt idx="4944">
                        <c:v>1.7687731481486979</c:v>
                      </c:pt>
                      <c:pt idx="4945">
                        <c:v>1.7690162037028629</c:v>
                      </c:pt>
                      <c:pt idx="4946">
                        <c:v>1.769259259257028</c:v>
                      </c:pt>
                      <c:pt idx="4947">
                        <c:v>1.769502314811193</c:v>
                      </c:pt>
                      <c:pt idx="4948">
                        <c:v>1.769745370372634</c:v>
                      </c:pt>
                      <c:pt idx="4949">
                        <c:v>1.7699884259267991</c:v>
                      </c:pt>
                      <c:pt idx="4950">
                        <c:v>1.7702314814809641</c:v>
                      </c:pt>
                      <c:pt idx="4951">
                        <c:v>1.7704745370351291</c:v>
                      </c:pt>
                      <c:pt idx="4952">
                        <c:v>1.7707175925892942</c:v>
                      </c:pt>
                      <c:pt idx="4953">
                        <c:v>1.7709606481507352</c:v>
                      </c:pt>
                      <c:pt idx="4954">
                        <c:v>1.7712037037049002</c:v>
                      </c:pt>
                      <c:pt idx="4955">
                        <c:v>1.7714467592590653</c:v>
                      </c:pt>
                      <c:pt idx="4956">
                        <c:v>1.7716898148132303</c:v>
                      </c:pt>
                      <c:pt idx="4957">
                        <c:v>1.7719328703673953</c:v>
                      </c:pt>
                      <c:pt idx="4958">
                        <c:v>1.7721759259288363</c:v>
                      </c:pt>
                      <c:pt idx="4959">
                        <c:v>1.7724189814830014</c:v>
                      </c:pt>
                      <c:pt idx="4960">
                        <c:v>1.7726620370371664</c:v>
                      </c:pt>
                      <c:pt idx="4961">
                        <c:v>1.7729050925913314</c:v>
                      </c:pt>
                      <c:pt idx="4962">
                        <c:v>1.7731481481454965</c:v>
                      </c:pt>
                      <c:pt idx="4963">
                        <c:v>1.7733912036996615</c:v>
                      </c:pt>
                      <c:pt idx="4964">
                        <c:v>1.7736458333306062</c:v>
                      </c:pt>
                      <c:pt idx="4965">
                        <c:v>1.7738888888847713</c:v>
                      </c:pt>
                      <c:pt idx="4966">
                        <c:v>1.7741319444462123</c:v>
                      </c:pt>
                      <c:pt idx="4967">
                        <c:v>1.7743750000003773</c:v>
                      </c:pt>
                      <c:pt idx="4968">
                        <c:v>1.7746180555545423</c:v>
                      </c:pt>
                      <c:pt idx="4969">
                        <c:v>1.7748611111087074</c:v>
                      </c:pt>
                      <c:pt idx="4970">
                        <c:v>1.7751041666628724</c:v>
                      </c:pt>
                      <c:pt idx="4971">
                        <c:v>1.7753472222243134</c:v>
                      </c:pt>
                      <c:pt idx="4972">
                        <c:v>1.7755902777784784</c:v>
                      </c:pt>
                      <c:pt idx="4973">
                        <c:v>1.7758333333326435</c:v>
                      </c:pt>
                      <c:pt idx="4974">
                        <c:v>1.7760763888868085</c:v>
                      </c:pt>
                      <c:pt idx="4975">
                        <c:v>1.7763194444409736</c:v>
                      </c:pt>
                      <c:pt idx="4976">
                        <c:v>1.7765625000024146</c:v>
                      </c:pt>
                      <c:pt idx="4977">
                        <c:v>1.7768055555565796</c:v>
                      </c:pt>
                      <c:pt idx="4978">
                        <c:v>1.7770486111107446</c:v>
                      </c:pt>
                      <c:pt idx="4979">
                        <c:v>1.7772916666649097</c:v>
                      </c:pt>
                      <c:pt idx="4980">
                        <c:v>1.7775347222190747</c:v>
                      </c:pt>
                      <c:pt idx="4981">
                        <c:v>1.7777777777805157</c:v>
                      </c:pt>
                      <c:pt idx="4982">
                        <c:v>1.7780208333346808</c:v>
                      </c:pt>
                      <c:pt idx="4983">
                        <c:v>1.7782638888888458</c:v>
                      </c:pt>
                      <c:pt idx="4984">
                        <c:v>1.7785069444430108</c:v>
                      </c:pt>
                      <c:pt idx="4985">
                        <c:v>1.7787499999971759</c:v>
                      </c:pt>
                      <c:pt idx="4986">
                        <c:v>1.7789930555586169</c:v>
                      </c:pt>
                      <c:pt idx="4987">
                        <c:v>1.7792361111127819</c:v>
                      </c:pt>
                      <c:pt idx="4988">
                        <c:v>1.7794791666669469</c:v>
                      </c:pt>
                      <c:pt idx="4989">
                        <c:v>1.779722222221112</c:v>
                      </c:pt>
                      <c:pt idx="4990">
                        <c:v>1.779965277775277</c:v>
                      </c:pt>
                      <c:pt idx="4991">
                        <c:v>1.7802083333294421</c:v>
                      </c:pt>
                      <c:pt idx="4992">
                        <c:v>1.7804513888908831</c:v>
                      </c:pt>
                      <c:pt idx="4993">
                        <c:v>1.7806944444450481</c:v>
                      </c:pt>
                      <c:pt idx="4994">
                        <c:v>1.7809374999992131</c:v>
                      </c:pt>
                      <c:pt idx="4995">
                        <c:v>1.7811805555533782</c:v>
                      </c:pt>
                      <c:pt idx="4996">
                        <c:v>1.7814236111075432</c:v>
                      </c:pt>
                      <c:pt idx="4997">
                        <c:v>1.7816666666689842</c:v>
                      </c:pt>
                      <c:pt idx="4998">
                        <c:v>1.7819097222231493</c:v>
                      </c:pt>
                      <c:pt idx="4999">
                        <c:v>1.7821527777773143</c:v>
                      </c:pt>
                      <c:pt idx="5000">
                        <c:v>1.7823958333314793</c:v>
                      </c:pt>
                      <c:pt idx="5001">
                        <c:v>1.7826388888856444</c:v>
                      </c:pt>
                      <c:pt idx="5002">
                        <c:v>1.7828819444470854</c:v>
                      </c:pt>
                      <c:pt idx="5003">
                        <c:v>1.7831250000012504</c:v>
                      </c:pt>
                      <c:pt idx="5004">
                        <c:v>1.7833680555554154</c:v>
                      </c:pt>
                      <c:pt idx="5005">
                        <c:v>1.7836111111095805</c:v>
                      </c:pt>
                      <c:pt idx="5006">
                        <c:v>1.7838541666637455</c:v>
                      </c:pt>
                      <c:pt idx="5007">
                        <c:v>1.7840972222251865</c:v>
                      </c:pt>
                      <c:pt idx="5008">
                        <c:v>1.7843402777793516</c:v>
                      </c:pt>
                      <c:pt idx="5009">
                        <c:v>1.7845833333335166</c:v>
                      </c:pt>
                      <c:pt idx="5010">
                        <c:v>1.7848263888876816</c:v>
                      </c:pt>
                      <c:pt idx="5011">
                        <c:v>1.7850694444418467</c:v>
                      </c:pt>
                      <c:pt idx="5012">
                        <c:v>1.7853240740727914</c:v>
                      </c:pt>
                      <c:pt idx="5013">
                        <c:v>1.7855671296269564</c:v>
                      </c:pt>
                      <c:pt idx="5014">
                        <c:v>1.7858101851811214</c:v>
                      </c:pt>
                      <c:pt idx="5015">
                        <c:v>1.7860532407425624</c:v>
                      </c:pt>
                      <c:pt idx="5016">
                        <c:v>1.7862962962967275</c:v>
                      </c:pt>
                      <c:pt idx="5017">
                        <c:v>1.7865393518508925</c:v>
                      </c:pt>
                      <c:pt idx="5018">
                        <c:v>1.7867824074050576</c:v>
                      </c:pt>
                      <c:pt idx="5019">
                        <c:v>1.7870254629592226</c:v>
                      </c:pt>
                      <c:pt idx="5020">
                        <c:v>1.7872685185206636</c:v>
                      </c:pt>
                      <c:pt idx="5021">
                        <c:v>1.7875115740748286</c:v>
                      </c:pt>
                      <c:pt idx="5022">
                        <c:v>1.7877546296289937</c:v>
                      </c:pt>
                      <c:pt idx="5023">
                        <c:v>1.7879976851831587</c:v>
                      </c:pt>
                      <c:pt idx="5024">
                        <c:v>1.7882407407373238</c:v>
                      </c:pt>
                      <c:pt idx="5025">
                        <c:v>1.7884837962987647</c:v>
                      </c:pt>
                      <c:pt idx="5026">
                        <c:v>1.7887268518529298</c:v>
                      </c:pt>
                      <c:pt idx="5027">
                        <c:v>1.7889699074070948</c:v>
                      </c:pt>
                      <c:pt idx="5028">
                        <c:v>1.7892129629612599</c:v>
                      </c:pt>
                      <c:pt idx="5029">
                        <c:v>1.7894560185154249</c:v>
                      </c:pt>
                      <c:pt idx="5030">
                        <c:v>1.7896990740768659</c:v>
                      </c:pt>
                      <c:pt idx="5031">
                        <c:v>1.7899421296310309</c:v>
                      </c:pt>
                      <c:pt idx="5032">
                        <c:v>1.790185185185196</c:v>
                      </c:pt>
                      <c:pt idx="5033">
                        <c:v>1.790428240739361</c:v>
                      </c:pt>
                      <c:pt idx="5034">
                        <c:v>1.7906712962935261</c:v>
                      </c:pt>
                      <c:pt idx="5035">
                        <c:v>1.7909143518549671</c:v>
                      </c:pt>
                      <c:pt idx="5036">
                        <c:v>1.7911574074091321</c:v>
                      </c:pt>
                      <c:pt idx="5037">
                        <c:v>1.7914004629632971</c:v>
                      </c:pt>
                      <c:pt idx="5038">
                        <c:v>1.7916435185174622</c:v>
                      </c:pt>
                      <c:pt idx="5039">
                        <c:v>1.7918865740716272</c:v>
                      </c:pt>
                      <c:pt idx="5040">
                        <c:v>1.7921296296257923</c:v>
                      </c:pt>
                      <c:pt idx="5041">
                        <c:v>1.7923726851872332</c:v>
                      </c:pt>
                      <c:pt idx="5042">
                        <c:v>1.7926157407413983</c:v>
                      </c:pt>
                      <c:pt idx="5043">
                        <c:v>1.7928587962955633</c:v>
                      </c:pt>
                      <c:pt idx="5044">
                        <c:v>1.7931018518497284</c:v>
                      </c:pt>
                      <c:pt idx="5045">
                        <c:v>1.7933449074038934</c:v>
                      </c:pt>
                      <c:pt idx="5046">
                        <c:v>1.7935879629653344</c:v>
                      </c:pt>
                      <c:pt idx="5047">
                        <c:v>1.7938310185194994</c:v>
                      </c:pt>
                      <c:pt idx="5048">
                        <c:v>1.7940740740736645</c:v>
                      </c:pt>
                      <c:pt idx="5049">
                        <c:v>1.7943171296278295</c:v>
                      </c:pt>
                      <c:pt idx="5050">
                        <c:v>1.7945601851819946</c:v>
                      </c:pt>
                      <c:pt idx="5051">
                        <c:v>1.7948032407434356</c:v>
                      </c:pt>
                      <c:pt idx="5052">
                        <c:v>1.7950462962976006</c:v>
                      </c:pt>
                      <c:pt idx="5053">
                        <c:v>1.7952893518517656</c:v>
                      </c:pt>
                      <c:pt idx="5054">
                        <c:v>1.7955324074059307</c:v>
                      </c:pt>
                      <c:pt idx="5055">
                        <c:v>1.7957754629600957</c:v>
                      </c:pt>
                      <c:pt idx="5056">
                        <c:v>1.7960185185215367</c:v>
                      </c:pt>
                      <c:pt idx="5057">
                        <c:v>1.7962615740757018</c:v>
                      </c:pt>
                      <c:pt idx="5058">
                        <c:v>1.7965046296298668</c:v>
                      </c:pt>
                      <c:pt idx="5059">
                        <c:v>1.7967476851840318</c:v>
                      </c:pt>
                      <c:pt idx="5060">
                        <c:v>1.7969907407381969</c:v>
                      </c:pt>
                      <c:pt idx="5061">
                        <c:v>1.7972453703691416</c:v>
                      </c:pt>
                      <c:pt idx="5062">
                        <c:v>1.7974884259233066</c:v>
                      </c:pt>
                      <c:pt idx="5063">
                        <c:v>1.7977314814774716</c:v>
                      </c:pt>
                      <c:pt idx="5064">
                        <c:v>1.7979745370389126</c:v>
                      </c:pt>
                      <c:pt idx="5065">
                        <c:v>1.7982175925930777</c:v>
                      </c:pt>
                      <c:pt idx="5066">
                        <c:v>1.7984606481472427</c:v>
                      </c:pt>
                      <c:pt idx="5067">
                        <c:v>1.7987037037014078</c:v>
                      </c:pt>
                      <c:pt idx="5068">
                        <c:v>1.7989467592555728</c:v>
                      </c:pt>
                      <c:pt idx="5069">
                        <c:v>1.7991898148170138</c:v>
                      </c:pt>
                      <c:pt idx="5070">
                        <c:v>1.7994328703711788</c:v>
                      </c:pt>
                      <c:pt idx="5071">
                        <c:v>1.7996759259253439</c:v>
                      </c:pt>
                      <c:pt idx="5072">
                        <c:v>1.7999189814795089</c:v>
                      </c:pt>
                      <c:pt idx="5073">
                        <c:v>1.8001620370336739</c:v>
                      </c:pt>
                      <c:pt idx="5074">
                        <c:v>1.8004050925951149</c:v>
                      </c:pt>
                      <c:pt idx="5075">
                        <c:v>1.80064814814928</c:v>
                      </c:pt>
                      <c:pt idx="5076">
                        <c:v>1.800891203703445</c:v>
                      </c:pt>
                      <c:pt idx="5077">
                        <c:v>1.8011342592576101</c:v>
                      </c:pt>
                      <c:pt idx="5078">
                        <c:v>1.8013773148117751</c:v>
                      </c:pt>
                      <c:pt idx="5079">
                        <c:v>1.8016203703732161</c:v>
                      </c:pt>
                      <c:pt idx="5080">
                        <c:v>1.8018634259273811</c:v>
                      </c:pt>
                      <c:pt idx="5081">
                        <c:v>1.8021064814815462</c:v>
                      </c:pt>
                      <c:pt idx="5082">
                        <c:v>1.8023495370357112</c:v>
                      </c:pt>
                      <c:pt idx="5083">
                        <c:v>1.8025925925898763</c:v>
                      </c:pt>
                      <c:pt idx="5084">
                        <c:v>1.8028356481440413</c:v>
                      </c:pt>
                      <c:pt idx="5085">
                        <c:v>1.8030787037054823</c:v>
                      </c:pt>
                      <c:pt idx="5086">
                        <c:v>1.8033217592596473</c:v>
                      </c:pt>
                      <c:pt idx="5087">
                        <c:v>1.8035648148138124</c:v>
                      </c:pt>
                      <c:pt idx="5088">
                        <c:v>1.8038078703679774</c:v>
                      </c:pt>
                      <c:pt idx="5089">
                        <c:v>1.8040509259221424</c:v>
                      </c:pt>
                      <c:pt idx="5090">
                        <c:v>1.8042939814835834</c:v>
                      </c:pt>
                      <c:pt idx="5091">
                        <c:v>1.8045370370377485</c:v>
                      </c:pt>
                      <c:pt idx="5092">
                        <c:v>1.8047800925919135</c:v>
                      </c:pt>
                      <c:pt idx="5093">
                        <c:v>1.8050231481460786</c:v>
                      </c:pt>
                      <c:pt idx="5094">
                        <c:v>1.8052662037002436</c:v>
                      </c:pt>
                      <c:pt idx="5095">
                        <c:v>1.8055092592616846</c:v>
                      </c:pt>
                      <c:pt idx="5096">
                        <c:v>1.8057523148158496</c:v>
                      </c:pt>
                      <c:pt idx="5097">
                        <c:v>1.8059953703700147</c:v>
                      </c:pt>
                      <c:pt idx="5098">
                        <c:v>1.8062384259241797</c:v>
                      </c:pt>
                      <c:pt idx="5099">
                        <c:v>1.8064814814783448</c:v>
                      </c:pt>
                      <c:pt idx="5100">
                        <c:v>1.8067245370397857</c:v>
                      </c:pt>
                      <c:pt idx="5101">
                        <c:v>1.8069675925939508</c:v>
                      </c:pt>
                      <c:pt idx="5102">
                        <c:v>1.8072106481481158</c:v>
                      </c:pt>
                      <c:pt idx="5103">
                        <c:v>1.8074537037022809</c:v>
                      </c:pt>
                      <c:pt idx="5104">
                        <c:v>1.8076967592564459</c:v>
                      </c:pt>
                      <c:pt idx="5105">
                        <c:v>1.8079398148178869</c:v>
                      </c:pt>
                      <c:pt idx="5106">
                        <c:v>1.8081828703720519</c:v>
                      </c:pt>
                      <c:pt idx="5107">
                        <c:v>1.808425925926217</c:v>
                      </c:pt>
                      <c:pt idx="5108">
                        <c:v>1.808668981480382</c:v>
                      </c:pt>
                      <c:pt idx="5109">
                        <c:v>1.8089120370345471</c:v>
                      </c:pt>
                      <c:pt idx="5110">
                        <c:v>1.8091666666654918</c:v>
                      </c:pt>
                      <c:pt idx="5111">
                        <c:v>1.8094097222196568</c:v>
                      </c:pt>
                      <c:pt idx="5112">
                        <c:v>1.8096527777738218</c:v>
                      </c:pt>
                      <c:pt idx="5113">
                        <c:v>1.8098958333352628</c:v>
                      </c:pt>
                      <c:pt idx="5114">
                        <c:v>1.8101388888894279</c:v>
                      </c:pt>
                      <c:pt idx="5115">
                        <c:v>1.8103819444435929</c:v>
                      </c:pt>
                      <c:pt idx="5116">
                        <c:v>1.8106249999977579</c:v>
                      </c:pt>
                      <c:pt idx="5117">
                        <c:v>1.810868055551923</c:v>
                      </c:pt>
                      <c:pt idx="5118">
                        <c:v>1.811111111113364</c:v>
                      </c:pt>
                      <c:pt idx="5119">
                        <c:v>1.811354166667529</c:v>
                      </c:pt>
                      <c:pt idx="5120">
                        <c:v>1.8115972222216941</c:v>
                      </c:pt>
                      <c:pt idx="5121">
                        <c:v>1.8118402777758591</c:v>
                      </c:pt>
                      <c:pt idx="5122">
                        <c:v>1.8120833333300241</c:v>
                      </c:pt>
                      <c:pt idx="5123">
                        <c:v>1.8123263888914651</c:v>
                      </c:pt>
                      <c:pt idx="5124">
                        <c:v>1.8125694444456302</c:v>
                      </c:pt>
                      <c:pt idx="5125">
                        <c:v>1.8128124999997952</c:v>
                      </c:pt>
                      <c:pt idx="5126">
                        <c:v>1.8130555555539603</c:v>
                      </c:pt>
                      <c:pt idx="5127">
                        <c:v>1.8132986111081253</c:v>
                      </c:pt>
                      <c:pt idx="5128">
                        <c:v>1.8135416666695663</c:v>
                      </c:pt>
                      <c:pt idx="5129">
                        <c:v>1.8137847222237313</c:v>
                      </c:pt>
                      <c:pt idx="5130">
                        <c:v>1.8140277777778964</c:v>
                      </c:pt>
                      <c:pt idx="5131">
                        <c:v>1.8142708333320614</c:v>
                      </c:pt>
                      <c:pt idx="5132">
                        <c:v>1.8145138888862264</c:v>
                      </c:pt>
                      <c:pt idx="5133">
                        <c:v>1.8147569444403915</c:v>
                      </c:pt>
                      <c:pt idx="5134">
                        <c:v>1.8150000000018325</c:v>
                      </c:pt>
                      <c:pt idx="5135">
                        <c:v>1.8152430555559975</c:v>
                      </c:pt>
                      <c:pt idx="5136">
                        <c:v>1.8154861111101626</c:v>
                      </c:pt>
                      <c:pt idx="5137">
                        <c:v>1.8157291666643276</c:v>
                      </c:pt>
                      <c:pt idx="5138">
                        <c:v>1.8159722222184926</c:v>
                      </c:pt>
                      <c:pt idx="5139">
                        <c:v>1.8162152777799336</c:v>
                      </c:pt>
                      <c:pt idx="5140">
                        <c:v>1.8164583333340987</c:v>
                      </c:pt>
                      <c:pt idx="5141">
                        <c:v>1.8167013888882637</c:v>
                      </c:pt>
                      <c:pt idx="5142">
                        <c:v>1.8169444444424288</c:v>
                      </c:pt>
                      <c:pt idx="5143">
                        <c:v>1.8171874999965938</c:v>
                      </c:pt>
                      <c:pt idx="5144">
                        <c:v>1.8174305555580348</c:v>
                      </c:pt>
                      <c:pt idx="5145">
                        <c:v>1.8176736111121998</c:v>
                      </c:pt>
                      <c:pt idx="5146">
                        <c:v>1.8179166666663649</c:v>
                      </c:pt>
                      <c:pt idx="5147">
                        <c:v>1.8181597222205299</c:v>
                      </c:pt>
                      <c:pt idx="5148">
                        <c:v>1.8184027777746949</c:v>
                      </c:pt>
                      <c:pt idx="5149">
                        <c:v>1.8186458333361359</c:v>
                      </c:pt>
                      <c:pt idx="5150">
                        <c:v>1.818888888890301</c:v>
                      </c:pt>
                      <c:pt idx="5151">
                        <c:v>1.819131944444466</c:v>
                      </c:pt>
                      <c:pt idx="5152">
                        <c:v>1.8193749999986311</c:v>
                      </c:pt>
                      <c:pt idx="5153">
                        <c:v>1.8196180555527961</c:v>
                      </c:pt>
                      <c:pt idx="5154">
                        <c:v>1.8198611111142371</c:v>
                      </c:pt>
                      <c:pt idx="5155">
                        <c:v>1.8201041666684021</c:v>
                      </c:pt>
                      <c:pt idx="5156">
                        <c:v>1.8203472222225672</c:v>
                      </c:pt>
                      <c:pt idx="5157">
                        <c:v>1.8205902777767322</c:v>
                      </c:pt>
                      <c:pt idx="5158">
                        <c:v>1.8208449074076769</c:v>
                      </c:pt>
                      <c:pt idx="5159">
                        <c:v>1.8210879629618419</c:v>
                      </c:pt>
                      <c:pt idx="5160">
                        <c:v>1.821331018516007</c:v>
                      </c:pt>
                      <c:pt idx="5161">
                        <c:v>1.821574074070172</c:v>
                      </c:pt>
                      <c:pt idx="5162">
                        <c:v>1.821817129631613</c:v>
                      </c:pt>
                      <c:pt idx="5163">
                        <c:v>1.8220601851857781</c:v>
                      </c:pt>
                      <c:pt idx="5164">
                        <c:v>1.8223032407399431</c:v>
                      </c:pt>
                      <c:pt idx="5165">
                        <c:v>1.8225462962941081</c:v>
                      </c:pt>
                      <c:pt idx="5166">
                        <c:v>1.8227893518482732</c:v>
                      </c:pt>
                      <c:pt idx="5167">
                        <c:v>1.8230324074097142</c:v>
                      </c:pt>
                      <c:pt idx="5168">
                        <c:v>1.8232754629638792</c:v>
                      </c:pt>
                      <c:pt idx="5169">
                        <c:v>1.8235185185180443</c:v>
                      </c:pt>
                      <c:pt idx="5170">
                        <c:v>1.8237615740722093</c:v>
                      </c:pt>
                      <c:pt idx="5171">
                        <c:v>1.8240046296263743</c:v>
                      </c:pt>
                      <c:pt idx="5172">
                        <c:v>1.8242476851878153</c:v>
                      </c:pt>
                      <c:pt idx="5173">
                        <c:v>1.8244907407419804</c:v>
                      </c:pt>
                      <c:pt idx="5174">
                        <c:v>1.8247337962961454</c:v>
                      </c:pt>
                      <c:pt idx="5175">
                        <c:v>1.8249768518503104</c:v>
                      </c:pt>
                      <c:pt idx="5176">
                        <c:v>1.8252199074044755</c:v>
                      </c:pt>
                      <c:pt idx="5177">
                        <c:v>1.8254629629659165</c:v>
                      </c:pt>
                      <c:pt idx="5178">
                        <c:v>1.8257060185200815</c:v>
                      </c:pt>
                      <c:pt idx="5179">
                        <c:v>1.8259490740742466</c:v>
                      </c:pt>
                      <c:pt idx="5180">
                        <c:v>1.8261921296284116</c:v>
                      </c:pt>
                      <c:pt idx="5181">
                        <c:v>1.8264351851825766</c:v>
                      </c:pt>
                      <c:pt idx="5182">
                        <c:v>1.8266782407367417</c:v>
                      </c:pt>
                      <c:pt idx="5183">
                        <c:v>1.8269212962981827</c:v>
                      </c:pt>
                      <c:pt idx="5184">
                        <c:v>1.8271643518523477</c:v>
                      </c:pt>
                      <c:pt idx="5185">
                        <c:v>1.8274074074065128</c:v>
                      </c:pt>
                      <c:pt idx="5186">
                        <c:v>1.8276504629606778</c:v>
                      </c:pt>
                      <c:pt idx="5187">
                        <c:v>1.8278935185148428</c:v>
                      </c:pt>
                      <c:pt idx="5188">
                        <c:v>1.8281365740762838</c:v>
                      </c:pt>
                      <c:pt idx="5189">
                        <c:v>1.8283796296304489</c:v>
                      </c:pt>
                      <c:pt idx="5190">
                        <c:v>1.8286226851846139</c:v>
                      </c:pt>
                      <c:pt idx="5191">
                        <c:v>1.8288657407387789</c:v>
                      </c:pt>
                      <c:pt idx="5192">
                        <c:v>1.829108796292944</c:v>
                      </c:pt>
                      <c:pt idx="5193">
                        <c:v>1.829351851854385</c:v>
                      </c:pt>
                      <c:pt idx="5194">
                        <c:v>1.82959490740855</c:v>
                      </c:pt>
                      <c:pt idx="5195">
                        <c:v>1.8298379629627151</c:v>
                      </c:pt>
                      <c:pt idx="5196">
                        <c:v>1.8300810185168801</c:v>
                      </c:pt>
                      <c:pt idx="5197">
                        <c:v>1.8303240740710451</c:v>
                      </c:pt>
                      <c:pt idx="5198">
                        <c:v>1.8305671296324861</c:v>
                      </c:pt>
                      <c:pt idx="5199">
                        <c:v>1.8308101851866512</c:v>
                      </c:pt>
                      <c:pt idx="5200">
                        <c:v>1.8310532407408162</c:v>
                      </c:pt>
                      <c:pt idx="5201">
                        <c:v>1.8312962962949813</c:v>
                      </c:pt>
                      <c:pt idx="5202">
                        <c:v>1.8315393518491463</c:v>
                      </c:pt>
                      <c:pt idx="5203">
                        <c:v>1.8317824074033113</c:v>
                      </c:pt>
                      <c:pt idx="5204">
                        <c:v>1.8320254629647523</c:v>
                      </c:pt>
                      <c:pt idx="5205">
                        <c:v>1.8322685185189174</c:v>
                      </c:pt>
                      <c:pt idx="5206">
                        <c:v>1.8325115740730824</c:v>
                      </c:pt>
                      <c:pt idx="5207">
                        <c:v>1.8327662037040271</c:v>
                      </c:pt>
                      <c:pt idx="5208">
                        <c:v>1.8330092592581921</c:v>
                      </c:pt>
                      <c:pt idx="5209">
                        <c:v>1.8332523148123572</c:v>
                      </c:pt>
                      <c:pt idx="5210">
                        <c:v>1.8334953703665222</c:v>
                      </c:pt>
                      <c:pt idx="5211">
                        <c:v>1.8337384259279632</c:v>
                      </c:pt>
                      <c:pt idx="5212">
                        <c:v>1.8339814814821283</c:v>
                      </c:pt>
                      <c:pt idx="5213">
                        <c:v>1.8342245370362933</c:v>
                      </c:pt>
                      <c:pt idx="5214">
                        <c:v>1.8344675925904583</c:v>
                      </c:pt>
                      <c:pt idx="5215">
                        <c:v>1.8347106481446234</c:v>
                      </c:pt>
                      <c:pt idx="5216">
                        <c:v>1.8349537037060644</c:v>
                      </c:pt>
                      <c:pt idx="5217">
                        <c:v>1.8351967592602294</c:v>
                      </c:pt>
                      <c:pt idx="5218">
                        <c:v>1.8354398148143944</c:v>
                      </c:pt>
                      <c:pt idx="5219">
                        <c:v>1.8356828703685595</c:v>
                      </c:pt>
                      <c:pt idx="5220">
                        <c:v>1.8359259259227245</c:v>
                      </c:pt>
                      <c:pt idx="5221">
                        <c:v>1.8361689814841655</c:v>
                      </c:pt>
                      <c:pt idx="5222">
                        <c:v>1.8364120370383306</c:v>
                      </c:pt>
                      <c:pt idx="5223">
                        <c:v>1.8366550925924956</c:v>
                      </c:pt>
                      <c:pt idx="5224">
                        <c:v>1.8368981481466606</c:v>
                      </c:pt>
                      <c:pt idx="5225">
                        <c:v>1.8371412037008257</c:v>
                      </c:pt>
                      <c:pt idx="5226">
                        <c:v>1.8373842592622667</c:v>
                      </c:pt>
                      <c:pt idx="5227">
                        <c:v>1.8376273148164317</c:v>
                      </c:pt>
                      <c:pt idx="5228">
                        <c:v>1.8378703703705968</c:v>
                      </c:pt>
                      <c:pt idx="5229">
                        <c:v>1.8381134259247618</c:v>
                      </c:pt>
                      <c:pt idx="5230">
                        <c:v>1.8383564814789268</c:v>
                      </c:pt>
                      <c:pt idx="5231">
                        <c:v>1.8385995370330919</c:v>
                      </c:pt>
                      <c:pt idx="5232">
                        <c:v>1.8388425925945329</c:v>
                      </c:pt>
                      <c:pt idx="5233">
                        <c:v>1.8390856481486979</c:v>
                      </c:pt>
                      <c:pt idx="5234">
                        <c:v>1.8393287037028629</c:v>
                      </c:pt>
                      <c:pt idx="5235">
                        <c:v>1.839571759257028</c:v>
                      </c:pt>
                      <c:pt idx="5236">
                        <c:v>1.839814814811193</c:v>
                      </c:pt>
                      <c:pt idx="5237">
                        <c:v>1.840057870372634</c:v>
                      </c:pt>
                      <c:pt idx="5238">
                        <c:v>1.8403009259267991</c:v>
                      </c:pt>
                      <c:pt idx="5239">
                        <c:v>1.8405439814809641</c:v>
                      </c:pt>
                      <c:pt idx="5240">
                        <c:v>1.8407870370351291</c:v>
                      </c:pt>
                      <c:pt idx="5241">
                        <c:v>1.8410300925892942</c:v>
                      </c:pt>
                      <c:pt idx="5242">
                        <c:v>1.8412731481507352</c:v>
                      </c:pt>
                      <c:pt idx="5243">
                        <c:v>1.8415162037049002</c:v>
                      </c:pt>
                      <c:pt idx="5244">
                        <c:v>1.8417592592590653</c:v>
                      </c:pt>
                      <c:pt idx="5245">
                        <c:v>1.8420023148132303</c:v>
                      </c:pt>
                      <c:pt idx="5246">
                        <c:v>1.8422453703673953</c:v>
                      </c:pt>
                      <c:pt idx="5247">
                        <c:v>1.8424884259288363</c:v>
                      </c:pt>
                      <c:pt idx="5248">
                        <c:v>1.8427314814830014</c:v>
                      </c:pt>
                      <c:pt idx="5249">
                        <c:v>1.8429745370371664</c:v>
                      </c:pt>
                      <c:pt idx="5250">
                        <c:v>1.8432175925913314</c:v>
                      </c:pt>
                      <c:pt idx="5251">
                        <c:v>1.8434606481454965</c:v>
                      </c:pt>
                      <c:pt idx="5252">
                        <c:v>1.8437037036996615</c:v>
                      </c:pt>
                      <c:pt idx="5253">
                        <c:v>1.8439467592611025</c:v>
                      </c:pt>
                      <c:pt idx="5254">
                        <c:v>1.8441898148152676</c:v>
                      </c:pt>
                      <c:pt idx="5255">
                        <c:v>1.8444444444462123</c:v>
                      </c:pt>
                      <c:pt idx="5256">
                        <c:v>1.8446875000003773</c:v>
                      </c:pt>
                      <c:pt idx="5257">
                        <c:v>1.8449305555545423</c:v>
                      </c:pt>
                      <c:pt idx="5258">
                        <c:v>1.8451736111087074</c:v>
                      </c:pt>
                      <c:pt idx="5259">
                        <c:v>1.8454166666628724</c:v>
                      </c:pt>
                      <c:pt idx="5260">
                        <c:v>1.8456597222243134</c:v>
                      </c:pt>
                      <c:pt idx="5261">
                        <c:v>1.8459027777784784</c:v>
                      </c:pt>
                      <c:pt idx="5262">
                        <c:v>1.8461458333326435</c:v>
                      </c:pt>
                      <c:pt idx="5263">
                        <c:v>1.8463888888868085</c:v>
                      </c:pt>
                      <c:pt idx="5264">
                        <c:v>1.8466319444409736</c:v>
                      </c:pt>
                      <c:pt idx="5265">
                        <c:v>1.8468750000024146</c:v>
                      </c:pt>
                      <c:pt idx="5266">
                        <c:v>1.8471180555565796</c:v>
                      </c:pt>
                      <c:pt idx="5267">
                        <c:v>1.8473611111107446</c:v>
                      </c:pt>
                      <c:pt idx="5268">
                        <c:v>1.8476041666649097</c:v>
                      </c:pt>
                      <c:pt idx="5269">
                        <c:v>1.8478472222190747</c:v>
                      </c:pt>
                      <c:pt idx="5270">
                        <c:v>1.8480902777805157</c:v>
                      </c:pt>
                      <c:pt idx="5271">
                        <c:v>1.8483333333346808</c:v>
                      </c:pt>
                      <c:pt idx="5272">
                        <c:v>1.8485763888888458</c:v>
                      </c:pt>
                      <c:pt idx="5273">
                        <c:v>1.8488194444430108</c:v>
                      </c:pt>
                      <c:pt idx="5274">
                        <c:v>1.8490624999971759</c:v>
                      </c:pt>
                      <c:pt idx="5275">
                        <c:v>1.8493055555586169</c:v>
                      </c:pt>
                      <c:pt idx="5276">
                        <c:v>1.8495486111127819</c:v>
                      </c:pt>
                      <c:pt idx="5277">
                        <c:v>1.8497916666669469</c:v>
                      </c:pt>
                      <c:pt idx="5278">
                        <c:v>1.850034722221112</c:v>
                      </c:pt>
                      <c:pt idx="5279">
                        <c:v>1.850277777775277</c:v>
                      </c:pt>
                      <c:pt idx="5280">
                        <c:v>1.8505208333294421</c:v>
                      </c:pt>
                      <c:pt idx="5281">
                        <c:v>1.8507638888908831</c:v>
                      </c:pt>
                      <c:pt idx="5282">
                        <c:v>1.8510069444450481</c:v>
                      </c:pt>
                      <c:pt idx="5283">
                        <c:v>1.8512499999992131</c:v>
                      </c:pt>
                      <c:pt idx="5284">
                        <c:v>1.8514930555533782</c:v>
                      </c:pt>
                      <c:pt idx="5285">
                        <c:v>1.8517361111075432</c:v>
                      </c:pt>
                      <c:pt idx="5286">
                        <c:v>1.8519791666689842</c:v>
                      </c:pt>
                      <c:pt idx="5287">
                        <c:v>1.8522222222231493</c:v>
                      </c:pt>
                      <c:pt idx="5288">
                        <c:v>1.8524652777773143</c:v>
                      </c:pt>
                      <c:pt idx="5289">
                        <c:v>1.8527083333314793</c:v>
                      </c:pt>
                      <c:pt idx="5290">
                        <c:v>1.8529513888856444</c:v>
                      </c:pt>
                      <c:pt idx="5291">
                        <c:v>1.8531944444470854</c:v>
                      </c:pt>
                      <c:pt idx="5292">
                        <c:v>1.8534375000012504</c:v>
                      </c:pt>
                      <c:pt idx="5293">
                        <c:v>1.8536805555554154</c:v>
                      </c:pt>
                      <c:pt idx="5294">
                        <c:v>1.8539236111095805</c:v>
                      </c:pt>
                      <c:pt idx="5295">
                        <c:v>1.8541666666637455</c:v>
                      </c:pt>
                      <c:pt idx="5296">
                        <c:v>1.8544097222251865</c:v>
                      </c:pt>
                      <c:pt idx="5297">
                        <c:v>1.8546527777793516</c:v>
                      </c:pt>
                      <c:pt idx="5298">
                        <c:v>1.8548958333335166</c:v>
                      </c:pt>
                      <c:pt idx="5299">
                        <c:v>1.8551388888876816</c:v>
                      </c:pt>
                      <c:pt idx="5300">
                        <c:v>1.8553819444418467</c:v>
                      </c:pt>
                      <c:pt idx="5301">
                        <c:v>1.8556249999960117</c:v>
                      </c:pt>
                      <c:pt idx="5302">
                        <c:v>1.8558680555574527</c:v>
                      </c:pt>
                      <c:pt idx="5303">
                        <c:v>1.8561111111116178</c:v>
                      </c:pt>
                      <c:pt idx="5304">
                        <c:v>1.8563657407425624</c:v>
                      </c:pt>
                      <c:pt idx="5305">
                        <c:v>1.8566087962967275</c:v>
                      </c:pt>
                      <c:pt idx="5306">
                        <c:v>1.8568518518508925</c:v>
                      </c:pt>
                      <c:pt idx="5307">
                        <c:v>1.8570949074050576</c:v>
                      </c:pt>
                      <c:pt idx="5308">
                        <c:v>1.8573379629592226</c:v>
                      </c:pt>
                      <c:pt idx="5309">
                        <c:v>1.8575810185206636</c:v>
                      </c:pt>
                      <c:pt idx="5310">
                        <c:v>1.8578240740748286</c:v>
                      </c:pt>
                      <c:pt idx="5311">
                        <c:v>1.8580671296289937</c:v>
                      </c:pt>
                      <c:pt idx="5312">
                        <c:v>1.8583101851831587</c:v>
                      </c:pt>
                      <c:pt idx="5313">
                        <c:v>1.8585532407373238</c:v>
                      </c:pt>
                      <c:pt idx="5314">
                        <c:v>1.8587962962987647</c:v>
                      </c:pt>
                      <c:pt idx="5315">
                        <c:v>1.8590393518529298</c:v>
                      </c:pt>
                      <c:pt idx="5316">
                        <c:v>1.8592824074070948</c:v>
                      </c:pt>
                      <c:pt idx="5317">
                        <c:v>1.8595254629612599</c:v>
                      </c:pt>
                      <c:pt idx="5318">
                        <c:v>1.8597685185154249</c:v>
                      </c:pt>
                      <c:pt idx="5319">
                        <c:v>1.8600115740768659</c:v>
                      </c:pt>
                      <c:pt idx="5320">
                        <c:v>1.8602546296310309</c:v>
                      </c:pt>
                      <c:pt idx="5321">
                        <c:v>1.860497685185196</c:v>
                      </c:pt>
                      <c:pt idx="5322">
                        <c:v>1.860740740739361</c:v>
                      </c:pt>
                      <c:pt idx="5323">
                        <c:v>1.8609837962935261</c:v>
                      </c:pt>
                      <c:pt idx="5324">
                        <c:v>1.8612268518549671</c:v>
                      </c:pt>
                      <c:pt idx="5325">
                        <c:v>1.8614699074091321</c:v>
                      </c:pt>
                      <c:pt idx="5326">
                        <c:v>1.8617129629632971</c:v>
                      </c:pt>
                      <c:pt idx="5327">
                        <c:v>1.8619560185174622</c:v>
                      </c:pt>
                      <c:pt idx="5328">
                        <c:v>1.8621990740716272</c:v>
                      </c:pt>
                      <c:pt idx="5329">
                        <c:v>1.8624421296257923</c:v>
                      </c:pt>
                      <c:pt idx="5330">
                        <c:v>1.8626851851872332</c:v>
                      </c:pt>
                      <c:pt idx="5331">
                        <c:v>1.8629282407413983</c:v>
                      </c:pt>
                      <c:pt idx="5332">
                        <c:v>1.8631712962955633</c:v>
                      </c:pt>
                      <c:pt idx="5333">
                        <c:v>1.8634143518497284</c:v>
                      </c:pt>
                      <c:pt idx="5334">
                        <c:v>1.8636574074038934</c:v>
                      </c:pt>
                      <c:pt idx="5335">
                        <c:v>1.8639004629653344</c:v>
                      </c:pt>
                      <c:pt idx="5336">
                        <c:v>1.8641435185194994</c:v>
                      </c:pt>
                      <c:pt idx="5337">
                        <c:v>1.8643865740736645</c:v>
                      </c:pt>
                      <c:pt idx="5338">
                        <c:v>1.8646296296278295</c:v>
                      </c:pt>
                      <c:pt idx="5339">
                        <c:v>1.8648726851819946</c:v>
                      </c:pt>
                      <c:pt idx="5340">
                        <c:v>1.8651157407434356</c:v>
                      </c:pt>
                      <c:pt idx="5341">
                        <c:v>1.8653587962976006</c:v>
                      </c:pt>
                      <c:pt idx="5342">
                        <c:v>1.8656018518517656</c:v>
                      </c:pt>
                      <c:pt idx="5343">
                        <c:v>1.8658449074059307</c:v>
                      </c:pt>
                      <c:pt idx="5344">
                        <c:v>1.8660879629600957</c:v>
                      </c:pt>
                      <c:pt idx="5345">
                        <c:v>1.8663310185215367</c:v>
                      </c:pt>
                      <c:pt idx="5346">
                        <c:v>1.8665740740757018</c:v>
                      </c:pt>
                      <c:pt idx="5347">
                        <c:v>1.8668171296298668</c:v>
                      </c:pt>
                      <c:pt idx="5348">
                        <c:v>1.8670601851840318</c:v>
                      </c:pt>
                      <c:pt idx="5349">
                        <c:v>1.8673032407381969</c:v>
                      </c:pt>
                      <c:pt idx="5350">
                        <c:v>1.8675462962923619</c:v>
                      </c:pt>
                      <c:pt idx="5351">
                        <c:v>1.8677893518538029</c:v>
                      </c:pt>
                      <c:pt idx="5352">
                        <c:v>1.8680439814774716</c:v>
                      </c:pt>
                      <c:pt idx="5353">
                        <c:v>1.8682870370389126</c:v>
                      </c:pt>
                      <c:pt idx="5354">
                        <c:v>1.8685300925930777</c:v>
                      </c:pt>
                      <c:pt idx="5355">
                        <c:v>1.8687731481472427</c:v>
                      </c:pt>
                      <c:pt idx="5356">
                        <c:v>1.8690162037014078</c:v>
                      </c:pt>
                      <c:pt idx="5357">
                        <c:v>1.8692592592555728</c:v>
                      </c:pt>
                      <c:pt idx="5358">
                        <c:v>1.8695023148170138</c:v>
                      </c:pt>
                      <c:pt idx="5359">
                        <c:v>1.8697453703711788</c:v>
                      </c:pt>
                      <c:pt idx="5360">
                        <c:v>1.8699884259253439</c:v>
                      </c:pt>
                      <c:pt idx="5361">
                        <c:v>1.8702314814795089</c:v>
                      </c:pt>
                      <c:pt idx="5362">
                        <c:v>1.8704745370336739</c:v>
                      </c:pt>
                      <c:pt idx="5363">
                        <c:v>1.8707175925951149</c:v>
                      </c:pt>
                      <c:pt idx="5364">
                        <c:v>1.87096064814928</c:v>
                      </c:pt>
                      <c:pt idx="5365">
                        <c:v>1.871203703703445</c:v>
                      </c:pt>
                      <c:pt idx="5366">
                        <c:v>1.8714467592576101</c:v>
                      </c:pt>
                      <c:pt idx="5367">
                        <c:v>1.8716898148117751</c:v>
                      </c:pt>
                      <c:pt idx="5368">
                        <c:v>1.8719328703732161</c:v>
                      </c:pt>
                      <c:pt idx="5369">
                        <c:v>1.8721759259273811</c:v>
                      </c:pt>
                      <c:pt idx="5370">
                        <c:v>1.8724189814815462</c:v>
                      </c:pt>
                      <c:pt idx="5371">
                        <c:v>1.8726620370357112</c:v>
                      </c:pt>
                      <c:pt idx="5372">
                        <c:v>1.8729050925898763</c:v>
                      </c:pt>
                      <c:pt idx="5373">
                        <c:v>1.8731481481440413</c:v>
                      </c:pt>
                      <c:pt idx="5374">
                        <c:v>1.8733912037054823</c:v>
                      </c:pt>
                      <c:pt idx="5375">
                        <c:v>1.8736342592596473</c:v>
                      </c:pt>
                      <c:pt idx="5376">
                        <c:v>1.8738773148138124</c:v>
                      </c:pt>
                      <c:pt idx="5377">
                        <c:v>1.8741203703679774</c:v>
                      </c:pt>
                      <c:pt idx="5378">
                        <c:v>1.8743634259221424</c:v>
                      </c:pt>
                      <c:pt idx="5379">
                        <c:v>1.8746064814835834</c:v>
                      </c:pt>
                      <c:pt idx="5380">
                        <c:v>1.8748495370377485</c:v>
                      </c:pt>
                      <c:pt idx="5381">
                        <c:v>1.8750925925919135</c:v>
                      </c:pt>
                      <c:pt idx="5382">
                        <c:v>1.8753356481460786</c:v>
                      </c:pt>
                      <c:pt idx="5383">
                        <c:v>1.8755787037002436</c:v>
                      </c:pt>
                      <c:pt idx="5384">
                        <c:v>1.8758217592616846</c:v>
                      </c:pt>
                      <c:pt idx="5385">
                        <c:v>1.8760648148158496</c:v>
                      </c:pt>
                      <c:pt idx="5386">
                        <c:v>1.8763078703700147</c:v>
                      </c:pt>
                      <c:pt idx="5387">
                        <c:v>1.8765509259241797</c:v>
                      </c:pt>
                      <c:pt idx="5388">
                        <c:v>1.8767939814783448</c:v>
                      </c:pt>
                      <c:pt idx="5389">
                        <c:v>1.8770370370397857</c:v>
                      </c:pt>
                      <c:pt idx="5390">
                        <c:v>1.8772800925939508</c:v>
                      </c:pt>
                      <c:pt idx="5391">
                        <c:v>1.8775231481481158</c:v>
                      </c:pt>
                      <c:pt idx="5392">
                        <c:v>1.8777662037022809</c:v>
                      </c:pt>
                      <c:pt idx="5393">
                        <c:v>1.8780092592564459</c:v>
                      </c:pt>
                      <c:pt idx="5394">
                        <c:v>1.8782523148178869</c:v>
                      </c:pt>
                      <c:pt idx="5395">
                        <c:v>1.8784953703720519</c:v>
                      </c:pt>
                      <c:pt idx="5396">
                        <c:v>1.878738425926217</c:v>
                      </c:pt>
                      <c:pt idx="5397">
                        <c:v>1.878981481480382</c:v>
                      </c:pt>
                      <c:pt idx="5398">
                        <c:v>1.8792245370345471</c:v>
                      </c:pt>
                      <c:pt idx="5399">
                        <c:v>1.8794675925887121</c:v>
                      </c:pt>
                      <c:pt idx="5400">
                        <c:v>1.8797106481501531</c:v>
                      </c:pt>
                      <c:pt idx="5401">
                        <c:v>1.8799652777738218</c:v>
                      </c:pt>
                      <c:pt idx="5402">
                        <c:v>1.8802083333352628</c:v>
                      </c:pt>
                      <c:pt idx="5403">
                        <c:v>1.8804513888894279</c:v>
                      </c:pt>
                      <c:pt idx="5404">
                        <c:v>1.8806944444435929</c:v>
                      </c:pt>
                      <c:pt idx="5405">
                        <c:v>1.8809374999977579</c:v>
                      </c:pt>
                      <c:pt idx="5406">
                        <c:v>1.881180555551923</c:v>
                      </c:pt>
                      <c:pt idx="5407">
                        <c:v>1.881423611113364</c:v>
                      </c:pt>
                      <c:pt idx="5408">
                        <c:v>1.881666666667529</c:v>
                      </c:pt>
                      <c:pt idx="5409">
                        <c:v>1.8819097222216941</c:v>
                      </c:pt>
                      <c:pt idx="5410">
                        <c:v>1.8821527777758591</c:v>
                      </c:pt>
                      <c:pt idx="5411">
                        <c:v>1.8823958333300241</c:v>
                      </c:pt>
                      <c:pt idx="5412">
                        <c:v>1.8826388888914651</c:v>
                      </c:pt>
                      <c:pt idx="5413">
                        <c:v>1.8828819444456302</c:v>
                      </c:pt>
                      <c:pt idx="5414">
                        <c:v>1.8831249999997952</c:v>
                      </c:pt>
                      <c:pt idx="5415">
                        <c:v>1.8833680555539603</c:v>
                      </c:pt>
                      <c:pt idx="5416">
                        <c:v>1.8836111111081253</c:v>
                      </c:pt>
                      <c:pt idx="5417">
                        <c:v>1.8838541666695663</c:v>
                      </c:pt>
                      <c:pt idx="5418">
                        <c:v>1.8840972222237313</c:v>
                      </c:pt>
                      <c:pt idx="5419">
                        <c:v>1.8843402777778964</c:v>
                      </c:pt>
                      <c:pt idx="5420">
                        <c:v>1.8845833333320614</c:v>
                      </c:pt>
                      <c:pt idx="5421">
                        <c:v>1.8848263888862264</c:v>
                      </c:pt>
                      <c:pt idx="5422">
                        <c:v>1.8850694444403915</c:v>
                      </c:pt>
                      <c:pt idx="5423">
                        <c:v>1.8853125000018325</c:v>
                      </c:pt>
                      <c:pt idx="5424">
                        <c:v>1.8855555555559975</c:v>
                      </c:pt>
                      <c:pt idx="5425">
                        <c:v>1.8857986111101626</c:v>
                      </c:pt>
                      <c:pt idx="5426">
                        <c:v>1.8860416666643276</c:v>
                      </c:pt>
                      <c:pt idx="5427">
                        <c:v>1.8862847222184926</c:v>
                      </c:pt>
                      <c:pt idx="5428">
                        <c:v>1.8865277777799336</c:v>
                      </c:pt>
                      <c:pt idx="5429">
                        <c:v>1.8867708333340987</c:v>
                      </c:pt>
                      <c:pt idx="5430">
                        <c:v>1.8870138888882637</c:v>
                      </c:pt>
                      <c:pt idx="5431">
                        <c:v>1.8872569444424288</c:v>
                      </c:pt>
                      <c:pt idx="5432">
                        <c:v>1.8874999999965938</c:v>
                      </c:pt>
                      <c:pt idx="5433">
                        <c:v>1.8877430555580348</c:v>
                      </c:pt>
                      <c:pt idx="5434">
                        <c:v>1.8879861111121998</c:v>
                      </c:pt>
                      <c:pt idx="5435">
                        <c:v>1.8882291666663649</c:v>
                      </c:pt>
                      <c:pt idx="5436">
                        <c:v>1.8884722222205299</c:v>
                      </c:pt>
                      <c:pt idx="5437">
                        <c:v>1.8887152777746949</c:v>
                      </c:pt>
                      <c:pt idx="5438">
                        <c:v>1.8889583333361359</c:v>
                      </c:pt>
                      <c:pt idx="5439">
                        <c:v>1.889201388890301</c:v>
                      </c:pt>
                      <c:pt idx="5440">
                        <c:v>1.889444444444466</c:v>
                      </c:pt>
                      <c:pt idx="5441">
                        <c:v>1.8896874999986311</c:v>
                      </c:pt>
                      <c:pt idx="5442">
                        <c:v>1.8899305555527961</c:v>
                      </c:pt>
                      <c:pt idx="5443">
                        <c:v>1.8901736111142371</c:v>
                      </c:pt>
                      <c:pt idx="5444">
                        <c:v>1.8904166666684021</c:v>
                      </c:pt>
                      <c:pt idx="5445">
                        <c:v>1.8906597222225672</c:v>
                      </c:pt>
                      <c:pt idx="5446">
                        <c:v>1.8909027777767322</c:v>
                      </c:pt>
                      <c:pt idx="5447">
                        <c:v>1.8911458333308973</c:v>
                      </c:pt>
                      <c:pt idx="5448">
                        <c:v>1.8913888888850623</c:v>
                      </c:pt>
                      <c:pt idx="5449">
                        <c:v>1.891643518516007</c:v>
                      </c:pt>
                      <c:pt idx="5450">
                        <c:v>1.891886574070172</c:v>
                      </c:pt>
                      <c:pt idx="5451">
                        <c:v>1.892129629631613</c:v>
                      </c:pt>
                      <c:pt idx="5452">
                        <c:v>1.8923726851857781</c:v>
                      </c:pt>
                      <c:pt idx="5453">
                        <c:v>1.8926157407399431</c:v>
                      </c:pt>
                      <c:pt idx="5454">
                        <c:v>1.8928587962941081</c:v>
                      </c:pt>
                      <c:pt idx="5455">
                        <c:v>1.8931018518482732</c:v>
                      </c:pt>
                      <c:pt idx="5456">
                        <c:v>1.8933449074097142</c:v>
                      </c:pt>
                      <c:pt idx="5457">
                        <c:v>1.8935879629638792</c:v>
                      </c:pt>
                      <c:pt idx="5458">
                        <c:v>1.8938310185180443</c:v>
                      </c:pt>
                      <c:pt idx="5459">
                        <c:v>1.8940740740722093</c:v>
                      </c:pt>
                      <c:pt idx="5460">
                        <c:v>1.8943171296263743</c:v>
                      </c:pt>
                      <c:pt idx="5461">
                        <c:v>1.8945601851878153</c:v>
                      </c:pt>
                      <c:pt idx="5462">
                        <c:v>1.8948032407419804</c:v>
                      </c:pt>
                      <c:pt idx="5463">
                        <c:v>1.8950462962961454</c:v>
                      </c:pt>
                      <c:pt idx="5464">
                        <c:v>1.8952893518503104</c:v>
                      </c:pt>
                      <c:pt idx="5465">
                        <c:v>1.8955324074044755</c:v>
                      </c:pt>
                      <c:pt idx="5466">
                        <c:v>1.8957754629659165</c:v>
                      </c:pt>
                      <c:pt idx="5467">
                        <c:v>1.8960185185200815</c:v>
                      </c:pt>
                      <c:pt idx="5468">
                        <c:v>1.8962615740742466</c:v>
                      </c:pt>
                      <c:pt idx="5469">
                        <c:v>1.8965046296284116</c:v>
                      </c:pt>
                      <c:pt idx="5470">
                        <c:v>1.8967476851825766</c:v>
                      </c:pt>
                      <c:pt idx="5471">
                        <c:v>1.8969907407367417</c:v>
                      </c:pt>
                      <c:pt idx="5472">
                        <c:v>1.8972337962981827</c:v>
                      </c:pt>
                      <c:pt idx="5473">
                        <c:v>1.8974768518523477</c:v>
                      </c:pt>
                      <c:pt idx="5474">
                        <c:v>1.8977199074065128</c:v>
                      </c:pt>
                      <c:pt idx="5475">
                        <c:v>1.8979629629606778</c:v>
                      </c:pt>
                      <c:pt idx="5476">
                        <c:v>1.8982060185148428</c:v>
                      </c:pt>
                      <c:pt idx="5477">
                        <c:v>1.8984490740762838</c:v>
                      </c:pt>
                      <c:pt idx="5478">
                        <c:v>1.8986921296304489</c:v>
                      </c:pt>
                      <c:pt idx="5479">
                        <c:v>1.8989351851846139</c:v>
                      </c:pt>
                      <c:pt idx="5480">
                        <c:v>1.8991782407387789</c:v>
                      </c:pt>
                      <c:pt idx="5481">
                        <c:v>1.899421296292944</c:v>
                      </c:pt>
                      <c:pt idx="5482">
                        <c:v>1.899664351854385</c:v>
                      </c:pt>
                      <c:pt idx="5483">
                        <c:v>1.89990740740855</c:v>
                      </c:pt>
                      <c:pt idx="5484">
                        <c:v>1.9001504629627151</c:v>
                      </c:pt>
                      <c:pt idx="5485">
                        <c:v>1.9003935185168801</c:v>
                      </c:pt>
                      <c:pt idx="5486">
                        <c:v>1.9006365740710451</c:v>
                      </c:pt>
                      <c:pt idx="5487">
                        <c:v>1.9008796296324861</c:v>
                      </c:pt>
                      <c:pt idx="5488">
                        <c:v>1.9011226851866512</c:v>
                      </c:pt>
                      <c:pt idx="5489">
                        <c:v>1.9013657407408162</c:v>
                      </c:pt>
                      <c:pt idx="5490">
                        <c:v>1.9016087962949813</c:v>
                      </c:pt>
                      <c:pt idx="5491">
                        <c:v>1.9018518518491463</c:v>
                      </c:pt>
                      <c:pt idx="5492">
                        <c:v>1.9020949074033113</c:v>
                      </c:pt>
                      <c:pt idx="5493">
                        <c:v>1.9023379629647523</c:v>
                      </c:pt>
                      <c:pt idx="5494">
                        <c:v>1.9025810185189174</c:v>
                      </c:pt>
                      <c:pt idx="5495">
                        <c:v>1.9028240740730824</c:v>
                      </c:pt>
                      <c:pt idx="5496">
                        <c:v>1.9030671296272474</c:v>
                      </c:pt>
                      <c:pt idx="5497">
                        <c:v>1.9033217592581921</c:v>
                      </c:pt>
                      <c:pt idx="5498">
                        <c:v>1.9035648148123572</c:v>
                      </c:pt>
                      <c:pt idx="5499">
                        <c:v>1.9038078703665222</c:v>
                      </c:pt>
                      <c:pt idx="5500">
                        <c:v>1.9040509259279632</c:v>
                      </c:pt>
                      <c:pt idx="5501">
                        <c:v>1.9042939814821283</c:v>
                      </c:pt>
                      <c:pt idx="5502">
                        <c:v>1.9045370370362933</c:v>
                      </c:pt>
                      <c:pt idx="5503">
                        <c:v>1.9047800925904583</c:v>
                      </c:pt>
                      <c:pt idx="5504">
                        <c:v>1.9050231481446234</c:v>
                      </c:pt>
                      <c:pt idx="5505">
                        <c:v>1.9052662037060644</c:v>
                      </c:pt>
                      <c:pt idx="5506">
                        <c:v>1.9055092592602294</c:v>
                      </c:pt>
                      <c:pt idx="5507">
                        <c:v>1.9057523148143944</c:v>
                      </c:pt>
                      <c:pt idx="5508">
                        <c:v>1.9059953703685595</c:v>
                      </c:pt>
                      <c:pt idx="5509">
                        <c:v>1.9062384259227245</c:v>
                      </c:pt>
                      <c:pt idx="5510">
                        <c:v>1.9064814814841655</c:v>
                      </c:pt>
                      <c:pt idx="5511">
                        <c:v>1.9067245370383306</c:v>
                      </c:pt>
                      <c:pt idx="5512">
                        <c:v>1.9069675925924956</c:v>
                      </c:pt>
                      <c:pt idx="5513">
                        <c:v>1.9072106481466606</c:v>
                      </c:pt>
                      <c:pt idx="5514">
                        <c:v>1.9074537037008257</c:v>
                      </c:pt>
                      <c:pt idx="5515">
                        <c:v>1.9076967592622667</c:v>
                      </c:pt>
                      <c:pt idx="5516">
                        <c:v>1.9079398148164317</c:v>
                      </c:pt>
                      <c:pt idx="5517">
                        <c:v>1.9081828703705968</c:v>
                      </c:pt>
                      <c:pt idx="5518">
                        <c:v>1.9084259259247618</c:v>
                      </c:pt>
                      <c:pt idx="5519">
                        <c:v>1.9086689814789268</c:v>
                      </c:pt>
                      <c:pt idx="5520">
                        <c:v>1.9089120370330919</c:v>
                      </c:pt>
                      <c:pt idx="5521">
                        <c:v>1.9091550925945329</c:v>
                      </c:pt>
                      <c:pt idx="5522">
                        <c:v>1.9093981481486979</c:v>
                      </c:pt>
                      <c:pt idx="5523">
                        <c:v>1.9096412037028629</c:v>
                      </c:pt>
                      <c:pt idx="5524">
                        <c:v>1.909884259257028</c:v>
                      </c:pt>
                      <c:pt idx="5525">
                        <c:v>1.910127314811193</c:v>
                      </c:pt>
                      <c:pt idx="5526">
                        <c:v>1.910370370372634</c:v>
                      </c:pt>
                      <c:pt idx="5527">
                        <c:v>1.9106134259267991</c:v>
                      </c:pt>
                      <c:pt idx="5528">
                        <c:v>1.9108564814809641</c:v>
                      </c:pt>
                      <c:pt idx="5529">
                        <c:v>1.9110995370351291</c:v>
                      </c:pt>
                      <c:pt idx="5530">
                        <c:v>1.9113425925892942</c:v>
                      </c:pt>
                      <c:pt idx="5531">
                        <c:v>1.9115856481507352</c:v>
                      </c:pt>
                      <c:pt idx="5532">
                        <c:v>1.9118287037049002</c:v>
                      </c:pt>
                      <c:pt idx="5533">
                        <c:v>1.9120717592590653</c:v>
                      </c:pt>
                      <c:pt idx="5534">
                        <c:v>1.9123148148132303</c:v>
                      </c:pt>
                      <c:pt idx="5535">
                        <c:v>1.9125578703673953</c:v>
                      </c:pt>
                      <c:pt idx="5536">
                        <c:v>1.9128009259288363</c:v>
                      </c:pt>
                      <c:pt idx="5537">
                        <c:v>1.9130439814830014</c:v>
                      </c:pt>
                      <c:pt idx="5538">
                        <c:v>1.9132870370371664</c:v>
                      </c:pt>
                      <c:pt idx="5539">
                        <c:v>1.9135300925913314</c:v>
                      </c:pt>
                      <c:pt idx="5540">
                        <c:v>1.9137731481454965</c:v>
                      </c:pt>
                      <c:pt idx="5541">
                        <c:v>1.9140162036996615</c:v>
                      </c:pt>
                      <c:pt idx="5542">
                        <c:v>1.9142592592611025</c:v>
                      </c:pt>
                      <c:pt idx="5543">
                        <c:v>1.9145023148152676</c:v>
                      </c:pt>
                      <c:pt idx="5544">
                        <c:v>1.9147453703694326</c:v>
                      </c:pt>
                      <c:pt idx="5545">
                        <c:v>1.9149884259235976</c:v>
                      </c:pt>
                      <c:pt idx="5546">
                        <c:v>1.9152430555545423</c:v>
                      </c:pt>
                      <c:pt idx="5547">
                        <c:v>1.9154861111087074</c:v>
                      </c:pt>
                      <c:pt idx="5548">
                        <c:v>1.9157291666628724</c:v>
                      </c:pt>
                      <c:pt idx="5549">
                        <c:v>1.9159722222243134</c:v>
                      </c:pt>
                      <c:pt idx="5550">
                        <c:v>1.9162152777784784</c:v>
                      </c:pt>
                      <c:pt idx="5551">
                        <c:v>1.9164583333326435</c:v>
                      </c:pt>
                      <c:pt idx="5552">
                        <c:v>1.9167013888868085</c:v>
                      </c:pt>
                      <c:pt idx="5553">
                        <c:v>1.9169444444409736</c:v>
                      </c:pt>
                      <c:pt idx="5554">
                        <c:v>1.9171875000024146</c:v>
                      </c:pt>
                      <c:pt idx="5555">
                        <c:v>1.9174305555565796</c:v>
                      </c:pt>
                      <c:pt idx="5556">
                        <c:v>1.9176736111107446</c:v>
                      </c:pt>
                      <c:pt idx="5557">
                        <c:v>1.9179166666649097</c:v>
                      </c:pt>
                      <c:pt idx="5558">
                        <c:v>1.9181597222190747</c:v>
                      </c:pt>
                      <c:pt idx="5559">
                        <c:v>1.9184027777805157</c:v>
                      </c:pt>
                      <c:pt idx="5560">
                        <c:v>1.9186458333346808</c:v>
                      </c:pt>
                      <c:pt idx="5561">
                        <c:v>1.9188888888888458</c:v>
                      </c:pt>
                      <c:pt idx="5562">
                        <c:v>1.9191319444430108</c:v>
                      </c:pt>
                      <c:pt idx="5563">
                        <c:v>1.9193749999971759</c:v>
                      </c:pt>
                      <c:pt idx="5564">
                        <c:v>1.9196180555586169</c:v>
                      </c:pt>
                      <c:pt idx="5565">
                        <c:v>1.9198611111127819</c:v>
                      </c:pt>
                      <c:pt idx="5566">
                        <c:v>1.9201041666669469</c:v>
                      </c:pt>
                      <c:pt idx="5567">
                        <c:v>1.920347222221112</c:v>
                      </c:pt>
                      <c:pt idx="5568">
                        <c:v>1.920590277775277</c:v>
                      </c:pt>
                      <c:pt idx="5569">
                        <c:v>1.9208333333294421</c:v>
                      </c:pt>
                      <c:pt idx="5570">
                        <c:v>1.9210763888908831</c:v>
                      </c:pt>
                      <c:pt idx="5571">
                        <c:v>1.9213194444450481</c:v>
                      </c:pt>
                      <c:pt idx="5572">
                        <c:v>1.9215624999992131</c:v>
                      </c:pt>
                      <c:pt idx="5573">
                        <c:v>1.9218055555533782</c:v>
                      </c:pt>
                      <c:pt idx="5574">
                        <c:v>1.9220486111075432</c:v>
                      </c:pt>
                      <c:pt idx="5575">
                        <c:v>1.9222916666689842</c:v>
                      </c:pt>
                      <c:pt idx="5576">
                        <c:v>1.9225347222231493</c:v>
                      </c:pt>
                      <c:pt idx="5577">
                        <c:v>1.9227777777773143</c:v>
                      </c:pt>
                      <c:pt idx="5578">
                        <c:v>1.9230208333314793</c:v>
                      </c:pt>
                      <c:pt idx="5579">
                        <c:v>1.9232638888856444</c:v>
                      </c:pt>
                      <c:pt idx="5580">
                        <c:v>1.9235069444470854</c:v>
                      </c:pt>
                      <c:pt idx="5581">
                        <c:v>1.9237500000012504</c:v>
                      </c:pt>
                      <c:pt idx="5582">
                        <c:v>1.9239930555554154</c:v>
                      </c:pt>
                      <c:pt idx="5583">
                        <c:v>1.9242361111095805</c:v>
                      </c:pt>
                      <c:pt idx="5584">
                        <c:v>1.9244791666637455</c:v>
                      </c:pt>
                      <c:pt idx="5585">
                        <c:v>1.9247222222251865</c:v>
                      </c:pt>
                      <c:pt idx="5586">
                        <c:v>1.9249652777793516</c:v>
                      </c:pt>
                      <c:pt idx="5587">
                        <c:v>1.9252083333335166</c:v>
                      </c:pt>
                      <c:pt idx="5588">
                        <c:v>1.9254513888876816</c:v>
                      </c:pt>
                      <c:pt idx="5589">
                        <c:v>1.9256944444418467</c:v>
                      </c:pt>
                      <c:pt idx="5590">
                        <c:v>1.9259374999960117</c:v>
                      </c:pt>
                      <c:pt idx="5591">
                        <c:v>1.9261805555574527</c:v>
                      </c:pt>
                      <c:pt idx="5592">
                        <c:v>1.9264236111116178</c:v>
                      </c:pt>
                      <c:pt idx="5593">
                        <c:v>1.9266666666657828</c:v>
                      </c:pt>
                      <c:pt idx="5594">
                        <c:v>1.9269212962967275</c:v>
                      </c:pt>
                      <c:pt idx="5595">
                        <c:v>1.9271643518508925</c:v>
                      </c:pt>
                      <c:pt idx="5596">
                        <c:v>1.9274074074050576</c:v>
                      </c:pt>
                      <c:pt idx="5597">
                        <c:v>1.9276504629592226</c:v>
                      </c:pt>
                      <c:pt idx="5598">
                        <c:v>1.9278935185206636</c:v>
                      </c:pt>
                      <c:pt idx="5599">
                        <c:v>1.9281365740748286</c:v>
                      </c:pt>
                      <c:pt idx="5600">
                        <c:v>1.9283796296289937</c:v>
                      </c:pt>
                      <c:pt idx="5601">
                        <c:v>1.9286226851831587</c:v>
                      </c:pt>
                      <c:pt idx="5602">
                        <c:v>1.9288657407373238</c:v>
                      </c:pt>
                      <c:pt idx="5603">
                        <c:v>1.9291087962987647</c:v>
                      </c:pt>
                      <c:pt idx="5604">
                        <c:v>1.9293518518529298</c:v>
                      </c:pt>
                      <c:pt idx="5605">
                        <c:v>1.9295949074070948</c:v>
                      </c:pt>
                      <c:pt idx="5606">
                        <c:v>1.9298379629612599</c:v>
                      </c:pt>
                      <c:pt idx="5607">
                        <c:v>1.9300810185154249</c:v>
                      </c:pt>
                      <c:pt idx="5608">
                        <c:v>1.9303240740768659</c:v>
                      </c:pt>
                      <c:pt idx="5609">
                        <c:v>1.9305671296310309</c:v>
                      </c:pt>
                      <c:pt idx="5610">
                        <c:v>1.930810185185196</c:v>
                      </c:pt>
                      <c:pt idx="5611">
                        <c:v>1.931053240739361</c:v>
                      </c:pt>
                      <c:pt idx="5612">
                        <c:v>1.9312962962935261</c:v>
                      </c:pt>
                      <c:pt idx="5613">
                        <c:v>1.9315393518549671</c:v>
                      </c:pt>
                      <c:pt idx="5614">
                        <c:v>1.9317824074091321</c:v>
                      </c:pt>
                      <c:pt idx="5615">
                        <c:v>1.9320254629632971</c:v>
                      </c:pt>
                      <c:pt idx="5616">
                        <c:v>1.9322685185174622</c:v>
                      </c:pt>
                      <c:pt idx="5617">
                        <c:v>1.9325115740716272</c:v>
                      </c:pt>
                      <c:pt idx="5618">
                        <c:v>1.9327546296257923</c:v>
                      </c:pt>
                      <c:pt idx="5619">
                        <c:v>1.9329976851872332</c:v>
                      </c:pt>
                      <c:pt idx="5620">
                        <c:v>1.9332407407413983</c:v>
                      </c:pt>
                      <c:pt idx="5621">
                        <c:v>1.9334837962955633</c:v>
                      </c:pt>
                      <c:pt idx="5622">
                        <c:v>1.9337268518497284</c:v>
                      </c:pt>
                      <c:pt idx="5623">
                        <c:v>1.9339699074038934</c:v>
                      </c:pt>
                      <c:pt idx="5624">
                        <c:v>1.9342129629653344</c:v>
                      </c:pt>
                      <c:pt idx="5625">
                        <c:v>1.9344560185194994</c:v>
                      </c:pt>
                      <c:pt idx="5626">
                        <c:v>1.9346990740736645</c:v>
                      </c:pt>
                      <c:pt idx="5627">
                        <c:v>1.9349421296278295</c:v>
                      </c:pt>
                      <c:pt idx="5628">
                        <c:v>1.9351851851819946</c:v>
                      </c:pt>
                      <c:pt idx="5629">
                        <c:v>1.9354282407434356</c:v>
                      </c:pt>
                      <c:pt idx="5630">
                        <c:v>1.9356712962976006</c:v>
                      </c:pt>
                      <c:pt idx="5631">
                        <c:v>1.9359143518517656</c:v>
                      </c:pt>
                      <c:pt idx="5632">
                        <c:v>1.9361574074059307</c:v>
                      </c:pt>
                      <c:pt idx="5633">
                        <c:v>1.9364004629600957</c:v>
                      </c:pt>
                      <c:pt idx="5634">
                        <c:v>1.9366435185215367</c:v>
                      </c:pt>
                      <c:pt idx="5635">
                        <c:v>1.9368865740757018</c:v>
                      </c:pt>
                      <c:pt idx="5636">
                        <c:v>1.9371296296298668</c:v>
                      </c:pt>
                      <c:pt idx="5637">
                        <c:v>1.9373726851840318</c:v>
                      </c:pt>
                      <c:pt idx="5638">
                        <c:v>1.9376157407381969</c:v>
                      </c:pt>
                      <c:pt idx="5639">
                        <c:v>1.9378587962923619</c:v>
                      </c:pt>
                      <c:pt idx="5640">
                        <c:v>1.9381018518538029</c:v>
                      </c:pt>
                      <c:pt idx="5641">
                        <c:v>1.9383449074079679</c:v>
                      </c:pt>
                      <c:pt idx="5642">
                        <c:v>1.938587962962133</c:v>
                      </c:pt>
                      <c:pt idx="5643">
                        <c:v>1.9388425925930777</c:v>
                      </c:pt>
                      <c:pt idx="5644">
                        <c:v>1.9390856481472427</c:v>
                      </c:pt>
                      <c:pt idx="5645">
                        <c:v>1.9393287037014078</c:v>
                      </c:pt>
                      <c:pt idx="5646">
                        <c:v>1.9395717592555728</c:v>
                      </c:pt>
                      <c:pt idx="5647">
                        <c:v>1.9398148148170138</c:v>
                      </c:pt>
                      <c:pt idx="5648">
                        <c:v>1.9400578703711788</c:v>
                      </c:pt>
                      <c:pt idx="5649">
                        <c:v>1.9403009259253439</c:v>
                      </c:pt>
                      <c:pt idx="5650">
                        <c:v>1.9405439814795089</c:v>
                      </c:pt>
                      <c:pt idx="5651">
                        <c:v>1.9407870370336739</c:v>
                      </c:pt>
                      <c:pt idx="5652">
                        <c:v>1.9410300925951149</c:v>
                      </c:pt>
                      <c:pt idx="5653">
                        <c:v>1.94127314814928</c:v>
                      </c:pt>
                      <c:pt idx="5654">
                        <c:v>1.941516203703445</c:v>
                      </c:pt>
                      <c:pt idx="5655">
                        <c:v>1.9417592592576101</c:v>
                      </c:pt>
                      <c:pt idx="5656">
                        <c:v>1.9420023148117751</c:v>
                      </c:pt>
                      <c:pt idx="5657">
                        <c:v>1.9422453703732161</c:v>
                      </c:pt>
                      <c:pt idx="5658">
                        <c:v>1.9424884259273811</c:v>
                      </c:pt>
                      <c:pt idx="5659">
                        <c:v>1.9427314814815462</c:v>
                      </c:pt>
                      <c:pt idx="5660">
                        <c:v>1.9429745370357112</c:v>
                      </c:pt>
                      <c:pt idx="5661">
                        <c:v>1.9432175925898763</c:v>
                      </c:pt>
                      <c:pt idx="5662">
                        <c:v>1.9434606481440413</c:v>
                      </c:pt>
                      <c:pt idx="5663">
                        <c:v>1.9437037037054823</c:v>
                      </c:pt>
                      <c:pt idx="5664">
                        <c:v>1.9439467592596473</c:v>
                      </c:pt>
                      <c:pt idx="5665">
                        <c:v>1.9441898148138124</c:v>
                      </c:pt>
                      <c:pt idx="5666">
                        <c:v>1.9444328703679774</c:v>
                      </c:pt>
                      <c:pt idx="5667">
                        <c:v>1.9446759259221424</c:v>
                      </c:pt>
                      <c:pt idx="5668">
                        <c:v>1.9449189814835834</c:v>
                      </c:pt>
                      <c:pt idx="5669">
                        <c:v>1.9451620370377485</c:v>
                      </c:pt>
                      <c:pt idx="5670">
                        <c:v>1.9454050925919135</c:v>
                      </c:pt>
                      <c:pt idx="5671">
                        <c:v>1.9456481481460786</c:v>
                      </c:pt>
                      <c:pt idx="5672">
                        <c:v>1.9458912037002436</c:v>
                      </c:pt>
                      <c:pt idx="5673">
                        <c:v>1.9461342592616846</c:v>
                      </c:pt>
                      <c:pt idx="5674">
                        <c:v>1.9463773148158496</c:v>
                      </c:pt>
                      <c:pt idx="5675">
                        <c:v>1.9466203703700147</c:v>
                      </c:pt>
                      <c:pt idx="5676">
                        <c:v>1.9468634259241797</c:v>
                      </c:pt>
                      <c:pt idx="5677">
                        <c:v>1.9471064814783448</c:v>
                      </c:pt>
                      <c:pt idx="5678">
                        <c:v>1.9473495370397857</c:v>
                      </c:pt>
                      <c:pt idx="5679">
                        <c:v>1.9475925925939508</c:v>
                      </c:pt>
                      <c:pt idx="5680">
                        <c:v>1.9478356481481158</c:v>
                      </c:pt>
                      <c:pt idx="5681">
                        <c:v>1.9480787037022809</c:v>
                      </c:pt>
                      <c:pt idx="5682">
                        <c:v>1.9483217592564459</c:v>
                      </c:pt>
                      <c:pt idx="5683">
                        <c:v>1.9485648148178869</c:v>
                      </c:pt>
                      <c:pt idx="5684">
                        <c:v>1.9488078703720519</c:v>
                      </c:pt>
                      <c:pt idx="5685">
                        <c:v>1.949050925926217</c:v>
                      </c:pt>
                      <c:pt idx="5686">
                        <c:v>1.949293981480382</c:v>
                      </c:pt>
                      <c:pt idx="5687">
                        <c:v>1.9495370370345471</c:v>
                      </c:pt>
                      <c:pt idx="5688">
                        <c:v>1.9497800925887121</c:v>
                      </c:pt>
                      <c:pt idx="5689">
                        <c:v>1.9500231481501531</c:v>
                      </c:pt>
                      <c:pt idx="5690">
                        <c:v>1.9502662037043181</c:v>
                      </c:pt>
                      <c:pt idx="5691">
                        <c:v>1.9505092592584832</c:v>
                      </c:pt>
                      <c:pt idx="5692">
                        <c:v>1.9507638888894279</c:v>
                      </c:pt>
                      <c:pt idx="5693">
                        <c:v>1.9510069444435929</c:v>
                      </c:pt>
                      <c:pt idx="5694">
                        <c:v>1.9512499999977579</c:v>
                      </c:pt>
                      <c:pt idx="5695">
                        <c:v>1.951493055551923</c:v>
                      </c:pt>
                      <c:pt idx="5696">
                        <c:v>1.951736111113364</c:v>
                      </c:pt>
                      <c:pt idx="5697">
                        <c:v>1.951979166667529</c:v>
                      </c:pt>
                      <c:pt idx="5698">
                        <c:v>1.9522222222216941</c:v>
                      </c:pt>
                      <c:pt idx="5699">
                        <c:v>1.9524652777758591</c:v>
                      </c:pt>
                      <c:pt idx="5700">
                        <c:v>1.9527083333300241</c:v>
                      </c:pt>
                      <c:pt idx="5701">
                        <c:v>1.9529513888914651</c:v>
                      </c:pt>
                      <c:pt idx="5702">
                        <c:v>1.9531944444456302</c:v>
                      </c:pt>
                      <c:pt idx="5703">
                        <c:v>1.9534374999997952</c:v>
                      </c:pt>
                      <c:pt idx="5704">
                        <c:v>1.9536805555539603</c:v>
                      </c:pt>
                      <c:pt idx="5705">
                        <c:v>1.9539236111081253</c:v>
                      </c:pt>
                      <c:pt idx="5706">
                        <c:v>1.9541666666695663</c:v>
                      </c:pt>
                      <c:pt idx="5707">
                        <c:v>1.9544097222237313</c:v>
                      </c:pt>
                      <c:pt idx="5708">
                        <c:v>1.9546527777778964</c:v>
                      </c:pt>
                      <c:pt idx="5709">
                        <c:v>1.9548958333320614</c:v>
                      </c:pt>
                      <c:pt idx="5710">
                        <c:v>1.9551388888862264</c:v>
                      </c:pt>
                      <c:pt idx="5711">
                        <c:v>1.9553819444403915</c:v>
                      </c:pt>
                      <c:pt idx="5712">
                        <c:v>1.9556250000018325</c:v>
                      </c:pt>
                      <c:pt idx="5713">
                        <c:v>1.9558680555559975</c:v>
                      </c:pt>
                      <c:pt idx="5714">
                        <c:v>1.9561111111101626</c:v>
                      </c:pt>
                      <c:pt idx="5715">
                        <c:v>1.9563541666643276</c:v>
                      </c:pt>
                      <c:pt idx="5716">
                        <c:v>1.9565972222184926</c:v>
                      </c:pt>
                      <c:pt idx="5717">
                        <c:v>1.9568402777799336</c:v>
                      </c:pt>
                      <c:pt idx="5718">
                        <c:v>1.9570833333340987</c:v>
                      </c:pt>
                      <c:pt idx="5719">
                        <c:v>1.9573263888882637</c:v>
                      </c:pt>
                      <c:pt idx="5720">
                        <c:v>1.9575694444424288</c:v>
                      </c:pt>
                      <c:pt idx="5721">
                        <c:v>1.9578124999965938</c:v>
                      </c:pt>
                      <c:pt idx="5722">
                        <c:v>1.9580555555580348</c:v>
                      </c:pt>
                      <c:pt idx="5723">
                        <c:v>1.9582986111121998</c:v>
                      </c:pt>
                      <c:pt idx="5724">
                        <c:v>1.9585416666663649</c:v>
                      </c:pt>
                      <c:pt idx="5725">
                        <c:v>1.9587847222205299</c:v>
                      </c:pt>
                      <c:pt idx="5726">
                        <c:v>1.9590277777746949</c:v>
                      </c:pt>
                      <c:pt idx="5727">
                        <c:v>1.9592708333361359</c:v>
                      </c:pt>
                      <c:pt idx="5728">
                        <c:v>1.959513888890301</c:v>
                      </c:pt>
                      <c:pt idx="5729">
                        <c:v>1.959756944444466</c:v>
                      </c:pt>
                      <c:pt idx="5730">
                        <c:v>1.9599999999986311</c:v>
                      </c:pt>
                      <c:pt idx="5731">
                        <c:v>1.9602430555527961</c:v>
                      </c:pt>
                      <c:pt idx="5732">
                        <c:v>1.9604861111142371</c:v>
                      </c:pt>
                      <c:pt idx="5733">
                        <c:v>1.9607291666684021</c:v>
                      </c:pt>
                      <c:pt idx="5734">
                        <c:v>1.9609722222225672</c:v>
                      </c:pt>
                      <c:pt idx="5735">
                        <c:v>1.9612152777767322</c:v>
                      </c:pt>
                      <c:pt idx="5736">
                        <c:v>1.9614583333308973</c:v>
                      </c:pt>
                      <c:pt idx="5737">
                        <c:v>1.9617013888850623</c:v>
                      </c:pt>
                      <c:pt idx="5738">
                        <c:v>1.9619444444465033</c:v>
                      </c:pt>
                      <c:pt idx="5739">
                        <c:v>1.9621875000006683</c:v>
                      </c:pt>
                      <c:pt idx="5740">
                        <c:v>1.962442129631613</c:v>
                      </c:pt>
                      <c:pt idx="5741">
                        <c:v>1.9626851851857781</c:v>
                      </c:pt>
                      <c:pt idx="5742">
                        <c:v>1.9629282407399431</c:v>
                      </c:pt>
                      <c:pt idx="5743">
                        <c:v>1.9631712962941081</c:v>
                      </c:pt>
                      <c:pt idx="5744">
                        <c:v>1.9634143518482732</c:v>
                      </c:pt>
                      <c:pt idx="5745">
                        <c:v>1.9636574074097142</c:v>
                      </c:pt>
                      <c:pt idx="5746">
                        <c:v>1.9639004629638792</c:v>
                      </c:pt>
                      <c:pt idx="5747">
                        <c:v>1.9641435185180443</c:v>
                      </c:pt>
                      <c:pt idx="5748">
                        <c:v>1.9643865740722093</c:v>
                      </c:pt>
                      <c:pt idx="5749">
                        <c:v>1.9646296296263743</c:v>
                      </c:pt>
                      <c:pt idx="5750">
                        <c:v>1.9648726851878153</c:v>
                      </c:pt>
                      <c:pt idx="5751">
                        <c:v>1.9651157407419804</c:v>
                      </c:pt>
                      <c:pt idx="5752">
                        <c:v>1.9653587962961454</c:v>
                      </c:pt>
                      <c:pt idx="5753">
                        <c:v>1.9656018518503104</c:v>
                      </c:pt>
                      <c:pt idx="5754">
                        <c:v>1.9658449074044755</c:v>
                      </c:pt>
                      <c:pt idx="5755">
                        <c:v>1.9660879629659165</c:v>
                      </c:pt>
                      <c:pt idx="5756">
                        <c:v>1.9663310185200815</c:v>
                      </c:pt>
                      <c:pt idx="5757">
                        <c:v>1.9665740740742466</c:v>
                      </c:pt>
                      <c:pt idx="5758">
                        <c:v>1.9668171296284116</c:v>
                      </c:pt>
                      <c:pt idx="5759">
                        <c:v>1.9670601851825766</c:v>
                      </c:pt>
                      <c:pt idx="5760">
                        <c:v>1.9673032407367417</c:v>
                      </c:pt>
                      <c:pt idx="5761">
                        <c:v>1.9675462962981827</c:v>
                      </c:pt>
                      <c:pt idx="5762">
                        <c:v>1.9677893518523477</c:v>
                      </c:pt>
                      <c:pt idx="5763">
                        <c:v>1.9680324074065128</c:v>
                      </c:pt>
                      <c:pt idx="5764">
                        <c:v>1.9682754629606778</c:v>
                      </c:pt>
                      <c:pt idx="5765">
                        <c:v>1.9685185185148428</c:v>
                      </c:pt>
                      <c:pt idx="5766">
                        <c:v>1.9687615740762838</c:v>
                      </c:pt>
                      <c:pt idx="5767">
                        <c:v>1.9690046296304489</c:v>
                      </c:pt>
                      <c:pt idx="5768">
                        <c:v>1.9692476851846139</c:v>
                      </c:pt>
                      <c:pt idx="5769">
                        <c:v>1.9694907407387789</c:v>
                      </c:pt>
                      <c:pt idx="5770">
                        <c:v>1.969733796292944</c:v>
                      </c:pt>
                      <c:pt idx="5771">
                        <c:v>1.969976851854385</c:v>
                      </c:pt>
                      <c:pt idx="5772">
                        <c:v>1.97021990740855</c:v>
                      </c:pt>
                      <c:pt idx="5773">
                        <c:v>1.9704629629627151</c:v>
                      </c:pt>
                      <c:pt idx="5774">
                        <c:v>1.9707060185168801</c:v>
                      </c:pt>
                      <c:pt idx="5775">
                        <c:v>1.9709490740710451</c:v>
                      </c:pt>
                      <c:pt idx="5776">
                        <c:v>1.9711921296324861</c:v>
                      </c:pt>
                      <c:pt idx="5777">
                        <c:v>1.9714351851866512</c:v>
                      </c:pt>
                      <c:pt idx="5778">
                        <c:v>1.9716782407408162</c:v>
                      </c:pt>
                      <c:pt idx="5779">
                        <c:v>1.9719212962949813</c:v>
                      </c:pt>
                      <c:pt idx="5780">
                        <c:v>1.9721643518491463</c:v>
                      </c:pt>
                      <c:pt idx="5781">
                        <c:v>1.9724074074033113</c:v>
                      </c:pt>
                      <c:pt idx="5782">
                        <c:v>1.9726504629647523</c:v>
                      </c:pt>
                      <c:pt idx="5783">
                        <c:v>1.9728935185189174</c:v>
                      </c:pt>
                      <c:pt idx="5784">
                        <c:v>1.9731365740730824</c:v>
                      </c:pt>
                      <c:pt idx="5785">
                        <c:v>1.9733796296272474</c:v>
                      </c:pt>
                      <c:pt idx="5786">
                        <c:v>1.9736226851814125</c:v>
                      </c:pt>
                      <c:pt idx="5787">
                        <c:v>1.9738657407428535</c:v>
                      </c:pt>
                      <c:pt idx="5788">
                        <c:v>1.9741203703665222</c:v>
                      </c:pt>
                      <c:pt idx="5789">
                        <c:v>1.9743634259279632</c:v>
                      </c:pt>
                      <c:pt idx="5790">
                        <c:v>1.9746064814821283</c:v>
                      </c:pt>
                      <c:pt idx="5791">
                        <c:v>1.9748495370362933</c:v>
                      </c:pt>
                      <c:pt idx="5792">
                        <c:v>1.9750925925904583</c:v>
                      </c:pt>
                      <c:pt idx="5793">
                        <c:v>1.9753356481446234</c:v>
                      </c:pt>
                      <c:pt idx="5794">
                        <c:v>1.9755787037060644</c:v>
                      </c:pt>
                      <c:pt idx="5795">
                        <c:v>1.9758217592602294</c:v>
                      </c:pt>
                      <c:pt idx="5796">
                        <c:v>1.9760648148143944</c:v>
                      </c:pt>
                      <c:pt idx="5797">
                        <c:v>1.9763078703685595</c:v>
                      </c:pt>
                      <c:pt idx="5798">
                        <c:v>1.9765509259227245</c:v>
                      </c:pt>
                      <c:pt idx="5799">
                        <c:v>1.9767939814841655</c:v>
                      </c:pt>
                      <c:pt idx="5800">
                        <c:v>1.9770370370383306</c:v>
                      </c:pt>
                      <c:pt idx="5801">
                        <c:v>1.9772800925924956</c:v>
                      </c:pt>
                      <c:pt idx="5802">
                        <c:v>1.9775231481466606</c:v>
                      </c:pt>
                      <c:pt idx="5803">
                        <c:v>1.9777662037008257</c:v>
                      </c:pt>
                      <c:pt idx="5804">
                        <c:v>1.9780092592622667</c:v>
                      </c:pt>
                      <c:pt idx="5805">
                        <c:v>1.9782523148164317</c:v>
                      </c:pt>
                      <c:pt idx="5806">
                        <c:v>1.9784953703705968</c:v>
                      </c:pt>
                      <c:pt idx="5807">
                        <c:v>1.9787384259247618</c:v>
                      </c:pt>
                      <c:pt idx="5808">
                        <c:v>1.9789814814789268</c:v>
                      </c:pt>
                      <c:pt idx="5809">
                        <c:v>1.9792245370330919</c:v>
                      </c:pt>
                      <c:pt idx="5810">
                        <c:v>1.9794675925945329</c:v>
                      </c:pt>
                      <c:pt idx="5811">
                        <c:v>1.9797106481486979</c:v>
                      </c:pt>
                      <c:pt idx="5812">
                        <c:v>1.9799537037028629</c:v>
                      </c:pt>
                      <c:pt idx="5813">
                        <c:v>1.980196759257028</c:v>
                      </c:pt>
                      <c:pt idx="5814">
                        <c:v>1.980439814811193</c:v>
                      </c:pt>
                      <c:pt idx="5815">
                        <c:v>1.980682870372634</c:v>
                      </c:pt>
                      <c:pt idx="5816">
                        <c:v>1.9809259259267991</c:v>
                      </c:pt>
                      <c:pt idx="5817">
                        <c:v>1.9811689814809641</c:v>
                      </c:pt>
                      <c:pt idx="5818">
                        <c:v>1.9814120370351291</c:v>
                      </c:pt>
                      <c:pt idx="5819">
                        <c:v>1.9816550925892942</c:v>
                      </c:pt>
                      <c:pt idx="5820">
                        <c:v>1.9818981481507352</c:v>
                      </c:pt>
                      <c:pt idx="5821">
                        <c:v>1.9821412037049002</c:v>
                      </c:pt>
                      <c:pt idx="5822">
                        <c:v>1.9823842592590653</c:v>
                      </c:pt>
                      <c:pt idx="5823">
                        <c:v>1.9826273148132303</c:v>
                      </c:pt>
                      <c:pt idx="5824">
                        <c:v>1.9828703703673953</c:v>
                      </c:pt>
                      <c:pt idx="5825">
                        <c:v>1.9831134259288363</c:v>
                      </c:pt>
                      <c:pt idx="5826">
                        <c:v>1.9833564814830014</c:v>
                      </c:pt>
                      <c:pt idx="5827">
                        <c:v>1.9835995370371664</c:v>
                      </c:pt>
                      <c:pt idx="5828">
                        <c:v>1.9838425925913314</c:v>
                      </c:pt>
                      <c:pt idx="5829">
                        <c:v>1.9840856481454965</c:v>
                      </c:pt>
                      <c:pt idx="5830">
                        <c:v>1.9843287036996615</c:v>
                      </c:pt>
                      <c:pt idx="5831">
                        <c:v>1.9845717592611025</c:v>
                      </c:pt>
                      <c:pt idx="5832">
                        <c:v>1.9848148148152676</c:v>
                      </c:pt>
                      <c:pt idx="5833">
                        <c:v>1.9850578703694326</c:v>
                      </c:pt>
                      <c:pt idx="5834">
                        <c:v>1.9853009259235976</c:v>
                      </c:pt>
                      <c:pt idx="5835">
                        <c:v>1.9855439814777627</c:v>
                      </c:pt>
                      <c:pt idx="5836">
                        <c:v>1.9857870370392037</c:v>
                      </c:pt>
                      <c:pt idx="5837">
                        <c:v>1.9860416666628724</c:v>
                      </c:pt>
                      <c:pt idx="5838">
                        <c:v>1.9862847222243134</c:v>
                      </c:pt>
                      <c:pt idx="5839">
                        <c:v>1.9865277777784784</c:v>
                      </c:pt>
                      <c:pt idx="5840">
                        <c:v>1.9867708333326435</c:v>
                      </c:pt>
                      <c:pt idx="5841">
                        <c:v>1.9870138888868085</c:v>
                      </c:pt>
                      <c:pt idx="5842">
                        <c:v>1.9872569444409736</c:v>
                      </c:pt>
                      <c:pt idx="5843">
                        <c:v>1.9875000000024146</c:v>
                      </c:pt>
                      <c:pt idx="5844">
                        <c:v>1.9877430555565796</c:v>
                      </c:pt>
                      <c:pt idx="5845">
                        <c:v>1.9879861111107446</c:v>
                      </c:pt>
                      <c:pt idx="5846">
                        <c:v>1.9882291666649097</c:v>
                      </c:pt>
                      <c:pt idx="5847">
                        <c:v>1.9884722222190747</c:v>
                      </c:pt>
                      <c:pt idx="5848">
                        <c:v>1.9887152777805157</c:v>
                      </c:pt>
                      <c:pt idx="5849">
                        <c:v>1.9889583333346808</c:v>
                      </c:pt>
                      <c:pt idx="5850">
                        <c:v>1.9892013888888458</c:v>
                      </c:pt>
                      <c:pt idx="5851">
                        <c:v>1.9894444444430108</c:v>
                      </c:pt>
                      <c:pt idx="5852">
                        <c:v>1.9896874999971759</c:v>
                      </c:pt>
                      <c:pt idx="5853">
                        <c:v>1.9899305555586169</c:v>
                      </c:pt>
                      <c:pt idx="5854">
                        <c:v>1.9901736111127819</c:v>
                      </c:pt>
                      <c:pt idx="5855">
                        <c:v>1.9904166666669469</c:v>
                      </c:pt>
                      <c:pt idx="5856">
                        <c:v>1.990659722221112</c:v>
                      </c:pt>
                      <c:pt idx="5857">
                        <c:v>1.990902777775277</c:v>
                      </c:pt>
                      <c:pt idx="5858">
                        <c:v>1.9911458333294421</c:v>
                      </c:pt>
                      <c:pt idx="5859">
                        <c:v>1.9913888888908831</c:v>
                      </c:pt>
                      <c:pt idx="5860">
                        <c:v>1.9916319444450481</c:v>
                      </c:pt>
                      <c:pt idx="5861">
                        <c:v>1.9918749999992131</c:v>
                      </c:pt>
                      <c:pt idx="5862">
                        <c:v>1.9921180555533782</c:v>
                      </c:pt>
                      <c:pt idx="5863">
                        <c:v>1.9923611111075432</c:v>
                      </c:pt>
                      <c:pt idx="5864">
                        <c:v>1.9926041666689842</c:v>
                      </c:pt>
                      <c:pt idx="5865">
                        <c:v>1.9928472222231493</c:v>
                      </c:pt>
                      <c:pt idx="5866">
                        <c:v>1.9930902777773143</c:v>
                      </c:pt>
                      <c:pt idx="5867">
                        <c:v>1.9933333333314793</c:v>
                      </c:pt>
                      <c:pt idx="5868">
                        <c:v>1.9935763888856444</c:v>
                      </c:pt>
                      <c:pt idx="5869">
                        <c:v>1.9938194444470854</c:v>
                      </c:pt>
                      <c:pt idx="5870">
                        <c:v>1.9940625000012504</c:v>
                      </c:pt>
                      <c:pt idx="5871">
                        <c:v>1.9943055555554154</c:v>
                      </c:pt>
                      <c:pt idx="5872">
                        <c:v>1.9945486111095805</c:v>
                      </c:pt>
                      <c:pt idx="5873">
                        <c:v>1.9947916666637455</c:v>
                      </c:pt>
                      <c:pt idx="5874">
                        <c:v>1.9950347222251865</c:v>
                      </c:pt>
                      <c:pt idx="5875">
                        <c:v>1.9952777777793516</c:v>
                      </c:pt>
                      <c:pt idx="5876">
                        <c:v>1.9955208333335166</c:v>
                      </c:pt>
                      <c:pt idx="5877">
                        <c:v>1.9957638888876816</c:v>
                      </c:pt>
                      <c:pt idx="5878">
                        <c:v>1.9960069444418467</c:v>
                      </c:pt>
                      <c:pt idx="5879">
                        <c:v>1.9962499999960117</c:v>
                      </c:pt>
                      <c:pt idx="5880">
                        <c:v>1.9964930555574527</c:v>
                      </c:pt>
                      <c:pt idx="5881">
                        <c:v>1.9967361111116178</c:v>
                      </c:pt>
                      <c:pt idx="5882">
                        <c:v>1.9969791666657828</c:v>
                      </c:pt>
                      <c:pt idx="5883">
                        <c:v>1.9972222222199478</c:v>
                      </c:pt>
                      <c:pt idx="5884">
                        <c:v>1.9974652777741129</c:v>
                      </c:pt>
                      <c:pt idx="5885">
                        <c:v>1.9977199074050576</c:v>
                      </c:pt>
                      <c:pt idx="5886">
                        <c:v>1.9979629629592226</c:v>
                      </c:pt>
                      <c:pt idx="5887">
                        <c:v>1.9982060185206636</c:v>
                      </c:pt>
                      <c:pt idx="5888">
                        <c:v>1.9984490740748286</c:v>
                      </c:pt>
                      <c:pt idx="5889">
                        <c:v>1.9986921296289937</c:v>
                      </c:pt>
                      <c:pt idx="5890">
                        <c:v>1.9989351851831587</c:v>
                      </c:pt>
                      <c:pt idx="5891">
                        <c:v>1.9991782407373238</c:v>
                      </c:pt>
                      <c:pt idx="5892">
                        <c:v>1.9994212962987647</c:v>
                      </c:pt>
                      <c:pt idx="5893">
                        <c:v>1.9996643518529298</c:v>
                      </c:pt>
                      <c:pt idx="5894">
                        <c:v>1.9999074074070948</c:v>
                      </c:pt>
                      <c:pt idx="5895">
                        <c:v>2.0001504629612601</c:v>
                      </c:pt>
                      <c:pt idx="5896">
                        <c:v>2.0003935185154251</c:v>
                      </c:pt>
                      <c:pt idx="5897">
                        <c:v>2.0006365740768661</c:v>
                      </c:pt>
                      <c:pt idx="5898">
                        <c:v>2.0008796296310312</c:v>
                      </c:pt>
                      <c:pt idx="5899">
                        <c:v>2.0011226851851962</c:v>
                      </c:pt>
                      <c:pt idx="5900">
                        <c:v>2.0013657407393612</c:v>
                      </c:pt>
                      <c:pt idx="5901">
                        <c:v>2.0016087962935263</c:v>
                      </c:pt>
                      <c:pt idx="5902">
                        <c:v>2.0018518518549673</c:v>
                      </c:pt>
                      <c:pt idx="5903">
                        <c:v>2.0020949074091323</c:v>
                      </c:pt>
                      <c:pt idx="5904">
                        <c:v>2.0023379629632974</c:v>
                      </c:pt>
                      <c:pt idx="5905">
                        <c:v>2.0025810185174624</c:v>
                      </c:pt>
                      <c:pt idx="5906">
                        <c:v>2.0028240740716274</c:v>
                      </c:pt>
                      <c:pt idx="5907">
                        <c:v>2.0030671296257925</c:v>
                      </c:pt>
                      <c:pt idx="5908">
                        <c:v>2.0033101851872335</c:v>
                      </c:pt>
                      <c:pt idx="5909">
                        <c:v>2.0035532407413985</c:v>
                      </c:pt>
                      <c:pt idx="5910">
                        <c:v>2.0037962962955636</c:v>
                      </c:pt>
                      <c:pt idx="5911">
                        <c:v>2.0040393518497286</c:v>
                      </c:pt>
                      <c:pt idx="5912">
                        <c:v>2.0042824074038936</c:v>
                      </c:pt>
                      <c:pt idx="5913">
                        <c:v>2.0045254629653346</c:v>
                      </c:pt>
                      <c:pt idx="5914">
                        <c:v>2.0047685185194997</c:v>
                      </c:pt>
                      <c:pt idx="5915">
                        <c:v>2.0050115740736647</c:v>
                      </c:pt>
                      <c:pt idx="5916">
                        <c:v>2.0052546296278297</c:v>
                      </c:pt>
                      <c:pt idx="5917">
                        <c:v>2.0054976851819948</c:v>
                      </c:pt>
                      <c:pt idx="5918">
                        <c:v>2.0057407407434358</c:v>
                      </c:pt>
                      <c:pt idx="5919">
                        <c:v>2.0059837962976008</c:v>
                      </c:pt>
                      <c:pt idx="5920">
                        <c:v>2.0062268518517659</c:v>
                      </c:pt>
                      <c:pt idx="5921">
                        <c:v>2.0064699074059309</c:v>
                      </c:pt>
                      <c:pt idx="5922">
                        <c:v>2.0067129629600959</c:v>
                      </c:pt>
                      <c:pt idx="5923">
                        <c:v>2.0069560185215369</c:v>
                      </c:pt>
                      <c:pt idx="5924">
                        <c:v>2.007199074075702</c:v>
                      </c:pt>
                      <c:pt idx="5925">
                        <c:v>2.007442129629867</c:v>
                      </c:pt>
                      <c:pt idx="5926">
                        <c:v>2.0076851851840321</c:v>
                      </c:pt>
                      <c:pt idx="5927">
                        <c:v>2.0079282407381971</c:v>
                      </c:pt>
                      <c:pt idx="5928">
                        <c:v>2.0081712962923621</c:v>
                      </c:pt>
                      <c:pt idx="5929">
                        <c:v>2.0084143518538031</c:v>
                      </c:pt>
                      <c:pt idx="5930">
                        <c:v>2.0086574074079682</c:v>
                      </c:pt>
                      <c:pt idx="5931">
                        <c:v>2.0089004629621332</c:v>
                      </c:pt>
                      <c:pt idx="5932">
                        <c:v>2.0091435185162982</c:v>
                      </c:pt>
                      <c:pt idx="5933">
                        <c:v>2.0093865740704633</c:v>
                      </c:pt>
                      <c:pt idx="5934">
                        <c:v>2.009641203701408</c:v>
                      </c:pt>
                      <c:pt idx="5935">
                        <c:v>2.009884259255573</c:v>
                      </c:pt>
                      <c:pt idx="5936">
                        <c:v>2.010127314817014</c:v>
                      </c:pt>
                      <c:pt idx="5937">
                        <c:v>2.010370370371179</c:v>
                      </c:pt>
                      <c:pt idx="5938">
                        <c:v>2.0106134259253441</c:v>
                      </c:pt>
                      <c:pt idx="5939">
                        <c:v>2.0108564814795091</c:v>
                      </c:pt>
                      <c:pt idx="5940">
                        <c:v>2.0110995370336742</c:v>
                      </c:pt>
                      <c:pt idx="5941">
                        <c:v>2.0113425925951152</c:v>
                      </c:pt>
                      <c:pt idx="5942">
                        <c:v>2.0115856481492802</c:v>
                      </c:pt>
                      <c:pt idx="5943">
                        <c:v>2.0118287037034452</c:v>
                      </c:pt>
                      <c:pt idx="5944">
                        <c:v>2.0120717592576103</c:v>
                      </c:pt>
                      <c:pt idx="5945">
                        <c:v>2.0123148148117753</c:v>
                      </c:pt>
                      <c:pt idx="5946">
                        <c:v>2.0125578703732163</c:v>
                      </c:pt>
                      <c:pt idx="5947">
                        <c:v>2.0128009259273814</c:v>
                      </c:pt>
                      <c:pt idx="5948">
                        <c:v>2.0130439814815464</c:v>
                      </c:pt>
                      <c:pt idx="5949">
                        <c:v>2.0132870370357114</c:v>
                      </c:pt>
                      <c:pt idx="5950">
                        <c:v>2.0135300925898765</c:v>
                      </c:pt>
                      <c:pt idx="5951">
                        <c:v>2.0137731481440415</c:v>
                      </c:pt>
                      <c:pt idx="5952">
                        <c:v>2.0140162037054825</c:v>
                      </c:pt>
                      <c:pt idx="5953">
                        <c:v>2.0142592592596475</c:v>
                      </c:pt>
                      <c:pt idx="5954">
                        <c:v>2.0145023148138126</c:v>
                      </c:pt>
                      <c:pt idx="5955">
                        <c:v>2.0147453703679776</c:v>
                      </c:pt>
                      <c:pt idx="5956">
                        <c:v>2.0149884259221427</c:v>
                      </c:pt>
                      <c:pt idx="5957">
                        <c:v>2.0152314814835837</c:v>
                      </c:pt>
                      <c:pt idx="5958">
                        <c:v>2.0154745370377487</c:v>
                      </c:pt>
                      <c:pt idx="5959">
                        <c:v>2.0157175925919137</c:v>
                      </c:pt>
                      <c:pt idx="5960">
                        <c:v>2.0159606481460788</c:v>
                      </c:pt>
                      <c:pt idx="5961">
                        <c:v>2.0162037037002438</c:v>
                      </c:pt>
                      <c:pt idx="5962">
                        <c:v>2.0164467592616848</c:v>
                      </c:pt>
                      <c:pt idx="5963">
                        <c:v>2.0166898148158499</c:v>
                      </c:pt>
                      <c:pt idx="5964">
                        <c:v>2.0169328703700149</c:v>
                      </c:pt>
                      <c:pt idx="5965">
                        <c:v>2.0171759259241799</c:v>
                      </c:pt>
                      <c:pt idx="5966">
                        <c:v>2.017418981478345</c:v>
                      </c:pt>
                      <c:pt idx="5967">
                        <c:v>2.017662037039786</c:v>
                      </c:pt>
                      <c:pt idx="5968">
                        <c:v>2.017905092593951</c:v>
                      </c:pt>
                      <c:pt idx="5969">
                        <c:v>2.0181481481481161</c:v>
                      </c:pt>
                      <c:pt idx="5970">
                        <c:v>2.0183912037022811</c:v>
                      </c:pt>
                      <c:pt idx="5971">
                        <c:v>2.0186342592564461</c:v>
                      </c:pt>
                      <c:pt idx="5972">
                        <c:v>2.0188773148178871</c:v>
                      </c:pt>
                      <c:pt idx="5973">
                        <c:v>2.0191203703720522</c:v>
                      </c:pt>
                      <c:pt idx="5974">
                        <c:v>2.0193634259262172</c:v>
                      </c:pt>
                      <c:pt idx="5975">
                        <c:v>2.0196064814803822</c:v>
                      </c:pt>
                      <c:pt idx="5976">
                        <c:v>2.0198495370345473</c:v>
                      </c:pt>
                      <c:pt idx="5977">
                        <c:v>2.0200925925887123</c:v>
                      </c:pt>
                      <c:pt idx="5978">
                        <c:v>2.0203356481501533</c:v>
                      </c:pt>
                      <c:pt idx="5979">
                        <c:v>2.0205787037043184</c:v>
                      </c:pt>
                      <c:pt idx="5980">
                        <c:v>2.0208217592584834</c:v>
                      </c:pt>
                      <c:pt idx="5981">
                        <c:v>2.0210648148126484</c:v>
                      </c:pt>
                      <c:pt idx="5982">
                        <c:v>2.0213194444435931</c:v>
                      </c:pt>
                      <c:pt idx="5983">
                        <c:v>2.0215624999977582</c:v>
                      </c:pt>
                      <c:pt idx="5984">
                        <c:v>2.0218055555519232</c:v>
                      </c:pt>
                      <c:pt idx="5985">
                        <c:v>2.0220486111133642</c:v>
                      </c:pt>
                      <c:pt idx="5986">
                        <c:v>2.0222916666675292</c:v>
                      </c:pt>
                      <c:pt idx="5987">
                        <c:v>2.0225347222216943</c:v>
                      </c:pt>
                      <c:pt idx="5988">
                        <c:v>2.0227777777758593</c:v>
                      </c:pt>
                      <c:pt idx="5989">
                        <c:v>2.0230208333300244</c:v>
                      </c:pt>
                      <c:pt idx="5990">
                        <c:v>2.0232638888914654</c:v>
                      </c:pt>
                      <c:pt idx="5991">
                        <c:v>2.0235069444456304</c:v>
                      </c:pt>
                      <c:pt idx="5992">
                        <c:v>2.0237499999997954</c:v>
                      </c:pt>
                      <c:pt idx="5993">
                        <c:v>2.0239930555539605</c:v>
                      </c:pt>
                      <c:pt idx="5994">
                        <c:v>2.0242361111081255</c:v>
                      </c:pt>
                      <c:pt idx="5995">
                        <c:v>2.0244791666695665</c:v>
                      </c:pt>
                      <c:pt idx="5996">
                        <c:v>2.0247222222237315</c:v>
                      </c:pt>
                      <c:pt idx="5997">
                        <c:v>2.0249652777778966</c:v>
                      </c:pt>
                      <c:pt idx="5998">
                        <c:v>2.0252083333320616</c:v>
                      </c:pt>
                      <c:pt idx="5999">
                        <c:v>2.0254513888862267</c:v>
                      </c:pt>
                      <c:pt idx="6000">
                        <c:v>2.0256944444403917</c:v>
                      </c:pt>
                      <c:pt idx="6001">
                        <c:v>2.0259375000018327</c:v>
                      </c:pt>
                      <c:pt idx="6002">
                        <c:v>2.0261805555559977</c:v>
                      </c:pt>
                      <c:pt idx="6003">
                        <c:v>2.0264236111101628</c:v>
                      </c:pt>
                      <c:pt idx="6004">
                        <c:v>2.0266666666643278</c:v>
                      </c:pt>
                      <c:pt idx="6005">
                        <c:v>2.0269097222184929</c:v>
                      </c:pt>
                      <c:pt idx="6006">
                        <c:v>2.0271527777799339</c:v>
                      </c:pt>
                      <c:pt idx="6007">
                        <c:v>2.0273958333340989</c:v>
                      </c:pt>
                      <c:pt idx="6008">
                        <c:v>2.0276388888882639</c:v>
                      </c:pt>
                      <c:pt idx="6009">
                        <c:v>2.027881944442429</c:v>
                      </c:pt>
                      <c:pt idx="6010">
                        <c:v>2.028124999996594</c:v>
                      </c:pt>
                      <c:pt idx="6011">
                        <c:v>2.028368055558035</c:v>
                      </c:pt>
                      <c:pt idx="6012">
                        <c:v>2.0286111111122</c:v>
                      </c:pt>
                      <c:pt idx="6013">
                        <c:v>2.0288541666663651</c:v>
                      </c:pt>
                      <c:pt idx="6014">
                        <c:v>2.0290972222205301</c:v>
                      </c:pt>
                      <c:pt idx="6015">
                        <c:v>2.0293402777746952</c:v>
                      </c:pt>
                      <c:pt idx="6016">
                        <c:v>2.0295833333361362</c:v>
                      </c:pt>
                      <c:pt idx="6017">
                        <c:v>2.0298263888903012</c:v>
                      </c:pt>
                      <c:pt idx="6018">
                        <c:v>2.0300694444444662</c:v>
                      </c:pt>
                      <c:pt idx="6019">
                        <c:v>2.0303124999986313</c:v>
                      </c:pt>
                      <c:pt idx="6020">
                        <c:v>2.0305555555527963</c:v>
                      </c:pt>
                      <c:pt idx="6021">
                        <c:v>2.0307986111142373</c:v>
                      </c:pt>
                      <c:pt idx="6022">
                        <c:v>2.0310416666684024</c:v>
                      </c:pt>
                      <c:pt idx="6023">
                        <c:v>2.0312847222225674</c:v>
                      </c:pt>
                      <c:pt idx="6024">
                        <c:v>2.0315277777767324</c:v>
                      </c:pt>
                      <c:pt idx="6025">
                        <c:v>2.0317708333308975</c:v>
                      </c:pt>
                      <c:pt idx="6026">
                        <c:v>2.0320138888850625</c:v>
                      </c:pt>
                      <c:pt idx="6027">
                        <c:v>2.0322569444465035</c:v>
                      </c:pt>
                      <c:pt idx="6028">
                        <c:v>2.0325000000006685</c:v>
                      </c:pt>
                      <c:pt idx="6029">
                        <c:v>2.0327430555548336</c:v>
                      </c:pt>
                      <c:pt idx="6030">
                        <c:v>2.0329861111089986</c:v>
                      </c:pt>
                      <c:pt idx="6031">
                        <c:v>2.0332407407399433</c:v>
                      </c:pt>
                      <c:pt idx="6032">
                        <c:v>2.0334837962941084</c:v>
                      </c:pt>
                      <c:pt idx="6033">
                        <c:v>2.0337268518482734</c:v>
                      </c:pt>
                      <c:pt idx="6034">
                        <c:v>2.0339699074097144</c:v>
                      </c:pt>
                      <c:pt idx="6035">
                        <c:v>2.0342129629638794</c:v>
                      </c:pt>
                      <c:pt idx="6036">
                        <c:v>2.0344560185180445</c:v>
                      </c:pt>
                      <c:pt idx="6037">
                        <c:v>2.0346990740722095</c:v>
                      </c:pt>
                      <c:pt idx="6038">
                        <c:v>2.0349421296263746</c:v>
                      </c:pt>
                      <c:pt idx="6039">
                        <c:v>2.0351851851878155</c:v>
                      </c:pt>
                      <c:pt idx="6040">
                        <c:v>2.0354282407419806</c:v>
                      </c:pt>
                      <c:pt idx="6041">
                        <c:v>2.0356712962961456</c:v>
                      </c:pt>
                      <c:pt idx="6042">
                        <c:v>2.0359143518503107</c:v>
                      </c:pt>
                      <c:pt idx="6043">
                        <c:v>2.0361574074044757</c:v>
                      </c:pt>
                      <c:pt idx="6044">
                        <c:v>2.0364004629659167</c:v>
                      </c:pt>
                      <c:pt idx="6045">
                        <c:v>2.0366435185200817</c:v>
                      </c:pt>
                      <c:pt idx="6046">
                        <c:v>2.0368865740742468</c:v>
                      </c:pt>
                      <c:pt idx="6047">
                        <c:v>2.0371296296284118</c:v>
                      </c:pt>
                      <c:pt idx="6048">
                        <c:v>2.0373726851825769</c:v>
                      </c:pt>
                      <c:pt idx="6049">
                        <c:v>2.0376157407367419</c:v>
                      </c:pt>
                      <c:pt idx="6050">
                        <c:v>2.0378587962981829</c:v>
                      </c:pt>
                      <c:pt idx="6051">
                        <c:v>2.0381018518523479</c:v>
                      </c:pt>
                      <c:pt idx="6052">
                        <c:v>2.038344907406513</c:v>
                      </c:pt>
                      <c:pt idx="6053">
                        <c:v>2.038587962960678</c:v>
                      </c:pt>
                      <c:pt idx="6054">
                        <c:v>2.0388310185148431</c:v>
                      </c:pt>
                      <c:pt idx="6055">
                        <c:v>2.039074074076284</c:v>
                      </c:pt>
                      <c:pt idx="6056">
                        <c:v>2.0393171296304491</c:v>
                      </c:pt>
                      <c:pt idx="6057">
                        <c:v>2.0395601851846141</c:v>
                      </c:pt>
                      <c:pt idx="6058">
                        <c:v>2.0398032407387792</c:v>
                      </c:pt>
                      <c:pt idx="6059">
                        <c:v>2.0400462962929442</c:v>
                      </c:pt>
                      <c:pt idx="6060">
                        <c:v>2.0402893518543852</c:v>
                      </c:pt>
                      <c:pt idx="6061">
                        <c:v>2.0405324074085502</c:v>
                      </c:pt>
                      <c:pt idx="6062">
                        <c:v>2.0407754629627153</c:v>
                      </c:pt>
                      <c:pt idx="6063">
                        <c:v>2.0410185185168803</c:v>
                      </c:pt>
                      <c:pt idx="6064">
                        <c:v>2.0412615740710454</c:v>
                      </c:pt>
                      <c:pt idx="6065">
                        <c:v>2.0415046296324864</c:v>
                      </c:pt>
                      <c:pt idx="6066">
                        <c:v>2.0417476851866514</c:v>
                      </c:pt>
                      <c:pt idx="6067">
                        <c:v>2.0419907407408164</c:v>
                      </c:pt>
                      <c:pt idx="6068">
                        <c:v>2.0422337962949815</c:v>
                      </c:pt>
                      <c:pt idx="6069">
                        <c:v>2.0424768518491465</c:v>
                      </c:pt>
                      <c:pt idx="6070">
                        <c:v>2.0427199074033116</c:v>
                      </c:pt>
                      <c:pt idx="6071">
                        <c:v>2.0429629629647525</c:v>
                      </c:pt>
                      <c:pt idx="6072">
                        <c:v>2.0432060185189176</c:v>
                      </c:pt>
                      <c:pt idx="6073">
                        <c:v>2.0434490740730826</c:v>
                      </c:pt>
                      <c:pt idx="6074">
                        <c:v>2.0436921296272477</c:v>
                      </c:pt>
                      <c:pt idx="6075">
                        <c:v>2.0439351851814127</c:v>
                      </c:pt>
                      <c:pt idx="6076">
                        <c:v>2.0441782407428537</c:v>
                      </c:pt>
                      <c:pt idx="6077">
                        <c:v>2.0444212962970187</c:v>
                      </c:pt>
                      <c:pt idx="6078">
                        <c:v>2.0446643518511838</c:v>
                      </c:pt>
                      <c:pt idx="6079">
                        <c:v>2.0449189814821285</c:v>
                      </c:pt>
                      <c:pt idx="6080">
                        <c:v>2.0451620370362935</c:v>
                      </c:pt>
                      <c:pt idx="6081">
                        <c:v>2.0454050925904586</c:v>
                      </c:pt>
                      <c:pt idx="6082">
                        <c:v>2.0456481481446236</c:v>
                      </c:pt>
                      <c:pt idx="6083">
                        <c:v>2.0458912037060646</c:v>
                      </c:pt>
                      <c:pt idx="6084">
                        <c:v>2.0461342592602296</c:v>
                      </c:pt>
                      <c:pt idx="6085">
                        <c:v>2.0463773148143947</c:v>
                      </c:pt>
                      <c:pt idx="6086">
                        <c:v>2.0466203703685597</c:v>
                      </c:pt>
                      <c:pt idx="6087">
                        <c:v>2.0468634259227247</c:v>
                      </c:pt>
                      <c:pt idx="6088">
                        <c:v>2.0471064814841657</c:v>
                      </c:pt>
                      <c:pt idx="6089">
                        <c:v>2.0473495370383308</c:v>
                      </c:pt>
                      <c:pt idx="6090">
                        <c:v>2.0475925925924958</c:v>
                      </c:pt>
                      <c:pt idx="6091">
                        <c:v>2.0478356481466609</c:v>
                      </c:pt>
                      <c:pt idx="6092">
                        <c:v>2.0480787037008259</c:v>
                      </c:pt>
                      <c:pt idx="6093">
                        <c:v>2.0483217592622669</c:v>
                      </c:pt>
                      <c:pt idx="6094">
                        <c:v>2.0485648148164319</c:v>
                      </c:pt>
                      <c:pt idx="6095">
                        <c:v>2.048807870370597</c:v>
                      </c:pt>
                      <c:pt idx="6096">
                        <c:v>2.049050925924762</c:v>
                      </c:pt>
                      <c:pt idx="6097">
                        <c:v>2.0492939814789271</c:v>
                      </c:pt>
                      <c:pt idx="6098">
                        <c:v>2.0495370370330921</c:v>
                      </c:pt>
                      <c:pt idx="6099">
                        <c:v>2.0497800925945331</c:v>
                      </c:pt>
                      <c:pt idx="6100">
                        <c:v>2.0500231481486981</c:v>
                      </c:pt>
                      <c:pt idx="6101">
                        <c:v>2.0502662037028632</c:v>
                      </c:pt>
                      <c:pt idx="6102">
                        <c:v>2.0505092592570282</c:v>
                      </c:pt>
                      <c:pt idx="6103">
                        <c:v>2.0507523148111932</c:v>
                      </c:pt>
                      <c:pt idx="6104">
                        <c:v>2.0509953703726342</c:v>
                      </c:pt>
                      <c:pt idx="6105">
                        <c:v>2.0512384259267993</c:v>
                      </c:pt>
                      <c:pt idx="6106">
                        <c:v>2.0514814814809643</c:v>
                      </c:pt>
                      <c:pt idx="6107">
                        <c:v>2.0517245370351294</c:v>
                      </c:pt>
                      <c:pt idx="6108">
                        <c:v>2.0519675925892944</c:v>
                      </c:pt>
                      <c:pt idx="6109">
                        <c:v>2.0522106481507354</c:v>
                      </c:pt>
                      <c:pt idx="6110">
                        <c:v>2.0524537037049004</c:v>
                      </c:pt>
                      <c:pt idx="6111">
                        <c:v>2.0526967592590655</c:v>
                      </c:pt>
                      <c:pt idx="6112">
                        <c:v>2.0529398148132305</c:v>
                      </c:pt>
                      <c:pt idx="6113">
                        <c:v>2.0531828703673956</c:v>
                      </c:pt>
                      <c:pt idx="6114">
                        <c:v>2.0534259259288365</c:v>
                      </c:pt>
                      <c:pt idx="6115">
                        <c:v>2.0536689814830016</c:v>
                      </c:pt>
                      <c:pt idx="6116">
                        <c:v>2.0539120370371666</c:v>
                      </c:pt>
                      <c:pt idx="6117">
                        <c:v>2.0541550925913317</c:v>
                      </c:pt>
                      <c:pt idx="6118">
                        <c:v>2.0543981481454967</c:v>
                      </c:pt>
                      <c:pt idx="6119">
                        <c:v>2.0546412036996617</c:v>
                      </c:pt>
                      <c:pt idx="6120">
                        <c:v>2.0548842592611027</c:v>
                      </c:pt>
                      <c:pt idx="6121">
                        <c:v>2.0551273148152678</c:v>
                      </c:pt>
                      <c:pt idx="6122">
                        <c:v>2.0553703703694328</c:v>
                      </c:pt>
                      <c:pt idx="6123">
                        <c:v>2.0556134259235979</c:v>
                      </c:pt>
                      <c:pt idx="6124">
                        <c:v>2.0558564814777629</c:v>
                      </c:pt>
                      <c:pt idx="6125">
                        <c:v>2.0560995370392039</c:v>
                      </c:pt>
                      <c:pt idx="6126">
                        <c:v>2.0563425925933689</c:v>
                      </c:pt>
                      <c:pt idx="6127">
                        <c:v>2.0565972222243136</c:v>
                      </c:pt>
                      <c:pt idx="6128">
                        <c:v>2.0568402777784787</c:v>
                      </c:pt>
                      <c:pt idx="6129">
                        <c:v>2.0570833333326437</c:v>
                      </c:pt>
                      <c:pt idx="6130">
                        <c:v>2.0573263888868087</c:v>
                      </c:pt>
                      <c:pt idx="6131">
                        <c:v>2.0575694444409738</c:v>
                      </c:pt>
                      <c:pt idx="6132">
                        <c:v>2.0578125000024148</c:v>
                      </c:pt>
                      <c:pt idx="6133">
                        <c:v>2.0580555555565798</c:v>
                      </c:pt>
                      <c:pt idx="6134">
                        <c:v>2.0582986111107449</c:v>
                      </c:pt>
                      <c:pt idx="6135">
                        <c:v>2.0585416666649099</c:v>
                      </c:pt>
                      <c:pt idx="6136">
                        <c:v>2.0587847222190749</c:v>
                      </c:pt>
                      <c:pt idx="6137">
                        <c:v>2.0590277777805159</c:v>
                      </c:pt>
                      <c:pt idx="6138">
                        <c:v>2.059270833334681</c:v>
                      </c:pt>
                      <c:pt idx="6139">
                        <c:v>2.059513888888846</c:v>
                      </c:pt>
                      <c:pt idx="6140">
                        <c:v>2.0597569444430111</c:v>
                      </c:pt>
                      <c:pt idx="6141">
                        <c:v>2.0599999999971761</c:v>
                      </c:pt>
                      <c:pt idx="6142">
                        <c:v>2.0602430555586171</c:v>
                      </c:pt>
                      <c:pt idx="6143">
                        <c:v>2.0604861111127821</c:v>
                      </c:pt>
                      <c:pt idx="6144">
                        <c:v>2.0607291666669472</c:v>
                      </c:pt>
                      <c:pt idx="6145">
                        <c:v>2.0609722222211122</c:v>
                      </c:pt>
                      <c:pt idx="6146">
                        <c:v>2.0612152777752772</c:v>
                      </c:pt>
                      <c:pt idx="6147">
                        <c:v>2.0614583333294423</c:v>
                      </c:pt>
                      <c:pt idx="6148">
                        <c:v>2.0617013888908833</c:v>
                      </c:pt>
                      <c:pt idx="6149">
                        <c:v>2.0619444444450483</c:v>
                      </c:pt>
                      <c:pt idx="6150">
                        <c:v>2.0621874999992134</c:v>
                      </c:pt>
                      <c:pt idx="6151">
                        <c:v>2.0624305555533784</c:v>
                      </c:pt>
                      <c:pt idx="6152">
                        <c:v>2.0626736111075434</c:v>
                      </c:pt>
                      <c:pt idx="6153">
                        <c:v>2.0629166666689844</c:v>
                      </c:pt>
                      <c:pt idx="6154">
                        <c:v>2.0631597222231495</c:v>
                      </c:pt>
                      <c:pt idx="6155">
                        <c:v>2.0634027777773145</c:v>
                      </c:pt>
                      <c:pt idx="6156">
                        <c:v>2.0636458333314796</c:v>
                      </c:pt>
                      <c:pt idx="6157">
                        <c:v>2.0638888888856446</c:v>
                      </c:pt>
                      <c:pt idx="6158">
                        <c:v>2.0641319444470856</c:v>
                      </c:pt>
                      <c:pt idx="6159">
                        <c:v>2.0643750000012506</c:v>
                      </c:pt>
                      <c:pt idx="6160">
                        <c:v>2.0646180555554157</c:v>
                      </c:pt>
                      <c:pt idx="6161">
                        <c:v>2.0648611111095807</c:v>
                      </c:pt>
                      <c:pt idx="6162">
                        <c:v>2.0651041666637457</c:v>
                      </c:pt>
                      <c:pt idx="6163">
                        <c:v>2.0653472222251867</c:v>
                      </c:pt>
                      <c:pt idx="6164">
                        <c:v>2.0655902777793518</c:v>
                      </c:pt>
                      <c:pt idx="6165">
                        <c:v>2.0658333333335168</c:v>
                      </c:pt>
                      <c:pt idx="6166">
                        <c:v>2.0660763888876819</c:v>
                      </c:pt>
                      <c:pt idx="6167">
                        <c:v>2.0663194444418469</c:v>
                      </c:pt>
                      <c:pt idx="6168">
                        <c:v>2.0665624999960119</c:v>
                      </c:pt>
                      <c:pt idx="6169">
                        <c:v>2.0668055555574529</c:v>
                      </c:pt>
                      <c:pt idx="6170">
                        <c:v>2.067048611111618</c:v>
                      </c:pt>
                      <c:pt idx="6171">
                        <c:v>2.067291666665783</c:v>
                      </c:pt>
                      <c:pt idx="6172">
                        <c:v>2.0675347222199481</c:v>
                      </c:pt>
                      <c:pt idx="6173">
                        <c:v>2.0677777777741131</c:v>
                      </c:pt>
                      <c:pt idx="6174">
                        <c:v>2.0680208333355541</c:v>
                      </c:pt>
                      <c:pt idx="6175">
                        <c:v>2.0682638888897191</c:v>
                      </c:pt>
                      <c:pt idx="6176">
                        <c:v>2.0685185185206638</c:v>
                      </c:pt>
                      <c:pt idx="6177">
                        <c:v>2.0687615740748289</c:v>
                      </c:pt>
                      <c:pt idx="6178">
                        <c:v>2.0690046296289939</c:v>
                      </c:pt>
                      <c:pt idx="6179">
                        <c:v>2.0692476851831589</c:v>
                      </c:pt>
                      <c:pt idx="6180">
                        <c:v>2.069490740737324</c:v>
                      </c:pt>
                      <c:pt idx="6181">
                        <c:v>2.069733796298765</c:v>
                      </c:pt>
                      <c:pt idx="6182">
                        <c:v>2.06997685185293</c:v>
                      </c:pt>
                      <c:pt idx="6183">
                        <c:v>2.0702199074070951</c:v>
                      </c:pt>
                      <c:pt idx="6184">
                        <c:v>2.0704629629612601</c:v>
                      </c:pt>
                      <c:pt idx="6185">
                        <c:v>2.0707060185154251</c:v>
                      </c:pt>
                      <c:pt idx="6186">
                        <c:v>2.0709490740768661</c:v>
                      </c:pt>
                      <c:pt idx="6187">
                        <c:v>2.0711921296310312</c:v>
                      </c:pt>
                      <c:pt idx="6188">
                        <c:v>2.0714351851851962</c:v>
                      </c:pt>
                      <c:pt idx="6189">
                        <c:v>2.0716782407393612</c:v>
                      </c:pt>
                      <c:pt idx="6190">
                        <c:v>2.0719212962935263</c:v>
                      </c:pt>
                      <c:pt idx="6191">
                        <c:v>2.0721643518549673</c:v>
                      </c:pt>
                      <c:pt idx="6192">
                        <c:v>2.0724074074091323</c:v>
                      </c:pt>
                      <c:pt idx="6193">
                        <c:v>2.0726504629632974</c:v>
                      </c:pt>
                      <c:pt idx="6194">
                        <c:v>2.0728935185174624</c:v>
                      </c:pt>
                      <c:pt idx="6195">
                        <c:v>2.0731365740716274</c:v>
                      </c:pt>
                      <c:pt idx="6196">
                        <c:v>2.0733796296257925</c:v>
                      </c:pt>
                      <c:pt idx="6197">
                        <c:v>2.0736226851872335</c:v>
                      </c:pt>
                      <c:pt idx="6198">
                        <c:v>2.0738657407413985</c:v>
                      </c:pt>
                      <c:pt idx="6199">
                        <c:v>2.0741087962955636</c:v>
                      </c:pt>
                      <c:pt idx="6200">
                        <c:v>2.0743518518497286</c:v>
                      </c:pt>
                      <c:pt idx="6201">
                        <c:v>2.0745949074038936</c:v>
                      </c:pt>
                      <c:pt idx="6202">
                        <c:v>2.0748379629653346</c:v>
                      </c:pt>
                      <c:pt idx="6203">
                        <c:v>2.0750810185194997</c:v>
                      </c:pt>
                      <c:pt idx="6204">
                        <c:v>2.0753240740736647</c:v>
                      </c:pt>
                      <c:pt idx="6205">
                        <c:v>2.0755671296278297</c:v>
                      </c:pt>
                      <c:pt idx="6206">
                        <c:v>2.0758101851819948</c:v>
                      </c:pt>
                      <c:pt idx="6207">
                        <c:v>2.0760532407434358</c:v>
                      </c:pt>
                      <c:pt idx="6208">
                        <c:v>2.0762962962976008</c:v>
                      </c:pt>
                      <c:pt idx="6209">
                        <c:v>2.0765393518517659</c:v>
                      </c:pt>
                      <c:pt idx="6210">
                        <c:v>2.0767824074059309</c:v>
                      </c:pt>
                      <c:pt idx="6211">
                        <c:v>2.0770254629600959</c:v>
                      </c:pt>
                      <c:pt idx="6212">
                        <c:v>2.0772685185215369</c:v>
                      </c:pt>
                      <c:pt idx="6213">
                        <c:v>2.077511574075702</c:v>
                      </c:pt>
                      <c:pt idx="6214">
                        <c:v>2.077754629629867</c:v>
                      </c:pt>
                      <c:pt idx="6215">
                        <c:v>2.0779976851840321</c:v>
                      </c:pt>
                      <c:pt idx="6216">
                        <c:v>2.0782407407381971</c:v>
                      </c:pt>
                      <c:pt idx="6217">
                        <c:v>2.0784837962923621</c:v>
                      </c:pt>
                      <c:pt idx="6218">
                        <c:v>2.0787268518538031</c:v>
                      </c:pt>
                      <c:pt idx="6219">
                        <c:v>2.0789699074079682</c:v>
                      </c:pt>
                      <c:pt idx="6220">
                        <c:v>2.0792129629621332</c:v>
                      </c:pt>
                      <c:pt idx="6221">
                        <c:v>2.0794560185162982</c:v>
                      </c:pt>
                      <c:pt idx="6222">
                        <c:v>2.0796990740704633</c:v>
                      </c:pt>
                      <c:pt idx="6223">
                        <c:v>2.0799421296319043</c:v>
                      </c:pt>
                      <c:pt idx="6224">
                        <c:v>2.080196759255573</c:v>
                      </c:pt>
                      <c:pt idx="6225">
                        <c:v>2.080439814817014</c:v>
                      </c:pt>
                      <c:pt idx="6226">
                        <c:v>2.080682870371179</c:v>
                      </c:pt>
                      <c:pt idx="6227">
                        <c:v>2.0809259259253441</c:v>
                      </c:pt>
                      <c:pt idx="6228">
                        <c:v>2.0811689814795091</c:v>
                      </c:pt>
                      <c:pt idx="6229">
                        <c:v>2.0814120370336742</c:v>
                      </c:pt>
                      <c:pt idx="6230">
                        <c:v>2.0816550925951152</c:v>
                      </c:pt>
                      <c:pt idx="6231">
                        <c:v>2.0818981481492802</c:v>
                      </c:pt>
                      <c:pt idx="6232">
                        <c:v>2.0821412037034452</c:v>
                      </c:pt>
                      <c:pt idx="6233">
                        <c:v>2.0823842592576103</c:v>
                      </c:pt>
                      <c:pt idx="6234">
                        <c:v>2.0826273148117753</c:v>
                      </c:pt>
                      <c:pt idx="6235">
                        <c:v>2.0828703703732163</c:v>
                      </c:pt>
                      <c:pt idx="6236">
                        <c:v>2.0831134259273814</c:v>
                      </c:pt>
                      <c:pt idx="6237">
                        <c:v>2.0833564814815464</c:v>
                      </c:pt>
                      <c:pt idx="6238">
                        <c:v>2.0835995370357114</c:v>
                      </c:pt>
                      <c:pt idx="6239">
                        <c:v>2.0838425925898765</c:v>
                      </c:pt>
                      <c:pt idx="6240">
                        <c:v>2.0840856481440415</c:v>
                      </c:pt>
                      <c:pt idx="6241">
                        <c:v>2.0843287037054825</c:v>
                      </c:pt>
                      <c:pt idx="6242">
                        <c:v>2.0845717592596475</c:v>
                      </c:pt>
                      <c:pt idx="6243">
                        <c:v>2.0848148148138126</c:v>
                      </c:pt>
                      <c:pt idx="6244">
                        <c:v>2.0850578703679776</c:v>
                      </c:pt>
                      <c:pt idx="6245">
                        <c:v>2.0853009259221427</c:v>
                      </c:pt>
                      <c:pt idx="6246">
                        <c:v>2.0855439814835837</c:v>
                      </c:pt>
                      <c:pt idx="6247">
                        <c:v>2.0857870370377487</c:v>
                      </c:pt>
                      <c:pt idx="6248">
                        <c:v>2.0860300925919137</c:v>
                      </c:pt>
                      <c:pt idx="6249">
                        <c:v>2.0862731481460788</c:v>
                      </c:pt>
                      <c:pt idx="6250">
                        <c:v>2.0865162037002438</c:v>
                      </c:pt>
                      <c:pt idx="6251">
                        <c:v>2.0867592592616848</c:v>
                      </c:pt>
                      <c:pt idx="6252">
                        <c:v>2.0870023148158499</c:v>
                      </c:pt>
                      <c:pt idx="6253">
                        <c:v>2.0872453703700149</c:v>
                      </c:pt>
                      <c:pt idx="6254">
                        <c:v>2.0874884259241799</c:v>
                      </c:pt>
                      <c:pt idx="6255">
                        <c:v>2.087731481478345</c:v>
                      </c:pt>
                      <c:pt idx="6256">
                        <c:v>2.087974537039786</c:v>
                      </c:pt>
                      <c:pt idx="6257">
                        <c:v>2.088217592593951</c:v>
                      </c:pt>
                      <c:pt idx="6258">
                        <c:v>2.0884606481481161</c:v>
                      </c:pt>
                      <c:pt idx="6259">
                        <c:v>2.0887037037022811</c:v>
                      </c:pt>
                      <c:pt idx="6260">
                        <c:v>2.0889467592564461</c:v>
                      </c:pt>
                      <c:pt idx="6261">
                        <c:v>2.0891898148178871</c:v>
                      </c:pt>
                      <c:pt idx="6262">
                        <c:v>2.0894328703720522</c:v>
                      </c:pt>
                      <c:pt idx="6263">
                        <c:v>2.0896759259262172</c:v>
                      </c:pt>
                      <c:pt idx="6264">
                        <c:v>2.0899189814803822</c:v>
                      </c:pt>
                      <c:pt idx="6265">
                        <c:v>2.0901620370345473</c:v>
                      </c:pt>
                      <c:pt idx="6266">
                        <c:v>2.0904050925887123</c:v>
                      </c:pt>
                      <c:pt idx="6267">
                        <c:v>2.0906481481501533</c:v>
                      </c:pt>
                      <c:pt idx="6268">
                        <c:v>2.0908912037043184</c:v>
                      </c:pt>
                      <c:pt idx="6269">
                        <c:v>2.0911342592584834</c:v>
                      </c:pt>
                      <c:pt idx="6270">
                        <c:v>2.0913773148126484</c:v>
                      </c:pt>
                      <c:pt idx="6271">
                        <c:v>2.0916203703668135</c:v>
                      </c:pt>
                      <c:pt idx="6272">
                        <c:v>2.0918634259282545</c:v>
                      </c:pt>
                      <c:pt idx="6273">
                        <c:v>2.0921180555519232</c:v>
                      </c:pt>
                      <c:pt idx="6274">
                        <c:v>2.0923611111133642</c:v>
                      </c:pt>
                      <c:pt idx="6275">
                        <c:v>2.0926041666675292</c:v>
                      </c:pt>
                      <c:pt idx="6276">
                        <c:v>2.0928472222216943</c:v>
                      </c:pt>
                      <c:pt idx="6277">
                        <c:v>2.0930902777758593</c:v>
                      </c:pt>
                      <c:pt idx="6278">
                        <c:v>2.0933333333300244</c:v>
                      </c:pt>
                      <c:pt idx="6279">
                        <c:v>2.0935763888914654</c:v>
                      </c:pt>
                      <c:pt idx="6280">
                        <c:v>2.0938194444456304</c:v>
                      </c:pt>
                      <c:pt idx="6281">
                        <c:v>2.0940624999997954</c:v>
                      </c:pt>
                      <c:pt idx="6282">
                        <c:v>2.0943055555539605</c:v>
                      </c:pt>
                      <c:pt idx="6283">
                        <c:v>2.0945486111081255</c:v>
                      </c:pt>
                      <c:pt idx="6284">
                        <c:v>2.0947916666695665</c:v>
                      </c:pt>
                      <c:pt idx="6285">
                        <c:v>2.0950347222237315</c:v>
                      </c:pt>
                      <c:pt idx="6286">
                        <c:v>2.0952777777778966</c:v>
                      </c:pt>
                      <c:pt idx="6287">
                        <c:v>2.0955208333320616</c:v>
                      </c:pt>
                      <c:pt idx="6288">
                        <c:v>2.0957638888862267</c:v>
                      </c:pt>
                      <c:pt idx="6289">
                        <c:v>2.0960069444403917</c:v>
                      </c:pt>
                      <c:pt idx="6290">
                        <c:v>2.0962500000018327</c:v>
                      </c:pt>
                      <c:pt idx="6291">
                        <c:v>2.0964930555559977</c:v>
                      </c:pt>
                      <c:pt idx="6292">
                        <c:v>2.0967361111101628</c:v>
                      </c:pt>
                      <c:pt idx="6293">
                        <c:v>2.0969791666643278</c:v>
                      </c:pt>
                      <c:pt idx="6294">
                        <c:v>2.0972222222184929</c:v>
                      </c:pt>
                      <c:pt idx="6295">
                        <c:v>2.0974652777799339</c:v>
                      </c:pt>
                      <c:pt idx="6296">
                        <c:v>2.0977083333340989</c:v>
                      </c:pt>
                      <c:pt idx="6297">
                        <c:v>2.0979513888882639</c:v>
                      </c:pt>
                      <c:pt idx="6298">
                        <c:v>2.098194444442429</c:v>
                      </c:pt>
                      <c:pt idx="6299">
                        <c:v>2.098437499996594</c:v>
                      </c:pt>
                      <c:pt idx="6300">
                        <c:v>2.098680555558035</c:v>
                      </c:pt>
                      <c:pt idx="6301">
                        <c:v>2.0989236111122</c:v>
                      </c:pt>
                      <c:pt idx="6302">
                        <c:v>2.0991666666663651</c:v>
                      </c:pt>
                      <c:pt idx="6303">
                        <c:v>2.0994097222205301</c:v>
                      </c:pt>
                      <c:pt idx="6304">
                        <c:v>2.0996527777746952</c:v>
                      </c:pt>
                      <c:pt idx="6305">
                        <c:v>2.0998958333361362</c:v>
                      </c:pt>
                      <c:pt idx="6306">
                        <c:v>2.1001388888903012</c:v>
                      </c:pt>
                      <c:pt idx="6307">
                        <c:v>2.1003819444444662</c:v>
                      </c:pt>
                      <c:pt idx="6308">
                        <c:v>2.1006249999986313</c:v>
                      </c:pt>
                      <c:pt idx="6309">
                        <c:v>2.1008680555527963</c:v>
                      </c:pt>
                      <c:pt idx="6310">
                        <c:v>2.1011111111142373</c:v>
                      </c:pt>
                      <c:pt idx="6311">
                        <c:v>2.1013541666684024</c:v>
                      </c:pt>
                      <c:pt idx="6312">
                        <c:v>2.1015972222225674</c:v>
                      </c:pt>
                      <c:pt idx="6313">
                        <c:v>2.1018402777767324</c:v>
                      </c:pt>
                      <c:pt idx="6314">
                        <c:v>2.1020833333308975</c:v>
                      </c:pt>
                      <c:pt idx="6315">
                        <c:v>2.1023263888850625</c:v>
                      </c:pt>
                      <c:pt idx="6316">
                        <c:v>2.1025694444465035</c:v>
                      </c:pt>
                      <c:pt idx="6317">
                        <c:v>2.1028125000006685</c:v>
                      </c:pt>
                      <c:pt idx="6318">
                        <c:v>2.1030555555548336</c:v>
                      </c:pt>
                      <c:pt idx="6319">
                        <c:v>2.1032986111089986</c:v>
                      </c:pt>
                      <c:pt idx="6320">
                        <c:v>2.1035416666631637</c:v>
                      </c:pt>
                      <c:pt idx="6321">
                        <c:v>2.1037962962941084</c:v>
                      </c:pt>
                      <c:pt idx="6322">
                        <c:v>2.1040393518482734</c:v>
                      </c:pt>
                      <c:pt idx="6323">
                        <c:v>2.1042824074097144</c:v>
                      </c:pt>
                      <c:pt idx="6324">
                        <c:v>2.1045254629638794</c:v>
                      </c:pt>
                      <c:pt idx="6325">
                        <c:v>2.1047685185180445</c:v>
                      </c:pt>
                      <c:pt idx="6326">
                        <c:v>2.1050115740722095</c:v>
                      </c:pt>
                      <c:pt idx="6327">
                        <c:v>2.1052546296263746</c:v>
                      </c:pt>
                      <c:pt idx="6328">
                        <c:v>2.1054976851878155</c:v>
                      </c:pt>
                      <c:pt idx="6329">
                        <c:v>2.1057407407419806</c:v>
                      </c:pt>
                      <c:pt idx="6330">
                        <c:v>2.1059837962961456</c:v>
                      </c:pt>
                      <c:pt idx="6331">
                        <c:v>2.1062268518503107</c:v>
                      </c:pt>
                      <c:pt idx="6332">
                        <c:v>2.1064699074044757</c:v>
                      </c:pt>
                      <c:pt idx="6333">
                        <c:v>2.1067129629659167</c:v>
                      </c:pt>
                      <c:pt idx="6334">
                        <c:v>2.1069560185200817</c:v>
                      </c:pt>
                      <c:pt idx="6335">
                        <c:v>2.1071990740742468</c:v>
                      </c:pt>
                      <c:pt idx="6336">
                        <c:v>2.1074421296284118</c:v>
                      </c:pt>
                      <c:pt idx="6337">
                        <c:v>2.1076851851825769</c:v>
                      </c:pt>
                      <c:pt idx="6338">
                        <c:v>2.1079282407367419</c:v>
                      </c:pt>
                      <c:pt idx="6339">
                        <c:v>2.1081712962981829</c:v>
                      </c:pt>
                      <c:pt idx="6340">
                        <c:v>2.1084143518523479</c:v>
                      </c:pt>
                      <c:pt idx="6341">
                        <c:v>2.108657407406513</c:v>
                      </c:pt>
                      <c:pt idx="6342">
                        <c:v>2.108900462960678</c:v>
                      </c:pt>
                      <c:pt idx="6343">
                        <c:v>2.1091435185148431</c:v>
                      </c:pt>
                      <c:pt idx="6344">
                        <c:v>2.109386574076284</c:v>
                      </c:pt>
                      <c:pt idx="6345">
                        <c:v>2.1096296296304491</c:v>
                      </c:pt>
                      <c:pt idx="6346">
                        <c:v>2.1098726851846141</c:v>
                      </c:pt>
                      <c:pt idx="6347">
                        <c:v>2.1101157407387792</c:v>
                      </c:pt>
                      <c:pt idx="6348">
                        <c:v>2.1103587962929442</c:v>
                      </c:pt>
                      <c:pt idx="6349">
                        <c:v>2.1106018518543852</c:v>
                      </c:pt>
                      <c:pt idx="6350">
                        <c:v>2.1108449074085502</c:v>
                      </c:pt>
                      <c:pt idx="6351">
                        <c:v>2.1110879629627153</c:v>
                      </c:pt>
                      <c:pt idx="6352">
                        <c:v>2.1113310185168803</c:v>
                      </c:pt>
                      <c:pt idx="6353">
                        <c:v>2.1115740740710454</c:v>
                      </c:pt>
                      <c:pt idx="6354">
                        <c:v>2.1118171296324864</c:v>
                      </c:pt>
                      <c:pt idx="6355">
                        <c:v>2.1120601851866514</c:v>
                      </c:pt>
                      <c:pt idx="6356">
                        <c:v>2.1123032407408164</c:v>
                      </c:pt>
                      <c:pt idx="6357">
                        <c:v>2.1125462962949815</c:v>
                      </c:pt>
                      <c:pt idx="6358">
                        <c:v>2.1127893518491465</c:v>
                      </c:pt>
                      <c:pt idx="6359">
                        <c:v>2.1130324074033116</c:v>
                      </c:pt>
                      <c:pt idx="6360">
                        <c:v>2.1132754629647525</c:v>
                      </c:pt>
                      <c:pt idx="6361">
                        <c:v>2.1135185185189176</c:v>
                      </c:pt>
                      <c:pt idx="6362">
                        <c:v>2.1137615740730826</c:v>
                      </c:pt>
                      <c:pt idx="6363">
                        <c:v>2.1140046296272477</c:v>
                      </c:pt>
                      <c:pt idx="6364">
                        <c:v>2.1142476851814127</c:v>
                      </c:pt>
                      <c:pt idx="6365">
                        <c:v>2.1144907407428537</c:v>
                      </c:pt>
                      <c:pt idx="6366">
                        <c:v>2.1147337962970187</c:v>
                      </c:pt>
                      <c:pt idx="6367">
                        <c:v>2.1149768518511838</c:v>
                      </c:pt>
                      <c:pt idx="6368">
                        <c:v>2.1152199074053488</c:v>
                      </c:pt>
                      <c:pt idx="6369">
                        <c:v>2.1154629629595139</c:v>
                      </c:pt>
                      <c:pt idx="6370">
                        <c:v>2.1157175925904586</c:v>
                      </c:pt>
                      <c:pt idx="6371">
                        <c:v>2.1159606481446236</c:v>
                      </c:pt>
                      <c:pt idx="6372">
                        <c:v>2.1162037037060646</c:v>
                      </c:pt>
                      <c:pt idx="6373">
                        <c:v>2.1164467592602296</c:v>
                      </c:pt>
                      <c:pt idx="6374">
                        <c:v>2.1166898148143947</c:v>
                      </c:pt>
                      <c:pt idx="6375">
                        <c:v>2.1169328703685597</c:v>
                      </c:pt>
                      <c:pt idx="6376">
                        <c:v>2.1171759259227247</c:v>
                      </c:pt>
                      <c:pt idx="6377">
                        <c:v>2.1174189814841657</c:v>
                      </c:pt>
                      <c:pt idx="6378">
                        <c:v>2.1176620370383308</c:v>
                      </c:pt>
                      <c:pt idx="6379">
                        <c:v>2.1179050925924958</c:v>
                      </c:pt>
                      <c:pt idx="6380">
                        <c:v>2.1181481481466609</c:v>
                      </c:pt>
                      <c:pt idx="6381">
                        <c:v>2.1183912037008259</c:v>
                      </c:pt>
                      <c:pt idx="6382">
                        <c:v>2.1186342592622669</c:v>
                      </c:pt>
                      <c:pt idx="6383">
                        <c:v>2.1188773148164319</c:v>
                      </c:pt>
                      <c:pt idx="6384">
                        <c:v>2.119120370370597</c:v>
                      </c:pt>
                      <c:pt idx="6385">
                        <c:v>2.119363425924762</c:v>
                      </c:pt>
                      <c:pt idx="6386">
                        <c:v>2.1196064814789271</c:v>
                      </c:pt>
                      <c:pt idx="6387">
                        <c:v>2.1198495370330921</c:v>
                      </c:pt>
                      <c:pt idx="6388">
                        <c:v>2.1200925925945331</c:v>
                      </c:pt>
                      <c:pt idx="6389">
                        <c:v>2.1203356481486981</c:v>
                      </c:pt>
                      <c:pt idx="6390">
                        <c:v>2.1205787037028632</c:v>
                      </c:pt>
                      <c:pt idx="6391">
                        <c:v>2.1208217592570282</c:v>
                      </c:pt>
                      <c:pt idx="6392">
                        <c:v>2.1210648148111932</c:v>
                      </c:pt>
                      <c:pt idx="6393">
                        <c:v>2.1213078703726342</c:v>
                      </c:pt>
                      <c:pt idx="6394">
                        <c:v>2.1215509259267993</c:v>
                      </c:pt>
                      <c:pt idx="6395">
                        <c:v>2.1217939814809643</c:v>
                      </c:pt>
                      <c:pt idx="6396">
                        <c:v>2.1220370370351294</c:v>
                      </c:pt>
                      <c:pt idx="6397">
                        <c:v>2.1222800925892944</c:v>
                      </c:pt>
                      <c:pt idx="6398">
                        <c:v>2.1225231481507354</c:v>
                      </c:pt>
                      <c:pt idx="6399">
                        <c:v>2.1227662037049004</c:v>
                      </c:pt>
                      <c:pt idx="6400">
                        <c:v>2.1230092592590655</c:v>
                      </c:pt>
                      <c:pt idx="6401">
                        <c:v>2.1232523148132305</c:v>
                      </c:pt>
                      <c:pt idx="6402">
                        <c:v>2.1234953703673956</c:v>
                      </c:pt>
                      <c:pt idx="6403">
                        <c:v>2.1237384259288365</c:v>
                      </c:pt>
                      <c:pt idx="6404">
                        <c:v>2.1239814814830016</c:v>
                      </c:pt>
                      <c:pt idx="6405">
                        <c:v>2.1242245370371666</c:v>
                      </c:pt>
                      <c:pt idx="6406">
                        <c:v>2.1244675925913317</c:v>
                      </c:pt>
                      <c:pt idx="6407">
                        <c:v>2.1247106481454967</c:v>
                      </c:pt>
                      <c:pt idx="6408">
                        <c:v>2.1249537036996617</c:v>
                      </c:pt>
                      <c:pt idx="6409">
                        <c:v>2.1251967592611027</c:v>
                      </c:pt>
                      <c:pt idx="6410">
                        <c:v>2.1254398148152678</c:v>
                      </c:pt>
                      <c:pt idx="6411">
                        <c:v>2.1256828703694328</c:v>
                      </c:pt>
                      <c:pt idx="6412">
                        <c:v>2.1259259259235979</c:v>
                      </c:pt>
                      <c:pt idx="6413">
                        <c:v>2.1261689814777629</c:v>
                      </c:pt>
                      <c:pt idx="6414">
                        <c:v>2.1264120370392039</c:v>
                      </c:pt>
                      <c:pt idx="6415">
                        <c:v>2.1266550925933689</c:v>
                      </c:pt>
                      <c:pt idx="6416">
                        <c:v>2.126898148147534</c:v>
                      </c:pt>
                      <c:pt idx="6417">
                        <c:v>2.127141203701699</c:v>
                      </c:pt>
                      <c:pt idx="6418">
                        <c:v>2.1273958333326437</c:v>
                      </c:pt>
                      <c:pt idx="6419">
                        <c:v>2.1276388888868087</c:v>
                      </c:pt>
                      <c:pt idx="6420">
                        <c:v>2.1278819444409738</c:v>
                      </c:pt>
                      <c:pt idx="6421">
                        <c:v>2.1281250000024148</c:v>
                      </c:pt>
                      <c:pt idx="6422">
                        <c:v>2.1283680555565798</c:v>
                      </c:pt>
                      <c:pt idx="6423">
                        <c:v>2.1286111111107449</c:v>
                      </c:pt>
                      <c:pt idx="6424">
                        <c:v>2.1288541666649099</c:v>
                      </c:pt>
                      <c:pt idx="6425">
                        <c:v>2.1290972222190749</c:v>
                      </c:pt>
                      <c:pt idx="6426">
                        <c:v>2.1293402777805159</c:v>
                      </c:pt>
                      <c:pt idx="6427">
                        <c:v>2.129583333334681</c:v>
                      </c:pt>
                      <c:pt idx="6428">
                        <c:v>2.129826388888846</c:v>
                      </c:pt>
                      <c:pt idx="6429">
                        <c:v>2.1300694444430111</c:v>
                      </c:pt>
                      <c:pt idx="6430">
                        <c:v>2.1303124999971761</c:v>
                      </c:pt>
                      <c:pt idx="6431">
                        <c:v>2.1305555555586171</c:v>
                      </c:pt>
                      <c:pt idx="6432">
                        <c:v>2.1307986111127821</c:v>
                      </c:pt>
                      <c:pt idx="6433">
                        <c:v>2.1310416666669472</c:v>
                      </c:pt>
                      <c:pt idx="6434">
                        <c:v>2.1312847222211122</c:v>
                      </c:pt>
                      <c:pt idx="6435">
                        <c:v>2.1315277777752772</c:v>
                      </c:pt>
                      <c:pt idx="6436">
                        <c:v>2.1317708333294423</c:v>
                      </c:pt>
                      <c:pt idx="6437">
                        <c:v>2.1320138888908833</c:v>
                      </c:pt>
                      <c:pt idx="6438">
                        <c:v>2.1322569444450483</c:v>
                      </c:pt>
                      <c:pt idx="6439">
                        <c:v>2.1324999999992134</c:v>
                      </c:pt>
                      <c:pt idx="6440">
                        <c:v>2.1327430555533784</c:v>
                      </c:pt>
                      <c:pt idx="6441">
                        <c:v>2.1329861111075434</c:v>
                      </c:pt>
                      <c:pt idx="6442">
                        <c:v>2.1332291666689844</c:v>
                      </c:pt>
                      <c:pt idx="6443">
                        <c:v>2.1334722222231495</c:v>
                      </c:pt>
                      <c:pt idx="6444">
                        <c:v>2.1337152777773145</c:v>
                      </c:pt>
                      <c:pt idx="6445">
                        <c:v>2.1339583333314796</c:v>
                      </c:pt>
                      <c:pt idx="6446">
                        <c:v>2.1342013888856446</c:v>
                      </c:pt>
                      <c:pt idx="6447">
                        <c:v>2.1344444444470856</c:v>
                      </c:pt>
                      <c:pt idx="6448">
                        <c:v>2.1346875000012506</c:v>
                      </c:pt>
                      <c:pt idx="6449">
                        <c:v>2.1349305555554157</c:v>
                      </c:pt>
                      <c:pt idx="6450">
                        <c:v>2.1351736111095807</c:v>
                      </c:pt>
                      <c:pt idx="6451">
                        <c:v>2.1354166666637457</c:v>
                      </c:pt>
                      <c:pt idx="6452">
                        <c:v>2.1356597222251867</c:v>
                      </c:pt>
                      <c:pt idx="6453">
                        <c:v>2.1359027777793518</c:v>
                      </c:pt>
                      <c:pt idx="6454">
                        <c:v>2.1361458333335168</c:v>
                      </c:pt>
                      <c:pt idx="6455">
                        <c:v>2.1363888888876819</c:v>
                      </c:pt>
                      <c:pt idx="6456">
                        <c:v>2.1366319444418469</c:v>
                      </c:pt>
                      <c:pt idx="6457">
                        <c:v>2.1368749999960119</c:v>
                      </c:pt>
                      <c:pt idx="6458">
                        <c:v>2.1371180555574529</c:v>
                      </c:pt>
                      <c:pt idx="6459">
                        <c:v>2.137361111111618</c:v>
                      </c:pt>
                      <c:pt idx="6460">
                        <c:v>2.137604166665783</c:v>
                      </c:pt>
                      <c:pt idx="6461">
                        <c:v>2.1378472222199481</c:v>
                      </c:pt>
                      <c:pt idx="6462">
                        <c:v>2.1380902777741131</c:v>
                      </c:pt>
                      <c:pt idx="6463">
                        <c:v>2.1383333333355541</c:v>
                      </c:pt>
                      <c:pt idx="6464">
                        <c:v>2.1385763888897191</c:v>
                      </c:pt>
                      <c:pt idx="6465">
                        <c:v>2.1388194444438842</c:v>
                      </c:pt>
                      <c:pt idx="6466">
                        <c:v>2.1390740740748289</c:v>
                      </c:pt>
                      <c:pt idx="6467">
                        <c:v>2.1393171296289939</c:v>
                      </c:pt>
                      <c:pt idx="6468">
                        <c:v>2.1395601851831589</c:v>
                      </c:pt>
                      <c:pt idx="6469">
                        <c:v>2.139803240737324</c:v>
                      </c:pt>
                      <c:pt idx="6470">
                        <c:v>2.140046296298765</c:v>
                      </c:pt>
                      <c:pt idx="6471">
                        <c:v>2.14028935185293</c:v>
                      </c:pt>
                      <c:pt idx="6472">
                        <c:v>2.1405324074070951</c:v>
                      </c:pt>
                      <c:pt idx="6473">
                        <c:v>2.1407754629612601</c:v>
                      </c:pt>
                      <c:pt idx="6474">
                        <c:v>2.1410185185154251</c:v>
                      </c:pt>
                      <c:pt idx="6475">
                        <c:v>2.1412615740768661</c:v>
                      </c:pt>
                      <c:pt idx="6476">
                        <c:v>2.1415046296310312</c:v>
                      </c:pt>
                      <c:pt idx="6477">
                        <c:v>2.1417476851851962</c:v>
                      </c:pt>
                      <c:pt idx="6478">
                        <c:v>2.1419907407393612</c:v>
                      </c:pt>
                      <c:pt idx="6479">
                        <c:v>2.1422337962935263</c:v>
                      </c:pt>
                      <c:pt idx="6480">
                        <c:v>2.1424768518549673</c:v>
                      </c:pt>
                      <c:pt idx="6481">
                        <c:v>2.1427199074091323</c:v>
                      </c:pt>
                      <c:pt idx="6482">
                        <c:v>2.1429629629632974</c:v>
                      </c:pt>
                      <c:pt idx="6483">
                        <c:v>2.1432060185174624</c:v>
                      </c:pt>
                      <c:pt idx="6484">
                        <c:v>2.1434490740716274</c:v>
                      </c:pt>
                      <c:pt idx="6485">
                        <c:v>2.1436921296257925</c:v>
                      </c:pt>
                      <c:pt idx="6486">
                        <c:v>2.1439351851872335</c:v>
                      </c:pt>
                      <c:pt idx="6487">
                        <c:v>2.1441782407413985</c:v>
                      </c:pt>
                      <c:pt idx="6488">
                        <c:v>2.1444212962955636</c:v>
                      </c:pt>
                      <c:pt idx="6489">
                        <c:v>2.1446643518497286</c:v>
                      </c:pt>
                      <c:pt idx="6490">
                        <c:v>2.1449074074038936</c:v>
                      </c:pt>
                      <c:pt idx="6491">
                        <c:v>2.1451504629653346</c:v>
                      </c:pt>
                      <c:pt idx="6492">
                        <c:v>2.1453935185194997</c:v>
                      </c:pt>
                      <c:pt idx="6493">
                        <c:v>2.1456365740736647</c:v>
                      </c:pt>
                      <c:pt idx="6494">
                        <c:v>2.1458796296278297</c:v>
                      </c:pt>
                      <c:pt idx="6495">
                        <c:v>2.1461226851819948</c:v>
                      </c:pt>
                      <c:pt idx="6496">
                        <c:v>2.1463657407434358</c:v>
                      </c:pt>
                      <c:pt idx="6497">
                        <c:v>2.1466087962976008</c:v>
                      </c:pt>
                      <c:pt idx="6498">
                        <c:v>2.1468518518517659</c:v>
                      </c:pt>
                      <c:pt idx="6499">
                        <c:v>2.1470949074059309</c:v>
                      </c:pt>
                      <c:pt idx="6500">
                        <c:v>2.1473379629600959</c:v>
                      </c:pt>
                      <c:pt idx="6501">
                        <c:v>2.1475810185215369</c:v>
                      </c:pt>
                      <c:pt idx="6502">
                        <c:v>2.147824074075702</c:v>
                      </c:pt>
                      <c:pt idx="6503">
                        <c:v>2.148067129629867</c:v>
                      </c:pt>
                      <c:pt idx="6504">
                        <c:v>2.1483101851840321</c:v>
                      </c:pt>
                      <c:pt idx="6505">
                        <c:v>2.1485532407381971</c:v>
                      </c:pt>
                      <c:pt idx="6506">
                        <c:v>2.1487962962923621</c:v>
                      </c:pt>
                      <c:pt idx="6507">
                        <c:v>2.1490393518538031</c:v>
                      </c:pt>
                      <c:pt idx="6508">
                        <c:v>2.1492824074079682</c:v>
                      </c:pt>
                      <c:pt idx="6509">
                        <c:v>2.1495254629621332</c:v>
                      </c:pt>
                      <c:pt idx="6510">
                        <c:v>2.1497685185162982</c:v>
                      </c:pt>
                      <c:pt idx="6511">
                        <c:v>2.1500115740704633</c:v>
                      </c:pt>
                      <c:pt idx="6512">
                        <c:v>2.1502546296319043</c:v>
                      </c:pt>
                      <c:pt idx="6513">
                        <c:v>2.1504976851860693</c:v>
                      </c:pt>
                      <c:pt idx="6514">
                        <c:v>2.1507407407402344</c:v>
                      </c:pt>
                      <c:pt idx="6515">
                        <c:v>2.150995370371179</c:v>
                      </c:pt>
                      <c:pt idx="6516">
                        <c:v>2.1512384259253441</c:v>
                      </c:pt>
                      <c:pt idx="6517">
                        <c:v>2.1514814814795091</c:v>
                      </c:pt>
                      <c:pt idx="6518">
                        <c:v>2.1517245370336742</c:v>
                      </c:pt>
                      <c:pt idx="6519">
                        <c:v>2.1519675925951152</c:v>
                      </c:pt>
                      <c:pt idx="6520">
                        <c:v>2.1522106481492802</c:v>
                      </c:pt>
                      <c:pt idx="6521">
                        <c:v>2.1524537037034452</c:v>
                      </c:pt>
                      <c:pt idx="6522">
                        <c:v>2.1526967592576103</c:v>
                      </c:pt>
                      <c:pt idx="6523">
                        <c:v>2.1529398148117753</c:v>
                      </c:pt>
                      <c:pt idx="6524">
                        <c:v>2.1531828703732163</c:v>
                      </c:pt>
                      <c:pt idx="6525">
                        <c:v>2.1534259259273814</c:v>
                      </c:pt>
                      <c:pt idx="6526">
                        <c:v>2.1536689814815464</c:v>
                      </c:pt>
                      <c:pt idx="6527">
                        <c:v>2.1539120370357114</c:v>
                      </c:pt>
                      <c:pt idx="6528">
                        <c:v>2.1541550925898765</c:v>
                      </c:pt>
                      <c:pt idx="6529">
                        <c:v>2.1543981481440415</c:v>
                      </c:pt>
                      <c:pt idx="6530">
                        <c:v>2.1546412037054825</c:v>
                      </c:pt>
                      <c:pt idx="6531">
                        <c:v>2.1548842592596475</c:v>
                      </c:pt>
                      <c:pt idx="6532">
                        <c:v>2.1551273148138126</c:v>
                      </c:pt>
                      <c:pt idx="6533">
                        <c:v>2.1553703703679776</c:v>
                      </c:pt>
                      <c:pt idx="6534">
                        <c:v>2.1556134259221427</c:v>
                      </c:pt>
                      <c:pt idx="6535">
                        <c:v>2.1558564814835837</c:v>
                      </c:pt>
                      <c:pt idx="6536">
                        <c:v>2.1560995370377487</c:v>
                      </c:pt>
                      <c:pt idx="6537">
                        <c:v>2.1563425925919137</c:v>
                      </c:pt>
                      <c:pt idx="6538">
                        <c:v>2.1565856481460788</c:v>
                      </c:pt>
                      <c:pt idx="6539">
                        <c:v>2.1568287037002438</c:v>
                      </c:pt>
                      <c:pt idx="6540">
                        <c:v>2.1570717592616848</c:v>
                      </c:pt>
                      <c:pt idx="6541">
                        <c:v>2.1573148148158499</c:v>
                      </c:pt>
                      <c:pt idx="6542">
                        <c:v>2.1575578703700149</c:v>
                      </c:pt>
                      <c:pt idx="6543">
                        <c:v>2.1578009259241799</c:v>
                      </c:pt>
                      <c:pt idx="6544">
                        <c:v>2.158043981478345</c:v>
                      </c:pt>
                      <c:pt idx="6545">
                        <c:v>2.158287037039786</c:v>
                      </c:pt>
                      <c:pt idx="6546">
                        <c:v>2.158530092593951</c:v>
                      </c:pt>
                      <c:pt idx="6547">
                        <c:v>2.1587731481481161</c:v>
                      </c:pt>
                      <c:pt idx="6548">
                        <c:v>2.1590162037022811</c:v>
                      </c:pt>
                      <c:pt idx="6549">
                        <c:v>2.1592592592564461</c:v>
                      </c:pt>
                      <c:pt idx="6550">
                        <c:v>2.1595023148178871</c:v>
                      </c:pt>
                      <c:pt idx="6551">
                        <c:v>2.1597453703720522</c:v>
                      </c:pt>
                      <c:pt idx="6552">
                        <c:v>2.1599884259262172</c:v>
                      </c:pt>
                      <c:pt idx="6553">
                        <c:v>2.1602314814803822</c:v>
                      </c:pt>
                      <c:pt idx="6554">
                        <c:v>2.1604745370345473</c:v>
                      </c:pt>
                      <c:pt idx="6555">
                        <c:v>2.1607175925887123</c:v>
                      </c:pt>
                      <c:pt idx="6556">
                        <c:v>2.1609606481501533</c:v>
                      </c:pt>
                      <c:pt idx="6557">
                        <c:v>2.1612037037043184</c:v>
                      </c:pt>
                      <c:pt idx="6558">
                        <c:v>2.1614467592584834</c:v>
                      </c:pt>
                      <c:pt idx="6559">
                        <c:v>2.1616898148126484</c:v>
                      </c:pt>
                      <c:pt idx="6560">
                        <c:v>2.1619328703668135</c:v>
                      </c:pt>
                      <c:pt idx="6561">
                        <c:v>2.1621759259282545</c:v>
                      </c:pt>
                      <c:pt idx="6562">
                        <c:v>2.1624189814824195</c:v>
                      </c:pt>
                      <c:pt idx="6563">
                        <c:v>2.1626736111133642</c:v>
                      </c:pt>
                      <c:pt idx="6564">
                        <c:v>2.1629166666675292</c:v>
                      </c:pt>
                      <c:pt idx="6565">
                        <c:v>2.1631597222216943</c:v>
                      </c:pt>
                      <c:pt idx="6566">
                        <c:v>2.1634027777758593</c:v>
                      </c:pt>
                      <c:pt idx="6567">
                        <c:v>2.1636458333300244</c:v>
                      </c:pt>
                      <c:pt idx="6568">
                        <c:v>2.1638888888914654</c:v>
                      </c:pt>
                      <c:pt idx="6569">
                        <c:v>2.1641319444456304</c:v>
                      </c:pt>
                      <c:pt idx="6570">
                        <c:v>2.1643749999997954</c:v>
                      </c:pt>
                      <c:pt idx="6571">
                        <c:v>2.1646180555539605</c:v>
                      </c:pt>
                      <c:pt idx="6572">
                        <c:v>2.1648611111081255</c:v>
                      </c:pt>
                      <c:pt idx="6573">
                        <c:v>2.1651041666695665</c:v>
                      </c:pt>
                      <c:pt idx="6574">
                        <c:v>2.1653472222237315</c:v>
                      </c:pt>
                      <c:pt idx="6575">
                        <c:v>2.1655902777778966</c:v>
                      </c:pt>
                      <c:pt idx="6576">
                        <c:v>2.1658333333320616</c:v>
                      </c:pt>
                      <c:pt idx="6577">
                        <c:v>2.1660763888862267</c:v>
                      </c:pt>
                      <c:pt idx="6578">
                        <c:v>2.1663194444403917</c:v>
                      </c:pt>
                      <c:pt idx="6579">
                        <c:v>2.1665625000018327</c:v>
                      </c:pt>
                      <c:pt idx="6580">
                        <c:v>2.1668055555559977</c:v>
                      </c:pt>
                      <c:pt idx="6581">
                        <c:v>2.1670486111101628</c:v>
                      </c:pt>
                      <c:pt idx="6582">
                        <c:v>2.1672916666643278</c:v>
                      </c:pt>
                      <c:pt idx="6583">
                        <c:v>2.1675347222184929</c:v>
                      </c:pt>
                      <c:pt idx="6584">
                        <c:v>2.1677777777799339</c:v>
                      </c:pt>
                      <c:pt idx="6585">
                        <c:v>2.1680208333340989</c:v>
                      </c:pt>
                      <c:pt idx="6586">
                        <c:v>2.1682638888882639</c:v>
                      </c:pt>
                      <c:pt idx="6587">
                        <c:v>2.168506944442429</c:v>
                      </c:pt>
                      <c:pt idx="6588">
                        <c:v>2.168749999996594</c:v>
                      </c:pt>
                      <c:pt idx="6589">
                        <c:v>2.168993055558035</c:v>
                      </c:pt>
                      <c:pt idx="6590">
                        <c:v>2.1692361111122</c:v>
                      </c:pt>
                      <c:pt idx="6591">
                        <c:v>2.1694791666663651</c:v>
                      </c:pt>
                      <c:pt idx="6592">
                        <c:v>2.1697222222205301</c:v>
                      </c:pt>
                      <c:pt idx="6593">
                        <c:v>2.1699652777746952</c:v>
                      </c:pt>
                      <c:pt idx="6594">
                        <c:v>2.1702083333361362</c:v>
                      </c:pt>
                      <c:pt idx="6595">
                        <c:v>2.1704513888903012</c:v>
                      </c:pt>
                      <c:pt idx="6596">
                        <c:v>2.1706944444444662</c:v>
                      </c:pt>
                      <c:pt idx="6597">
                        <c:v>2.1709374999986313</c:v>
                      </c:pt>
                      <c:pt idx="6598">
                        <c:v>2.1711805555527963</c:v>
                      </c:pt>
                      <c:pt idx="6599">
                        <c:v>2.1714236111142373</c:v>
                      </c:pt>
                      <c:pt idx="6600">
                        <c:v>2.1716666666684024</c:v>
                      </c:pt>
                      <c:pt idx="6601">
                        <c:v>2.1719097222225674</c:v>
                      </c:pt>
                      <c:pt idx="6602">
                        <c:v>2.1721527777767324</c:v>
                      </c:pt>
                      <c:pt idx="6603">
                        <c:v>2.1723958333308975</c:v>
                      </c:pt>
                      <c:pt idx="6604">
                        <c:v>2.1726388888850625</c:v>
                      </c:pt>
                      <c:pt idx="6605">
                        <c:v>2.1728819444465035</c:v>
                      </c:pt>
                      <c:pt idx="6606">
                        <c:v>2.1731250000006685</c:v>
                      </c:pt>
                      <c:pt idx="6607">
                        <c:v>2.1733680555548336</c:v>
                      </c:pt>
                      <c:pt idx="6608">
                        <c:v>2.1736111111089986</c:v>
                      </c:pt>
                      <c:pt idx="6609">
                        <c:v>2.1738541666631637</c:v>
                      </c:pt>
                      <c:pt idx="6610">
                        <c:v>2.1740972222246047</c:v>
                      </c:pt>
                      <c:pt idx="6611">
                        <c:v>2.1743402777787697</c:v>
                      </c:pt>
                      <c:pt idx="6612">
                        <c:v>2.1745949074097144</c:v>
                      </c:pt>
                      <c:pt idx="6613">
                        <c:v>2.1748379629638794</c:v>
                      </c:pt>
                      <c:pt idx="6614">
                        <c:v>2.1750810185180445</c:v>
                      </c:pt>
                      <c:pt idx="6615">
                        <c:v>2.1753240740722095</c:v>
                      </c:pt>
                      <c:pt idx="6616">
                        <c:v>2.1755671296263746</c:v>
                      </c:pt>
                      <c:pt idx="6617">
                        <c:v>2.1758101851878155</c:v>
                      </c:pt>
                      <c:pt idx="6618">
                        <c:v>2.1760532407419806</c:v>
                      </c:pt>
                      <c:pt idx="6619">
                        <c:v>2.1762962962961456</c:v>
                      </c:pt>
                      <c:pt idx="6620">
                        <c:v>2.1765393518503107</c:v>
                      </c:pt>
                      <c:pt idx="6621">
                        <c:v>2.1767824074044757</c:v>
                      </c:pt>
                      <c:pt idx="6622">
                        <c:v>2.1770254629659167</c:v>
                      </c:pt>
                      <c:pt idx="6623">
                        <c:v>2.1772685185200817</c:v>
                      </c:pt>
                      <c:pt idx="6624">
                        <c:v>2.1775115740742468</c:v>
                      </c:pt>
                      <c:pt idx="6625">
                        <c:v>2.1777546296284118</c:v>
                      </c:pt>
                      <c:pt idx="6626">
                        <c:v>2.1779976851825769</c:v>
                      </c:pt>
                      <c:pt idx="6627">
                        <c:v>2.1782407407367419</c:v>
                      </c:pt>
                      <c:pt idx="6628">
                        <c:v>2.1784837962981829</c:v>
                      </c:pt>
                      <c:pt idx="6629">
                        <c:v>2.1787268518523479</c:v>
                      </c:pt>
                      <c:pt idx="6630">
                        <c:v>2.178969907406513</c:v>
                      </c:pt>
                      <c:pt idx="6631">
                        <c:v>2.179212962960678</c:v>
                      </c:pt>
                      <c:pt idx="6632">
                        <c:v>2.1794560185148431</c:v>
                      </c:pt>
                      <c:pt idx="6633">
                        <c:v>2.179699074076284</c:v>
                      </c:pt>
                      <c:pt idx="6634">
                        <c:v>2.1799421296304491</c:v>
                      </c:pt>
                      <c:pt idx="6635">
                        <c:v>2.1801851851846141</c:v>
                      </c:pt>
                      <c:pt idx="6636">
                        <c:v>2.1804282407387792</c:v>
                      </c:pt>
                      <c:pt idx="6637">
                        <c:v>2.1806712962929442</c:v>
                      </c:pt>
                      <c:pt idx="6638">
                        <c:v>2.1809143518543852</c:v>
                      </c:pt>
                      <c:pt idx="6639">
                        <c:v>2.1811574074085502</c:v>
                      </c:pt>
                      <c:pt idx="6640">
                        <c:v>2.1814004629627153</c:v>
                      </c:pt>
                      <c:pt idx="6641">
                        <c:v>2.1816435185168803</c:v>
                      </c:pt>
                      <c:pt idx="6642">
                        <c:v>2.1818865740710454</c:v>
                      </c:pt>
                      <c:pt idx="6643">
                        <c:v>2.1821296296324864</c:v>
                      </c:pt>
                      <c:pt idx="6644">
                        <c:v>2.1823726851866514</c:v>
                      </c:pt>
                      <c:pt idx="6645">
                        <c:v>2.1826157407408164</c:v>
                      </c:pt>
                      <c:pt idx="6646">
                        <c:v>2.1828587962949815</c:v>
                      </c:pt>
                      <c:pt idx="6647">
                        <c:v>2.1831018518491465</c:v>
                      </c:pt>
                      <c:pt idx="6648">
                        <c:v>2.1833449074033116</c:v>
                      </c:pt>
                      <c:pt idx="6649">
                        <c:v>2.1835879629647525</c:v>
                      </c:pt>
                      <c:pt idx="6650">
                        <c:v>2.1838310185189176</c:v>
                      </c:pt>
                      <c:pt idx="6651">
                        <c:v>2.1840740740730826</c:v>
                      </c:pt>
                      <c:pt idx="6652">
                        <c:v>2.1843171296272477</c:v>
                      </c:pt>
                      <c:pt idx="6653">
                        <c:v>2.1845601851814127</c:v>
                      </c:pt>
                      <c:pt idx="6654">
                        <c:v>2.1848032407428537</c:v>
                      </c:pt>
                      <c:pt idx="6655">
                        <c:v>2.1850462962970187</c:v>
                      </c:pt>
                      <c:pt idx="6656">
                        <c:v>2.1852893518511838</c:v>
                      </c:pt>
                      <c:pt idx="6657">
                        <c:v>2.1855324074053488</c:v>
                      </c:pt>
                      <c:pt idx="6658">
                        <c:v>2.1857754629595139</c:v>
                      </c:pt>
                      <c:pt idx="6659">
                        <c:v>2.1860185185209549</c:v>
                      </c:pt>
                      <c:pt idx="6660">
                        <c:v>2.1862731481446236</c:v>
                      </c:pt>
                      <c:pt idx="6661">
                        <c:v>2.1865162037060646</c:v>
                      </c:pt>
                      <c:pt idx="6662">
                        <c:v>2.1867592592602296</c:v>
                      </c:pt>
                      <c:pt idx="6663">
                        <c:v>2.1870023148143947</c:v>
                      </c:pt>
                      <c:pt idx="6664">
                        <c:v>2.1872453703685597</c:v>
                      </c:pt>
                      <c:pt idx="6665">
                        <c:v>2.1874884259227247</c:v>
                      </c:pt>
                      <c:pt idx="6666">
                        <c:v>2.1877314814841657</c:v>
                      </c:pt>
                      <c:pt idx="6667">
                        <c:v>2.1879745370383308</c:v>
                      </c:pt>
                      <c:pt idx="6668">
                        <c:v>2.1882175925924958</c:v>
                      </c:pt>
                      <c:pt idx="6669">
                        <c:v>2.1884606481466609</c:v>
                      </c:pt>
                      <c:pt idx="6670">
                        <c:v>2.1887037037008259</c:v>
                      </c:pt>
                      <c:pt idx="6671">
                        <c:v>2.1889467592622669</c:v>
                      </c:pt>
                      <c:pt idx="6672">
                        <c:v>2.1891898148164319</c:v>
                      </c:pt>
                      <c:pt idx="6673">
                        <c:v>2.189432870370597</c:v>
                      </c:pt>
                      <c:pt idx="6674">
                        <c:v>2.189675925924762</c:v>
                      </c:pt>
                      <c:pt idx="6675">
                        <c:v>2.1899189814789271</c:v>
                      </c:pt>
                      <c:pt idx="6676">
                        <c:v>2.1901620370330921</c:v>
                      </c:pt>
                      <c:pt idx="6677">
                        <c:v>2.1904050925945331</c:v>
                      </c:pt>
                      <c:pt idx="6678">
                        <c:v>2.1906481481486981</c:v>
                      </c:pt>
                      <c:pt idx="6679">
                        <c:v>2.1908912037028632</c:v>
                      </c:pt>
                      <c:pt idx="6680">
                        <c:v>2.1911342592570282</c:v>
                      </c:pt>
                      <c:pt idx="6681">
                        <c:v>2.1913773148111932</c:v>
                      </c:pt>
                      <c:pt idx="6682">
                        <c:v>2.1916203703726342</c:v>
                      </c:pt>
                      <c:pt idx="6683">
                        <c:v>2.1918634259267993</c:v>
                      </c:pt>
                      <c:pt idx="6684">
                        <c:v>2.1921064814809643</c:v>
                      </c:pt>
                      <c:pt idx="6685">
                        <c:v>2.1923495370351294</c:v>
                      </c:pt>
                      <c:pt idx="6686">
                        <c:v>2.1925925925892944</c:v>
                      </c:pt>
                      <c:pt idx="6687">
                        <c:v>2.1928356481507354</c:v>
                      </c:pt>
                      <c:pt idx="6688">
                        <c:v>2.1930787037049004</c:v>
                      </c:pt>
                      <c:pt idx="6689">
                        <c:v>2.1933217592590655</c:v>
                      </c:pt>
                      <c:pt idx="6690">
                        <c:v>2.1935648148132305</c:v>
                      </c:pt>
                      <c:pt idx="6691">
                        <c:v>2.1938078703673956</c:v>
                      </c:pt>
                      <c:pt idx="6692">
                        <c:v>2.1940509259288365</c:v>
                      </c:pt>
                      <c:pt idx="6693">
                        <c:v>2.1942939814830016</c:v>
                      </c:pt>
                      <c:pt idx="6694">
                        <c:v>2.1945370370371666</c:v>
                      </c:pt>
                      <c:pt idx="6695">
                        <c:v>2.1947800925913317</c:v>
                      </c:pt>
                      <c:pt idx="6696">
                        <c:v>2.1950231481454967</c:v>
                      </c:pt>
                      <c:pt idx="6697">
                        <c:v>2.1952662036996617</c:v>
                      </c:pt>
                      <c:pt idx="6698">
                        <c:v>2.1955092592611027</c:v>
                      </c:pt>
                      <c:pt idx="6699">
                        <c:v>2.1957523148152678</c:v>
                      </c:pt>
                      <c:pt idx="6700">
                        <c:v>2.1959953703694328</c:v>
                      </c:pt>
                      <c:pt idx="6701">
                        <c:v>2.1962384259235979</c:v>
                      </c:pt>
                      <c:pt idx="6702">
                        <c:v>2.1964814814777629</c:v>
                      </c:pt>
                      <c:pt idx="6703">
                        <c:v>2.1967245370392039</c:v>
                      </c:pt>
                      <c:pt idx="6704">
                        <c:v>2.1969675925933689</c:v>
                      </c:pt>
                      <c:pt idx="6705">
                        <c:v>2.197210648147534</c:v>
                      </c:pt>
                      <c:pt idx="6706">
                        <c:v>2.197453703701699</c:v>
                      </c:pt>
                      <c:pt idx="6707">
                        <c:v>2.1976967592558641</c:v>
                      </c:pt>
                      <c:pt idx="6708">
                        <c:v>2.1979513888868087</c:v>
                      </c:pt>
                      <c:pt idx="6709">
                        <c:v>2.1981944444409738</c:v>
                      </c:pt>
                      <c:pt idx="6710">
                        <c:v>2.1984375000024148</c:v>
                      </c:pt>
                      <c:pt idx="6711">
                        <c:v>2.1986805555565798</c:v>
                      </c:pt>
                      <c:pt idx="6712">
                        <c:v>2.1989236111107449</c:v>
                      </c:pt>
                      <c:pt idx="6713">
                        <c:v>2.1991666666649099</c:v>
                      </c:pt>
                      <c:pt idx="6714">
                        <c:v>2.1994097222190749</c:v>
                      </c:pt>
                      <c:pt idx="6715">
                        <c:v>2.1996527777805159</c:v>
                      </c:pt>
                      <c:pt idx="6716">
                        <c:v>2.199895833334681</c:v>
                      </c:pt>
                      <c:pt idx="6717">
                        <c:v>2.200138888888846</c:v>
                      </c:pt>
                      <c:pt idx="6718">
                        <c:v>2.2003819444430111</c:v>
                      </c:pt>
                      <c:pt idx="6719">
                        <c:v>2.2006249999971761</c:v>
                      </c:pt>
                      <c:pt idx="6720">
                        <c:v>2.2008680555586171</c:v>
                      </c:pt>
                      <c:pt idx="6721">
                        <c:v>2.2011111111127821</c:v>
                      </c:pt>
                      <c:pt idx="6722">
                        <c:v>2.2013541666669472</c:v>
                      </c:pt>
                      <c:pt idx="6723">
                        <c:v>2.2015972222211122</c:v>
                      </c:pt>
                      <c:pt idx="6724">
                        <c:v>2.2018402777752772</c:v>
                      </c:pt>
                      <c:pt idx="6725">
                        <c:v>2.2020833333294423</c:v>
                      </c:pt>
                      <c:pt idx="6726">
                        <c:v>2.2023263888908833</c:v>
                      </c:pt>
                      <c:pt idx="6727">
                        <c:v>2.2025694444450483</c:v>
                      </c:pt>
                      <c:pt idx="6728">
                        <c:v>2.2028124999992134</c:v>
                      </c:pt>
                      <c:pt idx="6729">
                        <c:v>2.2030555555533784</c:v>
                      </c:pt>
                      <c:pt idx="6730">
                        <c:v>2.2032986111075434</c:v>
                      </c:pt>
                      <c:pt idx="6731">
                        <c:v>2.2035416666689844</c:v>
                      </c:pt>
                      <c:pt idx="6732">
                        <c:v>2.2037847222231495</c:v>
                      </c:pt>
                      <c:pt idx="6733">
                        <c:v>2.2040277777773145</c:v>
                      </c:pt>
                      <c:pt idx="6734">
                        <c:v>2.2042708333314796</c:v>
                      </c:pt>
                      <c:pt idx="6735">
                        <c:v>2.2045138888856446</c:v>
                      </c:pt>
                      <c:pt idx="6736">
                        <c:v>2.2047569444470856</c:v>
                      </c:pt>
                      <c:pt idx="6737">
                        <c:v>2.2050000000012506</c:v>
                      </c:pt>
                      <c:pt idx="6738">
                        <c:v>2.2052430555554157</c:v>
                      </c:pt>
                      <c:pt idx="6739">
                        <c:v>2.2054861111095807</c:v>
                      </c:pt>
                      <c:pt idx="6740">
                        <c:v>2.2057291666637457</c:v>
                      </c:pt>
                      <c:pt idx="6741">
                        <c:v>2.2059722222251867</c:v>
                      </c:pt>
                      <c:pt idx="6742">
                        <c:v>2.2062152777793518</c:v>
                      </c:pt>
                      <c:pt idx="6743">
                        <c:v>2.2064583333335168</c:v>
                      </c:pt>
                      <c:pt idx="6744">
                        <c:v>2.2067013888876819</c:v>
                      </c:pt>
                      <c:pt idx="6745">
                        <c:v>2.2069444444418469</c:v>
                      </c:pt>
                      <c:pt idx="6746">
                        <c:v>2.2071874999960119</c:v>
                      </c:pt>
                      <c:pt idx="6747">
                        <c:v>2.2074305555574529</c:v>
                      </c:pt>
                      <c:pt idx="6748">
                        <c:v>2.207673611111618</c:v>
                      </c:pt>
                      <c:pt idx="6749">
                        <c:v>2.207916666665783</c:v>
                      </c:pt>
                      <c:pt idx="6750">
                        <c:v>2.2081597222199481</c:v>
                      </c:pt>
                      <c:pt idx="6751">
                        <c:v>2.2084027777741131</c:v>
                      </c:pt>
                      <c:pt idx="6752">
                        <c:v>2.2086458333355541</c:v>
                      </c:pt>
                      <c:pt idx="6753">
                        <c:v>2.2088888888897191</c:v>
                      </c:pt>
                      <c:pt idx="6754">
                        <c:v>2.2091319444438842</c:v>
                      </c:pt>
                      <c:pt idx="6755">
                        <c:v>2.2093749999980492</c:v>
                      </c:pt>
                      <c:pt idx="6756">
                        <c:v>2.2096180555522142</c:v>
                      </c:pt>
                      <c:pt idx="6757">
                        <c:v>2.2098726851831589</c:v>
                      </c:pt>
                      <c:pt idx="6758">
                        <c:v>2.210115740737324</c:v>
                      </c:pt>
                      <c:pt idx="6759">
                        <c:v>2.210358796298765</c:v>
                      </c:pt>
                      <c:pt idx="6760">
                        <c:v>2.21060185185293</c:v>
                      </c:pt>
                      <c:pt idx="6761">
                        <c:v>2.2108449074070951</c:v>
                      </c:pt>
                      <c:pt idx="6762">
                        <c:v>2.2110879629612601</c:v>
                      </c:pt>
                      <c:pt idx="6763">
                        <c:v>2.2113310185154251</c:v>
                      </c:pt>
                      <c:pt idx="6764">
                        <c:v>2.2115740740768661</c:v>
                      </c:pt>
                      <c:pt idx="6765">
                        <c:v>2.2118171296310312</c:v>
                      </c:pt>
                      <c:pt idx="6766">
                        <c:v>2.2120601851851962</c:v>
                      </c:pt>
                      <c:pt idx="6767">
                        <c:v>2.2123032407393612</c:v>
                      </c:pt>
                      <c:pt idx="6768">
                        <c:v>2.2125462962935263</c:v>
                      </c:pt>
                      <c:pt idx="6769">
                        <c:v>2.2127893518549673</c:v>
                      </c:pt>
                      <c:pt idx="6770">
                        <c:v>2.2130324074091323</c:v>
                      </c:pt>
                      <c:pt idx="6771">
                        <c:v>2.2132754629632974</c:v>
                      </c:pt>
                      <c:pt idx="6772">
                        <c:v>2.2135185185174624</c:v>
                      </c:pt>
                      <c:pt idx="6773">
                        <c:v>2.2137615740716274</c:v>
                      </c:pt>
                      <c:pt idx="6774">
                        <c:v>2.2140046296257925</c:v>
                      </c:pt>
                      <c:pt idx="6775">
                        <c:v>2.2142476851872335</c:v>
                      </c:pt>
                      <c:pt idx="6776">
                        <c:v>2.2144907407413985</c:v>
                      </c:pt>
                      <c:pt idx="6777">
                        <c:v>2.2147337962955636</c:v>
                      </c:pt>
                      <c:pt idx="6778">
                        <c:v>2.2149768518497286</c:v>
                      </c:pt>
                      <c:pt idx="6779">
                        <c:v>2.2152199074038936</c:v>
                      </c:pt>
                      <c:pt idx="6780">
                        <c:v>2.2154629629653346</c:v>
                      </c:pt>
                      <c:pt idx="6781">
                        <c:v>2.2157060185194997</c:v>
                      </c:pt>
                      <c:pt idx="6782">
                        <c:v>2.2159490740736647</c:v>
                      </c:pt>
                      <c:pt idx="6783">
                        <c:v>2.2161921296278297</c:v>
                      </c:pt>
                      <c:pt idx="6784">
                        <c:v>2.2164351851819948</c:v>
                      </c:pt>
                      <c:pt idx="6785">
                        <c:v>2.2166782407434358</c:v>
                      </c:pt>
                      <c:pt idx="6786">
                        <c:v>2.2169212962976008</c:v>
                      </c:pt>
                      <c:pt idx="6787">
                        <c:v>2.2171643518517659</c:v>
                      </c:pt>
                      <c:pt idx="6788">
                        <c:v>2.2174074074059309</c:v>
                      </c:pt>
                      <c:pt idx="6789">
                        <c:v>2.2176504629600959</c:v>
                      </c:pt>
                      <c:pt idx="6790">
                        <c:v>2.2178935185215369</c:v>
                      </c:pt>
                      <c:pt idx="6791">
                        <c:v>2.218136574075702</c:v>
                      </c:pt>
                      <c:pt idx="6792">
                        <c:v>2.218379629629867</c:v>
                      </c:pt>
                      <c:pt idx="6793">
                        <c:v>2.2186226851840321</c:v>
                      </c:pt>
                      <c:pt idx="6794">
                        <c:v>2.2188657407381971</c:v>
                      </c:pt>
                      <c:pt idx="6795">
                        <c:v>2.2191087962923621</c:v>
                      </c:pt>
                      <c:pt idx="6796">
                        <c:v>2.2193518518538031</c:v>
                      </c:pt>
                      <c:pt idx="6797">
                        <c:v>2.2195949074079682</c:v>
                      </c:pt>
                      <c:pt idx="6798">
                        <c:v>2.2198379629621332</c:v>
                      </c:pt>
                      <c:pt idx="6799">
                        <c:v>2.2200810185162982</c:v>
                      </c:pt>
                      <c:pt idx="6800">
                        <c:v>2.2203240740704633</c:v>
                      </c:pt>
                      <c:pt idx="6801">
                        <c:v>2.2205671296319043</c:v>
                      </c:pt>
                      <c:pt idx="6802">
                        <c:v>2.2208101851860693</c:v>
                      </c:pt>
                      <c:pt idx="6803">
                        <c:v>2.2210532407402344</c:v>
                      </c:pt>
                      <c:pt idx="6804">
                        <c:v>2.2212962962943994</c:v>
                      </c:pt>
                      <c:pt idx="6805">
                        <c:v>2.2215509259253441</c:v>
                      </c:pt>
                      <c:pt idx="6806">
                        <c:v>2.2217939814795091</c:v>
                      </c:pt>
                      <c:pt idx="6807">
                        <c:v>2.2220370370336742</c:v>
                      </c:pt>
                      <c:pt idx="6808">
                        <c:v>2.2222800925951152</c:v>
                      </c:pt>
                      <c:pt idx="6809">
                        <c:v>2.2225231481492802</c:v>
                      </c:pt>
                      <c:pt idx="6810">
                        <c:v>2.2227662037034452</c:v>
                      </c:pt>
                      <c:pt idx="6811">
                        <c:v>2.2230092592576103</c:v>
                      </c:pt>
                      <c:pt idx="6812">
                        <c:v>2.2232523148117753</c:v>
                      </c:pt>
                      <c:pt idx="6813">
                        <c:v>2.2234953703732163</c:v>
                      </c:pt>
                      <c:pt idx="6814">
                        <c:v>2.2237384259273814</c:v>
                      </c:pt>
                      <c:pt idx="6815">
                        <c:v>2.2239814814815464</c:v>
                      </c:pt>
                      <c:pt idx="6816">
                        <c:v>2.2242245370357114</c:v>
                      </c:pt>
                      <c:pt idx="6817">
                        <c:v>2.2244675925898765</c:v>
                      </c:pt>
                      <c:pt idx="6818">
                        <c:v>2.2247106481440415</c:v>
                      </c:pt>
                      <c:pt idx="6819">
                        <c:v>2.2249537037054825</c:v>
                      </c:pt>
                      <c:pt idx="6820">
                        <c:v>2.2251967592596475</c:v>
                      </c:pt>
                      <c:pt idx="6821">
                        <c:v>2.2254398148138126</c:v>
                      </c:pt>
                      <c:pt idx="6822">
                        <c:v>2.2256828703679776</c:v>
                      </c:pt>
                      <c:pt idx="6823">
                        <c:v>2.2259259259221427</c:v>
                      </c:pt>
                      <c:pt idx="6824">
                        <c:v>2.2261689814835837</c:v>
                      </c:pt>
                      <c:pt idx="6825">
                        <c:v>2.2264120370377487</c:v>
                      </c:pt>
                      <c:pt idx="6826">
                        <c:v>2.2266550925919137</c:v>
                      </c:pt>
                      <c:pt idx="6827">
                        <c:v>2.2268981481460788</c:v>
                      </c:pt>
                      <c:pt idx="6828">
                        <c:v>2.2271412037002438</c:v>
                      </c:pt>
                      <c:pt idx="6829">
                        <c:v>2.2273842592616848</c:v>
                      </c:pt>
                      <c:pt idx="6830">
                        <c:v>2.2276273148158499</c:v>
                      </c:pt>
                      <c:pt idx="6831">
                        <c:v>2.2278703703700149</c:v>
                      </c:pt>
                      <c:pt idx="6832">
                        <c:v>2.2281134259241799</c:v>
                      </c:pt>
                      <c:pt idx="6833">
                        <c:v>2.228356481478345</c:v>
                      </c:pt>
                      <c:pt idx="6834">
                        <c:v>2.228599537039786</c:v>
                      </c:pt>
                      <c:pt idx="6835">
                        <c:v>2.228842592593951</c:v>
                      </c:pt>
                      <c:pt idx="6836">
                        <c:v>2.2290856481481161</c:v>
                      </c:pt>
                      <c:pt idx="6837">
                        <c:v>2.2293287037022811</c:v>
                      </c:pt>
                      <c:pt idx="6838">
                        <c:v>2.2295717592564461</c:v>
                      </c:pt>
                      <c:pt idx="6839">
                        <c:v>2.2298148148178871</c:v>
                      </c:pt>
                      <c:pt idx="6840">
                        <c:v>2.2300578703720522</c:v>
                      </c:pt>
                      <c:pt idx="6841">
                        <c:v>2.2303009259262172</c:v>
                      </c:pt>
                      <c:pt idx="6842">
                        <c:v>2.2305439814803822</c:v>
                      </c:pt>
                      <c:pt idx="6843">
                        <c:v>2.2307870370345473</c:v>
                      </c:pt>
                      <c:pt idx="6844">
                        <c:v>2.2310300925887123</c:v>
                      </c:pt>
                      <c:pt idx="6845">
                        <c:v>2.2312731481501533</c:v>
                      </c:pt>
                      <c:pt idx="6846">
                        <c:v>2.2315162037043184</c:v>
                      </c:pt>
                      <c:pt idx="6847">
                        <c:v>2.2317592592584834</c:v>
                      </c:pt>
                      <c:pt idx="6848">
                        <c:v>2.2320023148126484</c:v>
                      </c:pt>
                      <c:pt idx="6849">
                        <c:v>2.2322453703668135</c:v>
                      </c:pt>
                      <c:pt idx="6850">
                        <c:v>2.2324884259282545</c:v>
                      </c:pt>
                      <c:pt idx="6851">
                        <c:v>2.2327314814824195</c:v>
                      </c:pt>
                      <c:pt idx="6852">
                        <c:v>2.2329745370365846</c:v>
                      </c:pt>
                      <c:pt idx="6853">
                        <c:v>2.2332175925907496</c:v>
                      </c:pt>
                      <c:pt idx="6854">
                        <c:v>2.2334722222216943</c:v>
                      </c:pt>
                      <c:pt idx="6855">
                        <c:v>2.2337152777758593</c:v>
                      </c:pt>
                      <c:pt idx="6856">
                        <c:v>2.2339583333300244</c:v>
                      </c:pt>
                      <c:pt idx="6857">
                        <c:v>2.2342013888914654</c:v>
                      </c:pt>
                      <c:pt idx="6858">
                        <c:v>2.2344444444456304</c:v>
                      </c:pt>
                      <c:pt idx="6859">
                        <c:v>2.2346874999997954</c:v>
                      </c:pt>
                      <c:pt idx="6860">
                        <c:v>2.2349305555539605</c:v>
                      </c:pt>
                      <c:pt idx="6861">
                        <c:v>2.2351736111081255</c:v>
                      </c:pt>
                      <c:pt idx="6862">
                        <c:v>2.2354166666695665</c:v>
                      </c:pt>
                      <c:pt idx="6863">
                        <c:v>2.2356597222237315</c:v>
                      </c:pt>
                      <c:pt idx="6864">
                        <c:v>2.2359027777778966</c:v>
                      </c:pt>
                      <c:pt idx="6865">
                        <c:v>2.2361458333320616</c:v>
                      </c:pt>
                      <c:pt idx="6866">
                        <c:v>2.2363888888862267</c:v>
                      </c:pt>
                      <c:pt idx="6867">
                        <c:v>2.2366319444403917</c:v>
                      </c:pt>
                      <c:pt idx="6868">
                        <c:v>2.2368750000018327</c:v>
                      </c:pt>
                      <c:pt idx="6869">
                        <c:v>2.2371180555559977</c:v>
                      </c:pt>
                      <c:pt idx="6870">
                        <c:v>2.2373611111101628</c:v>
                      </c:pt>
                      <c:pt idx="6871">
                        <c:v>2.2376041666643278</c:v>
                      </c:pt>
                      <c:pt idx="6872">
                        <c:v>2.2378472222184929</c:v>
                      </c:pt>
                      <c:pt idx="6873">
                        <c:v>2.2380902777799339</c:v>
                      </c:pt>
                      <c:pt idx="6874">
                        <c:v>2.2383333333340989</c:v>
                      </c:pt>
                      <c:pt idx="6875">
                        <c:v>2.2385763888882639</c:v>
                      </c:pt>
                      <c:pt idx="6876">
                        <c:v>2.238819444442429</c:v>
                      </c:pt>
                      <c:pt idx="6877">
                        <c:v>2.239062499996594</c:v>
                      </c:pt>
                      <c:pt idx="6878">
                        <c:v>2.239305555558035</c:v>
                      </c:pt>
                      <c:pt idx="6879">
                        <c:v>2.2395486111122</c:v>
                      </c:pt>
                      <c:pt idx="6880">
                        <c:v>2.2397916666663651</c:v>
                      </c:pt>
                      <c:pt idx="6881">
                        <c:v>2.2400347222205301</c:v>
                      </c:pt>
                      <c:pt idx="6882">
                        <c:v>2.2402777777746952</c:v>
                      </c:pt>
                      <c:pt idx="6883">
                        <c:v>2.2405208333361362</c:v>
                      </c:pt>
                      <c:pt idx="6884">
                        <c:v>2.2407638888903012</c:v>
                      </c:pt>
                      <c:pt idx="6885">
                        <c:v>2.2410069444444662</c:v>
                      </c:pt>
                      <c:pt idx="6886">
                        <c:v>2.2412499999986313</c:v>
                      </c:pt>
                      <c:pt idx="6887">
                        <c:v>2.2414930555527963</c:v>
                      </c:pt>
                      <c:pt idx="6888">
                        <c:v>2.2417361111142373</c:v>
                      </c:pt>
                      <c:pt idx="6889">
                        <c:v>2.2419791666684024</c:v>
                      </c:pt>
                      <c:pt idx="6890">
                        <c:v>2.2422222222225674</c:v>
                      </c:pt>
                      <c:pt idx="6891">
                        <c:v>2.2424652777767324</c:v>
                      </c:pt>
                      <c:pt idx="6892">
                        <c:v>2.2427083333308975</c:v>
                      </c:pt>
                      <c:pt idx="6893">
                        <c:v>2.2429513888850625</c:v>
                      </c:pt>
                      <c:pt idx="6894">
                        <c:v>2.2431944444465035</c:v>
                      </c:pt>
                      <c:pt idx="6895">
                        <c:v>2.2434375000006685</c:v>
                      </c:pt>
                      <c:pt idx="6896">
                        <c:v>2.2436805555548336</c:v>
                      </c:pt>
                      <c:pt idx="6897">
                        <c:v>2.2439236111089986</c:v>
                      </c:pt>
                      <c:pt idx="6898">
                        <c:v>2.2441666666631637</c:v>
                      </c:pt>
                      <c:pt idx="6899">
                        <c:v>2.2444097222246047</c:v>
                      </c:pt>
                      <c:pt idx="6900">
                        <c:v>2.2446527777787697</c:v>
                      </c:pt>
                      <c:pt idx="6901">
                        <c:v>2.2448958333329347</c:v>
                      </c:pt>
                      <c:pt idx="6902">
                        <c:v>2.2451504629638794</c:v>
                      </c:pt>
                      <c:pt idx="6903">
                        <c:v>2.2453935185180445</c:v>
                      </c:pt>
                      <c:pt idx="6904">
                        <c:v>2.2456365740722095</c:v>
                      </c:pt>
                      <c:pt idx="6905">
                        <c:v>2.2458796296263746</c:v>
                      </c:pt>
                      <c:pt idx="6906">
                        <c:v>2.2461226851878155</c:v>
                      </c:pt>
                      <c:pt idx="6907">
                        <c:v>2.2463657407419806</c:v>
                      </c:pt>
                      <c:pt idx="6908">
                        <c:v>2.2466087962961456</c:v>
                      </c:pt>
                      <c:pt idx="6909">
                        <c:v>2.2468518518503107</c:v>
                      </c:pt>
                      <c:pt idx="6910">
                        <c:v>2.2470949074044757</c:v>
                      </c:pt>
                      <c:pt idx="6911">
                        <c:v>2.2473379629659167</c:v>
                      </c:pt>
                      <c:pt idx="6912">
                        <c:v>2.2475810185200817</c:v>
                      </c:pt>
                      <c:pt idx="6913">
                        <c:v>2.2478240740742468</c:v>
                      </c:pt>
                      <c:pt idx="6914">
                        <c:v>2.2480671296284118</c:v>
                      </c:pt>
                      <c:pt idx="6915">
                        <c:v>2.2483101851825769</c:v>
                      </c:pt>
                      <c:pt idx="6916">
                        <c:v>2.2485532407367419</c:v>
                      </c:pt>
                      <c:pt idx="6917">
                        <c:v>2.2487962962981829</c:v>
                      </c:pt>
                      <c:pt idx="6918">
                        <c:v>2.2490393518523479</c:v>
                      </c:pt>
                      <c:pt idx="6919">
                        <c:v>2.249282407406513</c:v>
                      </c:pt>
                      <c:pt idx="6920">
                        <c:v>2.249525462960678</c:v>
                      </c:pt>
                      <c:pt idx="6921">
                        <c:v>2.2497685185148431</c:v>
                      </c:pt>
                      <c:pt idx="6922">
                        <c:v>2.250011574076284</c:v>
                      </c:pt>
                      <c:pt idx="6923">
                        <c:v>2.2502546296304491</c:v>
                      </c:pt>
                      <c:pt idx="6924">
                        <c:v>2.2504976851846141</c:v>
                      </c:pt>
                      <c:pt idx="6925">
                        <c:v>2.2507407407387792</c:v>
                      </c:pt>
                      <c:pt idx="6926">
                        <c:v>2.2509837962929442</c:v>
                      </c:pt>
                      <c:pt idx="6927">
                        <c:v>2.2512268518543852</c:v>
                      </c:pt>
                      <c:pt idx="6928">
                        <c:v>2.2514699074085502</c:v>
                      </c:pt>
                      <c:pt idx="6929">
                        <c:v>2.2517129629627153</c:v>
                      </c:pt>
                      <c:pt idx="6930">
                        <c:v>2.2519560185168803</c:v>
                      </c:pt>
                      <c:pt idx="6931">
                        <c:v>2.2521990740710454</c:v>
                      </c:pt>
                      <c:pt idx="6932">
                        <c:v>2.2524421296324864</c:v>
                      </c:pt>
                      <c:pt idx="6933">
                        <c:v>2.2526851851866514</c:v>
                      </c:pt>
                      <c:pt idx="6934">
                        <c:v>2.2529282407408164</c:v>
                      </c:pt>
                      <c:pt idx="6935">
                        <c:v>2.2531712962949815</c:v>
                      </c:pt>
                      <c:pt idx="6936">
                        <c:v>2.2534143518491465</c:v>
                      </c:pt>
                      <c:pt idx="6937">
                        <c:v>2.2536574074033116</c:v>
                      </c:pt>
                      <c:pt idx="6938">
                        <c:v>2.2539004629647525</c:v>
                      </c:pt>
                      <c:pt idx="6939">
                        <c:v>2.2541435185189176</c:v>
                      </c:pt>
                      <c:pt idx="6940">
                        <c:v>2.2543865740730826</c:v>
                      </c:pt>
                      <c:pt idx="6941">
                        <c:v>2.2546296296272477</c:v>
                      </c:pt>
                      <c:pt idx="6942">
                        <c:v>2.2548726851814127</c:v>
                      </c:pt>
                      <c:pt idx="6943">
                        <c:v>2.2551157407428537</c:v>
                      </c:pt>
                      <c:pt idx="6944">
                        <c:v>2.2553587962970187</c:v>
                      </c:pt>
                      <c:pt idx="6945">
                        <c:v>2.2556018518511838</c:v>
                      </c:pt>
                      <c:pt idx="6946">
                        <c:v>2.2558449074053488</c:v>
                      </c:pt>
                      <c:pt idx="6947">
                        <c:v>2.2560879629595139</c:v>
                      </c:pt>
                      <c:pt idx="6948">
                        <c:v>2.2563310185209549</c:v>
                      </c:pt>
                      <c:pt idx="6949">
                        <c:v>2.2565740740751199</c:v>
                      </c:pt>
                      <c:pt idx="6950">
                        <c:v>2.2568287037060646</c:v>
                      </c:pt>
                      <c:pt idx="6951">
                        <c:v>2.2570717592602296</c:v>
                      </c:pt>
                      <c:pt idx="6952">
                        <c:v>2.2573148148143947</c:v>
                      </c:pt>
                      <c:pt idx="6953">
                        <c:v>2.2575578703685597</c:v>
                      </c:pt>
                      <c:pt idx="6954">
                        <c:v>2.2578009259227247</c:v>
                      </c:pt>
                      <c:pt idx="6955">
                        <c:v>2.2580439814841657</c:v>
                      </c:pt>
                      <c:pt idx="6956">
                        <c:v>2.2582870370383308</c:v>
                      </c:pt>
                      <c:pt idx="6957">
                        <c:v>2.2585300925924958</c:v>
                      </c:pt>
                      <c:pt idx="6958">
                        <c:v>2.2587731481466609</c:v>
                      </c:pt>
                      <c:pt idx="6959">
                        <c:v>2.2590162037008259</c:v>
                      </c:pt>
                      <c:pt idx="6960">
                        <c:v>2.2592592592622669</c:v>
                      </c:pt>
                      <c:pt idx="6961">
                        <c:v>2.2595023148164319</c:v>
                      </c:pt>
                      <c:pt idx="6962">
                        <c:v>2.259745370370597</c:v>
                      </c:pt>
                      <c:pt idx="6963">
                        <c:v>2.259988425924762</c:v>
                      </c:pt>
                      <c:pt idx="6964">
                        <c:v>2.2602314814789271</c:v>
                      </c:pt>
                      <c:pt idx="6965">
                        <c:v>2.2604745370330921</c:v>
                      </c:pt>
                      <c:pt idx="6966">
                        <c:v>2.2607175925945331</c:v>
                      </c:pt>
                      <c:pt idx="6967">
                        <c:v>2.2609606481486981</c:v>
                      </c:pt>
                      <c:pt idx="6968">
                        <c:v>2.2612037037028632</c:v>
                      </c:pt>
                      <c:pt idx="6969">
                        <c:v>2.2614467592570282</c:v>
                      </c:pt>
                      <c:pt idx="6970">
                        <c:v>2.2616898148111932</c:v>
                      </c:pt>
                      <c:pt idx="6971">
                        <c:v>2.2619328703726342</c:v>
                      </c:pt>
                      <c:pt idx="6972">
                        <c:v>2.2621759259267993</c:v>
                      </c:pt>
                      <c:pt idx="6973">
                        <c:v>2.2624189814809643</c:v>
                      </c:pt>
                      <c:pt idx="6974">
                        <c:v>2.2626620370351294</c:v>
                      </c:pt>
                      <c:pt idx="6975">
                        <c:v>2.2629050925892944</c:v>
                      </c:pt>
                      <c:pt idx="6976">
                        <c:v>2.2631481481507354</c:v>
                      </c:pt>
                      <c:pt idx="6977">
                        <c:v>2.2633912037049004</c:v>
                      </c:pt>
                      <c:pt idx="6978">
                        <c:v>2.2636342592590655</c:v>
                      </c:pt>
                      <c:pt idx="6979">
                        <c:v>2.2638773148132305</c:v>
                      </c:pt>
                      <c:pt idx="6980">
                        <c:v>2.2641203703673956</c:v>
                      </c:pt>
                      <c:pt idx="6981">
                        <c:v>2.2643634259288365</c:v>
                      </c:pt>
                      <c:pt idx="6982">
                        <c:v>2.2646064814830016</c:v>
                      </c:pt>
                      <c:pt idx="6983">
                        <c:v>2.2648495370371666</c:v>
                      </c:pt>
                      <c:pt idx="6984">
                        <c:v>2.2650925925913317</c:v>
                      </c:pt>
                      <c:pt idx="6985">
                        <c:v>2.2653356481454967</c:v>
                      </c:pt>
                      <c:pt idx="6986">
                        <c:v>2.2655787036996617</c:v>
                      </c:pt>
                      <c:pt idx="6987">
                        <c:v>2.2658217592611027</c:v>
                      </c:pt>
                      <c:pt idx="6988">
                        <c:v>2.2660648148152678</c:v>
                      </c:pt>
                      <c:pt idx="6989">
                        <c:v>2.2663078703694328</c:v>
                      </c:pt>
                      <c:pt idx="6990">
                        <c:v>2.2665509259235979</c:v>
                      </c:pt>
                      <c:pt idx="6991">
                        <c:v>2.2667939814777629</c:v>
                      </c:pt>
                      <c:pt idx="6992">
                        <c:v>2.2670370370392039</c:v>
                      </c:pt>
                      <c:pt idx="6993">
                        <c:v>2.2672800925933689</c:v>
                      </c:pt>
                      <c:pt idx="6994">
                        <c:v>2.267523148147534</c:v>
                      </c:pt>
                      <c:pt idx="6995">
                        <c:v>2.267766203701699</c:v>
                      </c:pt>
                      <c:pt idx="6996">
                        <c:v>2.2680092592558641</c:v>
                      </c:pt>
                      <c:pt idx="6997">
                        <c:v>2.268252314817305</c:v>
                      </c:pt>
                      <c:pt idx="6998">
                        <c:v>2.2684953703714701</c:v>
                      </c:pt>
                      <c:pt idx="6999">
                        <c:v>2.2687500000024148</c:v>
                      </c:pt>
                      <c:pt idx="7000">
                        <c:v>2.2689930555565798</c:v>
                      </c:pt>
                      <c:pt idx="7001">
                        <c:v>2.2692361111107449</c:v>
                      </c:pt>
                      <c:pt idx="7002">
                        <c:v>2.2694791666649099</c:v>
                      </c:pt>
                      <c:pt idx="7003">
                        <c:v>2.2697222222190749</c:v>
                      </c:pt>
                      <c:pt idx="7004">
                        <c:v>2.2699652777805159</c:v>
                      </c:pt>
                      <c:pt idx="7005">
                        <c:v>2.270208333334681</c:v>
                      </c:pt>
                      <c:pt idx="7006">
                        <c:v>2.270451388888846</c:v>
                      </c:pt>
                      <c:pt idx="7007">
                        <c:v>2.2706944444430111</c:v>
                      </c:pt>
                      <c:pt idx="7008">
                        <c:v>2.2709374999971761</c:v>
                      </c:pt>
                      <c:pt idx="7009">
                        <c:v>2.2711805555586171</c:v>
                      </c:pt>
                      <c:pt idx="7010">
                        <c:v>2.2714236111127821</c:v>
                      </c:pt>
                      <c:pt idx="7011">
                        <c:v>2.2716666666669472</c:v>
                      </c:pt>
                      <c:pt idx="7012">
                        <c:v>2.2719097222211122</c:v>
                      </c:pt>
                      <c:pt idx="7013">
                        <c:v>2.2721527777752772</c:v>
                      </c:pt>
                      <c:pt idx="7014">
                        <c:v>2.2723958333294423</c:v>
                      </c:pt>
                      <c:pt idx="7015">
                        <c:v>2.2726388888908833</c:v>
                      </c:pt>
                      <c:pt idx="7016">
                        <c:v>2.2728819444450483</c:v>
                      </c:pt>
                      <c:pt idx="7017">
                        <c:v>2.2731249999992134</c:v>
                      </c:pt>
                      <c:pt idx="7018">
                        <c:v>2.2733680555533784</c:v>
                      </c:pt>
                      <c:pt idx="7019">
                        <c:v>2.2736111111075434</c:v>
                      </c:pt>
                      <c:pt idx="7020">
                        <c:v>2.2738541666689844</c:v>
                      </c:pt>
                      <c:pt idx="7021">
                        <c:v>2.2740972222231495</c:v>
                      </c:pt>
                      <c:pt idx="7022">
                        <c:v>2.2743402777773145</c:v>
                      </c:pt>
                      <c:pt idx="7023">
                        <c:v>2.2745833333314796</c:v>
                      </c:pt>
                      <c:pt idx="7024">
                        <c:v>2.2748263888856446</c:v>
                      </c:pt>
                      <c:pt idx="7025">
                        <c:v>2.2750694444470856</c:v>
                      </c:pt>
                      <c:pt idx="7026">
                        <c:v>2.2753125000012506</c:v>
                      </c:pt>
                      <c:pt idx="7027">
                        <c:v>2.2755555555554157</c:v>
                      </c:pt>
                      <c:pt idx="7028">
                        <c:v>2.2757986111095807</c:v>
                      </c:pt>
                      <c:pt idx="7029">
                        <c:v>2.2760416666637457</c:v>
                      </c:pt>
                      <c:pt idx="7030">
                        <c:v>2.2762847222251867</c:v>
                      </c:pt>
                      <c:pt idx="7031">
                        <c:v>2.2765277777793518</c:v>
                      </c:pt>
                      <c:pt idx="7032">
                        <c:v>2.2767708333335168</c:v>
                      </c:pt>
                      <c:pt idx="7033">
                        <c:v>2.2770138888876819</c:v>
                      </c:pt>
                      <c:pt idx="7034">
                        <c:v>2.2772569444418469</c:v>
                      </c:pt>
                      <c:pt idx="7035">
                        <c:v>2.2774999999960119</c:v>
                      </c:pt>
                      <c:pt idx="7036">
                        <c:v>2.2777430555574529</c:v>
                      </c:pt>
                      <c:pt idx="7037">
                        <c:v>2.277986111111618</c:v>
                      </c:pt>
                      <c:pt idx="7038">
                        <c:v>2.278229166665783</c:v>
                      </c:pt>
                      <c:pt idx="7039">
                        <c:v>2.2784722222199481</c:v>
                      </c:pt>
                      <c:pt idx="7040">
                        <c:v>2.2787152777741131</c:v>
                      </c:pt>
                      <c:pt idx="7041">
                        <c:v>2.2789583333355541</c:v>
                      </c:pt>
                      <c:pt idx="7042">
                        <c:v>2.2792013888897191</c:v>
                      </c:pt>
                      <c:pt idx="7043">
                        <c:v>2.2794444444438842</c:v>
                      </c:pt>
                      <c:pt idx="7044">
                        <c:v>2.2796874999980492</c:v>
                      </c:pt>
                      <c:pt idx="7045">
                        <c:v>2.2799305555522142</c:v>
                      </c:pt>
                      <c:pt idx="7046">
                        <c:v>2.2801736111136552</c:v>
                      </c:pt>
                      <c:pt idx="7047">
                        <c:v>2.280428240737324</c:v>
                      </c:pt>
                      <c:pt idx="7048">
                        <c:v>2.280671296298765</c:v>
                      </c:pt>
                      <c:pt idx="7049">
                        <c:v>2.28091435185293</c:v>
                      </c:pt>
                      <c:pt idx="7050">
                        <c:v>2.2811574074070951</c:v>
                      </c:pt>
                      <c:pt idx="7051">
                        <c:v>2.2814004629612601</c:v>
                      </c:pt>
                      <c:pt idx="7052">
                        <c:v>2.2816435185154251</c:v>
                      </c:pt>
                      <c:pt idx="7053">
                        <c:v>2.2818865740768661</c:v>
                      </c:pt>
                      <c:pt idx="7054">
                        <c:v>2.2821296296310312</c:v>
                      </c:pt>
                      <c:pt idx="7055">
                        <c:v>2.2823726851851962</c:v>
                      </c:pt>
                      <c:pt idx="7056">
                        <c:v>2.2826157407393612</c:v>
                      </c:pt>
                      <c:pt idx="7057">
                        <c:v>2.2828587962935263</c:v>
                      </c:pt>
                      <c:pt idx="7058">
                        <c:v>2.2831018518549673</c:v>
                      </c:pt>
                      <c:pt idx="7059">
                        <c:v>2.2833449074091323</c:v>
                      </c:pt>
                      <c:pt idx="7060">
                        <c:v>2.2835879629632974</c:v>
                      </c:pt>
                      <c:pt idx="7061">
                        <c:v>2.2838310185174624</c:v>
                      </c:pt>
                      <c:pt idx="7062">
                        <c:v>2.2840740740716274</c:v>
                      </c:pt>
                      <c:pt idx="7063">
                        <c:v>2.2843171296257925</c:v>
                      </c:pt>
                      <c:pt idx="7064">
                        <c:v>2.2845601851872335</c:v>
                      </c:pt>
                      <c:pt idx="7065">
                        <c:v>2.2848032407413985</c:v>
                      </c:pt>
                      <c:pt idx="7066">
                        <c:v>2.2850462962955636</c:v>
                      </c:pt>
                      <c:pt idx="7067">
                        <c:v>2.2852893518497286</c:v>
                      </c:pt>
                      <c:pt idx="7068">
                        <c:v>2.2855324074038936</c:v>
                      </c:pt>
                      <c:pt idx="7069">
                        <c:v>2.2857754629653346</c:v>
                      </c:pt>
                      <c:pt idx="7070">
                        <c:v>2.2860185185194997</c:v>
                      </c:pt>
                      <c:pt idx="7071">
                        <c:v>2.2862615740736647</c:v>
                      </c:pt>
                      <c:pt idx="7072">
                        <c:v>2.2865046296278297</c:v>
                      </c:pt>
                      <c:pt idx="7073">
                        <c:v>2.2867476851819948</c:v>
                      </c:pt>
                      <c:pt idx="7074">
                        <c:v>2.2869907407434358</c:v>
                      </c:pt>
                      <c:pt idx="7075">
                        <c:v>2.2872337962976008</c:v>
                      </c:pt>
                      <c:pt idx="7076">
                        <c:v>2.2874768518517659</c:v>
                      </c:pt>
                      <c:pt idx="7077">
                        <c:v>2.2877199074059309</c:v>
                      </c:pt>
                      <c:pt idx="7078">
                        <c:v>2.2879629629600959</c:v>
                      </c:pt>
                      <c:pt idx="7079">
                        <c:v>2.2882060185215369</c:v>
                      </c:pt>
                      <c:pt idx="7080">
                        <c:v>2.288449074075702</c:v>
                      </c:pt>
                      <c:pt idx="7081">
                        <c:v>2.288692129629867</c:v>
                      </c:pt>
                      <c:pt idx="7082">
                        <c:v>2.2889351851840321</c:v>
                      </c:pt>
                      <c:pt idx="7083">
                        <c:v>2.2891782407381971</c:v>
                      </c:pt>
                      <c:pt idx="7084">
                        <c:v>2.2894212962923621</c:v>
                      </c:pt>
                      <c:pt idx="7085">
                        <c:v>2.2896643518538031</c:v>
                      </c:pt>
                      <c:pt idx="7086">
                        <c:v>2.2899074074079682</c:v>
                      </c:pt>
                      <c:pt idx="7087">
                        <c:v>2.2901504629621332</c:v>
                      </c:pt>
                      <c:pt idx="7088">
                        <c:v>2.2903935185162982</c:v>
                      </c:pt>
                      <c:pt idx="7089">
                        <c:v>2.2906365740704633</c:v>
                      </c:pt>
                      <c:pt idx="7090">
                        <c:v>2.2908796296319043</c:v>
                      </c:pt>
                      <c:pt idx="7091">
                        <c:v>2.2911226851860693</c:v>
                      </c:pt>
                      <c:pt idx="7092">
                        <c:v>2.2913657407402344</c:v>
                      </c:pt>
                      <c:pt idx="7093">
                        <c:v>2.2916087962943994</c:v>
                      </c:pt>
                      <c:pt idx="7094">
                        <c:v>2.2918518518485644</c:v>
                      </c:pt>
                      <c:pt idx="7095">
                        <c:v>2.2920949074100054</c:v>
                      </c:pt>
                      <c:pt idx="7096">
                        <c:v>2.2923495370336742</c:v>
                      </c:pt>
                      <c:pt idx="7097">
                        <c:v>2.2925925925951152</c:v>
                      </c:pt>
                      <c:pt idx="7098">
                        <c:v>2.2928356481492802</c:v>
                      </c:pt>
                      <c:pt idx="7099">
                        <c:v>2.2930787037034452</c:v>
                      </c:pt>
                      <c:pt idx="7100">
                        <c:v>2.2933217592576103</c:v>
                      </c:pt>
                      <c:pt idx="7101">
                        <c:v>2.2935648148117753</c:v>
                      </c:pt>
                      <c:pt idx="7102">
                        <c:v>2.2938078703732163</c:v>
                      </c:pt>
                      <c:pt idx="7103">
                        <c:v>2.2940509259273814</c:v>
                      </c:pt>
                      <c:pt idx="7104">
                        <c:v>2.2942939814815464</c:v>
                      </c:pt>
                      <c:pt idx="7105">
                        <c:v>2.2945370370357114</c:v>
                      </c:pt>
                      <c:pt idx="7106">
                        <c:v>2.2947800925898765</c:v>
                      </c:pt>
                      <c:pt idx="7107">
                        <c:v>2.2950231481440415</c:v>
                      </c:pt>
                      <c:pt idx="7108">
                        <c:v>2.2952662037054825</c:v>
                      </c:pt>
                      <c:pt idx="7109">
                        <c:v>2.2955092592596475</c:v>
                      </c:pt>
                      <c:pt idx="7110">
                        <c:v>2.2957523148138126</c:v>
                      </c:pt>
                      <c:pt idx="7111">
                        <c:v>2.2959953703679776</c:v>
                      </c:pt>
                      <c:pt idx="7112">
                        <c:v>2.2962384259221427</c:v>
                      </c:pt>
                      <c:pt idx="7113">
                        <c:v>2.2964814814835837</c:v>
                      </c:pt>
                      <c:pt idx="7114">
                        <c:v>2.2967245370377487</c:v>
                      </c:pt>
                      <c:pt idx="7115">
                        <c:v>2.2969675925919137</c:v>
                      </c:pt>
                      <c:pt idx="7116">
                        <c:v>2.2972106481460788</c:v>
                      </c:pt>
                      <c:pt idx="7117">
                        <c:v>2.2974537037002438</c:v>
                      </c:pt>
                      <c:pt idx="7118">
                        <c:v>2.2976967592616848</c:v>
                      </c:pt>
                      <c:pt idx="7119">
                        <c:v>2.2979398148158499</c:v>
                      </c:pt>
                      <c:pt idx="7120">
                        <c:v>2.2981828703700149</c:v>
                      </c:pt>
                      <c:pt idx="7121">
                        <c:v>2.2984259259241799</c:v>
                      </c:pt>
                      <c:pt idx="7122">
                        <c:v>2.298668981478345</c:v>
                      </c:pt>
                      <c:pt idx="7123">
                        <c:v>2.298912037039786</c:v>
                      </c:pt>
                      <c:pt idx="7124">
                        <c:v>2.299155092593951</c:v>
                      </c:pt>
                      <c:pt idx="7125">
                        <c:v>2.2993981481481161</c:v>
                      </c:pt>
                      <c:pt idx="7126">
                        <c:v>2.2996412037022811</c:v>
                      </c:pt>
                      <c:pt idx="7127">
                        <c:v>2.2998842592564461</c:v>
                      </c:pt>
                      <c:pt idx="7128">
                        <c:v>2.3001273148178871</c:v>
                      </c:pt>
                      <c:pt idx="7129">
                        <c:v>2.3003703703720522</c:v>
                      </c:pt>
                      <c:pt idx="7130">
                        <c:v>2.3006134259262172</c:v>
                      </c:pt>
                      <c:pt idx="7131">
                        <c:v>2.3008564814803822</c:v>
                      </c:pt>
                      <c:pt idx="7132">
                        <c:v>2.3010995370345473</c:v>
                      </c:pt>
                      <c:pt idx="7133">
                        <c:v>2.3013425925887123</c:v>
                      </c:pt>
                      <c:pt idx="7134">
                        <c:v>2.3015856481501533</c:v>
                      </c:pt>
                      <c:pt idx="7135">
                        <c:v>2.3018287037043184</c:v>
                      </c:pt>
                      <c:pt idx="7136">
                        <c:v>2.3020717592584834</c:v>
                      </c:pt>
                      <c:pt idx="7137">
                        <c:v>2.3023148148126484</c:v>
                      </c:pt>
                      <c:pt idx="7138">
                        <c:v>2.3025578703668135</c:v>
                      </c:pt>
                      <c:pt idx="7139">
                        <c:v>2.3028009259282545</c:v>
                      </c:pt>
                      <c:pt idx="7140">
                        <c:v>2.3030439814824195</c:v>
                      </c:pt>
                      <c:pt idx="7141">
                        <c:v>2.3032870370365846</c:v>
                      </c:pt>
                      <c:pt idx="7142">
                        <c:v>2.3035300925907496</c:v>
                      </c:pt>
                      <c:pt idx="7143">
                        <c:v>2.3037731481449146</c:v>
                      </c:pt>
                      <c:pt idx="7144">
                        <c:v>2.3040277777758593</c:v>
                      </c:pt>
                      <c:pt idx="7145">
                        <c:v>2.3042708333300244</c:v>
                      </c:pt>
                      <c:pt idx="7146">
                        <c:v>2.3045138888914654</c:v>
                      </c:pt>
                      <c:pt idx="7147">
                        <c:v>2.3047569444456304</c:v>
                      </c:pt>
                      <c:pt idx="7148">
                        <c:v>2.3049999999997954</c:v>
                      </c:pt>
                      <c:pt idx="7149">
                        <c:v>2.3052430555539605</c:v>
                      </c:pt>
                      <c:pt idx="7150">
                        <c:v>2.3054861111081255</c:v>
                      </c:pt>
                      <c:pt idx="7151">
                        <c:v>2.3057291666695665</c:v>
                      </c:pt>
                      <c:pt idx="7152">
                        <c:v>2.3059722222237315</c:v>
                      </c:pt>
                      <c:pt idx="7153">
                        <c:v>2.3062152777778966</c:v>
                      </c:pt>
                      <c:pt idx="7154">
                        <c:v>2.3064583333320616</c:v>
                      </c:pt>
                      <c:pt idx="7155">
                        <c:v>2.3067013888862267</c:v>
                      </c:pt>
                      <c:pt idx="7156">
                        <c:v>2.3069444444403917</c:v>
                      </c:pt>
                      <c:pt idx="7157">
                        <c:v>2.3071875000018327</c:v>
                      </c:pt>
                      <c:pt idx="7158">
                        <c:v>2.3074305555559977</c:v>
                      </c:pt>
                      <c:pt idx="7159">
                        <c:v>2.3076736111101628</c:v>
                      </c:pt>
                      <c:pt idx="7160">
                        <c:v>2.3079166666643278</c:v>
                      </c:pt>
                      <c:pt idx="7161">
                        <c:v>2.3081597222184929</c:v>
                      </c:pt>
                      <c:pt idx="7162">
                        <c:v>2.3084027777799339</c:v>
                      </c:pt>
                      <c:pt idx="7163">
                        <c:v>2.3086458333340989</c:v>
                      </c:pt>
                      <c:pt idx="7164">
                        <c:v>2.3088888888882639</c:v>
                      </c:pt>
                      <c:pt idx="7165">
                        <c:v>2.309131944442429</c:v>
                      </c:pt>
                      <c:pt idx="7166">
                        <c:v>2.309374999996594</c:v>
                      </c:pt>
                      <c:pt idx="7167">
                        <c:v>2.309618055558035</c:v>
                      </c:pt>
                      <c:pt idx="7168">
                        <c:v>2.3098611111122</c:v>
                      </c:pt>
                      <c:pt idx="7169">
                        <c:v>2.3101041666663651</c:v>
                      </c:pt>
                      <c:pt idx="7170">
                        <c:v>2.3103472222205301</c:v>
                      </c:pt>
                      <c:pt idx="7171">
                        <c:v>2.3105902777746952</c:v>
                      </c:pt>
                      <c:pt idx="7172">
                        <c:v>2.3108333333361362</c:v>
                      </c:pt>
                      <c:pt idx="7173">
                        <c:v>2.3110763888903012</c:v>
                      </c:pt>
                      <c:pt idx="7174">
                        <c:v>2.3113194444444662</c:v>
                      </c:pt>
                      <c:pt idx="7175">
                        <c:v>2.3115624999986313</c:v>
                      </c:pt>
                      <c:pt idx="7176">
                        <c:v>2.3118055555527963</c:v>
                      </c:pt>
                      <c:pt idx="7177">
                        <c:v>2.3120486111142373</c:v>
                      </c:pt>
                      <c:pt idx="7178">
                        <c:v>2.3122916666684024</c:v>
                      </c:pt>
                      <c:pt idx="7179">
                        <c:v>2.3125347222225674</c:v>
                      </c:pt>
                      <c:pt idx="7180">
                        <c:v>2.3127777777767324</c:v>
                      </c:pt>
                      <c:pt idx="7181">
                        <c:v>2.3130208333308975</c:v>
                      </c:pt>
                      <c:pt idx="7182">
                        <c:v>2.3132638888850625</c:v>
                      </c:pt>
                      <c:pt idx="7183">
                        <c:v>2.3135069444465035</c:v>
                      </c:pt>
                      <c:pt idx="7184">
                        <c:v>2.3137500000006685</c:v>
                      </c:pt>
                      <c:pt idx="7185">
                        <c:v>2.3139930555548336</c:v>
                      </c:pt>
                      <c:pt idx="7186">
                        <c:v>2.3142361111089986</c:v>
                      </c:pt>
                      <c:pt idx="7187">
                        <c:v>2.3144791666631637</c:v>
                      </c:pt>
                      <c:pt idx="7188">
                        <c:v>2.3147222222246047</c:v>
                      </c:pt>
                      <c:pt idx="7189">
                        <c:v>2.3149652777787697</c:v>
                      </c:pt>
                      <c:pt idx="7190">
                        <c:v>2.3152083333329347</c:v>
                      </c:pt>
                      <c:pt idx="7191">
                        <c:v>2.3154513888870998</c:v>
                      </c:pt>
                      <c:pt idx="7192">
                        <c:v>2.3157060185180445</c:v>
                      </c:pt>
                      <c:pt idx="7193">
                        <c:v>2.3159490740722095</c:v>
                      </c:pt>
                      <c:pt idx="7194">
                        <c:v>2.3161921296263746</c:v>
                      </c:pt>
                      <c:pt idx="7195">
                        <c:v>2.3164351851878155</c:v>
                      </c:pt>
                      <c:pt idx="7196">
                        <c:v>2.3166782407419806</c:v>
                      </c:pt>
                      <c:pt idx="7197">
                        <c:v>2.3169212962961456</c:v>
                      </c:pt>
                      <c:pt idx="7198">
                        <c:v>2.3171643518503107</c:v>
                      </c:pt>
                      <c:pt idx="7199">
                        <c:v>2.3174074074044757</c:v>
                      </c:pt>
                      <c:pt idx="7200">
                        <c:v>2.3176504629659167</c:v>
                      </c:pt>
                      <c:pt idx="7201">
                        <c:v>2.3178935185200817</c:v>
                      </c:pt>
                      <c:pt idx="7202">
                        <c:v>2.3181365740742468</c:v>
                      </c:pt>
                      <c:pt idx="7203">
                        <c:v>2.3183796296284118</c:v>
                      </c:pt>
                      <c:pt idx="7204">
                        <c:v>2.3186226851825769</c:v>
                      </c:pt>
                      <c:pt idx="7205">
                        <c:v>2.3188657407367419</c:v>
                      </c:pt>
                      <c:pt idx="7206">
                        <c:v>2.3191087962981829</c:v>
                      </c:pt>
                      <c:pt idx="7207">
                        <c:v>2.3193518518523479</c:v>
                      </c:pt>
                      <c:pt idx="7208">
                        <c:v>2.319594907406513</c:v>
                      </c:pt>
                      <c:pt idx="7209">
                        <c:v>2.319837962960678</c:v>
                      </c:pt>
                      <c:pt idx="7210">
                        <c:v>2.3200810185148431</c:v>
                      </c:pt>
                      <c:pt idx="7211">
                        <c:v>2.320324074076284</c:v>
                      </c:pt>
                      <c:pt idx="7212">
                        <c:v>2.3205671296304491</c:v>
                      </c:pt>
                      <c:pt idx="7213">
                        <c:v>2.3208101851846141</c:v>
                      </c:pt>
                      <c:pt idx="7214">
                        <c:v>2.3210532407387792</c:v>
                      </c:pt>
                      <c:pt idx="7215">
                        <c:v>2.3212962962929442</c:v>
                      </c:pt>
                      <c:pt idx="7216">
                        <c:v>2.3215393518543852</c:v>
                      </c:pt>
                      <c:pt idx="7217">
                        <c:v>2.3217824074085502</c:v>
                      </c:pt>
                      <c:pt idx="7218">
                        <c:v>2.3220254629627153</c:v>
                      </c:pt>
                      <c:pt idx="7219">
                        <c:v>2.3222685185168803</c:v>
                      </c:pt>
                      <c:pt idx="7220">
                        <c:v>2.3225115740710454</c:v>
                      </c:pt>
                      <c:pt idx="7221">
                        <c:v>2.3227546296324864</c:v>
                      </c:pt>
                      <c:pt idx="7222">
                        <c:v>2.3229976851866514</c:v>
                      </c:pt>
                      <c:pt idx="7223">
                        <c:v>2.3232407407408164</c:v>
                      </c:pt>
                      <c:pt idx="7224">
                        <c:v>2.3234837962949815</c:v>
                      </c:pt>
                      <c:pt idx="7225">
                        <c:v>2.3237268518491465</c:v>
                      </c:pt>
                      <c:pt idx="7226">
                        <c:v>2.3239699074033116</c:v>
                      </c:pt>
                      <c:pt idx="7227">
                        <c:v>2.3242129629647525</c:v>
                      </c:pt>
                      <c:pt idx="7228">
                        <c:v>2.3244560185189176</c:v>
                      </c:pt>
                      <c:pt idx="7229">
                        <c:v>2.3246990740730826</c:v>
                      </c:pt>
                      <c:pt idx="7230">
                        <c:v>2.3249421296272477</c:v>
                      </c:pt>
                      <c:pt idx="7231">
                        <c:v>2.3251851851814127</c:v>
                      </c:pt>
                      <c:pt idx="7232">
                        <c:v>2.3254282407428537</c:v>
                      </c:pt>
                      <c:pt idx="7233">
                        <c:v>2.3256712962970187</c:v>
                      </c:pt>
                      <c:pt idx="7234">
                        <c:v>2.3259143518511838</c:v>
                      </c:pt>
                      <c:pt idx="7235">
                        <c:v>2.3261574074053488</c:v>
                      </c:pt>
                      <c:pt idx="7236">
                        <c:v>2.3264004629595139</c:v>
                      </c:pt>
                      <c:pt idx="7237">
                        <c:v>2.3266435185209549</c:v>
                      </c:pt>
                      <c:pt idx="7238">
                        <c:v>2.3268865740751199</c:v>
                      </c:pt>
                      <c:pt idx="7239">
                        <c:v>2.3271296296292849</c:v>
                      </c:pt>
                      <c:pt idx="7240">
                        <c:v>2.32737268518345</c:v>
                      </c:pt>
                      <c:pt idx="7241">
                        <c:v>2.3276273148143947</c:v>
                      </c:pt>
                      <c:pt idx="7242">
                        <c:v>2.3278703703685597</c:v>
                      </c:pt>
                      <c:pt idx="7243">
                        <c:v>2.3281134259227247</c:v>
                      </c:pt>
                      <c:pt idx="7244">
                        <c:v>2.3283564814841657</c:v>
                      </c:pt>
                      <c:pt idx="7245">
                        <c:v>2.3285995370383308</c:v>
                      </c:pt>
                      <c:pt idx="7246">
                        <c:v>2.3288425925924958</c:v>
                      </c:pt>
                      <c:pt idx="7247">
                        <c:v>2.3290856481466609</c:v>
                      </c:pt>
                      <c:pt idx="7248">
                        <c:v>2.3293287037008259</c:v>
                      </c:pt>
                      <c:pt idx="7249">
                        <c:v>2.3295717592622669</c:v>
                      </c:pt>
                      <c:pt idx="7250">
                        <c:v>2.3298148148164319</c:v>
                      </c:pt>
                      <c:pt idx="7251">
                        <c:v>2.330057870370597</c:v>
                      </c:pt>
                      <c:pt idx="7252">
                        <c:v>2.330300925924762</c:v>
                      </c:pt>
                      <c:pt idx="7253">
                        <c:v>2.3305439814789271</c:v>
                      </c:pt>
                      <c:pt idx="7254">
                        <c:v>2.3307870370330921</c:v>
                      </c:pt>
                      <c:pt idx="7255">
                        <c:v>2.3310300925945331</c:v>
                      </c:pt>
                      <c:pt idx="7256">
                        <c:v>2.3312731481486981</c:v>
                      </c:pt>
                      <c:pt idx="7257">
                        <c:v>2.3315162037028632</c:v>
                      </c:pt>
                      <c:pt idx="7258">
                        <c:v>2.3317592592570282</c:v>
                      </c:pt>
                      <c:pt idx="7259">
                        <c:v>2.3320023148111932</c:v>
                      </c:pt>
                      <c:pt idx="7260">
                        <c:v>2.3322453703726342</c:v>
                      </c:pt>
                      <c:pt idx="7261">
                        <c:v>2.3324884259267993</c:v>
                      </c:pt>
                      <c:pt idx="7262">
                        <c:v>2.3327314814809643</c:v>
                      </c:pt>
                      <c:pt idx="7263">
                        <c:v>2.3329745370351294</c:v>
                      </c:pt>
                      <c:pt idx="7264">
                        <c:v>2.3332175925892944</c:v>
                      </c:pt>
                      <c:pt idx="7265">
                        <c:v>2.3334606481507354</c:v>
                      </c:pt>
                      <c:pt idx="7266">
                        <c:v>2.3337037037049004</c:v>
                      </c:pt>
                      <c:pt idx="7267">
                        <c:v>2.3339467592590655</c:v>
                      </c:pt>
                      <c:pt idx="7268">
                        <c:v>2.3341898148132305</c:v>
                      </c:pt>
                      <c:pt idx="7269">
                        <c:v>2.3344328703673956</c:v>
                      </c:pt>
                      <c:pt idx="7270">
                        <c:v>2.3346759259288365</c:v>
                      </c:pt>
                      <c:pt idx="7271">
                        <c:v>2.3349189814830016</c:v>
                      </c:pt>
                      <c:pt idx="7272">
                        <c:v>2.3351620370371666</c:v>
                      </c:pt>
                      <c:pt idx="7273">
                        <c:v>2.3354050925913317</c:v>
                      </c:pt>
                      <c:pt idx="7274">
                        <c:v>2.3356481481454967</c:v>
                      </c:pt>
                      <c:pt idx="7275">
                        <c:v>2.3358912036996617</c:v>
                      </c:pt>
                      <c:pt idx="7276">
                        <c:v>2.3361342592611027</c:v>
                      </c:pt>
                      <c:pt idx="7277">
                        <c:v>2.3363773148152678</c:v>
                      </c:pt>
                      <c:pt idx="7278">
                        <c:v>2.3366203703694328</c:v>
                      </c:pt>
                      <c:pt idx="7279">
                        <c:v>2.3368634259235979</c:v>
                      </c:pt>
                      <c:pt idx="7280">
                        <c:v>2.3371064814777629</c:v>
                      </c:pt>
                      <c:pt idx="7281">
                        <c:v>2.3373495370392039</c:v>
                      </c:pt>
                      <c:pt idx="7282">
                        <c:v>2.3375925925933689</c:v>
                      </c:pt>
                      <c:pt idx="7283">
                        <c:v>2.337835648147534</c:v>
                      </c:pt>
                      <c:pt idx="7284">
                        <c:v>2.338078703701699</c:v>
                      </c:pt>
                      <c:pt idx="7285">
                        <c:v>2.3383217592558641</c:v>
                      </c:pt>
                      <c:pt idx="7286">
                        <c:v>2.338564814817305</c:v>
                      </c:pt>
                      <c:pt idx="7287">
                        <c:v>2.3388078703714701</c:v>
                      </c:pt>
                      <c:pt idx="7288">
                        <c:v>2.3390509259256351</c:v>
                      </c:pt>
                      <c:pt idx="7289">
                        <c:v>2.3393055555565798</c:v>
                      </c:pt>
                      <c:pt idx="7290">
                        <c:v>2.3395486111107449</c:v>
                      </c:pt>
                      <c:pt idx="7291">
                        <c:v>2.3397916666649099</c:v>
                      </c:pt>
                      <c:pt idx="7292">
                        <c:v>2.3400347222190749</c:v>
                      </c:pt>
                      <c:pt idx="7293">
                        <c:v>2.3402777777805159</c:v>
                      </c:pt>
                      <c:pt idx="7294">
                        <c:v>2.340520833334681</c:v>
                      </c:pt>
                      <c:pt idx="7295">
                        <c:v>2.340763888888846</c:v>
                      </c:pt>
                      <c:pt idx="7296">
                        <c:v>2.3410069444430111</c:v>
                      </c:pt>
                      <c:pt idx="7297">
                        <c:v>2.3412499999971761</c:v>
                      </c:pt>
                      <c:pt idx="7298">
                        <c:v>2.3414930555586171</c:v>
                      </c:pt>
                      <c:pt idx="7299">
                        <c:v>2.3417361111127821</c:v>
                      </c:pt>
                      <c:pt idx="7300">
                        <c:v>2.3419791666669472</c:v>
                      </c:pt>
                      <c:pt idx="7301">
                        <c:v>2.3422222222211122</c:v>
                      </c:pt>
                      <c:pt idx="7302">
                        <c:v>2.3424652777752772</c:v>
                      </c:pt>
                      <c:pt idx="7303">
                        <c:v>2.3427083333294423</c:v>
                      </c:pt>
                      <c:pt idx="7304">
                        <c:v>2.3429513888908833</c:v>
                      </c:pt>
                      <c:pt idx="7305">
                        <c:v>2.3431944444450483</c:v>
                      </c:pt>
                      <c:pt idx="7306">
                        <c:v>2.3434374999992134</c:v>
                      </c:pt>
                      <c:pt idx="7307">
                        <c:v>2.3436805555533784</c:v>
                      </c:pt>
                      <c:pt idx="7308">
                        <c:v>2.3439236111075434</c:v>
                      </c:pt>
                      <c:pt idx="7309">
                        <c:v>2.3441666666689844</c:v>
                      </c:pt>
                      <c:pt idx="7310">
                        <c:v>2.3444097222231495</c:v>
                      </c:pt>
                      <c:pt idx="7311">
                        <c:v>2.3446527777773145</c:v>
                      </c:pt>
                      <c:pt idx="7312">
                        <c:v>2.3448958333314796</c:v>
                      </c:pt>
                      <c:pt idx="7313">
                        <c:v>2.3451388888856446</c:v>
                      </c:pt>
                      <c:pt idx="7314">
                        <c:v>2.3453819444470856</c:v>
                      </c:pt>
                      <c:pt idx="7315">
                        <c:v>2.3456250000012506</c:v>
                      </c:pt>
                      <c:pt idx="7316">
                        <c:v>2.3458680555554157</c:v>
                      </c:pt>
                      <c:pt idx="7317">
                        <c:v>2.3461111111095807</c:v>
                      </c:pt>
                      <c:pt idx="7318">
                        <c:v>2.3463541666637457</c:v>
                      </c:pt>
                      <c:pt idx="7319">
                        <c:v>2.3465972222251867</c:v>
                      </c:pt>
                      <c:pt idx="7320">
                        <c:v>2.3468402777793518</c:v>
                      </c:pt>
                      <c:pt idx="7321">
                        <c:v>2.3470833333335168</c:v>
                      </c:pt>
                      <c:pt idx="7322">
                        <c:v>2.3473263888876819</c:v>
                      </c:pt>
                      <c:pt idx="7323">
                        <c:v>2.3475694444418469</c:v>
                      </c:pt>
                      <c:pt idx="7324">
                        <c:v>2.3478124999960119</c:v>
                      </c:pt>
                      <c:pt idx="7325">
                        <c:v>2.3480555555574529</c:v>
                      </c:pt>
                      <c:pt idx="7326">
                        <c:v>2.348298611111618</c:v>
                      </c:pt>
                      <c:pt idx="7327">
                        <c:v>2.348541666665783</c:v>
                      </c:pt>
                      <c:pt idx="7328">
                        <c:v>2.3487847222199481</c:v>
                      </c:pt>
                      <c:pt idx="7329">
                        <c:v>2.3490277777741131</c:v>
                      </c:pt>
                      <c:pt idx="7330">
                        <c:v>2.3492708333355541</c:v>
                      </c:pt>
                      <c:pt idx="7331">
                        <c:v>2.3495138888897191</c:v>
                      </c:pt>
                      <c:pt idx="7332">
                        <c:v>2.3497569444438842</c:v>
                      </c:pt>
                      <c:pt idx="7333">
                        <c:v>2.3499999999980492</c:v>
                      </c:pt>
                      <c:pt idx="7334">
                        <c:v>2.3502430555522142</c:v>
                      </c:pt>
                      <c:pt idx="7335">
                        <c:v>2.3504861111136552</c:v>
                      </c:pt>
                      <c:pt idx="7336">
                        <c:v>2.3507291666678203</c:v>
                      </c:pt>
                      <c:pt idx="7337">
                        <c:v>2.3509722222219853</c:v>
                      </c:pt>
                      <c:pt idx="7338">
                        <c:v>2.35122685185293</c:v>
                      </c:pt>
                      <c:pt idx="7339">
                        <c:v>2.3514699074070951</c:v>
                      </c:pt>
                      <c:pt idx="7340">
                        <c:v>2.3517129629612601</c:v>
                      </c:pt>
                      <c:pt idx="7341">
                        <c:v>2.3519560185154251</c:v>
                      </c:pt>
                      <c:pt idx="7342">
                        <c:v>2.3521990740768661</c:v>
                      </c:pt>
                      <c:pt idx="7343">
                        <c:v>2.3524421296310312</c:v>
                      </c:pt>
                      <c:pt idx="7344">
                        <c:v>2.3526851851851962</c:v>
                      </c:pt>
                      <c:pt idx="7345">
                        <c:v>2.3529282407393612</c:v>
                      </c:pt>
                      <c:pt idx="7346">
                        <c:v>2.3531712962935263</c:v>
                      </c:pt>
                      <c:pt idx="7347">
                        <c:v>2.3534143518549673</c:v>
                      </c:pt>
                      <c:pt idx="7348">
                        <c:v>2.3536574074091323</c:v>
                      </c:pt>
                      <c:pt idx="7349">
                        <c:v>2.3539004629632974</c:v>
                      </c:pt>
                      <c:pt idx="7350">
                        <c:v>2.3541435185174624</c:v>
                      </c:pt>
                      <c:pt idx="7351">
                        <c:v>2.3543865740716274</c:v>
                      </c:pt>
                      <c:pt idx="7352">
                        <c:v>2.3546296296257925</c:v>
                      </c:pt>
                      <c:pt idx="7353">
                        <c:v>2.3548726851872335</c:v>
                      </c:pt>
                      <c:pt idx="7354">
                        <c:v>2.3551157407413985</c:v>
                      </c:pt>
                      <c:pt idx="7355">
                        <c:v>2.3553587962955636</c:v>
                      </c:pt>
                      <c:pt idx="7356">
                        <c:v>2.3556018518497286</c:v>
                      </c:pt>
                      <c:pt idx="7357">
                        <c:v>2.3558449074038936</c:v>
                      </c:pt>
                      <c:pt idx="7358">
                        <c:v>2.3560879629653346</c:v>
                      </c:pt>
                      <c:pt idx="7359">
                        <c:v>2.3563310185194997</c:v>
                      </c:pt>
                      <c:pt idx="7360">
                        <c:v>2.3565740740736647</c:v>
                      </c:pt>
                      <c:pt idx="7361">
                        <c:v>2.3568171296278297</c:v>
                      </c:pt>
                      <c:pt idx="7362">
                        <c:v>2.3570601851819948</c:v>
                      </c:pt>
                      <c:pt idx="7363">
                        <c:v>2.3573032407434358</c:v>
                      </c:pt>
                      <c:pt idx="7364">
                        <c:v>2.3575462962976008</c:v>
                      </c:pt>
                      <c:pt idx="7365">
                        <c:v>2.3577893518517659</c:v>
                      </c:pt>
                      <c:pt idx="7366">
                        <c:v>2.3580324074059309</c:v>
                      </c:pt>
                      <c:pt idx="7367">
                        <c:v>2.3582754629600959</c:v>
                      </c:pt>
                      <c:pt idx="7368">
                        <c:v>2.3585185185215369</c:v>
                      </c:pt>
                      <c:pt idx="7369">
                        <c:v>2.358761574075702</c:v>
                      </c:pt>
                      <c:pt idx="7370">
                        <c:v>2.359004629629867</c:v>
                      </c:pt>
                      <c:pt idx="7371">
                        <c:v>2.3592476851840321</c:v>
                      </c:pt>
                      <c:pt idx="7372">
                        <c:v>2.3594907407381971</c:v>
                      </c:pt>
                      <c:pt idx="7373">
                        <c:v>2.3597337962923621</c:v>
                      </c:pt>
                      <c:pt idx="7374">
                        <c:v>2.3599768518538031</c:v>
                      </c:pt>
                      <c:pt idx="7375">
                        <c:v>2.3602199074079682</c:v>
                      </c:pt>
                      <c:pt idx="7376">
                        <c:v>2.3604629629621332</c:v>
                      </c:pt>
                      <c:pt idx="7377">
                        <c:v>2.3607060185162982</c:v>
                      </c:pt>
                      <c:pt idx="7378">
                        <c:v>2.3609490740704633</c:v>
                      </c:pt>
                      <c:pt idx="7379">
                        <c:v>2.3611921296319043</c:v>
                      </c:pt>
                      <c:pt idx="7380">
                        <c:v>2.3614351851860693</c:v>
                      </c:pt>
                      <c:pt idx="7381">
                        <c:v>2.3616782407402344</c:v>
                      </c:pt>
                      <c:pt idx="7382">
                        <c:v>2.3619212962943994</c:v>
                      </c:pt>
                      <c:pt idx="7383">
                        <c:v>2.3621643518485644</c:v>
                      </c:pt>
                      <c:pt idx="7384">
                        <c:v>2.3624074074100054</c:v>
                      </c:pt>
                      <c:pt idx="7385">
                        <c:v>2.3626504629641705</c:v>
                      </c:pt>
                      <c:pt idx="7386">
                        <c:v>2.3629050925951152</c:v>
                      </c:pt>
                      <c:pt idx="7387">
                        <c:v>2.3631481481492802</c:v>
                      </c:pt>
                      <c:pt idx="7388">
                        <c:v>2.3633912037034452</c:v>
                      </c:pt>
                      <c:pt idx="7389">
                        <c:v>2.3636342592576103</c:v>
                      </c:pt>
                      <c:pt idx="7390">
                        <c:v>2.3638773148117753</c:v>
                      </c:pt>
                      <c:pt idx="7391">
                        <c:v>2.3641203703732163</c:v>
                      </c:pt>
                      <c:pt idx="7392">
                        <c:v>2.3643634259273814</c:v>
                      </c:pt>
                      <c:pt idx="7393">
                        <c:v>2.3646064814815464</c:v>
                      </c:pt>
                      <c:pt idx="7394">
                        <c:v>2.3648495370357114</c:v>
                      </c:pt>
                      <c:pt idx="7395">
                        <c:v>2.3650925925898765</c:v>
                      </c:pt>
                      <c:pt idx="7396">
                        <c:v>2.3653356481440415</c:v>
                      </c:pt>
                      <c:pt idx="7397">
                        <c:v>2.3655787037054825</c:v>
                      </c:pt>
                      <c:pt idx="7398">
                        <c:v>2.3658217592596475</c:v>
                      </c:pt>
                      <c:pt idx="7399">
                        <c:v>2.3660648148138126</c:v>
                      </c:pt>
                      <c:pt idx="7400">
                        <c:v>2.3663078703679776</c:v>
                      </c:pt>
                      <c:pt idx="7401">
                        <c:v>2.3665509259221427</c:v>
                      </c:pt>
                      <c:pt idx="7402">
                        <c:v>2.3667939814835837</c:v>
                      </c:pt>
                      <c:pt idx="7403">
                        <c:v>2.3670370370377487</c:v>
                      </c:pt>
                      <c:pt idx="7404">
                        <c:v>2.3672800925919137</c:v>
                      </c:pt>
                      <c:pt idx="7405">
                        <c:v>2.3675231481460788</c:v>
                      </c:pt>
                      <c:pt idx="7406">
                        <c:v>2.3677662037002438</c:v>
                      </c:pt>
                      <c:pt idx="7407">
                        <c:v>2.3680092592616848</c:v>
                      </c:pt>
                      <c:pt idx="7408">
                        <c:v>2.3682523148158499</c:v>
                      </c:pt>
                      <c:pt idx="7409">
                        <c:v>2.3684953703700149</c:v>
                      </c:pt>
                      <c:pt idx="7410">
                        <c:v>2.3687384259241799</c:v>
                      </c:pt>
                      <c:pt idx="7411">
                        <c:v>2.368981481478345</c:v>
                      </c:pt>
                      <c:pt idx="7412">
                        <c:v>2.369224537039786</c:v>
                      </c:pt>
                      <c:pt idx="7413">
                        <c:v>2.369467592593951</c:v>
                      </c:pt>
                      <c:pt idx="7414">
                        <c:v>2.3697106481481161</c:v>
                      </c:pt>
                      <c:pt idx="7415">
                        <c:v>2.3699537037022811</c:v>
                      </c:pt>
                      <c:pt idx="7416">
                        <c:v>2.3701967592564461</c:v>
                      </c:pt>
                      <c:pt idx="7417">
                        <c:v>2.3704398148178871</c:v>
                      </c:pt>
                      <c:pt idx="7418">
                        <c:v>2.3706828703720522</c:v>
                      </c:pt>
                      <c:pt idx="7419">
                        <c:v>2.3709259259262172</c:v>
                      </c:pt>
                      <c:pt idx="7420">
                        <c:v>2.3711689814803822</c:v>
                      </c:pt>
                      <c:pt idx="7421">
                        <c:v>2.3714120370345473</c:v>
                      </c:pt>
                      <c:pt idx="7422">
                        <c:v>2.3716550925887123</c:v>
                      </c:pt>
                      <c:pt idx="7423">
                        <c:v>2.3718981481501533</c:v>
                      </c:pt>
                      <c:pt idx="7424">
                        <c:v>2.3721412037043184</c:v>
                      </c:pt>
                      <c:pt idx="7425">
                        <c:v>2.3723842592584834</c:v>
                      </c:pt>
                      <c:pt idx="7426">
                        <c:v>2.3726273148126484</c:v>
                      </c:pt>
                      <c:pt idx="7427">
                        <c:v>2.3728703703668135</c:v>
                      </c:pt>
                      <c:pt idx="7428">
                        <c:v>2.3731134259282545</c:v>
                      </c:pt>
                      <c:pt idx="7429">
                        <c:v>2.3733564814824195</c:v>
                      </c:pt>
                      <c:pt idx="7430">
                        <c:v>2.3735995370365846</c:v>
                      </c:pt>
                      <c:pt idx="7431">
                        <c:v>2.3738425925907496</c:v>
                      </c:pt>
                      <c:pt idx="7432">
                        <c:v>2.3740856481449146</c:v>
                      </c:pt>
                      <c:pt idx="7433">
                        <c:v>2.3743287037063556</c:v>
                      </c:pt>
                      <c:pt idx="7434">
                        <c:v>2.3745717592605207</c:v>
                      </c:pt>
                      <c:pt idx="7435">
                        <c:v>2.3748263888914654</c:v>
                      </c:pt>
                      <c:pt idx="7436">
                        <c:v>2.3750694444456304</c:v>
                      </c:pt>
                      <c:pt idx="7437">
                        <c:v>2.3753124999997954</c:v>
                      </c:pt>
                      <c:pt idx="7438">
                        <c:v>2.3755555555539605</c:v>
                      </c:pt>
                      <c:pt idx="7439">
                        <c:v>2.3757986111081255</c:v>
                      </c:pt>
                      <c:pt idx="7440">
                        <c:v>2.3760416666695665</c:v>
                      </c:pt>
                      <c:pt idx="7441">
                        <c:v>2.3762847222237315</c:v>
                      </c:pt>
                      <c:pt idx="7442">
                        <c:v>2.3765277777778966</c:v>
                      </c:pt>
                      <c:pt idx="7443">
                        <c:v>2.3767708333320616</c:v>
                      </c:pt>
                      <c:pt idx="7444">
                        <c:v>2.3770138888862267</c:v>
                      </c:pt>
                      <c:pt idx="7445">
                        <c:v>2.3772569444403917</c:v>
                      </c:pt>
                      <c:pt idx="7446">
                        <c:v>2.3775000000018327</c:v>
                      </c:pt>
                      <c:pt idx="7447">
                        <c:v>2.3777430555559977</c:v>
                      </c:pt>
                      <c:pt idx="7448">
                        <c:v>2.3779861111101628</c:v>
                      </c:pt>
                      <c:pt idx="7449">
                        <c:v>2.3782291666643278</c:v>
                      </c:pt>
                      <c:pt idx="7450">
                        <c:v>2.3784722222184929</c:v>
                      </c:pt>
                      <c:pt idx="7451">
                        <c:v>2.3787152777799339</c:v>
                      </c:pt>
                      <c:pt idx="7452">
                        <c:v>2.3789583333340989</c:v>
                      </c:pt>
                      <c:pt idx="7453">
                        <c:v>2.3792013888882639</c:v>
                      </c:pt>
                      <c:pt idx="7454">
                        <c:v>2.379444444442429</c:v>
                      </c:pt>
                      <c:pt idx="7455">
                        <c:v>2.379687499996594</c:v>
                      </c:pt>
                      <c:pt idx="7456">
                        <c:v>2.379930555558035</c:v>
                      </c:pt>
                      <c:pt idx="7457">
                        <c:v>2.3801736111122</c:v>
                      </c:pt>
                      <c:pt idx="7458">
                        <c:v>2.3804166666663651</c:v>
                      </c:pt>
                      <c:pt idx="7459">
                        <c:v>2.3806597222205301</c:v>
                      </c:pt>
                      <c:pt idx="7460">
                        <c:v>2.3809027777746952</c:v>
                      </c:pt>
                      <c:pt idx="7461">
                        <c:v>2.3811458333361362</c:v>
                      </c:pt>
                      <c:pt idx="7462">
                        <c:v>2.3813888888903012</c:v>
                      </c:pt>
                      <c:pt idx="7463">
                        <c:v>2.3816319444444662</c:v>
                      </c:pt>
                      <c:pt idx="7464">
                        <c:v>2.3818749999986313</c:v>
                      </c:pt>
                      <c:pt idx="7465">
                        <c:v>2.3821180555527963</c:v>
                      </c:pt>
                      <c:pt idx="7466">
                        <c:v>2.3823611111142373</c:v>
                      </c:pt>
                      <c:pt idx="7467">
                        <c:v>2.3826041666684024</c:v>
                      </c:pt>
                      <c:pt idx="7468">
                        <c:v>2.3828472222225674</c:v>
                      </c:pt>
                      <c:pt idx="7469">
                        <c:v>2.3830902777767324</c:v>
                      </c:pt>
                      <c:pt idx="7470">
                        <c:v>2.3833333333308975</c:v>
                      </c:pt>
                      <c:pt idx="7471">
                        <c:v>2.3835763888850625</c:v>
                      </c:pt>
                      <c:pt idx="7472">
                        <c:v>2.3838194444465035</c:v>
                      </c:pt>
                      <c:pt idx="7473">
                        <c:v>2.3840625000006685</c:v>
                      </c:pt>
                      <c:pt idx="7474">
                        <c:v>2.3843055555548336</c:v>
                      </c:pt>
                      <c:pt idx="7475">
                        <c:v>2.3845486111089986</c:v>
                      </c:pt>
                      <c:pt idx="7476">
                        <c:v>2.3847916666631637</c:v>
                      </c:pt>
                      <c:pt idx="7477">
                        <c:v>2.3850347222246047</c:v>
                      </c:pt>
                      <c:pt idx="7478">
                        <c:v>2.3852777777787697</c:v>
                      </c:pt>
                      <c:pt idx="7479">
                        <c:v>2.3855208333329347</c:v>
                      </c:pt>
                      <c:pt idx="7480">
                        <c:v>2.3857638888870998</c:v>
                      </c:pt>
                      <c:pt idx="7481">
                        <c:v>2.3860069444412648</c:v>
                      </c:pt>
                      <c:pt idx="7482">
                        <c:v>2.3862500000027058</c:v>
                      </c:pt>
                      <c:pt idx="7483">
                        <c:v>2.3865046296263746</c:v>
                      </c:pt>
                      <c:pt idx="7484">
                        <c:v>2.3867476851878155</c:v>
                      </c:pt>
                      <c:pt idx="7485">
                        <c:v>2.3869907407419806</c:v>
                      </c:pt>
                      <c:pt idx="7486">
                        <c:v>2.3872337962961456</c:v>
                      </c:pt>
                      <c:pt idx="7487">
                        <c:v>2.3874768518503107</c:v>
                      </c:pt>
                      <c:pt idx="7488">
                        <c:v>2.3877199074044757</c:v>
                      </c:pt>
                      <c:pt idx="7489">
                        <c:v>2.3879629629659167</c:v>
                      </c:pt>
                      <c:pt idx="7490">
                        <c:v>2.3882060185200817</c:v>
                      </c:pt>
                      <c:pt idx="7491">
                        <c:v>2.3884490740742468</c:v>
                      </c:pt>
                      <c:pt idx="7492">
                        <c:v>2.3886921296284118</c:v>
                      </c:pt>
                      <c:pt idx="7493">
                        <c:v>2.3889351851825769</c:v>
                      </c:pt>
                      <c:pt idx="7494">
                        <c:v>2.3891782407367419</c:v>
                      </c:pt>
                      <c:pt idx="7495">
                        <c:v>2.3894212962981829</c:v>
                      </c:pt>
                      <c:pt idx="7496">
                        <c:v>2.3896643518523479</c:v>
                      </c:pt>
                      <c:pt idx="7497">
                        <c:v>2.389907407406513</c:v>
                      </c:pt>
                      <c:pt idx="7498">
                        <c:v>2.390150462960678</c:v>
                      </c:pt>
                      <c:pt idx="7499">
                        <c:v>2.3903935185148431</c:v>
                      </c:pt>
                      <c:pt idx="7500">
                        <c:v>2.390636574076284</c:v>
                      </c:pt>
                      <c:pt idx="7501">
                        <c:v>2.3908796296304491</c:v>
                      </c:pt>
                      <c:pt idx="7502">
                        <c:v>2.3911226851846141</c:v>
                      </c:pt>
                      <c:pt idx="7503">
                        <c:v>2.3913657407387792</c:v>
                      </c:pt>
                      <c:pt idx="7504">
                        <c:v>2.3916087962929442</c:v>
                      </c:pt>
                      <c:pt idx="7505">
                        <c:v>2.3918518518543852</c:v>
                      </c:pt>
                      <c:pt idx="7506">
                        <c:v>2.3920949074085502</c:v>
                      </c:pt>
                      <c:pt idx="7507">
                        <c:v>2.3923379629627153</c:v>
                      </c:pt>
                      <c:pt idx="7508">
                        <c:v>2.3925810185168803</c:v>
                      </c:pt>
                      <c:pt idx="7509">
                        <c:v>2.3928240740710454</c:v>
                      </c:pt>
                      <c:pt idx="7510">
                        <c:v>2.3930671296324864</c:v>
                      </c:pt>
                      <c:pt idx="7511">
                        <c:v>2.3933101851866514</c:v>
                      </c:pt>
                      <c:pt idx="7512">
                        <c:v>2.3935532407408164</c:v>
                      </c:pt>
                      <c:pt idx="7513">
                        <c:v>2.3937962962949815</c:v>
                      </c:pt>
                      <c:pt idx="7514">
                        <c:v>2.3940393518491465</c:v>
                      </c:pt>
                      <c:pt idx="7515">
                        <c:v>2.3942824074033116</c:v>
                      </c:pt>
                      <c:pt idx="7516">
                        <c:v>2.3945254629647525</c:v>
                      </c:pt>
                      <c:pt idx="7517">
                        <c:v>2.3947685185189176</c:v>
                      </c:pt>
                      <c:pt idx="7518">
                        <c:v>2.3950115740730826</c:v>
                      </c:pt>
                      <c:pt idx="7519">
                        <c:v>2.3952546296272477</c:v>
                      </c:pt>
                      <c:pt idx="7520">
                        <c:v>2.3954976851814127</c:v>
                      </c:pt>
                      <c:pt idx="7521">
                        <c:v>2.3957407407428537</c:v>
                      </c:pt>
                      <c:pt idx="7522">
                        <c:v>2.3959837962970187</c:v>
                      </c:pt>
                      <c:pt idx="7523">
                        <c:v>2.3962268518511838</c:v>
                      </c:pt>
                      <c:pt idx="7524">
                        <c:v>2.3964699074053488</c:v>
                      </c:pt>
                      <c:pt idx="7525">
                        <c:v>2.3967129629595139</c:v>
                      </c:pt>
                      <c:pt idx="7526">
                        <c:v>2.3969560185209549</c:v>
                      </c:pt>
                      <c:pt idx="7527">
                        <c:v>2.3971990740751199</c:v>
                      </c:pt>
                      <c:pt idx="7528">
                        <c:v>2.3974421296292849</c:v>
                      </c:pt>
                      <c:pt idx="7529">
                        <c:v>2.39768518518345</c:v>
                      </c:pt>
                      <c:pt idx="7530">
                        <c:v>2.397928240737615</c:v>
                      </c:pt>
                      <c:pt idx="7531">
                        <c:v>2.3981828703685597</c:v>
                      </c:pt>
                      <c:pt idx="7532">
                        <c:v>2.3984259259227247</c:v>
                      </c:pt>
                      <c:pt idx="7533">
                        <c:v>2.3986689814841657</c:v>
                      </c:pt>
                      <c:pt idx="7534">
                        <c:v>2.3989120370383308</c:v>
                      </c:pt>
                      <c:pt idx="7535">
                        <c:v>2.3991550925924958</c:v>
                      </c:pt>
                      <c:pt idx="7536">
                        <c:v>2.3993981481466609</c:v>
                      </c:pt>
                      <c:pt idx="7537">
                        <c:v>2.3996412037008259</c:v>
                      </c:pt>
                      <c:pt idx="7538">
                        <c:v>2.3998842592622669</c:v>
                      </c:pt>
                      <c:pt idx="7539">
                        <c:v>2.4001273148164319</c:v>
                      </c:pt>
                      <c:pt idx="7540">
                        <c:v>2.400370370370597</c:v>
                      </c:pt>
                      <c:pt idx="7541">
                        <c:v>2.400613425924762</c:v>
                      </c:pt>
                      <c:pt idx="7542">
                        <c:v>2.4008564814789271</c:v>
                      </c:pt>
                      <c:pt idx="7543">
                        <c:v>2.4010995370330921</c:v>
                      </c:pt>
                      <c:pt idx="7544">
                        <c:v>2.4013425925945331</c:v>
                      </c:pt>
                      <c:pt idx="7545">
                        <c:v>2.4015856481486981</c:v>
                      </c:pt>
                      <c:pt idx="7546">
                        <c:v>2.4018287037028632</c:v>
                      </c:pt>
                      <c:pt idx="7547">
                        <c:v>2.4020717592570282</c:v>
                      </c:pt>
                      <c:pt idx="7548">
                        <c:v>2.4023148148111932</c:v>
                      </c:pt>
                      <c:pt idx="7549">
                        <c:v>2.4025578703726342</c:v>
                      </c:pt>
                      <c:pt idx="7550">
                        <c:v>2.4028009259267993</c:v>
                      </c:pt>
                      <c:pt idx="7551">
                        <c:v>2.4030439814809643</c:v>
                      </c:pt>
                      <c:pt idx="7552">
                        <c:v>2.4032870370351294</c:v>
                      </c:pt>
                      <c:pt idx="7553">
                        <c:v>2.4035300925892944</c:v>
                      </c:pt>
                      <c:pt idx="7554">
                        <c:v>2.4037731481507354</c:v>
                      </c:pt>
                      <c:pt idx="7555">
                        <c:v>2.4040162037049004</c:v>
                      </c:pt>
                      <c:pt idx="7556">
                        <c:v>2.4042592592590655</c:v>
                      </c:pt>
                      <c:pt idx="7557">
                        <c:v>2.4045023148132305</c:v>
                      </c:pt>
                      <c:pt idx="7558">
                        <c:v>2.4047453703673956</c:v>
                      </c:pt>
                      <c:pt idx="7559">
                        <c:v>2.4049884259288365</c:v>
                      </c:pt>
                      <c:pt idx="7560">
                        <c:v>2.4052314814830016</c:v>
                      </c:pt>
                      <c:pt idx="7561">
                        <c:v>2.4054745370371666</c:v>
                      </c:pt>
                      <c:pt idx="7562">
                        <c:v>2.4057175925913317</c:v>
                      </c:pt>
                      <c:pt idx="7563">
                        <c:v>2.4059606481454967</c:v>
                      </c:pt>
                      <c:pt idx="7564">
                        <c:v>2.4062037036996617</c:v>
                      </c:pt>
                      <c:pt idx="7565">
                        <c:v>2.4064467592611027</c:v>
                      </c:pt>
                      <c:pt idx="7566">
                        <c:v>2.4066898148152678</c:v>
                      </c:pt>
                      <c:pt idx="7567">
                        <c:v>2.4069328703694328</c:v>
                      </c:pt>
                      <c:pt idx="7568">
                        <c:v>2.4071759259235979</c:v>
                      </c:pt>
                      <c:pt idx="7569">
                        <c:v>2.4074189814777629</c:v>
                      </c:pt>
                      <c:pt idx="7570">
                        <c:v>2.4076620370392039</c:v>
                      </c:pt>
                      <c:pt idx="7571">
                        <c:v>2.4079050925933689</c:v>
                      </c:pt>
                      <c:pt idx="7572">
                        <c:v>2.408148148147534</c:v>
                      </c:pt>
                      <c:pt idx="7573">
                        <c:v>2.408391203701699</c:v>
                      </c:pt>
                      <c:pt idx="7574">
                        <c:v>2.4086342592558641</c:v>
                      </c:pt>
                      <c:pt idx="7575">
                        <c:v>2.408877314817305</c:v>
                      </c:pt>
                      <c:pt idx="7576">
                        <c:v>2.4091203703714701</c:v>
                      </c:pt>
                      <c:pt idx="7577">
                        <c:v>2.4093634259256351</c:v>
                      </c:pt>
                      <c:pt idx="7578">
                        <c:v>2.4096064814798002</c:v>
                      </c:pt>
                      <c:pt idx="7579">
                        <c:v>2.4098495370339652</c:v>
                      </c:pt>
                      <c:pt idx="7580">
                        <c:v>2.4101041666649099</c:v>
                      </c:pt>
                      <c:pt idx="7581">
                        <c:v>2.4103472222190749</c:v>
                      </c:pt>
                      <c:pt idx="7582">
                        <c:v>2.4105902777805159</c:v>
                      </c:pt>
                      <c:pt idx="7583">
                        <c:v>2.410833333334681</c:v>
                      </c:pt>
                      <c:pt idx="7584">
                        <c:v>2.411076388888846</c:v>
                      </c:pt>
                      <c:pt idx="7585">
                        <c:v>2.4113194444430111</c:v>
                      </c:pt>
                      <c:pt idx="7586">
                        <c:v>2.4115624999971761</c:v>
                      </c:pt>
                      <c:pt idx="7587">
                        <c:v>2.4118055555586171</c:v>
                      </c:pt>
                      <c:pt idx="7588">
                        <c:v>2.4120486111127821</c:v>
                      </c:pt>
                      <c:pt idx="7589">
                        <c:v>2.4122916666669472</c:v>
                      </c:pt>
                      <c:pt idx="7590">
                        <c:v>2.4125347222211122</c:v>
                      </c:pt>
                      <c:pt idx="7591">
                        <c:v>2.4127777777752772</c:v>
                      </c:pt>
                      <c:pt idx="7592">
                        <c:v>2.4130208333294423</c:v>
                      </c:pt>
                      <c:pt idx="7593">
                        <c:v>2.4132638888908833</c:v>
                      </c:pt>
                      <c:pt idx="7594">
                        <c:v>2.4135069444450483</c:v>
                      </c:pt>
                      <c:pt idx="7595">
                        <c:v>2.4137499999992134</c:v>
                      </c:pt>
                      <c:pt idx="7596">
                        <c:v>2.4139930555533784</c:v>
                      </c:pt>
                      <c:pt idx="7597">
                        <c:v>2.4142361111075434</c:v>
                      </c:pt>
                      <c:pt idx="7598">
                        <c:v>2.4144791666689844</c:v>
                      </c:pt>
                      <c:pt idx="7599">
                        <c:v>2.4147222222231495</c:v>
                      </c:pt>
                      <c:pt idx="7600">
                        <c:v>2.4149652777773145</c:v>
                      </c:pt>
                      <c:pt idx="7601">
                        <c:v>2.4152083333314796</c:v>
                      </c:pt>
                      <c:pt idx="7602">
                        <c:v>2.4154513888856446</c:v>
                      </c:pt>
                      <c:pt idx="7603">
                        <c:v>2.4156944444470856</c:v>
                      </c:pt>
                      <c:pt idx="7604">
                        <c:v>2.4159375000012506</c:v>
                      </c:pt>
                      <c:pt idx="7605">
                        <c:v>2.4161805555554157</c:v>
                      </c:pt>
                      <c:pt idx="7606">
                        <c:v>2.4164236111095807</c:v>
                      </c:pt>
                      <c:pt idx="7607">
                        <c:v>2.4166666666637457</c:v>
                      </c:pt>
                      <c:pt idx="7608">
                        <c:v>2.4169097222251867</c:v>
                      </c:pt>
                      <c:pt idx="7609">
                        <c:v>2.4171527777793518</c:v>
                      </c:pt>
                      <c:pt idx="7610">
                        <c:v>2.4173958333335168</c:v>
                      </c:pt>
                      <c:pt idx="7611">
                        <c:v>2.4176388888876819</c:v>
                      </c:pt>
                      <c:pt idx="7612">
                        <c:v>2.4178819444418469</c:v>
                      </c:pt>
                      <c:pt idx="7613">
                        <c:v>2.4181249999960119</c:v>
                      </c:pt>
                      <c:pt idx="7614">
                        <c:v>2.4183680555574529</c:v>
                      </c:pt>
                      <c:pt idx="7615">
                        <c:v>2.418611111111618</c:v>
                      </c:pt>
                      <c:pt idx="7616">
                        <c:v>2.418854166665783</c:v>
                      </c:pt>
                      <c:pt idx="7617">
                        <c:v>2.4190972222199481</c:v>
                      </c:pt>
                      <c:pt idx="7618">
                        <c:v>2.4193402777741131</c:v>
                      </c:pt>
                      <c:pt idx="7619">
                        <c:v>2.4195833333355541</c:v>
                      </c:pt>
                      <c:pt idx="7620">
                        <c:v>2.4198263888897191</c:v>
                      </c:pt>
                      <c:pt idx="7621">
                        <c:v>2.4200694444438842</c:v>
                      </c:pt>
                      <c:pt idx="7622">
                        <c:v>2.4203124999980492</c:v>
                      </c:pt>
                      <c:pt idx="7623">
                        <c:v>2.4205555555522142</c:v>
                      </c:pt>
                      <c:pt idx="7624">
                        <c:v>2.4207986111136552</c:v>
                      </c:pt>
                      <c:pt idx="7625">
                        <c:v>2.4210416666678203</c:v>
                      </c:pt>
                      <c:pt idx="7626">
                        <c:v>2.4212847222219853</c:v>
                      </c:pt>
                      <c:pt idx="7627">
                        <c:v>2.4215277777761504</c:v>
                      </c:pt>
                      <c:pt idx="7628">
                        <c:v>2.4217824074070951</c:v>
                      </c:pt>
                      <c:pt idx="7629">
                        <c:v>2.4220254629612601</c:v>
                      </c:pt>
                      <c:pt idx="7630">
                        <c:v>2.4222685185154251</c:v>
                      </c:pt>
                      <c:pt idx="7631">
                        <c:v>2.4225115740768661</c:v>
                      </c:pt>
                      <c:pt idx="7632">
                        <c:v>2.4227546296310312</c:v>
                      </c:pt>
                      <c:pt idx="7633">
                        <c:v>2.4229976851851962</c:v>
                      </c:pt>
                      <c:pt idx="7634">
                        <c:v>2.4232407407393612</c:v>
                      </c:pt>
                      <c:pt idx="7635">
                        <c:v>2.4234837962935263</c:v>
                      </c:pt>
                      <c:pt idx="7636">
                        <c:v>2.4237268518549673</c:v>
                      </c:pt>
                      <c:pt idx="7637">
                        <c:v>2.4239699074091323</c:v>
                      </c:pt>
                      <c:pt idx="7638">
                        <c:v>2.4242129629632974</c:v>
                      </c:pt>
                      <c:pt idx="7639">
                        <c:v>2.4244560185174624</c:v>
                      </c:pt>
                      <c:pt idx="7640">
                        <c:v>2.4246990740716274</c:v>
                      </c:pt>
                      <c:pt idx="7641">
                        <c:v>2.4249421296257925</c:v>
                      </c:pt>
                      <c:pt idx="7642">
                        <c:v>2.4251851851872335</c:v>
                      </c:pt>
                      <c:pt idx="7643">
                        <c:v>2.4254282407413985</c:v>
                      </c:pt>
                      <c:pt idx="7644">
                        <c:v>2.4256712962955636</c:v>
                      </c:pt>
                      <c:pt idx="7645">
                        <c:v>2.4259143518497286</c:v>
                      </c:pt>
                      <c:pt idx="7646">
                        <c:v>2.4261574074038936</c:v>
                      </c:pt>
                      <c:pt idx="7647">
                        <c:v>2.4264004629653346</c:v>
                      </c:pt>
                      <c:pt idx="7648">
                        <c:v>2.4266435185194997</c:v>
                      </c:pt>
                      <c:pt idx="7649">
                        <c:v>2.4268865740736647</c:v>
                      </c:pt>
                      <c:pt idx="7650">
                        <c:v>2.4271296296278297</c:v>
                      </c:pt>
                      <c:pt idx="7651">
                        <c:v>2.4273726851819948</c:v>
                      </c:pt>
                      <c:pt idx="7652">
                        <c:v>2.4276157407434358</c:v>
                      </c:pt>
                      <c:pt idx="7653">
                        <c:v>2.4278587962976008</c:v>
                      </c:pt>
                      <c:pt idx="7654">
                        <c:v>2.4281018518517659</c:v>
                      </c:pt>
                      <c:pt idx="7655">
                        <c:v>2.4283449074059309</c:v>
                      </c:pt>
                      <c:pt idx="7656">
                        <c:v>2.4285879629600959</c:v>
                      </c:pt>
                      <c:pt idx="7657">
                        <c:v>2.4288310185215369</c:v>
                      </c:pt>
                      <c:pt idx="7658">
                        <c:v>2.429074074075702</c:v>
                      </c:pt>
                      <c:pt idx="7659">
                        <c:v>2.429317129629867</c:v>
                      </c:pt>
                      <c:pt idx="7660">
                        <c:v>2.4295601851840321</c:v>
                      </c:pt>
                      <c:pt idx="7661">
                        <c:v>2.4298032407381971</c:v>
                      </c:pt>
                      <c:pt idx="7662">
                        <c:v>2.4300462962923621</c:v>
                      </c:pt>
                      <c:pt idx="7663">
                        <c:v>2.4302893518538031</c:v>
                      </c:pt>
                      <c:pt idx="7664">
                        <c:v>2.4305324074079682</c:v>
                      </c:pt>
                      <c:pt idx="7665">
                        <c:v>2.4307754629621332</c:v>
                      </c:pt>
                      <c:pt idx="7666">
                        <c:v>2.4310185185162982</c:v>
                      </c:pt>
                      <c:pt idx="7667">
                        <c:v>2.4312615740704633</c:v>
                      </c:pt>
                      <c:pt idx="7668">
                        <c:v>2.4315046296319043</c:v>
                      </c:pt>
                      <c:pt idx="7669">
                        <c:v>2.4317476851860693</c:v>
                      </c:pt>
                      <c:pt idx="7670">
                        <c:v>2.4319907407402344</c:v>
                      </c:pt>
                      <c:pt idx="7671">
                        <c:v>2.4322337962943994</c:v>
                      </c:pt>
                      <c:pt idx="7672">
                        <c:v>2.4324768518485644</c:v>
                      </c:pt>
                      <c:pt idx="7673">
                        <c:v>2.4327199074100054</c:v>
                      </c:pt>
                      <c:pt idx="7674">
                        <c:v>2.4329629629641705</c:v>
                      </c:pt>
                      <c:pt idx="7675">
                        <c:v>2.4332060185183355</c:v>
                      </c:pt>
                      <c:pt idx="7676">
                        <c:v>2.4334606481492802</c:v>
                      </c:pt>
                      <c:pt idx="7677">
                        <c:v>2.4337037037034452</c:v>
                      </c:pt>
                      <c:pt idx="7678">
                        <c:v>2.4339467592576103</c:v>
                      </c:pt>
                      <c:pt idx="7679">
                        <c:v>2.4341898148117753</c:v>
                      </c:pt>
                      <c:pt idx="7680">
                        <c:v>2.4344328703732163</c:v>
                      </c:pt>
                      <c:pt idx="7681">
                        <c:v>2.4346759259273814</c:v>
                      </c:pt>
                      <c:pt idx="7682">
                        <c:v>2.4349189814815464</c:v>
                      </c:pt>
                      <c:pt idx="7683">
                        <c:v>2.4351620370357114</c:v>
                      </c:pt>
                      <c:pt idx="7684">
                        <c:v>2.4354050925898765</c:v>
                      </c:pt>
                      <c:pt idx="7685">
                        <c:v>2.4356481481440415</c:v>
                      </c:pt>
                      <c:pt idx="7686">
                        <c:v>2.4358912037054825</c:v>
                      </c:pt>
                      <c:pt idx="7687">
                        <c:v>2.4361342592596475</c:v>
                      </c:pt>
                      <c:pt idx="7688">
                        <c:v>2.4363773148138126</c:v>
                      </c:pt>
                      <c:pt idx="7689">
                        <c:v>2.4366203703679776</c:v>
                      </c:pt>
                      <c:pt idx="7690">
                        <c:v>2.4368634259221427</c:v>
                      </c:pt>
                      <c:pt idx="7691">
                        <c:v>2.4371064814835837</c:v>
                      </c:pt>
                      <c:pt idx="7692">
                        <c:v>2.4373495370377487</c:v>
                      </c:pt>
                      <c:pt idx="7693">
                        <c:v>2.4375925925919137</c:v>
                      </c:pt>
                      <c:pt idx="7694">
                        <c:v>2.4378356481460788</c:v>
                      </c:pt>
                      <c:pt idx="7695">
                        <c:v>2.4380787037002438</c:v>
                      </c:pt>
                      <c:pt idx="7696">
                        <c:v>2.4383217592616848</c:v>
                      </c:pt>
                      <c:pt idx="7697">
                        <c:v>2.4385648148158499</c:v>
                      </c:pt>
                      <c:pt idx="7698">
                        <c:v>2.4388078703700149</c:v>
                      </c:pt>
                      <c:pt idx="7699">
                        <c:v>2.4390509259241799</c:v>
                      </c:pt>
                      <c:pt idx="7700">
                        <c:v>2.439293981478345</c:v>
                      </c:pt>
                      <c:pt idx="7701">
                        <c:v>2.439537037039786</c:v>
                      </c:pt>
                      <c:pt idx="7702">
                        <c:v>2.439780092593951</c:v>
                      </c:pt>
                      <c:pt idx="7703">
                        <c:v>2.4400231481481161</c:v>
                      </c:pt>
                      <c:pt idx="7704">
                        <c:v>2.4402662037022811</c:v>
                      </c:pt>
                      <c:pt idx="7705">
                        <c:v>2.4405092592564461</c:v>
                      </c:pt>
                      <c:pt idx="7706">
                        <c:v>2.4407523148178871</c:v>
                      </c:pt>
                      <c:pt idx="7707">
                        <c:v>2.4409953703720522</c:v>
                      </c:pt>
                      <c:pt idx="7708">
                        <c:v>2.4412384259262172</c:v>
                      </c:pt>
                      <c:pt idx="7709">
                        <c:v>2.4414814814803822</c:v>
                      </c:pt>
                      <c:pt idx="7710">
                        <c:v>2.4417245370345473</c:v>
                      </c:pt>
                      <c:pt idx="7711">
                        <c:v>2.4419675925887123</c:v>
                      </c:pt>
                      <c:pt idx="7712">
                        <c:v>2.4422106481501533</c:v>
                      </c:pt>
                      <c:pt idx="7713">
                        <c:v>2.4424537037043184</c:v>
                      </c:pt>
                      <c:pt idx="7714">
                        <c:v>2.4426967592584834</c:v>
                      </c:pt>
                      <c:pt idx="7715">
                        <c:v>2.4429398148126484</c:v>
                      </c:pt>
                      <c:pt idx="7716">
                        <c:v>2.4431828703668135</c:v>
                      </c:pt>
                      <c:pt idx="7717">
                        <c:v>2.4434259259282545</c:v>
                      </c:pt>
                      <c:pt idx="7718">
                        <c:v>2.4436689814824195</c:v>
                      </c:pt>
                      <c:pt idx="7719">
                        <c:v>2.4439120370365846</c:v>
                      </c:pt>
                      <c:pt idx="7720">
                        <c:v>2.4441550925907496</c:v>
                      </c:pt>
                      <c:pt idx="7721">
                        <c:v>2.4443981481449146</c:v>
                      </c:pt>
                      <c:pt idx="7722">
                        <c:v>2.4446412037063556</c:v>
                      </c:pt>
                      <c:pt idx="7723">
                        <c:v>2.4448842592605207</c:v>
                      </c:pt>
                      <c:pt idx="7724">
                        <c:v>2.4451273148146857</c:v>
                      </c:pt>
                      <c:pt idx="7725">
                        <c:v>2.4453819444456304</c:v>
                      </c:pt>
                      <c:pt idx="7726">
                        <c:v>2.4456249999997954</c:v>
                      </c:pt>
                      <c:pt idx="7727">
                        <c:v>2.4458680555539605</c:v>
                      </c:pt>
                      <c:pt idx="7728">
                        <c:v>2.4461111111081255</c:v>
                      </c:pt>
                      <c:pt idx="7729">
                        <c:v>2.4463541666695665</c:v>
                      </c:pt>
                      <c:pt idx="7730">
                        <c:v>2.4465972222237315</c:v>
                      </c:pt>
                      <c:pt idx="7731">
                        <c:v>2.4468402777778966</c:v>
                      </c:pt>
                      <c:pt idx="7732">
                        <c:v>2.4470833333320616</c:v>
                      </c:pt>
                      <c:pt idx="7733">
                        <c:v>2.4473263888862267</c:v>
                      </c:pt>
                      <c:pt idx="7734">
                        <c:v>2.4475694444403917</c:v>
                      </c:pt>
                      <c:pt idx="7735">
                        <c:v>2.4478125000018327</c:v>
                      </c:pt>
                      <c:pt idx="7736">
                        <c:v>2.4480555555559977</c:v>
                      </c:pt>
                      <c:pt idx="7737">
                        <c:v>2.4482986111101628</c:v>
                      </c:pt>
                      <c:pt idx="7738">
                        <c:v>2.4485416666643278</c:v>
                      </c:pt>
                      <c:pt idx="7739">
                        <c:v>2.4487847222184929</c:v>
                      </c:pt>
                      <c:pt idx="7740">
                        <c:v>2.4490277777799339</c:v>
                      </c:pt>
                      <c:pt idx="7741">
                        <c:v>2.4492708333340989</c:v>
                      </c:pt>
                      <c:pt idx="7742">
                        <c:v>2.4495138888882639</c:v>
                      </c:pt>
                      <c:pt idx="7743">
                        <c:v>2.449756944442429</c:v>
                      </c:pt>
                      <c:pt idx="7744">
                        <c:v>2.449999999996594</c:v>
                      </c:pt>
                      <c:pt idx="7745">
                        <c:v>2.450243055558035</c:v>
                      </c:pt>
                      <c:pt idx="7746">
                        <c:v>2.4504861111122</c:v>
                      </c:pt>
                      <c:pt idx="7747">
                        <c:v>2.4507291666663651</c:v>
                      </c:pt>
                      <c:pt idx="7748">
                        <c:v>2.4509722222205301</c:v>
                      </c:pt>
                      <c:pt idx="7749">
                        <c:v>2.4512152777746952</c:v>
                      </c:pt>
                      <c:pt idx="7750">
                        <c:v>2.4514583333361362</c:v>
                      </c:pt>
                      <c:pt idx="7751">
                        <c:v>2.4517013888903012</c:v>
                      </c:pt>
                      <c:pt idx="7752">
                        <c:v>2.4519444444444662</c:v>
                      </c:pt>
                      <c:pt idx="7753">
                        <c:v>2.4521874999986313</c:v>
                      </c:pt>
                      <c:pt idx="7754">
                        <c:v>2.4524305555527963</c:v>
                      </c:pt>
                      <c:pt idx="7755">
                        <c:v>2.4526736111142373</c:v>
                      </c:pt>
                      <c:pt idx="7756">
                        <c:v>2.4529166666684024</c:v>
                      </c:pt>
                      <c:pt idx="7757">
                        <c:v>2.4531597222225674</c:v>
                      </c:pt>
                      <c:pt idx="7758">
                        <c:v>2.4534027777767324</c:v>
                      </c:pt>
                      <c:pt idx="7759">
                        <c:v>2.4536458333308975</c:v>
                      </c:pt>
                      <c:pt idx="7760">
                        <c:v>2.4538888888850625</c:v>
                      </c:pt>
                      <c:pt idx="7761">
                        <c:v>2.4541319444465035</c:v>
                      </c:pt>
                      <c:pt idx="7762">
                        <c:v>2.4543750000006685</c:v>
                      </c:pt>
                      <c:pt idx="7763">
                        <c:v>2.4546180555548336</c:v>
                      </c:pt>
                      <c:pt idx="7764">
                        <c:v>2.4548611111089986</c:v>
                      </c:pt>
                      <c:pt idx="7765">
                        <c:v>2.4551041666631637</c:v>
                      </c:pt>
                      <c:pt idx="7766">
                        <c:v>2.4553472222246047</c:v>
                      </c:pt>
                      <c:pt idx="7767">
                        <c:v>2.4555902777787697</c:v>
                      </c:pt>
                      <c:pt idx="7768">
                        <c:v>2.4558333333329347</c:v>
                      </c:pt>
                      <c:pt idx="7769">
                        <c:v>2.4560763888870998</c:v>
                      </c:pt>
                      <c:pt idx="7770">
                        <c:v>2.4563194444412648</c:v>
                      </c:pt>
                      <c:pt idx="7771">
                        <c:v>2.4565625000027058</c:v>
                      </c:pt>
                      <c:pt idx="7772">
                        <c:v>2.4568055555568709</c:v>
                      </c:pt>
                      <c:pt idx="7773">
                        <c:v>2.4570601851878155</c:v>
                      </c:pt>
                      <c:pt idx="7774">
                        <c:v>2.4573032407419806</c:v>
                      </c:pt>
                      <c:pt idx="7775">
                        <c:v>2.4575462962961456</c:v>
                      </c:pt>
                      <c:pt idx="7776">
                        <c:v>2.4577893518503107</c:v>
                      </c:pt>
                      <c:pt idx="7777">
                        <c:v>2.4580324074044757</c:v>
                      </c:pt>
                      <c:pt idx="7778">
                        <c:v>2.4582754629659167</c:v>
                      </c:pt>
                      <c:pt idx="7779">
                        <c:v>2.4585185185200817</c:v>
                      </c:pt>
                      <c:pt idx="7780">
                        <c:v>2.4587615740742468</c:v>
                      </c:pt>
                      <c:pt idx="7781">
                        <c:v>2.4590046296284118</c:v>
                      </c:pt>
                      <c:pt idx="7782">
                        <c:v>2.4592476851825769</c:v>
                      </c:pt>
                      <c:pt idx="7783">
                        <c:v>2.4594907407367419</c:v>
                      </c:pt>
                      <c:pt idx="7784">
                        <c:v>2.4597337962981829</c:v>
                      </c:pt>
                      <c:pt idx="7785">
                        <c:v>2.4599768518523479</c:v>
                      </c:pt>
                      <c:pt idx="7786">
                        <c:v>2.460219907406513</c:v>
                      </c:pt>
                      <c:pt idx="7787">
                        <c:v>2.460462962960678</c:v>
                      </c:pt>
                      <c:pt idx="7788">
                        <c:v>2.4607060185148431</c:v>
                      </c:pt>
                      <c:pt idx="7789">
                        <c:v>2.460949074076284</c:v>
                      </c:pt>
                      <c:pt idx="7790">
                        <c:v>2.4611921296304491</c:v>
                      </c:pt>
                      <c:pt idx="7791">
                        <c:v>2.4614351851846141</c:v>
                      </c:pt>
                      <c:pt idx="7792">
                        <c:v>2.4616782407387792</c:v>
                      </c:pt>
                      <c:pt idx="7793">
                        <c:v>2.4619212962929442</c:v>
                      </c:pt>
                      <c:pt idx="7794">
                        <c:v>2.4621643518543852</c:v>
                      </c:pt>
                      <c:pt idx="7795">
                        <c:v>2.4624074074085502</c:v>
                      </c:pt>
                      <c:pt idx="7796">
                        <c:v>2.4626504629627153</c:v>
                      </c:pt>
                      <c:pt idx="7797">
                        <c:v>2.4628935185168803</c:v>
                      </c:pt>
                      <c:pt idx="7798">
                        <c:v>2.4631365740710454</c:v>
                      </c:pt>
                      <c:pt idx="7799">
                        <c:v>2.4633796296324864</c:v>
                      </c:pt>
                      <c:pt idx="7800">
                        <c:v>2.4636226851866514</c:v>
                      </c:pt>
                      <c:pt idx="7801">
                        <c:v>2.4638657407408164</c:v>
                      </c:pt>
                      <c:pt idx="7802">
                        <c:v>2.4641087962949815</c:v>
                      </c:pt>
                      <c:pt idx="7803">
                        <c:v>2.4643518518491465</c:v>
                      </c:pt>
                      <c:pt idx="7804">
                        <c:v>2.4645949074033116</c:v>
                      </c:pt>
                      <c:pt idx="7805">
                        <c:v>2.4648379629647525</c:v>
                      </c:pt>
                      <c:pt idx="7806">
                        <c:v>2.4650810185189176</c:v>
                      </c:pt>
                      <c:pt idx="7807">
                        <c:v>2.4653240740730826</c:v>
                      </c:pt>
                      <c:pt idx="7808">
                        <c:v>2.4655671296272477</c:v>
                      </c:pt>
                      <c:pt idx="7809">
                        <c:v>2.4658101851814127</c:v>
                      </c:pt>
                      <c:pt idx="7810">
                        <c:v>2.4660532407428537</c:v>
                      </c:pt>
                      <c:pt idx="7811">
                        <c:v>2.4662962962970187</c:v>
                      </c:pt>
                      <c:pt idx="7812">
                        <c:v>2.4665393518511838</c:v>
                      </c:pt>
                      <c:pt idx="7813">
                        <c:v>2.4667824074053488</c:v>
                      </c:pt>
                      <c:pt idx="7814">
                        <c:v>2.4670254629595139</c:v>
                      </c:pt>
                      <c:pt idx="7815">
                        <c:v>2.4672685185209549</c:v>
                      </c:pt>
                      <c:pt idx="7816">
                        <c:v>2.4675115740751199</c:v>
                      </c:pt>
                      <c:pt idx="7817">
                        <c:v>2.4677546296292849</c:v>
                      </c:pt>
                      <c:pt idx="7818">
                        <c:v>2.46799768518345</c:v>
                      </c:pt>
                      <c:pt idx="7819">
                        <c:v>2.468240740737615</c:v>
                      </c:pt>
                      <c:pt idx="7820">
                        <c:v>2.468483796299056</c:v>
                      </c:pt>
                      <c:pt idx="7821">
                        <c:v>2.4687384259227247</c:v>
                      </c:pt>
                      <c:pt idx="7822">
                        <c:v>2.4689814814841657</c:v>
                      </c:pt>
                      <c:pt idx="7823">
                        <c:v>2.4692245370383308</c:v>
                      </c:pt>
                      <c:pt idx="7824">
                        <c:v>2.4694675925924958</c:v>
                      </c:pt>
                      <c:pt idx="7825">
                        <c:v>2.4697106481466609</c:v>
                      </c:pt>
                      <c:pt idx="7826">
                        <c:v>2.4699537037008259</c:v>
                      </c:pt>
                      <c:pt idx="7827">
                        <c:v>2.4701967592622669</c:v>
                      </c:pt>
                      <c:pt idx="7828">
                        <c:v>2.4704398148164319</c:v>
                      </c:pt>
                      <c:pt idx="7829">
                        <c:v>2.470682870370597</c:v>
                      </c:pt>
                      <c:pt idx="7830">
                        <c:v>2.470925925924762</c:v>
                      </c:pt>
                      <c:pt idx="7831">
                        <c:v>2.4711689814789271</c:v>
                      </c:pt>
                      <c:pt idx="7832">
                        <c:v>2.4714120370330921</c:v>
                      </c:pt>
                      <c:pt idx="7833">
                        <c:v>2.4716550925945331</c:v>
                      </c:pt>
                      <c:pt idx="7834">
                        <c:v>2.4718981481486981</c:v>
                      </c:pt>
                      <c:pt idx="7835">
                        <c:v>2.4721412037028632</c:v>
                      </c:pt>
                      <c:pt idx="7836">
                        <c:v>2.4723842592570282</c:v>
                      </c:pt>
                      <c:pt idx="7837">
                        <c:v>2.4726273148111932</c:v>
                      </c:pt>
                      <c:pt idx="7838">
                        <c:v>2.4728703703726342</c:v>
                      </c:pt>
                      <c:pt idx="7839">
                        <c:v>2.4731134259267993</c:v>
                      </c:pt>
                      <c:pt idx="7840">
                        <c:v>2.4733564814809643</c:v>
                      </c:pt>
                      <c:pt idx="7841">
                        <c:v>2.4735995370351294</c:v>
                      </c:pt>
                      <c:pt idx="7842">
                        <c:v>2.4738425925892944</c:v>
                      </c:pt>
                      <c:pt idx="7843">
                        <c:v>2.4740856481507354</c:v>
                      </c:pt>
                      <c:pt idx="7844">
                        <c:v>2.4743287037049004</c:v>
                      </c:pt>
                      <c:pt idx="7845">
                        <c:v>2.4745717592590655</c:v>
                      </c:pt>
                      <c:pt idx="7846">
                        <c:v>2.4748148148132305</c:v>
                      </c:pt>
                      <c:pt idx="7847">
                        <c:v>2.4750578703673956</c:v>
                      </c:pt>
                      <c:pt idx="7848">
                        <c:v>2.4753009259288365</c:v>
                      </c:pt>
                      <c:pt idx="7849">
                        <c:v>2.4755439814830016</c:v>
                      </c:pt>
                      <c:pt idx="7850">
                        <c:v>2.4757870370371666</c:v>
                      </c:pt>
                      <c:pt idx="7851">
                        <c:v>2.4760300925913317</c:v>
                      </c:pt>
                      <c:pt idx="7852">
                        <c:v>2.4762731481454967</c:v>
                      </c:pt>
                      <c:pt idx="7853">
                        <c:v>2.4765162036996617</c:v>
                      </c:pt>
                      <c:pt idx="7854">
                        <c:v>2.4767592592611027</c:v>
                      </c:pt>
                      <c:pt idx="7855">
                        <c:v>2.4770023148152678</c:v>
                      </c:pt>
                      <c:pt idx="7856">
                        <c:v>2.4772453703694328</c:v>
                      </c:pt>
                      <c:pt idx="7857">
                        <c:v>2.4774884259235979</c:v>
                      </c:pt>
                      <c:pt idx="7858">
                        <c:v>2.4777314814777629</c:v>
                      </c:pt>
                      <c:pt idx="7859">
                        <c:v>2.4779745370392039</c:v>
                      </c:pt>
                      <c:pt idx="7860">
                        <c:v>2.4782175925933689</c:v>
                      </c:pt>
                      <c:pt idx="7861">
                        <c:v>2.478460648147534</c:v>
                      </c:pt>
                      <c:pt idx="7862">
                        <c:v>2.478703703701699</c:v>
                      </c:pt>
                      <c:pt idx="7863">
                        <c:v>2.4789467592558641</c:v>
                      </c:pt>
                      <c:pt idx="7864">
                        <c:v>2.479189814817305</c:v>
                      </c:pt>
                      <c:pt idx="7865">
                        <c:v>2.4794328703714701</c:v>
                      </c:pt>
                      <c:pt idx="7866">
                        <c:v>2.4796759259256351</c:v>
                      </c:pt>
                      <c:pt idx="7867">
                        <c:v>2.4799189814798002</c:v>
                      </c:pt>
                      <c:pt idx="7868">
                        <c:v>2.4801620370339652</c:v>
                      </c:pt>
                      <c:pt idx="7869">
                        <c:v>2.4804050925954062</c:v>
                      </c:pt>
                      <c:pt idx="7870">
                        <c:v>2.4806597222190749</c:v>
                      </c:pt>
                      <c:pt idx="7871">
                        <c:v>2.4809027777805159</c:v>
                      </c:pt>
                      <c:pt idx="7872">
                        <c:v>2.481145833334681</c:v>
                      </c:pt>
                      <c:pt idx="7873">
                        <c:v>2.481388888888846</c:v>
                      </c:pt>
                      <c:pt idx="7874">
                        <c:v>2.4816319444430111</c:v>
                      </c:pt>
                      <c:pt idx="7875">
                        <c:v>2.4818749999971761</c:v>
                      </c:pt>
                      <c:pt idx="7876">
                        <c:v>2.4821180555586171</c:v>
                      </c:pt>
                      <c:pt idx="7877">
                        <c:v>2.4823611111127821</c:v>
                      </c:pt>
                      <c:pt idx="7878">
                        <c:v>2.4826041666669472</c:v>
                      </c:pt>
                      <c:pt idx="7879">
                        <c:v>2.4828472222211122</c:v>
                      </c:pt>
                      <c:pt idx="7880">
                        <c:v>2.4830902777752772</c:v>
                      </c:pt>
                      <c:pt idx="7881">
                        <c:v>2.4833333333294423</c:v>
                      </c:pt>
                      <c:pt idx="7882">
                        <c:v>2.4835763888908833</c:v>
                      </c:pt>
                      <c:pt idx="7883">
                        <c:v>2.4838194444450483</c:v>
                      </c:pt>
                      <c:pt idx="7884">
                        <c:v>2.4840624999992134</c:v>
                      </c:pt>
                      <c:pt idx="7885">
                        <c:v>2.4843055555533784</c:v>
                      </c:pt>
                      <c:pt idx="7886">
                        <c:v>2.4845486111075434</c:v>
                      </c:pt>
                      <c:pt idx="7887">
                        <c:v>2.4847916666689844</c:v>
                      </c:pt>
                      <c:pt idx="7888">
                        <c:v>2.4850347222231495</c:v>
                      </c:pt>
                      <c:pt idx="7889">
                        <c:v>2.4852777777773145</c:v>
                      </c:pt>
                      <c:pt idx="7890">
                        <c:v>2.4855208333314796</c:v>
                      </c:pt>
                      <c:pt idx="7891">
                        <c:v>2.4857638888856446</c:v>
                      </c:pt>
                      <c:pt idx="7892">
                        <c:v>2.4860069444470856</c:v>
                      </c:pt>
                      <c:pt idx="7893">
                        <c:v>2.4862500000012506</c:v>
                      </c:pt>
                      <c:pt idx="7894">
                        <c:v>2.4864930555554157</c:v>
                      </c:pt>
                      <c:pt idx="7895">
                        <c:v>2.4867361111095807</c:v>
                      </c:pt>
                      <c:pt idx="7896">
                        <c:v>2.4869791666637457</c:v>
                      </c:pt>
                      <c:pt idx="7897">
                        <c:v>2.4872222222251867</c:v>
                      </c:pt>
                      <c:pt idx="7898">
                        <c:v>2.4874652777793518</c:v>
                      </c:pt>
                      <c:pt idx="7899">
                        <c:v>2.4877083333335168</c:v>
                      </c:pt>
                      <c:pt idx="7900">
                        <c:v>2.4879513888876819</c:v>
                      </c:pt>
                      <c:pt idx="7901">
                        <c:v>2.4881944444418469</c:v>
                      </c:pt>
                      <c:pt idx="7902">
                        <c:v>2.4884374999960119</c:v>
                      </c:pt>
                      <c:pt idx="7903">
                        <c:v>2.4886805555574529</c:v>
                      </c:pt>
                      <c:pt idx="7904">
                        <c:v>2.488923611111618</c:v>
                      </c:pt>
                      <c:pt idx="7905">
                        <c:v>2.489166666665783</c:v>
                      </c:pt>
                      <c:pt idx="7906">
                        <c:v>2.4894097222199481</c:v>
                      </c:pt>
                      <c:pt idx="7907">
                        <c:v>2.4896527777741131</c:v>
                      </c:pt>
                      <c:pt idx="7908">
                        <c:v>2.4898958333355541</c:v>
                      </c:pt>
                      <c:pt idx="7909">
                        <c:v>2.4901388888897191</c:v>
                      </c:pt>
                      <c:pt idx="7910">
                        <c:v>2.4903819444438842</c:v>
                      </c:pt>
                      <c:pt idx="7911">
                        <c:v>2.4906249999980492</c:v>
                      </c:pt>
                      <c:pt idx="7912">
                        <c:v>2.4908680555522142</c:v>
                      </c:pt>
                      <c:pt idx="7913">
                        <c:v>2.4911111111136552</c:v>
                      </c:pt>
                      <c:pt idx="7914">
                        <c:v>2.4913541666678203</c:v>
                      </c:pt>
                      <c:pt idx="7915">
                        <c:v>2.4915972222219853</c:v>
                      </c:pt>
                      <c:pt idx="7916">
                        <c:v>2.4918402777761504</c:v>
                      </c:pt>
                      <c:pt idx="7917">
                        <c:v>2.4920833333303154</c:v>
                      </c:pt>
                      <c:pt idx="7918">
                        <c:v>2.4923263888917564</c:v>
                      </c:pt>
                      <c:pt idx="7919">
                        <c:v>2.4925810185154251</c:v>
                      </c:pt>
                      <c:pt idx="7920">
                        <c:v>2.4928240740768661</c:v>
                      </c:pt>
                      <c:pt idx="7921">
                        <c:v>2.4930671296310312</c:v>
                      </c:pt>
                      <c:pt idx="7922">
                        <c:v>2.4933101851851962</c:v>
                      </c:pt>
                      <c:pt idx="7923">
                        <c:v>2.4935532407393612</c:v>
                      </c:pt>
                      <c:pt idx="7924">
                        <c:v>2.4937962962935263</c:v>
                      </c:pt>
                      <c:pt idx="7925">
                        <c:v>2.4940393518549673</c:v>
                      </c:pt>
                      <c:pt idx="7926">
                        <c:v>2.4942824074091323</c:v>
                      </c:pt>
                      <c:pt idx="7927">
                        <c:v>2.4945254629632974</c:v>
                      </c:pt>
                      <c:pt idx="7928">
                        <c:v>2.4947685185174624</c:v>
                      </c:pt>
                      <c:pt idx="7929">
                        <c:v>2.4950115740716274</c:v>
                      </c:pt>
                      <c:pt idx="7930">
                        <c:v>2.4952546296257925</c:v>
                      </c:pt>
                      <c:pt idx="7931">
                        <c:v>2.4954976851872335</c:v>
                      </c:pt>
                      <c:pt idx="7932">
                        <c:v>2.4957407407413985</c:v>
                      </c:pt>
                      <c:pt idx="7933">
                        <c:v>2.4959837962955636</c:v>
                      </c:pt>
                      <c:pt idx="7934">
                        <c:v>2.4962268518497286</c:v>
                      </c:pt>
                      <c:pt idx="7935">
                        <c:v>2.4964699074038936</c:v>
                      </c:pt>
                      <c:pt idx="7936">
                        <c:v>2.4967129629653346</c:v>
                      </c:pt>
                      <c:pt idx="7937">
                        <c:v>2.4969560185194997</c:v>
                      </c:pt>
                      <c:pt idx="7938">
                        <c:v>2.4971990740736647</c:v>
                      </c:pt>
                      <c:pt idx="7939">
                        <c:v>2.4974421296278297</c:v>
                      </c:pt>
                      <c:pt idx="7940">
                        <c:v>2.4976851851819948</c:v>
                      </c:pt>
                      <c:pt idx="7941">
                        <c:v>2.4979282407434358</c:v>
                      </c:pt>
                      <c:pt idx="7942">
                        <c:v>2.4981712962976008</c:v>
                      </c:pt>
                      <c:pt idx="7943">
                        <c:v>2.4984143518517659</c:v>
                      </c:pt>
                      <c:pt idx="7944">
                        <c:v>2.4986574074059309</c:v>
                      </c:pt>
                      <c:pt idx="7945">
                        <c:v>2.4989004629600959</c:v>
                      </c:pt>
                      <c:pt idx="7946">
                        <c:v>2.4991435185215369</c:v>
                      </c:pt>
                      <c:pt idx="7947">
                        <c:v>2.499386574075702</c:v>
                      </c:pt>
                      <c:pt idx="7948">
                        <c:v>2.499629629629867</c:v>
                      </c:pt>
                      <c:pt idx="7949">
                        <c:v>2.4998726851840321</c:v>
                      </c:pt>
                      <c:pt idx="7950">
                        <c:v>2.5001157407381971</c:v>
                      </c:pt>
                      <c:pt idx="7951">
                        <c:v>2.5003587962923621</c:v>
                      </c:pt>
                      <c:pt idx="7952">
                        <c:v>2.5006018518538031</c:v>
                      </c:pt>
                      <c:pt idx="7953">
                        <c:v>2.5008449074079682</c:v>
                      </c:pt>
                      <c:pt idx="7954">
                        <c:v>2.5010879629621332</c:v>
                      </c:pt>
                      <c:pt idx="7955">
                        <c:v>2.5013310185162982</c:v>
                      </c:pt>
                      <c:pt idx="7956">
                        <c:v>2.5015740740704633</c:v>
                      </c:pt>
                      <c:pt idx="7957">
                        <c:v>2.5018171296319043</c:v>
                      </c:pt>
                      <c:pt idx="7958">
                        <c:v>2.5020601851860693</c:v>
                      </c:pt>
                      <c:pt idx="7959">
                        <c:v>2.5023032407402344</c:v>
                      </c:pt>
                      <c:pt idx="7960">
                        <c:v>2.5025462962943994</c:v>
                      </c:pt>
                      <c:pt idx="7961">
                        <c:v>2.5027893518485644</c:v>
                      </c:pt>
                      <c:pt idx="7962">
                        <c:v>2.5030324074100054</c:v>
                      </c:pt>
                      <c:pt idx="7963">
                        <c:v>2.5032754629641705</c:v>
                      </c:pt>
                      <c:pt idx="7964">
                        <c:v>2.5035185185183355</c:v>
                      </c:pt>
                      <c:pt idx="7965">
                        <c:v>2.5037615740725006</c:v>
                      </c:pt>
                      <c:pt idx="7966">
                        <c:v>2.5040046296266656</c:v>
                      </c:pt>
                      <c:pt idx="7967">
                        <c:v>2.5042592592576103</c:v>
                      </c:pt>
                      <c:pt idx="7968">
                        <c:v>2.5045023148117753</c:v>
                      </c:pt>
                      <c:pt idx="7969">
                        <c:v>2.5047453703732163</c:v>
                      </c:pt>
                      <c:pt idx="7970">
                        <c:v>2.5049884259273814</c:v>
                      </c:pt>
                      <c:pt idx="7971">
                        <c:v>2.5052314814815464</c:v>
                      </c:pt>
                      <c:pt idx="7972">
                        <c:v>2.5054745370357114</c:v>
                      </c:pt>
                      <c:pt idx="7973">
                        <c:v>2.5057175925898765</c:v>
                      </c:pt>
                      <c:pt idx="7974">
                        <c:v>2.5059606481440415</c:v>
                      </c:pt>
                      <c:pt idx="7975">
                        <c:v>2.5062037037054825</c:v>
                      </c:pt>
                      <c:pt idx="7976">
                        <c:v>2.5064467592596475</c:v>
                      </c:pt>
                      <c:pt idx="7977">
                        <c:v>2.5066898148138126</c:v>
                      </c:pt>
                      <c:pt idx="7978">
                        <c:v>2.5069328703679776</c:v>
                      </c:pt>
                      <c:pt idx="7979">
                        <c:v>2.5071759259221427</c:v>
                      </c:pt>
                      <c:pt idx="7980">
                        <c:v>2.5074189814835837</c:v>
                      </c:pt>
                      <c:pt idx="7981">
                        <c:v>2.5076620370377487</c:v>
                      </c:pt>
                      <c:pt idx="7982">
                        <c:v>2.5079050925919137</c:v>
                      </c:pt>
                      <c:pt idx="7983">
                        <c:v>2.5081481481460788</c:v>
                      </c:pt>
                      <c:pt idx="7984">
                        <c:v>2.5083912037002438</c:v>
                      </c:pt>
                      <c:pt idx="7985">
                        <c:v>2.5086342592616848</c:v>
                      </c:pt>
                      <c:pt idx="7986">
                        <c:v>2.5088773148158499</c:v>
                      </c:pt>
                      <c:pt idx="7987">
                        <c:v>2.5091203703700149</c:v>
                      </c:pt>
                      <c:pt idx="7988">
                        <c:v>2.5093634259241799</c:v>
                      </c:pt>
                      <c:pt idx="7989">
                        <c:v>2.509606481478345</c:v>
                      </c:pt>
                      <c:pt idx="7990">
                        <c:v>2.509849537039786</c:v>
                      </c:pt>
                      <c:pt idx="7991">
                        <c:v>2.510092592593951</c:v>
                      </c:pt>
                      <c:pt idx="7992">
                        <c:v>2.5103356481481161</c:v>
                      </c:pt>
                      <c:pt idx="7993">
                        <c:v>2.5105787037022811</c:v>
                      </c:pt>
                      <c:pt idx="7994">
                        <c:v>2.5108217592564461</c:v>
                      </c:pt>
                      <c:pt idx="7995">
                        <c:v>2.5110648148178871</c:v>
                      </c:pt>
                      <c:pt idx="7996">
                        <c:v>2.5113078703720522</c:v>
                      </c:pt>
                      <c:pt idx="7997">
                        <c:v>2.5115509259262172</c:v>
                      </c:pt>
                      <c:pt idx="7998">
                        <c:v>2.5117939814803822</c:v>
                      </c:pt>
                      <c:pt idx="7999">
                        <c:v>2.5120370370345473</c:v>
                      </c:pt>
                      <c:pt idx="8000">
                        <c:v>2.5122800925887123</c:v>
                      </c:pt>
                      <c:pt idx="8001">
                        <c:v>2.5125231481501533</c:v>
                      </c:pt>
                      <c:pt idx="8002">
                        <c:v>2.5127662037043184</c:v>
                      </c:pt>
                      <c:pt idx="8003">
                        <c:v>2.5130092592584834</c:v>
                      </c:pt>
                      <c:pt idx="8004">
                        <c:v>2.5132523148126484</c:v>
                      </c:pt>
                      <c:pt idx="8005">
                        <c:v>2.5134953703668135</c:v>
                      </c:pt>
                      <c:pt idx="8006">
                        <c:v>2.5137384259282545</c:v>
                      </c:pt>
                      <c:pt idx="8007">
                        <c:v>2.5139814814824195</c:v>
                      </c:pt>
                      <c:pt idx="8008">
                        <c:v>2.5142245370365846</c:v>
                      </c:pt>
                      <c:pt idx="8009">
                        <c:v>2.5144675925907496</c:v>
                      </c:pt>
                      <c:pt idx="8010">
                        <c:v>2.5147106481449146</c:v>
                      </c:pt>
                      <c:pt idx="8011">
                        <c:v>2.5149537037063556</c:v>
                      </c:pt>
                      <c:pt idx="8012">
                        <c:v>2.5151967592605207</c:v>
                      </c:pt>
                      <c:pt idx="8013">
                        <c:v>2.5154398148146857</c:v>
                      </c:pt>
                      <c:pt idx="8014">
                        <c:v>2.5156828703688507</c:v>
                      </c:pt>
                      <c:pt idx="8015">
                        <c:v>2.5159374999997954</c:v>
                      </c:pt>
                      <c:pt idx="8016">
                        <c:v>2.5161805555539605</c:v>
                      </c:pt>
                      <c:pt idx="8017">
                        <c:v>2.5164236111081255</c:v>
                      </c:pt>
                      <c:pt idx="8018">
                        <c:v>2.5166666666695665</c:v>
                      </c:pt>
                      <c:pt idx="8019">
                        <c:v>2.5169097222237315</c:v>
                      </c:pt>
                      <c:pt idx="8020">
                        <c:v>2.5171527777778966</c:v>
                      </c:pt>
                      <c:pt idx="8021">
                        <c:v>2.5173958333320616</c:v>
                      </c:pt>
                      <c:pt idx="8022">
                        <c:v>2.5176388888862267</c:v>
                      </c:pt>
                      <c:pt idx="8023">
                        <c:v>2.5178819444403917</c:v>
                      </c:pt>
                      <c:pt idx="8024">
                        <c:v>2.5181250000018327</c:v>
                      </c:pt>
                      <c:pt idx="8025">
                        <c:v>2.5183680555559977</c:v>
                      </c:pt>
                      <c:pt idx="8026">
                        <c:v>2.5186111111101628</c:v>
                      </c:pt>
                      <c:pt idx="8027">
                        <c:v>2.5188541666643278</c:v>
                      </c:pt>
                      <c:pt idx="8028">
                        <c:v>2.5190972222184929</c:v>
                      </c:pt>
                      <c:pt idx="8029">
                        <c:v>2.5193402777799339</c:v>
                      </c:pt>
                      <c:pt idx="8030">
                        <c:v>2.5195833333340989</c:v>
                      </c:pt>
                      <c:pt idx="8031">
                        <c:v>2.5198263888882639</c:v>
                      </c:pt>
                      <c:pt idx="8032">
                        <c:v>2.520069444442429</c:v>
                      </c:pt>
                      <c:pt idx="8033">
                        <c:v>2.520312499996594</c:v>
                      </c:pt>
                      <c:pt idx="8034">
                        <c:v>2.520555555558035</c:v>
                      </c:pt>
                      <c:pt idx="8035">
                        <c:v>2.5207986111122</c:v>
                      </c:pt>
                      <c:pt idx="8036">
                        <c:v>2.5210416666663651</c:v>
                      </c:pt>
                      <c:pt idx="8037">
                        <c:v>2.5212847222205301</c:v>
                      </c:pt>
                      <c:pt idx="8038">
                        <c:v>2.5215277777746952</c:v>
                      </c:pt>
                      <c:pt idx="8039">
                        <c:v>2.5217708333361362</c:v>
                      </c:pt>
                      <c:pt idx="8040">
                        <c:v>2.5220138888903012</c:v>
                      </c:pt>
                      <c:pt idx="8041">
                        <c:v>2.5222569444444662</c:v>
                      </c:pt>
                      <c:pt idx="8042">
                        <c:v>2.5224999999986313</c:v>
                      </c:pt>
                      <c:pt idx="8043">
                        <c:v>2.5227430555527963</c:v>
                      </c:pt>
                      <c:pt idx="8044">
                        <c:v>2.5229861111142373</c:v>
                      </c:pt>
                      <c:pt idx="8045">
                        <c:v>2.5232291666684024</c:v>
                      </c:pt>
                      <c:pt idx="8046">
                        <c:v>2.5234722222225674</c:v>
                      </c:pt>
                      <c:pt idx="8047">
                        <c:v>2.5237152777767324</c:v>
                      </c:pt>
                      <c:pt idx="8048">
                        <c:v>2.5239583333308975</c:v>
                      </c:pt>
                      <c:pt idx="8049">
                        <c:v>2.5242013888850625</c:v>
                      </c:pt>
                      <c:pt idx="8050">
                        <c:v>2.5244444444465035</c:v>
                      </c:pt>
                      <c:pt idx="8051">
                        <c:v>2.5246875000006685</c:v>
                      </c:pt>
                      <c:pt idx="8052">
                        <c:v>2.5249305555548336</c:v>
                      </c:pt>
                      <c:pt idx="8053">
                        <c:v>2.5251736111089986</c:v>
                      </c:pt>
                      <c:pt idx="8054">
                        <c:v>2.5254166666631637</c:v>
                      </c:pt>
                      <c:pt idx="8055">
                        <c:v>2.5256597222246047</c:v>
                      </c:pt>
                      <c:pt idx="8056">
                        <c:v>2.5259027777787697</c:v>
                      </c:pt>
                      <c:pt idx="8057">
                        <c:v>2.5261458333329347</c:v>
                      </c:pt>
                      <c:pt idx="8058">
                        <c:v>2.5263888888870998</c:v>
                      </c:pt>
                      <c:pt idx="8059">
                        <c:v>2.5266319444412648</c:v>
                      </c:pt>
                      <c:pt idx="8060">
                        <c:v>2.5268750000027058</c:v>
                      </c:pt>
                      <c:pt idx="8061">
                        <c:v>2.5271180555568709</c:v>
                      </c:pt>
                      <c:pt idx="8062">
                        <c:v>2.5273611111110359</c:v>
                      </c:pt>
                      <c:pt idx="8063">
                        <c:v>2.5276157407419806</c:v>
                      </c:pt>
                      <c:pt idx="8064">
                        <c:v>2.5278587962961456</c:v>
                      </c:pt>
                      <c:pt idx="8065">
                        <c:v>2.5281018518503107</c:v>
                      </c:pt>
                      <c:pt idx="8066">
                        <c:v>2.5283449074044757</c:v>
                      </c:pt>
                      <c:pt idx="8067">
                        <c:v>2.5285879629659167</c:v>
                      </c:pt>
                      <c:pt idx="8068">
                        <c:v>2.5288310185200817</c:v>
                      </c:pt>
                      <c:pt idx="8069">
                        <c:v>2.5290740740742468</c:v>
                      </c:pt>
                      <c:pt idx="8070">
                        <c:v>2.5293171296284118</c:v>
                      </c:pt>
                      <c:pt idx="8071">
                        <c:v>2.5295601851825769</c:v>
                      </c:pt>
                      <c:pt idx="8072">
                        <c:v>2.5298032407367419</c:v>
                      </c:pt>
                      <c:pt idx="8073">
                        <c:v>2.5300462962981829</c:v>
                      </c:pt>
                      <c:pt idx="8074">
                        <c:v>2.5302893518523479</c:v>
                      </c:pt>
                      <c:pt idx="8075">
                        <c:v>2.530532407406513</c:v>
                      </c:pt>
                      <c:pt idx="8076">
                        <c:v>2.530775462960678</c:v>
                      </c:pt>
                      <c:pt idx="8077">
                        <c:v>2.5310185185148431</c:v>
                      </c:pt>
                      <c:pt idx="8078">
                        <c:v>2.531261574076284</c:v>
                      </c:pt>
                      <c:pt idx="8079">
                        <c:v>2.5315046296304491</c:v>
                      </c:pt>
                      <c:pt idx="8080">
                        <c:v>2.5317476851846141</c:v>
                      </c:pt>
                      <c:pt idx="8081">
                        <c:v>2.5319907407387792</c:v>
                      </c:pt>
                      <c:pt idx="8082">
                        <c:v>2.5322337962929442</c:v>
                      </c:pt>
                      <c:pt idx="8083">
                        <c:v>2.5324768518543852</c:v>
                      </c:pt>
                      <c:pt idx="8084">
                        <c:v>2.5327199074085502</c:v>
                      </c:pt>
                      <c:pt idx="8085">
                        <c:v>2.5329629629627153</c:v>
                      </c:pt>
                      <c:pt idx="8086">
                        <c:v>2.5332060185168803</c:v>
                      </c:pt>
                      <c:pt idx="8087">
                        <c:v>2.5334490740710454</c:v>
                      </c:pt>
                      <c:pt idx="8088">
                        <c:v>2.5336921296324864</c:v>
                      </c:pt>
                      <c:pt idx="8089">
                        <c:v>2.5339351851866514</c:v>
                      </c:pt>
                      <c:pt idx="8090">
                        <c:v>2.5341782407408164</c:v>
                      </c:pt>
                      <c:pt idx="8091">
                        <c:v>2.5344212962949815</c:v>
                      </c:pt>
                      <c:pt idx="8092">
                        <c:v>2.5346643518491465</c:v>
                      </c:pt>
                      <c:pt idx="8093">
                        <c:v>2.5349074074033116</c:v>
                      </c:pt>
                      <c:pt idx="8094">
                        <c:v>2.5351504629647525</c:v>
                      </c:pt>
                      <c:pt idx="8095">
                        <c:v>2.5353935185189176</c:v>
                      </c:pt>
                      <c:pt idx="8096">
                        <c:v>2.5356365740730826</c:v>
                      </c:pt>
                      <c:pt idx="8097">
                        <c:v>2.5358796296272477</c:v>
                      </c:pt>
                      <c:pt idx="8098">
                        <c:v>2.5361226851814127</c:v>
                      </c:pt>
                      <c:pt idx="8099">
                        <c:v>2.5363657407428537</c:v>
                      </c:pt>
                      <c:pt idx="8100">
                        <c:v>2.5366087962970187</c:v>
                      </c:pt>
                      <c:pt idx="8101">
                        <c:v>2.5368518518511838</c:v>
                      </c:pt>
                      <c:pt idx="8102">
                        <c:v>2.5370949074053488</c:v>
                      </c:pt>
                      <c:pt idx="8103">
                        <c:v>2.5373379629595139</c:v>
                      </c:pt>
                      <c:pt idx="8104">
                        <c:v>2.5375810185209549</c:v>
                      </c:pt>
                      <c:pt idx="8105">
                        <c:v>2.5378240740751199</c:v>
                      </c:pt>
                      <c:pt idx="8106">
                        <c:v>2.5380671296292849</c:v>
                      </c:pt>
                      <c:pt idx="8107">
                        <c:v>2.53831018518345</c:v>
                      </c:pt>
                      <c:pt idx="8108">
                        <c:v>2.538553240737615</c:v>
                      </c:pt>
                      <c:pt idx="8109">
                        <c:v>2.538796296299056</c:v>
                      </c:pt>
                      <c:pt idx="8110">
                        <c:v>2.539039351853221</c:v>
                      </c:pt>
                      <c:pt idx="8111">
                        <c:v>2.5392824074073861</c:v>
                      </c:pt>
                      <c:pt idx="8112">
                        <c:v>2.5395370370383308</c:v>
                      </c:pt>
                      <c:pt idx="8113">
                        <c:v>2.5397800925924958</c:v>
                      </c:pt>
                      <c:pt idx="8114">
                        <c:v>2.5400231481466609</c:v>
                      </c:pt>
                      <c:pt idx="8115">
                        <c:v>2.5402662037008259</c:v>
                      </c:pt>
                      <c:pt idx="8116">
                        <c:v>2.5405092592622669</c:v>
                      </c:pt>
                      <c:pt idx="8117">
                        <c:v>2.5407523148164319</c:v>
                      </c:pt>
                      <c:pt idx="8118">
                        <c:v>2.540995370370597</c:v>
                      </c:pt>
                      <c:pt idx="8119">
                        <c:v>2.541238425924762</c:v>
                      </c:pt>
                      <c:pt idx="8120">
                        <c:v>2.5414814814789271</c:v>
                      </c:pt>
                      <c:pt idx="8121">
                        <c:v>2.5417245370330921</c:v>
                      </c:pt>
                      <c:pt idx="8122">
                        <c:v>2.5419675925945331</c:v>
                      </c:pt>
                      <c:pt idx="8123">
                        <c:v>2.5422106481486981</c:v>
                      </c:pt>
                      <c:pt idx="8124">
                        <c:v>2.5424537037028632</c:v>
                      </c:pt>
                      <c:pt idx="8125">
                        <c:v>2.5426967592570282</c:v>
                      </c:pt>
                      <c:pt idx="8126">
                        <c:v>2.5429398148111932</c:v>
                      </c:pt>
                      <c:pt idx="8127">
                        <c:v>2.5431828703726342</c:v>
                      </c:pt>
                      <c:pt idx="8128">
                        <c:v>2.5434259259267993</c:v>
                      </c:pt>
                      <c:pt idx="8129">
                        <c:v>2.5436689814809643</c:v>
                      </c:pt>
                      <c:pt idx="8130">
                        <c:v>2.5439120370351294</c:v>
                      </c:pt>
                      <c:pt idx="8131">
                        <c:v>2.5441550925892944</c:v>
                      </c:pt>
                      <c:pt idx="8132">
                        <c:v>2.5443981481507354</c:v>
                      </c:pt>
                      <c:pt idx="8133">
                        <c:v>2.5446412037049004</c:v>
                      </c:pt>
                      <c:pt idx="8134">
                        <c:v>2.5448842592590655</c:v>
                      </c:pt>
                      <c:pt idx="8135">
                        <c:v>2.5451273148132305</c:v>
                      </c:pt>
                      <c:pt idx="8136">
                        <c:v>2.5453703703673956</c:v>
                      </c:pt>
                      <c:pt idx="8137">
                        <c:v>2.5456134259288365</c:v>
                      </c:pt>
                      <c:pt idx="8138">
                        <c:v>2.5458564814830016</c:v>
                      </c:pt>
                      <c:pt idx="8139">
                        <c:v>2.5460995370371666</c:v>
                      </c:pt>
                      <c:pt idx="8140">
                        <c:v>2.5463425925913317</c:v>
                      </c:pt>
                      <c:pt idx="8141">
                        <c:v>2.5465856481454967</c:v>
                      </c:pt>
                      <c:pt idx="8142">
                        <c:v>2.5468287036996617</c:v>
                      </c:pt>
                      <c:pt idx="8143">
                        <c:v>2.5470717592611027</c:v>
                      </c:pt>
                      <c:pt idx="8144">
                        <c:v>2.5473148148152678</c:v>
                      </c:pt>
                      <c:pt idx="8145">
                        <c:v>2.5475578703694328</c:v>
                      </c:pt>
                      <c:pt idx="8146">
                        <c:v>2.5478009259235979</c:v>
                      </c:pt>
                      <c:pt idx="8147">
                        <c:v>2.5480439814777629</c:v>
                      </c:pt>
                      <c:pt idx="8148">
                        <c:v>2.5482870370392039</c:v>
                      </c:pt>
                      <c:pt idx="8149">
                        <c:v>2.5485300925933689</c:v>
                      </c:pt>
                      <c:pt idx="8150">
                        <c:v>2.548773148147534</c:v>
                      </c:pt>
                      <c:pt idx="8151">
                        <c:v>2.549016203701699</c:v>
                      </c:pt>
                      <c:pt idx="8152">
                        <c:v>2.5492592592558641</c:v>
                      </c:pt>
                      <c:pt idx="8153">
                        <c:v>2.549502314817305</c:v>
                      </c:pt>
                      <c:pt idx="8154">
                        <c:v>2.5497453703714701</c:v>
                      </c:pt>
                      <c:pt idx="8155">
                        <c:v>2.5499884259256351</c:v>
                      </c:pt>
                      <c:pt idx="8156">
                        <c:v>2.5502314814798002</c:v>
                      </c:pt>
                      <c:pt idx="8157">
                        <c:v>2.5504745370339652</c:v>
                      </c:pt>
                      <c:pt idx="8158">
                        <c:v>2.5507175925954062</c:v>
                      </c:pt>
                      <c:pt idx="8159">
                        <c:v>2.5509606481495712</c:v>
                      </c:pt>
                      <c:pt idx="8160">
                        <c:v>2.5512037037037363</c:v>
                      </c:pt>
                      <c:pt idx="8161">
                        <c:v>2.551458333334681</c:v>
                      </c:pt>
                      <c:pt idx="8162">
                        <c:v>2.551701388888846</c:v>
                      </c:pt>
                      <c:pt idx="8163">
                        <c:v>2.5519444444430111</c:v>
                      </c:pt>
                      <c:pt idx="8164">
                        <c:v>2.5521874999971761</c:v>
                      </c:pt>
                      <c:pt idx="8165">
                        <c:v>2.5524305555586171</c:v>
                      </c:pt>
                      <c:pt idx="8166">
                        <c:v>2.5526736111127821</c:v>
                      </c:pt>
                      <c:pt idx="8167">
                        <c:v>2.5529166666669472</c:v>
                      </c:pt>
                      <c:pt idx="8168">
                        <c:v>2.5531597222211122</c:v>
                      </c:pt>
                      <c:pt idx="8169">
                        <c:v>2.5534027777752772</c:v>
                      </c:pt>
                      <c:pt idx="8170">
                        <c:v>2.5536458333294423</c:v>
                      </c:pt>
                      <c:pt idx="8171">
                        <c:v>2.5538888888908833</c:v>
                      </c:pt>
                      <c:pt idx="8172">
                        <c:v>2.5541319444450483</c:v>
                      </c:pt>
                      <c:pt idx="8173">
                        <c:v>2.5543749999992134</c:v>
                      </c:pt>
                      <c:pt idx="8174">
                        <c:v>2.5546180555533784</c:v>
                      </c:pt>
                      <c:pt idx="8175">
                        <c:v>2.5548611111075434</c:v>
                      </c:pt>
                      <c:pt idx="8176">
                        <c:v>2.5551041666689844</c:v>
                      </c:pt>
                      <c:pt idx="8177">
                        <c:v>2.5553472222231495</c:v>
                      </c:pt>
                      <c:pt idx="8178">
                        <c:v>2.5555902777773145</c:v>
                      </c:pt>
                      <c:pt idx="8179">
                        <c:v>2.5558333333314796</c:v>
                      </c:pt>
                      <c:pt idx="8180">
                        <c:v>2.5560763888856446</c:v>
                      </c:pt>
                      <c:pt idx="8181">
                        <c:v>2.5563194444470856</c:v>
                      </c:pt>
                      <c:pt idx="8182">
                        <c:v>2.5565625000012506</c:v>
                      </c:pt>
                      <c:pt idx="8183">
                        <c:v>2.5568055555554157</c:v>
                      </c:pt>
                      <c:pt idx="8184">
                        <c:v>2.5570486111095807</c:v>
                      </c:pt>
                      <c:pt idx="8185">
                        <c:v>2.5572916666637457</c:v>
                      </c:pt>
                      <c:pt idx="8186">
                        <c:v>2.5575347222251867</c:v>
                      </c:pt>
                      <c:pt idx="8187">
                        <c:v>2.5577777777793518</c:v>
                      </c:pt>
                      <c:pt idx="8188">
                        <c:v>2.5580208333335168</c:v>
                      </c:pt>
                      <c:pt idx="8189">
                        <c:v>2.5582638888876819</c:v>
                      </c:pt>
                      <c:pt idx="8190">
                        <c:v>2.5585069444418469</c:v>
                      </c:pt>
                      <c:pt idx="8191">
                        <c:v>2.5587499999960119</c:v>
                      </c:pt>
                      <c:pt idx="8192">
                        <c:v>2.5589930555574529</c:v>
                      </c:pt>
                      <c:pt idx="8193">
                        <c:v>2.559236111111618</c:v>
                      </c:pt>
                      <c:pt idx="8194">
                        <c:v>2.559479166665783</c:v>
                      </c:pt>
                      <c:pt idx="8195">
                        <c:v>2.5597222222199481</c:v>
                      </c:pt>
                      <c:pt idx="8196">
                        <c:v>2.5599652777741131</c:v>
                      </c:pt>
                      <c:pt idx="8197">
                        <c:v>2.5602083333355541</c:v>
                      </c:pt>
                      <c:pt idx="8198">
                        <c:v>2.5604513888897191</c:v>
                      </c:pt>
                      <c:pt idx="8199">
                        <c:v>2.5606944444438842</c:v>
                      </c:pt>
                      <c:pt idx="8200">
                        <c:v>2.5609374999980492</c:v>
                      </c:pt>
                      <c:pt idx="8201">
                        <c:v>2.5611805555522142</c:v>
                      </c:pt>
                      <c:pt idx="8202">
                        <c:v>2.5614236111136552</c:v>
                      </c:pt>
                      <c:pt idx="8203">
                        <c:v>2.5616666666678203</c:v>
                      </c:pt>
                      <c:pt idx="8204">
                        <c:v>2.5619097222219853</c:v>
                      </c:pt>
                      <c:pt idx="8205">
                        <c:v>2.5621527777761504</c:v>
                      </c:pt>
                      <c:pt idx="8206">
                        <c:v>2.5623958333303154</c:v>
                      </c:pt>
                      <c:pt idx="8207">
                        <c:v>2.5626388888917564</c:v>
                      </c:pt>
                      <c:pt idx="8208">
                        <c:v>2.5628819444459214</c:v>
                      </c:pt>
                      <c:pt idx="8209">
                        <c:v>2.5631365740768661</c:v>
                      </c:pt>
                      <c:pt idx="8210">
                        <c:v>2.5633796296310312</c:v>
                      </c:pt>
                      <c:pt idx="8211">
                        <c:v>2.5636226851851962</c:v>
                      </c:pt>
                      <c:pt idx="8212">
                        <c:v>2.5638657407393612</c:v>
                      </c:pt>
                      <c:pt idx="8213">
                        <c:v>2.5641087962935263</c:v>
                      </c:pt>
                      <c:pt idx="8214">
                        <c:v>2.5643518518549673</c:v>
                      </c:pt>
                      <c:pt idx="8215">
                        <c:v>2.5645949074091323</c:v>
                      </c:pt>
                      <c:pt idx="8216">
                        <c:v>2.5648379629632974</c:v>
                      </c:pt>
                      <c:pt idx="8217">
                        <c:v>2.5650810185174624</c:v>
                      </c:pt>
                      <c:pt idx="8218">
                        <c:v>2.5653240740716274</c:v>
                      </c:pt>
                      <c:pt idx="8219">
                        <c:v>2.5655671296257925</c:v>
                      </c:pt>
                      <c:pt idx="8220">
                        <c:v>2.5658101851872335</c:v>
                      </c:pt>
                      <c:pt idx="8221">
                        <c:v>2.5660532407413985</c:v>
                      </c:pt>
                      <c:pt idx="8222">
                        <c:v>2.5662962962955636</c:v>
                      </c:pt>
                      <c:pt idx="8223">
                        <c:v>2.5665393518497286</c:v>
                      </c:pt>
                      <c:pt idx="8224">
                        <c:v>2.5667824074038936</c:v>
                      </c:pt>
                      <c:pt idx="8225">
                        <c:v>2.5670254629653346</c:v>
                      </c:pt>
                      <c:pt idx="8226">
                        <c:v>2.5672685185194997</c:v>
                      </c:pt>
                      <c:pt idx="8227">
                        <c:v>2.5675115740736647</c:v>
                      </c:pt>
                      <c:pt idx="8228">
                        <c:v>2.5677546296278297</c:v>
                      </c:pt>
                      <c:pt idx="8229">
                        <c:v>2.5679976851819948</c:v>
                      </c:pt>
                      <c:pt idx="8230">
                        <c:v>2.5682407407434358</c:v>
                      </c:pt>
                      <c:pt idx="8231">
                        <c:v>2.5684837962976008</c:v>
                      </c:pt>
                      <c:pt idx="8232">
                        <c:v>2.5687268518517659</c:v>
                      </c:pt>
                      <c:pt idx="8233">
                        <c:v>2.5689699074059309</c:v>
                      </c:pt>
                      <c:pt idx="8234">
                        <c:v>2.5692129629600959</c:v>
                      </c:pt>
                      <c:pt idx="8235">
                        <c:v>2.5694560185215369</c:v>
                      </c:pt>
                      <c:pt idx="8236">
                        <c:v>2.569699074075702</c:v>
                      </c:pt>
                      <c:pt idx="8237">
                        <c:v>2.569942129629867</c:v>
                      </c:pt>
                      <c:pt idx="8238">
                        <c:v>2.5701851851840321</c:v>
                      </c:pt>
                      <c:pt idx="8239">
                        <c:v>2.5704282407381971</c:v>
                      </c:pt>
                      <c:pt idx="8240">
                        <c:v>2.5706712962923621</c:v>
                      </c:pt>
                      <c:pt idx="8241">
                        <c:v>2.5709143518538031</c:v>
                      </c:pt>
                      <c:pt idx="8242">
                        <c:v>2.5711574074079682</c:v>
                      </c:pt>
                      <c:pt idx="8243">
                        <c:v>2.5714004629621332</c:v>
                      </c:pt>
                      <c:pt idx="8244">
                        <c:v>2.5716435185162982</c:v>
                      </c:pt>
                      <c:pt idx="8245">
                        <c:v>2.5718865740704633</c:v>
                      </c:pt>
                      <c:pt idx="8246">
                        <c:v>2.5721296296319043</c:v>
                      </c:pt>
                      <c:pt idx="8247">
                        <c:v>2.5723726851860693</c:v>
                      </c:pt>
                      <c:pt idx="8248">
                        <c:v>2.5726157407402344</c:v>
                      </c:pt>
                      <c:pt idx="8249">
                        <c:v>2.5728587962943994</c:v>
                      </c:pt>
                      <c:pt idx="8250">
                        <c:v>2.5731018518485644</c:v>
                      </c:pt>
                      <c:pt idx="8251">
                        <c:v>2.5733449074100054</c:v>
                      </c:pt>
                      <c:pt idx="8252">
                        <c:v>2.5735879629641705</c:v>
                      </c:pt>
                      <c:pt idx="8253">
                        <c:v>2.5738310185183355</c:v>
                      </c:pt>
                      <c:pt idx="8254">
                        <c:v>2.5740740740725006</c:v>
                      </c:pt>
                      <c:pt idx="8255">
                        <c:v>2.5743171296266656</c:v>
                      </c:pt>
                      <c:pt idx="8256">
                        <c:v>2.5745601851881066</c:v>
                      </c:pt>
                      <c:pt idx="8257">
                        <c:v>2.5748148148117753</c:v>
                      </c:pt>
                      <c:pt idx="8258">
                        <c:v>2.5750578703732163</c:v>
                      </c:pt>
                      <c:pt idx="8259">
                        <c:v>2.5753009259273814</c:v>
                      </c:pt>
                      <c:pt idx="8260">
                        <c:v>2.5755439814815464</c:v>
                      </c:pt>
                      <c:pt idx="8261">
                        <c:v>2.5757870370357114</c:v>
                      </c:pt>
                      <c:pt idx="8262">
                        <c:v>2.5760300925898765</c:v>
                      </c:pt>
                      <c:pt idx="8263">
                        <c:v>2.5762731481440415</c:v>
                      </c:pt>
                      <c:pt idx="8264">
                        <c:v>2.5765162037054825</c:v>
                      </c:pt>
                      <c:pt idx="8265">
                        <c:v>2.5767592592596475</c:v>
                      </c:pt>
                      <c:pt idx="8266">
                        <c:v>2.5770023148138126</c:v>
                      </c:pt>
                      <c:pt idx="8267">
                        <c:v>2.5772453703679776</c:v>
                      </c:pt>
                      <c:pt idx="8268">
                        <c:v>2.5774884259221427</c:v>
                      </c:pt>
                      <c:pt idx="8269">
                        <c:v>2.5777314814835837</c:v>
                      </c:pt>
                      <c:pt idx="8270">
                        <c:v>2.5779745370377487</c:v>
                      </c:pt>
                      <c:pt idx="8271">
                        <c:v>2.5782175925919137</c:v>
                      </c:pt>
                      <c:pt idx="8272">
                        <c:v>2.5784606481460788</c:v>
                      </c:pt>
                      <c:pt idx="8273">
                        <c:v>2.5787037037002438</c:v>
                      </c:pt>
                      <c:pt idx="8274">
                        <c:v>2.5789467592616848</c:v>
                      </c:pt>
                      <c:pt idx="8275">
                        <c:v>2.5791898148158499</c:v>
                      </c:pt>
                      <c:pt idx="8276">
                        <c:v>2.5794328703700149</c:v>
                      </c:pt>
                      <c:pt idx="8277">
                        <c:v>2.5796759259241799</c:v>
                      </c:pt>
                      <c:pt idx="8278">
                        <c:v>2.579918981478345</c:v>
                      </c:pt>
                      <c:pt idx="8279">
                        <c:v>2.580162037039786</c:v>
                      </c:pt>
                      <c:pt idx="8280">
                        <c:v>2.580405092593951</c:v>
                      </c:pt>
                      <c:pt idx="8281">
                        <c:v>2.5806481481481161</c:v>
                      </c:pt>
                      <c:pt idx="8282">
                        <c:v>2.5808912037022811</c:v>
                      </c:pt>
                      <c:pt idx="8283">
                        <c:v>2.5811342592564461</c:v>
                      </c:pt>
                      <c:pt idx="8284">
                        <c:v>2.5813773148178871</c:v>
                      </c:pt>
                      <c:pt idx="8285">
                        <c:v>2.5816203703720522</c:v>
                      </c:pt>
                      <c:pt idx="8286">
                        <c:v>2.5818634259262172</c:v>
                      </c:pt>
                      <c:pt idx="8287">
                        <c:v>2.5821064814803822</c:v>
                      </c:pt>
                      <c:pt idx="8288">
                        <c:v>2.5823495370345473</c:v>
                      </c:pt>
                      <c:pt idx="8289">
                        <c:v>2.5825925925887123</c:v>
                      </c:pt>
                      <c:pt idx="8290">
                        <c:v>2.5828356481501533</c:v>
                      </c:pt>
                      <c:pt idx="8291">
                        <c:v>2.5830787037043184</c:v>
                      </c:pt>
                      <c:pt idx="8292">
                        <c:v>2.5833217592584834</c:v>
                      </c:pt>
                      <c:pt idx="8293">
                        <c:v>2.5835648148126484</c:v>
                      </c:pt>
                      <c:pt idx="8294">
                        <c:v>2.5838078703668135</c:v>
                      </c:pt>
                      <c:pt idx="8295">
                        <c:v>2.5840509259282545</c:v>
                      </c:pt>
                      <c:pt idx="8296">
                        <c:v>2.5842939814824195</c:v>
                      </c:pt>
                      <c:pt idx="8297">
                        <c:v>2.5845370370365846</c:v>
                      </c:pt>
                      <c:pt idx="8298">
                        <c:v>2.5847800925907496</c:v>
                      </c:pt>
                      <c:pt idx="8299">
                        <c:v>2.5850231481449146</c:v>
                      </c:pt>
                      <c:pt idx="8300">
                        <c:v>2.5852662037063556</c:v>
                      </c:pt>
                      <c:pt idx="8301">
                        <c:v>2.5855092592605207</c:v>
                      </c:pt>
                      <c:pt idx="8302">
                        <c:v>2.5857523148146857</c:v>
                      </c:pt>
                      <c:pt idx="8303">
                        <c:v>2.5859953703688507</c:v>
                      </c:pt>
                      <c:pt idx="8304">
                        <c:v>2.5862384259230158</c:v>
                      </c:pt>
                      <c:pt idx="8305">
                        <c:v>2.5864814814844568</c:v>
                      </c:pt>
                      <c:pt idx="8306">
                        <c:v>2.5867361111081255</c:v>
                      </c:pt>
                      <c:pt idx="8307">
                        <c:v>2.5869791666695665</c:v>
                      </c:pt>
                      <c:pt idx="8308">
                        <c:v>2.5872222222237315</c:v>
                      </c:pt>
                      <c:pt idx="8309">
                        <c:v>2.5874652777778966</c:v>
                      </c:pt>
                      <c:pt idx="8310">
                        <c:v>2.5877083333320616</c:v>
                      </c:pt>
                      <c:pt idx="8311">
                        <c:v>2.5879513888862267</c:v>
                      </c:pt>
                      <c:pt idx="8312">
                        <c:v>2.5881944444403917</c:v>
                      </c:pt>
                      <c:pt idx="8313">
                        <c:v>2.5884375000018327</c:v>
                      </c:pt>
                      <c:pt idx="8314">
                        <c:v>2.5886805555559977</c:v>
                      </c:pt>
                      <c:pt idx="8315">
                        <c:v>2.5889236111101628</c:v>
                      </c:pt>
                      <c:pt idx="8316">
                        <c:v>2.5891666666643278</c:v>
                      </c:pt>
                      <c:pt idx="8317">
                        <c:v>2.5894097222184929</c:v>
                      </c:pt>
                      <c:pt idx="8318">
                        <c:v>2.5896527777799339</c:v>
                      </c:pt>
                      <c:pt idx="8319">
                        <c:v>2.5898958333340989</c:v>
                      </c:pt>
                      <c:pt idx="8320">
                        <c:v>2.5901388888882639</c:v>
                      </c:pt>
                      <c:pt idx="8321">
                        <c:v>2.590381944442429</c:v>
                      </c:pt>
                      <c:pt idx="8322">
                        <c:v>2.590624999996594</c:v>
                      </c:pt>
                      <c:pt idx="8323">
                        <c:v>2.590868055558035</c:v>
                      </c:pt>
                      <c:pt idx="8324">
                        <c:v>2.5911111111122</c:v>
                      </c:pt>
                      <c:pt idx="8325">
                        <c:v>2.5913541666663651</c:v>
                      </c:pt>
                      <c:pt idx="8326">
                        <c:v>2.5915972222205301</c:v>
                      </c:pt>
                      <c:pt idx="8327">
                        <c:v>2.5918402777746952</c:v>
                      </c:pt>
                      <c:pt idx="8328">
                        <c:v>2.5920833333361362</c:v>
                      </c:pt>
                      <c:pt idx="8329">
                        <c:v>2.5923263888903012</c:v>
                      </c:pt>
                      <c:pt idx="8330">
                        <c:v>2.5925694444444662</c:v>
                      </c:pt>
                      <c:pt idx="8331">
                        <c:v>2.5928124999986313</c:v>
                      </c:pt>
                      <c:pt idx="8332">
                        <c:v>2.5930555555527963</c:v>
                      </c:pt>
                      <c:pt idx="8333">
                        <c:v>2.5932986111142373</c:v>
                      </c:pt>
                      <c:pt idx="8334">
                        <c:v>2.5935416666684024</c:v>
                      </c:pt>
                      <c:pt idx="8335">
                        <c:v>2.5937847222225674</c:v>
                      </c:pt>
                      <c:pt idx="8336">
                        <c:v>2.5940277777767324</c:v>
                      </c:pt>
                      <c:pt idx="8337">
                        <c:v>2.5942708333308975</c:v>
                      </c:pt>
                      <c:pt idx="8338">
                        <c:v>2.5945138888850625</c:v>
                      </c:pt>
                      <c:pt idx="8339">
                        <c:v>2.5947569444465035</c:v>
                      </c:pt>
                      <c:pt idx="8340">
                        <c:v>2.5950000000006685</c:v>
                      </c:pt>
                      <c:pt idx="8341">
                        <c:v>2.5952430555548336</c:v>
                      </c:pt>
                      <c:pt idx="8342">
                        <c:v>2.5954861111089986</c:v>
                      </c:pt>
                      <c:pt idx="8343">
                        <c:v>2.5957291666631637</c:v>
                      </c:pt>
                      <c:pt idx="8344">
                        <c:v>2.5959722222246047</c:v>
                      </c:pt>
                      <c:pt idx="8345">
                        <c:v>2.5962152777787697</c:v>
                      </c:pt>
                      <c:pt idx="8346">
                        <c:v>2.5964583333329347</c:v>
                      </c:pt>
                      <c:pt idx="8347">
                        <c:v>2.5967013888870998</c:v>
                      </c:pt>
                      <c:pt idx="8348">
                        <c:v>2.5969444444412648</c:v>
                      </c:pt>
                      <c:pt idx="8349">
                        <c:v>2.5971875000027058</c:v>
                      </c:pt>
                      <c:pt idx="8350">
                        <c:v>2.5974305555568709</c:v>
                      </c:pt>
                      <c:pt idx="8351">
                        <c:v>2.5976736111110359</c:v>
                      </c:pt>
                      <c:pt idx="8352">
                        <c:v>2.5979166666652009</c:v>
                      </c:pt>
                      <c:pt idx="8353">
                        <c:v>2.598159722219366</c:v>
                      </c:pt>
                      <c:pt idx="8354">
                        <c:v>2.5984143518503107</c:v>
                      </c:pt>
                      <c:pt idx="8355">
                        <c:v>2.5986574074044757</c:v>
                      </c:pt>
                      <c:pt idx="8356">
                        <c:v>2.5989004629659167</c:v>
                      </c:pt>
                      <c:pt idx="8357">
                        <c:v>2.5991435185200817</c:v>
                      </c:pt>
                      <c:pt idx="8358">
                        <c:v>2.5993865740742468</c:v>
                      </c:pt>
                      <c:pt idx="8359">
                        <c:v>2.5996296296284118</c:v>
                      </c:pt>
                      <c:pt idx="8360">
                        <c:v>2.5998726851825769</c:v>
                      </c:pt>
                      <c:pt idx="8361">
                        <c:v>2.6001157407367419</c:v>
                      </c:pt>
                      <c:pt idx="8362">
                        <c:v>2.6003587962981829</c:v>
                      </c:pt>
                      <c:pt idx="8363">
                        <c:v>2.6006018518523479</c:v>
                      </c:pt>
                      <c:pt idx="8364">
                        <c:v>2.600844907406513</c:v>
                      </c:pt>
                      <c:pt idx="8365">
                        <c:v>2.601087962960678</c:v>
                      </c:pt>
                      <c:pt idx="8366">
                        <c:v>2.6013310185148431</c:v>
                      </c:pt>
                      <c:pt idx="8367">
                        <c:v>2.601574074076284</c:v>
                      </c:pt>
                      <c:pt idx="8368">
                        <c:v>2.6018171296304491</c:v>
                      </c:pt>
                      <c:pt idx="8369">
                        <c:v>2.6020601851846141</c:v>
                      </c:pt>
                      <c:pt idx="8370">
                        <c:v>2.6023032407387792</c:v>
                      </c:pt>
                      <c:pt idx="8371">
                        <c:v>2.6025462962929442</c:v>
                      </c:pt>
                      <c:pt idx="8372">
                        <c:v>2.6027893518543852</c:v>
                      </c:pt>
                      <c:pt idx="8373">
                        <c:v>2.6030324074085502</c:v>
                      </c:pt>
                      <c:pt idx="8374">
                        <c:v>2.6032754629627153</c:v>
                      </c:pt>
                      <c:pt idx="8375">
                        <c:v>2.6035185185168803</c:v>
                      </c:pt>
                      <c:pt idx="8376">
                        <c:v>2.6037615740710454</c:v>
                      </c:pt>
                      <c:pt idx="8377">
                        <c:v>2.6040046296324864</c:v>
                      </c:pt>
                      <c:pt idx="8378">
                        <c:v>2.6042476851866514</c:v>
                      </c:pt>
                      <c:pt idx="8379">
                        <c:v>2.6044907407408164</c:v>
                      </c:pt>
                      <c:pt idx="8380">
                        <c:v>2.6047337962949815</c:v>
                      </c:pt>
                      <c:pt idx="8381">
                        <c:v>2.6049768518491465</c:v>
                      </c:pt>
                      <c:pt idx="8382">
                        <c:v>2.6052199074033116</c:v>
                      </c:pt>
                      <c:pt idx="8383">
                        <c:v>2.6054629629647525</c:v>
                      </c:pt>
                      <c:pt idx="8384">
                        <c:v>2.6057060185189176</c:v>
                      </c:pt>
                      <c:pt idx="8385">
                        <c:v>2.6059490740730826</c:v>
                      </c:pt>
                      <c:pt idx="8386">
                        <c:v>2.6061921296272477</c:v>
                      </c:pt>
                      <c:pt idx="8387">
                        <c:v>2.6064351851814127</c:v>
                      </c:pt>
                      <c:pt idx="8388">
                        <c:v>2.6066782407428537</c:v>
                      </c:pt>
                      <c:pt idx="8389">
                        <c:v>2.6069212962970187</c:v>
                      </c:pt>
                      <c:pt idx="8390">
                        <c:v>2.6071643518511838</c:v>
                      </c:pt>
                      <c:pt idx="8391">
                        <c:v>2.6074074074053488</c:v>
                      </c:pt>
                      <c:pt idx="8392">
                        <c:v>2.6076504629595139</c:v>
                      </c:pt>
                      <c:pt idx="8393">
                        <c:v>2.6078935185209549</c:v>
                      </c:pt>
                      <c:pt idx="8394">
                        <c:v>2.6081365740751199</c:v>
                      </c:pt>
                      <c:pt idx="8395">
                        <c:v>2.6083796296292849</c:v>
                      </c:pt>
                      <c:pt idx="8396">
                        <c:v>2.60862268518345</c:v>
                      </c:pt>
                      <c:pt idx="8397">
                        <c:v>2.608865740737615</c:v>
                      </c:pt>
                      <c:pt idx="8398">
                        <c:v>2.609108796299056</c:v>
                      </c:pt>
                      <c:pt idx="8399">
                        <c:v>2.609351851853221</c:v>
                      </c:pt>
                      <c:pt idx="8400">
                        <c:v>2.6095949074073861</c:v>
                      </c:pt>
                      <c:pt idx="8401">
                        <c:v>2.6098379629615511</c:v>
                      </c:pt>
                      <c:pt idx="8402">
                        <c:v>2.6100925925924958</c:v>
                      </c:pt>
                      <c:pt idx="8403">
                        <c:v>2.6103356481466609</c:v>
                      </c:pt>
                      <c:pt idx="8404">
                        <c:v>2.6105787037008259</c:v>
                      </c:pt>
                      <c:pt idx="8405">
                        <c:v>2.6108217592622669</c:v>
                      </c:pt>
                      <c:pt idx="8406">
                        <c:v>2.6110648148164319</c:v>
                      </c:pt>
                      <c:pt idx="8407">
                        <c:v>2.611307870370597</c:v>
                      </c:pt>
                      <c:pt idx="8408">
                        <c:v>2.611550925924762</c:v>
                      </c:pt>
                      <c:pt idx="8409">
                        <c:v>2.6117939814789271</c:v>
                      </c:pt>
                      <c:pt idx="8410">
                        <c:v>2.6120370370330921</c:v>
                      </c:pt>
                      <c:pt idx="8411">
                        <c:v>2.6122800925945331</c:v>
                      </c:pt>
                      <c:pt idx="8412">
                        <c:v>2.6125231481486981</c:v>
                      </c:pt>
                      <c:pt idx="8413">
                        <c:v>2.6127662037028632</c:v>
                      </c:pt>
                      <c:pt idx="8414">
                        <c:v>2.6130092592570282</c:v>
                      </c:pt>
                      <c:pt idx="8415">
                        <c:v>2.6132523148111932</c:v>
                      </c:pt>
                      <c:pt idx="8416">
                        <c:v>2.6134953703726342</c:v>
                      </c:pt>
                      <c:pt idx="8417">
                        <c:v>2.6137384259267993</c:v>
                      </c:pt>
                      <c:pt idx="8418">
                        <c:v>2.6139814814809643</c:v>
                      </c:pt>
                      <c:pt idx="8419">
                        <c:v>2.6142245370351294</c:v>
                      </c:pt>
                      <c:pt idx="8420">
                        <c:v>2.6144675925892944</c:v>
                      </c:pt>
                      <c:pt idx="8421">
                        <c:v>2.6147106481507354</c:v>
                      </c:pt>
                      <c:pt idx="8422">
                        <c:v>2.6149537037049004</c:v>
                      </c:pt>
                      <c:pt idx="8423">
                        <c:v>2.6151967592590655</c:v>
                      </c:pt>
                      <c:pt idx="8424">
                        <c:v>2.6154398148132305</c:v>
                      </c:pt>
                      <c:pt idx="8425">
                        <c:v>2.6156828703673956</c:v>
                      </c:pt>
                      <c:pt idx="8426">
                        <c:v>2.6159259259288365</c:v>
                      </c:pt>
                      <c:pt idx="8427">
                        <c:v>2.6161689814830016</c:v>
                      </c:pt>
                      <c:pt idx="8428">
                        <c:v>2.6164120370371666</c:v>
                      </c:pt>
                      <c:pt idx="8429">
                        <c:v>2.6166550925913317</c:v>
                      </c:pt>
                      <c:pt idx="8430">
                        <c:v>2.6168981481454967</c:v>
                      </c:pt>
                      <c:pt idx="8431">
                        <c:v>2.6171412036996617</c:v>
                      </c:pt>
                      <c:pt idx="8432">
                        <c:v>2.6173842592611027</c:v>
                      </c:pt>
                      <c:pt idx="8433">
                        <c:v>2.6176273148152678</c:v>
                      </c:pt>
                      <c:pt idx="8434">
                        <c:v>2.6178703703694328</c:v>
                      </c:pt>
                      <c:pt idx="8435">
                        <c:v>2.6181134259235979</c:v>
                      </c:pt>
                      <c:pt idx="8436">
                        <c:v>2.6183564814777629</c:v>
                      </c:pt>
                      <c:pt idx="8437">
                        <c:v>2.6185995370392039</c:v>
                      </c:pt>
                      <c:pt idx="8438">
                        <c:v>2.6188425925933689</c:v>
                      </c:pt>
                      <c:pt idx="8439">
                        <c:v>2.619085648147534</c:v>
                      </c:pt>
                      <c:pt idx="8440">
                        <c:v>2.619328703701699</c:v>
                      </c:pt>
                      <c:pt idx="8441">
                        <c:v>2.6195717592558641</c:v>
                      </c:pt>
                      <c:pt idx="8442">
                        <c:v>2.619814814817305</c:v>
                      </c:pt>
                      <c:pt idx="8443">
                        <c:v>2.6200578703714701</c:v>
                      </c:pt>
                      <c:pt idx="8444">
                        <c:v>2.6203009259256351</c:v>
                      </c:pt>
                      <c:pt idx="8445">
                        <c:v>2.6205439814798002</c:v>
                      </c:pt>
                      <c:pt idx="8446">
                        <c:v>2.6207870370339652</c:v>
                      </c:pt>
                      <c:pt idx="8447">
                        <c:v>2.6210300925954062</c:v>
                      </c:pt>
                      <c:pt idx="8448">
                        <c:v>2.6212731481495712</c:v>
                      </c:pt>
                      <c:pt idx="8449">
                        <c:v>2.6215162037037363</c:v>
                      </c:pt>
                      <c:pt idx="8450">
                        <c:v>2.6217592592579013</c:v>
                      </c:pt>
                      <c:pt idx="8451">
                        <c:v>2.622013888888846</c:v>
                      </c:pt>
                      <c:pt idx="8452">
                        <c:v>2.6222569444430111</c:v>
                      </c:pt>
                      <c:pt idx="8453">
                        <c:v>2.6224999999971761</c:v>
                      </c:pt>
                      <c:pt idx="8454">
                        <c:v>2.6227430555586171</c:v>
                      </c:pt>
                      <c:pt idx="8455">
                        <c:v>2.6229861111127821</c:v>
                      </c:pt>
                      <c:pt idx="8456">
                        <c:v>2.6232291666669472</c:v>
                      </c:pt>
                      <c:pt idx="8457">
                        <c:v>2.6234722222211122</c:v>
                      </c:pt>
                      <c:pt idx="8458">
                        <c:v>2.6237152777752772</c:v>
                      </c:pt>
                      <c:pt idx="8459">
                        <c:v>2.6239583333294423</c:v>
                      </c:pt>
                      <c:pt idx="8460">
                        <c:v>2.6242013888908833</c:v>
                      </c:pt>
                      <c:pt idx="8461">
                        <c:v>2.6244444444450483</c:v>
                      </c:pt>
                      <c:pt idx="8462">
                        <c:v>2.6246874999992134</c:v>
                      </c:pt>
                      <c:pt idx="8463">
                        <c:v>2.6249305555533784</c:v>
                      </c:pt>
                      <c:pt idx="8464">
                        <c:v>2.6251736111075434</c:v>
                      </c:pt>
                      <c:pt idx="8465">
                        <c:v>2.6254166666689844</c:v>
                      </c:pt>
                      <c:pt idx="8466">
                        <c:v>2.6256597222231495</c:v>
                      </c:pt>
                      <c:pt idx="8467">
                        <c:v>2.6259027777773145</c:v>
                      </c:pt>
                      <c:pt idx="8468">
                        <c:v>2.6261458333314796</c:v>
                      </c:pt>
                      <c:pt idx="8469">
                        <c:v>2.6263888888856446</c:v>
                      </c:pt>
                      <c:pt idx="8470">
                        <c:v>2.6266319444470856</c:v>
                      </c:pt>
                      <c:pt idx="8471">
                        <c:v>2.6268750000012506</c:v>
                      </c:pt>
                      <c:pt idx="8472">
                        <c:v>2.6271180555554157</c:v>
                      </c:pt>
                      <c:pt idx="8473">
                        <c:v>2.6273611111095807</c:v>
                      </c:pt>
                      <c:pt idx="8474">
                        <c:v>2.6276041666637457</c:v>
                      </c:pt>
                      <c:pt idx="8475">
                        <c:v>2.6278472222251867</c:v>
                      </c:pt>
                      <c:pt idx="8476">
                        <c:v>2.6280902777793518</c:v>
                      </c:pt>
                      <c:pt idx="8477">
                        <c:v>2.6283333333335168</c:v>
                      </c:pt>
                      <c:pt idx="8478">
                        <c:v>2.6285763888876819</c:v>
                      </c:pt>
                      <c:pt idx="8479">
                        <c:v>2.6288194444418469</c:v>
                      </c:pt>
                      <c:pt idx="8480">
                        <c:v>2.6290624999960119</c:v>
                      </c:pt>
                      <c:pt idx="8481">
                        <c:v>2.6293055555574529</c:v>
                      </c:pt>
                      <c:pt idx="8482">
                        <c:v>2.629548611111618</c:v>
                      </c:pt>
                      <c:pt idx="8483">
                        <c:v>2.629791666665783</c:v>
                      </c:pt>
                      <c:pt idx="8484">
                        <c:v>2.6300347222199481</c:v>
                      </c:pt>
                      <c:pt idx="8485">
                        <c:v>2.6302777777741131</c:v>
                      </c:pt>
                      <c:pt idx="8486">
                        <c:v>2.6305208333355541</c:v>
                      </c:pt>
                      <c:pt idx="8487">
                        <c:v>2.6307638888897191</c:v>
                      </c:pt>
                      <c:pt idx="8488">
                        <c:v>2.6310069444438842</c:v>
                      </c:pt>
                      <c:pt idx="8489">
                        <c:v>2.6312499999980492</c:v>
                      </c:pt>
                      <c:pt idx="8490">
                        <c:v>2.6314930555522142</c:v>
                      </c:pt>
                      <c:pt idx="8491">
                        <c:v>2.6317361111136552</c:v>
                      </c:pt>
                      <c:pt idx="8492">
                        <c:v>2.6319791666678203</c:v>
                      </c:pt>
                      <c:pt idx="8493">
                        <c:v>2.6322222222219853</c:v>
                      </c:pt>
                      <c:pt idx="8494">
                        <c:v>2.6324652777761504</c:v>
                      </c:pt>
                      <c:pt idx="8495">
                        <c:v>2.6327083333303154</c:v>
                      </c:pt>
                      <c:pt idx="8496">
                        <c:v>2.6329513888917564</c:v>
                      </c:pt>
                      <c:pt idx="8497">
                        <c:v>2.6331944444459214</c:v>
                      </c:pt>
                      <c:pt idx="8498">
                        <c:v>2.6334375000000865</c:v>
                      </c:pt>
                      <c:pt idx="8499">
                        <c:v>2.6336921296310312</c:v>
                      </c:pt>
                      <c:pt idx="8500">
                        <c:v>2.6339351851851962</c:v>
                      </c:pt>
                      <c:pt idx="8501">
                        <c:v>2.6341782407393612</c:v>
                      </c:pt>
                      <c:pt idx="8502">
                        <c:v>2.6344212962935263</c:v>
                      </c:pt>
                      <c:pt idx="8503">
                        <c:v>2.6346643518549673</c:v>
                      </c:pt>
                      <c:pt idx="8504">
                        <c:v>2.6349074074091323</c:v>
                      </c:pt>
                      <c:pt idx="8505">
                        <c:v>2.6351504629632974</c:v>
                      </c:pt>
                      <c:pt idx="8506">
                        <c:v>2.6353935185174624</c:v>
                      </c:pt>
                      <c:pt idx="8507">
                        <c:v>2.6356365740716274</c:v>
                      </c:pt>
                      <c:pt idx="8508">
                        <c:v>2.6358796296257925</c:v>
                      </c:pt>
                      <c:pt idx="8509">
                        <c:v>2.6361226851872335</c:v>
                      </c:pt>
                      <c:pt idx="8510">
                        <c:v>2.6363657407413985</c:v>
                      </c:pt>
                      <c:pt idx="8511">
                        <c:v>2.6366087962955636</c:v>
                      </c:pt>
                      <c:pt idx="8512">
                        <c:v>2.6368518518497286</c:v>
                      </c:pt>
                      <c:pt idx="8513">
                        <c:v>2.6370949074038936</c:v>
                      </c:pt>
                      <c:pt idx="8514">
                        <c:v>2.6373379629653346</c:v>
                      </c:pt>
                      <c:pt idx="8515">
                        <c:v>2.6375810185194997</c:v>
                      </c:pt>
                      <c:pt idx="8516">
                        <c:v>2.6378240740736647</c:v>
                      </c:pt>
                      <c:pt idx="8517">
                        <c:v>2.6380671296278297</c:v>
                      </c:pt>
                      <c:pt idx="8518">
                        <c:v>2.6383101851819948</c:v>
                      </c:pt>
                      <c:pt idx="8519">
                        <c:v>2.6385532407434358</c:v>
                      </c:pt>
                      <c:pt idx="8520">
                        <c:v>2.6387962962976008</c:v>
                      </c:pt>
                      <c:pt idx="8521">
                        <c:v>2.6390393518517659</c:v>
                      </c:pt>
                      <c:pt idx="8522">
                        <c:v>2.6392824074059309</c:v>
                      </c:pt>
                      <c:pt idx="8523">
                        <c:v>2.6395254629600959</c:v>
                      </c:pt>
                      <c:pt idx="8524">
                        <c:v>2.6397685185215369</c:v>
                      </c:pt>
                      <c:pt idx="8525">
                        <c:v>2.640011574075702</c:v>
                      </c:pt>
                      <c:pt idx="8526">
                        <c:v>2.640254629629867</c:v>
                      </c:pt>
                      <c:pt idx="8527">
                        <c:v>2.6404976851840321</c:v>
                      </c:pt>
                      <c:pt idx="8528">
                        <c:v>2.6407407407381971</c:v>
                      </c:pt>
                      <c:pt idx="8529">
                        <c:v>2.6409837962923621</c:v>
                      </c:pt>
                      <c:pt idx="8530">
                        <c:v>2.6412268518538031</c:v>
                      </c:pt>
                      <c:pt idx="8531">
                        <c:v>2.6414699074079682</c:v>
                      </c:pt>
                      <c:pt idx="8532">
                        <c:v>2.6417129629621332</c:v>
                      </c:pt>
                      <c:pt idx="8533">
                        <c:v>2.6419560185162982</c:v>
                      </c:pt>
                      <c:pt idx="8534">
                        <c:v>2.6421990740704633</c:v>
                      </c:pt>
                      <c:pt idx="8535">
                        <c:v>2.6424421296319043</c:v>
                      </c:pt>
                      <c:pt idx="8536">
                        <c:v>2.6426851851860693</c:v>
                      </c:pt>
                      <c:pt idx="8537">
                        <c:v>2.6429282407402344</c:v>
                      </c:pt>
                      <c:pt idx="8538">
                        <c:v>2.6431712962943994</c:v>
                      </c:pt>
                      <c:pt idx="8539">
                        <c:v>2.6434143518485644</c:v>
                      </c:pt>
                      <c:pt idx="8540">
                        <c:v>2.6436574074100054</c:v>
                      </c:pt>
                      <c:pt idx="8541">
                        <c:v>2.6439004629641705</c:v>
                      </c:pt>
                      <c:pt idx="8542">
                        <c:v>2.6441435185183355</c:v>
                      </c:pt>
                      <c:pt idx="8543">
                        <c:v>2.6443865740725006</c:v>
                      </c:pt>
                      <c:pt idx="8544">
                        <c:v>2.6446296296266656</c:v>
                      </c:pt>
                      <c:pt idx="8545">
                        <c:v>2.6448726851881066</c:v>
                      </c:pt>
                      <c:pt idx="8546">
                        <c:v>2.6451157407422716</c:v>
                      </c:pt>
                      <c:pt idx="8547">
                        <c:v>2.6453587962964367</c:v>
                      </c:pt>
                      <c:pt idx="8548">
                        <c:v>2.6456134259273814</c:v>
                      </c:pt>
                      <c:pt idx="8549">
                        <c:v>2.6458564814815464</c:v>
                      </c:pt>
                      <c:pt idx="8550">
                        <c:v>2.6460995370357114</c:v>
                      </c:pt>
                      <c:pt idx="8551">
                        <c:v>2.6463425925898765</c:v>
                      </c:pt>
                      <c:pt idx="8552">
                        <c:v>2.6465856481440415</c:v>
                      </c:pt>
                      <c:pt idx="8553">
                        <c:v>2.6468287037054825</c:v>
                      </c:pt>
                      <c:pt idx="8554">
                        <c:v>2.6470717592596475</c:v>
                      </c:pt>
                      <c:pt idx="8555">
                        <c:v>2.6473148148138126</c:v>
                      </c:pt>
                      <c:pt idx="8556">
                        <c:v>2.6475578703679776</c:v>
                      </c:pt>
                      <c:pt idx="8557">
                        <c:v>2.6478009259221427</c:v>
                      </c:pt>
                      <c:pt idx="8558">
                        <c:v>2.6480439814835837</c:v>
                      </c:pt>
                      <c:pt idx="8559">
                        <c:v>2.6482870370377487</c:v>
                      </c:pt>
                      <c:pt idx="8560">
                        <c:v>2.6485300925919137</c:v>
                      </c:pt>
                      <c:pt idx="8561">
                        <c:v>2.6487731481460788</c:v>
                      </c:pt>
                      <c:pt idx="8562">
                        <c:v>2.6490162037002438</c:v>
                      </c:pt>
                      <c:pt idx="8563">
                        <c:v>2.6492592592616848</c:v>
                      </c:pt>
                      <c:pt idx="8564">
                        <c:v>2.6495023148158499</c:v>
                      </c:pt>
                      <c:pt idx="8565">
                        <c:v>2.6497453703700149</c:v>
                      </c:pt>
                      <c:pt idx="8566">
                        <c:v>2.6499884259241799</c:v>
                      </c:pt>
                      <c:pt idx="8567">
                        <c:v>2.650231481478345</c:v>
                      </c:pt>
                      <c:pt idx="8568">
                        <c:v>2.650474537039786</c:v>
                      </c:pt>
                      <c:pt idx="8569">
                        <c:v>2.650717592593951</c:v>
                      </c:pt>
                      <c:pt idx="8570">
                        <c:v>2.6509606481481161</c:v>
                      </c:pt>
                      <c:pt idx="8571">
                        <c:v>2.6512037037022811</c:v>
                      </c:pt>
                      <c:pt idx="8572">
                        <c:v>2.6514467592564461</c:v>
                      </c:pt>
                      <c:pt idx="8573">
                        <c:v>2.6516898148178871</c:v>
                      </c:pt>
                      <c:pt idx="8574">
                        <c:v>2.6519328703720522</c:v>
                      </c:pt>
                      <c:pt idx="8575">
                        <c:v>2.6521759259262172</c:v>
                      </c:pt>
                      <c:pt idx="8576">
                        <c:v>2.6524189814803822</c:v>
                      </c:pt>
                      <c:pt idx="8577">
                        <c:v>2.6526620370345473</c:v>
                      </c:pt>
                      <c:pt idx="8578">
                        <c:v>2.6529050925887123</c:v>
                      </c:pt>
                      <c:pt idx="8579">
                        <c:v>2.6531481481501533</c:v>
                      </c:pt>
                      <c:pt idx="8580">
                        <c:v>2.6533912037043184</c:v>
                      </c:pt>
                      <c:pt idx="8581">
                        <c:v>2.6536342592584834</c:v>
                      </c:pt>
                      <c:pt idx="8582">
                        <c:v>2.6538773148126484</c:v>
                      </c:pt>
                      <c:pt idx="8583">
                        <c:v>2.6541203703668135</c:v>
                      </c:pt>
                      <c:pt idx="8584">
                        <c:v>2.6543634259282545</c:v>
                      </c:pt>
                      <c:pt idx="8585">
                        <c:v>2.6546064814824195</c:v>
                      </c:pt>
                      <c:pt idx="8586">
                        <c:v>2.6548495370365846</c:v>
                      </c:pt>
                      <c:pt idx="8587">
                        <c:v>2.6550925925907496</c:v>
                      </c:pt>
                      <c:pt idx="8588">
                        <c:v>2.6553356481449146</c:v>
                      </c:pt>
                      <c:pt idx="8589">
                        <c:v>2.6555787037063556</c:v>
                      </c:pt>
                      <c:pt idx="8590">
                        <c:v>2.6558217592605207</c:v>
                      </c:pt>
                      <c:pt idx="8591">
                        <c:v>2.6560648148146857</c:v>
                      </c:pt>
                      <c:pt idx="8592">
                        <c:v>2.6563078703688507</c:v>
                      </c:pt>
                      <c:pt idx="8593">
                        <c:v>2.6565509259230158</c:v>
                      </c:pt>
                      <c:pt idx="8594">
                        <c:v>2.6567939814844568</c:v>
                      </c:pt>
                      <c:pt idx="8595">
                        <c:v>2.6570370370386218</c:v>
                      </c:pt>
                      <c:pt idx="8596">
                        <c:v>2.6572916666695665</c:v>
                      </c:pt>
                      <c:pt idx="8597">
                        <c:v>2.6575347222237315</c:v>
                      </c:pt>
                      <c:pt idx="8598">
                        <c:v>2.6577777777778966</c:v>
                      </c:pt>
                      <c:pt idx="8599">
                        <c:v>2.6580208333320616</c:v>
                      </c:pt>
                      <c:pt idx="8600">
                        <c:v>2.6582638888862267</c:v>
                      </c:pt>
                      <c:pt idx="8601">
                        <c:v>2.6585069444403917</c:v>
                      </c:pt>
                      <c:pt idx="8602">
                        <c:v>2.6587500000018327</c:v>
                      </c:pt>
                      <c:pt idx="8603">
                        <c:v>2.6589930555559977</c:v>
                      </c:pt>
                      <c:pt idx="8604">
                        <c:v>2.6592361111101628</c:v>
                      </c:pt>
                      <c:pt idx="8605">
                        <c:v>2.6594791666643278</c:v>
                      </c:pt>
                      <c:pt idx="8606">
                        <c:v>2.6597222222184929</c:v>
                      </c:pt>
                      <c:pt idx="8607">
                        <c:v>2.6599652777799339</c:v>
                      </c:pt>
                      <c:pt idx="8608">
                        <c:v>2.6602083333340989</c:v>
                      </c:pt>
                      <c:pt idx="8609">
                        <c:v>2.6604513888882639</c:v>
                      </c:pt>
                      <c:pt idx="8610">
                        <c:v>2.660694444442429</c:v>
                      </c:pt>
                      <c:pt idx="8611">
                        <c:v>2.660937499996594</c:v>
                      </c:pt>
                      <c:pt idx="8612">
                        <c:v>2.661180555558035</c:v>
                      </c:pt>
                      <c:pt idx="8613">
                        <c:v>2.6614236111122</c:v>
                      </c:pt>
                      <c:pt idx="8614">
                        <c:v>2.6616666666663651</c:v>
                      </c:pt>
                      <c:pt idx="8615">
                        <c:v>2.6619097222205301</c:v>
                      </c:pt>
                      <c:pt idx="8616">
                        <c:v>2.6621527777746952</c:v>
                      </c:pt>
                      <c:pt idx="8617">
                        <c:v>2.6623958333361362</c:v>
                      </c:pt>
                      <c:pt idx="8618">
                        <c:v>2.6626388888903012</c:v>
                      </c:pt>
                      <c:pt idx="8619">
                        <c:v>2.6628819444444662</c:v>
                      </c:pt>
                      <c:pt idx="8620">
                        <c:v>2.6631249999986313</c:v>
                      </c:pt>
                      <c:pt idx="8621">
                        <c:v>2.6633680555527963</c:v>
                      </c:pt>
                      <c:pt idx="8622">
                        <c:v>2.6636111111142373</c:v>
                      </c:pt>
                      <c:pt idx="8623">
                        <c:v>2.6638541666684024</c:v>
                      </c:pt>
                      <c:pt idx="8624">
                        <c:v>2.6640972222225674</c:v>
                      </c:pt>
                      <c:pt idx="8625">
                        <c:v>2.6643402777767324</c:v>
                      </c:pt>
                      <c:pt idx="8626">
                        <c:v>2.6645833333308975</c:v>
                      </c:pt>
                      <c:pt idx="8627">
                        <c:v>2.6648263888850625</c:v>
                      </c:pt>
                      <c:pt idx="8628">
                        <c:v>2.6650694444465035</c:v>
                      </c:pt>
                      <c:pt idx="8629">
                        <c:v>2.6653125000006685</c:v>
                      </c:pt>
                      <c:pt idx="8630">
                        <c:v>2.6655555555548336</c:v>
                      </c:pt>
                      <c:pt idx="8631">
                        <c:v>2.6657986111089986</c:v>
                      </c:pt>
                      <c:pt idx="8632">
                        <c:v>2.6660416666631637</c:v>
                      </c:pt>
                      <c:pt idx="8633">
                        <c:v>2.6662847222246047</c:v>
                      </c:pt>
                      <c:pt idx="8634">
                        <c:v>2.6665277777787697</c:v>
                      </c:pt>
                      <c:pt idx="8635">
                        <c:v>2.6667708333329347</c:v>
                      </c:pt>
                      <c:pt idx="8636">
                        <c:v>2.6670138888870998</c:v>
                      </c:pt>
                      <c:pt idx="8637">
                        <c:v>2.6672569444412648</c:v>
                      </c:pt>
                      <c:pt idx="8638">
                        <c:v>2.6675000000027058</c:v>
                      </c:pt>
                      <c:pt idx="8639">
                        <c:v>2.6677430555568709</c:v>
                      </c:pt>
                      <c:pt idx="8640">
                        <c:v>2.6679861111110359</c:v>
                      </c:pt>
                      <c:pt idx="8641">
                        <c:v>2.6682291666652009</c:v>
                      </c:pt>
                      <c:pt idx="8642">
                        <c:v>2.668472222219366</c:v>
                      </c:pt>
                      <c:pt idx="8643">
                        <c:v>2.668715277780807</c:v>
                      </c:pt>
                      <c:pt idx="8644">
                        <c:v>2.6689699074044757</c:v>
                      </c:pt>
                      <c:pt idx="8645">
                        <c:v>2.6692129629659167</c:v>
                      </c:pt>
                      <c:pt idx="8646">
                        <c:v>2.6694560185200817</c:v>
                      </c:pt>
                      <c:pt idx="8647">
                        <c:v>2.6696990740742468</c:v>
                      </c:pt>
                      <c:pt idx="8648">
                        <c:v>2.6699421296284118</c:v>
                      </c:pt>
                      <c:pt idx="8649">
                        <c:v>2.6701851851825769</c:v>
                      </c:pt>
                      <c:pt idx="8650">
                        <c:v>2.6704282407367419</c:v>
                      </c:pt>
                      <c:pt idx="8651">
                        <c:v>2.6706712962981829</c:v>
                      </c:pt>
                      <c:pt idx="8652">
                        <c:v>2.6709143518523479</c:v>
                      </c:pt>
                      <c:pt idx="8653">
                        <c:v>2.671157407406513</c:v>
                      </c:pt>
                      <c:pt idx="8654">
                        <c:v>2.671400462960678</c:v>
                      </c:pt>
                      <c:pt idx="8655">
                        <c:v>2.6716435185148431</c:v>
                      </c:pt>
                      <c:pt idx="8656">
                        <c:v>2.671886574076284</c:v>
                      </c:pt>
                      <c:pt idx="8657">
                        <c:v>2.6721296296304491</c:v>
                      </c:pt>
                      <c:pt idx="8658">
                        <c:v>2.6723726851846141</c:v>
                      </c:pt>
                      <c:pt idx="8659">
                        <c:v>2.6726157407387792</c:v>
                      </c:pt>
                      <c:pt idx="8660">
                        <c:v>2.6728587962929442</c:v>
                      </c:pt>
                      <c:pt idx="8661">
                        <c:v>2.6731018518543852</c:v>
                      </c:pt>
                      <c:pt idx="8662">
                        <c:v>2.6733449074085502</c:v>
                      </c:pt>
                      <c:pt idx="8663">
                        <c:v>2.6735879629627153</c:v>
                      </c:pt>
                      <c:pt idx="8664">
                        <c:v>2.6738310185168803</c:v>
                      </c:pt>
                      <c:pt idx="8665">
                        <c:v>2.6740740740710454</c:v>
                      </c:pt>
                      <c:pt idx="8666">
                        <c:v>2.6743171296324864</c:v>
                      </c:pt>
                      <c:pt idx="8667">
                        <c:v>2.6745601851866514</c:v>
                      </c:pt>
                      <c:pt idx="8668">
                        <c:v>2.6748032407408164</c:v>
                      </c:pt>
                      <c:pt idx="8669">
                        <c:v>2.6750462962949815</c:v>
                      </c:pt>
                      <c:pt idx="8670">
                        <c:v>2.6752893518491465</c:v>
                      </c:pt>
                      <c:pt idx="8671">
                        <c:v>2.6755324074033116</c:v>
                      </c:pt>
                      <c:pt idx="8672">
                        <c:v>2.6757754629647525</c:v>
                      </c:pt>
                      <c:pt idx="8673">
                        <c:v>2.6760185185189176</c:v>
                      </c:pt>
                      <c:pt idx="8674">
                        <c:v>2.6762615740730826</c:v>
                      </c:pt>
                      <c:pt idx="8675">
                        <c:v>2.6765046296272477</c:v>
                      </c:pt>
                      <c:pt idx="8676">
                        <c:v>2.6767476851814127</c:v>
                      </c:pt>
                      <c:pt idx="8677">
                        <c:v>2.6769907407428537</c:v>
                      </c:pt>
                      <c:pt idx="8678">
                        <c:v>2.6772337962970187</c:v>
                      </c:pt>
                      <c:pt idx="8679">
                        <c:v>2.6774768518511838</c:v>
                      </c:pt>
                      <c:pt idx="8680">
                        <c:v>2.6777199074053488</c:v>
                      </c:pt>
                      <c:pt idx="8681">
                        <c:v>2.6779629629595139</c:v>
                      </c:pt>
                      <c:pt idx="8682">
                        <c:v>2.6782060185209549</c:v>
                      </c:pt>
                      <c:pt idx="8683">
                        <c:v>2.6784490740751199</c:v>
                      </c:pt>
                      <c:pt idx="8684">
                        <c:v>2.6786921296292849</c:v>
                      </c:pt>
                      <c:pt idx="8685">
                        <c:v>2.67893518518345</c:v>
                      </c:pt>
                      <c:pt idx="8686">
                        <c:v>2.679178240737615</c:v>
                      </c:pt>
                      <c:pt idx="8687">
                        <c:v>2.679421296299056</c:v>
                      </c:pt>
                      <c:pt idx="8688">
                        <c:v>2.679664351853221</c:v>
                      </c:pt>
                      <c:pt idx="8689">
                        <c:v>2.6799074074073861</c:v>
                      </c:pt>
                      <c:pt idx="8690">
                        <c:v>2.6801504629615511</c:v>
                      </c:pt>
                      <c:pt idx="8691">
                        <c:v>2.6803935185157162</c:v>
                      </c:pt>
                      <c:pt idx="8692">
                        <c:v>2.6806365740771572</c:v>
                      </c:pt>
                      <c:pt idx="8693">
                        <c:v>2.6808912037008259</c:v>
                      </c:pt>
                      <c:pt idx="8694">
                        <c:v>2.6811342592622669</c:v>
                      </c:pt>
                      <c:pt idx="8695">
                        <c:v>2.6813773148164319</c:v>
                      </c:pt>
                      <c:pt idx="8696">
                        <c:v>2.681620370370597</c:v>
                      </c:pt>
                      <c:pt idx="8697">
                        <c:v>2.681863425924762</c:v>
                      </c:pt>
                      <c:pt idx="8698">
                        <c:v>2.6821064814789271</c:v>
                      </c:pt>
                      <c:pt idx="8699">
                        <c:v>2.6823495370330921</c:v>
                      </c:pt>
                      <c:pt idx="8700">
                        <c:v>2.6825925925945331</c:v>
                      </c:pt>
                      <c:pt idx="8701">
                        <c:v>2.6828356481486981</c:v>
                      </c:pt>
                      <c:pt idx="8702">
                        <c:v>2.6830787037028632</c:v>
                      </c:pt>
                      <c:pt idx="8703">
                        <c:v>2.6833217592570282</c:v>
                      </c:pt>
                      <c:pt idx="8704">
                        <c:v>2.6835648148111932</c:v>
                      </c:pt>
                      <c:pt idx="8705">
                        <c:v>2.6838078703726342</c:v>
                      </c:pt>
                      <c:pt idx="8706">
                        <c:v>2.6840509259267993</c:v>
                      </c:pt>
                      <c:pt idx="8707">
                        <c:v>2.6842939814809643</c:v>
                      </c:pt>
                      <c:pt idx="8708">
                        <c:v>2.6845370370351294</c:v>
                      </c:pt>
                      <c:pt idx="8709">
                        <c:v>2.6847800925892944</c:v>
                      </c:pt>
                      <c:pt idx="8710">
                        <c:v>2.6850231481507354</c:v>
                      </c:pt>
                      <c:pt idx="8711">
                        <c:v>2.6852662037049004</c:v>
                      </c:pt>
                      <c:pt idx="8712">
                        <c:v>2.6855092592590655</c:v>
                      </c:pt>
                      <c:pt idx="8713">
                        <c:v>2.6857523148132305</c:v>
                      </c:pt>
                      <c:pt idx="8714">
                        <c:v>2.6859953703673956</c:v>
                      </c:pt>
                      <c:pt idx="8715">
                        <c:v>2.6862384259288365</c:v>
                      </c:pt>
                      <c:pt idx="8716">
                        <c:v>2.6864814814830016</c:v>
                      </c:pt>
                      <c:pt idx="8717">
                        <c:v>2.6867245370371666</c:v>
                      </c:pt>
                      <c:pt idx="8718">
                        <c:v>2.6869675925913317</c:v>
                      </c:pt>
                      <c:pt idx="8719">
                        <c:v>2.6872106481454967</c:v>
                      </c:pt>
                      <c:pt idx="8720">
                        <c:v>2.6874537036996617</c:v>
                      </c:pt>
                      <c:pt idx="8721">
                        <c:v>2.6876967592611027</c:v>
                      </c:pt>
                      <c:pt idx="8722">
                        <c:v>2.6879398148152678</c:v>
                      </c:pt>
                      <c:pt idx="8723">
                        <c:v>2.6881828703694328</c:v>
                      </c:pt>
                      <c:pt idx="8724">
                        <c:v>2.6884259259235979</c:v>
                      </c:pt>
                      <c:pt idx="8725">
                        <c:v>2.6886689814777629</c:v>
                      </c:pt>
                      <c:pt idx="8726">
                        <c:v>2.6889120370392039</c:v>
                      </c:pt>
                      <c:pt idx="8727">
                        <c:v>2.6891550925933689</c:v>
                      </c:pt>
                      <c:pt idx="8728">
                        <c:v>2.689398148147534</c:v>
                      </c:pt>
                      <c:pt idx="8729">
                        <c:v>2.689641203701699</c:v>
                      </c:pt>
                      <c:pt idx="8730">
                        <c:v>2.6898842592558641</c:v>
                      </c:pt>
                      <c:pt idx="8731">
                        <c:v>2.690127314817305</c:v>
                      </c:pt>
                      <c:pt idx="8732">
                        <c:v>2.6903703703714701</c:v>
                      </c:pt>
                      <c:pt idx="8733">
                        <c:v>2.6906134259256351</c:v>
                      </c:pt>
                      <c:pt idx="8734">
                        <c:v>2.6908564814798002</c:v>
                      </c:pt>
                      <c:pt idx="8735">
                        <c:v>2.6910995370339652</c:v>
                      </c:pt>
                      <c:pt idx="8736">
                        <c:v>2.6913425925954062</c:v>
                      </c:pt>
                      <c:pt idx="8737">
                        <c:v>2.6915856481495712</c:v>
                      </c:pt>
                      <c:pt idx="8738">
                        <c:v>2.6918287037037363</c:v>
                      </c:pt>
                      <c:pt idx="8739">
                        <c:v>2.6920717592579013</c:v>
                      </c:pt>
                      <c:pt idx="8740">
                        <c:v>2.6923148148120664</c:v>
                      </c:pt>
                      <c:pt idx="8741">
                        <c:v>2.6925578703735074</c:v>
                      </c:pt>
                      <c:pt idx="8742">
                        <c:v>2.6928124999971761</c:v>
                      </c:pt>
                      <c:pt idx="8743">
                        <c:v>2.6930555555586171</c:v>
                      </c:pt>
                      <c:pt idx="8744">
                        <c:v>2.6932986111127821</c:v>
                      </c:pt>
                      <c:pt idx="8745">
                        <c:v>2.6935416666669472</c:v>
                      </c:pt>
                      <c:pt idx="8746">
                        <c:v>2.6937847222211122</c:v>
                      </c:pt>
                      <c:pt idx="8747">
                        <c:v>2.6940277777752772</c:v>
                      </c:pt>
                      <c:pt idx="8748">
                        <c:v>2.6942708333294423</c:v>
                      </c:pt>
                      <c:pt idx="8749">
                        <c:v>2.6945138888908833</c:v>
                      </c:pt>
                      <c:pt idx="8750">
                        <c:v>2.6947569444450483</c:v>
                      </c:pt>
                      <c:pt idx="8751">
                        <c:v>2.6949999999992134</c:v>
                      </c:pt>
                      <c:pt idx="8752">
                        <c:v>2.6952430555533784</c:v>
                      </c:pt>
                      <c:pt idx="8753">
                        <c:v>2.6954861111075434</c:v>
                      </c:pt>
                      <c:pt idx="8754">
                        <c:v>2.6957291666689844</c:v>
                      </c:pt>
                      <c:pt idx="8755">
                        <c:v>2.6959722222231495</c:v>
                      </c:pt>
                      <c:pt idx="8756">
                        <c:v>2.6962152777773145</c:v>
                      </c:pt>
                      <c:pt idx="8757">
                        <c:v>2.6964583333314796</c:v>
                      </c:pt>
                      <c:pt idx="8758">
                        <c:v>2.6967013888856446</c:v>
                      </c:pt>
                      <c:pt idx="8759">
                        <c:v>2.6969444444470856</c:v>
                      </c:pt>
                      <c:pt idx="8760">
                        <c:v>2.6971875000012506</c:v>
                      </c:pt>
                      <c:pt idx="8761">
                        <c:v>2.6974305555554157</c:v>
                      </c:pt>
                      <c:pt idx="8762">
                        <c:v>2.6976736111095807</c:v>
                      </c:pt>
                      <c:pt idx="8763">
                        <c:v>2.6979166666637457</c:v>
                      </c:pt>
                      <c:pt idx="8764">
                        <c:v>2.6981597222251867</c:v>
                      </c:pt>
                      <c:pt idx="8765">
                        <c:v>2.6984027777793518</c:v>
                      </c:pt>
                      <c:pt idx="8766">
                        <c:v>2.6986458333335168</c:v>
                      </c:pt>
                      <c:pt idx="8767">
                        <c:v>2.6988888888876819</c:v>
                      </c:pt>
                      <c:pt idx="8768">
                        <c:v>2.6991319444418469</c:v>
                      </c:pt>
                      <c:pt idx="8769">
                        <c:v>2.6993749999960119</c:v>
                      </c:pt>
                      <c:pt idx="8770">
                        <c:v>2.6996180555574529</c:v>
                      </c:pt>
                      <c:pt idx="8771">
                        <c:v>2.699861111111618</c:v>
                      </c:pt>
                      <c:pt idx="8772">
                        <c:v>2.700104166665783</c:v>
                      </c:pt>
                      <c:pt idx="8773">
                        <c:v>2.7003472222199481</c:v>
                      </c:pt>
                      <c:pt idx="8774">
                        <c:v>2.7005902777741131</c:v>
                      </c:pt>
                      <c:pt idx="8775">
                        <c:v>2.7008333333355541</c:v>
                      </c:pt>
                      <c:pt idx="8776">
                        <c:v>2.7010763888897191</c:v>
                      </c:pt>
                      <c:pt idx="8777">
                        <c:v>2.7013194444438842</c:v>
                      </c:pt>
                      <c:pt idx="8778">
                        <c:v>2.7015624999980492</c:v>
                      </c:pt>
                      <c:pt idx="8779">
                        <c:v>2.7018055555522142</c:v>
                      </c:pt>
                      <c:pt idx="8780">
                        <c:v>2.7020486111136552</c:v>
                      </c:pt>
                      <c:pt idx="8781">
                        <c:v>2.7022916666678203</c:v>
                      </c:pt>
                      <c:pt idx="8782">
                        <c:v>2.7025347222219853</c:v>
                      </c:pt>
                      <c:pt idx="8783">
                        <c:v>2.7027777777761504</c:v>
                      </c:pt>
                      <c:pt idx="8784">
                        <c:v>2.7030208333303154</c:v>
                      </c:pt>
                      <c:pt idx="8785">
                        <c:v>2.7032638888917564</c:v>
                      </c:pt>
                      <c:pt idx="8786">
                        <c:v>2.7035069444459214</c:v>
                      </c:pt>
                      <c:pt idx="8787">
                        <c:v>2.7037500000000865</c:v>
                      </c:pt>
                      <c:pt idx="8788">
                        <c:v>2.7039930555542515</c:v>
                      </c:pt>
                      <c:pt idx="8789">
                        <c:v>2.7042361111084166</c:v>
                      </c:pt>
                      <c:pt idx="8790">
                        <c:v>2.7044907407393612</c:v>
                      </c:pt>
                      <c:pt idx="8791">
                        <c:v>2.7047337962935263</c:v>
                      </c:pt>
                      <c:pt idx="8792">
                        <c:v>2.7049768518549673</c:v>
                      </c:pt>
                      <c:pt idx="8793">
                        <c:v>2.7052199074091323</c:v>
                      </c:pt>
                      <c:pt idx="8794">
                        <c:v>2.7054629629632974</c:v>
                      </c:pt>
                      <c:pt idx="8795">
                        <c:v>2.7057060185174624</c:v>
                      </c:pt>
                      <c:pt idx="8796">
                        <c:v>2.7059490740716274</c:v>
                      </c:pt>
                      <c:pt idx="8797">
                        <c:v>2.7061921296257925</c:v>
                      </c:pt>
                      <c:pt idx="8798">
                        <c:v>2.7064351851872335</c:v>
                      </c:pt>
                      <c:pt idx="8799">
                        <c:v>2.7066782407413985</c:v>
                      </c:pt>
                      <c:pt idx="8800">
                        <c:v>2.7069212962955636</c:v>
                      </c:pt>
                      <c:pt idx="8801">
                        <c:v>2.7071643518497286</c:v>
                      </c:pt>
                      <c:pt idx="8802">
                        <c:v>2.7074074074038936</c:v>
                      </c:pt>
                      <c:pt idx="8803">
                        <c:v>2.7076504629653346</c:v>
                      </c:pt>
                      <c:pt idx="8804">
                        <c:v>2.7078935185194997</c:v>
                      </c:pt>
                      <c:pt idx="8805">
                        <c:v>2.7081365740736647</c:v>
                      </c:pt>
                      <c:pt idx="8806">
                        <c:v>2.7083796296278297</c:v>
                      </c:pt>
                      <c:pt idx="8807">
                        <c:v>2.7086226851819948</c:v>
                      </c:pt>
                      <c:pt idx="8808">
                        <c:v>2.7088657407434358</c:v>
                      </c:pt>
                      <c:pt idx="8809">
                        <c:v>2.7091087962976008</c:v>
                      </c:pt>
                      <c:pt idx="8810">
                        <c:v>2.7093518518517659</c:v>
                      </c:pt>
                      <c:pt idx="8811">
                        <c:v>2.7095949074059309</c:v>
                      </c:pt>
                      <c:pt idx="8812">
                        <c:v>2.7098379629600959</c:v>
                      </c:pt>
                      <c:pt idx="8813">
                        <c:v>2.7100810185215369</c:v>
                      </c:pt>
                      <c:pt idx="8814">
                        <c:v>2.710324074075702</c:v>
                      </c:pt>
                      <c:pt idx="8815">
                        <c:v>2.710567129629867</c:v>
                      </c:pt>
                      <c:pt idx="8816">
                        <c:v>2.7108101851840321</c:v>
                      </c:pt>
                      <c:pt idx="8817">
                        <c:v>2.7110532407381971</c:v>
                      </c:pt>
                      <c:pt idx="8818">
                        <c:v>2.7112962962923621</c:v>
                      </c:pt>
                      <c:pt idx="8819">
                        <c:v>2.7115393518538031</c:v>
                      </c:pt>
                      <c:pt idx="8820">
                        <c:v>2.7117824074079682</c:v>
                      </c:pt>
                      <c:pt idx="8821">
                        <c:v>2.7120254629621332</c:v>
                      </c:pt>
                      <c:pt idx="8822">
                        <c:v>2.7122685185162982</c:v>
                      </c:pt>
                      <c:pt idx="8823">
                        <c:v>2.7125115740704633</c:v>
                      </c:pt>
                      <c:pt idx="8824">
                        <c:v>2.7127546296319043</c:v>
                      </c:pt>
                      <c:pt idx="8825">
                        <c:v>2.7129976851860693</c:v>
                      </c:pt>
                      <c:pt idx="8826">
                        <c:v>2.7132407407402344</c:v>
                      </c:pt>
                      <c:pt idx="8827">
                        <c:v>2.7134837962943994</c:v>
                      </c:pt>
                      <c:pt idx="8828">
                        <c:v>2.7137268518485644</c:v>
                      </c:pt>
                      <c:pt idx="8829">
                        <c:v>2.7139699074100054</c:v>
                      </c:pt>
                      <c:pt idx="8830">
                        <c:v>2.7142129629641705</c:v>
                      </c:pt>
                      <c:pt idx="8831">
                        <c:v>2.7144560185183355</c:v>
                      </c:pt>
                      <c:pt idx="8832">
                        <c:v>2.7146990740725006</c:v>
                      </c:pt>
                      <c:pt idx="8833">
                        <c:v>2.7149421296266656</c:v>
                      </c:pt>
                      <c:pt idx="8834">
                        <c:v>2.7151851851881066</c:v>
                      </c:pt>
                      <c:pt idx="8835">
                        <c:v>2.7154282407422716</c:v>
                      </c:pt>
                      <c:pt idx="8836">
                        <c:v>2.7156712962964367</c:v>
                      </c:pt>
                      <c:pt idx="8837">
                        <c:v>2.7159143518506017</c:v>
                      </c:pt>
                      <c:pt idx="8838">
                        <c:v>2.7161689814815464</c:v>
                      </c:pt>
                      <c:pt idx="8839">
                        <c:v>2.7164120370357114</c:v>
                      </c:pt>
                      <c:pt idx="8840">
                        <c:v>2.7166550925898765</c:v>
                      </c:pt>
                      <c:pt idx="8841">
                        <c:v>2.7168981481440415</c:v>
                      </c:pt>
                      <c:pt idx="8842">
                        <c:v>2.7171412037054825</c:v>
                      </c:pt>
                      <c:pt idx="8843">
                        <c:v>2.7173842592596475</c:v>
                      </c:pt>
                      <c:pt idx="8844">
                        <c:v>2.7176273148138126</c:v>
                      </c:pt>
                      <c:pt idx="8845">
                        <c:v>2.7178703703679776</c:v>
                      </c:pt>
                      <c:pt idx="8846">
                        <c:v>2.7181134259221427</c:v>
                      </c:pt>
                      <c:pt idx="8847">
                        <c:v>2.7183564814835837</c:v>
                      </c:pt>
                      <c:pt idx="8848">
                        <c:v>2.7185995370377487</c:v>
                      </c:pt>
                      <c:pt idx="8849">
                        <c:v>2.7188425925919137</c:v>
                      </c:pt>
                      <c:pt idx="8850">
                        <c:v>2.7190856481460788</c:v>
                      </c:pt>
                      <c:pt idx="8851">
                        <c:v>2.7193287037002438</c:v>
                      </c:pt>
                      <c:pt idx="8852">
                        <c:v>2.7195717592616848</c:v>
                      </c:pt>
                      <c:pt idx="8853">
                        <c:v>2.7198148148158499</c:v>
                      </c:pt>
                      <c:pt idx="8854">
                        <c:v>2.7200578703700149</c:v>
                      </c:pt>
                      <c:pt idx="8855">
                        <c:v>2.7203009259241799</c:v>
                      </c:pt>
                      <c:pt idx="8856">
                        <c:v>2.720543981478345</c:v>
                      </c:pt>
                      <c:pt idx="8857">
                        <c:v>2.720787037039786</c:v>
                      </c:pt>
                      <c:pt idx="8858">
                        <c:v>2.721030092593951</c:v>
                      </c:pt>
                      <c:pt idx="8859">
                        <c:v>2.7212731481481161</c:v>
                      </c:pt>
                      <c:pt idx="8860">
                        <c:v>2.7215162037022811</c:v>
                      </c:pt>
                      <c:pt idx="8861">
                        <c:v>2.7217592592564461</c:v>
                      </c:pt>
                      <c:pt idx="8862">
                        <c:v>2.7220023148178871</c:v>
                      </c:pt>
                      <c:pt idx="8863">
                        <c:v>2.7222453703720522</c:v>
                      </c:pt>
                      <c:pt idx="8864">
                        <c:v>2.7224884259262172</c:v>
                      </c:pt>
                      <c:pt idx="8865">
                        <c:v>2.7227314814803822</c:v>
                      </c:pt>
                      <c:pt idx="8866">
                        <c:v>2.7229745370345473</c:v>
                      </c:pt>
                      <c:pt idx="8867">
                        <c:v>2.7232175925887123</c:v>
                      </c:pt>
                      <c:pt idx="8868">
                        <c:v>2.7234606481501533</c:v>
                      </c:pt>
                      <c:pt idx="8869">
                        <c:v>2.7237037037043184</c:v>
                      </c:pt>
                      <c:pt idx="8870">
                        <c:v>2.7239467592584834</c:v>
                      </c:pt>
                      <c:pt idx="8871">
                        <c:v>2.7241898148126484</c:v>
                      </c:pt>
                      <c:pt idx="8872">
                        <c:v>2.7244328703668135</c:v>
                      </c:pt>
                      <c:pt idx="8873">
                        <c:v>2.7246759259282545</c:v>
                      </c:pt>
                      <c:pt idx="8874">
                        <c:v>2.7249189814824195</c:v>
                      </c:pt>
                      <c:pt idx="8875">
                        <c:v>2.7251620370365846</c:v>
                      </c:pt>
                      <c:pt idx="8876">
                        <c:v>2.7254050925907496</c:v>
                      </c:pt>
                      <c:pt idx="8877">
                        <c:v>2.7256481481449146</c:v>
                      </c:pt>
                      <c:pt idx="8878">
                        <c:v>2.7258912037063556</c:v>
                      </c:pt>
                      <c:pt idx="8879">
                        <c:v>2.7261342592605207</c:v>
                      </c:pt>
                      <c:pt idx="8880">
                        <c:v>2.7263773148146857</c:v>
                      </c:pt>
                      <c:pt idx="8881">
                        <c:v>2.7266203703688507</c:v>
                      </c:pt>
                      <c:pt idx="8882">
                        <c:v>2.7268634259230158</c:v>
                      </c:pt>
                      <c:pt idx="8883">
                        <c:v>2.7271064814844568</c:v>
                      </c:pt>
                      <c:pt idx="8884">
                        <c:v>2.7273495370386218</c:v>
                      </c:pt>
                      <c:pt idx="8885">
                        <c:v>2.7275925925927869</c:v>
                      </c:pt>
                      <c:pt idx="8886">
                        <c:v>2.7278356481469519</c:v>
                      </c:pt>
                      <c:pt idx="8887">
                        <c:v>2.7280902777778966</c:v>
                      </c:pt>
                      <c:pt idx="8888">
                        <c:v>2.7283333333320616</c:v>
                      </c:pt>
                      <c:pt idx="8889">
                        <c:v>2.7285763888862267</c:v>
                      </c:pt>
                      <c:pt idx="8890">
                        <c:v>2.7288194444403917</c:v>
                      </c:pt>
                      <c:pt idx="8891">
                        <c:v>2.7290625000018327</c:v>
                      </c:pt>
                      <c:pt idx="8892">
                        <c:v>2.7293055555559977</c:v>
                      </c:pt>
                      <c:pt idx="8893">
                        <c:v>2.7295486111101628</c:v>
                      </c:pt>
                      <c:pt idx="8894">
                        <c:v>2.7297916666643278</c:v>
                      </c:pt>
                      <c:pt idx="8895">
                        <c:v>2.7300347222184929</c:v>
                      </c:pt>
                      <c:pt idx="8896">
                        <c:v>2.7302777777799339</c:v>
                      </c:pt>
                      <c:pt idx="8897">
                        <c:v>2.7305208333340989</c:v>
                      </c:pt>
                      <c:pt idx="8898">
                        <c:v>2.7307638888882639</c:v>
                      </c:pt>
                      <c:pt idx="8899">
                        <c:v>2.731006944442429</c:v>
                      </c:pt>
                      <c:pt idx="8900">
                        <c:v>2.731249999996594</c:v>
                      </c:pt>
                      <c:pt idx="8901">
                        <c:v>2.731493055558035</c:v>
                      </c:pt>
                      <c:pt idx="8902">
                        <c:v>2.7317361111122</c:v>
                      </c:pt>
                      <c:pt idx="8903">
                        <c:v>2.7319791666663651</c:v>
                      </c:pt>
                      <c:pt idx="8904">
                        <c:v>2.7322222222205301</c:v>
                      </c:pt>
                      <c:pt idx="8905">
                        <c:v>2.7324652777746952</c:v>
                      </c:pt>
                      <c:pt idx="8906">
                        <c:v>2.7327083333361362</c:v>
                      </c:pt>
                      <c:pt idx="8907">
                        <c:v>2.7329513888903012</c:v>
                      </c:pt>
                      <c:pt idx="8908">
                        <c:v>2.7331944444444662</c:v>
                      </c:pt>
                      <c:pt idx="8909">
                        <c:v>2.7334374999986313</c:v>
                      </c:pt>
                      <c:pt idx="8910">
                        <c:v>2.7336805555527963</c:v>
                      </c:pt>
                      <c:pt idx="8911">
                        <c:v>2.7339236111142373</c:v>
                      </c:pt>
                      <c:pt idx="8912">
                        <c:v>2.7341666666684024</c:v>
                      </c:pt>
                      <c:pt idx="8913">
                        <c:v>2.7344097222225674</c:v>
                      </c:pt>
                      <c:pt idx="8914">
                        <c:v>2.7346527777767324</c:v>
                      </c:pt>
                      <c:pt idx="8915">
                        <c:v>2.7348958333308975</c:v>
                      </c:pt>
                      <c:pt idx="8916">
                        <c:v>2.7351388888850625</c:v>
                      </c:pt>
                      <c:pt idx="8917">
                        <c:v>2.7353819444465035</c:v>
                      </c:pt>
                      <c:pt idx="8918">
                        <c:v>2.7356250000006685</c:v>
                      </c:pt>
                      <c:pt idx="8919">
                        <c:v>2.7358680555548336</c:v>
                      </c:pt>
                      <c:pt idx="8920">
                        <c:v>2.7361111111089986</c:v>
                      </c:pt>
                      <c:pt idx="8921">
                        <c:v>2.7363541666631637</c:v>
                      </c:pt>
                      <c:pt idx="8922">
                        <c:v>2.7365972222246047</c:v>
                      </c:pt>
                      <c:pt idx="8923">
                        <c:v>2.7368402777787697</c:v>
                      </c:pt>
                      <c:pt idx="8924">
                        <c:v>2.7370833333329347</c:v>
                      </c:pt>
                      <c:pt idx="8925">
                        <c:v>2.7373263888870998</c:v>
                      </c:pt>
                      <c:pt idx="8926">
                        <c:v>2.7375694444412648</c:v>
                      </c:pt>
                      <c:pt idx="8927">
                        <c:v>2.7378125000027058</c:v>
                      </c:pt>
                      <c:pt idx="8928">
                        <c:v>2.7380555555568709</c:v>
                      </c:pt>
                      <c:pt idx="8929">
                        <c:v>2.7382986111110359</c:v>
                      </c:pt>
                      <c:pt idx="8930">
                        <c:v>2.7385416666652009</c:v>
                      </c:pt>
                      <c:pt idx="8931">
                        <c:v>2.738784722219366</c:v>
                      </c:pt>
                      <c:pt idx="8932">
                        <c:v>2.739027777780807</c:v>
                      </c:pt>
                      <c:pt idx="8933">
                        <c:v>2.739270833334972</c:v>
                      </c:pt>
                      <c:pt idx="8934">
                        <c:v>2.739513888889137</c:v>
                      </c:pt>
                      <c:pt idx="8935">
                        <c:v>2.7397685185200817</c:v>
                      </c:pt>
                      <c:pt idx="8936">
                        <c:v>2.7400115740742468</c:v>
                      </c:pt>
                      <c:pt idx="8937">
                        <c:v>2.7402546296284118</c:v>
                      </c:pt>
                      <c:pt idx="8938">
                        <c:v>2.7404976851825769</c:v>
                      </c:pt>
                      <c:pt idx="8939">
                        <c:v>2.7407407407367419</c:v>
                      </c:pt>
                      <c:pt idx="8940">
                        <c:v>2.7409837962981829</c:v>
                      </c:pt>
                      <c:pt idx="8941">
                        <c:v>2.7412268518523479</c:v>
                      </c:pt>
                      <c:pt idx="8942">
                        <c:v>2.741469907406513</c:v>
                      </c:pt>
                      <c:pt idx="8943">
                        <c:v>2.741712962960678</c:v>
                      </c:pt>
                      <c:pt idx="8944">
                        <c:v>2.7419560185148431</c:v>
                      </c:pt>
                      <c:pt idx="8945">
                        <c:v>2.742199074076284</c:v>
                      </c:pt>
                      <c:pt idx="8946">
                        <c:v>2.7424421296304491</c:v>
                      </c:pt>
                      <c:pt idx="8947">
                        <c:v>2.7426851851846141</c:v>
                      </c:pt>
                      <c:pt idx="8948">
                        <c:v>2.7429282407387792</c:v>
                      </c:pt>
                      <c:pt idx="8949">
                        <c:v>2.7431712962929442</c:v>
                      </c:pt>
                      <c:pt idx="8950">
                        <c:v>2.7434143518543852</c:v>
                      </c:pt>
                      <c:pt idx="8951">
                        <c:v>2.7436574074085502</c:v>
                      </c:pt>
                      <c:pt idx="8952">
                        <c:v>2.7439004629627153</c:v>
                      </c:pt>
                      <c:pt idx="8953">
                        <c:v>2.7441435185168803</c:v>
                      </c:pt>
                      <c:pt idx="8954">
                        <c:v>2.7443865740710454</c:v>
                      </c:pt>
                      <c:pt idx="8955">
                        <c:v>2.7446296296324864</c:v>
                      </c:pt>
                      <c:pt idx="8956">
                        <c:v>2.7448726851866514</c:v>
                      </c:pt>
                      <c:pt idx="8957">
                        <c:v>2.7451157407408164</c:v>
                      </c:pt>
                      <c:pt idx="8958">
                        <c:v>2.7453587962949815</c:v>
                      </c:pt>
                      <c:pt idx="8959">
                        <c:v>2.7456018518491465</c:v>
                      </c:pt>
                      <c:pt idx="8960">
                        <c:v>2.7458449074033116</c:v>
                      </c:pt>
                      <c:pt idx="8961">
                        <c:v>2.7460879629647525</c:v>
                      </c:pt>
                      <c:pt idx="8962">
                        <c:v>2.7463310185189176</c:v>
                      </c:pt>
                      <c:pt idx="8963">
                        <c:v>2.7465740740730826</c:v>
                      </c:pt>
                      <c:pt idx="8964">
                        <c:v>2.7468171296272477</c:v>
                      </c:pt>
                      <c:pt idx="8965">
                        <c:v>2.7470601851814127</c:v>
                      </c:pt>
                      <c:pt idx="8966">
                        <c:v>2.7473032407428537</c:v>
                      </c:pt>
                      <c:pt idx="8967">
                        <c:v>2.7475462962970187</c:v>
                      </c:pt>
                      <c:pt idx="8968">
                        <c:v>2.7477893518511838</c:v>
                      </c:pt>
                      <c:pt idx="8969">
                        <c:v>2.7480324074053488</c:v>
                      </c:pt>
                      <c:pt idx="8970">
                        <c:v>2.7482754629595139</c:v>
                      </c:pt>
                      <c:pt idx="8971">
                        <c:v>2.7485185185209549</c:v>
                      </c:pt>
                      <c:pt idx="8972">
                        <c:v>2.7487615740751199</c:v>
                      </c:pt>
                      <c:pt idx="8973">
                        <c:v>2.7490046296292849</c:v>
                      </c:pt>
                      <c:pt idx="8974">
                        <c:v>2.74924768518345</c:v>
                      </c:pt>
                      <c:pt idx="8975">
                        <c:v>2.749490740737615</c:v>
                      </c:pt>
                      <c:pt idx="8976">
                        <c:v>2.749733796299056</c:v>
                      </c:pt>
                      <c:pt idx="8977">
                        <c:v>2.749976851853221</c:v>
                      </c:pt>
                      <c:pt idx="8978">
                        <c:v>2.7502199074073861</c:v>
                      </c:pt>
                      <c:pt idx="8979">
                        <c:v>2.7504629629615511</c:v>
                      </c:pt>
                      <c:pt idx="8980">
                        <c:v>2.7507060185157162</c:v>
                      </c:pt>
                      <c:pt idx="8981">
                        <c:v>2.7509490740771572</c:v>
                      </c:pt>
                      <c:pt idx="8982">
                        <c:v>2.7511921296313222</c:v>
                      </c:pt>
                      <c:pt idx="8983">
                        <c:v>2.7514351851854872</c:v>
                      </c:pt>
                      <c:pt idx="8984">
                        <c:v>2.7516898148164319</c:v>
                      </c:pt>
                      <c:pt idx="8985">
                        <c:v>2.751932870370597</c:v>
                      </c:pt>
                      <c:pt idx="8986">
                        <c:v>2.752175925924762</c:v>
                      </c:pt>
                      <c:pt idx="8987">
                        <c:v>2.7524189814789271</c:v>
                      </c:pt>
                      <c:pt idx="8988">
                        <c:v>2.7526620370330921</c:v>
                      </c:pt>
                      <c:pt idx="8989">
                        <c:v>2.7529050925945331</c:v>
                      </c:pt>
                      <c:pt idx="8990">
                        <c:v>2.7531481481486981</c:v>
                      </c:pt>
                      <c:pt idx="8991">
                        <c:v>2.7533912037028632</c:v>
                      </c:pt>
                      <c:pt idx="8992">
                        <c:v>2.7536342592570282</c:v>
                      </c:pt>
                      <c:pt idx="8993">
                        <c:v>2.7538773148111932</c:v>
                      </c:pt>
                      <c:pt idx="8994">
                        <c:v>2.7541203703726342</c:v>
                      </c:pt>
                      <c:pt idx="8995">
                        <c:v>2.7543634259267993</c:v>
                      </c:pt>
                      <c:pt idx="8996">
                        <c:v>2.7546064814809643</c:v>
                      </c:pt>
                      <c:pt idx="8997">
                        <c:v>2.7548495370351294</c:v>
                      </c:pt>
                      <c:pt idx="8998">
                        <c:v>2.7550925925892944</c:v>
                      </c:pt>
                      <c:pt idx="8999">
                        <c:v>2.7553356481507354</c:v>
                      </c:pt>
                      <c:pt idx="9000">
                        <c:v>2.7555787037049004</c:v>
                      </c:pt>
                      <c:pt idx="9001">
                        <c:v>2.7558217592590655</c:v>
                      </c:pt>
                      <c:pt idx="9002">
                        <c:v>2.7560648148132305</c:v>
                      </c:pt>
                      <c:pt idx="9003">
                        <c:v>2.7563078703673956</c:v>
                      </c:pt>
                      <c:pt idx="9004">
                        <c:v>2.7565509259288365</c:v>
                      </c:pt>
                      <c:pt idx="9005">
                        <c:v>2.7567939814830016</c:v>
                      </c:pt>
                      <c:pt idx="9006">
                        <c:v>2.7570370370371666</c:v>
                      </c:pt>
                      <c:pt idx="9007">
                        <c:v>2.7572800925913317</c:v>
                      </c:pt>
                      <c:pt idx="9008">
                        <c:v>2.7575231481454967</c:v>
                      </c:pt>
                      <c:pt idx="9009">
                        <c:v>2.7577662036996617</c:v>
                      </c:pt>
                      <c:pt idx="9010">
                        <c:v>2.7580092592611027</c:v>
                      </c:pt>
                      <c:pt idx="9011">
                        <c:v>2.7582523148152678</c:v>
                      </c:pt>
                      <c:pt idx="9012">
                        <c:v>2.7584953703694328</c:v>
                      </c:pt>
                      <c:pt idx="9013">
                        <c:v>2.7587384259235979</c:v>
                      </c:pt>
                      <c:pt idx="9014">
                        <c:v>2.7589814814777629</c:v>
                      </c:pt>
                      <c:pt idx="9015">
                        <c:v>2.7592245370392039</c:v>
                      </c:pt>
                      <c:pt idx="9016">
                        <c:v>2.7594675925933689</c:v>
                      </c:pt>
                      <c:pt idx="9017">
                        <c:v>2.759710648147534</c:v>
                      </c:pt>
                      <c:pt idx="9018">
                        <c:v>2.759953703701699</c:v>
                      </c:pt>
                      <c:pt idx="9019">
                        <c:v>2.7601967592558641</c:v>
                      </c:pt>
                      <c:pt idx="9020">
                        <c:v>2.760439814817305</c:v>
                      </c:pt>
                      <c:pt idx="9021">
                        <c:v>2.7606828703714701</c:v>
                      </c:pt>
                      <c:pt idx="9022">
                        <c:v>2.7609259259256351</c:v>
                      </c:pt>
                      <c:pt idx="9023">
                        <c:v>2.7611689814798002</c:v>
                      </c:pt>
                      <c:pt idx="9024">
                        <c:v>2.7614120370339652</c:v>
                      </c:pt>
                      <c:pt idx="9025">
                        <c:v>2.7616550925954062</c:v>
                      </c:pt>
                      <c:pt idx="9026">
                        <c:v>2.7618981481495712</c:v>
                      </c:pt>
                      <c:pt idx="9027">
                        <c:v>2.7621412037037363</c:v>
                      </c:pt>
                      <c:pt idx="9028">
                        <c:v>2.7623842592579013</c:v>
                      </c:pt>
                      <c:pt idx="9029">
                        <c:v>2.7626273148120664</c:v>
                      </c:pt>
                      <c:pt idx="9030">
                        <c:v>2.7628703703735074</c:v>
                      </c:pt>
                      <c:pt idx="9031">
                        <c:v>2.7631134259276724</c:v>
                      </c:pt>
                      <c:pt idx="9032">
                        <c:v>2.7633680555586171</c:v>
                      </c:pt>
                      <c:pt idx="9033">
                        <c:v>2.7636111111127821</c:v>
                      </c:pt>
                      <c:pt idx="9034">
                        <c:v>2.7638541666669472</c:v>
                      </c:pt>
                      <c:pt idx="9035">
                        <c:v>2.7640972222211122</c:v>
                      </c:pt>
                      <c:pt idx="9036">
                        <c:v>2.7643402777752772</c:v>
                      </c:pt>
                      <c:pt idx="9037">
                        <c:v>2.7645833333294423</c:v>
                      </c:pt>
                      <c:pt idx="9038">
                        <c:v>2.7648263888908833</c:v>
                      </c:pt>
                      <c:pt idx="9039">
                        <c:v>2.7650694444450483</c:v>
                      </c:pt>
                      <c:pt idx="9040">
                        <c:v>2.7653124999992134</c:v>
                      </c:pt>
                      <c:pt idx="9041">
                        <c:v>2.7655555555533784</c:v>
                      </c:pt>
                      <c:pt idx="9042">
                        <c:v>2.7657986111075434</c:v>
                      </c:pt>
                      <c:pt idx="9043">
                        <c:v>2.7660416666689844</c:v>
                      </c:pt>
                      <c:pt idx="9044">
                        <c:v>2.7662847222231495</c:v>
                      </c:pt>
                      <c:pt idx="9045">
                        <c:v>2.7665277777773145</c:v>
                      </c:pt>
                      <c:pt idx="9046">
                        <c:v>2.7667708333314796</c:v>
                      </c:pt>
                      <c:pt idx="9047">
                        <c:v>2.7670138888856446</c:v>
                      </c:pt>
                      <c:pt idx="9048">
                        <c:v>2.7672569444470856</c:v>
                      </c:pt>
                      <c:pt idx="9049">
                        <c:v>2.7675000000012506</c:v>
                      </c:pt>
                      <c:pt idx="9050">
                        <c:v>2.7677430555554157</c:v>
                      </c:pt>
                      <c:pt idx="9051">
                        <c:v>2.7679861111095807</c:v>
                      </c:pt>
                      <c:pt idx="9052">
                        <c:v>2.7682291666637457</c:v>
                      </c:pt>
                      <c:pt idx="9053">
                        <c:v>2.7684722222251867</c:v>
                      </c:pt>
                      <c:pt idx="9054">
                        <c:v>2.7687152777793518</c:v>
                      </c:pt>
                      <c:pt idx="9055">
                        <c:v>2.7689583333335168</c:v>
                      </c:pt>
                      <c:pt idx="9056">
                        <c:v>2.7692013888876819</c:v>
                      </c:pt>
                      <c:pt idx="9057">
                        <c:v>2.7694444444418469</c:v>
                      </c:pt>
                      <c:pt idx="9058">
                        <c:v>2.7696874999960119</c:v>
                      </c:pt>
                      <c:pt idx="9059">
                        <c:v>2.7699305555574529</c:v>
                      </c:pt>
                      <c:pt idx="9060">
                        <c:v>2.770173611111618</c:v>
                      </c:pt>
                      <c:pt idx="9061">
                        <c:v>2.770416666665783</c:v>
                      </c:pt>
                      <c:pt idx="9062">
                        <c:v>2.7706597222199481</c:v>
                      </c:pt>
                      <c:pt idx="9063">
                        <c:v>2.7709027777741131</c:v>
                      </c:pt>
                      <c:pt idx="9064">
                        <c:v>2.7711458333355541</c:v>
                      </c:pt>
                      <c:pt idx="9065">
                        <c:v>2.7713888888897191</c:v>
                      </c:pt>
                      <c:pt idx="9066">
                        <c:v>2.7716319444438842</c:v>
                      </c:pt>
                      <c:pt idx="9067">
                        <c:v>2.7718749999980492</c:v>
                      </c:pt>
                      <c:pt idx="9068">
                        <c:v>2.7721180555522142</c:v>
                      </c:pt>
                      <c:pt idx="9069">
                        <c:v>2.7723611111136552</c:v>
                      </c:pt>
                      <c:pt idx="9070">
                        <c:v>2.7726041666678203</c:v>
                      </c:pt>
                      <c:pt idx="9071">
                        <c:v>2.7728472222219853</c:v>
                      </c:pt>
                      <c:pt idx="9072">
                        <c:v>2.7730902777761504</c:v>
                      </c:pt>
                      <c:pt idx="9073">
                        <c:v>2.7733333333303154</c:v>
                      </c:pt>
                      <c:pt idx="9074">
                        <c:v>2.7735763888917564</c:v>
                      </c:pt>
                      <c:pt idx="9075">
                        <c:v>2.7738194444459214</c:v>
                      </c:pt>
                      <c:pt idx="9076">
                        <c:v>2.7740625000000865</c:v>
                      </c:pt>
                      <c:pt idx="9077">
                        <c:v>2.7743055555542515</c:v>
                      </c:pt>
                      <c:pt idx="9078">
                        <c:v>2.7745486111084166</c:v>
                      </c:pt>
                      <c:pt idx="9079">
                        <c:v>2.7747916666625816</c:v>
                      </c:pt>
                      <c:pt idx="9080">
                        <c:v>2.7750462962935263</c:v>
                      </c:pt>
                      <c:pt idx="9081">
                        <c:v>2.7752893518549673</c:v>
                      </c:pt>
                      <c:pt idx="9082">
                        <c:v>2.7755324074091323</c:v>
                      </c:pt>
                      <c:pt idx="9083">
                        <c:v>2.7757754629632974</c:v>
                      </c:pt>
                      <c:pt idx="9084">
                        <c:v>2.7760185185174624</c:v>
                      </c:pt>
                      <c:pt idx="9085">
                        <c:v>2.7762615740716274</c:v>
                      </c:pt>
                      <c:pt idx="9086">
                        <c:v>2.7765046296257925</c:v>
                      </c:pt>
                      <c:pt idx="9087">
                        <c:v>2.7767476851872335</c:v>
                      </c:pt>
                      <c:pt idx="9088">
                        <c:v>2.7769907407413985</c:v>
                      </c:pt>
                      <c:pt idx="9089">
                        <c:v>2.7772337962955636</c:v>
                      </c:pt>
                      <c:pt idx="9090">
                        <c:v>2.7774768518497286</c:v>
                      </c:pt>
                      <c:pt idx="9091">
                        <c:v>2.7777199074038936</c:v>
                      </c:pt>
                      <c:pt idx="9092">
                        <c:v>2.7779629629653346</c:v>
                      </c:pt>
                      <c:pt idx="9093">
                        <c:v>2.7782060185194997</c:v>
                      </c:pt>
                      <c:pt idx="9094">
                        <c:v>2.7784490740736647</c:v>
                      </c:pt>
                      <c:pt idx="9095">
                        <c:v>2.7786921296278297</c:v>
                      </c:pt>
                      <c:pt idx="9096">
                        <c:v>2.7789351851819948</c:v>
                      </c:pt>
                      <c:pt idx="9097">
                        <c:v>2.7791782407434358</c:v>
                      </c:pt>
                      <c:pt idx="9098">
                        <c:v>2.7794212962976008</c:v>
                      </c:pt>
                      <c:pt idx="9099">
                        <c:v>2.7796643518517659</c:v>
                      </c:pt>
                      <c:pt idx="9100">
                        <c:v>2.7799074074059309</c:v>
                      </c:pt>
                      <c:pt idx="9101">
                        <c:v>2.7801504629600959</c:v>
                      </c:pt>
                      <c:pt idx="9102">
                        <c:v>2.7803935185215369</c:v>
                      </c:pt>
                      <c:pt idx="9103">
                        <c:v>2.780636574075702</c:v>
                      </c:pt>
                      <c:pt idx="9104">
                        <c:v>2.780879629629867</c:v>
                      </c:pt>
                      <c:pt idx="9105">
                        <c:v>2.7811226851840321</c:v>
                      </c:pt>
                      <c:pt idx="9106">
                        <c:v>2.7813657407381971</c:v>
                      </c:pt>
                      <c:pt idx="9107">
                        <c:v>2.7816087962923621</c:v>
                      </c:pt>
                      <c:pt idx="9108">
                        <c:v>2.7818518518538031</c:v>
                      </c:pt>
                      <c:pt idx="9109">
                        <c:v>2.7820949074079682</c:v>
                      </c:pt>
                      <c:pt idx="9110">
                        <c:v>2.7823379629621332</c:v>
                      </c:pt>
                      <c:pt idx="9111">
                        <c:v>2.7825810185162982</c:v>
                      </c:pt>
                      <c:pt idx="9112">
                        <c:v>2.7828240740704633</c:v>
                      </c:pt>
                      <c:pt idx="9113">
                        <c:v>2.7830671296319043</c:v>
                      </c:pt>
                      <c:pt idx="9114">
                        <c:v>2.7833101851860693</c:v>
                      </c:pt>
                      <c:pt idx="9115">
                        <c:v>2.7835532407402344</c:v>
                      </c:pt>
                      <c:pt idx="9116">
                        <c:v>2.7837962962943994</c:v>
                      </c:pt>
                      <c:pt idx="9117">
                        <c:v>2.7840393518485644</c:v>
                      </c:pt>
                      <c:pt idx="9118">
                        <c:v>2.7842824074100054</c:v>
                      </c:pt>
                      <c:pt idx="9119">
                        <c:v>2.7845254629641705</c:v>
                      </c:pt>
                      <c:pt idx="9120">
                        <c:v>2.7847685185183355</c:v>
                      </c:pt>
                      <c:pt idx="9121">
                        <c:v>2.7850115740725006</c:v>
                      </c:pt>
                      <c:pt idx="9122">
                        <c:v>2.7852546296266656</c:v>
                      </c:pt>
                      <c:pt idx="9123">
                        <c:v>2.7854976851881066</c:v>
                      </c:pt>
                      <c:pt idx="9124">
                        <c:v>2.7857407407422716</c:v>
                      </c:pt>
                      <c:pt idx="9125">
                        <c:v>2.7859837962964367</c:v>
                      </c:pt>
                      <c:pt idx="9126">
                        <c:v>2.7862268518506017</c:v>
                      </c:pt>
                      <c:pt idx="9127">
                        <c:v>2.7864699074047667</c:v>
                      </c:pt>
                      <c:pt idx="9128">
                        <c:v>2.7867129629589318</c:v>
                      </c:pt>
                      <c:pt idx="9129">
                        <c:v>2.7869675925898765</c:v>
                      </c:pt>
                      <c:pt idx="9130">
                        <c:v>2.7872106481440415</c:v>
                      </c:pt>
                      <c:pt idx="9131">
                        <c:v>2.7874537037054825</c:v>
                      </c:pt>
                      <c:pt idx="9132">
                        <c:v>2.7876967592596475</c:v>
                      </c:pt>
                      <c:pt idx="9133">
                        <c:v>2.7879398148138126</c:v>
                      </c:pt>
                      <c:pt idx="9134">
                        <c:v>2.7881828703679776</c:v>
                      </c:pt>
                      <c:pt idx="9135">
                        <c:v>2.7884259259221427</c:v>
                      </c:pt>
                      <c:pt idx="9136">
                        <c:v>2.7886689814835837</c:v>
                      </c:pt>
                      <c:pt idx="9137">
                        <c:v>2.7889120370377487</c:v>
                      </c:pt>
                      <c:pt idx="9138">
                        <c:v>2.7891550925919137</c:v>
                      </c:pt>
                      <c:pt idx="9139">
                        <c:v>2.7893981481460788</c:v>
                      </c:pt>
                      <c:pt idx="9140">
                        <c:v>2.7896412037002438</c:v>
                      </c:pt>
                      <c:pt idx="9141">
                        <c:v>2.7898842592616848</c:v>
                      </c:pt>
                      <c:pt idx="9142">
                        <c:v>2.7901273148158499</c:v>
                      </c:pt>
                      <c:pt idx="9143">
                        <c:v>2.7903703703700149</c:v>
                      </c:pt>
                      <c:pt idx="9144">
                        <c:v>2.7906134259241799</c:v>
                      </c:pt>
                      <c:pt idx="9145">
                        <c:v>2.790856481478345</c:v>
                      </c:pt>
                      <c:pt idx="9146">
                        <c:v>2.791099537039786</c:v>
                      </c:pt>
                      <c:pt idx="9147">
                        <c:v>2.791342592593951</c:v>
                      </c:pt>
                      <c:pt idx="9148">
                        <c:v>2.7915856481481161</c:v>
                      </c:pt>
                      <c:pt idx="9149">
                        <c:v>2.7918287037022811</c:v>
                      </c:pt>
                      <c:pt idx="9150">
                        <c:v>2.7920717592564461</c:v>
                      </c:pt>
                      <c:pt idx="9151">
                        <c:v>2.7923148148178871</c:v>
                      </c:pt>
                      <c:pt idx="9152">
                        <c:v>2.7925578703720522</c:v>
                      </c:pt>
                      <c:pt idx="9153">
                        <c:v>2.7928009259262172</c:v>
                      </c:pt>
                      <c:pt idx="9154">
                        <c:v>2.7930439814803822</c:v>
                      </c:pt>
                      <c:pt idx="9155">
                        <c:v>2.7932870370345473</c:v>
                      </c:pt>
                      <c:pt idx="9156">
                        <c:v>2.7935300925887123</c:v>
                      </c:pt>
                      <c:pt idx="9157">
                        <c:v>2.7937731481501533</c:v>
                      </c:pt>
                      <c:pt idx="9158">
                        <c:v>2.7940162037043184</c:v>
                      </c:pt>
                      <c:pt idx="9159">
                        <c:v>2.7942592592584834</c:v>
                      </c:pt>
                      <c:pt idx="9160">
                        <c:v>2.7945023148126484</c:v>
                      </c:pt>
                      <c:pt idx="9161">
                        <c:v>2.7947453703668135</c:v>
                      </c:pt>
                      <c:pt idx="9162">
                        <c:v>2.7949884259282545</c:v>
                      </c:pt>
                      <c:pt idx="9163">
                        <c:v>2.7952314814824195</c:v>
                      </c:pt>
                      <c:pt idx="9164">
                        <c:v>2.7954745370365846</c:v>
                      </c:pt>
                      <c:pt idx="9165">
                        <c:v>2.7957175925907496</c:v>
                      </c:pt>
                      <c:pt idx="9166">
                        <c:v>2.7959606481449146</c:v>
                      </c:pt>
                      <c:pt idx="9167">
                        <c:v>2.7962037037063556</c:v>
                      </c:pt>
                      <c:pt idx="9168">
                        <c:v>2.7964467592605207</c:v>
                      </c:pt>
                      <c:pt idx="9169">
                        <c:v>2.7966898148146857</c:v>
                      </c:pt>
                      <c:pt idx="9170">
                        <c:v>2.7969328703688507</c:v>
                      </c:pt>
                      <c:pt idx="9171">
                        <c:v>2.7971759259230158</c:v>
                      </c:pt>
                      <c:pt idx="9172">
                        <c:v>2.7974189814844568</c:v>
                      </c:pt>
                      <c:pt idx="9173">
                        <c:v>2.7976620370386218</c:v>
                      </c:pt>
                      <c:pt idx="9174">
                        <c:v>2.7979050925927869</c:v>
                      </c:pt>
                      <c:pt idx="9175">
                        <c:v>2.7981481481469519</c:v>
                      </c:pt>
                      <c:pt idx="9176">
                        <c:v>2.7983912037011169</c:v>
                      </c:pt>
                      <c:pt idx="9177">
                        <c:v>2.7986458333320616</c:v>
                      </c:pt>
                      <c:pt idx="9178">
                        <c:v>2.7988888888862267</c:v>
                      </c:pt>
                      <c:pt idx="9179">
                        <c:v>2.7991319444403917</c:v>
                      </c:pt>
                      <c:pt idx="9180">
                        <c:v>2.7993750000018327</c:v>
                      </c:pt>
                      <c:pt idx="9181">
                        <c:v>2.7996180555559977</c:v>
                      </c:pt>
                      <c:pt idx="9182">
                        <c:v>2.7998611111101628</c:v>
                      </c:pt>
                      <c:pt idx="9183">
                        <c:v>2.8001041666643278</c:v>
                      </c:pt>
                      <c:pt idx="9184">
                        <c:v>2.8003472222184929</c:v>
                      </c:pt>
                      <c:pt idx="9185">
                        <c:v>2.8005902777799339</c:v>
                      </c:pt>
                      <c:pt idx="9186">
                        <c:v>2.8008333333340989</c:v>
                      </c:pt>
                      <c:pt idx="9187">
                        <c:v>2.8010763888882639</c:v>
                      </c:pt>
                      <c:pt idx="9188">
                        <c:v>2.801319444442429</c:v>
                      </c:pt>
                      <c:pt idx="9189">
                        <c:v>2.801562499996594</c:v>
                      </c:pt>
                      <c:pt idx="9190">
                        <c:v>2.801805555558035</c:v>
                      </c:pt>
                      <c:pt idx="9191">
                        <c:v>2.8020486111122</c:v>
                      </c:pt>
                      <c:pt idx="9192">
                        <c:v>2.8022916666663651</c:v>
                      </c:pt>
                      <c:pt idx="9193">
                        <c:v>2.8025347222205301</c:v>
                      </c:pt>
                      <c:pt idx="9194">
                        <c:v>2.8027777777746952</c:v>
                      </c:pt>
                      <c:pt idx="9195">
                        <c:v>2.8030208333361362</c:v>
                      </c:pt>
                      <c:pt idx="9196">
                        <c:v>2.8032638888903012</c:v>
                      </c:pt>
                      <c:pt idx="9197">
                        <c:v>2.8035069444444662</c:v>
                      </c:pt>
                      <c:pt idx="9198">
                        <c:v>2.8037499999986313</c:v>
                      </c:pt>
                      <c:pt idx="9199">
                        <c:v>2.8039930555527963</c:v>
                      </c:pt>
                      <c:pt idx="9200">
                        <c:v>2.8042361111142373</c:v>
                      </c:pt>
                      <c:pt idx="9201">
                        <c:v>2.8044791666684024</c:v>
                      </c:pt>
                      <c:pt idx="9202">
                        <c:v>2.8047222222225674</c:v>
                      </c:pt>
                      <c:pt idx="9203">
                        <c:v>2.8049652777767324</c:v>
                      </c:pt>
                      <c:pt idx="9204">
                        <c:v>2.8052083333308975</c:v>
                      </c:pt>
                      <c:pt idx="9205">
                        <c:v>2.8054513888850625</c:v>
                      </c:pt>
                      <c:pt idx="9206">
                        <c:v>2.8056944444465035</c:v>
                      </c:pt>
                      <c:pt idx="9207">
                        <c:v>2.8059375000006685</c:v>
                      </c:pt>
                      <c:pt idx="9208">
                        <c:v>2.8061805555548336</c:v>
                      </c:pt>
                      <c:pt idx="9209">
                        <c:v>2.8064236111089986</c:v>
                      </c:pt>
                      <c:pt idx="9210">
                        <c:v>2.8066666666631637</c:v>
                      </c:pt>
                      <c:pt idx="9211">
                        <c:v>2.8069097222246047</c:v>
                      </c:pt>
                      <c:pt idx="9212">
                        <c:v>2.8071527777787697</c:v>
                      </c:pt>
                      <c:pt idx="9213">
                        <c:v>2.8073958333329347</c:v>
                      </c:pt>
                      <c:pt idx="9214">
                        <c:v>2.8076388888870998</c:v>
                      </c:pt>
                      <c:pt idx="9215">
                        <c:v>2.8078819444412648</c:v>
                      </c:pt>
                      <c:pt idx="9216">
                        <c:v>2.8081250000027058</c:v>
                      </c:pt>
                      <c:pt idx="9217">
                        <c:v>2.8083680555568709</c:v>
                      </c:pt>
                      <c:pt idx="9218">
                        <c:v>2.8086111111110359</c:v>
                      </c:pt>
                      <c:pt idx="9219">
                        <c:v>2.8088541666652009</c:v>
                      </c:pt>
                      <c:pt idx="9220">
                        <c:v>2.809097222219366</c:v>
                      </c:pt>
                      <c:pt idx="9221">
                        <c:v>2.809340277780807</c:v>
                      </c:pt>
                      <c:pt idx="9222">
                        <c:v>2.809583333334972</c:v>
                      </c:pt>
                      <c:pt idx="9223">
                        <c:v>2.809826388889137</c:v>
                      </c:pt>
                      <c:pt idx="9224">
                        <c:v>2.8100694444433021</c:v>
                      </c:pt>
                      <c:pt idx="9225">
                        <c:v>2.8103124999974671</c:v>
                      </c:pt>
                      <c:pt idx="9226">
                        <c:v>2.8105671296284118</c:v>
                      </c:pt>
                      <c:pt idx="9227">
                        <c:v>2.8108101851825769</c:v>
                      </c:pt>
                      <c:pt idx="9228">
                        <c:v>2.8110532407367419</c:v>
                      </c:pt>
                      <c:pt idx="9229">
                        <c:v>2.8112962962981829</c:v>
                      </c:pt>
                      <c:pt idx="9230">
                        <c:v>2.8115393518523479</c:v>
                      </c:pt>
                      <c:pt idx="9231">
                        <c:v>2.811782407406513</c:v>
                      </c:pt>
                      <c:pt idx="9232">
                        <c:v>2.812025462960678</c:v>
                      </c:pt>
                      <c:pt idx="9233">
                        <c:v>2.8122685185148431</c:v>
                      </c:pt>
                      <c:pt idx="9234">
                        <c:v>2.812511574076284</c:v>
                      </c:pt>
                      <c:pt idx="9235">
                        <c:v>2.8127546296304491</c:v>
                      </c:pt>
                      <c:pt idx="9236">
                        <c:v>2.8129976851846141</c:v>
                      </c:pt>
                      <c:pt idx="9237">
                        <c:v>2.8132407407387792</c:v>
                      </c:pt>
                      <c:pt idx="9238">
                        <c:v>2.8134837962929442</c:v>
                      </c:pt>
                      <c:pt idx="9239">
                        <c:v>2.8137268518543852</c:v>
                      </c:pt>
                      <c:pt idx="9240">
                        <c:v>2.8139699074085502</c:v>
                      </c:pt>
                      <c:pt idx="9241">
                        <c:v>2.8142129629627153</c:v>
                      </c:pt>
                      <c:pt idx="9242">
                        <c:v>2.8144560185168803</c:v>
                      </c:pt>
                      <c:pt idx="9243">
                        <c:v>2.8146990740710454</c:v>
                      </c:pt>
                      <c:pt idx="9244">
                        <c:v>2.8149421296324864</c:v>
                      </c:pt>
                      <c:pt idx="9245">
                        <c:v>2.8151851851866514</c:v>
                      </c:pt>
                      <c:pt idx="9246">
                        <c:v>2.8154282407408164</c:v>
                      </c:pt>
                      <c:pt idx="9247">
                        <c:v>2.8156712962949815</c:v>
                      </c:pt>
                      <c:pt idx="9248">
                        <c:v>2.8159143518491465</c:v>
                      </c:pt>
                      <c:pt idx="9249">
                        <c:v>2.8161574074033116</c:v>
                      </c:pt>
                      <c:pt idx="9250">
                        <c:v>2.8164004629647525</c:v>
                      </c:pt>
                      <c:pt idx="9251">
                        <c:v>2.8166435185189176</c:v>
                      </c:pt>
                      <c:pt idx="9252">
                        <c:v>2.8168865740730826</c:v>
                      </c:pt>
                      <c:pt idx="9253">
                        <c:v>2.8171296296272477</c:v>
                      </c:pt>
                      <c:pt idx="9254">
                        <c:v>2.8173726851814127</c:v>
                      </c:pt>
                      <c:pt idx="9255">
                        <c:v>2.8176157407428537</c:v>
                      </c:pt>
                      <c:pt idx="9256">
                        <c:v>2.8178587962970187</c:v>
                      </c:pt>
                      <c:pt idx="9257">
                        <c:v>2.8181018518511838</c:v>
                      </c:pt>
                      <c:pt idx="9258">
                        <c:v>2.8183449074053488</c:v>
                      </c:pt>
                      <c:pt idx="9259">
                        <c:v>2.8185879629595139</c:v>
                      </c:pt>
                      <c:pt idx="9260">
                        <c:v>2.8188310185209549</c:v>
                      </c:pt>
                      <c:pt idx="9261">
                        <c:v>2.8190740740751199</c:v>
                      </c:pt>
                      <c:pt idx="9262">
                        <c:v>2.8193171296292849</c:v>
                      </c:pt>
                      <c:pt idx="9263">
                        <c:v>2.81956018518345</c:v>
                      </c:pt>
                      <c:pt idx="9264">
                        <c:v>2.819803240737615</c:v>
                      </c:pt>
                      <c:pt idx="9265">
                        <c:v>2.820046296299056</c:v>
                      </c:pt>
                      <c:pt idx="9266">
                        <c:v>2.820289351853221</c:v>
                      </c:pt>
                      <c:pt idx="9267">
                        <c:v>2.8205324074073861</c:v>
                      </c:pt>
                      <c:pt idx="9268">
                        <c:v>2.8207754629615511</c:v>
                      </c:pt>
                      <c:pt idx="9269">
                        <c:v>2.8210185185157162</c:v>
                      </c:pt>
                      <c:pt idx="9270">
                        <c:v>2.8212615740771572</c:v>
                      </c:pt>
                      <c:pt idx="9271">
                        <c:v>2.8215046296313222</c:v>
                      </c:pt>
                      <c:pt idx="9272">
                        <c:v>2.8217476851854872</c:v>
                      </c:pt>
                      <c:pt idx="9273">
                        <c:v>2.8219907407396523</c:v>
                      </c:pt>
                      <c:pt idx="9274">
                        <c:v>2.822245370370597</c:v>
                      </c:pt>
                      <c:pt idx="9275">
                        <c:v>2.822488425924762</c:v>
                      </c:pt>
                      <c:pt idx="9276">
                        <c:v>2.8227314814789271</c:v>
                      </c:pt>
                      <c:pt idx="9277">
                        <c:v>2.8229745370330921</c:v>
                      </c:pt>
                      <c:pt idx="9278">
                        <c:v>2.8232175925945331</c:v>
                      </c:pt>
                      <c:pt idx="9279">
                        <c:v>2.8234606481486981</c:v>
                      </c:pt>
                      <c:pt idx="9280">
                        <c:v>2.8237037037028632</c:v>
                      </c:pt>
                      <c:pt idx="9281">
                        <c:v>2.8239467592570282</c:v>
                      </c:pt>
                      <c:pt idx="9282">
                        <c:v>2.8241898148111932</c:v>
                      </c:pt>
                      <c:pt idx="9283">
                        <c:v>2.8244328703726342</c:v>
                      </c:pt>
                      <c:pt idx="9284">
                        <c:v>2.8246759259267993</c:v>
                      </c:pt>
                      <c:pt idx="9285">
                        <c:v>2.8249189814809643</c:v>
                      </c:pt>
                      <c:pt idx="9286">
                        <c:v>2.8251620370351294</c:v>
                      </c:pt>
                      <c:pt idx="9287">
                        <c:v>2.8254050925892944</c:v>
                      </c:pt>
                      <c:pt idx="9288">
                        <c:v>2.8256481481507354</c:v>
                      </c:pt>
                      <c:pt idx="9289">
                        <c:v>2.8258912037049004</c:v>
                      </c:pt>
                      <c:pt idx="9290">
                        <c:v>2.8261342592590655</c:v>
                      </c:pt>
                      <c:pt idx="9291">
                        <c:v>2.8263773148132305</c:v>
                      </c:pt>
                      <c:pt idx="9292">
                        <c:v>2.8266203703673956</c:v>
                      </c:pt>
                      <c:pt idx="9293">
                        <c:v>2.8268634259288365</c:v>
                      </c:pt>
                      <c:pt idx="9294">
                        <c:v>2.8271064814830016</c:v>
                      </c:pt>
                      <c:pt idx="9295">
                        <c:v>2.8273495370371666</c:v>
                      </c:pt>
                      <c:pt idx="9296">
                        <c:v>2.8275925925913317</c:v>
                      </c:pt>
                      <c:pt idx="9297">
                        <c:v>2.8278356481454967</c:v>
                      </c:pt>
                      <c:pt idx="9298">
                        <c:v>2.8280787036996617</c:v>
                      </c:pt>
                      <c:pt idx="9299">
                        <c:v>2.8283217592611027</c:v>
                      </c:pt>
                      <c:pt idx="9300">
                        <c:v>2.8285648148152678</c:v>
                      </c:pt>
                      <c:pt idx="9301">
                        <c:v>2.8288078703694328</c:v>
                      </c:pt>
                      <c:pt idx="9302">
                        <c:v>2.8290509259235979</c:v>
                      </c:pt>
                      <c:pt idx="9303">
                        <c:v>2.8292939814777629</c:v>
                      </c:pt>
                      <c:pt idx="9304">
                        <c:v>2.8295370370392039</c:v>
                      </c:pt>
                      <c:pt idx="9305">
                        <c:v>2.8297800925933689</c:v>
                      </c:pt>
                      <c:pt idx="9306">
                        <c:v>2.830023148147534</c:v>
                      </c:pt>
                      <c:pt idx="9307">
                        <c:v>2.830266203701699</c:v>
                      </c:pt>
                      <c:pt idx="9308">
                        <c:v>2.8305092592558641</c:v>
                      </c:pt>
                      <c:pt idx="9309">
                        <c:v>2.830752314817305</c:v>
                      </c:pt>
                      <c:pt idx="9310">
                        <c:v>2.8309953703714701</c:v>
                      </c:pt>
                      <c:pt idx="9311">
                        <c:v>2.8312384259256351</c:v>
                      </c:pt>
                      <c:pt idx="9312">
                        <c:v>2.8314814814798002</c:v>
                      </c:pt>
                      <c:pt idx="9313">
                        <c:v>2.8317245370339652</c:v>
                      </c:pt>
                      <c:pt idx="9314">
                        <c:v>2.8319675925954062</c:v>
                      </c:pt>
                      <c:pt idx="9315">
                        <c:v>2.8322106481495712</c:v>
                      </c:pt>
                      <c:pt idx="9316">
                        <c:v>2.8324537037037363</c:v>
                      </c:pt>
                      <c:pt idx="9317">
                        <c:v>2.8326967592579013</c:v>
                      </c:pt>
                      <c:pt idx="9318">
                        <c:v>2.8329398148120664</c:v>
                      </c:pt>
                      <c:pt idx="9319">
                        <c:v>2.8331828703735074</c:v>
                      </c:pt>
                      <c:pt idx="9320">
                        <c:v>2.8334259259276724</c:v>
                      </c:pt>
                      <c:pt idx="9321">
                        <c:v>2.8336689814818374</c:v>
                      </c:pt>
                      <c:pt idx="9322">
                        <c:v>2.8339120370360025</c:v>
                      </c:pt>
                      <c:pt idx="9323">
                        <c:v>2.8341666666669472</c:v>
                      </c:pt>
                      <c:pt idx="9324">
                        <c:v>2.8344097222211122</c:v>
                      </c:pt>
                      <c:pt idx="9325">
                        <c:v>2.8346527777752772</c:v>
                      </c:pt>
                      <c:pt idx="9326">
                        <c:v>2.8348958333294423</c:v>
                      </c:pt>
                      <c:pt idx="9327">
                        <c:v>2.8351388888908833</c:v>
                      </c:pt>
                      <c:pt idx="9328">
                        <c:v>2.8353819444450483</c:v>
                      </c:pt>
                      <c:pt idx="9329">
                        <c:v>2.8356249999992134</c:v>
                      </c:pt>
                      <c:pt idx="9330">
                        <c:v>2.8358680555533784</c:v>
                      </c:pt>
                      <c:pt idx="9331">
                        <c:v>2.8361111111075434</c:v>
                      </c:pt>
                      <c:pt idx="9332">
                        <c:v>2.8363541666689844</c:v>
                      </c:pt>
                      <c:pt idx="9333">
                        <c:v>2.8365972222231495</c:v>
                      </c:pt>
                      <c:pt idx="9334">
                        <c:v>2.8368402777773145</c:v>
                      </c:pt>
                      <c:pt idx="9335">
                        <c:v>2.8370833333314796</c:v>
                      </c:pt>
                      <c:pt idx="9336">
                        <c:v>2.8373263888856446</c:v>
                      </c:pt>
                      <c:pt idx="9337">
                        <c:v>2.8375694444470856</c:v>
                      </c:pt>
                      <c:pt idx="9338">
                        <c:v>2.8378125000012506</c:v>
                      </c:pt>
                      <c:pt idx="9339">
                        <c:v>2.8380555555554157</c:v>
                      </c:pt>
                      <c:pt idx="9340">
                        <c:v>2.8382986111095807</c:v>
                      </c:pt>
                      <c:pt idx="9341">
                        <c:v>2.8385416666637457</c:v>
                      </c:pt>
                      <c:pt idx="9342">
                        <c:v>2.8387847222251867</c:v>
                      </c:pt>
                      <c:pt idx="9343">
                        <c:v>2.8390277777793518</c:v>
                      </c:pt>
                      <c:pt idx="9344">
                        <c:v>2.8392708333335168</c:v>
                      </c:pt>
                      <c:pt idx="9345">
                        <c:v>2.8395138888876819</c:v>
                      </c:pt>
                      <c:pt idx="9346">
                        <c:v>2.8397569444418469</c:v>
                      </c:pt>
                      <c:pt idx="9347">
                        <c:v>2.8399999999960119</c:v>
                      </c:pt>
                      <c:pt idx="9348">
                        <c:v>2.8402430555574529</c:v>
                      </c:pt>
                      <c:pt idx="9349">
                        <c:v>2.840486111111618</c:v>
                      </c:pt>
                      <c:pt idx="9350">
                        <c:v>2.840729166665783</c:v>
                      </c:pt>
                      <c:pt idx="9351">
                        <c:v>2.8409722222199481</c:v>
                      </c:pt>
                      <c:pt idx="9352">
                        <c:v>2.8412152777741131</c:v>
                      </c:pt>
                      <c:pt idx="9353">
                        <c:v>2.8414583333355541</c:v>
                      </c:pt>
                      <c:pt idx="9354">
                        <c:v>2.8417013888897191</c:v>
                      </c:pt>
                      <c:pt idx="9355">
                        <c:v>2.8419444444438842</c:v>
                      </c:pt>
                      <c:pt idx="9356">
                        <c:v>2.8421874999980492</c:v>
                      </c:pt>
                      <c:pt idx="9357">
                        <c:v>2.8424305555522142</c:v>
                      </c:pt>
                      <c:pt idx="9358">
                        <c:v>2.8426736111136552</c:v>
                      </c:pt>
                      <c:pt idx="9359">
                        <c:v>2.8429166666678203</c:v>
                      </c:pt>
                      <c:pt idx="9360">
                        <c:v>2.8431597222219853</c:v>
                      </c:pt>
                      <c:pt idx="9361">
                        <c:v>2.8434027777761504</c:v>
                      </c:pt>
                      <c:pt idx="9362">
                        <c:v>2.8436458333303154</c:v>
                      </c:pt>
                      <c:pt idx="9363">
                        <c:v>2.8438888888917564</c:v>
                      </c:pt>
                      <c:pt idx="9364">
                        <c:v>2.8441319444459214</c:v>
                      </c:pt>
                      <c:pt idx="9365">
                        <c:v>2.8443750000000865</c:v>
                      </c:pt>
                      <c:pt idx="9366">
                        <c:v>2.8446180555542515</c:v>
                      </c:pt>
                      <c:pt idx="9367">
                        <c:v>2.8448611111084166</c:v>
                      </c:pt>
                      <c:pt idx="9368">
                        <c:v>2.8451041666625816</c:v>
                      </c:pt>
                      <c:pt idx="9369">
                        <c:v>2.8453472222240226</c:v>
                      </c:pt>
                      <c:pt idx="9370">
                        <c:v>2.8455902777781876</c:v>
                      </c:pt>
                      <c:pt idx="9371">
                        <c:v>2.8458449074091323</c:v>
                      </c:pt>
                      <c:pt idx="9372">
                        <c:v>2.8460879629632974</c:v>
                      </c:pt>
                      <c:pt idx="9373">
                        <c:v>2.8463310185174624</c:v>
                      </c:pt>
                      <c:pt idx="9374">
                        <c:v>2.8465740740716274</c:v>
                      </c:pt>
                      <c:pt idx="9375">
                        <c:v>2.8468171296257925</c:v>
                      </c:pt>
                      <c:pt idx="9376">
                        <c:v>2.8470601851872335</c:v>
                      </c:pt>
                      <c:pt idx="9377">
                        <c:v>2.8473032407413985</c:v>
                      </c:pt>
                      <c:pt idx="9378">
                        <c:v>2.8475462962955636</c:v>
                      </c:pt>
                      <c:pt idx="9379">
                        <c:v>2.8477893518497286</c:v>
                      </c:pt>
                      <c:pt idx="9380">
                        <c:v>2.8480324074038936</c:v>
                      </c:pt>
                      <c:pt idx="9381">
                        <c:v>2.8482754629653346</c:v>
                      </c:pt>
                      <c:pt idx="9382">
                        <c:v>2.8485185185194997</c:v>
                      </c:pt>
                      <c:pt idx="9383">
                        <c:v>2.8487615740736647</c:v>
                      </c:pt>
                      <c:pt idx="9384">
                        <c:v>2.8490046296278297</c:v>
                      </c:pt>
                      <c:pt idx="9385">
                        <c:v>2.8492476851819948</c:v>
                      </c:pt>
                      <c:pt idx="9386">
                        <c:v>2.8494907407434358</c:v>
                      </c:pt>
                      <c:pt idx="9387">
                        <c:v>2.8497337962976008</c:v>
                      </c:pt>
                      <c:pt idx="9388">
                        <c:v>2.8499768518517659</c:v>
                      </c:pt>
                      <c:pt idx="9389">
                        <c:v>2.8502199074059309</c:v>
                      </c:pt>
                      <c:pt idx="9390">
                        <c:v>2.8504629629600959</c:v>
                      </c:pt>
                      <c:pt idx="9391">
                        <c:v>2.8507060185215369</c:v>
                      </c:pt>
                      <c:pt idx="9392">
                        <c:v>2.850949074075702</c:v>
                      </c:pt>
                      <c:pt idx="9393">
                        <c:v>2.851192129629867</c:v>
                      </c:pt>
                      <c:pt idx="9394">
                        <c:v>2.8514351851840321</c:v>
                      </c:pt>
                      <c:pt idx="9395">
                        <c:v>2.8516782407381971</c:v>
                      </c:pt>
                      <c:pt idx="9396">
                        <c:v>2.8519212962923621</c:v>
                      </c:pt>
                      <c:pt idx="9397">
                        <c:v>2.8521643518538031</c:v>
                      </c:pt>
                      <c:pt idx="9398">
                        <c:v>2.8524074074079682</c:v>
                      </c:pt>
                      <c:pt idx="9399">
                        <c:v>2.8526504629621332</c:v>
                      </c:pt>
                      <c:pt idx="9400">
                        <c:v>2.8528935185162982</c:v>
                      </c:pt>
                      <c:pt idx="9401">
                        <c:v>2.8531365740704633</c:v>
                      </c:pt>
                      <c:pt idx="9402">
                        <c:v>2.8533796296319043</c:v>
                      </c:pt>
                      <c:pt idx="9403">
                        <c:v>2.8536226851860693</c:v>
                      </c:pt>
                      <c:pt idx="9404">
                        <c:v>2.8538657407402344</c:v>
                      </c:pt>
                      <c:pt idx="9405">
                        <c:v>2.8541087962943994</c:v>
                      </c:pt>
                      <c:pt idx="9406">
                        <c:v>2.8543518518485644</c:v>
                      </c:pt>
                      <c:pt idx="9407">
                        <c:v>2.8545949074100054</c:v>
                      </c:pt>
                      <c:pt idx="9408">
                        <c:v>2.8548379629641705</c:v>
                      </c:pt>
                      <c:pt idx="9409">
                        <c:v>2.8550810185183355</c:v>
                      </c:pt>
                      <c:pt idx="9410">
                        <c:v>2.8553240740725006</c:v>
                      </c:pt>
                      <c:pt idx="9411">
                        <c:v>2.8555671296266656</c:v>
                      </c:pt>
                      <c:pt idx="9412">
                        <c:v>2.8558101851881066</c:v>
                      </c:pt>
                      <c:pt idx="9413">
                        <c:v>2.8560532407422716</c:v>
                      </c:pt>
                      <c:pt idx="9414">
                        <c:v>2.8562962962964367</c:v>
                      </c:pt>
                      <c:pt idx="9415">
                        <c:v>2.8565393518506017</c:v>
                      </c:pt>
                      <c:pt idx="9416">
                        <c:v>2.8567824074047667</c:v>
                      </c:pt>
                      <c:pt idx="9417">
                        <c:v>2.8570254629589318</c:v>
                      </c:pt>
                      <c:pt idx="9418">
                        <c:v>2.8572685185203728</c:v>
                      </c:pt>
                      <c:pt idx="9419">
                        <c:v>2.8575231481440415</c:v>
                      </c:pt>
                      <c:pt idx="9420">
                        <c:v>2.8577662037054825</c:v>
                      </c:pt>
                      <c:pt idx="9421">
                        <c:v>2.8580092592596475</c:v>
                      </c:pt>
                      <c:pt idx="9422">
                        <c:v>2.8582523148138126</c:v>
                      </c:pt>
                      <c:pt idx="9423">
                        <c:v>2.8584953703679776</c:v>
                      </c:pt>
                      <c:pt idx="9424">
                        <c:v>2.8587384259221427</c:v>
                      </c:pt>
                      <c:pt idx="9425">
                        <c:v>2.8589814814835837</c:v>
                      </c:pt>
                      <c:pt idx="9426">
                        <c:v>2.8592245370377487</c:v>
                      </c:pt>
                      <c:pt idx="9427">
                        <c:v>2.8594675925919137</c:v>
                      </c:pt>
                      <c:pt idx="9428">
                        <c:v>2.8597106481460788</c:v>
                      </c:pt>
                      <c:pt idx="9429">
                        <c:v>2.8599537037002438</c:v>
                      </c:pt>
                      <c:pt idx="9430">
                        <c:v>2.8601967592616848</c:v>
                      </c:pt>
                      <c:pt idx="9431">
                        <c:v>2.8604398148158499</c:v>
                      </c:pt>
                      <c:pt idx="9432">
                        <c:v>2.8606828703700149</c:v>
                      </c:pt>
                      <c:pt idx="9433">
                        <c:v>2.8609259259241799</c:v>
                      </c:pt>
                      <c:pt idx="9434">
                        <c:v>2.861168981478345</c:v>
                      </c:pt>
                      <c:pt idx="9435">
                        <c:v>2.861412037039786</c:v>
                      </c:pt>
                      <c:pt idx="9436">
                        <c:v>2.861655092593951</c:v>
                      </c:pt>
                      <c:pt idx="9437">
                        <c:v>2.8618981481481161</c:v>
                      </c:pt>
                      <c:pt idx="9438">
                        <c:v>2.8621412037022811</c:v>
                      </c:pt>
                      <c:pt idx="9439">
                        <c:v>2.8623842592564461</c:v>
                      </c:pt>
                      <c:pt idx="9440">
                        <c:v>2.8626273148178871</c:v>
                      </c:pt>
                      <c:pt idx="9441">
                        <c:v>2.8628703703720522</c:v>
                      </c:pt>
                      <c:pt idx="9442">
                        <c:v>2.8631134259262172</c:v>
                      </c:pt>
                      <c:pt idx="9443">
                        <c:v>2.8633564814803822</c:v>
                      </c:pt>
                      <c:pt idx="9444">
                        <c:v>2.8635995370345473</c:v>
                      </c:pt>
                      <c:pt idx="9445">
                        <c:v>2.8638425925887123</c:v>
                      </c:pt>
                      <c:pt idx="9446">
                        <c:v>2.8640856481501533</c:v>
                      </c:pt>
                      <c:pt idx="9447">
                        <c:v>2.8643287037043184</c:v>
                      </c:pt>
                      <c:pt idx="9448">
                        <c:v>2.8645717592584834</c:v>
                      </c:pt>
                      <c:pt idx="9449">
                        <c:v>2.8648148148126484</c:v>
                      </c:pt>
                      <c:pt idx="9450">
                        <c:v>2.8650578703668135</c:v>
                      </c:pt>
                      <c:pt idx="9451">
                        <c:v>2.8653009259282545</c:v>
                      </c:pt>
                      <c:pt idx="9452">
                        <c:v>2.8655439814824195</c:v>
                      </c:pt>
                      <c:pt idx="9453">
                        <c:v>2.8657870370365846</c:v>
                      </c:pt>
                      <c:pt idx="9454">
                        <c:v>2.8660300925907496</c:v>
                      </c:pt>
                      <c:pt idx="9455">
                        <c:v>2.8662731481449146</c:v>
                      </c:pt>
                      <c:pt idx="9456">
                        <c:v>2.8665162037063556</c:v>
                      </c:pt>
                      <c:pt idx="9457">
                        <c:v>2.8667592592605207</c:v>
                      </c:pt>
                      <c:pt idx="9458">
                        <c:v>2.8670023148146857</c:v>
                      </c:pt>
                      <c:pt idx="9459">
                        <c:v>2.8672453703688507</c:v>
                      </c:pt>
                      <c:pt idx="9460">
                        <c:v>2.8674884259230158</c:v>
                      </c:pt>
                      <c:pt idx="9461">
                        <c:v>2.8677314814844568</c:v>
                      </c:pt>
                      <c:pt idx="9462">
                        <c:v>2.8679745370386218</c:v>
                      </c:pt>
                      <c:pt idx="9463">
                        <c:v>2.8682175925927869</c:v>
                      </c:pt>
                      <c:pt idx="9464">
                        <c:v>2.8684606481469519</c:v>
                      </c:pt>
                      <c:pt idx="9465">
                        <c:v>2.8687037037011169</c:v>
                      </c:pt>
                      <c:pt idx="9466">
                        <c:v>2.868946759255282</c:v>
                      </c:pt>
                      <c:pt idx="9467">
                        <c:v>2.869189814816723</c:v>
                      </c:pt>
                      <c:pt idx="9468">
                        <c:v>2.8694444444403917</c:v>
                      </c:pt>
                      <c:pt idx="9469">
                        <c:v>2.8696875000018327</c:v>
                      </c:pt>
                      <c:pt idx="9470">
                        <c:v>2.8699305555559977</c:v>
                      </c:pt>
                      <c:pt idx="9471">
                        <c:v>2.8701736111101628</c:v>
                      </c:pt>
                      <c:pt idx="9472">
                        <c:v>2.8704166666643278</c:v>
                      </c:pt>
                      <c:pt idx="9473">
                        <c:v>2.8706597222184929</c:v>
                      </c:pt>
                      <c:pt idx="9474">
                        <c:v>2.8709027777799339</c:v>
                      </c:pt>
                      <c:pt idx="9475">
                        <c:v>2.8711458333340989</c:v>
                      </c:pt>
                      <c:pt idx="9476">
                        <c:v>2.8713888888882639</c:v>
                      </c:pt>
                      <c:pt idx="9477">
                        <c:v>2.871631944442429</c:v>
                      </c:pt>
                      <c:pt idx="9478">
                        <c:v>2.871874999996594</c:v>
                      </c:pt>
                      <c:pt idx="9479">
                        <c:v>2.872118055558035</c:v>
                      </c:pt>
                      <c:pt idx="9480">
                        <c:v>2.8723611111122</c:v>
                      </c:pt>
                      <c:pt idx="9481">
                        <c:v>2.8726041666663651</c:v>
                      </c:pt>
                      <c:pt idx="9482">
                        <c:v>2.8728472222205301</c:v>
                      </c:pt>
                      <c:pt idx="9483">
                        <c:v>2.8730902777746952</c:v>
                      </c:pt>
                      <c:pt idx="9484">
                        <c:v>2.8733333333361362</c:v>
                      </c:pt>
                      <c:pt idx="9485">
                        <c:v>2.8735763888903012</c:v>
                      </c:pt>
                      <c:pt idx="9486">
                        <c:v>2.8738194444444662</c:v>
                      </c:pt>
                      <c:pt idx="9487">
                        <c:v>2.8740624999986313</c:v>
                      </c:pt>
                      <c:pt idx="9488">
                        <c:v>2.8743055555527963</c:v>
                      </c:pt>
                      <c:pt idx="9489">
                        <c:v>2.8745486111142373</c:v>
                      </c:pt>
                      <c:pt idx="9490">
                        <c:v>2.8747916666684024</c:v>
                      </c:pt>
                      <c:pt idx="9491">
                        <c:v>2.8750347222225674</c:v>
                      </c:pt>
                      <c:pt idx="9492">
                        <c:v>2.8752777777767324</c:v>
                      </c:pt>
                      <c:pt idx="9493">
                        <c:v>2.8755208333308975</c:v>
                      </c:pt>
                      <c:pt idx="9494">
                        <c:v>2.8757638888850625</c:v>
                      </c:pt>
                      <c:pt idx="9495">
                        <c:v>2.8760069444465035</c:v>
                      </c:pt>
                      <c:pt idx="9496">
                        <c:v>2.8762500000006685</c:v>
                      </c:pt>
                      <c:pt idx="9497">
                        <c:v>2.8764930555548336</c:v>
                      </c:pt>
                      <c:pt idx="9498">
                        <c:v>2.8767361111089986</c:v>
                      </c:pt>
                      <c:pt idx="9499">
                        <c:v>2.8769791666631637</c:v>
                      </c:pt>
                      <c:pt idx="9500">
                        <c:v>2.8772222222246047</c:v>
                      </c:pt>
                      <c:pt idx="9501">
                        <c:v>2.8774652777787697</c:v>
                      </c:pt>
                      <c:pt idx="9502">
                        <c:v>2.8777083333329347</c:v>
                      </c:pt>
                      <c:pt idx="9503">
                        <c:v>2.8779513888870998</c:v>
                      </c:pt>
                      <c:pt idx="9504">
                        <c:v>2.8781944444412648</c:v>
                      </c:pt>
                      <c:pt idx="9505">
                        <c:v>2.8784375000027058</c:v>
                      </c:pt>
                      <c:pt idx="9506">
                        <c:v>2.8786805555568709</c:v>
                      </c:pt>
                      <c:pt idx="9507">
                        <c:v>2.8789236111110359</c:v>
                      </c:pt>
                      <c:pt idx="9508">
                        <c:v>2.8791666666652009</c:v>
                      </c:pt>
                      <c:pt idx="9509">
                        <c:v>2.879409722219366</c:v>
                      </c:pt>
                      <c:pt idx="9510">
                        <c:v>2.879652777780807</c:v>
                      </c:pt>
                      <c:pt idx="9511">
                        <c:v>2.879895833334972</c:v>
                      </c:pt>
                      <c:pt idx="9512">
                        <c:v>2.880138888889137</c:v>
                      </c:pt>
                      <c:pt idx="9513">
                        <c:v>2.8803819444433021</c:v>
                      </c:pt>
                      <c:pt idx="9514">
                        <c:v>2.8806249999974671</c:v>
                      </c:pt>
                      <c:pt idx="9515">
                        <c:v>2.8808680555516322</c:v>
                      </c:pt>
                      <c:pt idx="9516">
                        <c:v>2.8811226851825769</c:v>
                      </c:pt>
                      <c:pt idx="9517">
                        <c:v>2.8813657407367419</c:v>
                      </c:pt>
                      <c:pt idx="9518">
                        <c:v>2.8816087962981829</c:v>
                      </c:pt>
                      <c:pt idx="9519">
                        <c:v>2.8818518518523479</c:v>
                      </c:pt>
                      <c:pt idx="9520">
                        <c:v>2.882094907406513</c:v>
                      </c:pt>
                      <c:pt idx="9521">
                        <c:v>2.882337962960678</c:v>
                      </c:pt>
                      <c:pt idx="9522">
                        <c:v>2.8825810185148431</c:v>
                      </c:pt>
                      <c:pt idx="9523">
                        <c:v>2.882824074076284</c:v>
                      </c:pt>
                      <c:pt idx="9524">
                        <c:v>2.8830671296304491</c:v>
                      </c:pt>
                      <c:pt idx="9525">
                        <c:v>2.8833101851846141</c:v>
                      </c:pt>
                      <c:pt idx="9526">
                        <c:v>2.8835532407387792</c:v>
                      </c:pt>
                      <c:pt idx="9527">
                        <c:v>2.8837962962929442</c:v>
                      </c:pt>
                      <c:pt idx="9528">
                        <c:v>2.8840393518543852</c:v>
                      </c:pt>
                      <c:pt idx="9529">
                        <c:v>2.8842824074085502</c:v>
                      </c:pt>
                      <c:pt idx="9530">
                        <c:v>2.8845254629627153</c:v>
                      </c:pt>
                      <c:pt idx="9531">
                        <c:v>2.8847685185168803</c:v>
                      </c:pt>
                      <c:pt idx="9532">
                        <c:v>2.8850115740710454</c:v>
                      </c:pt>
                      <c:pt idx="9533">
                        <c:v>2.8852546296324864</c:v>
                      </c:pt>
                      <c:pt idx="9534">
                        <c:v>2.8854976851866514</c:v>
                      </c:pt>
                      <c:pt idx="9535">
                        <c:v>2.8857407407408164</c:v>
                      </c:pt>
                      <c:pt idx="9536">
                        <c:v>2.8859837962949815</c:v>
                      </c:pt>
                      <c:pt idx="9537">
                        <c:v>2.8862268518491465</c:v>
                      </c:pt>
                      <c:pt idx="9538">
                        <c:v>2.8864699074033116</c:v>
                      </c:pt>
                      <c:pt idx="9539">
                        <c:v>2.8867129629647525</c:v>
                      </c:pt>
                      <c:pt idx="9540">
                        <c:v>2.8869560185189176</c:v>
                      </c:pt>
                      <c:pt idx="9541">
                        <c:v>2.8871990740730826</c:v>
                      </c:pt>
                      <c:pt idx="9542">
                        <c:v>2.8874421296272477</c:v>
                      </c:pt>
                      <c:pt idx="9543">
                        <c:v>2.8876851851814127</c:v>
                      </c:pt>
                      <c:pt idx="9544">
                        <c:v>2.8879282407428537</c:v>
                      </c:pt>
                      <c:pt idx="9545">
                        <c:v>2.8881712962970187</c:v>
                      </c:pt>
                      <c:pt idx="9546">
                        <c:v>2.8884143518511838</c:v>
                      </c:pt>
                      <c:pt idx="9547">
                        <c:v>2.8886574074053488</c:v>
                      </c:pt>
                      <c:pt idx="9548">
                        <c:v>2.8889004629595139</c:v>
                      </c:pt>
                      <c:pt idx="9549">
                        <c:v>2.8891435185209549</c:v>
                      </c:pt>
                      <c:pt idx="9550">
                        <c:v>2.8893865740751199</c:v>
                      </c:pt>
                      <c:pt idx="9551">
                        <c:v>2.8896296296292849</c:v>
                      </c:pt>
                      <c:pt idx="9552">
                        <c:v>2.88987268518345</c:v>
                      </c:pt>
                      <c:pt idx="9553">
                        <c:v>2.890115740737615</c:v>
                      </c:pt>
                      <c:pt idx="9554">
                        <c:v>2.890358796299056</c:v>
                      </c:pt>
                      <c:pt idx="9555">
                        <c:v>2.890601851853221</c:v>
                      </c:pt>
                      <c:pt idx="9556">
                        <c:v>2.8908449074073861</c:v>
                      </c:pt>
                      <c:pt idx="9557">
                        <c:v>2.8910879629615511</c:v>
                      </c:pt>
                      <c:pt idx="9558">
                        <c:v>2.8913310185157162</c:v>
                      </c:pt>
                      <c:pt idx="9559">
                        <c:v>2.8915740740771572</c:v>
                      </c:pt>
                      <c:pt idx="9560">
                        <c:v>2.8918171296313222</c:v>
                      </c:pt>
                      <c:pt idx="9561">
                        <c:v>2.8920601851854872</c:v>
                      </c:pt>
                      <c:pt idx="9562">
                        <c:v>2.8923032407396523</c:v>
                      </c:pt>
                      <c:pt idx="9563">
                        <c:v>2.8925462962938173</c:v>
                      </c:pt>
                      <c:pt idx="9564">
                        <c:v>2.8927893518479824</c:v>
                      </c:pt>
                      <c:pt idx="9565">
                        <c:v>2.8930439814789271</c:v>
                      </c:pt>
                      <c:pt idx="9566">
                        <c:v>2.8932870370330921</c:v>
                      </c:pt>
                      <c:pt idx="9567">
                        <c:v>2.8935300925945331</c:v>
                      </c:pt>
                      <c:pt idx="9568">
                        <c:v>2.8937731481486981</c:v>
                      </c:pt>
                      <c:pt idx="9569">
                        <c:v>2.8940162037028632</c:v>
                      </c:pt>
                      <c:pt idx="9570">
                        <c:v>2.8942592592570282</c:v>
                      </c:pt>
                      <c:pt idx="9571">
                        <c:v>2.8945023148111932</c:v>
                      </c:pt>
                      <c:pt idx="9572">
                        <c:v>2.8947453703726342</c:v>
                      </c:pt>
                      <c:pt idx="9573">
                        <c:v>2.8949884259267993</c:v>
                      </c:pt>
                      <c:pt idx="9574">
                        <c:v>2.8952314814809643</c:v>
                      </c:pt>
                      <c:pt idx="9575">
                        <c:v>2.8954745370351294</c:v>
                      </c:pt>
                      <c:pt idx="9576">
                        <c:v>2.8957175925892944</c:v>
                      </c:pt>
                      <c:pt idx="9577">
                        <c:v>2.8959606481507354</c:v>
                      </c:pt>
                      <c:pt idx="9578">
                        <c:v>2.8962037037049004</c:v>
                      </c:pt>
                      <c:pt idx="9579">
                        <c:v>2.8964467592590655</c:v>
                      </c:pt>
                      <c:pt idx="9580">
                        <c:v>2.8966898148132305</c:v>
                      </c:pt>
                      <c:pt idx="9581">
                        <c:v>2.8969328703673956</c:v>
                      </c:pt>
                      <c:pt idx="9582">
                        <c:v>2.8971759259288365</c:v>
                      </c:pt>
                      <c:pt idx="9583">
                        <c:v>2.8974189814830016</c:v>
                      </c:pt>
                      <c:pt idx="9584">
                        <c:v>2.8976620370371666</c:v>
                      </c:pt>
                      <c:pt idx="9585">
                        <c:v>2.8979050925913317</c:v>
                      </c:pt>
                      <c:pt idx="9586">
                        <c:v>2.8981481481454967</c:v>
                      </c:pt>
                      <c:pt idx="9587">
                        <c:v>2.8983912036996617</c:v>
                      </c:pt>
                      <c:pt idx="9588">
                        <c:v>2.8986342592611027</c:v>
                      </c:pt>
                      <c:pt idx="9589">
                        <c:v>2.8988773148152678</c:v>
                      </c:pt>
                      <c:pt idx="9590">
                        <c:v>2.8991203703694328</c:v>
                      </c:pt>
                      <c:pt idx="9591">
                        <c:v>2.8993634259235979</c:v>
                      </c:pt>
                      <c:pt idx="9592">
                        <c:v>2.8996064814777629</c:v>
                      </c:pt>
                      <c:pt idx="9593">
                        <c:v>2.8998495370392039</c:v>
                      </c:pt>
                      <c:pt idx="9594">
                        <c:v>2.9000925925933689</c:v>
                      </c:pt>
                      <c:pt idx="9595">
                        <c:v>2.900335648147534</c:v>
                      </c:pt>
                      <c:pt idx="9596">
                        <c:v>2.900578703701699</c:v>
                      </c:pt>
                      <c:pt idx="9597">
                        <c:v>2.9008217592558641</c:v>
                      </c:pt>
                      <c:pt idx="9598">
                        <c:v>2.901064814817305</c:v>
                      </c:pt>
                      <c:pt idx="9599">
                        <c:v>2.9013078703714701</c:v>
                      </c:pt>
                      <c:pt idx="9600">
                        <c:v>2.9015509259256351</c:v>
                      </c:pt>
                      <c:pt idx="9601">
                        <c:v>2.9017939814798002</c:v>
                      </c:pt>
                      <c:pt idx="9602">
                        <c:v>2.9020370370339652</c:v>
                      </c:pt>
                      <c:pt idx="9603">
                        <c:v>2.9022800925954062</c:v>
                      </c:pt>
                      <c:pt idx="9604">
                        <c:v>2.9025231481495712</c:v>
                      </c:pt>
                      <c:pt idx="9605">
                        <c:v>2.9027662037037363</c:v>
                      </c:pt>
                      <c:pt idx="9606">
                        <c:v>2.9030092592579013</c:v>
                      </c:pt>
                      <c:pt idx="9607">
                        <c:v>2.9032523148120664</c:v>
                      </c:pt>
                      <c:pt idx="9608">
                        <c:v>2.9034953703735074</c:v>
                      </c:pt>
                      <c:pt idx="9609">
                        <c:v>2.9037384259276724</c:v>
                      </c:pt>
                      <c:pt idx="9610">
                        <c:v>2.9039814814818374</c:v>
                      </c:pt>
                      <c:pt idx="9611">
                        <c:v>2.9042245370360025</c:v>
                      </c:pt>
                      <c:pt idx="9612">
                        <c:v>2.9044675925901675</c:v>
                      </c:pt>
                      <c:pt idx="9613">
                        <c:v>2.9047222222211122</c:v>
                      </c:pt>
                      <c:pt idx="9614">
                        <c:v>2.9049652777752772</c:v>
                      </c:pt>
                      <c:pt idx="9615">
                        <c:v>2.9052083333294423</c:v>
                      </c:pt>
                      <c:pt idx="9616">
                        <c:v>2.9054513888908833</c:v>
                      </c:pt>
                      <c:pt idx="9617">
                        <c:v>2.9056944444450483</c:v>
                      </c:pt>
                      <c:pt idx="9618">
                        <c:v>2.9059374999992134</c:v>
                      </c:pt>
                      <c:pt idx="9619">
                        <c:v>2.9061805555533784</c:v>
                      </c:pt>
                      <c:pt idx="9620">
                        <c:v>2.9064236111075434</c:v>
                      </c:pt>
                      <c:pt idx="9621">
                        <c:v>2.9066666666689844</c:v>
                      </c:pt>
                      <c:pt idx="9622">
                        <c:v>2.9069097222231495</c:v>
                      </c:pt>
                      <c:pt idx="9623">
                        <c:v>2.9071527777773145</c:v>
                      </c:pt>
                      <c:pt idx="9624">
                        <c:v>2.9073958333314796</c:v>
                      </c:pt>
                      <c:pt idx="9625">
                        <c:v>2.9076388888856446</c:v>
                      </c:pt>
                      <c:pt idx="9626">
                        <c:v>2.9078819444470856</c:v>
                      </c:pt>
                      <c:pt idx="9627">
                        <c:v>2.9081250000012506</c:v>
                      </c:pt>
                      <c:pt idx="9628">
                        <c:v>2.9083680555554157</c:v>
                      </c:pt>
                      <c:pt idx="9629">
                        <c:v>2.9086111111095807</c:v>
                      </c:pt>
                      <c:pt idx="9630">
                        <c:v>2.9088541666637457</c:v>
                      </c:pt>
                      <c:pt idx="9631">
                        <c:v>2.9090972222251867</c:v>
                      </c:pt>
                      <c:pt idx="9632">
                        <c:v>2.9093402777793518</c:v>
                      </c:pt>
                      <c:pt idx="9633">
                        <c:v>2.9095833333335168</c:v>
                      </c:pt>
                      <c:pt idx="9634">
                        <c:v>2.9098263888876819</c:v>
                      </c:pt>
                      <c:pt idx="9635">
                        <c:v>2.9100694444418469</c:v>
                      </c:pt>
                      <c:pt idx="9636">
                        <c:v>2.9103124999960119</c:v>
                      </c:pt>
                      <c:pt idx="9637">
                        <c:v>2.9105555555574529</c:v>
                      </c:pt>
                      <c:pt idx="9638">
                        <c:v>2.910798611111618</c:v>
                      </c:pt>
                      <c:pt idx="9639">
                        <c:v>2.911041666665783</c:v>
                      </c:pt>
                      <c:pt idx="9640">
                        <c:v>2.9112847222199481</c:v>
                      </c:pt>
                      <c:pt idx="9641">
                        <c:v>2.9115277777741131</c:v>
                      </c:pt>
                      <c:pt idx="9642">
                        <c:v>2.9117708333355541</c:v>
                      </c:pt>
                      <c:pt idx="9643">
                        <c:v>2.9120138888897191</c:v>
                      </c:pt>
                      <c:pt idx="9644">
                        <c:v>2.9122569444438842</c:v>
                      </c:pt>
                      <c:pt idx="9645">
                        <c:v>2.9124999999980492</c:v>
                      </c:pt>
                      <c:pt idx="9646">
                        <c:v>2.9127430555522142</c:v>
                      </c:pt>
                      <c:pt idx="9647">
                        <c:v>2.9129861111136552</c:v>
                      </c:pt>
                      <c:pt idx="9648">
                        <c:v>2.9132291666678203</c:v>
                      </c:pt>
                      <c:pt idx="9649">
                        <c:v>2.9134722222219853</c:v>
                      </c:pt>
                      <c:pt idx="9650">
                        <c:v>2.9137152777761504</c:v>
                      </c:pt>
                      <c:pt idx="9651">
                        <c:v>2.9139583333303154</c:v>
                      </c:pt>
                      <c:pt idx="9652">
                        <c:v>2.9142013888917564</c:v>
                      </c:pt>
                      <c:pt idx="9653">
                        <c:v>2.9144444444459214</c:v>
                      </c:pt>
                      <c:pt idx="9654">
                        <c:v>2.9146875000000865</c:v>
                      </c:pt>
                      <c:pt idx="9655">
                        <c:v>2.9149305555542515</c:v>
                      </c:pt>
                      <c:pt idx="9656">
                        <c:v>2.9151736111084166</c:v>
                      </c:pt>
                      <c:pt idx="9657">
                        <c:v>2.9154166666625816</c:v>
                      </c:pt>
                      <c:pt idx="9658">
                        <c:v>2.9156597222240226</c:v>
                      </c:pt>
                      <c:pt idx="9659">
                        <c:v>2.9159027777781876</c:v>
                      </c:pt>
                      <c:pt idx="9660">
                        <c:v>2.9161458333323527</c:v>
                      </c:pt>
                      <c:pt idx="9661">
                        <c:v>2.9163888888865177</c:v>
                      </c:pt>
                      <c:pt idx="9662">
                        <c:v>2.9166435185174624</c:v>
                      </c:pt>
                      <c:pt idx="9663">
                        <c:v>2.9168865740716274</c:v>
                      </c:pt>
                      <c:pt idx="9664">
                        <c:v>2.9171296296257925</c:v>
                      </c:pt>
                      <c:pt idx="9665">
                        <c:v>2.9173726851872335</c:v>
                      </c:pt>
                      <c:pt idx="9666">
                        <c:v>2.9176157407413985</c:v>
                      </c:pt>
                      <c:pt idx="9667">
                        <c:v>2.9178587962955636</c:v>
                      </c:pt>
                      <c:pt idx="9668">
                        <c:v>2.9181018518497286</c:v>
                      </c:pt>
                      <c:pt idx="9669">
                        <c:v>2.9183449074038936</c:v>
                      </c:pt>
                      <c:pt idx="9670">
                        <c:v>2.9185879629653346</c:v>
                      </c:pt>
                      <c:pt idx="9671">
                        <c:v>2.9188310185194997</c:v>
                      </c:pt>
                      <c:pt idx="9672">
                        <c:v>2.9190740740736647</c:v>
                      </c:pt>
                      <c:pt idx="9673">
                        <c:v>2.9193171296278297</c:v>
                      </c:pt>
                      <c:pt idx="9674">
                        <c:v>2.9195601851819948</c:v>
                      </c:pt>
                      <c:pt idx="9675">
                        <c:v>2.9198032407434358</c:v>
                      </c:pt>
                      <c:pt idx="9676">
                        <c:v>2.9200462962976008</c:v>
                      </c:pt>
                      <c:pt idx="9677">
                        <c:v>2.9202893518517659</c:v>
                      </c:pt>
                      <c:pt idx="9678">
                        <c:v>2.9205324074059309</c:v>
                      </c:pt>
                      <c:pt idx="9679">
                        <c:v>2.9207754629600959</c:v>
                      </c:pt>
                      <c:pt idx="9680">
                        <c:v>2.9210185185215369</c:v>
                      </c:pt>
                      <c:pt idx="9681">
                        <c:v>2.921261574075702</c:v>
                      </c:pt>
                      <c:pt idx="9682">
                        <c:v>2.921504629629867</c:v>
                      </c:pt>
                      <c:pt idx="9683">
                        <c:v>2.9217476851840321</c:v>
                      </c:pt>
                      <c:pt idx="9684">
                        <c:v>2.9219907407381971</c:v>
                      </c:pt>
                      <c:pt idx="9685">
                        <c:v>2.9222337962923621</c:v>
                      </c:pt>
                      <c:pt idx="9686">
                        <c:v>2.9224768518538031</c:v>
                      </c:pt>
                      <c:pt idx="9687">
                        <c:v>2.9227199074079682</c:v>
                      </c:pt>
                      <c:pt idx="9688">
                        <c:v>2.9229629629621332</c:v>
                      </c:pt>
                      <c:pt idx="9689">
                        <c:v>2.9232060185162982</c:v>
                      </c:pt>
                      <c:pt idx="9690">
                        <c:v>2.9234490740704633</c:v>
                      </c:pt>
                      <c:pt idx="9691">
                        <c:v>2.9236921296319043</c:v>
                      </c:pt>
                      <c:pt idx="9692">
                        <c:v>2.9239351851860693</c:v>
                      </c:pt>
                      <c:pt idx="9693">
                        <c:v>2.9241782407402344</c:v>
                      </c:pt>
                      <c:pt idx="9694">
                        <c:v>2.9244212962943994</c:v>
                      </c:pt>
                      <c:pt idx="9695">
                        <c:v>2.9246643518485644</c:v>
                      </c:pt>
                      <c:pt idx="9696">
                        <c:v>2.9249074074100054</c:v>
                      </c:pt>
                      <c:pt idx="9697">
                        <c:v>2.9251504629641705</c:v>
                      </c:pt>
                      <c:pt idx="9698">
                        <c:v>2.9253935185183355</c:v>
                      </c:pt>
                      <c:pt idx="9699">
                        <c:v>2.9256365740725006</c:v>
                      </c:pt>
                      <c:pt idx="9700">
                        <c:v>2.9258796296266656</c:v>
                      </c:pt>
                      <c:pt idx="9701">
                        <c:v>2.9261226851881066</c:v>
                      </c:pt>
                      <c:pt idx="9702">
                        <c:v>2.9263657407422716</c:v>
                      </c:pt>
                      <c:pt idx="9703">
                        <c:v>2.9266087962964367</c:v>
                      </c:pt>
                      <c:pt idx="9704">
                        <c:v>2.9268518518506017</c:v>
                      </c:pt>
                      <c:pt idx="9705">
                        <c:v>2.9270949074047667</c:v>
                      </c:pt>
                      <c:pt idx="9706">
                        <c:v>2.9273379629589318</c:v>
                      </c:pt>
                      <c:pt idx="9707">
                        <c:v>2.9275810185203728</c:v>
                      </c:pt>
                      <c:pt idx="9708">
                        <c:v>2.9278240740745378</c:v>
                      </c:pt>
                      <c:pt idx="9709">
                        <c:v>2.9280671296287029</c:v>
                      </c:pt>
                      <c:pt idx="9710">
                        <c:v>2.9283217592596475</c:v>
                      </c:pt>
                      <c:pt idx="9711">
                        <c:v>2.9285648148138126</c:v>
                      </c:pt>
                      <c:pt idx="9712">
                        <c:v>2.9288078703679776</c:v>
                      </c:pt>
                      <c:pt idx="9713">
                        <c:v>2.9290509259221427</c:v>
                      </c:pt>
                      <c:pt idx="9714">
                        <c:v>2.9292939814835837</c:v>
                      </c:pt>
                      <c:pt idx="9715">
                        <c:v>2.9295370370377487</c:v>
                      </c:pt>
                      <c:pt idx="9716">
                        <c:v>2.9297800925919137</c:v>
                      </c:pt>
                      <c:pt idx="9717">
                        <c:v>2.9300231481460788</c:v>
                      </c:pt>
                      <c:pt idx="9718">
                        <c:v>2.9302662037002438</c:v>
                      </c:pt>
                      <c:pt idx="9719">
                        <c:v>2.9305092592616848</c:v>
                      </c:pt>
                      <c:pt idx="9720">
                        <c:v>2.9307523148158499</c:v>
                      </c:pt>
                      <c:pt idx="9721">
                        <c:v>2.9309953703700149</c:v>
                      </c:pt>
                      <c:pt idx="9722">
                        <c:v>2.9312384259241799</c:v>
                      </c:pt>
                      <c:pt idx="9723">
                        <c:v>2.931481481478345</c:v>
                      </c:pt>
                      <c:pt idx="9724">
                        <c:v>2.931724537039786</c:v>
                      </c:pt>
                      <c:pt idx="9725">
                        <c:v>2.931967592593951</c:v>
                      </c:pt>
                      <c:pt idx="9726">
                        <c:v>2.9322106481481161</c:v>
                      </c:pt>
                      <c:pt idx="9727">
                        <c:v>2.9324537037022811</c:v>
                      </c:pt>
                      <c:pt idx="9728">
                        <c:v>2.9326967592564461</c:v>
                      </c:pt>
                      <c:pt idx="9729">
                        <c:v>2.9329398148178871</c:v>
                      </c:pt>
                      <c:pt idx="9730">
                        <c:v>2.9331828703720522</c:v>
                      </c:pt>
                      <c:pt idx="9731">
                        <c:v>2.9334259259262172</c:v>
                      </c:pt>
                      <c:pt idx="9732">
                        <c:v>2.9336689814803822</c:v>
                      </c:pt>
                      <c:pt idx="9733">
                        <c:v>2.9339120370345473</c:v>
                      </c:pt>
                      <c:pt idx="9734">
                        <c:v>2.9341550925887123</c:v>
                      </c:pt>
                      <c:pt idx="9735">
                        <c:v>2.9343981481501533</c:v>
                      </c:pt>
                      <c:pt idx="9736">
                        <c:v>2.9346412037043184</c:v>
                      </c:pt>
                      <c:pt idx="9737">
                        <c:v>2.9348842592584834</c:v>
                      </c:pt>
                      <c:pt idx="9738">
                        <c:v>2.9351273148126484</c:v>
                      </c:pt>
                      <c:pt idx="9739">
                        <c:v>2.9353703703668135</c:v>
                      </c:pt>
                      <c:pt idx="9740">
                        <c:v>2.9356134259282545</c:v>
                      </c:pt>
                      <c:pt idx="9741">
                        <c:v>2.9358564814824195</c:v>
                      </c:pt>
                      <c:pt idx="9742">
                        <c:v>2.9360995370365846</c:v>
                      </c:pt>
                      <c:pt idx="9743">
                        <c:v>2.9363425925907496</c:v>
                      </c:pt>
                      <c:pt idx="9744">
                        <c:v>2.9365856481449146</c:v>
                      </c:pt>
                      <c:pt idx="9745">
                        <c:v>2.9368287037063556</c:v>
                      </c:pt>
                      <c:pt idx="9746">
                        <c:v>2.9370717592605207</c:v>
                      </c:pt>
                      <c:pt idx="9747">
                        <c:v>2.9373148148146857</c:v>
                      </c:pt>
                      <c:pt idx="9748">
                        <c:v>2.9375578703688507</c:v>
                      </c:pt>
                      <c:pt idx="9749">
                        <c:v>2.9378009259230158</c:v>
                      </c:pt>
                      <c:pt idx="9750">
                        <c:v>2.9380439814844568</c:v>
                      </c:pt>
                      <c:pt idx="9751">
                        <c:v>2.9382870370386218</c:v>
                      </c:pt>
                      <c:pt idx="9752">
                        <c:v>2.9385300925927869</c:v>
                      </c:pt>
                      <c:pt idx="9753">
                        <c:v>2.9387731481469519</c:v>
                      </c:pt>
                      <c:pt idx="9754">
                        <c:v>2.9390162037011169</c:v>
                      </c:pt>
                      <c:pt idx="9755">
                        <c:v>2.939259259255282</c:v>
                      </c:pt>
                      <c:pt idx="9756">
                        <c:v>2.939502314816723</c:v>
                      </c:pt>
                      <c:pt idx="9757">
                        <c:v>2.939745370370888</c:v>
                      </c:pt>
                      <c:pt idx="9758">
                        <c:v>2.9400000000018327</c:v>
                      </c:pt>
                      <c:pt idx="9759">
                        <c:v>2.9402430555559977</c:v>
                      </c:pt>
                      <c:pt idx="9760">
                        <c:v>2.9404861111101628</c:v>
                      </c:pt>
                      <c:pt idx="9761">
                        <c:v>2.9407291666643278</c:v>
                      </c:pt>
                      <c:pt idx="9762">
                        <c:v>2.9409722222184929</c:v>
                      </c:pt>
                      <c:pt idx="9763">
                        <c:v>2.9412152777799339</c:v>
                      </c:pt>
                      <c:pt idx="9764">
                        <c:v>2.9414583333340989</c:v>
                      </c:pt>
                      <c:pt idx="9765">
                        <c:v>2.9417013888882639</c:v>
                      </c:pt>
                      <c:pt idx="9766">
                        <c:v>2.941944444442429</c:v>
                      </c:pt>
                      <c:pt idx="9767">
                        <c:v>2.942187499996594</c:v>
                      </c:pt>
                      <c:pt idx="9768">
                        <c:v>2.942430555558035</c:v>
                      </c:pt>
                      <c:pt idx="9769">
                        <c:v>2.9426736111122</c:v>
                      </c:pt>
                      <c:pt idx="9770">
                        <c:v>2.9429166666663651</c:v>
                      </c:pt>
                      <c:pt idx="9771">
                        <c:v>2.9431597222205301</c:v>
                      </c:pt>
                      <c:pt idx="9772">
                        <c:v>2.9434027777746952</c:v>
                      </c:pt>
                      <c:pt idx="9773">
                        <c:v>2.9436458333361362</c:v>
                      </c:pt>
                      <c:pt idx="9774">
                        <c:v>2.9438888888903012</c:v>
                      </c:pt>
                      <c:pt idx="9775">
                        <c:v>2.9441319444444662</c:v>
                      </c:pt>
                      <c:pt idx="9776">
                        <c:v>2.9443749999986313</c:v>
                      </c:pt>
                      <c:pt idx="9777">
                        <c:v>2.9446180555527963</c:v>
                      </c:pt>
                      <c:pt idx="9778">
                        <c:v>2.9448611111142373</c:v>
                      </c:pt>
                      <c:pt idx="9779">
                        <c:v>2.9451041666684024</c:v>
                      </c:pt>
                      <c:pt idx="9780">
                        <c:v>2.9453472222225674</c:v>
                      </c:pt>
                      <c:pt idx="9781">
                        <c:v>2.9455902777767324</c:v>
                      </c:pt>
                      <c:pt idx="9782">
                        <c:v>2.9458333333308975</c:v>
                      </c:pt>
                      <c:pt idx="9783">
                        <c:v>2.9460763888850625</c:v>
                      </c:pt>
                      <c:pt idx="9784">
                        <c:v>2.9463194444465035</c:v>
                      </c:pt>
                      <c:pt idx="9785">
                        <c:v>2.9465625000006685</c:v>
                      </c:pt>
                      <c:pt idx="9786">
                        <c:v>2.9468055555548336</c:v>
                      </c:pt>
                      <c:pt idx="9787">
                        <c:v>2.9470486111089986</c:v>
                      </c:pt>
                      <c:pt idx="9788">
                        <c:v>2.9472916666631637</c:v>
                      </c:pt>
                      <c:pt idx="9789">
                        <c:v>2.9475347222246047</c:v>
                      </c:pt>
                      <c:pt idx="9790">
                        <c:v>2.9477777777787697</c:v>
                      </c:pt>
                      <c:pt idx="9791">
                        <c:v>2.9480208333329347</c:v>
                      </c:pt>
                      <c:pt idx="9792">
                        <c:v>2.9482638888870998</c:v>
                      </c:pt>
                      <c:pt idx="9793">
                        <c:v>2.9485069444412648</c:v>
                      </c:pt>
                      <c:pt idx="9794">
                        <c:v>2.9487500000027058</c:v>
                      </c:pt>
                      <c:pt idx="9795">
                        <c:v>2.9489930555568709</c:v>
                      </c:pt>
                      <c:pt idx="9796">
                        <c:v>2.9492361111110359</c:v>
                      </c:pt>
                      <c:pt idx="9797">
                        <c:v>2.9494791666652009</c:v>
                      </c:pt>
                      <c:pt idx="9798">
                        <c:v>2.949722222219366</c:v>
                      </c:pt>
                      <c:pt idx="9799">
                        <c:v>2.949965277780807</c:v>
                      </c:pt>
                      <c:pt idx="9800">
                        <c:v>2.950208333334972</c:v>
                      </c:pt>
                      <c:pt idx="9801">
                        <c:v>2.950451388889137</c:v>
                      </c:pt>
                      <c:pt idx="9802">
                        <c:v>2.9506944444433021</c:v>
                      </c:pt>
                      <c:pt idx="9803">
                        <c:v>2.9509374999974671</c:v>
                      </c:pt>
                      <c:pt idx="9804">
                        <c:v>2.9511805555516322</c:v>
                      </c:pt>
                      <c:pt idx="9805">
                        <c:v>2.9514236111130732</c:v>
                      </c:pt>
                      <c:pt idx="9806">
                        <c:v>2.9516666666672382</c:v>
                      </c:pt>
                      <c:pt idx="9807">
                        <c:v>2.9519212962981829</c:v>
                      </c:pt>
                      <c:pt idx="9808">
                        <c:v>2.9521643518523479</c:v>
                      </c:pt>
                      <c:pt idx="9809">
                        <c:v>2.952407407406513</c:v>
                      </c:pt>
                      <c:pt idx="9810">
                        <c:v>2.952650462960678</c:v>
                      </c:pt>
                      <c:pt idx="9811">
                        <c:v>2.9528935185148431</c:v>
                      </c:pt>
                      <c:pt idx="9812">
                        <c:v>2.953136574076284</c:v>
                      </c:pt>
                      <c:pt idx="9813">
                        <c:v>2.9533796296304491</c:v>
                      </c:pt>
                      <c:pt idx="9814">
                        <c:v>2.9536226851846141</c:v>
                      </c:pt>
                      <c:pt idx="9815">
                        <c:v>2.9538657407387792</c:v>
                      </c:pt>
                      <c:pt idx="9816">
                        <c:v>2.9541087962929442</c:v>
                      </c:pt>
                      <c:pt idx="9817">
                        <c:v>2.9543518518543852</c:v>
                      </c:pt>
                      <c:pt idx="9818">
                        <c:v>2.9545949074085502</c:v>
                      </c:pt>
                      <c:pt idx="9819">
                        <c:v>2.9548379629627153</c:v>
                      </c:pt>
                      <c:pt idx="9820">
                        <c:v>2.9550810185168803</c:v>
                      </c:pt>
                      <c:pt idx="9821">
                        <c:v>2.9553240740710454</c:v>
                      </c:pt>
                      <c:pt idx="9822">
                        <c:v>2.9555671296324864</c:v>
                      </c:pt>
                      <c:pt idx="9823">
                        <c:v>2.9558101851866514</c:v>
                      </c:pt>
                      <c:pt idx="9824">
                        <c:v>2.9560532407408164</c:v>
                      </c:pt>
                      <c:pt idx="9825">
                        <c:v>2.9562962962949815</c:v>
                      </c:pt>
                      <c:pt idx="9826">
                        <c:v>2.9565393518491465</c:v>
                      </c:pt>
                      <c:pt idx="9827">
                        <c:v>2.9567824074033116</c:v>
                      </c:pt>
                      <c:pt idx="9828">
                        <c:v>2.9570254629647525</c:v>
                      </c:pt>
                      <c:pt idx="9829">
                        <c:v>2.9572685185189176</c:v>
                      </c:pt>
                      <c:pt idx="9830">
                        <c:v>2.9575115740730826</c:v>
                      </c:pt>
                      <c:pt idx="9831">
                        <c:v>2.9577546296272477</c:v>
                      </c:pt>
                      <c:pt idx="9832">
                        <c:v>2.9579976851814127</c:v>
                      </c:pt>
                      <c:pt idx="9833">
                        <c:v>2.9582407407428537</c:v>
                      </c:pt>
                      <c:pt idx="9834">
                        <c:v>2.9584837962970187</c:v>
                      </c:pt>
                      <c:pt idx="9835">
                        <c:v>2.9587268518511838</c:v>
                      </c:pt>
                      <c:pt idx="9836">
                        <c:v>2.9589699074053488</c:v>
                      </c:pt>
                      <c:pt idx="9837">
                        <c:v>2.9592129629595139</c:v>
                      </c:pt>
                      <c:pt idx="9838">
                        <c:v>2.9594560185209549</c:v>
                      </c:pt>
                      <c:pt idx="9839">
                        <c:v>2.9596990740751199</c:v>
                      </c:pt>
                      <c:pt idx="9840">
                        <c:v>2.9599421296292849</c:v>
                      </c:pt>
                      <c:pt idx="9841">
                        <c:v>2.96018518518345</c:v>
                      </c:pt>
                      <c:pt idx="9842">
                        <c:v>2.960428240737615</c:v>
                      </c:pt>
                      <c:pt idx="9843">
                        <c:v>2.960671296299056</c:v>
                      </c:pt>
                      <c:pt idx="9844">
                        <c:v>2.960914351853221</c:v>
                      </c:pt>
                      <c:pt idx="9845">
                        <c:v>2.9611574074073861</c:v>
                      </c:pt>
                      <c:pt idx="9846">
                        <c:v>2.9614004629615511</c:v>
                      </c:pt>
                      <c:pt idx="9847">
                        <c:v>2.9616435185157162</c:v>
                      </c:pt>
                      <c:pt idx="9848">
                        <c:v>2.9618865740771572</c:v>
                      </c:pt>
                      <c:pt idx="9849">
                        <c:v>2.9621296296313222</c:v>
                      </c:pt>
                      <c:pt idx="9850">
                        <c:v>2.9623726851854872</c:v>
                      </c:pt>
                      <c:pt idx="9851">
                        <c:v>2.9626157407396523</c:v>
                      </c:pt>
                      <c:pt idx="9852">
                        <c:v>2.9628587962938173</c:v>
                      </c:pt>
                      <c:pt idx="9853">
                        <c:v>2.9631018518479824</c:v>
                      </c:pt>
                      <c:pt idx="9854">
                        <c:v>2.9633449074094234</c:v>
                      </c:pt>
                      <c:pt idx="9855">
                        <c:v>2.9635995370330921</c:v>
                      </c:pt>
                      <c:pt idx="9856">
                        <c:v>2.9638425925945331</c:v>
                      </c:pt>
                      <c:pt idx="9857">
                        <c:v>2.9640856481486981</c:v>
                      </c:pt>
                      <c:pt idx="9858">
                        <c:v>2.9643287037028632</c:v>
                      </c:pt>
                      <c:pt idx="9859">
                        <c:v>2.9645717592570282</c:v>
                      </c:pt>
                      <c:pt idx="9860">
                        <c:v>2.9648148148111932</c:v>
                      </c:pt>
                      <c:pt idx="9861">
                        <c:v>2.9650578703726342</c:v>
                      </c:pt>
                      <c:pt idx="9862">
                        <c:v>2.9653009259267993</c:v>
                      </c:pt>
                      <c:pt idx="9863">
                        <c:v>2.9655439814809643</c:v>
                      </c:pt>
                      <c:pt idx="9864">
                        <c:v>2.9657870370351294</c:v>
                      </c:pt>
                      <c:pt idx="9865">
                        <c:v>2.9660300925892944</c:v>
                      </c:pt>
                      <c:pt idx="9866">
                        <c:v>2.9662731481507354</c:v>
                      </c:pt>
                      <c:pt idx="9867">
                        <c:v>2.9665162037049004</c:v>
                      </c:pt>
                      <c:pt idx="9868">
                        <c:v>2.9667592592590655</c:v>
                      </c:pt>
                      <c:pt idx="9869">
                        <c:v>2.9670023148132305</c:v>
                      </c:pt>
                      <c:pt idx="9870">
                        <c:v>2.9672453703673956</c:v>
                      </c:pt>
                      <c:pt idx="9871">
                        <c:v>2.9674884259288365</c:v>
                      </c:pt>
                      <c:pt idx="9872">
                        <c:v>2.9677314814830016</c:v>
                      </c:pt>
                      <c:pt idx="9873">
                        <c:v>2.9679745370371666</c:v>
                      </c:pt>
                      <c:pt idx="9874">
                        <c:v>2.9682175925913317</c:v>
                      </c:pt>
                      <c:pt idx="9875">
                        <c:v>2.9684606481454967</c:v>
                      </c:pt>
                      <c:pt idx="9876">
                        <c:v>2.9687037036996617</c:v>
                      </c:pt>
                      <c:pt idx="9877">
                        <c:v>2.9689467592611027</c:v>
                      </c:pt>
                      <c:pt idx="9878">
                        <c:v>2.9691898148152678</c:v>
                      </c:pt>
                      <c:pt idx="9879">
                        <c:v>2.9694328703694328</c:v>
                      </c:pt>
                      <c:pt idx="9880">
                        <c:v>2.9696759259235979</c:v>
                      </c:pt>
                      <c:pt idx="9881">
                        <c:v>2.9699189814777629</c:v>
                      </c:pt>
                      <c:pt idx="9882">
                        <c:v>2.9701620370392039</c:v>
                      </c:pt>
                      <c:pt idx="9883">
                        <c:v>2.9704050925933689</c:v>
                      </c:pt>
                      <c:pt idx="9884">
                        <c:v>2.970648148147534</c:v>
                      </c:pt>
                      <c:pt idx="9885">
                        <c:v>2.970891203701699</c:v>
                      </c:pt>
                      <c:pt idx="9886">
                        <c:v>2.9711342592558641</c:v>
                      </c:pt>
                      <c:pt idx="9887">
                        <c:v>2.971377314817305</c:v>
                      </c:pt>
                      <c:pt idx="9888">
                        <c:v>2.9716203703714701</c:v>
                      </c:pt>
                      <c:pt idx="9889">
                        <c:v>2.9718634259256351</c:v>
                      </c:pt>
                      <c:pt idx="9890">
                        <c:v>2.9721064814798002</c:v>
                      </c:pt>
                      <c:pt idx="9891">
                        <c:v>2.9723495370339652</c:v>
                      </c:pt>
                      <c:pt idx="9892">
                        <c:v>2.9725925925954062</c:v>
                      </c:pt>
                      <c:pt idx="9893">
                        <c:v>2.9728356481495712</c:v>
                      </c:pt>
                      <c:pt idx="9894">
                        <c:v>2.9730787037037363</c:v>
                      </c:pt>
                      <c:pt idx="9895">
                        <c:v>2.9733217592579013</c:v>
                      </c:pt>
                      <c:pt idx="9896">
                        <c:v>2.9735648148120664</c:v>
                      </c:pt>
                      <c:pt idx="9897">
                        <c:v>2.9738078703735074</c:v>
                      </c:pt>
                      <c:pt idx="9898">
                        <c:v>2.9740509259276724</c:v>
                      </c:pt>
                      <c:pt idx="9899">
                        <c:v>2.9742939814818374</c:v>
                      </c:pt>
                      <c:pt idx="9900">
                        <c:v>2.9745370370360025</c:v>
                      </c:pt>
                      <c:pt idx="9901">
                        <c:v>2.9747800925901675</c:v>
                      </c:pt>
                      <c:pt idx="9902">
                        <c:v>2.9750231481443326</c:v>
                      </c:pt>
                      <c:pt idx="9903">
                        <c:v>2.9752662037057735</c:v>
                      </c:pt>
                      <c:pt idx="9904">
                        <c:v>2.9755208333294423</c:v>
                      </c:pt>
                      <c:pt idx="9905">
                        <c:v>2.9757638888908833</c:v>
                      </c:pt>
                      <c:pt idx="9906">
                        <c:v>2.9760069444450483</c:v>
                      </c:pt>
                      <c:pt idx="9907">
                        <c:v>2.9762499999992134</c:v>
                      </c:pt>
                      <c:pt idx="9908">
                        <c:v>2.9764930555533784</c:v>
                      </c:pt>
                      <c:pt idx="9909">
                        <c:v>2.9767361111075434</c:v>
                      </c:pt>
                      <c:pt idx="9910">
                        <c:v>2.9769791666689844</c:v>
                      </c:pt>
                      <c:pt idx="9911">
                        <c:v>2.9772222222231495</c:v>
                      </c:pt>
                      <c:pt idx="9912">
                        <c:v>2.9774652777773145</c:v>
                      </c:pt>
                      <c:pt idx="9913">
                        <c:v>2.9777083333314796</c:v>
                      </c:pt>
                      <c:pt idx="9914">
                        <c:v>2.9779513888856446</c:v>
                      </c:pt>
                      <c:pt idx="9915">
                        <c:v>2.9781944444470856</c:v>
                      </c:pt>
                      <c:pt idx="9916">
                        <c:v>2.9784375000012506</c:v>
                      </c:pt>
                      <c:pt idx="9917">
                        <c:v>2.9786805555554157</c:v>
                      </c:pt>
                      <c:pt idx="9918">
                        <c:v>2.9789236111095807</c:v>
                      </c:pt>
                      <c:pt idx="9919">
                        <c:v>2.9791666666637457</c:v>
                      </c:pt>
                      <c:pt idx="9920">
                        <c:v>2.9794097222251867</c:v>
                      </c:pt>
                      <c:pt idx="9921">
                        <c:v>2.9796527777793518</c:v>
                      </c:pt>
                      <c:pt idx="9922">
                        <c:v>2.9798958333335168</c:v>
                      </c:pt>
                      <c:pt idx="9923">
                        <c:v>2.9801388888876819</c:v>
                      </c:pt>
                      <c:pt idx="9924">
                        <c:v>2.9803819444418469</c:v>
                      </c:pt>
                      <c:pt idx="9925">
                        <c:v>2.9806249999960119</c:v>
                      </c:pt>
                      <c:pt idx="9926">
                        <c:v>2.9808680555574529</c:v>
                      </c:pt>
                      <c:pt idx="9927">
                        <c:v>2.981111111111618</c:v>
                      </c:pt>
                      <c:pt idx="9928">
                        <c:v>2.981354166665783</c:v>
                      </c:pt>
                      <c:pt idx="9929">
                        <c:v>2.9815972222199481</c:v>
                      </c:pt>
                      <c:pt idx="9930">
                        <c:v>2.9818402777741131</c:v>
                      </c:pt>
                      <c:pt idx="9931">
                        <c:v>2.9820833333355541</c:v>
                      </c:pt>
                      <c:pt idx="9932">
                        <c:v>2.9823263888897191</c:v>
                      </c:pt>
                      <c:pt idx="9933">
                        <c:v>2.9825694444438842</c:v>
                      </c:pt>
                      <c:pt idx="9934">
                        <c:v>2.9828124999980492</c:v>
                      </c:pt>
                      <c:pt idx="9935">
                        <c:v>2.9830555555522142</c:v>
                      </c:pt>
                      <c:pt idx="9936">
                        <c:v>2.9832986111136552</c:v>
                      </c:pt>
                      <c:pt idx="9937">
                        <c:v>2.9835416666678203</c:v>
                      </c:pt>
                      <c:pt idx="9938">
                        <c:v>2.9837847222219853</c:v>
                      </c:pt>
                      <c:pt idx="9939">
                        <c:v>2.9840277777761504</c:v>
                      </c:pt>
                      <c:pt idx="9940">
                        <c:v>2.9842708333303154</c:v>
                      </c:pt>
                      <c:pt idx="9941">
                        <c:v>2.9845138888917564</c:v>
                      </c:pt>
                      <c:pt idx="9942">
                        <c:v>2.9847569444459214</c:v>
                      </c:pt>
                      <c:pt idx="9943">
                        <c:v>2.9850000000000865</c:v>
                      </c:pt>
                      <c:pt idx="9944">
                        <c:v>2.9852430555542515</c:v>
                      </c:pt>
                      <c:pt idx="9945">
                        <c:v>2.9854861111084166</c:v>
                      </c:pt>
                      <c:pt idx="9946">
                        <c:v>2.9857291666625816</c:v>
                      </c:pt>
                      <c:pt idx="9947">
                        <c:v>2.9859722222240226</c:v>
                      </c:pt>
                      <c:pt idx="9948">
                        <c:v>2.9862152777781876</c:v>
                      </c:pt>
                      <c:pt idx="9949">
                        <c:v>2.9864583333323527</c:v>
                      </c:pt>
                      <c:pt idx="9950">
                        <c:v>2.9867013888865177</c:v>
                      </c:pt>
                      <c:pt idx="9951">
                        <c:v>2.9869444444406827</c:v>
                      </c:pt>
                      <c:pt idx="9952">
                        <c:v>2.9871990740716274</c:v>
                      </c:pt>
                      <c:pt idx="9953">
                        <c:v>2.9874421296257925</c:v>
                      </c:pt>
                      <c:pt idx="9954">
                        <c:v>2.9876851851872335</c:v>
                      </c:pt>
                      <c:pt idx="9955">
                        <c:v>2.9879282407413985</c:v>
                      </c:pt>
                      <c:pt idx="9956">
                        <c:v>2.9881712962955636</c:v>
                      </c:pt>
                      <c:pt idx="9957">
                        <c:v>2.9884143518497286</c:v>
                      </c:pt>
                      <c:pt idx="9958">
                        <c:v>2.9886574074038936</c:v>
                      </c:pt>
                      <c:pt idx="9959">
                        <c:v>2.9889004629653346</c:v>
                      </c:pt>
                      <c:pt idx="9960">
                        <c:v>2.9891435185194997</c:v>
                      </c:pt>
                      <c:pt idx="9961">
                        <c:v>2.9893865740736647</c:v>
                      </c:pt>
                      <c:pt idx="9962">
                        <c:v>2.9896296296278297</c:v>
                      </c:pt>
                      <c:pt idx="9963">
                        <c:v>2.9898726851819948</c:v>
                      </c:pt>
                      <c:pt idx="9964">
                        <c:v>2.9901157407434358</c:v>
                      </c:pt>
                      <c:pt idx="9965">
                        <c:v>2.9903587962976008</c:v>
                      </c:pt>
                      <c:pt idx="9966">
                        <c:v>2.9906018518517659</c:v>
                      </c:pt>
                      <c:pt idx="9967">
                        <c:v>2.9908449074059309</c:v>
                      </c:pt>
                      <c:pt idx="9968">
                        <c:v>2.9910879629600959</c:v>
                      </c:pt>
                      <c:pt idx="9969">
                        <c:v>2.9913310185215369</c:v>
                      </c:pt>
                      <c:pt idx="9970">
                        <c:v>2.991574074075702</c:v>
                      </c:pt>
                      <c:pt idx="9971">
                        <c:v>2.991817129629867</c:v>
                      </c:pt>
                      <c:pt idx="9972">
                        <c:v>2.9920601851840321</c:v>
                      </c:pt>
                      <c:pt idx="9973">
                        <c:v>2.9923032407381971</c:v>
                      </c:pt>
                      <c:pt idx="9974">
                        <c:v>2.9925462962923621</c:v>
                      </c:pt>
                      <c:pt idx="9975">
                        <c:v>2.9927893518538031</c:v>
                      </c:pt>
                      <c:pt idx="9976">
                        <c:v>2.9930324074079682</c:v>
                      </c:pt>
                      <c:pt idx="9977">
                        <c:v>2.9932754629621332</c:v>
                      </c:pt>
                      <c:pt idx="9978">
                        <c:v>2.9935185185162982</c:v>
                      </c:pt>
                      <c:pt idx="9979">
                        <c:v>2.9937615740704633</c:v>
                      </c:pt>
                      <c:pt idx="9980">
                        <c:v>2.9940046296319043</c:v>
                      </c:pt>
                      <c:pt idx="9981">
                        <c:v>2.9942476851860693</c:v>
                      </c:pt>
                      <c:pt idx="9982">
                        <c:v>2.9944907407402344</c:v>
                      </c:pt>
                      <c:pt idx="9983">
                        <c:v>2.9947337962943994</c:v>
                      </c:pt>
                      <c:pt idx="9984">
                        <c:v>2.9949768518485644</c:v>
                      </c:pt>
                      <c:pt idx="9985">
                        <c:v>2.9952199074100054</c:v>
                      </c:pt>
                      <c:pt idx="9986">
                        <c:v>2.9954629629641705</c:v>
                      </c:pt>
                      <c:pt idx="9987">
                        <c:v>2.9957060185183355</c:v>
                      </c:pt>
                      <c:pt idx="9988">
                        <c:v>2.9959490740725006</c:v>
                      </c:pt>
                      <c:pt idx="9989">
                        <c:v>2.9961921296266656</c:v>
                      </c:pt>
                      <c:pt idx="9990">
                        <c:v>2.9964351851881066</c:v>
                      </c:pt>
                      <c:pt idx="9991">
                        <c:v>2.9966782407422716</c:v>
                      </c:pt>
                      <c:pt idx="9992">
                        <c:v>2.9969212962964367</c:v>
                      </c:pt>
                      <c:pt idx="9993">
                        <c:v>2.9971643518506017</c:v>
                      </c:pt>
                      <c:pt idx="9994">
                        <c:v>2.9974074074047667</c:v>
                      </c:pt>
                      <c:pt idx="9995">
                        <c:v>2.9976504629589318</c:v>
                      </c:pt>
                      <c:pt idx="9996">
                        <c:v>2.9978935185203728</c:v>
                      </c:pt>
                      <c:pt idx="9997">
                        <c:v>2.9981365740745378</c:v>
                      </c:pt>
                      <c:pt idx="9998">
                        <c:v>2.9983796296287029</c:v>
                      </c:pt>
                      <c:pt idx="9999">
                        <c:v>2.9986226851828679</c:v>
                      </c:pt>
                      <c:pt idx="10000">
                        <c:v>2.9988657407370329</c:v>
                      </c:pt>
                      <c:pt idx="10001">
                        <c:v>2.9991203703679776</c:v>
                      </c:pt>
                      <c:pt idx="10002">
                        <c:v>2.9993634259221427</c:v>
                      </c:pt>
                      <c:pt idx="10003">
                        <c:v>2.9996064814835837</c:v>
                      </c:pt>
                      <c:pt idx="10004">
                        <c:v>2.9998495370377487</c:v>
                      </c:pt>
                      <c:pt idx="10005">
                        <c:v>3.0000925925919137</c:v>
                      </c:pt>
                      <c:pt idx="10006">
                        <c:v>3.0003356481460788</c:v>
                      </c:pt>
                      <c:pt idx="10007">
                        <c:v>3.0005787037002438</c:v>
                      </c:pt>
                      <c:pt idx="10008">
                        <c:v>3.0008217592616848</c:v>
                      </c:pt>
                      <c:pt idx="10009">
                        <c:v>3.0010648148158499</c:v>
                      </c:pt>
                      <c:pt idx="10010">
                        <c:v>3.0013078703700149</c:v>
                      </c:pt>
                      <c:pt idx="10011">
                        <c:v>3.0015509259241799</c:v>
                      </c:pt>
                      <c:pt idx="10012">
                        <c:v>3.001793981478345</c:v>
                      </c:pt>
                      <c:pt idx="10013">
                        <c:v>3.002037037039786</c:v>
                      </c:pt>
                      <c:pt idx="10014">
                        <c:v>3.002280092593951</c:v>
                      </c:pt>
                      <c:pt idx="10015">
                        <c:v>3.0025231481481161</c:v>
                      </c:pt>
                      <c:pt idx="10016">
                        <c:v>3.0027662037022811</c:v>
                      </c:pt>
                      <c:pt idx="10017">
                        <c:v>3.0030092592564461</c:v>
                      </c:pt>
                      <c:pt idx="10018">
                        <c:v>3.0032523148178871</c:v>
                      </c:pt>
                      <c:pt idx="10019">
                        <c:v>3.0034953703720522</c:v>
                      </c:pt>
                      <c:pt idx="10020">
                        <c:v>3.0037384259262172</c:v>
                      </c:pt>
                      <c:pt idx="10021">
                        <c:v>3.0039814814803822</c:v>
                      </c:pt>
                      <c:pt idx="10022">
                        <c:v>3.0042245370345473</c:v>
                      </c:pt>
                      <c:pt idx="10023">
                        <c:v>3.0044675925887123</c:v>
                      </c:pt>
                      <c:pt idx="10024">
                        <c:v>3.0047106481501533</c:v>
                      </c:pt>
                      <c:pt idx="10025">
                        <c:v>3.0049537037043184</c:v>
                      </c:pt>
                      <c:pt idx="10026">
                        <c:v>3.0051967592584834</c:v>
                      </c:pt>
                      <c:pt idx="10027">
                        <c:v>3.0054398148126484</c:v>
                      </c:pt>
                      <c:pt idx="10028">
                        <c:v>3.0056828703668135</c:v>
                      </c:pt>
                      <c:pt idx="10029">
                        <c:v>3.0059259259282545</c:v>
                      </c:pt>
                      <c:pt idx="10030">
                        <c:v>3.0061689814824195</c:v>
                      </c:pt>
                      <c:pt idx="10031">
                        <c:v>3.0064120370365846</c:v>
                      </c:pt>
                      <c:pt idx="10032">
                        <c:v>3.0066550925907496</c:v>
                      </c:pt>
                      <c:pt idx="10033">
                        <c:v>3.0068981481449146</c:v>
                      </c:pt>
                      <c:pt idx="10034">
                        <c:v>3.0071412037063556</c:v>
                      </c:pt>
                      <c:pt idx="10035">
                        <c:v>3.0073842592605207</c:v>
                      </c:pt>
                      <c:pt idx="10036">
                        <c:v>3.0076273148146857</c:v>
                      </c:pt>
                      <c:pt idx="10037">
                        <c:v>3.0078703703688507</c:v>
                      </c:pt>
                      <c:pt idx="10038">
                        <c:v>3.0081134259230158</c:v>
                      </c:pt>
                      <c:pt idx="10039">
                        <c:v>3.0083564814844568</c:v>
                      </c:pt>
                      <c:pt idx="10040">
                        <c:v>3.0085995370386218</c:v>
                      </c:pt>
                      <c:pt idx="10041">
                        <c:v>3.0088425925927869</c:v>
                      </c:pt>
                      <c:pt idx="10042">
                        <c:v>3.0090856481469519</c:v>
                      </c:pt>
                      <c:pt idx="10043">
                        <c:v>3.0093287037011169</c:v>
                      </c:pt>
                      <c:pt idx="10044">
                        <c:v>3.009571759255282</c:v>
                      </c:pt>
                      <c:pt idx="10045">
                        <c:v>3.009814814816723</c:v>
                      </c:pt>
                      <c:pt idx="10046">
                        <c:v>3.010057870370888</c:v>
                      </c:pt>
                      <c:pt idx="10047">
                        <c:v>3.0103009259250531</c:v>
                      </c:pt>
                      <c:pt idx="10048">
                        <c:v>3.0105439814792181</c:v>
                      </c:pt>
                      <c:pt idx="10049">
                        <c:v>3.0107986111101628</c:v>
                      </c:pt>
                      <c:pt idx="10050">
                        <c:v>3.0110416666643278</c:v>
                      </c:pt>
                      <c:pt idx="10051">
                        <c:v>3.0112847222184929</c:v>
                      </c:pt>
                      <c:pt idx="10052">
                        <c:v>3.0115277777799339</c:v>
                      </c:pt>
                      <c:pt idx="10053">
                        <c:v>3.0117708333340989</c:v>
                      </c:pt>
                      <c:pt idx="10054">
                        <c:v>3.0120138888882639</c:v>
                      </c:pt>
                      <c:pt idx="10055">
                        <c:v>3.012256944442429</c:v>
                      </c:pt>
                      <c:pt idx="10056">
                        <c:v>3.012499999996594</c:v>
                      </c:pt>
                      <c:pt idx="10057">
                        <c:v>3.012743055558035</c:v>
                      </c:pt>
                      <c:pt idx="10058">
                        <c:v>3.0129861111122</c:v>
                      </c:pt>
                      <c:pt idx="10059">
                        <c:v>3.0132291666663651</c:v>
                      </c:pt>
                      <c:pt idx="10060">
                        <c:v>3.0134722222205301</c:v>
                      </c:pt>
                      <c:pt idx="10061">
                        <c:v>3.0137152777746952</c:v>
                      </c:pt>
                      <c:pt idx="10062">
                        <c:v>3.0139583333361362</c:v>
                      </c:pt>
                      <c:pt idx="10063">
                        <c:v>3.0142013888903012</c:v>
                      </c:pt>
                      <c:pt idx="10064">
                        <c:v>3.0144444444444662</c:v>
                      </c:pt>
                      <c:pt idx="10065">
                        <c:v>3.0146874999986313</c:v>
                      </c:pt>
                      <c:pt idx="10066">
                        <c:v>3.0149305555527963</c:v>
                      </c:pt>
                      <c:pt idx="10067">
                        <c:v>3.0151736111142373</c:v>
                      </c:pt>
                      <c:pt idx="10068">
                        <c:v>3.0154166666684024</c:v>
                      </c:pt>
                      <c:pt idx="10069">
                        <c:v>3.0156597222225674</c:v>
                      </c:pt>
                      <c:pt idx="10070">
                        <c:v>3.0159027777767324</c:v>
                      </c:pt>
                      <c:pt idx="10071">
                        <c:v>3.0161458333308975</c:v>
                      </c:pt>
                      <c:pt idx="10072">
                        <c:v>3.0163888888850625</c:v>
                      </c:pt>
                      <c:pt idx="10073">
                        <c:v>3.0166319444465035</c:v>
                      </c:pt>
                      <c:pt idx="10074">
                        <c:v>3.0168750000006685</c:v>
                      </c:pt>
                      <c:pt idx="10075">
                        <c:v>3.0171180555548336</c:v>
                      </c:pt>
                      <c:pt idx="10076">
                        <c:v>3.0173611111089986</c:v>
                      </c:pt>
                      <c:pt idx="10077">
                        <c:v>3.0176041666631637</c:v>
                      </c:pt>
                      <c:pt idx="10078">
                        <c:v>3.0178472222246047</c:v>
                      </c:pt>
                      <c:pt idx="10079">
                        <c:v>3.0180902777787697</c:v>
                      </c:pt>
                      <c:pt idx="10080">
                        <c:v>3.0183333333329347</c:v>
                      </c:pt>
                      <c:pt idx="10081">
                        <c:v>3.0185763888870998</c:v>
                      </c:pt>
                      <c:pt idx="10082">
                        <c:v>3.0188194444412648</c:v>
                      </c:pt>
                      <c:pt idx="10083">
                        <c:v>3.0190625000027058</c:v>
                      </c:pt>
                      <c:pt idx="10084">
                        <c:v>3.0193055555568709</c:v>
                      </c:pt>
                      <c:pt idx="10085">
                        <c:v>3.0195486111110359</c:v>
                      </c:pt>
                      <c:pt idx="10086">
                        <c:v>3.0197916666652009</c:v>
                      </c:pt>
                      <c:pt idx="10087">
                        <c:v>3.020034722219366</c:v>
                      </c:pt>
                      <c:pt idx="10088">
                        <c:v>3.020277777780807</c:v>
                      </c:pt>
                      <c:pt idx="10089">
                        <c:v>3.020520833334972</c:v>
                      </c:pt>
                      <c:pt idx="10090">
                        <c:v>3.020763888889137</c:v>
                      </c:pt>
                      <c:pt idx="10091">
                        <c:v>3.0210069444433021</c:v>
                      </c:pt>
                      <c:pt idx="10092">
                        <c:v>3.0212499999974671</c:v>
                      </c:pt>
                      <c:pt idx="10093">
                        <c:v>3.0214930555516322</c:v>
                      </c:pt>
                      <c:pt idx="10094">
                        <c:v>3.0217361111130732</c:v>
                      </c:pt>
                      <c:pt idx="10095">
                        <c:v>3.0219791666672382</c:v>
                      </c:pt>
                      <c:pt idx="10096">
                        <c:v>3.0222222222214032</c:v>
                      </c:pt>
                      <c:pt idx="10097">
                        <c:v>3.0224768518523479</c:v>
                      </c:pt>
                      <c:pt idx="10098">
                        <c:v>3.022719907406513</c:v>
                      </c:pt>
                      <c:pt idx="10099">
                        <c:v>3.022962962960678</c:v>
                      </c:pt>
                      <c:pt idx="10100">
                        <c:v>3.0232060185148431</c:v>
                      </c:pt>
                      <c:pt idx="10101">
                        <c:v>3.023449074076284</c:v>
                      </c:pt>
                      <c:pt idx="10102">
                        <c:v>3.0236921296304491</c:v>
                      </c:pt>
                      <c:pt idx="10103">
                        <c:v>3.0239351851846141</c:v>
                      </c:pt>
                      <c:pt idx="10104">
                        <c:v>3.0241782407387792</c:v>
                      </c:pt>
                      <c:pt idx="10105">
                        <c:v>3.0244212962929442</c:v>
                      </c:pt>
                      <c:pt idx="10106">
                        <c:v>3.0246643518543852</c:v>
                      </c:pt>
                      <c:pt idx="10107">
                        <c:v>3.0249074074085502</c:v>
                      </c:pt>
                      <c:pt idx="10108">
                        <c:v>3.0251504629627153</c:v>
                      </c:pt>
                      <c:pt idx="10109">
                        <c:v>3.0253935185168803</c:v>
                      </c:pt>
                      <c:pt idx="10110">
                        <c:v>3.0256365740710454</c:v>
                      </c:pt>
                      <c:pt idx="10111">
                        <c:v>3.0258796296324864</c:v>
                      </c:pt>
                      <c:pt idx="10112">
                        <c:v>3.0261226851866514</c:v>
                      </c:pt>
                      <c:pt idx="10113">
                        <c:v>3.0263657407408164</c:v>
                      </c:pt>
                      <c:pt idx="10114">
                        <c:v>3.0266087962949815</c:v>
                      </c:pt>
                      <c:pt idx="10115">
                        <c:v>3.0268518518491465</c:v>
                      </c:pt>
                      <c:pt idx="10116">
                        <c:v>3.0270949074033116</c:v>
                      </c:pt>
                      <c:pt idx="10117">
                        <c:v>3.0273379629647525</c:v>
                      </c:pt>
                      <c:pt idx="10118">
                        <c:v>3.0275810185189176</c:v>
                      </c:pt>
                      <c:pt idx="10119">
                        <c:v>3.0278240740730826</c:v>
                      </c:pt>
                      <c:pt idx="10120">
                        <c:v>3.0280671296272477</c:v>
                      </c:pt>
                      <c:pt idx="10121">
                        <c:v>3.0283101851814127</c:v>
                      </c:pt>
                      <c:pt idx="10122">
                        <c:v>3.0285532407428537</c:v>
                      </c:pt>
                      <c:pt idx="10123">
                        <c:v>3.0287962962970187</c:v>
                      </c:pt>
                      <c:pt idx="10124">
                        <c:v>3.0290393518511838</c:v>
                      </c:pt>
                      <c:pt idx="10125">
                        <c:v>3.0292824074053488</c:v>
                      </c:pt>
                      <c:pt idx="10126">
                        <c:v>3.0295254629595139</c:v>
                      </c:pt>
                      <c:pt idx="10127">
                        <c:v>3.0297685185209549</c:v>
                      </c:pt>
                      <c:pt idx="10128">
                        <c:v>3.0300115740751199</c:v>
                      </c:pt>
                      <c:pt idx="10129">
                        <c:v>3.0302546296292849</c:v>
                      </c:pt>
                      <c:pt idx="10130">
                        <c:v>3.03049768518345</c:v>
                      </c:pt>
                      <c:pt idx="10131">
                        <c:v>3.030740740737615</c:v>
                      </c:pt>
                      <c:pt idx="10132">
                        <c:v>3.030983796299056</c:v>
                      </c:pt>
                      <c:pt idx="10133">
                        <c:v>3.031226851853221</c:v>
                      </c:pt>
                      <c:pt idx="10134">
                        <c:v>3.0314699074073861</c:v>
                      </c:pt>
                      <c:pt idx="10135">
                        <c:v>3.0317129629615511</c:v>
                      </c:pt>
                      <c:pt idx="10136">
                        <c:v>3.0319560185157162</c:v>
                      </c:pt>
                      <c:pt idx="10137">
                        <c:v>3.0321990740771572</c:v>
                      </c:pt>
                      <c:pt idx="10138">
                        <c:v>3.0324421296313222</c:v>
                      </c:pt>
                      <c:pt idx="10139">
                        <c:v>3.0326851851854872</c:v>
                      </c:pt>
                      <c:pt idx="10140">
                        <c:v>3.0329282407396523</c:v>
                      </c:pt>
                      <c:pt idx="10141">
                        <c:v>3.0331712962938173</c:v>
                      </c:pt>
                      <c:pt idx="10142">
                        <c:v>3.0334143518479824</c:v>
                      </c:pt>
                      <c:pt idx="10143">
                        <c:v>3.0336574074094234</c:v>
                      </c:pt>
                      <c:pt idx="10144">
                        <c:v>3.0339004629635884</c:v>
                      </c:pt>
                      <c:pt idx="10145">
                        <c:v>3.0341435185177534</c:v>
                      </c:pt>
                      <c:pt idx="10146">
                        <c:v>3.0343981481486981</c:v>
                      </c:pt>
                      <c:pt idx="10147">
                        <c:v>3.0346412037028632</c:v>
                      </c:pt>
                      <c:pt idx="10148">
                        <c:v>3.0348842592570282</c:v>
                      </c:pt>
                      <c:pt idx="10149">
                        <c:v>3.0351273148111932</c:v>
                      </c:pt>
                      <c:pt idx="10150">
                        <c:v>3.0353703703726342</c:v>
                      </c:pt>
                      <c:pt idx="10151">
                        <c:v>3.0356134259267993</c:v>
                      </c:pt>
                      <c:pt idx="10152">
                        <c:v>3.0358564814809643</c:v>
                      </c:pt>
                      <c:pt idx="10153">
                        <c:v>3.0360995370351294</c:v>
                      </c:pt>
                      <c:pt idx="10154">
                        <c:v>3.0363425925892944</c:v>
                      </c:pt>
                      <c:pt idx="10155">
                        <c:v>3.0365856481507354</c:v>
                      </c:pt>
                      <c:pt idx="10156">
                        <c:v>3.0368287037049004</c:v>
                      </c:pt>
                      <c:pt idx="10157">
                        <c:v>3.0370717592590655</c:v>
                      </c:pt>
                      <c:pt idx="10158">
                        <c:v>3.0373148148132305</c:v>
                      </c:pt>
                      <c:pt idx="10159">
                        <c:v>3.0375578703673956</c:v>
                      </c:pt>
                      <c:pt idx="10160">
                        <c:v>3.0378009259288365</c:v>
                      </c:pt>
                      <c:pt idx="10161">
                        <c:v>3.0380439814830016</c:v>
                      </c:pt>
                      <c:pt idx="10162">
                        <c:v>3.0382870370371666</c:v>
                      </c:pt>
                      <c:pt idx="10163">
                        <c:v>3.0385300925913317</c:v>
                      </c:pt>
                      <c:pt idx="10164">
                        <c:v>3.0387731481454967</c:v>
                      </c:pt>
                      <c:pt idx="10165">
                        <c:v>3.0390162036996617</c:v>
                      </c:pt>
                      <c:pt idx="10166">
                        <c:v>3.0392592592611027</c:v>
                      </c:pt>
                      <c:pt idx="10167">
                        <c:v>3.0395023148152678</c:v>
                      </c:pt>
                      <c:pt idx="10168">
                        <c:v>3.0397453703694328</c:v>
                      </c:pt>
                      <c:pt idx="10169">
                        <c:v>3.0399884259235979</c:v>
                      </c:pt>
                      <c:pt idx="10170">
                        <c:v>3.0402314814777629</c:v>
                      </c:pt>
                      <c:pt idx="10171">
                        <c:v>3.0404745370392039</c:v>
                      </c:pt>
                      <c:pt idx="10172">
                        <c:v>3.0407175925933689</c:v>
                      </c:pt>
                      <c:pt idx="10173">
                        <c:v>3.040960648147534</c:v>
                      </c:pt>
                      <c:pt idx="10174">
                        <c:v>3.041203703701699</c:v>
                      </c:pt>
                      <c:pt idx="10175">
                        <c:v>3.0414467592558641</c:v>
                      </c:pt>
                      <c:pt idx="10176">
                        <c:v>3.041689814817305</c:v>
                      </c:pt>
                      <c:pt idx="10177">
                        <c:v>3.0419328703714701</c:v>
                      </c:pt>
                      <c:pt idx="10178">
                        <c:v>3.0421759259256351</c:v>
                      </c:pt>
                      <c:pt idx="10179">
                        <c:v>3.0424189814798002</c:v>
                      </c:pt>
                      <c:pt idx="10180">
                        <c:v>3.0426620370339652</c:v>
                      </c:pt>
                      <c:pt idx="10181">
                        <c:v>3.0429050925954062</c:v>
                      </c:pt>
                      <c:pt idx="10182">
                        <c:v>3.0431481481495712</c:v>
                      </c:pt>
                      <c:pt idx="10183">
                        <c:v>3.0433912037037363</c:v>
                      </c:pt>
                      <c:pt idx="10184">
                        <c:v>3.0436342592579013</c:v>
                      </c:pt>
                      <c:pt idx="10185">
                        <c:v>3.0438773148120664</c:v>
                      </c:pt>
                      <c:pt idx="10186">
                        <c:v>3.0441203703735074</c:v>
                      </c:pt>
                      <c:pt idx="10187">
                        <c:v>3.0443634259276724</c:v>
                      </c:pt>
                      <c:pt idx="10188">
                        <c:v>3.0446064814818374</c:v>
                      </c:pt>
                      <c:pt idx="10189">
                        <c:v>3.0448495370360025</c:v>
                      </c:pt>
                      <c:pt idx="10190">
                        <c:v>3.0450925925901675</c:v>
                      </c:pt>
                      <c:pt idx="10191">
                        <c:v>3.0453356481443326</c:v>
                      </c:pt>
                      <c:pt idx="10192">
                        <c:v>3.0455787037057735</c:v>
                      </c:pt>
                      <c:pt idx="10193">
                        <c:v>3.0458217592599386</c:v>
                      </c:pt>
                      <c:pt idx="10194">
                        <c:v>3.0460763888908833</c:v>
                      </c:pt>
                      <c:pt idx="10195">
                        <c:v>3.0463194444450483</c:v>
                      </c:pt>
                      <c:pt idx="10196">
                        <c:v>3.0465624999992134</c:v>
                      </c:pt>
                      <c:pt idx="10197">
                        <c:v>3.0468055555533784</c:v>
                      </c:pt>
                      <c:pt idx="10198">
                        <c:v>3.0470486111075434</c:v>
                      </c:pt>
                      <c:pt idx="10199">
                        <c:v>3.0472916666689844</c:v>
                      </c:pt>
                      <c:pt idx="10200">
                        <c:v>3.0475347222231495</c:v>
                      </c:pt>
                      <c:pt idx="10201">
                        <c:v>3.0477777777773145</c:v>
                      </c:pt>
                      <c:pt idx="10202">
                        <c:v>3.0480208333314796</c:v>
                      </c:pt>
                      <c:pt idx="10203">
                        <c:v>3.0482638888856446</c:v>
                      </c:pt>
                      <c:pt idx="10204">
                        <c:v>3.0485069444470856</c:v>
                      </c:pt>
                      <c:pt idx="10205">
                        <c:v>3.0487500000012506</c:v>
                      </c:pt>
                      <c:pt idx="10206">
                        <c:v>3.0489930555554157</c:v>
                      </c:pt>
                      <c:pt idx="10207">
                        <c:v>3.0492361111095807</c:v>
                      </c:pt>
                      <c:pt idx="10208">
                        <c:v>3.0494791666637457</c:v>
                      </c:pt>
                      <c:pt idx="10209">
                        <c:v>3.0497222222251867</c:v>
                      </c:pt>
                      <c:pt idx="10210">
                        <c:v>3.0499652777793518</c:v>
                      </c:pt>
                      <c:pt idx="10211">
                        <c:v>3.0502083333335168</c:v>
                      </c:pt>
                      <c:pt idx="10212">
                        <c:v>3.0504513888876819</c:v>
                      </c:pt>
                      <c:pt idx="10213">
                        <c:v>3.0506944444418469</c:v>
                      </c:pt>
                      <c:pt idx="10214">
                        <c:v>3.0509374999960119</c:v>
                      </c:pt>
                      <c:pt idx="10215">
                        <c:v>3.0511805555574529</c:v>
                      </c:pt>
                      <c:pt idx="10216">
                        <c:v>3.051423611111618</c:v>
                      </c:pt>
                      <c:pt idx="10217">
                        <c:v>3.051666666665783</c:v>
                      </c:pt>
                      <c:pt idx="10218">
                        <c:v>3.0519097222199481</c:v>
                      </c:pt>
                      <c:pt idx="10219">
                        <c:v>3.0521527777741131</c:v>
                      </c:pt>
                      <c:pt idx="10220">
                        <c:v>3.0523958333355541</c:v>
                      </c:pt>
                      <c:pt idx="10221">
                        <c:v>3.0526388888897191</c:v>
                      </c:pt>
                      <c:pt idx="10222">
                        <c:v>3.0528819444438842</c:v>
                      </c:pt>
                      <c:pt idx="10223">
                        <c:v>3.0531249999980492</c:v>
                      </c:pt>
                      <c:pt idx="10224">
                        <c:v>3.0533680555522142</c:v>
                      </c:pt>
                      <c:pt idx="10225">
                        <c:v>3.0536111111136552</c:v>
                      </c:pt>
                      <c:pt idx="10226">
                        <c:v>3.0538541666678203</c:v>
                      </c:pt>
                      <c:pt idx="10227">
                        <c:v>3.0540972222219853</c:v>
                      </c:pt>
                      <c:pt idx="10228">
                        <c:v>3.0543402777761504</c:v>
                      </c:pt>
                      <c:pt idx="10229">
                        <c:v>3.0545833333303154</c:v>
                      </c:pt>
                      <c:pt idx="10230">
                        <c:v>3.0548263888917564</c:v>
                      </c:pt>
                      <c:pt idx="10231">
                        <c:v>3.0550694444459214</c:v>
                      </c:pt>
                      <c:pt idx="10232">
                        <c:v>3.0553125000000865</c:v>
                      </c:pt>
                      <c:pt idx="10233">
                        <c:v>3.0555555555542515</c:v>
                      </c:pt>
                      <c:pt idx="10234">
                        <c:v>3.0557986111084166</c:v>
                      </c:pt>
                      <c:pt idx="10235">
                        <c:v>3.0560416666625816</c:v>
                      </c:pt>
                      <c:pt idx="10236">
                        <c:v>3.0562847222240226</c:v>
                      </c:pt>
                      <c:pt idx="10237">
                        <c:v>3.0565277777781876</c:v>
                      </c:pt>
                      <c:pt idx="10238">
                        <c:v>3.0567708333323527</c:v>
                      </c:pt>
                      <c:pt idx="10239">
                        <c:v>3.0570138888865177</c:v>
                      </c:pt>
                      <c:pt idx="10240">
                        <c:v>3.0572569444406827</c:v>
                      </c:pt>
                      <c:pt idx="10241">
                        <c:v>3.0575000000021237</c:v>
                      </c:pt>
                      <c:pt idx="10242">
                        <c:v>3.0577430555562888</c:v>
                      </c:pt>
                      <c:pt idx="10243">
                        <c:v>3.0579976851872335</c:v>
                      </c:pt>
                      <c:pt idx="10244">
                        <c:v>3.0582407407413985</c:v>
                      </c:pt>
                      <c:pt idx="10245">
                        <c:v>3.0584837962955636</c:v>
                      </c:pt>
                      <c:pt idx="10246">
                        <c:v>3.0587268518497286</c:v>
                      </c:pt>
                      <c:pt idx="10247">
                        <c:v>3.0589699074038936</c:v>
                      </c:pt>
                      <c:pt idx="10248">
                        <c:v>3.0592129629653346</c:v>
                      </c:pt>
                      <c:pt idx="10249">
                        <c:v>3.0594560185194997</c:v>
                      </c:pt>
                      <c:pt idx="10250">
                        <c:v>3.0596990740736647</c:v>
                      </c:pt>
                      <c:pt idx="10251">
                        <c:v>3.0599421296278297</c:v>
                      </c:pt>
                      <c:pt idx="10252">
                        <c:v>3.0601851851819948</c:v>
                      </c:pt>
                      <c:pt idx="10253">
                        <c:v>3.0604282407434358</c:v>
                      </c:pt>
                      <c:pt idx="10254">
                        <c:v>3.0606712962976008</c:v>
                      </c:pt>
                      <c:pt idx="10255">
                        <c:v>3.0609143518517659</c:v>
                      </c:pt>
                      <c:pt idx="10256">
                        <c:v>3.0611574074059309</c:v>
                      </c:pt>
                      <c:pt idx="10257">
                        <c:v>3.0614004629600959</c:v>
                      </c:pt>
                      <c:pt idx="10258">
                        <c:v>3.0616435185215369</c:v>
                      </c:pt>
                      <c:pt idx="10259">
                        <c:v>3.061886574075702</c:v>
                      </c:pt>
                      <c:pt idx="10260">
                        <c:v>3.062129629629867</c:v>
                      </c:pt>
                      <c:pt idx="10261">
                        <c:v>3.0623726851840321</c:v>
                      </c:pt>
                      <c:pt idx="10262">
                        <c:v>3.0626157407381971</c:v>
                      </c:pt>
                      <c:pt idx="10263">
                        <c:v>3.0628587962923621</c:v>
                      </c:pt>
                      <c:pt idx="10264">
                        <c:v>3.0631018518538031</c:v>
                      </c:pt>
                      <c:pt idx="10265">
                        <c:v>3.0633449074079682</c:v>
                      </c:pt>
                      <c:pt idx="10266">
                        <c:v>3.0635879629621332</c:v>
                      </c:pt>
                      <c:pt idx="10267">
                        <c:v>3.0638310185162982</c:v>
                      </c:pt>
                      <c:pt idx="10268">
                        <c:v>3.0640740740704633</c:v>
                      </c:pt>
                      <c:pt idx="10269">
                        <c:v>3.0643171296319043</c:v>
                      </c:pt>
                      <c:pt idx="10270">
                        <c:v>3.0645601851860693</c:v>
                      </c:pt>
                      <c:pt idx="10271">
                        <c:v>3.0648032407402344</c:v>
                      </c:pt>
                      <c:pt idx="10272">
                        <c:v>3.0650462962943994</c:v>
                      </c:pt>
                      <c:pt idx="10273">
                        <c:v>3.0652893518485644</c:v>
                      </c:pt>
                      <c:pt idx="10274">
                        <c:v>3.0655324074100054</c:v>
                      </c:pt>
                      <c:pt idx="10275">
                        <c:v>3.0657754629641705</c:v>
                      </c:pt>
                      <c:pt idx="10276">
                        <c:v>3.0660185185183355</c:v>
                      </c:pt>
                      <c:pt idx="10277">
                        <c:v>3.0662615740725006</c:v>
                      </c:pt>
                      <c:pt idx="10278">
                        <c:v>3.0665046296266656</c:v>
                      </c:pt>
                      <c:pt idx="10279">
                        <c:v>3.0667476851881066</c:v>
                      </c:pt>
                      <c:pt idx="10280">
                        <c:v>3.0669907407422716</c:v>
                      </c:pt>
                      <c:pt idx="10281">
                        <c:v>3.0672337962964367</c:v>
                      </c:pt>
                      <c:pt idx="10282">
                        <c:v>3.0674768518506017</c:v>
                      </c:pt>
                      <c:pt idx="10283">
                        <c:v>3.0677199074047667</c:v>
                      </c:pt>
                      <c:pt idx="10284">
                        <c:v>3.0679629629589318</c:v>
                      </c:pt>
                      <c:pt idx="10285">
                        <c:v>3.0682060185203728</c:v>
                      </c:pt>
                      <c:pt idx="10286">
                        <c:v>3.0684490740745378</c:v>
                      </c:pt>
                      <c:pt idx="10287">
                        <c:v>3.0686921296287029</c:v>
                      </c:pt>
                      <c:pt idx="10288">
                        <c:v>3.0689351851828679</c:v>
                      </c:pt>
                      <c:pt idx="10289">
                        <c:v>3.0691782407370329</c:v>
                      </c:pt>
                      <c:pt idx="10290">
                        <c:v>3.0694212962984739</c:v>
                      </c:pt>
                      <c:pt idx="10291">
                        <c:v>3.0696759259221427</c:v>
                      </c:pt>
                      <c:pt idx="10292">
                        <c:v>3.0699189814835837</c:v>
                      </c:pt>
                      <c:pt idx="10293">
                        <c:v>3.0701620370377487</c:v>
                      </c:pt>
                      <c:pt idx="10294">
                        <c:v>3.0704050925919137</c:v>
                      </c:pt>
                      <c:pt idx="10295">
                        <c:v>3.0706481481460788</c:v>
                      </c:pt>
                      <c:pt idx="10296">
                        <c:v>3.0708912037002438</c:v>
                      </c:pt>
                      <c:pt idx="10297">
                        <c:v>3.0711342592616848</c:v>
                      </c:pt>
                      <c:pt idx="10298">
                        <c:v>3.0713773148158499</c:v>
                      </c:pt>
                      <c:pt idx="10299">
                        <c:v>3.0716203703700149</c:v>
                      </c:pt>
                      <c:pt idx="10300">
                        <c:v>3.0718634259241799</c:v>
                      </c:pt>
                      <c:pt idx="10301">
                        <c:v>3.072106481478345</c:v>
                      </c:pt>
                      <c:pt idx="10302">
                        <c:v>3.072349537039786</c:v>
                      </c:pt>
                      <c:pt idx="10303">
                        <c:v>3.072592592593951</c:v>
                      </c:pt>
                      <c:pt idx="10304">
                        <c:v>3.0728356481481161</c:v>
                      </c:pt>
                      <c:pt idx="10305">
                        <c:v>3.0730787037022811</c:v>
                      </c:pt>
                      <c:pt idx="10306">
                        <c:v>3.0733217592564461</c:v>
                      </c:pt>
                      <c:pt idx="10307">
                        <c:v>3.0735648148178871</c:v>
                      </c:pt>
                      <c:pt idx="10308">
                        <c:v>3.0738078703720522</c:v>
                      </c:pt>
                      <c:pt idx="10309">
                        <c:v>3.0740509259262172</c:v>
                      </c:pt>
                      <c:pt idx="10310">
                        <c:v>3.0742939814803822</c:v>
                      </c:pt>
                      <c:pt idx="10311">
                        <c:v>3.0745370370345473</c:v>
                      </c:pt>
                      <c:pt idx="10312">
                        <c:v>3.0747800925887123</c:v>
                      </c:pt>
                      <c:pt idx="10313">
                        <c:v>3.0750231481501533</c:v>
                      </c:pt>
                      <c:pt idx="10314">
                        <c:v>3.0752662037043184</c:v>
                      </c:pt>
                      <c:pt idx="10315">
                        <c:v>3.0755092592584834</c:v>
                      </c:pt>
                      <c:pt idx="10316">
                        <c:v>3.0757523148126484</c:v>
                      </c:pt>
                      <c:pt idx="10317">
                        <c:v>3.0759953703668135</c:v>
                      </c:pt>
                      <c:pt idx="10318">
                        <c:v>3.0762384259282545</c:v>
                      </c:pt>
                      <c:pt idx="10319">
                        <c:v>3.0764814814824195</c:v>
                      </c:pt>
                      <c:pt idx="10320">
                        <c:v>3.0767245370365846</c:v>
                      </c:pt>
                      <c:pt idx="10321">
                        <c:v>3.0769675925907496</c:v>
                      </c:pt>
                      <c:pt idx="10322">
                        <c:v>3.0772106481449146</c:v>
                      </c:pt>
                      <c:pt idx="10323">
                        <c:v>3.0774537037063556</c:v>
                      </c:pt>
                      <c:pt idx="10324">
                        <c:v>3.0776967592605207</c:v>
                      </c:pt>
                      <c:pt idx="10325">
                        <c:v>3.0779398148146857</c:v>
                      </c:pt>
                      <c:pt idx="10326">
                        <c:v>3.0781828703688507</c:v>
                      </c:pt>
                      <c:pt idx="10327">
                        <c:v>3.0784259259230158</c:v>
                      </c:pt>
                      <c:pt idx="10328">
                        <c:v>3.0786689814844568</c:v>
                      </c:pt>
                      <c:pt idx="10329">
                        <c:v>3.0789120370386218</c:v>
                      </c:pt>
                      <c:pt idx="10330">
                        <c:v>3.0791550925927869</c:v>
                      </c:pt>
                      <c:pt idx="10331">
                        <c:v>3.0793981481469519</c:v>
                      </c:pt>
                      <c:pt idx="10332">
                        <c:v>3.0796412037011169</c:v>
                      </c:pt>
                      <c:pt idx="10333">
                        <c:v>3.079884259255282</c:v>
                      </c:pt>
                      <c:pt idx="10334">
                        <c:v>3.080127314816723</c:v>
                      </c:pt>
                      <c:pt idx="10335">
                        <c:v>3.080370370370888</c:v>
                      </c:pt>
                      <c:pt idx="10336">
                        <c:v>3.0806134259250531</c:v>
                      </c:pt>
                      <c:pt idx="10337">
                        <c:v>3.0808564814792181</c:v>
                      </c:pt>
                      <c:pt idx="10338">
                        <c:v>3.0810995370333831</c:v>
                      </c:pt>
                      <c:pt idx="10339">
                        <c:v>3.0813541666643278</c:v>
                      </c:pt>
                      <c:pt idx="10340">
                        <c:v>3.0815972222184929</c:v>
                      </c:pt>
                      <c:pt idx="10341">
                        <c:v>3.0818402777799339</c:v>
                      </c:pt>
                      <c:pt idx="10342">
                        <c:v>3.0820833333340989</c:v>
                      </c:pt>
                      <c:pt idx="10343">
                        <c:v>3.0823263888882639</c:v>
                      </c:pt>
                      <c:pt idx="10344">
                        <c:v>3.082569444442429</c:v>
                      </c:pt>
                      <c:pt idx="10345">
                        <c:v>3.082812499996594</c:v>
                      </c:pt>
                      <c:pt idx="10346">
                        <c:v>3.083055555558035</c:v>
                      </c:pt>
                      <c:pt idx="10347">
                        <c:v>3.0832986111122</c:v>
                      </c:pt>
                      <c:pt idx="10348">
                        <c:v>3.0835416666663651</c:v>
                      </c:pt>
                      <c:pt idx="10349">
                        <c:v>3.0837847222205301</c:v>
                      </c:pt>
                      <c:pt idx="10350">
                        <c:v>3.0840277777746952</c:v>
                      </c:pt>
                      <c:pt idx="10351">
                        <c:v>3.0842708333361362</c:v>
                      </c:pt>
                      <c:pt idx="10352">
                        <c:v>3.0845138888903012</c:v>
                      </c:pt>
                      <c:pt idx="10353">
                        <c:v>3.0847569444444662</c:v>
                      </c:pt>
                      <c:pt idx="10354">
                        <c:v>3.0849999999986313</c:v>
                      </c:pt>
                      <c:pt idx="10355">
                        <c:v>3.0852430555527963</c:v>
                      </c:pt>
                      <c:pt idx="10356">
                        <c:v>3.0854861111142373</c:v>
                      </c:pt>
                      <c:pt idx="10357">
                        <c:v>3.0857291666684024</c:v>
                      </c:pt>
                      <c:pt idx="10358">
                        <c:v>3.0859722222225674</c:v>
                      </c:pt>
                      <c:pt idx="10359">
                        <c:v>3.0862152777767324</c:v>
                      </c:pt>
                      <c:pt idx="10360">
                        <c:v>3.0864583333308975</c:v>
                      </c:pt>
                      <c:pt idx="10361">
                        <c:v>3.0867013888850625</c:v>
                      </c:pt>
                      <c:pt idx="10362">
                        <c:v>3.0869444444465035</c:v>
                      </c:pt>
                      <c:pt idx="10363">
                        <c:v>3.0871875000006685</c:v>
                      </c:pt>
                      <c:pt idx="10364">
                        <c:v>3.0874305555548336</c:v>
                      </c:pt>
                      <c:pt idx="10365">
                        <c:v>3.0876736111089986</c:v>
                      </c:pt>
                      <c:pt idx="10366">
                        <c:v>3.0879166666631637</c:v>
                      </c:pt>
                      <c:pt idx="10367">
                        <c:v>3.0881597222246047</c:v>
                      </c:pt>
                      <c:pt idx="10368">
                        <c:v>3.0884027777787697</c:v>
                      </c:pt>
                      <c:pt idx="10369">
                        <c:v>3.0886458333329347</c:v>
                      </c:pt>
                      <c:pt idx="10370">
                        <c:v>3.0888888888870998</c:v>
                      </c:pt>
                      <c:pt idx="10371">
                        <c:v>3.0891319444412648</c:v>
                      </c:pt>
                      <c:pt idx="10372">
                        <c:v>3.0893750000027058</c:v>
                      </c:pt>
                      <c:pt idx="10373">
                        <c:v>3.0896180555568709</c:v>
                      </c:pt>
                      <c:pt idx="10374">
                        <c:v>3.0898611111110359</c:v>
                      </c:pt>
                      <c:pt idx="10375">
                        <c:v>3.0901041666652009</c:v>
                      </c:pt>
                      <c:pt idx="10376">
                        <c:v>3.090347222219366</c:v>
                      </c:pt>
                      <c:pt idx="10377">
                        <c:v>3.090590277780807</c:v>
                      </c:pt>
                      <c:pt idx="10378">
                        <c:v>3.090833333334972</c:v>
                      </c:pt>
                      <c:pt idx="10379">
                        <c:v>3.091076388889137</c:v>
                      </c:pt>
                      <c:pt idx="10380">
                        <c:v>3.0913194444433021</c:v>
                      </c:pt>
                      <c:pt idx="10381">
                        <c:v>3.0915624999974671</c:v>
                      </c:pt>
                      <c:pt idx="10382">
                        <c:v>3.0918055555516322</c:v>
                      </c:pt>
                      <c:pt idx="10383">
                        <c:v>3.0920486111130732</c:v>
                      </c:pt>
                      <c:pt idx="10384">
                        <c:v>3.0922916666672382</c:v>
                      </c:pt>
                      <c:pt idx="10385">
                        <c:v>3.0925347222214032</c:v>
                      </c:pt>
                      <c:pt idx="10386">
                        <c:v>3.0927777777755683</c:v>
                      </c:pt>
                      <c:pt idx="10387">
                        <c:v>3.0930208333297333</c:v>
                      </c:pt>
                      <c:pt idx="10388">
                        <c:v>3.093275462960678</c:v>
                      </c:pt>
                      <c:pt idx="10389">
                        <c:v>3.0935185185148431</c:v>
                      </c:pt>
                      <c:pt idx="10390">
                        <c:v>3.093761574076284</c:v>
                      </c:pt>
                      <c:pt idx="10391">
                        <c:v>3.0940046296304491</c:v>
                      </c:pt>
                      <c:pt idx="10392">
                        <c:v>3.0942476851846141</c:v>
                      </c:pt>
                      <c:pt idx="10393">
                        <c:v>3.0944907407387792</c:v>
                      </c:pt>
                      <c:pt idx="10394">
                        <c:v>3.0947337962929442</c:v>
                      </c:pt>
                      <c:pt idx="10395">
                        <c:v>3.0949768518543852</c:v>
                      </c:pt>
                      <c:pt idx="10396">
                        <c:v>3.0952199074085502</c:v>
                      </c:pt>
                      <c:pt idx="10397">
                        <c:v>3.0954629629627153</c:v>
                      </c:pt>
                      <c:pt idx="10398">
                        <c:v>3.0957060185168803</c:v>
                      </c:pt>
                      <c:pt idx="10399">
                        <c:v>3.0959490740710454</c:v>
                      </c:pt>
                      <c:pt idx="10400">
                        <c:v>3.0961921296324864</c:v>
                      </c:pt>
                      <c:pt idx="10401">
                        <c:v>3.0964351851866514</c:v>
                      </c:pt>
                      <c:pt idx="10402">
                        <c:v>3.0966782407408164</c:v>
                      </c:pt>
                      <c:pt idx="10403">
                        <c:v>3.0969212962949815</c:v>
                      </c:pt>
                      <c:pt idx="10404">
                        <c:v>3.0971643518491465</c:v>
                      </c:pt>
                      <c:pt idx="10405">
                        <c:v>3.0974074074033116</c:v>
                      </c:pt>
                      <c:pt idx="10406">
                        <c:v>3.0976504629647525</c:v>
                      </c:pt>
                      <c:pt idx="10407">
                        <c:v>3.0978935185189176</c:v>
                      </c:pt>
                      <c:pt idx="10408">
                        <c:v>3.0981365740730826</c:v>
                      </c:pt>
                      <c:pt idx="10409">
                        <c:v>3.0983796296272477</c:v>
                      </c:pt>
                      <c:pt idx="10410">
                        <c:v>3.0986226851814127</c:v>
                      </c:pt>
                      <c:pt idx="10411">
                        <c:v>3.0988657407428537</c:v>
                      </c:pt>
                      <c:pt idx="10412">
                        <c:v>3.0991087962970187</c:v>
                      </c:pt>
                      <c:pt idx="10413">
                        <c:v>3.0993518518511838</c:v>
                      </c:pt>
                      <c:pt idx="10414">
                        <c:v>3.0995949074053488</c:v>
                      </c:pt>
                      <c:pt idx="10415">
                        <c:v>3.0998379629595139</c:v>
                      </c:pt>
                      <c:pt idx="10416">
                        <c:v>3.1000810185209549</c:v>
                      </c:pt>
                      <c:pt idx="10417">
                        <c:v>3.1003240740751199</c:v>
                      </c:pt>
                      <c:pt idx="10418">
                        <c:v>3.1005671296292849</c:v>
                      </c:pt>
                      <c:pt idx="10419">
                        <c:v>3.10081018518345</c:v>
                      </c:pt>
                      <c:pt idx="10420">
                        <c:v>3.101053240737615</c:v>
                      </c:pt>
                      <c:pt idx="10421">
                        <c:v>3.101296296299056</c:v>
                      </c:pt>
                      <c:pt idx="10422">
                        <c:v>3.101539351853221</c:v>
                      </c:pt>
                      <c:pt idx="10423">
                        <c:v>3.1017824074073861</c:v>
                      </c:pt>
                      <c:pt idx="10424">
                        <c:v>3.1020254629615511</c:v>
                      </c:pt>
                      <c:pt idx="10425">
                        <c:v>3.1022685185157162</c:v>
                      </c:pt>
                      <c:pt idx="10426">
                        <c:v>3.1025115740771572</c:v>
                      </c:pt>
                      <c:pt idx="10427">
                        <c:v>3.1027546296313222</c:v>
                      </c:pt>
                      <c:pt idx="10428">
                        <c:v>3.1029976851854872</c:v>
                      </c:pt>
                      <c:pt idx="10429">
                        <c:v>3.1032407407396523</c:v>
                      </c:pt>
                      <c:pt idx="10430">
                        <c:v>3.1034837962938173</c:v>
                      </c:pt>
                      <c:pt idx="10431">
                        <c:v>3.1037268518479824</c:v>
                      </c:pt>
                      <c:pt idx="10432">
                        <c:v>3.1039699074094234</c:v>
                      </c:pt>
                      <c:pt idx="10433">
                        <c:v>3.1042129629635884</c:v>
                      </c:pt>
                      <c:pt idx="10434">
                        <c:v>3.1044560185177534</c:v>
                      </c:pt>
                      <c:pt idx="10435">
                        <c:v>3.1046990740719185</c:v>
                      </c:pt>
                      <c:pt idx="10436">
                        <c:v>3.1049537037028632</c:v>
                      </c:pt>
                      <c:pt idx="10437">
                        <c:v>3.1051967592570282</c:v>
                      </c:pt>
                      <c:pt idx="10438">
                        <c:v>3.1054398148111932</c:v>
                      </c:pt>
                      <c:pt idx="10439">
                        <c:v>3.1056828703726342</c:v>
                      </c:pt>
                      <c:pt idx="10440">
                        <c:v>3.1059259259267993</c:v>
                      </c:pt>
                      <c:pt idx="10441">
                        <c:v>3.1061689814809643</c:v>
                      </c:pt>
                      <c:pt idx="10442">
                        <c:v>3.1064120370351294</c:v>
                      </c:pt>
                      <c:pt idx="10443">
                        <c:v>3.1066550925892944</c:v>
                      </c:pt>
                      <c:pt idx="10444">
                        <c:v>3.1068981481507354</c:v>
                      </c:pt>
                      <c:pt idx="10445">
                        <c:v>3.1071412037049004</c:v>
                      </c:pt>
                      <c:pt idx="10446">
                        <c:v>3.1073842592590655</c:v>
                      </c:pt>
                      <c:pt idx="10447">
                        <c:v>3.1076273148132305</c:v>
                      </c:pt>
                      <c:pt idx="10448">
                        <c:v>3.1078703703673956</c:v>
                      </c:pt>
                      <c:pt idx="10449">
                        <c:v>3.1081134259288365</c:v>
                      </c:pt>
                      <c:pt idx="10450">
                        <c:v>3.1083564814830016</c:v>
                      </c:pt>
                      <c:pt idx="10451">
                        <c:v>3.1085995370371666</c:v>
                      </c:pt>
                      <c:pt idx="10452">
                        <c:v>3.1088425925913317</c:v>
                      </c:pt>
                      <c:pt idx="10453">
                        <c:v>3.1090856481454967</c:v>
                      </c:pt>
                      <c:pt idx="10454">
                        <c:v>3.1093287036996617</c:v>
                      </c:pt>
                      <c:pt idx="10455">
                        <c:v>3.1095717592611027</c:v>
                      </c:pt>
                      <c:pt idx="10456">
                        <c:v>3.1098148148152678</c:v>
                      </c:pt>
                      <c:pt idx="10457">
                        <c:v>3.1100578703694328</c:v>
                      </c:pt>
                      <c:pt idx="10458">
                        <c:v>3.1103009259235979</c:v>
                      </c:pt>
                      <c:pt idx="10459">
                        <c:v>3.1105439814777629</c:v>
                      </c:pt>
                      <c:pt idx="10460">
                        <c:v>3.1107870370392039</c:v>
                      </c:pt>
                      <c:pt idx="10461">
                        <c:v>3.1110300925933689</c:v>
                      </c:pt>
                      <c:pt idx="10462">
                        <c:v>3.111273148147534</c:v>
                      </c:pt>
                      <c:pt idx="10463">
                        <c:v>3.111516203701699</c:v>
                      </c:pt>
                      <c:pt idx="10464">
                        <c:v>3.1117592592558641</c:v>
                      </c:pt>
                      <c:pt idx="10465">
                        <c:v>3.112002314817305</c:v>
                      </c:pt>
                      <c:pt idx="10466">
                        <c:v>3.1122453703714701</c:v>
                      </c:pt>
                      <c:pt idx="10467">
                        <c:v>3.1124884259256351</c:v>
                      </c:pt>
                      <c:pt idx="10468">
                        <c:v>3.1127314814798002</c:v>
                      </c:pt>
                      <c:pt idx="10469">
                        <c:v>3.1129745370339652</c:v>
                      </c:pt>
                      <c:pt idx="10470">
                        <c:v>3.1132175925954062</c:v>
                      </c:pt>
                      <c:pt idx="10471">
                        <c:v>3.1134606481495712</c:v>
                      </c:pt>
                      <c:pt idx="10472">
                        <c:v>3.1137037037037363</c:v>
                      </c:pt>
                      <c:pt idx="10473">
                        <c:v>3.1139467592579013</c:v>
                      </c:pt>
                      <c:pt idx="10474">
                        <c:v>3.1141898148120664</c:v>
                      </c:pt>
                      <c:pt idx="10475">
                        <c:v>3.1144328703735074</c:v>
                      </c:pt>
                      <c:pt idx="10476">
                        <c:v>3.1146759259276724</c:v>
                      </c:pt>
                      <c:pt idx="10477">
                        <c:v>3.1149189814818374</c:v>
                      </c:pt>
                      <c:pt idx="10478">
                        <c:v>3.1151620370360025</c:v>
                      </c:pt>
                      <c:pt idx="10479">
                        <c:v>3.1154050925901675</c:v>
                      </c:pt>
                      <c:pt idx="10480">
                        <c:v>3.1156481481443326</c:v>
                      </c:pt>
                      <c:pt idx="10481">
                        <c:v>3.1158912037057735</c:v>
                      </c:pt>
                      <c:pt idx="10482">
                        <c:v>3.1161342592599386</c:v>
                      </c:pt>
                      <c:pt idx="10483">
                        <c:v>3.1163773148141036</c:v>
                      </c:pt>
                      <c:pt idx="10484">
                        <c:v>3.1166203703682687</c:v>
                      </c:pt>
                      <c:pt idx="10485">
                        <c:v>3.1168749999992134</c:v>
                      </c:pt>
                      <c:pt idx="10486">
                        <c:v>3.1171180555533784</c:v>
                      </c:pt>
                      <c:pt idx="10487">
                        <c:v>3.1173611111075434</c:v>
                      </c:pt>
                      <c:pt idx="10488">
                        <c:v>3.1176041666689844</c:v>
                      </c:pt>
                      <c:pt idx="10489">
                        <c:v>3.1178472222231495</c:v>
                      </c:pt>
                      <c:pt idx="10490">
                        <c:v>3.1180902777773145</c:v>
                      </c:pt>
                      <c:pt idx="10491">
                        <c:v>3.1183333333314796</c:v>
                      </c:pt>
                      <c:pt idx="10492">
                        <c:v>3.1185763888856446</c:v>
                      </c:pt>
                      <c:pt idx="10493">
                        <c:v>3.1188194444470856</c:v>
                      </c:pt>
                      <c:pt idx="10494">
                        <c:v>3.1190625000012506</c:v>
                      </c:pt>
                      <c:pt idx="10495">
                        <c:v>3.1193055555554157</c:v>
                      </c:pt>
                      <c:pt idx="10496">
                        <c:v>3.1195486111095807</c:v>
                      </c:pt>
                      <c:pt idx="10497">
                        <c:v>3.1197916666637457</c:v>
                      </c:pt>
                      <c:pt idx="10498">
                        <c:v>3.1200347222251867</c:v>
                      </c:pt>
                      <c:pt idx="10499">
                        <c:v>3.1202777777793518</c:v>
                      </c:pt>
                      <c:pt idx="10500">
                        <c:v>3.1205208333335168</c:v>
                      </c:pt>
                      <c:pt idx="10501">
                        <c:v>3.1207638888876819</c:v>
                      </c:pt>
                      <c:pt idx="10502">
                        <c:v>3.1210069444418469</c:v>
                      </c:pt>
                      <c:pt idx="10503">
                        <c:v>3.1212499999960119</c:v>
                      </c:pt>
                      <c:pt idx="10504">
                        <c:v>3.1214930555574529</c:v>
                      </c:pt>
                      <c:pt idx="10505">
                        <c:v>3.121736111111618</c:v>
                      </c:pt>
                      <c:pt idx="10506">
                        <c:v>3.121979166665783</c:v>
                      </c:pt>
                      <c:pt idx="10507">
                        <c:v>3.1222222222199481</c:v>
                      </c:pt>
                      <c:pt idx="10508">
                        <c:v>3.1224652777741131</c:v>
                      </c:pt>
                      <c:pt idx="10509">
                        <c:v>3.1227083333355541</c:v>
                      </c:pt>
                      <c:pt idx="10510">
                        <c:v>3.1229513888897191</c:v>
                      </c:pt>
                      <c:pt idx="10511">
                        <c:v>3.1231944444438842</c:v>
                      </c:pt>
                      <c:pt idx="10512">
                        <c:v>3.1234374999980492</c:v>
                      </c:pt>
                      <c:pt idx="10513">
                        <c:v>3.1236805555522142</c:v>
                      </c:pt>
                      <c:pt idx="10514">
                        <c:v>3.1239236111136552</c:v>
                      </c:pt>
                      <c:pt idx="10515">
                        <c:v>3.1241666666678203</c:v>
                      </c:pt>
                      <c:pt idx="10516">
                        <c:v>3.1244097222219853</c:v>
                      </c:pt>
                      <c:pt idx="10517">
                        <c:v>3.1246527777761504</c:v>
                      </c:pt>
                      <c:pt idx="10518">
                        <c:v>3.1248958333303154</c:v>
                      </c:pt>
                      <c:pt idx="10519">
                        <c:v>3.1251388888917564</c:v>
                      </c:pt>
                      <c:pt idx="10520">
                        <c:v>3.1253819444459214</c:v>
                      </c:pt>
                      <c:pt idx="10521">
                        <c:v>3.1256250000000865</c:v>
                      </c:pt>
                      <c:pt idx="10522">
                        <c:v>3.1258680555542515</c:v>
                      </c:pt>
                      <c:pt idx="10523">
                        <c:v>3.1261111111084166</c:v>
                      </c:pt>
                      <c:pt idx="10524">
                        <c:v>3.1263541666625816</c:v>
                      </c:pt>
                      <c:pt idx="10525">
                        <c:v>3.1265972222240226</c:v>
                      </c:pt>
                      <c:pt idx="10526">
                        <c:v>3.1268402777781876</c:v>
                      </c:pt>
                      <c:pt idx="10527">
                        <c:v>3.1270833333323527</c:v>
                      </c:pt>
                      <c:pt idx="10528">
                        <c:v>3.1273263888865177</c:v>
                      </c:pt>
                      <c:pt idx="10529">
                        <c:v>3.1275694444406827</c:v>
                      </c:pt>
                      <c:pt idx="10530">
                        <c:v>3.1278125000021237</c:v>
                      </c:pt>
                      <c:pt idx="10531">
                        <c:v>3.1280555555562888</c:v>
                      </c:pt>
                      <c:pt idx="10532">
                        <c:v>3.1282986111104538</c:v>
                      </c:pt>
                      <c:pt idx="10533">
                        <c:v>3.1285532407413985</c:v>
                      </c:pt>
                      <c:pt idx="10534">
                        <c:v>3.1287962962955636</c:v>
                      </c:pt>
                      <c:pt idx="10535">
                        <c:v>3.1290393518497286</c:v>
                      </c:pt>
                      <c:pt idx="10536">
                        <c:v>3.1292824074038936</c:v>
                      </c:pt>
                      <c:pt idx="10537">
                        <c:v>3.1295254629653346</c:v>
                      </c:pt>
                      <c:pt idx="10538">
                        <c:v>3.1297685185194997</c:v>
                      </c:pt>
                      <c:pt idx="10539">
                        <c:v>3.1300115740736647</c:v>
                      </c:pt>
                      <c:pt idx="10540">
                        <c:v>3.1302546296278297</c:v>
                      </c:pt>
                      <c:pt idx="10541">
                        <c:v>3.1304976851819948</c:v>
                      </c:pt>
                      <c:pt idx="10542">
                        <c:v>3.1307407407434358</c:v>
                      </c:pt>
                      <c:pt idx="10543">
                        <c:v>3.1309837962976008</c:v>
                      </c:pt>
                      <c:pt idx="10544">
                        <c:v>3.1312268518517659</c:v>
                      </c:pt>
                      <c:pt idx="10545">
                        <c:v>3.1314699074059309</c:v>
                      </c:pt>
                      <c:pt idx="10546">
                        <c:v>3.1317129629600959</c:v>
                      </c:pt>
                      <c:pt idx="10547">
                        <c:v>3.1319560185215369</c:v>
                      </c:pt>
                      <c:pt idx="10548">
                        <c:v>3.132199074075702</c:v>
                      </c:pt>
                      <c:pt idx="10549">
                        <c:v>3.132442129629867</c:v>
                      </c:pt>
                      <c:pt idx="10550">
                        <c:v>3.1326851851840321</c:v>
                      </c:pt>
                      <c:pt idx="10551">
                        <c:v>3.1329282407381971</c:v>
                      </c:pt>
                      <c:pt idx="10552">
                        <c:v>3.1331712962923621</c:v>
                      </c:pt>
                      <c:pt idx="10553">
                        <c:v>3.1334143518538031</c:v>
                      </c:pt>
                      <c:pt idx="10554">
                        <c:v>3.1336574074079682</c:v>
                      </c:pt>
                      <c:pt idx="10555">
                        <c:v>3.1339004629621332</c:v>
                      </c:pt>
                      <c:pt idx="10556">
                        <c:v>3.1341435185162982</c:v>
                      </c:pt>
                      <c:pt idx="10557">
                        <c:v>3.1343865740704633</c:v>
                      </c:pt>
                      <c:pt idx="10558">
                        <c:v>3.1346296296319043</c:v>
                      </c:pt>
                      <c:pt idx="10559">
                        <c:v>3.1348726851860693</c:v>
                      </c:pt>
                      <c:pt idx="10560">
                        <c:v>3.1351157407402344</c:v>
                      </c:pt>
                      <c:pt idx="10561">
                        <c:v>3.1353587962943994</c:v>
                      </c:pt>
                      <c:pt idx="10562">
                        <c:v>3.1356018518485644</c:v>
                      </c:pt>
                      <c:pt idx="10563">
                        <c:v>3.1358449074100054</c:v>
                      </c:pt>
                      <c:pt idx="10564">
                        <c:v>3.1360879629641705</c:v>
                      </c:pt>
                      <c:pt idx="10565">
                        <c:v>3.1363310185183355</c:v>
                      </c:pt>
                      <c:pt idx="10566">
                        <c:v>3.1365740740725006</c:v>
                      </c:pt>
                      <c:pt idx="10567">
                        <c:v>3.1368171296266656</c:v>
                      </c:pt>
                      <c:pt idx="10568">
                        <c:v>3.1370601851881066</c:v>
                      </c:pt>
                      <c:pt idx="10569">
                        <c:v>3.1373032407422716</c:v>
                      </c:pt>
                      <c:pt idx="10570">
                        <c:v>3.1375462962964367</c:v>
                      </c:pt>
                      <c:pt idx="10571">
                        <c:v>3.1377893518506017</c:v>
                      </c:pt>
                      <c:pt idx="10572">
                        <c:v>3.1380324074047667</c:v>
                      </c:pt>
                      <c:pt idx="10573">
                        <c:v>3.1382754629589318</c:v>
                      </c:pt>
                      <c:pt idx="10574">
                        <c:v>3.1385185185203728</c:v>
                      </c:pt>
                      <c:pt idx="10575">
                        <c:v>3.1387615740745378</c:v>
                      </c:pt>
                      <c:pt idx="10576">
                        <c:v>3.1390046296287029</c:v>
                      </c:pt>
                      <c:pt idx="10577">
                        <c:v>3.1392476851828679</c:v>
                      </c:pt>
                      <c:pt idx="10578">
                        <c:v>3.1394907407370329</c:v>
                      </c:pt>
                      <c:pt idx="10579">
                        <c:v>3.1397337962984739</c:v>
                      </c:pt>
                      <c:pt idx="10580">
                        <c:v>3.139976851852639</c:v>
                      </c:pt>
                      <c:pt idx="10581">
                        <c:v>3.140219907406804</c:v>
                      </c:pt>
                      <c:pt idx="10582">
                        <c:v>3.1404745370377487</c:v>
                      </c:pt>
                      <c:pt idx="10583">
                        <c:v>3.1407175925919137</c:v>
                      </c:pt>
                      <c:pt idx="10584">
                        <c:v>3.1409606481460788</c:v>
                      </c:pt>
                      <c:pt idx="10585">
                        <c:v>3.1412037037002438</c:v>
                      </c:pt>
                      <c:pt idx="10586">
                        <c:v>3.1414467592616848</c:v>
                      </c:pt>
                      <c:pt idx="10587">
                        <c:v>3.1416898148158499</c:v>
                      </c:pt>
                      <c:pt idx="10588">
                        <c:v>3.1419328703700149</c:v>
                      </c:pt>
                      <c:pt idx="10589">
                        <c:v>3.1421759259241799</c:v>
                      </c:pt>
                      <c:pt idx="10590">
                        <c:v>3.142418981478345</c:v>
                      </c:pt>
                      <c:pt idx="10591">
                        <c:v>3.142662037039786</c:v>
                      </c:pt>
                      <c:pt idx="10592">
                        <c:v>3.142905092593951</c:v>
                      </c:pt>
                      <c:pt idx="10593">
                        <c:v>3.1431481481481161</c:v>
                      </c:pt>
                      <c:pt idx="10594">
                        <c:v>3.1433912037022811</c:v>
                      </c:pt>
                      <c:pt idx="10595">
                        <c:v>3.1436342592564461</c:v>
                      </c:pt>
                      <c:pt idx="10596">
                        <c:v>3.1438773148178871</c:v>
                      </c:pt>
                      <c:pt idx="10597">
                        <c:v>3.1441203703720522</c:v>
                      </c:pt>
                      <c:pt idx="10598">
                        <c:v>3.1443634259262172</c:v>
                      </c:pt>
                      <c:pt idx="10599">
                        <c:v>3.1446064814803822</c:v>
                      </c:pt>
                      <c:pt idx="10600">
                        <c:v>3.1448495370345473</c:v>
                      </c:pt>
                      <c:pt idx="10601">
                        <c:v>3.1450925925887123</c:v>
                      </c:pt>
                      <c:pt idx="10602">
                        <c:v>3.1453356481501533</c:v>
                      </c:pt>
                      <c:pt idx="10603">
                        <c:v>3.1455787037043184</c:v>
                      </c:pt>
                      <c:pt idx="10604">
                        <c:v>3.1458217592584834</c:v>
                      </c:pt>
                      <c:pt idx="10605">
                        <c:v>3.1460648148126484</c:v>
                      </c:pt>
                      <c:pt idx="10606">
                        <c:v>3.1463078703668135</c:v>
                      </c:pt>
                      <c:pt idx="10607">
                        <c:v>3.1465509259282545</c:v>
                      </c:pt>
                      <c:pt idx="10608">
                        <c:v>3.1467939814824195</c:v>
                      </c:pt>
                      <c:pt idx="10609">
                        <c:v>3.1470370370365846</c:v>
                      </c:pt>
                      <c:pt idx="10610">
                        <c:v>3.1472800925907496</c:v>
                      </c:pt>
                      <c:pt idx="10611">
                        <c:v>3.1475231481449146</c:v>
                      </c:pt>
                      <c:pt idx="10612">
                        <c:v>3.1477662037063556</c:v>
                      </c:pt>
                      <c:pt idx="10613">
                        <c:v>3.1480092592605207</c:v>
                      </c:pt>
                      <c:pt idx="10614">
                        <c:v>3.1482523148146857</c:v>
                      </c:pt>
                      <c:pt idx="10615">
                        <c:v>3.1484953703688507</c:v>
                      </c:pt>
                      <c:pt idx="10616">
                        <c:v>3.1487384259230158</c:v>
                      </c:pt>
                      <c:pt idx="10617">
                        <c:v>3.1489814814844568</c:v>
                      </c:pt>
                      <c:pt idx="10618">
                        <c:v>3.1492245370386218</c:v>
                      </c:pt>
                      <c:pt idx="10619">
                        <c:v>3.1494675925927869</c:v>
                      </c:pt>
                      <c:pt idx="10620">
                        <c:v>3.1497106481469519</c:v>
                      </c:pt>
                      <c:pt idx="10621">
                        <c:v>3.1499537037011169</c:v>
                      </c:pt>
                      <c:pt idx="10622">
                        <c:v>3.150196759255282</c:v>
                      </c:pt>
                      <c:pt idx="10623">
                        <c:v>3.150439814816723</c:v>
                      </c:pt>
                      <c:pt idx="10624">
                        <c:v>3.150682870370888</c:v>
                      </c:pt>
                      <c:pt idx="10625">
                        <c:v>3.1509259259250531</c:v>
                      </c:pt>
                      <c:pt idx="10626">
                        <c:v>3.1511689814792181</c:v>
                      </c:pt>
                      <c:pt idx="10627">
                        <c:v>3.1514120370333831</c:v>
                      </c:pt>
                      <c:pt idx="10628">
                        <c:v>3.1516550925948241</c:v>
                      </c:pt>
                      <c:pt idx="10629">
                        <c:v>3.1518981481489892</c:v>
                      </c:pt>
                      <c:pt idx="10630">
                        <c:v>3.1521527777799339</c:v>
                      </c:pt>
                      <c:pt idx="10631">
                        <c:v>3.1523958333340989</c:v>
                      </c:pt>
                      <c:pt idx="10632">
                        <c:v>3.1526388888882639</c:v>
                      </c:pt>
                      <c:pt idx="10633">
                        <c:v>3.152881944442429</c:v>
                      </c:pt>
                      <c:pt idx="10634">
                        <c:v>3.153124999996594</c:v>
                      </c:pt>
                      <c:pt idx="10635">
                        <c:v>3.153368055558035</c:v>
                      </c:pt>
                      <c:pt idx="10636">
                        <c:v>3.1536111111122</c:v>
                      </c:pt>
                      <c:pt idx="10637">
                        <c:v>3.1538541666663651</c:v>
                      </c:pt>
                      <c:pt idx="10638">
                        <c:v>3.1540972222205301</c:v>
                      </c:pt>
                      <c:pt idx="10639">
                        <c:v>3.1543402777746952</c:v>
                      </c:pt>
                      <c:pt idx="10640">
                        <c:v>3.1545833333361362</c:v>
                      </c:pt>
                      <c:pt idx="10641">
                        <c:v>3.1548263888903012</c:v>
                      </c:pt>
                      <c:pt idx="10642">
                        <c:v>3.1550694444444662</c:v>
                      </c:pt>
                      <c:pt idx="10643">
                        <c:v>3.1553124999986313</c:v>
                      </c:pt>
                      <c:pt idx="10644">
                        <c:v>3.1555555555527963</c:v>
                      </c:pt>
                      <c:pt idx="10645">
                        <c:v>3.1557986111142373</c:v>
                      </c:pt>
                      <c:pt idx="10646">
                        <c:v>3.1560416666684024</c:v>
                      </c:pt>
                      <c:pt idx="10647">
                        <c:v>3.1562847222225674</c:v>
                      </c:pt>
                      <c:pt idx="10648">
                        <c:v>3.1565277777767324</c:v>
                      </c:pt>
                      <c:pt idx="10649">
                        <c:v>3.1567708333308975</c:v>
                      </c:pt>
                      <c:pt idx="10650">
                        <c:v>3.1570138888850625</c:v>
                      </c:pt>
                      <c:pt idx="10651">
                        <c:v>3.1572569444465035</c:v>
                      </c:pt>
                      <c:pt idx="10652">
                        <c:v>3.1575000000006685</c:v>
                      </c:pt>
                      <c:pt idx="10653">
                        <c:v>3.1577430555548336</c:v>
                      </c:pt>
                      <c:pt idx="10654">
                        <c:v>3.1579861111089986</c:v>
                      </c:pt>
                      <c:pt idx="10655">
                        <c:v>3.1582291666631637</c:v>
                      </c:pt>
                      <c:pt idx="10656">
                        <c:v>3.1584722222246047</c:v>
                      </c:pt>
                      <c:pt idx="10657">
                        <c:v>3.1587152777787697</c:v>
                      </c:pt>
                      <c:pt idx="10658">
                        <c:v>3.1589583333329347</c:v>
                      </c:pt>
                      <c:pt idx="10659">
                        <c:v>3.1592013888870998</c:v>
                      </c:pt>
                      <c:pt idx="10660">
                        <c:v>3.1594444444412648</c:v>
                      </c:pt>
                      <c:pt idx="10661">
                        <c:v>3.1596875000027058</c:v>
                      </c:pt>
                      <c:pt idx="10662">
                        <c:v>3.1599305555568709</c:v>
                      </c:pt>
                      <c:pt idx="10663">
                        <c:v>3.1601736111110359</c:v>
                      </c:pt>
                      <c:pt idx="10664">
                        <c:v>3.1604166666652009</c:v>
                      </c:pt>
                      <c:pt idx="10665">
                        <c:v>3.160659722219366</c:v>
                      </c:pt>
                      <c:pt idx="10666">
                        <c:v>3.160902777780807</c:v>
                      </c:pt>
                      <c:pt idx="10667">
                        <c:v>3.161145833334972</c:v>
                      </c:pt>
                      <c:pt idx="10668">
                        <c:v>3.161388888889137</c:v>
                      </c:pt>
                      <c:pt idx="10669">
                        <c:v>3.1616319444433021</c:v>
                      </c:pt>
                      <c:pt idx="10670">
                        <c:v>3.1618749999974671</c:v>
                      </c:pt>
                      <c:pt idx="10671">
                        <c:v>3.1621180555516322</c:v>
                      </c:pt>
                      <c:pt idx="10672">
                        <c:v>3.1623611111130732</c:v>
                      </c:pt>
                      <c:pt idx="10673">
                        <c:v>3.1626041666672382</c:v>
                      </c:pt>
                      <c:pt idx="10674">
                        <c:v>3.1628472222214032</c:v>
                      </c:pt>
                      <c:pt idx="10675">
                        <c:v>3.1630902777755683</c:v>
                      </c:pt>
                      <c:pt idx="10676">
                        <c:v>3.1633333333297333</c:v>
                      </c:pt>
                      <c:pt idx="10677">
                        <c:v>3.1635763888911743</c:v>
                      </c:pt>
                      <c:pt idx="10678">
                        <c:v>3.1638194444453394</c:v>
                      </c:pt>
                      <c:pt idx="10679">
                        <c:v>3.164074074076284</c:v>
                      </c:pt>
                      <c:pt idx="10680">
                        <c:v>3.1643171296304491</c:v>
                      </c:pt>
                      <c:pt idx="10681">
                        <c:v>3.1645601851846141</c:v>
                      </c:pt>
                      <c:pt idx="10682">
                        <c:v>3.1648032407387792</c:v>
                      </c:pt>
                      <c:pt idx="10683">
                        <c:v>3.1650462962929442</c:v>
                      </c:pt>
                      <c:pt idx="10684">
                        <c:v>3.1652893518543852</c:v>
                      </c:pt>
                      <c:pt idx="10685">
                        <c:v>3.1655324074085502</c:v>
                      </c:pt>
                      <c:pt idx="10686">
                        <c:v>3.1657754629627153</c:v>
                      </c:pt>
                      <c:pt idx="10687">
                        <c:v>3.1660185185168803</c:v>
                      </c:pt>
                      <c:pt idx="10688">
                        <c:v>3.1662615740710454</c:v>
                      </c:pt>
                      <c:pt idx="10689">
                        <c:v>3.1665046296324864</c:v>
                      </c:pt>
                      <c:pt idx="10690">
                        <c:v>3.1667476851866514</c:v>
                      </c:pt>
                      <c:pt idx="10691">
                        <c:v>3.1669907407408164</c:v>
                      </c:pt>
                      <c:pt idx="10692">
                        <c:v>3.1672337962949815</c:v>
                      </c:pt>
                      <c:pt idx="10693">
                        <c:v>3.1674768518491465</c:v>
                      </c:pt>
                      <c:pt idx="10694">
                        <c:v>3.1677199074033116</c:v>
                      </c:pt>
                      <c:pt idx="10695">
                        <c:v>3.1679629629647525</c:v>
                      </c:pt>
                      <c:pt idx="10696">
                        <c:v>3.1682060185189176</c:v>
                      </c:pt>
                      <c:pt idx="10697">
                        <c:v>3.1684490740730826</c:v>
                      </c:pt>
                      <c:pt idx="10698">
                        <c:v>3.1686921296272477</c:v>
                      </c:pt>
                      <c:pt idx="10699">
                        <c:v>3.1689351851814127</c:v>
                      </c:pt>
                      <c:pt idx="10700">
                        <c:v>3.1691782407428537</c:v>
                      </c:pt>
                      <c:pt idx="10701">
                        <c:v>3.1694212962970187</c:v>
                      </c:pt>
                      <c:pt idx="10702">
                        <c:v>3.1696643518511838</c:v>
                      </c:pt>
                      <c:pt idx="10703">
                        <c:v>3.1699074074053488</c:v>
                      </c:pt>
                      <c:pt idx="10704">
                        <c:v>3.1701504629595139</c:v>
                      </c:pt>
                      <c:pt idx="10705">
                        <c:v>3.1703935185209549</c:v>
                      </c:pt>
                      <c:pt idx="10706">
                        <c:v>3.1706365740751199</c:v>
                      </c:pt>
                      <c:pt idx="10707">
                        <c:v>3.1708796296292849</c:v>
                      </c:pt>
                      <c:pt idx="10708">
                        <c:v>3.17112268518345</c:v>
                      </c:pt>
                      <c:pt idx="10709">
                        <c:v>3.171365740737615</c:v>
                      </c:pt>
                      <c:pt idx="10710">
                        <c:v>3.171608796299056</c:v>
                      </c:pt>
                      <c:pt idx="10711">
                        <c:v>3.171851851853221</c:v>
                      </c:pt>
                      <c:pt idx="10712">
                        <c:v>3.1720949074073861</c:v>
                      </c:pt>
                      <c:pt idx="10713">
                        <c:v>3.1723379629615511</c:v>
                      </c:pt>
                      <c:pt idx="10714">
                        <c:v>3.1725810185157162</c:v>
                      </c:pt>
                      <c:pt idx="10715">
                        <c:v>3.1728240740771572</c:v>
                      </c:pt>
                      <c:pt idx="10716">
                        <c:v>3.1730671296313222</c:v>
                      </c:pt>
                      <c:pt idx="10717">
                        <c:v>3.1733101851854872</c:v>
                      </c:pt>
                      <c:pt idx="10718">
                        <c:v>3.1735532407396523</c:v>
                      </c:pt>
                      <c:pt idx="10719">
                        <c:v>3.1737962962938173</c:v>
                      </c:pt>
                      <c:pt idx="10720">
                        <c:v>3.1740393518479824</c:v>
                      </c:pt>
                      <c:pt idx="10721">
                        <c:v>3.1742824074094234</c:v>
                      </c:pt>
                      <c:pt idx="10722">
                        <c:v>3.1745254629635884</c:v>
                      </c:pt>
                      <c:pt idx="10723">
                        <c:v>3.1747685185177534</c:v>
                      </c:pt>
                      <c:pt idx="10724">
                        <c:v>3.1750115740719185</c:v>
                      </c:pt>
                      <c:pt idx="10725">
                        <c:v>3.1752546296260835</c:v>
                      </c:pt>
                      <c:pt idx="10726">
                        <c:v>3.1754976851875245</c:v>
                      </c:pt>
                      <c:pt idx="10727">
                        <c:v>3.1757523148111932</c:v>
                      </c:pt>
                      <c:pt idx="10728">
                        <c:v>3.1759953703726342</c:v>
                      </c:pt>
                      <c:pt idx="10729">
                        <c:v>3.1762384259267993</c:v>
                      </c:pt>
                      <c:pt idx="10730">
                        <c:v>3.1764814814809643</c:v>
                      </c:pt>
                      <c:pt idx="10731">
                        <c:v>3.1767245370351294</c:v>
                      </c:pt>
                      <c:pt idx="10732">
                        <c:v>3.1769675925892944</c:v>
                      </c:pt>
                      <c:pt idx="10733">
                        <c:v>3.1772106481507354</c:v>
                      </c:pt>
                      <c:pt idx="10734">
                        <c:v>3.1774537037049004</c:v>
                      </c:pt>
                      <c:pt idx="10735">
                        <c:v>3.1776967592590655</c:v>
                      </c:pt>
                      <c:pt idx="10736">
                        <c:v>3.1779398148132305</c:v>
                      </c:pt>
                      <c:pt idx="10737">
                        <c:v>3.1781828703673956</c:v>
                      </c:pt>
                      <c:pt idx="10738">
                        <c:v>3.1784259259288365</c:v>
                      </c:pt>
                      <c:pt idx="10739">
                        <c:v>3.1786689814830016</c:v>
                      </c:pt>
                      <c:pt idx="10740">
                        <c:v>3.1789120370371666</c:v>
                      </c:pt>
                      <c:pt idx="10741">
                        <c:v>3.1791550925913317</c:v>
                      </c:pt>
                      <c:pt idx="10742">
                        <c:v>3.1793981481454967</c:v>
                      </c:pt>
                      <c:pt idx="10743">
                        <c:v>3.1796412036996617</c:v>
                      </c:pt>
                      <c:pt idx="10744">
                        <c:v>3.1798842592611027</c:v>
                      </c:pt>
                      <c:pt idx="10745">
                        <c:v>3.1801273148152678</c:v>
                      </c:pt>
                      <c:pt idx="10746">
                        <c:v>3.1803703703694328</c:v>
                      </c:pt>
                      <c:pt idx="10747">
                        <c:v>3.1806134259235979</c:v>
                      </c:pt>
                      <c:pt idx="10748">
                        <c:v>3.1808564814777629</c:v>
                      </c:pt>
                      <c:pt idx="10749">
                        <c:v>3.1810995370392039</c:v>
                      </c:pt>
                      <c:pt idx="10750">
                        <c:v>3.1813425925933689</c:v>
                      </c:pt>
                      <c:pt idx="10751">
                        <c:v>3.181585648147534</c:v>
                      </c:pt>
                      <c:pt idx="10752">
                        <c:v>3.181828703701699</c:v>
                      </c:pt>
                      <c:pt idx="10753">
                        <c:v>3.1820717592558641</c:v>
                      </c:pt>
                      <c:pt idx="10754">
                        <c:v>3.182314814817305</c:v>
                      </c:pt>
                      <c:pt idx="10755">
                        <c:v>3.1825578703714701</c:v>
                      </c:pt>
                      <c:pt idx="10756">
                        <c:v>3.1828009259256351</c:v>
                      </c:pt>
                      <c:pt idx="10757">
                        <c:v>3.1830439814798002</c:v>
                      </c:pt>
                      <c:pt idx="10758">
                        <c:v>3.1832870370339652</c:v>
                      </c:pt>
                      <c:pt idx="10759">
                        <c:v>3.1835300925954062</c:v>
                      </c:pt>
                      <c:pt idx="10760">
                        <c:v>3.1837731481495712</c:v>
                      </c:pt>
                      <c:pt idx="10761">
                        <c:v>3.1840162037037363</c:v>
                      </c:pt>
                      <c:pt idx="10762">
                        <c:v>3.1842592592579013</c:v>
                      </c:pt>
                      <c:pt idx="10763">
                        <c:v>3.1845023148120664</c:v>
                      </c:pt>
                      <c:pt idx="10764">
                        <c:v>3.1847453703735074</c:v>
                      </c:pt>
                      <c:pt idx="10765">
                        <c:v>3.1849884259276724</c:v>
                      </c:pt>
                      <c:pt idx="10766">
                        <c:v>3.1852314814818374</c:v>
                      </c:pt>
                      <c:pt idx="10767">
                        <c:v>3.1854745370360025</c:v>
                      </c:pt>
                      <c:pt idx="10768">
                        <c:v>3.1857175925901675</c:v>
                      </c:pt>
                      <c:pt idx="10769">
                        <c:v>3.1859606481443326</c:v>
                      </c:pt>
                      <c:pt idx="10770">
                        <c:v>3.1862037037057735</c:v>
                      </c:pt>
                      <c:pt idx="10771">
                        <c:v>3.1864467592599386</c:v>
                      </c:pt>
                      <c:pt idx="10772">
                        <c:v>3.1866898148141036</c:v>
                      </c:pt>
                      <c:pt idx="10773">
                        <c:v>3.1869328703682687</c:v>
                      </c:pt>
                      <c:pt idx="10774">
                        <c:v>3.1871759259224337</c:v>
                      </c:pt>
                      <c:pt idx="10775">
                        <c:v>3.1874305555533784</c:v>
                      </c:pt>
                      <c:pt idx="10776">
                        <c:v>3.1876736111075434</c:v>
                      </c:pt>
                      <c:pt idx="10777">
                        <c:v>3.1879166666689844</c:v>
                      </c:pt>
                      <c:pt idx="10778">
                        <c:v>3.1881597222231495</c:v>
                      </c:pt>
                      <c:pt idx="10779">
                        <c:v>3.1884027777773145</c:v>
                      </c:pt>
                      <c:pt idx="10780">
                        <c:v>3.1886458333314796</c:v>
                      </c:pt>
                      <c:pt idx="10781">
                        <c:v>3.1888888888856446</c:v>
                      </c:pt>
                      <c:pt idx="10782">
                        <c:v>3.1891319444470856</c:v>
                      </c:pt>
                      <c:pt idx="10783">
                        <c:v>3.1893750000012506</c:v>
                      </c:pt>
                      <c:pt idx="10784">
                        <c:v>3.1896180555554157</c:v>
                      </c:pt>
                      <c:pt idx="10785">
                        <c:v>3.1898611111095807</c:v>
                      </c:pt>
                      <c:pt idx="10786">
                        <c:v>3.1901041666637457</c:v>
                      </c:pt>
                      <c:pt idx="10787">
                        <c:v>3.1903472222251867</c:v>
                      </c:pt>
                      <c:pt idx="10788">
                        <c:v>3.1905902777793518</c:v>
                      </c:pt>
                      <c:pt idx="10789">
                        <c:v>3.1908333333335168</c:v>
                      </c:pt>
                      <c:pt idx="10790">
                        <c:v>3.1910763888876819</c:v>
                      </c:pt>
                      <c:pt idx="10791">
                        <c:v>3.1913194444418469</c:v>
                      </c:pt>
                      <c:pt idx="10792">
                        <c:v>3.1915624999960119</c:v>
                      </c:pt>
                      <c:pt idx="10793">
                        <c:v>3.1918055555574529</c:v>
                      </c:pt>
                      <c:pt idx="10794">
                        <c:v>3.192048611111618</c:v>
                      </c:pt>
                      <c:pt idx="10795">
                        <c:v>3.192291666665783</c:v>
                      </c:pt>
                      <c:pt idx="10796">
                        <c:v>3.1925347222199481</c:v>
                      </c:pt>
                      <c:pt idx="10797">
                        <c:v>3.1927777777741131</c:v>
                      </c:pt>
                      <c:pt idx="10798">
                        <c:v>3.1930208333355541</c:v>
                      </c:pt>
                      <c:pt idx="10799">
                        <c:v>3.1932638888897191</c:v>
                      </c:pt>
                      <c:pt idx="10800">
                        <c:v>3.1935069444438842</c:v>
                      </c:pt>
                      <c:pt idx="10801">
                        <c:v>3.1937499999980492</c:v>
                      </c:pt>
                      <c:pt idx="10802">
                        <c:v>3.1939930555522142</c:v>
                      </c:pt>
                      <c:pt idx="10803">
                        <c:v>3.1942361111136552</c:v>
                      </c:pt>
                      <c:pt idx="10804">
                        <c:v>3.1944791666678203</c:v>
                      </c:pt>
                      <c:pt idx="10805">
                        <c:v>3.1947222222219853</c:v>
                      </c:pt>
                      <c:pt idx="10806">
                        <c:v>3.1949652777761504</c:v>
                      </c:pt>
                      <c:pt idx="10807">
                        <c:v>3.1952083333303154</c:v>
                      </c:pt>
                      <c:pt idx="10808">
                        <c:v>3.1954513888917564</c:v>
                      </c:pt>
                      <c:pt idx="10809">
                        <c:v>3.1956944444459214</c:v>
                      </c:pt>
                      <c:pt idx="10810">
                        <c:v>3.1959375000000865</c:v>
                      </c:pt>
                      <c:pt idx="10811">
                        <c:v>3.1961805555542515</c:v>
                      </c:pt>
                      <c:pt idx="10812">
                        <c:v>3.1964236111084166</c:v>
                      </c:pt>
                      <c:pt idx="10813">
                        <c:v>3.1966666666625816</c:v>
                      </c:pt>
                      <c:pt idx="10814">
                        <c:v>3.1969097222240226</c:v>
                      </c:pt>
                      <c:pt idx="10815">
                        <c:v>3.1971527777781876</c:v>
                      </c:pt>
                      <c:pt idx="10816">
                        <c:v>3.1973958333323527</c:v>
                      </c:pt>
                      <c:pt idx="10817">
                        <c:v>3.1976388888865177</c:v>
                      </c:pt>
                      <c:pt idx="10818">
                        <c:v>3.1978819444406827</c:v>
                      </c:pt>
                      <c:pt idx="10819">
                        <c:v>3.1981250000021237</c:v>
                      </c:pt>
                      <c:pt idx="10820">
                        <c:v>3.1983680555562888</c:v>
                      </c:pt>
                      <c:pt idx="10821">
                        <c:v>3.1986111111104538</c:v>
                      </c:pt>
                      <c:pt idx="10822">
                        <c:v>3.1988541666646189</c:v>
                      </c:pt>
                      <c:pt idx="10823">
                        <c:v>3.1990972222187839</c:v>
                      </c:pt>
                      <c:pt idx="10824">
                        <c:v>3.1993518518497286</c:v>
                      </c:pt>
                      <c:pt idx="10825">
                        <c:v>3.1995949074038936</c:v>
                      </c:pt>
                      <c:pt idx="10826">
                        <c:v>3.1998379629653346</c:v>
                      </c:pt>
                      <c:pt idx="10827">
                        <c:v>3.2000810185194997</c:v>
                      </c:pt>
                      <c:pt idx="10828">
                        <c:v>3.2003240740736647</c:v>
                      </c:pt>
                      <c:pt idx="10829">
                        <c:v>3.2005671296278297</c:v>
                      </c:pt>
                      <c:pt idx="10830">
                        <c:v>3.2008101851819948</c:v>
                      </c:pt>
                      <c:pt idx="10831">
                        <c:v>3.2010532407434358</c:v>
                      </c:pt>
                      <c:pt idx="10832">
                        <c:v>3.2012962962976008</c:v>
                      </c:pt>
                      <c:pt idx="10833">
                        <c:v>3.2015393518517659</c:v>
                      </c:pt>
                      <c:pt idx="10834">
                        <c:v>3.2017824074059309</c:v>
                      </c:pt>
                      <c:pt idx="10835">
                        <c:v>3.2020254629600959</c:v>
                      </c:pt>
                      <c:pt idx="10836">
                        <c:v>3.2022685185215369</c:v>
                      </c:pt>
                      <c:pt idx="10837">
                        <c:v>3.202511574075702</c:v>
                      </c:pt>
                      <c:pt idx="10838">
                        <c:v>3.202754629629867</c:v>
                      </c:pt>
                      <c:pt idx="10839">
                        <c:v>3.2029976851840321</c:v>
                      </c:pt>
                      <c:pt idx="10840">
                        <c:v>3.2032407407381971</c:v>
                      </c:pt>
                      <c:pt idx="10841">
                        <c:v>3.2034837962923621</c:v>
                      </c:pt>
                      <c:pt idx="10842">
                        <c:v>3.2037268518538031</c:v>
                      </c:pt>
                      <c:pt idx="10843">
                        <c:v>3.2039699074079682</c:v>
                      </c:pt>
                      <c:pt idx="10844">
                        <c:v>3.2042129629621332</c:v>
                      </c:pt>
                      <c:pt idx="10845">
                        <c:v>3.2044560185162982</c:v>
                      </c:pt>
                      <c:pt idx="10846">
                        <c:v>3.2046990740704633</c:v>
                      </c:pt>
                      <c:pt idx="10847">
                        <c:v>3.2049421296319043</c:v>
                      </c:pt>
                      <c:pt idx="10848">
                        <c:v>3.2051851851860693</c:v>
                      </c:pt>
                      <c:pt idx="10849">
                        <c:v>3.2054282407402344</c:v>
                      </c:pt>
                      <c:pt idx="10850">
                        <c:v>3.2056712962943994</c:v>
                      </c:pt>
                      <c:pt idx="10851">
                        <c:v>3.2059143518485644</c:v>
                      </c:pt>
                      <c:pt idx="10852">
                        <c:v>3.2061574074100054</c:v>
                      </c:pt>
                      <c:pt idx="10853">
                        <c:v>3.2064004629641705</c:v>
                      </c:pt>
                      <c:pt idx="10854">
                        <c:v>3.2066435185183355</c:v>
                      </c:pt>
                      <c:pt idx="10855">
                        <c:v>3.2068865740725006</c:v>
                      </c:pt>
                      <c:pt idx="10856">
                        <c:v>3.2071296296266656</c:v>
                      </c:pt>
                      <c:pt idx="10857">
                        <c:v>3.2073726851881066</c:v>
                      </c:pt>
                      <c:pt idx="10858">
                        <c:v>3.2076157407422716</c:v>
                      </c:pt>
                      <c:pt idx="10859">
                        <c:v>3.2078587962964367</c:v>
                      </c:pt>
                      <c:pt idx="10860">
                        <c:v>3.2081018518506017</c:v>
                      </c:pt>
                      <c:pt idx="10861">
                        <c:v>3.2083449074047667</c:v>
                      </c:pt>
                      <c:pt idx="10862">
                        <c:v>3.2085879629589318</c:v>
                      </c:pt>
                      <c:pt idx="10863">
                        <c:v>3.2088310185203728</c:v>
                      </c:pt>
                      <c:pt idx="10864">
                        <c:v>3.2090740740745378</c:v>
                      </c:pt>
                      <c:pt idx="10865">
                        <c:v>3.2093171296287029</c:v>
                      </c:pt>
                      <c:pt idx="10866">
                        <c:v>3.2095601851828679</c:v>
                      </c:pt>
                      <c:pt idx="10867">
                        <c:v>3.2098032407370329</c:v>
                      </c:pt>
                      <c:pt idx="10868">
                        <c:v>3.2100462962984739</c:v>
                      </c:pt>
                      <c:pt idx="10869">
                        <c:v>3.210289351852639</c:v>
                      </c:pt>
                      <c:pt idx="10870">
                        <c:v>3.210532407406804</c:v>
                      </c:pt>
                      <c:pt idx="10871">
                        <c:v>3.2107754629609691</c:v>
                      </c:pt>
                      <c:pt idx="10872">
                        <c:v>3.2110300925919137</c:v>
                      </c:pt>
                      <c:pt idx="10873">
                        <c:v>3.2112731481460788</c:v>
                      </c:pt>
                      <c:pt idx="10874">
                        <c:v>3.2115162037002438</c:v>
                      </c:pt>
                      <c:pt idx="10875">
                        <c:v>3.2117592592616848</c:v>
                      </c:pt>
                      <c:pt idx="10876">
                        <c:v>3.2120023148158499</c:v>
                      </c:pt>
                      <c:pt idx="10877">
                        <c:v>3.2122453703700149</c:v>
                      </c:pt>
                      <c:pt idx="10878">
                        <c:v>3.2124884259241799</c:v>
                      </c:pt>
                      <c:pt idx="10879">
                        <c:v>3.212731481478345</c:v>
                      </c:pt>
                      <c:pt idx="10880">
                        <c:v>3.212974537039786</c:v>
                      </c:pt>
                      <c:pt idx="10881">
                        <c:v>3.213217592593951</c:v>
                      </c:pt>
                      <c:pt idx="10882">
                        <c:v>3.2134606481481161</c:v>
                      </c:pt>
                      <c:pt idx="10883">
                        <c:v>3.2137037037022811</c:v>
                      </c:pt>
                      <c:pt idx="10884">
                        <c:v>3.2139467592564461</c:v>
                      </c:pt>
                      <c:pt idx="10885">
                        <c:v>3.2141898148178871</c:v>
                      </c:pt>
                      <c:pt idx="10886">
                        <c:v>3.2144328703720522</c:v>
                      </c:pt>
                      <c:pt idx="10887">
                        <c:v>3.2146759259262172</c:v>
                      </c:pt>
                      <c:pt idx="10888">
                        <c:v>3.2149189814803822</c:v>
                      </c:pt>
                      <c:pt idx="10889">
                        <c:v>3.2151620370345473</c:v>
                      </c:pt>
                      <c:pt idx="10890">
                        <c:v>3.2154050925887123</c:v>
                      </c:pt>
                      <c:pt idx="10891">
                        <c:v>3.2156481481501533</c:v>
                      </c:pt>
                      <c:pt idx="10892">
                        <c:v>3.2158912037043184</c:v>
                      </c:pt>
                      <c:pt idx="10893">
                        <c:v>3.2161342592584834</c:v>
                      </c:pt>
                      <c:pt idx="10894">
                        <c:v>3.2163773148126484</c:v>
                      </c:pt>
                      <c:pt idx="10895">
                        <c:v>3.2166203703668135</c:v>
                      </c:pt>
                      <c:pt idx="10896">
                        <c:v>3.2168634259282545</c:v>
                      </c:pt>
                      <c:pt idx="10897">
                        <c:v>3.2171064814824195</c:v>
                      </c:pt>
                      <c:pt idx="10898">
                        <c:v>3.2173495370365846</c:v>
                      </c:pt>
                      <c:pt idx="10899">
                        <c:v>3.2175925925907496</c:v>
                      </c:pt>
                      <c:pt idx="10900">
                        <c:v>3.2178356481449146</c:v>
                      </c:pt>
                      <c:pt idx="10901">
                        <c:v>3.2180787037063556</c:v>
                      </c:pt>
                      <c:pt idx="10902">
                        <c:v>3.2183217592605207</c:v>
                      </c:pt>
                      <c:pt idx="10903">
                        <c:v>3.2185648148146857</c:v>
                      </c:pt>
                      <c:pt idx="10904">
                        <c:v>3.2188078703688507</c:v>
                      </c:pt>
                      <c:pt idx="10905">
                        <c:v>3.2190509259230158</c:v>
                      </c:pt>
                      <c:pt idx="10906">
                        <c:v>3.2192939814844568</c:v>
                      </c:pt>
                      <c:pt idx="10907">
                        <c:v>3.2195370370386218</c:v>
                      </c:pt>
                      <c:pt idx="10908">
                        <c:v>3.2197800925927869</c:v>
                      </c:pt>
                      <c:pt idx="10909">
                        <c:v>3.2200231481469519</c:v>
                      </c:pt>
                      <c:pt idx="10910">
                        <c:v>3.2202662037011169</c:v>
                      </c:pt>
                      <c:pt idx="10911">
                        <c:v>3.220509259255282</c:v>
                      </c:pt>
                      <c:pt idx="10912">
                        <c:v>3.220752314816723</c:v>
                      </c:pt>
                      <c:pt idx="10913">
                        <c:v>3.220995370370888</c:v>
                      </c:pt>
                      <c:pt idx="10914">
                        <c:v>3.2212384259250531</c:v>
                      </c:pt>
                      <c:pt idx="10915">
                        <c:v>3.2214814814792181</c:v>
                      </c:pt>
                      <c:pt idx="10916">
                        <c:v>3.2217245370333831</c:v>
                      </c:pt>
                      <c:pt idx="10917">
                        <c:v>3.2219675925948241</c:v>
                      </c:pt>
                      <c:pt idx="10918">
                        <c:v>3.2222106481489892</c:v>
                      </c:pt>
                      <c:pt idx="10919">
                        <c:v>3.2224537037031542</c:v>
                      </c:pt>
                      <c:pt idx="10920">
                        <c:v>3.2227083333340989</c:v>
                      </c:pt>
                      <c:pt idx="10921">
                        <c:v>3.2229513888882639</c:v>
                      </c:pt>
                      <c:pt idx="10922">
                        <c:v>3.223194444442429</c:v>
                      </c:pt>
                      <c:pt idx="10923">
                        <c:v>3.223437499996594</c:v>
                      </c:pt>
                      <c:pt idx="10924">
                        <c:v>3.223680555558035</c:v>
                      </c:pt>
                      <c:pt idx="10925">
                        <c:v>3.2239236111122</c:v>
                      </c:pt>
                      <c:pt idx="10926">
                        <c:v>3.2241666666663651</c:v>
                      </c:pt>
                      <c:pt idx="10927">
                        <c:v>3.2244097222205301</c:v>
                      </c:pt>
                      <c:pt idx="10928">
                        <c:v>3.2246527777746952</c:v>
                      </c:pt>
                      <c:pt idx="10929">
                        <c:v>3.2248958333361362</c:v>
                      </c:pt>
                      <c:pt idx="10930">
                        <c:v>3.2251388888903012</c:v>
                      </c:pt>
                      <c:pt idx="10931">
                        <c:v>3.2253819444444662</c:v>
                      </c:pt>
                      <c:pt idx="10932">
                        <c:v>3.2256249999986313</c:v>
                      </c:pt>
                      <c:pt idx="10933">
                        <c:v>3.2258680555527963</c:v>
                      </c:pt>
                      <c:pt idx="10934">
                        <c:v>3.2261111111142373</c:v>
                      </c:pt>
                      <c:pt idx="10935">
                        <c:v>3.2263541666684024</c:v>
                      </c:pt>
                      <c:pt idx="10936">
                        <c:v>3.2265972222225674</c:v>
                      </c:pt>
                      <c:pt idx="10937">
                        <c:v>3.2268402777767324</c:v>
                      </c:pt>
                      <c:pt idx="10938">
                        <c:v>3.2270833333308975</c:v>
                      </c:pt>
                      <c:pt idx="10939">
                        <c:v>3.2273263888850625</c:v>
                      </c:pt>
                      <c:pt idx="10940">
                        <c:v>3.2275694444465035</c:v>
                      </c:pt>
                      <c:pt idx="10941">
                        <c:v>3.2278125000006685</c:v>
                      </c:pt>
                      <c:pt idx="10942">
                        <c:v>3.2280555555548336</c:v>
                      </c:pt>
                      <c:pt idx="10943">
                        <c:v>3.2282986111089986</c:v>
                      </c:pt>
                      <c:pt idx="10944">
                        <c:v>3.2285416666631637</c:v>
                      </c:pt>
                      <c:pt idx="10945">
                        <c:v>3.2287847222246047</c:v>
                      </c:pt>
                      <c:pt idx="10946">
                        <c:v>3.2290277777787697</c:v>
                      </c:pt>
                      <c:pt idx="10947">
                        <c:v>3.2292708333329347</c:v>
                      </c:pt>
                      <c:pt idx="10948">
                        <c:v>3.2295138888870998</c:v>
                      </c:pt>
                      <c:pt idx="10949">
                        <c:v>3.2297569444412648</c:v>
                      </c:pt>
                      <c:pt idx="10950">
                        <c:v>3.2300000000027058</c:v>
                      </c:pt>
                      <c:pt idx="10951">
                        <c:v>3.2302430555568709</c:v>
                      </c:pt>
                      <c:pt idx="10952">
                        <c:v>3.2304861111110359</c:v>
                      </c:pt>
                      <c:pt idx="10953">
                        <c:v>3.2307291666652009</c:v>
                      </c:pt>
                      <c:pt idx="10954">
                        <c:v>3.230972222219366</c:v>
                      </c:pt>
                      <c:pt idx="10955">
                        <c:v>3.231215277780807</c:v>
                      </c:pt>
                      <c:pt idx="10956">
                        <c:v>3.231458333334972</c:v>
                      </c:pt>
                      <c:pt idx="10957">
                        <c:v>3.231701388889137</c:v>
                      </c:pt>
                      <c:pt idx="10958">
                        <c:v>3.2319444444433021</c:v>
                      </c:pt>
                      <c:pt idx="10959">
                        <c:v>3.2321874999974671</c:v>
                      </c:pt>
                      <c:pt idx="10960">
                        <c:v>3.2324305555516322</c:v>
                      </c:pt>
                      <c:pt idx="10961">
                        <c:v>3.2326736111130732</c:v>
                      </c:pt>
                      <c:pt idx="10962">
                        <c:v>3.2329166666672382</c:v>
                      </c:pt>
                      <c:pt idx="10963">
                        <c:v>3.2331597222214032</c:v>
                      </c:pt>
                      <c:pt idx="10964">
                        <c:v>3.2334027777755683</c:v>
                      </c:pt>
                      <c:pt idx="10965">
                        <c:v>3.2336458333297333</c:v>
                      </c:pt>
                      <c:pt idx="10966">
                        <c:v>3.2338888888911743</c:v>
                      </c:pt>
                      <c:pt idx="10967">
                        <c:v>3.2341319444453394</c:v>
                      </c:pt>
                      <c:pt idx="10968">
                        <c:v>3.2343749999995044</c:v>
                      </c:pt>
                      <c:pt idx="10969">
                        <c:v>3.2346296296304491</c:v>
                      </c:pt>
                      <c:pt idx="10970">
                        <c:v>3.2348726851846141</c:v>
                      </c:pt>
                      <c:pt idx="10971">
                        <c:v>3.2351157407387792</c:v>
                      </c:pt>
                      <c:pt idx="10972">
                        <c:v>3.2353587962929442</c:v>
                      </c:pt>
                      <c:pt idx="10973">
                        <c:v>3.2356018518543852</c:v>
                      </c:pt>
                      <c:pt idx="10974">
                        <c:v>3.2358449074085502</c:v>
                      </c:pt>
                      <c:pt idx="10975">
                        <c:v>3.2360879629627153</c:v>
                      </c:pt>
                      <c:pt idx="10976">
                        <c:v>3.2363310185168803</c:v>
                      </c:pt>
                      <c:pt idx="10977">
                        <c:v>3.2365740740710454</c:v>
                      </c:pt>
                      <c:pt idx="10978">
                        <c:v>3.2368171296324864</c:v>
                      </c:pt>
                      <c:pt idx="10979">
                        <c:v>3.2370601851866514</c:v>
                      </c:pt>
                      <c:pt idx="10980">
                        <c:v>3.2373032407408164</c:v>
                      </c:pt>
                      <c:pt idx="10981">
                        <c:v>3.2375462962949815</c:v>
                      </c:pt>
                      <c:pt idx="10982">
                        <c:v>3.2377893518491465</c:v>
                      </c:pt>
                      <c:pt idx="10983">
                        <c:v>3.2380324074033116</c:v>
                      </c:pt>
                      <c:pt idx="10984">
                        <c:v>3.2382754629647525</c:v>
                      </c:pt>
                      <c:pt idx="10985">
                        <c:v>3.2385185185189176</c:v>
                      </c:pt>
                      <c:pt idx="10986">
                        <c:v>3.2387615740730826</c:v>
                      </c:pt>
                      <c:pt idx="10987">
                        <c:v>3.2390046296272477</c:v>
                      </c:pt>
                      <c:pt idx="10988">
                        <c:v>3.2392476851814127</c:v>
                      </c:pt>
                      <c:pt idx="10989">
                        <c:v>3.2394907407428537</c:v>
                      </c:pt>
                      <c:pt idx="10990">
                        <c:v>3.2397337962970187</c:v>
                      </c:pt>
                      <c:pt idx="10991">
                        <c:v>3.2399768518511838</c:v>
                      </c:pt>
                      <c:pt idx="10992">
                        <c:v>3.2402199074053488</c:v>
                      </c:pt>
                      <c:pt idx="10993">
                        <c:v>3.2404629629595139</c:v>
                      </c:pt>
                      <c:pt idx="10994">
                        <c:v>3.2407060185209549</c:v>
                      </c:pt>
                      <c:pt idx="10995">
                        <c:v>3.2409490740751199</c:v>
                      </c:pt>
                      <c:pt idx="10996">
                        <c:v>3.2411921296292849</c:v>
                      </c:pt>
                      <c:pt idx="10997">
                        <c:v>3.24143518518345</c:v>
                      </c:pt>
                      <c:pt idx="10998">
                        <c:v>3.241678240737615</c:v>
                      </c:pt>
                      <c:pt idx="10999">
                        <c:v>3.241921296299056</c:v>
                      </c:pt>
                      <c:pt idx="11000">
                        <c:v>3.242164351853221</c:v>
                      </c:pt>
                      <c:pt idx="11001">
                        <c:v>3.2424074074073861</c:v>
                      </c:pt>
                      <c:pt idx="11002">
                        <c:v>3.2426504629615511</c:v>
                      </c:pt>
                      <c:pt idx="11003">
                        <c:v>3.2428935185157162</c:v>
                      </c:pt>
                      <c:pt idx="11004">
                        <c:v>3.2431365740771572</c:v>
                      </c:pt>
                      <c:pt idx="11005">
                        <c:v>3.2433796296313222</c:v>
                      </c:pt>
                      <c:pt idx="11006">
                        <c:v>3.2436226851854872</c:v>
                      </c:pt>
                      <c:pt idx="11007">
                        <c:v>3.2438657407396523</c:v>
                      </c:pt>
                      <c:pt idx="11008">
                        <c:v>3.2441087962938173</c:v>
                      </c:pt>
                      <c:pt idx="11009">
                        <c:v>3.2443518518479824</c:v>
                      </c:pt>
                      <c:pt idx="11010">
                        <c:v>3.2445949074094234</c:v>
                      </c:pt>
                      <c:pt idx="11011">
                        <c:v>3.2448379629635884</c:v>
                      </c:pt>
                      <c:pt idx="11012">
                        <c:v>3.2450810185177534</c:v>
                      </c:pt>
                      <c:pt idx="11013">
                        <c:v>3.2453240740719185</c:v>
                      </c:pt>
                      <c:pt idx="11014">
                        <c:v>3.2455671296260835</c:v>
                      </c:pt>
                      <c:pt idx="11015">
                        <c:v>3.2458101851875245</c:v>
                      </c:pt>
                      <c:pt idx="11016">
                        <c:v>3.2460532407416895</c:v>
                      </c:pt>
                      <c:pt idx="11017">
                        <c:v>3.2463078703726342</c:v>
                      </c:pt>
                      <c:pt idx="11018">
                        <c:v>3.2465509259267993</c:v>
                      </c:pt>
                      <c:pt idx="11019">
                        <c:v>3.2467939814809643</c:v>
                      </c:pt>
                      <c:pt idx="11020">
                        <c:v>3.2470370370351294</c:v>
                      </c:pt>
                      <c:pt idx="11021">
                        <c:v>3.2472800925892944</c:v>
                      </c:pt>
                      <c:pt idx="11022">
                        <c:v>3.2475231481507354</c:v>
                      </c:pt>
                      <c:pt idx="11023">
                        <c:v>3.2477662037049004</c:v>
                      </c:pt>
                      <c:pt idx="11024">
                        <c:v>3.2480092592590655</c:v>
                      </c:pt>
                      <c:pt idx="11025">
                        <c:v>3.2482523148132305</c:v>
                      </c:pt>
                      <c:pt idx="11026">
                        <c:v>3.2484953703673956</c:v>
                      </c:pt>
                      <c:pt idx="11027">
                        <c:v>3.2487384259288365</c:v>
                      </c:pt>
                      <c:pt idx="11028">
                        <c:v>3.2489814814830016</c:v>
                      </c:pt>
                      <c:pt idx="11029">
                        <c:v>3.2492245370371666</c:v>
                      </c:pt>
                      <c:pt idx="11030">
                        <c:v>3.2494675925913317</c:v>
                      </c:pt>
                      <c:pt idx="11031">
                        <c:v>3.2497106481454967</c:v>
                      </c:pt>
                      <c:pt idx="11032">
                        <c:v>3.2499537036996617</c:v>
                      </c:pt>
                      <c:pt idx="11033">
                        <c:v>3.2501967592611027</c:v>
                      </c:pt>
                      <c:pt idx="11034">
                        <c:v>3.2504398148152678</c:v>
                      </c:pt>
                      <c:pt idx="11035">
                        <c:v>3.2506828703694328</c:v>
                      </c:pt>
                      <c:pt idx="11036">
                        <c:v>3.2509259259235979</c:v>
                      </c:pt>
                      <c:pt idx="11037">
                        <c:v>3.2511689814777629</c:v>
                      </c:pt>
                      <c:pt idx="11038">
                        <c:v>3.2514120370392039</c:v>
                      </c:pt>
                      <c:pt idx="11039">
                        <c:v>3.2516550925933689</c:v>
                      </c:pt>
                      <c:pt idx="11040">
                        <c:v>3.251898148147534</c:v>
                      </c:pt>
                      <c:pt idx="11041">
                        <c:v>3.252141203701699</c:v>
                      </c:pt>
                      <c:pt idx="11042">
                        <c:v>3.2523842592558641</c:v>
                      </c:pt>
                      <c:pt idx="11043">
                        <c:v>3.252627314817305</c:v>
                      </c:pt>
                      <c:pt idx="11044">
                        <c:v>3.2528703703714701</c:v>
                      </c:pt>
                      <c:pt idx="11045">
                        <c:v>3.2531134259256351</c:v>
                      </c:pt>
                      <c:pt idx="11046">
                        <c:v>3.2533564814798002</c:v>
                      </c:pt>
                      <c:pt idx="11047">
                        <c:v>3.2535995370339652</c:v>
                      </c:pt>
                      <c:pt idx="11048">
                        <c:v>3.2538425925954062</c:v>
                      </c:pt>
                      <c:pt idx="11049">
                        <c:v>3.2540856481495712</c:v>
                      </c:pt>
                      <c:pt idx="11050">
                        <c:v>3.2543287037037363</c:v>
                      </c:pt>
                      <c:pt idx="11051">
                        <c:v>3.2545717592579013</c:v>
                      </c:pt>
                      <c:pt idx="11052">
                        <c:v>3.2548148148120664</c:v>
                      </c:pt>
                      <c:pt idx="11053">
                        <c:v>3.2550578703735074</c:v>
                      </c:pt>
                      <c:pt idx="11054">
                        <c:v>3.2553009259276724</c:v>
                      </c:pt>
                      <c:pt idx="11055">
                        <c:v>3.2555439814818374</c:v>
                      </c:pt>
                      <c:pt idx="11056">
                        <c:v>3.2557870370360025</c:v>
                      </c:pt>
                      <c:pt idx="11057">
                        <c:v>3.2560300925901675</c:v>
                      </c:pt>
                      <c:pt idx="11058">
                        <c:v>3.2562731481443326</c:v>
                      </c:pt>
                      <c:pt idx="11059">
                        <c:v>3.2565162037057735</c:v>
                      </c:pt>
                      <c:pt idx="11060">
                        <c:v>3.2567592592599386</c:v>
                      </c:pt>
                      <c:pt idx="11061">
                        <c:v>3.2570023148141036</c:v>
                      </c:pt>
                      <c:pt idx="11062">
                        <c:v>3.2572453703682687</c:v>
                      </c:pt>
                      <c:pt idx="11063">
                        <c:v>3.2574884259224337</c:v>
                      </c:pt>
                      <c:pt idx="11064">
                        <c:v>3.2577314814838747</c:v>
                      </c:pt>
                      <c:pt idx="11065">
                        <c:v>3.2579745370380397</c:v>
                      </c:pt>
                      <c:pt idx="11066">
                        <c:v>3.2582291666689844</c:v>
                      </c:pt>
                      <c:pt idx="11067">
                        <c:v>3.2584722222231495</c:v>
                      </c:pt>
                      <c:pt idx="11068">
                        <c:v>3.2587152777773145</c:v>
                      </c:pt>
                      <c:pt idx="11069">
                        <c:v>3.2589583333314796</c:v>
                      </c:pt>
                      <c:pt idx="11070">
                        <c:v>3.2592013888856446</c:v>
                      </c:pt>
                      <c:pt idx="11071">
                        <c:v>3.2594444444470856</c:v>
                      </c:pt>
                      <c:pt idx="11072">
                        <c:v>3.2596875000012506</c:v>
                      </c:pt>
                      <c:pt idx="11073">
                        <c:v>3.2599305555554157</c:v>
                      </c:pt>
                      <c:pt idx="11074">
                        <c:v>3.2601736111095807</c:v>
                      </c:pt>
                      <c:pt idx="11075">
                        <c:v>3.2604166666637457</c:v>
                      </c:pt>
                      <c:pt idx="11076">
                        <c:v>3.2606597222251867</c:v>
                      </c:pt>
                      <c:pt idx="11077">
                        <c:v>3.2609027777793518</c:v>
                      </c:pt>
                      <c:pt idx="11078">
                        <c:v>3.2611458333335168</c:v>
                      </c:pt>
                      <c:pt idx="11079">
                        <c:v>3.2613888888876819</c:v>
                      </c:pt>
                      <c:pt idx="11080">
                        <c:v>3.2616319444418469</c:v>
                      </c:pt>
                      <c:pt idx="11081">
                        <c:v>3.2618749999960119</c:v>
                      </c:pt>
                      <c:pt idx="11082">
                        <c:v>3.2621180555574529</c:v>
                      </c:pt>
                      <c:pt idx="11083">
                        <c:v>3.262361111111618</c:v>
                      </c:pt>
                      <c:pt idx="11084">
                        <c:v>3.262604166665783</c:v>
                      </c:pt>
                      <c:pt idx="11085">
                        <c:v>3.2628472222199481</c:v>
                      </c:pt>
                      <c:pt idx="11086">
                        <c:v>3.2630902777741131</c:v>
                      </c:pt>
                      <c:pt idx="11087">
                        <c:v>3.2633333333355541</c:v>
                      </c:pt>
                      <c:pt idx="11088">
                        <c:v>3.2635763888897191</c:v>
                      </c:pt>
                      <c:pt idx="11089">
                        <c:v>3.2638194444438842</c:v>
                      </c:pt>
                      <c:pt idx="11090">
                        <c:v>3.2640624999980492</c:v>
                      </c:pt>
                      <c:pt idx="11091">
                        <c:v>3.2643055555522142</c:v>
                      </c:pt>
                      <c:pt idx="11092">
                        <c:v>3.2645486111136552</c:v>
                      </c:pt>
                      <c:pt idx="11093">
                        <c:v>3.2647916666678203</c:v>
                      </c:pt>
                      <c:pt idx="11094">
                        <c:v>3.2650347222219853</c:v>
                      </c:pt>
                      <c:pt idx="11095">
                        <c:v>3.2652777777761504</c:v>
                      </c:pt>
                      <c:pt idx="11096">
                        <c:v>3.2655208333303154</c:v>
                      </c:pt>
                      <c:pt idx="11097">
                        <c:v>3.2657638888917564</c:v>
                      </c:pt>
                      <c:pt idx="11098">
                        <c:v>3.2660069444459214</c:v>
                      </c:pt>
                      <c:pt idx="11099">
                        <c:v>3.2662500000000865</c:v>
                      </c:pt>
                      <c:pt idx="11100">
                        <c:v>3.2664930555542515</c:v>
                      </c:pt>
                      <c:pt idx="11101">
                        <c:v>3.2667361111084166</c:v>
                      </c:pt>
                      <c:pt idx="11102">
                        <c:v>3.2669791666625816</c:v>
                      </c:pt>
                      <c:pt idx="11103">
                        <c:v>3.2672222222240226</c:v>
                      </c:pt>
                      <c:pt idx="11104">
                        <c:v>3.2674652777781876</c:v>
                      </c:pt>
                      <c:pt idx="11105">
                        <c:v>3.2677083333323527</c:v>
                      </c:pt>
                      <c:pt idx="11106">
                        <c:v>3.2679513888865177</c:v>
                      </c:pt>
                      <c:pt idx="11107">
                        <c:v>3.2681944444406827</c:v>
                      </c:pt>
                      <c:pt idx="11108">
                        <c:v>3.2684375000021237</c:v>
                      </c:pt>
                      <c:pt idx="11109">
                        <c:v>3.2686805555562888</c:v>
                      </c:pt>
                      <c:pt idx="11110">
                        <c:v>3.2689236111104538</c:v>
                      </c:pt>
                      <c:pt idx="11111">
                        <c:v>3.2691666666646189</c:v>
                      </c:pt>
                      <c:pt idx="11112">
                        <c:v>3.2694097222187839</c:v>
                      </c:pt>
                      <c:pt idx="11113">
                        <c:v>3.2696527777802249</c:v>
                      </c:pt>
                      <c:pt idx="11114">
                        <c:v>3.2699074074038936</c:v>
                      </c:pt>
                      <c:pt idx="11115">
                        <c:v>3.2701504629653346</c:v>
                      </c:pt>
                      <c:pt idx="11116">
                        <c:v>3.2703935185194997</c:v>
                      </c:pt>
                      <c:pt idx="11117">
                        <c:v>3.2706365740736647</c:v>
                      </c:pt>
                      <c:pt idx="11118">
                        <c:v>3.2708796296278297</c:v>
                      </c:pt>
                      <c:pt idx="11119">
                        <c:v>3.2711226851819948</c:v>
                      </c:pt>
                      <c:pt idx="11120">
                        <c:v>3.2713657407434358</c:v>
                      </c:pt>
                      <c:pt idx="11121">
                        <c:v>3.2716087962976008</c:v>
                      </c:pt>
                      <c:pt idx="11122">
                        <c:v>3.2718518518517659</c:v>
                      </c:pt>
                      <c:pt idx="11123">
                        <c:v>3.2720949074059309</c:v>
                      </c:pt>
                      <c:pt idx="11124">
                        <c:v>3.2723379629600959</c:v>
                      </c:pt>
                      <c:pt idx="11125">
                        <c:v>3.2725810185215369</c:v>
                      </c:pt>
                      <c:pt idx="11126">
                        <c:v>3.272824074075702</c:v>
                      </c:pt>
                      <c:pt idx="11127">
                        <c:v>3.273067129629867</c:v>
                      </c:pt>
                      <c:pt idx="11128">
                        <c:v>3.2733101851840321</c:v>
                      </c:pt>
                      <c:pt idx="11129">
                        <c:v>3.2735532407381971</c:v>
                      </c:pt>
                      <c:pt idx="11130">
                        <c:v>3.2737962962923621</c:v>
                      </c:pt>
                      <c:pt idx="11131">
                        <c:v>3.2740393518538031</c:v>
                      </c:pt>
                      <c:pt idx="11132">
                        <c:v>3.2742824074079682</c:v>
                      </c:pt>
                      <c:pt idx="11133">
                        <c:v>3.2745254629621332</c:v>
                      </c:pt>
                      <c:pt idx="11134">
                        <c:v>3.2747685185162982</c:v>
                      </c:pt>
                      <c:pt idx="11135">
                        <c:v>3.2750115740704633</c:v>
                      </c:pt>
                      <c:pt idx="11136">
                        <c:v>3.2752546296319043</c:v>
                      </c:pt>
                      <c:pt idx="11137">
                        <c:v>3.2754976851860693</c:v>
                      </c:pt>
                      <c:pt idx="11138">
                        <c:v>3.2757407407402344</c:v>
                      </c:pt>
                      <c:pt idx="11139">
                        <c:v>3.2759837962943994</c:v>
                      </c:pt>
                      <c:pt idx="11140">
                        <c:v>3.2762268518485644</c:v>
                      </c:pt>
                      <c:pt idx="11141">
                        <c:v>3.2764699074100054</c:v>
                      </c:pt>
                      <c:pt idx="11142">
                        <c:v>3.2767129629641705</c:v>
                      </c:pt>
                      <c:pt idx="11143">
                        <c:v>3.2769560185183355</c:v>
                      </c:pt>
                      <c:pt idx="11144">
                        <c:v>3.2771990740725006</c:v>
                      </c:pt>
                      <c:pt idx="11145">
                        <c:v>3.2774421296266656</c:v>
                      </c:pt>
                      <c:pt idx="11146">
                        <c:v>3.2776851851881066</c:v>
                      </c:pt>
                      <c:pt idx="11147">
                        <c:v>3.2779282407422716</c:v>
                      </c:pt>
                      <c:pt idx="11148">
                        <c:v>3.2781712962964367</c:v>
                      </c:pt>
                      <c:pt idx="11149">
                        <c:v>3.2784143518506017</c:v>
                      </c:pt>
                      <c:pt idx="11150">
                        <c:v>3.2786574074047667</c:v>
                      </c:pt>
                      <c:pt idx="11151">
                        <c:v>3.2789004629589318</c:v>
                      </c:pt>
                      <c:pt idx="11152">
                        <c:v>3.2791435185203728</c:v>
                      </c:pt>
                      <c:pt idx="11153">
                        <c:v>3.2793865740745378</c:v>
                      </c:pt>
                      <c:pt idx="11154">
                        <c:v>3.2796296296287029</c:v>
                      </c:pt>
                      <c:pt idx="11155">
                        <c:v>3.2798726851828679</c:v>
                      </c:pt>
                      <c:pt idx="11156">
                        <c:v>3.2801157407370329</c:v>
                      </c:pt>
                      <c:pt idx="11157">
                        <c:v>3.2803587962984739</c:v>
                      </c:pt>
                      <c:pt idx="11158">
                        <c:v>3.280601851852639</c:v>
                      </c:pt>
                      <c:pt idx="11159">
                        <c:v>3.280844907406804</c:v>
                      </c:pt>
                      <c:pt idx="11160">
                        <c:v>3.2810879629609691</c:v>
                      </c:pt>
                      <c:pt idx="11161">
                        <c:v>3.2813310185151341</c:v>
                      </c:pt>
                      <c:pt idx="11162">
                        <c:v>3.2815856481460788</c:v>
                      </c:pt>
                      <c:pt idx="11163">
                        <c:v>3.2818287037002438</c:v>
                      </c:pt>
                      <c:pt idx="11164">
                        <c:v>3.2820717592616848</c:v>
                      </c:pt>
                      <c:pt idx="11165">
                        <c:v>3.2823148148158499</c:v>
                      </c:pt>
                      <c:pt idx="11166">
                        <c:v>3.2825578703700149</c:v>
                      </c:pt>
                      <c:pt idx="11167">
                        <c:v>3.2828009259241799</c:v>
                      </c:pt>
                      <c:pt idx="11168">
                        <c:v>3.283043981478345</c:v>
                      </c:pt>
                      <c:pt idx="11169">
                        <c:v>3.283287037039786</c:v>
                      </c:pt>
                      <c:pt idx="11170">
                        <c:v>3.283530092593951</c:v>
                      </c:pt>
                      <c:pt idx="11171">
                        <c:v>3.2837731481481161</c:v>
                      </c:pt>
                      <c:pt idx="11172">
                        <c:v>3.2840162037022811</c:v>
                      </c:pt>
                      <c:pt idx="11173">
                        <c:v>3.2842592592564461</c:v>
                      </c:pt>
                      <c:pt idx="11174">
                        <c:v>3.2845023148178871</c:v>
                      </c:pt>
                      <c:pt idx="11175">
                        <c:v>3.2847453703720522</c:v>
                      </c:pt>
                      <c:pt idx="11176">
                        <c:v>3.2849884259262172</c:v>
                      </c:pt>
                      <c:pt idx="11177">
                        <c:v>3.2852314814803822</c:v>
                      </c:pt>
                      <c:pt idx="11178">
                        <c:v>3.2854745370345473</c:v>
                      </c:pt>
                      <c:pt idx="11179">
                        <c:v>3.2857175925887123</c:v>
                      </c:pt>
                      <c:pt idx="11180">
                        <c:v>3.2859606481501533</c:v>
                      </c:pt>
                      <c:pt idx="11181">
                        <c:v>3.2862037037043184</c:v>
                      </c:pt>
                      <c:pt idx="11182">
                        <c:v>3.2864467592584834</c:v>
                      </c:pt>
                      <c:pt idx="11183">
                        <c:v>3.2866898148126484</c:v>
                      </c:pt>
                      <c:pt idx="11184">
                        <c:v>3.2869328703668135</c:v>
                      </c:pt>
                      <c:pt idx="11185">
                        <c:v>3.2871759259282545</c:v>
                      </c:pt>
                      <c:pt idx="11186">
                        <c:v>3.2874189814824195</c:v>
                      </c:pt>
                      <c:pt idx="11187">
                        <c:v>3.2876620370365846</c:v>
                      </c:pt>
                      <c:pt idx="11188">
                        <c:v>3.2879050925907496</c:v>
                      </c:pt>
                      <c:pt idx="11189">
                        <c:v>3.2881481481449146</c:v>
                      </c:pt>
                      <c:pt idx="11190">
                        <c:v>3.2883912037063556</c:v>
                      </c:pt>
                      <c:pt idx="11191">
                        <c:v>3.2886342592605207</c:v>
                      </c:pt>
                      <c:pt idx="11192">
                        <c:v>3.2888773148146857</c:v>
                      </c:pt>
                      <c:pt idx="11193">
                        <c:v>3.2891203703688507</c:v>
                      </c:pt>
                      <c:pt idx="11194">
                        <c:v>3.2893634259230158</c:v>
                      </c:pt>
                      <c:pt idx="11195">
                        <c:v>3.2896064814844568</c:v>
                      </c:pt>
                      <c:pt idx="11196">
                        <c:v>3.2898495370386218</c:v>
                      </c:pt>
                      <c:pt idx="11197">
                        <c:v>3.2900925925927869</c:v>
                      </c:pt>
                      <c:pt idx="11198">
                        <c:v>3.2903356481469519</c:v>
                      </c:pt>
                      <c:pt idx="11199">
                        <c:v>3.2905787037011169</c:v>
                      </c:pt>
                      <c:pt idx="11200">
                        <c:v>3.290821759255282</c:v>
                      </c:pt>
                      <c:pt idx="11201">
                        <c:v>3.291064814816723</c:v>
                      </c:pt>
                      <c:pt idx="11202">
                        <c:v>3.291307870370888</c:v>
                      </c:pt>
                      <c:pt idx="11203">
                        <c:v>3.2915509259250531</c:v>
                      </c:pt>
                      <c:pt idx="11204">
                        <c:v>3.2917939814792181</c:v>
                      </c:pt>
                      <c:pt idx="11205">
                        <c:v>3.2920370370333831</c:v>
                      </c:pt>
                      <c:pt idx="11206">
                        <c:v>3.2922800925948241</c:v>
                      </c:pt>
                      <c:pt idx="11207">
                        <c:v>3.2925231481489892</c:v>
                      </c:pt>
                      <c:pt idx="11208">
                        <c:v>3.2927662037031542</c:v>
                      </c:pt>
                      <c:pt idx="11209">
                        <c:v>3.2930092592573192</c:v>
                      </c:pt>
                      <c:pt idx="11210">
                        <c:v>3.2932523148114843</c:v>
                      </c:pt>
                      <c:pt idx="11211">
                        <c:v>3.293506944442429</c:v>
                      </c:pt>
                      <c:pt idx="11212">
                        <c:v>3.293749999996594</c:v>
                      </c:pt>
                      <c:pt idx="11213">
                        <c:v>3.293993055558035</c:v>
                      </c:pt>
                      <c:pt idx="11214">
                        <c:v>3.2942361111122</c:v>
                      </c:pt>
                      <c:pt idx="11215">
                        <c:v>3.2944791666663651</c:v>
                      </c:pt>
                      <c:pt idx="11216">
                        <c:v>3.2947222222205301</c:v>
                      </c:pt>
                      <c:pt idx="11217">
                        <c:v>3.2949652777746952</c:v>
                      </c:pt>
                      <c:pt idx="11218">
                        <c:v>3.2952083333361362</c:v>
                      </c:pt>
                      <c:pt idx="11219">
                        <c:v>3.2954513888903012</c:v>
                      </c:pt>
                      <c:pt idx="11220">
                        <c:v>3.2956944444444662</c:v>
                      </c:pt>
                      <c:pt idx="11221">
                        <c:v>3.2959374999986313</c:v>
                      </c:pt>
                      <c:pt idx="11222">
                        <c:v>3.2961805555527963</c:v>
                      </c:pt>
                      <c:pt idx="11223">
                        <c:v>3.2964236111142373</c:v>
                      </c:pt>
                      <c:pt idx="11224">
                        <c:v>3.2966666666684024</c:v>
                      </c:pt>
                      <c:pt idx="11225">
                        <c:v>3.2969097222225674</c:v>
                      </c:pt>
                      <c:pt idx="11226">
                        <c:v>3.2971527777767324</c:v>
                      </c:pt>
                      <c:pt idx="11227">
                        <c:v>3.2973958333308975</c:v>
                      </c:pt>
                      <c:pt idx="11228">
                        <c:v>3.2976388888850625</c:v>
                      </c:pt>
                      <c:pt idx="11229">
                        <c:v>3.2978819444465035</c:v>
                      </c:pt>
                      <c:pt idx="11230">
                        <c:v>3.2981250000006685</c:v>
                      </c:pt>
                      <c:pt idx="11231">
                        <c:v>3.2983680555548336</c:v>
                      </c:pt>
                      <c:pt idx="11232">
                        <c:v>3.2986111111089986</c:v>
                      </c:pt>
                      <c:pt idx="11233">
                        <c:v>3.2988541666631637</c:v>
                      </c:pt>
                      <c:pt idx="11234">
                        <c:v>3.2990972222246047</c:v>
                      </c:pt>
                      <c:pt idx="11235">
                        <c:v>3.2993402777787697</c:v>
                      </c:pt>
                      <c:pt idx="11236">
                        <c:v>3.2995833333329347</c:v>
                      </c:pt>
                      <c:pt idx="11237">
                        <c:v>3.2998263888870998</c:v>
                      </c:pt>
                      <c:pt idx="11238">
                        <c:v>3.3000694444412648</c:v>
                      </c:pt>
                      <c:pt idx="11239">
                        <c:v>3.3003125000027058</c:v>
                      </c:pt>
                      <c:pt idx="11240">
                        <c:v>3.3005555555568709</c:v>
                      </c:pt>
                      <c:pt idx="11241">
                        <c:v>3.3007986111110359</c:v>
                      </c:pt>
                      <c:pt idx="11242">
                        <c:v>3.3010416666652009</c:v>
                      </c:pt>
                      <c:pt idx="11243">
                        <c:v>3.301284722219366</c:v>
                      </c:pt>
                      <c:pt idx="11244">
                        <c:v>3.301527777780807</c:v>
                      </c:pt>
                      <c:pt idx="11245">
                        <c:v>3.301770833334972</c:v>
                      </c:pt>
                      <c:pt idx="11246">
                        <c:v>3.302013888889137</c:v>
                      </c:pt>
                      <c:pt idx="11247">
                        <c:v>3.3022569444433021</c:v>
                      </c:pt>
                      <c:pt idx="11248">
                        <c:v>3.3024999999974671</c:v>
                      </c:pt>
                      <c:pt idx="11249">
                        <c:v>3.3027430555516322</c:v>
                      </c:pt>
                      <c:pt idx="11250">
                        <c:v>3.3029861111130732</c:v>
                      </c:pt>
                      <c:pt idx="11251">
                        <c:v>3.3032291666672382</c:v>
                      </c:pt>
                      <c:pt idx="11252">
                        <c:v>3.3034722222214032</c:v>
                      </c:pt>
                      <c:pt idx="11253">
                        <c:v>3.3037152777755683</c:v>
                      </c:pt>
                      <c:pt idx="11254">
                        <c:v>3.3039583333297333</c:v>
                      </c:pt>
                      <c:pt idx="11255">
                        <c:v>3.3042013888911743</c:v>
                      </c:pt>
                      <c:pt idx="11256">
                        <c:v>3.3044444444453394</c:v>
                      </c:pt>
                      <c:pt idx="11257">
                        <c:v>3.3046874999995044</c:v>
                      </c:pt>
                      <c:pt idx="11258">
                        <c:v>3.3049305555536694</c:v>
                      </c:pt>
                      <c:pt idx="11259">
                        <c:v>3.3051851851846141</c:v>
                      </c:pt>
                      <c:pt idx="11260">
                        <c:v>3.3054282407387792</c:v>
                      </c:pt>
                      <c:pt idx="11261">
                        <c:v>3.3056712962929442</c:v>
                      </c:pt>
                      <c:pt idx="11262">
                        <c:v>3.3059143518543852</c:v>
                      </c:pt>
                      <c:pt idx="11263">
                        <c:v>3.3061574074085502</c:v>
                      </c:pt>
                      <c:pt idx="11264">
                        <c:v>3.3064004629627153</c:v>
                      </c:pt>
                      <c:pt idx="11265">
                        <c:v>3.3066435185168803</c:v>
                      </c:pt>
                      <c:pt idx="11266">
                        <c:v>3.3068865740710454</c:v>
                      </c:pt>
                      <c:pt idx="11267">
                        <c:v>3.3071296296324864</c:v>
                      </c:pt>
                      <c:pt idx="11268">
                        <c:v>3.3073726851866514</c:v>
                      </c:pt>
                      <c:pt idx="11269">
                        <c:v>3.3076157407408164</c:v>
                      </c:pt>
                      <c:pt idx="11270">
                        <c:v>3.3078587962949815</c:v>
                      </c:pt>
                      <c:pt idx="11271">
                        <c:v>3.3081018518491465</c:v>
                      </c:pt>
                      <c:pt idx="11272">
                        <c:v>3.3083449074033116</c:v>
                      </c:pt>
                      <c:pt idx="11273">
                        <c:v>3.3085879629647525</c:v>
                      </c:pt>
                      <c:pt idx="11274">
                        <c:v>3.3088310185189176</c:v>
                      </c:pt>
                      <c:pt idx="11275">
                        <c:v>3.3090740740730826</c:v>
                      </c:pt>
                      <c:pt idx="11276">
                        <c:v>3.3093171296272477</c:v>
                      </c:pt>
                      <c:pt idx="11277">
                        <c:v>3.3095601851814127</c:v>
                      </c:pt>
                      <c:pt idx="11278">
                        <c:v>3.3098032407428537</c:v>
                      </c:pt>
                      <c:pt idx="11279">
                        <c:v>3.3100462962970187</c:v>
                      </c:pt>
                      <c:pt idx="11280">
                        <c:v>3.3102893518511838</c:v>
                      </c:pt>
                      <c:pt idx="11281">
                        <c:v>3.3105324074053488</c:v>
                      </c:pt>
                      <c:pt idx="11282">
                        <c:v>3.3107754629595139</c:v>
                      </c:pt>
                      <c:pt idx="11283">
                        <c:v>3.3110185185209549</c:v>
                      </c:pt>
                      <c:pt idx="11284">
                        <c:v>3.3112615740751199</c:v>
                      </c:pt>
                      <c:pt idx="11285">
                        <c:v>3.3115046296292849</c:v>
                      </c:pt>
                      <c:pt idx="11286">
                        <c:v>3.31174768518345</c:v>
                      </c:pt>
                      <c:pt idx="11287">
                        <c:v>3.311990740737615</c:v>
                      </c:pt>
                      <c:pt idx="11288">
                        <c:v>3.312233796299056</c:v>
                      </c:pt>
                      <c:pt idx="11289">
                        <c:v>3.312476851853221</c:v>
                      </c:pt>
                      <c:pt idx="11290">
                        <c:v>3.3127199074073861</c:v>
                      </c:pt>
                      <c:pt idx="11291">
                        <c:v>3.3129629629615511</c:v>
                      </c:pt>
                      <c:pt idx="11292">
                        <c:v>3.3132060185157162</c:v>
                      </c:pt>
                      <c:pt idx="11293">
                        <c:v>3.3134490740771572</c:v>
                      </c:pt>
                      <c:pt idx="11294">
                        <c:v>3.3136921296313222</c:v>
                      </c:pt>
                      <c:pt idx="11295">
                        <c:v>3.3139351851854872</c:v>
                      </c:pt>
                      <c:pt idx="11296">
                        <c:v>3.3141782407396523</c:v>
                      </c:pt>
                      <c:pt idx="11297">
                        <c:v>3.3144212962938173</c:v>
                      </c:pt>
                      <c:pt idx="11298">
                        <c:v>3.3146643518479824</c:v>
                      </c:pt>
                      <c:pt idx="11299">
                        <c:v>3.3149074074094234</c:v>
                      </c:pt>
                      <c:pt idx="11300">
                        <c:v>3.3151504629635884</c:v>
                      </c:pt>
                      <c:pt idx="11301">
                        <c:v>3.3153935185177534</c:v>
                      </c:pt>
                      <c:pt idx="11302">
                        <c:v>3.3156365740719185</c:v>
                      </c:pt>
                      <c:pt idx="11303">
                        <c:v>3.3158796296260835</c:v>
                      </c:pt>
                      <c:pt idx="11304">
                        <c:v>3.3161226851875245</c:v>
                      </c:pt>
                      <c:pt idx="11305">
                        <c:v>3.3163657407416895</c:v>
                      </c:pt>
                      <c:pt idx="11306">
                        <c:v>3.3166087962958546</c:v>
                      </c:pt>
                      <c:pt idx="11307">
                        <c:v>3.3168518518500196</c:v>
                      </c:pt>
                      <c:pt idx="11308">
                        <c:v>3.3171064814809643</c:v>
                      </c:pt>
                      <c:pt idx="11309">
                        <c:v>3.3173495370351294</c:v>
                      </c:pt>
                      <c:pt idx="11310">
                        <c:v>3.3175925925892944</c:v>
                      </c:pt>
                      <c:pt idx="11311">
                        <c:v>3.3178356481507354</c:v>
                      </c:pt>
                      <c:pt idx="11312">
                        <c:v>3.3180787037049004</c:v>
                      </c:pt>
                      <c:pt idx="11313">
                        <c:v>3.3183217592590655</c:v>
                      </c:pt>
                      <c:pt idx="11314">
                        <c:v>3.3185648148132305</c:v>
                      </c:pt>
                      <c:pt idx="11315">
                        <c:v>3.3188078703673956</c:v>
                      </c:pt>
                      <c:pt idx="11316">
                        <c:v>3.3190509259288365</c:v>
                      </c:pt>
                      <c:pt idx="11317">
                        <c:v>3.3192939814830016</c:v>
                      </c:pt>
                      <c:pt idx="11318">
                        <c:v>3.3195370370371666</c:v>
                      </c:pt>
                      <c:pt idx="11319">
                        <c:v>3.3197800925913317</c:v>
                      </c:pt>
                      <c:pt idx="11320">
                        <c:v>3.3200231481454967</c:v>
                      </c:pt>
                      <c:pt idx="11321">
                        <c:v>3.3202662036996617</c:v>
                      </c:pt>
                      <c:pt idx="11322">
                        <c:v>3.3205092592611027</c:v>
                      </c:pt>
                      <c:pt idx="11323">
                        <c:v>3.3207523148152678</c:v>
                      </c:pt>
                      <c:pt idx="11324">
                        <c:v>3.3209953703694328</c:v>
                      </c:pt>
                      <c:pt idx="11325">
                        <c:v>3.3212384259235979</c:v>
                      </c:pt>
                      <c:pt idx="11326">
                        <c:v>3.3214814814777629</c:v>
                      </c:pt>
                      <c:pt idx="11327">
                        <c:v>3.3217245370392039</c:v>
                      </c:pt>
                      <c:pt idx="11328">
                        <c:v>3.3219675925933689</c:v>
                      </c:pt>
                      <c:pt idx="11329">
                        <c:v>3.322210648147534</c:v>
                      </c:pt>
                      <c:pt idx="11330">
                        <c:v>3.322453703701699</c:v>
                      </c:pt>
                      <c:pt idx="11331">
                        <c:v>3.3226967592558641</c:v>
                      </c:pt>
                      <c:pt idx="11332">
                        <c:v>3.322939814817305</c:v>
                      </c:pt>
                      <c:pt idx="11333">
                        <c:v>3.3231828703714701</c:v>
                      </c:pt>
                      <c:pt idx="11334">
                        <c:v>3.3234259259256351</c:v>
                      </c:pt>
                      <c:pt idx="11335">
                        <c:v>3.3236689814798002</c:v>
                      </c:pt>
                      <c:pt idx="11336">
                        <c:v>3.3239120370339652</c:v>
                      </c:pt>
                      <c:pt idx="11337">
                        <c:v>3.3241550925954062</c:v>
                      </c:pt>
                      <c:pt idx="11338">
                        <c:v>3.3243981481495712</c:v>
                      </c:pt>
                      <c:pt idx="11339">
                        <c:v>3.3246412037037363</c:v>
                      </c:pt>
                      <c:pt idx="11340">
                        <c:v>3.3248842592579013</c:v>
                      </c:pt>
                      <c:pt idx="11341">
                        <c:v>3.3251273148120664</c:v>
                      </c:pt>
                      <c:pt idx="11342">
                        <c:v>3.3253703703735074</c:v>
                      </c:pt>
                      <c:pt idx="11343">
                        <c:v>3.3256134259276724</c:v>
                      </c:pt>
                      <c:pt idx="11344">
                        <c:v>3.3258564814818374</c:v>
                      </c:pt>
                      <c:pt idx="11345">
                        <c:v>3.3260995370360025</c:v>
                      </c:pt>
                      <c:pt idx="11346">
                        <c:v>3.3263425925901675</c:v>
                      </c:pt>
                      <c:pt idx="11347">
                        <c:v>3.3265856481443326</c:v>
                      </c:pt>
                      <c:pt idx="11348">
                        <c:v>3.3268287037057735</c:v>
                      </c:pt>
                      <c:pt idx="11349">
                        <c:v>3.3270717592599386</c:v>
                      </c:pt>
                      <c:pt idx="11350">
                        <c:v>3.3273148148141036</c:v>
                      </c:pt>
                      <c:pt idx="11351">
                        <c:v>3.3275578703682687</c:v>
                      </c:pt>
                      <c:pt idx="11352">
                        <c:v>3.3278009259224337</c:v>
                      </c:pt>
                      <c:pt idx="11353">
                        <c:v>3.3280439814838747</c:v>
                      </c:pt>
                      <c:pt idx="11354">
                        <c:v>3.3282870370380397</c:v>
                      </c:pt>
                      <c:pt idx="11355">
                        <c:v>3.3285300925922048</c:v>
                      </c:pt>
                      <c:pt idx="11356">
                        <c:v>3.3287847222231495</c:v>
                      </c:pt>
                      <c:pt idx="11357">
                        <c:v>3.3290277777773145</c:v>
                      </c:pt>
                      <c:pt idx="11358">
                        <c:v>3.3292708333314796</c:v>
                      </c:pt>
                      <c:pt idx="11359">
                        <c:v>3.3295138888856446</c:v>
                      </c:pt>
                      <c:pt idx="11360">
                        <c:v>3.3297569444470856</c:v>
                      </c:pt>
                      <c:pt idx="11361">
                        <c:v>3.3300000000012506</c:v>
                      </c:pt>
                      <c:pt idx="11362">
                        <c:v>3.3302430555554157</c:v>
                      </c:pt>
                      <c:pt idx="11363">
                        <c:v>3.3304861111095807</c:v>
                      </c:pt>
                      <c:pt idx="11364">
                        <c:v>3.3307291666637457</c:v>
                      </c:pt>
                      <c:pt idx="11365">
                        <c:v>3.3309722222251867</c:v>
                      </c:pt>
                      <c:pt idx="11366">
                        <c:v>3.3312152777793518</c:v>
                      </c:pt>
                      <c:pt idx="11367">
                        <c:v>3.3314583333335168</c:v>
                      </c:pt>
                      <c:pt idx="11368">
                        <c:v>3.3317013888876819</c:v>
                      </c:pt>
                      <c:pt idx="11369">
                        <c:v>3.3319444444418469</c:v>
                      </c:pt>
                      <c:pt idx="11370">
                        <c:v>3.3321874999960119</c:v>
                      </c:pt>
                      <c:pt idx="11371">
                        <c:v>3.3324305555574529</c:v>
                      </c:pt>
                      <c:pt idx="11372">
                        <c:v>3.332673611111618</c:v>
                      </c:pt>
                      <c:pt idx="11373">
                        <c:v>3.332916666665783</c:v>
                      </c:pt>
                      <c:pt idx="11374">
                        <c:v>3.3331597222199481</c:v>
                      </c:pt>
                      <c:pt idx="11375">
                        <c:v>3.3334027777741131</c:v>
                      </c:pt>
                      <c:pt idx="11376">
                        <c:v>3.3336458333355541</c:v>
                      </c:pt>
                      <c:pt idx="11377">
                        <c:v>3.3338888888897191</c:v>
                      </c:pt>
                      <c:pt idx="11378">
                        <c:v>3.3341319444438842</c:v>
                      </c:pt>
                      <c:pt idx="11379">
                        <c:v>3.3343749999980492</c:v>
                      </c:pt>
                      <c:pt idx="11380">
                        <c:v>3.3346180555522142</c:v>
                      </c:pt>
                      <c:pt idx="11381">
                        <c:v>3.3348611111136552</c:v>
                      </c:pt>
                      <c:pt idx="11382">
                        <c:v>3.3351041666678203</c:v>
                      </c:pt>
                      <c:pt idx="11383">
                        <c:v>3.3353472222219853</c:v>
                      </c:pt>
                      <c:pt idx="11384">
                        <c:v>3.3355902777761504</c:v>
                      </c:pt>
                      <c:pt idx="11385">
                        <c:v>3.3358333333303154</c:v>
                      </c:pt>
                      <c:pt idx="11386">
                        <c:v>3.3360763888917564</c:v>
                      </c:pt>
                      <c:pt idx="11387">
                        <c:v>3.3363194444459214</c:v>
                      </c:pt>
                      <c:pt idx="11388">
                        <c:v>3.3365625000000865</c:v>
                      </c:pt>
                      <c:pt idx="11389">
                        <c:v>3.3368055555542515</c:v>
                      </c:pt>
                      <c:pt idx="11390">
                        <c:v>3.3370486111084166</c:v>
                      </c:pt>
                      <c:pt idx="11391">
                        <c:v>3.3372916666625816</c:v>
                      </c:pt>
                      <c:pt idx="11392">
                        <c:v>3.3375347222240226</c:v>
                      </c:pt>
                      <c:pt idx="11393">
                        <c:v>3.3377777777781876</c:v>
                      </c:pt>
                      <c:pt idx="11394">
                        <c:v>3.3380208333323527</c:v>
                      </c:pt>
                      <c:pt idx="11395">
                        <c:v>3.3382638888865177</c:v>
                      </c:pt>
                      <c:pt idx="11396">
                        <c:v>3.3385069444406827</c:v>
                      </c:pt>
                      <c:pt idx="11397">
                        <c:v>3.3387500000021237</c:v>
                      </c:pt>
                      <c:pt idx="11398">
                        <c:v>3.3389930555562888</c:v>
                      </c:pt>
                      <c:pt idx="11399">
                        <c:v>3.3392361111104538</c:v>
                      </c:pt>
                      <c:pt idx="11400">
                        <c:v>3.3394791666646189</c:v>
                      </c:pt>
                      <c:pt idx="11401">
                        <c:v>3.3397222222187839</c:v>
                      </c:pt>
                      <c:pt idx="11402">
                        <c:v>3.3399652777802249</c:v>
                      </c:pt>
                      <c:pt idx="11403">
                        <c:v>3.3402083333343899</c:v>
                      </c:pt>
                      <c:pt idx="11404">
                        <c:v>3.3404629629653346</c:v>
                      </c:pt>
                      <c:pt idx="11405">
                        <c:v>3.3407060185194997</c:v>
                      </c:pt>
                      <c:pt idx="11406">
                        <c:v>3.3409490740736647</c:v>
                      </c:pt>
                      <c:pt idx="11407">
                        <c:v>3.3411921296278297</c:v>
                      </c:pt>
                      <c:pt idx="11408">
                        <c:v>3.3414351851819948</c:v>
                      </c:pt>
                      <c:pt idx="11409">
                        <c:v>3.3416782407434358</c:v>
                      </c:pt>
                      <c:pt idx="11410">
                        <c:v>3.3419212962976008</c:v>
                      </c:pt>
                      <c:pt idx="11411">
                        <c:v>3.3421643518517659</c:v>
                      </c:pt>
                      <c:pt idx="11412">
                        <c:v>3.3424074074059309</c:v>
                      </c:pt>
                      <c:pt idx="11413">
                        <c:v>3.3426504629600959</c:v>
                      </c:pt>
                      <c:pt idx="11414">
                        <c:v>3.3428935185215369</c:v>
                      </c:pt>
                      <c:pt idx="11415">
                        <c:v>3.343136574075702</c:v>
                      </c:pt>
                      <c:pt idx="11416">
                        <c:v>3.343379629629867</c:v>
                      </c:pt>
                      <c:pt idx="11417">
                        <c:v>3.3436226851840321</c:v>
                      </c:pt>
                      <c:pt idx="11418">
                        <c:v>3.3438657407381971</c:v>
                      </c:pt>
                      <c:pt idx="11419">
                        <c:v>3.3441087962923621</c:v>
                      </c:pt>
                      <c:pt idx="11420">
                        <c:v>3.3443518518538031</c:v>
                      </c:pt>
                      <c:pt idx="11421">
                        <c:v>3.3445949074079682</c:v>
                      </c:pt>
                      <c:pt idx="11422">
                        <c:v>3.3448379629621332</c:v>
                      </c:pt>
                      <c:pt idx="11423">
                        <c:v>3.3450810185162982</c:v>
                      </c:pt>
                      <c:pt idx="11424">
                        <c:v>3.3453240740704633</c:v>
                      </c:pt>
                      <c:pt idx="11425">
                        <c:v>3.3455671296319043</c:v>
                      </c:pt>
                      <c:pt idx="11426">
                        <c:v>3.3458101851860693</c:v>
                      </c:pt>
                      <c:pt idx="11427">
                        <c:v>3.3460532407402344</c:v>
                      </c:pt>
                      <c:pt idx="11428">
                        <c:v>3.3462962962943994</c:v>
                      </c:pt>
                      <c:pt idx="11429">
                        <c:v>3.3465393518485644</c:v>
                      </c:pt>
                      <c:pt idx="11430">
                        <c:v>3.3467824074100054</c:v>
                      </c:pt>
                      <c:pt idx="11431">
                        <c:v>3.3470254629641705</c:v>
                      </c:pt>
                      <c:pt idx="11432">
                        <c:v>3.3472685185183355</c:v>
                      </c:pt>
                      <c:pt idx="11433">
                        <c:v>3.3475115740725006</c:v>
                      </c:pt>
                      <c:pt idx="11434">
                        <c:v>3.3477546296266656</c:v>
                      </c:pt>
                      <c:pt idx="11435">
                        <c:v>3.3479976851881066</c:v>
                      </c:pt>
                      <c:pt idx="11436">
                        <c:v>3.3482407407422716</c:v>
                      </c:pt>
                      <c:pt idx="11437">
                        <c:v>3.3484837962964367</c:v>
                      </c:pt>
                      <c:pt idx="11438">
                        <c:v>3.3487268518506017</c:v>
                      </c:pt>
                      <c:pt idx="11439">
                        <c:v>3.3489699074047667</c:v>
                      </c:pt>
                      <c:pt idx="11440">
                        <c:v>3.3492129629589318</c:v>
                      </c:pt>
                      <c:pt idx="11441">
                        <c:v>3.3494560185203728</c:v>
                      </c:pt>
                      <c:pt idx="11442">
                        <c:v>3.3496990740745378</c:v>
                      </c:pt>
                      <c:pt idx="11443">
                        <c:v>3.3499421296287029</c:v>
                      </c:pt>
                      <c:pt idx="11444">
                        <c:v>3.3501851851828679</c:v>
                      </c:pt>
                      <c:pt idx="11445">
                        <c:v>3.3504282407370329</c:v>
                      </c:pt>
                      <c:pt idx="11446">
                        <c:v>3.3506712962984739</c:v>
                      </c:pt>
                      <c:pt idx="11447">
                        <c:v>3.350914351852639</c:v>
                      </c:pt>
                      <c:pt idx="11448">
                        <c:v>3.351157407406804</c:v>
                      </c:pt>
                      <c:pt idx="11449">
                        <c:v>3.3514004629609691</c:v>
                      </c:pt>
                      <c:pt idx="11450">
                        <c:v>3.3516435185151341</c:v>
                      </c:pt>
                      <c:pt idx="11451">
                        <c:v>3.3518865740765751</c:v>
                      </c:pt>
                      <c:pt idx="11452">
                        <c:v>3.3521296296307401</c:v>
                      </c:pt>
                      <c:pt idx="11453">
                        <c:v>3.3523842592616848</c:v>
                      </c:pt>
                      <c:pt idx="11454">
                        <c:v>3.3526273148158499</c:v>
                      </c:pt>
                      <c:pt idx="11455">
                        <c:v>3.3528703703700149</c:v>
                      </c:pt>
                      <c:pt idx="11456">
                        <c:v>3.3531134259241799</c:v>
                      </c:pt>
                      <c:pt idx="11457">
                        <c:v>3.353356481478345</c:v>
                      </c:pt>
                      <c:pt idx="11458">
                        <c:v>3.353599537039786</c:v>
                      </c:pt>
                      <c:pt idx="11459">
                        <c:v>3.353842592593951</c:v>
                      </c:pt>
                      <c:pt idx="11460">
                        <c:v>3.3540856481481161</c:v>
                      </c:pt>
                      <c:pt idx="11461">
                        <c:v>3.3543287037022811</c:v>
                      </c:pt>
                      <c:pt idx="11462">
                        <c:v>3.3545717592564461</c:v>
                      </c:pt>
                      <c:pt idx="11463">
                        <c:v>3.3548148148178871</c:v>
                      </c:pt>
                      <c:pt idx="11464">
                        <c:v>3.3550578703720522</c:v>
                      </c:pt>
                      <c:pt idx="11465">
                        <c:v>3.3553009259262172</c:v>
                      </c:pt>
                      <c:pt idx="11466">
                        <c:v>3.3555439814803822</c:v>
                      </c:pt>
                      <c:pt idx="11467">
                        <c:v>3.3557870370345473</c:v>
                      </c:pt>
                      <c:pt idx="11468">
                        <c:v>3.3560300925887123</c:v>
                      </c:pt>
                      <c:pt idx="11469">
                        <c:v>3.3562731481501533</c:v>
                      </c:pt>
                      <c:pt idx="11470">
                        <c:v>3.3565162037043184</c:v>
                      </c:pt>
                      <c:pt idx="11471">
                        <c:v>3.3567592592584834</c:v>
                      </c:pt>
                      <c:pt idx="11472">
                        <c:v>3.3570023148126484</c:v>
                      </c:pt>
                      <c:pt idx="11473">
                        <c:v>3.3572453703668135</c:v>
                      </c:pt>
                      <c:pt idx="11474">
                        <c:v>3.3574884259282545</c:v>
                      </c:pt>
                      <c:pt idx="11475">
                        <c:v>3.3577314814824195</c:v>
                      </c:pt>
                      <c:pt idx="11476">
                        <c:v>3.3579745370365846</c:v>
                      </c:pt>
                      <c:pt idx="11477">
                        <c:v>3.3582175925907496</c:v>
                      </c:pt>
                      <c:pt idx="11478">
                        <c:v>3.3584606481449146</c:v>
                      </c:pt>
                      <c:pt idx="11479">
                        <c:v>3.3587037037063556</c:v>
                      </c:pt>
                      <c:pt idx="11480">
                        <c:v>3.3589467592605207</c:v>
                      </c:pt>
                      <c:pt idx="11481">
                        <c:v>3.3591898148146857</c:v>
                      </c:pt>
                      <c:pt idx="11482">
                        <c:v>3.3594328703688507</c:v>
                      </c:pt>
                      <c:pt idx="11483">
                        <c:v>3.3596759259230158</c:v>
                      </c:pt>
                      <c:pt idx="11484">
                        <c:v>3.3599189814844568</c:v>
                      </c:pt>
                      <c:pt idx="11485">
                        <c:v>3.3601620370386218</c:v>
                      </c:pt>
                      <c:pt idx="11486">
                        <c:v>3.3604050925927869</c:v>
                      </c:pt>
                      <c:pt idx="11487">
                        <c:v>3.3606481481469519</c:v>
                      </c:pt>
                      <c:pt idx="11488">
                        <c:v>3.3608912037011169</c:v>
                      </c:pt>
                      <c:pt idx="11489">
                        <c:v>3.361134259255282</c:v>
                      </c:pt>
                      <c:pt idx="11490">
                        <c:v>3.361377314816723</c:v>
                      </c:pt>
                      <c:pt idx="11491">
                        <c:v>3.361620370370888</c:v>
                      </c:pt>
                      <c:pt idx="11492">
                        <c:v>3.3618634259250531</c:v>
                      </c:pt>
                      <c:pt idx="11493">
                        <c:v>3.3621064814792181</c:v>
                      </c:pt>
                      <c:pt idx="11494">
                        <c:v>3.3623495370333831</c:v>
                      </c:pt>
                      <c:pt idx="11495">
                        <c:v>3.3625925925948241</c:v>
                      </c:pt>
                      <c:pt idx="11496">
                        <c:v>3.3628356481489892</c:v>
                      </c:pt>
                      <c:pt idx="11497">
                        <c:v>3.3630787037031542</c:v>
                      </c:pt>
                      <c:pt idx="11498">
                        <c:v>3.3633217592573192</c:v>
                      </c:pt>
                      <c:pt idx="11499">
                        <c:v>3.3635648148114843</c:v>
                      </c:pt>
                      <c:pt idx="11500">
                        <c:v>3.3638078703729253</c:v>
                      </c:pt>
                      <c:pt idx="11501">
                        <c:v>3.364062499996594</c:v>
                      </c:pt>
                      <c:pt idx="11502">
                        <c:v>3.364305555558035</c:v>
                      </c:pt>
                      <c:pt idx="11503">
                        <c:v>3.3645486111122</c:v>
                      </c:pt>
                      <c:pt idx="11504">
                        <c:v>3.3647916666663651</c:v>
                      </c:pt>
                      <c:pt idx="11505">
                        <c:v>3.3650347222205301</c:v>
                      </c:pt>
                      <c:pt idx="11506">
                        <c:v>3.3652777777746952</c:v>
                      </c:pt>
                      <c:pt idx="11507">
                        <c:v>3.3655208333361362</c:v>
                      </c:pt>
                      <c:pt idx="11508">
                        <c:v>3.3657638888903012</c:v>
                      </c:pt>
                      <c:pt idx="11509">
                        <c:v>3.3660069444444662</c:v>
                      </c:pt>
                      <c:pt idx="11510">
                        <c:v>3.3662499999986313</c:v>
                      </c:pt>
                      <c:pt idx="11511">
                        <c:v>3.3664930555527963</c:v>
                      </c:pt>
                      <c:pt idx="11512">
                        <c:v>3.3667361111142373</c:v>
                      </c:pt>
                      <c:pt idx="11513">
                        <c:v>3.3669791666684024</c:v>
                      </c:pt>
                      <c:pt idx="11514">
                        <c:v>3.3672222222225674</c:v>
                      </c:pt>
                      <c:pt idx="11515">
                        <c:v>3.3674652777767324</c:v>
                      </c:pt>
                      <c:pt idx="11516">
                        <c:v>3.3677083333308975</c:v>
                      </c:pt>
                      <c:pt idx="11517">
                        <c:v>3.3679513888850625</c:v>
                      </c:pt>
                      <c:pt idx="11518">
                        <c:v>3.3681944444465035</c:v>
                      </c:pt>
                      <c:pt idx="11519">
                        <c:v>3.3684375000006685</c:v>
                      </c:pt>
                      <c:pt idx="11520">
                        <c:v>3.3686805555548336</c:v>
                      </c:pt>
                      <c:pt idx="11521">
                        <c:v>3.3689236111089986</c:v>
                      </c:pt>
                      <c:pt idx="11522">
                        <c:v>3.3691666666631637</c:v>
                      </c:pt>
                      <c:pt idx="11523">
                        <c:v>3.3694097222246047</c:v>
                      </c:pt>
                      <c:pt idx="11524">
                        <c:v>3.3696527777787697</c:v>
                      </c:pt>
                      <c:pt idx="11525">
                        <c:v>3.3698958333329347</c:v>
                      </c:pt>
                      <c:pt idx="11526">
                        <c:v>3.3701388888870998</c:v>
                      </c:pt>
                      <c:pt idx="11527">
                        <c:v>3.3703819444412648</c:v>
                      </c:pt>
                      <c:pt idx="11528">
                        <c:v>3.3706250000027058</c:v>
                      </c:pt>
                      <c:pt idx="11529">
                        <c:v>3.3708680555568709</c:v>
                      </c:pt>
                      <c:pt idx="11530">
                        <c:v>3.3711111111110359</c:v>
                      </c:pt>
                      <c:pt idx="11531">
                        <c:v>3.3713541666652009</c:v>
                      </c:pt>
                      <c:pt idx="11532">
                        <c:v>3.371597222219366</c:v>
                      </c:pt>
                      <c:pt idx="11533">
                        <c:v>3.371840277780807</c:v>
                      </c:pt>
                      <c:pt idx="11534">
                        <c:v>3.372083333334972</c:v>
                      </c:pt>
                      <c:pt idx="11535">
                        <c:v>3.372326388889137</c:v>
                      </c:pt>
                      <c:pt idx="11536">
                        <c:v>3.3725694444433021</c:v>
                      </c:pt>
                      <c:pt idx="11537">
                        <c:v>3.3728124999974671</c:v>
                      </c:pt>
                      <c:pt idx="11538">
                        <c:v>3.3730555555516322</c:v>
                      </c:pt>
                      <c:pt idx="11539">
                        <c:v>3.3732986111130732</c:v>
                      </c:pt>
                      <c:pt idx="11540">
                        <c:v>3.3735416666672382</c:v>
                      </c:pt>
                      <c:pt idx="11541">
                        <c:v>3.3737847222214032</c:v>
                      </c:pt>
                      <c:pt idx="11542">
                        <c:v>3.3740277777755683</c:v>
                      </c:pt>
                      <c:pt idx="11543">
                        <c:v>3.3742708333297333</c:v>
                      </c:pt>
                      <c:pt idx="11544">
                        <c:v>3.3745138888911743</c:v>
                      </c:pt>
                      <c:pt idx="11545">
                        <c:v>3.3747569444453394</c:v>
                      </c:pt>
                      <c:pt idx="11546">
                        <c:v>3.3749999999995044</c:v>
                      </c:pt>
                      <c:pt idx="11547">
                        <c:v>3.3752430555536694</c:v>
                      </c:pt>
                      <c:pt idx="11548">
                        <c:v>3.3754861111078345</c:v>
                      </c:pt>
                      <c:pt idx="11549">
                        <c:v>3.3757291666692755</c:v>
                      </c:pt>
                      <c:pt idx="11550">
                        <c:v>3.3759837962929442</c:v>
                      </c:pt>
                      <c:pt idx="11551">
                        <c:v>3.3762268518543852</c:v>
                      </c:pt>
                      <c:pt idx="11552">
                        <c:v>3.3764699074085502</c:v>
                      </c:pt>
                      <c:pt idx="11553">
                        <c:v>3.3767129629627153</c:v>
                      </c:pt>
                      <c:pt idx="11554">
                        <c:v>3.3769560185168803</c:v>
                      </c:pt>
                      <c:pt idx="11555">
                        <c:v>3.3771990740710454</c:v>
                      </c:pt>
                      <c:pt idx="11556">
                        <c:v>3.3774421296324864</c:v>
                      </c:pt>
                      <c:pt idx="11557">
                        <c:v>3.3776851851866514</c:v>
                      </c:pt>
                      <c:pt idx="11558">
                        <c:v>3.3779282407408164</c:v>
                      </c:pt>
                      <c:pt idx="11559">
                        <c:v>3.3781712962949815</c:v>
                      </c:pt>
                      <c:pt idx="11560">
                        <c:v>3.3784143518491465</c:v>
                      </c:pt>
                      <c:pt idx="11561">
                        <c:v>3.3786574074033116</c:v>
                      </c:pt>
                      <c:pt idx="11562">
                        <c:v>3.3789004629647525</c:v>
                      </c:pt>
                      <c:pt idx="11563">
                        <c:v>3.3791435185189176</c:v>
                      </c:pt>
                      <c:pt idx="11564">
                        <c:v>3.3793865740730826</c:v>
                      </c:pt>
                      <c:pt idx="11565">
                        <c:v>3.3796296296272477</c:v>
                      </c:pt>
                      <c:pt idx="11566">
                        <c:v>3.3798726851814127</c:v>
                      </c:pt>
                      <c:pt idx="11567">
                        <c:v>3.3801157407428537</c:v>
                      </c:pt>
                      <c:pt idx="11568">
                        <c:v>3.3803587962970187</c:v>
                      </c:pt>
                      <c:pt idx="11569">
                        <c:v>3.3806018518511838</c:v>
                      </c:pt>
                      <c:pt idx="11570">
                        <c:v>3.3808449074053488</c:v>
                      </c:pt>
                      <c:pt idx="11571">
                        <c:v>3.3810879629595139</c:v>
                      </c:pt>
                      <c:pt idx="11572">
                        <c:v>3.3813310185209549</c:v>
                      </c:pt>
                      <c:pt idx="11573">
                        <c:v>3.3815740740751199</c:v>
                      </c:pt>
                      <c:pt idx="11574">
                        <c:v>3.3818171296292849</c:v>
                      </c:pt>
                      <c:pt idx="11575">
                        <c:v>3.38206018518345</c:v>
                      </c:pt>
                      <c:pt idx="11576">
                        <c:v>3.382303240737615</c:v>
                      </c:pt>
                      <c:pt idx="11577">
                        <c:v>3.382546296299056</c:v>
                      </c:pt>
                      <c:pt idx="11578">
                        <c:v>3.382789351853221</c:v>
                      </c:pt>
                      <c:pt idx="11579">
                        <c:v>3.3830324074073861</c:v>
                      </c:pt>
                      <c:pt idx="11580">
                        <c:v>3.3832754629615511</c:v>
                      </c:pt>
                      <c:pt idx="11581">
                        <c:v>3.3835185185157162</c:v>
                      </c:pt>
                      <c:pt idx="11582">
                        <c:v>3.3837615740771572</c:v>
                      </c:pt>
                      <c:pt idx="11583">
                        <c:v>3.3840046296313222</c:v>
                      </c:pt>
                      <c:pt idx="11584">
                        <c:v>3.3842476851854872</c:v>
                      </c:pt>
                      <c:pt idx="11585">
                        <c:v>3.3844907407396523</c:v>
                      </c:pt>
                      <c:pt idx="11586">
                        <c:v>3.3847337962938173</c:v>
                      </c:pt>
                      <c:pt idx="11587">
                        <c:v>3.3849768518479824</c:v>
                      </c:pt>
                      <c:pt idx="11588">
                        <c:v>3.3852199074094234</c:v>
                      </c:pt>
                      <c:pt idx="11589">
                        <c:v>3.3854629629635884</c:v>
                      </c:pt>
                      <c:pt idx="11590">
                        <c:v>3.3857060185177534</c:v>
                      </c:pt>
                      <c:pt idx="11591">
                        <c:v>3.3859490740719185</c:v>
                      </c:pt>
                      <c:pt idx="11592">
                        <c:v>3.3861921296260835</c:v>
                      </c:pt>
                      <c:pt idx="11593">
                        <c:v>3.3864351851875245</c:v>
                      </c:pt>
                      <c:pt idx="11594">
                        <c:v>3.3866782407416895</c:v>
                      </c:pt>
                      <c:pt idx="11595">
                        <c:v>3.3869212962958546</c:v>
                      </c:pt>
                      <c:pt idx="11596">
                        <c:v>3.3871643518500196</c:v>
                      </c:pt>
                      <c:pt idx="11597">
                        <c:v>3.3874074074041847</c:v>
                      </c:pt>
                      <c:pt idx="11598">
                        <c:v>3.3876620370351294</c:v>
                      </c:pt>
                      <c:pt idx="11599">
                        <c:v>3.3879050925892944</c:v>
                      </c:pt>
                      <c:pt idx="11600">
                        <c:v>3.3881481481507354</c:v>
                      </c:pt>
                      <c:pt idx="11601">
                        <c:v>3.3883912037049004</c:v>
                      </c:pt>
                      <c:pt idx="11602">
                        <c:v>3.3886342592590655</c:v>
                      </c:pt>
                      <c:pt idx="11603">
                        <c:v>3.3888773148132305</c:v>
                      </c:pt>
                      <c:pt idx="11604">
                        <c:v>3.3891203703673956</c:v>
                      </c:pt>
                      <c:pt idx="11605">
                        <c:v>3.3893634259288365</c:v>
                      </c:pt>
                      <c:pt idx="11606">
                        <c:v>3.3896064814830016</c:v>
                      </c:pt>
                      <c:pt idx="11607">
                        <c:v>3.3898495370371666</c:v>
                      </c:pt>
                      <c:pt idx="11608">
                        <c:v>3.3900925925913317</c:v>
                      </c:pt>
                      <c:pt idx="11609">
                        <c:v>3.3903356481454967</c:v>
                      </c:pt>
                      <c:pt idx="11610">
                        <c:v>3.3905787036996617</c:v>
                      </c:pt>
                      <c:pt idx="11611">
                        <c:v>3.3908217592611027</c:v>
                      </c:pt>
                      <c:pt idx="11612">
                        <c:v>3.3910648148152678</c:v>
                      </c:pt>
                      <c:pt idx="11613">
                        <c:v>3.3913078703694328</c:v>
                      </c:pt>
                      <c:pt idx="11614">
                        <c:v>3.3915509259235979</c:v>
                      </c:pt>
                      <c:pt idx="11615">
                        <c:v>3.3917939814777629</c:v>
                      </c:pt>
                      <c:pt idx="11616">
                        <c:v>3.3920370370392039</c:v>
                      </c:pt>
                      <c:pt idx="11617">
                        <c:v>3.3922800925933689</c:v>
                      </c:pt>
                      <c:pt idx="11618">
                        <c:v>3.392523148147534</c:v>
                      </c:pt>
                      <c:pt idx="11619">
                        <c:v>3.392766203701699</c:v>
                      </c:pt>
                      <c:pt idx="11620">
                        <c:v>3.3930092592558641</c:v>
                      </c:pt>
                      <c:pt idx="11621">
                        <c:v>3.393252314817305</c:v>
                      </c:pt>
                      <c:pt idx="11622">
                        <c:v>3.3934953703714701</c:v>
                      </c:pt>
                      <c:pt idx="11623">
                        <c:v>3.3937384259256351</c:v>
                      </c:pt>
                      <c:pt idx="11624">
                        <c:v>3.3939814814798002</c:v>
                      </c:pt>
                      <c:pt idx="11625">
                        <c:v>3.3942245370339652</c:v>
                      </c:pt>
                      <c:pt idx="11626">
                        <c:v>3.3944675925954062</c:v>
                      </c:pt>
                      <c:pt idx="11627">
                        <c:v>3.3947106481495712</c:v>
                      </c:pt>
                      <c:pt idx="11628">
                        <c:v>3.3949537037037363</c:v>
                      </c:pt>
                      <c:pt idx="11629">
                        <c:v>3.3951967592579013</c:v>
                      </c:pt>
                      <c:pt idx="11630">
                        <c:v>3.3954398148120664</c:v>
                      </c:pt>
                      <c:pt idx="11631">
                        <c:v>3.3956828703735074</c:v>
                      </c:pt>
                      <c:pt idx="11632">
                        <c:v>3.3959259259276724</c:v>
                      </c:pt>
                      <c:pt idx="11633">
                        <c:v>3.3961689814818374</c:v>
                      </c:pt>
                      <c:pt idx="11634">
                        <c:v>3.3964120370360025</c:v>
                      </c:pt>
                      <c:pt idx="11635">
                        <c:v>3.3966550925901675</c:v>
                      </c:pt>
                      <c:pt idx="11636">
                        <c:v>3.3968981481443326</c:v>
                      </c:pt>
                      <c:pt idx="11637">
                        <c:v>3.3971412037057735</c:v>
                      </c:pt>
                      <c:pt idx="11638">
                        <c:v>3.3973842592599386</c:v>
                      </c:pt>
                      <c:pt idx="11639">
                        <c:v>3.3976273148141036</c:v>
                      </c:pt>
                      <c:pt idx="11640">
                        <c:v>3.3978703703682687</c:v>
                      </c:pt>
                      <c:pt idx="11641">
                        <c:v>3.3981134259224337</c:v>
                      </c:pt>
                      <c:pt idx="11642">
                        <c:v>3.3983564814838747</c:v>
                      </c:pt>
                      <c:pt idx="11643">
                        <c:v>3.3985995370380397</c:v>
                      </c:pt>
                      <c:pt idx="11644">
                        <c:v>3.3988425925922048</c:v>
                      </c:pt>
                      <c:pt idx="11645">
                        <c:v>3.3990856481463698</c:v>
                      </c:pt>
                      <c:pt idx="11646">
                        <c:v>3.3993402777773145</c:v>
                      </c:pt>
                      <c:pt idx="11647">
                        <c:v>3.3995833333314796</c:v>
                      </c:pt>
                      <c:pt idx="11648">
                        <c:v>3.3998263888856446</c:v>
                      </c:pt>
                      <c:pt idx="11649">
                        <c:v>3.4000694444470856</c:v>
                      </c:pt>
                      <c:pt idx="11650">
                        <c:v>3.4003125000012506</c:v>
                      </c:pt>
                      <c:pt idx="11651">
                        <c:v>3.4005555555554157</c:v>
                      </c:pt>
                      <c:pt idx="11652">
                        <c:v>3.4007986111095807</c:v>
                      </c:pt>
                      <c:pt idx="11653">
                        <c:v>3.4010416666637457</c:v>
                      </c:pt>
                      <c:pt idx="11654">
                        <c:v>3.4012847222251867</c:v>
                      </c:pt>
                      <c:pt idx="11655">
                        <c:v>3.4015277777793518</c:v>
                      </c:pt>
                      <c:pt idx="11656">
                        <c:v>3.4017708333335168</c:v>
                      </c:pt>
                      <c:pt idx="11657">
                        <c:v>3.4020138888876819</c:v>
                      </c:pt>
                      <c:pt idx="11658">
                        <c:v>3.4022569444418469</c:v>
                      </c:pt>
                      <c:pt idx="11659">
                        <c:v>3.4024999999960119</c:v>
                      </c:pt>
                      <c:pt idx="11660">
                        <c:v>3.4027430555574529</c:v>
                      </c:pt>
                      <c:pt idx="11661">
                        <c:v>3.402986111111618</c:v>
                      </c:pt>
                      <c:pt idx="11662">
                        <c:v>3.403229166665783</c:v>
                      </c:pt>
                      <c:pt idx="11663">
                        <c:v>3.4034722222199481</c:v>
                      </c:pt>
                      <c:pt idx="11664">
                        <c:v>3.4037152777741131</c:v>
                      </c:pt>
                      <c:pt idx="11665">
                        <c:v>3.4039583333355541</c:v>
                      </c:pt>
                      <c:pt idx="11666">
                        <c:v>3.4042013888897191</c:v>
                      </c:pt>
                      <c:pt idx="11667">
                        <c:v>3.4044444444438842</c:v>
                      </c:pt>
                      <c:pt idx="11668">
                        <c:v>3.4046874999980492</c:v>
                      </c:pt>
                      <c:pt idx="11669">
                        <c:v>3.4049305555522142</c:v>
                      </c:pt>
                      <c:pt idx="11670">
                        <c:v>3.4051736111136552</c:v>
                      </c:pt>
                      <c:pt idx="11671">
                        <c:v>3.4054166666678203</c:v>
                      </c:pt>
                      <c:pt idx="11672">
                        <c:v>3.4056597222219853</c:v>
                      </c:pt>
                      <c:pt idx="11673">
                        <c:v>3.4059027777761504</c:v>
                      </c:pt>
                      <c:pt idx="11674">
                        <c:v>3.4061458333303154</c:v>
                      </c:pt>
                      <c:pt idx="11675">
                        <c:v>3.4063888888917564</c:v>
                      </c:pt>
                      <c:pt idx="11676">
                        <c:v>3.4066319444459214</c:v>
                      </c:pt>
                      <c:pt idx="11677">
                        <c:v>3.4068750000000865</c:v>
                      </c:pt>
                      <c:pt idx="11678">
                        <c:v>3.4071180555542515</c:v>
                      </c:pt>
                      <c:pt idx="11679">
                        <c:v>3.4073611111084166</c:v>
                      </c:pt>
                      <c:pt idx="11680">
                        <c:v>3.4076041666625816</c:v>
                      </c:pt>
                      <c:pt idx="11681">
                        <c:v>3.4078472222240226</c:v>
                      </c:pt>
                      <c:pt idx="11682">
                        <c:v>3.4080902777781876</c:v>
                      </c:pt>
                      <c:pt idx="11683">
                        <c:v>3.4083333333323527</c:v>
                      </c:pt>
                      <c:pt idx="11684">
                        <c:v>3.4085763888865177</c:v>
                      </c:pt>
                      <c:pt idx="11685">
                        <c:v>3.4088194444406827</c:v>
                      </c:pt>
                      <c:pt idx="11686">
                        <c:v>3.4090625000021237</c:v>
                      </c:pt>
                      <c:pt idx="11687">
                        <c:v>3.4093055555562888</c:v>
                      </c:pt>
                      <c:pt idx="11688">
                        <c:v>3.4095486111104538</c:v>
                      </c:pt>
                      <c:pt idx="11689">
                        <c:v>3.4097916666646189</c:v>
                      </c:pt>
                      <c:pt idx="11690">
                        <c:v>3.4100347222187839</c:v>
                      </c:pt>
                      <c:pt idx="11691">
                        <c:v>3.4102777777802249</c:v>
                      </c:pt>
                      <c:pt idx="11692">
                        <c:v>3.4105208333343899</c:v>
                      </c:pt>
                      <c:pt idx="11693">
                        <c:v>3.410763888888555</c:v>
                      </c:pt>
                      <c:pt idx="11694">
                        <c:v>3.41100694444272</c:v>
                      </c:pt>
                      <c:pt idx="11695">
                        <c:v>3.4112615740736647</c:v>
                      </c:pt>
                      <c:pt idx="11696">
                        <c:v>3.4115046296278297</c:v>
                      </c:pt>
                      <c:pt idx="11697">
                        <c:v>3.4117476851819948</c:v>
                      </c:pt>
                      <c:pt idx="11698">
                        <c:v>3.4119907407434358</c:v>
                      </c:pt>
                      <c:pt idx="11699">
                        <c:v>3.4122337962976008</c:v>
                      </c:pt>
                      <c:pt idx="11700">
                        <c:v>3.4124768518517659</c:v>
                      </c:pt>
                      <c:pt idx="11701">
                        <c:v>3.4127199074059309</c:v>
                      </c:pt>
                      <c:pt idx="11702">
                        <c:v>3.4129629629600959</c:v>
                      </c:pt>
                      <c:pt idx="11703">
                        <c:v>3.4132060185215369</c:v>
                      </c:pt>
                      <c:pt idx="11704">
                        <c:v>3.413449074075702</c:v>
                      </c:pt>
                      <c:pt idx="11705">
                        <c:v>3.413692129629867</c:v>
                      </c:pt>
                      <c:pt idx="11706">
                        <c:v>3.4139351851840321</c:v>
                      </c:pt>
                      <c:pt idx="11707">
                        <c:v>3.4141782407381971</c:v>
                      </c:pt>
                      <c:pt idx="11708">
                        <c:v>3.4144212962923621</c:v>
                      </c:pt>
                      <c:pt idx="11709">
                        <c:v>3.4146643518538031</c:v>
                      </c:pt>
                      <c:pt idx="11710">
                        <c:v>3.4149074074079682</c:v>
                      </c:pt>
                      <c:pt idx="11711">
                        <c:v>3.4151504629621332</c:v>
                      </c:pt>
                      <c:pt idx="11712">
                        <c:v>3.4153935185162982</c:v>
                      </c:pt>
                      <c:pt idx="11713">
                        <c:v>3.4156365740704633</c:v>
                      </c:pt>
                      <c:pt idx="11714">
                        <c:v>3.4158796296319043</c:v>
                      </c:pt>
                      <c:pt idx="11715">
                        <c:v>3.4161226851860693</c:v>
                      </c:pt>
                      <c:pt idx="11716">
                        <c:v>3.4163657407402344</c:v>
                      </c:pt>
                      <c:pt idx="11717">
                        <c:v>3.4166087962943994</c:v>
                      </c:pt>
                      <c:pt idx="11718">
                        <c:v>3.4168518518485644</c:v>
                      </c:pt>
                      <c:pt idx="11719">
                        <c:v>3.4170949074100054</c:v>
                      </c:pt>
                      <c:pt idx="11720">
                        <c:v>3.4173379629641705</c:v>
                      </c:pt>
                      <c:pt idx="11721">
                        <c:v>3.4175810185183355</c:v>
                      </c:pt>
                      <c:pt idx="11722">
                        <c:v>3.4178240740725006</c:v>
                      </c:pt>
                      <c:pt idx="11723">
                        <c:v>3.4180671296266656</c:v>
                      </c:pt>
                      <c:pt idx="11724">
                        <c:v>3.4183101851881066</c:v>
                      </c:pt>
                      <c:pt idx="11725">
                        <c:v>3.4185532407422716</c:v>
                      </c:pt>
                      <c:pt idx="11726">
                        <c:v>3.4187962962964367</c:v>
                      </c:pt>
                      <c:pt idx="11727">
                        <c:v>3.4190393518506017</c:v>
                      </c:pt>
                      <c:pt idx="11728">
                        <c:v>3.4192824074047667</c:v>
                      </c:pt>
                      <c:pt idx="11729">
                        <c:v>3.4195254629589318</c:v>
                      </c:pt>
                      <c:pt idx="11730">
                        <c:v>3.4197685185203728</c:v>
                      </c:pt>
                      <c:pt idx="11731">
                        <c:v>3.4200115740745378</c:v>
                      </c:pt>
                      <c:pt idx="11732">
                        <c:v>3.4202546296287029</c:v>
                      </c:pt>
                      <c:pt idx="11733">
                        <c:v>3.4204976851828679</c:v>
                      </c:pt>
                      <c:pt idx="11734">
                        <c:v>3.4207407407370329</c:v>
                      </c:pt>
                      <c:pt idx="11735">
                        <c:v>3.4209837962984739</c:v>
                      </c:pt>
                      <c:pt idx="11736">
                        <c:v>3.421226851852639</c:v>
                      </c:pt>
                      <c:pt idx="11737">
                        <c:v>3.421469907406804</c:v>
                      </c:pt>
                      <c:pt idx="11738">
                        <c:v>3.4217129629609691</c:v>
                      </c:pt>
                      <c:pt idx="11739">
                        <c:v>3.4219560185151341</c:v>
                      </c:pt>
                      <c:pt idx="11740">
                        <c:v>3.4221990740765751</c:v>
                      </c:pt>
                      <c:pt idx="11741">
                        <c:v>3.4224421296307401</c:v>
                      </c:pt>
                      <c:pt idx="11742">
                        <c:v>3.4226851851849052</c:v>
                      </c:pt>
                      <c:pt idx="11743">
                        <c:v>3.4229398148158499</c:v>
                      </c:pt>
                      <c:pt idx="11744">
                        <c:v>3.4231828703700149</c:v>
                      </c:pt>
                      <c:pt idx="11745">
                        <c:v>3.4234259259241799</c:v>
                      </c:pt>
                      <c:pt idx="11746">
                        <c:v>3.423668981478345</c:v>
                      </c:pt>
                      <c:pt idx="11747">
                        <c:v>3.423912037039786</c:v>
                      </c:pt>
                      <c:pt idx="11748">
                        <c:v>3.424155092593951</c:v>
                      </c:pt>
                      <c:pt idx="11749">
                        <c:v>3.4243981481481161</c:v>
                      </c:pt>
                      <c:pt idx="11750">
                        <c:v>3.4246412037022811</c:v>
                      </c:pt>
                      <c:pt idx="11751">
                        <c:v>3.4248842592564461</c:v>
                      </c:pt>
                      <c:pt idx="11752">
                        <c:v>3.4251273148178871</c:v>
                      </c:pt>
                      <c:pt idx="11753">
                        <c:v>3.4253703703720522</c:v>
                      </c:pt>
                      <c:pt idx="11754">
                        <c:v>3.4256134259262172</c:v>
                      </c:pt>
                      <c:pt idx="11755">
                        <c:v>3.4258564814803822</c:v>
                      </c:pt>
                      <c:pt idx="11756">
                        <c:v>3.4260995370345473</c:v>
                      </c:pt>
                      <c:pt idx="11757">
                        <c:v>3.4263425925887123</c:v>
                      </c:pt>
                      <c:pt idx="11758">
                        <c:v>3.4265856481501533</c:v>
                      </c:pt>
                      <c:pt idx="11759">
                        <c:v>3.4268287037043184</c:v>
                      </c:pt>
                      <c:pt idx="11760">
                        <c:v>3.4270717592584834</c:v>
                      </c:pt>
                      <c:pt idx="11761">
                        <c:v>3.4273148148126484</c:v>
                      </c:pt>
                      <c:pt idx="11762">
                        <c:v>3.4275578703668135</c:v>
                      </c:pt>
                      <c:pt idx="11763">
                        <c:v>3.4278009259282545</c:v>
                      </c:pt>
                      <c:pt idx="11764">
                        <c:v>3.4280439814824195</c:v>
                      </c:pt>
                      <c:pt idx="11765">
                        <c:v>3.4282870370365846</c:v>
                      </c:pt>
                      <c:pt idx="11766">
                        <c:v>3.4285300925907496</c:v>
                      </c:pt>
                      <c:pt idx="11767">
                        <c:v>3.4287731481449146</c:v>
                      </c:pt>
                      <c:pt idx="11768">
                        <c:v>3.4290162037063556</c:v>
                      </c:pt>
                      <c:pt idx="11769">
                        <c:v>3.4292592592605207</c:v>
                      </c:pt>
                      <c:pt idx="11770">
                        <c:v>3.4295023148146857</c:v>
                      </c:pt>
                      <c:pt idx="11771">
                        <c:v>3.4297453703688507</c:v>
                      </c:pt>
                      <c:pt idx="11772">
                        <c:v>3.4299884259230158</c:v>
                      </c:pt>
                      <c:pt idx="11773">
                        <c:v>3.4302314814844568</c:v>
                      </c:pt>
                      <c:pt idx="11774">
                        <c:v>3.4304745370386218</c:v>
                      </c:pt>
                      <c:pt idx="11775">
                        <c:v>3.4307175925927869</c:v>
                      </c:pt>
                      <c:pt idx="11776">
                        <c:v>3.4309606481469519</c:v>
                      </c:pt>
                      <c:pt idx="11777">
                        <c:v>3.4312037037011169</c:v>
                      </c:pt>
                      <c:pt idx="11778">
                        <c:v>3.431446759255282</c:v>
                      </c:pt>
                      <c:pt idx="11779">
                        <c:v>3.431689814816723</c:v>
                      </c:pt>
                      <c:pt idx="11780">
                        <c:v>3.431932870370888</c:v>
                      </c:pt>
                      <c:pt idx="11781">
                        <c:v>3.4321759259250531</c:v>
                      </c:pt>
                      <c:pt idx="11782">
                        <c:v>3.4324189814792181</c:v>
                      </c:pt>
                      <c:pt idx="11783">
                        <c:v>3.4326620370333831</c:v>
                      </c:pt>
                      <c:pt idx="11784">
                        <c:v>3.4329050925948241</c:v>
                      </c:pt>
                      <c:pt idx="11785">
                        <c:v>3.4331481481489892</c:v>
                      </c:pt>
                      <c:pt idx="11786">
                        <c:v>3.4333912037031542</c:v>
                      </c:pt>
                      <c:pt idx="11787">
                        <c:v>3.4336342592573192</c:v>
                      </c:pt>
                      <c:pt idx="11788">
                        <c:v>3.4338773148114843</c:v>
                      </c:pt>
                      <c:pt idx="11789">
                        <c:v>3.4341203703729253</c:v>
                      </c:pt>
                      <c:pt idx="11790">
                        <c:v>3.4343634259270903</c:v>
                      </c:pt>
                      <c:pt idx="11791">
                        <c:v>3.4346064814812554</c:v>
                      </c:pt>
                      <c:pt idx="11792">
                        <c:v>3.4348611111122</c:v>
                      </c:pt>
                      <c:pt idx="11793">
                        <c:v>3.4351041666663651</c:v>
                      </c:pt>
                      <c:pt idx="11794">
                        <c:v>3.4353472222205301</c:v>
                      </c:pt>
                      <c:pt idx="11795">
                        <c:v>3.4355902777746952</c:v>
                      </c:pt>
                      <c:pt idx="11796">
                        <c:v>3.4358333333361362</c:v>
                      </c:pt>
                      <c:pt idx="11797">
                        <c:v>3.4360763888903012</c:v>
                      </c:pt>
                      <c:pt idx="11798">
                        <c:v>3.4363194444444662</c:v>
                      </c:pt>
                      <c:pt idx="11799">
                        <c:v>3.4365624999986313</c:v>
                      </c:pt>
                      <c:pt idx="11800">
                        <c:v>3.4368055555527963</c:v>
                      </c:pt>
                      <c:pt idx="11801">
                        <c:v>3.4370486111142373</c:v>
                      </c:pt>
                      <c:pt idx="11802">
                        <c:v>3.4372916666684024</c:v>
                      </c:pt>
                      <c:pt idx="11803">
                        <c:v>3.4375347222225674</c:v>
                      </c:pt>
                      <c:pt idx="11804">
                        <c:v>3.4377777777767324</c:v>
                      </c:pt>
                      <c:pt idx="11805">
                        <c:v>3.4380208333308975</c:v>
                      </c:pt>
                      <c:pt idx="11806">
                        <c:v>3.4382638888850625</c:v>
                      </c:pt>
                      <c:pt idx="11807">
                        <c:v>3.4385069444465035</c:v>
                      </c:pt>
                      <c:pt idx="11808">
                        <c:v>3.4387500000006685</c:v>
                      </c:pt>
                      <c:pt idx="11809">
                        <c:v>3.4389930555548336</c:v>
                      </c:pt>
                      <c:pt idx="11810">
                        <c:v>3.4392361111089986</c:v>
                      </c:pt>
                      <c:pt idx="11811">
                        <c:v>3.4394791666631637</c:v>
                      </c:pt>
                      <c:pt idx="11812">
                        <c:v>3.4397222222246047</c:v>
                      </c:pt>
                      <c:pt idx="11813">
                        <c:v>3.4399652777787697</c:v>
                      </c:pt>
                      <c:pt idx="11814">
                        <c:v>3.4402083333329347</c:v>
                      </c:pt>
                      <c:pt idx="11815">
                        <c:v>3.4404513888870998</c:v>
                      </c:pt>
                      <c:pt idx="11816">
                        <c:v>3.4406944444412648</c:v>
                      </c:pt>
                      <c:pt idx="11817">
                        <c:v>3.4409375000027058</c:v>
                      </c:pt>
                      <c:pt idx="11818">
                        <c:v>3.4411805555568709</c:v>
                      </c:pt>
                      <c:pt idx="11819">
                        <c:v>3.4414236111110359</c:v>
                      </c:pt>
                      <c:pt idx="11820">
                        <c:v>3.4416666666652009</c:v>
                      </c:pt>
                      <c:pt idx="11821">
                        <c:v>3.441909722219366</c:v>
                      </c:pt>
                      <c:pt idx="11822">
                        <c:v>3.442152777780807</c:v>
                      </c:pt>
                      <c:pt idx="11823">
                        <c:v>3.442395833334972</c:v>
                      </c:pt>
                      <c:pt idx="11824">
                        <c:v>3.442638888889137</c:v>
                      </c:pt>
                      <c:pt idx="11825">
                        <c:v>3.4428819444433021</c:v>
                      </c:pt>
                      <c:pt idx="11826">
                        <c:v>3.4431249999974671</c:v>
                      </c:pt>
                      <c:pt idx="11827">
                        <c:v>3.4433680555516322</c:v>
                      </c:pt>
                      <c:pt idx="11828">
                        <c:v>3.4436111111130732</c:v>
                      </c:pt>
                      <c:pt idx="11829">
                        <c:v>3.4438541666672382</c:v>
                      </c:pt>
                      <c:pt idx="11830">
                        <c:v>3.4440972222214032</c:v>
                      </c:pt>
                      <c:pt idx="11831">
                        <c:v>3.4443402777755683</c:v>
                      </c:pt>
                      <c:pt idx="11832">
                        <c:v>3.4445833333297333</c:v>
                      </c:pt>
                      <c:pt idx="11833">
                        <c:v>3.4448263888911743</c:v>
                      </c:pt>
                      <c:pt idx="11834">
                        <c:v>3.4450694444453394</c:v>
                      </c:pt>
                      <c:pt idx="11835">
                        <c:v>3.4453124999995044</c:v>
                      </c:pt>
                      <c:pt idx="11836">
                        <c:v>3.4455555555536694</c:v>
                      </c:pt>
                      <c:pt idx="11837">
                        <c:v>3.4457986111078345</c:v>
                      </c:pt>
                      <c:pt idx="11838">
                        <c:v>3.4460416666692755</c:v>
                      </c:pt>
                      <c:pt idx="11839">
                        <c:v>3.4462847222234405</c:v>
                      </c:pt>
                      <c:pt idx="11840">
                        <c:v>3.4465393518543852</c:v>
                      </c:pt>
                      <c:pt idx="11841">
                        <c:v>3.4467824074085502</c:v>
                      </c:pt>
                      <c:pt idx="11842">
                        <c:v>3.4470254629627153</c:v>
                      </c:pt>
                      <c:pt idx="11843">
                        <c:v>3.4472685185168803</c:v>
                      </c:pt>
                      <c:pt idx="11844">
                        <c:v>3.4475115740710454</c:v>
                      </c:pt>
                      <c:pt idx="11845">
                        <c:v>3.4477546296324864</c:v>
                      </c:pt>
                      <c:pt idx="11846">
                        <c:v>3.4479976851866514</c:v>
                      </c:pt>
                      <c:pt idx="11847">
                        <c:v>3.4482407407408164</c:v>
                      </c:pt>
                      <c:pt idx="11848">
                        <c:v>3.4484837962949815</c:v>
                      </c:pt>
                      <c:pt idx="11849">
                        <c:v>3.4487268518491465</c:v>
                      </c:pt>
                      <c:pt idx="11850">
                        <c:v>3.4489699074033116</c:v>
                      </c:pt>
                      <c:pt idx="11851">
                        <c:v>3.4492129629647525</c:v>
                      </c:pt>
                      <c:pt idx="11852">
                        <c:v>3.4494560185189176</c:v>
                      </c:pt>
                      <c:pt idx="11853">
                        <c:v>3.4496990740730826</c:v>
                      </c:pt>
                      <c:pt idx="11854">
                        <c:v>3.4499421296272477</c:v>
                      </c:pt>
                      <c:pt idx="11855">
                        <c:v>3.4501851851814127</c:v>
                      </c:pt>
                      <c:pt idx="11856">
                        <c:v>3.4504282407428537</c:v>
                      </c:pt>
                      <c:pt idx="11857">
                        <c:v>3.4506712962970187</c:v>
                      </c:pt>
                      <c:pt idx="11858">
                        <c:v>3.4509143518511838</c:v>
                      </c:pt>
                      <c:pt idx="11859">
                        <c:v>3.4511574074053488</c:v>
                      </c:pt>
                      <c:pt idx="11860">
                        <c:v>3.4514004629595139</c:v>
                      </c:pt>
                      <c:pt idx="11861">
                        <c:v>3.4516435185209549</c:v>
                      </c:pt>
                      <c:pt idx="11862">
                        <c:v>3.4518865740751199</c:v>
                      </c:pt>
                      <c:pt idx="11863">
                        <c:v>3.4521296296292849</c:v>
                      </c:pt>
                      <c:pt idx="11864">
                        <c:v>3.45237268518345</c:v>
                      </c:pt>
                      <c:pt idx="11865">
                        <c:v>3.452615740737615</c:v>
                      </c:pt>
                      <c:pt idx="11866">
                        <c:v>3.452858796299056</c:v>
                      </c:pt>
                      <c:pt idx="11867">
                        <c:v>3.453101851853221</c:v>
                      </c:pt>
                      <c:pt idx="11868">
                        <c:v>3.4533449074073861</c:v>
                      </c:pt>
                      <c:pt idx="11869">
                        <c:v>3.4535879629615511</c:v>
                      </c:pt>
                      <c:pt idx="11870">
                        <c:v>3.4538310185157162</c:v>
                      </c:pt>
                      <c:pt idx="11871">
                        <c:v>3.4540740740771572</c:v>
                      </c:pt>
                      <c:pt idx="11872">
                        <c:v>3.4543171296313222</c:v>
                      </c:pt>
                      <c:pt idx="11873">
                        <c:v>3.4545601851854872</c:v>
                      </c:pt>
                      <c:pt idx="11874">
                        <c:v>3.4548032407396523</c:v>
                      </c:pt>
                      <c:pt idx="11875">
                        <c:v>3.4550462962938173</c:v>
                      </c:pt>
                      <c:pt idx="11876">
                        <c:v>3.4552893518479824</c:v>
                      </c:pt>
                      <c:pt idx="11877">
                        <c:v>3.4555324074094234</c:v>
                      </c:pt>
                      <c:pt idx="11878">
                        <c:v>3.4557754629635884</c:v>
                      </c:pt>
                      <c:pt idx="11879">
                        <c:v>3.4560185185177534</c:v>
                      </c:pt>
                      <c:pt idx="11880">
                        <c:v>3.4562615740719185</c:v>
                      </c:pt>
                      <c:pt idx="11881">
                        <c:v>3.4565046296260835</c:v>
                      </c:pt>
                      <c:pt idx="11882">
                        <c:v>3.4567476851875245</c:v>
                      </c:pt>
                      <c:pt idx="11883">
                        <c:v>3.4569907407416895</c:v>
                      </c:pt>
                      <c:pt idx="11884">
                        <c:v>3.4572337962958546</c:v>
                      </c:pt>
                      <c:pt idx="11885">
                        <c:v>3.4574768518500196</c:v>
                      </c:pt>
                      <c:pt idx="11886">
                        <c:v>3.4577199074041847</c:v>
                      </c:pt>
                      <c:pt idx="11887">
                        <c:v>3.4579629629656257</c:v>
                      </c:pt>
                      <c:pt idx="11888">
                        <c:v>3.4582175925892944</c:v>
                      </c:pt>
                      <c:pt idx="11889">
                        <c:v>3.4584606481507354</c:v>
                      </c:pt>
                      <c:pt idx="11890">
                        <c:v>3.4587037037049004</c:v>
                      </c:pt>
                      <c:pt idx="11891">
                        <c:v>3.4589467592590655</c:v>
                      </c:pt>
                      <c:pt idx="11892">
                        <c:v>3.4591898148132305</c:v>
                      </c:pt>
                      <c:pt idx="11893">
                        <c:v>3.4594328703673956</c:v>
                      </c:pt>
                      <c:pt idx="11894">
                        <c:v>3.4596759259288365</c:v>
                      </c:pt>
                      <c:pt idx="11895">
                        <c:v>3.4599189814830016</c:v>
                      </c:pt>
                      <c:pt idx="11896">
                        <c:v>3.4601620370371666</c:v>
                      </c:pt>
                      <c:pt idx="11897">
                        <c:v>3.4604050925913317</c:v>
                      </c:pt>
                      <c:pt idx="11898">
                        <c:v>3.4606481481454967</c:v>
                      </c:pt>
                      <c:pt idx="11899">
                        <c:v>3.4608912036996617</c:v>
                      </c:pt>
                      <c:pt idx="11900">
                        <c:v>3.4611342592611027</c:v>
                      </c:pt>
                      <c:pt idx="11901">
                        <c:v>3.4613773148152678</c:v>
                      </c:pt>
                      <c:pt idx="11902">
                        <c:v>3.4616203703694328</c:v>
                      </c:pt>
                      <c:pt idx="11903">
                        <c:v>3.4618634259235979</c:v>
                      </c:pt>
                      <c:pt idx="11904">
                        <c:v>3.4621064814777629</c:v>
                      </c:pt>
                      <c:pt idx="11905">
                        <c:v>3.4623495370392039</c:v>
                      </c:pt>
                      <c:pt idx="11906">
                        <c:v>3.4625925925933689</c:v>
                      </c:pt>
                      <c:pt idx="11907">
                        <c:v>3.462835648147534</c:v>
                      </c:pt>
                      <c:pt idx="11908">
                        <c:v>3.463078703701699</c:v>
                      </c:pt>
                      <c:pt idx="11909">
                        <c:v>3.4633217592558641</c:v>
                      </c:pt>
                      <c:pt idx="11910">
                        <c:v>3.463564814817305</c:v>
                      </c:pt>
                      <c:pt idx="11911">
                        <c:v>3.4638078703714701</c:v>
                      </c:pt>
                      <c:pt idx="11912">
                        <c:v>3.4640509259256351</c:v>
                      </c:pt>
                      <c:pt idx="11913">
                        <c:v>3.4642939814798002</c:v>
                      </c:pt>
                      <c:pt idx="11914">
                        <c:v>3.4645370370339652</c:v>
                      </c:pt>
                      <c:pt idx="11915">
                        <c:v>3.4647800925954062</c:v>
                      </c:pt>
                      <c:pt idx="11916">
                        <c:v>3.4650231481495712</c:v>
                      </c:pt>
                      <c:pt idx="11917">
                        <c:v>3.4652662037037363</c:v>
                      </c:pt>
                      <c:pt idx="11918">
                        <c:v>3.4655092592579013</c:v>
                      </c:pt>
                      <c:pt idx="11919">
                        <c:v>3.4657523148120664</c:v>
                      </c:pt>
                      <c:pt idx="11920">
                        <c:v>3.4659953703735074</c:v>
                      </c:pt>
                      <c:pt idx="11921">
                        <c:v>3.4662384259276724</c:v>
                      </c:pt>
                      <c:pt idx="11922">
                        <c:v>3.4664814814818374</c:v>
                      </c:pt>
                      <c:pt idx="11923">
                        <c:v>3.4667245370360025</c:v>
                      </c:pt>
                      <c:pt idx="11924">
                        <c:v>3.4669675925901675</c:v>
                      </c:pt>
                      <c:pt idx="11925">
                        <c:v>3.4672106481443326</c:v>
                      </c:pt>
                      <c:pt idx="11926">
                        <c:v>3.4674537037057735</c:v>
                      </c:pt>
                      <c:pt idx="11927">
                        <c:v>3.4676967592599386</c:v>
                      </c:pt>
                      <c:pt idx="11928">
                        <c:v>3.4679398148141036</c:v>
                      </c:pt>
                      <c:pt idx="11929">
                        <c:v>3.4681828703682687</c:v>
                      </c:pt>
                      <c:pt idx="11930">
                        <c:v>3.4684259259224337</c:v>
                      </c:pt>
                      <c:pt idx="11931">
                        <c:v>3.4686689814838747</c:v>
                      </c:pt>
                      <c:pt idx="11932">
                        <c:v>3.4689120370380397</c:v>
                      </c:pt>
                      <c:pt idx="11933">
                        <c:v>3.4691550925922048</c:v>
                      </c:pt>
                      <c:pt idx="11934">
                        <c:v>3.4693981481463698</c:v>
                      </c:pt>
                      <c:pt idx="11935">
                        <c:v>3.4696412037005349</c:v>
                      </c:pt>
                      <c:pt idx="11936">
                        <c:v>3.4698958333314796</c:v>
                      </c:pt>
                      <c:pt idx="11937">
                        <c:v>3.4701388888856446</c:v>
                      </c:pt>
                      <c:pt idx="11938">
                        <c:v>3.4703819444470856</c:v>
                      </c:pt>
                      <c:pt idx="11939">
                        <c:v>3.4706250000012506</c:v>
                      </c:pt>
                      <c:pt idx="11940">
                        <c:v>3.4708680555554157</c:v>
                      </c:pt>
                      <c:pt idx="11941">
                        <c:v>3.4711111111095807</c:v>
                      </c:pt>
                      <c:pt idx="11942">
                        <c:v>3.4713541666637457</c:v>
                      </c:pt>
                      <c:pt idx="11943">
                        <c:v>3.4715972222251867</c:v>
                      </c:pt>
                      <c:pt idx="11944">
                        <c:v>3.4718402777793518</c:v>
                      </c:pt>
                      <c:pt idx="11945">
                        <c:v>3.4720833333335168</c:v>
                      </c:pt>
                      <c:pt idx="11946">
                        <c:v>3.4723263888876819</c:v>
                      </c:pt>
                      <c:pt idx="11947">
                        <c:v>3.4725694444418469</c:v>
                      </c:pt>
                      <c:pt idx="11948">
                        <c:v>3.4728124999960119</c:v>
                      </c:pt>
                      <c:pt idx="11949">
                        <c:v>3.4730555555574529</c:v>
                      </c:pt>
                      <c:pt idx="11950">
                        <c:v>3.473298611111618</c:v>
                      </c:pt>
                      <c:pt idx="11951">
                        <c:v>3.473541666665783</c:v>
                      </c:pt>
                      <c:pt idx="11952">
                        <c:v>3.4737847222199481</c:v>
                      </c:pt>
                      <c:pt idx="11953">
                        <c:v>3.4740277777741131</c:v>
                      </c:pt>
                      <c:pt idx="11954">
                        <c:v>3.4742708333355541</c:v>
                      </c:pt>
                      <c:pt idx="11955">
                        <c:v>3.4745138888897191</c:v>
                      </c:pt>
                      <c:pt idx="11956">
                        <c:v>3.4747569444438842</c:v>
                      </c:pt>
                      <c:pt idx="11957">
                        <c:v>3.4749999999980492</c:v>
                      </c:pt>
                      <c:pt idx="11958">
                        <c:v>3.4752430555522142</c:v>
                      </c:pt>
                      <c:pt idx="11959">
                        <c:v>3.4754861111136552</c:v>
                      </c:pt>
                      <c:pt idx="11960">
                        <c:v>3.4757291666678203</c:v>
                      </c:pt>
                      <c:pt idx="11961">
                        <c:v>3.4759722222219853</c:v>
                      </c:pt>
                      <c:pt idx="11962">
                        <c:v>3.4762152777761504</c:v>
                      </c:pt>
                      <c:pt idx="11963">
                        <c:v>3.4764583333303154</c:v>
                      </c:pt>
                      <c:pt idx="11964">
                        <c:v>3.4767013888917564</c:v>
                      </c:pt>
                      <c:pt idx="11965">
                        <c:v>3.4769444444459214</c:v>
                      </c:pt>
                      <c:pt idx="11966">
                        <c:v>3.4771875000000865</c:v>
                      </c:pt>
                      <c:pt idx="11967">
                        <c:v>3.4774305555542515</c:v>
                      </c:pt>
                      <c:pt idx="11968">
                        <c:v>3.4776736111084166</c:v>
                      </c:pt>
                      <c:pt idx="11969">
                        <c:v>3.4779166666625816</c:v>
                      </c:pt>
                      <c:pt idx="11970">
                        <c:v>3.4781597222240226</c:v>
                      </c:pt>
                      <c:pt idx="11971">
                        <c:v>3.4784027777781876</c:v>
                      </c:pt>
                      <c:pt idx="11972">
                        <c:v>3.4786458333323527</c:v>
                      </c:pt>
                      <c:pt idx="11973">
                        <c:v>3.4788888888865177</c:v>
                      </c:pt>
                      <c:pt idx="11974">
                        <c:v>3.4791319444406827</c:v>
                      </c:pt>
                      <c:pt idx="11975">
                        <c:v>3.4793750000021237</c:v>
                      </c:pt>
                      <c:pt idx="11976">
                        <c:v>3.4796180555562888</c:v>
                      </c:pt>
                      <c:pt idx="11977">
                        <c:v>3.4798611111104538</c:v>
                      </c:pt>
                      <c:pt idx="11978">
                        <c:v>3.4801041666646189</c:v>
                      </c:pt>
                      <c:pt idx="11979">
                        <c:v>3.4803472222187839</c:v>
                      </c:pt>
                      <c:pt idx="11980">
                        <c:v>3.4805902777802249</c:v>
                      </c:pt>
                      <c:pt idx="11981">
                        <c:v>3.4808333333343899</c:v>
                      </c:pt>
                      <c:pt idx="11982">
                        <c:v>3.481076388888555</c:v>
                      </c:pt>
                      <c:pt idx="11983">
                        <c:v>3.48131944444272</c:v>
                      </c:pt>
                      <c:pt idx="11984">
                        <c:v>3.4815624999968851</c:v>
                      </c:pt>
                      <c:pt idx="11985">
                        <c:v>3.4818171296278297</c:v>
                      </c:pt>
                      <c:pt idx="11986">
                        <c:v>3.4820601851819948</c:v>
                      </c:pt>
                      <c:pt idx="11987">
                        <c:v>3.4823032407434358</c:v>
                      </c:pt>
                      <c:pt idx="11988">
                        <c:v>3.4825462962976008</c:v>
                      </c:pt>
                      <c:pt idx="11989">
                        <c:v>3.4827893518517659</c:v>
                      </c:pt>
                      <c:pt idx="11990">
                        <c:v>3.4830324074059309</c:v>
                      </c:pt>
                      <c:pt idx="11991">
                        <c:v>3.4832754629600959</c:v>
                      </c:pt>
                      <c:pt idx="11992">
                        <c:v>3.4835185185215369</c:v>
                      </c:pt>
                      <c:pt idx="11993">
                        <c:v>3.483761574075702</c:v>
                      </c:pt>
                      <c:pt idx="11994">
                        <c:v>3.484004629629867</c:v>
                      </c:pt>
                      <c:pt idx="11995">
                        <c:v>3.4842476851840321</c:v>
                      </c:pt>
                      <c:pt idx="11996">
                        <c:v>3.4844907407381971</c:v>
                      </c:pt>
                      <c:pt idx="11997">
                        <c:v>3.4847337962923621</c:v>
                      </c:pt>
                      <c:pt idx="11998">
                        <c:v>3.4849768518538031</c:v>
                      </c:pt>
                      <c:pt idx="11999">
                        <c:v>3.4852199074079682</c:v>
                      </c:pt>
                      <c:pt idx="12000">
                        <c:v>3.4854629629621332</c:v>
                      </c:pt>
                      <c:pt idx="12001">
                        <c:v>3.4857060185162982</c:v>
                      </c:pt>
                      <c:pt idx="12002">
                        <c:v>3.4859490740704633</c:v>
                      </c:pt>
                      <c:pt idx="12003">
                        <c:v>3.4861921296319043</c:v>
                      </c:pt>
                      <c:pt idx="12004">
                        <c:v>3.4864351851860693</c:v>
                      </c:pt>
                      <c:pt idx="12005">
                        <c:v>3.4866782407402344</c:v>
                      </c:pt>
                      <c:pt idx="12006">
                        <c:v>3.4869212962943994</c:v>
                      </c:pt>
                      <c:pt idx="12007">
                        <c:v>3.4871643518485644</c:v>
                      </c:pt>
                      <c:pt idx="12008">
                        <c:v>3.4874074074100054</c:v>
                      </c:pt>
                      <c:pt idx="12009">
                        <c:v>3.4876504629641705</c:v>
                      </c:pt>
                      <c:pt idx="12010">
                        <c:v>3.4878935185183355</c:v>
                      </c:pt>
                      <c:pt idx="12011">
                        <c:v>3.4881365740725006</c:v>
                      </c:pt>
                      <c:pt idx="12012">
                        <c:v>3.4883796296266656</c:v>
                      </c:pt>
                      <c:pt idx="12013">
                        <c:v>3.4886226851881066</c:v>
                      </c:pt>
                      <c:pt idx="12014">
                        <c:v>3.4888657407422716</c:v>
                      </c:pt>
                      <c:pt idx="12015">
                        <c:v>3.4891087962964367</c:v>
                      </c:pt>
                      <c:pt idx="12016">
                        <c:v>3.4893518518506017</c:v>
                      </c:pt>
                      <c:pt idx="12017">
                        <c:v>3.4895949074047667</c:v>
                      </c:pt>
                      <c:pt idx="12018">
                        <c:v>3.4898379629589318</c:v>
                      </c:pt>
                      <c:pt idx="12019">
                        <c:v>3.4900810185203728</c:v>
                      </c:pt>
                      <c:pt idx="12020">
                        <c:v>3.4903240740745378</c:v>
                      </c:pt>
                      <c:pt idx="12021">
                        <c:v>3.4905671296287029</c:v>
                      </c:pt>
                      <c:pt idx="12022">
                        <c:v>3.4908101851828679</c:v>
                      </c:pt>
                      <c:pt idx="12023">
                        <c:v>3.4910532407370329</c:v>
                      </c:pt>
                      <c:pt idx="12024">
                        <c:v>3.4912962962984739</c:v>
                      </c:pt>
                      <c:pt idx="12025">
                        <c:v>3.491539351852639</c:v>
                      </c:pt>
                      <c:pt idx="12026">
                        <c:v>3.491782407406804</c:v>
                      </c:pt>
                      <c:pt idx="12027">
                        <c:v>3.4920254629609691</c:v>
                      </c:pt>
                      <c:pt idx="12028">
                        <c:v>3.4922685185151341</c:v>
                      </c:pt>
                      <c:pt idx="12029">
                        <c:v>3.4925115740765751</c:v>
                      </c:pt>
                      <c:pt idx="12030">
                        <c:v>3.4927546296307401</c:v>
                      </c:pt>
                      <c:pt idx="12031">
                        <c:v>3.4929976851849052</c:v>
                      </c:pt>
                      <c:pt idx="12032">
                        <c:v>3.4932407407390702</c:v>
                      </c:pt>
                      <c:pt idx="12033">
                        <c:v>3.4934953703700149</c:v>
                      </c:pt>
                      <c:pt idx="12034">
                        <c:v>3.4937384259241799</c:v>
                      </c:pt>
                      <c:pt idx="12035">
                        <c:v>3.493981481478345</c:v>
                      </c:pt>
                      <c:pt idx="12036">
                        <c:v>3.494224537039786</c:v>
                      </c:pt>
                      <c:pt idx="12037">
                        <c:v>3.494467592593951</c:v>
                      </c:pt>
                      <c:pt idx="12038">
                        <c:v>3.4947106481481161</c:v>
                      </c:pt>
                      <c:pt idx="12039">
                        <c:v>3.4949537037022811</c:v>
                      </c:pt>
                      <c:pt idx="12040">
                        <c:v>3.4951967592564461</c:v>
                      </c:pt>
                      <c:pt idx="12041">
                        <c:v>3.4954398148178871</c:v>
                      </c:pt>
                      <c:pt idx="12042">
                        <c:v>3.4956828703720522</c:v>
                      </c:pt>
                      <c:pt idx="12043">
                        <c:v>3.4959259259262172</c:v>
                      </c:pt>
                      <c:pt idx="12044">
                        <c:v>3.4961689814803822</c:v>
                      </c:pt>
                      <c:pt idx="12045">
                        <c:v>3.4964120370345473</c:v>
                      </c:pt>
                      <c:pt idx="12046">
                        <c:v>3.4966550925887123</c:v>
                      </c:pt>
                      <c:pt idx="12047">
                        <c:v>3.4968981481501533</c:v>
                      </c:pt>
                      <c:pt idx="12048">
                        <c:v>3.4971412037043184</c:v>
                      </c:pt>
                      <c:pt idx="12049">
                        <c:v>3.4973842592584834</c:v>
                      </c:pt>
                      <c:pt idx="12050">
                        <c:v>3.4976273148126484</c:v>
                      </c:pt>
                      <c:pt idx="12051">
                        <c:v>3.4978703703668135</c:v>
                      </c:pt>
                      <c:pt idx="12052">
                        <c:v>3.4981134259282545</c:v>
                      </c:pt>
                      <c:pt idx="12053">
                        <c:v>3.4983564814824195</c:v>
                      </c:pt>
                      <c:pt idx="12054">
                        <c:v>3.4985995370365846</c:v>
                      </c:pt>
                      <c:pt idx="12055">
                        <c:v>3.4988425925907496</c:v>
                      </c:pt>
                      <c:pt idx="12056">
                        <c:v>3.4990856481449146</c:v>
                      </c:pt>
                      <c:pt idx="12057">
                        <c:v>3.4993287037063556</c:v>
                      </c:pt>
                      <c:pt idx="12058">
                        <c:v>3.4995717592605207</c:v>
                      </c:pt>
                      <c:pt idx="12059">
                        <c:v>3.4998148148146857</c:v>
                      </c:pt>
                      <c:pt idx="12060">
                        <c:v>3.5000578703688507</c:v>
                      </c:pt>
                      <c:pt idx="12061">
                        <c:v>3.5003009259230158</c:v>
                      </c:pt>
                      <c:pt idx="12062">
                        <c:v>3.5005439814844568</c:v>
                      </c:pt>
                      <c:pt idx="12063">
                        <c:v>3.5007870370386218</c:v>
                      </c:pt>
                      <c:pt idx="12064">
                        <c:v>3.5010300925927869</c:v>
                      </c:pt>
                      <c:pt idx="12065">
                        <c:v>3.5012731481469519</c:v>
                      </c:pt>
                      <c:pt idx="12066">
                        <c:v>3.5015162037011169</c:v>
                      </c:pt>
                      <c:pt idx="12067">
                        <c:v>3.501759259255282</c:v>
                      </c:pt>
                      <c:pt idx="12068">
                        <c:v>3.502002314816723</c:v>
                      </c:pt>
                      <c:pt idx="12069">
                        <c:v>3.502245370370888</c:v>
                      </c:pt>
                      <c:pt idx="12070">
                        <c:v>3.5024884259250531</c:v>
                      </c:pt>
                      <c:pt idx="12071">
                        <c:v>3.5027314814792181</c:v>
                      </c:pt>
                      <c:pt idx="12072">
                        <c:v>3.5029745370333831</c:v>
                      </c:pt>
                      <c:pt idx="12073">
                        <c:v>3.5032175925948241</c:v>
                      </c:pt>
                      <c:pt idx="12074">
                        <c:v>3.5034606481489892</c:v>
                      </c:pt>
                      <c:pt idx="12075">
                        <c:v>3.5037037037031542</c:v>
                      </c:pt>
                      <c:pt idx="12076">
                        <c:v>3.5039467592573192</c:v>
                      </c:pt>
                      <c:pt idx="12077">
                        <c:v>3.5041898148114843</c:v>
                      </c:pt>
                      <c:pt idx="12078">
                        <c:v>3.5044328703729253</c:v>
                      </c:pt>
                      <c:pt idx="12079">
                        <c:v>3.5046759259270903</c:v>
                      </c:pt>
                      <c:pt idx="12080">
                        <c:v>3.5049189814812554</c:v>
                      </c:pt>
                      <c:pt idx="12081">
                        <c:v>3.5051620370354204</c:v>
                      </c:pt>
                      <c:pt idx="12082">
                        <c:v>3.5054166666663651</c:v>
                      </c:pt>
                      <c:pt idx="12083">
                        <c:v>3.5056597222205301</c:v>
                      </c:pt>
                      <c:pt idx="12084">
                        <c:v>3.5059027777746952</c:v>
                      </c:pt>
                      <c:pt idx="12085">
                        <c:v>3.5061458333361362</c:v>
                      </c:pt>
                      <c:pt idx="12086">
                        <c:v>3.5063888888903012</c:v>
                      </c:pt>
                      <c:pt idx="12087">
                        <c:v>3.5066319444444662</c:v>
                      </c:pt>
                      <c:pt idx="12088">
                        <c:v>3.5068749999986313</c:v>
                      </c:pt>
                      <c:pt idx="12089">
                        <c:v>3.5071180555527963</c:v>
                      </c:pt>
                      <c:pt idx="12090">
                        <c:v>3.5073611111142373</c:v>
                      </c:pt>
                      <c:pt idx="12091">
                        <c:v>3.5076041666684024</c:v>
                      </c:pt>
                      <c:pt idx="12092">
                        <c:v>3.5078472222225674</c:v>
                      </c:pt>
                      <c:pt idx="12093">
                        <c:v>3.5080902777767324</c:v>
                      </c:pt>
                      <c:pt idx="12094">
                        <c:v>3.5083333333308975</c:v>
                      </c:pt>
                      <c:pt idx="12095">
                        <c:v>3.5085763888850625</c:v>
                      </c:pt>
                      <c:pt idx="12096">
                        <c:v>3.5088194444465035</c:v>
                      </c:pt>
                      <c:pt idx="12097">
                        <c:v>3.5090625000006685</c:v>
                      </c:pt>
                      <c:pt idx="12098">
                        <c:v>3.5093055555548336</c:v>
                      </c:pt>
                      <c:pt idx="12099">
                        <c:v>3.5095486111089986</c:v>
                      </c:pt>
                      <c:pt idx="12100">
                        <c:v>3.5097916666631637</c:v>
                      </c:pt>
                      <c:pt idx="12101">
                        <c:v>3.5100347222246047</c:v>
                      </c:pt>
                      <c:pt idx="12102">
                        <c:v>3.5102777777787697</c:v>
                      </c:pt>
                      <c:pt idx="12103">
                        <c:v>3.5105208333329347</c:v>
                      </c:pt>
                      <c:pt idx="12104">
                        <c:v>3.5107638888870998</c:v>
                      </c:pt>
                      <c:pt idx="12105">
                        <c:v>3.5110069444412648</c:v>
                      </c:pt>
                      <c:pt idx="12106">
                        <c:v>3.5112500000027058</c:v>
                      </c:pt>
                      <c:pt idx="12107">
                        <c:v>3.5114930555568709</c:v>
                      </c:pt>
                      <c:pt idx="12108">
                        <c:v>3.5117361111110359</c:v>
                      </c:pt>
                      <c:pt idx="12109">
                        <c:v>3.5119791666652009</c:v>
                      </c:pt>
                      <c:pt idx="12110">
                        <c:v>3.512222222219366</c:v>
                      </c:pt>
                      <c:pt idx="12111">
                        <c:v>3.512465277780807</c:v>
                      </c:pt>
                      <c:pt idx="12112">
                        <c:v>3.512708333334972</c:v>
                      </c:pt>
                      <c:pt idx="12113">
                        <c:v>3.512951388889137</c:v>
                      </c:pt>
                      <c:pt idx="12114">
                        <c:v>3.5131944444433021</c:v>
                      </c:pt>
                      <c:pt idx="12115">
                        <c:v>3.5134374999974671</c:v>
                      </c:pt>
                      <c:pt idx="12116">
                        <c:v>3.5136805555516322</c:v>
                      </c:pt>
                      <c:pt idx="12117">
                        <c:v>3.5139236111130732</c:v>
                      </c:pt>
                      <c:pt idx="12118">
                        <c:v>3.5141666666672382</c:v>
                      </c:pt>
                      <c:pt idx="12119">
                        <c:v>3.5144097222214032</c:v>
                      </c:pt>
                      <c:pt idx="12120">
                        <c:v>3.5146527777755683</c:v>
                      </c:pt>
                      <c:pt idx="12121">
                        <c:v>3.5148958333297333</c:v>
                      </c:pt>
                      <c:pt idx="12122">
                        <c:v>3.5151388888911743</c:v>
                      </c:pt>
                      <c:pt idx="12123">
                        <c:v>3.5153819444453394</c:v>
                      </c:pt>
                      <c:pt idx="12124">
                        <c:v>3.5156249999995044</c:v>
                      </c:pt>
                      <c:pt idx="12125">
                        <c:v>3.5158680555536694</c:v>
                      </c:pt>
                      <c:pt idx="12126">
                        <c:v>3.5161111111078345</c:v>
                      </c:pt>
                      <c:pt idx="12127">
                        <c:v>3.5163541666692755</c:v>
                      </c:pt>
                      <c:pt idx="12128">
                        <c:v>3.5165972222234405</c:v>
                      </c:pt>
                      <c:pt idx="12129">
                        <c:v>3.5168402777776056</c:v>
                      </c:pt>
                      <c:pt idx="12130">
                        <c:v>3.5170949074085502</c:v>
                      </c:pt>
                      <c:pt idx="12131">
                        <c:v>3.5173379629627153</c:v>
                      </c:pt>
                      <c:pt idx="12132">
                        <c:v>3.5175810185168803</c:v>
                      </c:pt>
                      <c:pt idx="12133">
                        <c:v>3.5178240740710454</c:v>
                      </c:pt>
                      <c:pt idx="12134">
                        <c:v>3.5180671296324864</c:v>
                      </c:pt>
                      <c:pt idx="12135">
                        <c:v>3.5183101851866514</c:v>
                      </c:pt>
                      <c:pt idx="12136">
                        <c:v>3.5185532407408164</c:v>
                      </c:pt>
                      <c:pt idx="12137">
                        <c:v>3.5187962962949815</c:v>
                      </c:pt>
                      <c:pt idx="12138">
                        <c:v>3.5190393518491465</c:v>
                      </c:pt>
                      <c:pt idx="12139">
                        <c:v>3.5192824074033116</c:v>
                      </c:pt>
                      <c:pt idx="12140">
                        <c:v>3.5195254629647525</c:v>
                      </c:pt>
                      <c:pt idx="12141">
                        <c:v>3.5197685185189176</c:v>
                      </c:pt>
                      <c:pt idx="12142">
                        <c:v>3.5200115740730826</c:v>
                      </c:pt>
                      <c:pt idx="12143">
                        <c:v>3.5202546296272477</c:v>
                      </c:pt>
                      <c:pt idx="12144">
                        <c:v>3.5204976851814127</c:v>
                      </c:pt>
                      <c:pt idx="12145">
                        <c:v>3.5207407407428537</c:v>
                      </c:pt>
                      <c:pt idx="12146">
                        <c:v>3.5209837962970187</c:v>
                      </c:pt>
                      <c:pt idx="12147">
                        <c:v>3.5212268518511838</c:v>
                      </c:pt>
                      <c:pt idx="12148">
                        <c:v>3.5214699074053488</c:v>
                      </c:pt>
                      <c:pt idx="12149">
                        <c:v>3.5217129629595139</c:v>
                      </c:pt>
                      <c:pt idx="12150">
                        <c:v>3.5219560185209549</c:v>
                      </c:pt>
                      <c:pt idx="12151">
                        <c:v>3.5221990740751199</c:v>
                      </c:pt>
                      <c:pt idx="12152">
                        <c:v>3.5224421296292849</c:v>
                      </c:pt>
                      <c:pt idx="12153">
                        <c:v>3.52268518518345</c:v>
                      </c:pt>
                      <c:pt idx="12154">
                        <c:v>3.522928240737615</c:v>
                      </c:pt>
                      <c:pt idx="12155">
                        <c:v>3.523171296299056</c:v>
                      </c:pt>
                      <c:pt idx="12156">
                        <c:v>3.523414351853221</c:v>
                      </c:pt>
                      <c:pt idx="12157">
                        <c:v>3.5236574074073861</c:v>
                      </c:pt>
                      <c:pt idx="12158">
                        <c:v>3.5239004629615511</c:v>
                      </c:pt>
                      <c:pt idx="12159">
                        <c:v>3.5241435185157162</c:v>
                      </c:pt>
                      <c:pt idx="12160">
                        <c:v>3.5243865740771572</c:v>
                      </c:pt>
                      <c:pt idx="12161">
                        <c:v>3.5246296296313222</c:v>
                      </c:pt>
                      <c:pt idx="12162">
                        <c:v>3.5248726851854872</c:v>
                      </c:pt>
                      <c:pt idx="12163">
                        <c:v>3.5251157407396523</c:v>
                      </c:pt>
                      <c:pt idx="12164">
                        <c:v>3.5253587962938173</c:v>
                      </c:pt>
                      <c:pt idx="12165">
                        <c:v>3.5256018518479824</c:v>
                      </c:pt>
                      <c:pt idx="12166">
                        <c:v>3.5258449074094234</c:v>
                      </c:pt>
                      <c:pt idx="12167">
                        <c:v>3.5260879629635884</c:v>
                      </c:pt>
                      <c:pt idx="12168">
                        <c:v>3.5263310185177534</c:v>
                      </c:pt>
                      <c:pt idx="12169">
                        <c:v>3.5265740740719185</c:v>
                      </c:pt>
                      <c:pt idx="12170">
                        <c:v>3.5268171296260835</c:v>
                      </c:pt>
                      <c:pt idx="12171">
                        <c:v>3.5270601851875245</c:v>
                      </c:pt>
                      <c:pt idx="12172">
                        <c:v>3.5273032407416895</c:v>
                      </c:pt>
                      <c:pt idx="12173">
                        <c:v>3.5275462962958546</c:v>
                      </c:pt>
                      <c:pt idx="12174">
                        <c:v>3.5277893518500196</c:v>
                      </c:pt>
                      <c:pt idx="12175">
                        <c:v>3.5280324074041847</c:v>
                      </c:pt>
                      <c:pt idx="12176">
                        <c:v>3.5282754629656257</c:v>
                      </c:pt>
                      <c:pt idx="12177">
                        <c:v>3.5285185185197907</c:v>
                      </c:pt>
                      <c:pt idx="12178">
                        <c:v>3.5287731481507354</c:v>
                      </c:pt>
                      <c:pt idx="12179">
                        <c:v>3.5290162037049004</c:v>
                      </c:pt>
                      <c:pt idx="12180">
                        <c:v>3.5292592592590655</c:v>
                      </c:pt>
                      <c:pt idx="12181">
                        <c:v>3.5295023148132305</c:v>
                      </c:pt>
                      <c:pt idx="12182">
                        <c:v>3.5297453703673956</c:v>
                      </c:pt>
                      <c:pt idx="12183">
                        <c:v>3.5299884259288365</c:v>
                      </c:pt>
                      <c:pt idx="12184">
                        <c:v>3.5302314814830016</c:v>
                      </c:pt>
                      <c:pt idx="12185">
                        <c:v>3.5304745370371666</c:v>
                      </c:pt>
                      <c:pt idx="12186">
                        <c:v>3.5307175925913317</c:v>
                      </c:pt>
                      <c:pt idx="12187">
                        <c:v>3.5309606481454967</c:v>
                      </c:pt>
                      <c:pt idx="12188">
                        <c:v>3.5312037036996617</c:v>
                      </c:pt>
                      <c:pt idx="12189">
                        <c:v>3.5314467592611027</c:v>
                      </c:pt>
                      <c:pt idx="12190">
                        <c:v>3.5316898148152678</c:v>
                      </c:pt>
                      <c:pt idx="12191">
                        <c:v>3.5319328703694328</c:v>
                      </c:pt>
                      <c:pt idx="12192">
                        <c:v>3.5321759259235979</c:v>
                      </c:pt>
                      <c:pt idx="12193">
                        <c:v>3.5324189814777629</c:v>
                      </c:pt>
                      <c:pt idx="12194">
                        <c:v>3.5326620370392039</c:v>
                      </c:pt>
                      <c:pt idx="12195">
                        <c:v>3.5329050925933689</c:v>
                      </c:pt>
                      <c:pt idx="12196">
                        <c:v>3.533148148147534</c:v>
                      </c:pt>
                      <c:pt idx="12197">
                        <c:v>3.533391203701699</c:v>
                      </c:pt>
                      <c:pt idx="12198">
                        <c:v>3.5336342592558641</c:v>
                      </c:pt>
                      <c:pt idx="12199">
                        <c:v>3.533877314817305</c:v>
                      </c:pt>
                      <c:pt idx="12200">
                        <c:v>3.5341203703714701</c:v>
                      </c:pt>
                      <c:pt idx="12201">
                        <c:v>3.5343634259256351</c:v>
                      </c:pt>
                      <c:pt idx="12202">
                        <c:v>3.5346064814798002</c:v>
                      </c:pt>
                      <c:pt idx="12203">
                        <c:v>3.5348495370339652</c:v>
                      </c:pt>
                      <c:pt idx="12204">
                        <c:v>3.5350925925954062</c:v>
                      </c:pt>
                      <c:pt idx="12205">
                        <c:v>3.5353356481495712</c:v>
                      </c:pt>
                      <c:pt idx="12206">
                        <c:v>3.5355787037037363</c:v>
                      </c:pt>
                      <c:pt idx="12207">
                        <c:v>3.5358217592579013</c:v>
                      </c:pt>
                      <c:pt idx="12208">
                        <c:v>3.5360648148120664</c:v>
                      </c:pt>
                      <c:pt idx="12209">
                        <c:v>3.5363078703735074</c:v>
                      </c:pt>
                      <c:pt idx="12210">
                        <c:v>3.5365509259276724</c:v>
                      </c:pt>
                      <c:pt idx="12211">
                        <c:v>3.5367939814818374</c:v>
                      </c:pt>
                      <c:pt idx="12212">
                        <c:v>3.5370370370360025</c:v>
                      </c:pt>
                      <c:pt idx="12213">
                        <c:v>3.5372800925901675</c:v>
                      </c:pt>
                      <c:pt idx="12214">
                        <c:v>3.5375231481443326</c:v>
                      </c:pt>
                      <c:pt idx="12215">
                        <c:v>3.5377662037057735</c:v>
                      </c:pt>
                      <c:pt idx="12216">
                        <c:v>3.5380092592599386</c:v>
                      </c:pt>
                      <c:pt idx="12217">
                        <c:v>3.5382523148141036</c:v>
                      </c:pt>
                      <c:pt idx="12218">
                        <c:v>3.5384953703682687</c:v>
                      </c:pt>
                      <c:pt idx="12219">
                        <c:v>3.5387384259224337</c:v>
                      </c:pt>
                      <c:pt idx="12220">
                        <c:v>3.5389814814838747</c:v>
                      </c:pt>
                      <c:pt idx="12221">
                        <c:v>3.5392245370380397</c:v>
                      </c:pt>
                      <c:pt idx="12222">
                        <c:v>3.5394675925922048</c:v>
                      </c:pt>
                      <c:pt idx="12223">
                        <c:v>3.5397106481463698</c:v>
                      </c:pt>
                      <c:pt idx="12224">
                        <c:v>3.5399537037005349</c:v>
                      </c:pt>
                      <c:pt idx="12225">
                        <c:v>3.5401967592619759</c:v>
                      </c:pt>
                      <c:pt idx="12226">
                        <c:v>3.5404398148161409</c:v>
                      </c:pt>
                      <c:pt idx="12227">
                        <c:v>3.5406944444470856</c:v>
                      </c:pt>
                      <c:pt idx="12228">
                        <c:v>3.5409375000012506</c:v>
                      </c:pt>
                      <c:pt idx="12229">
                        <c:v>3.5411805555554157</c:v>
                      </c:pt>
                      <c:pt idx="12230">
                        <c:v>3.5414236111095807</c:v>
                      </c:pt>
                      <c:pt idx="12231">
                        <c:v>3.5416666666637457</c:v>
                      </c:pt>
                      <c:pt idx="12232">
                        <c:v>3.5419097222251867</c:v>
                      </c:pt>
                      <c:pt idx="12233">
                        <c:v>3.5421527777793518</c:v>
                      </c:pt>
                      <c:pt idx="12234">
                        <c:v>3.5423958333335168</c:v>
                      </c:pt>
                      <c:pt idx="12235">
                        <c:v>3.5426388888876819</c:v>
                      </c:pt>
                      <c:pt idx="12236">
                        <c:v>3.5428819444418469</c:v>
                      </c:pt>
                      <c:pt idx="12237">
                        <c:v>3.5431249999960119</c:v>
                      </c:pt>
                      <c:pt idx="12238">
                        <c:v>3.5433680555574529</c:v>
                      </c:pt>
                      <c:pt idx="12239">
                        <c:v>3.543611111111618</c:v>
                      </c:pt>
                      <c:pt idx="12240">
                        <c:v>3.543854166665783</c:v>
                      </c:pt>
                      <c:pt idx="12241">
                        <c:v>3.5440972222199481</c:v>
                      </c:pt>
                      <c:pt idx="12242">
                        <c:v>3.5443402777741131</c:v>
                      </c:pt>
                      <c:pt idx="12243">
                        <c:v>3.5445833333355541</c:v>
                      </c:pt>
                      <c:pt idx="12244">
                        <c:v>3.5448263888897191</c:v>
                      </c:pt>
                      <c:pt idx="12245">
                        <c:v>3.5450694444438842</c:v>
                      </c:pt>
                      <c:pt idx="12246">
                        <c:v>3.5453124999980492</c:v>
                      </c:pt>
                      <c:pt idx="12247">
                        <c:v>3.5455555555522142</c:v>
                      </c:pt>
                      <c:pt idx="12248">
                        <c:v>3.5457986111136552</c:v>
                      </c:pt>
                      <c:pt idx="12249">
                        <c:v>3.5460416666678203</c:v>
                      </c:pt>
                      <c:pt idx="12250">
                        <c:v>3.5462847222219853</c:v>
                      </c:pt>
                      <c:pt idx="12251">
                        <c:v>3.5465277777761504</c:v>
                      </c:pt>
                      <c:pt idx="12252">
                        <c:v>3.5467708333303154</c:v>
                      </c:pt>
                      <c:pt idx="12253">
                        <c:v>3.5470138888917564</c:v>
                      </c:pt>
                      <c:pt idx="12254">
                        <c:v>3.5472569444459214</c:v>
                      </c:pt>
                      <c:pt idx="12255">
                        <c:v>3.5475000000000865</c:v>
                      </c:pt>
                      <c:pt idx="12256">
                        <c:v>3.5477430555542515</c:v>
                      </c:pt>
                      <c:pt idx="12257">
                        <c:v>3.5479861111084166</c:v>
                      </c:pt>
                      <c:pt idx="12258">
                        <c:v>3.5482291666625816</c:v>
                      </c:pt>
                      <c:pt idx="12259">
                        <c:v>3.5484722222240226</c:v>
                      </c:pt>
                      <c:pt idx="12260">
                        <c:v>3.5487152777781876</c:v>
                      </c:pt>
                      <c:pt idx="12261">
                        <c:v>3.5489583333323527</c:v>
                      </c:pt>
                      <c:pt idx="12262">
                        <c:v>3.5492013888865177</c:v>
                      </c:pt>
                      <c:pt idx="12263">
                        <c:v>3.5494444444406827</c:v>
                      </c:pt>
                      <c:pt idx="12264">
                        <c:v>3.5496875000021237</c:v>
                      </c:pt>
                      <c:pt idx="12265">
                        <c:v>3.5499305555562888</c:v>
                      </c:pt>
                      <c:pt idx="12266">
                        <c:v>3.5501736111104538</c:v>
                      </c:pt>
                      <c:pt idx="12267">
                        <c:v>3.5504166666646189</c:v>
                      </c:pt>
                      <c:pt idx="12268">
                        <c:v>3.5506597222187839</c:v>
                      </c:pt>
                      <c:pt idx="12269">
                        <c:v>3.5509027777802249</c:v>
                      </c:pt>
                      <c:pt idx="12270">
                        <c:v>3.5511458333343899</c:v>
                      </c:pt>
                      <c:pt idx="12271">
                        <c:v>3.551388888888555</c:v>
                      </c:pt>
                      <c:pt idx="12272">
                        <c:v>3.55163194444272</c:v>
                      </c:pt>
                      <c:pt idx="12273">
                        <c:v>3.5518749999968851</c:v>
                      </c:pt>
                      <c:pt idx="12274">
                        <c:v>3.552118055558326</c:v>
                      </c:pt>
                      <c:pt idx="12275">
                        <c:v>3.5523726851819948</c:v>
                      </c:pt>
                      <c:pt idx="12276">
                        <c:v>3.5526157407434358</c:v>
                      </c:pt>
                      <c:pt idx="12277">
                        <c:v>3.5528587962976008</c:v>
                      </c:pt>
                      <c:pt idx="12278">
                        <c:v>3.5531018518517659</c:v>
                      </c:pt>
                      <c:pt idx="12279">
                        <c:v>3.5533449074059309</c:v>
                      </c:pt>
                      <c:pt idx="12280">
                        <c:v>3.5535879629600959</c:v>
                      </c:pt>
                      <c:pt idx="12281">
                        <c:v>3.5538310185215369</c:v>
                      </c:pt>
                      <c:pt idx="12282">
                        <c:v>3.554074074075702</c:v>
                      </c:pt>
                      <c:pt idx="12283">
                        <c:v>3.554317129629867</c:v>
                      </c:pt>
                      <c:pt idx="12284">
                        <c:v>3.5545601851840321</c:v>
                      </c:pt>
                      <c:pt idx="12285">
                        <c:v>3.5548032407381971</c:v>
                      </c:pt>
                      <c:pt idx="12286">
                        <c:v>3.5550462962923621</c:v>
                      </c:pt>
                      <c:pt idx="12287">
                        <c:v>3.5552893518538031</c:v>
                      </c:pt>
                      <c:pt idx="12288">
                        <c:v>3.5555324074079682</c:v>
                      </c:pt>
                      <c:pt idx="12289">
                        <c:v>3.5557754629621332</c:v>
                      </c:pt>
                      <c:pt idx="12290">
                        <c:v>3.5560185185162982</c:v>
                      </c:pt>
                      <c:pt idx="12291">
                        <c:v>3.5562615740704633</c:v>
                      </c:pt>
                      <c:pt idx="12292">
                        <c:v>3.5565046296319043</c:v>
                      </c:pt>
                      <c:pt idx="12293">
                        <c:v>3.5567476851860693</c:v>
                      </c:pt>
                      <c:pt idx="12294">
                        <c:v>3.5569907407402344</c:v>
                      </c:pt>
                      <c:pt idx="12295">
                        <c:v>3.5572337962943994</c:v>
                      </c:pt>
                      <c:pt idx="12296">
                        <c:v>3.5574768518485644</c:v>
                      </c:pt>
                      <c:pt idx="12297">
                        <c:v>3.5577199074100054</c:v>
                      </c:pt>
                      <c:pt idx="12298">
                        <c:v>3.5579629629641705</c:v>
                      </c:pt>
                      <c:pt idx="12299">
                        <c:v>3.5582060185183355</c:v>
                      </c:pt>
                      <c:pt idx="12300">
                        <c:v>3.5584490740725006</c:v>
                      </c:pt>
                      <c:pt idx="12301">
                        <c:v>3.5586921296266656</c:v>
                      </c:pt>
                      <c:pt idx="12302">
                        <c:v>3.5589351851881066</c:v>
                      </c:pt>
                      <c:pt idx="12303">
                        <c:v>3.5591782407422716</c:v>
                      </c:pt>
                      <c:pt idx="12304">
                        <c:v>3.5594212962964367</c:v>
                      </c:pt>
                      <c:pt idx="12305">
                        <c:v>3.5596643518506017</c:v>
                      </c:pt>
                      <c:pt idx="12306">
                        <c:v>3.5599074074047667</c:v>
                      </c:pt>
                      <c:pt idx="12307">
                        <c:v>3.5601504629589318</c:v>
                      </c:pt>
                      <c:pt idx="12308">
                        <c:v>3.5603935185203728</c:v>
                      </c:pt>
                      <c:pt idx="12309">
                        <c:v>3.5606365740745378</c:v>
                      </c:pt>
                      <c:pt idx="12310">
                        <c:v>3.5608796296287029</c:v>
                      </c:pt>
                      <c:pt idx="12311">
                        <c:v>3.5611226851828679</c:v>
                      </c:pt>
                      <c:pt idx="12312">
                        <c:v>3.5613657407370329</c:v>
                      </c:pt>
                      <c:pt idx="12313">
                        <c:v>3.5616087962984739</c:v>
                      </c:pt>
                      <c:pt idx="12314">
                        <c:v>3.561851851852639</c:v>
                      </c:pt>
                      <c:pt idx="12315">
                        <c:v>3.562094907406804</c:v>
                      </c:pt>
                      <c:pt idx="12316">
                        <c:v>3.5623379629609691</c:v>
                      </c:pt>
                      <c:pt idx="12317">
                        <c:v>3.5625810185151341</c:v>
                      </c:pt>
                      <c:pt idx="12318">
                        <c:v>3.5628240740765751</c:v>
                      </c:pt>
                      <c:pt idx="12319">
                        <c:v>3.5630671296307401</c:v>
                      </c:pt>
                      <c:pt idx="12320">
                        <c:v>3.5633101851849052</c:v>
                      </c:pt>
                      <c:pt idx="12321">
                        <c:v>3.5635532407390702</c:v>
                      </c:pt>
                      <c:pt idx="12322">
                        <c:v>3.5637962962932352</c:v>
                      </c:pt>
                      <c:pt idx="12323">
                        <c:v>3.5640393518546762</c:v>
                      </c:pt>
                      <c:pt idx="12324">
                        <c:v>3.564293981478345</c:v>
                      </c:pt>
                      <c:pt idx="12325">
                        <c:v>3.564537037039786</c:v>
                      </c:pt>
                      <c:pt idx="12326">
                        <c:v>3.564780092593951</c:v>
                      </c:pt>
                      <c:pt idx="12327">
                        <c:v>3.5650231481481161</c:v>
                      </c:pt>
                      <c:pt idx="12328">
                        <c:v>3.5652662037022811</c:v>
                      </c:pt>
                      <c:pt idx="12329">
                        <c:v>3.5655092592564461</c:v>
                      </c:pt>
                      <c:pt idx="12330">
                        <c:v>3.5657523148178871</c:v>
                      </c:pt>
                      <c:pt idx="12331">
                        <c:v>3.5659953703720522</c:v>
                      </c:pt>
                      <c:pt idx="12332">
                        <c:v>3.5662384259262172</c:v>
                      </c:pt>
                      <c:pt idx="12333">
                        <c:v>3.5664814814803822</c:v>
                      </c:pt>
                      <c:pt idx="12334">
                        <c:v>3.5667245370345473</c:v>
                      </c:pt>
                      <c:pt idx="12335">
                        <c:v>3.5669675925887123</c:v>
                      </c:pt>
                      <c:pt idx="12336">
                        <c:v>3.5672106481501533</c:v>
                      </c:pt>
                      <c:pt idx="12337">
                        <c:v>3.5674537037043184</c:v>
                      </c:pt>
                      <c:pt idx="12338">
                        <c:v>3.5676967592584834</c:v>
                      </c:pt>
                      <c:pt idx="12339">
                        <c:v>3.5679398148126484</c:v>
                      </c:pt>
                      <c:pt idx="12340">
                        <c:v>3.5681828703668135</c:v>
                      </c:pt>
                      <c:pt idx="12341">
                        <c:v>3.5684259259282545</c:v>
                      </c:pt>
                      <c:pt idx="12342">
                        <c:v>3.5686689814824195</c:v>
                      </c:pt>
                      <c:pt idx="12343">
                        <c:v>3.5689120370365846</c:v>
                      </c:pt>
                      <c:pt idx="12344">
                        <c:v>3.5691550925907496</c:v>
                      </c:pt>
                      <c:pt idx="12345">
                        <c:v>3.5693981481449146</c:v>
                      </c:pt>
                      <c:pt idx="12346">
                        <c:v>3.5696412037063556</c:v>
                      </c:pt>
                      <c:pt idx="12347">
                        <c:v>3.5698842592605207</c:v>
                      </c:pt>
                      <c:pt idx="12348">
                        <c:v>3.5701273148146857</c:v>
                      </c:pt>
                      <c:pt idx="12349">
                        <c:v>3.5703703703688507</c:v>
                      </c:pt>
                      <c:pt idx="12350">
                        <c:v>3.5706134259230158</c:v>
                      </c:pt>
                      <c:pt idx="12351">
                        <c:v>3.5708564814844568</c:v>
                      </c:pt>
                      <c:pt idx="12352">
                        <c:v>3.5710995370386218</c:v>
                      </c:pt>
                      <c:pt idx="12353">
                        <c:v>3.5713425925927869</c:v>
                      </c:pt>
                      <c:pt idx="12354">
                        <c:v>3.5715856481469519</c:v>
                      </c:pt>
                      <c:pt idx="12355">
                        <c:v>3.5718287037011169</c:v>
                      </c:pt>
                      <c:pt idx="12356">
                        <c:v>3.572071759255282</c:v>
                      </c:pt>
                      <c:pt idx="12357">
                        <c:v>3.572314814816723</c:v>
                      </c:pt>
                      <c:pt idx="12358">
                        <c:v>3.572557870370888</c:v>
                      </c:pt>
                      <c:pt idx="12359">
                        <c:v>3.5728009259250531</c:v>
                      </c:pt>
                      <c:pt idx="12360">
                        <c:v>3.5730439814792181</c:v>
                      </c:pt>
                      <c:pt idx="12361">
                        <c:v>3.5732870370333831</c:v>
                      </c:pt>
                      <c:pt idx="12362">
                        <c:v>3.5735300925948241</c:v>
                      </c:pt>
                      <c:pt idx="12363">
                        <c:v>3.5737731481489892</c:v>
                      </c:pt>
                      <c:pt idx="12364">
                        <c:v>3.5740162037031542</c:v>
                      </c:pt>
                      <c:pt idx="12365">
                        <c:v>3.5742592592573192</c:v>
                      </c:pt>
                      <c:pt idx="12366">
                        <c:v>3.5745023148114843</c:v>
                      </c:pt>
                      <c:pt idx="12367">
                        <c:v>3.5747453703729253</c:v>
                      </c:pt>
                      <c:pt idx="12368">
                        <c:v>3.5749884259270903</c:v>
                      </c:pt>
                      <c:pt idx="12369">
                        <c:v>3.5752314814812554</c:v>
                      </c:pt>
                      <c:pt idx="12370">
                        <c:v>3.5754745370354204</c:v>
                      </c:pt>
                      <c:pt idx="12371">
                        <c:v>3.5757175925895854</c:v>
                      </c:pt>
                      <c:pt idx="12372">
                        <c:v>3.5759722222205301</c:v>
                      </c:pt>
                      <c:pt idx="12373">
                        <c:v>3.5762152777746952</c:v>
                      </c:pt>
                      <c:pt idx="12374">
                        <c:v>3.5764583333361362</c:v>
                      </c:pt>
                      <c:pt idx="12375">
                        <c:v>3.5767013888903012</c:v>
                      </c:pt>
                      <c:pt idx="12376">
                        <c:v>3.5769444444444662</c:v>
                      </c:pt>
                      <c:pt idx="12377">
                        <c:v>3.5771874999986313</c:v>
                      </c:pt>
                      <c:pt idx="12378">
                        <c:v>3.5774305555527963</c:v>
                      </c:pt>
                      <c:pt idx="12379">
                        <c:v>3.5776736111142373</c:v>
                      </c:pt>
                      <c:pt idx="12380">
                        <c:v>3.5779166666684024</c:v>
                      </c:pt>
                      <c:pt idx="12381">
                        <c:v>3.5781597222225674</c:v>
                      </c:pt>
                      <c:pt idx="12382">
                        <c:v>3.5784027777767324</c:v>
                      </c:pt>
                      <c:pt idx="12383">
                        <c:v>3.5786458333308975</c:v>
                      </c:pt>
                      <c:pt idx="12384">
                        <c:v>3.5788888888850625</c:v>
                      </c:pt>
                      <c:pt idx="12385">
                        <c:v>3.5791319444465035</c:v>
                      </c:pt>
                      <c:pt idx="12386">
                        <c:v>3.5793750000006685</c:v>
                      </c:pt>
                      <c:pt idx="12387">
                        <c:v>3.5796180555548336</c:v>
                      </c:pt>
                      <c:pt idx="12388">
                        <c:v>3.5798611111089986</c:v>
                      </c:pt>
                      <c:pt idx="12389">
                        <c:v>3.5801041666631637</c:v>
                      </c:pt>
                      <c:pt idx="12390">
                        <c:v>3.5803472222246047</c:v>
                      </c:pt>
                      <c:pt idx="12391">
                        <c:v>3.5805902777787697</c:v>
                      </c:pt>
                      <c:pt idx="12392">
                        <c:v>3.5808333333329347</c:v>
                      </c:pt>
                      <c:pt idx="12393">
                        <c:v>3.5810763888870998</c:v>
                      </c:pt>
                      <c:pt idx="12394">
                        <c:v>3.5813194444412648</c:v>
                      </c:pt>
                      <c:pt idx="12395">
                        <c:v>3.5815625000027058</c:v>
                      </c:pt>
                      <c:pt idx="12396">
                        <c:v>3.5818055555568709</c:v>
                      </c:pt>
                      <c:pt idx="12397">
                        <c:v>3.5820486111110359</c:v>
                      </c:pt>
                      <c:pt idx="12398">
                        <c:v>3.5822916666652009</c:v>
                      </c:pt>
                      <c:pt idx="12399">
                        <c:v>3.582534722219366</c:v>
                      </c:pt>
                      <c:pt idx="12400">
                        <c:v>3.582777777780807</c:v>
                      </c:pt>
                      <c:pt idx="12401">
                        <c:v>3.583020833334972</c:v>
                      </c:pt>
                      <c:pt idx="12402">
                        <c:v>3.583263888889137</c:v>
                      </c:pt>
                      <c:pt idx="12403">
                        <c:v>3.5835069444433021</c:v>
                      </c:pt>
                      <c:pt idx="12404">
                        <c:v>3.5837499999974671</c:v>
                      </c:pt>
                      <c:pt idx="12405">
                        <c:v>3.5839930555516322</c:v>
                      </c:pt>
                      <c:pt idx="12406">
                        <c:v>3.5842361111130732</c:v>
                      </c:pt>
                      <c:pt idx="12407">
                        <c:v>3.5844791666672382</c:v>
                      </c:pt>
                      <c:pt idx="12408">
                        <c:v>3.5847222222214032</c:v>
                      </c:pt>
                      <c:pt idx="12409">
                        <c:v>3.5849652777755683</c:v>
                      </c:pt>
                      <c:pt idx="12410">
                        <c:v>3.5852083333297333</c:v>
                      </c:pt>
                      <c:pt idx="12411">
                        <c:v>3.5854513888911743</c:v>
                      </c:pt>
                      <c:pt idx="12412">
                        <c:v>3.5856944444453394</c:v>
                      </c:pt>
                      <c:pt idx="12413">
                        <c:v>3.5859374999995044</c:v>
                      </c:pt>
                      <c:pt idx="12414">
                        <c:v>3.5861805555536694</c:v>
                      </c:pt>
                      <c:pt idx="12415">
                        <c:v>3.5864236111078345</c:v>
                      </c:pt>
                      <c:pt idx="12416">
                        <c:v>3.5866666666692755</c:v>
                      </c:pt>
                      <c:pt idx="12417">
                        <c:v>3.5869097222234405</c:v>
                      </c:pt>
                      <c:pt idx="12418">
                        <c:v>3.5871527777776056</c:v>
                      </c:pt>
                      <c:pt idx="12419">
                        <c:v>3.5873958333317706</c:v>
                      </c:pt>
                      <c:pt idx="12420">
                        <c:v>3.5876504629627153</c:v>
                      </c:pt>
                      <c:pt idx="12421">
                        <c:v>3.5878935185168803</c:v>
                      </c:pt>
                      <c:pt idx="12422">
                        <c:v>3.5881365740710454</c:v>
                      </c:pt>
                      <c:pt idx="12423">
                        <c:v>3.5883796296324864</c:v>
                      </c:pt>
                      <c:pt idx="12424">
                        <c:v>3.5886226851866514</c:v>
                      </c:pt>
                      <c:pt idx="12425">
                        <c:v>3.5888657407408164</c:v>
                      </c:pt>
                      <c:pt idx="12426">
                        <c:v>3.5891087962949815</c:v>
                      </c:pt>
                      <c:pt idx="12427">
                        <c:v>3.5893518518491465</c:v>
                      </c:pt>
                      <c:pt idx="12428">
                        <c:v>3.5895949074033116</c:v>
                      </c:pt>
                      <c:pt idx="12429">
                        <c:v>3.5898379629647525</c:v>
                      </c:pt>
                      <c:pt idx="12430">
                        <c:v>3.5900810185189176</c:v>
                      </c:pt>
                      <c:pt idx="12431">
                        <c:v>3.5903240740730826</c:v>
                      </c:pt>
                      <c:pt idx="12432">
                        <c:v>3.5905671296272477</c:v>
                      </c:pt>
                      <c:pt idx="12433">
                        <c:v>3.5908101851814127</c:v>
                      </c:pt>
                      <c:pt idx="12434">
                        <c:v>3.5910532407428537</c:v>
                      </c:pt>
                      <c:pt idx="12435">
                        <c:v>3.5912962962970187</c:v>
                      </c:pt>
                      <c:pt idx="12436">
                        <c:v>3.5915393518511838</c:v>
                      </c:pt>
                      <c:pt idx="12437">
                        <c:v>3.5917824074053488</c:v>
                      </c:pt>
                      <c:pt idx="12438">
                        <c:v>3.5920254629595139</c:v>
                      </c:pt>
                      <c:pt idx="12439">
                        <c:v>3.5922685185209549</c:v>
                      </c:pt>
                      <c:pt idx="12440">
                        <c:v>3.5925115740751199</c:v>
                      </c:pt>
                      <c:pt idx="12441">
                        <c:v>3.5927546296292849</c:v>
                      </c:pt>
                      <c:pt idx="12442">
                        <c:v>3.59299768518345</c:v>
                      </c:pt>
                      <c:pt idx="12443">
                        <c:v>3.593240740737615</c:v>
                      </c:pt>
                      <c:pt idx="12444">
                        <c:v>3.593483796299056</c:v>
                      </c:pt>
                      <c:pt idx="12445">
                        <c:v>3.593726851853221</c:v>
                      </c:pt>
                      <c:pt idx="12446">
                        <c:v>3.5939699074073861</c:v>
                      </c:pt>
                      <c:pt idx="12447">
                        <c:v>3.5942129629615511</c:v>
                      </c:pt>
                      <c:pt idx="12448">
                        <c:v>3.5944560185157162</c:v>
                      </c:pt>
                      <c:pt idx="12449">
                        <c:v>3.5946990740771572</c:v>
                      </c:pt>
                      <c:pt idx="12450">
                        <c:v>3.5949421296313222</c:v>
                      </c:pt>
                      <c:pt idx="12451">
                        <c:v>3.5951851851854872</c:v>
                      </c:pt>
                      <c:pt idx="12452">
                        <c:v>3.5954282407396523</c:v>
                      </c:pt>
                      <c:pt idx="12453">
                        <c:v>3.5956712962938173</c:v>
                      </c:pt>
                      <c:pt idx="12454">
                        <c:v>3.5959143518479824</c:v>
                      </c:pt>
                      <c:pt idx="12455">
                        <c:v>3.5961574074094234</c:v>
                      </c:pt>
                      <c:pt idx="12456">
                        <c:v>3.5964004629635884</c:v>
                      </c:pt>
                      <c:pt idx="12457">
                        <c:v>3.5966435185177534</c:v>
                      </c:pt>
                      <c:pt idx="12458">
                        <c:v>3.5968865740719185</c:v>
                      </c:pt>
                      <c:pt idx="12459">
                        <c:v>3.5971296296260835</c:v>
                      </c:pt>
                      <c:pt idx="12460">
                        <c:v>3.5973726851875245</c:v>
                      </c:pt>
                      <c:pt idx="12461">
                        <c:v>3.5976157407416895</c:v>
                      </c:pt>
                      <c:pt idx="12462">
                        <c:v>3.5978587962958546</c:v>
                      </c:pt>
                      <c:pt idx="12463">
                        <c:v>3.5981018518500196</c:v>
                      </c:pt>
                      <c:pt idx="12464">
                        <c:v>3.5983449074041847</c:v>
                      </c:pt>
                      <c:pt idx="12465">
                        <c:v>3.5985879629656257</c:v>
                      </c:pt>
                      <c:pt idx="12466">
                        <c:v>3.5988310185197907</c:v>
                      </c:pt>
                      <c:pt idx="12467">
                        <c:v>3.5990740740739557</c:v>
                      </c:pt>
                      <c:pt idx="12468">
                        <c:v>3.5993171296281208</c:v>
                      </c:pt>
                      <c:pt idx="12469">
                        <c:v>3.5995717592590655</c:v>
                      </c:pt>
                      <c:pt idx="12470">
                        <c:v>3.5998148148132305</c:v>
                      </c:pt>
                      <c:pt idx="12471">
                        <c:v>3.6000578703673956</c:v>
                      </c:pt>
                      <c:pt idx="12472">
                        <c:v>3.6003009259288365</c:v>
                      </c:pt>
                      <c:pt idx="12473">
                        <c:v>3.6005439814830016</c:v>
                      </c:pt>
                      <c:pt idx="12474">
                        <c:v>3.6007870370371666</c:v>
                      </c:pt>
                      <c:pt idx="12475">
                        <c:v>3.6010300925913317</c:v>
                      </c:pt>
                      <c:pt idx="12476">
                        <c:v>3.6012731481454967</c:v>
                      </c:pt>
                      <c:pt idx="12477">
                        <c:v>3.6015162036996617</c:v>
                      </c:pt>
                      <c:pt idx="12478">
                        <c:v>3.6017592592611027</c:v>
                      </c:pt>
                      <c:pt idx="12479">
                        <c:v>3.6020023148152678</c:v>
                      </c:pt>
                      <c:pt idx="12480">
                        <c:v>3.6022453703694328</c:v>
                      </c:pt>
                      <c:pt idx="12481">
                        <c:v>3.6024884259235979</c:v>
                      </c:pt>
                      <c:pt idx="12482">
                        <c:v>3.6027314814777629</c:v>
                      </c:pt>
                      <c:pt idx="12483">
                        <c:v>3.6029745370392039</c:v>
                      </c:pt>
                      <c:pt idx="12484">
                        <c:v>3.6032175925933689</c:v>
                      </c:pt>
                      <c:pt idx="12485">
                        <c:v>3.603460648147534</c:v>
                      </c:pt>
                      <c:pt idx="12486">
                        <c:v>3.603703703701699</c:v>
                      </c:pt>
                      <c:pt idx="12487">
                        <c:v>3.6039467592558641</c:v>
                      </c:pt>
                      <c:pt idx="12488">
                        <c:v>3.604189814817305</c:v>
                      </c:pt>
                      <c:pt idx="12489">
                        <c:v>3.6044328703714701</c:v>
                      </c:pt>
                      <c:pt idx="12490">
                        <c:v>3.6046759259256351</c:v>
                      </c:pt>
                      <c:pt idx="12491">
                        <c:v>3.6049189814798002</c:v>
                      </c:pt>
                      <c:pt idx="12492">
                        <c:v>3.6051620370339652</c:v>
                      </c:pt>
                      <c:pt idx="12493">
                        <c:v>3.6054050925954062</c:v>
                      </c:pt>
                      <c:pt idx="12494">
                        <c:v>3.6056481481495712</c:v>
                      </c:pt>
                      <c:pt idx="12495">
                        <c:v>3.6058912037037363</c:v>
                      </c:pt>
                      <c:pt idx="12496">
                        <c:v>3.6061342592579013</c:v>
                      </c:pt>
                      <c:pt idx="12497">
                        <c:v>3.6063773148120664</c:v>
                      </c:pt>
                      <c:pt idx="12498">
                        <c:v>3.6066203703735074</c:v>
                      </c:pt>
                      <c:pt idx="12499">
                        <c:v>3.6068634259276724</c:v>
                      </c:pt>
                      <c:pt idx="12500">
                        <c:v>3.6071064814818374</c:v>
                      </c:pt>
                      <c:pt idx="12501">
                        <c:v>3.6073495370360025</c:v>
                      </c:pt>
                      <c:pt idx="12502">
                        <c:v>3.6075925925901675</c:v>
                      </c:pt>
                      <c:pt idx="12503">
                        <c:v>3.6078356481443326</c:v>
                      </c:pt>
                      <c:pt idx="12504">
                        <c:v>3.6080787037057735</c:v>
                      </c:pt>
                      <c:pt idx="12505">
                        <c:v>3.6083217592599386</c:v>
                      </c:pt>
                      <c:pt idx="12506">
                        <c:v>3.6085648148141036</c:v>
                      </c:pt>
                      <c:pt idx="12507">
                        <c:v>3.6088078703682687</c:v>
                      </c:pt>
                      <c:pt idx="12508">
                        <c:v>3.6090509259224337</c:v>
                      </c:pt>
                      <c:pt idx="12509">
                        <c:v>3.6092939814838747</c:v>
                      </c:pt>
                      <c:pt idx="12510">
                        <c:v>3.6095370370380397</c:v>
                      </c:pt>
                      <c:pt idx="12511">
                        <c:v>3.6097800925922048</c:v>
                      </c:pt>
                      <c:pt idx="12512">
                        <c:v>3.6100231481463698</c:v>
                      </c:pt>
                      <c:pt idx="12513">
                        <c:v>3.6102662037005349</c:v>
                      </c:pt>
                      <c:pt idx="12514">
                        <c:v>3.6105092592619759</c:v>
                      </c:pt>
                      <c:pt idx="12515">
                        <c:v>3.6107523148161409</c:v>
                      </c:pt>
                      <c:pt idx="12516">
                        <c:v>3.6109953703703059</c:v>
                      </c:pt>
                      <c:pt idx="12517">
                        <c:v>3.6112500000012506</c:v>
                      </c:pt>
                      <c:pt idx="12518">
                        <c:v>3.6114930555554157</c:v>
                      </c:pt>
                      <c:pt idx="12519">
                        <c:v>3.6117361111095807</c:v>
                      </c:pt>
                      <c:pt idx="12520">
                        <c:v>3.6119791666637457</c:v>
                      </c:pt>
                      <c:pt idx="12521">
                        <c:v>3.6122222222251867</c:v>
                      </c:pt>
                      <c:pt idx="12522">
                        <c:v>3.6124652777793518</c:v>
                      </c:pt>
                      <c:pt idx="12523">
                        <c:v>3.6127083333335168</c:v>
                      </c:pt>
                      <c:pt idx="12524">
                        <c:v>3.6129513888876819</c:v>
                      </c:pt>
                      <c:pt idx="12525">
                        <c:v>3.6131944444418469</c:v>
                      </c:pt>
                      <c:pt idx="12526">
                        <c:v>3.6134374999960119</c:v>
                      </c:pt>
                      <c:pt idx="12527">
                        <c:v>3.6136805555574529</c:v>
                      </c:pt>
                      <c:pt idx="12528">
                        <c:v>3.613923611111618</c:v>
                      </c:pt>
                      <c:pt idx="12529">
                        <c:v>3.614166666665783</c:v>
                      </c:pt>
                      <c:pt idx="12530">
                        <c:v>3.6144097222199481</c:v>
                      </c:pt>
                      <c:pt idx="12531">
                        <c:v>3.6146527777741131</c:v>
                      </c:pt>
                      <c:pt idx="12532">
                        <c:v>3.6148958333355541</c:v>
                      </c:pt>
                      <c:pt idx="12533">
                        <c:v>3.6151388888897191</c:v>
                      </c:pt>
                      <c:pt idx="12534">
                        <c:v>3.6153819444438842</c:v>
                      </c:pt>
                      <c:pt idx="12535">
                        <c:v>3.6156249999980492</c:v>
                      </c:pt>
                      <c:pt idx="12536">
                        <c:v>3.6158680555522142</c:v>
                      </c:pt>
                      <c:pt idx="12537">
                        <c:v>3.6161111111136552</c:v>
                      </c:pt>
                      <c:pt idx="12538">
                        <c:v>3.6163541666678203</c:v>
                      </c:pt>
                      <c:pt idx="12539">
                        <c:v>3.6165972222219853</c:v>
                      </c:pt>
                      <c:pt idx="12540">
                        <c:v>3.6168402777761504</c:v>
                      </c:pt>
                      <c:pt idx="12541">
                        <c:v>3.6170833333303154</c:v>
                      </c:pt>
                      <c:pt idx="12542">
                        <c:v>3.6173263888917564</c:v>
                      </c:pt>
                      <c:pt idx="12543">
                        <c:v>3.6175694444459214</c:v>
                      </c:pt>
                      <c:pt idx="12544">
                        <c:v>3.6178125000000865</c:v>
                      </c:pt>
                      <c:pt idx="12545">
                        <c:v>3.6180555555542515</c:v>
                      </c:pt>
                      <c:pt idx="12546">
                        <c:v>3.6182986111084166</c:v>
                      </c:pt>
                      <c:pt idx="12547">
                        <c:v>3.6185416666625816</c:v>
                      </c:pt>
                      <c:pt idx="12548">
                        <c:v>3.6187847222240226</c:v>
                      </c:pt>
                      <c:pt idx="12549">
                        <c:v>3.6190277777781876</c:v>
                      </c:pt>
                      <c:pt idx="12550">
                        <c:v>3.6192708333323527</c:v>
                      </c:pt>
                      <c:pt idx="12551">
                        <c:v>3.6195138888865177</c:v>
                      </c:pt>
                      <c:pt idx="12552">
                        <c:v>3.6197569444406827</c:v>
                      </c:pt>
                      <c:pt idx="12553">
                        <c:v>3.6200000000021237</c:v>
                      </c:pt>
                      <c:pt idx="12554">
                        <c:v>3.6202430555562888</c:v>
                      </c:pt>
                      <c:pt idx="12555">
                        <c:v>3.6204861111104538</c:v>
                      </c:pt>
                      <c:pt idx="12556">
                        <c:v>3.6207291666646189</c:v>
                      </c:pt>
                      <c:pt idx="12557">
                        <c:v>3.6209722222187839</c:v>
                      </c:pt>
                      <c:pt idx="12558">
                        <c:v>3.6212152777802249</c:v>
                      </c:pt>
                      <c:pt idx="12559">
                        <c:v>3.6214583333343899</c:v>
                      </c:pt>
                      <c:pt idx="12560">
                        <c:v>3.621701388888555</c:v>
                      </c:pt>
                      <c:pt idx="12561">
                        <c:v>3.62194444444272</c:v>
                      </c:pt>
                      <c:pt idx="12562">
                        <c:v>3.6221874999968851</c:v>
                      </c:pt>
                      <c:pt idx="12563">
                        <c:v>3.622430555558326</c:v>
                      </c:pt>
                      <c:pt idx="12564">
                        <c:v>3.6226736111124911</c:v>
                      </c:pt>
                      <c:pt idx="12565">
                        <c:v>3.6229166666666561</c:v>
                      </c:pt>
                      <c:pt idx="12566">
                        <c:v>3.6231712962976008</c:v>
                      </c:pt>
                      <c:pt idx="12567">
                        <c:v>3.6234143518517659</c:v>
                      </c:pt>
                      <c:pt idx="12568">
                        <c:v>3.6236574074059309</c:v>
                      </c:pt>
                      <c:pt idx="12569">
                        <c:v>3.6239004629600959</c:v>
                      </c:pt>
                      <c:pt idx="12570">
                        <c:v>3.6241435185215369</c:v>
                      </c:pt>
                      <c:pt idx="12571">
                        <c:v>3.624386574075702</c:v>
                      </c:pt>
                      <c:pt idx="12572">
                        <c:v>3.624629629629867</c:v>
                      </c:pt>
                      <c:pt idx="12573">
                        <c:v>3.6248726851840321</c:v>
                      </c:pt>
                      <c:pt idx="12574">
                        <c:v>3.6251157407381971</c:v>
                      </c:pt>
                      <c:pt idx="12575">
                        <c:v>3.6253587962923621</c:v>
                      </c:pt>
                      <c:pt idx="12576">
                        <c:v>3.6256018518538031</c:v>
                      </c:pt>
                      <c:pt idx="12577">
                        <c:v>3.6258449074079682</c:v>
                      </c:pt>
                      <c:pt idx="12578">
                        <c:v>3.6260879629621332</c:v>
                      </c:pt>
                      <c:pt idx="12579">
                        <c:v>3.6263310185162982</c:v>
                      </c:pt>
                      <c:pt idx="12580">
                        <c:v>3.6265740740704633</c:v>
                      </c:pt>
                      <c:pt idx="12581">
                        <c:v>3.6268171296319043</c:v>
                      </c:pt>
                      <c:pt idx="12582">
                        <c:v>3.6270601851860693</c:v>
                      </c:pt>
                      <c:pt idx="12583">
                        <c:v>3.6273032407402344</c:v>
                      </c:pt>
                      <c:pt idx="12584">
                        <c:v>3.6275462962943994</c:v>
                      </c:pt>
                      <c:pt idx="12585">
                        <c:v>3.6277893518485644</c:v>
                      </c:pt>
                      <c:pt idx="12586">
                        <c:v>3.6280324074100054</c:v>
                      </c:pt>
                      <c:pt idx="12587">
                        <c:v>3.6282754629641705</c:v>
                      </c:pt>
                      <c:pt idx="12588">
                        <c:v>3.6285185185183355</c:v>
                      </c:pt>
                      <c:pt idx="12589">
                        <c:v>3.6287615740725006</c:v>
                      </c:pt>
                      <c:pt idx="12590">
                        <c:v>3.6290046296266656</c:v>
                      </c:pt>
                      <c:pt idx="12591">
                        <c:v>3.6292476851881066</c:v>
                      </c:pt>
                      <c:pt idx="12592">
                        <c:v>3.6294907407422716</c:v>
                      </c:pt>
                      <c:pt idx="12593">
                        <c:v>3.6297337962964367</c:v>
                      </c:pt>
                      <c:pt idx="12594">
                        <c:v>3.6299768518506017</c:v>
                      </c:pt>
                      <c:pt idx="12595">
                        <c:v>3.6302199074047667</c:v>
                      </c:pt>
                      <c:pt idx="12596">
                        <c:v>3.6304629629589318</c:v>
                      </c:pt>
                      <c:pt idx="12597">
                        <c:v>3.6307060185203728</c:v>
                      </c:pt>
                      <c:pt idx="12598">
                        <c:v>3.6309490740745378</c:v>
                      </c:pt>
                      <c:pt idx="12599">
                        <c:v>3.6311921296287029</c:v>
                      </c:pt>
                      <c:pt idx="12600">
                        <c:v>3.6314351851828679</c:v>
                      </c:pt>
                      <c:pt idx="12601">
                        <c:v>3.6316782407370329</c:v>
                      </c:pt>
                      <c:pt idx="12602">
                        <c:v>3.6319212962984739</c:v>
                      </c:pt>
                      <c:pt idx="12603">
                        <c:v>3.632164351852639</c:v>
                      </c:pt>
                      <c:pt idx="12604">
                        <c:v>3.632407407406804</c:v>
                      </c:pt>
                      <c:pt idx="12605">
                        <c:v>3.6326504629609691</c:v>
                      </c:pt>
                      <c:pt idx="12606">
                        <c:v>3.6328935185151341</c:v>
                      </c:pt>
                      <c:pt idx="12607">
                        <c:v>3.6331365740765751</c:v>
                      </c:pt>
                      <c:pt idx="12608">
                        <c:v>3.6333796296307401</c:v>
                      </c:pt>
                      <c:pt idx="12609">
                        <c:v>3.6336226851849052</c:v>
                      </c:pt>
                      <c:pt idx="12610">
                        <c:v>3.6338657407390702</c:v>
                      </c:pt>
                      <c:pt idx="12611">
                        <c:v>3.6341087962932352</c:v>
                      </c:pt>
                      <c:pt idx="12612">
                        <c:v>3.6343518518546762</c:v>
                      </c:pt>
                      <c:pt idx="12613">
                        <c:v>3.6345949074088413</c:v>
                      </c:pt>
                      <c:pt idx="12614">
                        <c:v>3.634849537039786</c:v>
                      </c:pt>
                      <c:pt idx="12615">
                        <c:v>3.635092592593951</c:v>
                      </c:pt>
                      <c:pt idx="12616">
                        <c:v>3.6353356481481161</c:v>
                      </c:pt>
                      <c:pt idx="12617">
                        <c:v>3.6355787037022811</c:v>
                      </c:pt>
                      <c:pt idx="12618">
                        <c:v>3.6358217592564461</c:v>
                      </c:pt>
                      <c:pt idx="12619">
                        <c:v>3.6360648148178871</c:v>
                      </c:pt>
                      <c:pt idx="12620">
                        <c:v>3.6363078703720522</c:v>
                      </c:pt>
                      <c:pt idx="12621">
                        <c:v>3.6365509259262172</c:v>
                      </c:pt>
                      <c:pt idx="12622">
                        <c:v>3.6367939814803822</c:v>
                      </c:pt>
                      <c:pt idx="12623">
                        <c:v>3.6370370370345473</c:v>
                      </c:pt>
                      <c:pt idx="12624">
                        <c:v>3.6372800925887123</c:v>
                      </c:pt>
                      <c:pt idx="12625">
                        <c:v>3.6375231481501533</c:v>
                      </c:pt>
                      <c:pt idx="12626">
                        <c:v>3.6377662037043184</c:v>
                      </c:pt>
                      <c:pt idx="12627">
                        <c:v>3.6380092592584834</c:v>
                      </c:pt>
                      <c:pt idx="12628">
                        <c:v>3.6382523148126484</c:v>
                      </c:pt>
                      <c:pt idx="12629">
                        <c:v>3.6384953703668135</c:v>
                      </c:pt>
                      <c:pt idx="12630">
                        <c:v>3.6387384259282545</c:v>
                      </c:pt>
                      <c:pt idx="12631">
                        <c:v>3.6389814814824195</c:v>
                      </c:pt>
                      <c:pt idx="12632">
                        <c:v>3.6392245370365846</c:v>
                      </c:pt>
                      <c:pt idx="12633">
                        <c:v>3.6394675925907496</c:v>
                      </c:pt>
                      <c:pt idx="12634">
                        <c:v>3.6397106481449146</c:v>
                      </c:pt>
                      <c:pt idx="12635">
                        <c:v>3.6399537037063556</c:v>
                      </c:pt>
                      <c:pt idx="12636">
                        <c:v>3.6401967592605207</c:v>
                      </c:pt>
                      <c:pt idx="12637">
                        <c:v>3.6404398148146857</c:v>
                      </c:pt>
                      <c:pt idx="12638">
                        <c:v>3.6406828703688507</c:v>
                      </c:pt>
                      <c:pt idx="12639">
                        <c:v>3.6409259259230158</c:v>
                      </c:pt>
                      <c:pt idx="12640">
                        <c:v>3.6411689814844568</c:v>
                      </c:pt>
                      <c:pt idx="12641">
                        <c:v>3.6414120370386218</c:v>
                      </c:pt>
                      <c:pt idx="12642">
                        <c:v>3.6416550925927869</c:v>
                      </c:pt>
                      <c:pt idx="12643">
                        <c:v>3.6418981481469519</c:v>
                      </c:pt>
                      <c:pt idx="12644">
                        <c:v>3.6421412037011169</c:v>
                      </c:pt>
                      <c:pt idx="12645">
                        <c:v>3.642384259255282</c:v>
                      </c:pt>
                      <c:pt idx="12646">
                        <c:v>3.642627314816723</c:v>
                      </c:pt>
                      <c:pt idx="12647">
                        <c:v>3.642870370370888</c:v>
                      </c:pt>
                      <c:pt idx="12648">
                        <c:v>3.6431134259250531</c:v>
                      </c:pt>
                      <c:pt idx="12649">
                        <c:v>3.6433564814792181</c:v>
                      </c:pt>
                      <c:pt idx="12650">
                        <c:v>3.6435995370333831</c:v>
                      </c:pt>
                      <c:pt idx="12651">
                        <c:v>3.6438425925948241</c:v>
                      </c:pt>
                      <c:pt idx="12652">
                        <c:v>3.6440856481489892</c:v>
                      </c:pt>
                      <c:pt idx="12653">
                        <c:v>3.6443287037031542</c:v>
                      </c:pt>
                      <c:pt idx="12654">
                        <c:v>3.6445717592573192</c:v>
                      </c:pt>
                      <c:pt idx="12655">
                        <c:v>3.6448148148114843</c:v>
                      </c:pt>
                      <c:pt idx="12656">
                        <c:v>3.6450578703729253</c:v>
                      </c:pt>
                      <c:pt idx="12657">
                        <c:v>3.6453009259270903</c:v>
                      </c:pt>
                      <c:pt idx="12658">
                        <c:v>3.6455439814812554</c:v>
                      </c:pt>
                      <c:pt idx="12659">
                        <c:v>3.6457870370354204</c:v>
                      </c:pt>
                      <c:pt idx="12660">
                        <c:v>3.6460300925895854</c:v>
                      </c:pt>
                      <c:pt idx="12661">
                        <c:v>3.6462731481510264</c:v>
                      </c:pt>
                      <c:pt idx="12662">
                        <c:v>3.6465162037051915</c:v>
                      </c:pt>
                      <c:pt idx="12663">
                        <c:v>3.6467708333361362</c:v>
                      </c:pt>
                      <c:pt idx="12664">
                        <c:v>3.6470138888903012</c:v>
                      </c:pt>
                      <c:pt idx="12665">
                        <c:v>3.6472569444444662</c:v>
                      </c:pt>
                      <c:pt idx="12666">
                        <c:v>3.6474999999986313</c:v>
                      </c:pt>
                      <c:pt idx="12667">
                        <c:v>3.6477430555527963</c:v>
                      </c:pt>
                      <c:pt idx="12668">
                        <c:v>3.6479861111142373</c:v>
                      </c:pt>
                      <c:pt idx="12669">
                        <c:v>3.6482291666684024</c:v>
                      </c:pt>
                      <c:pt idx="12670">
                        <c:v>3.6484722222225674</c:v>
                      </c:pt>
                      <c:pt idx="12671">
                        <c:v>3.6487152777767324</c:v>
                      </c:pt>
                      <c:pt idx="12672">
                        <c:v>3.6489583333308975</c:v>
                      </c:pt>
                      <c:pt idx="12673">
                        <c:v>3.6492013888850625</c:v>
                      </c:pt>
                      <c:pt idx="12674">
                        <c:v>3.6494444444465035</c:v>
                      </c:pt>
                      <c:pt idx="12675">
                        <c:v>3.6496875000006685</c:v>
                      </c:pt>
                      <c:pt idx="12676">
                        <c:v>3.6499305555548336</c:v>
                      </c:pt>
                      <c:pt idx="12677">
                        <c:v>3.6501736111089986</c:v>
                      </c:pt>
                      <c:pt idx="12678">
                        <c:v>3.6504166666631637</c:v>
                      </c:pt>
                      <c:pt idx="12679">
                        <c:v>3.6506597222246047</c:v>
                      </c:pt>
                      <c:pt idx="12680">
                        <c:v>3.6509027777787697</c:v>
                      </c:pt>
                      <c:pt idx="12681">
                        <c:v>3.6511458333329347</c:v>
                      </c:pt>
                      <c:pt idx="12682">
                        <c:v>3.6513888888870998</c:v>
                      </c:pt>
                      <c:pt idx="12683">
                        <c:v>3.6516319444412648</c:v>
                      </c:pt>
                      <c:pt idx="12684">
                        <c:v>3.6518750000027058</c:v>
                      </c:pt>
                      <c:pt idx="12685">
                        <c:v>3.6521180555568709</c:v>
                      </c:pt>
                      <c:pt idx="12686">
                        <c:v>3.6523611111110359</c:v>
                      </c:pt>
                      <c:pt idx="12687">
                        <c:v>3.6526041666652009</c:v>
                      </c:pt>
                      <c:pt idx="12688">
                        <c:v>3.652847222219366</c:v>
                      </c:pt>
                      <c:pt idx="12689">
                        <c:v>3.653090277780807</c:v>
                      </c:pt>
                      <c:pt idx="12690">
                        <c:v>3.653333333334972</c:v>
                      </c:pt>
                      <c:pt idx="12691">
                        <c:v>3.653576388889137</c:v>
                      </c:pt>
                      <c:pt idx="12692">
                        <c:v>3.6538194444433021</c:v>
                      </c:pt>
                      <c:pt idx="12693">
                        <c:v>3.6540624999974671</c:v>
                      </c:pt>
                      <c:pt idx="12694">
                        <c:v>3.6543055555516322</c:v>
                      </c:pt>
                      <c:pt idx="12695">
                        <c:v>3.6545486111130732</c:v>
                      </c:pt>
                      <c:pt idx="12696">
                        <c:v>3.6547916666672382</c:v>
                      </c:pt>
                      <c:pt idx="12697">
                        <c:v>3.6550347222214032</c:v>
                      </c:pt>
                      <c:pt idx="12698">
                        <c:v>3.6552777777755683</c:v>
                      </c:pt>
                      <c:pt idx="12699">
                        <c:v>3.6555208333297333</c:v>
                      </c:pt>
                      <c:pt idx="12700">
                        <c:v>3.6557638888911743</c:v>
                      </c:pt>
                      <c:pt idx="12701">
                        <c:v>3.6560069444453394</c:v>
                      </c:pt>
                      <c:pt idx="12702">
                        <c:v>3.6562499999995044</c:v>
                      </c:pt>
                      <c:pt idx="12703">
                        <c:v>3.6564930555536694</c:v>
                      </c:pt>
                      <c:pt idx="12704">
                        <c:v>3.6567361111078345</c:v>
                      </c:pt>
                      <c:pt idx="12705">
                        <c:v>3.6569791666692755</c:v>
                      </c:pt>
                      <c:pt idx="12706">
                        <c:v>3.6572222222234405</c:v>
                      </c:pt>
                      <c:pt idx="12707">
                        <c:v>3.6574652777776056</c:v>
                      </c:pt>
                      <c:pt idx="12708">
                        <c:v>3.6577083333317706</c:v>
                      </c:pt>
                      <c:pt idx="12709">
                        <c:v>3.6579513888859356</c:v>
                      </c:pt>
                      <c:pt idx="12710">
                        <c:v>3.6581944444473766</c:v>
                      </c:pt>
                      <c:pt idx="12711">
                        <c:v>3.6584490740710454</c:v>
                      </c:pt>
                      <c:pt idx="12712">
                        <c:v>3.6586921296324864</c:v>
                      </c:pt>
                      <c:pt idx="12713">
                        <c:v>3.6589351851866514</c:v>
                      </c:pt>
                      <c:pt idx="12714">
                        <c:v>3.6591782407408164</c:v>
                      </c:pt>
                      <c:pt idx="12715">
                        <c:v>3.6594212962949815</c:v>
                      </c:pt>
                      <c:pt idx="12716">
                        <c:v>3.6596643518491465</c:v>
                      </c:pt>
                      <c:pt idx="12717">
                        <c:v>3.6599074074033116</c:v>
                      </c:pt>
                      <c:pt idx="12718">
                        <c:v>3.6601504629647525</c:v>
                      </c:pt>
                      <c:pt idx="12719">
                        <c:v>3.6603935185189176</c:v>
                      </c:pt>
                      <c:pt idx="12720">
                        <c:v>3.6606365740730826</c:v>
                      </c:pt>
                      <c:pt idx="12721">
                        <c:v>3.6608796296272477</c:v>
                      </c:pt>
                      <c:pt idx="12722">
                        <c:v>3.6611226851814127</c:v>
                      </c:pt>
                      <c:pt idx="12723">
                        <c:v>3.6613657407428537</c:v>
                      </c:pt>
                      <c:pt idx="12724">
                        <c:v>3.6616087962970187</c:v>
                      </c:pt>
                      <c:pt idx="12725">
                        <c:v>3.6618518518511838</c:v>
                      </c:pt>
                      <c:pt idx="12726">
                        <c:v>3.6620949074053488</c:v>
                      </c:pt>
                      <c:pt idx="12727">
                        <c:v>3.6623379629595139</c:v>
                      </c:pt>
                      <c:pt idx="12728">
                        <c:v>3.6625810185209549</c:v>
                      </c:pt>
                      <c:pt idx="12729">
                        <c:v>3.6628240740751199</c:v>
                      </c:pt>
                      <c:pt idx="12730">
                        <c:v>3.6630671296292849</c:v>
                      </c:pt>
                      <c:pt idx="12731">
                        <c:v>3.66331018518345</c:v>
                      </c:pt>
                      <c:pt idx="12732">
                        <c:v>3.663553240737615</c:v>
                      </c:pt>
                      <c:pt idx="12733">
                        <c:v>3.663796296299056</c:v>
                      </c:pt>
                      <c:pt idx="12734">
                        <c:v>3.664039351853221</c:v>
                      </c:pt>
                      <c:pt idx="12735">
                        <c:v>3.6642824074073861</c:v>
                      </c:pt>
                      <c:pt idx="12736">
                        <c:v>3.6645254629615511</c:v>
                      </c:pt>
                      <c:pt idx="12737">
                        <c:v>3.6647685185157162</c:v>
                      </c:pt>
                      <c:pt idx="12738">
                        <c:v>3.6650115740771572</c:v>
                      </c:pt>
                      <c:pt idx="12739">
                        <c:v>3.6652546296313222</c:v>
                      </c:pt>
                      <c:pt idx="12740">
                        <c:v>3.6654976851854872</c:v>
                      </c:pt>
                      <c:pt idx="12741">
                        <c:v>3.6657407407396523</c:v>
                      </c:pt>
                      <c:pt idx="12742">
                        <c:v>3.6659837962938173</c:v>
                      </c:pt>
                      <c:pt idx="12743">
                        <c:v>3.6662268518479824</c:v>
                      </c:pt>
                      <c:pt idx="12744">
                        <c:v>3.6664699074094234</c:v>
                      </c:pt>
                      <c:pt idx="12745">
                        <c:v>3.6667129629635884</c:v>
                      </c:pt>
                      <c:pt idx="12746">
                        <c:v>3.6669560185177534</c:v>
                      </c:pt>
                      <c:pt idx="12747">
                        <c:v>3.6671990740719185</c:v>
                      </c:pt>
                      <c:pt idx="12748">
                        <c:v>3.6674421296260835</c:v>
                      </c:pt>
                      <c:pt idx="12749">
                        <c:v>3.6676851851875245</c:v>
                      </c:pt>
                      <c:pt idx="12750">
                        <c:v>3.6679282407416895</c:v>
                      </c:pt>
                      <c:pt idx="12751">
                        <c:v>3.6681712962958546</c:v>
                      </c:pt>
                      <c:pt idx="12752">
                        <c:v>3.6684143518500196</c:v>
                      </c:pt>
                      <c:pt idx="12753">
                        <c:v>3.6686574074041847</c:v>
                      </c:pt>
                      <c:pt idx="12754">
                        <c:v>3.6689004629656257</c:v>
                      </c:pt>
                      <c:pt idx="12755">
                        <c:v>3.6691435185197907</c:v>
                      </c:pt>
                      <c:pt idx="12756">
                        <c:v>3.6693865740739557</c:v>
                      </c:pt>
                      <c:pt idx="12757">
                        <c:v>3.6696296296281208</c:v>
                      </c:pt>
                      <c:pt idx="12758">
                        <c:v>3.6698726851822858</c:v>
                      </c:pt>
                      <c:pt idx="12759">
                        <c:v>3.6701273148132305</c:v>
                      </c:pt>
                      <c:pt idx="12760">
                        <c:v>3.6703703703673956</c:v>
                      </c:pt>
                      <c:pt idx="12761">
                        <c:v>3.6706134259288365</c:v>
                      </c:pt>
                      <c:pt idx="12762">
                        <c:v>3.6708564814830016</c:v>
                      </c:pt>
                      <c:pt idx="12763">
                        <c:v>3.6710995370371666</c:v>
                      </c:pt>
                      <c:pt idx="12764">
                        <c:v>3.6713425925913317</c:v>
                      </c:pt>
                      <c:pt idx="12765">
                        <c:v>3.6715856481454967</c:v>
                      </c:pt>
                      <c:pt idx="12766">
                        <c:v>3.6718287036996617</c:v>
                      </c:pt>
                      <c:pt idx="12767">
                        <c:v>3.6720717592611027</c:v>
                      </c:pt>
                      <c:pt idx="12768">
                        <c:v>3.6723148148152678</c:v>
                      </c:pt>
                      <c:pt idx="12769">
                        <c:v>3.6725578703694328</c:v>
                      </c:pt>
                      <c:pt idx="12770">
                        <c:v>3.6728009259235979</c:v>
                      </c:pt>
                      <c:pt idx="12771">
                        <c:v>3.6730439814777629</c:v>
                      </c:pt>
                      <c:pt idx="12772">
                        <c:v>3.6732870370392039</c:v>
                      </c:pt>
                      <c:pt idx="12773">
                        <c:v>3.6735300925933689</c:v>
                      </c:pt>
                      <c:pt idx="12774">
                        <c:v>3.673773148147534</c:v>
                      </c:pt>
                      <c:pt idx="12775">
                        <c:v>3.674016203701699</c:v>
                      </c:pt>
                      <c:pt idx="12776">
                        <c:v>3.6742592592558641</c:v>
                      </c:pt>
                      <c:pt idx="12777">
                        <c:v>3.674502314817305</c:v>
                      </c:pt>
                      <c:pt idx="12778">
                        <c:v>3.6747453703714701</c:v>
                      </c:pt>
                      <c:pt idx="12779">
                        <c:v>3.6749884259256351</c:v>
                      </c:pt>
                      <c:pt idx="12780">
                        <c:v>3.6752314814798002</c:v>
                      </c:pt>
                      <c:pt idx="12781">
                        <c:v>3.6754745370339652</c:v>
                      </c:pt>
                      <c:pt idx="12782">
                        <c:v>3.6757175925954062</c:v>
                      </c:pt>
                      <c:pt idx="12783">
                        <c:v>3.6759606481495712</c:v>
                      </c:pt>
                      <c:pt idx="12784">
                        <c:v>3.6762037037037363</c:v>
                      </c:pt>
                      <c:pt idx="12785">
                        <c:v>3.6764467592579013</c:v>
                      </c:pt>
                      <c:pt idx="12786">
                        <c:v>3.6766898148120664</c:v>
                      </c:pt>
                      <c:pt idx="12787">
                        <c:v>3.6769328703735074</c:v>
                      </c:pt>
                      <c:pt idx="12788">
                        <c:v>3.6771759259276724</c:v>
                      </c:pt>
                      <c:pt idx="12789">
                        <c:v>3.6774189814818374</c:v>
                      </c:pt>
                      <c:pt idx="12790">
                        <c:v>3.6776620370360025</c:v>
                      </c:pt>
                      <c:pt idx="12791">
                        <c:v>3.6779050925901675</c:v>
                      </c:pt>
                      <c:pt idx="12792">
                        <c:v>3.6781481481443326</c:v>
                      </c:pt>
                      <c:pt idx="12793">
                        <c:v>3.6783912037057735</c:v>
                      </c:pt>
                      <c:pt idx="12794">
                        <c:v>3.6786342592599386</c:v>
                      </c:pt>
                      <c:pt idx="12795">
                        <c:v>3.6788773148141036</c:v>
                      </c:pt>
                      <c:pt idx="12796">
                        <c:v>3.6791203703682687</c:v>
                      </c:pt>
                      <c:pt idx="12797">
                        <c:v>3.6793634259224337</c:v>
                      </c:pt>
                      <c:pt idx="12798">
                        <c:v>3.6796064814838747</c:v>
                      </c:pt>
                      <c:pt idx="12799">
                        <c:v>3.6798495370380397</c:v>
                      </c:pt>
                      <c:pt idx="12800">
                        <c:v>3.6800925925922048</c:v>
                      </c:pt>
                      <c:pt idx="12801">
                        <c:v>3.6803356481463698</c:v>
                      </c:pt>
                      <c:pt idx="12802">
                        <c:v>3.6805787037005349</c:v>
                      </c:pt>
                      <c:pt idx="12803">
                        <c:v>3.6808217592619759</c:v>
                      </c:pt>
                      <c:pt idx="12804">
                        <c:v>3.6810648148161409</c:v>
                      </c:pt>
                      <c:pt idx="12805">
                        <c:v>3.6813078703703059</c:v>
                      </c:pt>
                      <c:pt idx="12806">
                        <c:v>3.681550925924471</c:v>
                      </c:pt>
                      <c:pt idx="12807">
                        <c:v>3.681793981478636</c:v>
                      </c:pt>
                      <c:pt idx="12808">
                        <c:v>3.6820486111095807</c:v>
                      </c:pt>
                      <c:pt idx="12809">
                        <c:v>3.6822916666637457</c:v>
                      </c:pt>
                      <c:pt idx="12810">
                        <c:v>3.6825347222251867</c:v>
                      </c:pt>
                      <c:pt idx="12811">
                        <c:v>3.6827777777793518</c:v>
                      </c:pt>
                      <c:pt idx="12812">
                        <c:v>3.6830208333335168</c:v>
                      </c:pt>
                      <c:pt idx="12813">
                        <c:v>3.6832638888876819</c:v>
                      </c:pt>
                      <c:pt idx="12814">
                        <c:v>3.6835069444418469</c:v>
                      </c:pt>
                      <c:pt idx="12815">
                        <c:v>3.6837499999960119</c:v>
                      </c:pt>
                      <c:pt idx="12816">
                        <c:v>3.6839930555574529</c:v>
                      </c:pt>
                      <c:pt idx="12817">
                        <c:v>3.684236111111618</c:v>
                      </c:pt>
                      <c:pt idx="12818">
                        <c:v>3.684479166665783</c:v>
                      </c:pt>
                      <c:pt idx="12819">
                        <c:v>3.6847222222199481</c:v>
                      </c:pt>
                      <c:pt idx="12820">
                        <c:v>3.6849652777741131</c:v>
                      </c:pt>
                      <c:pt idx="12821">
                        <c:v>3.6852083333355541</c:v>
                      </c:pt>
                      <c:pt idx="12822">
                        <c:v>3.6854513888897191</c:v>
                      </c:pt>
                      <c:pt idx="12823">
                        <c:v>3.6856944444438842</c:v>
                      </c:pt>
                      <c:pt idx="12824">
                        <c:v>3.6859374999980492</c:v>
                      </c:pt>
                      <c:pt idx="12825">
                        <c:v>3.6861805555522142</c:v>
                      </c:pt>
                      <c:pt idx="12826">
                        <c:v>3.6864236111136552</c:v>
                      </c:pt>
                      <c:pt idx="12827">
                        <c:v>3.6866666666678203</c:v>
                      </c:pt>
                      <c:pt idx="12828">
                        <c:v>3.6869097222219853</c:v>
                      </c:pt>
                      <c:pt idx="12829">
                        <c:v>3.6871527777761504</c:v>
                      </c:pt>
                      <c:pt idx="12830">
                        <c:v>3.6873958333303154</c:v>
                      </c:pt>
                      <c:pt idx="12831">
                        <c:v>3.6876388888917564</c:v>
                      </c:pt>
                      <c:pt idx="12832">
                        <c:v>3.6878819444459214</c:v>
                      </c:pt>
                      <c:pt idx="12833">
                        <c:v>3.6881250000000865</c:v>
                      </c:pt>
                      <c:pt idx="12834">
                        <c:v>3.6883680555542515</c:v>
                      </c:pt>
                      <c:pt idx="12835">
                        <c:v>3.6886111111084166</c:v>
                      </c:pt>
                      <c:pt idx="12836">
                        <c:v>3.6888541666625816</c:v>
                      </c:pt>
                      <c:pt idx="12837">
                        <c:v>3.6890972222240226</c:v>
                      </c:pt>
                      <c:pt idx="12838">
                        <c:v>3.6893402777781876</c:v>
                      </c:pt>
                      <c:pt idx="12839">
                        <c:v>3.6895833333323527</c:v>
                      </c:pt>
                      <c:pt idx="12840">
                        <c:v>3.6898263888865177</c:v>
                      </c:pt>
                      <c:pt idx="12841">
                        <c:v>3.6900694444406827</c:v>
                      </c:pt>
                      <c:pt idx="12842">
                        <c:v>3.6903125000021237</c:v>
                      </c:pt>
                      <c:pt idx="12843">
                        <c:v>3.6905555555562888</c:v>
                      </c:pt>
                      <c:pt idx="12844">
                        <c:v>3.6907986111104538</c:v>
                      </c:pt>
                      <c:pt idx="12845">
                        <c:v>3.6910416666646189</c:v>
                      </c:pt>
                      <c:pt idx="12846">
                        <c:v>3.6912847222187839</c:v>
                      </c:pt>
                      <c:pt idx="12847">
                        <c:v>3.6915277777802249</c:v>
                      </c:pt>
                      <c:pt idx="12848">
                        <c:v>3.6917708333343899</c:v>
                      </c:pt>
                      <c:pt idx="12849">
                        <c:v>3.692013888888555</c:v>
                      </c:pt>
                      <c:pt idx="12850">
                        <c:v>3.69225694444272</c:v>
                      </c:pt>
                      <c:pt idx="12851">
                        <c:v>3.6924999999968851</c:v>
                      </c:pt>
                      <c:pt idx="12852">
                        <c:v>3.692743055558326</c:v>
                      </c:pt>
                      <c:pt idx="12853">
                        <c:v>3.6929861111124911</c:v>
                      </c:pt>
                      <c:pt idx="12854">
                        <c:v>3.6932291666666561</c:v>
                      </c:pt>
                      <c:pt idx="12855">
                        <c:v>3.6934722222208212</c:v>
                      </c:pt>
                      <c:pt idx="12856">
                        <c:v>3.6937268518517659</c:v>
                      </c:pt>
                      <c:pt idx="12857">
                        <c:v>3.6939699074059309</c:v>
                      </c:pt>
                      <c:pt idx="12858">
                        <c:v>3.6942129629600959</c:v>
                      </c:pt>
                      <c:pt idx="12859">
                        <c:v>3.6944560185215369</c:v>
                      </c:pt>
                      <c:pt idx="12860">
                        <c:v>3.694699074075702</c:v>
                      </c:pt>
                      <c:pt idx="12861">
                        <c:v>3.694942129629867</c:v>
                      </c:pt>
                      <c:pt idx="12862">
                        <c:v>3.6951851851840321</c:v>
                      </c:pt>
                      <c:pt idx="12863">
                        <c:v>3.6954282407381971</c:v>
                      </c:pt>
                      <c:pt idx="12864">
                        <c:v>3.6956712962923621</c:v>
                      </c:pt>
                      <c:pt idx="12865">
                        <c:v>3.6959143518538031</c:v>
                      </c:pt>
                      <c:pt idx="12866">
                        <c:v>3.6961574074079682</c:v>
                      </c:pt>
                      <c:pt idx="12867">
                        <c:v>3.6964004629621332</c:v>
                      </c:pt>
                      <c:pt idx="12868">
                        <c:v>3.6966435185162982</c:v>
                      </c:pt>
                      <c:pt idx="12869">
                        <c:v>3.6968865740704633</c:v>
                      </c:pt>
                      <c:pt idx="12870">
                        <c:v>3.6971296296319043</c:v>
                      </c:pt>
                      <c:pt idx="12871">
                        <c:v>3.6973726851860693</c:v>
                      </c:pt>
                      <c:pt idx="12872">
                        <c:v>3.6976157407402344</c:v>
                      </c:pt>
                      <c:pt idx="12873">
                        <c:v>3.6978587962943994</c:v>
                      </c:pt>
                      <c:pt idx="12874">
                        <c:v>3.6981018518485644</c:v>
                      </c:pt>
                      <c:pt idx="12875">
                        <c:v>3.6983449074100054</c:v>
                      </c:pt>
                      <c:pt idx="12876">
                        <c:v>3.6985879629641705</c:v>
                      </c:pt>
                      <c:pt idx="12877">
                        <c:v>3.6988310185183355</c:v>
                      </c:pt>
                      <c:pt idx="12878">
                        <c:v>3.6990740740725006</c:v>
                      </c:pt>
                      <c:pt idx="12879">
                        <c:v>3.6993171296266656</c:v>
                      </c:pt>
                      <c:pt idx="12880">
                        <c:v>3.6995601851881066</c:v>
                      </c:pt>
                      <c:pt idx="12881">
                        <c:v>3.6998032407422716</c:v>
                      </c:pt>
                      <c:pt idx="12882">
                        <c:v>3.7000462962964367</c:v>
                      </c:pt>
                      <c:pt idx="12883">
                        <c:v>3.7002893518506017</c:v>
                      </c:pt>
                      <c:pt idx="12884">
                        <c:v>3.7005324074047667</c:v>
                      </c:pt>
                      <c:pt idx="12885">
                        <c:v>3.7007754629589318</c:v>
                      </c:pt>
                      <c:pt idx="12886">
                        <c:v>3.7010185185203728</c:v>
                      </c:pt>
                      <c:pt idx="12887">
                        <c:v>3.7012615740745378</c:v>
                      </c:pt>
                      <c:pt idx="12888">
                        <c:v>3.7015046296287029</c:v>
                      </c:pt>
                      <c:pt idx="12889">
                        <c:v>3.7017476851828679</c:v>
                      </c:pt>
                      <c:pt idx="12890">
                        <c:v>3.7019907407370329</c:v>
                      </c:pt>
                      <c:pt idx="12891">
                        <c:v>3.7022337962984739</c:v>
                      </c:pt>
                      <c:pt idx="12892">
                        <c:v>3.702476851852639</c:v>
                      </c:pt>
                      <c:pt idx="12893">
                        <c:v>3.702719907406804</c:v>
                      </c:pt>
                      <c:pt idx="12894">
                        <c:v>3.7029629629609691</c:v>
                      </c:pt>
                      <c:pt idx="12895">
                        <c:v>3.7032060185151341</c:v>
                      </c:pt>
                      <c:pt idx="12896">
                        <c:v>3.7034490740765751</c:v>
                      </c:pt>
                      <c:pt idx="12897">
                        <c:v>3.7036921296307401</c:v>
                      </c:pt>
                      <c:pt idx="12898">
                        <c:v>3.7039351851849052</c:v>
                      </c:pt>
                      <c:pt idx="12899">
                        <c:v>3.7041782407390702</c:v>
                      </c:pt>
                      <c:pt idx="12900">
                        <c:v>3.7044212962932352</c:v>
                      </c:pt>
                      <c:pt idx="12901">
                        <c:v>3.7046643518546762</c:v>
                      </c:pt>
                      <c:pt idx="12902">
                        <c:v>3.7049074074088413</c:v>
                      </c:pt>
                      <c:pt idx="12903">
                        <c:v>3.7051504629630063</c:v>
                      </c:pt>
                      <c:pt idx="12904">
                        <c:v>3.7053935185171714</c:v>
                      </c:pt>
                      <c:pt idx="12905">
                        <c:v>3.7056481481481161</c:v>
                      </c:pt>
                      <c:pt idx="12906">
                        <c:v>3.7058912037022811</c:v>
                      </c:pt>
                      <c:pt idx="12907">
                        <c:v>3.7061342592564461</c:v>
                      </c:pt>
                      <c:pt idx="12908">
                        <c:v>3.7063773148178871</c:v>
                      </c:pt>
                      <c:pt idx="12909">
                        <c:v>3.7066203703720522</c:v>
                      </c:pt>
                      <c:pt idx="12910">
                        <c:v>3.7068634259262172</c:v>
                      </c:pt>
                      <c:pt idx="12911">
                        <c:v>3.7071064814803822</c:v>
                      </c:pt>
                      <c:pt idx="12912">
                        <c:v>3.7073495370345473</c:v>
                      </c:pt>
                      <c:pt idx="12913">
                        <c:v>3.7075925925887123</c:v>
                      </c:pt>
                      <c:pt idx="12914">
                        <c:v>3.7078356481501533</c:v>
                      </c:pt>
                      <c:pt idx="12915">
                        <c:v>3.7080787037043184</c:v>
                      </c:pt>
                      <c:pt idx="12916">
                        <c:v>3.7083217592584834</c:v>
                      </c:pt>
                      <c:pt idx="12917">
                        <c:v>3.7085648148126484</c:v>
                      </c:pt>
                      <c:pt idx="12918">
                        <c:v>3.7088078703668135</c:v>
                      </c:pt>
                      <c:pt idx="12919">
                        <c:v>3.7090509259282545</c:v>
                      </c:pt>
                      <c:pt idx="12920">
                        <c:v>3.7092939814824195</c:v>
                      </c:pt>
                      <c:pt idx="12921">
                        <c:v>3.7095370370365846</c:v>
                      </c:pt>
                      <c:pt idx="12922">
                        <c:v>3.7097800925907496</c:v>
                      </c:pt>
                      <c:pt idx="12923">
                        <c:v>3.7100231481449146</c:v>
                      </c:pt>
                      <c:pt idx="12924">
                        <c:v>3.7102662037063556</c:v>
                      </c:pt>
                      <c:pt idx="12925">
                        <c:v>3.7105092592605207</c:v>
                      </c:pt>
                      <c:pt idx="12926">
                        <c:v>3.7107523148146857</c:v>
                      </c:pt>
                      <c:pt idx="12927">
                        <c:v>3.7109953703688507</c:v>
                      </c:pt>
                      <c:pt idx="12928">
                        <c:v>3.7112384259230158</c:v>
                      </c:pt>
                      <c:pt idx="12929">
                        <c:v>3.7114814814844568</c:v>
                      </c:pt>
                      <c:pt idx="12930">
                        <c:v>3.7117245370386218</c:v>
                      </c:pt>
                      <c:pt idx="12931">
                        <c:v>3.7119675925927869</c:v>
                      </c:pt>
                      <c:pt idx="12932">
                        <c:v>3.7122106481469519</c:v>
                      </c:pt>
                      <c:pt idx="12933">
                        <c:v>3.7124537037011169</c:v>
                      </c:pt>
                      <c:pt idx="12934">
                        <c:v>3.712696759255282</c:v>
                      </c:pt>
                      <c:pt idx="12935">
                        <c:v>3.712939814816723</c:v>
                      </c:pt>
                      <c:pt idx="12936">
                        <c:v>3.713182870370888</c:v>
                      </c:pt>
                      <c:pt idx="12937">
                        <c:v>3.7134259259250531</c:v>
                      </c:pt>
                      <c:pt idx="12938">
                        <c:v>3.7136689814792181</c:v>
                      </c:pt>
                      <c:pt idx="12939">
                        <c:v>3.7139120370333831</c:v>
                      </c:pt>
                      <c:pt idx="12940">
                        <c:v>3.7141550925948241</c:v>
                      </c:pt>
                      <c:pt idx="12941">
                        <c:v>3.7143981481489892</c:v>
                      </c:pt>
                      <c:pt idx="12942">
                        <c:v>3.7146412037031542</c:v>
                      </c:pt>
                      <c:pt idx="12943">
                        <c:v>3.7148842592573192</c:v>
                      </c:pt>
                      <c:pt idx="12944">
                        <c:v>3.7151273148114843</c:v>
                      </c:pt>
                      <c:pt idx="12945">
                        <c:v>3.7153703703729253</c:v>
                      </c:pt>
                      <c:pt idx="12946">
                        <c:v>3.7156134259270903</c:v>
                      </c:pt>
                      <c:pt idx="12947">
                        <c:v>3.7158564814812554</c:v>
                      </c:pt>
                      <c:pt idx="12948">
                        <c:v>3.7160995370354204</c:v>
                      </c:pt>
                      <c:pt idx="12949">
                        <c:v>3.7163425925895854</c:v>
                      </c:pt>
                      <c:pt idx="12950">
                        <c:v>3.7165856481510264</c:v>
                      </c:pt>
                      <c:pt idx="12951">
                        <c:v>3.7168287037051915</c:v>
                      </c:pt>
                      <c:pt idx="12952">
                        <c:v>3.7170717592593565</c:v>
                      </c:pt>
                      <c:pt idx="12953">
                        <c:v>3.7173263888903012</c:v>
                      </c:pt>
                      <c:pt idx="12954">
                        <c:v>3.7175694444444662</c:v>
                      </c:pt>
                      <c:pt idx="12955">
                        <c:v>3.7178124999986313</c:v>
                      </c:pt>
                      <c:pt idx="12956">
                        <c:v>3.7180555555527963</c:v>
                      </c:pt>
                      <c:pt idx="12957">
                        <c:v>3.7182986111142373</c:v>
                      </c:pt>
                      <c:pt idx="12958">
                        <c:v>3.7185416666684024</c:v>
                      </c:pt>
                      <c:pt idx="12959">
                        <c:v>3.7187847222225674</c:v>
                      </c:pt>
                      <c:pt idx="12960">
                        <c:v>3.7190277777767324</c:v>
                      </c:pt>
                      <c:pt idx="12961">
                        <c:v>3.7192708333308975</c:v>
                      </c:pt>
                      <c:pt idx="12962">
                        <c:v>3.7195138888850625</c:v>
                      </c:pt>
                      <c:pt idx="12963">
                        <c:v>3.7197569444465035</c:v>
                      </c:pt>
                      <c:pt idx="12964">
                        <c:v>3.7200000000006685</c:v>
                      </c:pt>
                      <c:pt idx="12965">
                        <c:v>3.7202430555548336</c:v>
                      </c:pt>
                      <c:pt idx="12966">
                        <c:v>3.7204861111089986</c:v>
                      </c:pt>
                      <c:pt idx="12967">
                        <c:v>3.7207291666631637</c:v>
                      </c:pt>
                      <c:pt idx="12968">
                        <c:v>3.7209722222246047</c:v>
                      </c:pt>
                      <c:pt idx="12969">
                        <c:v>3.7212152777787697</c:v>
                      </c:pt>
                      <c:pt idx="12970">
                        <c:v>3.7214583333329347</c:v>
                      </c:pt>
                      <c:pt idx="12971">
                        <c:v>3.7217013888870998</c:v>
                      </c:pt>
                      <c:pt idx="12972">
                        <c:v>3.7219444444412648</c:v>
                      </c:pt>
                      <c:pt idx="12973">
                        <c:v>3.7221875000027058</c:v>
                      </c:pt>
                      <c:pt idx="12974">
                        <c:v>3.7224305555568709</c:v>
                      </c:pt>
                      <c:pt idx="12975">
                        <c:v>3.7226736111110359</c:v>
                      </c:pt>
                      <c:pt idx="12976">
                        <c:v>3.7229166666652009</c:v>
                      </c:pt>
                      <c:pt idx="12977">
                        <c:v>3.723159722219366</c:v>
                      </c:pt>
                      <c:pt idx="12978">
                        <c:v>3.723402777780807</c:v>
                      </c:pt>
                      <c:pt idx="12979">
                        <c:v>3.723645833334972</c:v>
                      </c:pt>
                      <c:pt idx="12980">
                        <c:v>3.723888888889137</c:v>
                      </c:pt>
                      <c:pt idx="12981">
                        <c:v>3.7241319444433021</c:v>
                      </c:pt>
                      <c:pt idx="12982">
                        <c:v>3.7243749999974671</c:v>
                      </c:pt>
                      <c:pt idx="12983">
                        <c:v>3.7246180555516322</c:v>
                      </c:pt>
                      <c:pt idx="12984">
                        <c:v>3.7248611111130732</c:v>
                      </c:pt>
                      <c:pt idx="12985">
                        <c:v>3.7251041666672382</c:v>
                      </c:pt>
                      <c:pt idx="12986">
                        <c:v>3.7253472222214032</c:v>
                      </c:pt>
                      <c:pt idx="12987">
                        <c:v>3.7255902777755683</c:v>
                      </c:pt>
                      <c:pt idx="12988">
                        <c:v>3.7258333333297333</c:v>
                      </c:pt>
                      <c:pt idx="12989">
                        <c:v>3.7260763888911743</c:v>
                      </c:pt>
                      <c:pt idx="12990">
                        <c:v>3.7263194444453394</c:v>
                      </c:pt>
                      <c:pt idx="12991">
                        <c:v>3.7265624999995044</c:v>
                      </c:pt>
                      <c:pt idx="12992">
                        <c:v>3.7268055555536694</c:v>
                      </c:pt>
                      <c:pt idx="12993">
                        <c:v>3.7270486111078345</c:v>
                      </c:pt>
                      <c:pt idx="12994">
                        <c:v>3.7272916666692755</c:v>
                      </c:pt>
                      <c:pt idx="12995">
                        <c:v>3.7275347222234405</c:v>
                      </c:pt>
                      <c:pt idx="12996">
                        <c:v>3.7277777777776056</c:v>
                      </c:pt>
                      <c:pt idx="12997">
                        <c:v>3.7280208333317706</c:v>
                      </c:pt>
                      <c:pt idx="12998">
                        <c:v>3.7282638888859356</c:v>
                      </c:pt>
                      <c:pt idx="12999">
                        <c:v>3.7285069444473766</c:v>
                      </c:pt>
                      <c:pt idx="13000">
                        <c:v>3.7287500000015417</c:v>
                      </c:pt>
                      <c:pt idx="13001">
                        <c:v>3.7290046296324864</c:v>
                      </c:pt>
                      <c:pt idx="13002">
                        <c:v>3.7292476851866514</c:v>
                      </c:pt>
                      <c:pt idx="13003">
                        <c:v>3.7294907407408164</c:v>
                      </c:pt>
                      <c:pt idx="13004">
                        <c:v>3.7297337962949815</c:v>
                      </c:pt>
                      <c:pt idx="13005">
                        <c:v>3.7299768518491465</c:v>
                      </c:pt>
                      <c:pt idx="13006">
                        <c:v>3.7302199074033116</c:v>
                      </c:pt>
                      <c:pt idx="13007">
                        <c:v>3.7304629629647525</c:v>
                      </c:pt>
                      <c:pt idx="13008">
                        <c:v>3.7307060185189176</c:v>
                      </c:pt>
                      <c:pt idx="13009">
                        <c:v>3.7309490740730826</c:v>
                      </c:pt>
                      <c:pt idx="13010">
                        <c:v>3.7311921296272477</c:v>
                      </c:pt>
                      <c:pt idx="13011">
                        <c:v>3.7314351851814127</c:v>
                      </c:pt>
                      <c:pt idx="13012">
                        <c:v>3.7316782407428537</c:v>
                      </c:pt>
                      <c:pt idx="13013">
                        <c:v>3.7319212962970187</c:v>
                      </c:pt>
                      <c:pt idx="13014">
                        <c:v>3.7321643518511838</c:v>
                      </c:pt>
                      <c:pt idx="13015">
                        <c:v>3.7324074074053488</c:v>
                      </c:pt>
                      <c:pt idx="13016">
                        <c:v>3.7326504629595139</c:v>
                      </c:pt>
                      <c:pt idx="13017">
                        <c:v>3.7328935185209549</c:v>
                      </c:pt>
                      <c:pt idx="13018">
                        <c:v>3.7331365740751199</c:v>
                      </c:pt>
                      <c:pt idx="13019">
                        <c:v>3.7333796296292849</c:v>
                      </c:pt>
                      <c:pt idx="13020">
                        <c:v>3.73362268518345</c:v>
                      </c:pt>
                      <c:pt idx="13021">
                        <c:v>3.733865740737615</c:v>
                      </c:pt>
                      <c:pt idx="13022">
                        <c:v>3.734108796299056</c:v>
                      </c:pt>
                      <c:pt idx="13023">
                        <c:v>3.734351851853221</c:v>
                      </c:pt>
                      <c:pt idx="13024">
                        <c:v>3.7345949074073861</c:v>
                      </c:pt>
                      <c:pt idx="13025">
                        <c:v>3.7348379629615511</c:v>
                      </c:pt>
                      <c:pt idx="13026">
                        <c:v>3.7350810185157162</c:v>
                      </c:pt>
                      <c:pt idx="13027">
                        <c:v>3.7353240740771572</c:v>
                      </c:pt>
                      <c:pt idx="13028">
                        <c:v>3.7355671296313222</c:v>
                      </c:pt>
                      <c:pt idx="13029">
                        <c:v>3.7358101851854872</c:v>
                      </c:pt>
                      <c:pt idx="13030">
                        <c:v>3.7360532407396523</c:v>
                      </c:pt>
                      <c:pt idx="13031">
                        <c:v>3.7362962962938173</c:v>
                      </c:pt>
                      <c:pt idx="13032">
                        <c:v>3.7365393518479824</c:v>
                      </c:pt>
                      <c:pt idx="13033">
                        <c:v>3.7367824074094234</c:v>
                      </c:pt>
                      <c:pt idx="13034">
                        <c:v>3.7370254629635884</c:v>
                      </c:pt>
                      <c:pt idx="13035">
                        <c:v>3.7372685185177534</c:v>
                      </c:pt>
                      <c:pt idx="13036">
                        <c:v>3.7375115740719185</c:v>
                      </c:pt>
                      <c:pt idx="13037">
                        <c:v>3.7377546296260835</c:v>
                      </c:pt>
                      <c:pt idx="13038">
                        <c:v>3.7379976851875245</c:v>
                      </c:pt>
                      <c:pt idx="13039">
                        <c:v>3.7382407407416895</c:v>
                      </c:pt>
                      <c:pt idx="13040">
                        <c:v>3.7384837962958546</c:v>
                      </c:pt>
                      <c:pt idx="13041">
                        <c:v>3.7387268518500196</c:v>
                      </c:pt>
                      <c:pt idx="13042">
                        <c:v>3.7389699074041847</c:v>
                      </c:pt>
                      <c:pt idx="13043">
                        <c:v>3.7392129629656257</c:v>
                      </c:pt>
                      <c:pt idx="13044">
                        <c:v>3.7394560185197907</c:v>
                      </c:pt>
                      <c:pt idx="13045">
                        <c:v>3.7396990740739557</c:v>
                      </c:pt>
                      <c:pt idx="13046">
                        <c:v>3.7399421296281208</c:v>
                      </c:pt>
                      <c:pt idx="13047">
                        <c:v>3.7401851851822858</c:v>
                      </c:pt>
                      <c:pt idx="13048">
                        <c:v>3.7404282407437268</c:v>
                      </c:pt>
                      <c:pt idx="13049">
                        <c:v>3.7406712962978919</c:v>
                      </c:pt>
                      <c:pt idx="13050">
                        <c:v>3.7409259259288365</c:v>
                      </c:pt>
                      <c:pt idx="13051">
                        <c:v>3.7411689814830016</c:v>
                      </c:pt>
                      <c:pt idx="13052">
                        <c:v>3.7414120370371666</c:v>
                      </c:pt>
                      <c:pt idx="13053">
                        <c:v>3.7416550925913317</c:v>
                      </c:pt>
                      <c:pt idx="13054">
                        <c:v>3.7418981481454967</c:v>
                      </c:pt>
                      <c:pt idx="13055">
                        <c:v>3.7421412036996617</c:v>
                      </c:pt>
                      <c:pt idx="13056">
                        <c:v>3.7423842592611027</c:v>
                      </c:pt>
                      <c:pt idx="13057">
                        <c:v>3.7426273148152678</c:v>
                      </c:pt>
                      <c:pt idx="13058">
                        <c:v>3.7428703703694328</c:v>
                      </c:pt>
                      <c:pt idx="13059">
                        <c:v>3.7431134259235979</c:v>
                      </c:pt>
                      <c:pt idx="13060">
                        <c:v>3.7433564814777629</c:v>
                      </c:pt>
                      <c:pt idx="13061">
                        <c:v>3.7435995370392039</c:v>
                      </c:pt>
                      <c:pt idx="13062">
                        <c:v>3.7438425925933689</c:v>
                      </c:pt>
                      <c:pt idx="13063">
                        <c:v>3.744085648147534</c:v>
                      </c:pt>
                      <c:pt idx="13064">
                        <c:v>3.744328703701699</c:v>
                      </c:pt>
                      <c:pt idx="13065">
                        <c:v>3.7445717592558641</c:v>
                      </c:pt>
                      <c:pt idx="13066">
                        <c:v>3.744814814817305</c:v>
                      </c:pt>
                      <c:pt idx="13067">
                        <c:v>3.7450578703714701</c:v>
                      </c:pt>
                      <c:pt idx="13068">
                        <c:v>3.7453009259256351</c:v>
                      </c:pt>
                      <c:pt idx="13069">
                        <c:v>3.7455439814798002</c:v>
                      </c:pt>
                      <c:pt idx="13070">
                        <c:v>3.7457870370339652</c:v>
                      </c:pt>
                      <c:pt idx="13071">
                        <c:v>3.7460300925954062</c:v>
                      </c:pt>
                      <c:pt idx="13072">
                        <c:v>3.7462731481495712</c:v>
                      </c:pt>
                      <c:pt idx="13073">
                        <c:v>3.7465162037037363</c:v>
                      </c:pt>
                      <c:pt idx="13074">
                        <c:v>3.7467592592579013</c:v>
                      </c:pt>
                      <c:pt idx="13075">
                        <c:v>3.7470023148120664</c:v>
                      </c:pt>
                      <c:pt idx="13076">
                        <c:v>3.7472453703735074</c:v>
                      </c:pt>
                      <c:pt idx="13077">
                        <c:v>3.7474884259276724</c:v>
                      </c:pt>
                      <c:pt idx="13078">
                        <c:v>3.7477314814818374</c:v>
                      </c:pt>
                      <c:pt idx="13079">
                        <c:v>3.7479745370360025</c:v>
                      </c:pt>
                      <c:pt idx="13080">
                        <c:v>3.7482175925901675</c:v>
                      </c:pt>
                      <c:pt idx="13081">
                        <c:v>3.7484606481443326</c:v>
                      </c:pt>
                      <c:pt idx="13082">
                        <c:v>3.7487037037057735</c:v>
                      </c:pt>
                      <c:pt idx="13083">
                        <c:v>3.7489467592599386</c:v>
                      </c:pt>
                      <c:pt idx="13084">
                        <c:v>3.7491898148141036</c:v>
                      </c:pt>
                      <c:pt idx="13085">
                        <c:v>3.7494328703682687</c:v>
                      </c:pt>
                      <c:pt idx="13086">
                        <c:v>3.7496759259224337</c:v>
                      </c:pt>
                      <c:pt idx="13087">
                        <c:v>3.7499189814838747</c:v>
                      </c:pt>
                      <c:pt idx="13088">
                        <c:v>3.7501620370380397</c:v>
                      </c:pt>
                      <c:pt idx="13089">
                        <c:v>3.7504050925922048</c:v>
                      </c:pt>
                      <c:pt idx="13090">
                        <c:v>3.7506481481463698</c:v>
                      </c:pt>
                      <c:pt idx="13091">
                        <c:v>3.7508912037005349</c:v>
                      </c:pt>
                      <c:pt idx="13092">
                        <c:v>3.7511342592619759</c:v>
                      </c:pt>
                      <c:pt idx="13093">
                        <c:v>3.7513773148161409</c:v>
                      </c:pt>
                      <c:pt idx="13094">
                        <c:v>3.7516203703703059</c:v>
                      </c:pt>
                      <c:pt idx="13095">
                        <c:v>3.751863425924471</c:v>
                      </c:pt>
                      <c:pt idx="13096">
                        <c:v>3.752106481478636</c:v>
                      </c:pt>
                      <c:pt idx="13097">
                        <c:v>3.752349537040077</c:v>
                      </c:pt>
                      <c:pt idx="13098">
                        <c:v>3.7526041666637457</c:v>
                      </c:pt>
                      <c:pt idx="13099">
                        <c:v>3.7528472222251867</c:v>
                      </c:pt>
                      <c:pt idx="13100">
                        <c:v>3.7530902777793518</c:v>
                      </c:pt>
                      <c:pt idx="13101">
                        <c:v>3.7533333333335168</c:v>
                      </c:pt>
                      <c:pt idx="13102">
                        <c:v>3.7535763888876819</c:v>
                      </c:pt>
                      <c:pt idx="13103">
                        <c:v>3.7538194444418469</c:v>
                      </c:pt>
                      <c:pt idx="13104">
                        <c:v>3.7540624999960119</c:v>
                      </c:pt>
                      <c:pt idx="13105">
                        <c:v>3.7543055555574529</c:v>
                      </c:pt>
                      <c:pt idx="13106">
                        <c:v>3.754548611111618</c:v>
                      </c:pt>
                      <c:pt idx="13107">
                        <c:v>3.754791666665783</c:v>
                      </c:pt>
                      <c:pt idx="13108">
                        <c:v>3.7550347222199481</c:v>
                      </c:pt>
                      <c:pt idx="13109">
                        <c:v>3.7552777777741131</c:v>
                      </c:pt>
                      <c:pt idx="13110">
                        <c:v>3.7555208333355541</c:v>
                      </c:pt>
                      <c:pt idx="13111">
                        <c:v>3.7557638888897191</c:v>
                      </c:pt>
                      <c:pt idx="13112">
                        <c:v>3.7560069444438842</c:v>
                      </c:pt>
                      <c:pt idx="13113">
                        <c:v>3.7562499999980492</c:v>
                      </c:pt>
                      <c:pt idx="13114">
                        <c:v>3.7564930555522142</c:v>
                      </c:pt>
                      <c:pt idx="13115">
                        <c:v>3.7567361111136552</c:v>
                      </c:pt>
                      <c:pt idx="13116">
                        <c:v>3.7569791666678203</c:v>
                      </c:pt>
                      <c:pt idx="13117">
                        <c:v>3.7572222222219853</c:v>
                      </c:pt>
                      <c:pt idx="13118">
                        <c:v>3.7574652777761504</c:v>
                      </c:pt>
                      <c:pt idx="13119">
                        <c:v>3.7577083333303154</c:v>
                      </c:pt>
                      <c:pt idx="13120">
                        <c:v>3.7579513888917564</c:v>
                      </c:pt>
                      <c:pt idx="13121">
                        <c:v>3.7581944444459214</c:v>
                      </c:pt>
                      <c:pt idx="13122">
                        <c:v>3.7584375000000865</c:v>
                      </c:pt>
                      <c:pt idx="13123">
                        <c:v>3.7586805555542515</c:v>
                      </c:pt>
                      <c:pt idx="13124">
                        <c:v>3.7589236111084166</c:v>
                      </c:pt>
                      <c:pt idx="13125">
                        <c:v>3.7591666666625816</c:v>
                      </c:pt>
                      <c:pt idx="13126">
                        <c:v>3.7594097222240226</c:v>
                      </c:pt>
                      <c:pt idx="13127">
                        <c:v>3.7596527777781876</c:v>
                      </c:pt>
                      <c:pt idx="13128">
                        <c:v>3.7598958333323527</c:v>
                      </c:pt>
                      <c:pt idx="13129">
                        <c:v>3.7601388888865177</c:v>
                      </c:pt>
                      <c:pt idx="13130">
                        <c:v>3.7603819444406827</c:v>
                      </c:pt>
                      <c:pt idx="13131">
                        <c:v>3.7606250000021237</c:v>
                      </c:pt>
                      <c:pt idx="13132">
                        <c:v>3.7608680555562888</c:v>
                      </c:pt>
                      <c:pt idx="13133">
                        <c:v>3.7611111111104538</c:v>
                      </c:pt>
                      <c:pt idx="13134">
                        <c:v>3.7613541666646189</c:v>
                      </c:pt>
                      <c:pt idx="13135">
                        <c:v>3.7615972222187839</c:v>
                      </c:pt>
                      <c:pt idx="13136">
                        <c:v>3.7618402777802249</c:v>
                      </c:pt>
                      <c:pt idx="13137">
                        <c:v>3.7620833333343899</c:v>
                      </c:pt>
                      <c:pt idx="13138">
                        <c:v>3.762326388888555</c:v>
                      </c:pt>
                      <c:pt idx="13139">
                        <c:v>3.76256944444272</c:v>
                      </c:pt>
                      <c:pt idx="13140">
                        <c:v>3.7628124999968851</c:v>
                      </c:pt>
                      <c:pt idx="13141">
                        <c:v>3.763055555558326</c:v>
                      </c:pt>
                      <c:pt idx="13142">
                        <c:v>3.7632986111124911</c:v>
                      </c:pt>
                      <c:pt idx="13143">
                        <c:v>3.7635416666666561</c:v>
                      </c:pt>
                      <c:pt idx="13144">
                        <c:v>3.7637847222208212</c:v>
                      </c:pt>
                      <c:pt idx="13145">
                        <c:v>3.7640277777749862</c:v>
                      </c:pt>
                      <c:pt idx="13146">
                        <c:v>3.7642708333364272</c:v>
                      </c:pt>
                      <c:pt idx="13147">
                        <c:v>3.7645254629600959</c:v>
                      </c:pt>
                      <c:pt idx="13148">
                        <c:v>3.7647685185215369</c:v>
                      </c:pt>
                      <c:pt idx="13149">
                        <c:v>3.765011574075702</c:v>
                      </c:pt>
                      <c:pt idx="13150">
                        <c:v>3.765254629629867</c:v>
                      </c:pt>
                      <c:pt idx="13151">
                        <c:v>3.7654976851840321</c:v>
                      </c:pt>
                      <c:pt idx="13152">
                        <c:v>3.7657407407381971</c:v>
                      </c:pt>
                      <c:pt idx="13153">
                        <c:v>3.7659837962923621</c:v>
                      </c:pt>
                      <c:pt idx="13154">
                        <c:v>3.7662268518538031</c:v>
                      </c:pt>
                      <c:pt idx="13155">
                        <c:v>3.7664699074079682</c:v>
                      </c:pt>
                      <c:pt idx="13156">
                        <c:v>3.7667129629621332</c:v>
                      </c:pt>
                      <c:pt idx="13157">
                        <c:v>3.7669560185162982</c:v>
                      </c:pt>
                      <c:pt idx="13158">
                        <c:v>3.7671990740704633</c:v>
                      </c:pt>
                      <c:pt idx="13159">
                        <c:v>3.7674421296319043</c:v>
                      </c:pt>
                      <c:pt idx="13160">
                        <c:v>3.7676851851860693</c:v>
                      </c:pt>
                      <c:pt idx="13161">
                        <c:v>3.7679282407402344</c:v>
                      </c:pt>
                      <c:pt idx="13162">
                        <c:v>3.7681712962943994</c:v>
                      </c:pt>
                      <c:pt idx="13163">
                        <c:v>3.7684143518485644</c:v>
                      </c:pt>
                      <c:pt idx="13164">
                        <c:v>3.7686574074100054</c:v>
                      </c:pt>
                      <c:pt idx="13165">
                        <c:v>3.7689004629641705</c:v>
                      </c:pt>
                      <c:pt idx="13166">
                        <c:v>3.7691435185183355</c:v>
                      </c:pt>
                      <c:pt idx="13167">
                        <c:v>3.7693865740725006</c:v>
                      </c:pt>
                      <c:pt idx="13168">
                        <c:v>3.7696296296266656</c:v>
                      </c:pt>
                      <c:pt idx="13169">
                        <c:v>3.7698726851881066</c:v>
                      </c:pt>
                      <c:pt idx="13170">
                        <c:v>3.7701157407422716</c:v>
                      </c:pt>
                      <c:pt idx="13171">
                        <c:v>3.7703587962964367</c:v>
                      </c:pt>
                      <c:pt idx="13172">
                        <c:v>3.7706018518506017</c:v>
                      </c:pt>
                      <c:pt idx="13173">
                        <c:v>3.7708449074047667</c:v>
                      </c:pt>
                      <c:pt idx="13174">
                        <c:v>3.7710879629589318</c:v>
                      </c:pt>
                      <c:pt idx="13175">
                        <c:v>3.7713310185203728</c:v>
                      </c:pt>
                      <c:pt idx="13176">
                        <c:v>3.7715740740745378</c:v>
                      </c:pt>
                      <c:pt idx="13177">
                        <c:v>3.7718171296287029</c:v>
                      </c:pt>
                      <c:pt idx="13178">
                        <c:v>3.7720601851828679</c:v>
                      </c:pt>
                      <c:pt idx="13179">
                        <c:v>3.7723032407370329</c:v>
                      </c:pt>
                      <c:pt idx="13180">
                        <c:v>3.7725462962984739</c:v>
                      </c:pt>
                      <c:pt idx="13181">
                        <c:v>3.772789351852639</c:v>
                      </c:pt>
                      <c:pt idx="13182">
                        <c:v>3.773032407406804</c:v>
                      </c:pt>
                      <c:pt idx="13183">
                        <c:v>3.7732754629609691</c:v>
                      </c:pt>
                      <c:pt idx="13184">
                        <c:v>3.7735185185151341</c:v>
                      </c:pt>
                      <c:pt idx="13185">
                        <c:v>3.7737615740765751</c:v>
                      </c:pt>
                      <c:pt idx="13186">
                        <c:v>3.7740046296307401</c:v>
                      </c:pt>
                      <c:pt idx="13187">
                        <c:v>3.7742476851849052</c:v>
                      </c:pt>
                      <c:pt idx="13188">
                        <c:v>3.7744907407390702</c:v>
                      </c:pt>
                      <c:pt idx="13189">
                        <c:v>3.7747337962932352</c:v>
                      </c:pt>
                      <c:pt idx="13190">
                        <c:v>3.7749768518546762</c:v>
                      </c:pt>
                      <c:pt idx="13191">
                        <c:v>3.7752199074088413</c:v>
                      </c:pt>
                      <c:pt idx="13192">
                        <c:v>3.7754629629630063</c:v>
                      </c:pt>
                      <c:pt idx="13193">
                        <c:v>3.7757060185171714</c:v>
                      </c:pt>
                      <c:pt idx="13194">
                        <c:v>3.7759490740713364</c:v>
                      </c:pt>
                      <c:pt idx="13195">
                        <c:v>3.7762037037022811</c:v>
                      </c:pt>
                      <c:pt idx="13196">
                        <c:v>3.7764467592564461</c:v>
                      </c:pt>
                      <c:pt idx="13197">
                        <c:v>3.7766898148178871</c:v>
                      </c:pt>
                      <c:pt idx="13198">
                        <c:v>3.7769328703720522</c:v>
                      </c:pt>
                      <c:pt idx="13199">
                        <c:v>3.7771759259262172</c:v>
                      </c:pt>
                      <c:pt idx="13200">
                        <c:v>3.7774189814803822</c:v>
                      </c:pt>
                      <c:pt idx="13201">
                        <c:v>3.7776620370345473</c:v>
                      </c:pt>
                      <c:pt idx="13202">
                        <c:v>3.7779050925887123</c:v>
                      </c:pt>
                      <c:pt idx="13203">
                        <c:v>3.7781481481501533</c:v>
                      </c:pt>
                      <c:pt idx="13204">
                        <c:v>3.7783912037043184</c:v>
                      </c:pt>
                      <c:pt idx="13205">
                        <c:v>3.7786342592584834</c:v>
                      </c:pt>
                      <c:pt idx="13206">
                        <c:v>3.7788773148126484</c:v>
                      </c:pt>
                      <c:pt idx="13207">
                        <c:v>3.7791203703668135</c:v>
                      </c:pt>
                      <c:pt idx="13208">
                        <c:v>3.7793634259282545</c:v>
                      </c:pt>
                      <c:pt idx="13209">
                        <c:v>3.7796064814824195</c:v>
                      </c:pt>
                      <c:pt idx="13210">
                        <c:v>3.7798495370365846</c:v>
                      </c:pt>
                      <c:pt idx="13211">
                        <c:v>3.7800925925907496</c:v>
                      </c:pt>
                      <c:pt idx="13212">
                        <c:v>3.7803356481449146</c:v>
                      </c:pt>
                      <c:pt idx="13213">
                        <c:v>3.7805787037063556</c:v>
                      </c:pt>
                      <c:pt idx="13214">
                        <c:v>3.7808217592605207</c:v>
                      </c:pt>
                      <c:pt idx="13215">
                        <c:v>3.7810648148146857</c:v>
                      </c:pt>
                      <c:pt idx="13216">
                        <c:v>3.7813078703688507</c:v>
                      </c:pt>
                      <c:pt idx="13217">
                        <c:v>3.7815509259230158</c:v>
                      </c:pt>
                      <c:pt idx="13218">
                        <c:v>3.7817939814844568</c:v>
                      </c:pt>
                      <c:pt idx="13219">
                        <c:v>3.7820370370386218</c:v>
                      </c:pt>
                      <c:pt idx="13220">
                        <c:v>3.7822800925927869</c:v>
                      </c:pt>
                      <c:pt idx="13221">
                        <c:v>3.7825231481469519</c:v>
                      </c:pt>
                      <c:pt idx="13222">
                        <c:v>3.7827662037011169</c:v>
                      </c:pt>
                      <c:pt idx="13223">
                        <c:v>3.783009259255282</c:v>
                      </c:pt>
                      <c:pt idx="13224">
                        <c:v>3.783252314816723</c:v>
                      </c:pt>
                      <c:pt idx="13225">
                        <c:v>3.783495370370888</c:v>
                      </c:pt>
                      <c:pt idx="13226">
                        <c:v>3.7837384259250531</c:v>
                      </c:pt>
                      <c:pt idx="13227">
                        <c:v>3.7839814814792181</c:v>
                      </c:pt>
                      <c:pt idx="13228">
                        <c:v>3.7842245370333831</c:v>
                      </c:pt>
                      <c:pt idx="13229">
                        <c:v>3.7844675925948241</c:v>
                      </c:pt>
                      <c:pt idx="13230">
                        <c:v>3.7847106481489892</c:v>
                      </c:pt>
                      <c:pt idx="13231">
                        <c:v>3.7849537037031542</c:v>
                      </c:pt>
                      <c:pt idx="13232">
                        <c:v>3.7851967592573192</c:v>
                      </c:pt>
                      <c:pt idx="13233">
                        <c:v>3.7854398148114843</c:v>
                      </c:pt>
                      <c:pt idx="13234">
                        <c:v>3.7856828703729253</c:v>
                      </c:pt>
                      <c:pt idx="13235">
                        <c:v>3.7859259259270903</c:v>
                      </c:pt>
                      <c:pt idx="13236">
                        <c:v>3.7861689814812554</c:v>
                      </c:pt>
                      <c:pt idx="13237">
                        <c:v>3.7864120370354204</c:v>
                      </c:pt>
                      <c:pt idx="13238">
                        <c:v>3.7866550925895854</c:v>
                      </c:pt>
                      <c:pt idx="13239">
                        <c:v>3.7868981481510264</c:v>
                      </c:pt>
                      <c:pt idx="13240">
                        <c:v>3.7871412037051915</c:v>
                      </c:pt>
                      <c:pt idx="13241">
                        <c:v>3.7873842592593565</c:v>
                      </c:pt>
                      <c:pt idx="13242">
                        <c:v>3.7876273148135216</c:v>
                      </c:pt>
                      <c:pt idx="13243">
                        <c:v>3.7878819444444662</c:v>
                      </c:pt>
                      <c:pt idx="13244">
                        <c:v>3.7881249999986313</c:v>
                      </c:pt>
                      <c:pt idx="13245">
                        <c:v>3.7883680555527963</c:v>
                      </c:pt>
                      <c:pt idx="13246">
                        <c:v>3.7886111111142373</c:v>
                      </c:pt>
                      <c:pt idx="13247">
                        <c:v>3.7888541666684024</c:v>
                      </c:pt>
                      <c:pt idx="13248">
                        <c:v>3.7890972222225674</c:v>
                      </c:pt>
                      <c:pt idx="13249">
                        <c:v>3.7893402777767324</c:v>
                      </c:pt>
                      <c:pt idx="13250">
                        <c:v>3.7895833333308975</c:v>
                      </c:pt>
                      <c:pt idx="13251">
                        <c:v>3.7898263888850625</c:v>
                      </c:pt>
                      <c:pt idx="13252">
                        <c:v>3.7900694444465035</c:v>
                      </c:pt>
                      <c:pt idx="13253">
                        <c:v>3.7903125000006685</c:v>
                      </c:pt>
                      <c:pt idx="13254">
                        <c:v>3.7905555555548336</c:v>
                      </c:pt>
                      <c:pt idx="13255">
                        <c:v>3.7907986111089986</c:v>
                      </c:pt>
                      <c:pt idx="13256">
                        <c:v>3.7910416666631637</c:v>
                      </c:pt>
                      <c:pt idx="13257">
                        <c:v>3.7912847222246047</c:v>
                      </c:pt>
                      <c:pt idx="13258">
                        <c:v>3.7915277777787697</c:v>
                      </c:pt>
                      <c:pt idx="13259">
                        <c:v>3.7917708333329347</c:v>
                      </c:pt>
                      <c:pt idx="13260">
                        <c:v>3.7920138888870998</c:v>
                      </c:pt>
                      <c:pt idx="13261">
                        <c:v>3.7922569444412648</c:v>
                      </c:pt>
                      <c:pt idx="13262">
                        <c:v>3.7925000000027058</c:v>
                      </c:pt>
                      <c:pt idx="13263">
                        <c:v>3.7927430555568709</c:v>
                      </c:pt>
                      <c:pt idx="13264">
                        <c:v>3.7929861111110359</c:v>
                      </c:pt>
                      <c:pt idx="13265">
                        <c:v>3.7932291666652009</c:v>
                      </c:pt>
                      <c:pt idx="13266">
                        <c:v>3.793472222219366</c:v>
                      </c:pt>
                      <c:pt idx="13267">
                        <c:v>3.793715277780807</c:v>
                      </c:pt>
                      <c:pt idx="13268">
                        <c:v>3.793958333334972</c:v>
                      </c:pt>
                      <c:pt idx="13269">
                        <c:v>3.794201388889137</c:v>
                      </c:pt>
                      <c:pt idx="13270">
                        <c:v>3.7944444444433021</c:v>
                      </c:pt>
                      <c:pt idx="13271">
                        <c:v>3.7946874999974671</c:v>
                      </c:pt>
                      <c:pt idx="13272">
                        <c:v>3.7949305555516322</c:v>
                      </c:pt>
                      <c:pt idx="13273">
                        <c:v>3.7951736111130732</c:v>
                      </c:pt>
                      <c:pt idx="13274">
                        <c:v>3.7954166666672382</c:v>
                      </c:pt>
                      <c:pt idx="13275">
                        <c:v>3.7956597222214032</c:v>
                      </c:pt>
                      <c:pt idx="13276">
                        <c:v>3.7959027777755683</c:v>
                      </c:pt>
                      <c:pt idx="13277">
                        <c:v>3.7961458333297333</c:v>
                      </c:pt>
                      <c:pt idx="13278">
                        <c:v>3.7963888888911743</c:v>
                      </c:pt>
                      <c:pt idx="13279">
                        <c:v>3.7966319444453394</c:v>
                      </c:pt>
                      <c:pt idx="13280">
                        <c:v>3.7968749999995044</c:v>
                      </c:pt>
                      <c:pt idx="13281">
                        <c:v>3.7971180555536694</c:v>
                      </c:pt>
                      <c:pt idx="13282">
                        <c:v>3.7973611111078345</c:v>
                      </c:pt>
                      <c:pt idx="13283">
                        <c:v>3.7976041666692755</c:v>
                      </c:pt>
                      <c:pt idx="13284">
                        <c:v>3.7978472222234405</c:v>
                      </c:pt>
                      <c:pt idx="13285">
                        <c:v>3.7980902777776056</c:v>
                      </c:pt>
                      <c:pt idx="13286">
                        <c:v>3.7983333333317706</c:v>
                      </c:pt>
                      <c:pt idx="13287">
                        <c:v>3.7985763888859356</c:v>
                      </c:pt>
                      <c:pt idx="13288">
                        <c:v>3.7988194444473766</c:v>
                      </c:pt>
                      <c:pt idx="13289">
                        <c:v>3.7990625000015417</c:v>
                      </c:pt>
                      <c:pt idx="13290">
                        <c:v>3.7993055555557067</c:v>
                      </c:pt>
                      <c:pt idx="13291">
                        <c:v>3.7995486111098717</c:v>
                      </c:pt>
                      <c:pt idx="13292">
                        <c:v>3.7998032407408164</c:v>
                      </c:pt>
                      <c:pt idx="13293">
                        <c:v>3.8000462962949815</c:v>
                      </c:pt>
                      <c:pt idx="13294">
                        <c:v>3.8002893518491465</c:v>
                      </c:pt>
                      <c:pt idx="13295">
                        <c:v>3.8005324074033116</c:v>
                      </c:pt>
                      <c:pt idx="13296">
                        <c:v>3.8007754629647525</c:v>
                      </c:pt>
                      <c:pt idx="13297">
                        <c:v>3.8010185185189176</c:v>
                      </c:pt>
                      <c:pt idx="13298">
                        <c:v>3.8012615740730826</c:v>
                      </c:pt>
                      <c:pt idx="13299">
                        <c:v>3.8015046296272477</c:v>
                      </c:pt>
                      <c:pt idx="13300">
                        <c:v>3.8017476851814127</c:v>
                      </c:pt>
                      <c:pt idx="13301">
                        <c:v>3.8019907407428537</c:v>
                      </c:pt>
                      <c:pt idx="13302">
                        <c:v>3.8022337962970187</c:v>
                      </c:pt>
                      <c:pt idx="13303">
                        <c:v>3.8024768518511838</c:v>
                      </c:pt>
                      <c:pt idx="13304">
                        <c:v>3.8027199074053488</c:v>
                      </c:pt>
                      <c:pt idx="13305">
                        <c:v>3.8029629629595139</c:v>
                      </c:pt>
                      <c:pt idx="13306">
                        <c:v>3.8032060185209549</c:v>
                      </c:pt>
                      <c:pt idx="13307">
                        <c:v>3.8034490740751199</c:v>
                      </c:pt>
                      <c:pt idx="13308">
                        <c:v>3.8036921296292849</c:v>
                      </c:pt>
                      <c:pt idx="13309">
                        <c:v>3.80393518518345</c:v>
                      </c:pt>
                      <c:pt idx="13310">
                        <c:v>3.804178240737615</c:v>
                      </c:pt>
                      <c:pt idx="13311">
                        <c:v>3.804421296299056</c:v>
                      </c:pt>
                      <c:pt idx="13312">
                        <c:v>3.804664351853221</c:v>
                      </c:pt>
                      <c:pt idx="13313">
                        <c:v>3.8049074074073861</c:v>
                      </c:pt>
                      <c:pt idx="13314">
                        <c:v>3.8051504629615511</c:v>
                      </c:pt>
                      <c:pt idx="13315">
                        <c:v>3.8053935185157162</c:v>
                      </c:pt>
                      <c:pt idx="13316">
                        <c:v>3.8056365740771572</c:v>
                      </c:pt>
                      <c:pt idx="13317">
                        <c:v>3.8058796296313222</c:v>
                      </c:pt>
                      <c:pt idx="13318">
                        <c:v>3.8061226851854872</c:v>
                      </c:pt>
                      <c:pt idx="13319">
                        <c:v>3.8063657407396523</c:v>
                      </c:pt>
                      <c:pt idx="13320">
                        <c:v>3.8066087962938173</c:v>
                      </c:pt>
                      <c:pt idx="13321">
                        <c:v>3.8068518518479824</c:v>
                      </c:pt>
                      <c:pt idx="13322">
                        <c:v>3.8070949074094234</c:v>
                      </c:pt>
                      <c:pt idx="13323">
                        <c:v>3.8073379629635884</c:v>
                      </c:pt>
                      <c:pt idx="13324">
                        <c:v>3.8075810185177534</c:v>
                      </c:pt>
                      <c:pt idx="13325">
                        <c:v>3.8078240740719185</c:v>
                      </c:pt>
                      <c:pt idx="13326">
                        <c:v>3.8080671296260835</c:v>
                      </c:pt>
                      <c:pt idx="13327">
                        <c:v>3.8083101851875245</c:v>
                      </c:pt>
                      <c:pt idx="13328">
                        <c:v>3.8085532407416895</c:v>
                      </c:pt>
                      <c:pt idx="13329">
                        <c:v>3.8087962962958546</c:v>
                      </c:pt>
                      <c:pt idx="13330">
                        <c:v>3.8090393518500196</c:v>
                      </c:pt>
                      <c:pt idx="13331">
                        <c:v>3.8092824074041847</c:v>
                      </c:pt>
                      <c:pt idx="13332">
                        <c:v>3.8095254629656257</c:v>
                      </c:pt>
                      <c:pt idx="13333">
                        <c:v>3.8097685185197907</c:v>
                      </c:pt>
                      <c:pt idx="13334">
                        <c:v>3.8100115740739557</c:v>
                      </c:pt>
                      <c:pt idx="13335">
                        <c:v>3.8102546296281208</c:v>
                      </c:pt>
                      <c:pt idx="13336">
                        <c:v>3.8104976851822858</c:v>
                      </c:pt>
                      <c:pt idx="13337">
                        <c:v>3.8107407407437268</c:v>
                      </c:pt>
                      <c:pt idx="13338">
                        <c:v>3.8109837962978919</c:v>
                      </c:pt>
                      <c:pt idx="13339">
                        <c:v>3.8112268518520569</c:v>
                      </c:pt>
                      <c:pt idx="13340">
                        <c:v>3.8114814814830016</c:v>
                      </c:pt>
                      <c:pt idx="13341">
                        <c:v>3.8117245370371666</c:v>
                      </c:pt>
                      <c:pt idx="13342">
                        <c:v>3.8119675925913317</c:v>
                      </c:pt>
                      <c:pt idx="13343">
                        <c:v>3.8122106481454967</c:v>
                      </c:pt>
                      <c:pt idx="13344">
                        <c:v>3.8124537036996617</c:v>
                      </c:pt>
                      <c:pt idx="13345">
                        <c:v>3.8126967592611027</c:v>
                      </c:pt>
                      <c:pt idx="13346">
                        <c:v>3.8129398148152678</c:v>
                      </c:pt>
                      <c:pt idx="13347">
                        <c:v>3.8131828703694328</c:v>
                      </c:pt>
                      <c:pt idx="13348">
                        <c:v>3.8134259259235979</c:v>
                      </c:pt>
                      <c:pt idx="13349">
                        <c:v>3.8136689814777629</c:v>
                      </c:pt>
                      <c:pt idx="13350">
                        <c:v>3.8139120370392039</c:v>
                      </c:pt>
                      <c:pt idx="13351">
                        <c:v>3.8141550925933689</c:v>
                      </c:pt>
                      <c:pt idx="13352">
                        <c:v>3.814398148147534</c:v>
                      </c:pt>
                      <c:pt idx="13353">
                        <c:v>3.814641203701699</c:v>
                      </c:pt>
                      <c:pt idx="13354">
                        <c:v>3.8148842592558641</c:v>
                      </c:pt>
                      <c:pt idx="13355">
                        <c:v>3.815127314817305</c:v>
                      </c:pt>
                      <c:pt idx="13356">
                        <c:v>3.8153703703714701</c:v>
                      </c:pt>
                      <c:pt idx="13357">
                        <c:v>3.8156134259256351</c:v>
                      </c:pt>
                      <c:pt idx="13358">
                        <c:v>3.8158564814798002</c:v>
                      </c:pt>
                      <c:pt idx="13359">
                        <c:v>3.8160995370339652</c:v>
                      </c:pt>
                      <c:pt idx="13360">
                        <c:v>3.8163425925954062</c:v>
                      </c:pt>
                      <c:pt idx="13361">
                        <c:v>3.8165856481495712</c:v>
                      </c:pt>
                      <c:pt idx="13362">
                        <c:v>3.8168287037037363</c:v>
                      </c:pt>
                      <c:pt idx="13363">
                        <c:v>3.8170717592579013</c:v>
                      </c:pt>
                      <c:pt idx="13364">
                        <c:v>3.8173148148120664</c:v>
                      </c:pt>
                      <c:pt idx="13365">
                        <c:v>3.8175578703735074</c:v>
                      </c:pt>
                      <c:pt idx="13366">
                        <c:v>3.8178009259276724</c:v>
                      </c:pt>
                      <c:pt idx="13367">
                        <c:v>3.8180439814818374</c:v>
                      </c:pt>
                      <c:pt idx="13368">
                        <c:v>3.8182870370360025</c:v>
                      </c:pt>
                      <c:pt idx="13369">
                        <c:v>3.8185300925901675</c:v>
                      </c:pt>
                      <c:pt idx="13370">
                        <c:v>3.8187731481443326</c:v>
                      </c:pt>
                      <c:pt idx="13371">
                        <c:v>3.8190162037057735</c:v>
                      </c:pt>
                      <c:pt idx="13372">
                        <c:v>3.8192592592599386</c:v>
                      </c:pt>
                      <c:pt idx="13373">
                        <c:v>3.8195023148141036</c:v>
                      </c:pt>
                      <c:pt idx="13374">
                        <c:v>3.8197453703682687</c:v>
                      </c:pt>
                      <c:pt idx="13375">
                        <c:v>3.8199884259224337</c:v>
                      </c:pt>
                      <c:pt idx="13376">
                        <c:v>3.8202314814838747</c:v>
                      </c:pt>
                      <c:pt idx="13377">
                        <c:v>3.8204745370380397</c:v>
                      </c:pt>
                      <c:pt idx="13378">
                        <c:v>3.8207175925922048</c:v>
                      </c:pt>
                      <c:pt idx="13379">
                        <c:v>3.8209606481463698</c:v>
                      </c:pt>
                      <c:pt idx="13380">
                        <c:v>3.8212037037005349</c:v>
                      </c:pt>
                      <c:pt idx="13381">
                        <c:v>3.8214467592619759</c:v>
                      </c:pt>
                      <c:pt idx="13382">
                        <c:v>3.8216898148161409</c:v>
                      </c:pt>
                      <c:pt idx="13383">
                        <c:v>3.8219328703703059</c:v>
                      </c:pt>
                      <c:pt idx="13384">
                        <c:v>3.822175925924471</c:v>
                      </c:pt>
                      <c:pt idx="13385">
                        <c:v>3.822418981478636</c:v>
                      </c:pt>
                      <c:pt idx="13386">
                        <c:v>3.822662037040077</c:v>
                      </c:pt>
                      <c:pt idx="13387">
                        <c:v>3.822905092594242</c:v>
                      </c:pt>
                      <c:pt idx="13388">
                        <c:v>3.8231481481484071</c:v>
                      </c:pt>
                      <c:pt idx="13389">
                        <c:v>3.8234027777793518</c:v>
                      </c:pt>
                      <c:pt idx="13390">
                        <c:v>3.8236458333335168</c:v>
                      </c:pt>
                      <c:pt idx="13391">
                        <c:v>3.8238888888876819</c:v>
                      </c:pt>
                      <c:pt idx="13392">
                        <c:v>3.8241319444418469</c:v>
                      </c:pt>
                      <c:pt idx="13393">
                        <c:v>3.8243749999960119</c:v>
                      </c:pt>
                      <c:pt idx="13394">
                        <c:v>3.8246180555574529</c:v>
                      </c:pt>
                      <c:pt idx="13395">
                        <c:v>3.824861111111618</c:v>
                      </c:pt>
                      <c:pt idx="13396">
                        <c:v>3.825104166665783</c:v>
                      </c:pt>
                      <c:pt idx="13397">
                        <c:v>3.8253472222199481</c:v>
                      </c:pt>
                      <c:pt idx="13398">
                        <c:v>3.8255902777741131</c:v>
                      </c:pt>
                      <c:pt idx="13399">
                        <c:v>3.8258333333355541</c:v>
                      </c:pt>
                      <c:pt idx="13400">
                        <c:v>3.8260763888897191</c:v>
                      </c:pt>
                      <c:pt idx="13401">
                        <c:v>3.8263194444438842</c:v>
                      </c:pt>
                      <c:pt idx="13402">
                        <c:v>3.8265624999980492</c:v>
                      </c:pt>
                      <c:pt idx="13403">
                        <c:v>3.8268055555522142</c:v>
                      </c:pt>
                      <c:pt idx="13404">
                        <c:v>3.8270486111136552</c:v>
                      </c:pt>
                      <c:pt idx="13405">
                        <c:v>3.8272916666678203</c:v>
                      </c:pt>
                      <c:pt idx="13406">
                        <c:v>3.8275347222219853</c:v>
                      </c:pt>
                      <c:pt idx="13407">
                        <c:v>3.8277777777761504</c:v>
                      </c:pt>
                      <c:pt idx="13408">
                        <c:v>3.8280208333303154</c:v>
                      </c:pt>
                      <c:pt idx="13409">
                        <c:v>3.8282638888917564</c:v>
                      </c:pt>
                      <c:pt idx="13410">
                        <c:v>3.8285069444459214</c:v>
                      </c:pt>
                      <c:pt idx="13411">
                        <c:v>3.8287500000000865</c:v>
                      </c:pt>
                      <c:pt idx="13412">
                        <c:v>3.8289930555542515</c:v>
                      </c:pt>
                      <c:pt idx="13413">
                        <c:v>3.8292361111084166</c:v>
                      </c:pt>
                      <c:pt idx="13414">
                        <c:v>3.8294791666625816</c:v>
                      </c:pt>
                      <c:pt idx="13415">
                        <c:v>3.8297222222240226</c:v>
                      </c:pt>
                      <c:pt idx="13416">
                        <c:v>3.8299652777781876</c:v>
                      </c:pt>
                      <c:pt idx="13417">
                        <c:v>3.8302083333323527</c:v>
                      </c:pt>
                      <c:pt idx="13418">
                        <c:v>3.8304513888865177</c:v>
                      </c:pt>
                      <c:pt idx="13419">
                        <c:v>3.8306944444406827</c:v>
                      </c:pt>
                      <c:pt idx="13420">
                        <c:v>3.8309375000021237</c:v>
                      </c:pt>
                      <c:pt idx="13421">
                        <c:v>3.8311805555562888</c:v>
                      </c:pt>
                      <c:pt idx="13422">
                        <c:v>3.8314236111104538</c:v>
                      </c:pt>
                      <c:pt idx="13423">
                        <c:v>3.8316666666646189</c:v>
                      </c:pt>
                      <c:pt idx="13424">
                        <c:v>3.8319097222187839</c:v>
                      </c:pt>
                      <c:pt idx="13425">
                        <c:v>3.8321527777802249</c:v>
                      </c:pt>
                      <c:pt idx="13426">
                        <c:v>3.8323958333343899</c:v>
                      </c:pt>
                      <c:pt idx="13427">
                        <c:v>3.832638888888555</c:v>
                      </c:pt>
                      <c:pt idx="13428">
                        <c:v>3.83288194444272</c:v>
                      </c:pt>
                      <c:pt idx="13429">
                        <c:v>3.8331249999968851</c:v>
                      </c:pt>
                      <c:pt idx="13430">
                        <c:v>3.833368055558326</c:v>
                      </c:pt>
                      <c:pt idx="13431">
                        <c:v>3.8336111111124911</c:v>
                      </c:pt>
                      <c:pt idx="13432">
                        <c:v>3.8338541666666561</c:v>
                      </c:pt>
                      <c:pt idx="13433">
                        <c:v>3.8340972222208212</c:v>
                      </c:pt>
                      <c:pt idx="13434">
                        <c:v>3.8343402777749862</c:v>
                      </c:pt>
                      <c:pt idx="13435">
                        <c:v>3.8345833333364272</c:v>
                      </c:pt>
                      <c:pt idx="13436">
                        <c:v>3.8348263888905922</c:v>
                      </c:pt>
                      <c:pt idx="13437">
                        <c:v>3.8350810185215369</c:v>
                      </c:pt>
                      <c:pt idx="13438">
                        <c:v>3.835324074075702</c:v>
                      </c:pt>
                      <c:pt idx="13439">
                        <c:v>3.835567129629867</c:v>
                      </c:pt>
                      <c:pt idx="13440">
                        <c:v>3.8358101851840321</c:v>
                      </c:pt>
                      <c:pt idx="13441">
                        <c:v>3.8360532407381971</c:v>
                      </c:pt>
                      <c:pt idx="13442">
                        <c:v>3.8362962962923621</c:v>
                      </c:pt>
                      <c:pt idx="13443">
                        <c:v>3.8365393518538031</c:v>
                      </c:pt>
                      <c:pt idx="13444">
                        <c:v>3.8367824074079682</c:v>
                      </c:pt>
                      <c:pt idx="13445">
                        <c:v>3.8370254629621332</c:v>
                      </c:pt>
                      <c:pt idx="13446">
                        <c:v>3.8372685185162982</c:v>
                      </c:pt>
                      <c:pt idx="13447">
                        <c:v>3.8375115740704633</c:v>
                      </c:pt>
                      <c:pt idx="13448">
                        <c:v>3.8377546296319043</c:v>
                      </c:pt>
                      <c:pt idx="13449">
                        <c:v>3.8379976851860693</c:v>
                      </c:pt>
                      <c:pt idx="13450">
                        <c:v>3.8382407407402344</c:v>
                      </c:pt>
                      <c:pt idx="13451">
                        <c:v>3.8384837962943994</c:v>
                      </c:pt>
                      <c:pt idx="13452">
                        <c:v>3.8387268518485644</c:v>
                      </c:pt>
                      <c:pt idx="13453">
                        <c:v>3.8389699074100054</c:v>
                      </c:pt>
                      <c:pt idx="13454">
                        <c:v>3.8392129629641705</c:v>
                      </c:pt>
                      <c:pt idx="13455">
                        <c:v>3.8394560185183355</c:v>
                      </c:pt>
                      <c:pt idx="13456">
                        <c:v>3.8396990740725006</c:v>
                      </c:pt>
                      <c:pt idx="13457">
                        <c:v>3.8399421296266656</c:v>
                      </c:pt>
                      <c:pt idx="13458">
                        <c:v>3.8401851851881066</c:v>
                      </c:pt>
                      <c:pt idx="13459">
                        <c:v>3.8404282407422716</c:v>
                      </c:pt>
                      <c:pt idx="13460">
                        <c:v>3.8406712962964367</c:v>
                      </c:pt>
                      <c:pt idx="13461">
                        <c:v>3.8409143518506017</c:v>
                      </c:pt>
                      <c:pt idx="13462">
                        <c:v>3.8411574074047667</c:v>
                      </c:pt>
                      <c:pt idx="13463">
                        <c:v>3.8414004629589318</c:v>
                      </c:pt>
                      <c:pt idx="13464">
                        <c:v>3.8416435185203728</c:v>
                      </c:pt>
                      <c:pt idx="13465">
                        <c:v>3.8418865740745378</c:v>
                      </c:pt>
                      <c:pt idx="13466">
                        <c:v>3.8421296296287029</c:v>
                      </c:pt>
                      <c:pt idx="13467">
                        <c:v>3.8423726851828679</c:v>
                      </c:pt>
                      <c:pt idx="13468">
                        <c:v>3.8426157407370329</c:v>
                      </c:pt>
                      <c:pt idx="13469">
                        <c:v>3.8428587962984739</c:v>
                      </c:pt>
                      <c:pt idx="13470">
                        <c:v>3.843101851852639</c:v>
                      </c:pt>
                      <c:pt idx="13471">
                        <c:v>3.843344907406804</c:v>
                      </c:pt>
                      <c:pt idx="13472">
                        <c:v>3.8435879629609691</c:v>
                      </c:pt>
                      <c:pt idx="13473">
                        <c:v>3.8438310185151341</c:v>
                      </c:pt>
                      <c:pt idx="13474">
                        <c:v>3.8440740740765751</c:v>
                      </c:pt>
                      <c:pt idx="13475">
                        <c:v>3.8443171296307401</c:v>
                      </c:pt>
                      <c:pt idx="13476">
                        <c:v>3.8445601851849052</c:v>
                      </c:pt>
                      <c:pt idx="13477">
                        <c:v>3.8448032407390702</c:v>
                      </c:pt>
                      <c:pt idx="13478">
                        <c:v>3.8450462962932352</c:v>
                      </c:pt>
                      <c:pt idx="13479">
                        <c:v>3.8452893518546762</c:v>
                      </c:pt>
                      <c:pt idx="13480">
                        <c:v>3.8455324074088413</c:v>
                      </c:pt>
                      <c:pt idx="13481">
                        <c:v>3.8457754629630063</c:v>
                      </c:pt>
                      <c:pt idx="13482">
                        <c:v>3.8460185185171714</c:v>
                      </c:pt>
                      <c:pt idx="13483">
                        <c:v>3.8462615740713364</c:v>
                      </c:pt>
                      <c:pt idx="13484">
                        <c:v>3.8465046296255014</c:v>
                      </c:pt>
                      <c:pt idx="13485">
                        <c:v>3.8467476851869424</c:v>
                      </c:pt>
                      <c:pt idx="13486">
                        <c:v>3.8470023148178871</c:v>
                      </c:pt>
                      <c:pt idx="13487">
                        <c:v>3.8472453703720522</c:v>
                      </c:pt>
                      <c:pt idx="13488">
                        <c:v>3.8474884259262172</c:v>
                      </c:pt>
                      <c:pt idx="13489">
                        <c:v>3.8477314814803822</c:v>
                      </c:pt>
                      <c:pt idx="13490">
                        <c:v>3.8479745370345473</c:v>
                      </c:pt>
                      <c:pt idx="13491">
                        <c:v>3.8482175925887123</c:v>
                      </c:pt>
                      <c:pt idx="13492">
                        <c:v>3.8484606481501533</c:v>
                      </c:pt>
                      <c:pt idx="13493">
                        <c:v>3.8487037037043184</c:v>
                      </c:pt>
                      <c:pt idx="13494">
                        <c:v>3.8489467592584834</c:v>
                      </c:pt>
                      <c:pt idx="13495">
                        <c:v>3.8491898148126484</c:v>
                      </c:pt>
                      <c:pt idx="13496">
                        <c:v>3.8494328703668135</c:v>
                      </c:pt>
                      <c:pt idx="13497">
                        <c:v>3.8496759259282545</c:v>
                      </c:pt>
                      <c:pt idx="13498">
                        <c:v>3.8499189814824195</c:v>
                      </c:pt>
                      <c:pt idx="13499">
                        <c:v>3.8501620370365846</c:v>
                      </c:pt>
                      <c:pt idx="13500">
                        <c:v>3.8504050925907496</c:v>
                      </c:pt>
                      <c:pt idx="13501">
                        <c:v>3.8506481481449146</c:v>
                      </c:pt>
                      <c:pt idx="13502">
                        <c:v>3.8508912037063556</c:v>
                      </c:pt>
                      <c:pt idx="13503">
                        <c:v>3.8511342592605207</c:v>
                      </c:pt>
                      <c:pt idx="13504">
                        <c:v>3.8513773148146857</c:v>
                      </c:pt>
                      <c:pt idx="13505">
                        <c:v>3.8516203703688507</c:v>
                      </c:pt>
                      <c:pt idx="13506">
                        <c:v>3.8518634259230158</c:v>
                      </c:pt>
                      <c:pt idx="13507">
                        <c:v>3.8521064814844568</c:v>
                      </c:pt>
                      <c:pt idx="13508">
                        <c:v>3.8523495370386218</c:v>
                      </c:pt>
                      <c:pt idx="13509">
                        <c:v>3.8525925925927869</c:v>
                      </c:pt>
                      <c:pt idx="13510">
                        <c:v>3.8528356481469519</c:v>
                      </c:pt>
                      <c:pt idx="13511">
                        <c:v>3.8530787037011169</c:v>
                      </c:pt>
                      <c:pt idx="13512">
                        <c:v>3.853321759255282</c:v>
                      </c:pt>
                      <c:pt idx="13513">
                        <c:v>3.853564814816723</c:v>
                      </c:pt>
                      <c:pt idx="13514">
                        <c:v>3.853807870370888</c:v>
                      </c:pt>
                      <c:pt idx="13515">
                        <c:v>3.8540509259250531</c:v>
                      </c:pt>
                      <c:pt idx="13516">
                        <c:v>3.8542939814792181</c:v>
                      </c:pt>
                      <c:pt idx="13517">
                        <c:v>3.8545370370333831</c:v>
                      </c:pt>
                      <c:pt idx="13518">
                        <c:v>3.8547800925948241</c:v>
                      </c:pt>
                      <c:pt idx="13519">
                        <c:v>3.8550231481489892</c:v>
                      </c:pt>
                      <c:pt idx="13520">
                        <c:v>3.8552662037031542</c:v>
                      </c:pt>
                      <c:pt idx="13521">
                        <c:v>3.8555092592573192</c:v>
                      </c:pt>
                      <c:pt idx="13522">
                        <c:v>3.8557523148114843</c:v>
                      </c:pt>
                      <c:pt idx="13523">
                        <c:v>3.8559953703729253</c:v>
                      </c:pt>
                      <c:pt idx="13524">
                        <c:v>3.8562384259270903</c:v>
                      </c:pt>
                      <c:pt idx="13525">
                        <c:v>3.8564814814812554</c:v>
                      </c:pt>
                      <c:pt idx="13526">
                        <c:v>3.8567245370354204</c:v>
                      </c:pt>
                      <c:pt idx="13527">
                        <c:v>3.8569675925895854</c:v>
                      </c:pt>
                      <c:pt idx="13528">
                        <c:v>3.8572106481510264</c:v>
                      </c:pt>
                      <c:pt idx="13529">
                        <c:v>3.8574537037051915</c:v>
                      </c:pt>
                      <c:pt idx="13530">
                        <c:v>3.8576967592593565</c:v>
                      </c:pt>
                      <c:pt idx="13531">
                        <c:v>3.8579398148135216</c:v>
                      </c:pt>
                      <c:pt idx="13532">
                        <c:v>3.8581828703676866</c:v>
                      </c:pt>
                      <c:pt idx="13533">
                        <c:v>3.8584259259218516</c:v>
                      </c:pt>
                      <c:pt idx="13534">
                        <c:v>3.8586805555527963</c:v>
                      </c:pt>
                      <c:pt idx="13535">
                        <c:v>3.8589236111142373</c:v>
                      </c:pt>
                      <c:pt idx="13536">
                        <c:v>3.8591666666684024</c:v>
                      </c:pt>
                      <c:pt idx="13537">
                        <c:v>3.8594097222225674</c:v>
                      </c:pt>
                      <c:pt idx="13538">
                        <c:v>3.8596527777767324</c:v>
                      </c:pt>
                      <c:pt idx="13539">
                        <c:v>3.8598958333308975</c:v>
                      </c:pt>
                      <c:pt idx="13540">
                        <c:v>3.8601388888850625</c:v>
                      </c:pt>
                      <c:pt idx="13541">
                        <c:v>3.8603819444465035</c:v>
                      </c:pt>
                      <c:pt idx="13542">
                        <c:v>3.8606250000006685</c:v>
                      </c:pt>
                      <c:pt idx="13543">
                        <c:v>3.8608680555548336</c:v>
                      </c:pt>
                      <c:pt idx="13544">
                        <c:v>3.8611111111089986</c:v>
                      </c:pt>
                      <c:pt idx="13545">
                        <c:v>3.8613541666631637</c:v>
                      </c:pt>
                      <c:pt idx="13546">
                        <c:v>3.8615972222246047</c:v>
                      </c:pt>
                      <c:pt idx="13547">
                        <c:v>3.8618402777787697</c:v>
                      </c:pt>
                      <c:pt idx="13548">
                        <c:v>3.8620833333329347</c:v>
                      </c:pt>
                      <c:pt idx="13549">
                        <c:v>3.8623263888870998</c:v>
                      </c:pt>
                      <c:pt idx="13550">
                        <c:v>3.8625694444412648</c:v>
                      </c:pt>
                      <c:pt idx="13551">
                        <c:v>3.8628125000027058</c:v>
                      </c:pt>
                      <c:pt idx="13552">
                        <c:v>3.8630555555568709</c:v>
                      </c:pt>
                      <c:pt idx="13553">
                        <c:v>3.8632986111110359</c:v>
                      </c:pt>
                      <c:pt idx="13554">
                        <c:v>3.8635416666652009</c:v>
                      </c:pt>
                      <c:pt idx="13555">
                        <c:v>3.863784722219366</c:v>
                      </c:pt>
                      <c:pt idx="13556">
                        <c:v>3.864027777780807</c:v>
                      </c:pt>
                      <c:pt idx="13557">
                        <c:v>3.864270833334972</c:v>
                      </c:pt>
                      <c:pt idx="13558">
                        <c:v>3.864513888889137</c:v>
                      </c:pt>
                      <c:pt idx="13559">
                        <c:v>3.8647569444433021</c:v>
                      </c:pt>
                      <c:pt idx="13560">
                        <c:v>3.8649999999974671</c:v>
                      </c:pt>
                      <c:pt idx="13561">
                        <c:v>3.8652430555516322</c:v>
                      </c:pt>
                      <c:pt idx="13562">
                        <c:v>3.8654861111130732</c:v>
                      </c:pt>
                      <c:pt idx="13563">
                        <c:v>3.8657291666672382</c:v>
                      </c:pt>
                      <c:pt idx="13564">
                        <c:v>3.8659722222214032</c:v>
                      </c:pt>
                      <c:pt idx="13565">
                        <c:v>3.8662152777755683</c:v>
                      </c:pt>
                      <c:pt idx="13566">
                        <c:v>3.8664583333297333</c:v>
                      </c:pt>
                      <c:pt idx="13567">
                        <c:v>3.8667013888911743</c:v>
                      </c:pt>
                      <c:pt idx="13568">
                        <c:v>3.8669444444453394</c:v>
                      </c:pt>
                      <c:pt idx="13569">
                        <c:v>3.8671874999995044</c:v>
                      </c:pt>
                      <c:pt idx="13570">
                        <c:v>3.8674305555536694</c:v>
                      </c:pt>
                      <c:pt idx="13571">
                        <c:v>3.8676736111078345</c:v>
                      </c:pt>
                      <c:pt idx="13572">
                        <c:v>3.8679166666692755</c:v>
                      </c:pt>
                      <c:pt idx="13573">
                        <c:v>3.8681597222234405</c:v>
                      </c:pt>
                      <c:pt idx="13574">
                        <c:v>3.8684027777776056</c:v>
                      </c:pt>
                      <c:pt idx="13575">
                        <c:v>3.8686458333317706</c:v>
                      </c:pt>
                      <c:pt idx="13576">
                        <c:v>3.8688888888859356</c:v>
                      </c:pt>
                      <c:pt idx="13577">
                        <c:v>3.8691319444473766</c:v>
                      </c:pt>
                      <c:pt idx="13578">
                        <c:v>3.8693750000015417</c:v>
                      </c:pt>
                      <c:pt idx="13579">
                        <c:v>3.8696180555557067</c:v>
                      </c:pt>
                      <c:pt idx="13580">
                        <c:v>3.8698611111098717</c:v>
                      </c:pt>
                      <c:pt idx="13581">
                        <c:v>3.8701041666640368</c:v>
                      </c:pt>
                      <c:pt idx="13582">
                        <c:v>3.8703587962949815</c:v>
                      </c:pt>
                      <c:pt idx="13583">
                        <c:v>3.8706018518491465</c:v>
                      </c:pt>
                      <c:pt idx="13584">
                        <c:v>3.8708449074033116</c:v>
                      </c:pt>
                      <c:pt idx="13585">
                        <c:v>3.8710879629647525</c:v>
                      </c:pt>
                      <c:pt idx="13586">
                        <c:v>3.8713310185189176</c:v>
                      </c:pt>
                      <c:pt idx="13587">
                        <c:v>3.8715740740730826</c:v>
                      </c:pt>
                      <c:pt idx="13588">
                        <c:v>3.8718171296272477</c:v>
                      </c:pt>
                      <c:pt idx="13589">
                        <c:v>3.8720601851814127</c:v>
                      </c:pt>
                      <c:pt idx="13590">
                        <c:v>3.8723032407428537</c:v>
                      </c:pt>
                      <c:pt idx="13591">
                        <c:v>3.8725462962970187</c:v>
                      </c:pt>
                      <c:pt idx="13592">
                        <c:v>3.8727893518511838</c:v>
                      </c:pt>
                      <c:pt idx="13593">
                        <c:v>3.8730324074053488</c:v>
                      </c:pt>
                      <c:pt idx="13594">
                        <c:v>3.8732754629595139</c:v>
                      </c:pt>
                      <c:pt idx="13595">
                        <c:v>3.8735185185209549</c:v>
                      </c:pt>
                      <c:pt idx="13596">
                        <c:v>3.8737615740751199</c:v>
                      </c:pt>
                      <c:pt idx="13597">
                        <c:v>3.8740046296292849</c:v>
                      </c:pt>
                      <c:pt idx="13598">
                        <c:v>3.87424768518345</c:v>
                      </c:pt>
                      <c:pt idx="13599">
                        <c:v>3.874490740737615</c:v>
                      </c:pt>
                      <c:pt idx="13600">
                        <c:v>3.874733796299056</c:v>
                      </c:pt>
                      <c:pt idx="13601">
                        <c:v>3.874976851853221</c:v>
                      </c:pt>
                      <c:pt idx="13602">
                        <c:v>3.8752199074073861</c:v>
                      </c:pt>
                      <c:pt idx="13603">
                        <c:v>3.8754629629615511</c:v>
                      </c:pt>
                      <c:pt idx="13604">
                        <c:v>3.8757060185157162</c:v>
                      </c:pt>
                      <c:pt idx="13605">
                        <c:v>3.8759490740771572</c:v>
                      </c:pt>
                      <c:pt idx="13606">
                        <c:v>3.8761921296313222</c:v>
                      </c:pt>
                      <c:pt idx="13607">
                        <c:v>3.8764351851854872</c:v>
                      </c:pt>
                      <c:pt idx="13608">
                        <c:v>3.8766782407396523</c:v>
                      </c:pt>
                      <c:pt idx="13609">
                        <c:v>3.8769212962938173</c:v>
                      </c:pt>
                      <c:pt idx="13610">
                        <c:v>3.8771643518479824</c:v>
                      </c:pt>
                      <c:pt idx="13611">
                        <c:v>3.8774074074094234</c:v>
                      </c:pt>
                      <c:pt idx="13612">
                        <c:v>3.8776504629635884</c:v>
                      </c:pt>
                      <c:pt idx="13613">
                        <c:v>3.8778935185177534</c:v>
                      </c:pt>
                      <c:pt idx="13614">
                        <c:v>3.8781365740719185</c:v>
                      </c:pt>
                      <c:pt idx="13615">
                        <c:v>3.8783796296260835</c:v>
                      </c:pt>
                      <c:pt idx="13616">
                        <c:v>3.8786226851875245</c:v>
                      </c:pt>
                      <c:pt idx="13617">
                        <c:v>3.8788657407416895</c:v>
                      </c:pt>
                      <c:pt idx="13618">
                        <c:v>3.8791087962958546</c:v>
                      </c:pt>
                      <c:pt idx="13619">
                        <c:v>3.8793518518500196</c:v>
                      </c:pt>
                      <c:pt idx="13620">
                        <c:v>3.8795949074041847</c:v>
                      </c:pt>
                      <c:pt idx="13621">
                        <c:v>3.8798379629656257</c:v>
                      </c:pt>
                      <c:pt idx="13622">
                        <c:v>3.8800810185197907</c:v>
                      </c:pt>
                      <c:pt idx="13623">
                        <c:v>3.8803240740739557</c:v>
                      </c:pt>
                      <c:pt idx="13624">
                        <c:v>3.8805671296281208</c:v>
                      </c:pt>
                      <c:pt idx="13625">
                        <c:v>3.8808101851822858</c:v>
                      </c:pt>
                      <c:pt idx="13626">
                        <c:v>3.8810532407437268</c:v>
                      </c:pt>
                      <c:pt idx="13627">
                        <c:v>3.8812962962978919</c:v>
                      </c:pt>
                      <c:pt idx="13628">
                        <c:v>3.8815393518520569</c:v>
                      </c:pt>
                      <c:pt idx="13629">
                        <c:v>3.8817824074062219</c:v>
                      </c:pt>
                      <c:pt idx="13630">
                        <c:v>3.882025462960387</c:v>
                      </c:pt>
                      <c:pt idx="13631">
                        <c:v>3.8822800925913317</c:v>
                      </c:pt>
                      <c:pt idx="13632">
                        <c:v>3.8825231481454967</c:v>
                      </c:pt>
                      <c:pt idx="13633">
                        <c:v>3.8827662036996617</c:v>
                      </c:pt>
                      <c:pt idx="13634">
                        <c:v>3.8830092592611027</c:v>
                      </c:pt>
                      <c:pt idx="13635">
                        <c:v>3.8832523148152678</c:v>
                      </c:pt>
                      <c:pt idx="13636">
                        <c:v>3.8834953703694328</c:v>
                      </c:pt>
                      <c:pt idx="13637">
                        <c:v>3.8837384259235979</c:v>
                      </c:pt>
                      <c:pt idx="13638">
                        <c:v>3.8839814814777629</c:v>
                      </c:pt>
                      <c:pt idx="13639">
                        <c:v>3.8842245370392039</c:v>
                      </c:pt>
                      <c:pt idx="13640">
                        <c:v>3.8844675925933689</c:v>
                      </c:pt>
                      <c:pt idx="13641">
                        <c:v>3.884710648147534</c:v>
                      </c:pt>
                      <c:pt idx="13642">
                        <c:v>3.884953703701699</c:v>
                      </c:pt>
                      <c:pt idx="13643">
                        <c:v>3.8851967592558641</c:v>
                      </c:pt>
                      <c:pt idx="13644">
                        <c:v>3.885439814817305</c:v>
                      </c:pt>
                      <c:pt idx="13645">
                        <c:v>3.8856828703714701</c:v>
                      </c:pt>
                      <c:pt idx="13646">
                        <c:v>3.8859259259256351</c:v>
                      </c:pt>
                      <c:pt idx="13647">
                        <c:v>3.8861689814798002</c:v>
                      </c:pt>
                      <c:pt idx="13648">
                        <c:v>3.8864120370339652</c:v>
                      </c:pt>
                      <c:pt idx="13649">
                        <c:v>3.8866550925954062</c:v>
                      </c:pt>
                      <c:pt idx="13650">
                        <c:v>3.8868981481495712</c:v>
                      </c:pt>
                      <c:pt idx="13651">
                        <c:v>3.8871412037037363</c:v>
                      </c:pt>
                      <c:pt idx="13652">
                        <c:v>3.8873842592579013</c:v>
                      </c:pt>
                      <c:pt idx="13653">
                        <c:v>3.8876273148120664</c:v>
                      </c:pt>
                      <c:pt idx="13654">
                        <c:v>3.8878703703735074</c:v>
                      </c:pt>
                      <c:pt idx="13655">
                        <c:v>3.8881134259276724</c:v>
                      </c:pt>
                      <c:pt idx="13656">
                        <c:v>3.8883564814818374</c:v>
                      </c:pt>
                      <c:pt idx="13657">
                        <c:v>3.8885995370360025</c:v>
                      </c:pt>
                      <c:pt idx="13658">
                        <c:v>3.8888425925901675</c:v>
                      </c:pt>
                      <c:pt idx="13659">
                        <c:v>3.8890856481443326</c:v>
                      </c:pt>
                      <c:pt idx="13660">
                        <c:v>3.8893287037057735</c:v>
                      </c:pt>
                      <c:pt idx="13661">
                        <c:v>3.8895717592599386</c:v>
                      </c:pt>
                      <c:pt idx="13662">
                        <c:v>3.8898148148141036</c:v>
                      </c:pt>
                      <c:pt idx="13663">
                        <c:v>3.8900578703682687</c:v>
                      </c:pt>
                      <c:pt idx="13664">
                        <c:v>3.8903009259224337</c:v>
                      </c:pt>
                      <c:pt idx="13665">
                        <c:v>3.8905439814838747</c:v>
                      </c:pt>
                      <c:pt idx="13666">
                        <c:v>3.8907870370380397</c:v>
                      </c:pt>
                      <c:pt idx="13667">
                        <c:v>3.8910300925922048</c:v>
                      </c:pt>
                      <c:pt idx="13668">
                        <c:v>3.8912731481463698</c:v>
                      </c:pt>
                      <c:pt idx="13669">
                        <c:v>3.8915162037005349</c:v>
                      </c:pt>
                      <c:pt idx="13670">
                        <c:v>3.8917592592619759</c:v>
                      </c:pt>
                      <c:pt idx="13671">
                        <c:v>3.8920023148161409</c:v>
                      </c:pt>
                      <c:pt idx="13672">
                        <c:v>3.8922453703703059</c:v>
                      </c:pt>
                      <c:pt idx="13673">
                        <c:v>3.892488425924471</c:v>
                      </c:pt>
                      <c:pt idx="13674">
                        <c:v>3.892731481478636</c:v>
                      </c:pt>
                      <c:pt idx="13675">
                        <c:v>3.892974537040077</c:v>
                      </c:pt>
                      <c:pt idx="13676">
                        <c:v>3.893217592594242</c:v>
                      </c:pt>
                      <c:pt idx="13677">
                        <c:v>3.8934606481484071</c:v>
                      </c:pt>
                      <c:pt idx="13678">
                        <c:v>3.8937037037025721</c:v>
                      </c:pt>
                      <c:pt idx="13679">
                        <c:v>3.8939583333335168</c:v>
                      </c:pt>
                      <c:pt idx="13680">
                        <c:v>3.8942013888876819</c:v>
                      </c:pt>
                      <c:pt idx="13681">
                        <c:v>3.8944444444418469</c:v>
                      </c:pt>
                      <c:pt idx="13682">
                        <c:v>3.8946874999960119</c:v>
                      </c:pt>
                      <c:pt idx="13683">
                        <c:v>3.8949305555574529</c:v>
                      </c:pt>
                      <c:pt idx="13684">
                        <c:v>3.895173611111618</c:v>
                      </c:pt>
                      <c:pt idx="13685">
                        <c:v>3.895416666665783</c:v>
                      </c:pt>
                      <c:pt idx="13686">
                        <c:v>3.8956597222199481</c:v>
                      </c:pt>
                      <c:pt idx="13687">
                        <c:v>3.8959027777741131</c:v>
                      </c:pt>
                      <c:pt idx="13688">
                        <c:v>3.8961458333355541</c:v>
                      </c:pt>
                      <c:pt idx="13689">
                        <c:v>3.8963888888897191</c:v>
                      </c:pt>
                      <c:pt idx="13690">
                        <c:v>3.8966319444438842</c:v>
                      </c:pt>
                      <c:pt idx="13691">
                        <c:v>3.8968749999980492</c:v>
                      </c:pt>
                      <c:pt idx="13692">
                        <c:v>3.8971180555522142</c:v>
                      </c:pt>
                      <c:pt idx="13693">
                        <c:v>3.8973611111136552</c:v>
                      </c:pt>
                      <c:pt idx="13694">
                        <c:v>3.8976041666678203</c:v>
                      </c:pt>
                      <c:pt idx="13695">
                        <c:v>3.8978472222219853</c:v>
                      </c:pt>
                      <c:pt idx="13696">
                        <c:v>3.8980902777761504</c:v>
                      </c:pt>
                      <c:pt idx="13697">
                        <c:v>3.8983333333303154</c:v>
                      </c:pt>
                      <c:pt idx="13698">
                        <c:v>3.8985763888917564</c:v>
                      </c:pt>
                      <c:pt idx="13699">
                        <c:v>3.8988194444459214</c:v>
                      </c:pt>
                      <c:pt idx="13700">
                        <c:v>3.8990625000000865</c:v>
                      </c:pt>
                      <c:pt idx="13701">
                        <c:v>3.8993055555542515</c:v>
                      </c:pt>
                      <c:pt idx="13702">
                        <c:v>3.8995486111084166</c:v>
                      </c:pt>
                      <c:pt idx="13703">
                        <c:v>3.8997916666625816</c:v>
                      </c:pt>
                      <c:pt idx="13704">
                        <c:v>3.9000347222240226</c:v>
                      </c:pt>
                      <c:pt idx="13705">
                        <c:v>3.9002777777781876</c:v>
                      </c:pt>
                      <c:pt idx="13706">
                        <c:v>3.9005208333323527</c:v>
                      </c:pt>
                      <c:pt idx="13707">
                        <c:v>3.9007638888865177</c:v>
                      </c:pt>
                      <c:pt idx="13708">
                        <c:v>3.9010069444406827</c:v>
                      </c:pt>
                      <c:pt idx="13709">
                        <c:v>3.9012500000021237</c:v>
                      </c:pt>
                      <c:pt idx="13710">
                        <c:v>3.9014930555562888</c:v>
                      </c:pt>
                      <c:pt idx="13711">
                        <c:v>3.9017361111104538</c:v>
                      </c:pt>
                      <c:pt idx="13712">
                        <c:v>3.9019791666646189</c:v>
                      </c:pt>
                      <c:pt idx="13713">
                        <c:v>3.9022222222187839</c:v>
                      </c:pt>
                      <c:pt idx="13714">
                        <c:v>3.9024652777802249</c:v>
                      </c:pt>
                      <c:pt idx="13715">
                        <c:v>3.9027083333343899</c:v>
                      </c:pt>
                      <c:pt idx="13716">
                        <c:v>3.902951388888555</c:v>
                      </c:pt>
                      <c:pt idx="13717">
                        <c:v>3.90319444444272</c:v>
                      </c:pt>
                      <c:pt idx="13718">
                        <c:v>3.9034374999968851</c:v>
                      </c:pt>
                      <c:pt idx="13719">
                        <c:v>3.903680555558326</c:v>
                      </c:pt>
                      <c:pt idx="13720">
                        <c:v>3.9039236111124911</c:v>
                      </c:pt>
                      <c:pt idx="13721">
                        <c:v>3.9041666666666561</c:v>
                      </c:pt>
                      <c:pt idx="13722">
                        <c:v>3.9044097222208212</c:v>
                      </c:pt>
                      <c:pt idx="13723">
                        <c:v>3.9046527777749862</c:v>
                      </c:pt>
                      <c:pt idx="13724">
                        <c:v>3.9048958333364272</c:v>
                      </c:pt>
                      <c:pt idx="13725">
                        <c:v>3.9051388888905922</c:v>
                      </c:pt>
                      <c:pt idx="13726">
                        <c:v>3.9053819444447573</c:v>
                      </c:pt>
                      <c:pt idx="13727">
                        <c:v>3.9056249999989223</c:v>
                      </c:pt>
                      <c:pt idx="13728">
                        <c:v>3.905879629629867</c:v>
                      </c:pt>
                      <c:pt idx="13729">
                        <c:v>3.9061226851840321</c:v>
                      </c:pt>
                      <c:pt idx="13730">
                        <c:v>3.9063657407381971</c:v>
                      </c:pt>
                      <c:pt idx="13731">
                        <c:v>3.9066087962923621</c:v>
                      </c:pt>
                      <c:pt idx="13732">
                        <c:v>3.9068518518538031</c:v>
                      </c:pt>
                      <c:pt idx="13733">
                        <c:v>3.9070949074079682</c:v>
                      </c:pt>
                      <c:pt idx="13734">
                        <c:v>3.9073379629621332</c:v>
                      </c:pt>
                      <c:pt idx="13735">
                        <c:v>3.9075810185162982</c:v>
                      </c:pt>
                      <c:pt idx="13736">
                        <c:v>3.9078240740704633</c:v>
                      </c:pt>
                      <c:pt idx="13737">
                        <c:v>3.9080671296319043</c:v>
                      </c:pt>
                      <c:pt idx="13738">
                        <c:v>3.9083101851860693</c:v>
                      </c:pt>
                      <c:pt idx="13739">
                        <c:v>3.9085532407402344</c:v>
                      </c:pt>
                      <c:pt idx="13740">
                        <c:v>3.9087962962943994</c:v>
                      </c:pt>
                      <c:pt idx="13741">
                        <c:v>3.9090393518485644</c:v>
                      </c:pt>
                      <c:pt idx="13742">
                        <c:v>3.9092824074100054</c:v>
                      </c:pt>
                      <c:pt idx="13743">
                        <c:v>3.9095254629641705</c:v>
                      </c:pt>
                      <c:pt idx="13744">
                        <c:v>3.9097685185183355</c:v>
                      </c:pt>
                      <c:pt idx="13745">
                        <c:v>3.9100115740725006</c:v>
                      </c:pt>
                      <c:pt idx="13746">
                        <c:v>3.9102546296266656</c:v>
                      </c:pt>
                      <c:pt idx="13747">
                        <c:v>3.9104976851881066</c:v>
                      </c:pt>
                      <c:pt idx="13748">
                        <c:v>3.9107407407422716</c:v>
                      </c:pt>
                      <c:pt idx="13749">
                        <c:v>3.9109837962964367</c:v>
                      </c:pt>
                      <c:pt idx="13750">
                        <c:v>3.9112268518506017</c:v>
                      </c:pt>
                      <c:pt idx="13751">
                        <c:v>3.9114699074047667</c:v>
                      </c:pt>
                      <c:pt idx="13752">
                        <c:v>3.9117129629589318</c:v>
                      </c:pt>
                      <c:pt idx="13753">
                        <c:v>3.9119560185203728</c:v>
                      </c:pt>
                      <c:pt idx="13754">
                        <c:v>3.9121990740745378</c:v>
                      </c:pt>
                      <c:pt idx="13755">
                        <c:v>3.9124421296287029</c:v>
                      </c:pt>
                      <c:pt idx="13756">
                        <c:v>3.9126851851828679</c:v>
                      </c:pt>
                      <c:pt idx="13757">
                        <c:v>3.9129282407370329</c:v>
                      </c:pt>
                      <c:pt idx="13758">
                        <c:v>3.9131712962984739</c:v>
                      </c:pt>
                      <c:pt idx="13759">
                        <c:v>3.913414351852639</c:v>
                      </c:pt>
                      <c:pt idx="13760">
                        <c:v>3.913657407406804</c:v>
                      </c:pt>
                      <c:pt idx="13761">
                        <c:v>3.9139004629609691</c:v>
                      </c:pt>
                      <c:pt idx="13762">
                        <c:v>3.9141435185151341</c:v>
                      </c:pt>
                      <c:pt idx="13763">
                        <c:v>3.9143865740765751</c:v>
                      </c:pt>
                      <c:pt idx="13764">
                        <c:v>3.9146296296307401</c:v>
                      </c:pt>
                      <c:pt idx="13765">
                        <c:v>3.9148726851849052</c:v>
                      </c:pt>
                      <c:pt idx="13766">
                        <c:v>3.9151157407390702</c:v>
                      </c:pt>
                      <c:pt idx="13767">
                        <c:v>3.9153587962932352</c:v>
                      </c:pt>
                      <c:pt idx="13768">
                        <c:v>3.9156018518546762</c:v>
                      </c:pt>
                      <c:pt idx="13769">
                        <c:v>3.9158449074088413</c:v>
                      </c:pt>
                      <c:pt idx="13770">
                        <c:v>3.9160879629630063</c:v>
                      </c:pt>
                      <c:pt idx="13771">
                        <c:v>3.9163310185171714</c:v>
                      </c:pt>
                      <c:pt idx="13772">
                        <c:v>3.9165740740713364</c:v>
                      </c:pt>
                      <c:pt idx="13773">
                        <c:v>3.9168171296255014</c:v>
                      </c:pt>
                      <c:pt idx="13774">
                        <c:v>3.9170601851869424</c:v>
                      </c:pt>
                      <c:pt idx="13775">
                        <c:v>3.9173032407411075</c:v>
                      </c:pt>
                      <c:pt idx="13776">
                        <c:v>3.9175578703720522</c:v>
                      </c:pt>
                      <c:pt idx="13777">
                        <c:v>3.9178009259262172</c:v>
                      </c:pt>
                      <c:pt idx="13778">
                        <c:v>3.9180439814803822</c:v>
                      </c:pt>
                      <c:pt idx="13779">
                        <c:v>3.9182870370345473</c:v>
                      </c:pt>
                      <c:pt idx="13780">
                        <c:v>3.9185300925887123</c:v>
                      </c:pt>
                      <c:pt idx="13781">
                        <c:v>3.9187731481501533</c:v>
                      </c:pt>
                      <c:pt idx="13782">
                        <c:v>3.9190162037043184</c:v>
                      </c:pt>
                      <c:pt idx="13783">
                        <c:v>3.9192592592584834</c:v>
                      </c:pt>
                      <c:pt idx="13784">
                        <c:v>3.9195023148126484</c:v>
                      </c:pt>
                      <c:pt idx="13785">
                        <c:v>3.9197453703668135</c:v>
                      </c:pt>
                      <c:pt idx="13786">
                        <c:v>3.9199884259282545</c:v>
                      </c:pt>
                      <c:pt idx="13787">
                        <c:v>3.9202314814824195</c:v>
                      </c:pt>
                      <c:pt idx="13788">
                        <c:v>3.9204745370365846</c:v>
                      </c:pt>
                      <c:pt idx="13789">
                        <c:v>3.9207175925907496</c:v>
                      </c:pt>
                      <c:pt idx="13790">
                        <c:v>3.9209606481449146</c:v>
                      </c:pt>
                      <c:pt idx="13791">
                        <c:v>3.9212037037063556</c:v>
                      </c:pt>
                      <c:pt idx="13792">
                        <c:v>3.9214467592605207</c:v>
                      </c:pt>
                      <c:pt idx="13793">
                        <c:v>3.9216898148146857</c:v>
                      </c:pt>
                      <c:pt idx="13794">
                        <c:v>3.9219328703688507</c:v>
                      </c:pt>
                      <c:pt idx="13795">
                        <c:v>3.9221759259230158</c:v>
                      </c:pt>
                      <c:pt idx="13796">
                        <c:v>3.9224189814844568</c:v>
                      </c:pt>
                      <c:pt idx="13797">
                        <c:v>3.9226620370386218</c:v>
                      </c:pt>
                      <c:pt idx="13798">
                        <c:v>3.9229050925927869</c:v>
                      </c:pt>
                      <c:pt idx="13799">
                        <c:v>3.9231481481469519</c:v>
                      </c:pt>
                      <c:pt idx="13800">
                        <c:v>3.9233912037011169</c:v>
                      </c:pt>
                      <c:pt idx="13801">
                        <c:v>3.923634259255282</c:v>
                      </c:pt>
                      <c:pt idx="13802">
                        <c:v>3.923877314816723</c:v>
                      </c:pt>
                      <c:pt idx="13803">
                        <c:v>3.924120370370888</c:v>
                      </c:pt>
                      <c:pt idx="13804">
                        <c:v>3.9243634259250531</c:v>
                      </c:pt>
                      <c:pt idx="13805">
                        <c:v>3.9246064814792181</c:v>
                      </c:pt>
                      <c:pt idx="13806">
                        <c:v>3.9248495370333831</c:v>
                      </c:pt>
                      <c:pt idx="13807">
                        <c:v>3.9250925925948241</c:v>
                      </c:pt>
                      <c:pt idx="13808">
                        <c:v>3.9253356481489892</c:v>
                      </c:pt>
                      <c:pt idx="13809">
                        <c:v>3.9255787037031542</c:v>
                      </c:pt>
                      <c:pt idx="13810">
                        <c:v>3.9258217592573192</c:v>
                      </c:pt>
                      <c:pt idx="13811">
                        <c:v>3.9260648148114843</c:v>
                      </c:pt>
                      <c:pt idx="13812">
                        <c:v>3.9263078703729253</c:v>
                      </c:pt>
                      <c:pt idx="13813">
                        <c:v>3.9265509259270903</c:v>
                      </c:pt>
                      <c:pt idx="13814">
                        <c:v>3.9267939814812554</c:v>
                      </c:pt>
                      <c:pt idx="13815">
                        <c:v>3.9270370370354204</c:v>
                      </c:pt>
                      <c:pt idx="13816">
                        <c:v>3.9272800925895854</c:v>
                      </c:pt>
                      <c:pt idx="13817">
                        <c:v>3.9275231481510264</c:v>
                      </c:pt>
                      <c:pt idx="13818">
                        <c:v>3.9277662037051915</c:v>
                      </c:pt>
                      <c:pt idx="13819">
                        <c:v>3.9280092592593565</c:v>
                      </c:pt>
                      <c:pt idx="13820">
                        <c:v>3.9282523148135216</c:v>
                      </c:pt>
                      <c:pt idx="13821">
                        <c:v>3.9284953703676866</c:v>
                      </c:pt>
                      <c:pt idx="13822">
                        <c:v>3.9287384259218516</c:v>
                      </c:pt>
                      <c:pt idx="13823">
                        <c:v>3.9289814814832926</c:v>
                      </c:pt>
                      <c:pt idx="13824">
                        <c:v>3.9292361111142373</c:v>
                      </c:pt>
                      <c:pt idx="13825">
                        <c:v>3.9294791666684024</c:v>
                      </c:pt>
                      <c:pt idx="13826">
                        <c:v>3.9297222222225674</c:v>
                      </c:pt>
                      <c:pt idx="13827">
                        <c:v>3.9299652777767324</c:v>
                      </c:pt>
                      <c:pt idx="13828">
                        <c:v>3.9302083333308975</c:v>
                      </c:pt>
                      <c:pt idx="13829">
                        <c:v>3.9304513888850625</c:v>
                      </c:pt>
                      <c:pt idx="13830">
                        <c:v>3.9306944444465035</c:v>
                      </c:pt>
                      <c:pt idx="13831">
                        <c:v>3.9309375000006685</c:v>
                      </c:pt>
                      <c:pt idx="13832">
                        <c:v>3.9311805555548336</c:v>
                      </c:pt>
                      <c:pt idx="13833">
                        <c:v>3.9314236111089986</c:v>
                      </c:pt>
                      <c:pt idx="13834">
                        <c:v>3.9316666666631637</c:v>
                      </c:pt>
                      <c:pt idx="13835">
                        <c:v>3.9319097222246047</c:v>
                      </c:pt>
                      <c:pt idx="13836">
                        <c:v>3.9321527777787697</c:v>
                      </c:pt>
                      <c:pt idx="13837">
                        <c:v>3.9323958333329347</c:v>
                      </c:pt>
                      <c:pt idx="13838">
                        <c:v>3.9326388888870998</c:v>
                      </c:pt>
                      <c:pt idx="13839">
                        <c:v>3.9328819444412648</c:v>
                      </c:pt>
                      <c:pt idx="13840">
                        <c:v>3.9331250000027058</c:v>
                      </c:pt>
                      <c:pt idx="13841">
                        <c:v>3.9333680555568709</c:v>
                      </c:pt>
                      <c:pt idx="13842">
                        <c:v>3.9336111111110359</c:v>
                      </c:pt>
                      <c:pt idx="13843">
                        <c:v>3.9338541666652009</c:v>
                      </c:pt>
                      <c:pt idx="13844">
                        <c:v>3.934097222219366</c:v>
                      </c:pt>
                      <c:pt idx="13845">
                        <c:v>3.934340277780807</c:v>
                      </c:pt>
                      <c:pt idx="13846">
                        <c:v>3.934583333334972</c:v>
                      </c:pt>
                      <c:pt idx="13847">
                        <c:v>3.934826388889137</c:v>
                      </c:pt>
                      <c:pt idx="13848">
                        <c:v>3.9350694444433021</c:v>
                      </c:pt>
                      <c:pt idx="13849">
                        <c:v>3.9353124999974671</c:v>
                      </c:pt>
                      <c:pt idx="13850">
                        <c:v>3.9355555555516322</c:v>
                      </c:pt>
                      <c:pt idx="13851">
                        <c:v>3.9357986111130732</c:v>
                      </c:pt>
                      <c:pt idx="13852">
                        <c:v>3.9360416666672382</c:v>
                      </c:pt>
                      <c:pt idx="13853">
                        <c:v>3.9362847222214032</c:v>
                      </c:pt>
                      <c:pt idx="13854">
                        <c:v>3.9365277777755683</c:v>
                      </c:pt>
                      <c:pt idx="13855">
                        <c:v>3.9367708333297333</c:v>
                      </c:pt>
                      <c:pt idx="13856">
                        <c:v>3.9370138888911743</c:v>
                      </c:pt>
                      <c:pt idx="13857">
                        <c:v>3.9372569444453394</c:v>
                      </c:pt>
                      <c:pt idx="13858">
                        <c:v>3.9374999999995044</c:v>
                      </c:pt>
                      <c:pt idx="13859">
                        <c:v>3.9377430555536694</c:v>
                      </c:pt>
                      <c:pt idx="13860">
                        <c:v>3.9379861111078345</c:v>
                      </c:pt>
                      <c:pt idx="13861">
                        <c:v>3.9382291666692755</c:v>
                      </c:pt>
                      <c:pt idx="13862">
                        <c:v>3.9384722222234405</c:v>
                      </c:pt>
                      <c:pt idx="13863">
                        <c:v>3.9387152777776056</c:v>
                      </c:pt>
                      <c:pt idx="13864">
                        <c:v>3.9389583333317706</c:v>
                      </c:pt>
                      <c:pt idx="13865">
                        <c:v>3.9392013888859356</c:v>
                      </c:pt>
                      <c:pt idx="13866">
                        <c:v>3.9394444444473766</c:v>
                      </c:pt>
                      <c:pt idx="13867">
                        <c:v>3.9396875000015417</c:v>
                      </c:pt>
                      <c:pt idx="13868">
                        <c:v>3.9399305555557067</c:v>
                      </c:pt>
                      <c:pt idx="13869">
                        <c:v>3.9401736111098717</c:v>
                      </c:pt>
                      <c:pt idx="13870">
                        <c:v>3.9404166666640368</c:v>
                      </c:pt>
                      <c:pt idx="13871">
                        <c:v>3.9406597222182018</c:v>
                      </c:pt>
                      <c:pt idx="13872">
                        <c:v>3.9409027777796428</c:v>
                      </c:pt>
                      <c:pt idx="13873">
                        <c:v>3.9411574074033116</c:v>
                      </c:pt>
                      <c:pt idx="13874">
                        <c:v>3.9414004629647525</c:v>
                      </c:pt>
                      <c:pt idx="13875">
                        <c:v>3.9416435185189176</c:v>
                      </c:pt>
                      <c:pt idx="13876">
                        <c:v>3.9418865740730826</c:v>
                      </c:pt>
                      <c:pt idx="13877">
                        <c:v>3.9421296296272477</c:v>
                      </c:pt>
                      <c:pt idx="13878">
                        <c:v>3.9423726851814127</c:v>
                      </c:pt>
                      <c:pt idx="13879">
                        <c:v>3.9426157407428537</c:v>
                      </c:pt>
                      <c:pt idx="13880">
                        <c:v>3.9428587962970187</c:v>
                      </c:pt>
                      <c:pt idx="13881">
                        <c:v>3.9431018518511838</c:v>
                      </c:pt>
                      <c:pt idx="13882">
                        <c:v>3.9433449074053488</c:v>
                      </c:pt>
                      <c:pt idx="13883">
                        <c:v>3.9435879629595139</c:v>
                      </c:pt>
                      <c:pt idx="13884">
                        <c:v>3.9438310185209549</c:v>
                      </c:pt>
                      <c:pt idx="13885">
                        <c:v>3.9440740740751199</c:v>
                      </c:pt>
                      <c:pt idx="13886">
                        <c:v>3.9443171296292849</c:v>
                      </c:pt>
                      <c:pt idx="13887">
                        <c:v>3.94456018518345</c:v>
                      </c:pt>
                      <c:pt idx="13888">
                        <c:v>3.944803240737615</c:v>
                      </c:pt>
                      <c:pt idx="13889">
                        <c:v>3.945046296299056</c:v>
                      </c:pt>
                      <c:pt idx="13890">
                        <c:v>3.945289351853221</c:v>
                      </c:pt>
                      <c:pt idx="13891">
                        <c:v>3.9455324074073861</c:v>
                      </c:pt>
                      <c:pt idx="13892">
                        <c:v>3.9457754629615511</c:v>
                      </c:pt>
                      <c:pt idx="13893">
                        <c:v>3.9460185185157162</c:v>
                      </c:pt>
                      <c:pt idx="13894">
                        <c:v>3.9462615740771572</c:v>
                      </c:pt>
                      <c:pt idx="13895">
                        <c:v>3.9465046296313222</c:v>
                      </c:pt>
                      <c:pt idx="13896">
                        <c:v>3.9467476851854872</c:v>
                      </c:pt>
                      <c:pt idx="13897">
                        <c:v>3.9469907407396523</c:v>
                      </c:pt>
                      <c:pt idx="13898">
                        <c:v>3.9472337962938173</c:v>
                      </c:pt>
                      <c:pt idx="13899">
                        <c:v>3.9474768518479824</c:v>
                      </c:pt>
                      <c:pt idx="13900">
                        <c:v>3.9477199074094234</c:v>
                      </c:pt>
                      <c:pt idx="13901">
                        <c:v>3.9479629629635884</c:v>
                      </c:pt>
                      <c:pt idx="13902">
                        <c:v>3.9482060185177534</c:v>
                      </c:pt>
                      <c:pt idx="13903">
                        <c:v>3.9484490740719185</c:v>
                      </c:pt>
                      <c:pt idx="13904">
                        <c:v>3.9486921296260835</c:v>
                      </c:pt>
                      <c:pt idx="13905">
                        <c:v>3.9489351851875245</c:v>
                      </c:pt>
                      <c:pt idx="13906">
                        <c:v>3.9491782407416895</c:v>
                      </c:pt>
                      <c:pt idx="13907">
                        <c:v>3.9494212962958546</c:v>
                      </c:pt>
                      <c:pt idx="13908">
                        <c:v>3.9496643518500196</c:v>
                      </c:pt>
                      <c:pt idx="13909">
                        <c:v>3.9499074074041847</c:v>
                      </c:pt>
                      <c:pt idx="13910">
                        <c:v>3.9501504629656257</c:v>
                      </c:pt>
                      <c:pt idx="13911">
                        <c:v>3.9503935185197907</c:v>
                      </c:pt>
                      <c:pt idx="13912">
                        <c:v>3.9506365740739557</c:v>
                      </c:pt>
                      <c:pt idx="13913">
                        <c:v>3.9508796296281208</c:v>
                      </c:pt>
                      <c:pt idx="13914">
                        <c:v>3.9511226851822858</c:v>
                      </c:pt>
                      <c:pt idx="13915">
                        <c:v>3.9513657407437268</c:v>
                      </c:pt>
                      <c:pt idx="13916">
                        <c:v>3.9516087962978919</c:v>
                      </c:pt>
                      <c:pt idx="13917">
                        <c:v>3.9518518518520569</c:v>
                      </c:pt>
                      <c:pt idx="13918">
                        <c:v>3.9520949074062219</c:v>
                      </c:pt>
                      <c:pt idx="13919">
                        <c:v>3.952337962960387</c:v>
                      </c:pt>
                      <c:pt idx="13920">
                        <c:v>3.952581018514552</c:v>
                      </c:pt>
                      <c:pt idx="13921">
                        <c:v>3.9528356481454967</c:v>
                      </c:pt>
                      <c:pt idx="13922">
                        <c:v>3.9530787036996617</c:v>
                      </c:pt>
                      <c:pt idx="13923">
                        <c:v>3.9533217592611027</c:v>
                      </c:pt>
                      <c:pt idx="13924">
                        <c:v>3.9535648148152678</c:v>
                      </c:pt>
                      <c:pt idx="13925">
                        <c:v>3.9538078703694328</c:v>
                      </c:pt>
                      <c:pt idx="13926">
                        <c:v>3.9540509259235979</c:v>
                      </c:pt>
                      <c:pt idx="13927">
                        <c:v>3.9542939814777629</c:v>
                      </c:pt>
                      <c:pt idx="13928">
                        <c:v>3.9545370370392039</c:v>
                      </c:pt>
                      <c:pt idx="13929">
                        <c:v>3.9547800925933689</c:v>
                      </c:pt>
                      <c:pt idx="13930">
                        <c:v>3.955023148147534</c:v>
                      </c:pt>
                      <c:pt idx="13931">
                        <c:v>3.955266203701699</c:v>
                      </c:pt>
                      <c:pt idx="13932">
                        <c:v>3.9555092592558641</c:v>
                      </c:pt>
                      <c:pt idx="13933">
                        <c:v>3.955752314817305</c:v>
                      </c:pt>
                      <c:pt idx="13934">
                        <c:v>3.9559953703714701</c:v>
                      </c:pt>
                      <c:pt idx="13935">
                        <c:v>3.9562384259256351</c:v>
                      </c:pt>
                      <c:pt idx="13936">
                        <c:v>3.9564814814798002</c:v>
                      </c:pt>
                      <c:pt idx="13937">
                        <c:v>3.9567245370339652</c:v>
                      </c:pt>
                      <c:pt idx="13938">
                        <c:v>3.9569675925954062</c:v>
                      </c:pt>
                      <c:pt idx="13939">
                        <c:v>3.9572106481495712</c:v>
                      </c:pt>
                      <c:pt idx="13940">
                        <c:v>3.9574537037037363</c:v>
                      </c:pt>
                      <c:pt idx="13941">
                        <c:v>3.9576967592579013</c:v>
                      </c:pt>
                      <c:pt idx="13942">
                        <c:v>3.9579398148120664</c:v>
                      </c:pt>
                      <c:pt idx="13943">
                        <c:v>3.9581828703735074</c:v>
                      </c:pt>
                      <c:pt idx="13944">
                        <c:v>3.9584259259276724</c:v>
                      </c:pt>
                      <c:pt idx="13945">
                        <c:v>3.9586689814818374</c:v>
                      </c:pt>
                      <c:pt idx="13946">
                        <c:v>3.9589120370360025</c:v>
                      </c:pt>
                      <c:pt idx="13947">
                        <c:v>3.9591550925901675</c:v>
                      </c:pt>
                      <c:pt idx="13948">
                        <c:v>3.9593981481443326</c:v>
                      </c:pt>
                      <c:pt idx="13949">
                        <c:v>3.9596412037057735</c:v>
                      </c:pt>
                      <c:pt idx="13950">
                        <c:v>3.9598842592599386</c:v>
                      </c:pt>
                      <c:pt idx="13951">
                        <c:v>3.9601273148141036</c:v>
                      </c:pt>
                      <c:pt idx="13952">
                        <c:v>3.9603703703682687</c:v>
                      </c:pt>
                      <c:pt idx="13953">
                        <c:v>3.9606134259224337</c:v>
                      </c:pt>
                      <c:pt idx="13954">
                        <c:v>3.9608564814838747</c:v>
                      </c:pt>
                      <c:pt idx="13955">
                        <c:v>3.9610995370380397</c:v>
                      </c:pt>
                      <c:pt idx="13956">
                        <c:v>3.9613425925922048</c:v>
                      </c:pt>
                      <c:pt idx="13957">
                        <c:v>3.9615856481463698</c:v>
                      </c:pt>
                      <c:pt idx="13958">
                        <c:v>3.9618287037005349</c:v>
                      </c:pt>
                      <c:pt idx="13959">
                        <c:v>3.9620717592619759</c:v>
                      </c:pt>
                      <c:pt idx="13960">
                        <c:v>3.9623148148161409</c:v>
                      </c:pt>
                      <c:pt idx="13961">
                        <c:v>3.9625578703703059</c:v>
                      </c:pt>
                      <c:pt idx="13962">
                        <c:v>3.962800925924471</c:v>
                      </c:pt>
                      <c:pt idx="13963">
                        <c:v>3.963043981478636</c:v>
                      </c:pt>
                      <c:pt idx="13964">
                        <c:v>3.963287037040077</c:v>
                      </c:pt>
                      <c:pt idx="13965">
                        <c:v>3.963530092594242</c:v>
                      </c:pt>
                      <c:pt idx="13966">
                        <c:v>3.9637731481484071</c:v>
                      </c:pt>
                      <c:pt idx="13967">
                        <c:v>3.9640162037025721</c:v>
                      </c:pt>
                      <c:pt idx="13968">
                        <c:v>3.9642592592567372</c:v>
                      </c:pt>
                      <c:pt idx="13969">
                        <c:v>3.9645138888876819</c:v>
                      </c:pt>
                      <c:pt idx="13970">
                        <c:v>3.9647569444418469</c:v>
                      </c:pt>
                      <c:pt idx="13971">
                        <c:v>3.9649999999960119</c:v>
                      </c:pt>
                      <c:pt idx="13972">
                        <c:v>3.9652430555574529</c:v>
                      </c:pt>
                      <c:pt idx="13973">
                        <c:v>3.965486111111618</c:v>
                      </c:pt>
                      <c:pt idx="13974">
                        <c:v>3.965729166665783</c:v>
                      </c:pt>
                      <c:pt idx="13975">
                        <c:v>3.9659722222199481</c:v>
                      </c:pt>
                      <c:pt idx="13976">
                        <c:v>3.9662152777741131</c:v>
                      </c:pt>
                      <c:pt idx="13977">
                        <c:v>3.9664583333355541</c:v>
                      </c:pt>
                      <c:pt idx="13978">
                        <c:v>3.9667013888897191</c:v>
                      </c:pt>
                      <c:pt idx="13979">
                        <c:v>3.9669444444438842</c:v>
                      </c:pt>
                      <c:pt idx="13980">
                        <c:v>3.9671874999980492</c:v>
                      </c:pt>
                      <c:pt idx="13981">
                        <c:v>3.9674305555522142</c:v>
                      </c:pt>
                      <c:pt idx="13982">
                        <c:v>3.9676736111136552</c:v>
                      </c:pt>
                      <c:pt idx="13983">
                        <c:v>3.9679166666678203</c:v>
                      </c:pt>
                      <c:pt idx="13984">
                        <c:v>3.9681597222219853</c:v>
                      </c:pt>
                      <c:pt idx="13985">
                        <c:v>3.9684027777761504</c:v>
                      </c:pt>
                      <c:pt idx="13986">
                        <c:v>3.9686458333303154</c:v>
                      </c:pt>
                      <c:pt idx="13987">
                        <c:v>3.9688888888917564</c:v>
                      </c:pt>
                      <c:pt idx="13988">
                        <c:v>3.9691319444459214</c:v>
                      </c:pt>
                      <c:pt idx="13989">
                        <c:v>3.9693750000000865</c:v>
                      </c:pt>
                      <c:pt idx="13990">
                        <c:v>3.9696180555542515</c:v>
                      </c:pt>
                      <c:pt idx="13991">
                        <c:v>3.9698611111084166</c:v>
                      </c:pt>
                      <c:pt idx="13992">
                        <c:v>3.9701041666625816</c:v>
                      </c:pt>
                      <c:pt idx="13993">
                        <c:v>3.9703472222240226</c:v>
                      </c:pt>
                      <c:pt idx="13994">
                        <c:v>3.9705902777781876</c:v>
                      </c:pt>
                      <c:pt idx="13995">
                        <c:v>3.9708333333323527</c:v>
                      </c:pt>
                      <c:pt idx="13996">
                        <c:v>3.9710763888865177</c:v>
                      </c:pt>
                      <c:pt idx="13997">
                        <c:v>3.9713194444406827</c:v>
                      </c:pt>
                      <c:pt idx="13998">
                        <c:v>3.9715625000021237</c:v>
                      </c:pt>
                      <c:pt idx="13999">
                        <c:v>3.9718055555562888</c:v>
                      </c:pt>
                      <c:pt idx="14000">
                        <c:v>3.9720486111104538</c:v>
                      </c:pt>
                      <c:pt idx="14001">
                        <c:v>3.9722916666646189</c:v>
                      </c:pt>
                      <c:pt idx="14002">
                        <c:v>3.9725347222187839</c:v>
                      </c:pt>
                      <c:pt idx="14003">
                        <c:v>3.9727777777802249</c:v>
                      </c:pt>
                      <c:pt idx="14004">
                        <c:v>3.9730208333343899</c:v>
                      </c:pt>
                      <c:pt idx="14005">
                        <c:v>3.973263888888555</c:v>
                      </c:pt>
                      <c:pt idx="14006">
                        <c:v>3.97350694444272</c:v>
                      </c:pt>
                      <c:pt idx="14007">
                        <c:v>3.9737499999968851</c:v>
                      </c:pt>
                      <c:pt idx="14008">
                        <c:v>3.973993055558326</c:v>
                      </c:pt>
                      <c:pt idx="14009">
                        <c:v>3.9742361111124911</c:v>
                      </c:pt>
                      <c:pt idx="14010">
                        <c:v>3.9744791666666561</c:v>
                      </c:pt>
                      <c:pt idx="14011">
                        <c:v>3.9747222222208212</c:v>
                      </c:pt>
                      <c:pt idx="14012">
                        <c:v>3.9749652777749862</c:v>
                      </c:pt>
                      <c:pt idx="14013">
                        <c:v>3.9752083333364272</c:v>
                      </c:pt>
                      <c:pt idx="14014">
                        <c:v>3.9754513888905922</c:v>
                      </c:pt>
                      <c:pt idx="14015">
                        <c:v>3.9756944444447573</c:v>
                      </c:pt>
                      <c:pt idx="14016">
                        <c:v>3.9759374999989223</c:v>
                      </c:pt>
                      <c:pt idx="14017">
                        <c:v>3.9761805555530874</c:v>
                      </c:pt>
                      <c:pt idx="14018">
                        <c:v>3.9764351851840321</c:v>
                      </c:pt>
                      <c:pt idx="14019">
                        <c:v>3.9766782407381971</c:v>
                      </c:pt>
                      <c:pt idx="14020">
                        <c:v>3.9769212962923621</c:v>
                      </c:pt>
                      <c:pt idx="14021">
                        <c:v>3.9771643518538031</c:v>
                      </c:pt>
                      <c:pt idx="14022">
                        <c:v>3.9774074074079682</c:v>
                      </c:pt>
                      <c:pt idx="14023">
                        <c:v>3.9776504629621332</c:v>
                      </c:pt>
                      <c:pt idx="14024">
                        <c:v>3.9778935185162982</c:v>
                      </c:pt>
                      <c:pt idx="14025">
                        <c:v>3.9781365740704633</c:v>
                      </c:pt>
                      <c:pt idx="14026">
                        <c:v>3.9783796296319043</c:v>
                      </c:pt>
                      <c:pt idx="14027">
                        <c:v>3.9786226851860693</c:v>
                      </c:pt>
                      <c:pt idx="14028">
                        <c:v>3.9788657407402344</c:v>
                      </c:pt>
                      <c:pt idx="14029">
                        <c:v>3.9791087962943994</c:v>
                      </c:pt>
                      <c:pt idx="14030">
                        <c:v>3.9793518518485644</c:v>
                      </c:pt>
                      <c:pt idx="14031">
                        <c:v>3.9795949074100054</c:v>
                      </c:pt>
                      <c:pt idx="14032">
                        <c:v>3.9798379629641705</c:v>
                      </c:pt>
                      <c:pt idx="14033">
                        <c:v>3.9800810185183355</c:v>
                      </c:pt>
                      <c:pt idx="14034">
                        <c:v>3.9803240740725006</c:v>
                      </c:pt>
                      <c:pt idx="14035">
                        <c:v>3.9805671296266656</c:v>
                      </c:pt>
                      <c:pt idx="14036">
                        <c:v>3.9808101851881066</c:v>
                      </c:pt>
                      <c:pt idx="14037">
                        <c:v>3.9810532407422716</c:v>
                      </c:pt>
                      <c:pt idx="14038">
                        <c:v>3.9812962962964367</c:v>
                      </c:pt>
                      <c:pt idx="14039">
                        <c:v>3.9815393518506017</c:v>
                      </c:pt>
                      <c:pt idx="14040">
                        <c:v>3.9817824074047667</c:v>
                      </c:pt>
                      <c:pt idx="14041">
                        <c:v>3.9820254629589318</c:v>
                      </c:pt>
                      <c:pt idx="14042">
                        <c:v>3.9822685185203728</c:v>
                      </c:pt>
                      <c:pt idx="14043">
                        <c:v>3.9825115740745378</c:v>
                      </c:pt>
                      <c:pt idx="14044">
                        <c:v>3.9827546296287029</c:v>
                      </c:pt>
                      <c:pt idx="14045">
                        <c:v>3.9829976851828679</c:v>
                      </c:pt>
                      <c:pt idx="14046">
                        <c:v>3.9832407407370329</c:v>
                      </c:pt>
                      <c:pt idx="14047">
                        <c:v>3.9834837962984739</c:v>
                      </c:pt>
                      <c:pt idx="14048">
                        <c:v>3.983726851852639</c:v>
                      </c:pt>
                      <c:pt idx="14049">
                        <c:v>3.983969907406804</c:v>
                      </c:pt>
                      <c:pt idx="14050">
                        <c:v>3.9842129629609691</c:v>
                      </c:pt>
                      <c:pt idx="14051">
                        <c:v>3.9844560185151341</c:v>
                      </c:pt>
                      <c:pt idx="14052">
                        <c:v>3.9846990740765751</c:v>
                      </c:pt>
                      <c:pt idx="14053">
                        <c:v>3.9849421296307401</c:v>
                      </c:pt>
                      <c:pt idx="14054">
                        <c:v>3.9851851851849052</c:v>
                      </c:pt>
                      <c:pt idx="14055">
                        <c:v>3.9854282407390702</c:v>
                      </c:pt>
                      <c:pt idx="14056">
                        <c:v>3.9856712962932352</c:v>
                      </c:pt>
                      <c:pt idx="14057">
                        <c:v>3.9859143518546762</c:v>
                      </c:pt>
                      <c:pt idx="14058">
                        <c:v>3.9861574074088413</c:v>
                      </c:pt>
                      <c:pt idx="14059">
                        <c:v>3.9864004629630063</c:v>
                      </c:pt>
                      <c:pt idx="14060">
                        <c:v>3.9866435185171714</c:v>
                      </c:pt>
                      <c:pt idx="14061">
                        <c:v>3.9868865740713364</c:v>
                      </c:pt>
                      <c:pt idx="14062">
                        <c:v>3.9871296296255014</c:v>
                      </c:pt>
                      <c:pt idx="14063">
                        <c:v>3.9873726851869424</c:v>
                      </c:pt>
                      <c:pt idx="14064">
                        <c:v>3.9876157407411075</c:v>
                      </c:pt>
                      <c:pt idx="14065">
                        <c:v>3.9878587962952725</c:v>
                      </c:pt>
                      <c:pt idx="14066">
                        <c:v>3.9881134259262172</c:v>
                      </c:pt>
                      <c:pt idx="14067">
                        <c:v>3.9883564814803822</c:v>
                      </c:pt>
                      <c:pt idx="14068">
                        <c:v>3.9885995370345473</c:v>
                      </c:pt>
                      <c:pt idx="14069">
                        <c:v>3.9888425925887123</c:v>
                      </c:pt>
                      <c:pt idx="14070">
                        <c:v>3.9890856481501533</c:v>
                      </c:pt>
                      <c:pt idx="14071">
                        <c:v>3.9893287037043184</c:v>
                      </c:pt>
                      <c:pt idx="14072">
                        <c:v>3.9895717592584834</c:v>
                      </c:pt>
                      <c:pt idx="14073">
                        <c:v>3.9898148148126484</c:v>
                      </c:pt>
                      <c:pt idx="14074">
                        <c:v>3.9900578703668135</c:v>
                      </c:pt>
                      <c:pt idx="14075">
                        <c:v>3.9903009259282545</c:v>
                      </c:pt>
                      <c:pt idx="14076">
                        <c:v>3.9905439814824195</c:v>
                      </c:pt>
                      <c:pt idx="14077">
                        <c:v>3.9907870370365846</c:v>
                      </c:pt>
                      <c:pt idx="14078">
                        <c:v>3.9910300925907496</c:v>
                      </c:pt>
                      <c:pt idx="14079">
                        <c:v>3.9912731481449146</c:v>
                      </c:pt>
                      <c:pt idx="14080">
                        <c:v>3.9915162037063556</c:v>
                      </c:pt>
                      <c:pt idx="14081">
                        <c:v>3.9917592592605207</c:v>
                      </c:pt>
                      <c:pt idx="14082">
                        <c:v>3.9920023148146857</c:v>
                      </c:pt>
                      <c:pt idx="14083">
                        <c:v>3.9922453703688507</c:v>
                      </c:pt>
                      <c:pt idx="14084">
                        <c:v>3.9924884259230158</c:v>
                      </c:pt>
                      <c:pt idx="14085">
                        <c:v>3.9927314814844568</c:v>
                      </c:pt>
                      <c:pt idx="14086">
                        <c:v>3.9929745370386218</c:v>
                      </c:pt>
                      <c:pt idx="14087">
                        <c:v>3.9932175925927869</c:v>
                      </c:pt>
                      <c:pt idx="14088">
                        <c:v>3.9934606481469519</c:v>
                      </c:pt>
                      <c:pt idx="14089">
                        <c:v>3.9937037037011169</c:v>
                      </c:pt>
                      <c:pt idx="14090">
                        <c:v>3.993946759255282</c:v>
                      </c:pt>
                      <c:pt idx="14091">
                        <c:v>3.994189814816723</c:v>
                      </c:pt>
                      <c:pt idx="14092">
                        <c:v>3.994432870370888</c:v>
                      </c:pt>
                      <c:pt idx="14093">
                        <c:v>3.9946759259250531</c:v>
                      </c:pt>
                      <c:pt idx="14094">
                        <c:v>3.9949189814792181</c:v>
                      </c:pt>
                      <c:pt idx="14095">
                        <c:v>3.9951620370333831</c:v>
                      </c:pt>
                      <c:pt idx="14096">
                        <c:v>3.9954050925948241</c:v>
                      </c:pt>
                      <c:pt idx="14097">
                        <c:v>3.9956481481489892</c:v>
                      </c:pt>
                      <c:pt idx="14098">
                        <c:v>3.9958912037031542</c:v>
                      </c:pt>
                      <c:pt idx="14099">
                        <c:v>3.9961342592573192</c:v>
                      </c:pt>
                      <c:pt idx="14100">
                        <c:v>3.9963773148114843</c:v>
                      </c:pt>
                      <c:pt idx="14101">
                        <c:v>3.9966203703729253</c:v>
                      </c:pt>
                      <c:pt idx="14102">
                        <c:v>3.9968634259270903</c:v>
                      </c:pt>
                      <c:pt idx="14103">
                        <c:v>3.9971064814812554</c:v>
                      </c:pt>
                      <c:pt idx="14104">
                        <c:v>3.9973495370354204</c:v>
                      </c:pt>
                      <c:pt idx="14105">
                        <c:v>3.9975925925895854</c:v>
                      </c:pt>
                      <c:pt idx="14106">
                        <c:v>3.9978356481510264</c:v>
                      </c:pt>
                      <c:pt idx="14107">
                        <c:v>3.9980787037051915</c:v>
                      </c:pt>
                      <c:pt idx="14108">
                        <c:v>3.9983217592593565</c:v>
                      </c:pt>
                      <c:pt idx="14109">
                        <c:v>3.9985648148135216</c:v>
                      </c:pt>
                      <c:pt idx="14110">
                        <c:v>3.9988078703676866</c:v>
                      </c:pt>
                      <c:pt idx="14111">
                        <c:v>3.9990509259218516</c:v>
                      </c:pt>
                      <c:pt idx="14112">
                        <c:v>3.9992939814832926</c:v>
                      </c:pt>
                      <c:pt idx="14113">
                        <c:v>3.9995370370374577</c:v>
                      </c:pt>
                      <c:pt idx="14114">
                        <c:v>3.9997800925916227</c:v>
                      </c:pt>
                      <c:pt idx="14115">
                        <c:v>4.0000347222225674</c:v>
                      </c:pt>
                      <c:pt idx="14116">
                        <c:v>4.0002777777767324</c:v>
                      </c:pt>
                      <c:pt idx="14117">
                        <c:v>4.0005208333308975</c:v>
                      </c:pt>
                      <c:pt idx="14118">
                        <c:v>4.0007638888850625</c:v>
                      </c:pt>
                      <c:pt idx="14119">
                        <c:v>4.0010069444465035</c:v>
                      </c:pt>
                      <c:pt idx="14120">
                        <c:v>4.0012500000006685</c:v>
                      </c:pt>
                      <c:pt idx="14121">
                        <c:v>4.0014930555548336</c:v>
                      </c:pt>
                      <c:pt idx="14122">
                        <c:v>4.0017361111089986</c:v>
                      </c:pt>
                      <c:pt idx="14123">
                        <c:v>4.0019791666631637</c:v>
                      </c:pt>
                      <c:pt idx="14124">
                        <c:v>4.0022222222246047</c:v>
                      </c:pt>
                      <c:pt idx="14125">
                        <c:v>4.0024652777787697</c:v>
                      </c:pt>
                      <c:pt idx="14126">
                        <c:v>4.0027083333329347</c:v>
                      </c:pt>
                      <c:pt idx="14127">
                        <c:v>4.0029513888870998</c:v>
                      </c:pt>
                      <c:pt idx="14128">
                        <c:v>4.0031944444412648</c:v>
                      </c:pt>
                      <c:pt idx="14129">
                        <c:v>4.0034375000027058</c:v>
                      </c:pt>
                      <c:pt idx="14130">
                        <c:v>4.0036805555568709</c:v>
                      </c:pt>
                      <c:pt idx="14131">
                        <c:v>4.0039236111110359</c:v>
                      </c:pt>
                      <c:pt idx="14132">
                        <c:v>4.0041666666652009</c:v>
                      </c:pt>
                      <c:pt idx="14133">
                        <c:v>4.004409722219366</c:v>
                      </c:pt>
                      <c:pt idx="14134">
                        <c:v>4.004652777780807</c:v>
                      </c:pt>
                      <c:pt idx="14135">
                        <c:v>4.004895833334972</c:v>
                      </c:pt>
                      <c:pt idx="14136">
                        <c:v>4.005138888889137</c:v>
                      </c:pt>
                      <c:pt idx="14137">
                        <c:v>4.0053819444433021</c:v>
                      </c:pt>
                      <c:pt idx="14138">
                        <c:v>4.0056249999974671</c:v>
                      </c:pt>
                      <c:pt idx="14139">
                        <c:v>4.0058680555516322</c:v>
                      </c:pt>
                      <c:pt idx="14140">
                        <c:v>4.0061111111130732</c:v>
                      </c:pt>
                      <c:pt idx="14141">
                        <c:v>4.0063541666672382</c:v>
                      </c:pt>
                      <c:pt idx="14142">
                        <c:v>4.0065972222214032</c:v>
                      </c:pt>
                      <c:pt idx="14143">
                        <c:v>4.0068402777755683</c:v>
                      </c:pt>
                      <c:pt idx="14144">
                        <c:v>4.0070833333297333</c:v>
                      </c:pt>
                      <c:pt idx="14145">
                        <c:v>4.0073263888911743</c:v>
                      </c:pt>
                      <c:pt idx="14146">
                        <c:v>4.0075694444453394</c:v>
                      </c:pt>
                      <c:pt idx="14147">
                        <c:v>4.0078124999995044</c:v>
                      </c:pt>
                      <c:pt idx="14148">
                        <c:v>4.0080555555536694</c:v>
                      </c:pt>
                      <c:pt idx="14149">
                        <c:v>4.0082986111078345</c:v>
                      </c:pt>
                      <c:pt idx="14150">
                        <c:v>4.0085416666692755</c:v>
                      </c:pt>
                      <c:pt idx="14151">
                        <c:v>4.0087847222234405</c:v>
                      </c:pt>
                      <c:pt idx="14152">
                        <c:v>4.0090277777776056</c:v>
                      </c:pt>
                      <c:pt idx="14153">
                        <c:v>4.0092708333317706</c:v>
                      </c:pt>
                      <c:pt idx="14154">
                        <c:v>4.0095138888859356</c:v>
                      </c:pt>
                      <c:pt idx="14155">
                        <c:v>4.0097569444473766</c:v>
                      </c:pt>
                      <c:pt idx="14156">
                        <c:v>4.0100000000015417</c:v>
                      </c:pt>
                      <c:pt idx="14157">
                        <c:v>4.0102430555557067</c:v>
                      </c:pt>
                      <c:pt idx="14158">
                        <c:v>4.0104861111098717</c:v>
                      </c:pt>
                      <c:pt idx="14159">
                        <c:v>4.0107291666640368</c:v>
                      </c:pt>
                      <c:pt idx="14160">
                        <c:v>4.0109722222182018</c:v>
                      </c:pt>
                      <c:pt idx="14161">
                        <c:v>4.0112152777796428</c:v>
                      </c:pt>
                      <c:pt idx="14162">
                        <c:v>4.0114583333338079</c:v>
                      </c:pt>
                      <c:pt idx="14163">
                        <c:v>4.0117129629647525</c:v>
                      </c:pt>
                      <c:pt idx="14164">
                        <c:v>4.0119560185189176</c:v>
                      </c:pt>
                      <c:pt idx="14165">
                        <c:v>4.0121990740730826</c:v>
                      </c:pt>
                      <c:pt idx="14166">
                        <c:v>4.0124421296272477</c:v>
                      </c:pt>
                      <c:pt idx="14167">
                        <c:v>4.0126851851814127</c:v>
                      </c:pt>
                      <c:pt idx="14168">
                        <c:v>4.0129282407428537</c:v>
                      </c:pt>
                      <c:pt idx="14169">
                        <c:v>4.0131712962970187</c:v>
                      </c:pt>
                      <c:pt idx="14170">
                        <c:v>4.0134143518511838</c:v>
                      </c:pt>
                      <c:pt idx="14171">
                        <c:v>4.0136574074053488</c:v>
                      </c:pt>
                      <c:pt idx="14172">
                        <c:v>4.0139004629595139</c:v>
                      </c:pt>
                      <c:pt idx="14173">
                        <c:v>4.0141435185209549</c:v>
                      </c:pt>
                      <c:pt idx="14174">
                        <c:v>4.0143865740751199</c:v>
                      </c:pt>
                      <c:pt idx="14175">
                        <c:v>4.0146296296292849</c:v>
                      </c:pt>
                      <c:pt idx="14176">
                        <c:v>4.01487268518345</c:v>
                      </c:pt>
                      <c:pt idx="14177">
                        <c:v>4.015115740737615</c:v>
                      </c:pt>
                      <c:pt idx="14178">
                        <c:v>4.015358796299056</c:v>
                      </c:pt>
                      <c:pt idx="14179">
                        <c:v>4.015601851853221</c:v>
                      </c:pt>
                      <c:pt idx="14180">
                        <c:v>4.0158449074073861</c:v>
                      </c:pt>
                      <c:pt idx="14181">
                        <c:v>4.0160879629615511</c:v>
                      </c:pt>
                      <c:pt idx="14182">
                        <c:v>4.0163310185157162</c:v>
                      </c:pt>
                      <c:pt idx="14183">
                        <c:v>4.0165740740771572</c:v>
                      </c:pt>
                      <c:pt idx="14184">
                        <c:v>4.0168171296313222</c:v>
                      </c:pt>
                      <c:pt idx="14185">
                        <c:v>4.0170601851854872</c:v>
                      </c:pt>
                      <c:pt idx="14186">
                        <c:v>4.0173032407396523</c:v>
                      </c:pt>
                      <c:pt idx="14187">
                        <c:v>4.0175462962938173</c:v>
                      </c:pt>
                      <c:pt idx="14188">
                        <c:v>4.0177893518479824</c:v>
                      </c:pt>
                      <c:pt idx="14189">
                        <c:v>4.0180324074094234</c:v>
                      </c:pt>
                      <c:pt idx="14190">
                        <c:v>4.0182754629635884</c:v>
                      </c:pt>
                      <c:pt idx="14191">
                        <c:v>4.0185185185177534</c:v>
                      </c:pt>
                      <c:pt idx="14192">
                        <c:v>4.0187615740719185</c:v>
                      </c:pt>
                      <c:pt idx="14193">
                        <c:v>4.0190046296260835</c:v>
                      </c:pt>
                      <c:pt idx="14194">
                        <c:v>4.0192476851875245</c:v>
                      </c:pt>
                      <c:pt idx="14195">
                        <c:v>4.0194907407416895</c:v>
                      </c:pt>
                      <c:pt idx="14196">
                        <c:v>4.0197337962958546</c:v>
                      </c:pt>
                      <c:pt idx="14197">
                        <c:v>4.0199768518500196</c:v>
                      </c:pt>
                      <c:pt idx="14198">
                        <c:v>4.0202199074041847</c:v>
                      </c:pt>
                      <c:pt idx="14199">
                        <c:v>4.0204629629656257</c:v>
                      </c:pt>
                      <c:pt idx="14200">
                        <c:v>4.0207060185197907</c:v>
                      </c:pt>
                      <c:pt idx="14201">
                        <c:v>4.0209490740739557</c:v>
                      </c:pt>
                      <c:pt idx="14202">
                        <c:v>4.0211921296281208</c:v>
                      </c:pt>
                      <c:pt idx="14203">
                        <c:v>4.0214351851822858</c:v>
                      </c:pt>
                      <c:pt idx="14204">
                        <c:v>4.0216782407437268</c:v>
                      </c:pt>
                      <c:pt idx="14205">
                        <c:v>4.0219212962978919</c:v>
                      </c:pt>
                      <c:pt idx="14206">
                        <c:v>4.0221643518520569</c:v>
                      </c:pt>
                      <c:pt idx="14207">
                        <c:v>4.0224074074062219</c:v>
                      </c:pt>
                      <c:pt idx="14208">
                        <c:v>4.022650462960387</c:v>
                      </c:pt>
                      <c:pt idx="14209">
                        <c:v>4.022893518514552</c:v>
                      </c:pt>
                      <c:pt idx="14210">
                        <c:v>4.023136574075993</c:v>
                      </c:pt>
                      <c:pt idx="14211">
                        <c:v>4.0233912036996617</c:v>
                      </c:pt>
                      <c:pt idx="14212">
                        <c:v>4.0236342592611027</c:v>
                      </c:pt>
                      <c:pt idx="14213">
                        <c:v>4.0238773148152678</c:v>
                      </c:pt>
                      <c:pt idx="14214">
                        <c:v>4.0241203703694328</c:v>
                      </c:pt>
                      <c:pt idx="14215">
                        <c:v>4.0243634259235979</c:v>
                      </c:pt>
                      <c:pt idx="14216">
                        <c:v>4.0246064814777629</c:v>
                      </c:pt>
                      <c:pt idx="14217">
                        <c:v>4.0248495370392039</c:v>
                      </c:pt>
                      <c:pt idx="14218">
                        <c:v>4.0250925925933689</c:v>
                      </c:pt>
                      <c:pt idx="14219">
                        <c:v>4.025335648147534</c:v>
                      </c:pt>
                      <c:pt idx="14220">
                        <c:v>4.025578703701699</c:v>
                      </c:pt>
                      <c:pt idx="14221">
                        <c:v>4.0258217592558641</c:v>
                      </c:pt>
                      <c:pt idx="14222">
                        <c:v>4.026064814817305</c:v>
                      </c:pt>
                      <c:pt idx="14223">
                        <c:v>4.0263078703714701</c:v>
                      </c:pt>
                      <c:pt idx="14224">
                        <c:v>4.0265509259256351</c:v>
                      </c:pt>
                      <c:pt idx="14225">
                        <c:v>4.0267939814798002</c:v>
                      </c:pt>
                      <c:pt idx="14226">
                        <c:v>4.0270370370339652</c:v>
                      </c:pt>
                      <c:pt idx="14227">
                        <c:v>4.0272800925954062</c:v>
                      </c:pt>
                      <c:pt idx="14228">
                        <c:v>4.0275231481495712</c:v>
                      </c:pt>
                      <c:pt idx="14229">
                        <c:v>4.0277662037037363</c:v>
                      </c:pt>
                      <c:pt idx="14230">
                        <c:v>4.0280092592579013</c:v>
                      </c:pt>
                      <c:pt idx="14231">
                        <c:v>4.0282523148120664</c:v>
                      </c:pt>
                      <c:pt idx="14232">
                        <c:v>4.0284953703735074</c:v>
                      </c:pt>
                      <c:pt idx="14233">
                        <c:v>4.0287384259276724</c:v>
                      </c:pt>
                      <c:pt idx="14234">
                        <c:v>4.0289814814818374</c:v>
                      </c:pt>
                      <c:pt idx="14235">
                        <c:v>4.0292245370360025</c:v>
                      </c:pt>
                      <c:pt idx="14236">
                        <c:v>4.0294675925901675</c:v>
                      </c:pt>
                      <c:pt idx="14237">
                        <c:v>4.0297106481443326</c:v>
                      </c:pt>
                      <c:pt idx="14238">
                        <c:v>4.0299537037057735</c:v>
                      </c:pt>
                      <c:pt idx="14239">
                        <c:v>4.0301967592599386</c:v>
                      </c:pt>
                      <c:pt idx="14240">
                        <c:v>4.0304398148141036</c:v>
                      </c:pt>
                      <c:pt idx="14241">
                        <c:v>4.0306828703682687</c:v>
                      </c:pt>
                      <c:pt idx="14242">
                        <c:v>4.0309259259224337</c:v>
                      </c:pt>
                      <c:pt idx="14243">
                        <c:v>4.0311689814838747</c:v>
                      </c:pt>
                      <c:pt idx="14244">
                        <c:v>4.0314120370380397</c:v>
                      </c:pt>
                      <c:pt idx="14245">
                        <c:v>4.0316550925922048</c:v>
                      </c:pt>
                      <c:pt idx="14246">
                        <c:v>4.0318981481463698</c:v>
                      </c:pt>
                      <c:pt idx="14247">
                        <c:v>4.0321412037005349</c:v>
                      </c:pt>
                      <c:pt idx="14248">
                        <c:v>4.0323842592619759</c:v>
                      </c:pt>
                      <c:pt idx="14249">
                        <c:v>4.0326273148161409</c:v>
                      </c:pt>
                      <c:pt idx="14250">
                        <c:v>4.0328703703703059</c:v>
                      </c:pt>
                      <c:pt idx="14251">
                        <c:v>4.033113425924471</c:v>
                      </c:pt>
                      <c:pt idx="14252">
                        <c:v>4.033356481478636</c:v>
                      </c:pt>
                      <c:pt idx="14253">
                        <c:v>4.033599537040077</c:v>
                      </c:pt>
                      <c:pt idx="14254">
                        <c:v>4.033842592594242</c:v>
                      </c:pt>
                      <c:pt idx="14255">
                        <c:v>4.0340856481484071</c:v>
                      </c:pt>
                      <c:pt idx="14256">
                        <c:v>4.0343287037025721</c:v>
                      </c:pt>
                      <c:pt idx="14257">
                        <c:v>4.0345717592567372</c:v>
                      </c:pt>
                      <c:pt idx="14258">
                        <c:v>4.0348148148109022</c:v>
                      </c:pt>
                      <c:pt idx="14259">
                        <c:v>4.0350578703723432</c:v>
                      </c:pt>
                      <c:pt idx="14260">
                        <c:v>4.0353124999960119</c:v>
                      </c:pt>
                      <c:pt idx="14261">
                        <c:v>4.0355555555574529</c:v>
                      </c:pt>
                      <c:pt idx="14262">
                        <c:v>4.035798611111618</c:v>
                      </c:pt>
                      <c:pt idx="14263">
                        <c:v>4.036041666665783</c:v>
                      </c:pt>
                      <c:pt idx="14264">
                        <c:v>4.0362847222199481</c:v>
                      </c:pt>
                      <c:pt idx="14265">
                        <c:v>4.0365277777741131</c:v>
                      </c:pt>
                      <c:pt idx="14266">
                        <c:v>4.0367708333355541</c:v>
                      </c:pt>
                      <c:pt idx="14267">
                        <c:v>4.0370138888897191</c:v>
                      </c:pt>
                      <c:pt idx="14268">
                        <c:v>4.0372569444438842</c:v>
                      </c:pt>
                      <c:pt idx="14269">
                        <c:v>4.0374999999980492</c:v>
                      </c:pt>
                      <c:pt idx="14270">
                        <c:v>4.0377430555522142</c:v>
                      </c:pt>
                      <c:pt idx="14271">
                        <c:v>4.0379861111136552</c:v>
                      </c:pt>
                      <c:pt idx="14272">
                        <c:v>4.0382291666678203</c:v>
                      </c:pt>
                      <c:pt idx="14273">
                        <c:v>4.0384722222219853</c:v>
                      </c:pt>
                      <c:pt idx="14274">
                        <c:v>4.0387152777761504</c:v>
                      </c:pt>
                      <c:pt idx="14275">
                        <c:v>4.0389583333303154</c:v>
                      </c:pt>
                      <c:pt idx="14276">
                        <c:v>4.0392013888917564</c:v>
                      </c:pt>
                      <c:pt idx="14277">
                        <c:v>4.0394444444459214</c:v>
                      </c:pt>
                      <c:pt idx="14278">
                        <c:v>4.0396875000000865</c:v>
                      </c:pt>
                      <c:pt idx="14279">
                        <c:v>4.0399305555542515</c:v>
                      </c:pt>
                      <c:pt idx="14280">
                        <c:v>4.0401736111084166</c:v>
                      </c:pt>
                      <c:pt idx="14281">
                        <c:v>4.0404166666625816</c:v>
                      </c:pt>
                      <c:pt idx="14282">
                        <c:v>4.0406597222240226</c:v>
                      </c:pt>
                      <c:pt idx="14283">
                        <c:v>4.0409027777781876</c:v>
                      </c:pt>
                      <c:pt idx="14284">
                        <c:v>4.0411458333323527</c:v>
                      </c:pt>
                      <c:pt idx="14285">
                        <c:v>4.0413888888865177</c:v>
                      </c:pt>
                      <c:pt idx="14286">
                        <c:v>4.0416319444406827</c:v>
                      </c:pt>
                      <c:pt idx="14287">
                        <c:v>4.0418750000021237</c:v>
                      </c:pt>
                      <c:pt idx="14288">
                        <c:v>4.0421180555562888</c:v>
                      </c:pt>
                      <c:pt idx="14289">
                        <c:v>4.0423611111104538</c:v>
                      </c:pt>
                      <c:pt idx="14290">
                        <c:v>4.0426041666646189</c:v>
                      </c:pt>
                      <c:pt idx="14291">
                        <c:v>4.0428472222187839</c:v>
                      </c:pt>
                      <c:pt idx="14292">
                        <c:v>4.0430902777802249</c:v>
                      </c:pt>
                      <c:pt idx="14293">
                        <c:v>4.0433333333343899</c:v>
                      </c:pt>
                      <c:pt idx="14294">
                        <c:v>4.043576388888555</c:v>
                      </c:pt>
                      <c:pt idx="14295">
                        <c:v>4.04381944444272</c:v>
                      </c:pt>
                      <c:pt idx="14296">
                        <c:v>4.0440624999968851</c:v>
                      </c:pt>
                      <c:pt idx="14297">
                        <c:v>4.044305555558326</c:v>
                      </c:pt>
                      <c:pt idx="14298">
                        <c:v>4.0445486111124911</c:v>
                      </c:pt>
                      <c:pt idx="14299">
                        <c:v>4.0447916666666561</c:v>
                      </c:pt>
                      <c:pt idx="14300">
                        <c:v>4.0450347222208212</c:v>
                      </c:pt>
                      <c:pt idx="14301">
                        <c:v>4.0452777777749862</c:v>
                      </c:pt>
                      <c:pt idx="14302">
                        <c:v>4.0455208333364272</c:v>
                      </c:pt>
                      <c:pt idx="14303">
                        <c:v>4.0457638888905922</c:v>
                      </c:pt>
                      <c:pt idx="14304">
                        <c:v>4.0460069444447573</c:v>
                      </c:pt>
                      <c:pt idx="14305">
                        <c:v>4.0462499999989223</c:v>
                      </c:pt>
                      <c:pt idx="14306">
                        <c:v>4.0464930555530874</c:v>
                      </c:pt>
                      <c:pt idx="14307">
                        <c:v>4.0467361111072524</c:v>
                      </c:pt>
                      <c:pt idx="14308">
                        <c:v>4.0469907407381971</c:v>
                      </c:pt>
                      <c:pt idx="14309">
                        <c:v>4.0472337962923621</c:v>
                      </c:pt>
                      <c:pt idx="14310">
                        <c:v>4.0474768518538031</c:v>
                      </c:pt>
                      <c:pt idx="14311">
                        <c:v>4.0477199074079682</c:v>
                      </c:pt>
                      <c:pt idx="14312">
                        <c:v>4.0479629629621332</c:v>
                      </c:pt>
                      <c:pt idx="14313">
                        <c:v>4.0482060185162982</c:v>
                      </c:pt>
                      <c:pt idx="14314">
                        <c:v>4.0484490740704633</c:v>
                      </c:pt>
                      <c:pt idx="14315">
                        <c:v>4.0486921296319043</c:v>
                      </c:pt>
                      <c:pt idx="14316">
                        <c:v>4.0489351851860693</c:v>
                      </c:pt>
                      <c:pt idx="14317">
                        <c:v>4.0491782407402344</c:v>
                      </c:pt>
                      <c:pt idx="14318">
                        <c:v>4.0494212962943994</c:v>
                      </c:pt>
                      <c:pt idx="14319">
                        <c:v>4.0496643518485644</c:v>
                      </c:pt>
                      <c:pt idx="14320">
                        <c:v>4.0499074074100054</c:v>
                      </c:pt>
                      <c:pt idx="14321">
                        <c:v>4.0501504629641705</c:v>
                      </c:pt>
                      <c:pt idx="14322">
                        <c:v>4.0503935185183355</c:v>
                      </c:pt>
                      <c:pt idx="14323">
                        <c:v>4.0506365740725006</c:v>
                      </c:pt>
                      <c:pt idx="14324">
                        <c:v>4.0508796296266656</c:v>
                      </c:pt>
                      <c:pt idx="14325">
                        <c:v>4.0511226851881066</c:v>
                      </c:pt>
                      <c:pt idx="14326">
                        <c:v>4.0513657407422716</c:v>
                      </c:pt>
                      <c:pt idx="14327">
                        <c:v>4.0516087962964367</c:v>
                      </c:pt>
                      <c:pt idx="14328">
                        <c:v>4.0518518518506017</c:v>
                      </c:pt>
                      <c:pt idx="14329">
                        <c:v>4.0520949074047667</c:v>
                      </c:pt>
                      <c:pt idx="14330">
                        <c:v>4.0523379629589318</c:v>
                      </c:pt>
                      <c:pt idx="14331">
                        <c:v>4.0525810185203728</c:v>
                      </c:pt>
                      <c:pt idx="14332">
                        <c:v>4.0528240740745378</c:v>
                      </c:pt>
                      <c:pt idx="14333">
                        <c:v>4.0530671296287029</c:v>
                      </c:pt>
                      <c:pt idx="14334">
                        <c:v>4.0533101851828679</c:v>
                      </c:pt>
                      <c:pt idx="14335">
                        <c:v>4.0535532407370329</c:v>
                      </c:pt>
                      <c:pt idx="14336">
                        <c:v>4.0537962962984739</c:v>
                      </c:pt>
                      <c:pt idx="14337">
                        <c:v>4.054039351852639</c:v>
                      </c:pt>
                      <c:pt idx="14338">
                        <c:v>4.054282407406804</c:v>
                      </c:pt>
                      <c:pt idx="14339">
                        <c:v>4.0545254629609691</c:v>
                      </c:pt>
                      <c:pt idx="14340">
                        <c:v>4.0547685185151341</c:v>
                      </c:pt>
                      <c:pt idx="14341">
                        <c:v>4.0550115740765751</c:v>
                      </c:pt>
                      <c:pt idx="14342">
                        <c:v>4.0552546296307401</c:v>
                      </c:pt>
                      <c:pt idx="14343">
                        <c:v>4.0554976851849052</c:v>
                      </c:pt>
                      <c:pt idx="14344">
                        <c:v>4.0557407407390702</c:v>
                      </c:pt>
                      <c:pt idx="14345">
                        <c:v>4.0559837962932352</c:v>
                      </c:pt>
                      <c:pt idx="14346">
                        <c:v>4.0562268518546762</c:v>
                      </c:pt>
                      <c:pt idx="14347">
                        <c:v>4.0564699074088413</c:v>
                      </c:pt>
                      <c:pt idx="14348">
                        <c:v>4.0567129629630063</c:v>
                      </c:pt>
                      <c:pt idx="14349">
                        <c:v>4.0569560185171714</c:v>
                      </c:pt>
                      <c:pt idx="14350">
                        <c:v>4.0571990740713364</c:v>
                      </c:pt>
                      <c:pt idx="14351">
                        <c:v>4.0574421296255014</c:v>
                      </c:pt>
                      <c:pt idx="14352">
                        <c:v>4.0576851851869424</c:v>
                      </c:pt>
                      <c:pt idx="14353">
                        <c:v>4.0579282407411075</c:v>
                      </c:pt>
                      <c:pt idx="14354">
                        <c:v>4.0581712962952725</c:v>
                      </c:pt>
                      <c:pt idx="14355">
                        <c:v>4.0584143518494376</c:v>
                      </c:pt>
                      <c:pt idx="14356">
                        <c:v>4.0586689814803822</c:v>
                      </c:pt>
                      <c:pt idx="14357">
                        <c:v>4.0589120370345473</c:v>
                      </c:pt>
                      <c:pt idx="14358">
                        <c:v>4.0591550925887123</c:v>
                      </c:pt>
                      <c:pt idx="14359">
                        <c:v>4.0593981481501533</c:v>
                      </c:pt>
                      <c:pt idx="14360">
                        <c:v>4.0596412037043184</c:v>
                      </c:pt>
                      <c:pt idx="14361">
                        <c:v>4.0598842592584834</c:v>
                      </c:pt>
                      <c:pt idx="14362">
                        <c:v>4.0601273148126484</c:v>
                      </c:pt>
                      <c:pt idx="14363">
                        <c:v>4.0603703703668135</c:v>
                      </c:pt>
                      <c:pt idx="14364">
                        <c:v>4.0606134259282545</c:v>
                      </c:pt>
                      <c:pt idx="14365">
                        <c:v>4.0608564814824195</c:v>
                      </c:pt>
                      <c:pt idx="14366">
                        <c:v>4.0610995370365846</c:v>
                      </c:pt>
                      <c:pt idx="14367">
                        <c:v>4.0613425925907496</c:v>
                      </c:pt>
                      <c:pt idx="14368">
                        <c:v>4.0615856481449146</c:v>
                      </c:pt>
                      <c:pt idx="14369">
                        <c:v>4.0618287037063556</c:v>
                      </c:pt>
                      <c:pt idx="14370">
                        <c:v>4.0620717592605207</c:v>
                      </c:pt>
                      <c:pt idx="14371">
                        <c:v>4.0623148148146857</c:v>
                      </c:pt>
                      <c:pt idx="14372">
                        <c:v>4.0625578703688507</c:v>
                      </c:pt>
                      <c:pt idx="14373">
                        <c:v>4.0628009259230158</c:v>
                      </c:pt>
                      <c:pt idx="14374">
                        <c:v>4.0630439814844568</c:v>
                      </c:pt>
                      <c:pt idx="14375">
                        <c:v>4.0632870370386218</c:v>
                      </c:pt>
                      <c:pt idx="14376">
                        <c:v>4.0635300925927869</c:v>
                      </c:pt>
                      <c:pt idx="14377">
                        <c:v>4.0637731481469519</c:v>
                      </c:pt>
                      <c:pt idx="14378">
                        <c:v>4.0640162037011169</c:v>
                      </c:pt>
                      <c:pt idx="14379">
                        <c:v>4.064259259255282</c:v>
                      </c:pt>
                      <c:pt idx="14380">
                        <c:v>4.064502314816723</c:v>
                      </c:pt>
                      <c:pt idx="14381">
                        <c:v>4.064745370370888</c:v>
                      </c:pt>
                      <c:pt idx="14382">
                        <c:v>4.0649884259250531</c:v>
                      </c:pt>
                      <c:pt idx="14383">
                        <c:v>4.0652314814792181</c:v>
                      </c:pt>
                      <c:pt idx="14384">
                        <c:v>4.0654745370333831</c:v>
                      </c:pt>
                      <c:pt idx="14385">
                        <c:v>4.0657175925948241</c:v>
                      </c:pt>
                      <c:pt idx="14386">
                        <c:v>4.0659606481489892</c:v>
                      </c:pt>
                      <c:pt idx="14387">
                        <c:v>4.0662037037031542</c:v>
                      </c:pt>
                      <c:pt idx="14388">
                        <c:v>4.0664467592573192</c:v>
                      </c:pt>
                      <c:pt idx="14389">
                        <c:v>4.0666898148114843</c:v>
                      </c:pt>
                      <c:pt idx="14390">
                        <c:v>4.0669328703729253</c:v>
                      </c:pt>
                      <c:pt idx="14391">
                        <c:v>4.0671759259270903</c:v>
                      </c:pt>
                      <c:pt idx="14392">
                        <c:v>4.0674189814812554</c:v>
                      </c:pt>
                      <c:pt idx="14393">
                        <c:v>4.0676620370354204</c:v>
                      </c:pt>
                      <c:pt idx="14394">
                        <c:v>4.0679050925895854</c:v>
                      </c:pt>
                      <c:pt idx="14395">
                        <c:v>4.0681481481510264</c:v>
                      </c:pt>
                      <c:pt idx="14396">
                        <c:v>4.0683912037051915</c:v>
                      </c:pt>
                      <c:pt idx="14397">
                        <c:v>4.0686342592593565</c:v>
                      </c:pt>
                      <c:pt idx="14398">
                        <c:v>4.0688773148135216</c:v>
                      </c:pt>
                      <c:pt idx="14399">
                        <c:v>4.0691203703676866</c:v>
                      </c:pt>
                      <c:pt idx="14400">
                        <c:v>4.0693634259218516</c:v>
                      </c:pt>
                      <c:pt idx="14401">
                        <c:v>4.0696064814832926</c:v>
                      </c:pt>
                      <c:pt idx="14402">
                        <c:v>4.0698495370374577</c:v>
                      </c:pt>
                      <c:pt idx="14403">
                        <c:v>4.0700925925916227</c:v>
                      </c:pt>
                      <c:pt idx="14404">
                        <c:v>4.0703356481457877</c:v>
                      </c:pt>
                      <c:pt idx="14405">
                        <c:v>4.0705902777767324</c:v>
                      </c:pt>
                      <c:pt idx="14406">
                        <c:v>4.0708333333308975</c:v>
                      </c:pt>
                      <c:pt idx="14407">
                        <c:v>4.0710763888850625</c:v>
                      </c:pt>
                      <c:pt idx="14408">
                        <c:v>4.0713194444465035</c:v>
                      </c:pt>
                      <c:pt idx="14409">
                        <c:v>4.0715625000006685</c:v>
                      </c:pt>
                      <c:pt idx="14410">
                        <c:v>4.0718055555548336</c:v>
                      </c:pt>
                      <c:pt idx="14411">
                        <c:v>4.0720486111089986</c:v>
                      </c:pt>
                      <c:pt idx="14412">
                        <c:v>4.0722916666631637</c:v>
                      </c:pt>
                      <c:pt idx="14413">
                        <c:v>4.0725347222246047</c:v>
                      </c:pt>
                      <c:pt idx="14414">
                        <c:v>4.0727777777787697</c:v>
                      </c:pt>
                      <c:pt idx="14415">
                        <c:v>4.0730208333329347</c:v>
                      </c:pt>
                      <c:pt idx="14416">
                        <c:v>4.0732638888870998</c:v>
                      </c:pt>
                      <c:pt idx="14417">
                        <c:v>4.0735069444412648</c:v>
                      </c:pt>
                      <c:pt idx="14418">
                        <c:v>4.0737500000027058</c:v>
                      </c:pt>
                      <c:pt idx="14419">
                        <c:v>4.0739930555568709</c:v>
                      </c:pt>
                      <c:pt idx="14420">
                        <c:v>4.0742361111110359</c:v>
                      </c:pt>
                      <c:pt idx="14421">
                        <c:v>4.0744791666652009</c:v>
                      </c:pt>
                      <c:pt idx="14422">
                        <c:v>4.074722222219366</c:v>
                      </c:pt>
                      <c:pt idx="14423">
                        <c:v>4.074965277780807</c:v>
                      </c:pt>
                      <c:pt idx="14424">
                        <c:v>4.075208333334972</c:v>
                      </c:pt>
                      <c:pt idx="14425">
                        <c:v>4.075451388889137</c:v>
                      </c:pt>
                      <c:pt idx="14426">
                        <c:v>4.0756944444433021</c:v>
                      </c:pt>
                      <c:pt idx="14427">
                        <c:v>4.0759374999974671</c:v>
                      </c:pt>
                      <c:pt idx="14428">
                        <c:v>4.0761805555516322</c:v>
                      </c:pt>
                      <c:pt idx="14429">
                        <c:v>4.0764236111130732</c:v>
                      </c:pt>
                      <c:pt idx="14430">
                        <c:v>4.0766666666672382</c:v>
                      </c:pt>
                      <c:pt idx="14431">
                        <c:v>4.0769097222214032</c:v>
                      </c:pt>
                      <c:pt idx="14432">
                        <c:v>4.0771527777755683</c:v>
                      </c:pt>
                      <c:pt idx="14433">
                        <c:v>4.0773958333297333</c:v>
                      </c:pt>
                      <c:pt idx="14434">
                        <c:v>4.0776388888911743</c:v>
                      </c:pt>
                      <c:pt idx="14435">
                        <c:v>4.0778819444453394</c:v>
                      </c:pt>
                      <c:pt idx="14436">
                        <c:v>4.0781249999995044</c:v>
                      </c:pt>
                      <c:pt idx="14437">
                        <c:v>4.0783680555536694</c:v>
                      </c:pt>
                      <c:pt idx="14438">
                        <c:v>4.0786111111078345</c:v>
                      </c:pt>
                      <c:pt idx="14439">
                        <c:v>4.0788541666692755</c:v>
                      </c:pt>
                      <c:pt idx="14440">
                        <c:v>4.0790972222234405</c:v>
                      </c:pt>
                      <c:pt idx="14441">
                        <c:v>4.0793402777776056</c:v>
                      </c:pt>
                      <c:pt idx="14442">
                        <c:v>4.0795833333317706</c:v>
                      </c:pt>
                      <c:pt idx="14443">
                        <c:v>4.0798263888859356</c:v>
                      </c:pt>
                      <c:pt idx="14444">
                        <c:v>4.0800694444473766</c:v>
                      </c:pt>
                      <c:pt idx="14445">
                        <c:v>4.0803125000015417</c:v>
                      </c:pt>
                      <c:pt idx="14446">
                        <c:v>4.0805555555557067</c:v>
                      </c:pt>
                      <c:pt idx="14447">
                        <c:v>4.0807986111098717</c:v>
                      </c:pt>
                      <c:pt idx="14448">
                        <c:v>4.0810416666640368</c:v>
                      </c:pt>
                      <c:pt idx="14449">
                        <c:v>4.0812847222182018</c:v>
                      </c:pt>
                      <c:pt idx="14450">
                        <c:v>4.0815277777796428</c:v>
                      </c:pt>
                      <c:pt idx="14451">
                        <c:v>4.0817708333338079</c:v>
                      </c:pt>
                      <c:pt idx="14452">
                        <c:v>4.0820138888879729</c:v>
                      </c:pt>
                      <c:pt idx="14453">
                        <c:v>4.0822685185189176</c:v>
                      </c:pt>
                      <c:pt idx="14454">
                        <c:v>4.0825115740730826</c:v>
                      </c:pt>
                      <c:pt idx="14455">
                        <c:v>4.0827546296272477</c:v>
                      </c:pt>
                      <c:pt idx="14456">
                        <c:v>4.0829976851814127</c:v>
                      </c:pt>
                      <c:pt idx="14457">
                        <c:v>4.0832407407428537</c:v>
                      </c:pt>
                      <c:pt idx="14458">
                        <c:v>4.0834837962970187</c:v>
                      </c:pt>
                      <c:pt idx="14459">
                        <c:v>4.0837268518511838</c:v>
                      </c:pt>
                      <c:pt idx="14460">
                        <c:v>4.0839699074053488</c:v>
                      </c:pt>
                      <c:pt idx="14461">
                        <c:v>4.0842129629595139</c:v>
                      </c:pt>
                      <c:pt idx="14462">
                        <c:v>4.0844560185209549</c:v>
                      </c:pt>
                      <c:pt idx="14463">
                        <c:v>4.0846990740751199</c:v>
                      </c:pt>
                      <c:pt idx="14464">
                        <c:v>4.0849421296292849</c:v>
                      </c:pt>
                      <c:pt idx="14465">
                        <c:v>4.08518518518345</c:v>
                      </c:pt>
                      <c:pt idx="14466">
                        <c:v>4.085428240737615</c:v>
                      </c:pt>
                      <c:pt idx="14467">
                        <c:v>4.085671296299056</c:v>
                      </c:pt>
                      <c:pt idx="14468">
                        <c:v>4.085914351853221</c:v>
                      </c:pt>
                      <c:pt idx="14469">
                        <c:v>4.0861574074073861</c:v>
                      </c:pt>
                      <c:pt idx="14470">
                        <c:v>4.0864004629615511</c:v>
                      </c:pt>
                      <c:pt idx="14471">
                        <c:v>4.0866435185157162</c:v>
                      </c:pt>
                      <c:pt idx="14472">
                        <c:v>4.0868865740771572</c:v>
                      </c:pt>
                      <c:pt idx="14473">
                        <c:v>4.0871296296313222</c:v>
                      </c:pt>
                      <c:pt idx="14474">
                        <c:v>4.0873726851854872</c:v>
                      </c:pt>
                      <c:pt idx="14475">
                        <c:v>4.0876157407396523</c:v>
                      </c:pt>
                      <c:pt idx="14476">
                        <c:v>4.0878587962938173</c:v>
                      </c:pt>
                      <c:pt idx="14477">
                        <c:v>4.0881018518479824</c:v>
                      </c:pt>
                      <c:pt idx="14478">
                        <c:v>4.0883449074094234</c:v>
                      </c:pt>
                      <c:pt idx="14479">
                        <c:v>4.0885879629635884</c:v>
                      </c:pt>
                      <c:pt idx="14480">
                        <c:v>4.0888310185177534</c:v>
                      </c:pt>
                      <c:pt idx="14481">
                        <c:v>4.0890740740719185</c:v>
                      </c:pt>
                      <c:pt idx="14482">
                        <c:v>4.0893171296260835</c:v>
                      </c:pt>
                      <c:pt idx="14483">
                        <c:v>4.0895601851875245</c:v>
                      </c:pt>
                      <c:pt idx="14484">
                        <c:v>4.0898032407416895</c:v>
                      </c:pt>
                      <c:pt idx="14485">
                        <c:v>4.0900462962958546</c:v>
                      </c:pt>
                      <c:pt idx="14486">
                        <c:v>4.0902893518500196</c:v>
                      </c:pt>
                      <c:pt idx="14487">
                        <c:v>4.0905324074041847</c:v>
                      </c:pt>
                      <c:pt idx="14488">
                        <c:v>4.0907754629656257</c:v>
                      </c:pt>
                      <c:pt idx="14489">
                        <c:v>4.0910185185197907</c:v>
                      </c:pt>
                      <c:pt idx="14490">
                        <c:v>4.0912615740739557</c:v>
                      </c:pt>
                      <c:pt idx="14491">
                        <c:v>4.0915046296281208</c:v>
                      </c:pt>
                      <c:pt idx="14492">
                        <c:v>4.0917476851822858</c:v>
                      </c:pt>
                      <c:pt idx="14493">
                        <c:v>4.0919907407437268</c:v>
                      </c:pt>
                      <c:pt idx="14494">
                        <c:v>4.0922337962978919</c:v>
                      </c:pt>
                      <c:pt idx="14495">
                        <c:v>4.0924768518520569</c:v>
                      </c:pt>
                      <c:pt idx="14496">
                        <c:v>4.0927199074062219</c:v>
                      </c:pt>
                      <c:pt idx="14497">
                        <c:v>4.092962962960387</c:v>
                      </c:pt>
                      <c:pt idx="14498">
                        <c:v>4.093206018514552</c:v>
                      </c:pt>
                      <c:pt idx="14499">
                        <c:v>4.093449074075993</c:v>
                      </c:pt>
                      <c:pt idx="14500">
                        <c:v>4.093692129630158</c:v>
                      </c:pt>
                      <c:pt idx="14501">
                        <c:v>4.0939467592611027</c:v>
                      </c:pt>
                      <c:pt idx="14502">
                        <c:v>4.0941898148152678</c:v>
                      </c:pt>
                      <c:pt idx="14503">
                        <c:v>4.0944328703694328</c:v>
                      </c:pt>
                      <c:pt idx="14504">
                        <c:v>4.0946759259235979</c:v>
                      </c:pt>
                      <c:pt idx="14505">
                        <c:v>4.0949189814777629</c:v>
                      </c:pt>
                      <c:pt idx="14506">
                        <c:v>4.0951620370392039</c:v>
                      </c:pt>
                      <c:pt idx="14507">
                        <c:v>4.0954050925933689</c:v>
                      </c:pt>
                      <c:pt idx="14508">
                        <c:v>4.095648148147534</c:v>
                      </c:pt>
                      <c:pt idx="14509">
                        <c:v>4.095891203701699</c:v>
                      </c:pt>
                      <c:pt idx="14510">
                        <c:v>4.0961342592558641</c:v>
                      </c:pt>
                      <c:pt idx="14511">
                        <c:v>4.096377314817305</c:v>
                      </c:pt>
                      <c:pt idx="14512">
                        <c:v>4.0966203703714701</c:v>
                      </c:pt>
                      <c:pt idx="14513">
                        <c:v>4.0968634259256351</c:v>
                      </c:pt>
                      <c:pt idx="14514">
                        <c:v>4.0971064814798002</c:v>
                      </c:pt>
                      <c:pt idx="14515">
                        <c:v>4.0973495370339652</c:v>
                      </c:pt>
                      <c:pt idx="14516">
                        <c:v>4.0975925925954062</c:v>
                      </c:pt>
                      <c:pt idx="14517">
                        <c:v>4.0978356481495712</c:v>
                      </c:pt>
                      <c:pt idx="14518">
                        <c:v>4.0980787037037363</c:v>
                      </c:pt>
                      <c:pt idx="14519">
                        <c:v>4.0983217592579013</c:v>
                      </c:pt>
                      <c:pt idx="14520">
                        <c:v>4.0985648148120664</c:v>
                      </c:pt>
                      <c:pt idx="14521">
                        <c:v>4.0988078703735074</c:v>
                      </c:pt>
                      <c:pt idx="14522">
                        <c:v>4.0990509259276724</c:v>
                      </c:pt>
                      <c:pt idx="14523">
                        <c:v>4.0992939814818374</c:v>
                      </c:pt>
                      <c:pt idx="14524">
                        <c:v>4.0995370370360025</c:v>
                      </c:pt>
                      <c:pt idx="14525">
                        <c:v>4.0997800925901675</c:v>
                      </c:pt>
                      <c:pt idx="14526">
                        <c:v>4.1000231481443326</c:v>
                      </c:pt>
                      <c:pt idx="14527">
                        <c:v>4.1002662037057735</c:v>
                      </c:pt>
                      <c:pt idx="14528">
                        <c:v>4.1005092592599386</c:v>
                      </c:pt>
                      <c:pt idx="14529">
                        <c:v>4.1007523148141036</c:v>
                      </c:pt>
                      <c:pt idx="14530">
                        <c:v>4.1009953703682687</c:v>
                      </c:pt>
                      <c:pt idx="14531">
                        <c:v>4.1012384259224337</c:v>
                      </c:pt>
                      <c:pt idx="14532">
                        <c:v>4.1014814814838747</c:v>
                      </c:pt>
                      <c:pt idx="14533">
                        <c:v>4.1017245370380397</c:v>
                      </c:pt>
                      <c:pt idx="14534">
                        <c:v>4.1019675925922048</c:v>
                      </c:pt>
                      <c:pt idx="14535">
                        <c:v>4.1022106481463698</c:v>
                      </c:pt>
                      <c:pt idx="14536">
                        <c:v>4.1024537037005349</c:v>
                      </c:pt>
                      <c:pt idx="14537">
                        <c:v>4.1026967592619759</c:v>
                      </c:pt>
                      <c:pt idx="14538">
                        <c:v>4.1029398148161409</c:v>
                      </c:pt>
                      <c:pt idx="14539">
                        <c:v>4.1031828703703059</c:v>
                      </c:pt>
                      <c:pt idx="14540">
                        <c:v>4.103425925924471</c:v>
                      </c:pt>
                      <c:pt idx="14541">
                        <c:v>4.103668981478636</c:v>
                      </c:pt>
                      <c:pt idx="14542">
                        <c:v>4.103912037040077</c:v>
                      </c:pt>
                      <c:pt idx="14543">
                        <c:v>4.104155092594242</c:v>
                      </c:pt>
                      <c:pt idx="14544">
                        <c:v>4.1043981481484071</c:v>
                      </c:pt>
                      <c:pt idx="14545">
                        <c:v>4.1046412037025721</c:v>
                      </c:pt>
                      <c:pt idx="14546">
                        <c:v>4.1048842592567372</c:v>
                      </c:pt>
                      <c:pt idx="14547">
                        <c:v>4.1051273148109022</c:v>
                      </c:pt>
                      <c:pt idx="14548">
                        <c:v>4.1053703703723432</c:v>
                      </c:pt>
                      <c:pt idx="14549">
                        <c:v>4.1056134259265082</c:v>
                      </c:pt>
                      <c:pt idx="14550">
                        <c:v>4.1058680555574529</c:v>
                      </c:pt>
                      <c:pt idx="14551">
                        <c:v>4.106111111111618</c:v>
                      </c:pt>
                      <c:pt idx="14552">
                        <c:v>4.106354166665783</c:v>
                      </c:pt>
                      <c:pt idx="14553">
                        <c:v>4.1065972222199481</c:v>
                      </c:pt>
                      <c:pt idx="14554">
                        <c:v>4.1068402777741131</c:v>
                      </c:pt>
                      <c:pt idx="14555">
                        <c:v>4.1070833333355541</c:v>
                      </c:pt>
                      <c:pt idx="14556">
                        <c:v>4.1073263888897191</c:v>
                      </c:pt>
                      <c:pt idx="14557">
                        <c:v>4.1075694444438842</c:v>
                      </c:pt>
                      <c:pt idx="14558">
                        <c:v>4.1078124999980492</c:v>
                      </c:pt>
                      <c:pt idx="14559">
                        <c:v>4.1080555555522142</c:v>
                      </c:pt>
                      <c:pt idx="14560">
                        <c:v>4.1082986111136552</c:v>
                      </c:pt>
                      <c:pt idx="14561">
                        <c:v>4.1085416666678203</c:v>
                      </c:pt>
                      <c:pt idx="14562">
                        <c:v>4.1087847222219853</c:v>
                      </c:pt>
                      <c:pt idx="14563">
                        <c:v>4.1090277777761504</c:v>
                      </c:pt>
                      <c:pt idx="14564">
                        <c:v>4.1092708333303154</c:v>
                      </c:pt>
                      <c:pt idx="14565">
                        <c:v>4.1095138888917564</c:v>
                      </c:pt>
                      <c:pt idx="14566">
                        <c:v>4.1097569444459214</c:v>
                      </c:pt>
                      <c:pt idx="14567">
                        <c:v>4.1100000000000865</c:v>
                      </c:pt>
                      <c:pt idx="14568">
                        <c:v>4.1102430555542515</c:v>
                      </c:pt>
                      <c:pt idx="14569">
                        <c:v>4.1104861111084166</c:v>
                      </c:pt>
                      <c:pt idx="14570">
                        <c:v>4.1107291666625816</c:v>
                      </c:pt>
                      <c:pt idx="14571">
                        <c:v>4.1109722222240226</c:v>
                      </c:pt>
                      <c:pt idx="14572">
                        <c:v>4.1112152777781876</c:v>
                      </c:pt>
                      <c:pt idx="14573">
                        <c:v>4.1114583333323527</c:v>
                      </c:pt>
                      <c:pt idx="14574">
                        <c:v>4.1117013888865177</c:v>
                      </c:pt>
                      <c:pt idx="14575">
                        <c:v>4.1119444444406827</c:v>
                      </c:pt>
                      <c:pt idx="14576">
                        <c:v>4.1121875000021237</c:v>
                      </c:pt>
                      <c:pt idx="14577">
                        <c:v>4.1124305555562888</c:v>
                      </c:pt>
                      <c:pt idx="14578">
                        <c:v>4.1126736111104538</c:v>
                      </c:pt>
                      <c:pt idx="14579">
                        <c:v>4.1129166666646189</c:v>
                      </c:pt>
                      <c:pt idx="14580">
                        <c:v>4.1131597222187839</c:v>
                      </c:pt>
                      <c:pt idx="14581">
                        <c:v>4.1134027777802249</c:v>
                      </c:pt>
                      <c:pt idx="14582">
                        <c:v>4.1136458333343899</c:v>
                      </c:pt>
                      <c:pt idx="14583">
                        <c:v>4.113888888888555</c:v>
                      </c:pt>
                      <c:pt idx="14584">
                        <c:v>4.11413194444272</c:v>
                      </c:pt>
                      <c:pt idx="14585">
                        <c:v>4.1143749999968851</c:v>
                      </c:pt>
                      <c:pt idx="14586">
                        <c:v>4.114618055558326</c:v>
                      </c:pt>
                      <c:pt idx="14587">
                        <c:v>4.1148611111124911</c:v>
                      </c:pt>
                      <c:pt idx="14588">
                        <c:v>4.1151041666666561</c:v>
                      </c:pt>
                      <c:pt idx="14589">
                        <c:v>4.1153472222208212</c:v>
                      </c:pt>
                      <c:pt idx="14590">
                        <c:v>4.1155902777749862</c:v>
                      </c:pt>
                      <c:pt idx="14591">
                        <c:v>4.1158333333364272</c:v>
                      </c:pt>
                      <c:pt idx="14592">
                        <c:v>4.1160763888905922</c:v>
                      </c:pt>
                      <c:pt idx="14593">
                        <c:v>4.1163194444447573</c:v>
                      </c:pt>
                      <c:pt idx="14594">
                        <c:v>4.1165624999989223</c:v>
                      </c:pt>
                      <c:pt idx="14595">
                        <c:v>4.1168055555530874</c:v>
                      </c:pt>
                      <c:pt idx="14596">
                        <c:v>4.1170486111072524</c:v>
                      </c:pt>
                      <c:pt idx="14597">
                        <c:v>4.1172916666686934</c:v>
                      </c:pt>
                      <c:pt idx="14598">
                        <c:v>4.1175462962923621</c:v>
                      </c:pt>
                      <c:pt idx="14599">
                        <c:v>4.1177893518538031</c:v>
                      </c:pt>
                      <c:pt idx="14600">
                        <c:v>4.1180324074079682</c:v>
                      </c:pt>
                      <c:pt idx="14601">
                        <c:v>4.1182754629621332</c:v>
                      </c:pt>
                      <c:pt idx="14602">
                        <c:v>4.1185185185162982</c:v>
                      </c:pt>
                      <c:pt idx="14603">
                        <c:v>4.1187615740704633</c:v>
                      </c:pt>
                      <c:pt idx="14604">
                        <c:v>4.1190046296319043</c:v>
                      </c:pt>
                      <c:pt idx="14605">
                        <c:v>4.1192476851860693</c:v>
                      </c:pt>
                      <c:pt idx="14606">
                        <c:v>4.1194907407402344</c:v>
                      </c:pt>
                      <c:pt idx="14607">
                        <c:v>4.1197337962943994</c:v>
                      </c:pt>
                      <c:pt idx="14608">
                        <c:v>4.1199768518485644</c:v>
                      </c:pt>
                      <c:pt idx="14609">
                        <c:v>4.1202199074100054</c:v>
                      </c:pt>
                      <c:pt idx="14610">
                        <c:v>4.1204629629641705</c:v>
                      </c:pt>
                      <c:pt idx="14611">
                        <c:v>4.1207060185183355</c:v>
                      </c:pt>
                      <c:pt idx="14612">
                        <c:v>4.1209490740725006</c:v>
                      </c:pt>
                      <c:pt idx="14613">
                        <c:v>4.1211921296266656</c:v>
                      </c:pt>
                      <c:pt idx="14614">
                        <c:v>4.1214351851881066</c:v>
                      </c:pt>
                      <c:pt idx="14615">
                        <c:v>4.1216782407422716</c:v>
                      </c:pt>
                      <c:pt idx="14616">
                        <c:v>4.1219212962964367</c:v>
                      </c:pt>
                      <c:pt idx="14617">
                        <c:v>4.1221643518506017</c:v>
                      </c:pt>
                      <c:pt idx="14618">
                        <c:v>4.1224074074047667</c:v>
                      </c:pt>
                      <c:pt idx="14619">
                        <c:v>4.1226504629589318</c:v>
                      </c:pt>
                      <c:pt idx="14620">
                        <c:v>4.1228935185203728</c:v>
                      </c:pt>
                      <c:pt idx="14621">
                        <c:v>4.1231365740745378</c:v>
                      </c:pt>
                      <c:pt idx="14622">
                        <c:v>4.1233796296287029</c:v>
                      </c:pt>
                      <c:pt idx="14623">
                        <c:v>4.1236226851828679</c:v>
                      </c:pt>
                      <c:pt idx="14624">
                        <c:v>4.1238657407370329</c:v>
                      </c:pt>
                      <c:pt idx="14625">
                        <c:v>4.1241087962984739</c:v>
                      </c:pt>
                      <c:pt idx="14626">
                        <c:v>4.124351851852639</c:v>
                      </c:pt>
                      <c:pt idx="14627">
                        <c:v>4.124594907406804</c:v>
                      </c:pt>
                      <c:pt idx="14628">
                        <c:v>4.1248379629609691</c:v>
                      </c:pt>
                      <c:pt idx="14629">
                        <c:v>4.1250810185151341</c:v>
                      </c:pt>
                      <c:pt idx="14630">
                        <c:v>4.1253240740765751</c:v>
                      </c:pt>
                      <c:pt idx="14631">
                        <c:v>4.1255671296307401</c:v>
                      </c:pt>
                      <c:pt idx="14632">
                        <c:v>4.1258101851849052</c:v>
                      </c:pt>
                      <c:pt idx="14633">
                        <c:v>4.1260532407390702</c:v>
                      </c:pt>
                      <c:pt idx="14634">
                        <c:v>4.1262962962932352</c:v>
                      </c:pt>
                      <c:pt idx="14635">
                        <c:v>4.1265393518546762</c:v>
                      </c:pt>
                      <c:pt idx="14636">
                        <c:v>4.1267824074088413</c:v>
                      </c:pt>
                      <c:pt idx="14637">
                        <c:v>4.1270254629630063</c:v>
                      </c:pt>
                      <c:pt idx="14638">
                        <c:v>4.1272685185171714</c:v>
                      </c:pt>
                      <c:pt idx="14639">
                        <c:v>4.1275115740713364</c:v>
                      </c:pt>
                      <c:pt idx="14640">
                        <c:v>4.1277546296255014</c:v>
                      </c:pt>
                      <c:pt idx="14641">
                        <c:v>4.1279976851869424</c:v>
                      </c:pt>
                      <c:pt idx="14642">
                        <c:v>4.1282407407411075</c:v>
                      </c:pt>
                      <c:pt idx="14643">
                        <c:v>4.1284837962952725</c:v>
                      </c:pt>
                      <c:pt idx="14644">
                        <c:v>4.1287268518494376</c:v>
                      </c:pt>
                      <c:pt idx="14645">
                        <c:v>4.1289699074036026</c:v>
                      </c:pt>
                      <c:pt idx="14646">
                        <c:v>4.1292245370345473</c:v>
                      </c:pt>
                      <c:pt idx="14647">
                        <c:v>4.1294675925887123</c:v>
                      </c:pt>
                      <c:pt idx="14648">
                        <c:v>4.1297106481501533</c:v>
                      </c:pt>
                      <c:pt idx="14649">
                        <c:v>4.1299537037043184</c:v>
                      </c:pt>
                      <c:pt idx="14650">
                        <c:v>4.1301967592584834</c:v>
                      </c:pt>
                      <c:pt idx="14651">
                        <c:v>4.1304398148126484</c:v>
                      </c:pt>
                      <c:pt idx="14652">
                        <c:v>4.1306828703668135</c:v>
                      </c:pt>
                      <c:pt idx="14653">
                        <c:v>4.1309259259282545</c:v>
                      </c:pt>
                      <c:pt idx="14654">
                        <c:v>4.1311689814824195</c:v>
                      </c:pt>
                      <c:pt idx="14655">
                        <c:v>4.1314120370365846</c:v>
                      </c:pt>
                      <c:pt idx="14656">
                        <c:v>4.1316550925907496</c:v>
                      </c:pt>
                      <c:pt idx="14657">
                        <c:v>4.1318981481449146</c:v>
                      </c:pt>
                      <c:pt idx="14658">
                        <c:v>4.1321412037063556</c:v>
                      </c:pt>
                      <c:pt idx="14659">
                        <c:v>4.1323842592605207</c:v>
                      </c:pt>
                      <c:pt idx="14660">
                        <c:v>4.1326273148146857</c:v>
                      </c:pt>
                      <c:pt idx="14661">
                        <c:v>4.1328703703688507</c:v>
                      </c:pt>
                      <c:pt idx="14662">
                        <c:v>4.1331134259230158</c:v>
                      </c:pt>
                      <c:pt idx="14663">
                        <c:v>4.1333564814844568</c:v>
                      </c:pt>
                      <c:pt idx="14664">
                        <c:v>4.1335995370386218</c:v>
                      </c:pt>
                      <c:pt idx="14665">
                        <c:v>4.1338425925927869</c:v>
                      </c:pt>
                      <c:pt idx="14666">
                        <c:v>4.1340856481469519</c:v>
                      </c:pt>
                      <c:pt idx="14667">
                        <c:v>4.1343287037011169</c:v>
                      </c:pt>
                      <c:pt idx="14668">
                        <c:v>4.134571759255282</c:v>
                      </c:pt>
                      <c:pt idx="14669">
                        <c:v>4.134814814816723</c:v>
                      </c:pt>
                      <c:pt idx="14670">
                        <c:v>4.135057870370888</c:v>
                      </c:pt>
                      <c:pt idx="14671">
                        <c:v>4.1353009259250531</c:v>
                      </c:pt>
                      <c:pt idx="14672">
                        <c:v>4.1355439814792181</c:v>
                      </c:pt>
                      <c:pt idx="14673">
                        <c:v>4.1357870370333831</c:v>
                      </c:pt>
                      <c:pt idx="14674">
                        <c:v>4.1360300925948241</c:v>
                      </c:pt>
                      <c:pt idx="14675">
                        <c:v>4.1362731481489892</c:v>
                      </c:pt>
                      <c:pt idx="14676">
                        <c:v>4.1365162037031542</c:v>
                      </c:pt>
                      <c:pt idx="14677">
                        <c:v>4.1367592592573192</c:v>
                      </c:pt>
                      <c:pt idx="14678">
                        <c:v>4.1370023148114843</c:v>
                      </c:pt>
                      <c:pt idx="14679">
                        <c:v>4.1372453703729253</c:v>
                      </c:pt>
                      <c:pt idx="14680">
                        <c:v>4.1374884259270903</c:v>
                      </c:pt>
                      <c:pt idx="14681">
                        <c:v>4.1377314814812554</c:v>
                      </c:pt>
                      <c:pt idx="14682">
                        <c:v>4.1379745370354204</c:v>
                      </c:pt>
                      <c:pt idx="14683">
                        <c:v>4.1382175925895854</c:v>
                      </c:pt>
                      <c:pt idx="14684">
                        <c:v>4.1384606481510264</c:v>
                      </c:pt>
                      <c:pt idx="14685">
                        <c:v>4.1387037037051915</c:v>
                      </c:pt>
                      <c:pt idx="14686">
                        <c:v>4.1389467592593565</c:v>
                      </c:pt>
                      <c:pt idx="14687">
                        <c:v>4.1391898148135216</c:v>
                      </c:pt>
                      <c:pt idx="14688">
                        <c:v>4.1394328703676866</c:v>
                      </c:pt>
                      <c:pt idx="14689">
                        <c:v>4.1396759259218516</c:v>
                      </c:pt>
                      <c:pt idx="14690">
                        <c:v>4.1399189814832926</c:v>
                      </c:pt>
                      <c:pt idx="14691">
                        <c:v>4.1401620370374577</c:v>
                      </c:pt>
                      <c:pt idx="14692">
                        <c:v>4.1404050925916227</c:v>
                      </c:pt>
                      <c:pt idx="14693">
                        <c:v>4.1406481481457877</c:v>
                      </c:pt>
                      <c:pt idx="14694">
                        <c:v>4.1408912036999528</c:v>
                      </c:pt>
                      <c:pt idx="14695">
                        <c:v>4.1411458333308975</c:v>
                      </c:pt>
                      <c:pt idx="14696">
                        <c:v>4.1413888888850625</c:v>
                      </c:pt>
                      <c:pt idx="14697">
                        <c:v>4.1416319444465035</c:v>
                      </c:pt>
                      <c:pt idx="14698">
                        <c:v>4.1418750000006685</c:v>
                      </c:pt>
                      <c:pt idx="14699">
                        <c:v>4.1421180555548336</c:v>
                      </c:pt>
                      <c:pt idx="14700">
                        <c:v>4.1423611111089986</c:v>
                      </c:pt>
                      <c:pt idx="14701">
                        <c:v>4.1426041666631637</c:v>
                      </c:pt>
                      <c:pt idx="14702">
                        <c:v>4.1428472222246047</c:v>
                      </c:pt>
                      <c:pt idx="14703">
                        <c:v>4.1430902777787697</c:v>
                      </c:pt>
                      <c:pt idx="14704">
                        <c:v>4.1433333333329347</c:v>
                      </c:pt>
                      <c:pt idx="14705">
                        <c:v>4.1435763888870998</c:v>
                      </c:pt>
                      <c:pt idx="14706">
                        <c:v>4.1438194444412648</c:v>
                      </c:pt>
                      <c:pt idx="14707">
                        <c:v>4.1440625000027058</c:v>
                      </c:pt>
                      <c:pt idx="14708">
                        <c:v>4.1443055555568709</c:v>
                      </c:pt>
                      <c:pt idx="14709">
                        <c:v>4.1445486111110359</c:v>
                      </c:pt>
                      <c:pt idx="14710">
                        <c:v>4.1447916666652009</c:v>
                      </c:pt>
                      <c:pt idx="14711">
                        <c:v>4.145034722219366</c:v>
                      </c:pt>
                      <c:pt idx="14712">
                        <c:v>4.145277777780807</c:v>
                      </c:pt>
                      <c:pt idx="14713">
                        <c:v>4.145520833334972</c:v>
                      </c:pt>
                      <c:pt idx="14714">
                        <c:v>4.145763888889137</c:v>
                      </c:pt>
                      <c:pt idx="14715">
                        <c:v>4.1460069444433021</c:v>
                      </c:pt>
                      <c:pt idx="14716">
                        <c:v>4.1462499999974671</c:v>
                      </c:pt>
                      <c:pt idx="14717">
                        <c:v>4.1464930555516322</c:v>
                      </c:pt>
                      <c:pt idx="14718">
                        <c:v>4.1467361111130732</c:v>
                      </c:pt>
                      <c:pt idx="14719">
                        <c:v>4.1469791666672382</c:v>
                      </c:pt>
                      <c:pt idx="14720">
                        <c:v>4.1472222222214032</c:v>
                      </c:pt>
                      <c:pt idx="14721">
                        <c:v>4.1474652777755683</c:v>
                      </c:pt>
                      <c:pt idx="14722">
                        <c:v>4.1477083333297333</c:v>
                      </c:pt>
                      <c:pt idx="14723">
                        <c:v>4.1479513888911743</c:v>
                      </c:pt>
                      <c:pt idx="14724">
                        <c:v>4.1481944444453394</c:v>
                      </c:pt>
                      <c:pt idx="14725">
                        <c:v>4.1484374999995044</c:v>
                      </c:pt>
                      <c:pt idx="14726">
                        <c:v>4.1486805555536694</c:v>
                      </c:pt>
                      <c:pt idx="14727">
                        <c:v>4.1489236111078345</c:v>
                      </c:pt>
                      <c:pt idx="14728">
                        <c:v>4.1491666666692755</c:v>
                      </c:pt>
                      <c:pt idx="14729">
                        <c:v>4.1494097222234405</c:v>
                      </c:pt>
                      <c:pt idx="14730">
                        <c:v>4.1496527777776056</c:v>
                      </c:pt>
                      <c:pt idx="14731">
                        <c:v>4.1498958333317706</c:v>
                      </c:pt>
                      <c:pt idx="14732">
                        <c:v>4.1501388888859356</c:v>
                      </c:pt>
                      <c:pt idx="14733">
                        <c:v>4.1503819444473766</c:v>
                      </c:pt>
                      <c:pt idx="14734">
                        <c:v>4.1506250000015417</c:v>
                      </c:pt>
                      <c:pt idx="14735">
                        <c:v>4.1508680555557067</c:v>
                      </c:pt>
                      <c:pt idx="14736">
                        <c:v>4.1511111111098717</c:v>
                      </c:pt>
                      <c:pt idx="14737">
                        <c:v>4.1513541666640368</c:v>
                      </c:pt>
                      <c:pt idx="14738">
                        <c:v>4.1515972222182018</c:v>
                      </c:pt>
                      <c:pt idx="14739">
                        <c:v>4.1518402777796428</c:v>
                      </c:pt>
                      <c:pt idx="14740">
                        <c:v>4.1520833333338079</c:v>
                      </c:pt>
                      <c:pt idx="14741">
                        <c:v>4.1523263888879729</c:v>
                      </c:pt>
                      <c:pt idx="14742">
                        <c:v>4.1525694444421379</c:v>
                      </c:pt>
                      <c:pt idx="14743">
                        <c:v>4.1528240740730826</c:v>
                      </c:pt>
                      <c:pt idx="14744">
                        <c:v>4.1530671296272477</c:v>
                      </c:pt>
                      <c:pt idx="14745">
                        <c:v>4.1533101851814127</c:v>
                      </c:pt>
                      <c:pt idx="14746">
                        <c:v>4.1535532407428537</c:v>
                      </c:pt>
                      <c:pt idx="14747">
                        <c:v>4.1537962962970187</c:v>
                      </c:pt>
                      <c:pt idx="14748">
                        <c:v>4.1540393518511838</c:v>
                      </c:pt>
                      <c:pt idx="14749">
                        <c:v>4.1542824074053488</c:v>
                      </c:pt>
                      <c:pt idx="14750">
                        <c:v>4.1545254629595139</c:v>
                      </c:pt>
                      <c:pt idx="14751">
                        <c:v>4.1547685185209549</c:v>
                      </c:pt>
                      <c:pt idx="14752">
                        <c:v>4.1550115740751199</c:v>
                      </c:pt>
                      <c:pt idx="14753">
                        <c:v>4.1552546296292849</c:v>
                      </c:pt>
                      <c:pt idx="14754">
                        <c:v>4.15549768518345</c:v>
                      </c:pt>
                      <c:pt idx="14755">
                        <c:v>4.155740740737615</c:v>
                      </c:pt>
                      <c:pt idx="14756">
                        <c:v>4.155983796299056</c:v>
                      </c:pt>
                      <c:pt idx="14757">
                        <c:v>4.156226851853221</c:v>
                      </c:pt>
                      <c:pt idx="14758">
                        <c:v>4.1564699074073861</c:v>
                      </c:pt>
                      <c:pt idx="14759">
                        <c:v>4.1567129629615511</c:v>
                      </c:pt>
                      <c:pt idx="14760">
                        <c:v>4.1569560185157162</c:v>
                      </c:pt>
                      <c:pt idx="14761">
                        <c:v>4.1571990740771572</c:v>
                      </c:pt>
                      <c:pt idx="14762">
                        <c:v>4.1574421296313222</c:v>
                      </c:pt>
                      <c:pt idx="14763">
                        <c:v>4.1576851851854872</c:v>
                      </c:pt>
                      <c:pt idx="14764">
                        <c:v>4.1579282407396523</c:v>
                      </c:pt>
                      <c:pt idx="14765">
                        <c:v>4.1581712962938173</c:v>
                      </c:pt>
                      <c:pt idx="14766">
                        <c:v>4.1584143518479824</c:v>
                      </c:pt>
                      <c:pt idx="14767">
                        <c:v>4.1586574074094234</c:v>
                      </c:pt>
                      <c:pt idx="14768">
                        <c:v>4.1589004629635884</c:v>
                      </c:pt>
                      <c:pt idx="14769">
                        <c:v>4.1591435185177534</c:v>
                      </c:pt>
                      <c:pt idx="14770">
                        <c:v>4.1593865740719185</c:v>
                      </c:pt>
                      <c:pt idx="14771">
                        <c:v>4.1596296296260835</c:v>
                      </c:pt>
                      <c:pt idx="14772">
                        <c:v>4.1598726851875245</c:v>
                      </c:pt>
                      <c:pt idx="14773">
                        <c:v>4.1601157407416895</c:v>
                      </c:pt>
                      <c:pt idx="14774">
                        <c:v>4.1603587962958546</c:v>
                      </c:pt>
                      <c:pt idx="14775">
                        <c:v>4.1606018518500196</c:v>
                      </c:pt>
                      <c:pt idx="14776">
                        <c:v>4.1608449074041847</c:v>
                      </c:pt>
                      <c:pt idx="14777">
                        <c:v>4.1610879629656257</c:v>
                      </c:pt>
                      <c:pt idx="14778">
                        <c:v>4.1613310185197907</c:v>
                      </c:pt>
                      <c:pt idx="14779">
                        <c:v>4.1615740740739557</c:v>
                      </c:pt>
                      <c:pt idx="14780">
                        <c:v>4.1618171296281208</c:v>
                      </c:pt>
                      <c:pt idx="14781">
                        <c:v>4.1620601851822858</c:v>
                      </c:pt>
                      <c:pt idx="14782">
                        <c:v>4.1623032407437268</c:v>
                      </c:pt>
                      <c:pt idx="14783">
                        <c:v>4.1625462962978919</c:v>
                      </c:pt>
                      <c:pt idx="14784">
                        <c:v>4.1627893518520569</c:v>
                      </c:pt>
                      <c:pt idx="14785">
                        <c:v>4.1630324074062219</c:v>
                      </c:pt>
                      <c:pt idx="14786">
                        <c:v>4.163275462960387</c:v>
                      </c:pt>
                      <c:pt idx="14787">
                        <c:v>4.163518518514552</c:v>
                      </c:pt>
                      <c:pt idx="14788">
                        <c:v>4.163761574075993</c:v>
                      </c:pt>
                      <c:pt idx="14789">
                        <c:v>4.164004629630158</c:v>
                      </c:pt>
                      <c:pt idx="14790">
                        <c:v>4.1642476851843231</c:v>
                      </c:pt>
                      <c:pt idx="14791">
                        <c:v>4.1644907407384881</c:v>
                      </c:pt>
                      <c:pt idx="14792">
                        <c:v>4.1647453703694328</c:v>
                      </c:pt>
                      <c:pt idx="14793">
                        <c:v>4.1649884259235979</c:v>
                      </c:pt>
                      <c:pt idx="14794">
                        <c:v>4.1652314814777629</c:v>
                      </c:pt>
                      <c:pt idx="14795">
                        <c:v>4.1654745370392039</c:v>
                      </c:pt>
                      <c:pt idx="14796">
                        <c:v>4.1657175925933689</c:v>
                      </c:pt>
                      <c:pt idx="14797">
                        <c:v>4.165960648147534</c:v>
                      </c:pt>
                      <c:pt idx="14798">
                        <c:v>4.166203703701699</c:v>
                      </c:pt>
                      <c:pt idx="14799">
                        <c:v>4.1664467592558641</c:v>
                      </c:pt>
                      <c:pt idx="14800">
                        <c:v>4.166689814817305</c:v>
                      </c:pt>
                      <c:pt idx="14801">
                        <c:v>4.1669328703714701</c:v>
                      </c:pt>
                      <c:pt idx="14802">
                        <c:v>4.1671759259256351</c:v>
                      </c:pt>
                      <c:pt idx="14803">
                        <c:v>4.1674189814798002</c:v>
                      </c:pt>
                      <c:pt idx="14804">
                        <c:v>4.1676620370339652</c:v>
                      </c:pt>
                      <c:pt idx="14805">
                        <c:v>4.1679050925954062</c:v>
                      </c:pt>
                      <c:pt idx="14806">
                        <c:v>4.1681481481495712</c:v>
                      </c:pt>
                      <c:pt idx="14807">
                        <c:v>4.1683912037037363</c:v>
                      </c:pt>
                      <c:pt idx="14808">
                        <c:v>4.1686342592579013</c:v>
                      </c:pt>
                      <c:pt idx="14809">
                        <c:v>4.1688773148120664</c:v>
                      </c:pt>
                      <c:pt idx="14810">
                        <c:v>4.1691203703735074</c:v>
                      </c:pt>
                      <c:pt idx="14811">
                        <c:v>4.1693634259276724</c:v>
                      </c:pt>
                      <c:pt idx="14812">
                        <c:v>4.1696064814818374</c:v>
                      </c:pt>
                      <c:pt idx="14813">
                        <c:v>4.1698495370360025</c:v>
                      </c:pt>
                      <c:pt idx="14814">
                        <c:v>4.1700925925901675</c:v>
                      </c:pt>
                      <c:pt idx="14815">
                        <c:v>4.1703356481443326</c:v>
                      </c:pt>
                      <c:pt idx="14816">
                        <c:v>4.1705787037057735</c:v>
                      </c:pt>
                      <c:pt idx="14817">
                        <c:v>4.1708217592599386</c:v>
                      </c:pt>
                      <c:pt idx="14818">
                        <c:v>4.1710648148141036</c:v>
                      </c:pt>
                      <c:pt idx="14819">
                        <c:v>4.1713078703682687</c:v>
                      </c:pt>
                      <c:pt idx="14820">
                        <c:v>4.1715509259224337</c:v>
                      </c:pt>
                      <c:pt idx="14821">
                        <c:v>4.1717939814838747</c:v>
                      </c:pt>
                      <c:pt idx="14822">
                        <c:v>4.1720370370380397</c:v>
                      </c:pt>
                      <c:pt idx="14823">
                        <c:v>4.1722800925922048</c:v>
                      </c:pt>
                      <c:pt idx="14824">
                        <c:v>4.1725231481463698</c:v>
                      </c:pt>
                      <c:pt idx="14825">
                        <c:v>4.1727662037005349</c:v>
                      </c:pt>
                      <c:pt idx="14826">
                        <c:v>4.1730092592619759</c:v>
                      </c:pt>
                      <c:pt idx="14827">
                        <c:v>4.1732523148161409</c:v>
                      </c:pt>
                      <c:pt idx="14828">
                        <c:v>4.1734953703703059</c:v>
                      </c:pt>
                      <c:pt idx="14829">
                        <c:v>4.173738425924471</c:v>
                      </c:pt>
                      <c:pt idx="14830">
                        <c:v>4.173981481478636</c:v>
                      </c:pt>
                      <c:pt idx="14831">
                        <c:v>4.174224537040077</c:v>
                      </c:pt>
                      <c:pt idx="14832">
                        <c:v>4.174467592594242</c:v>
                      </c:pt>
                      <c:pt idx="14833">
                        <c:v>4.1747106481484071</c:v>
                      </c:pt>
                      <c:pt idx="14834">
                        <c:v>4.1749537037025721</c:v>
                      </c:pt>
                      <c:pt idx="14835">
                        <c:v>4.1751967592567372</c:v>
                      </c:pt>
                      <c:pt idx="14836">
                        <c:v>4.1754398148109022</c:v>
                      </c:pt>
                      <c:pt idx="14837">
                        <c:v>4.1756828703723432</c:v>
                      </c:pt>
                      <c:pt idx="14838">
                        <c:v>4.1759259259265082</c:v>
                      </c:pt>
                      <c:pt idx="14839">
                        <c:v>4.1761689814806733</c:v>
                      </c:pt>
                      <c:pt idx="14840">
                        <c:v>4.176423611111618</c:v>
                      </c:pt>
                      <c:pt idx="14841">
                        <c:v>4.176666666665783</c:v>
                      </c:pt>
                      <c:pt idx="14842">
                        <c:v>4.1769097222199481</c:v>
                      </c:pt>
                      <c:pt idx="14843">
                        <c:v>4.1771527777741131</c:v>
                      </c:pt>
                      <c:pt idx="14844">
                        <c:v>4.1773958333355541</c:v>
                      </c:pt>
                      <c:pt idx="14845">
                        <c:v>4.1776388888897191</c:v>
                      </c:pt>
                      <c:pt idx="14846">
                        <c:v>4.1778819444438842</c:v>
                      </c:pt>
                      <c:pt idx="14847">
                        <c:v>4.1781249999980492</c:v>
                      </c:pt>
                      <c:pt idx="14848">
                        <c:v>4.1783680555522142</c:v>
                      </c:pt>
                      <c:pt idx="14849">
                        <c:v>4.1786111111136552</c:v>
                      </c:pt>
                      <c:pt idx="14850">
                        <c:v>4.1788541666678203</c:v>
                      </c:pt>
                      <c:pt idx="14851">
                        <c:v>4.1790972222219853</c:v>
                      </c:pt>
                      <c:pt idx="14852">
                        <c:v>4.1793402777761504</c:v>
                      </c:pt>
                      <c:pt idx="14853">
                        <c:v>4.1795833333303154</c:v>
                      </c:pt>
                      <c:pt idx="14854">
                        <c:v>4.1798263888917564</c:v>
                      </c:pt>
                      <c:pt idx="14855">
                        <c:v>4.1800694444459214</c:v>
                      </c:pt>
                      <c:pt idx="14856">
                        <c:v>4.1803125000000865</c:v>
                      </c:pt>
                      <c:pt idx="14857">
                        <c:v>4.1805555555542515</c:v>
                      </c:pt>
                      <c:pt idx="14858">
                        <c:v>4.1807986111084166</c:v>
                      </c:pt>
                      <c:pt idx="14859">
                        <c:v>4.1810416666625816</c:v>
                      </c:pt>
                      <c:pt idx="14860">
                        <c:v>4.1812847222240226</c:v>
                      </c:pt>
                      <c:pt idx="14861">
                        <c:v>4.1815277777781876</c:v>
                      </c:pt>
                      <c:pt idx="14862">
                        <c:v>4.1817708333323527</c:v>
                      </c:pt>
                      <c:pt idx="14863">
                        <c:v>4.1820138888865177</c:v>
                      </c:pt>
                      <c:pt idx="14864">
                        <c:v>4.1822569444406827</c:v>
                      </c:pt>
                      <c:pt idx="14865">
                        <c:v>4.1825000000021237</c:v>
                      </c:pt>
                      <c:pt idx="14866">
                        <c:v>4.1827430555562888</c:v>
                      </c:pt>
                      <c:pt idx="14867">
                        <c:v>4.1829861111104538</c:v>
                      </c:pt>
                      <c:pt idx="14868">
                        <c:v>4.1832291666646189</c:v>
                      </c:pt>
                      <c:pt idx="14869">
                        <c:v>4.1834722222187839</c:v>
                      </c:pt>
                      <c:pt idx="14870">
                        <c:v>4.1837152777802249</c:v>
                      </c:pt>
                      <c:pt idx="14871">
                        <c:v>4.1839583333343899</c:v>
                      </c:pt>
                      <c:pt idx="14872">
                        <c:v>4.184201388888555</c:v>
                      </c:pt>
                      <c:pt idx="14873">
                        <c:v>4.18444444444272</c:v>
                      </c:pt>
                      <c:pt idx="14874">
                        <c:v>4.1846874999968851</c:v>
                      </c:pt>
                      <c:pt idx="14875">
                        <c:v>4.184930555558326</c:v>
                      </c:pt>
                      <c:pt idx="14876">
                        <c:v>4.1851736111124911</c:v>
                      </c:pt>
                      <c:pt idx="14877">
                        <c:v>4.1854166666666561</c:v>
                      </c:pt>
                      <c:pt idx="14878">
                        <c:v>4.1856597222208212</c:v>
                      </c:pt>
                      <c:pt idx="14879">
                        <c:v>4.1859027777749862</c:v>
                      </c:pt>
                      <c:pt idx="14880">
                        <c:v>4.1861458333364272</c:v>
                      </c:pt>
                      <c:pt idx="14881">
                        <c:v>4.1863888888905922</c:v>
                      </c:pt>
                      <c:pt idx="14882">
                        <c:v>4.1866319444447573</c:v>
                      </c:pt>
                      <c:pt idx="14883">
                        <c:v>4.1868749999989223</c:v>
                      </c:pt>
                      <c:pt idx="14884">
                        <c:v>4.1871180555530874</c:v>
                      </c:pt>
                      <c:pt idx="14885">
                        <c:v>4.1873611111072524</c:v>
                      </c:pt>
                      <c:pt idx="14886">
                        <c:v>4.1876041666686934</c:v>
                      </c:pt>
                      <c:pt idx="14887">
                        <c:v>4.1878472222228584</c:v>
                      </c:pt>
                      <c:pt idx="14888">
                        <c:v>4.1881018518538031</c:v>
                      </c:pt>
                      <c:pt idx="14889">
                        <c:v>4.1883449074079682</c:v>
                      </c:pt>
                      <c:pt idx="14890">
                        <c:v>4.1885879629621332</c:v>
                      </c:pt>
                      <c:pt idx="14891">
                        <c:v>4.1888310185162982</c:v>
                      </c:pt>
                      <c:pt idx="14892">
                        <c:v>4.1890740740704633</c:v>
                      </c:pt>
                      <c:pt idx="14893">
                        <c:v>4.1893171296319043</c:v>
                      </c:pt>
                      <c:pt idx="14894">
                        <c:v>4.1895601851860693</c:v>
                      </c:pt>
                      <c:pt idx="14895">
                        <c:v>4.1898032407402344</c:v>
                      </c:pt>
                      <c:pt idx="14896">
                        <c:v>4.1900462962943994</c:v>
                      </c:pt>
                      <c:pt idx="14897">
                        <c:v>4.1902893518485644</c:v>
                      </c:pt>
                      <c:pt idx="14898">
                        <c:v>4.1905324074100054</c:v>
                      </c:pt>
                      <c:pt idx="14899">
                        <c:v>4.1907754629641705</c:v>
                      </c:pt>
                      <c:pt idx="14900">
                        <c:v>4.1910185185183355</c:v>
                      </c:pt>
                      <c:pt idx="14901">
                        <c:v>4.1912615740725006</c:v>
                      </c:pt>
                      <c:pt idx="14902">
                        <c:v>4.1915046296266656</c:v>
                      </c:pt>
                      <c:pt idx="14903">
                        <c:v>4.1917476851881066</c:v>
                      </c:pt>
                      <c:pt idx="14904">
                        <c:v>4.1919907407422716</c:v>
                      </c:pt>
                      <c:pt idx="14905">
                        <c:v>4.1922337962964367</c:v>
                      </c:pt>
                      <c:pt idx="14906">
                        <c:v>4.1924768518506017</c:v>
                      </c:pt>
                      <c:pt idx="14907">
                        <c:v>4.1927199074047667</c:v>
                      </c:pt>
                      <c:pt idx="14908">
                        <c:v>4.1929629629589318</c:v>
                      </c:pt>
                      <c:pt idx="14909">
                        <c:v>4.1932060185203728</c:v>
                      </c:pt>
                      <c:pt idx="14910">
                        <c:v>4.1934490740745378</c:v>
                      </c:pt>
                      <c:pt idx="14911">
                        <c:v>4.1936921296287029</c:v>
                      </c:pt>
                      <c:pt idx="14912">
                        <c:v>4.1939351851828679</c:v>
                      </c:pt>
                      <c:pt idx="14913">
                        <c:v>4.1941782407370329</c:v>
                      </c:pt>
                      <c:pt idx="14914">
                        <c:v>4.1944212962984739</c:v>
                      </c:pt>
                      <c:pt idx="14915">
                        <c:v>4.194664351852639</c:v>
                      </c:pt>
                      <c:pt idx="14916">
                        <c:v>4.194907407406804</c:v>
                      </c:pt>
                      <c:pt idx="14917">
                        <c:v>4.1951504629609691</c:v>
                      </c:pt>
                      <c:pt idx="14918">
                        <c:v>4.1953935185151341</c:v>
                      </c:pt>
                      <c:pt idx="14919">
                        <c:v>4.1956365740765751</c:v>
                      </c:pt>
                      <c:pt idx="14920">
                        <c:v>4.1958796296307401</c:v>
                      </c:pt>
                      <c:pt idx="14921">
                        <c:v>4.1961226851849052</c:v>
                      </c:pt>
                      <c:pt idx="14922">
                        <c:v>4.1963657407390702</c:v>
                      </c:pt>
                      <c:pt idx="14923">
                        <c:v>4.1966087962932352</c:v>
                      </c:pt>
                      <c:pt idx="14924">
                        <c:v>4.1968518518546762</c:v>
                      </c:pt>
                      <c:pt idx="14925">
                        <c:v>4.1970949074088413</c:v>
                      </c:pt>
                      <c:pt idx="14926">
                        <c:v>4.1973379629630063</c:v>
                      </c:pt>
                      <c:pt idx="14927">
                        <c:v>4.1975810185171714</c:v>
                      </c:pt>
                      <c:pt idx="14928">
                        <c:v>4.1978240740713364</c:v>
                      </c:pt>
                      <c:pt idx="14929">
                        <c:v>4.1980671296255014</c:v>
                      </c:pt>
                      <c:pt idx="14930">
                        <c:v>4.1983101851869424</c:v>
                      </c:pt>
                      <c:pt idx="14931">
                        <c:v>4.1985532407411075</c:v>
                      </c:pt>
                      <c:pt idx="14932">
                        <c:v>4.1987962962952725</c:v>
                      </c:pt>
                      <c:pt idx="14933">
                        <c:v>4.1990393518494376</c:v>
                      </c:pt>
                      <c:pt idx="14934">
                        <c:v>4.1992824074036026</c:v>
                      </c:pt>
                      <c:pt idx="14935">
                        <c:v>4.1995254629650436</c:v>
                      </c:pt>
                      <c:pt idx="14936">
                        <c:v>4.1997685185192086</c:v>
                      </c:pt>
                      <c:pt idx="14937">
                        <c:v>4.2000231481501533</c:v>
                      </c:pt>
                      <c:pt idx="14938">
                        <c:v>4.2002662037043184</c:v>
                      </c:pt>
                      <c:pt idx="14939">
                        <c:v>4.2005092592584834</c:v>
                      </c:pt>
                      <c:pt idx="14940">
                        <c:v>4.2007523148126484</c:v>
                      </c:pt>
                      <c:pt idx="14941">
                        <c:v>4.2009953703668135</c:v>
                      </c:pt>
                      <c:pt idx="14942">
                        <c:v>4.2012384259282545</c:v>
                      </c:pt>
                      <c:pt idx="14943">
                        <c:v>4.2014814814824195</c:v>
                      </c:pt>
                      <c:pt idx="14944">
                        <c:v>4.2017245370365846</c:v>
                      </c:pt>
                      <c:pt idx="14945">
                        <c:v>4.2019675925907496</c:v>
                      </c:pt>
                      <c:pt idx="14946">
                        <c:v>4.2022106481449146</c:v>
                      </c:pt>
                      <c:pt idx="14947">
                        <c:v>4.2024537037063556</c:v>
                      </c:pt>
                      <c:pt idx="14948">
                        <c:v>4.2026967592605207</c:v>
                      </c:pt>
                      <c:pt idx="14949">
                        <c:v>4.2029398148146857</c:v>
                      </c:pt>
                      <c:pt idx="14950">
                        <c:v>4.2031828703688507</c:v>
                      </c:pt>
                      <c:pt idx="14951">
                        <c:v>4.2034259259230158</c:v>
                      </c:pt>
                      <c:pt idx="14952">
                        <c:v>4.2036689814844568</c:v>
                      </c:pt>
                      <c:pt idx="14953">
                        <c:v>4.2039120370386218</c:v>
                      </c:pt>
                      <c:pt idx="14954">
                        <c:v>4.2041550925927869</c:v>
                      </c:pt>
                      <c:pt idx="14955">
                        <c:v>4.2043981481469519</c:v>
                      </c:pt>
                      <c:pt idx="14956">
                        <c:v>4.2046412037011169</c:v>
                      </c:pt>
                      <c:pt idx="14957">
                        <c:v>4.204884259255282</c:v>
                      </c:pt>
                      <c:pt idx="14958">
                        <c:v>4.205127314816723</c:v>
                      </c:pt>
                      <c:pt idx="14959">
                        <c:v>4.205370370370888</c:v>
                      </c:pt>
                      <c:pt idx="14960">
                        <c:v>4.2056134259250531</c:v>
                      </c:pt>
                      <c:pt idx="14961">
                        <c:v>4.2058564814792181</c:v>
                      </c:pt>
                      <c:pt idx="14962">
                        <c:v>4.2060995370333831</c:v>
                      </c:pt>
                      <c:pt idx="14963">
                        <c:v>4.2063425925948241</c:v>
                      </c:pt>
                      <c:pt idx="14964">
                        <c:v>4.2065856481489892</c:v>
                      </c:pt>
                      <c:pt idx="14965">
                        <c:v>4.2068287037031542</c:v>
                      </c:pt>
                      <c:pt idx="14966">
                        <c:v>4.2070717592573192</c:v>
                      </c:pt>
                      <c:pt idx="14967">
                        <c:v>4.2073148148114843</c:v>
                      </c:pt>
                      <c:pt idx="14968">
                        <c:v>4.2075578703729253</c:v>
                      </c:pt>
                      <c:pt idx="14969">
                        <c:v>4.2078009259270903</c:v>
                      </c:pt>
                      <c:pt idx="14970">
                        <c:v>4.2080439814812554</c:v>
                      </c:pt>
                      <c:pt idx="14971">
                        <c:v>4.2082870370354204</c:v>
                      </c:pt>
                      <c:pt idx="14972">
                        <c:v>4.2085300925895854</c:v>
                      </c:pt>
                      <c:pt idx="14973">
                        <c:v>4.2087731481510264</c:v>
                      </c:pt>
                      <c:pt idx="14974">
                        <c:v>4.2090162037051915</c:v>
                      </c:pt>
                      <c:pt idx="14975">
                        <c:v>4.2092592592593565</c:v>
                      </c:pt>
                      <c:pt idx="14976">
                        <c:v>4.2095023148135216</c:v>
                      </c:pt>
                      <c:pt idx="14977">
                        <c:v>4.2097453703676866</c:v>
                      </c:pt>
                      <c:pt idx="14978">
                        <c:v>4.2099884259218516</c:v>
                      </c:pt>
                      <c:pt idx="14979">
                        <c:v>4.2102314814832926</c:v>
                      </c:pt>
                      <c:pt idx="14980">
                        <c:v>4.2104745370374577</c:v>
                      </c:pt>
                      <c:pt idx="14981">
                        <c:v>4.2107175925916227</c:v>
                      </c:pt>
                      <c:pt idx="14982">
                        <c:v>4.2109606481457877</c:v>
                      </c:pt>
                      <c:pt idx="14983">
                        <c:v>4.2112037036999528</c:v>
                      </c:pt>
                      <c:pt idx="14984">
                        <c:v>4.2114467592613938</c:v>
                      </c:pt>
                      <c:pt idx="14985">
                        <c:v>4.2117013888850625</c:v>
                      </c:pt>
                      <c:pt idx="14986">
                        <c:v>4.2119444444465035</c:v>
                      </c:pt>
                      <c:pt idx="14987">
                        <c:v>4.2121875000006685</c:v>
                      </c:pt>
                      <c:pt idx="14988">
                        <c:v>4.2124305555548336</c:v>
                      </c:pt>
                      <c:pt idx="14989">
                        <c:v>4.2126736111089986</c:v>
                      </c:pt>
                      <c:pt idx="14990">
                        <c:v>4.2129166666631637</c:v>
                      </c:pt>
                      <c:pt idx="14991">
                        <c:v>4.2131597222246047</c:v>
                      </c:pt>
                      <c:pt idx="14992">
                        <c:v>4.2134027777787697</c:v>
                      </c:pt>
                      <c:pt idx="14993">
                        <c:v>4.2136458333329347</c:v>
                      </c:pt>
                      <c:pt idx="14994">
                        <c:v>4.2138888888870998</c:v>
                      </c:pt>
                      <c:pt idx="14995">
                        <c:v>4.2141319444412648</c:v>
                      </c:pt>
                      <c:pt idx="14996">
                        <c:v>4.2143750000027058</c:v>
                      </c:pt>
                      <c:pt idx="14997">
                        <c:v>4.2146180555568709</c:v>
                      </c:pt>
                      <c:pt idx="14998">
                        <c:v>4.2148611111110359</c:v>
                      </c:pt>
                      <c:pt idx="14999">
                        <c:v>4.2151041666652009</c:v>
                      </c:pt>
                      <c:pt idx="15000">
                        <c:v>4.215347222219366</c:v>
                      </c:pt>
                      <c:pt idx="15001">
                        <c:v>4.215590277780807</c:v>
                      </c:pt>
                      <c:pt idx="15002">
                        <c:v>4.215833333334972</c:v>
                      </c:pt>
                      <c:pt idx="15003">
                        <c:v>4.216076388889137</c:v>
                      </c:pt>
                      <c:pt idx="15004">
                        <c:v>4.2163194444433021</c:v>
                      </c:pt>
                      <c:pt idx="15005">
                        <c:v>4.2165624999974671</c:v>
                      </c:pt>
                      <c:pt idx="15006">
                        <c:v>4.2168055555516322</c:v>
                      </c:pt>
                      <c:pt idx="15007">
                        <c:v>4.2170486111130732</c:v>
                      </c:pt>
                      <c:pt idx="15008">
                        <c:v>4.2172916666672382</c:v>
                      </c:pt>
                      <c:pt idx="15009">
                        <c:v>4.2175347222214032</c:v>
                      </c:pt>
                      <c:pt idx="15010">
                        <c:v>4.2177777777755683</c:v>
                      </c:pt>
                      <c:pt idx="15011">
                        <c:v>4.2180208333297333</c:v>
                      </c:pt>
                      <c:pt idx="15012">
                        <c:v>4.2182638888911743</c:v>
                      </c:pt>
                      <c:pt idx="15013">
                        <c:v>4.2185069444453394</c:v>
                      </c:pt>
                      <c:pt idx="15014">
                        <c:v>4.2187499999995044</c:v>
                      </c:pt>
                      <c:pt idx="15015">
                        <c:v>4.2189930555536694</c:v>
                      </c:pt>
                      <c:pt idx="15016">
                        <c:v>4.2192361111078345</c:v>
                      </c:pt>
                      <c:pt idx="15017">
                        <c:v>4.2194791666692755</c:v>
                      </c:pt>
                      <c:pt idx="15018">
                        <c:v>4.2197222222234405</c:v>
                      </c:pt>
                      <c:pt idx="15019">
                        <c:v>4.2199652777776056</c:v>
                      </c:pt>
                      <c:pt idx="15020">
                        <c:v>4.2202083333317706</c:v>
                      </c:pt>
                      <c:pt idx="15021">
                        <c:v>4.2204513888859356</c:v>
                      </c:pt>
                      <c:pt idx="15022">
                        <c:v>4.2206944444473766</c:v>
                      </c:pt>
                      <c:pt idx="15023">
                        <c:v>4.2209375000015417</c:v>
                      </c:pt>
                      <c:pt idx="15024">
                        <c:v>4.2211805555557067</c:v>
                      </c:pt>
                      <c:pt idx="15025">
                        <c:v>4.2214236111098717</c:v>
                      </c:pt>
                      <c:pt idx="15026">
                        <c:v>4.2216666666640368</c:v>
                      </c:pt>
                      <c:pt idx="15027">
                        <c:v>4.2219097222182018</c:v>
                      </c:pt>
                      <c:pt idx="15028">
                        <c:v>4.2221527777796428</c:v>
                      </c:pt>
                      <c:pt idx="15029">
                        <c:v>4.2223958333338079</c:v>
                      </c:pt>
                      <c:pt idx="15030">
                        <c:v>4.2226388888879729</c:v>
                      </c:pt>
                      <c:pt idx="15031">
                        <c:v>4.2228819444421379</c:v>
                      </c:pt>
                      <c:pt idx="15032">
                        <c:v>4.223124999996303</c:v>
                      </c:pt>
                      <c:pt idx="15033">
                        <c:v>4.2233796296272477</c:v>
                      </c:pt>
                      <c:pt idx="15034">
                        <c:v>4.2236226851814127</c:v>
                      </c:pt>
                      <c:pt idx="15035">
                        <c:v>4.2238657407428537</c:v>
                      </c:pt>
                      <c:pt idx="15036">
                        <c:v>4.2241087962970187</c:v>
                      </c:pt>
                      <c:pt idx="15037">
                        <c:v>4.2243518518511838</c:v>
                      </c:pt>
                      <c:pt idx="15038">
                        <c:v>4.2245949074053488</c:v>
                      </c:pt>
                      <c:pt idx="15039">
                        <c:v>4.2248379629595139</c:v>
                      </c:pt>
                      <c:pt idx="15040">
                        <c:v>4.2250810185209549</c:v>
                      </c:pt>
                      <c:pt idx="15041">
                        <c:v>4.2253240740751199</c:v>
                      </c:pt>
                      <c:pt idx="15042">
                        <c:v>4.2255671296292849</c:v>
                      </c:pt>
                      <c:pt idx="15043">
                        <c:v>4.22581018518345</c:v>
                      </c:pt>
                      <c:pt idx="15044">
                        <c:v>4.226053240737615</c:v>
                      </c:pt>
                      <c:pt idx="15045">
                        <c:v>4.226296296299056</c:v>
                      </c:pt>
                      <c:pt idx="15046">
                        <c:v>4.226539351853221</c:v>
                      </c:pt>
                      <c:pt idx="15047">
                        <c:v>4.2267824074073861</c:v>
                      </c:pt>
                      <c:pt idx="15048">
                        <c:v>4.2270254629615511</c:v>
                      </c:pt>
                      <c:pt idx="15049">
                        <c:v>4.2272685185157162</c:v>
                      </c:pt>
                      <c:pt idx="15050">
                        <c:v>4.2275115740771572</c:v>
                      </c:pt>
                      <c:pt idx="15051">
                        <c:v>4.2277546296313222</c:v>
                      </c:pt>
                      <c:pt idx="15052">
                        <c:v>4.2279976851854872</c:v>
                      </c:pt>
                      <c:pt idx="15053">
                        <c:v>4.2282407407396523</c:v>
                      </c:pt>
                      <c:pt idx="15054">
                        <c:v>4.2284837962938173</c:v>
                      </c:pt>
                      <c:pt idx="15055">
                        <c:v>4.2287268518479824</c:v>
                      </c:pt>
                      <c:pt idx="15056">
                        <c:v>4.2289699074094234</c:v>
                      </c:pt>
                      <c:pt idx="15057">
                        <c:v>4.2292129629635884</c:v>
                      </c:pt>
                      <c:pt idx="15058">
                        <c:v>4.2294560185177534</c:v>
                      </c:pt>
                      <c:pt idx="15059">
                        <c:v>4.2296990740719185</c:v>
                      </c:pt>
                      <c:pt idx="15060">
                        <c:v>4.2299421296260835</c:v>
                      </c:pt>
                      <c:pt idx="15061">
                        <c:v>4.2301851851875245</c:v>
                      </c:pt>
                      <c:pt idx="15062">
                        <c:v>4.2304282407416895</c:v>
                      </c:pt>
                      <c:pt idx="15063">
                        <c:v>4.2306712962958546</c:v>
                      </c:pt>
                      <c:pt idx="15064">
                        <c:v>4.2309143518500196</c:v>
                      </c:pt>
                      <c:pt idx="15065">
                        <c:v>4.2311574074041847</c:v>
                      </c:pt>
                      <c:pt idx="15066">
                        <c:v>4.2314004629656257</c:v>
                      </c:pt>
                      <c:pt idx="15067">
                        <c:v>4.2316435185197907</c:v>
                      </c:pt>
                      <c:pt idx="15068">
                        <c:v>4.2318865740739557</c:v>
                      </c:pt>
                      <c:pt idx="15069">
                        <c:v>4.2321296296281208</c:v>
                      </c:pt>
                      <c:pt idx="15070">
                        <c:v>4.2323726851822858</c:v>
                      </c:pt>
                      <c:pt idx="15071">
                        <c:v>4.2326157407437268</c:v>
                      </c:pt>
                      <c:pt idx="15072">
                        <c:v>4.2328587962978919</c:v>
                      </c:pt>
                      <c:pt idx="15073">
                        <c:v>4.2331018518520569</c:v>
                      </c:pt>
                      <c:pt idx="15074">
                        <c:v>4.2333449074062219</c:v>
                      </c:pt>
                      <c:pt idx="15075">
                        <c:v>4.233587962960387</c:v>
                      </c:pt>
                      <c:pt idx="15076">
                        <c:v>4.233831018514552</c:v>
                      </c:pt>
                      <c:pt idx="15077">
                        <c:v>4.234074074075993</c:v>
                      </c:pt>
                      <c:pt idx="15078">
                        <c:v>4.234317129630158</c:v>
                      </c:pt>
                      <c:pt idx="15079">
                        <c:v>4.2345601851843231</c:v>
                      </c:pt>
                      <c:pt idx="15080">
                        <c:v>4.2348032407384881</c:v>
                      </c:pt>
                      <c:pt idx="15081">
                        <c:v>4.2350462962926532</c:v>
                      </c:pt>
                      <c:pt idx="15082">
                        <c:v>4.2353009259235979</c:v>
                      </c:pt>
                      <c:pt idx="15083">
                        <c:v>4.2355439814777629</c:v>
                      </c:pt>
                      <c:pt idx="15084">
                        <c:v>4.2357870370392039</c:v>
                      </c:pt>
                      <c:pt idx="15085">
                        <c:v>4.2360300925933689</c:v>
                      </c:pt>
                      <c:pt idx="15086">
                        <c:v>4.236273148147534</c:v>
                      </c:pt>
                      <c:pt idx="15087">
                        <c:v>4.236516203701699</c:v>
                      </c:pt>
                      <c:pt idx="15088">
                        <c:v>4.2367592592558641</c:v>
                      </c:pt>
                      <c:pt idx="15089">
                        <c:v>4.237002314817305</c:v>
                      </c:pt>
                      <c:pt idx="15090">
                        <c:v>4.2372453703714701</c:v>
                      </c:pt>
                      <c:pt idx="15091">
                        <c:v>4.2374884259256351</c:v>
                      </c:pt>
                      <c:pt idx="15092">
                        <c:v>4.2377314814798002</c:v>
                      </c:pt>
                      <c:pt idx="15093">
                        <c:v>4.2379745370339652</c:v>
                      </c:pt>
                      <c:pt idx="15094">
                        <c:v>4.2382175925954062</c:v>
                      </c:pt>
                      <c:pt idx="15095">
                        <c:v>4.2384606481495712</c:v>
                      </c:pt>
                      <c:pt idx="15096">
                        <c:v>4.2387037037037363</c:v>
                      </c:pt>
                      <c:pt idx="15097">
                        <c:v>4.2389467592579013</c:v>
                      </c:pt>
                      <c:pt idx="15098">
                        <c:v>4.2391898148120664</c:v>
                      </c:pt>
                      <c:pt idx="15099">
                        <c:v>4.2394328703735074</c:v>
                      </c:pt>
                      <c:pt idx="15100">
                        <c:v>4.2396759259276724</c:v>
                      </c:pt>
                      <c:pt idx="15101">
                        <c:v>4.2399189814818374</c:v>
                      </c:pt>
                      <c:pt idx="15102">
                        <c:v>4.2401620370360025</c:v>
                      </c:pt>
                      <c:pt idx="15103">
                        <c:v>4.2404050925901675</c:v>
                      </c:pt>
                      <c:pt idx="15104">
                        <c:v>4.2406481481443326</c:v>
                      </c:pt>
                      <c:pt idx="15105">
                        <c:v>4.2408912037057735</c:v>
                      </c:pt>
                      <c:pt idx="15106">
                        <c:v>4.2411342592599386</c:v>
                      </c:pt>
                      <c:pt idx="15107">
                        <c:v>4.2413773148141036</c:v>
                      </c:pt>
                      <c:pt idx="15108">
                        <c:v>4.2416203703682687</c:v>
                      </c:pt>
                      <c:pt idx="15109">
                        <c:v>4.2418634259224337</c:v>
                      </c:pt>
                      <c:pt idx="15110">
                        <c:v>4.2421064814838747</c:v>
                      </c:pt>
                      <c:pt idx="15111">
                        <c:v>4.2423495370380397</c:v>
                      </c:pt>
                      <c:pt idx="15112">
                        <c:v>4.2425925925922048</c:v>
                      </c:pt>
                      <c:pt idx="15113">
                        <c:v>4.2428356481463698</c:v>
                      </c:pt>
                      <c:pt idx="15114">
                        <c:v>4.2430787037005349</c:v>
                      </c:pt>
                      <c:pt idx="15115">
                        <c:v>4.2433217592619759</c:v>
                      </c:pt>
                      <c:pt idx="15116">
                        <c:v>4.2435648148161409</c:v>
                      </c:pt>
                      <c:pt idx="15117">
                        <c:v>4.2438078703703059</c:v>
                      </c:pt>
                      <c:pt idx="15118">
                        <c:v>4.244050925924471</c:v>
                      </c:pt>
                      <c:pt idx="15119">
                        <c:v>4.244293981478636</c:v>
                      </c:pt>
                      <c:pt idx="15120">
                        <c:v>4.244537037040077</c:v>
                      </c:pt>
                      <c:pt idx="15121">
                        <c:v>4.244780092594242</c:v>
                      </c:pt>
                      <c:pt idx="15122">
                        <c:v>4.2450231481484071</c:v>
                      </c:pt>
                      <c:pt idx="15123">
                        <c:v>4.2452662037025721</c:v>
                      </c:pt>
                      <c:pt idx="15124">
                        <c:v>4.2455092592567372</c:v>
                      </c:pt>
                      <c:pt idx="15125">
                        <c:v>4.2457523148109022</c:v>
                      </c:pt>
                      <c:pt idx="15126">
                        <c:v>4.2459953703723432</c:v>
                      </c:pt>
                      <c:pt idx="15127">
                        <c:v>4.2462384259265082</c:v>
                      </c:pt>
                      <c:pt idx="15128">
                        <c:v>4.2464814814806733</c:v>
                      </c:pt>
                      <c:pt idx="15129">
                        <c:v>4.2467245370348383</c:v>
                      </c:pt>
                      <c:pt idx="15130">
                        <c:v>4.246979166665783</c:v>
                      </c:pt>
                      <c:pt idx="15131">
                        <c:v>4.2472222222199481</c:v>
                      </c:pt>
                      <c:pt idx="15132">
                        <c:v>4.2474652777741131</c:v>
                      </c:pt>
                      <c:pt idx="15133">
                        <c:v>4.2477083333355541</c:v>
                      </c:pt>
                      <c:pt idx="15134">
                        <c:v>4.2479513888897191</c:v>
                      </c:pt>
                      <c:pt idx="15135">
                        <c:v>4.2481944444438842</c:v>
                      </c:pt>
                      <c:pt idx="15136">
                        <c:v>4.2484374999980492</c:v>
                      </c:pt>
                      <c:pt idx="15137">
                        <c:v>4.2486805555522142</c:v>
                      </c:pt>
                      <c:pt idx="15138">
                        <c:v>4.2489236111136552</c:v>
                      </c:pt>
                      <c:pt idx="15139">
                        <c:v>4.2491666666678203</c:v>
                      </c:pt>
                      <c:pt idx="15140">
                        <c:v>4.2494097222219853</c:v>
                      </c:pt>
                      <c:pt idx="15141">
                        <c:v>4.2496527777761504</c:v>
                      </c:pt>
                      <c:pt idx="15142">
                        <c:v>4.2498958333303154</c:v>
                      </c:pt>
                      <c:pt idx="15143">
                        <c:v>4.2501388888917564</c:v>
                      </c:pt>
                      <c:pt idx="15144">
                        <c:v>4.2503819444459214</c:v>
                      </c:pt>
                      <c:pt idx="15145">
                        <c:v>4.2506250000000865</c:v>
                      </c:pt>
                      <c:pt idx="15146">
                        <c:v>4.2508680555542515</c:v>
                      </c:pt>
                      <c:pt idx="15147">
                        <c:v>4.2511111111084166</c:v>
                      </c:pt>
                      <c:pt idx="15148">
                        <c:v>4.2513541666625816</c:v>
                      </c:pt>
                      <c:pt idx="15149">
                        <c:v>4.2515972222240226</c:v>
                      </c:pt>
                      <c:pt idx="15150">
                        <c:v>4.2518402777781876</c:v>
                      </c:pt>
                      <c:pt idx="15151">
                        <c:v>4.2520833333323527</c:v>
                      </c:pt>
                      <c:pt idx="15152">
                        <c:v>4.2523263888865177</c:v>
                      </c:pt>
                      <c:pt idx="15153">
                        <c:v>4.2525694444406827</c:v>
                      </c:pt>
                      <c:pt idx="15154">
                        <c:v>4.2528125000021237</c:v>
                      </c:pt>
                      <c:pt idx="15155">
                        <c:v>4.2530555555562888</c:v>
                      </c:pt>
                      <c:pt idx="15156">
                        <c:v>4.2532986111104538</c:v>
                      </c:pt>
                      <c:pt idx="15157">
                        <c:v>4.2535416666646189</c:v>
                      </c:pt>
                      <c:pt idx="15158">
                        <c:v>4.2537847222187839</c:v>
                      </c:pt>
                      <c:pt idx="15159">
                        <c:v>4.2540277777802249</c:v>
                      </c:pt>
                      <c:pt idx="15160">
                        <c:v>4.2542708333343899</c:v>
                      </c:pt>
                      <c:pt idx="15161">
                        <c:v>4.254513888888555</c:v>
                      </c:pt>
                      <c:pt idx="15162">
                        <c:v>4.25475694444272</c:v>
                      </c:pt>
                      <c:pt idx="15163">
                        <c:v>4.2549999999968851</c:v>
                      </c:pt>
                      <c:pt idx="15164">
                        <c:v>4.255243055558326</c:v>
                      </c:pt>
                      <c:pt idx="15165">
                        <c:v>4.2554861111124911</c:v>
                      </c:pt>
                      <c:pt idx="15166">
                        <c:v>4.2557291666666561</c:v>
                      </c:pt>
                      <c:pt idx="15167">
                        <c:v>4.2559722222208212</c:v>
                      </c:pt>
                      <c:pt idx="15168">
                        <c:v>4.2562152777749862</c:v>
                      </c:pt>
                      <c:pt idx="15169">
                        <c:v>4.2564583333364272</c:v>
                      </c:pt>
                      <c:pt idx="15170">
                        <c:v>4.2567013888905922</c:v>
                      </c:pt>
                      <c:pt idx="15171">
                        <c:v>4.2569444444447573</c:v>
                      </c:pt>
                      <c:pt idx="15172">
                        <c:v>4.2571874999989223</c:v>
                      </c:pt>
                      <c:pt idx="15173">
                        <c:v>4.2574305555530874</c:v>
                      </c:pt>
                      <c:pt idx="15174">
                        <c:v>4.2576736111072524</c:v>
                      </c:pt>
                      <c:pt idx="15175">
                        <c:v>4.2579166666686934</c:v>
                      </c:pt>
                      <c:pt idx="15176">
                        <c:v>4.2581597222228584</c:v>
                      </c:pt>
                      <c:pt idx="15177">
                        <c:v>4.2584027777770235</c:v>
                      </c:pt>
                      <c:pt idx="15178">
                        <c:v>4.2586458333311885</c:v>
                      </c:pt>
                      <c:pt idx="15179">
                        <c:v>4.2589004629621332</c:v>
                      </c:pt>
                      <c:pt idx="15180">
                        <c:v>4.2591435185162982</c:v>
                      </c:pt>
                      <c:pt idx="15181">
                        <c:v>4.2593865740704633</c:v>
                      </c:pt>
                      <c:pt idx="15182">
                        <c:v>4.2596296296319043</c:v>
                      </c:pt>
                      <c:pt idx="15183">
                        <c:v>4.2598726851860693</c:v>
                      </c:pt>
                      <c:pt idx="15184">
                        <c:v>4.2601157407402344</c:v>
                      </c:pt>
                      <c:pt idx="15185">
                        <c:v>4.2603587962943994</c:v>
                      </c:pt>
                      <c:pt idx="15186">
                        <c:v>4.2606018518485644</c:v>
                      </c:pt>
                      <c:pt idx="15187">
                        <c:v>4.2608449074100054</c:v>
                      </c:pt>
                      <c:pt idx="15188">
                        <c:v>4.2610879629641705</c:v>
                      </c:pt>
                      <c:pt idx="15189">
                        <c:v>4.2613310185183355</c:v>
                      </c:pt>
                      <c:pt idx="15190">
                        <c:v>4.2615740740725006</c:v>
                      </c:pt>
                      <c:pt idx="15191">
                        <c:v>4.2618171296266656</c:v>
                      </c:pt>
                      <c:pt idx="15192">
                        <c:v>4.2620601851881066</c:v>
                      </c:pt>
                      <c:pt idx="15193">
                        <c:v>4.2623032407422716</c:v>
                      </c:pt>
                      <c:pt idx="15194">
                        <c:v>4.2625462962964367</c:v>
                      </c:pt>
                      <c:pt idx="15195">
                        <c:v>4.2627893518506017</c:v>
                      </c:pt>
                      <c:pt idx="15196">
                        <c:v>4.2630324074047667</c:v>
                      </c:pt>
                      <c:pt idx="15197">
                        <c:v>4.2632754629589318</c:v>
                      </c:pt>
                      <c:pt idx="15198">
                        <c:v>4.2635185185203728</c:v>
                      </c:pt>
                      <c:pt idx="15199">
                        <c:v>4.2637615740745378</c:v>
                      </c:pt>
                      <c:pt idx="15200">
                        <c:v>4.2640046296287029</c:v>
                      </c:pt>
                      <c:pt idx="15201">
                        <c:v>4.2642476851828679</c:v>
                      </c:pt>
                      <c:pt idx="15202">
                        <c:v>4.2644907407370329</c:v>
                      </c:pt>
                      <c:pt idx="15203">
                        <c:v>4.2647337962984739</c:v>
                      </c:pt>
                      <c:pt idx="15204">
                        <c:v>4.264976851852639</c:v>
                      </c:pt>
                      <c:pt idx="15205">
                        <c:v>4.265219907406804</c:v>
                      </c:pt>
                      <c:pt idx="15206">
                        <c:v>4.2654629629609691</c:v>
                      </c:pt>
                      <c:pt idx="15207">
                        <c:v>4.2657060185151341</c:v>
                      </c:pt>
                      <c:pt idx="15208">
                        <c:v>4.2659490740765751</c:v>
                      </c:pt>
                      <c:pt idx="15209">
                        <c:v>4.2661921296307401</c:v>
                      </c:pt>
                      <c:pt idx="15210">
                        <c:v>4.2664351851849052</c:v>
                      </c:pt>
                      <c:pt idx="15211">
                        <c:v>4.2666782407390702</c:v>
                      </c:pt>
                      <c:pt idx="15212">
                        <c:v>4.2669212962932352</c:v>
                      </c:pt>
                      <c:pt idx="15213">
                        <c:v>4.2671643518546762</c:v>
                      </c:pt>
                      <c:pt idx="15214">
                        <c:v>4.2674074074088413</c:v>
                      </c:pt>
                      <c:pt idx="15215">
                        <c:v>4.2676504629630063</c:v>
                      </c:pt>
                      <c:pt idx="15216">
                        <c:v>4.2678935185171714</c:v>
                      </c:pt>
                      <c:pt idx="15217">
                        <c:v>4.2681365740713364</c:v>
                      </c:pt>
                      <c:pt idx="15218">
                        <c:v>4.2683796296255014</c:v>
                      </c:pt>
                      <c:pt idx="15219">
                        <c:v>4.2686226851869424</c:v>
                      </c:pt>
                      <c:pt idx="15220">
                        <c:v>4.2688657407411075</c:v>
                      </c:pt>
                      <c:pt idx="15221">
                        <c:v>4.2691087962952725</c:v>
                      </c:pt>
                      <c:pt idx="15222">
                        <c:v>4.2693518518494376</c:v>
                      </c:pt>
                      <c:pt idx="15223">
                        <c:v>4.2695949074036026</c:v>
                      </c:pt>
                      <c:pt idx="15224">
                        <c:v>4.2698379629650436</c:v>
                      </c:pt>
                      <c:pt idx="15225">
                        <c:v>4.2700810185192086</c:v>
                      </c:pt>
                      <c:pt idx="15226">
                        <c:v>4.2703240740733737</c:v>
                      </c:pt>
                      <c:pt idx="15227">
                        <c:v>4.2705787037043184</c:v>
                      </c:pt>
                      <c:pt idx="15228">
                        <c:v>4.2708217592584834</c:v>
                      </c:pt>
                      <c:pt idx="15229">
                        <c:v>4.2710648148126484</c:v>
                      </c:pt>
                      <c:pt idx="15230">
                        <c:v>4.2713078703668135</c:v>
                      </c:pt>
                      <c:pt idx="15231">
                        <c:v>4.2715509259282545</c:v>
                      </c:pt>
                      <c:pt idx="15232">
                        <c:v>4.2717939814824195</c:v>
                      </c:pt>
                      <c:pt idx="15233">
                        <c:v>4.2720370370365846</c:v>
                      </c:pt>
                      <c:pt idx="15234">
                        <c:v>4.2722800925907496</c:v>
                      </c:pt>
                      <c:pt idx="15235">
                        <c:v>4.2725231481449146</c:v>
                      </c:pt>
                      <c:pt idx="15236">
                        <c:v>4.2727662037063556</c:v>
                      </c:pt>
                      <c:pt idx="15237">
                        <c:v>4.2730092592605207</c:v>
                      </c:pt>
                      <c:pt idx="15238">
                        <c:v>4.2732523148146857</c:v>
                      </c:pt>
                      <c:pt idx="15239">
                        <c:v>4.2734953703688507</c:v>
                      </c:pt>
                      <c:pt idx="15240">
                        <c:v>4.2737384259230158</c:v>
                      </c:pt>
                      <c:pt idx="15241">
                        <c:v>4.2739814814844568</c:v>
                      </c:pt>
                      <c:pt idx="15242">
                        <c:v>4.2742245370386218</c:v>
                      </c:pt>
                      <c:pt idx="15243">
                        <c:v>4.2744675925927869</c:v>
                      </c:pt>
                      <c:pt idx="15244">
                        <c:v>4.2747106481469519</c:v>
                      </c:pt>
                      <c:pt idx="15245">
                        <c:v>4.2749537037011169</c:v>
                      </c:pt>
                      <c:pt idx="15246">
                        <c:v>4.275196759255282</c:v>
                      </c:pt>
                      <c:pt idx="15247">
                        <c:v>4.275439814816723</c:v>
                      </c:pt>
                      <c:pt idx="15248">
                        <c:v>4.275682870370888</c:v>
                      </c:pt>
                      <c:pt idx="15249">
                        <c:v>4.2759259259250531</c:v>
                      </c:pt>
                      <c:pt idx="15250">
                        <c:v>4.2761689814792181</c:v>
                      </c:pt>
                      <c:pt idx="15251">
                        <c:v>4.2764120370333831</c:v>
                      </c:pt>
                      <c:pt idx="15252">
                        <c:v>4.2766550925948241</c:v>
                      </c:pt>
                      <c:pt idx="15253">
                        <c:v>4.2768981481489892</c:v>
                      </c:pt>
                      <c:pt idx="15254">
                        <c:v>4.2771412037031542</c:v>
                      </c:pt>
                      <c:pt idx="15255">
                        <c:v>4.2773842592573192</c:v>
                      </c:pt>
                      <c:pt idx="15256">
                        <c:v>4.2776273148114843</c:v>
                      </c:pt>
                      <c:pt idx="15257">
                        <c:v>4.2778703703729253</c:v>
                      </c:pt>
                      <c:pt idx="15258">
                        <c:v>4.2781134259270903</c:v>
                      </c:pt>
                      <c:pt idx="15259">
                        <c:v>4.2783564814812554</c:v>
                      </c:pt>
                      <c:pt idx="15260">
                        <c:v>4.2785995370354204</c:v>
                      </c:pt>
                      <c:pt idx="15261">
                        <c:v>4.2788425925895854</c:v>
                      </c:pt>
                      <c:pt idx="15262">
                        <c:v>4.2790856481510264</c:v>
                      </c:pt>
                      <c:pt idx="15263">
                        <c:v>4.2793287037051915</c:v>
                      </c:pt>
                      <c:pt idx="15264">
                        <c:v>4.2795717592593565</c:v>
                      </c:pt>
                      <c:pt idx="15265">
                        <c:v>4.2798148148135216</c:v>
                      </c:pt>
                      <c:pt idx="15266">
                        <c:v>4.2800578703676866</c:v>
                      </c:pt>
                      <c:pt idx="15267">
                        <c:v>4.2803009259218516</c:v>
                      </c:pt>
                      <c:pt idx="15268">
                        <c:v>4.2805439814832926</c:v>
                      </c:pt>
                      <c:pt idx="15269">
                        <c:v>4.2807870370374577</c:v>
                      </c:pt>
                      <c:pt idx="15270">
                        <c:v>4.2810300925916227</c:v>
                      </c:pt>
                      <c:pt idx="15271">
                        <c:v>4.2812731481457877</c:v>
                      </c:pt>
                      <c:pt idx="15272">
                        <c:v>4.2815162036999528</c:v>
                      </c:pt>
                      <c:pt idx="15273">
                        <c:v>4.2817592592613938</c:v>
                      </c:pt>
                      <c:pt idx="15274">
                        <c:v>4.2820023148155588</c:v>
                      </c:pt>
                      <c:pt idx="15275">
                        <c:v>4.2822569444465035</c:v>
                      </c:pt>
                      <c:pt idx="15276">
                        <c:v>4.2825000000006685</c:v>
                      </c:pt>
                      <c:pt idx="15277">
                        <c:v>4.2827430555548336</c:v>
                      </c:pt>
                      <c:pt idx="15278">
                        <c:v>4.2829861111089986</c:v>
                      </c:pt>
                      <c:pt idx="15279">
                        <c:v>4.2832291666631637</c:v>
                      </c:pt>
                      <c:pt idx="15280">
                        <c:v>4.2834722222246047</c:v>
                      </c:pt>
                      <c:pt idx="15281">
                        <c:v>4.2837152777787697</c:v>
                      </c:pt>
                      <c:pt idx="15282">
                        <c:v>4.2839583333329347</c:v>
                      </c:pt>
                      <c:pt idx="15283">
                        <c:v>4.2842013888870998</c:v>
                      </c:pt>
                      <c:pt idx="15284">
                        <c:v>4.2844444444412648</c:v>
                      </c:pt>
                      <c:pt idx="15285">
                        <c:v>4.2846875000027058</c:v>
                      </c:pt>
                      <c:pt idx="15286">
                        <c:v>4.2849305555568709</c:v>
                      </c:pt>
                      <c:pt idx="15287">
                        <c:v>4.2851736111110359</c:v>
                      </c:pt>
                      <c:pt idx="15288">
                        <c:v>4.2854166666652009</c:v>
                      </c:pt>
                      <c:pt idx="15289">
                        <c:v>4.285659722219366</c:v>
                      </c:pt>
                      <c:pt idx="15290">
                        <c:v>4.285902777780807</c:v>
                      </c:pt>
                      <c:pt idx="15291">
                        <c:v>4.286145833334972</c:v>
                      </c:pt>
                      <c:pt idx="15292">
                        <c:v>4.286388888889137</c:v>
                      </c:pt>
                      <c:pt idx="15293">
                        <c:v>4.2866319444433021</c:v>
                      </c:pt>
                      <c:pt idx="15294">
                        <c:v>4.2868749999974671</c:v>
                      </c:pt>
                      <c:pt idx="15295">
                        <c:v>4.2871180555516322</c:v>
                      </c:pt>
                      <c:pt idx="15296">
                        <c:v>4.2873611111130732</c:v>
                      </c:pt>
                      <c:pt idx="15297">
                        <c:v>4.2876041666672382</c:v>
                      </c:pt>
                      <c:pt idx="15298">
                        <c:v>4.2878472222214032</c:v>
                      </c:pt>
                      <c:pt idx="15299">
                        <c:v>4.2880902777755683</c:v>
                      </c:pt>
                      <c:pt idx="15300">
                        <c:v>4.2883333333297333</c:v>
                      </c:pt>
                      <c:pt idx="15301">
                        <c:v>4.2885763888911743</c:v>
                      </c:pt>
                      <c:pt idx="15302">
                        <c:v>4.2888194444453394</c:v>
                      </c:pt>
                      <c:pt idx="15303">
                        <c:v>4.2890624999995044</c:v>
                      </c:pt>
                      <c:pt idx="15304">
                        <c:v>4.2893055555536694</c:v>
                      </c:pt>
                      <c:pt idx="15305">
                        <c:v>4.2895486111078345</c:v>
                      </c:pt>
                      <c:pt idx="15306">
                        <c:v>4.2897916666692755</c:v>
                      </c:pt>
                      <c:pt idx="15307">
                        <c:v>4.2900347222234405</c:v>
                      </c:pt>
                      <c:pt idx="15308">
                        <c:v>4.2902777777776056</c:v>
                      </c:pt>
                      <c:pt idx="15309">
                        <c:v>4.2905208333317706</c:v>
                      </c:pt>
                      <c:pt idx="15310">
                        <c:v>4.2907638888859356</c:v>
                      </c:pt>
                      <c:pt idx="15311">
                        <c:v>4.2910069444473766</c:v>
                      </c:pt>
                      <c:pt idx="15312">
                        <c:v>4.2912500000015417</c:v>
                      </c:pt>
                      <c:pt idx="15313">
                        <c:v>4.2914930555557067</c:v>
                      </c:pt>
                      <c:pt idx="15314">
                        <c:v>4.2917361111098717</c:v>
                      </c:pt>
                      <c:pt idx="15315">
                        <c:v>4.2919791666640368</c:v>
                      </c:pt>
                      <c:pt idx="15316">
                        <c:v>4.2922222222182018</c:v>
                      </c:pt>
                      <c:pt idx="15317">
                        <c:v>4.2924652777796428</c:v>
                      </c:pt>
                      <c:pt idx="15318">
                        <c:v>4.2927083333338079</c:v>
                      </c:pt>
                      <c:pt idx="15319">
                        <c:v>4.2929513888879729</c:v>
                      </c:pt>
                      <c:pt idx="15320">
                        <c:v>4.2931944444421379</c:v>
                      </c:pt>
                      <c:pt idx="15321">
                        <c:v>4.293437499996303</c:v>
                      </c:pt>
                      <c:pt idx="15322">
                        <c:v>4.293680555557744</c:v>
                      </c:pt>
                      <c:pt idx="15323">
                        <c:v>4.2939351851814127</c:v>
                      </c:pt>
                      <c:pt idx="15324">
                        <c:v>4.2941782407428537</c:v>
                      </c:pt>
                      <c:pt idx="15325">
                        <c:v>4.2944212962970187</c:v>
                      </c:pt>
                      <c:pt idx="15326">
                        <c:v>4.2946643518511838</c:v>
                      </c:pt>
                      <c:pt idx="15327">
                        <c:v>4.2949074074053488</c:v>
                      </c:pt>
                      <c:pt idx="15328">
                        <c:v>4.2951504629595139</c:v>
                      </c:pt>
                      <c:pt idx="15329">
                        <c:v>4.2953935185209549</c:v>
                      </c:pt>
                      <c:pt idx="15330">
                        <c:v>4.2956365740751199</c:v>
                      </c:pt>
                      <c:pt idx="15331">
                        <c:v>4.2958796296292849</c:v>
                      </c:pt>
                      <c:pt idx="15332">
                        <c:v>4.29612268518345</c:v>
                      </c:pt>
                      <c:pt idx="15333">
                        <c:v>4.296365740737615</c:v>
                      </c:pt>
                      <c:pt idx="15334">
                        <c:v>4.296608796299056</c:v>
                      </c:pt>
                      <c:pt idx="15335">
                        <c:v>4.296851851853221</c:v>
                      </c:pt>
                      <c:pt idx="15336">
                        <c:v>4.2970949074073861</c:v>
                      </c:pt>
                      <c:pt idx="15337">
                        <c:v>4.2973379629615511</c:v>
                      </c:pt>
                      <c:pt idx="15338">
                        <c:v>4.2975810185157162</c:v>
                      </c:pt>
                      <c:pt idx="15339">
                        <c:v>4.2978240740771572</c:v>
                      </c:pt>
                      <c:pt idx="15340">
                        <c:v>4.2980671296313222</c:v>
                      </c:pt>
                      <c:pt idx="15341">
                        <c:v>4.2983101851854872</c:v>
                      </c:pt>
                      <c:pt idx="15342">
                        <c:v>4.2985532407396523</c:v>
                      </c:pt>
                      <c:pt idx="15343">
                        <c:v>4.2987962962938173</c:v>
                      </c:pt>
                      <c:pt idx="15344">
                        <c:v>4.2990393518479824</c:v>
                      </c:pt>
                      <c:pt idx="15345">
                        <c:v>4.2992824074094234</c:v>
                      </c:pt>
                      <c:pt idx="15346">
                        <c:v>4.2995254629635884</c:v>
                      </c:pt>
                      <c:pt idx="15347">
                        <c:v>4.2997685185177534</c:v>
                      </c:pt>
                      <c:pt idx="15348">
                        <c:v>4.3000115740719185</c:v>
                      </c:pt>
                      <c:pt idx="15349">
                        <c:v>4.3002546296260835</c:v>
                      </c:pt>
                      <c:pt idx="15350">
                        <c:v>4.3004976851875245</c:v>
                      </c:pt>
                      <c:pt idx="15351">
                        <c:v>4.3007407407416895</c:v>
                      </c:pt>
                      <c:pt idx="15352">
                        <c:v>4.3009837962958546</c:v>
                      </c:pt>
                      <c:pt idx="15353">
                        <c:v>4.3012268518500196</c:v>
                      </c:pt>
                      <c:pt idx="15354">
                        <c:v>4.3014699074041847</c:v>
                      </c:pt>
                      <c:pt idx="15355">
                        <c:v>4.3017129629656257</c:v>
                      </c:pt>
                      <c:pt idx="15356">
                        <c:v>4.3019560185197907</c:v>
                      </c:pt>
                      <c:pt idx="15357">
                        <c:v>4.3021990740739557</c:v>
                      </c:pt>
                      <c:pt idx="15358">
                        <c:v>4.3024421296281208</c:v>
                      </c:pt>
                      <c:pt idx="15359">
                        <c:v>4.3026851851822858</c:v>
                      </c:pt>
                      <c:pt idx="15360">
                        <c:v>4.3029282407437268</c:v>
                      </c:pt>
                      <c:pt idx="15361">
                        <c:v>4.3031712962978919</c:v>
                      </c:pt>
                      <c:pt idx="15362">
                        <c:v>4.3034143518520569</c:v>
                      </c:pt>
                      <c:pt idx="15363">
                        <c:v>4.3036574074062219</c:v>
                      </c:pt>
                      <c:pt idx="15364">
                        <c:v>4.303900462960387</c:v>
                      </c:pt>
                      <c:pt idx="15365">
                        <c:v>4.304143518514552</c:v>
                      </c:pt>
                      <c:pt idx="15366">
                        <c:v>4.304386574075993</c:v>
                      </c:pt>
                      <c:pt idx="15367">
                        <c:v>4.304629629630158</c:v>
                      </c:pt>
                      <c:pt idx="15368">
                        <c:v>4.3048726851843231</c:v>
                      </c:pt>
                      <c:pt idx="15369">
                        <c:v>4.3051157407384881</c:v>
                      </c:pt>
                      <c:pt idx="15370">
                        <c:v>4.3053587962926532</c:v>
                      </c:pt>
                      <c:pt idx="15371">
                        <c:v>4.3056018518540942</c:v>
                      </c:pt>
                      <c:pt idx="15372">
                        <c:v>4.3058564814777629</c:v>
                      </c:pt>
                      <c:pt idx="15373">
                        <c:v>4.3060995370392039</c:v>
                      </c:pt>
                      <c:pt idx="15374">
                        <c:v>4.3063425925933689</c:v>
                      </c:pt>
                      <c:pt idx="15375">
                        <c:v>4.306585648147534</c:v>
                      </c:pt>
                      <c:pt idx="15376">
                        <c:v>4.306828703701699</c:v>
                      </c:pt>
                      <c:pt idx="15377">
                        <c:v>4.3070717592558641</c:v>
                      </c:pt>
                      <c:pt idx="15378">
                        <c:v>4.307314814817305</c:v>
                      </c:pt>
                      <c:pt idx="15379">
                        <c:v>4.3075578703714701</c:v>
                      </c:pt>
                      <c:pt idx="15380">
                        <c:v>4.3078009259256351</c:v>
                      </c:pt>
                      <c:pt idx="15381">
                        <c:v>4.3080439814798002</c:v>
                      </c:pt>
                      <c:pt idx="15382">
                        <c:v>4.3082870370339652</c:v>
                      </c:pt>
                      <c:pt idx="15383">
                        <c:v>4.3085300925954062</c:v>
                      </c:pt>
                      <c:pt idx="15384">
                        <c:v>4.3087731481495712</c:v>
                      </c:pt>
                      <c:pt idx="15385">
                        <c:v>4.3090162037037363</c:v>
                      </c:pt>
                      <c:pt idx="15386">
                        <c:v>4.3092592592579013</c:v>
                      </c:pt>
                      <c:pt idx="15387">
                        <c:v>4.3095023148120664</c:v>
                      </c:pt>
                      <c:pt idx="15388">
                        <c:v>4.3097453703735074</c:v>
                      </c:pt>
                      <c:pt idx="15389">
                        <c:v>4.3099884259276724</c:v>
                      </c:pt>
                      <c:pt idx="15390">
                        <c:v>4.3102314814818374</c:v>
                      </c:pt>
                      <c:pt idx="15391">
                        <c:v>4.3104745370360025</c:v>
                      </c:pt>
                      <c:pt idx="15392">
                        <c:v>4.3107175925901675</c:v>
                      </c:pt>
                      <c:pt idx="15393">
                        <c:v>4.3109606481443326</c:v>
                      </c:pt>
                      <c:pt idx="15394">
                        <c:v>4.3112037037057735</c:v>
                      </c:pt>
                      <c:pt idx="15395">
                        <c:v>4.3114467592599386</c:v>
                      </c:pt>
                      <c:pt idx="15396">
                        <c:v>4.3116898148141036</c:v>
                      </c:pt>
                      <c:pt idx="15397">
                        <c:v>4.3119328703682687</c:v>
                      </c:pt>
                      <c:pt idx="15398">
                        <c:v>4.3121759259224337</c:v>
                      </c:pt>
                      <c:pt idx="15399">
                        <c:v>4.3124189814838747</c:v>
                      </c:pt>
                      <c:pt idx="15400">
                        <c:v>4.3126620370380397</c:v>
                      </c:pt>
                      <c:pt idx="15401">
                        <c:v>4.3129050925922048</c:v>
                      </c:pt>
                      <c:pt idx="15402">
                        <c:v>4.3131481481463698</c:v>
                      </c:pt>
                      <c:pt idx="15403">
                        <c:v>4.3133912037005349</c:v>
                      </c:pt>
                      <c:pt idx="15404">
                        <c:v>4.3136342592619759</c:v>
                      </c:pt>
                      <c:pt idx="15405">
                        <c:v>4.3138773148161409</c:v>
                      </c:pt>
                      <c:pt idx="15406">
                        <c:v>4.3141203703703059</c:v>
                      </c:pt>
                      <c:pt idx="15407">
                        <c:v>4.314363425924471</c:v>
                      </c:pt>
                      <c:pt idx="15408">
                        <c:v>4.314606481478636</c:v>
                      </c:pt>
                      <c:pt idx="15409">
                        <c:v>4.314849537040077</c:v>
                      </c:pt>
                      <c:pt idx="15410">
                        <c:v>4.315092592594242</c:v>
                      </c:pt>
                      <c:pt idx="15411">
                        <c:v>4.3153356481484071</c:v>
                      </c:pt>
                      <c:pt idx="15412">
                        <c:v>4.3155787037025721</c:v>
                      </c:pt>
                      <c:pt idx="15413">
                        <c:v>4.3158217592567372</c:v>
                      </c:pt>
                      <c:pt idx="15414">
                        <c:v>4.3160648148109022</c:v>
                      </c:pt>
                      <c:pt idx="15415">
                        <c:v>4.3163078703723432</c:v>
                      </c:pt>
                      <c:pt idx="15416">
                        <c:v>4.3165509259265082</c:v>
                      </c:pt>
                      <c:pt idx="15417">
                        <c:v>4.3167939814806733</c:v>
                      </c:pt>
                      <c:pt idx="15418">
                        <c:v>4.3170370370348383</c:v>
                      </c:pt>
                      <c:pt idx="15419">
                        <c:v>4.3172800925890034</c:v>
                      </c:pt>
                      <c:pt idx="15420">
                        <c:v>4.3175231481504444</c:v>
                      </c:pt>
                      <c:pt idx="15421">
                        <c:v>4.3177777777741131</c:v>
                      </c:pt>
                      <c:pt idx="15422">
                        <c:v>4.3180208333355541</c:v>
                      </c:pt>
                      <c:pt idx="15423">
                        <c:v>4.3182638888897191</c:v>
                      </c:pt>
                      <c:pt idx="15424">
                        <c:v>4.3185069444438842</c:v>
                      </c:pt>
                      <c:pt idx="15425">
                        <c:v>4.3187499999980492</c:v>
                      </c:pt>
                      <c:pt idx="15426">
                        <c:v>4.3189930555522142</c:v>
                      </c:pt>
                      <c:pt idx="15427">
                        <c:v>4.3192361111136552</c:v>
                      </c:pt>
                      <c:pt idx="15428">
                        <c:v>4.3194791666678203</c:v>
                      </c:pt>
                      <c:pt idx="15429">
                        <c:v>4.3197222222219853</c:v>
                      </c:pt>
                      <c:pt idx="15430">
                        <c:v>4.3199652777761504</c:v>
                      </c:pt>
                      <c:pt idx="15431">
                        <c:v>4.3202083333303154</c:v>
                      </c:pt>
                      <c:pt idx="15432">
                        <c:v>4.3204513888917564</c:v>
                      </c:pt>
                      <c:pt idx="15433">
                        <c:v>4.3206944444459214</c:v>
                      </c:pt>
                      <c:pt idx="15434">
                        <c:v>4.3209375000000865</c:v>
                      </c:pt>
                      <c:pt idx="15435">
                        <c:v>4.3211805555542515</c:v>
                      </c:pt>
                      <c:pt idx="15436">
                        <c:v>4.3214236111084166</c:v>
                      </c:pt>
                      <c:pt idx="15437">
                        <c:v>4.3216666666625816</c:v>
                      </c:pt>
                      <c:pt idx="15438">
                        <c:v>4.3219097222240226</c:v>
                      </c:pt>
                      <c:pt idx="15439">
                        <c:v>4.3221527777781876</c:v>
                      </c:pt>
                      <c:pt idx="15440">
                        <c:v>4.3223958333323527</c:v>
                      </c:pt>
                      <c:pt idx="15441">
                        <c:v>4.3226388888865177</c:v>
                      </c:pt>
                      <c:pt idx="15442">
                        <c:v>4.3228819444406827</c:v>
                      </c:pt>
                      <c:pt idx="15443">
                        <c:v>4.3231250000021237</c:v>
                      </c:pt>
                      <c:pt idx="15444">
                        <c:v>4.3233680555562888</c:v>
                      </c:pt>
                      <c:pt idx="15445">
                        <c:v>4.3236111111104538</c:v>
                      </c:pt>
                      <c:pt idx="15446">
                        <c:v>4.3238541666646189</c:v>
                      </c:pt>
                      <c:pt idx="15447">
                        <c:v>4.3240972222187839</c:v>
                      </c:pt>
                      <c:pt idx="15448">
                        <c:v>4.3243402777802249</c:v>
                      </c:pt>
                      <c:pt idx="15449">
                        <c:v>4.3245833333343899</c:v>
                      </c:pt>
                      <c:pt idx="15450">
                        <c:v>4.324826388888555</c:v>
                      </c:pt>
                      <c:pt idx="15451">
                        <c:v>4.32506944444272</c:v>
                      </c:pt>
                      <c:pt idx="15452">
                        <c:v>4.3253124999968851</c:v>
                      </c:pt>
                      <c:pt idx="15453">
                        <c:v>4.325555555558326</c:v>
                      </c:pt>
                      <c:pt idx="15454">
                        <c:v>4.3257986111124911</c:v>
                      </c:pt>
                      <c:pt idx="15455">
                        <c:v>4.3260416666666561</c:v>
                      </c:pt>
                      <c:pt idx="15456">
                        <c:v>4.3262847222208212</c:v>
                      </c:pt>
                      <c:pt idx="15457">
                        <c:v>4.3265277777749862</c:v>
                      </c:pt>
                      <c:pt idx="15458">
                        <c:v>4.3267708333364272</c:v>
                      </c:pt>
                      <c:pt idx="15459">
                        <c:v>4.3270138888905922</c:v>
                      </c:pt>
                      <c:pt idx="15460">
                        <c:v>4.3272569444447573</c:v>
                      </c:pt>
                      <c:pt idx="15461">
                        <c:v>4.3274999999989223</c:v>
                      </c:pt>
                      <c:pt idx="15462">
                        <c:v>4.3277430555530874</c:v>
                      </c:pt>
                      <c:pt idx="15463">
                        <c:v>4.3279861111072524</c:v>
                      </c:pt>
                      <c:pt idx="15464">
                        <c:v>4.3282291666686934</c:v>
                      </c:pt>
                      <c:pt idx="15465">
                        <c:v>4.3284722222228584</c:v>
                      </c:pt>
                      <c:pt idx="15466">
                        <c:v>4.3287152777770235</c:v>
                      </c:pt>
                      <c:pt idx="15467">
                        <c:v>4.3289583333311885</c:v>
                      </c:pt>
                      <c:pt idx="15468">
                        <c:v>4.3292129629621332</c:v>
                      </c:pt>
                      <c:pt idx="15469">
                        <c:v>4.3294560185162982</c:v>
                      </c:pt>
                      <c:pt idx="15470">
                        <c:v>4.3296990740704633</c:v>
                      </c:pt>
                      <c:pt idx="15471">
                        <c:v>4.3299421296319043</c:v>
                      </c:pt>
                      <c:pt idx="15472">
                        <c:v>4.3301851851860693</c:v>
                      </c:pt>
                      <c:pt idx="15473">
                        <c:v>4.3304282407402344</c:v>
                      </c:pt>
                      <c:pt idx="15474">
                        <c:v>4.3306712962943994</c:v>
                      </c:pt>
                      <c:pt idx="15475">
                        <c:v>4.3309143518485644</c:v>
                      </c:pt>
                      <c:pt idx="15476">
                        <c:v>4.3311574074100054</c:v>
                      </c:pt>
                      <c:pt idx="15477">
                        <c:v>4.3314004629641705</c:v>
                      </c:pt>
                      <c:pt idx="15478">
                        <c:v>4.3316435185183355</c:v>
                      </c:pt>
                      <c:pt idx="15479">
                        <c:v>4.3318865740725006</c:v>
                      </c:pt>
                      <c:pt idx="15480">
                        <c:v>4.3321296296266656</c:v>
                      </c:pt>
                      <c:pt idx="15481">
                        <c:v>4.3323726851881066</c:v>
                      </c:pt>
                      <c:pt idx="15482">
                        <c:v>4.3326157407422716</c:v>
                      </c:pt>
                      <c:pt idx="15483">
                        <c:v>4.3328587962964367</c:v>
                      </c:pt>
                      <c:pt idx="15484">
                        <c:v>4.3331018518506017</c:v>
                      </c:pt>
                      <c:pt idx="15485">
                        <c:v>4.3333449074047667</c:v>
                      </c:pt>
                      <c:pt idx="15486">
                        <c:v>4.3335879629589318</c:v>
                      </c:pt>
                      <c:pt idx="15487">
                        <c:v>4.3338310185203728</c:v>
                      </c:pt>
                      <c:pt idx="15488">
                        <c:v>4.3340740740745378</c:v>
                      </c:pt>
                      <c:pt idx="15489">
                        <c:v>4.3343171296287029</c:v>
                      </c:pt>
                      <c:pt idx="15490">
                        <c:v>4.3345601851828679</c:v>
                      </c:pt>
                      <c:pt idx="15491">
                        <c:v>4.3348032407370329</c:v>
                      </c:pt>
                      <c:pt idx="15492">
                        <c:v>4.3350462962984739</c:v>
                      </c:pt>
                      <c:pt idx="15493">
                        <c:v>4.335289351852639</c:v>
                      </c:pt>
                      <c:pt idx="15494">
                        <c:v>4.335532407406804</c:v>
                      </c:pt>
                      <c:pt idx="15495">
                        <c:v>4.3357754629609691</c:v>
                      </c:pt>
                      <c:pt idx="15496">
                        <c:v>4.3360185185151341</c:v>
                      </c:pt>
                      <c:pt idx="15497">
                        <c:v>4.3362615740765751</c:v>
                      </c:pt>
                      <c:pt idx="15498">
                        <c:v>4.3365046296307401</c:v>
                      </c:pt>
                      <c:pt idx="15499">
                        <c:v>4.3367476851849052</c:v>
                      </c:pt>
                      <c:pt idx="15500">
                        <c:v>4.3369907407390702</c:v>
                      </c:pt>
                      <c:pt idx="15501">
                        <c:v>4.3372337962932352</c:v>
                      </c:pt>
                      <c:pt idx="15502">
                        <c:v>4.3374768518546762</c:v>
                      </c:pt>
                      <c:pt idx="15503">
                        <c:v>4.3377199074088413</c:v>
                      </c:pt>
                      <c:pt idx="15504">
                        <c:v>4.3379629629630063</c:v>
                      </c:pt>
                      <c:pt idx="15505">
                        <c:v>4.3382060185171714</c:v>
                      </c:pt>
                      <c:pt idx="15506">
                        <c:v>4.3384490740713364</c:v>
                      </c:pt>
                      <c:pt idx="15507">
                        <c:v>4.3386921296255014</c:v>
                      </c:pt>
                      <c:pt idx="15508">
                        <c:v>4.3389351851869424</c:v>
                      </c:pt>
                      <c:pt idx="15509">
                        <c:v>4.3391782407411075</c:v>
                      </c:pt>
                      <c:pt idx="15510">
                        <c:v>4.3394212962952725</c:v>
                      </c:pt>
                      <c:pt idx="15511">
                        <c:v>4.3396643518494376</c:v>
                      </c:pt>
                      <c:pt idx="15512">
                        <c:v>4.3399074074036026</c:v>
                      </c:pt>
                      <c:pt idx="15513">
                        <c:v>4.3401504629650436</c:v>
                      </c:pt>
                      <c:pt idx="15514">
                        <c:v>4.3403935185192086</c:v>
                      </c:pt>
                      <c:pt idx="15515">
                        <c:v>4.3406365740733737</c:v>
                      </c:pt>
                      <c:pt idx="15516">
                        <c:v>4.3408796296275387</c:v>
                      </c:pt>
                      <c:pt idx="15517">
                        <c:v>4.3411342592584834</c:v>
                      </c:pt>
                      <c:pt idx="15518">
                        <c:v>4.3413773148126484</c:v>
                      </c:pt>
                      <c:pt idx="15519">
                        <c:v>4.3416203703668135</c:v>
                      </c:pt>
                      <c:pt idx="15520">
                        <c:v>4.3418634259282545</c:v>
                      </c:pt>
                      <c:pt idx="15521">
                        <c:v>4.3421064814824195</c:v>
                      </c:pt>
                      <c:pt idx="15522">
                        <c:v>4.3423495370365846</c:v>
                      </c:pt>
                      <c:pt idx="15523">
                        <c:v>4.3425925925907496</c:v>
                      </c:pt>
                      <c:pt idx="15524">
                        <c:v>4.3428356481449146</c:v>
                      </c:pt>
                      <c:pt idx="15525">
                        <c:v>4.3430787037063556</c:v>
                      </c:pt>
                      <c:pt idx="15526">
                        <c:v>4.3433217592605207</c:v>
                      </c:pt>
                      <c:pt idx="15527">
                        <c:v>4.3435648148146857</c:v>
                      </c:pt>
                      <c:pt idx="15528">
                        <c:v>4.3438078703688507</c:v>
                      </c:pt>
                      <c:pt idx="15529">
                        <c:v>4.3440509259230158</c:v>
                      </c:pt>
                      <c:pt idx="15530">
                        <c:v>4.3442939814844568</c:v>
                      </c:pt>
                      <c:pt idx="15531">
                        <c:v>4.3445370370386218</c:v>
                      </c:pt>
                      <c:pt idx="15532">
                        <c:v>4.3447800925927869</c:v>
                      </c:pt>
                      <c:pt idx="15533">
                        <c:v>4.3450231481469519</c:v>
                      </c:pt>
                      <c:pt idx="15534">
                        <c:v>4.3452662037011169</c:v>
                      </c:pt>
                      <c:pt idx="15535">
                        <c:v>4.345509259255282</c:v>
                      </c:pt>
                      <c:pt idx="15536">
                        <c:v>4.345752314816723</c:v>
                      </c:pt>
                      <c:pt idx="15537">
                        <c:v>4.345995370370888</c:v>
                      </c:pt>
                      <c:pt idx="15538">
                        <c:v>4.3462384259250531</c:v>
                      </c:pt>
                      <c:pt idx="15539">
                        <c:v>4.3464814814792181</c:v>
                      </c:pt>
                      <c:pt idx="15540">
                        <c:v>4.3467245370333831</c:v>
                      </c:pt>
                      <c:pt idx="15541">
                        <c:v>4.3469675925948241</c:v>
                      </c:pt>
                      <c:pt idx="15542">
                        <c:v>4.3472106481489892</c:v>
                      </c:pt>
                      <c:pt idx="15543">
                        <c:v>4.3474537037031542</c:v>
                      </c:pt>
                      <c:pt idx="15544">
                        <c:v>4.3476967592573192</c:v>
                      </c:pt>
                      <c:pt idx="15545">
                        <c:v>4.3479398148114843</c:v>
                      </c:pt>
                      <c:pt idx="15546">
                        <c:v>4.3481828703729253</c:v>
                      </c:pt>
                      <c:pt idx="15547">
                        <c:v>4.3484259259270903</c:v>
                      </c:pt>
                      <c:pt idx="15548">
                        <c:v>4.3486689814812554</c:v>
                      </c:pt>
                      <c:pt idx="15549">
                        <c:v>4.3489120370354204</c:v>
                      </c:pt>
                      <c:pt idx="15550">
                        <c:v>4.3491550925895854</c:v>
                      </c:pt>
                      <c:pt idx="15551">
                        <c:v>4.3493981481510264</c:v>
                      </c:pt>
                      <c:pt idx="15552">
                        <c:v>4.3496412037051915</c:v>
                      </c:pt>
                      <c:pt idx="15553">
                        <c:v>4.3498842592593565</c:v>
                      </c:pt>
                      <c:pt idx="15554">
                        <c:v>4.3501273148135216</c:v>
                      </c:pt>
                      <c:pt idx="15555">
                        <c:v>4.3503703703676866</c:v>
                      </c:pt>
                      <c:pt idx="15556">
                        <c:v>4.3506134259218516</c:v>
                      </c:pt>
                      <c:pt idx="15557">
                        <c:v>4.3508564814832926</c:v>
                      </c:pt>
                      <c:pt idx="15558">
                        <c:v>4.3510995370374577</c:v>
                      </c:pt>
                      <c:pt idx="15559">
                        <c:v>4.3513425925916227</c:v>
                      </c:pt>
                      <c:pt idx="15560">
                        <c:v>4.3515856481457877</c:v>
                      </c:pt>
                      <c:pt idx="15561">
                        <c:v>4.3518287036999528</c:v>
                      </c:pt>
                      <c:pt idx="15562">
                        <c:v>4.3520717592613938</c:v>
                      </c:pt>
                      <c:pt idx="15563">
                        <c:v>4.3523148148155588</c:v>
                      </c:pt>
                      <c:pt idx="15564">
                        <c:v>4.3525578703697239</c:v>
                      </c:pt>
                      <c:pt idx="15565">
                        <c:v>4.3528125000006685</c:v>
                      </c:pt>
                      <c:pt idx="15566">
                        <c:v>4.3530555555548336</c:v>
                      </c:pt>
                      <c:pt idx="15567">
                        <c:v>4.3532986111089986</c:v>
                      </c:pt>
                      <c:pt idx="15568">
                        <c:v>4.3535416666631637</c:v>
                      </c:pt>
                      <c:pt idx="15569">
                        <c:v>4.3537847222246047</c:v>
                      </c:pt>
                      <c:pt idx="15570">
                        <c:v>4.3540277777787697</c:v>
                      </c:pt>
                      <c:pt idx="15571">
                        <c:v>4.3542708333329347</c:v>
                      </c:pt>
                      <c:pt idx="15572">
                        <c:v>4.3545138888870998</c:v>
                      </c:pt>
                      <c:pt idx="15573">
                        <c:v>4.3547569444412648</c:v>
                      </c:pt>
                      <c:pt idx="15574">
                        <c:v>4.3550000000027058</c:v>
                      </c:pt>
                      <c:pt idx="15575">
                        <c:v>4.3552430555568709</c:v>
                      </c:pt>
                      <c:pt idx="15576">
                        <c:v>4.3554861111110359</c:v>
                      </c:pt>
                      <c:pt idx="15577">
                        <c:v>4.3557291666652009</c:v>
                      </c:pt>
                      <c:pt idx="15578">
                        <c:v>4.355972222219366</c:v>
                      </c:pt>
                      <c:pt idx="15579">
                        <c:v>4.356215277780807</c:v>
                      </c:pt>
                      <c:pt idx="15580">
                        <c:v>4.356458333334972</c:v>
                      </c:pt>
                      <c:pt idx="15581">
                        <c:v>4.356701388889137</c:v>
                      </c:pt>
                      <c:pt idx="15582">
                        <c:v>4.3569444444433021</c:v>
                      </c:pt>
                      <c:pt idx="15583">
                        <c:v>4.3571874999974671</c:v>
                      </c:pt>
                      <c:pt idx="15584">
                        <c:v>4.3574305555516322</c:v>
                      </c:pt>
                      <c:pt idx="15585">
                        <c:v>4.3576736111130732</c:v>
                      </c:pt>
                      <c:pt idx="15586">
                        <c:v>4.3579166666672382</c:v>
                      </c:pt>
                      <c:pt idx="15587">
                        <c:v>4.3581597222214032</c:v>
                      </c:pt>
                      <c:pt idx="15588">
                        <c:v>4.3584027777755683</c:v>
                      </c:pt>
                      <c:pt idx="15589">
                        <c:v>4.3586458333297333</c:v>
                      </c:pt>
                      <c:pt idx="15590">
                        <c:v>4.3588888888911743</c:v>
                      </c:pt>
                      <c:pt idx="15591">
                        <c:v>4.3591319444453394</c:v>
                      </c:pt>
                      <c:pt idx="15592">
                        <c:v>4.3593749999995044</c:v>
                      </c:pt>
                      <c:pt idx="15593">
                        <c:v>4.3596180555536694</c:v>
                      </c:pt>
                      <c:pt idx="15594">
                        <c:v>4.3598611111078345</c:v>
                      </c:pt>
                      <c:pt idx="15595">
                        <c:v>4.3601041666692755</c:v>
                      </c:pt>
                      <c:pt idx="15596">
                        <c:v>4.3603472222234405</c:v>
                      </c:pt>
                      <c:pt idx="15597">
                        <c:v>4.3605902777776056</c:v>
                      </c:pt>
                      <c:pt idx="15598">
                        <c:v>4.3608333333317706</c:v>
                      </c:pt>
                      <c:pt idx="15599">
                        <c:v>4.3610763888859356</c:v>
                      </c:pt>
                      <c:pt idx="15600">
                        <c:v>4.3613194444473766</c:v>
                      </c:pt>
                      <c:pt idx="15601">
                        <c:v>4.3615625000015417</c:v>
                      </c:pt>
                      <c:pt idx="15602">
                        <c:v>4.3618055555557067</c:v>
                      </c:pt>
                      <c:pt idx="15603">
                        <c:v>4.3620486111098717</c:v>
                      </c:pt>
                      <c:pt idx="15604">
                        <c:v>4.3622916666640368</c:v>
                      </c:pt>
                      <c:pt idx="15605">
                        <c:v>4.3625347222182018</c:v>
                      </c:pt>
                      <c:pt idx="15606">
                        <c:v>4.3627777777796428</c:v>
                      </c:pt>
                      <c:pt idx="15607">
                        <c:v>4.3630208333338079</c:v>
                      </c:pt>
                      <c:pt idx="15608">
                        <c:v>4.3632638888879729</c:v>
                      </c:pt>
                      <c:pt idx="15609">
                        <c:v>4.3635069444421379</c:v>
                      </c:pt>
                      <c:pt idx="15610">
                        <c:v>4.363749999996303</c:v>
                      </c:pt>
                      <c:pt idx="15611">
                        <c:v>4.363993055557744</c:v>
                      </c:pt>
                      <c:pt idx="15612">
                        <c:v>4.364236111111909</c:v>
                      </c:pt>
                      <c:pt idx="15613">
                        <c:v>4.3644791666660741</c:v>
                      </c:pt>
                      <c:pt idx="15614">
                        <c:v>4.3647337962970187</c:v>
                      </c:pt>
                      <c:pt idx="15615">
                        <c:v>4.3649768518511838</c:v>
                      </c:pt>
                      <c:pt idx="15616">
                        <c:v>4.3652199074053488</c:v>
                      </c:pt>
                      <c:pt idx="15617">
                        <c:v>4.3654629629595139</c:v>
                      </c:pt>
                      <c:pt idx="15618">
                        <c:v>4.3657060185209549</c:v>
                      </c:pt>
                      <c:pt idx="15619">
                        <c:v>4.3659490740751199</c:v>
                      </c:pt>
                      <c:pt idx="15620">
                        <c:v>4.3661921296292849</c:v>
                      </c:pt>
                      <c:pt idx="15621">
                        <c:v>4.36643518518345</c:v>
                      </c:pt>
                      <c:pt idx="15622">
                        <c:v>4.366678240737615</c:v>
                      </c:pt>
                      <c:pt idx="15623">
                        <c:v>4.366921296299056</c:v>
                      </c:pt>
                      <c:pt idx="15624">
                        <c:v>4.367164351853221</c:v>
                      </c:pt>
                      <c:pt idx="15625">
                        <c:v>4.3674074074073861</c:v>
                      </c:pt>
                      <c:pt idx="15626">
                        <c:v>4.3676504629615511</c:v>
                      </c:pt>
                      <c:pt idx="15627">
                        <c:v>4.3678935185157162</c:v>
                      </c:pt>
                      <c:pt idx="15628">
                        <c:v>4.3681365740771572</c:v>
                      </c:pt>
                      <c:pt idx="15629">
                        <c:v>4.3683796296313222</c:v>
                      </c:pt>
                      <c:pt idx="15630">
                        <c:v>4.3686226851854872</c:v>
                      </c:pt>
                      <c:pt idx="15631">
                        <c:v>4.3688657407396523</c:v>
                      </c:pt>
                      <c:pt idx="15632">
                        <c:v>4.3691087962938173</c:v>
                      </c:pt>
                      <c:pt idx="15633">
                        <c:v>4.3693518518479824</c:v>
                      </c:pt>
                      <c:pt idx="15634">
                        <c:v>4.3695949074094234</c:v>
                      </c:pt>
                      <c:pt idx="15635">
                        <c:v>4.3698379629635884</c:v>
                      </c:pt>
                      <c:pt idx="15636">
                        <c:v>4.3700810185177534</c:v>
                      </c:pt>
                      <c:pt idx="15637">
                        <c:v>4.3703240740719185</c:v>
                      </c:pt>
                      <c:pt idx="15638">
                        <c:v>4.3705671296260835</c:v>
                      </c:pt>
                      <c:pt idx="15639">
                        <c:v>4.3708101851875245</c:v>
                      </c:pt>
                      <c:pt idx="15640">
                        <c:v>4.3710532407416895</c:v>
                      </c:pt>
                      <c:pt idx="15641">
                        <c:v>4.3712962962958546</c:v>
                      </c:pt>
                      <c:pt idx="15642">
                        <c:v>4.3715393518500196</c:v>
                      </c:pt>
                      <c:pt idx="15643">
                        <c:v>4.3717824074041847</c:v>
                      </c:pt>
                      <c:pt idx="15644">
                        <c:v>4.3720254629656257</c:v>
                      </c:pt>
                      <c:pt idx="15645">
                        <c:v>4.3722685185197907</c:v>
                      </c:pt>
                      <c:pt idx="15646">
                        <c:v>4.3725115740739557</c:v>
                      </c:pt>
                      <c:pt idx="15647">
                        <c:v>4.3727546296281208</c:v>
                      </c:pt>
                      <c:pt idx="15648">
                        <c:v>4.3729976851822858</c:v>
                      </c:pt>
                      <c:pt idx="15649">
                        <c:v>4.3732407407437268</c:v>
                      </c:pt>
                      <c:pt idx="15650">
                        <c:v>4.3734837962978919</c:v>
                      </c:pt>
                      <c:pt idx="15651">
                        <c:v>4.3737268518520569</c:v>
                      </c:pt>
                      <c:pt idx="15652">
                        <c:v>4.3739699074062219</c:v>
                      </c:pt>
                      <c:pt idx="15653">
                        <c:v>4.374212962960387</c:v>
                      </c:pt>
                      <c:pt idx="15654">
                        <c:v>4.374456018514552</c:v>
                      </c:pt>
                      <c:pt idx="15655">
                        <c:v>4.374699074075993</c:v>
                      </c:pt>
                      <c:pt idx="15656">
                        <c:v>4.374942129630158</c:v>
                      </c:pt>
                      <c:pt idx="15657">
                        <c:v>4.3751851851843231</c:v>
                      </c:pt>
                      <c:pt idx="15658">
                        <c:v>4.3754282407384881</c:v>
                      </c:pt>
                      <c:pt idx="15659">
                        <c:v>4.3756712962926532</c:v>
                      </c:pt>
                      <c:pt idx="15660">
                        <c:v>4.3759143518540942</c:v>
                      </c:pt>
                      <c:pt idx="15661">
                        <c:v>4.3761574074082592</c:v>
                      </c:pt>
                      <c:pt idx="15662">
                        <c:v>4.3764120370392039</c:v>
                      </c:pt>
                      <c:pt idx="15663">
                        <c:v>4.3766550925933689</c:v>
                      </c:pt>
                      <c:pt idx="15664">
                        <c:v>4.376898148147534</c:v>
                      </c:pt>
                      <c:pt idx="15665">
                        <c:v>4.377141203701699</c:v>
                      </c:pt>
                      <c:pt idx="15666">
                        <c:v>4.3773842592558641</c:v>
                      </c:pt>
                      <c:pt idx="15667">
                        <c:v>4.377627314817305</c:v>
                      </c:pt>
                      <c:pt idx="15668">
                        <c:v>4.3778703703714701</c:v>
                      </c:pt>
                      <c:pt idx="15669">
                        <c:v>4.3781134259256351</c:v>
                      </c:pt>
                      <c:pt idx="15670">
                        <c:v>4.3783564814798002</c:v>
                      </c:pt>
                      <c:pt idx="15671">
                        <c:v>4.3785995370339652</c:v>
                      </c:pt>
                      <c:pt idx="15672">
                        <c:v>4.3788425925954062</c:v>
                      </c:pt>
                      <c:pt idx="15673">
                        <c:v>4.3790856481495712</c:v>
                      </c:pt>
                      <c:pt idx="15674">
                        <c:v>4.3793287037037363</c:v>
                      </c:pt>
                      <c:pt idx="15675">
                        <c:v>4.3795717592579013</c:v>
                      </c:pt>
                      <c:pt idx="15676">
                        <c:v>4.3798148148120664</c:v>
                      </c:pt>
                      <c:pt idx="15677">
                        <c:v>4.3800578703735074</c:v>
                      </c:pt>
                      <c:pt idx="15678">
                        <c:v>4.3803009259276724</c:v>
                      </c:pt>
                      <c:pt idx="15679">
                        <c:v>4.3805439814818374</c:v>
                      </c:pt>
                      <c:pt idx="15680">
                        <c:v>4.3807870370360025</c:v>
                      </c:pt>
                      <c:pt idx="15681">
                        <c:v>4.3810300925901675</c:v>
                      </c:pt>
                      <c:pt idx="15682">
                        <c:v>4.3812731481443326</c:v>
                      </c:pt>
                      <c:pt idx="15683">
                        <c:v>4.3815162037057735</c:v>
                      </c:pt>
                      <c:pt idx="15684">
                        <c:v>4.3817592592599386</c:v>
                      </c:pt>
                      <c:pt idx="15685">
                        <c:v>4.3820023148141036</c:v>
                      </c:pt>
                      <c:pt idx="15686">
                        <c:v>4.3822453703682687</c:v>
                      </c:pt>
                      <c:pt idx="15687">
                        <c:v>4.3824884259224337</c:v>
                      </c:pt>
                      <c:pt idx="15688">
                        <c:v>4.3827314814838747</c:v>
                      </c:pt>
                      <c:pt idx="15689">
                        <c:v>4.3829745370380397</c:v>
                      </c:pt>
                      <c:pt idx="15690">
                        <c:v>4.3832175925922048</c:v>
                      </c:pt>
                      <c:pt idx="15691">
                        <c:v>4.3834606481463698</c:v>
                      </c:pt>
                      <c:pt idx="15692">
                        <c:v>4.3837037037005349</c:v>
                      </c:pt>
                      <c:pt idx="15693">
                        <c:v>4.3839467592619759</c:v>
                      </c:pt>
                      <c:pt idx="15694">
                        <c:v>4.3841898148161409</c:v>
                      </c:pt>
                      <c:pt idx="15695">
                        <c:v>4.3844328703703059</c:v>
                      </c:pt>
                      <c:pt idx="15696">
                        <c:v>4.384675925924471</c:v>
                      </c:pt>
                      <c:pt idx="15697">
                        <c:v>4.384918981478636</c:v>
                      </c:pt>
                      <c:pt idx="15698">
                        <c:v>4.385162037040077</c:v>
                      </c:pt>
                      <c:pt idx="15699">
                        <c:v>4.385405092594242</c:v>
                      </c:pt>
                      <c:pt idx="15700">
                        <c:v>4.3856481481484071</c:v>
                      </c:pt>
                      <c:pt idx="15701">
                        <c:v>4.3858912037025721</c:v>
                      </c:pt>
                      <c:pt idx="15702">
                        <c:v>4.3861342592567372</c:v>
                      </c:pt>
                      <c:pt idx="15703">
                        <c:v>4.3863773148109022</c:v>
                      </c:pt>
                      <c:pt idx="15704">
                        <c:v>4.3866203703723432</c:v>
                      </c:pt>
                      <c:pt idx="15705">
                        <c:v>4.3868634259265082</c:v>
                      </c:pt>
                      <c:pt idx="15706">
                        <c:v>4.3871064814806733</c:v>
                      </c:pt>
                      <c:pt idx="15707">
                        <c:v>4.3873495370348383</c:v>
                      </c:pt>
                      <c:pt idx="15708">
                        <c:v>4.3875925925890034</c:v>
                      </c:pt>
                      <c:pt idx="15709">
                        <c:v>4.3878356481504444</c:v>
                      </c:pt>
                      <c:pt idx="15710">
                        <c:v>4.3880902777741131</c:v>
                      </c:pt>
                      <c:pt idx="15711">
                        <c:v>4.3883333333355541</c:v>
                      </c:pt>
                      <c:pt idx="15712">
                        <c:v>4.3885763888897191</c:v>
                      </c:pt>
                      <c:pt idx="15713">
                        <c:v>4.3888194444438842</c:v>
                      </c:pt>
                      <c:pt idx="15714">
                        <c:v>4.3890624999980492</c:v>
                      </c:pt>
                      <c:pt idx="15715">
                        <c:v>4.3893055555522142</c:v>
                      </c:pt>
                      <c:pt idx="15716">
                        <c:v>4.3895486111136552</c:v>
                      </c:pt>
                      <c:pt idx="15717">
                        <c:v>4.3897916666678203</c:v>
                      </c:pt>
                      <c:pt idx="15718">
                        <c:v>4.3900347222219853</c:v>
                      </c:pt>
                      <c:pt idx="15719">
                        <c:v>4.3902777777761504</c:v>
                      </c:pt>
                      <c:pt idx="15720">
                        <c:v>4.3905208333303154</c:v>
                      </c:pt>
                      <c:pt idx="15721">
                        <c:v>4.3907638888917564</c:v>
                      </c:pt>
                      <c:pt idx="15722">
                        <c:v>4.3910069444459214</c:v>
                      </c:pt>
                      <c:pt idx="15723">
                        <c:v>4.3912500000000865</c:v>
                      </c:pt>
                      <c:pt idx="15724">
                        <c:v>4.3914930555542515</c:v>
                      </c:pt>
                      <c:pt idx="15725">
                        <c:v>4.3917361111084166</c:v>
                      </c:pt>
                      <c:pt idx="15726">
                        <c:v>4.3919791666625816</c:v>
                      </c:pt>
                      <c:pt idx="15727">
                        <c:v>4.3922222222240226</c:v>
                      </c:pt>
                      <c:pt idx="15728">
                        <c:v>4.3924652777781876</c:v>
                      </c:pt>
                      <c:pt idx="15729">
                        <c:v>4.3927083333323527</c:v>
                      </c:pt>
                      <c:pt idx="15730">
                        <c:v>4.3929513888865177</c:v>
                      </c:pt>
                      <c:pt idx="15731">
                        <c:v>4.3931944444406827</c:v>
                      </c:pt>
                      <c:pt idx="15732">
                        <c:v>4.3934375000021237</c:v>
                      </c:pt>
                      <c:pt idx="15733">
                        <c:v>4.3936805555562888</c:v>
                      </c:pt>
                      <c:pt idx="15734">
                        <c:v>4.3939236111104538</c:v>
                      </c:pt>
                      <c:pt idx="15735">
                        <c:v>4.3941666666646189</c:v>
                      </c:pt>
                      <c:pt idx="15736">
                        <c:v>4.3944097222187839</c:v>
                      </c:pt>
                      <c:pt idx="15737">
                        <c:v>4.3946527777802249</c:v>
                      </c:pt>
                      <c:pt idx="15738">
                        <c:v>4.3948958333343899</c:v>
                      </c:pt>
                      <c:pt idx="15739">
                        <c:v>4.395138888888555</c:v>
                      </c:pt>
                      <c:pt idx="15740">
                        <c:v>4.39538194444272</c:v>
                      </c:pt>
                      <c:pt idx="15741">
                        <c:v>4.3956249999968851</c:v>
                      </c:pt>
                      <c:pt idx="15742">
                        <c:v>4.395868055558326</c:v>
                      </c:pt>
                      <c:pt idx="15743">
                        <c:v>4.3961111111124911</c:v>
                      </c:pt>
                      <c:pt idx="15744">
                        <c:v>4.3963541666666561</c:v>
                      </c:pt>
                      <c:pt idx="15745">
                        <c:v>4.3965972222208212</c:v>
                      </c:pt>
                      <c:pt idx="15746">
                        <c:v>4.3968402777749862</c:v>
                      </c:pt>
                      <c:pt idx="15747">
                        <c:v>4.3970833333364272</c:v>
                      </c:pt>
                      <c:pt idx="15748">
                        <c:v>4.3973263888905922</c:v>
                      </c:pt>
                      <c:pt idx="15749">
                        <c:v>4.3975694444447573</c:v>
                      </c:pt>
                      <c:pt idx="15750">
                        <c:v>4.3978124999989223</c:v>
                      </c:pt>
                      <c:pt idx="15751">
                        <c:v>4.3980555555530874</c:v>
                      </c:pt>
                      <c:pt idx="15752">
                        <c:v>4.3982986111072524</c:v>
                      </c:pt>
                      <c:pt idx="15753">
                        <c:v>4.3985416666686934</c:v>
                      </c:pt>
                      <c:pt idx="15754">
                        <c:v>4.3987847222228584</c:v>
                      </c:pt>
                      <c:pt idx="15755">
                        <c:v>4.3990277777770235</c:v>
                      </c:pt>
                      <c:pt idx="15756">
                        <c:v>4.3992708333311885</c:v>
                      </c:pt>
                      <c:pt idx="15757">
                        <c:v>4.3995138888853536</c:v>
                      </c:pt>
                      <c:pt idx="15758">
                        <c:v>4.3997569444467945</c:v>
                      </c:pt>
                      <c:pt idx="15759">
                        <c:v>4.4000115740704633</c:v>
                      </c:pt>
                      <c:pt idx="15760">
                        <c:v>4.4002546296319043</c:v>
                      </c:pt>
                      <c:pt idx="15761">
                        <c:v>4.4004976851860693</c:v>
                      </c:pt>
                      <c:pt idx="15762">
                        <c:v>4.4007407407402344</c:v>
                      </c:pt>
                      <c:pt idx="15763">
                        <c:v>4.4009837962943994</c:v>
                      </c:pt>
                      <c:pt idx="15764">
                        <c:v>4.4012268518485644</c:v>
                      </c:pt>
                      <c:pt idx="15765">
                        <c:v>4.4014699074100054</c:v>
                      </c:pt>
                      <c:pt idx="15766">
                        <c:v>4.4017129629641705</c:v>
                      </c:pt>
                      <c:pt idx="15767">
                        <c:v>4.4019560185183355</c:v>
                      </c:pt>
                      <c:pt idx="15768">
                        <c:v>4.4021990740725006</c:v>
                      </c:pt>
                      <c:pt idx="15769">
                        <c:v>4.4024421296266656</c:v>
                      </c:pt>
                      <c:pt idx="15770">
                        <c:v>4.4026851851881066</c:v>
                      </c:pt>
                      <c:pt idx="15771">
                        <c:v>4.4029282407422716</c:v>
                      </c:pt>
                      <c:pt idx="15772">
                        <c:v>4.4031712962964367</c:v>
                      </c:pt>
                      <c:pt idx="15773">
                        <c:v>4.4034143518506017</c:v>
                      </c:pt>
                      <c:pt idx="15774">
                        <c:v>4.4036574074047667</c:v>
                      </c:pt>
                      <c:pt idx="15775">
                        <c:v>4.4039004629589318</c:v>
                      </c:pt>
                      <c:pt idx="15776">
                        <c:v>4.4041435185203728</c:v>
                      </c:pt>
                      <c:pt idx="15777">
                        <c:v>4.4043865740745378</c:v>
                      </c:pt>
                      <c:pt idx="15778">
                        <c:v>4.4046296296287029</c:v>
                      </c:pt>
                      <c:pt idx="15779">
                        <c:v>4.4048726851828679</c:v>
                      </c:pt>
                      <c:pt idx="15780">
                        <c:v>4.4051157407370329</c:v>
                      </c:pt>
                      <c:pt idx="15781">
                        <c:v>4.4053587962984739</c:v>
                      </c:pt>
                      <c:pt idx="15782">
                        <c:v>4.405601851852639</c:v>
                      </c:pt>
                      <c:pt idx="15783">
                        <c:v>4.405844907406804</c:v>
                      </c:pt>
                      <c:pt idx="15784">
                        <c:v>4.4060879629609691</c:v>
                      </c:pt>
                      <c:pt idx="15785">
                        <c:v>4.4063310185151341</c:v>
                      </c:pt>
                      <c:pt idx="15786">
                        <c:v>4.4065740740765751</c:v>
                      </c:pt>
                      <c:pt idx="15787">
                        <c:v>4.4068171296307401</c:v>
                      </c:pt>
                      <c:pt idx="15788">
                        <c:v>4.4070601851849052</c:v>
                      </c:pt>
                      <c:pt idx="15789">
                        <c:v>4.4073032407390702</c:v>
                      </c:pt>
                      <c:pt idx="15790">
                        <c:v>4.4075462962932352</c:v>
                      </c:pt>
                      <c:pt idx="15791">
                        <c:v>4.4077893518546762</c:v>
                      </c:pt>
                      <c:pt idx="15792">
                        <c:v>4.4080324074088413</c:v>
                      </c:pt>
                      <c:pt idx="15793">
                        <c:v>4.4082754629630063</c:v>
                      </c:pt>
                      <c:pt idx="15794">
                        <c:v>4.4085185185171714</c:v>
                      </c:pt>
                      <c:pt idx="15795">
                        <c:v>4.4087615740713364</c:v>
                      </c:pt>
                      <c:pt idx="15796">
                        <c:v>4.4090046296255014</c:v>
                      </c:pt>
                      <c:pt idx="15797">
                        <c:v>4.4092476851869424</c:v>
                      </c:pt>
                      <c:pt idx="15798">
                        <c:v>4.4094907407411075</c:v>
                      </c:pt>
                      <c:pt idx="15799">
                        <c:v>4.4097337962952725</c:v>
                      </c:pt>
                      <c:pt idx="15800">
                        <c:v>4.4099768518494376</c:v>
                      </c:pt>
                      <c:pt idx="15801">
                        <c:v>4.4102199074036026</c:v>
                      </c:pt>
                      <c:pt idx="15802">
                        <c:v>4.4104629629650436</c:v>
                      </c:pt>
                      <c:pt idx="15803">
                        <c:v>4.4107060185192086</c:v>
                      </c:pt>
                      <c:pt idx="15804">
                        <c:v>4.4109490740733737</c:v>
                      </c:pt>
                      <c:pt idx="15805">
                        <c:v>4.4111921296275387</c:v>
                      </c:pt>
                      <c:pt idx="15806">
                        <c:v>4.4114351851817037</c:v>
                      </c:pt>
                      <c:pt idx="15807">
                        <c:v>4.4116898148126484</c:v>
                      </c:pt>
                      <c:pt idx="15808">
                        <c:v>4.4119328703668135</c:v>
                      </c:pt>
                      <c:pt idx="15809">
                        <c:v>4.4121759259282545</c:v>
                      </c:pt>
                      <c:pt idx="15810">
                        <c:v>4.4124189814824195</c:v>
                      </c:pt>
                      <c:pt idx="15811">
                        <c:v>4.4126620370365846</c:v>
                      </c:pt>
                      <c:pt idx="15812">
                        <c:v>4.4129050925907496</c:v>
                      </c:pt>
                      <c:pt idx="15813">
                        <c:v>4.4131481481449146</c:v>
                      </c:pt>
                      <c:pt idx="15814">
                        <c:v>4.4133912037063556</c:v>
                      </c:pt>
                      <c:pt idx="15815">
                        <c:v>4.4136342592605207</c:v>
                      </c:pt>
                      <c:pt idx="15816">
                        <c:v>4.4138773148146857</c:v>
                      </c:pt>
                      <c:pt idx="15817">
                        <c:v>4.4141203703688507</c:v>
                      </c:pt>
                      <c:pt idx="15818">
                        <c:v>4.4143634259230158</c:v>
                      </c:pt>
                      <c:pt idx="15819">
                        <c:v>4.4146064814844568</c:v>
                      </c:pt>
                      <c:pt idx="15820">
                        <c:v>4.4148495370386218</c:v>
                      </c:pt>
                      <c:pt idx="15821">
                        <c:v>4.4150925925927869</c:v>
                      </c:pt>
                      <c:pt idx="15822">
                        <c:v>4.4153356481469519</c:v>
                      </c:pt>
                      <c:pt idx="15823">
                        <c:v>4.4155787037011169</c:v>
                      </c:pt>
                      <c:pt idx="15824">
                        <c:v>4.415821759255282</c:v>
                      </c:pt>
                      <c:pt idx="15825">
                        <c:v>4.416064814816723</c:v>
                      </c:pt>
                      <c:pt idx="15826">
                        <c:v>4.416307870370888</c:v>
                      </c:pt>
                      <c:pt idx="15827">
                        <c:v>4.4165509259250531</c:v>
                      </c:pt>
                      <c:pt idx="15828">
                        <c:v>4.4167939814792181</c:v>
                      </c:pt>
                      <c:pt idx="15829">
                        <c:v>4.4170370370333831</c:v>
                      </c:pt>
                      <c:pt idx="15830">
                        <c:v>4.4172800925948241</c:v>
                      </c:pt>
                      <c:pt idx="15831">
                        <c:v>4.4175231481489892</c:v>
                      </c:pt>
                      <c:pt idx="15832">
                        <c:v>4.4177662037031542</c:v>
                      </c:pt>
                      <c:pt idx="15833">
                        <c:v>4.4180092592573192</c:v>
                      </c:pt>
                      <c:pt idx="15834">
                        <c:v>4.4182523148114843</c:v>
                      </c:pt>
                      <c:pt idx="15835">
                        <c:v>4.4184953703729253</c:v>
                      </c:pt>
                      <c:pt idx="15836">
                        <c:v>4.4187384259270903</c:v>
                      </c:pt>
                      <c:pt idx="15837">
                        <c:v>4.4189814814812554</c:v>
                      </c:pt>
                      <c:pt idx="15838">
                        <c:v>4.4192245370354204</c:v>
                      </c:pt>
                      <c:pt idx="15839">
                        <c:v>4.4194675925895854</c:v>
                      </c:pt>
                      <c:pt idx="15840">
                        <c:v>4.4197106481510264</c:v>
                      </c:pt>
                      <c:pt idx="15841">
                        <c:v>4.4199537037051915</c:v>
                      </c:pt>
                      <c:pt idx="15842">
                        <c:v>4.4201967592593565</c:v>
                      </c:pt>
                      <c:pt idx="15843">
                        <c:v>4.4204398148135216</c:v>
                      </c:pt>
                      <c:pt idx="15844">
                        <c:v>4.4206828703676866</c:v>
                      </c:pt>
                      <c:pt idx="15845">
                        <c:v>4.4209259259218516</c:v>
                      </c:pt>
                      <c:pt idx="15846">
                        <c:v>4.4211689814832926</c:v>
                      </c:pt>
                      <c:pt idx="15847">
                        <c:v>4.4214120370374577</c:v>
                      </c:pt>
                      <c:pt idx="15848">
                        <c:v>4.4216550925916227</c:v>
                      </c:pt>
                      <c:pt idx="15849">
                        <c:v>4.4218981481457877</c:v>
                      </c:pt>
                      <c:pt idx="15850">
                        <c:v>4.4221412036999528</c:v>
                      </c:pt>
                      <c:pt idx="15851">
                        <c:v>4.4223842592613938</c:v>
                      </c:pt>
                      <c:pt idx="15852">
                        <c:v>4.4226273148155588</c:v>
                      </c:pt>
                      <c:pt idx="15853">
                        <c:v>4.4228703703697239</c:v>
                      </c:pt>
                      <c:pt idx="15854">
                        <c:v>4.4231134259238889</c:v>
                      </c:pt>
                      <c:pt idx="15855">
                        <c:v>4.4233564814780539</c:v>
                      </c:pt>
                      <c:pt idx="15856">
                        <c:v>4.4236111111089986</c:v>
                      </c:pt>
                      <c:pt idx="15857">
                        <c:v>4.4238541666631637</c:v>
                      </c:pt>
                      <c:pt idx="15858">
                        <c:v>4.4240972222246047</c:v>
                      </c:pt>
                      <c:pt idx="15859">
                        <c:v>4.4243402777787697</c:v>
                      </c:pt>
                      <c:pt idx="15860">
                        <c:v>4.4245833333329347</c:v>
                      </c:pt>
                      <c:pt idx="15861">
                        <c:v>4.4248263888870998</c:v>
                      </c:pt>
                      <c:pt idx="15862">
                        <c:v>4.4250694444412648</c:v>
                      </c:pt>
                      <c:pt idx="15863">
                        <c:v>4.4253125000027058</c:v>
                      </c:pt>
                      <c:pt idx="15864">
                        <c:v>4.4255555555568709</c:v>
                      </c:pt>
                      <c:pt idx="15865">
                        <c:v>4.4257986111110359</c:v>
                      </c:pt>
                      <c:pt idx="15866">
                        <c:v>4.4260416666652009</c:v>
                      </c:pt>
                      <c:pt idx="15867">
                        <c:v>4.426284722219366</c:v>
                      </c:pt>
                      <c:pt idx="15868">
                        <c:v>4.426527777780807</c:v>
                      </c:pt>
                      <c:pt idx="15869">
                        <c:v>4.426770833334972</c:v>
                      </c:pt>
                      <c:pt idx="15870">
                        <c:v>4.427013888889137</c:v>
                      </c:pt>
                      <c:pt idx="15871">
                        <c:v>4.4272569444433021</c:v>
                      </c:pt>
                      <c:pt idx="15872">
                        <c:v>4.4274999999974671</c:v>
                      </c:pt>
                      <c:pt idx="15873">
                        <c:v>4.4277430555516322</c:v>
                      </c:pt>
                      <c:pt idx="15874">
                        <c:v>4.4279861111130732</c:v>
                      </c:pt>
                      <c:pt idx="15875">
                        <c:v>4.4282291666672382</c:v>
                      </c:pt>
                      <c:pt idx="15876">
                        <c:v>4.4284722222214032</c:v>
                      </c:pt>
                      <c:pt idx="15877">
                        <c:v>4.4287152777755683</c:v>
                      </c:pt>
                      <c:pt idx="15878">
                        <c:v>4.4289583333297333</c:v>
                      </c:pt>
                      <c:pt idx="15879">
                        <c:v>4.4292013888911743</c:v>
                      </c:pt>
                      <c:pt idx="15880">
                        <c:v>4.4294444444453394</c:v>
                      </c:pt>
                      <c:pt idx="15881">
                        <c:v>4.4296874999995044</c:v>
                      </c:pt>
                      <c:pt idx="15882">
                        <c:v>4.4299305555536694</c:v>
                      </c:pt>
                      <c:pt idx="15883">
                        <c:v>4.4301736111078345</c:v>
                      </c:pt>
                      <c:pt idx="15884">
                        <c:v>4.4304166666692755</c:v>
                      </c:pt>
                      <c:pt idx="15885">
                        <c:v>4.4306597222234405</c:v>
                      </c:pt>
                      <c:pt idx="15886">
                        <c:v>4.4309027777776056</c:v>
                      </c:pt>
                      <c:pt idx="15887">
                        <c:v>4.4311458333317706</c:v>
                      </c:pt>
                      <c:pt idx="15888">
                        <c:v>4.4313888888859356</c:v>
                      </c:pt>
                      <c:pt idx="15889">
                        <c:v>4.4316319444473766</c:v>
                      </c:pt>
                      <c:pt idx="15890">
                        <c:v>4.4318750000015417</c:v>
                      </c:pt>
                      <c:pt idx="15891">
                        <c:v>4.4321180555557067</c:v>
                      </c:pt>
                      <c:pt idx="15892">
                        <c:v>4.4323611111098717</c:v>
                      </c:pt>
                      <c:pt idx="15893">
                        <c:v>4.4326041666640368</c:v>
                      </c:pt>
                      <c:pt idx="15894">
                        <c:v>4.4328472222182018</c:v>
                      </c:pt>
                      <c:pt idx="15895">
                        <c:v>4.4330902777796428</c:v>
                      </c:pt>
                      <c:pt idx="15896">
                        <c:v>4.4333333333338079</c:v>
                      </c:pt>
                      <c:pt idx="15897">
                        <c:v>4.4335763888879729</c:v>
                      </c:pt>
                      <c:pt idx="15898">
                        <c:v>4.4338194444421379</c:v>
                      </c:pt>
                      <c:pt idx="15899">
                        <c:v>4.434062499996303</c:v>
                      </c:pt>
                      <c:pt idx="15900">
                        <c:v>4.434305555557744</c:v>
                      </c:pt>
                      <c:pt idx="15901">
                        <c:v>4.434548611111909</c:v>
                      </c:pt>
                      <c:pt idx="15902">
                        <c:v>4.4347916666660741</c:v>
                      </c:pt>
                      <c:pt idx="15903">
                        <c:v>4.4350347222202391</c:v>
                      </c:pt>
                      <c:pt idx="15904">
                        <c:v>4.4352893518511838</c:v>
                      </c:pt>
                      <c:pt idx="15905">
                        <c:v>4.4355324074053488</c:v>
                      </c:pt>
                      <c:pt idx="15906">
                        <c:v>4.4357754629595139</c:v>
                      </c:pt>
                      <c:pt idx="15907">
                        <c:v>4.4360185185209549</c:v>
                      </c:pt>
                      <c:pt idx="15908">
                        <c:v>4.4362615740751199</c:v>
                      </c:pt>
                      <c:pt idx="15909">
                        <c:v>4.4365046296292849</c:v>
                      </c:pt>
                      <c:pt idx="15910">
                        <c:v>4.43674768518345</c:v>
                      </c:pt>
                      <c:pt idx="15911">
                        <c:v>4.436990740737615</c:v>
                      </c:pt>
                      <c:pt idx="15912">
                        <c:v>4.437233796299056</c:v>
                      </c:pt>
                      <c:pt idx="15913">
                        <c:v>4.437476851853221</c:v>
                      </c:pt>
                      <c:pt idx="15914">
                        <c:v>4.4377199074073861</c:v>
                      </c:pt>
                      <c:pt idx="15915">
                        <c:v>4.4379629629615511</c:v>
                      </c:pt>
                      <c:pt idx="15916">
                        <c:v>4.4382060185157162</c:v>
                      </c:pt>
                      <c:pt idx="15917">
                        <c:v>4.4384490740771572</c:v>
                      </c:pt>
                      <c:pt idx="15918">
                        <c:v>4.4386921296313222</c:v>
                      </c:pt>
                      <c:pt idx="15919">
                        <c:v>4.4389351851854872</c:v>
                      </c:pt>
                      <c:pt idx="15920">
                        <c:v>4.4391782407396523</c:v>
                      </c:pt>
                      <c:pt idx="15921">
                        <c:v>4.4394212962938173</c:v>
                      </c:pt>
                      <c:pt idx="15922">
                        <c:v>4.4396643518479824</c:v>
                      </c:pt>
                      <c:pt idx="15923">
                        <c:v>4.4399074074094234</c:v>
                      </c:pt>
                      <c:pt idx="15924">
                        <c:v>4.4401504629635884</c:v>
                      </c:pt>
                      <c:pt idx="15925">
                        <c:v>4.4403935185177534</c:v>
                      </c:pt>
                      <c:pt idx="15926">
                        <c:v>4.4406365740719185</c:v>
                      </c:pt>
                      <c:pt idx="15927">
                        <c:v>4.4408796296260835</c:v>
                      </c:pt>
                      <c:pt idx="15928">
                        <c:v>4.4411226851875245</c:v>
                      </c:pt>
                      <c:pt idx="15929">
                        <c:v>4.4413657407416895</c:v>
                      </c:pt>
                      <c:pt idx="15930">
                        <c:v>4.4416087962958546</c:v>
                      </c:pt>
                      <c:pt idx="15931">
                        <c:v>4.4418518518500196</c:v>
                      </c:pt>
                      <c:pt idx="15932">
                        <c:v>4.4420949074041847</c:v>
                      </c:pt>
                      <c:pt idx="15933">
                        <c:v>4.4423379629656257</c:v>
                      </c:pt>
                      <c:pt idx="15934">
                        <c:v>4.4425810185197907</c:v>
                      </c:pt>
                      <c:pt idx="15935">
                        <c:v>4.4428240740739557</c:v>
                      </c:pt>
                      <c:pt idx="15936">
                        <c:v>4.4430671296281208</c:v>
                      </c:pt>
                      <c:pt idx="15937">
                        <c:v>4.4433101851822858</c:v>
                      </c:pt>
                      <c:pt idx="15938">
                        <c:v>4.4435532407437268</c:v>
                      </c:pt>
                      <c:pt idx="15939">
                        <c:v>4.4437962962978919</c:v>
                      </c:pt>
                      <c:pt idx="15940">
                        <c:v>4.4440393518520569</c:v>
                      </c:pt>
                      <c:pt idx="15941">
                        <c:v>4.4442824074062219</c:v>
                      </c:pt>
                      <c:pt idx="15942">
                        <c:v>4.444525462960387</c:v>
                      </c:pt>
                      <c:pt idx="15943">
                        <c:v>4.444768518514552</c:v>
                      </c:pt>
                      <c:pt idx="15944">
                        <c:v>4.445011574075993</c:v>
                      </c:pt>
                      <c:pt idx="15945">
                        <c:v>4.445254629630158</c:v>
                      </c:pt>
                      <c:pt idx="15946">
                        <c:v>4.4454976851843231</c:v>
                      </c:pt>
                      <c:pt idx="15947">
                        <c:v>4.4457407407384881</c:v>
                      </c:pt>
                      <c:pt idx="15948">
                        <c:v>4.4459837962926532</c:v>
                      </c:pt>
                      <c:pt idx="15949">
                        <c:v>4.4462268518540942</c:v>
                      </c:pt>
                      <c:pt idx="15950">
                        <c:v>4.4464699074082592</c:v>
                      </c:pt>
                      <c:pt idx="15951">
                        <c:v>4.4467129629624242</c:v>
                      </c:pt>
                      <c:pt idx="15952">
                        <c:v>4.4469560185165893</c:v>
                      </c:pt>
                      <c:pt idx="15953">
                        <c:v>4.447210648147534</c:v>
                      </c:pt>
                      <c:pt idx="15954">
                        <c:v>4.447453703701699</c:v>
                      </c:pt>
                      <c:pt idx="15955">
                        <c:v>4.4476967592558641</c:v>
                      </c:pt>
                      <c:pt idx="15956">
                        <c:v>4.447939814817305</c:v>
                      </c:pt>
                      <c:pt idx="15957">
                        <c:v>4.4481828703714701</c:v>
                      </c:pt>
                      <c:pt idx="15958">
                        <c:v>4.4484259259256351</c:v>
                      </c:pt>
                      <c:pt idx="15959">
                        <c:v>4.4486689814798002</c:v>
                      </c:pt>
                      <c:pt idx="15960">
                        <c:v>4.4489120370339652</c:v>
                      </c:pt>
                      <c:pt idx="15961">
                        <c:v>4.4491550925954062</c:v>
                      </c:pt>
                      <c:pt idx="15962">
                        <c:v>4.4493981481495712</c:v>
                      </c:pt>
                      <c:pt idx="15963">
                        <c:v>4.4496412037037363</c:v>
                      </c:pt>
                      <c:pt idx="15964">
                        <c:v>4.4498842592579013</c:v>
                      </c:pt>
                      <c:pt idx="15965">
                        <c:v>4.4501273148120664</c:v>
                      </c:pt>
                      <c:pt idx="15966">
                        <c:v>4.4503703703735074</c:v>
                      </c:pt>
                      <c:pt idx="15967">
                        <c:v>4.4506134259276724</c:v>
                      </c:pt>
                      <c:pt idx="15968">
                        <c:v>4.4508564814818374</c:v>
                      </c:pt>
                      <c:pt idx="15969">
                        <c:v>4.4510995370360025</c:v>
                      </c:pt>
                      <c:pt idx="15970">
                        <c:v>4.4513425925901675</c:v>
                      </c:pt>
                      <c:pt idx="15971">
                        <c:v>4.4515856481443326</c:v>
                      </c:pt>
                      <c:pt idx="15972">
                        <c:v>4.4518287037057735</c:v>
                      </c:pt>
                      <c:pt idx="15973">
                        <c:v>4.4520717592599386</c:v>
                      </c:pt>
                      <c:pt idx="15974">
                        <c:v>4.4523148148141036</c:v>
                      </c:pt>
                      <c:pt idx="15975">
                        <c:v>4.4525578703682687</c:v>
                      </c:pt>
                      <c:pt idx="15976">
                        <c:v>4.4528009259224337</c:v>
                      </c:pt>
                      <c:pt idx="15977">
                        <c:v>4.4530439814838747</c:v>
                      </c:pt>
                      <c:pt idx="15978">
                        <c:v>4.4532870370380397</c:v>
                      </c:pt>
                      <c:pt idx="15979">
                        <c:v>4.4535300925922048</c:v>
                      </c:pt>
                      <c:pt idx="15980">
                        <c:v>4.4537731481463698</c:v>
                      </c:pt>
                      <c:pt idx="15981">
                        <c:v>4.4540162037005349</c:v>
                      </c:pt>
                      <c:pt idx="15982">
                        <c:v>4.4542592592619759</c:v>
                      </c:pt>
                      <c:pt idx="15983">
                        <c:v>4.4545023148161409</c:v>
                      </c:pt>
                      <c:pt idx="15984">
                        <c:v>4.4547453703703059</c:v>
                      </c:pt>
                      <c:pt idx="15985">
                        <c:v>4.454988425924471</c:v>
                      </c:pt>
                      <c:pt idx="15986">
                        <c:v>4.455231481478636</c:v>
                      </c:pt>
                      <c:pt idx="15987">
                        <c:v>4.455474537040077</c:v>
                      </c:pt>
                      <c:pt idx="15988">
                        <c:v>4.455717592594242</c:v>
                      </c:pt>
                      <c:pt idx="15989">
                        <c:v>4.4559606481484071</c:v>
                      </c:pt>
                      <c:pt idx="15990">
                        <c:v>4.4562037037025721</c:v>
                      </c:pt>
                      <c:pt idx="15991">
                        <c:v>4.4564467592567372</c:v>
                      </c:pt>
                      <c:pt idx="15992">
                        <c:v>4.4566898148109022</c:v>
                      </c:pt>
                      <c:pt idx="15993">
                        <c:v>4.4569328703723432</c:v>
                      </c:pt>
                      <c:pt idx="15994">
                        <c:v>4.4571759259265082</c:v>
                      </c:pt>
                      <c:pt idx="15995">
                        <c:v>4.4574189814806733</c:v>
                      </c:pt>
                      <c:pt idx="15996">
                        <c:v>4.4576620370348383</c:v>
                      </c:pt>
                      <c:pt idx="15997">
                        <c:v>4.4579050925890034</c:v>
                      </c:pt>
                      <c:pt idx="15998">
                        <c:v>4.4581481481504444</c:v>
                      </c:pt>
                      <c:pt idx="15999">
                        <c:v>4.4583912037046094</c:v>
                      </c:pt>
                      <c:pt idx="16000">
                        <c:v>4.4586342592587744</c:v>
                      </c:pt>
                      <c:pt idx="16001">
                        <c:v>4.4588888888897191</c:v>
                      </c:pt>
                      <c:pt idx="16002">
                        <c:v>4.4591319444438842</c:v>
                      </c:pt>
                      <c:pt idx="16003">
                        <c:v>4.4593749999980492</c:v>
                      </c:pt>
                      <c:pt idx="16004">
                        <c:v>4.4596180555522142</c:v>
                      </c:pt>
                      <c:pt idx="16005">
                        <c:v>4.4598611111136552</c:v>
                      </c:pt>
                      <c:pt idx="16006">
                        <c:v>4.4601041666678203</c:v>
                      </c:pt>
                      <c:pt idx="16007">
                        <c:v>4.4603472222219853</c:v>
                      </c:pt>
                      <c:pt idx="16008">
                        <c:v>4.4605902777761504</c:v>
                      </c:pt>
                      <c:pt idx="16009">
                        <c:v>4.4608333333303154</c:v>
                      </c:pt>
                      <c:pt idx="16010">
                        <c:v>4.4610763888917564</c:v>
                      </c:pt>
                      <c:pt idx="16011">
                        <c:v>4.4613194444459214</c:v>
                      </c:pt>
                      <c:pt idx="16012">
                        <c:v>4.4615625000000865</c:v>
                      </c:pt>
                      <c:pt idx="16013">
                        <c:v>4.4618055555542515</c:v>
                      </c:pt>
                      <c:pt idx="16014">
                        <c:v>4.4620486111084166</c:v>
                      </c:pt>
                      <c:pt idx="16015">
                        <c:v>4.4622916666625816</c:v>
                      </c:pt>
                      <c:pt idx="16016">
                        <c:v>4.4625347222240226</c:v>
                      </c:pt>
                      <c:pt idx="16017">
                        <c:v>4.4627777777781876</c:v>
                      </c:pt>
                      <c:pt idx="16018">
                        <c:v>4.4630208333323527</c:v>
                      </c:pt>
                      <c:pt idx="16019">
                        <c:v>4.4632638888865177</c:v>
                      </c:pt>
                      <c:pt idx="16020">
                        <c:v>4.4635069444406827</c:v>
                      </c:pt>
                      <c:pt idx="16021">
                        <c:v>4.4637500000021237</c:v>
                      </c:pt>
                      <c:pt idx="16022">
                        <c:v>4.4639930555562888</c:v>
                      </c:pt>
                      <c:pt idx="16023">
                        <c:v>4.4642361111104538</c:v>
                      </c:pt>
                      <c:pt idx="16024">
                        <c:v>4.4644791666646189</c:v>
                      </c:pt>
                      <c:pt idx="16025">
                        <c:v>4.4647222222187839</c:v>
                      </c:pt>
                      <c:pt idx="16026">
                        <c:v>4.4649652777802249</c:v>
                      </c:pt>
                      <c:pt idx="16027">
                        <c:v>4.4652083333343899</c:v>
                      </c:pt>
                      <c:pt idx="16028">
                        <c:v>4.465451388888555</c:v>
                      </c:pt>
                      <c:pt idx="16029">
                        <c:v>4.46569444444272</c:v>
                      </c:pt>
                      <c:pt idx="16030">
                        <c:v>4.4659374999968851</c:v>
                      </c:pt>
                      <c:pt idx="16031">
                        <c:v>4.466180555558326</c:v>
                      </c:pt>
                      <c:pt idx="16032">
                        <c:v>4.4664236111124911</c:v>
                      </c:pt>
                      <c:pt idx="16033">
                        <c:v>4.4666666666666561</c:v>
                      </c:pt>
                      <c:pt idx="16034">
                        <c:v>4.4669097222208212</c:v>
                      </c:pt>
                      <c:pt idx="16035">
                        <c:v>4.4671527777749862</c:v>
                      </c:pt>
                      <c:pt idx="16036">
                        <c:v>4.4673958333364272</c:v>
                      </c:pt>
                      <c:pt idx="16037">
                        <c:v>4.4676388888905922</c:v>
                      </c:pt>
                      <c:pt idx="16038">
                        <c:v>4.4678819444447573</c:v>
                      </c:pt>
                      <c:pt idx="16039">
                        <c:v>4.4681249999989223</c:v>
                      </c:pt>
                      <c:pt idx="16040">
                        <c:v>4.4683680555530874</c:v>
                      </c:pt>
                      <c:pt idx="16041">
                        <c:v>4.4686111111072524</c:v>
                      </c:pt>
                      <c:pt idx="16042">
                        <c:v>4.4688541666686934</c:v>
                      </c:pt>
                      <c:pt idx="16043">
                        <c:v>4.4690972222228584</c:v>
                      </c:pt>
                      <c:pt idx="16044">
                        <c:v>4.4693402777770235</c:v>
                      </c:pt>
                      <c:pt idx="16045">
                        <c:v>4.4695833333311885</c:v>
                      </c:pt>
                      <c:pt idx="16046">
                        <c:v>4.4698263888853536</c:v>
                      </c:pt>
                      <c:pt idx="16047">
                        <c:v>4.4700694444467945</c:v>
                      </c:pt>
                    </c:numCache>
                  </c:numRef>
                </c:xVal>
                <c:yVal>
                  <c:numRef>
                    <c:extLst xmlns:c15="http://schemas.microsoft.com/office/drawing/2012/chart">
                      <c:ext xmlns:c15="http://schemas.microsoft.com/office/drawing/2012/chart" uri="{02D57815-91ED-43cb-92C2-25804820EDAC}">
                        <c15:formulaRef>
                          <c15:sqref>'ventilation 2'!$H$2:$H$16049</c15:sqref>
                        </c15:formulaRef>
                      </c:ext>
                    </c:extLst>
                    <c:numCache>
                      <c:formatCode>General</c:formatCode>
                      <c:ptCount val="16048"/>
                      <c:pt idx="0">
                        <c:v>241.4</c:v>
                      </c:pt>
                      <c:pt idx="1">
                        <c:v>243.2</c:v>
                      </c:pt>
                      <c:pt idx="2">
                        <c:v>242.7</c:v>
                      </c:pt>
                      <c:pt idx="3">
                        <c:v>244.3</c:v>
                      </c:pt>
                      <c:pt idx="4">
                        <c:v>245.5</c:v>
                      </c:pt>
                      <c:pt idx="5">
                        <c:v>240.8</c:v>
                      </c:pt>
                      <c:pt idx="6">
                        <c:v>243.1</c:v>
                      </c:pt>
                      <c:pt idx="7">
                        <c:v>245.5</c:v>
                      </c:pt>
                      <c:pt idx="8">
                        <c:v>240.2</c:v>
                      </c:pt>
                      <c:pt idx="9">
                        <c:v>246.1</c:v>
                      </c:pt>
                      <c:pt idx="10">
                        <c:v>247.7</c:v>
                      </c:pt>
                      <c:pt idx="11">
                        <c:v>243.5</c:v>
                      </c:pt>
                      <c:pt idx="12">
                        <c:v>244.9</c:v>
                      </c:pt>
                      <c:pt idx="13">
                        <c:v>248.1</c:v>
                      </c:pt>
                      <c:pt idx="14">
                        <c:v>245.6</c:v>
                      </c:pt>
                      <c:pt idx="15">
                        <c:v>247.1</c:v>
                      </c:pt>
                      <c:pt idx="16">
                        <c:v>243.4</c:v>
                      </c:pt>
                      <c:pt idx="17">
                        <c:v>245.8</c:v>
                      </c:pt>
                      <c:pt idx="18">
                        <c:v>242.3</c:v>
                      </c:pt>
                      <c:pt idx="19">
                        <c:v>246</c:v>
                      </c:pt>
                      <c:pt idx="20">
                        <c:v>241.1</c:v>
                      </c:pt>
                      <c:pt idx="21">
                        <c:v>241.9</c:v>
                      </c:pt>
                      <c:pt idx="22">
                        <c:v>243.5</c:v>
                      </c:pt>
                      <c:pt idx="23">
                        <c:v>243.3</c:v>
                      </c:pt>
                      <c:pt idx="24">
                        <c:v>246.1</c:v>
                      </c:pt>
                      <c:pt idx="25">
                        <c:v>244.3</c:v>
                      </c:pt>
                      <c:pt idx="26">
                        <c:v>243</c:v>
                      </c:pt>
                      <c:pt idx="27">
                        <c:v>245.4</c:v>
                      </c:pt>
                      <c:pt idx="28">
                        <c:v>241.5</c:v>
                      </c:pt>
                      <c:pt idx="29">
                        <c:v>243.3</c:v>
                      </c:pt>
                      <c:pt idx="30">
                        <c:v>240</c:v>
                      </c:pt>
                      <c:pt idx="31">
                        <c:v>242.4</c:v>
                      </c:pt>
                      <c:pt idx="32">
                        <c:v>239.1</c:v>
                      </c:pt>
                      <c:pt idx="33">
                        <c:v>241</c:v>
                      </c:pt>
                      <c:pt idx="34">
                        <c:v>242</c:v>
                      </c:pt>
                      <c:pt idx="35">
                        <c:v>242.9</c:v>
                      </c:pt>
                      <c:pt idx="36">
                        <c:v>241.7</c:v>
                      </c:pt>
                      <c:pt idx="37">
                        <c:v>241.4</c:v>
                      </c:pt>
                      <c:pt idx="38">
                        <c:v>241.5</c:v>
                      </c:pt>
                      <c:pt idx="39">
                        <c:v>244.8</c:v>
                      </c:pt>
                      <c:pt idx="40">
                        <c:v>241.3</c:v>
                      </c:pt>
                      <c:pt idx="41">
                        <c:v>241.8</c:v>
                      </c:pt>
                      <c:pt idx="42">
                        <c:v>243.6</c:v>
                      </c:pt>
                      <c:pt idx="43">
                        <c:v>241.2</c:v>
                      </c:pt>
                      <c:pt idx="44">
                        <c:v>244.1</c:v>
                      </c:pt>
                      <c:pt idx="45">
                        <c:v>242.1</c:v>
                      </c:pt>
                      <c:pt idx="46">
                        <c:v>244.1</c:v>
                      </c:pt>
                      <c:pt idx="47">
                        <c:v>239.7</c:v>
                      </c:pt>
                      <c:pt idx="48">
                        <c:v>246.8</c:v>
                      </c:pt>
                      <c:pt idx="49">
                        <c:v>240.4</c:v>
                      </c:pt>
                      <c:pt idx="50">
                        <c:v>243.7</c:v>
                      </c:pt>
                      <c:pt idx="51">
                        <c:v>240.7</c:v>
                      </c:pt>
                      <c:pt idx="52">
                        <c:v>240.7</c:v>
                      </c:pt>
                      <c:pt idx="53">
                        <c:v>245.5</c:v>
                      </c:pt>
                      <c:pt idx="54">
                        <c:v>244.7</c:v>
                      </c:pt>
                      <c:pt idx="55">
                        <c:v>246.7</c:v>
                      </c:pt>
                      <c:pt idx="56">
                        <c:v>245.4</c:v>
                      </c:pt>
                      <c:pt idx="57">
                        <c:v>244.8</c:v>
                      </c:pt>
                      <c:pt idx="58">
                        <c:v>244.6</c:v>
                      </c:pt>
                      <c:pt idx="59">
                        <c:v>245.9</c:v>
                      </c:pt>
                      <c:pt idx="60">
                        <c:v>246.2</c:v>
                      </c:pt>
                      <c:pt idx="61">
                        <c:v>241.1</c:v>
                      </c:pt>
                      <c:pt idx="62">
                        <c:v>240.7</c:v>
                      </c:pt>
                      <c:pt idx="63">
                        <c:v>239.6</c:v>
                      </c:pt>
                      <c:pt idx="64">
                        <c:v>246.4</c:v>
                      </c:pt>
                      <c:pt idx="65">
                        <c:v>244.7</c:v>
                      </c:pt>
                      <c:pt idx="66">
                        <c:v>246.3</c:v>
                      </c:pt>
                      <c:pt idx="67">
                        <c:v>242.6</c:v>
                      </c:pt>
                      <c:pt idx="68">
                        <c:v>244.1</c:v>
                      </c:pt>
                      <c:pt idx="69">
                        <c:v>243.5</c:v>
                      </c:pt>
                      <c:pt idx="70">
                        <c:v>242.4</c:v>
                      </c:pt>
                      <c:pt idx="71">
                        <c:v>245</c:v>
                      </c:pt>
                      <c:pt idx="72">
                        <c:v>242.7</c:v>
                      </c:pt>
                      <c:pt idx="73">
                        <c:v>245.1</c:v>
                      </c:pt>
                      <c:pt idx="74">
                        <c:v>242.3</c:v>
                      </c:pt>
                      <c:pt idx="75">
                        <c:v>245.7</c:v>
                      </c:pt>
                      <c:pt idx="76">
                        <c:v>241.3</c:v>
                      </c:pt>
                      <c:pt idx="77">
                        <c:v>246.6</c:v>
                      </c:pt>
                      <c:pt idx="78">
                        <c:v>246.3</c:v>
                      </c:pt>
                      <c:pt idx="79">
                        <c:v>246.7</c:v>
                      </c:pt>
                      <c:pt idx="80">
                        <c:v>245.1</c:v>
                      </c:pt>
                      <c:pt idx="81">
                        <c:v>244.3</c:v>
                      </c:pt>
                      <c:pt idx="82">
                        <c:v>247</c:v>
                      </c:pt>
                      <c:pt idx="83">
                        <c:v>243.6</c:v>
                      </c:pt>
                      <c:pt idx="84">
                        <c:v>243.7</c:v>
                      </c:pt>
                      <c:pt idx="85">
                        <c:v>244.5</c:v>
                      </c:pt>
                      <c:pt idx="86">
                        <c:v>245.1</c:v>
                      </c:pt>
                      <c:pt idx="87">
                        <c:v>245.7</c:v>
                      </c:pt>
                      <c:pt idx="88">
                        <c:v>244.8</c:v>
                      </c:pt>
                      <c:pt idx="89">
                        <c:v>248.6</c:v>
                      </c:pt>
                      <c:pt idx="90">
                        <c:v>241.8</c:v>
                      </c:pt>
                      <c:pt idx="91">
                        <c:v>247.3</c:v>
                      </c:pt>
                      <c:pt idx="92">
                        <c:v>246.7</c:v>
                      </c:pt>
                      <c:pt idx="93">
                        <c:v>243.2</c:v>
                      </c:pt>
                      <c:pt idx="94">
                        <c:v>245.2</c:v>
                      </c:pt>
                      <c:pt idx="95">
                        <c:v>243.2</c:v>
                      </c:pt>
                      <c:pt idx="96">
                        <c:v>244.5</c:v>
                      </c:pt>
                      <c:pt idx="97">
                        <c:v>247.6</c:v>
                      </c:pt>
                      <c:pt idx="98">
                        <c:v>242.2</c:v>
                      </c:pt>
                      <c:pt idx="99">
                        <c:v>246</c:v>
                      </c:pt>
                      <c:pt idx="100">
                        <c:v>244.4</c:v>
                      </c:pt>
                      <c:pt idx="101">
                        <c:v>247</c:v>
                      </c:pt>
                      <c:pt idx="102">
                        <c:v>241.4</c:v>
                      </c:pt>
                      <c:pt idx="103">
                        <c:v>246.5</c:v>
                      </c:pt>
                      <c:pt idx="104">
                        <c:v>245.4</c:v>
                      </c:pt>
                      <c:pt idx="105">
                        <c:v>245.4</c:v>
                      </c:pt>
                      <c:pt idx="106">
                        <c:v>245.2</c:v>
                      </c:pt>
                      <c:pt idx="107">
                        <c:v>242.7</c:v>
                      </c:pt>
                      <c:pt idx="108">
                        <c:v>245.9</c:v>
                      </c:pt>
                      <c:pt idx="109">
                        <c:v>245.3</c:v>
                      </c:pt>
                      <c:pt idx="110">
                        <c:v>244.1</c:v>
                      </c:pt>
                      <c:pt idx="111">
                        <c:v>241.7</c:v>
                      </c:pt>
                      <c:pt idx="112">
                        <c:v>247.1</c:v>
                      </c:pt>
                      <c:pt idx="113">
                        <c:v>248.2</c:v>
                      </c:pt>
                      <c:pt idx="114">
                        <c:v>246.7</c:v>
                      </c:pt>
                      <c:pt idx="115">
                        <c:v>245.9</c:v>
                      </c:pt>
                      <c:pt idx="116">
                        <c:v>243.1</c:v>
                      </c:pt>
                      <c:pt idx="117">
                        <c:v>246.6</c:v>
                      </c:pt>
                      <c:pt idx="118">
                        <c:v>243</c:v>
                      </c:pt>
                      <c:pt idx="119">
                        <c:v>248</c:v>
                      </c:pt>
                      <c:pt idx="120">
                        <c:v>251</c:v>
                      </c:pt>
                      <c:pt idx="121">
                        <c:v>243.9</c:v>
                      </c:pt>
                      <c:pt idx="122">
                        <c:v>246.5</c:v>
                      </c:pt>
                      <c:pt idx="123">
                        <c:v>243.8</c:v>
                      </c:pt>
                      <c:pt idx="124">
                        <c:v>248.3</c:v>
                      </c:pt>
                      <c:pt idx="125">
                        <c:v>248.7</c:v>
                      </c:pt>
                      <c:pt idx="126">
                        <c:v>247.8</c:v>
                      </c:pt>
                      <c:pt idx="127">
                        <c:v>244.9</c:v>
                      </c:pt>
                      <c:pt idx="128">
                        <c:v>244.3</c:v>
                      </c:pt>
                      <c:pt idx="129">
                        <c:v>244.8</c:v>
                      </c:pt>
                      <c:pt idx="130">
                        <c:v>245.8</c:v>
                      </c:pt>
                      <c:pt idx="131">
                        <c:v>245.4</c:v>
                      </c:pt>
                      <c:pt idx="132">
                        <c:v>244.6</c:v>
                      </c:pt>
                      <c:pt idx="133">
                        <c:v>247.5</c:v>
                      </c:pt>
                      <c:pt idx="134">
                        <c:v>244.9</c:v>
                      </c:pt>
                      <c:pt idx="135">
                        <c:v>245.5</c:v>
                      </c:pt>
                      <c:pt idx="136">
                        <c:v>243.7</c:v>
                      </c:pt>
                      <c:pt idx="137">
                        <c:v>242</c:v>
                      </c:pt>
                      <c:pt idx="138">
                        <c:v>244.1</c:v>
                      </c:pt>
                      <c:pt idx="139">
                        <c:v>245</c:v>
                      </c:pt>
                      <c:pt idx="140">
                        <c:v>241.5</c:v>
                      </c:pt>
                      <c:pt idx="141">
                        <c:v>241.6</c:v>
                      </c:pt>
                      <c:pt idx="142">
                        <c:v>239.3</c:v>
                      </c:pt>
                      <c:pt idx="143">
                        <c:v>236.8</c:v>
                      </c:pt>
                      <c:pt idx="144">
                        <c:v>242.5</c:v>
                      </c:pt>
                      <c:pt idx="145">
                        <c:v>243.5</c:v>
                      </c:pt>
                      <c:pt idx="146">
                        <c:v>242</c:v>
                      </c:pt>
                      <c:pt idx="147">
                        <c:v>241</c:v>
                      </c:pt>
                      <c:pt idx="148">
                        <c:v>238.7</c:v>
                      </c:pt>
                      <c:pt idx="149">
                        <c:v>241.5</c:v>
                      </c:pt>
                      <c:pt idx="150">
                        <c:v>240</c:v>
                      </c:pt>
                      <c:pt idx="151">
                        <c:v>240.1</c:v>
                      </c:pt>
                      <c:pt idx="152">
                        <c:v>239.4</c:v>
                      </c:pt>
                      <c:pt idx="153">
                        <c:v>238.8</c:v>
                      </c:pt>
                      <c:pt idx="154">
                        <c:v>241.5</c:v>
                      </c:pt>
                      <c:pt idx="155">
                        <c:v>238.9</c:v>
                      </c:pt>
                      <c:pt idx="156">
                        <c:v>240.2</c:v>
                      </c:pt>
                      <c:pt idx="157">
                        <c:v>238.8</c:v>
                      </c:pt>
                      <c:pt idx="158">
                        <c:v>238.5</c:v>
                      </c:pt>
                      <c:pt idx="159">
                        <c:v>242.5</c:v>
                      </c:pt>
                      <c:pt idx="160">
                        <c:v>238.9</c:v>
                      </c:pt>
                      <c:pt idx="161">
                        <c:v>239.2</c:v>
                      </c:pt>
                      <c:pt idx="162">
                        <c:v>241.8</c:v>
                      </c:pt>
                      <c:pt idx="163">
                        <c:v>239.7</c:v>
                      </c:pt>
                      <c:pt idx="164">
                        <c:v>238</c:v>
                      </c:pt>
                      <c:pt idx="165">
                        <c:v>238.6</c:v>
                      </c:pt>
                      <c:pt idx="166">
                        <c:v>240.7</c:v>
                      </c:pt>
                      <c:pt idx="167">
                        <c:v>241.3</c:v>
                      </c:pt>
                      <c:pt idx="168">
                        <c:v>239.1</c:v>
                      </c:pt>
                      <c:pt idx="169">
                        <c:v>239.4</c:v>
                      </c:pt>
                      <c:pt idx="170">
                        <c:v>243</c:v>
                      </c:pt>
                      <c:pt idx="171">
                        <c:v>235.7</c:v>
                      </c:pt>
                      <c:pt idx="172">
                        <c:v>242.9</c:v>
                      </c:pt>
                      <c:pt idx="173">
                        <c:v>243.9</c:v>
                      </c:pt>
                      <c:pt idx="174">
                        <c:v>236</c:v>
                      </c:pt>
                      <c:pt idx="175">
                        <c:v>242.2</c:v>
                      </c:pt>
                      <c:pt idx="176">
                        <c:v>239.3</c:v>
                      </c:pt>
                      <c:pt idx="177">
                        <c:v>239.9</c:v>
                      </c:pt>
                      <c:pt idx="178">
                        <c:v>243.9</c:v>
                      </c:pt>
                      <c:pt idx="179">
                        <c:v>240.8</c:v>
                      </c:pt>
                      <c:pt idx="180">
                        <c:v>240.9</c:v>
                      </c:pt>
                      <c:pt idx="181">
                        <c:v>241.1</c:v>
                      </c:pt>
                      <c:pt idx="182">
                        <c:v>238.8</c:v>
                      </c:pt>
                      <c:pt idx="183">
                        <c:v>235.3</c:v>
                      </c:pt>
                      <c:pt idx="184">
                        <c:v>240</c:v>
                      </c:pt>
                      <c:pt idx="185">
                        <c:v>237.6</c:v>
                      </c:pt>
                      <c:pt idx="186">
                        <c:v>242</c:v>
                      </c:pt>
                      <c:pt idx="187">
                        <c:v>239.2</c:v>
                      </c:pt>
                      <c:pt idx="188">
                        <c:v>238.5</c:v>
                      </c:pt>
                      <c:pt idx="189">
                        <c:v>240.4</c:v>
                      </c:pt>
                      <c:pt idx="190">
                        <c:v>240.2</c:v>
                      </c:pt>
                      <c:pt idx="191">
                        <c:v>237.6</c:v>
                      </c:pt>
                      <c:pt idx="192">
                        <c:v>239.7</c:v>
                      </c:pt>
                      <c:pt idx="193">
                        <c:v>238.8</c:v>
                      </c:pt>
                      <c:pt idx="194">
                        <c:v>234.7</c:v>
                      </c:pt>
                      <c:pt idx="195">
                        <c:v>233.9</c:v>
                      </c:pt>
                      <c:pt idx="196">
                        <c:v>232.4</c:v>
                      </c:pt>
                      <c:pt idx="197">
                        <c:v>238</c:v>
                      </c:pt>
                      <c:pt idx="198">
                        <c:v>234.1</c:v>
                      </c:pt>
                      <c:pt idx="199">
                        <c:v>238</c:v>
                      </c:pt>
                      <c:pt idx="200">
                        <c:v>236.9</c:v>
                      </c:pt>
                      <c:pt idx="201">
                        <c:v>235</c:v>
                      </c:pt>
                      <c:pt idx="202">
                        <c:v>237.4</c:v>
                      </c:pt>
                      <c:pt idx="203">
                        <c:v>236.2</c:v>
                      </c:pt>
                      <c:pt idx="204">
                        <c:v>235.1</c:v>
                      </c:pt>
                      <c:pt idx="205">
                        <c:v>238.3</c:v>
                      </c:pt>
                      <c:pt idx="206">
                        <c:v>235.4</c:v>
                      </c:pt>
                      <c:pt idx="207">
                        <c:v>238</c:v>
                      </c:pt>
                      <c:pt idx="208">
                        <c:v>233.8</c:v>
                      </c:pt>
                      <c:pt idx="209">
                        <c:v>235.2</c:v>
                      </c:pt>
                      <c:pt idx="210">
                        <c:v>235.3</c:v>
                      </c:pt>
                      <c:pt idx="211">
                        <c:v>235.8</c:v>
                      </c:pt>
                      <c:pt idx="212">
                        <c:v>234.1</c:v>
                      </c:pt>
                      <c:pt idx="213">
                        <c:v>239.5</c:v>
                      </c:pt>
                      <c:pt idx="214">
                        <c:v>233.7</c:v>
                      </c:pt>
                      <c:pt idx="215">
                        <c:v>234.4</c:v>
                      </c:pt>
                      <c:pt idx="216">
                        <c:v>233.6</c:v>
                      </c:pt>
                      <c:pt idx="217">
                        <c:v>235.4</c:v>
                      </c:pt>
                      <c:pt idx="218">
                        <c:v>237</c:v>
                      </c:pt>
                      <c:pt idx="219">
                        <c:v>238.9</c:v>
                      </c:pt>
                      <c:pt idx="220">
                        <c:v>235</c:v>
                      </c:pt>
                      <c:pt idx="221">
                        <c:v>232.5</c:v>
                      </c:pt>
                      <c:pt idx="222">
                        <c:v>237</c:v>
                      </c:pt>
                      <c:pt idx="223">
                        <c:v>229.7</c:v>
                      </c:pt>
                      <c:pt idx="224">
                        <c:v>231.4</c:v>
                      </c:pt>
                      <c:pt idx="225">
                        <c:v>232.2</c:v>
                      </c:pt>
                      <c:pt idx="226">
                        <c:v>234.9</c:v>
                      </c:pt>
                      <c:pt idx="227">
                        <c:v>237.7</c:v>
                      </c:pt>
                      <c:pt idx="228">
                        <c:v>231.6</c:v>
                      </c:pt>
                      <c:pt idx="229">
                        <c:v>230.4</c:v>
                      </c:pt>
                      <c:pt idx="230">
                        <c:v>231.8</c:v>
                      </c:pt>
                      <c:pt idx="231">
                        <c:v>235.1</c:v>
                      </c:pt>
                      <c:pt idx="232">
                        <c:v>234.2</c:v>
                      </c:pt>
                      <c:pt idx="233">
                        <c:v>233.1</c:v>
                      </c:pt>
                      <c:pt idx="234">
                        <c:v>234.2</c:v>
                      </c:pt>
                      <c:pt idx="235">
                        <c:v>230.6</c:v>
                      </c:pt>
                      <c:pt idx="236">
                        <c:v>233.4</c:v>
                      </c:pt>
                      <c:pt idx="237">
                        <c:v>227.5</c:v>
                      </c:pt>
                      <c:pt idx="238">
                        <c:v>229</c:v>
                      </c:pt>
                      <c:pt idx="239">
                        <c:v>231.3</c:v>
                      </c:pt>
                      <c:pt idx="240">
                        <c:v>230.4</c:v>
                      </c:pt>
                      <c:pt idx="241">
                        <c:v>230.3</c:v>
                      </c:pt>
                      <c:pt idx="242">
                        <c:v>235.9</c:v>
                      </c:pt>
                      <c:pt idx="243">
                        <c:v>231.8</c:v>
                      </c:pt>
                      <c:pt idx="244">
                        <c:v>230.5</c:v>
                      </c:pt>
                      <c:pt idx="245">
                        <c:v>229.3</c:v>
                      </c:pt>
                      <c:pt idx="246">
                        <c:v>230.6</c:v>
                      </c:pt>
                      <c:pt idx="247">
                        <c:v>231.9</c:v>
                      </c:pt>
                      <c:pt idx="248">
                        <c:v>233.7</c:v>
                      </c:pt>
                      <c:pt idx="249">
                        <c:v>229.8</c:v>
                      </c:pt>
                      <c:pt idx="250">
                        <c:v>227.3</c:v>
                      </c:pt>
                      <c:pt idx="251">
                        <c:v>231.3</c:v>
                      </c:pt>
                      <c:pt idx="252">
                        <c:v>229.1</c:v>
                      </c:pt>
                      <c:pt idx="253">
                        <c:v>228.7</c:v>
                      </c:pt>
                      <c:pt idx="254">
                        <c:v>228.7</c:v>
                      </c:pt>
                      <c:pt idx="255">
                        <c:v>230</c:v>
                      </c:pt>
                      <c:pt idx="256">
                        <c:v>232.7</c:v>
                      </c:pt>
                      <c:pt idx="257">
                        <c:v>227.3</c:v>
                      </c:pt>
                      <c:pt idx="258">
                        <c:v>235.6</c:v>
                      </c:pt>
                      <c:pt idx="259">
                        <c:v>225.9</c:v>
                      </c:pt>
                      <c:pt idx="260">
                        <c:v>228.2</c:v>
                      </c:pt>
                      <c:pt idx="261">
                        <c:v>229</c:v>
                      </c:pt>
                      <c:pt idx="262">
                        <c:v>230.5</c:v>
                      </c:pt>
                      <c:pt idx="263">
                        <c:v>228.5</c:v>
                      </c:pt>
                      <c:pt idx="264">
                        <c:v>227.5</c:v>
                      </c:pt>
                      <c:pt idx="265">
                        <c:v>226.3</c:v>
                      </c:pt>
                      <c:pt idx="266">
                        <c:v>228.9</c:v>
                      </c:pt>
                      <c:pt idx="267">
                        <c:v>228.9</c:v>
                      </c:pt>
                      <c:pt idx="268">
                        <c:v>230.9</c:v>
                      </c:pt>
                      <c:pt idx="269">
                        <c:v>228.2</c:v>
                      </c:pt>
                      <c:pt idx="270">
                        <c:v>230.8</c:v>
                      </c:pt>
                      <c:pt idx="271">
                        <c:v>229.7</c:v>
                      </c:pt>
                      <c:pt idx="272">
                        <c:v>227.9</c:v>
                      </c:pt>
                      <c:pt idx="273">
                        <c:v>226</c:v>
                      </c:pt>
                      <c:pt idx="274">
                        <c:v>230.8</c:v>
                      </c:pt>
                      <c:pt idx="275">
                        <c:v>229</c:v>
                      </c:pt>
                      <c:pt idx="276">
                        <c:v>229.1</c:v>
                      </c:pt>
                      <c:pt idx="277">
                        <c:v>225.5</c:v>
                      </c:pt>
                      <c:pt idx="278">
                        <c:v>228.8</c:v>
                      </c:pt>
                      <c:pt idx="279">
                        <c:v>224</c:v>
                      </c:pt>
                      <c:pt idx="280">
                        <c:v>228</c:v>
                      </c:pt>
                      <c:pt idx="281">
                        <c:v>231.2</c:v>
                      </c:pt>
                      <c:pt idx="282">
                        <c:v>228.6</c:v>
                      </c:pt>
                      <c:pt idx="283">
                        <c:v>228</c:v>
                      </c:pt>
                      <c:pt idx="284">
                        <c:v>228.7</c:v>
                      </c:pt>
                      <c:pt idx="285">
                        <c:v>232.1</c:v>
                      </c:pt>
                      <c:pt idx="286">
                        <c:v>227.5</c:v>
                      </c:pt>
                      <c:pt idx="287">
                        <c:v>225.1</c:v>
                      </c:pt>
                      <c:pt idx="288">
                        <c:v>229.5</c:v>
                      </c:pt>
                      <c:pt idx="289">
                        <c:v>223.2</c:v>
                      </c:pt>
                      <c:pt idx="290">
                        <c:v>224.7</c:v>
                      </c:pt>
                      <c:pt idx="291">
                        <c:v>220.8</c:v>
                      </c:pt>
                      <c:pt idx="292">
                        <c:v>221.5</c:v>
                      </c:pt>
                      <c:pt idx="293">
                        <c:v>226.8</c:v>
                      </c:pt>
                      <c:pt idx="294">
                        <c:v>227.1</c:v>
                      </c:pt>
                      <c:pt idx="295">
                        <c:v>227.5</c:v>
                      </c:pt>
                      <c:pt idx="296">
                        <c:v>226.2</c:v>
                      </c:pt>
                      <c:pt idx="297">
                        <c:v>227.1</c:v>
                      </c:pt>
                      <c:pt idx="298">
                        <c:v>226.7</c:v>
                      </c:pt>
                      <c:pt idx="299">
                        <c:v>225</c:v>
                      </c:pt>
                      <c:pt idx="300">
                        <c:v>226.9</c:v>
                      </c:pt>
                      <c:pt idx="301">
                        <c:v>217.2</c:v>
                      </c:pt>
                      <c:pt idx="302">
                        <c:v>225.7</c:v>
                      </c:pt>
                      <c:pt idx="303">
                        <c:v>225.6</c:v>
                      </c:pt>
                      <c:pt idx="304">
                        <c:v>223</c:v>
                      </c:pt>
                      <c:pt idx="305">
                        <c:v>223.5</c:v>
                      </c:pt>
                      <c:pt idx="306">
                        <c:v>224.3</c:v>
                      </c:pt>
                      <c:pt idx="307">
                        <c:v>219.2</c:v>
                      </c:pt>
                      <c:pt idx="308">
                        <c:v>223.2</c:v>
                      </c:pt>
                      <c:pt idx="309">
                        <c:v>225.4</c:v>
                      </c:pt>
                      <c:pt idx="310">
                        <c:v>223.2</c:v>
                      </c:pt>
                      <c:pt idx="311">
                        <c:v>222.3</c:v>
                      </c:pt>
                      <c:pt idx="312">
                        <c:v>224.1</c:v>
                      </c:pt>
                      <c:pt idx="313">
                        <c:v>219.6</c:v>
                      </c:pt>
                      <c:pt idx="314">
                        <c:v>218.3</c:v>
                      </c:pt>
                      <c:pt idx="315">
                        <c:v>223.2</c:v>
                      </c:pt>
                      <c:pt idx="316">
                        <c:v>218.4</c:v>
                      </c:pt>
                      <c:pt idx="317">
                        <c:v>224</c:v>
                      </c:pt>
                      <c:pt idx="318">
                        <c:v>217.6</c:v>
                      </c:pt>
                      <c:pt idx="319">
                        <c:v>220.5</c:v>
                      </c:pt>
                      <c:pt idx="320">
                        <c:v>221.5</c:v>
                      </c:pt>
                      <c:pt idx="321">
                        <c:v>219.5</c:v>
                      </c:pt>
                      <c:pt idx="322">
                        <c:v>223.6</c:v>
                      </c:pt>
                      <c:pt idx="323">
                        <c:v>219.1</c:v>
                      </c:pt>
                      <c:pt idx="324">
                        <c:v>216.2</c:v>
                      </c:pt>
                      <c:pt idx="325">
                        <c:v>221.3</c:v>
                      </c:pt>
                      <c:pt idx="326">
                        <c:v>215.6</c:v>
                      </c:pt>
                      <c:pt idx="327">
                        <c:v>223.6</c:v>
                      </c:pt>
                      <c:pt idx="328">
                        <c:v>215.2</c:v>
                      </c:pt>
                      <c:pt idx="329">
                        <c:v>219.2</c:v>
                      </c:pt>
                      <c:pt idx="330">
                        <c:v>219.9</c:v>
                      </c:pt>
                      <c:pt idx="331">
                        <c:v>218.6</c:v>
                      </c:pt>
                      <c:pt idx="332">
                        <c:v>218.8</c:v>
                      </c:pt>
                      <c:pt idx="333">
                        <c:v>221.4</c:v>
                      </c:pt>
                      <c:pt idx="334">
                        <c:v>216.6</c:v>
                      </c:pt>
                      <c:pt idx="335">
                        <c:v>220.6</c:v>
                      </c:pt>
                      <c:pt idx="336">
                        <c:v>218.4</c:v>
                      </c:pt>
                      <c:pt idx="337">
                        <c:v>217.1</c:v>
                      </c:pt>
                      <c:pt idx="338">
                        <c:v>216.6</c:v>
                      </c:pt>
                      <c:pt idx="339">
                        <c:v>219.8</c:v>
                      </c:pt>
                      <c:pt idx="340">
                        <c:v>220</c:v>
                      </c:pt>
                      <c:pt idx="341">
                        <c:v>221.4</c:v>
                      </c:pt>
                      <c:pt idx="342">
                        <c:v>217.7</c:v>
                      </c:pt>
                      <c:pt idx="343">
                        <c:v>221.7</c:v>
                      </c:pt>
                      <c:pt idx="344">
                        <c:v>221.4</c:v>
                      </c:pt>
                      <c:pt idx="345">
                        <c:v>220.4</c:v>
                      </c:pt>
                      <c:pt idx="346">
                        <c:v>221.8</c:v>
                      </c:pt>
                      <c:pt idx="347">
                        <c:v>218.3</c:v>
                      </c:pt>
                      <c:pt idx="348">
                        <c:v>218.8</c:v>
                      </c:pt>
                      <c:pt idx="349">
                        <c:v>219.9</c:v>
                      </c:pt>
                      <c:pt idx="350">
                        <c:v>216.8</c:v>
                      </c:pt>
                      <c:pt idx="351">
                        <c:v>218.3</c:v>
                      </c:pt>
                      <c:pt idx="352">
                        <c:v>219.1</c:v>
                      </c:pt>
                      <c:pt idx="353">
                        <c:v>216.4</c:v>
                      </c:pt>
                      <c:pt idx="354">
                        <c:v>215</c:v>
                      </c:pt>
                      <c:pt idx="355">
                        <c:v>213.3</c:v>
                      </c:pt>
                      <c:pt idx="356">
                        <c:v>223.3</c:v>
                      </c:pt>
                      <c:pt idx="357">
                        <c:v>218.3</c:v>
                      </c:pt>
                      <c:pt idx="358">
                        <c:v>217.4</c:v>
                      </c:pt>
                      <c:pt idx="359">
                        <c:v>215.6</c:v>
                      </c:pt>
                      <c:pt idx="360">
                        <c:v>215.5</c:v>
                      </c:pt>
                      <c:pt idx="361">
                        <c:v>212.1</c:v>
                      </c:pt>
                      <c:pt idx="362">
                        <c:v>210.5</c:v>
                      </c:pt>
                      <c:pt idx="363">
                        <c:v>212.4</c:v>
                      </c:pt>
                      <c:pt idx="364">
                        <c:v>215.8</c:v>
                      </c:pt>
                      <c:pt idx="365">
                        <c:v>211.6</c:v>
                      </c:pt>
                      <c:pt idx="366">
                        <c:v>215.2</c:v>
                      </c:pt>
                      <c:pt idx="367">
                        <c:v>213.3</c:v>
                      </c:pt>
                      <c:pt idx="368">
                        <c:v>216.8</c:v>
                      </c:pt>
                      <c:pt idx="369">
                        <c:v>209.8</c:v>
                      </c:pt>
                      <c:pt idx="370">
                        <c:v>210.4</c:v>
                      </c:pt>
                      <c:pt idx="371">
                        <c:v>209.7</c:v>
                      </c:pt>
                      <c:pt idx="372">
                        <c:v>210.2</c:v>
                      </c:pt>
                      <c:pt idx="373">
                        <c:v>214.7</c:v>
                      </c:pt>
                      <c:pt idx="374">
                        <c:v>208.3</c:v>
                      </c:pt>
                      <c:pt idx="375">
                        <c:v>208.1</c:v>
                      </c:pt>
                      <c:pt idx="376">
                        <c:v>209.2</c:v>
                      </c:pt>
                      <c:pt idx="377">
                        <c:v>207.8</c:v>
                      </c:pt>
                      <c:pt idx="378">
                        <c:v>206.3</c:v>
                      </c:pt>
                      <c:pt idx="379">
                        <c:v>207.5</c:v>
                      </c:pt>
                      <c:pt idx="380">
                        <c:v>206.7</c:v>
                      </c:pt>
                      <c:pt idx="381">
                        <c:v>205.9</c:v>
                      </c:pt>
                      <c:pt idx="382">
                        <c:v>205.9</c:v>
                      </c:pt>
                      <c:pt idx="383">
                        <c:v>206.6</c:v>
                      </c:pt>
                      <c:pt idx="384">
                        <c:v>206.2</c:v>
                      </c:pt>
                      <c:pt idx="385">
                        <c:v>208.3</c:v>
                      </c:pt>
                      <c:pt idx="386">
                        <c:v>203.6</c:v>
                      </c:pt>
                      <c:pt idx="387">
                        <c:v>201.7</c:v>
                      </c:pt>
                      <c:pt idx="388">
                        <c:v>205.6</c:v>
                      </c:pt>
                      <c:pt idx="389">
                        <c:v>206.2</c:v>
                      </c:pt>
                      <c:pt idx="390">
                        <c:v>205.9</c:v>
                      </c:pt>
                      <c:pt idx="391">
                        <c:v>207.7</c:v>
                      </c:pt>
                      <c:pt idx="392">
                        <c:v>205.2</c:v>
                      </c:pt>
                      <c:pt idx="393">
                        <c:v>204.7</c:v>
                      </c:pt>
                      <c:pt idx="394">
                        <c:v>206.7</c:v>
                      </c:pt>
                      <c:pt idx="395">
                        <c:v>207.2</c:v>
                      </c:pt>
                      <c:pt idx="396">
                        <c:v>209.2</c:v>
                      </c:pt>
                      <c:pt idx="397">
                        <c:v>208</c:v>
                      </c:pt>
                      <c:pt idx="398">
                        <c:v>206.3</c:v>
                      </c:pt>
                      <c:pt idx="399">
                        <c:v>207.4</c:v>
                      </c:pt>
                      <c:pt idx="400">
                        <c:v>203.7</c:v>
                      </c:pt>
                      <c:pt idx="401">
                        <c:v>203.2</c:v>
                      </c:pt>
                      <c:pt idx="402">
                        <c:v>206.2</c:v>
                      </c:pt>
                      <c:pt idx="403">
                        <c:v>208.9</c:v>
                      </c:pt>
                      <c:pt idx="404">
                        <c:v>206.3</c:v>
                      </c:pt>
                      <c:pt idx="405">
                        <c:v>206.7</c:v>
                      </c:pt>
                      <c:pt idx="406">
                        <c:v>208.7</c:v>
                      </c:pt>
                      <c:pt idx="407">
                        <c:v>206.3</c:v>
                      </c:pt>
                      <c:pt idx="408">
                        <c:v>209.7</c:v>
                      </c:pt>
                      <c:pt idx="409">
                        <c:v>208.4</c:v>
                      </c:pt>
                      <c:pt idx="410">
                        <c:v>206.3</c:v>
                      </c:pt>
                      <c:pt idx="411">
                        <c:v>205.1</c:v>
                      </c:pt>
                      <c:pt idx="412">
                        <c:v>201.2</c:v>
                      </c:pt>
                      <c:pt idx="413">
                        <c:v>202.8</c:v>
                      </c:pt>
                      <c:pt idx="414">
                        <c:v>205.1</c:v>
                      </c:pt>
                      <c:pt idx="415">
                        <c:v>205.3</c:v>
                      </c:pt>
                      <c:pt idx="416">
                        <c:v>200.6</c:v>
                      </c:pt>
                      <c:pt idx="417">
                        <c:v>205.6</c:v>
                      </c:pt>
                      <c:pt idx="418">
                        <c:v>201.8</c:v>
                      </c:pt>
                      <c:pt idx="419">
                        <c:v>204.7</c:v>
                      </c:pt>
                      <c:pt idx="420">
                        <c:v>205.5</c:v>
                      </c:pt>
                      <c:pt idx="421">
                        <c:v>207.9</c:v>
                      </c:pt>
                      <c:pt idx="422">
                        <c:v>199.7</c:v>
                      </c:pt>
                      <c:pt idx="423">
                        <c:v>201.5</c:v>
                      </c:pt>
                      <c:pt idx="424">
                        <c:v>195.9</c:v>
                      </c:pt>
                      <c:pt idx="425">
                        <c:v>201.5</c:v>
                      </c:pt>
                      <c:pt idx="426">
                        <c:v>203.5</c:v>
                      </c:pt>
                      <c:pt idx="427">
                        <c:v>204.2</c:v>
                      </c:pt>
                      <c:pt idx="428">
                        <c:v>201.8</c:v>
                      </c:pt>
                      <c:pt idx="429">
                        <c:v>200.1</c:v>
                      </c:pt>
                      <c:pt idx="430">
                        <c:v>202.3</c:v>
                      </c:pt>
                      <c:pt idx="431">
                        <c:v>196.5</c:v>
                      </c:pt>
                      <c:pt idx="432">
                        <c:v>199.1</c:v>
                      </c:pt>
                      <c:pt idx="433">
                        <c:v>201.3</c:v>
                      </c:pt>
                      <c:pt idx="434">
                        <c:v>198.3</c:v>
                      </c:pt>
                      <c:pt idx="435">
                        <c:v>200.6</c:v>
                      </c:pt>
                      <c:pt idx="436">
                        <c:v>200.9</c:v>
                      </c:pt>
                      <c:pt idx="437">
                        <c:v>199.3</c:v>
                      </c:pt>
                      <c:pt idx="438">
                        <c:v>199.5</c:v>
                      </c:pt>
                      <c:pt idx="439">
                        <c:v>197.9</c:v>
                      </c:pt>
                      <c:pt idx="440">
                        <c:v>197.2</c:v>
                      </c:pt>
                      <c:pt idx="441">
                        <c:v>201.9</c:v>
                      </c:pt>
                      <c:pt idx="442">
                        <c:v>201.7</c:v>
                      </c:pt>
                      <c:pt idx="443">
                        <c:v>206.5</c:v>
                      </c:pt>
                      <c:pt idx="444">
                        <c:v>199.9</c:v>
                      </c:pt>
                      <c:pt idx="445">
                        <c:v>202.4</c:v>
                      </c:pt>
                      <c:pt idx="446">
                        <c:v>202.6</c:v>
                      </c:pt>
                      <c:pt idx="447">
                        <c:v>203.8</c:v>
                      </c:pt>
                      <c:pt idx="448">
                        <c:v>203.7</c:v>
                      </c:pt>
                      <c:pt idx="449">
                        <c:v>200.9</c:v>
                      </c:pt>
                      <c:pt idx="450">
                        <c:v>205.2</c:v>
                      </c:pt>
                      <c:pt idx="451">
                        <c:v>198</c:v>
                      </c:pt>
                      <c:pt idx="452">
                        <c:v>200.1</c:v>
                      </c:pt>
                      <c:pt idx="453">
                        <c:v>201.7</c:v>
                      </c:pt>
                      <c:pt idx="454">
                        <c:v>200.5</c:v>
                      </c:pt>
                      <c:pt idx="455">
                        <c:v>201.3</c:v>
                      </c:pt>
                      <c:pt idx="456">
                        <c:v>202.3</c:v>
                      </c:pt>
                      <c:pt idx="457">
                        <c:v>204.2</c:v>
                      </c:pt>
                      <c:pt idx="458">
                        <c:v>201.5</c:v>
                      </c:pt>
                      <c:pt idx="459">
                        <c:v>198.8</c:v>
                      </c:pt>
                      <c:pt idx="460">
                        <c:v>198.4</c:v>
                      </c:pt>
                      <c:pt idx="461">
                        <c:v>201.3</c:v>
                      </c:pt>
                      <c:pt idx="462">
                        <c:v>199.6</c:v>
                      </c:pt>
                      <c:pt idx="463">
                        <c:v>199.4</c:v>
                      </c:pt>
                      <c:pt idx="464">
                        <c:v>198.6</c:v>
                      </c:pt>
                      <c:pt idx="465">
                        <c:v>200.3</c:v>
                      </c:pt>
                      <c:pt idx="466">
                        <c:v>197.4</c:v>
                      </c:pt>
                      <c:pt idx="467">
                        <c:v>198.4</c:v>
                      </c:pt>
                      <c:pt idx="468">
                        <c:v>196</c:v>
                      </c:pt>
                      <c:pt idx="469">
                        <c:v>195.8</c:v>
                      </c:pt>
                      <c:pt idx="470">
                        <c:v>195.3</c:v>
                      </c:pt>
                      <c:pt idx="471">
                        <c:v>194.4</c:v>
                      </c:pt>
                      <c:pt idx="472">
                        <c:v>194.1</c:v>
                      </c:pt>
                      <c:pt idx="473">
                        <c:v>194.5</c:v>
                      </c:pt>
                      <c:pt idx="474">
                        <c:v>196.2</c:v>
                      </c:pt>
                      <c:pt idx="475">
                        <c:v>190.9</c:v>
                      </c:pt>
                      <c:pt idx="476">
                        <c:v>197.9</c:v>
                      </c:pt>
                      <c:pt idx="477">
                        <c:v>191.6</c:v>
                      </c:pt>
                      <c:pt idx="478">
                        <c:v>191.6</c:v>
                      </c:pt>
                      <c:pt idx="479">
                        <c:v>192.1</c:v>
                      </c:pt>
                      <c:pt idx="480">
                        <c:v>191.9</c:v>
                      </c:pt>
                      <c:pt idx="481">
                        <c:v>193.7</c:v>
                      </c:pt>
                      <c:pt idx="482">
                        <c:v>192</c:v>
                      </c:pt>
                      <c:pt idx="483">
                        <c:v>190.1</c:v>
                      </c:pt>
                      <c:pt idx="484">
                        <c:v>190.4</c:v>
                      </c:pt>
                      <c:pt idx="485">
                        <c:v>190.4</c:v>
                      </c:pt>
                      <c:pt idx="486">
                        <c:v>189.9</c:v>
                      </c:pt>
                      <c:pt idx="487">
                        <c:v>192.1</c:v>
                      </c:pt>
                      <c:pt idx="488">
                        <c:v>193.6</c:v>
                      </c:pt>
                      <c:pt idx="489">
                        <c:v>189</c:v>
                      </c:pt>
                      <c:pt idx="490">
                        <c:v>189.5</c:v>
                      </c:pt>
                      <c:pt idx="491">
                        <c:v>191.6</c:v>
                      </c:pt>
                      <c:pt idx="492">
                        <c:v>191.4</c:v>
                      </c:pt>
                      <c:pt idx="493">
                        <c:v>192.7</c:v>
                      </c:pt>
                      <c:pt idx="494">
                        <c:v>190.1</c:v>
                      </c:pt>
                      <c:pt idx="495">
                        <c:v>191</c:v>
                      </c:pt>
                      <c:pt idx="496">
                        <c:v>192.5</c:v>
                      </c:pt>
                      <c:pt idx="497">
                        <c:v>190.9</c:v>
                      </c:pt>
                      <c:pt idx="498">
                        <c:v>192.2</c:v>
                      </c:pt>
                      <c:pt idx="499">
                        <c:v>192.2</c:v>
                      </c:pt>
                      <c:pt idx="500">
                        <c:v>192.5</c:v>
                      </c:pt>
                      <c:pt idx="501">
                        <c:v>195.7</c:v>
                      </c:pt>
                      <c:pt idx="502">
                        <c:v>192</c:v>
                      </c:pt>
                      <c:pt idx="503">
                        <c:v>196.1</c:v>
                      </c:pt>
                      <c:pt idx="504">
                        <c:v>193.7</c:v>
                      </c:pt>
                      <c:pt idx="505">
                        <c:v>194.1</c:v>
                      </c:pt>
                      <c:pt idx="506">
                        <c:v>196</c:v>
                      </c:pt>
                      <c:pt idx="507">
                        <c:v>195</c:v>
                      </c:pt>
                      <c:pt idx="508">
                        <c:v>196.3</c:v>
                      </c:pt>
                      <c:pt idx="509">
                        <c:v>192.2</c:v>
                      </c:pt>
                      <c:pt idx="510">
                        <c:v>195.8</c:v>
                      </c:pt>
                      <c:pt idx="511">
                        <c:v>194.8</c:v>
                      </c:pt>
                      <c:pt idx="512">
                        <c:v>192.5</c:v>
                      </c:pt>
                      <c:pt idx="513">
                        <c:v>194.3</c:v>
                      </c:pt>
                      <c:pt idx="514">
                        <c:v>194.6</c:v>
                      </c:pt>
                      <c:pt idx="515">
                        <c:v>194.3</c:v>
                      </c:pt>
                      <c:pt idx="516">
                        <c:v>193.5</c:v>
                      </c:pt>
                      <c:pt idx="517">
                        <c:v>194.3</c:v>
                      </c:pt>
                      <c:pt idx="518">
                        <c:v>193.6</c:v>
                      </c:pt>
                      <c:pt idx="519">
                        <c:v>190.9</c:v>
                      </c:pt>
                      <c:pt idx="520">
                        <c:v>193.2</c:v>
                      </c:pt>
                      <c:pt idx="521">
                        <c:v>190.3</c:v>
                      </c:pt>
                      <c:pt idx="522">
                        <c:v>189.3</c:v>
                      </c:pt>
                      <c:pt idx="523">
                        <c:v>190.7</c:v>
                      </c:pt>
                      <c:pt idx="524">
                        <c:v>189.7</c:v>
                      </c:pt>
                      <c:pt idx="525">
                        <c:v>190.4</c:v>
                      </c:pt>
                      <c:pt idx="526">
                        <c:v>191.1</c:v>
                      </c:pt>
                      <c:pt idx="527">
                        <c:v>191.5</c:v>
                      </c:pt>
                      <c:pt idx="528">
                        <c:v>191.9</c:v>
                      </c:pt>
                      <c:pt idx="529">
                        <c:v>189.2</c:v>
                      </c:pt>
                      <c:pt idx="530">
                        <c:v>189.9</c:v>
                      </c:pt>
                      <c:pt idx="531">
                        <c:v>190</c:v>
                      </c:pt>
                      <c:pt idx="532">
                        <c:v>191.7</c:v>
                      </c:pt>
                      <c:pt idx="533">
                        <c:v>191.7</c:v>
                      </c:pt>
                      <c:pt idx="534">
                        <c:v>189.8</c:v>
                      </c:pt>
                      <c:pt idx="535">
                        <c:v>188.4</c:v>
                      </c:pt>
                      <c:pt idx="536">
                        <c:v>190.4</c:v>
                      </c:pt>
                      <c:pt idx="537">
                        <c:v>192.3</c:v>
                      </c:pt>
                      <c:pt idx="538">
                        <c:v>191</c:v>
                      </c:pt>
                      <c:pt idx="539">
                        <c:v>190.9</c:v>
                      </c:pt>
                      <c:pt idx="540">
                        <c:v>192.9</c:v>
                      </c:pt>
                      <c:pt idx="541">
                        <c:v>192.5</c:v>
                      </c:pt>
                      <c:pt idx="542">
                        <c:v>195</c:v>
                      </c:pt>
                      <c:pt idx="543">
                        <c:v>192.5</c:v>
                      </c:pt>
                      <c:pt idx="544">
                        <c:v>191.9</c:v>
                      </c:pt>
                      <c:pt idx="545">
                        <c:v>188.7</c:v>
                      </c:pt>
                      <c:pt idx="546">
                        <c:v>194.1</c:v>
                      </c:pt>
                      <c:pt idx="547">
                        <c:v>193.2</c:v>
                      </c:pt>
                      <c:pt idx="548">
                        <c:v>191.4</c:v>
                      </c:pt>
                      <c:pt idx="549">
                        <c:v>191.7</c:v>
                      </c:pt>
                      <c:pt idx="550">
                        <c:v>192.6</c:v>
                      </c:pt>
                      <c:pt idx="551">
                        <c:v>190.8</c:v>
                      </c:pt>
                      <c:pt idx="552">
                        <c:v>191.7</c:v>
                      </c:pt>
                      <c:pt idx="553">
                        <c:v>191.6</c:v>
                      </c:pt>
                      <c:pt idx="554">
                        <c:v>191.6</c:v>
                      </c:pt>
                      <c:pt idx="555">
                        <c:v>189</c:v>
                      </c:pt>
                      <c:pt idx="556">
                        <c:v>190.2</c:v>
                      </c:pt>
                      <c:pt idx="557">
                        <c:v>192.2</c:v>
                      </c:pt>
                      <c:pt idx="558">
                        <c:v>192.8</c:v>
                      </c:pt>
                      <c:pt idx="559">
                        <c:v>192.4</c:v>
                      </c:pt>
                      <c:pt idx="560">
                        <c:v>190.4</c:v>
                      </c:pt>
                      <c:pt idx="561">
                        <c:v>192.4</c:v>
                      </c:pt>
                      <c:pt idx="562">
                        <c:v>190.6</c:v>
                      </c:pt>
                      <c:pt idx="563">
                        <c:v>194.2</c:v>
                      </c:pt>
                      <c:pt idx="564">
                        <c:v>192</c:v>
                      </c:pt>
                      <c:pt idx="565">
                        <c:v>190.3</c:v>
                      </c:pt>
                      <c:pt idx="566">
                        <c:v>190.6</c:v>
                      </c:pt>
                      <c:pt idx="567">
                        <c:v>194.5</c:v>
                      </c:pt>
                      <c:pt idx="568">
                        <c:v>191</c:v>
                      </c:pt>
                      <c:pt idx="569">
                        <c:v>190.3</c:v>
                      </c:pt>
                      <c:pt idx="570">
                        <c:v>191.9</c:v>
                      </c:pt>
                      <c:pt idx="571">
                        <c:v>192.6</c:v>
                      </c:pt>
                      <c:pt idx="572">
                        <c:v>190.3</c:v>
                      </c:pt>
                      <c:pt idx="573">
                        <c:v>192.1</c:v>
                      </c:pt>
                      <c:pt idx="574">
                        <c:v>189.5</c:v>
                      </c:pt>
                      <c:pt idx="575">
                        <c:v>195.6</c:v>
                      </c:pt>
                      <c:pt idx="576">
                        <c:v>190.3</c:v>
                      </c:pt>
                      <c:pt idx="577">
                        <c:v>191.2</c:v>
                      </c:pt>
                      <c:pt idx="578">
                        <c:v>189.9</c:v>
                      </c:pt>
                      <c:pt idx="579">
                        <c:v>190.7</c:v>
                      </c:pt>
                      <c:pt idx="580">
                        <c:v>190</c:v>
                      </c:pt>
                      <c:pt idx="581">
                        <c:v>192.1</c:v>
                      </c:pt>
                      <c:pt idx="582">
                        <c:v>188.6</c:v>
                      </c:pt>
                      <c:pt idx="583">
                        <c:v>190.9</c:v>
                      </c:pt>
                      <c:pt idx="584">
                        <c:v>186.6</c:v>
                      </c:pt>
                      <c:pt idx="585">
                        <c:v>190.4</c:v>
                      </c:pt>
                      <c:pt idx="586">
                        <c:v>191.7</c:v>
                      </c:pt>
                      <c:pt idx="587">
                        <c:v>189.7</c:v>
                      </c:pt>
                      <c:pt idx="588">
                        <c:v>192.1</c:v>
                      </c:pt>
                      <c:pt idx="589">
                        <c:v>190.2</c:v>
                      </c:pt>
                      <c:pt idx="590">
                        <c:v>190.8</c:v>
                      </c:pt>
                      <c:pt idx="591">
                        <c:v>191.2</c:v>
                      </c:pt>
                      <c:pt idx="592">
                        <c:v>189.4</c:v>
                      </c:pt>
                      <c:pt idx="593">
                        <c:v>193.9</c:v>
                      </c:pt>
                      <c:pt idx="594">
                        <c:v>190.1</c:v>
                      </c:pt>
                      <c:pt idx="595">
                        <c:v>189.8</c:v>
                      </c:pt>
                      <c:pt idx="596">
                        <c:v>190.5</c:v>
                      </c:pt>
                      <c:pt idx="597">
                        <c:v>190.4</c:v>
                      </c:pt>
                      <c:pt idx="598">
                        <c:v>188.7</c:v>
                      </c:pt>
                      <c:pt idx="599">
                        <c:v>192.6</c:v>
                      </c:pt>
                      <c:pt idx="600">
                        <c:v>188.5</c:v>
                      </c:pt>
                      <c:pt idx="601">
                        <c:v>191.4</c:v>
                      </c:pt>
                      <c:pt idx="602">
                        <c:v>190.7</c:v>
                      </c:pt>
                      <c:pt idx="603">
                        <c:v>190.6</c:v>
                      </c:pt>
                      <c:pt idx="604">
                        <c:v>189.8</c:v>
                      </c:pt>
                      <c:pt idx="605">
                        <c:v>191</c:v>
                      </c:pt>
                      <c:pt idx="606">
                        <c:v>189.5</c:v>
                      </c:pt>
                      <c:pt idx="607">
                        <c:v>191.4</c:v>
                      </c:pt>
                      <c:pt idx="608">
                        <c:v>193.1</c:v>
                      </c:pt>
                      <c:pt idx="609">
                        <c:v>188.6</c:v>
                      </c:pt>
                      <c:pt idx="610">
                        <c:v>188.9</c:v>
                      </c:pt>
                      <c:pt idx="611">
                        <c:v>188.6</c:v>
                      </c:pt>
                      <c:pt idx="612">
                        <c:v>191</c:v>
                      </c:pt>
                      <c:pt idx="613">
                        <c:v>187.7</c:v>
                      </c:pt>
                      <c:pt idx="614">
                        <c:v>188.4</c:v>
                      </c:pt>
                      <c:pt idx="615">
                        <c:v>188.7</c:v>
                      </c:pt>
                      <c:pt idx="616">
                        <c:v>189.2</c:v>
                      </c:pt>
                      <c:pt idx="617">
                        <c:v>188.6</c:v>
                      </c:pt>
                      <c:pt idx="618">
                        <c:v>190.3</c:v>
                      </c:pt>
                      <c:pt idx="619">
                        <c:v>189.6</c:v>
                      </c:pt>
                      <c:pt idx="620">
                        <c:v>189.4</c:v>
                      </c:pt>
                      <c:pt idx="621">
                        <c:v>190.9</c:v>
                      </c:pt>
                      <c:pt idx="622">
                        <c:v>189.7</c:v>
                      </c:pt>
                      <c:pt idx="623">
                        <c:v>187.7</c:v>
                      </c:pt>
                      <c:pt idx="624">
                        <c:v>190.4</c:v>
                      </c:pt>
                      <c:pt idx="625">
                        <c:v>187.2</c:v>
                      </c:pt>
                      <c:pt idx="626">
                        <c:v>191.8</c:v>
                      </c:pt>
                      <c:pt idx="627">
                        <c:v>188</c:v>
                      </c:pt>
                      <c:pt idx="628">
                        <c:v>190.2</c:v>
                      </c:pt>
                      <c:pt idx="629">
                        <c:v>191.4</c:v>
                      </c:pt>
                      <c:pt idx="630">
                        <c:v>189.4</c:v>
                      </c:pt>
                      <c:pt idx="631">
                        <c:v>186.9</c:v>
                      </c:pt>
                      <c:pt idx="632">
                        <c:v>188.2</c:v>
                      </c:pt>
                      <c:pt idx="633">
                        <c:v>186.5</c:v>
                      </c:pt>
                      <c:pt idx="634">
                        <c:v>188.1</c:v>
                      </c:pt>
                      <c:pt idx="635">
                        <c:v>185.3</c:v>
                      </c:pt>
                      <c:pt idx="636">
                        <c:v>190.7</c:v>
                      </c:pt>
                      <c:pt idx="637">
                        <c:v>188.3</c:v>
                      </c:pt>
                      <c:pt idx="638">
                        <c:v>186.2</c:v>
                      </c:pt>
                      <c:pt idx="639">
                        <c:v>185.7</c:v>
                      </c:pt>
                      <c:pt idx="640">
                        <c:v>186.4</c:v>
                      </c:pt>
                      <c:pt idx="641">
                        <c:v>184.8</c:v>
                      </c:pt>
                      <c:pt idx="642">
                        <c:v>187.4</c:v>
                      </c:pt>
                      <c:pt idx="643">
                        <c:v>188.3</c:v>
                      </c:pt>
                      <c:pt idx="644">
                        <c:v>188.7</c:v>
                      </c:pt>
                      <c:pt idx="645">
                        <c:v>187.9</c:v>
                      </c:pt>
                      <c:pt idx="646">
                        <c:v>189.6</c:v>
                      </c:pt>
                      <c:pt idx="647">
                        <c:v>191.3</c:v>
                      </c:pt>
                      <c:pt idx="648">
                        <c:v>187.4</c:v>
                      </c:pt>
                      <c:pt idx="649">
                        <c:v>192</c:v>
                      </c:pt>
                      <c:pt idx="650">
                        <c:v>187.3</c:v>
                      </c:pt>
                      <c:pt idx="651">
                        <c:v>187.3</c:v>
                      </c:pt>
                      <c:pt idx="652">
                        <c:v>186.2</c:v>
                      </c:pt>
                      <c:pt idx="653">
                        <c:v>189.1</c:v>
                      </c:pt>
                      <c:pt idx="654">
                        <c:v>185.9</c:v>
                      </c:pt>
                      <c:pt idx="655">
                        <c:v>187.1</c:v>
                      </c:pt>
                      <c:pt idx="656">
                        <c:v>186.2</c:v>
                      </c:pt>
                      <c:pt idx="657">
                        <c:v>189.8</c:v>
                      </c:pt>
                      <c:pt idx="658">
                        <c:v>188.7</c:v>
                      </c:pt>
                      <c:pt idx="659">
                        <c:v>188.5</c:v>
                      </c:pt>
                      <c:pt idx="660">
                        <c:v>190.4</c:v>
                      </c:pt>
                      <c:pt idx="661">
                        <c:v>188.5</c:v>
                      </c:pt>
                      <c:pt idx="662">
                        <c:v>189.5</c:v>
                      </c:pt>
                      <c:pt idx="663">
                        <c:v>188.6</c:v>
                      </c:pt>
                      <c:pt idx="664">
                        <c:v>187.5</c:v>
                      </c:pt>
                      <c:pt idx="665">
                        <c:v>185.1</c:v>
                      </c:pt>
                      <c:pt idx="666">
                        <c:v>186.2</c:v>
                      </c:pt>
                      <c:pt idx="667">
                        <c:v>187.5</c:v>
                      </c:pt>
                      <c:pt idx="668">
                        <c:v>189.4</c:v>
                      </c:pt>
                      <c:pt idx="669">
                        <c:v>190.2</c:v>
                      </c:pt>
                      <c:pt idx="670">
                        <c:v>187.7</c:v>
                      </c:pt>
                      <c:pt idx="671">
                        <c:v>187.4</c:v>
                      </c:pt>
                      <c:pt idx="672">
                        <c:v>189</c:v>
                      </c:pt>
                      <c:pt idx="673">
                        <c:v>186.9</c:v>
                      </c:pt>
                      <c:pt idx="674">
                        <c:v>188.8</c:v>
                      </c:pt>
                      <c:pt idx="675">
                        <c:v>187.1</c:v>
                      </c:pt>
                      <c:pt idx="676">
                        <c:v>187.5</c:v>
                      </c:pt>
                      <c:pt idx="677">
                        <c:v>189.8</c:v>
                      </c:pt>
                      <c:pt idx="678">
                        <c:v>187.3</c:v>
                      </c:pt>
                      <c:pt idx="679">
                        <c:v>189.1</c:v>
                      </c:pt>
                      <c:pt idx="680">
                        <c:v>187.8</c:v>
                      </c:pt>
                      <c:pt idx="681">
                        <c:v>186.1</c:v>
                      </c:pt>
                      <c:pt idx="682">
                        <c:v>188.1</c:v>
                      </c:pt>
                      <c:pt idx="683">
                        <c:v>185.2</c:v>
                      </c:pt>
                      <c:pt idx="684">
                        <c:v>186.2</c:v>
                      </c:pt>
                      <c:pt idx="685">
                        <c:v>186.9</c:v>
                      </c:pt>
                      <c:pt idx="686">
                        <c:v>188.2</c:v>
                      </c:pt>
                      <c:pt idx="687">
                        <c:v>184.4</c:v>
                      </c:pt>
                      <c:pt idx="688">
                        <c:v>186.5</c:v>
                      </c:pt>
                      <c:pt idx="689">
                        <c:v>185.1</c:v>
                      </c:pt>
                      <c:pt idx="690">
                        <c:v>185.6</c:v>
                      </c:pt>
                      <c:pt idx="691">
                        <c:v>186.3</c:v>
                      </c:pt>
                      <c:pt idx="692">
                        <c:v>186.9</c:v>
                      </c:pt>
                      <c:pt idx="693">
                        <c:v>185.3</c:v>
                      </c:pt>
                      <c:pt idx="694">
                        <c:v>186.5</c:v>
                      </c:pt>
                      <c:pt idx="695">
                        <c:v>187.9</c:v>
                      </c:pt>
                      <c:pt idx="696">
                        <c:v>187.6</c:v>
                      </c:pt>
                      <c:pt idx="697">
                        <c:v>185.6</c:v>
                      </c:pt>
                      <c:pt idx="698">
                        <c:v>185.2</c:v>
                      </c:pt>
                      <c:pt idx="699">
                        <c:v>185.1</c:v>
                      </c:pt>
                      <c:pt idx="700">
                        <c:v>186.7</c:v>
                      </c:pt>
                      <c:pt idx="701">
                        <c:v>186.5</c:v>
                      </c:pt>
                      <c:pt idx="702">
                        <c:v>187.5</c:v>
                      </c:pt>
                      <c:pt idx="703">
                        <c:v>189.2</c:v>
                      </c:pt>
                      <c:pt idx="704">
                        <c:v>187.8</c:v>
                      </c:pt>
                      <c:pt idx="705">
                        <c:v>189</c:v>
                      </c:pt>
                      <c:pt idx="706">
                        <c:v>188.3</c:v>
                      </c:pt>
                      <c:pt idx="707">
                        <c:v>184.6</c:v>
                      </c:pt>
                      <c:pt idx="708">
                        <c:v>187.5</c:v>
                      </c:pt>
                      <c:pt idx="709">
                        <c:v>186</c:v>
                      </c:pt>
                      <c:pt idx="710">
                        <c:v>184.3</c:v>
                      </c:pt>
                      <c:pt idx="711">
                        <c:v>187.7</c:v>
                      </c:pt>
                      <c:pt idx="712">
                        <c:v>186.9</c:v>
                      </c:pt>
                      <c:pt idx="713">
                        <c:v>186.5</c:v>
                      </c:pt>
                      <c:pt idx="714">
                        <c:v>186.4</c:v>
                      </c:pt>
                      <c:pt idx="715">
                        <c:v>188.6</c:v>
                      </c:pt>
                      <c:pt idx="716">
                        <c:v>186.7</c:v>
                      </c:pt>
                      <c:pt idx="717">
                        <c:v>186.8</c:v>
                      </c:pt>
                      <c:pt idx="718">
                        <c:v>191.2</c:v>
                      </c:pt>
                      <c:pt idx="719">
                        <c:v>188.3</c:v>
                      </c:pt>
                      <c:pt idx="720">
                        <c:v>189.7</c:v>
                      </c:pt>
                      <c:pt idx="721">
                        <c:v>185.2</c:v>
                      </c:pt>
                      <c:pt idx="722">
                        <c:v>186.3</c:v>
                      </c:pt>
                      <c:pt idx="723">
                        <c:v>188.5</c:v>
                      </c:pt>
                      <c:pt idx="724">
                        <c:v>188</c:v>
                      </c:pt>
                      <c:pt idx="725">
                        <c:v>186.6</c:v>
                      </c:pt>
                      <c:pt idx="726">
                        <c:v>187.7</c:v>
                      </c:pt>
                      <c:pt idx="727">
                        <c:v>188.2</c:v>
                      </c:pt>
                      <c:pt idx="728">
                        <c:v>186.1</c:v>
                      </c:pt>
                      <c:pt idx="729">
                        <c:v>187.6</c:v>
                      </c:pt>
                      <c:pt idx="730">
                        <c:v>187.7</c:v>
                      </c:pt>
                      <c:pt idx="731">
                        <c:v>186.1</c:v>
                      </c:pt>
                      <c:pt idx="732">
                        <c:v>189.2</c:v>
                      </c:pt>
                      <c:pt idx="733">
                        <c:v>187.6</c:v>
                      </c:pt>
                      <c:pt idx="734">
                        <c:v>187.2</c:v>
                      </c:pt>
                      <c:pt idx="735">
                        <c:v>187.1</c:v>
                      </c:pt>
                      <c:pt idx="736">
                        <c:v>184.9</c:v>
                      </c:pt>
                      <c:pt idx="737">
                        <c:v>186.4</c:v>
                      </c:pt>
                      <c:pt idx="738">
                        <c:v>188.7</c:v>
                      </c:pt>
                      <c:pt idx="739">
                        <c:v>187.6</c:v>
                      </c:pt>
                      <c:pt idx="740">
                        <c:v>187.8</c:v>
                      </c:pt>
                      <c:pt idx="741">
                        <c:v>185.9</c:v>
                      </c:pt>
                      <c:pt idx="742">
                        <c:v>187.3</c:v>
                      </c:pt>
                      <c:pt idx="743">
                        <c:v>187.6</c:v>
                      </c:pt>
                      <c:pt idx="744">
                        <c:v>187.8</c:v>
                      </c:pt>
                      <c:pt idx="745">
                        <c:v>185.9</c:v>
                      </c:pt>
                      <c:pt idx="746">
                        <c:v>188.2</c:v>
                      </c:pt>
                      <c:pt idx="747">
                        <c:v>187.1</c:v>
                      </c:pt>
                      <c:pt idx="748">
                        <c:v>187.2</c:v>
                      </c:pt>
                      <c:pt idx="749">
                        <c:v>188.2</c:v>
                      </c:pt>
                      <c:pt idx="750">
                        <c:v>188.9</c:v>
                      </c:pt>
                      <c:pt idx="751">
                        <c:v>188.5</c:v>
                      </c:pt>
                      <c:pt idx="752">
                        <c:v>188.1</c:v>
                      </c:pt>
                      <c:pt idx="753">
                        <c:v>187.6</c:v>
                      </c:pt>
                      <c:pt idx="754">
                        <c:v>187.4</c:v>
                      </c:pt>
                      <c:pt idx="755">
                        <c:v>189.1</c:v>
                      </c:pt>
                      <c:pt idx="756">
                        <c:v>187</c:v>
                      </c:pt>
                      <c:pt idx="757">
                        <c:v>187.9</c:v>
                      </c:pt>
                      <c:pt idx="758">
                        <c:v>188.3</c:v>
                      </c:pt>
                      <c:pt idx="759">
                        <c:v>190.5</c:v>
                      </c:pt>
                      <c:pt idx="760">
                        <c:v>189.5</c:v>
                      </c:pt>
                      <c:pt idx="761">
                        <c:v>190.1</c:v>
                      </c:pt>
                      <c:pt idx="762">
                        <c:v>187</c:v>
                      </c:pt>
                      <c:pt idx="763">
                        <c:v>187.3</c:v>
                      </c:pt>
                      <c:pt idx="764">
                        <c:v>187.2</c:v>
                      </c:pt>
                      <c:pt idx="765">
                        <c:v>189</c:v>
                      </c:pt>
                      <c:pt idx="766">
                        <c:v>188</c:v>
                      </c:pt>
                      <c:pt idx="767">
                        <c:v>187</c:v>
                      </c:pt>
                      <c:pt idx="768">
                        <c:v>187.8</c:v>
                      </c:pt>
                      <c:pt idx="769">
                        <c:v>191.7</c:v>
                      </c:pt>
                      <c:pt idx="770">
                        <c:v>191.3</c:v>
                      </c:pt>
                      <c:pt idx="771">
                        <c:v>190.7</c:v>
                      </c:pt>
                      <c:pt idx="772">
                        <c:v>188</c:v>
                      </c:pt>
                      <c:pt idx="773">
                        <c:v>186.1</c:v>
                      </c:pt>
                      <c:pt idx="774">
                        <c:v>188.7</c:v>
                      </c:pt>
                      <c:pt idx="775">
                        <c:v>191.3</c:v>
                      </c:pt>
                      <c:pt idx="776">
                        <c:v>187.3</c:v>
                      </c:pt>
                      <c:pt idx="777">
                        <c:v>191.1</c:v>
                      </c:pt>
                      <c:pt idx="778">
                        <c:v>189.1</c:v>
                      </c:pt>
                      <c:pt idx="779">
                        <c:v>190.3</c:v>
                      </c:pt>
                      <c:pt idx="780">
                        <c:v>190.8</c:v>
                      </c:pt>
                      <c:pt idx="781">
                        <c:v>189.4</c:v>
                      </c:pt>
                      <c:pt idx="782">
                        <c:v>190</c:v>
                      </c:pt>
                      <c:pt idx="783">
                        <c:v>190.3</c:v>
                      </c:pt>
                      <c:pt idx="784">
                        <c:v>190.6</c:v>
                      </c:pt>
                      <c:pt idx="785">
                        <c:v>188.7</c:v>
                      </c:pt>
                      <c:pt idx="786">
                        <c:v>192.2</c:v>
                      </c:pt>
                      <c:pt idx="787">
                        <c:v>190.1</c:v>
                      </c:pt>
                      <c:pt idx="788">
                        <c:v>190.5</c:v>
                      </c:pt>
                      <c:pt idx="789">
                        <c:v>188.6</c:v>
                      </c:pt>
                      <c:pt idx="790">
                        <c:v>193.7</c:v>
                      </c:pt>
                      <c:pt idx="791">
                        <c:v>190.1</c:v>
                      </c:pt>
                      <c:pt idx="792">
                        <c:v>190.4</c:v>
                      </c:pt>
                      <c:pt idx="793">
                        <c:v>190.3</c:v>
                      </c:pt>
                      <c:pt idx="794">
                        <c:v>189.6</c:v>
                      </c:pt>
                      <c:pt idx="795">
                        <c:v>189.9</c:v>
                      </c:pt>
                      <c:pt idx="796">
                        <c:v>190.5</c:v>
                      </c:pt>
                      <c:pt idx="797">
                        <c:v>189.3</c:v>
                      </c:pt>
                      <c:pt idx="798">
                        <c:v>191.8</c:v>
                      </c:pt>
                      <c:pt idx="799">
                        <c:v>191.4</c:v>
                      </c:pt>
                      <c:pt idx="800">
                        <c:v>192.1</c:v>
                      </c:pt>
                      <c:pt idx="801">
                        <c:v>189.7</c:v>
                      </c:pt>
                      <c:pt idx="802">
                        <c:v>191.9</c:v>
                      </c:pt>
                      <c:pt idx="803">
                        <c:v>191.7</c:v>
                      </c:pt>
                      <c:pt idx="804">
                        <c:v>190.5</c:v>
                      </c:pt>
                      <c:pt idx="805">
                        <c:v>193.1</c:v>
                      </c:pt>
                      <c:pt idx="806">
                        <c:v>192.6</c:v>
                      </c:pt>
                      <c:pt idx="807">
                        <c:v>192</c:v>
                      </c:pt>
                      <c:pt idx="808">
                        <c:v>194.4</c:v>
                      </c:pt>
                      <c:pt idx="809">
                        <c:v>190.1</c:v>
                      </c:pt>
                      <c:pt idx="810">
                        <c:v>192.7</c:v>
                      </c:pt>
                      <c:pt idx="811">
                        <c:v>192.7</c:v>
                      </c:pt>
                      <c:pt idx="812">
                        <c:v>192.2</c:v>
                      </c:pt>
                      <c:pt idx="813">
                        <c:v>191.3</c:v>
                      </c:pt>
                      <c:pt idx="814">
                        <c:v>191.1</c:v>
                      </c:pt>
                      <c:pt idx="815">
                        <c:v>191.6</c:v>
                      </c:pt>
                      <c:pt idx="816">
                        <c:v>192.1</c:v>
                      </c:pt>
                      <c:pt idx="817">
                        <c:v>190.5</c:v>
                      </c:pt>
                      <c:pt idx="818">
                        <c:v>192.7</c:v>
                      </c:pt>
                      <c:pt idx="819">
                        <c:v>192</c:v>
                      </c:pt>
                      <c:pt idx="820">
                        <c:v>192.6</c:v>
                      </c:pt>
                      <c:pt idx="821">
                        <c:v>193</c:v>
                      </c:pt>
                      <c:pt idx="822">
                        <c:v>189.9</c:v>
                      </c:pt>
                      <c:pt idx="823">
                        <c:v>191.3</c:v>
                      </c:pt>
                      <c:pt idx="824">
                        <c:v>190.6</c:v>
                      </c:pt>
                      <c:pt idx="825">
                        <c:v>190.2</c:v>
                      </c:pt>
                      <c:pt idx="826">
                        <c:v>191.2</c:v>
                      </c:pt>
                      <c:pt idx="827">
                        <c:v>191.1</c:v>
                      </c:pt>
                      <c:pt idx="828">
                        <c:v>190.7</c:v>
                      </c:pt>
                      <c:pt idx="829">
                        <c:v>191.8</c:v>
                      </c:pt>
                      <c:pt idx="830">
                        <c:v>192.6</c:v>
                      </c:pt>
                      <c:pt idx="831">
                        <c:v>194.9</c:v>
                      </c:pt>
                      <c:pt idx="832">
                        <c:v>192.4</c:v>
                      </c:pt>
                      <c:pt idx="833">
                        <c:v>196.3</c:v>
                      </c:pt>
                      <c:pt idx="834">
                        <c:v>193.8</c:v>
                      </c:pt>
                      <c:pt idx="835">
                        <c:v>191.1</c:v>
                      </c:pt>
                      <c:pt idx="836">
                        <c:v>191.5</c:v>
                      </c:pt>
                      <c:pt idx="837">
                        <c:v>192.5</c:v>
                      </c:pt>
                      <c:pt idx="838">
                        <c:v>192.6</c:v>
                      </c:pt>
                      <c:pt idx="839">
                        <c:v>191.4</c:v>
                      </c:pt>
                      <c:pt idx="840">
                        <c:v>193</c:v>
                      </c:pt>
                      <c:pt idx="841">
                        <c:v>193.7</c:v>
                      </c:pt>
                      <c:pt idx="842">
                        <c:v>193.3</c:v>
                      </c:pt>
                      <c:pt idx="843">
                        <c:v>188.5</c:v>
                      </c:pt>
                      <c:pt idx="844">
                        <c:v>191.5</c:v>
                      </c:pt>
                      <c:pt idx="845">
                        <c:v>190.2</c:v>
                      </c:pt>
                      <c:pt idx="846">
                        <c:v>192.6</c:v>
                      </c:pt>
                      <c:pt idx="847">
                        <c:v>193.7</c:v>
                      </c:pt>
                      <c:pt idx="848">
                        <c:v>191.3</c:v>
                      </c:pt>
                      <c:pt idx="849">
                        <c:v>191.6</c:v>
                      </c:pt>
                      <c:pt idx="850">
                        <c:v>196</c:v>
                      </c:pt>
                      <c:pt idx="851">
                        <c:v>192.4</c:v>
                      </c:pt>
                      <c:pt idx="852">
                        <c:v>189.9</c:v>
                      </c:pt>
                      <c:pt idx="853">
                        <c:v>193.2</c:v>
                      </c:pt>
                      <c:pt idx="854">
                        <c:v>192.1</c:v>
                      </c:pt>
                      <c:pt idx="855">
                        <c:v>194.2</c:v>
                      </c:pt>
                      <c:pt idx="856">
                        <c:v>191.9</c:v>
                      </c:pt>
                      <c:pt idx="857">
                        <c:v>195.2</c:v>
                      </c:pt>
                      <c:pt idx="858">
                        <c:v>189.4</c:v>
                      </c:pt>
                      <c:pt idx="859">
                        <c:v>193.3</c:v>
                      </c:pt>
                      <c:pt idx="860">
                        <c:v>191.5</c:v>
                      </c:pt>
                      <c:pt idx="861">
                        <c:v>191</c:v>
                      </c:pt>
                      <c:pt idx="862">
                        <c:v>192.9</c:v>
                      </c:pt>
                      <c:pt idx="863">
                        <c:v>192.4</c:v>
                      </c:pt>
                      <c:pt idx="864">
                        <c:v>190.9</c:v>
                      </c:pt>
                      <c:pt idx="865">
                        <c:v>193.6</c:v>
                      </c:pt>
                      <c:pt idx="866">
                        <c:v>191.5</c:v>
                      </c:pt>
                      <c:pt idx="867">
                        <c:v>191.1</c:v>
                      </c:pt>
                      <c:pt idx="868">
                        <c:v>193.5</c:v>
                      </c:pt>
                      <c:pt idx="869">
                        <c:v>192.8</c:v>
                      </c:pt>
                      <c:pt idx="870">
                        <c:v>192.5</c:v>
                      </c:pt>
                      <c:pt idx="871">
                        <c:v>193.8</c:v>
                      </c:pt>
                      <c:pt idx="872">
                        <c:v>193.3</c:v>
                      </c:pt>
                      <c:pt idx="873">
                        <c:v>193.4</c:v>
                      </c:pt>
                      <c:pt idx="874">
                        <c:v>194.6</c:v>
                      </c:pt>
                      <c:pt idx="875">
                        <c:v>193.4</c:v>
                      </c:pt>
                      <c:pt idx="876">
                        <c:v>193</c:v>
                      </c:pt>
                      <c:pt idx="877">
                        <c:v>191.6</c:v>
                      </c:pt>
                      <c:pt idx="878">
                        <c:v>193.2</c:v>
                      </c:pt>
                      <c:pt idx="879">
                        <c:v>192.5</c:v>
                      </c:pt>
                      <c:pt idx="880">
                        <c:v>191.2</c:v>
                      </c:pt>
                      <c:pt idx="881">
                        <c:v>192.3</c:v>
                      </c:pt>
                      <c:pt idx="882">
                        <c:v>192.3</c:v>
                      </c:pt>
                      <c:pt idx="883">
                        <c:v>191.6</c:v>
                      </c:pt>
                      <c:pt idx="884">
                        <c:v>190.3</c:v>
                      </c:pt>
                      <c:pt idx="885">
                        <c:v>192.2</c:v>
                      </c:pt>
                      <c:pt idx="886">
                        <c:v>191.5</c:v>
                      </c:pt>
                      <c:pt idx="887">
                        <c:v>191.9</c:v>
                      </c:pt>
                      <c:pt idx="888">
                        <c:v>191.3</c:v>
                      </c:pt>
                      <c:pt idx="889">
                        <c:v>193.4</c:v>
                      </c:pt>
                      <c:pt idx="890">
                        <c:v>193.4</c:v>
                      </c:pt>
                      <c:pt idx="891">
                        <c:v>193</c:v>
                      </c:pt>
                      <c:pt idx="892">
                        <c:v>191.1</c:v>
                      </c:pt>
                      <c:pt idx="893">
                        <c:v>192.5</c:v>
                      </c:pt>
                      <c:pt idx="894">
                        <c:v>188.9</c:v>
                      </c:pt>
                      <c:pt idx="895">
                        <c:v>192.7</c:v>
                      </c:pt>
                      <c:pt idx="896">
                        <c:v>192.8</c:v>
                      </c:pt>
                      <c:pt idx="897">
                        <c:v>193.7</c:v>
                      </c:pt>
                      <c:pt idx="898">
                        <c:v>192.2</c:v>
                      </c:pt>
                      <c:pt idx="899">
                        <c:v>190.4</c:v>
                      </c:pt>
                      <c:pt idx="900">
                        <c:v>193.6</c:v>
                      </c:pt>
                      <c:pt idx="901">
                        <c:v>193.9</c:v>
                      </c:pt>
                      <c:pt idx="902">
                        <c:v>194</c:v>
                      </c:pt>
                      <c:pt idx="903">
                        <c:v>190.6</c:v>
                      </c:pt>
                      <c:pt idx="904">
                        <c:v>192.8</c:v>
                      </c:pt>
                      <c:pt idx="905">
                        <c:v>191.9</c:v>
                      </c:pt>
                      <c:pt idx="906">
                        <c:v>193.1</c:v>
                      </c:pt>
                      <c:pt idx="907">
                        <c:v>194.9</c:v>
                      </c:pt>
                      <c:pt idx="908">
                        <c:v>193.8</c:v>
                      </c:pt>
                      <c:pt idx="909">
                        <c:v>194.1</c:v>
                      </c:pt>
                      <c:pt idx="910">
                        <c:v>192.9</c:v>
                      </c:pt>
                      <c:pt idx="911">
                        <c:v>192.1</c:v>
                      </c:pt>
                      <c:pt idx="912">
                        <c:v>192.6</c:v>
                      </c:pt>
                      <c:pt idx="913">
                        <c:v>191.9</c:v>
                      </c:pt>
                      <c:pt idx="914">
                        <c:v>195</c:v>
                      </c:pt>
                      <c:pt idx="915">
                        <c:v>194.7</c:v>
                      </c:pt>
                      <c:pt idx="916">
                        <c:v>190.2</c:v>
                      </c:pt>
                      <c:pt idx="917">
                        <c:v>194.8</c:v>
                      </c:pt>
                      <c:pt idx="918">
                        <c:v>192.7</c:v>
                      </c:pt>
                      <c:pt idx="919">
                        <c:v>194.9</c:v>
                      </c:pt>
                      <c:pt idx="920">
                        <c:v>192.3</c:v>
                      </c:pt>
                      <c:pt idx="921">
                        <c:v>195.4</c:v>
                      </c:pt>
                      <c:pt idx="922">
                        <c:v>196.7</c:v>
                      </c:pt>
                      <c:pt idx="923">
                        <c:v>191.6</c:v>
                      </c:pt>
                      <c:pt idx="924">
                        <c:v>192.4</c:v>
                      </c:pt>
                      <c:pt idx="925">
                        <c:v>193.2</c:v>
                      </c:pt>
                      <c:pt idx="926">
                        <c:v>194.3</c:v>
                      </c:pt>
                      <c:pt idx="927">
                        <c:v>194.8</c:v>
                      </c:pt>
                      <c:pt idx="928">
                        <c:v>191.4</c:v>
                      </c:pt>
                      <c:pt idx="929">
                        <c:v>194.3</c:v>
                      </c:pt>
                      <c:pt idx="930">
                        <c:v>195</c:v>
                      </c:pt>
                      <c:pt idx="931">
                        <c:v>196.2</c:v>
                      </c:pt>
                      <c:pt idx="932">
                        <c:v>195.4</c:v>
                      </c:pt>
                      <c:pt idx="933">
                        <c:v>194.3</c:v>
                      </c:pt>
                      <c:pt idx="934">
                        <c:v>192.7</c:v>
                      </c:pt>
                      <c:pt idx="935">
                        <c:v>195.9</c:v>
                      </c:pt>
                      <c:pt idx="936">
                        <c:v>192.5</c:v>
                      </c:pt>
                      <c:pt idx="937">
                        <c:v>194.1</c:v>
                      </c:pt>
                      <c:pt idx="938">
                        <c:v>195</c:v>
                      </c:pt>
                      <c:pt idx="939">
                        <c:v>193.7</c:v>
                      </c:pt>
                      <c:pt idx="940">
                        <c:v>191.3</c:v>
                      </c:pt>
                      <c:pt idx="941">
                        <c:v>193.8</c:v>
                      </c:pt>
                      <c:pt idx="942">
                        <c:v>192.9</c:v>
                      </c:pt>
                      <c:pt idx="943">
                        <c:v>194.1</c:v>
                      </c:pt>
                      <c:pt idx="944">
                        <c:v>194.7</c:v>
                      </c:pt>
                      <c:pt idx="945">
                        <c:v>193.9</c:v>
                      </c:pt>
                      <c:pt idx="946">
                        <c:v>196.2</c:v>
                      </c:pt>
                      <c:pt idx="947">
                        <c:v>197.9</c:v>
                      </c:pt>
                      <c:pt idx="948">
                        <c:v>198.3</c:v>
                      </c:pt>
                      <c:pt idx="949">
                        <c:v>192.3</c:v>
                      </c:pt>
                      <c:pt idx="950">
                        <c:v>196.4</c:v>
                      </c:pt>
                      <c:pt idx="951">
                        <c:v>194.1</c:v>
                      </c:pt>
                      <c:pt idx="952">
                        <c:v>196.9</c:v>
                      </c:pt>
                      <c:pt idx="953">
                        <c:v>194.5</c:v>
                      </c:pt>
                      <c:pt idx="954">
                        <c:v>196.7</c:v>
                      </c:pt>
                      <c:pt idx="955">
                        <c:v>193.7</c:v>
                      </c:pt>
                      <c:pt idx="956">
                        <c:v>195.4</c:v>
                      </c:pt>
                      <c:pt idx="957">
                        <c:v>195.7</c:v>
                      </c:pt>
                      <c:pt idx="958">
                        <c:v>196.9</c:v>
                      </c:pt>
                      <c:pt idx="959">
                        <c:v>195.5</c:v>
                      </c:pt>
                      <c:pt idx="960">
                        <c:v>194.2</c:v>
                      </c:pt>
                      <c:pt idx="961">
                        <c:v>195.3</c:v>
                      </c:pt>
                      <c:pt idx="962">
                        <c:v>196.8</c:v>
                      </c:pt>
                      <c:pt idx="963">
                        <c:v>194.1</c:v>
                      </c:pt>
                      <c:pt idx="964">
                        <c:v>195.4</c:v>
                      </c:pt>
                      <c:pt idx="965">
                        <c:v>195.9</c:v>
                      </c:pt>
                      <c:pt idx="966">
                        <c:v>196.8</c:v>
                      </c:pt>
                      <c:pt idx="967">
                        <c:v>197.7</c:v>
                      </c:pt>
                      <c:pt idx="968">
                        <c:v>196.4</c:v>
                      </c:pt>
                      <c:pt idx="969">
                        <c:v>195.1</c:v>
                      </c:pt>
                      <c:pt idx="970">
                        <c:v>197</c:v>
                      </c:pt>
                      <c:pt idx="971">
                        <c:v>198.1</c:v>
                      </c:pt>
                      <c:pt idx="972">
                        <c:v>194.6</c:v>
                      </c:pt>
                      <c:pt idx="973">
                        <c:v>194.8</c:v>
                      </c:pt>
                      <c:pt idx="974">
                        <c:v>197.2</c:v>
                      </c:pt>
                      <c:pt idx="975">
                        <c:v>197.1</c:v>
                      </c:pt>
                      <c:pt idx="976">
                        <c:v>198.6</c:v>
                      </c:pt>
                      <c:pt idx="977">
                        <c:v>200.4</c:v>
                      </c:pt>
                      <c:pt idx="978">
                        <c:v>197.2</c:v>
                      </c:pt>
                      <c:pt idx="979">
                        <c:v>197.5</c:v>
                      </c:pt>
                      <c:pt idx="980">
                        <c:v>197</c:v>
                      </c:pt>
                      <c:pt idx="981">
                        <c:v>197.6</c:v>
                      </c:pt>
                      <c:pt idx="982">
                        <c:v>197.9</c:v>
                      </c:pt>
                      <c:pt idx="983">
                        <c:v>194.9</c:v>
                      </c:pt>
                      <c:pt idx="984">
                        <c:v>194.9</c:v>
                      </c:pt>
                      <c:pt idx="985">
                        <c:v>196.1</c:v>
                      </c:pt>
                      <c:pt idx="986">
                        <c:v>196.9</c:v>
                      </c:pt>
                      <c:pt idx="987">
                        <c:v>197.9</c:v>
                      </c:pt>
                      <c:pt idx="988">
                        <c:v>197.6</c:v>
                      </c:pt>
                      <c:pt idx="989">
                        <c:v>196.2</c:v>
                      </c:pt>
                      <c:pt idx="990">
                        <c:v>196.5</c:v>
                      </c:pt>
                      <c:pt idx="991">
                        <c:v>197</c:v>
                      </c:pt>
                      <c:pt idx="992">
                        <c:v>196</c:v>
                      </c:pt>
                      <c:pt idx="993">
                        <c:v>194.2</c:v>
                      </c:pt>
                      <c:pt idx="994">
                        <c:v>198.9</c:v>
                      </c:pt>
                      <c:pt idx="995">
                        <c:v>195.9</c:v>
                      </c:pt>
                      <c:pt idx="996">
                        <c:v>197.4</c:v>
                      </c:pt>
                      <c:pt idx="997">
                        <c:v>195.2</c:v>
                      </c:pt>
                      <c:pt idx="998">
                        <c:v>198.3</c:v>
                      </c:pt>
                      <c:pt idx="999">
                        <c:v>196.3</c:v>
                      </c:pt>
                      <c:pt idx="1000">
                        <c:v>196.9</c:v>
                      </c:pt>
                      <c:pt idx="1001">
                        <c:v>197.8</c:v>
                      </c:pt>
                      <c:pt idx="1002">
                        <c:v>198.2</c:v>
                      </c:pt>
                      <c:pt idx="1003">
                        <c:v>196.8</c:v>
                      </c:pt>
                      <c:pt idx="1004">
                        <c:v>199.9</c:v>
                      </c:pt>
                      <c:pt idx="1005">
                        <c:v>200</c:v>
                      </c:pt>
                      <c:pt idx="1006">
                        <c:v>197.8</c:v>
                      </c:pt>
                      <c:pt idx="1007">
                        <c:v>199.9</c:v>
                      </c:pt>
                      <c:pt idx="1008">
                        <c:v>200</c:v>
                      </c:pt>
                      <c:pt idx="1009">
                        <c:v>198.9</c:v>
                      </c:pt>
                      <c:pt idx="1010">
                        <c:v>198.8</c:v>
                      </c:pt>
                      <c:pt idx="1011">
                        <c:v>199.8</c:v>
                      </c:pt>
                      <c:pt idx="1012">
                        <c:v>198.4</c:v>
                      </c:pt>
                      <c:pt idx="1013">
                        <c:v>198.5</c:v>
                      </c:pt>
                      <c:pt idx="1014">
                        <c:v>199</c:v>
                      </c:pt>
                      <c:pt idx="1015">
                        <c:v>199.2</c:v>
                      </c:pt>
                      <c:pt idx="1016">
                        <c:v>200.6</c:v>
                      </c:pt>
                      <c:pt idx="1017">
                        <c:v>201.3</c:v>
                      </c:pt>
                      <c:pt idx="1018">
                        <c:v>200.7</c:v>
                      </c:pt>
                      <c:pt idx="1019">
                        <c:v>199.3</c:v>
                      </c:pt>
                      <c:pt idx="1020">
                        <c:v>200.5</c:v>
                      </c:pt>
                      <c:pt idx="1021">
                        <c:v>197.1</c:v>
                      </c:pt>
                      <c:pt idx="1022">
                        <c:v>199.3</c:v>
                      </c:pt>
                      <c:pt idx="1023">
                        <c:v>201.3</c:v>
                      </c:pt>
                      <c:pt idx="1024">
                        <c:v>197.4</c:v>
                      </c:pt>
                      <c:pt idx="1025">
                        <c:v>200</c:v>
                      </c:pt>
                      <c:pt idx="1026">
                        <c:v>198.5</c:v>
                      </c:pt>
                      <c:pt idx="1027">
                        <c:v>198.2</c:v>
                      </c:pt>
                      <c:pt idx="1028">
                        <c:v>197.4</c:v>
                      </c:pt>
                      <c:pt idx="1029">
                        <c:v>197.9</c:v>
                      </c:pt>
                      <c:pt idx="1030">
                        <c:v>198.9</c:v>
                      </c:pt>
                      <c:pt idx="1031">
                        <c:v>199.6</c:v>
                      </c:pt>
                      <c:pt idx="1032">
                        <c:v>197.9</c:v>
                      </c:pt>
                      <c:pt idx="1033">
                        <c:v>199.7</c:v>
                      </c:pt>
                      <c:pt idx="1034">
                        <c:v>199.1</c:v>
                      </c:pt>
                      <c:pt idx="1035">
                        <c:v>202.2</c:v>
                      </c:pt>
                      <c:pt idx="1036">
                        <c:v>199.9</c:v>
                      </c:pt>
                      <c:pt idx="1037">
                        <c:v>198.9</c:v>
                      </c:pt>
                      <c:pt idx="1038">
                        <c:v>202.1</c:v>
                      </c:pt>
                      <c:pt idx="1039">
                        <c:v>199.5</c:v>
                      </c:pt>
                      <c:pt idx="1040">
                        <c:v>197.4</c:v>
                      </c:pt>
                      <c:pt idx="1041">
                        <c:v>198.1</c:v>
                      </c:pt>
                      <c:pt idx="1042">
                        <c:v>202.7</c:v>
                      </c:pt>
                      <c:pt idx="1043">
                        <c:v>199.5</c:v>
                      </c:pt>
                      <c:pt idx="1044">
                        <c:v>201.4</c:v>
                      </c:pt>
                      <c:pt idx="1045">
                        <c:v>200.3</c:v>
                      </c:pt>
                      <c:pt idx="1046">
                        <c:v>199.7</c:v>
                      </c:pt>
                      <c:pt idx="1047">
                        <c:v>201.5</c:v>
                      </c:pt>
                      <c:pt idx="1048">
                        <c:v>204.6</c:v>
                      </c:pt>
                      <c:pt idx="1049">
                        <c:v>197.7</c:v>
                      </c:pt>
                      <c:pt idx="1050">
                        <c:v>202.8</c:v>
                      </c:pt>
                      <c:pt idx="1051">
                        <c:v>200.6</c:v>
                      </c:pt>
                      <c:pt idx="1052">
                        <c:v>201.7</c:v>
                      </c:pt>
                      <c:pt idx="1053">
                        <c:v>199.6</c:v>
                      </c:pt>
                      <c:pt idx="1054">
                        <c:v>200.6</c:v>
                      </c:pt>
                      <c:pt idx="1055">
                        <c:v>203.5</c:v>
                      </c:pt>
                      <c:pt idx="1056">
                        <c:v>205.9</c:v>
                      </c:pt>
                      <c:pt idx="1057">
                        <c:v>200.9</c:v>
                      </c:pt>
                      <c:pt idx="1058">
                        <c:v>199.5</c:v>
                      </c:pt>
                      <c:pt idx="1059">
                        <c:v>199.8</c:v>
                      </c:pt>
                      <c:pt idx="1060">
                        <c:v>201</c:v>
                      </c:pt>
                      <c:pt idx="1061">
                        <c:v>200.8</c:v>
                      </c:pt>
                      <c:pt idx="1062">
                        <c:v>200.3</c:v>
                      </c:pt>
                      <c:pt idx="1063">
                        <c:v>200.8</c:v>
                      </c:pt>
                      <c:pt idx="1064">
                        <c:v>199.7</c:v>
                      </c:pt>
                      <c:pt idx="1065">
                        <c:v>201.4</c:v>
                      </c:pt>
                      <c:pt idx="1066">
                        <c:v>200.3</c:v>
                      </c:pt>
                      <c:pt idx="1067">
                        <c:v>202.1</c:v>
                      </c:pt>
                      <c:pt idx="1068">
                        <c:v>203.6</c:v>
                      </c:pt>
                      <c:pt idx="1069">
                        <c:v>202</c:v>
                      </c:pt>
                      <c:pt idx="1070">
                        <c:v>202.8</c:v>
                      </c:pt>
                      <c:pt idx="1071">
                        <c:v>201.9</c:v>
                      </c:pt>
                      <c:pt idx="1072">
                        <c:v>201.3</c:v>
                      </c:pt>
                      <c:pt idx="1073">
                        <c:v>201.3</c:v>
                      </c:pt>
                      <c:pt idx="1074">
                        <c:v>201.2</c:v>
                      </c:pt>
                      <c:pt idx="1075">
                        <c:v>197.9</c:v>
                      </c:pt>
                      <c:pt idx="1076">
                        <c:v>201.3</c:v>
                      </c:pt>
                      <c:pt idx="1077">
                        <c:v>201.7</c:v>
                      </c:pt>
                      <c:pt idx="1078">
                        <c:v>202.6</c:v>
                      </c:pt>
                      <c:pt idx="1079">
                        <c:v>202.6</c:v>
                      </c:pt>
                      <c:pt idx="1080">
                        <c:v>199.7</c:v>
                      </c:pt>
                      <c:pt idx="1081">
                        <c:v>202</c:v>
                      </c:pt>
                      <c:pt idx="1082">
                        <c:v>200.1</c:v>
                      </c:pt>
                      <c:pt idx="1083">
                        <c:v>202.9</c:v>
                      </c:pt>
                      <c:pt idx="1084">
                        <c:v>203.8</c:v>
                      </c:pt>
                      <c:pt idx="1085">
                        <c:v>203.5</c:v>
                      </c:pt>
                      <c:pt idx="1086">
                        <c:v>202.2</c:v>
                      </c:pt>
                      <c:pt idx="1087">
                        <c:v>201.5</c:v>
                      </c:pt>
                      <c:pt idx="1088">
                        <c:v>201.2</c:v>
                      </c:pt>
                      <c:pt idx="1089">
                        <c:v>203</c:v>
                      </c:pt>
                      <c:pt idx="1090">
                        <c:v>202.6</c:v>
                      </c:pt>
                      <c:pt idx="1091">
                        <c:v>202.7</c:v>
                      </c:pt>
                      <c:pt idx="1092">
                        <c:v>202.5</c:v>
                      </c:pt>
                      <c:pt idx="1093">
                        <c:v>204.6</c:v>
                      </c:pt>
                      <c:pt idx="1094">
                        <c:v>202.9</c:v>
                      </c:pt>
                      <c:pt idx="1095">
                        <c:v>203</c:v>
                      </c:pt>
                      <c:pt idx="1096">
                        <c:v>205</c:v>
                      </c:pt>
                      <c:pt idx="1097">
                        <c:v>206.5</c:v>
                      </c:pt>
                      <c:pt idx="1098">
                        <c:v>204.4</c:v>
                      </c:pt>
                      <c:pt idx="1099">
                        <c:v>200.6</c:v>
                      </c:pt>
                      <c:pt idx="1100">
                        <c:v>207.2</c:v>
                      </c:pt>
                      <c:pt idx="1101">
                        <c:v>201.9</c:v>
                      </c:pt>
                      <c:pt idx="1102">
                        <c:v>203.4</c:v>
                      </c:pt>
                      <c:pt idx="1103">
                        <c:v>205.8</c:v>
                      </c:pt>
                      <c:pt idx="1104">
                        <c:v>204.1</c:v>
                      </c:pt>
                      <c:pt idx="1105">
                        <c:v>203.9</c:v>
                      </c:pt>
                      <c:pt idx="1106">
                        <c:v>203.4</c:v>
                      </c:pt>
                      <c:pt idx="1107">
                        <c:v>202.7</c:v>
                      </c:pt>
                      <c:pt idx="1108">
                        <c:v>201.1</c:v>
                      </c:pt>
                      <c:pt idx="1109">
                        <c:v>204.1</c:v>
                      </c:pt>
                      <c:pt idx="1110">
                        <c:v>206</c:v>
                      </c:pt>
                      <c:pt idx="1111">
                        <c:v>205.4</c:v>
                      </c:pt>
                      <c:pt idx="1112">
                        <c:v>200.6</c:v>
                      </c:pt>
                      <c:pt idx="1113">
                        <c:v>204.5</c:v>
                      </c:pt>
                      <c:pt idx="1114">
                        <c:v>204.8</c:v>
                      </c:pt>
                      <c:pt idx="1115">
                        <c:v>205.1</c:v>
                      </c:pt>
                      <c:pt idx="1116">
                        <c:v>205.6</c:v>
                      </c:pt>
                      <c:pt idx="1117">
                        <c:v>204.2</c:v>
                      </c:pt>
                      <c:pt idx="1118">
                        <c:v>207.1</c:v>
                      </c:pt>
                      <c:pt idx="1119">
                        <c:v>207.7</c:v>
                      </c:pt>
                      <c:pt idx="1120">
                        <c:v>208.4</c:v>
                      </c:pt>
                      <c:pt idx="1121">
                        <c:v>202.5</c:v>
                      </c:pt>
                      <c:pt idx="1122">
                        <c:v>202.1</c:v>
                      </c:pt>
                      <c:pt idx="1123">
                        <c:v>202.4</c:v>
                      </c:pt>
                      <c:pt idx="1124">
                        <c:v>203.1</c:v>
                      </c:pt>
                      <c:pt idx="1125">
                        <c:v>206</c:v>
                      </c:pt>
                      <c:pt idx="1126">
                        <c:v>205.1</c:v>
                      </c:pt>
                      <c:pt idx="1127">
                        <c:v>206.7</c:v>
                      </c:pt>
                      <c:pt idx="1128">
                        <c:v>204.9</c:v>
                      </c:pt>
                      <c:pt idx="1129">
                        <c:v>204.9</c:v>
                      </c:pt>
                      <c:pt idx="1130">
                        <c:v>203.7</c:v>
                      </c:pt>
                      <c:pt idx="1131">
                        <c:v>203.9</c:v>
                      </c:pt>
                      <c:pt idx="1132">
                        <c:v>206</c:v>
                      </c:pt>
                      <c:pt idx="1133">
                        <c:v>203.3</c:v>
                      </c:pt>
                      <c:pt idx="1134">
                        <c:v>205</c:v>
                      </c:pt>
                      <c:pt idx="1135">
                        <c:v>202.8</c:v>
                      </c:pt>
                      <c:pt idx="1136">
                        <c:v>204.4</c:v>
                      </c:pt>
                      <c:pt idx="1137">
                        <c:v>205.1</c:v>
                      </c:pt>
                      <c:pt idx="1138">
                        <c:v>205.5</c:v>
                      </c:pt>
                      <c:pt idx="1139">
                        <c:v>205.5</c:v>
                      </c:pt>
                      <c:pt idx="1140">
                        <c:v>205.6</c:v>
                      </c:pt>
                      <c:pt idx="1141">
                        <c:v>205.6</c:v>
                      </c:pt>
                      <c:pt idx="1142">
                        <c:v>204.5</c:v>
                      </c:pt>
                      <c:pt idx="1143">
                        <c:v>204.8</c:v>
                      </c:pt>
                      <c:pt idx="1144">
                        <c:v>205.9</c:v>
                      </c:pt>
                      <c:pt idx="1145">
                        <c:v>205.7</c:v>
                      </c:pt>
                      <c:pt idx="1146">
                        <c:v>207</c:v>
                      </c:pt>
                      <c:pt idx="1147">
                        <c:v>207.4</c:v>
                      </c:pt>
                      <c:pt idx="1148">
                        <c:v>205.7</c:v>
                      </c:pt>
                      <c:pt idx="1149">
                        <c:v>203.4</c:v>
                      </c:pt>
                      <c:pt idx="1150">
                        <c:v>203.8</c:v>
                      </c:pt>
                      <c:pt idx="1151">
                        <c:v>205.9</c:v>
                      </c:pt>
                      <c:pt idx="1152">
                        <c:v>206.2</c:v>
                      </c:pt>
                      <c:pt idx="1153">
                        <c:v>208.3</c:v>
                      </c:pt>
                      <c:pt idx="1154">
                        <c:v>201.4</c:v>
                      </c:pt>
                      <c:pt idx="1155">
                        <c:v>202.4</c:v>
                      </c:pt>
                      <c:pt idx="1156">
                        <c:v>204.4</c:v>
                      </c:pt>
                      <c:pt idx="1157">
                        <c:v>204.1</c:v>
                      </c:pt>
                      <c:pt idx="1158">
                        <c:v>204.8</c:v>
                      </c:pt>
                      <c:pt idx="1159">
                        <c:v>202.4</c:v>
                      </c:pt>
                      <c:pt idx="1160">
                        <c:v>208.3</c:v>
                      </c:pt>
                      <c:pt idx="1161">
                        <c:v>205.6</c:v>
                      </c:pt>
                      <c:pt idx="1162">
                        <c:v>206.6</c:v>
                      </c:pt>
                      <c:pt idx="1163">
                        <c:v>208</c:v>
                      </c:pt>
                      <c:pt idx="1164">
                        <c:v>206.4</c:v>
                      </c:pt>
                      <c:pt idx="1165">
                        <c:v>204.7</c:v>
                      </c:pt>
                      <c:pt idx="1166">
                        <c:v>203.1</c:v>
                      </c:pt>
                      <c:pt idx="1167">
                        <c:v>204.3</c:v>
                      </c:pt>
                      <c:pt idx="1168">
                        <c:v>205.8</c:v>
                      </c:pt>
                      <c:pt idx="1169">
                        <c:v>204.9</c:v>
                      </c:pt>
                      <c:pt idx="1170">
                        <c:v>205.9</c:v>
                      </c:pt>
                      <c:pt idx="1171">
                        <c:v>204.4</c:v>
                      </c:pt>
                      <c:pt idx="1172">
                        <c:v>207.2</c:v>
                      </c:pt>
                      <c:pt idx="1173">
                        <c:v>204.9</c:v>
                      </c:pt>
                      <c:pt idx="1174">
                        <c:v>205.4</c:v>
                      </c:pt>
                      <c:pt idx="1175">
                        <c:v>203.6</c:v>
                      </c:pt>
                      <c:pt idx="1176">
                        <c:v>205.5</c:v>
                      </c:pt>
                      <c:pt idx="1177">
                        <c:v>205.3</c:v>
                      </c:pt>
                      <c:pt idx="1178">
                        <c:v>206.3</c:v>
                      </c:pt>
                      <c:pt idx="1179">
                        <c:v>204.1</c:v>
                      </c:pt>
                      <c:pt idx="1180">
                        <c:v>202.9</c:v>
                      </c:pt>
                      <c:pt idx="1181">
                        <c:v>202.8</c:v>
                      </c:pt>
                      <c:pt idx="1182">
                        <c:v>209.2</c:v>
                      </c:pt>
                      <c:pt idx="1183">
                        <c:v>204.6</c:v>
                      </c:pt>
                      <c:pt idx="1184">
                        <c:v>208</c:v>
                      </c:pt>
                      <c:pt idx="1185">
                        <c:v>205.8</c:v>
                      </c:pt>
                      <c:pt idx="1186">
                        <c:v>204.2</c:v>
                      </c:pt>
                      <c:pt idx="1187">
                        <c:v>203.6</c:v>
                      </c:pt>
                      <c:pt idx="1188">
                        <c:v>206.3</c:v>
                      </c:pt>
                      <c:pt idx="1189">
                        <c:v>208.2</c:v>
                      </c:pt>
                      <c:pt idx="1190">
                        <c:v>205.2</c:v>
                      </c:pt>
                      <c:pt idx="1191">
                        <c:v>206.7</c:v>
                      </c:pt>
                      <c:pt idx="1192">
                        <c:v>204.6</c:v>
                      </c:pt>
                      <c:pt idx="1193">
                        <c:v>204.2</c:v>
                      </c:pt>
                      <c:pt idx="1194">
                        <c:v>207.3</c:v>
                      </c:pt>
                      <c:pt idx="1195">
                        <c:v>208</c:v>
                      </c:pt>
                      <c:pt idx="1196">
                        <c:v>205.8</c:v>
                      </c:pt>
                      <c:pt idx="1197">
                        <c:v>206.9</c:v>
                      </c:pt>
                      <c:pt idx="1198">
                        <c:v>205.7</c:v>
                      </c:pt>
                      <c:pt idx="1199">
                        <c:v>205.4</c:v>
                      </c:pt>
                      <c:pt idx="1200">
                        <c:v>204.3</c:v>
                      </c:pt>
                      <c:pt idx="1201">
                        <c:v>208</c:v>
                      </c:pt>
                      <c:pt idx="1202">
                        <c:v>206.6</c:v>
                      </c:pt>
                      <c:pt idx="1203">
                        <c:v>203.3</c:v>
                      </c:pt>
                      <c:pt idx="1204">
                        <c:v>205.7</c:v>
                      </c:pt>
                      <c:pt idx="1205">
                        <c:v>206.4</c:v>
                      </c:pt>
                      <c:pt idx="1206">
                        <c:v>209.1</c:v>
                      </c:pt>
                      <c:pt idx="1207">
                        <c:v>204.7</c:v>
                      </c:pt>
                      <c:pt idx="1208">
                        <c:v>204.6</c:v>
                      </c:pt>
                      <c:pt idx="1209">
                        <c:v>201.9</c:v>
                      </c:pt>
                      <c:pt idx="1210">
                        <c:v>204</c:v>
                      </c:pt>
                      <c:pt idx="1211">
                        <c:v>204.9</c:v>
                      </c:pt>
                      <c:pt idx="1212">
                        <c:v>205.7</c:v>
                      </c:pt>
                      <c:pt idx="1213">
                        <c:v>206.6</c:v>
                      </c:pt>
                      <c:pt idx="1214">
                        <c:v>204.7</c:v>
                      </c:pt>
                      <c:pt idx="1215">
                        <c:v>205</c:v>
                      </c:pt>
                      <c:pt idx="1216">
                        <c:v>209.4</c:v>
                      </c:pt>
                      <c:pt idx="1217">
                        <c:v>203.6</c:v>
                      </c:pt>
                      <c:pt idx="1218">
                        <c:v>206.3</c:v>
                      </c:pt>
                      <c:pt idx="1219">
                        <c:v>205.6</c:v>
                      </c:pt>
                      <c:pt idx="1220">
                        <c:v>205.8</c:v>
                      </c:pt>
                      <c:pt idx="1221">
                        <c:v>205.8</c:v>
                      </c:pt>
                      <c:pt idx="1222">
                        <c:v>207.2</c:v>
                      </c:pt>
                      <c:pt idx="1223">
                        <c:v>208.5</c:v>
                      </c:pt>
                      <c:pt idx="1224">
                        <c:v>203.8</c:v>
                      </c:pt>
                      <c:pt idx="1225">
                        <c:v>208.9</c:v>
                      </c:pt>
                      <c:pt idx="1226">
                        <c:v>206.6</c:v>
                      </c:pt>
                      <c:pt idx="1227">
                        <c:v>202.8</c:v>
                      </c:pt>
                      <c:pt idx="1228">
                        <c:v>207.8</c:v>
                      </c:pt>
                      <c:pt idx="1229">
                        <c:v>206.6</c:v>
                      </c:pt>
                      <c:pt idx="1230">
                        <c:v>205.3</c:v>
                      </c:pt>
                      <c:pt idx="1231">
                        <c:v>206.6</c:v>
                      </c:pt>
                      <c:pt idx="1232">
                        <c:v>206.7</c:v>
                      </c:pt>
                      <c:pt idx="1233">
                        <c:v>207.4</c:v>
                      </c:pt>
                      <c:pt idx="1234">
                        <c:v>206</c:v>
                      </c:pt>
                      <c:pt idx="1235">
                        <c:v>209</c:v>
                      </c:pt>
                      <c:pt idx="1236">
                        <c:v>208.2</c:v>
                      </c:pt>
                      <c:pt idx="1237">
                        <c:v>207</c:v>
                      </c:pt>
                      <c:pt idx="1238">
                        <c:v>209.7</c:v>
                      </c:pt>
                      <c:pt idx="1239">
                        <c:v>205.3</c:v>
                      </c:pt>
                      <c:pt idx="1240">
                        <c:v>207.8</c:v>
                      </c:pt>
                      <c:pt idx="1241">
                        <c:v>207.3</c:v>
                      </c:pt>
                      <c:pt idx="1242">
                        <c:v>207</c:v>
                      </c:pt>
                      <c:pt idx="1243">
                        <c:v>206.8</c:v>
                      </c:pt>
                      <c:pt idx="1244">
                        <c:v>206.6</c:v>
                      </c:pt>
                      <c:pt idx="1245">
                        <c:v>209.5</c:v>
                      </c:pt>
                      <c:pt idx="1246">
                        <c:v>207.4</c:v>
                      </c:pt>
                      <c:pt idx="1247">
                        <c:v>209.6</c:v>
                      </c:pt>
                      <c:pt idx="1248">
                        <c:v>208.5</c:v>
                      </c:pt>
                      <c:pt idx="1249">
                        <c:v>206.7</c:v>
                      </c:pt>
                      <c:pt idx="1250">
                        <c:v>210.2</c:v>
                      </c:pt>
                      <c:pt idx="1251">
                        <c:v>206.4</c:v>
                      </c:pt>
                      <c:pt idx="1252">
                        <c:v>209.9</c:v>
                      </c:pt>
                      <c:pt idx="1253">
                        <c:v>207.4</c:v>
                      </c:pt>
                      <c:pt idx="1254">
                        <c:v>208.4</c:v>
                      </c:pt>
                      <c:pt idx="1255">
                        <c:v>208.3</c:v>
                      </c:pt>
                      <c:pt idx="1256">
                        <c:v>207.9</c:v>
                      </c:pt>
                      <c:pt idx="1257">
                        <c:v>209</c:v>
                      </c:pt>
                      <c:pt idx="1258">
                        <c:v>206.7</c:v>
                      </c:pt>
                      <c:pt idx="1259">
                        <c:v>210.9</c:v>
                      </c:pt>
                      <c:pt idx="1260">
                        <c:v>206.9</c:v>
                      </c:pt>
                      <c:pt idx="1261">
                        <c:v>208.8</c:v>
                      </c:pt>
                      <c:pt idx="1262">
                        <c:v>208.4</c:v>
                      </c:pt>
                      <c:pt idx="1263">
                        <c:v>205.3</c:v>
                      </c:pt>
                      <c:pt idx="1264">
                        <c:v>207.9</c:v>
                      </c:pt>
                      <c:pt idx="1265">
                        <c:v>208.8</c:v>
                      </c:pt>
                      <c:pt idx="1266">
                        <c:v>208.2</c:v>
                      </c:pt>
                      <c:pt idx="1267">
                        <c:v>208.8</c:v>
                      </c:pt>
                      <c:pt idx="1268">
                        <c:v>207.5</c:v>
                      </c:pt>
                      <c:pt idx="1269">
                        <c:v>209.8</c:v>
                      </c:pt>
                      <c:pt idx="1270">
                        <c:v>210</c:v>
                      </c:pt>
                      <c:pt idx="1271">
                        <c:v>207.8</c:v>
                      </c:pt>
                      <c:pt idx="1272">
                        <c:v>207.7</c:v>
                      </c:pt>
                      <c:pt idx="1273">
                        <c:v>206</c:v>
                      </c:pt>
                      <c:pt idx="1274">
                        <c:v>209</c:v>
                      </c:pt>
                      <c:pt idx="1275">
                        <c:v>206.3</c:v>
                      </c:pt>
                      <c:pt idx="1276">
                        <c:v>203.5</c:v>
                      </c:pt>
                      <c:pt idx="1277">
                        <c:v>208.3</c:v>
                      </c:pt>
                      <c:pt idx="1278">
                        <c:v>208.3</c:v>
                      </c:pt>
                      <c:pt idx="1279">
                        <c:v>210.1</c:v>
                      </c:pt>
                      <c:pt idx="1280">
                        <c:v>210.2</c:v>
                      </c:pt>
                      <c:pt idx="1281">
                        <c:v>211.1</c:v>
                      </c:pt>
                      <c:pt idx="1282">
                        <c:v>207.6</c:v>
                      </c:pt>
                      <c:pt idx="1283">
                        <c:v>208.2</c:v>
                      </c:pt>
                      <c:pt idx="1284">
                        <c:v>210.3</c:v>
                      </c:pt>
                      <c:pt idx="1285">
                        <c:v>208.8</c:v>
                      </c:pt>
                      <c:pt idx="1286">
                        <c:v>210.5</c:v>
                      </c:pt>
                      <c:pt idx="1287">
                        <c:v>208.2</c:v>
                      </c:pt>
                      <c:pt idx="1288">
                        <c:v>210</c:v>
                      </c:pt>
                      <c:pt idx="1289">
                        <c:v>208.8</c:v>
                      </c:pt>
                      <c:pt idx="1290">
                        <c:v>208.8</c:v>
                      </c:pt>
                      <c:pt idx="1291">
                        <c:v>210.4</c:v>
                      </c:pt>
                      <c:pt idx="1292">
                        <c:v>210.5</c:v>
                      </c:pt>
                      <c:pt idx="1293">
                        <c:v>209.9</c:v>
                      </c:pt>
                      <c:pt idx="1294">
                        <c:v>209.5</c:v>
                      </c:pt>
                      <c:pt idx="1295">
                        <c:v>210.2</c:v>
                      </c:pt>
                      <c:pt idx="1296">
                        <c:v>212</c:v>
                      </c:pt>
                      <c:pt idx="1297">
                        <c:v>209.6</c:v>
                      </c:pt>
                      <c:pt idx="1298">
                        <c:v>210.6</c:v>
                      </c:pt>
                      <c:pt idx="1299">
                        <c:v>208.5</c:v>
                      </c:pt>
                      <c:pt idx="1300">
                        <c:v>211.4</c:v>
                      </c:pt>
                      <c:pt idx="1301">
                        <c:v>210.7</c:v>
                      </c:pt>
                      <c:pt idx="1302">
                        <c:v>210.3</c:v>
                      </c:pt>
                      <c:pt idx="1303">
                        <c:v>209.7</c:v>
                      </c:pt>
                      <c:pt idx="1304">
                        <c:v>206.7</c:v>
                      </c:pt>
                      <c:pt idx="1305">
                        <c:v>211.8</c:v>
                      </c:pt>
                      <c:pt idx="1306">
                        <c:v>209.2</c:v>
                      </c:pt>
                      <c:pt idx="1307">
                        <c:v>211.2</c:v>
                      </c:pt>
                      <c:pt idx="1308">
                        <c:v>210.4</c:v>
                      </c:pt>
                      <c:pt idx="1309">
                        <c:v>212.6</c:v>
                      </c:pt>
                      <c:pt idx="1310">
                        <c:v>211.4</c:v>
                      </c:pt>
                      <c:pt idx="1311">
                        <c:v>214.1</c:v>
                      </c:pt>
                      <c:pt idx="1312">
                        <c:v>211.6</c:v>
                      </c:pt>
                      <c:pt idx="1313">
                        <c:v>210.5</c:v>
                      </c:pt>
                      <c:pt idx="1314">
                        <c:v>209.6</c:v>
                      </c:pt>
                      <c:pt idx="1315">
                        <c:v>209.6</c:v>
                      </c:pt>
                      <c:pt idx="1316">
                        <c:v>209.3</c:v>
                      </c:pt>
                      <c:pt idx="1317">
                        <c:v>210.9</c:v>
                      </c:pt>
                      <c:pt idx="1318">
                        <c:v>210.4</c:v>
                      </c:pt>
                      <c:pt idx="1319">
                        <c:v>211.8</c:v>
                      </c:pt>
                      <c:pt idx="1320">
                        <c:v>209.9</c:v>
                      </c:pt>
                      <c:pt idx="1321">
                        <c:v>209.9</c:v>
                      </c:pt>
                      <c:pt idx="1322">
                        <c:v>212.3</c:v>
                      </c:pt>
                      <c:pt idx="1323">
                        <c:v>213.5</c:v>
                      </c:pt>
                      <c:pt idx="1324">
                        <c:v>209.7</c:v>
                      </c:pt>
                      <c:pt idx="1325">
                        <c:v>210.5</c:v>
                      </c:pt>
                      <c:pt idx="1326">
                        <c:v>210.3</c:v>
                      </c:pt>
                      <c:pt idx="1327">
                        <c:v>211.1</c:v>
                      </c:pt>
                      <c:pt idx="1328">
                        <c:v>210</c:v>
                      </c:pt>
                      <c:pt idx="1329">
                        <c:v>211.4</c:v>
                      </c:pt>
                      <c:pt idx="1330">
                        <c:v>212.3</c:v>
                      </c:pt>
                      <c:pt idx="1331">
                        <c:v>212.9</c:v>
                      </c:pt>
                      <c:pt idx="1332">
                        <c:v>209.8</c:v>
                      </c:pt>
                      <c:pt idx="1333">
                        <c:v>211.4</c:v>
                      </c:pt>
                      <c:pt idx="1334">
                        <c:v>209.9</c:v>
                      </c:pt>
                      <c:pt idx="1335">
                        <c:v>208.8</c:v>
                      </c:pt>
                      <c:pt idx="1336">
                        <c:v>212.6</c:v>
                      </c:pt>
                      <c:pt idx="1337">
                        <c:v>212.3</c:v>
                      </c:pt>
                      <c:pt idx="1338">
                        <c:v>213.9</c:v>
                      </c:pt>
                      <c:pt idx="1339">
                        <c:v>211.5</c:v>
                      </c:pt>
                      <c:pt idx="1340">
                        <c:v>213.2</c:v>
                      </c:pt>
                      <c:pt idx="1341">
                        <c:v>212.5</c:v>
                      </c:pt>
                      <c:pt idx="1342">
                        <c:v>210.4</c:v>
                      </c:pt>
                      <c:pt idx="1343">
                        <c:v>213.7</c:v>
                      </c:pt>
                      <c:pt idx="1344">
                        <c:v>208.9</c:v>
                      </c:pt>
                      <c:pt idx="1345">
                        <c:v>209.9</c:v>
                      </c:pt>
                      <c:pt idx="1346">
                        <c:v>212.6</c:v>
                      </c:pt>
                      <c:pt idx="1347">
                        <c:v>210.3</c:v>
                      </c:pt>
                      <c:pt idx="1348">
                        <c:v>213.9</c:v>
                      </c:pt>
                      <c:pt idx="1349">
                        <c:v>211.4</c:v>
                      </c:pt>
                      <c:pt idx="1350">
                        <c:v>211.7</c:v>
                      </c:pt>
                      <c:pt idx="1351">
                        <c:v>211.1</c:v>
                      </c:pt>
                      <c:pt idx="1352">
                        <c:v>214</c:v>
                      </c:pt>
                      <c:pt idx="1353">
                        <c:v>208</c:v>
                      </c:pt>
                      <c:pt idx="1354">
                        <c:v>211.8</c:v>
                      </c:pt>
                      <c:pt idx="1355">
                        <c:v>211</c:v>
                      </c:pt>
                      <c:pt idx="1356">
                        <c:v>212.2</c:v>
                      </c:pt>
                      <c:pt idx="1357">
                        <c:v>210.6</c:v>
                      </c:pt>
                      <c:pt idx="1358">
                        <c:v>211.8</c:v>
                      </c:pt>
                      <c:pt idx="1359">
                        <c:v>213.1</c:v>
                      </c:pt>
                      <c:pt idx="1360">
                        <c:v>212.4</c:v>
                      </c:pt>
                      <c:pt idx="1361">
                        <c:v>213.2</c:v>
                      </c:pt>
                      <c:pt idx="1362">
                        <c:v>213.7</c:v>
                      </c:pt>
                      <c:pt idx="1363">
                        <c:v>216.3</c:v>
                      </c:pt>
                      <c:pt idx="1364">
                        <c:v>211.9</c:v>
                      </c:pt>
                      <c:pt idx="1365">
                        <c:v>213</c:v>
                      </c:pt>
                      <c:pt idx="1366">
                        <c:v>214</c:v>
                      </c:pt>
                      <c:pt idx="1367">
                        <c:v>210.2</c:v>
                      </c:pt>
                      <c:pt idx="1368">
                        <c:v>213</c:v>
                      </c:pt>
                      <c:pt idx="1369">
                        <c:v>212.6</c:v>
                      </c:pt>
                      <c:pt idx="1370">
                        <c:v>214.9</c:v>
                      </c:pt>
                      <c:pt idx="1371">
                        <c:v>213.4</c:v>
                      </c:pt>
                      <c:pt idx="1372">
                        <c:v>212.2</c:v>
                      </c:pt>
                      <c:pt idx="1373">
                        <c:v>214.6</c:v>
                      </c:pt>
                      <c:pt idx="1374">
                        <c:v>214.1</c:v>
                      </c:pt>
                      <c:pt idx="1375">
                        <c:v>213.2</c:v>
                      </c:pt>
                      <c:pt idx="1376">
                        <c:v>213.1</c:v>
                      </c:pt>
                      <c:pt idx="1377">
                        <c:v>213.4</c:v>
                      </c:pt>
                      <c:pt idx="1378">
                        <c:v>210.1</c:v>
                      </c:pt>
                      <c:pt idx="1379">
                        <c:v>213.9</c:v>
                      </c:pt>
                      <c:pt idx="1380">
                        <c:v>214.9</c:v>
                      </c:pt>
                      <c:pt idx="1381">
                        <c:v>210.8</c:v>
                      </c:pt>
                      <c:pt idx="1382">
                        <c:v>214.3</c:v>
                      </c:pt>
                      <c:pt idx="1383">
                        <c:v>210.9</c:v>
                      </c:pt>
                      <c:pt idx="1384">
                        <c:v>214.7</c:v>
                      </c:pt>
                      <c:pt idx="1385">
                        <c:v>214.8</c:v>
                      </c:pt>
                      <c:pt idx="1386">
                        <c:v>211.6</c:v>
                      </c:pt>
                      <c:pt idx="1387">
                        <c:v>214</c:v>
                      </c:pt>
                      <c:pt idx="1388">
                        <c:v>214.6</c:v>
                      </c:pt>
                      <c:pt idx="1389">
                        <c:v>216.1</c:v>
                      </c:pt>
                      <c:pt idx="1390">
                        <c:v>213.4</c:v>
                      </c:pt>
                      <c:pt idx="1391">
                        <c:v>213.9</c:v>
                      </c:pt>
                      <c:pt idx="1392">
                        <c:v>215</c:v>
                      </c:pt>
                      <c:pt idx="1393">
                        <c:v>214.3</c:v>
                      </c:pt>
                      <c:pt idx="1394">
                        <c:v>213.8</c:v>
                      </c:pt>
                      <c:pt idx="1395">
                        <c:v>213.5</c:v>
                      </c:pt>
                      <c:pt idx="1396">
                        <c:v>213</c:v>
                      </c:pt>
                      <c:pt idx="1397">
                        <c:v>216.3</c:v>
                      </c:pt>
                      <c:pt idx="1398">
                        <c:v>216.7</c:v>
                      </c:pt>
                      <c:pt idx="1399">
                        <c:v>214</c:v>
                      </c:pt>
                      <c:pt idx="1400">
                        <c:v>214</c:v>
                      </c:pt>
                      <c:pt idx="1401">
                        <c:v>215.4</c:v>
                      </c:pt>
                      <c:pt idx="1402">
                        <c:v>214.6</c:v>
                      </c:pt>
                      <c:pt idx="1403">
                        <c:v>215</c:v>
                      </c:pt>
                      <c:pt idx="1404">
                        <c:v>215.7</c:v>
                      </c:pt>
                      <c:pt idx="1405">
                        <c:v>213.3</c:v>
                      </c:pt>
                      <c:pt idx="1406">
                        <c:v>213.8</c:v>
                      </c:pt>
                      <c:pt idx="1407">
                        <c:v>217.9</c:v>
                      </c:pt>
                      <c:pt idx="1408">
                        <c:v>213</c:v>
                      </c:pt>
                      <c:pt idx="1409">
                        <c:v>215.3</c:v>
                      </c:pt>
                      <c:pt idx="1410">
                        <c:v>214</c:v>
                      </c:pt>
                      <c:pt idx="1411">
                        <c:v>214.9</c:v>
                      </c:pt>
                      <c:pt idx="1412">
                        <c:v>218.6</c:v>
                      </c:pt>
                      <c:pt idx="1413">
                        <c:v>219.1</c:v>
                      </c:pt>
                      <c:pt idx="1414">
                        <c:v>215.4</c:v>
                      </c:pt>
                      <c:pt idx="1415">
                        <c:v>215.7</c:v>
                      </c:pt>
                      <c:pt idx="1416">
                        <c:v>213.9</c:v>
                      </c:pt>
                      <c:pt idx="1417">
                        <c:v>216.4</c:v>
                      </c:pt>
                      <c:pt idx="1418">
                        <c:v>214.5</c:v>
                      </c:pt>
                      <c:pt idx="1419">
                        <c:v>216</c:v>
                      </c:pt>
                      <c:pt idx="1420">
                        <c:v>217.2</c:v>
                      </c:pt>
                      <c:pt idx="1421">
                        <c:v>214</c:v>
                      </c:pt>
                      <c:pt idx="1422">
                        <c:v>217.5</c:v>
                      </c:pt>
                      <c:pt idx="1423">
                        <c:v>213.6</c:v>
                      </c:pt>
                      <c:pt idx="1424">
                        <c:v>216.4</c:v>
                      </c:pt>
                      <c:pt idx="1425">
                        <c:v>217.8</c:v>
                      </c:pt>
                      <c:pt idx="1426">
                        <c:v>215</c:v>
                      </c:pt>
                      <c:pt idx="1427">
                        <c:v>215.5</c:v>
                      </c:pt>
                      <c:pt idx="1428">
                        <c:v>217.2</c:v>
                      </c:pt>
                      <c:pt idx="1429">
                        <c:v>216.2</c:v>
                      </c:pt>
                      <c:pt idx="1430">
                        <c:v>217</c:v>
                      </c:pt>
                      <c:pt idx="1431">
                        <c:v>213.2</c:v>
                      </c:pt>
                      <c:pt idx="1432">
                        <c:v>215.9</c:v>
                      </c:pt>
                      <c:pt idx="1433">
                        <c:v>215.1</c:v>
                      </c:pt>
                      <c:pt idx="1434">
                        <c:v>214.5</c:v>
                      </c:pt>
                      <c:pt idx="1435">
                        <c:v>215.8</c:v>
                      </c:pt>
                      <c:pt idx="1436">
                        <c:v>216.6</c:v>
                      </c:pt>
                      <c:pt idx="1437">
                        <c:v>214.9</c:v>
                      </c:pt>
                      <c:pt idx="1438">
                        <c:v>215.9</c:v>
                      </c:pt>
                      <c:pt idx="1439">
                        <c:v>216.5</c:v>
                      </c:pt>
                      <c:pt idx="1440">
                        <c:v>216.9</c:v>
                      </c:pt>
                      <c:pt idx="1441">
                        <c:v>216.7</c:v>
                      </c:pt>
                      <c:pt idx="1442">
                        <c:v>219.1</c:v>
                      </c:pt>
                      <c:pt idx="1443">
                        <c:v>213.8</c:v>
                      </c:pt>
                      <c:pt idx="1444">
                        <c:v>215.3</c:v>
                      </c:pt>
                      <c:pt idx="1445">
                        <c:v>217.5</c:v>
                      </c:pt>
                      <c:pt idx="1446">
                        <c:v>214.4</c:v>
                      </c:pt>
                      <c:pt idx="1447">
                        <c:v>218.4</c:v>
                      </c:pt>
                      <c:pt idx="1448">
                        <c:v>217.4</c:v>
                      </c:pt>
                      <c:pt idx="1449">
                        <c:v>217.3</c:v>
                      </c:pt>
                      <c:pt idx="1450">
                        <c:v>215.9</c:v>
                      </c:pt>
                      <c:pt idx="1451">
                        <c:v>218.1</c:v>
                      </c:pt>
                      <c:pt idx="1452">
                        <c:v>214.4</c:v>
                      </c:pt>
                      <c:pt idx="1453">
                        <c:v>214.6</c:v>
                      </c:pt>
                      <c:pt idx="1454">
                        <c:v>218.6</c:v>
                      </c:pt>
                      <c:pt idx="1455">
                        <c:v>216.4</c:v>
                      </c:pt>
                      <c:pt idx="1456">
                        <c:v>215.4</c:v>
                      </c:pt>
                      <c:pt idx="1457">
                        <c:v>220.1</c:v>
                      </c:pt>
                      <c:pt idx="1458">
                        <c:v>215.6</c:v>
                      </c:pt>
                      <c:pt idx="1459">
                        <c:v>216.1</c:v>
                      </c:pt>
                      <c:pt idx="1460">
                        <c:v>217.2</c:v>
                      </c:pt>
                      <c:pt idx="1461">
                        <c:v>217</c:v>
                      </c:pt>
                      <c:pt idx="1462">
                        <c:v>217.1</c:v>
                      </c:pt>
                      <c:pt idx="1463">
                        <c:v>217.6</c:v>
                      </c:pt>
                      <c:pt idx="1464">
                        <c:v>217.7</c:v>
                      </c:pt>
                      <c:pt idx="1465">
                        <c:v>216.2</c:v>
                      </c:pt>
                      <c:pt idx="1466">
                        <c:v>219.7</c:v>
                      </c:pt>
                      <c:pt idx="1467">
                        <c:v>216.7</c:v>
                      </c:pt>
                      <c:pt idx="1468">
                        <c:v>218.6</c:v>
                      </c:pt>
                      <c:pt idx="1469">
                        <c:v>217.5</c:v>
                      </c:pt>
                      <c:pt idx="1470">
                        <c:v>218.5</c:v>
                      </c:pt>
                      <c:pt idx="1471">
                        <c:v>219.7</c:v>
                      </c:pt>
                      <c:pt idx="1472">
                        <c:v>219.2</c:v>
                      </c:pt>
                      <c:pt idx="1473">
                        <c:v>219.3</c:v>
                      </c:pt>
                      <c:pt idx="1474">
                        <c:v>216.1</c:v>
                      </c:pt>
                      <c:pt idx="1475">
                        <c:v>220.2</c:v>
                      </c:pt>
                      <c:pt idx="1476">
                        <c:v>216.1</c:v>
                      </c:pt>
                      <c:pt idx="1477">
                        <c:v>222.2</c:v>
                      </c:pt>
                      <c:pt idx="1478">
                        <c:v>217.1</c:v>
                      </c:pt>
                      <c:pt idx="1479">
                        <c:v>218.2</c:v>
                      </c:pt>
                      <c:pt idx="1480">
                        <c:v>218.1</c:v>
                      </c:pt>
                      <c:pt idx="1481">
                        <c:v>218.8</c:v>
                      </c:pt>
                      <c:pt idx="1482">
                        <c:v>220.1</c:v>
                      </c:pt>
                      <c:pt idx="1483">
                        <c:v>218.8</c:v>
                      </c:pt>
                      <c:pt idx="1484">
                        <c:v>217.8</c:v>
                      </c:pt>
                      <c:pt idx="1485">
                        <c:v>218.2</c:v>
                      </c:pt>
                      <c:pt idx="1486">
                        <c:v>215.7</c:v>
                      </c:pt>
                      <c:pt idx="1487">
                        <c:v>220.5</c:v>
                      </c:pt>
                      <c:pt idx="1488">
                        <c:v>218.5</c:v>
                      </c:pt>
                      <c:pt idx="1489">
                        <c:v>216.5</c:v>
                      </c:pt>
                      <c:pt idx="1490">
                        <c:v>217</c:v>
                      </c:pt>
                      <c:pt idx="1491">
                        <c:v>217.7</c:v>
                      </c:pt>
                      <c:pt idx="1492">
                        <c:v>218.3</c:v>
                      </c:pt>
                      <c:pt idx="1493">
                        <c:v>218.6</c:v>
                      </c:pt>
                      <c:pt idx="1494">
                        <c:v>219</c:v>
                      </c:pt>
                      <c:pt idx="1495">
                        <c:v>218</c:v>
                      </c:pt>
                      <c:pt idx="1496">
                        <c:v>216.7</c:v>
                      </c:pt>
                      <c:pt idx="1497">
                        <c:v>216.5</c:v>
                      </c:pt>
                      <c:pt idx="1498">
                        <c:v>216.3</c:v>
                      </c:pt>
                      <c:pt idx="1499">
                        <c:v>218.5</c:v>
                      </c:pt>
                      <c:pt idx="1500">
                        <c:v>219.2</c:v>
                      </c:pt>
                      <c:pt idx="1501">
                        <c:v>217.3</c:v>
                      </c:pt>
                      <c:pt idx="1502">
                        <c:v>219.5</c:v>
                      </c:pt>
                      <c:pt idx="1503">
                        <c:v>219.3</c:v>
                      </c:pt>
                      <c:pt idx="1504">
                        <c:v>220.5</c:v>
                      </c:pt>
                      <c:pt idx="1505">
                        <c:v>217.8</c:v>
                      </c:pt>
                      <c:pt idx="1506">
                        <c:v>217.2</c:v>
                      </c:pt>
                      <c:pt idx="1507">
                        <c:v>218</c:v>
                      </c:pt>
                      <c:pt idx="1508">
                        <c:v>220.2</c:v>
                      </c:pt>
                      <c:pt idx="1509">
                        <c:v>218</c:v>
                      </c:pt>
                      <c:pt idx="1510">
                        <c:v>217.8</c:v>
                      </c:pt>
                      <c:pt idx="1511">
                        <c:v>219.4</c:v>
                      </c:pt>
                      <c:pt idx="1512">
                        <c:v>221.5</c:v>
                      </c:pt>
                      <c:pt idx="1513">
                        <c:v>219.9</c:v>
                      </c:pt>
                      <c:pt idx="1514">
                        <c:v>218.6</c:v>
                      </c:pt>
                      <c:pt idx="1515">
                        <c:v>217.7</c:v>
                      </c:pt>
                      <c:pt idx="1516">
                        <c:v>218.7</c:v>
                      </c:pt>
                      <c:pt idx="1517">
                        <c:v>220.6</c:v>
                      </c:pt>
                      <c:pt idx="1518">
                        <c:v>219.7</c:v>
                      </c:pt>
                      <c:pt idx="1519">
                        <c:v>218.5</c:v>
                      </c:pt>
                      <c:pt idx="1520">
                        <c:v>217.4</c:v>
                      </c:pt>
                      <c:pt idx="1521">
                        <c:v>216</c:v>
                      </c:pt>
                      <c:pt idx="1522">
                        <c:v>219.8</c:v>
                      </c:pt>
                      <c:pt idx="1523">
                        <c:v>219.4</c:v>
                      </c:pt>
                      <c:pt idx="1524">
                        <c:v>218.5</c:v>
                      </c:pt>
                      <c:pt idx="1525">
                        <c:v>218.6</c:v>
                      </c:pt>
                      <c:pt idx="1526">
                        <c:v>219.9</c:v>
                      </c:pt>
                      <c:pt idx="1527">
                        <c:v>218.6</c:v>
                      </c:pt>
                      <c:pt idx="1528">
                        <c:v>220.3</c:v>
                      </c:pt>
                      <c:pt idx="1529">
                        <c:v>218.3</c:v>
                      </c:pt>
                      <c:pt idx="1530">
                        <c:v>217.6</c:v>
                      </c:pt>
                      <c:pt idx="1531">
                        <c:v>217.2</c:v>
                      </c:pt>
                      <c:pt idx="1532">
                        <c:v>216.1</c:v>
                      </c:pt>
                      <c:pt idx="1533">
                        <c:v>219.6</c:v>
                      </c:pt>
                      <c:pt idx="1534">
                        <c:v>218.7</c:v>
                      </c:pt>
                      <c:pt idx="1535">
                        <c:v>219.5</c:v>
                      </c:pt>
                      <c:pt idx="1536">
                        <c:v>219.5</c:v>
                      </c:pt>
                      <c:pt idx="1537">
                        <c:v>218.9</c:v>
                      </c:pt>
                      <c:pt idx="1538">
                        <c:v>218.2</c:v>
                      </c:pt>
                      <c:pt idx="1539">
                        <c:v>219.1</c:v>
                      </c:pt>
                      <c:pt idx="1540">
                        <c:v>219.9</c:v>
                      </c:pt>
                      <c:pt idx="1541">
                        <c:v>220.8</c:v>
                      </c:pt>
                      <c:pt idx="1542">
                        <c:v>219.9</c:v>
                      </c:pt>
                      <c:pt idx="1543">
                        <c:v>221</c:v>
                      </c:pt>
                      <c:pt idx="1544">
                        <c:v>220.1</c:v>
                      </c:pt>
                      <c:pt idx="1545">
                        <c:v>219.3</c:v>
                      </c:pt>
                      <c:pt idx="1546">
                        <c:v>218.5</c:v>
                      </c:pt>
                      <c:pt idx="1547">
                        <c:v>218.3</c:v>
                      </c:pt>
                      <c:pt idx="1548">
                        <c:v>218.2</c:v>
                      </c:pt>
                      <c:pt idx="1549">
                        <c:v>220</c:v>
                      </c:pt>
                      <c:pt idx="1550">
                        <c:v>219.1</c:v>
                      </c:pt>
                      <c:pt idx="1551">
                        <c:v>217.8</c:v>
                      </c:pt>
                      <c:pt idx="1552">
                        <c:v>217.7</c:v>
                      </c:pt>
                      <c:pt idx="1553">
                        <c:v>217.9</c:v>
                      </c:pt>
                      <c:pt idx="1554">
                        <c:v>220.7</c:v>
                      </c:pt>
                      <c:pt idx="1555">
                        <c:v>220.3</c:v>
                      </c:pt>
                      <c:pt idx="1556">
                        <c:v>219.7</c:v>
                      </c:pt>
                      <c:pt idx="1557">
                        <c:v>221.7</c:v>
                      </c:pt>
                      <c:pt idx="1558">
                        <c:v>221.9</c:v>
                      </c:pt>
                      <c:pt idx="1559">
                        <c:v>220.5</c:v>
                      </c:pt>
                      <c:pt idx="1560">
                        <c:v>217</c:v>
                      </c:pt>
                      <c:pt idx="1561">
                        <c:v>222.4</c:v>
                      </c:pt>
                      <c:pt idx="1562">
                        <c:v>218</c:v>
                      </c:pt>
                      <c:pt idx="1563">
                        <c:v>220.4</c:v>
                      </c:pt>
                      <c:pt idx="1564">
                        <c:v>218.8</c:v>
                      </c:pt>
                      <c:pt idx="1565">
                        <c:v>219.4</c:v>
                      </c:pt>
                      <c:pt idx="1566">
                        <c:v>222.4</c:v>
                      </c:pt>
                      <c:pt idx="1567">
                        <c:v>218</c:v>
                      </c:pt>
                      <c:pt idx="1568">
                        <c:v>218.2</c:v>
                      </c:pt>
                      <c:pt idx="1569">
                        <c:v>220.3</c:v>
                      </c:pt>
                      <c:pt idx="1570">
                        <c:v>219.3</c:v>
                      </c:pt>
                      <c:pt idx="1571">
                        <c:v>219.4</c:v>
                      </c:pt>
                      <c:pt idx="1572">
                        <c:v>219.7</c:v>
                      </c:pt>
                      <c:pt idx="1573">
                        <c:v>219.6</c:v>
                      </c:pt>
                      <c:pt idx="1574">
                        <c:v>219</c:v>
                      </c:pt>
                      <c:pt idx="1575">
                        <c:v>220.3</c:v>
                      </c:pt>
                      <c:pt idx="1576">
                        <c:v>219.6</c:v>
                      </c:pt>
                      <c:pt idx="1577">
                        <c:v>218.5</c:v>
                      </c:pt>
                      <c:pt idx="1578">
                        <c:v>216.1</c:v>
                      </c:pt>
                      <c:pt idx="1579">
                        <c:v>219.1</c:v>
                      </c:pt>
                      <c:pt idx="1580">
                        <c:v>217.8</c:v>
                      </c:pt>
                      <c:pt idx="1581">
                        <c:v>218.1</c:v>
                      </c:pt>
                      <c:pt idx="1582">
                        <c:v>220.6</c:v>
                      </c:pt>
                      <c:pt idx="1583">
                        <c:v>219.7</c:v>
                      </c:pt>
                      <c:pt idx="1584">
                        <c:v>218.3</c:v>
                      </c:pt>
                      <c:pt idx="1585">
                        <c:v>216.7</c:v>
                      </c:pt>
                      <c:pt idx="1586">
                        <c:v>217.6</c:v>
                      </c:pt>
                      <c:pt idx="1587">
                        <c:v>219.1</c:v>
                      </c:pt>
                      <c:pt idx="1588">
                        <c:v>218.9</c:v>
                      </c:pt>
                      <c:pt idx="1589">
                        <c:v>219.4</c:v>
                      </c:pt>
                      <c:pt idx="1590">
                        <c:v>221</c:v>
                      </c:pt>
                      <c:pt idx="1591">
                        <c:v>218.7</c:v>
                      </c:pt>
                      <c:pt idx="1592">
                        <c:v>217.5</c:v>
                      </c:pt>
                      <c:pt idx="1593">
                        <c:v>222</c:v>
                      </c:pt>
                      <c:pt idx="1594">
                        <c:v>221.7</c:v>
                      </c:pt>
                      <c:pt idx="1595">
                        <c:v>218</c:v>
                      </c:pt>
                      <c:pt idx="1596">
                        <c:v>218.8</c:v>
                      </c:pt>
                      <c:pt idx="1597">
                        <c:v>218.6</c:v>
                      </c:pt>
                      <c:pt idx="1598">
                        <c:v>219.6</c:v>
                      </c:pt>
                      <c:pt idx="1599">
                        <c:v>220.7</c:v>
                      </c:pt>
                      <c:pt idx="1600">
                        <c:v>219.9</c:v>
                      </c:pt>
                      <c:pt idx="1601">
                        <c:v>220.8</c:v>
                      </c:pt>
                      <c:pt idx="1602">
                        <c:v>217.7</c:v>
                      </c:pt>
                      <c:pt idx="1603">
                        <c:v>219.2</c:v>
                      </c:pt>
                      <c:pt idx="1604">
                        <c:v>220.1</c:v>
                      </c:pt>
                      <c:pt idx="1605">
                        <c:v>218</c:v>
                      </c:pt>
                      <c:pt idx="1606">
                        <c:v>218.2</c:v>
                      </c:pt>
                      <c:pt idx="1607">
                        <c:v>216.3</c:v>
                      </c:pt>
                      <c:pt idx="1608">
                        <c:v>217.3</c:v>
                      </c:pt>
                      <c:pt idx="1609">
                        <c:v>219.5</c:v>
                      </c:pt>
                      <c:pt idx="1610">
                        <c:v>219.7</c:v>
                      </c:pt>
                      <c:pt idx="1611">
                        <c:v>220.4</c:v>
                      </c:pt>
                      <c:pt idx="1612">
                        <c:v>220.6</c:v>
                      </c:pt>
                      <c:pt idx="1613">
                        <c:v>218.7</c:v>
                      </c:pt>
                      <c:pt idx="1614">
                        <c:v>220.3</c:v>
                      </c:pt>
                      <c:pt idx="1615">
                        <c:v>221.5</c:v>
                      </c:pt>
                      <c:pt idx="1616">
                        <c:v>220.3</c:v>
                      </c:pt>
                      <c:pt idx="1617">
                        <c:v>219.3</c:v>
                      </c:pt>
                      <c:pt idx="1618">
                        <c:v>218.1</c:v>
                      </c:pt>
                      <c:pt idx="1619">
                        <c:v>220.6</c:v>
                      </c:pt>
                      <c:pt idx="1620">
                        <c:v>220.8</c:v>
                      </c:pt>
                      <c:pt idx="1621">
                        <c:v>219.9</c:v>
                      </c:pt>
                      <c:pt idx="1622">
                        <c:v>217.9</c:v>
                      </c:pt>
                      <c:pt idx="1623">
                        <c:v>221.2</c:v>
                      </c:pt>
                      <c:pt idx="1624">
                        <c:v>218.5</c:v>
                      </c:pt>
                      <c:pt idx="1625">
                        <c:v>219.1</c:v>
                      </c:pt>
                      <c:pt idx="1626">
                        <c:v>219.1</c:v>
                      </c:pt>
                      <c:pt idx="1627">
                        <c:v>217.2</c:v>
                      </c:pt>
                      <c:pt idx="1628">
                        <c:v>220.2</c:v>
                      </c:pt>
                      <c:pt idx="1629">
                        <c:v>220.1</c:v>
                      </c:pt>
                      <c:pt idx="1630">
                        <c:v>217.7</c:v>
                      </c:pt>
                      <c:pt idx="1631">
                        <c:v>218.9</c:v>
                      </c:pt>
                      <c:pt idx="1632">
                        <c:v>221.1</c:v>
                      </c:pt>
                      <c:pt idx="1633">
                        <c:v>218.1</c:v>
                      </c:pt>
                      <c:pt idx="1634">
                        <c:v>219.6</c:v>
                      </c:pt>
                      <c:pt idx="1635">
                        <c:v>220.3</c:v>
                      </c:pt>
                      <c:pt idx="1636">
                        <c:v>218.2</c:v>
                      </c:pt>
                      <c:pt idx="1637">
                        <c:v>218.7</c:v>
                      </c:pt>
                      <c:pt idx="1638">
                        <c:v>221</c:v>
                      </c:pt>
                      <c:pt idx="1639">
                        <c:v>220.3</c:v>
                      </c:pt>
                      <c:pt idx="1640">
                        <c:v>221.5</c:v>
                      </c:pt>
                      <c:pt idx="1641">
                        <c:v>221.3</c:v>
                      </c:pt>
                      <c:pt idx="1642">
                        <c:v>218.2</c:v>
                      </c:pt>
                      <c:pt idx="1643">
                        <c:v>218.4</c:v>
                      </c:pt>
                      <c:pt idx="1644">
                        <c:v>220.8</c:v>
                      </c:pt>
                      <c:pt idx="1645">
                        <c:v>218.6</c:v>
                      </c:pt>
                      <c:pt idx="1646">
                        <c:v>217.8</c:v>
                      </c:pt>
                      <c:pt idx="1647">
                        <c:v>222.9</c:v>
                      </c:pt>
                      <c:pt idx="1648">
                        <c:v>221.1</c:v>
                      </c:pt>
                      <c:pt idx="1649">
                        <c:v>220.7</c:v>
                      </c:pt>
                      <c:pt idx="1650">
                        <c:v>219.4</c:v>
                      </c:pt>
                      <c:pt idx="1651">
                        <c:v>222</c:v>
                      </c:pt>
                      <c:pt idx="1652">
                        <c:v>220.5</c:v>
                      </c:pt>
                      <c:pt idx="1653">
                        <c:v>221.3</c:v>
                      </c:pt>
                      <c:pt idx="1654">
                        <c:v>218.1</c:v>
                      </c:pt>
                      <c:pt idx="1655">
                        <c:v>219.8</c:v>
                      </c:pt>
                      <c:pt idx="1656">
                        <c:v>221.2</c:v>
                      </c:pt>
                      <c:pt idx="1657">
                        <c:v>217.4</c:v>
                      </c:pt>
                      <c:pt idx="1658">
                        <c:v>217.5</c:v>
                      </c:pt>
                      <c:pt idx="1659">
                        <c:v>220</c:v>
                      </c:pt>
                      <c:pt idx="1660">
                        <c:v>219</c:v>
                      </c:pt>
                      <c:pt idx="1661">
                        <c:v>220.2</c:v>
                      </c:pt>
                      <c:pt idx="1662">
                        <c:v>220.1</c:v>
                      </c:pt>
                      <c:pt idx="1663">
                        <c:v>221.1</c:v>
                      </c:pt>
                      <c:pt idx="1664">
                        <c:v>220.6</c:v>
                      </c:pt>
                      <c:pt idx="1665">
                        <c:v>220.4</c:v>
                      </c:pt>
                      <c:pt idx="1666">
                        <c:v>219.2</c:v>
                      </c:pt>
                      <c:pt idx="1667">
                        <c:v>218.5</c:v>
                      </c:pt>
                      <c:pt idx="1668">
                        <c:v>219.8</c:v>
                      </c:pt>
                      <c:pt idx="1669">
                        <c:v>220.5</c:v>
                      </c:pt>
                      <c:pt idx="1670">
                        <c:v>220.7</c:v>
                      </c:pt>
                      <c:pt idx="1671">
                        <c:v>221.4</c:v>
                      </c:pt>
                      <c:pt idx="1672">
                        <c:v>220.4</c:v>
                      </c:pt>
                      <c:pt idx="1673">
                        <c:v>221.4</c:v>
                      </c:pt>
                      <c:pt idx="1674">
                        <c:v>220</c:v>
                      </c:pt>
                      <c:pt idx="1675">
                        <c:v>220</c:v>
                      </c:pt>
                      <c:pt idx="1676">
                        <c:v>221.3</c:v>
                      </c:pt>
                      <c:pt idx="1677">
                        <c:v>220.7</c:v>
                      </c:pt>
                      <c:pt idx="1678">
                        <c:v>216.9</c:v>
                      </c:pt>
                      <c:pt idx="1679">
                        <c:v>218</c:v>
                      </c:pt>
                      <c:pt idx="1680">
                        <c:v>220.6</c:v>
                      </c:pt>
                      <c:pt idx="1681">
                        <c:v>219.9</c:v>
                      </c:pt>
                      <c:pt idx="1682">
                        <c:v>219.3</c:v>
                      </c:pt>
                      <c:pt idx="1683">
                        <c:v>222.1</c:v>
                      </c:pt>
                      <c:pt idx="1684">
                        <c:v>218.2</c:v>
                      </c:pt>
                      <c:pt idx="1685">
                        <c:v>221.4</c:v>
                      </c:pt>
                      <c:pt idx="1686">
                        <c:v>222</c:v>
                      </c:pt>
                      <c:pt idx="1687">
                        <c:v>218.7</c:v>
                      </c:pt>
                      <c:pt idx="1688">
                        <c:v>224.5</c:v>
                      </c:pt>
                      <c:pt idx="1689">
                        <c:v>219.1</c:v>
                      </c:pt>
                      <c:pt idx="1690">
                        <c:v>221.7</c:v>
                      </c:pt>
                      <c:pt idx="1691">
                        <c:v>220.8</c:v>
                      </c:pt>
                      <c:pt idx="1692">
                        <c:v>221</c:v>
                      </c:pt>
                      <c:pt idx="1693">
                        <c:v>218</c:v>
                      </c:pt>
                      <c:pt idx="1694">
                        <c:v>220.7</c:v>
                      </c:pt>
                      <c:pt idx="1695">
                        <c:v>220.4</c:v>
                      </c:pt>
                      <c:pt idx="1696">
                        <c:v>220.5</c:v>
                      </c:pt>
                      <c:pt idx="1697">
                        <c:v>220.9</c:v>
                      </c:pt>
                      <c:pt idx="1698">
                        <c:v>222.8</c:v>
                      </c:pt>
                      <c:pt idx="1699">
                        <c:v>220.7</c:v>
                      </c:pt>
                      <c:pt idx="1700">
                        <c:v>222.3</c:v>
                      </c:pt>
                      <c:pt idx="1701">
                        <c:v>223.5</c:v>
                      </c:pt>
                      <c:pt idx="1702">
                        <c:v>221.6</c:v>
                      </c:pt>
                      <c:pt idx="1703">
                        <c:v>222.2</c:v>
                      </c:pt>
                      <c:pt idx="1704">
                        <c:v>224.3</c:v>
                      </c:pt>
                      <c:pt idx="1705">
                        <c:v>221.9</c:v>
                      </c:pt>
                      <c:pt idx="1706">
                        <c:v>223.2</c:v>
                      </c:pt>
                      <c:pt idx="1707">
                        <c:v>221.5</c:v>
                      </c:pt>
                      <c:pt idx="1708">
                        <c:v>220.1</c:v>
                      </c:pt>
                      <c:pt idx="1709">
                        <c:v>225.5</c:v>
                      </c:pt>
                      <c:pt idx="1710">
                        <c:v>222.6</c:v>
                      </c:pt>
                      <c:pt idx="1711">
                        <c:v>220.8</c:v>
                      </c:pt>
                      <c:pt idx="1712">
                        <c:v>222.4</c:v>
                      </c:pt>
                      <c:pt idx="1713">
                        <c:v>223.1</c:v>
                      </c:pt>
                      <c:pt idx="1714">
                        <c:v>222.3</c:v>
                      </c:pt>
                      <c:pt idx="1715">
                        <c:v>221.7</c:v>
                      </c:pt>
                      <c:pt idx="1716">
                        <c:v>223.5</c:v>
                      </c:pt>
                      <c:pt idx="1717">
                        <c:v>219.6</c:v>
                      </c:pt>
                      <c:pt idx="1718">
                        <c:v>225.2</c:v>
                      </c:pt>
                      <c:pt idx="1719">
                        <c:v>223.1</c:v>
                      </c:pt>
                      <c:pt idx="1720">
                        <c:v>222.4</c:v>
                      </c:pt>
                      <c:pt idx="1721">
                        <c:v>220.8</c:v>
                      </c:pt>
                      <c:pt idx="1722">
                        <c:v>221.4</c:v>
                      </c:pt>
                      <c:pt idx="1723">
                        <c:v>221.9</c:v>
                      </c:pt>
                      <c:pt idx="1724">
                        <c:v>222.6</c:v>
                      </c:pt>
                      <c:pt idx="1725">
                        <c:v>222.8</c:v>
                      </c:pt>
                      <c:pt idx="1726">
                        <c:v>219.8</c:v>
                      </c:pt>
                      <c:pt idx="1727">
                        <c:v>218.9</c:v>
                      </c:pt>
                      <c:pt idx="1728">
                        <c:v>222.1</c:v>
                      </c:pt>
                      <c:pt idx="1729">
                        <c:v>222.4</c:v>
                      </c:pt>
                      <c:pt idx="1730">
                        <c:v>222.3</c:v>
                      </c:pt>
                      <c:pt idx="1731">
                        <c:v>223.3</c:v>
                      </c:pt>
                      <c:pt idx="1732">
                        <c:v>222.2</c:v>
                      </c:pt>
                      <c:pt idx="1733">
                        <c:v>223.5</c:v>
                      </c:pt>
                      <c:pt idx="1734">
                        <c:v>223.1</c:v>
                      </c:pt>
                      <c:pt idx="1735">
                        <c:v>221.9</c:v>
                      </c:pt>
                      <c:pt idx="1736">
                        <c:v>220.9</c:v>
                      </c:pt>
                      <c:pt idx="1737">
                        <c:v>225</c:v>
                      </c:pt>
                      <c:pt idx="1738">
                        <c:v>222.6</c:v>
                      </c:pt>
                      <c:pt idx="1739">
                        <c:v>221.8</c:v>
                      </c:pt>
                      <c:pt idx="1740">
                        <c:v>221.8</c:v>
                      </c:pt>
                      <c:pt idx="1741">
                        <c:v>222.3</c:v>
                      </c:pt>
                      <c:pt idx="1742">
                        <c:v>221.5</c:v>
                      </c:pt>
                      <c:pt idx="1743">
                        <c:v>224.9</c:v>
                      </c:pt>
                      <c:pt idx="1744">
                        <c:v>222.1</c:v>
                      </c:pt>
                      <c:pt idx="1745">
                        <c:v>223.3</c:v>
                      </c:pt>
                      <c:pt idx="1746">
                        <c:v>221.4</c:v>
                      </c:pt>
                      <c:pt idx="1747">
                        <c:v>221.1</c:v>
                      </c:pt>
                      <c:pt idx="1748">
                        <c:v>222.5</c:v>
                      </c:pt>
                      <c:pt idx="1749">
                        <c:v>220.6</c:v>
                      </c:pt>
                      <c:pt idx="1750">
                        <c:v>223.7</c:v>
                      </c:pt>
                      <c:pt idx="1751">
                        <c:v>222</c:v>
                      </c:pt>
                      <c:pt idx="1752">
                        <c:v>221.2</c:v>
                      </c:pt>
                      <c:pt idx="1753">
                        <c:v>221.5</c:v>
                      </c:pt>
                      <c:pt idx="1754">
                        <c:v>220.5</c:v>
                      </c:pt>
                      <c:pt idx="1755">
                        <c:v>222.5</c:v>
                      </c:pt>
                      <c:pt idx="1756">
                        <c:v>224.3</c:v>
                      </c:pt>
                      <c:pt idx="1757">
                        <c:v>222.1</c:v>
                      </c:pt>
                      <c:pt idx="1758">
                        <c:v>223</c:v>
                      </c:pt>
                      <c:pt idx="1759">
                        <c:v>224.7</c:v>
                      </c:pt>
                      <c:pt idx="1760">
                        <c:v>222.1</c:v>
                      </c:pt>
                      <c:pt idx="1761">
                        <c:v>224.2</c:v>
                      </c:pt>
                      <c:pt idx="1762">
                        <c:v>223.5</c:v>
                      </c:pt>
                      <c:pt idx="1763">
                        <c:v>221.9</c:v>
                      </c:pt>
                      <c:pt idx="1764">
                        <c:v>221.5</c:v>
                      </c:pt>
                      <c:pt idx="1765">
                        <c:v>223.1</c:v>
                      </c:pt>
                      <c:pt idx="1766">
                        <c:v>223.2</c:v>
                      </c:pt>
                      <c:pt idx="1767">
                        <c:v>221.4</c:v>
                      </c:pt>
                      <c:pt idx="1768">
                        <c:v>223.2</c:v>
                      </c:pt>
                      <c:pt idx="1769">
                        <c:v>223.3</c:v>
                      </c:pt>
                      <c:pt idx="1770">
                        <c:v>223.7</c:v>
                      </c:pt>
                      <c:pt idx="1771">
                        <c:v>221.3</c:v>
                      </c:pt>
                      <c:pt idx="1772">
                        <c:v>224.5</c:v>
                      </c:pt>
                      <c:pt idx="1773">
                        <c:v>221.6</c:v>
                      </c:pt>
                      <c:pt idx="1774">
                        <c:v>224.1</c:v>
                      </c:pt>
                      <c:pt idx="1775">
                        <c:v>222.2</c:v>
                      </c:pt>
                      <c:pt idx="1776">
                        <c:v>223.2</c:v>
                      </c:pt>
                      <c:pt idx="1777">
                        <c:v>222.4</c:v>
                      </c:pt>
                      <c:pt idx="1778">
                        <c:v>221.7</c:v>
                      </c:pt>
                      <c:pt idx="1779">
                        <c:v>227.1</c:v>
                      </c:pt>
                      <c:pt idx="1780">
                        <c:v>223.3</c:v>
                      </c:pt>
                      <c:pt idx="1781">
                        <c:v>224.1</c:v>
                      </c:pt>
                      <c:pt idx="1782">
                        <c:v>224.7</c:v>
                      </c:pt>
                      <c:pt idx="1783">
                        <c:v>222.3</c:v>
                      </c:pt>
                      <c:pt idx="1784">
                        <c:v>222.2</c:v>
                      </c:pt>
                      <c:pt idx="1785">
                        <c:v>223.7</c:v>
                      </c:pt>
                      <c:pt idx="1786">
                        <c:v>221</c:v>
                      </c:pt>
                      <c:pt idx="1787">
                        <c:v>224.7</c:v>
                      </c:pt>
                      <c:pt idx="1788">
                        <c:v>222.9</c:v>
                      </c:pt>
                      <c:pt idx="1789">
                        <c:v>222.1</c:v>
                      </c:pt>
                      <c:pt idx="1790">
                        <c:v>222.3</c:v>
                      </c:pt>
                      <c:pt idx="1791">
                        <c:v>226.2</c:v>
                      </c:pt>
                      <c:pt idx="1792">
                        <c:v>224.6</c:v>
                      </c:pt>
                      <c:pt idx="1793">
                        <c:v>222.2</c:v>
                      </c:pt>
                      <c:pt idx="1794">
                        <c:v>222.1</c:v>
                      </c:pt>
                      <c:pt idx="1795">
                        <c:v>224.1</c:v>
                      </c:pt>
                      <c:pt idx="1796">
                        <c:v>222.9</c:v>
                      </c:pt>
                      <c:pt idx="1797">
                        <c:v>221.9</c:v>
                      </c:pt>
                      <c:pt idx="1798">
                        <c:v>223.5</c:v>
                      </c:pt>
                      <c:pt idx="1799">
                        <c:v>222.5</c:v>
                      </c:pt>
                      <c:pt idx="1800">
                        <c:v>225</c:v>
                      </c:pt>
                      <c:pt idx="1801">
                        <c:v>220.6</c:v>
                      </c:pt>
                      <c:pt idx="1802">
                        <c:v>221.5</c:v>
                      </c:pt>
                      <c:pt idx="1803">
                        <c:v>221.3</c:v>
                      </c:pt>
                      <c:pt idx="1804">
                        <c:v>222.1</c:v>
                      </c:pt>
                      <c:pt idx="1805">
                        <c:v>223.8</c:v>
                      </c:pt>
                      <c:pt idx="1806">
                        <c:v>220.1</c:v>
                      </c:pt>
                      <c:pt idx="1807">
                        <c:v>222.5</c:v>
                      </c:pt>
                      <c:pt idx="1808">
                        <c:v>224.4</c:v>
                      </c:pt>
                      <c:pt idx="1809">
                        <c:v>222</c:v>
                      </c:pt>
                      <c:pt idx="1810">
                        <c:v>221.8</c:v>
                      </c:pt>
                      <c:pt idx="1811">
                        <c:v>222.8</c:v>
                      </c:pt>
                      <c:pt idx="1812">
                        <c:v>221.6</c:v>
                      </c:pt>
                      <c:pt idx="1813">
                        <c:v>223.6</c:v>
                      </c:pt>
                      <c:pt idx="1814">
                        <c:v>221.7</c:v>
                      </c:pt>
                      <c:pt idx="1815">
                        <c:v>222.4</c:v>
                      </c:pt>
                      <c:pt idx="1816">
                        <c:v>225.4</c:v>
                      </c:pt>
                      <c:pt idx="1817">
                        <c:v>225.5</c:v>
                      </c:pt>
                      <c:pt idx="1818">
                        <c:v>224.7</c:v>
                      </c:pt>
                      <c:pt idx="1819">
                        <c:v>221.9</c:v>
                      </c:pt>
                      <c:pt idx="1820">
                        <c:v>222.6</c:v>
                      </c:pt>
                      <c:pt idx="1821">
                        <c:v>224.3</c:v>
                      </c:pt>
                      <c:pt idx="1822">
                        <c:v>222.9</c:v>
                      </c:pt>
                      <c:pt idx="1823">
                        <c:v>223.9</c:v>
                      </c:pt>
                      <c:pt idx="1824">
                        <c:v>224.2</c:v>
                      </c:pt>
                      <c:pt idx="1825">
                        <c:v>222.7</c:v>
                      </c:pt>
                      <c:pt idx="1826">
                        <c:v>224</c:v>
                      </c:pt>
                      <c:pt idx="1827">
                        <c:v>221.7</c:v>
                      </c:pt>
                      <c:pt idx="1828">
                        <c:v>220.9</c:v>
                      </c:pt>
                      <c:pt idx="1829">
                        <c:v>221.3</c:v>
                      </c:pt>
                      <c:pt idx="1830">
                        <c:v>223.5</c:v>
                      </c:pt>
                      <c:pt idx="1831">
                        <c:v>223.1</c:v>
                      </c:pt>
                      <c:pt idx="1832">
                        <c:v>224.5</c:v>
                      </c:pt>
                      <c:pt idx="1833">
                        <c:v>225.1</c:v>
                      </c:pt>
                      <c:pt idx="1834">
                        <c:v>222.2</c:v>
                      </c:pt>
                      <c:pt idx="1835">
                        <c:v>221.3</c:v>
                      </c:pt>
                      <c:pt idx="1836">
                        <c:v>223.8</c:v>
                      </c:pt>
                      <c:pt idx="1837">
                        <c:v>223.8</c:v>
                      </c:pt>
                      <c:pt idx="1838">
                        <c:v>221.9</c:v>
                      </c:pt>
                      <c:pt idx="1839">
                        <c:v>223.1</c:v>
                      </c:pt>
                      <c:pt idx="1840">
                        <c:v>224</c:v>
                      </c:pt>
                      <c:pt idx="1841">
                        <c:v>221.7</c:v>
                      </c:pt>
                      <c:pt idx="1842">
                        <c:v>222.5</c:v>
                      </c:pt>
                      <c:pt idx="1843">
                        <c:v>222.9</c:v>
                      </c:pt>
                      <c:pt idx="1844">
                        <c:v>224.5</c:v>
                      </c:pt>
                      <c:pt idx="1845">
                        <c:v>224.5</c:v>
                      </c:pt>
                      <c:pt idx="1846">
                        <c:v>221.7</c:v>
                      </c:pt>
                      <c:pt idx="1847">
                        <c:v>223.3</c:v>
                      </c:pt>
                      <c:pt idx="1848">
                        <c:v>220.7</c:v>
                      </c:pt>
                      <c:pt idx="1849">
                        <c:v>222.3</c:v>
                      </c:pt>
                      <c:pt idx="1850">
                        <c:v>225.6</c:v>
                      </c:pt>
                      <c:pt idx="1851">
                        <c:v>224.7</c:v>
                      </c:pt>
                      <c:pt idx="1852">
                        <c:v>223.3</c:v>
                      </c:pt>
                      <c:pt idx="1853">
                        <c:v>222.9</c:v>
                      </c:pt>
                      <c:pt idx="1854">
                        <c:v>220.7</c:v>
                      </c:pt>
                      <c:pt idx="1855">
                        <c:v>225.2</c:v>
                      </c:pt>
                      <c:pt idx="1856">
                        <c:v>222.4</c:v>
                      </c:pt>
                      <c:pt idx="1857">
                        <c:v>223.9</c:v>
                      </c:pt>
                      <c:pt idx="1858">
                        <c:v>222.8</c:v>
                      </c:pt>
                      <c:pt idx="1859">
                        <c:v>223.7</c:v>
                      </c:pt>
                      <c:pt idx="1860">
                        <c:v>223</c:v>
                      </c:pt>
                      <c:pt idx="1861">
                        <c:v>223.9</c:v>
                      </c:pt>
                      <c:pt idx="1862">
                        <c:v>223.1</c:v>
                      </c:pt>
                      <c:pt idx="1863">
                        <c:v>223.9</c:v>
                      </c:pt>
                      <c:pt idx="1864">
                        <c:v>222.2</c:v>
                      </c:pt>
                      <c:pt idx="1865">
                        <c:v>223.7</c:v>
                      </c:pt>
                      <c:pt idx="1866">
                        <c:v>225.1</c:v>
                      </c:pt>
                      <c:pt idx="1867">
                        <c:v>221.7</c:v>
                      </c:pt>
                      <c:pt idx="1868">
                        <c:v>224.2</c:v>
                      </c:pt>
                      <c:pt idx="1869">
                        <c:v>223.7</c:v>
                      </c:pt>
                      <c:pt idx="1870">
                        <c:v>223.4</c:v>
                      </c:pt>
                      <c:pt idx="1871">
                        <c:v>223.8</c:v>
                      </c:pt>
                      <c:pt idx="1872">
                        <c:v>225.1</c:v>
                      </c:pt>
                      <c:pt idx="1873">
                        <c:v>226.7</c:v>
                      </c:pt>
                      <c:pt idx="1874">
                        <c:v>223.4</c:v>
                      </c:pt>
                      <c:pt idx="1875">
                        <c:v>223.9</c:v>
                      </c:pt>
                      <c:pt idx="1876">
                        <c:v>224.5</c:v>
                      </c:pt>
                      <c:pt idx="1877">
                        <c:v>224.1</c:v>
                      </c:pt>
                      <c:pt idx="1878">
                        <c:v>223</c:v>
                      </c:pt>
                      <c:pt idx="1879">
                        <c:v>224</c:v>
                      </c:pt>
                      <c:pt idx="1880">
                        <c:v>224.7</c:v>
                      </c:pt>
                      <c:pt idx="1881">
                        <c:v>223.1</c:v>
                      </c:pt>
                      <c:pt idx="1882">
                        <c:v>222.7</c:v>
                      </c:pt>
                      <c:pt idx="1883">
                        <c:v>227.1</c:v>
                      </c:pt>
                      <c:pt idx="1884">
                        <c:v>223.7</c:v>
                      </c:pt>
                      <c:pt idx="1885">
                        <c:v>225.4</c:v>
                      </c:pt>
                      <c:pt idx="1886">
                        <c:v>226.2</c:v>
                      </c:pt>
                      <c:pt idx="1887">
                        <c:v>227</c:v>
                      </c:pt>
                      <c:pt idx="1888">
                        <c:v>224.5</c:v>
                      </c:pt>
                      <c:pt idx="1889">
                        <c:v>225.1</c:v>
                      </c:pt>
                      <c:pt idx="1890">
                        <c:v>226.8</c:v>
                      </c:pt>
                      <c:pt idx="1891">
                        <c:v>224</c:v>
                      </c:pt>
                      <c:pt idx="1892">
                        <c:v>225.3</c:v>
                      </c:pt>
                      <c:pt idx="1893">
                        <c:v>224.2</c:v>
                      </c:pt>
                      <c:pt idx="1894">
                        <c:v>226.2</c:v>
                      </c:pt>
                      <c:pt idx="1895">
                        <c:v>222.5</c:v>
                      </c:pt>
                      <c:pt idx="1896">
                        <c:v>223.9</c:v>
                      </c:pt>
                      <c:pt idx="1897">
                        <c:v>223.7</c:v>
                      </c:pt>
                      <c:pt idx="1898">
                        <c:v>223.8</c:v>
                      </c:pt>
                      <c:pt idx="1899">
                        <c:v>228.9</c:v>
                      </c:pt>
                      <c:pt idx="1900">
                        <c:v>223.1</c:v>
                      </c:pt>
                      <c:pt idx="1901">
                        <c:v>224.7</c:v>
                      </c:pt>
                      <c:pt idx="1902">
                        <c:v>226.9</c:v>
                      </c:pt>
                      <c:pt idx="1903">
                        <c:v>224.7</c:v>
                      </c:pt>
                      <c:pt idx="1904">
                        <c:v>224.7</c:v>
                      </c:pt>
                      <c:pt idx="1905">
                        <c:v>224.1</c:v>
                      </c:pt>
                      <c:pt idx="1906">
                        <c:v>224.1</c:v>
                      </c:pt>
                      <c:pt idx="1907">
                        <c:v>224.2</c:v>
                      </c:pt>
                      <c:pt idx="1908">
                        <c:v>223</c:v>
                      </c:pt>
                      <c:pt idx="1909">
                        <c:v>225.2</c:v>
                      </c:pt>
                      <c:pt idx="1910">
                        <c:v>224</c:v>
                      </c:pt>
                      <c:pt idx="1911">
                        <c:v>228.5</c:v>
                      </c:pt>
                      <c:pt idx="1912">
                        <c:v>223.4</c:v>
                      </c:pt>
                      <c:pt idx="1913">
                        <c:v>223.9</c:v>
                      </c:pt>
                      <c:pt idx="1914">
                        <c:v>223.2</c:v>
                      </c:pt>
                      <c:pt idx="1915">
                        <c:v>222.7</c:v>
                      </c:pt>
                      <c:pt idx="1916">
                        <c:v>223.4</c:v>
                      </c:pt>
                      <c:pt idx="1917">
                        <c:v>223.8</c:v>
                      </c:pt>
                      <c:pt idx="1918">
                        <c:v>224.8</c:v>
                      </c:pt>
                      <c:pt idx="1919">
                        <c:v>223.2</c:v>
                      </c:pt>
                      <c:pt idx="1920">
                        <c:v>226.4</c:v>
                      </c:pt>
                      <c:pt idx="1921">
                        <c:v>225.3</c:v>
                      </c:pt>
                      <c:pt idx="1922">
                        <c:v>227.4</c:v>
                      </c:pt>
                      <c:pt idx="1923">
                        <c:v>224.1</c:v>
                      </c:pt>
                      <c:pt idx="1924">
                        <c:v>224.4</c:v>
                      </c:pt>
                      <c:pt idx="1925">
                        <c:v>223.5</c:v>
                      </c:pt>
                      <c:pt idx="1926">
                        <c:v>224</c:v>
                      </c:pt>
                      <c:pt idx="1927">
                        <c:v>224.9</c:v>
                      </c:pt>
                      <c:pt idx="1928">
                        <c:v>224.8</c:v>
                      </c:pt>
                      <c:pt idx="1929">
                        <c:v>223.9</c:v>
                      </c:pt>
                      <c:pt idx="1930">
                        <c:v>224.2</c:v>
                      </c:pt>
                      <c:pt idx="1931">
                        <c:v>229</c:v>
                      </c:pt>
                      <c:pt idx="1932">
                        <c:v>227.1</c:v>
                      </c:pt>
                      <c:pt idx="1933">
                        <c:v>226.6</c:v>
                      </c:pt>
                      <c:pt idx="1934">
                        <c:v>224.2</c:v>
                      </c:pt>
                      <c:pt idx="1935">
                        <c:v>223.7</c:v>
                      </c:pt>
                      <c:pt idx="1936">
                        <c:v>223.4</c:v>
                      </c:pt>
                      <c:pt idx="1937">
                        <c:v>226.2</c:v>
                      </c:pt>
                      <c:pt idx="1938">
                        <c:v>222.5</c:v>
                      </c:pt>
                      <c:pt idx="1939">
                        <c:v>225.1</c:v>
                      </c:pt>
                      <c:pt idx="1940">
                        <c:v>222.2</c:v>
                      </c:pt>
                      <c:pt idx="1941">
                        <c:v>224.7</c:v>
                      </c:pt>
                      <c:pt idx="1942">
                        <c:v>224.7</c:v>
                      </c:pt>
                      <c:pt idx="1943">
                        <c:v>226.7</c:v>
                      </c:pt>
                      <c:pt idx="1944">
                        <c:v>223.3</c:v>
                      </c:pt>
                      <c:pt idx="1945">
                        <c:v>226.3</c:v>
                      </c:pt>
                      <c:pt idx="1946">
                        <c:v>224</c:v>
                      </c:pt>
                      <c:pt idx="1947">
                        <c:v>224.1</c:v>
                      </c:pt>
                      <c:pt idx="1948">
                        <c:v>225.7</c:v>
                      </c:pt>
                      <c:pt idx="1949">
                        <c:v>224.8</c:v>
                      </c:pt>
                      <c:pt idx="1950">
                        <c:v>224.5</c:v>
                      </c:pt>
                      <c:pt idx="1951">
                        <c:v>226</c:v>
                      </c:pt>
                      <c:pt idx="1952">
                        <c:v>224.7</c:v>
                      </c:pt>
                      <c:pt idx="1953">
                        <c:v>223.9</c:v>
                      </c:pt>
                      <c:pt idx="1954">
                        <c:v>226.3</c:v>
                      </c:pt>
                      <c:pt idx="1955">
                        <c:v>223.2</c:v>
                      </c:pt>
                      <c:pt idx="1956">
                        <c:v>221.4</c:v>
                      </c:pt>
                      <c:pt idx="1957">
                        <c:v>224.7</c:v>
                      </c:pt>
                      <c:pt idx="1958">
                        <c:v>222.6</c:v>
                      </c:pt>
                      <c:pt idx="1959">
                        <c:v>223.1</c:v>
                      </c:pt>
                      <c:pt idx="1960">
                        <c:v>223.7</c:v>
                      </c:pt>
                      <c:pt idx="1961">
                        <c:v>223.6</c:v>
                      </c:pt>
                      <c:pt idx="1962">
                        <c:v>226.6</c:v>
                      </c:pt>
                      <c:pt idx="1963">
                        <c:v>223.9</c:v>
                      </c:pt>
                      <c:pt idx="1964">
                        <c:v>227.3</c:v>
                      </c:pt>
                      <c:pt idx="1965">
                        <c:v>224.7</c:v>
                      </c:pt>
                      <c:pt idx="1966">
                        <c:v>225.1</c:v>
                      </c:pt>
                      <c:pt idx="1967">
                        <c:v>224</c:v>
                      </c:pt>
                      <c:pt idx="1968">
                        <c:v>224.1</c:v>
                      </c:pt>
                      <c:pt idx="1969">
                        <c:v>221.9</c:v>
                      </c:pt>
                      <c:pt idx="1970">
                        <c:v>222.7</c:v>
                      </c:pt>
                      <c:pt idx="1971">
                        <c:v>225.7</c:v>
                      </c:pt>
                      <c:pt idx="1972">
                        <c:v>224.6</c:v>
                      </c:pt>
                      <c:pt idx="1973">
                        <c:v>224.2</c:v>
                      </c:pt>
                      <c:pt idx="1974">
                        <c:v>224.6</c:v>
                      </c:pt>
                      <c:pt idx="1975">
                        <c:v>223.7</c:v>
                      </c:pt>
                      <c:pt idx="1976">
                        <c:v>224.5</c:v>
                      </c:pt>
                      <c:pt idx="1977">
                        <c:v>224.1</c:v>
                      </c:pt>
                      <c:pt idx="1978">
                        <c:v>225.2</c:v>
                      </c:pt>
                      <c:pt idx="1979">
                        <c:v>223.9</c:v>
                      </c:pt>
                      <c:pt idx="1980">
                        <c:v>222.5</c:v>
                      </c:pt>
                      <c:pt idx="1981">
                        <c:v>226.8</c:v>
                      </c:pt>
                      <c:pt idx="1982">
                        <c:v>225.6</c:v>
                      </c:pt>
                      <c:pt idx="1983">
                        <c:v>221.9</c:v>
                      </c:pt>
                      <c:pt idx="1984">
                        <c:v>223.9</c:v>
                      </c:pt>
                      <c:pt idx="1985">
                        <c:v>223.1</c:v>
                      </c:pt>
                      <c:pt idx="1986">
                        <c:v>224.7</c:v>
                      </c:pt>
                      <c:pt idx="1987">
                        <c:v>224</c:v>
                      </c:pt>
                      <c:pt idx="1988">
                        <c:v>223.6</c:v>
                      </c:pt>
                      <c:pt idx="1989">
                        <c:v>223.2</c:v>
                      </c:pt>
                      <c:pt idx="1990">
                        <c:v>224.9</c:v>
                      </c:pt>
                      <c:pt idx="1991">
                        <c:v>223.7</c:v>
                      </c:pt>
                      <c:pt idx="1992">
                        <c:v>226.3</c:v>
                      </c:pt>
                      <c:pt idx="1993">
                        <c:v>224</c:v>
                      </c:pt>
                      <c:pt idx="1994">
                        <c:v>226.8</c:v>
                      </c:pt>
                      <c:pt idx="1995">
                        <c:v>226.1</c:v>
                      </c:pt>
                      <c:pt idx="1996">
                        <c:v>225.4</c:v>
                      </c:pt>
                      <c:pt idx="1997">
                        <c:v>221.4</c:v>
                      </c:pt>
                      <c:pt idx="1998">
                        <c:v>223.2</c:v>
                      </c:pt>
                      <c:pt idx="1999">
                        <c:v>223.9</c:v>
                      </c:pt>
                      <c:pt idx="2000">
                        <c:v>224</c:v>
                      </c:pt>
                      <c:pt idx="2001">
                        <c:v>224.9</c:v>
                      </c:pt>
                      <c:pt idx="2002">
                        <c:v>222.8</c:v>
                      </c:pt>
                      <c:pt idx="2003">
                        <c:v>224</c:v>
                      </c:pt>
                      <c:pt idx="2004">
                        <c:v>224.3</c:v>
                      </c:pt>
                      <c:pt idx="2005">
                        <c:v>223.7</c:v>
                      </c:pt>
                      <c:pt idx="2006">
                        <c:v>223.5</c:v>
                      </c:pt>
                      <c:pt idx="2007">
                        <c:v>223.9</c:v>
                      </c:pt>
                      <c:pt idx="2008">
                        <c:v>224.1</c:v>
                      </c:pt>
                      <c:pt idx="2009">
                        <c:v>226.8</c:v>
                      </c:pt>
                      <c:pt idx="2010">
                        <c:v>224.5</c:v>
                      </c:pt>
                      <c:pt idx="2011">
                        <c:v>224.8</c:v>
                      </c:pt>
                      <c:pt idx="2012">
                        <c:v>222.7</c:v>
                      </c:pt>
                      <c:pt idx="2013">
                        <c:v>222.3</c:v>
                      </c:pt>
                      <c:pt idx="2014">
                        <c:v>226.2</c:v>
                      </c:pt>
                      <c:pt idx="2015">
                        <c:v>225.5</c:v>
                      </c:pt>
                      <c:pt idx="2016">
                        <c:v>222.9</c:v>
                      </c:pt>
                      <c:pt idx="2017">
                        <c:v>223.1</c:v>
                      </c:pt>
                      <c:pt idx="2018">
                        <c:v>227.2</c:v>
                      </c:pt>
                      <c:pt idx="2019">
                        <c:v>223.1</c:v>
                      </c:pt>
                      <c:pt idx="2020">
                        <c:v>227.5</c:v>
                      </c:pt>
                      <c:pt idx="2021">
                        <c:v>225.5</c:v>
                      </c:pt>
                      <c:pt idx="2022">
                        <c:v>224.8</c:v>
                      </c:pt>
                      <c:pt idx="2023">
                        <c:v>227.3</c:v>
                      </c:pt>
                      <c:pt idx="2024">
                        <c:v>223.1</c:v>
                      </c:pt>
                      <c:pt idx="2025">
                        <c:v>225.2</c:v>
                      </c:pt>
                      <c:pt idx="2026">
                        <c:v>223.1</c:v>
                      </c:pt>
                      <c:pt idx="2027">
                        <c:v>225</c:v>
                      </c:pt>
                      <c:pt idx="2028">
                        <c:v>227.1</c:v>
                      </c:pt>
                      <c:pt idx="2029">
                        <c:v>227.1</c:v>
                      </c:pt>
                      <c:pt idx="2030">
                        <c:v>225.2</c:v>
                      </c:pt>
                      <c:pt idx="2031">
                        <c:v>226.3</c:v>
                      </c:pt>
                      <c:pt idx="2032">
                        <c:v>224.7</c:v>
                      </c:pt>
                      <c:pt idx="2033">
                        <c:v>223.6</c:v>
                      </c:pt>
                      <c:pt idx="2034">
                        <c:v>225.4</c:v>
                      </c:pt>
                      <c:pt idx="2035">
                        <c:v>226.7</c:v>
                      </c:pt>
                      <c:pt idx="2036">
                        <c:v>226.1</c:v>
                      </c:pt>
                      <c:pt idx="2037">
                        <c:v>225.8</c:v>
                      </c:pt>
                      <c:pt idx="2038">
                        <c:v>226.8</c:v>
                      </c:pt>
                      <c:pt idx="2039">
                        <c:v>223.6</c:v>
                      </c:pt>
                      <c:pt idx="2040">
                        <c:v>225.7</c:v>
                      </c:pt>
                      <c:pt idx="2041">
                        <c:v>227.3</c:v>
                      </c:pt>
                      <c:pt idx="2042">
                        <c:v>226.2</c:v>
                      </c:pt>
                      <c:pt idx="2043">
                        <c:v>225.1</c:v>
                      </c:pt>
                      <c:pt idx="2044">
                        <c:v>225.5</c:v>
                      </c:pt>
                      <c:pt idx="2045">
                        <c:v>224.5</c:v>
                      </c:pt>
                      <c:pt idx="2046">
                        <c:v>225.4</c:v>
                      </c:pt>
                      <c:pt idx="2047">
                        <c:v>225.9</c:v>
                      </c:pt>
                      <c:pt idx="2048">
                        <c:v>227.3</c:v>
                      </c:pt>
                      <c:pt idx="2049">
                        <c:v>225.8</c:v>
                      </c:pt>
                      <c:pt idx="2050">
                        <c:v>224.6</c:v>
                      </c:pt>
                      <c:pt idx="2051">
                        <c:v>226.5</c:v>
                      </c:pt>
                      <c:pt idx="2052">
                        <c:v>226.7</c:v>
                      </c:pt>
                      <c:pt idx="2053">
                        <c:v>228</c:v>
                      </c:pt>
                      <c:pt idx="2054">
                        <c:v>223.5</c:v>
                      </c:pt>
                      <c:pt idx="2055">
                        <c:v>225.6</c:v>
                      </c:pt>
                      <c:pt idx="2056">
                        <c:v>226.1</c:v>
                      </c:pt>
                      <c:pt idx="2057">
                        <c:v>224.8</c:v>
                      </c:pt>
                      <c:pt idx="2058">
                        <c:v>225.3</c:v>
                      </c:pt>
                      <c:pt idx="2059">
                        <c:v>224.1</c:v>
                      </c:pt>
                      <c:pt idx="2060">
                        <c:v>227.6</c:v>
                      </c:pt>
                      <c:pt idx="2061">
                        <c:v>225.7</c:v>
                      </c:pt>
                      <c:pt idx="2062">
                        <c:v>223.2</c:v>
                      </c:pt>
                      <c:pt idx="2063">
                        <c:v>224.4</c:v>
                      </c:pt>
                      <c:pt idx="2064">
                        <c:v>227.1</c:v>
                      </c:pt>
                      <c:pt idx="2065">
                        <c:v>223.3</c:v>
                      </c:pt>
                      <c:pt idx="2066">
                        <c:v>225.5</c:v>
                      </c:pt>
                      <c:pt idx="2067">
                        <c:v>223.4</c:v>
                      </c:pt>
                      <c:pt idx="2068">
                        <c:v>225.9</c:v>
                      </c:pt>
                      <c:pt idx="2069">
                        <c:v>223.9</c:v>
                      </c:pt>
                      <c:pt idx="2070">
                        <c:v>227.7</c:v>
                      </c:pt>
                      <c:pt idx="2071">
                        <c:v>227.4</c:v>
                      </c:pt>
                      <c:pt idx="2072">
                        <c:v>225.9</c:v>
                      </c:pt>
                      <c:pt idx="2073">
                        <c:v>230</c:v>
                      </c:pt>
                      <c:pt idx="2074">
                        <c:v>227.8</c:v>
                      </c:pt>
                      <c:pt idx="2075">
                        <c:v>226.1</c:v>
                      </c:pt>
                      <c:pt idx="2076">
                        <c:v>225.9</c:v>
                      </c:pt>
                      <c:pt idx="2077">
                        <c:v>226.2</c:v>
                      </c:pt>
                      <c:pt idx="2078">
                        <c:v>226.9</c:v>
                      </c:pt>
                      <c:pt idx="2079">
                        <c:v>225.8</c:v>
                      </c:pt>
                      <c:pt idx="2080">
                        <c:v>225.3</c:v>
                      </c:pt>
                      <c:pt idx="2081">
                        <c:v>226.3</c:v>
                      </c:pt>
                      <c:pt idx="2082">
                        <c:v>225.5</c:v>
                      </c:pt>
                      <c:pt idx="2083">
                        <c:v>231.2</c:v>
                      </c:pt>
                      <c:pt idx="2084">
                        <c:v>224.1</c:v>
                      </c:pt>
                      <c:pt idx="2085">
                        <c:v>226.3</c:v>
                      </c:pt>
                      <c:pt idx="2086">
                        <c:v>226.5</c:v>
                      </c:pt>
                      <c:pt idx="2087">
                        <c:v>225.9</c:v>
                      </c:pt>
                      <c:pt idx="2088">
                        <c:v>225.4</c:v>
                      </c:pt>
                      <c:pt idx="2089">
                        <c:v>226</c:v>
                      </c:pt>
                      <c:pt idx="2090">
                        <c:v>225.5</c:v>
                      </c:pt>
                      <c:pt idx="2091">
                        <c:v>226.9</c:v>
                      </c:pt>
                      <c:pt idx="2092">
                        <c:v>227.8</c:v>
                      </c:pt>
                      <c:pt idx="2093">
                        <c:v>230.1</c:v>
                      </c:pt>
                      <c:pt idx="2094">
                        <c:v>228.8</c:v>
                      </c:pt>
                      <c:pt idx="2095">
                        <c:v>225.4</c:v>
                      </c:pt>
                      <c:pt idx="2096">
                        <c:v>227.8</c:v>
                      </c:pt>
                      <c:pt idx="2097">
                        <c:v>224</c:v>
                      </c:pt>
                      <c:pt idx="2098">
                        <c:v>226.9</c:v>
                      </c:pt>
                      <c:pt idx="2099">
                        <c:v>226.9</c:v>
                      </c:pt>
                      <c:pt idx="2100">
                        <c:v>228.2</c:v>
                      </c:pt>
                      <c:pt idx="2101">
                        <c:v>227</c:v>
                      </c:pt>
                      <c:pt idx="2102">
                        <c:v>226.5</c:v>
                      </c:pt>
                      <c:pt idx="2103">
                        <c:v>227.3</c:v>
                      </c:pt>
                      <c:pt idx="2104">
                        <c:v>228</c:v>
                      </c:pt>
                      <c:pt idx="2105">
                        <c:v>225.4</c:v>
                      </c:pt>
                      <c:pt idx="2106">
                        <c:v>227.2</c:v>
                      </c:pt>
                      <c:pt idx="2107">
                        <c:v>228.7</c:v>
                      </c:pt>
                      <c:pt idx="2108">
                        <c:v>228.3</c:v>
                      </c:pt>
                      <c:pt idx="2109">
                        <c:v>227.6</c:v>
                      </c:pt>
                      <c:pt idx="2110">
                        <c:v>227.9</c:v>
                      </c:pt>
                      <c:pt idx="2111">
                        <c:v>229.5</c:v>
                      </c:pt>
                      <c:pt idx="2112">
                        <c:v>226.1</c:v>
                      </c:pt>
                      <c:pt idx="2113">
                        <c:v>226.6</c:v>
                      </c:pt>
                      <c:pt idx="2114">
                        <c:v>227.2</c:v>
                      </c:pt>
                      <c:pt idx="2115">
                        <c:v>226.3</c:v>
                      </c:pt>
                      <c:pt idx="2116">
                        <c:v>228.2</c:v>
                      </c:pt>
                      <c:pt idx="2117">
                        <c:v>227.2</c:v>
                      </c:pt>
                      <c:pt idx="2118">
                        <c:v>228</c:v>
                      </c:pt>
                      <c:pt idx="2119">
                        <c:v>227.8</c:v>
                      </c:pt>
                      <c:pt idx="2120">
                        <c:v>226.6</c:v>
                      </c:pt>
                      <c:pt idx="2121">
                        <c:v>227.1</c:v>
                      </c:pt>
                      <c:pt idx="2122">
                        <c:v>228.3</c:v>
                      </c:pt>
                      <c:pt idx="2123">
                        <c:v>228.9</c:v>
                      </c:pt>
                      <c:pt idx="2124">
                        <c:v>226.4</c:v>
                      </c:pt>
                      <c:pt idx="2125">
                        <c:v>227.6</c:v>
                      </c:pt>
                      <c:pt idx="2126">
                        <c:v>225.9</c:v>
                      </c:pt>
                      <c:pt idx="2127">
                        <c:v>225.2</c:v>
                      </c:pt>
                      <c:pt idx="2128">
                        <c:v>226.6</c:v>
                      </c:pt>
                      <c:pt idx="2129">
                        <c:v>226.6</c:v>
                      </c:pt>
                      <c:pt idx="2130">
                        <c:v>227.2</c:v>
                      </c:pt>
                      <c:pt idx="2131">
                        <c:v>225.4</c:v>
                      </c:pt>
                      <c:pt idx="2132">
                        <c:v>227.6</c:v>
                      </c:pt>
                      <c:pt idx="2133">
                        <c:v>227.3</c:v>
                      </c:pt>
                      <c:pt idx="2134">
                        <c:v>228.5</c:v>
                      </c:pt>
                      <c:pt idx="2135">
                        <c:v>227.9</c:v>
                      </c:pt>
                      <c:pt idx="2136">
                        <c:v>228.2</c:v>
                      </c:pt>
                      <c:pt idx="2137">
                        <c:v>227.6</c:v>
                      </c:pt>
                      <c:pt idx="2138">
                        <c:v>228.2</c:v>
                      </c:pt>
                      <c:pt idx="2139">
                        <c:v>226.7</c:v>
                      </c:pt>
                      <c:pt idx="2140">
                        <c:v>227</c:v>
                      </c:pt>
                      <c:pt idx="2141">
                        <c:v>226.8</c:v>
                      </c:pt>
                      <c:pt idx="2142">
                        <c:v>226.1</c:v>
                      </c:pt>
                      <c:pt idx="2143">
                        <c:v>227.3</c:v>
                      </c:pt>
                      <c:pt idx="2144">
                        <c:v>226</c:v>
                      </c:pt>
                      <c:pt idx="2145">
                        <c:v>225.6</c:v>
                      </c:pt>
                      <c:pt idx="2146">
                        <c:v>224</c:v>
                      </c:pt>
                      <c:pt idx="2147">
                        <c:v>225.4</c:v>
                      </c:pt>
                      <c:pt idx="2148">
                        <c:v>228.6</c:v>
                      </c:pt>
                      <c:pt idx="2149">
                        <c:v>227.6</c:v>
                      </c:pt>
                      <c:pt idx="2150">
                        <c:v>227.1</c:v>
                      </c:pt>
                      <c:pt idx="2151">
                        <c:v>226.6</c:v>
                      </c:pt>
                      <c:pt idx="2152">
                        <c:v>228</c:v>
                      </c:pt>
                      <c:pt idx="2153">
                        <c:v>228.4</c:v>
                      </c:pt>
                      <c:pt idx="2154">
                        <c:v>227.8</c:v>
                      </c:pt>
                      <c:pt idx="2155">
                        <c:v>227.2</c:v>
                      </c:pt>
                      <c:pt idx="2156">
                        <c:v>226.2</c:v>
                      </c:pt>
                      <c:pt idx="2157">
                        <c:v>228.6</c:v>
                      </c:pt>
                      <c:pt idx="2158">
                        <c:v>227.5</c:v>
                      </c:pt>
                      <c:pt idx="2159">
                        <c:v>229.6</c:v>
                      </c:pt>
                      <c:pt idx="2160">
                        <c:v>228.3</c:v>
                      </c:pt>
                      <c:pt idx="2161">
                        <c:v>228.6</c:v>
                      </c:pt>
                      <c:pt idx="2162">
                        <c:v>225.4</c:v>
                      </c:pt>
                      <c:pt idx="2163">
                        <c:v>226.2</c:v>
                      </c:pt>
                      <c:pt idx="2164">
                        <c:v>228</c:v>
                      </c:pt>
                      <c:pt idx="2165">
                        <c:v>226.6</c:v>
                      </c:pt>
                      <c:pt idx="2166">
                        <c:v>227.2</c:v>
                      </c:pt>
                      <c:pt idx="2167">
                        <c:v>225.7</c:v>
                      </c:pt>
                      <c:pt idx="2168">
                        <c:v>227.4</c:v>
                      </c:pt>
                      <c:pt idx="2169">
                        <c:v>227.6</c:v>
                      </c:pt>
                      <c:pt idx="2170">
                        <c:v>228.1</c:v>
                      </c:pt>
                      <c:pt idx="2171">
                        <c:v>226.6</c:v>
                      </c:pt>
                      <c:pt idx="2172">
                        <c:v>227.8</c:v>
                      </c:pt>
                      <c:pt idx="2173">
                        <c:v>228.1</c:v>
                      </c:pt>
                      <c:pt idx="2174">
                        <c:v>228.6</c:v>
                      </c:pt>
                      <c:pt idx="2175">
                        <c:v>226.1</c:v>
                      </c:pt>
                      <c:pt idx="2176">
                        <c:v>227.6</c:v>
                      </c:pt>
                      <c:pt idx="2177">
                        <c:v>228.6</c:v>
                      </c:pt>
                      <c:pt idx="2178">
                        <c:v>226.3</c:v>
                      </c:pt>
                      <c:pt idx="2179">
                        <c:v>228.6</c:v>
                      </c:pt>
                      <c:pt idx="2180">
                        <c:v>228.9</c:v>
                      </c:pt>
                      <c:pt idx="2181">
                        <c:v>226.2</c:v>
                      </c:pt>
                      <c:pt idx="2182">
                        <c:v>228.3</c:v>
                      </c:pt>
                      <c:pt idx="2183">
                        <c:v>226.5</c:v>
                      </c:pt>
                      <c:pt idx="2184">
                        <c:v>226.7</c:v>
                      </c:pt>
                      <c:pt idx="2185">
                        <c:v>225.6</c:v>
                      </c:pt>
                      <c:pt idx="2186">
                        <c:v>228</c:v>
                      </c:pt>
                      <c:pt idx="2187">
                        <c:v>229.9</c:v>
                      </c:pt>
                      <c:pt idx="2188">
                        <c:v>226.8</c:v>
                      </c:pt>
                      <c:pt idx="2189">
                        <c:v>230.6</c:v>
                      </c:pt>
                      <c:pt idx="2190">
                        <c:v>230.9</c:v>
                      </c:pt>
                      <c:pt idx="2191">
                        <c:v>226.5</c:v>
                      </c:pt>
                      <c:pt idx="2192">
                        <c:v>229.8</c:v>
                      </c:pt>
                      <c:pt idx="2193">
                        <c:v>228.2</c:v>
                      </c:pt>
                      <c:pt idx="2194">
                        <c:v>227.1</c:v>
                      </c:pt>
                      <c:pt idx="2195">
                        <c:v>227.7</c:v>
                      </c:pt>
                      <c:pt idx="2196">
                        <c:v>229.4</c:v>
                      </c:pt>
                      <c:pt idx="2197">
                        <c:v>228.9</c:v>
                      </c:pt>
                      <c:pt idx="2198">
                        <c:v>229.8</c:v>
                      </c:pt>
                      <c:pt idx="2199">
                        <c:v>229</c:v>
                      </c:pt>
                      <c:pt idx="2200">
                        <c:v>230.4</c:v>
                      </c:pt>
                      <c:pt idx="2201">
                        <c:v>230.7</c:v>
                      </c:pt>
                      <c:pt idx="2202">
                        <c:v>227.4</c:v>
                      </c:pt>
                      <c:pt idx="2203">
                        <c:v>231.5</c:v>
                      </c:pt>
                      <c:pt idx="2204">
                        <c:v>227.2</c:v>
                      </c:pt>
                      <c:pt idx="2205">
                        <c:v>227</c:v>
                      </c:pt>
                      <c:pt idx="2206">
                        <c:v>228.1</c:v>
                      </c:pt>
                      <c:pt idx="2207">
                        <c:v>227</c:v>
                      </c:pt>
                      <c:pt idx="2208">
                        <c:v>224.2</c:v>
                      </c:pt>
                      <c:pt idx="2209">
                        <c:v>227.2</c:v>
                      </c:pt>
                      <c:pt idx="2210">
                        <c:v>228.3</c:v>
                      </c:pt>
                      <c:pt idx="2211">
                        <c:v>229</c:v>
                      </c:pt>
                      <c:pt idx="2212">
                        <c:v>227.2</c:v>
                      </c:pt>
                      <c:pt idx="2213">
                        <c:v>226.9</c:v>
                      </c:pt>
                      <c:pt idx="2214">
                        <c:v>228.9</c:v>
                      </c:pt>
                      <c:pt idx="2215">
                        <c:v>227.8</c:v>
                      </c:pt>
                      <c:pt idx="2216">
                        <c:v>229.9</c:v>
                      </c:pt>
                      <c:pt idx="2217">
                        <c:v>227.2</c:v>
                      </c:pt>
                      <c:pt idx="2218">
                        <c:v>228.9</c:v>
                      </c:pt>
                      <c:pt idx="2219">
                        <c:v>227.5</c:v>
                      </c:pt>
                      <c:pt idx="2220">
                        <c:v>228.3</c:v>
                      </c:pt>
                      <c:pt idx="2221">
                        <c:v>228.6</c:v>
                      </c:pt>
                      <c:pt idx="2222">
                        <c:v>229.4</c:v>
                      </c:pt>
                      <c:pt idx="2223">
                        <c:v>227.6</c:v>
                      </c:pt>
                      <c:pt idx="2224">
                        <c:v>227.6</c:v>
                      </c:pt>
                      <c:pt idx="2225">
                        <c:v>229.5</c:v>
                      </c:pt>
                      <c:pt idx="2226">
                        <c:v>231.3</c:v>
                      </c:pt>
                      <c:pt idx="2227">
                        <c:v>231</c:v>
                      </c:pt>
                      <c:pt idx="2228">
                        <c:v>230.3</c:v>
                      </c:pt>
                      <c:pt idx="2229">
                        <c:v>228.4</c:v>
                      </c:pt>
                      <c:pt idx="2230">
                        <c:v>230.5</c:v>
                      </c:pt>
                      <c:pt idx="2231">
                        <c:v>224.1</c:v>
                      </c:pt>
                      <c:pt idx="2232">
                        <c:v>228.6</c:v>
                      </c:pt>
                      <c:pt idx="2233">
                        <c:v>227.9</c:v>
                      </c:pt>
                      <c:pt idx="2234">
                        <c:v>227.7</c:v>
                      </c:pt>
                      <c:pt idx="2235">
                        <c:v>227.8</c:v>
                      </c:pt>
                      <c:pt idx="2236">
                        <c:v>227.8</c:v>
                      </c:pt>
                      <c:pt idx="2237">
                        <c:v>226.2</c:v>
                      </c:pt>
                      <c:pt idx="2238">
                        <c:v>227.7</c:v>
                      </c:pt>
                      <c:pt idx="2239">
                        <c:v>228.2</c:v>
                      </c:pt>
                      <c:pt idx="2240">
                        <c:v>229.4</c:v>
                      </c:pt>
                      <c:pt idx="2241">
                        <c:v>228</c:v>
                      </c:pt>
                      <c:pt idx="2242">
                        <c:v>226.7</c:v>
                      </c:pt>
                      <c:pt idx="2243">
                        <c:v>229.8</c:v>
                      </c:pt>
                      <c:pt idx="2244">
                        <c:v>227</c:v>
                      </c:pt>
                      <c:pt idx="2245">
                        <c:v>227</c:v>
                      </c:pt>
                      <c:pt idx="2246">
                        <c:v>227.7</c:v>
                      </c:pt>
                      <c:pt idx="2247">
                        <c:v>225.2</c:v>
                      </c:pt>
                      <c:pt idx="2248">
                        <c:v>231.3</c:v>
                      </c:pt>
                      <c:pt idx="2249">
                        <c:v>226.3</c:v>
                      </c:pt>
                      <c:pt idx="2250">
                        <c:v>229.3</c:v>
                      </c:pt>
                      <c:pt idx="2251">
                        <c:v>228.3</c:v>
                      </c:pt>
                      <c:pt idx="2252">
                        <c:v>228.6</c:v>
                      </c:pt>
                      <c:pt idx="2253">
                        <c:v>226.9</c:v>
                      </c:pt>
                      <c:pt idx="2254">
                        <c:v>225.9</c:v>
                      </c:pt>
                      <c:pt idx="2255">
                        <c:v>229.2</c:v>
                      </c:pt>
                      <c:pt idx="2256">
                        <c:v>225.4</c:v>
                      </c:pt>
                      <c:pt idx="2257">
                        <c:v>229.8</c:v>
                      </c:pt>
                      <c:pt idx="2258">
                        <c:v>226.2</c:v>
                      </c:pt>
                      <c:pt idx="2259">
                        <c:v>227.3</c:v>
                      </c:pt>
                      <c:pt idx="2260">
                        <c:v>228.2</c:v>
                      </c:pt>
                      <c:pt idx="2261">
                        <c:v>227.3</c:v>
                      </c:pt>
                      <c:pt idx="2262">
                        <c:v>228.2</c:v>
                      </c:pt>
                      <c:pt idx="2263">
                        <c:v>227.3</c:v>
                      </c:pt>
                      <c:pt idx="2264">
                        <c:v>226.7</c:v>
                      </c:pt>
                      <c:pt idx="2265">
                        <c:v>228.3</c:v>
                      </c:pt>
                      <c:pt idx="2266">
                        <c:v>228.5</c:v>
                      </c:pt>
                      <c:pt idx="2267">
                        <c:v>230.2</c:v>
                      </c:pt>
                      <c:pt idx="2268">
                        <c:v>228.2</c:v>
                      </c:pt>
                      <c:pt idx="2269">
                        <c:v>228.3</c:v>
                      </c:pt>
                      <c:pt idx="2270">
                        <c:v>227</c:v>
                      </c:pt>
                      <c:pt idx="2271">
                        <c:v>230.4</c:v>
                      </c:pt>
                      <c:pt idx="2272">
                        <c:v>228.8</c:v>
                      </c:pt>
                      <c:pt idx="2273">
                        <c:v>228.1</c:v>
                      </c:pt>
                      <c:pt idx="2274">
                        <c:v>226.8</c:v>
                      </c:pt>
                      <c:pt idx="2275">
                        <c:v>228.6</c:v>
                      </c:pt>
                      <c:pt idx="2276">
                        <c:v>226.7</c:v>
                      </c:pt>
                      <c:pt idx="2277">
                        <c:v>227.8</c:v>
                      </c:pt>
                      <c:pt idx="2278">
                        <c:v>228.9</c:v>
                      </c:pt>
                      <c:pt idx="2279">
                        <c:v>229.5</c:v>
                      </c:pt>
                      <c:pt idx="2280">
                        <c:v>228.9</c:v>
                      </c:pt>
                      <c:pt idx="2281">
                        <c:v>228.6</c:v>
                      </c:pt>
                      <c:pt idx="2282">
                        <c:v>230</c:v>
                      </c:pt>
                      <c:pt idx="2283">
                        <c:v>227.2</c:v>
                      </c:pt>
                      <c:pt idx="2284">
                        <c:v>229.1</c:v>
                      </c:pt>
                      <c:pt idx="2285">
                        <c:v>228</c:v>
                      </c:pt>
                      <c:pt idx="2286">
                        <c:v>230</c:v>
                      </c:pt>
                      <c:pt idx="2287">
                        <c:v>227</c:v>
                      </c:pt>
                      <c:pt idx="2288">
                        <c:v>226</c:v>
                      </c:pt>
                      <c:pt idx="2289">
                        <c:v>227.6</c:v>
                      </c:pt>
                      <c:pt idx="2290">
                        <c:v>228.2</c:v>
                      </c:pt>
                      <c:pt idx="2291">
                        <c:v>227.3</c:v>
                      </c:pt>
                      <c:pt idx="2292">
                        <c:v>229.1</c:v>
                      </c:pt>
                      <c:pt idx="2293">
                        <c:v>227.3</c:v>
                      </c:pt>
                      <c:pt idx="2294">
                        <c:v>231.3</c:v>
                      </c:pt>
                      <c:pt idx="2295">
                        <c:v>224.8</c:v>
                      </c:pt>
                      <c:pt idx="2296">
                        <c:v>228.1</c:v>
                      </c:pt>
                      <c:pt idx="2297">
                        <c:v>227.3</c:v>
                      </c:pt>
                      <c:pt idx="2298">
                        <c:v>228.6</c:v>
                      </c:pt>
                      <c:pt idx="2299">
                        <c:v>227</c:v>
                      </c:pt>
                      <c:pt idx="2300">
                        <c:v>228.7</c:v>
                      </c:pt>
                      <c:pt idx="2301">
                        <c:v>231.3</c:v>
                      </c:pt>
                      <c:pt idx="2302">
                        <c:v>228.3</c:v>
                      </c:pt>
                      <c:pt idx="2303">
                        <c:v>230</c:v>
                      </c:pt>
                      <c:pt idx="2304">
                        <c:v>230.9</c:v>
                      </c:pt>
                      <c:pt idx="2305">
                        <c:v>228.2</c:v>
                      </c:pt>
                      <c:pt idx="2306">
                        <c:v>231.2</c:v>
                      </c:pt>
                      <c:pt idx="2307">
                        <c:v>229.3</c:v>
                      </c:pt>
                      <c:pt idx="2308">
                        <c:v>226.9</c:v>
                      </c:pt>
                      <c:pt idx="2309">
                        <c:v>230</c:v>
                      </c:pt>
                      <c:pt idx="2310">
                        <c:v>230.2</c:v>
                      </c:pt>
                      <c:pt idx="2311">
                        <c:v>230.5</c:v>
                      </c:pt>
                      <c:pt idx="2312">
                        <c:v>230.4</c:v>
                      </c:pt>
                      <c:pt idx="2313">
                        <c:v>230.6</c:v>
                      </c:pt>
                      <c:pt idx="2314">
                        <c:v>228.9</c:v>
                      </c:pt>
                      <c:pt idx="2315">
                        <c:v>230.3</c:v>
                      </c:pt>
                      <c:pt idx="2316">
                        <c:v>229.6</c:v>
                      </c:pt>
                      <c:pt idx="2317">
                        <c:v>229.1</c:v>
                      </c:pt>
                      <c:pt idx="2318">
                        <c:v>230.4</c:v>
                      </c:pt>
                      <c:pt idx="2319">
                        <c:v>228.5</c:v>
                      </c:pt>
                      <c:pt idx="2320">
                        <c:v>230.2</c:v>
                      </c:pt>
                      <c:pt idx="2321">
                        <c:v>227.7</c:v>
                      </c:pt>
                      <c:pt idx="2322">
                        <c:v>230.7</c:v>
                      </c:pt>
                      <c:pt idx="2323">
                        <c:v>230.9</c:v>
                      </c:pt>
                      <c:pt idx="2324">
                        <c:v>226.6</c:v>
                      </c:pt>
                      <c:pt idx="2325">
                        <c:v>228.9</c:v>
                      </c:pt>
                      <c:pt idx="2326">
                        <c:v>230.6</c:v>
                      </c:pt>
                      <c:pt idx="2327">
                        <c:v>229.4</c:v>
                      </c:pt>
                      <c:pt idx="2328">
                        <c:v>229.2</c:v>
                      </c:pt>
                      <c:pt idx="2329">
                        <c:v>229.8</c:v>
                      </c:pt>
                      <c:pt idx="2330">
                        <c:v>235.4</c:v>
                      </c:pt>
                      <c:pt idx="2331">
                        <c:v>226.3</c:v>
                      </c:pt>
                      <c:pt idx="2332">
                        <c:v>229.9</c:v>
                      </c:pt>
                      <c:pt idx="2333">
                        <c:v>230.2</c:v>
                      </c:pt>
                      <c:pt idx="2334">
                        <c:v>230.7</c:v>
                      </c:pt>
                      <c:pt idx="2335">
                        <c:v>232</c:v>
                      </c:pt>
                      <c:pt idx="2336">
                        <c:v>227.2</c:v>
                      </c:pt>
                      <c:pt idx="2337">
                        <c:v>230.5</c:v>
                      </c:pt>
                      <c:pt idx="2338">
                        <c:v>228.3</c:v>
                      </c:pt>
                      <c:pt idx="2339">
                        <c:v>234</c:v>
                      </c:pt>
                      <c:pt idx="2340">
                        <c:v>229.4</c:v>
                      </c:pt>
                      <c:pt idx="2341">
                        <c:v>229.7</c:v>
                      </c:pt>
                      <c:pt idx="2342">
                        <c:v>230.9</c:v>
                      </c:pt>
                      <c:pt idx="2343">
                        <c:v>231</c:v>
                      </c:pt>
                      <c:pt idx="2344">
                        <c:v>232.3</c:v>
                      </c:pt>
                      <c:pt idx="2345">
                        <c:v>231.2</c:v>
                      </c:pt>
                      <c:pt idx="2346">
                        <c:v>230.1</c:v>
                      </c:pt>
                      <c:pt idx="2347">
                        <c:v>228.2</c:v>
                      </c:pt>
                      <c:pt idx="2348">
                        <c:v>230.9</c:v>
                      </c:pt>
                      <c:pt idx="2349">
                        <c:v>231.2</c:v>
                      </c:pt>
                      <c:pt idx="2350">
                        <c:v>230.2</c:v>
                      </c:pt>
                      <c:pt idx="2351">
                        <c:v>228.5</c:v>
                      </c:pt>
                      <c:pt idx="2352">
                        <c:v>230.4</c:v>
                      </c:pt>
                      <c:pt idx="2353">
                        <c:v>229.9</c:v>
                      </c:pt>
                      <c:pt idx="2354">
                        <c:v>229.9</c:v>
                      </c:pt>
                      <c:pt idx="2355">
                        <c:v>228.5</c:v>
                      </c:pt>
                      <c:pt idx="2356">
                        <c:v>231.2</c:v>
                      </c:pt>
                      <c:pt idx="2357">
                        <c:v>231.9</c:v>
                      </c:pt>
                      <c:pt idx="2358">
                        <c:v>229.6</c:v>
                      </c:pt>
                      <c:pt idx="2359">
                        <c:v>232.7</c:v>
                      </c:pt>
                      <c:pt idx="2360">
                        <c:v>229.8</c:v>
                      </c:pt>
                      <c:pt idx="2361">
                        <c:v>231</c:v>
                      </c:pt>
                      <c:pt idx="2362">
                        <c:v>230.2</c:v>
                      </c:pt>
                      <c:pt idx="2363">
                        <c:v>230.7</c:v>
                      </c:pt>
                      <c:pt idx="2364">
                        <c:v>230.7</c:v>
                      </c:pt>
                      <c:pt idx="2365">
                        <c:v>231.7</c:v>
                      </c:pt>
                      <c:pt idx="2366">
                        <c:v>232.1</c:v>
                      </c:pt>
                      <c:pt idx="2367">
                        <c:v>230.8</c:v>
                      </c:pt>
                      <c:pt idx="2368">
                        <c:v>230.9</c:v>
                      </c:pt>
                      <c:pt idx="2369">
                        <c:v>229.6</c:v>
                      </c:pt>
                      <c:pt idx="2370">
                        <c:v>231.2</c:v>
                      </c:pt>
                      <c:pt idx="2371">
                        <c:v>232.1</c:v>
                      </c:pt>
                      <c:pt idx="2372">
                        <c:v>232.8</c:v>
                      </c:pt>
                      <c:pt idx="2373">
                        <c:v>228.9</c:v>
                      </c:pt>
                      <c:pt idx="2374">
                        <c:v>235.5</c:v>
                      </c:pt>
                      <c:pt idx="2375">
                        <c:v>232</c:v>
                      </c:pt>
                      <c:pt idx="2376">
                        <c:v>228.9</c:v>
                      </c:pt>
                      <c:pt idx="2377">
                        <c:v>234.3</c:v>
                      </c:pt>
                      <c:pt idx="2378">
                        <c:v>230.3</c:v>
                      </c:pt>
                      <c:pt idx="2379">
                        <c:v>232.5</c:v>
                      </c:pt>
                      <c:pt idx="2380">
                        <c:v>229.3</c:v>
                      </c:pt>
                      <c:pt idx="2381">
                        <c:v>229.3</c:v>
                      </c:pt>
                      <c:pt idx="2382">
                        <c:v>230.6</c:v>
                      </c:pt>
                      <c:pt idx="2383">
                        <c:v>230.4</c:v>
                      </c:pt>
                      <c:pt idx="2384">
                        <c:v>233.2</c:v>
                      </c:pt>
                      <c:pt idx="2385">
                        <c:v>230.2</c:v>
                      </c:pt>
                      <c:pt idx="2386">
                        <c:v>231.1</c:v>
                      </c:pt>
                      <c:pt idx="2387">
                        <c:v>230</c:v>
                      </c:pt>
                      <c:pt idx="2388">
                        <c:v>232.1</c:v>
                      </c:pt>
                      <c:pt idx="2389">
                        <c:v>229.5</c:v>
                      </c:pt>
                      <c:pt idx="2390">
                        <c:v>230.2</c:v>
                      </c:pt>
                      <c:pt idx="2391">
                        <c:v>230.8</c:v>
                      </c:pt>
                      <c:pt idx="2392">
                        <c:v>230.3</c:v>
                      </c:pt>
                      <c:pt idx="2393">
                        <c:v>229.8</c:v>
                      </c:pt>
                      <c:pt idx="2394">
                        <c:v>229.3</c:v>
                      </c:pt>
                      <c:pt idx="2395">
                        <c:v>232.9</c:v>
                      </c:pt>
                      <c:pt idx="2396">
                        <c:v>229.7</c:v>
                      </c:pt>
                      <c:pt idx="2397">
                        <c:v>232.3</c:v>
                      </c:pt>
                      <c:pt idx="2398">
                        <c:v>233</c:v>
                      </c:pt>
                      <c:pt idx="2399">
                        <c:v>233.1</c:v>
                      </c:pt>
                      <c:pt idx="2400">
                        <c:v>233.8</c:v>
                      </c:pt>
                      <c:pt idx="2401">
                        <c:v>234.5</c:v>
                      </c:pt>
                      <c:pt idx="2402">
                        <c:v>229.6</c:v>
                      </c:pt>
                      <c:pt idx="2403">
                        <c:v>233.7</c:v>
                      </c:pt>
                      <c:pt idx="2404">
                        <c:v>232.6</c:v>
                      </c:pt>
                      <c:pt idx="2405">
                        <c:v>233.7</c:v>
                      </c:pt>
                      <c:pt idx="2406">
                        <c:v>232</c:v>
                      </c:pt>
                      <c:pt idx="2407">
                        <c:v>229.5</c:v>
                      </c:pt>
                      <c:pt idx="2408">
                        <c:v>230.1</c:v>
                      </c:pt>
                      <c:pt idx="2409">
                        <c:v>231.1</c:v>
                      </c:pt>
                      <c:pt idx="2410">
                        <c:v>228.6</c:v>
                      </c:pt>
                      <c:pt idx="2411">
                        <c:v>232.5</c:v>
                      </c:pt>
                      <c:pt idx="2412">
                        <c:v>233.3</c:v>
                      </c:pt>
                      <c:pt idx="2413">
                        <c:v>232.4</c:v>
                      </c:pt>
                      <c:pt idx="2414">
                        <c:v>231.8</c:v>
                      </c:pt>
                      <c:pt idx="2415">
                        <c:v>230.8</c:v>
                      </c:pt>
                      <c:pt idx="2416">
                        <c:v>231.7</c:v>
                      </c:pt>
                      <c:pt idx="2417">
                        <c:v>228.5</c:v>
                      </c:pt>
                      <c:pt idx="2418">
                        <c:v>231.5</c:v>
                      </c:pt>
                      <c:pt idx="2419">
                        <c:v>231.2</c:v>
                      </c:pt>
                      <c:pt idx="2420">
                        <c:v>230.2</c:v>
                      </c:pt>
                      <c:pt idx="2421">
                        <c:v>233</c:v>
                      </c:pt>
                      <c:pt idx="2422">
                        <c:v>231.9</c:v>
                      </c:pt>
                      <c:pt idx="2423">
                        <c:v>230.2</c:v>
                      </c:pt>
                      <c:pt idx="2424">
                        <c:v>232.3</c:v>
                      </c:pt>
                      <c:pt idx="2425">
                        <c:v>231.7</c:v>
                      </c:pt>
                      <c:pt idx="2426">
                        <c:v>230.9</c:v>
                      </c:pt>
                      <c:pt idx="2427">
                        <c:v>231.5</c:v>
                      </c:pt>
                      <c:pt idx="2428">
                        <c:v>231.1</c:v>
                      </c:pt>
                      <c:pt idx="2429">
                        <c:v>230.3</c:v>
                      </c:pt>
                      <c:pt idx="2430">
                        <c:v>231.2</c:v>
                      </c:pt>
                      <c:pt idx="2431">
                        <c:v>235.1</c:v>
                      </c:pt>
                      <c:pt idx="2432">
                        <c:v>231.6</c:v>
                      </c:pt>
                      <c:pt idx="2433">
                        <c:v>231.2</c:v>
                      </c:pt>
                      <c:pt idx="2434">
                        <c:v>231.6</c:v>
                      </c:pt>
                      <c:pt idx="2435">
                        <c:v>231.5</c:v>
                      </c:pt>
                      <c:pt idx="2436">
                        <c:v>233.1</c:v>
                      </c:pt>
                      <c:pt idx="2437">
                        <c:v>231.9</c:v>
                      </c:pt>
                      <c:pt idx="2438">
                        <c:v>229.3</c:v>
                      </c:pt>
                      <c:pt idx="2439">
                        <c:v>228.8</c:v>
                      </c:pt>
                      <c:pt idx="2440">
                        <c:v>229.7</c:v>
                      </c:pt>
                      <c:pt idx="2441">
                        <c:v>232.2</c:v>
                      </c:pt>
                      <c:pt idx="2442">
                        <c:v>231.4</c:v>
                      </c:pt>
                      <c:pt idx="2443">
                        <c:v>231.8</c:v>
                      </c:pt>
                      <c:pt idx="2444">
                        <c:v>233</c:v>
                      </c:pt>
                      <c:pt idx="2445">
                        <c:v>231.9</c:v>
                      </c:pt>
                      <c:pt idx="2446">
                        <c:v>233.8</c:v>
                      </c:pt>
                      <c:pt idx="2447">
                        <c:v>229.3</c:v>
                      </c:pt>
                      <c:pt idx="2448">
                        <c:v>232.1</c:v>
                      </c:pt>
                      <c:pt idx="2449">
                        <c:v>230</c:v>
                      </c:pt>
                      <c:pt idx="2450">
                        <c:v>232.5</c:v>
                      </c:pt>
                      <c:pt idx="2451">
                        <c:v>231.4</c:v>
                      </c:pt>
                      <c:pt idx="2452">
                        <c:v>232.6</c:v>
                      </c:pt>
                      <c:pt idx="2453">
                        <c:v>231.2</c:v>
                      </c:pt>
                      <c:pt idx="2454">
                        <c:v>232.2</c:v>
                      </c:pt>
                      <c:pt idx="2455">
                        <c:v>231.6</c:v>
                      </c:pt>
                      <c:pt idx="2456">
                        <c:v>230.5</c:v>
                      </c:pt>
                      <c:pt idx="2457">
                        <c:v>231.8</c:v>
                      </c:pt>
                      <c:pt idx="2458">
                        <c:v>231.2</c:v>
                      </c:pt>
                      <c:pt idx="2459">
                        <c:v>229.7</c:v>
                      </c:pt>
                      <c:pt idx="2460">
                        <c:v>231.2</c:v>
                      </c:pt>
                      <c:pt idx="2461">
                        <c:v>232.5</c:v>
                      </c:pt>
                      <c:pt idx="2462">
                        <c:v>233.8</c:v>
                      </c:pt>
                      <c:pt idx="2463">
                        <c:v>232.9</c:v>
                      </c:pt>
                      <c:pt idx="2464">
                        <c:v>232.6</c:v>
                      </c:pt>
                      <c:pt idx="2465">
                        <c:v>233.4</c:v>
                      </c:pt>
                      <c:pt idx="2466">
                        <c:v>231.5</c:v>
                      </c:pt>
                      <c:pt idx="2467">
                        <c:v>231.6</c:v>
                      </c:pt>
                      <c:pt idx="2468">
                        <c:v>229.7</c:v>
                      </c:pt>
                      <c:pt idx="2469">
                        <c:v>231.9</c:v>
                      </c:pt>
                      <c:pt idx="2470">
                        <c:v>229.9</c:v>
                      </c:pt>
                      <c:pt idx="2471">
                        <c:v>232.7</c:v>
                      </c:pt>
                      <c:pt idx="2472">
                        <c:v>230.3</c:v>
                      </c:pt>
                      <c:pt idx="2473">
                        <c:v>232.7</c:v>
                      </c:pt>
                      <c:pt idx="2474">
                        <c:v>231.8</c:v>
                      </c:pt>
                      <c:pt idx="2475">
                        <c:v>232.8</c:v>
                      </c:pt>
                      <c:pt idx="2476">
                        <c:v>231</c:v>
                      </c:pt>
                      <c:pt idx="2477">
                        <c:v>231.8</c:v>
                      </c:pt>
                      <c:pt idx="2478">
                        <c:v>231.6</c:v>
                      </c:pt>
                      <c:pt idx="2479">
                        <c:v>231.6</c:v>
                      </c:pt>
                      <c:pt idx="2480">
                        <c:v>233.9</c:v>
                      </c:pt>
                      <c:pt idx="2481">
                        <c:v>231.7</c:v>
                      </c:pt>
                      <c:pt idx="2482">
                        <c:v>231.8</c:v>
                      </c:pt>
                      <c:pt idx="2483">
                        <c:v>233.1</c:v>
                      </c:pt>
                      <c:pt idx="2484">
                        <c:v>232.2</c:v>
                      </c:pt>
                      <c:pt idx="2485">
                        <c:v>231.6</c:v>
                      </c:pt>
                      <c:pt idx="2486">
                        <c:v>232.3</c:v>
                      </c:pt>
                      <c:pt idx="2487">
                        <c:v>229</c:v>
                      </c:pt>
                      <c:pt idx="2488">
                        <c:v>234.4</c:v>
                      </c:pt>
                      <c:pt idx="2489">
                        <c:v>231.1</c:v>
                      </c:pt>
                      <c:pt idx="2490">
                        <c:v>231.4</c:v>
                      </c:pt>
                      <c:pt idx="2491">
                        <c:v>232</c:v>
                      </c:pt>
                      <c:pt idx="2492">
                        <c:v>231.1</c:v>
                      </c:pt>
                      <c:pt idx="2493">
                        <c:v>231.9</c:v>
                      </c:pt>
                      <c:pt idx="2494">
                        <c:v>231.8</c:v>
                      </c:pt>
                      <c:pt idx="2495">
                        <c:v>233.8</c:v>
                      </c:pt>
                      <c:pt idx="2496">
                        <c:v>232.4</c:v>
                      </c:pt>
                      <c:pt idx="2497">
                        <c:v>231.9</c:v>
                      </c:pt>
                      <c:pt idx="2498">
                        <c:v>233</c:v>
                      </c:pt>
                      <c:pt idx="2499">
                        <c:v>233.4</c:v>
                      </c:pt>
                      <c:pt idx="2500">
                        <c:v>233.7</c:v>
                      </c:pt>
                      <c:pt idx="2501">
                        <c:v>232.8</c:v>
                      </c:pt>
                      <c:pt idx="2502">
                        <c:v>235.8</c:v>
                      </c:pt>
                      <c:pt idx="2503">
                        <c:v>232.5</c:v>
                      </c:pt>
                      <c:pt idx="2504">
                        <c:v>233.1</c:v>
                      </c:pt>
                      <c:pt idx="2505">
                        <c:v>234.1</c:v>
                      </c:pt>
                      <c:pt idx="2506">
                        <c:v>233.1</c:v>
                      </c:pt>
                      <c:pt idx="2507">
                        <c:v>234.4</c:v>
                      </c:pt>
                      <c:pt idx="2508">
                        <c:v>234.1</c:v>
                      </c:pt>
                      <c:pt idx="2509">
                        <c:v>230.9</c:v>
                      </c:pt>
                      <c:pt idx="2510">
                        <c:v>234</c:v>
                      </c:pt>
                      <c:pt idx="2511">
                        <c:v>234.4</c:v>
                      </c:pt>
                      <c:pt idx="2512">
                        <c:v>232</c:v>
                      </c:pt>
                      <c:pt idx="2513">
                        <c:v>233.9</c:v>
                      </c:pt>
                      <c:pt idx="2514">
                        <c:v>232.6</c:v>
                      </c:pt>
                      <c:pt idx="2515">
                        <c:v>233.1</c:v>
                      </c:pt>
                      <c:pt idx="2516">
                        <c:v>231.1</c:v>
                      </c:pt>
                      <c:pt idx="2517">
                        <c:v>233.3</c:v>
                      </c:pt>
                      <c:pt idx="2518">
                        <c:v>232.2</c:v>
                      </c:pt>
                      <c:pt idx="2519">
                        <c:v>232.3</c:v>
                      </c:pt>
                      <c:pt idx="2520">
                        <c:v>233.4</c:v>
                      </c:pt>
                      <c:pt idx="2521">
                        <c:v>230.5</c:v>
                      </c:pt>
                      <c:pt idx="2522">
                        <c:v>233.7</c:v>
                      </c:pt>
                      <c:pt idx="2523">
                        <c:v>234.2</c:v>
                      </c:pt>
                      <c:pt idx="2524">
                        <c:v>233.5</c:v>
                      </c:pt>
                      <c:pt idx="2525">
                        <c:v>232.7</c:v>
                      </c:pt>
                      <c:pt idx="2526">
                        <c:v>232.2</c:v>
                      </c:pt>
                      <c:pt idx="2527">
                        <c:v>232.1</c:v>
                      </c:pt>
                      <c:pt idx="2528">
                        <c:v>231.6</c:v>
                      </c:pt>
                      <c:pt idx="2529">
                        <c:v>230.3</c:v>
                      </c:pt>
                      <c:pt idx="2530">
                        <c:v>232.7</c:v>
                      </c:pt>
                      <c:pt idx="2531">
                        <c:v>232.7</c:v>
                      </c:pt>
                      <c:pt idx="2532">
                        <c:v>232.6</c:v>
                      </c:pt>
                      <c:pt idx="2533">
                        <c:v>233.1</c:v>
                      </c:pt>
                      <c:pt idx="2534">
                        <c:v>230.1</c:v>
                      </c:pt>
                      <c:pt idx="2535">
                        <c:v>231.6</c:v>
                      </c:pt>
                      <c:pt idx="2536">
                        <c:v>230.4</c:v>
                      </c:pt>
                      <c:pt idx="2537">
                        <c:v>229.7</c:v>
                      </c:pt>
                      <c:pt idx="2538">
                        <c:v>232.9</c:v>
                      </c:pt>
                      <c:pt idx="2539">
                        <c:v>232.6</c:v>
                      </c:pt>
                      <c:pt idx="2540">
                        <c:v>231.4</c:v>
                      </c:pt>
                      <c:pt idx="2541">
                        <c:v>231.1</c:v>
                      </c:pt>
                      <c:pt idx="2542">
                        <c:v>230.8</c:v>
                      </c:pt>
                      <c:pt idx="2543">
                        <c:v>232.5</c:v>
                      </c:pt>
                      <c:pt idx="2544">
                        <c:v>230.9</c:v>
                      </c:pt>
                      <c:pt idx="2545">
                        <c:v>232.7</c:v>
                      </c:pt>
                      <c:pt idx="2546">
                        <c:v>231.4</c:v>
                      </c:pt>
                      <c:pt idx="2547">
                        <c:v>230.4</c:v>
                      </c:pt>
                      <c:pt idx="2548">
                        <c:v>233.8</c:v>
                      </c:pt>
                      <c:pt idx="2549">
                        <c:v>233.1</c:v>
                      </c:pt>
                      <c:pt idx="2550">
                        <c:v>232.2</c:v>
                      </c:pt>
                      <c:pt idx="2551">
                        <c:v>230.7</c:v>
                      </c:pt>
                      <c:pt idx="2552">
                        <c:v>233.4</c:v>
                      </c:pt>
                      <c:pt idx="2553">
                        <c:v>231.4</c:v>
                      </c:pt>
                      <c:pt idx="2554">
                        <c:v>232.2</c:v>
                      </c:pt>
                      <c:pt idx="2555">
                        <c:v>232.7</c:v>
                      </c:pt>
                      <c:pt idx="2556">
                        <c:v>234.9</c:v>
                      </c:pt>
                      <c:pt idx="2557">
                        <c:v>231.8</c:v>
                      </c:pt>
                      <c:pt idx="2558">
                        <c:v>233.6</c:v>
                      </c:pt>
                      <c:pt idx="2559">
                        <c:v>230.5</c:v>
                      </c:pt>
                      <c:pt idx="2560">
                        <c:v>235.6</c:v>
                      </c:pt>
                      <c:pt idx="2561">
                        <c:v>233.1</c:v>
                      </c:pt>
                      <c:pt idx="2562">
                        <c:v>232.9</c:v>
                      </c:pt>
                      <c:pt idx="2563">
                        <c:v>233.2</c:v>
                      </c:pt>
                      <c:pt idx="2564">
                        <c:v>232.3</c:v>
                      </c:pt>
                      <c:pt idx="2565">
                        <c:v>234.4</c:v>
                      </c:pt>
                      <c:pt idx="2566">
                        <c:v>231.3</c:v>
                      </c:pt>
                      <c:pt idx="2567">
                        <c:v>233</c:v>
                      </c:pt>
                      <c:pt idx="2568">
                        <c:v>231.9</c:v>
                      </c:pt>
                      <c:pt idx="2569">
                        <c:v>231.2</c:v>
                      </c:pt>
                      <c:pt idx="2570">
                        <c:v>234.6</c:v>
                      </c:pt>
                      <c:pt idx="2571">
                        <c:v>231.3</c:v>
                      </c:pt>
                      <c:pt idx="2572">
                        <c:v>233.2</c:v>
                      </c:pt>
                      <c:pt idx="2573">
                        <c:v>235.4</c:v>
                      </c:pt>
                      <c:pt idx="2574">
                        <c:v>234.4</c:v>
                      </c:pt>
                      <c:pt idx="2575">
                        <c:v>233.7</c:v>
                      </c:pt>
                      <c:pt idx="2576">
                        <c:v>233.8</c:v>
                      </c:pt>
                      <c:pt idx="2577">
                        <c:v>231.9</c:v>
                      </c:pt>
                      <c:pt idx="2578">
                        <c:v>232.5</c:v>
                      </c:pt>
                      <c:pt idx="2579">
                        <c:v>232.6</c:v>
                      </c:pt>
                      <c:pt idx="2580">
                        <c:v>232.7</c:v>
                      </c:pt>
                      <c:pt idx="2581">
                        <c:v>231.9</c:v>
                      </c:pt>
                      <c:pt idx="2582">
                        <c:v>233.8</c:v>
                      </c:pt>
                      <c:pt idx="2583">
                        <c:v>229.8</c:v>
                      </c:pt>
                      <c:pt idx="2584">
                        <c:v>233.7</c:v>
                      </c:pt>
                      <c:pt idx="2585">
                        <c:v>233</c:v>
                      </c:pt>
                      <c:pt idx="2586">
                        <c:v>230.9</c:v>
                      </c:pt>
                      <c:pt idx="2587">
                        <c:v>234.7</c:v>
                      </c:pt>
                      <c:pt idx="2588">
                        <c:v>230.7</c:v>
                      </c:pt>
                      <c:pt idx="2589">
                        <c:v>233.4</c:v>
                      </c:pt>
                      <c:pt idx="2590">
                        <c:v>232</c:v>
                      </c:pt>
                      <c:pt idx="2591">
                        <c:v>233.8</c:v>
                      </c:pt>
                      <c:pt idx="2592">
                        <c:v>234.1</c:v>
                      </c:pt>
                      <c:pt idx="2593">
                        <c:v>233.5</c:v>
                      </c:pt>
                      <c:pt idx="2594">
                        <c:v>232</c:v>
                      </c:pt>
                      <c:pt idx="2595">
                        <c:v>234.6</c:v>
                      </c:pt>
                      <c:pt idx="2596">
                        <c:v>231.7</c:v>
                      </c:pt>
                      <c:pt idx="2597">
                        <c:v>233.2</c:v>
                      </c:pt>
                      <c:pt idx="2598">
                        <c:v>237.7</c:v>
                      </c:pt>
                      <c:pt idx="2599">
                        <c:v>233.1</c:v>
                      </c:pt>
                      <c:pt idx="2600">
                        <c:v>232.8</c:v>
                      </c:pt>
                      <c:pt idx="2601">
                        <c:v>232.2</c:v>
                      </c:pt>
                      <c:pt idx="2602">
                        <c:v>232.6</c:v>
                      </c:pt>
                      <c:pt idx="2603">
                        <c:v>234.7</c:v>
                      </c:pt>
                      <c:pt idx="2604">
                        <c:v>233.3</c:v>
                      </c:pt>
                      <c:pt idx="2605">
                        <c:v>234.1</c:v>
                      </c:pt>
                      <c:pt idx="2606">
                        <c:v>232.3</c:v>
                      </c:pt>
                      <c:pt idx="2607">
                        <c:v>234.3</c:v>
                      </c:pt>
                      <c:pt idx="2608">
                        <c:v>231.7</c:v>
                      </c:pt>
                      <c:pt idx="2609">
                        <c:v>235.2</c:v>
                      </c:pt>
                      <c:pt idx="2610">
                        <c:v>233.4</c:v>
                      </c:pt>
                      <c:pt idx="2611">
                        <c:v>234.2</c:v>
                      </c:pt>
                      <c:pt idx="2612">
                        <c:v>233</c:v>
                      </c:pt>
                      <c:pt idx="2613">
                        <c:v>235</c:v>
                      </c:pt>
                      <c:pt idx="2614">
                        <c:v>232.4</c:v>
                      </c:pt>
                      <c:pt idx="2615">
                        <c:v>232.9</c:v>
                      </c:pt>
                      <c:pt idx="2616">
                        <c:v>233.5</c:v>
                      </c:pt>
                      <c:pt idx="2617">
                        <c:v>233.7</c:v>
                      </c:pt>
                      <c:pt idx="2618">
                        <c:v>233.9</c:v>
                      </c:pt>
                      <c:pt idx="2619">
                        <c:v>232.1</c:v>
                      </c:pt>
                      <c:pt idx="2620">
                        <c:v>233</c:v>
                      </c:pt>
                      <c:pt idx="2621">
                        <c:v>231.9</c:v>
                      </c:pt>
                      <c:pt idx="2622">
                        <c:v>233.8</c:v>
                      </c:pt>
                      <c:pt idx="2623">
                        <c:v>234</c:v>
                      </c:pt>
                      <c:pt idx="2624">
                        <c:v>230.4</c:v>
                      </c:pt>
                      <c:pt idx="2625">
                        <c:v>232.1</c:v>
                      </c:pt>
                      <c:pt idx="2626">
                        <c:v>233.5</c:v>
                      </c:pt>
                      <c:pt idx="2627">
                        <c:v>233</c:v>
                      </c:pt>
                      <c:pt idx="2628">
                        <c:v>233.9</c:v>
                      </c:pt>
                      <c:pt idx="2629">
                        <c:v>233.9</c:v>
                      </c:pt>
                      <c:pt idx="2630">
                        <c:v>232.2</c:v>
                      </c:pt>
                      <c:pt idx="2631">
                        <c:v>235.1</c:v>
                      </c:pt>
                      <c:pt idx="2632">
                        <c:v>229.2</c:v>
                      </c:pt>
                      <c:pt idx="2633">
                        <c:v>232.4</c:v>
                      </c:pt>
                      <c:pt idx="2634">
                        <c:v>230.8</c:v>
                      </c:pt>
                      <c:pt idx="2635">
                        <c:v>232.5</c:v>
                      </c:pt>
                      <c:pt idx="2636">
                        <c:v>231.9</c:v>
                      </c:pt>
                      <c:pt idx="2637">
                        <c:v>232.7</c:v>
                      </c:pt>
                      <c:pt idx="2638">
                        <c:v>235.5</c:v>
                      </c:pt>
                      <c:pt idx="2639">
                        <c:v>232.9</c:v>
                      </c:pt>
                      <c:pt idx="2640">
                        <c:v>231.9</c:v>
                      </c:pt>
                      <c:pt idx="2641">
                        <c:v>234.8</c:v>
                      </c:pt>
                      <c:pt idx="2642">
                        <c:v>231.3</c:v>
                      </c:pt>
                      <c:pt idx="2643">
                        <c:v>232.7</c:v>
                      </c:pt>
                      <c:pt idx="2644">
                        <c:v>235.7</c:v>
                      </c:pt>
                      <c:pt idx="2645">
                        <c:v>235.4</c:v>
                      </c:pt>
                      <c:pt idx="2646">
                        <c:v>233.7</c:v>
                      </c:pt>
                      <c:pt idx="2647">
                        <c:v>232.5</c:v>
                      </c:pt>
                      <c:pt idx="2648">
                        <c:v>233.7</c:v>
                      </c:pt>
                      <c:pt idx="2649">
                        <c:v>232.9</c:v>
                      </c:pt>
                      <c:pt idx="2650">
                        <c:v>233.6</c:v>
                      </c:pt>
                      <c:pt idx="2651">
                        <c:v>233.6</c:v>
                      </c:pt>
                      <c:pt idx="2652">
                        <c:v>235.2</c:v>
                      </c:pt>
                      <c:pt idx="2653">
                        <c:v>234</c:v>
                      </c:pt>
                      <c:pt idx="2654">
                        <c:v>232.7</c:v>
                      </c:pt>
                      <c:pt idx="2655">
                        <c:v>234.6</c:v>
                      </c:pt>
                      <c:pt idx="2656">
                        <c:v>232.6</c:v>
                      </c:pt>
                      <c:pt idx="2657">
                        <c:v>230.5</c:v>
                      </c:pt>
                      <c:pt idx="2658">
                        <c:v>232.4</c:v>
                      </c:pt>
                      <c:pt idx="2659">
                        <c:v>231.7</c:v>
                      </c:pt>
                      <c:pt idx="2660">
                        <c:v>232.3</c:v>
                      </c:pt>
                      <c:pt idx="2661">
                        <c:v>234</c:v>
                      </c:pt>
                      <c:pt idx="2662">
                        <c:v>234.2</c:v>
                      </c:pt>
                      <c:pt idx="2663">
                        <c:v>232.8</c:v>
                      </c:pt>
                      <c:pt idx="2664">
                        <c:v>235</c:v>
                      </c:pt>
                      <c:pt idx="2665">
                        <c:v>233.6</c:v>
                      </c:pt>
                      <c:pt idx="2666">
                        <c:v>234.2</c:v>
                      </c:pt>
                      <c:pt idx="2667">
                        <c:v>235</c:v>
                      </c:pt>
                      <c:pt idx="2668">
                        <c:v>234.2</c:v>
                      </c:pt>
                      <c:pt idx="2669">
                        <c:v>233.6</c:v>
                      </c:pt>
                      <c:pt idx="2670">
                        <c:v>232.5</c:v>
                      </c:pt>
                      <c:pt idx="2671">
                        <c:v>232.8</c:v>
                      </c:pt>
                      <c:pt idx="2672">
                        <c:v>234.6</c:v>
                      </c:pt>
                      <c:pt idx="2673">
                        <c:v>232.4</c:v>
                      </c:pt>
                      <c:pt idx="2674">
                        <c:v>236.1</c:v>
                      </c:pt>
                      <c:pt idx="2675">
                        <c:v>234.7</c:v>
                      </c:pt>
                      <c:pt idx="2676">
                        <c:v>232.6</c:v>
                      </c:pt>
                      <c:pt idx="2677">
                        <c:v>231.2</c:v>
                      </c:pt>
                      <c:pt idx="2678">
                        <c:v>236.6</c:v>
                      </c:pt>
                      <c:pt idx="2679">
                        <c:v>231.5</c:v>
                      </c:pt>
                      <c:pt idx="2680">
                        <c:v>234.3</c:v>
                      </c:pt>
                      <c:pt idx="2681">
                        <c:v>232.5</c:v>
                      </c:pt>
                      <c:pt idx="2682">
                        <c:v>236.6</c:v>
                      </c:pt>
                      <c:pt idx="2683">
                        <c:v>232.3</c:v>
                      </c:pt>
                      <c:pt idx="2684">
                        <c:v>233.9</c:v>
                      </c:pt>
                      <c:pt idx="2685">
                        <c:v>232.1</c:v>
                      </c:pt>
                      <c:pt idx="2686">
                        <c:v>234</c:v>
                      </c:pt>
                      <c:pt idx="2687">
                        <c:v>235.2</c:v>
                      </c:pt>
                      <c:pt idx="2688">
                        <c:v>233.1</c:v>
                      </c:pt>
                      <c:pt idx="2689">
                        <c:v>237.2</c:v>
                      </c:pt>
                      <c:pt idx="2690">
                        <c:v>233.3</c:v>
                      </c:pt>
                      <c:pt idx="2691">
                        <c:v>231.4</c:v>
                      </c:pt>
                      <c:pt idx="2692">
                        <c:v>234.6</c:v>
                      </c:pt>
                      <c:pt idx="2693">
                        <c:v>234.6</c:v>
                      </c:pt>
                      <c:pt idx="2694">
                        <c:v>236.1</c:v>
                      </c:pt>
                      <c:pt idx="2695">
                        <c:v>233.1</c:v>
                      </c:pt>
                      <c:pt idx="2696">
                        <c:v>235.3</c:v>
                      </c:pt>
                      <c:pt idx="2697">
                        <c:v>234.6</c:v>
                      </c:pt>
                      <c:pt idx="2698">
                        <c:v>236.3</c:v>
                      </c:pt>
                      <c:pt idx="2699">
                        <c:v>234.1</c:v>
                      </c:pt>
                      <c:pt idx="2700">
                        <c:v>233.4</c:v>
                      </c:pt>
                      <c:pt idx="2701">
                        <c:v>233.4</c:v>
                      </c:pt>
                      <c:pt idx="2702">
                        <c:v>233</c:v>
                      </c:pt>
                      <c:pt idx="2703">
                        <c:v>234.9</c:v>
                      </c:pt>
                      <c:pt idx="2704">
                        <c:v>231.7</c:v>
                      </c:pt>
                      <c:pt idx="2705">
                        <c:v>233.3</c:v>
                      </c:pt>
                      <c:pt idx="2706">
                        <c:v>234.7</c:v>
                      </c:pt>
                      <c:pt idx="2707">
                        <c:v>234.8</c:v>
                      </c:pt>
                      <c:pt idx="2708">
                        <c:v>231.5</c:v>
                      </c:pt>
                      <c:pt idx="2709">
                        <c:v>233.5</c:v>
                      </c:pt>
                      <c:pt idx="2710">
                        <c:v>232.7</c:v>
                      </c:pt>
                      <c:pt idx="2711">
                        <c:v>233</c:v>
                      </c:pt>
                      <c:pt idx="2712">
                        <c:v>234.3</c:v>
                      </c:pt>
                      <c:pt idx="2713">
                        <c:v>233.2</c:v>
                      </c:pt>
                      <c:pt idx="2714">
                        <c:v>235.4</c:v>
                      </c:pt>
                      <c:pt idx="2715">
                        <c:v>233.6</c:v>
                      </c:pt>
                      <c:pt idx="2716">
                        <c:v>233.1</c:v>
                      </c:pt>
                      <c:pt idx="2717">
                        <c:v>231.2</c:v>
                      </c:pt>
                      <c:pt idx="2718">
                        <c:v>231.8</c:v>
                      </c:pt>
                      <c:pt idx="2719">
                        <c:v>230.4</c:v>
                      </c:pt>
                      <c:pt idx="2720">
                        <c:v>234.3</c:v>
                      </c:pt>
                      <c:pt idx="2721">
                        <c:v>231.6</c:v>
                      </c:pt>
                      <c:pt idx="2722">
                        <c:v>233.1</c:v>
                      </c:pt>
                      <c:pt idx="2723">
                        <c:v>232.2</c:v>
                      </c:pt>
                      <c:pt idx="2724">
                        <c:v>233.3</c:v>
                      </c:pt>
                      <c:pt idx="2725">
                        <c:v>236.7</c:v>
                      </c:pt>
                      <c:pt idx="2726">
                        <c:v>234.9</c:v>
                      </c:pt>
                      <c:pt idx="2727">
                        <c:v>232.2</c:v>
                      </c:pt>
                      <c:pt idx="2728">
                        <c:v>230.8</c:v>
                      </c:pt>
                      <c:pt idx="2729">
                        <c:v>232.2</c:v>
                      </c:pt>
                      <c:pt idx="2730">
                        <c:v>234.3</c:v>
                      </c:pt>
                      <c:pt idx="2731">
                        <c:v>231.7</c:v>
                      </c:pt>
                      <c:pt idx="2732">
                        <c:v>232.8</c:v>
                      </c:pt>
                      <c:pt idx="2733">
                        <c:v>233.5</c:v>
                      </c:pt>
                      <c:pt idx="2734">
                        <c:v>236.8</c:v>
                      </c:pt>
                      <c:pt idx="2735">
                        <c:v>234.7</c:v>
                      </c:pt>
                      <c:pt idx="2736">
                        <c:v>231.6</c:v>
                      </c:pt>
                      <c:pt idx="2737">
                        <c:v>236.6</c:v>
                      </c:pt>
                      <c:pt idx="2738">
                        <c:v>232.5</c:v>
                      </c:pt>
                      <c:pt idx="2739">
                        <c:v>234.7</c:v>
                      </c:pt>
                      <c:pt idx="2740">
                        <c:v>232.5</c:v>
                      </c:pt>
                      <c:pt idx="2741">
                        <c:v>234.5</c:v>
                      </c:pt>
                      <c:pt idx="2742">
                        <c:v>231.5</c:v>
                      </c:pt>
                      <c:pt idx="2743">
                        <c:v>230.9</c:v>
                      </c:pt>
                      <c:pt idx="2744">
                        <c:v>232.8</c:v>
                      </c:pt>
                      <c:pt idx="2745">
                        <c:v>234.4</c:v>
                      </c:pt>
                      <c:pt idx="2746">
                        <c:v>232.1</c:v>
                      </c:pt>
                      <c:pt idx="2747">
                        <c:v>232.6</c:v>
                      </c:pt>
                      <c:pt idx="2748">
                        <c:v>234.3</c:v>
                      </c:pt>
                      <c:pt idx="2749">
                        <c:v>234.4</c:v>
                      </c:pt>
                      <c:pt idx="2750">
                        <c:v>233.6</c:v>
                      </c:pt>
                      <c:pt idx="2751">
                        <c:v>230.6</c:v>
                      </c:pt>
                      <c:pt idx="2752">
                        <c:v>237.4</c:v>
                      </c:pt>
                      <c:pt idx="2753">
                        <c:v>233.8</c:v>
                      </c:pt>
                      <c:pt idx="2754">
                        <c:v>234.6</c:v>
                      </c:pt>
                      <c:pt idx="2755">
                        <c:v>236.2</c:v>
                      </c:pt>
                      <c:pt idx="2756">
                        <c:v>232.3</c:v>
                      </c:pt>
                      <c:pt idx="2757">
                        <c:v>231.9</c:v>
                      </c:pt>
                      <c:pt idx="2758">
                        <c:v>233.1</c:v>
                      </c:pt>
                      <c:pt idx="2759">
                        <c:v>234.2</c:v>
                      </c:pt>
                      <c:pt idx="2760">
                        <c:v>232.1</c:v>
                      </c:pt>
                      <c:pt idx="2761">
                        <c:v>231.2</c:v>
                      </c:pt>
                      <c:pt idx="2762">
                        <c:v>233.3</c:v>
                      </c:pt>
                      <c:pt idx="2763">
                        <c:v>234.9</c:v>
                      </c:pt>
                      <c:pt idx="2764">
                        <c:v>233.1</c:v>
                      </c:pt>
                      <c:pt idx="2765">
                        <c:v>234.9</c:v>
                      </c:pt>
                      <c:pt idx="2766">
                        <c:v>234.1</c:v>
                      </c:pt>
                      <c:pt idx="2767">
                        <c:v>236.2</c:v>
                      </c:pt>
                      <c:pt idx="2768">
                        <c:v>232.1</c:v>
                      </c:pt>
                      <c:pt idx="2769">
                        <c:v>233.2</c:v>
                      </c:pt>
                      <c:pt idx="2770">
                        <c:v>233.9</c:v>
                      </c:pt>
                      <c:pt idx="2771">
                        <c:v>235.1</c:v>
                      </c:pt>
                      <c:pt idx="2772">
                        <c:v>232.2</c:v>
                      </c:pt>
                      <c:pt idx="2773">
                        <c:v>230.3</c:v>
                      </c:pt>
                      <c:pt idx="2774">
                        <c:v>234</c:v>
                      </c:pt>
                      <c:pt idx="2775">
                        <c:v>231.7</c:v>
                      </c:pt>
                      <c:pt idx="2776">
                        <c:v>236.3</c:v>
                      </c:pt>
                      <c:pt idx="2777">
                        <c:v>233.3</c:v>
                      </c:pt>
                      <c:pt idx="2778">
                        <c:v>234</c:v>
                      </c:pt>
                      <c:pt idx="2779">
                        <c:v>234.6</c:v>
                      </c:pt>
                      <c:pt idx="2780">
                        <c:v>233.2</c:v>
                      </c:pt>
                      <c:pt idx="2781">
                        <c:v>231.3</c:v>
                      </c:pt>
                      <c:pt idx="2782">
                        <c:v>229.5</c:v>
                      </c:pt>
                      <c:pt idx="2783">
                        <c:v>233.2</c:v>
                      </c:pt>
                      <c:pt idx="2784">
                        <c:v>233.7</c:v>
                      </c:pt>
                      <c:pt idx="2785">
                        <c:v>232.8</c:v>
                      </c:pt>
                      <c:pt idx="2786">
                        <c:v>233.4</c:v>
                      </c:pt>
                      <c:pt idx="2787">
                        <c:v>234</c:v>
                      </c:pt>
                      <c:pt idx="2788">
                        <c:v>233</c:v>
                      </c:pt>
                      <c:pt idx="2789">
                        <c:v>231.4</c:v>
                      </c:pt>
                      <c:pt idx="2790">
                        <c:v>236.8</c:v>
                      </c:pt>
                      <c:pt idx="2791">
                        <c:v>232.7</c:v>
                      </c:pt>
                      <c:pt idx="2792">
                        <c:v>235.7</c:v>
                      </c:pt>
                      <c:pt idx="2793">
                        <c:v>233.9</c:v>
                      </c:pt>
                      <c:pt idx="2794">
                        <c:v>229.9</c:v>
                      </c:pt>
                      <c:pt idx="2795">
                        <c:v>236.3</c:v>
                      </c:pt>
                      <c:pt idx="2796">
                        <c:v>233.3</c:v>
                      </c:pt>
                      <c:pt idx="2797">
                        <c:v>230.9</c:v>
                      </c:pt>
                      <c:pt idx="2798">
                        <c:v>233.1</c:v>
                      </c:pt>
                      <c:pt idx="2799">
                        <c:v>235</c:v>
                      </c:pt>
                      <c:pt idx="2800">
                        <c:v>232.1</c:v>
                      </c:pt>
                      <c:pt idx="2801">
                        <c:v>234.4</c:v>
                      </c:pt>
                      <c:pt idx="2802">
                        <c:v>232.3</c:v>
                      </c:pt>
                      <c:pt idx="2803">
                        <c:v>230.8</c:v>
                      </c:pt>
                      <c:pt idx="2804">
                        <c:v>234</c:v>
                      </c:pt>
                      <c:pt idx="2805">
                        <c:v>234</c:v>
                      </c:pt>
                      <c:pt idx="2806">
                        <c:v>236.1</c:v>
                      </c:pt>
                      <c:pt idx="2807">
                        <c:v>232.2</c:v>
                      </c:pt>
                      <c:pt idx="2808">
                        <c:v>235.6</c:v>
                      </c:pt>
                      <c:pt idx="2809">
                        <c:v>233.2</c:v>
                      </c:pt>
                      <c:pt idx="2810">
                        <c:v>231.7</c:v>
                      </c:pt>
                      <c:pt idx="2811">
                        <c:v>233.5</c:v>
                      </c:pt>
                      <c:pt idx="2812">
                        <c:v>232.7</c:v>
                      </c:pt>
                      <c:pt idx="2813">
                        <c:v>235.7</c:v>
                      </c:pt>
                      <c:pt idx="2814">
                        <c:v>232.5</c:v>
                      </c:pt>
                      <c:pt idx="2815">
                        <c:v>231.8</c:v>
                      </c:pt>
                      <c:pt idx="2816">
                        <c:v>234.5</c:v>
                      </c:pt>
                      <c:pt idx="2817">
                        <c:v>231.5</c:v>
                      </c:pt>
                      <c:pt idx="2818">
                        <c:v>233.9</c:v>
                      </c:pt>
                      <c:pt idx="2819">
                        <c:v>235.4</c:v>
                      </c:pt>
                      <c:pt idx="2820">
                        <c:v>234.7</c:v>
                      </c:pt>
                      <c:pt idx="2821">
                        <c:v>236.1</c:v>
                      </c:pt>
                      <c:pt idx="2822">
                        <c:v>234.6</c:v>
                      </c:pt>
                      <c:pt idx="2823">
                        <c:v>233.7</c:v>
                      </c:pt>
                      <c:pt idx="2824">
                        <c:v>231.7</c:v>
                      </c:pt>
                      <c:pt idx="2825">
                        <c:v>234.1</c:v>
                      </c:pt>
                      <c:pt idx="2826">
                        <c:v>232.8</c:v>
                      </c:pt>
                      <c:pt idx="2827">
                        <c:v>235.1</c:v>
                      </c:pt>
                      <c:pt idx="2828">
                        <c:v>234.2</c:v>
                      </c:pt>
                      <c:pt idx="2829">
                        <c:v>233.6</c:v>
                      </c:pt>
                      <c:pt idx="2830">
                        <c:v>232.7</c:v>
                      </c:pt>
                      <c:pt idx="2831">
                        <c:v>236.3</c:v>
                      </c:pt>
                      <c:pt idx="2832">
                        <c:v>234.1</c:v>
                      </c:pt>
                      <c:pt idx="2833">
                        <c:v>234.7</c:v>
                      </c:pt>
                      <c:pt idx="2834">
                        <c:v>235.4</c:v>
                      </c:pt>
                      <c:pt idx="2835">
                        <c:v>232.3</c:v>
                      </c:pt>
                      <c:pt idx="2836">
                        <c:v>233.6</c:v>
                      </c:pt>
                      <c:pt idx="2837">
                        <c:v>234</c:v>
                      </c:pt>
                      <c:pt idx="2838">
                        <c:v>234.6</c:v>
                      </c:pt>
                      <c:pt idx="2839">
                        <c:v>234.3</c:v>
                      </c:pt>
                      <c:pt idx="2840">
                        <c:v>235.4</c:v>
                      </c:pt>
                      <c:pt idx="2841">
                        <c:v>233.2</c:v>
                      </c:pt>
                      <c:pt idx="2842">
                        <c:v>234.1</c:v>
                      </c:pt>
                      <c:pt idx="2843">
                        <c:v>236</c:v>
                      </c:pt>
                      <c:pt idx="2844">
                        <c:v>235.2</c:v>
                      </c:pt>
                      <c:pt idx="2845">
                        <c:v>233.4</c:v>
                      </c:pt>
                      <c:pt idx="2846">
                        <c:v>235.2</c:v>
                      </c:pt>
                      <c:pt idx="2847">
                        <c:v>234.5</c:v>
                      </c:pt>
                      <c:pt idx="2848">
                        <c:v>234</c:v>
                      </c:pt>
                      <c:pt idx="2849">
                        <c:v>231.6</c:v>
                      </c:pt>
                      <c:pt idx="2850">
                        <c:v>233.5</c:v>
                      </c:pt>
                      <c:pt idx="2851">
                        <c:v>232.8</c:v>
                      </c:pt>
                      <c:pt idx="2852">
                        <c:v>235.6</c:v>
                      </c:pt>
                      <c:pt idx="2853">
                        <c:v>235.6</c:v>
                      </c:pt>
                      <c:pt idx="2854">
                        <c:v>235.4</c:v>
                      </c:pt>
                      <c:pt idx="2855">
                        <c:v>233.2</c:v>
                      </c:pt>
                      <c:pt idx="2856">
                        <c:v>235.6</c:v>
                      </c:pt>
                      <c:pt idx="2857">
                        <c:v>234.6</c:v>
                      </c:pt>
                      <c:pt idx="2858">
                        <c:v>232.6</c:v>
                      </c:pt>
                      <c:pt idx="2859">
                        <c:v>231.4</c:v>
                      </c:pt>
                      <c:pt idx="2860">
                        <c:v>232.4</c:v>
                      </c:pt>
                      <c:pt idx="2861">
                        <c:v>236.4</c:v>
                      </c:pt>
                      <c:pt idx="2862">
                        <c:v>232.7</c:v>
                      </c:pt>
                      <c:pt idx="2863">
                        <c:v>230.8</c:v>
                      </c:pt>
                      <c:pt idx="2864">
                        <c:v>233.6</c:v>
                      </c:pt>
                      <c:pt idx="2865">
                        <c:v>235</c:v>
                      </c:pt>
                      <c:pt idx="2866">
                        <c:v>236</c:v>
                      </c:pt>
                      <c:pt idx="2867">
                        <c:v>233.2</c:v>
                      </c:pt>
                      <c:pt idx="2868">
                        <c:v>232.9</c:v>
                      </c:pt>
                      <c:pt idx="2869">
                        <c:v>234.6</c:v>
                      </c:pt>
                      <c:pt idx="2870">
                        <c:v>235.3</c:v>
                      </c:pt>
                      <c:pt idx="2871">
                        <c:v>233</c:v>
                      </c:pt>
                      <c:pt idx="2872">
                        <c:v>234</c:v>
                      </c:pt>
                      <c:pt idx="2873">
                        <c:v>235.4</c:v>
                      </c:pt>
                      <c:pt idx="2874">
                        <c:v>234.5</c:v>
                      </c:pt>
                      <c:pt idx="2875">
                        <c:v>234.2</c:v>
                      </c:pt>
                      <c:pt idx="2876">
                        <c:v>234.1</c:v>
                      </c:pt>
                      <c:pt idx="2877">
                        <c:v>237.2</c:v>
                      </c:pt>
                      <c:pt idx="2878">
                        <c:v>233.1</c:v>
                      </c:pt>
                      <c:pt idx="2879">
                        <c:v>233.5</c:v>
                      </c:pt>
                      <c:pt idx="2880">
                        <c:v>235</c:v>
                      </c:pt>
                      <c:pt idx="2881">
                        <c:v>234.3</c:v>
                      </c:pt>
                      <c:pt idx="2882">
                        <c:v>233.8</c:v>
                      </c:pt>
                      <c:pt idx="2883">
                        <c:v>231.9</c:v>
                      </c:pt>
                      <c:pt idx="2884">
                        <c:v>232.8</c:v>
                      </c:pt>
                      <c:pt idx="2885">
                        <c:v>233.7</c:v>
                      </c:pt>
                      <c:pt idx="2886">
                        <c:v>233.6</c:v>
                      </c:pt>
                      <c:pt idx="2887">
                        <c:v>233.9</c:v>
                      </c:pt>
                      <c:pt idx="2888">
                        <c:v>234.9</c:v>
                      </c:pt>
                      <c:pt idx="2889">
                        <c:v>233</c:v>
                      </c:pt>
                      <c:pt idx="2890">
                        <c:v>233.6</c:v>
                      </c:pt>
                      <c:pt idx="2891">
                        <c:v>233.7</c:v>
                      </c:pt>
                      <c:pt idx="2892">
                        <c:v>231.5</c:v>
                      </c:pt>
                      <c:pt idx="2893">
                        <c:v>235</c:v>
                      </c:pt>
                      <c:pt idx="2894">
                        <c:v>232.9</c:v>
                      </c:pt>
                      <c:pt idx="2895">
                        <c:v>234.4</c:v>
                      </c:pt>
                      <c:pt idx="2896">
                        <c:v>234.7</c:v>
                      </c:pt>
                      <c:pt idx="2897">
                        <c:v>229.9</c:v>
                      </c:pt>
                      <c:pt idx="2898">
                        <c:v>234.3</c:v>
                      </c:pt>
                      <c:pt idx="2899">
                        <c:v>233</c:v>
                      </c:pt>
                      <c:pt idx="2900">
                        <c:v>232.5</c:v>
                      </c:pt>
                      <c:pt idx="2901">
                        <c:v>235</c:v>
                      </c:pt>
                      <c:pt idx="2902">
                        <c:v>234</c:v>
                      </c:pt>
                      <c:pt idx="2903">
                        <c:v>235.2</c:v>
                      </c:pt>
                      <c:pt idx="2904">
                        <c:v>235.1</c:v>
                      </c:pt>
                      <c:pt idx="2905">
                        <c:v>229.9</c:v>
                      </c:pt>
                      <c:pt idx="2906">
                        <c:v>233</c:v>
                      </c:pt>
                      <c:pt idx="2907">
                        <c:v>231</c:v>
                      </c:pt>
                      <c:pt idx="2908">
                        <c:v>233.6</c:v>
                      </c:pt>
                      <c:pt idx="2909">
                        <c:v>231.6</c:v>
                      </c:pt>
                      <c:pt idx="2910">
                        <c:v>230.6</c:v>
                      </c:pt>
                      <c:pt idx="2911">
                        <c:v>232.8</c:v>
                      </c:pt>
                      <c:pt idx="2912">
                        <c:v>232.3</c:v>
                      </c:pt>
                      <c:pt idx="2913">
                        <c:v>234.5</c:v>
                      </c:pt>
                      <c:pt idx="2914">
                        <c:v>233</c:v>
                      </c:pt>
                      <c:pt idx="2915">
                        <c:v>234.3</c:v>
                      </c:pt>
                      <c:pt idx="2916">
                        <c:v>230.1</c:v>
                      </c:pt>
                      <c:pt idx="2917">
                        <c:v>233.2</c:v>
                      </c:pt>
                      <c:pt idx="2918">
                        <c:v>233.3</c:v>
                      </c:pt>
                      <c:pt idx="2919">
                        <c:v>231.6</c:v>
                      </c:pt>
                      <c:pt idx="2920">
                        <c:v>233.5</c:v>
                      </c:pt>
                      <c:pt idx="2921">
                        <c:v>234.5</c:v>
                      </c:pt>
                      <c:pt idx="2922">
                        <c:v>230.6</c:v>
                      </c:pt>
                      <c:pt idx="2923">
                        <c:v>231</c:v>
                      </c:pt>
                      <c:pt idx="2924">
                        <c:v>233.3</c:v>
                      </c:pt>
                      <c:pt idx="2925">
                        <c:v>231.7</c:v>
                      </c:pt>
                      <c:pt idx="2926">
                        <c:v>233.4</c:v>
                      </c:pt>
                      <c:pt idx="2927">
                        <c:v>233.3</c:v>
                      </c:pt>
                      <c:pt idx="2928">
                        <c:v>232.3</c:v>
                      </c:pt>
                      <c:pt idx="2929">
                        <c:v>234.6</c:v>
                      </c:pt>
                      <c:pt idx="2930">
                        <c:v>231.8</c:v>
                      </c:pt>
                      <c:pt idx="2931">
                        <c:v>233</c:v>
                      </c:pt>
                      <c:pt idx="2932">
                        <c:v>231.2</c:v>
                      </c:pt>
                      <c:pt idx="2933">
                        <c:v>233.3</c:v>
                      </c:pt>
                      <c:pt idx="2934">
                        <c:v>233.9</c:v>
                      </c:pt>
                      <c:pt idx="2935">
                        <c:v>231.2</c:v>
                      </c:pt>
                      <c:pt idx="2936">
                        <c:v>234.3</c:v>
                      </c:pt>
                      <c:pt idx="2937">
                        <c:v>234</c:v>
                      </c:pt>
                      <c:pt idx="2938">
                        <c:v>234.1</c:v>
                      </c:pt>
                      <c:pt idx="2939">
                        <c:v>233.6</c:v>
                      </c:pt>
                      <c:pt idx="2940">
                        <c:v>232.4</c:v>
                      </c:pt>
                      <c:pt idx="2941">
                        <c:v>233.8</c:v>
                      </c:pt>
                      <c:pt idx="2942">
                        <c:v>229.7</c:v>
                      </c:pt>
                      <c:pt idx="2943">
                        <c:v>235</c:v>
                      </c:pt>
                      <c:pt idx="2944">
                        <c:v>231.7</c:v>
                      </c:pt>
                      <c:pt idx="2945">
                        <c:v>232.1</c:v>
                      </c:pt>
                      <c:pt idx="2946">
                        <c:v>233.4</c:v>
                      </c:pt>
                      <c:pt idx="2947">
                        <c:v>233.6</c:v>
                      </c:pt>
                      <c:pt idx="2948">
                        <c:v>233.4</c:v>
                      </c:pt>
                      <c:pt idx="2949">
                        <c:v>234.4</c:v>
                      </c:pt>
                      <c:pt idx="2950">
                        <c:v>232.5</c:v>
                      </c:pt>
                      <c:pt idx="2951">
                        <c:v>234.2</c:v>
                      </c:pt>
                      <c:pt idx="2952">
                        <c:v>235</c:v>
                      </c:pt>
                      <c:pt idx="2953">
                        <c:v>234.1</c:v>
                      </c:pt>
                      <c:pt idx="2954">
                        <c:v>234.8</c:v>
                      </c:pt>
                      <c:pt idx="2955">
                        <c:v>234.5</c:v>
                      </c:pt>
                      <c:pt idx="2956">
                        <c:v>234.3</c:v>
                      </c:pt>
                      <c:pt idx="2957">
                        <c:v>233.2</c:v>
                      </c:pt>
                      <c:pt idx="2958">
                        <c:v>232.9</c:v>
                      </c:pt>
                      <c:pt idx="2959">
                        <c:v>233.1</c:v>
                      </c:pt>
                      <c:pt idx="2960">
                        <c:v>233.5</c:v>
                      </c:pt>
                      <c:pt idx="2961">
                        <c:v>236.9</c:v>
                      </c:pt>
                      <c:pt idx="2962">
                        <c:v>232.9</c:v>
                      </c:pt>
                      <c:pt idx="2963">
                        <c:v>234.6</c:v>
                      </c:pt>
                      <c:pt idx="2964">
                        <c:v>233.6</c:v>
                      </c:pt>
                      <c:pt idx="2965">
                        <c:v>234.9</c:v>
                      </c:pt>
                      <c:pt idx="2966">
                        <c:v>233.3</c:v>
                      </c:pt>
                      <c:pt idx="2967">
                        <c:v>236</c:v>
                      </c:pt>
                      <c:pt idx="2968">
                        <c:v>234.2</c:v>
                      </c:pt>
                      <c:pt idx="2969">
                        <c:v>237.5</c:v>
                      </c:pt>
                      <c:pt idx="2970">
                        <c:v>234.5</c:v>
                      </c:pt>
                      <c:pt idx="2971">
                        <c:v>232.4</c:v>
                      </c:pt>
                      <c:pt idx="2972">
                        <c:v>232.3</c:v>
                      </c:pt>
                      <c:pt idx="2973">
                        <c:v>233.2</c:v>
                      </c:pt>
                      <c:pt idx="2974">
                        <c:v>234.8</c:v>
                      </c:pt>
                      <c:pt idx="2975">
                        <c:v>235</c:v>
                      </c:pt>
                      <c:pt idx="2976">
                        <c:v>232.5</c:v>
                      </c:pt>
                      <c:pt idx="2977">
                        <c:v>237</c:v>
                      </c:pt>
                      <c:pt idx="2978">
                        <c:v>234.4</c:v>
                      </c:pt>
                      <c:pt idx="2979">
                        <c:v>232.6</c:v>
                      </c:pt>
                      <c:pt idx="2980">
                        <c:v>234.6</c:v>
                      </c:pt>
                      <c:pt idx="2981">
                        <c:v>233.4</c:v>
                      </c:pt>
                      <c:pt idx="2982">
                        <c:v>233.4</c:v>
                      </c:pt>
                      <c:pt idx="2983">
                        <c:v>234.5</c:v>
                      </c:pt>
                      <c:pt idx="2984">
                        <c:v>232.7</c:v>
                      </c:pt>
                      <c:pt idx="2985">
                        <c:v>233.6</c:v>
                      </c:pt>
                      <c:pt idx="2986">
                        <c:v>233.5</c:v>
                      </c:pt>
                      <c:pt idx="2987">
                        <c:v>233.3</c:v>
                      </c:pt>
                      <c:pt idx="2988">
                        <c:v>234.4</c:v>
                      </c:pt>
                      <c:pt idx="2989">
                        <c:v>234.7</c:v>
                      </c:pt>
                      <c:pt idx="2990">
                        <c:v>234.9</c:v>
                      </c:pt>
                      <c:pt idx="2991">
                        <c:v>233.1</c:v>
                      </c:pt>
                      <c:pt idx="2992">
                        <c:v>235</c:v>
                      </c:pt>
                      <c:pt idx="2993">
                        <c:v>236.8</c:v>
                      </c:pt>
                      <c:pt idx="2994">
                        <c:v>237.7</c:v>
                      </c:pt>
                      <c:pt idx="2995">
                        <c:v>233.8</c:v>
                      </c:pt>
                      <c:pt idx="2996">
                        <c:v>235.8</c:v>
                      </c:pt>
                      <c:pt idx="2997">
                        <c:v>231.5</c:v>
                      </c:pt>
                      <c:pt idx="2998">
                        <c:v>233.7</c:v>
                      </c:pt>
                      <c:pt idx="2999">
                        <c:v>236.3</c:v>
                      </c:pt>
                      <c:pt idx="3000">
                        <c:v>233.6</c:v>
                      </c:pt>
                      <c:pt idx="3001">
                        <c:v>236.5</c:v>
                      </c:pt>
                      <c:pt idx="3002">
                        <c:v>232.5</c:v>
                      </c:pt>
                      <c:pt idx="3003">
                        <c:v>235.6</c:v>
                      </c:pt>
                      <c:pt idx="3004">
                        <c:v>234.3</c:v>
                      </c:pt>
                      <c:pt idx="3005">
                        <c:v>234.6</c:v>
                      </c:pt>
                      <c:pt idx="3006">
                        <c:v>233.7</c:v>
                      </c:pt>
                      <c:pt idx="3007">
                        <c:v>235</c:v>
                      </c:pt>
                      <c:pt idx="3008">
                        <c:v>231.6</c:v>
                      </c:pt>
                      <c:pt idx="3009">
                        <c:v>234.4</c:v>
                      </c:pt>
                      <c:pt idx="3010">
                        <c:v>233.2</c:v>
                      </c:pt>
                      <c:pt idx="3011">
                        <c:v>233.9</c:v>
                      </c:pt>
                      <c:pt idx="3012">
                        <c:v>233.4</c:v>
                      </c:pt>
                      <c:pt idx="3013">
                        <c:v>233.8</c:v>
                      </c:pt>
                      <c:pt idx="3014">
                        <c:v>234.8</c:v>
                      </c:pt>
                      <c:pt idx="3015">
                        <c:v>231.9</c:v>
                      </c:pt>
                      <c:pt idx="3016">
                        <c:v>234.2</c:v>
                      </c:pt>
                      <c:pt idx="3017">
                        <c:v>231.7</c:v>
                      </c:pt>
                      <c:pt idx="3018">
                        <c:v>233.8</c:v>
                      </c:pt>
                      <c:pt idx="3019">
                        <c:v>236.2</c:v>
                      </c:pt>
                      <c:pt idx="3020">
                        <c:v>231.7</c:v>
                      </c:pt>
                      <c:pt idx="3021">
                        <c:v>234.8</c:v>
                      </c:pt>
                      <c:pt idx="3022">
                        <c:v>236.1</c:v>
                      </c:pt>
                      <c:pt idx="3023">
                        <c:v>236.5</c:v>
                      </c:pt>
                      <c:pt idx="3024">
                        <c:v>236.2</c:v>
                      </c:pt>
                      <c:pt idx="3025">
                        <c:v>234.3</c:v>
                      </c:pt>
                      <c:pt idx="3026">
                        <c:v>235.2</c:v>
                      </c:pt>
                      <c:pt idx="3027">
                        <c:v>234.7</c:v>
                      </c:pt>
                      <c:pt idx="3028">
                        <c:v>233.9</c:v>
                      </c:pt>
                      <c:pt idx="3029">
                        <c:v>236.2</c:v>
                      </c:pt>
                      <c:pt idx="3030">
                        <c:v>234.1</c:v>
                      </c:pt>
                      <c:pt idx="3031">
                        <c:v>232.4</c:v>
                      </c:pt>
                      <c:pt idx="3032">
                        <c:v>233.2</c:v>
                      </c:pt>
                      <c:pt idx="3033">
                        <c:v>232.2</c:v>
                      </c:pt>
                      <c:pt idx="3034">
                        <c:v>235.8</c:v>
                      </c:pt>
                      <c:pt idx="3035">
                        <c:v>235.3</c:v>
                      </c:pt>
                      <c:pt idx="3036">
                        <c:v>234.2</c:v>
                      </c:pt>
                      <c:pt idx="3037">
                        <c:v>239.1</c:v>
                      </c:pt>
                      <c:pt idx="3038">
                        <c:v>233.5</c:v>
                      </c:pt>
                      <c:pt idx="3039">
                        <c:v>235.7</c:v>
                      </c:pt>
                      <c:pt idx="3040">
                        <c:v>234.3</c:v>
                      </c:pt>
                      <c:pt idx="3041">
                        <c:v>233.7</c:v>
                      </c:pt>
                      <c:pt idx="3042">
                        <c:v>235.3</c:v>
                      </c:pt>
                      <c:pt idx="3043">
                        <c:v>232.2</c:v>
                      </c:pt>
                      <c:pt idx="3044">
                        <c:v>234.9</c:v>
                      </c:pt>
                      <c:pt idx="3045">
                        <c:v>236.2</c:v>
                      </c:pt>
                      <c:pt idx="3046">
                        <c:v>236.3</c:v>
                      </c:pt>
                      <c:pt idx="3047">
                        <c:v>235.5</c:v>
                      </c:pt>
                      <c:pt idx="3048">
                        <c:v>235.8</c:v>
                      </c:pt>
                      <c:pt idx="3049">
                        <c:v>234.3</c:v>
                      </c:pt>
                      <c:pt idx="3050">
                        <c:v>234.2</c:v>
                      </c:pt>
                      <c:pt idx="3051">
                        <c:v>233.4</c:v>
                      </c:pt>
                      <c:pt idx="3052">
                        <c:v>235.5</c:v>
                      </c:pt>
                      <c:pt idx="3053">
                        <c:v>234.8</c:v>
                      </c:pt>
                      <c:pt idx="3054">
                        <c:v>234</c:v>
                      </c:pt>
                      <c:pt idx="3055">
                        <c:v>234.1</c:v>
                      </c:pt>
                      <c:pt idx="3056">
                        <c:v>237.9</c:v>
                      </c:pt>
                      <c:pt idx="3057">
                        <c:v>236.2</c:v>
                      </c:pt>
                      <c:pt idx="3058">
                        <c:v>233.1</c:v>
                      </c:pt>
                      <c:pt idx="3059">
                        <c:v>232.2</c:v>
                      </c:pt>
                      <c:pt idx="3060">
                        <c:v>230.6</c:v>
                      </c:pt>
                      <c:pt idx="3061">
                        <c:v>234.8</c:v>
                      </c:pt>
                      <c:pt idx="3062">
                        <c:v>234.9</c:v>
                      </c:pt>
                      <c:pt idx="3063">
                        <c:v>233.3</c:v>
                      </c:pt>
                      <c:pt idx="3064">
                        <c:v>234.8</c:v>
                      </c:pt>
                      <c:pt idx="3065">
                        <c:v>235.8</c:v>
                      </c:pt>
                      <c:pt idx="3066">
                        <c:v>234.5</c:v>
                      </c:pt>
                      <c:pt idx="3067">
                        <c:v>232.2</c:v>
                      </c:pt>
                      <c:pt idx="3068">
                        <c:v>233.5</c:v>
                      </c:pt>
                      <c:pt idx="3069">
                        <c:v>233.9</c:v>
                      </c:pt>
                      <c:pt idx="3070">
                        <c:v>233.7</c:v>
                      </c:pt>
                      <c:pt idx="3071">
                        <c:v>232.7</c:v>
                      </c:pt>
                      <c:pt idx="3072">
                        <c:v>232.4</c:v>
                      </c:pt>
                      <c:pt idx="3073">
                        <c:v>233.5</c:v>
                      </c:pt>
                      <c:pt idx="3074">
                        <c:v>234.1</c:v>
                      </c:pt>
                      <c:pt idx="3075">
                        <c:v>234.6</c:v>
                      </c:pt>
                      <c:pt idx="3076">
                        <c:v>234.5</c:v>
                      </c:pt>
                      <c:pt idx="3077">
                        <c:v>231</c:v>
                      </c:pt>
                      <c:pt idx="3078">
                        <c:v>232.7</c:v>
                      </c:pt>
                      <c:pt idx="3079">
                        <c:v>234.9</c:v>
                      </c:pt>
                      <c:pt idx="3080">
                        <c:v>231.9</c:v>
                      </c:pt>
                      <c:pt idx="3081">
                        <c:v>232.8</c:v>
                      </c:pt>
                      <c:pt idx="3082">
                        <c:v>230.4</c:v>
                      </c:pt>
                      <c:pt idx="3083">
                        <c:v>235.3</c:v>
                      </c:pt>
                      <c:pt idx="3084">
                        <c:v>230.2</c:v>
                      </c:pt>
                      <c:pt idx="3085">
                        <c:v>232.8</c:v>
                      </c:pt>
                      <c:pt idx="3086">
                        <c:v>234.8</c:v>
                      </c:pt>
                      <c:pt idx="3087">
                        <c:v>232.9</c:v>
                      </c:pt>
                      <c:pt idx="3088">
                        <c:v>232.2</c:v>
                      </c:pt>
                      <c:pt idx="3089">
                        <c:v>235.1</c:v>
                      </c:pt>
                      <c:pt idx="3090">
                        <c:v>232.2</c:v>
                      </c:pt>
                      <c:pt idx="3091">
                        <c:v>233.7</c:v>
                      </c:pt>
                      <c:pt idx="3092">
                        <c:v>234</c:v>
                      </c:pt>
                      <c:pt idx="3093">
                        <c:v>232.9</c:v>
                      </c:pt>
                      <c:pt idx="3094">
                        <c:v>231.9</c:v>
                      </c:pt>
                      <c:pt idx="3095">
                        <c:v>230.5</c:v>
                      </c:pt>
                      <c:pt idx="3096">
                        <c:v>233</c:v>
                      </c:pt>
                      <c:pt idx="3097">
                        <c:v>235.9</c:v>
                      </c:pt>
                      <c:pt idx="3098">
                        <c:v>234.7</c:v>
                      </c:pt>
                      <c:pt idx="3099">
                        <c:v>234.9</c:v>
                      </c:pt>
                      <c:pt idx="3100">
                        <c:v>234.8</c:v>
                      </c:pt>
                      <c:pt idx="3101">
                        <c:v>233.4</c:v>
                      </c:pt>
                      <c:pt idx="3102">
                        <c:v>235.1</c:v>
                      </c:pt>
                      <c:pt idx="3103">
                        <c:v>234.1</c:v>
                      </c:pt>
                      <c:pt idx="3104">
                        <c:v>232.4</c:v>
                      </c:pt>
                      <c:pt idx="3105">
                        <c:v>232.5</c:v>
                      </c:pt>
                      <c:pt idx="3106">
                        <c:v>234.7</c:v>
                      </c:pt>
                      <c:pt idx="3107">
                        <c:v>230.4</c:v>
                      </c:pt>
                      <c:pt idx="3108">
                        <c:v>232.5</c:v>
                      </c:pt>
                      <c:pt idx="3109">
                        <c:v>234.9</c:v>
                      </c:pt>
                      <c:pt idx="3110">
                        <c:v>232.5</c:v>
                      </c:pt>
                      <c:pt idx="3111">
                        <c:v>231.3</c:v>
                      </c:pt>
                      <c:pt idx="3112">
                        <c:v>232.7</c:v>
                      </c:pt>
                      <c:pt idx="3113">
                        <c:v>234.8</c:v>
                      </c:pt>
                      <c:pt idx="3114">
                        <c:v>230.6</c:v>
                      </c:pt>
                      <c:pt idx="3115">
                        <c:v>235.1</c:v>
                      </c:pt>
                      <c:pt idx="3116">
                        <c:v>235.1</c:v>
                      </c:pt>
                      <c:pt idx="3117">
                        <c:v>234.3</c:v>
                      </c:pt>
                      <c:pt idx="3118">
                        <c:v>234.3</c:v>
                      </c:pt>
                      <c:pt idx="3119">
                        <c:v>233.7</c:v>
                      </c:pt>
                      <c:pt idx="3120">
                        <c:v>234.6</c:v>
                      </c:pt>
                      <c:pt idx="3121">
                        <c:v>230.9</c:v>
                      </c:pt>
                      <c:pt idx="3122">
                        <c:v>232</c:v>
                      </c:pt>
                      <c:pt idx="3123">
                        <c:v>231.7</c:v>
                      </c:pt>
                      <c:pt idx="3124">
                        <c:v>235.3</c:v>
                      </c:pt>
                      <c:pt idx="3125">
                        <c:v>233.7</c:v>
                      </c:pt>
                      <c:pt idx="3126">
                        <c:v>233.8</c:v>
                      </c:pt>
                      <c:pt idx="3127">
                        <c:v>234.5</c:v>
                      </c:pt>
                      <c:pt idx="3128">
                        <c:v>233.3</c:v>
                      </c:pt>
                      <c:pt idx="3129">
                        <c:v>233.7</c:v>
                      </c:pt>
                      <c:pt idx="3130">
                        <c:v>232.6</c:v>
                      </c:pt>
                      <c:pt idx="3131">
                        <c:v>231.7</c:v>
                      </c:pt>
                      <c:pt idx="3132">
                        <c:v>232</c:v>
                      </c:pt>
                      <c:pt idx="3133">
                        <c:v>233.1</c:v>
                      </c:pt>
                      <c:pt idx="3134">
                        <c:v>232</c:v>
                      </c:pt>
                      <c:pt idx="3135">
                        <c:v>231.1</c:v>
                      </c:pt>
                      <c:pt idx="3136">
                        <c:v>232.3</c:v>
                      </c:pt>
                      <c:pt idx="3137">
                        <c:v>232.7</c:v>
                      </c:pt>
                      <c:pt idx="3138">
                        <c:v>234.7</c:v>
                      </c:pt>
                      <c:pt idx="3139">
                        <c:v>232.4</c:v>
                      </c:pt>
                      <c:pt idx="3140">
                        <c:v>231.3</c:v>
                      </c:pt>
                      <c:pt idx="3141">
                        <c:v>232.5</c:v>
                      </c:pt>
                      <c:pt idx="3142">
                        <c:v>235.5</c:v>
                      </c:pt>
                      <c:pt idx="3143">
                        <c:v>232.2</c:v>
                      </c:pt>
                      <c:pt idx="3144">
                        <c:v>235</c:v>
                      </c:pt>
                      <c:pt idx="3145">
                        <c:v>234.8</c:v>
                      </c:pt>
                      <c:pt idx="3146">
                        <c:v>233.7</c:v>
                      </c:pt>
                      <c:pt idx="3147">
                        <c:v>232.8</c:v>
                      </c:pt>
                      <c:pt idx="3148">
                        <c:v>230.3</c:v>
                      </c:pt>
                      <c:pt idx="3149">
                        <c:v>230.7</c:v>
                      </c:pt>
                      <c:pt idx="3150">
                        <c:v>231</c:v>
                      </c:pt>
                      <c:pt idx="3151">
                        <c:v>233.3</c:v>
                      </c:pt>
                      <c:pt idx="3152">
                        <c:v>234.1</c:v>
                      </c:pt>
                      <c:pt idx="3153">
                        <c:v>232.2</c:v>
                      </c:pt>
                      <c:pt idx="3154">
                        <c:v>232</c:v>
                      </c:pt>
                      <c:pt idx="3155">
                        <c:v>229.8</c:v>
                      </c:pt>
                      <c:pt idx="3156">
                        <c:v>232.5</c:v>
                      </c:pt>
                      <c:pt idx="3157">
                        <c:v>230</c:v>
                      </c:pt>
                      <c:pt idx="3158">
                        <c:v>232.9</c:v>
                      </c:pt>
                      <c:pt idx="3159">
                        <c:v>230.8</c:v>
                      </c:pt>
                      <c:pt idx="3160">
                        <c:v>229.1</c:v>
                      </c:pt>
                      <c:pt idx="3161">
                        <c:v>231</c:v>
                      </c:pt>
                      <c:pt idx="3162">
                        <c:v>231.9</c:v>
                      </c:pt>
                      <c:pt idx="3163">
                        <c:v>232.9</c:v>
                      </c:pt>
                      <c:pt idx="3164">
                        <c:v>232.2</c:v>
                      </c:pt>
                      <c:pt idx="3165">
                        <c:v>231.5</c:v>
                      </c:pt>
                      <c:pt idx="3166">
                        <c:v>234.2</c:v>
                      </c:pt>
                      <c:pt idx="3167">
                        <c:v>232.2</c:v>
                      </c:pt>
                      <c:pt idx="3168">
                        <c:v>232.7</c:v>
                      </c:pt>
                      <c:pt idx="3169">
                        <c:v>234</c:v>
                      </c:pt>
                      <c:pt idx="3170">
                        <c:v>230</c:v>
                      </c:pt>
                      <c:pt idx="3171">
                        <c:v>233.3</c:v>
                      </c:pt>
                      <c:pt idx="3172">
                        <c:v>235.6</c:v>
                      </c:pt>
                      <c:pt idx="3173">
                        <c:v>232.9</c:v>
                      </c:pt>
                      <c:pt idx="3174">
                        <c:v>231.2</c:v>
                      </c:pt>
                      <c:pt idx="3175">
                        <c:v>231.2</c:v>
                      </c:pt>
                      <c:pt idx="3176">
                        <c:v>231.8</c:v>
                      </c:pt>
                      <c:pt idx="3177">
                        <c:v>232.4</c:v>
                      </c:pt>
                      <c:pt idx="3178">
                        <c:v>231.6</c:v>
                      </c:pt>
                      <c:pt idx="3179">
                        <c:v>230.1</c:v>
                      </c:pt>
                      <c:pt idx="3180">
                        <c:v>231.4</c:v>
                      </c:pt>
                      <c:pt idx="3181">
                        <c:v>227.5</c:v>
                      </c:pt>
                      <c:pt idx="3182">
                        <c:v>232.6</c:v>
                      </c:pt>
                      <c:pt idx="3183">
                        <c:v>231</c:v>
                      </c:pt>
                      <c:pt idx="3184">
                        <c:v>232.9</c:v>
                      </c:pt>
                      <c:pt idx="3185">
                        <c:v>230.6</c:v>
                      </c:pt>
                      <c:pt idx="3186">
                        <c:v>233.8</c:v>
                      </c:pt>
                      <c:pt idx="3187">
                        <c:v>231</c:v>
                      </c:pt>
                      <c:pt idx="3188">
                        <c:v>229</c:v>
                      </c:pt>
                      <c:pt idx="3189">
                        <c:v>229.6</c:v>
                      </c:pt>
                      <c:pt idx="3190">
                        <c:v>228.6</c:v>
                      </c:pt>
                      <c:pt idx="3191">
                        <c:v>229.3</c:v>
                      </c:pt>
                      <c:pt idx="3192">
                        <c:v>228.8</c:v>
                      </c:pt>
                      <c:pt idx="3193">
                        <c:v>229.2</c:v>
                      </c:pt>
                      <c:pt idx="3194">
                        <c:v>232.6</c:v>
                      </c:pt>
                      <c:pt idx="3195">
                        <c:v>230.4</c:v>
                      </c:pt>
                      <c:pt idx="3196">
                        <c:v>231.6</c:v>
                      </c:pt>
                      <c:pt idx="3197">
                        <c:v>232.8</c:v>
                      </c:pt>
                      <c:pt idx="3198">
                        <c:v>232.3</c:v>
                      </c:pt>
                      <c:pt idx="3199">
                        <c:v>232.6</c:v>
                      </c:pt>
                      <c:pt idx="3200">
                        <c:v>230.4</c:v>
                      </c:pt>
                      <c:pt idx="3201">
                        <c:v>232.6</c:v>
                      </c:pt>
                      <c:pt idx="3202">
                        <c:v>230.8</c:v>
                      </c:pt>
                      <c:pt idx="3203">
                        <c:v>230.6</c:v>
                      </c:pt>
                      <c:pt idx="3204">
                        <c:v>230.8</c:v>
                      </c:pt>
                      <c:pt idx="3205">
                        <c:v>230.8</c:v>
                      </c:pt>
                      <c:pt idx="3206">
                        <c:v>227.2</c:v>
                      </c:pt>
                      <c:pt idx="3207">
                        <c:v>229</c:v>
                      </c:pt>
                      <c:pt idx="3208">
                        <c:v>231</c:v>
                      </c:pt>
                      <c:pt idx="3209">
                        <c:v>227.4</c:v>
                      </c:pt>
                      <c:pt idx="3210">
                        <c:v>229.7</c:v>
                      </c:pt>
                      <c:pt idx="3211">
                        <c:v>230.4</c:v>
                      </c:pt>
                      <c:pt idx="3212">
                        <c:v>230.1</c:v>
                      </c:pt>
                      <c:pt idx="3213">
                        <c:v>229.9</c:v>
                      </c:pt>
                      <c:pt idx="3214">
                        <c:v>229.6</c:v>
                      </c:pt>
                      <c:pt idx="3215">
                        <c:v>227.7</c:v>
                      </c:pt>
                      <c:pt idx="3216">
                        <c:v>230.1</c:v>
                      </c:pt>
                      <c:pt idx="3217">
                        <c:v>224.8</c:v>
                      </c:pt>
                      <c:pt idx="3218">
                        <c:v>227.3</c:v>
                      </c:pt>
                      <c:pt idx="3219">
                        <c:v>228.6</c:v>
                      </c:pt>
                      <c:pt idx="3220">
                        <c:v>225.6</c:v>
                      </c:pt>
                      <c:pt idx="3221">
                        <c:v>225.7</c:v>
                      </c:pt>
                      <c:pt idx="3222">
                        <c:v>227.1</c:v>
                      </c:pt>
                      <c:pt idx="3223">
                        <c:v>225.3</c:v>
                      </c:pt>
                      <c:pt idx="3224">
                        <c:v>226.6</c:v>
                      </c:pt>
                      <c:pt idx="3225">
                        <c:v>223.7</c:v>
                      </c:pt>
                      <c:pt idx="3226">
                        <c:v>225.1</c:v>
                      </c:pt>
                      <c:pt idx="3227">
                        <c:v>225.8</c:v>
                      </c:pt>
                      <c:pt idx="3228">
                        <c:v>225.9</c:v>
                      </c:pt>
                      <c:pt idx="3229">
                        <c:v>224.3</c:v>
                      </c:pt>
                      <c:pt idx="3230">
                        <c:v>224.2</c:v>
                      </c:pt>
                      <c:pt idx="3231">
                        <c:v>226</c:v>
                      </c:pt>
                      <c:pt idx="3232">
                        <c:v>227.8</c:v>
                      </c:pt>
                      <c:pt idx="3233">
                        <c:v>225.5</c:v>
                      </c:pt>
                      <c:pt idx="3234">
                        <c:v>226.1</c:v>
                      </c:pt>
                      <c:pt idx="3235">
                        <c:v>225.1</c:v>
                      </c:pt>
                      <c:pt idx="3236">
                        <c:v>224.3</c:v>
                      </c:pt>
                      <c:pt idx="3237">
                        <c:v>222.5</c:v>
                      </c:pt>
                      <c:pt idx="3238">
                        <c:v>225.2</c:v>
                      </c:pt>
                      <c:pt idx="3239">
                        <c:v>223.4</c:v>
                      </c:pt>
                      <c:pt idx="3240">
                        <c:v>222.5</c:v>
                      </c:pt>
                      <c:pt idx="3241">
                        <c:v>221.5</c:v>
                      </c:pt>
                      <c:pt idx="3242">
                        <c:v>221.2</c:v>
                      </c:pt>
                      <c:pt idx="3243">
                        <c:v>221.5</c:v>
                      </c:pt>
                      <c:pt idx="3244">
                        <c:v>220.4</c:v>
                      </c:pt>
                      <c:pt idx="3245">
                        <c:v>222.8</c:v>
                      </c:pt>
                      <c:pt idx="3246">
                        <c:v>220.2</c:v>
                      </c:pt>
                      <c:pt idx="3247">
                        <c:v>221.9</c:v>
                      </c:pt>
                      <c:pt idx="3248">
                        <c:v>221.7</c:v>
                      </c:pt>
                      <c:pt idx="3249">
                        <c:v>221.5</c:v>
                      </c:pt>
                      <c:pt idx="3250">
                        <c:v>222.6</c:v>
                      </c:pt>
                      <c:pt idx="3251">
                        <c:v>223</c:v>
                      </c:pt>
                      <c:pt idx="3252">
                        <c:v>220.2</c:v>
                      </c:pt>
                      <c:pt idx="3253">
                        <c:v>223.3</c:v>
                      </c:pt>
                      <c:pt idx="3254">
                        <c:v>224.2</c:v>
                      </c:pt>
                      <c:pt idx="3255">
                        <c:v>219.4</c:v>
                      </c:pt>
                      <c:pt idx="3256">
                        <c:v>218.6</c:v>
                      </c:pt>
                      <c:pt idx="3257">
                        <c:v>219.2</c:v>
                      </c:pt>
                      <c:pt idx="3258">
                        <c:v>220.3</c:v>
                      </c:pt>
                      <c:pt idx="3259">
                        <c:v>218.5</c:v>
                      </c:pt>
                      <c:pt idx="3260">
                        <c:v>220</c:v>
                      </c:pt>
                      <c:pt idx="3261">
                        <c:v>218</c:v>
                      </c:pt>
                      <c:pt idx="3262">
                        <c:v>216.6</c:v>
                      </c:pt>
                      <c:pt idx="3263">
                        <c:v>218</c:v>
                      </c:pt>
                      <c:pt idx="3264">
                        <c:v>217.1</c:v>
                      </c:pt>
                      <c:pt idx="3265">
                        <c:v>216.7</c:v>
                      </c:pt>
                      <c:pt idx="3266">
                        <c:v>215.9</c:v>
                      </c:pt>
                      <c:pt idx="3267">
                        <c:v>216.1</c:v>
                      </c:pt>
                      <c:pt idx="3268">
                        <c:v>215.9</c:v>
                      </c:pt>
                      <c:pt idx="3269">
                        <c:v>215</c:v>
                      </c:pt>
                      <c:pt idx="3270">
                        <c:v>215.7</c:v>
                      </c:pt>
                      <c:pt idx="3271">
                        <c:v>214.2</c:v>
                      </c:pt>
                      <c:pt idx="3272">
                        <c:v>214.3</c:v>
                      </c:pt>
                      <c:pt idx="3273">
                        <c:v>215.9</c:v>
                      </c:pt>
                      <c:pt idx="3274">
                        <c:v>215.7</c:v>
                      </c:pt>
                      <c:pt idx="3275">
                        <c:v>215</c:v>
                      </c:pt>
                      <c:pt idx="3276">
                        <c:v>214.2</c:v>
                      </c:pt>
                      <c:pt idx="3277">
                        <c:v>215.7</c:v>
                      </c:pt>
                      <c:pt idx="3278">
                        <c:v>218</c:v>
                      </c:pt>
                      <c:pt idx="3279">
                        <c:v>213.2</c:v>
                      </c:pt>
                      <c:pt idx="3280">
                        <c:v>218.5</c:v>
                      </c:pt>
                      <c:pt idx="3281">
                        <c:v>217.8</c:v>
                      </c:pt>
                      <c:pt idx="3282">
                        <c:v>215.4</c:v>
                      </c:pt>
                      <c:pt idx="3283">
                        <c:v>214.8</c:v>
                      </c:pt>
                      <c:pt idx="3284">
                        <c:v>217</c:v>
                      </c:pt>
                      <c:pt idx="3285">
                        <c:v>219.1</c:v>
                      </c:pt>
                      <c:pt idx="3286">
                        <c:v>214.1</c:v>
                      </c:pt>
                      <c:pt idx="3287">
                        <c:v>213.8</c:v>
                      </c:pt>
                      <c:pt idx="3288">
                        <c:v>216.8</c:v>
                      </c:pt>
                      <c:pt idx="3289">
                        <c:v>213.6</c:v>
                      </c:pt>
                      <c:pt idx="3290">
                        <c:v>213.5</c:v>
                      </c:pt>
                      <c:pt idx="3291">
                        <c:v>214.4</c:v>
                      </c:pt>
                      <c:pt idx="3292">
                        <c:v>214.3</c:v>
                      </c:pt>
                      <c:pt idx="3293">
                        <c:v>218.1</c:v>
                      </c:pt>
                      <c:pt idx="3294">
                        <c:v>213</c:v>
                      </c:pt>
                      <c:pt idx="3295">
                        <c:v>213.9</c:v>
                      </c:pt>
                      <c:pt idx="3296">
                        <c:v>216.5</c:v>
                      </c:pt>
                      <c:pt idx="3297">
                        <c:v>214.6</c:v>
                      </c:pt>
                      <c:pt idx="3298">
                        <c:v>214.6</c:v>
                      </c:pt>
                      <c:pt idx="3299">
                        <c:v>214.8</c:v>
                      </c:pt>
                      <c:pt idx="3300">
                        <c:v>212.9</c:v>
                      </c:pt>
                      <c:pt idx="3301">
                        <c:v>214.5</c:v>
                      </c:pt>
                      <c:pt idx="3302">
                        <c:v>211</c:v>
                      </c:pt>
                      <c:pt idx="3303">
                        <c:v>214.6</c:v>
                      </c:pt>
                      <c:pt idx="3304">
                        <c:v>213.4</c:v>
                      </c:pt>
                      <c:pt idx="3305">
                        <c:v>213</c:v>
                      </c:pt>
                      <c:pt idx="3306">
                        <c:v>213.1</c:v>
                      </c:pt>
                      <c:pt idx="3307">
                        <c:v>215.9</c:v>
                      </c:pt>
                      <c:pt idx="3308">
                        <c:v>213.5</c:v>
                      </c:pt>
                      <c:pt idx="3309">
                        <c:v>213.3</c:v>
                      </c:pt>
                      <c:pt idx="3310">
                        <c:v>212.1</c:v>
                      </c:pt>
                      <c:pt idx="3311">
                        <c:v>213.4</c:v>
                      </c:pt>
                      <c:pt idx="3312">
                        <c:v>210.6</c:v>
                      </c:pt>
                      <c:pt idx="3313">
                        <c:v>208.7</c:v>
                      </c:pt>
                      <c:pt idx="3314">
                        <c:v>213.5</c:v>
                      </c:pt>
                      <c:pt idx="3315">
                        <c:v>212</c:v>
                      </c:pt>
                      <c:pt idx="3316">
                        <c:v>213.6</c:v>
                      </c:pt>
                      <c:pt idx="3317">
                        <c:v>212.9</c:v>
                      </c:pt>
                      <c:pt idx="3318">
                        <c:v>212.8</c:v>
                      </c:pt>
                      <c:pt idx="3319">
                        <c:v>211.2</c:v>
                      </c:pt>
                      <c:pt idx="3320">
                        <c:v>213.2</c:v>
                      </c:pt>
                      <c:pt idx="3321">
                        <c:v>212.4</c:v>
                      </c:pt>
                      <c:pt idx="3322">
                        <c:v>212.3</c:v>
                      </c:pt>
                      <c:pt idx="3323">
                        <c:v>212.1</c:v>
                      </c:pt>
                      <c:pt idx="3324">
                        <c:v>214</c:v>
                      </c:pt>
                      <c:pt idx="3325">
                        <c:v>212.7</c:v>
                      </c:pt>
                      <c:pt idx="3326">
                        <c:v>212.8</c:v>
                      </c:pt>
                      <c:pt idx="3327">
                        <c:v>210.8</c:v>
                      </c:pt>
                      <c:pt idx="3328">
                        <c:v>210.4</c:v>
                      </c:pt>
                      <c:pt idx="3329">
                        <c:v>211.8</c:v>
                      </c:pt>
                      <c:pt idx="3330">
                        <c:v>209.5</c:v>
                      </c:pt>
                      <c:pt idx="3331">
                        <c:v>208.9</c:v>
                      </c:pt>
                      <c:pt idx="3332">
                        <c:v>208.4</c:v>
                      </c:pt>
                      <c:pt idx="3333">
                        <c:v>208.2</c:v>
                      </c:pt>
                      <c:pt idx="3334">
                        <c:v>212</c:v>
                      </c:pt>
                      <c:pt idx="3335">
                        <c:v>209.6</c:v>
                      </c:pt>
                      <c:pt idx="3336">
                        <c:v>208.1</c:v>
                      </c:pt>
                      <c:pt idx="3337">
                        <c:v>209.6</c:v>
                      </c:pt>
                      <c:pt idx="3338">
                        <c:v>205.4</c:v>
                      </c:pt>
                      <c:pt idx="3339">
                        <c:v>212.6</c:v>
                      </c:pt>
                      <c:pt idx="3340">
                        <c:v>208.7</c:v>
                      </c:pt>
                      <c:pt idx="3341">
                        <c:v>209</c:v>
                      </c:pt>
                      <c:pt idx="3342">
                        <c:v>211.6</c:v>
                      </c:pt>
                      <c:pt idx="3343">
                        <c:v>211.5</c:v>
                      </c:pt>
                      <c:pt idx="3344">
                        <c:v>211.3</c:v>
                      </c:pt>
                      <c:pt idx="3345">
                        <c:v>212.6</c:v>
                      </c:pt>
                      <c:pt idx="3346">
                        <c:v>210.1</c:v>
                      </c:pt>
                      <c:pt idx="3347">
                        <c:v>211.5</c:v>
                      </c:pt>
                      <c:pt idx="3348">
                        <c:v>212.9</c:v>
                      </c:pt>
                      <c:pt idx="3349">
                        <c:v>212.1</c:v>
                      </c:pt>
                      <c:pt idx="3350">
                        <c:v>212.5</c:v>
                      </c:pt>
                      <c:pt idx="3351">
                        <c:v>209.6</c:v>
                      </c:pt>
                      <c:pt idx="3352">
                        <c:v>213.3</c:v>
                      </c:pt>
                      <c:pt idx="3353">
                        <c:v>211.8</c:v>
                      </c:pt>
                      <c:pt idx="3354">
                        <c:v>211.6</c:v>
                      </c:pt>
                      <c:pt idx="3355">
                        <c:v>212.8</c:v>
                      </c:pt>
                      <c:pt idx="3356">
                        <c:v>212.9</c:v>
                      </c:pt>
                      <c:pt idx="3357">
                        <c:v>215.9</c:v>
                      </c:pt>
                      <c:pt idx="3358">
                        <c:v>210.6</c:v>
                      </c:pt>
                      <c:pt idx="3359">
                        <c:v>217.6</c:v>
                      </c:pt>
                      <c:pt idx="3360">
                        <c:v>210.7</c:v>
                      </c:pt>
                      <c:pt idx="3361">
                        <c:v>209.5</c:v>
                      </c:pt>
                      <c:pt idx="3362">
                        <c:v>211</c:v>
                      </c:pt>
                      <c:pt idx="3363">
                        <c:v>212.7</c:v>
                      </c:pt>
                      <c:pt idx="3364">
                        <c:v>212.5</c:v>
                      </c:pt>
                      <c:pt idx="3365">
                        <c:v>210.4</c:v>
                      </c:pt>
                      <c:pt idx="3366">
                        <c:v>212.6</c:v>
                      </c:pt>
                      <c:pt idx="3367">
                        <c:v>210.7</c:v>
                      </c:pt>
                      <c:pt idx="3368">
                        <c:v>212.4</c:v>
                      </c:pt>
                      <c:pt idx="3369">
                        <c:v>209.3</c:v>
                      </c:pt>
                      <c:pt idx="3370">
                        <c:v>211.8</c:v>
                      </c:pt>
                      <c:pt idx="3371">
                        <c:v>208.1</c:v>
                      </c:pt>
                      <c:pt idx="3372">
                        <c:v>211.7</c:v>
                      </c:pt>
                      <c:pt idx="3373">
                        <c:v>208.4</c:v>
                      </c:pt>
                      <c:pt idx="3374">
                        <c:v>210.3</c:v>
                      </c:pt>
                      <c:pt idx="3375">
                        <c:v>210.3</c:v>
                      </c:pt>
                      <c:pt idx="3376">
                        <c:v>209</c:v>
                      </c:pt>
                      <c:pt idx="3377">
                        <c:v>210.2</c:v>
                      </c:pt>
                      <c:pt idx="3378">
                        <c:v>209</c:v>
                      </c:pt>
                      <c:pt idx="3379">
                        <c:v>211.5</c:v>
                      </c:pt>
                      <c:pt idx="3380">
                        <c:v>211.8</c:v>
                      </c:pt>
                      <c:pt idx="3381">
                        <c:v>213.9</c:v>
                      </c:pt>
                      <c:pt idx="3382">
                        <c:v>211.7</c:v>
                      </c:pt>
                      <c:pt idx="3383">
                        <c:v>211.9</c:v>
                      </c:pt>
                      <c:pt idx="3384">
                        <c:v>213.1</c:v>
                      </c:pt>
                      <c:pt idx="3385">
                        <c:v>212.4</c:v>
                      </c:pt>
                      <c:pt idx="3386">
                        <c:v>210.8</c:v>
                      </c:pt>
                      <c:pt idx="3387">
                        <c:v>211.3</c:v>
                      </c:pt>
                      <c:pt idx="3388">
                        <c:v>210.4</c:v>
                      </c:pt>
                      <c:pt idx="3389">
                        <c:v>211.3</c:v>
                      </c:pt>
                      <c:pt idx="3390">
                        <c:v>212.9</c:v>
                      </c:pt>
                      <c:pt idx="3391">
                        <c:v>211.6</c:v>
                      </c:pt>
                      <c:pt idx="3392">
                        <c:v>211.9</c:v>
                      </c:pt>
                      <c:pt idx="3393">
                        <c:v>208.9</c:v>
                      </c:pt>
                      <c:pt idx="3394">
                        <c:v>210.2</c:v>
                      </c:pt>
                      <c:pt idx="3395">
                        <c:v>211.1</c:v>
                      </c:pt>
                      <c:pt idx="3396">
                        <c:v>209.6</c:v>
                      </c:pt>
                      <c:pt idx="3397">
                        <c:v>211.3</c:v>
                      </c:pt>
                      <c:pt idx="3398">
                        <c:v>209.9</c:v>
                      </c:pt>
                      <c:pt idx="3399">
                        <c:v>211.8</c:v>
                      </c:pt>
                      <c:pt idx="3400">
                        <c:v>211.5</c:v>
                      </c:pt>
                      <c:pt idx="3401">
                        <c:v>209.1</c:v>
                      </c:pt>
                      <c:pt idx="3402">
                        <c:v>209.1</c:v>
                      </c:pt>
                      <c:pt idx="3403">
                        <c:v>209</c:v>
                      </c:pt>
                      <c:pt idx="3404">
                        <c:v>208</c:v>
                      </c:pt>
                      <c:pt idx="3405">
                        <c:v>209.2</c:v>
                      </c:pt>
                      <c:pt idx="3406">
                        <c:v>210.6</c:v>
                      </c:pt>
                      <c:pt idx="3407">
                        <c:v>208.1</c:v>
                      </c:pt>
                      <c:pt idx="3408">
                        <c:v>205.5</c:v>
                      </c:pt>
                      <c:pt idx="3409">
                        <c:v>207.5</c:v>
                      </c:pt>
                      <c:pt idx="3410">
                        <c:v>207.3</c:v>
                      </c:pt>
                      <c:pt idx="3411">
                        <c:v>206.7</c:v>
                      </c:pt>
                      <c:pt idx="3412">
                        <c:v>206</c:v>
                      </c:pt>
                      <c:pt idx="3413">
                        <c:v>207.8</c:v>
                      </c:pt>
                      <c:pt idx="3414">
                        <c:v>204</c:v>
                      </c:pt>
                      <c:pt idx="3415">
                        <c:v>205.9</c:v>
                      </c:pt>
                      <c:pt idx="3416">
                        <c:v>203</c:v>
                      </c:pt>
                      <c:pt idx="3417">
                        <c:v>205.5</c:v>
                      </c:pt>
                      <c:pt idx="3418">
                        <c:v>205.4</c:v>
                      </c:pt>
                      <c:pt idx="3419">
                        <c:v>206.8</c:v>
                      </c:pt>
                      <c:pt idx="3420">
                        <c:v>203.7</c:v>
                      </c:pt>
                      <c:pt idx="3421">
                        <c:v>203.6</c:v>
                      </c:pt>
                      <c:pt idx="3422">
                        <c:v>202.1</c:v>
                      </c:pt>
                      <c:pt idx="3423">
                        <c:v>201.9</c:v>
                      </c:pt>
                      <c:pt idx="3424">
                        <c:v>201.8</c:v>
                      </c:pt>
                      <c:pt idx="3425">
                        <c:v>200.9</c:v>
                      </c:pt>
                      <c:pt idx="3426">
                        <c:v>201</c:v>
                      </c:pt>
                      <c:pt idx="3427">
                        <c:v>203.6</c:v>
                      </c:pt>
                      <c:pt idx="3428">
                        <c:v>204.6</c:v>
                      </c:pt>
                      <c:pt idx="3429">
                        <c:v>203.3</c:v>
                      </c:pt>
                      <c:pt idx="3430">
                        <c:v>205.4</c:v>
                      </c:pt>
                      <c:pt idx="3431">
                        <c:v>205.7</c:v>
                      </c:pt>
                      <c:pt idx="3432">
                        <c:v>204.8</c:v>
                      </c:pt>
                      <c:pt idx="3433">
                        <c:v>204.7</c:v>
                      </c:pt>
                      <c:pt idx="3434">
                        <c:v>207.1</c:v>
                      </c:pt>
                      <c:pt idx="3435">
                        <c:v>202.7</c:v>
                      </c:pt>
                      <c:pt idx="3436">
                        <c:v>203.5</c:v>
                      </c:pt>
                      <c:pt idx="3437">
                        <c:v>205</c:v>
                      </c:pt>
                      <c:pt idx="3438">
                        <c:v>202.9</c:v>
                      </c:pt>
                      <c:pt idx="3439">
                        <c:v>203.4</c:v>
                      </c:pt>
                      <c:pt idx="3440">
                        <c:v>202.9</c:v>
                      </c:pt>
                      <c:pt idx="3441">
                        <c:v>201.2</c:v>
                      </c:pt>
                      <c:pt idx="3442">
                        <c:v>201.8</c:v>
                      </c:pt>
                      <c:pt idx="3443">
                        <c:v>202.3</c:v>
                      </c:pt>
                      <c:pt idx="3444">
                        <c:v>202.4</c:v>
                      </c:pt>
                      <c:pt idx="3445">
                        <c:v>199.2</c:v>
                      </c:pt>
                      <c:pt idx="3446">
                        <c:v>201.5</c:v>
                      </c:pt>
                      <c:pt idx="3447">
                        <c:v>202.9</c:v>
                      </c:pt>
                      <c:pt idx="3448">
                        <c:v>201.9</c:v>
                      </c:pt>
                      <c:pt idx="3449">
                        <c:v>197.4</c:v>
                      </c:pt>
                      <c:pt idx="3450">
                        <c:v>198.9</c:v>
                      </c:pt>
                      <c:pt idx="3451">
                        <c:v>197.8</c:v>
                      </c:pt>
                      <c:pt idx="3452">
                        <c:v>197.7</c:v>
                      </c:pt>
                      <c:pt idx="3453">
                        <c:v>199.4</c:v>
                      </c:pt>
                      <c:pt idx="3454">
                        <c:v>199.8</c:v>
                      </c:pt>
                      <c:pt idx="3455">
                        <c:v>199.5</c:v>
                      </c:pt>
                      <c:pt idx="3456">
                        <c:v>201.6</c:v>
                      </c:pt>
                      <c:pt idx="3457">
                        <c:v>205.6</c:v>
                      </c:pt>
                      <c:pt idx="3458">
                        <c:v>204.7</c:v>
                      </c:pt>
                      <c:pt idx="3459">
                        <c:v>209.8</c:v>
                      </c:pt>
                      <c:pt idx="3460">
                        <c:v>207.6</c:v>
                      </c:pt>
                      <c:pt idx="3461">
                        <c:v>209</c:v>
                      </c:pt>
                      <c:pt idx="3462">
                        <c:v>207.6</c:v>
                      </c:pt>
                      <c:pt idx="3463">
                        <c:v>208.9</c:v>
                      </c:pt>
                      <c:pt idx="3464">
                        <c:v>207</c:v>
                      </c:pt>
                      <c:pt idx="3465">
                        <c:v>206.3</c:v>
                      </c:pt>
                      <c:pt idx="3466">
                        <c:v>211</c:v>
                      </c:pt>
                      <c:pt idx="3467">
                        <c:v>207.3</c:v>
                      </c:pt>
                      <c:pt idx="3468">
                        <c:v>208.4</c:v>
                      </c:pt>
                      <c:pt idx="3469">
                        <c:v>206.5</c:v>
                      </c:pt>
                      <c:pt idx="3470">
                        <c:v>208.2</c:v>
                      </c:pt>
                      <c:pt idx="3471">
                        <c:v>208.1</c:v>
                      </c:pt>
                      <c:pt idx="3472">
                        <c:v>207.4</c:v>
                      </c:pt>
                      <c:pt idx="3473">
                        <c:v>208.3</c:v>
                      </c:pt>
                      <c:pt idx="3474">
                        <c:v>208.1</c:v>
                      </c:pt>
                      <c:pt idx="3475">
                        <c:v>206.8</c:v>
                      </c:pt>
                      <c:pt idx="3476">
                        <c:v>207.2</c:v>
                      </c:pt>
                      <c:pt idx="3477">
                        <c:v>210.3</c:v>
                      </c:pt>
                      <c:pt idx="3478">
                        <c:v>205.3</c:v>
                      </c:pt>
                      <c:pt idx="3479">
                        <c:v>207.3</c:v>
                      </c:pt>
                      <c:pt idx="3480">
                        <c:v>208.9</c:v>
                      </c:pt>
                      <c:pt idx="3481">
                        <c:v>210.1</c:v>
                      </c:pt>
                      <c:pt idx="3482">
                        <c:v>209.9</c:v>
                      </c:pt>
                      <c:pt idx="3483">
                        <c:v>207.9</c:v>
                      </c:pt>
                      <c:pt idx="3484">
                        <c:v>210.4</c:v>
                      </c:pt>
                      <c:pt idx="3485">
                        <c:v>208.5</c:v>
                      </c:pt>
                      <c:pt idx="3486">
                        <c:v>209.3</c:v>
                      </c:pt>
                      <c:pt idx="3487">
                        <c:v>211.1</c:v>
                      </c:pt>
                      <c:pt idx="3488">
                        <c:v>210.4</c:v>
                      </c:pt>
                      <c:pt idx="3489">
                        <c:v>210.2</c:v>
                      </c:pt>
                      <c:pt idx="3490">
                        <c:v>209.8</c:v>
                      </c:pt>
                      <c:pt idx="3491">
                        <c:v>211.9</c:v>
                      </c:pt>
                      <c:pt idx="3492">
                        <c:v>206</c:v>
                      </c:pt>
                      <c:pt idx="3493">
                        <c:v>207</c:v>
                      </c:pt>
                      <c:pt idx="3494">
                        <c:v>209.5</c:v>
                      </c:pt>
                      <c:pt idx="3495">
                        <c:v>212.5</c:v>
                      </c:pt>
                      <c:pt idx="3496">
                        <c:v>208.5</c:v>
                      </c:pt>
                      <c:pt idx="3497">
                        <c:v>210.2</c:v>
                      </c:pt>
                      <c:pt idx="3498">
                        <c:v>209.8</c:v>
                      </c:pt>
                      <c:pt idx="3499">
                        <c:v>210.3</c:v>
                      </c:pt>
                      <c:pt idx="3500">
                        <c:v>209.7</c:v>
                      </c:pt>
                      <c:pt idx="3501">
                        <c:v>208.2</c:v>
                      </c:pt>
                      <c:pt idx="3502">
                        <c:v>207.9</c:v>
                      </c:pt>
                      <c:pt idx="3503">
                        <c:v>209.4</c:v>
                      </c:pt>
                      <c:pt idx="3504">
                        <c:v>211</c:v>
                      </c:pt>
                      <c:pt idx="3505">
                        <c:v>212.3</c:v>
                      </c:pt>
                      <c:pt idx="3506">
                        <c:v>206.5</c:v>
                      </c:pt>
                      <c:pt idx="3507">
                        <c:v>211.5</c:v>
                      </c:pt>
                      <c:pt idx="3508">
                        <c:v>209.3</c:v>
                      </c:pt>
                      <c:pt idx="3509">
                        <c:v>211.8</c:v>
                      </c:pt>
                      <c:pt idx="3510">
                        <c:v>208.7</c:v>
                      </c:pt>
                      <c:pt idx="3511">
                        <c:v>209.8</c:v>
                      </c:pt>
                      <c:pt idx="3512">
                        <c:v>208.1</c:v>
                      </c:pt>
                      <c:pt idx="3513">
                        <c:v>211</c:v>
                      </c:pt>
                      <c:pt idx="3514">
                        <c:v>210.1</c:v>
                      </c:pt>
                      <c:pt idx="3515">
                        <c:v>208.4</c:v>
                      </c:pt>
                      <c:pt idx="3516">
                        <c:v>210.6</c:v>
                      </c:pt>
                      <c:pt idx="3517">
                        <c:v>209.4</c:v>
                      </c:pt>
                      <c:pt idx="3518">
                        <c:v>209.5</c:v>
                      </c:pt>
                      <c:pt idx="3519">
                        <c:v>210</c:v>
                      </c:pt>
                      <c:pt idx="3520">
                        <c:v>210</c:v>
                      </c:pt>
                      <c:pt idx="3521">
                        <c:v>209</c:v>
                      </c:pt>
                      <c:pt idx="3522">
                        <c:v>208.1</c:v>
                      </c:pt>
                      <c:pt idx="3523">
                        <c:v>210.4</c:v>
                      </c:pt>
                      <c:pt idx="3524">
                        <c:v>209.8</c:v>
                      </c:pt>
                      <c:pt idx="3525">
                        <c:v>210.2</c:v>
                      </c:pt>
                      <c:pt idx="3526">
                        <c:v>208.6</c:v>
                      </c:pt>
                      <c:pt idx="3527">
                        <c:v>209.5</c:v>
                      </c:pt>
                      <c:pt idx="3528">
                        <c:v>209.7</c:v>
                      </c:pt>
                      <c:pt idx="3529">
                        <c:v>210.1</c:v>
                      </c:pt>
                      <c:pt idx="3530">
                        <c:v>211.1</c:v>
                      </c:pt>
                      <c:pt idx="3531">
                        <c:v>208.4</c:v>
                      </c:pt>
                      <c:pt idx="3532">
                        <c:v>210</c:v>
                      </c:pt>
                      <c:pt idx="3533">
                        <c:v>210.2</c:v>
                      </c:pt>
                      <c:pt idx="3534">
                        <c:v>210.1</c:v>
                      </c:pt>
                      <c:pt idx="3535">
                        <c:v>213.8</c:v>
                      </c:pt>
                      <c:pt idx="3536">
                        <c:v>209.3</c:v>
                      </c:pt>
                      <c:pt idx="3537">
                        <c:v>209.6</c:v>
                      </c:pt>
                      <c:pt idx="3538">
                        <c:v>210.2</c:v>
                      </c:pt>
                      <c:pt idx="3539">
                        <c:v>210.1</c:v>
                      </c:pt>
                      <c:pt idx="3540">
                        <c:v>209.1</c:v>
                      </c:pt>
                      <c:pt idx="3541">
                        <c:v>210</c:v>
                      </c:pt>
                      <c:pt idx="3542">
                        <c:v>211</c:v>
                      </c:pt>
                      <c:pt idx="3543">
                        <c:v>208.8</c:v>
                      </c:pt>
                      <c:pt idx="3544">
                        <c:v>211.4</c:v>
                      </c:pt>
                      <c:pt idx="3545">
                        <c:v>210.8</c:v>
                      </c:pt>
                      <c:pt idx="3546">
                        <c:v>209.7</c:v>
                      </c:pt>
                      <c:pt idx="3547">
                        <c:v>210.9</c:v>
                      </c:pt>
                      <c:pt idx="3548">
                        <c:v>213.3</c:v>
                      </c:pt>
                      <c:pt idx="3549">
                        <c:v>213.4</c:v>
                      </c:pt>
                      <c:pt idx="3550">
                        <c:v>210.5</c:v>
                      </c:pt>
                      <c:pt idx="3551">
                        <c:v>212.1</c:v>
                      </c:pt>
                      <c:pt idx="3552">
                        <c:v>211</c:v>
                      </c:pt>
                      <c:pt idx="3553">
                        <c:v>209.5</c:v>
                      </c:pt>
                      <c:pt idx="3554">
                        <c:v>209.9</c:v>
                      </c:pt>
                      <c:pt idx="3555">
                        <c:v>208.8</c:v>
                      </c:pt>
                      <c:pt idx="3556">
                        <c:v>210.7</c:v>
                      </c:pt>
                      <c:pt idx="3557">
                        <c:v>211.4</c:v>
                      </c:pt>
                      <c:pt idx="3558">
                        <c:v>209.2</c:v>
                      </c:pt>
                      <c:pt idx="3559">
                        <c:v>210.6</c:v>
                      </c:pt>
                      <c:pt idx="3560">
                        <c:v>209</c:v>
                      </c:pt>
                      <c:pt idx="3561">
                        <c:v>209.6</c:v>
                      </c:pt>
                      <c:pt idx="3562">
                        <c:v>209.3</c:v>
                      </c:pt>
                      <c:pt idx="3563">
                        <c:v>213.3</c:v>
                      </c:pt>
                      <c:pt idx="3564">
                        <c:v>209.9</c:v>
                      </c:pt>
                      <c:pt idx="3565">
                        <c:v>210.5</c:v>
                      </c:pt>
                      <c:pt idx="3566">
                        <c:v>210.9</c:v>
                      </c:pt>
                      <c:pt idx="3567">
                        <c:v>210.3</c:v>
                      </c:pt>
                      <c:pt idx="3568">
                        <c:v>211</c:v>
                      </c:pt>
                      <c:pt idx="3569">
                        <c:v>211.6</c:v>
                      </c:pt>
                      <c:pt idx="3570">
                        <c:v>211.6</c:v>
                      </c:pt>
                      <c:pt idx="3571">
                        <c:v>211</c:v>
                      </c:pt>
                      <c:pt idx="3572">
                        <c:v>208</c:v>
                      </c:pt>
                      <c:pt idx="3573">
                        <c:v>209.8</c:v>
                      </c:pt>
                      <c:pt idx="3574">
                        <c:v>208.3</c:v>
                      </c:pt>
                      <c:pt idx="3575">
                        <c:v>210.3</c:v>
                      </c:pt>
                      <c:pt idx="3576">
                        <c:v>209.6</c:v>
                      </c:pt>
                      <c:pt idx="3577">
                        <c:v>211.2</c:v>
                      </c:pt>
                      <c:pt idx="3578">
                        <c:v>211</c:v>
                      </c:pt>
                      <c:pt idx="3579">
                        <c:v>207.4</c:v>
                      </c:pt>
                      <c:pt idx="3580">
                        <c:v>211.3</c:v>
                      </c:pt>
                      <c:pt idx="3581">
                        <c:v>210.9</c:v>
                      </c:pt>
                      <c:pt idx="3582">
                        <c:v>209.8</c:v>
                      </c:pt>
                      <c:pt idx="3583">
                        <c:v>209.9</c:v>
                      </c:pt>
                      <c:pt idx="3584">
                        <c:v>209.2</c:v>
                      </c:pt>
                      <c:pt idx="3585">
                        <c:v>212.3</c:v>
                      </c:pt>
                      <c:pt idx="3586">
                        <c:v>212.1</c:v>
                      </c:pt>
                      <c:pt idx="3587">
                        <c:v>209.9</c:v>
                      </c:pt>
                      <c:pt idx="3588">
                        <c:v>210.3</c:v>
                      </c:pt>
                      <c:pt idx="3589">
                        <c:v>208.5</c:v>
                      </c:pt>
                      <c:pt idx="3590">
                        <c:v>206.7</c:v>
                      </c:pt>
                      <c:pt idx="3591">
                        <c:v>209.9</c:v>
                      </c:pt>
                      <c:pt idx="3592">
                        <c:v>207.7</c:v>
                      </c:pt>
                      <c:pt idx="3593">
                        <c:v>208</c:v>
                      </c:pt>
                      <c:pt idx="3594">
                        <c:v>210</c:v>
                      </c:pt>
                      <c:pt idx="3595">
                        <c:v>211.2</c:v>
                      </c:pt>
                      <c:pt idx="3596">
                        <c:v>213.2</c:v>
                      </c:pt>
                      <c:pt idx="3597">
                        <c:v>206.9</c:v>
                      </c:pt>
                      <c:pt idx="3598">
                        <c:v>209.9</c:v>
                      </c:pt>
                      <c:pt idx="3599">
                        <c:v>210.6</c:v>
                      </c:pt>
                      <c:pt idx="3600">
                        <c:v>210.1</c:v>
                      </c:pt>
                      <c:pt idx="3601">
                        <c:v>207.8</c:v>
                      </c:pt>
                      <c:pt idx="3602">
                        <c:v>211.9</c:v>
                      </c:pt>
                      <c:pt idx="3603">
                        <c:v>209.9</c:v>
                      </c:pt>
                      <c:pt idx="3604">
                        <c:v>210.8</c:v>
                      </c:pt>
                      <c:pt idx="3605">
                        <c:v>210.1</c:v>
                      </c:pt>
                      <c:pt idx="3606">
                        <c:v>209.8</c:v>
                      </c:pt>
                      <c:pt idx="3607">
                        <c:v>208.9</c:v>
                      </c:pt>
                      <c:pt idx="3608">
                        <c:v>207.5</c:v>
                      </c:pt>
                      <c:pt idx="3609">
                        <c:v>208.1</c:v>
                      </c:pt>
                      <c:pt idx="3610">
                        <c:v>206.1</c:v>
                      </c:pt>
                      <c:pt idx="3611">
                        <c:v>210.3</c:v>
                      </c:pt>
                      <c:pt idx="3612">
                        <c:v>205.8</c:v>
                      </c:pt>
                      <c:pt idx="3613">
                        <c:v>207.9</c:v>
                      </c:pt>
                      <c:pt idx="3614">
                        <c:v>205.2</c:v>
                      </c:pt>
                      <c:pt idx="3615">
                        <c:v>208.2</c:v>
                      </c:pt>
                      <c:pt idx="3616">
                        <c:v>208.6</c:v>
                      </c:pt>
                      <c:pt idx="3617">
                        <c:v>208.1</c:v>
                      </c:pt>
                      <c:pt idx="3618">
                        <c:v>206.3</c:v>
                      </c:pt>
                      <c:pt idx="3619">
                        <c:v>208.8</c:v>
                      </c:pt>
                      <c:pt idx="3620">
                        <c:v>209.7</c:v>
                      </c:pt>
                      <c:pt idx="3621">
                        <c:v>205.4</c:v>
                      </c:pt>
                      <c:pt idx="3622">
                        <c:v>209.3</c:v>
                      </c:pt>
                      <c:pt idx="3623">
                        <c:v>208.7</c:v>
                      </c:pt>
                      <c:pt idx="3624">
                        <c:v>207.6</c:v>
                      </c:pt>
                      <c:pt idx="3625">
                        <c:v>206.4</c:v>
                      </c:pt>
                      <c:pt idx="3626">
                        <c:v>206.5</c:v>
                      </c:pt>
                      <c:pt idx="3627">
                        <c:v>209.8</c:v>
                      </c:pt>
                      <c:pt idx="3628">
                        <c:v>207.6</c:v>
                      </c:pt>
                      <c:pt idx="3629">
                        <c:v>208.3</c:v>
                      </c:pt>
                      <c:pt idx="3630">
                        <c:v>207.5</c:v>
                      </c:pt>
                      <c:pt idx="3631">
                        <c:v>206.3</c:v>
                      </c:pt>
                      <c:pt idx="3632">
                        <c:v>204.8</c:v>
                      </c:pt>
                      <c:pt idx="3633">
                        <c:v>207</c:v>
                      </c:pt>
                      <c:pt idx="3634">
                        <c:v>207.4</c:v>
                      </c:pt>
                      <c:pt idx="3635">
                        <c:v>209.4</c:v>
                      </c:pt>
                      <c:pt idx="3636">
                        <c:v>203.1</c:v>
                      </c:pt>
                      <c:pt idx="3637">
                        <c:v>205.8</c:v>
                      </c:pt>
                      <c:pt idx="3638">
                        <c:v>203.6</c:v>
                      </c:pt>
                      <c:pt idx="3639">
                        <c:v>203.7</c:v>
                      </c:pt>
                      <c:pt idx="3640">
                        <c:v>204.6</c:v>
                      </c:pt>
                      <c:pt idx="3641">
                        <c:v>203.1</c:v>
                      </c:pt>
                      <c:pt idx="3642">
                        <c:v>204.5</c:v>
                      </c:pt>
                      <c:pt idx="3643">
                        <c:v>202.8</c:v>
                      </c:pt>
                      <c:pt idx="3644">
                        <c:v>199.5</c:v>
                      </c:pt>
                      <c:pt idx="3645">
                        <c:v>201.2</c:v>
                      </c:pt>
                      <c:pt idx="3646">
                        <c:v>203.8</c:v>
                      </c:pt>
                      <c:pt idx="3647">
                        <c:v>203</c:v>
                      </c:pt>
                      <c:pt idx="3648">
                        <c:v>203.2</c:v>
                      </c:pt>
                      <c:pt idx="3649">
                        <c:v>201.2</c:v>
                      </c:pt>
                      <c:pt idx="3650">
                        <c:v>199.3</c:v>
                      </c:pt>
                      <c:pt idx="3651">
                        <c:v>200</c:v>
                      </c:pt>
                      <c:pt idx="3652">
                        <c:v>198.5</c:v>
                      </c:pt>
                      <c:pt idx="3653">
                        <c:v>198</c:v>
                      </c:pt>
                      <c:pt idx="3654">
                        <c:v>197.5</c:v>
                      </c:pt>
                      <c:pt idx="3655">
                        <c:v>201.1</c:v>
                      </c:pt>
                      <c:pt idx="3656">
                        <c:v>198</c:v>
                      </c:pt>
                      <c:pt idx="3657">
                        <c:v>196.4</c:v>
                      </c:pt>
                      <c:pt idx="3658">
                        <c:v>197.3</c:v>
                      </c:pt>
                      <c:pt idx="3659">
                        <c:v>199.1</c:v>
                      </c:pt>
                      <c:pt idx="3660">
                        <c:v>196.4</c:v>
                      </c:pt>
                      <c:pt idx="3661">
                        <c:v>200.6</c:v>
                      </c:pt>
                      <c:pt idx="3662">
                        <c:v>198.8</c:v>
                      </c:pt>
                      <c:pt idx="3663">
                        <c:v>201.6</c:v>
                      </c:pt>
                      <c:pt idx="3664">
                        <c:v>200</c:v>
                      </c:pt>
                      <c:pt idx="3665">
                        <c:v>199.9</c:v>
                      </c:pt>
                      <c:pt idx="3666">
                        <c:v>204.9</c:v>
                      </c:pt>
                      <c:pt idx="3667">
                        <c:v>202</c:v>
                      </c:pt>
                      <c:pt idx="3668">
                        <c:v>199.8</c:v>
                      </c:pt>
                      <c:pt idx="3669">
                        <c:v>199.3</c:v>
                      </c:pt>
                      <c:pt idx="3670">
                        <c:v>199</c:v>
                      </c:pt>
                      <c:pt idx="3671">
                        <c:v>201.8</c:v>
                      </c:pt>
                      <c:pt idx="3672">
                        <c:v>199.2</c:v>
                      </c:pt>
                      <c:pt idx="3673">
                        <c:v>199.6</c:v>
                      </c:pt>
                      <c:pt idx="3674">
                        <c:v>200.5</c:v>
                      </c:pt>
                      <c:pt idx="3675">
                        <c:v>200</c:v>
                      </c:pt>
                      <c:pt idx="3676">
                        <c:v>201</c:v>
                      </c:pt>
                      <c:pt idx="3677">
                        <c:v>201</c:v>
                      </c:pt>
                      <c:pt idx="3678">
                        <c:v>198.3</c:v>
                      </c:pt>
                      <c:pt idx="3679">
                        <c:v>199.3</c:v>
                      </c:pt>
                      <c:pt idx="3680">
                        <c:v>200.3</c:v>
                      </c:pt>
                      <c:pt idx="3681">
                        <c:v>201.6</c:v>
                      </c:pt>
                      <c:pt idx="3682">
                        <c:v>197.7</c:v>
                      </c:pt>
                      <c:pt idx="3683">
                        <c:v>197.2</c:v>
                      </c:pt>
                      <c:pt idx="3684">
                        <c:v>200.6</c:v>
                      </c:pt>
                      <c:pt idx="3685">
                        <c:v>201.1</c:v>
                      </c:pt>
                      <c:pt idx="3686">
                        <c:v>200.5</c:v>
                      </c:pt>
                      <c:pt idx="3687">
                        <c:v>198.9</c:v>
                      </c:pt>
                      <c:pt idx="3688">
                        <c:v>200.6</c:v>
                      </c:pt>
                      <c:pt idx="3689">
                        <c:v>197.3</c:v>
                      </c:pt>
                      <c:pt idx="3690">
                        <c:v>199.5</c:v>
                      </c:pt>
                      <c:pt idx="3691">
                        <c:v>197.7</c:v>
                      </c:pt>
                      <c:pt idx="3692">
                        <c:v>198.1</c:v>
                      </c:pt>
                      <c:pt idx="3693">
                        <c:v>194</c:v>
                      </c:pt>
                      <c:pt idx="3694">
                        <c:v>196.5</c:v>
                      </c:pt>
                      <c:pt idx="3695">
                        <c:v>193.9</c:v>
                      </c:pt>
                      <c:pt idx="3696">
                        <c:v>193.9</c:v>
                      </c:pt>
                      <c:pt idx="3697">
                        <c:v>196.7</c:v>
                      </c:pt>
                      <c:pt idx="3698">
                        <c:v>194.2</c:v>
                      </c:pt>
                      <c:pt idx="3699">
                        <c:v>196.2</c:v>
                      </c:pt>
                      <c:pt idx="3700">
                        <c:v>197.1</c:v>
                      </c:pt>
                      <c:pt idx="3701">
                        <c:v>195.1</c:v>
                      </c:pt>
                      <c:pt idx="3702">
                        <c:v>197.9</c:v>
                      </c:pt>
                      <c:pt idx="3703">
                        <c:v>199.6</c:v>
                      </c:pt>
                      <c:pt idx="3704">
                        <c:v>198.6</c:v>
                      </c:pt>
                      <c:pt idx="3705">
                        <c:v>203.3</c:v>
                      </c:pt>
                      <c:pt idx="3706">
                        <c:v>200.5</c:v>
                      </c:pt>
                      <c:pt idx="3707">
                        <c:v>200.9</c:v>
                      </c:pt>
                      <c:pt idx="3708">
                        <c:v>198.9</c:v>
                      </c:pt>
                      <c:pt idx="3709">
                        <c:v>199.2</c:v>
                      </c:pt>
                      <c:pt idx="3710">
                        <c:v>197.9</c:v>
                      </c:pt>
                      <c:pt idx="3711">
                        <c:v>198.4</c:v>
                      </c:pt>
                      <c:pt idx="3712">
                        <c:v>199.1</c:v>
                      </c:pt>
                      <c:pt idx="3713">
                        <c:v>196.8</c:v>
                      </c:pt>
                      <c:pt idx="3714">
                        <c:v>195.2</c:v>
                      </c:pt>
                      <c:pt idx="3715">
                        <c:v>199.8</c:v>
                      </c:pt>
                      <c:pt idx="3716">
                        <c:v>199.2</c:v>
                      </c:pt>
                      <c:pt idx="3717">
                        <c:v>196.5</c:v>
                      </c:pt>
                      <c:pt idx="3718">
                        <c:v>199.1</c:v>
                      </c:pt>
                      <c:pt idx="3719">
                        <c:v>199.9</c:v>
                      </c:pt>
                      <c:pt idx="3720">
                        <c:v>199.5</c:v>
                      </c:pt>
                      <c:pt idx="3721">
                        <c:v>197</c:v>
                      </c:pt>
                      <c:pt idx="3722">
                        <c:v>198</c:v>
                      </c:pt>
                      <c:pt idx="3723">
                        <c:v>195.6</c:v>
                      </c:pt>
                      <c:pt idx="3724">
                        <c:v>199.7</c:v>
                      </c:pt>
                      <c:pt idx="3725">
                        <c:v>198.4</c:v>
                      </c:pt>
                      <c:pt idx="3726">
                        <c:v>199.2</c:v>
                      </c:pt>
                      <c:pt idx="3727">
                        <c:v>198.3</c:v>
                      </c:pt>
                      <c:pt idx="3728">
                        <c:v>199.3</c:v>
                      </c:pt>
                      <c:pt idx="3729">
                        <c:v>198.6</c:v>
                      </c:pt>
                      <c:pt idx="3730">
                        <c:v>193.9</c:v>
                      </c:pt>
                      <c:pt idx="3731">
                        <c:v>195.7</c:v>
                      </c:pt>
                      <c:pt idx="3732">
                        <c:v>193.7</c:v>
                      </c:pt>
                      <c:pt idx="3733">
                        <c:v>197.5</c:v>
                      </c:pt>
                      <c:pt idx="3734">
                        <c:v>196.3</c:v>
                      </c:pt>
                      <c:pt idx="3735">
                        <c:v>196.8</c:v>
                      </c:pt>
                      <c:pt idx="3736">
                        <c:v>199</c:v>
                      </c:pt>
                      <c:pt idx="3737">
                        <c:v>200.7</c:v>
                      </c:pt>
                      <c:pt idx="3738">
                        <c:v>199.5</c:v>
                      </c:pt>
                      <c:pt idx="3739">
                        <c:v>202.7</c:v>
                      </c:pt>
                      <c:pt idx="3740">
                        <c:v>201.1</c:v>
                      </c:pt>
                      <c:pt idx="3741">
                        <c:v>206.3</c:v>
                      </c:pt>
                      <c:pt idx="3742">
                        <c:v>205.5</c:v>
                      </c:pt>
                      <c:pt idx="3743">
                        <c:v>202.5</c:v>
                      </c:pt>
                      <c:pt idx="3744">
                        <c:v>202.5</c:v>
                      </c:pt>
                      <c:pt idx="3745">
                        <c:v>201.4</c:v>
                      </c:pt>
                      <c:pt idx="3746">
                        <c:v>200.5</c:v>
                      </c:pt>
                      <c:pt idx="3747">
                        <c:v>200.4</c:v>
                      </c:pt>
                      <c:pt idx="3748">
                        <c:v>201.5</c:v>
                      </c:pt>
                      <c:pt idx="3749">
                        <c:v>201.7</c:v>
                      </c:pt>
                      <c:pt idx="3750">
                        <c:v>202.6</c:v>
                      </c:pt>
                      <c:pt idx="3751">
                        <c:v>200.9</c:v>
                      </c:pt>
                      <c:pt idx="3752">
                        <c:v>201.6</c:v>
                      </c:pt>
                      <c:pt idx="3753">
                        <c:v>201.8</c:v>
                      </c:pt>
                      <c:pt idx="3754">
                        <c:v>201.9</c:v>
                      </c:pt>
                      <c:pt idx="3755">
                        <c:v>202.8</c:v>
                      </c:pt>
                      <c:pt idx="3756">
                        <c:v>200.9</c:v>
                      </c:pt>
                      <c:pt idx="3757">
                        <c:v>200.7</c:v>
                      </c:pt>
                      <c:pt idx="3758">
                        <c:v>201</c:v>
                      </c:pt>
                      <c:pt idx="3759">
                        <c:v>200.4</c:v>
                      </c:pt>
                      <c:pt idx="3760">
                        <c:v>200.7</c:v>
                      </c:pt>
                      <c:pt idx="3761">
                        <c:v>199</c:v>
                      </c:pt>
                      <c:pt idx="3762">
                        <c:v>198.5</c:v>
                      </c:pt>
                      <c:pt idx="3763">
                        <c:v>200.6</c:v>
                      </c:pt>
                      <c:pt idx="3764">
                        <c:v>200.1</c:v>
                      </c:pt>
                      <c:pt idx="3765">
                        <c:v>200.8</c:v>
                      </c:pt>
                      <c:pt idx="3766">
                        <c:v>199.3</c:v>
                      </c:pt>
                      <c:pt idx="3767">
                        <c:v>199.5</c:v>
                      </c:pt>
                      <c:pt idx="3768">
                        <c:v>200</c:v>
                      </c:pt>
                      <c:pt idx="3769">
                        <c:v>195.1</c:v>
                      </c:pt>
                      <c:pt idx="3770">
                        <c:v>196.6</c:v>
                      </c:pt>
                      <c:pt idx="3771">
                        <c:v>196.7</c:v>
                      </c:pt>
                      <c:pt idx="3772">
                        <c:v>201.5</c:v>
                      </c:pt>
                      <c:pt idx="3773">
                        <c:v>201.1</c:v>
                      </c:pt>
                      <c:pt idx="3774">
                        <c:v>202.2</c:v>
                      </c:pt>
                      <c:pt idx="3775">
                        <c:v>203.3</c:v>
                      </c:pt>
                      <c:pt idx="3776">
                        <c:v>200.9</c:v>
                      </c:pt>
                      <c:pt idx="3777">
                        <c:v>197.5</c:v>
                      </c:pt>
                      <c:pt idx="3778">
                        <c:v>199.1</c:v>
                      </c:pt>
                      <c:pt idx="3779">
                        <c:v>202.8</c:v>
                      </c:pt>
                      <c:pt idx="3780">
                        <c:v>201.3</c:v>
                      </c:pt>
                      <c:pt idx="3781">
                        <c:v>198.5</c:v>
                      </c:pt>
                      <c:pt idx="3782">
                        <c:v>199.2</c:v>
                      </c:pt>
                      <c:pt idx="3783">
                        <c:v>197.3</c:v>
                      </c:pt>
                      <c:pt idx="3784">
                        <c:v>200.3</c:v>
                      </c:pt>
                      <c:pt idx="3785">
                        <c:v>197.3</c:v>
                      </c:pt>
                      <c:pt idx="3786">
                        <c:v>198.7</c:v>
                      </c:pt>
                      <c:pt idx="3787">
                        <c:v>197.8</c:v>
                      </c:pt>
                      <c:pt idx="3788">
                        <c:v>199.3</c:v>
                      </c:pt>
                      <c:pt idx="3789">
                        <c:v>199.4</c:v>
                      </c:pt>
                      <c:pt idx="3790">
                        <c:v>199.2</c:v>
                      </c:pt>
                      <c:pt idx="3791">
                        <c:v>197.3</c:v>
                      </c:pt>
                      <c:pt idx="3792">
                        <c:v>200.5</c:v>
                      </c:pt>
                      <c:pt idx="3793">
                        <c:v>202.1</c:v>
                      </c:pt>
                      <c:pt idx="3794">
                        <c:v>199</c:v>
                      </c:pt>
                      <c:pt idx="3795">
                        <c:v>198.8</c:v>
                      </c:pt>
                      <c:pt idx="3796">
                        <c:v>197.6</c:v>
                      </c:pt>
                      <c:pt idx="3797">
                        <c:v>200.2</c:v>
                      </c:pt>
                      <c:pt idx="3798">
                        <c:v>198.3</c:v>
                      </c:pt>
                      <c:pt idx="3799">
                        <c:v>198.6</c:v>
                      </c:pt>
                      <c:pt idx="3800">
                        <c:v>200.3</c:v>
                      </c:pt>
                      <c:pt idx="3801">
                        <c:v>201.9</c:v>
                      </c:pt>
                      <c:pt idx="3802">
                        <c:v>201</c:v>
                      </c:pt>
                      <c:pt idx="3803">
                        <c:v>203.5</c:v>
                      </c:pt>
                      <c:pt idx="3804">
                        <c:v>201.8</c:v>
                      </c:pt>
                      <c:pt idx="3805">
                        <c:v>204.1</c:v>
                      </c:pt>
                      <c:pt idx="3806">
                        <c:v>202.6</c:v>
                      </c:pt>
                      <c:pt idx="3807">
                        <c:v>202.4</c:v>
                      </c:pt>
                      <c:pt idx="3808">
                        <c:v>202.7</c:v>
                      </c:pt>
                      <c:pt idx="3809">
                        <c:v>203.6</c:v>
                      </c:pt>
                      <c:pt idx="3810">
                        <c:v>201.6</c:v>
                      </c:pt>
                      <c:pt idx="3811">
                        <c:v>201.2</c:v>
                      </c:pt>
                      <c:pt idx="3812">
                        <c:v>202.4</c:v>
                      </c:pt>
                      <c:pt idx="3813">
                        <c:v>202.7</c:v>
                      </c:pt>
                      <c:pt idx="3814">
                        <c:v>203.4</c:v>
                      </c:pt>
                      <c:pt idx="3815">
                        <c:v>205.8</c:v>
                      </c:pt>
                      <c:pt idx="3816">
                        <c:v>204.3</c:v>
                      </c:pt>
                      <c:pt idx="3817">
                        <c:v>208.6</c:v>
                      </c:pt>
                      <c:pt idx="3818">
                        <c:v>205</c:v>
                      </c:pt>
                      <c:pt idx="3819">
                        <c:v>206.5</c:v>
                      </c:pt>
                      <c:pt idx="3820">
                        <c:v>203.2</c:v>
                      </c:pt>
                      <c:pt idx="3821">
                        <c:v>203.4</c:v>
                      </c:pt>
                      <c:pt idx="3822">
                        <c:v>205</c:v>
                      </c:pt>
                      <c:pt idx="3823">
                        <c:v>202.4</c:v>
                      </c:pt>
                      <c:pt idx="3824">
                        <c:v>203.2</c:v>
                      </c:pt>
                      <c:pt idx="3825">
                        <c:v>203.2</c:v>
                      </c:pt>
                      <c:pt idx="3826">
                        <c:v>204.1</c:v>
                      </c:pt>
                      <c:pt idx="3827">
                        <c:v>202.7</c:v>
                      </c:pt>
                      <c:pt idx="3828">
                        <c:v>201.8</c:v>
                      </c:pt>
                      <c:pt idx="3829">
                        <c:v>201</c:v>
                      </c:pt>
                      <c:pt idx="3830">
                        <c:v>200.2</c:v>
                      </c:pt>
                      <c:pt idx="3831">
                        <c:v>199.8</c:v>
                      </c:pt>
                      <c:pt idx="3832">
                        <c:v>199.2</c:v>
                      </c:pt>
                      <c:pt idx="3833">
                        <c:v>196.6</c:v>
                      </c:pt>
                      <c:pt idx="3834">
                        <c:v>195.8</c:v>
                      </c:pt>
                      <c:pt idx="3835">
                        <c:v>198.3</c:v>
                      </c:pt>
                      <c:pt idx="3836">
                        <c:v>200.8</c:v>
                      </c:pt>
                      <c:pt idx="3837">
                        <c:v>199.5</c:v>
                      </c:pt>
                      <c:pt idx="3838">
                        <c:v>198.5</c:v>
                      </c:pt>
                      <c:pt idx="3839">
                        <c:v>198.3</c:v>
                      </c:pt>
                      <c:pt idx="3840">
                        <c:v>196.9</c:v>
                      </c:pt>
                      <c:pt idx="3841">
                        <c:v>196.8</c:v>
                      </c:pt>
                      <c:pt idx="3842">
                        <c:v>195.4</c:v>
                      </c:pt>
                      <c:pt idx="3843">
                        <c:v>198.5</c:v>
                      </c:pt>
                      <c:pt idx="3844">
                        <c:v>197.3</c:v>
                      </c:pt>
                      <c:pt idx="3845">
                        <c:v>196.8</c:v>
                      </c:pt>
                      <c:pt idx="3846">
                        <c:v>195.5</c:v>
                      </c:pt>
                      <c:pt idx="3847">
                        <c:v>197.5</c:v>
                      </c:pt>
                      <c:pt idx="3848">
                        <c:v>194.8</c:v>
                      </c:pt>
                      <c:pt idx="3849">
                        <c:v>198.4</c:v>
                      </c:pt>
                      <c:pt idx="3850">
                        <c:v>196.4</c:v>
                      </c:pt>
                      <c:pt idx="3851">
                        <c:v>197.7</c:v>
                      </c:pt>
                      <c:pt idx="3852">
                        <c:v>196.3</c:v>
                      </c:pt>
                      <c:pt idx="3853">
                        <c:v>195.9</c:v>
                      </c:pt>
                      <c:pt idx="3854">
                        <c:v>198.1</c:v>
                      </c:pt>
                      <c:pt idx="3855">
                        <c:v>196</c:v>
                      </c:pt>
                      <c:pt idx="3856">
                        <c:v>195.6</c:v>
                      </c:pt>
                      <c:pt idx="3857">
                        <c:v>196.6</c:v>
                      </c:pt>
                      <c:pt idx="3858">
                        <c:v>195.3</c:v>
                      </c:pt>
                      <c:pt idx="3859">
                        <c:v>196.8</c:v>
                      </c:pt>
                      <c:pt idx="3860">
                        <c:v>195.9</c:v>
                      </c:pt>
                      <c:pt idx="3861">
                        <c:v>197.5</c:v>
                      </c:pt>
                      <c:pt idx="3862">
                        <c:v>197.3</c:v>
                      </c:pt>
                      <c:pt idx="3863">
                        <c:v>191.8</c:v>
                      </c:pt>
                      <c:pt idx="3864">
                        <c:v>194.9</c:v>
                      </c:pt>
                      <c:pt idx="3865">
                        <c:v>195.8</c:v>
                      </c:pt>
                      <c:pt idx="3866">
                        <c:v>196.4</c:v>
                      </c:pt>
                      <c:pt idx="3867">
                        <c:v>192</c:v>
                      </c:pt>
                      <c:pt idx="3868">
                        <c:v>194.4</c:v>
                      </c:pt>
                      <c:pt idx="3869">
                        <c:v>195</c:v>
                      </c:pt>
                      <c:pt idx="3870">
                        <c:v>192.6</c:v>
                      </c:pt>
                      <c:pt idx="3871">
                        <c:v>193.8</c:v>
                      </c:pt>
                      <c:pt idx="3872">
                        <c:v>189.9</c:v>
                      </c:pt>
                      <c:pt idx="3873">
                        <c:v>191.6</c:v>
                      </c:pt>
                      <c:pt idx="3874">
                        <c:v>190.6</c:v>
                      </c:pt>
                      <c:pt idx="3875">
                        <c:v>193.2</c:v>
                      </c:pt>
                      <c:pt idx="3876">
                        <c:v>193.7</c:v>
                      </c:pt>
                      <c:pt idx="3877">
                        <c:v>193.2</c:v>
                      </c:pt>
                      <c:pt idx="3878">
                        <c:v>195.5</c:v>
                      </c:pt>
                      <c:pt idx="3879">
                        <c:v>195.1</c:v>
                      </c:pt>
                      <c:pt idx="3880">
                        <c:v>193.8</c:v>
                      </c:pt>
                      <c:pt idx="3881">
                        <c:v>190.8</c:v>
                      </c:pt>
                      <c:pt idx="3882">
                        <c:v>193</c:v>
                      </c:pt>
                      <c:pt idx="3883">
                        <c:v>193.5</c:v>
                      </c:pt>
                      <c:pt idx="3884">
                        <c:v>194</c:v>
                      </c:pt>
                      <c:pt idx="3885">
                        <c:v>189.3</c:v>
                      </c:pt>
                      <c:pt idx="3886">
                        <c:v>193.4</c:v>
                      </c:pt>
                      <c:pt idx="3887">
                        <c:v>193.3</c:v>
                      </c:pt>
                      <c:pt idx="3888">
                        <c:v>195.3</c:v>
                      </c:pt>
                      <c:pt idx="3889">
                        <c:v>190.9</c:v>
                      </c:pt>
                      <c:pt idx="3890">
                        <c:v>196.3</c:v>
                      </c:pt>
                      <c:pt idx="3891">
                        <c:v>189.9</c:v>
                      </c:pt>
                      <c:pt idx="3892">
                        <c:v>192.1</c:v>
                      </c:pt>
                      <c:pt idx="3893">
                        <c:v>194.4</c:v>
                      </c:pt>
                      <c:pt idx="3894">
                        <c:v>194.8</c:v>
                      </c:pt>
                      <c:pt idx="3895">
                        <c:v>194.3</c:v>
                      </c:pt>
                      <c:pt idx="3896">
                        <c:v>195</c:v>
                      </c:pt>
                      <c:pt idx="3897">
                        <c:v>196.3</c:v>
                      </c:pt>
                      <c:pt idx="3898">
                        <c:v>194.2</c:v>
                      </c:pt>
                      <c:pt idx="3899">
                        <c:v>192.1</c:v>
                      </c:pt>
                      <c:pt idx="3900">
                        <c:v>195.7</c:v>
                      </c:pt>
                      <c:pt idx="3901">
                        <c:v>192.7</c:v>
                      </c:pt>
                      <c:pt idx="3902">
                        <c:v>194.2</c:v>
                      </c:pt>
                      <c:pt idx="3903">
                        <c:v>191.5</c:v>
                      </c:pt>
                      <c:pt idx="3904">
                        <c:v>191.3</c:v>
                      </c:pt>
                      <c:pt idx="3905">
                        <c:v>192.1</c:v>
                      </c:pt>
                      <c:pt idx="3906">
                        <c:v>191.4</c:v>
                      </c:pt>
                      <c:pt idx="3907">
                        <c:v>191.8</c:v>
                      </c:pt>
                      <c:pt idx="3908">
                        <c:v>194.1</c:v>
                      </c:pt>
                      <c:pt idx="3909">
                        <c:v>193.3</c:v>
                      </c:pt>
                      <c:pt idx="3910">
                        <c:v>193.2</c:v>
                      </c:pt>
                      <c:pt idx="3911">
                        <c:v>193.8</c:v>
                      </c:pt>
                      <c:pt idx="3912">
                        <c:v>191.9</c:v>
                      </c:pt>
                      <c:pt idx="3913">
                        <c:v>192.2</c:v>
                      </c:pt>
                      <c:pt idx="3914">
                        <c:v>191.3</c:v>
                      </c:pt>
                      <c:pt idx="3915">
                        <c:v>191.4</c:v>
                      </c:pt>
                      <c:pt idx="3916">
                        <c:v>187.6</c:v>
                      </c:pt>
                      <c:pt idx="3917">
                        <c:v>188.3</c:v>
                      </c:pt>
                      <c:pt idx="3918">
                        <c:v>186.9</c:v>
                      </c:pt>
                      <c:pt idx="3919">
                        <c:v>186.3</c:v>
                      </c:pt>
                      <c:pt idx="3920">
                        <c:v>187.2</c:v>
                      </c:pt>
                      <c:pt idx="3921">
                        <c:v>185.8</c:v>
                      </c:pt>
                      <c:pt idx="3922">
                        <c:v>188.9</c:v>
                      </c:pt>
                      <c:pt idx="3923">
                        <c:v>189.2</c:v>
                      </c:pt>
                      <c:pt idx="3924">
                        <c:v>193.8</c:v>
                      </c:pt>
                      <c:pt idx="3925">
                        <c:v>189.3</c:v>
                      </c:pt>
                      <c:pt idx="3926">
                        <c:v>191</c:v>
                      </c:pt>
                      <c:pt idx="3927">
                        <c:v>192.2</c:v>
                      </c:pt>
                      <c:pt idx="3928">
                        <c:v>192.1</c:v>
                      </c:pt>
                      <c:pt idx="3929">
                        <c:v>191.6</c:v>
                      </c:pt>
                      <c:pt idx="3930">
                        <c:v>191</c:v>
                      </c:pt>
                      <c:pt idx="3931">
                        <c:v>188.8</c:v>
                      </c:pt>
                      <c:pt idx="3932">
                        <c:v>189.3</c:v>
                      </c:pt>
                      <c:pt idx="3933">
                        <c:v>187.3</c:v>
                      </c:pt>
                      <c:pt idx="3934">
                        <c:v>188.8</c:v>
                      </c:pt>
                      <c:pt idx="3935">
                        <c:v>190.5</c:v>
                      </c:pt>
                      <c:pt idx="3936">
                        <c:v>189.9</c:v>
                      </c:pt>
                      <c:pt idx="3937">
                        <c:v>189.4</c:v>
                      </c:pt>
                      <c:pt idx="3938">
                        <c:v>189.6</c:v>
                      </c:pt>
                      <c:pt idx="3939">
                        <c:v>189.4</c:v>
                      </c:pt>
                      <c:pt idx="3940">
                        <c:v>188.2</c:v>
                      </c:pt>
                      <c:pt idx="3941">
                        <c:v>192.7</c:v>
                      </c:pt>
                      <c:pt idx="3942">
                        <c:v>190.7</c:v>
                      </c:pt>
                      <c:pt idx="3943">
                        <c:v>190.9</c:v>
                      </c:pt>
                      <c:pt idx="3944">
                        <c:v>192.5</c:v>
                      </c:pt>
                      <c:pt idx="3945">
                        <c:v>191.5</c:v>
                      </c:pt>
                      <c:pt idx="3946">
                        <c:v>189.4</c:v>
                      </c:pt>
                      <c:pt idx="3947">
                        <c:v>188</c:v>
                      </c:pt>
                      <c:pt idx="3948">
                        <c:v>188.4</c:v>
                      </c:pt>
                      <c:pt idx="3949">
                        <c:v>190.6</c:v>
                      </c:pt>
                      <c:pt idx="3950">
                        <c:v>187.5</c:v>
                      </c:pt>
                      <c:pt idx="3951">
                        <c:v>190.1</c:v>
                      </c:pt>
                      <c:pt idx="3952">
                        <c:v>187.5</c:v>
                      </c:pt>
                      <c:pt idx="3953">
                        <c:v>187.3</c:v>
                      </c:pt>
                      <c:pt idx="3954">
                        <c:v>185.1</c:v>
                      </c:pt>
                      <c:pt idx="3955">
                        <c:v>186.7</c:v>
                      </c:pt>
                      <c:pt idx="3956">
                        <c:v>185.2</c:v>
                      </c:pt>
                      <c:pt idx="3957">
                        <c:v>186.5</c:v>
                      </c:pt>
                      <c:pt idx="3958">
                        <c:v>186.7</c:v>
                      </c:pt>
                      <c:pt idx="3959">
                        <c:v>186.4</c:v>
                      </c:pt>
                      <c:pt idx="3960">
                        <c:v>189</c:v>
                      </c:pt>
                      <c:pt idx="3961">
                        <c:v>186.1</c:v>
                      </c:pt>
                      <c:pt idx="3962">
                        <c:v>189.5</c:v>
                      </c:pt>
                      <c:pt idx="3963">
                        <c:v>187.3</c:v>
                      </c:pt>
                      <c:pt idx="3964">
                        <c:v>185.9</c:v>
                      </c:pt>
                      <c:pt idx="3965">
                        <c:v>187.2</c:v>
                      </c:pt>
                      <c:pt idx="3966">
                        <c:v>188.8</c:v>
                      </c:pt>
                      <c:pt idx="3967">
                        <c:v>185.5</c:v>
                      </c:pt>
                      <c:pt idx="3968">
                        <c:v>186.9</c:v>
                      </c:pt>
                      <c:pt idx="3969">
                        <c:v>186.2</c:v>
                      </c:pt>
                      <c:pt idx="3970">
                        <c:v>187.1</c:v>
                      </c:pt>
                      <c:pt idx="3971">
                        <c:v>187.3</c:v>
                      </c:pt>
                      <c:pt idx="3972">
                        <c:v>184.3</c:v>
                      </c:pt>
                      <c:pt idx="3973">
                        <c:v>186.4</c:v>
                      </c:pt>
                      <c:pt idx="3974">
                        <c:v>187.7</c:v>
                      </c:pt>
                      <c:pt idx="3975">
                        <c:v>189.6</c:v>
                      </c:pt>
                      <c:pt idx="3976">
                        <c:v>186.1</c:v>
                      </c:pt>
                      <c:pt idx="3977">
                        <c:v>189.6</c:v>
                      </c:pt>
                      <c:pt idx="3978">
                        <c:v>186.4</c:v>
                      </c:pt>
                      <c:pt idx="3979">
                        <c:v>185.6</c:v>
                      </c:pt>
                      <c:pt idx="3980">
                        <c:v>188.4</c:v>
                      </c:pt>
                      <c:pt idx="3981">
                        <c:v>183</c:v>
                      </c:pt>
                      <c:pt idx="3982">
                        <c:v>185.6</c:v>
                      </c:pt>
                      <c:pt idx="3983">
                        <c:v>186.1</c:v>
                      </c:pt>
                      <c:pt idx="3984">
                        <c:v>186.5</c:v>
                      </c:pt>
                      <c:pt idx="3985">
                        <c:v>187.1</c:v>
                      </c:pt>
                      <c:pt idx="3986">
                        <c:v>186.4</c:v>
                      </c:pt>
                      <c:pt idx="3987">
                        <c:v>187.7</c:v>
                      </c:pt>
                      <c:pt idx="3988">
                        <c:v>185.4</c:v>
                      </c:pt>
                      <c:pt idx="3989">
                        <c:v>185</c:v>
                      </c:pt>
                      <c:pt idx="3990">
                        <c:v>185.4</c:v>
                      </c:pt>
                      <c:pt idx="3991">
                        <c:v>185.9</c:v>
                      </c:pt>
                      <c:pt idx="3992">
                        <c:v>184.8</c:v>
                      </c:pt>
                      <c:pt idx="3993">
                        <c:v>187.9</c:v>
                      </c:pt>
                      <c:pt idx="3994">
                        <c:v>185.1</c:v>
                      </c:pt>
                      <c:pt idx="3995">
                        <c:v>185</c:v>
                      </c:pt>
                      <c:pt idx="3996">
                        <c:v>189</c:v>
                      </c:pt>
                      <c:pt idx="3997">
                        <c:v>186.6</c:v>
                      </c:pt>
                      <c:pt idx="3998">
                        <c:v>188.8</c:v>
                      </c:pt>
                      <c:pt idx="3999">
                        <c:v>186.1</c:v>
                      </c:pt>
                      <c:pt idx="4000">
                        <c:v>185.7</c:v>
                      </c:pt>
                      <c:pt idx="4001">
                        <c:v>189</c:v>
                      </c:pt>
                      <c:pt idx="4002">
                        <c:v>184.8</c:v>
                      </c:pt>
                      <c:pt idx="4003">
                        <c:v>185.6</c:v>
                      </c:pt>
                      <c:pt idx="4004">
                        <c:v>190.2</c:v>
                      </c:pt>
                      <c:pt idx="4005">
                        <c:v>188</c:v>
                      </c:pt>
                      <c:pt idx="4006">
                        <c:v>187.1</c:v>
                      </c:pt>
                      <c:pt idx="4007">
                        <c:v>189.3</c:v>
                      </c:pt>
                      <c:pt idx="4008">
                        <c:v>187.1</c:v>
                      </c:pt>
                      <c:pt idx="4009">
                        <c:v>187.1</c:v>
                      </c:pt>
                      <c:pt idx="4010">
                        <c:v>186.2</c:v>
                      </c:pt>
                      <c:pt idx="4011">
                        <c:v>189.6</c:v>
                      </c:pt>
                      <c:pt idx="4012">
                        <c:v>188.7</c:v>
                      </c:pt>
                      <c:pt idx="4013">
                        <c:v>188</c:v>
                      </c:pt>
                      <c:pt idx="4014">
                        <c:v>189</c:v>
                      </c:pt>
                      <c:pt idx="4015">
                        <c:v>188.1</c:v>
                      </c:pt>
                      <c:pt idx="4016">
                        <c:v>186.7</c:v>
                      </c:pt>
                      <c:pt idx="4017">
                        <c:v>189.3</c:v>
                      </c:pt>
                      <c:pt idx="4018">
                        <c:v>189</c:v>
                      </c:pt>
                      <c:pt idx="4019">
                        <c:v>191.2</c:v>
                      </c:pt>
                      <c:pt idx="4020">
                        <c:v>189.2</c:v>
                      </c:pt>
                      <c:pt idx="4021">
                        <c:v>185.5</c:v>
                      </c:pt>
                      <c:pt idx="4022">
                        <c:v>187.8</c:v>
                      </c:pt>
                      <c:pt idx="4023">
                        <c:v>188.4</c:v>
                      </c:pt>
                      <c:pt idx="4024">
                        <c:v>188.8</c:v>
                      </c:pt>
                      <c:pt idx="4025">
                        <c:v>188.1</c:v>
                      </c:pt>
                      <c:pt idx="4026">
                        <c:v>189.2</c:v>
                      </c:pt>
                      <c:pt idx="4027">
                        <c:v>189.9</c:v>
                      </c:pt>
                      <c:pt idx="4028">
                        <c:v>189.7</c:v>
                      </c:pt>
                      <c:pt idx="4029">
                        <c:v>188.7</c:v>
                      </c:pt>
                      <c:pt idx="4030">
                        <c:v>189.1</c:v>
                      </c:pt>
                      <c:pt idx="4031">
                        <c:v>188.1</c:v>
                      </c:pt>
                      <c:pt idx="4032">
                        <c:v>190.8</c:v>
                      </c:pt>
                      <c:pt idx="4033">
                        <c:v>193.5</c:v>
                      </c:pt>
                      <c:pt idx="4034">
                        <c:v>189.3</c:v>
                      </c:pt>
                      <c:pt idx="4035">
                        <c:v>190.5</c:v>
                      </c:pt>
                      <c:pt idx="4036">
                        <c:v>190.9</c:v>
                      </c:pt>
                      <c:pt idx="4037">
                        <c:v>191.1</c:v>
                      </c:pt>
                      <c:pt idx="4038">
                        <c:v>192.3</c:v>
                      </c:pt>
                      <c:pt idx="4039">
                        <c:v>187.8</c:v>
                      </c:pt>
                      <c:pt idx="4040">
                        <c:v>188.3</c:v>
                      </c:pt>
                      <c:pt idx="4041">
                        <c:v>189.2</c:v>
                      </c:pt>
                      <c:pt idx="4042">
                        <c:v>188.3</c:v>
                      </c:pt>
                      <c:pt idx="4043">
                        <c:v>187.8</c:v>
                      </c:pt>
                      <c:pt idx="4044">
                        <c:v>191.3</c:v>
                      </c:pt>
                      <c:pt idx="4045">
                        <c:v>187.5</c:v>
                      </c:pt>
                      <c:pt idx="4046">
                        <c:v>189.7</c:v>
                      </c:pt>
                      <c:pt idx="4047">
                        <c:v>192.8</c:v>
                      </c:pt>
                      <c:pt idx="4048">
                        <c:v>191.4</c:v>
                      </c:pt>
                      <c:pt idx="4049">
                        <c:v>189.5</c:v>
                      </c:pt>
                      <c:pt idx="4050">
                        <c:v>189.6</c:v>
                      </c:pt>
                      <c:pt idx="4051">
                        <c:v>191</c:v>
                      </c:pt>
                      <c:pt idx="4052">
                        <c:v>188.4</c:v>
                      </c:pt>
                      <c:pt idx="4053">
                        <c:v>191.5</c:v>
                      </c:pt>
                      <c:pt idx="4054">
                        <c:v>189.7</c:v>
                      </c:pt>
                      <c:pt idx="4055">
                        <c:v>192.5</c:v>
                      </c:pt>
                      <c:pt idx="4056">
                        <c:v>190.7</c:v>
                      </c:pt>
                      <c:pt idx="4057">
                        <c:v>189.3</c:v>
                      </c:pt>
                      <c:pt idx="4058">
                        <c:v>191.1</c:v>
                      </c:pt>
                      <c:pt idx="4059">
                        <c:v>189.3</c:v>
                      </c:pt>
                      <c:pt idx="4060">
                        <c:v>190.9</c:v>
                      </c:pt>
                      <c:pt idx="4061">
                        <c:v>192.8</c:v>
                      </c:pt>
                      <c:pt idx="4062">
                        <c:v>191.1</c:v>
                      </c:pt>
                      <c:pt idx="4063">
                        <c:v>189.4</c:v>
                      </c:pt>
                      <c:pt idx="4064">
                        <c:v>191.4</c:v>
                      </c:pt>
                      <c:pt idx="4065">
                        <c:v>188.7</c:v>
                      </c:pt>
                      <c:pt idx="4066">
                        <c:v>190.9</c:v>
                      </c:pt>
                      <c:pt idx="4067">
                        <c:v>188.2</c:v>
                      </c:pt>
                      <c:pt idx="4068">
                        <c:v>191.3</c:v>
                      </c:pt>
                      <c:pt idx="4069">
                        <c:v>190</c:v>
                      </c:pt>
                      <c:pt idx="4070">
                        <c:v>190.8</c:v>
                      </c:pt>
                      <c:pt idx="4071">
                        <c:v>190.4</c:v>
                      </c:pt>
                      <c:pt idx="4072">
                        <c:v>192.4</c:v>
                      </c:pt>
                      <c:pt idx="4073">
                        <c:v>190.7</c:v>
                      </c:pt>
                      <c:pt idx="4074">
                        <c:v>188.4</c:v>
                      </c:pt>
                      <c:pt idx="4075">
                        <c:v>191</c:v>
                      </c:pt>
                      <c:pt idx="4076">
                        <c:v>191</c:v>
                      </c:pt>
                      <c:pt idx="4077">
                        <c:v>189.2</c:v>
                      </c:pt>
                      <c:pt idx="4078">
                        <c:v>191.1</c:v>
                      </c:pt>
                      <c:pt idx="4079">
                        <c:v>190.7</c:v>
                      </c:pt>
                      <c:pt idx="4080">
                        <c:v>189.5</c:v>
                      </c:pt>
                      <c:pt idx="4081">
                        <c:v>189.7</c:v>
                      </c:pt>
                      <c:pt idx="4082">
                        <c:v>189.5</c:v>
                      </c:pt>
                      <c:pt idx="4083">
                        <c:v>190.4</c:v>
                      </c:pt>
                      <c:pt idx="4084">
                        <c:v>192</c:v>
                      </c:pt>
                      <c:pt idx="4085">
                        <c:v>192.4</c:v>
                      </c:pt>
                      <c:pt idx="4086">
                        <c:v>190.1</c:v>
                      </c:pt>
                      <c:pt idx="4087">
                        <c:v>190.2</c:v>
                      </c:pt>
                      <c:pt idx="4088">
                        <c:v>192.7</c:v>
                      </c:pt>
                      <c:pt idx="4089">
                        <c:v>191.2</c:v>
                      </c:pt>
                      <c:pt idx="4090">
                        <c:v>193.3</c:v>
                      </c:pt>
                      <c:pt idx="4091">
                        <c:v>194</c:v>
                      </c:pt>
                      <c:pt idx="4092">
                        <c:v>192.9</c:v>
                      </c:pt>
                      <c:pt idx="4093">
                        <c:v>192.3</c:v>
                      </c:pt>
                      <c:pt idx="4094">
                        <c:v>194.6</c:v>
                      </c:pt>
                      <c:pt idx="4095">
                        <c:v>190</c:v>
                      </c:pt>
                      <c:pt idx="4096">
                        <c:v>191</c:v>
                      </c:pt>
                      <c:pt idx="4097">
                        <c:v>193.5</c:v>
                      </c:pt>
                      <c:pt idx="4098">
                        <c:v>192.9</c:v>
                      </c:pt>
                      <c:pt idx="4099">
                        <c:v>192.1</c:v>
                      </c:pt>
                      <c:pt idx="4100">
                        <c:v>191.8</c:v>
                      </c:pt>
                      <c:pt idx="4101">
                        <c:v>192.6</c:v>
                      </c:pt>
                      <c:pt idx="4102">
                        <c:v>190.5</c:v>
                      </c:pt>
                      <c:pt idx="4103">
                        <c:v>193.3</c:v>
                      </c:pt>
                      <c:pt idx="4104">
                        <c:v>192.6</c:v>
                      </c:pt>
                      <c:pt idx="4105">
                        <c:v>192.3</c:v>
                      </c:pt>
                      <c:pt idx="4106">
                        <c:v>191</c:v>
                      </c:pt>
                      <c:pt idx="4107">
                        <c:v>193.3</c:v>
                      </c:pt>
                      <c:pt idx="4108">
                        <c:v>192.6</c:v>
                      </c:pt>
                      <c:pt idx="4109">
                        <c:v>192.3</c:v>
                      </c:pt>
                      <c:pt idx="4110">
                        <c:v>193.5</c:v>
                      </c:pt>
                      <c:pt idx="4111">
                        <c:v>192.8</c:v>
                      </c:pt>
                      <c:pt idx="4112">
                        <c:v>194.5</c:v>
                      </c:pt>
                      <c:pt idx="4113">
                        <c:v>193.1</c:v>
                      </c:pt>
                      <c:pt idx="4114">
                        <c:v>192.3</c:v>
                      </c:pt>
                      <c:pt idx="4115">
                        <c:v>191.2</c:v>
                      </c:pt>
                      <c:pt idx="4116">
                        <c:v>193.4</c:v>
                      </c:pt>
                      <c:pt idx="4117">
                        <c:v>190.3</c:v>
                      </c:pt>
                      <c:pt idx="4118">
                        <c:v>191.4</c:v>
                      </c:pt>
                      <c:pt idx="4119">
                        <c:v>191.5</c:v>
                      </c:pt>
                      <c:pt idx="4120">
                        <c:v>192</c:v>
                      </c:pt>
                      <c:pt idx="4121">
                        <c:v>192.2</c:v>
                      </c:pt>
                      <c:pt idx="4122">
                        <c:v>190.4</c:v>
                      </c:pt>
                      <c:pt idx="4123">
                        <c:v>193</c:v>
                      </c:pt>
                      <c:pt idx="4124">
                        <c:v>190.9</c:v>
                      </c:pt>
                      <c:pt idx="4125">
                        <c:v>190.1</c:v>
                      </c:pt>
                      <c:pt idx="4126">
                        <c:v>188.6</c:v>
                      </c:pt>
                      <c:pt idx="4127">
                        <c:v>191.8</c:v>
                      </c:pt>
                      <c:pt idx="4128">
                        <c:v>191.7</c:v>
                      </c:pt>
                      <c:pt idx="4129">
                        <c:v>191.3</c:v>
                      </c:pt>
                      <c:pt idx="4130">
                        <c:v>191.5</c:v>
                      </c:pt>
                      <c:pt idx="4131">
                        <c:v>189</c:v>
                      </c:pt>
                      <c:pt idx="4132">
                        <c:v>190.8</c:v>
                      </c:pt>
                      <c:pt idx="4133">
                        <c:v>192.1</c:v>
                      </c:pt>
                      <c:pt idx="4134">
                        <c:v>191.6</c:v>
                      </c:pt>
                      <c:pt idx="4135">
                        <c:v>188.1</c:v>
                      </c:pt>
                      <c:pt idx="4136">
                        <c:v>189.4</c:v>
                      </c:pt>
                      <c:pt idx="4137">
                        <c:v>189.4</c:v>
                      </c:pt>
                      <c:pt idx="4138">
                        <c:v>190.7</c:v>
                      </c:pt>
                      <c:pt idx="4139">
                        <c:v>191.2</c:v>
                      </c:pt>
                      <c:pt idx="4140">
                        <c:v>191.5</c:v>
                      </c:pt>
                      <c:pt idx="4141">
                        <c:v>191.8</c:v>
                      </c:pt>
                      <c:pt idx="4142">
                        <c:v>192.6</c:v>
                      </c:pt>
                      <c:pt idx="4143">
                        <c:v>189.9</c:v>
                      </c:pt>
                      <c:pt idx="4144">
                        <c:v>190.4</c:v>
                      </c:pt>
                      <c:pt idx="4145">
                        <c:v>188</c:v>
                      </c:pt>
                      <c:pt idx="4146">
                        <c:v>186.6</c:v>
                      </c:pt>
                      <c:pt idx="4147">
                        <c:v>187.5</c:v>
                      </c:pt>
                      <c:pt idx="4148">
                        <c:v>183.7</c:v>
                      </c:pt>
                      <c:pt idx="4149">
                        <c:v>188.5</c:v>
                      </c:pt>
                      <c:pt idx="4150">
                        <c:v>186.2</c:v>
                      </c:pt>
                      <c:pt idx="4151">
                        <c:v>186.5</c:v>
                      </c:pt>
                      <c:pt idx="4152">
                        <c:v>187.2</c:v>
                      </c:pt>
                      <c:pt idx="4153">
                        <c:v>184.8</c:v>
                      </c:pt>
                      <c:pt idx="4154">
                        <c:v>185.1</c:v>
                      </c:pt>
                      <c:pt idx="4155">
                        <c:v>183.9</c:v>
                      </c:pt>
                      <c:pt idx="4156">
                        <c:v>185.1</c:v>
                      </c:pt>
                      <c:pt idx="4157">
                        <c:v>186.5</c:v>
                      </c:pt>
                      <c:pt idx="4158">
                        <c:v>184.6</c:v>
                      </c:pt>
                      <c:pt idx="4159">
                        <c:v>185.3</c:v>
                      </c:pt>
                      <c:pt idx="4160">
                        <c:v>185</c:v>
                      </c:pt>
                      <c:pt idx="4161">
                        <c:v>180.7</c:v>
                      </c:pt>
                      <c:pt idx="4162">
                        <c:v>182.4</c:v>
                      </c:pt>
                      <c:pt idx="4163">
                        <c:v>183</c:v>
                      </c:pt>
                      <c:pt idx="4164">
                        <c:v>183.7</c:v>
                      </c:pt>
                      <c:pt idx="4165">
                        <c:v>182.8</c:v>
                      </c:pt>
                      <c:pt idx="4166">
                        <c:v>182.5</c:v>
                      </c:pt>
                      <c:pt idx="4167">
                        <c:v>184.3</c:v>
                      </c:pt>
                      <c:pt idx="4168">
                        <c:v>183</c:v>
                      </c:pt>
                      <c:pt idx="4169">
                        <c:v>186.6</c:v>
                      </c:pt>
                      <c:pt idx="4170">
                        <c:v>184.2</c:v>
                      </c:pt>
                      <c:pt idx="4171">
                        <c:v>184</c:v>
                      </c:pt>
                      <c:pt idx="4172">
                        <c:v>184.2</c:v>
                      </c:pt>
                      <c:pt idx="4173">
                        <c:v>182.5</c:v>
                      </c:pt>
                      <c:pt idx="4174">
                        <c:v>184.9</c:v>
                      </c:pt>
                      <c:pt idx="4175">
                        <c:v>183.7</c:v>
                      </c:pt>
                      <c:pt idx="4176">
                        <c:v>185.9</c:v>
                      </c:pt>
                      <c:pt idx="4177">
                        <c:v>186.1</c:v>
                      </c:pt>
                      <c:pt idx="4178">
                        <c:v>186.5</c:v>
                      </c:pt>
                      <c:pt idx="4179">
                        <c:v>184</c:v>
                      </c:pt>
                      <c:pt idx="4180">
                        <c:v>187.5</c:v>
                      </c:pt>
                      <c:pt idx="4181">
                        <c:v>186</c:v>
                      </c:pt>
                      <c:pt idx="4182">
                        <c:v>185</c:v>
                      </c:pt>
                      <c:pt idx="4183">
                        <c:v>181.2</c:v>
                      </c:pt>
                      <c:pt idx="4184">
                        <c:v>182.6</c:v>
                      </c:pt>
                      <c:pt idx="4185">
                        <c:v>184.7</c:v>
                      </c:pt>
                      <c:pt idx="4186">
                        <c:v>182.2</c:v>
                      </c:pt>
                      <c:pt idx="4187">
                        <c:v>184.3</c:v>
                      </c:pt>
                      <c:pt idx="4188">
                        <c:v>185.2</c:v>
                      </c:pt>
                      <c:pt idx="4189">
                        <c:v>182.7</c:v>
                      </c:pt>
                      <c:pt idx="4190">
                        <c:v>182</c:v>
                      </c:pt>
                      <c:pt idx="4191">
                        <c:v>184.4</c:v>
                      </c:pt>
                      <c:pt idx="4192">
                        <c:v>184.7</c:v>
                      </c:pt>
                      <c:pt idx="4193">
                        <c:v>181.7</c:v>
                      </c:pt>
                      <c:pt idx="4194">
                        <c:v>184.1</c:v>
                      </c:pt>
                      <c:pt idx="4195">
                        <c:v>186.6</c:v>
                      </c:pt>
                      <c:pt idx="4196">
                        <c:v>186.4</c:v>
                      </c:pt>
                      <c:pt idx="4197">
                        <c:v>184.6</c:v>
                      </c:pt>
                      <c:pt idx="4198">
                        <c:v>188</c:v>
                      </c:pt>
                      <c:pt idx="4199">
                        <c:v>187.6</c:v>
                      </c:pt>
                      <c:pt idx="4200">
                        <c:v>186.5</c:v>
                      </c:pt>
                      <c:pt idx="4201">
                        <c:v>183.8</c:v>
                      </c:pt>
                      <c:pt idx="4202">
                        <c:v>185.9</c:v>
                      </c:pt>
                      <c:pt idx="4203">
                        <c:v>186.6</c:v>
                      </c:pt>
                      <c:pt idx="4204">
                        <c:v>185.3</c:v>
                      </c:pt>
                      <c:pt idx="4205">
                        <c:v>185.4</c:v>
                      </c:pt>
                      <c:pt idx="4206">
                        <c:v>186.6</c:v>
                      </c:pt>
                      <c:pt idx="4207">
                        <c:v>187.5</c:v>
                      </c:pt>
                      <c:pt idx="4208">
                        <c:v>185.4</c:v>
                      </c:pt>
                      <c:pt idx="4209">
                        <c:v>188.5</c:v>
                      </c:pt>
                      <c:pt idx="4210">
                        <c:v>187</c:v>
                      </c:pt>
                      <c:pt idx="4211">
                        <c:v>188.6</c:v>
                      </c:pt>
                      <c:pt idx="4212">
                        <c:v>187.5</c:v>
                      </c:pt>
                      <c:pt idx="4213">
                        <c:v>186</c:v>
                      </c:pt>
                      <c:pt idx="4214">
                        <c:v>187.3</c:v>
                      </c:pt>
                      <c:pt idx="4215">
                        <c:v>187.7</c:v>
                      </c:pt>
                      <c:pt idx="4216">
                        <c:v>187.5</c:v>
                      </c:pt>
                      <c:pt idx="4217">
                        <c:v>187.8</c:v>
                      </c:pt>
                      <c:pt idx="4218">
                        <c:v>187.3</c:v>
                      </c:pt>
                      <c:pt idx="4219">
                        <c:v>186.6</c:v>
                      </c:pt>
                      <c:pt idx="4220">
                        <c:v>188.2</c:v>
                      </c:pt>
                      <c:pt idx="4221">
                        <c:v>186.3</c:v>
                      </c:pt>
                      <c:pt idx="4222">
                        <c:v>189.7</c:v>
                      </c:pt>
                      <c:pt idx="4223">
                        <c:v>187.3</c:v>
                      </c:pt>
                      <c:pt idx="4224">
                        <c:v>184.6</c:v>
                      </c:pt>
                      <c:pt idx="4225">
                        <c:v>185.3</c:v>
                      </c:pt>
                      <c:pt idx="4226">
                        <c:v>185.1</c:v>
                      </c:pt>
                      <c:pt idx="4227">
                        <c:v>188.7</c:v>
                      </c:pt>
                      <c:pt idx="4228">
                        <c:v>185</c:v>
                      </c:pt>
                      <c:pt idx="4229">
                        <c:v>187.4</c:v>
                      </c:pt>
                      <c:pt idx="4230">
                        <c:v>186.5</c:v>
                      </c:pt>
                      <c:pt idx="4231">
                        <c:v>186.5</c:v>
                      </c:pt>
                      <c:pt idx="4232">
                        <c:v>185.4</c:v>
                      </c:pt>
                      <c:pt idx="4233">
                        <c:v>181</c:v>
                      </c:pt>
                      <c:pt idx="4234">
                        <c:v>184.2</c:v>
                      </c:pt>
                      <c:pt idx="4235">
                        <c:v>184.1</c:v>
                      </c:pt>
                      <c:pt idx="4236">
                        <c:v>186</c:v>
                      </c:pt>
                      <c:pt idx="4237">
                        <c:v>185.3</c:v>
                      </c:pt>
                      <c:pt idx="4238">
                        <c:v>184.9</c:v>
                      </c:pt>
                      <c:pt idx="4239">
                        <c:v>185.9</c:v>
                      </c:pt>
                      <c:pt idx="4240">
                        <c:v>186.6</c:v>
                      </c:pt>
                      <c:pt idx="4241">
                        <c:v>185.4</c:v>
                      </c:pt>
                      <c:pt idx="4242">
                        <c:v>182.6</c:v>
                      </c:pt>
                      <c:pt idx="4243">
                        <c:v>186.3</c:v>
                      </c:pt>
                      <c:pt idx="4244">
                        <c:v>185.3</c:v>
                      </c:pt>
                      <c:pt idx="4245">
                        <c:v>183.7</c:v>
                      </c:pt>
                      <c:pt idx="4246">
                        <c:v>183.8</c:v>
                      </c:pt>
                      <c:pt idx="4247">
                        <c:v>183.7</c:v>
                      </c:pt>
                      <c:pt idx="4248">
                        <c:v>185.3</c:v>
                      </c:pt>
                      <c:pt idx="4249">
                        <c:v>183.1</c:v>
                      </c:pt>
                      <c:pt idx="4250">
                        <c:v>186.1</c:v>
                      </c:pt>
                      <c:pt idx="4251">
                        <c:v>183.8</c:v>
                      </c:pt>
                      <c:pt idx="4252">
                        <c:v>185.6</c:v>
                      </c:pt>
                      <c:pt idx="4253">
                        <c:v>184.4</c:v>
                      </c:pt>
                      <c:pt idx="4254">
                        <c:v>185.7</c:v>
                      </c:pt>
                      <c:pt idx="4255">
                        <c:v>182.5</c:v>
                      </c:pt>
                      <c:pt idx="4256">
                        <c:v>184.7</c:v>
                      </c:pt>
                      <c:pt idx="4257">
                        <c:v>184.2</c:v>
                      </c:pt>
                      <c:pt idx="4258">
                        <c:v>186.3</c:v>
                      </c:pt>
                      <c:pt idx="4259">
                        <c:v>185.7</c:v>
                      </c:pt>
                      <c:pt idx="4260">
                        <c:v>183.2</c:v>
                      </c:pt>
                      <c:pt idx="4261">
                        <c:v>184.2</c:v>
                      </c:pt>
                      <c:pt idx="4262">
                        <c:v>185.2</c:v>
                      </c:pt>
                      <c:pt idx="4263">
                        <c:v>183.6</c:v>
                      </c:pt>
                      <c:pt idx="4264">
                        <c:v>183.5</c:v>
                      </c:pt>
                      <c:pt idx="4265">
                        <c:v>185.1</c:v>
                      </c:pt>
                      <c:pt idx="4266">
                        <c:v>183.5</c:v>
                      </c:pt>
                      <c:pt idx="4267">
                        <c:v>183.6</c:v>
                      </c:pt>
                      <c:pt idx="4268">
                        <c:v>186.8</c:v>
                      </c:pt>
                      <c:pt idx="4269">
                        <c:v>182.9</c:v>
                      </c:pt>
                      <c:pt idx="4270">
                        <c:v>182.7</c:v>
                      </c:pt>
                      <c:pt idx="4271">
                        <c:v>183.5</c:v>
                      </c:pt>
                      <c:pt idx="4272">
                        <c:v>183.2</c:v>
                      </c:pt>
                      <c:pt idx="4273">
                        <c:v>184.7</c:v>
                      </c:pt>
                      <c:pt idx="4274">
                        <c:v>181</c:v>
                      </c:pt>
                      <c:pt idx="4275">
                        <c:v>176.2</c:v>
                      </c:pt>
                      <c:pt idx="4276">
                        <c:v>179</c:v>
                      </c:pt>
                      <c:pt idx="4277">
                        <c:v>179.4</c:v>
                      </c:pt>
                      <c:pt idx="4278">
                        <c:v>181.5</c:v>
                      </c:pt>
                      <c:pt idx="4279">
                        <c:v>181.8</c:v>
                      </c:pt>
                      <c:pt idx="4280">
                        <c:v>184</c:v>
                      </c:pt>
                      <c:pt idx="4281">
                        <c:v>181.5</c:v>
                      </c:pt>
                      <c:pt idx="4282">
                        <c:v>182.8</c:v>
                      </c:pt>
                      <c:pt idx="4283">
                        <c:v>180.3</c:v>
                      </c:pt>
                      <c:pt idx="4284">
                        <c:v>180.2</c:v>
                      </c:pt>
                      <c:pt idx="4285">
                        <c:v>179.9</c:v>
                      </c:pt>
                      <c:pt idx="4286">
                        <c:v>183.4</c:v>
                      </c:pt>
                      <c:pt idx="4287">
                        <c:v>179.6</c:v>
                      </c:pt>
                      <c:pt idx="4288">
                        <c:v>184.3</c:v>
                      </c:pt>
                      <c:pt idx="4289">
                        <c:v>180</c:v>
                      </c:pt>
                      <c:pt idx="4290">
                        <c:v>181.7</c:v>
                      </c:pt>
                      <c:pt idx="4291">
                        <c:v>181</c:v>
                      </c:pt>
                      <c:pt idx="4292">
                        <c:v>182.2</c:v>
                      </c:pt>
                      <c:pt idx="4293">
                        <c:v>179.9</c:v>
                      </c:pt>
                      <c:pt idx="4294">
                        <c:v>180.5</c:v>
                      </c:pt>
                      <c:pt idx="4295">
                        <c:v>180.6</c:v>
                      </c:pt>
                      <c:pt idx="4296">
                        <c:v>179.4</c:v>
                      </c:pt>
                      <c:pt idx="4297">
                        <c:v>182.6</c:v>
                      </c:pt>
                      <c:pt idx="4298">
                        <c:v>180.4</c:v>
                      </c:pt>
                      <c:pt idx="4299">
                        <c:v>183.1</c:v>
                      </c:pt>
                      <c:pt idx="4300">
                        <c:v>178.1</c:v>
                      </c:pt>
                      <c:pt idx="4301">
                        <c:v>180.1</c:v>
                      </c:pt>
                      <c:pt idx="4302">
                        <c:v>183.1</c:v>
                      </c:pt>
                      <c:pt idx="4303">
                        <c:v>181.5</c:v>
                      </c:pt>
                      <c:pt idx="4304">
                        <c:v>180.4</c:v>
                      </c:pt>
                      <c:pt idx="4305">
                        <c:v>179.7</c:v>
                      </c:pt>
                      <c:pt idx="4306">
                        <c:v>178.4</c:v>
                      </c:pt>
                      <c:pt idx="4307">
                        <c:v>180.1</c:v>
                      </c:pt>
                      <c:pt idx="4308">
                        <c:v>182.2</c:v>
                      </c:pt>
                      <c:pt idx="4309">
                        <c:v>180.1</c:v>
                      </c:pt>
                      <c:pt idx="4310">
                        <c:v>178.1</c:v>
                      </c:pt>
                      <c:pt idx="4311">
                        <c:v>178.2</c:v>
                      </c:pt>
                      <c:pt idx="4312">
                        <c:v>176.5</c:v>
                      </c:pt>
                      <c:pt idx="4313">
                        <c:v>178.3</c:v>
                      </c:pt>
                      <c:pt idx="4314">
                        <c:v>177.2</c:v>
                      </c:pt>
                      <c:pt idx="4315">
                        <c:v>179</c:v>
                      </c:pt>
                      <c:pt idx="4316">
                        <c:v>178.6</c:v>
                      </c:pt>
                      <c:pt idx="4317">
                        <c:v>179.1</c:v>
                      </c:pt>
                      <c:pt idx="4318">
                        <c:v>179.4</c:v>
                      </c:pt>
                      <c:pt idx="4319">
                        <c:v>176.4</c:v>
                      </c:pt>
                      <c:pt idx="4320">
                        <c:v>176.6</c:v>
                      </c:pt>
                      <c:pt idx="4321">
                        <c:v>178</c:v>
                      </c:pt>
                      <c:pt idx="4322">
                        <c:v>179.8</c:v>
                      </c:pt>
                      <c:pt idx="4323">
                        <c:v>178.7</c:v>
                      </c:pt>
                      <c:pt idx="4324">
                        <c:v>178.7</c:v>
                      </c:pt>
                      <c:pt idx="4325">
                        <c:v>176.5</c:v>
                      </c:pt>
                      <c:pt idx="4326">
                        <c:v>177.3</c:v>
                      </c:pt>
                      <c:pt idx="4327">
                        <c:v>179.7</c:v>
                      </c:pt>
                      <c:pt idx="4328">
                        <c:v>177.3</c:v>
                      </c:pt>
                      <c:pt idx="4329">
                        <c:v>175.8</c:v>
                      </c:pt>
                      <c:pt idx="4330">
                        <c:v>176.3</c:v>
                      </c:pt>
                      <c:pt idx="4331">
                        <c:v>178.6</c:v>
                      </c:pt>
                      <c:pt idx="4332">
                        <c:v>176.6</c:v>
                      </c:pt>
                      <c:pt idx="4333">
                        <c:v>176.4</c:v>
                      </c:pt>
                      <c:pt idx="4334">
                        <c:v>174</c:v>
                      </c:pt>
                      <c:pt idx="4335">
                        <c:v>174.2</c:v>
                      </c:pt>
                      <c:pt idx="4336">
                        <c:v>174.1</c:v>
                      </c:pt>
                      <c:pt idx="4337">
                        <c:v>179.5</c:v>
                      </c:pt>
                      <c:pt idx="4338">
                        <c:v>173.3</c:v>
                      </c:pt>
                      <c:pt idx="4339">
                        <c:v>175.1</c:v>
                      </c:pt>
                      <c:pt idx="4340">
                        <c:v>181.6</c:v>
                      </c:pt>
                      <c:pt idx="4341">
                        <c:v>180.4</c:v>
                      </c:pt>
                      <c:pt idx="4342">
                        <c:v>179</c:v>
                      </c:pt>
                      <c:pt idx="4343">
                        <c:v>180</c:v>
                      </c:pt>
                      <c:pt idx="4344">
                        <c:v>180.4</c:v>
                      </c:pt>
                      <c:pt idx="4345">
                        <c:v>177.8</c:v>
                      </c:pt>
                      <c:pt idx="4346">
                        <c:v>178.5</c:v>
                      </c:pt>
                      <c:pt idx="4347">
                        <c:v>177.1</c:v>
                      </c:pt>
                      <c:pt idx="4348">
                        <c:v>179.1</c:v>
                      </c:pt>
                      <c:pt idx="4349">
                        <c:v>179.4</c:v>
                      </c:pt>
                      <c:pt idx="4350">
                        <c:v>176.8</c:v>
                      </c:pt>
                      <c:pt idx="4351">
                        <c:v>178.4</c:v>
                      </c:pt>
                      <c:pt idx="4352">
                        <c:v>176.5</c:v>
                      </c:pt>
                      <c:pt idx="4353">
                        <c:v>175</c:v>
                      </c:pt>
                      <c:pt idx="4354">
                        <c:v>178.1</c:v>
                      </c:pt>
                      <c:pt idx="4355">
                        <c:v>178.1</c:v>
                      </c:pt>
                      <c:pt idx="4356">
                        <c:v>180.2</c:v>
                      </c:pt>
                      <c:pt idx="4357">
                        <c:v>178.8</c:v>
                      </c:pt>
                      <c:pt idx="4358">
                        <c:v>180.4</c:v>
                      </c:pt>
                      <c:pt idx="4359">
                        <c:v>182.9</c:v>
                      </c:pt>
                      <c:pt idx="4360">
                        <c:v>181.9</c:v>
                      </c:pt>
                      <c:pt idx="4361">
                        <c:v>181.8</c:v>
                      </c:pt>
                      <c:pt idx="4362">
                        <c:v>183.4</c:v>
                      </c:pt>
                      <c:pt idx="4363">
                        <c:v>180.9</c:v>
                      </c:pt>
                      <c:pt idx="4364">
                        <c:v>182.5</c:v>
                      </c:pt>
                      <c:pt idx="4365">
                        <c:v>180.7</c:v>
                      </c:pt>
                      <c:pt idx="4366">
                        <c:v>182.5</c:v>
                      </c:pt>
                      <c:pt idx="4367">
                        <c:v>183.8</c:v>
                      </c:pt>
                      <c:pt idx="4368">
                        <c:v>181.2</c:v>
                      </c:pt>
                      <c:pt idx="4369">
                        <c:v>177.1</c:v>
                      </c:pt>
                      <c:pt idx="4370">
                        <c:v>178.5</c:v>
                      </c:pt>
                      <c:pt idx="4371">
                        <c:v>178.9</c:v>
                      </c:pt>
                      <c:pt idx="4372">
                        <c:v>180.3</c:v>
                      </c:pt>
                      <c:pt idx="4373">
                        <c:v>179.7</c:v>
                      </c:pt>
                      <c:pt idx="4374">
                        <c:v>179.9</c:v>
                      </c:pt>
                      <c:pt idx="4375">
                        <c:v>181.1</c:v>
                      </c:pt>
                      <c:pt idx="4376">
                        <c:v>182.5</c:v>
                      </c:pt>
                      <c:pt idx="4377">
                        <c:v>181.9</c:v>
                      </c:pt>
                      <c:pt idx="4378">
                        <c:v>184.1</c:v>
                      </c:pt>
                      <c:pt idx="4379">
                        <c:v>179.1</c:v>
                      </c:pt>
                      <c:pt idx="4380">
                        <c:v>180.3</c:v>
                      </c:pt>
                      <c:pt idx="4381">
                        <c:v>179.3</c:v>
                      </c:pt>
                      <c:pt idx="4382">
                        <c:v>180.1</c:v>
                      </c:pt>
                      <c:pt idx="4383">
                        <c:v>181.2</c:v>
                      </c:pt>
                      <c:pt idx="4384">
                        <c:v>177.9</c:v>
                      </c:pt>
                      <c:pt idx="4385">
                        <c:v>178.7</c:v>
                      </c:pt>
                      <c:pt idx="4386">
                        <c:v>179.9</c:v>
                      </c:pt>
                      <c:pt idx="4387">
                        <c:v>177.7</c:v>
                      </c:pt>
                      <c:pt idx="4388">
                        <c:v>182</c:v>
                      </c:pt>
                      <c:pt idx="4389">
                        <c:v>179.5</c:v>
                      </c:pt>
                      <c:pt idx="4390">
                        <c:v>181.5</c:v>
                      </c:pt>
                      <c:pt idx="4391">
                        <c:v>182.7</c:v>
                      </c:pt>
                      <c:pt idx="4392">
                        <c:v>180.5</c:v>
                      </c:pt>
                      <c:pt idx="4393">
                        <c:v>178.6</c:v>
                      </c:pt>
                      <c:pt idx="4394">
                        <c:v>181.5</c:v>
                      </c:pt>
                      <c:pt idx="4395">
                        <c:v>178.1</c:v>
                      </c:pt>
                      <c:pt idx="4396">
                        <c:v>179</c:v>
                      </c:pt>
                      <c:pt idx="4397">
                        <c:v>179.1</c:v>
                      </c:pt>
                      <c:pt idx="4398">
                        <c:v>180.2</c:v>
                      </c:pt>
                      <c:pt idx="4399">
                        <c:v>177.9</c:v>
                      </c:pt>
                      <c:pt idx="4400">
                        <c:v>174.2</c:v>
                      </c:pt>
                      <c:pt idx="4401">
                        <c:v>175.1</c:v>
                      </c:pt>
                      <c:pt idx="4402">
                        <c:v>173.7</c:v>
                      </c:pt>
                      <c:pt idx="4403">
                        <c:v>175</c:v>
                      </c:pt>
                      <c:pt idx="4404">
                        <c:v>173.8</c:v>
                      </c:pt>
                      <c:pt idx="4405">
                        <c:v>174.2</c:v>
                      </c:pt>
                      <c:pt idx="4406">
                        <c:v>172</c:v>
                      </c:pt>
                      <c:pt idx="4407">
                        <c:v>172.7</c:v>
                      </c:pt>
                      <c:pt idx="4408">
                        <c:v>175</c:v>
                      </c:pt>
                      <c:pt idx="4409">
                        <c:v>174.8</c:v>
                      </c:pt>
                      <c:pt idx="4410">
                        <c:v>176.2</c:v>
                      </c:pt>
                      <c:pt idx="4411">
                        <c:v>176</c:v>
                      </c:pt>
                      <c:pt idx="4412">
                        <c:v>176.8</c:v>
                      </c:pt>
                      <c:pt idx="4413">
                        <c:v>176.2</c:v>
                      </c:pt>
                      <c:pt idx="4414">
                        <c:v>178.3</c:v>
                      </c:pt>
                      <c:pt idx="4415">
                        <c:v>174.2</c:v>
                      </c:pt>
                      <c:pt idx="4416">
                        <c:v>175.4</c:v>
                      </c:pt>
                      <c:pt idx="4417">
                        <c:v>175.6</c:v>
                      </c:pt>
                      <c:pt idx="4418">
                        <c:v>174.8</c:v>
                      </c:pt>
                      <c:pt idx="4419">
                        <c:v>173</c:v>
                      </c:pt>
                      <c:pt idx="4420">
                        <c:v>173.7</c:v>
                      </c:pt>
                      <c:pt idx="4421">
                        <c:v>175</c:v>
                      </c:pt>
                      <c:pt idx="4422">
                        <c:v>172.1</c:v>
                      </c:pt>
                      <c:pt idx="4423">
                        <c:v>171</c:v>
                      </c:pt>
                      <c:pt idx="4424">
                        <c:v>169.4</c:v>
                      </c:pt>
                      <c:pt idx="4425">
                        <c:v>171.6</c:v>
                      </c:pt>
                      <c:pt idx="4426">
                        <c:v>172.4</c:v>
                      </c:pt>
                      <c:pt idx="4427">
                        <c:v>173.3</c:v>
                      </c:pt>
                      <c:pt idx="4428">
                        <c:v>174.5</c:v>
                      </c:pt>
                      <c:pt idx="4429">
                        <c:v>174.7</c:v>
                      </c:pt>
                      <c:pt idx="4430">
                        <c:v>176.2</c:v>
                      </c:pt>
                      <c:pt idx="4431">
                        <c:v>176.4</c:v>
                      </c:pt>
                      <c:pt idx="4432">
                        <c:v>178.6</c:v>
                      </c:pt>
                      <c:pt idx="4433">
                        <c:v>177</c:v>
                      </c:pt>
                      <c:pt idx="4434">
                        <c:v>178.1</c:v>
                      </c:pt>
                      <c:pt idx="4435">
                        <c:v>175.7</c:v>
                      </c:pt>
                      <c:pt idx="4436">
                        <c:v>174.1</c:v>
                      </c:pt>
                      <c:pt idx="4437">
                        <c:v>178.3</c:v>
                      </c:pt>
                      <c:pt idx="4438">
                        <c:v>177.2</c:v>
                      </c:pt>
                      <c:pt idx="4439">
                        <c:v>175.9</c:v>
                      </c:pt>
                      <c:pt idx="4440">
                        <c:v>174.4</c:v>
                      </c:pt>
                      <c:pt idx="4441">
                        <c:v>177.9</c:v>
                      </c:pt>
                      <c:pt idx="4442">
                        <c:v>175.5</c:v>
                      </c:pt>
                      <c:pt idx="4443">
                        <c:v>176.3</c:v>
                      </c:pt>
                      <c:pt idx="4444">
                        <c:v>177.1</c:v>
                      </c:pt>
                      <c:pt idx="4445">
                        <c:v>177.2</c:v>
                      </c:pt>
                      <c:pt idx="4446">
                        <c:v>176.4</c:v>
                      </c:pt>
                      <c:pt idx="4447">
                        <c:v>178.4</c:v>
                      </c:pt>
                      <c:pt idx="4448">
                        <c:v>177.6</c:v>
                      </c:pt>
                      <c:pt idx="4449">
                        <c:v>174.4</c:v>
                      </c:pt>
                      <c:pt idx="4450">
                        <c:v>177</c:v>
                      </c:pt>
                      <c:pt idx="4451">
                        <c:v>179</c:v>
                      </c:pt>
                      <c:pt idx="4452">
                        <c:v>179.7</c:v>
                      </c:pt>
                      <c:pt idx="4453">
                        <c:v>173.1</c:v>
                      </c:pt>
                      <c:pt idx="4454">
                        <c:v>177.3</c:v>
                      </c:pt>
                      <c:pt idx="4455">
                        <c:v>178.1</c:v>
                      </c:pt>
                      <c:pt idx="4456">
                        <c:v>178.5</c:v>
                      </c:pt>
                      <c:pt idx="4457">
                        <c:v>179.5</c:v>
                      </c:pt>
                      <c:pt idx="4458">
                        <c:v>179.9</c:v>
                      </c:pt>
                      <c:pt idx="4459">
                        <c:v>176</c:v>
                      </c:pt>
                      <c:pt idx="4460">
                        <c:v>176.2</c:v>
                      </c:pt>
                      <c:pt idx="4461">
                        <c:v>176.9</c:v>
                      </c:pt>
                      <c:pt idx="4462">
                        <c:v>177</c:v>
                      </c:pt>
                      <c:pt idx="4463">
                        <c:v>175.2</c:v>
                      </c:pt>
                      <c:pt idx="4464">
                        <c:v>175.8</c:v>
                      </c:pt>
                      <c:pt idx="4465">
                        <c:v>174.7</c:v>
                      </c:pt>
                      <c:pt idx="4466">
                        <c:v>173.8</c:v>
                      </c:pt>
                      <c:pt idx="4467">
                        <c:v>175</c:v>
                      </c:pt>
                      <c:pt idx="4468">
                        <c:v>170.9</c:v>
                      </c:pt>
                      <c:pt idx="4469">
                        <c:v>171.5</c:v>
                      </c:pt>
                      <c:pt idx="4470">
                        <c:v>172.5</c:v>
                      </c:pt>
                      <c:pt idx="4471">
                        <c:v>170.9</c:v>
                      </c:pt>
                      <c:pt idx="4472">
                        <c:v>170.2</c:v>
                      </c:pt>
                      <c:pt idx="4473">
                        <c:v>168</c:v>
                      </c:pt>
                      <c:pt idx="4474">
                        <c:v>169.7</c:v>
                      </c:pt>
                      <c:pt idx="4475">
                        <c:v>168.7</c:v>
                      </c:pt>
                      <c:pt idx="4476">
                        <c:v>171.6</c:v>
                      </c:pt>
                      <c:pt idx="4477">
                        <c:v>169.6</c:v>
                      </c:pt>
                      <c:pt idx="4478">
                        <c:v>170.1</c:v>
                      </c:pt>
                      <c:pt idx="4479">
                        <c:v>173.1</c:v>
                      </c:pt>
                      <c:pt idx="4480">
                        <c:v>174.2</c:v>
                      </c:pt>
                      <c:pt idx="4481">
                        <c:v>174.3</c:v>
                      </c:pt>
                      <c:pt idx="4482">
                        <c:v>172.9</c:v>
                      </c:pt>
                      <c:pt idx="4483">
                        <c:v>176.2</c:v>
                      </c:pt>
                      <c:pt idx="4484">
                        <c:v>176.7</c:v>
                      </c:pt>
                      <c:pt idx="4485">
                        <c:v>174.2</c:v>
                      </c:pt>
                      <c:pt idx="4486">
                        <c:v>176.8</c:v>
                      </c:pt>
                      <c:pt idx="4487">
                        <c:v>174.7</c:v>
                      </c:pt>
                      <c:pt idx="4488">
                        <c:v>176.6</c:v>
                      </c:pt>
                      <c:pt idx="4489">
                        <c:v>174.7</c:v>
                      </c:pt>
                      <c:pt idx="4490">
                        <c:v>175.7</c:v>
                      </c:pt>
                      <c:pt idx="4491">
                        <c:v>175.3</c:v>
                      </c:pt>
                      <c:pt idx="4492">
                        <c:v>174</c:v>
                      </c:pt>
                      <c:pt idx="4493">
                        <c:v>172</c:v>
                      </c:pt>
                      <c:pt idx="4494">
                        <c:v>174.8</c:v>
                      </c:pt>
                      <c:pt idx="4495">
                        <c:v>175.6</c:v>
                      </c:pt>
                      <c:pt idx="4496">
                        <c:v>177.2</c:v>
                      </c:pt>
                      <c:pt idx="4497">
                        <c:v>178.3</c:v>
                      </c:pt>
                      <c:pt idx="4498">
                        <c:v>177.2</c:v>
                      </c:pt>
                      <c:pt idx="4499">
                        <c:v>178.3</c:v>
                      </c:pt>
                      <c:pt idx="4500">
                        <c:v>176.6</c:v>
                      </c:pt>
                      <c:pt idx="4501">
                        <c:v>176.7</c:v>
                      </c:pt>
                      <c:pt idx="4502">
                        <c:v>176.6</c:v>
                      </c:pt>
                      <c:pt idx="4503">
                        <c:v>178</c:v>
                      </c:pt>
                      <c:pt idx="4504">
                        <c:v>175.6</c:v>
                      </c:pt>
                      <c:pt idx="4505">
                        <c:v>177.5</c:v>
                      </c:pt>
                      <c:pt idx="4506">
                        <c:v>176.2</c:v>
                      </c:pt>
                      <c:pt idx="4507">
                        <c:v>172.4</c:v>
                      </c:pt>
                      <c:pt idx="4508">
                        <c:v>176.2</c:v>
                      </c:pt>
                      <c:pt idx="4509">
                        <c:v>176.7</c:v>
                      </c:pt>
                      <c:pt idx="4510">
                        <c:v>174.7</c:v>
                      </c:pt>
                      <c:pt idx="4511">
                        <c:v>172.9</c:v>
                      </c:pt>
                      <c:pt idx="4512">
                        <c:v>174.7</c:v>
                      </c:pt>
                      <c:pt idx="4513">
                        <c:v>172.3</c:v>
                      </c:pt>
                      <c:pt idx="4514">
                        <c:v>174.2</c:v>
                      </c:pt>
                      <c:pt idx="4515">
                        <c:v>174.4</c:v>
                      </c:pt>
                      <c:pt idx="4516">
                        <c:v>172.7</c:v>
                      </c:pt>
                      <c:pt idx="4517">
                        <c:v>171.2</c:v>
                      </c:pt>
                      <c:pt idx="4518">
                        <c:v>170.5</c:v>
                      </c:pt>
                      <c:pt idx="4519">
                        <c:v>175.3</c:v>
                      </c:pt>
                      <c:pt idx="4520">
                        <c:v>170.7</c:v>
                      </c:pt>
                      <c:pt idx="4521">
                        <c:v>173.2</c:v>
                      </c:pt>
                      <c:pt idx="4522">
                        <c:v>172.3</c:v>
                      </c:pt>
                      <c:pt idx="4523">
                        <c:v>173.4</c:v>
                      </c:pt>
                      <c:pt idx="4524">
                        <c:v>172.2</c:v>
                      </c:pt>
                      <c:pt idx="4525">
                        <c:v>175.1</c:v>
                      </c:pt>
                      <c:pt idx="4526">
                        <c:v>173.2</c:v>
                      </c:pt>
                      <c:pt idx="4527">
                        <c:v>176.8</c:v>
                      </c:pt>
                      <c:pt idx="4528">
                        <c:v>174</c:v>
                      </c:pt>
                      <c:pt idx="4529">
                        <c:v>177.1</c:v>
                      </c:pt>
                      <c:pt idx="4530">
                        <c:v>176.3</c:v>
                      </c:pt>
                      <c:pt idx="4531">
                        <c:v>176</c:v>
                      </c:pt>
                      <c:pt idx="4532">
                        <c:v>179</c:v>
                      </c:pt>
                      <c:pt idx="4533">
                        <c:v>178</c:v>
                      </c:pt>
                      <c:pt idx="4534">
                        <c:v>175.7</c:v>
                      </c:pt>
                      <c:pt idx="4535">
                        <c:v>174.5</c:v>
                      </c:pt>
                      <c:pt idx="4536">
                        <c:v>174.8</c:v>
                      </c:pt>
                      <c:pt idx="4537">
                        <c:v>172.8</c:v>
                      </c:pt>
                      <c:pt idx="4538">
                        <c:v>173</c:v>
                      </c:pt>
                      <c:pt idx="4539">
                        <c:v>174.3</c:v>
                      </c:pt>
                      <c:pt idx="4540">
                        <c:v>173.1</c:v>
                      </c:pt>
                      <c:pt idx="4541">
                        <c:v>173</c:v>
                      </c:pt>
                      <c:pt idx="4542">
                        <c:v>175.6</c:v>
                      </c:pt>
                      <c:pt idx="4543">
                        <c:v>173.4</c:v>
                      </c:pt>
                      <c:pt idx="4544">
                        <c:v>175.3</c:v>
                      </c:pt>
                      <c:pt idx="4545">
                        <c:v>175.2</c:v>
                      </c:pt>
                      <c:pt idx="4546">
                        <c:v>179.8</c:v>
                      </c:pt>
                      <c:pt idx="4547">
                        <c:v>178.3</c:v>
                      </c:pt>
                      <c:pt idx="4548">
                        <c:v>176.5</c:v>
                      </c:pt>
                      <c:pt idx="4549">
                        <c:v>177.3</c:v>
                      </c:pt>
                      <c:pt idx="4550">
                        <c:v>177.5</c:v>
                      </c:pt>
                      <c:pt idx="4551">
                        <c:v>176.9</c:v>
                      </c:pt>
                      <c:pt idx="4552">
                        <c:v>173.9</c:v>
                      </c:pt>
                      <c:pt idx="4553">
                        <c:v>176</c:v>
                      </c:pt>
                      <c:pt idx="4554">
                        <c:v>177.6</c:v>
                      </c:pt>
                      <c:pt idx="4555">
                        <c:v>179.1</c:v>
                      </c:pt>
                      <c:pt idx="4556">
                        <c:v>179</c:v>
                      </c:pt>
                      <c:pt idx="4557">
                        <c:v>178.9</c:v>
                      </c:pt>
                      <c:pt idx="4558">
                        <c:v>178.5</c:v>
                      </c:pt>
                      <c:pt idx="4559">
                        <c:v>177.2</c:v>
                      </c:pt>
                      <c:pt idx="4560">
                        <c:v>176</c:v>
                      </c:pt>
                      <c:pt idx="4561">
                        <c:v>178.4</c:v>
                      </c:pt>
                      <c:pt idx="4562">
                        <c:v>176.5</c:v>
                      </c:pt>
                      <c:pt idx="4563">
                        <c:v>176.6</c:v>
                      </c:pt>
                      <c:pt idx="4564">
                        <c:v>174.6</c:v>
                      </c:pt>
                      <c:pt idx="4565">
                        <c:v>175.2</c:v>
                      </c:pt>
                      <c:pt idx="4566">
                        <c:v>174.9</c:v>
                      </c:pt>
                      <c:pt idx="4567">
                        <c:v>172</c:v>
                      </c:pt>
                      <c:pt idx="4568">
                        <c:v>178</c:v>
                      </c:pt>
                      <c:pt idx="4569">
                        <c:v>175.2</c:v>
                      </c:pt>
                      <c:pt idx="4570">
                        <c:v>175.9</c:v>
                      </c:pt>
                      <c:pt idx="4571">
                        <c:v>180.2</c:v>
                      </c:pt>
                      <c:pt idx="4572">
                        <c:v>176.3</c:v>
                      </c:pt>
                      <c:pt idx="4573">
                        <c:v>178.4</c:v>
                      </c:pt>
                      <c:pt idx="4574">
                        <c:v>177.6</c:v>
                      </c:pt>
                      <c:pt idx="4575">
                        <c:v>181.3</c:v>
                      </c:pt>
                      <c:pt idx="4576">
                        <c:v>174.4</c:v>
                      </c:pt>
                      <c:pt idx="4577">
                        <c:v>178.4</c:v>
                      </c:pt>
                      <c:pt idx="4578">
                        <c:v>180.6</c:v>
                      </c:pt>
                      <c:pt idx="4579">
                        <c:v>179.2</c:v>
                      </c:pt>
                      <c:pt idx="4580">
                        <c:v>177.4</c:v>
                      </c:pt>
                      <c:pt idx="4581">
                        <c:v>177.5</c:v>
                      </c:pt>
                      <c:pt idx="4582">
                        <c:v>176.6</c:v>
                      </c:pt>
                      <c:pt idx="4583">
                        <c:v>175.8</c:v>
                      </c:pt>
                      <c:pt idx="4584">
                        <c:v>177.6</c:v>
                      </c:pt>
                      <c:pt idx="4585">
                        <c:v>175.9</c:v>
                      </c:pt>
                      <c:pt idx="4586">
                        <c:v>175.5</c:v>
                      </c:pt>
                      <c:pt idx="4587">
                        <c:v>176.1</c:v>
                      </c:pt>
                      <c:pt idx="4588">
                        <c:v>177</c:v>
                      </c:pt>
                      <c:pt idx="4589">
                        <c:v>178.4</c:v>
                      </c:pt>
                      <c:pt idx="4590">
                        <c:v>174.9</c:v>
                      </c:pt>
                      <c:pt idx="4591">
                        <c:v>177.4</c:v>
                      </c:pt>
                      <c:pt idx="4592">
                        <c:v>176.1</c:v>
                      </c:pt>
                      <c:pt idx="4593">
                        <c:v>177.9</c:v>
                      </c:pt>
                      <c:pt idx="4594">
                        <c:v>175.8</c:v>
                      </c:pt>
                      <c:pt idx="4595">
                        <c:v>174.2</c:v>
                      </c:pt>
                      <c:pt idx="4596">
                        <c:v>176.2</c:v>
                      </c:pt>
                      <c:pt idx="4597">
                        <c:v>174.6</c:v>
                      </c:pt>
                      <c:pt idx="4598">
                        <c:v>176.3</c:v>
                      </c:pt>
                      <c:pt idx="4599">
                        <c:v>176.9</c:v>
                      </c:pt>
                      <c:pt idx="4600">
                        <c:v>176.3</c:v>
                      </c:pt>
                      <c:pt idx="4601">
                        <c:v>179.6</c:v>
                      </c:pt>
                      <c:pt idx="4602">
                        <c:v>179</c:v>
                      </c:pt>
                      <c:pt idx="4603">
                        <c:v>177.8</c:v>
                      </c:pt>
                      <c:pt idx="4604">
                        <c:v>179.3</c:v>
                      </c:pt>
                      <c:pt idx="4605">
                        <c:v>176.2</c:v>
                      </c:pt>
                      <c:pt idx="4606">
                        <c:v>177.6</c:v>
                      </c:pt>
                      <c:pt idx="4607">
                        <c:v>179.3</c:v>
                      </c:pt>
                      <c:pt idx="4608">
                        <c:v>181</c:v>
                      </c:pt>
                      <c:pt idx="4609">
                        <c:v>180.2</c:v>
                      </c:pt>
                      <c:pt idx="4610">
                        <c:v>179.7</c:v>
                      </c:pt>
                      <c:pt idx="4611">
                        <c:v>184</c:v>
                      </c:pt>
                      <c:pt idx="4612">
                        <c:v>180.5</c:v>
                      </c:pt>
                      <c:pt idx="4613">
                        <c:v>182.1</c:v>
                      </c:pt>
                      <c:pt idx="4614">
                        <c:v>181.9</c:v>
                      </c:pt>
                      <c:pt idx="4615">
                        <c:v>182.1</c:v>
                      </c:pt>
                      <c:pt idx="4616">
                        <c:v>180.9</c:v>
                      </c:pt>
                      <c:pt idx="4617">
                        <c:v>183.3</c:v>
                      </c:pt>
                      <c:pt idx="4618">
                        <c:v>181.6</c:v>
                      </c:pt>
                      <c:pt idx="4619">
                        <c:v>179</c:v>
                      </c:pt>
                      <c:pt idx="4620">
                        <c:v>180.7</c:v>
                      </c:pt>
                      <c:pt idx="4621">
                        <c:v>180.7</c:v>
                      </c:pt>
                      <c:pt idx="4622">
                        <c:v>183.5</c:v>
                      </c:pt>
                      <c:pt idx="4623">
                        <c:v>181.1</c:v>
                      </c:pt>
                      <c:pt idx="4624">
                        <c:v>180.5</c:v>
                      </c:pt>
                      <c:pt idx="4625">
                        <c:v>180.7</c:v>
                      </c:pt>
                      <c:pt idx="4626">
                        <c:v>183.9</c:v>
                      </c:pt>
                      <c:pt idx="4627">
                        <c:v>183.6</c:v>
                      </c:pt>
                      <c:pt idx="4628">
                        <c:v>182.4</c:v>
                      </c:pt>
                      <c:pt idx="4629">
                        <c:v>183.2</c:v>
                      </c:pt>
                      <c:pt idx="4630">
                        <c:v>182.8</c:v>
                      </c:pt>
                      <c:pt idx="4631">
                        <c:v>184.3</c:v>
                      </c:pt>
                      <c:pt idx="4632">
                        <c:v>182.4</c:v>
                      </c:pt>
                      <c:pt idx="4633">
                        <c:v>182.9</c:v>
                      </c:pt>
                      <c:pt idx="4634">
                        <c:v>180.9</c:v>
                      </c:pt>
                      <c:pt idx="4635">
                        <c:v>183.4</c:v>
                      </c:pt>
                      <c:pt idx="4636">
                        <c:v>182.3</c:v>
                      </c:pt>
                      <c:pt idx="4637">
                        <c:v>180.2</c:v>
                      </c:pt>
                      <c:pt idx="4638">
                        <c:v>183.5</c:v>
                      </c:pt>
                      <c:pt idx="4639">
                        <c:v>182.3</c:v>
                      </c:pt>
                      <c:pt idx="4640">
                        <c:v>183</c:v>
                      </c:pt>
                      <c:pt idx="4641">
                        <c:v>181.2</c:v>
                      </c:pt>
                      <c:pt idx="4642">
                        <c:v>180.1</c:v>
                      </c:pt>
                      <c:pt idx="4643">
                        <c:v>182.4</c:v>
                      </c:pt>
                      <c:pt idx="4644">
                        <c:v>180.9</c:v>
                      </c:pt>
                      <c:pt idx="4645">
                        <c:v>182.3</c:v>
                      </c:pt>
                      <c:pt idx="4646">
                        <c:v>183.2</c:v>
                      </c:pt>
                      <c:pt idx="4647">
                        <c:v>184.5</c:v>
                      </c:pt>
                      <c:pt idx="4648">
                        <c:v>180.6</c:v>
                      </c:pt>
                      <c:pt idx="4649">
                        <c:v>182.9</c:v>
                      </c:pt>
                      <c:pt idx="4650">
                        <c:v>184</c:v>
                      </c:pt>
                      <c:pt idx="4651">
                        <c:v>181.9</c:v>
                      </c:pt>
                      <c:pt idx="4652">
                        <c:v>182.4</c:v>
                      </c:pt>
                      <c:pt idx="4653">
                        <c:v>183.2</c:v>
                      </c:pt>
                      <c:pt idx="4654">
                        <c:v>183.6</c:v>
                      </c:pt>
                      <c:pt idx="4655">
                        <c:v>184.9</c:v>
                      </c:pt>
                      <c:pt idx="4656">
                        <c:v>184.9</c:v>
                      </c:pt>
                      <c:pt idx="4657">
                        <c:v>183.4</c:v>
                      </c:pt>
                      <c:pt idx="4658">
                        <c:v>185.1</c:v>
                      </c:pt>
                      <c:pt idx="4659">
                        <c:v>184.7</c:v>
                      </c:pt>
                      <c:pt idx="4660">
                        <c:v>184.1</c:v>
                      </c:pt>
                      <c:pt idx="4661">
                        <c:v>184.5</c:v>
                      </c:pt>
                      <c:pt idx="4662">
                        <c:v>186.3</c:v>
                      </c:pt>
                      <c:pt idx="4663">
                        <c:v>183.1</c:v>
                      </c:pt>
                      <c:pt idx="4664">
                        <c:v>185.8</c:v>
                      </c:pt>
                      <c:pt idx="4665">
                        <c:v>186.3</c:v>
                      </c:pt>
                      <c:pt idx="4666">
                        <c:v>183.3</c:v>
                      </c:pt>
                      <c:pt idx="4667">
                        <c:v>186.6</c:v>
                      </c:pt>
                      <c:pt idx="4668">
                        <c:v>186</c:v>
                      </c:pt>
                      <c:pt idx="4669">
                        <c:v>189.6</c:v>
                      </c:pt>
                      <c:pt idx="4670">
                        <c:v>185.3</c:v>
                      </c:pt>
                      <c:pt idx="4671">
                        <c:v>188.7</c:v>
                      </c:pt>
                      <c:pt idx="4672">
                        <c:v>186.3</c:v>
                      </c:pt>
                      <c:pt idx="4673">
                        <c:v>185.4</c:v>
                      </c:pt>
                      <c:pt idx="4674">
                        <c:v>186.3</c:v>
                      </c:pt>
                      <c:pt idx="4675">
                        <c:v>188.3</c:v>
                      </c:pt>
                      <c:pt idx="4676">
                        <c:v>187.4</c:v>
                      </c:pt>
                      <c:pt idx="4677">
                        <c:v>183.1</c:v>
                      </c:pt>
                      <c:pt idx="4678">
                        <c:v>186.2</c:v>
                      </c:pt>
                      <c:pt idx="4679">
                        <c:v>185.4</c:v>
                      </c:pt>
                      <c:pt idx="4680">
                        <c:v>186.2</c:v>
                      </c:pt>
                      <c:pt idx="4681">
                        <c:v>183.6</c:v>
                      </c:pt>
                      <c:pt idx="4682">
                        <c:v>187.3</c:v>
                      </c:pt>
                      <c:pt idx="4683">
                        <c:v>186.3</c:v>
                      </c:pt>
                      <c:pt idx="4684">
                        <c:v>184.6</c:v>
                      </c:pt>
                      <c:pt idx="4685">
                        <c:v>183.9</c:v>
                      </c:pt>
                      <c:pt idx="4686">
                        <c:v>186.4</c:v>
                      </c:pt>
                      <c:pt idx="4687">
                        <c:v>184</c:v>
                      </c:pt>
                      <c:pt idx="4688">
                        <c:v>185.4</c:v>
                      </c:pt>
                      <c:pt idx="4689">
                        <c:v>186.6</c:v>
                      </c:pt>
                      <c:pt idx="4690">
                        <c:v>186.4</c:v>
                      </c:pt>
                      <c:pt idx="4691">
                        <c:v>186.8</c:v>
                      </c:pt>
                      <c:pt idx="4692">
                        <c:v>185.5</c:v>
                      </c:pt>
                      <c:pt idx="4693">
                        <c:v>185</c:v>
                      </c:pt>
                      <c:pt idx="4694">
                        <c:v>186.5</c:v>
                      </c:pt>
                      <c:pt idx="4695">
                        <c:v>186.8</c:v>
                      </c:pt>
                      <c:pt idx="4696">
                        <c:v>185.5</c:v>
                      </c:pt>
                      <c:pt idx="4697">
                        <c:v>185.9</c:v>
                      </c:pt>
                      <c:pt idx="4698">
                        <c:v>187.2</c:v>
                      </c:pt>
                      <c:pt idx="4699">
                        <c:v>184.5</c:v>
                      </c:pt>
                      <c:pt idx="4700">
                        <c:v>187.1</c:v>
                      </c:pt>
                      <c:pt idx="4701">
                        <c:v>184.6</c:v>
                      </c:pt>
                      <c:pt idx="4702">
                        <c:v>187.8</c:v>
                      </c:pt>
                      <c:pt idx="4703">
                        <c:v>186.3</c:v>
                      </c:pt>
                      <c:pt idx="4704">
                        <c:v>185.9</c:v>
                      </c:pt>
                      <c:pt idx="4705">
                        <c:v>185.2</c:v>
                      </c:pt>
                      <c:pt idx="4706">
                        <c:v>185.8</c:v>
                      </c:pt>
                      <c:pt idx="4707">
                        <c:v>186.2</c:v>
                      </c:pt>
                      <c:pt idx="4708">
                        <c:v>186.9</c:v>
                      </c:pt>
                      <c:pt idx="4709">
                        <c:v>187.5</c:v>
                      </c:pt>
                      <c:pt idx="4710">
                        <c:v>185.8</c:v>
                      </c:pt>
                      <c:pt idx="4711">
                        <c:v>185.5</c:v>
                      </c:pt>
                      <c:pt idx="4712">
                        <c:v>184.8</c:v>
                      </c:pt>
                      <c:pt idx="4713">
                        <c:v>185.5</c:v>
                      </c:pt>
                      <c:pt idx="4714">
                        <c:v>186.1</c:v>
                      </c:pt>
                      <c:pt idx="4715">
                        <c:v>184.8</c:v>
                      </c:pt>
                      <c:pt idx="4716">
                        <c:v>183.2</c:v>
                      </c:pt>
                      <c:pt idx="4717">
                        <c:v>184.6</c:v>
                      </c:pt>
                      <c:pt idx="4718">
                        <c:v>187.6</c:v>
                      </c:pt>
                      <c:pt idx="4719">
                        <c:v>187</c:v>
                      </c:pt>
                      <c:pt idx="4720">
                        <c:v>184.4</c:v>
                      </c:pt>
                      <c:pt idx="4721">
                        <c:v>185.3</c:v>
                      </c:pt>
                      <c:pt idx="4722">
                        <c:v>187.1</c:v>
                      </c:pt>
                      <c:pt idx="4723">
                        <c:v>184.4</c:v>
                      </c:pt>
                      <c:pt idx="4724">
                        <c:v>188.1</c:v>
                      </c:pt>
                      <c:pt idx="4725">
                        <c:v>186</c:v>
                      </c:pt>
                      <c:pt idx="4726">
                        <c:v>185</c:v>
                      </c:pt>
                      <c:pt idx="4727">
                        <c:v>185.2</c:v>
                      </c:pt>
                      <c:pt idx="4728">
                        <c:v>186</c:v>
                      </c:pt>
                      <c:pt idx="4729">
                        <c:v>187.2</c:v>
                      </c:pt>
                      <c:pt idx="4730">
                        <c:v>185.1</c:v>
                      </c:pt>
                      <c:pt idx="4731">
                        <c:v>185.3</c:v>
                      </c:pt>
                      <c:pt idx="4732">
                        <c:v>189</c:v>
                      </c:pt>
                      <c:pt idx="4733">
                        <c:v>187</c:v>
                      </c:pt>
                      <c:pt idx="4734">
                        <c:v>184.8</c:v>
                      </c:pt>
                      <c:pt idx="4735">
                        <c:v>186.8</c:v>
                      </c:pt>
                      <c:pt idx="4736">
                        <c:v>186.1</c:v>
                      </c:pt>
                      <c:pt idx="4737">
                        <c:v>186.8</c:v>
                      </c:pt>
                      <c:pt idx="4738">
                        <c:v>184.6</c:v>
                      </c:pt>
                      <c:pt idx="4739">
                        <c:v>184.6</c:v>
                      </c:pt>
                      <c:pt idx="4740">
                        <c:v>187</c:v>
                      </c:pt>
                      <c:pt idx="4741">
                        <c:v>185.5</c:v>
                      </c:pt>
                      <c:pt idx="4742">
                        <c:v>187.8</c:v>
                      </c:pt>
                      <c:pt idx="4743">
                        <c:v>185.1</c:v>
                      </c:pt>
                      <c:pt idx="4744">
                        <c:v>186.5</c:v>
                      </c:pt>
                      <c:pt idx="4745">
                        <c:v>188.1</c:v>
                      </c:pt>
                      <c:pt idx="4746">
                        <c:v>186.9</c:v>
                      </c:pt>
                      <c:pt idx="4747">
                        <c:v>186.9</c:v>
                      </c:pt>
                      <c:pt idx="4748">
                        <c:v>189.1</c:v>
                      </c:pt>
                      <c:pt idx="4749">
                        <c:v>188</c:v>
                      </c:pt>
                      <c:pt idx="4750">
                        <c:v>188.3</c:v>
                      </c:pt>
                      <c:pt idx="4751">
                        <c:v>187.1</c:v>
                      </c:pt>
                      <c:pt idx="4752">
                        <c:v>187.5</c:v>
                      </c:pt>
                      <c:pt idx="4753">
                        <c:v>187.8</c:v>
                      </c:pt>
                      <c:pt idx="4754">
                        <c:v>187.5</c:v>
                      </c:pt>
                      <c:pt idx="4755">
                        <c:v>190.4</c:v>
                      </c:pt>
                      <c:pt idx="4756">
                        <c:v>187.5</c:v>
                      </c:pt>
                      <c:pt idx="4757">
                        <c:v>185.9</c:v>
                      </c:pt>
                      <c:pt idx="4758">
                        <c:v>188.5</c:v>
                      </c:pt>
                      <c:pt idx="4759">
                        <c:v>186.4</c:v>
                      </c:pt>
                      <c:pt idx="4760">
                        <c:v>188.9</c:v>
                      </c:pt>
                      <c:pt idx="4761">
                        <c:v>187.7</c:v>
                      </c:pt>
                      <c:pt idx="4762">
                        <c:v>190.1</c:v>
                      </c:pt>
                      <c:pt idx="4763">
                        <c:v>184.9</c:v>
                      </c:pt>
                      <c:pt idx="4764">
                        <c:v>188.9</c:v>
                      </c:pt>
                      <c:pt idx="4765">
                        <c:v>187.2</c:v>
                      </c:pt>
                      <c:pt idx="4766">
                        <c:v>187.3</c:v>
                      </c:pt>
                      <c:pt idx="4767">
                        <c:v>189</c:v>
                      </c:pt>
                      <c:pt idx="4768">
                        <c:v>185.5</c:v>
                      </c:pt>
                      <c:pt idx="4769">
                        <c:v>190.8</c:v>
                      </c:pt>
                      <c:pt idx="4770">
                        <c:v>189.9</c:v>
                      </c:pt>
                      <c:pt idx="4771">
                        <c:v>186.5</c:v>
                      </c:pt>
                      <c:pt idx="4772">
                        <c:v>187.4</c:v>
                      </c:pt>
                      <c:pt idx="4773">
                        <c:v>182.5</c:v>
                      </c:pt>
                      <c:pt idx="4774">
                        <c:v>188.5</c:v>
                      </c:pt>
                      <c:pt idx="4775">
                        <c:v>186.3</c:v>
                      </c:pt>
                      <c:pt idx="4776">
                        <c:v>189.4</c:v>
                      </c:pt>
                      <c:pt idx="4777">
                        <c:v>185.1</c:v>
                      </c:pt>
                      <c:pt idx="4778">
                        <c:v>186.2</c:v>
                      </c:pt>
                      <c:pt idx="4779">
                        <c:v>188.1</c:v>
                      </c:pt>
                      <c:pt idx="4780">
                        <c:v>188.1</c:v>
                      </c:pt>
                      <c:pt idx="4781">
                        <c:v>187.2</c:v>
                      </c:pt>
                      <c:pt idx="4782">
                        <c:v>187.8</c:v>
                      </c:pt>
                      <c:pt idx="4783">
                        <c:v>188</c:v>
                      </c:pt>
                      <c:pt idx="4784">
                        <c:v>185.6</c:v>
                      </c:pt>
                      <c:pt idx="4785">
                        <c:v>187.7</c:v>
                      </c:pt>
                      <c:pt idx="4786">
                        <c:v>185.6</c:v>
                      </c:pt>
                      <c:pt idx="4787">
                        <c:v>184.6</c:v>
                      </c:pt>
                      <c:pt idx="4788">
                        <c:v>186.4</c:v>
                      </c:pt>
                      <c:pt idx="4789">
                        <c:v>187.2</c:v>
                      </c:pt>
                      <c:pt idx="4790">
                        <c:v>188.1</c:v>
                      </c:pt>
                      <c:pt idx="4791">
                        <c:v>187.3</c:v>
                      </c:pt>
                      <c:pt idx="4792">
                        <c:v>185.1</c:v>
                      </c:pt>
                      <c:pt idx="4793">
                        <c:v>186.7</c:v>
                      </c:pt>
                      <c:pt idx="4794">
                        <c:v>186.2</c:v>
                      </c:pt>
                      <c:pt idx="4795">
                        <c:v>186.4</c:v>
                      </c:pt>
                      <c:pt idx="4796">
                        <c:v>185.3</c:v>
                      </c:pt>
                      <c:pt idx="4797">
                        <c:v>186</c:v>
                      </c:pt>
                      <c:pt idx="4798">
                        <c:v>185.9</c:v>
                      </c:pt>
                      <c:pt idx="4799">
                        <c:v>186.7</c:v>
                      </c:pt>
                      <c:pt idx="4800">
                        <c:v>187.3</c:v>
                      </c:pt>
                      <c:pt idx="4801">
                        <c:v>186.1</c:v>
                      </c:pt>
                      <c:pt idx="4802">
                        <c:v>189.3</c:v>
                      </c:pt>
                      <c:pt idx="4803">
                        <c:v>185.7</c:v>
                      </c:pt>
                      <c:pt idx="4804">
                        <c:v>186.1</c:v>
                      </c:pt>
                      <c:pt idx="4805">
                        <c:v>186.2</c:v>
                      </c:pt>
                      <c:pt idx="4806">
                        <c:v>186.6</c:v>
                      </c:pt>
                      <c:pt idx="4807">
                        <c:v>186.3</c:v>
                      </c:pt>
                      <c:pt idx="4808">
                        <c:v>188.7</c:v>
                      </c:pt>
                      <c:pt idx="4809">
                        <c:v>188.3</c:v>
                      </c:pt>
                      <c:pt idx="4810">
                        <c:v>189.4</c:v>
                      </c:pt>
                      <c:pt idx="4811">
                        <c:v>186.6</c:v>
                      </c:pt>
                      <c:pt idx="4812">
                        <c:v>189.6</c:v>
                      </c:pt>
                      <c:pt idx="4813">
                        <c:v>187.3</c:v>
                      </c:pt>
                      <c:pt idx="4814">
                        <c:v>186.4</c:v>
                      </c:pt>
                      <c:pt idx="4815">
                        <c:v>188.8</c:v>
                      </c:pt>
                      <c:pt idx="4816">
                        <c:v>189</c:v>
                      </c:pt>
                      <c:pt idx="4817">
                        <c:v>186.2</c:v>
                      </c:pt>
                      <c:pt idx="4818">
                        <c:v>186.5</c:v>
                      </c:pt>
                      <c:pt idx="4819">
                        <c:v>185.8</c:v>
                      </c:pt>
                      <c:pt idx="4820">
                        <c:v>185</c:v>
                      </c:pt>
                      <c:pt idx="4821">
                        <c:v>185.6</c:v>
                      </c:pt>
                      <c:pt idx="4822">
                        <c:v>187</c:v>
                      </c:pt>
                      <c:pt idx="4823">
                        <c:v>188.1</c:v>
                      </c:pt>
                      <c:pt idx="4824">
                        <c:v>186.5</c:v>
                      </c:pt>
                      <c:pt idx="4825">
                        <c:v>186.6</c:v>
                      </c:pt>
                      <c:pt idx="4826">
                        <c:v>184.7</c:v>
                      </c:pt>
                      <c:pt idx="4827">
                        <c:v>190</c:v>
                      </c:pt>
                      <c:pt idx="4828">
                        <c:v>188.3</c:v>
                      </c:pt>
                      <c:pt idx="4829">
                        <c:v>185.7</c:v>
                      </c:pt>
                      <c:pt idx="4830">
                        <c:v>188.2</c:v>
                      </c:pt>
                      <c:pt idx="4831">
                        <c:v>186.5</c:v>
                      </c:pt>
                      <c:pt idx="4832">
                        <c:v>190.7</c:v>
                      </c:pt>
                      <c:pt idx="4833">
                        <c:v>187.2</c:v>
                      </c:pt>
                      <c:pt idx="4834">
                        <c:v>189.9</c:v>
                      </c:pt>
                      <c:pt idx="4835">
                        <c:v>185.9</c:v>
                      </c:pt>
                      <c:pt idx="4836">
                        <c:v>188.3</c:v>
                      </c:pt>
                      <c:pt idx="4837">
                        <c:v>188.7</c:v>
                      </c:pt>
                      <c:pt idx="4838">
                        <c:v>187.7</c:v>
                      </c:pt>
                      <c:pt idx="4839">
                        <c:v>189.4</c:v>
                      </c:pt>
                      <c:pt idx="4840">
                        <c:v>188.2</c:v>
                      </c:pt>
                      <c:pt idx="4841">
                        <c:v>188.6</c:v>
                      </c:pt>
                      <c:pt idx="4842">
                        <c:v>188.4</c:v>
                      </c:pt>
                      <c:pt idx="4843">
                        <c:v>192.2</c:v>
                      </c:pt>
                      <c:pt idx="4844">
                        <c:v>185.5</c:v>
                      </c:pt>
                      <c:pt idx="4845">
                        <c:v>187.9</c:v>
                      </c:pt>
                      <c:pt idx="4846">
                        <c:v>186.8</c:v>
                      </c:pt>
                      <c:pt idx="4847">
                        <c:v>189.6</c:v>
                      </c:pt>
                      <c:pt idx="4848">
                        <c:v>189.8</c:v>
                      </c:pt>
                      <c:pt idx="4849">
                        <c:v>190.7</c:v>
                      </c:pt>
                      <c:pt idx="4850">
                        <c:v>188.2</c:v>
                      </c:pt>
                      <c:pt idx="4851">
                        <c:v>185</c:v>
                      </c:pt>
                      <c:pt idx="4852">
                        <c:v>189.3</c:v>
                      </c:pt>
                      <c:pt idx="4853">
                        <c:v>189.6</c:v>
                      </c:pt>
                      <c:pt idx="4854">
                        <c:v>189.6</c:v>
                      </c:pt>
                      <c:pt idx="4855">
                        <c:v>185.5</c:v>
                      </c:pt>
                      <c:pt idx="4856">
                        <c:v>190.1</c:v>
                      </c:pt>
                      <c:pt idx="4857">
                        <c:v>187.3</c:v>
                      </c:pt>
                      <c:pt idx="4858">
                        <c:v>186.5</c:v>
                      </c:pt>
                      <c:pt idx="4859">
                        <c:v>189.1</c:v>
                      </c:pt>
                      <c:pt idx="4860">
                        <c:v>188.9</c:v>
                      </c:pt>
                      <c:pt idx="4861">
                        <c:v>188.4</c:v>
                      </c:pt>
                      <c:pt idx="4862">
                        <c:v>187.6</c:v>
                      </c:pt>
                      <c:pt idx="4863">
                        <c:v>187.8</c:v>
                      </c:pt>
                      <c:pt idx="4864">
                        <c:v>188.5</c:v>
                      </c:pt>
                      <c:pt idx="4865">
                        <c:v>189.9</c:v>
                      </c:pt>
                      <c:pt idx="4866">
                        <c:v>188.4</c:v>
                      </c:pt>
                      <c:pt idx="4867">
                        <c:v>188.8</c:v>
                      </c:pt>
                      <c:pt idx="4868">
                        <c:v>185</c:v>
                      </c:pt>
                      <c:pt idx="4869">
                        <c:v>189</c:v>
                      </c:pt>
                      <c:pt idx="4870">
                        <c:v>187.9</c:v>
                      </c:pt>
                      <c:pt idx="4871">
                        <c:v>187.6</c:v>
                      </c:pt>
                      <c:pt idx="4872">
                        <c:v>188.2</c:v>
                      </c:pt>
                      <c:pt idx="4873">
                        <c:v>189</c:v>
                      </c:pt>
                      <c:pt idx="4874">
                        <c:v>187.5</c:v>
                      </c:pt>
                      <c:pt idx="4875">
                        <c:v>186.9</c:v>
                      </c:pt>
                      <c:pt idx="4876">
                        <c:v>186.3</c:v>
                      </c:pt>
                      <c:pt idx="4877">
                        <c:v>186.5</c:v>
                      </c:pt>
                      <c:pt idx="4878">
                        <c:v>189.6</c:v>
                      </c:pt>
                      <c:pt idx="4879">
                        <c:v>185.3</c:v>
                      </c:pt>
                      <c:pt idx="4880">
                        <c:v>189.9</c:v>
                      </c:pt>
                      <c:pt idx="4881">
                        <c:v>188.2</c:v>
                      </c:pt>
                      <c:pt idx="4882">
                        <c:v>186.8</c:v>
                      </c:pt>
                      <c:pt idx="4883">
                        <c:v>186.7</c:v>
                      </c:pt>
                      <c:pt idx="4884">
                        <c:v>187.8</c:v>
                      </c:pt>
                      <c:pt idx="4885">
                        <c:v>187.7</c:v>
                      </c:pt>
                      <c:pt idx="4886">
                        <c:v>187.4</c:v>
                      </c:pt>
                      <c:pt idx="4887">
                        <c:v>186.2</c:v>
                      </c:pt>
                      <c:pt idx="4888">
                        <c:v>185.4</c:v>
                      </c:pt>
                      <c:pt idx="4889">
                        <c:v>190</c:v>
                      </c:pt>
                      <c:pt idx="4890">
                        <c:v>188.5</c:v>
                      </c:pt>
                      <c:pt idx="4891">
                        <c:v>187.1</c:v>
                      </c:pt>
                      <c:pt idx="4892">
                        <c:v>190.8</c:v>
                      </c:pt>
                      <c:pt idx="4893">
                        <c:v>189.6</c:v>
                      </c:pt>
                      <c:pt idx="4894">
                        <c:v>187.8</c:v>
                      </c:pt>
                      <c:pt idx="4895">
                        <c:v>185.6</c:v>
                      </c:pt>
                      <c:pt idx="4896">
                        <c:v>190.1</c:v>
                      </c:pt>
                      <c:pt idx="4897">
                        <c:v>188.2</c:v>
                      </c:pt>
                      <c:pt idx="4898">
                        <c:v>186.7</c:v>
                      </c:pt>
                      <c:pt idx="4899">
                        <c:v>189.3</c:v>
                      </c:pt>
                      <c:pt idx="4900">
                        <c:v>189.9</c:v>
                      </c:pt>
                      <c:pt idx="4901">
                        <c:v>189.5</c:v>
                      </c:pt>
                      <c:pt idx="4902">
                        <c:v>190.1</c:v>
                      </c:pt>
                      <c:pt idx="4903">
                        <c:v>188.5</c:v>
                      </c:pt>
                      <c:pt idx="4904">
                        <c:v>189.2</c:v>
                      </c:pt>
                      <c:pt idx="4905">
                        <c:v>186.5</c:v>
                      </c:pt>
                      <c:pt idx="4906">
                        <c:v>187.7</c:v>
                      </c:pt>
                      <c:pt idx="4907">
                        <c:v>192.3</c:v>
                      </c:pt>
                      <c:pt idx="4908">
                        <c:v>186.8</c:v>
                      </c:pt>
                      <c:pt idx="4909">
                        <c:v>188.1</c:v>
                      </c:pt>
                      <c:pt idx="4910">
                        <c:v>188.7</c:v>
                      </c:pt>
                      <c:pt idx="4911">
                        <c:v>189.3</c:v>
                      </c:pt>
                      <c:pt idx="4912">
                        <c:v>189.2</c:v>
                      </c:pt>
                      <c:pt idx="4913">
                        <c:v>189.2</c:v>
                      </c:pt>
                      <c:pt idx="4914">
                        <c:v>190.1</c:v>
                      </c:pt>
                      <c:pt idx="4915">
                        <c:v>187.8</c:v>
                      </c:pt>
                      <c:pt idx="4916">
                        <c:v>193.1</c:v>
                      </c:pt>
                      <c:pt idx="4917">
                        <c:v>188.5</c:v>
                      </c:pt>
                      <c:pt idx="4918">
                        <c:v>193.2</c:v>
                      </c:pt>
                      <c:pt idx="4919">
                        <c:v>188.9</c:v>
                      </c:pt>
                      <c:pt idx="4920">
                        <c:v>189.6</c:v>
                      </c:pt>
                      <c:pt idx="4921">
                        <c:v>191.5</c:v>
                      </c:pt>
                      <c:pt idx="4922">
                        <c:v>191</c:v>
                      </c:pt>
                      <c:pt idx="4923">
                        <c:v>188.3</c:v>
                      </c:pt>
                      <c:pt idx="4924">
                        <c:v>190.5</c:v>
                      </c:pt>
                      <c:pt idx="4925">
                        <c:v>188.6</c:v>
                      </c:pt>
                      <c:pt idx="4926">
                        <c:v>188.9</c:v>
                      </c:pt>
                      <c:pt idx="4927">
                        <c:v>190.2</c:v>
                      </c:pt>
                      <c:pt idx="4928">
                        <c:v>186.4</c:v>
                      </c:pt>
                      <c:pt idx="4929">
                        <c:v>188.4</c:v>
                      </c:pt>
                      <c:pt idx="4930">
                        <c:v>191.1</c:v>
                      </c:pt>
                      <c:pt idx="4931">
                        <c:v>191.2</c:v>
                      </c:pt>
                      <c:pt idx="4932">
                        <c:v>188.2</c:v>
                      </c:pt>
                      <c:pt idx="4933">
                        <c:v>188.8</c:v>
                      </c:pt>
                      <c:pt idx="4934">
                        <c:v>190.2</c:v>
                      </c:pt>
                      <c:pt idx="4935">
                        <c:v>188.2</c:v>
                      </c:pt>
                      <c:pt idx="4936">
                        <c:v>191.9</c:v>
                      </c:pt>
                      <c:pt idx="4937">
                        <c:v>187.2</c:v>
                      </c:pt>
                      <c:pt idx="4938">
                        <c:v>190.5</c:v>
                      </c:pt>
                      <c:pt idx="4939">
                        <c:v>189.6</c:v>
                      </c:pt>
                      <c:pt idx="4940">
                        <c:v>189.3</c:v>
                      </c:pt>
                      <c:pt idx="4941">
                        <c:v>189.2</c:v>
                      </c:pt>
                      <c:pt idx="4942">
                        <c:v>186.6</c:v>
                      </c:pt>
                      <c:pt idx="4943">
                        <c:v>188.7</c:v>
                      </c:pt>
                      <c:pt idx="4944">
                        <c:v>189.1</c:v>
                      </c:pt>
                      <c:pt idx="4945">
                        <c:v>186.9</c:v>
                      </c:pt>
                      <c:pt idx="4946">
                        <c:v>188.2</c:v>
                      </c:pt>
                      <c:pt idx="4947">
                        <c:v>189.1</c:v>
                      </c:pt>
                      <c:pt idx="4948">
                        <c:v>187.9</c:v>
                      </c:pt>
                      <c:pt idx="4949">
                        <c:v>188.4</c:v>
                      </c:pt>
                      <c:pt idx="4950">
                        <c:v>189.1</c:v>
                      </c:pt>
                      <c:pt idx="4951">
                        <c:v>188.5</c:v>
                      </c:pt>
                      <c:pt idx="4952">
                        <c:v>186.3</c:v>
                      </c:pt>
                      <c:pt idx="4953">
                        <c:v>186.3</c:v>
                      </c:pt>
                      <c:pt idx="4954">
                        <c:v>190.1</c:v>
                      </c:pt>
                      <c:pt idx="4955">
                        <c:v>188.7</c:v>
                      </c:pt>
                      <c:pt idx="4956">
                        <c:v>184.9</c:v>
                      </c:pt>
                      <c:pt idx="4957">
                        <c:v>189</c:v>
                      </c:pt>
                      <c:pt idx="4958">
                        <c:v>186.9</c:v>
                      </c:pt>
                      <c:pt idx="4959">
                        <c:v>188.9</c:v>
                      </c:pt>
                      <c:pt idx="4960">
                        <c:v>188.4</c:v>
                      </c:pt>
                      <c:pt idx="4961">
                        <c:v>187.9</c:v>
                      </c:pt>
                      <c:pt idx="4962">
                        <c:v>186.9</c:v>
                      </c:pt>
                      <c:pt idx="4963">
                        <c:v>188.5</c:v>
                      </c:pt>
                      <c:pt idx="4964">
                        <c:v>191</c:v>
                      </c:pt>
                      <c:pt idx="4965">
                        <c:v>186.4</c:v>
                      </c:pt>
                      <c:pt idx="4966">
                        <c:v>190.3</c:v>
                      </c:pt>
                      <c:pt idx="4967">
                        <c:v>187.8</c:v>
                      </c:pt>
                      <c:pt idx="4968">
                        <c:v>188.1</c:v>
                      </c:pt>
                      <c:pt idx="4969">
                        <c:v>190</c:v>
                      </c:pt>
                      <c:pt idx="4970">
                        <c:v>188.2</c:v>
                      </c:pt>
                      <c:pt idx="4971">
                        <c:v>189</c:v>
                      </c:pt>
                      <c:pt idx="4972">
                        <c:v>184.5</c:v>
                      </c:pt>
                      <c:pt idx="4973">
                        <c:v>187.3</c:v>
                      </c:pt>
                      <c:pt idx="4974">
                        <c:v>189</c:v>
                      </c:pt>
                      <c:pt idx="4975">
                        <c:v>189.8</c:v>
                      </c:pt>
                      <c:pt idx="4976">
                        <c:v>189.7</c:v>
                      </c:pt>
                      <c:pt idx="4977">
                        <c:v>186.2</c:v>
                      </c:pt>
                      <c:pt idx="4978">
                        <c:v>189.4</c:v>
                      </c:pt>
                      <c:pt idx="4979">
                        <c:v>189.3</c:v>
                      </c:pt>
                      <c:pt idx="4980">
                        <c:v>189.1</c:v>
                      </c:pt>
                      <c:pt idx="4981">
                        <c:v>186.7</c:v>
                      </c:pt>
                      <c:pt idx="4982">
                        <c:v>188.1</c:v>
                      </c:pt>
                      <c:pt idx="4983">
                        <c:v>189</c:v>
                      </c:pt>
                      <c:pt idx="4984">
                        <c:v>190.4</c:v>
                      </c:pt>
                      <c:pt idx="4985">
                        <c:v>188.4</c:v>
                      </c:pt>
                      <c:pt idx="4986">
                        <c:v>191.3</c:v>
                      </c:pt>
                      <c:pt idx="4987">
                        <c:v>189.3</c:v>
                      </c:pt>
                      <c:pt idx="4988">
                        <c:v>191.4</c:v>
                      </c:pt>
                      <c:pt idx="4989">
                        <c:v>191</c:v>
                      </c:pt>
                      <c:pt idx="4990">
                        <c:v>190.2</c:v>
                      </c:pt>
                      <c:pt idx="4991">
                        <c:v>190.9</c:v>
                      </c:pt>
                      <c:pt idx="4992">
                        <c:v>185.9</c:v>
                      </c:pt>
                      <c:pt idx="4993">
                        <c:v>189.7</c:v>
                      </c:pt>
                      <c:pt idx="4994">
                        <c:v>188.9</c:v>
                      </c:pt>
                      <c:pt idx="4995">
                        <c:v>189.2</c:v>
                      </c:pt>
                      <c:pt idx="4996">
                        <c:v>187.2</c:v>
                      </c:pt>
                      <c:pt idx="4997">
                        <c:v>188.1</c:v>
                      </c:pt>
                      <c:pt idx="4998">
                        <c:v>189.4</c:v>
                      </c:pt>
                      <c:pt idx="4999">
                        <c:v>185.8</c:v>
                      </c:pt>
                      <c:pt idx="5000">
                        <c:v>187.3</c:v>
                      </c:pt>
                      <c:pt idx="5001">
                        <c:v>186.1</c:v>
                      </c:pt>
                      <c:pt idx="5002">
                        <c:v>188.2</c:v>
                      </c:pt>
                      <c:pt idx="5003">
                        <c:v>185.4</c:v>
                      </c:pt>
                      <c:pt idx="5004">
                        <c:v>185.3</c:v>
                      </c:pt>
                      <c:pt idx="5005">
                        <c:v>190</c:v>
                      </c:pt>
                      <c:pt idx="5006">
                        <c:v>186.8</c:v>
                      </c:pt>
                      <c:pt idx="5007">
                        <c:v>187.9</c:v>
                      </c:pt>
                      <c:pt idx="5008">
                        <c:v>186.7</c:v>
                      </c:pt>
                      <c:pt idx="5009">
                        <c:v>192.2</c:v>
                      </c:pt>
                      <c:pt idx="5010">
                        <c:v>185.9</c:v>
                      </c:pt>
                      <c:pt idx="5011">
                        <c:v>188</c:v>
                      </c:pt>
                      <c:pt idx="5012">
                        <c:v>187.6</c:v>
                      </c:pt>
                      <c:pt idx="5013">
                        <c:v>189.5</c:v>
                      </c:pt>
                      <c:pt idx="5014">
                        <c:v>187.8</c:v>
                      </c:pt>
                      <c:pt idx="5015">
                        <c:v>187.5</c:v>
                      </c:pt>
                      <c:pt idx="5016">
                        <c:v>188</c:v>
                      </c:pt>
                      <c:pt idx="5017">
                        <c:v>187</c:v>
                      </c:pt>
                      <c:pt idx="5018">
                        <c:v>188.4</c:v>
                      </c:pt>
                      <c:pt idx="5019">
                        <c:v>185.3</c:v>
                      </c:pt>
                      <c:pt idx="5020">
                        <c:v>189.5</c:v>
                      </c:pt>
                      <c:pt idx="5021">
                        <c:v>188.9</c:v>
                      </c:pt>
                      <c:pt idx="5022">
                        <c:v>189.4</c:v>
                      </c:pt>
                      <c:pt idx="5023">
                        <c:v>190</c:v>
                      </c:pt>
                      <c:pt idx="5024">
                        <c:v>188.6</c:v>
                      </c:pt>
                      <c:pt idx="5025">
                        <c:v>187.5</c:v>
                      </c:pt>
                      <c:pt idx="5026">
                        <c:v>190.1</c:v>
                      </c:pt>
                      <c:pt idx="5027">
                        <c:v>186.7</c:v>
                      </c:pt>
                      <c:pt idx="5028">
                        <c:v>187</c:v>
                      </c:pt>
                      <c:pt idx="5029">
                        <c:v>186.9</c:v>
                      </c:pt>
                      <c:pt idx="5030">
                        <c:v>187.4</c:v>
                      </c:pt>
                      <c:pt idx="5031">
                        <c:v>188.7</c:v>
                      </c:pt>
                      <c:pt idx="5032">
                        <c:v>191.4</c:v>
                      </c:pt>
                      <c:pt idx="5033">
                        <c:v>187.4</c:v>
                      </c:pt>
                      <c:pt idx="5034">
                        <c:v>188.4</c:v>
                      </c:pt>
                      <c:pt idx="5035">
                        <c:v>188.6</c:v>
                      </c:pt>
                      <c:pt idx="5036">
                        <c:v>188.9</c:v>
                      </c:pt>
                      <c:pt idx="5037">
                        <c:v>189.2</c:v>
                      </c:pt>
                      <c:pt idx="5038">
                        <c:v>191.2</c:v>
                      </c:pt>
                      <c:pt idx="5039">
                        <c:v>188.4</c:v>
                      </c:pt>
                      <c:pt idx="5040">
                        <c:v>188.2</c:v>
                      </c:pt>
                      <c:pt idx="5041">
                        <c:v>189.2</c:v>
                      </c:pt>
                      <c:pt idx="5042">
                        <c:v>190.2</c:v>
                      </c:pt>
                      <c:pt idx="5043">
                        <c:v>188.1</c:v>
                      </c:pt>
                      <c:pt idx="5044">
                        <c:v>187.8</c:v>
                      </c:pt>
                      <c:pt idx="5045">
                        <c:v>189.2</c:v>
                      </c:pt>
                      <c:pt idx="5046">
                        <c:v>188.3</c:v>
                      </c:pt>
                      <c:pt idx="5047">
                        <c:v>185.9</c:v>
                      </c:pt>
                      <c:pt idx="5048">
                        <c:v>188.2</c:v>
                      </c:pt>
                      <c:pt idx="5049">
                        <c:v>186.5</c:v>
                      </c:pt>
                      <c:pt idx="5050">
                        <c:v>188.7</c:v>
                      </c:pt>
                      <c:pt idx="5051">
                        <c:v>184</c:v>
                      </c:pt>
                      <c:pt idx="5052">
                        <c:v>189.2</c:v>
                      </c:pt>
                      <c:pt idx="5053">
                        <c:v>189.1</c:v>
                      </c:pt>
                      <c:pt idx="5054">
                        <c:v>189.2</c:v>
                      </c:pt>
                      <c:pt idx="5055">
                        <c:v>188.4</c:v>
                      </c:pt>
                      <c:pt idx="5056">
                        <c:v>190.6</c:v>
                      </c:pt>
                      <c:pt idx="5057">
                        <c:v>188.3</c:v>
                      </c:pt>
                      <c:pt idx="5058">
                        <c:v>187.7</c:v>
                      </c:pt>
                      <c:pt idx="5059">
                        <c:v>187.7</c:v>
                      </c:pt>
                      <c:pt idx="5060">
                        <c:v>190.8</c:v>
                      </c:pt>
                      <c:pt idx="5061">
                        <c:v>190.7</c:v>
                      </c:pt>
                      <c:pt idx="5062">
                        <c:v>189.7</c:v>
                      </c:pt>
                      <c:pt idx="5063">
                        <c:v>187.4</c:v>
                      </c:pt>
                      <c:pt idx="5064">
                        <c:v>190.4</c:v>
                      </c:pt>
                      <c:pt idx="5065">
                        <c:v>189.2</c:v>
                      </c:pt>
                      <c:pt idx="5066">
                        <c:v>191</c:v>
                      </c:pt>
                      <c:pt idx="5067">
                        <c:v>189.5</c:v>
                      </c:pt>
                      <c:pt idx="5068">
                        <c:v>186.7</c:v>
                      </c:pt>
                      <c:pt idx="5069">
                        <c:v>186.7</c:v>
                      </c:pt>
                      <c:pt idx="5070">
                        <c:v>188.5</c:v>
                      </c:pt>
                      <c:pt idx="5071">
                        <c:v>191.7</c:v>
                      </c:pt>
                      <c:pt idx="5072">
                        <c:v>190</c:v>
                      </c:pt>
                      <c:pt idx="5073">
                        <c:v>191</c:v>
                      </c:pt>
                      <c:pt idx="5074">
                        <c:v>188.8</c:v>
                      </c:pt>
                      <c:pt idx="5075">
                        <c:v>191</c:v>
                      </c:pt>
                      <c:pt idx="5076">
                        <c:v>187.1</c:v>
                      </c:pt>
                      <c:pt idx="5077">
                        <c:v>189.7</c:v>
                      </c:pt>
                      <c:pt idx="5078">
                        <c:v>188.6</c:v>
                      </c:pt>
                      <c:pt idx="5079">
                        <c:v>188.6</c:v>
                      </c:pt>
                      <c:pt idx="5080">
                        <c:v>189.3</c:v>
                      </c:pt>
                      <c:pt idx="5081">
                        <c:v>189.3</c:v>
                      </c:pt>
                      <c:pt idx="5082">
                        <c:v>186.1</c:v>
                      </c:pt>
                      <c:pt idx="5083">
                        <c:v>189.7</c:v>
                      </c:pt>
                      <c:pt idx="5084">
                        <c:v>189</c:v>
                      </c:pt>
                      <c:pt idx="5085">
                        <c:v>191.2</c:v>
                      </c:pt>
                      <c:pt idx="5086">
                        <c:v>188.6</c:v>
                      </c:pt>
                      <c:pt idx="5087">
                        <c:v>189.6</c:v>
                      </c:pt>
                      <c:pt idx="5088">
                        <c:v>188.2</c:v>
                      </c:pt>
                      <c:pt idx="5089">
                        <c:v>188.7</c:v>
                      </c:pt>
                      <c:pt idx="5090">
                        <c:v>188.8</c:v>
                      </c:pt>
                      <c:pt idx="5091">
                        <c:v>190</c:v>
                      </c:pt>
                      <c:pt idx="5092">
                        <c:v>191.1</c:v>
                      </c:pt>
                      <c:pt idx="5093">
                        <c:v>186.4</c:v>
                      </c:pt>
                      <c:pt idx="5094">
                        <c:v>188.7</c:v>
                      </c:pt>
                      <c:pt idx="5095">
                        <c:v>189.8</c:v>
                      </c:pt>
                      <c:pt idx="5096">
                        <c:v>190.5</c:v>
                      </c:pt>
                      <c:pt idx="5097">
                        <c:v>189.2</c:v>
                      </c:pt>
                      <c:pt idx="5098">
                        <c:v>188.9</c:v>
                      </c:pt>
                      <c:pt idx="5099">
                        <c:v>190.2</c:v>
                      </c:pt>
                      <c:pt idx="5100">
                        <c:v>192.2</c:v>
                      </c:pt>
                      <c:pt idx="5101">
                        <c:v>188</c:v>
                      </c:pt>
                      <c:pt idx="5102">
                        <c:v>191</c:v>
                      </c:pt>
                      <c:pt idx="5103">
                        <c:v>188.5</c:v>
                      </c:pt>
                      <c:pt idx="5104">
                        <c:v>188.5</c:v>
                      </c:pt>
                      <c:pt idx="5105">
                        <c:v>190.9</c:v>
                      </c:pt>
                      <c:pt idx="5106">
                        <c:v>187.2</c:v>
                      </c:pt>
                      <c:pt idx="5107">
                        <c:v>191.7</c:v>
                      </c:pt>
                      <c:pt idx="5108">
                        <c:v>191.1</c:v>
                      </c:pt>
                      <c:pt idx="5109">
                        <c:v>186.3</c:v>
                      </c:pt>
                      <c:pt idx="5110">
                        <c:v>191.2</c:v>
                      </c:pt>
                      <c:pt idx="5111">
                        <c:v>191.2</c:v>
                      </c:pt>
                      <c:pt idx="5112">
                        <c:v>192.6</c:v>
                      </c:pt>
                      <c:pt idx="5113">
                        <c:v>191.2</c:v>
                      </c:pt>
                      <c:pt idx="5114">
                        <c:v>192.5</c:v>
                      </c:pt>
                      <c:pt idx="5115">
                        <c:v>186.8</c:v>
                      </c:pt>
                      <c:pt idx="5116">
                        <c:v>186.8</c:v>
                      </c:pt>
                      <c:pt idx="5117">
                        <c:v>187.6</c:v>
                      </c:pt>
                      <c:pt idx="5118">
                        <c:v>190.7</c:v>
                      </c:pt>
                      <c:pt idx="5119">
                        <c:v>189.3</c:v>
                      </c:pt>
                      <c:pt idx="5120">
                        <c:v>187.8</c:v>
                      </c:pt>
                      <c:pt idx="5121">
                        <c:v>189.4</c:v>
                      </c:pt>
                      <c:pt idx="5122">
                        <c:v>188.6</c:v>
                      </c:pt>
                      <c:pt idx="5123">
                        <c:v>189.9</c:v>
                      </c:pt>
                      <c:pt idx="5124">
                        <c:v>189.9</c:v>
                      </c:pt>
                      <c:pt idx="5125">
                        <c:v>189.9</c:v>
                      </c:pt>
                      <c:pt idx="5126">
                        <c:v>191.5</c:v>
                      </c:pt>
                      <c:pt idx="5127">
                        <c:v>190.8</c:v>
                      </c:pt>
                      <c:pt idx="5128">
                        <c:v>191.2</c:v>
                      </c:pt>
                      <c:pt idx="5129">
                        <c:v>191.1</c:v>
                      </c:pt>
                      <c:pt idx="5130">
                        <c:v>191.5</c:v>
                      </c:pt>
                      <c:pt idx="5131">
                        <c:v>189.3</c:v>
                      </c:pt>
                      <c:pt idx="5132">
                        <c:v>189.8</c:v>
                      </c:pt>
                      <c:pt idx="5133">
                        <c:v>190.4</c:v>
                      </c:pt>
                      <c:pt idx="5134">
                        <c:v>191.4</c:v>
                      </c:pt>
                      <c:pt idx="5135">
                        <c:v>188.7</c:v>
                      </c:pt>
                      <c:pt idx="5136">
                        <c:v>191.8</c:v>
                      </c:pt>
                      <c:pt idx="5137">
                        <c:v>188.2</c:v>
                      </c:pt>
                      <c:pt idx="5138">
                        <c:v>189.3</c:v>
                      </c:pt>
                      <c:pt idx="5139">
                        <c:v>187.8</c:v>
                      </c:pt>
                      <c:pt idx="5140">
                        <c:v>191.8</c:v>
                      </c:pt>
                      <c:pt idx="5141">
                        <c:v>187.8</c:v>
                      </c:pt>
                      <c:pt idx="5142">
                        <c:v>189.1</c:v>
                      </c:pt>
                      <c:pt idx="5143">
                        <c:v>190.3</c:v>
                      </c:pt>
                      <c:pt idx="5144">
                        <c:v>188.8</c:v>
                      </c:pt>
                      <c:pt idx="5145">
                        <c:v>189.5</c:v>
                      </c:pt>
                      <c:pt idx="5146">
                        <c:v>190.1</c:v>
                      </c:pt>
                      <c:pt idx="5147">
                        <c:v>194.4</c:v>
                      </c:pt>
                      <c:pt idx="5148">
                        <c:v>190.4</c:v>
                      </c:pt>
                      <c:pt idx="5149">
                        <c:v>190.4</c:v>
                      </c:pt>
                      <c:pt idx="5150">
                        <c:v>187.8</c:v>
                      </c:pt>
                      <c:pt idx="5151">
                        <c:v>188</c:v>
                      </c:pt>
                      <c:pt idx="5152">
                        <c:v>189.7</c:v>
                      </c:pt>
                      <c:pt idx="5153">
                        <c:v>188.1</c:v>
                      </c:pt>
                      <c:pt idx="5154">
                        <c:v>188.3</c:v>
                      </c:pt>
                      <c:pt idx="5155">
                        <c:v>190</c:v>
                      </c:pt>
                      <c:pt idx="5156">
                        <c:v>191.4</c:v>
                      </c:pt>
                      <c:pt idx="5157">
                        <c:v>192.7</c:v>
                      </c:pt>
                      <c:pt idx="5158">
                        <c:v>189</c:v>
                      </c:pt>
                      <c:pt idx="5159">
                        <c:v>189.8</c:v>
                      </c:pt>
                      <c:pt idx="5160">
                        <c:v>187.8</c:v>
                      </c:pt>
                      <c:pt idx="5161">
                        <c:v>191.2</c:v>
                      </c:pt>
                      <c:pt idx="5162">
                        <c:v>190.3</c:v>
                      </c:pt>
                      <c:pt idx="5163">
                        <c:v>192.9</c:v>
                      </c:pt>
                      <c:pt idx="5164">
                        <c:v>191.1</c:v>
                      </c:pt>
                      <c:pt idx="5165">
                        <c:v>190.1</c:v>
                      </c:pt>
                      <c:pt idx="5166">
                        <c:v>188.3</c:v>
                      </c:pt>
                      <c:pt idx="5167">
                        <c:v>187.9</c:v>
                      </c:pt>
                      <c:pt idx="5168">
                        <c:v>187.9</c:v>
                      </c:pt>
                      <c:pt idx="5169">
                        <c:v>191.7</c:v>
                      </c:pt>
                      <c:pt idx="5170">
                        <c:v>189.1</c:v>
                      </c:pt>
                      <c:pt idx="5171">
                        <c:v>192.3</c:v>
                      </c:pt>
                      <c:pt idx="5172">
                        <c:v>189.7</c:v>
                      </c:pt>
                      <c:pt idx="5173">
                        <c:v>190.3</c:v>
                      </c:pt>
                      <c:pt idx="5174">
                        <c:v>191.2</c:v>
                      </c:pt>
                      <c:pt idx="5175">
                        <c:v>187.2</c:v>
                      </c:pt>
                      <c:pt idx="5176">
                        <c:v>191.8</c:v>
                      </c:pt>
                      <c:pt idx="5177">
                        <c:v>190</c:v>
                      </c:pt>
                      <c:pt idx="5178">
                        <c:v>187.5</c:v>
                      </c:pt>
                      <c:pt idx="5179">
                        <c:v>191.8</c:v>
                      </c:pt>
                      <c:pt idx="5180">
                        <c:v>189.1</c:v>
                      </c:pt>
                      <c:pt idx="5181">
                        <c:v>191.3</c:v>
                      </c:pt>
                      <c:pt idx="5182">
                        <c:v>190.3</c:v>
                      </c:pt>
                      <c:pt idx="5183">
                        <c:v>191</c:v>
                      </c:pt>
                      <c:pt idx="5184">
                        <c:v>189.1</c:v>
                      </c:pt>
                      <c:pt idx="5185">
                        <c:v>190.9</c:v>
                      </c:pt>
                      <c:pt idx="5186">
                        <c:v>189.2</c:v>
                      </c:pt>
                      <c:pt idx="5187">
                        <c:v>191.2</c:v>
                      </c:pt>
                      <c:pt idx="5188">
                        <c:v>189</c:v>
                      </c:pt>
                      <c:pt idx="5189">
                        <c:v>190.5</c:v>
                      </c:pt>
                      <c:pt idx="5190">
                        <c:v>186.8</c:v>
                      </c:pt>
                      <c:pt idx="5191">
                        <c:v>187.4</c:v>
                      </c:pt>
                      <c:pt idx="5192">
                        <c:v>190.3</c:v>
                      </c:pt>
                      <c:pt idx="5193">
                        <c:v>190.2</c:v>
                      </c:pt>
                      <c:pt idx="5194">
                        <c:v>188.4</c:v>
                      </c:pt>
                      <c:pt idx="5195">
                        <c:v>189.4</c:v>
                      </c:pt>
                      <c:pt idx="5196">
                        <c:v>189.3</c:v>
                      </c:pt>
                      <c:pt idx="5197">
                        <c:v>188.9</c:v>
                      </c:pt>
                      <c:pt idx="5198">
                        <c:v>190.2</c:v>
                      </c:pt>
                      <c:pt idx="5199">
                        <c:v>189.2</c:v>
                      </c:pt>
                      <c:pt idx="5200">
                        <c:v>190</c:v>
                      </c:pt>
                      <c:pt idx="5201">
                        <c:v>191.1</c:v>
                      </c:pt>
                      <c:pt idx="5202">
                        <c:v>191.3</c:v>
                      </c:pt>
                      <c:pt idx="5203">
                        <c:v>191.1</c:v>
                      </c:pt>
                      <c:pt idx="5204">
                        <c:v>187.5</c:v>
                      </c:pt>
                      <c:pt idx="5205">
                        <c:v>190.5</c:v>
                      </c:pt>
                      <c:pt idx="5206">
                        <c:v>192</c:v>
                      </c:pt>
                      <c:pt idx="5207">
                        <c:v>190</c:v>
                      </c:pt>
                      <c:pt idx="5208">
                        <c:v>187.9</c:v>
                      </c:pt>
                      <c:pt idx="5209">
                        <c:v>192.2</c:v>
                      </c:pt>
                      <c:pt idx="5210">
                        <c:v>190.6</c:v>
                      </c:pt>
                      <c:pt idx="5211">
                        <c:v>187.5</c:v>
                      </c:pt>
                      <c:pt idx="5212">
                        <c:v>186.9</c:v>
                      </c:pt>
                      <c:pt idx="5213">
                        <c:v>189.8</c:v>
                      </c:pt>
                      <c:pt idx="5214">
                        <c:v>193.4</c:v>
                      </c:pt>
                      <c:pt idx="5215">
                        <c:v>192.2</c:v>
                      </c:pt>
                      <c:pt idx="5216">
                        <c:v>190.5</c:v>
                      </c:pt>
                      <c:pt idx="5217">
                        <c:v>192.8</c:v>
                      </c:pt>
                      <c:pt idx="5218">
                        <c:v>191.8</c:v>
                      </c:pt>
                      <c:pt idx="5219">
                        <c:v>189.8</c:v>
                      </c:pt>
                      <c:pt idx="5220">
                        <c:v>194</c:v>
                      </c:pt>
                      <c:pt idx="5221">
                        <c:v>190.9</c:v>
                      </c:pt>
                      <c:pt idx="5222">
                        <c:v>189.8</c:v>
                      </c:pt>
                      <c:pt idx="5223">
                        <c:v>190.5</c:v>
                      </c:pt>
                      <c:pt idx="5224">
                        <c:v>191</c:v>
                      </c:pt>
                      <c:pt idx="5225">
                        <c:v>190.8</c:v>
                      </c:pt>
                      <c:pt idx="5226">
                        <c:v>192.9</c:v>
                      </c:pt>
                      <c:pt idx="5227">
                        <c:v>193.6</c:v>
                      </c:pt>
                      <c:pt idx="5228">
                        <c:v>190.2</c:v>
                      </c:pt>
                      <c:pt idx="5229">
                        <c:v>191.9</c:v>
                      </c:pt>
                      <c:pt idx="5230">
                        <c:v>189.8</c:v>
                      </c:pt>
                      <c:pt idx="5231">
                        <c:v>194.3</c:v>
                      </c:pt>
                      <c:pt idx="5232">
                        <c:v>190.1</c:v>
                      </c:pt>
                      <c:pt idx="5233">
                        <c:v>193.4</c:v>
                      </c:pt>
                      <c:pt idx="5234">
                        <c:v>191</c:v>
                      </c:pt>
                      <c:pt idx="5235">
                        <c:v>193</c:v>
                      </c:pt>
                      <c:pt idx="5236">
                        <c:v>191.9</c:v>
                      </c:pt>
                      <c:pt idx="5237">
                        <c:v>190.5</c:v>
                      </c:pt>
                      <c:pt idx="5238">
                        <c:v>190.3</c:v>
                      </c:pt>
                      <c:pt idx="5239">
                        <c:v>189.7</c:v>
                      </c:pt>
                      <c:pt idx="5240">
                        <c:v>188.7</c:v>
                      </c:pt>
                      <c:pt idx="5241">
                        <c:v>189.1</c:v>
                      </c:pt>
                      <c:pt idx="5242">
                        <c:v>191.1</c:v>
                      </c:pt>
                      <c:pt idx="5243">
                        <c:v>192</c:v>
                      </c:pt>
                      <c:pt idx="5244">
                        <c:v>192.1</c:v>
                      </c:pt>
                      <c:pt idx="5245">
                        <c:v>189.4</c:v>
                      </c:pt>
                      <c:pt idx="5246">
                        <c:v>189.4</c:v>
                      </c:pt>
                      <c:pt idx="5247">
                        <c:v>189.1</c:v>
                      </c:pt>
                      <c:pt idx="5248">
                        <c:v>192.8</c:v>
                      </c:pt>
                      <c:pt idx="5249">
                        <c:v>191.1</c:v>
                      </c:pt>
                      <c:pt idx="5250">
                        <c:v>188.3</c:v>
                      </c:pt>
                      <c:pt idx="5251">
                        <c:v>189.1</c:v>
                      </c:pt>
                      <c:pt idx="5252">
                        <c:v>192.3</c:v>
                      </c:pt>
                      <c:pt idx="5253">
                        <c:v>189.7</c:v>
                      </c:pt>
                      <c:pt idx="5254">
                        <c:v>190.5</c:v>
                      </c:pt>
                      <c:pt idx="5255">
                        <c:v>188.3</c:v>
                      </c:pt>
                      <c:pt idx="5256">
                        <c:v>189.7</c:v>
                      </c:pt>
                      <c:pt idx="5257">
                        <c:v>187</c:v>
                      </c:pt>
                      <c:pt idx="5258">
                        <c:v>190</c:v>
                      </c:pt>
                      <c:pt idx="5259">
                        <c:v>191.6</c:v>
                      </c:pt>
                      <c:pt idx="5260">
                        <c:v>190</c:v>
                      </c:pt>
                      <c:pt idx="5261">
                        <c:v>190.7</c:v>
                      </c:pt>
                      <c:pt idx="5262">
                        <c:v>189.6</c:v>
                      </c:pt>
                      <c:pt idx="5263">
                        <c:v>190.9</c:v>
                      </c:pt>
                      <c:pt idx="5264">
                        <c:v>189.7</c:v>
                      </c:pt>
                      <c:pt idx="5265">
                        <c:v>192.4</c:v>
                      </c:pt>
                      <c:pt idx="5266">
                        <c:v>191.6</c:v>
                      </c:pt>
                      <c:pt idx="5267">
                        <c:v>191</c:v>
                      </c:pt>
                      <c:pt idx="5268">
                        <c:v>187.4</c:v>
                      </c:pt>
                      <c:pt idx="5269">
                        <c:v>189.4</c:v>
                      </c:pt>
                      <c:pt idx="5270">
                        <c:v>191.2</c:v>
                      </c:pt>
                      <c:pt idx="5271">
                        <c:v>193</c:v>
                      </c:pt>
                      <c:pt idx="5272">
                        <c:v>189.4</c:v>
                      </c:pt>
                      <c:pt idx="5273">
                        <c:v>192.3</c:v>
                      </c:pt>
                      <c:pt idx="5274">
                        <c:v>187.8</c:v>
                      </c:pt>
                      <c:pt idx="5275">
                        <c:v>189.2</c:v>
                      </c:pt>
                      <c:pt idx="5276">
                        <c:v>190.8</c:v>
                      </c:pt>
                      <c:pt idx="5277">
                        <c:v>190.8</c:v>
                      </c:pt>
                      <c:pt idx="5278">
                        <c:v>189.7</c:v>
                      </c:pt>
                      <c:pt idx="5279">
                        <c:v>193</c:v>
                      </c:pt>
                      <c:pt idx="5280">
                        <c:v>188.7</c:v>
                      </c:pt>
                      <c:pt idx="5281">
                        <c:v>190</c:v>
                      </c:pt>
                      <c:pt idx="5282">
                        <c:v>192.5</c:v>
                      </c:pt>
                      <c:pt idx="5283">
                        <c:v>191.7</c:v>
                      </c:pt>
                      <c:pt idx="5284">
                        <c:v>188.5</c:v>
                      </c:pt>
                      <c:pt idx="5285">
                        <c:v>192.6</c:v>
                      </c:pt>
                      <c:pt idx="5286">
                        <c:v>190.9</c:v>
                      </c:pt>
                      <c:pt idx="5287">
                        <c:v>190.3</c:v>
                      </c:pt>
                      <c:pt idx="5288">
                        <c:v>189.4</c:v>
                      </c:pt>
                      <c:pt idx="5289">
                        <c:v>193.6</c:v>
                      </c:pt>
                      <c:pt idx="5290">
                        <c:v>192.2</c:v>
                      </c:pt>
                      <c:pt idx="5291">
                        <c:v>193.1</c:v>
                      </c:pt>
                      <c:pt idx="5292">
                        <c:v>187.3</c:v>
                      </c:pt>
                      <c:pt idx="5293">
                        <c:v>192.7</c:v>
                      </c:pt>
                      <c:pt idx="5294">
                        <c:v>193.3</c:v>
                      </c:pt>
                      <c:pt idx="5295">
                        <c:v>191.3</c:v>
                      </c:pt>
                      <c:pt idx="5296">
                        <c:v>191.1</c:v>
                      </c:pt>
                      <c:pt idx="5297">
                        <c:v>192.4</c:v>
                      </c:pt>
                      <c:pt idx="5298">
                        <c:v>189.9</c:v>
                      </c:pt>
                      <c:pt idx="5299">
                        <c:v>191.4</c:v>
                      </c:pt>
                      <c:pt idx="5300">
                        <c:v>191.2</c:v>
                      </c:pt>
                      <c:pt idx="5301">
                        <c:v>193.1</c:v>
                      </c:pt>
                      <c:pt idx="5302">
                        <c:v>190.2</c:v>
                      </c:pt>
                      <c:pt idx="5303">
                        <c:v>191.4</c:v>
                      </c:pt>
                      <c:pt idx="5304">
                        <c:v>189.9</c:v>
                      </c:pt>
                      <c:pt idx="5305">
                        <c:v>192.9</c:v>
                      </c:pt>
                      <c:pt idx="5306">
                        <c:v>189.9</c:v>
                      </c:pt>
                      <c:pt idx="5307">
                        <c:v>191.1</c:v>
                      </c:pt>
                      <c:pt idx="5308">
                        <c:v>190.9</c:v>
                      </c:pt>
                      <c:pt idx="5309">
                        <c:v>190.8</c:v>
                      </c:pt>
                      <c:pt idx="5310">
                        <c:v>189.8</c:v>
                      </c:pt>
                      <c:pt idx="5311">
                        <c:v>191.3</c:v>
                      </c:pt>
                      <c:pt idx="5312">
                        <c:v>191.2</c:v>
                      </c:pt>
                      <c:pt idx="5313">
                        <c:v>192.2</c:v>
                      </c:pt>
                      <c:pt idx="5314">
                        <c:v>191.2</c:v>
                      </c:pt>
                      <c:pt idx="5315">
                        <c:v>193.9</c:v>
                      </c:pt>
                      <c:pt idx="5316">
                        <c:v>191</c:v>
                      </c:pt>
                      <c:pt idx="5317">
                        <c:v>192.7</c:v>
                      </c:pt>
                      <c:pt idx="5318">
                        <c:v>192.9</c:v>
                      </c:pt>
                      <c:pt idx="5319">
                        <c:v>192.1</c:v>
                      </c:pt>
                      <c:pt idx="5320">
                        <c:v>191.6</c:v>
                      </c:pt>
                      <c:pt idx="5321">
                        <c:v>193.6</c:v>
                      </c:pt>
                      <c:pt idx="5322">
                        <c:v>190.3</c:v>
                      </c:pt>
                      <c:pt idx="5323">
                        <c:v>192.6</c:v>
                      </c:pt>
                      <c:pt idx="5324">
                        <c:v>192.4</c:v>
                      </c:pt>
                      <c:pt idx="5325">
                        <c:v>190.6</c:v>
                      </c:pt>
                      <c:pt idx="5326">
                        <c:v>192.3</c:v>
                      </c:pt>
                      <c:pt idx="5327">
                        <c:v>192.2</c:v>
                      </c:pt>
                      <c:pt idx="5328">
                        <c:v>191.7</c:v>
                      </c:pt>
                      <c:pt idx="5329">
                        <c:v>194.5</c:v>
                      </c:pt>
                      <c:pt idx="5330">
                        <c:v>191.6</c:v>
                      </c:pt>
                      <c:pt idx="5331">
                        <c:v>194.3</c:v>
                      </c:pt>
                      <c:pt idx="5332">
                        <c:v>190.4</c:v>
                      </c:pt>
                      <c:pt idx="5333">
                        <c:v>194.5</c:v>
                      </c:pt>
                      <c:pt idx="5334">
                        <c:v>191.6</c:v>
                      </c:pt>
                      <c:pt idx="5335">
                        <c:v>194.3</c:v>
                      </c:pt>
                      <c:pt idx="5336">
                        <c:v>194.3</c:v>
                      </c:pt>
                      <c:pt idx="5337">
                        <c:v>193</c:v>
                      </c:pt>
                      <c:pt idx="5338">
                        <c:v>191.2</c:v>
                      </c:pt>
                      <c:pt idx="5339">
                        <c:v>194.6</c:v>
                      </c:pt>
                      <c:pt idx="5340">
                        <c:v>193.4</c:v>
                      </c:pt>
                      <c:pt idx="5341">
                        <c:v>194.6</c:v>
                      </c:pt>
                      <c:pt idx="5342">
                        <c:v>190.4</c:v>
                      </c:pt>
                      <c:pt idx="5343">
                        <c:v>193.3</c:v>
                      </c:pt>
                      <c:pt idx="5344">
                        <c:v>191.9</c:v>
                      </c:pt>
                      <c:pt idx="5345">
                        <c:v>190.4</c:v>
                      </c:pt>
                      <c:pt idx="5346">
                        <c:v>191.2</c:v>
                      </c:pt>
                      <c:pt idx="5347">
                        <c:v>193.2</c:v>
                      </c:pt>
                      <c:pt idx="5348">
                        <c:v>190.4</c:v>
                      </c:pt>
                      <c:pt idx="5349">
                        <c:v>190.9</c:v>
                      </c:pt>
                      <c:pt idx="5350">
                        <c:v>191.9</c:v>
                      </c:pt>
                      <c:pt idx="5351">
                        <c:v>193</c:v>
                      </c:pt>
                      <c:pt idx="5352">
                        <c:v>191.6</c:v>
                      </c:pt>
                      <c:pt idx="5353">
                        <c:v>193.2</c:v>
                      </c:pt>
                      <c:pt idx="5354">
                        <c:v>195.2</c:v>
                      </c:pt>
                      <c:pt idx="5355">
                        <c:v>190.8</c:v>
                      </c:pt>
                      <c:pt idx="5356">
                        <c:v>192.9</c:v>
                      </c:pt>
                      <c:pt idx="5357">
                        <c:v>194.9</c:v>
                      </c:pt>
                      <c:pt idx="5358">
                        <c:v>192.4</c:v>
                      </c:pt>
                      <c:pt idx="5359">
                        <c:v>189.8</c:v>
                      </c:pt>
                      <c:pt idx="5360">
                        <c:v>193.9</c:v>
                      </c:pt>
                      <c:pt idx="5361">
                        <c:v>195.4</c:v>
                      </c:pt>
                      <c:pt idx="5362">
                        <c:v>191.5</c:v>
                      </c:pt>
                      <c:pt idx="5363">
                        <c:v>191.6</c:v>
                      </c:pt>
                      <c:pt idx="5364">
                        <c:v>192.2</c:v>
                      </c:pt>
                      <c:pt idx="5365">
                        <c:v>191.2</c:v>
                      </c:pt>
                      <c:pt idx="5366">
                        <c:v>193.8</c:v>
                      </c:pt>
                      <c:pt idx="5367">
                        <c:v>191.7</c:v>
                      </c:pt>
                      <c:pt idx="5368">
                        <c:v>194.1</c:v>
                      </c:pt>
                      <c:pt idx="5369">
                        <c:v>191.2</c:v>
                      </c:pt>
                      <c:pt idx="5370">
                        <c:v>191.3</c:v>
                      </c:pt>
                      <c:pt idx="5371">
                        <c:v>191</c:v>
                      </c:pt>
                      <c:pt idx="5372">
                        <c:v>192.6</c:v>
                      </c:pt>
                      <c:pt idx="5373">
                        <c:v>190.9</c:v>
                      </c:pt>
                      <c:pt idx="5374">
                        <c:v>191.3</c:v>
                      </c:pt>
                      <c:pt idx="5375">
                        <c:v>192.4</c:v>
                      </c:pt>
                      <c:pt idx="5376">
                        <c:v>192.4</c:v>
                      </c:pt>
                      <c:pt idx="5377">
                        <c:v>191.2</c:v>
                      </c:pt>
                      <c:pt idx="5378">
                        <c:v>194.5</c:v>
                      </c:pt>
                      <c:pt idx="5379">
                        <c:v>191.2</c:v>
                      </c:pt>
                      <c:pt idx="5380">
                        <c:v>194.2</c:v>
                      </c:pt>
                      <c:pt idx="5381">
                        <c:v>190.7</c:v>
                      </c:pt>
                      <c:pt idx="5382">
                        <c:v>193.1</c:v>
                      </c:pt>
                      <c:pt idx="5383">
                        <c:v>193.2</c:v>
                      </c:pt>
                      <c:pt idx="5384">
                        <c:v>193.6</c:v>
                      </c:pt>
                      <c:pt idx="5385">
                        <c:v>191.1</c:v>
                      </c:pt>
                      <c:pt idx="5386">
                        <c:v>193.3</c:v>
                      </c:pt>
                      <c:pt idx="5387">
                        <c:v>193.3</c:v>
                      </c:pt>
                      <c:pt idx="5388">
                        <c:v>192.3</c:v>
                      </c:pt>
                      <c:pt idx="5389">
                        <c:v>192.4</c:v>
                      </c:pt>
                      <c:pt idx="5390">
                        <c:v>197.6</c:v>
                      </c:pt>
                      <c:pt idx="5391">
                        <c:v>190.2</c:v>
                      </c:pt>
                      <c:pt idx="5392">
                        <c:v>191.7</c:v>
                      </c:pt>
                      <c:pt idx="5393">
                        <c:v>192.7</c:v>
                      </c:pt>
                      <c:pt idx="5394">
                        <c:v>192.8</c:v>
                      </c:pt>
                      <c:pt idx="5395">
                        <c:v>191.8</c:v>
                      </c:pt>
                      <c:pt idx="5396">
                        <c:v>194.4</c:v>
                      </c:pt>
                      <c:pt idx="5397">
                        <c:v>189.7</c:v>
                      </c:pt>
                      <c:pt idx="5398">
                        <c:v>194.9</c:v>
                      </c:pt>
                      <c:pt idx="5399">
                        <c:v>191.8</c:v>
                      </c:pt>
                      <c:pt idx="5400">
                        <c:v>192</c:v>
                      </c:pt>
                      <c:pt idx="5401">
                        <c:v>192.5</c:v>
                      </c:pt>
                      <c:pt idx="5402">
                        <c:v>193.4</c:v>
                      </c:pt>
                      <c:pt idx="5403">
                        <c:v>193.8</c:v>
                      </c:pt>
                      <c:pt idx="5404">
                        <c:v>197</c:v>
                      </c:pt>
                      <c:pt idx="5405">
                        <c:v>192.4</c:v>
                      </c:pt>
                      <c:pt idx="5406">
                        <c:v>195.5</c:v>
                      </c:pt>
                      <c:pt idx="5407">
                        <c:v>194.6</c:v>
                      </c:pt>
                      <c:pt idx="5408">
                        <c:v>192.7</c:v>
                      </c:pt>
                      <c:pt idx="5409">
                        <c:v>191.1</c:v>
                      </c:pt>
                      <c:pt idx="5410">
                        <c:v>194.9</c:v>
                      </c:pt>
                      <c:pt idx="5411">
                        <c:v>193.8</c:v>
                      </c:pt>
                      <c:pt idx="5412">
                        <c:v>195.4</c:v>
                      </c:pt>
                      <c:pt idx="5413">
                        <c:v>194.9</c:v>
                      </c:pt>
                      <c:pt idx="5414">
                        <c:v>194.8</c:v>
                      </c:pt>
                      <c:pt idx="5415">
                        <c:v>192.7</c:v>
                      </c:pt>
                      <c:pt idx="5416">
                        <c:v>195.2</c:v>
                      </c:pt>
                      <c:pt idx="5417">
                        <c:v>188.4</c:v>
                      </c:pt>
                      <c:pt idx="5418">
                        <c:v>194.2</c:v>
                      </c:pt>
                      <c:pt idx="5419">
                        <c:v>192.2</c:v>
                      </c:pt>
                      <c:pt idx="5420">
                        <c:v>196</c:v>
                      </c:pt>
                      <c:pt idx="5421">
                        <c:v>192.5</c:v>
                      </c:pt>
                      <c:pt idx="5422">
                        <c:v>194.1</c:v>
                      </c:pt>
                      <c:pt idx="5423">
                        <c:v>193</c:v>
                      </c:pt>
                      <c:pt idx="5424">
                        <c:v>194.2</c:v>
                      </c:pt>
                      <c:pt idx="5425">
                        <c:v>190.8</c:v>
                      </c:pt>
                      <c:pt idx="5426">
                        <c:v>194.6</c:v>
                      </c:pt>
                      <c:pt idx="5427">
                        <c:v>192.2</c:v>
                      </c:pt>
                      <c:pt idx="5428">
                        <c:v>194.5</c:v>
                      </c:pt>
                      <c:pt idx="5429">
                        <c:v>192.4</c:v>
                      </c:pt>
                      <c:pt idx="5430">
                        <c:v>193.2</c:v>
                      </c:pt>
                      <c:pt idx="5431">
                        <c:v>192</c:v>
                      </c:pt>
                      <c:pt idx="5432">
                        <c:v>195</c:v>
                      </c:pt>
                      <c:pt idx="5433">
                        <c:v>193.8</c:v>
                      </c:pt>
                      <c:pt idx="5434">
                        <c:v>192.5</c:v>
                      </c:pt>
                      <c:pt idx="5435">
                        <c:v>196.3</c:v>
                      </c:pt>
                      <c:pt idx="5436">
                        <c:v>192.3</c:v>
                      </c:pt>
                      <c:pt idx="5437">
                        <c:v>194.1</c:v>
                      </c:pt>
                      <c:pt idx="5438">
                        <c:v>194.4</c:v>
                      </c:pt>
                      <c:pt idx="5439">
                        <c:v>193.1</c:v>
                      </c:pt>
                      <c:pt idx="5440">
                        <c:v>193.8</c:v>
                      </c:pt>
                      <c:pt idx="5441">
                        <c:v>193.3</c:v>
                      </c:pt>
                      <c:pt idx="5442">
                        <c:v>193.9</c:v>
                      </c:pt>
                      <c:pt idx="5443">
                        <c:v>191.7</c:v>
                      </c:pt>
                      <c:pt idx="5444">
                        <c:v>194.7</c:v>
                      </c:pt>
                      <c:pt idx="5445">
                        <c:v>194.3</c:v>
                      </c:pt>
                      <c:pt idx="5446">
                        <c:v>193.8</c:v>
                      </c:pt>
                      <c:pt idx="5447">
                        <c:v>193.4</c:v>
                      </c:pt>
                      <c:pt idx="5448">
                        <c:v>197.4</c:v>
                      </c:pt>
                      <c:pt idx="5449">
                        <c:v>193.3</c:v>
                      </c:pt>
                      <c:pt idx="5450">
                        <c:v>191.7</c:v>
                      </c:pt>
                      <c:pt idx="5451">
                        <c:v>192.2</c:v>
                      </c:pt>
                      <c:pt idx="5452">
                        <c:v>195.3</c:v>
                      </c:pt>
                      <c:pt idx="5453">
                        <c:v>194.2</c:v>
                      </c:pt>
                      <c:pt idx="5454">
                        <c:v>192.1</c:v>
                      </c:pt>
                      <c:pt idx="5455">
                        <c:v>192.6</c:v>
                      </c:pt>
                      <c:pt idx="5456">
                        <c:v>192.9</c:v>
                      </c:pt>
                      <c:pt idx="5457">
                        <c:v>196.1</c:v>
                      </c:pt>
                      <c:pt idx="5458">
                        <c:v>193.9</c:v>
                      </c:pt>
                      <c:pt idx="5459">
                        <c:v>193</c:v>
                      </c:pt>
                      <c:pt idx="5460">
                        <c:v>194.7</c:v>
                      </c:pt>
                      <c:pt idx="5461">
                        <c:v>191.9</c:v>
                      </c:pt>
                      <c:pt idx="5462">
                        <c:v>194</c:v>
                      </c:pt>
                      <c:pt idx="5463">
                        <c:v>197.4</c:v>
                      </c:pt>
                      <c:pt idx="5464">
                        <c:v>192.6</c:v>
                      </c:pt>
                      <c:pt idx="5465">
                        <c:v>193.7</c:v>
                      </c:pt>
                      <c:pt idx="5466">
                        <c:v>193.5</c:v>
                      </c:pt>
                      <c:pt idx="5467">
                        <c:v>192.8</c:v>
                      </c:pt>
                      <c:pt idx="5468">
                        <c:v>191.4</c:v>
                      </c:pt>
                      <c:pt idx="5469">
                        <c:v>194.6</c:v>
                      </c:pt>
                      <c:pt idx="5470">
                        <c:v>191.2</c:v>
                      </c:pt>
                      <c:pt idx="5471">
                        <c:v>196.7</c:v>
                      </c:pt>
                      <c:pt idx="5472">
                        <c:v>195.7</c:v>
                      </c:pt>
                      <c:pt idx="5473">
                        <c:v>193.1</c:v>
                      </c:pt>
                      <c:pt idx="5474">
                        <c:v>193.1</c:v>
                      </c:pt>
                      <c:pt idx="5475">
                        <c:v>195.1</c:v>
                      </c:pt>
                      <c:pt idx="5476">
                        <c:v>194.7</c:v>
                      </c:pt>
                      <c:pt idx="5477">
                        <c:v>194.4</c:v>
                      </c:pt>
                      <c:pt idx="5478">
                        <c:v>194.4</c:v>
                      </c:pt>
                      <c:pt idx="5479">
                        <c:v>194.5</c:v>
                      </c:pt>
                      <c:pt idx="5480">
                        <c:v>192.9</c:v>
                      </c:pt>
                      <c:pt idx="5481">
                        <c:v>193</c:v>
                      </c:pt>
                      <c:pt idx="5482">
                        <c:v>194.3</c:v>
                      </c:pt>
                      <c:pt idx="5483">
                        <c:v>194.2</c:v>
                      </c:pt>
                      <c:pt idx="5484">
                        <c:v>193.9</c:v>
                      </c:pt>
                      <c:pt idx="5485">
                        <c:v>192.6</c:v>
                      </c:pt>
                      <c:pt idx="5486">
                        <c:v>193.3</c:v>
                      </c:pt>
                      <c:pt idx="5487">
                        <c:v>192</c:v>
                      </c:pt>
                      <c:pt idx="5488">
                        <c:v>194.2</c:v>
                      </c:pt>
                      <c:pt idx="5489">
                        <c:v>191.1</c:v>
                      </c:pt>
                      <c:pt idx="5490">
                        <c:v>193.2</c:v>
                      </c:pt>
                      <c:pt idx="5491">
                        <c:v>191.6</c:v>
                      </c:pt>
                      <c:pt idx="5492">
                        <c:v>193.6</c:v>
                      </c:pt>
                      <c:pt idx="5493">
                        <c:v>192.1</c:v>
                      </c:pt>
                      <c:pt idx="5494">
                        <c:v>197</c:v>
                      </c:pt>
                      <c:pt idx="5495">
                        <c:v>193.8</c:v>
                      </c:pt>
                      <c:pt idx="5496">
                        <c:v>192.7</c:v>
                      </c:pt>
                      <c:pt idx="5497">
                        <c:v>194.1</c:v>
                      </c:pt>
                      <c:pt idx="5498">
                        <c:v>193.3</c:v>
                      </c:pt>
                      <c:pt idx="5499">
                        <c:v>192.2</c:v>
                      </c:pt>
                      <c:pt idx="5500">
                        <c:v>189.8</c:v>
                      </c:pt>
                      <c:pt idx="5501">
                        <c:v>194.9</c:v>
                      </c:pt>
                      <c:pt idx="5502">
                        <c:v>193.4</c:v>
                      </c:pt>
                      <c:pt idx="5503">
                        <c:v>194.1</c:v>
                      </c:pt>
                      <c:pt idx="5504">
                        <c:v>193.8</c:v>
                      </c:pt>
                      <c:pt idx="5505">
                        <c:v>194.8</c:v>
                      </c:pt>
                      <c:pt idx="5506">
                        <c:v>192</c:v>
                      </c:pt>
                      <c:pt idx="5507">
                        <c:v>197.2</c:v>
                      </c:pt>
                      <c:pt idx="5508">
                        <c:v>195</c:v>
                      </c:pt>
                      <c:pt idx="5509">
                        <c:v>196</c:v>
                      </c:pt>
                      <c:pt idx="5510">
                        <c:v>192.2</c:v>
                      </c:pt>
                      <c:pt idx="5511">
                        <c:v>193.1</c:v>
                      </c:pt>
                      <c:pt idx="5512">
                        <c:v>194.1</c:v>
                      </c:pt>
                      <c:pt idx="5513">
                        <c:v>192.4</c:v>
                      </c:pt>
                      <c:pt idx="5514">
                        <c:v>196.4</c:v>
                      </c:pt>
                      <c:pt idx="5515">
                        <c:v>191.8</c:v>
                      </c:pt>
                      <c:pt idx="5516">
                        <c:v>193.6</c:v>
                      </c:pt>
                      <c:pt idx="5517">
                        <c:v>194.4</c:v>
                      </c:pt>
                      <c:pt idx="5518">
                        <c:v>194.8</c:v>
                      </c:pt>
                      <c:pt idx="5519">
                        <c:v>191.8</c:v>
                      </c:pt>
                      <c:pt idx="5520">
                        <c:v>196.2</c:v>
                      </c:pt>
                      <c:pt idx="5521">
                        <c:v>190.2</c:v>
                      </c:pt>
                      <c:pt idx="5522">
                        <c:v>193.4</c:v>
                      </c:pt>
                      <c:pt idx="5523">
                        <c:v>196.2</c:v>
                      </c:pt>
                      <c:pt idx="5524">
                        <c:v>196.8</c:v>
                      </c:pt>
                      <c:pt idx="5525">
                        <c:v>193.6</c:v>
                      </c:pt>
                      <c:pt idx="5526">
                        <c:v>193.2</c:v>
                      </c:pt>
                      <c:pt idx="5527">
                        <c:v>194.9</c:v>
                      </c:pt>
                      <c:pt idx="5528">
                        <c:v>191.4</c:v>
                      </c:pt>
                      <c:pt idx="5529">
                        <c:v>192.5</c:v>
                      </c:pt>
                      <c:pt idx="5530">
                        <c:v>192</c:v>
                      </c:pt>
                      <c:pt idx="5531">
                        <c:v>191.1</c:v>
                      </c:pt>
                      <c:pt idx="5532">
                        <c:v>192.5</c:v>
                      </c:pt>
                      <c:pt idx="5533">
                        <c:v>196.2</c:v>
                      </c:pt>
                      <c:pt idx="5534">
                        <c:v>192.8</c:v>
                      </c:pt>
                      <c:pt idx="5535">
                        <c:v>193.6</c:v>
                      </c:pt>
                      <c:pt idx="5536">
                        <c:v>193.6</c:v>
                      </c:pt>
                      <c:pt idx="5537">
                        <c:v>192.7</c:v>
                      </c:pt>
                      <c:pt idx="5538">
                        <c:v>193.6</c:v>
                      </c:pt>
                      <c:pt idx="5539">
                        <c:v>195.9</c:v>
                      </c:pt>
                      <c:pt idx="5540">
                        <c:v>193.3</c:v>
                      </c:pt>
                      <c:pt idx="5541">
                        <c:v>192.3</c:v>
                      </c:pt>
                      <c:pt idx="5542">
                        <c:v>195.4</c:v>
                      </c:pt>
                      <c:pt idx="5543">
                        <c:v>194</c:v>
                      </c:pt>
                      <c:pt idx="5544">
                        <c:v>194.3</c:v>
                      </c:pt>
                      <c:pt idx="5545">
                        <c:v>193.7</c:v>
                      </c:pt>
                      <c:pt idx="5546">
                        <c:v>195.1</c:v>
                      </c:pt>
                      <c:pt idx="5547">
                        <c:v>191.8</c:v>
                      </c:pt>
                      <c:pt idx="5548">
                        <c:v>194.2</c:v>
                      </c:pt>
                      <c:pt idx="5549">
                        <c:v>194.5</c:v>
                      </c:pt>
                      <c:pt idx="5550">
                        <c:v>194.4</c:v>
                      </c:pt>
                      <c:pt idx="5551">
                        <c:v>195.1</c:v>
                      </c:pt>
                      <c:pt idx="5552">
                        <c:v>194.3</c:v>
                      </c:pt>
                      <c:pt idx="5553">
                        <c:v>195.2</c:v>
                      </c:pt>
                      <c:pt idx="5554">
                        <c:v>194.5</c:v>
                      </c:pt>
                      <c:pt idx="5555">
                        <c:v>196.7</c:v>
                      </c:pt>
                      <c:pt idx="5556">
                        <c:v>194.1</c:v>
                      </c:pt>
                      <c:pt idx="5557">
                        <c:v>193.6</c:v>
                      </c:pt>
                      <c:pt idx="5558">
                        <c:v>192.9</c:v>
                      </c:pt>
                      <c:pt idx="5559">
                        <c:v>195.1</c:v>
                      </c:pt>
                      <c:pt idx="5560">
                        <c:v>192.5</c:v>
                      </c:pt>
                      <c:pt idx="5561">
                        <c:v>193.4</c:v>
                      </c:pt>
                      <c:pt idx="5562">
                        <c:v>196</c:v>
                      </c:pt>
                      <c:pt idx="5563">
                        <c:v>196.4</c:v>
                      </c:pt>
                      <c:pt idx="5564">
                        <c:v>197</c:v>
                      </c:pt>
                      <c:pt idx="5565">
                        <c:v>194.3</c:v>
                      </c:pt>
                      <c:pt idx="5566">
                        <c:v>195.6</c:v>
                      </c:pt>
                      <c:pt idx="5567">
                        <c:v>194.2</c:v>
                      </c:pt>
                      <c:pt idx="5568">
                        <c:v>196.1</c:v>
                      </c:pt>
                      <c:pt idx="5569">
                        <c:v>192.7</c:v>
                      </c:pt>
                      <c:pt idx="5570">
                        <c:v>192.9</c:v>
                      </c:pt>
                      <c:pt idx="5571">
                        <c:v>192.5</c:v>
                      </c:pt>
                      <c:pt idx="5572">
                        <c:v>192.3</c:v>
                      </c:pt>
                      <c:pt idx="5573">
                        <c:v>194.8</c:v>
                      </c:pt>
                      <c:pt idx="5574">
                        <c:v>193.3</c:v>
                      </c:pt>
                      <c:pt idx="5575">
                        <c:v>193.1</c:v>
                      </c:pt>
                      <c:pt idx="5576">
                        <c:v>195</c:v>
                      </c:pt>
                      <c:pt idx="5577">
                        <c:v>194</c:v>
                      </c:pt>
                      <c:pt idx="5578">
                        <c:v>194.3</c:v>
                      </c:pt>
                      <c:pt idx="5579">
                        <c:v>194.4</c:v>
                      </c:pt>
                      <c:pt idx="5580">
                        <c:v>193.7</c:v>
                      </c:pt>
                      <c:pt idx="5581">
                        <c:v>194.4</c:v>
                      </c:pt>
                      <c:pt idx="5582">
                        <c:v>192.5</c:v>
                      </c:pt>
                      <c:pt idx="5583">
                        <c:v>192.9</c:v>
                      </c:pt>
                      <c:pt idx="5584">
                        <c:v>193.9</c:v>
                      </c:pt>
                      <c:pt idx="5585">
                        <c:v>192.4</c:v>
                      </c:pt>
                      <c:pt idx="5586">
                        <c:v>196.7</c:v>
                      </c:pt>
                      <c:pt idx="5587">
                        <c:v>194.2</c:v>
                      </c:pt>
                      <c:pt idx="5588">
                        <c:v>194.2</c:v>
                      </c:pt>
                      <c:pt idx="5589">
                        <c:v>195.5</c:v>
                      </c:pt>
                      <c:pt idx="5590">
                        <c:v>194.4</c:v>
                      </c:pt>
                      <c:pt idx="5591">
                        <c:v>197</c:v>
                      </c:pt>
                      <c:pt idx="5592">
                        <c:v>195.5</c:v>
                      </c:pt>
                      <c:pt idx="5593">
                        <c:v>194.2</c:v>
                      </c:pt>
                      <c:pt idx="5594">
                        <c:v>192.9</c:v>
                      </c:pt>
                      <c:pt idx="5595">
                        <c:v>192.2</c:v>
                      </c:pt>
                      <c:pt idx="5596">
                        <c:v>195.3</c:v>
                      </c:pt>
                      <c:pt idx="5597">
                        <c:v>195.3</c:v>
                      </c:pt>
                      <c:pt idx="5598">
                        <c:v>193.9</c:v>
                      </c:pt>
                      <c:pt idx="5599">
                        <c:v>193.7</c:v>
                      </c:pt>
                      <c:pt idx="5600">
                        <c:v>193.7</c:v>
                      </c:pt>
                      <c:pt idx="5601">
                        <c:v>195.6</c:v>
                      </c:pt>
                      <c:pt idx="5602">
                        <c:v>194.6</c:v>
                      </c:pt>
                      <c:pt idx="5603">
                        <c:v>192.8</c:v>
                      </c:pt>
                      <c:pt idx="5604">
                        <c:v>196.6</c:v>
                      </c:pt>
                      <c:pt idx="5605">
                        <c:v>194.1</c:v>
                      </c:pt>
                      <c:pt idx="5606">
                        <c:v>193.2</c:v>
                      </c:pt>
                      <c:pt idx="5607">
                        <c:v>194.6</c:v>
                      </c:pt>
                      <c:pt idx="5608">
                        <c:v>192.6</c:v>
                      </c:pt>
                      <c:pt idx="5609">
                        <c:v>193.4</c:v>
                      </c:pt>
                      <c:pt idx="5610">
                        <c:v>192.4</c:v>
                      </c:pt>
                      <c:pt idx="5611">
                        <c:v>193.5</c:v>
                      </c:pt>
                      <c:pt idx="5612">
                        <c:v>194.4</c:v>
                      </c:pt>
                      <c:pt idx="5613">
                        <c:v>196</c:v>
                      </c:pt>
                      <c:pt idx="5614">
                        <c:v>193.1</c:v>
                      </c:pt>
                      <c:pt idx="5615">
                        <c:v>194.7</c:v>
                      </c:pt>
                      <c:pt idx="5616">
                        <c:v>193.9</c:v>
                      </c:pt>
                      <c:pt idx="5617">
                        <c:v>194</c:v>
                      </c:pt>
                      <c:pt idx="5618">
                        <c:v>194.2</c:v>
                      </c:pt>
                      <c:pt idx="5619">
                        <c:v>194.3</c:v>
                      </c:pt>
                      <c:pt idx="5620">
                        <c:v>195.4</c:v>
                      </c:pt>
                      <c:pt idx="5621">
                        <c:v>194.8</c:v>
                      </c:pt>
                      <c:pt idx="5622">
                        <c:v>195.4</c:v>
                      </c:pt>
                      <c:pt idx="5623">
                        <c:v>192.2</c:v>
                      </c:pt>
                      <c:pt idx="5624">
                        <c:v>194.6</c:v>
                      </c:pt>
                      <c:pt idx="5625">
                        <c:v>194</c:v>
                      </c:pt>
                      <c:pt idx="5626">
                        <c:v>195.6</c:v>
                      </c:pt>
                      <c:pt idx="5627">
                        <c:v>194.6</c:v>
                      </c:pt>
                      <c:pt idx="5628">
                        <c:v>196.3</c:v>
                      </c:pt>
                      <c:pt idx="5629">
                        <c:v>193.7</c:v>
                      </c:pt>
                      <c:pt idx="5630">
                        <c:v>195.4</c:v>
                      </c:pt>
                      <c:pt idx="5631">
                        <c:v>194.4</c:v>
                      </c:pt>
                      <c:pt idx="5632">
                        <c:v>194.2</c:v>
                      </c:pt>
                      <c:pt idx="5633">
                        <c:v>195.1</c:v>
                      </c:pt>
                      <c:pt idx="5634">
                        <c:v>193.5</c:v>
                      </c:pt>
                      <c:pt idx="5635">
                        <c:v>194</c:v>
                      </c:pt>
                      <c:pt idx="5636">
                        <c:v>194.2</c:v>
                      </c:pt>
                      <c:pt idx="5637">
                        <c:v>194.9</c:v>
                      </c:pt>
                      <c:pt idx="5638">
                        <c:v>195.1</c:v>
                      </c:pt>
                      <c:pt idx="5639">
                        <c:v>192.7</c:v>
                      </c:pt>
                      <c:pt idx="5640">
                        <c:v>195.5</c:v>
                      </c:pt>
                      <c:pt idx="5641">
                        <c:v>196.9</c:v>
                      </c:pt>
                      <c:pt idx="5642">
                        <c:v>194.8</c:v>
                      </c:pt>
                      <c:pt idx="5643">
                        <c:v>196.2</c:v>
                      </c:pt>
                      <c:pt idx="5644">
                        <c:v>195.4</c:v>
                      </c:pt>
                      <c:pt idx="5645">
                        <c:v>194</c:v>
                      </c:pt>
                      <c:pt idx="5646">
                        <c:v>194.3</c:v>
                      </c:pt>
                      <c:pt idx="5647">
                        <c:v>194.8</c:v>
                      </c:pt>
                      <c:pt idx="5648">
                        <c:v>196.8</c:v>
                      </c:pt>
                      <c:pt idx="5649">
                        <c:v>192.1</c:v>
                      </c:pt>
                      <c:pt idx="5650">
                        <c:v>194.4</c:v>
                      </c:pt>
                      <c:pt idx="5651">
                        <c:v>193.2</c:v>
                      </c:pt>
                      <c:pt idx="5652">
                        <c:v>195.6</c:v>
                      </c:pt>
                      <c:pt idx="5653">
                        <c:v>192.8</c:v>
                      </c:pt>
                      <c:pt idx="5654">
                        <c:v>193.2</c:v>
                      </c:pt>
                      <c:pt idx="5655">
                        <c:v>192.3</c:v>
                      </c:pt>
                      <c:pt idx="5656">
                        <c:v>198.1</c:v>
                      </c:pt>
                      <c:pt idx="5657">
                        <c:v>191.9</c:v>
                      </c:pt>
                      <c:pt idx="5658">
                        <c:v>191.5</c:v>
                      </c:pt>
                      <c:pt idx="5659">
                        <c:v>193.8</c:v>
                      </c:pt>
                      <c:pt idx="5660">
                        <c:v>192.3</c:v>
                      </c:pt>
                      <c:pt idx="5661">
                        <c:v>192.4</c:v>
                      </c:pt>
                      <c:pt idx="5662">
                        <c:v>194.6</c:v>
                      </c:pt>
                      <c:pt idx="5663">
                        <c:v>194.8</c:v>
                      </c:pt>
                      <c:pt idx="5664">
                        <c:v>194</c:v>
                      </c:pt>
                      <c:pt idx="5665">
                        <c:v>192.3</c:v>
                      </c:pt>
                      <c:pt idx="5666">
                        <c:v>195</c:v>
                      </c:pt>
                      <c:pt idx="5667">
                        <c:v>190</c:v>
                      </c:pt>
                      <c:pt idx="5668">
                        <c:v>191.3</c:v>
                      </c:pt>
                      <c:pt idx="5669">
                        <c:v>193.3</c:v>
                      </c:pt>
                      <c:pt idx="5670">
                        <c:v>194.5</c:v>
                      </c:pt>
                      <c:pt idx="5671">
                        <c:v>194.5</c:v>
                      </c:pt>
                      <c:pt idx="5672">
                        <c:v>193.6</c:v>
                      </c:pt>
                      <c:pt idx="5673">
                        <c:v>191.6</c:v>
                      </c:pt>
                      <c:pt idx="5674">
                        <c:v>192.9</c:v>
                      </c:pt>
                      <c:pt idx="5675">
                        <c:v>192.3</c:v>
                      </c:pt>
                      <c:pt idx="5676">
                        <c:v>190.7</c:v>
                      </c:pt>
                      <c:pt idx="5677">
                        <c:v>194.7</c:v>
                      </c:pt>
                      <c:pt idx="5678">
                        <c:v>192.6</c:v>
                      </c:pt>
                      <c:pt idx="5679">
                        <c:v>196.4</c:v>
                      </c:pt>
                      <c:pt idx="5680">
                        <c:v>192.3</c:v>
                      </c:pt>
                      <c:pt idx="5681">
                        <c:v>193.6</c:v>
                      </c:pt>
                      <c:pt idx="5682">
                        <c:v>193.2</c:v>
                      </c:pt>
                      <c:pt idx="5683">
                        <c:v>193.1</c:v>
                      </c:pt>
                      <c:pt idx="5684">
                        <c:v>195.2</c:v>
                      </c:pt>
                      <c:pt idx="5685">
                        <c:v>193.2</c:v>
                      </c:pt>
                      <c:pt idx="5686">
                        <c:v>194.1</c:v>
                      </c:pt>
                      <c:pt idx="5687">
                        <c:v>197</c:v>
                      </c:pt>
                      <c:pt idx="5688">
                        <c:v>191.8</c:v>
                      </c:pt>
                      <c:pt idx="5689">
                        <c:v>190.6</c:v>
                      </c:pt>
                      <c:pt idx="5690">
                        <c:v>196.4</c:v>
                      </c:pt>
                      <c:pt idx="5691">
                        <c:v>194.1</c:v>
                      </c:pt>
                      <c:pt idx="5692">
                        <c:v>193.8</c:v>
                      </c:pt>
                      <c:pt idx="5693">
                        <c:v>194.4</c:v>
                      </c:pt>
                      <c:pt idx="5694">
                        <c:v>196.1</c:v>
                      </c:pt>
                      <c:pt idx="5695">
                        <c:v>193.4</c:v>
                      </c:pt>
                      <c:pt idx="5696">
                        <c:v>194.5</c:v>
                      </c:pt>
                      <c:pt idx="5697">
                        <c:v>191.2</c:v>
                      </c:pt>
                      <c:pt idx="5698">
                        <c:v>193.1</c:v>
                      </c:pt>
                      <c:pt idx="5699">
                        <c:v>192.6</c:v>
                      </c:pt>
                      <c:pt idx="5700">
                        <c:v>192.3</c:v>
                      </c:pt>
                      <c:pt idx="5701">
                        <c:v>195.9</c:v>
                      </c:pt>
                      <c:pt idx="5702">
                        <c:v>191</c:v>
                      </c:pt>
                      <c:pt idx="5703">
                        <c:v>194.2</c:v>
                      </c:pt>
                      <c:pt idx="5704">
                        <c:v>192.5</c:v>
                      </c:pt>
                      <c:pt idx="5705">
                        <c:v>193.8</c:v>
                      </c:pt>
                      <c:pt idx="5706">
                        <c:v>196.4</c:v>
                      </c:pt>
                      <c:pt idx="5707">
                        <c:v>194.4</c:v>
                      </c:pt>
                      <c:pt idx="5708">
                        <c:v>193.9</c:v>
                      </c:pt>
                      <c:pt idx="5709">
                        <c:v>192.9</c:v>
                      </c:pt>
                      <c:pt idx="5710">
                        <c:v>194.2</c:v>
                      </c:pt>
                      <c:pt idx="5711">
                        <c:v>193.6</c:v>
                      </c:pt>
                      <c:pt idx="5712">
                        <c:v>193.9</c:v>
                      </c:pt>
                      <c:pt idx="5713">
                        <c:v>196.4</c:v>
                      </c:pt>
                      <c:pt idx="5714">
                        <c:v>196.3</c:v>
                      </c:pt>
                      <c:pt idx="5715">
                        <c:v>189.7</c:v>
                      </c:pt>
                      <c:pt idx="5716">
                        <c:v>192.6</c:v>
                      </c:pt>
                      <c:pt idx="5717">
                        <c:v>192.5</c:v>
                      </c:pt>
                      <c:pt idx="5718">
                        <c:v>193</c:v>
                      </c:pt>
                      <c:pt idx="5719">
                        <c:v>194.6</c:v>
                      </c:pt>
                      <c:pt idx="5720">
                        <c:v>195</c:v>
                      </c:pt>
                      <c:pt idx="5721">
                        <c:v>195.8</c:v>
                      </c:pt>
                      <c:pt idx="5722">
                        <c:v>193.7</c:v>
                      </c:pt>
                      <c:pt idx="5723">
                        <c:v>193.5</c:v>
                      </c:pt>
                      <c:pt idx="5724">
                        <c:v>194.7</c:v>
                      </c:pt>
                      <c:pt idx="5725">
                        <c:v>195.8</c:v>
                      </c:pt>
                      <c:pt idx="5726">
                        <c:v>191.7</c:v>
                      </c:pt>
                      <c:pt idx="5727">
                        <c:v>194.1</c:v>
                      </c:pt>
                      <c:pt idx="5728">
                        <c:v>194.2</c:v>
                      </c:pt>
                      <c:pt idx="5729">
                        <c:v>191.1</c:v>
                      </c:pt>
                      <c:pt idx="5730">
                        <c:v>194.5</c:v>
                      </c:pt>
                      <c:pt idx="5731">
                        <c:v>192.6</c:v>
                      </c:pt>
                      <c:pt idx="5732">
                        <c:v>193.8</c:v>
                      </c:pt>
                      <c:pt idx="5733">
                        <c:v>193.2</c:v>
                      </c:pt>
                      <c:pt idx="5734">
                        <c:v>194.7</c:v>
                      </c:pt>
                      <c:pt idx="5735">
                        <c:v>192.8</c:v>
                      </c:pt>
                      <c:pt idx="5736">
                        <c:v>194.5</c:v>
                      </c:pt>
                      <c:pt idx="5737">
                        <c:v>192.9</c:v>
                      </c:pt>
                      <c:pt idx="5738">
                        <c:v>191.1</c:v>
                      </c:pt>
                      <c:pt idx="5739">
                        <c:v>191.6</c:v>
                      </c:pt>
                      <c:pt idx="5740">
                        <c:v>191.1</c:v>
                      </c:pt>
                      <c:pt idx="5741">
                        <c:v>195.3</c:v>
                      </c:pt>
                      <c:pt idx="5742">
                        <c:v>196</c:v>
                      </c:pt>
                      <c:pt idx="5743">
                        <c:v>193.3</c:v>
                      </c:pt>
                      <c:pt idx="5744">
                        <c:v>192.8</c:v>
                      </c:pt>
                      <c:pt idx="5745">
                        <c:v>191.7</c:v>
                      </c:pt>
                      <c:pt idx="5746">
                        <c:v>194.6</c:v>
                      </c:pt>
                      <c:pt idx="5747">
                        <c:v>191.4</c:v>
                      </c:pt>
                      <c:pt idx="5748">
                        <c:v>191.1</c:v>
                      </c:pt>
                      <c:pt idx="5749">
                        <c:v>191</c:v>
                      </c:pt>
                      <c:pt idx="5750">
                        <c:v>191.2</c:v>
                      </c:pt>
                      <c:pt idx="5751">
                        <c:v>196</c:v>
                      </c:pt>
                      <c:pt idx="5752">
                        <c:v>191.1</c:v>
                      </c:pt>
                      <c:pt idx="5753">
                        <c:v>196.2</c:v>
                      </c:pt>
                      <c:pt idx="5754">
                        <c:v>193.4</c:v>
                      </c:pt>
                      <c:pt idx="5755">
                        <c:v>193</c:v>
                      </c:pt>
                      <c:pt idx="5756">
                        <c:v>194.2</c:v>
                      </c:pt>
                      <c:pt idx="5757">
                        <c:v>195.2</c:v>
                      </c:pt>
                      <c:pt idx="5758">
                        <c:v>194.3</c:v>
                      </c:pt>
                      <c:pt idx="5759">
                        <c:v>190.1</c:v>
                      </c:pt>
                      <c:pt idx="5760">
                        <c:v>192.5</c:v>
                      </c:pt>
                      <c:pt idx="5761">
                        <c:v>192.6</c:v>
                      </c:pt>
                      <c:pt idx="5762">
                        <c:v>191.8</c:v>
                      </c:pt>
                      <c:pt idx="5763">
                        <c:v>194.1</c:v>
                      </c:pt>
                      <c:pt idx="5764">
                        <c:v>196.2</c:v>
                      </c:pt>
                      <c:pt idx="5765">
                        <c:v>192.6</c:v>
                      </c:pt>
                      <c:pt idx="5766">
                        <c:v>195</c:v>
                      </c:pt>
                      <c:pt idx="5767">
                        <c:v>194.7</c:v>
                      </c:pt>
                      <c:pt idx="5768">
                        <c:v>192.6</c:v>
                      </c:pt>
                      <c:pt idx="5769">
                        <c:v>195</c:v>
                      </c:pt>
                      <c:pt idx="5770">
                        <c:v>195.5</c:v>
                      </c:pt>
                      <c:pt idx="5771">
                        <c:v>195.3</c:v>
                      </c:pt>
                      <c:pt idx="5772">
                        <c:v>196</c:v>
                      </c:pt>
                      <c:pt idx="5773">
                        <c:v>194.7</c:v>
                      </c:pt>
                      <c:pt idx="5774">
                        <c:v>193.8</c:v>
                      </c:pt>
                      <c:pt idx="5775">
                        <c:v>193</c:v>
                      </c:pt>
                      <c:pt idx="5776">
                        <c:v>194.5</c:v>
                      </c:pt>
                      <c:pt idx="5777">
                        <c:v>195.7</c:v>
                      </c:pt>
                      <c:pt idx="5778">
                        <c:v>195</c:v>
                      </c:pt>
                      <c:pt idx="5779">
                        <c:v>193.8</c:v>
                      </c:pt>
                      <c:pt idx="5780">
                        <c:v>193.6</c:v>
                      </c:pt>
                      <c:pt idx="5781">
                        <c:v>193.3</c:v>
                      </c:pt>
                      <c:pt idx="5782">
                        <c:v>196.9</c:v>
                      </c:pt>
                      <c:pt idx="5783">
                        <c:v>195.3</c:v>
                      </c:pt>
                      <c:pt idx="5784">
                        <c:v>193.6</c:v>
                      </c:pt>
                      <c:pt idx="5785">
                        <c:v>194.1</c:v>
                      </c:pt>
                      <c:pt idx="5786">
                        <c:v>192.5</c:v>
                      </c:pt>
                      <c:pt idx="5787">
                        <c:v>197</c:v>
                      </c:pt>
                      <c:pt idx="5788">
                        <c:v>193.5</c:v>
                      </c:pt>
                      <c:pt idx="5789">
                        <c:v>194.9</c:v>
                      </c:pt>
                      <c:pt idx="5790">
                        <c:v>190.1</c:v>
                      </c:pt>
                      <c:pt idx="5791">
                        <c:v>191.3</c:v>
                      </c:pt>
                      <c:pt idx="5792">
                        <c:v>195.7</c:v>
                      </c:pt>
                      <c:pt idx="5793">
                        <c:v>192.5</c:v>
                      </c:pt>
                      <c:pt idx="5794">
                        <c:v>192</c:v>
                      </c:pt>
                      <c:pt idx="5795">
                        <c:v>197.3</c:v>
                      </c:pt>
                      <c:pt idx="5796">
                        <c:v>192.2</c:v>
                      </c:pt>
                      <c:pt idx="5797">
                        <c:v>192</c:v>
                      </c:pt>
                      <c:pt idx="5798">
                        <c:v>192.1</c:v>
                      </c:pt>
                      <c:pt idx="5799">
                        <c:v>190.1</c:v>
                      </c:pt>
                      <c:pt idx="5800">
                        <c:v>191.2</c:v>
                      </c:pt>
                      <c:pt idx="5801">
                        <c:v>193.6</c:v>
                      </c:pt>
                      <c:pt idx="5802">
                        <c:v>194.3</c:v>
                      </c:pt>
                      <c:pt idx="5803">
                        <c:v>193.6</c:v>
                      </c:pt>
                      <c:pt idx="5804">
                        <c:v>193.3</c:v>
                      </c:pt>
                      <c:pt idx="5805">
                        <c:v>192.6</c:v>
                      </c:pt>
                      <c:pt idx="5806">
                        <c:v>195.8</c:v>
                      </c:pt>
                      <c:pt idx="5807">
                        <c:v>192.3</c:v>
                      </c:pt>
                      <c:pt idx="5808">
                        <c:v>191.1</c:v>
                      </c:pt>
                      <c:pt idx="5809">
                        <c:v>192</c:v>
                      </c:pt>
                      <c:pt idx="5810">
                        <c:v>191.2</c:v>
                      </c:pt>
                      <c:pt idx="5811">
                        <c:v>189.4</c:v>
                      </c:pt>
                      <c:pt idx="5812">
                        <c:v>192.4</c:v>
                      </c:pt>
                      <c:pt idx="5813">
                        <c:v>192</c:v>
                      </c:pt>
                      <c:pt idx="5814">
                        <c:v>194.5</c:v>
                      </c:pt>
                      <c:pt idx="5815">
                        <c:v>192.6</c:v>
                      </c:pt>
                      <c:pt idx="5816">
                        <c:v>191.6</c:v>
                      </c:pt>
                      <c:pt idx="5817">
                        <c:v>189</c:v>
                      </c:pt>
                      <c:pt idx="5818">
                        <c:v>190.6</c:v>
                      </c:pt>
                      <c:pt idx="5819">
                        <c:v>194.3</c:v>
                      </c:pt>
                      <c:pt idx="5820">
                        <c:v>193.7</c:v>
                      </c:pt>
                      <c:pt idx="5821">
                        <c:v>192.2</c:v>
                      </c:pt>
                      <c:pt idx="5822">
                        <c:v>193.5</c:v>
                      </c:pt>
                      <c:pt idx="5823">
                        <c:v>194</c:v>
                      </c:pt>
                      <c:pt idx="5824">
                        <c:v>192.3</c:v>
                      </c:pt>
                      <c:pt idx="5825">
                        <c:v>195.1</c:v>
                      </c:pt>
                      <c:pt idx="5826">
                        <c:v>193.3</c:v>
                      </c:pt>
                      <c:pt idx="5827">
                        <c:v>192.6</c:v>
                      </c:pt>
                      <c:pt idx="5828">
                        <c:v>191.6</c:v>
                      </c:pt>
                      <c:pt idx="5829">
                        <c:v>189.5</c:v>
                      </c:pt>
                      <c:pt idx="5830">
                        <c:v>192.3</c:v>
                      </c:pt>
                      <c:pt idx="5831">
                        <c:v>193.9</c:v>
                      </c:pt>
                      <c:pt idx="5832">
                        <c:v>190.5</c:v>
                      </c:pt>
                      <c:pt idx="5833">
                        <c:v>194.4</c:v>
                      </c:pt>
                      <c:pt idx="5834">
                        <c:v>193.5</c:v>
                      </c:pt>
                      <c:pt idx="5835">
                        <c:v>194.8</c:v>
                      </c:pt>
                      <c:pt idx="5836">
                        <c:v>195.4</c:v>
                      </c:pt>
                      <c:pt idx="5837">
                        <c:v>195.2</c:v>
                      </c:pt>
                      <c:pt idx="5838">
                        <c:v>192.6</c:v>
                      </c:pt>
                      <c:pt idx="5839">
                        <c:v>192.2</c:v>
                      </c:pt>
                      <c:pt idx="5840">
                        <c:v>194.1</c:v>
                      </c:pt>
                      <c:pt idx="5841">
                        <c:v>193.3</c:v>
                      </c:pt>
                      <c:pt idx="5842">
                        <c:v>190.1</c:v>
                      </c:pt>
                      <c:pt idx="5843">
                        <c:v>191.9</c:v>
                      </c:pt>
                      <c:pt idx="5844">
                        <c:v>194.6</c:v>
                      </c:pt>
                      <c:pt idx="5845">
                        <c:v>190</c:v>
                      </c:pt>
                      <c:pt idx="5846">
                        <c:v>192.4</c:v>
                      </c:pt>
                      <c:pt idx="5847">
                        <c:v>194.3</c:v>
                      </c:pt>
                      <c:pt idx="5848">
                        <c:v>191</c:v>
                      </c:pt>
                      <c:pt idx="5849">
                        <c:v>191.1</c:v>
                      </c:pt>
                      <c:pt idx="5850">
                        <c:v>191.3</c:v>
                      </c:pt>
                      <c:pt idx="5851">
                        <c:v>195.9</c:v>
                      </c:pt>
                      <c:pt idx="5852">
                        <c:v>190.6</c:v>
                      </c:pt>
                      <c:pt idx="5853">
                        <c:v>191.1</c:v>
                      </c:pt>
                      <c:pt idx="5854">
                        <c:v>191.5</c:v>
                      </c:pt>
                      <c:pt idx="5855">
                        <c:v>190.4</c:v>
                      </c:pt>
                      <c:pt idx="5856">
                        <c:v>189.1</c:v>
                      </c:pt>
                      <c:pt idx="5857">
                        <c:v>189.7</c:v>
                      </c:pt>
                      <c:pt idx="5858">
                        <c:v>190.6</c:v>
                      </c:pt>
                      <c:pt idx="5859">
                        <c:v>194.2</c:v>
                      </c:pt>
                      <c:pt idx="5860">
                        <c:v>192.3</c:v>
                      </c:pt>
                      <c:pt idx="5861">
                        <c:v>191.9</c:v>
                      </c:pt>
                      <c:pt idx="5862">
                        <c:v>191.9</c:v>
                      </c:pt>
                      <c:pt idx="5863">
                        <c:v>191.9</c:v>
                      </c:pt>
                      <c:pt idx="5864">
                        <c:v>195.4</c:v>
                      </c:pt>
                      <c:pt idx="5865">
                        <c:v>193</c:v>
                      </c:pt>
                      <c:pt idx="5866">
                        <c:v>191.4</c:v>
                      </c:pt>
                      <c:pt idx="5867">
                        <c:v>194.2</c:v>
                      </c:pt>
                      <c:pt idx="5868">
                        <c:v>192.8</c:v>
                      </c:pt>
                      <c:pt idx="5869">
                        <c:v>192.5</c:v>
                      </c:pt>
                      <c:pt idx="5870">
                        <c:v>193.1</c:v>
                      </c:pt>
                      <c:pt idx="5871">
                        <c:v>193.4</c:v>
                      </c:pt>
                      <c:pt idx="5872">
                        <c:v>190.1</c:v>
                      </c:pt>
                      <c:pt idx="5873">
                        <c:v>191.6</c:v>
                      </c:pt>
                      <c:pt idx="5874">
                        <c:v>191.5</c:v>
                      </c:pt>
                      <c:pt idx="5875">
                        <c:v>190.7</c:v>
                      </c:pt>
                      <c:pt idx="5876">
                        <c:v>192.5</c:v>
                      </c:pt>
                      <c:pt idx="5877">
                        <c:v>190.6</c:v>
                      </c:pt>
                      <c:pt idx="5878">
                        <c:v>192.5</c:v>
                      </c:pt>
                      <c:pt idx="5879">
                        <c:v>192</c:v>
                      </c:pt>
                      <c:pt idx="5880">
                        <c:v>193</c:v>
                      </c:pt>
                      <c:pt idx="5881">
                        <c:v>190.7</c:v>
                      </c:pt>
                      <c:pt idx="5882">
                        <c:v>192</c:v>
                      </c:pt>
                      <c:pt idx="5883">
                        <c:v>193.3</c:v>
                      </c:pt>
                      <c:pt idx="5884">
                        <c:v>193</c:v>
                      </c:pt>
                      <c:pt idx="5885">
                        <c:v>193.4</c:v>
                      </c:pt>
                      <c:pt idx="5886">
                        <c:v>190.4</c:v>
                      </c:pt>
                      <c:pt idx="5887">
                        <c:v>193.4</c:v>
                      </c:pt>
                      <c:pt idx="5888">
                        <c:v>190.4</c:v>
                      </c:pt>
                      <c:pt idx="5889">
                        <c:v>192.1</c:v>
                      </c:pt>
                      <c:pt idx="5890">
                        <c:v>191.9</c:v>
                      </c:pt>
                      <c:pt idx="5891">
                        <c:v>190.2</c:v>
                      </c:pt>
                      <c:pt idx="5892">
                        <c:v>191.8</c:v>
                      </c:pt>
                      <c:pt idx="5893">
                        <c:v>193.7</c:v>
                      </c:pt>
                      <c:pt idx="5894">
                        <c:v>189.9</c:v>
                      </c:pt>
                      <c:pt idx="5895">
                        <c:v>190.3</c:v>
                      </c:pt>
                      <c:pt idx="5896">
                        <c:v>193.6</c:v>
                      </c:pt>
                      <c:pt idx="5897">
                        <c:v>191.3</c:v>
                      </c:pt>
                      <c:pt idx="5898">
                        <c:v>194.2</c:v>
                      </c:pt>
                      <c:pt idx="5899">
                        <c:v>191.5</c:v>
                      </c:pt>
                      <c:pt idx="5900">
                        <c:v>193.5</c:v>
                      </c:pt>
                      <c:pt idx="5901">
                        <c:v>192</c:v>
                      </c:pt>
                      <c:pt idx="5902">
                        <c:v>193.4</c:v>
                      </c:pt>
                      <c:pt idx="5903">
                        <c:v>192</c:v>
                      </c:pt>
                      <c:pt idx="5904">
                        <c:v>190</c:v>
                      </c:pt>
                      <c:pt idx="5905">
                        <c:v>190.2</c:v>
                      </c:pt>
                      <c:pt idx="5906">
                        <c:v>192.2</c:v>
                      </c:pt>
                      <c:pt idx="5907">
                        <c:v>189.6</c:v>
                      </c:pt>
                      <c:pt idx="5908">
                        <c:v>192</c:v>
                      </c:pt>
                      <c:pt idx="5909">
                        <c:v>193.2</c:v>
                      </c:pt>
                      <c:pt idx="5910">
                        <c:v>191.1</c:v>
                      </c:pt>
                      <c:pt idx="5911">
                        <c:v>192.3</c:v>
                      </c:pt>
                      <c:pt idx="5912">
                        <c:v>191.9</c:v>
                      </c:pt>
                      <c:pt idx="5913">
                        <c:v>195.4</c:v>
                      </c:pt>
                      <c:pt idx="5914">
                        <c:v>192.8</c:v>
                      </c:pt>
                      <c:pt idx="5915">
                        <c:v>192.8</c:v>
                      </c:pt>
                      <c:pt idx="5916">
                        <c:v>191.6</c:v>
                      </c:pt>
                      <c:pt idx="5917">
                        <c:v>192.1</c:v>
                      </c:pt>
                      <c:pt idx="5918">
                        <c:v>193.3</c:v>
                      </c:pt>
                      <c:pt idx="5919">
                        <c:v>191</c:v>
                      </c:pt>
                      <c:pt idx="5920">
                        <c:v>191.4</c:v>
                      </c:pt>
                      <c:pt idx="5921">
                        <c:v>193.6</c:v>
                      </c:pt>
                      <c:pt idx="5922">
                        <c:v>193.5</c:v>
                      </c:pt>
                      <c:pt idx="5923">
                        <c:v>193.5</c:v>
                      </c:pt>
                      <c:pt idx="5924">
                        <c:v>192.4</c:v>
                      </c:pt>
                      <c:pt idx="5925">
                        <c:v>192.5</c:v>
                      </c:pt>
                      <c:pt idx="5926">
                        <c:v>193.3</c:v>
                      </c:pt>
                      <c:pt idx="5927">
                        <c:v>192.1</c:v>
                      </c:pt>
                      <c:pt idx="5928">
                        <c:v>188.3</c:v>
                      </c:pt>
                      <c:pt idx="5929">
                        <c:v>194.5</c:v>
                      </c:pt>
                      <c:pt idx="5930">
                        <c:v>190.5</c:v>
                      </c:pt>
                      <c:pt idx="5931">
                        <c:v>192.9</c:v>
                      </c:pt>
                      <c:pt idx="5932">
                        <c:v>191.3</c:v>
                      </c:pt>
                      <c:pt idx="5933">
                        <c:v>193.6</c:v>
                      </c:pt>
                      <c:pt idx="5934">
                        <c:v>193.3</c:v>
                      </c:pt>
                      <c:pt idx="5935">
                        <c:v>191.9</c:v>
                      </c:pt>
                      <c:pt idx="5936">
                        <c:v>190.4</c:v>
                      </c:pt>
                      <c:pt idx="5937">
                        <c:v>192.9</c:v>
                      </c:pt>
                      <c:pt idx="5938">
                        <c:v>188.6</c:v>
                      </c:pt>
                      <c:pt idx="5939">
                        <c:v>193.2</c:v>
                      </c:pt>
                      <c:pt idx="5940">
                        <c:v>191</c:v>
                      </c:pt>
                      <c:pt idx="5941">
                        <c:v>191.4</c:v>
                      </c:pt>
                      <c:pt idx="5942">
                        <c:v>192.4</c:v>
                      </c:pt>
                      <c:pt idx="5943">
                        <c:v>190.3</c:v>
                      </c:pt>
                      <c:pt idx="5944">
                        <c:v>194.7</c:v>
                      </c:pt>
                      <c:pt idx="5945">
                        <c:v>191.8</c:v>
                      </c:pt>
                      <c:pt idx="5946">
                        <c:v>194.1</c:v>
                      </c:pt>
                      <c:pt idx="5947">
                        <c:v>193.2</c:v>
                      </c:pt>
                      <c:pt idx="5948">
                        <c:v>191.1</c:v>
                      </c:pt>
                      <c:pt idx="5949">
                        <c:v>193</c:v>
                      </c:pt>
                      <c:pt idx="5950">
                        <c:v>193.4</c:v>
                      </c:pt>
                      <c:pt idx="5951">
                        <c:v>191.3</c:v>
                      </c:pt>
                      <c:pt idx="5952">
                        <c:v>192.7</c:v>
                      </c:pt>
                      <c:pt idx="5953">
                        <c:v>196.1</c:v>
                      </c:pt>
                      <c:pt idx="5954">
                        <c:v>191.1</c:v>
                      </c:pt>
                      <c:pt idx="5955">
                        <c:v>192.6</c:v>
                      </c:pt>
                      <c:pt idx="5956">
                        <c:v>191.3</c:v>
                      </c:pt>
                      <c:pt idx="5957">
                        <c:v>195.8</c:v>
                      </c:pt>
                      <c:pt idx="5958">
                        <c:v>190.7</c:v>
                      </c:pt>
                      <c:pt idx="5959">
                        <c:v>194</c:v>
                      </c:pt>
                      <c:pt idx="5960">
                        <c:v>191.3</c:v>
                      </c:pt>
                      <c:pt idx="5961">
                        <c:v>190.8</c:v>
                      </c:pt>
                      <c:pt idx="5962">
                        <c:v>193.3</c:v>
                      </c:pt>
                      <c:pt idx="5963">
                        <c:v>193</c:v>
                      </c:pt>
                      <c:pt idx="5964">
                        <c:v>193.2</c:v>
                      </c:pt>
                      <c:pt idx="5965">
                        <c:v>191.5</c:v>
                      </c:pt>
                      <c:pt idx="5966">
                        <c:v>194.4</c:v>
                      </c:pt>
                      <c:pt idx="5967">
                        <c:v>191.9</c:v>
                      </c:pt>
                      <c:pt idx="5968">
                        <c:v>189.7</c:v>
                      </c:pt>
                      <c:pt idx="5969">
                        <c:v>189.9</c:v>
                      </c:pt>
                      <c:pt idx="5970">
                        <c:v>192.6</c:v>
                      </c:pt>
                      <c:pt idx="5971">
                        <c:v>191</c:v>
                      </c:pt>
                      <c:pt idx="5972">
                        <c:v>190.2</c:v>
                      </c:pt>
                      <c:pt idx="5973">
                        <c:v>193.6</c:v>
                      </c:pt>
                      <c:pt idx="5974">
                        <c:v>191.1</c:v>
                      </c:pt>
                      <c:pt idx="5975">
                        <c:v>190.5</c:v>
                      </c:pt>
                      <c:pt idx="5976">
                        <c:v>188.3</c:v>
                      </c:pt>
                      <c:pt idx="5977">
                        <c:v>192.8</c:v>
                      </c:pt>
                      <c:pt idx="5978">
                        <c:v>190.5</c:v>
                      </c:pt>
                      <c:pt idx="5979">
                        <c:v>191</c:v>
                      </c:pt>
                      <c:pt idx="5980">
                        <c:v>192.8</c:v>
                      </c:pt>
                      <c:pt idx="5981">
                        <c:v>192</c:v>
                      </c:pt>
                      <c:pt idx="5982">
                        <c:v>192.1</c:v>
                      </c:pt>
                      <c:pt idx="5983">
                        <c:v>188.8</c:v>
                      </c:pt>
                      <c:pt idx="5984">
                        <c:v>190.2</c:v>
                      </c:pt>
                      <c:pt idx="5985">
                        <c:v>190.6</c:v>
                      </c:pt>
                      <c:pt idx="5986">
                        <c:v>190.6</c:v>
                      </c:pt>
                      <c:pt idx="5987">
                        <c:v>191</c:v>
                      </c:pt>
                      <c:pt idx="5988">
                        <c:v>189.5</c:v>
                      </c:pt>
                      <c:pt idx="5989">
                        <c:v>188.4</c:v>
                      </c:pt>
                      <c:pt idx="5990">
                        <c:v>192.6</c:v>
                      </c:pt>
                      <c:pt idx="5991">
                        <c:v>191</c:v>
                      </c:pt>
                      <c:pt idx="5992">
                        <c:v>189</c:v>
                      </c:pt>
                      <c:pt idx="5993">
                        <c:v>191.8</c:v>
                      </c:pt>
                      <c:pt idx="5994">
                        <c:v>194.3</c:v>
                      </c:pt>
                      <c:pt idx="5995">
                        <c:v>193.5</c:v>
                      </c:pt>
                      <c:pt idx="5996">
                        <c:v>191.9</c:v>
                      </c:pt>
                      <c:pt idx="5997">
                        <c:v>191.1</c:v>
                      </c:pt>
                      <c:pt idx="5998">
                        <c:v>192.3</c:v>
                      </c:pt>
                      <c:pt idx="5999">
                        <c:v>191</c:v>
                      </c:pt>
                      <c:pt idx="6000">
                        <c:v>190.7</c:v>
                      </c:pt>
                      <c:pt idx="6001">
                        <c:v>192.2</c:v>
                      </c:pt>
                      <c:pt idx="6002">
                        <c:v>190.8</c:v>
                      </c:pt>
                      <c:pt idx="6003">
                        <c:v>193.1</c:v>
                      </c:pt>
                      <c:pt idx="6004">
                        <c:v>189.9</c:v>
                      </c:pt>
                      <c:pt idx="6005">
                        <c:v>189.9</c:v>
                      </c:pt>
                      <c:pt idx="6006">
                        <c:v>191.3</c:v>
                      </c:pt>
                      <c:pt idx="6007">
                        <c:v>193.2</c:v>
                      </c:pt>
                      <c:pt idx="6008">
                        <c:v>189.9</c:v>
                      </c:pt>
                      <c:pt idx="6009">
                        <c:v>189.4</c:v>
                      </c:pt>
                      <c:pt idx="6010">
                        <c:v>193.9</c:v>
                      </c:pt>
                      <c:pt idx="6011">
                        <c:v>190.5</c:v>
                      </c:pt>
                      <c:pt idx="6012">
                        <c:v>190.6</c:v>
                      </c:pt>
                      <c:pt idx="6013">
                        <c:v>192.2</c:v>
                      </c:pt>
                      <c:pt idx="6014">
                        <c:v>195.5</c:v>
                      </c:pt>
                      <c:pt idx="6015">
                        <c:v>191.1</c:v>
                      </c:pt>
                      <c:pt idx="6016">
                        <c:v>191.8</c:v>
                      </c:pt>
                      <c:pt idx="6017">
                        <c:v>189</c:v>
                      </c:pt>
                      <c:pt idx="6018">
                        <c:v>192.8</c:v>
                      </c:pt>
                      <c:pt idx="6019">
                        <c:v>192</c:v>
                      </c:pt>
                      <c:pt idx="6020">
                        <c:v>190.7</c:v>
                      </c:pt>
                      <c:pt idx="6021">
                        <c:v>189.8</c:v>
                      </c:pt>
                      <c:pt idx="6022">
                        <c:v>193.7</c:v>
                      </c:pt>
                      <c:pt idx="6023">
                        <c:v>191.1</c:v>
                      </c:pt>
                      <c:pt idx="6024">
                        <c:v>194.3</c:v>
                      </c:pt>
                      <c:pt idx="6025">
                        <c:v>193.1</c:v>
                      </c:pt>
                      <c:pt idx="6026">
                        <c:v>192.4</c:v>
                      </c:pt>
                      <c:pt idx="6027">
                        <c:v>193.5</c:v>
                      </c:pt>
                      <c:pt idx="6028">
                        <c:v>191.5</c:v>
                      </c:pt>
                      <c:pt idx="6029">
                        <c:v>191.5</c:v>
                      </c:pt>
                      <c:pt idx="6030">
                        <c:v>190.5</c:v>
                      </c:pt>
                      <c:pt idx="6031">
                        <c:v>191.5</c:v>
                      </c:pt>
                      <c:pt idx="6032">
                        <c:v>190.9</c:v>
                      </c:pt>
                      <c:pt idx="6033">
                        <c:v>190</c:v>
                      </c:pt>
                      <c:pt idx="6034">
                        <c:v>189.4</c:v>
                      </c:pt>
                      <c:pt idx="6035">
                        <c:v>194</c:v>
                      </c:pt>
                      <c:pt idx="6036">
                        <c:v>188.9</c:v>
                      </c:pt>
                      <c:pt idx="6037">
                        <c:v>189.7</c:v>
                      </c:pt>
                      <c:pt idx="6038">
                        <c:v>190.3</c:v>
                      </c:pt>
                      <c:pt idx="6039">
                        <c:v>188.8</c:v>
                      </c:pt>
                      <c:pt idx="6040">
                        <c:v>188.7</c:v>
                      </c:pt>
                      <c:pt idx="6041">
                        <c:v>189.8</c:v>
                      </c:pt>
                      <c:pt idx="6042">
                        <c:v>190.9</c:v>
                      </c:pt>
                      <c:pt idx="6043">
                        <c:v>191.2</c:v>
                      </c:pt>
                      <c:pt idx="6044">
                        <c:v>192.1</c:v>
                      </c:pt>
                      <c:pt idx="6045">
                        <c:v>190.6</c:v>
                      </c:pt>
                      <c:pt idx="6046">
                        <c:v>189.4</c:v>
                      </c:pt>
                      <c:pt idx="6047">
                        <c:v>190.4</c:v>
                      </c:pt>
                      <c:pt idx="6048">
                        <c:v>190.8</c:v>
                      </c:pt>
                      <c:pt idx="6049">
                        <c:v>189.5</c:v>
                      </c:pt>
                      <c:pt idx="6050">
                        <c:v>194.1</c:v>
                      </c:pt>
                      <c:pt idx="6051">
                        <c:v>190.9</c:v>
                      </c:pt>
                      <c:pt idx="6052">
                        <c:v>192.8</c:v>
                      </c:pt>
                      <c:pt idx="6053">
                        <c:v>189.9</c:v>
                      </c:pt>
                      <c:pt idx="6054">
                        <c:v>191.1</c:v>
                      </c:pt>
                      <c:pt idx="6055">
                        <c:v>192.2</c:v>
                      </c:pt>
                      <c:pt idx="6056">
                        <c:v>189</c:v>
                      </c:pt>
                      <c:pt idx="6057">
                        <c:v>190.9</c:v>
                      </c:pt>
                      <c:pt idx="6058">
                        <c:v>191.8</c:v>
                      </c:pt>
                      <c:pt idx="6059">
                        <c:v>190.4</c:v>
                      </c:pt>
                      <c:pt idx="6060">
                        <c:v>190.7</c:v>
                      </c:pt>
                      <c:pt idx="6061">
                        <c:v>191.5</c:v>
                      </c:pt>
                      <c:pt idx="6062">
                        <c:v>191.3</c:v>
                      </c:pt>
                      <c:pt idx="6063">
                        <c:v>192.7</c:v>
                      </c:pt>
                      <c:pt idx="6064">
                        <c:v>189.5</c:v>
                      </c:pt>
                      <c:pt idx="6065">
                        <c:v>191.7</c:v>
                      </c:pt>
                      <c:pt idx="6066">
                        <c:v>186.1</c:v>
                      </c:pt>
                      <c:pt idx="6067">
                        <c:v>191.8</c:v>
                      </c:pt>
                      <c:pt idx="6068">
                        <c:v>189.2</c:v>
                      </c:pt>
                      <c:pt idx="6069">
                        <c:v>189.5</c:v>
                      </c:pt>
                      <c:pt idx="6070">
                        <c:v>191.9</c:v>
                      </c:pt>
                      <c:pt idx="6071">
                        <c:v>189.2</c:v>
                      </c:pt>
                      <c:pt idx="6072">
                        <c:v>190.7</c:v>
                      </c:pt>
                      <c:pt idx="6073">
                        <c:v>188.5</c:v>
                      </c:pt>
                      <c:pt idx="6074">
                        <c:v>190</c:v>
                      </c:pt>
                      <c:pt idx="6075">
                        <c:v>192.9</c:v>
                      </c:pt>
                      <c:pt idx="6076">
                        <c:v>191.8</c:v>
                      </c:pt>
                      <c:pt idx="6077">
                        <c:v>190.2</c:v>
                      </c:pt>
                      <c:pt idx="6078">
                        <c:v>189</c:v>
                      </c:pt>
                      <c:pt idx="6079">
                        <c:v>191.6</c:v>
                      </c:pt>
                      <c:pt idx="6080">
                        <c:v>191.2</c:v>
                      </c:pt>
                      <c:pt idx="6081">
                        <c:v>188.6</c:v>
                      </c:pt>
                      <c:pt idx="6082">
                        <c:v>189.3</c:v>
                      </c:pt>
                      <c:pt idx="6083">
                        <c:v>192.5</c:v>
                      </c:pt>
                      <c:pt idx="6084">
                        <c:v>187.6</c:v>
                      </c:pt>
                      <c:pt idx="6085">
                        <c:v>194</c:v>
                      </c:pt>
                      <c:pt idx="6086">
                        <c:v>189.4</c:v>
                      </c:pt>
                      <c:pt idx="6087">
                        <c:v>193.2</c:v>
                      </c:pt>
                      <c:pt idx="6088">
                        <c:v>192.4</c:v>
                      </c:pt>
                      <c:pt idx="6089">
                        <c:v>193.2</c:v>
                      </c:pt>
                      <c:pt idx="6090">
                        <c:v>191.1</c:v>
                      </c:pt>
                      <c:pt idx="6091">
                        <c:v>189.4</c:v>
                      </c:pt>
                      <c:pt idx="6092">
                        <c:v>192</c:v>
                      </c:pt>
                      <c:pt idx="6093">
                        <c:v>190.1</c:v>
                      </c:pt>
                      <c:pt idx="6094">
                        <c:v>188.3</c:v>
                      </c:pt>
                      <c:pt idx="6095">
                        <c:v>191.5</c:v>
                      </c:pt>
                      <c:pt idx="6096">
                        <c:v>192.6</c:v>
                      </c:pt>
                      <c:pt idx="6097">
                        <c:v>191.2</c:v>
                      </c:pt>
                      <c:pt idx="6098">
                        <c:v>185.7</c:v>
                      </c:pt>
                      <c:pt idx="6099">
                        <c:v>189.3</c:v>
                      </c:pt>
                      <c:pt idx="6100">
                        <c:v>191.2</c:v>
                      </c:pt>
                      <c:pt idx="6101">
                        <c:v>190.2</c:v>
                      </c:pt>
                      <c:pt idx="6102">
                        <c:v>189.2</c:v>
                      </c:pt>
                      <c:pt idx="6103">
                        <c:v>189.2</c:v>
                      </c:pt>
                      <c:pt idx="6104">
                        <c:v>190.6</c:v>
                      </c:pt>
                      <c:pt idx="6105">
                        <c:v>190.6</c:v>
                      </c:pt>
                      <c:pt idx="6106">
                        <c:v>190.1</c:v>
                      </c:pt>
                      <c:pt idx="6107">
                        <c:v>191.8</c:v>
                      </c:pt>
                      <c:pt idx="6108">
                        <c:v>190.7</c:v>
                      </c:pt>
                      <c:pt idx="6109">
                        <c:v>190.9</c:v>
                      </c:pt>
                      <c:pt idx="6110">
                        <c:v>189.5</c:v>
                      </c:pt>
                      <c:pt idx="6111">
                        <c:v>186.6</c:v>
                      </c:pt>
                      <c:pt idx="6112">
                        <c:v>189.3</c:v>
                      </c:pt>
                      <c:pt idx="6113">
                        <c:v>191.5</c:v>
                      </c:pt>
                      <c:pt idx="6114">
                        <c:v>191.7</c:v>
                      </c:pt>
                      <c:pt idx="6115">
                        <c:v>192.5</c:v>
                      </c:pt>
                      <c:pt idx="6116">
                        <c:v>189.9</c:v>
                      </c:pt>
                      <c:pt idx="6117">
                        <c:v>189.9</c:v>
                      </c:pt>
                      <c:pt idx="6118">
                        <c:v>191.1</c:v>
                      </c:pt>
                      <c:pt idx="6119">
                        <c:v>189.1</c:v>
                      </c:pt>
                      <c:pt idx="6120">
                        <c:v>190.1</c:v>
                      </c:pt>
                      <c:pt idx="6121">
                        <c:v>189.7</c:v>
                      </c:pt>
                      <c:pt idx="6122">
                        <c:v>191.5</c:v>
                      </c:pt>
                      <c:pt idx="6123">
                        <c:v>191</c:v>
                      </c:pt>
                      <c:pt idx="6124">
                        <c:v>190.3</c:v>
                      </c:pt>
                      <c:pt idx="6125">
                        <c:v>192.8</c:v>
                      </c:pt>
                      <c:pt idx="6126">
                        <c:v>191</c:v>
                      </c:pt>
                      <c:pt idx="6127">
                        <c:v>190.8</c:v>
                      </c:pt>
                      <c:pt idx="6128">
                        <c:v>188.1</c:v>
                      </c:pt>
                      <c:pt idx="6129">
                        <c:v>188.8</c:v>
                      </c:pt>
                      <c:pt idx="6130">
                        <c:v>187.2</c:v>
                      </c:pt>
                      <c:pt idx="6131">
                        <c:v>188.3</c:v>
                      </c:pt>
                      <c:pt idx="6132">
                        <c:v>188.8</c:v>
                      </c:pt>
                      <c:pt idx="6133">
                        <c:v>188.8</c:v>
                      </c:pt>
                      <c:pt idx="6134">
                        <c:v>186.9</c:v>
                      </c:pt>
                      <c:pt idx="6135">
                        <c:v>192.3</c:v>
                      </c:pt>
                      <c:pt idx="6136">
                        <c:v>188.6</c:v>
                      </c:pt>
                      <c:pt idx="6137">
                        <c:v>188.9</c:v>
                      </c:pt>
                      <c:pt idx="6138">
                        <c:v>192.3</c:v>
                      </c:pt>
                      <c:pt idx="6139">
                        <c:v>189.1</c:v>
                      </c:pt>
                      <c:pt idx="6140">
                        <c:v>191.8</c:v>
                      </c:pt>
                      <c:pt idx="6141">
                        <c:v>189.7</c:v>
                      </c:pt>
                      <c:pt idx="6142">
                        <c:v>194.9</c:v>
                      </c:pt>
                      <c:pt idx="6143">
                        <c:v>189.9</c:v>
                      </c:pt>
                      <c:pt idx="6144">
                        <c:v>188.9</c:v>
                      </c:pt>
                      <c:pt idx="6145">
                        <c:v>187.9</c:v>
                      </c:pt>
                      <c:pt idx="6146">
                        <c:v>189</c:v>
                      </c:pt>
                      <c:pt idx="6147">
                        <c:v>190.6</c:v>
                      </c:pt>
                      <c:pt idx="6148">
                        <c:v>188.3</c:v>
                      </c:pt>
                      <c:pt idx="6149">
                        <c:v>190.7</c:v>
                      </c:pt>
                      <c:pt idx="6150">
                        <c:v>187.5</c:v>
                      </c:pt>
                      <c:pt idx="6151">
                        <c:v>190.3</c:v>
                      </c:pt>
                      <c:pt idx="6152">
                        <c:v>194</c:v>
                      </c:pt>
                      <c:pt idx="6153">
                        <c:v>189.8</c:v>
                      </c:pt>
                      <c:pt idx="6154">
                        <c:v>189</c:v>
                      </c:pt>
                      <c:pt idx="6155">
                        <c:v>192.1</c:v>
                      </c:pt>
                      <c:pt idx="6156">
                        <c:v>189.7</c:v>
                      </c:pt>
                      <c:pt idx="6157">
                        <c:v>189.4</c:v>
                      </c:pt>
                      <c:pt idx="6158">
                        <c:v>195.8</c:v>
                      </c:pt>
                      <c:pt idx="6159">
                        <c:v>190.6</c:v>
                      </c:pt>
                      <c:pt idx="6160">
                        <c:v>191.2</c:v>
                      </c:pt>
                      <c:pt idx="6161">
                        <c:v>187.3</c:v>
                      </c:pt>
                      <c:pt idx="6162">
                        <c:v>190.6</c:v>
                      </c:pt>
                      <c:pt idx="6163">
                        <c:v>192.7</c:v>
                      </c:pt>
                      <c:pt idx="6164">
                        <c:v>189.6</c:v>
                      </c:pt>
                      <c:pt idx="6165">
                        <c:v>187.6</c:v>
                      </c:pt>
                      <c:pt idx="6166">
                        <c:v>191.3</c:v>
                      </c:pt>
                      <c:pt idx="6167">
                        <c:v>189.9</c:v>
                      </c:pt>
                      <c:pt idx="6168">
                        <c:v>189.5</c:v>
                      </c:pt>
                      <c:pt idx="6169">
                        <c:v>189.8</c:v>
                      </c:pt>
                      <c:pt idx="6170">
                        <c:v>187.8</c:v>
                      </c:pt>
                      <c:pt idx="6171">
                        <c:v>188</c:v>
                      </c:pt>
                      <c:pt idx="6172">
                        <c:v>188.1</c:v>
                      </c:pt>
                      <c:pt idx="6173">
                        <c:v>188.6</c:v>
                      </c:pt>
                      <c:pt idx="6174">
                        <c:v>189.3</c:v>
                      </c:pt>
                      <c:pt idx="6175">
                        <c:v>189.8</c:v>
                      </c:pt>
                      <c:pt idx="6176">
                        <c:v>190.3</c:v>
                      </c:pt>
                      <c:pt idx="6177">
                        <c:v>188.4</c:v>
                      </c:pt>
                      <c:pt idx="6178">
                        <c:v>188.1</c:v>
                      </c:pt>
                      <c:pt idx="6179">
                        <c:v>190.1</c:v>
                      </c:pt>
                      <c:pt idx="6180">
                        <c:v>193.2</c:v>
                      </c:pt>
                      <c:pt idx="6181">
                        <c:v>190.8</c:v>
                      </c:pt>
                      <c:pt idx="6182">
                        <c:v>189.9</c:v>
                      </c:pt>
                      <c:pt idx="6183">
                        <c:v>192.2</c:v>
                      </c:pt>
                      <c:pt idx="6184">
                        <c:v>190.9</c:v>
                      </c:pt>
                      <c:pt idx="6185">
                        <c:v>188.7</c:v>
                      </c:pt>
                      <c:pt idx="6186">
                        <c:v>191.5</c:v>
                      </c:pt>
                      <c:pt idx="6187">
                        <c:v>186.5</c:v>
                      </c:pt>
                      <c:pt idx="6188">
                        <c:v>188.6</c:v>
                      </c:pt>
                      <c:pt idx="6189">
                        <c:v>194.5</c:v>
                      </c:pt>
                      <c:pt idx="6190">
                        <c:v>189.7</c:v>
                      </c:pt>
                      <c:pt idx="6191">
                        <c:v>190.8</c:v>
                      </c:pt>
                      <c:pt idx="6192">
                        <c:v>192</c:v>
                      </c:pt>
                      <c:pt idx="6193">
                        <c:v>191.6</c:v>
                      </c:pt>
                      <c:pt idx="6194">
                        <c:v>190.4</c:v>
                      </c:pt>
                      <c:pt idx="6195">
                        <c:v>188.7</c:v>
                      </c:pt>
                      <c:pt idx="6196">
                        <c:v>189.7</c:v>
                      </c:pt>
                      <c:pt idx="6197">
                        <c:v>193.8</c:v>
                      </c:pt>
                      <c:pt idx="6198">
                        <c:v>189.1</c:v>
                      </c:pt>
                      <c:pt idx="6199">
                        <c:v>189.6</c:v>
                      </c:pt>
                      <c:pt idx="6200">
                        <c:v>189.6</c:v>
                      </c:pt>
                      <c:pt idx="6201">
                        <c:v>193.1</c:v>
                      </c:pt>
                      <c:pt idx="6202">
                        <c:v>190.9</c:v>
                      </c:pt>
                      <c:pt idx="6203">
                        <c:v>193.5</c:v>
                      </c:pt>
                      <c:pt idx="6204">
                        <c:v>191.4</c:v>
                      </c:pt>
                      <c:pt idx="6205">
                        <c:v>191.9</c:v>
                      </c:pt>
                      <c:pt idx="6206">
                        <c:v>190.7</c:v>
                      </c:pt>
                      <c:pt idx="6207">
                        <c:v>191.8</c:v>
                      </c:pt>
                      <c:pt idx="6208">
                        <c:v>190.9</c:v>
                      </c:pt>
                      <c:pt idx="6209">
                        <c:v>189.9</c:v>
                      </c:pt>
                      <c:pt idx="6210">
                        <c:v>189.6</c:v>
                      </c:pt>
                      <c:pt idx="6211">
                        <c:v>188.5</c:v>
                      </c:pt>
                      <c:pt idx="6212">
                        <c:v>188.6</c:v>
                      </c:pt>
                      <c:pt idx="6213">
                        <c:v>190.2</c:v>
                      </c:pt>
                      <c:pt idx="6214">
                        <c:v>193.1</c:v>
                      </c:pt>
                      <c:pt idx="6215">
                        <c:v>189.2</c:v>
                      </c:pt>
                      <c:pt idx="6216">
                        <c:v>189.2</c:v>
                      </c:pt>
                      <c:pt idx="6217">
                        <c:v>191.1</c:v>
                      </c:pt>
                      <c:pt idx="6218">
                        <c:v>191</c:v>
                      </c:pt>
                      <c:pt idx="6219">
                        <c:v>190.6</c:v>
                      </c:pt>
                      <c:pt idx="6220">
                        <c:v>191.1</c:v>
                      </c:pt>
                      <c:pt idx="6221">
                        <c:v>192.8</c:v>
                      </c:pt>
                      <c:pt idx="6222">
                        <c:v>189.3</c:v>
                      </c:pt>
                      <c:pt idx="6223">
                        <c:v>188.9</c:v>
                      </c:pt>
                      <c:pt idx="6224">
                        <c:v>188.9</c:v>
                      </c:pt>
                      <c:pt idx="6225">
                        <c:v>189.1</c:v>
                      </c:pt>
                      <c:pt idx="6226">
                        <c:v>191.9</c:v>
                      </c:pt>
                      <c:pt idx="6227">
                        <c:v>189.9</c:v>
                      </c:pt>
                      <c:pt idx="6228">
                        <c:v>190.4</c:v>
                      </c:pt>
                      <c:pt idx="6229">
                        <c:v>189.9</c:v>
                      </c:pt>
                      <c:pt idx="6230">
                        <c:v>190.5</c:v>
                      </c:pt>
                      <c:pt idx="6231">
                        <c:v>190.9</c:v>
                      </c:pt>
                      <c:pt idx="6232">
                        <c:v>190.4</c:v>
                      </c:pt>
                      <c:pt idx="6233">
                        <c:v>188.1</c:v>
                      </c:pt>
                      <c:pt idx="6234">
                        <c:v>191</c:v>
                      </c:pt>
                      <c:pt idx="6235">
                        <c:v>189.6</c:v>
                      </c:pt>
                      <c:pt idx="6236">
                        <c:v>189.2</c:v>
                      </c:pt>
                      <c:pt idx="6237">
                        <c:v>191</c:v>
                      </c:pt>
                      <c:pt idx="6238">
                        <c:v>191.6</c:v>
                      </c:pt>
                      <c:pt idx="6239">
                        <c:v>190.5</c:v>
                      </c:pt>
                      <c:pt idx="6240">
                        <c:v>189.7</c:v>
                      </c:pt>
                      <c:pt idx="6241">
                        <c:v>191.5</c:v>
                      </c:pt>
                      <c:pt idx="6242">
                        <c:v>190</c:v>
                      </c:pt>
                      <c:pt idx="6243">
                        <c:v>188.9</c:v>
                      </c:pt>
                      <c:pt idx="6244">
                        <c:v>193.6</c:v>
                      </c:pt>
                      <c:pt idx="6245">
                        <c:v>190.2</c:v>
                      </c:pt>
                      <c:pt idx="6246">
                        <c:v>192.4</c:v>
                      </c:pt>
                      <c:pt idx="6247">
                        <c:v>189.2</c:v>
                      </c:pt>
                      <c:pt idx="6248">
                        <c:v>192.9</c:v>
                      </c:pt>
                      <c:pt idx="6249">
                        <c:v>191.4</c:v>
                      </c:pt>
                      <c:pt idx="6250">
                        <c:v>189.8</c:v>
                      </c:pt>
                      <c:pt idx="6251">
                        <c:v>193.2</c:v>
                      </c:pt>
                      <c:pt idx="6252">
                        <c:v>190.5</c:v>
                      </c:pt>
                      <c:pt idx="6253">
                        <c:v>191</c:v>
                      </c:pt>
                      <c:pt idx="6254">
                        <c:v>191.6</c:v>
                      </c:pt>
                      <c:pt idx="6255">
                        <c:v>190.8</c:v>
                      </c:pt>
                      <c:pt idx="6256">
                        <c:v>193.3</c:v>
                      </c:pt>
                      <c:pt idx="6257">
                        <c:v>190.9</c:v>
                      </c:pt>
                      <c:pt idx="6258">
                        <c:v>193.2</c:v>
                      </c:pt>
                      <c:pt idx="6259">
                        <c:v>188.8</c:v>
                      </c:pt>
                      <c:pt idx="6260">
                        <c:v>190.6</c:v>
                      </c:pt>
                      <c:pt idx="6261">
                        <c:v>190.1</c:v>
                      </c:pt>
                      <c:pt idx="6262">
                        <c:v>190.1</c:v>
                      </c:pt>
                      <c:pt idx="6263">
                        <c:v>191.4</c:v>
                      </c:pt>
                      <c:pt idx="6264">
                        <c:v>188.9</c:v>
                      </c:pt>
                      <c:pt idx="6265">
                        <c:v>190.1</c:v>
                      </c:pt>
                      <c:pt idx="6266">
                        <c:v>193.6</c:v>
                      </c:pt>
                      <c:pt idx="6267">
                        <c:v>192.7</c:v>
                      </c:pt>
                      <c:pt idx="6268">
                        <c:v>191.3</c:v>
                      </c:pt>
                      <c:pt idx="6269">
                        <c:v>193.2</c:v>
                      </c:pt>
                      <c:pt idx="6270">
                        <c:v>192.4</c:v>
                      </c:pt>
                      <c:pt idx="6271">
                        <c:v>190.1</c:v>
                      </c:pt>
                      <c:pt idx="6272">
                        <c:v>189.3</c:v>
                      </c:pt>
                      <c:pt idx="6273">
                        <c:v>191.7</c:v>
                      </c:pt>
                      <c:pt idx="6274">
                        <c:v>193.6</c:v>
                      </c:pt>
                      <c:pt idx="6275">
                        <c:v>191</c:v>
                      </c:pt>
                      <c:pt idx="6276">
                        <c:v>190</c:v>
                      </c:pt>
                      <c:pt idx="6277">
                        <c:v>192.3</c:v>
                      </c:pt>
                      <c:pt idx="6278">
                        <c:v>190.3</c:v>
                      </c:pt>
                      <c:pt idx="6279">
                        <c:v>190.3</c:v>
                      </c:pt>
                      <c:pt idx="6280">
                        <c:v>189.3</c:v>
                      </c:pt>
                      <c:pt idx="6281">
                        <c:v>190.5</c:v>
                      </c:pt>
                      <c:pt idx="6282">
                        <c:v>189.2</c:v>
                      </c:pt>
                      <c:pt idx="6283">
                        <c:v>190.3</c:v>
                      </c:pt>
                      <c:pt idx="6284">
                        <c:v>191.4</c:v>
                      </c:pt>
                      <c:pt idx="6285">
                        <c:v>192.6</c:v>
                      </c:pt>
                      <c:pt idx="6286">
                        <c:v>193.9</c:v>
                      </c:pt>
                      <c:pt idx="6287">
                        <c:v>193.1</c:v>
                      </c:pt>
                      <c:pt idx="6288">
                        <c:v>192.4</c:v>
                      </c:pt>
                      <c:pt idx="6289">
                        <c:v>190.7</c:v>
                      </c:pt>
                      <c:pt idx="6290">
                        <c:v>194.2</c:v>
                      </c:pt>
                      <c:pt idx="6291">
                        <c:v>192.2</c:v>
                      </c:pt>
                      <c:pt idx="6292">
                        <c:v>191.1</c:v>
                      </c:pt>
                      <c:pt idx="6293">
                        <c:v>193.3</c:v>
                      </c:pt>
                      <c:pt idx="6294">
                        <c:v>191.4</c:v>
                      </c:pt>
                      <c:pt idx="6295">
                        <c:v>189.3</c:v>
                      </c:pt>
                      <c:pt idx="6296">
                        <c:v>190.3</c:v>
                      </c:pt>
                      <c:pt idx="6297">
                        <c:v>188.3</c:v>
                      </c:pt>
                      <c:pt idx="6298">
                        <c:v>193.1</c:v>
                      </c:pt>
                      <c:pt idx="6299">
                        <c:v>188.9</c:v>
                      </c:pt>
                      <c:pt idx="6300">
                        <c:v>191.2</c:v>
                      </c:pt>
                      <c:pt idx="6301">
                        <c:v>186.1</c:v>
                      </c:pt>
                      <c:pt idx="6302">
                        <c:v>190.2</c:v>
                      </c:pt>
                      <c:pt idx="6303">
                        <c:v>190.2</c:v>
                      </c:pt>
                      <c:pt idx="6304">
                        <c:v>190</c:v>
                      </c:pt>
                      <c:pt idx="6305">
                        <c:v>191.2</c:v>
                      </c:pt>
                      <c:pt idx="6306">
                        <c:v>192.9</c:v>
                      </c:pt>
                      <c:pt idx="6307">
                        <c:v>189.7</c:v>
                      </c:pt>
                      <c:pt idx="6308">
                        <c:v>187.1</c:v>
                      </c:pt>
                      <c:pt idx="6309">
                        <c:v>191.7</c:v>
                      </c:pt>
                      <c:pt idx="6310">
                        <c:v>192</c:v>
                      </c:pt>
                      <c:pt idx="6311">
                        <c:v>187.6</c:v>
                      </c:pt>
                      <c:pt idx="6312">
                        <c:v>190.5</c:v>
                      </c:pt>
                      <c:pt idx="6313">
                        <c:v>190</c:v>
                      </c:pt>
                      <c:pt idx="6314">
                        <c:v>190.2</c:v>
                      </c:pt>
                      <c:pt idx="6315">
                        <c:v>192.8</c:v>
                      </c:pt>
                      <c:pt idx="6316">
                        <c:v>189.9</c:v>
                      </c:pt>
                      <c:pt idx="6317">
                        <c:v>190.6</c:v>
                      </c:pt>
                      <c:pt idx="6318">
                        <c:v>191.6</c:v>
                      </c:pt>
                      <c:pt idx="6319">
                        <c:v>192.2</c:v>
                      </c:pt>
                      <c:pt idx="6320">
                        <c:v>189.2</c:v>
                      </c:pt>
                      <c:pt idx="6321">
                        <c:v>190.6</c:v>
                      </c:pt>
                      <c:pt idx="6322">
                        <c:v>191.5</c:v>
                      </c:pt>
                      <c:pt idx="6323">
                        <c:v>190.9</c:v>
                      </c:pt>
                      <c:pt idx="6324">
                        <c:v>190.8</c:v>
                      </c:pt>
                      <c:pt idx="6325">
                        <c:v>190.8</c:v>
                      </c:pt>
                      <c:pt idx="6326">
                        <c:v>191</c:v>
                      </c:pt>
                      <c:pt idx="6327">
                        <c:v>189.3</c:v>
                      </c:pt>
                      <c:pt idx="6328">
                        <c:v>191.6</c:v>
                      </c:pt>
                      <c:pt idx="6329">
                        <c:v>189.8</c:v>
                      </c:pt>
                      <c:pt idx="6330">
                        <c:v>189.5</c:v>
                      </c:pt>
                      <c:pt idx="6331">
                        <c:v>189.3</c:v>
                      </c:pt>
                      <c:pt idx="6332">
                        <c:v>193.4</c:v>
                      </c:pt>
                      <c:pt idx="6333">
                        <c:v>188.2</c:v>
                      </c:pt>
                      <c:pt idx="6334">
                        <c:v>190.5</c:v>
                      </c:pt>
                      <c:pt idx="6335">
                        <c:v>189.3</c:v>
                      </c:pt>
                      <c:pt idx="6336">
                        <c:v>190.2</c:v>
                      </c:pt>
                      <c:pt idx="6337">
                        <c:v>188.5</c:v>
                      </c:pt>
                      <c:pt idx="6338">
                        <c:v>189.2</c:v>
                      </c:pt>
                      <c:pt idx="6339">
                        <c:v>190.6</c:v>
                      </c:pt>
                      <c:pt idx="6340">
                        <c:v>190.9</c:v>
                      </c:pt>
                      <c:pt idx="6341">
                        <c:v>189</c:v>
                      </c:pt>
                      <c:pt idx="6342">
                        <c:v>191.2</c:v>
                      </c:pt>
                      <c:pt idx="6343">
                        <c:v>189.1</c:v>
                      </c:pt>
                      <c:pt idx="6344">
                        <c:v>191</c:v>
                      </c:pt>
                      <c:pt idx="6345">
                        <c:v>188.4</c:v>
                      </c:pt>
                      <c:pt idx="6346">
                        <c:v>188.7</c:v>
                      </c:pt>
                      <c:pt idx="6347">
                        <c:v>189</c:v>
                      </c:pt>
                      <c:pt idx="6348">
                        <c:v>190</c:v>
                      </c:pt>
                      <c:pt idx="6349">
                        <c:v>189.3</c:v>
                      </c:pt>
                      <c:pt idx="6350">
                        <c:v>190.5</c:v>
                      </c:pt>
                      <c:pt idx="6351">
                        <c:v>188.2</c:v>
                      </c:pt>
                      <c:pt idx="6352">
                        <c:v>190.3</c:v>
                      </c:pt>
                      <c:pt idx="6353">
                        <c:v>189.7</c:v>
                      </c:pt>
                      <c:pt idx="6354">
                        <c:v>189.2</c:v>
                      </c:pt>
                      <c:pt idx="6355">
                        <c:v>191.1</c:v>
                      </c:pt>
                      <c:pt idx="6356">
                        <c:v>190.9</c:v>
                      </c:pt>
                      <c:pt idx="6357">
                        <c:v>190.5</c:v>
                      </c:pt>
                      <c:pt idx="6358">
                        <c:v>188.5</c:v>
                      </c:pt>
                      <c:pt idx="6359">
                        <c:v>189.6</c:v>
                      </c:pt>
                      <c:pt idx="6360">
                        <c:v>191.1</c:v>
                      </c:pt>
                      <c:pt idx="6361">
                        <c:v>186.8</c:v>
                      </c:pt>
                      <c:pt idx="6362">
                        <c:v>189.1</c:v>
                      </c:pt>
                      <c:pt idx="6363">
                        <c:v>189.3</c:v>
                      </c:pt>
                      <c:pt idx="6364">
                        <c:v>187.9</c:v>
                      </c:pt>
                      <c:pt idx="6365">
                        <c:v>192.8</c:v>
                      </c:pt>
                      <c:pt idx="6366">
                        <c:v>189.3</c:v>
                      </c:pt>
                      <c:pt idx="6367">
                        <c:v>186.6</c:v>
                      </c:pt>
                      <c:pt idx="6368">
                        <c:v>189.4</c:v>
                      </c:pt>
                      <c:pt idx="6369">
                        <c:v>189.1</c:v>
                      </c:pt>
                      <c:pt idx="6370">
                        <c:v>187</c:v>
                      </c:pt>
                      <c:pt idx="6371">
                        <c:v>190.5</c:v>
                      </c:pt>
                      <c:pt idx="6372">
                        <c:v>189.5</c:v>
                      </c:pt>
                      <c:pt idx="6373">
                        <c:v>191.2</c:v>
                      </c:pt>
                      <c:pt idx="6374">
                        <c:v>187.5</c:v>
                      </c:pt>
                      <c:pt idx="6375">
                        <c:v>189.5</c:v>
                      </c:pt>
                      <c:pt idx="6376">
                        <c:v>187.1</c:v>
                      </c:pt>
                      <c:pt idx="6377">
                        <c:v>189.5</c:v>
                      </c:pt>
                      <c:pt idx="6378">
                        <c:v>186.9</c:v>
                      </c:pt>
                      <c:pt idx="6379">
                        <c:v>190</c:v>
                      </c:pt>
                      <c:pt idx="6380">
                        <c:v>190.4</c:v>
                      </c:pt>
                      <c:pt idx="6381">
                        <c:v>188</c:v>
                      </c:pt>
                      <c:pt idx="6382">
                        <c:v>190.3</c:v>
                      </c:pt>
                      <c:pt idx="6383">
                        <c:v>188.4</c:v>
                      </c:pt>
                      <c:pt idx="6384">
                        <c:v>188.3</c:v>
                      </c:pt>
                      <c:pt idx="6385">
                        <c:v>188</c:v>
                      </c:pt>
                      <c:pt idx="6386">
                        <c:v>189.2</c:v>
                      </c:pt>
                      <c:pt idx="6387">
                        <c:v>189.8</c:v>
                      </c:pt>
                      <c:pt idx="6388">
                        <c:v>187.4</c:v>
                      </c:pt>
                      <c:pt idx="6389">
                        <c:v>193.3</c:v>
                      </c:pt>
                      <c:pt idx="6390">
                        <c:v>188</c:v>
                      </c:pt>
                      <c:pt idx="6391">
                        <c:v>186.6</c:v>
                      </c:pt>
                      <c:pt idx="6392">
                        <c:v>187.4</c:v>
                      </c:pt>
                      <c:pt idx="6393">
                        <c:v>189.9</c:v>
                      </c:pt>
                      <c:pt idx="6394">
                        <c:v>190.2</c:v>
                      </c:pt>
                      <c:pt idx="6395">
                        <c:v>186.3</c:v>
                      </c:pt>
                      <c:pt idx="6396">
                        <c:v>188.8</c:v>
                      </c:pt>
                      <c:pt idx="6397">
                        <c:v>189.7</c:v>
                      </c:pt>
                      <c:pt idx="6398">
                        <c:v>189.5</c:v>
                      </c:pt>
                      <c:pt idx="6399">
                        <c:v>185.7</c:v>
                      </c:pt>
                      <c:pt idx="6400">
                        <c:v>189.2</c:v>
                      </c:pt>
                      <c:pt idx="6401">
                        <c:v>189.6</c:v>
                      </c:pt>
                      <c:pt idx="6402">
                        <c:v>188.1</c:v>
                      </c:pt>
                      <c:pt idx="6403">
                        <c:v>189.8</c:v>
                      </c:pt>
                      <c:pt idx="6404">
                        <c:v>189.8</c:v>
                      </c:pt>
                      <c:pt idx="6405">
                        <c:v>189.9</c:v>
                      </c:pt>
                      <c:pt idx="6406">
                        <c:v>188.9</c:v>
                      </c:pt>
                      <c:pt idx="6407">
                        <c:v>188.7</c:v>
                      </c:pt>
                      <c:pt idx="6408">
                        <c:v>186.5</c:v>
                      </c:pt>
                      <c:pt idx="6409">
                        <c:v>188.6</c:v>
                      </c:pt>
                      <c:pt idx="6410">
                        <c:v>190.3</c:v>
                      </c:pt>
                      <c:pt idx="6411">
                        <c:v>189.8</c:v>
                      </c:pt>
                      <c:pt idx="6412">
                        <c:v>191.9</c:v>
                      </c:pt>
                      <c:pt idx="6413">
                        <c:v>189.3</c:v>
                      </c:pt>
                      <c:pt idx="6414">
                        <c:v>192.5</c:v>
                      </c:pt>
                      <c:pt idx="6415">
                        <c:v>189.4</c:v>
                      </c:pt>
                      <c:pt idx="6416">
                        <c:v>190.4</c:v>
                      </c:pt>
                      <c:pt idx="6417">
                        <c:v>188.3</c:v>
                      </c:pt>
                      <c:pt idx="6418">
                        <c:v>189.4</c:v>
                      </c:pt>
                      <c:pt idx="6419">
                        <c:v>189.5</c:v>
                      </c:pt>
                      <c:pt idx="6420">
                        <c:v>189.5</c:v>
                      </c:pt>
                      <c:pt idx="6421">
                        <c:v>189.2</c:v>
                      </c:pt>
                      <c:pt idx="6422">
                        <c:v>189.5</c:v>
                      </c:pt>
                      <c:pt idx="6423">
                        <c:v>189</c:v>
                      </c:pt>
                      <c:pt idx="6424">
                        <c:v>188.5</c:v>
                      </c:pt>
                      <c:pt idx="6425">
                        <c:v>188.4</c:v>
                      </c:pt>
                      <c:pt idx="6426">
                        <c:v>191.2</c:v>
                      </c:pt>
                      <c:pt idx="6427">
                        <c:v>189.3</c:v>
                      </c:pt>
                      <c:pt idx="6428">
                        <c:v>192.1</c:v>
                      </c:pt>
                      <c:pt idx="6429">
                        <c:v>188.9</c:v>
                      </c:pt>
                      <c:pt idx="6430">
                        <c:v>185.7</c:v>
                      </c:pt>
                      <c:pt idx="6431">
                        <c:v>189.6</c:v>
                      </c:pt>
                      <c:pt idx="6432">
                        <c:v>187.2</c:v>
                      </c:pt>
                      <c:pt idx="6433">
                        <c:v>188.8</c:v>
                      </c:pt>
                      <c:pt idx="6434">
                        <c:v>187.9</c:v>
                      </c:pt>
                      <c:pt idx="6435">
                        <c:v>190.9</c:v>
                      </c:pt>
                      <c:pt idx="6436">
                        <c:v>188.2</c:v>
                      </c:pt>
                      <c:pt idx="6437">
                        <c:v>189.9</c:v>
                      </c:pt>
                      <c:pt idx="6438">
                        <c:v>188.9</c:v>
                      </c:pt>
                      <c:pt idx="6439">
                        <c:v>190.8</c:v>
                      </c:pt>
                      <c:pt idx="6440">
                        <c:v>187.8</c:v>
                      </c:pt>
                      <c:pt idx="6441">
                        <c:v>190</c:v>
                      </c:pt>
                      <c:pt idx="6442">
                        <c:v>191.3</c:v>
                      </c:pt>
                      <c:pt idx="6443">
                        <c:v>189</c:v>
                      </c:pt>
                      <c:pt idx="6444">
                        <c:v>187.7</c:v>
                      </c:pt>
                      <c:pt idx="6445">
                        <c:v>187.9</c:v>
                      </c:pt>
                      <c:pt idx="6446">
                        <c:v>189.2</c:v>
                      </c:pt>
                      <c:pt idx="6447">
                        <c:v>188.4</c:v>
                      </c:pt>
                      <c:pt idx="6448">
                        <c:v>188.3</c:v>
                      </c:pt>
                      <c:pt idx="6449">
                        <c:v>188.1</c:v>
                      </c:pt>
                      <c:pt idx="6450">
                        <c:v>188.2</c:v>
                      </c:pt>
                      <c:pt idx="6451">
                        <c:v>188.5</c:v>
                      </c:pt>
                      <c:pt idx="6452">
                        <c:v>186.9</c:v>
                      </c:pt>
                      <c:pt idx="6453">
                        <c:v>187.4</c:v>
                      </c:pt>
                      <c:pt idx="6454">
                        <c:v>190.1</c:v>
                      </c:pt>
                      <c:pt idx="6455">
                        <c:v>186.8</c:v>
                      </c:pt>
                      <c:pt idx="6456">
                        <c:v>189.2</c:v>
                      </c:pt>
                      <c:pt idx="6457">
                        <c:v>190</c:v>
                      </c:pt>
                      <c:pt idx="6458">
                        <c:v>187.6</c:v>
                      </c:pt>
                      <c:pt idx="6459">
                        <c:v>187.6</c:v>
                      </c:pt>
                      <c:pt idx="6460">
                        <c:v>185.5</c:v>
                      </c:pt>
                      <c:pt idx="6461">
                        <c:v>185.7</c:v>
                      </c:pt>
                      <c:pt idx="6462">
                        <c:v>188.4</c:v>
                      </c:pt>
                      <c:pt idx="6463">
                        <c:v>188.5</c:v>
                      </c:pt>
                      <c:pt idx="6464">
                        <c:v>191</c:v>
                      </c:pt>
                      <c:pt idx="6465">
                        <c:v>189.2</c:v>
                      </c:pt>
                      <c:pt idx="6466">
                        <c:v>189.4</c:v>
                      </c:pt>
                      <c:pt idx="6467">
                        <c:v>188.3</c:v>
                      </c:pt>
                      <c:pt idx="6468">
                        <c:v>188.4</c:v>
                      </c:pt>
                      <c:pt idx="6469">
                        <c:v>191.4</c:v>
                      </c:pt>
                      <c:pt idx="6470">
                        <c:v>188.5</c:v>
                      </c:pt>
                      <c:pt idx="6471">
                        <c:v>191.1</c:v>
                      </c:pt>
                      <c:pt idx="6472">
                        <c:v>188.5</c:v>
                      </c:pt>
                      <c:pt idx="6473">
                        <c:v>189.9</c:v>
                      </c:pt>
                      <c:pt idx="6474">
                        <c:v>190.4</c:v>
                      </c:pt>
                      <c:pt idx="6475">
                        <c:v>185.2</c:v>
                      </c:pt>
                      <c:pt idx="6476">
                        <c:v>187.2</c:v>
                      </c:pt>
                      <c:pt idx="6477">
                        <c:v>185.6</c:v>
                      </c:pt>
                      <c:pt idx="6478">
                        <c:v>191</c:v>
                      </c:pt>
                      <c:pt idx="6479">
                        <c:v>188.4</c:v>
                      </c:pt>
                      <c:pt idx="6480">
                        <c:v>188.8</c:v>
                      </c:pt>
                      <c:pt idx="6481">
                        <c:v>189.2</c:v>
                      </c:pt>
                      <c:pt idx="6482">
                        <c:v>189.1</c:v>
                      </c:pt>
                      <c:pt idx="6483">
                        <c:v>186.1</c:v>
                      </c:pt>
                      <c:pt idx="6484">
                        <c:v>187.7</c:v>
                      </c:pt>
                      <c:pt idx="6485">
                        <c:v>186.4</c:v>
                      </c:pt>
                      <c:pt idx="6486">
                        <c:v>185.8</c:v>
                      </c:pt>
                      <c:pt idx="6487">
                        <c:v>185.5</c:v>
                      </c:pt>
                      <c:pt idx="6488">
                        <c:v>188.7</c:v>
                      </c:pt>
                      <c:pt idx="6489">
                        <c:v>191.1</c:v>
                      </c:pt>
                      <c:pt idx="6490">
                        <c:v>186.6</c:v>
                      </c:pt>
                      <c:pt idx="6491">
                        <c:v>187.5</c:v>
                      </c:pt>
                      <c:pt idx="6492">
                        <c:v>185.1</c:v>
                      </c:pt>
                      <c:pt idx="6493">
                        <c:v>188.3</c:v>
                      </c:pt>
                      <c:pt idx="6494">
                        <c:v>188.8</c:v>
                      </c:pt>
                      <c:pt idx="6495">
                        <c:v>189.4</c:v>
                      </c:pt>
                      <c:pt idx="6496">
                        <c:v>188.5</c:v>
                      </c:pt>
                      <c:pt idx="6497">
                        <c:v>192.2</c:v>
                      </c:pt>
                      <c:pt idx="6498">
                        <c:v>187.4</c:v>
                      </c:pt>
                      <c:pt idx="6499">
                        <c:v>188.6</c:v>
                      </c:pt>
                      <c:pt idx="6500">
                        <c:v>189.5</c:v>
                      </c:pt>
                      <c:pt idx="6501">
                        <c:v>187.1</c:v>
                      </c:pt>
                      <c:pt idx="6502">
                        <c:v>188</c:v>
                      </c:pt>
                      <c:pt idx="6503">
                        <c:v>188</c:v>
                      </c:pt>
                      <c:pt idx="6504">
                        <c:v>190.1</c:v>
                      </c:pt>
                      <c:pt idx="6505">
                        <c:v>192.3</c:v>
                      </c:pt>
                      <c:pt idx="6506">
                        <c:v>189.6</c:v>
                      </c:pt>
                      <c:pt idx="6507">
                        <c:v>192.2</c:v>
                      </c:pt>
                      <c:pt idx="6508">
                        <c:v>188.9</c:v>
                      </c:pt>
                      <c:pt idx="6509">
                        <c:v>189.2</c:v>
                      </c:pt>
                      <c:pt idx="6510">
                        <c:v>191.3</c:v>
                      </c:pt>
                      <c:pt idx="6511">
                        <c:v>190.4</c:v>
                      </c:pt>
                      <c:pt idx="6512">
                        <c:v>188.1</c:v>
                      </c:pt>
                      <c:pt idx="6513">
                        <c:v>188.7</c:v>
                      </c:pt>
                      <c:pt idx="6514">
                        <c:v>190.3</c:v>
                      </c:pt>
                      <c:pt idx="6515">
                        <c:v>188.5</c:v>
                      </c:pt>
                      <c:pt idx="6516">
                        <c:v>186.7</c:v>
                      </c:pt>
                      <c:pt idx="6517">
                        <c:v>189</c:v>
                      </c:pt>
                      <c:pt idx="6518">
                        <c:v>190.1</c:v>
                      </c:pt>
                      <c:pt idx="6519">
                        <c:v>188.2</c:v>
                      </c:pt>
                      <c:pt idx="6520">
                        <c:v>187.2</c:v>
                      </c:pt>
                      <c:pt idx="6521">
                        <c:v>188.2</c:v>
                      </c:pt>
                      <c:pt idx="6522">
                        <c:v>189.2</c:v>
                      </c:pt>
                      <c:pt idx="6523">
                        <c:v>189.9</c:v>
                      </c:pt>
                      <c:pt idx="6524">
                        <c:v>188.3</c:v>
                      </c:pt>
                      <c:pt idx="6525">
                        <c:v>190.3</c:v>
                      </c:pt>
                      <c:pt idx="6526">
                        <c:v>188.3</c:v>
                      </c:pt>
                      <c:pt idx="6527">
                        <c:v>188.7</c:v>
                      </c:pt>
                      <c:pt idx="6528">
                        <c:v>186.7</c:v>
                      </c:pt>
                      <c:pt idx="6529">
                        <c:v>190.2</c:v>
                      </c:pt>
                      <c:pt idx="6530">
                        <c:v>187.4</c:v>
                      </c:pt>
                      <c:pt idx="6531">
                        <c:v>187.5</c:v>
                      </c:pt>
                      <c:pt idx="6532">
                        <c:v>186.9</c:v>
                      </c:pt>
                      <c:pt idx="6533">
                        <c:v>188.3</c:v>
                      </c:pt>
                      <c:pt idx="6534">
                        <c:v>190.7</c:v>
                      </c:pt>
                      <c:pt idx="6535">
                        <c:v>188.2</c:v>
                      </c:pt>
                      <c:pt idx="6536">
                        <c:v>186.9</c:v>
                      </c:pt>
                      <c:pt idx="6537">
                        <c:v>191.1</c:v>
                      </c:pt>
                      <c:pt idx="6538">
                        <c:v>191.6</c:v>
                      </c:pt>
                      <c:pt idx="6539">
                        <c:v>190.5</c:v>
                      </c:pt>
                      <c:pt idx="6540">
                        <c:v>190.4</c:v>
                      </c:pt>
                      <c:pt idx="6541">
                        <c:v>190.2</c:v>
                      </c:pt>
                      <c:pt idx="6542">
                        <c:v>187.2</c:v>
                      </c:pt>
                      <c:pt idx="6543">
                        <c:v>187.8</c:v>
                      </c:pt>
                      <c:pt idx="6544">
                        <c:v>188.6</c:v>
                      </c:pt>
                      <c:pt idx="6545">
                        <c:v>192.2</c:v>
                      </c:pt>
                      <c:pt idx="6546">
                        <c:v>188.9</c:v>
                      </c:pt>
                      <c:pt idx="6547">
                        <c:v>188.6</c:v>
                      </c:pt>
                      <c:pt idx="6548">
                        <c:v>190.6</c:v>
                      </c:pt>
                      <c:pt idx="6549">
                        <c:v>189.7</c:v>
                      </c:pt>
                      <c:pt idx="6550">
                        <c:v>189.4</c:v>
                      </c:pt>
                      <c:pt idx="6551">
                        <c:v>188.1</c:v>
                      </c:pt>
                      <c:pt idx="6552">
                        <c:v>188.4</c:v>
                      </c:pt>
                      <c:pt idx="6553">
                        <c:v>188.6</c:v>
                      </c:pt>
                      <c:pt idx="6554">
                        <c:v>190.4</c:v>
                      </c:pt>
                      <c:pt idx="6555">
                        <c:v>187.8</c:v>
                      </c:pt>
                      <c:pt idx="6556">
                        <c:v>188.2</c:v>
                      </c:pt>
                      <c:pt idx="6557">
                        <c:v>190</c:v>
                      </c:pt>
                      <c:pt idx="6558">
                        <c:v>189.3</c:v>
                      </c:pt>
                      <c:pt idx="6559">
                        <c:v>193.8</c:v>
                      </c:pt>
                      <c:pt idx="6560">
                        <c:v>186.9</c:v>
                      </c:pt>
                      <c:pt idx="6561">
                        <c:v>190.3</c:v>
                      </c:pt>
                      <c:pt idx="6562">
                        <c:v>190.3</c:v>
                      </c:pt>
                      <c:pt idx="6563">
                        <c:v>186.6</c:v>
                      </c:pt>
                      <c:pt idx="6564">
                        <c:v>188</c:v>
                      </c:pt>
                      <c:pt idx="6565">
                        <c:v>189</c:v>
                      </c:pt>
                      <c:pt idx="6566">
                        <c:v>189.1</c:v>
                      </c:pt>
                      <c:pt idx="6567">
                        <c:v>187.6</c:v>
                      </c:pt>
                      <c:pt idx="6568">
                        <c:v>187.3</c:v>
                      </c:pt>
                      <c:pt idx="6569">
                        <c:v>190.9</c:v>
                      </c:pt>
                      <c:pt idx="6570">
                        <c:v>188.3</c:v>
                      </c:pt>
                      <c:pt idx="6571">
                        <c:v>189.4</c:v>
                      </c:pt>
                      <c:pt idx="6572">
                        <c:v>187.9</c:v>
                      </c:pt>
                      <c:pt idx="6573">
                        <c:v>188</c:v>
                      </c:pt>
                      <c:pt idx="6574">
                        <c:v>187.9</c:v>
                      </c:pt>
                      <c:pt idx="6575">
                        <c:v>188.1</c:v>
                      </c:pt>
                      <c:pt idx="6576">
                        <c:v>189.5</c:v>
                      </c:pt>
                      <c:pt idx="6577">
                        <c:v>188.7</c:v>
                      </c:pt>
                      <c:pt idx="6578">
                        <c:v>187</c:v>
                      </c:pt>
                      <c:pt idx="6579">
                        <c:v>188.4</c:v>
                      </c:pt>
                      <c:pt idx="6580">
                        <c:v>189.6</c:v>
                      </c:pt>
                      <c:pt idx="6581">
                        <c:v>191.1</c:v>
                      </c:pt>
                      <c:pt idx="6582">
                        <c:v>189.3</c:v>
                      </c:pt>
                      <c:pt idx="6583">
                        <c:v>188.1</c:v>
                      </c:pt>
                      <c:pt idx="6584">
                        <c:v>189.4</c:v>
                      </c:pt>
                      <c:pt idx="6585">
                        <c:v>190.2</c:v>
                      </c:pt>
                      <c:pt idx="6586">
                        <c:v>188.5</c:v>
                      </c:pt>
                      <c:pt idx="6587">
                        <c:v>185.2</c:v>
                      </c:pt>
                      <c:pt idx="6588">
                        <c:v>186.3</c:v>
                      </c:pt>
                      <c:pt idx="6589">
                        <c:v>187.9</c:v>
                      </c:pt>
                      <c:pt idx="6590">
                        <c:v>186.3</c:v>
                      </c:pt>
                      <c:pt idx="6591">
                        <c:v>188.1</c:v>
                      </c:pt>
                      <c:pt idx="6592">
                        <c:v>187.4</c:v>
                      </c:pt>
                      <c:pt idx="6593">
                        <c:v>189.8</c:v>
                      </c:pt>
                      <c:pt idx="6594">
                        <c:v>187.5</c:v>
                      </c:pt>
                      <c:pt idx="6595">
                        <c:v>186.8</c:v>
                      </c:pt>
                      <c:pt idx="6596">
                        <c:v>186.6</c:v>
                      </c:pt>
                      <c:pt idx="6597">
                        <c:v>187.7</c:v>
                      </c:pt>
                      <c:pt idx="6598">
                        <c:v>188.4</c:v>
                      </c:pt>
                      <c:pt idx="6599">
                        <c:v>187.1</c:v>
                      </c:pt>
                      <c:pt idx="6600">
                        <c:v>187.4</c:v>
                      </c:pt>
                      <c:pt idx="6601">
                        <c:v>184.8</c:v>
                      </c:pt>
                      <c:pt idx="6602">
                        <c:v>185.7</c:v>
                      </c:pt>
                      <c:pt idx="6603">
                        <c:v>188</c:v>
                      </c:pt>
                      <c:pt idx="6604">
                        <c:v>188.7</c:v>
                      </c:pt>
                      <c:pt idx="6605">
                        <c:v>185</c:v>
                      </c:pt>
                      <c:pt idx="6606">
                        <c:v>188</c:v>
                      </c:pt>
                      <c:pt idx="6607">
                        <c:v>185.8</c:v>
                      </c:pt>
                      <c:pt idx="6608">
                        <c:v>187.2</c:v>
                      </c:pt>
                      <c:pt idx="6609">
                        <c:v>187.1</c:v>
                      </c:pt>
                      <c:pt idx="6610">
                        <c:v>188.4</c:v>
                      </c:pt>
                      <c:pt idx="6611">
                        <c:v>188.3</c:v>
                      </c:pt>
                      <c:pt idx="6612">
                        <c:v>188.2</c:v>
                      </c:pt>
                      <c:pt idx="6613">
                        <c:v>187.9</c:v>
                      </c:pt>
                      <c:pt idx="6614">
                        <c:v>189.5</c:v>
                      </c:pt>
                      <c:pt idx="6615">
                        <c:v>184.3</c:v>
                      </c:pt>
                      <c:pt idx="6616">
                        <c:v>191.3</c:v>
                      </c:pt>
                      <c:pt idx="6617">
                        <c:v>187.1</c:v>
                      </c:pt>
                      <c:pt idx="6618">
                        <c:v>189.5</c:v>
                      </c:pt>
                      <c:pt idx="6619">
                        <c:v>187.1</c:v>
                      </c:pt>
                      <c:pt idx="6620">
                        <c:v>187.7</c:v>
                      </c:pt>
                      <c:pt idx="6621">
                        <c:v>187.8</c:v>
                      </c:pt>
                      <c:pt idx="6622">
                        <c:v>193.2</c:v>
                      </c:pt>
                      <c:pt idx="6623">
                        <c:v>187.4</c:v>
                      </c:pt>
                      <c:pt idx="6624">
                        <c:v>188.2</c:v>
                      </c:pt>
                      <c:pt idx="6625">
                        <c:v>188.9</c:v>
                      </c:pt>
                      <c:pt idx="6626">
                        <c:v>189.3</c:v>
                      </c:pt>
                      <c:pt idx="6627">
                        <c:v>186.6</c:v>
                      </c:pt>
                      <c:pt idx="6628">
                        <c:v>185.5</c:v>
                      </c:pt>
                      <c:pt idx="6629">
                        <c:v>190.8</c:v>
                      </c:pt>
                      <c:pt idx="6630">
                        <c:v>186.7</c:v>
                      </c:pt>
                      <c:pt idx="6631">
                        <c:v>185.2</c:v>
                      </c:pt>
                      <c:pt idx="6632">
                        <c:v>188.7</c:v>
                      </c:pt>
                      <c:pt idx="6633">
                        <c:v>186.8</c:v>
                      </c:pt>
                      <c:pt idx="6634">
                        <c:v>189.1</c:v>
                      </c:pt>
                      <c:pt idx="6635">
                        <c:v>187.6</c:v>
                      </c:pt>
                      <c:pt idx="6636">
                        <c:v>186.9</c:v>
                      </c:pt>
                      <c:pt idx="6637">
                        <c:v>186.7</c:v>
                      </c:pt>
                      <c:pt idx="6638">
                        <c:v>187.1</c:v>
                      </c:pt>
                      <c:pt idx="6639">
                        <c:v>189.3</c:v>
                      </c:pt>
                      <c:pt idx="6640">
                        <c:v>189.4</c:v>
                      </c:pt>
                      <c:pt idx="6641">
                        <c:v>185.2</c:v>
                      </c:pt>
                      <c:pt idx="6642">
                        <c:v>190.3</c:v>
                      </c:pt>
                      <c:pt idx="6643">
                        <c:v>189.1</c:v>
                      </c:pt>
                      <c:pt idx="6644">
                        <c:v>187.8</c:v>
                      </c:pt>
                      <c:pt idx="6645">
                        <c:v>187.6</c:v>
                      </c:pt>
                      <c:pt idx="6646">
                        <c:v>185.9</c:v>
                      </c:pt>
                      <c:pt idx="6647">
                        <c:v>187.3</c:v>
                      </c:pt>
                      <c:pt idx="6648">
                        <c:v>184.7</c:v>
                      </c:pt>
                      <c:pt idx="6649">
                        <c:v>187.8</c:v>
                      </c:pt>
                      <c:pt idx="6650">
                        <c:v>186.6</c:v>
                      </c:pt>
                      <c:pt idx="6651">
                        <c:v>192</c:v>
                      </c:pt>
                      <c:pt idx="6652">
                        <c:v>186.6</c:v>
                      </c:pt>
                      <c:pt idx="6653">
                        <c:v>188.1</c:v>
                      </c:pt>
                      <c:pt idx="6654">
                        <c:v>187.6</c:v>
                      </c:pt>
                      <c:pt idx="6655">
                        <c:v>190.2</c:v>
                      </c:pt>
                      <c:pt idx="6656">
                        <c:v>185.5</c:v>
                      </c:pt>
                      <c:pt idx="6657">
                        <c:v>188.5</c:v>
                      </c:pt>
                      <c:pt idx="6658">
                        <c:v>187.5</c:v>
                      </c:pt>
                      <c:pt idx="6659">
                        <c:v>188</c:v>
                      </c:pt>
                      <c:pt idx="6660">
                        <c:v>188.3</c:v>
                      </c:pt>
                      <c:pt idx="6661">
                        <c:v>188.8</c:v>
                      </c:pt>
                      <c:pt idx="6662">
                        <c:v>186.2</c:v>
                      </c:pt>
                      <c:pt idx="6663">
                        <c:v>186.9</c:v>
                      </c:pt>
                      <c:pt idx="6664">
                        <c:v>188.9</c:v>
                      </c:pt>
                      <c:pt idx="6665">
                        <c:v>190.4</c:v>
                      </c:pt>
                      <c:pt idx="6666">
                        <c:v>188.7</c:v>
                      </c:pt>
                      <c:pt idx="6667">
                        <c:v>187.2</c:v>
                      </c:pt>
                      <c:pt idx="6668">
                        <c:v>188.6</c:v>
                      </c:pt>
                      <c:pt idx="6669">
                        <c:v>188.3</c:v>
                      </c:pt>
                      <c:pt idx="6670">
                        <c:v>188.3</c:v>
                      </c:pt>
                      <c:pt idx="6671">
                        <c:v>187</c:v>
                      </c:pt>
                      <c:pt idx="6672">
                        <c:v>190.6</c:v>
                      </c:pt>
                      <c:pt idx="6673">
                        <c:v>189</c:v>
                      </c:pt>
                      <c:pt idx="6674">
                        <c:v>188.3</c:v>
                      </c:pt>
                      <c:pt idx="6675">
                        <c:v>189.2</c:v>
                      </c:pt>
                      <c:pt idx="6676">
                        <c:v>187.5</c:v>
                      </c:pt>
                      <c:pt idx="6677">
                        <c:v>187.6</c:v>
                      </c:pt>
                      <c:pt idx="6678">
                        <c:v>189.3</c:v>
                      </c:pt>
                      <c:pt idx="6679">
                        <c:v>190.5</c:v>
                      </c:pt>
                      <c:pt idx="6680">
                        <c:v>186.5</c:v>
                      </c:pt>
                      <c:pt idx="6681">
                        <c:v>186</c:v>
                      </c:pt>
                      <c:pt idx="6682">
                        <c:v>190</c:v>
                      </c:pt>
                      <c:pt idx="6683">
                        <c:v>187.1</c:v>
                      </c:pt>
                      <c:pt idx="6684">
                        <c:v>187.8</c:v>
                      </c:pt>
                      <c:pt idx="6685">
                        <c:v>187.9</c:v>
                      </c:pt>
                      <c:pt idx="6686">
                        <c:v>187.6</c:v>
                      </c:pt>
                      <c:pt idx="6687">
                        <c:v>188.1</c:v>
                      </c:pt>
                      <c:pt idx="6688">
                        <c:v>185.5</c:v>
                      </c:pt>
                      <c:pt idx="6689">
                        <c:v>184.7</c:v>
                      </c:pt>
                      <c:pt idx="6690">
                        <c:v>184.7</c:v>
                      </c:pt>
                      <c:pt idx="6691">
                        <c:v>186.2</c:v>
                      </c:pt>
                      <c:pt idx="6692">
                        <c:v>186.3</c:v>
                      </c:pt>
                      <c:pt idx="6693">
                        <c:v>188.4</c:v>
                      </c:pt>
                      <c:pt idx="6694">
                        <c:v>187.9</c:v>
                      </c:pt>
                      <c:pt idx="6695">
                        <c:v>184.8</c:v>
                      </c:pt>
                      <c:pt idx="6696">
                        <c:v>187.1</c:v>
                      </c:pt>
                      <c:pt idx="6697">
                        <c:v>189.4</c:v>
                      </c:pt>
                      <c:pt idx="6698">
                        <c:v>190.3</c:v>
                      </c:pt>
                      <c:pt idx="6699">
                        <c:v>189.4</c:v>
                      </c:pt>
                      <c:pt idx="6700">
                        <c:v>187.1</c:v>
                      </c:pt>
                      <c:pt idx="6701">
                        <c:v>189.5</c:v>
                      </c:pt>
                      <c:pt idx="6702">
                        <c:v>187.8</c:v>
                      </c:pt>
                      <c:pt idx="6703">
                        <c:v>190</c:v>
                      </c:pt>
                      <c:pt idx="6704">
                        <c:v>185.6</c:v>
                      </c:pt>
                      <c:pt idx="6705">
                        <c:v>186.8</c:v>
                      </c:pt>
                      <c:pt idx="6706">
                        <c:v>189</c:v>
                      </c:pt>
                      <c:pt idx="6707">
                        <c:v>187</c:v>
                      </c:pt>
                      <c:pt idx="6708">
                        <c:v>186</c:v>
                      </c:pt>
                      <c:pt idx="6709">
                        <c:v>187.3</c:v>
                      </c:pt>
                      <c:pt idx="6710">
                        <c:v>189.6</c:v>
                      </c:pt>
                      <c:pt idx="6711">
                        <c:v>187.7</c:v>
                      </c:pt>
                      <c:pt idx="6712">
                        <c:v>192.8</c:v>
                      </c:pt>
                      <c:pt idx="6713">
                        <c:v>183.6</c:v>
                      </c:pt>
                      <c:pt idx="6714">
                        <c:v>187.5</c:v>
                      </c:pt>
                      <c:pt idx="6715">
                        <c:v>188.3</c:v>
                      </c:pt>
                      <c:pt idx="6716">
                        <c:v>189.7</c:v>
                      </c:pt>
                      <c:pt idx="6717">
                        <c:v>185.5</c:v>
                      </c:pt>
                      <c:pt idx="6718">
                        <c:v>187.9</c:v>
                      </c:pt>
                      <c:pt idx="6719">
                        <c:v>188</c:v>
                      </c:pt>
                      <c:pt idx="6720">
                        <c:v>187.5</c:v>
                      </c:pt>
                      <c:pt idx="6721">
                        <c:v>186.8</c:v>
                      </c:pt>
                      <c:pt idx="6722">
                        <c:v>189.6</c:v>
                      </c:pt>
                      <c:pt idx="6723">
                        <c:v>187.1</c:v>
                      </c:pt>
                      <c:pt idx="6724">
                        <c:v>186.6</c:v>
                      </c:pt>
                      <c:pt idx="6725">
                        <c:v>187.6</c:v>
                      </c:pt>
                      <c:pt idx="6726">
                        <c:v>187.8</c:v>
                      </c:pt>
                      <c:pt idx="6727">
                        <c:v>186.9</c:v>
                      </c:pt>
                      <c:pt idx="6728">
                        <c:v>187.7</c:v>
                      </c:pt>
                      <c:pt idx="6729">
                        <c:v>186.9</c:v>
                      </c:pt>
                      <c:pt idx="6730">
                        <c:v>187.6</c:v>
                      </c:pt>
                      <c:pt idx="6731">
                        <c:v>186.7</c:v>
                      </c:pt>
                      <c:pt idx="6732">
                        <c:v>188.5</c:v>
                      </c:pt>
                      <c:pt idx="6733">
                        <c:v>188.4</c:v>
                      </c:pt>
                      <c:pt idx="6734">
                        <c:v>188.7</c:v>
                      </c:pt>
                      <c:pt idx="6735">
                        <c:v>187.4</c:v>
                      </c:pt>
                      <c:pt idx="6736">
                        <c:v>190.2</c:v>
                      </c:pt>
                      <c:pt idx="6737">
                        <c:v>189.2</c:v>
                      </c:pt>
                      <c:pt idx="6738">
                        <c:v>187.6</c:v>
                      </c:pt>
                      <c:pt idx="6739">
                        <c:v>187.6</c:v>
                      </c:pt>
                      <c:pt idx="6740">
                        <c:v>186.7</c:v>
                      </c:pt>
                      <c:pt idx="6741">
                        <c:v>187.2</c:v>
                      </c:pt>
                      <c:pt idx="6742">
                        <c:v>187.5</c:v>
                      </c:pt>
                      <c:pt idx="6743">
                        <c:v>188.5</c:v>
                      </c:pt>
                      <c:pt idx="6744">
                        <c:v>188.6</c:v>
                      </c:pt>
                      <c:pt idx="6745">
                        <c:v>186.2</c:v>
                      </c:pt>
                      <c:pt idx="6746">
                        <c:v>185.3</c:v>
                      </c:pt>
                      <c:pt idx="6747">
                        <c:v>187.7</c:v>
                      </c:pt>
                      <c:pt idx="6748">
                        <c:v>184.7</c:v>
                      </c:pt>
                      <c:pt idx="6749">
                        <c:v>186.8</c:v>
                      </c:pt>
                      <c:pt idx="6750">
                        <c:v>186.2</c:v>
                      </c:pt>
                      <c:pt idx="6751">
                        <c:v>185.6</c:v>
                      </c:pt>
                      <c:pt idx="6752">
                        <c:v>187.1</c:v>
                      </c:pt>
                      <c:pt idx="6753">
                        <c:v>186.5</c:v>
                      </c:pt>
                      <c:pt idx="6754">
                        <c:v>188.5</c:v>
                      </c:pt>
                      <c:pt idx="6755">
                        <c:v>185.5</c:v>
                      </c:pt>
                      <c:pt idx="6756">
                        <c:v>187.2</c:v>
                      </c:pt>
                      <c:pt idx="6757">
                        <c:v>185.1</c:v>
                      </c:pt>
                      <c:pt idx="6758">
                        <c:v>188</c:v>
                      </c:pt>
                      <c:pt idx="6759">
                        <c:v>184.7</c:v>
                      </c:pt>
                      <c:pt idx="6760">
                        <c:v>186.3</c:v>
                      </c:pt>
                      <c:pt idx="6761">
                        <c:v>186.3</c:v>
                      </c:pt>
                      <c:pt idx="6762">
                        <c:v>189</c:v>
                      </c:pt>
                      <c:pt idx="6763">
                        <c:v>186.8</c:v>
                      </c:pt>
                      <c:pt idx="6764">
                        <c:v>183.5</c:v>
                      </c:pt>
                      <c:pt idx="6765">
                        <c:v>187.8</c:v>
                      </c:pt>
                      <c:pt idx="6766">
                        <c:v>188</c:v>
                      </c:pt>
                      <c:pt idx="6767">
                        <c:v>185.6</c:v>
                      </c:pt>
                      <c:pt idx="6768">
                        <c:v>187.3</c:v>
                      </c:pt>
                      <c:pt idx="6769">
                        <c:v>185.2</c:v>
                      </c:pt>
                      <c:pt idx="6770">
                        <c:v>186.2</c:v>
                      </c:pt>
                      <c:pt idx="6771">
                        <c:v>187.8</c:v>
                      </c:pt>
                      <c:pt idx="6772">
                        <c:v>187.3</c:v>
                      </c:pt>
                      <c:pt idx="6773">
                        <c:v>185.6</c:v>
                      </c:pt>
                      <c:pt idx="6774">
                        <c:v>188</c:v>
                      </c:pt>
                      <c:pt idx="6775">
                        <c:v>186.7</c:v>
                      </c:pt>
                      <c:pt idx="6776">
                        <c:v>184.6</c:v>
                      </c:pt>
                      <c:pt idx="6777">
                        <c:v>185.4</c:v>
                      </c:pt>
                      <c:pt idx="6778">
                        <c:v>188.6</c:v>
                      </c:pt>
                      <c:pt idx="6779">
                        <c:v>185.7</c:v>
                      </c:pt>
                      <c:pt idx="6780">
                        <c:v>187.4</c:v>
                      </c:pt>
                      <c:pt idx="6781">
                        <c:v>189.3</c:v>
                      </c:pt>
                      <c:pt idx="6782">
                        <c:v>183.3</c:v>
                      </c:pt>
                      <c:pt idx="6783">
                        <c:v>187.8</c:v>
                      </c:pt>
                      <c:pt idx="6784">
                        <c:v>186.7</c:v>
                      </c:pt>
                      <c:pt idx="6785">
                        <c:v>187.9</c:v>
                      </c:pt>
                      <c:pt idx="6786">
                        <c:v>187.8</c:v>
                      </c:pt>
                      <c:pt idx="6787">
                        <c:v>186.4</c:v>
                      </c:pt>
                      <c:pt idx="6788">
                        <c:v>184.7</c:v>
                      </c:pt>
                      <c:pt idx="6789">
                        <c:v>185.1</c:v>
                      </c:pt>
                      <c:pt idx="6790">
                        <c:v>185</c:v>
                      </c:pt>
                      <c:pt idx="6791">
                        <c:v>189.8</c:v>
                      </c:pt>
                      <c:pt idx="6792">
                        <c:v>181.1</c:v>
                      </c:pt>
                      <c:pt idx="6793">
                        <c:v>187.8</c:v>
                      </c:pt>
                      <c:pt idx="6794">
                        <c:v>187.5</c:v>
                      </c:pt>
                      <c:pt idx="6795">
                        <c:v>185.6</c:v>
                      </c:pt>
                      <c:pt idx="6796">
                        <c:v>185</c:v>
                      </c:pt>
                      <c:pt idx="6797">
                        <c:v>190</c:v>
                      </c:pt>
                      <c:pt idx="6798">
                        <c:v>187</c:v>
                      </c:pt>
                      <c:pt idx="6799">
                        <c:v>188.9</c:v>
                      </c:pt>
                      <c:pt idx="6800">
                        <c:v>186.5</c:v>
                      </c:pt>
                      <c:pt idx="6801">
                        <c:v>183.7</c:v>
                      </c:pt>
                      <c:pt idx="6802">
                        <c:v>188.5</c:v>
                      </c:pt>
                      <c:pt idx="6803">
                        <c:v>186.3</c:v>
                      </c:pt>
                      <c:pt idx="6804">
                        <c:v>186.7</c:v>
                      </c:pt>
                      <c:pt idx="6805">
                        <c:v>185.4</c:v>
                      </c:pt>
                      <c:pt idx="6806">
                        <c:v>189.8</c:v>
                      </c:pt>
                      <c:pt idx="6807">
                        <c:v>186.6</c:v>
                      </c:pt>
                      <c:pt idx="6808">
                        <c:v>186.2</c:v>
                      </c:pt>
                      <c:pt idx="6809">
                        <c:v>185.1</c:v>
                      </c:pt>
                      <c:pt idx="6810">
                        <c:v>185.5</c:v>
                      </c:pt>
                      <c:pt idx="6811">
                        <c:v>186.8</c:v>
                      </c:pt>
                      <c:pt idx="6812">
                        <c:v>184</c:v>
                      </c:pt>
                      <c:pt idx="6813">
                        <c:v>185.3</c:v>
                      </c:pt>
                      <c:pt idx="6814">
                        <c:v>186.5</c:v>
                      </c:pt>
                      <c:pt idx="6815">
                        <c:v>188</c:v>
                      </c:pt>
                      <c:pt idx="6816">
                        <c:v>189.5</c:v>
                      </c:pt>
                      <c:pt idx="6817">
                        <c:v>186.3</c:v>
                      </c:pt>
                      <c:pt idx="6818">
                        <c:v>186.3</c:v>
                      </c:pt>
                      <c:pt idx="6819">
                        <c:v>188.5</c:v>
                      </c:pt>
                      <c:pt idx="6820">
                        <c:v>187.5</c:v>
                      </c:pt>
                      <c:pt idx="6821">
                        <c:v>187.6</c:v>
                      </c:pt>
                      <c:pt idx="6822">
                        <c:v>190.1</c:v>
                      </c:pt>
                      <c:pt idx="6823">
                        <c:v>185.4</c:v>
                      </c:pt>
                      <c:pt idx="6824">
                        <c:v>186.4</c:v>
                      </c:pt>
                      <c:pt idx="6825">
                        <c:v>188.2</c:v>
                      </c:pt>
                      <c:pt idx="6826">
                        <c:v>186.3</c:v>
                      </c:pt>
                      <c:pt idx="6827">
                        <c:v>185.9</c:v>
                      </c:pt>
                      <c:pt idx="6828">
                        <c:v>185</c:v>
                      </c:pt>
                      <c:pt idx="6829">
                        <c:v>186.7</c:v>
                      </c:pt>
                      <c:pt idx="6830">
                        <c:v>185</c:v>
                      </c:pt>
                      <c:pt idx="6831">
                        <c:v>187.8</c:v>
                      </c:pt>
                      <c:pt idx="6832">
                        <c:v>185.5</c:v>
                      </c:pt>
                      <c:pt idx="6833">
                        <c:v>184.8</c:v>
                      </c:pt>
                      <c:pt idx="6834">
                        <c:v>184</c:v>
                      </c:pt>
                      <c:pt idx="6835">
                        <c:v>188.2</c:v>
                      </c:pt>
                      <c:pt idx="6836">
                        <c:v>186.4</c:v>
                      </c:pt>
                      <c:pt idx="6837">
                        <c:v>185</c:v>
                      </c:pt>
                      <c:pt idx="6838">
                        <c:v>187.8</c:v>
                      </c:pt>
                      <c:pt idx="6839">
                        <c:v>184.9</c:v>
                      </c:pt>
                      <c:pt idx="6840">
                        <c:v>185.1</c:v>
                      </c:pt>
                      <c:pt idx="6841">
                        <c:v>184.4</c:v>
                      </c:pt>
                      <c:pt idx="6842">
                        <c:v>185.1</c:v>
                      </c:pt>
                      <c:pt idx="6843">
                        <c:v>186.1</c:v>
                      </c:pt>
                      <c:pt idx="6844">
                        <c:v>185.6</c:v>
                      </c:pt>
                      <c:pt idx="6845">
                        <c:v>186.6</c:v>
                      </c:pt>
                      <c:pt idx="6846">
                        <c:v>184.8</c:v>
                      </c:pt>
                      <c:pt idx="6847">
                        <c:v>186.8</c:v>
                      </c:pt>
                      <c:pt idx="6848">
                        <c:v>186.6</c:v>
                      </c:pt>
                      <c:pt idx="6849">
                        <c:v>184.6</c:v>
                      </c:pt>
                      <c:pt idx="6850">
                        <c:v>188.7</c:v>
                      </c:pt>
                      <c:pt idx="6851">
                        <c:v>187.8</c:v>
                      </c:pt>
                      <c:pt idx="6852">
                        <c:v>184.5</c:v>
                      </c:pt>
                      <c:pt idx="6853">
                        <c:v>186.4</c:v>
                      </c:pt>
                      <c:pt idx="6854">
                        <c:v>184.1</c:v>
                      </c:pt>
                      <c:pt idx="6855">
                        <c:v>187.6</c:v>
                      </c:pt>
                      <c:pt idx="6856">
                        <c:v>185.7</c:v>
                      </c:pt>
                      <c:pt idx="6857">
                        <c:v>184.6</c:v>
                      </c:pt>
                      <c:pt idx="6858">
                        <c:v>188.6</c:v>
                      </c:pt>
                      <c:pt idx="6859">
                        <c:v>187.4</c:v>
                      </c:pt>
                      <c:pt idx="6860">
                        <c:v>183</c:v>
                      </c:pt>
                      <c:pt idx="6861">
                        <c:v>183.8</c:v>
                      </c:pt>
                      <c:pt idx="6862">
                        <c:v>186.2</c:v>
                      </c:pt>
                      <c:pt idx="6863">
                        <c:v>186</c:v>
                      </c:pt>
                      <c:pt idx="6864">
                        <c:v>185.8</c:v>
                      </c:pt>
                      <c:pt idx="6865">
                        <c:v>187.6</c:v>
                      </c:pt>
                      <c:pt idx="6866">
                        <c:v>188.9</c:v>
                      </c:pt>
                      <c:pt idx="6867">
                        <c:v>184.1</c:v>
                      </c:pt>
                      <c:pt idx="6868">
                        <c:v>188.8</c:v>
                      </c:pt>
                      <c:pt idx="6869">
                        <c:v>184.3</c:v>
                      </c:pt>
                      <c:pt idx="6870">
                        <c:v>188.5</c:v>
                      </c:pt>
                      <c:pt idx="6871">
                        <c:v>187.1</c:v>
                      </c:pt>
                      <c:pt idx="6872">
                        <c:v>185.3</c:v>
                      </c:pt>
                      <c:pt idx="6873">
                        <c:v>186.7</c:v>
                      </c:pt>
                      <c:pt idx="6874">
                        <c:v>186.9</c:v>
                      </c:pt>
                      <c:pt idx="6875">
                        <c:v>189.3</c:v>
                      </c:pt>
                      <c:pt idx="6876">
                        <c:v>184</c:v>
                      </c:pt>
                      <c:pt idx="6877">
                        <c:v>185.7</c:v>
                      </c:pt>
                      <c:pt idx="6878">
                        <c:v>187.1</c:v>
                      </c:pt>
                      <c:pt idx="6879">
                        <c:v>187.5</c:v>
                      </c:pt>
                      <c:pt idx="6880">
                        <c:v>188.7</c:v>
                      </c:pt>
                      <c:pt idx="6881">
                        <c:v>183.7</c:v>
                      </c:pt>
                      <c:pt idx="6882">
                        <c:v>186.5</c:v>
                      </c:pt>
                      <c:pt idx="6883">
                        <c:v>187</c:v>
                      </c:pt>
                      <c:pt idx="6884">
                        <c:v>187.3</c:v>
                      </c:pt>
                      <c:pt idx="6885">
                        <c:v>185.3</c:v>
                      </c:pt>
                      <c:pt idx="6886">
                        <c:v>187</c:v>
                      </c:pt>
                      <c:pt idx="6887">
                        <c:v>185.3</c:v>
                      </c:pt>
                      <c:pt idx="6888">
                        <c:v>186.2</c:v>
                      </c:pt>
                      <c:pt idx="6889">
                        <c:v>186</c:v>
                      </c:pt>
                      <c:pt idx="6890">
                        <c:v>187.2</c:v>
                      </c:pt>
                      <c:pt idx="6891">
                        <c:v>186.7</c:v>
                      </c:pt>
                      <c:pt idx="6892">
                        <c:v>185.4</c:v>
                      </c:pt>
                      <c:pt idx="6893">
                        <c:v>187.7</c:v>
                      </c:pt>
                      <c:pt idx="6894">
                        <c:v>185.6</c:v>
                      </c:pt>
                      <c:pt idx="6895">
                        <c:v>187.4</c:v>
                      </c:pt>
                      <c:pt idx="6896">
                        <c:v>188.4</c:v>
                      </c:pt>
                      <c:pt idx="6897">
                        <c:v>187.4</c:v>
                      </c:pt>
                      <c:pt idx="6898">
                        <c:v>185.7</c:v>
                      </c:pt>
                      <c:pt idx="6899">
                        <c:v>188.9</c:v>
                      </c:pt>
                      <c:pt idx="6900">
                        <c:v>184</c:v>
                      </c:pt>
                      <c:pt idx="6901">
                        <c:v>188.4</c:v>
                      </c:pt>
                      <c:pt idx="6902">
                        <c:v>187.9</c:v>
                      </c:pt>
                      <c:pt idx="6903">
                        <c:v>188.8</c:v>
                      </c:pt>
                      <c:pt idx="6904">
                        <c:v>184.1</c:v>
                      </c:pt>
                      <c:pt idx="6905">
                        <c:v>187.2</c:v>
                      </c:pt>
                      <c:pt idx="6906">
                        <c:v>186.1</c:v>
                      </c:pt>
                      <c:pt idx="6907">
                        <c:v>189</c:v>
                      </c:pt>
                      <c:pt idx="6908">
                        <c:v>184.9</c:v>
                      </c:pt>
                      <c:pt idx="6909">
                        <c:v>187.3</c:v>
                      </c:pt>
                      <c:pt idx="6910">
                        <c:v>185.2</c:v>
                      </c:pt>
                      <c:pt idx="6911">
                        <c:v>187.6</c:v>
                      </c:pt>
                      <c:pt idx="6912">
                        <c:v>187.8</c:v>
                      </c:pt>
                      <c:pt idx="6913">
                        <c:v>183</c:v>
                      </c:pt>
                      <c:pt idx="6914">
                        <c:v>185.9</c:v>
                      </c:pt>
                      <c:pt idx="6915">
                        <c:v>185.7</c:v>
                      </c:pt>
                      <c:pt idx="6916">
                        <c:v>186.4</c:v>
                      </c:pt>
                      <c:pt idx="6917">
                        <c:v>184.9</c:v>
                      </c:pt>
                      <c:pt idx="6918">
                        <c:v>184.9</c:v>
                      </c:pt>
                      <c:pt idx="6919">
                        <c:v>185.5</c:v>
                      </c:pt>
                      <c:pt idx="6920">
                        <c:v>185.2</c:v>
                      </c:pt>
                      <c:pt idx="6921">
                        <c:v>186.4</c:v>
                      </c:pt>
                      <c:pt idx="6922">
                        <c:v>185.3</c:v>
                      </c:pt>
                      <c:pt idx="6923">
                        <c:v>187.3</c:v>
                      </c:pt>
                      <c:pt idx="6924">
                        <c:v>185.1</c:v>
                      </c:pt>
                      <c:pt idx="6925">
                        <c:v>188</c:v>
                      </c:pt>
                      <c:pt idx="6926">
                        <c:v>183.9</c:v>
                      </c:pt>
                      <c:pt idx="6927">
                        <c:v>186.2</c:v>
                      </c:pt>
                      <c:pt idx="6928">
                        <c:v>185.6</c:v>
                      </c:pt>
                      <c:pt idx="6929">
                        <c:v>188.1</c:v>
                      </c:pt>
                      <c:pt idx="6930">
                        <c:v>185.1</c:v>
                      </c:pt>
                      <c:pt idx="6931">
                        <c:v>186</c:v>
                      </c:pt>
                      <c:pt idx="6932">
                        <c:v>187.7</c:v>
                      </c:pt>
                      <c:pt idx="6933">
                        <c:v>184.7</c:v>
                      </c:pt>
                      <c:pt idx="6934">
                        <c:v>186.6</c:v>
                      </c:pt>
                      <c:pt idx="6935">
                        <c:v>187.2</c:v>
                      </c:pt>
                      <c:pt idx="6936">
                        <c:v>185.7</c:v>
                      </c:pt>
                      <c:pt idx="6937">
                        <c:v>189.2</c:v>
                      </c:pt>
                      <c:pt idx="6938">
                        <c:v>185.3</c:v>
                      </c:pt>
                      <c:pt idx="6939">
                        <c:v>186.6</c:v>
                      </c:pt>
                      <c:pt idx="6940">
                        <c:v>187.1</c:v>
                      </c:pt>
                      <c:pt idx="6941">
                        <c:v>186.5</c:v>
                      </c:pt>
                      <c:pt idx="6942">
                        <c:v>183.7</c:v>
                      </c:pt>
                      <c:pt idx="6943">
                        <c:v>184.9</c:v>
                      </c:pt>
                      <c:pt idx="6944">
                        <c:v>185</c:v>
                      </c:pt>
                      <c:pt idx="6945">
                        <c:v>187.2</c:v>
                      </c:pt>
                      <c:pt idx="6946">
                        <c:v>185.9</c:v>
                      </c:pt>
                      <c:pt idx="6947">
                        <c:v>185.5</c:v>
                      </c:pt>
                      <c:pt idx="6948">
                        <c:v>185.8</c:v>
                      </c:pt>
                      <c:pt idx="6949">
                        <c:v>184.6</c:v>
                      </c:pt>
                      <c:pt idx="6950">
                        <c:v>185.7</c:v>
                      </c:pt>
                      <c:pt idx="6951">
                        <c:v>187.1</c:v>
                      </c:pt>
                      <c:pt idx="6952">
                        <c:v>186.1</c:v>
                      </c:pt>
                      <c:pt idx="6953">
                        <c:v>188.6</c:v>
                      </c:pt>
                      <c:pt idx="6954">
                        <c:v>185.5</c:v>
                      </c:pt>
                      <c:pt idx="6955">
                        <c:v>187.4</c:v>
                      </c:pt>
                      <c:pt idx="6956">
                        <c:v>185.3</c:v>
                      </c:pt>
                      <c:pt idx="6957">
                        <c:v>185.9</c:v>
                      </c:pt>
                      <c:pt idx="6958">
                        <c:v>185.7</c:v>
                      </c:pt>
                      <c:pt idx="6959">
                        <c:v>185.9</c:v>
                      </c:pt>
                      <c:pt idx="6960">
                        <c:v>185.9</c:v>
                      </c:pt>
                      <c:pt idx="6961">
                        <c:v>185.8</c:v>
                      </c:pt>
                      <c:pt idx="6962">
                        <c:v>187.4</c:v>
                      </c:pt>
                      <c:pt idx="6963">
                        <c:v>186.3</c:v>
                      </c:pt>
                      <c:pt idx="6964">
                        <c:v>184.7</c:v>
                      </c:pt>
                      <c:pt idx="6965">
                        <c:v>184.8</c:v>
                      </c:pt>
                      <c:pt idx="6966">
                        <c:v>187.2</c:v>
                      </c:pt>
                      <c:pt idx="6967">
                        <c:v>184.1</c:v>
                      </c:pt>
                      <c:pt idx="6968">
                        <c:v>188.3</c:v>
                      </c:pt>
                      <c:pt idx="6969">
                        <c:v>185.9</c:v>
                      </c:pt>
                      <c:pt idx="6970">
                        <c:v>184.4</c:v>
                      </c:pt>
                      <c:pt idx="6971">
                        <c:v>187.6</c:v>
                      </c:pt>
                      <c:pt idx="6972">
                        <c:v>185.9</c:v>
                      </c:pt>
                      <c:pt idx="6973">
                        <c:v>185</c:v>
                      </c:pt>
                      <c:pt idx="6974">
                        <c:v>186.4</c:v>
                      </c:pt>
                      <c:pt idx="6975">
                        <c:v>186.3</c:v>
                      </c:pt>
                      <c:pt idx="6976">
                        <c:v>184.3</c:v>
                      </c:pt>
                      <c:pt idx="6977">
                        <c:v>186.2</c:v>
                      </c:pt>
                      <c:pt idx="6978">
                        <c:v>187.2</c:v>
                      </c:pt>
                      <c:pt idx="6979">
                        <c:v>185.2</c:v>
                      </c:pt>
                      <c:pt idx="6980">
                        <c:v>187.7</c:v>
                      </c:pt>
                      <c:pt idx="6981">
                        <c:v>187.4</c:v>
                      </c:pt>
                      <c:pt idx="6982">
                        <c:v>187.4</c:v>
                      </c:pt>
                      <c:pt idx="6983">
                        <c:v>188.3</c:v>
                      </c:pt>
                      <c:pt idx="6984">
                        <c:v>186.4</c:v>
                      </c:pt>
                      <c:pt idx="6985">
                        <c:v>184.1</c:v>
                      </c:pt>
                      <c:pt idx="6986">
                        <c:v>184.3</c:v>
                      </c:pt>
                      <c:pt idx="6987">
                        <c:v>187.6</c:v>
                      </c:pt>
                      <c:pt idx="6988">
                        <c:v>187</c:v>
                      </c:pt>
                      <c:pt idx="6989">
                        <c:v>184.9</c:v>
                      </c:pt>
                      <c:pt idx="6990">
                        <c:v>186.1</c:v>
                      </c:pt>
                      <c:pt idx="6991">
                        <c:v>187.8</c:v>
                      </c:pt>
                      <c:pt idx="6992">
                        <c:v>185.9</c:v>
                      </c:pt>
                      <c:pt idx="6993">
                        <c:v>186.6</c:v>
                      </c:pt>
                      <c:pt idx="6994">
                        <c:v>184.2</c:v>
                      </c:pt>
                      <c:pt idx="6995">
                        <c:v>185.7</c:v>
                      </c:pt>
                      <c:pt idx="6996">
                        <c:v>185.3</c:v>
                      </c:pt>
                      <c:pt idx="6997">
                        <c:v>184.6</c:v>
                      </c:pt>
                      <c:pt idx="6998">
                        <c:v>187.3</c:v>
                      </c:pt>
                      <c:pt idx="6999">
                        <c:v>188.2</c:v>
                      </c:pt>
                      <c:pt idx="7000">
                        <c:v>188.3</c:v>
                      </c:pt>
                      <c:pt idx="7001">
                        <c:v>184.6</c:v>
                      </c:pt>
                      <c:pt idx="7002">
                        <c:v>186.1</c:v>
                      </c:pt>
                      <c:pt idx="7003">
                        <c:v>186.1</c:v>
                      </c:pt>
                      <c:pt idx="7004">
                        <c:v>184.8</c:v>
                      </c:pt>
                      <c:pt idx="7005">
                        <c:v>185.9</c:v>
                      </c:pt>
                      <c:pt idx="7006">
                        <c:v>182.7</c:v>
                      </c:pt>
                      <c:pt idx="7007">
                        <c:v>185.8</c:v>
                      </c:pt>
                      <c:pt idx="7008">
                        <c:v>186.2</c:v>
                      </c:pt>
                      <c:pt idx="7009">
                        <c:v>186.4</c:v>
                      </c:pt>
                      <c:pt idx="7010">
                        <c:v>185.7</c:v>
                      </c:pt>
                      <c:pt idx="7011">
                        <c:v>182.5</c:v>
                      </c:pt>
                      <c:pt idx="7012">
                        <c:v>184.3</c:v>
                      </c:pt>
                      <c:pt idx="7013">
                        <c:v>185</c:v>
                      </c:pt>
                      <c:pt idx="7014">
                        <c:v>181.9</c:v>
                      </c:pt>
                      <c:pt idx="7015">
                        <c:v>188</c:v>
                      </c:pt>
                      <c:pt idx="7016">
                        <c:v>185.1</c:v>
                      </c:pt>
                      <c:pt idx="7017">
                        <c:v>186.6</c:v>
                      </c:pt>
                      <c:pt idx="7018">
                        <c:v>184.4</c:v>
                      </c:pt>
                      <c:pt idx="7019">
                        <c:v>182.8</c:v>
                      </c:pt>
                      <c:pt idx="7020">
                        <c:v>185.8</c:v>
                      </c:pt>
                      <c:pt idx="7021">
                        <c:v>184.8</c:v>
                      </c:pt>
                      <c:pt idx="7022">
                        <c:v>183.9</c:v>
                      </c:pt>
                      <c:pt idx="7023">
                        <c:v>183.9</c:v>
                      </c:pt>
                      <c:pt idx="7024">
                        <c:v>186.3</c:v>
                      </c:pt>
                      <c:pt idx="7025">
                        <c:v>185.7</c:v>
                      </c:pt>
                      <c:pt idx="7026">
                        <c:v>185</c:v>
                      </c:pt>
                      <c:pt idx="7027">
                        <c:v>185.1</c:v>
                      </c:pt>
                      <c:pt idx="7028">
                        <c:v>184.3</c:v>
                      </c:pt>
                      <c:pt idx="7029">
                        <c:v>185.6</c:v>
                      </c:pt>
                      <c:pt idx="7030">
                        <c:v>180.7</c:v>
                      </c:pt>
                      <c:pt idx="7031">
                        <c:v>184</c:v>
                      </c:pt>
                      <c:pt idx="7032">
                        <c:v>184</c:v>
                      </c:pt>
                      <c:pt idx="7033">
                        <c:v>185</c:v>
                      </c:pt>
                      <c:pt idx="7034">
                        <c:v>186.6</c:v>
                      </c:pt>
                      <c:pt idx="7035">
                        <c:v>185</c:v>
                      </c:pt>
                      <c:pt idx="7036">
                        <c:v>185.6</c:v>
                      </c:pt>
                      <c:pt idx="7037">
                        <c:v>185.2</c:v>
                      </c:pt>
                      <c:pt idx="7038">
                        <c:v>186.1</c:v>
                      </c:pt>
                      <c:pt idx="7039">
                        <c:v>183.5</c:v>
                      </c:pt>
                      <c:pt idx="7040">
                        <c:v>180.8</c:v>
                      </c:pt>
                      <c:pt idx="7041">
                        <c:v>185.9</c:v>
                      </c:pt>
                      <c:pt idx="7042">
                        <c:v>187.3</c:v>
                      </c:pt>
                      <c:pt idx="7043">
                        <c:v>182.7</c:v>
                      </c:pt>
                      <c:pt idx="7044">
                        <c:v>186</c:v>
                      </c:pt>
                      <c:pt idx="7045">
                        <c:v>186.6</c:v>
                      </c:pt>
                      <c:pt idx="7046">
                        <c:v>184.7</c:v>
                      </c:pt>
                      <c:pt idx="7047">
                        <c:v>187.2</c:v>
                      </c:pt>
                      <c:pt idx="7048">
                        <c:v>189.8</c:v>
                      </c:pt>
                      <c:pt idx="7049">
                        <c:v>185</c:v>
                      </c:pt>
                      <c:pt idx="7050">
                        <c:v>186.9</c:v>
                      </c:pt>
                      <c:pt idx="7051">
                        <c:v>184.7</c:v>
                      </c:pt>
                      <c:pt idx="7052">
                        <c:v>184.5</c:v>
                      </c:pt>
                      <c:pt idx="7053">
                        <c:v>187.5</c:v>
                      </c:pt>
                      <c:pt idx="7054">
                        <c:v>184.2</c:v>
                      </c:pt>
                      <c:pt idx="7055">
                        <c:v>185.5</c:v>
                      </c:pt>
                      <c:pt idx="7056">
                        <c:v>186.3</c:v>
                      </c:pt>
                      <c:pt idx="7057">
                        <c:v>185.6</c:v>
                      </c:pt>
                      <c:pt idx="7058">
                        <c:v>185.7</c:v>
                      </c:pt>
                      <c:pt idx="7059">
                        <c:v>184.2</c:v>
                      </c:pt>
                      <c:pt idx="7060">
                        <c:v>184.2</c:v>
                      </c:pt>
                      <c:pt idx="7061">
                        <c:v>187.4</c:v>
                      </c:pt>
                      <c:pt idx="7062">
                        <c:v>186.3</c:v>
                      </c:pt>
                      <c:pt idx="7063">
                        <c:v>187.2</c:v>
                      </c:pt>
                      <c:pt idx="7064">
                        <c:v>186.7</c:v>
                      </c:pt>
                      <c:pt idx="7065">
                        <c:v>188</c:v>
                      </c:pt>
                      <c:pt idx="7066">
                        <c:v>184.1</c:v>
                      </c:pt>
                      <c:pt idx="7067">
                        <c:v>187.5</c:v>
                      </c:pt>
                      <c:pt idx="7068">
                        <c:v>185.7</c:v>
                      </c:pt>
                      <c:pt idx="7069">
                        <c:v>188.6</c:v>
                      </c:pt>
                      <c:pt idx="7070">
                        <c:v>187.8</c:v>
                      </c:pt>
                      <c:pt idx="7071">
                        <c:v>183.6</c:v>
                      </c:pt>
                      <c:pt idx="7072">
                        <c:v>185.1</c:v>
                      </c:pt>
                      <c:pt idx="7073">
                        <c:v>185.3</c:v>
                      </c:pt>
                      <c:pt idx="7074">
                        <c:v>188.8</c:v>
                      </c:pt>
                      <c:pt idx="7075">
                        <c:v>186.6</c:v>
                      </c:pt>
                      <c:pt idx="7076">
                        <c:v>185.3</c:v>
                      </c:pt>
                      <c:pt idx="7077">
                        <c:v>187.8</c:v>
                      </c:pt>
                      <c:pt idx="7078">
                        <c:v>187.1</c:v>
                      </c:pt>
                      <c:pt idx="7079">
                        <c:v>184.1</c:v>
                      </c:pt>
                      <c:pt idx="7080">
                        <c:v>184.2</c:v>
                      </c:pt>
                      <c:pt idx="7081">
                        <c:v>187.3</c:v>
                      </c:pt>
                      <c:pt idx="7082">
                        <c:v>183.8</c:v>
                      </c:pt>
                      <c:pt idx="7083">
                        <c:v>184.4</c:v>
                      </c:pt>
                      <c:pt idx="7084">
                        <c:v>186.8</c:v>
                      </c:pt>
                      <c:pt idx="7085">
                        <c:v>187</c:v>
                      </c:pt>
                      <c:pt idx="7086">
                        <c:v>184.2</c:v>
                      </c:pt>
                      <c:pt idx="7087">
                        <c:v>184.6</c:v>
                      </c:pt>
                      <c:pt idx="7088">
                        <c:v>186.1</c:v>
                      </c:pt>
                      <c:pt idx="7089">
                        <c:v>183.2</c:v>
                      </c:pt>
                      <c:pt idx="7090">
                        <c:v>187.2</c:v>
                      </c:pt>
                      <c:pt idx="7091">
                        <c:v>184.8</c:v>
                      </c:pt>
                      <c:pt idx="7092">
                        <c:v>183.7</c:v>
                      </c:pt>
                      <c:pt idx="7093">
                        <c:v>188.1</c:v>
                      </c:pt>
                      <c:pt idx="7094">
                        <c:v>182.3</c:v>
                      </c:pt>
                      <c:pt idx="7095">
                        <c:v>187.6</c:v>
                      </c:pt>
                      <c:pt idx="7096">
                        <c:v>186.6</c:v>
                      </c:pt>
                      <c:pt idx="7097">
                        <c:v>186</c:v>
                      </c:pt>
                      <c:pt idx="7098">
                        <c:v>186.2</c:v>
                      </c:pt>
                      <c:pt idx="7099">
                        <c:v>187.1</c:v>
                      </c:pt>
                      <c:pt idx="7100">
                        <c:v>184.5</c:v>
                      </c:pt>
                      <c:pt idx="7101">
                        <c:v>186</c:v>
                      </c:pt>
                      <c:pt idx="7102">
                        <c:v>189.6</c:v>
                      </c:pt>
                      <c:pt idx="7103">
                        <c:v>184.8</c:v>
                      </c:pt>
                      <c:pt idx="7104">
                        <c:v>185</c:v>
                      </c:pt>
                      <c:pt idx="7105">
                        <c:v>184.3</c:v>
                      </c:pt>
                      <c:pt idx="7106">
                        <c:v>182</c:v>
                      </c:pt>
                      <c:pt idx="7107">
                        <c:v>189.1</c:v>
                      </c:pt>
                      <c:pt idx="7108">
                        <c:v>185</c:v>
                      </c:pt>
                      <c:pt idx="7109">
                        <c:v>185.6</c:v>
                      </c:pt>
                      <c:pt idx="7110">
                        <c:v>187.1</c:v>
                      </c:pt>
                      <c:pt idx="7111">
                        <c:v>185.2</c:v>
                      </c:pt>
                      <c:pt idx="7112">
                        <c:v>188.2</c:v>
                      </c:pt>
                      <c:pt idx="7113">
                        <c:v>183.1</c:v>
                      </c:pt>
                      <c:pt idx="7114">
                        <c:v>188.4</c:v>
                      </c:pt>
                      <c:pt idx="7115">
                        <c:v>185.7</c:v>
                      </c:pt>
                      <c:pt idx="7116">
                        <c:v>183.3</c:v>
                      </c:pt>
                      <c:pt idx="7117">
                        <c:v>186.7</c:v>
                      </c:pt>
                      <c:pt idx="7118">
                        <c:v>188</c:v>
                      </c:pt>
                      <c:pt idx="7119">
                        <c:v>185.9</c:v>
                      </c:pt>
                      <c:pt idx="7120">
                        <c:v>185.6</c:v>
                      </c:pt>
                      <c:pt idx="7121">
                        <c:v>188.2</c:v>
                      </c:pt>
                      <c:pt idx="7122">
                        <c:v>184</c:v>
                      </c:pt>
                      <c:pt idx="7123">
                        <c:v>184.2</c:v>
                      </c:pt>
                      <c:pt idx="7124">
                        <c:v>187.3</c:v>
                      </c:pt>
                      <c:pt idx="7125">
                        <c:v>184</c:v>
                      </c:pt>
                      <c:pt idx="7126">
                        <c:v>185.4</c:v>
                      </c:pt>
                      <c:pt idx="7127">
                        <c:v>187.3</c:v>
                      </c:pt>
                      <c:pt idx="7128">
                        <c:v>186.2</c:v>
                      </c:pt>
                      <c:pt idx="7129">
                        <c:v>185</c:v>
                      </c:pt>
                      <c:pt idx="7130">
                        <c:v>185.3</c:v>
                      </c:pt>
                      <c:pt idx="7131">
                        <c:v>187.3</c:v>
                      </c:pt>
                      <c:pt idx="7132">
                        <c:v>183.7</c:v>
                      </c:pt>
                      <c:pt idx="7133">
                        <c:v>186.2</c:v>
                      </c:pt>
                      <c:pt idx="7134">
                        <c:v>187.5</c:v>
                      </c:pt>
                      <c:pt idx="7135">
                        <c:v>186</c:v>
                      </c:pt>
                      <c:pt idx="7136">
                        <c:v>188.7</c:v>
                      </c:pt>
                      <c:pt idx="7137">
                        <c:v>183.9</c:v>
                      </c:pt>
                      <c:pt idx="7138">
                        <c:v>183.9</c:v>
                      </c:pt>
                      <c:pt idx="7139">
                        <c:v>185.6</c:v>
                      </c:pt>
                      <c:pt idx="7140">
                        <c:v>185.9</c:v>
                      </c:pt>
                      <c:pt idx="7141">
                        <c:v>186.3</c:v>
                      </c:pt>
                      <c:pt idx="7142">
                        <c:v>187.2</c:v>
                      </c:pt>
                      <c:pt idx="7143">
                        <c:v>188.5</c:v>
                      </c:pt>
                      <c:pt idx="7144">
                        <c:v>184.2</c:v>
                      </c:pt>
                      <c:pt idx="7145">
                        <c:v>191.1</c:v>
                      </c:pt>
                      <c:pt idx="7146">
                        <c:v>183</c:v>
                      </c:pt>
                      <c:pt idx="7147">
                        <c:v>187.8</c:v>
                      </c:pt>
                      <c:pt idx="7148">
                        <c:v>186.7</c:v>
                      </c:pt>
                      <c:pt idx="7149">
                        <c:v>184.7</c:v>
                      </c:pt>
                      <c:pt idx="7150">
                        <c:v>185.6</c:v>
                      </c:pt>
                      <c:pt idx="7151">
                        <c:v>186.1</c:v>
                      </c:pt>
                      <c:pt idx="7152">
                        <c:v>188.2</c:v>
                      </c:pt>
                      <c:pt idx="7153">
                        <c:v>186.1</c:v>
                      </c:pt>
                      <c:pt idx="7154">
                        <c:v>184.9</c:v>
                      </c:pt>
                      <c:pt idx="7155">
                        <c:v>188</c:v>
                      </c:pt>
                      <c:pt idx="7156">
                        <c:v>186.1</c:v>
                      </c:pt>
                      <c:pt idx="7157">
                        <c:v>185.6</c:v>
                      </c:pt>
                      <c:pt idx="7158">
                        <c:v>184.8</c:v>
                      </c:pt>
                      <c:pt idx="7159">
                        <c:v>189.7</c:v>
                      </c:pt>
                      <c:pt idx="7160">
                        <c:v>186.4</c:v>
                      </c:pt>
                      <c:pt idx="7161">
                        <c:v>185.3</c:v>
                      </c:pt>
                      <c:pt idx="7162">
                        <c:v>186.5</c:v>
                      </c:pt>
                      <c:pt idx="7163">
                        <c:v>189.1</c:v>
                      </c:pt>
                      <c:pt idx="7164">
                        <c:v>189.9</c:v>
                      </c:pt>
                      <c:pt idx="7165">
                        <c:v>184.9</c:v>
                      </c:pt>
                      <c:pt idx="7166">
                        <c:v>187.4</c:v>
                      </c:pt>
                      <c:pt idx="7167">
                        <c:v>185.7</c:v>
                      </c:pt>
                      <c:pt idx="7168">
                        <c:v>184.2</c:v>
                      </c:pt>
                      <c:pt idx="7169">
                        <c:v>188.1</c:v>
                      </c:pt>
                      <c:pt idx="7170">
                        <c:v>184.8</c:v>
                      </c:pt>
                      <c:pt idx="7171">
                        <c:v>187.7</c:v>
                      </c:pt>
                      <c:pt idx="7172">
                        <c:v>183.1</c:v>
                      </c:pt>
                      <c:pt idx="7173">
                        <c:v>189.1</c:v>
                      </c:pt>
                      <c:pt idx="7174">
                        <c:v>184.9</c:v>
                      </c:pt>
                      <c:pt idx="7175">
                        <c:v>187</c:v>
                      </c:pt>
                      <c:pt idx="7176">
                        <c:v>187.8</c:v>
                      </c:pt>
                      <c:pt idx="7177">
                        <c:v>183.8</c:v>
                      </c:pt>
                      <c:pt idx="7178">
                        <c:v>185.9</c:v>
                      </c:pt>
                      <c:pt idx="7179">
                        <c:v>185.9</c:v>
                      </c:pt>
                      <c:pt idx="7180">
                        <c:v>188.5</c:v>
                      </c:pt>
                      <c:pt idx="7181">
                        <c:v>185.3</c:v>
                      </c:pt>
                      <c:pt idx="7182">
                        <c:v>188.4</c:v>
                      </c:pt>
                      <c:pt idx="7183">
                        <c:v>184.8</c:v>
                      </c:pt>
                      <c:pt idx="7184">
                        <c:v>186.4</c:v>
                      </c:pt>
                      <c:pt idx="7185">
                        <c:v>186.3</c:v>
                      </c:pt>
                      <c:pt idx="7186">
                        <c:v>185.6</c:v>
                      </c:pt>
                      <c:pt idx="7187">
                        <c:v>186.9</c:v>
                      </c:pt>
                      <c:pt idx="7188">
                        <c:v>186.8</c:v>
                      </c:pt>
                      <c:pt idx="7189">
                        <c:v>190</c:v>
                      </c:pt>
                      <c:pt idx="7190">
                        <c:v>185.5</c:v>
                      </c:pt>
                      <c:pt idx="7191">
                        <c:v>185.5</c:v>
                      </c:pt>
                      <c:pt idx="7192">
                        <c:v>184.9</c:v>
                      </c:pt>
                      <c:pt idx="7193">
                        <c:v>186.8</c:v>
                      </c:pt>
                      <c:pt idx="7194">
                        <c:v>183.6</c:v>
                      </c:pt>
                      <c:pt idx="7195">
                        <c:v>188.1</c:v>
                      </c:pt>
                      <c:pt idx="7196">
                        <c:v>189.5</c:v>
                      </c:pt>
                      <c:pt idx="7197">
                        <c:v>184.7</c:v>
                      </c:pt>
                      <c:pt idx="7198">
                        <c:v>188.4</c:v>
                      </c:pt>
                      <c:pt idx="7199">
                        <c:v>185</c:v>
                      </c:pt>
                      <c:pt idx="7200">
                        <c:v>185.8</c:v>
                      </c:pt>
                      <c:pt idx="7201">
                        <c:v>185.7</c:v>
                      </c:pt>
                      <c:pt idx="7202">
                        <c:v>185</c:v>
                      </c:pt>
                      <c:pt idx="7203">
                        <c:v>184.7</c:v>
                      </c:pt>
                      <c:pt idx="7204">
                        <c:v>181.9</c:v>
                      </c:pt>
                      <c:pt idx="7205">
                        <c:v>185.5</c:v>
                      </c:pt>
                      <c:pt idx="7206">
                        <c:v>188.6</c:v>
                      </c:pt>
                      <c:pt idx="7207">
                        <c:v>187.3</c:v>
                      </c:pt>
                      <c:pt idx="7208">
                        <c:v>190.9</c:v>
                      </c:pt>
                      <c:pt idx="7209">
                        <c:v>189.4</c:v>
                      </c:pt>
                      <c:pt idx="7210">
                        <c:v>182.5</c:v>
                      </c:pt>
                      <c:pt idx="7211">
                        <c:v>184.7</c:v>
                      </c:pt>
                      <c:pt idx="7212">
                        <c:v>187.1</c:v>
                      </c:pt>
                      <c:pt idx="7213">
                        <c:v>188.7</c:v>
                      </c:pt>
                      <c:pt idx="7214">
                        <c:v>186.2</c:v>
                      </c:pt>
                      <c:pt idx="7215">
                        <c:v>188.7</c:v>
                      </c:pt>
                      <c:pt idx="7216">
                        <c:v>189.1</c:v>
                      </c:pt>
                      <c:pt idx="7217">
                        <c:v>187.3</c:v>
                      </c:pt>
                      <c:pt idx="7218">
                        <c:v>187.2</c:v>
                      </c:pt>
                      <c:pt idx="7219">
                        <c:v>187.8</c:v>
                      </c:pt>
                      <c:pt idx="7220">
                        <c:v>189</c:v>
                      </c:pt>
                      <c:pt idx="7221">
                        <c:v>185.6</c:v>
                      </c:pt>
                      <c:pt idx="7222">
                        <c:v>184.6</c:v>
                      </c:pt>
                      <c:pt idx="7223">
                        <c:v>184.3</c:v>
                      </c:pt>
                      <c:pt idx="7224">
                        <c:v>184.9</c:v>
                      </c:pt>
                      <c:pt idx="7225">
                        <c:v>185.7</c:v>
                      </c:pt>
                      <c:pt idx="7226">
                        <c:v>186.4</c:v>
                      </c:pt>
                      <c:pt idx="7227">
                        <c:v>185.4</c:v>
                      </c:pt>
                      <c:pt idx="7228">
                        <c:v>185</c:v>
                      </c:pt>
                      <c:pt idx="7229">
                        <c:v>187.6</c:v>
                      </c:pt>
                      <c:pt idx="7230">
                        <c:v>186.6</c:v>
                      </c:pt>
                      <c:pt idx="7231">
                        <c:v>185.2</c:v>
                      </c:pt>
                      <c:pt idx="7232">
                        <c:v>187.3</c:v>
                      </c:pt>
                      <c:pt idx="7233">
                        <c:v>186.6</c:v>
                      </c:pt>
                      <c:pt idx="7234">
                        <c:v>185.6</c:v>
                      </c:pt>
                      <c:pt idx="7235">
                        <c:v>188.3</c:v>
                      </c:pt>
                      <c:pt idx="7236">
                        <c:v>181.7</c:v>
                      </c:pt>
                      <c:pt idx="7237">
                        <c:v>184.6</c:v>
                      </c:pt>
                      <c:pt idx="7238">
                        <c:v>187.6</c:v>
                      </c:pt>
                      <c:pt idx="7239">
                        <c:v>185.3</c:v>
                      </c:pt>
                      <c:pt idx="7240">
                        <c:v>188.2</c:v>
                      </c:pt>
                      <c:pt idx="7241">
                        <c:v>186.5</c:v>
                      </c:pt>
                      <c:pt idx="7242">
                        <c:v>185.9</c:v>
                      </c:pt>
                      <c:pt idx="7243">
                        <c:v>186.1</c:v>
                      </c:pt>
                      <c:pt idx="7244">
                        <c:v>185.5</c:v>
                      </c:pt>
                      <c:pt idx="7245">
                        <c:v>187.1</c:v>
                      </c:pt>
                      <c:pt idx="7246">
                        <c:v>190</c:v>
                      </c:pt>
                      <c:pt idx="7247">
                        <c:v>186.3</c:v>
                      </c:pt>
                      <c:pt idx="7248">
                        <c:v>185.2</c:v>
                      </c:pt>
                      <c:pt idx="7249">
                        <c:v>184.7</c:v>
                      </c:pt>
                      <c:pt idx="7250">
                        <c:v>188.1</c:v>
                      </c:pt>
                      <c:pt idx="7251">
                        <c:v>184</c:v>
                      </c:pt>
                      <c:pt idx="7252">
                        <c:v>185.9</c:v>
                      </c:pt>
                      <c:pt idx="7253">
                        <c:v>185.1</c:v>
                      </c:pt>
                      <c:pt idx="7254">
                        <c:v>186.7</c:v>
                      </c:pt>
                      <c:pt idx="7255">
                        <c:v>184.1</c:v>
                      </c:pt>
                      <c:pt idx="7256">
                        <c:v>186.6</c:v>
                      </c:pt>
                      <c:pt idx="7257">
                        <c:v>185.6</c:v>
                      </c:pt>
                      <c:pt idx="7258">
                        <c:v>187.8</c:v>
                      </c:pt>
                      <c:pt idx="7259">
                        <c:v>184</c:v>
                      </c:pt>
                      <c:pt idx="7260">
                        <c:v>188.3</c:v>
                      </c:pt>
                      <c:pt idx="7261">
                        <c:v>187.8</c:v>
                      </c:pt>
                      <c:pt idx="7262">
                        <c:v>186.9</c:v>
                      </c:pt>
                      <c:pt idx="7263">
                        <c:v>185.2</c:v>
                      </c:pt>
                      <c:pt idx="7264">
                        <c:v>185.8</c:v>
                      </c:pt>
                      <c:pt idx="7265">
                        <c:v>185.4</c:v>
                      </c:pt>
                      <c:pt idx="7266">
                        <c:v>184.8</c:v>
                      </c:pt>
                      <c:pt idx="7267">
                        <c:v>185.1</c:v>
                      </c:pt>
                      <c:pt idx="7268">
                        <c:v>185.9</c:v>
                      </c:pt>
                      <c:pt idx="7269">
                        <c:v>184.2</c:v>
                      </c:pt>
                      <c:pt idx="7270">
                        <c:v>184.6</c:v>
                      </c:pt>
                      <c:pt idx="7271">
                        <c:v>184.2</c:v>
                      </c:pt>
                      <c:pt idx="7272">
                        <c:v>185.6</c:v>
                      </c:pt>
                      <c:pt idx="7273">
                        <c:v>183.1</c:v>
                      </c:pt>
                      <c:pt idx="7274">
                        <c:v>184.6</c:v>
                      </c:pt>
                      <c:pt idx="7275">
                        <c:v>183.2</c:v>
                      </c:pt>
                      <c:pt idx="7276">
                        <c:v>185.5</c:v>
                      </c:pt>
                      <c:pt idx="7277">
                        <c:v>187.3</c:v>
                      </c:pt>
                      <c:pt idx="7278">
                        <c:v>184</c:v>
                      </c:pt>
                      <c:pt idx="7279">
                        <c:v>189.1</c:v>
                      </c:pt>
                      <c:pt idx="7280">
                        <c:v>183.9</c:v>
                      </c:pt>
                      <c:pt idx="7281">
                        <c:v>183.4</c:v>
                      </c:pt>
                      <c:pt idx="7282">
                        <c:v>186</c:v>
                      </c:pt>
                      <c:pt idx="7283">
                        <c:v>183.3</c:v>
                      </c:pt>
                      <c:pt idx="7284">
                        <c:v>184.8</c:v>
                      </c:pt>
                      <c:pt idx="7285">
                        <c:v>182.5</c:v>
                      </c:pt>
                      <c:pt idx="7286">
                        <c:v>184.5</c:v>
                      </c:pt>
                      <c:pt idx="7287">
                        <c:v>185.3</c:v>
                      </c:pt>
                      <c:pt idx="7288">
                        <c:v>187.9</c:v>
                      </c:pt>
                      <c:pt idx="7289">
                        <c:v>184.3</c:v>
                      </c:pt>
                      <c:pt idx="7290">
                        <c:v>185.1</c:v>
                      </c:pt>
                      <c:pt idx="7291">
                        <c:v>183</c:v>
                      </c:pt>
                      <c:pt idx="7292">
                        <c:v>184.3</c:v>
                      </c:pt>
                      <c:pt idx="7293">
                        <c:v>186.7</c:v>
                      </c:pt>
                      <c:pt idx="7294">
                        <c:v>186.2</c:v>
                      </c:pt>
                      <c:pt idx="7295">
                        <c:v>187.1</c:v>
                      </c:pt>
                      <c:pt idx="7296">
                        <c:v>185.5</c:v>
                      </c:pt>
                      <c:pt idx="7297">
                        <c:v>185.6</c:v>
                      </c:pt>
                      <c:pt idx="7298">
                        <c:v>184.9</c:v>
                      </c:pt>
                      <c:pt idx="7299">
                        <c:v>184.6</c:v>
                      </c:pt>
                      <c:pt idx="7300">
                        <c:v>184.3</c:v>
                      </c:pt>
                      <c:pt idx="7301">
                        <c:v>184.7</c:v>
                      </c:pt>
                      <c:pt idx="7302">
                        <c:v>184.9</c:v>
                      </c:pt>
                      <c:pt idx="7303">
                        <c:v>184.6</c:v>
                      </c:pt>
                      <c:pt idx="7304">
                        <c:v>186.5</c:v>
                      </c:pt>
                      <c:pt idx="7305">
                        <c:v>182.8</c:v>
                      </c:pt>
                      <c:pt idx="7306">
                        <c:v>187.8</c:v>
                      </c:pt>
                      <c:pt idx="7307">
                        <c:v>183.8</c:v>
                      </c:pt>
                      <c:pt idx="7308">
                        <c:v>185.3</c:v>
                      </c:pt>
                      <c:pt idx="7309">
                        <c:v>184</c:v>
                      </c:pt>
                      <c:pt idx="7310">
                        <c:v>185.3</c:v>
                      </c:pt>
                      <c:pt idx="7311">
                        <c:v>186.8</c:v>
                      </c:pt>
                      <c:pt idx="7312">
                        <c:v>183.4</c:v>
                      </c:pt>
                      <c:pt idx="7313">
                        <c:v>181.6</c:v>
                      </c:pt>
                      <c:pt idx="7314">
                        <c:v>183.7</c:v>
                      </c:pt>
                      <c:pt idx="7315">
                        <c:v>188.5</c:v>
                      </c:pt>
                      <c:pt idx="7316">
                        <c:v>185.2</c:v>
                      </c:pt>
                      <c:pt idx="7317">
                        <c:v>184.4</c:v>
                      </c:pt>
                      <c:pt idx="7318">
                        <c:v>185</c:v>
                      </c:pt>
                      <c:pt idx="7319">
                        <c:v>185.9</c:v>
                      </c:pt>
                      <c:pt idx="7320">
                        <c:v>185.1</c:v>
                      </c:pt>
                      <c:pt idx="7321">
                        <c:v>187</c:v>
                      </c:pt>
                      <c:pt idx="7322">
                        <c:v>183.9</c:v>
                      </c:pt>
                      <c:pt idx="7323">
                        <c:v>183.5</c:v>
                      </c:pt>
                      <c:pt idx="7324">
                        <c:v>181.9</c:v>
                      </c:pt>
                      <c:pt idx="7325">
                        <c:v>184.8</c:v>
                      </c:pt>
                      <c:pt idx="7326">
                        <c:v>183.6</c:v>
                      </c:pt>
                      <c:pt idx="7327">
                        <c:v>185.1</c:v>
                      </c:pt>
                      <c:pt idx="7328">
                        <c:v>186.6</c:v>
                      </c:pt>
                      <c:pt idx="7329">
                        <c:v>185.9</c:v>
                      </c:pt>
                      <c:pt idx="7330">
                        <c:v>186.6</c:v>
                      </c:pt>
                      <c:pt idx="7331">
                        <c:v>187.3</c:v>
                      </c:pt>
                      <c:pt idx="7332">
                        <c:v>185.7</c:v>
                      </c:pt>
                      <c:pt idx="7333">
                        <c:v>184.8</c:v>
                      </c:pt>
                      <c:pt idx="7334">
                        <c:v>184.9</c:v>
                      </c:pt>
                      <c:pt idx="7335">
                        <c:v>181.7</c:v>
                      </c:pt>
                      <c:pt idx="7336">
                        <c:v>183.9</c:v>
                      </c:pt>
                      <c:pt idx="7337">
                        <c:v>186.1</c:v>
                      </c:pt>
                      <c:pt idx="7338">
                        <c:v>183.6</c:v>
                      </c:pt>
                      <c:pt idx="7339">
                        <c:v>186.9</c:v>
                      </c:pt>
                      <c:pt idx="7340">
                        <c:v>182.1</c:v>
                      </c:pt>
                      <c:pt idx="7341">
                        <c:v>184.9</c:v>
                      </c:pt>
                      <c:pt idx="7342">
                        <c:v>189.8</c:v>
                      </c:pt>
                      <c:pt idx="7343">
                        <c:v>186.7</c:v>
                      </c:pt>
                      <c:pt idx="7344">
                        <c:v>186.1</c:v>
                      </c:pt>
                      <c:pt idx="7345">
                        <c:v>183.2</c:v>
                      </c:pt>
                      <c:pt idx="7346">
                        <c:v>185.3</c:v>
                      </c:pt>
                      <c:pt idx="7347">
                        <c:v>188.7</c:v>
                      </c:pt>
                      <c:pt idx="7348">
                        <c:v>183.6</c:v>
                      </c:pt>
                      <c:pt idx="7349">
                        <c:v>183.6</c:v>
                      </c:pt>
                      <c:pt idx="7350">
                        <c:v>184.3</c:v>
                      </c:pt>
                      <c:pt idx="7351">
                        <c:v>185.5</c:v>
                      </c:pt>
                      <c:pt idx="7352">
                        <c:v>182.5</c:v>
                      </c:pt>
                      <c:pt idx="7353">
                        <c:v>184.1</c:v>
                      </c:pt>
                      <c:pt idx="7354">
                        <c:v>184</c:v>
                      </c:pt>
                      <c:pt idx="7355">
                        <c:v>188.3</c:v>
                      </c:pt>
                      <c:pt idx="7356">
                        <c:v>186.4</c:v>
                      </c:pt>
                      <c:pt idx="7357">
                        <c:v>185.6</c:v>
                      </c:pt>
                      <c:pt idx="7358">
                        <c:v>185.3</c:v>
                      </c:pt>
                      <c:pt idx="7359">
                        <c:v>184.3</c:v>
                      </c:pt>
                      <c:pt idx="7360">
                        <c:v>187.2</c:v>
                      </c:pt>
                      <c:pt idx="7361">
                        <c:v>183.8</c:v>
                      </c:pt>
                      <c:pt idx="7362">
                        <c:v>185.4</c:v>
                      </c:pt>
                      <c:pt idx="7363">
                        <c:v>183.9</c:v>
                      </c:pt>
                      <c:pt idx="7364">
                        <c:v>186.3</c:v>
                      </c:pt>
                      <c:pt idx="7365">
                        <c:v>182.9</c:v>
                      </c:pt>
                      <c:pt idx="7366">
                        <c:v>182.6</c:v>
                      </c:pt>
                      <c:pt idx="7367">
                        <c:v>184</c:v>
                      </c:pt>
                      <c:pt idx="7368">
                        <c:v>186.8</c:v>
                      </c:pt>
                      <c:pt idx="7369">
                        <c:v>186</c:v>
                      </c:pt>
                      <c:pt idx="7370">
                        <c:v>183.2</c:v>
                      </c:pt>
                      <c:pt idx="7371">
                        <c:v>184.5</c:v>
                      </c:pt>
                      <c:pt idx="7372">
                        <c:v>184.1</c:v>
                      </c:pt>
                      <c:pt idx="7373">
                        <c:v>185.6</c:v>
                      </c:pt>
                      <c:pt idx="7374">
                        <c:v>185.9</c:v>
                      </c:pt>
                      <c:pt idx="7375">
                        <c:v>185.5</c:v>
                      </c:pt>
                      <c:pt idx="7376">
                        <c:v>186.3</c:v>
                      </c:pt>
                      <c:pt idx="7377">
                        <c:v>182.1</c:v>
                      </c:pt>
                      <c:pt idx="7378">
                        <c:v>185.3</c:v>
                      </c:pt>
                      <c:pt idx="7379">
                        <c:v>186.7</c:v>
                      </c:pt>
                      <c:pt idx="7380">
                        <c:v>184.1</c:v>
                      </c:pt>
                      <c:pt idx="7381">
                        <c:v>186.9</c:v>
                      </c:pt>
                      <c:pt idx="7382">
                        <c:v>180.7</c:v>
                      </c:pt>
                      <c:pt idx="7383">
                        <c:v>185.8</c:v>
                      </c:pt>
                      <c:pt idx="7384">
                        <c:v>187.1</c:v>
                      </c:pt>
                      <c:pt idx="7385">
                        <c:v>181.6</c:v>
                      </c:pt>
                      <c:pt idx="7386">
                        <c:v>184.7</c:v>
                      </c:pt>
                      <c:pt idx="7387">
                        <c:v>184.7</c:v>
                      </c:pt>
                      <c:pt idx="7388">
                        <c:v>184.6</c:v>
                      </c:pt>
                      <c:pt idx="7389">
                        <c:v>185.8</c:v>
                      </c:pt>
                      <c:pt idx="7390">
                        <c:v>185.1</c:v>
                      </c:pt>
                      <c:pt idx="7391">
                        <c:v>184.2</c:v>
                      </c:pt>
                      <c:pt idx="7392">
                        <c:v>186.9</c:v>
                      </c:pt>
                      <c:pt idx="7393">
                        <c:v>184.8</c:v>
                      </c:pt>
                      <c:pt idx="7394">
                        <c:v>186</c:v>
                      </c:pt>
                      <c:pt idx="7395">
                        <c:v>188</c:v>
                      </c:pt>
                      <c:pt idx="7396">
                        <c:v>184.5</c:v>
                      </c:pt>
                      <c:pt idx="7397">
                        <c:v>183.7</c:v>
                      </c:pt>
                      <c:pt idx="7398">
                        <c:v>186.9</c:v>
                      </c:pt>
                      <c:pt idx="7399">
                        <c:v>186.8</c:v>
                      </c:pt>
                      <c:pt idx="7400">
                        <c:v>186.3</c:v>
                      </c:pt>
                      <c:pt idx="7401">
                        <c:v>187.7</c:v>
                      </c:pt>
                      <c:pt idx="7402">
                        <c:v>183.1</c:v>
                      </c:pt>
                      <c:pt idx="7403">
                        <c:v>186.1</c:v>
                      </c:pt>
                      <c:pt idx="7404">
                        <c:v>183.4</c:v>
                      </c:pt>
                      <c:pt idx="7405">
                        <c:v>188.4</c:v>
                      </c:pt>
                      <c:pt idx="7406">
                        <c:v>186</c:v>
                      </c:pt>
                      <c:pt idx="7407">
                        <c:v>184.5</c:v>
                      </c:pt>
                      <c:pt idx="7408">
                        <c:v>183.9</c:v>
                      </c:pt>
                      <c:pt idx="7409">
                        <c:v>184.8</c:v>
                      </c:pt>
                      <c:pt idx="7410">
                        <c:v>186.1</c:v>
                      </c:pt>
                      <c:pt idx="7411">
                        <c:v>185.6</c:v>
                      </c:pt>
                      <c:pt idx="7412">
                        <c:v>184.3</c:v>
                      </c:pt>
                      <c:pt idx="7413">
                        <c:v>186.1</c:v>
                      </c:pt>
                      <c:pt idx="7414">
                        <c:v>183.8</c:v>
                      </c:pt>
                      <c:pt idx="7415">
                        <c:v>185.6</c:v>
                      </c:pt>
                      <c:pt idx="7416">
                        <c:v>183.7</c:v>
                      </c:pt>
                      <c:pt idx="7417">
                        <c:v>181.2</c:v>
                      </c:pt>
                      <c:pt idx="7418">
                        <c:v>185.7</c:v>
                      </c:pt>
                      <c:pt idx="7419">
                        <c:v>185.2</c:v>
                      </c:pt>
                      <c:pt idx="7420">
                        <c:v>185.6</c:v>
                      </c:pt>
                      <c:pt idx="7421">
                        <c:v>183.6</c:v>
                      </c:pt>
                      <c:pt idx="7422">
                        <c:v>182.1</c:v>
                      </c:pt>
                      <c:pt idx="7423">
                        <c:v>185.7</c:v>
                      </c:pt>
                      <c:pt idx="7424">
                        <c:v>181.2</c:v>
                      </c:pt>
                      <c:pt idx="7425">
                        <c:v>185</c:v>
                      </c:pt>
                      <c:pt idx="7426">
                        <c:v>185.2</c:v>
                      </c:pt>
                      <c:pt idx="7427">
                        <c:v>186.2</c:v>
                      </c:pt>
                      <c:pt idx="7428">
                        <c:v>186.3</c:v>
                      </c:pt>
                      <c:pt idx="7429">
                        <c:v>182.2</c:v>
                      </c:pt>
                      <c:pt idx="7430">
                        <c:v>184.1</c:v>
                      </c:pt>
                      <c:pt idx="7431">
                        <c:v>183.3</c:v>
                      </c:pt>
                      <c:pt idx="7432">
                        <c:v>184.1</c:v>
                      </c:pt>
                      <c:pt idx="7433">
                        <c:v>183.8</c:v>
                      </c:pt>
                      <c:pt idx="7434">
                        <c:v>181</c:v>
                      </c:pt>
                      <c:pt idx="7435">
                        <c:v>184.9</c:v>
                      </c:pt>
                      <c:pt idx="7436">
                        <c:v>184.5</c:v>
                      </c:pt>
                      <c:pt idx="7437">
                        <c:v>184.8</c:v>
                      </c:pt>
                      <c:pt idx="7438">
                        <c:v>186.6</c:v>
                      </c:pt>
                      <c:pt idx="7439">
                        <c:v>184.8</c:v>
                      </c:pt>
                      <c:pt idx="7440">
                        <c:v>182.3</c:v>
                      </c:pt>
                      <c:pt idx="7441">
                        <c:v>184.6</c:v>
                      </c:pt>
                      <c:pt idx="7442">
                        <c:v>184.1</c:v>
                      </c:pt>
                      <c:pt idx="7443">
                        <c:v>185.1</c:v>
                      </c:pt>
                      <c:pt idx="7444">
                        <c:v>183</c:v>
                      </c:pt>
                      <c:pt idx="7445">
                        <c:v>183.3</c:v>
                      </c:pt>
                      <c:pt idx="7446">
                        <c:v>185.1</c:v>
                      </c:pt>
                      <c:pt idx="7447">
                        <c:v>184.8</c:v>
                      </c:pt>
                      <c:pt idx="7448">
                        <c:v>182.7</c:v>
                      </c:pt>
                      <c:pt idx="7449">
                        <c:v>184</c:v>
                      </c:pt>
                      <c:pt idx="7450">
                        <c:v>185.3</c:v>
                      </c:pt>
                      <c:pt idx="7451">
                        <c:v>184.1</c:v>
                      </c:pt>
                      <c:pt idx="7452">
                        <c:v>184.1</c:v>
                      </c:pt>
                      <c:pt idx="7453">
                        <c:v>186.2</c:v>
                      </c:pt>
                      <c:pt idx="7454">
                        <c:v>183.3</c:v>
                      </c:pt>
                      <c:pt idx="7455">
                        <c:v>182.8</c:v>
                      </c:pt>
                      <c:pt idx="7456">
                        <c:v>184.2</c:v>
                      </c:pt>
                      <c:pt idx="7457">
                        <c:v>185.6</c:v>
                      </c:pt>
                      <c:pt idx="7458">
                        <c:v>185.1</c:v>
                      </c:pt>
                      <c:pt idx="7459">
                        <c:v>184.8</c:v>
                      </c:pt>
                      <c:pt idx="7460">
                        <c:v>182.1</c:v>
                      </c:pt>
                      <c:pt idx="7461">
                        <c:v>182.2</c:v>
                      </c:pt>
                      <c:pt idx="7462">
                        <c:v>184.9</c:v>
                      </c:pt>
                      <c:pt idx="7463">
                        <c:v>182.5</c:v>
                      </c:pt>
                      <c:pt idx="7464">
                        <c:v>183.9</c:v>
                      </c:pt>
                      <c:pt idx="7465">
                        <c:v>182.9</c:v>
                      </c:pt>
                      <c:pt idx="7466">
                        <c:v>183.6</c:v>
                      </c:pt>
                      <c:pt idx="7467">
                        <c:v>182.7</c:v>
                      </c:pt>
                      <c:pt idx="7468">
                        <c:v>183.6</c:v>
                      </c:pt>
                      <c:pt idx="7469">
                        <c:v>184</c:v>
                      </c:pt>
                      <c:pt idx="7470">
                        <c:v>183.1</c:v>
                      </c:pt>
                      <c:pt idx="7471">
                        <c:v>182</c:v>
                      </c:pt>
                      <c:pt idx="7472">
                        <c:v>184.7</c:v>
                      </c:pt>
                      <c:pt idx="7473">
                        <c:v>184.5</c:v>
                      </c:pt>
                      <c:pt idx="7474">
                        <c:v>184.2</c:v>
                      </c:pt>
                      <c:pt idx="7475">
                        <c:v>182.5</c:v>
                      </c:pt>
                      <c:pt idx="7476">
                        <c:v>184</c:v>
                      </c:pt>
                      <c:pt idx="7477">
                        <c:v>183.4</c:v>
                      </c:pt>
                      <c:pt idx="7478">
                        <c:v>184.2</c:v>
                      </c:pt>
                      <c:pt idx="7479">
                        <c:v>185.6</c:v>
                      </c:pt>
                      <c:pt idx="7480">
                        <c:v>183.9</c:v>
                      </c:pt>
                      <c:pt idx="7481">
                        <c:v>184.7</c:v>
                      </c:pt>
                      <c:pt idx="7482">
                        <c:v>184.4</c:v>
                      </c:pt>
                      <c:pt idx="7483">
                        <c:v>182.9</c:v>
                      </c:pt>
                      <c:pt idx="7484">
                        <c:v>184.1</c:v>
                      </c:pt>
                      <c:pt idx="7485">
                        <c:v>183.6</c:v>
                      </c:pt>
                      <c:pt idx="7486">
                        <c:v>184.3</c:v>
                      </c:pt>
                      <c:pt idx="7487">
                        <c:v>185.7</c:v>
                      </c:pt>
                      <c:pt idx="7488">
                        <c:v>185.2</c:v>
                      </c:pt>
                      <c:pt idx="7489">
                        <c:v>181.9</c:v>
                      </c:pt>
                      <c:pt idx="7490">
                        <c:v>183</c:v>
                      </c:pt>
                      <c:pt idx="7491">
                        <c:v>184.6</c:v>
                      </c:pt>
                      <c:pt idx="7492">
                        <c:v>186.3</c:v>
                      </c:pt>
                      <c:pt idx="7493">
                        <c:v>184.1</c:v>
                      </c:pt>
                      <c:pt idx="7494">
                        <c:v>184.2</c:v>
                      </c:pt>
                      <c:pt idx="7495">
                        <c:v>180.7</c:v>
                      </c:pt>
                      <c:pt idx="7496">
                        <c:v>184.4</c:v>
                      </c:pt>
                      <c:pt idx="7497">
                        <c:v>185.1</c:v>
                      </c:pt>
                      <c:pt idx="7498">
                        <c:v>184.5</c:v>
                      </c:pt>
                      <c:pt idx="7499">
                        <c:v>187.7</c:v>
                      </c:pt>
                      <c:pt idx="7500">
                        <c:v>181.5</c:v>
                      </c:pt>
                      <c:pt idx="7501">
                        <c:v>183</c:v>
                      </c:pt>
                      <c:pt idx="7502">
                        <c:v>185</c:v>
                      </c:pt>
                      <c:pt idx="7503">
                        <c:v>183.4</c:v>
                      </c:pt>
                      <c:pt idx="7504">
                        <c:v>180.2</c:v>
                      </c:pt>
                      <c:pt idx="7505">
                        <c:v>181.3</c:v>
                      </c:pt>
                      <c:pt idx="7506">
                        <c:v>181</c:v>
                      </c:pt>
                      <c:pt idx="7507">
                        <c:v>185.4</c:v>
                      </c:pt>
                      <c:pt idx="7508">
                        <c:v>182.6</c:v>
                      </c:pt>
                      <c:pt idx="7509">
                        <c:v>184.5</c:v>
                      </c:pt>
                      <c:pt idx="7510">
                        <c:v>183.1</c:v>
                      </c:pt>
                      <c:pt idx="7511">
                        <c:v>183.7</c:v>
                      </c:pt>
                      <c:pt idx="7512">
                        <c:v>181.8</c:v>
                      </c:pt>
                      <c:pt idx="7513">
                        <c:v>180.5</c:v>
                      </c:pt>
                      <c:pt idx="7514">
                        <c:v>182.7</c:v>
                      </c:pt>
                      <c:pt idx="7515">
                        <c:v>183.5</c:v>
                      </c:pt>
                      <c:pt idx="7516">
                        <c:v>186</c:v>
                      </c:pt>
                      <c:pt idx="7517">
                        <c:v>183.7</c:v>
                      </c:pt>
                      <c:pt idx="7518">
                        <c:v>184.3</c:v>
                      </c:pt>
                      <c:pt idx="7519">
                        <c:v>183.2</c:v>
                      </c:pt>
                      <c:pt idx="7520">
                        <c:v>184.4</c:v>
                      </c:pt>
                      <c:pt idx="7521">
                        <c:v>183.1</c:v>
                      </c:pt>
                      <c:pt idx="7522">
                        <c:v>184.3</c:v>
                      </c:pt>
                      <c:pt idx="7523">
                        <c:v>182.6</c:v>
                      </c:pt>
                      <c:pt idx="7524">
                        <c:v>186.6</c:v>
                      </c:pt>
                      <c:pt idx="7525">
                        <c:v>183.2</c:v>
                      </c:pt>
                      <c:pt idx="7526">
                        <c:v>185.3</c:v>
                      </c:pt>
                      <c:pt idx="7527">
                        <c:v>184.1</c:v>
                      </c:pt>
                      <c:pt idx="7528">
                        <c:v>184.4</c:v>
                      </c:pt>
                      <c:pt idx="7529">
                        <c:v>183.8</c:v>
                      </c:pt>
                      <c:pt idx="7530">
                        <c:v>185.7</c:v>
                      </c:pt>
                      <c:pt idx="7531">
                        <c:v>186.9</c:v>
                      </c:pt>
                      <c:pt idx="7532">
                        <c:v>183.4</c:v>
                      </c:pt>
                      <c:pt idx="7533">
                        <c:v>180.4</c:v>
                      </c:pt>
                      <c:pt idx="7534">
                        <c:v>185.8</c:v>
                      </c:pt>
                      <c:pt idx="7535">
                        <c:v>185.7</c:v>
                      </c:pt>
                      <c:pt idx="7536">
                        <c:v>182.4</c:v>
                      </c:pt>
                      <c:pt idx="7537">
                        <c:v>184.9</c:v>
                      </c:pt>
                      <c:pt idx="7538">
                        <c:v>181.7</c:v>
                      </c:pt>
                      <c:pt idx="7539">
                        <c:v>186.8</c:v>
                      </c:pt>
                      <c:pt idx="7540">
                        <c:v>184.7</c:v>
                      </c:pt>
                      <c:pt idx="7541">
                        <c:v>183.6</c:v>
                      </c:pt>
                      <c:pt idx="7542">
                        <c:v>182.3</c:v>
                      </c:pt>
                      <c:pt idx="7543">
                        <c:v>183.8</c:v>
                      </c:pt>
                      <c:pt idx="7544">
                        <c:v>184.8</c:v>
                      </c:pt>
                      <c:pt idx="7545">
                        <c:v>181.1</c:v>
                      </c:pt>
                      <c:pt idx="7546">
                        <c:v>186.4</c:v>
                      </c:pt>
                      <c:pt idx="7547">
                        <c:v>185</c:v>
                      </c:pt>
                      <c:pt idx="7548">
                        <c:v>182.7</c:v>
                      </c:pt>
                      <c:pt idx="7549">
                        <c:v>184.3</c:v>
                      </c:pt>
                      <c:pt idx="7550">
                        <c:v>183.3</c:v>
                      </c:pt>
                      <c:pt idx="7551">
                        <c:v>186.9</c:v>
                      </c:pt>
                      <c:pt idx="7552">
                        <c:v>184.5</c:v>
                      </c:pt>
                      <c:pt idx="7553">
                        <c:v>185.1</c:v>
                      </c:pt>
                      <c:pt idx="7554">
                        <c:v>183.4</c:v>
                      </c:pt>
                      <c:pt idx="7555">
                        <c:v>183</c:v>
                      </c:pt>
                      <c:pt idx="7556">
                        <c:v>182.9</c:v>
                      </c:pt>
                      <c:pt idx="7557">
                        <c:v>186</c:v>
                      </c:pt>
                      <c:pt idx="7558">
                        <c:v>184.9</c:v>
                      </c:pt>
                      <c:pt idx="7559">
                        <c:v>185.1</c:v>
                      </c:pt>
                      <c:pt idx="7560">
                        <c:v>184.1</c:v>
                      </c:pt>
                      <c:pt idx="7561">
                        <c:v>187.1</c:v>
                      </c:pt>
                      <c:pt idx="7562">
                        <c:v>184.7</c:v>
                      </c:pt>
                      <c:pt idx="7563">
                        <c:v>182.9</c:v>
                      </c:pt>
                      <c:pt idx="7564">
                        <c:v>180.6</c:v>
                      </c:pt>
                      <c:pt idx="7565">
                        <c:v>185.6</c:v>
                      </c:pt>
                      <c:pt idx="7566">
                        <c:v>186.2</c:v>
                      </c:pt>
                      <c:pt idx="7567">
                        <c:v>183.4</c:v>
                      </c:pt>
                      <c:pt idx="7568">
                        <c:v>181.4</c:v>
                      </c:pt>
                      <c:pt idx="7569">
                        <c:v>183.6</c:v>
                      </c:pt>
                      <c:pt idx="7570">
                        <c:v>181.5</c:v>
                      </c:pt>
                      <c:pt idx="7571">
                        <c:v>183.7</c:v>
                      </c:pt>
                      <c:pt idx="7572">
                        <c:v>186</c:v>
                      </c:pt>
                      <c:pt idx="7573">
                        <c:v>183</c:v>
                      </c:pt>
                      <c:pt idx="7574">
                        <c:v>185.5</c:v>
                      </c:pt>
                      <c:pt idx="7575">
                        <c:v>183.1</c:v>
                      </c:pt>
                      <c:pt idx="7576">
                        <c:v>182.6</c:v>
                      </c:pt>
                      <c:pt idx="7577">
                        <c:v>184.1</c:v>
                      </c:pt>
                      <c:pt idx="7578">
                        <c:v>188.5</c:v>
                      </c:pt>
                      <c:pt idx="7579">
                        <c:v>184.4</c:v>
                      </c:pt>
                      <c:pt idx="7580">
                        <c:v>185</c:v>
                      </c:pt>
                      <c:pt idx="7581">
                        <c:v>185.4</c:v>
                      </c:pt>
                      <c:pt idx="7582">
                        <c:v>186</c:v>
                      </c:pt>
                      <c:pt idx="7583">
                        <c:v>182.3</c:v>
                      </c:pt>
                      <c:pt idx="7584">
                        <c:v>182.6</c:v>
                      </c:pt>
                      <c:pt idx="7585">
                        <c:v>181</c:v>
                      </c:pt>
                      <c:pt idx="7586">
                        <c:v>185</c:v>
                      </c:pt>
                      <c:pt idx="7587">
                        <c:v>184</c:v>
                      </c:pt>
                      <c:pt idx="7588">
                        <c:v>182.3</c:v>
                      </c:pt>
                      <c:pt idx="7589">
                        <c:v>182.9</c:v>
                      </c:pt>
                      <c:pt idx="7590">
                        <c:v>183.9</c:v>
                      </c:pt>
                      <c:pt idx="7591">
                        <c:v>184.1</c:v>
                      </c:pt>
                      <c:pt idx="7592">
                        <c:v>187.6</c:v>
                      </c:pt>
                      <c:pt idx="7593">
                        <c:v>183.6</c:v>
                      </c:pt>
                      <c:pt idx="7594">
                        <c:v>182.2</c:v>
                      </c:pt>
                      <c:pt idx="7595">
                        <c:v>183</c:v>
                      </c:pt>
                      <c:pt idx="7596">
                        <c:v>183.9</c:v>
                      </c:pt>
                      <c:pt idx="7597">
                        <c:v>185.4</c:v>
                      </c:pt>
                      <c:pt idx="7598">
                        <c:v>182.7</c:v>
                      </c:pt>
                      <c:pt idx="7599">
                        <c:v>183.3</c:v>
                      </c:pt>
                      <c:pt idx="7600">
                        <c:v>184</c:v>
                      </c:pt>
                      <c:pt idx="7601">
                        <c:v>185.9</c:v>
                      </c:pt>
                      <c:pt idx="7602">
                        <c:v>182.2</c:v>
                      </c:pt>
                      <c:pt idx="7603">
                        <c:v>182.6</c:v>
                      </c:pt>
                      <c:pt idx="7604">
                        <c:v>183</c:v>
                      </c:pt>
                      <c:pt idx="7605">
                        <c:v>180.7</c:v>
                      </c:pt>
                      <c:pt idx="7606">
                        <c:v>181.7</c:v>
                      </c:pt>
                      <c:pt idx="7607">
                        <c:v>185.3</c:v>
                      </c:pt>
                      <c:pt idx="7608">
                        <c:v>184.9</c:v>
                      </c:pt>
                      <c:pt idx="7609">
                        <c:v>184</c:v>
                      </c:pt>
                      <c:pt idx="7610">
                        <c:v>184.5</c:v>
                      </c:pt>
                      <c:pt idx="7611">
                        <c:v>184.5</c:v>
                      </c:pt>
                      <c:pt idx="7612">
                        <c:v>183</c:v>
                      </c:pt>
                      <c:pt idx="7613">
                        <c:v>185.8</c:v>
                      </c:pt>
                      <c:pt idx="7614">
                        <c:v>184.8</c:v>
                      </c:pt>
                      <c:pt idx="7615">
                        <c:v>181.3</c:v>
                      </c:pt>
                      <c:pt idx="7616">
                        <c:v>184.6</c:v>
                      </c:pt>
                      <c:pt idx="7617">
                        <c:v>185.2</c:v>
                      </c:pt>
                      <c:pt idx="7618">
                        <c:v>184.8</c:v>
                      </c:pt>
                      <c:pt idx="7619">
                        <c:v>183.9</c:v>
                      </c:pt>
                      <c:pt idx="7620">
                        <c:v>182.5</c:v>
                      </c:pt>
                      <c:pt idx="7621">
                        <c:v>184.4</c:v>
                      </c:pt>
                      <c:pt idx="7622">
                        <c:v>183.8</c:v>
                      </c:pt>
                      <c:pt idx="7623">
                        <c:v>182.1</c:v>
                      </c:pt>
                      <c:pt idx="7624">
                        <c:v>183.9</c:v>
                      </c:pt>
                      <c:pt idx="7625">
                        <c:v>185.2</c:v>
                      </c:pt>
                      <c:pt idx="7626">
                        <c:v>183.7</c:v>
                      </c:pt>
                      <c:pt idx="7627">
                        <c:v>183.8</c:v>
                      </c:pt>
                      <c:pt idx="7628">
                        <c:v>182.6</c:v>
                      </c:pt>
                      <c:pt idx="7629">
                        <c:v>182.2</c:v>
                      </c:pt>
                      <c:pt idx="7630">
                        <c:v>183.5</c:v>
                      </c:pt>
                      <c:pt idx="7631">
                        <c:v>181.8</c:v>
                      </c:pt>
                      <c:pt idx="7632">
                        <c:v>183.6</c:v>
                      </c:pt>
                      <c:pt idx="7633">
                        <c:v>184.6</c:v>
                      </c:pt>
                      <c:pt idx="7634">
                        <c:v>182.4</c:v>
                      </c:pt>
                      <c:pt idx="7635">
                        <c:v>183.2</c:v>
                      </c:pt>
                      <c:pt idx="7636">
                        <c:v>183</c:v>
                      </c:pt>
                      <c:pt idx="7637">
                        <c:v>180.7</c:v>
                      </c:pt>
                      <c:pt idx="7638">
                        <c:v>180.4</c:v>
                      </c:pt>
                      <c:pt idx="7639">
                        <c:v>183.3</c:v>
                      </c:pt>
                      <c:pt idx="7640">
                        <c:v>185.1</c:v>
                      </c:pt>
                      <c:pt idx="7641">
                        <c:v>183.3</c:v>
                      </c:pt>
                      <c:pt idx="7642">
                        <c:v>180.9</c:v>
                      </c:pt>
                      <c:pt idx="7643">
                        <c:v>185.7</c:v>
                      </c:pt>
                      <c:pt idx="7644">
                        <c:v>184.3</c:v>
                      </c:pt>
                      <c:pt idx="7645">
                        <c:v>183.3</c:v>
                      </c:pt>
                      <c:pt idx="7646">
                        <c:v>182</c:v>
                      </c:pt>
                      <c:pt idx="7647">
                        <c:v>184.3</c:v>
                      </c:pt>
                      <c:pt idx="7648">
                        <c:v>185.2</c:v>
                      </c:pt>
                      <c:pt idx="7649">
                        <c:v>184</c:v>
                      </c:pt>
                      <c:pt idx="7650">
                        <c:v>183.2</c:v>
                      </c:pt>
                      <c:pt idx="7651">
                        <c:v>182</c:v>
                      </c:pt>
                      <c:pt idx="7652">
                        <c:v>183.7</c:v>
                      </c:pt>
                      <c:pt idx="7653">
                        <c:v>183</c:v>
                      </c:pt>
                      <c:pt idx="7654">
                        <c:v>181.8</c:v>
                      </c:pt>
                      <c:pt idx="7655">
                        <c:v>185.2</c:v>
                      </c:pt>
                      <c:pt idx="7656">
                        <c:v>181.8</c:v>
                      </c:pt>
                      <c:pt idx="7657">
                        <c:v>182.9</c:v>
                      </c:pt>
                      <c:pt idx="7658">
                        <c:v>182.2</c:v>
                      </c:pt>
                      <c:pt idx="7659">
                        <c:v>184</c:v>
                      </c:pt>
                      <c:pt idx="7660">
                        <c:v>186.5</c:v>
                      </c:pt>
                      <c:pt idx="7661">
                        <c:v>186.7</c:v>
                      </c:pt>
                      <c:pt idx="7662">
                        <c:v>182.5</c:v>
                      </c:pt>
                      <c:pt idx="7663">
                        <c:v>183.8</c:v>
                      </c:pt>
                      <c:pt idx="7664">
                        <c:v>182.5</c:v>
                      </c:pt>
                      <c:pt idx="7665">
                        <c:v>184.1</c:v>
                      </c:pt>
                      <c:pt idx="7666">
                        <c:v>183.2</c:v>
                      </c:pt>
                      <c:pt idx="7667">
                        <c:v>185.7</c:v>
                      </c:pt>
                      <c:pt idx="7668">
                        <c:v>181.7</c:v>
                      </c:pt>
                      <c:pt idx="7669">
                        <c:v>185.1</c:v>
                      </c:pt>
                      <c:pt idx="7670">
                        <c:v>184.6</c:v>
                      </c:pt>
                      <c:pt idx="7671">
                        <c:v>185.6</c:v>
                      </c:pt>
                      <c:pt idx="7672">
                        <c:v>181.2</c:v>
                      </c:pt>
                      <c:pt idx="7673">
                        <c:v>183.4</c:v>
                      </c:pt>
                      <c:pt idx="7674">
                        <c:v>185.2</c:v>
                      </c:pt>
                      <c:pt idx="7675">
                        <c:v>185.4</c:v>
                      </c:pt>
                      <c:pt idx="7676">
                        <c:v>180.4</c:v>
                      </c:pt>
                      <c:pt idx="7677">
                        <c:v>183.9</c:v>
                      </c:pt>
                      <c:pt idx="7678">
                        <c:v>181.7</c:v>
                      </c:pt>
                      <c:pt idx="7679">
                        <c:v>183.3</c:v>
                      </c:pt>
                      <c:pt idx="7680">
                        <c:v>181.7</c:v>
                      </c:pt>
                      <c:pt idx="7681">
                        <c:v>185.4</c:v>
                      </c:pt>
                      <c:pt idx="7682">
                        <c:v>184.6</c:v>
                      </c:pt>
                      <c:pt idx="7683">
                        <c:v>183.2</c:v>
                      </c:pt>
                      <c:pt idx="7684">
                        <c:v>180.9</c:v>
                      </c:pt>
                      <c:pt idx="7685">
                        <c:v>184.3</c:v>
                      </c:pt>
                      <c:pt idx="7686">
                        <c:v>184.1</c:v>
                      </c:pt>
                      <c:pt idx="7687">
                        <c:v>185.3</c:v>
                      </c:pt>
                      <c:pt idx="7688">
                        <c:v>182.4</c:v>
                      </c:pt>
                      <c:pt idx="7689">
                        <c:v>184.6</c:v>
                      </c:pt>
                      <c:pt idx="7690">
                        <c:v>184.9</c:v>
                      </c:pt>
                      <c:pt idx="7691">
                        <c:v>181.7</c:v>
                      </c:pt>
                      <c:pt idx="7692">
                        <c:v>183.7</c:v>
                      </c:pt>
                      <c:pt idx="7693">
                        <c:v>184.5</c:v>
                      </c:pt>
                      <c:pt idx="7694">
                        <c:v>182.3</c:v>
                      </c:pt>
                      <c:pt idx="7695">
                        <c:v>183.3</c:v>
                      </c:pt>
                      <c:pt idx="7696">
                        <c:v>179.8</c:v>
                      </c:pt>
                      <c:pt idx="7697">
                        <c:v>184.8</c:v>
                      </c:pt>
                      <c:pt idx="7698">
                        <c:v>182.8</c:v>
                      </c:pt>
                      <c:pt idx="7699">
                        <c:v>182.5</c:v>
                      </c:pt>
                      <c:pt idx="7700">
                        <c:v>184.2</c:v>
                      </c:pt>
                      <c:pt idx="7701">
                        <c:v>184.6</c:v>
                      </c:pt>
                      <c:pt idx="7702">
                        <c:v>184.8</c:v>
                      </c:pt>
                      <c:pt idx="7703">
                        <c:v>184.5</c:v>
                      </c:pt>
                      <c:pt idx="7704">
                        <c:v>182</c:v>
                      </c:pt>
                      <c:pt idx="7705">
                        <c:v>184.3</c:v>
                      </c:pt>
                      <c:pt idx="7706">
                        <c:v>185</c:v>
                      </c:pt>
                      <c:pt idx="7707">
                        <c:v>182.9</c:v>
                      </c:pt>
                      <c:pt idx="7708">
                        <c:v>182.5</c:v>
                      </c:pt>
                      <c:pt idx="7709">
                        <c:v>183.4</c:v>
                      </c:pt>
                      <c:pt idx="7710">
                        <c:v>183.1</c:v>
                      </c:pt>
                      <c:pt idx="7711">
                        <c:v>184.1</c:v>
                      </c:pt>
                      <c:pt idx="7712">
                        <c:v>182.5</c:v>
                      </c:pt>
                      <c:pt idx="7713">
                        <c:v>184.2</c:v>
                      </c:pt>
                      <c:pt idx="7714">
                        <c:v>181.1</c:v>
                      </c:pt>
                      <c:pt idx="7715">
                        <c:v>184.1</c:v>
                      </c:pt>
                      <c:pt idx="7716">
                        <c:v>183.6</c:v>
                      </c:pt>
                      <c:pt idx="7717">
                        <c:v>184.4</c:v>
                      </c:pt>
                      <c:pt idx="7718">
                        <c:v>183.1</c:v>
                      </c:pt>
                      <c:pt idx="7719">
                        <c:v>182</c:v>
                      </c:pt>
                      <c:pt idx="7720">
                        <c:v>184.3</c:v>
                      </c:pt>
                      <c:pt idx="7721">
                        <c:v>182.7</c:v>
                      </c:pt>
                      <c:pt idx="7722">
                        <c:v>181</c:v>
                      </c:pt>
                      <c:pt idx="7723">
                        <c:v>182.1</c:v>
                      </c:pt>
                      <c:pt idx="7724">
                        <c:v>182.6</c:v>
                      </c:pt>
                      <c:pt idx="7725">
                        <c:v>183</c:v>
                      </c:pt>
                      <c:pt idx="7726">
                        <c:v>184.5</c:v>
                      </c:pt>
                      <c:pt idx="7727">
                        <c:v>182.3</c:v>
                      </c:pt>
                      <c:pt idx="7728">
                        <c:v>181.6</c:v>
                      </c:pt>
                      <c:pt idx="7729">
                        <c:v>183.1</c:v>
                      </c:pt>
                      <c:pt idx="7730">
                        <c:v>182.1</c:v>
                      </c:pt>
                      <c:pt idx="7731">
                        <c:v>182.2</c:v>
                      </c:pt>
                      <c:pt idx="7732">
                        <c:v>184.4</c:v>
                      </c:pt>
                      <c:pt idx="7733">
                        <c:v>183.2</c:v>
                      </c:pt>
                      <c:pt idx="7734">
                        <c:v>183.7</c:v>
                      </c:pt>
                      <c:pt idx="7735">
                        <c:v>184.3</c:v>
                      </c:pt>
                      <c:pt idx="7736">
                        <c:v>186.6</c:v>
                      </c:pt>
                      <c:pt idx="7737">
                        <c:v>182</c:v>
                      </c:pt>
                      <c:pt idx="7738">
                        <c:v>184.2</c:v>
                      </c:pt>
                      <c:pt idx="7739">
                        <c:v>183</c:v>
                      </c:pt>
                      <c:pt idx="7740">
                        <c:v>182.1</c:v>
                      </c:pt>
                      <c:pt idx="7741">
                        <c:v>182.1</c:v>
                      </c:pt>
                      <c:pt idx="7742">
                        <c:v>183.3</c:v>
                      </c:pt>
                      <c:pt idx="7743">
                        <c:v>183.3</c:v>
                      </c:pt>
                      <c:pt idx="7744">
                        <c:v>184.1</c:v>
                      </c:pt>
                      <c:pt idx="7745">
                        <c:v>184.4</c:v>
                      </c:pt>
                      <c:pt idx="7746">
                        <c:v>181.8</c:v>
                      </c:pt>
                      <c:pt idx="7747">
                        <c:v>187.2</c:v>
                      </c:pt>
                      <c:pt idx="7748">
                        <c:v>184.3</c:v>
                      </c:pt>
                      <c:pt idx="7749">
                        <c:v>184.7</c:v>
                      </c:pt>
                      <c:pt idx="7750">
                        <c:v>183.6</c:v>
                      </c:pt>
                      <c:pt idx="7751">
                        <c:v>186.5</c:v>
                      </c:pt>
                      <c:pt idx="7752">
                        <c:v>184.4</c:v>
                      </c:pt>
                      <c:pt idx="7753">
                        <c:v>184.5</c:v>
                      </c:pt>
                      <c:pt idx="7754">
                        <c:v>184</c:v>
                      </c:pt>
                      <c:pt idx="7755">
                        <c:v>183.8</c:v>
                      </c:pt>
                      <c:pt idx="7756">
                        <c:v>183.8</c:v>
                      </c:pt>
                      <c:pt idx="7757">
                        <c:v>186.6</c:v>
                      </c:pt>
                      <c:pt idx="7758">
                        <c:v>183.3</c:v>
                      </c:pt>
                      <c:pt idx="7759">
                        <c:v>183.3</c:v>
                      </c:pt>
                      <c:pt idx="7760">
                        <c:v>182.6</c:v>
                      </c:pt>
                      <c:pt idx="7761">
                        <c:v>184.5</c:v>
                      </c:pt>
                      <c:pt idx="7762">
                        <c:v>182.4</c:v>
                      </c:pt>
                      <c:pt idx="7763">
                        <c:v>186.3</c:v>
                      </c:pt>
                      <c:pt idx="7764">
                        <c:v>185.3</c:v>
                      </c:pt>
                      <c:pt idx="7765">
                        <c:v>183.9</c:v>
                      </c:pt>
                      <c:pt idx="7766">
                        <c:v>181.7</c:v>
                      </c:pt>
                      <c:pt idx="7767">
                        <c:v>186</c:v>
                      </c:pt>
                      <c:pt idx="7768">
                        <c:v>180.8</c:v>
                      </c:pt>
                      <c:pt idx="7769">
                        <c:v>183.4</c:v>
                      </c:pt>
                      <c:pt idx="7770">
                        <c:v>181.6</c:v>
                      </c:pt>
                      <c:pt idx="7771">
                        <c:v>182.8</c:v>
                      </c:pt>
                      <c:pt idx="7772">
                        <c:v>183.5</c:v>
                      </c:pt>
                      <c:pt idx="7773">
                        <c:v>180.6</c:v>
                      </c:pt>
                      <c:pt idx="7774">
                        <c:v>183.9</c:v>
                      </c:pt>
                      <c:pt idx="7775">
                        <c:v>183</c:v>
                      </c:pt>
                      <c:pt idx="7776">
                        <c:v>182.5</c:v>
                      </c:pt>
                      <c:pt idx="7777">
                        <c:v>180.3</c:v>
                      </c:pt>
                      <c:pt idx="7778">
                        <c:v>185</c:v>
                      </c:pt>
                      <c:pt idx="7779">
                        <c:v>181.9</c:v>
                      </c:pt>
                      <c:pt idx="7780">
                        <c:v>183.1</c:v>
                      </c:pt>
                      <c:pt idx="7781">
                        <c:v>181.9</c:v>
                      </c:pt>
                      <c:pt idx="7782">
                        <c:v>182.2</c:v>
                      </c:pt>
                      <c:pt idx="7783">
                        <c:v>184.8</c:v>
                      </c:pt>
                      <c:pt idx="7784">
                        <c:v>182.3</c:v>
                      </c:pt>
                      <c:pt idx="7785">
                        <c:v>185.1</c:v>
                      </c:pt>
                      <c:pt idx="7786">
                        <c:v>182</c:v>
                      </c:pt>
                      <c:pt idx="7787">
                        <c:v>183.1</c:v>
                      </c:pt>
                      <c:pt idx="7788">
                        <c:v>181.3</c:v>
                      </c:pt>
                      <c:pt idx="7789">
                        <c:v>180.2</c:v>
                      </c:pt>
                      <c:pt idx="7790">
                        <c:v>184.9</c:v>
                      </c:pt>
                      <c:pt idx="7791">
                        <c:v>180.4</c:v>
                      </c:pt>
                      <c:pt idx="7792">
                        <c:v>184.1</c:v>
                      </c:pt>
                      <c:pt idx="7793">
                        <c:v>182.3</c:v>
                      </c:pt>
                      <c:pt idx="7794">
                        <c:v>184.3</c:v>
                      </c:pt>
                      <c:pt idx="7795">
                        <c:v>181.9</c:v>
                      </c:pt>
                      <c:pt idx="7796">
                        <c:v>183.2</c:v>
                      </c:pt>
                      <c:pt idx="7797">
                        <c:v>181</c:v>
                      </c:pt>
                      <c:pt idx="7798">
                        <c:v>184.7</c:v>
                      </c:pt>
                      <c:pt idx="7799">
                        <c:v>182.3</c:v>
                      </c:pt>
                      <c:pt idx="7800">
                        <c:v>182.3</c:v>
                      </c:pt>
                      <c:pt idx="7801">
                        <c:v>181.8</c:v>
                      </c:pt>
                      <c:pt idx="7802">
                        <c:v>182.7</c:v>
                      </c:pt>
                      <c:pt idx="7803">
                        <c:v>184.3</c:v>
                      </c:pt>
                      <c:pt idx="7804">
                        <c:v>182.3</c:v>
                      </c:pt>
                      <c:pt idx="7805">
                        <c:v>181.1</c:v>
                      </c:pt>
                      <c:pt idx="7806">
                        <c:v>183</c:v>
                      </c:pt>
                      <c:pt idx="7807">
                        <c:v>182.4</c:v>
                      </c:pt>
                      <c:pt idx="7808">
                        <c:v>182.2</c:v>
                      </c:pt>
                      <c:pt idx="7809">
                        <c:v>184.8</c:v>
                      </c:pt>
                      <c:pt idx="7810">
                        <c:v>184.2</c:v>
                      </c:pt>
                      <c:pt idx="7811">
                        <c:v>180.3</c:v>
                      </c:pt>
                      <c:pt idx="7812">
                        <c:v>183.1</c:v>
                      </c:pt>
                      <c:pt idx="7813">
                        <c:v>183.7</c:v>
                      </c:pt>
                      <c:pt idx="7814">
                        <c:v>180.6</c:v>
                      </c:pt>
                      <c:pt idx="7815">
                        <c:v>182.5</c:v>
                      </c:pt>
                      <c:pt idx="7816">
                        <c:v>180.9</c:v>
                      </c:pt>
                      <c:pt idx="7817">
                        <c:v>181</c:v>
                      </c:pt>
                      <c:pt idx="7818">
                        <c:v>182.7</c:v>
                      </c:pt>
                      <c:pt idx="7819">
                        <c:v>184</c:v>
                      </c:pt>
                      <c:pt idx="7820">
                        <c:v>180.7</c:v>
                      </c:pt>
                      <c:pt idx="7821">
                        <c:v>181.4</c:v>
                      </c:pt>
                      <c:pt idx="7822">
                        <c:v>183.9</c:v>
                      </c:pt>
                      <c:pt idx="7823">
                        <c:v>179.8</c:v>
                      </c:pt>
                      <c:pt idx="7824">
                        <c:v>179</c:v>
                      </c:pt>
                      <c:pt idx="7825">
                        <c:v>180.4</c:v>
                      </c:pt>
                      <c:pt idx="7826">
                        <c:v>183.4</c:v>
                      </c:pt>
                      <c:pt idx="7827">
                        <c:v>183</c:v>
                      </c:pt>
                      <c:pt idx="7828">
                        <c:v>183.2</c:v>
                      </c:pt>
                      <c:pt idx="7829">
                        <c:v>183.5</c:v>
                      </c:pt>
                      <c:pt idx="7830">
                        <c:v>182.4</c:v>
                      </c:pt>
                      <c:pt idx="7831">
                        <c:v>181.6</c:v>
                      </c:pt>
                      <c:pt idx="7832">
                        <c:v>183.2</c:v>
                      </c:pt>
                      <c:pt idx="7833">
                        <c:v>180.9</c:v>
                      </c:pt>
                      <c:pt idx="7834">
                        <c:v>183.4</c:v>
                      </c:pt>
                      <c:pt idx="7835">
                        <c:v>182.1</c:v>
                      </c:pt>
                      <c:pt idx="7836">
                        <c:v>181.4</c:v>
                      </c:pt>
                      <c:pt idx="7837">
                        <c:v>183</c:v>
                      </c:pt>
                      <c:pt idx="7838">
                        <c:v>182.3</c:v>
                      </c:pt>
                      <c:pt idx="7839">
                        <c:v>182.5</c:v>
                      </c:pt>
                      <c:pt idx="7840">
                        <c:v>180.7</c:v>
                      </c:pt>
                      <c:pt idx="7841">
                        <c:v>183.4</c:v>
                      </c:pt>
                      <c:pt idx="7842">
                        <c:v>181.5</c:v>
                      </c:pt>
                      <c:pt idx="7843">
                        <c:v>181.4</c:v>
                      </c:pt>
                      <c:pt idx="7844">
                        <c:v>180</c:v>
                      </c:pt>
                      <c:pt idx="7845">
                        <c:v>184.9</c:v>
                      </c:pt>
                      <c:pt idx="7846">
                        <c:v>181.6</c:v>
                      </c:pt>
                      <c:pt idx="7847">
                        <c:v>181.4</c:v>
                      </c:pt>
                      <c:pt idx="7848">
                        <c:v>183.1</c:v>
                      </c:pt>
                      <c:pt idx="7849">
                        <c:v>182.6</c:v>
                      </c:pt>
                      <c:pt idx="7850">
                        <c:v>185.2</c:v>
                      </c:pt>
                      <c:pt idx="7851">
                        <c:v>183</c:v>
                      </c:pt>
                      <c:pt idx="7852">
                        <c:v>184.9</c:v>
                      </c:pt>
                      <c:pt idx="7853">
                        <c:v>181.9</c:v>
                      </c:pt>
                      <c:pt idx="7854">
                        <c:v>181.5</c:v>
                      </c:pt>
                      <c:pt idx="7855">
                        <c:v>182.1</c:v>
                      </c:pt>
                      <c:pt idx="7856">
                        <c:v>180.5</c:v>
                      </c:pt>
                      <c:pt idx="7857">
                        <c:v>183.8</c:v>
                      </c:pt>
                      <c:pt idx="7858">
                        <c:v>185.9</c:v>
                      </c:pt>
                      <c:pt idx="7859">
                        <c:v>182.9</c:v>
                      </c:pt>
                      <c:pt idx="7860">
                        <c:v>183.3</c:v>
                      </c:pt>
                      <c:pt idx="7861">
                        <c:v>181.9</c:v>
                      </c:pt>
                      <c:pt idx="7862">
                        <c:v>182.1</c:v>
                      </c:pt>
                      <c:pt idx="7863">
                        <c:v>181.7</c:v>
                      </c:pt>
                      <c:pt idx="7864">
                        <c:v>180.9</c:v>
                      </c:pt>
                      <c:pt idx="7865">
                        <c:v>181.7</c:v>
                      </c:pt>
                      <c:pt idx="7866">
                        <c:v>181.8</c:v>
                      </c:pt>
                      <c:pt idx="7867">
                        <c:v>185.8</c:v>
                      </c:pt>
                      <c:pt idx="7868">
                        <c:v>184.6</c:v>
                      </c:pt>
                      <c:pt idx="7869">
                        <c:v>182.1</c:v>
                      </c:pt>
                      <c:pt idx="7870">
                        <c:v>184.7</c:v>
                      </c:pt>
                      <c:pt idx="7871">
                        <c:v>180.2</c:v>
                      </c:pt>
                      <c:pt idx="7872">
                        <c:v>181.3</c:v>
                      </c:pt>
                      <c:pt idx="7873">
                        <c:v>181.7</c:v>
                      </c:pt>
                      <c:pt idx="7874">
                        <c:v>182.4</c:v>
                      </c:pt>
                      <c:pt idx="7875">
                        <c:v>181.8</c:v>
                      </c:pt>
                      <c:pt idx="7876">
                        <c:v>179.6</c:v>
                      </c:pt>
                      <c:pt idx="7877">
                        <c:v>182.9</c:v>
                      </c:pt>
                      <c:pt idx="7878">
                        <c:v>184.7</c:v>
                      </c:pt>
                      <c:pt idx="7879">
                        <c:v>183.1</c:v>
                      </c:pt>
                      <c:pt idx="7880">
                        <c:v>180.2</c:v>
                      </c:pt>
                      <c:pt idx="7881">
                        <c:v>184.8</c:v>
                      </c:pt>
                      <c:pt idx="7882">
                        <c:v>181.4</c:v>
                      </c:pt>
                      <c:pt idx="7883">
                        <c:v>181.9</c:v>
                      </c:pt>
                      <c:pt idx="7884">
                        <c:v>182.7</c:v>
                      </c:pt>
                      <c:pt idx="7885">
                        <c:v>183.1</c:v>
                      </c:pt>
                      <c:pt idx="7886">
                        <c:v>184.2</c:v>
                      </c:pt>
                      <c:pt idx="7887">
                        <c:v>181.3</c:v>
                      </c:pt>
                      <c:pt idx="7888">
                        <c:v>182.9</c:v>
                      </c:pt>
                      <c:pt idx="7889">
                        <c:v>184.1</c:v>
                      </c:pt>
                      <c:pt idx="7890">
                        <c:v>184.1</c:v>
                      </c:pt>
                      <c:pt idx="7891">
                        <c:v>184.6</c:v>
                      </c:pt>
                      <c:pt idx="7892">
                        <c:v>182.8</c:v>
                      </c:pt>
                      <c:pt idx="7893">
                        <c:v>182.7</c:v>
                      </c:pt>
                      <c:pt idx="7894">
                        <c:v>181.4</c:v>
                      </c:pt>
                      <c:pt idx="7895">
                        <c:v>182.1</c:v>
                      </c:pt>
                      <c:pt idx="7896">
                        <c:v>183.6</c:v>
                      </c:pt>
                      <c:pt idx="7897">
                        <c:v>178.9</c:v>
                      </c:pt>
                      <c:pt idx="7898">
                        <c:v>181.4</c:v>
                      </c:pt>
                      <c:pt idx="7899">
                        <c:v>182.3</c:v>
                      </c:pt>
                      <c:pt idx="7900">
                        <c:v>184.6</c:v>
                      </c:pt>
                      <c:pt idx="7901">
                        <c:v>183.2</c:v>
                      </c:pt>
                      <c:pt idx="7902">
                        <c:v>184.7</c:v>
                      </c:pt>
                      <c:pt idx="7903">
                        <c:v>182.5</c:v>
                      </c:pt>
                      <c:pt idx="7904">
                        <c:v>180</c:v>
                      </c:pt>
                      <c:pt idx="7905">
                        <c:v>182.1</c:v>
                      </c:pt>
                      <c:pt idx="7906">
                        <c:v>183.3</c:v>
                      </c:pt>
                      <c:pt idx="7907">
                        <c:v>183.4</c:v>
                      </c:pt>
                      <c:pt idx="7908">
                        <c:v>183.3</c:v>
                      </c:pt>
                      <c:pt idx="7909">
                        <c:v>182.1</c:v>
                      </c:pt>
                      <c:pt idx="7910">
                        <c:v>187.6</c:v>
                      </c:pt>
                      <c:pt idx="7911">
                        <c:v>183.4</c:v>
                      </c:pt>
                      <c:pt idx="7912">
                        <c:v>179.7</c:v>
                      </c:pt>
                      <c:pt idx="7913">
                        <c:v>182.6</c:v>
                      </c:pt>
                      <c:pt idx="7914">
                        <c:v>184</c:v>
                      </c:pt>
                      <c:pt idx="7915">
                        <c:v>181.9</c:v>
                      </c:pt>
                      <c:pt idx="7916">
                        <c:v>184.8</c:v>
                      </c:pt>
                      <c:pt idx="7917">
                        <c:v>180.8</c:v>
                      </c:pt>
                      <c:pt idx="7918">
                        <c:v>183.1</c:v>
                      </c:pt>
                      <c:pt idx="7919">
                        <c:v>182</c:v>
                      </c:pt>
                      <c:pt idx="7920">
                        <c:v>181.4</c:v>
                      </c:pt>
                      <c:pt idx="7921">
                        <c:v>185.3</c:v>
                      </c:pt>
                      <c:pt idx="7922">
                        <c:v>183.5</c:v>
                      </c:pt>
                      <c:pt idx="7923">
                        <c:v>183.3</c:v>
                      </c:pt>
                      <c:pt idx="7924">
                        <c:v>183.5</c:v>
                      </c:pt>
                      <c:pt idx="7925">
                        <c:v>183.4</c:v>
                      </c:pt>
                      <c:pt idx="7926">
                        <c:v>183</c:v>
                      </c:pt>
                      <c:pt idx="7927">
                        <c:v>185.4</c:v>
                      </c:pt>
                      <c:pt idx="7928">
                        <c:v>184</c:v>
                      </c:pt>
                      <c:pt idx="7929">
                        <c:v>182.2</c:v>
                      </c:pt>
                      <c:pt idx="7930">
                        <c:v>182.9</c:v>
                      </c:pt>
                      <c:pt idx="7931">
                        <c:v>181.9</c:v>
                      </c:pt>
                      <c:pt idx="7932">
                        <c:v>183.2</c:v>
                      </c:pt>
                      <c:pt idx="7933">
                        <c:v>182.5</c:v>
                      </c:pt>
                      <c:pt idx="7934">
                        <c:v>182.5</c:v>
                      </c:pt>
                      <c:pt idx="7935">
                        <c:v>184.1</c:v>
                      </c:pt>
                      <c:pt idx="7936">
                        <c:v>183.2</c:v>
                      </c:pt>
                      <c:pt idx="7937">
                        <c:v>180.7</c:v>
                      </c:pt>
                      <c:pt idx="7938">
                        <c:v>185</c:v>
                      </c:pt>
                      <c:pt idx="7939">
                        <c:v>184.9</c:v>
                      </c:pt>
                      <c:pt idx="7940">
                        <c:v>182.4</c:v>
                      </c:pt>
                      <c:pt idx="7941">
                        <c:v>183.6</c:v>
                      </c:pt>
                      <c:pt idx="7942">
                        <c:v>183.9</c:v>
                      </c:pt>
                      <c:pt idx="7943">
                        <c:v>184.7</c:v>
                      </c:pt>
                      <c:pt idx="7944">
                        <c:v>185.8</c:v>
                      </c:pt>
                      <c:pt idx="7945">
                        <c:v>184.4</c:v>
                      </c:pt>
                      <c:pt idx="7946">
                        <c:v>184.7</c:v>
                      </c:pt>
                      <c:pt idx="7947">
                        <c:v>183</c:v>
                      </c:pt>
                      <c:pt idx="7948">
                        <c:v>185</c:v>
                      </c:pt>
                      <c:pt idx="7949">
                        <c:v>182.1</c:v>
                      </c:pt>
                      <c:pt idx="7950">
                        <c:v>181.8</c:v>
                      </c:pt>
                      <c:pt idx="7951">
                        <c:v>184.4</c:v>
                      </c:pt>
                      <c:pt idx="7952">
                        <c:v>182.8</c:v>
                      </c:pt>
                      <c:pt idx="7953">
                        <c:v>181.7</c:v>
                      </c:pt>
                      <c:pt idx="7954">
                        <c:v>183</c:v>
                      </c:pt>
                      <c:pt idx="7955">
                        <c:v>183.6</c:v>
                      </c:pt>
                      <c:pt idx="7956">
                        <c:v>180.9</c:v>
                      </c:pt>
                      <c:pt idx="7957">
                        <c:v>182.3</c:v>
                      </c:pt>
                      <c:pt idx="7958">
                        <c:v>184.3</c:v>
                      </c:pt>
                      <c:pt idx="7959">
                        <c:v>182.7</c:v>
                      </c:pt>
                      <c:pt idx="7960">
                        <c:v>184.6</c:v>
                      </c:pt>
                      <c:pt idx="7961">
                        <c:v>187.8</c:v>
                      </c:pt>
                      <c:pt idx="7962">
                        <c:v>179.3</c:v>
                      </c:pt>
                      <c:pt idx="7963">
                        <c:v>182.3</c:v>
                      </c:pt>
                      <c:pt idx="7964">
                        <c:v>185</c:v>
                      </c:pt>
                      <c:pt idx="7965">
                        <c:v>179.7</c:v>
                      </c:pt>
                      <c:pt idx="7966">
                        <c:v>184.9</c:v>
                      </c:pt>
                      <c:pt idx="7967">
                        <c:v>184.9</c:v>
                      </c:pt>
                      <c:pt idx="7968">
                        <c:v>181</c:v>
                      </c:pt>
                      <c:pt idx="7969">
                        <c:v>186.4</c:v>
                      </c:pt>
                      <c:pt idx="7970">
                        <c:v>182.9</c:v>
                      </c:pt>
                      <c:pt idx="7971">
                        <c:v>183.9</c:v>
                      </c:pt>
                      <c:pt idx="7972">
                        <c:v>182.2</c:v>
                      </c:pt>
                      <c:pt idx="7973">
                        <c:v>182.4</c:v>
                      </c:pt>
                      <c:pt idx="7974">
                        <c:v>184.3</c:v>
                      </c:pt>
                      <c:pt idx="7975">
                        <c:v>182.6</c:v>
                      </c:pt>
                      <c:pt idx="7976">
                        <c:v>184.6</c:v>
                      </c:pt>
                      <c:pt idx="7977">
                        <c:v>181.4</c:v>
                      </c:pt>
                      <c:pt idx="7978">
                        <c:v>182.3</c:v>
                      </c:pt>
                      <c:pt idx="7979">
                        <c:v>182.6</c:v>
                      </c:pt>
                      <c:pt idx="7980">
                        <c:v>185.2</c:v>
                      </c:pt>
                      <c:pt idx="7981">
                        <c:v>186.4</c:v>
                      </c:pt>
                      <c:pt idx="7982">
                        <c:v>184.1</c:v>
                      </c:pt>
                      <c:pt idx="7983">
                        <c:v>185.9</c:v>
                      </c:pt>
                      <c:pt idx="7984">
                        <c:v>184.4</c:v>
                      </c:pt>
                      <c:pt idx="7985">
                        <c:v>184.8</c:v>
                      </c:pt>
                      <c:pt idx="7986">
                        <c:v>181.5</c:v>
                      </c:pt>
                      <c:pt idx="7987">
                        <c:v>184.7</c:v>
                      </c:pt>
                      <c:pt idx="7988">
                        <c:v>184.5</c:v>
                      </c:pt>
                      <c:pt idx="7989">
                        <c:v>181.9</c:v>
                      </c:pt>
                      <c:pt idx="7990">
                        <c:v>185.7</c:v>
                      </c:pt>
                      <c:pt idx="7991">
                        <c:v>186.9</c:v>
                      </c:pt>
                      <c:pt idx="7992">
                        <c:v>183.6</c:v>
                      </c:pt>
                      <c:pt idx="7993">
                        <c:v>184.5</c:v>
                      </c:pt>
                      <c:pt idx="7994">
                        <c:v>185</c:v>
                      </c:pt>
                      <c:pt idx="7995">
                        <c:v>181.1</c:v>
                      </c:pt>
                      <c:pt idx="7996">
                        <c:v>184.6</c:v>
                      </c:pt>
                      <c:pt idx="7997">
                        <c:v>184.7</c:v>
                      </c:pt>
                      <c:pt idx="7998">
                        <c:v>185.3</c:v>
                      </c:pt>
                      <c:pt idx="7999">
                        <c:v>184.1</c:v>
                      </c:pt>
                      <c:pt idx="8000">
                        <c:v>183.5</c:v>
                      </c:pt>
                      <c:pt idx="8001">
                        <c:v>185.3</c:v>
                      </c:pt>
                      <c:pt idx="8002">
                        <c:v>184.6</c:v>
                      </c:pt>
                      <c:pt idx="8003">
                        <c:v>187.1</c:v>
                      </c:pt>
                      <c:pt idx="8004">
                        <c:v>184.3</c:v>
                      </c:pt>
                      <c:pt idx="8005">
                        <c:v>187.2</c:v>
                      </c:pt>
                      <c:pt idx="8006">
                        <c:v>182.5</c:v>
                      </c:pt>
                      <c:pt idx="8007">
                        <c:v>187.1</c:v>
                      </c:pt>
                      <c:pt idx="8008">
                        <c:v>185.1</c:v>
                      </c:pt>
                      <c:pt idx="8009">
                        <c:v>182.7</c:v>
                      </c:pt>
                      <c:pt idx="8010">
                        <c:v>182.3</c:v>
                      </c:pt>
                      <c:pt idx="8011">
                        <c:v>185.5</c:v>
                      </c:pt>
                      <c:pt idx="8012">
                        <c:v>184.2</c:v>
                      </c:pt>
                      <c:pt idx="8013">
                        <c:v>186.5</c:v>
                      </c:pt>
                      <c:pt idx="8014">
                        <c:v>183.4</c:v>
                      </c:pt>
                      <c:pt idx="8015">
                        <c:v>183.3</c:v>
                      </c:pt>
                      <c:pt idx="8016">
                        <c:v>183.9</c:v>
                      </c:pt>
                      <c:pt idx="8017">
                        <c:v>183.7</c:v>
                      </c:pt>
                      <c:pt idx="8018">
                        <c:v>186.2</c:v>
                      </c:pt>
                      <c:pt idx="8019">
                        <c:v>184.1</c:v>
                      </c:pt>
                      <c:pt idx="8020">
                        <c:v>189.6</c:v>
                      </c:pt>
                      <c:pt idx="8021">
                        <c:v>182.2</c:v>
                      </c:pt>
                      <c:pt idx="8022">
                        <c:v>183.5</c:v>
                      </c:pt>
                      <c:pt idx="8023">
                        <c:v>185.4</c:v>
                      </c:pt>
                      <c:pt idx="8024">
                        <c:v>185.6</c:v>
                      </c:pt>
                      <c:pt idx="8025">
                        <c:v>183</c:v>
                      </c:pt>
                      <c:pt idx="8026">
                        <c:v>182.8</c:v>
                      </c:pt>
                      <c:pt idx="8027">
                        <c:v>182.6</c:v>
                      </c:pt>
                      <c:pt idx="8028">
                        <c:v>185.3</c:v>
                      </c:pt>
                      <c:pt idx="8029">
                        <c:v>186.4</c:v>
                      </c:pt>
                      <c:pt idx="8030">
                        <c:v>184.7</c:v>
                      </c:pt>
                      <c:pt idx="8031">
                        <c:v>184.2</c:v>
                      </c:pt>
                      <c:pt idx="8032">
                        <c:v>186.4</c:v>
                      </c:pt>
                      <c:pt idx="8033">
                        <c:v>184.5</c:v>
                      </c:pt>
                      <c:pt idx="8034">
                        <c:v>183</c:v>
                      </c:pt>
                      <c:pt idx="8035">
                        <c:v>186.3</c:v>
                      </c:pt>
                      <c:pt idx="8036">
                        <c:v>185.3</c:v>
                      </c:pt>
                      <c:pt idx="8037">
                        <c:v>184.7</c:v>
                      </c:pt>
                      <c:pt idx="8038">
                        <c:v>181.9</c:v>
                      </c:pt>
                      <c:pt idx="8039">
                        <c:v>183.8</c:v>
                      </c:pt>
                      <c:pt idx="8040">
                        <c:v>184.3</c:v>
                      </c:pt>
                      <c:pt idx="8041">
                        <c:v>184</c:v>
                      </c:pt>
                      <c:pt idx="8042">
                        <c:v>184.4</c:v>
                      </c:pt>
                      <c:pt idx="8043">
                        <c:v>182.9</c:v>
                      </c:pt>
                      <c:pt idx="8044">
                        <c:v>184.1</c:v>
                      </c:pt>
                      <c:pt idx="8045">
                        <c:v>183.6</c:v>
                      </c:pt>
                      <c:pt idx="8046">
                        <c:v>184.2</c:v>
                      </c:pt>
                      <c:pt idx="8047">
                        <c:v>182.7</c:v>
                      </c:pt>
                      <c:pt idx="8048">
                        <c:v>183</c:v>
                      </c:pt>
                      <c:pt idx="8049">
                        <c:v>183.3</c:v>
                      </c:pt>
                      <c:pt idx="8050">
                        <c:v>185</c:v>
                      </c:pt>
                      <c:pt idx="8051">
                        <c:v>182.7</c:v>
                      </c:pt>
                      <c:pt idx="8052">
                        <c:v>184.5</c:v>
                      </c:pt>
                      <c:pt idx="8053">
                        <c:v>183.2</c:v>
                      </c:pt>
                      <c:pt idx="8054">
                        <c:v>179.6</c:v>
                      </c:pt>
                      <c:pt idx="8055">
                        <c:v>183.2</c:v>
                      </c:pt>
                      <c:pt idx="8056">
                        <c:v>182.6</c:v>
                      </c:pt>
                      <c:pt idx="8057">
                        <c:v>182.4</c:v>
                      </c:pt>
                      <c:pt idx="8058">
                        <c:v>182.4</c:v>
                      </c:pt>
                      <c:pt idx="8059">
                        <c:v>183.4</c:v>
                      </c:pt>
                      <c:pt idx="8060">
                        <c:v>182.4</c:v>
                      </c:pt>
                      <c:pt idx="8061">
                        <c:v>185.6</c:v>
                      </c:pt>
                      <c:pt idx="8062">
                        <c:v>182.7</c:v>
                      </c:pt>
                      <c:pt idx="8063">
                        <c:v>180.9</c:v>
                      </c:pt>
                      <c:pt idx="8064">
                        <c:v>185.6</c:v>
                      </c:pt>
                      <c:pt idx="8065">
                        <c:v>182.4</c:v>
                      </c:pt>
                      <c:pt idx="8066">
                        <c:v>182.1</c:v>
                      </c:pt>
                      <c:pt idx="8067">
                        <c:v>186.4</c:v>
                      </c:pt>
                      <c:pt idx="8068">
                        <c:v>182.7</c:v>
                      </c:pt>
                      <c:pt idx="8069">
                        <c:v>182.9</c:v>
                      </c:pt>
                      <c:pt idx="8070">
                        <c:v>182.8</c:v>
                      </c:pt>
                      <c:pt idx="8071">
                        <c:v>181.2</c:v>
                      </c:pt>
                      <c:pt idx="8072">
                        <c:v>182.1</c:v>
                      </c:pt>
                      <c:pt idx="8073">
                        <c:v>182.2</c:v>
                      </c:pt>
                      <c:pt idx="8074">
                        <c:v>185.1</c:v>
                      </c:pt>
                      <c:pt idx="8075">
                        <c:v>182.1</c:v>
                      </c:pt>
                      <c:pt idx="8076">
                        <c:v>183.9</c:v>
                      </c:pt>
                      <c:pt idx="8077">
                        <c:v>186.3</c:v>
                      </c:pt>
                      <c:pt idx="8078">
                        <c:v>182.8</c:v>
                      </c:pt>
                      <c:pt idx="8079">
                        <c:v>183.8</c:v>
                      </c:pt>
                      <c:pt idx="8080">
                        <c:v>182.1</c:v>
                      </c:pt>
                      <c:pt idx="8081">
                        <c:v>186.2</c:v>
                      </c:pt>
                      <c:pt idx="8082">
                        <c:v>184.1</c:v>
                      </c:pt>
                      <c:pt idx="8083">
                        <c:v>180.1</c:v>
                      </c:pt>
                      <c:pt idx="8084">
                        <c:v>183.1</c:v>
                      </c:pt>
                      <c:pt idx="8085">
                        <c:v>183.1</c:v>
                      </c:pt>
                      <c:pt idx="8086">
                        <c:v>182.7</c:v>
                      </c:pt>
                      <c:pt idx="8087">
                        <c:v>183.1</c:v>
                      </c:pt>
                      <c:pt idx="8088">
                        <c:v>184</c:v>
                      </c:pt>
                      <c:pt idx="8089">
                        <c:v>181.7</c:v>
                      </c:pt>
                      <c:pt idx="8090">
                        <c:v>185.2</c:v>
                      </c:pt>
                      <c:pt idx="8091">
                        <c:v>181.9</c:v>
                      </c:pt>
                      <c:pt idx="8092">
                        <c:v>184.4</c:v>
                      </c:pt>
                      <c:pt idx="8093">
                        <c:v>183.5</c:v>
                      </c:pt>
                      <c:pt idx="8094">
                        <c:v>178.7</c:v>
                      </c:pt>
                      <c:pt idx="8095">
                        <c:v>182.7</c:v>
                      </c:pt>
                      <c:pt idx="8096">
                        <c:v>185</c:v>
                      </c:pt>
                      <c:pt idx="8097">
                        <c:v>181.7</c:v>
                      </c:pt>
                      <c:pt idx="8098">
                        <c:v>183.2</c:v>
                      </c:pt>
                      <c:pt idx="8099">
                        <c:v>186.2</c:v>
                      </c:pt>
                      <c:pt idx="8100">
                        <c:v>184.2</c:v>
                      </c:pt>
                      <c:pt idx="8101">
                        <c:v>182.4</c:v>
                      </c:pt>
                      <c:pt idx="8102">
                        <c:v>181.7</c:v>
                      </c:pt>
                      <c:pt idx="8103">
                        <c:v>185</c:v>
                      </c:pt>
                      <c:pt idx="8104">
                        <c:v>186.2</c:v>
                      </c:pt>
                      <c:pt idx="8105">
                        <c:v>184.9</c:v>
                      </c:pt>
                      <c:pt idx="8106">
                        <c:v>186.5</c:v>
                      </c:pt>
                      <c:pt idx="8107">
                        <c:v>184.7</c:v>
                      </c:pt>
                      <c:pt idx="8108">
                        <c:v>183.9</c:v>
                      </c:pt>
                      <c:pt idx="8109">
                        <c:v>189.2</c:v>
                      </c:pt>
                      <c:pt idx="8110">
                        <c:v>182.4</c:v>
                      </c:pt>
                      <c:pt idx="8111">
                        <c:v>182.4</c:v>
                      </c:pt>
                      <c:pt idx="8112">
                        <c:v>182.2</c:v>
                      </c:pt>
                      <c:pt idx="8113">
                        <c:v>181.1</c:v>
                      </c:pt>
                      <c:pt idx="8114">
                        <c:v>180.5</c:v>
                      </c:pt>
                      <c:pt idx="8115">
                        <c:v>183.3</c:v>
                      </c:pt>
                      <c:pt idx="8116">
                        <c:v>184.4</c:v>
                      </c:pt>
                      <c:pt idx="8117">
                        <c:v>182.3</c:v>
                      </c:pt>
                      <c:pt idx="8118">
                        <c:v>184.3</c:v>
                      </c:pt>
                      <c:pt idx="8119">
                        <c:v>182.9</c:v>
                      </c:pt>
                      <c:pt idx="8120">
                        <c:v>183.9</c:v>
                      </c:pt>
                      <c:pt idx="8121">
                        <c:v>183.8</c:v>
                      </c:pt>
                      <c:pt idx="8122">
                        <c:v>182.3</c:v>
                      </c:pt>
                      <c:pt idx="8123">
                        <c:v>180.8</c:v>
                      </c:pt>
                      <c:pt idx="8124">
                        <c:v>182.9</c:v>
                      </c:pt>
                      <c:pt idx="8125">
                        <c:v>182.3</c:v>
                      </c:pt>
                      <c:pt idx="8126">
                        <c:v>181.6</c:v>
                      </c:pt>
                      <c:pt idx="8127">
                        <c:v>181.4</c:v>
                      </c:pt>
                      <c:pt idx="8128">
                        <c:v>181.1</c:v>
                      </c:pt>
                      <c:pt idx="8129">
                        <c:v>180.6</c:v>
                      </c:pt>
                      <c:pt idx="8130">
                        <c:v>182</c:v>
                      </c:pt>
                      <c:pt idx="8131">
                        <c:v>182.3</c:v>
                      </c:pt>
                      <c:pt idx="8132">
                        <c:v>182.9</c:v>
                      </c:pt>
                      <c:pt idx="8133">
                        <c:v>181.9</c:v>
                      </c:pt>
                      <c:pt idx="8134">
                        <c:v>178.4</c:v>
                      </c:pt>
                      <c:pt idx="8135">
                        <c:v>184.3</c:v>
                      </c:pt>
                      <c:pt idx="8136">
                        <c:v>179.7</c:v>
                      </c:pt>
                      <c:pt idx="8137">
                        <c:v>182.5</c:v>
                      </c:pt>
                      <c:pt idx="8138">
                        <c:v>180.4</c:v>
                      </c:pt>
                      <c:pt idx="8139">
                        <c:v>182.4</c:v>
                      </c:pt>
                      <c:pt idx="8140">
                        <c:v>182.8</c:v>
                      </c:pt>
                      <c:pt idx="8141">
                        <c:v>183.9</c:v>
                      </c:pt>
                      <c:pt idx="8142">
                        <c:v>180.5</c:v>
                      </c:pt>
                      <c:pt idx="8143">
                        <c:v>180.5</c:v>
                      </c:pt>
                      <c:pt idx="8144">
                        <c:v>183.7</c:v>
                      </c:pt>
                      <c:pt idx="8145">
                        <c:v>180.7</c:v>
                      </c:pt>
                      <c:pt idx="8146">
                        <c:v>181.3</c:v>
                      </c:pt>
                      <c:pt idx="8147">
                        <c:v>181.4</c:v>
                      </c:pt>
                      <c:pt idx="8148">
                        <c:v>183.2</c:v>
                      </c:pt>
                      <c:pt idx="8149">
                        <c:v>183.5</c:v>
                      </c:pt>
                      <c:pt idx="8150">
                        <c:v>182.4</c:v>
                      </c:pt>
                      <c:pt idx="8151">
                        <c:v>182.8</c:v>
                      </c:pt>
                      <c:pt idx="8152">
                        <c:v>183.3</c:v>
                      </c:pt>
                      <c:pt idx="8153">
                        <c:v>182</c:v>
                      </c:pt>
                      <c:pt idx="8154">
                        <c:v>181.7</c:v>
                      </c:pt>
                      <c:pt idx="8155">
                        <c:v>183.1</c:v>
                      </c:pt>
                      <c:pt idx="8156">
                        <c:v>181.7</c:v>
                      </c:pt>
                      <c:pt idx="8157">
                        <c:v>182.6</c:v>
                      </c:pt>
                      <c:pt idx="8158">
                        <c:v>181.3</c:v>
                      </c:pt>
                      <c:pt idx="8159">
                        <c:v>183.8</c:v>
                      </c:pt>
                      <c:pt idx="8160">
                        <c:v>181.7</c:v>
                      </c:pt>
                      <c:pt idx="8161">
                        <c:v>183.5</c:v>
                      </c:pt>
                      <c:pt idx="8162">
                        <c:v>184.5</c:v>
                      </c:pt>
                      <c:pt idx="8163">
                        <c:v>182.7</c:v>
                      </c:pt>
                      <c:pt idx="8164">
                        <c:v>184</c:v>
                      </c:pt>
                      <c:pt idx="8165">
                        <c:v>180.9</c:v>
                      </c:pt>
                      <c:pt idx="8166">
                        <c:v>181.4</c:v>
                      </c:pt>
                      <c:pt idx="8167">
                        <c:v>182.1</c:v>
                      </c:pt>
                      <c:pt idx="8168">
                        <c:v>183.2</c:v>
                      </c:pt>
                      <c:pt idx="8169">
                        <c:v>182.4</c:v>
                      </c:pt>
                      <c:pt idx="8170">
                        <c:v>181.9</c:v>
                      </c:pt>
                      <c:pt idx="8171">
                        <c:v>182.6</c:v>
                      </c:pt>
                      <c:pt idx="8172">
                        <c:v>182.7</c:v>
                      </c:pt>
                      <c:pt idx="8173">
                        <c:v>185.1</c:v>
                      </c:pt>
                      <c:pt idx="8174">
                        <c:v>181.6</c:v>
                      </c:pt>
                      <c:pt idx="8175">
                        <c:v>182</c:v>
                      </c:pt>
                      <c:pt idx="8176">
                        <c:v>182.1</c:v>
                      </c:pt>
                      <c:pt idx="8177">
                        <c:v>181</c:v>
                      </c:pt>
                      <c:pt idx="8178">
                        <c:v>183.1</c:v>
                      </c:pt>
                      <c:pt idx="8179">
                        <c:v>181.4</c:v>
                      </c:pt>
                      <c:pt idx="8180">
                        <c:v>183</c:v>
                      </c:pt>
                      <c:pt idx="8181">
                        <c:v>183.5</c:v>
                      </c:pt>
                      <c:pt idx="8182">
                        <c:v>183.2</c:v>
                      </c:pt>
                      <c:pt idx="8183">
                        <c:v>181.7</c:v>
                      </c:pt>
                      <c:pt idx="8184">
                        <c:v>184.2</c:v>
                      </c:pt>
                      <c:pt idx="8185">
                        <c:v>180.2</c:v>
                      </c:pt>
                      <c:pt idx="8186">
                        <c:v>181.9</c:v>
                      </c:pt>
                      <c:pt idx="8187">
                        <c:v>180.2</c:v>
                      </c:pt>
                      <c:pt idx="8188">
                        <c:v>182.5</c:v>
                      </c:pt>
                      <c:pt idx="8189">
                        <c:v>184.8</c:v>
                      </c:pt>
                      <c:pt idx="8190">
                        <c:v>182.1</c:v>
                      </c:pt>
                      <c:pt idx="8191">
                        <c:v>182.7</c:v>
                      </c:pt>
                      <c:pt idx="8192">
                        <c:v>182.2</c:v>
                      </c:pt>
                      <c:pt idx="8193">
                        <c:v>182.5</c:v>
                      </c:pt>
                      <c:pt idx="8194">
                        <c:v>180.8</c:v>
                      </c:pt>
                      <c:pt idx="8195">
                        <c:v>183.4</c:v>
                      </c:pt>
                      <c:pt idx="8196">
                        <c:v>183.4</c:v>
                      </c:pt>
                      <c:pt idx="8197">
                        <c:v>181.5</c:v>
                      </c:pt>
                      <c:pt idx="8198">
                        <c:v>180.4</c:v>
                      </c:pt>
                      <c:pt idx="8199">
                        <c:v>182.4</c:v>
                      </c:pt>
                      <c:pt idx="8200">
                        <c:v>184.1</c:v>
                      </c:pt>
                      <c:pt idx="8201">
                        <c:v>180.2</c:v>
                      </c:pt>
                      <c:pt idx="8202">
                        <c:v>182.3</c:v>
                      </c:pt>
                      <c:pt idx="8203">
                        <c:v>182.9</c:v>
                      </c:pt>
                      <c:pt idx="8204">
                        <c:v>181.8</c:v>
                      </c:pt>
                      <c:pt idx="8205">
                        <c:v>183.6</c:v>
                      </c:pt>
                      <c:pt idx="8206">
                        <c:v>180.9</c:v>
                      </c:pt>
                      <c:pt idx="8207">
                        <c:v>181.7</c:v>
                      </c:pt>
                      <c:pt idx="8208">
                        <c:v>181.3</c:v>
                      </c:pt>
                      <c:pt idx="8209">
                        <c:v>181.1</c:v>
                      </c:pt>
                      <c:pt idx="8210">
                        <c:v>183.3</c:v>
                      </c:pt>
                      <c:pt idx="8211">
                        <c:v>180.2</c:v>
                      </c:pt>
                      <c:pt idx="8212">
                        <c:v>183.1</c:v>
                      </c:pt>
                      <c:pt idx="8213">
                        <c:v>181</c:v>
                      </c:pt>
                      <c:pt idx="8214">
                        <c:v>183.5</c:v>
                      </c:pt>
                      <c:pt idx="8215">
                        <c:v>181.7</c:v>
                      </c:pt>
                      <c:pt idx="8216">
                        <c:v>182.5</c:v>
                      </c:pt>
                      <c:pt idx="8217">
                        <c:v>183.2</c:v>
                      </c:pt>
                      <c:pt idx="8218">
                        <c:v>180.7</c:v>
                      </c:pt>
                      <c:pt idx="8219">
                        <c:v>182.9</c:v>
                      </c:pt>
                      <c:pt idx="8220">
                        <c:v>181.7</c:v>
                      </c:pt>
                      <c:pt idx="8221">
                        <c:v>183.8</c:v>
                      </c:pt>
                      <c:pt idx="8222">
                        <c:v>181.4</c:v>
                      </c:pt>
                      <c:pt idx="8223">
                        <c:v>182.5</c:v>
                      </c:pt>
                      <c:pt idx="8224">
                        <c:v>182.4</c:v>
                      </c:pt>
                      <c:pt idx="8225">
                        <c:v>182.5</c:v>
                      </c:pt>
                      <c:pt idx="8226">
                        <c:v>181.1</c:v>
                      </c:pt>
                      <c:pt idx="8227">
                        <c:v>182</c:v>
                      </c:pt>
                      <c:pt idx="8228">
                        <c:v>181.4</c:v>
                      </c:pt>
                      <c:pt idx="8229">
                        <c:v>181.8</c:v>
                      </c:pt>
                      <c:pt idx="8230">
                        <c:v>181</c:v>
                      </c:pt>
                      <c:pt idx="8231">
                        <c:v>181.5</c:v>
                      </c:pt>
                      <c:pt idx="8232">
                        <c:v>184.3</c:v>
                      </c:pt>
                      <c:pt idx="8233">
                        <c:v>180.7</c:v>
                      </c:pt>
                      <c:pt idx="8234">
                        <c:v>182.3</c:v>
                      </c:pt>
                      <c:pt idx="8235">
                        <c:v>181.3</c:v>
                      </c:pt>
                      <c:pt idx="8236">
                        <c:v>181.9</c:v>
                      </c:pt>
                      <c:pt idx="8237">
                        <c:v>182.6</c:v>
                      </c:pt>
                      <c:pt idx="8238">
                        <c:v>183</c:v>
                      </c:pt>
                      <c:pt idx="8239">
                        <c:v>183.3</c:v>
                      </c:pt>
                      <c:pt idx="8240">
                        <c:v>183.4</c:v>
                      </c:pt>
                      <c:pt idx="8241">
                        <c:v>181.7</c:v>
                      </c:pt>
                      <c:pt idx="8242">
                        <c:v>181.7</c:v>
                      </c:pt>
                      <c:pt idx="8243">
                        <c:v>182.4</c:v>
                      </c:pt>
                      <c:pt idx="8244">
                        <c:v>184.2</c:v>
                      </c:pt>
                      <c:pt idx="8245">
                        <c:v>185</c:v>
                      </c:pt>
                      <c:pt idx="8246">
                        <c:v>181.9</c:v>
                      </c:pt>
                      <c:pt idx="8247">
                        <c:v>182.1</c:v>
                      </c:pt>
                      <c:pt idx="8248">
                        <c:v>180.3</c:v>
                      </c:pt>
                      <c:pt idx="8249">
                        <c:v>182.6</c:v>
                      </c:pt>
                      <c:pt idx="8250">
                        <c:v>181.9</c:v>
                      </c:pt>
                      <c:pt idx="8251">
                        <c:v>181.4</c:v>
                      </c:pt>
                      <c:pt idx="8252">
                        <c:v>181.7</c:v>
                      </c:pt>
                      <c:pt idx="8253">
                        <c:v>182</c:v>
                      </c:pt>
                      <c:pt idx="8254">
                        <c:v>180.6</c:v>
                      </c:pt>
                      <c:pt idx="8255">
                        <c:v>181.5</c:v>
                      </c:pt>
                      <c:pt idx="8256">
                        <c:v>182.6</c:v>
                      </c:pt>
                      <c:pt idx="8257">
                        <c:v>182.2</c:v>
                      </c:pt>
                      <c:pt idx="8258">
                        <c:v>181.5</c:v>
                      </c:pt>
                      <c:pt idx="8259">
                        <c:v>184.1</c:v>
                      </c:pt>
                      <c:pt idx="8260">
                        <c:v>183.7</c:v>
                      </c:pt>
                      <c:pt idx="8261">
                        <c:v>183.1</c:v>
                      </c:pt>
                      <c:pt idx="8262">
                        <c:v>183.6</c:v>
                      </c:pt>
                      <c:pt idx="8263">
                        <c:v>180.5</c:v>
                      </c:pt>
                      <c:pt idx="8264">
                        <c:v>183.4</c:v>
                      </c:pt>
                      <c:pt idx="8265">
                        <c:v>182.2</c:v>
                      </c:pt>
                      <c:pt idx="8266">
                        <c:v>183.2</c:v>
                      </c:pt>
                      <c:pt idx="8267">
                        <c:v>181.9</c:v>
                      </c:pt>
                      <c:pt idx="8268">
                        <c:v>182.1</c:v>
                      </c:pt>
                      <c:pt idx="8269">
                        <c:v>181.8</c:v>
                      </c:pt>
                      <c:pt idx="8270">
                        <c:v>181.1</c:v>
                      </c:pt>
                      <c:pt idx="8271">
                        <c:v>182.3</c:v>
                      </c:pt>
                      <c:pt idx="8272">
                        <c:v>181.6</c:v>
                      </c:pt>
                      <c:pt idx="8273">
                        <c:v>181.1</c:v>
                      </c:pt>
                      <c:pt idx="8274">
                        <c:v>181.6</c:v>
                      </c:pt>
                      <c:pt idx="8275">
                        <c:v>180.8</c:v>
                      </c:pt>
                      <c:pt idx="8276">
                        <c:v>182.9</c:v>
                      </c:pt>
                      <c:pt idx="8277">
                        <c:v>180.8</c:v>
                      </c:pt>
                      <c:pt idx="8278">
                        <c:v>183</c:v>
                      </c:pt>
                      <c:pt idx="8279">
                        <c:v>181.5</c:v>
                      </c:pt>
                      <c:pt idx="8280">
                        <c:v>182.3</c:v>
                      </c:pt>
                      <c:pt idx="8281">
                        <c:v>184</c:v>
                      </c:pt>
                      <c:pt idx="8282">
                        <c:v>180.6</c:v>
                      </c:pt>
                      <c:pt idx="8283">
                        <c:v>181.6</c:v>
                      </c:pt>
                      <c:pt idx="8284">
                        <c:v>178.5</c:v>
                      </c:pt>
                      <c:pt idx="8285">
                        <c:v>181.7</c:v>
                      </c:pt>
                      <c:pt idx="8286">
                        <c:v>181.9</c:v>
                      </c:pt>
                      <c:pt idx="8287">
                        <c:v>180.1</c:v>
                      </c:pt>
                      <c:pt idx="8288">
                        <c:v>180.2</c:v>
                      </c:pt>
                      <c:pt idx="8289">
                        <c:v>182</c:v>
                      </c:pt>
                      <c:pt idx="8290">
                        <c:v>182</c:v>
                      </c:pt>
                      <c:pt idx="8291">
                        <c:v>179.3</c:v>
                      </c:pt>
                      <c:pt idx="8292">
                        <c:v>182.7</c:v>
                      </c:pt>
                      <c:pt idx="8293">
                        <c:v>182.4</c:v>
                      </c:pt>
                      <c:pt idx="8294">
                        <c:v>181.3</c:v>
                      </c:pt>
                      <c:pt idx="8295">
                        <c:v>179.5</c:v>
                      </c:pt>
                      <c:pt idx="8296">
                        <c:v>180.5</c:v>
                      </c:pt>
                      <c:pt idx="8297">
                        <c:v>182.1</c:v>
                      </c:pt>
                      <c:pt idx="8298">
                        <c:v>180.4</c:v>
                      </c:pt>
                      <c:pt idx="8299">
                        <c:v>180.5</c:v>
                      </c:pt>
                      <c:pt idx="8300">
                        <c:v>180.5</c:v>
                      </c:pt>
                      <c:pt idx="8301">
                        <c:v>180.8</c:v>
                      </c:pt>
                      <c:pt idx="8302">
                        <c:v>179.7</c:v>
                      </c:pt>
                      <c:pt idx="8303">
                        <c:v>180.2</c:v>
                      </c:pt>
                      <c:pt idx="8304">
                        <c:v>181.7</c:v>
                      </c:pt>
                      <c:pt idx="8305">
                        <c:v>180</c:v>
                      </c:pt>
                      <c:pt idx="8306">
                        <c:v>180.5</c:v>
                      </c:pt>
                      <c:pt idx="8307">
                        <c:v>182.4</c:v>
                      </c:pt>
                      <c:pt idx="8308">
                        <c:v>181.2</c:v>
                      </c:pt>
                      <c:pt idx="8309">
                        <c:v>183</c:v>
                      </c:pt>
                      <c:pt idx="8310">
                        <c:v>182.3</c:v>
                      </c:pt>
                      <c:pt idx="8311">
                        <c:v>180.5</c:v>
                      </c:pt>
                      <c:pt idx="8312">
                        <c:v>182.4</c:v>
                      </c:pt>
                      <c:pt idx="8313">
                        <c:v>182.8</c:v>
                      </c:pt>
                      <c:pt idx="8314">
                        <c:v>182.3</c:v>
                      </c:pt>
                      <c:pt idx="8315">
                        <c:v>180.5</c:v>
                      </c:pt>
                      <c:pt idx="8316">
                        <c:v>180.9</c:v>
                      </c:pt>
                      <c:pt idx="8317">
                        <c:v>184.1</c:v>
                      </c:pt>
                      <c:pt idx="8318">
                        <c:v>183.6</c:v>
                      </c:pt>
                      <c:pt idx="8319">
                        <c:v>181.3</c:v>
                      </c:pt>
                      <c:pt idx="8320">
                        <c:v>183.7</c:v>
                      </c:pt>
                      <c:pt idx="8321">
                        <c:v>183.4</c:v>
                      </c:pt>
                      <c:pt idx="8322">
                        <c:v>181.2</c:v>
                      </c:pt>
                      <c:pt idx="8323">
                        <c:v>180.7</c:v>
                      </c:pt>
                      <c:pt idx="8324">
                        <c:v>181.9</c:v>
                      </c:pt>
                      <c:pt idx="8325">
                        <c:v>182.5</c:v>
                      </c:pt>
                      <c:pt idx="8326">
                        <c:v>182</c:v>
                      </c:pt>
                      <c:pt idx="8327">
                        <c:v>181.4</c:v>
                      </c:pt>
                      <c:pt idx="8328">
                        <c:v>180.5</c:v>
                      </c:pt>
                      <c:pt idx="8329">
                        <c:v>183.4</c:v>
                      </c:pt>
                      <c:pt idx="8330">
                        <c:v>181.5</c:v>
                      </c:pt>
                      <c:pt idx="8331">
                        <c:v>180.5</c:v>
                      </c:pt>
                      <c:pt idx="8332">
                        <c:v>182.9</c:v>
                      </c:pt>
                      <c:pt idx="8333">
                        <c:v>180.5</c:v>
                      </c:pt>
                      <c:pt idx="8334">
                        <c:v>182.3</c:v>
                      </c:pt>
                      <c:pt idx="8335">
                        <c:v>182.4</c:v>
                      </c:pt>
                      <c:pt idx="8336">
                        <c:v>180.7</c:v>
                      </c:pt>
                      <c:pt idx="8337">
                        <c:v>181.4</c:v>
                      </c:pt>
                      <c:pt idx="8338">
                        <c:v>179.9</c:v>
                      </c:pt>
                      <c:pt idx="8339">
                        <c:v>180.5</c:v>
                      </c:pt>
                      <c:pt idx="8340">
                        <c:v>181.5</c:v>
                      </c:pt>
                      <c:pt idx="8341">
                        <c:v>180.6</c:v>
                      </c:pt>
                      <c:pt idx="8342">
                        <c:v>181.5</c:v>
                      </c:pt>
                      <c:pt idx="8343">
                        <c:v>183.3</c:v>
                      </c:pt>
                      <c:pt idx="8344">
                        <c:v>181.2</c:v>
                      </c:pt>
                      <c:pt idx="8345">
                        <c:v>181.9</c:v>
                      </c:pt>
                      <c:pt idx="8346">
                        <c:v>183.7</c:v>
                      </c:pt>
                      <c:pt idx="8347">
                        <c:v>183.8</c:v>
                      </c:pt>
                      <c:pt idx="8348">
                        <c:v>181.8</c:v>
                      </c:pt>
                      <c:pt idx="8349">
                        <c:v>181.7</c:v>
                      </c:pt>
                      <c:pt idx="8350">
                        <c:v>181.3</c:v>
                      </c:pt>
                      <c:pt idx="8351">
                        <c:v>183.8</c:v>
                      </c:pt>
                      <c:pt idx="8352">
                        <c:v>181.4</c:v>
                      </c:pt>
                      <c:pt idx="8353">
                        <c:v>181.9</c:v>
                      </c:pt>
                      <c:pt idx="8354">
                        <c:v>183.7</c:v>
                      </c:pt>
                      <c:pt idx="8355">
                        <c:v>182</c:v>
                      </c:pt>
                      <c:pt idx="8356">
                        <c:v>180.9</c:v>
                      </c:pt>
                      <c:pt idx="8357">
                        <c:v>182.4</c:v>
                      </c:pt>
                      <c:pt idx="8358">
                        <c:v>183.8</c:v>
                      </c:pt>
                      <c:pt idx="8359">
                        <c:v>183.5</c:v>
                      </c:pt>
                      <c:pt idx="8360">
                        <c:v>182.1</c:v>
                      </c:pt>
                      <c:pt idx="8361">
                        <c:v>182</c:v>
                      </c:pt>
                      <c:pt idx="8362">
                        <c:v>181.3</c:v>
                      </c:pt>
                      <c:pt idx="8363">
                        <c:v>182.5</c:v>
                      </c:pt>
                      <c:pt idx="8364">
                        <c:v>180.7</c:v>
                      </c:pt>
                      <c:pt idx="8365">
                        <c:v>182.8</c:v>
                      </c:pt>
                      <c:pt idx="8366">
                        <c:v>181.7</c:v>
                      </c:pt>
                      <c:pt idx="8367">
                        <c:v>181.7</c:v>
                      </c:pt>
                      <c:pt idx="8368">
                        <c:v>183.1</c:v>
                      </c:pt>
                      <c:pt idx="8369">
                        <c:v>180.6</c:v>
                      </c:pt>
                      <c:pt idx="8370">
                        <c:v>181.7</c:v>
                      </c:pt>
                      <c:pt idx="8371">
                        <c:v>182.3</c:v>
                      </c:pt>
                      <c:pt idx="8372">
                        <c:v>182</c:v>
                      </c:pt>
                      <c:pt idx="8373">
                        <c:v>182.1</c:v>
                      </c:pt>
                      <c:pt idx="8374">
                        <c:v>182.4</c:v>
                      </c:pt>
                      <c:pt idx="8375">
                        <c:v>184.6</c:v>
                      </c:pt>
                      <c:pt idx="8376">
                        <c:v>182.3</c:v>
                      </c:pt>
                      <c:pt idx="8377">
                        <c:v>184.4</c:v>
                      </c:pt>
                      <c:pt idx="8378">
                        <c:v>181.7</c:v>
                      </c:pt>
                      <c:pt idx="8379">
                        <c:v>183.3</c:v>
                      </c:pt>
                      <c:pt idx="8380">
                        <c:v>182.8</c:v>
                      </c:pt>
                      <c:pt idx="8381">
                        <c:v>181.5</c:v>
                      </c:pt>
                      <c:pt idx="8382">
                        <c:v>181.9</c:v>
                      </c:pt>
                      <c:pt idx="8383">
                        <c:v>182.3</c:v>
                      </c:pt>
                      <c:pt idx="8384">
                        <c:v>183.7</c:v>
                      </c:pt>
                      <c:pt idx="8385">
                        <c:v>182.5</c:v>
                      </c:pt>
                      <c:pt idx="8386">
                        <c:v>182.4</c:v>
                      </c:pt>
                      <c:pt idx="8387">
                        <c:v>183.5</c:v>
                      </c:pt>
                      <c:pt idx="8388">
                        <c:v>181.1</c:v>
                      </c:pt>
                      <c:pt idx="8389">
                        <c:v>182.1</c:v>
                      </c:pt>
                      <c:pt idx="8390">
                        <c:v>181.1</c:v>
                      </c:pt>
                      <c:pt idx="8391">
                        <c:v>183.9</c:v>
                      </c:pt>
                      <c:pt idx="8392">
                        <c:v>182.7</c:v>
                      </c:pt>
                      <c:pt idx="8393">
                        <c:v>181.9</c:v>
                      </c:pt>
                      <c:pt idx="8394">
                        <c:v>180.8</c:v>
                      </c:pt>
                      <c:pt idx="8395">
                        <c:v>183.2</c:v>
                      </c:pt>
                      <c:pt idx="8396">
                        <c:v>182.4</c:v>
                      </c:pt>
                      <c:pt idx="8397">
                        <c:v>181.1</c:v>
                      </c:pt>
                      <c:pt idx="8398">
                        <c:v>180.5</c:v>
                      </c:pt>
                      <c:pt idx="8399">
                        <c:v>182.2</c:v>
                      </c:pt>
                      <c:pt idx="8400">
                        <c:v>183.2</c:v>
                      </c:pt>
                      <c:pt idx="8401">
                        <c:v>182.7</c:v>
                      </c:pt>
                      <c:pt idx="8402">
                        <c:v>181.9</c:v>
                      </c:pt>
                      <c:pt idx="8403">
                        <c:v>182.5</c:v>
                      </c:pt>
                      <c:pt idx="8404">
                        <c:v>183.1</c:v>
                      </c:pt>
                      <c:pt idx="8405">
                        <c:v>181.3</c:v>
                      </c:pt>
                      <c:pt idx="8406">
                        <c:v>184.4</c:v>
                      </c:pt>
                      <c:pt idx="8407">
                        <c:v>181.7</c:v>
                      </c:pt>
                      <c:pt idx="8408">
                        <c:v>186</c:v>
                      </c:pt>
                      <c:pt idx="8409">
                        <c:v>182.1</c:v>
                      </c:pt>
                      <c:pt idx="8410">
                        <c:v>181.1</c:v>
                      </c:pt>
                      <c:pt idx="8411">
                        <c:v>182.2</c:v>
                      </c:pt>
                      <c:pt idx="8412">
                        <c:v>180.9</c:v>
                      </c:pt>
                      <c:pt idx="8413">
                        <c:v>181.9</c:v>
                      </c:pt>
                      <c:pt idx="8414">
                        <c:v>182.3</c:v>
                      </c:pt>
                      <c:pt idx="8415">
                        <c:v>181.7</c:v>
                      </c:pt>
                      <c:pt idx="8416">
                        <c:v>181.8</c:v>
                      </c:pt>
                      <c:pt idx="8417">
                        <c:v>182.4</c:v>
                      </c:pt>
                      <c:pt idx="8418">
                        <c:v>183</c:v>
                      </c:pt>
                      <c:pt idx="8419">
                        <c:v>180.3</c:v>
                      </c:pt>
                      <c:pt idx="8420">
                        <c:v>183.2</c:v>
                      </c:pt>
                      <c:pt idx="8421">
                        <c:v>181.1</c:v>
                      </c:pt>
                      <c:pt idx="8422">
                        <c:v>181.9</c:v>
                      </c:pt>
                      <c:pt idx="8423">
                        <c:v>181.9</c:v>
                      </c:pt>
                      <c:pt idx="8424">
                        <c:v>181.8</c:v>
                      </c:pt>
                      <c:pt idx="8425">
                        <c:v>183.5</c:v>
                      </c:pt>
                      <c:pt idx="8426">
                        <c:v>179.3</c:v>
                      </c:pt>
                      <c:pt idx="8427">
                        <c:v>181</c:v>
                      </c:pt>
                      <c:pt idx="8428">
                        <c:v>183</c:v>
                      </c:pt>
                      <c:pt idx="8429">
                        <c:v>181.4</c:v>
                      </c:pt>
                      <c:pt idx="8430">
                        <c:v>181.2</c:v>
                      </c:pt>
                      <c:pt idx="8431">
                        <c:v>181.9</c:v>
                      </c:pt>
                      <c:pt idx="8432">
                        <c:v>183.3</c:v>
                      </c:pt>
                      <c:pt idx="8433">
                        <c:v>182.7</c:v>
                      </c:pt>
                      <c:pt idx="8434">
                        <c:v>184.6</c:v>
                      </c:pt>
                      <c:pt idx="8435">
                        <c:v>182.9</c:v>
                      </c:pt>
                      <c:pt idx="8436">
                        <c:v>181.8</c:v>
                      </c:pt>
                      <c:pt idx="8437">
                        <c:v>180.5</c:v>
                      </c:pt>
                      <c:pt idx="8438">
                        <c:v>182.1</c:v>
                      </c:pt>
                      <c:pt idx="8439">
                        <c:v>181.3</c:v>
                      </c:pt>
                      <c:pt idx="8440">
                        <c:v>181.7</c:v>
                      </c:pt>
                      <c:pt idx="8441">
                        <c:v>182.9</c:v>
                      </c:pt>
                      <c:pt idx="8442">
                        <c:v>183.8</c:v>
                      </c:pt>
                      <c:pt idx="8443">
                        <c:v>183.7</c:v>
                      </c:pt>
                      <c:pt idx="8444">
                        <c:v>180.4</c:v>
                      </c:pt>
                      <c:pt idx="8445">
                        <c:v>183</c:v>
                      </c:pt>
                      <c:pt idx="8446">
                        <c:v>181.6</c:v>
                      </c:pt>
                      <c:pt idx="8447">
                        <c:v>183.2</c:v>
                      </c:pt>
                      <c:pt idx="8448">
                        <c:v>180.6</c:v>
                      </c:pt>
                      <c:pt idx="8449">
                        <c:v>183.9</c:v>
                      </c:pt>
                      <c:pt idx="8450">
                        <c:v>182.8</c:v>
                      </c:pt>
                      <c:pt idx="8451">
                        <c:v>182.7</c:v>
                      </c:pt>
                      <c:pt idx="8452">
                        <c:v>181.8</c:v>
                      </c:pt>
                      <c:pt idx="8453">
                        <c:v>181.8</c:v>
                      </c:pt>
                      <c:pt idx="8454">
                        <c:v>181.4</c:v>
                      </c:pt>
                      <c:pt idx="8455">
                        <c:v>182.3</c:v>
                      </c:pt>
                      <c:pt idx="8456">
                        <c:v>182.7</c:v>
                      </c:pt>
                      <c:pt idx="8457">
                        <c:v>183.3</c:v>
                      </c:pt>
                      <c:pt idx="8458">
                        <c:v>183</c:v>
                      </c:pt>
                      <c:pt idx="8459">
                        <c:v>180.3</c:v>
                      </c:pt>
                      <c:pt idx="8460">
                        <c:v>181.5</c:v>
                      </c:pt>
                      <c:pt idx="8461">
                        <c:v>182</c:v>
                      </c:pt>
                      <c:pt idx="8462">
                        <c:v>182.5</c:v>
                      </c:pt>
                      <c:pt idx="8463">
                        <c:v>181.9</c:v>
                      </c:pt>
                      <c:pt idx="8464">
                        <c:v>181.8</c:v>
                      </c:pt>
                      <c:pt idx="8465">
                        <c:v>182.7</c:v>
                      </c:pt>
                      <c:pt idx="8466">
                        <c:v>180</c:v>
                      </c:pt>
                      <c:pt idx="8467">
                        <c:v>183.7</c:v>
                      </c:pt>
                      <c:pt idx="8468">
                        <c:v>181.5</c:v>
                      </c:pt>
                      <c:pt idx="8469">
                        <c:v>180.9</c:v>
                      </c:pt>
                      <c:pt idx="8470">
                        <c:v>182.2</c:v>
                      </c:pt>
                      <c:pt idx="8471">
                        <c:v>182.6</c:v>
                      </c:pt>
                      <c:pt idx="8472">
                        <c:v>181.2</c:v>
                      </c:pt>
                      <c:pt idx="8473">
                        <c:v>182.7</c:v>
                      </c:pt>
                      <c:pt idx="8474">
                        <c:v>182.3</c:v>
                      </c:pt>
                      <c:pt idx="8475">
                        <c:v>184.1</c:v>
                      </c:pt>
                      <c:pt idx="8476">
                        <c:v>182.1</c:v>
                      </c:pt>
                      <c:pt idx="8477">
                        <c:v>182.3</c:v>
                      </c:pt>
                      <c:pt idx="8478">
                        <c:v>184.2</c:v>
                      </c:pt>
                      <c:pt idx="8479">
                        <c:v>182</c:v>
                      </c:pt>
                      <c:pt idx="8480">
                        <c:v>182.5</c:v>
                      </c:pt>
                      <c:pt idx="8481">
                        <c:v>182.7</c:v>
                      </c:pt>
                      <c:pt idx="8482">
                        <c:v>182.8</c:v>
                      </c:pt>
                      <c:pt idx="8483">
                        <c:v>182.2</c:v>
                      </c:pt>
                      <c:pt idx="8484">
                        <c:v>182.5</c:v>
                      </c:pt>
                      <c:pt idx="8485">
                        <c:v>182.9</c:v>
                      </c:pt>
                      <c:pt idx="8486">
                        <c:v>183</c:v>
                      </c:pt>
                      <c:pt idx="8487">
                        <c:v>184.4</c:v>
                      </c:pt>
                      <c:pt idx="8488">
                        <c:v>181.6</c:v>
                      </c:pt>
                      <c:pt idx="8489">
                        <c:v>182.4</c:v>
                      </c:pt>
                      <c:pt idx="8490">
                        <c:v>182.6</c:v>
                      </c:pt>
                      <c:pt idx="8491">
                        <c:v>182.3</c:v>
                      </c:pt>
                      <c:pt idx="8492">
                        <c:v>182.6</c:v>
                      </c:pt>
                      <c:pt idx="8493">
                        <c:v>180.2</c:v>
                      </c:pt>
                      <c:pt idx="8494">
                        <c:v>183</c:v>
                      </c:pt>
                      <c:pt idx="8495">
                        <c:v>183.4</c:v>
                      </c:pt>
                      <c:pt idx="8496">
                        <c:v>182.4</c:v>
                      </c:pt>
                      <c:pt idx="8497">
                        <c:v>183</c:v>
                      </c:pt>
                      <c:pt idx="8498">
                        <c:v>182.1</c:v>
                      </c:pt>
                      <c:pt idx="8499">
                        <c:v>181.4</c:v>
                      </c:pt>
                      <c:pt idx="8500">
                        <c:v>184.7</c:v>
                      </c:pt>
                      <c:pt idx="8501">
                        <c:v>180.3</c:v>
                      </c:pt>
                      <c:pt idx="8502">
                        <c:v>182.8</c:v>
                      </c:pt>
                      <c:pt idx="8503">
                        <c:v>182.4</c:v>
                      </c:pt>
                      <c:pt idx="8504">
                        <c:v>181.4</c:v>
                      </c:pt>
                      <c:pt idx="8505">
                        <c:v>181.3</c:v>
                      </c:pt>
                      <c:pt idx="8506">
                        <c:v>181.8</c:v>
                      </c:pt>
                      <c:pt idx="8507">
                        <c:v>182.3</c:v>
                      </c:pt>
                      <c:pt idx="8508">
                        <c:v>184.7</c:v>
                      </c:pt>
                      <c:pt idx="8509">
                        <c:v>182</c:v>
                      </c:pt>
                      <c:pt idx="8510">
                        <c:v>182.8</c:v>
                      </c:pt>
                      <c:pt idx="8511">
                        <c:v>184.3</c:v>
                      </c:pt>
                      <c:pt idx="8512">
                        <c:v>183.3</c:v>
                      </c:pt>
                      <c:pt idx="8513">
                        <c:v>182.8</c:v>
                      </c:pt>
                      <c:pt idx="8514">
                        <c:v>181.6</c:v>
                      </c:pt>
                      <c:pt idx="8515">
                        <c:v>181.5</c:v>
                      </c:pt>
                      <c:pt idx="8516">
                        <c:v>183.8</c:v>
                      </c:pt>
                      <c:pt idx="8517">
                        <c:v>184.3</c:v>
                      </c:pt>
                      <c:pt idx="8518">
                        <c:v>182</c:v>
                      </c:pt>
                      <c:pt idx="8519">
                        <c:v>183.7</c:v>
                      </c:pt>
                      <c:pt idx="8520">
                        <c:v>183.1</c:v>
                      </c:pt>
                      <c:pt idx="8521">
                        <c:v>184.1</c:v>
                      </c:pt>
                      <c:pt idx="8522">
                        <c:v>182.4</c:v>
                      </c:pt>
                      <c:pt idx="8523">
                        <c:v>182.9</c:v>
                      </c:pt>
                      <c:pt idx="8524">
                        <c:v>182.6</c:v>
                      </c:pt>
                      <c:pt idx="8525">
                        <c:v>183.4</c:v>
                      </c:pt>
                      <c:pt idx="8526">
                        <c:v>179.5</c:v>
                      </c:pt>
                      <c:pt idx="8527">
                        <c:v>181.8</c:v>
                      </c:pt>
                      <c:pt idx="8528">
                        <c:v>183.7</c:v>
                      </c:pt>
                      <c:pt idx="8529">
                        <c:v>182</c:v>
                      </c:pt>
                      <c:pt idx="8530">
                        <c:v>183.6</c:v>
                      </c:pt>
                      <c:pt idx="8531">
                        <c:v>183.6</c:v>
                      </c:pt>
                      <c:pt idx="8532">
                        <c:v>182.3</c:v>
                      </c:pt>
                      <c:pt idx="8533">
                        <c:v>183.1</c:v>
                      </c:pt>
                      <c:pt idx="8534">
                        <c:v>183</c:v>
                      </c:pt>
                      <c:pt idx="8535">
                        <c:v>181.9</c:v>
                      </c:pt>
                      <c:pt idx="8536">
                        <c:v>183.8</c:v>
                      </c:pt>
                      <c:pt idx="8537">
                        <c:v>181.1</c:v>
                      </c:pt>
                      <c:pt idx="8538">
                        <c:v>181.9</c:v>
                      </c:pt>
                      <c:pt idx="8539">
                        <c:v>182.4</c:v>
                      </c:pt>
                      <c:pt idx="8540">
                        <c:v>183.7</c:v>
                      </c:pt>
                      <c:pt idx="8541">
                        <c:v>184.5</c:v>
                      </c:pt>
                      <c:pt idx="8542">
                        <c:v>183</c:v>
                      </c:pt>
                      <c:pt idx="8543">
                        <c:v>181.9</c:v>
                      </c:pt>
                      <c:pt idx="8544">
                        <c:v>183.3</c:v>
                      </c:pt>
                      <c:pt idx="8545">
                        <c:v>182.4</c:v>
                      </c:pt>
                      <c:pt idx="8546">
                        <c:v>182.1</c:v>
                      </c:pt>
                      <c:pt idx="8547">
                        <c:v>181.9</c:v>
                      </c:pt>
                      <c:pt idx="8548">
                        <c:v>180.3</c:v>
                      </c:pt>
                      <c:pt idx="8549">
                        <c:v>182.8</c:v>
                      </c:pt>
                      <c:pt idx="8550">
                        <c:v>182</c:v>
                      </c:pt>
                      <c:pt idx="8551">
                        <c:v>179.7</c:v>
                      </c:pt>
                      <c:pt idx="8552">
                        <c:v>182.8</c:v>
                      </c:pt>
                      <c:pt idx="8553">
                        <c:v>182.8</c:v>
                      </c:pt>
                      <c:pt idx="8554">
                        <c:v>181.9</c:v>
                      </c:pt>
                      <c:pt idx="8555">
                        <c:v>182.8</c:v>
                      </c:pt>
                      <c:pt idx="8556">
                        <c:v>182.7</c:v>
                      </c:pt>
                      <c:pt idx="8557">
                        <c:v>183</c:v>
                      </c:pt>
                      <c:pt idx="8558">
                        <c:v>181.3</c:v>
                      </c:pt>
                      <c:pt idx="8559">
                        <c:v>180.5</c:v>
                      </c:pt>
                      <c:pt idx="8560">
                        <c:v>185</c:v>
                      </c:pt>
                      <c:pt idx="8561">
                        <c:v>183.2</c:v>
                      </c:pt>
                      <c:pt idx="8562">
                        <c:v>182.9</c:v>
                      </c:pt>
                      <c:pt idx="8563">
                        <c:v>182.8</c:v>
                      </c:pt>
                      <c:pt idx="8564">
                        <c:v>182.3</c:v>
                      </c:pt>
                      <c:pt idx="8565">
                        <c:v>182.7</c:v>
                      </c:pt>
                      <c:pt idx="8566">
                        <c:v>184</c:v>
                      </c:pt>
                      <c:pt idx="8567">
                        <c:v>182</c:v>
                      </c:pt>
                      <c:pt idx="8568">
                        <c:v>182.4</c:v>
                      </c:pt>
                      <c:pt idx="8569">
                        <c:v>182.3</c:v>
                      </c:pt>
                      <c:pt idx="8570">
                        <c:v>182.7</c:v>
                      </c:pt>
                      <c:pt idx="8571">
                        <c:v>183.9</c:v>
                      </c:pt>
                      <c:pt idx="8572">
                        <c:v>182.6</c:v>
                      </c:pt>
                      <c:pt idx="8573">
                        <c:v>183</c:v>
                      </c:pt>
                      <c:pt idx="8574">
                        <c:v>183.1</c:v>
                      </c:pt>
                      <c:pt idx="8575">
                        <c:v>180.7</c:v>
                      </c:pt>
                      <c:pt idx="8576">
                        <c:v>183.6</c:v>
                      </c:pt>
                      <c:pt idx="8577">
                        <c:v>183.7</c:v>
                      </c:pt>
                      <c:pt idx="8578">
                        <c:v>183.1</c:v>
                      </c:pt>
                      <c:pt idx="8579">
                        <c:v>181.7</c:v>
                      </c:pt>
                      <c:pt idx="8580">
                        <c:v>184</c:v>
                      </c:pt>
                      <c:pt idx="8581">
                        <c:v>183</c:v>
                      </c:pt>
                      <c:pt idx="8582">
                        <c:v>182.3</c:v>
                      </c:pt>
                      <c:pt idx="8583">
                        <c:v>180.8</c:v>
                      </c:pt>
                      <c:pt idx="8584">
                        <c:v>184.6</c:v>
                      </c:pt>
                      <c:pt idx="8585">
                        <c:v>182.3</c:v>
                      </c:pt>
                      <c:pt idx="8586">
                        <c:v>181.6</c:v>
                      </c:pt>
                      <c:pt idx="8587">
                        <c:v>183.7</c:v>
                      </c:pt>
                      <c:pt idx="8588">
                        <c:v>184.8</c:v>
                      </c:pt>
                      <c:pt idx="8589">
                        <c:v>184.1</c:v>
                      </c:pt>
                      <c:pt idx="8590">
                        <c:v>181.5</c:v>
                      </c:pt>
                      <c:pt idx="8591">
                        <c:v>183.3</c:v>
                      </c:pt>
                      <c:pt idx="8592">
                        <c:v>184.5</c:v>
                      </c:pt>
                      <c:pt idx="8593">
                        <c:v>181.7</c:v>
                      </c:pt>
                      <c:pt idx="8594">
                        <c:v>181.2</c:v>
                      </c:pt>
                      <c:pt idx="8595">
                        <c:v>182.4</c:v>
                      </c:pt>
                      <c:pt idx="8596">
                        <c:v>182.3</c:v>
                      </c:pt>
                      <c:pt idx="8597">
                        <c:v>181.2</c:v>
                      </c:pt>
                      <c:pt idx="8598">
                        <c:v>182.5</c:v>
                      </c:pt>
                      <c:pt idx="8599">
                        <c:v>181.8</c:v>
                      </c:pt>
                      <c:pt idx="8600">
                        <c:v>182.4</c:v>
                      </c:pt>
                      <c:pt idx="8601">
                        <c:v>182.7</c:v>
                      </c:pt>
                      <c:pt idx="8602">
                        <c:v>182.4</c:v>
                      </c:pt>
                      <c:pt idx="8603">
                        <c:v>183.1</c:v>
                      </c:pt>
                      <c:pt idx="8604">
                        <c:v>186</c:v>
                      </c:pt>
                      <c:pt idx="8605">
                        <c:v>183.5</c:v>
                      </c:pt>
                      <c:pt idx="8606">
                        <c:v>182.4</c:v>
                      </c:pt>
                      <c:pt idx="8607">
                        <c:v>182.8</c:v>
                      </c:pt>
                      <c:pt idx="8608">
                        <c:v>182.6</c:v>
                      </c:pt>
                      <c:pt idx="8609">
                        <c:v>183.4</c:v>
                      </c:pt>
                      <c:pt idx="8610">
                        <c:v>180.9</c:v>
                      </c:pt>
                      <c:pt idx="8611">
                        <c:v>183.1</c:v>
                      </c:pt>
                      <c:pt idx="8612">
                        <c:v>182.5</c:v>
                      </c:pt>
                      <c:pt idx="8613">
                        <c:v>184.8</c:v>
                      </c:pt>
                      <c:pt idx="8614">
                        <c:v>180.9</c:v>
                      </c:pt>
                      <c:pt idx="8615">
                        <c:v>183</c:v>
                      </c:pt>
                      <c:pt idx="8616">
                        <c:v>183.2</c:v>
                      </c:pt>
                      <c:pt idx="8617">
                        <c:v>180.6</c:v>
                      </c:pt>
                      <c:pt idx="8618">
                        <c:v>182.5</c:v>
                      </c:pt>
                      <c:pt idx="8619">
                        <c:v>184.1</c:v>
                      </c:pt>
                      <c:pt idx="8620">
                        <c:v>184</c:v>
                      </c:pt>
                      <c:pt idx="8621">
                        <c:v>182</c:v>
                      </c:pt>
                      <c:pt idx="8622">
                        <c:v>181</c:v>
                      </c:pt>
                      <c:pt idx="8623">
                        <c:v>184.3</c:v>
                      </c:pt>
                      <c:pt idx="8624">
                        <c:v>181.3</c:v>
                      </c:pt>
                      <c:pt idx="8625">
                        <c:v>182.2</c:v>
                      </c:pt>
                      <c:pt idx="8626">
                        <c:v>183.6</c:v>
                      </c:pt>
                      <c:pt idx="8627">
                        <c:v>183</c:v>
                      </c:pt>
                      <c:pt idx="8628">
                        <c:v>182.3</c:v>
                      </c:pt>
                      <c:pt idx="8629">
                        <c:v>183.8</c:v>
                      </c:pt>
                      <c:pt idx="8630">
                        <c:v>182.2</c:v>
                      </c:pt>
                      <c:pt idx="8631">
                        <c:v>184</c:v>
                      </c:pt>
                      <c:pt idx="8632">
                        <c:v>181.5</c:v>
                      </c:pt>
                      <c:pt idx="8633">
                        <c:v>184.1</c:v>
                      </c:pt>
                      <c:pt idx="8634">
                        <c:v>181.7</c:v>
                      </c:pt>
                      <c:pt idx="8635">
                        <c:v>182.9</c:v>
                      </c:pt>
                      <c:pt idx="8636">
                        <c:v>182.2</c:v>
                      </c:pt>
                      <c:pt idx="8637">
                        <c:v>182</c:v>
                      </c:pt>
                      <c:pt idx="8638">
                        <c:v>181.7</c:v>
                      </c:pt>
                      <c:pt idx="8639">
                        <c:v>184.7</c:v>
                      </c:pt>
                      <c:pt idx="8640">
                        <c:v>181.9</c:v>
                      </c:pt>
                      <c:pt idx="8641">
                        <c:v>183.2</c:v>
                      </c:pt>
                      <c:pt idx="8642">
                        <c:v>180.2</c:v>
                      </c:pt>
                      <c:pt idx="8643">
                        <c:v>182.2</c:v>
                      </c:pt>
                      <c:pt idx="8644">
                        <c:v>183.5</c:v>
                      </c:pt>
                      <c:pt idx="8645">
                        <c:v>181.3</c:v>
                      </c:pt>
                      <c:pt idx="8646">
                        <c:v>180.9</c:v>
                      </c:pt>
                      <c:pt idx="8647">
                        <c:v>183.9</c:v>
                      </c:pt>
                      <c:pt idx="8648">
                        <c:v>182.3</c:v>
                      </c:pt>
                      <c:pt idx="8649">
                        <c:v>181.5</c:v>
                      </c:pt>
                      <c:pt idx="8650">
                        <c:v>183.3</c:v>
                      </c:pt>
                      <c:pt idx="8651">
                        <c:v>184.3</c:v>
                      </c:pt>
                      <c:pt idx="8652">
                        <c:v>183.5</c:v>
                      </c:pt>
                      <c:pt idx="8653">
                        <c:v>181.7</c:v>
                      </c:pt>
                      <c:pt idx="8654">
                        <c:v>183.6</c:v>
                      </c:pt>
                      <c:pt idx="8655">
                        <c:v>182.6</c:v>
                      </c:pt>
                      <c:pt idx="8656">
                        <c:v>182.1</c:v>
                      </c:pt>
                      <c:pt idx="8657">
                        <c:v>182.1</c:v>
                      </c:pt>
                      <c:pt idx="8658">
                        <c:v>182</c:v>
                      </c:pt>
                      <c:pt idx="8659">
                        <c:v>182.7</c:v>
                      </c:pt>
                      <c:pt idx="8660">
                        <c:v>186.3</c:v>
                      </c:pt>
                      <c:pt idx="8661">
                        <c:v>182.7</c:v>
                      </c:pt>
                      <c:pt idx="8662">
                        <c:v>182.4</c:v>
                      </c:pt>
                      <c:pt idx="8663">
                        <c:v>183</c:v>
                      </c:pt>
                      <c:pt idx="8664">
                        <c:v>182.6</c:v>
                      </c:pt>
                      <c:pt idx="8665">
                        <c:v>182.4</c:v>
                      </c:pt>
                      <c:pt idx="8666">
                        <c:v>182.3</c:v>
                      </c:pt>
                      <c:pt idx="8667">
                        <c:v>184.3</c:v>
                      </c:pt>
                      <c:pt idx="8668">
                        <c:v>183.6</c:v>
                      </c:pt>
                      <c:pt idx="8669">
                        <c:v>182.7</c:v>
                      </c:pt>
                      <c:pt idx="8670">
                        <c:v>183.2</c:v>
                      </c:pt>
                      <c:pt idx="8671">
                        <c:v>184</c:v>
                      </c:pt>
                      <c:pt idx="8672">
                        <c:v>182.5</c:v>
                      </c:pt>
                      <c:pt idx="8673">
                        <c:v>182.6</c:v>
                      </c:pt>
                      <c:pt idx="8674">
                        <c:v>184</c:v>
                      </c:pt>
                      <c:pt idx="8675">
                        <c:v>182.8</c:v>
                      </c:pt>
                      <c:pt idx="8676">
                        <c:v>185.1</c:v>
                      </c:pt>
                      <c:pt idx="8677">
                        <c:v>183.1</c:v>
                      </c:pt>
                      <c:pt idx="8678">
                        <c:v>181.7</c:v>
                      </c:pt>
                      <c:pt idx="8679">
                        <c:v>183</c:v>
                      </c:pt>
                      <c:pt idx="8680">
                        <c:v>183</c:v>
                      </c:pt>
                      <c:pt idx="8681">
                        <c:v>181.7</c:v>
                      </c:pt>
                      <c:pt idx="8682">
                        <c:v>182.5</c:v>
                      </c:pt>
                      <c:pt idx="8683">
                        <c:v>185</c:v>
                      </c:pt>
                      <c:pt idx="8684">
                        <c:v>184</c:v>
                      </c:pt>
                      <c:pt idx="8685">
                        <c:v>184.5</c:v>
                      </c:pt>
                      <c:pt idx="8686">
                        <c:v>183.3</c:v>
                      </c:pt>
                      <c:pt idx="8687">
                        <c:v>183.8</c:v>
                      </c:pt>
                      <c:pt idx="8688">
                        <c:v>182.8</c:v>
                      </c:pt>
                      <c:pt idx="8689">
                        <c:v>182.2</c:v>
                      </c:pt>
                      <c:pt idx="8690">
                        <c:v>183.4</c:v>
                      </c:pt>
                      <c:pt idx="8691">
                        <c:v>185.1</c:v>
                      </c:pt>
                      <c:pt idx="8692">
                        <c:v>183.2</c:v>
                      </c:pt>
                      <c:pt idx="8693">
                        <c:v>184.9</c:v>
                      </c:pt>
                      <c:pt idx="8694">
                        <c:v>182.4</c:v>
                      </c:pt>
                      <c:pt idx="8695">
                        <c:v>183</c:v>
                      </c:pt>
                      <c:pt idx="8696">
                        <c:v>183.4</c:v>
                      </c:pt>
                      <c:pt idx="8697">
                        <c:v>183.2</c:v>
                      </c:pt>
                      <c:pt idx="8698">
                        <c:v>183.6</c:v>
                      </c:pt>
                      <c:pt idx="8699">
                        <c:v>182.5</c:v>
                      </c:pt>
                      <c:pt idx="8700">
                        <c:v>184.3</c:v>
                      </c:pt>
                      <c:pt idx="8701">
                        <c:v>184.5</c:v>
                      </c:pt>
                      <c:pt idx="8702">
                        <c:v>183.9</c:v>
                      </c:pt>
                      <c:pt idx="8703">
                        <c:v>184.2</c:v>
                      </c:pt>
                      <c:pt idx="8704">
                        <c:v>183.5</c:v>
                      </c:pt>
                      <c:pt idx="8705">
                        <c:v>182.2</c:v>
                      </c:pt>
                      <c:pt idx="8706">
                        <c:v>183.9</c:v>
                      </c:pt>
                      <c:pt idx="8707">
                        <c:v>181</c:v>
                      </c:pt>
                      <c:pt idx="8708">
                        <c:v>182.2</c:v>
                      </c:pt>
                      <c:pt idx="8709">
                        <c:v>183.3</c:v>
                      </c:pt>
                      <c:pt idx="8710">
                        <c:v>181.2</c:v>
                      </c:pt>
                      <c:pt idx="8711">
                        <c:v>183.7</c:v>
                      </c:pt>
                      <c:pt idx="8712">
                        <c:v>185.3</c:v>
                      </c:pt>
                      <c:pt idx="8713">
                        <c:v>183.8</c:v>
                      </c:pt>
                      <c:pt idx="8714">
                        <c:v>183.4</c:v>
                      </c:pt>
                      <c:pt idx="8715">
                        <c:v>184.5</c:v>
                      </c:pt>
                      <c:pt idx="8716">
                        <c:v>184.4</c:v>
                      </c:pt>
                      <c:pt idx="8717">
                        <c:v>183.8</c:v>
                      </c:pt>
                      <c:pt idx="8718">
                        <c:v>181.9</c:v>
                      </c:pt>
                      <c:pt idx="8719">
                        <c:v>182.4</c:v>
                      </c:pt>
                      <c:pt idx="8720">
                        <c:v>184.2</c:v>
                      </c:pt>
                      <c:pt idx="8721">
                        <c:v>183.8</c:v>
                      </c:pt>
                      <c:pt idx="8722">
                        <c:v>183.6</c:v>
                      </c:pt>
                      <c:pt idx="8723">
                        <c:v>183.2</c:v>
                      </c:pt>
                      <c:pt idx="8724">
                        <c:v>183.7</c:v>
                      </c:pt>
                      <c:pt idx="8725">
                        <c:v>182.1</c:v>
                      </c:pt>
                      <c:pt idx="8726">
                        <c:v>183.7</c:v>
                      </c:pt>
                      <c:pt idx="8727">
                        <c:v>182.9</c:v>
                      </c:pt>
                      <c:pt idx="8728">
                        <c:v>183.2</c:v>
                      </c:pt>
                      <c:pt idx="8729">
                        <c:v>184.7</c:v>
                      </c:pt>
                      <c:pt idx="8730">
                        <c:v>181.8</c:v>
                      </c:pt>
                      <c:pt idx="8731">
                        <c:v>183</c:v>
                      </c:pt>
                      <c:pt idx="8732">
                        <c:v>183.4</c:v>
                      </c:pt>
                      <c:pt idx="8733">
                        <c:v>185.9</c:v>
                      </c:pt>
                      <c:pt idx="8734">
                        <c:v>182.7</c:v>
                      </c:pt>
                      <c:pt idx="8735">
                        <c:v>184.1</c:v>
                      </c:pt>
                      <c:pt idx="8736">
                        <c:v>185.6</c:v>
                      </c:pt>
                      <c:pt idx="8737">
                        <c:v>183.5</c:v>
                      </c:pt>
                      <c:pt idx="8738">
                        <c:v>184.9</c:v>
                      </c:pt>
                      <c:pt idx="8739">
                        <c:v>183.2</c:v>
                      </c:pt>
                      <c:pt idx="8740">
                        <c:v>183.7</c:v>
                      </c:pt>
                      <c:pt idx="8741">
                        <c:v>183.2</c:v>
                      </c:pt>
                      <c:pt idx="8742">
                        <c:v>184.4</c:v>
                      </c:pt>
                      <c:pt idx="8743">
                        <c:v>182.1</c:v>
                      </c:pt>
                      <c:pt idx="8744">
                        <c:v>183</c:v>
                      </c:pt>
                      <c:pt idx="8745">
                        <c:v>185.7</c:v>
                      </c:pt>
                      <c:pt idx="8746">
                        <c:v>181.2</c:v>
                      </c:pt>
                      <c:pt idx="8747">
                        <c:v>182.9</c:v>
                      </c:pt>
                      <c:pt idx="8748">
                        <c:v>182.9</c:v>
                      </c:pt>
                      <c:pt idx="8749">
                        <c:v>185.1</c:v>
                      </c:pt>
                      <c:pt idx="8750">
                        <c:v>184</c:v>
                      </c:pt>
                      <c:pt idx="8751">
                        <c:v>182.2</c:v>
                      </c:pt>
                      <c:pt idx="8752">
                        <c:v>183.6</c:v>
                      </c:pt>
                      <c:pt idx="8753">
                        <c:v>184.5</c:v>
                      </c:pt>
                      <c:pt idx="8754">
                        <c:v>182.1</c:v>
                      </c:pt>
                      <c:pt idx="8755">
                        <c:v>182.8</c:v>
                      </c:pt>
                      <c:pt idx="8756">
                        <c:v>181.7</c:v>
                      </c:pt>
                      <c:pt idx="8757">
                        <c:v>183.7</c:v>
                      </c:pt>
                      <c:pt idx="8758">
                        <c:v>183.2</c:v>
                      </c:pt>
                      <c:pt idx="8759">
                        <c:v>184.8</c:v>
                      </c:pt>
                      <c:pt idx="8760">
                        <c:v>182.5</c:v>
                      </c:pt>
                      <c:pt idx="8761">
                        <c:v>184.6</c:v>
                      </c:pt>
                      <c:pt idx="8762">
                        <c:v>183.5</c:v>
                      </c:pt>
                      <c:pt idx="8763">
                        <c:v>182</c:v>
                      </c:pt>
                      <c:pt idx="8764">
                        <c:v>184.6</c:v>
                      </c:pt>
                      <c:pt idx="8765">
                        <c:v>187.8</c:v>
                      </c:pt>
                      <c:pt idx="8766">
                        <c:v>184.1</c:v>
                      </c:pt>
                      <c:pt idx="8767">
                        <c:v>183</c:v>
                      </c:pt>
                      <c:pt idx="8768">
                        <c:v>182.8</c:v>
                      </c:pt>
                      <c:pt idx="8769">
                        <c:v>184.7</c:v>
                      </c:pt>
                      <c:pt idx="8770">
                        <c:v>183.6</c:v>
                      </c:pt>
                      <c:pt idx="8771">
                        <c:v>184.1</c:v>
                      </c:pt>
                      <c:pt idx="8772">
                        <c:v>184.3</c:v>
                      </c:pt>
                      <c:pt idx="8773">
                        <c:v>184.9</c:v>
                      </c:pt>
                      <c:pt idx="8774">
                        <c:v>186.5</c:v>
                      </c:pt>
                      <c:pt idx="8775">
                        <c:v>184.4</c:v>
                      </c:pt>
                      <c:pt idx="8776">
                        <c:v>184.4</c:v>
                      </c:pt>
                      <c:pt idx="8777">
                        <c:v>182.5</c:v>
                      </c:pt>
                      <c:pt idx="8778">
                        <c:v>184.5</c:v>
                      </c:pt>
                      <c:pt idx="8779">
                        <c:v>182</c:v>
                      </c:pt>
                      <c:pt idx="8780">
                        <c:v>181.8</c:v>
                      </c:pt>
                      <c:pt idx="8781">
                        <c:v>186.6</c:v>
                      </c:pt>
                      <c:pt idx="8782">
                        <c:v>184.7</c:v>
                      </c:pt>
                      <c:pt idx="8783">
                        <c:v>183.3</c:v>
                      </c:pt>
                      <c:pt idx="8784">
                        <c:v>182.3</c:v>
                      </c:pt>
                      <c:pt idx="8785">
                        <c:v>183.5</c:v>
                      </c:pt>
                      <c:pt idx="8786">
                        <c:v>183</c:v>
                      </c:pt>
                      <c:pt idx="8787">
                        <c:v>184.4</c:v>
                      </c:pt>
                      <c:pt idx="8788">
                        <c:v>182.5</c:v>
                      </c:pt>
                      <c:pt idx="8789">
                        <c:v>184.3</c:v>
                      </c:pt>
                      <c:pt idx="8790">
                        <c:v>183.7</c:v>
                      </c:pt>
                      <c:pt idx="8791">
                        <c:v>185</c:v>
                      </c:pt>
                      <c:pt idx="8792">
                        <c:v>182.1</c:v>
                      </c:pt>
                      <c:pt idx="8793">
                        <c:v>184.2</c:v>
                      </c:pt>
                      <c:pt idx="8794">
                        <c:v>183.3</c:v>
                      </c:pt>
                      <c:pt idx="8795">
                        <c:v>185.4</c:v>
                      </c:pt>
                      <c:pt idx="8796">
                        <c:v>182.7</c:v>
                      </c:pt>
                      <c:pt idx="8797">
                        <c:v>185.8</c:v>
                      </c:pt>
                      <c:pt idx="8798">
                        <c:v>183.8</c:v>
                      </c:pt>
                      <c:pt idx="8799">
                        <c:v>182.5</c:v>
                      </c:pt>
                      <c:pt idx="8800">
                        <c:v>182.7</c:v>
                      </c:pt>
                      <c:pt idx="8801">
                        <c:v>183.6</c:v>
                      </c:pt>
                      <c:pt idx="8802">
                        <c:v>184.3</c:v>
                      </c:pt>
                      <c:pt idx="8803">
                        <c:v>183.1</c:v>
                      </c:pt>
                      <c:pt idx="8804">
                        <c:v>182.3</c:v>
                      </c:pt>
                      <c:pt idx="8805">
                        <c:v>185.3</c:v>
                      </c:pt>
                      <c:pt idx="8806">
                        <c:v>184.5</c:v>
                      </c:pt>
                      <c:pt idx="8807">
                        <c:v>182.4</c:v>
                      </c:pt>
                      <c:pt idx="8808">
                        <c:v>181.6</c:v>
                      </c:pt>
                      <c:pt idx="8809">
                        <c:v>184.6</c:v>
                      </c:pt>
                      <c:pt idx="8810">
                        <c:v>183.9</c:v>
                      </c:pt>
                      <c:pt idx="8811">
                        <c:v>183.4</c:v>
                      </c:pt>
                      <c:pt idx="8812">
                        <c:v>182.8</c:v>
                      </c:pt>
                      <c:pt idx="8813">
                        <c:v>186.1</c:v>
                      </c:pt>
                      <c:pt idx="8814">
                        <c:v>184.7</c:v>
                      </c:pt>
                      <c:pt idx="8815">
                        <c:v>182.1</c:v>
                      </c:pt>
                      <c:pt idx="8816">
                        <c:v>182.2</c:v>
                      </c:pt>
                      <c:pt idx="8817">
                        <c:v>184.2</c:v>
                      </c:pt>
                      <c:pt idx="8818">
                        <c:v>183</c:v>
                      </c:pt>
                      <c:pt idx="8819">
                        <c:v>182.7</c:v>
                      </c:pt>
                      <c:pt idx="8820">
                        <c:v>182.7</c:v>
                      </c:pt>
                      <c:pt idx="8821">
                        <c:v>182.8</c:v>
                      </c:pt>
                      <c:pt idx="8822">
                        <c:v>183</c:v>
                      </c:pt>
                      <c:pt idx="8823">
                        <c:v>185.4</c:v>
                      </c:pt>
                      <c:pt idx="8824">
                        <c:v>182.6</c:v>
                      </c:pt>
                      <c:pt idx="8825">
                        <c:v>182.6</c:v>
                      </c:pt>
                      <c:pt idx="8826">
                        <c:v>183.9</c:v>
                      </c:pt>
                      <c:pt idx="8827">
                        <c:v>181.8</c:v>
                      </c:pt>
                      <c:pt idx="8828">
                        <c:v>182.1</c:v>
                      </c:pt>
                      <c:pt idx="8829">
                        <c:v>181.5</c:v>
                      </c:pt>
                      <c:pt idx="8830">
                        <c:v>184.2</c:v>
                      </c:pt>
                      <c:pt idx="8831">
                        <c:v>184.8</c:v>
                      </c:pt>
                      <c:pt idx="8832">
                        <c:v>182.3</c:v>
                      </c:pt>
                      <c:pt idx="8833">
                        <c:v>183.8</c:v>
                      </c:pt>
                      <c:pt idx="8834">
                        <c:v>184.4</c:v>
                      </c:pt>
                      <c:pt idx="8835">
                        <c:v>183.2</c:v>
                      </c:pt>
                      <c:pt idx="8836">
                        <c:v>182.4</c:v>
                      </c:pt>
                      <c:pt idx="8837">
                        <c:v>183.9</c:v>
                      </c:pt>
                      <c:pt idx="8838">
                        <c:v>184.2</c:v>
                      </c:pt>
                      <c:pt idx="8839">
                        <c:v>185</c:v>
                      </c:pt>
                      <c:pt idx="8840">
                        <c:v>182.7</c:v>
                      </c:pt>
                      <c:pt idx="8841">
                        <c:v>181.7</c:v>
                      </c:pt>
                      <c:pt idx="8842">
                        <c:v>185.6</c:v>
                      </c:pt>
                      <c:pt idx="8843">
                        <c:v>181</c:v>
                      </c:pt>
                      <c:pt idx="8844">
                        <c:v>182.3</c:v>
                      </c:pt>
                      <c:pt idx="8845">
                        <c:v>181.8</c:v>
                      </c:pt>
                      <c:pt idx="8846">
                        <c:v>186.5</c:v>
                      </c:pt>
                      <c:pt idx="8847">
                        <c:v>182.7</c:v>
                      </c:pt>
                      <c:pt idx="8848">
                        <c:v>181.2</c:v>
                      </c:pt>
                      <c:pt idx="8849">
                        <c:v>182</c:v>
                      </c:pt>
                      <c:pt idx="8850">
                        <c:v>184.2</c:v>
                      </c:pt>
                      <c:pt idx="8851">
                        <c:v>184.1</c:v>
                      </c:pt>
                      <c:pt idx="8852">
                        <c:v>182.2</c:v>
                      </c:pt>
                      <c:pt idx="8853">
                        <c:v>183.2</c:v>
                      </c:pt>
                      <c:pt idx="8854">
                        <c:v>184.4</c:v>
                      </c:pt>
                      <c:pt idx="8855">
                        <c:v>183.9</c:v>
                      </c:pt>
                      <c:pt idx="8856">
                        <c:v>183.9</c:v>
                      </c:pt>
                      <c:pt idx="8857">
                        <c:v>180.9</c:v>
                      </c:pt>
                      <c:pt idx="8858">
                        <c:v>184.6</c:v>
                      </c:pt>
                      <c:pt idx="8859">
                        <c:v>183.5</c:v>
                      </c:pt>
                      <c:pt idx="8860">
                        <c:v>183.9</c:v>
                      </c:pt>
                      <c:pt idx="8861">
                        <c:v>182</c:v>
                      </c:pt>
                      <c:pt idx="8862">
                        <c:v>184.5</c:v>
                      </c:pt>
                      <c:pt idx="8863">
                        <c:v>184.5</c:v>
                      </c:pt>
                      <c:pt idx="8864">
                        <c:v>182.2</c:v>
                      </c:pt>
                      <c:pt idx="8865">
                        <c:v>182.5</c:v>
                      </c:pt>
                      <c:pt idx="8866">
                        <c:v>183.2</c:v>
                      </c:pt>
                      <c:pt idx="8867">
                        <c:v>183.3</c:v>
                      </c:pt>
                      <c:pt idx="8868">
                        <c:v>184.3</c:v>
                      </c:pt>
                      <c:pt idx="8869">
                        <c:v>183.2</c:v>
                      </c:pt>
                      <c:pt idx="8870">
                        <c:v>184.2</c:v>
                      </c:pt>
                      <c:pt idx="8871">
                        <c:v>182.6</c:v>
                      </c:pt>
                      <c:pt idx="8872">
                        <c:v>183.6</c:v>
                      </c:pt>
                      <c:pt idx="8873">
                        <c:v>184.6</c:v>
                      </c:pt>
                      <c:pt idx="8874">
                        <c:v>185</c:v>
                      </c:pt>
                      <c:pt idx="8875">
                        <c:v>184.2</c:v>
                      </c:pt>
                      <c:pt idx="8876">
                        <c:v>182.6</c:v>
                      </c:pt>
                      <c:pt idx="8877">
                        <c:v>185.8</c:v>
                      </c:pt>
                      <c:pt idx="8878">
                        <c:v>184.2</c:v>
                      </c:pt>
                      <c:pt idx="8879">
                        <c:v>185.9</c:v>
                      </c:pt>
                      <c:pt idx="8880">
                        <c:v>182.6</c:v>
                      </c:pt>
                      <c:pt idx="8881">
                        <c:v>182.1</c:v>
                      </c:pt>
                      <c:pt idx="8882">
                        <c:v>183</c:v>
                      </c:pt>
                      <c:pt idx="8883">
                        <c:v>184.6</c:v>
                      </c:pt>
                      <c:pt idx="8884">
                        <c:v>182.4</c:v>
                      </c:pt>
                      <c:pt idx="8885">
                        <c:v>182.6</c:v>
                      </c:pt>
                      <c:pt idx="8886">
                        <c:v>184.7</c:v>
                      </c:pt>
                      <c:pt idx="8887">
                        <c:v>182</c:v>
                      </c:pt>
                      <c:pt idx="8888">
                        <c:v>183.3</c:v>
                      </c:pt>
                      <c:pt idx="8889">
                        <c:v>183.7</c:v>
                      </c:pt>
                      <c:pt idx="8890">
                        <c:v>182.5</c:v>
                      </c:pt>
                      <c:pt idx="8891">
                        <c:v>183.5</c:v>
                      </c:pt>
                      <c:pt idx="8892">
                        <c:v>184.4</c:v>
                      </c:pt>
                      <c:pt idx="8893">
                        <c:v>184.9</c:v>
                      </c:pt>
                      <c:pt idx="8894">
                        <c:v>183.1</c:v>
                      </c:pt>
                      <c:pt idx="8895">
                        <c:v>185.1</c:v>
                      </c:pt>
                      <c:pt idx="8896">
                        <c:v>184.8</c:v>
                      </c:pt>
                      <c:pt idx="8897">
                        <c:v>182.3</c:v>
                      </c:pt>
                      <c:pt idx="8898">
                        <c:v>183.8</c:v>
                      </c:pt>
                      <c:pt idx="8899">
                        <c:v>183.7</c:v>
                      </c:pt>
                      <c:pt idx="8900">
                        <c:v>183.6</c:v>
                      </c:pt>
                      <c:pt idx="8901">
                        <c:v>184.2</c:v>
                      </c:pt>
                      <c:pt idx="8902">
                        <c:v>182.1</c:v>
                      </c:pt>
                      <c:pt idx="8903">
                        <c:v>184.1</c:v>
                      </c:pt>
                      <c:pt idx="8904">
                        <c:v>183.7</c:v>
                      </c:pt>
                      <c:pt idx="8905">
                        <c:v>181.4</c:v>
                      </c:pt>
                      <c:pt idx="8906">
                        <c:v>184.7</c:v>
                      </c:pt>
                      <c:pt idx="8907">
                        <c:v>183.8</c:v>
                      </c:pt>
                      <c:pt idx="8908">
                        <c:v>183.4</c:v>
                      </c:pt>
                      <c:pt idx="8909">
                        <c:v>181.7</c:v>
                      </c:pt>
                      <c:pt idx="8910">
                        <c:v>183.6</c:v>
                      </c:pt>
                      <c:pt idx="8911">
                        <c:v>184.9</c:v>
                      </c:pt>
                      <c:pt idx="8912">
                        <c:v>182.9</c:v>
                      </c:pt>
                      <c:pt idx="8913">
                        <c:v>181.7</c:v>
                      </c:pt>
                      <c:pt idx="8914">
                        <c:v>184.3</c:v>
                      </c:pt>
                      <c:pt idx="8915">
                        <c:v>184.8</c:v>
                      </c:pt>
                      <c:pt idx="8916">
                        <c:v>183.4</c:v>
                      </c:pt>
                      <c:pt idx="8917">
                        <c:v>183.6</c:v>
                      </c:pt>
                      <c:pt idx="8918">
                        <c:v>181.9</c:v>
                      </c:pt>
                      <c:pt idx="8919">
                        <c:v>182.5</c:v>
                      </c:pt>
                      <c:pt idx="8920">
                        <c:v>185.1</c:v>
                      </c:pt>
                      <c:pt idx="8921">
                        <c:v>184.5</c:v>
                      </c:pt>
                      <c:pt idx="8922">
                        <c:v>183.2</c:v>
                      </c:pt>
                      <c:pt idx="8923">
                        <c:v>183.7</c:v>
                      </c:pt>
                      <c:pt idx="8924">
                        <c:v>184.7</c:v>
                      </c:pt>
                      <c:pt idx="8925">
                        <c:v>183.8</c:v>
                      </c:pt>
                      <c:pt idx="8926">
                        <c:v>183.9</c:v>
                      </c:pt>
                      <c:pt idx="8927">
                        <c:v>184.4</c:v>
                      </c:pt>
                      <c:pt idx="8928">
                        <c:v>184.7</c:v>
                      </c:pt>
                      <c:pt idx="8929">
                        <c:v>183.9</c:v>
                      </c:pt>
                      <c:pt idx="8930">
                        <c:v>184.5</c:v>
                      </c:pt>
                      <c:pt idx="8931">
                        <c:v>183.7</c:v>
                      </c:pt>
                      <c:pt idx="8932">
                        <c:v>185.2</c:v>
                      </c:pt>
                      <c:pt idx="8933">
                        <c:v>182.4</c:v>
                      </c:pt>
                      <c:pt idx="8934">
                        <c:v>181.1</c:v>
                      </c:pt>
                      <c:pt idx="8935">
                        <c:v>184</c:v>
                      </c:pt>
                      <c:pt idx="8936">
                        <c:v>182.1</c:v>
                      </c:pt>
                      <c:pt idx="8937">
                        <c:v>183.7</c:v>
                      </c:pt>
                      <c:pt idx="8938">
                        <c:v>181.4</c:v>
                      </c:pt>
                      <c:pt idx="8939">
                        <c:v>182.5</c:v>
                      </c:pt>
                      <c:pt idx="8940">
                        <c:v>185.3</c:v>
                      </c:pt>
                      <c:pt idx="8941">
                        <c:v>183.5</c:v>
                      </c:pt>
                      <c:pt idx="8942">
                        <c:v>183.3</c:v>
                      </c:pt>
                      <c:pt idx="8943">
                        <c:v>183.7</c:v>
                      </c:pt>
                      <c:pt idx="8944">
                        <c:v>186.3</c:v>
                      </c:pt>
                      <c:pt idx="8945">
                        <c:v>184.3</c:v>
                      </c:pt>
                      <c:pt idx="8946">
                        <c:v>181</c:v>
                      </c:pt>
                      <c:pt idx="8947">
                        <c:v>182.2</c:v>
                      </c:pt>
                      <c:pt idx="8948">
                        <c:v>183.9</c:v>
                      </c:pt>
                      <c:pt idx="8949">
                        <c:v>182.7</c:v>
                      </c:pt>
                      <c:pt idx="8950">
                        <c:v>183.9</c:v>
                      </c:pt>
                      <c:pt idx="8951">
                        <c:v>183.5</c:v>
                      </c:pt>
                      <c:pt idx="8952">
                        <c:v>186.2</c:v>
                      </c:pt>
                      <c:pt idx="8953">
                        <c:v>184.9</c:v>
                      </c:pt>
                      <c:pt idx="8954">
                        <c:v>185</c:v>
                      </c:pt>
                      <c:pt idx="8955">
                        <c:v>183.3</c:v>
                      </c:pt>
                      <c:pt idx="8956">
                        <c:v>183.2</c:v>
                      </c:pt>
                      <c:pt idx="8957">
                        <c:v>182.9</c:v>
                      </c:pt>
                      <c:pt idx="8958">
                        <c:v>183.8</c:v>
                      </c:pt>
                      <c:pt idx="8959">
                        <c:v>182.6</c:v>
                      </c:pt>
                      <c:pt idx="8960">
                        <c:v>186.3</c:v>
                      </c:pt>
                      <c:pt idx="8961">
                        <c:v>184.4</c:v>
                      </c:pt>
                      <c:pt idx="8962">
                        <c:v>185.4</c:v>
                      </c:pt>
                      <c:pt idx="8963">
                        <c:v>184.7</c:v>
                      </c:pt>
                      <c:pt idx="8964">
                        <c:v>184.1</c:v>
                      </c:pt>
                      <c:pt idx="8965">
                        <c:v>184.1</c:v>
                      </c:pt>
                      <c:pt idx="8966">
                        <c:v>183.8</c:v>
                      </c:pt>
                      <c:pt idx="8967">
                        <c:v>181.6</c:v>
                      </c:pt>
                      <c:pt idx="8968">
                        <c:v>182</c:v>
                      </c:pt>
                      <c:pt idx="8969">
                        <c:v>183.2</c:v>
                      </c:pt>
                      <c:pt idx="8970">
                        <c:v>184.7</c:v>
                      </c:pt>
                      <c:pt idx="8971">
                        <c:v>184.7</c:v>
                      </c:pt>
                      <c:pt idx="8972">
                        <c:v>183.7</c:v>
                      </c:pt>
                      <c:pt idx="8973">
                        <c:v>184.4</c:v>
                      </c:pt>
                      <c:pt idx="8974">
                        <c:v>185.1</c:v>
                      </c:pt>
                      <c:pt idx="8975">
                        <c:v>183</c:v>
                      </c:pt>
                      <c:pt idx="8976">
                        <c:v>185</c:v>
                      </c:pt>
                      <c:pt idx="8977">
                        <c:v>183.2</c:v>
                      </c:pt>
                      <c:pt idx="8978">
                        <c:v>184.5</c:v>
                      </c:pt>
                      <c:pt idx="8979">
                        <c:v>184.3</c:v>
                      </c:pt>
                      <c:pt idx="8980">
                        <c:v>183.4</c:v>
                      </c:pt>
                      <c:pt idx="8981">
                        <c:v>184.9</c:v>
                      </c:pt>
                      <c:pt idx="8982">
                        <c:v>185</c:v>
                      </c:pt>
                      <c:pt idx="8983">
                        <c:v>184.2</c:v>
                      </c:pt>
                      <c:pt idx="8984">
                        <c:v>184.4</c:v>
                      </c:pt>
                      <c:pt idx="8985">
                        <c:v>184.8</c:v>
                      </c:pt>
                      <c:pt idx="8986">
                        <c:v>184.6</c:v>
                      </c:pt>
                      <c:pt idx="8987">
                        <c:v>185</c:v>
                      </c:pt>
                      <c:pt idx="8988">
                        <c:v>181.7</c:v>
                      </c:pt>
                      <c:pt idx="8989">
                        <c:v>184.4</c:v>
                      </c:pt>
                      <c:pt idx="8990">
                        <c:v>184.9</c:v>
                      </c:pt>
                      <c:pt idx="8991">
                        <c:v>185.1</c:v>
                      </c:pt>
                      <c:pt idx="8992">
                        <c:v>186.8</c:v>
                      </c:pt>
                      <c:pt idx="8993">
                        <c:v>185.7</c:v>
                      </c:pt>
                      <c:pt idx="8994">
                        <c:v>186.7</c:v>
                      </c:pt>
                      <c:pt idx="8995">
                        <c:v>185.4</c:v>
                      </c:pt>
                      <c:pt idx="8996">
                        <c:v>184</c:v>
                      </c:pt>
                      <c:pt idx="8997">
                        <c:v>185.5</c:v>
                      </c:pt>
                      <c:pt idx="8998">
                        <c:v>187.7</c:v>
                      </c:pt>
                      <c:pt idx="8999">
                        <c:v>183.8</c:v>
                      </c:pt>
                      <c:pt idx="9000">
                        <c:v>183.6</c:v>
                      </c:pt>
                      <c:pt idx="9001">
                        <c:v>183.8</c:v>
                      </c:pt>
                      <c:pt idx="9002">
                        <c:v>186.5</c:v>
                      </c:pt>
                      <c:pt idx="9003">
                        <c:v>186.9</c:v>
                      </c:pt>
                      <c:pt idx="9004">
                        <c:v>184.5</c:v>
                      </c:pt>
                      <c:pt idx="9005">
                        <c:v>185</c:v>
                      </c:pt>
                      <c:pt idx="9006">
                        <c:v>186.6</c:v>
                      </c:pt>
                      <c:pt idx="9007">
                        <c:v>185</c:v>
                      </c:pt>
                      <c:pt idx="9008">
                        <c:v>185</c:v>
                      </c:pt>
                      <c:pt idx="9009">
                        <c:v>184.8</c:v>
                      </c:pt>
                      <c:pt idx="9010">
                        <c:v>186.2</c:v>
                      </c:pt>
                      <c:pt idx="9011">
                        <c:v>187.5</c:v>
                      </c:pt>
                      <c:pt idx="9012">
                        <c:v>184.1</c:v>
                      </c:pt>
                      <c:pt idx="9013">
                        <c:v>183.7</c:v>
                      </c:pt>
                      <c:pt idx="9014">
                        <c:v>186</c:v>
                      </c:pt>
                      <c:pt idx="9015">
                        <c:v>181.6</c:v>
                      </c:pt>
                      <c:pt idx="9016">
                        <c:v>185</c:v>
                      </c:pt>
                      <c:pt idx="9017">
                        <c:v>185</c:v>
                      </c:pt>
                      <c:pt idx="9018">
                        <c:v>185.5</c:v>
                      </c:pt>
                      <c:pt idx="9019">
                        <c:v>186.9</c:v>
                      </c:pt>
                      <c:pt idx="9020">
                        <c:v>186</c:v>
                      </c:pt>
                      <c:pt idx="9021">
                        <c:v>183.8</c:v>
                      </c:pt>
                      <c:pt idx="9022">
                        <c:v>188.4</c:v>
                      </c:pt>
                      <c:pt idx="9023">
                        <c:v>182.5</c:v>
                      </c:pt>
                      <c:pt idx="9024">
                        <c:v>185.9</c:v>
                      </c:pt>
                      <c:pt idx="9025">
                        <c:v>184</c:v>
                      </c:pt>
                      <c:pt idx="9026">
                        <c:v>187.2</c:v>
                      </c:pt>
                      <c:pt idx="9027">
                        <c:v>188.6</c:v>
                      </c:pt>
                      <c:pt idx="9028">
                        <c:v>185.4</c:v>
                      </c:pt>
                      <c:pt idx="9029">
                        <c:v>186.4</c:v>
                      </c:pt>
                      <c:pt idx="9030">
                        <c:v>187.6</c:v>
                      </c:pt>
                      <c:pt idx="9031">
                        <c:v>184.6</c:v>
                      </c:pt>
                      <c:pt idx="9032">
                        <c:v>187.7</c:v>
                      </c:pt>
                      <c:pt idx="9033">
                        <c:v>183.9</c:v>
                      </c:pt>
                      <c:pt idx="9034">
                        <c:v>185.8</c:v>
                      </c:pt>
                      <c:pt idx="9035">
                        <c:v>186.6</c:v>
                      </c:pt>
                      <c:pt idx="9036">
                        <c:v>185.2</c:v>
                      </c:pt>
                      <c:pt idx="9037">
                        <c:v>183.1</c:v>
                      </c:pt>
                      <c:pt idx="9038">
                        <c:v>186.4</c:v>
                      </c:pt>
                      <c:pt idx="9039">
                        <c:v>183.4</c:v>
                      </c:pt>
                      <c:pt idx="9040">
                        <c:v>185.4</c:v>
                      </c:pt>
                      <c:pt idx="9041">
                        <c:v>186.2</c:v>
                      </c:pt>
                      <c:pt idx="9042">
                        <c:v>187.2</c:v>
                      </c:pt>
                      <c:pt idx="9043">
                        <c:v>187</c:v>
                      </c:pt>
                      <c:pt idx="9044">
                        <c:v>182.8</c:v>
                      </c:pt>
                      <c:pt idx="9045">
                        <c:v>182.9</c:v>
                      </c:pt>
                      <c:pt idx="9046">
                        <c:v>187</c:v>
                      </c:pt>
                      <c:pt idx="9047">
                        <c:v>185.3</c:v>
                      </c:pt>
                      <c:pt idx="9048">
                        <c:v>184.6</c:v>
                      </c:pt>
                      <c:pt idx="9049">
                        <c:v>186.3</c:v>
                      </c:pt>
                      <c:pt idx="9050">
                        <c:v>184.6</c:v>
                      </c:pt>
                      <c:pt idx="9051">
                        <c:v>185.9</c:v>
                      </c:pt>
                      <c:pt idx="9052">
                        <c:v>184.9</c:v>
                      </c:pt>
                      <c:pt idx="9053">
                        <c:v>184.9</c:v>
                      </c:pt>
                      <c:pt idx="9054">
                        <c:v>186.5</c:v>
                      </c:pt>
                      <c:pt idx="9055">
                        <c:v>185.9</c:v>
                      </c:pt>
                      <c:pt idx="9056">
                        <c:v>186.2</c:v>
                      </c:pt>
                      <c:pt idx="9057">
                        <c:v>185.1</c:v>
                      </c:pt>
                      <c:pt idx="9058">
                        <c:v>185.5</c:v>
                      </c:pt>
                      <c:pt idx="9059">
                        <c:v>185.8</c:v>
                      </c:pt>
                      <c:pt idx="9060">
                        <c:v>184.3</c:v>
                      </c:pt>
                      <c:pt idx="9061">
                        <c:v>183.6</c:v>
                      </c:pt>
                      <c:pt idx="9062">
                        <c:v>185</c:v>
                      </c:pt>
                      <c:pt idx="9063">
                        <c:v>185.6</c:v>
                      </c:pt>
                      <c:pt idx="9064">
                        <c:v>184.5</c:v>
                      </c:pt>
                      <c:pt idx="9065">
                        <c:v>185.1</c:v>
                      </c:pt>
                      <c:pt idx="9066">
                        <c:v>183.4</c:v>
                      </c:pt>
                      <c:pt idx="9067">
                        <c:v>186.3</c:v>
                      </c:pt>
                      <c:pt idx="9068">
                        <c:v>184.6</c:v>
                      </c:pt>
                      <c:pt idx="9069">
                        <c:v>183.6</c:v>
                      </c:pt>
                      <c:pt idx="9070">
                        <c:v>183.1</c:v>
                      </c:pt>
                      <c:pt idx="9071">
                        <c:v>184.9</c:v>
                      </c:pt>
                      <c:pt idx="9072">
                        <c:v>181.9</c:v>
                      </c:pt>
                      <c:pt idx="9073">
                        <c:v>184.1</c:v>
                      </c:pt>
                      <c:pt idx="9074">
                        <c:v>184</c:v>
                      </c:pt>
                      <c:pt idx="9075">
                        <c:v>184.8</c:v>
                      </c:pt>
                      <c:pt idx="9076">
                        <c:v>182.3</c:v>
                      </c:pt>
                      <c:pt idx="9077">
                        <c:v>181.6</c:v>
                      </c:pt>
                      <c:pt idx="9078">
                        <c:v>183.9</c:v>
                      </c:pt>
                      <c:pt idx="9079">
                        <c:v>184.8</c:v>
                      </c:pt>
                      <c:pt idx="9080">
                        <c:v>183.1</c:v>
                      </c:pt>
                      <c:pt idx="9081">
                        <c:v>183.1</c:v>
                      </c:pt>
                      <c:pt idx="9082">
                        <c:v>184.7</c:v>
                      </c:pt>
                      <c:pt idx="9083">
                        <c:v>185.3</c:v>
                      </c:pt>
                      <c:pt idx="9084">
                        <c:v>185.9</c:v>
                      </c:pt>
                      <c:pt idx="9085">
                        <c:v>184.1</c:v>
                      </c:pt>
                      <c:pt idx="9086">
                        <c:v>182.8</c:v>
                      </c:pt>
                      <c:pt idx="9087">
                        <c:v>182.8</c:v>
                      </c:pt>
                      <c:pt idx="9088">
                        <c:v>183.8</c:v>
                      </c:pt>
                      <c:pt idx="9089">
                        <c:v>181.5</c:v>
                      </c:pt>
                      <c:pt idx="9090">
                        <c:v>183.3</c:v>
                      </c:pt>
                      <c:pt idx="9091">
                        <c:v>185.5</c:v>
                      </c:pt>
                      <c:pt idx="9092">
                        <c:v>184.6</c:v>
                      </c:pt>
                      <c:pt idx="9093">
                        <c:v>181.9</c:v>
                      </c:pt>
                      <c:pt idx="9094">
                        <c:v>182.3</c:v>
                      </c:pt>
                      <c:pt idx="9095">
                        <c:v>182.8</c:v>
                      </c:pt>
                      <c:pt idx="9096">
                        <c:v>184</c:v>
                      </c:pt>
                      <c:pt idx="9097">
                        <c:v>183.7</c:v>
                      </c:pt>
                      <c:pt idx="9098">
                        <c:v>181</c:v>
                      </c:pt>
                      <c:pt idx="9099">
                        <c:v>184</c:v>
                      </c:pt>
                      <c:pt idx="9100">
                        <c:v>183.5</c:v>
                      </c:pt>
                      <c:pt idx="9101">
                        <c:v>183.6</c:v>
                      </c:pt>
                      <c:pt idx="9102">
                        <c:v>183.6</c:v>
                      </c:pt>
                      <c:pt idx="9103">
                        <c:v>185.2</c:v>
                      </c:pt>
                      <c:pt idx="9104">
                        <c:v>182.4</c:v>
                      </c:pt>
                      <c:pt idx="9105">
                        <c:v>182.9</c:v>
                      </c:pt>
                      <c:pt idx="9106">
                        <c:v>183.4</c:v>
                      </c:pt>
                      <c:pt idx="9107">
                        <c:v>184.2</c:v>
                      </c:pt>
                      <c:pt idx="9108">
                        <c:v>185.3</c:v>
                      </c:pt>
                      <c:pt idx="9109">
                        <c:v>181.5</c:v>
                      </c:pt>
                      <c:pt idx="9110">
                        <c:v>183.2</c:v>
                      </c:pt>
                      <c:pt idx="9111">
                        <c:v>183.9</c:v>
                      </c:pt>
                      <c:pt idx="9112">
                        <c:v>182.3</c:v>
                      </c:pt>
                      <c:pt idx="9113">
                        <c:v>184</c:v>
                      </c:pt>
                      <c:pt idx="9114">
                        <c:v>184</c:v>
                      </c:pt>
                      <c:pt idx="9115">
                        <c:v>182.8</c:v>
                      </c:pt>
                      <c:pt idx="9116">
                        <c:v>184.1</c:v>
                      </c:pt>
                      <c:pt idx="9117">
                        <c:v>185</c:v>
                      </c:pt>
                      <c:pt idx="9118">
                        <c:v>183</c:v>
                      </c:pt>
                      <c:pt idx="9119">
                        <c:v>181.4</c:v>
                      </c:pt>
                      <c:pt idx="9120">
                        <c:v>182.7</c:v>
                      </c:pt>
                      <c:pt idx="9121">
                        <c:v>182.4</c:v>
                      </c:pt>
                      <c:pt idx="9122">
                        <c:v>183.1</c:v>
                      </c:pt>
                      <c:pt idx="9123">
                        <c:v>183.7</c:v>
                      </c:pt>
                      <c:pt idx="9124">
                        <c:v>182.3</c:v>
                      </c:pt>
                      <c:pt idx="9125">
                        <c:v>184</c:v>
                      </c:pt>
                      <c:pt idx="9126">
                        <c:v>182.9</c:v>
                      </c:pt>
                      <c:pt idx="9127">
                        <c:v>183</c:v>
                      </c:pt>
                      <c:pt idx="9128">
                        <c:v>182.9</c:v>
                      </c:pt>
                      <c:pt idx="9129">
                        <c:v>182.6</c:v>
                      </c:pt>
                      <c:pt idx="9130">
                        <c:v>181</c:v>
                      </c:pt>
                      <c:pt idx="9131">
                        <c:v>182.5</c:v>
                      </c:pt>
                      <c:pt idx="9132">
                        <c:v>181.9</c:v>
                      </c:pt>
                      <c:pt idx="9133">
                        <c:v>184.6</c:v>
                      </c:pt>
                      <c:pt idx="9134">
                        <c:v>182.6</c:v>
                      </c:pt>
                      <c:pt idx="9135">
                        <c:v>182.9</c:v>
                      </c:pt>
                      <c:pt idx="9136">
                        <c:v>183.9</c:v>
                      </c:pt>
                      <c:pt idx="9137">
                        <c:v>183.8</c:v>
                      </c:pt>
                      <c:pt idx="9138">
                        <c:v>182.7</c:v>
                      </c:pt>
                      <c:pt idx="9139">
                        <c:v>183.5</c:v>
                      </c:pt>
                      <c:pt idx="9140">
                        <c:v>183.7</c:v>
                      </c:pt>
                      <c:pt idx="9141">
                        <c:v>182.5</c:v>
                      </c:pt>
                      <c:pt idx="9142">
                        <c:v>181.5</c:v>
                      </c:pt>
                      <c:pt idx="9143">
                        <c:v>181.6</c:v>
                      </c:pt>
                      <c:pt idx="9144">
                        <c:v>184.9</c:v>
                      </c:pt>
                      <c:pt idx="9145">
                        <c:v>183.8</c:v>
                      </c:pt>
                      <c:pt idx="9146">
                        <c:v>181.6</c:v>
                      </c:pt>
                      <c:pt idx="9147">
                        <c:v>182.7</c:v>
                      </c:pt>
                      <c:pt idx="9148">
                        <c:v>182.8</c:v>
                      </c:pt>
                      <c:pt idx="9149">
                        <c:v>181.7</c:v>
                      </c:pt>
                      <c:pt idx="9150">
                        <c:v>183.2</c:v>
                      </c:pt>
                      <c:pt idx="9151">
                        <c:v>182.4</c:v>
                      </c:pt>
                      <c:pt idx="9152">
                        <c:v>183.8</c:v>
                      </c:pt>
                      <c:pt idx="9153">
                        <c:v>183.5</c:v>
                      </c:pt>
                      <c:pt idx="9154">
                        <c:v>182.3</c:v>
                      </c:pt>
                      <c:pt idx="9155">
                        <c:v>181.4</c:v>
                      </c:pt>
                      <c:pt idx="9156">
                        <c:v>184.9</c:v>
                      </c:pt>
                      <c:pt idx="9157">
                        <c:v>183.8</c:v>
                      </c:pt>
                      <c:pt idx="9158">
                        <c:v>182.2</c:v>
                      </c:pt>
                      <c:pt idx="9159">
                        <c:v>183.9</c:v>
                      </c:pt>
                      <c:pt idx="9160">
                        <c:v>183.5</c:v>
                      </c:pt>
                      <c:pt idx="9161">
                        <c:v>184</c:v>
                      </c:pt>
                      <c:pt idx="9162">
                        <c:v>182.6</c:v>
                      </c:pt>
                      <c:pt idx="9163">
                        <c:v>179.8</c:v>
                      </c:pt>
                      <c:pt idx="9164">
                        <c:v>182.9</c:v>
                      </c:pt>
                      <c:pt idx="9165">
                        <c:v>184.1</c:v>
                      </c:pt>
                      <c:pt idx="9166">
                        <c:v>181.9</c:v>
                      </c:pt>
                      <c:pt idx="9167">
                        <c:v>181.7</c:v>
                      </c:pt>
                      <c:pt idx="9168">
                        <c:v>183.1</c:v>
                      </c:pt>
                      <c:pt idx="9169">
                        <c:v>181.5</c:v>
                      </c:pt>
                      <c:pt idx="9170">
                        <c:v>183.5</c:v>
                      </c:pt>
                      <c:pt idx="9171">
                        <c:v>182.3</c:v>
                      </c:pt>
                      <c:pt idx="9172">
                        <c:v>182.8</c:v>
                      </c:pt>
                      <c:pt idx="9173">
                        <c:v>185.6</c:v>
                      </c:pt>
                      <c:pt idx="9174">
                        <c:v>181.6</c:v>
                      </c:pt>
                      <c:pt idx="9175">
                        <c:v>182.9</c:v>
                      </c:pt>
                      <c:pt idx="9176">
                        <c:v>183.2</c:v>
                      </c:pt>
                      <c:pt idx="9177">
                        <c:v>183.2</c:v>
                      </c:pt>
                      <c:pt idx="9178">
                        <c:v>184</c:v>
                      </c:pt>
                      <c:pt idx="9179">
                        <c:v>182.3</c:v>
                      </c:pt>
                      <c:pt idx="9180">
                        <c:v>183</c:v>
                      </c:pt>
                      <c:pt idx="9181">
                        <c:v>183.8</c:v>
                      </c:pt>
                      <c:pt idx="9182">
                        <c:v>183.3</c:v>
                      </c:pt>
                      <c:pt idx="9183">
                        <c:v>182.7</c:v>
                      </c:pt>
                      <c:pt idx="9184">
                        <c:v>184.7</c:v>
                      </c:pt>
                      <c:pt idx="9185">
                        <c:v>184.1</c:v>
                      </c:pt>
                      <c:pt idx="9186">
                        <c:v>184.2</c:v>
                      </c:pt>
                      <c:pt idx="9187">
                        <c:v>183</c:v>
                      </c:pt>
                      <c:pt idx="9188">
                        <c:v>184</c:v>
                      </c:pt>
                      <c:pt idx="9189">
                        <c:v>183</c:v>
                      </c:pt>
                      <c:pt idx="9190">
                        <c:v>183.3</c:v>
                      </c:pt>
                      <c:pt idx="9191">
                        <c:v>182</c:v>
                      </c:pt>
                      <c:pt idx="9192">
                        <c:v>184.5</c:v>
                      </c:pt>
                      <c:pt idx="9193">
                        <c:v>183.9</c:v>
                      </c:pt>
                      <c:pt idx="9194">
                        <c:v>182.1</c:v>
                      </c:pt>
                      <c:pt idx="9195">
                        <c:v>181.2</c:v>
                      </c:pt>
                      <c:pt idx="9196">
                        <c:v>182.9</c:v>
                      </c:pt>
                      <c:pt idx="9197">
                        <c:v>181.4</c:v>
                      </c:pt>
                      <c:pt idx="9198">
                        <c:v>181.1</c:v>
                      </c:pt>
                      <c:pt idx="9199">
                        <c:v>181.1</c:v>
                      </c:pt>
                      <c:pt idx="9200">
                        <c:v>181.7</c:v>
                      </c:pt>
                      <c:pt idx="9201">
                        <c:v>182.9</c:v>
                      </c:pt>
                      <c:pt idx="9202">
                        <c:v>181.7</c:v>
                      </c:pt>
                      <c:pt idx="9203">
                        <c:v>183.5</c:v>
                      </c:pt>
                      <c:pt idx="9204">
                        <c:v>183.9</c:v>
                      </c:pt>
                      <c:pt idx="9205">
                        <c:v>180.5</c:v>
                      </c:pt>
                      <c:pt idx="9206">
                        <c:v>181.3</c:v>
                      </c:pt>
                      <c:pt idx="9207">
                        <c:v>182.3</c:v>
                      </c:pt>
                      <c:pt idx="9208">
                        <c:v>182.9</c:v>
                      </c:pt>
                      <c:pt idx="9209">
                        <c:v>181.5</c:v>
                      </c:pt>
                      <c:pt idx="9210">
                        <c:v>183</c:v>
                      </c:pt>
                      <c:pt idx="9211">
                        <c:v>181.5</c:v>
                      </c:pt>
                      <c:pt idx="9212">
                        <c:v>182.5</c:v>
                      </c:pt>
                      <c:pt idx="9213">
                        <c:v>183</c:v>
                      </c:pt>
                      <c:pt idx="9214">
                        <c:v>182.1</c:v>
                      </c:pt>
                      <c:pt idx="9215">
                        <c:v>182.1</c:v>
                      </c:pt>
                      <c:pt idx="9216">
                        <c:v>182.8</c:v>
                      </c:pt>
                      <c:pt idx="9217">
                        <c:v>180.7</c:v>
                      </c:pt>
                      <c:pt idx="9218">
                        <c:v>182.2</c:v>
                      </c:pt>
                      <c:pt idx="9219">
                        <c:v>180.4</c:v>
                      </c:pt>
                      <c:pt idx="9220">
                        <c:v>184.8</c:v>
                      </c:pt>
                      <c:pt idx="9221">
                        <c:v>183.6</c:v>
                      </c:pt>
                      <c:pt idx="9222">
                        <c:v>182.1</c:v>
                      </c:pt>
                      <c:pt idx="9223">
                        <c:v>180.2</c:v>
                      </c:pt>
                      <c:pt idx="9224">
                        <c:v>182.3</c:v>
                      </c:pt>
                      <c:pt idx="9225">
                        <c:v>182.3</c:v>
                      </c:pt>
                      <c:pt idx="9226">
                        <c:v>181</c:v>
                      </c:pt>
                      <c:pt idx="9227">
                        <c:v>181.6</c:v>
                      </c:pt>
                      <c:pt idx="9228">
                        <c:v>181.5</c:v>
                      </c:pt>
                      <c:pt idx="9229">
                        <c:v>183.1</c:v>
                      </c:pt>
                      <c:pt idx="9230">
                        <c:v>181.2</c:v>
                      </c:pt>
                      <c:pt idx="9231">
                        <c:v>180.7</c:v>
                      </c:pt>
                      <c:pt idx="9232">
                        <c:v>182.5</c:v>
                      </c:pt>
                      <c:pt idx="9233">
                        <c:v>183.3</c:v>
                      </c:pt>
                      <c:pt idx="9234">
                        <c:v>181.2</c:v>
                      </c:pt>
                      <c:pt idx="9235">
                        <c:v>181.5</c:v>
                      </c:pt>
                      <c:pt idx="9236">
                        <c:v>183.5</c:v>
                      </c:pt>
                      <c:pt idx="9237">
                        <c:v>182.6</c:v>
                      </c:pt>
                      <c:pt idx="9238">
                        <c:v>181.4</c:v>
                      </c:pt>
                      <c:pt idx="9239">
                        <c:v>182.8</c:v>
                      </c:pt>
                      <c:pt idx="9240">
                        <c:v>182.2</c:v>
                      </c:pt>
                      <c:pt idx="9241">
                        <c:v>182.1</c:v>
                      </c:pt>
                      <c:pt idx="9242">
                        <c:v>183.2</c:v>
                      </c:pt>
                      <c:pt idx="9243">
                        <c:v>182.4</c:v>
                      </c:pt>
                      <c:pt idx="9244">
                        <c:v>182.5</c:v>
                      </c:pt>
                      <c:pt idx="9245">
                        <c:v>184.5</c:v>
                      </c:pt>
                      <c:pt idx="9246">
                        <c:v>181.7</c:v>
                      </c:pt>
                      <c:pt idx="9247">
                        <c:v>182.2</c:v>
                      </c:pt>
                      <c:pt idx="9248">
                        <c:v>181.6</c:v>
                      </c:pt>
                      <c:pt idx="9249">
                        <c:v>181.8</c:v>
                      </c:pt>
                      <c:pt idx="9250">
                        <c:v>182.2</c:v>
                      </c:pt>
                      <c:pt idx="9251">
                        <c:v>183.1</c:v>
                      </c:pt>
                      <c:pt idx="9252">
                        <c:v>182.8</c:v>
                      </c:pt>
                      <c:pt idx="9253">
                        <c:v>186</c:v>
                      </c:pt>
                      <c:pt idx="9254">
                        <c:v>181.8</c:v>
                      </c:pt>
                      <c:pt idx="9255">
                        <c:v>183.5</c:v>
                      </c:pt>
                      <c:pt idx="9256">
                        <c:v>184.3</c:v>
                      </c:pt>
                      <c:pt idx="9257">
                        <c:v>184.2</c:v>
                      </c:pt>
                      <c:pt idx="9258">
                        <c:v>179.8</c:v>
                      </c:pt>
                      <c:pt idx="9259">
                        <c:v>180.8</c:v>
                      </c:pt>
                      <c:pt idx="9260">
                        <c:v>182.1</c:v>
                      </c:pt>
                      <c:pt idx="9261">
                        <c:v>181.7</c:v>
                      </c:pt>
                      <c:pt idx="9262">
                        <c:v>181.8</c:v>
                      </c:pt>
                      <c:pt idx="9263">
                        <c:v>183.1</c:v>
                      </c:pt>
                      <c:pt idx="9264">
                        <c:v>183.5</c:v>
                      </c:pt>
                      <c:pt idx="9265">
                        <c:v>186.1</c:v>
                      </c:pt>
                      <c:pt idx="9266">
                        <c:v>181.7</c:v>
                      </c:pt>
                      <c:pt idx="9267">
                        <c:v>184</c:v>
                      </c:pt>
                      <c:pt idx="9268">
                        <c:v>183.7</c:v>
                      </c:pt>
                      <c:pt idx="9269">
                        <c:v>182.7</c:v>
                      </c:pt>
                      <c:pt idx="9270">
                        <c:v>181.8</c:v>
                      </c:pt>
                      <c:pt idx="9271">
                        <c:v>182.1</c:v>
                      </c:pt>
                      <c:pt idx="9272">
                        <c:v>184.4</c:v>
                      </c:pt>
                      <c:pt idx="9273">
                        <c:v>184.4</c:v>
                      </c:pt>
                      <c:pt idx="9274">
                        <c:v>183</c:v>
                      </c:pt>
                      <c:pt idx="9275">
                        <c:v>181.7</c:v>
                      </c:pt>
                      <c:pt idx="9276">
                        <c:v>182.3</c:v>
                      </c:pt>
                      <c:pt idx="9277">
                        <c:v>184</c:v>
                      </c:pt>
                      <c:pt idx="9278">
                        <c:v>183.3</c:v>
                      </c:pt>
                      <c:pt idx="9279">
                        <c:v>182.4</c:v>
                      </c:pt>
                      <c:pt idx="9280">
                        <c:v>183.6</c:v>
                      </c:pt>
                      <c:pt idx="9281">
                        <c:v>182.4</c:v>
                      </c:pt>
                      <c:pt idx="9282">
                        <c:v>182.4</c:v>
                      </c:pt>
                      <c:pt idx="9283">
                        <c:v>182.1</c:v>
                      </c:pt>
                      <c:pt idx="9284">
                        <c:v>182.2</c:v>
                      </c:pt>
                      <c:pt idx="9285">
                        <c:v>185.1</c:v>
                      </c:pt>
                      <c:pt idx="9286">
                        <c:v>182.8</c:v>
                      </c:pt>
                      <c:pt idx="9287">
                        <c:v>180.9</c:v>
                      </c:pt>
                      <c:pt idx="9288">
                        <c:v>182.6</c:v>
                      </c:pt>
                      <c:pt idx="9289">
                        <c:v>180.6</c:v>
                      </c:pt>
                      <c:pt idx="9290">
                        <c:v>182.5</c:v>
                      </c:pt>
                      <c:pt idx="9291">
                        <c:v>183</c:v>
                      </c:pt>
                      <c:pt idx="9292">
                        <c:v>181.7</c:v>
                      </c:pt>
                      <c:pt idx="9293">
                        <c:v>181.8</c:v>
                      </c:pt>
                      <c:pt idx="9294">
                        <c:v>183</c:v>
                      </c:pt>
                      <c:pt idx="9295">
                        <c:v>181.7</c:v>
                      </c:pt>
                      <c:pt idx="9296">
                        <c:v>182.4</c:v>
                      </c:pt>
                      <c:pt idx="9297">
                        <c:v>182.8</c:v>
                      </c:pt>
                      <c:pt idx="9298">
                        <c:v>182.5</c:v>
                      </c:pt>
                      <c:pt idx="9299">
                        <c:v>182.6</c:v>
                      </c:pt>
                      <c:pt idx="9300">
                        <c:v>184</c:v>
                      </c:pt>
                      <c:pt idx="9301">
                        <c:v>185</c:v>
                      </c:pt>
                      <c:pt idx="9302">
                        <c:v>183.9</c:v>
                      </c:pt>
                      <c:pt idx="9303">
                        <c:v>182.7</c:v>
                      </c:pt>
                      <c:pt idx="9304">
                        <c:v>183.9</c:v>
                      </c:pt>
                      <c:pt idx="9305">
                        <c:v>183.4</c:v>
                      </c:pt>
                      <c:pt idx="9306">
                        <c:v>181.9</c:v>
                      </c:pt>
                      <c:pt idx="9307">
                        <c:v>183.5</c:v>
                      </c:pt>
                      <c:pt idx="9308">
                        <c:v>183.1</c:v>
                      </c:pt>
                      <c:pt idx="9309">
                        <c:v>183.1</c:v>
                      </c:pt>
                      <c:pt idx="9310">
                        <c:v>183.2</c:v>
                      </c:pt>
                      <c:pt idx="9311">
                        <c:v>183.8</c:v>
                      </c:pt>
                      <c:pt idx="9312">
                        <c:v>183.8</c:v>
                      </c:pt>
                      <c:pt idx="9313">
                        <c:v>185.5</c:v>
                      </c:pt>
                      <c:pt idx="9314">
                        <c:v>183.7</c:v>
                      </c:pt>
                      <c:pt idx="9315">
                        <c:v>184.4</c:v>
                      </c:pt>
                      <c:pt idx="9316">
                        <c:v>184.8</c:v>
                      </c:pt>
                      <c:pt idx="9317">
                        <c:v>185.7</c:v>
                      </c:pt>
                      <c:pt idx="9318">
                        <c:v>181.7</c:v>
                      </c:pt>
                      <c:pt idx="9319">
                        <c:v>182.3</c:v>
                      </c:pt>
                      <c:pt idx="9320">
                        <c:v>181.5</c:v>
                      </c:pt>
                      <c:pt idx="9321">
                        <c:v>181.7</c:v>
                      </c:pt>
                      <c:pt idx="9322">
                        <c:v>183.7</c:v>
                      </c:pt>
                      <c:pt idx="9323">
                        <c:v>179.8</c:v>
                      </c:pt>
                      <c:pt idx="9324">
                        <c:v>183.1</c:v>
                      </c:pt>
                      <c:pt idx="9325">
                        <c:v>182.2</c:v>
                      </c:pt>
                      <c:pt idx="9326">
                        <c:v>183.1</c:v>
                      </c:pt>
                      <c:pt idx="9327">
                        <c:v>181</c:v>
                      </c:pt>
                      <c:pt idx="9328">
                        <c:v>183.2</c:v>
                      </c:pt>
                      <c:pt idx="9329">
                        <c:v>182.1</c:v>
                      </c:pt>
                      <c:pt idx="9330">
                        <c:v>182.9</c:v>
                      </c:pt>
                      <c:pt idx="9331">
                        <c:v>183</c:v>
                      </c:pt>
                      <c:pt idx="9332">
                        <c:v>183.9</c:v>
                      </c:pt>
                      <c:pt idx="9333">
                        <c:v>184.6</c:v>
                      </c:pt>
                      <c:pt idx="9334">
                        <c:v>181.2</c:v>
                      </c:pt>
                      <c:pt idx="9335">
                        <c:v>181</c:v>
                      </c:pt>
                      <c:pt idx="9336">
                        <c:v>183.1</c:v>
                      </c:pt>
                      <c:pt idx="9337">
                        <c:v>183.5</c:v>
                      </c:pt>
                      <c:pt idx="9338">
                        <c:v>183.5</c:v>
                      </c:pt>
                      <c:pt idx="9339">
                        <c:v>183.2</c:v>
                      </c:pt>
                      <c:pt idx="9340">
                        <c:v>180.3</c:v>
                      </c:pt>
                      <c:pt idx="9341">
                        <c:v>182.2</c:v>
                      </c:pt>
                      <c:pt idx="9342">
                        <c:v>183.6</c:v>
                      </c:pt>
                      <c:pt idx="9343">
                        <c:v>183.3</c:v>
                      </c:pt>
                      <c:pt idx="9344">
                        <c:v>181.2</c:v>
                      </c:pt>
                      <c:pt idx="9345">
                        <c:v>184.1</c:v>
                      </c:pt>
                      <c:pt idx="9346">
                        <c:v>180.8</c:v>
                      </c:pt>
                      <c:pt idx="9347">
                        <c:v>183.5</c:v>
                      </c:pt>
                      <c:pt idx="9348">
                        <c:v>182.9</c:v>
                      </c:pt>
                      <c:pt idx="9349">
                        <c:v>182.6</c:v>
                      </c:pt>
                      <c:pt idx="9350">
                        <c:v>184.6</c:v>
                      </c:pt>
                      <c:pt idx="9351">
                        <c:v>181.4</c:v>
                      </c:pt>
                      <c:pt idx="9352">
                        <c:v>181.9</c:v>
                      </c:pt>
                      <c:pt idx="9353">
                        <c:v>184.8</c:v>
                      </c:pt>
                      <c:pt idx="9354">
                        <c:v>184</c:v>
                      </c:pt>
                      <c:pt idx="9355">
                        <c:v>181.7</c:v>
                      </c:pt>
                      <c:pt idx="9356">
                        <c:v>180.6</c:v>
                      </c:pt>
                      <c:pt idx="9357">
                        <c:v>183</c:v>
                      </c:pt>
                      <c:pt idx="9358">
                        <c:v>181.3</c:v>
                      </c:pt>
                      <c:pt idx="9359">
                        <c:v>181.6</c:v>
                      </c:pt>
                      <c:pt idx="9360">
                        <c:v>180.1</c:v>
                      </c:pt>
                      <c:pt idx="9361">
                        <c:v>181.5</c:v>
                      </c:pt>
                      <c:pt idx="9362">
                        <c:v>181.6</c:v>
                      </c:pt>
                      <c:pt idx="9363">
                        <c:v>182.9</c:v>
                      </c:pt>
                      <c:pt idx="9364">
                        <c:v>182.3</c:v>
                      </c:pt>
                      <c:pt idx="9365">
                        <c:v>184</c:v>
                      </c:pt>
                      <c:pt idx="9366">
                        <c:v>184.4</c:v>
                      </c:pt>
                      <c:pt idx="9367">
                        <c:v>182.7</c:v>
                      </c:pt>
                      <c:pt idx="9368">
                        <c:v>182</c:v>
                      </c:pt>
                      <c:pt idx="9369">
                        <c:v>182.9</c:v>
                      </c:pt>
                      <c:pt idx="9370">
                        <c:v>182.3</c:v>
                      </c:pt>
                      <c:pt idx="9371">
                        <c:v>181.8</c:v>
                      </c:pt>
                      <c:pt idx="9372">
                        <c:v>183.2</c:v>
                      </c:pt>
                      <c:pt idx="9373">
                        <c:v>182.7</c:v>
                      </c:pt>
                      <c:pt idx="9374">
                        <c:v>180.5</c:v>
                      </c:pt>
                      <c:pt idx="9375">
                        <c:v>184.1</c:v>
                      </c:pt>
                      <c:pt idx="9376">
                        <c:v>183.8</c:v>
                      </c:pt>
                      <c:pt idx="9377">
                        <c:v>183.8</c:v>
                      </c:pt>
                      <c:pt idx="9378">
                        <c:v>184.7</c:v>
                      </c:pt>
                      <c:pt idx="9379">
                        <c:v>183</c:v>
                      </c:pt>
                      <c:pt idx="9380">
                        <c:v>182.8</c:v>
                      </c:pt>
                      <c:pt idx="9381">
                        <c:v>183.4</c:v>
                      </c:pt>
                      <c:pt idx="9382">
                        <c:v>187.2</c:v>
                      </c:pt>
                      <c:pt idx="9383">
                        <c:v>181.8</c:v>
                      </c:pt>
                      <c:pt idx="9384">
                        <c:v>182.4</c:v>
                      </c:pt>
                      <c:pt idx="9385">
                        <c:v>183.3</c:v>
                      </c:pt>
                      <c:pt idx="9386">
                        <c:v>183.7</c:v>
                      </c:pt>
                      <c:pt idx="9387">
                        <c:v>184.2</c:v>
                      </c:pt>
                      <c:pt idx="9388">
                        <c:v>181.6</c:v>
                      </c:pt>
                      <c:pt idx="9389">
                        <c:v>179.8</c:v>
                      </c:pt>
                      <c:pt idx="9390">
                        <c:v>183.5</c:v>
                      </c:pt>
                      <c:pt idx="9391">
                        <c:v>184.1</c:v>
                      </c:pt>
                      <c:pt idx="9392">
                        <c:v>182</c:v>
                      </c:pt>
                      <c:pt idx="9393">
                        <c:v>180.2</c:v>
                      </c:pt>
                      <c:pt idx="9394">
                        <c:v>182.9</c:v>
                      </c:pt>
                      <c:pt idx="9395">
                        <c:v>181.4</c:v>
                      </c:pt>
                      <c:pt idx="9396">
                        <c:v>182.7</c:v>
                      </c:pt>
                      <c:pt idx="9397">
                        <c:v>183.4</c:v>
                      </c:pt>
                      <c:pt idx="9398">
                        <c:v>184.4</c:v>
                      </c:pt>
                      <c:pt idx="9399">
                        <c:v>182.7</c:v>
                      </c:pt>
                      <c:pt idx="9400">
                        <c:v>182.2</c:v>
                      </c:pt>
                      <c:pt idx="9401">
                        <c:v>184.6</c:v>
                      </c:pt>
                      <c:pt idx="9402">
                        <c:v>183.3</c:v>
                      </c:pt>
                      <c:pt idx="9403">
                        <c:v>181.4</c:v>
                      </c:pt>
                      <c:pt idx="9404">
                        <c:v>182.8</c:v>
                      </c:pt>
                      <c:pt idx="9405">
                        <c:v>184</c:v>
                      </c:pt>
                      <c:pt idx="9406">
                        <c:v>183.5</c:v>
                      </c:pt>
                      <c:pt idx="9407">
                        <c:v>182.2</c:v>
                      </c:pt>
                      <c:pt idx="9408">
                        <c:v>181.2</c:v>
                      </c:pt>
                      <c:pt idx="9409">
                        <c:v>183.7</c:v>
                      </c:pt>
                      <c:pt idx="9410">
                        <c:v>181.2</c:v>
                      </c:pt>
                      <c:pt idx="9411">
                        <c:v>180.3</c:v>
                      </c:pt>
                      <c:pt idx="9412">
                        <c:v>183.2</c:v>
                      </c:pt>
                      <c:pt idx="9413">
                        <c:v>184.4</c:v>
                      </c:pt>
                      <c:pt idx="9414">
                        <c:v>182.5</c:v>
                      </c:pt>
                      <c:pt idx="9415">
                        <c:v>184.3</c:v>
                      </c:pt>
                      <c:pt idx="9416">
                        <c:v>181.7</c:v>
                      </c:pt>
                      <c:pt idx="9417">
                        <c:v>183.3</c:v>
                      </c:pt>
                      <c:pt idx="9418">
                        <c:v>183.8</c:v>
                      </c:pt>
                      <c:pt idx="9419">
                        <c:v>186</c:v>
                      </c:pt>
                      <c:pt idx="9420">
                        <c:v>182.4</c:v>
                      </c:pt>
                      <c:pt idx="9421">
                        <c:v>182.1</c:v>
                      </c:pt>
                      <c:pt idx="9422">
                        <c:v>182.2</c:v>
                      </c:pt>
                      <c:pt idx="9423">
                        <c:v>182.5</c:v>
                      </c:pt>
                      <c:pt idx="9424">
                        <c:v>184</c:v>
                      </c:pt>
                      <c:pt idx="9425">
                        <c:v>183.3</c:v>
                      </c:pt>
                      <c:pt idx="9426">
                        <c:v>183.4</c:v>
                      </c:pt>
                      <c:pt idx="9427">
                        <c:v>183.9</c:v>
                      </c:pt>
                      <c:pt idx="9428">
                        <c:v>181.6</c:v>
                      </c:pt>
                      <c:pt idx="9429">
                        <c:v>183.4</c:v>
                      </c:pt>
                      <c:pt idx="9430">
                        <c:v>184.3</c:v>
                      </c:pt>
                      <c:pt idx="9431">
                        <c:v>182.8</c:v>
                      </c:pt>
                      <c:pt idx="9432">
                        <c:v>183.3</c:v>
                      </c:pt>
                      <c:pt idx="9433">
                        <c:v>180.3</c:v>
                      </c:pt>
                      <c:pt idx="9434">
                        <c:v>184.3</c:v>
                      </c:pt>
                      <c:pt idx="9435">
                        <c:v>183.2</c:v>
                      </c:pt>
                      <c:pt idx="9436">
                        <c:v>183.2</c:v>
                      </c:pt>
                      <c:pt idx="9437">
                        <c:v>181.8</c:v>
                      </c:pt>
                      <c:pt idx="9438">
                        <c:v>182.3</c:v>
                      </c:pt>
                      <c:pt idx="9439">
                        <c:v>183.1</c:v>
                      </c:pt>
                      <c:pt idx="9440">
                        <c:v>183.7</c:v>
                      </c:pt>
                      <c:pt idx="9441">
                        <c:v>181.9</c:v>
                      </c:pt>
                      <c:pt idx="9442">
                        <c:v>182.7</c:v>
                      </c:pt>
                      <c:pt idx="9443">
                        <c:v>182.4</c:v>
                      </c:pt>
                      <c:pt idx="9444">
                        <c:v>180.5</c:v>
                      </c:pt>
                      <c:pt idx="9445">
                        <c:v>184.1</c:v>
                      </c:pt>
                      <c:pt idx="9446">
                        <c:v>181.4</c:v>
                      </c:pt>
                      <c:pt idx="9447">
                        <c:v>181.9</c:v>
                      </c:pt>
                      <c:pt idx="9448">
                        <c:v>182.3</c:v>
                      </c:pt>
                      <c:pt idx="9449">
                        <c:v>181.6</c:v>
                      </c:pt>
                      <c:pt idx="9450">
                        <c:v>181.2</c:v>
                      </c:pt>
                      <c:pt idx="9451">
                        <c:v>181.2</c:v>
                      </c:pt>
                      <c:pt idx="9452">
                        <c:v>183.9</c:v>
                      </c:pt>
                      <c:pt idx="9453">
                        <c:v>182.2</c:v>
                      </c:pt>
                      <c:pt idx="9454">
                        <c:v>181.6</c:v>
                      </c:pt>
                      <c:pt idx="9455">
                        <c:v>183.5</c:v>
                      </c:pt>
                      <c:pt idx="9456">
                        <c:v>181.8</c:v>
                      </c:pt>
                      <c:pt idx="9457">
                        <c:v>183.4</c:v>
                      </c:pt>
                      <c:pt idx="9458">
                        <c:v>182.5</c:v>
                      </c:pt>
                      <c:pt idx="9459">
                        <c:v>182.3</c:v>
                      </c:pt>
                      <c:pt idx="9460">
                        <c:v>183.9</c:v>
                      </c:pt>
                      <c:pt idx="9461">
                        <c:v>180.6</c:v>
                      </c:pt>
                      <c:pt idx="9462">
                        <c:v>181.6</c:v>
                      </c:pt>
                      <c:pt idx="9463">
                        <c:v>182.1</c:v>
                      </c:pt>
                      <c:pt idx="9464">
                        <c:v>184.3</c:v>
                      </c:pt>
                      <c:pt idx="9465">
                        <c:v>182.9</c:v>
                      </c:pt>
                      <c:pt idx="9466">
                        <c:v>178.9</c:v>
                      </c:pt>
                      <c:pt idx="9467">
                        <c:v>183.4</c:v>
                      </c:pt>
                      <c:pt idx="9468">
                        <c:v>181.4</c:v>
                      </c:pt>
                      <c:pt idx="9469">
                        <c:v>181.5</c:v>
                      </c:pt>
                      <c:pt idx="9470">
                        <c:v>181.6</c:v>
                      </c:pt>
                      <c:pt idx="9471">
                        <c:v>181.2</c:v>
                      </c:pt>
                      <c:pt idx="9472">
                        <c:v>182.1</c:v>
                      </c:pt>
                      <c:pt idx="9473">
                        <c:v>182.7</c:v>
                      </c:pt>
                      <c:pt idx="9474">
                        <c:v>182.1</c:v>
                      </c:pt>
                      <c:pt idx="9475">
                        <c:v>181.7</c:v>
                      </c:pt>
                      <c:pt idx="9476">
                        <c:v>182.7</c:v>
                      </c:pt>
                      <c:pt idx="9477">
                        <c:v>181.9</c:v>
                      </c:pt>
                      <c:pt idx="9478">
                        <c:v>183.3</c:v>
                      </c:pt>
                      <c:pt idx="9479">
                        <c:v>183</c:v>
                      </c:pt>
                      <c:pt idx="9480">
                        <c:v>181</c:v>
                      </c:pt>
                      <c:pt idx="9481">
                        <c:v>182</c:v>
                      </c:pt>
                      <c:pt idx="9482">
                        <c:v>182.3</c:v>
                      </c:pt>
                      <c:pt idx="9483">
                        <c:v>181.5</c:v>
                      </c:pt>
                      <c:pt idx="9484">
                        <c:v>183.9</c:v>
                      </c:pt>
                      <c:pt idx="9485">
                        <c:v>182.8</c:v>
                      </c:pt>
                      <c:pt idx="9486">
                        <c:v>183.2</c:v>
                      </c:pt>
                      <c:pt idx="9487">
                        <c:v>180.4</c:v>
                      </c:pt>
                      <c:pt idx="9488">
                        <c:v>182.5</c:v>
                      </c:pt>
                      <c:pt idx="9489">
                        <c:v>181.7</c:v>
                      </c:pt>
                      <c:pt idx="9490">
                        <c:v>182</c:v>
                      </c:pt>
                      <c:pt idx="9491">
                        <c:v>181.6</c:v>
                      </c:pt>
                      <c:pt idx="9492">
                        <c:v>181</c:v>
                      </c:pt>
                      <c:pt idx="9493">
                        <c:v>183</c:v>
                      </c:pt>
                      <c:pt idx="9494">
                        <c:v>184.7</c:v>
                      </c:pt>
                      <c:pt idx="9495">
                        <c:v>183.1</c:v>
                      </c:pt>
                      <c:pt idx="9496">
                        <c:v>184.2</c:v>
                      </c:pt>
                      <c:pt idx="9497">
                        <c:v>183.5</c:v>
                      </c:pt>
                      <c:pt idx="9498">
                        <c:v>181.2</c:v>
                      </c:pt>
                      <c:pt idx="9499">
                        <c:v>179.2</c:v>
                      </c:pt>
                      <c:pt idx="9500">
                        <c:v>183.7</c:v>
                      </c:pt>
                      <c:pt idx="9501">
                        <c:v>179.9</c:v>
                      </c:pt>
                      <c:pt idx="9502">
                        <c:v>182.1</c:v>
                      </c:pt>
                      <c:pt idx="9503">
                        <c:v>183.3</c:v>
                      </c:pt>
                      <c:pt idx="9504">
                        <c:v>181.5</c:v>
                      </c:pt>
                      <c:pt idx="9505">
                        <c:v>182</c:v>
                      </c:pt>
                      <c:pt idx="9506">
                        <c:v>182.7</c:v>
                      </c:pt>
                      <c:pt idx="9507">
                        <c:v>182.2</c:v>
                      </c:pt>
                      <c:pt idx="9508">
                        <c:v>181.2</c:v>
                      </c:pt>
                      <c:pt idx="9509">
                        <c:v>184</c:v>
                      </c:pt>
                      <c:pt idx="9510">
                        <c:v>182.7</c:v>
                      </c:pt>
                      <c:pt idx="9511">
                        <c:v>180.6</c:v>
                      </c:pt>
                      <c:pt idx="9512">
                        <c:v>181.5</c:v>
                      </c:pt>
                      <c:pt idx="9513">
                        <c:v>183.3</c:v>
                      </c:pt>
                      <c:pt idx="9514">
                        <c:v>182.4</c:v>
                      </c:pt>
                      <c:pt idx="9515">
                        <c:v>180.8</c:v>
                      </c:pt>
                      <c:pt idx="9516">
                        <c:v>183.5</c:v>
                      </c:pt>
                      <c:pt idx="9517">
                        <c:v>181.7</c:v>
                      </c:pt>
                      <c:pt idx="9518">
                        <c:v>181.6</c:v>
                      </c:pt>
                      <c:pt idx="9519">
                        <c:v>180.9</c:v>
                      </c:pt>
                      <c:pt idx="9520">
                        <c:v>180.3</c:v>
                      </c:pt>
                      <c:pt idx="9521">
                        <c:v>182.1</c:v>
                      </c:pt>
                      <c:pt idx="9522">
                        <c:v>181.7</c:v>
                      </c:pt>
                      <c:pt idx="9523">
                        <c:v>182.7</c:v>
                      </c:pt>
                      <c:pt idx="9524">
                        <c:v>181</c:v>
                      </c:pt>
                      <c:pt idx="9525">
                        <c:v>184</c:v>
                      </c:pt>
                      <c:pt idx="9526">
                        <c:v>182</c:v>
                      </c:pt>
                      <c:pt idx="9527">
                        <c:v>182</c:v>
                      </c:pt>
                      <c:pt idx="9528">
                        <c:v>183.4</c:v>
                      </c:pt>
                      <c:pt idx="9529">
                        <c:v>182</c:v>
                      </c:pt>
                      <c:pt idx="9530">
                        <c:v>184.3</c:v>
                      </c:pt>
                      <c:pt idx="9531">
                        <c:v>181</c:v>
                      </c:pt>
                      <c:pt idx="9532">
                        <c:v>181.3</c:v>
                      </c:pt>
                      <c:pt idx="9533">
                        <c:v>182.2</c:v>
                      </c:pt>
                      <c:pt idx="9534">
                        <c:v>181.9</c:v>
                      </c:pt>
                      <c:pt idx="9535">
                        <c:v>181.3</c:v>
                      </c:pt>
                      <c:pt idx="9536">
                        <c:v>181.6</c:v>
                      </c:pt>
                      <c:pt idx="9537">
                        <c:v>183.1</c:v>
                      </c:pt>
                      <c:pt idx="9538">
                        <c:v>183.1</c:v>
                      </c:pt>
                      <c:pt idx="9539">
                        <c:v>182.7</c:v>
                      </c:pt>
                      <c:pt idx="9540">
                        <c:v>182.8</c:v>
                      </c:pt>
                      <c:pt idx="9541">
                        <c:v>181.9</c:v>
                      </c:pt>
                      <c:pt idx="9542">
                        <c:v>181.9</c:v>
                      </c:pt>
                      <c:pt idx="9543">
                        <c:v>183.4</c:v>
                      </c:pt>
                      <c:pt idx="9544">
                        <c:v>182.4</c:v>
                      </c:pt>
                      <c:pt idx="9545">
                        <c:v>181.5</c:v>
                      </c:pt>
                      <c:pt idx="9546">
                        <c:v>183.3</c:v>
                      </c:pt>
                      <c:pt idx="9547">
                        <c:v>182.8</c:v>
                      </c:pt>
                      <c:pt idx="9548">
                        <c:v>180.8</c:v>
                      </c:pt>
                      <c:pt idx="9549">
                        <c:v>181.3</c:v>
                      </c:pt>
                      <c:pt idx="9550">
                        <c:v>182.5</c:v>
                      </c:pt>
                      <c:pt idx="9551">
                        <c:v>183.6</c:v>
                      </c:pt>
                      <c:pt idx="9552">
                        <c:v>183.4</c:v>
                      </c:pt>
                      <c:pt idx="9553">
                        <c:v>181.5</c:v>
                      </c:pt>
                      <c:pt idx="9554">
                        <c:v>182.4</c:v>
                      </c:pt>
                      <c:pt idx="9555">
                        <c:v>180.9</c:v>
                      </c:pt>
                      <c:pt idx="9556">
                        <c:v>180.5</c:v>
                      </c:pt>
                      <c:pt idx="9557">
                        <c:v>181.8</c:v>
                      </c:pt>
                      <c:pt idx="9558">
                        <c:v>182.6</c:v>
                      </c:pt>
                      <c:pt idx="9559">
                        <c:v>183.9</c:v>
                      </c:pt>
                      <c:pt idx="9560">
                        <c:v>180.7</c:v>
                      </c:pt>
                      <c:pt idx="9561">
                        <c:v>181.4</c:v>
                      </c:pt>
                      <c:pt idx="9562">
                        <c:v>180.5</c:v>
                      </c:pt>
                      <c:pt idx="9563">
                        <c:v>182.5</c:v>
                      </c:pt>
                      <c:pt idx="9564">
                        <c:v>182.6</c:v>
                      </c:pt>
                      <c:pt idx="9565">
                        <c:v>180</c:v>
                      </c:pt>
                      <c:pt idx="9566">
                        <c:v>182.7</c:v>
                      </c:pt>
                      <c:pt idx="9567">
                        <c:v>181.9</c:v>
                      </c:pt>
                      <c:pt idx="9568">
                        <c:v>182.9</c:v>
                      </c:pt>
                      <c:pt idx="9569">
                        <c:v>180.5</c:v>
                      </c:pt>
                      <c:pt idx="9570">
                        <c:v>180.6</c:v>
                      </c:pt>
                      <c:pt idx="9571">
                        <c:v>180.3</c:v>
                      </c:pt>
                      <c:pt idx="9572">
                        <c:v>182.4</c:v>
                      </c:pt>
                      <c:pt idx="9573">
                        <c:v>182.6</c:v>
                      </c:pt>
                      <c:pt idx="9574">
                        <c:v>180.9</c:v>
                      </c:pt>
                      <c:pt idx="9575">
                        <c:v>181.9</c:v>
                      </c:pt>
                      <c:pt idx="9576">
                        <c:v>181.4</c:v>
                      </c:pt>
                      <c:pt idx="9577">
                        <c:v>180.5</c:v>
                      </c:pt>
                      <c:pt idx="9578">
                        <c:v>181.3</c:v>
                      </c:pt>
                      <c:pt idx="9579">
                        <c:v>182.2</c:v>
                      </c:pt>
                      <c:pt idx="9580">
                        <c:v>182.4</c:v>
                      </c:pt>
                      <c:pt idx="9581">
                        <c:v>183.7</c:v>
                      </c:pt>
                      <c:pt idx="9582">
                        <c:v>180.2</c:v>
                      </c:pt>
                      <c:pt idx="9583">
                        <c:v>183.4</c:v>
                      </c:pt>
                      <c:pt idx="9584">
                        <c:v>183.3</c:v>
                      </c:pt>
                      <c:pt idx="9585">
                        <c:v>183.2</c:v>
                      </c:pt>
                      <c:pt idx="9586">
                        <c:v>181.7</c:v>
                      </c:pt>
                      <c:pt idx="9587">
                        <c:v>182.9</c:v>
                      </c:pt>
                      <c:pt idx="9588">
                        <c:v>181.5</c:v>
                      </c:pt>
                      <c:pt idx="9589">
                        <c:v>181.6</c:v>
                      </c:pt>
                      <c:pt idx="9590">
                        <c:v>180.5</c:v>
                      </c:pt>
                      <c:pt idx="9591">
                        <c:v>179.6</c:v>
                      </c:pt>
                      <c:pt idx="9592">
                        <c:v>184.3</c:v>
                      </c:pt>
                      <c:pt idx="9593">
                        <c:v>182.8</c:v>
                      </c:pt>
                      <c:pt idx="9594">
                        <c:v>179.3</c:v>
                      </c:pt>
                      <c:pt idx="9595">
                        <c:v>182.4</c:v>
                      </c:pt>
                      <c:pt idx="9596">
                        <c:v>182.9</c:v>
                      </c:pt>
                      <c:pt idx="9597">
                        <c:v>180.9</c:v>
                      </c:pt>
                      <c:pt idx="9598">
                        <c:v>181.9</c:v>
                      </c:pt>
                      <c:pt idx="9599">
                        <c:v>182.2</c:v>
                      </c:pt>
                      <c:pt idx="9600">
                        <c:v>182.5</c:v>
                      </c:pt>
                      <c:pt idx="9601">
                        <c:v>181.3</c:v>
                      </c:pt>
                      <c:pt idx="9602">
                        <c:v>181</c:v>
                      </c:pt>
                      <c:pt idx="9603">
                        <c:v>181.9</c:v>
                      </c:pt>
                      <c:pt idx="9604">
                        <c:v>180.1</c:v>
                      </c:pt>
                      <c:pt idx="9605">
                        <c:v>181.1</c:v>
                      </c:pt>
                      <c:pt idx="9606">
                        <c:v>182.9</c:v>
                      </c:pt>
                      <c:pt idx="9607">
                        <c:v>182.8</c:v>
                      </c:pt>
                      <c:pt idx="9608">
                        <c:v>181.1</c:v>
                      </c:pt>
                      <c:pt idx="9609">
                        <c:v>178.7</c:v>
                      </c:pt>
                      <c:pt idx="9610">
                        <c:v>182.1</c:v>
                      </c:pt>
                      <c:pt idx="9611">
                        <c:v>181.5</c:v>
                      </c:pt>
                      <c:pt idx="9612">
                        <c:v>181.6</c:v>
                      </c:pt>
                      <c:pt idx="9613">
                        <c:v>183.1</c:v>
                      </c:pt>
                      <c:pt idx="9614">
                        <c:v>183</c:v>
                      </c:pt>
                      <c:pt idx="9615">
                        <c:v>181.4</c:v>
                      </c:pt>
                      <c:pt idx="9616">
                        <c:v>182.9</c:v>
                      </c:pt>
                      <c:pt idx="9617">
                        <c:v>183.2</c:v>
                      </c:pt>
                      <c:pt idx="9618">
                        <c:v>182.4</c:v>
                      </c:pt>
                      <c:pt idx="9619">
                        <c:v>181.2</c:v>
                      </c:pt>
                      <c:pt idx="9620">
                        <c:v>180.2</c:v>
                      </c:pt>
                      <c:pt idx="9621">
                        <c:v>181.6</c:v>
                      </c:pt>
                      <c:pt idx="9622">
                        <c:v>183.6</c:v>
                      </c:pt>
                      <c:pt idx="9623">
                        <c:v>180.2</c:v>
                      </c:pt>
                      <c:pt idx="9624">
                        <c:v>180.3</c:v>
                      </c:pt>
                      <c:pt idx="9625">
                        <c:v>182.1</c:v>
                      </c:pt>
                      <c:pt idx="9626">
                        <c:v>179.3</c:v>
                      </c:pt>
                      <c:pt idx="9627">
                        <c:v>181.3</c:v>
                      </c:pt>
                      <c:pt idx="9628">
                        <c:v>182.7</c:v>
                      </c:pt>
                      <c:pt idx="9629">
                        <c:v>183.4</c:v>
                      </c:pt>
                      <c:pt idx="9630">
                        <c:v>182.4</c:v>
                      </c:pt>
                      <c:pt idx="9631">
                        <c:v>181.5</c:v>
                      </c:pt>
                      <c:pt idx="9632">
                        <c:v>182.5</c:v>
                      </c:pt>
                      <c:pt idx="9633">
                        <c:v>184.8</c:v>
                      </c:pt>
                      <c:pt idx="9634">
                        <c:v>182.1</c:v>
                      </c:pt>
                      <c:pt idx="9635">
                        <c:v>182.7</c:v>
                      </c:pt>
                      <c:pt idx="9636">
                        <c:v>182.8</c:v>
                      </c:pt>
                      <c:pt idx="9637">
                        <c:v>184.5</c:v>
                      </c:pt>
                      <c:pt idx="9638">
                        <c:v>181.2</c:v>
                      </c:pt>
                      <c:pt idx="9639">
                        <c:v>184.7</c:v>
                      </c:pt>
                      <c:pt idx="9640">
                        <c:v>181.7</c:v>
                      </c:pt>
                      <c:pt idx="9641">
                        <c:v>182.3</c:v>
                      </c:pt>
                      <c:pt idx="9642">
                        <c:v>180.9</c:v>
                      </c:pt>
                      <c:pt idx="9643">
                        <c:v>182.8</c:v>
                      </c:pt>
                      <c:pt idx="9644">
                        <c:v>182.6</c:v>
                      </c:pt>
                      <c:pt idx="9645">
                        <c:v>182.5</c:v>
                      </c:pt>
                      <c:pt idx="9646">
                        <c:v>183.5</c:v>
                      </c:pt>
                      <c:pt idx="9647">
                        <c:v>182.7</c:v>
                      </c:pt>
                      <c:pt idx="9648">
                        <c:v>182.8</c:v>
                      </c:pt>
                      <c:pt idx="9649">
                        <c:v>183.3</c:v>
                      </c:pt>
                      <c:pt idx="9650">
                        <c:v>182.1</c:v>
                      </c:pt>
                      <c:pt idx="9651">
                        <c:v>182.4</c:v>
                      </c:pt>
                      <c:pt idx="9652">
                        <c:v>181.4</c:v>
                      </c:pt>
                      <c:pt idx="9653">
                        <c:v>180.6</c:v>
                      </c:pt>
                      <c:pt idx="9654">
                        <c:v>182.1</c:v>
                      </c:pt>
                      <c:pt idx="9655">
                        <c:v>183</c:v>
                      </c:pt>
                      <c:pt idx="9656">
                        <c:v>181.9</c:v>
                      </c:pt>
                      <c:pt idx="9657">
                        <c:v>182.3</c:v>
                      </c:pt>
                      <c:pt idx="9658">
                        <c:v>181.8</c:v>
                      </c:pt>
                      <c:pt idx="9659">
                        <c:v>180.8</c:v>
                      </c:pt>
                      <c:pt idx="9660">
                        <c:v>179.8</c:v>
                      </c:pt>
                      <c:pt idx="9661">
                        <c:v>181.1</c:v>
                      </c:pt>
                      <c:pt idx="9662">
                        <c:v>181.3</c:v>
                      </c:pt>
                      <c:pt idx="9663">
                        <c:v>182.9</c:v>
                      </c:pt>
                      <c:pt idx="9664">
                        <c:v>181.6</c:v>
                      </c:pt>
                      <c:pt idx="9665">
                        <c:v>182.4</c:v>
                      </c:pt>
                      <c:pt idx="9666">
                        <c:v>184</c:v>
                      </c:pt>
                      <c:pt idx="9667">
                        <c:v>182.3</c:v>
                      </c:pt>
                      <c:pt idx="9668">
                        <c:v>182.1</c:v>
                      </c:pt>
                      <c:pt idx="9669">
                        <c:v>179.8</c:v>
                      </c:pt>
                      <c:pt idx="9670">
                        <c:v>182.1</c:v>
                      </c:pt>
                      <c:pt idx="9671">
                        <c:v>181.4</c:v>
                      </c:pt>
                      <c:pt idx="9672">
                        <c:v>180.1</c:v>
                      </c:pt>
                      <c:pt idx="9673">
                        <c:v>182.5</c:v>
                      </c:pt>
                      <c:pt idx="9674">
                        <c:v>181.6</c:v>
                      </c:pt>
                      <c:pt idx="9675">
                        <c:v>182.9</c:v>
                      </c:pt>
                      <c:pt idx="9676">
                        <c:v>180.8</c:v>
                      </c:pt>
                      <c:pt idx="9677">
                        <c:v>182.7</c:v>
                      </c:pt>
                      <c:pt idx="9678">
                        <c:v>180.9</c:v>
                      </c:pt>
                      <c:pt idx="9679">
                        <c:v>184.1</c:v>
                      </c:pt>
                      <c:pt idx="9680">
                        <c:v>180.5</c:v>
                      </c:pt>
                      <c:pt idx="9681">
                        <c:v>182.3</c:v>
                      </c:pt>
                      <c:pt idx="9682">
                        <c:v>182.4</c:v>
                      </c:pt>
                      <c:pt idx="9683">
                        <c:v>183.8</c:v>
                      </c:pt>
                      <c:pt idx="9684">
                        <c:v>182.8</c:v>
                      </c:pt>
                      <c:pt idx="9685">
                        <c:v>183</c:v>
                      </c:pt>
                      <c:pt idx="9686">
                        <c:v>182</c:v>
                      </c:pt>
                      <c:pt idx="9687">
                        <c:v>181.9</c:v>
                      </c:pt>
                      <c:pt idx="9688">
                        <c:v>182.5</c:v>
                      </c:pt>
                      <c:pt idx="9689">
                        <c:v>178.9</c:v>
                      </c:pt>
                      <c:pt idx="9690">
                        <c:v>183.3</c:v>
                      </c:pt>
                      <c:pt idx="9691">
                        <c:v>182.7</c:v>
                      </c:pt>
                      <c:pt idx="9692">
                        <c:v>181.3</c:v>
                      </c:pt>
                      <c:pt idx="9693">
                        <c:v>182.6</c:v>
                      </c:pt>
                      <c:pt idx="9694">
                        <c:v>182.8</c:v>
                      </c:pt>
                      <c:pt idx="9695">
                        <c:v>183.6</c:v>
                      </c:pt>
                      <c:pt idx="9696">
                        <c:v>181.1</c:v>
                      </c:pt>
                      <c:pt idx="9697">
                        <c:v>181.8</c:v>
                      </c:pt>
                      <c:pt idx="9698">
                        <c:v>182.2</c:v>
                      </c:pt>
                      <c:pt idx="9699">
                        <c:v>181.2</c:v>
                      </c:pt>
                      <c:pt idx="9700">
                        <c:v>180.5</c:v>
                      </c:pt>
                      <c:pt idx="9701">
                        <c:v>181</c:v>
                      </c:pt>
                      <c:pt idx="9702">
                        <c:v>181.6</c:v>
                      </c:pt>
                      <c:pt idx="9703">
                        <c:v>183.8</c:v>
                      </c:pt>
                      <c:pt idx="9704">
                        <c:v>183.8</c:v>
                      </c:pt>
                      <c:pt idx="9705">
                        <c:v>181.8</c:v>
                      </c:pt>
                      <c:pt idx="9706">
                        <c:v>180.7</c:v>
                      </c:pt>
                      <c:pt idx="9707">
                        <c:v>181.5</c:v>
                      </c:pt>
                      <c:pt idx="9708">
                        <c:v>182.9</c:v>
                      </c:pt>
                      <c:pt idx="9709">
                        <c:v>185.1</c:v>
                      </c:pt>
                      <c:pt idx="9710">
                        <c:v>181.8</c:v>
                      </c:pt>
                      <c:pt idx="9711">
                        <c:v>181.7</c:v>
                      </c:pt>
                      <c:pt idx="9712">
                        <c:v>182.5</c:v>
                      </c:pt>
                      <c:pt idx="9713">
                        <c:v>182.8</c:v>
                      </c:pt>
                      <c:pt idx="9714">
                        <c:v>181.6</c:v>
                      </c:pt>
                      <c:pt idx="9715">
                        <c:v>183.4</c:v>
                      </c:pt>
                      <c:pt idx="9716">
                        <c:v>180.6</c:v>
                      </c:pt>
                      <c:pt idx="9717">
                        <c:v>181.2</c:v>
                      </c:pt>
                      <c:pt idx="9718">
                        <c:v>180.7</c:v>
                      </c:pt>
                      <c:pt idx="9719">
                        <c:v>181.9</c:v>
                      </c:pt>
                      <c:pt idx="9720">
                        <c:v>182.9</c:v>
                      </c:pt>
                      <c:pt idx="9721">
                        <c:v>183</c:v>
                      </c:pt>
                      <c:pt idx="9722">
                        <c:v>182.1</c:v>
                      </c:pt>
                      <c:pt idx="9723">
                        <c:v>183.3</c:v>
                      </c:pt>
                      <c:pt idx="9724">
                        <c:v>183.6</c:v>
                      </c:pt>
                      <c:pt idx="9725">
                        <c:v>179.8</c:v>
                      </c:pt>
                      <c:pt idx="9726">
                        <c:v>183.6</c:v>
                      </c:pt>
                      <c:pt idx="9727">
                        <c:v>184.5</c:v>
                      </c:pt>
                      <c:pt idx="9728">
                        <c:v>183.2</c:v>
                      </c:pt>
                      <c:pt idx="9729">
                        <c:v>182.3</c:v>
                      </c:pt>
                      <c:pt idx="9730">
                        <c:v>182.7</c:v>
                      </c:pt>
                      <c:pt idx="9731">
                        <c:v>182</c:v>
                      </c:pt>
                      <c:pt idx="9732">
                        <c:v>181.9</c:v>
                      </c:pt>
                      <c:pt idx="9733">
                        <c:v>182.2</c:v>
                      </c:pt>
                      <c:pt idx="9734">
                        <c:v>182.9</c:v>
                      </c:pt>
                      <c:pt idx="9735">
                        <c:v>182.7</c:v>
                      </c:pt>
                      <c:pt idx="9736">
                        <c:v>182.3</c:v>
                      </c:pt>
                      <c:pt idx="9737">
                        <c:v>184.3</c:v>
                      </c:pt>
                      <c:pt idx="9738">
                        <c:v>182.7</c:v>
                      </c:pt>
                      <c:pt idx="9739">
                        <c:v>181.7</c:v>
                      </c:pt>
                      <c:pt idx="9740">
                        <c:v>181.6</c:v>
                      </c:pt>
                      <c:pt idx="9741">
                        <c:v>182.6</c:v>
                      </c:pt>
                      <c:pt idx="9742">
                        <c:v>184.5</c:v>
                      </c:pt>
                      <c:pt idx="9743">
                        <c:v>180.8</c:v>
                      </c:pt>
                      <c:pt idx="9744">
                        <c:v>186.8</c:v>
                      </c:pt>
                      <c:pt idx="9745">
                        <c:v>185.4</c:v>
                      </c:pt>
                      <c:pt idx="9746">
                        <c:v>182.9</c:v>
                      </c:pt>
                      <c:pt idx="9747">
                        <c:v>183.3</c:v>
                      </c:pt>
                      <c:pt idx="9748">
                        <c:v>182.4</c:v>
                      </c:pt>
                      <c:pt idx="9749">
                        <c:v>182.5</c:v>
                      </c:pt>
                      <c:pt idx="9750">
                        <c:v>182.2</c:v>
                      </c:pt>
                      <c:pt idx="9751">
                        <c:v>181.8</c:v>
                      </c:pt>
                      <c:pt idx="9752">
                        <c:v>180</c:v>
                      </c:pt>
                      <c:pt idx="9753">
                        <c:v>181.7</c:v>
                      </c:pt>
                      <c:pt idx="9754">
                        <c:v>182</c:v>
                      </c:pt>
                      <c:pt idx="9755">
                        <c:v>182.4</c:v>
                      </c:pt>
                      <c:pt idx="9756">
                        <c:v>182.6</c:v>
                      </c:pt>
                      <c:pt idx="9757">
                        <c:v>181.5</c:v>
                      </c:pt>
                      <c:pt idx="9758">
                        <c:v>181.2</c:v>
                      </c:pt>
                      <c:pt idx="9759">
                        <c:v>184.3</c:v>
                      </c:pt>
                      <c:pt idx="9760">
                        <c:v>184</c:v>
                      </c:pt>
                      <c:pt idx="9761">
                        <c:v>185.3</c:v>
                      </c:pt>
                      <c:pt idx="9762">
                        <c:v>181.3</c:v>
                      </c:pt>
                      <c:pt idx="9763">
                        <c:v>180.6</c:v>
                      </c:pt>
                      <c:pt idx="9764">
                        <c:v>183</c:v>
                      </c:pt>
                      <c:pt idx="9765">
                        <c:v>183.7</c:v>
                      </c:pt>
                      <c:pt idx="9766">
                        <c:v>182.1</c:v>
                      </c:pt>
                      <c:pt idx="9767">
                        <c:v>183.1</c:v>
                      </c:pt>
                      <c:pt idx="9768">
                        <c:v>182.9</c:v>
                      </c:pt>
                      <c:pt idx="9769">
                        <c:v>181.2</c:v>
                      </c:pt>
                      <c:pt idx="9770">
                        <c:v>183.1</c:v>
                      </c:pt>
                      <c:pt idx="9771">
                        <c:v>182.9</c:v>
                      </c:pt>
                      <c:pt idx="9772">
                        <c:v>183.1</c:v>
                      </c:pt>
                      <c:pt idx="9773">
                        <c:v>182.2</c:v>
                      </c:pt>
                      <c:pt idx="9774">
                        <c:v>182.4</c:v>
                      </c:pt>
                      <c:pt idx="9775">
                        <c:v>181.2</c:v>
                      </c:pt>
                      <c:pt idx="9776">
                        <c:v>183.3</c:v>
                      </c:pt>
                      <c:pt idx="9777">
                        <c:v>182.7</c:v>
                      </c:pt>
                      <c:pt idx="9778">
                        <c:v>185.4</c:v>
                      </c:pt>
                      <c:pt idx="9779">
                        <c:v>181.5</c:v>
                      </c:pt>
                      <c:pt idx="9780">
                        <c:v>181.2</c:v>
                      </c:pt>
                      <c:pt idx="9781">
                        <c:v>182.1</c:v>
                      </c:pt>
                      <c:pt idx="9782">
                        <c:v>181.4</c:v>
                      </c:pt>
                      <c:pt idx="9783">
                        <c:v>182.3</c:v>
                      </c:pt>
                      <c:pt idx="9784">
                        <c:v>182.7</c:v>
                      </c:pt>
                      <c:pt idx="9785">
                        <c:v>181.5</c:v>
                      </c:pt>
                      <c:pt idx="9786">
                        <c:v>183.6</c:v>
                      </c:pt>
                      <c:pt idx="9787">
                        <c:v>181.7</c:v>
                      </c:pt>
                      <c:pt idx="9788">
                        <c:v>183.8</c:v>
                      </c:pt>
                      <c:pt idx="9789">
                        <c:v>181.4</c:v>
                      </c:pt>
                      <c:pt idx="9790">
                        <c:v>181.7</c:v>
                      </c:pt>
                      <c:pt idx="9791">
                        <c:v>181.5</c:v>
                      </c:pt>
                      <c:pt idx="9792">
                        <c:v>181.9</c:v>
                      </c:pt>
                      <c:pt idx="9793">
                        <c:v>185.5</c:v>
                      </c:pt>
                      <c:pt idx="9794">
                        <c:v>186.1</c:v>
                      </c:pt>
                      <c:pt idx="9795">
                        <c:v>182</c:v>
                      </c:pt>
                      <c:pt idx="9796">
                        <c:v>184.2</c:v>
                      </c:pt>
                      <c:pt idx="9797">
                        <c:v>181.9</c:v>
                      </c:pt>
                      <c:pt idx="9798">
                        <c:v>183.9</c:v>
                      </c:pt>
                      <c:pt idx="9799">
                        <c:v>182.6</c:v>
                      </c:pt>
                      <c:pt idx="9800">
                        <c:v>182.9</c:v>
                      </c:pt>
                      <c:pt idx="9801">
                        <c:v>181.6</c:v>
                      </c:pt>
                      <c:pt idx="9802">
                        <c:v>181.1</c:v>
                      </c:pt>
                      <c:pt idx="9803">
                        <c:v>182.2</c:v>
                      </c:pt>
                      <c:pt idx="9804">
                        <c:v>181.7</c:v>
                      </c:pt>
                      <c:pt idx="9805">
                        <c:v>182.2</c:v>
                      </c:pt>
                      <c:pt idx="9806">
                        <c:v>181.2</c:v>
                      </c:pt>
                      <c:pt idx="9807">
                        <c:v>182.8</c:v>
                      </c:pt>
                      <c:pt idx="9808">
                        <c:v>183.2</c:v>
                      </c:pt>
                      <c:pt idx="9809">
                        <c:v>182.1</c:v>
                      </c:pt>
                      <c:pt idx="9810">
                        <c:v>184.3</c:v>
                      </c:pt>
                      <c:pt idx="9811">
                        <c:v>183.4</c:v>
                      </c:pt>
                      <c:pt idx="9812">
                        <c:v>181.2</c:v>
                      </c:pt>
                      <c:pt idx="9813">
                        <c:v>183</c:v>
                      </c:pt>
                      <c:pt idx="9814">
                        <c:v>183</c:v>
                      </c:pt>
                      <c:pt idx="9815">
                        <c:v>184.2</c:v>
                      </c:pt>
                      <c:pt idx="9816">
                        <c:v>183.2</c:v>
                      </c:pt>
                      <c:pt idx="9817">
                        <c:v>183.6</c:v>
                      </c:pt>
                      <c:pt idx="9818">
                        <c:v>181.7</c:v>
                      </c:pt>
                      <c:pt idx="9819">
                        <c:v>183.2</c:v>
                      </c:pt>
                      <c:pt idx="9820">
                        <c:v>183.5</c:v>
                      </c:pt>
                      <c:pt idx="9821">
                        <c:v>183.4</c:v>
                      </c:pt>
                      <c:pt idx="9822">
                        <c:v>181.3</c:v>
                      </c:pt>
                      <c:pt idx="9823">
                        <c:v>183.8</c:v>
                      </c:pt>
                      <c:pt idx="9824">
                        <c:v>182.6</c:v>
                      </c:pt>
                      <c:pt idx="9825">
                        <c:v>183.4</c:v>
                      </c:pt>
                      <c:pt idx="9826">
                        <c:v>183.2</c:v>
                      </c:pt>
                      <c:pt idx="9827">
                        <c:v>183.5</c:v>
                      </c:pt>
                      <c:pt idx="9828">
                        <c:v>184.6</c:v>
                      </c:pt>
                      <c:pt idx="9829">
                        <c:v>180</c:v>
                      </c:pt>
                      <c:pt idx="9830">
                        <c:v>181.9</c:v>
                      </c:pt>
                      <c:pt idx="9831">
                        <c:v>183.9</c:v>
                      </c:pt>
                      <c:pt idx="9832">
                        <c:v>180.8</c:v>
                      </c:pt>
                      <c:pt idx="9833">
                        <c:v>183.3</c:v>
                      </c:pt>
                      <c:pt idx="9834">
                        <c:v>182.9</c:v>
                      </c:pt>
                      <c:pt idx="9835">
                        <c:v>181.4</c:v>
                      </c:pt>
                      <c:pt idx="9836">
                        <c:v>183.2</c:v>
                      </c:pt>
                      <c:pt idx="9837">
                        <c:v>183.4</c:v>
                      </c:pt>
                      <c:pt idx="9838">
                        <c:v>182</c:v>
                      </c:pt>
                      <c:pt idx="9839">
                        <c:v>184.9</c:v>
                      </c:pt>
                      <c:pt idx="9840">
                        <c:v>180.7</c:v>
                      </c:pt>
                      <c:pt idx="9841">
                        <c:v>183.8</c:v>
                      </c:pt>
                      <c:pt idx="9842">
                        <c:v>182.2</c:v>
                      </c:pt>
                      <c:pt idx="9843">
                        <c:v>182</c:v>
                      </c:pt>
                      <c:pt idx="9844">
                        <c:v>181.9</c:v>
                      </c:pt>
                      <c:pt idx="9845">
                        <c:v>183</c:v>
                      </c:pt>
                      <c:pt idx="9846">
                        <c:v>182.1</c:v>
                      </c:pt>
                      <c:pt idx="9847">
                        <c:v>183.4</c:v>
                      </c:pt>
                      <c:pt idx="9848">
                        <c:v>184.5</c:v>
                      </c:pt>
                      <c:pt idx="9849">
                        <c:v>182.4</c:v>
                      </c:pt>
                      <c:pt idx="9850">
                        <c:v>181.4</c:v>
                      </c:pt>
                      <c:pt idx="9851">
                        <c:v>182.2</c:v>
                      </c:pt>
                      <c:pt idx="9852">
                        <c:v>182.2</c:v>
                      </c:pt>
                      <c:pt idx="9853">
                        <c:v>182.3</c:v>
                      </c:pt>
                      <c:pt idx="9854">
                        <c:v>182</c:v>
                      </c:pt>
                      <c:pt idx="9855">
                        <c:v>182.4</c:v>
                      </c:pt>
                      <c:pt idx="9856">
                        <c:v>183.6</c:v>
                      </c:pt>
                      <c:pt idx="9857">
                        <c:v>181.7</c:v>
                      </c:pt>
                      <c:pt idx="9858">
                        <c:v>182.2</c:v>
                      </c:pt>
                      <c:pt idx="9859">
                        <c:v>183.2</c:v>
                      </c:pt>
                      <c:pt idx="9860">
                        <c:v>185.3</c:v>
                      </c:pt>
                      <c:pt idx="9861">
                        <c:v>181.9</c:v>
                      </c:pt>
                      <c:pt idx="9862">
                        <c:v>180</c:v>
                      </c:pt>
                      <c:pt idx="9863">
                        <c:v>183.1</c:v>
                      </c:pt>
                      <c:pt idx="9864">
                        <c:v>186.4</c:v>
                      </c:pt>
                      <c:pt idx="9865">
                        <c:v>183.2</c:v>
                      </c:pt>
                      <c:pt idx="9866">
                        <c:v>182</c:v>
                      </c:pt>
                      <c:pt idx="9867">
                        <c:v>182.3</c:v>
                      </c:pt>
                      <c:pt idx="9868">
                        <c:v>181.9</c:v>
                      </c:pt>
                      <c:pt idx="9869">
                        <c:v>183.6</c:v>
                      </c:pt>
                      <c:pt idx="9870">
                        <c:v>182.7</c:v>
                      </c:pt>
                      <c:pt idx="9871">
                        <c:v>180.4</c:v>
                      </c:pt>
                      <c:pt idx="9872">
                        <c:v>181.5</c:v>
                      </c:pt>
                      <c:pt idx="9873">
                        <c:v>180.5</c:v>
                      </c:pt>
                      <c:pt idx="9874">
                        <c:v>183.8</c:v>
                      </c:pt>
                      <c:pt idx="9875">
                        <c:v>181.7</c:v>
                      </c:pt>
                      <c:pt idx="9876">
                        <c:v>182.7</c:v>
                      </c:pt>
                      <c:pt idx="9877">
                        <c:v>183.2</c:v>
                      </c:pt>
                      <c:pt idx="9878">
                        <c:v>184.8</c:v>
                      </c:pt>
                      <c:pt idx="9879">
                        <c:v>181</c:v>
                      </c:pt>
                      <c:pt idx="9880">
                        <c:v>182.2</c:v>
                      </c:pt>
                      <c:pt idx="9881">
                        <c:v>183.7</c:v>
                      </c:pt>
                      <c:pt idx="9882">
                        <c:v>183.7</c:v>
                      </c:pt>
                      <c:pt idx="9883">
                        <c:v>181.3</c:v>
                      </c:pt>
                      <c:pt idx="9884">
                        <c:v>181.4</c:v>
                      </c:pt>
                      <c:pt idx="9885">
                        <c:v>182.6</c:v>
                      </c:pt>
                      <c:pt idx="9886">
                        <c:v>180.6</c:v>
                      </c:pt>
                      <c:pt idx="9887">
                        <c:v>182.2</c:v>
                      </c:pt>
                      <c:pt idx="9888">
                        <c:v>183.1</c:v>
                      </c:pt>
                      <c:pt idx="9889">
                        <c:v>182.8</c:v>
                      </c:pt>
                      <c:pt idx="9890">
                        <c:v>181.3</c:v>
                      </c:pt>
                      <c:pt idx="9891">
                        <c:v>183.1</c:v>
                      </c:pt>
                      <c:pt idx="9892">
                        <c:v>183.3</c:v>
                      </c:pt>
                      <c:pt idx="9893">
                        <c:v>183.3</c:v>
                      </c:pt>
                      <c:pt idx="9894">
                        <c:v>184.3</c:v>
                      </c:pt>
                      <c:pt idx="9895">
                        <c:v>182.5</c:v>
                      </c:pt>
                      <c:pt idx="9896">
                        <c:v>182</c:v>
                      </c:pt>
                      <c:pt idx="9897">
                        <c:v>185.3</c:v>
                      </c:pt>
                      <c:pt idx="9898">
                        <c:v>182.6</c:v>
                      </c:pt>
                      <c:pt idx="9899">
                        <c:v>182</c:v>
                      </c:pt>
                      <c:pt idx="9900">
                        <c:v>182.6</c:v>
                      </c:pt>
                      <c:pt idx="9901">
                        <c:v>185.1</c:v>
                      </c:pt>
                      <c:pt idx="9902">
                        <c:v>183.7</c:v>
                      </c:pt>
                      <c:pt idx="9903">
                        <c:v>181.9</c:v>
                      </c:pt>
                      <c:pt idx="9904">
                        <c:v>182.4</c:v>
                      </c:pt>
                      <c:pt idx="9905">
                        <c:v>185.2</c:v>
                      </c:pt>
                      <c:pt idx="9906">
                        <c:v>181.4</c:v>
                      </c:pt>
                      <c:pt idx="9907">
                        <c:v>181.6</c:v>
                      </c:pt>
                      <c:pt idx="9908">
                        <c:v>181.1</c:v>
                      </c:pt>
                      <c:pt idx="9909">
                        <c:v>183</c:v>
                      </c:pt>
                      <c:pt idx="9910">
                        <c:v>184.2</c:v>
                      </c:pt>
                      <c:pt idx="9911">
                        <c:v>182</c:v>
                      </c:pt>
                      <c:pt idx="9912">
                        <c:v>180.8</c:v>
                      </c:pt>
                      <c:pt idx="9913">
                        <c:v>181.4</c:v>
                      </c:pt>
                      <c:pt idx="9914">
                        <c:v>181.9</c:v>
                      </c:pt>
                      <c:pt idx="9915">
                        <c:v>182</c:v>
                      </c:pt>
                      <c:pt idx="9916">
                        <c:v>181.6</c:v>
                      </c:pt>
                      <c:pt idx="9917">
                        <c:v>180.7</c:v>
                      </c:pt>
                      <c:pt idx="9918">
                        <c:v>183.2</c:v>
                      </c:pt>
                      <c:pt idx="9919">
                        <c:v>183</c:v>
                      </c:pt>
                      <c:pt idx="9920">
                        <c:v>179.1</c:v>
                      </c:pt>
                      <c:pt idx="9921">
                        <c:v>183.2</c:v>
                      </c:pt>
                      <c:pt idx="9922">
                        <c:v>183.1</c:v>
                      </c:pt>
                      <c:pt idx="9923">
                        <c:v>181.5</c:v>
                      </c:pt>
                      <c:pt idx="9924">
                        <c:v>182.1</c:v>
                      </c:pt>
                      <c:pt idx="9925">
                        <c:v>183.9</c:v>
                      </c:pt>
                      <c:pt idx="9926">
                        <c:v>183</c:v>
                      </c:pt>
                      <c:pt idx="9927">
                        <c:v>181.8</c:v>
                      </c:pt>
                      <c:pt idx="9928">
                        <c:v>180.7</c:v>
                      </c:pt>
                      <c:pt idx="9929">
                        <c:v>181.7</c:v>
                      </c:pt>
                      <c:pt idx="9930">
                        <c:v>182.7</c:v>
                      </c:pt>
                      <c:pt idx="9931">
                        <c:v>182.6</c:v>
                      </c:pt>
                      <c:pt idx="9932">
                        <c:v>180.6</c:v>
                      </c:pt>
                      <c:pt idx="9933">
                        <c:v>180.9</c:v>
                      </c:pt>
                      <c:pt idx="9934">
                        <c:v>180.5</c:v>
                      </c:pt>
                      <c:pt idx="9935">
                        <c:v>183.9</c:v>
                      </c:pt>
                      <c:pt idx="9936">
                        <c:v>181.6</c:v>
                      </c:pt>
                      <c:pt idx="9937">
                        <c:v>181.2</c:v>
                      </c:pt>
                      <c:pt idx="9938">
                        <c:v>183.2</c:v>
                      </c:pt>
                      <c:pt idx="9939">
                        <c:v>183.2</c:v>
                      </c:pt>
                      <c:pt idx="9940">
                        <c:v>182.2</c:v>
                      </c:pt>
                      <c:pt idx="9941">
                        <c:v>180.5</c:v>
                      </c:pt>
                      <c:pt idx="9942">
                        <c:v>182.2</c:v>
                      </c:pt>
                      <c:pt idx="9943">
                        <c:v>182.1</c:v>
                      </c:pt>
                      <c:pt idx="9944">
                        <c:v>181.3</c:v>
                      </c:pt>
                      <c:pt idx="9945">
                        <c:v>182.5</c:v>
                      </c:pt>
                      <c:pt idx="9946">
                        <c:v>183.8</c:v>
                      </c:pt>
                      <c:pt idx="9947">
                        <c:v>182.9</c:v>
                      </c:pt>
                      <c:pt idx="9948">
                        <c:v>182.2</c:v>
                      </c:pt>
                      <c:pt idx="9949">
                        <c:v>180.2</c:v>
                      </c:pt>
                      <c:pt idx="9950">
                        <c:v>182.6</c:v>
                      </c:pt>
                      <c:pt idx="9951">
                        <c:v>181.7</c:v>
                      </c:pt>
                      <c:pt idx="9952">
                        <c:v>182.7</c:v>
                      </c:pt>
                      <c:pt idx="9953">
                        <c:v>181.6</c:v>
                      </c:pt>
                      <c:pt idx="9954">
                        <c:v>181.2</c:v>
                      </c:pt>
                      <c:pt idx="9955">
                        <c:v>181.1</c:v>
                      </c:pt>
                      <c:pt idx="9956">
                        <c:v>180.7</c:v>
                      </c:pt>
                      <c:pt idx="9957">
                        <c:v>181.6</c:v>
                      </c:pt>
                      <c:pt idx="9958">
                        <c:v>182.5</c:v>
                      </c:pt>
                      <c:pt idx="9959">
                        <c:v>186.3</c:v>
                      </c:pt>
                      <c:pt idx="9960">
                        <c:v>181.9</c:v>
                      </c:pt>
                      <c:pt idx="9961">
                        <c:v>179.6</c:v>
                      </c:pt>
                      <c:pt idx="9962">
                        <c:v>181.9</c:v>
                      </c:pt>
                      <c:pt idx="9963">
                        <c:v>180.1</c:v>
                      </c:pt>
                      <c:pt idx="9964">
                        <c:v>179.7</c:v>
                      </c:pt>
                      <c:pt idx="9965">
                        <c:v>179.6</c:v>
                      </c:pt>
                      <c:pt idx="9966">
                        <c:v>180.9</c:v>
                      </c:pt>
                      <c:pt idx="9967">
                        <c:v>180.1</c:v>
                      </c:pt>
                      <c:pt idx="9968">
                        <c:v>180.3</c:v>
                      </c:pt>
                      <c:pt idx="9969">
                        <c:v>180.4</c:v>
                      </c:pt>
                      <c:pt idx="9970">
                        <c:v>179</c:v>
                      </c:pt>
                      <c:pt idx="9971">
                        <c:v>179.4</c:v>
                      </c:pt>
                      <c:pt idx="9972">
                        <c:v>180.1</c:v>
                      </c:pt>
                      <c:pt idx="9973">
                        <c:v>180.3</c:v>
                      </c:pt>
                      <c:pt idx="9974">
                        <c:v>179.7</c:v>
                      </c:pt>
                      <c:pt idx="9975">
                        <c:v>181.5</c:v>
                      </c:pt>
                      <c:pt idx="9976">
                        <c:v>181.9</c:v>
                      </c:pt>
                      <c:pt idx="9977">
                        <c:v>180.3</c:v>
                      </c:pt>
                      <c:pt idx="9978">
                        <c:v>180</c:v>
                      </c:pt>
                      <c:pt idx="9979">
                        <c:v>182.4</c:v>
                      </c:pt>
                      <c:pt idx="9980">
                        <c:v>181.8</c:v>
                      </c:pt>
                      <c:pt idx="9981">
                        <c:v>180.2</c:v>
                      </c:pt>
                      <c:pt idx="9982">
                        <c:v>179.5</c:v>
                      </c:pt>
                      <c:pt idx="9983">
                        <c:v>179.5</c:v>
                      </c:pt>
                      <c:pt idx="9984">
                        <c:v>181.5</c:v>
                      </c:pt>
                      <c:pt idx="9985">
                        <c:v>181.1</c:v>
                      </c:pt>
                      <c:pt idx="9986">
                        <c:v>178.4</c:v>
                      </c:pt>
                      <c:pt idx="9987">
                        <c:v>181.1</c:v>
                      </c:pt>
                      <c:pt idx="9988">
                        <c:v>180.7</c:v>
                      </c:pt>
                      <c:pt idx="9989">
                        <c:v>177.8</c:v>
                      </c:pt>
                      <c:pt idx="9990">
                        <c:v>179.5</c:v>
                      </c:pt>
                      <c:pt idx="9991">
                        <c:v>180.4</c:v>
                      </c:pt>
                      <c:pt idx="9992">
                        <c:v>182.5</c:v>
                      </c:pt>
                      <c:pt idx="9993">
                        <c:v>179.2</c:v>
                      </c:pt>
                      <c:pt idx="9994">
                        <c:v>178.4</c:v>
                      </c:pt>
                      <c:pt idx="9995">
                        <c:v>180.2</c:v>
                      </c:pt>
                      <c:pt idx="9996">
                        <c:v>180</c:v>
                      </c:pt>
                      <c:pt idx="9997">
                        <c:v>178.3</c:v>
                      </c:pt>
                      <c:pt idx="9998">
                        <c:v>179.5</c:v>
                      </c:pt>
                      <c:pt idx="9999">
                        <c:v>179.7</c:v>
                      </c:pt>
                      <c:pt idx="10000">
                        <c:v>180.3</c:v>
                      </c:pt>
                      <c:pt idx="10001">
                        <c:v>181</c:v>
                      </c:pt>
                      <c:pt idx="10002">
                        <c:v>179.9</c:v>
                      </c:pt>
                      <c:pt idx="10003">
                        <c:v>180.4</c:v>
                      </c:pt>
                      <c:pt idx="10004">
                        <c:v>179.5</c:v>
                      </c:pt>
                      <c:pt idx="10005">
                        <c:v>180.1</c:v>
                      </c:pt>
                      <c:pt idx="10006">
                        <c:v>179.4</c:v>
                      </c:pt>
                      <c:pt idx="10007">
                        <c:v>178.4</c:v>
                      </c:pt>
                      <c:pt idx="10008">
                        <c:v>180.6</c:v>
                      </c:pt>
                      <c:pt idx="10009">
                        <c:v>180.5</c:v>
                      </c:pt>
                      <c:pt idx="10010">
                        <c:v>179.8</c:v>
                      </c:pt>
                      <c:pt idx="10011">
                        <c:v>178.8</c:v>
                      </c:pt>
                      <c:pt idx="10012">
                        <c:v>180</c:v>
                      </c:pt>
                      <c:pt idx="10013">
                        <c:v>180.6</c:v>
                      </c:pt>
                      <c:pt idx="10014">
                        <c:v>179.4</c:v>
                      </c:pt>
                      <c:pt idx="10015">
                        <c:v>178.7</c:v>
                      </c:pt>
                      <c:pt idx="10016">
                        <c:v>179.2</c:v>
                      </c:pt>
                      <c:pt idx="10017">
                        <c:v>181.1</c:v>
                      </c:pt>
                      <c:pt idx="10018">
                        <c:v>181.1</c:v>
                      </c:pt>
                      <c:pt idx="10019">
                        <c:v>178.3</c:v>
                      </c:pt>
                      <c:pt idx="10020">
                        <c:v>179.6</c:v>
                      </c:pt>
                      <c:pt idx="10021">
                        <c:v>180.3</c:v>
                      </c:pt>
                      <c:pt idx="10022">
                        <c:v>179.7</c:v>
                      </c:pt>
                      <c:pt idx="10023">
                        <c:v>179.7</c:v>
                      </c:pt>
                      <c:pt idx="10024">
                        <c:v>180.8</c:v>
                      </c:pt>
                      <c:pt idx="10025">
                        <c:v>181.7</c:v>
                      </c:pt>
                      <c:pt idx="10026">
                        <c:v>179.3</c:v>
                      </c:pt>
                      <c:pt idx="10027">
                        <c:v>177.6</c:v>
                      </c:pt>
                      <c:pt idx="10028">
                        <c:v>180.5</c:v>
                      </c:pt>
                      <c:pt idx="10029">
                        <c:v>181.1</c:v>
                      </c:pt>
                      <c:pt idx="10030">
                        <c:v>178.3</c:v>
                      </c:pt>
                      <c:pt idx="10031">
                        <c:v>179.1</c:v>
                      </c:pt>
                      <c:pt idx="10032">
                        <c:v>178.6</c:v>
                      </c:pt>
                      <c:pt idx="10033">
                        <c:v>178.8</c:v>
                      </c:pt>
                      <c:pt idx="10034">
                        <c:v>178.8</c:v>
                      </c:pt>
                      <c:pt idx="10035">
                        <c:v>179.9</c:v>
                      </c:pt>
                      <c:pt idx="10036">
                        <c:v>180</c:v>
                      </c:pt>
                      <c:pt idx="10037">
                        <c:v>178.9</c:v>
                      </c:pt>
                      <c:pt idx="10038">
                        <c:v>178.1</c:v>
                      </c:pt>
                      <c:pt idx="10039">
                        <c:v>178.5</c:v>
                      </c:pt>
                      <c:pt idx="10040">
                        <c:v>179.6</c:v>
                      </c:pt>
                      <c:pt idx="10041">
                        <c:v>179.7</c:v>
                      </c:pt>
                      <c:pt idx="10042">
                        <c:v>179.6</c:v>
                      </c:pt>
                      <c:pt idx="10043">
                        <c:v>178.1</c:v>
                      </c:pt>
                      <c:pt idx="10044">
                        <c:v>179.5</c:v>
                      </c:pt>
                      <c:pt idx="10045">
                        <c:v>178.9</c:v>
                      </c:pt>
                      <c:pt idx="10046">
                        <c:v>181.5</c:v>
                      </c:pt>
                      <c:pt idx="10047">
                        <c:v>178.9</c:v>
                      </c:pt>
                      <c:pt idx="10048">
                        <c:v>178.9</c:v>
                      </c:pt>
                      <c:pt idx="10049">
                        <c:v>180.3</c:v>
                      </c:pt>
                      <c:pt idx="10050">
                        <c:v>178.6</c:v>
                      </c:pt>
                      <c:pt idx="10051">
                        <c:v>181.3</c:v>
                      </c:pt>
                      <c:pt idx="10052">
                        <c:v>179.1</c:v>
                      </c:pt>
                      <c:pt idx="10053">
                        <c:v>181.5</c:v>
                      </c:pt>
                      <c:pt idx="10054">
                        <c:v>181.5</c:v>
                      </c:pt>
                      <c:pt idx="10055">
                        <c:v>179.5</c:v>
                      </c:pt>
                      <c:pt idx="10056">
                        <c:v>180.9</c:v>
                      </c:pt>
                      <c:pt idx="10057">
                        <c:v>179.7</c:v>
                      </c:pt>
                      <c:pt idx="10058">
                        <c:v>180.6</c:v>
                      </c:pt>
                      <c:pt idx="10059">
                        <c:v>179</c:v>
                      </c:pt>
                      <c:pt idx="10060">
                        <c:v>178.6</c:v>
                      </c:pt>
                      <c:pt idx="10061">
                        <c:v>180.1</c:v>
                      </c:pt>
                      <c:pt idx="10062">
                        <c:v>180.6</c:v>
                      </c:pt>
                      <c:pt idx="10063">
                        <c:v>180.9</c:v>
                      </c:pt>
                      <c:pt idx="10064">
                        <c:v>180.4</c:v>
                      </c:pt>
                      <c:pt idx="10065">
                        <c:v>181.6</c:v>
                      </c:pt>
                      <c:pt idx="10066">
                        <c:v>180.9</c:v>
                      </c:pt>
                      <c:pt idx="10067">
                        <c:v>180</c:v>
                      </c:pt>
                      <c:pt idx="10068">
                        <c:v>179.4</c:v>
                      </c:pt>
                      <c:pt idx="10069">
                        <c:v>179.7</c:v>
                      </c:pt>
                      <c:pt idx="10070">
                        <c:v>178.8</c:v>
                      </c:pt>
                      <c:pt idx="10071">
                        <c:v>180.4</c:v>
                      </c:pt>
                      <c:pt idx="10072">
                        <c:v>180.4</c:v>
                      </c:pt>
                      <c:pt idx="10073">
                        <c:v>180.3</c:v>
                      </c:pt>
                      <c:pt idx="10074">
                        <c:v>180.1</c:v>
                      </c:pt>
                      <c:pt idx="10075">
                        <c:v>180.5</c:v>
                      </c:pt>
                      <c:pt idx="10076">
                        <c:v>179.6</c:v>
                      </c:pt>
                      <c:pt idx="10077">
                        <c:v>177.7</c:v>
                      </c:pt>
                      <c:pt idx="10078">
                        <c:v>180.6</c:v>
                      </c:pt>
                      <c:pt idx="10079">
                        <c:v>181.3</c:v>
                      </c:pt>
                      <c:pt idx="10080">
                        <c:v>180.4</c:v>
                      </c:pt>
                      <c:pt idx="10081">
                        <c:v>178.6</c:v>
                      </c:pt>
                      <c:pt idx="10082">
                        <c:v>179.9</c:v>
                      </c:pt>
                      <c:pt idx="10083">
                        <c:v>180</c:v>
                      </c:pt>
                      <c:pt idx="10084">
                        <c:v>178.4</c:v>
                      </c:pt>
                      <c:pt idx="10085">
                        <c:v>179</c:v>
                      </c:pt>
                      <c:pt idx="10086">
                        <c:v>181.1</c:v>
                      </c:pt>
                      <c:pt idx="10087">
                        <c:v>179.7</c:v>
                      </c:pt>
                      <c:pt idx="10088">
                        <c:v>181.2</c:v>
                      </c:pt>
                      <c:pt idx="10089">
                        <c:v>179.2</c:v>
                      </c:pt>
                      <c:pt idx="10090">
                        <c:v>180.5</c:v>
                      </c:pt>
                      <c:pt idx="10091">
                        <c:v>180.5</c:v>
                      </c:pt>
                      <c:pt idx="10092">
                        <c:v>177.6</c:v>
                      </c:pt>
                      <c:pt idx="10093">
                        <c:v>177</c:v>
                      </c:pt>
                      <c:pt idx="10094">
                        <c:v>178.8</c:v>
                      </c:pt>
                      <c:pt idx="10095">
                        <c:v>179.8</c:v>
                      </c:pt>
                      <c:pt idx="10096">
                        <c:v>177.8</c:v>
                      </c:pt>
                      <c:pt idx="10097">
                        <c:v>178.7</c:v>
                      </c:pt>
                      <c:pt idx="10098">
                        <c:v>179.5</c:v>
                      </c:pt>
                      <c:pt idx="10099">
                        <c:v>178.4</c:v>
                      </c:pt>
                      <c:pt idx="10100">
                        <c:v>179.6</c:v>
                      </c:pt>
                      <c:pt idx="10101">
                        <c:v>178.2</c:v>
                      </c:pt>
                      <c:pt idx="10102">
                        <c:v>179.4</c:v>
                      </c:pt>
                      <c:pt idx="10103">
                        <c:v>178.4</c:v>
                      </c:pt>
                      <c:pt idx="10104">
                        <c:v>177.7</c:v>
                      </c:pt>
                      <c:pt idx="10105">
                        <c:v>180.5</c:v>
                      </c:pt>
                      <c:pt idx="10106">
                        <c:v>178.4</c:v>
                      </c:pt>
                      <c:pt idx="10107">
                        <c:v>181.6</c:v>
                      </c:pt>
                      <c:pt idx="10108">
                        <c:v>179.8</c:v>
                      </c:pt>
                      <c:pt idx="10109">
                        <c:v>179.5</c:v>
                      </c:pt>
                      <c:pt idx="10110">
                        <c:v>180.1</c:v>
                      </c:pt>
                      <c:pt idx="10111">
                        <c:v>178.6</c:v>
                      </c:pt>
                      <c:pt idx="10112">
                        <c:v>179.9</c:v>
                      </c:pt>
                      <c:pt idx="10113">
                        <c:v>177.2</c:v>
                      </c:pt>
                      <c:pt idx="10114">
                        <c:v>178.6</c:v>
                      </c:pt>
                      <c:pt idx="10115">
                        <c:v>180.2</c:v>
                      </c:pt>
                      <c:pt idx="10116">
                        <c:v>178.4</c:v>
                      </c:pt>
                      <c:pt idx="10117">
                        <c:v>179.5</c:v>
                      </c:pt>
                      <c:pt idx="10118">
                        <c:v>179.2</c:v>
                      </c:pt>
                      <c:pt idx="10119">
                        <c:v>180.9</c:v>
                      </c:pt>
                      <c:pt idx="10120">
                        <c:v>178.9</c:v>
                      </c:pt>
                      <c:pt idx="10121">
                        <c:v>178.7</c:v>
                      </c:pt>
                      <c:pt idx="10122">
                        <c:v>180.7</c:v>
                      </c:pt>
                      <c:pt idx="10123">
                        <c:v>179.1</c:v>
                      </c:pt>
                      <c:pt idx="10124">
                        <c:v>180</c:v>
                      </c:pt>
                      <c:pt idx="10125">
                        <c:v>177.1</c:v>
                      </c:pt>
                      <c:pt idx="10126">
                        <c:v>181.3</c:v>
                      </c:pt>
                      <c:pt idx="10127">
                        <c:v>179.3</c:v>
                      </c:pt>
                      <c:pt idx="10128">
                        <c:v>177.8</c:v>
                      </c:pt>
                      <c:pt idx="10129">
                        <c:v>180.6</c:v>
                      </c:pt>
                      <c:pt idx="10130">
                        <c:v>180.9</c:v>
                      </c:pt>
                      <c:pt idx="10131">
                        <c:v>178.5</c:v>
                      </c:pt>
                      <c:pt idx="10132">
                        <c:v>181.4</c:v>
                      </c:pt>
                      <c:pt idx="10133">
                        <c:v>179.2</c:v>
                      </c:pt>
                      <c:pt idx="10134">
                        <c:v>178.5</c:v>
                      </c:pt>
                      <c:pt idx="10135">
                        <c:v>178.9</c:v>
                      </c:pt>
                      <c:pt idx="10136">
                        <c:v>180.2</c:v>
                      </c:pt>
                      <c:pt idx="10137">
                        <c:v>179.8</c:v>
                      </c:pt>
                      <c:pt idx="10138">
                        <c:v>179.3</c:v>
                      </c:pt>
                      <c:pt idx="10139">
                        <c:v>181.1</c:v>
                      </c:pt>
                      <c:pt idx="10140">
                        <c:v>180.6</c:v>
                      </c:pt>
                      <c:pt idx="10141">
                        <c:v>178.9</c:v>
                      </c:pt>
                      <c:pt idx="10142">
                        <c:v>179</c:v>
                      </c:pt>
                      <c:pt idx="10143">
                        <c:v>180.4</c:v>
                      </c:pt>
                      <c:pt idx="10144">
                        <c:v>179</c:v>
                      </c:pt>
                      <c:pt idx="10145">
                        <c:v>179.9</c:v>
                      </c:pt>
                      <c:pt idx="10146">
                        <c:v>177.3</c:v>
                      </c:pt>
                      <c:pt idx="10147">
                        <c:v>178.9</c:v>
                      </c:pt>
                      <c:pt idx="10148">
                        <c:v>180.9</c:v>
                      </c:pt>
                      <c:pt idx="10149">
                        <c:v>179</c:v>
                      </c:pt>
                      <c:pt idx="10150">
                        <c:v>178.1</c:v>
                      </c:pt>
                      <c:pt idx="10151">
                        <c:v>178.5</c:v>
                      </c:pt>
                      <c:pt idx="10152">
                        <c:v>179.7</c:v>
                      </c:pt>
                      <c:pt idx="10153">
                        <c:v>179</c:v>
                      </c:pt>
                      <c:pt idx="10154">
                        <c:v>179.9</c:v>
                      </c:pt>
                      <c:pt idx="10155">
                        <c:v>181.1</c:v>
                      </c:pt>
                      <c:pt idx="10156">
                        <c:v>179.3</c:v>
                      </c:pt>
                      <c:pt idx="10157">
                        <c:v>179.7</c:v>
                      </c:pt>
                      <c:pt idx="10158">
                        <c:v>179.6</c:v>
                      </c:pt>
                      <c:pt idx="10159">
                        <c:v>179.6</c:v>
                      </c:pt>
                      <c:pt idx="10160">
                        <c:v>177.9</c:v>
                      </c:pt>
                      <c:pt idx="10161">
                        <c:v>180</c:v>
                      </c:pt>
                      <c:pt idx="10162">
                        <c:v>179.6</c:v>
                      </c:pt>
                      <c:pt idx="10163">
                        <c:v>178.7</c:v>
                      </c:pt>
                      <c:pt idx="10164">
                        <c:v>181.1</c:v>
                      </c:pt>
                      <c:pt idx="10165">
                        <c:v>179.4</c:v>
                      </c:pt>
                      <c:pt idx="10166">
                        <c:v>178.2</c:v>
                      </c:pt>
                      <c:pt idx="10167">
                        <c:v>179.5</c:v>
                      </c:pt>
                      <c:pt idx="10168">
                        <c:v>179.5</c:v>
                      </c:pt>
                      <c:pt idx="10169">
                        <c:v>177.3</c:v>
                      </c:pt>
                      <c:pt idx="10170">
                        <c:v>179.2</c:v>
                      </c:pt>
                      <c:pt idx="10171">
                        <c:v>179.3</c:v>
                      </c:pt>
                      <c:pt idx="10172">
                        <c:v>178.8</c:v>
                      </c:pt>
                      <c:pt idx="10173">
                        <c:v>179.5</c:v>
                      </c:pt>
                      <c:pt idx="10174">
                        <c:v>179</c:v>
                      </c:pt>
                      <c:pt idx="10175">
                        <c:v>180.4</c:v>
                      </c:pt>
                      <c:pt idx="10176">
                        <c:v>179.9</c:v>
                      </c:pt>
                      <c:pt idx="10177">
                        <c:v>179.4</c:v>
                      </c:pt>
                      <c:pt idx="10178">
                        <c:v>178.2</c:v>
                      </c:pt>
                      <c:pt idx="10179">
                        <c:v>178</c:v>
                      </c:pt>
                      <c:pt idx="10180">
                        <c:v>179.4</c:v>
                      </c:pt>
                      <c:pt idx="10181">
                        <c:v>179.9</c:v>
                      </c:pt>
                      <c:pt idx="10182">
                        <c:v>178.6</c:v>
                      </c:pt>
                      <c:pt idx="10183">
                        <c:v>179.7</c:v>
                      </c:pt>
                      <c:pt idx="10184">
                        <c:v>179.2</c:v>
                      </c:pt>
                      <c:pt idx="10185">
                        <c:v>179.3</c:v>
                      </c:pt>
                      <c:pt idx="10186">
                        <c:v>180.2</c:v>
                      </c:pt>
                      <c:pt idx="10187">
                        <c:v>180.2</c:v>
                      </c:pt>
                      <c:pt idx="10188">
                        <c:v>178.6</c:v>
                      </c:pt>
                      <c:pt idx="10189">
                        <c:v>178.2</c:v>
                      </c:pt>
                      <c:pt idx="10190">
                        <c:v>178.4</c:v>
                      </c:pt>
                      <c:pt idx="10191">
                        <c:v>180.6</c:v>
                      </c:pt>
                      <c:pt idx="10192">
                        <c:v>179.2</c:v>
                      </c:pt>
                      <c:pt idx="10193">
                        <c:v>179.5</c:v>
                      </c:pt>
                      <c:pt idx="10194">
                        <c:v>178.4</c:v>
                      </c:pt>
                      <c:pt idx="10195">
                        <c:v>179.6</c:v>
                      </c:pt>
                      <c:pt idx="10196">
                        <c:v>178.7</c:v>
                      </c:pt>
                      <c:pt idx="10197">
                        <c:v>180.1</c:v>
                      </c:pt>
                      <c:pt idx="10198">
                        <c:v>180.6</c:v>
                      </c:pt>
                      <c:pt idx="10199">
                        <c:v>178.6</c:v>
                      </c:pt>
                      <c:pt idx="10200">
                        <c:v>179.3</c:v>
                      </c:pt>
                      <c:pt idx="10201">
                        <c:v>179.2</c:v>
                      </c:pt>
                      <c:pt idx="10202">
                        <c:v>178.9</c:v>
                      </c:pt>
                      <c:pt idx="10203">
                        <c:v>178.6</c:v>
                      </c:pt>
                      <c:pt idx="10204">
                        <c:v>180.7</c:v>
                      </c:pt>
                      <c:pt idx="10205">
                        <c:v>179.4</c:v>
                      </c:pt>
                      <c:pt idx="10206">
                        <c:v>177.6</c:v>
                      </c:pt>
                      <c:pt idx="10207">
                        <c:v>179.7</c:v>
                      </c:pt>
                      <c:pt idx="10208">
                        <c:v>180.8</c:v>
                      </c:pt>
                      <c:pt idx="10209">
                        <c:v>180.1</c:v>
                      </c:pt>
                      <c:pt idx="10210">
                        <c:v>177.2</c:v>
                      </c:pt>
                      <c:pt idx="10211">
                        <c:v>177.4</c:v>
                      </c:pt>
                      <c:pt idx="10212">
                        <c:v>178.7</c:v>
                      </c:pt>
                      <c:pt idx="10213">
                        <c:v>179.9</c:v>
                      </c:pt>
                      <c:pt idx="10214">
                        <c:v>178.2</c:v>
                      </c:pt>
                      <c:pt idx="10215">
                        <c:v>178.6</c:v>
                      </c:pt>
                      <c:pt idx="10216">
                        <c:v>180.4</c:v>
                      </c:pt>
                      <c:pt idx="10217">
                        <c:v>179.4</c:v>
                      </c:pt>
                      <c:pt idx="10218">
                        <c:v>178.5</c:v>
                      </c:pt>
                      <c:pt idx="10219">
                        <c:v>180.5</c:v>
                      </c:pt>
                      <c:pt idx="10220">
                        <c:v>179.8</c:v>
                      </c:pt>
                      <c:pt idx="10221">
                        <c:v>179.7</c:v>
                      </c:pt>
                      <c:pt idx="10222">
                        <c:v>178</c:v>
                      </c:pt>
                      <c:pt idx="10223">
                        <c:v>179.3</c:v>
                      </c:pt>
                      <c:pt idx="10224">
                        <c:v>178.6</c:v>
                      </c:pt>
                      <c:pt idx="10225">
                        <c:v>178.6</c:v>
                      </c:pt>
                      <c:pt idx="10226">
                        <c:v>178.5</c:v>
                      </c:pt>
                      <c:pt idx="10227">
                        <c:v>179.1</c:v>
                      </c:pt>
                      <c:pt idx="10228">
                        <c:v>179.3</c:v>
                      </c:pt>
                      <c:pt idx="10229">
                        <c:v>180.6</c:v>
                      </c:pt>
                      <c:pt idx="10230">
                        <c:v>181.2</c:v>
                      </c:pt>
                      <c:pt idx="10231">
                        <c:v>181.4</c:v>
                      </c:pt>
                      <c:pt idx="10232">
                        <c:v>179.9</c:v>
                      </c:pt>
                      <c:pt idx="10233">
                        <c:v>178.2</c:v>
                      </c:pt>
                      <c:pt idx="10234">
                        <c:v>178.3</c:v>
                      </c:pt>
                      <c:pt idx="10235">
                        <c:v>181.1</c:v>
                      </c:pt>
                      <c:pt idx="10236">
                        <c:v>181.1</c:v>
                      </c:pt>
                      <c:pt idx="10237">
                        <c:v>181.8</c:v>
                      </c:pt>
                      <c:pt idx="10238">
                        <c:v>181.3</c:v>
                      </c:pt>
                      <c:pt idx="10239">
                        <c:v>179.4</c:v>
                      </c:pt>
                      <c:pt idx="10240">
                        <c:v>182</c:v>
                      </c:pt>
                      <c:pt idx="10241">
                        <c:v>180.3</c:v>
                      </c:pt>
                      <c:pt idx="10242">
                        <c:v>179.1</c:v>
                      </c:pt>
                      <c:pt idx="10243">
                        <c:v>178.3</c:v>
                      </c:pt>
                      <c:pt idx="10244">
                        <c:v>179.7</c:v>
                      </c:pt>
                      <c:pt idx="10245">
                        <c:v>180.4</c:v>
                      </c:pt>
                      <c:pt idx="10246">
                        <c:v>179</c:v>
                      </c:pt>
                      <c:pt idx="10247">
                        <c:v>179.1</c:v>
                      </c:pt>
                      <c:pt idx="10248">
                        <c:v>180.2</c:v>
                      </c:pt>
                      <c:pt idx="10249">
                        <c:v>181.1</c:v>
                      </c:pt>
                      <c:pt idx="10250">
                        <c:v>178.9</c:v>
                      </c:pt>
                      <c:pt idx="10251">
                        <c:v>179.2</c:v>
                      </c:pt>
                      <c:pt idx="10252">
                        <c:v>181</c:v>
                      </c:pt>
                      <c:pt idx="10253">
                        <c:v>178.8</c:v>
                      </c:pt>
                      <c:pt idx="10254">
                        <c:v>176.9</c:v>
                      </c:pt>
                      <c:pt idx="10255">
                        <c:v>179.7</c:v>
                      </c:pt>
                      <c:pt idx="10256">
                        <c:v>180.9</c:v>
                      </c:pt>
                      <c:pt idx="10257">
                        <c:v>178.7</c:v>
                      </c:pt>
                      <c:pt idx="10258">
                        <c:v>181.1</c:v>
                      </c:pt>
                      <c:pt idx="10259">
                        <c:v>180.3</c:v>
                      </c:pt>
                      <c:pt idx="10260">
                        <c:v>179.9</c:v>
                      </c:pt>
                      <c:pt idx="10261">
                        <c:v>181.3</c:v>
                      </c:pt>
                      <c:pt idx="10262">
                        <c:v>178.1</c:v>
                      </c:pt>
                      <c:pt idx="10263">
                        <c:v>178.4</c:v>
                      </c:pt>
                      <c:pt idx="10264">
                        <c:v>179.1</c:v>
                      </c:pt>
                      <c:pt idx="10265">
                        <c:v>180.2</c:v>
                      </c:pt>
                      <c:pt idx="10266">
                        <c:v>181.5</c:v>
                      </c:pt>
                      <c:pt idx="10267">
                        <c:v>180.3</c:v>
                      </c:pt>
                      <c:pt idx="10268">
                        <c:v>180.4</c:v>
                      </c:pt>
                      <c:pt idx="10269">
                        <c:v>179.8</c:v>
                      </c:pt>
                      <c:pt idx="10270">
                        <c:v>179.2</c:v>
                      </c:pt>
                      <c:pt idx="10271">
                        <c:v>180.5</c:v>
                      </c:pt>
                      <c:pt idx="10272">
                        <c:v>182.6</c:v>
                      </c:pt>
                      <c:pt idx="10273">
                        <c:v>178.3</c:v>
                      </c:pt>
                      <c:pt idx="10274">
                        <c:v>179.9</c:v>
                      </c:pt>
                      <c:pt idx="10275">
                        <c:v>178.9</c:v>
                      </c:pt>
                      <c:pt idx="10276">
                        <c:v>180.1</c:v>
                      </c:pt>
                      <c:pt idx="10277">
                        <c:v>179.4</c:v>
                      </c:pt>
                      <c:pt idx="10278">
                        <c:v>181.1</c:v>
                      </c:pt>
                      <c:pt idx="10279">
                        <c:v>180.7</c:v>
                      </c:pt>
                      <c:pt idx="10280">
                        <c:v>182.1</c:v>
                      </c:pt>
                      <c:pt idx="10281">
                        <c:v>178.8</c:v>
                      </c:pt>
                      <c:pt idx="10282">
                        <c:v>179.9</c:v>
                      </c:pt>
                      <c:pt idx="10283">
                        <c:v>181.1</c:v>
                      </c:pt>
                      <c:pt idx="10284">
                        <c:v>180.7</c:v>
                      </c:pt>
                      <c:pt idx="10285">
                        <c:v>178.1</c:v>
                      </c:pt>
                      <c:pt idx="10286">
                        <c:v>178.2</c:v>
                      </c:pt>
                      <c:pt idx="10287">
                        <c:v>179.9</c:v>
                      </c:pt>
                      <c:pt idx="10288">
                        <c:v>178.3</c:v>
                      </c:pt>
                      <c:pt idx="10289">
                        <c:v>180.1</c:v>
                      </c:pt>
                      <c:pt idx="10290">
                        <c:v>178.9</c:v>
                      </c:pt>
                      <c:pt idx="10291">
                        <c:v>179.3</c:v>
                      </c:pt>
                      <c:pt idx="10292">
                        <c:v>180.5</c:v>
                      </c:pt>
                      <c:pt idx="10293">
                        <c:v>181.2</c:v>
                      </c:pt>
                      <c:pt idx="10294">
                        <c:v>179.7</c:v>
                      </c:pt>
                      <c:pt idx="10295">
                        <c:v>179.6</c:v>
                      </c:pt>
                      <c:pt idx="10296">
                        <c:v>179.2</c:v>
                      </c:pt>
                      <c:pt idx="10297">
                        <c:v>179.4</c:v>
                      </c:pt>
                      <c:pt idx="10298">
                        <c:v>177.9</c:v>
                      </c:pt>
                      <c:pt idx="10299">
                        <c:v>179.3</c:v>
                      </c:pt>
                      <c:pt idx="10300">
                        <c:v>180.9</c:v>
                      </c:pt>
                      <c:pt idx="10301">
                        <c:v>179.3</c:v>
                      </c:pt>
                      <c:pt idx="10302">
                        <c:v>179.5</c:v>
                      </c:pt>
                      <c:pt idx="10303">
                        <c:v>180.1</c:v>
                      </c:pt>
                      <c:pt idx="10304">
                        <c:v>180.5</c:v>
                      </c:pt>
                      <c:pt idx="10305">
                        <c:v>180.1</c:v>
                      </c:pt>
                      <c:pt idx="10306">
                        <c:v>178.7</c:v>
                      </c:pt>
                      <c:pt idx="10307">
                        <c:v>178.8</c:v>
                      </c:pt>
                      <c:pt idx="10308">
                        <c:v>179.1</c:v>
                      </c:pt>
                      <c:pt idx="10309">
                        <c:v>180.6</c:v>
                      </c:pt>
                      <c:pt idx="10310">
                        <c:v>180.3</c:v>
                      </c:pt>
                      <c:pt idx="10311">
                        <c:v>180.3</c:v>
                      </c:pt>
                      <c:pt idx="10312">
                        <c:v>180.2</c:v>
                      </c:pt>
                      <c:pt idx="10313">
                        <c:v>179.9</c:v>
                      </c:pt>
                      <c:pt idx="10314">
                        <c:v>179.8</c:v>
                      </c:pt>
                      <c:pt idx="10315">
                        <c:v>181.3</c:v>
                      </c:pt>
                      <c:pt idx="10316">
                        <c:v>181</c:v>
                      </c:pt>
                      <c:pt idx="10317">
                        <c:v>179.7</c:v>
                      </c:pt>
                      <c:pt idx="10318">
                        <c:v>178.7</c:v>
                      </c:pt>
                      <c:pt idx="10319">
                        <c:v>180.9</c:v>
                      </c:pt>
                      <c:pt idx="10320">
                        <c:v>180.9</c:v>
                      </c:pt>
                      <c:pt idx="10321">
                        <c:v>179.9</c:v>
                      </c:pt>
                      <c:pt idx="10322">
                        <c:v>179.3</c:v>
                      </c:pt>
                      <c:pt idx="10323">
                        <c:v>179.3</c:v>
                      </c:pt>
                      <c:pt idx="10324">
                        <c:v>178.4</c:v>
                      </c:pt>
                      <c:pt idx="10325">
                        <c:v>182.2</c:v>
                      </c:pt>
                      <c:pt idx="10326">
                        <c:v>179.5</c:v>
                      </c:pt>
                      <c:pt idx="10327">
                        <c:v>179.4</c:v>
                      </c:pt>
                      <c:pt idx="10328">
                        <c:v>181.3</c:v>
                      </c:pt>
                      <c:pt idx="10329">
                        <c:v>180.5</c:v>
                      </c:pt>
                      <c:pt idx="10330">
                        <c:v>179.8</c:v>
                      </c:pt>
                      <c:pt idx="10331">
                        <c:v>179.7</c:v>
                      </c:pt>
                      <c:pt idx="10332">
                        <c:v>181.7</c:v>
                      </c:pt>
                      <c:pt idx="10333">
                        <c:v>180.7</c:v>
                      </c:pt>
                      <c:pt idx="10334">
                        <c:v>180.5</c:v>
                      </c:pt>
                      <c:pt idx="10335">
                        <c:v>180.3</c:v>
                      </c:pt>
                      <c:pt idx="10336">
                        <c:v>181</c:v>
                      </c:pt>
                      <c:pt idx="10337">
                        <c:v>180.4</c:v>
                      </c:pt>
                      <c:pt idx="10338">
                        <c:v>177.3</c:v>
                      </c:pt>
                      <c:pt idx="10339">
                        <c:v>178.2</c:v>
                      </c:pt>
                      <c:pt idx="10340">
                        <c:v>180.4</c:v>
                      </c:pt>
                      <c:pt idx="10341">
                        <c:v>180.7</c:v>
                      </c:pt>
                      <c:pt idx="10342">
                        <c:v>180.5</c:v>
                      </c:pt>
                      <c:pt idx="10343">
                        <c:v>180.7</c:v>
                      </c:pt>
                      <c:pt idx="10344">
                        <c:v>181.8</c:v>
                      </c:pt>
                      <c:pt idx="10345">
                        <c:v>178.7</c:v>
                      </c:pt>
                      <c:pt idx="10346">
                        <c:v>182</c:v>
                      </c:pt>
                      <c:pt idx="10347">
                        <c:v>180</c:v>
                      </c:pt>
                      <c:pt idx="10348">
                        <c:v>181.1</c:v>
                      </c:pt>
                      <c:pt idx="10349">
                        <c:v>179.7</c:v>
                      </c:pt>
                      <c:pt idx="10350">
                        <c:v>177.3</c:v>
                      </c:pt>
                      <c:pt idx="10351">
                        <c:v>179.9</c:v>
                      </c:pt>
                      <c:pt idx="10352">
                        <c:v>180.4</c:v>
                      </c:pt>
                      <c:pt idx="10353">
                        <c:v>179.1</c:v>
                      </c:pt>
                      <c:pt idx="10354">
                        <c:v>178.9</c:v>
                      </c:pt>
                      <c:pt idx="10355">
                        <c:v>179</c:v>
                      </c:pt>
                      <c:pt idx="10356">
                        <c:v>178.9</c:v>
                      </c:pt>
                      <c:pt idx="10357">
                        <c:v>180.9</c:v>
                      </c:pt>
                      <c:pt idx="10358">
                        <c:v>179.1</c:v>
                      </c:pt>
                      <c:pt idx="10359">
                        <c:v>179.8</c:v>
                      </c:pt>
                      <c:pt idx="10360">
                        <c:v>180.4</c:v>
                      </c:pt>
                      <c:pt idx="10361">
                        <c:v>179.2</c:v>
                      </c:pt>
                      <c:pt idx="10362">
                        <c:v>180.1</c:v>
                      </c:pt>
                      <c:pt idx="10363">
                        <c:v>180.4</c:v>
                      </c:pt>
                      <c:pt idx="10364">
                        <c:v>181</c:v>
                      </c:pt>
                      <c:pt idx="10365">
                        <c:v>182.8</c:v>
                      </c:pt>
                      <c:pt idx="10366">
                        <c:v>179.6</c:v>
                      </c:pt>
                      <c:pt idx="10367">
                        <c:v>179.3</c:v>
                      </c:pt>
                      <c:pt idx="10368">
                        <c:v>179.9</c:v>
                      </c:pt>
                      <c:pt idx="10369">
                        <c:v>179.6</c:v>
                      </c:pt>
                      <c:pt idx="10370">
                        <c:v>179.7</c:v>
                      </c:pt>
                      <c:pt idx="10371">
                        <c:v>178.1</c:v>
                      </c:pt>
                      <c:pt idx="10372">
                        <c:v>180.4</c:v>
                      </c:pt>
                      <c:pt idx="10373">
                        <c:v>180.4</c:v>
                      </c:pt>
                      <c:pt idx="10374">
                        <c:v>179.4</c:v>
                      </c:pt>
                      <c:pt idx="10375">
                        <c:v>180.5</c:v>
                      </c:pt>
                      <c:pt idx="10376">
                        <c:v>182.2</c:v>
                      </c:pt>
                      <c:pt idx="10377">
                        <c:v>180.6</c:v>
                      </c:pt>
                      <c:pt idx="10378">
                        <c:v>180.9</c:v>
                      </c:pt>
                      <c:pt idx="10379">
                        <c:v>181</c:v>
                      </c:pt>
                      <c:pt idx="10380">
                        <c:v>181</c:v>
                      </c:pt>
                      <c:pt idx="10381">
                        <c:v>179.6</c:v>
                      </c:pt>
                      <c:pt idx="10382">
                        <c:v>180.4</c:v>
                      </c:pt>
                      <c:pt idx="10383">
                        <c:v>178.5</c:v>
                      </c:pt>
                      <c:pt idx="10384">
                        <c:v>180.9</c:v>
                      </c:pt>
                      <c:pt idx="10385">
                        <c:v>180</c:v>
                      </c:pt>
                      <c:pt idx="10386">
                        <c:v>179.8</c:v>
                      </c:pt>
                      <c:pt idx="10387">
                        <c:v>179</c:v>
                      </c:pt>
                      <c:pt idx="10388">
                        <c:v>180.7</c:v>
                      </c:pt>
                      <c:pt idx="10389">
                        <c:v>181.8</c:v>
                      </c:pt>
                      <c:pt idx="10390">
                        <c:v>180.7</c:v>
                      </c:pt>
                      <c:pt idx="10391">
                        <c:v>179.9</c:v>
                      </c:pt>
                      <c:pt idx="10392">
                        <c:v>180.1</c:v>
                      </c:pt>
                      <c:pt idx="10393">
                        <c:v>182.4</c:v>
                      </c:pt>
                      <c:pt idx="10394">
                        <c:v>182.2</c:v>
                      </c:pt>
                      <c:pt idx="10395">
                        <c:v>179.6</c:v>
                      </c:pt>
                      <c:pt idx="10396">
                        <c:v>181.4</c:v>
                      </c:pt>
                      <c:pt idx="10397">
                        <c:v>181.6</c:v>
                      </c:pt>
                      <c:pt idx="10398">
                        <c:v>182.7</c:v>
                      </c:pt>
                      <c:pt idx="10399">
                        <c:v>180.9</c:v>
                      </c:pt>
                      <c:pt idx="10400">
                        <c:v>180.8</c:v>
                      </c:pt>
                      <c:pt idx="10401">
                        <c:v>182.9</c:v>
                      </c:pt>
                      <c:pt idx="10402">
                        <c:v>179.1</c:v>
                      </c:pt>
                      <c:pt idx="10403">
                        <c:v>182.3</c:v>
                      </c:pt>
                      <c:pt idx="10404">
                        <c:v>181.8</c:v>
                      </c:pt>
                      <c:pt idx="10405">
                        <c:v>181.2</c:v>
                      </c:pt>
                      <c:pt idx="10406">
                        <c:v>178.9</c:v>
                      </c:pt>
                      <c:pt idx="10407">
                        <c:v>180.5</c:v>
                      </c:pt>
                      <c:pt idx="10408">
                        <c:v>181.4</c:v>
                      </c:pt>
                      <c:pt idx="10409">
                        <c:v>179.7</c:v>
                      </c:pt>
                      <c:pt idx="10410">
                        <c:v>180.2</c:v>
                      </c:pt>
                      <c:pt idx="10411">
                        <c:v>180.6</c:v>
                      </c:pt>
                      <c:pt idx="10412">
                        <c:v>181.6</c:v>
                      </c:pt>
                      <c:pt idx="10413">
                        <c:v>180.7</c:v>
                      </c:pt>
                      <c:pt idx="10414">
                        <c:v>181.1</c:v>
                      </c:pt>
                      <c:pt idx="10415">
                        <c:v>180</c:v>
                      </c:pt>
                      <c:pt idx="10416">
                        <c:v>181.9</c:v>
                      </c:pt>
                      <c:pt idx="10417">
                        <c:v>179.4</c:v>
                      </c:pt>
                      <c:pt idx="10418">
                        <c:v>180.6</c:v>
                      </c:pt>
                      <c:pt idx="10419">
                        <c:v>179.6</c:v>
                      </c:pt>
                      <c:pt idx="10420">
                        <c:v>179.6</c:v>
                      </c:pt>
                      <c:pt idx="10421">
                        <c:v>181.1</c:v>
                      </c:pt>
                      <c:pt idx="10422">
                        <c:v>179.8</c:v>
                      </c:pt>
                      <c:pt idx="10423">
                        <c:v>180.3</c:v>
                      </c:pt>
                      <c:pt idx="10424">
                        <c:v>181.3</c:v>
                      </c:pt>
                      <c:pt idx="10425">
                        <c:v>179.6</c:v>
                      </c:pt>
                      <c:pt idx="10426">
                        <c:v>178.7</c:v>
                      </c:pt>
                      <c:pt idx="10427">
                        <c:v>180.6</c:v>
                      </c:pt>
                      <c:pt idx="10428">
                        <c:v>179.9</c:v>
                      </c:pt>
                      <c:pt idx="10429">
                        <c:v>179.1</c:v>
                      </c:pt>
                      <c:pt idx="10430">
                        <c:v>178.3</c:v>
                      </c:pt>
                      <c:pt idx="10431">
                        <c:v>178.3</c:v>
                      </c:pt>
                      <c:pt idx="10432">
                        <c:v>178.1</c:v>
                      </c:pt>
                      <c:pt idx="10433">
                        <c:v>180.1</c:v>
                      </c:pt>
                      <c:pt idx="10434">
                        <c:v>178.7</c:v>
                      </c:pt>
                      <c:pt idx="10435">
                        <c:v>176.5</c:v>
                      </c:pt>
                      <c:pt idx="10436">
                        <c:v>177.7</c:v>
                      </c:pt>
                      <c:pt idx="10437">
                        <c:v>180.3</c:v>
                      </c:pt>
                      <c:pt idx="10438">
                        <c:v>178.5</c:v>
                      </c:pt>
                      <c:pt idx="10439">
                        <c:v>179.1</c:v>
                      </c:pt>
                      <c:pt idx="10440">
                        <c:v>181.3</c:v>
                      </c:pt>
                      <c:pt idx="10441">
                        <c:v>179</c:v>
                      </c:pt>
                      <c:pt idx="10442">
                        <c:v>179.4</c:v>
                      </c:pt>
                      <c:pt idx="10443">
                        <c:v>179.3</c:v>
                      </c:pt>
                      <c:pt idx="10444">
                        <c:v>180.9</c:v>
                      </c:pt>
                      <c:pt idx="10445">
                        <c:v>179.2</c:v>
                      </c:pt>
                      <c:pt idx="10446">
                        <c:v>178.7</c:v>
                      </c:pt>
                      <c:pt idx="10447">
                        <c:v>178.3</c:v>
                      </c:pt>
                      <c:pt idx="10448">
                        <c:v>182.1</c:v>
                      </c:pt>
                      <c:pt idx="10449">
                        <c:v>178.5</c:v>
                      </c:pt>
                      <c:pt idx="10450">
                        <c:v>180.4</c:v>
                      </c:pt>
                      <c:pt idx="10451">
                        <c:v>179.6</c:v>
                      </c:pt>
                      <c:pt idx="10452">
                        <c:v>179.2</c:v>
                      </c:pt>
                      <c:pt idx="10453">
                        <c:v>178.7</c:v>
                      </c:pt>
                      <c:pt idx="10454">
                        <c:v>180.1</c:v>
                      </c:pt>
                      <c:pt idx="10455">
                        <c:v>179.5</c:v>
                      </c:pt>
                      <c:pt idx="10456">
                        <c:v>179.6</c:v>
                      </c:pt>
                      <c:pt idx="10457">
                        <c:v>178.9</c:v>
                      </c:pt>
                      <c:pt idx="10458">
                        <c:v>180.5</c:v>
                      </c:pt>
                      <c:pt idx="10459">
                        <c:v>179.2</c:v>
                      </c:pt>
                      <c:pt idx="10460">
                        <c:v>180.2</c:v>
                      </c:pt>
                      <c:pt idx="10461">
                        <c:v>181.7</c:v>
                      </c:pt>
                      <c:pt idx="10462">
                        <c:v>180.3</c:v>
                      </c:pt>
                      <c:pt idx="10463">
                        <c:v>179.3</c:v>
                      </c:pt>
                      <c:pt idx="10464">
                        <c:v>181.3</c:v>
                      </c:pt>
                      <c:pt idx="10465">
                        <c:v>179.9</c:v>
                      </c:pt>
                      <c:pt idx="10466">
                        <c:v>180</c:v>
                      </c:pt>
                      <c:pt idx="10467">
                        <c:v>178.3</c:v>
                      </c:pt>
                      <c:pt idx="10468">
                        <c:v>178.3</c:v>
                      </c:pt>
                      <c:pt idx="10469">
                        <c:v>180.1</c:v>
                      </c:pt>
                      <c:pt idx="10470">
                        <c:v>180.2</c:v>
                      </c:pt>
                      <c:pt idx="10471">
                        <c:v>179.7</c:v>
                      </c:pt>
                      <c:pt idx="10472">
                        <c:v>179.3</c:v>
                      </c:pt>
                      <c:pt idx="10473">
                        <c:v>181.3</c:v>
                      </c:pt>
                      <c:pt idx="10474">
                        <c:v>178.6</c:v>
                      </c:pt>
                      <c:pt idx="10475">
                        <c:v>179</c:v>
                      </c:pt>
                      <c:pt idx="10476">
                        <c:v>181.2</c:v>
                      </c:pt>
                      <c:pt idx="10477">
                        <c:v>180.8</c:v>
                      </c:pt>
                      <c:pt idx="10478">
                        <c:v>180</c:v>
                      </c:pt>
                      <c:pt idx="10479">
                        <c:v>178.8</c:v>
                      </c:pt>
                      <c:pt idx="10480">
                        <c:v>180.3</c:v>
                      </c:pt>
                      <c:pt idx="10481">
                        <c:v>177.9</c:v>
                      </c:pt>
                      <c:pt idx="10482">
                        <c:v>179</c:v>
                      </c:pt>
                      <c:pt idx="10483">
                        <c:v>179.9</c:v>
                      </c:pt>
                      <c:pt idx="10484">
                        <c:v>177.9</c:v>
                      </c:pt>
                      <c:pt idx="10485">
                        <c:v>179.6</c:v>
                      </c:pt>
                      <c:pt idx="10486">
                        <c:v>180.7</c:v>
                      </c:pt>
                      <c:pt idx="10487">
                        <c:v>179.2</c:v>
                      </c:pt>
                      <c:pt idx="10488">
                        <c:v>178.6</c:v>
                      </c:pt>
                      <c:pt idx="10489">
                        <c:v>179.3</c:v>
                      </c:pt>
                      <c:pt idx="10490">
                        <c:v>179</c:v>
                      </c:pt>
                      <c:pt idx="10491">
                        <c:v>179.4</c:v>
                      </c:pt>
                      <c:pt idx="10492">
                        <c:v>179.7</c:v>
                      </c:pt>
                      <c:pt idx="10493">
                        <c:v>179.5</c:v>
                      </c:pt>
                      <c:pt idx="10494">
                        <c:v>179.3</c:v>
                      </c:pt>
                      <c:pt idx="10495">
                        <c:v>178.7</c:v>
                      </c:pt>
                      <c:pt idx="10496">
                        <c:v>178.5</c:v>
                      </c:pt>
                      <c:pt idx="10497">
                        <c:v>180.8</c:v>
                      </c:pt>
                      <c:pt idx="10498">
                        <c:v>179.5</c:v>
                      </c:pt>
                      <c:pt idx="10499">
                        <c:v>178.1</c:v>
                      </c:pt>
                      <c:pt idx="10500">
                        <c:v>177.6</c:v>
                      </c:pt>
                      <c:pt idx="10501">
                        <c:v>179.6</c:v>
                      </c:pt>
                      <c:pt idx="10502">
                        <c:v>179.8</c:v>
                      </c:pt>
                      <c:pt idx="10503">
                        <c:v>178.6</c:v>
                      </c:pt>
                      <c:pt idx="10504">
                        <c:v>179.2</c:v>
                      </c:pt>
                      <c:pt idx="10505">
                        <c:v>180.4</c:v>
                      </c:pt>
                      <c:pt idx="10506">
                        <c:v>180.7</c:v>
                      </c:pt>
                      <c:pt idx="10507">
                        <c:v>180</c:v>
                      </c:pt>
                      <c:pt idx="10508">
                        <c:v>179.9</c:v>
                      </c:pt>
                      <c:pt idx="10509">
                        <c:v>180.8</c:v>
                      </c:pt>
                      <c:pt idx="10510">
                        <c:v>178.6</c:v>
                      </c:pt>
                      <c:pt idx="10511">
                        <c:v>178.2</c:v>
                      </c:pt>
                      <c:pt idx="10512">
                        <c:v>179.6</c:v>
                      </c:pt>
                      <c:pt idx="10513">
                        <c:v>180.6</c:v>
                      </c:pt>
                      <c:pt idx="10514">
                        <c:v>178.7</c:v>
                      </c:pt>
                      <c:pt idx="10515">
                        <c:v>179.4</c:v>
                      </c:pt>
                      <c:pt idx="10516">
                        <c:v>179.6</c:v>
                      </c:pt>
                      <c:pt idx="10517">
                        <c:v>179.6</c:v>
                      </c:pt>
                      <c:pt idx="10518">
                        <c:v>178.8</c:v>
                      </c:pt>
                      <c:pt idx="10519">
                        <c:v>178.4</c:v>
                      </c:pt>
                      <c:pt idx="10520">
                        <c:v>179</c:v>
                      </c:pt>
                      <c:pt idx="10521">
                        <c:v>178.6</c:v>
                      </c:pt>
                      <c:pt idx="10522">
                        <c:v>179.6</c:v>
                      </c:pt>
                      <c:pt idx="10523">
                        <c:v>179.1</c:v>
                      </c:pt>
                      <c:pt idx="10524">
                        <c:v>179.5</c:v>
                      </c:pt>
                      <c:pt idx="10525">
                        <c:v>179.2</c:v>
                      </c:pt>
                      <c:pt idx="10526">
                        <c:v>179.3</c:v>
                      </c:pt>
                      <c:pt idx="10527">
                        <c:v>178.8</c:v>
                      </c:pt>
                      <c:pt idx="10528">
                        <c:v>180</c:v>
                      </c:pt>
                      <c:pt idx="10529">
                        <c:v>180.9</c:v>
                      </c:pt>
                      <c:pt idx="10530">
                        <c:v>179.7</c:v>
                      </c:pt>
                      <c:pt idx="10531">
                        <c:v>179.1</c:v>
                      </c:pt>
                      <c:pt idx="10532">
                        <c:v>178.7</c:v>
                      </c:pt>
                      <c:pt idx="10533">
                        <c:v>178.3</c:v>
                      </c:pt>
                      <c:pt idx="10534">
                        <c:v>180.9</c:v>
                      </c:pt>
                      <c:pt idx="10535">
                        <c:v>178.9</c:v>
                      </c:pt>
                      <c:pt idx="10536">
                        <c:v>179.3</c:v>
                      </c:pt>
                      <c:pt idx="10537">
                        <c:v>179.8</c:v>
                      </c:pt>
                      <c:pt idx="10538">
                        <c:v>178.9</c:v>
                      </c:pt>
                      <c:pt idx="10539">
                        <c:v>178.3</c:v>
                      </c:pt>
                      <c:pt idx="10540">
                        <c:v>179.9</c:v>
                      </c:pt>
                      <c:pt idx="10541">
                        <c:v>180.1</c:v>
                      </c:pt>
                      <c:pt idx="10542">
                        <c:v>179.2</c:v>
                      </c:pt>
                      <c:pt idx="10543">
                        <c:v>177.5</c:v>
                      </c:pt>
                      <c:pt idx="10544">
                        <c:v>177.9</c:v>
                      </c:pt>
                      <c:pt idx="10545">
                        <c:v>179.1</c:v>
                      </c:pt>
                      <c:pt idx="10546">
                        <c:v>177.2</c:v>
                      </c:pt>
                      <c:pt idx="10547">
                        <c:v>179.9</c:v>
                      </c:pt>
                      <c:pt idx="10548">
                        <c:v>180</c:v>
                      </c:pt>
                      <c:pt idx="10549">
                        <c:v>178.4</c:v>
                      </c:pt>
                      <c:pt idx="10550">
                        <c:v>180.7</c:v>
                      </c:pt>
                      <c:pt idx="10551">
                        <c:v>179.1</c:v>
                      </c:pt>
                      <c:pt idx="10552">
                        <c:v>177.6</c:v>
                      </c:pt>
                      <c:pt idx="10553">
                        <c:v>179</c:v>
                      </c:pt>
                      <c:pt idx="10554">
                        <c:v>178.2</c:v>
                      </c:pt>
                      <c:pt idx="10555">
                        <c:v>178.5</c:v>
                      </c:pt>
                      <c:pt idx="10556">
                        <c:v>177.3</c:v>
                      </c:pt>
                      <c:pt idx="10557">
                        <c:v>180</c:v>
                      </c:pt>
                      <c:pt idx="10558">
                        <c:v>179.8</c:v>
                      </c:pt>
                      <c:pt idx="10559">
                        <c:v>179.9</c:v>
                      </c:pt>
                      <c:pt idx="10560">
                        <c:v>180.1</c:v>
                      </c:pt>
                      <c:pt idx="10561">
                        <c:v>180</c:v>
                      </c:pt>
                      <c:pt idx="10562">
                        <c:v>180.1</c:v>
                      </c:pt>
                      <c:pt idx="10563">
                        <c:v>180.1</c:v>
                      </c:pt>
                      <c:pt idx="10564">
                        <c:v>177</c:v>
                      </c:pt>
                      <c:pt idx="10565">
                        <c:v>179</c:v>
                      </c:pt>
                      <c:pt idx="10566">
                        <c:v>180.5</c:v>
                      </c:pt>
                      <c:pt idx="10567">
                        <c:v>179.4</c:v>
                      </c:pt>
                      <c:pt idx="10568">
                        <c:v>179.3</c:v>
                      </c:pt>
                      <c:pt idx="10569">
                        <c:v>182</c:v>
                      </c:pt>
                      <c:pt idx="10570">
                        <c:v>178.9</c:v>
                      </c:pt>
                      <c:pt idx="10571">
                        <c:v>180</c:v>
                      </c:pt>
                      <c:pt idx="10572">
                        <c:v>178.5</c:v>
                      </c:pt>
                      <c:pt idx="10573">
                        <c:v>180.5</c:v>
                      </c:pt>
                      <c:pt idx="10574">
                        <c:v>178.7</c:v>
                      </c:pt>
                      <c:pt idx="10575">
                        <c:v>178.2</c:v>
                      </c:pt>
                      <c:pt idx="10576">
                        <c:v>179</c:v>
                      </c:pt>
                      <c:pt idx="10577">
                        <c:v>181.3</c:v>
                      </c:pt>
                      <c:pt idx="10578">
                        <c:v>179.3</c:v>
                      </c:pt>
                      <c:pt idx="10579">
                        <c:v>179.4</c:v>
                      </c:pt>
                      <c:pt idx="10580">
                        <c:v>178.2</c:v>
                      </c:pt>
                      <c:pt idx="10581">
                        <c:v>178.7</c:v>
                      </c:pt>
                      <c:pt idx="10582">
                        <c:v>178.6</c:v>
                      </c:pt>
                      <c:pt idx="10583">
                        <c:v>178</c:v>
                      </c:pt>
                      <c:pt idx="10584">
                        <c:v>177.9</c:v>
                      </c:pt>
                      <c:pt idx="10585">
                        <c:v>179.4</c:v>
                      </c:pt>
                      <c:pt idx="10586">
                        <c:v>177.9</c:v>
                      </c:pt>
                      <c:pt idx="10587">
                        <c:v>179.8</c:v>
                      </c:pt>
                      <c:pt idx="10588">
                        <c:v>178.9</c:v>
                      </c:pt>
                      <c:pt idx="10589">
                        <c:v>179.9</c:v>
                      </c:pt>
                      <c:pt idx="10590">
                        <c:v>179.4</c:v>
                      </c:pt>
                      <c:pt idx="10591">
                        <c:v>178.5</c:v>
                      </c:pt>
                      <c:pt idx="10592">
                        <c:v>177.6</c:v>
                      </c:pt>
                      <c:pt idx="10593">
                        <c:v>178.7</c:v>
                      </c:pt>
                      <c:pt idx="10594">
                        <c:v>179.6</c:v>
                      </c:pt>
                      <c:pt idx="10595">
                        <c:v>177.8</c:v>
                      </c:pt>
                      <c:pt idx="10596">
                        <c:v>178.6</c:v>
                      </c:pt>
                      <c:pt idx="10597">
                        <c:v>179.2</c:v>
                      </c:pt>
                      <c:pt idx="10598">
                        <c:v>179.9</c:v>
                      </c:pt>
                      <c:pt idx="10599">
                        <c:v>179.3</c:v>
                      </c:pt>
                      <c:pt idx="10600">
                        <c:v>179.2</c:v>
                      </c:pt>
                      <c:pt idx="10601">
                        <c:v>178.6</c:v>
                      </c:pt>
                      <c:pt idx="10602">
                        <c:v>179.6</c:v>
                      </c:pt>
                      <c:pt idx="10603">
                        <c:v>179.6</c:v>
                      </c:pt>
                      <c:pt idx="10604">
                        <c:v>179</c:v>
                      </c:pt>
                      <c:pt idx="10605">
                        <c:v>180.3</c:v>
                      </c:pt>
                      <c:pt idx="10606">
                        <c:v>182.7</c:v>
                      </c:pt>
                      <c:pt idx="10607">
                        <c:v>177.3</c:v>
                      </c:pt>
                      <c:pt idx="10608">
                        <c:v>178.7</c:v>
                      </c:pt>
                      <c:pt idx="10609">
                        <c:v>178.6</c:v>
                      </c:pt>
                      <c:pt idx="10610">
                        <c:v>179.1</c:v>
                      </c:pt>
                      <c:pt idx="10611">
                        <c:v>178</c:v>
                      </c:pt>
                      <c:pt idx="10612">
                        <c:v>178.7</c:v>
                      </c:pt>
                      <c:pt idx="10613">
                        <c:v>178.9</c:v>
                      </c:pt>
                      <c:pt idx="10614">
                        <c:v>177.7</c:v>
                      </c:pt>
                      <c:pt idx="10615">
                        <c:v>179.1</c:v>
                      </c:pt>
                      <c:pt idx="10616">
                        <c:v>177.5</c:v>
                      </c:pt>
                      <c:pt idx="10617">
                        <c:v>177.2</c:v>
                      </c:pt>
                      <c:pt idx="10618">
                        <c:v>178.5</c:v>
                      </c:pt>
                      <c:pt idx="10619">
                        <c:v>178.6</c:v>
                      </c:pt>
                      <c:pt idx="10620">
                        <c:v>177.9</c:v>
                      </c:pt>
                      <c:pt idx="10621">
                        <c:v>176.7</c:v>
                      </c:pt>
                      <c:pt idx="10622">
                        <c:v>179.9</c:v>
                      </c:pt>
                      <c:pt idx="10623">
                        <c:v>179.6</c:v>
                      </c:pt>
                      <c:pt idx="10624">
                        <c:v>178.1</c:v>
                      </c:pt>
                      <c:pt idx="10625">
                        <c:v>179.9</c:v>
                      </c:pt>
                      <c:pt idx="10626">
                        <c:v>178.6</c:v>
                      </c:pt>
                      <c:pt idx="10627">
                        <c:v>180</c:v>
                      </c:pt>
                      <c:pt idx="10628">
                        <c:v>178.4</c:v>
                      </c:pt>
                      <c:pt idx="10629">
                        <c:v>178.4</c:v>
                      </c:pt>
                      <c:pt idx="10630">
                        <c:v>178.7</c:v>
                      </c:pt>
                      <c:pt idx="10631">
                        <c:v>179.8</c:v>
                      </c:pt>
                      <c:pt idx="10632">
                        <c:v>179.5</c:v>
                      </c:pt>
                      <c:pt idx="10633">
                        <c:v>178.7</c:v>
                      </c:pt>
                      <c:pt idx="10634">
                        <c:v>180.8</c:v>
                      </c:pt>
                      <c:pt idx="10635">
                        <c:v>179.6</c:v>
                      </c:pt>
                      <c:pt idx="10636">
                        <c:v>179.4</c:v>
                      </c:pt>
                      <c:pt idx="10637">
                        <c:v>179.8</c:v>
                      </c:pt>
                      <c:pt idx="10638">
                        <c:v>181</c:v>
                      </c:pt>
                      <c:pt idx="10639">
                        <c:v>179.5</c:v>
                      </c:pt>
                      <c:pt idx="10640">
                        <c:v>177.9</c:v>
                      </c:pt>
                      <c:pt idx="10641">
                        <c:v>178</c:v>
                      </c:pt>
                      <c:pt idx="10642">
                        <c:v>179</c:v>
                      </c:pt>
                      <c:pt idx="10643">
                        <c:v>178.7</c:v>
                      </c:pt>
                      <c:pt idx="10644">
                        <c:v>179.1</c:v>
                      </c:pt>
                      <c:pt idx="10645">
                        <c:v>177.9</c:v>
                      </c:pt>
                      <c:pt idx="10646">
                        <c:v>177.5</c:v>
                      </c:pt>
                      <c:pt idx="10647">
                        <c:v>179.9</c:v>
                      </c:pt>
                      <c:pt idx="10648">
                        <c:v>180.1</c:v>
                      </c:pt>
                      <c:pt idx="10649">
                        <c:v>179.3</c:v>
                      </c:pt>
                      <c:pt idx="10650">
                        <c:v>179.3</c:v>
                      </c:pt>
                      <c:pt idx="10651">
                        <c:v>179.2</c:v>
                      </c:pt>
                      <c:pt idx="10652">
                        <c:v>179.4</c:v>
                      </c:pt>
                      <c:pt idx="10653">
                        <c:v>177.9</c:v>
                      </c:pt>
                      <c:pt idx="10654">
                        <c:v>179</c:v>
                      </c:pt>
                      <c:pt idx="10655">
                        <c:v>180</c:v>
                      </c:pt>
                      <c:pt idx="10656">
                        <c:v>179.1</c:v>
                      </c:pt>
                      <c:pt idx="10657">
                        <c:v>178</c:v>
                      </c:pt>
                      <c:pt idx="10658">
                        <c:v>179.2</c:v>
                      </c:pt>
                      <c:pt idx="10659">
                        <c:v>179.9</c:v>
                      </c:pt>
                      <c:pt idx="10660">
                        <c:v>179.5</c:v>
                      </c:pt>
                      <c:pt idx="10661">
                        <c:v>178.6</c:v>
                      </c:pt>
                      <c:pt idx="10662">
                        <c:v>178</c:v>
                      </c:pt>
                      <c:pt idx="10663">
                        <c:v>178.3</c:v>
                      </c:pt>
                      <c:pt idx="10664">
                        <c:v>180.2</c:v>
                      </c:pt>
                      <c:pt idx="10665">
                        <c:v>177.8</c:v>
                      </c:pt>
                      <c:pt idx="10666">
                        <c:v>178.9</c:v>
                      </c:pt>
                      <c:pt idx="10667">
                        <c:v>180.6</c:v>
                      </c:pt>
                      <c:pt idx="10668">
                        <c:v>179.2</c:v>
                      </c:pt>
                      <c:pt idx="10669">
                        <c:v>179.7</c:v>
                      </c:pt>
                      <c:pt idx="10670">
                        <c:v>179.7</c:v>
                      </c:pt>
                      <c:pt idx="10671">
                        <c:v>180.1</c:v>
                      </c:pt>
                      <c:pt idx="10672">
                        <c:v>179</c:v>
                      </c:pt>
                      <c:pt idx="10673">
                        <c:v>176.7</c:v>
                      </c:pt>
                      <c:pt idx="10674">
                        <c:v>179.2</c:v>
                      </c:pt>
                      <c:pt idx="10675">
                        <c:v>179.5</c:v>
                      </c:pt>
                      <c:pt idx="10676">
                        <c:v>179.5</c:v>
                      </c:pt>
                      <c:pt idx="10677">
                        <c:v>179</c:v>
                      </c:pt>
                      <c:pt idx="10678">
                        <c:v>178.9</c:v>
                      </c:pt>
                      <c:pt idx="10679">
                        <c:v>178.6</c:v>
                      </c:pt>
                      <c:pt idx="10680">
                        <c:v>179.2</c:v>
                      </c:pt>
                      <c:pt idx="10681">
                        <c:v>177.8</c:v>
                      </c:pt>
                      <c:pt idx="10682">
                        <c:v>177.3</c:v>
                      </c:pt>
                      <c:pt idx="10683">
                        <c:v>176.6</c:v>
                      </c:pt>
                      <c:pt idx="10684">
                        <c:v>178.6</c:v>
                      </c:pt>
                      <c:pt idx="10685">
                        <c:v>177.1</c:v>
                      </c:pt>
                      <c:pt idx="10686">
                        <c:v>177.2</c:v>
                      </c:pt>
                      <c:pt idx="10687">
                        <c:v>178.4</c:v>
                      </c:pt>
                      <c:pt idx="10688">
                        <c:v>178.8</c:v>
                      </c:pt>
                      <c:pt idx="10689">
                        <c:v>177.3</c:v>
                      </c:pt>
                      <c:pt idx="10690">
                        <c:v>176.8</c:v>
                      </c:pt>
                      <c:pt idx="10691">
                        <c:v>178.5</c:v>
                      </c:pt>
                      <c:pt idx="10692">
                        <c:v>178.1</c:v>
                      </c:pt>
                      <c:pt idx="10693">
                        <c:v>178.1</c:v>
                      </c:pt>
                      <c:pt idx="10694">
                        <c:v>175.5</c:v>
                      </c:pt>
                      <c:pt idx="10695">
                        <c:v>177.6</c:v>
                      </c:pt>
                      <c:pt idx="10696">
                        <c:v>178.3</c:v>
                      </c:pt>
                      <c:pt idx="10697">
                        <c:v>177.1</c:v>
                      </c:pt>
                      <c:pt idx="10698">
                        <c:v>177.4</c:v>
                      </c:pt>
                      <c:pt idx="10699">
                        <c:v>179.1</c:v>
                      </c:pt>
                      <c:pt idx="10700">
                        <c:v>178.8</c:v>
                      </c:pt>
                      <c:pt idx="10701">
                        <c:v>176.8</c:v>
                      </c:pt>
                      <c:pt idx="10702">
                        <c:v>178.9</c:v>
                      </c:pt>
                      <c:pt idx="10703">
                        <c:v>179.1</c:v>
                      </c:pt>
                      <c:pt idx="10704">
                        <c:v>178</c:v>
                      </c:pt>
                      <c:pt idx="10705">
                        <c:v>177.2</c:v>
                      </c:pt>
                      <c:pt idx="10706">
                        <c:v>176.2</c:v>
                      </c:pt>
                      <c:pt idx="10707">
                        <c:v>179.3</c:v>
                      </c:pt>
                      <c:pt idx="10708">
                        <c:v>177.1</c:v>
                      </c:pt>
                      <c:pt idx="10709">
                        <c:v>178.1</c:v>
                      </c:pt>
                      <c:pt idx="10710">
                        <c:v>177.2</c:v>
                      </c:pt>
                      <c:pt idx="10711">
                        <c:v>177.6</c:v>
                      </c:pt>
                      <c:pt idx="10712">
                        <c:v>178.3</c:v>
                      </c:pt>
                      <c:pt idx="10713">
                        <c:v>179.5</c:v>
                      </c:pt>
                      <c:pt idx="10714">
                        <c:v>177.5</c:v>
                      </c:pt>
                      <c:pt idx="10715">
                        <c:v>178.1</c:v>
                      </c:pt>
                      <c:pt idx="10716">
                        <c:v>178.2</c:v>
                      </c:pt>
                      <c:pt idx="10717">
                        <c:v>177.5</c:v>
                      </c:pt>
                      <c:pt idx="10718">
                        <c:v>178.3</c:v>
                      </c:pt>
                      <c:pt idx="10719">
                        <c:v>178.3</c:v>
                      </c:pt>
                      <c:pt idx="10720">
                        <c:v>177.2</c:v>
                      </c:pt>
                      <c:pt idx="10721">
                        <c:v>177.6</c:v>
                      </c:pt>
                      <c:pt idx="10722">
                        <c:v>176.8</c:v>
                      </c:pt>
                      <c:pt idx="10723">
                        <c:v>176.9</c:v>
                      </c:pt>
                      <c:pt idx="10724">
                        <c:v>178.1</c:v>
                      </c:pt>
                      <c:pt idx="10725">
                        <c:v>177.2</c:v>
                      </c:pt>
                      <c:pt idx="10726">
                        <c:v>176</c:v>
                      </c:pt>
                      <c:pt idx="10727">
                        <c:v>176</c:v>
                      </c:pt>
                      <c:pt idx="10728">
                        <c:v>177.5</c:v>
                      </c:pt>
                      <c:pt idx="10729">
                        <c:v>177.7</c:v>
                      </c:pt>
                      <c:pt idx="10730">
                        <c:v>176.9</c:v>
                      </c:pt>
                      <c:pt idx="10731">
                        <c:v>177.1</c:v>
                      </c:pt>
                      <c:pt idx="10732">
                        <c:v>179.2</c:v>
                      </c:pt>
                      <c:pt idx="10733">
                        <c:v>177.1</c:v>
                      </c:pt>
                      <c:pt idx="10734">
                        <c:v>177.2</c:v>
                      </c:pt>
                      <c:pt idx="10735">
                        <c:v>178.6</c:v>
                      </c:pt>
                      <c:pt idx="10736">
                        <c:v>178.8</c:v>
                      </c:pt>
                      <c:pt idx="10737">
                        <c:v>178.9</c:v>
                      </c:pt>
                      <c:pt idx="10738">
                        <c:v>177.5</c:v>
                      </c:pt>
                      <c:pt idx="10739">
                        <c:v>178.7</c:v>
                      </c:pt>
                      <c:pt idx="10740">
                        <c:v>178.6</c:v>
                      </c:pt>
                      <c:pt idx="10741">
                        <c:v>177.5</c:v>
                      </c:pt>
                      <c:pt idx="10742">
                        <c:v>177.8</c:v>
                      </c:pt>
                      <c:pt idx="10743">
                        <c:v>179.5</c:v>
                      </c:pt>
                      <c:pt idx="10744">
                        <c:v>176.5</c:v>
                      </c:pt>
                      <c:pt idx="10745">
                        <c:v>179.9</c:v>
                      </c:pt>
                      <c:pt idx="10746">
                        <c:v>178.4</c:v>
                      </c:pt>
                      <c:pt idx="10747">
                        <c:v>178.4</c:v>
                      </c:pt>
                      <c:pt idx="10748">
                        <c:v>178.4</c:v>
                      </c:pt>
                      <c:pt idx="10749">
                        <c:v>178.3</c:v>
                      </c:pt>
                      <c:pt idx="10750">
                        <c:v>178.2</c:v>
                      </c:pt>
                      <c:pt idx="10751">
                        <c:v>177.8</c:v>
                      </c:pt>
                      <c:pt idx="10752">
                        <c:v>178.8</c:v>
                      </c:pt>
                      <c:pt idx="10753">
                        <c:v>179.7</c:v>
                      </c:pt>
                      <c:pt idx="10754">
                        <c:v>176.9</c:v>
                      </c:pt>
                      <c:pt idx="10755">
                        <c:v>176.8</c:v>
                      </c:pt>
                      <c:pt idx="10756">
                        <c:v>177.5</c:v>
                      </c:pt>
                      <c:pt idx="10757">
                        <c:v>178.3</c:v>
                      </c:pt>
                      <c:pt idx="10758">
                        <c:v>177.3</c:v>
                      </c:pt>
                      <c:pt idx="10759">
                        <c:v>176.9</c:v>
                      </c:pt>
                      <c:pt idx="10760">
                        <c:v>178.9</c:v>
                      </c:pt>
                      <c:pt idx="10761">
                        <c:v>178.3</c:v>
                      </c:pt>
                      <c:pt idx="10762">
                        <c:v>177.5</c:v>
                      </c:pt>
                      <c:pt idx="10763">
                        <c:v>176.3</c:v>
                      </c:pt>
                      <c:pt idx="10764">
                        <c:v>179.5</c:v>
                      </c:pt>
                      <c:pt idx="10765">
                        <c:v>177.9</c:v>
                      </c:pt>
                      <c:pt idx="10766">
                        <c:v>177</c:v>
                      </c:pt>
                      <c:pt idx="10767">
                        <c:v>178.9</c:v>
                      </c:pt>
                      <c:pt idx="10768">
                        <c:v>179.4</c:v>
                      </c:pt>
                      <c:pt idx="10769">
                        <c:v>178.7</c:v>
                      </c:pt>
                      <c:pt idx="10770">
                        <c:v>176.6</c:v>
                      </c:pt>
                      <c:pt idx="10771">
                        <c:v>177.5</c:v>
                      </c:pt>
                      <c:pt idx="10772">
                        <c:v>179.4</c:v>
                      </c:pt>
                      <c:pt idx="10773">
                        <c:v>177</c:v>
                      </c:pt>
                      <c:pt idx="10774">
                        <c:v>176.3</c:v>
                      </c:pt>
                      <c:pt idx="10775">
                        <c:v>175.8</c:v>
                      </c:pt>
                      <c:pt idx="10776">
                        <c:v>176.9</c:v>
                      </c:pt>
                      <c:pt idx="10777">
                        <c:v>176.8</c:v>
                      </c:pt>
                      <c:pt idx="10778">
                        <c:v>179.2</c:v>
                      </c:pt>
                      <c:pt idx="10779">
                        <c:v>178.2</c:v>
                      </c:pt>
                      <c:pt idx="10780">
                        <c:v>177.8</c:v>
                      </c:pt>
                      <c:pt idx="10781">
                        <c:v>177.4</c:v>
                      </c:pt>
                      <c:pt idx="10782">
                        <c:v>177.6</c:v>
                      </c:pt>
                      <c:pt idx="10783">
                        <c:v>177.6</c:v>
                      </c:pt>
                      <c:pt idx="10784">
                        <c:v>177.6</c:v>
                      </c:pt>
                      <c:pt idx="10785">
                        <c:v>178.8</c:v>
                      </c:pt>
                      <c:pt idx="10786">
                        <c:v>178.2</c:v>
                      </c:pt>
                      <c:pt idx="10787">
                        <c:v>177.4</c:v>
                      </c:pt>
                      <c:pt idx="10788">
                        <c:v>178.7</c:v>
                      </c:pt>
                      <c:pt idx="10789">
                        <c:v>177.8</c:v>
                      </c:pt>
                      <c:pt idx="10790">
                        <c:v>179.2</c:v>
                      </c:pt>
                      <c:pt idx="10791">
                        <c:v>177</c:v>
                      </c:pt>
                      <c:pt idx="10792">
                        <c:v>176.3</c:v>
                      </c:pt>
                      <c:pt idx="10793">
                        <c:v>178</c:v>
                      </c:pt>
                      <c:pt idx="10794">
                        <c:v>178.1</c:v>
                      </c:pt>
                      <c:pt idx="10795">
                        <c:v>176.4</c:v>
                      </c:pt>
                      <c:pt idx="10796">
                        <c:v>177.1</c:v>
                      </c:pt>
                      <c:pt idx="10797">
                        <c:v>179</c:v>
                      </c:pt>
                      <c:pt idx="10798">
                        <c:v>177.2</c:v>
                      </c:pt>
                      <c:pt idx="10799">
                        <c:v>176.5</c:v>
                      </c:pt>
                      <c:pt idx="10800">
                        <c:v>179.7</c:v>
                      </c:pt>
                      <c:pt idx="10801">
                        <c:v>177.3</c:v>
                      </c:pt>
                      <c:pt idx="10802">
                        <c:v>176.9</c:v>
                      </c:pt>
                      <c:pt idx="10803">
                        <c:v>174.7</c:v>
                      </c:pt>
                      <c:pt idx="10804">
                        <c:v>176.7</c:v>
                      </c:pt>
                      <c:pt idx="10805">
                        <c:v>177.6</c:v>
                      </c:pt>
                      <c:pt idx="10806">
                        <c:v>176.6</c:v>
                      </c:pt>
                      <c:pt idx="10807">
                        <c:v>179.2</c:v>
                      </c:pt>
                      <c:pt idx="10808">
                        <c:v>177.3</c:v>
                      </c:pt>
                      <c:pt idx="10809">
                        <c:v>177.3</c:v>
                      </c:pt>
                      <c:pt idx="10810">
                        <c:v>178.8</c:v>
                      </c:pt>
                      <c:pt idx="10811">
                        <c:v>177.1</c:v>
                      </c:pt>
                      <c:pt idx="10812">
                        <c:v>177.3</c:v>
                      </c:pt>
                      <c:pt idx="10813">
                        <c:v>176.6</c:v>
                      </c:pt>
                      <c:pt idx="10814">
                        <c:v>177.1</c:v>
                      </c:pt>
                      <c:pt idx="10815">
                        <c:v>178.3</c:v>
                      </c:pt>
                      <c:pt idx="10816">
                        <c:v>177.4</c:v>
                      </c:pt>
                      <c:pt idx="10817">
                        <c:v>180.2</c:v>
                      </c:pt>
                      <c:pt idx="10818">
                        <c:v>178.4</c:v>
                      </c:pt>
                      <c:pt idx="10819">
                        <c:v>177.2</c:v>
                      </c:pt>
                      <c:pt idx="10820">
                        <c:v>179.1</c:v>
                      </c:pt>
                      <c:pt idx="10821">
                        <c:v>179.2</c:v>
                      </c:pt>
                      <c:pt idx="10822">
                        <c:v>177.4</c:v>
                      </c:pt>
                      <c:pt idx="10823">
                        <c:v>176.3</c:v>
                      </c:pt>
                      <c:pt idx="10824">
                        <c:v>176.9</c:v>
                      </c:pt>
                      <c:pt idx="10825">
                        <c:v>178.9</c:v>
                      </c:pt>
                      <c:pt idx="10826">
                        <c:v>178.2</c:v>
                      </c:pt>
                      <c:pt idx="10827">
                        <c:v>177.9</c:v>
                      </c:pt>
                      <c:pt idx="10828">
                        <c:v>179.1</c:v>
                      </c:pt>
                      <c:pt idx="10829">
                        <c:v>179.3</c:v>
                      </c:pt>
                      <c:pt idx="10830">
                        <c:v>179.3</c:v>
                      </c:pt>
                      <c:pt idx="10831">
                        <c:v>178.6</c:v>
                      </c:pt>
                      <c:pt idx="10832">
                        <c:v>179.3</c:v>
                      </c:pt>
                      <c:pt idx="10833">
                        <c:v>178.1</c:v>
                      </c:pt>
                      <c:pt idx="10834">
                        <c:v>176.9</c:v>
                      </c:pt>
                      <c:pt idx="10835">
                        <c:v>174.5</c:v>
                      </c:pt>
                      <c:pt idx="10836">
                        <c:v>178.2</c:v>
                      </c:pt>
                      <c:pt idx="10837">
                        <c:v>179.2</c:v>
                      </c:pt>
                      <c:pt idx="10838">
                        <c:v>177.1</c:v>
                      </c:pt>
                      <c:pt idx="10839">
                        <c:v>177.4</c:v>
                      </c:pt>
                      <c:pt idx="10840">
                        <c:v>175.5</c:v>
                      </c:pt>
                      <c:pt idx="10841">
                        <c:v>177.1</c:v>
                      </c:pt>
                      <c:pt idx="10842">
                        <c:v>176.1</c:v>
                      </c:pt>
                      <c:pt idx="10843">
                        <c:v>175.7</c:v>
                      </c:pt>
                      <c:pt idx="10844">
                        <c:v>176</c:v>
                      </c:pt>
                      <c:pt idx="10845">
                        <c:v>176.8</c:v>
                      </c:pt>
                      <c:pt idx="10846">
                        <c:v>177.8</c:v>
                      </c:pt>
                      <c:pt idx="10847">
                        <c:v>177.6</c:v>
                      </c:pt>
                      <c:pt idx="10848">
                        <c:v>177.9</c:v>
                      </c:pt>
                      <c:pt idx="10849">
                        <c:v>179.5</c:v>
                      </c:pt>
                      <c:pt idx="10850">
                        <c:v>178.7</c:v>
                      </c:pt>
                      <c:pt idx="10851">
                        <c:v>176.3</c:v>
                      </c:pt>
                      <c:pt idx="10852">
                        <c:v>178.4</c:v>
                      </c:pt>
                      <c:pt idx="10853">
                        <c:v>178.9</c:v>
                      </c:pt>
                      <c:pt idx="10854">
                        <c:v>177</c:v>
                      </c:pt>
                      <c:pt idx="10855">
                        <c:v>176</c:v>
                      </c:pt>
                      <c:pt idx="10856">
                        <c:v>177.4</c:v>
                      </c:pt>
                      <c:pt idx="10857">
                        <c:v>178</c:v>
                      </c:pt>
                      <c:pt idx="10858">
                        <c:v>176.1</c:v>
                      </c:pt>
                      <c:pt idx="10859">
                        <c:v>175.9</c:v>
                      </c:pt>
                      <c:pt idx="10860">
                        <c:v>176.3</c:v>
                      </c:pt>
                      <c:pt idx="10861">
                        <c:v>177.4</c:v>
                      </c:pt>
                      <c:pt idx="10862">
                        <c:v>175.6</c:v>
                      </c:pt>
                      <c:pt idx="10863">
                        <c:v>176.5</c:v>
                      </c:pt>
                      <c:pt idx="10864">
                        <c:v>178.9</c:v>
                      </c:pt>
                      <c:pt idx="10865">
                        <c:v>176.7</c:v>
                      </c:pt>
                      <c:pt idx="10866">
                        <c:v>176.1</c:v>
                      </c:pt>
                      <c:pt idx="10867">
                        <c:v>176.4</c:v>
                      </c:pt>
                      <c:pt idx="10868">
                        <c:v>178.6</c:v>
                      </c:pt>
                      <c:pt idx="10869">
                        <c:v>176.4</c:v>
                      </c:pt>
                      <c:pt idx="10870">
                        <c:v>175.7</c:v>
                      </c:pt>
                      <c:pt idx="10871">
                        <c:v>176.2</c:v>
                      </c:pt>
                      <c:pt idx="10872">
                        <c:v>176.2</c:v>
                      </c:pt>
                      <c:pt idx="10873">
                        <c:v>178.4</c:v>
                      </c:pt>
                      <c:pt idx="10874">
                        <c:v>177.1</c:v>
                      </c:pt>
                      <c:pt idx="10875">
                        <c:v>175.5</c:v>
                      </c:pt>
                      <c:pt idx="10876">
                        <c:v>177.6</c:v>
                      </c:pt>
                      <c:pt idx="10877">
                        <c:v>176</c:v>
                      </c:pt>
                      <c:pt idx="10878">
                        <c:v>177.5</c:v>
                      </c:pt>
                      <c:pt idx="10879">
                        <c:v>176.8</c:v>
                      </c:pt>
                      <c:pt idx="10880">
                        <c:v>177.6</c:v>
                      </c:pt>
                      <c:pt idx="10881">
                        <c:v>178.2</c:v>
                      </c:pt>
                      <c:pt idx="10882">
                        <c:v>177.1</c:v>
                      </c:pt>
                      <c:pt idx="10883">
                        <c:v>176.3</c:v>
                      </c:pt>
                      <c:pt idx="10884">
                        <c:v>177.1</c:v>
                      </c:pt>
                      <c:pt idx="10885">
                        <c:v>176.6</c:v>
                      </c:pt>
                      <c:pt idx="10886">
                        <c:v>175.1</c:v>
                      </c:pt>
                      <c:pt idx="10887">
                        <c:v>175.6</c:v>
                      </c:pt>
                      <c:pt idx="10888">
                        <c:v>176.1</c:v>
                      </c:pt>
                      <c:pt idx="10889">
                        <c:v>177.4</c:v>
                      </c:pt>
                      <c:pt idx="10890">
                        <c:v>176.7</c:v>
                      </c:pt>
                      <c:pt idx="10891">
                        <c:v>175.6</c:v>
                      </c:pt>
                      <c:pt idx="10892">
                        <c:v>177.8</c:v>
                      </c:pt>
                      <c:pt idx="10893">
                        <c:v>176.4</c:v>
                      </c:pt>
                      <c:pt idx="10894">
                        <c:v>174.6</c:v>
                      </c:pt>
                      <c:pt idx="10895">
                        <c:v>177.5</c:v>
                      </c:pt>
                      <c:pt idx="10896">
                        <c:v>176.9</c:v>
                      </c:pt>
                      <c:pt idx="10897">
                        <c:v>176.9</c:v>
                      </c:pt>
                      <c:pt idx="10898">
                        <c:v>175.4</c:v>
                      </c:pt>
                      <c:pt idx="10899">
                        <c:v>178.1</c:v>
                      </c:pt>
                      <c:pt idx="10900">
                        <c:v>176.3</c:v>
                      </c:pt>
                      <c:pt idx="10901">
                        <c:v>175.4</c:v>
                      </c:pt>
                      <c:pt idx="10902">
                        <c:v>177.7</c:v>
                      </c:pt>
                      <c:pt idx="10903">
                        <c:v>176.1</c:v>
                      </c:pt>
                      <c:pt idx="10904">
                        <c:v>176</c:v>
                      </c:pt>
                      <c:pt idx="10905">
                        <c:v>177.3</c:v>
                      </c:pt>
                      <c:pt idx="10906">
                        <c:v>176.8</c:v>
                      </c:pt>
                      <c:pt idx="10907">
                        <c:v>177.5</c:v>
                      </c:pt>
                      <c:pt idx="10908">
                        <c:v>177.4</c:v>
                      </c:pt>
                      <c:pt idx="10909">
                        <c:v>177.2</c:v>
                      </c:pt>
                      <c:pt idx="10910">
                        <c:v>178.4</c:v>
                      </c:pt>
                      <c:pt idx="10911">
                        <c:v>176.3</c:v>
                      </c:pt>
                      <c:pt idx="10912">
                        <c:v>178.3</c:v>
                      </c:pt>
                      <c:pt idx="10913">
                        <c:v>176.4</c:v>
                      </c:pt>
                      <c:pt idx="10914">
                        <c:v>176.1</c:v>
                      </c:pt>
                      <c:pt idx="10915">
                        <c:v>179</c:v>
                      </c:pt>
                      <c:pt idx="10916">
                        <c:v>176.8</c:v>
                      </c:pt>
                      <c:pt idx="10917">
                        <c:v>177.1</c:v>
                      </c:pt>
                      <c:pt idx="10918">
                        <c:v>176.1</c:v>
                      </c:pt>
                      <c:pt idx="10919">
                        <c:v>176.2</c:v>
                      </c:pt>
                      <c:pt idx="10920">
                        <c:v>176.4</c:v>
                      </c:pt>
                      <c:pt idx="10921">
                        <c:v>176.5</c:v>
                      </c:pt>
                      <c:pt idx="10922">
                        <c:v>176.8</c:v>
                      </c:pt>
                      <c:pt idx="10923">
                        <c:v>177.1</c:v>
                      </c:pt>
                      <c:pt idx="10924">
                        <c:v>177.6</c:v>
                      </c:pt>
                      <c:pt idx="10925">
                        <c:v>174.3</c:v>
                      </c:pt>
                      <c:pt idx="10926">
                        <c:v>176.4</c:v>
                      </c:pt>
                      <c:pt idx="10927">
                        <c:v>178</c:v>
                      </c:pt>
                      <c:pt idx="10928">
                        <c:v>179.1</c:v>
                      </c:pt>
                      <c:pt idx="10929">
                        <c:v>175.7</c:v>
                      </c:pt>
                      <c:pt idx="10930">
                        <c:v>176.3</c:v>
                      </c:pt>
                      <c:pt idx="10931">
                        <c:v>177.5</c:v>
                      </c:pt>
                      <c:pt idx="10932">
                        <c:v>177</c:v>
                      </c:pt>
                      <c:pt idx="10933">
                        <c:v>175.1</c:v>
                      </c:pt>
                      <c:pt idx="10934">
                        <c:v>176.6</c:v>
                      </c:pt>
                      <c:pt idx="10935">
                        <c:v>176.6</c:v>
                      </c:pt>
                      <c:pt idx="10936">
                        <c:v>177.2</c:v>
                      </c:pt>
                      <c:pt idx="10937">
                        <c:v>177</c:v>
                      </c:pt>
                      <c:pt idx="10938">
                        <c:v>174.9</c:v>
                      </c:pt>
                      <c:pt idx="10939">
                        <c:v>176.4</c:v>
                      </c:pt>
                      <c:pt idx="10940">
                        <c:v>177.1</c:v>
                      </c:pt>
                      <c:pt idx="10941">
                        <c:v>177</c:v>
                      </c:pt>
                      <c:pt idx="10942">
                        <c:v>176.1</c:v>
                      </c:pt>
                      <c:pt idx="10943">
                        <c:v>176.7</c:v>
                      </c:pt>
                      <c:pt idx="10944">
                        <c:v>176.3</c:v>
                      </c:pt>
                      <c:pt idx="10945">
                        <c:v>175.2</c:v>
                      </c:pt>
                      <c:pt idx="10946">
                        <c:v>177.8</c:v>
                      </c:pt>
                      <c:pt idx="10947">
                        <c:v>178.2</c:v>
                      </c:pt>
                      <c:pt idx="10948">
                        <c:v>177.8</c:v>
                      </c:pt>
                      <c:pt idx="10949">
                        <c:v>175.9</c:v>
                      </c:pt>
                      <c:pt idx="10950">
                        <c:v>175.8</c:v>
                      </c:pt>
                      <c:pt idx="10951">
                        <c:v>176.7</c:v>
                      </c:pt>
                      <c:pt idx="10952">
                        <c:v>176.6</c:v>
                      </c:pt>
                      <c:pt idx="10953">
                        <c:v>177.4</c:v>
                      </c:pt>
                      <c:pt idx="10954">
                        <c:v>176.7</c:v>
                      </c:pt>
                      <c:pt idx="10955">
                        <c:v>179.1</c:v>
                      </c:pt>
                      <c:pt idx="10956">
                        <c:v>176.3</c:v>
                      </c:pt>
                      <c:pt idx="10957">
                        <c:v>178.4</c:v>
                      </c:pt>
                      <c:pt idx="10958">
                        <c:v>178.6</c:v>
                      </c:pt>
                      <c:pt idx="10959">
                        <c:v>178.4</c:v>
                      </c:pt>
                      <c:pt idx="10960">
                        <c:v>176.4</c:v>
                      </c:pt>
                      <c:pt idx="10961">
                        <c:v>176.4</c:v>
                      </c:pt>
                      <c:pt idx="10962">
                        <c:v>177.8</c:v>
                      </c:pt>
                      <c:pt idx="10963">
                        <c:v>176.9</c:v>
                      </c:pt>
                      <c:pt idx="10964">
                        <c:v>177.2</c:v>
                      </c:pt>
                      <c:pt idx="10965">
                        <c:v>176.8</c:v>
                      </c:pt>
                      <c:pt idx="10966">
                        <c:v>175</c:v>
                      </c:pt>
                      <c:pt idx="10967">
                        <c:v>176.9</c:v>
                      </c:pt>
                      <c:pt idx="10968">
                        <c:v>176.8</c:v>
                      </c:pt>
                      <c:pt idx="10969">
                        <c:v>176.8</c:v>
                      </c:pt>
                      <c:pt idx="10970">
                        <c:v>176.2</c:v>
                      </c:pt>
                      <c:pt idx="10971">
                        <c:v>178.7</c:v>
                      </c:pt>
                      <c:pt idx="10972">
                        <c:v>175.1</c:v>
                      </c:pt>
                      <c:pt idx="10973">
                        <c:v>175.9</c:v>
                      </c:pt>
                      <c:pt idx="10974">
                        <c:v>178.1</c:v>
                      </c:pt>
                      <c:pt idx="10975">
                        <c:v>175.8</c:v>
                      </c:pt>
                      <c:pt idx="10976">
                        <c:v>175.3</c:v>
                      </c:pt>
                      <c:pt idx="10977">
                        <c:v>178.4</c:v>
                      </c:pt>
                      <c:pt idx="10978">
                        <c:v>178</c:v>
                      </c:pt>
                      <c:pt idx="10979">
                        <c:v>176.2</c:v>
                      </c:pt>
                      <c:pt idx="10980">
                        <c:v>175.5</c:v>
                      </c:pt>
                      <c:pt idx="10981">
                        <c:v>177.1</c:v>
                      </c:pt>
                      <c:pt idx="10982">
                        <c:v>177.5</c:v>
                      </c:pt>
                      <c:pt idx="10983">
                        <c:v>176.9</c:v>
                      </c:pt>
                      <c:pt idx="10984">
                        <c:v>176.9</c:v>
                      </c:pt>
                      <c:pt idx="10985">
                        <c:v>178.1</c:v>
                      </c:pt>
                      <c:pt idx="10986">
                        <c:v>176.4</c:v>
                      </c:pt>
                      <c:pt idx="10987">
                        <c:v>177.1</c:v>
                      </c:pt>
                      <c:pt idx="10988">
                        <c:v>176.7</c:v>
                      </c:pt>
                      <c:pt idx="10989">
                        <c:v>178.2</c:v>
                      </c:pt>
                      <c:pt idx="10990">
                        <c:v>176.2</c:v>
                      </c:pt>
                      <c:pt idx="10991">
                        <c:v>174.5</c:v>
                      </c:pt>
                      <c:pt idx="10992">
                        <c:v>177.3</c:v>
                      </c:pt>
                      <c:pt idx="10993">
                        <c:v>176.9</c:v>
                      </c:pt>
                      <c:pt idx="10994">
                        <c:v>175.5</c:v>
                      </c:pt>
                      <c:pt idx="10995">
                        <c:v>177.5</c:v>
                      </c:pt>
                      <c:pt idx="10996">
                        <c:v>175.2</c:v>
                      </c:pt>
                      <c:pt idx="10997">
                        <c:v>177.1</c:v>
                      </c:pt>
                      <c:pt idx="10998">
                        <c:v>177.7</c:v>
                      </c:pt>
                      <c:pt idx="10999">
                        <c:v>175.6</c:v>
                      </c:pt>
                      <c:pt idx="11000">
                        <c:v>177.5</c:v>
                      </c:pt>
                      <c:pt idx="11001">
                        <c:v>176.7</c:v>
                      </c:pt>
                      <c:pt idx="11002">
                        <c:v>178</c:v>
                      </c:pt>
                      <c:pt idx="11003">
                        <c:v>176.6</c:v>
                      </c:pt>
                      <c:pt idx="11004">
                        <c:v>176.9</c:v>
                      </c:pt>
                      <c:pt idx="11005">
                        <c:v>178.5</c:v>
                      </c:pt>
                      <c:pt idx="11006">
                        <c:v>176</c:v>
                      </c:pt>
                      <c:pt idx="11007">
                        <c:v>176.2</c:v>
                      </c:pt>
                      <c:pt idx="11008">
                        <c:v>178</c:v>
                      </c:pt>
                      <c:pt idx="11009">
                        <c:v>178.1</c:v>
                      </c:pt>
                      <c:pt idx="11010">
                        <c:v>177.4</c:v>
                      </c:pt>
                      <c:pt idx="11011">
                        <c:v>176</c:v>
                      </c:pt>
                      <c:pt idx="11012">
                        <c:v>175.7</c:v>
                      </c:pt>
                      <c:pt idx="11013">
                        <c:v>177.2</c:v>
                      </c:pt>
                      <c:pt idx="11014">
                        <c:v>175.6</c:v>
                      </c:pt>
                      <c:pt idx="11015">
                        <c:v>176</c:v>
                      </c:pt>
                      <c:pt idx="11016">
                        <c:v>178.2</c:v>
                      </c:pt>
                      <c:pt idx="11017">
                        <c:v>176.6</c:v>
                      </c:pt>
                      <c:pt idx="11018">
                        <c:v>176.7</c:v>
                      </c:pt>
                      <c:pt idx="11019">
                        <c:v>179.6</c:v>
                      </c:pt>
                      <c:pt idx="11020">
                        <c:v>179.3</c:v>
                      </c:pt>
                      <c:pt idx="11021">
                        <c:v>177</c:v>
                      </c:pt>
                      <c:pt idx="11022">
                        <c:v>176.4</c:v>
                      </c:pt>
                      <c:pt idx="11023">
                        <c:v>178</c:v>
                      </c:pt>
                      <c:pt idx="11024">
                        <c:v>177</c:v>
                      </c:pt>
                      <c:pt idx="11025">
                        <c:v>175.5</c:v>
                      </c:pt>
                      <c:pt idx="11026">
                        <c:v>177.4</c:v>
                      </c:pt>
                      <c:pt idx="11027">
                        <c:v>176.4</c:v>
                      </c:pt>
                      <c:pt idx="11028">
                        <c:v>176.4</c:v>
                      </c:pt>
                      <c:pt idx="11029">
                        <c:v>177.9</c:v>
                      </c:pt>
                      <c:pt idx="11030">
                        <c:v>175.4</c:v>
                      </c:pt>
                      <c:pt idx="11031">
                        <c:v>176</c:v>
                      </c:pt>
                      <c:pt idx="11032">
                        <c:v>176.1</c:v>
                      </c:pt>
                      <c:pt idx="11033">
                        <c:v>176.6</c:v>
                      </c:pt>
                      <c:pt idx="11034">
                        <c:v>176.9</c:v>
                      </c:pt>
                      <c:pt idx="11035">
                        <c:v>177.2</c:v>
                      </c:pt>
                      <c:pt idx="11036">
                        <c:v>176.6</c:v>
                      </c:pt>
                      <c:pt idx="11037">
                        <c:v>177.9</c:v>
                      </c:pt>
                      <c:pt idx="11038">
                        <c:v>176.1</c:v>
                      </c:pt>
                      <c:pt idx="11039">
                        <c:v>178</c:v>
                      </c:pt>
                      <c:pt idx="11040">
                        <c:v>177.4</c:v>
                      </c:pt>
                      <c:pt idx="11041">
                        <c:v>175.5</c:v>
                      </c:pt>
                      <c:pt idx="11042">
                        <c:v>175.7</c:v>
                      </c:pt>
                      <c:pt idx="11043">
                        <c:v>176.5</c:v>
                      </c:pt>
                      <c:pt idx="11044">
                        <c:v>176</c:v>
                      </c:pt>
                      <c:pt idx="11045">
                        <c:v>176.5</c:v>
                      </c:pt>
                      <c:pt idx="11046">
                        <c:v>177.2</c:v>
                      </c:pt>
                      <c:pt idx="11047">
                        <c:v>177.6</c:v>
                      </c:pt>
                      <c:pt idx="11048">
                        <c:v>176.7</c:v>
                      </c:pt>
                      <c:pt idx="11049">
                        <c:v>176.1</c:v>
                      </c:pt>
                      <c:pt idx="11050">
                        <c:v>177.9</c:v>
                      </c:pt>
                      <c:pt idx="11051">
                        <c:v>176.3</c:v>
                      </c:pt>
                      <c:pt idx="11052">
                        <c:v>175.6</c:v>
                      </c:pt>
                      <c:pt idx="11053">
                        <c:v>174.8</c:v>
                      </c:pt>
                      <c:pt idx="11054">
                        <c:v>176.2</c:v>
                      </c:pt>
                      <c:pt idx="11055">
                        <c:v>177</c:v>
                      </c:pt>
                      <c:pt idx="11056">
                        <c:v>175.8</c:v>
                      </c:pt>
                      <c:pt idx="11057">
                        <c:v>177.5</c:v>
                      </c:pt>
                      <c:pt idx="11058">
                        <c:v>177</c:v>
                      </c:pt>
                      <c:pt idx="11059">
                        <c:v>177.6</c:v>
                      </c:pt>
                      <c:pt idx="11060">
                        <c:v>178.7</c:v>
                      </c:pt>
                      <c:pt idx="11061">
                        <c:v>175.5</c:v>
                      </c:pt>
                      <c:pt idx="11062">
                        <c:v>176.2</c:v>
                      </c:pt>
                      <c:pt idx="11063">
                        <c:v>176</c:v>
                      </c:pt>
                      <c:pt idx="11064">
                        <c:v>176</c:v>
                      </c:pt>
                      <c:pt idx="11065">
                        <c:v>175.6</c:v>
                      </c:pt>
                      <c:pt idx="11066">
                        <c:v>176.7</c:v>
                      </c:pt>
                      <c:pt idx="11067">
                        <c:v>177.2</c:v>
                      </c:pt>
                      <c:pt idx="11068">
                        <c:v>177.8</c:v>
                      </c:pt>
                      <c:pt idx="11069">
                        <c:v>175.2</c:v>
                      </c:pt>
                      <c:pt idx="11070">
                        <c:v>177.1</c:v>
                      </c:pt>
                      <c:pt idx="11071">
                        <c:v>176.8</c:v>
                      </c:pt>
                      <c:pt idx="11072">
                        <c:v>176.7</c:v>
                      </c:pt>
                      <c:pt idx="11073">
                        <c:v>176.3</c:v>
                      </c:pt>
                      <c:pt idx="11074">
                        <c:v>174.3</c:v>
                      </c:pt>
                      <c:pt idx="11075">
                        <c:v>175.1</c:v>
                      </c:pt>
                      <c:pt idx="11076">
                        <c:v>175.2</c:v>
                      </c:pt>
                      <c:pt idx="11077">
                        <c:v>175.9</c:v>
                      </c:pt>
                      <c:pt idx="11078">
                        <c:v>176.9</c:v>
                      </c:pt>
                      <c:pt idx="11079">
                        <c:v>177.7</c:v>
                      </c:pt>
                      <c:pt idx="11080">
                        <c:v>175.2</c:v>
                      </c:pt>
                      <c:pt idx="11081">
                        <c:v>176.7</c:v>
                      </c:pt>
                      <c:pt idx="11082">
                        <c:v>177.5</c:v>
                      </c:pt>
                      <c:pt idx="11083">
                        <c:v>177.9</c:v>
                      </c:pt>
                      <c:pt idx="11084">
                        <c:v>175.9</c:v>
                      </c:pt>
                      <c:pt idx="11085">
                        <c:v>174</c:v>
                      </c:pt>
                      <c:pt idx="11086">
                        <c:v>178.8</c:v>
                      </c:pt>
                      <c:pt idx="11087">
                        <c:v>175.9</c:v>
                      </c:pt>
                      <c:pt idx="11088">
                        <c:v>176.3</c:v>
                      </c:pt>
                      <c:pt idx="11089">
                        <c:v>176.1</c:v>
                      </c:pt>
                      <c:pt idx="11090">
                        <c:v>176.4</c:v>
                      </c:pt>
                      <c:pt idx="11091">
                        <c:v>175.7</c:v>
                      </c:pt>
                      <c:pt idx="11092">
                        <c:v>176.9</c:v>
                      </c:pt>
                      <c:pt idx="11093">
                        <c:v>175.2</c:v>
                      </c:pt>
                      <c:pt idx="11094">
                        <c:v>175.2</c:v>
                      </c:pt>
                      <c:pt idx="11095">
                        <c:v>175.8</c:v>
                      </c:pt>
                      <c:pt idx="11096">
                        <c:v>175.1</c:v>
                      </c:pt>
                      <c:pt idx="11097">
                        <c:v>175.2</c:v>
                      </c:pt>
                      <c:pt idx="11098">
                        <c:v>177</c:v>
                      </c:pt>
                      <c:pt idx="11099">
                        <c:v>179</c:v>
                      </c:pt>
                      <c:pt idx="11100">
                        <c:v>176.5</c:v>
                      </c:pt>
                      <c:pt idx="11101">
                        <c:v>176.1</c:v>
                      </c:pt>
                      <c:pt idx="11102">
                        <c:v>177.5</c:v>
                      </c:pt>
                      <c:pt idx="11103">
                        <c:v>177.8</c:v>
                      </c:pt>
                      <c:pt idx="11104">
                        <c:v>176.1</c:v>
                      </c:pt>
                      <c:pt idx="11105">
                        <c:v>175.3</c:v>
                      </c:pt>
                      <c:pt idx="11106">
                        <c:v>177.4</c:v>
                      </c:pt>
                      <c:pt idx="11107">
                        <c:v>176.9</c:v>
                      </c:pt>
                      <c:pt idx="11108">
                        <c:v>177.5</c:v>
                      </c:pt>
                      <c:pt idx="11109">
                        <c:v>175.6</c:v>
                      </c:pt>
                      <c:pt idx="11110">
                        <c:v>177.5</c:v>
                      </c:pt>
                      <c:pt idx="11111">
                        <c:v>176.6</c:v>
                      </c:pt>
                      <c:pt idx="11112">
                        <c:v>176.1</c:v>
                      </c:pt>
                      <c:pt idx="11113">
                        <c:v>177.4</c:v>
                      </c:pt>
                      <c:pt idx="11114">
                        <c:v>178.7</c:v>
                      </c:pt>
                      <c:pt idx="11115">
                        <c:v>176.9</c:v>
                      </c:pt>
                      <c:pt idx="11116">
                        <c:v>174.8</c:v>
                      </c:pt>
                      <c:pt idx="11117">
                        <c:v>176.6</c:v>
                      </c:pt>
                      <c:pt idx="11118">
                        <c:v>178.5</c:v>
                      </c:pt>
                      <c:pt idx="11119">
                        <c:v>175.3</c:v>
                      </c:pt>
                      <c:pt idx="11120">
                        <c:v>175.9</c:v>
                      </c:pt>
                      <c:pt idx="11121">
                        <c:v>176</c:v>
                      </c:pt>
                      <c:pt idx="11122">
                        <c:v>175.5</c:v>
                      </c:pt>
                      <c:pt idx="11123">
                        <c:v>175.3</c:v>
                      </c:pt>
                      <c:pt idx="11124">
                        <c:v>173.4</c:v>
                      </c:pt>
                      <c:pt idx="11125">
                        <c:v>174.7</c:v>
                      </c:pt>
                      <c:pt idx="11126">
                        <c:v>177</c:v>
                      </c:pt>
                      <c:pt idx="11127">
                        <c:v>174.7</c:v>
                      </c:pt>
                      <c:pt idx="11128">
                        <c:v>176.6</c:v>
                      </c:pt>
                      <c:pt idx="11129">
                        <c:v>176.1</c:v>
                      </c:pt>
                      <c:pt idx="11130">
                        <c:v>179.9</c:v>
                      </c:pt>
                      <c:pt idx="11131">
                        <c:v>177.1</c:v>
                      </c:pt>
                      <c:pt idx="11132">
                        <c:v>175.8</c:v>
                      </c:pt>
                      <c:pt idx="11133">
                        <c:v>177.5</c:v>
                      </c:pt>
                      <c:pt idx="11134">
                        <c:v>177.7</c:v>
                      </c:pt>
                      <c:pt idx="11135">
                        <c:v>177.7</c:v>
                      </c:pt>
                      <c:pt idx="11136">
                        <c:v>175.1</c:v>
                      </c:pt>
                      <c:pt idx="11137">
                        <c:v>175.7</c:v>
                      </c:pt>
                      <c:pt idx="11138">
                        <c:v>177.2</c:v>
                      </c:pt>
                      <c:pt idx="11139">
                        <c:v>176.6</c:v>
                      </c:pt>
                      <c:pt idx="11140">
                        <c:v>174.8</c:v>
                      </c:pt>
                      <c:pt idx="11141">
                        <c:v>175.6</c:v>
                      </c:pt>
                      <c:pt idx="11142">
                        <c:v>176.9</c:v>
                      </c:pt>
                      <c:pt idx="11143">
                        <c:v>175.4</c:v>
                      </c:pt>
                      <c:pt idx="11144">
                        <c:v>176</c:v>
                      </c:pt>
                      <c:pt idx="11145">
                        <c:v>179.4</c:v>
                      </c:pt>
                      <c:pt idx="11146">
                        <c:v>178.5</c:v>
                      </c:pt>
                      <c:pt idx="11147">
                        <c:v>174.8</c:v>
                      </c:pt>
                      <c:pt idx="11148">
                        <c:v>177.7</c:v>
                      </c:pt>
                      <c:pt idx="11149">
                        <c:v>176.9</c:v>
                      </c:pt>
                      <c:pt idx="11150">
                        <c:v>177</c:v>
                      </c:pt>
                      <c:pt idx="11151">
                        <c:v>176.2</c:v>
                      </c:pt>
                      <c:pt idx="11152">
                        <c:v>176.8</c:v>
                      </c:pt>
                      <c:pt idx="11153">
                        <c:v>178.4</c:v>
                      </c:pt>
                      <c:pt idx="11154">
                        <c:v>177.9</c:v>
                      </c:pt>
                      <c:pt idx="11155">
                        <c:v>176.7</c:v>
                      </c:pt>
                      <c:pt idx="11156">
                        <c:v>176.1</c:v>
                      </c:pt>
                      <c:pt idx="11157">
                        <c:v>177.8</c:v>
                      </c:pt>
                      <c:pt idx="11158">
                        <c:v>178.5</c:v>
                      </c:pt>
                      <c:pt idx="11159">
                        <c:v>176.9</c:v>
                      </c:pt>
                      <c:pt idx="11160">
                        <c:v>176.5</c:v>
                      </c:pt>
                      <c:pt idx="11161">
                        <c:v>178.5</c:v>
                      </c:pt>
                      <c:pt idx="11162">
                        <c:v>178.6</c:v>
                      </c:pt>
                      <c:pt idx="11163">
                        <c:v>174.1</c:v>
                      </c:pt>
                      <c:pt idx="11164">
                        <c:v>176.9</c:v>
                      </c:pt>
                      <c:pt idx="11165">
                        <c:v>178.2</c:v>
                      </c:pt>
                      <c:pt idx="11166">
                        <c:v>176</c:v>
                      </c:pt>
                      <c:pt idx="11167">
                        <c:v>175.4</c:v>
                      </c:pt>
                      <c:pt idx="11168">
                        <c:v>175.6</c:v>
                      </c:pt>
                      <c:pt idx="11169">
                        <c:v>178.9</c:v>
                      </c:pt>
                      <c:pt idx="11170">
                        <c:v>175.7</c:v>
                      </c:pt>
                      <c:pt idx="11171">
                        <c:v>176.6</c:v>
                      </c:pt>
                      <c:pt idx="11172">
                        <c:v>177.1</c:v>
                      </c:pt>
                      <c:pt idx="11173">
                        <c:v>177.2</c:v>
                      </c:pt>
                      <c:pt idx="11174">
                        <c:v>176.8</c:v>
                      </c:pt>
                      <c:pt idx="11175">
                        <c:v>175.4</c:v>
                      </c:pt>
                      <c:pt idx="11176">
                        <c:v>178.8</c:v>
                      </c:pt>
                      <c:pt idx="11177">
                        <c:v>177.5</c:v>
                      </c:pt>
                      <c:pt idx="11178">
                        <c:v>177</c:v>
                      </c:pt>
                      <c:pt idx="11179">
                        <c:v>177.5</c:v>
                      </c:pt>
                      <c:pt idx="11180">
                        <c:v>178</c:v>
                      </c:pt>
                      <c:pt idx="11181">
                        <c:v>178.3</c:v>
                      </c:pt>
                      <c:pt idx="11182">
                        <c:v>176.4</c:v>
                      </c:pt>
                      <c:pt idx="11183">
                        <c:v>177.7</c:v>
                      </c:pt>
                      <c:pt idx="11184">
                        <c:v>178.8</c:v>
                      </c:pt>
                      <c:pt idx="11185">
                        <c:v>177.6</c:v>
                      </c:pt>
                      <c:pt idx="11186">
                        <c:v>175.3</c:v>
                      </c:pt>
                      <c:pt idx="11187">
                        <c:v>174.4</c:v>
                      </c:pt>
                      <c:pt idx="11188">
                        <c:v>177.5</c:v>
                      </c:pt>
                      <c:pt idx="11189">
                        <c:v>175.9</c:v>
                      </c:pt>
                      <c:pt idx="11190">
                        <c:v>177.5</c:v>
                      </c:pt>
                      <c:pt idx="11191">
                        <c:v>176</c:v>
                      </c:pt>
                      <c:pt idx="11192">
                        <c:v>178.1</c:v>
                      </c:pt>
                      <c:pt idx="11193">
                        <c:v>176.4</c:v>
                      </c:pt>
                      <c:pt idx="11194">
                        <c:v>176.2</c:v>
                      </c:pt>
                      <c:pt idx="11195">
                        <c:v>177.3</c:v>
                      </c:pt>
                      <c:pt idx="11196">
                        <c:v>177.1</c:v>
                      </c:pt>
                      <c:pt idx="11197">
                        <c:v>175.6</c:v>
                      </c:pt>
                      <c:pt idx="11198">
                        <c:v>175.8</c:v>
                      </c:pt>
                      <c:pt idx="11199">
                        <c:v>176.5</c:v>
                      </c:pt>
                      <c:pt idx="11200">
                        <c:v>178.1</c:v>
                      </c:pt>
                      <c:pt idx="11201">
                        <c:v>176</c:v>
                      </c:pt>
                      <c:pt idx="11202">
                        <c:v>176.4</c:v>
                      </c:pt>
                      <c:pt idx="11203">
                        <c:v>180.1</c:v>
                      </c:pt>
                      <c:pt idx="11204">
                        <c:v>176.8</c:v>
                      </c:pt>
                      <c:pt idx="11205">
                        <c:v>176.9</c:v>
                      </c:pt>
                      <c:pt idx="11206">
                        <c:v>178.7</c:v>
                      </c:pt>
                      <c:pt idx="11207">
                        <c:v>178.1</c:v>
                      </c:pt>
                      <c:pt idx="11208">
                        <c:v>174.5</c:v>
                      </c:pt>
                      <c:pt idx="11209">
                        <c:v>175.6</c:v>
                      </c:pt>
                      <c:pt idx="11210">
                        <c:v>178.4</c:v>
                      </c:pt>
                      <c:pt idx="11211">
                        <c:v>175.4</c:v>
                      </c:pt>
                      <c:pt idx="11212">
                        <c:v>177.3</c:v>
                      </c:pt>
                      <c:pt idx="11213">
                        <c:v>176.3</c:v>
                      </c:pt>
                      <c:pt idx="11214">
                        <c:v>176.6</c:v>
                      </c:pt>
                      <c:pt idx="11215">
                        <c:v>177.7</c:v>
                      </c:pt>
                      <c:pt idx="11216">
                        <c:v>177.4</c:v>
                      </c:pt>
                      <c:pt idx="11217">
                        <c:v>176.2</c:v>
                      </c:pt>
                      <c:pt idx="11218">
                        <c:v>177.8</c:v>
                      </c:pt>
                      <c:pt idx="11219">
                        <c:v>175.8</c:v>
                      </c:pt>
                      <c:pt idx="11220">
                        <c:v>177.1</c:v>
                      </c:pt>
                      <c:pt idx="11221">
                        <c:v>176.6</c:v>
                      </c:pt>
                      <c:pt idx="11222">
                        <c:v>180.1</c:v>
                      </c:pt>
                      <c:pt idx="11223">
                        <c:v>180.3</c:v>
                      </c:pt>
                      <c:pt idx="11224">
                        <c:v>175.9</c:v>
                      </c:pt>
                      <c:pt idx="11225">
                        <c:v>177.7</c:v>
                      </c:pt>
                      <c:pt idx="11226">
                        <c:v>176.9</c:v>
                      </c:pt>
                      <c:pt idx="11227">
                        <c:v>175.8</c:v>
                      </c:pt>
                      <c:pt idx="11228">
                        <c:v>176.1</c:v>
                      </c:pt>
                      <c:pt idx="11229">
                        <c:v>176.2</c:v>
                      </c:pt>
                      <c:pt idx="11230">
                        <c:v>177.7</c:v>
                      </c:pt>
                      <c:pt idx="11231">
                        <c:v>176.3</c:v>
                      </c:pt>
                      <c:pt idx="11232">
                        <c:v>176.5</c:v>
                      </c:pt>
                      <c:pt idx="11233">
                        <c:v>177.7</c:v>
                      </c:pt>
                      <c:pt idx="11234">
                        <c:v>177.9</c:v>
                      </c:pt>
                      <c:pt idx="11235">
                        <c:v>177</c:v>
                      </c:pt>
                      <c:pt idx="11236">
                        <c:v>177</c:v>
                      </c:pt>
                      <c:pt idx="11237">
                        <c:v>177.9</c:v>
                      </c:pt>
                      <c:pt idx="11238">
                        <c:v>177.1</c:v>
                      </c:pt>
                      <c:pt idx="11239">
                        <c:v>175.7</c:v>
                      </c:pt>
                      <c:pt idx="11240">
                        <c:v>178.1</c:v>
                      </c:pt>
                      <c:pt idx="11241">
                        <c:v>176.9</c:v>
                      </c:pt>
                      <c:pt idx="11242">
                        <c:v>176.2</c:v>
                      </c:pt>
                      <c:pt idx="11243">
                        <c:v>176.4</c:v>
                      </c:pt>
                      <c:pt idx="11244">
                        <c:v>176.6</c:v>
                      </c:pt>
                      <c:pt idx="11245">
                        <c:v>177.4</c:v>
                      </c:pt>
                      <c:pt idx="11246">
                        <c:v>177.7</c:v>
                      </c:pt>
                      <c:pt idx="11247">
                        <c:v>174.7</c:v>
                      </c:pt>
                      <c:pt idx="11248">
                        <c:v>176.2</c:v>
                      </c:pt>
                      <c:pt idx="11249">
                        <c:v>178</c:v>
                      </c:pt>
                      <c:pt idx="11250">
                        <c:v>176.7</c:v>
                      </c:pt>
                      <c:pt idx="11251">
                        <c:v>177</c:v>
                      </c:pt>
                      <c:pt idx="11252">
                        <c:v>178.1</c:v>
                      </c:pt>
                      <c:pt idx="11253">
                        <c:v>177.5</c:v>
                      </c:pt>
                      <c:pt idx="11254">
                        <c:v>178.6</c:v>
                      </c:pt>
                      <c:pt idx="11255">
                        <c:v>177.3</c:v>
                      </c:pt>
                      <c:pt idx="11256">
                        <c:v>176.5</c:v>
                      </c:pt>
                      <c:pt idx="11257">
                        <c:v>177.1</c:v>
                      </c:pt>
                      <c:pt idx="11258">
                        <c:v>177.6</c:v>
                      </c:pt>
                      <c:pt idx="11259">
                        <c:v>177.4</c:v>
                      </c:pt>
                      <c:pt idx="11260">
                        <c:v>175.9</c:v>
                      </c:pt>
                      <c:pt idx="11261">
                        <c:v>177.3</c:v>
                      </c:pt>
                      <c:pt idx="11262">
                        <c:v>177.1</c:v>
                      </c:pt>
                      <c:pt idx="11263">
                        <c:v>175.8</c:v>
                      </c:pt>
                      <c:pt idx="11264">
                        <c:v>178</c:v>
                      </c:pt>
                      <c:pt idx="11265">
                        <c:v>178.7</c:v>
                      </c:pt>
                      <c:pt idx="11266">
                        <c:v>176.5</c:v>
                      </c:pt>
                      <c:pt idx="11267">
                        <c:v>176.1</c:v>
                      </c:pt>
                      <c:pt idx="11268">
                        <c:v>177.6</c:v>
                      </c:pt>
                      <c:pt idx="11269">
                        <c:v>177</c:v>
                      </c:pt>
                      <c:pt idx="11270">
                        <c:v>175.8</c:v>
                      </c:pt>
                      <c:pt idx="11271">
                        <c:v>177.1</c:v>
                      </c:pt>
                      <c:pt idx="11272">
                        <c:v>178</c:v>
                      </c:pt>
                      <c:pt idx="11273">
                        <c:v>175.9</c:v>
                      </c:pt>
                      <c:pt idx="11274">
                        <c:v>177.1</c:v>
                      </c:pt>
                      <c:pt idx="11275">
                        <c:v>178.5</c:v>
                      </c:pt>
                      <c:pt idx="11276">
                        <c:v>176.7</c:v>
                      </c:pt>
                      <c:pt idx="11277">
                        <c:v>178.4</c:v>
                      </c:pt>
                      <c:pt idx="11278">
                        <c:v>177</c:v>
                      </c:pt>
                      <c:pt idx="11279">
                        <c:v>177</c:v>
                      </c:pt>
                      <c:pt idx="11280">
                        <c:v>176.8</c:v>
                      </c:pt>
                      <c:pt idx="11281">
                        <c:v>176.5</c:v>
                      </c:pt>
                      <c:pt idx="11282">
                        <c:v>178.2</c:v>
                      </c:pt>
                      <c:pt idx="11283">
                        <c:v>179.1</c:v>
                      </c:pt>
                      <c:pt idx="11284">
                        <c:v>177.8</c:v>
                      </c:pt>
                      <c:pt idx="11285">
                        <c:v>176.7</c:v>
                      </c:pt>
                      <c:pt idx="11286">
                        <c:v>175</c:v>
                      </c:pt>
                      <c:pt idx="11287">
                        <c:v>177.3</c:v>
                      </c:pt>
                      <c:pt idx="11288">
                        <c:v>177.3</c:v>
                      </c:pt>
                      <c:pt idx="11289">
                        <c:v>176.8</c:v>
                      </c:pt>
                      <c:pt idx="11290">
                        <c:v>175.9</c:v>
                      </c:pt>
                      <c:pt idx="11291">
                        <c:v>177.1</c:v>
                      </c:pt>
                      <c:pt idx="11292">
                        <c:v>177.8</c:v>
                      </c:pt>
                      <c:pt idx="11293">
                        <c:v>173.3</c:v>
                      </c:pt>
                      <c:pt idx="11294">
                        <c:v>175.9</c:v>
                      </c:pt>
                      <c:pt idx="11295">
                        <c:v>178.5</c:v>
                      </c:pt>
                      <c:pt idx="11296">
                        <c:v>174.7</c:v>
                      </c:pt>
                      <c:pt idx="11297">
                        <c:v>176.7</c:v>
                      </c:pt>
                      <c:pt idx="11298">
                        <c:v>177.2</c:v>
                      </c:pt>
                      <c:pt idx="11299">
                        <c:v>176.4</c:v>
                      </c:pt>
                      <c:pt idx="11300">
                        <c:v>174.7</c:v>
                      </c:pt>
                      <c:pt idx="11301">
                        <c:v>174.7</c:v>
                      </c:pt>
                      <c:pt idx="11302">
                        <c:v>175.8</c:v>
                      </c:pt>
                      <c:pt idx="11303">
                        <c:v>175.2</c:v>
                      </c:pt>
                      <c:pt idx="11304">
                        <c:v>174.2</c:v>
                      </c:pt>
                      <c:pt idx="11305">
                        <c:v>176.4</c:v>
                      </c:pt>
                      <c:pt idx="11306">
                        <c:v>175.1</c:v>
                      </c:pt>
                      <c:pt idx="11307">
                        <c:v>176.6</c:v>
                      </c:pt>
                      <c:pt idx="11308">
                        <c:v>175.6</c:v>
                      </c:pt>
                      <c:pt idx="11309">
                        <c:v>175.4</c:v>
                      </c:pt>
                      <c:pt idx="11310">
                        <c:v>176.5</c:v>
                      </c:pt>
                      <c:pt idx="11311">
                        <c:v>176.3</c:v>
                      </c:pt>
                      <c:pt idx="11312">
                        <c:v>175.9</c:v>
                      </c:pt>
                      <c:pt idx="11313">
                        <c:v>174.9</c:v>
                      </c:pt>
                      <c:pt idx="11314">
                        <c:v>176.1</c:v>
                      </c:pt>
                      <c:pt idx="11315">
                        <c:v>177.6</c:v>
                      </c:pt>
                      <c:pt idx="11316">
                        <c:v>176.1</c:v>
                      </c:pt>
                      <c:pt idx="11317">
                        <c:v>175.3</c:v>
                      </c:pt>
                      <c:pt idx="11318">
                        <c:v>177.4</c:v>
                      </c:pt>
                      <c:pt idx="11319">
                        <c:v>174.8</c:v>
                      </c:pt>
                      <c:pt idx="11320">
                        <c:v>174.4</c:v>
                      </c:pt>
                      <c:pt idx="11321">
                        <c:v>174.2</c:v>
                      </c:pt>
                      <c:pt idx="11322">
                        <c:v>175.6</c:v>
                      </c:pt>
                      <c:pt idx="11323">
                        <c:v>177.6</c:v>
                      </c:pt>
                      <c:pt idx="11324">
                        <c:v>174.5</c:v>
                      </c:pt>
                      <c:pt idx="11325">
                        <c:v>174.2</c:v>
                      </c:pt>
                      <c:pt idx="11326">
                        <c:v>177.5</c:v>
                      </c:pt>
                      <c:pt idx="11327">
                        <c:v>174.5</c:v>
                      </c:pt>
                      <c:pt idx="11328">
                        <c:v>175.5</c:v>
                      </c:pt>
                      <c:pt idx="11329">
                        <c:v>174.6</c:v>
                      </c:pt>
                      <c:pt idx="11330">
                        <c:v>176.5</c:v>
                      </c:pt>
                      <c:pt idx="11331">
                        <c:v>174.5</c:v>
                      </c:pt>
                      <c:pt idx="11332">
                        <c:v>172.7</c:v>
                      </c:pt>
                      <c:pt idx="11333">
                        <c:v>175.8</c:v>
                      </c:pt>
                      <c:pt idx="11334">
                        <c:v>173.9</c:v>
                      </c:pt>
                      <c:pt idx="11335">
                        <c:v>176</c:v>
                      </c:pt>
                      <c:pt idx="11336">
                        <c:v>176</c:v>
                      </c:pt>
                      <c:pt idx="11337">
                        <c:v>175.9</c:v>
                      </c:pt>
                      <c:pt idx="11338">
                        <c:v>176.4</c:v>
                      </c:pt>
                      <c:pt idx="11339">
                        <c:v>176.7</c:v>
                      </c:pt>
                      <c:pt idx="11340">
                        <c:v>174.7</c:v>
                      </c:pt>
                      <c:pt idx="11341">
                        <c:v>175.5</c:v>
                      </c:pt>
                      <c:pt idx="11342">
                        <c:v>173.9</c:v>
                      </c:pt>
                      <c:pt idx="11343">
                        <c:v>175</c:v>
                      </c:pt>
                      <c:pt idx="11344">
                        <c:v>174.6</c:v>
                      </c:pt>
                      <c:pt idx="11345">
                        <c:v>174.9</c:v>
                      </c:pt>
                      <c:pt idx="11346">
                        <c:v>177.4</c:v>
                      </c:pt>
                      <c:pt idx="11347">
                        <c:v>175</c:v>
                      </c:pt>
                      <c:pt idx="11348">
                        <c:v>176.7</c:v>
                      </c:pt>
                      <c:pt idx="11349">
                        <c:v>175.8</c:v>
                      </c:pt>
                      <c:pt idx="11350">
                        <c:v>175.9</c:v>
                      </c:pt>
                      <c:pt idx="11351">
                        <c:v>173.8</c:v>
                      </c:pt>
                      <c:pt idx="11352">
                        <c:v>174.5</c:v>
                      </c:pt>
                      <c:pt idx="11353">
                        <c:v>175.2</c:v>
                      </c:pt>
                      <c:pt idx="11354">
                        <c:v>174.6</c:v>
                      </c:pt>
                      <c:pt idx="11355">
                        <c:v>175.2</c:v>
                      </c:pt>
                      <c:pt idx="11356">
                        <c:v>176.6</c:v>
                      </c:pt>
                      <c:pt idx="11357">
                        <c:v>176.8</c:v>
                      </c:pt>
                      <c:pt idx="11358">
                        <c:v>175.3</c:v>
                      </c:pt>
                      <c:pt idx="11359">
                        <c:v>176</c:v>
                      </c:pt>
                      <c:pt idx="11360">
                        <c:v>176.2</c:v>
                      </c:pt>
                      <c:pt idx="11361">
                        <c:v>176.4</c:v>
                      </c:pt>
                      <c:pt idx="11362">
                        <c:v>174.4</c:v>
                      </c:pt>
                      <c:pt idx="11363">
                        <c:v>175.1</c:v>
                      </c:pt>
                      <c:pt idx="11364">
                        <c:v>177.6</c:v>
                      </c:pt>
                      <c:pt idx="11365">
                        <c:v>175.6</c:v>
                      </c:pt>
                      <c:pt idx="11366">
                        <c:v>177.6</c:v>
                      </c:pt>
                      <c:pt idx="11367">
                        <c:v>177</c:v>
                      </c:pt>
                      <c:pt idx="11368">
                        <c:v>176.9</c:v>
                      </c:pt>
                      <c:pt idx="11369">
                        <c:v>177.1</c:v>
                      </c:pt>
                      <c:pt idx="11370">
                        <c:v>176.7</c:v>
                      </c:pt>
                      <c:pt idx="11371">
                        <c:v>175.5</c:v>
                      </c:pt>
                      <c:pt idx="11372">
                        <c:v>175.4</c:v>
                      </c:pt>
                      <c:pt idx="11373">
                        <c:v>175.3</c:v>
                      </c:pt>
                      <c:pt idx="11374">
                        <c:v>174</c:v>
                      </c:pt>
                      <c:pt idx="11375">
                        <c:v>174.6</c:v>
                      </c:pt>
                      <c:pt idx="11376">
                        <c:v>177.5</c:v>
                      </c:pt>
                      <c:pt idx="11377">
                        <c:v>176.8</c:v>
                      </c:pt>
                      <c:pt idx="11378">
                        <c:v>176.5</c:v>
                      </c:pt>
                      <c:pt idx="11379">
                        <c:v>175.2</c:v>
                      </c:pt>
                      <c:pt idx="11380">
                        <c:v>177.7</c:v>
                      </c:pt>
                      <c:pt idx="11381">
                        <c:v>175.1</c:v>
                      </c:pt>
                      <c:pt idx="11382">
                        <c:v>174.3</c:v>
                      </c:pt>
                      <c:pt idx="11383">
                        <c:v>175.2</c:v>
                      </c:pt>
                      <c:pt idx="11384">
                        <c:v>175.3</c:v>
                      </c:pt>
                      <c:pt idx="11385">
                        <c:v>175.6</c:v>
                      </c:pt>
                      <c:pt idx="11386">
                        <c:v>175</c:v>
                      </c:pt>
                      <c:pt idx="11387">
                        <c:v>175.9</c:v>
                      </c:pt>
                      <c:pt idx="11388">
                        <c:v>175.7</c:v>
                      </c:pt>
                      <c:pt idx="11389">
                        <c:v>174.4</c:v>
                      </c:pt>
                      <c:pt idx="11390">
                        <c:v>177.3</c:v>
                      </c:pt>
                      <c:pt idx="11391">
                        <c:v>177.3</c:v>
                      </c:pt>
                      <c:pt idx="11392">
                        <c:v>176.3</c:v>
                      </c:pt>
                      <c:pt idx="11393">
                        <c:v>174.2</c:v>
                      </c:pt>
                      <c:pt idx="11394">
                        <c:v>174.1</c:v>
                      </c:pt>
                      <c:pt idx="11395">
                        <c:v>176.3</c:v>
                      </c:pt>
                      <c:pt idx="11396">
                        <c:v>176.6</c:v>
                      </c:pt>
                      <c:pt idx="11397">
                        <c:v>173.9</c:v>
                      </c:pt>
                      <c:pt idx="11398">
                        <c:v>175.6</c:v>
                      </c:pt>
                      <c:pt idx="11399">
                        <c:v>175.5</c:v>
                      </c:pt>
                      <c:pt idx="11400">
                        <c:v>176</c:v>
                      </c:pt>
                      <c:pt idx="11401">
                        <c:v>176.8</c:v>
                      </c:pt>
                      <c:pt idx="11402">
                        <c:v>175.1</c:v>
                      </c:pt>
                      <c:pt idx="11403">
                        <c:v>175.4</c:v>
                      </c:pt>
                      <c:pt idx="11404">
                        <c:v>174.6</c:v>
                      </c:pt>
                      <c:pt idx="11405">
                        <c:v>175</c:v>
                      </c:pt>
                      <c:pt idx="11406">
                        <c:v>174.3</c:v>
                      </c:pt>
                      <c:pt idx="11407">
                        <c:v>177.2</c:v>
                      </c:pt>
                      <c:pt idx="11408">
                        <c:v>177.9</c:v>
                      </c:pt>
                      <c:pt idx="11409">
                        <c:v>174.3</c:v>
                      </c:pt>
                      <c:pt idx="11410">
                        <c:v>175.8</c:v>
                      </c:pt>
                      <c:pt idx="11411">
                        <c:v>176.9</c:v>
                      </c:pt>
                      <c:pt idx="11412">
                        <c:v>175.6</c:v>
                      </c:pt>
                      <c:pt idx="11413">
                        <c:v>174</c:v>
                      </c:pt>
                      <c:pt idx="11414">
                        <c:v>175.5</c:v>
                      </c:pt>
                      <c:pt idx="11415">
                        <c:v>176.8</c:v>
                      </c:pt>
                      <c:pt idx="11416">
                        <c:v>176.2</c:v>
                      </c:pt>
                      <c:pt idx="11417">
                        <c:v>173.7</c:v>
                      </c:pt>
                      <c:pt idx="11418">
                        <c:v>176</c:v>
                      </c:pt>
                      <c:pt idx="11419">
                        <c:v>176.2</c:v>
                      </c:pt>
                      <c:pt idx="11420">
                        <c:v>174.7</c:v>
                      </c:pt>
                      <c:pt idx="11421">
                        <c:v>175.4</c:v>
                      </c:pt>
                      <c:pt idx="11422">
                        <c:v>175.8</c:v>
                      </c:pt>
                      <c:pt idx="11423">
                        <c:v>177.8</c:v>
                      </c:pt>
                      <c:pt idx="11424">
                        <c:v>173.9</c:v>
                      </c:pt>
                      <c:pt idx="11425">
                        <c:v>173.3</c:v>
                      </c:pt>
                      <c:pt idx="11426">
                        <c:v>175.7</c:v>
                      </c:pt>
                      <c:pt idx="11427">
                        <c:v>174.9</c:v>
                      </c:pt>
                      <c:pt idx="11428">
                        <c:v>174.8</c:v>
                      </c:pt>
                      <c:pt idx="11429">
                        <c:v>175.5</c:v>
                      </c:pt>
                      <c:pt idx="11430">
                        <c:v>175.6</c:v>
                      </c:pt>
                      <c:pt idx="11431">
                        <c:v>176.8</c:v>
                      </c:pt>
                      <c:pt idx="11432">
                        <c:v>176.6</c:v>
                      </c:pt>
                      <c:pt idx="11433">
                        <c:v>173.9</c:v>
                      </c:pt>
                      <c:pt idx="11434">
                        <c:v>176</c:v>
                      </c:pt>
                      <c:pt idx="11435">
                        <c:v>174.9</c:v>
                      </c:pt>
                      <c:pt idx="11436">
                        <c:v>175.1</c:v>
                      </c:pt>
                      <c:pt idx="11437">
                        <c:v>175.3</c:v>
                      </c:pt>
                      <c:pt idx="11438">
                        <c:v>176.6</c:v>
                      </c:pt>
                      <c:pt idx="11439">
                        <c:v>176.7</c:v>
                      </c:pt>
                      <c:pt idx="11440">
                        <c:v>175.8</c:v>
                      </c:pt>
                      <c:pt idx="11441">
                        <c:v>175.7</c:v>
                      </c:pt>
                      <c:pt idx="11442">
                        <c:v>175.4</c:v>
                      </c:pt>
                      <c:pt idx="11443">
                        <c:v>175.5</c:v>
                      </c:pt>
                      <c:pt idx="11444">
                        <c:v>175.9</c:v>
                      </c:pt>
                      <c:pt idx="11445">
                        <c:v>173.2</c:v>
                      </c:pt>
                      <c:pt idx="11446">
                        <c:v>175.2</c:v>
                      </c:pt>
                      <c:pt idx="11447">
                        <c:v>176.1</c:v>
                      </c:pt>
                      <c:pt idx="11448">
                        <c:v>174.7</c:v>
                      </c:pt>
                      <c:pt idx="11449">
                        <c:v>174.2</c:v>
                      </c:pt>
                      <c:pt idx="11450">
                        <c:v>177.3</c:v>
                      </c:pt>
                      <c:pt idx="11451">
                        <c:v>175.9</c:v>
                      </c:pt>
                      <c:pt idx="11452">
                        <c:v>174.3</c:v>
                      </c:pt>
                      <c:pt idx="11453">
                        <c:v>176.8</c:v>
                      </c:pt>
                      <c:pt idx="11454">
                        <c:v>177.7</c:v>
                      </c:pt>
                      <c:pt idx="11455">
                        <c:v>174.5</c:v>
                      </c:pt>
                      <c:pt idx="11456">
                        <c:v>172.9</c:v>
                      </c:pt>
                      <c:pt idx="11457">
                        <c:v>176.5</c:v>
                      </c:pt>
                      <c:pt idx="11458">
                        <c:v>176.2</c:v>
                      </c:pt>
                      <c:pt idx="11459">
                        <c:v>175.2</c:v>
                      </c:pt>
                      <c:pt idx="11460">
                        <c:v>175.6</c:v>
                      </c:pt>
                      <c:pt idx="11461">
                        <c:v>175</c:v>
                      </c:pt>
                      <c:pt idx="11462">
                        <c:v>173.5</c:v>
                      </c:pt>
                      <c:pt idx="11463">
                        <c:v>177.6</c:v>
                      </c:pt>
                      <c:pt idx="11464">
                        <c:v>175.3</c:v>
                      </c:pt>
                      <c:pt idx="11465">
                        <c:v>174.4</c:v>
                      </c:pt>
                      <c:pt idx="11466">
                        <c:v>173.9</c:v>
                      </c:pt>
                      <c:pt idx="11467">
                        <c:v>175.2</c:v>
                      </c:pt>
                      <c:pt idx="11468">
                        <c:v>174</c:v>
                      </c:pt>
                      <c:pt idx="11469">
                        <c:v>175.5</c:v>
                      </c:pt>
                      <c:pt idx="11470">
                        <c:v>178.5</c:v>
                      </c:pt>
                      <c:pt idx="11471">
                        <c:v>175.8</c:v>
                      </c:pt>
                      <c:pt idx="11472">
                        <c:v>173.5</c:v>
                      </c:pt>
                      <c:pt idx="11473">
                        <c:v>175.3</c:v>
                      </c:pt>
                      <c:pt idx="11474">
                        <c:v>176.8</c:v>
                      </c:pt>
                      <c:pt idx="11475">
                        <c:v>174.6</c:v>
                      </c:pt>
                      <c:pt idx="11476">
                        <c:v>173.9</c:v>
                      </c:pt>
                      <c:pt idx="11477">
                        <c:v>176.2</c:v>
                      </c:pt>
                      <c:pt idx="11478">
                        <c:v>174.8</c:v>
                      </c:pt>
                      <c:pt idx="11479">
                        <c:v>174.6</c:v>
                      </c:pt>
                      <c:pt idx="11480">
                        <c:v>175.2</c:v>
                      </c:pt>
                      <c:pt idx="11481">
                        <c:v>175.5</c:v>
                      </c:pt>
                      <c:pt idx="11482">
                        <c:v>174.3</c:v>
                      </c:pt>
                      <c:pt idx="11483">
                        <c:v>175.6</c:v>
                      </c:pt>
                      <c:pt idx="11484">
                        <c:v>175</c:v>
                      </c:pt>
                      <c:pt idx="11485">
                        <c:v>177.4</c:v>
                      </c:pt>
                      <c:pt idx="11486">
                        <c:v>174.8</c:v>
                      </c:pt>
                      <c:pt idx="11487">
                        <c:v>174.1</c:v>
                      </c:pt>
                      <c:pt idx="11488">
                        <c:v>175.1</c:v>
                      </c:pt>
                      <c:pt idx="11489">
                        <c:v>176</c:v>
                      </c:pt>
                      <c:pt idx="11490">
                        <c:v>175.6</c:v>
                      </c:pt>
                      <c:pt idx="11491">
                        <c:v>176.4</c:v>
                      </c:pt>
                      <c:pt idx="11492">
                        <c:v>175.8</c:v>
                      </c:pt>
                      <c:pt idx="11493">
                        <c:v>176.2</c:v>
                      </c:pt>
                      <c:pt idx="11494">
                        <c:v>177.1</c:v>
                      </c:pt>
                      <c:pt idx="11495">
                        <c:v>173.9</c:v>
                      </c:pt>
                      <c:pt idx="11496">
                        <c:v>174</c:v>
                      </c:pt>
                      <c:pt idx="11497">
                        <c:v>176.2</c:v>
                      </c:pt>
                      <c:pt idx="11498">
                        <c:v>175.1</c:v>
                      </c:pt>
                      <c:pt idx="11499">
                        <c:v>176.8</c:v>
                      </c:pt>
                      <c:pt idx="11500">
                        <c:v>175.5</c:v>
                      </c:pt>
                      <c:pt idx="11501">
                        <c:v>176.7</c:v>
                      </c:pt>
                      <c:pt idx="11502">
                        <c:v>177.8</c:v>
                      </c:pt>
                      <c:pt idx="11503">
                        <c:v>173.6</c:v>
                      </c:pt>
                      <c:pt idx="11504">
                        <c:v>174.7</c:v>
                      </c:pt>
                      <c:pt idx="11505">
                        <c:v>176.1</c:v>
                      </c:pt>
                      <c:pt idx="11506">
                        <c:v>176.2</c:v>
                      </c:pt>
                      <c:pt idx="11507">
                        <c:v>173.9</c:v>
                      </c:pt>
                      <c:pt idx="11508">
                        <c:v>173.8</c:v>
                      </c:pt>
                      <c:pt idx="11509">
                        <c:v>176</c:v>
                      </c:pt>
                      <c:pt idx="11510">
                        <c:v>176.8</c:v>
                      </c:pt>
                      <c:pt idx="11511">
                        <c:v>175.5</c:v>
                      </c:pt>
                      <c:pt idx="11512">
                        <c:v>175.8</c:v>
                      </c:pt>
                      <c:pt idx="11513">
                        <c:v>176.8</c:v>
                      </c:pt>
                      <c:pt idx="11514">
                        <c:v>175</c:v>
                      </c:pt>
                      <c:pt idx="11515">
                        <c:v>175.8</c:v>
                      </c:pt>
                      <c:pt idx="11516">
                        <c:v>176.3</c:v>
                      </c:pt>
                      <c:pt idx="11517">
                        <c:v>177.1</c:v>
                      </c:pt>
                      <c:pt idx="11518">
                        <c:v>174.2</c:v>
                      </c:pt>
                      <c:pt idx="11519">
                        <c:v>174.9</c:v>
                      </c:pt>
                      <c:pt idx="11520">
                        <c:v>176.7</c:v>
                      </c:pt>
                      <c:pt idx="11521">
                        <c:v>177.1</c:v>
                      </c:pt>
                      <c:pt idx="11522">
                        <c:v>176</c:v>
                      </c:pt>
                      <c:pt idx="11523">
                        <c:v>174.7</c:v>
                      </c:pt>
                      <c:pt idx="11524">
                        <c:v>174.6</c:v>
                      </c:pt>
                      <c:pt idx="11525">
                        <c:v>175.8</c:v>
                      </c:pt>
                      <c:pt idx="11526">
                        <c:v>177.2</c:v>
                      </c:pt>
                      <c:pt idx="11527">
                        <c:v>174.8</c:v>
                      </c:pt>
                      <c:pt idx="11528">
                        <c:v>173.9</c:v>
                      </c:pt>
                      <c:pt idx="11529">
                        <c:v>176.4</c:v>
                      </c:pt>
                      <c:pt idx="11530">
                        <c:v>175.7</c:v>
                      </c:pt>
                      <c:pt idx="11531">
                        <c:v>175.7</c:v>
                      </c:pt>
                      <c:pt idx="11532">
                        <c:v>174.8</c:v>
                      </c:pt>
                      <c:pt idx="11533">
                        <c:v>177.2</c:v>
                      </c:pt>
                      <c:pt idx="11534">
                        <c:v>177</c:v>
                      </c:pt>
                      <c:pt idx="11535">
                        <c:v>177.4</c:v>
                      </c:pt>
                      <c:pt idx="11536">
                        <c:v>176.7</c:v>
                      </c:pt>
                      <c:pt idx="11537">
                        <c:v>176.3</c:v>
                      </c:pt>
                      <c:pt idx="11538">
                        <c:v>176</c:v>
                      </c:pt>
                      <c:pt idx="11539">
                        <c:v>175.6</c:v>
                      </c:pt>
                      <c:pt idx="11540">
                        <c:v>176.6</c:v>
                      </c:pt>
                      <c:pt idx="11541">
                        <c:v>176.8</c:v>
                      </c:pt>
                      <c:pt idx="11542">
                        <c:v>177.1</c:v>
                      </c:pt>
                      <c:pt idx="11543">
                        <c:v>175</c:v>
                      </c:pt>
                      <c:pt idx="11544">
                        <c:v>175.2</c:v>
                      </c:pt>
                      <c:pt idx="11545">
                        <c:v>177.6</c:v>
                      </c:pt>
                      <c:pt idx="11546">
                        <c:v>175</c:v>
                      </c:pt>
                      <c:pt idx="11547">
                        <c:v>175.7</c:v>
                      </c:pt>
                      <c:pt idx="11548">
                        <c:v>176.3</c:v>
                      </c:pt>
                      <c:pt idx="11549">
                        <c:v>177.5</c:v>
                      </c:pt>
                      <c:pt idx="11550">
                        <c:v>175.5</c:v>
                      </c:pt>
                      <c:pt idx="11551">
                        <c:v>174.3</c:v>
                      </c:pt>
                      <c:pt idx="11552">
                        <c:v>178.1</c:v>
                      </c:pt>
                      <c:pt idx="11553">
                        <c:v>176.3</c:v>
                      </c:pt>
                      <c:pt idx="11554">
                        <c:v>175.4</c:v>
                      </c:pt>
                      <c:pt idx="11555">
                        <c:v>177.3</c:v>
                      </c:pt>
                      <c:pt idx="11556">
                        <c:v>175.9</c:v>
                      </c:pt>
                      <c:pt idx="11557">
                        <c:v>176.7</c:v>
                      </c:pt>
                      <c:pt idx="11558">
                        <c:v>176.1</c:v>
                      </c:pt>
                      <c:pt idx="11559">
                        <c:v>175</c:v>
                      </c:pt>
                      <c:pt idx="11560">
                        <c:v>175.7</c:v>
                      </c:pt>
                      <c:pt idx="11561">
                        <c:v>175.7</c:v>
                      </c:pt>
                      <c:pt idx="11562">
                        <c:v>176.4</c:v>
                      </c:pt>
                      <c:pt idx="11563">
                        <c:v>176</c:v>
                      </c:pt>
                      <c:pt idx="11564">
                        <c:v>175.9</c:v>
                      </c:pt>
                      <c:pt idx="11565">
                        <c:v>177.1</c:v>
                      </c:pt>
                      <c:pt idx="11566">
                        <c:v>174.8</c:v>
                      </c:pt>
                      <c:pt idx="11567">
                        <c:v>175.3</c:v>
                      </c:pt>
                      <c:pt idx="11568">
                        <c:v>175.6</c:v>
                      </c:pt>
                      <c:pt idx="11569">
                        <c:v>177.7</c:v>
                      </c:pt>
                      <c:pt idx="11570">
                        <c:v>177.5</c:v>
                      </c:pt>
                      <c:pt idx="11571">
                        <c:v>174.9</c:v>
                      </c:pt>
                      <c:pt idx="11572">
                        <c:v>176.2</c:v>
                      </c:pt>
                      <c:pt idx="11573">
                        <c:v>175.9</c:v>
                      </c:pt>
                      <c:pt idx="11574">
                        <c:v>176</c:v>
                      </c:pt>
                      <c:pt idx="11575">
                        <c:v>176</c:v>
                      </c:pt>
                      <c:pt idx="11576">
                        <c:v>176.9</c:v>
                      </c:pt>
                      <c:pt idx="11577">
                        <c:v>174.7</c:v>
                      </c:pt>
                      <c:pt idx="11578">
                        <c:v>173.7</c:v>
                      </c:pt>
                      <c:pt idx="11579">
                        <c:v>177.7</c:v>
                      </c:pt>
                      <c:pt idx="11580">
                        <c:v>178.1</c:v>
                      </c:pt>
                      <c:pt idx="11581">
                        <c:v>176.4</c:v>
                      </c:pt>
                      <c:pt idx="11582">
                        <c:v>174.7</c:v>
                      </c:pt>
                      <c:pt idx="11583">
                        <c:v>178.2</c:v>
                      </c:pt>
                      <c:pt idx="11584">
                        <c:v>175.3</c:v>
                      </c:pt>
                      <c:pt idx="11585">
                        <c:v>176.8</c:v>
                      </c:pt>
                      <c:pt idx="11586">
                        <c:v>175.4</c:v>
                      </c:pt>
                      <c:pt idx="11587">
                        <c:v>177.1</c:v>
                      </c:pt>
                      <c:pt idx="11588">
                        <c:v>176</c:v>
                      </c:pt>
                      <c:pt idx="11589">
                        <c:v>178.3</c:v>
                      </c:pt>
                      <c:pt idx="11590">
                        <c:v>177.6</c:v>
                      </c:pt>
                      <c:pt idx="11591">
                        <c:v>176.5</c:v>
                      </c:pt>
                      <c:pt idx="11592">
                        <c:v>177.1</c:v>
                      </c:pt>
                      <c:pt idx="11593">
                        <c:v>176.9</c:v>
                      </c:pt>
                      <c:pt idx="11594">
                        <c:v>177.1</c:v>
                      </c:pt>
                      <c:pt idx="11595">
                        <c:v>176.8</c:v>
                      </c:pt>
                      <c:pt idx="11596">
                        <c:v>177.9</c:v>
                      </c:pt>
                      <c:pt idx="11597">
                        <c:v>177.3</c:v>
                      </c:pt>
                      <c:pt idx="11598">
                        <c:v>175.5</c:v>
                      </c:pt>
                      <c:pt idx="11599">
                        <c:v>176.7</c:v>
                      </c:pt>
                      <c:pt idx="11600">
                        <c:v>177.1</c:v>
                      </c:pt>
                      <c:pt idx="11601">
                        <c:v>175.4</c:v>
                      </c:pt>
                      <c:pt idx="11602">
                        <c:v>175.3</c:v>
                      </c:pt>
                      <c:pt idx="11603">
                        <c:v>177.2</c:v>
                      </c:pt>
                      <c:pt idx="11604">
                        <c:v>176.7</c:v>
                      </c:pt>
                      <c:pt idx="11605">
                        <c:v>176.5</c:v>
                      </c:pt>
                      <c:pt idx="11606">
                        <c:v>175.7</c:v>
                      </c:pt>
                      <c:pt idx="11607">
                        <c:v>179.1</c:v>
                      </c:pt>
                      <c:pt idx="11608">
                        <c:v>178</c:v>
                      </c:pt>
                      <c:pt idx="11609">
                        <c:v>177.3</c:v>
                      </c:pt>
                      <c:pt idx="11610">
                        <c:v>177.8</c:v>
                      </c:pt>
                      <c:pt idx="11611">
                        <c:v>177.6</c:v>
                      </c:pt>
                      <c:pt idx="11612">
                        <c:v>178</c:v>
                      </c:pt>
                      <c:pt idx="11613">
                        <c:v>176.4</c:v>
                      </c:pt>
                      <c:pt idx="11614">
                        <c:v>176.5</c:v>
                      </c:pt>
                      <c:pt idx="11615">
                        <c:v>179.5</c:v>
                      </c:pt>
                      <c:pt idx="11616">
                        <c:v>176.5</c:v>
                      </c:pt>
                      <c:pt idx="11617">
                        <c:v>176.1</c:v>
                      </c:pt>
                      <c:pt idx="11618">
                        <c:v>176.9</c:v>
                      </c:pt>
                      <c:pt idx="11619">
                        <c:v>177.2</c:v>
                      </c:pt>
                      <c:pt idx="11620">
                        <c:v>178.3</c:v>
                      </c:pt>
                      <c:pt idx="11621">
                        <c:v>177.4</c:v>
                      </c:pt>
                      <c:pt idx="11622">
                        <c:v>176.5</c:v>
                      </c:pt>
                      <c:pt idx="11623">
                        <c:v>177.4</c:v>
                      </c:pt>
                      <c:pt idx="11624">
                        <c:v>175.8</c:v>
                      </c:pt>
                      <c:pt idx="11625">
                        <c:v>176.3</c:v>
                      </c:pt>
                      <c:pt idx="11626">
                        <c:v>175.9</c:v>
                      </c:pt>
                      <c:pt idx="11627">
                        <c:v>177.1</c:v>
                      </c:pt>
                      <c:pt idx="11628">
                        <c:v>176.3</c:v>
                      </c:pt>
                      <c:pt idx="11629">
                        <c:v>176.3</c:v>
                      </c:pt>
                      <c:pt idx="11630">
                        <c:v>177.1</c:v>
                      </c:pt>
                      <c:pt idx="11631">
                        <c:v>177.6</c:v>
                      </c:pt>
                      <c:pt idx="11632">
                        <c:v>177.4</c:v>
                      </c:pt>
                      <c:pt idx="11633">
                        <c:v>174.8</c:v>
                      </c:pt>
                      <c:pt idx="11634">
                        <c:v>176</c:v>
                      </c:pt>
                      <c:pt idx="11635">
                        <c:v>176</c:v>
                      </c:pt>
                      <c:pt idx="11636">
                        <c:v>178.2</c:v>
                      </c:pt>
                      <c:pt idx="11637">
                        <c:v>176.2</c:v>
                      </c:pt>
                      <c:pt idx="11638">
                        <c:v>174.7</c:v>
                      </c:pt>
                      <c:pt idx="11639">
                        <c:v>179</c:v>
                      </c:pt>
                      <c:pt idx="11640">
                        <c:v>178.3</c:v>
                      </c:pt>
                      <c:pt idx="11641">
                        <c:v>176.7</c:v>
                      </c:pt>
                      <c:pt idx="11642">
                        <c:v>177.2</c:v>
                      </c:pt>
                      <c:pt idx="11643">
                        <c:v>178.7</c:v>
                      </c:pt>
                      <c:pt idx="11644">
                        <c:v>175.4</c:v>
                      </c:pt>
                      <c:pt idx="11645">
                        <c:v>176.7</c:v>
                      </c:pt>
                      <c:pt idx="11646">
                        <c:v>177.9</c:v>
                      </c:pt>
                      <c:pt idx="11647">
                        <c:v>177.7</c:v>
                      </c:pt>
                      <c:pt idx="11648">
                        <c:v>175.1</c:v>
                      </c:pt>
                      <c:pt idx="11649">
                        <c:v>176.7</c:v>
                      </c:pt>
                      <c:pt idx="11650">
                        <c:v>177.6</c:v>
                      </c:pt>
                      <c:pt idx="11651">
                        <c:v>177.2</c:v>
                      </c:pt>
                      <c:pt idx="11652">
                        <c:v>178</c:v>
                      </c:pt>
                      <c:pt idx="11653">
                        <c:v>176.5</c:v>
                      </c:pt>
                      <c:pt idx="11654">
                        <c:v>177.3</c:v>
                      </c:pt>
                      <c:pt idx="11655">
                        <c:v>177.2</c:v>
                      </c:pt>
                      <c:pt idx="11656">
                        <c:v>177.2</c:v>
                      </c:pt>
                      <c:pt idx="11657">
                        <c:v>178.1</c:v>
                      </c:pt>
                      <c:pt idx="11658">
                        <c:v>177.4</c:v>
                      </c:pt>
                      <c:pt idx="11659">
                        <c:v>179.9</c:v>
                      </c:pt>
                      <c:pt idx="11660">
                        <c:v>179</c:v>
                      </c:pt>
                      <c:pt idx="11661">
                        <c:v>176</c:v>
                      </c:pt>
                      <c:pt idx="11662">
                        <c:v>178.9</c:v>
                      </c:pt>
                      <c:pt idx="11663">
                        <c:v>177.6</c:v>
                      </c:pt>
                      <c:pt idx="11664">
                        <c:v>175.8</c:v>
                      </c:pt>
                      <c:pt idx="11665">
                        <c:v>175.3</c:v>
                      </c:pt>
                      <c:pt idx="11666">
                        <c:v>176</c:v>
                      </c:pt>
                      <c:pt idx="11667">
                        <c:v>177.4</c:v>
                      </c:pt>
                      <c:pt idx="11668">
                        <c:v>176.8</c:v>
                      </c:pt>
                      <c:pt idx="11669">
                        <c:v>177.4</c:v>
                      </c:pt>
                      <c:pt idx="11670">
                        <c:v>177.4</c:v>
                      </c:pt>
                      <c:pt idx="11671">
                        <c:v>177.1</c:v>
                      </c:pt>
                      <c:pt idx="11672">
                        <c:v>176.6</c:v>
                      </c:pt>
                      <c:pt idx="11673">
                        <c:v>175.7</c:v>
                      </c:pt>
                      <c:pt idx="11674">
                        <c:v>176.8</c:v>
                      </c:pt>
                      <c:pt idx="11675">
                        <c:v>178.6</c:v>
                      </c:pt>
                      <c:pt idx="11676">
                        <c:v>176.5</c:v>
                      </c:pt>
                      <c:pt idx="11677">
                        <c:v>174.8</c:v>
                      </c:pt>
                      <c:pt idx="11678">
                        <c:v>177.5</c:v>
                      </c:pt>
                      <c:pt idx="11679">
                        <c:v>177.2</c:v>
                      </c:pt>
                      <c:pt idx="11680">
                        <c:v>175.5</c:v>
                      </c:pt>
                      <c:pt idx="11681">
                        <c:v>177.6</c:v>
                      </c:pt>
                      <c:pt idx="11682">
                        <c:v>177.7</c:v>
                      </c:pt>
                      <c:pt idx="11683">
                        <c:v>176.7</c:v>
                      </c:pt>
                      <c:pt idx="11684">
                        <c:v>178.4</c:v>
                      </c:pt>
                      <c:pt idx="11685">
                        <c:v>175.1</c:v>
                      </c:pt>
                      <c:pt idx="11686">
                        <c:v>176.7</c:v>
                      </c:pt>
                      <c:pt idx="11687">
                        <c:v>177</c:v>
                      </c:pt>
                      <c:pt idx="11688">
                        <c:v>176.2</c:v>
                      </c:pt>
                      <c:pt idx="11689">
                        <c:v>176.3</c:v>
                      </c:pt>
                      <c:pt idx="11690">
                        <c:v>174.4</c:v>
                      </c:pt>
                      <c:pt idx="11691">
                        <c:v>177.7</c:v>
                      </c:pt>
                      <c:pt idx="11692">
                        <c:v>176.8</c:v>
                      </c:pt>
                      <c:pt idx="11693">
                        <c:v>175.9</c:v>
                      </c:pt>
                      <c:pt idx="11694">
                        <c:v>176</c:v>
                      </c:pt>
                      <c:pt idx="11695">
                        <c:v>175.7</c:v>
                      </c:pt>
                      <c:pt idx="11696">
                        <c:v>175</c:v>
                      </c:pt>
                      <c:pt idx="11697">
                        <c:v>173.6</c:v>
                      </c:pt>
                      <c:pt idx="11698">
                        <c:v>174.9</c:v>
                      </c:pt>
                      <c:pt idx="11699">
                        <c:v>176.8</c:v>
                      </c:pt>
                      <c:pt idx="11700">
                        <c:v>175.8</c:v>
                      </c:pt>
                      <c:pt idx="11701">
                        <c:v>175.2</c:v>
                      </c:pt>
                      <c:pt idx="11702">
                        <c:v>176.5</c:v>
                      </c:pt>
                      <c:pt idx="11703">
                        <c:v>177.7</c:v>
                      </c:pt>
                      <c:pt idx="11704">
                        <c:v>177.6</c:v>
                      </c:pt>
                      <c:pt idx="11705">
                        <c:v>177</c:v>
                      </c:pt>
                      <c:pt idx="11706">
                        <c:v>176.9</c:v>
                      </c:pt>
                      <c:pt idx="11707">
                        <c:v>177.1</c:v>
                      </c:pt>
                      <c:pt idx="11708">
                        <c:v>178.7</c:v>
                      </c:pt>
                      <c:pt idx="11709">
                        <c:v>176.7</c:v>
                      </c:pt>
                      <c:pt idx="11710">
                        <c:v>174.3</c:v>
                      </c:pt>
                      <c:pt idx="11711">
                        <c:v>178.1</c:v>
                      </c:pt>
                      <c:pt idx="11712">
                        <c:v>176.4</c:v>
                      </c:pt>
                      <c:pt idx="11713">
                        <c:v>176</c:v>
                      </c:pt>
                      <c:pt idx="11714">
                        <c:v>177.8</c:v>
                      </c:pt>
                      <c:pt idx="11715">
                        <c:v>175.8</c:v>
                      </c:pt>
                      <c:pt idx="11716">
                        <c:v>176</c:v>
                      </c:pt>
                      <c:pt idx="11717">
                        <c:v>176.6</c:v>
                      </c:pt>
                      <c:pt idx="11718">
                        <c:v>175.7</c:v>
                      </c:pt>
                      <c:pt idx="11719">
                        <c:v>175.6</c:v>
                      </c:pt>
                      <c:pt idx="11720">
                        <c:v>178</c:v>
                      </c:pt>
                      <c:pt idx="11721">
                        <c:v>177.9</c:v>
                      </c:pt>
                      <c:pt idx="11722">
                        <c:v>175.6</c:v>
                      </c:pt>
                      <c:pt idx="11723">
                        <c:v>177.6</c:v>
                      </c:pt>
                      <c:pt idx="11724">
                        <c:v>177.4</c:v>
                      </c:pt>
                      <c:pt idx="11725">
                        <c:v>176.9</c:v>
                      </c:pt>
                      <c:pt idx="11726">
                        <c:v>173.9</c:v>
                      </c:pt>
                      <c:pt idx="11727">
                        <c:v>176.4</c:v>
                      </c:pt>
                      <c:pt idx="11728">
                        <c:v>176.9</c:v>
                      </c:pt>
                      <c:pt idx="11729">
                        <c:v>177.1</c:v>
                      </c:pt>
                      <c:pt idx="11730">
                        <c:v>175.7</c:v>
                      </c:pt>
                      <c:pt idx="11731">
                        <c:v>175.2</c:v>
                      </c:pt>
                      <c:pt idx="11732">
                        <c:v>175.6</c:v>
                      </c:pt>
                      <c:pt idx="11733">
                        <c:v>176.2</c:v>
                      </c:pt>
                      <c:pt idx="11734">
                        <c:v>174.4</c:v>
                      </c:pt>
                      <c:pt idx="11735">
                        <c:v>175</c:v>
                      </c:pt>
                      <c:pt idx="11736">
                        <c:v>177.6</c:v>
                      </c:pt>
                      <c:pt idx="11737">
                        <c:v>175.4</c:v>
                      </c:pt>
                      <c:pt idx="11738">
                        <c:v>174.4</c:v>
                      </c:pt>
                      <c:pt idx="11739">
                        <c:v>177.7</c:v>
                      </c:pt>
                      <c:pt idx="11740">
                        <c:v>177.6</c:v>
                      </c:pt>
                      <c:pt idx="11741">
                        <c:v>174.6</c:v>
                      </c:pt>
                      <c:pt idx="11742">
                        <c:v>176.1</c:v>
                      </c:pt>
                      <c:pt idx="11743">
                        <c:v>175</c:v>
                      </c:pt>
                      <c:pt idx="11744">
                        <c:v>176.5</c:v>
                      </c:pt>
                      <c:pt idx="11745">
                        <c:v>175.6</c:v>
                      </c:pt>
                      <c:pt idx="11746">
                        <c:v>176.2</c:v>
                      </c:pt>
                      <c:pt idx="11747">
                        <c:v>176.3</c:v>
                      </c:pt>
                      <c:pt idx="11748">
                        <c:v>176</c:v>
                      </c:pt>
                      <c:pt idx="11749">
                        <c:v>176.6</c:v>
                      </c:pt>
                      <c:pt idx="11750">
                        <c:v>177.3</c:v>
                      </c:pt>
                      <c:pt idx="11751">
                        <c:v>176</c:v>
                      </c:pt>
                      <c:pt idx="11752">
                        <c:v>178</c:v>
                      </c:pt>
                      <c:pt idx="11753">
                        <c:v>177.3</c:v>
                      </c:pt>
                      <c:pt idx="11754">
                        <c:v>178.1</c:v>
                      </c:pt>
                      <c:pt idx="11755">
                        <c:v>176</c:v>
                      </c:pt>
                      <c:pt idx="11756">
                        <c:v>178</c:v>
                      </c:pt>
                      <c:pt idx="11757">
                        <c:v>180</c:v>
                      </c:pt>
                      <c:pt idx="11758">
                        <c:v>177.2</c:v>
                      </c:pt>
                      <c:pt idx="11759">
                        <c:v>177</c:v>
                      </c:pt>
                      <c:pt idx="11760">
                        <c:v>176.9</c:v>
                      </c:pt>
                      <c:pt idx="11761">
                        <c:v>178.7</c:v>
                      </c:pt>
                      <c:pt idx="11762">
                        <c:v>177.5</c:v>
                      </c:pt>
                      <c:pt idx="11763">
                        <c:v>175.8</c:v>
                      </c:pt>
                      <c:pt idx="11764">
                        <c:v>176</c:v>
                      </c:pt>
                      <c:pt idx="11765">
                        <c:v>177</c:v>
                      </c:pt>
                      <c:pt idx="11766">
                        <c:v>178.1</c:v>
                      </c:pt>
                      <c:pt idx="11767">
                        <c:v>176.5</c:v>
                      </c:pt>
                      <c:pt idx="11768">
                        <c:v>177.7</c:v>
                      </c:pt>
                      <c:pt idx="11769">
                        <c:v>177.7</c:v>
                      </c:pt>
                      <c:pt idx="11770">
                        <c:v>178.9</c:v>
                      </c:pt>
                      <c:pt idx="11771">
                        <c:v>179</c:v>
                      </c:pt>
                      <c:pt idx="11772">
                        <c:v>177.6</c:v>
                      </c:pt>
                      <c:pt idx="11773">
                        <c:v>177.7</c:v>
                      </c:pt>
                      <c:pt idx="11774">
                        <c:v>176.8</c:v>
                      </c:pt>
                      <c:pt idx="11775">
                        <c:v>175.5</c:v>
                      </c:pt>
                      <c:pt idx="11776">
                        <c:v>176.9</c:v>
                      </c:pt>
                      <c:pt idx="11777">
                        <c:v>177.2</c:v>
                      </c:pt>
                      <c:pt idx="11778">
                        <c:v>177.1</c:v>
                      </c:pt>
                      <c:pt idx="11779">
                        <c:v>175.8</c:v>
                      </c:pt>
                      <c:pt idx="11780">
                        <c:v>177.9</c:v>
                      </c:pt>
                      <c:pt idx="11781">
                        <c:v>178.5</c:v>
                      </c:pt>
                      <c:pt idx="11782">
                        <c:v>175.9</c:v>
                      </c:pt>
                      <c:pt idx="11783">
                        <c:v>176.6</c:v>
                      </c:pt>
                      <c:pt idx="11784">
                        <c:v>176.1</c:v>
                      </c:pt>
                      <c:pt idx="11785">
                        <c:v>177.1</c:v>
                      </c:pt>
                      <c:pt idx="11786">
                        <c:v>176.8</c:v>
                      </c:pt>
                      <c:pt idx="11787">
                        <c:v>177.2</c:v>
                      </c:pt>
                      <c:pt idx="11788">
                        <c:v>175.4</c:v>
                      </c:pt>
                      <c:pt idx="11789">
                        <c:v>177.1</c:v>
                      </c:pt>
                      <c:pt idx="11790">
                        <c:v>180.3</c:v>
                      </c:pt>
                      <c:pt idx="11791">
                        <c:v>176.9</c:v>
                      </c:pt>
                      <c:pt idx="11792">
                        <c:v>175.6</c:v>
                      </c:pt>
                      <c:pt idx="11793">
                        <c:v>177.2</c:v>
                      </c:pt>
                      <c:pt idx="11794">
                        <c:v>178.6</c:v>
                      </c:pt>
                      <c:pt idx="11795">
                        <c:v>177.5</c:v>
                      </c:pt>
                      <c:pt idx="11796">
                        <c:v>176.3</c:v>
                      </c:pt>
                      <c:pt idx="11797">
                        <c:v>177.1</c:v>
                      </c:pt>
                      <c:pt idx="11798">
                        <c:v>175.9</c:v>
                      </c:pt>
                      <c:pt idx="11799">
                        <c:v>177.7</c:v>
                      </c:pt>
                      <c:pt idx="11800">
                        <c:v>175.2</c:v>
                      </c:pt>
                      <c:pt idx="11801">
                        <c:v>176.4</c:v>
                      </c:pt>
                      <c:pt idx="11802">
                        <c:v>178</c:v>
                      </c:pt>
                      <c:pt idx="11803">
                        <c:v>179</c:v>
                      </c:pt>
                      <c:pt idx="11804">
                        <c:v>176.8</c:v>
                      </c:pt>
                      <c:pt idx="11805">
                        <c:v>179.2</c:v>
                      </c:pt>
                      <c:pt idx="11806">
                        <c:v>178.7</c:v>
                      </c:pt>
                      <c:pt idx="11807">
                        <c:v>177.6</c:v>
                      </c:pt>
                      <c:pt idx="11808">
                        <c:v>177.2</c:v>
                      </c:pt>
                      <c:pt idx="11809">
                        <c:v>177.6</c:v>
                      </c:pt>
                      <c:pt idx="11810">
                        <c:v>179.3</c:v>
                      </c:pt>
                      <c:pt idx="11811">
                        <c:v>176.5</c:v>
                      </c:pt>
                      <c:pt idx="11812">
                        <c:v>176.7</c:v>
                      </c:pt>
                      <c:pt idx="11813">
                        <c:v>178</c:v>
                      </c:pt>
                      <c:pt idx="11814">
                        <c:v>177.6</c:v>
                      </c:pt>
                      <c:pt idx="11815">
                        <c:v>178.8</c:v>
                      </c:pt>
                      <c:pt idx="11816">
                        <c:v>177.7</c:v>
                      </c:pt>
                      <c:pt idx="11817">
                        <c:v>176.6</c:v>
                      </c:pt>
                      <c:pt idx="11818">
                        <c:v>176.3</c:v>
                      </c:pt>
                      <c:pt idx="11819">
                        <c:v>178.2</c:v>
                      </c:pt>
                      <c:pt idx="11820">
                        <c:v>176.3</c:v>
                      </c:pt>
                      <c:pt idx="11821">
                        <c:v>176.9</c:v>
                      </c:pt>
                      <c:pt idx="11822">
                        <c:v>177.2</c:v>
                      </c:pt>
                      <c:pt idx="11823">
                        <c:v>178.2</c:v>
                      </c:pt>
                      <c:pt idx="11824">
                        <c:v>177.1</c:v>
                      </c:pt>
                      <c:pt idx="11825">
                        <c:v>176.4</c:v>
                      </c:pt>
                      <c:pt idx="11826">
                        <c:v>176.9</c:v>
                      </c:pt>
                      <c:pt idx="11827">
                        <c:v>177.2</c:v>
                      </c:pt>
                      <c:pt idx="11828">
                        <c:v>175.8</c:v>
                      </c:pt>
                      <c:pt idx="11829">
                        <c:v>174.9</c:v>
                      </c:pt>
                      <c:pt idx="11830">
                        <c:v>174.1</c:v>
                      </c:pt>
                      <c:pt idx="11831">
                        <c:v>175.6</c:v>
                      </c:pt>
                      <c:pt idx="11832">
                        <c:v>176.7</c:v>
                      </c:pt>
                      <c:pt idx="11833">
                        <c:v>176.1</c:v>
                      </c:pt>
                      <c:pt idx="11834">
                        <c:v>174.8</c:v>
                      </c:pt>
                      <c:pt idx="11835">
                        <c:v>176.7</c:v>
                      </c:pt>
                      <c:pt idx="11836">
                        <c:v>177.2</c:v>
                      </c:pt>
                      <c:pt idx="11837">
                        <c:v>177.1</c:v>
                      </c:pt>
                      <c:pt idx="11838">
                        <c:v>175.3</c:v>
                      </c:pt>
                      <c:pt idx="11839">
                        <c:v>177.3</c:v>
                      </c:pt>
                      <c:pt idx="11840">
                        <c:v>177.5</c:v>
                      </c:pt>
                      <c:pt idx="11841">
                        <c:v>175.4</c:v>
                      </c:pt>
                      <c:pt idx="11842">
                        <c:v>173.9</c:v>
                      </c:pt>
                      <c:pt idx="11843">
                        <c:v>178.8</c:v>
                      </c:pt>
                      <c:pt idx="11844">
                        <c:v>177.1</c:v>
                      </c:pt>
                      <c:pt idx="11845">
                        <c:v>176.6</c:v>
                      </c:pt>
                      <c:pt idx="11846">
                        <c:v>175.5</c:v>
                      </c:pt>
                      <c:pt idx="11847">
                        <c:v>175.3</c:v>
                      </c:pt>
                      <c:pt idx="11848">
                        <c:v>175</c:v>
                      </c:pt>
                      <c:pt idx="11849">
                        <c:v>177.3</c:v>
                      </c:pt>
                      <c:pt idx="11850">
                        <c:v>174.9</c:v>
                      </c:pt>
                      <c:pt idx="11851">
                        <c:v>175.3</c:v>
                      </c:pt>
                      <c:pt idx="11852">
                        <c:v>176.8</c:v>
                      </c:pt>
                      <c:pt idx="11853">
                        <c:v>175.1</c:v>
                      </c:pt>
                      <c:pt idx="11854">
                        <c:v>176.8</c:v>
                      </c:pt>
                      <c:pt idx="11855">
                        <c:v>174.9</c:v>
                      </c:pt>
                      <c:pt idx="11856">
                        <c:v>175.7</c:v>
                      </c:pt>
                      <c:pt idx="11857">
                        <c:v>177.7</c:v>
                      </c:pt>
                      <c:pt idx="11858">
                        <c:v>176.2</c:v>
                      </c:pt>
                      <c:pt idx="11859">
                        <c:v>174.1</c:v>
                      </c:pt>
                      <c:pt idx="11860">
                        <c:v>177</c:v>
                      </c:pt>
                      <c:pt idx="11861">
                        <c:v>178</c:v>
                      </c:pt>
                      <c:pt idx="11862">
                        <c:v>176.2</c:v>
                      </c:pt>
                      <c:pt idx="11863">
                        <c:v>175.8</c:v>
                      </c:pt>
                      <c:pt idx="11864">
                        <c:v>175.5</c:v>
                      </c:pt>
                      <c:pt idx="11865">
                        <c:v>177.8</c:v>
                      </c:pt>
                      <c:pt idx="11866">
                        <c:v>177.7</c:v>
                      </c:pt>
                      <c:pt idx="11867">
                        <c:v>176.5</c:v>
                      </c:pt>
                      <c:pt idx="11868">
                        <c:v>175.3</c:v>
                      </c:pt>
                      <c:pt idx="11869">
                        <c:v>176.5</c:v>
                      </c:pt>
                      <c:pt idx="11870">
                        <c:v>177.5</c:v>
                      </c:pt>
                      <c:pt idx="11871">
                        <c:v>174.8</c:v>
                      </c:pt>
                      <c:pt idx="11872">
                        <c:v>176.4</c:v>
                      </c:pt>
                      <c:pt idx="11873">
                        <c:v>176.9</c:v>
                      </c:pt>
                      <c:pt idx="11874">
                        <c:v>176.6</c:v>
                      </c:pt>
                      <c:pt idx="11875">
                        <c:v>174.4</c:v>
                      </c:pt>
                      <c:pt idx="11876">
                        <c:v>175.7</c:v>
                      </c:pt>
                      <c:pt idx="11877">
                        <c:v>176.7</c:v>
                      </c:pt>
                      <c:pt idx="11878">
                        <c:v>173.9</c:v>
                      </c:pt>
                      <c:pt idx="11879">
                        <c:v>175.1</c:v>
                      </c:pt>
                      <c:pt idx="11880">
                        <c:v>174.7</c:v>
                      </c:pt>
                      <c:pt idx="11881">
                        <c:v>175.1</c:v>
                      </c:pt>
                      <c:pt idx="11882">
                        <c:v>176.1</c:v>
                      </c:pt>
                      <c:pt idx="11883">
                        <c:v>178.1</c:v>
                      </c:pt>
                      <c:pt idx="11884">
                        <c:v>175.4</c:v>
                      </c:pt>
                      <c:pt idx="11885">
                        <c:v>175.3</c:v>
                      </c:pt>
                      <c:pt idx="11886">
                        <c:v>175.2</c:v>
                      </c:pt>
                      <c:pt idx="11887">
                        <c:v>173.9</c:v>
                      </c:pt>
                      <c:pt idx="11888">
                        <c:v>175.7</c:v>
                      </c:pt>
                      <c:pt idx="11889">
                        <c:v>175.5</c:v>
                      </c:pt>
                      <c:pt idx="11890">
                        <c:v>177.9</c:v>
                      </c:pt>
                      <c:pt idx="11891">
                        <c:v>177.5</c:v>
                      </c:pt>
                      <c:pt idx="11892">
                        <c:v>175.4</c:v>
                      </c:pt>
                      <c:pt idx="11893">
                        <c:v>175.6</c:v>
                      </c:pt>
                      <c:pt idx="11894">
                        <c:v>176.6</c:v>
                      </c:pt>
                      <c:pt idx="11895">
                        <c:v>176.6</c:v>
                      </c:pt>
                      <c:pt idx="11896">
                        <c:v>175.2</c:v>
                      </c:pt>
                      <c:pt idx="11897">
                        <c:v>174.7</c:v>
                      </c:pt>
                      <c:pt idx="11898">
                        <c:v>176.8</c:v>
                      </c:pt>
                      <c:pt idx="11899">
                        <c:v>176.7</c:v>
                      </c:pt>
                      <c:pt idx="11900">
                        <c:v>176.7</c:v>
                      </c:pt>
                      <c:pt idx="11901">
                        <c:v>176</c:v>
                      </c:pt>
                      <c:pt idx="11902">
                        <c:v>178.4</c:v>
                      </c:pt>
                      <c:pt idx="11903">
                        <c:v>176.5</c:v>
                      </c:pt>
                      <c:pt idx="11904">
                        <c:v>175.7</c:v>
                      </c:pt>
                      <c:pt idx="11905">
                        <c:v>175.5</c:v>
                      </c:pt>
                      <c:pt idx="11906">
                        <c:v>177.7</c:v>
                      </c:pt>
                      <c:pt idx="11907">
                        <c:v>176.8</c:v>
                      </c:pt>
                      <c:pt idx="11908">
                        <c:v>177.2</c:v>
                      </c:pt>
                      <c:pt idx="11909">
                        <c:v>173.3</c:v>
                      </c:pt>
                      <c:pt idx="11910">
                        <c:v>177.3</c:v>
                      </c:pt>
                      <c:pt idx="11911">
                        <c:v>177.9</c:v>
                      </c:pt>
                      <c:pt idx="11912">
                        <c:v>176.9</c:v>
                      </c:pt>
                      <c:pt idx="11913">
                        <c:v>176.7</c:v>
                      </c:pt>
                      <c:pt idx="11914">
                        <c:v>176.7</c:v>
                      </c:pt>
                      <c:pt idx="11915">
                        <c:v>177.2</c:v>
                      </c:pt>
                      <c:pt idx="11916">
                        <c:v>176.8</c:v>
                      </c:pt>
                      <c:pt idx="11917">
                        <c:v>175.1</c:v>
                      </c:pt>
                      <c:pt idx="11918">
                        <c:v>175</c:v>
                      </c:pt>
                      <c:pt idx="11919">
                        <c:v>176.2</c:v>
                      </c:pt>
                      <c:pt idx="11920">
                        <c:v>176.4</c:v>
                      </c:pt>
                      <c:pt idx="11921">
                        <c:v>175.9</c:v>
                      </c:pt>
                      <c:pt idx="11922">
                        <c:v>175.5</c:v>
                      </c:pt>
                      <c:pt idx="11923">
                        <c:v>177.1</c:v>
                      </c:pt>
                      <c:pt idx="11924">
                        <c:v>177.9</c:v>
                      </c:pt>
                      <c:pt idx="11925">
                        <c:v>174</c:v>
                      </c:pt>
                      <c:pt idx="11926">
                        <c:v>174.5</c:v>
                      </c:pt>
                      <c:pt idx="11927">
                        <c:v>178.3</c:v>
                      </c:pt>
                      <c:pt idx="11928">
                        <c:v>176.4</c:v>
                      </c:pt>
                      <c:pt idx="11929">
                        <c:v>175.7</c:v>
                      </c:pt>
                      <c:pt idx="11930">
                        <c:v>174.7</c:v>
                      </c:pt>
                      <c:pt idx="11931">
                        <c:v>175.2</c:v>
                      </c:pt>
                      <c:pt idx="11932">
                        <c:v>176</c:v>
                      </c:pt>
                      <c:pt idx="11933">
                        <c:v>176.4</c:v>
                      </c:pt>
                      <c:pt idx="11934">
                        <c:v>175.4</c:v>
                      </c:pt>
                      <c:pt idx="11935">
                        <c:v>177</c:v>
                      </c:pt>
                      <c:pt idx="11936">
                        <c:v>177.7</c:v>
                      </c:pt>
                      <c:pt idx="11937">
                        <c:v>177.7</c:v>
                      </c:pt>
                      <c:pt idx="11938">
                        <c:v>176.4</c:v>
                      </c:pt>
                      <c:pt idx="11939">
                        <c:v>177</c:v>
                      </c:pt>
                      <c:pt idx="11940">
                        <c:v>178</c:v>
                      </c:pt>
                      <c:pt idx="11941">
                        <c:v>175.4</c:v>
                      </c:pt>
                      <c:pt idx="11942">
                        <c:v>175.8</c:v>
                      </c:pt>
                      <c:pt idx="11943">
                        <c:v>177.4</c:v>
                      </c:pt>
                      <c:pt idx="11944">
                        <c:v>175.9</c:v>
                      </c:pt>
                      <c:pt idx="11945">
                        <c:v>176.7</c:v>
                      </c:pt>
                      <c:pt idx="11946">
                        <c:v>175.1</c:v>
                      </c:pt>
                      <c:pt idx="11947">
                        <c:v>176.4</c:v>
                      </c:pt>
                      <c:pt idx="11948">
                        <c:v>176.7</c:v>
                      </c:pt>
                      <c:pt idx="11949">
                        <c:v>175.7</c:v>
                      </c:pt>
                      <c:pt idx="11950">
                        <c:v>175.6</c:v>
                      </c:pt>
                      <c:pt idx="11951">
                        <c:v>176.5</c:v>
                      </c:pt>
                      <c:pt idx="11952">
                        <c:v>175.1</c:v>
                      </c:pt>
                      <c:pt idx="11953">
                        <c:v>175.2</c:v>
                      </c:pt>
                      <c:pt idx="11954">
                        <c:v>175.6</c:v>
                      </c:pt>
                      <c:pt idx="11955">
                        <c:v>177.9</c:v>
                      </c:pt>
                      <c:pt idx="11956">
                        <c:v>178.8</c:v>
                      </c:pt>
                      <c:pt idx="11957">
                        <c:v>177.9</c:v>
                      </c:pt>
                      <c:pt idx="11958">
                        <c:v>174.7</c:v>
                      </c:pt>
                      <c:pt idx="11959">
                        <c:v>175.4</c:v>
                      </c:pt>
                      <c:pt idx="11960">
                        <c:v>178.4</c:v>
                      </c:pt>
                      <c:pt idx="11961">
                        <c:v>176</c:v>
                      </c:pt>
                      <c:pt idx="11962">
                        <c:v>175</c:v>
                      </c:pt>
                      <c:pt idx="11963">
                        <c:v>176.1</c:v>
                      </c:pt>
                      <c:pt idx="11964">
                        <c:v>176.3</c:v>
                      </c:pt>
                      <c:pt idx="11965">
                        <c:v>178</c:v>
                      </c:pt>
                      <c:pt idx="11966">
                        <c:v>174.1</c:v>
                      </c:pt>
                      <c:pt idx="11967">
                        <c:v>175.6</c:v>
                      </c:pt>
                      <c:pt idx="11968">
                        <c:v>176.4</c:v>
                      </c:pt>
                      <c:pt idx="11969">
                        <c:v>176.7</c:v>
                      </c:pt>
                      <c:pt idx="11970">
                        <c:v>174.6</c:v>
                      </c:pt>
                      <c:pt idx="11971">
                        <c:v>175.5</c:v>
                      </c:pt>
                      <c:pt idx="11972">
                        <c:v>177.5</c:v>
                      </c:pt>
                      <c:pt idx="11973">
                        <c:v>176.4</c:v>
                      </c:pt>
                      <c:pt idx="11974">
                        <c:v>175</c:v>
                      </c:pt>
                      <c:pt idx="11975">
                        <c:v>176.4</c:v>
                      </c:pt>
                      <c:pt idx="11976">
                        <c:v>176.6</c:v>
                      </c:pt>
                      <c:pt idx="11977">
                        <c:v>175.3</c:v>
                      </c:pt>
                      <c:pt idx="11978">
                        <c:v>176.7</c:v>
                      </c:pt>
                      <c:pt idx="11979">
                        <c:v>176.8</c:v>
                      </c:pt>
                      <c:pt idx="11980">
                        <c:v>175.3</c:v>
                      </c:pt>
                      <c:pt idx="11981">
                        <c:v>178.4</c:v>
                      </c:pt>
                      <c:pt idx="11982">
                        <c:v>177.5</c:v>
                      </c:pt>
                      <c:pt idx="11983">
                        <c:v>174.2</c:v>
                      </c:pt>
                      <c:pt idx="11984">
                        <c:v>176.8</c:v>
                      </c:pt>
                      <c:pt idx="11985">
                        <c:v>176.1</c:v>
                      </c:pt>
                      <c:pt idx="11986">
                        <c:v>176.5</c:v>
                      </c:pt>
                      <c:pt idx="11987">
                        <c:v>175.1</c:v>
                      </c:pt>
                      <c:pt idx="11988">
                        <c:v>178</c:v>
                      </c:pt>
                      <c:pt idx="11989">
                        <c:v>178</c:v>
                      </c:pt>
                      <c:pt idx="11990">
                        <c:v>176.7</c:v>
                      </c:pt>
                      <c:pt idx="11991">
                        <c:v>175</c:v>
                      </c:pt>
                      <c:pt idx="11992">
                        <c:v>178</c:v>
                      </c:pt>
                      <c:pt idx="11993">
                        <c:v>176.9</c:v>
                      </c:pt>
                      <c:pt idx="11994">
                        <c:v>174.7</c:v>
                      </c:pt>
                      <c:pt idx="11995">
                        <c:v>176.6</c:v>
                      </c:pt>
                      <c:pt idx="11996">
                        <c:v>178</c:v>
                      </c:pt>
                      <c:pt idx="11997">
                        <c:v>177.4</c:v>
                      </c:pt>
                      <c:pt idx="11998">
                        <c:v>176</c:v>
                      </c:pt>
                      <c:pt idx="11999">
                        <c:v>175.8</c:v>
                      </c:pt>
                      <c:pt idx="12000">
                        <c:v>178.8</c:v>
                      </c:pt>
                      <c:pt idx="12001">
                        <c:v>178.6</c:v>
                      </c:pt>
                      <c:pt idx="12002">
                        <c:v>175.8</c:v>
                      </c:pt>
                      <c:pt idx="12003">
                        <c:v>178.6</c:v>
                      </c:pt>
                      <c:pt idx="12004">
                        <c:v>179.3</c:v>
                      </c:pt>
                      <c:pt idx="12005">
                        <c:v>177.5</c:v>
                      </c:pt>
                      <c:pt idx="12006">
                        <c:v>175.8</c:v>
                      </c:pt>
                      <c:pt idx="12007">
                        <c:v>179.7</c:v>
                      </c:pt>
                      <c:pt idx="12008">
                        <c:v>178.8</c:v>
                      </c:pt>
                      <c:pt idx="12009">
                        <c:v>176</c:v>
                      </c:pt>
                      <c:pt idx="12010">
                        <c:v>178.1</c:v>
                      </c:pt>
                      <c:pt idx="12011">
                        <c:v>177</c:v>
                      </c:pt>
                      <c:pt idx="12012">
                        <c:v>176.9</c:v>
                      </c:pt>
                      <c:pt idx="12013">
                        <c:v>178.2</c:v>
                      </c:pt>
                      <c:pt idx="12014">
                        <c:v>176.1</c:v>
                      </c:pt>
                      <c:pt idx="12015">
                        <c:v>177.1</c:v>
                      </c:pt>
                      <c:pt idx="12016">
                        <c:v>177.1</c:v>
                      </c:pt>
                      <c:pt idx="12017">
                        <c:v>175.9</c:v>
                      </c:pt>
                      <c:pt idx="12018">
                        <c:v>176.5</c:v>
                      </c:pt>
                      <c:pt idx="12019">
                        <c:v>175.1</c:v>
                      </c:pt>
                      <c:pt idx="12020">
                        <c:v>179.9</c:v>
                      </c:pt>
                      <c:pt idx="12021">
                        <c:v>177.2</c:v>
                      </c:pt>
                      <c:pt idx="12022">
                        <c:v>177.2</c:v>
                      </c:pt>
                      <c:pt idx="12023">
                        <c:v>177.1</c:v>
                      </c:pt>
                      <c:pt idx="12024">
                        <c:v>178.3</c:v>
                      </c:pt>
                      <c:pt idx="12025">
                        <c:v>175.6</c:v>
                      </c:pt>
                      <c:pt idx="12026">
                        <c:v>175.8</c:v>
                      </c:pt>
                      <c:pt idx="12027">
                        <c:v>175.8</c:v>
                      </c:pt>
                      <c:pt idx="12028">
                        <c:v>176.2</c:v>
                      </c:pt>
                      <c:pt idx="12029">
                        <c:v>176.2</c:v>
                      </c:pt>
                      <c:pt idx="12030">
                        <c:v>175.3</c:v>
                      </c:pt>
                      <c:pt idx="12031">
                        <c:v>176.7</c:v>
                      </c:pt>
                      <c:pt idx="12032">
                        <c:v>177.2</c:v>
                      </c:pt>
                      <c:pt idx="12033">
                        <c:v>175.6</c:v>
                      </c:pt>
                      <c:pt idx="12034">
                        <c:v>176.3</c:v>
                      </c:pt>
                      <c:pt idx="12035">
                        <c:v>176.6</c:v>
                      </c:pt>
                      <c:pt idx="12036">
                        <c:v>177.1</c:v>
                      </c:pt>
                      <c:pt idx="12037">
                        <c:v>175.4</c:v>
                      </c:pt>
                      <c:pt idx="12038">
                        <c:v>174.1</c:v>
                      </c:pt>
                      <c:pt idx="12039">
                        <c:v>179.1</c:v>
                      </c:pt>
                      <c:pt idx="12040">
                        <c:v>176.6</c:v>
                      </c:pt>
                      <c:pt idx="12041">
                        <c:v>176.4</c:v>
                      </c:pt>
                      <c:pt idx="12042">
                        <c:v>176.8</c:v>
                      </c:pt>
                      <c:pt idx="12043">
                        <c:v>176.6</c:v>
                      </c:pt>
                      <c:pt idx="12044">
                        <c:v>175.2</c:v>
                      </c:pt>
                      <c:pt idx="12045">
                        <c:v>177.1</c:v>
                      </c:pt>
                      <c:pt idx="12046">
                        <c:v>176.5</c:v>
                      </c:pt>
                      <c:pt idx="12047">
                        <c:v>175.3</c:v>
                      </c:pt>
                      <c:pt idx="12048">
                        <c:v>176.1</c:v>
                      </c:pt>
                      <c:pt idx="12049">
                        <c:v>175.8</c:v>
                      </c:pt>
                      <c:pt idx="12050">
                        <c:v>176.2</c:v>
                      </c:pt>
                      <c:pt idx="12051">
                        <c:v>177.5</c:v>
                      </c:pt>
                      <c:pt idx="12052">
                        <c:v>178.8</c:v>
                      </c:pt>
                      <c:pt idx="12053">
                        <c:v>176.3</c:v>
                      </c:pt>
                      <c:pt idx="12054">
                        <c:v>175.3</c:v>
                      </c:pt>
                      <c:pt idx="12055">
                        <c:v>176.5</c:v>
                      </c:pt>
                      <c:pt idx="12056">
                        <c:v>177</c:v>
                      </c:pt>
                      <c:pt idx="12057">
                        <c:v>174.5</c:v>
                      </c:pt>
                      <c:pt idx="12058">
                        <c:v>174.5</c:v>
                      </c:pt>
                      <c:pt idx="12059">
                        <c:v>177.1</c:v>
                      </c:pt>
                      <c:pt idx="12060">
                        <c:v>175.7</c:v>
                      </c:pt>
                      <c:pt idx="12061">
                        <c:v>177.2</c:v>
                      </c:pt>
                      <c:pt idx="12062">
                        <c:v>177</c:v>
                      </c:pt>
                      <c:pt idx="12063">
                        <c:v>177.8</c:v>
                      </c:pt>
                      <c:pt idx="12064">
                        <c:v>176.9</c:v>
                      </c:pt>
                      <c:pt idx="12065">
                        <c:v>176.4</c:v>
                      </c:pt>
                      <c:pt idx="12066">
                        <c:v>177</c:v>
                      </c:pt>
                      <c:pt idx="12067">
                        <c:v>177.4</c:v>
                      </c:pt>
                      <c:pt idx="12068">
                        <c:v>176.5</c:v>
                      </c:pt>
                      <c:pt idx="12069">
                        <c:v>175.6</c:v>
                      </c:pt>
                      <c:pt idx="12070">
                        <c:v>177.3</c:v>
                      </c:pt>
                      <c:pt idx="12071">
                        <c:v>178.1</c:v>
                      </c:pt>
                      <c:pt idx="12072">
                        <c:v>176.6</c:v>
                      </c:pt>
                      <c:pt idx="12073">
                        <c:v>176</c:v>
                      </c:pt>
                      <c:pt idx="12074">
                        <c:v>175.6</c:v>
                      </c:pt>
                      <c:pt idx="12075">
                        <c:v>176.4</c:v>
                      </c:pt>
                      <c:pt idx="12076">
                        <c:v>178.2</c:v>
                      </c:pt>
                      <c:pt idx="12077">
                        <c:v>175.5</c:v>
                      </c:pt>
                      <c:pt idx="12078">
                        <c:v>177.5</c:v>
                      </c:pt>
                      <c:pt idx="12079">
                        <c:v>175.7</c:v>
                      </c:pt>
                      <c:pt idx="12080">
                        <c:v>176.6</c:v>
                      </c:pt>
                      <c:pt idx="12081">
                        <c:v>177.1</c:v>
                      </c:pt>
                      <c:pt idx="12082">
                        <c:v>176.5</c:v>
                      </c:pt>
                      <c:pt idx="12083">
                        <c:v>176.9</c:v>
                      </c:pt>
                      <c:pt idx="12084">
                        <c:v>176.8</c:v>
                      </c:pt>
                      <c:pt idx="12085">
                        <c:v>175.8</c:v>
                      </c:pt>
                      <c:pt idx="12086">
                        <c:v>175.4</c:v>
                      </c:pt>
                      <c:pt idx="12087">
                        <c:v>177.2</c:v>
                      </c:pt>
                      <c:pt idx="12088">
                        <c:v>175.5</c:v>
                      </c:pt>
                      <c:pt idx="12089">
                        <c:v>176.3</c:v>
                      </c:pt>
                      <c:pt idx="12090">
                        <c:v>177.2</c:v>
                      </c:pt>
                      <c:pt idx="12091">
                        <c:v>177.8</c:v>
                      </c:pt>
                      <c:pt idx="12092">
                        <c:v>177.2</c:v>
                      </c:pt>
                      <c:pt idx="12093">
                        <c:v>176.3</c:v>
                      </c:pt>
                      <c:pt idx="12094">
                        <c:v>177.8</c:v>
                      </c:pt>
                      <c:pt idx="12095">
                        <c:v>179.1</c:v>
                      </c:pt>
                      <c:pt idx="12096">
                        <c:v>176.3</c:v>
                      </c:pt>
                      <c:pt idx="12097">
                        <c:v>178.5</c:v>
                      </c:pt>
                      <c:pt idx="12098">
                        <c:v>177.3</c:v>
                      </c:pt>
                      <c:pt idx="12099">
                        <c:v>178.3</c:v>
                      </c:pt>
                      <c:pt idx="12100">
                        <c:v>176.1</c:v>
                      </c:pt>
                      <c:pt idx="12101">
                        <c:v>176.8</c:v>
                      </c:pt>
                      <c:pt idx="12102">
                        <c:v>178</c:v>
                      </c:pt>
                      <c:pt idx="12103">
                        <c:v>177.2</c:v>
                      </c:pt>
                      <c:pt idx="12104">
                        <c:v>176.6</c:v>
                      </c:pt>
                      <c:pt idx="12105">
                        <c:v>177</c:v>
                      </c:pt>
                      <c:pt idx="12106">
                        <c:v>176.5</c:v>
                      </c:pt>
                      <c:pt idx="12107">
                        <c:v>177.4</c:v>
                      </c:pt>
                      <c:pt idx="12108">
                        <c:v>178</c:v>
                      </c:pt>
                      <c:pt idx="12109">
                        <c:v>176.4</c:v>
                      </c:pt>
                      <c:pt idx="12110">
                        <c:v>178.2</c:v>
                      </c:pt>
                      <c:pt idx="12111">
                        <c:v>178.2</c:v>
                      </c:pt>
                      <c:pt idx="12112">
                        <c:v>178.4</c:v>
                      </c:pt>
                      <c:pt idx="12113">
                        <c:v>178.2</c:v>
                      </c:pt>
                      <c:pt idx="12114">
                        <c:v>178.5</c:v>
                      </c:pt>
                      <c:pt idx="12115">
                        <c:v>180.6</c:v>
                      </c:pt>
                      <c:pt idx="12116">
                        <c:v>176.6</c:v>
                      </c:pt>
                      <c:pt idx="12117">
                        <c:v>176.3</c:v>
                      </c:pt>
                      <c:pt idx="12118">
                        <c:v>178.2</c:v>
                      </c:pt>
                      <c:pt idx="12119">
                        <c:v>178.4</c:v>
                      </c:pt>
                      <c:pt idx="12120">
                        <c:v>175.8</c:v>
                      </c:pt>
                      <c:pt idx="12121">
                        <c:v>176.6</c:v>
                      </c:pt>
                      <c:pt idx="12122">
                        <c:v>177.2</c:v>
                      </c:pt>
                      <c:pt idx="12123">
                        <c:v>177.4</c:v>
                      </c:pt>
                      <c:pt idx="12124">
                        <c:v>177.6</c:v>
                      </c:pt>
                      <c:pt idx="12125">
                        <c:v>176.5</c:v>
                      </c:pt>
                      <c:pt idx="12126">
                        <c:v>179.1</c:v>
                      </c:pt>
                      <c:pt idx="12127">
                        <c:v>177.7</c:v>
                      </c:pt>
                      <c:pt idx="12128">
                        <c:v>177.7</c:v>
                      </c:pt>
                      <c:pt idx="12129">
                        <c:v>177.2</c:v>
                      </c:pt>
                      <c:pt idx="12130">
                        <c:v>178.4</c:v>
                      </c:pt>
                      <c:pt idx="12131">
                        <c:v>177.6</c:v>
                      </c:pt>
                      <c:pt idx="12132">
                        <c:v>175.4</c:v>
                      </c:pt>
                      <c:pt idx="12133">
                        <c:v>176.7</c:v>
                      </c:pt>
                      <c:pt idx="12134">
                        <c:v>177.9</c:v>
                      </c:pt>
                      <c:pt idx="12135">
                        <c:v>176.5</c:v>
                      </c:pt>
                      <c:pt idx="12136">
                        <c:v>177.3</c:v>
                      </c:pt>
                      <c:pt idx="12137">
                        <c:v>176.4</c:v>
                      </c:pt>
                      <c:pt idx="12138">
                        <c:v>176.7</c:v>
                      </c:pt>
                      <c:pt idx="12139">
                        <c:v>177.5</c:v>
                      </c:pt>
                      <c:pt idx="12140">
                        <c:v>176.9</c:v>
                      </c:pt>
                      <c:pt idx="12141">
                        <c:v>176.5</c:v>
                      </c:pt>
                      <c:pt idx="12142">
                        <c:v>176.2</c:v>
                      </c:pt>
                      <c:pt idx="12143">
                        <c:v>177.2</c:v>
                      </c:pt>
                      <c:pt idx="12144">
                        <c:v>178.2</c:v>
                      </c:pt>
                      <c:pt idx="12145">
                        <c:v>176</c:v>
                      </c:pt>
                      <c:pt idx="12146">
                        <c:v>178.1</c:v>
                      </c:pt>
                      <c:pt idx="12147">
                        <c:v>178.3</c:v>
                      </c:pt>
                      <c:pt idx="12148">
                        <c:v>176.6</c:v>
                      </c:pt>
                      <c:pt idx="12149">
                        <c:v>177</c:v>
                      </c:pt>
                      <c:pt idx="12150">
                        <c:v>178.6</c:v>
                      </c:pt>
                      <c:pt idx="12151">
                        <c:v>178.4</c:v>
                      </c:pt>
                      <c:pt idx="12152">
                        <c:v>174.8</c:v>
                      </c:pt>
                      <c:pt idx="12153">
                        <c:v>176</c:v>
                      </c:pt>
                      <c:pt idx="12154">
                        <c:v>177.4</c:v>
                      </c:pt>
                      <c:pt idx="12155">
                        <c:v>176.7</c:v>
                      </c:pt>
                      <c:pt idx="12156">
                        <c:v>177.3</c:v>
                      </c:pt>
                      <c:pt idx="12157">
                        <c:v>177.1</c:v>
                      </c:pt>
                      <c:pt idx="12158">
                        <c:v>177.4</c:v>
                      </c:pt>
                      <c:pt idx="12159">
                        <c:v>178.2</c:v>
                      </c:pt>
                      <c:pt idx="12160">
                        <c:v>177.2</c:v>
                      </c:pt>
                      <c:pt idx="12161">
                        <c:v>180</c:v>
                      </c:pt>
                      <c:pt idx="12162">
                        <c:v>179.6</c:v>
                      </c:pt>
                      <c:pt idx="12163">
                        <c:v>177.1</c:v>
                      </c:pt>
                      <c:pt idx="12164">
                        <c:v>176.7</c:v>
                      </c:pt>
                      <c:pt idx="12165">
                        <c:v>177.7</c:v>
                      </c:pt>
                      <c:pt idx="12166">
                        <c:v>178.1</c:v>
                      </c:pt>
                      <c:pt idx="12167">
                        <c:v>177.6</c:v>
                      </c:pt>
                      <c:pt idx="12168">
                        <c:v>179.1</c:v>
                      </c:pt>
                      <c:pt idx="12169">
                        <c:v>177.4</c:v>
                      </c:pt>
                      <c:pt idx="12170">
                        <c:v>178.7</c:v>
                      </c:pt>
                      <c:pt idx="12171">
                        <c:v>179.6</c:v>
                      </c:pt>
                      <c:pt idx="12172">
                        <c:v>177.6</c:v>
                      </c:pt>
                      <c:pt idx="12173">
                        <c:v>180.3</c:v>
                      </c:pt>
                      <c:pt idx="12174">
                        <c:v>177.4</c:v>
                      </c:pt>
                      <c:pt idx="12175">
                        <c:v>178.2</c:v>
                      </c:pt>
                      <c:pt idx="12176">
                        <c:v>177.2</c:v>
                      </c:pt>
                      <c:pt idx="12177">
                        <c:v>178.3</c:v>
                      </c:pt>
                      <c:pt idx="12178">
                        <c:v>178.7</c:v>
                      </c:pt>
                      <c:pt idx="12179">
                        <c:v>176</c:v>
                      </c:pt>
                      <c:pt idx="12180">
                        <c:v>175.3</c:v>
                      </c:pt>
                      <c:pt idx="12181">
                        <c:v>179.6</c:v>
                      </c:pt>
                      <c:pt idx="12182">
                        <c:v>178</c:v>
                      </c:pt>
                      <c:pt idx="12183">
                        <c:v>175.3</c:v>
                      </c:pt>
                      <c:pt idx="12184">
                        <c:v>177.5</c:v>
                      </c:pt>
                      <c:pt idx="12185">
                        <c:v>175.9</c:v>
                      </c:pt>
                      <c:pt idx="12186">
                        <c:v>179.3</c:v>
                      </c:pt>
                      <c:pt idx="12187">
                        <c:v>176.3</c:v>
                      </c:pt>
                      <c:pt idx="12188">
                        <c:v>176.2</c:v>
                      </c:pt>
                      <c:pt idx="12189">
                        <c:v>178.5</c:v>
                      </c:pt>
                      <c:pt idx="12190">
                        <c:v>177.3</c:v>
                      </c:pt>
                      <c:pt idx="12191">
                        <c:v>177.7</c:v>
                      </c:pt>
                      <c:pt idx="12192">
                        <c:v>177.6</c:v>
                      </c:pt>
                      <c:pt idx="12193">
                        <c:v>179</c:v>
                      </c:pt>
                      <c:pt idx="12194">
                        <c:v>179</c:v>
                      </c:pt>
                      <c:pt idx="12195">
                        <c:v>176</c:v>
                      </c:pt>
                      <c:pt idx="12196">
                        <c:v>177.8</c:v>
                      </c:pt>
                      <c:pt idx="12197">
                        <c:v>178.9</c:v>
                      </c:pt>
                      <c:pt idx="12198">
                        <c:v>176.3</c:v>
                      </c:pt>
                      <c:pt idx="12199">
                        <c:v>176.1</c:v>
                      </c:pt>
                      <c:pt idx="12200">
                        <c:v>178.3</c:v>
                      </c:pt>
                      <c:pt idx="12201">
                        <c:v>176.5</c:v>
                      </c:pt>
                      <c:pt idx="12202">
                        <c:v>177.4</c:v>
                      </c:pt>
                      <c:pt idx="12203">
                        <c:v>177.3</c:v>
                      </c:pt>
                      <c:pt idx="12204">
                        <c:v>176.5</c:v>
                      </c:pt>
                      <c:pt idx="12205">
                        <c:v>176.7</c:v>
                      </c:pt>
                      <c:pt idx="12206">
                        <c:v>177.5</c:v>
                      </c:pt>
                      <c:pt idx="12207">
                        <c:v>176.9</c:v>
                      </c:pt>
                      <c:pt idx="12208">
                        <c:v>176.3</c:v>
                      </c:pt>
                      <c:pt idx="12209">
                        <c:v>178.7</c:v>
                      </c:pt>
                      <c:pt idx="12210">
                        <c:v>178.2</c:v>
                      </c:pt>
                      <c:pt idx="12211">
                        <c:v>176</c:v>
                      </c:pt>
                      <c:pt idx="12212">
                        <c:v>177.2</c:v>
                      </c:pt>
                      <c:pt idx="12213">
                        <c:v>178.6</c:v>
                      </c:pt>
                      <c:pt idx="12214">
                        <c:v>177.2</c:v>
                      </c:pt>
                      <c:pt idx="12215">
                        <c:v>176</c:v>
                      </c:pt>
                      <c:pt idx="12216">
                        <c:v>175.9</c:v>
                      </c:pt>
                      <c:pt idx="12217">
                        <c:v>177.9</c:v>
                      </c:pt>
                      <c:pt idx="12218">
                        <c:v>177.2</c:v>
                      </c:pt>
                      <c:pt idx="12219">
                        <c:v>175.3</c:v>
                      </c:pt>
                      <c:pt idx="12220">
                        <c:v>177</c:v>
                      </c:pt>
                      <c:pt idx="12221">
                        <c:v>178.2</c:v>
                      </c:pt>
                      <c:pt idx="12222">
                        <c:v>176.9</c:v>
                      </c:pt>
                      <c:pt idx="12223">
                        <c:v>176.9</c:v>
                      </c:pt>
                      <c:pt idx="12224">
                        <c:v>177.9</c:v>
                      </c:pt>
                      <c:pt idx="12225">
                        <c:v>178.2</c:v>
                      </c:pt>
                      <c:pt idx="12226">
                        <c:v>176.8</c:v>
                      </c:pt>
                      <c:pt idx="12227">
                        <c:v>177.5</c:v>
                      </c:pt>
                      <c:pt idx="12228">
                        <c:v>178.8</c:v>
                      </c:pt>
                      <c:pt idx="12229">
                        <c:v>176.7</c:v>
                      </c:pt>
                      <c:pt idx="12230">
                        <c:v>176.9</c:v>
                      </c:pt>
                      <c:pt idx="12231">
                        <c:v>176.7</c:v>
                      </c:pt>
                      <c:pt idx="12232">
                        <c:v>176.4</c:v>
                      </c:pt>
                      <c:pt idx="12233">
                        <c:v>178.5</c:v>
                      </c:pt>
                      <c:pt idx="12234">
                        <c:v>178.4</c:v>
                      </c:pt>
                      <c:pt idx="12235">
                        <c:v>175.8</c:v>
                      </c:pt>
                      <c:pt idx="12236">
                        <c:v>177.6</c:v>
                      </c:pt>
                      <c:pt idx="12237">
                        <c:v>177</c:v>
                      </c:pt>
                      <c:pt idx="12238">
                        <c:v>176.3</c:v>
                      </c:pt>
                      <c:pt idx="12239">
                        <c:v>176.6</c:v>
                      </c:pt>
                      <c:pt idx="12240">
                        <c:v>178.4</c:v>
                      </c:pt>
                      <c:pt idx="12241">
                        <c:v>179.3</c:v>
                      </c:pt>
                      <c:pt idx="12242">
                        <c:v>178.5</c:v>
                      </c:pt>
                      <c:pt idx="12243">
                        <c:v>176.8</c:v>
                      </c:pt>
                      <c:pt idx="12244">
                        <c:v>180.2</c:v>
                      </c:pt>
                      <c:pt idx="12245">
                        <c:v>176.6</c:v>
                      </c:pt>
                      <c:pt idx="12246">
                        <c:v>176.8</c:v>
                      </c:pt>
                      <c:pt idx="12247">
                        <c:v>176.2</c:v>
                      </c:pt>
                      <c:pt idx="12248">
                        <c:v>176.9</c:v>
                      </c:pt>
                      <c:pt idx="12249">
                        <c:v>176.9</c:v>
                      </c:pt>
                      <c:pt idx="12250">
                        <c:v>176.1</c:v>
                      </c:pt>
                      <c:pt idx="12251">
                        <c:v>178.7</c:v>
                      </c:pt>
                      <c:pt idx="12252">
                        <c:v>178.1</c:v>
                      </c:pt>
                      <c:pt idx="12253">
                        <c:v>175.8</c:v>
                      </c:pt>
                      <c:pt idx="12254">
                        <c:v>175.9</c:v>
                      </c:pt>
                      <c:pt idx="12255">
                        <c:v>178.9</c:v>
                      </c:pt>
                      <c:pt idx="12256">
                        <c:v>177</c:v>
                      </c:pt>
                      <c:pt idx="12257">
                        <c:v>175.8</c:v>
                      </c:pt>
                      <c:pt idx="12258">
                        <c:v>174.9</c:v>
                      </c:pt>
                      <c:pt idx="12259">
                        <c:v>177.2</c:v>
                      </c:pt>
                      <c:pt idx="12260">
                        <c:v>177.2</c:v>
                      </c:pt>
                      <c:pt idx="12261">
                        <c:v>176.4</c:v>
                      </c:pt>
                      <c:pt idx="12262">
                        <c:v>177.4</c:v>
                      </c:pt>
                      <c:pt idx="12263">
                        <c:v>177.3</c:v>
                      </c:pt>
                      <c:pt idx="12264">
                        <c:v>177.8</c:v>
                      </c:pt>
                      <c:pt idx="12265">
                        <c:v>177.9</c:v>
                      </c:pt>
                      <c:pt idx="12266">
                        <c:v>176.3</c:v>
                      </c:pt>
                      <c:pt idx="12267">
                        <c:v>177.4</c:v>
                      </c:pt>
                      <c:pt idx="12268">
                        <c:v>176.5</c:v>
                      </c:pt>
                      <c:pt idx="12269">
                        <c:v>177.2</c:v>
                      </c:pt>
                      <c:pt idx="12270">
                        <c:v>177.1</c:v>
                      </c:pt>
                      <c:pt idx="12271">
                        <c:v>177.5</c:v>
                      </c:pt>
                      <c:pt idx="12272">
                        <c:v>180.5</c:v>
                      </c:pt>
                      <c:pt idx="12273">
                        <c:v>177</c:v>
                      </c:pt>
                      <c:pt idx="12274">
                        <c:v>176.4</c:v>
                      </c:pt>
                      <c:pt idx="12275">
                        <c:v>179.3</c:v>
                      </c:pt>
                      <c:pt idx="12276">
                        <c:v>177.8</c:v>
                      </c:pt>
                      <c:pt idx="12277">
                        <c:v>177.4</c:v>
                      </c:pt>
                      <c:pt idx="12278">
                        <c:v>177</c:v>
                      </c:pt>
                      <c:pt idx="12279">
                        <c:v>177.1</c:v>
                      </c:pt>
                      <c:pt idx="12280">
                        <c:v>177.7</c:v>
                      </c:pt>
                      <c:pt idx="12281">
                        <c:v>177.5</c:v>
                      </c:pt>
                      <c:pt idx="12282">
                        <c:v>178.6</c:v>
                      </c:pt>
                      <c:pt idx="12283">
                        <c:v>178.9</c:v>
                      </c:pt>
                      <c:pt idx="12284">
                        <c:v>178.7</c:v>
                      </c:pt>
                      <c:pt idx="12285">
                        <c:v>177.7</c:v>
                      </c:pt>
                      <c:pt idx="12286">
                        <c:v>177.5</c:v>
                      </c:pt>
                      <c:pt idx="12287">
                        <c:v>179.6</c:v>
                      </c:pt>
                      <c:pt idx="12288">
                        <c:v>178</c:v>
                      </c:pt>
                      <c:pt idx="12289">
                        <c:v>175.9</c:v>
                      </c:pt>
                      <c:pt idx="12290">
                        <c:v>179</c:v>
                      </c:pt>
                      <c:pt idx="12291">
                        <c:v>179.2</c:v>
                      </c:pt>
                      <c:pt idx="12292">
                        <c:v>178.2</c:v>
                      </c:pt>
                      <c:pt idx="12293">
                        <c:v>178.1</c:v>
                      </c:pt>
                      <c:pt idx="12294">
                        <c:v>178.4</c:v>
                      </c:pt>
                      <c:pt idx="12295">
                        <c:v>179.5</c:v>
                      </c:pt>
                      <c:pt idx="12296">
                        <c:v>179</c:v>
                      </c:pt>
                      <c:pt idx="12297">
                        <c:v>178.3</c:v>
                      </c:pt>
                      <c:pt idx="12298">
                        <c:v>178</c:v>
                      </c:pt>
                      <c:pt idx="12299">
                        <c:v>178.9</c:v>
                      </c:pt>
                      <c:pt idx="12300">
                        <c:v>177.5</c:v>
                      </c:pt>
                      <c:pt idx="12301">
                        <c:v>177.4</c:v>
                      </c:pt>
                      <c:pt idx="12302">
                        <c:v>177.1</c:v>
                      </c:pt>
                      <c:pt idx="12303">
                        <c:v>178</c:v>
                      </c:pt>
                      <c:pt idx="12304">
                        <c:v>177.6</c:v>
                      </c:pt>
                      <c:pt idx="12305">
                        <c:v>176.4</c:v>
                      </c:pt>
                      <c:pt idx="12306">
                        <c:v>179.5</c:v>
                      </c:pt>
                      <c:pt idx="12307">
                        <c:v>177.2</c:v>
                      </c:pt>
                      <c:pt idx="12308">
                        <c:v>177</c:v>
                      </c:pt>
                      <c:pt idx="12309">
                        <c:v>176.1</c:v>
                      </c:pt>
                      <c:pt idx="12310">
                        <c:v>176.5</c:v>
                      </c:pt>
                      <c:pt idx="12311">
                        <c:v>178</c:v>
                      </c:pt>
                      <c:pt idx="12312">
                        <c:v>177.1</c:v>
                      </c:pt>
                      <c:pt idx="12313">
                        <c:v>176.1</c:v>
                      </c:pt>
                      <c:pt idx="12314">
                        <c:v>177.4</c:v>
                      </c:pt>
                      <c:pt idx="12315">
                        <c:v>178.1</c:v>
                      </c:pt>
                      <c:pt idx="12316">
                        <c:v>177.4</c:v>
                      </c:pt>
                      <c:pt idx="12317">
                        <c:v>177.1</c:v>
                      </c:pt>
                      <c:pt idx="12318">
                        <c:v>178.5</c:v>
                      </c:pt>
                      <c:pt idx="12319">
                        <c:v>176.6</c:v>
                      </c:pt>
                      <c:pt idx="12320">
                        <c:v>176.3</c:v>
                      </c:pt>
                      <c:pt idx="12321">
                        <c:v>175.5</c:v>
                      </c:pt>
                      <c:pt idx="12322">
                        <c:v>177.2</c:v>
                      </c:pt>
                      <c:pt idx="12323">
                        <c:v>176.9</c:v>
                      </c:pt>
                      <c:pt idx="12324">
                        <c:v>176.2</c:v>
                      </c:pt>
                      <c:pt idx="12325">
                        <c:v>176.8</c:v>
                      </c:pt>
                      <c:pt idx="12326">
                        <c:v>175.7</c:v>
                      </c:pt>
                      <c:pt idx="12327">
                        <c:v>175.9</c:v>
                      </c:pt>
                      <c:pt idx="12328">
                        <c:v>176.9</c:v>
                      </c:pt>
                      <c:pt idx="12329">
                        <c:v>174.3</c:v>
                      </c:pt>
                      <c:pt idx="12330">
                        <c:v>175.3</c:v>
                      </c:pt>
                      <c:pt idx="12331">
                        <c:v>175.6</c:v>
                      </c:pt>
                      <c:pt idx="12332">
                        <c:v>176.4</c:v>
                      </c:pt>
                      <c:pt idx="12333">
                        <c:v>176.2</c:v>
                      </c:pt>
                      <c:pt idx="12334">
                        <c:v>177.5</c:v>
                      </c:pt>
                      <c:pt idx="12335">
                        <c:v>177.6</c:v>
                      </c:pt>
                      <c:pt idx="12336">
                        <c:v>174.9</c:v>
                      </c:pt>
                      <c:pt idx="12337">
                        <c:v>176</c:v>
                      </c:pt>
                      <c:pt idx="12338">
                        <c:v>176.2</c:v>
                      </c:pt>
                      <c:pt idx="12339">
                        <c:v>176.9</c:v>
                      </c:pt>
                      <c:pt idx="12340">
                        <c:v>176.6</c:v>
                      </c:pt>
                      <c:pt idx="12341">
                        <c:v>174.8</c:v>
                      </c:pt>
                      <c:pt idx="12342">
                        <c:v>175</c:v>
                      </c:pt>
                      <c:pt idx="12343">
                        <c:v>176.2</c:v>
                      </c:pt>
                      <c:pt idx="12344">
                        <c:v>173.8</c:v>
                      </c:pt>
                      <c:pt idx="12345">
                        <c:v>175.6</c:v>
                      </c:pt>
                      <c:pt idx="12346">
                        <c:v>176.1</c:v>
                      </c:pt>
                      <c:pt idx="12347">
                        <c:v>175.4</c:v>
                      </c:pt>
                      <c:pt idx="12348">
                        <c:v>175.8</c:v>
                      </c:pt>
                      <c:pt idx="12349">
                        <c:v>174.4</c:v>
                      </c:pt>
                      <c:pt idx="12350">
                        <c:v>176.7</c:v>
                      </c:pt>
                      <c:pt idx="12351">
                        <c:v>177.4</c:v>
                      </c:pt>
                      <c:pt idx="12352">
                        <c:v>174.6</c:v>
                      </c:pt>
                      <c:pt idx="12353">
                        <c:v>175</c:v>
                      </c:pt>
                      <c:pt idx="12354">
                        <c:v>176.2</c:v>
                      </c:pt>
                      <c:pt idx="12355">
                        <c:v>175.3</c:v>
                      </c:pt>
                      <c:pt idx="12356">
                        <c:v>174.5</c:v>
                      </c:pt>
                      <c:pt idx="12357">
                        <c:v>176.2</c:v>
                      </c:pt>
                      <c:pt idx="12358">
                        <c:v>175.3</c:v>
                      </c:pt>
                      <c:pt idx="12359">
                        <c:v>176.4</c:v>
                      </c:pt>
                      <c:pt idx="12360">
                        <c:v>175.3</c:v>
                      </c:pt>
                      <c:pt idx="12361">
                        <c:v>175.8</c:v>
                      </c:pt>
                      <c:pt idx="12362">
                        <c:v>176.4</c:v>
                      </c:pt>
                      <c:pt idx="12363">
                        <c:v>177</c:v>
                      </c:pt>
                      <c:pt idx="12364">
                        <c:v>175.2</c:v>
                      </c:pt>
                      <c:pt idx="12365">
                        <c:v>175.1</c:v>
                      </c:pt>
                      <c:pt idx="12366">
                        <c:v>176.3</c:v>
                      </c:pt>
                      <c:pt idx="12367">
                        <c:v>176.3</c:v>
                      </c:pt>
                      <c:pt idx="12368">
                        <c:v>175.7</c:v>
                      </c:pt>
                      <c:pt idx="12369">
                        <c:v>175.6</c:v>
                      </c:pt>
                      <c:pt idx="12370">
                        <c:v>176.1</c:v>
                      </c:pt>
                      <c:pt idx="12371">
                        <c:v>178</c:v>
                      </c:pt>
                      <c:pt idx="12372">
                        <c:v>176</c:v>
                      </c:pt>
                      <c:pt idx="12373">
                        <c:v>174.8</c:v>
                      </c:pt>
                      <c:pt idx="12374">
                        <c:v>176</c:v>
                      </c:pt>
                      <c:pt idx="12375">
                        <c:v>176.9</c:v>
                      </c:pt>
                      <c:pt idx="12376">
                        <c:v>175.1</c:v>
                      </c:pt>
                      <c:pt idx="12377">
                        <c:v>174.9</c:v>
                      </c:pt>
                      <c:pt idx="12378">
                        <c:v>176</c:v>
                      </c:pt>
                      <c:pt idx="12379">
                        <c:v>175.3</c:v>
                      </c:pt>
                      <c:pt idx="12380">
                        <c:v>174.4</c:v>
                      </c:pt>
                      <c:pt idx="12381">
                        <c:v>176.2</c:v>
                      </c:pt>
                      <c:pt idx="12382">
                        <c:v>177.3</c:v>
                      </c:pt>
                      <c:pt idx="12383">
                        <c:v>176.7</c:v>
                      </c:pt>
                      <c:pt idx="12384">
                        <c:v>174</c:v>
                      </c:pt>
                      <c:pt idx="12385">
                        <c:v>176.7</c:v>
                      </c:pt>
                      <c:pt idx="12386">
                        <c:v>176.8</c:v>
                      </c:pt>
                      <c:pt idx="12387">
                        <c:v>175.1</c:v>
                      </c:pt>
                      <c:pt idx="12388">
                        <c:v>174.5</c:v>
                      </c:pt>
                      <c:pt idx="12389">
                        <c:v>175.5</c:v>
                      </c:pt>
                      <c:pt idx="12390">
                        <c:v>175.2</c:v>
                      </c:pt>
                      <c:pt idx="12391">
                        <c:v>175.5</c:v>
                      </c:pt>
                      <c:pt idx="12392">
                        <c:v>176.1</c:v>
                      </c:pt>
                      <c:pt idx="12393">
                        <c:v>174.4</c:v>
                      </c:pt>
                      <c:pt idx="12394">
                        <c:v>175.4</c:v>
                      </c:pt>
                      <c:pt idx="12395">
                        <c:v>175.7</c:v>
                      </c:pt>
                      <c:pt idx="12396">
                        <c:v>174.3</c:v>
                      </c:pt>
                      <c:pt idx="12397">
                        <c:v>175.5</c:v>
                      </c:pt>
                      <c:pt idx="12398">
                        <c:v>175.6</c:v>
                      </c:pt>
                      <c:pt idx="12399">
                        <c:v>176.4</c:v>
                      </c:pt>
                      <c:pt idx="12400">
                        <c:v>174.4</c:v>
                      </c:pt>
                      <c:pt idx="12401">
                        <c:v>175.3</c:v>
                      </c:pt>
                      <c:pt idx="12402">
                        <c:v>177.2</c:v>
                      </c:pt>
                      <c:pt idx="12403">
                        <c:v>175.4</c:v>
                      </c:pt>
                      <c:pt idx="12404">
                        <c:v>174.2</c:v>
                      </c:pt>
                      <c:pt idx="12405">
                        <c:v>175.4</c:v>
                      </c:pt>
                      <c:pt idx="12406">
                        <c:v>176.7</c:v>
                      </c:pt>
                      <c:pt idx="12407">
                        <c:v>175.9</c:v>
                      </c:pt>
                      <c:pt idx="12408">
                        <c:v>174.5</c:v>
                      </c:pt>
                      <c:pt idx="12409">
                        <c:v>175.6</c:v>
                      </c:pt>
                      <c:pt idx="12410">
                        <c:v>176.8</c:v>
                      </c:pt>
                      <c:pt idx="12411">
                        <c:v>176.3</c:v>
                      </c:pt>
                      <c:pt idx="12412">
                        <c:v>175.7</c:v>
                      </c:pt>
                      <c:pt idx="12413">
                        <c:v>176.9</c:v>
                      </c:pt>
                      <c:pt idx="12414">
                        <c:v>178.1</c:v>
                      </c:pt>
                      <c:pt idx="12415">
                        <c:v>175.3</c:v>
                      </c:pt>
                      <c:pt idx="12416">
                        <c:v>175.6</c:v>
                      </c:pt>
                      <c:pt idx="12417">
                        <c:v>176.5</c:v>
                      </c:pt>
                      <c:pt idx="12418">
                        <c:v>175.8</c:v>
                      </c:pt>
                      <c:pt idx="12419">
                        <c:v>174.7</c:v>
                      </c:pt>
                      <c:pt idx="12420">
                        <c:v>174.8</c:v>
                      </c:pt>
                      <c:pt idx="12421">
                        <c:v>176.2</c:v>
                      </c:pt>
                      <c:pt idx="12422">
                        <c:v>177.7</c:v>
                      </c:pt>
                      <c:pt idx="12423">
                        <c:v>178.6</c:v>
                      </c:pt>
                      <c:pt idx="12424">
                        <c:v>176.1</c:v>
                      </c:pt>
                      <c:pt idx="12425">
                        <c:v>176.3</c:v>
                      </c:pt>
                      <c:pt idx="12426">
                        <c:v>175.4</c:v>
                      </c:pt>
                      <c:pt idx="12427">
                        <c:v>175.2</c:v>
                      </c:pt>
                      <c:pt idx="12428">
                        <c:v>176</c:v>
                      </c:pt>
                      <c:pt idx="12429">
                        <c:v>176.7</c:v>
                      </c:pt>
                      <c:pt idx="12430">
                        <c:v>178.3</c:v>
                      </c:pt>
                      <c:pt idx="12431">
                        <c:v>175.9</c:v>
                      </c:pt>
                      <c:pt idx="12432">
                        <c:v>174.4</c:v>
                      </c:pt>
                      <c:pt idx="12433">
                        <c:v>177</c:v>
                      </c:pt>
                      <c:pt idx="12434">
                        <c:v>177.2</c:v>
                      </c:pt>
                      <c:pt idx="12435">
                        <c:v>176.1</c:v>
                      </c:pt>
                      <c:pt idx="12436">
                        <c:v>175.5</c:v>
                      </c:pt>
                      <c:pt idx="12437">
                        <c:v>177.1</c:v>
                      </c:pt>
                      <c:pt idx="12438">
                        <c:v>176.9</c:v>
                      </c:pt>
                      <c:pt idx="12439">
                        <c:v>175.7</c:v>
                      </c:pt>
                      <c:pt idx="12440">
                        <c:v>174</c:v>
                      </c:pt>
                      <c:pt idx="12441">
                        <c:v>178.7</c:v>
                      </c:pt>
                      <c:pt idx="12442">
                        <c:v>177.7</c:v>
                      </c:pt>
                      <c:pt idx="12443">
                        <c:v>176</c:v>
                      </c:pt>
                      <c:pt idx="12444">
                        <c:v>177.4</c:v>
                      </c:pt>
                      <c:pt idx="12445">
                        <c:v>177.4</c:v>
                      </c:pt>
                      <c:pt idx="12446">
                        <c:v>176.2</c:v>
                      </c:pt>
                      <c:pt idx="12447">
                        <c:v>174.9</c:v>
                      </c:pt>
                      <c:pt idx="12448">
                        <c:v>177.7</c:v>
                      </c:pt>
                      <c:pt idx="12449">
                        <c:v>177.2</c:v>
                      </c:pt>
                      <c:pt idx="12450">
                        <c:v>175.6</c:v>
                      </c:pt>
                      <c:pt idx="12451">
                        <c:v>178.7</c:v>
                      </c:pt>
                      <c:pt idx="12452">
                        <c:v>176.8</c:v>
                      </c:pt>
                      <c:pt idx="12453">
                        <c:v>177.7</c:v>
                      </c:pt>
                      <c:pt idx="12454">
                        <c:v>178</c:v>
                      </c:pt>
                      <c:pt idx="12455">
                        <c:v>176.2</c:v>
                      </c:pt>
                      <c:pt idx="12456">
                        <c:v>177</c:v>
                      </c:pt>
                      <c:pt idx="12457">
                        <c:v>177.2</c:v>
                      </c:pt>
                      <c:pt idx="12458">
                        <c:v>175.4</c:v>
                      </c:pt>
                      <c:pt idx="12459">
                        <c:v>176.8</c:v>
                      </c:pt>
                      <c:pt idx="12460">
                        <c:v>178.7</c:v>
                      </c:pt>
                      <c:pt idx="12461">
                        <c:v>177.7</c:v>
                      </c:pt>
                      <c:pt idx="12462">
                        <c:v>176</c:v>
                      </c:pt>
                      <c:pt idx="12463">
                        <c:v>177.6</c:v>
                      </c:pt>
                      <c:pt idx="12464">
                        <c:v>178.6</c:v>
                      </c:pt>
                      <c:pt idx="12465">
                        <c:v>176.4</c:v>
                      </c:pt>
                      <c:pt idx="12466">
                        <c:v>174.5</c:v>
                      </c:pt>
                      <c:pt idx="12467">
                        <c:v>176.6</c:v>
                      </c:pt>
                      <c:pt idx="12468">
                        <c:v>177.1</c:v>
                      </c:pt>
                      <c:pt idx="12469">
                        <c:v>177.3</c:v>
                      </c:pt>
                      <c:pt idx="12470">
                        <c:v>174.3</c:v>
                      </c:pt>
                      <c:pt idx="12471">
                        <c:v>177.2</c:v>
                      </c:pt>
                      <c:pt idx="12472">
                        <c:v>176.5</c:v>
                      </c:pt>
                      <c:pt idx="12473">
                        <c:v>176.3</c:v>
                      </c:pt>
                      <c:pt idx="12474">
                        <c:v>178.1</c:v>
                      </c:pt>
                      <c:pt idx="12475">
                        <c:v>176.9</c:v>
                      </c:pt>
                      <c:pt idx="12476">
                        <c:v>179.2</c:v>
                      </c:pt>
                      <c:pt idx="12477">
                        <c:v>175.3</c:v>
                      </c:pt>
                      <c:pt idx="12478">
                        <c:v>175.5</c:v>
                      </c:pt>
                      <c:pt idx="12479">
                        <c:v>177.6</c:v>
                      </c:pt>
                      <c:pt idx="12480">
                        <c:v>175.7</c:v>
                      </c:pt>
                      <c:pt idx="12481">
                        <c:v>176.4</c:v>
                      </c:pt>
                      <c:pt idx="12482">
                        <c:v>175.8</c:v>
                      </c:pt>
                      <c:pt idx="12483">
                        <c:v>175.8</c:v>
                      </c:pt>
                      <c:pt idx="12484">
                        <c:v>177.1</c:v>
                      </c:pt>
                      <c:pt idx="12485">
                        <c:v>176.8</c:v>
                      </c:pt>
                      <c:pt idx="12486">
                        <c:v>175.7</c:v>
                      </c:pt>
                      <c:pt idx="12487">
                        <c:v>175.6</c:v>
                      </c:pt>
                      <c:pt idx="12488">
                        <c:v>174.7</c:v>
                      </c:pt>
                      <c:pt idx="12489">
                        <c:v>175.1</c:v>
                      </c:pt>
                      <c:pt idx="12490">
                        <c:v>174.5</c:v>
                      </c:pt>
                      <c:pt idx="12491">
                        <c:v>177.8</c:v>
                      </c:pt>
                      <c:pt idx="12492">
                        <c:v>176</c:v>
                      </c:pt>
                      <c:pt idx="12493">
                        <c:v>176.8</c:v>
                      </c:pt>
                      <c:pt idx="12494">
                        <c:v>176.5</c:v>
                      </c:pt>
                      <c:pt idx="12495">
                        <c:v>178.1</c:v>
                      </c:pt>
                      <c:pt idx="12496">
                        <c:v>176.2</c:v>
                      </c:pt>
                      <c:pt idx="12497">
                        <c:v>173.3</c:v>
                      </c:pt>
                      <c:pt idx="12498">
                        <c:v>174.5</c:v>
                      </c:pt>
                      <c:pt idx="12499">
                        <c:v>176.4</c:v>
                      </c:pt>
                      <c:pt idx="12500">
                        <c:v>176.4</c:v>
                      </c:pt>
                      <c:pt idx="12501">
                        <c:v>174.9</c:v>
                      </c:pt>
                      <c:pt idx="12502">
                        <c:v>176.8</c:v>
                      </c:pt>
                      <c:pt idx="12503">
                        <c:v>177</c:v>
                      </c:pt>
                      <c:pt idx="12504">
                        <c:v>176.7</c:v>
                      </c:pt>
                      <c:pt idx="12505">
                        <c:v>175.1</c:v>
                      </c:pt>
                      <c:pt idx="12506">
                        <c:v>176.5</c:v>
                      </c:pt>
                      <c:pt idx="12507">
                        <c:v>177.7</c:v>
                      </c:pt>
                      <c:pt idx="12508">
                        <c:v>174.9</c:v>
                      </c:pt>
                      <c:pt idx="12509">
                        <c:v>175.5</c:v>
                      </c:pt>
                      <c:pt idx="12510">
                        <c:v>176.8</c:v>
                      </c:pt>
                      <c:pt idx="12511">
                        <c:v>175.9</c:v>
                      </c:pt>
                      <c:pt idx="12512">
                        <c:v>175.6</c:v>
                      </c:pt>
                      <c:pt idx="12513">
                        <c:v>176.6</c:v>
                      </c:pt>
                      <c:pt idx="12514">
                        <c:v>175.7</c:v>
                      </c:pt>
                      <c:pt idx="12515">
                        <c:v>175</c:v>
                      </c:pt>
                      <c:pt idx="12516">
                        <c:v>176.6</c:v>
                      </c:pt>
                      <c:pt idx="12517">
                        <c:v>172.8</c:v>
                      </c:pt>
                      <c:pt idx="12518">
                        <c:v>175.6</c:v>
                      </c:pt>
                      <c:pt idx="12519">
                        <c:v>176.4</c:v>
                      </c:pt>
                      <c:pt idx="12520">
                        <c:v>175.6</c:v>
                      </c:pt>
                      <c:pt idx="12521">
                        <c:v>175.6</c:v>
                      </c:pt>
                      <c:pt idx="12522">
                        <c:v>177.5</c:v>
                      </c:pt>
                      <c:pt idx="12523">
                        <c:v>179.2</c:v>
                      </c:pt>
                      <c:pt idx="12524">
                        <c:v>175.9</c:v>
                      </c:pt>
                      <c:pt idx="12525">
                        <c:v>175.7</c:v>
                      </c:pt>
                      <c:pt idx="12526">
                        <c:v>177</c:v>
                      </c:pt>
                      <c:pt idx="12527">
                        <c:v>177.1</c:v>
                      </c:pt>
                      <c:pt idx="12528">
                        <c:v>176.9</c:v>
                      </c:pt>
                      <c:pt idx="12529">
                        <c:v>175.6</c:v>
                      </c:pt>
                      <c:pt idx="12530">
                        <c:v>176</c:v>
                      </c:pt>
                      <c:pt idx="12531">
                        <c:v>175.2</c:v>
                      </c:pt>
                      <c:pt idx="12532">
                        <c:v>175</c:v>
                      </c:pt>
                      <c:pt idx="12533">
                        <c:v>175.3</c:v>
                      </c:pt>
                      <c:pt idx="12534">
                        <c:v>175.9</c:v>
                      </c:pt>
                      <c:pt idx="12535">
                        <c:v>176.1</c:v>
                      </c:pt>
                      <c:pt idx="12536">
                        <c:v>174</c:v>
                      </c:pt>
                      <c:pt idx="12537">
                        <c:v>175.5</c:v>
                      </c:pt>
                      <c:pt idx="12538">
                        <c:v>178.2</c:v>
                      </c:pt>
                      <c:pt idx="12539">
                        <c:v>175.9</c:v>
                      </c:pt>
                      <c:pt idx="12540">
                        <c:v>175</c:v>
                      </c:pt>
                      <c:pt idx="12541">
                        <c:v>174.8</c:v>
                      </c:pt>
                      <c:pt idx="12542">
                        <c:v>176.6</c:v>
                      </c:pt>
                      <c:pt idx="12543">
                        <c:v>175.7</c:v>
                      </c:pt>
                      <c:pt idx="12544">
                        <c:v>175.7</c:v>
                      </c:pt>
                      <c:pt idx="12545">
                        <c:v>177.3</c:v>
                      </c:pt>
                      <c:pt idx="12546">
                        <c:v>177.6</c:v>
                      </c:pt>
                      <c:pt idx="12547">
                        <c:v>176.4</c:v>
                      </c:pt>
                      <c:pt idx="12548">
                        <c:v>176.5</c:v>
                      </c:pt>
                      <c:pt idx="12549">
                        <c:v>175.2</c:v>
                      </c:pt>
                      <c:pt idx="12550">
                        <c:v>175.9</c:v>
                      </c:pt>
                      <c:pt idx="12551">
                        <c:v>174.6</c:v>
                      </c:pt>
                      <c:pt idx="12552">
                        <c:v>176.5</c:v>
                      </c:pt>
                      <c:pt idx="12553">
                        <c:v>175.2</c:v>
                      </c:pt>
                      <c:pt idx="12554">
                        <c:v>177.4</c:v>
                      </c:pt>
                      <c:pt idx="12555">
                        <c:v>176</c:v>
                      </c:pt>
                      <c:pt idx="12556">
                        <c:v>174.1</c:v>
                      </c:pt>
                      <c:pt idx="12557">
                        <c:v>176</c:v>
                      </c:pt>
                      <c:pt idx="12558">
                        <c:v>176.3</c:v>
                      </c:pt>
                      <c:pt idx="12559">
                        <c:v>176</c:v>
                      </c:pt>
                      <c:pt idx="12560">
                        <c:v>175.8</c:v>
                      </c:pt>
                      <c:pt idx="12561">
                        <c:v>174.6</c:v>
                      </c:pt>
                      <c:pt idx="12562">
                        <c:v>175.3</c:v>
                      </c:pt>
                      <c:pt idx="12563">
                        <c:v>177.2</c:v>
                      </c:pt>
                      <c:pt idx="12564">
                        <c:v>175.9</c:v>
                      </c:pt>
                      <c:pt idx="12565">
                        <c:v>175.5</c:v>
                      </c:pt>
                      <c:pt idx="12566">
                        <c:v>177.1</c:v>
                      </c:pt>
                      <c:pt idx="12567">
                        <c:v>175.2</c:v>
                      </c:pt>
                      <c:pt idx="12568">
                        <c:v>175.7</c:v>
                      </c:pt>
                      <c:pt idx="12569">
                        <c:v>176.9</c:v>
                      </c:pt>
                      <c:pt idx="12570">
                        <c:v>177.9</c:v>
                      </c:pt>
                      <c:pt idx="12571">
                        <c:v>177.2</c:v>
                      </c:pt>
                      <c:pt idx="12572">
                        <c:v>175</c:v>
                      </c:pt>
                      <c:pt idx="12573">
                        <c:v>177.1</c:v>
                      </c:pt>
                      <c:pt idx="12574">
                        <c:v>175.8</c:v>
                      </c:pt>
                      <c:pt idx="12575">
                        <c:v>174.6</c:v>
                      </c:pt>
                      <c:pt idx="12576">
                        <c:v>175.7</c:v>
                      </c:pt>
                      <c:pt idx="12577">
                        <c:v>174</c:v>
                      </c:pt>
                      <c:pt idx="12578">
                        <c:v>175.5</c:v>
                      </c:pt>
                      <c:pt idx="12579">
                        <c:v>176.1</c:v>
                      </c:pt>
                      <c:pt idx="12580">
                        <c:v>175.1</c:v>
                      </c:pt>
                      <c:pt idx="12581">
                        <c:v>173.8</c:v>
                      </c:pt>
                      <c:pt idx="12582">
                        <c:v>175.3</c:v>
                      </c:pt>
                      <c:pt idx="12583">
                        <c:v>175.4</c:v>
                      </c:pt>
                      <c:pt idx="12584">
                        <c:v>175.5</c:v>
                      </c:pt>
                      <c:pt idx="12585">
                        <c:v>175</c:v>
                      </c:pt>
                      <c:pt idx="12586">
                        <c:v>176.4</c:v>
                      </c:pt>
                      <c:pt idx="12587">
                        <c:v>176.3</c:v>
                      </c:pt>
                      <c:pt idx="12588">
                        <c:v>175.3</c:v>
                      </c:pt>
                      <c:pt idx="12589">
                        <c:v>174.5</c:v>
                      </c:pt>
                      <c:pt idx="12590">
                        <c:v>177.1</c:v>
                      </c:pt>
                      <c:pt idx="12591">
                        <c:v>175.1</c:v>
                      </c:pt>
                      <c:pt idx="12592">
                        <c:v>173.8</c:v>
                      </c:pt>
                      <c:pt idx="12593">
                        <c:v>174.1</c:v>
                      </c:pt>
                      <c:pt idx="12594">
                        <c:v>174.9</c:v>
                      </c:pt>
                      <c:pt idx="12595">
                        <c:v>175.4</c:v>
                      </c:pt>
                      <c:pt idx="12596">
                        <c:v>174.4</c:v>
                      </c:pt>
                      <c:pt idx="12597">
                        <c:v>174.7</c:v>
                      </c:pt>
                      <c:pt idx="12598">
                        <c:v>176.9</c:v>
                      </c:pt>
                      <c:pt idx="12599">
                        <c:v>175.5</c:v>
                      </c:pt>
                      <c:pt idx="12600">
                        <c:v>174.3</c:v>
                      </c:pt>
                      <c:pt idx="12601">
                        <c:v>175.4</c:v>
                      </c:pt>
                      <c:pt idx="12602">
                        <c:v>178.2</c:v>
                      </c:pt>
                      <c:pt idx="12603">
                        <c:v>176.4</c:v>
                      </c:pt>
                      <c:pt idx="12604">
                        <c:v>173.6</c:v>
                      </c:pt>
                      <c:pt idx="12605">
                        <c:v>176.2</c:v>
                      </c:pt>
                      <c:pt idx="12606">
                        <c:v>175</c:v>
                      </c:pt>
                      <c:pt idx="12607">
                        <c:v>173.9</c:v>
                      </c:pt>
                      <c:pt idx="12608">
                        <c:v>176</c:v>
                      </c:pt>
                      <c:pt idx="12609">
                        <c:v>176.2</c:v>
                      </c:pt>
                      <c:pt idx="12610">
                        <c:v>175.9</c:v>
                      </c:pt>
                      <c:pt idx="12611">
                        <c:v>175.3</c:v>
                      </c:pt>
                      <c:pt idx="12612">
                        <c:v>174.7</c:v>
                      </c:pt>
                      <c:pt idx="12613">
                        <c:v>175.2</c:v>
                      </c:pt>
                      <c:pt idx="12614">
                        <c:v>175.5</c:v>
                      </c:pt>
                      <c:pt idx="12615">
                        <c:v>175.7</c:v>
                      </c:pt>
                      <c:pt idx="12616">
                        <c:v>176.7</c:v>
                      </c:pt>
                      <c:pt idx="12617">
                        <c:v>175.4</c:v>
                      </c:pt>
                      <c:pt idx="12618">
                        <c:v>177.5</c:v>
                      </c:pt>
                      <c:pt idx="12619">
                        <c:v>175.7</c:v>
                      </c:pt>
                      <c:pt idx="12620">
                        <c:v>174</c:v>
                      </c:pt>
                      <c:pt idx="12621">
                        <c:v>176.5</c:v>
                      </c:pt>
                      <c:pt idx="12622">
                        <c:v>178.5</c:v>
                      </c:pt>
                      <c:pt idx="12623">
                        <c:v>174.4</c:v>
                      </c:pt>
                      <c:pt idx="12624">
                        <c:v>176</c:v>
                      </c:pt>
                      <c:pt idx="12625">
                        <c:v>173.7</c:v>
                      </c:pt>
                      <c:pt idx="12626">
                        <c:v>177.1</c:v>
                      </c:pt>
                      <c:pt idx="12627">
                        <c:v>174.8</c:v>
                      </c:pt>
                      <c:pt idx="12628">
                        <c:v>175.4</c:v>
                      </c:pt>
                      <c:pt idx="12629">
                        <c:v>175.5</c:v>
                      </c:pt>
                      <c:pt idx="12630">
                        <c:v>176.3</c:v>
                      </c:pt>
                      <c:pt idx="12631">
                        <c:v>175.8</c:v>
                      </c:pt>
                      <c:pt idx="12632">
                        <c:v>175.3</c:v>
                      </c:pt>
                      <c:pt idx="12633">
                        <c:v>176.9</c:v>
                      </c:pt>
                      <c:pt idx="12634">
                        <c:v>177.2</c:v>
                      </c:pt>
                      <c:pt idx="12635">
                        <c:v>175.9</c:v>
                      </c:pt>
                      <c:pt idx="12636">
                        <c:v>173.9</c:v>
                      </c:pt>
                      <c:pt idx="12637">
                        <c:v>176.6</c:v>
                      </c:pt>
                      <c:pt idx="12638">
                        <c:v>176.3</c:v>
                      </c:pt>
                      <c:pt idx="12639">
                        <c:v>174.7</c:v>
                      </c:pt>
                      <c:pt idx="12640">
                        <c:v>175.6</c:v>
                      </c:pt>
                      <c:pt idx="12641">
                        <c:v>176.9</c:v>
                      </c:pt>
                      <c:pt idx="12642">
                        <c:v>177.1</c:v>
                      </c:pt>
                      <c:pt idx="12643">
                        <c:v>176.5</c:v>
                      </c:pt>
                      <c:pt idx="12644">
                        <c:v>177.7</c:v>
                      </c:pt>
                      <c:pt idx="12645">
                        <c:v>176.4</c:v>
                      </c:pt>
                      <c:pt idx="12646">
                        <c:v>176.8</c:v>
                      </c:pt>
                      <c:pt idx="12647">
                        <c:v>175.8</c:v>
                      </c:pt>
                      <c:pt idx="12648">
                        <c:v>176.7</c:v>
                      </c:pt>
                      <c:pt idx="12649">
                        <c:v>175.7</c:v>
                      </c:pt>
                      <c:pt idx="12650">
                        <c:v>176.8</c:v>
                      </c:pt>
                      <c:pt idx="12651">
                        <c:v>175.5</c:v>
                      </c:pt>
                      <c:pt idx="12652">
                        <c:v>174.1</c:v>
                      </c:pt>
                      <c:pt idx="12653">
                        <c:v>176.2</c:v>
                      </c:pt>
                      <c:pt idx="12654">
                        <c:v>176.7</c:v>
                      </c:pt>
                      <c:pt idx="12655">
                        <c:v>175.8</c:v>
                      </c:pt>
                      <c:pt idx="12656">
                        <c:v>173.7</c:v>
                      </c:pt>
                      <c:pt idx="12657">
                        <c:v>174.5</c:v>
                      </c:pt>
                      <c:pt idx="12658">
                        <c:v>174.1</c:v>
                      </c:pt>
                      <c:pt idx="12659">
                        <c:v>177.3</c:v>
                      </c:pt>
                      <c:pt idx="12660">
                        <c:v>173.8</c:v>
                      </c:pt>
                      <c:pt idx="12661">
                        <c:v>176.3</c:v>
                      </c:pt>
                      <c:pt idx="12662">
                        <c:v>177.5</c:v>
                      </c:pt>
                      <c:pt idx="12663">
                        <c:v>173.5</c:v>
                      </c:pt>
                      <c:pt idx="12664">
                        <c:v>177.4</c:v>
                      </c:pt>
                      <c:pt idx="12665">
                        <c:v>177.8</c:v>
                      </c:pt>
                      <c:pt idx="12666">
                        <c:v>176.5</c:v>
                      </c:pt>
                      <c:pt idx="12667">
                        <c:v>174.4</c:v>
                      </c:pt>
                      <c:pt idx="12668">
                        <c:v>174.9</c:v>
                      </c:pt>
                      <c:pt idx="12669">
                        <c:v>178.1</c:v>
                      </c:pt>
                      <c:pt idx="12670">
                        <c:v>174.7</c:v>
                      </c:pt>
                      <c:pt idx="12671">
                        <c:v>175.4</c:v>
                      </c:pt>
                      <c:pt idx="12672">
                        <c:v>175.8</c:v>
                      </c:pt>
                      <c:pt idx="12673">
                        <c:v>175.4</c:v>
                      </c:pt>
                      <c:pt idx="12674">
                        <c:v>176.4</c:v>
                      </c:pt>
                      <c:pt idx="12675">
                        <c:v>177.1</c:v>
                      </c:pt>
                      <c:pt idx="12676">
                        <c:v>174</c:v>
                      </c:pt>
                      <c:pt idx="12677">
                        <c:v>175</c:v>
                      </c:pt>
                      <c:pt idx="12678">
                        <c:v>174.8</c:v>
                      </c:pt>
                      <c:pt idx="12679">
                        <c:v>175.1</c:v>
                      </c:pt>
                      <c:pt idx="12680">
                        <c:v>174</c:v>
                      </c:pt>
                      <c:pt idx="12681">
                        <c:v>175.1</c:v>
                      </c:pt>
                      <c:pt idx="12682">
                        <c:v>176.3</c:v>
                      </c:pt>
                      <c:pt idx="12683">
                        <c:v>177</c:v>
                      </c:pt>
                      <c:pt idx="12684">
                        <c:v>175.5</c:v>
                      </c:pt>
                      <c:pt idx="12685">
                        <c:v>177.6</c:v>
                      </c:pt>
                      <c:pt idx="12686">
                        <c:v>175.4</c:v>
                      </c:pt>
                      <c:pt idx="12687">
                        <c:v>175.4</c:v>
                      </c:pt>
                      <c:pt idx="12688">
                        <c:v>175.5</c:v>
                      </c:pt>
                      <c:pt idx="12689">
                        <c:v>174.9</c:v>
                      </c:pt>
                      <c:pt idx="12690">
                        <c:v>176.9</c:v>
                      </c:pt>
                      <c:pt idx="12691">
                        <c:v>175.7</c:v>
                      </c:pt>
                      <c:pt idx="12692">
                        <c:v>176.3</c:v>
                      </c:pt>
                      <c:pt idx="12693">
                        <c:v>176.7</c:v>
                      </c:pt>
                      <c:pt idx="12694">
                        <c:v>176.8</c:v>
                      </c:pt>
                      <c:pt idx="12695">
                        <c:v>174.2</c:v>
                      </c:pt>
                      <c:pt idx="12696">
                        <c:v>175</c:v>
                      </c:pt>
                      <c:pt idx="12697">
                        <c:v>175.5</c:v>
                      </c:pt>
                      <c:pt idx="12698">
                        <c:v>177.2</c:v>
                      </c:pt>
                      <c:pt idx="12699">
                        <c:v>174.5</c:v>
                      </c:pt>
                      <c:pt idx="12700">
                        <c:v>174.5</c:v>
                      </c:pt>
                      <c:pt idx="12701">
                        <c:v>176.7</c:v>
                      </c:pt>
                      <c:pt idx="12702">
                        <c:v>176</c:v>
                      </c:pt>
                      <c:pt idx="12703">
                        <c:v>176.2</c:v>
                      </c:pt>
                      <c:pt idx="12704">
                        <c:v>175.2</c:v>
                      </c:pt>
                      <c:pt idx="12705">
                        <c:v>174.5</c:v>
                      </c:pt>
                      <c:pt idx="12706">
                        <c:v>175.5</c:v>
                      </c:pt>
                      <c:pt idx="12707">
                        <c:v>176.1</c:v>
                      </c:pt>
                      <c:pt idx="12708">
                        <c:v>173.8</c:v>
                      </c:pt>
                      <c:pt idx="12709">
                        <c:v>174.5</c:v>
                      </c:pt>
                      <c:pt idx="12710">
                        <c:v>173.8</c:v>
                      </c:pt>
                      <c:pt idx="12711">
                        <c:v>174.1</c:v>
                      </c:pt>
                      <c:pt idx="12712">
                        <c:v>176</c:v>
                      </c:pt>
                      <c:pt idx="12713">
                        <c:v>174.9</c:v>
                      </c:pt>
                      <c:pt idx="12714">
                        <c:v>175.8</c:v>
                      </c:pt>
                      <c:pt idx="12715">
                        <c:v>176.1</c:v>
                      </c:pt>
                      <c:pt idx="12716">
                        <c:v>175.4</c:v>
                      </c:pt>
                      <c:pt idx="12717">
                        <c:v>174.4</c:v>
                      </c:pt>
                      <c:pt idx="12718">
                        <c:v>174.1</c:v>
                      </c:pt>
                      <c:pt idx="12719">
                        <c:v>177</c:v>
                      </c:pt>
                      <c:pt idx="12720">
                        <c:v>176.3</c:v>
                      </c:pt>
                      <c:pt idx="12721">
                        <c:v>174.5</c:v>
                      </c:pt>
                      <c:pt idx="12722">
                        <c:v>174.2</c:v>
                      </c:pt>
                      <c:pt idx="12723">
                        <c:v>176.6</c:v>
                      </c:pt>
                      <c:pt idx="12724">
                        <c:v>173.5</c:v>
                      </c:pt>
                      <c:pt idx="12725">
                        <c:v>174.8</c:v>
                      </c:pt>
                      <c:pt idx="12726">
                        <c:v>176.9</c:v>
                      </c:pt>
                      <c:pt idx="12727">
                        <c:v>176.1</c:v>
                      </c:pt>
                      <c:pt idx="12728">
                        <c:v>176.3</c:v>
                      </c:pt>
                      <c:pt idx="12729">
                        <c:v>175.2</c:v>
                      </c:pt>
                      <c:pt idx="12730">
                        <c:v>177.3</c:v>
                      </c:pt>
                      <c:pt idx="12731">
                        <c:v>175.7</c:v>
                      </c:pt>
                      <c:pt idx="12732">
                        <c:v>172.9</c:v>
                      </c:pt>
                      <c:pt idx="12733">
                        <c:v>174.6</c:v>
                      </c:pt>
                      <c:pt idx="12734">
                        <c:v>175.1</c:v>
                      </c:pt>
                      <c:pt idx="12735">
                        <c:v>173.8</c:v>
                      </c:pt>
                      <c:pt idx="12736">
                        <c:v>176.4</c:v>
                      </c:pt>
                      <c:pt idx="12737">
                        <c:v>175.5</c:v>
                      </c:pt>
                      <c:pt idx="12738">
                        <c:v>176.3</c:v>
                      </c:pt>
                      <c:pt idx="12739">
                        <c:v>177</c:v>
                      </c:pt>
                      <c:pt idx="12740">
                        <c:v>174</c:v>
                      </c:pt>
                      <c:pt idx="12741">
                        <c:v>175.5</c:v>
                      </c:pt>
                      <c:pt idx="12742">
                        <c:v>175.7</c:v>
                      </c:pt>
                      <c:pt idx="12743">
                        <c:v>175.8</c:v>
                      </c:pt>
                      <c:pt idx="12744">
                        <c:v>175</c:v>
                      </c:pt>
                      <c:pt idx="12745">
                        <c:v>174.8</c:v>
                      </c:pt>
                      <c:pt idx="12746">
                        <c:v>175</c:v>
                      </c:pt>
                      <c:pt idx="12747">
                        <c:v>176.5</c:v>
                      </c:pt>
                      <c:pt idx="12748">
                        <c:v>175.6</c:v>
                      </c:pt>
                      <c:pt idx="12749">
                        <c:v>175</c:v>
                      </c:pt>
                      <c:pt idx="12750">
                        <c:v>175.6</c:v>
                      </c:pt>
                      <c:pt idx="12751">
                        <c:v>176.8</c:v>
                      </c:pt>
                      <c:pt idx="12752">
                        <c:v>174.8</c:v>
                      </c:pt>
                      <c:pt idx="12753">
                        <c:v>175.3</c:v>
                      </c:pt>
                      <c:pt idx="12754">
                        <c:v>175.6</c:v>
                      </c:pt>
                      <c:pt idx="12755">
                        <c:v>175.8</c:v>
                      </c:pt>
                      <c:pt idx="12756">
                        <c:v>173.9</c:v>
                      </c:pt>
                      <c:pt idx="12757">
                        <c:v>175.1</c:v>
                      </c:pt>
                      <c:pt idx="12758">
                        <c:v>177.6</c:v>
                      </c:pt>
                      <c:pt idx="12759">
                        <c:v>176.1</c:v>
                      </c:pt>
                      <c:pt idx="12760">
                        <c:v>175.4</c:v>
                      </c:pt>
                      <c:pt idx="12761">
                        <c:v>176.3</c:v>
                      </c:pt>
                      <c:pt idx="12762">
                        <c:v>176.6</c:v>
                      </c:pt>
                      <c:pt idx="12763">
                        <c:v>175.6</c:v>
                      </c:pt>
                      <c:pt idx="12764">
                        <c:v>175</c:v>
                      </c:pt>
                      <c:pt idx="12765">
                        <c:v>176.6</c:v>
                      </c:pt>
                      <c:pt idx="12766">
                        <c:v>175.5</c:v>
                      </c:pt>
                      <c:pt idx="12767">
                        <c:v>175.2</c:v>
                      </c:pt>
                      <c:pt idx="12768">
                        <c:v>175.9</c:v>
                      </c:pt>
                      <c:pt idx="12769">
                        <c:v>176.2</c:v>
                      </c:pt>
                      <c:pt idx="12770">
                        <c:v>177.8</c:v>
                      </c:pt>
                      <c:pt idx="12771">
                        <c:v>177.4</c:v>
                      </c:pt>
                      <c:pt idx="12772">
                        <c:v>176.3</c:v>
                      </c:pt>
                      <c:pt idx="12773">
                        <c:v>174.6</c:v>
                      </c:pt>
                      <c:pt idx="12774">
                        <c:v>178.4</c:v>
                      </c:pt>
                      <c:pt idx="12775">
                        <c:v>175.8</c:v>
                      </c:pt>
                      <c:pt idx="12776">
                        <c:v>175.4</c:v>
                      </c:pt>
                      <c:pt idx="12777">
                        <c:v>177.2</c:v>
                      </c:pt>
                      <c:pt idx="12778">
                        <c:v>177.6</c:v>
                      </c:pt>
                      <c:pt idx="12779">
                        <c:v>177.5</c:v>
                      </c:pt>
                      <c:pt idx="12780">
                        <c:v>176.4</c:v>
                      </c:pt>
                      <c:pt idx="12781">
                        <c:v>175.7</c:v>
                      </c:pt>
                      <c:pt idx="12782">
                        <c:v>175.8</c:v>
                      </c:pt>
                      <c:pt idx="12783">
                        <c:v>176.4</c:v>
                      </c:pt>
                      <c:pt idx="12784">
                        <c:v>174.5</c:v>
                      </c:pt>
                      <c:pt idx="12785">
                        <c:v>174.2</c:v>
                      </c:pt>
                      <c:pt idx="12786">
                        <c:v>175.9</c:v>
                      </c:pt>
                      <c:pt idx="12787">
                        <c:v>176.6</c:v>
                      </c:pt>
                      <c:pt idx="12788">
                        <c:v>174.1</c:v>
                      </c:pt>
                      <c:pt idx="12789">
                        <c:v>176</c:v>
                      </c:pt>
                      <c:pt idx="12790">
                        <c:v>176.5</c:v>
                      </c:pt>
                      <c:pt idx="12791">
                        <c:v>173.7</c:v>
                      </c:pt>
                      <c:pt idx="12792">
                        <c:v>174.5</c:v>
                      </c:pt>
                      <c:pt idx="12793">
                        <c:v>176.5</c:v>
                      </c:pt>
                      <c:pt idx="12794">
                        <c:v>177.7</c:v>
                      </c:pt>
                      <c:pt idx="12795">
                        <c:v>174.8</c:v>
                      </c:pt>
                      <c:pt idx="12796">
                        <c:v>174.9</c:v>
                      </c:pt>
                      <c:pt idx="12797">
                        <c:v>174.3</c:v>
                      </c:pt>
                      <c:pt idx="12798">
                        <c:v>175.9</c:v>
                      </c:pt>
                      <c:pt idx="12799">
                        <c:v>175.2</c:v>
                      </c:pt>
                      <c:pt idx="12800">
                        <c:v>175.9</c:v>
                      </c:pt>
                      <c:pt idx="12801">
                        <c:v>174.6</c:v>
                      </c:pt>
                      <c:pt idx="12802">
                        <c:v>174.5</c:v>
                      </c:pt>
                      <c:pt idx="12803">
                        <c:v>176.6</c:v>
                      </c:pt>
                      <c:pt idx="12804">
                        <c:v>174</c:v>
                      </c:pt>
                      <c:pt idx="12805">
                        <c:v>175.7</c:v>
                      </c:pt>
                      <c:pt idx="12806">
                        <c:v>174.9</c:v>
                      </c:pt>
                      <c:pt idx="12807">
                        <c:v>174.9</c:v>
                      </c:pt>
                      <c:pt idx="12808">
                        <c:v>174.5</c:v>
                      </c:pt>
                      <c:pt idx="12809">
                        <c:v>173.4</c:v>
                      </c:pt>
                      <c:pt idx="12810">
                        <c:v>174.7</c:v>
                      </c:pt>
                      <c:pt idx="12811">
                        <c:v>175.6</c:v>
                      </c:pt>
                      <c:pt idx="12812">
                        <c:v>173.3</c:v>
                      </c:pt>
                      <c:pt idx="12813">
                        <c:v>175.2</c:v>
                      </c:pt>
                      <c:pt idx="12814">
                        <c:v>175</c:v>
                      </c:pt>
                      <c:pt idx="12815">
                        <c:v>175.5</c:v>
                      </c:pt>
                      <c:pt idx="12816">
                        <c:v>173.5</c:v>
                      </c:pt>
                      <c:pt idx="12817">
                        <c:v>173.7</c:v>
                      </c:pt>
                      <c:pt idx="12818">
                        <c:v>175.5</c:v>
                      </c:pt>
                      <c:pt idx="12819">
                        <c:v>175.8</c:v>
                      </c:pt>
                      <c:pt idx="12820">
                        <c:v>173</c:v>
                      </c:pt>
                      <c:pt idx="12821">
                        <c:v>173.9</c:v>
                      </c:pt>
                      <c:pt idx="12822">
                        <c:v>175.9</c:v>
                      </c:pt>
                      <c:pt idx="12823">
                        <c:v>174.5</c:v>
                      </c:pt>
                      <c:pt idx="12824">
                        <c:v>175.4</c:v>
                      </c:pt>
                      <c:pt idx="12825">
                        <c:v>176.3</c:v>
                      </c:pt>
                      <c:pt idx="12826">
                        <c:v>176</c:v>
                      </c:pt>
                      <c:pt idx="12827">
                        <c:v>174.8</c:v>
                      </c:pt>
                      <c:pt idx="12828">
                        <c:v>172.8</c:v>
                      </c:pt>
                      <c:pt idx="12829">
                        <c:v>175.2</c:v>
                      </c:pt>
                      <c:pt idx="12830">
                        <c:v>174.3</c:v>
                      </c:pt>
                      <c:pt idx="12831">
                        <c:v>174.6</c:v>
                      </c:pt>
                      <c:pt idx="12832">
                        <c:v>175.4</c:v>
                      </c:pt>
                      <c:pt idx="12833">
                        <c:v>174.8</c:v>
                      </c:pt>
                      <c:pt idx="12834">
                        <c:v>175.8</c:v>
                      </c:pt>
                      <c:pt idx="12835">
                        <c:v>175.8</c:v>
                      </c:pt>
                      <c:pt idx="12836">
                        <c:v>174</c:v>
                      </c:pt>
                      <c:pt idx="12837">
                        <c:v>174.7</c:v>
                      </c:pt>
                      <c:pt idx="12838">
                        <c:v>174.4</c:v>
                      </c:pt>
                      <c:pt idx="12839">
                        <c:v>174.7</c:v>
                      </c:pt>
                      <c:pt idx="12840">
                        <c:v>174.6</c:v>
                      </c:pt>
                      <c:pt idx="12841">
                        <c:v>175.7</c:v>
                      </c:pt>
                      <c:pt idx="12842">
                        <c:v>175.3</c:v>
                      </c:pt>
                      <c:pt idx="12843">
                        <c:v>174.6</c:v>
                      </c:pt>
                      <c:pt idx="12844">
                        <c:v>174</c:v>
                      </c:pt>
                      <c:pt idx="12845">
                        <c:v>176.3</c:v>
                      </c:pt>
                      <c:pt idx="12846">
                        <c:v>176.3</c:v>
                      </c:pt>
                      <c:pt idx="12847">
                        <c:v>176</c:v>
                      </c:pt>
                      <c:pt idx="12848">
                        <c:v>175</c:v>
                      </c:pt>
                      <c:pt idx="12849">
                        <c:v>173.2</c:v>
                      </c:pt>
                      <c:pt idx="12850">
                        <c:v>174.5</c:v>
                      </c:pt>
                      <c:pt idx="12851">
                        <c:v>175.1</c:v>
                      </c:pt>
                      <c:pt idx="12852">
                        <c:v>173.9</c:v>
                      </c:pt>
                      <c:pt idx="12853">
                        <c:v>176</c:v>
                      </c:pt>
                      <c:pt idx="12854">
                        <c:v>177.4</c:v>
                      </c:pt>
                      <c:pt idx="12855">
                        <c:v>174.2</c:v>
                      </c:pt>
                      <c:pt idx="12856">
                        <c:v>176</c:v>
                      </c:pt>
                      <c:pt idx="12857">
                        <c:v>175.6</c:v>
                      </c:pt>
                      <c:pt idx="12858">
                        <c:v>175.8</c:v>
                      </c:pt>
                      <c:pt idx="12859">
                        <c:v>172.5</c:v>
                      </c:pt>
                      <c:pt idx="12860">
                        <c:v>173.4</c:v>
                      </c:pt>
                      <c:pt idx="12861">
                        <c:v>176.9</c:v>
                      </c:pt>
                      <c:pt idx="12862">
                        <c:v>174</c:v>
                      </c:pt>
                      <c:pt idx="12863">
                        <c:v>175.9</c:v>
                      </c:pt>
                      <c:pt idx="12864">
                        <c:v>175.4</c:v>
                      </c:pt>
                      <c:pt idx="12865">
                        <c:v>175.1</c:v>
                      </c:pt>
                      <c:pt idx="12866">
                        <c:v>176.2</c:v>
                      </c:pt>
                      <c:pt idx="12867">
                        <c:v>175.7</c:v>
                      </c:pt>
                      <c:pt idx="12868">
                        <c:v>173.5</c:v>
                      </c:pt>
                      <c:pt idx="12869">
                        <c:v>172.7</c:v>
                      </c:pt>
                      <c:pt idx="12870">
                        <c:v>173.4</c:v>
                      </c:pt>
                      <c:pt idx="12871">
                        <c:v>174.4</c:v>
                      </c:pt>
                      <c:pt idx="12872">
                        <c:v>173</c:v>
                      </c:pt>
                      <c:pt idx="12873">
                        <c:v>174.8</c:v>
                      </c:pt>
                      <c:pt idx="12874">
                        <c:v>175.1</c:v>
                      </c:pt>
                      <c:pt idx="12875">
                        <c:v>176.3</c:v>
                      </c:pt>
                      <c:pt idx="12876">
                        <c:v>173.9</c:v>
                      </c:pt>
                      <c:pt idx="12877">
                        <c:v>174.9</c:v>
                      </c:pt>
                      <c:pt idx="12878">
                        <c:v>174.6</c:v>
                      </c:pt>
                      <c:pt idx="12879">
                        <c:v>174.3</c:v>
                      </c:pt>
                      <c:pt idx="12880">
                        <c:v>174</c:v>
                      </c:pt>
                      <c:pt idx="12881">
                        <c:v>173.9</c:v>
                      </c:pt>
                      <c:pt idx="12882">
                        <c:v>173.9</c:v>
                      </c:pt>
                      <c:pt idx="12883">
                        <c:v>175.3</c:v>
                      </c:pt>
                      <c:pt idx="12884">
                        <c:v>173.5</c:v>
                      </c:pt>
                      <c:pt idx="12885">
                        <c:v>175.6</c:v>
                      </c:pt>
                      <c:pt idx="12886">
                        <c:v>176.1</c:v>
                      </c:pt>
                      <c:pt idx="12887">
                        <c:v>175</c:v>
                      </c:pt>
                      <c:pt idx="12888">
                        <c:v>173.5</c:v>
                      </c:pt>
                      <c:pt idx="12889">
                        <c:v>174.1</c:v>
                      </c:pt>
                      <c:pt idx="12890">
                        <c:v>175.9</c:v>
                      </c:pt>
                      <c:pt idx="12891">
                        <c:v>171.8</c:v>
                      </c:pt>
                      <c:pt idx="12892">
                        <c:v>173.9</c:v>
                      </c:pt>
                      <c:pt idx="12893">
                        <c:v>175.1</c:v>
                      </c:pt>
                      <c:pt idx="12894">
                        <c:v>175.2</c:v>
                      </c:pt>
                      <c:pt idx="12895">
                        <c:v>175</c:v>
                      </c:pt>
                      <c:pt idx="12896">
                        <c:v>175.5</c:v>
                      </c:pt>
                      <c:pt idx="12897">
                        <c:v>174.2</c:v>
                      </c:pt>
                      <c:pt idx="12898">
                        <c:v>174.2</c:v>
                      </c:pt>
                      <c:pt idx="12899">
                        <c:v>176.3</c:v>
                      </c:pt>
                      <c:pt idx="12900">
                        <c:v>173.6</c:v>
                      </c:pt>
                      <c:pt idx="12901">
                        <c:v>174.4</c:v>
                      </c:pt>
                      <c:pt idx="12902">
                        <c:v>174.4</c:v>
                      </c:pt>
                      <c:pt idx="12903">
                        <c:v>174.6</c:v>
                      </c:pt>
                      <c:pt idx="12904">
                        <c:v>176</c:v>
                      </c:pt>
                      <c:pt idx="12905">
                        <c:v>174.4</c:v>
                      </c:pt>
                      <c:pt idx="12906">
                        <c:v>177.2</c:v>
                      </c:pt>
                      <c:pt idx="12907">
                        <c:v>175.7</c:v>
                      </c:pt>
                      <c:pt idx="12908">
                        <c:v>174.6</c:v>
                      </c:pt>
                      <c:pt idx="12909">
                        <c:v>175.1</c:v>
                      </c:pt>
                      <c:pt idx="12910">
                        <c:v>174.2</c:v>
                      </c:pt>
                      <c:pt idx="12911">
                        <c:v>175.4</c:v>
                      </c:pt>
                      <c:pt idx="12912">
                        <c:v>173.9</c:v>
                      </c:pt>
                      <c:pt idx="12913">
                        <c:v>174.7</c:v>
                      </c:pt>
                      <c:pt idx="12914">
                        <c:v>174.9</c:v>
                      </c:pt>
                      <c:pt idx="12915">
                        <c:v>175.2</c:v>
                      </c:pt>
                      <c:pt idx="12916">
                        <c:v>173.3</c:v>
                      </c:pt>
                      <c:pt idx="12917">
                        <c:v>174.2</c:v>
                      </c:pt>
                      <c:pt idx="12918">
                        <c:v>178</c:v>
                      </c:pt>
                      <c:pt idx="12919">
                        <c:v>174.5</c:v>
                      </c:pt>
                      <c:pt idx="12920">
                        <c:v>174.2</c:v>
                      </c:pt>
                      <c:pt idx="12921">
                        <c:v>173.9</c:v>
                      </c:pt>
                      <c:pt idx="12922">
                        <c:v>176</c:v>
                      </c:pt>
                      <c:pt idx="12923">
                        <c:v>174.5</c:v>
                      </c:pt>
                      <c:pt idx="12924">
                        <c:v>174.2</c:v>
                      </c:pt>
                      <c:pt idx="12925">
                        <c:v>175.9</c:v>
                      </c:pt>
                      <c:pt idx="12926">
                        <c:v>174.9</c:v>
                      </c:pt>
                      <c:pt idx="12927">
                        <c:v>175.2</c:v>
                      </c:pt>
                      <c:pt idx="12928">
                        <c:v>174.8</c:v>
                      </c:pt>
                      <c:pt idx="12929">
                        <c:v>173.5</c:v>
                      </c:pt>
                      <c:pt idx="12930">
                        <c:v>175.2</c:v>
                      </c:pt>
                      <c:pt idx="12931">
                        <c:v>175.6</c:v>
                      </c:pt>
                      <c:pt idx="12932">
                        <c:v>175.5</c:v>
                      </c:pt>
                      <c:pt idx="12933">
                        <c:v>174.7</c:v>
                      </c:pt>
                      <c:pt idx="12934">
                        <c:v>176.9</c:v>
                      </c:pt>
                      <c:pt idx="12935">
                        <c:v>174.3</c:v>
                      </c:pt>
                      <c:pt idx="12936">
                        <c:v>174.8</c:v>
                      </c:pt>
                      <c:pt idx="12937">
                        <c:v>173.8</c:v>
                      </c:pt>
                      <c:pt idx="12938">
                        <c:v>174.3</c:v>
                      </c:pt>
                      <c:pt idx="12939">
                        <c:v>176.6</c:v>
                      </c:pt>
                      <c:pt idx="12940">
                        <c:v>174.5</c:v>
                      </c:pt>
                      <c:pt idx="12941">
                        <c:v>176.1</c:v>
                      </c:pt>
                      <c:pt idx="12942">
                        <c:v>175.4</c:v>
                      </c:pt>
                      <c:pt idx="12943">
                        <c:v>175.4</c:v>
                      </c:pt>
                      <c:pt idx="12944">
                        <c:v>174.2</c:v>
                      </c:pt>
                      <c:pt idx="12945">
                        <c:v>174</c:v>
                      </c:pt>
                      <c:pt idx="12946">
                        <c:v>176.1</c:v>
                      </c:pt>
                      <c:pt idx="12947">
                        <c:v>174.8</c:v>
                      </c:pt>
                      <c:pt idx="12948">
                        <c:v>173.8</c:v>
                      </c:pt>
                      <c:pt idx="12949">
                        <c:v>175.8</c:v>
                      </c:pt>
                      <c:pt idx="12950">
                        <c:v>176.2</c:v>
                      </c:pt>
                      <c:pt idx="12951">
                        <c:v>174.9</c:v>
                      </c:pt>
                      <c:pt idx="12952">
                        <c:v>174.4</c:v>
                      </c:pt>
                      <c:pt idx="12953">
                        <c:v>176</c:v>
                      </c:pt>
                      <c:pt idx="12954">
                        <c:v>174.4</c:v>
                      </c:pt>
                      <c:pt idx="12955">
                        <c:v>173.7</c:v>
                      </c:pt>
                      <c:pt idx="12956">
                        <c:v>174.4</c:v>
                      </c:pt>
                      <c:pt idx="12957">
                        <c:v>174.4</c:v>
                      </c:pt>
                      <c:pt idx="12958">
                        <c:v>173.9</c:v>
                      </c:pt>
                      <c:pt idx="12959">
                        <c:v>173.7</c:v>
                      </c:pt>
                      <c:pt idx="12960">
                        <c:v>174.6</c:v>
                      </c:pt>
                      <c:pt idx="12961">
                        <c:v>175.3</c:v>
                      </c:pt>
                      <c:pt idx="12962">
                        <c:v>174.6</c:v>
                      </c:pt>
                      <c:pt idx="12963">
                        <c:v>176.2</c:v>
                      </c:pt>
                      <c:pt idx="12964">
                        <c:v>174.5</c:v>
                      </c:pt>
                      <c:pt idx="12965">
                        <c:v>176</c:v>
                      </c:pt>
                      <c:pt idx="12966">
                        <c:v>174.4</c:v>
                      </c:pt>
                      <c:pt idx="12967">
                        <c:v>173.4</c:v>
                      </c:pt>
                      <c:pt idx="12968">
                        <c:v>175.1</c:v>
                      </c:pt>
                      <c:pt idx="12969">
                        <c:v>173.3</c:v>
                      </c:pt>
                      <c:pt idx="12970">
                        <c:v>175.4</c:v>
                      </c:pt>
                      <c:pt idx="12971">
                        <c:v>176.2</c:v>
                      </c:pt>
                      <c:pt idx="12972">
                        <c:v>175</c:v>
                      </c:pt>
                      <c:pt idx="12973">
                        <c:v>174.6</c:v>
                      </c:pt>
                      <c:pt idx="12974">
                        <c:v>176.1</c:v>
                      </c:pt>
                      <c:pt idx="12975">
                        <c:v>176.2</c:v>
                      </c:pt>
                      <c:pt idx="12976">
                        <c:v>173.6</c:v>
                      </c:pt>
                      <c:pt idx="12977">
                        <c:v>173.2</c:v>
                      </c:pt>
                      <c:pt idx="12978">
                        <c:v>175.1</c:v>
                      </c:pt>
                      <c:pt idx="12979">
                        <c:v>175.4</c:v>
                      </c:pt>
                      <c:pt idx="12980">
                        <c:v>174.7</c:v>
                      </c:pt>
                      <c:pt idx="12981">
                        <c:v>174</c:v>
                      </c:pt>
                      <c:pt idx="12982">
                        <c:v>174.8</c:v>
                      </c:pt>
                      <c:pt idx="12983">
                        <c:v>174.7</c:v>
                      </c:pt>
                      <c:pt idx="12984">
                        <c:v>174</c:v>
                      </c:pt>
                      <c:pt idx="12985">
                        <c:v>175.1</c:v>
                      </c:pt>
                      <c:pt idx="12986">
                        <c:v>174.5</c:v>
                      </c:pt>
                      <c:pt idx="12987">
                        <c:v>174.7</c:v>
                      </c:pt>
                      <c:pt idx="12988">
                        <c:v>173.7</c:v>
                      </c:pt>
                      <c:pt idx="12989">
                        <c:v>173.8</c:v>
                      </c:pt>
                      <c:pt idx="12990">
                        <c:v>176.7</c:v>
                      </c:pt>
                      <c:pt idx="12991">
                        <c:v>174.5</c:v>
                      </c:pt>
                      <c:pt idx="12992">
                        <c:v>175.3</c:v>
                      </c:pt>
                      <c:pt idx="12993">
                        <c:v>175.5</c:v>
                      </c:pt>
                      <c:pt idx="12994">
                        <c:v>174.8</c:v>
                      </c:pt>
                      <c:pt idx="12995">
                        <c:v>174</c:v>
                      </c:pt>
                      <c:pt idx="12996">
                        <c:v>174</c:v>
                      </c:pt>
                      <c:pt idx="12997">
                        <c:v>174.9</c:v>
                      </c:pt>
                      <c:pt idx="12998">
                        <c:v>175.8</c:v>
                      </c:pt>
                      <c:pt idx="12999">
                        <c:v>175.4</c:v>
                      </c:pt>
                      <c:pt idx="13000">
                        <c:v>174.7</c:v>
                      </c:pt>
                      <c:pt idx="13001">
                        <c:v>175.4</c:v>
                      </c:pt>
                      <c:pt idx="13002">
                        <c:v>175.7</c:v>
                      </c:pt>
                      <c:pt idx="13003">
                        <c:v>176.4</c:v>
                      </c:pt>
                      <c:pt idx="13004">
                        <c:v>175.8</c:v>
                      </c:pt>
                      <c:pt idx="13005">
                        <c:v>175.6</c:v>
                      </c:pt>
                      <c:pt idx="13006">
                        <c:v>175.3</c:v>
                      </c:pt>
                      <c:pt idx="13007">
                        <c:v>176.8</c:v>
                      </c:pt>
                      <c:pt idx="13008">
                        <c:v>174.9</c:v>
                      </c:pt>
                      <c:pt idx="13009">
                        <c:v>173</c:v>
                      </c:pt>
                      <c:pt idx="13010">
                        <c:v>174.7</c:v>
                      </c:pt>
                      <c:pt idx="13011">
                        <c:v>175.5</c:v>
                      </c:pt>
                      <c:pt idx="13012">
                        <c:v>174.8</c:v>
                      </c:pt>
                      <c:pt idx="13013">
                        <c:v>174.1</c:v>
                      </c:pt>
                      <c:pt idx="13014">
                        <c:v>176.8</c:v>
                      </c:pt>
                      <c:pt idx="13015">
                        <c:v>175.7</c:v>
                      </c:pt>
                      <c:pt idx="13016">
                        <c:v>174.9</c:v>
                      </c:pt>
                      <c:pt idx="13017">
                        <c:v>174.1</c:v>
                      </c:pt>
                      <c:pt idx="13018">
                        <c:v>175.7</c:v>
                      </c:pt>
                      <c:pt idx="13019">
                        <c:v>176.7</c:v>
                      </c:pt>
                      <c:pt idx="13020">
                        <c:v>174.4</c:v>
                      </c:pt>
                      <c:pt idx="13021">
                        <c:v>173.9</c:v>
                      </c:pt>
                      <c:pt idx="13022">
                        <c:v>176</c:v>
                      </c:pt>
                      <c:pt idx="13023">
                        <c:v>175</c:v>
                      </c:pt>
                      <c:pt idx="13024">
                        <c:v>175.2</c:v>
                      </c:pt>
                      <c:pt idx="13025">
                        <c:v>175.1</c:v>
                      </c:pt>
                      <c:pt idx="13026">
                        <c:v>173.7</c:v>
                      </c:pt>
                      <c:pt idx="13027">
                        <c:v>174.5</c:v>
                      </c:pt>
                      <c:pt idx="13028">
                        <c:v>177.2</c:v>
                      </c:pt>
                      <c:pt idx="13029">
                        <c:v>173.6</c:v>
                      </c:pt>
                      <c:pt idx="13030">
                        <c:v>174</c:v>
                      </c:pt>
                      <c:pt idx="13031">
                        <c:v>174.1</c:v>
                      </c:pt>
                      <c:pt idx="13032">
                        <c:v>173</c:v>
                      </c:pt>
                      <c:pt idx="13033">
                        <c:v>173.6</c:v>
                      </c:pt>
                      <c:pt idx="13034">
                        <c:v>174.4</c:v>
                      </c:pt>
                      <c:pt idx="13035">
                        <c:v>175</c:v>
                      </c:pt>
                      <c:pt idx="13036">
                        <c:v>175.8</c:v>
                      </c:pt>
                      <c:pt idx="13037">
                        <c:v>174.7</c:v>
                      </c:pt>
                      <c:pt idx="13038">
                        <c:v>174.5</c:v>
                      </c:pt>
                      <c:pt idx="13039">
                        <c:v>174.8</c:v>
                      </c:pt>
                      <c:pt idx="13040">
                        <c:v>175.8</c:v>
                      </c:pt>
                      <c:pt idx="13041">
                        <c:v>175.1</c:v>
                      </c:pt>
                      <c:pt idx="13042">
                        <c:v>173.4</c:v>
                      </c:pt>
                      <c:pt idx="13043">
                        <c:v>174.2</c:v>
                      </c:pt>
                      <c:pt idx="13044">
                        <c:v>176</c:v>
                      </c:pt>
                      <c:pt idx="13045">
                        <c:v>175.6</c:v>
                      </c:pt>
                      <c:pt idx="13046">
                        <c:v>173.3</c:v>
                      </c:pt>
                      <c:pt idx="13047">
                        <c:v>174.5</c:v>
                      </c:pt>
                      <c:pt idx="13048">
                        <c:v>176.4</c:v>
                      </c:pt>
                      <c:pt idx="13049">
                        <c:v>173.7</c:v>
                      </c:pt>
                      <c:pt idx="13050">
                        <c:v>174.8</c:v>
                      </c:pt>
                      <c:pt idx="13051">
                        <c:v>175.9</c:v>
                      </c:pt>
                      <c:pt idx="13052">
                        <c:v>176.1</c:v>
                      </c:pt>
                      <c:pt idx="13053">
                        <c:v>173.6</c:v>
                      </c:pt>
                      <c:pt idx="13054">
                        <c:v>172.9</c:v>
                      </c:pt>
                      <c:pt idx="13055">
                        <c:v>176.6</c:v>
                      </c:pt>
                      <c:pt idx="13056">
                        <c:v>175.3</c:v>
                      </c:pt>
                      <c:pt idx="13057">
                        <c:v>174.2</c:v>
                      </c:pt>
                      <c:pt idx="13058">
                        <c:v>173.6</c:v>
                      </c:pt>
                      <c:pt idx="13059">
                        <c:v>174.9</c:v>
                      </c:pt>
                      <c:pt idx="13060">
                        <c:v>175</c:v>
                      </c:pt>
                      <c:pt idx="13061">
                        <c:v>176.6</c:v>
                      </c:pt>
                      <c:pt idx="13062">
                        <c:v>173.2</c:v>
                      </c:pt>
                      <c:pt idx="13063">
                        <c:v>173.9</c:v>
                      </c:pt>
                      <c:pt idx="13064">
                        <c:v>175.1</c:v>
                      </c:pt>
                      <c:pt idx="13065">
                        <c:v>173.9</c:v>
                      </c:pt>
                      <c:pt idx="13066">
                        <c:v>174.3</c:v>
                      </c:pt>
                      <c:pt idx="13067">
                        <c:v>174.7</c:v>
                      </c:pt>
                      <c:pt idx="13068">
                        <c:v>176.2</c:v>
                      </c:pt>
                      <c:pt idx="13069">
                        <c:v>175.6</c:v>
                      </c:pt>
                      <c:pt idx="13070">
                        <c:v>174.5</c:v>
                      </c:pt>
                      <c:pt idx="13071">
                        <c:v>175.1</c:v>
                      </c:pt>
                      <c:pt idx="13072">
                        <c:v>174.2</c:v>
                      </c:pt>
                      <c:pt idx="13073">
                        <c:v>175.9</c:v>
                      </c:pt>
                      <c:pt idx="13074">
                        <c:v>174.7</c:v>
                      </c:pt>
                      <c:pt idx="13075">
                        <c:v>174.6</c:v>
                      </c:pt>
                      <c:pt idx="13076">
                        <c:v>175.2</c:v>
                      </c:pt>
                      <c:pt idx="13077">
                        <c:v>175.9</c:v>
                      </c:pt>
                      <c:pt idx="13078">
                        <c:v>173.2</c:v>
                      </c:pt>
                      <c:pt idx="13079">
                        <c:v>174.2</c:v>
                      </c:pt>
                      <c:pt idx="13080">
                        <c:v>176.4</c:v>
                      </c:pt>
                      <c:pt idx="13081">
                        <c:v>177</c:v>
                      </c:pt>
                      <c:pt idx="13082">
                        <c:v>174.1</c:v>
                      </c:pt>
                      <c:pt idx="13083">
                        <c:v>174.5</c:v>
                      </c:pt>
                      <c:pt idx="13084">
                        <c:v>176.3</c:v>
                      </c:pt>
                      <c:pt idx="13085">
                        <c:v>176</c:v>
                      </c:pt>
                      <c:pt idx="13086">
                        <c:v>174.5</c:v>
                      </c:pt>
                      <c:pt idx="13087">
                        <c:v>172.3</c:v>
                      </c:pt>
                      <c:pt idx="13088">
                        <c:v>175.4</c:v>
                      </c:pt>
                      <c:pt idx="13089">
                        <c:v>175.5</c:v>
                      </c:pt>
                      <c:pt idx="13090">
                        <c:v>174.3</c:v>
                      </c:pt>
                      <c:pt idx="13091">
                        <c:v>174.4</c:v>
                      </c:pt>
                      <c:pt idx="13092">
                        <c:v>175.3</c:v>
                      </c:pt>
                      <c:pt idx="13093">
                        <c:v>175.4</c:v>
                      </c:pt>
                      <c:pt idx="13094">
                        <c:v>176.8</c:v>
                      </c:pt>
                      <c:pt idx="13095">
                        <c:v>175.4</c:v>
                      </c:pt>
                      <c:pt idx="13096">
                        <c:v>175</c:v>
                      </c:pt>
                      <c:pt idx="13097">
                        <c:v>176.1</c:v>
                      </c:pt>
                      <c:pt idx="13098">
                        <c:v>175</c:v>
                      </c:pt>
                      <c:pt idx="13099">
                        <c:v>174.4</c:v>
                      </c:pt>
                      <c:pt idx="13100">
                        <c:v>173.7</c:v>
                      </c:pt>
                      <c:pt idx="13101">
                        <c:v>175.6</c:v>
                      </c:pt>
                      <c:pt idx="13102">
                        <c:v>176.4</c:v>
                      </c:pt>
                      <c:pt idx="13103">
                        <c:v>173.6</c:v>
                      </c:pt>
                      <c:pt idx="13104">
                        <c:v>175</c:v>
                      </c:pt>
                      <c:pt idx="13105">
                        <c:v>176</c:v>
                      </c:pt>
                      <c:pt idx="13106">
                        <c:v>176.7</c:v>
                      </c:pt>
                      <c:pt idx="13107">
                        <c:v>174.7</c:v>
                      </c:pt>
                      <c:pt idx="13108">
                        <c:v>172.3</c:v>
                      </c:pt>
                      <c:pt idx="13109">
                        <c:v>176.8</c:v>
                      </c:pt>
                      <c:pt idx="13110">
                        <c:v>177</c:v>
                      </c:pt>
                      <c:pt idx="13111">
                        <c:v>175.4</c:v>
                      </c:pt>
                      <c:pt idx="13112">
                        <c:v>175.1</c:v>
                      </c:pt>
                      <c:pt idx="13113">
                        <c:v>176.2</c:v>
                      </c:pt>
                      <c:pt idx="13114">
                        <c:v>175.1</c:v>
                      </c:pt>
                      <c:pt idx="13115">
                        <c:v>175.5</c:v>
                      </c:pt>
                      <c:pt idx="13116">
                        <c:v>175.5</c:v>
                      </c:pt>
                      <c:pt idx="13117">
                        <c:v>177.1</c:v>
                      </c:pt>
                      <c:pt idx="13118">
                        <c:v>175.7</c:v>
                      </c:pt>
                      <c:pt idx="13119">
                        <c:v>174.7</c:v>
                      </c:pt>
                      <c:pt idx="13120">
                        <c:v>174.7</c:v>
                      </c:pt>
                      <c:pt idx="13121">
                        <c:v>176.2</c:v>
                      </c:pt>
                      <c:pt idx="13122">
                        <c:v>174.3</c:v>
                      </c:pt>
                      <c:pt idx="13123">
                        <c:v>174.5</c:v>
                      </c:pt>
                      <c:pt idx="13124">
                        <c:v>175.4</c:v>
                      </c:pt>
                      <c:pt idx="13125">
                        <c:v>175.5</c:v>
                      </c:pt>
                      <c:pt idx="13126">
                        <c:v>176.2</c:v>
                      </c:pt>
                      <c:pt idx="13127">
                        <c:v>179.2</c:v>
                      </c:pt>
                      <c:pt idx="13128">
                        <c:v>176.2</c:v>
                      </c:pt>
                      <c:pt idx="13129">
                        <c:v>175.9</c:v>
                      </c:pt>
                      <c:pt idx="13130">
                        <c:v>175.8</c:v>
                      </c:pt>
                      <c:pt idx="13131">
                        <c:v>174.9</c:v>
                      </c:pt>
                      <c:pt idx="13132">
                        <c:v>176</c:v>
                      </c:pt>
                      <c:pt idx="13133">
                        <c:v>175.5</c:v>
                      </c:pt>
                      <c:pt idx="13134">
                        <c:v>177.3</c:v>
                      </c:pt>
                      <c:pt idx="13135">
                        <c:v>176.9</c:v>
                      </c:pt>
                      <c:pt idx="13136">
                        <c:v>177.4</c:v>
                      </c:pt>
                      <c:pt idx="13137">
                        <c:v>175.9</c:v>
                      </c:pt>
                      <c:pt idx="13138">
                        <c:v>175.8</c:v>
                      </c:pt>
                      <c:pt idx="13139">
                        <c:v>178</c:v>
                      </c:pt>
                      <c:pt idx="13140">
                        <c:v>177</c:v>
                      </c:pt>
                      <c:pt idx="13141">
                        <c:v>175.5</c:v>
                      </c:pt>
                      <c:pt idx="13142">
                        <c:v>176.8</c:v>
                      </c:pt>
                      <c:pt idx="13143">
                        <c:v>177.1</c:v>
                      </c:pt>
                      <c:pt idx="13144">
                        <c:v>175.2</c:v>
                      </c:pt>
                      <c:pt idx="13145">
                        <c:v>174.8</c:v>
                      </c:pt>
                      <c:pt idx="13146">
                        <c:v>176.3</c:v>
                      </c:pt>
                      <c:pt idx="13147">
                        <c:v>177.8</c:v>
                      </c:pt>
                      <c:pt idx="13148">
                        <c:v>176.3</c:v>
                      </c:pt>
                      <c:pt idx="13149">
                        <c:v>177</c:v>
                      </c:pt>
                      <c:pt idx="13150">
                        <c:v>176.4</c:v>
                      </c:pt>
                      <c:pt idx="13151">
                        <c:v>177.3</c:v>
                      </c:pt>
                      <c:pt idx="13152">
                        <c:v>173.8</c:v>
                      </c:pt>
                      <c:pt idx="13153">
                        <c:v>175.3</c:v>
                      </c:pt>
                      <c:pt idx="13154">
                        <c:v>176.7</c:v>
                      </c:pt>
                      <c:pt idx="13155">
                        <c:v>177.4</c:v>
                      </c:pt>
                      <c:pt idx="13156">
                        <c:v>176.5</c:v>
                      </c:pt>
                      <c:pt idx="13157">
                        <c:v>176.5</c:v>
                      </c:pt>
                      <c:pt idx="13158">
                        <c:v>176.5</c:v>
                      </c:pt>
                      <c:pt idx="13159">
                        <c:v>176.1</c:v>
                      </c:pt>
                      <c:pt idx="13160">
                        <c:v>178.3</c:v>
                      </c:pt>
                      <c:pt idx="13161">
                        <c:v>176.5</c:v>
                      </c:pt>
                      <c:pt idx="13162">
                        <c:v>176.1</c:v>
                      </c:pt>
                      <c:pt idx="13163">
                        <c:v>175.6</c:v>
                      </c:pt>
                      <c:pt idx="13164">
                        <c:v>175.9</c:v>
                      </c:pt>
                      <c:pt idx="13165">
                        <c:v>176.9</c:v>
                      </c:pt>
                      <c:pt idx="13166">
                        <c:v>177.4</c:v>
                      </c:pt>
                      <c:pt idx="13167">
                        <c:v>177</c:v>
                      </c:pt>
                      <c:pt idx="13168">
                        <c:v>177.5</c:v>
                      </c:pt>
                      <c:pt idx="13169">
                        <c:v>176.1</c:v>
                      </c:pt>
                      <c:pt idx="13170">
                        <c:v>175</c:v>
                      </c:pt>
                      <c:pt idx="13171">
                        <c:v>175.9</c:v>
                      </c:pt>
                      <c:pt idx="13172">
                        <c:v>176.6</c:v>
                      </c:pt>
                      <c:pt idx="13173">
                        <c:v>175.4</c:v>
                      </c:pt>
                      <c:pt idx="13174">
                        <c:v>173.9</c:v>
                      </c:pt>
                      <c:pt idx="13175">
                        <c:v>176.3</c:v>
                      </c:pt>
                      <c:pt idx="13176">
                        <c:v>176.2</c:v>
                      </c:pt>
                      <c:pt idx="13177">
                        <c:v>174.4</c:v>
                      </c:pt>
                      <c:pt idx="13178">
                        <c:v>173.5</c:v>
                      </c:pt>
                      <c:pt idx="13179">
                        <c:v>175.3</c:v>
                      </c:pt>
                      <c:pt idx="13180">
                        <c:v>174.7</c:v>
                      </c:pt>
                      <c:pt idx="13181">
                        <c:v>174.5</c:v>
                      </c:pt>
                      <c:pt idx="13182">
                        <c:v>174</c:v>
                      </c:pt>
                      <c:pt idx="13183">
                        <c:v>175.5</c:v>
                      </c:pt>
                      <c:pt idx="13184">
                        <c:v>174.5</c:v>
                      </c:pt>
                      <c:pt idx="13185">
                        <c:v>173.8</c:v>
                      </c:pt>
                      <c:pt idx="13186">
                        <c:v>173.2</c:v>
                      </c:pt>
                      <c:pt idx="13187">
                        <c:v>174.9</c:v>
                      </c:pt>
                      <c:pt idx="13188">
                        <c:v>176.1</c:v>
                      </c:pt>
                      <c:pt idx="13189">
                        <c:v>173.5</c:v>
                      </c:pt>
                      <c:pt idx="13190">
                        <c:v>174.8</c:v>
                      </c:pt>
                      <c:pt idx="13191">
                        <c:v>173.9</c:v>
                      </c:pt>
                      <c:pt idx="13192">
                        <c:v>175.1</c:v>
                      </c:pt>
                      <c:pt idx="13193">
                        <c:v>174.4</c:v>
                      </c:pt>
                      <c:pt idx="13194">
                        <c:v>173.3</c:v>
                      </c:pt>
                      <c:pt idx="13195">
                        <c:v>175.4</c:v>
                      </c:pt>
                      <c:pt idx="13196">
                        <c:v>174.3</c:v>
                      </c:pt>
                      <c:pt idx="13197">
                        <c:v>174.3</c:v>
                      </c:pt>
                      <c:pt idx="13198">
                        <c:v>174.3</c:v>
                      </c:pt>
                      <c:pt idx="13199">
                        <c:v>174.6</c:v>
                      </c:pt>
                      <c:pt idx="13200">
                        <c:v>175.5</c:v>
                      </c:pt>
                      <c:pt idx="13201">
                        <c:v>174.3</c:v>
                      </c:pt>
                      <c:pt idx="13202">
                        <c:v>173.5</c:v>
                      </c:pt>
                      <c:pt idx="13203">
                        <c:v>174.3</c:v>
                      </c:pt>
                      <c:pt idx="13204">
                        <c:v>175.8</c:v>
                      </c:pt>
                      <c:pt idx="13205">
                        <c:v>174.1</c:v>
                      </c:pt>
                      <c:pt idx="13206">
                        <c:v>173.4</c:v>
                      </c:pt>
                      <c:pt idx="13207">
                        <c:v>173.7</c:v>
                      </c:pt>
                      <c:pt idx="13208">
                        <c:v>175.3</c:v>
                      </c:pt>
                      <c:pt idx="13209">
                        <c:v>174.8</c:v>
                      </c:pt>
                      <c:pt idx="13210">
                        <c:v>174.2</c:v>
                      </c:pt>
                      <c:pt idx="13211">
                        <c:v>174.3</c:v>
                      </c:pt>
                      <c:pt idx="13212">
                        <c:v>175.4</c:v>
                      </c:pt>
                      <c:pt idx="13213">
                        <c:v>172.1</c:v>
                      </c:pt>
                      <c:pt idx="13214">
                        <c:v>174.8</c:v>
                      </c:pt>
                      <c:pt idx="13215">
                        <c:v>174.5</c:v>
                      </c:pt>
                      <c:pt idx="13216">
                        <c:v>175.6</c:v>
                      </c:pt>
                      <c:pt idx="13217">
                        <c:v>174</c:v>
                      </c:pt>
                      <c:pt idx="13218">
                        <c:v>173.9</c:v>
                      </c:pt>
                      <c:pt idx="13219">
                        <c:v>176.1</c:v>
                      </c:pt>
                      <c:pt idx="13220">
                        <c:v>173.5</c:v>
                      </c:pt>
                      <c:pt idx="13221">
                        <c:v>173.9</c:v>
                      </c:pt>
                      <c:pt idx="13222">
                        <c:v>174.2</c:v>
                      </c:pt>
                      <c:pt idx="13223">
                        <c:v>174</c:v>
                      </c:pt>
                      <c:pt idx="13224">
                        <c:v>174.3</c:v>
                      </c:pt>
                      <c:pt idx="13225">
                        <c:v>174.6</c:v>
                      </c:pt>
                      <c:pt idx="13226">
                        <c:v>174.9</c:v>
                      </c:pt>
                      <c:pt idx="13227">
                        <c:v>173.8</c:v>
                      </c:pt>
                      <c:pt idx="13228">
                        <c:v>173.4</c:v>
                      </c:pt>
                      <c:pt idx="13229">
                        <c:v>174.1</c:v>
                      </c:pt>
                      <c:pt idx="13230">
                        <c:v>174.2</c:v>
                      </c:pt>
                      <c:pt idx="13231">
                        <c:v>174.7</c:v>
                      </c:pt>
                      <c:pt idx="13232">
                        <c:v>175.2</c:v>
                      </c:pt>
                      <c:pt idx="13233">
                        <c:v>175.3</c:v>
                      </c:pt>
                      <c:pt idx="13234">
                        <c:v>174.4</c:v>
                      </c:pt>
                      <c:pt idx="13235">
                        <c:v>174.5</c:v>
                      </c:pt>
                      <c:pt idx="13236">
                        <c:v>175.6</c:v>
                      </c:pt>
                      <c:pt idx="13237">
                        <c:v>174.6</c:v>
                      </c:pt>
                      <c:pt idx="13238">
                        <c:v>175.2</c:v>
                      </c:pt>
                      <c:pt idx="13239">
                        <c:v>173.6</c:v>
                      </c:pt>
                      <c:pt idx="13240">
                        <c:v>175.9</c:v>
                      </c:pt>
                      <c:pt idx="13241">
                        <c:v>175.9</c:v>
                      </c:pt>
                      <c:pt idx="13242">
                        <c:v>173.9</c:v>
                      </c:pt>
                      <c:pt idx="13243">
                        <c:v>174.5</c:v>
                      </c:pt>
                      <c:pt idx="13244">
                        <c:v>175.2</c:v>
                      </c:pt>
                      <c:pt idx="13245">
                        <c:v>176.4</c:v>
                      </c:pt>
                      <c:pt idx="13246">
                        <c:v>174.9</c:v>
                      </c:pt>
                      <c:pt idx="13247">
                        <c:v>174.2</c:v>
                      </c:pt>
                      <c:pt idx="13248">
                        <c:v>176</c:v>
                      </c:pt>
                      <c:pt idx="13249">
                        <c:v>176.3</c:v>
                      </c:pt>
                      <c:pt idx="13250">
                        <c:v>174.4</c:v>
                      </c:pt>
                      <c:pt idx="13251">
                        <c:v>173.1</c:v>
                      </c:pt>
                      <c:pt idx="13252">
                        <c:v>175.4</c:v>
                      </c:pt>
                      <c:pt idx="13253">
                        <c:v>174.8</c:v>
                      </c:pt>
                      <c:pt idx="13254">
                        <c:v>174.3</c:v>
                      </c:pt>
                      <c:pt idx="13255">
                        <c:v>175</c:v>
                      </c:pt>
                      <c:pt idx="13256">
                        <c:v>174.5</c:v>
                      </c:pt>
                      <c:pt idx="13257">
                        <c:v>175.4</c:v>
                      </c:pt>
                      <c:pt idx="13258">
                        <c:v>176.4</c:v>
                      </c:pt>
                      <c:pt idx="13259">
                        <c:v>174.3</c:v>
                      </c:pt>
                      <c:pt idx="13260">
                        <c:v>173</c:v>
                      </c:pt>
                      <c:pt idx="13261">
                        <c:v>173.9</c:v>
                      </c:pt>
                      <c:pt idx="13262">
                        <c:v>174.7</c:v>
                      </c:pt>
                      <c:pt idx="13263">
                        <c:v>173.9</c:v>
                      </c:pt>
                      <c:pt idx="13264">
                        <c:v>174</c:v>
                      </c:pt>
                      <c:pt idx="13265">
                        <c:v>175.5</c:v>
                      </c:pt>
                      <c:pt idx="13266">
                        <c:v>174.2</c:v>
                      </c:pt>
                      <c:pt idx="13267">
                        <c:v>173.9</c:v>
                      </c:pt>
                      <c:pt idx="13268">
                        <c:v>175.7</c:v>
                      </c:pt>
                      <c:pt idx="13269">
                        <c:v>175.9</c:v>
                      </c:pt>
                      <c:pt idx="13270">
                        <c:v>173.8</c:v>
                      </c:pt>
                      <c:pt idx="13271">
                        <c:v>174</c:v>
                      </c:pt>
                      <c:pt idx="13272">
                        <c:v>173.9</c:v>
                      </c:pt>
                      <c:pt idx="13273">
                        <c:v>173.4</c:v>
                      </c:pt>
                      <c:pt idx="13274">
                        <c:v>175.5</c:v>
                      </c:pt>
                      <c:pt idx="13275">
                        <c:v>175.5</c:v>
                      </c:pt>
                      <c:pt idx="13276">
                        <c:v>174.2</c:v>
                      </c:pt>
                      <c:pt idx="13277">
                        <c:v>176.6</c:v>
                      </c:pt>
                      <c:pt idx="13278">
                        <c:v>175.4</c:v>
                      </c:pt>
                      <c:pt idx="13279">
                        <c:v>174.3</c:v>
                      </c:pt>
                      <c:pt idx="13280">
                        <c:v>175</c:v>
                      </c:pt>
                      <c:pt idx="13281">
                        <c:v>176.1</c:v>
                      </c:pt>
                      <c:pt idx="13282">
                        <c:v>174.6</c:v>
                      </c:pt>
                      <c:pt idx="13283">
                        <c:v>173.3</c:v>
                      </c:pt>
                      <c:pt idx="13284">
                        <c:v>175.1</c:v>
                      </c:pt>
                      <c:pt idx="13285">
                        <c:v>174.7</c:v>
                      </c:pt>
                      <c:pt idx="13286">
                        <c:v>174.5</c:v>
                      </c:pt>
                      <c:pt idx="13287">
                        <c:v>172.6</c:v>
                      </c:pt>
                      <c:pt idx="13288">
                        <c:v>176</c:v>
                      </c:pt>
                      <c:pt idx="13289">
                        <c:v>174.4</c:v>
                      </c:pt>
                      <c:pt idx="13290">
                        <c:v>174.3</c:v>
                      </c:pt>
                      <c:pt idx="13291">
                        <c:v>176</c:v>
                      </c:pt>
                      <c:pt idx="13292">
                        <c:v>174.4</c:v>
                      </c:pt>
                      <c:pt idx="13293">
                        <c:v>173.1</c:v>
                      </c:pt>
                      <c:pt idx="13294">
                        <c:v>174.3</c:v>
                      </c:pt>
                      <c:pt idx="13295">
                        <c:v>173.7</c:v>
                      </c:pt>
                      <c:pt idx="13296">
                        <c:v>175.3</c:v>
                      </c:pt>
                      <c:pt idx="13297">
                        <c:v>174</c:v>
                      </c:pt>
                      <c:pt idx="13298">
                        <c:v>175.2</c:v>
                      </c:pt>
                      <c:pt idx="13299">
                        <c:v>175.5</c:v>
                      </c:pt>
                      <c:pt idx="13300">
                        <c:v>174.2</c:v>
                      </c:pt>
                      <c:pt idx="13301">
                        <c:v>175.5</c:v>
                      </c:pt>
                      <c:pt idx="13302">
                        <c:v>174.6</c:v>
                      </c:pt>
                      <c:pt idx="13303">
                        <c:v>175.1</c:v>
                      </c:pt>
                      <c:pt idx="13304">
                        <c:v>174.8</c:v>
                      </c:pt>
                      <c:pt idx="13305">
                        <c:v>172.3</c:v>
                      </c:pt>
                      <c:pt idx="13306">
                        <c:v>174.7</c:v>
                      </c:pt>
                      <c:pt idx="13307">
                        <c:v>173.7</c:v>
                      </c:pt>
                      <c:pt idx="13308">
                        <c:v>172.8</c:v>
                      </c:pt>
                      <c:pt idx="13309">
                        <c:v>173</c:v>
                      </c:pt>
                      <c:pt idx="13310">
                        <c:v>175.8</c:v>
                      </c:pt>
                      <c:pt idx="13311">
                        <c:v>176.1</c:v>
                      </c:pt>
                      <c:pt idx="13312">
                        <c:v>173.2</c:v>
                      </c:pt>
                      <c:pt idx="13313">
                        <c:v>174.1</c:v>
                      </c:pt>
                      <c:pt idx="13314">
                        <c:v>175.2</c:v>
                      </c:pt>
                      <c:pt idx="13315">
                        <c:v>175.3</c:v>
                      </c:pt>
                      <c:pt idx="13316">
                        <c:v>174.7</c:v>
                      </c:pt>
                      <c:pt idx="13317">
                        <c:v>172.6</c:v>
                      </c:pt>
                      <c:pt idx="13318">
                        <c:v>174.4</c:v>
                      </c:pt>
                      <c:pt idx="13319">
                        <c:v>174.2</c:v>
                      </c:pt>
                      <c:pt idx="13320">
                        <c:v>173.6</c:v>
                      </c:pt>
                      <c:pt idx="13321">
                        <c:v>173.4</c:v>
                      </c:pt>
                      <c:pt idx="13322">
                        <c:v>173.8</c:v>
                      </c:pt>
                      <c:pt idx="13323">
                        <c:v>174</c:v>
                      </c:pt>
                      <c:pt idx="13324">
                        <c:v>178</c:v>
                      </c:pt>
                      <c:pt idx="13325">
                        <c:v>173.6</c:v>
                      </c:pt>
                      <c:pt idx="13326">
                        <c:v>174.2</c:v>
                      </c:pt>
                      <c:pt idx="13327">
                        <c:v>174.2</c:v>
                      </c:pt>
                      <c:pt idx="13328">
                        <c:v>173.9</c:v>
                      </c:pt>
                      <c:pt idx="13329">
                        <c:v>173.1</c:v>
                      </c:pt>
                      <c:pt idx="13330">
                        <c:v>173.7</c:v>
                      </c:pt>
                      <c:pt idx="13331">
                        <c:v>174.2</c:v>
                      </c:pt>
                      <c:pt idx="13332">
                        <c:v>174.4</c:v>
                      </c:pt>
                      <c:pt idx="13333">
                        <c:v>172.8</c:v>
                      </c:pt>
                      <c:pt idx="13334">
                        <c:v>175</c:v>
                      </c:pt>
                      <c:pt idx="13335">
                        <c:v>175.4</c:v>
                      </c:pt>
                      <c:pt idx="13336">
                        <c:v>174.3</c:v>
                      </c:pt>
                      <c:pt idx="13337">
                        <c:v>174.6</c:v>
                      </c:pt>
                      <c:pt idx="13338">
                        <c:v>173.4</c:v>
                      </c:pt>
                      <c:pt idx="13339">
                        <c:v>174.8</c:v>
                      </c:pt>
                      <c:pt idx="13340">
                        <c:v>175</c:v>
                      </c:pt>
                      <c:pt idx="13341">
                        <c:v>174.3</c:v>
                      </c:pt>
                      <c:pt idx="13342">
                        <c:v>171.9</c:v>
                      </c:pt>
                      <c:pt idx="13343">
                        <c:v>174</c:v>
                      </c:pt>
                      <c:pt idx="13344">
                        <c:v>176.6</c:v>
                      </c:pt>
                      <c:pt idx="13345">
                        <c:v>174.1</c:v>
                      </c:pt>
                      <c:pt idx="13346">
                        <c:v>174.9</c:v>
                      </c:pt>
                      <c:pt idx="13347">
                        <c:v>175.4</c:v>
                      </c:pt>
                      <c:pt idx="13348">
                        <c:v>174.8</c:v>
                      </c:pt>
                      <c:pt idx="13349">
                        <c:v>172.8</c:v>
                      </c:pt>
                      <c:pt idx="13350">
                        <c:v>171.4</c:v>
                      </c:pt>
                      <c:pt idx="13351">
                        <c:v>173.2</c:v>
                      </c:pt>
                      <c:pt idx="13352">
                        <c:v>173.6</c:v>
                      </c:pt>
                      <c:pt idx="13353">
                        <c:v>172.8</c:v>
                      </c:pt>
                      <c:pt idx="13354">
                        <c:v>174.7</c:v>
                      </c:pt>
                      <c:pt idx="13355">
                        <c:v>173.9</c:v>
                      </c:pt>
                      <c:pt idx="13356">
                        <c:v>173.3</c:v>
                      </c:pt>
                      <c:pt idx="13357">
                        <c:v>175.4</c:v>
                      </c:pt>
                      <c:pt idx="13358">
                        <c:v>174.4</c:v>
                      </c:pt>
                      <c:pt idx="13359">
                        <c:v>173.2</c:v>
                      </c:pt>
                      <c:pt idx="13360">
                        <c:v>175.2</c:v>
                      </c:pt>
                      <c:pt idx="13361">
                        <c:v>174</c:v>
                      </c:pt>
                      <c:pt idx="13362">
                        <c:v>173.6</c:v>
                      </c:pt>
                      <c:pt idx="13363">
                        <c:v>173.3</c:v>
                      </c:pt>
                      <c:pt idx="13364">
                        <c:v>175.5</c:v>
                      </c:pt>
                      <c:pt idx="13365">
                        <c:v>176.3</c:v>
                      </c:pt>
                      <c:pt idx="13366">
                        <c:v>176.1</c:v>
                      </c:pt>
                      <c:pt idx="13367">
                        <c:v>173.7</c:v>
                      </c:pt>
                      <c:pt idx="13368">
                        <c:v>175.6</c:v>
                      </c:pt>
                      <c:pt idx="13369">
                        <c:v>175.3</c:v>
                      </c:pt>
                      <c:pt idx="13370">
                        <c:v>174.9</c:v>
                      </c:pt>
                      <c:pt idx="13371">
                        <c:v>173.3</c:v>
                      </c:pt>
                      <c:pt idx="13372">
                        <c:v>172.8</c:v>
                      </c:pt>
                      <c:pt idx="13373">
                        <c:v>174.9</c:v>
                      </c:pt>
                      <c:pt idx="13374">
                        <c:v>175.6</c:v>
                      </c:pt>
                      <c:pt idx="13375">
                        <c:v>174.9</c:v>
                      </c:pt>
                      <c:pt idx="13376">
                        <c:v>175.1</c:v>
                      </c:pt>
                      <c:pt idx="13377">
                        <c:v>175.2</c:v>
                      </c:pt>
                      <c:pt idx="13378">
                        <c:v>173.8</c:v>
                      </c:pt>
                      <c:pt idx="13379">
                        <c:v>173.9</c:v>
                      </c:pt>
                      <c:pt idx="13380">
                        <c:v>174.5</c:v>
                      </c:pt>
                      <c:pt idx="13381">
                        <c:v>175.4</c:v>
                      </c:pt>
                      <c:pt idx="13382">
                        <c:v>173.3</c:v>
                      </c:pt>
                      <c:pt idx="13383">
                        <c:v>173.3</c:v>
                      </c:pt>
                      <c:pt idx="13384">
                        <c:v>174.9</c:v>
                      </c:pt>
                      <c:pt idx="13385">
                        <c:v>176.2</c:v>
                      </c:pt>
                      <c:pt idx="13386">
                        <c:v>175.6</c:v>
                      </c:pt>
                      <c:pt idx="13387">
                        <c:v>176.1</c:v>
                      </c:pt>
                      <c:pt idx="13388">
                        <c:v>176.5</c:v>
                      </c:pt>
                      <c:pt idx="13389">
                        <c:v>175.3</c:v>
                      </c:pt>
                      <c:pt idx="13390">
                        <c:v>177</c:v>
                      </c:pt>
                      <c:pt idx="13391">
                        <c:v>175.4</c:v>
                      </c:pt>
                      <c:pt idx="13392">
                        <c:v>174</c:v>
                      </c:pt>
                      <c:pt idx="13393">
                        <c:v>173.9</c:v>
                      </c:pt>
                      <c:pt idx="13394">
                        <c:v>174.1</c:v>
                      </c:pt>
                      <c:pt idx="13395">
                        <c:v>174.1</c:v>
                      </c:pt>
                      <c:pt idx="13396">
                        <c:v>174.7</c:v>
                      </c:pt>
                      <c:pt idx="13397">
                        <c:v>175.1</c:v>
                      </c:pt>
                      <c:pt idx="13398">
                        <c:v>176.2</c:v>
                      </c:pt>
                      <c:pt idx="13399">
                        <c:v>175.2</c:v>
                      </c:pt>
                      <c:pt idx="13400">
                        <c:v>174.3</c:v>
                      </c:pt>
                      <c:pt idx="13401">
                        <c:v>175</c:v>
                      </c:pt>
                      <c:pt idx="13402">
                        <c:v>175.9</c:v>
                      </c:pt>
                      <c:pt idx="13403">
                        <c:v>176</c:v>
                      </c:pt>
                      <c:pt idx="13404">
                        <c:v>173.6</c:v>
                      </c:pt>
                      <c:pt idx="13405">
                        <c:v>175.3</c:v>
                      </c:pt>
                      <c:pt idx="13406">
                        <c:v>173.6</c:v>
                      </c:pt>
                      <c:pt idx="13407">
                        <c:v>174.4</c:v>
                      </c:pt>
                      <c:pt idx="13408">
                        <c:v>173.3</c:v>
                      </c:pt>
                      <c:pt idx="13409">
                        <c:v>173.7</c:v>
                      </c:pt>
                      <c:pt idx="13410">
                        <c:v>176</c:v>
                      </c:pt>
                      <c:pt idx="13411">
                        <c:v>175.2</c:v>
                      </c:pt>
                      <c:pt idx="13412">
                        <c:v>173.8</c:v>
                      </c:pt>
                      <c:pt idx="13413">
                        <c:v>176</c:v>
                      </c:pt>
                      <c:pt idx="13414">
                        <c:v>176</c:v>
                      </c:pt>
                      <c:pt idx="13415">
                        <c:v>174.7</c:v>
                      </c:pt>
                      <c:pt idx="13416">
                        <c:v>172.5</c:v>
                      </c:pt>
                      <c:pt idx="13417">
                        <c:v>174.6</c:v>
                      </c:pt>
                      <c:pt idx="13418">
                        <c:v>174.1</c:v>
                      </c:pt>
                      <c:pt idx="13419">
                        <c:v>174.5</c:v>
                      </c:pt>
                      <c:pt idx="13420">
                        <c:v>174.3</c:v>
                      </c:pt>
                      <c:pt idx="13421">
                        <c:v>173.6</c:v>
                      </c:pt>
                      <c:pt idx="13422">
                        <c:v>173.2</c:v>
                      </c:pt>
                      <c:pt idx="13423">
                        <c:v>176.5</c:v>
                      </c:pt>
                      <c:pt idx="13424">
                        <c:v>173.3</c:v>
                      </c:pt>
                      <c:pt idx="13425">
                        <c:v>173.9</c:v>
                      </c:pt>
                      <c:pt idx="13426">
                        <c:v>174.6</c:v>
                      </c:pt>
                      <c:pt idx="13427">
                        <c:v>174.6</c:v>
                      </c:pt>
                      <c:pt idx="13428">
                        <c:v>175.4</c:v>
                      </c:pt>
                      <c:pt idx="13429">
                        <c:v>174.4</c:v>
                      </c:pt>
                      <c:pt idx="13430">
                        <c:v>175</c:v>
                      </c:pt>
                      <c:pt idx="13431">
                        <c:v>175.6</c:v>
                      </c:pt>
                      <c:pt idx="13432">
                        <c:v>173.4</c:v>
                      </c:pt>
                      <c:pt idx="13433">
                        <c:v>174.9</c:v>
                      </c:pt>
                      <c:pt idx="13434">
                        <c:v>176.2</c:v>
                      </c:pt>
                      <c:pt idx="13435">
                        <c:v>175.8</c:v>
                      </c:pt>
                      <c:pt idx="13436">
                        <c:v>174.5</c:v>
                      </c:pt>
                      <c:pt idx="13437">
                        <c:v>174.6</c:v>
                      </c:pt>
                      <c:pt idx="13438">
                        <c:v>176.4</c:v>
                      </c:pt>
                      <c:pt idx="13439">
                        <c:v>175.5</c:v>
                      </c:pt>
                      <c:pt idx="13440">
                        <c:v>173.4</c:v>
                      </c:pt>
                      <c:pt idx="13441">
                        <c:v>174.3</c:v>
                      </c:pt>
                      <c:pt idx="13442">
                        <c:v>175.8</c:v>
                      </c:pt>
                      <c:pt idx="13443">
                        <c:v>176.1</c:v>
                      </c:pt>
                      <c:pt idx="13444">
                        <c:v>175</c:v>
                      </c:pt>
                      <c:pt idx="13445">
                        <c:v>176.6</c:v>
                      </c:pt>
                      <c:pt idx="13446">
                        <c:v>175.8</c:v>
                      </c:pt>
                      <c:pt idx="13447">
                        <c:v>175.4</c:v>
                      </c:pt>
                      <c:pt idx="13448">
                        <c:v>173.1</c:v>
                      </c:pt>
                      <c:pt idx="13449">
                        <c:v>175.5</c:v>
                      </c:pt>
                      <c:pt idx="13450">
                        <c:v>175.5</c:v>
                      </c:pt>
                      <c:pt idx="13451">
                        <c:v>175.1</c:v>
                      </c:pt>
                      <c:pt idx="13452">
                        <c:v>174.4</c:v>
                      </c:pt>
                      <c:pt idx="13453">
                        <c:v>174.9</c:v>
                      </c:pt>
                      <c:pt idx="13454">
                        <c:v>175.1</c:v>
                      </c:pt>
                      <c:pt idx="13455">
                        <c:v>177.5</c:v>
                      </c:pt>
                      <c:pt idx="13456">
                        <c:v>175.7</c:v>
                      </c:pt>
                      <c:pt idx="13457">
                        <c:v>175.7</c:v>
                      </c:pt>
                      <c:pt idx="13458">
                        <c:v>176</c:v>
                      </c:pt>
                      <c:pt idx="13459">
                        <c:v>176.3</c:v>
                      </c:pt>
                      <c:pt idx="13460">
                        <c:v>176.1</c:v>
                      </c:pt>
                      <c:pt idx="13461">
                        <c:v>174.6</c:v>
                      </c:pt>
                      <c:pt idx="13462">
                        <c:v>176.6</c:v>
                      </c:pt>
                      <c:pt idx="13463">
                        <c:v>178.6</c:v>
                      </c:pt>
                      <c:pt idx="13464">
                        <c:v>174.7</c:v>
                      </c:pt>
                      <c:pt idx="13465">
                        <c:v>177.2</c:v>
                      </c:pt>
                      <c:pt idx="13466">
                        <c:v>176.4</c:v>
                      </c:pt>
                      <c:pt idx="13467">
                        <c:v>176.2</c:v>
                      </c:pt>
                      <c:pt idx="13468">
                        <c:v>174</c:v>
                      </c:pt>
                      <c:pt idx="13469">
                        <c:v>173.5</c:v>
                      </c:pt>
                      <c:pt idx="13470">
                        <c:v>173.9</c:v>
                      </c:pt>
                      <c:pt idx="13471">
                        <c:v>174.7</c:v>
                      </c:pt>
                      <c:pt idx="13472">
                        <c:v>174.3</c:v>
                      </c:pt>
                      <c:pt idx="13473">
                        <c:v>173.7</c:v>
                      </c:pt>
                      <c:pt idx="13474">
                        <c:v>175.4</c:v>
                      </c:pt>
                      <c:pt idx="13475">
                        <c:v>175.5</c:v>
                      </c:pt>
                      <c:pt idx="13476">
                        <c:v>174.3</c:v>
                      </c:pt>
                      <c:pt idx="13477">
                        <c:v>174.9</c:v>
                      </c:pt>
                      <c:pt idx="13478">
                        <c:v>174.8</c:v>
                      </c:pt>
                      <c:pt idx="13479">
                        <c:v>175.2</c:v>
                      </c:pt>
                      <c:pt idx="13480">
                        <c:v>173.7</c:v>
                      </c:pt>
                      <c:pt idx="13481">
                        <c:v>171.7</c:v>
                      </c:pt>
                      <c:pt idx="13482">
                        <c:v>176.8</c:v>
                      </c:pt>
                      <c:pt idx="13483">
                        <c:v>173.4</c:v>
                      </c:pt>
                      <c:pt idx="13484">
                        <c:v>175.1</c:v>
                      </c:pt>
                      <c:pt idx="13485">
                        <c:v>174.2</c:v>
                      </c:pt>
                      <c:pt idx="13486">
                        <c:v>173.8</c:v>
                      </c:pt>
                      <c:pt idx="13487">
                        <c:v>174.1</c:v>
                      </c:pt>
                      <c:pt idx="13488">
                        <c:v>176.8</c:v>
                      </c:pt>
                      <c:pt idx="13489">
                        <c:v>173.9</c:v>
                      </c:pt>
                      <c:pt idx="13490">
                        <c:v>173.3</c:v>
                      </c:pt>
                      <c:pt idx="13491">
                        <c:v>174.1</c:v>
                      </c:pt>
                      <c:pt idx="13492">
                        <c:v>174.3</c:v>
                      </c:pt>
                      <c:pt idx="13493">
                        <c:v>174.2</c:v>
                      </c:pt>
                      <c:pt idx="13494">
                        <c:v>173.2</c:v>
                      </c:pt>
                      <c:pt idx="13495">
                        <c:v>175.8</c:v>
                      </c:pt>
                      <c:pt idx="13496">
                        <c:v>175</c:v>
                      </c:pt>
                      <c:pt idx="13497">
                        <c:v>173.1</c:v>
                      </c:pt>
                      <c:pt idx="13498">
                        <c:v>174.9</c:v>
                      </c:pt>
                      <c:pt idx="13499">
                        <c:v>175.3</c:v>
                      </c:pt>
                      <c:pt idx="13500">
                        <c:v>175.6</c:v>
                      </c:pt>
                      <c:pt idx="13501">
                        <c:v>173.3</c:v>
                      </c:pt>
                      <c:pt idx="13502">
                        <c:v>173.7</c:v>
                      </c:pt>
                      <c:pt idx="13503">
                        <c:v>175.2</c:v>
                      </c:pt>
                      <c:pt idx="13504">
                        <c:v>175.4</c:v>
                      </c:pt>
                      <c:pt idx="13505">
                        <c:v>173.9</c:v>
                      </c:pt>
                      <c:pt idx="13506">
                        <c:v>174.7</c:v>
                      </c:pt>
                      <c:pt idx="13507">
                        <c:v>174.7</c:v>
                      </c:pt>
                      <c:pt idx="13508">
                        <c:v>173</c:v>
                      </c:pt>
                      <c:pt idx="13509">
                        <c:v>173.2</c:v>
                      </c:pt>
                      <c:pt idx="13510">
                        <c:v>175</c:v>
                      </c:pt>
                      <c:pt idx="13511">
                        <c:v>176.5</c:v>
                      </c:pt>
                      <c:pt idx="13512">
                        <c:v>175</c:v>
                      </c:pt>
                      <c:pt idx="13513">
                        <c:v>173.9</c:v>
                      </c:pt>
                      <c:pt idx="13514">
                        <c:v>173.4</c:v>
                      </c:pt>
                      <c:pt idx="13515">
                        <c:v>174.2</c:v>
                      </c:pt>
                      <c:pt idx="13516">
                        <c:v>175.3</c:v>
                      </c:pt>
                      <c:pt idx="13517">
                        <c:v>173.9</c:v>
                      </c:pt>
                      <c:pt idx="13518">
                        <c:v>175.3</c:v>
                      </c:pt>
                      <c:pt idx="13519">
                        <c:v>174.2</c:v>
                      </c:pt>
                      <c:pt idx="13520">
                        <c:v>175.1</c:v>
                      </c:pt>
                      <c:pt idx="13521">
                        <c:v>173.9</c:v>
                      </c:pt>
                      <c:pt idx="13522">
                        <c:v>173.2</c:v>
                      </c:pt>
                      <c:pt idx="13523">
                        <c:v>173.8</c:v>
                      </c:pt>
                      <c:pt idx="13524">
                        <c:v>174.1</c:v>
                      </c:pt>
                      <c:pt idx="13525">
                        <c:v>175.1</c:v>
                      </c:pt>
                      <c:pt idx="13526">
                        <c:v>174.7</c:v>
                      </c:pt>
                      <c:pt idx="13527">
                        <c:v>175.5</c:v>
                      </c:pt>
                      <c:pt idx="13528">
                        <c:v>177</c:v>
                      </c:pt>
                      <c:pt idx="13529">
                        <c:v>174.8</c:v>
                      </c:pt>
                      <c:pt idx="13530">
                        <c:v>175.4</c:v>
                      </c:pt>
                      <c:pt idx="13531">
                        <c:v>175.7</c:v>
                      </c:pt>
                      <c:pt idx="13532">
                        <c:v>175.7</c:v>
                      </c:pt>
                      <c:pt idx="13533">
                        <c:v>173.4</c:v>
                      </c:pt>
                      <c:pt idx="13534">
                        <c:v>172.4</c:v>
                      </c:pt>
                      <c:pt idx="13535">
                        <c:v>174.3</c:v>
                      </c:pt>
                      <c:pt idx="13536">
                        <c:v>176.6</c:v>
                      </c:pt>
                      <c:pt idx="13537">
                        <c:v>173.6</c:v>
                      </c:pt>
                      <c:pt idx="13538">
                        <c:v>175.4</c:v>
                      </c:pt>
                      <c:pt idx="13539">
                        <c:v>175.9</c:v>
                      </c:pt>
                      <c:pt idx="13540">
                        <c:v>174.1</c:v>
                      </c:pt>
                      <c:pt idx="13541">
                        <c:v>173.9</c:v>
                      </c:pt>
                      <c:pt idx="13542">
                        <c:v>174</c:v>
                      </c:pt>
                      <c:pt idx="13543">
                        <c:v>175.5</c:v>
                      </c:pt>
                      <c:pt idx="13544">
                        <c:v>173.4</c:v>
                      </c:pt>
                      <c:pt idx="13545">
                        <c:v>172.4</c:v>
                      </c:pt>
                      <c:pt idx="13546">
                        <c:v>173.6</c:v>
                      </c:pt>
                      <c:pt idx="13547">
                        <c:v>175.7</c:v>
                      </c:pt>
                      <c:pt idx="13548">
                        <c:v>173.5</c:v>
                      </c:pt>
                      <c:pt idx="13549">
                        <c:v>173.8</c:v>
                      </c:pt>
                      <c:pt idx="13550">
                        <c:v>174.5</c:v>
                      </c:pt>
                      <c:pt idx="13551">
                        <c:v>174.4</c:v>
                      </c:pt>
                      <c:pt idx="13552">
                        <c:v>176.2</c:v>
                      </c:pt>
                      <c:pt idx="13553">
                        <c:v>175</c:v>
                      </c:pt>
                      <c:pt idx="13554">
                        <c:v>174.9</c:v>
                      </c:pt>
                      <c:pt idx="13555">
                        <c:v>173.4</c:v>
                      </c:pt>
                      <c:pt idx="13556">
                        <c:v>175.2</c:v>
                      </c:pt>
                      <c:pt idx="13557">
                        <c:v>174.8</c:v>
                      </c:pt>
                      <c:pt idx="13558">
                        <c:v>174.3</c:v>
                      </c:pt>
                      <c:pt idx="13559">
                        <c:v>174</c:v>
                      </c:pt>
                      <c:pt idx="13560">
                        <c:v>175.9</c:v>
                      </c:pt>
                      <c:pt idx="13561">
                        <c:v>173.3</c:v>
                      </c:pt>
                      <c:pt idx="13562">
                        <c:v>172.3</c:v>
                      </c:pt>
                      <c:pt idx="13563">
                        <c:v>174.6</c:v>
                      </c:pt>
                      <c:pt idx="13564">
                        <c:v>175</c:v>
                      </c:pt>
                      <c:pt idx="13565">
                        <c:v>176.2</c:v>
                      </c:pt>
                      <c:pt idx="13566">
                        <c:v>173.2</c:v>
                      </c:pt>
                      <c:pt idx="13567">
                        <c:v>175.4</c:v>
                      </c:pt>
                      <c:pt idx="13568">
                        <c:v>175.1</c:v>
                      </c:pt>
                      <c:pt idx="13569">
                        <c:v>174.5</c:v>
                      </c:pt>
                      <c:pt idx="13570">
                        <c:v>174.2</c:v>
                      </c:pt>
                      <c:pt idx="13571">
                        <c:v>175.5</c:v>
                      </c:pt>
                      <c:pt idx="13572">
                        <c:v>175.3</c:v>
                      </c:pt>
                      <c:pt idx="13573">
                        <c:v>173.2</c:v>
                      </c:pt>
                      <c:pt idx="13574">
                        <c:v>174.4</c:v>
                      </c:pt>
                      <c:pt idx="13575">
                        <c:v>175.1</c:v>
                      </c:pt>
                      <c:pt idx="13576">
                        <c:v>175.5</c:v>
                      </c:pt>
                      <c:pt idx="13577">
                        <c:v>173.4</c:v>
                      </c:pt>
                      <c:pt idx="13578">
                        <c:v>174.3</c:v>
                      </c:pt>
                      <c:pt idx="13579">
                        <c:v>175.5</c:v>
                      </c:pt>
                      <c:pt idx="13580">
                        <c:v>174.5</c:v>
                      </c:pt>
                      <c:pt idx="13581">
                        <c:v>174.8</c:v>
                      </c:pt>
                      <c:pt idx="13582">
                        <c:v>175.6</c:v>
                      </c:pt>
                      <c:pt idx="13583">
                        <c:v>175.5</c:v>
                      </c:pt>
                      <c:pt idx="13584">
                        <c:v>177.9</c:v>
                      </c:pt>
                      <c:pt idx="13585">
                        <c:v>176.2</c:v>
                      </c:pt>
                      <c:pt idx="13586">
                        <c:v>174.3</c:v>
                      </c:pt>
                      <c:pt idx="13587">
                        <c:v>175.6</c:v>
                      </c:pt>
                      <c:pt idx="13588">
                        <c:v>175.6</c:v>
                      </c:pt>
                      <c:pt idx="13589">
                        <c:v>175.2</c:v>
                      </c:pt>
                      <c:pt idx="13590">
                        <c:v>173.4</c:v>
                      </c:pt>
                      <c:pt idx="13591">
                        <c:v>176.3</c:v>
                      </c:pt>
                      <c:pt idx="13592">
                        <c:v>175.1</c:v>
                      </c:pt>
                      <c:pt idx="13593">
                        <c:v>176.5</c:v>
                      </c:pt>
                      <c:pt idx="13594">
                        <c:v>175</c:v>
                      </c:pt>
                      <c:pt idx="13595">
                        <c:v>175.8</c:v>
                      </c:pt>
                      <c:pt idx="13596">
                        <c:v>176.2</c:v>
                      </c:pt>
                      <c:pt idx="13597">
                        <c:v>175.8</c:v>
                      </c:pt>
                      <c:pt idx="13598">
                        <c:v>173.4</c:v>
                      </c:pt>
                      <c:pt idx="13599">
                        <c:v>174.4</c:v>
                      </c:pt>
                      <c:pt idx="13600">
                        <c:v>175.7</c:v>
                      </c:pt>
                      <c:pt idx="13601">
                        <c:v>175.6</c:v>
                      </c:pt>
                      <c:pt idx="13602">
                        <c:v>175.2</c:v>
                      </c:pt>
                      <c:pt idx="13603">
                        <c:v>175.9</c:v>
                      </c:pt>
                      <c:pt idx="13604">
                        <c:v>176.8</c:v>
                      </c:pt>
                      <c:pt idx="13605">
                        <c:v>175.2</c:v>
                      </c:pt>
                      <c:pt idx="13606">
                        <c:v>174.9</c:v>
                      </c:pt>
                      <c:pt idx="13607">
                        <c:v>177</c:v>
                      </c:pt>
                      <c:pt idx="13608">
                        <c:v>176.7</c:v>
                      </c:pt>
                      <c:pt idx="13609">
                        <c:v>174.7</c:v>
                      </c:pt>
                      <c:pt idx="13610">
                        <c:v>173.8</c:v>
                      </c:pt>
                      <c:pt idx="13611">
                        <c:v>175.1</c:v>
                      </c:pt>
                      <c:pt idx="13612">
                        <c:v>175.9</c:v>
                      </c:pt>
                      <c:pt idx="13613">
                        <c:v>174.1</c:v>
                      </c:pt>
                      <c:pt idx="13614">
                        <c:v>174.7</c:v>
                      </c:pt>
                      <c:pt idx="13615">
                        <c:v>176.3</c:v>
                      </c:pt>
                      <c:pt idx="13616">
                        <c:v>176.1</c:v>
                      </c:pt>
                      <c:pt idx="13617">
                        <c:v>177.1</c:v>
                      </c:pt>
                      <c:pt idx="13618">
                        <c:v>174.4</c:v>
                      </c:pt>
                      <c:pt idx="13619">
                        <c:v>173.8</c:v>
                      </c:pt>
                      <c:pt idx="13620">
                        <c:v>175.3</c:v>
                      </c:pt>
                      <c:pt idx="13621">
                        <c:v>176.1</c:v>
                      </c:pt>
                      <c:pt idx="13622">
                        <c:v>174.5</c:v>
                      </c:pt>
                      <c:pt idx="13623">
                        <c:v>174.2</c:v>
                      </c:pt>
                      <c:pt idx="13624">
                        <c:v>176.5</c:v>
                      </c:pt>
                      <c:pt idx="13625">
                        <c:v>176.9</c:v>
                      </c:pt>
                      <c:pt idx="13626">
                        <c:v>175.4</c:v>
                      </c:pt>
                      <c:pt idx="13627">
                        <c:v>174.7</c:v>
                      </c:pt>
                      <c:pt idx="13628">
                        <c:v>176.8</c:v>
                      </c:pt>
                      <c:pt idx="13629">
                        <c:v>174.9</c:v>
                      </c:pt>
                      <c:pt idx="13630">
                        <c:v>175.3</c:v>
                      </c:pt>
                      <c:pt idx="13631">
                        <c:v>173.6</c:v>
                      </c:pt>
                      <c:pt idx="13632">
                        <c:v>174.8</c:v>
                      </c:pt>
                      <c:pt idx="13633">
                        <c:v>174.7</c:v>
                      </c:pt>
                      <c:pt idx="13634">
                        <c:v>174.2</c:v>
                      </c:pt>
                      <c:pt idx="13635">
                        <c:v>174.7</c:v>
                      </c:pt>
                      <c:pt idx="13636">
                        <c:v>176.2</c:v>
                      </c:pt>
                      <c:pt idx="13637">
                        <c:v>174.5</c:v>
                      </c:pt>
                      <c:pt idx="13638">
                        <c:v>174.3</c:v>
                      </c:pt>
                      <c:pt idx="13639">
                        <c:v>175.2</c:v>
                      </c:pt>
                      <c:pt idx="13640">
                        <c:v>176.4</c:v>
                      </c:pt>
                      <c:pt idx="13641">
                        <c:v>176.7</c:v>
                      </c:pt>
                      <c:pt idx="13642">
                        <c:v>173.5</c:v>
                      </c:pt>
                      <c:pt idx="13643">
                        <c:v>174.5</c:v>
                      </c:pt>
                      <c:pt idx="13644">
                        <c:v>175.7</c:v>
                      </c:pt>
                      <c:pt idx="13645">
                        <c:v>174.4</c:v>
                      </c:pt>
                      <c:pt idx="13646">
                        <c:v>176</c:v>
                      </c:pt>
                      <c:pt idx="13647">
                        <c:v>176.2</c:v>
                      </c:pt>
                      <c:pt idx="13648">
                        <c:v>175.9</c:v>
                      </c:pt>
                      <c:pt idx="13649">
                        <c:v>175.5</c:v>
                      </c:pt>
                      <c:pt idx="13650">
                        <c:v>176.5</c:v>
                      </c:pt>
                      <c:pt idx="13651">
                        <c:v>174</c:v>
                      </c:pt>
                      <c:pt idx="13652">
                        <c:v>174</c:v>
                      </c:pt>
                      <c:pt idx="13653">
                        <c:v>174.6</c:v>
                      </c:pt>
                      <c:pt idx="13654">
                        <c:v>174.7</c:v>
                      </c:pt>
                      <c:pt idx="13655">
                        <c:v>175.7</c:v>
                      </c:pt>
                      <c:pt idx="13656">
                        <c:v>174.9</c:v>
                      </c:pt>
                      <c:pt idx="13657">
                        <c:v>177.3</c:v>
                      </c:pt>
                      <c:pt idx="13658">
                        <c:v>175.3</c:v>
                      </c:pt>
                      <c:pt idx="13659">
                        <c:v>174.2</c:v>
                      </c:pt>
                      <c:pt idx="13660">
                        <c:v>175.5</c:v>
                      </c:pt>
                      <c:pt idx="13661">
                        <c:v>176.1</c:v>
                      </c:pt>
                      <c:pt idx="13662">
                        <c:v>177.2</c:v>
                      </c:pt>
                      <c:pt idx="13663">
                        <c:v>173.9</c:v>
                      </c:pt>
                      <c:pt idx="13664">
                        <c:v>175.1</c:v>
                      </c:pt>
                      <c:pt idx="13665">
                        <c:v>175.8</c:v>
                      </c:pt>
                      <c:pt idx="13666">
                        <c:v>174.3</c:v>
                      </c:pt>
                      <c:pt idx="13667">
                        <c:v>174.4</c:v>
                      </c:pt>
                      <c:pt idx="13668">
                        <c:v>175.2</c:v>
                      </c:pt>
                      <c:pt idx="13669">
                        <c:v>176.3</c:v>
                      </c:pt>
                      <c:pt idx="13670">
                        <c:v>174.3</c:v>
                      </c:pt>
                      <c:pt idx="13671">
                        <c:v>175</c:v>
                      </c:pt>
                      <c:pt idx="13672">
                        <c:v>176.2</c:v>
                      </c:pt>
                      <c:pt idx="13673">
                        <c:v>175.9</c:v>
                      </c:pt>
                      <c:pt idx="13674">
                        <c:v>174.5</c:v>
                      </c:pt>
                      <c:pt idx="13675">
                        <c:v>174.8</c:v>
                      </c:pt>
                      <c:pt idx="13676">
                        <c:v>178.2</c:v>
                      </c:pt>
                      <c:pt idx="13677">
                        <c:v>176</c:v>
                      </c:pt>
                      <c:pt idx="13678">
                        <c:v>176.2</c:v>
                      </c:pt>
                      <c:pt idx="13679">
                        <c:v>176.2</c:v>
                      </c:pt>
                      <c:pt idx="13680">
                        <c:v>176</c:v>
                      </c:pt>
                      <c:pt idx="13681">
                        <c:v>175.5</c:v>
                      </c:pt>
                      <c:pt idx="13682">
                        <c:v>175</c:v>
                      </c:pt>
                      <c:pt idx="13683">
                        <c:v>176.6</c:v>
                      </c:pt>
                      <c:pt idx="13684">
                        <c:v>173.3</c:v>
                      </c:pt>
                      <c:pt idx="13685">
                        <c:v>175.5</c:v>
                      </c:pt>
                      <c:pt idx="13686">
                        <c:v>175.1</c:v>
                      </c:pt>
                      <c:pt idx="13687">
                        <c:v>177</c:v>
                      </c:pt>
                      <c:pt idx="13688">
                        <c:v>174.3</c:v>
                      </c:pt>
                      <c:pt idx="13689">
                        <c:v>177.3</c:v>
                      </c:pt>
                      <c:pt idx="13690">
                        <c:v>175.1</c:v>
                      </c:pt>
                      <c:pt idx="13691">
                        <c:v>174.9</c:v>
                      </c:pt>
                      <c:pt idx="13692">
                        <c:v>175.5</c:v>
                      </c:pt>
                      <c:pt idx="13693">
                        <c:v>175.5</c:v>
                      </c:pt>
                      <c:pt idx="13694">
                        <c:v>176.3</c:v>
                      </c:pt>
                      <c:pt idx="13695">
                        <c:v>174.7</c:v>
                      </c:pt>
                      <c:pt idx="13696">
                        <c:v>173.4</c:v>
                      </c:pt>
                      <c:pt idx="13697">
                        <c:v>175.9</c:v>
                      </c:pt>
                      <c:pt idx="13698">
                        <c:v>176.4</c:v>
                      </c:pt>
                      <c:pt idx="13699">
                        <c:v>175.2</c:v>
                      </c:pt>
                      <c:pt idx="13700">
                        <c:v>176.3</c:v>
                      </c:pt>
                      <c:pt idx="13701">
                        <c:v>175.6</c:v>
                      </c:pt>
                      <c:pt idx="13702">
                        <c:v>175.3</c:v>
                      </c:pt>
                      <c:pt idx="13703">
                        <c:v>174.3</c:v>
                      </c:pt>
                      <c:pt idx="13704">
                        <c:v>176.8</c:v>
                      </c:pt>
                      <c:pt idx="13705">
                        <c:v>176.6</c:v>
                      </c:pt>
                      <c:pt idx="13706">
                        <c:v>174</c:v>
                      </c:pt>
                      <c:pt idx="13707">
                        <c:v>172.7</c:v>
                      </c:pt>
                      <c:pt idx="13708">
                        <c:v>176.4</c:v>
                      </c:pt>
                      <c:pt idx="13709">
                        <c:v>174.5</c:v>
                      </c:pt>
                      <c:pt idx="13710">
                        <c:v>174</c:v>
                      </c:pt>
                      <c:pt idx="13711">
                        <c:v>174.8</c:v>
                      </c:pt>
                      <c:pt idx="13712">
                        <c:v>173.1</c:v>
                      </c:pt>
                      <c:pt idx="13713">
                        <c:v>176.4</c:v>
                      </c:pt>
                      <c:pt idx="13714">
                        <c:v>176.5</c:v>
                      </c:pt>
                      <c:pt idx="13715">
                        <c:v>175.5</c:v>
                      </c:pt>
                      <c:pt idx="13716">
                        <c:v>174.5</c:v>
                      </c:pt>
                      <c:pt idx="13717">
                        <c:v>175.7</c:v>
                      </c:pt>
                      <c:pt idx="13718">
                        <c:v>174.6</c:v>
                      </c:pt>
                      <c:pt idx="13719">
                        <c:v>174.4</c:v>
                      </c:pt>
                      <c:pt idx="13720">
                        <c:v>175.2</c:v>
                      </c:pt>
                      <c:pt idx="13721">
                        <c:v>175.9</c:v>
                      </c:pt>
                      <c:pt idx="13722">
                        <c:v>177.1</c:v>
                      </c:pt>
                      <c:pt idx="13723">
                        <c:v>174.6</c:v>
                      </c:pt>
                      <c:pt idx="13724">
                        <c:v>175.9</c:v>
                      </c:pt>
                      <c:pt idx="13725">
                        <c:v>175.8</c:v>
                      </c:pt>
                      <c:pt idx="13726">
                        <c:v>176.3</c:v>
                      </c:pt>
                      <c:pt idx="13727">
                        <c:v>174.8</c:v>
                      </c:pt>
                      <c:pt idx="13728">
                        <c:v>173.9</c:v>
                      </c:pt>
                      <c:pt idx="13729">
                        <c:v>175.9</c:v>
                      </c:pt>
                      <c:pt idx="13730">
                        <c:v>176.6</c:v>
                      </c:pt>
                      <c:pt idx="13731">
                        <c:v>174.7</c:v>
                      </c:pt>
                      <c:pt idx="13732">
                        <c:v>175.5</c:v>
                      </c:pt>
                      <c:pt idx="13733">
                        <c:v>176.6</c:v>
                      </c:pt>
                      <c:pt idx="13734">
                        <c:v>173.8</c:v>
                      </c:pt>
                      <c:pt idx="13735">
                        <c:v>175.2</c:v>
                      </c:pt>
                      <c:pt idx="13736">
                        <c:v>176.3</c:v>
                      </c:pt>
                      <c:pt idx="13737">
                        <c:v>175.5</c:v>
                      </c:pt>
                      <c:pt idx="13738">
                        <c:v>175.2</c:v>
                      </c:pt>
                      <c:pt idx="13739">
                        <c:v>173.9</c:v>
                      </c:pt>
                      <c:pt idx="13740">
                        <c:v>176</c:v>
                      </c:pt>
                      <c:pt idx="13741">
                        <c:v>173.9</c:v>
                      </c:pt>
                      <c:pt idx="13742">
                        <c:v>174.3</c:v>
                      </c:pt>
                      <c:pt idx="13743">
                        <c:v>175.8</c:v>
                      </c:pt>
                      <c:pt idx="13744">
                        <c:v>175.3</c:v>
                      </c:pt>
                      <c:pt idx="13745">
                        <c:v>175.6</c:v>
                      </c:pt>
                      <c:pt idx="13746">
                        <c:v>175.9</c:v>
                      </c:pt>
                      <c:pt idx="13747">
                        <c:v>175</c:v>
                      </c:pt>
                      <c:pt idx="13748">
                        <c:v>174.5</c:v>
                      </c:pt>
                      <c:pt idx="13749">
                        <c:v>174.6</c:v>
                      </c:pt>
                      <c:pt idx="13750">
                        <c:v>174.6</c:v>
                      </c:pt>
                      <c:pt idx="13751">
                        <c:v>175.2</c:v>
                      </c:pt>
                      <c:pt idx="13752">
                        <c:v>174</c:v>
                      </c:pt>
                      <c:pt idx="13753">
                        <c:v>176.5</c:v>
                      </c:pt>
                      <c:pt idx="13754">
                        <c:v>175</c:v>
                      </c:pt>
                      <c:pt idx="13755">
                        <c:v>173.2</c:v>
                      </c:pt>
                      <c:pt idx="13756">
                        <c:v>175.6</c:v>
                      </c:pt>
                      <c:pt idx="13757">
                        <c:v>175.5</c:v>
                      </c:pt>
                      <c:pt idx="13758">
                        <c:v>174.6</c:v>
                      </c:pt>
                      <c:pt idx="13759">
                        <c:v>174.4</c:v>
                      </c:pt>
                      <c:pt idx="13760">
                        <c:v>174.8</c:v>
                      </c:pt>
                      <c:pt idx="13761">
                        <c:v>174.8</c:v>
                      </c:pt>
                      <c:pt idx="13762">
                        <c:v>174</c:v>
                      </c:pt>
                      <c:pt idx="13763">
                        <c:v>173.6</c:v>
                      </c:pt>
                      <c:pt idx="13764">
                        <c:v>174.6</c:v>
                      </c:pt>
                      <c:pt idx="13765">
                        <c:v>175.9</c:v>
                      </c:pt>
                      <c:pt idx="13766">
                        <c:v>174.9</c:v>
                      </c:pt>
                      <c:pt idx="13767">
                        <c:v>174.8</c:v>
                      </c:pt>
                      <c:pt idx="13768">
                        <c:v>175.9</c:v>
                      </c:pt>
                      <c:pt idx="13769">
                        <c:v>174.9</c:v>
                      </c:pt>
                      <c:pt idx="13770">
                        <c:v>173.7</c:v>
                      </c:pt>
                      <c:pt idx="13771">
                        <c:v>173.1</c:v>
                      </c:pt>
                      <c:pt idx="13772">
                        <c:v>175.4</c:v>
                      </c:pt>
                      <c:pt idx="13773">
                        <c:v>172.1</c:v>
                      </c:pt>
                      <c:pt idx="13774">
                        <c:v>173.8</c:v>
                      </c:pt>
                      <c:pt idx="13775">
                        <c:v>175.1</c:v>
                      </c:pt>
                      <c:pt idx="13776">
                        <c:v>174.8</c:v>
                      </c:pt>
                      <c:pt idx="13777">
                        <c:v>175.5</c:v>
                      </c:pt>
                      <c:pt idx="13778">
                        <c:v>177.1</c:v>
                      </c:pt>
                      <c:pt idx="13779">
                        <c:v>172.5</c:v>
                      </c:pt>
                      <c:pt idx="13780">
                        <c:v>174.4</c:v>
                      </c:pt>
                      <c:pt idx="13781">
                        <c:v>173.9</c:v>
                      </c:pt>
                      <c:pt idx="13782">
                        <c:v>173.7</c:v>
                      </c:pt>
                      <c:pt idx="13783">
                        <c:v>174.1</c:v>
                      </c:pt>
                      <c:pt idx="13784">
                        <c:v>176.6</c:v>
                      </c:pt>
                      <c:pt idx="13785">
                        <c:v>176.6</c:v>
                      </c:pt>
                      <c:pt idx="13786">
                        <c:v>175.4</c:v>
                      </c:pt>
                      <c:pt idx="13787">
                        <c:v>174.3</c:v>
                      </c:pt>
                      <c:pt idx="13788">
                        <c:v>175.2</c:v>
                      </c:pt>
                      <c:pt idx="13789">
                        <c:v>175.2</c:v>
                      </c:pt>
                      <c:pt idx="13790">
                        <c:v>175.4</c:v>
                      </c:pt>
                      <c:pt idx="13791">
                        <c:v>172.7</c:v>
                      </c:pt>
                      <c:pt idx="13792">
                        <c:v>175.1</c:v>
                      </c:pt>
                      <c:pt idx="13793">
                        <c:v>174.4</c:v>
                      </c:pt>
                      <c:pt idx="13794">
                        <c:v>174.9</c:v>
                      </c:pt>
                      <c:pt idx="13795">
                        <c:v>173.7</c:v>
                      </c:pt>
                      <c:pt idx="13796">
                        <c:v>174.4</c:v>
                      </c:pt>
                      <c:pt idx="13797">
                        <c:v>175.4</c:v>
                      </c:pt>
                      <c:pt idx="13798">
                        <c:v>174.2</c:v>
                      </c:pt>
                      <c:pt idx="13799">
                        <c:v>173.5</c:v>
                      </c:pt>
                      <c:pt idx="13800">
                        <c:v>174.5</c:v>
                      </c:pt>
                      <c:pt idx="13801">
                        <c:v>174.8</c:v>
                      </c:pt>
                      <c:pt idx="13802">
                        <c:v>176</c:v>
                      </c:pt>
                      <c:pt idx="13803">
                        <c:v>174.4</c:v>
                      </c:pt>
                      <c:pt idx="13804">
                        <c:v>175.4</c:v>
                      </c:pt>
                      <c:pt idx="13805">
                        <c:v>175</c:v>
                      </c:pt>
                      <c:pt idx="13806">
                        <c:v>174.9</c:v>
                      </c:pt>
                      <c:pt idx="13807">
                        <c:v>173.9</c:v>
                      </c:pt>
                      <c:pt idx="13808">
                        <c:v>175.2</c:v>
                      </c:pt>
                      <c:pt idx="13809">
                        <c:v>173.1</c:v>
                      </c:pt>
                      <c:pt idx="13810">
                        <c:v>175.7</c:v>
                      </c:pt>
                      <c:pt idx="13811">
                        <c:v>173.5</c:v>
                      </c:pt>
                      <c:pt idx="13812">
                        <c:v>174.8</c:v>
                      </c:pt>
                      <c:pt idx="13813">
                        <c:v>175.4</c:v>
                      </c:pt>
                      <c:pt idx="13814">
                        <c:v>174.8</c:v>
                      </c:pt>
                      <c:pt idx="13815">
                        <c:v>174.4</c:v>
                      </c:pt>
                      <c:pt idx="13816">
                        <c:v>174.9</c:v>
                      </c:pt>
                      <c:pt idx="13817">
                        <c:v>175.6</c:v>
                      </c:pt>
                      <c:pt idx="13818">
                        <c:v>176.6</c:v>
                      </c:pt>
                      <c:pt idx="13819">
                        <c:v>175.6</c:v>
                      </c:pt>
                      <c:pt idx="13820">
                        <c:v>175.9</c:v>
                      </c:pt>
                      <c:pt idx="13821">
                        <c:v>175.5</c:v>
                      </c:pt>
                      <c:pt idx="13822">
                        <c:v>175.1</c:v>
                      </c:pt>
                      <c:pt idx="13823">
                        <c:v>174</c:v>
                      </c:pt>
                      <c:pt idx="13824">
                        <c:v>172.9</c:v>
                      </c:pt>
                      <c:pt idx="13825">
                        <c:v>176.5</c:v>
                      </c:pt>
                      <c:pt idx="13826">
                        <c:v>176.1</c:v>
                      </c:pt>
                      <c:pt idx="13827">
                        <c:v>174.8</c:v>
                      </c:pt>
                      <c:pt idx="13828">
                        <c:v>175.6</c:v>
                      </c:pt>
                      <c:pt idx="13829">
                        <c:v>173.6</c:v>
                      </c:pt>
                      <c:pt idx="13830">
                        <c:v>177.2</c:v>
                      </c:pt>
                      <c:pt idx="13831">
                        <c:v>175</c:v>
                      </c:pt>
                      <c:pt idx="13832">
                        <c:v>175.6</c:v>
                      </c:pt>
                      <c:pt idx="13833">
                        <c:v>175.6</c:v>
                      </c:pt>
                      <c:pt idx="13834">
                        <c:v>175.4</c:v>
                      </c:pt>
                      <c:pt idx="13835">
                        <c:v>173.3</c:v>
                      </c:pt>
                      <c:pt idx="13836">
                        <c:v>173.7</c:v>
                      </c:pt>
                      <c:pt idx="13837">
                        <c:v>175.6</c:v>
                      </c:pt>
                      <c:pt idx="13838">
                        <c:v>174.6</c:v>
                      </c:pt>
                      <c:pt idx="13839">
                        <c:v>175</c:v>
                      </c:pt>
                      <c:pt idx="13840">
                        <c:v>176</c:v>
                      </c:pt>
                      <c:pt idx="13841">
                        <c:v>175.9</c:v>
                      </c:pt>
                      <c:pt idx="13842">
                        <c:v>174.3</c:v>
                      </c:pt>
                      <c:pt idx="13843">
                        <c:v>176.3</c:v>
                      </c:pt>
                      <c:pt idx="13844">
                        <c:v>172.7</c:v>
                      </c:pt>
                      <c:pt idx="13845">
                        <c:v>173.1</c:v>
                      </c:pt>
                      <c:pt idx="13846">
                        <c:v>176</c:v>
                      </c:pt>
                      <c:pt idx="13847">
                        <c:v>175.2</c:v>
                      </c:pt>
                      <c:pt idx="13848">
                        <c:v>174.5</c:v>
                      </c:pt>
                      <c:pt idx="13849">
                        <c:v>176.5</c:v>
                      </c:pt>
                      <c:pt idx="13850">
                        <c:v>176.4</c:v>
                      </c:pt>
                      <c:pt idx="13851">
                        <c:v>176.8</c:v>
                      </c:pt>
                      <c:pt idx="13852">
                        <c:v>175.4</c:v>
                      </c:pt>
                      <c:pt idx="13853">
                        <c:v>173</c:v>
                      </c:pt>
                      <c:pt idx="13854">
                        <c:v>175.2</c:v>
                      </c:pt>
                      <c:pt idx="13855">
                        <c:v>175.4</c:v>
                      </c:pt>
                      <c:pt idx="13856">
                        <c:v>174.9</c:v>
                      </c:pt>
                      <c:pt idx="13857">
                        <c:v>174.6</c:v>
                      </c:pt>
                      <c:pt idx="13858">
                        <c:v>175.4</c:v>
                      </c:pt>
                      <c:pt idx="13859">
                        <c:v>175.7</c:v>
                      </c:pt>
                      <c:pt idx="13860">
                        <c:v>174</c:v>
                      </c:pt>
                      <c:pt idx="13861">
                        <c:v>174.1</c:v>
                      </c:pt>
                      <c:pt idx="13862">
                        <c:v>173.5</c:v>
                      </c:pt>
                      <c:pt idx="13863">
                        <c:v>176.1</c:v>
                      </c:pt>
                      <c:pt idx="13864">
                        <c:v>172.8</c:v>
                      </c:pt>
                      <c:pt idx="13865">
                        <c:v>174.9</c:v>
                      </c:pt>
                      <c:pt idx="13866">
                        <c:v>176.2</c:v>
                      </c:pt>
                      <c:pt idx="13867">
                        <c:v>175</c:v>
                      </c:pt>
                      <c:pt idx="13868">
                        <c:v>174</c:v>
                      </c:pt>
                      <c:pt idx="13869">
                        <c:v>173.9</c:v>
                      </c:pt>
                      <c:pt idx="13870">
                        <c:v>175.2</c:v>
                      </c:pt>
                      <c:pt idx="13871">
                        <c:v>174.1</c:v>
                      </c:pt>
                      <c:pt idx="13872">
                        <c:v>174.2</c:v>
                      </c:pt>
                      <c:pt idx="13873">
                        <c:v>174</c:v>
                      </c:pt>
                      <c:pt idx="13874">
                        <c:v>174.5</c:v>
                      </c:pt>
                      <c:pt idx="13875">
                        <c:v>174.9</c:v>
                      </c:pt>
                      <c:pt idx="13876">
                        <c:v>175.8</c:v>
                      </c:pt>
                      <c:pt idx="13877">
                        <c:v>174.3</c:v>
                      </c:pt>
                      <c:pt idx="13878">
                        <c:v>175</c:v>
                      </c:pt>
                      <c:pt idx="13879">
                        <c:v>174.7</c:v>
                      </c:pt>
                      <c:pt idx="13880">
                        <c:v>173.8</c:v>
                      </c:pt>
                      <c:pt idx="13881">
                        <c:v>175.9</c:v>
                      </c:pt>
                      <c:pt idx="13882">
                        <c:v>171.9</c:v>
                      </c:pt>
                      <c:pt idx="13883">
                        <c:v>176.5</c:v>
                      </c:pt>
                      <c:pt idx="13884">
                        <c:v>176</c:v>
                      </c:pt>
                      <c:pt idx="13885">
                        <c:v>175.4</c:v>
                      </c:pt>
                      <c:pt idx="13886">
                        <c:v>175.4</c:v>
                      </c:pt>
                      <c:pt idx="13887">
                        <c:v>176.8</c:v>
                      </c:pt>
                      <c:pt idx="13888">
                        <c:v>177</c:v>
                      </c:pt>
                      <c:pt idx="13889">
                        <c:v>174.6</c:v>
                      </c:pt>
                      <c:pt idx="13890">
                        <c:v>175.1</c:v>
                      </c:pt>
                      <c:pt idx="13891">
                        <c:v>174.1</c:v>
                      </c:pt>
                      <c:pt idx="13892">
                        <c:v>176</c:v>
                      </c:pt>
                      <c:pt idx="13893">
                        <c:v>175.5</c:v>
                      </c:pt>
                      <c:pt idx="13894">
                        <c:v>174.4</c:v>
                      </c:pt>
                      <c:pt idx="13895">
                        <c:v>175.3</c:v>
                      </c:pt>
                      <c:pt idx="13896">
                        <c:v>177.1</c:v>
                      </c:pt>
                      <c:pt idx="13897">
                        <c:v>174.7</c:v>
                      </c:pt>
                      <c:pt idx="13898">
                        <c:v>175.5</c:v>
                      </c:pt>
                      <c:pt idx="13899">
                        <c:v>174.9</c:v>
                      </c:pt>
                      <c:pt idx="13900">
                        <c:v>176.2</c:v>
                      </c:pt>
                      <c:pt idx="13901">
                        <c:v>174.4</c:v>
                      </c:pt>
                      <c:pt idx="13902">
                        <c:v>174</c:v>
                      </c:pt>
                      <c:pt idx="13903">
                        <c:v>174.2</c:v>
                      </c:pt>
                      <c:pt idx="13904">
                        <c:v>175.4</c:v>
                      </c:pt>
                      <c:pt idx="13905">
                        <c:v>174.7</c:v>
                      </c:pt>
                      <c:pt idx="13906">
                        <c:v>174.6</c:v>
                      </c:pt>
                      <c:pt idx="13907">
                        <c:v>174.8</c:v>
                      </c:pt>
                      <c:pt idx="13908">
                        <c:v>176.5</c:v>
                      </c:pt>
                      <c:pt idx="13909">
                        <c:v>177</c:v>
                      </c:pt>
                      <c:pt idx="13910">
                        <c:v>175.1</c:v>
                      </c:pt>
                      <c:pt idx="13911">
                        <c:v>175</c:v>
                      </c:pt>
                      <c:pt idx="13912">
                        <c:v>175.8</c:v>
                      </c:pt>
                      <c:pt idx="13913">
                        <c:v>174</c:v>
                      </c:pt>
                      <c:pt idx="13914">
                        <c:v>174.9</c:v>
                      </c:pt>
                      <c:pt idx="13915">
                        <c:v>173</c:v>
                      </c:pt>
                      <c:pt idx="13916">
                        <c:v>176.3</c:v>
                      </c:pt>
                      <c:pt idx="13917">
                        <c:v>177.7</c:v>
                      </c:pt>
                      <c:pt idx="13918">
                        <c:v>174.6</c:v>
                      </c:pt>
                      <c:pt idx="13919">
                        <c:v>174.5</c:v>
                      </c:pt>
                      <c:pt idx="13920">
                        <c:v>177</c:v>
                      </c:pt>
                      <c:pt idx="13921">
                        <c:v>175.7</c:v>
                      </c:pt>
                      <c:pt idx="13922">
                        <c:v>175.3</c:v>
                      </c:pt>
                      <c:pt idx="13923">
                        <c:v>175.6</c:v>
                      </c:pt>
                      <c:pt idx="13924">
                        <c:v>175.9</c:v>
                      </c:pt>
                      <c:pt idx="13925">
                        <c:v>175.5</c:v>
                      </c:pt>
                      <c:pt idx="13926">
                        <c:v>174.5</c:v>
                      </c:pt>
                      <c:pt idx="13927">
                        <c:v>174.6</c:v>
                      </c:pt>
                      <c:pt idx="13928">
                        <c:v>177.6</c:v>
                      </c:pt>
                      <c:pt idx="13929">
                        <c:v>176.1</c:v>
                      </c:pt>
                      <c:pt idx="13930">
                        <c:v>174.9</c:v>
                      </c:pt>
                      <c:pt idx="13931">
                        <c:v>174.9</c:v>
                      </c:pt>
                      <c:pt idx="13932">
                        <c:v>176.1</c:v>
                      </c:pt>
                      <c:pt idx="13933">
                        <c:v>176.1</c:v>
                      </c:pt>
                      <c:pt idx="13934">
                        <c:v>175</c:v>
                      </c:pt>
                      <c:pt idx="13935">
                        <c:v>176.3</c:v>
                      </c:pt>
                      <c:pt idx="13936">
                        <c:v>176.7</c:v>
                      </c:pt>
                      <c:pt idx="13937">
                        <c:v>176.9</c:v>
                      </c:pt>
                      <c:pt idx="13938">
                        <c:v>176.6</c:v>
                      </c:pt>
                      <c:pt idx="13939">
                        <c:v>176.9</c:v>
                      </c:pt>
                      <c:pt idx="13940">
                        <c:v>175.7</c:v>
                      </c:pt>
                      <c:pt idx="13941">
                        <c:v>176.2</c:v>
                      </c:pt>
                      <c:pt idx="13942">
                        <c:v>177.4</c:v>
                      </c:pt>
                      <c:pt idx="13943">
                        <c:v>174</c:v>
                      </c:pt>
                      <c:pt idx="13944">
                        <c:v>174</c:v>
                      </c:pt>
                      <c:pt idx="13945">
                        <c:v>175.3</c:v>
                      </c:pt>
                      <c:pt idx="13946">
                        <c:v>176.1</c:v>
                      </c:pt>
                      <c:pt idx="13947">
                        <c:v>175.8</c:v>
                      </c:pt>
                      <c:pt idx="13948">
                        <c:v>175.4</c:v>
                      </c:pt>
                      <c:pt idx="13949">
                        <c:v>176.7</c:v>
                      </c:pt>
                      <c:pt idx="13950">
                        <c:v>176</c:v>
                      </c:pt>
                      <c:pt idx="13951">
                        <c:v>175.7</c:v>
                      </c:pt>
                      <c:pt idx="13952">
                        <c:v>174.3</c:v>
                      </c:pt>
                      <c:pt idx="13953">
                        <c:v>177.3</c:v>
                      </c:pt>
                      <c:pt idx="13954">
                        <c:v>177.3</c:v>
                      </c:pt>
                      <c:pt idx="13955">
                        <c:v>175.8</c:v>
                      </c:pt>
                      <c:pt idx="13956">
                        <c:v>175.2</c:v>
                      </c:pt>
                      <c:pt idx="13957">
                        <c:v>176.3</c:v>
                      </c:pt>
                      <c:pt idx="13958">
                        <c:v>175</c:v>
                      </c:pt>
                      <c:pt idx="13959">
                        <c:v>173.5</c:v>
                      </c:pt>
                      <c:pt idx="13960">
                        <c:v>175.8</c:v>
                      </c:pt>
                      <c:pt idx="13961">
                        <c:v>175.2</c:v>
                      </c:pt>
                      <c:pt idx="13962">
                        <c:v>175.7</c:v>
                      </c:pt>
                      <c:pt idx="13963">
                        <c:v>174.5</c:v>
                      </c:pt>
                      <c:pt idx="13964">
                        <c:v>175.8</c:v>
                      </c:pt>
                      <c:pt idx="13965">
                        <c:v>177</c:v>
                      </c:pt>
                      <c:pt idx="13966">
                        <c:v>176.3</c:v>
                      </c:pt>
                      <c:pt idx="13967">
                        <c:v>174.2</c:v>
                      </c:pt>
                      <c:pt idx="13968">
                        <c:v>173.5</c:v>
                      </c:pt>
                      <c:pt idx="13969">
                        <c:v>176.5</c:v>
                      </c:pt>
                      <c:pt idx="13970">
                        <c:v>173.4</c:v>
                      </c:pt>
                      <c:pt idx="13971">
                        <c:v>174.7</c:v>
                      </c:pt>
                      <c:pt idx="13972">
                        <c:v>174.1</c:v>
                      </c:pt>
                      <c:pt idx="13973">
                        <c:v>174.9</c:v>
                      </c:pt>
                      <c:pt idx="13974">
                        <c:v>175.2</c:v>
                      </c:pt>
                      <c:pt idx="13975">
                        <c:v>177.1</c:v>
                      </c:pt>
                      <c:pt idx="13976">
                        <c:v>174.3</c:v>
                      </c:pt>
                      <c:pt idx="13977">
                        <c:v>175.2</c:v>
                      </c:pt>
                      <c:pt idx="13978">
                        <c:v>175</c:v>
                      </c:pt>
                      <c:pt idx="13979">
                        <c:v>175.7</c:v>
                      </c:pt>
                      <c:pt idx="13980">
                        <c:v>174.3</c:v>
                      </c:pt>
                      <c:pt idx="13981">
                        <c:v>174.6</c:v>
                      </c:pt>
                      <c:pt idx="13982">
                        <c:v>176.7</c:v>
                      </c:pt>
                      <c:pt idx="13983">
                        <c:v>175.9</c:v>
                      </c:pt>
                      <c:pt idx="13984">
                        <c:v>176</c:v>
                      </c:pt>
                      <c:pt idx="13985">
                        <c:v>174.6</c:v>
                      </c:pt>
                      <c:pt idx="13986">
                        <c:v>174.5</c:v>
                      </c:pt>
                      <c:pt idx="13987">
                        <c:v>175.3</c:v>
                      </c:pt>
                      <c:pt idx="13988">
                        <c:v>172.5</c:v>
                      </c:pt>
                      <c:pt idx="13989">
                        <c:v>174.1</c:v>
                      </c:pt>
                      <c:pt idx="13990">
                        <c:v>176.7</c:v>
                      </c:pt>
                      <c:pt idx="13991">
                        <c:v>175.3</c:v>
                      </c:pt>
                      <c:pt idx="13992">
                        <c:v>173.1</c:v>
                      </c:pt>
                      <c:pt idx="13993">
                        <c:v>173.4</c:v>
                      </c:pt>
                      <c:pt idx="13994">
                        <c:v>175</c:v>
                      </c:pt>
                      <c:pt idx="13995">
                        <c:v>173.7</c:v>
                      </c:pt>
                      <c:pt idx="13996">
                        <c:v>175.6</c:v>
                      </c:pt>
                      <c:pt idx="13997">
                        <c:v>175.5</c:v>
                      </c:pt>
                      <c:pt idx="13998">
                        <c:v>174.9</c:v>
                      </c:pt>
                      <c:pt idx="13999">
                        <c:v>173.8</c:v>
                      </c:pt>
                      <c:pt idx="14000">
                        <c:v>173.7</c:v>
                      </c:pt>
                      <c:pt idx="14001">
                        <c:v>172.7</c:v>
                      </c:pt>
                      <c:pt idx="14002">
                        <c:v>176.1</c:v>
                      </c:pt>
                      <c:pt idx="14003">
                        <c:v>173.1</c:v>
                      </c:pt>
                      <c:pt idx="14004">
                        <c:v>172.8</c:v>
                      </c:pt>
                      <c:pt idx="14005">
                        <c:v>174.2</c:v>
                      </c:pt>
                      <c:pt idx="14006">
                        <c:v>173.2</c:v>
                      </c:pt>
                      <c:pt idx="14007">
                        <c:v>173.7</c:v>
                      </c:pt>
                      <c:pt idx="14008">
                        <c:v>176.2</c:v>
                      </c:pt>
                      <c:pt idx="14009">
                        <c:v>173.1</c:v>
                      </c:pt>
                      <c:pt idx="14010">
                        <c:v>174.6</c:v>
                      </c:pt>
                      <c:pt idx="14011">
                        <c:v>173.7</c:v>
                      </c:pt>
                      <c:pt idx="14012">
                        <c:v>173.5</c:v>
                      </c:pt>
                      <c:pt idx="14013">
                        <c:v>174</c:v>
                      </c:pt>
                      <c:pt idx="14014">
                        <c:v>174</c:v>
                      </c:pt>
                      <c:pt idx="14015">
                        <c:v>175.9</c:v>
                      </c:pt>
                      <c:pt idx="14016">
                        <c:v>172.8</c:v>
                      </c:pt>
                      <c:pt idx="14017">
                        <c:v>172.9</c:v>
                      </c:pt>
                      <c:pt idx="14018">
                        <c:v>173.7</c:v>
                      </c:pt>
                      <c:pt idx="14019">
                        <c:v>175.8</c:v>
                      </c:pt>
                      <c:pt idx="14020">
                        <c:v>173.4</c:v>
                      </c:pt>
                      <c:pt idx="14021">
                        <c:v>172.4</c:v>
                      </c:pt>
                      <c:pt idx="14022">
                        <c:v>172.4</c:v>
                      </c:pt>
                      <c:pt idx="14023">
                        <c:v>173.9</c:v>
                      </c:pt>
                      <c:pt idx="14024">
                        <c:v>173.5</c:v>
                      </c:pt>
                      <c:pt idx="14025">
                        <c:v>172.7</c:v>
                      </c:pt>
                      <c:pt idx="14026">
                        <c:v>173.6</c:v>
                      </c:pt>
                      <c:pt idx="14027">
                        <c:v>175</c:v>
                      </c:pt>
                      <c:pt idx="14028">
                        <c:v>174.5</c:v>
                      </c:pt>
                      <c:pt idx="14029">
                        <c:v>172.9</c:v>
                      </c:pt>
                      <c:pt idx="14030">
                        <c:v>173.8</c:v>
                      </c:pt>
                      <c:pt idx="14031">
                        <c:v>174.9</c:v>
                      </c:pt>
                      <c:pt idx="14032">
                        <c:v>174.7</c:v>
                      </c:pt>
                      <c:pt idx="14033">
                        <c:v>172.2</c:v>
                      </c:pt>
                      <c:pt idx="14034">
                        <c:v>171.5</c:v>
                      </c:pt>
                      <c:pt idx="14035">
                        <c:v>172.9</c:v>
                      </c:pt>
                      <c:pt idx="14036">
                        <c:v>174.2</c:v>
                      </c:pt>
                      <c:pt idx="14037">
                        <c:v>173.2</c:v>
                      </c:pt>
                      <c:pt idx="14038">
                        <c:v>174.9</c:v>
                      </c:pt>
                      <c:pt idx="14039">
                        <c:v>174.8</c:v>
                      </c:pt>
                      <c:pt idx="14040">
                        <c:v>174.2</c:v>
                      </c:pt>
                      <c:pt idx="14041">
                        <c:v>174.5</c:v>
                      </c:pt>
                      <c:pt idx="14042">
                        <c:v>174.2</c:v>
                      </c:pt>
                      <c:pt idx="14043">
                        <c:v>171.3</c:v>
                      </c:pt>
                      <c:pt idx="14044">
                        <c:v>173</c:v>
                      </c:pt>
                      <c:pt idx="14045">
                        <c:v>172.8</c:v>
                      </c:pt>
                      <c:pt idx="14046">
                        <c:v>172.4</c:v>
                      </c:pt>
                      <c:pt idx="14047">
                        <c:v>172.8</c:v>
                      </c:pt>
                      <c:pt idx="14048">
                        <c:v>175.4</c:v>
                      </c:pt>
                      <c:pt idx="14049">
                        <c:v>173.6</c:v>
                      </c:pt>
                      <c:pt idx="14050">
                        <c:v>170.6</c:v>
                      </c:pt>
                      <c:pt idx="14051">
                        <c:v>173.1</c:v>
                      </c:pt>
                      <c:pt idx="14052">
                        <c:v>173.9</c:v>
                      </c:pt>
                      <c:pt idx="14053">
                        <c:v>173</c:v>
                      </c:pt>
                      <c:pt idx="14054">
                        <c:v>172.3</c:v>
                      </c:pt>
                      <c:pt idx="14055">
                        <c:v>172</c:v>
                      </c:pt>
                      <c:pt idx="14056">
                        <c:v>173.6</c:v>
                      </c:pt>
                      <c:pt idx="14057">
                        <c:v>173.9</c:v>
                      </c:pt>
                      <c:pt idx="14058">
                        <c:v>172.7</c:v>
                      </c:pt>
                      <c:pt idx="14059">
                        <c:v>171.9</c:v>
                      </c:pt>
                      <c:pt idx="14060">
                        <c:v>173</c:v>
                      </c:pt>
                      <c:pt idx="14061">
                        <c:v>174.4</c:v>
                      </c:pt>
                      <c:pt idx="14062">
                        <c:v>172.6</c:v>
                      </c:pt>
                      <c:pt idx="14063">
                        <c:v>173.9</c:v>
                      </c:pt>
                      <c:pt idx="14064">
                        <c:v>174.2</c:v>
                      </c:pt>
                      <c:pt idx="14065">
                        <c:v>172.7</c:v>
                      </c:pt>
                      <c:pt idx="14066">
                        <c:v>173.9</c:v>
                      </c:pt>
                      <c:pt idx="14067">
                        <c:v>172.9</c:v>
                      </c:pt>
                      <c:pt idx="14068">
                        <c:v>173</c:v>
                      </c:pt>
                      <c:pt idx="14069">
                        <c:v>172.4</c:v>
                      </c:pt>
                      <c:pt idx="14070">
                        <c:v>173.4</c:v>
                      </c:pt>
                      <c:pt idx="14071">
                        <c:v>173.9</c:v>
                      </c:pt>
                      <c:pt idx="14072">
                        <c:v>172.3</c:v>
                      </c:pt>
                      <c:pt idx="14073">
                        <c:v>175</c:v>
                      </c:pt>
                      <c:pt idx="14074">
                        <c:v>174.9</c:v>
                      </c:pt>
                      <c:pt idx="14075">
                        <c:v>173.3</c:v>
                      </c:pt>
                      <c:pt idx="14076">
                        <c:v>172.5</c:v>
                      </c:pt>
                      <c:pt idx="14077">
                        <c:v>171.9</c:v>
                      </c:pt>
                      <c:pt idx="14078">
                        <c:v>172.5</c:v>
                      </c:pt>
                      <c:pt idx="14079">
                        <c:v>171.8</c:v>
                      </c:pt>
                      <c:pt idx="14080">
                        <c:v>174.7</c:v>
                      </c:pt>
                      <c:pt idx="14081">
                        <c:v>173.1</c:v>
                      </c:pt>
                      <c:pt idx="14082">
                        <c:v>175.7</c:v>
                      </c:pt>
                      <c:pt idx="14083">
                        <c:v>174.5</c:v>
                      </c:pt>
                      <c:pt idx="14084">
                        <c:v>171.6</c:v>
                      </c:pt>
                      <c:pt idx="14085">
                        <c:v>174.6</c:v>
                      </c:pt>
                      <c:pt idx="14086">
                        <c:v>173.9</c:v>
                      </c:pt>
                      <c:pt idx="14087">
                        <c:v>174</c:v>
                      </c:pt>
                      <c:pt idx="14088">
                        <c:v>172.5</c:v>
                      </c:pt>
                      <c:pt idx="14089">
                        <c:v>173.7</c:v>
                      </c:pt>
                      <c:pt idx="14090">
                        <c:v>174.8</c:v>
                      </c:pt>
                      <c:pt idx="14091">
                        <c:v>173.2</c:v>
                      </c:pt>
                      <c:pt idx="14092">
                        <c:v>172.6</c:v>
                      </c:pt>
                      <c:pt idx="14093">
                        <c:v>173.5</c:v>
                      </c:pt>
                      <c:pt idx="14094">
                        <c:v>176.1</c:v>
                      </c:pt>
                      <c:pt idx="14095">
                        <c:v>173.6</c:v>
                      </c:pt>
                      <c:pt idx="14096">
                        <c:v>172.6</c:v>
                      </c:pt>
                      <c:pt idx="14097">
                        <c:v>173.6</c:v>
                      </c:pt>
                      <c:pt idx="14098">
                        <c:v>173.6</c:v>
                      </c:pt>
                      <c:pt idx="14099">
                        <c:v>172.8</c:v>
                      </c:pt>
                      <c:pt idx="14100">
                        <c:v>170.7</c:v>
                      </c:pt>
                      <c:pt idx="14101">
                        <c:v>176</c:v>
                      </c:pt>
                      <c:pt idx="14102">
                        <c:v>172.9</c:v>
                      </c:pt>
                      <c:pt idx="14103">
                        <c:v>173.3</c:v>
                      </c:pt>
                      <c:pt idx="14104">
                        <c:v>173.1</c:v>
                      </c:pt>
                      <c:pt idx="14105">
                        <c:v>173.8</c:v>
                      </c:pt>
                      <c:pt idx="14106">
                        <c:v>173.5</c:v>
                      </c:pt>
                      <c:pt idx="14107">
                        <c:v>174.1</c:v>
                      </c:pt>
                      <c:pt idx="14108">
                        <c:v>174.5</c:v>
                      </c:pt>
                      <c:pt idx="14109">
                        <c:v>172.7</c:v>
                      </c:pt>
                      <c:pt idx="14110">
                        <c:v>173.7</c:v>
                      </c:pt>
                      <c:pt idx="14111">
                        <c:v>174</c:v>
                      </c:pt>
                      <c:pt idx="14112">
                        <c:v>173.3</c:v>
                      </c:pt>
                      <c:pt idx="14113">
                        <c:v>173.8</c:v>
                      </c:pt>
                      <c:pt idx="14114">
                        <c:v>173.2</c:v>
                      </c:pt>
                      <c:pt idx="14115">
                        <c:v>176.1</c:v>
                      </c:pt>
                      <c:pt idx="14116">
                        <c:v>174.3</c:v>
                      </c:pt>
                      <c:pt idx="14117">
                        <c:v>173.8</c:v>
                      </c:pt>
                      <c:pt idx="14118">
                        <c:v>174</c:v>
                      </c:pt>
                      <c:pt idx="14119">
                        <c:v>176.2</c:v>
                      </c:pt>
                      <c:pt idx="14120">
                        <c:v>173.3</c:v>
                      </c:pt>
                      <c:pt idx="14121">
                        <c:v>172.3</c:v>
                      </c:pt>
                      <c:pt idx="14122">
                        <c:v>172.3</c:v>
                      </c:pt>
                      <c:pt idx="14123">
                        <c:v>174.6</c:v>
                      </c:pt>
                      <c:pt idx="14124">
                        <c:v>174.7</c:v>
                      </c:pt>
                      <c:pt idx="14125">
                        <c:v>172.8</c:v>
                      </c:pt>
                      <c:pt idx="14126">
                        <c:v>174.5</c:v>
                      </c:pt>
                      <c:pt idx="14127">
                        <c:v>175.5</c:v>
                      </c:pt>
                      <c:pt idx="14128">
                        <c:v>174.2</c:v>
                      </c:pt>
                      <c:pt idx="14129">
                        <c:v>173.3</c:v>
                      </c:pt>
                      <c:pt idx="14130">
                        <c:v>174.1</c:v>
                      </c:pt>
                      <c:pt idx="14131">
                        <c:v>174.5</c:v>
                      </c:pt>
                      <c:pt idx="14132">
                        <c:v>174</c:v>
                      </c:pt>
                      <c:pt idx="14133">
                        <c:v>173.2</c:v>
                      </c:pt>
                      <c:pt idx="14134">
                        <c:v>173.3</c:v>
                      </c:pt>
                      <c:pt idx="14135">
                        <c:v>173.6</c:v>
                      </c:pt>
                      <c:pt idx="14136">
                        <c:v>175.1</c:v>
                      </c:pt>
                      <c:pt idx="14137">
                        <c:v>173</c:v>
                      </c:pt>
                      <c:pt idx="14138">
                        <c:v>175.4</c:v>
                      </c:pt>
                      <c:pt idx="14139">
                        <c:v>174.6</c:v>
                      </c:pt>
                      <c:pt idx="14140">
                        <c:v>175</c:v>
                      </c:pt>
                      <c:pt idx="14141">
                        <c:v>175.1</c:v>
                      </c:pt>
                      <c:pt idx="14142">
                        <c:v>174.6</c:v>
                      </c:pt>
                      <c:pt idx="14143">
                        <c:v>173</c:v>
                      </c:pt>
                      <c:pt idx="14144">
                        <c:v>173.7</c:v>
                      </c:pt>
                      <c:pt idx="14145">
                        <c:v>174</c:v>
                      </c:pt>
                      <c:pt idx="14146">
                        <c:v>174.4</c:v>
                      </c:pt>
                      <c:pt idx="14147">
                        <c:v>172.6</c:v>
                      </c:pt>
                      <c:pt idx="14148">
                        <c:v>175.3</c:v>
                      </c:pt>
                      <c:pt idx="14149">
                        <c:v>175.4</c:v>
                      </c:pt>
                      <c:pt idx="14150">
                        <c:v>172.7</c:v>
                      </c:pt>
                      <c:pt idx="14151">
                        <c:v>173.8</c:v>
                      </c:pt>
                      <c:pt idx="14152">
                        <c:v>174.6</c:v>
                      </c:pt>
                      <c:pt idx="14153">
                        <c:v>176.3</c:v>
                      </c:pt>
                      <c:pt idx="14154">
                        <c:v>174.3</c:v>
                      </c:pt>
                      <c:pt idx="14155">
                        <c:v>173.7</c:v>
                      </c:pt>
                      <c:pt idx="14156">
                        <c:v>174</c:v>
                      </c:pt>
                      <c:pt idx="14157">
                        <c:v>175.2</c:v>
                      </c:pt>
                      <c:pt idx="14158">
                        <c:v>173.8</c:v>
                      </c:pt>
                      <c:pt idx="14159">
                        <c:v>174.4</c:v>
                      </c:pt>
                      <c:pt idx="14160">
                        <c:v>175</c:v>
                      </c:pt>
                      <c:pt idx="14161">
                        <c:v>174.9</c:v>
                      </c:pt>
                      <c:pt idx="14162">
                        <c:v>174</c:v>
                      </c:pt>
                      <c:pt idx="14163">
                        <c:v>174.3</c:v>
                      </c:pt>
                      <c:pt idx="14164">
                        <c:v>175.4</c:v>
                      </c:pt>
                      <c:pt idx="14165">
                        <c:v>175.9</c:v>
                      </c:pt>
                      <c:pt idx="14166">
                        <c:v>174.8</c:v>
                      </c:pt>
                      <c:pt idx="14167">
                        <c:v>172.1</c:v>
                      </c:pt>
                      <c:pt idx="14168">
                        <c:v>175.4</c:v>
                      </c:pt>
                      <c:pt idx="14169">
                        <c:v>173.9</c:v>
                      </c:pt>
                      <c:pt idx="14170">
                        <c:v>175.5</c:v>
                      </c:pt>
                      <c:pt idx="14171">
                        <c:v>172.1</c:v>
                      </c:pt>
                      <c:pt idx="14172">
                        <c:v>174.3</c:v>
                      </c:pt>
                      <c:pt idx="14173">
                        <c:v>174</c:v>
                      </c:pt>
                      <c:pt idx="14174">
                        <c:v>174</c:v>
                      </c:pt>
                      <c:pt idx="14175">
                        <c:v>173.5</c:v>
                      </c:pt>
                      <c:pt idx="14176">
                        <c:v>172.7</c:v>
                      </c:pt>
                      <c:pt idx="14177">
                        <c:v>172.5</c:v>
                      </c:pt>
                      <c:pt idx="14178">
                        <c:v>172.7</c:v>
                      </c:pt>
                      <c:pt idx="14179">
                        <c:v>172.4</c:v>
                      </c:pt>
                      <c:pt idx="14180">
                        <c:v>174.2</c:v>
                      </c:pt>
                      <c:pt idx="14181">
                        <c:v>172.7</c:v>
                      </c:pt>
                      <c:pt idx="14182">
                        <c:v>175.8</c:v>
                      </c:pt>
                      <c:pt idx="14183">
                        <c:v>174.5</c:v>
                      </c:pt>
                      <c:pt idx="14184">
                        <c:v>171.8</c:v>
                      </c:pt>
                      <c:pt idx="14185">
                        <c:v>175.3</c:v>
                      </c:pt>
                      <c:pt idx="14186">
                        <c:v>173.9</c:v>
                      </c:pt>
                      <c:pt idx="14187">
                        <c:v>174</c:v>
                      </c:pt>
                      <c:pt idx="14188">
                        <c:v>172.4</c:v>
                      </c:pt>
                      <c:pt idx="14189">
                        <c:v>174.5</c:v>
                      </c:pt>
                      <c:pt idx="14190">
                        <c:v>175.3</c:v>
                      </c:pt>
                      <c:pt idx="14191">
                        <c:v>174.6</c:v>
                      </c:pt>
                      <c:pt idx="14192">
                        <c:v>172.6</c:v>
                      </c:pt>
                      <c:pt idx="14193">
                        <c:v>174.1</c:v>
                      </c:pt>
                      <c:pt idx="14194">
                        <c:v>175.1</c:v>
                      </c:pt>
                      <c:pt idx="14195">
                        <c:v>173.4</c:v>
                      </c:pt>
                      <c:pt idx="14196">
                        <c:v>171.7</c:v>
                      </c:pt>
                      <c:pt idx="14197">
                        <c:v>174.9</c:v>
                      </c:pt>
                      <c:pt idx="14198">
                        <c:v>175.6</c:v>
                      </c:pt>
                      <c:pt idx="14199">
                        <c:v>175.3</c:v>
                      </c:pt>
                      <c:pt idx="14200">
                        <c:v>172.6</c:v>
                      </c:pt>
                      <c:pt idx="14201">
                        <c:v>174</c:v>
                      </c:pt>
                      <c:pt idx="14202">
                        <c:v>174.4</c:v>
                      </c:pt>
                      <c:pt idx="14203">
                        <c:v>173.8</c:v>
                      </c:pt>
                      <c:pt idx="14204">
                        <c:v>174.1</c:v>
                      </c:pt>
                      <c:pt idx="14205">
                        <c:v>172.6</c:v>
                      </c:pt>
                      <c:pt idx="14206">
                        <c:v>174.8</c:v>
                      </c:pt>
                      <c:pt idx="14207">
                        <c:v>176.5</c:v>
                      </c:pt>
                      <c:pt idx="14208">
                        <c:v>175.3</c:v>
                      </c:pt>
                      <c:pt idx="14209">
                        <c:v>173.6</c:v>
                      </c:pt>
                      <c:pt idx="14210">
                        <c:v>172.9</c:v>
                      </c:pt>
                      <c:pt idx="14211">
                        <c:v>173.4</c:v>
                      </c:pt>
                      <c:pt idx="14212">
                        <c:v>174.3</c:v>
                      </c:pt>
                      <c:pt idx="14213">
                        <c:v>174.1</c:v>
                      </c:pt>
                      <c:pt idx="14214">
                        <c:v>173.7</c:v>
                      </c:pt>
                      <c:pt idx="14215">
                        <c:v>176.3</c:v>
                      </c:pt>
                      <c:pt idx="14216">
                        <c:v>175.9</c:v>
                      </c:pt>
                      <c:pt idx="14217">
                        <c:v>173.8</c:v>
                      </c:pt>
                      <c:pt idx="14218">
                        <c:v>174</c:v>
                      </c:pt>
                      <c:pt idx="14219">
                        <c:v>174.5</c:v>
                      </c:pt>
                      <c:pt idx="14220">
                        <c:v>174.3</c:v>
                      </c:pt>
                      <c:pt idx="14221">
                        <c:v>175.4</c:v>
                      </c:pt>
                      <c:pt idx="14222">
                        <c:v>172.5</c:v>
                      </c:pt>
                      <c:pt idx="14223">
                        <c:v>173.1</c:v>
                      </c:pt>
                      <c:pt idx="14224">
                        <c:v>174.6</c:v>
                      </c:pt>
                      <c:pt idx="14225">
                        <c:v>171.8</c:v>
                      </c:pt>
                      <c:pt idx="14226">
                        <c:v>173.3</c:v>
                      </c:pt>
                      <c:pt idx="14227">
                        <c:v>174.7</c:v>
                      </c:pt>
                      <c:pt idx="14228">
                        <c:v>174.5</c:v>
                      </c:pt>
                      <c:pt idx="14229">
                        <c:v>173.4</c:v>
                      </c:pt>
                      <c:pt idx="14230">
                        <c:v>173.2</c:v>
                      </c:pt>
                      <c:pt idx="14231">
                        <c:v>174.2</c:v>
                      </c:pt>
                      <c:pt idx="14232">
                        <c:v>175.9</c:v>
                      </c:pt>
                      <c:pt idx="14233">
                        <c:v>173.7</c:v>
                      </c:pt>
                      <c:pt idx="14234">
                        <c:v>171.9</c:v>
                      </c:pt>
                      <c:pt idx="14235">
                        <c:v>174.2</c:v>
                      </c:pt>
                      <c:pt idx="14236">
                        <c:v>173.6</c:v>
                      </c:pt>
                      <c:pt idx="14237">
                        <c:v>173.9</c:v>
                      </c:pt>
                      <c:pt idx="14238">
                        <c:v>174.2</c:v>
                      </c:pt>
                      <c:pt idx="14239">
                        <c:v>172.7</c:v>
                      </c:pt>
                      <c:pt idx="14240">
                        <c:v>174</c:v>
                      </c:pt>
                      <c:pt idx="14241">
                        <c:v>173.6</c:v>
                      </c:pt>
                      <c:pt idx="14242">
                        <c:v>173.8</c:v>
                      </c:pt>
                      <c:pt idx="14243">
                        <c:v>172.9</c:v>
                      </c:pt>
                      <c:pt idx="14244">
                        <c:v>171.5</c:v>
                      </c:pt>
                      <c:pt idx="14245">
                        <c:v>172.1</c:v>
                      </c:pt>
                      <c:pt idx="14246">
                        <c:v>173.2</c:v>
                      </c:pt>
                      <c:pt idx="14247">
                        <c:v>173</c:v>
                      </c:pt>
                      <c:pt idx="14248">
                        <c:v>172.6</c:v>
                      </c:pt>
                      <c:pt idx="14249">
                        <c:v>175.9</c:v>
                      </c:pt>
                      <c:pt idx="14250">
                        <c:v>173.6</c:v>
                      </c:pt>
                      <c:pt idx="14251">
                        <c:v>171.6</c:v>
                      </c:pt>
                      <c:pt idx="14252">
                        <c:v>173.8</c:v>
                      </c:pt>
                      <c:pt idx="14253">
                        <c:v>175.4</c:v>
                      </c:pt>
                      <c:pt idx="14254">
                        <c:v>172.4</c:v>
                      </c:pt>
                      <c:pt idx="14255">
                        <c:v>173.9</c:v>
                      </c:pt>
                      <c:pt idx="14256">
                        <c:v>170.9</c:v>
                      </c:pt>
                      <c:pt idx="14257">
                        <c:v>174.9</c:v>
                      </c:pt>
                      <c:pt idx="14258">
                        <c:v>176.4</c:v>
                      </c:pt>
                      <c:pt idx="14259">
                        <c:v>174.1</c:v>
                      </c:pt>
                      <c:pt idx="14260">
                        <c:v>173.2</c:v>
                      </c:pt>
                      <c:pt idx="14261">
                        <c:v>173.8</c:v>
                      </c:pt>
                      <c:pt idx="14262">
                        <c:v>175.3</c:v>
                      </c:pt>
                      <c:pt idx="14263">
                        <c:v>172.9</c:v>
                      </c:pt>
                      <c:pt idx="14264">
                        <c:v>171.7</c:v>
                      </c:pt>
                      <c:pt idx="14265">
                        <c:v>174.2</c:v>
                      </c:pt>
                      <c:pt idx="14266">
                        <c:v>174.1</c:v>
                      </c:pt>
                      <c:pt idx="14267">
                        <c:v>174.9</c:v>
                      </c:pt>
                      <c:pt idx="14268">
                        <c:v>171.7</c:v>
                      </c:pt>
                      <c:pt idx="14269">
                        <c:v>171</c:v>
                      </c:pt>
                      <c:pt idx="14270">
                        <c:v>174.1</c:v>
                      </c:pt>
                      <c:pt idx="14271">
                        <c:v>171.5</c:v>
                      </c:pt>
                      <c:pt idx="14272">
                        <c:v>172.3</c:v>
                      </c:pt>
                      <c:pt idx="14273">
                        <c:v>172.9</c:v>
                      </c:pt>
                      <c:pt idx="14274">
                        <c:v>172.5</c:v>
                      </c:pt>
                      <c:pt idx="14275">
                        <c:v>173.8</c:v>
                      </c:pt>
                      <c:pt idx="14276">
                        <c:v>174.6</c:v>
                      </c:pt>
                      <c:pt idx="14277">
                        <c:v>171.9</c:v>
                      </c:pt>
                      <c:pt idx="14278">
                        <c:v>173</c:v>
                      </c:pt>
                      <c:pt idx="14279">
                        <c:v>173.3</c:v>
                      </c:pt>
                      <c:pt idx="14280">
                        <c:v>172.9</c:v>
                      </c:pt>
                      <c:pt idx="14281">
                        <c:v>173.1</c:v>
                      </c:pt>
                      <c:pt idx="14282">
                        <c:v>172.3</c:v>
                      </c:pt>
                      <c:pt idx="14283">
                        <c:v>173.7</c:v>
                      </c:pt>
                      <c:pt idx="14284">
                        <c:v>173.5</c:v>
                      </c:pt>
                      <c:pt idx="14285">
                        <c:v>173</c:v>
                      </c:pt>
                      <c:pt idx="14286">
                        <c:v>173.2</c:v>
                      </c:pt>
                      <c:pt idx="14287">
                        <c:v>174.8</c:v>
                      </c:pt>
                      <c:pt idx="14288">
                        <c:v>174.4</c:v>
                      </c:pt>
                      <c:pt idx="14289">
                        <c:v>172.4</c:v>
                      </c:pt>
                      <c:pt idx="14290">
                        <c:v>173.5</c:v>
                      </c:pt>
                      <c:pt idx="14291">
                        <c:v>173.8</c:v>
                      </c:pt>
                      <c:pt idx="14292">
                        <c:v>174.1</c:v>
                      </c:pt>
                      <c:pt idx="14293">
                        <c:v>172.8</c:v>
                      </c:pt>
                      <c:pt idx="14294">
                        <c:v>173.7</c:v>
                      </c:pt>
                      <c:pt idx="14295">
                        <c:v>172.6</c:v>
                      </c:pt>
                      <c:pt idx="14296">
                        <c:v>174.5</c:v>
                      </c:pt>
                      <c:pt idx="14297">
                        <c:v>172.8</c:v>
                      </c:pt>
                      <c:pt idx="14298">
                        <c:v>171.2</c:v>
                      </c:pt>
                      <c:pt idx="14299">
                        <c:v>173.7</c:v>
                      </c:pt>
                      <c:pt idx="14300">
                        <c:v>174.3</c:v>
                      </c:pt>
                      <c:pt idx="14301">
                        <c:v>171.5</c:v>
                      </c:pt>
                      <c:pt idx="14302">
                        <c:v>172.8</c:v>
                      </c:pt>
                      <c:pt idx="14303">
                        <c:v>172.1</c:v>
                      </c:pt>
                      <c:pt idx="14304">
                        <c:v>173.4</c:v>
                      </c:pt>
                      <c:pt idx="14305">
                        <c:v>171.4</c:v>
                      </c:pt>
                      <c:pt idx="14306">
                        <c:v>173.3</c:v>
                      </c:pt>
                      <c:pt idx="14307">
                        <c:v>172.8</c:v>
                      </c:pt>
                      <c:pt idx="14308">
                        <c:v>173.4</c:v>
                      </c:pt>
                      <c:pt idx="14309">
                        <c:v>173.6</c:v>
                      </c:pt>
                      <c:pt idx="14310">
                        <c:v>174.2</c:v>
                      </c:pt>
                      <c:pt idx="14311">
                        <c:v>172.5</c:v>
                      </c:pt>
                      <c:pt idx="14312">
                        <c:v>173</c:v>
                      </c:pt>
                      <c:pt idx="14313">
                        <c:v>174.2</c:v>
                      </c:pt>
                      <c:pt idx="14314">
                        <c:v>171</c:v>
                      </c:pt>
                      <c:pt idx="14315">
                        <c:v>172.9</c:v>
                      </c:pt>
                      <c:pt idx="14316">
                        <c:v>173.6</c:v>
                      </c:pt>
                      <c:pt idx="14317">
                        <c:v>174.1</c:v>
                      </c:pt>
                      <c:pt idx="14318">
                        <c:v>174.5</c:v>
                      </c:pt>
                      <c:pt idx="14319">
                        <c:v>174.8</c:v>
                      </c:pt>
                      <c:pt idx="14320">
                        <c:v>174.2</c:v>
                      </c:pt>
                      <c:pt idx="14321">
                        <c:v>174.9</c:v>
                      </c:pt>
                      <c:pt idx="14322">
                        <c:v>173.7</c:v>
                      </c:pt>
                      <c:pt idx="14323">
                        <c:v>174.3</c:v>
                      </c:pt>
                      <c:pt idx="14324">
                        <c:v>173.6</c:v>
                      </c:pt>
                      <c:pt idx="14325">
                        <c:v>173.5</c:v>
                      </c:pt>
                      <c:pt idx="14326">
                        <c:v>173.6</c:v>
                      </c:pt>
                      <c:pt idx="14327">
                        <c:v>174.9</c:v>
                      </c:pt>
                      <c:pt idx="14328">
                        <c:v>174.5</c:v>
                      </c:pt>
                      <c:pt idx="14329">
                        <c:v>174.8</c:v>
                      </c:pt>
                      <c:pt idx="14330">
                        <c:v>175.3</c:v>
                      </c:pt>
                      <c:pt idx="14331">
                        <c:v>174.3</c:v>
                      </c:pt>
                      <c:pt idx="14332">
                        <c:v>173</c:v>
                      </c:pt>
                      <c:pt idx="14333">
                        <c:v>174.3</c:v>
                      </c:pt>
                      <c:pt idx="14334">
                        <c:v>177</c:v>
                      </c:pt>
                      <c:pt idx="14335">
                        <c:v>172.8</c:v>
                      </c:pt>
                      <c:pt idx="14336">
                        <c:v>171.7</c:v>
                      </c:pt>
                      <c:pt idx="14337">
                        <c:v>174.3</c:v>
                      </c:pt>
                      <c:pt idx="14338">
                        <c:v>175.5</c:v>
                      </c:pt>
                      <c:pt idx="14339">
                        <c:v>174.5</c:v>
                      </c:pt>
                      <c:pt idx="14340">
                        <c:v>173.9</c:v>
                      </c:pt>
                      <c:pt idx="14341">
                        <c:v>174.2</c:v>
                      </c:pt>
                      <c:pt idx="14342">
                        <c:v>173.7</c:v>
                      </c:pt>
                      <c:pt idx="14343">
                        <c:v>173.5</c:v>
                      </c:pt>
                      <c:pt idx="14344">
                        <c:v>174</c:v>
                      </c:pt>
                      <c:pt idx="14345">
                        <c:v>171.7</c:v>
                      </c:pt>
                      <c:pt idx="14346">
                        <c:v>173.2</c:v>
                      </c:pt>
                      <c:pt idx="14347">
                        <c:v>173.2</c:v>
                      </c:pt>
                      <c:pt idx="14348">
                        <c:v>174.1</c:v>
                      </c:pt>
                      <c:pt idx="14349">
                        <c:v>173.6</c:v>
                      </c:pt>
                      <c:pt idx="14350">
                        <c:v>173.9</c:v>
                      </c:pt>
                      <c:pt idx="14351">
                        <c:v>174.1</c:v>
                      </c:pt>
                      <c:pt idx="14352">
                        <c:v>173.9</c:v>
                      </c:pt>
                      <c:pt idx="14353">
                        <c:v>173.8</c:v>
                      </c:pt>
                      <c:pt idx="14354">
                        <c:v>172</c:v>
                      </c:pt>
                      <c:pt idx="14355">
                        <c:v>174</c:v>
                      </c:pt>
                      <c:pt idx="14356">
                        <c:v>175.5</c:v>
                      </c:pt>
                      <c:pt idx="14357">
                        <c:v>173.6</c:v>
                      </c:pt>
                      <c:pt idx="14358">
                        <c:v>173.3</c:v>
                      </c:pt>
                      <c:pt idx="14359">
                        <c:v>173.2</c:v>
                      </c:pt>
                      <c:pt idx="14360">
                        <c:v>174.5</c:v>
                      </c:pt>
                      <c:pt idx="14361">
                        <c:v>174</c:v>
                      </c:pt>
                      <c:pt idx="14362">
                        <c:v>175</c:v>
                      </c:pt>
                      <c:pt idx="14363">
                        <c:v>174.7</c:v>
                      </c:pt>
                      <c:pt idx="14364">
                        <c:v>175.5</c:v>
                      </c:pt>
                      <c:pt idx="14365">
                        <c:v>175.6</c:v>
                      </c:pt>
                      <c:pt idx="14366">
                        <c:v>172.2</c:v>
                      </c:pt>
                      <c:pt idx="14367">
                        <c:v>174.6</c:v>
                      </c:pt>
                      <c:pt idx="14368">
                        <c:v>175.2</c:v>
                      </c:pt>
                      <c:pt idx="14369">
                        <c:v>175.4</c:v>
                      </c:pt>
                      <c:pt idx="14370">
                        <c:v>172.6</c:v>
                      </c:pt>
                      <c:pt idx="14371">
                        <c:v>174</c:v>
                      </c:pt>
                      <c:pt idx="14372">
                        <c:v>175.8</c:v>
                      </c:pt>
                      <c:pt idx="14373">
                        <c:v>174.2</c:v>
                      </c:pt>
                      <c:pt idx="14374">
                        <c:v>174.8</c:v>
                      </c:pt>
                      <c:pt idx="14375">
                        <c:v>175.6</c:v>
                      </c:pt>
                      <c:pt idx="14376">
                        <c:v>173.9</c:v>
                      </c:pt>
                      <c:pt idx="14377">
                        <c:v>174.4</c:v>
                      </c:pt>
                      <c:pt idx="14378">
                        <c:v>175.6</c:v>
                      </c:pt>
                      <c:pt idx="14379">
                        <c:v>173</c:v>
                      </c:pt>
                      <c:pt idx="14380">
                        <c:v>173.3</c:v>
                      </c:pt>
                      <c:pt idx="14381">
                        <c:v>174.3</c:v>
                      </c:pt>
                      <c:pt idx="14382">
                        <c:v>173.6</c:v>
                      </c:pt>
                      <c:pt idx="14383">
                        <c:v>172.3</c:v>
                      </c:pt>
                      <c:pt idx="14384">
                        <c:v>174.5</c:v>
                      </c:pt>
                      <c:pt idx="14385">
                        <c:v>173.8</c:v>
                      </c:pt>
                      <c:pt idx="14386">
                        <c:v>174.5</c:v>
                      </c:pt>
                      <c:pt idx="14387">
                        <c:v>173.1</c:v>
                      </c:pt>
                      <c:pt idx="14388">
                        <c:v>174.5</c:v>
                      </c:pt>
                      <c:pt idx="14389">
                        <c:v>175.5</c:v>
                      </c:pt>
                      <c:pt idx="14390">
                        <c:v>176.8</c:v>
                      </c:pt>
                      <c:pt idx="14391">
                        <c:v>173.2</c:v>
                      </c:pt>
                      <c:pt idx="14392">
                        <c:v>172.6</c:v>
                      </c:pt>
                      <c:pt idx="14393">
                        <c:v>174</c:v>
                      </c:pt>
                      <c:pt idx="14394">
                        <c:v>176.1</c:v>
                      </c:pt>
                      <c:pt idx="14395">
                        <c:v>174.5</c:v>
                      </c:pt>
                      <c:pt idx="14396">
                        <c:v>176.2</c:v>
                      </c:pt>
                      <c:pt idx="14397">
                        <c:v>176.7</c:v>
                      </c:pt>
                      <c:pt idx="14398">
                        <c:v>176.4</c:v>
                      </c:pt>
                      <c:pt idx="14399">
                        <c:v>174</c:v>
                      </c:pt>
                      <c:pt idx="14400">
                        <c:v>174.3</c:v>
                      </c:pt>
                      <c:pt idx="14401">
                        <c:v>174.8</c:v>
                      </c:pt>
                      <c:pt idx="14402">
                        <c:v>174.4</c:v>
                      </c:pt>
                      <c:pt idx="14403">
                        <c:v>172.9</c:v>
                      </c:pt>
                      <c:pt idx="14404">
                        <c:v>170.6</c:v>
                      </c:pt>
                      <c:pt idx="14405">
                        <c:v>175.8</c:v>
                      </c:pt>
                      <c:pt idx="14406">
                        <c:v>172.9</c:v>
                      </c:pt>
                      <c:pt idx="14407">
                        <c:v>174.3</c:v>
                      </c:pt>
                      <c:pt idx="14408">
                        <c:v>173.8</c:v>
                      </c:pt>
                      <c:pt idx="14409">
                        <c:v>175.1</c:v>
                      </c:pt>
                      <c:pt idx="14410">
                        <c:v>175.2</c:v>
                      </c:pt>
                      <c:pt idx="14411">
                        <c:v>174.9</c:v>
                      </c:pt>
                      <c:pt idx="14412">
                        <c:v>172.6</c:v>
                      </c:pt>
                      <c:pt idx="14413">
                        <c:v>171.7</c:v>
                      </c:pt>
                      <c:pt idx="14414">
                        <c:v>172.7</c:v>
                      </c:pt>
                      <c:pt idx="14415">
                        <c:v>173.9</c:v>
                      </c:pt>
                      <c:pt idx="14416">
                        <c:v>174.6</c:v>
                      </c:pt>
                      <c:pt idx="14417">
                        <c:v>173.5</c:v>
                      </c:pt>
                      <c:pt idx="14418">
                        <c:v>176.6</c:v>
                      </c:pt>
                      <c:pt idx="14419">
                        <c:v>174.3</c:v>
                      </c:pt>
                      <c:pt idx="14420">
                        <c:v>173.1</c:v>
                      </c:pt>
                      <c:pt idx="14421">
                        <c:v>175.5</c:v>
                      </c:pt>
                      <c:pt idx="14422">
                        <c:v>174.7</c:v>
                      </c:pt>
                      <c:pt idx="14423">
                        <c:v>176.4</c:v>
                      </c:pt>
                      <c:pt idx="14424">
                        <c:v>172.8</c:v>
                      </c:pt>
                      <c:pt idx="14425">
                        <c:v>172.5</c:v>
                      </c:pt>
                      <c:pt idx="14426">
                        <c:v>174.7</c:v>
                      </c:pt>
                      <c:pt idx="14427">
                        <c:v>174.3</c:v>
                      </c:pt>
                      <c:pt idx="14428">
                        <c:v>173.5</c:v>
                      </c:pt>
                      <c:pt idx="14429">
                        <c:v>173.3</c:v>
                      </c:pt>
                      <c:pt idx="14430">
                        <c:v>174.8</c:v>
                      </c:pt>
                      <c:pt idx="14431">
                        <c:v>174.9</c:v>
                      </c:pt>
                      <c:pt idx="14432">
                        <c:v>173.4</c:v>
                      </c:pt>
                      <c:pt idx="14433">
                        <c:v>175.1</c:v>
                      </c:pt>
                      <c:pt idx="14434">
                        <c:v>173.9</c:v>
                      </c:pt>
                      <c:pt idx="14435">
                        <c:v>172.8</c:v>
                      </c:pt>
                      <c:pt idx="14436">
                        <c:v>172</c:v>
                      </c:pt>
                      <c:pt idx="14437">
                        <c:v>173</c:v>
                      </c:pt>
                      <c:pt idx="14438">
                        <c:v>175.6</c:v>
                      </c:pt>
                      <c:pt idx="14439">
                        <c:v>173.2</c:v>
                      </c:pt>
                      <c:pt idx="14440">
                        <c:v>174.1</c:v>
                      </c:pt>
                      <c:pt idx="14441">
                        <c:v>173.2</c:v>
                      </c:pt>
                      <c:pt idx="14442">
                        <c:v>174.6</c:v>
                      </c:pt>
                      <c:pt idx="14443">
                        <c:v>173.8</c:v>
                      </c:pt>
                      <c:pt idx="14444">
                        <c:v>173.8</c:v>
                      </c:pt>
                      <c:pt idx="14445">
                        <c:v>173.6</c:v>
                      </c:pt>
                      <c:pt idx="14446">
                        <c:v>175.2</c:v>
                      </c:pt>
                      <c:pt idx="14447">
                        <c:v>173.7</c:v>
                      </c:pt>
                      <c:pt idx="14448">
                        <c:v>173.8</c:v>
                      </c:pt>
                      <c:pt idx="14449">
                        <c:v>173.8</c:v>
                      </c:pt>
                      <c:pt idx="14450">
                        <c:v>175.8</c:v>
                      </c:pt>
                      <c:pt idx="14451">
                        <c:v>175.2</c:v>
                      </c:pt>
                      <c:pt idx="14452">
                        <c:v>174.9</c:v>
                      </c:pt>
                      <c:pt idx="14453">
                        <c:v>172.7</c:v>
                      </c:pt>
                      <c:pt idx="14454">
                        <c:v>174.3</c:v>
                      </c:pt>
                      <c:pt idx="14455">
                        <c:v>173.3</c:v>
                      </c:pt>
                      <c:pt idx="14456">
                        <c:v>173.8</c:v>
                      </c:pt>
                      <c:pt idx="14457">
                        <c:v>171.2</c:v>
                      </c:pt>
                      <c:pt idx="14458">
                        <c:v>172.2</c:v>
                      </c:pt>
                      <c:pt idx="14459">
                        <c:v>175.4</c:v>
                      </c:pt>
                      <c:pt idx="14460">
                        <c:v>174.6</c:v>
                      </c:pt>
                      <c:pt idx="14461">
                        <c:v>174.5</c:v>
                      </c:pt>
                      <c:pt idx="14462">
                        <c:v>173.7</c:v>
                      </c:pt>
                      <c:pt idx="14463">
                        <c:v>175.2</c:v>
                      </c:pt>
                      <c:pt idx="14464">
                        <c:v>173</c:v>
                      </c:pt>
                      <c:pt idx="14465">
                        <c:v>174</c:v>
                      </c:pt>
                      <c:pt idx="14466">
                        <c:v>174.2</c:v>
                      </c:pt>
                      <c:pt idx="14467">
                        <c:v>174.5</c:v>
                      </c:pt>
                      <c:pt idx="14468">
                        <c:v>174</c:v>
                      </c:pt>
                      <c:pt idx="14469">
                        <c:v>174.2</c:v>
                      </c:pt>
                      <c:pt idx="14470">
                        <c:v>176.8</c:v>
                      </c:pt>
                      <c:pt idx="14471">
                        <c:v>176.3</c:v>
                      </c:pt>
                      <c:pt idx="14472">
                        <c:v>174.8</c:v>
                      </c:pt>
                      <c:pt idx="14473">
                        <c:v>175.4</c:v>
                      </c:pt>
                      <c:pt idx="14474">
                        <c:v>174.2</c:v>
                      </c:pt>
                      <c:pt idx="14475">
                        <c:v>175.1</c:v>
                      </c:pt>
                      <c:pt idx="14476">
                        <c:v>176.1</c:v>
                      </c:pt>
                      <c:pt idx="14477">
                        <c:v>170.9</c:v>
                      </c:pt>
                      <c:pt idx="14478">
                        <c:v>173.7</c:v>
                      </c:pt>
                      <c:pt idx="14479">
                        <c:v>173.5</c:v>
                      </c:pt>
                      <c:pt idx="14480">
                        <c:v>174.3</c:v>
                      </c:pt>
                      <c:pt idx="14481">
                        <c:v>173.9</c:v>
                      </c:pt>
                      <c:pt idx="14482">
                        <c:v>173.9</c:v>
                      </c:pt>
                      <c:pt idx="14483">
                        <c:v>174.2</c:v>
                      </c:pt>
                      <c:pt idx="14484">
                        <c:v>173.9</c:v>
                      </c:pt>
                      <c:pt idx="14485">
                        <c:v>172.6</c:v>
                      </c:pt>
                      <c:pt idx="14486">
                        <c:v>173.1</c:v>
                      </c:pt>
                      <c:pt idx="14487">
                        <c:v>173.3</c:v>
                      </c:pt>
                      <c:pt idx="14488">
                        <c:v>173.4</c:v>
                      </c:pt>
                      <c:pt idx="14489">
                        <c:v>173.6</c:v>
                      </c:pt>
                      <c:pt idx="14490">
                        <c:v>173.2</c:v>
                      </c:pt>
                      <c:pt idx="14491">
                        <c:v>174.2</c:v>
                      </c:pt>
                      <c:pt idx="14492">
                        <c:v>175.2</c:v>
                      </c:pt>
                      <c:pt idx="14493">
                        <c:v>173.6</c:v>
                      </c:pt>
                      <c:pt idx="14494">
                        <c:v>172.7</c:v>
                      </c:pt>
                      <c:pt idx="14495">
                        <c:v>174.3</c:v>
                      </c:pt>
                      <c:pt idx="14496">
                        <c:v>174</c:v>
                      </c:pt>
                      <c:pt idx="14497">
                        <c:v>173</c:v>
                      </c:pt>
                      <c:pt idx="14498">
                        <c:v>175.9</c:v>
                      </c:pt>
                      <c:pt idx="14499">
                        <c:v>174.2</c:v>
                      </c:pt>
                      <c:pt idx="14500">
                        <c:v>174.9</c:v>
                      </c:pt>
                      <c:pt idx="14501">
                        <c:v>171.7</c:v>
                      </c:pt>
                      <c:pt idx="14502">
                        <c:v>174.3</c:v>
                      </c:pt>
                      <c:pt idx="14503">
                        <c:v>173.8</c:v>
                      </c:pt>
                      <c:pt idx="14504">
                        <c:v>173.3</c:v>
                      </c:pt>
                      <c:pt idx="14505">
                        <c:v>172.9</c:v>
                      </c:pt>
                      <c:pt idx="14506">
                        <c:v>172.3</c:v>
                      </c:pt>
                      <c:pt idx="14507">
                        <c:v>172.8</c:v>
                      </c:pt>
                      <c:pt idx="14508">
                        <c:v>175.2</c:v>
                      </c:pt>
                      <c:pt idx="14509">
                        <c:v>171.4</c:v>
                      </c:pt>
                      <c:pt idx="14510">
                        <c:v>172.6</c:v>
                      </c:pt>
                      <c:pt idx="14511">
                        <c:v>173.6</c:v>
                      </c:pt>
                      <c:pt idx="14512">
                        <c:v>172.8</c:v>
                      </c:pt>
                      <c:pt idx="14513">
                        <c:v>173.8</c:v>
                      </c:pt>
                      <c:pt idx="14514">
                        <c:v>174</c:v>
                      </c:pt>
                      <c:pt idx="14515">
                        <c:v>175.1</c:v>
                      </c:pt>
                      <c:pt idx="14516">
                        <c:v>173.1</c:v>
                      </c:pt>
                      <c:pt idx="14517">
                        <c:v>172.4</c:v>
                      </c:pt>
                      <c:pt idx="14518">
                        <c:v>173.4</c:v>
                      </c:pt>
                      <c:pt idx="14519">
                        <c:v>173.3</c:v>
                      </c:pt>
                      <c:pt idx="14520">
                        <c:v>173.4</c:v>
                      </c:pt>
                      <c:pt idx="14521">
                        <c:v>172.8</c:v>
                      </c:pt>
                      <c:pt idx="14522">
                        <c:v>172.3</c:v>
                      </c:pt>
                      <c:pt idx="14523">
                        <c:v>173.5</c:v>
                      </c:pt>
                      <c:pt idx="14524">
                        <c:v>174.3</c:v>
                      </c:pt>
                      <c:pt idx="14525">
                        <c:v>170.9</c:v>
                      </c:pt>
                      <c:pt idx="14526">
                        <c:v>172.1</c:v>
                      </c:pt>
                      <c:pt idx="14527">
                        <c:v>173.4</c:v>
                      </c:pt>
                      <c:pt idx="14528">
                        <c:v>174.6</c:v>
                      </c:pt>
                      <c:pt idx="14529">
                        <c:v>172.9</c:v>
                      </c:pt>
                      <c:pt idx="14530">
                        <c:v>174.5</c:v>
                      </c:pt>
                      <c:pt idx="14531">
                        <c:v>174.6</c:v>
                      </c:pt>
                      <c:pt idx="14532">
                        <c:v>172.4</c:v>
                      </c:pt>
                      <c:pt idx="14533">
                        <c:v>171.3</c:v>
                      </c:pt>
                      <c:pt idx="14534">
                        <c:v>174</c:v>
                      </c:pt>
                      <c:pt idx="14535">
                        <c:v>173.4</c:v>
                      </c:pt>
                      <c:pt idx="14536">
                        <c:v>172.5</c:v>
                      </c:pt>
                      <c:pt idx="14537">
                        <c:v>175.3</c:v>
                      </c:pt>
                      <c:pt idx="14538">
                        <c:v>174.3</c:v>
                      </c:pt>
                      <c:pt idx="14539">
                        <c:v>174.7</c:v>
                      </c:pt>
                      <c:pt idx="14540">
                        <c:v>173.8</c:v>
                      </c:pt>
                      <c:pt idx="14541">
                        <c:v>173.6</c:v>
                      </c:pt>
                      <c:pt idx="14542">
                        <c:v>173.4</c:v>
                      </c:pt>
                      <c:pt idx="14543">
                        <c:v>171.9</c:v>
                      </c:pt>
                      <c:pt idx="14544">
                        <c:v>174</c:v>
                      </c:pt>
                      <c:pt idx="14545">
                        <c:v>173.1</c:v>
                      </c:pt>
                      <c:pt idx="14546">
                        <c:v>173.9</c:v>
                      </c:pt>
                      <c:pt idx="14547">
                        <c:v>173.4</c:v>
                      </c:pt>
                      <c:pt idx="14548">
                        <c:v>176.1</c:v>
                      </c:pt>
                      <c:pt idx="14549">
                        <c:v>175.6</c:v>
                      </c:pt>
                      <c:pt idx="14550">
                        <c:v>173.9</c:v>
                      </c:pt>
                      <c:pt idx="14551">
                        <c:v>176.3</c:v>
                      </c:pt>
                      <c:pt idx="14552">
                        <c:v>175.7</c:v>
                      </c:pt>
                      <c:pt idx="14553">
                        <c:v>174.8</c:v>
                      </c:pt>
                      <c:pt idx="14554">
                        <c:v>173</c:v>
                      </c:pt>
                      <c:pt idx="14555">
                        <c:v>171.9</c:v>
                      </c:pt>
                      <c:pt idx="14556">
                        <c:v>174.5</c:v>
                      </c:pt>
                      <c:pt idx="14557">
                        <c:v>175.2</c:v>
                      </c:pt>
                      <c:pt idx="14558">
                        <c:v>172.7</c:v>
                      </c:pt>
                      <c:pt idx="14559">
                        <c:v>174.7</c:v>
                      </c:pt>
                      <c:pt idx="14560">
                        <c:v>174.3</c:v>
                      </c:pt>
                      <c:pt idx="14561">
                        <c:v>173.2</c:v>
                      </c:pt>
                      <c:pt idx="14562">
                        <c:v>173.5</c:v>
                      </c:pt>
                      <c:pt idx="14563">
                        <c:v>174.9</c:v>
                      </c:pt>
                      <c:pt idx="14564">
                        <c:v>174.6</c:v>
                      </c:pt>
                      <c:pt idx="14565">
                        <c:v>173.4</c:v>
                      </c:pt>
                      <c:pt idx="14566">
                        <c:v>172.5</c:v>
                      </c:pt>
                      <c:pt idx="14567">
                        <c:v>173.2</c:v>
                      </c:pt>
                      <c:pt idx="14568">
                        <c:v>175.1</c:v>
                      </c:pt>
                      <c:pt idx="14569">
                        <c:v>174.5</c:v>
                      </c:pt>
                      <c:pt idx="14570">
                        <c:v>173.4</c:v>
                      </c:pt>
                      <c:pt idx="14571">
                        <c:v>173.7</c:v>
                      </c:pt>
                      <c:pt idx="14572">
                        <c:v>173.2</c:v>
                      </c:pt>
                      <c:pt idx="14573">
                        <c:v>176</c:v>
                      </c:pt>
                      <c:pt idx="14574">
                        <c:v>174.5</c:v>
                      </c:pt>
                      <c:pt idx="14575">
                        <c:v>172.6</c:v>
                      </c:pt>
                      <c:pt idx="14576">
                        <c:v>173.9</c:v>
                      </c:pt>
                      <c:pt idx="14577">
                        <c:v>173.8</c:v>
                      </c:pt>
                      <c:pt idx="14578">
                        <c:v>174.5</c:v>
                      </c:pt>
                      <c:pt idx="14579">
                        <c:v>174.2</c:v>
                      </c:pt>
                      <c:pt idx="14580">
                        <c:v>173.4</c:v>
                      </c:pt>
                      <c:pt idx="14581">
                        <c:v>175.9</c:v>
                      </c:pt>
                      <c:pt idx="14582">
                        <c:v>176</c:v>
                      </c:pt>
                      <c:pt idx="14583">
                        <c:v>173.5</c:v>
                      </c:pt>
                      <c:pt idx="14584">
                        <c:v>174.9</c:v>
                      </c:pt>
                      <c:pt idx="14585">
                        <c:v>175.5</c:v>
                      </c:pt>
                      <c:pt idx="14586">
                        <c:v>175</c:v>
                      </c:pt>
                      <c:pt idx="14587">
                        <c:v>174</c:v>
                      </c:pt>
                      <c:pt idx="14588">
                        <c:v>172.6</c:v>
                      </c:pt>
                      <c:pt idx="14589">
                        <c:v>173.4</c:v>
                      </c:pt>
                      <c:pt idx="14590">
                        <c:v>174.9</c:v>
                      </c:pt>
                      <c:pt idx="14591">
                        <c:v>174.8</c:v>
                      </c:pt>
                      <c:pt idx="14592">
                        <c:v>173.4</c:v>
                      </c:pt>
                      <c:pt idx="14593">
                        <c:v>174.1</c:v>
                      </c:pt>
                      <c:pt idx="14594">
                        <c:v>174</c:v>
                      </c:pt>
                      <c:pt idx="14595">
                        <c:v>174.7</c:v>
                      </c:pt>
                      <c:pt idx="14596">
                        <c:v>173.2</c:v>
                      </c:pt>
                      <c:pt idx="14597">
                        <c:v>175.8</c:v>
                      </c:pt>
                      <c:pt idx="14598">
                        <c:v>177.3</c:v>
                      </c:pt>
                      <c:pt idx="14599">
                        <c:v>175.1</c:v>
                      </c:pt>
                      <c:pt idx="14600">
                        <c:v>173.5</c:v>
                      </c:pt>
                      <c:pt idx="14601">
                        <c:v>174.6</c:v>
                      </c:pt>
                      <c:pt idx="14602">
                        <c:v>174.9</c:v>
                      </c:pt>
                      <c:pt idx="14603">
                        <c:v>174.8</c:v>
                      </c:pt>
                      <c:pt idx="14604">
                        <c:v>174</c:v>
                      </c:pt>
                      <c:pt idx="14605">
                        <c:v>175.1</c:v>
                      </c:pt>
                      <c:pt idx="14606">
                        <c:v>173.7</c:v>
                      </c:pt>
                      <c:pt idx="14607">
                        <c:v>175.8</c:v>
                      </c:pt>
                      <c:pt idx="14608">
                        <c:v>175.2</c:v>
                      </c:pt>
                      <c:pt idx="14609">
                        <c:v>173.9</c:v>
                      </c:pt>
                      <c:pt idx="14610">
                        <c:v>174.1</c:v>
                      </c:pt>
                      <c:pt idx="14611">
                        <c:v>175</c:v>
                      </c:pt>
                      <c:pt idx="14612">
                        <c:v>174.6</c:v>
                      </c:pt>
                      <c:pt idx="14613">
                        <c:v>174.5</c:v>
                      </c:pt>
                      <c:pt idx="14614">
                        <c:v>176.8</c:v>
                      </c:pt>
                      <c:pt idx="14615">
                        <c:v>175.9</c:v>
                      </c:pt>
                      <c:pt idx="14616">
                        <c:v>175.4</c:v>
                      </c:pt>
                      <c:pt idx="14617">
                        <c:v>173.5</c:v>
                      </c:pt>
                      <c:pt idx="14618">
                        <c:v>175.2</c:v>
                      </c:pt>
                      <c:pt idx="14619">
                        <c:v>174.6</c:v>
                      </c:pt>
                      <c:pt idx="14620">
                        <c:v>174.6</c:v>
                      </c:pt>
                      <c:pt idx="14621">
                        <c:v>173.3</c:v>
                      </c:pt>
                      <c:pt idx="14622">
                        <c:v>174.8</c:v>
                      </c:pt>
                      <c:pt idx="14623">
                        <c:v>174.6</c:v>
                      </c:pt>
                      <c:pt idx="14624">
                        <c:v>176.1</c:v>
                      </c:pt>
                      <c:pt idx="14625">
                        <c:v>173.6</c:v>
                      </c:pt>
                      <c:pt idx="14626">
                        <c:v>173.9</c:v>
                      </c:pt>
                      <c:pt idx="14627">
                        <c:v>175.1</c:v>
                      </c:pt>
                      <c:pt idx="14628">
                        <c:v>175.8</c:v>
                      </c:pt>
                      <c:pt idx="14629">
                        <c:v>174.1</c:v>
                      </c:pt>
                      <c:pt idx="14630">
                        <c:v>174.6</c:v>
                      </c:pt>
                      <c:pt idx="14631">
                        <c:v>174.6</c:v>
                      </c:pt>
                      <c:pt idx="14632">
                        <c:v>175.2</c:v>
                      </c:pt>
                      <c:pt idx="14633">
                        <c:v>174.4</c:v>
                      </c:pt>
                      <c:pt idx="14634">
                        <c:v>172.2</c:v>
                      </c:pt>
                      <c:pt idx="14635">
                        <c:v>175.5</c:v>
                      </c:pt>
                      <c:pt idx="14636">
                        <c:v>175.9</c:v>
                      </c:pt>
                      <c:pt idx="14637">
                        <c:v>175.1</c:v>
                      </c:pt>
                      <c:pt idx="14638">
                        <c:v>174.3</c:v>
                      </c:pt>
                      <c:pt idx="14639">
                        <c:v>176</c:v>
                      </c:pt>
                      <c:pt idx="14640">
                        <c:v>174.9</c:v>
                      </c:pt>
                      <c:pt idx="14641">
                        <c:v>173.7</c:v>
                      </c:pt>
                      <c:pt idx="14642">
                        <c:v>174</c:v>
                      </c:pt>
                      <c:pt idx="14643">
                        <c:v>174.6</c:v>
                      </c:pt>
                      <c:pt idx="14644">
                        <c:v>175.2</c:v>
                      </c:pt>
                      <c:pt idx="14645">
                        <c:v>175.7</c:v>
                      </c:pt>
                      <c:pt idx="14646">
                        <c:v>172.8</c:v>
                      </c:pt>
                      <c:pt idx="14647">
                        <c:v>174.7</c:v>
                      </c:pt>
                      <c:pt idx="14648">
                        <c:v>176.2</c:v>
                      </c:pt>
                      <c:pt idx="14649">
                        <c:v>176.2</c:v>
                      </c:pt>
                      <c:pt idx="14650">
                        <c:v>173.4</c:v>
                      </c:pt>
                      <c:pt idx="14651">
                        <c:v>174.4</c:v>
                      </c:pt>
                      <c:pt idx="14652">
                        <c:v>174.5</c:v>
                      </c:pt>
                      <c:pt idx="14653">
                        <c:v>174.5</c:v>
                      </c:pt>
                      <c:pt idx="14654">
                        <c:v>174</c:v>
                      </c:pt>
                      <c:pt idx="14655">
                        <c:v>173.1</c:v>
                      </c:pt>
                      <c:pt idx="14656">
                        <c:v>172.9</c:v>
                      </c:pt>
                      <c:pt idx="14657">
                        <c:v>173.4</c:v>
                      </c:pt>
                      <c:pt idx="14658">
                        <c:v>176.8</c:v>
                      </c:pt>
                      <c:pt idx="14659">
                        <c:v>173.2</c:v>
                      </c:pt>
                      <c:pt idx="14660">
                        <c:v>174</c:v>
                      </c:pt>
                      <c:pt idx="14661">
                        <c:v>175</c:v>
                      </c:pt>
                      <c:pt idx="14662">
                        <c:v>175.1</c:v>
                      </c:pt>
                      <c:pt idx="14663">
                        <c:v>175</c:v>
                      </c:pt>
                      <c:pt idx="14664">
                        <c:v>174.8</c:v>
                      </c:pt>
                      <c:pt idx="14665">
                        <c:v>175.9</c:v>
                      </c:pt>
                      <c:pt idx="14666">
                        <c:v>173.8</c:v>
                      </c:pt>
                      <c:pt idx="14667">
                        <c:v>174.5</c:v>
                      </c:pt>
                      <c:pt idx="14668">
                        <c:v>172.4</c:v>
                      </c:pt>
                      <c:pt idx="14669">
                        <c:v>174</c:v>
                      </c:pt>
                      <c:pt idx="14670">
                        <c:v>174.9</c:v>
                      </c:pt>
                      <c:pt idx="14671">
                        <c:v>173.5</c:v>
                      </c:pt>
                      <c:pt idx="14672">
                        <c:v>174.3</c:v>
                      </c:pt>
                      <c:pt idx="14673">
                        <c:v>173.4</c:v>
                      </c:pt>
                      <c:pt idx="14674">
                        <c:v>173.8</c:v>
                      </c:pt>
                      <c:pt idx="14675">
                        <c:v>174.4</c:v>
                      </c:pt>
                      <c:pt idx="14676">
                        <c:v>173.4</c:v>
                      </c:pt>
                      <c:pt idx="14677">
                        <c:v>172.6</c:v>
                      </c:pt>
                      <c:pt idx="14678">
                        <c:v>173.6</c:v>
                      </c:pt>
                      <c:pt idx="14679">
                        <c:v>173.1</c:v>
                      </c:pt>
                      <c:pt idx="14680">
                        <c:v>174.1</c:v>
                      </c:pt>
                      <c:pt idx="14681">
                        <c:v>173.8</c:v>
                      </c:pt>
                      <c:pt idx="14682">
                        <c:v>176.3</c:v>
                      </c:pt>
                      <c:pt idx="14683">
                        <c:v>174.9</c:v>
                      </c:pt>
                      <c:pt idx="14684">
                        <c:v>173.5</c:v>
                      </c:pt>
                      <c:pt idx="14685">
                        <c:v>173.1</c:v>
                      </c:pt>
                      <c:pt idx="14686">
                        <c:v>174.7</c:v>
                      </c:pt>
                      <c:pt idx="14687">
                        <c:v>174</c:v>
                      </c:pt>
                      <c:pt idx="14688">
                        <c:v>175.1</c:v>
                      </c:pt>
                      <c:pt idx="14689">
                        <c:v>175.6</c:v>
                      </c:pt>
                      <c:pt idx="14690">
                        <c:v>173.2</c:v>
                      </c:pt>
                      <c:pt idx="14691">
                        <c:v>174.5</c:v>
                      </c:pt>
                      <c:pt idx="14692">
                        <c:v>174.3</c:v>
                      </c:pt>
                      <c:pt idx="14693">
                        <c:v>173.7</c:v>
                      </c:pt>
                      <c:pt idx="14694">
                        <c:v>174.3</c:v>
                      </c:pt>
                      <c:pt idx="14695">
                        <c:v>175.8</c:v>
                      </c:pt>
                      <c:pt idx="14696">
                        <c:v>174.9</c:v>
                      </c:pt>
                      <c:pt idx="14697">
                        <c:v>173.5</c:v>
                      </c:pt>
                      <c:pt idx="14698">
                        <c:v>176</c:v>
                      </c:pt>
                      <c:pt idx="14699">
                        <c:v>175.2</c:v>
                      </c:pt>
                      <c:pt idx="14700">
                        <c:v>174.3</c:v>
                      </c:pt>
                      <c:pt idx="14701">
                        <c:v>174.1</c:v>
                      </c:pt>
                      <c:pt idx="14702">
                        <c:v>173.7</c:v>
                      </c:pt>
                      <c:pt idx="14703">
                        <c:v>175.4</c:v>
                      </c:pt>
                      <c:pt idx="14704">
                        <c:v>174.1</c:v>
                      </c:pt>
                      <c:pt idx="14705">
                        <c:v>174.4</c:v>
                      </c:pt>
                      <c:pt idx="14706">
                        <c:v>173.8</c:v>
                      </c:pt>
                      <c:pt idx="14707">
                        <c:v>174.7</c:v>
                      </c:pt>
                      <c:pt idx="14708">
                        <c:v>176.8</c:v>
                      </c:pt>
                      <c:pt idx="14709">
                        <c:v>174.6</c:v>
                      </c:pt>
                      <c:pt idx="14710">
                        <c:v>173.1</c:v>
                      </c:pt>
                      <c:pt idx="14711">
                        <c:v>174.3</c:v>
                      </c:pt>
                      <c:pt idx="14712">
                        <c:v>174.5</c:v>
                      </c:pt>
                      <c:pt idx="14713">
                        <c:v>173.1</c:v>
                      </c:pt>
                      <c:pt idx="14714">
                        <c:v>173.6</c:v>
                      </c:pt>
                      <c:pt idx="14715">
                        <c:v>173.9</c:v>
                      </c:pt>
                      <c:pt idx="14716">
                        <c:v>175.8</c:v>
                      </c:pt>
                      <c:pt idx="14717">
                        <c:v>174.3</c:v>
                      </c:pt>
                      <c:pt idx="14718">
                        <c:v>173.9</c:v>
                      </c:pt>
                      <c:pt idx="14719">
                        <c:v>175.9</c:v>
                      </c:pt>
                      <c:pt idx="14720">
                        <c:v>174.7</c:v>
                      </c:pt>
                      <c:pt idx="14721">
                        <c:v>173.7</c:v>
                      </c:pt>
                      <c:pt idx="14722">
                        <c:v>172.4</c:v>
                      </c:pt>
                      <c:pt idx="14723">
                        <c:v>174.1</c:v>
                      </c:pt>
                      <c:pt idx="14724">
                        <c:v>174.7</c:v>
                      </c:pt>
                      <c:pt idx="14725">
                        <c:v>174.6</c:v>
                      </c:pt>
                      <c:pt idx="14726">
                        <c:v>173.5</c:v>
                      </c:pt>
                      <c:pt idx="14727">
                        <c:v>173.5</c:v>
                      </c:pt>
                      <c:pt idx="14728">
                        <c:v>174.2</c:v>
                      </c:pt>
                      <c:pt idx="14729">
                        <c:v>173.5</c:v>
                      </c:pt>
                      <c:pt idx="14730">
                        <c:v>174.3</c:v>
                      </c:pt>
                      <c:pt idx="14731">
                        <c:v>173.8</c:v>
                      </c:pt>
                      <c:pt idx="14732">
                        <c:v>175.5</c:v>
                      </c:pt>
                      <c:pt idx="14733">
                        <c:v>173.9</c:v>
                      </c:pt>
                      <c:pt idx="14734">
                        <c:v>171.9</c:v>
                      </c:pt>
                      <c:pt idx="14735">
                        <c:v>173.1</c:v>
                      </c:pt>
                      <c:pt idx="14736">
                        <c:v>174.6</c:v>
                      </c:pt>
                      <c:pt idx="14737">
                        <c:v>173.5</c:v>
                      </c:pt>
                      <c:pt idx="14738">
                        <c:v>175.3</c:v>
                      </c:pt>
                      <c:pt idx="14739">
                        <c:v>175.2</c:v>
                      </c:pt>
                      <c:pt idx="14740">
                        <c:v>176</c:v>
                      </c:pt>
                      <c:pt idx="14741">
                        <c:v>175.6</c:v>
                      </c:pt>
                      <c:pt idx="14742">
                        <c:v>175.3</c:v>
                      </c:pt>
                      <c:pt idx="14743">
                        <c:v>174.1</c:v>
                      </c:pt>
                      <c:pt idx="14744">
                        <c:v>173.3</c:v>
                      </c:pt>
                      <c:pt idx="14745">
                        <c:v>174.9</c:v>
                      </c:pt>
                      <c:pt idx="14746">
                        <c:v>174</c:v>
                      </c:pt>
                      <c:pt idx="14747">
                        <c:v>175.1</c:v>
                      </c:pt>
                      <c:pt idx="14748">
                        <c:v>174.5</c:v>
                      </c:pt>
                      <c:pt idx="14749">
                        <c:v>174.8</c:v>
                      </c:pt>
                      <c:pt idx="14750">
                        <c:v>176</c:v>
                      </c:pt>
                      <c:pt idx="14751">
                        <c:v>173.9</c:v>
                      </c:pt>
                      <c:pt idx="14752">
                        <c:v>174.1</c:v>
                      </c:pt>
                      <c:pt idx="14753">
                        <c:v>175.2</c:v>
                      </c:pt>
                      <c:pt idx="14754">
                        <c:v>175.4</c:v>
                      </c:pt>
                      <c:pt idx="14755">
                        <c:v>174.1</c:v>
                      </c:pt>
                      <c:pt idx="14756">
                        <c:v>174.8</c:v>
                      </c:pt>
                      <c:pt idx="14757">
                        <c:v>174.7</c:v>
                      </c:pt>
                      <c:pt idx="14758">
                        <c:v>175.3</c:v>
                      </c:pt>
                      <c:pt idx="14759">
                        <c:v>175.5</c:v>
                      </c:pt>
                      <c:pt idx="14760">
                        <c:v>176.5</c:v>
                      </c:pt>
                      <c:pt idx="14761">
                        <c:v>175.4</c:v>
                      </c:pt>
                      <c:pt idx="14762">
                        <c:v>175.4</c:v>
                      </c:pt>
                      <c:pt idx="14763">
                        <c:v>173.9</c:v>
                      </c:pt>
                      <c:pt idx="14764">
                        <c:v>174.3</c:v>
                      </c:pt>
                      <c:pt idx="14765">
                        <c:v>174.5</c:v>
                      </c:pt>
                      <c:pt idx="14766">
                        <c:v>174.9</c:v>
                      </c:pt>
                      <c:pt idx="14767">
                        <c:v>174.3</c:v>
                      </c:pt>
                      <c:pt idx="14768">
                        <c:v>173.9</c:v>
                      </c:pt>
                      <c:pt idx="14769">
                        <c:v>173.8</c:v>
                      </c:pt>
                      <c:pt idx="14770">
                        <c:v>174.2</c:v>
                      </c:pt>
                      <c:pt idx="14771">
                        <c:v>172.6</c:v>
                      </c:pt>
                      <c:pt idx="14772">
                        <c:v>173.9</c:v>
                      </c:pt>
                      <c:pt idx="14773">
                        <c:v>173.2</c:v>
                      </c:pt>
                      <c:pt idx="14774">
                        <c:v>173.7</c:v>
                      </c:pt>
                      <c:pt idx="14775">
                        <c:v>175.4</c:v>
                      </c:pt>
                      <c:pt idx="14776">
                        <c:v>173.9</c:v>
                      </c:pt>
                      <c:pt idx="14777">
                        <c:v>172.1</c:v>
                      </c:pt>
                      <c:pt idx="14778">
                        <c:v>175.9</c:v>
                      </c:pt>
                      <c:pt idx="14779">
                        <c:v>174.1</c:v>
                      </c:pt>
                      <c:pt idx="14780">
                        <c:v>175</c:v>
                      </c:pt>
                      <c:pt idx="14781">
                        <c:v>174.3</c:v>
                      </c:pt>
                      <c:pt idx="14782">
                        <c:v>175.4</c:v>
                      </c:pt>
                      <c:pt idx="14783">
                        <c:v>175.4</c:v>
                      </c:pt>
                      <c:pt idx="14784">
                        <c:v>173.2</c:v>
                      </c:pt>
                      <c:pt idx="14785">
                        <c:v>172.6</c:v>
                      </c:pt>
                      <c:pt idx="14786">
                        <c:v>172.2</c:v>
                      </c:pt>
                      <c:pt idx="14787">
                        <c:v>173.2</c:v>
                      </c:pt>
                      <c:pt idx="14788">
                        <c:v>171.4</c:v>
                      </c:pt>
                      <c:pt idx="14789">
                        <c:v>172.2</c:v>
                      </c:pt>
                      <c:pt idx="14790">
                        <c:v>172.1</c:v>
                      </c:pt>
                      <c:pt idx="14791">
                        <c:v>175.3</c:v>
                      </c:pt>
                      <c:pt idx="14792">
                        <c:v>173.8</c:v>
                      </c:pt>
                      <c:pt idx="14793">
                        <c:v>172</c:v>
                      </c:pt>
                      <c:pt idx="14794">
                        <c:v>172.8</c:v>
                      </c:pt>
                      <c:pt idx="14795">
                        <c:v>175.1</c:v>
                      </c:pt>
                      <c:pt idx="14796">
                        <c:v>173.6</c:v>
                      </c:pt>
                      <c:pt idx="14797">
                        <c:v>172.3</c:v>
                      </c:pt>
                      <c:pt idx="14798">
                        <c:v>172.7</c:v>
                      </c:pt>
                      <c:pt idx="14799">
                        <c:v>173.3</c:v>
                      </c:pt>
                      <c:pt idx="14800">
                        <c:v>174.7</c:v>
                      </c:pt>
                      <c:pt idx="14801">
                        <c:v>172.9</c:v>
                      </c:pt>
                      <c:pt idx="14802">
                        <c:v>173.2</c:v>
                      </c:pt>
                      <c:pt idx="14803">
                        <c:v>174.8</c:v>
                      </c:pt>
                      <c:pt idx="14804">
                        <c:v>173</c:v>
                      </c:pt>
                      <c:pt idx="14805">
                        <c:v>172.6</c:v>
                      </c:pt>
                      <c:pt idx="14806">
                        <c:v>174.4</c:v>
                      </c:pt>
                      <c:pt idx="14807">
                        <c:v>172.9</c:v>
                      </c:pt>
                      <c:pt idx="14808">
                        <c:v>172.8</c:v>
                      </c:pt>
                      <c:pt idx="14809">
                        <c:v>174</c:v>
                      </c:pt>
                      <c:pt idx="14810">
                        <c:v>172.1</c:v>
                      </c:pt>
                      <c:pt idx="14811">
                        <c:v>172.2</c:v>
                      </c:pt>
                      <c:pt idx="14812">
                        <c:v>171.6</c:v>
                      </c:pt>
                      <c:pt idx="14813">
                        <c:v>172.8</c:v>
                      </c:pt>
                      <c:pt idx="14814">
                        <c:v>173.1</c:v>
                      </c:pt>
                      <c:pt idx="14815">
                        <c:v>172.4</c:v>
                      </c:pt>
                      <c:pt idx="14816">
                        <c:v>174.8</c:v>
                      </c:pt>
                      <c:pt idx="14817">
                        <c:v>174</c:v>
                      </c:pt>
                      <c:pt idx="14818">
                        <c:v>172.6</c:v>
                      </c:pt>
                      <c:pt idx="14819">
                        <c:v>172.5</c:v>
                      </c:pt>
                      <c:pt idx="14820">
                        <c:v>174</c:v>
                      </c:pt>
                      <c:pt idx="14821">
                        <c:v>173</c:v>
                      </c:pt>
                      <c:pt idx="14822">
                        <c:v>172.1</c:v>
                      </c:pt>
                      <c:pt idx="14823">
                        <c:v>171.7</c:v>
                      </c:pt>
                      <c:pt idx="14824">
                        <c:v>172.6</c:v>
                      </c:pt>
                      <c:pt idx="14825">
                        <c:v>173.3</c:v>
                      </c:pt>
                      <c:pt idx="14826">
                        <c:v>171.9</c:v>
                      </c:pt>
                      <c:pt idx="14827">
                        <c:v>171.9</c:v>
                      </c:pt>
                      <c:pt idx="14828">
                        <c:v>173.2</c:v>
                      </c:pt>
                      <c:pt idx="14829">
                        <c:v>173</c:v>
                      </c:pt>
                      <c:pt idx="14830">
                        <c:v>172.9</c:v>
                      </c:pt>
                      <c:pt idx="14831">
                        <c:v>172.9</c:v>
                      </c:pt>
                      <c:pt idx="14832">
                        <c:v>174.3</c:v>
                      </c:pt>
                      <c:pt idx="14833">
                        <c:v>173.7</c:v>
                      </c:pt>
                      <c:pt idx="14834">
                        <c:v>173.1</c:v>
                      </c:pt>
                      <c:pt idx="14835">
                        <c:v>170.9</c:v>
                      </c:pt>
                      <c:pt idx="14836">
                        <c:v>173.6</c:v>
                      </c:pt>
                      <c:pt idx="14837">
                        <c:v>173.5</c:v>
                      </c:pt>
                      <c:pt idx="14838">
                        <c:v>171.8</c:v>
                      </c:pt>
                      <c:pt idx="14839">
                        <c:v>173.4</c:v>
                      </c:pt>
                      <c:pt idx="14840">
                        <c:v>173.9</c:v>
                      </c:pt>
                      <c:pt idx="14841">
                        <c:v>173.7</c:v>
                      </c:pt>
                      <c:pt idx="14842">
                        <c:v>173.9</c:v>
                      </c:pt>
                      <c:pt idx="14843">
                        <c:v>173.2</c:v>
                      </c:pt>
                      <c:pt idx="14844">
                        <c:v>171.1</c:v>
                      </c:pt>
                      <c:pt idx="14845">
                        <c:v>173.4</c:v>
                      </c:pt>
                      <c:pt idx="14846">
                        <c:v>174.2</c:v>
                      </c:pt>
                      <c:pt idx="14847">
                        <c:v>172</c:v>
                      </c:pt>
                      <c:pt idx="14848">
                        <c:v>172.4</c:v>
                      </c:pt>
                      <c:pt idx="14849">
                        <c:v>172.8</c:v>
                      </c:pt>
                      <c:pt idx="14850">
                        <c:v>175.9</c:v>
                      </c:pt>
                      <c:pt idx="14851">
                        <c:v>173</c:v>
                      </c:pt>
                      <c:pt idx="14852">
                        <c:v>172.3</c:v>
                      </c:pt>
                      <c:pt idx="14853">
                        <c:v>174</c:v>
                      </c:pt>
                      <c:pt idx="14854">
                        <c:v>173.4</c:v>
                      </c:pt>
                      <c:pt idx="14855">
                        <c:v>172.2</c:v>
                      </c:pt>
                      <c:pt idx="14856">
                        <c:v>171.8</c:v>
                      </c:pt>
                      <c:pt idx="14857">
                        <c:v>172.6</c:v>
                      </c:pt>
                      <c:pt idx="14858">
                        <c:v>173.7</c:v>
                      </c:pt>
                      <c:pt idx="14859">
                        <c:v>173.1</c:v>
                      </c:pt>
                      <c:pt idx="14860">
                        <c:v>173.2</c:v>
                      </c:pt>
                      <c:pt idx="14861">
                        <c:v>173.8</c:v>
                      </c:pt>
                      <c:pt idx="14862">
                        <c:v>173.3</c:v>
                      </c:pt>
                      <c:pt idx="14863">
                        <c:v>172.5</c:v>
                      </c:pt>
                      <c:pt idx="14864">
                        <c:v>171.9</c:v>
                      </c:pt>
                      <c:pt idx="14865">
                        <c:v>175.2</c:v>
                      </c:pt>
                      <c:pt idx="14866">
                        <c:v>174.7</c:v>
                      </c:pt>
                      <c:pt idx="14867">
                        <c:v>173.5</c:v>
                      </c:pt>
                      <c:pt idx="14868">
                        <c:v>173.4</c:v>
                      </c:pt>
                      <c:pt idx="14869">
                        <c:v>175.5</c:v>
                      </c:pt>
                      <c:pt idx="14870">
                        <c:v>172.9</c:v>
                      </c:pt>
                      <c:pt idx="14871">
                        <c:v>172.9</c:v>
                      </c:pt>
                      <c:pt idx="14872">
                        <c:v>174.5</c:v>
                      </c:pt>
                      <c:pt idx="14873">
                        <c:v>174.2</c:v>
                      </c:pt>
                      <c:pt idx="14874">
                        <c:v>173.6</c:v>
                      </c:pt>
                      <c:pt idx="14875">
                        <c:v>173.9</c:v>
                      </c:pt>
                      <c:pt idx="14876">
                        <c:v>172</c:v>
                      </c:pt>
                      <c:pt idx="14877">
                        <c:v>172</c:v>
                      </c:pt>
                      <c:pt idx="14878">
                        <c:v>174.1</c:v>
                      </c:pt>
                      <c:pt idx="14879">
                        <c:v>173.3</c:v>
                      </c:pt>
                      <c:pt idx="14880">
                        <c:v>172.7</c:v>
                      </c:pt>
                      <c:pt idx="14881">
                        <c:v>172.7</c:v>
                      </c:pt>
                      <c:pt idx="14882">
                        <c:v>174.3</c:v>
                      </c:pt>
                      <c:pt idx="14883">
                        <c:v>176</c:v>
                      </c:pt>
                      <c:pt idx="14884">
                        <c:v>172.6</c:v>
                      </c:pt>
                      <c:pt idx="14885">
                        <c:v>173</c:v>
                      </c:pt>
                      <c:pt idx="14886">
                        <c:v>174.1</c:v>
                      </c:pt>
                      <c:pt idx="14887">
                        <c:v>174</c:v>
                      </c:pt>
                      <c:pt idx="14888">
                        <c:v>173.3</c:v>
                      </c:pt>
                      <c:pt idx="14889">
                        <c:v>172.4</c:v>
                      </c:pt>
                      <c:pt idx="14890">
                        <c:v>174.6</c:v>
                      </c:pt>
                      <c:pt idx="14891">
                        <c:v>173.8</c:v>
                      </c:pt>
                      <c:pt idx="14892">
                        <c:v>173.3</c:v>
                      </c:pt>
                      <c:pt idx="14893">
                        <c:v>173.3</c:v>
                      </c:pt>
                      <c:pt idx="14894">
                        <c:v>174.7</c:v>
                      </c:pt>
                      <c:pt idx="14895">
                        <c:v>175.4</c:v>
                      </c:pt>
                      <c:pt idx="14896">
                        <c:v>173.5</c:v>
                      </c:pt>
                      <c:pt idx="14897">
                        <c:v>173.4</c:v>
                      </c:pt>
                      <c:pt idx="14898">
                        <c:v>175.8</c:v>
                      </c:pt>
                      <c:pt idx="14899">
                        <c:v>173.9</c:v>
                      </c:pt>
                      <c:pt idx="14900">
                        <c:v>173.2</c:v>
                      </c:pt>
                      <c:pt idx="14901">
                        <c:v>174.1</c:v>
                      </c:pt>
                      <c:pt idx="14902">
                        <c:v>174.3</c:v>
                      </c:pt>
                      <c:pt idx="14903">
                        <c:v>174.4</c:v>
                      </c:pt>
                      <c:pt idx="14904">
                        <c:v>174.3</c:v>
                      </c:pt>
                      <c:pt idx="14905">
                        <c:v>173</c:v>
                      </c:pt>
                      <c:pt idx="14906">
                        <c:v>175.1</c:v>
                      </c:pt>
                      <c:pt idx="14907">
                        <c:v>173.3</c:v>
                      </c:pt>
                      <c:pt idx="14908">
                        <c:v>174.3</c:v>
                      </c:pt>
                      <c:pt idx="14909">
                        <c:v>172.2</c:v>
                      </c:pt>
                      <c:pt idx="14910">
                        <c:v>174.4</c:v>
                      </c:pt>
                      <c:pt idx="14911">
                        <c:v>173.4</c:v>
                      </c:pt>
                      <c:pt idx="14912">
                        <c:v>172.5</c:v>
                      </c:pt>
                      <c:pt idx="14913">
                        <c:v>174.5</c:v>
                      </c:pt>
                      <c:pt idx="14914">
                        <c:v>175.2</c:v>
                      </c:pt>
                      <c:pt idx="14915">
                        <c:v>175.7</c:v>
                      </c:pt>
                      <c:pt idx="14916">
                        <c:v>174.6</c:v>
                      </c:pt>
                      <c:pt idx="14917">
                        <c:v>172.7</c:v>
                      </c:pt>
                      <c:pt idx="14918">
                        <c:v>174.7</c:v>
                      </c:pt>
                      <c:pt idx="14919">
                        <c:v>174.8</c:v>
                      </c:pt>
                      <c:pt idx="14920">
                        <c:v>175.3</c:v>
                      </c:pt>
                      <c:pt idx="14921">
                        <c:v>172.2</c:v>
                      </c:pt>
                      <c:pt idx="14922">
                        <c:v>174.4</c:v>
                      </c:pt>
                      <c:pt idx="14923">
                        <c:v>175.7</c:v>
                      </c:pt>
                      <c:pt idx="14924">
                        <c:v>173.8</c:v>
                      </c:pt>
                      <c:pt idx="14925">
                        <c:v>173.1</c:v>
                      </c:pt>
                      <c:pt idx="14926">
                        <c:v>173.8</c:v>
                      </c:pt>
                      <c:pt idx="14927">
                        <c:v>174</c:v>
                      </c:pt>
                      <c:pt idx="14928">
                        <c:v>173.3</c:v>
                      </c:pt>
                      <c:pt idx="14929">
                        <c:v>173.8</c:v>
                      </c:pt>
                      <c:pt idx="14930">
                        <c:v>173.8</c:v>
                      </c:pt>
                      <c:pt idx="14931">
                        <c:v>174.6</c:v>
                      </c:pt>
                      <c:pt idx="14932">
                        <c:v>173.5</c:v>
                      </c:pt>
                      <c:pt idx="14933">
                        <c:v>171.1</c:v>
                      </c:pt>
                      <c:pt idx="14934">
                        <c:v>174.5</c:v>
                      </c:pt>
                      <c:pt idx="14935">
                        <c:v>172.1</c:v>
                      </c:pt>
                      <c:pt idx="14936">
                        <c:v>172.9</c:v>
                      </c:pt>
                      <c:pt idx="14937">
                        <c:v>173.3</c:v>
                      </c:pt>
                      <c:pt idx="14938">
                        <c:v>173.7</c:v>
                      </c:pt>
                      <c:pt idx="14939">
                        <c:v>174.1</c:v>
                      </c:pt>
                      <c:pt idx="14940">
                        <c:v>174.4</c:v>
                      </c:pt>
                      <c:pt idx="14941">
                        <c:v>172.7</c:v>
                      </c:pt>
                      <c:pt idx="14942">
                        <c:v>173.6</c:v>
                      </c:pt>
                      <c:pt idx="14943">
                        <c:v>173.6</c:v>
                      </c:pt>
                      <c:pt idx="14944">
                        <c:v>174.8</c:v>
                      </c:pt>
                      <c:pt idx="14945">
                        <c:v>173.9</c:v>
                      </c:pt>
                      <c:pt idx="14946">
                        <c:v>174.3</c:v>
                      </c:pt>
                      <c:pt idx="14947">
                        <c:v>173.9</c:v>
                      </c:pt>
                      <c:pt idx="14948">
                        <c:v>174.2</c:v>
                      </c:pt>
                      <c:pt idx="14949">
                        <c:v>173.4</c:v>
                      </c:pt>
                      <c:pt idx="14950">
                        <c:v>173</c:v>
                      </c:pt>
                      <c:pt idx="14951">
                        <c:v>175.1</c:v>
                      </c:pt>
                      <c:pt idx="14952">
                        <c:v>173</c:v>
                      </c:pt>
                      <c:pt idx="14953">
                        <c:v>173.4</c:v>
                      </c:pt>
                      <c:pt idx="14954">
                        <c:v>171.8</c:v>
                      </c:pt>
                      <c:pt idx="14955">
                        <c:v>174.4</c:v>
                      </c:pt>
                      <c:pt idx="14956">
                        <c:v>174.8</c:v>
                      </c:pt>
                      <c:pt idx="14957">
                        <c:v>172.7</c:v>
                      </c:pt>
                      <c:pt idx="14958">
                        <c:v>173.4</c:v>
                      </c:pt>
                      <c:pt idx="14959">
                        <c:v>175.3</c:v>
                      </c:pt>
                      <c:pt idx="14960">
                        <c:v>174.3</c:v>
                      </c:pt>
                      <c:pt idx="14961">
                        <c:v>173.5</c:v>
                      </c:pt>
                      <c:pt idx="14962">
                        <c:v>174.3</c:v>
                      </c:pt>
                      <c:pt idx="14963">
                        <c:v>175.1</c:v>
                      </c:pt>
                      <c:pt idx="14964">
                        <c:v>176</c:v>
                      </c:pt>
                      <c:pt idx="14965">
                        <c:v>172.4</c:v>
                      </c:pt>
                      <c:pt idx="14966">
                        <c:v>174.7</c:v>
                      </c:pt>
                      <c:pt idx="14967">
                        <c:v>173.9</c:v>
                      </c:pt>
                      <c:pt idx="14968">
                        <c:v>174.2</c:v>
                      </c:pt>
                      <c:pt idx="14969">
                        <c:v>173.9</c:v>
                      </c:pt>
                      <c:pt idx="14970">
                        <c:v>174.1</c:v>
                      </c:pt>
                      <c:pt idx="14971">
                        <c:v>173.7</c:v>
                      </c:pt>
                      <c:pt idx="14972">
                        <c:v>175.8</c:v>
                      </c:pt>
                      <c:pt idx="14973">
                        <c:v>174.9</c:v>
                      </c:pt>
                      <c:pt idx="14974">
                        <c:v>174.2</c:v>
                      </c:pt>
                      <c:pt idx="14975">
                        <c:v>174.6</c:v>
                      </c:pt>
                      <c:pt idx="14976">
                        <c:v>173.4</c:v>
                      </c:pt>
                      <c:pt idx="14977">
                        <c:v>172.5</c:v>
                      </c:pt>
                      <c:pt idx="14978">
                        <c:v>172.2</c:v>
                      </c:pt>
                      <c:pt idx="14979">
                        <c:v>174.3</c:v>
                      </c:pt>
                      <c:pt idx="14980">
                        <c:v>175</c:v>
                      </c:pt>
                      <c:pt idx="14981">
                        <c:v>173.9</c:v>
                      </c:pt>
                      <c:pt idx="14982">
                        <c:v>173.9</c:v>
                      </c:pt>
                      <c:pt idx="14983">
                        <c:v>177.2</c:v>
                      </c:pt>
                      <c:pt idx="14984">
                        <c:v>174.5</c:v>
                      </c:pt>
                      <c:pt idx="14985">
                        <c:v>174.8</c:v>
                      </c:pt>
                      <c:pt idx="14986">
                        <c:v>172.5</c:v>
                      </c:pt>
                      <c:pt idx="14987">
                        <c:v>173.8</c:v>
                      </c:pt>
                      <c:pt idx="14988">
                        <c:v>174.3</c:v>
                      </c:pt>
                      <c:pt idx="14989">
                        <c:v>172.7</c:v>
                      </c:pt>
                      <c:pt idx="14990">
                        <c:v>172.4</c:v>
                      </c:pt>
                      <c:pt idx="14991">
                        <c:v>173.4</c:v>
                      </c:pt>
                      <c:pt idx="14992">
                        <c:v>174.9</c:v>
                      </c:pt>
                      <c:pt idx="14993">
                        <c:v>173.1</c:v>
                      </c:pt>
                      <c:pt idx="14994">
                        <c:v>174.6</c:v>
                      </c:pt>
                      <c:pt idx="14995">
                        <c:v>175.2</c:v>
                      </c:pt>
                      <c:pt idx="14996">
                        <c:v>171.2</c:v>
                      </c:pt>
                      <c:pt idx="14997">
                        <c:v>170.5</c:v>
                      </c:pt>
                      <c:pt idx="14998">
                        <c:v>173.7</c:v>
                      </c:pt>
                      <c:pt idx="14999">
                        <c:v>173.6</c:v>
                      </c:pt>
                      <c:pt idx="15000">
                        <c:v>173.6</c:v>
                      </c:pt>
                      <c:pt idx="15001">
                        <c:v>173.6</c:v>
                      </c:pt>
                      <c:pt idx="15002">
                        <c:v>174.7</c:v>
                      </c:pt>
                      <c:pt idx="15003">
                        <c:v>172.4</c:v>
                      </c:pt>
                      <c:pt idx="15004">
                        <c:v>173.2</c:v>
                      </c:pt>
                      <c:pt idx="15005">
                        <c:v>171.9</c:v>
                      </c:pt>
                      <c:pt idx="15006">
                        <c:v>172.5</c:v>
                      </c:pt>
                      <c:pt idx="15007">
                        <c:v>174</c:v>
                      </c:pt>
                      <c:pt idx="15008">
                        <c:v>172.6</c:v>
                      </c:pt>
                      <c:pt idx="15009">
                        <c:v>175.2</c:v>
                      </c:pt>
                      <c:pt idx="15010">
                        <c:v>174.7</c:v>
                      </c:pt>
                      <c:pt idx="15011">
                        <c:v>175.8</c:v>
                      </c:pt>
                      <c:pt idx="15012">
                        <c:v>174.4</c:v>
                      </c:pt>
                      <c:pt idx="15013">
                        <c:v>172.6</c:v>
                      </c:pt>
                      <c:pt idx="15014">
                        <c:v>172.3</c:v>
                      </c:pt>
                      <c:pt idx="15015">
                        <c:v>172.5</c:v>
                      </c:pt>
                      <c:pt idx="15016">
                        <c:v>172</c:v>
                      </c:pt>
                      <c:pt idx="15017">
                        <c:v>173</c:v>
                      </c:pt>
                      <c:pt idx="15018">
                        <c:v>171.7</c:v>
                      </c:pt>
                      <c:pt idx="15019">
                        <c:v>173.5</c:v>
                      </c:pt>
                      <c:pt idx="15020">
                        <c:v>172.1</c:v>
                      </c:pt>
                      <c:pt idx="15021">
                        <c:v>172.2</c:v>
                      </c:pt>
                      <c:pt idx="15022">
                        <c:v>173.6</c:v>
                      </c:pt>
                      <c:pt idx="15023">
                        <c:v>173.6</c:v>
                      </c:pt>
                      <c:pt idx="15024">
                        <c:v>173</c:v>
                      </c:pt>
                      <c:pt idx="15025">
                        <c:v>172</c:v>
                      </c:pt>
                      <c:pt idx="15026">
                        <c:v>174.4</c:v>
                      </c:pt>
                      <c:pt idx="15027">
                        <c:v>174.1</c:v>
                      </c:pt>
                      <c:pt idx="15028">
                        <c:v>172</c:v>
                      </c:pt>
                      <c:pt idx="15029">
                        <c:v>171.9</c:v>
                      </c:pt>
                      <c:pt idx="15030">
                        <c:v>175.8</c:v>
                      </c:pt>
                      <c:pt idx="15031">
                        <c:v>173.9</c:v>
                      </c:pt>
                      <c:pt idx="15032">
                        <c:v>172.7</c:v>
                      </c:pt>
                      <c:pt idx="15033">
                        <c:v>173</c:v>
                      </c:pt>
                      <c:pt idx="15034">
                        <c:v>171.9</c:v>
                      </c:pt>
                      <c:pt idx="15035">
                        <c:v>172.2</c:v>
                      </c:pt>
                      <c:pt idx="15036">
                        <c:v>172.3</c:v>
                      </c:pt>
                      <c:pt idx="15037">
                        <c:v>170.5</c:v>
                      </c:pt>
                      <c:pt idx="15038">
                        <c:v>171.7</c:v>
                      </c:pt>
                      <c:pt idx="15039">
                        <c:v>173</c:v>
                      </c:pt>
                      <c:pt idx="15040">
                        <c:v>172.2</c:v>
                      </c:pt>
                      <c:pt idx="15041">
                        <c:v>172.8</c:v>
                      </c:pt>
                      <c:pt idx="15042">
                        <c:v>175.1</c:v>
                      </c:pt>
                      <c:pt idx="15043">
                        <c:v>173.8</c:v>
                      </c:pt>
                      <c:pt idx="15044">
                        <c:v>171.8</c:v>
                      </c:pt>
                      <c:pt idx="15045">
                        <c:v>173.1</c:v>
                      </c:pt>
                      <c:pt idx="15046">
                        <c:v>174.7</c:v>
                      </c:pt>
                      <c:pt idx="15047">
                        <c:v>170.9</c:v>
                      </c:pt>
                      <c:pt idx="15048">
                        <c:v>172</c:v>
                      </c:pt>
                      <c:pt idx="15049">
                        <c:v>172.5</c:v>
                      </c:pt>
                      <c:pt idx="15050">
                        <c:v>173.4</c:v>
                      </c:pt>
                      <c:pt idx="15051">
                        <c:v>171.9</c:v>
                      </c:pt>
                      <c:pt idx="15052">
                        <c:v>172.9</c:v>
                      </c:pt>
                      <c:pt idx="15053">
                        <c:v>174.3</c:v>
                      </c:pt>
                      <c:pt idx="15054">
                        <c:v>173.6</c:v>
                      </c:pt>
                      <c:pt idx="15055">
                        <c:v>172.9</c:v>
                      </c:pt>
                      <c:pt idx="15056">
                        <c:v>172.3</c:v>
                      </c:pt>
                      <c:pt idx="15057">
                        <c:v>174.2</c:v>
                      </c:pt>
                      <c:pt idx="15058">
                        <c:v>172.9</c:v>
                      </c:pt>
                      <c:pt idx="15059">
                        <c:v>173.1</c:v>
                      </c:pt>
                      <c:pt idx="15060">
                        <c:v>171.1</c:v>
                      </c:pt>
                      <c:pt idx="15061">
                        <c:v>174.6</c:v>
                      </c:pt>
                      <c:pt idx="15062">
                        <c:v>173.6</c:v>
                      </c:pt>
                      <c:pt idx="15063">
                        <c:v>173.9</c:v>
                      </c:pt>
                      <c:pt idx="15064">
                        <c:v>174</c:v>
                      </c:pt>
                      <c:pt idx="15065">
                        <c:v>175.1</c:v>
                      </c:pt>
                      <c:pt idx="15066">
                        <c:v>175.7</c:v>
                      </c:pt>
                      <c:pt idx="15067">
                        <c:v>173.3</c:v>
                      </c:pt>
                      <c:pt idx="15068">
                        <c:v>172.8</c:v>
                      </c:pt>
                      <c:pt idx="15069">
                        <c:v>172.8</c:v>
                      </c:pt>
                      <c:pt idx="15070">
                        <c:v>171.7</c:v>
                      </c:pt>
                      <c:pt idx="15071">
                        <c:v>172.3</c:v>
                      </c:pt>
                      <c:pt idx="15072">
                        <c:v>171.6</c:v>
                      </c:pt>
                      <c:pt idx="15073">
                        <c:v>176.1</c:v>
                      </c:pt>
                      <c:pt idx="15074">
                        <c:v>173.6</c:v>
                      </c:pt>
                      <c:pt idx="15075">
                        <c:v>173.7</c:v>
                      </c:pt>
                      <c:pt idx="15076">
                        <c:v>173.2</c:v>
                      </c:pt>
                      <c:pt idx="15077">
                        <c:v>173.8</c:v>
                      </c:pt>
                      <c:pt idx="15078">
                        <c:v>171.5</c:v>
                      </c:pt>
                      <c:pt idx="15079">
                        <c:v>172.5</c:v>
                      </c:pt>
                      <c:pt idx="15080">
                        <c:v>171.8</c:v>
                      </c:pt>
                      <c:pt idx="15081">
                        <c:v>173.1</c:v>
                      </c:pt>
                      <c:pt idx="15082">
                        <c:v>172.4</c:v>
                      </c:pt>
                      <c:pt idx="15083">
                        <c:v>173.9</c:v>
                      </c:pt>
                      <c:pt idx="15084">
                        <c:v>173.5</c:v>
                      </c:pt>
                      <c:pt idx="15085">
                        <c:v>174.7</c:v>
                      </c:pt>
                      <c:pt idx="15086">
                        <c:v>173.6</c:v>
                      </c:pt>
                      <c:pt idx="15087">
                        <c:v>174.2</c:v>
                      </c:pt>
                      <c:pt idx="15088">
                        <c:v>174.4</c:v>
                      </c:pt>
                      <c:pt idx="15089">
                        <c:v>173.2</c:v>
                      </c:pt>
                      <c:pt idx="15090">
                        <c:v>171.4</c:v>
                      </c:pt>
                      <c:pt idx="15091">
                        <c:v>174.1</c:v>
                      </c:pt>
                      <c:pt idx="15092">
                        <c:v>172.9</c:v>
                      </c:pt>
                      <c:pt idx="15093">
                        <c:v>173.1</c:v>
                      </c:pt>
                      <c:pt idx="15094">
                        <c:v>172.6</c:v>
                      </c:pt>
                      <c:pt idx="15095">
                        <c:v>172.2</c:v>
                      </c:pt>
                      <c:pt idx="15096">
                        <c:v>173.2</c:v>
                      </c:pt>
                      <c:pt idx="15097">
                        <c:v>174.4</c:v>
                      </c:pt>
                      <c:pt idx="15098">
                        <c:v>174</c:v>
                      </c:pt>
                      <c:pt idx="15099">
                        <c:v>175</c:v>
                      </c:pt>
                      <c:pt idx="15100">
                        <c:v>174.5</c:v>
                      </c:pt>
                      <c:pt idx="15101">
                        <c:v>175.6</c:v>
                      </c:pt>
                      <c:pt idx="15102">
                        <c:v>174.1</c:v>
                      </c:pt>
                      <c:pt idx="15103">
                        <c:v>174.3</c:v>
                      </c:pt>
                      <c:pt idx="15104">
                        <c:v>176.1</c:v>
                      </c:pt>
                      <c:pt idx="15105">
                        <c:v>173.9</c:v>
                      </c:pt>
                      <c:pt idx="15106">
                        <c:v>173.9</c:v>
                      </c:pt>
                      <c:pt idx="15107">
                        <c:v>174.9</c:v>
                      </c:pt>
                      <c:pt idx="15108">
                        <c:v>172.4</c:v>
                      </c:pt>
                      <c:pt idx="15109">
                        <c:v>173.1</c:v>
                      </c:pt>
                      <c:pt idx="15110">
                        <c:v>173.4</c:v>
                      </c:pt>
                      <c:pt idx="15111">
                        <c:v>174.7</c:v>
                      </c:pt>
                      <c:pt idx="15112">
                        <c:v>173.2</c:v>
                      </c:pt>
                      <c:pt idx="15113">
                        <c:v>172.4</c:v>
                      </c:pt>
                      <c:pt idx="15114">
                        <c:v>173.3</c:v>
                      </c:pt>
                      <c:pt idx="15115">
                        <c:v>174.3</c:v>
                      </c:pt>
                      <c:pt idx="15116">
                        <c:v>173.3</c:v>
                      </c:pt>
                      <c:pt idx="15117">
                        <c:v>172.8</c:v>
                      </c:pt>
                      <c:pt idx="15118">
                        <c:v>174.6</c:v>
                      </c:pt>
                      <c:pt idx="15119">
                        <c:v>174.2</c:v>
                      </c:pt>
                      <c:pt idx="15120">
                        <c:v>174.1</c:v>
                      </c:pt>
                      <c:pt idx="15121">
                        <c:v>173.3</c:v>
                      </c:pt>
                      <c:pt idx="15122">
                        <c:v>174.3</c:v>
                      </c:pt>
                      <c:pt idx="15123">
                        <c:v>173.1</c:v>
                      </c:pt>
                      <c:pt idx="15124">
                        <c:v>173.1</c:v>
                      </c:pt>
                      <c:pt idx="15125">
                        <c:v>173</c:v>
                      </c:pt>
                      <c:pt idx="15126">
                        <c:v>173.9</c:v>
                      </c:pt>
                      <c:pt idx="15127">
                        <c:v>172.4</c:v>
                      </c:pt>
                      <c:pt idx="15128">
                        <c:v>172.6</c:v>
                      </c:pt>
                      <c:pt idx="15129">
                        <c:v>171.9</c:v>
                      </c:pt>
                      <c:pt idx="15130">
                        <c:v>173.6</c:v>
                      </c:pt>
                      <c:pt idx="15131">
                        <c:v>172.7</c:v>
                      </c:pt>
                      <c:pt idx="15132">
                        <c:v>173.7</c:v>
                      </c:pt>
                      <c:pt idx="15133">
                        <c:v>171.7</c:v>
                      </c:pt>
                      <c:pt idx="15134">
                        <c:v>175.1</c:v>
                      </c:pt>
                      <c:pt idx="15135">
                        <c:v>173.5</c:v>
                      </c:pt>
                      <c:pt idx="15136">
                        <c:v>172.6</c:v>
                      </c:pt>
                      <c:pt idx="15137">
                        <c:v>175</c:v>
                      </c:pt>
                      <c:pt idx="15138">
                        <c:v>173.7</c:v>
                      </c:pt>
                      <c:pt idx="15139">
                        <c:v>172.8</c:v>
                      </c:pt>
                      <c:pt idx="15140">
                        <c:v>173.9</c:v>
                      </c:pt>
                      <c:pt idx="15141">
                        <c:v>175.4</c:v>
                      </c:pt>
                      <c:pt idx="15142">
                        <c:v>175.4</c:v>
                      </c:pt>
                      <c:pt idx="15143">
                        <c:v>172.7</c:v>
                      </c:pt>
                      <c:pt idx="15144">
                        <c:v>172.6</c:v>
                      </c:pt>
                      <c:pt idx="15145">
                        <c:v>175.6</c:v>
                      </c:pt>
                      <c:pt idx="15146">
                        <c:v>173.2</c:v>
                      </c:pt>
                      <c:pt idx="15147">
                        <c:v>174.3</c:v>
                      </c:pt>
                      <c:pt idx="15148">
                        <c:v>173</c:v>
                      </c:pt>
                      <c:pt idx="15149">
                        <c:v>175.7</c:v>
                      </c:pt>
                      <c:pt idx="15150">
                        <c:v>172.3</c:v>
                      </c:pt>
                      <c:pt idx="15151">
                        <c:v>171.6</c:v>
                      </c:pt>
                      <c:pt idx="15152">
                        <c:v>173.9</c:v>
                      </c:pt>
                      <c:pt idx="15153">
                        <c:v>174.5</c:v>
                      </c:pt>
                      <c:pt idx="15154">
                        <c:v>173.6</c:v>
                      </c:pt>
                      <c:pt idx="15155">
                        <c:v>172.1</c:v>
                      </c:pt>
                      <c:pt idx="15156">
                        <c:v>173.3</c:v>
                      </c:pt>
                      <c:pt idx="15157">
                        <c:v>174.5</c:v>
                      </c:pt>
                      <c:pt idx="15158">
                        <c:v>173.2</c:v>
                      </c:pt>
                      <c:pt idx="15159">
                        <c:v>172.4</c:v>
                      </c:pt>
                      <c:pt idx="15160">
                        <c:v>173.6</c:v>
                      </c:pt>
                      <c:pt idx="15161">
                        <c:v>173.1</c:v>
                      </c:pt>
                      <c:pt idx="15162">
                        <c:v>174.2</c:v>
                      </c:pt>
                      <c:pt idx="15163">
                        <c:v>173.4</c:v>
                      </c:pt>
                      <c:pt idx="15164">
                        <c:v>175.2</c:v>
                      </c:pt>
                      <c:pt idx="15165">
                        <c:v>175.2</c:v>
                      </c:pt>
                      <c:pt idx="15166">
                        <c:v>172.8</c:v>
                      </c:pt>
                      <c:pt idx="15167">
                        <c:v>173.9</c:v>
                      </c:pt>
                      <c:pt idx="15168">
                        <c:v>174.7</c:v>
                      </c:pt>
                      <c:pt idx="15169">
                        <c:v>173.7</c:v>
                      </c:pt>
                      <c:pt idx="15170">
                        <c:v>172.6</c:v>
                      </c:pt>
                      <c:pt idx="15171">
                        <c:v>172.3</c:v>
                      </c:pt>
                      <c:pt idx="15172">
                        <c:v>175.5</c:v>
                      </c:pt>
                      <c:pt idx="15173">
                        <c:v>172.4</c:v>
                      </c:pt>
                      <c:pt idx="15174">
                        <c:v>171.5</c:v>
                      </c:pt>
                      <c:pt idx="15175">
                        <c:v>173.6</c:v>
                      </c:pt>
                      <c:pt idx="15176">
                        <c:v>173.9</c:v>
                      </c:pt>
                      <c:pt idx="15177">
                        <c:v>173.4</c:v>
                      </c:pt>
                      <c:pt idx="15178">
                        <c:v>173.4</c:v>
                      </c:pt>
                      <c:pt idx="15179">
                        <c:v>174.4</c:v>
                      </c:pt>
                      <c:pt idx="15180">
                        <c:v>173.6</c:v>
                      </c:pt>
                      <c:pt idx="15181">
                        <c:v>172.7</c:v>
                      </c:pt>
                      <c:pt idx="15182">
                        <c:v>173</c:v>
                      </c:pt>
                      <c:pt idx="15183">
                        <c:v>172.8</c:v>
                      </c:pt>
                      <c:pt idx="15184">
                        <c:v>175.1</c:v>
                      </c:pt>
                      <c:pt idx="15185">
                        <c:v>174.3</c:v>
                      </c:pt>
                      <c:pt idx="15186">
                        <c:v>174.7</c:v>
                      </c:pt>
                      <c:pt idx="15187">
                        <c:v>174.5</c:v>
                      </c:pt>
                      <c:pt idx="15188">
                        <c:v>174.8</c:v>
                      </c:pt>
                      <c:pt idx="15189">
                        <c:v>174</c:v>
                      </c:pt>
                      <c:pt idx="15190">
                        <c:v>174</c:v>
                      </c:pt>
                      <c:pt idx="15191">
                        <c:v>174.6</c:v>
                      </c:pt>
                      <c:pt idx="15192">
                        <c:v>174.2</c:v>
                      </c:pt>
                      <c:pt idx="15193">
                        <c:v>173.6</c:v>
                      </c:pt>
                      <c:pt idx="15194">
                        <c:v>173.1</c:v>
                      </c:pt>
                      <c:pt idx="15195">
                        <c:v>175.5</c:v>
                      </c:pt>
                      <c:pt idx="15196">
                        <c:v>176.3</c:v>
                      </c:pt>
                      <c:pt idx="15197">
                        <c:v>174.5</c:v>
                      </c:pt>
                      <c:pt idx="15198">
                        <c:v>174.7</c:v>
                      </c:pt>
                      <c:pt idx="15199">
                        <c:v>176</c:v>
                      </c:pt>
                      <c:pt idx="15200">
                        <c:v>174.8</c:v>
                      </c:pt>
                      <c:pt idx="15201">
                        <c:v>175</c:v>
                      </c:pt>
                      <c:pt idx="15202">
                        <c:v>173.8</c:v>
                      </c:pt>
                      <c:pt idx="15203">
                        <c:v>175.6</c:v>
                      </c:pt>
                      <c:pt idx="15204">
                        <c:v>174.6</c:v>
                      </c:pt>
                      <c:pt idx="15205">
                        <c:v>173.4</c:v>
                      </c:pt>
                      <c:pt idx="15206">
                        <c:v>174.7</c:v>
                      </c:pt>
                      <c:pt idx="15207">
                        <c:v>175.6</c:v>
                      </c:pt>
                      <c:pt idx="15208">
                        <c:v>173.5</c:v>
                      </c:pt>
                      <c:pt idx="15209">
                        <c:v>173.2</c:v>
                      </c:pt>
                      <c:pt idx="15210">
                        <c:v>174.8</c:v>
                      </c:pt>
                      <c:pt idx="15211">
                        <c:v>175.3</c:v>
                      </c:pt>
                      <c:pt idx="15212">
                        <c:v>172.8</c:v>
                      </c:pt>
                      <c:pt idx="15213">
                        <c:v>171.4</c:v>
                      </c:pt>
                      <c:pt idx="15214">
                        <c:v>175.3</c:v>
                      </c:pt>
                      <c:pt idx="15215">
                        <c:v>174.9</c:v>
                      </c:pt>
                      <c:pt idx="15216">
                        <c:v>174.4</c:v>
                      </c:pt>
                      <c:pt idx="15217">
                        <c:v>173.7</c:v>
                      </c:pt>
                      <c:pt idx="15218">
                        <c:v>175.8</c:v>
                      </c:pt>
                      <c:pt idx="15219">
                        <c:v>175.5</c:v>
                      </c:pt>
                      <c:pt idx="15220">
                        <c:v>174.6</c:v>
                      </c:pt>
                      <c:pt idx="15221">
                        <c:v>172.6</c:v>
                      </c:pt>
                      <c:pt idx="15222">
                        <c:v>173.4</c:v>
                      </c:pt>
                      <c:pt idx="15223">
                        <c:v>173.4</c:v>
                      </c:pt>
                      <c:pt idx="15224">
                        <c:v>172.5</c:v>
                      </c:pt>
                      <c:pt idx="15225">
                        <c:v>172.5</c:v>
                      </c:pt>
                      <c:pt idx="15226">
                        <c:v>173.6</c:v>
                      </c:pt>
                      <c:pt idx="15227">
                        <c:v>174.6</c:v>
                      </c:pt>
                      <c:pt idx="15228">
                        <c:v>171.5</c:v>
                      </c:pt>
                      <c:pt idx="15229">
                        <c:v>174.4</c:v>
                      </c:pt>
                      <c:pt idx="15230">
                        <c:v>175.5</c:v>
                      </c:pt>
                      <c:pt idx="15231">
                        <c:v>173.4</c:v>
                      </c:pt>
                      <c:pt idx="15232">
                        <c:v>172</c:v>
                      </c:pt>
                      <c:pt idx="15233">
                        <c:v>172.5</c:v>
                      </c:pt>
                      <c:pt idx="15234">
                        <c:v>175.1</c:v>
                      </c:pt>
                      <c:pt idx="15235">
                        <c:v>173.3</c:v>
                      </c:pt>
                      <c:pt idx="15236">
                        <c:v>171.7</c:v>
                      </c:pt>
                      <c:pt idx="15237">
                        <c:v>172.5</c:v>
                      </c:pt>
                      <c:pt idx="15238">
                        <c:v>175.6</c:v>
                      </c:pt>
                      <c:pt idx="15239">
                        <c:v>171.7</c:v>
                      </c:pt>
                      <c:pt idx="15240">
                        <c:v>171.6</c:v>
                      </c:pt>
                      <c:pt idx="15241">
                        <c:v>174</c:v>
                      </c:pt>
                      <c:pt idx="15242">
                        <c:v>174.4</c:v>
                      </c:pt>
                      <c:pt idx="15243">
                        <c:v>171.5</c:v>
                      </c:pt>
                      <c:pt idx="15244">
                        <c:v>173.1</c:v>
                      </c:pt>
                      <c:pt idx="15245">
                        <c:v>174.7</c:v>
                      </c:pt>
                      <c:pt idx="15246">
                        <c:v>174.1</c:v>
                      </c:pt>
                      <c:pt idx="15247">
                        <c:v>173</c:v>
                      </c:pt>
                      <c:pt idx="15248">
                        <c:v>174</c:v>
                      </c:pt>
                      <c:pt idx="15249">
                        <c:v>174</c:v>
                      </c:pt>
                      <c:pt idx="15250">
                        <c:v>173.5</c:v>
                      </c:pt>
                      <c:pt idx="15251">
                        <c:v>175</c:v>
                      </c:pt>
                      <c:pt idx="15252">
                        <c:v>173.3</c:v>
                      </c:pt>
                      <c:pt idx="15253">
                        <c:v>173.6</c:v>
                      </c:pt>
                      <c:pt idx="15254">
                        <c:v>173.5</c:v>
                      </c:pt>
                      <c:pt idx="15255">
                        <c:v>174</c:v>
                      </c:pt>
                      <c:pt idx="15256">
                        <c:v>173.6</c:v>
                      </c:pt>
                      <c:pt idx="15257">
                        <c:v>172.5</c:v>
                      </c:pt>
                      <c:pt idx="15258">
                        <c:v>173</c:v>
                      </c:pt>
                      <c:pt idx="15259">
                        <c:v>173.9</c:v>
                      </c:pt>
                      <c:pt idx="15260">
                        <c:v>171.8</c:v>
                      </c:pt>
                      <c:pt idx="15261">
                        <c:v>173.6</c:v>
                      </c:pt>
                      <c:pt idx="15262">
                        <c:v>172</c:v>
                      </c:pt>
                      <c:pt idx="15263">
                        <c:v>174.1</c:v>
                      </c:pt>
                      <c:pt idx="15264">
                        <c:v>171.8</c:v>
                      </c:pt>
                      <c:pt idx="15265">
                        <c:v>172.5</c:v>
                      </c:pt>
                      <c:pt idx="15266">
                        <c:v>173.9</c:v>
                      </c:pt>
                      <c:pt idx="15267">
                        <c:v>174.2</c:v>
                      </c:pt>
                      <c:pt idx="15268">
                        <c:v>171.3</c:v>
                      </c:pt>
                      <c:pt idx="15269">
                        <c:v>173.9</c:v>
                      </c:pt>
                      <c:pt idx="15270">
                        <c:v>175.3</c:v>
                      </c:pt>
                      <c:pt idx="15271">
                        <c:v>174.5</c:v>
                      </c:pt>
                      <c:pt idx="15272">
                        <c:v>173.8</c:v>
                      </c:pt>
                      <c:pt idx="15273">
                        <c:v>175.8</c:v>
                      </c:pt>
                      <c:pt idx="15274">
                        <c:v>174.6</c:v>
                      </c:pt>
                      <c:pt idx="15275">
                        <c:v>172.7</c:v>
                      </c:pt>
                      <c:pt idx="15276">
                        <c:v>172.3</c:v>
                      </c:pt>
                      <c:pt idx="15277">
                        <c:v>173.5</c:v>
                      </c:pt>
                      <c:pt idx="15278">
                        <c:v>173.3</c:v>
                      </c:pt>
                      <c:pt idx="15279">
                        <c:v>173.3</c:v>
                      </c:pt>
                      <c:pt idx="15280">
                        <c:v>173.1</c:v>
                      </c:pt>
                      <c:pt idx="15281">
                        <c:v>175.9</c:v>
                      </c:pt>
                      <c:pt idx="15282">
                        <c:v>174.3</c:v>
                      </c:pt>
                      <c:pt idx="15283">
                        <c:v>175.3</c:v>
                      </c:pt>
                      <c:pt idx="15284">
                        <c:v>173.4</c:v>
                      </c:pt>
                      <c:pt idx="15285">
                        <c:v>172.4</c:v>
                      </c:pt>
                      <c:pt idx="15286">
                        <c:v>173.7</c:v>
                      </c:pt>
                      <c:pt idx="15287">
                        <c:v>173.8</c:v>
                      </c:pt>
                      <c:pt idx="15288">
                        <c:v>173.9</c:v>
                      </c:pt>
                      <c:pt idx="15289">
                        <c:v>173</c:v>
                      </c:pt>
                      <c:pt idx="15290">
                        <c:v>177.5</c:v>
                      </c:pt>
                      <c:pt idx="15291">
                        <c:v>175.1</c:v>
                      </c:pt>
                      <c:pt idx="15292">
                        <c:v>172.3</c:v>
                      </c:pt>
                      <c:pt idx="15293">
                        <c:v>174.8</c:v>
                      </c:pt>
                      <c:pt idx="15294">
                        <c:v>174.3</c:v>
                      </c:pt>
                      <c:pt idx="15295">
                        <c:v>173.2</c:v>
                      </c:pt>
                      <c:pt idx="15296">
                        <c:v>172.6</c:v>
                      </c:pt>
                      <c:pt idx="15297">
                        <c:v>175</c:v>
                      </c:pt>
                      <c:pt idx="15298">
                        <c:v>174.9</c:v>
                      </c:pt>
                      <c:pt idx="15299">
                        <c:v>174.1</c:v>
                      </c:pt>
                      <c:pt idx="15300">
                        <c:v>173.2</c:v>
                      </c:pt>
                      <c:pt idx="15301">
                        <c:v>175.2</c:v>
                      </c:pt>
                      <c:pt idx="15302">
                        <c:v>173.7</c:v>
                      </c:pt>
                      <c:pt idx="15303">
                        <c:v>171.8</c:v>
                      </c:pt>
                      <c:pt idx="15304">
                        <c:v>174.1</c:v>
                      </c:pt>
                      <c:pt idx="15305">
                        <c:v>175.2</c:v>
                      </c:pt>
                      <c:pt idx="15306">
                        <c:v>174.5</c:v>
                      </c:pt>
                      <c:pt idx="15307">
                        <c:v>172.2</c:v>
                      </c:pt>
                      <c:pt idx="15308">
                        <c:v>173.7</c:v>
                      </c:pt>
                      <c:pt idx="15309">
                        <c:v>175.9</c:v>
                      </c:pt>
                      <c:pt idx="15310">
                        <c:v>173.8</c:v>
                      </c:pt>
                      <c:pt idx="15311">
                        <c:v>173.5</c:v>
                      </c:pt>
                      <c:pt idx="15312">
                        <c:v>173.7</c:v>
                      </c:pt>
                      <c:pt idx="15313">
                        <c:v>174.2</c:v>
                      </c:pt>
                      <c:pt idx="15314">
                        <c:v>174</c:v>
                      </c:pt>
                      <c:pt idx="15315">
                        <c:v>174.9</c:v>
                      </c:pt>
                      <c:pt idx="15316">
                        <c:v>172.9</c:v>
                      </c:pt>
                      <c:pt idx="15317">
                        <c:v>173.1</c:v>
                      </c:pt>
                      <c:pt idx="15318">
                        <c:v>173.8</c:v>
                      </c:pt>
                      <c:pt idx="15319">
                        <c:v>172.6</c:v>
                      </c:pt>
                      <c:pt idx="15320">
                        <c:v>174.8</c:v>
                      </c:pt>
                      <c:pt idx="15321">
                        <c:v>175.2</c:v>
                      </c:pt>
                      <c:pt idx="15322">
                        <c:v>176.6</c:v>
                      </c:pt>
                      <c:pt idx="15323">
                        <c:v>174.6</c:v>
                      </c:pt>
                      <c:pt idx="15324">
                        <c:v>174</c:v>
                      </c:pt>
                      <c:pt idx="15325">
                        <c:v>173.8</c:v>
                      </c:pt>
                      <c:pt idx="15326">
                        <c:v>173.6</c:v>
                      </c:pt>
                      <c:pt idx="15327">
                        <c:v>173.2</c:v>
                      </c:pt>
                      <c:pt idx="15328">
                        <c:v>174.1</c:v>
                      </c:pt>
                      <c:pt idx="15329">
                        <c:v>173.5</c:v>
                      </c:pt>
                      <c:pt idx="15330">
                        <c:v>174.3</c:v>
                      </c:pt>
                      <c:pt idx="15331">
                        <c:v>173.4</c:v>
                      </c:pt>
                      <c:pt idx="15332">
                        <c:v>173.7</c:v>
                      </c:pt>
                      <c:pt idx="15333">
                        <c:v>175.5</c:v>
                      </c:pt>
                      <c:pt idx="15334">
                        <c:v>174.1</c:v>
                      </c:pt>
                      <c:pt idx="15335">
                        <c:v>173.1</c:v>
                      </c:pt>
                      <c:pt idx="15336">
                        <c:v>173.6</c:v>
                      </c:pt>
                      <c:pt idx="15337">
                        <c:v>175.3</c:v>
                      </c:pt>
                      <c:pt idx="15338">
                        <c:v>173.2</c:v>
                      </c:pt>
                      <c:pt idx="15339">
                        <c:v>172.4</c:v>
                      </c:pt>
                      <c:pt idx="15340">
                        <c:v>175.7</c:v>
                      </c:pt>
                      <c:pt idx="15341">
                        <c:v>175.3</c:v>
                      </c:pt>
                      <c:pt idx="15342">
                        <c:v>174</c:v>
                      </c:pt>
                      <c:pt idx="15343">
                        <c:v>172.3</c:v>
                      </c:pt>
                      <c:pt idx="15344">
                        <c:v>174.9</c:v>
                      </c:pt>
                      <c:pt idx="15345">
                        <c:v>174.1</c:v>
                      </c:pt>
                      <c:pt idx="15346">
                        <c:v>175.7</c:v>
                      </c:pt>
                      <c:pt idx="15347">
                        <c:v>174.4</c:v>
                      </c:pt>
                      <c:pt idx="15348">
                        <c:v>172.6</c:v>
                      </c:pt>
                      <c:pt idx="15349">
                        <c:v>174.8</c:v>
                      </c:pt>
                      <c:pt idx="15350">
                        <c:v>176</c:v>
                      </c:pt>
                      <c:pt idx="15351">
                        <c:v>175.4</c:v>
                      </c:pt>
                      <c:pt idx="15352">
                        <c:v>173.4</c:v>
                      </c:pt>
                      <c:pt idx="15353">
                        <c:v>175.8</c:v>
                      </c:pt>
                      <c:pt idx="15354">
                        <c:v>175.3</c:v>
                      </c:pt>
                      <c:pt idx="15355">
                        <c:v>172.8</c:v>
                      </c:pt>
                      <c:pt idx="15356">
                        <c:v>176.2</c:v>
                      </c:pt>
                      <c:pt idx="15357">
                        <c:v>175.1</c:v>
                      </c:pt>
                      <c:pt idx="15358">
                        <c:v>175</c:v>
                      </c:pt>
                      <c:pt idx="15359">
                        <c:v>173.1</c:v>
                      </c:pt>
                      <c:pt idx="15360">
                        <c:v>175.5</c:v>
                      </c:pt>
                      <c:pt idx="15361">
                        <c:v>175.5</c:v>
                      </c:pt>
                      <c:pt idx="15362">
                        <c:v>174.6</c:v>
                      </c:pt>
                      <c:pt idx="15363">
                        <c:v>174.2</c:v>
                      </c:pt>
                      <c:pt idx="15364">
                        <c:v>174.6</c:v>
                      </c:pt>
                      <c:pt idx="15365">
                        <c:v>176.2</c:v>
                      </c:pt>
                      <c:pt idx="15366">
                        <c:v>174.3</c:v>
                      </c:pt>
                      <c:pt idx="15367">
                        <c:v>175.2</c:v>
                      </c:pt>
                      <c:pt idx="15368">
                        <c:v>176.8</c:v>
                      </c:pt>
                      <c:pt idx="15369">
                        <c:v>175.4</c:v>
                      </c:pt>
                      <c:pt idx="15370">
                        <c:v>174.2</c:v>
                      </c:pt>
                      <c:pt idx="15371">
                        <c:v>173.9</c:v>
                      </c:pt>
                      <c:pt idx="15372">
                        <c:v>174.4</c:v>
                      </c:pt>
                      <c:pt idx="15373">
                        <c:v>173.7</c:v>
                      </c:pt>
                      <c:pt idx="15374">
                        <c:v>173.6</c:v>
                      </c:pt>
                      <c:pt idx="15375">
                        <c:v>175.4</c:v>
                      </c:pt>
                      <c:pt idx="15376">
                        <c:v>173.4</c:v>
                      </c:pt>
                      <c:pt idx="15377">
                        <c:v>173.3</c:v>
                      </c:pt>
                      <c:pt idx="15378">
                        <c:v>173.7</c:v>
                      </c:pt>
                      <c:pt idx="15379">
                        <c:v>172.9</c:v>
                      </c:pt>
                      <c:pt idx="15380">
                        <c:v>174.5</c:v>
                      </c:pt>
                      <c:pt idx="15381">
                        <c:v>173.2</c:v>
                      </c:pt>
                      <c:pt idx="15382">
                        <c:v>174.4</c:v>
                      </c:pt>
                      <c:pt idx="15383">
                        <c:v>174.6</c:v>
                      </c:pt>
                      <c:pt idx="15384">
                        <c:v>175.7</c:v>
                      </c:pt>
                      <c:pt idx="15385">
                        <c:v>175.2</c:v>
                      </c:pt>
                      <c:pt idx="15386">
                        <c:v>173.9</c:v>
                      </c:pt>
                      <c:pt idx="15387">
                        <c:v>174.2</c:v>
                      </c:pt>
                      <c:pt idx="15388">
                        <c:v>173.8</c:v>
                      </c:pt>
                      <c:pt idx="15389">
                        <c:v>174.2</c:v>
                      </c:pt>
                      <c:pt idx="15390">
                        <c:v>173.2</c:v>
                      </c:pt>
                      <c:pt idx="15391">
                        <c:v>173.1</c:v>
                      </c:pt>
                      <c:pt idx="15392">
                        <c:v>175.3</c:v>
                      </c:pt>
                      <c:pt idx="15393">
                        <c:v>174.9</c:v>
                      </c:pt>
                      <c:pt idx="15394">
                        <c:v>174.5</c:v>
                      </c:pt>
                      <c:pt idx="15395">
                        <c:v>173.2</c:v>
                      </c:pt>
                      <c:pt idx="15396">
                        <c:v>175.4</c:v>
                      </c:pt>
                      <c:pt idx="15397">
                        <c:v>173.3</c:v>
                      </c:pt>
                      <c:pt idx="15398">
                        <c:v>173.1</c:v>
                      </c:pt>
                      <c:pt idx="15399">
                        <c:v>174.8</c:v>
                      </c:pt>
                      <c:pt idx="15400">
                        <c:v>176.1</c:v>
                      </c:pt>
                      <c:pt idx="15401">
                        <c:v>173.3</c:v>
                      </c:pt>
                      <c:pt idx="15402">
                        <c:v>173.5</c:v>
                      </c:pt>
                      <c:pt idx="15403">
                        <c:v>176.1</c:v>
                      </c:pt>
                      <c:pt idx="15404">
                        <c:v>175.1</c:v>
                      </c:pt>
                      <c:pt idx="15405">
                        <c:v>175.4</c:v>
                      </c:pt>
                      <c:pt idx="15406">
                        <c:v>174.9</c:v>
                      </c:pt>
                      <c:pt idx="15407">
                        <c:v>174</c:v>
                      </c:pt>
                      <c:pt idx="15408">
                        <c:v>174.5</c:v>
                      </c:pt>
                      <c:pt idx="15409">
                        <c:v>174.9</c:v>
                      </c:pt>
                      <c:pt idx="15410">
                        <c:v>173.4</c:v>
                      </c:pt>
                      <c:pt idx="15411">
                        <c:v>175.5</c:v>
                      </c:pt>
                      <c:pt idx="15412">
                        <c:v>174.2</c:v>
                      </c:pt>
                      <c:pt idx="15413">
                        <c:v>174</c:v>
                      </c:pt>
                      <c:pt idx="15414">
                        <c:v>174.6</c:v>
                      </c:pt>
                      <c:pt idx="15415">
                        <c:v>173.7</c:v>
                      </c:pt>
                      <c:pt idx="15416">
                        <c:v>175.1</c:v>
                      </c:pt>
                      <c:pt idx="15417">
                        <c:v>175</c:v>
                      </c:pt>
                      <c:pt idx="15418">
                        <c:v>171.6</c:v>
                      </c:pt>
                      <c:pt idx="15419">
                        <c:v>173.5</c:v>
                      </c:pt>
                      <c:pt idx="15420">
                        <c:v>174.9</c:v>
                      </c:pt>
                      <c:pt idx="15421">
                        <c:v>173.4</c:v>
                      </c:pt>
                      <c:pt idx="15422">
                        <c:v>172.7</c:v>
                      </c:pt>
                      <c:pt idx="15423">
                        <c:v>173.5</c:v>
                      </c:pt>
                      <c:pt idx="15424">
                        <c:v>172.1</c:v>
                      </c:pt>
                      <c:pt idx="15425">
                        <c:v>173.8</c:v>
                      </c:pt>
                      <c:pt idx="15426">
                        <c:v>172.7</c:v>
                      </c:pt>
                      <c:pt idx="15427">
                        <c:v>176.4</c:v>
                      </c:pt>
                      <c:pt idx="15428">
                        <c:v>175.4</c:v>
                      </c:pt>
                      <c:pt idx="15429">
                        <c:v>171.3</c:v>
                      </c:pt>
                      <c:pt idx="15430">
                        <c:v>173.6</c:v>
                      </c:pt>
                      <c:pt idx="15431">
                        <c:v>175.9</c:v>
                      </c:pt>
                      <c:pt idx="15432">
                        <c:v>171.7</c:v>
                      </c:pt>
                      <c:pt idx="15433">
                        <c:v>173</c:v>
                      </c:pt>
                      <c:pt idx="15434">
                        <c:v>174</c:v>
                      </c:pt>
                      <c:pt idx="15435">
                        <c:v>173.6</c:v>
                      </c:pt>
                      <c:pt idx="15436">
                        <c:v>173.3</c:v>
                      </c:pt>
                      <c:pt idx="15437">
                        <c:v>173.8</c:v>
                      </c:pt>
                      <c:pt idx="15438">
                        <c:v>173.3</c:v>
                      </c:pt>
                      <c:pt idx="15439">
                        <c:v>174.7</c:v>
                      </c:pt>
                      <c:pt idx="15440">
                        <c:v>173.4</c:v>
                      </c:pt>
                      <c:pt idx="15441">
                        <c:v>172.5</c:v>
                      </c:pt>
                      <c:pt idx="15442">
                        <c:v>173</c:v>
                      </c:pt>
                      <c:pt idx="15443">
                        <c:v>173.6</c:v>
                      </c:pt>
                      <c:pt idx="15444">
                        <c:v>174.7</c:v>
                      </c:pt>
                      <c:pt idx="15445">
                        <c:v>174.1</c:v>
                      </c:pt>
                      <c:pt idx="15446">
                        <c:v>173.9</c:v>
                      </c:pt>
                      <c:pt idx="15447">
                        <c:v>174.6</c:v>
                      </c:pt>
                      <c:pt idx="15448">
                        <c:v>172.7</c:v>
                      </c:pt>
                      <c:pt idx="15449">
                        <c:v>172.3</c:v>
                      </c:pt>
                      <c:pt idx="15450">
                        <c:v>173.6</c:v>
                      </c:pt>
                      <c:pt idx="15451">
                        <c:v>172.3</c:v>
                      </c:pt>
                      <c:pt idx="15452">
                        <c:v>173.8</c:v>
                      </c:pt>
                      <c:pt idx="15453">
                        <c:v>170.7</c:v>
                      </c:pt>
                      <c:pt idx="15454">
                        <c:v>173.4</c:v>
                      </c:pt>
                      <c:pt idx="15455">
                        <c:v>173.3</c:v>
                      </c:pt>
                      <c:pt idx="15456">
                        <c:v>172</c:v>
                      </c:pt>
                      <c:pt idx="15457">
                        <c:v>170.8</c:v>
                      </c:pt>
                      <c:pt idx="15458">
                        <c:v>172.1</c:v>
                      </c:pt>
                      <c:pt idx="15459">
                        <c:v>172.2</c:v>
                      </c:pt>
                      <c:pt idx="15460">
                        <c:v>169.9</c:v>
                      </c:pt>
                      <c:pt idx="15461">
                        <c:v>174.4</c:v>
                      </c:pt>
                      <c:pt idx="15462">
                        <c:v>173.1</c:v>
                      </c:pt>
                      <c:pt idx="15463">
                        <c:v>171</c:v>
                      </c:pt>
                      <c:pt idx="15464">
                        <c:v>170.9</c:v>
                      </c:pt>
                      <c:pt idx="15465">
                        <c:v>173.2</c:v>
                      </c:pt>
                      <c:pt idx="15466">
                        <c:v>171.8</c:v>
                      </c:pt>
                      <c:pt idx="15467">
                        <c:v>172.5</c:v>
                      </c:pt>
                      <c:pt idx="15468">
                        <c:v>173.4</c:v>
                      </c:pt>
                      <c:pt idx="15469">
                        <c:v>172.7</c:v>
                      </c:pt>
                      <c:pt idx="15470">
                        <c:v>172.7</c:v>
                      </c:pt>
                      <c:pt idx="15471">
                        <c:v>172.1</c:v>
                      </c:pt>
                      <c:pt idx="15472">
                        <c:v>170.4</c:v>
                      </c:pt>
                      <c:pt idx="15473">
                        <c:v>172.2</c:v>
                      </c:pt>
                      <c:pt idx="15474">
                        <c:v>171.7</c:v>
                      </c:pt>
                      <c:pt idx="15475">
                        <c:v>171.6</c:v>
                      </c:pt>
                      <c:pt idx="15476">
                        <c:v>172</c:v>
                      </c:pt>
                      <c:pt idx="15477">
                        <c:v>173.3</c:v>
                      </c:pt>
                      <c:pt idx="15478">
                        <c:v>171</c:v>
                      </c:pt>
                      <c:pt idx="15479">
                        <c:v>173.5</c:v>
                      </c:pt>
                      <c:pt idx="15480">
                        <c:v>173</c:v>
                      </c:pt>
                      <c:pt idx="15481">
                        <c:v>173.8</c:v>
                      </c:pt>
                      <c:pt idx="15482">
                        <c:v>172.5</c:v>
                      </c:pt>
                      <c:pt idx="15483">
                        <c:v>173.4</c:v>
                      </c:pt>
                      <c:pt idx="15484">
                        <c:v>172.9</c:v>
                      </c:pt>
                      <c:pt idx="15485">
                        <c:v>173.1</c:v>
                      </c:pt>
                      <c:pt idx="15486">
                        <c:v>171.2</c:v>
                      </c:pt>
                      <c:pt idx="15487">
                        <c:v>172.8</c:v>
                      </c:pt>
                      <c:pt idx="15488">
                        <c:v>174.2</c:v>
                      </c:pt>
                      <c:pt idx="15489">
                        <c:v>170.5</c:v>
                      </c:pt>
                      <c:pt idx="15490">
                        <c:v>174.1</c:v>
                      </c:pt>
                      <c:pt idx="15491">
                        <c:v>174.9</c:v>
                      </c:pt>
                      <c:pt idx="15492">
                        <c:v>172.6</c:v>
                      </c:pt>
                      <c:pt idx="15493">
                        <c:v>171.6</c:v>
                      </c:pt>
                      <c:pt idx="15494">
                        <c:v>173.4</c:v>
                      </c:pt>
                      <c:pt idx="15495">
                        <c:v>172.2</c:v>
                      </c:pt>
                      <c:pt idx="15496">
                        <c:v>171</c:v>
                      </c:pt>
                      <c:pt idx="15497">
                        <c:v>170.7</c:v>
                      </c:pt>
                      <c:pt idx="15498">
                        <c:v>169.5</c:v>
                      </c:pt>
                      <c:pt idx="15499">
                        <c:v>171.9</c:v>
                      </c:pt>
                      <c:pt idx="15500">
                        <c:v>170.4</c:v>
                      </c:pt>
                      <c:pt idx="15501">
                        <c:v>169.5</c:v>
                      </c:pt>
                      <c:pt idx="15502">
                        <c:v>171.3</c:v>
                      </c:pt>
                      <c:pt idx="15503">
                        <c:v>168.6</c:v>
                      </c:pt>
                      <c:pt idx="15504">
                        <c:v>168.6</c:v>
                      </c:pt>
                      <c:pt idx="15505">
                        <c:v>170.6</c:v>
                      </c:pt>
                      <c:pt idx="15506">
                        <c:v>168.6</c:v>
                      </c:pt>
                      <c:pt idx="15507">
                        <c:v>167.2</c:v>
                      </c:pt>
                      <c:pt idx="15508">
                        <c:v>169.5</c:v>
                      </c:pt>
                      <c:pt idx="15509">
                        <c:v>169.2</c:v>
                      </c:pt>
                      <c:pt idx="15510">
                        <c:v>169.8</c:v>
                      </c:pt>
                      <c:pt idx="15511">
                        <c:v>171.1</c:v>
                      </c:pt>
                      <c:pt idx="15512">
                        <c:v>169.8</c:v>
                      </c:pt>
                      <c:pt idx="15513">
                        <c:v>171.4</c:v>
                      </c:pt>
                      <c:pt idx="15514">
                        <c:v>171.6</c:v>
                      </c:pt>
                      <c:pt idx="15515">
                        <c:v>171.5</c:v>
                      </c:pt>
                      <c:pt idx="15516">
                        <c:v>173.9</c:v>
                      </c:pt>
                      <c:pt idx="15517">
                        <c:v>171.4</c:v>
                      </c:pt>
                      <c:pt idx="15518">
                        <c:v>171.2</c:v>
                      </c:pt>
                      <c:pt idx="15519">
                        <c:v>173.3</c:v>
                      </c:pt>
                      <c:pt idx="15520">
                        <c:v>172.1</c:v>
                      </c:pt>
                      <c:pt idx="15521">
                        <c:v>171.8</c:v>
                      </c:pt>
                      <c:pt idx="15522">
                        <c:v>170.8</c:v>
                      </c:pt>
                      <c:pt idx="15523">
                        <c:v>173.5</c:v>
                      </c:pt>
                      <c:pt idx="15524">
                        <c:v>171</c:v>
                      </c:pt>
                      <c:pt idx="15525">
                        <c:v>170.3</c:v>
                      </c:pt>
                      <c:pt idx="15526">
                        <c:v>173.8</c:v>
                      </c:pt>
                      <c:pt idx="15527">
                        <c:v>169.9</c:v>
                      </c:pt>
                      <c:pt idx="15528">
                        <c:v>176</c:v>
                      </c:pt>
                      <c:pt idx="15529">
                        <c:v>170.7</c:v>
                      </c:pt>
                      <c:pt idx="15530">
                        <c:v>172</c:v>
                      </c:pt>
                      <c:pt idx="15531">
                        <c:v>171.6</c:v>
                      </c:pt>
                      <c:pt idx="15532">
                        <c:v>171.3</c:v>
                      </c:pt>
                      <c:pt idx="15533">
                        <c:v>171.6</c:v>
                      </c:pt>
                      <c:pt idx="15534">
                        <c:v>173.1</c:v>
                      </c:pt>
                      <c:pt idx="15535">
                        <c:v>171.2</c:v>
                      </c:pt>
                      <c:pt idx="15536">
                        <c:v>169.4</c:v>
                      </c:pt>
                      <c:pt idx="15537">
                        <c:v>171.5</c:v>
                      </c:pt>
                      <c:pt idx="15538">
                        <c:v>170.7</c:v>
                      </c:pt>
                      <c:pt idx="15539">
                        <c:v>169.1</c:v>
                      </c:pt>
                      <c:pt idx="15540">
                        <c:v>166.7</c:v>
                      </c:pt>
                      <c:pt idx="15541">
                        <c:v>169.2</c:v>
                      </c:pt>
                      <c:pt idx="15542">
                        <c:v>170.5</c:v>
                      </c:pt>
                      <c:pt idx="15543">
                        <c:v>166</c:v>
                      </c:pt>
                      <c:pt idx="15544">
                        <c:v>168.5</c:v>
                      </c:pt>
                      <c:pt idx="15545">
                        <c:v>169.1</c:v>
                      </c:pt>
                      <c:pt idx="15546">
                        <c:v>165.8</c:v>
                      </c:pt>
                      <c:pt idx="15547">
                        <c:v>167.7</c:v>
                      </c:pt>
                      <c:pt idx="15548">
                        <c:v>167</c:v>
                      </c:pt>
                      <c:pt idx="15549">
                        <c:v>166.9</c:v>
                      </c:pt>
                      <c:pt idx="15550">
                        <c:v>163.9</c:v>
                      </c:pt>
                      <c:pt idx="15551">
                        <c:v>166.5</c:v>
                      </c:pt>
                      <c:pt idx="15552">
                        <c:v>166.3</c:v>
                      </c:pt>
                      <c:pt idx="15553">
                        <c:v>163</c:v>
                      </c:pt>
                      <c:pt idx="15554">
                        <c:v>166.1</c:v>
                      </c:pt>
                      <c:pt idx="15555">
                        <c:v>166.2</c:v>
                      </c:pt>
                      <c:pt idx="15556">
                        <c:v>167.7</c:v>
                      </c:pt>
                      <c:pt idx="15557">
                        <c:v>164.1</c:v>
                      </c:pt>
                      <c:pt idx="15558">
                        <c:v>163.9</c:v>
                      </c:pt>
                      <c:pt idx="15559">
                        <c:v>162.6</c:v>
                      </c:pt>
                      <c:pt idx="15560">
                        <c:v>162</c:v>
                      </c:pt>
                      <c:pt idx="15561">
                        <c:v>163.9</c:v>
                      </c:pt>
                      <c:pt idx="15562">
                        <c:v>165.5</c:v>
                      </c:pt>
                      <c:pt idx="15563">
                        <c:v>166.2</c:v>
                      </c:pt>
                      <c:pt idx="15564">
                        <c:v>165.4</c:v>
                      </c:pt>
                      <c:pt idx="15565">
                        <c:v>164.9</c:v>
                      </c:pt>
                      <c:pt idx="15566">
                        <c:v>163.30000000000001</c:v>
                      </c:pt>
                      <c:pt idx="15567">
                        <c:v>160.9</c:v>
                      </c:pt>
                      <c:pt idx="15568">
                        <c:v>160.4</c:v>
                      </c:pt>
                      <c:pt idx="15569">
                        <c:v>161.80000000000001</c:v>
                      </c:pt>
                      <c:pt idx="15570">
                        <c:v>161.4</c:v>
                      </c:pt>
                      <c:pt idx="15571">
                        <c:v>162.9</c:v>
                      </c:pt>
                      <c:pt idx="15572">
                        <c:v>161</c:v>
                      </c:pt>
                      <c:pt idx="15573">
                        <c:v>162.5</c:v>
                      </c:pt>
                      <c:pt idx="15574">
                        <c:v>162.1</c:v>
                      </c:pt>
                      <c:pt idx="15575">
                        <c:v>161.9</c:v>
                      </c:pt>
                      <c:pt idx="15576">
                        <c:v>162.6</c:v>
                      </c:pt>
                      <c:pt idx="15577">
                        <c:v>162.9</c:v>
                      </c:pt>
                      <c:pt idx="15578">
                        <c:v>160.80000000000001</c:v>
                      </c:pt>
                      <c:pt idx="15579">
                        <c:v>159.80000000000001</c:v>
                      </c:pt>
                      <c:pt idx="15580">
                        <c:v>161.4</c:v>
                      </c:pt>
                      <c:pt idx="15581">
                        <c:v>160.30000000000001</c:v>
                      </c:pt>
                      <c:pt idx="15582">
                        <c:v>160.6</c:v>
                      </c:pt>
                      <c:pt idx="15583">
                        <c:v>160.6</c:v>
                      </c:pt>
                      <c:pt idx="15584">
                        <c:v>160.69999999999999</c:v>
                      </c:pt>
                      <c:pt idx="15585">
                        <c:v>161.1</c:v>
                      </c:pt>
                      <c:pt idx="15586">
                        <c:v>160.30000000000001</c:v>
                      </c:pt>
                      <c:pt idx="15587">
                        <c:v>159.69999999999999</c:v>
                      </c:pt>
                      <c:pt idx="15588">
                        <c:v>161.4</c:v>
                      </c:pt>
                      <c:pt idx="15589">
                        <c:v>160.30000000000001</c:v>
                      </c:pt>
                      <c:pt idx="15590">
                        <c:v>160.19999999999999</c:v>
                      </c:pt>
                      <c:pt idx="15591">
                        <c:v>161.69999999999999</c:v>
                      </c:pt>
                      <c:pt idx="15592">
                        <c:v>160.69999999999999</c:v>
                      </c:pt>
                      <c:pt idx="15593">
                        <c:v>159.6</c:v>
                      </c:pt>
                      <c:pt idx="15594">
                        <c:v>163.19999999999999</c:v>
                      </c:pt>
                      <c:pt idx="15595">
                        <c:v>161.30000000000001</c:v>
                      </c:pt>
                      <c:pt idx="15596">
                        <c:v>160.80000000000001</c:v>
                      </c:pt>
                      <c:pt idx="15597">
                        <c:v>160.1</c:v>
                      </c:pt>
                      <c:pt idx="15598">
                        <c:v>160.1</c:v>
                      </c:pt>
                      <c:pt idx="15599">
                        <c:v>161.30000000000001</c:v>
                      </c:pt>
                      <c:pt idx="15600">
                        <c:v>160.69999999999999</c:v>
                      </c:pt>
                      <c:pt idx="15601">
                        <c:v>159.4</c:v>
                      </c:pt>
                      <c:pt idx="15602">
                        <c:v>161.80000000000001</c:v>
                      </c:pt>
                      <c:pt idx="15603">
                        <c:v>159.80000000000001</c:v>
                      </c:pt>
                      <c:pt idx="15604">
                        <c:v>159.80000000000001</c:v>
                      </c:pt>
                      <c:pt idx="15605">
                        <c:v>159.1</c:v>
                      </c:pt>
                      <c:pt idx="15606">
                        <c:v>158.5</c:v>
                      </c:pt>
                      <c:pt idx="15607">
                        <c:v>162.4</c:v>
                      </c:pt>
                      <c:pt idx="15608">
                        <c:v>159.80000000000001</c:v>
                      </c:pt>
                      <c:pt idx="15609">
                        <c:v>160.30000000000001</c:v>
                      </c:pt>
                      <c:pt idx="15610">
                        <c:v>160</c:v>
                      </c:pt>
                      <c:pt idx="15611">
                        <c:v>160.69999999999999</c:v>
                      </c:pt>
                      <c:pt idx="15612">
                        <c:v>160.5</c:v>
                      </c:pt>
                      <c:pt idx="15613">
                        <c:v>159.9</c:v>
                      </c:pt>
                      <c:pt idx="15614">
                        <c:v>160.9</c:v>
                      </c:pt>
                      <c:pt idx="15615">
                        <c:v>160.69999999999999</c:v>
                      </c:pt>
                      <c:pt idx="15616">
                        <c:v>158.5</c:v>
                      </c:pt>
                      <c:pt idx="15617">
                        <c:v>156.69999999999999</c:v>
                      </c:pt>
                      <c:pt idx="15618">
                        <c:v>158.6</c:v>
                      </c:pt>
                      <c:pt idx="15619">
                        <c:v>158.1</c:v>
                      </c:pt>
                      <c:pt idx="15620">
                        <c:v>156.69999999999999</c:v>
                      </c:pt>
                      <c:pt idx="15621">
                        <c:v>158.19999999999999</c:v>
                      </c:pt>
                      <c:pt idx="15622">
                        <c:v>159</c:v>
                      </c:pt>
                      <c:pt idx="15623">
                        <c:v>157.9</c:v>
                      </c:pt>
                      <c:pt idx="15624">
                        <c:v>156.5</c:v>
                      </c:pt>
                      <c:pt idx="15625">
                        <c:v>159</c:v>
                      </c:pt>
                      <c:pt idx="15626">
                        <c:v>156.9</c:v>
                      </c:pt>
                      <c:pt idx="15627">
                        <c:v>156.5</c:v>
                      </c:pt>
                      <c:pt idx="15628">
                        <c:v>156.19999999999999</c:v>
                      </c:pt>
                      <c:pt idx="15629">
                        <c:v>156.69999999999999</c:v>
                      </c:pt>
                      <c:pt idx="15630">
                        <c:v>157.1</c:v>
                      </c:pt>
                      <c:pt idx="15631">
                        <c:v>157</c:v>
                      </c:pt>
                      <c:pt idx="15632">
                        <c:v>157.4</c:v>
                      </c:pt>
                      <c:pt idx="15633">
                        <c:v>157.80000000000001</c:v>
                      </c:pt>
                      <c:pt idx="15634">
                        <c:v>158.1</c:v>
                      </c:pt>
                      <c:pt idx="15635">
                        <c:v>156.1</c:v>
                      </c:pt>
                      <c:pt idx="15636">
                        <c:v>156.5</c:v>
                      </c:pt>
                      <c:pt idx="15637">
                        <c:v>157.19999999999999</c:v>
                      </c:pt>
                      <c:pt idx="15638">
                        <c:v>155.4</c:v>
                      </c:pt>
                      <c:pt idx="15639">
                        <c:v>151.80000000000001</c:v>
                      </c:pt>
                      <c:pt idx="15640">
                        <c:v>152.19999999999999</c:v>
                      </c:pt>
                      <c:pt idx="15641">
                        <c:v>154</c:v>
                      </c:pt>
                      <c:pt idx="15642">
                        <c:v>150.4</c:v>
                      </c:pt>
                      <c:pt idx="15643">
                        <c:v>153</c:v>
                      </c:pt>
                      <c:pt idx="15644">
                        <c:v>153</c:v>
                      </c:pt>
                      <c:pt idx="15645">
                        <c:v>153</c:v>
                      </c:pt>
                      <c:pt idx="15646">
                        <c:v>151.5</c:v>
                      </c:pt>
                      <c:pt idx="15647">
                        <c:v>150.69999999999999</c:v>
                      </c:pt>
                      <c:pt idx="15648">
                        <c:v>151.19999999999999</c:v>
                      </c:pt>
                      <c:pt idx="15649">
                        <c:v>151.30000000000001</c:v>
                      </c:pt>
                      <c:pt idx="15650">
                        <c:v>150.4</c:v>
                      </c:pt>
                      <c:pt idx="15651">
                        <c:v>152.4</c:v>
                      </c:pt>
                      <c:pt idx="15652">
                        <c:v>152.80000000000001</c:v>
                      </c:pt>
                      <c:pt idx="15653">
                        <c:v>153.19999999999999</c:v>
                      </c:pt>
                      <c:pt idx="15654">
                        <c:v>150.30000000000001</c:v>
                      </c:pt>
                      <c:pt idx="15655">
                        <c:v>150.69999999999999</c:v>
                      </c:pt>
                      <c:pt idx="15656">
                        <c:v>151.9</c:v>
                      </c:pt>
                      <c:pt idx="15657">
                        <c:v>151.80000000000001</c:v>
                      </c:pt>
                      <c:pt idx="15658">
                        <c:v>148.5</c:v>
                      </c:pt>
                      <c:pt idx="15659">
                        <c:v>148.19999999999999</c:v>
                      </c:pt>
                      <c:pt idx="15660">
                        <c:v>146.9</c:v>
                      </c:pt>
                      <c:pt idx="15661">
                        <c:v>147.5</c:v>
                      </c:pt>
                      <c:pt idx="15662">
                        <c:v>148.1</c:v>
                      </c:pt>
                      <c:pt idx="15663">
                        <c:v>147.69999999999999</c:v>
                      </c:pt>
                      <c:pt idx="15664">
                        <c:v>147.5</c:v>
                      </c:pt>
                      <c:pt idx="15665">
                        <c:v>147.4</c:v>
                      </c:pt>
                      <c:pt idx="15666">
                        <c:v>145.4</c:v>
                      </c:pt>
                      <c:pt idx="15667">
                        <c:v>147.19999999999999</c:v>
                      </c:pt>
                      <c:pt idx="15668">
                        <c:v>145.5</c:v>
                      </c:pt>
                      <c:pt idx="15669">
                        <c:v>144.4</c:v>
                      </c:pt>
                      <c:pt idx="15670">
                        <c:v>143.6</c:v>
                      </c:pt>
                      <c:pt idx="15671">
                        <c:v>146.6</c:v>
                      </c:pt>
                      <c:pt idx="15672">
                        <c:v>145.80000000000001</c:v>
                      </c:pt>
                      <c:pt idx="15673">
                        <c:v>145.69999999999999</c:v>
                      </c:pt>
                      <c:pt idx="15674">
                        <c:v>145.4</c:v>
                      </c:pt>
                      <c:pt idx="15675">
                        <c:v>143.19999999999999</c:v>
                      </c:pt>
                      <c:pt idx="15676">
                        <c:v>146</c:v>
                      </c:pt>
                      <c:pt idx="15677">
                        <c:v>144.5</c:v>
                      </c:pt>
                      <c:pt idx="15678">
                        <c:v>142.4</c:v>
                      </c:pt>
                      <c:pt idx="15679">
                        <c:v>145.1</c:v>
                      </c:pt>
                      <c:pt idx="15680">
                        <c:v>143.80000000000001</c:v>
                      </c:pt>
                      <c:pt idx="15681">
                        <c:v>144.9</c:v>
                      </c:pt>
                      <c:pt idx="15682">
                        <c:v>142.69999999999999</c:v>
                      </c:pt>
                      <c:pt idx="15683">
                        <c:v>144.4</c:v>
                      </c:pt>
                      <c:pt idx="15684">
                        <c:v>142.9</c:v>
                      </c:pt>
                      <c:pt idx="15685">
                        <c:v>142.30000000000001</c:v>
                      </c:pt>
                      <c:pt idx="15686">
                        <c:v>143.1</c:v>
                      </c:pt>
                      <c:pt idx="15687">
                        <c:v>143.19999999999999</c:v>
                      </c:pt>
                      <c:pt idx="15688">
                        <c:v>141.9</c:v>
                      </c:pt>
                      <c:pt idx="15689">
                        <c:v>141.5</c:v>
                      </c:pt>
                      <c:pt idx="15690">
                        <c:v>141.4</c:v>
                      </c:pt>
                      <c:pt idx="15691">
                        <c:v>143</c:v>
                      </c:pt>
                      <c:pt idx="15692">
                        <c:v>142.9</c:v>
                      </c:pt>
                      <c:pt idx="15693">
                        <c:v>140.19999999999999</c:v>
                      </c:pt>
                      <c:pt idx="15694">
                        <c:v>142</c:v>
                      </c:pt>
                      <c:pt idx="15695">
                        <c:v>142</c:v>
                      </c:pt>
                      <c:pt idx="15696">
                        <c:v>139.4</c:v>
                      </c:pt>
                      <c:pt idx="15697">
                        <c:v>139.19999999999999</c:v>
                      </c:pt>
                      <c:pt idx="15698">
                        <c:v>142.6</c:v>
                      </c:pt>
                      <c:pt idx="15699">
                        <c:v>142.1</c:v>
                      </c:pt>
                      <c:pt idx="15700">
                        <c:v>140.6</c:v>
                      </c:pt>
                      <c:pt idx="15701">
                        <c:v>140.69999999999999</c:v>
                      </c:pt>
                      <c:pt idx="15702">
                        <c:v>142.30000000000001</c:v>
                      </c:pt>
                      <c:pt idx="15703">
                        <c:v>139</c:v>
                      </c:pt>
                      <c:pt idx="15704">
                        <c:v>138.9</c:v>
                      </c:pt>
                      <c:pt idx="15705">
                        <c:v>139.1</c:v>
                      </c:pt>
                      <c:pt idx="15706">
                        <c:v>139.19999999999999</c:v>
                      </c:pt>
                      <c:pt idx="15707">
                        <c:v>139.1</c:v>
                      </c:pt>
                      <c:pt idx="15708">
                        <c:v>137.4</c:v>
                      </c:pt>
                      <c:pt idx="15709">
                        <c:v>136.19999999999999</c:v>
                      </c:pt>
                      <c:pt idx="15710">
                        <c:v>137.69999999999999</c:v>
                      </c:pt>
                      <c:pt idx="15711">
                        <c:v>136.80000000000001</c:v>
                      </c:pt>
                      <c:pt idx="15712">
                        <c:v>135.9</c:v>
                      </c:pt>
                      <c:pt idx="15713">
                        <c:v>136.4</c:v>
                      </c:pt>
                      <c:pt idx="15714">
                        <c:v>137.6</c:v>
                      </c:pt>
                      <c:pt idx="15715">
                        <c:v>137.9</c:v>
                      </c:pt>
                      <c:pt idx="15716">
                        <c:v>135.80000000000001</c:v>
                      </c:pt>
                      <c:pt idx="15717">
                        <c:v>135.9</c:v>
                      </c:pt>
                      <c:pt idx="15718">
                        <c:v>137.5</c:v>
                      </c:pt>
                      <c:pt idx="15719">
                        <c:v>134.1</c:v>
                      </c:pt>
                      <c:pt idx="15720">
                        <c:v>135.4</c:v>
                      </c:pt>
                      <c:pt idx="15721">
                        <c:v>134.6</c:v>
                      </c:pt>
                      <c:pt idx="15722">
                        <c:v>136.30000000000001</c:v>
                      </c:pt>
                      <c:pt idx="15723">
                        <c:v>136</c:v>
                      </c:pt>
                      <c:pt idx="15724">
                        <c:v>134.1</c:v>
                      </c:pt>
                      <c:pt idx="15725">
                        <c:v>133.5</c:v>
                      </c:pt>
                      <c:pt idx="15726">
                        <c:v>134.19999999999999</c:v>
                      </c:pt>
                      <c:pt idx="15727">
                        <c:v>132.9</c:v>
                      </c:pt>
                      <c:pt idx="15728">
                        <c:v>131.80000000000001</c:v>
                      </c:pt>
                      <c:pt idx="15729">
                        <c:v>133.5</c:v>
                      </c:pt>
                      <c:pt idx="15730">
                        <c:v>135.6</c:v>
                      </c:pt>
                      <c:pt idx="15731">
                        <c:v>133.5</c:v>
                      </c:pt>
                      <c:pt idx="15732">
                        <c:v>132.9</c:v>
                      </c:pt>
                      <c:pt idx="15733">
                        <c:v>134.30000000000001</c:v>
                      </c:pt>
                      <c:pt idx="15734">
                        <c:v>133</c:v>
                      </c:pt>
                      <c:pt idx="15735">
                        <c:v>131.4</c:v>
                      </c:pt>
                      <c:pt idx="15736">
                        <c:v>132.6</c:v>
                      </c:pt>
                      <c:pt idx="15737">
                        <c:v>131</c:v>
                      </c:pt>
                      <c:pt idx="15738">
                        <c:v>132.9</c:v>
                      </c:pt>
                      <c:pt idx="15739">
                        <c:v>132.69999999999999</c:v>
                      </c:pt>
                      <c:pt idx="15740">
                        <c:v>132.5</c:v>
                      </c:pt>
                      <c:pt idx="15741">
                        <c:v>130.80000000000001</c:v>
                      </c:pt>
                      <c:pt idx="15742">
                        <c:v>131.1</c:v>
                      </c:pt>
                      <c:pt idx="15743">
                        <c:v>130.80000000000001</c:v>
                      </c:pt>
                      <c:pt idx="15744">
                        <c:v>131.4</c:v>
                      </c:pt>
                      <c:pt idx="15745">
                        <c:v>130.80000000000001</c:v>
                      </c:pt>
                      <c:pt idx="15746">
                        <c:v>133.1</c:v>
                      </c:pt>
                      <c:pt idx="15747">
                        <c:v>131.80000000000001</c:v>
                      </c:pt>
                      <c:pt idx="15748">
                        <c:v>129.1</c:v>
                      </c:pt>
                      <c:pt idx="15749">
                        <c:v>132.4</c:v>
                      </c:pt>
                      <c:pt idx="15750">
                        <c:v>131.6</c:v>
                      </c:pt>
                      <c:pt idx="15751">
                        <c:v>130.1</c:v>
                      </c:pt>
                      <c:pt idx="15752">
                        <c:v>129.4</c:v>
                      </c:pt>
                      <c:pt idx="15753">
                        <c:v>132.30000000000001</c:v>
                      </c:pt>
                      <c:pt idx="15754">
                        <c:v>131.69999999999999</c:v>
                      </c:pt>
                      <c:pt idx="15755">
                        <c:v>131.19999999999999</c:v>
                      </c:pt>
                      <c:pt idx="15756">
                        <c:v>129.6</c:v>
                      </c:pt>
                      <c:pt idx="15757">
                        <c:v>130.80000000000001</c:v>
                      </c:pt>
                      <c:pt idx="15758">
                        <c:v>133.1</c:v>
                      </c:pt>
                      <c:pt idx="15759">
                        <c:v>130.5</c:v>
                      </c:pt>
                      <c:pt idx="15760">
                        <c:v>129.4</c:v>
                      </c:pt>
                      <c:pt idx="15761">
                        <c:v>131.6</c:v>
                      </c:pt>
                      <c:pt idx="15762">
                        <c:v>131.80000000000001</c:v>
                      </c:pt>
                      <c:pt idx="15763">
                        <c:v>129.30000000000001</c:v>
                      </c:pt>
                      <c:pt idx="15764">
                        <c:v>127.9</c:v>
                      </c:pt>
                      <c:pt idx="15765">
                        <c:v>130.30000000000001</c:v>
                      </c:pt>
                      <c:pt idx="15766">
                        <c:v>126.5</c:v>
                      </c:pt>
                      <c:pt idx="15767">
                        <c:v>125.1</c:v>
                      </c:pt>
                      <c:pt idx="15768">
                        <c:v>125.3</c:v>
                      </c:pt>
                      <c:pt idx="15769">
                        <c:v>127</c:v>
                      </c:pt>
                      <c:pt idx="15770">
                        <c:v>126.2</c:v>
                      </c:pt>
                      <c:pt idx="15771">
                        <c:v>128.5</c:v>
                      </c:pt>
                      <c:pt idx="15772">
                        <c:v>128.19999999999999</c:v>
                      </c:pt>
                      <c:pt idx="15773">
                        <c:v>127.6</c:v>
                      </c:pt>
                      <c:pt idx="15774">
                        <c:v>128.1</c:v>
                      </c:pt>
                      <c:pt idx="15775">
                        <c:v>129.1</c:v>
                      </c:pt>
                      <c:pt idx="15776">
                        <c:v>129.1</c:v>
                      </c:pt>
                      <c:pt idx="15777">
                        <c:v>127.5</c:v>
                      </c:pt>
                      <c:pt idx="15778">
                        <c:v>130.19999999999999</c:v>
                      </c:pt>
                      <c:pt idx="15779">
                        <c:v>128.9</c:v>
                      </c:pt>
                      <c:pt idx="15780">
                        <c:v>126.3</c:v>
                      </c:pt>
                      <c:pt idx="15781">
                        <c:v>127.9</c:v>
                      </c:pt>
                      <c:pt idx="15782">
                        <c:v>130.1</c:v>
                      </c:pt>
                      <c:pt idx="15783">
                        <c:v>128.5</c:v>
                      </c:pt>
                      <c:pt idx="15784">
                        <c:v>125.6</c:v>
                      </c:pt>
                      <c:pt idx="15785">
                        <c:v>124.3</c:v>
                      </c:pt>
                      <c:pt idx="15786">
                        <c:v>125.5</c:v>
                      </c:pt>
                      <c:pt idx="15787">
                        <c:v>124.4</c:v>
                      </c:pt>
                      <c:pt idx="15788">
                        <c:v>123.4</c:v>
                      </c:pt>
                      <c:pt idx="15789">
                        <c:v>124.5</c:v>
                      </c:pt>
                      <c:pt idx="15790">
                        <c:v>125.9</c:v>
                      </c:pt>
                      <c:pt idx="15791">
                        <c:v>125.7</c:v>
                      </c:pt>
                      <c:pt idx="15792">
                        <c:v>123.4</c:v>
                      </c:pt>
                      <c:pt idx="15793">
                        <c:v>124.1</c:v>
                      </c:pt>
                      <c:pt idx="15794">
                        <c:v>124.3</c:v>
                      </c:pt>
                      <c:pt idx="15795">
                        <c:v>126.4</c:v>
                      </c:pt>
                      <c:pt idx="15796">
                        <c:v>125.8</c:v>
                      </c:pt>
                      <c:pt idx="15797">
                        <c:v>125.1</c:v>
                      </c:pt>
                      <c:pt idx="15798">
                        <c:v>126.2</c:v>
                      </c:pt>
                      <c:pt idx="15799">
                        <c:v>125.5</c:v>
                      </c:pt>
                      <c:pt idx="15800">
                        <c:v>125.1</c:v>
                      </c:pt>
                      <c:pt idx="15801">
                        <c:v>126.4</c:v>
                      </c:pt>
                      <c:pt idx="15802">
                        <c:v>124.6</c:v>
                      </c:pt>
                      <c:pt idx="15803">
                        <c:v>126.5</c:v>
                      </c:pt>
                      <c:pt idx="15804">
                        <c:v>124.8</c:v>
                      </c:pt>
                      <c:pt idx="15805">
                        <c:v>123.9</c:v>
                      </c:pt>
                      <c:pt idx="15806">
                        <c:v>124.5</c:v>
                      </c:pt>
                      <c:pt idx="15807">
                        <c:v>123.9</c:v>
                      </c:pt>
                      <c:pt idx="15808">
                        <c:v>123.4</c:v>
                      </c:pt>
                      <c:pt idx="15809">
                        <c:v>122</c:v>
                      </c:pt>
                      <c:pt idx="15810">
                        <c:v>124.2</c:v>
                      </c:pt>
                      <c:pt idx="15811">
                        <c:v>125.8</c:v>
                      </c:pt>
                      <c:pt idx="15812">
                        <c:v>125.7</c:v>
                      </c:pt>
                      <c:pt idx="15813">
                        <c:v>124.7</c:v>
                      </c:pt>
                      <c:pt idx="15814">
                        <c:v>126.4</c:v>
                      </c:pt>
                      <c:pt idx="15815">
                        <c:v>126</c:v>
                      </c:pt>
                      <c:pt idx="15816">
                        <c:v>124.7</c:v>
                      </c:pt>
                      <c:pt idx="15817">
                        <c:v>124.8</c:v>
                      </c:pt>
                      <c:pt idx="15818">
                        <c:v>125.6</c:v>
                      </c:pt>
                      <c:pt idx="15819">
                        <c:v>127.2</c:v>
                      </c:pt>
                      <c:pt idx="15820">
                        <c:v>125.8</c:v>
                      </c:pt>
                      <c:pt idx="15821">
                        <c:v>122.9</c:v>
                      </c:pt>
                      <c:pt idx="15822">
                        <c:v>126.8</c:v>
                      </c:pt>
                      <c:pt idx="15823">
                        <c:v>125.5</c:v>
                      </c:pt>
                      <c:pt idx="15824">
                        <c:v>125.3</c:v>
                      </c:pt>
                      <c:pt idx="15825">
                        <c:v>122.9</c:v>
                      </c:pt>
                      <c:pt idx="15826">
                        <c:v>126.4</c:v>
                      </c:pt>
                      <c:pt idx="15827">
                        <c:v>125.3</c:v>
                      </c:pt>
                      <c:pt idx="15828">
                        <c:v>122.6</c:v>
                      </c:pt>
                      <c:pt idx="15829">
                        <c:v>123.1</c:v>
                      </c:pt>
                      <c:pt idx="15830">
                        <c:v>124.5</c:v>
                      </c:pt>
                      <c:pt idx="15831">
                        <c:v>123.7</c:v>
                      </c:pt>
                      <c:pt idx="15832">
                        <c:v>123.5</c:v>
                      </c:pt>
                      <c:pt idx="15833">
                        <c:v>123.8</c:v>
                      </c:pt>
                      <c:pt idx="15834">
                        <c:v>122.8</c:v>
                      </c:pt>
                      <c:pt idx="15835">
                        <c:v>123.8</c:v>
                      </c:pt>
                      <c:pt idx="15836">
                        <c:v>125.1</c:v>
                      </c:pt>
                      <c:pt idx="15837">
                        <c:v>123.4</c:v>
                      </c:pt>
                      <c:pt idx="15838">
                        <c:v>123.4</c:v>
                      </c:pt>
                      <c:pt idx="15839">
                        <c:v>123.6</c:v>
                      </c:pt>
                      <c:pt idx="15840">
                        <c:v>125.5</c:v>
                      </c:pt>
                      <c:pt idx="15841">
                        <c:v>122.7</c:v>
                      </c:pt>
                      <c:pt idx="15842">
                        <c:v>125.2</c:v>
                      </c:pt>
                      <c:pt idx="15843">
                        <c:v>126.1</c:v>
                      </c:pt>
                      <c:pt idx="15844">
                        <c:v>124.3</c:v>
                      </c:pt>
                      <c:pt idx="15845">
                        <c:v>120.9</c:v>
                      </c:pt>
                      <c:pt idx="15846">
                        <c:v>124.2</c:v>
                      </c:pt>
                      <c:pt idx="15847">
                        <c:v>124</c:v>
                      </c:pt>
                      <c:pt idx="15848">
                        <c:v>123.9</c:v>
                      </c:pt>
                      <c:pt idx="15849">
                        <c:v>122.8</c:v>
                      </c:pt>
                      <c:pt idx="15850">
                        <c:v>122.8</c:v>
                      </c:pt>
                      <c:pt idx="15851">
                        <c:v>123.9</c:v>
                      </c:pt>
                      <c:pt idx="15852">
                        <c:v>124.3</c:v>
                      </c:pt>
                      <c:pt idx="15853">
                        <c:v>122.6</c:v>
                      </c:pt>
                      <c:pt idx="15854">
                        <c:v>122.8</c:v>
                      </c:pt>
                      <c:pt idx="15855">
                        <c:v>124.4</c:v>
                      </c:pt>
                      <c:pt idx="15856">
                        <c:v>122.5</c:v>
                      </c:pt>
                      <c:pt idx="15857">
                        <c:v>121.7</c:v>
                      </c:pt>
                      <c:pt idx="15858">
                        <c:v>122.6</c:v>
                      </c:pt>
                      <c:pt idx="15859">
                        <c:v>122.7</c:v>
                      </c:pt>
                      <c:pt idx="15860">
                        <c:v>122.5</c:v>
                      </c:pt>
                      <c:pt idx="15861">
                        <c:v>118.2</c:v>
                      </c:pt>
                      <c:pt idx="15862">
                        <c:v>122</c:v>
                      </c:pt>
                      <c:pt idx="15863">
                        <c:v>121.7</c:v>
                      </c:pt>
                      <c:pt idx="15864">
                        <c:v>122.1</c:v>
                      </c:pt>
                      <c:pt idx="15865">
                        <c:v>120.2</c:v>
                      </c:pt>
                      <c:pt idx="15866">
                        <c:v>120.9</c:v>
                      </c:pt>
                      <c:pt idx="15867">
                        <c:v>122.5</c:v>
                      </c:pt>
                      <c:pt idx="15868">
                        <c:v>122.8</c:v>
                      </c:pt>
                      <c:pt idx="15869">
                        <c:v>120.1</c:v>
                      </c:pt>
                      <c:pt idx="15870">
                        <c:v>119.4</c:v>
                      </c:pt>
                      <c:pt idx="15871">
                        <c:v>120.4</c:v>
                      </c:pt>
                      <c:pt idx="15872">
                        <c:v>120.3</c:v>
                      </c:pt>
                      <c:pt idx="15873">
                        <c:v>119</c:v>
                      </c:pt>
                      <c:pt idx="15874">
                        <c:v>119</c:v>
                      </c:pt>
                      <c:pt idx="15875">
                        <c:v>120</c:v>
                      </c:pt>
                      <c:pt idx="15876">
                        <c:v>120.8</c:v>
                      </c:pt>
                      <c:pt idx="15877">
                        <c:v>119.4</c:v>
                      </c:pt>
                      <c:pt idx="15878">
                        <c:v>120.2</c:v>
                      </c:pt>
                      <c:pt idx="15879">
                        <c:v>120.1</c:v>
                      </c:pt>
                      <c:pt idx="15880">
                        <c:v>119.8</c:v>
                      </c:pt>
                      <c:pt idx="15881">
                        <c:v>117.7</c:v>
                      </c:pt>
                      <c:pt idx="15882">
                        <c:v>116.2</c:v>
                      </c:pt>
                      <c:pt idx="15883">
                        <c:v>117.9</c:v>
                      </c:pt>
                      <c:pt idx="15884">
                        <c:v>120.2</c:v>
                      </c:pt>
                      <c:pt idx="15885">
                        <c:v>118.3</c:v>
                      </c:pt>
                      <c:pt idx="15886">
                        <c:v>117</c:v>
                      </c:pt>
                      <c:pt idx="15887">
                        <c:v>121.1</c:v>
                      </c:pt>
                      <c:pt idx="15888">
                        <c:v>119.1</c:v>
                      </c:pt>
                      <c:pt idx="15889">
                        <c:v>116.2</c:v>
                      </c:pt>
                      <c:pt idx="15890">
                        <c:v>116.2</c:v>
                      </c:pt>
                      <c:pt idx="15891">
                        <c:v>118</c:v>
                      </c:pt>
                      <c:pt idx="15892">
                        <c:v>118.2</c:v>
                      </c:pt>
                      <c:pt idx="15893">
                        <c:v>116.9</c:v>
                      </c:pt>
                      <c:pt idx="15894">
                        <c:v>117.1</c:v>
                      </c:pt>
                      <c:pt idx="15895">
                        <c:v>119.5</c:v>
                      </c:pt>
                      <c:pt idx="15896">
                        <c:v>118.4</c:v>
                      </c:pt>
                      <c:pt idx="15897">
                        <c:v>117.2</c:v>
                      </c:pt>
                      <c:pt idx="15898">
                        <c:v>117.5</c:v>
                      </c:pt>
                      <c:pt idx="15899">
                        <c:v>116.3</c:v>
                      </c:pt>
                      <c:pt idx="15900">
                        <c:v>114.9</c:v>
                      </c:pt>
                      <c:pt idx="15901">
                        <c:v>116.7</c:v>
                      </c:pt>
                      <c:pt idx="15902">
                        <c:v>115.2</c:v>
                      </c:pt>
                      <c:pt idx="15903">
                        <c:v>116.4</c:v>
                      </c:pt>
                      <c:pt idx="15904">
                        <c:v>117.2</c:v>
                      </c:pt>
                      <c:pt idx="15905">
                        <c:v>117.9</c:v>
                      </c:pt>
                      <c:pt idx="15906">
                        <c:v>117.2</c:v>
                      </c:pt>
                      <c:pt idx="15907">
                        <c:v>118</c:v>
                      </c:pt>
                      <c:pt idx="15908">
                        <c:v>118.8</c:v>
                      </c:pt>
                      <c:pt idx="15909">
                        <c:v>117.2</c:v>
                      </c:pt>
                      <c:pt idx="15910">
                        <c:v>115.7</c:v>
                      </c:pt>
                      <c:pt idx="15911">
                        <c:v>117.8</c:v>
                      </c:pt>
                      <c:pt idx="15912">
                        <c:v>119.4</c:v>
                      </c:pt>
                      <c:pt idx="15913">
                        <c:v>117.7</c:v>
                      </c:pt>
                      <c:pt idx="15914">
                        <c:v>116.3</c:v>
                      </c:pt>
                      <c:pt idx="15915">
                        <c:v>116.4</c:v>
                      </c:pt>
                      <c:pt idx="15916">
                        <c:v>118.4</c:v>
                      </c:pt>
                      <c:pt idx="15917">
                        <c:v>118.3</c:v>
                      </c:pt>
                      <c:pt idx="15918">
                        <c:v>116.7</c:v>
                      </c:pt>
                      <c:pt idx="15919">
                        <c:v>115.8</c:v>
                      </c:pt>
                      <c:pt idx="15920">
                        <c:v>118</c:v>
                      </c:pt>
                      <c:pt idx="15921">
                        <c:v>118.1</c:v>
                      </c:pt>
                      <c:pt idx="15922">
                        <c:v>116.5</c:v>
                      </c:pt>
                      <c:pt idx="15923">
                        <c:v>116.2</c:v>
                      </c:pt>
                      <c:pt idx="15924">
                        <c:v>116.7</c:v>
                      </c:pt>
                      <c:pt idx="15925">
                        <c:v>116.7</c:v>
                      </c:pt>
                      <c:pt idx="15926">
                        <c:v>114.6</c:v>
                      </c:pt>
                      <c:pt idx="15927">
                        <c:v>112.7</c:v>
                      </c:pt>
                      <c:pt idx="15928">
                        <c:v>114.5</c:v>
                      </c:pt>
                      <c:pt idx="15929">
                        <c:v>114.6</c:v>
                      </c:pt>
                      <c:pt idx="15930">
                        <c:v>113.5</c:v>
                      </c:pt>
                      <c:pt idx="15931">
                        <c:v>115</c:v>
                      </c:pt>
                      <c:pt idx="15932">
                        <c:v>115.2</c:v>
                      </c:pt>
                      <c:pt idx="15933">
                        <c:v>115.4</c:v>
                      </c:pt>
                      <c:pt idx="15934">
                        <c:v>116.2</c:v>
                      </c:pt>
                      <c:pt idx="15935">
                        <c:v>112.5</c:v>
                      </c:pt>
                      <c:pt idx="15936">
                        <c:v>112.4</c:v>
                      </c:pt>
                      <c:pt idx="15937">
                        <c:v>112.9</c:v>
                      </c:pt>
                      <c:pt idx="15938">
                        <c:v>113.4</c:v>
                      </c:pt>
                      <c:pt idx="15939">
                        <c:v>112.3</c:v>
                      </c:pt>
                      <c:pt idx="15940">
                        <c:v>112.6</c:v>
                      </c:pt>
                      <c:pt idx="15941">
                        <c:v>113.8</c:v>
                      </c:pt>
                      <c:pt idx="15942">
                        <c:v>114.4</c:v>
                      </c:pt>
                      <c:pt idx="15943">
                        <c:v>111.3</c:v>
                      </c:pt>
                      <c:pt idx="15944">
                        <c:v>112.7</c:v>
                      </c:pt>
                      <c:pt idx="15945">
                        <c:v>112.4</c:v>
                      </c:pt>
                      <c:pt idx="15946">
                        <c:v>112.7</c:v>
                      </c:pt>
                      <c:pt idx="15947">
                        <c:v>111.4</c:v>
                      </c:pt>
                      <c:pt idx="15948">
                        <c:v>111.6</c:v>
                      </c:pt>
                      <c:pt idx="15949">
                        <c:v>113.4</c:v>
                      </c:pt>
                      <c:pt idx="15950">
                        <c:v>113.6</c:v>
                      </c:pt>
                      <c:pt idx="15951">
                        <c:v>112.9</c:v>
                      </c:pt>
                      <c:pt idx="15952">
                        <c:v>113.2</c:v>
                      </c:pt>
                      <c:pt idx="15953">
                        <c:v>114.4</c:v>
                      </c:pt>
                      <c:pt idx="15954">
                        <c:v>115</c:v>
                      </c:pt>
                      <c:pt idx="15955">
                        <c:v>113.8</c:v>
                      </c:pt>
                      <c:pt idx="15956">
                        <c:v>114.6</c:v>
                      </c:pt>
                      <c:pt idx="15957">
                        <c:v>114.6</c:v>
                      </c:pt>
                      <c:pt idx="15958">
                        <c:v>112.9</c:v>
                      </c:pt>
                      <c:pt idx="15959">
                        <c:v>111.8</c:v>
                      </c:pt>
                      <c:pt idx="15960">
                        <c:v>112.6</c:v>
                      </c:pt>
                      <c:pt idx="15961">
                        <c:v>112.9</c:v>
                      </c:pt>
                      <c:pt idx="15962">
                        <c:v>112.7</c:v>
                      </c:pt>
                      <c:pt idx="15963">
                        <c:v>111.2</c:v>
                      </c:pt>
                      <c:pt idx="15964">
                        <c:v>112</c:v>
                      </c:pt>
                      <c:pt idx="15965">
                        <c:v>113.4</c:v>
                      </c:pt>
                      <c:pt idx="15966">
                        <c:v>114</c:v>
                      </c:pt>
                      <c:pt idx="15967">
                        <c:v>114.7</c:v>
                      </c:pt>
                      <c:pt idx="15968">
                        <c:v>113.4</c:v>
                      </c:pt>
                      <c:pt idx="15969">
                        <c:v>114.6</c:v>
                      </c:pt>
                      <c:pt idx="15970">
                        <c:v>113.7</c:v>
                      </c:pt>
                      <c:pt idx="15971">
                        <c:v>113</c:v>
                      </c:pt>
                      <c:pt idx="15972">
                        <c:v>113</c:v>
                      </c:pt>
                      <c:pt idx="15973">
                        <c:v>113.9</c:v>
                      </c:pt>
                      <c:pt idx="15974">
                        <c:v>114</c:v>
                      </c:pt>
                      <c:pt idx="15975">
                        <c:v>113.7</c:v>
                      </c:pt>
                      <c:pt idx="15976">
                        <c:v>110.9</c:v>
                      </c:pt>
                      <c:pt idx="15977">
                        <c:v>112.2</c:v>
                      </c:pt>
                      <c:pt idx="15978">
                        <c:v>112.4</c:v>
                      </c:pt>
                      <c:pt idx="15979">
                        <c:v>112</c:v>
                      </c:pt>
                      <c:pt idx="15980">
                        <c:v>111.3</c:v>
                      </c:pt>
                      <c:pt idx="15981">
                        <c:v>111.9</c:v>
                      </c:pt>
                      <c:pt idx="15982">
                        <c:v>113.9</c:v>
                      </c:pt>
                      <c:pt idx="15983">
                        <c:v>114.6</c:v>
                      </c:pt>
                      <c:pt idx="15984">
                        <c:v>112.4</c:v>
                      </c:pt>
                      <c:pt idx="15985">
                        <c:v>112.4</c:v>
                      </c:pt>
                      <c:pt idx="15986">
                        <c:v>114.3</c:v>
                      </c:pt>
                      <c:pt idx="15987">
                        <c:v>114</c:v>
                      </c:pt>
                      <c:pt idx="15988">
                        <c:v>112.5</c:v>
                      </c:pt>
                      <c:pt idx="15989">
                        <c:v>112.9</c:v>
                      </c:pt>
                      <c:pt idx="15990">
                        <c:v>113.6</c:v>
                      </c:pt>
                      <c:pt idx="15991">
                        <c:v>111.7</c:v>
                      </c:pt>
                      <c:pt idx="15992">
                        <c:v>108.8</c:v>
                      </c:pt>
                      <c:pt idx="15993">
                        <c:v>109.5</c:v>
                      </c:pt>
                      <c:pt idx="15994">
                        <c:v>111.8</c:v>
                      </c:pt>
                      <c:pt idx="15995">
                        <c:v>109.7</c:v>
                      </c:pt>
                      <c:pt idx="15996">
                        <c:v>109.8</c:v>
                      </c:pt>
                      <c:pt idx="15997">
                        <c:v>111.4</c:v>
                      </c:pt>
                      <c:pt idx="15998">
                        <c:v>110.5</c:v>
                      </c:pt>
                      <c:pt idx="15999">
                        <c:v>111.4</c:v>
                      </c:pt>
                      <c:pt idx="16000">
                        <c:v>110.6</c:v>
                      </c:pt>
                      <c:pt idx="16001">
                        <c:v>109.3</c:v>
                      </c:pt>
                      <c:pt idx="16002">
                        <c:v>110.6</c:v>
                      </c:pt>
                      <c:pt idx="16003">
                        <c:v>112.1</c:v>
                      </c:pt>
                      <c:pt idx="16004">
                        <c:v>110.5</c:v>
                      </c:pt>
                      <c:pt idx="16005">
                        <c:v>110.7</c:v>
                      </c:pt>
                      <c:pt idx="16006">
                        <c:v>111.1</c:v>
                      </c:pt>
                      <c:pt idx="16007">
                        <c:v>111.1</c:v>
                      </c:pt>
                      <c:pt idx="16008">
                        <c:v>108.8</c:v>
                      </c:pt>
                      <c:pt idx="16009">
                        <c:v>109</c:v>
                      </c:pt>
                      <c:pt idx="16010">
                        <c:v>110.3</c:v>
                      </c:pt>
                      <c:pt idx="16011">
                        <c:v>110</c:v>
                      </c:pt>
                      <c:pt idx="16012">
                        <c:v>109.5</c:v>
                      </c:pt>
                      <c:pt idx="16013">
                        <c:v>109</c:v>
                      </c:pt>
                      <c:pt idx="16014">
                        <c:v>111.3</c:v>
                      </c:pt>
                      <c:pt idx="16015">
                        <c:v>112.9</c:v>
                      </c:pt>
                      <c:pt idx="16016">
                        <c:v>110.9</c:v>
                      </c:pt>
                      <c:pt idx="16017">
                        <c:v>111.1</c:v>
                      </c:pt>
                      <c:pt idx="16018">
                        <c:v>112.9</c:v>
                      </c:pt>
                      <c:pt idx="16019">
                        <c:v>112.1</c:v>
                      </c:pt>
                      <c:pt idx="16020">
                        <c:v>109.4</c:v>
                      </c:pt>
                      <c:pt idx="16021">
                        <c:v>110.3</c:v>
                      </c:pt>
                      <c:pt idx="16022">
                        <c:v>111.3</c:v>
                      </c:pt>
                      <c:pt idx="16023">
                        <c:v>110.5</c:v>
                      </c:pt>
                      <c:pt idx="16024">
                        <c:v>107.8</c:v>
                      </c:pt>
                      <c:pt idx="16025">
                        <c:v>108.5</c:v>
                      </c:pt>
                      <c:pt idx="16026">
                        <c:v>108.1</c:v>
                      </c:pt>
                      <c:pt idx="16027">
                        <c:v>109</c:v>
                      </c:pt>
                      <c:pt idx="16028">
                        <c:v>108.7</c:v>
                      </c:pt>
                      <c:pt idx="16029">
                        <c:v>107.9</c:v>
                      </c:pt>
                      <c:pt idx="16030">
                        <c:v>108.4</c:v>
                      </c:pt>
                      <c:pt idx="16031">
                        <c:v>109.6</c:v>
                      </c:pt>
                      <c:pt idx="16032">
                        <c:v>107.9</c:v>
                      </c:pt>
                      <c:pt idx="16033">
                        <c:v>107.6</c:v>
                      </c:pt>
                      <c:pt idx="16034">
                        <c:v>109.4</c:v>
                      </c:pt>
                      <c:pt idx="16035">
                        <c:v>107</c:v>
                      </c:pt>
                      <c:pt idx="16036">
                        <c:v>107.3</c:v>
                      </c:pt>
                      <c:pt idx="16037">
                        <c:v>107.2</c:v>
                      </c:pt>
                      <c:pt idx="16038">
                        <c:v>108.9</c:v>
                      </c:pt>
                      <c:pt idx="16039">
                        <c:v>110.4</c:v>
                      </c:pt>
                      <c:pt idx="16040">
                        <c:v>108</c:v>
                      </c:pt>
                      <c:pt idx="16041">
                        <c:v>107.7</c:v>
                      </c:pt>
                      <c:pt idx="16042">
                        <c:v>108.8</c:v>
                      </c:pt>
                      <c:pt idx="16043">
                        <c:v>110.1</c:v>
                      </c:pt>
                      <c:pt idx="16044">
                        <c:v>107</c:v>
                      </c:pt>
                      <c:pt idx="16045">
                        <c:v>107.6</c:v>
                      </c:pt>
                      <c:pt idx="16046">
                        <c:v>106.8</c:v>
                      </c:pt>
                      <c:pt idx="16047">
                        <c:v>109.8</c:v>
                      </c:pt>
                    </c:numCache>
                  </c:numRef>
                </c:yVal>
                <c:smooth val="0"/>
                <c:extLst xmlns:c15="http://schemas.microsoft.com/office/drawing/2012/chart">
                  <c:ext xmlns:c16="http://schemas.microsoft.com/office/drawing/2014/chart" uri="{C3380CC4-5D6E-409C-BE32-E72D297353CC}">
                    <c16:uniqueId val="{00000005-B742-4D6E-BB65-B4A24E495DD4}"/>
                  </c:ext>
                </c:extLst>
              </c15:ser>
            </c15:filteredScatterSeries>
          </c:ext>
        </c:extLst>
      </c:scatterChart>
      <c:valAx>
        <c:axId val="810068936"/>
        <c:scaling>
          <c:orientation val="minMax"/>
          <c:max val="8"/>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Dygn</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0"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810071232"/>
        <c:crosses val="autoZero"/>
        <c:crossBetween val="midCat"/>
      </c:valAx>
      <c:valAx>
        <c:axId val="81007123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Gashalt (ppm)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crossAx val="810068936"/>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sv-S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tshållare för sidhuvud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sv-SE"/>
          </a:p>
        </p:txBody>
      </p:sp>
      <p:sp>
        <p:nvSpPr>
          <p:cNvPr id="3" name="Platshållare för datum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04623F8-B430-2046-B694-FB0FAFDB97CB}" type="datetimeFigureOut">
              <a:rPr lang="sv-SE" smtClean="0"/>
              <a:t>2026-05-22</a:t>
            </a:fld>
            <a:endParaRPr lang="sv-SE"/>
          </a:p>
        </p:txBody>
      </p:sp>
      <p:sp>
        <p:nvSpPr>
          <p:cNvPr id="4" name="Platshållare för bildobjekt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sv-SE"/>
          </a:p>
        </p:txBody>
      </p:sp>
      <p:sp>
        <p:nvSpPr>
          <p:cNvPr id="5" name="Platshållare för anteckninga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6" name="Platshållare för sidfo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sv-SE"/>
          </a:p>
        </p:txBody>
      </p:sp>
      <p:sp>
        <p:nvSpPr>
          <p:cNvPr id="7" name="Platshållare för bild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41C78AF-77EE-8146-868A-7BEA0BB9E5F5}" type="slidenum">
              <a:rPr lang="sv-SE" smtClean="0"/>
              <a:t>‹#›</a:t>
            </a:fld>
            <a:endParaRPr lang="sv-SE"/>
          </a:p>
        </p:txBody>
      </p:sp>
    </p:spTree>
    <p:extLst>
      <p:ext uri="{BB962C8B-B14F-4D97-AF65-F5344CB8AC3E}">
        <p14:creationId xmlns:p14="http://schemas.microsoft.com/office/powerpoint/2010/main" val="14312909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jpeg"/><Relationship Id="rId1" Type="http://schemas.openxmlformats.org/officeDocument/2006/relationships/slideMaster" Target="../slideMasters/slideMaster1.xml"/><Relationship Id="rId5" Type="http://schemas.openxmlformats.org/officeDocument/2006/relationships/hyperlink" Target="http://www.avfallsverige.se/rapporter-utveckling/rapporter/" TargetMode="External"/><Relationship Id="rId4" Type="http://schemas.openxmlformats.org/officeDocument/2006/relationships/image" Target="../media/image3.sv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4.sv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4.sv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4.sv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4.sv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4.sv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sv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Förstasida - Utan bi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sp>
        <p:nvSpPr>
          <p:cNvPr id="13" name="Platshållare för text 27">
            <a:extLst>
              <a:ext uri="{FF2B5EF4-FFF2-40B4-BE49-F238E27FC236}">
                <a16:creationId xmlns:a16="http://schemas.microsoft.com/office/drawing/2014/main" id="{2A90C6C4-5147-BA1C-131B-9ACFBF3A1DE1}"/>
              </a:ext>
            </a:extLst>
          </p:cNvPr>
          <p:cNvSpPr>
            <a:spLocks noGrp="1"/>
          </p:cNvSpPr>
          <p:nvPr>
            <p:ph type="body" sz="quarter" idx="15" hasCustomPrompt="1"/>
          </p:nvPr>
        </p:nvSpPr>
        <p:spPr>
          <a:xfrm>
            <a:off x="566433" y="3641125"/>
            <a:ext cx="6392620" cy="2112490"/>
          </a:xfrm>
          <a:prstGeom prst="rect">
            <a:avLst/>
          </a:prstGeom>
        </p:spPr>
        <p:txBody>
          <a:bodyPr anchor="b"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Rapportnamn/titel</a:t>
            </a:r>
            <a:endParaRPr lang="en-GB" dirty="0"/>
          </a:p>
        </p:txBody>
      </p:sp>
      <p:sp>
        <p:nvSpPr>
          <p:cNvPr id="2" name="Platshållare för text 20">
            <a:extLst>
              <a:ext uri="{FF2B5EF4-FFF2-40B4-BE49-F238E27FC236}">
                <a16:creationId xmlns:a16="http://schemas.microsoft.com/office/drawing/2014/main" id="{81323B37-5478-9F7D-794C-A89D10FF6C08}"/>
              </a:ext>
            </a:extLst>
          </p:cNvPr>
          <p:cNvSpPr>
            <a:spLocks noGrp="1"/>
          </p:cNvSpPr>
          <p:nvPr>
            <p:ph type="body" sz="quarter" idx="18" hasCustomPrompt="1"/>
          </p:nvPr>
        </p:nvSpPr>
        <p:spPr>
          <a:xfrm>
            <a:off x="566433" y="6088005"/>
            <a:ext cx="6381829" cy="265042"/>
          </a:xfrm>
          <a:prstGeom prst="rect">
            <a:avLst/>
          </a:prstGeom>
        </p:spPr>
        <p:txBody>
          <a:bodyPr anchor="b" anchorCtr="0">
            <a:noAutofit/>
          </a:bodyPr>
          <a:lstStyle>
            <a:lvl1pPr marL="0" indent="0" algn="l">
              <a:lnSpc>
                <a:spcPts val="1900"/>
              </a:lnSpc>
              <a:spcBef>
                <a:spcPts val="0"/>
              </a:spcBef>
              <a:spcAft>
                <a:spcPts val="0"/>
              </a:spcAft>
              <a:buNone/>
              <a:defRPr sz="2200" b="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Rapportnummer</a:t>
            </a:r>
          </a:p>
        </p:txBody>
      </p:sp>
      <p:pic>
        <p:nvPicPr>
          <p:cNvPr id="3" name="Bild 2">
            <a:extLst>
              <a:ext uri="{FF2B5EF4-FFF2-40B4-BE49-F238E27FC236}">
                <a16:creationId xmlns:a16="http://schemas.microsoft.com/office/drawing/2014/main" id="{F6EA7099-08C1-DAA8-4921-DD3008FDEB90}"/>
              </a:ext>
            </a:extLst>
          </p:cNvPr>
          <p:cNvPicPr>
            <a:picLocks noChangeAspect="1"/>
          </p:cNvPicPr>
          <p:nvPr/>
        </p:nvPicPr>
        <p:blipFill>
          <a:blip>
            <a:extLst>
              <a:ext uri="{96DAC541-7B7A-43D3-8B79-37D633B846F1}">
                <asvg:svgBlip xmlns:asvg="http://schemas.microsoft.com/office/drawing/2016/SVG/main" r:embed="rId3"/>
              </a:ext>
            </a:extLst>
          </a:blip>
          <a:srcRect l="-352" t="23427" r="33546" b="-1994"/>
          <a:stretch/>
        </p:blipFill>
        <p:spPr>
          <a:xfrm>
            <a:off x="4715696" y="30690"/>
            <a:ext cx="8936437" cy="7428415"/>
          </a:xfrm>
          <a:prstGeom prst="rect">
            <a:avLst/>
          </a:prstGeom>
        </p:spPr>
      </p:pic>
      <p:sp>
        <p:nvSpPr>
          <p:cNvPr id="4" name="Platshållare för datum 8">
            <a:extLst>
              <a:ext uri="{FF2B5EF4-FFF2-40B4-BE49-F238E27FC236}">
                <a16:creationId xmlns:a16="http://schemas.microsoft.com/office/drawing/2014/main" id="{760D5185-29B3-0404-651A-075BE29E7EB0}"/>
              </a:ext>
            </a:extLst>
          </p:cNvPr>
          <p:cNvSpPr>
            <a:spLocks noGrp="1"/>
          </p:cNvSpPr>
          <p:nvPr>
            <p:ph type="dt" sz="half" idx="10"/>
          </p:nvPr>
        </p:nvSpPr>
        <p:spPr>
          <a:xfrm>
            <a:off x="9715666" y="5937504"/>
            <a:ext cx="1381860" cy="415543"/>
          </a:xfrm>
          <a:prstGeom prst="flowChartTerminator">
            <a:avLst/>
          </a:prstGeom>
          <a:solidFill>
            <a:schemeClr val="accent3"/>
          </a:solidFill>
        </p:spPr>
        <p:txBody>
          <a:bodyPr lIns="0" tIns="46800" rIns="0"/>
          <a:lstStyle>
            <a:lvl1pPr algn="ctr">
              <a:defRPr sz="1600" b="1">
                <a:solidFill>
                  <a:schemeClr val="bg1"/>
                </a:solidFill>
              </a:defRPr>
            </a:lvl1pPr>
          </a:lstStyle>
          <a:p>
            <a:r>
              <a:rPr lang="sv-SE" dirty="0"/>
              <a:t>[Månad] 2025</a:t>
            </a:r>
            <a:endParaRPr lang="en-GB" dirty="0"/>
          </a:p>
        </p:txBody>
      </p:sp>
      <p:pic>
        <p:nvPicPr>
          <p:cNvPr id="6" name="Bild 5">
            <a:extLst>
              <a:ext uri="{FF2B5EF4-FFF2-40B4-BE49-F238E27FC236}">
                <a16:creationId xmlns:a16="http://schemas.microsoft.com/office/drawing/2014/main" id="{EC8648E1-0184-67CB-1B7B-448E7BACF8A0}"/>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746710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En spalt + grafik 3">
    <p:bg>
      <p:bgPr>
        <a:solidFill>
          <a:schemeClr val="tx2"/>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7" name="Platshållare för innehåll 2">
            <a:extLst>
              <a:ext uri="{FF2B5EF4-FFF2-40B4-BE49-F238E27FC236}">
                <a16:creationId xmlns:a16="http://schemas.microsoft.com/office/drawing/2014/main" id="{96273E7B-FCE0-5639-40DF-197981B92905}"/>
              </a:ext>
            </a:extLst>
          </p:cNvPr>
          <p:cNvSpPr>
            <a:spLocks noGrp="1"/>
          </p:cNvSpPr>
          <p:nvPr>
            <p:ph idx="13" hasCustomPrompt="1"/>
          </p:nvPr>
        </p:nvSpPr>
        <p:spPr>
          <a:xfrm>
            <a:off x="6096000" y="549275"/>
            <a:ext cx="5256213" cy="5759450"/>
          </a:xfrm>
          <a:prstGeom prst="rect">
            <a:avLst/>
          </a:prstGeom>
        </p:spPr>
        <p:txBody>
          <a:bodyPr anchor="ctr" anchorCtr="0"/>
          <a:lstStyle>
            <a:lvl1pPr marL="0" indent="0" algn="ctr">
              <a:buNone/>
              <a:defRPr sz="1200">
                <a:solidFill>
                  <a:schemeClr val="bg1"/>
                </a:solidFill>
              </a:defRPr>
            </a:lvl1pPr>
            <a:lvl2pPr marL="162000" indent="-162000">
              <a:buFont typeface="Arial" panose="020B0604020202020204" pitchFamily="34" charset="0"/>
              <a:buChar char="•"/>
              <a:defRPr sz="1200"/>
            </a:lvl2pPr>
            <a:lvl3pPr marL="162000" indent="-162000">
              <a:buFont typeface="Arial" panose="020B0604020202020204" pitchFamily="34" charset="0"/>
              <a:buChar char="•"/>
              <a:defRPr sz="1200"/>
            </a:lvl3pPr>
            <a:lvl4pPr marL="162000" indent="-162000">
              <a:buFont typeface="Arial" panose="020B0604020202020204" pitchFamily="34" charset="0"/>
              <a:buChar char="•"/>
              <a:defRPr sz="1200"/>
            </a:lvl4pPr>
            <a:lvl5pPr marL="162000" indent="-162000">
              <a:buFont typeface="Arial" panose="020B0604020202020204" pitchFamily="34" charset="0"/>
              <a:buChar char="•"/>
              <a:defRPr sz="1200"/>
            </a:lvl5pPr>
          </a:lstStyle>
          <a:p>
            <a:pPr lvl="0"/>
            <a:br>
              <a:rPr lang="sv-SE" dirty="0"/>
            </a:br>
            <a:br>
              <a:rPr lang="sv-SE" dirty="0"/>
            </a:br>
            <a:br>
              <a:rPr lang="sv-SE" dirty="0"/>
            </a:br>
            <a:r>
              <a:rPr lang="sv-SE" dirty="0"/>
              <a:t>Bild, grafik, tabeller eller diagram får vara här!</a:t>
            </a:r>
          </a:p>
        </p:txBody>
      </p:sp>
      <p:sp>
        <p:nvSpPr>
          <p:cNvPr id="2" name="Rubrik 1">
            <a:extLst>
              <a:ext uri="{FF2B5EF4-FFF2-40B4-BE49-F238E27FC236}">
                <a16:creationId xmlns:a16="http://schemas.microsoft.com/office/drawing/2014/main" id="{6C7D7304-3998-8823-FC41-96043A4AD17A}"/>
              </a:ext>
            </a:extLst>
          </p:cNvPr>
          <p:cNvSpPr>
            <a:spLocks noGrp="1" noChangeAspect="1"/>
          </p:cNvSpPr>
          <p:nvPr>
            <p:ph type="title" hasCustomPrompt="1"/>
          </p:nvPr>
        </p:nvSpPr>
        <p:spPr>
          <a:xfrm>
            <a:off x="838198" y="1035795"/>
            <a:ext cx="4671349" cy="854517"/>
          </a:xfrm>
        </p:spPr>
        <p:txBody>
          <a:bodyPr anchor="b"/>
          <a:lstStyle>
            <a:lvl1pPr>
              <a:lnSpc>
                <a:spcPts val="3400"/>
              </a:lnSpc>
              <a:defRPr sz="3200" b="1">
                <a:solidFill>
                  <a:schemeClr val="bg1"/>
                </a:solidFill>
                <a:latin typeface="+mj-lt"/>
              </a:defRPr>
            </a:lvl1pPr>
          </a:lstStyle>
          <a:p>
            <a:r>
              <a:rPr lang="sv-SE" dirty="0"/>
              <a:t>Rubrik. Max två rader.</a:t>
            </a:r>
            <a:endParaRPr lang="en-GB" dirty="0"/>
          </a:p>
        </p:txBody>
      </p:sp>
      <p:sp>
        <p:nvSpPr>
          <p:cNvPr id="4" name="Platshållare för text 2">
            <a:extLst>
              <a:ext uri="{FF2B5EF4-FFF2-40B4-BE49-F238E27FC236}">
                <a16:creationId xmlns:a16="http://schemas.microsoft.com/office/drawing/2014/main" id="{DF4808B6-03A3-C92A-317E-7BAD8444BB93}"/>
              </a:ext>
            </a:extLst>
          </p:cNvPr>
          <p:cNvSpPr>
            <a:spLocks noGrp="1"/>
          </p:cNvSpPr>
          <p:nvPr>
            <p:ph idx="1" hasCustomPrompt="1"/>
          </p:nvPr>
        </p:nvSpPr>
        <p:spPr>
          <a:xfrm>
            <a:off x="838198" y="2148007"/>
            <a:ext cx="4671349" cy="4160718"/>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bg1"/>
                </a:solidFill>
              </a:defRPr>
            </a:lvl1pPr>
            <a:lvl2pPr marL="432000" indent="-162000">
              <a:lnSpc>
                <a:spcPts val="3000"/>
              </a:lnSpc>
              <a:spcBef>
                <a:spcPts val="1200"/>
              </a:spcBef>
              <a:buFont typeface="Arial" panose="020B0604020202020204" pitchFamily="34" charset="0"/>
              <a:buChar char="•"/>
              <a:defRPr>
                <a:solidFill>
                  <a:schemeClr val="bg1"/>
                </a:solidFill>
              </a:defRPr>
            </a:lvl2pPr>
            <a:lvl3pPr marL="792000" indent="-162000">
              <a:lnSpc>
                <a:spcPts val="3000"/>
              </a:lnSpc>
              <a:spcBef>
                <a:spcPts val="1200"/>
              </a:spcBef>
              <a:buFont typeface="Arial" panose="020B0604020202020204" pitchFamily="34" charset="0"/>
              <a:buChar char="•"/>
              <a:defRPr>
                <a:solidFill>
                  <a:schemeClr val="bg1"/>
                </a:solidFill>
              </a:defRPr>
            </a:lvl3pPr>
          </a:lstStyle>
          <a:p>
            <a:pPr lvl="0"/>
            <a:r>
              <a:rPr lang="sv-SE" dirty="0"/>
              <a:t>Text</a:t>
            </a:r>
          </a:p>
          <a:p>
            <a:pPr lvl="1"/>
            <a:r>
              <a:rPr lang="sv-SE" dirty="0"/>
              <a:t>Nivå två</a:t>
            </a:r>
          </a:p>
          <a:p>
            <a:pPr lvl="2"/>
            <a:r>
              <a:rPr lang="sv-SE" dirty="0"/>
              <a:t>Nivå tre</a:t>
            </a:r>
          </a:p>
        </p:txBody>
      </p:sp>
      <p:pic>
        <p:nvPicPr>
          <p:cNvPr id="8" name="Bild 7">
            <a:extLst>
              <a:ext uri="{FF2B5EF4-FFF2-40B4-BE49-F238E27FC236}">
                <a16:creationId xmlns:a16="http://schemas.microsoft.com/office/drawing/2014/main" id="{9C5F2F2B-033D-9CF4-9DAA-888BF575301D}"/>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35292549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_En spalt + grafik 3">
    <p:bg>
      <p:bgPr>
        <a:solidFill>
          <a:srgbClr val="EB715E"/>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7" name="Platshållare för innehåll 2">
            <a:extLst>
              <a:ext uri="{FF2B5EF4-FFF2-40B4-BE49-F238E27FC236}">
                <a16:creationId xmlns:a16="http://schemas.microsoft.com/office/drawing/2014/main" id="{96273E7B-FCE0-5639-40DF-197981B92905}"/>
              </a:ext>
            </a:extLst>
          </p:cNvPr>
          <p:cNvSpPr>
            <a:spLocks noGrp="1"/>
          </p:cNvSpPr>
          <p:nvPr>
            <p:ph idx="13" hasCustomPrompt="1"/>
          </p:nvPr>
        </p:nvSpPr>
        <p:spPr>
          <a:xfrm>
            <a:off x="6096000" y="549275"/>
            <a:ext cx="5256213" cy="5759450"/>
          </a:xfrm>
          <a:prstGeom prst="rect">
            <a:avLst/>
          </a:prstGeom>
        </p:spPr>
        <p:txBody>
          <a:bodyPr anchor="ctr" anchorCtr="0"/>
          <a:lstStyle>
            <a:lvl1pPr marL="0" indent="0" algn="ctr">
              <a:buNone/>
              <a:defRPr sz="1200">
                <a:solidFill>
                  <a:schemeClr val="bg1"/>
                </a:solidFill>
              </a:defRPr>
            </a:lvl1pPr>
            <a:lvl2pPr marL="162000" indent="-162000">
              <a:buFont typeface="Arial" panose="020B0604020202020204" pitchFamily="34" charset="0"/>
              <a:buChar char="•"/>
              <a:defRPr sz="1200"/>
            </a:lvl2pPr>
            <a:lvl3pPr marL="162000" indent="-162000">
              <a:buFont typeface="Arial" panose="020B0604020202020204" pitchFamily="34" charset="0"/>
              <a:buChar char="•"/>
              <a:defRPr sz="1200"/>
            </a:lvl3pPr>
            <a:lvl4pPr marL="162000" indent="-162000">
              <a:buFont typeface="Arial" panose="020B0604020202020204" pitchFamily="34" charset="0"/>
              <a:buChar char="•"/>
              <a:defRPr sz="1200"/>
            </a:lvl4pPr>
            <a:lvl5pPr marL="162000" indent="-162000">
              <a:buFont typeface="Arial" panose="020B0604020202020204" pitchFamily="34" charset="0"/>
              <a:buChar char="•"/>
              <a:defRPr sz="1200"/>
            </a:lvl5pPr>
          </a:lstStyle>
          <a:p>
            <a:pPr lvl="0"/>
            <a:br>
              <a:rPr lang="sv-SE" dirty="0"/>
            </a:br>
            <a:br>
              <a:rPr lang="sv-SE" dirty="0"/>
            </a:br>
            <a:br>
              <a:rPr lang="sv-SE" dirty="0"/>
            </a:br>
            <a:r>
              <a:rPr lang="sv-SE" dirty="0"/>
              <a:t>Bild, grafik, tabeller eller diagram får vara här!</a:t>
            </a:r>
          </a:p>
        </p:txBody>
      </p:sp>
      <p:sp>
        <p:nvSpPr>
          <p:cNvPr id="2" name="Rubrik 1">
            <a:extLst>
              <a:ext uri="{FF2B5EF4-FFF2-40B4-BE49-F238E27FC236}">
                <a16:creationId xmlns:a16="http://schemas.microsoft.com/office/drawing/2014/main" id="{6C7D7304-3998-8823-FC41-96043A4AD17A}"/>
              </a:ext>
            </a:extLst>
          </p:cNvPr>
          <p:cNvSpPr>
            <a:spLocks noGrp="1" noChangeAspect="1"/>
          </p:cNvSpPr>
          <p:nvPr>
            <p:ph type="title" hasCustomPrompt="1"/>
          </p:nvPr>
        </p:nvSpPr>
        <p:spPr>
          <a:xfrm>
            <a:off x="838198" y="1035795"/>
            <a:ext cx="4671349" cy="854517"/>
          </a:xfrm>
        </p:spPr>
        <p:txBody>
          <a:bodyPr anchor="b"/>
          <a:lstStyle>
            <a:lvl1pPr>
              <a:lnSpc>
                <a:spcPts val="3400"/>
              </a:lnSpc>
              <a:defRPr sz="3200" b="1">
                <a:solidFill>
                  <a:schemeClr val="bg1"/>
                </a:solidFill>
                <a:latin typeface="+mj-lt"/>
              </a:defRPr>
            </a:lvl1pPr>
          </a:lstStyle>
          <a:p>
            <a:r>
              <a:rPr lang="sv-SE" dirty="0"/>
              <a:t>Rubrik. Max två rader.</a:t>
            </a:r>
            <a:endParaRPr lang="en-GB" dirty="0"/>
          </a:p>
        </p:txBody>
      </p:sp>
      <p:sp>
        <p:nvSpPr>
          <p:cNvPr id="4" name="Platshållare för text 2">
            <a:extLst>
              <a:ext uri="{FF2B5EF4-FFF2-40B4-BE49-F238E27FC236}">
                <a16:creationId xmlns:a16="http://schemas.microsoft.com/office/drawing/2014/main" id="{DF4808B6-03A3-C92A-317E-7BAD8444BB93}"/>
              </a:ext>
            </a:extLst>
          </p:cNvPr>
          <p:cNvSpPr>
            <a:spLocks noGrp="1"/>
          </p:cNvSpPr>
          <p:nvPr>
            <p:ph idx="1" hasCustomPrompt="1"/>
          </p:nvPr>
        </p:nvSpPr>
        <p:spPr>
          <a:xfrm>
            <a:off x="838198" y="2148007"/>
            <a:ext cx="4671349" cy="4160718"/>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bg1"/>
                </a:solidFill>
              </a:defRPr>
            </a:lvl1pPr>
            <a:lvl2pPr marL="432000" indent="-162000">
              <a:lnSpc>
                <a:spcPts val="3000"/>
              </a:lnSpc>
              <a:spcBef>
                <a:spcPts val="1200"/>
              </a:spcBef>
              <a:buFont typeface="Arial" panose="020B0604020202020204" pitchFamily="34" charset="0"/>
              <a:buChar char="•"/>
              <a:defRPr>
                <a:solidFill>
                  <a:schemeClr val="bg1"/>
                </a:solidFill>
              </a:defRPr>
            </a:lvl2pPr>
            <a:lvl3pPr marL="792000" indent="-162000">
              <a:lnSpc>
                <a:spcPts val="3000"/>
              </a:lnSpc>
              <a:spcBef>
                <a:spcPts val="1200"/>
              </a:spcBef>
              <a:buFont typeface="Arial" panose="020B0604020202020204" pitchFamily="34" charset="0"/>
              <a:buChar char="•"/>
              <a:defRPr>
                <a:solidFill>
                  <a:schemeClr val="bg1"/>
                </a:solidFill>
              </a:defRPr>
            </a:lvl3pPr>
          </a:lstStyle>
          <a:p>
            <a:pPr lvl="0"/>
            <a:r>
              <a:rPr lang="sv-SE" dirty="0"/>
              <a:t>Text</a:t>
            </a:r>
          </a:p>
          <a:p>
            <a:pPr lvl="1"/>
            <a:r>
              <a:rPr lang="sv-SE" dirty="0"/>
              <a:t>Nivå två</a:t>
            </a:r>
          </a:p>
          <a:p>
            <a:pPr lvl="2"/>
            <a:r>
              <a:rPr lang="sv-SE" dirty="0"/>
              <a:t>Nivå tre</a:t>
            </a:r>
          </a:p>
        </p:txBody>
      </p:sp>
      <p:pic>
        <p:nvPicPr>
          <p:cNvPr id="8" name="Bild 7">
            <a:extLst>
              <a:ext uri="{FF2B5EF4-FFF2-40B4-BE49-F238E27FC236}">
                <a16:creationId xmlns:a16="http://schemas.microsoft.com/office/drawing/2014/main" id="{9C5F2F2B-033D-9CF4-9DAA-888BF575301D}"/>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390619692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2_En spalt + grafik 3">
    <p:bg>
      <p:bgPr>
        <a:solidFill>
          <a:srgbClr val="007079"/>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7" name="Platshållare för innehåll 2">
            <a:extLst>
              <a:ext uri="{FF2B5EF4-FFF2-40B4-BE49-F238E27FC236}">
                <a16:creationId xmlns:a16="http://schemas.microsoft.com/office/drawing/2014/main" id="{96273E7B-FCE0-5639-40DF-197981B92905}"/>
              </a:ext>
            </a:extLst>
          </p:cNvPr>
          <p:cNvSpPr>
            <a:spLocks noGrp="1"/>
          </p:cNvSpPr>
          <p:nvPr>
            <p:ph idx="13" hasCustomPrompt="1"/>
          </p:nvPr>
        </p:nvSpPr>
        <p:spPr>
          <a:xfrm>
            <a:off x="6096000" y="549275"/>
            <a:ext cx="5256213" cy="5759450"/>
          </a:xfrm>
          <a:prstGeom prst="rect">
            <a:avLst/>
          </a:prstGeom>
        </p:spPr>
        <p:txBody>
          <a:bodyPr anchor="ctr" anchorCtr="0"/>
          <a:lstStyle>
            <a:lvl1pPr marL="0" indent="0" algn="ctr">
              <a:buNone/>
              <a:defRPr sz="1200">
                <a:solidFill>
                  <a:schemeClr val="bg1"/>
                </a:solidFill>
              </a:defRPr>
            </a:lvl1pPr>
            <a:lvl2pPr marL="162000" indent="-162000">
              <a:buFont typeface="Arial" panose="020B0604020202020204" pitchFamily="34" charset="0"/>
              <a:buChar char="•"/>
              <a:defRPr sz="1200"/>
            </a:lvl2pPr>
            <a:lvl3pPr marL="162000" indent="-162000">
              <a:buFont typeface="Arial" panose="020B0604020202020204" pitchFamily="34" charset="0"/>
              <a:buChar char="•"/>
              <a:defRPr sz="1200"/>
            </a:lvl3pPr>
            <a:lvl4pPr marL="162000" indent="-162000">
              <a:buFont typeface="Arial" panose="020B0604020202020204" pitchFamily="34" charset="0"/>
              <a:buChar char="•"/>
              <a:defRPr sz="1200"/>
            </a:lvl4pPr>
            <a:lvl5pPr marL="162000" indent="-162000">
              <a:buFont typeface="Arial" panose="020B0604020202020204" pitchFamily="34" charset="0"/>
              <a:buChar char="•"/>
              <a:defRPr sz="1200"/>
            </a:lvl5pPr>
          </a:lstStyle>
          <a:p>
            <a:pPr lvl="0"/>
            <a:br>
              <a:rPr lang="sv-SE" dirty="0"/>
            </a:br>
            <a:br>
              <a:rPr lang="sv-SE" dirty="0"/>
            </a:br>
            <a:br>
              <a:rPr lang="sv-SE" dirty="0"/>
            </a:br>
            <a:r>
              <a:rPr lang="sv-SE" dirty="0"/>
              <a:t>Bild, grafik, tabeller eller diagram får vara här!</a:t>
            </a:r>
          </a:p>
        </p:txBody>
      </p:sp>
      <p:sp>
        <p:nvSpPr>
          <p:cNvPr id="2" name="Rubrik 1">
            <a:extLst>
              <a:ext uri="{FF2B5EF4-FFF2-40B4-BE49-F238E27FC236}">
                <a16:creationId xmlns:a16="http://schemas.microsoft.com/office/drawing/2014/main" id="{6C7D7304-3998-8823-FC41-96043A4AD17A}"/>
              </a:ext>
            </a:extLst>
          </p:cNvPr>
          <p:cNvSpPr>
            <a:spLocks noGrp="1" noChangeAspect="1"/>
          </p:cNvSpPr>
          <p:nvPr>
            <p:ph type="title" hasCustomPrompt="1"/>
          </p:nvPr>
        </p:nvSpPr>
        <p:spPr>
          <a:xfrm>
            <a:off x="838198" y="1035795"/>
            <a:ext cx="4671349" cy="854517"/>
          </a:xfrm>
        </p:spPr>
        <p:txBody>
          <a:bodyPr anchor="b"/>
          <a:lstStyle>
            <a:lvl1pPr>
              <a:lnSpc>
                <a:spcPts val="3400"/>
              </a:lnSpc>
              <a:defRPr sz="3200" b="1">
                <a:solidFill>
                  <a:schemeClr val="bg1"/>
                </a:solidFill>
                <a:latin typeface="+mj-lt"/>
              </a:defRPr>
            </a:lvl1pPr>
          </a:lstStyle>
          <a:p>
            <a:r>
              <a:rPr lang="sv-SE" dirty="0"/>
              <a:t>Rubrik. Max två rader.</a:t>
            </a:r>
            <a:endParaRPr lang="en-GB" dirty="0"/>
          </a:p>
        </p:txBody>
      </p:sp>
      <p:sp>
        <p:nvSpPr>
          <p:cNvPr id="4" name="Platshållare för text 2">
            <a:extLst>
              <a:ext uri="{FF2B5EF4-FFF2-40B4-BE49-F238E27FC236}">
                <a16:creationId xmlns:a16="http://schemas.microsoft.com/office/drawing/2014/main" id="{DF4808B6-03A3-C92A-317E-7BAD8444BB93}"/>
              </a:ext>
            </a:extLst>
          </p:cNvPr>
          <p:cNvSpPr>
            <a:spLocks noGrp="1"/>
          </p:cNvSpPr>
          <p:nvPr>
            <p:ph idx="1" hasCustomPrompt="1"/>
          </p:nvPr>
        </p:nvSpPr>
        <p:spPr>
          <a:xfrm>
            <a:off x="838198" y="2148007"/>
            <a:ext cx="4671349" cy="4160718"/>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bg1"/>
                </a:solidFill>
              </a:defRPr>
            </a:lvl1pPr>
            <a:lvl2pPr marL="432000" indent="-162000">
              <a:lnSpc>
                <a:spcPts val="3000"/>
              </a:lnSpc>
              <a:spcBef>
                <a:spcPts val="1200"/>
              </a:spcBef>
              <a:buFont typeface="Arial" panose="020B0604020202020204" pitchFamily="34" charset="0"/>
              <a:buChar char="•"/>
              <a:defRPr>
                <a:solidFill>
                  <a:schemeClr val="bg1"/>
                </a:solidFill>
              </a:defRPr>
            </a:lvl2pPr>
            <a:lvl3pPr marL="792000" indent="-162000">
              <a:lnSpc>
                <a:spcPts val="3000"/>
              </a:lnSpc>
              <a:spcBef>
                <a:spcPts val="1200"/>
              </a:spcBef>
              <a:buFont typeface="Arial" panose="020B0604020202020204" pitchFamily="34" charset="0"/>
              <a:buChar char="•"/>
              <a:defRPr>
                <a:solidFill>
                  <a:schemeClr val="bg1"/>
                </a:solidFill>
              </a:defRPr>
            </a:lvl3pPr>
          </a:lstStyle>
          <a:p>
            <a:pPr lvl="0"/>
            <a:r>
              <a:rPr lang="sv-SE" dirty="0"/>
              <a:t>Text</a:t>
            </a:r>
          </a:p>
          <a:p>
            <a:pPr lvl="1"/>
            <a:r>
              <a:rPr lang="sv-SE" dirty="0"/>
              <a:t>Nivå två</a:t>
            </a:r>
          </a:p>
          <a:p>
            <a:pPr lvl="2"/>
            <a:r>
              <a:rPr lang="sv-SE" dirty="0"/>
              <a:t>Nivå tre</a:t>
            </a:r>
          </a:p>
        </p:txBody>
      </p:sp>
      <p:pic>
        <p:nvPicPr>
          <p:cNvPr id="8" name="Bild 7">
            <a:extLst>
              <a:ext uri="{FF2B5EF4-FFF2-40B4-BE49-F238E27FC236}">
                <a16:creationId xmlns:a16="http://schemas.microsoft.com/office/drawing/2014/main" id="{9C5F2F2B-033D-9CF4-9DAA-888BF575301D}"/>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280801038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En spalt + dator">
    <p:bg>
      <p:bgPr>
        <a:solidFill>
          <a:schemeClr val="tx2">
            <a:alpha val="10000"/>
          </a:scheme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pic>
        <p:nvPicPr>
          <p:cNvPr id="4" name="Bildobjekt 3" descr="En bild som visar elektronik, bärbar dator, dator, Netbook&#10;&#10;Automatiskt genererad beskrivning">
            <a:extLst>
              <a:ext uri="{FF2B5EF4-FFF2-40B4-BE49-F238E27FC236}">
                <a16:creationId xmlns:a16="http://schemas.microsoft.com/office/drawing/2014/main" id="{84F7BB90-DE91-22BB-0DBD-534B9C3F378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8073" y="1090888"/>
            <a:ext cx="7315200" cy="5270500"/>
          </a:xfrm>
          <a:prstGeom prst="rect">
            <a:avLst/>
          </a:prstGeom>
        </p:spPr>
      </p:pic>
      <p:sp>
        <p:nvSpPr>
          <p:cNvPr id="9" name="Platshållare för bild 2">
            <a:extLst>
              <a:ext uri="{FF2B5EF4-FFF2-40B4-BE49-F238E27FC236}">
                <a16:creationId xmlns:a16="http://schemas.microsoft.com/office/drawing/2014/main" id="{345B9E71-7525-78DF-18B2-C3422F7A09E8}"/>
              </a:ext>
            </a:extLst>
          </p:cNvPr>
          <p:cNvSpPr>
            <a:spLocks noGrp="1"/>
          </p:cNvSpPr>
          <p:nvPr>
            <p:ph type="pic" idx="14" hasCustomPrompt="1"/>
          </p:nvPr>
        </p:nvSpPr>
        <p:spPr>
          <a:xfrm>
            <a:off x="1101322" y="1245406"/>
            <a:ext cx="5508702" cy="3713356"/>
          </a:xfrm>
          <a:prstGeom prst="roundRect">
            <a:avLst>
              <a:gd name="adj" fmla="val 1635"/>
            </a:avLst>
          </a:prstGeom>
        </p:spPr>
        <p:txBody>
          <a:bodyPr anchor="ctr"/>
          <a:lstStyle>
            <a:lvl1pPr marL="0" indent="0" algn="ctr">
              <a:lnSpc>
                <a:spcPts val="1900"/>
              </a:lnSpc>
              <a:buNone/>
              <a:defRPr sz="1600" b="0" u="none">
                <a:solidFill>
                  <a:schemeClr val="bg1"/>
                </a:solidFill>
                <a:latin typeface="Aptos" panose="020B00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sv-SE" dirty="0"/>
              <a:t>Klicka på ikonen för att lägga till en bild eller skärmklipp</a:t>
            </a:r>
          </a:p>
        </p:txBody>
      </p:sp>
      <p:sp>
        <p:nvSpPr>
          <p:cNvPr id="13" name="Platshållare för text 2">
            <a:extLst>
              <a:ext uri="{FF2B5EF4-FFF2-40B4-BE49-F238E27FC236}">
                <a16:creationId xmlns:a16="http://schemas.microsoft.com/office/drawing/2014/main" id="{DC13E22C-3E92-E3BF-5E9E-DCC28974C786}"/>
              </a:ext>
            </a:extLst>
          </p:cNvPr>
          <p:cNvSpPr>
            <a:spLocks noGrp="1"/>
          </p:cNvSpPr>
          <p:nvPr>
            <p:ph idx="1" hasCustomPrompt="1"/>
          </p:nvPr>
        </p:nvSpPr>
        <p:spPr>
          <a:xfrm>
            <a:off x="7629141" y="2362327"/>
            <a:ext cx="3610356" cy="3809873"/>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sp>
        <p:nvSpPr>
          <p:cNvPr id="2" name="Rubrik 1">
            <a:extLst>
              <a:ext uri="{FF2B5EF4-FFF2-40B4-BE49-F238E27FC236}">
                <a16:creationId xmlns:a16="http://schemas.microsoft.com/office/drawing/2014/main" id="{D14D7AFE-ADD2-8892-E58F-9FDAA562BAB9}"/>
              </a:ext>
            </a:extLst>
          </p:cNvPr>
          <p:cNvSpPr>
            <a:spLocks noGrp="1" noChangeAspect="1"/>
          </p:cNvSpPr>
          <p:nvPr>
            <p:ph type="title" hasCustomPrompt="1"/>
          </p:nvPr>
        </p:nvSpPr>
        <p:spPr>
          <a:xfrm>
            <a:off x="7641860" y="1250115"/>
            <a:ext cx="3610357" cy="854517"/>
          </a:xfrm>
        </p:spPr>
        <p:txBody>
          <a:bodyPr anchor="b"/>
          <a:lstStyle>
            <a:lvl1pPr>
              <a:lnSpc>
                <a:spcPts val="3400"/>
              </a:lnSpc>
              <a:defRPr sz="3200" b="1">
                <a:solidFill>
                  <a:schemeClr val="accent1"/>
                </a:solidFill>
                <a:latin typeface="+mj-lt"/>
              </a:defRPr>
            </a:lvl1pPr>
          </a:lstStyle>
          <a:p>
            <a:r>
              <a:rPr lang="sv-SE" dirty="0"/>
              <a:t>Rubrik. </a:t>
            </a:r>
            <a:br>
              <a:rPr lang="sv-SE" dirty="0"/>
            </a:br>
            <a:r>
              <a:rPr lang="sv-SE" dirty="0"/>
              <a:t>Max två rader.</a:t>
            </a:r>
            <a:endParaRPr lang="en-GB" dirty="0"/>
          </a:p>
        </p:txBody>
      </p:sp>
      <p:pic>
        <p:nvPicPr>
          <p:cNvPr id="3" name="Bild 2">
            <a:extLst>
              <a:ext uri="{FF2B5EF4-FFF2-40B4-BE49-F238E27FC236}">
                <a16:creationId xmlns:a16="http://schemas.microsoft.com/office/drawing/2014/main" id="{1FDA79A3-EB38-AD80-59D4-E4C51BD4F2FF}"/>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411338574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En spalt + foto 1">
    <p:bg>
      <p:bgPr>
        <a:solidFill>
          <a:schemeClr val="tx2">
            <a:alpha val="10000"/>
          </a:schemeClr>
        </a:solidFill>
        <a:effectLst/>
      </p:bgPr>
    </p:bg>
    <p:spTree>
      <p:nvGrpSpPr>
        <p:cNvPr id="1" name=""/>
        <p:cNvGrpSpPr/>
        <p:nvPr/>
      </p:nvGrpSpPr>
      <p:grpSpPr>
        <a:xfrm>
          <a:off x="0" y="0"/>
          <a:ext cx="0" cy="0"/>
          <a:chOff x="0" y="0"/>
          <a:chExt cx="0" cy="0"/>
        </a:xfrm>
      </p:grpSpPr>
      <p:sp>
        <p:nvSpPr>
          <p:cNvPr id="3" name="Platshållare för bild 2">
            <a:extLst>
              <a:ext uri="{FF2B5EF4-FFF2-40B4-BE49-F238E27FC236}">
                <a16:creationId xmlns:a16="http://schemas.microsoft.com/office/drawing/2014/main" id="{C9618674-4F15-F199-1C7F-35505A79C935}"/>
              </a:ext>
            </a:extLst>
          </p:cNvPr>
          <p:cNvSpPr>
            <a:spLocks noGrp="1"/>
          </p:cNvSpPr>
          <p:nvPr>
            <p:ph type="pic" idx="1" hasCustomPrompt="1"/>
          </p:nvPr>
        </p:nvSpPr>
        <p:spPr>
          <a:xfrm>
            <a:off x="6636661" y="1222118"/>
            <a:ext cx="4717139" cy="4716689"/>
          </a:xfrm>
          <a:prstGeom prst="roundRect">
            <a:avLst/>
          </a:prstGeom>
          <a:noFill/>
        </p:spPr>
        <p:txBody>
          <a:bodyPr anchor="ctr" anchorCtr="0"/>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br>
              <a:rPr lang="sv-SE" dirty="0"/>
            </a:br>
            <a:br>
              <a:rPr lang="sv-SE" dirty="0"/>
            </a:br>
            <a:br>
              <a:rPr lang="sv-SE" dirty="0"/>
            </a:br>
            <a:r>
              <a:rPr lang="sv-SE" dirty="0"/>
              <a:t>Bilder får vara här!</a:t>
            </a:r>
          </a:p>
        </p:txBody>
      </p:sp>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1" name="Rubrik 1">
            <a:extLst>
              <a:ext uri="{FF2B5EF4-FFF2-40B4-BE49-F238E27FC236}">
                <a16:creationId xmlns:a16="http://schemas.microsoft.com/office/drawing/2014/main" id="{C47F1A5D-8915-4285-1A87-093A76CA5E92}"/>
              </a:ext>
            </a:extLst>
          </p:cNvPr>
          <p:cNvSpPr>
            <a:spLocks noGrp="1" noChangeAspect="1"/>
          </p:cNvSpPr>
          <p:nvPr>
            <p:ph type="title" hasCustomPrompt="1"/>
          </p:nvPr>
        </p:nvSpPr>
        <p:spPr>
          <a:xfrm>
            <a:off x="838198" y="1028311"/>
            <a:ext cx="5257802" cy="879708"/>
          </a:xfrm>
        </p:spPr>
        <p:txBody>
          <a:bodyPr anchor="b">
            <a:noAutofit/>
          </a:bodyPr>
          <a:lstStyle>
            <a:lvl1pPr>
              <a:lnSpc>
                <a:spcPts val="3400"/>
              </a:lnSpc>
              <a:defRPr sz="3200" b="1">
                <a:solidFill>
                  <a:schemeClr val="accent1"/>
                </a:solidFill>
                <a:latin typeface="+mj-lt"/>
              </a:defRPr>
            </a:lvl1pPr>
          </a:lstStyle>
          <a:p>
            <a:r>
              <a:rPr lang="sv-SE" dirty="0"/>
              <a:t>Rubrik. Max två rader.</a:t>
            </a:r>
            <a:endParaRPr lang="en-GB" dirty="0"/>
          </a:p>
        </p:txBody>
      </p:sp>
      <p:sp>
        <p:nvSpPr>
          <p:cNvPr id="12" name="Platshållare för text 2">
            <a:extLst>
              <a:ext uri="{FF2B5EF4-FFF2-40B4-BE49-F238E27FC236}">
                <a16:creationId xmlns:a16="http://schemas.microsoft.com/office/drawing/2014/main" id="{D3F4AA1E-61DF-0068-71B4-5DE9131C3F31}"/>
              </a:ext>
            </a:extLst>
          </p:cNvPr>
          <p:cNvSpPr>
            <a:spLocks noGrp="1"/>
          </p:cNvSpPr>
          <p:nvPr>
            <p:ph idx="13" hasCustomPrompt="1"/>
          </p:nvPr>
        </p:nvSpPr>
        <p:spPr>
          <a:xfrm>
            <a:off x="838198" y="2162294"/>
            <a:ext cx="5257802" cy="4027587"/>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pic>
        <p:nvPicPr>
          <p:cNvPr id="2" name="Bild 1">
            <a:extLst>
              <a:ext uri="{FF2B5EF4-FFF2-40B4-BE49-F238E27FC236}">
                <a16:creationId xmlns:a16="http://schemas.microsoft.com/office/drawing/2014/main" id="{8F2AD6B8-408E-7A4F-EC42-F086CA379D84}"/>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28599254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En spalt + foto 2">
    <p:bg>
      <p:bgPr>
        <a:solidFill>
          <a:schemeClr val="bg1">
            <a:alpha val="10000"/>
          </a:scheme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3" name="Platshållare för bild 2">
            <a:extLst>
              <a:ext uri="{FF2B5EF4-FFF2-40B4-BE49-F238E27FC236}">
                <a16:creationId xmlns:a16="http://schemas.microsoft.com/office/drawing/2014/main" id="{DC2AEEF8-80A8-4934-59DF-820B2E5BADCE}"/>
              </a:ext>
            </a:extLst>
          </p:cNvPr>
          <p:cNvSpPr>
            <a:spLocks noGrp="1"/>
          </p:cNvSpPr>
          <p:nvPr>
            <p:ph type="pic" idx="1" hasCustomPrompt="1"/>
          </p:nvPr>
        </p:nvSpPr>
        <p:spPr>
          <a:xfrm>
            <a:off x="6636661" y="1222118"/>
            <a:ext cx="4717139" cy="4716689"/>
          </a:xfrm>
          <a:prstGeom prst="roundRect">
            <a:avLst/>
          </a:prstGeom>
          <a:noFill/>
        </p:spPr>
        <p:txBody>
          <a:bodyPr anchor="ctr" anchorCtr="0"/>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br>
              <a:rPr lang="sv-SE" dirty="0"/>
            </a:br>
            <a:br>
              <a:rPr lang="sv-SE" dirty="0"/>
            </a:br>
            <a:br>
              <a:rPr lang="sv-SE" dirty="0"/>
            </a:br>
            <a:r>
              <a:rPr lang="sv-SE" dirty="0"/>
              <a:t>Bilder får vara här!</a:t>
            </a:r>
          </a:p>
        </p:txBody>
      </p:sp>
      <p:sp>
        <p:nvSpPr>
          <p:cNvPr id="2" name="Rubrik 1">
            <a:extLst>
              <a:ext uri="{FF2B5EF4-FFF2-40B4-BE49-F238E27FC236}">
                <a16:creationId xmlns:a16="http://schemas.microsoft.com/office/drawing/2014/main" id="{C0922915-1974-68D8-6988-889436A2F0F5}"/>
              </a:ext>
            </a:extLst>
          </p:cNvPr>
          <p:cNvSpPr>
            <a:spLocks noGrp="1" noChangeAspect="1"/>
          </p:cNvSpPr>
          <p:nvPr>
            <p:ph type="title" hasCustomPrompt="1"/>
          </p:nvPr>
        </p:nvSpPr>
        <p:spPr>
          <a:xfrm>
            <a:off x="838198" y="1035795"/>
            <a:ext cx="5257802" cy="854517"/>
          </a:xfrm>
        </p:spPr>
        <p:txBody>
          <a:bodyPr anchor="b">
            <a:noAutofit/>
          </a:bodyPr>
          <a:lstStyle>
            <a:lvl1pPr>
              <a:lnSpc>
                <a:spcPts val="3400"/>
              </a:lnSpc>
              <a:defRPr sz="3200" b="1">
                <a:solidFill>
                  <a:schemeClr val="accent1"/>
                </a:solidFill>
                <a:latin typeface="+mj-lt"/>
              </a:defRPr>
            </a:lvl1pPr>
          </a:lstStyle>
          <a:p>
            <a:r>
              <a:rPr lang="sv-SE" dirty="0"/>
              <a:t>Rubrik. Max två rader.</a:t>
            </a:r>
            <a:endParaRPr lang="en-GB" dirty="0"/>
          </a:p>
        </p:txBody>
      </p:sp>
      <p:sp>
        <p:nvSpPr>
          <p:cNvPr id="9" name="Platshållare för text 2">
            <a:extLst>
              <a:ext uri="{FF2B5EF4-FFF2-40B4-BE49-F238E27FC236}">
                <a16:creationId xmlns:a16="http://schemas.microsoft.com/office/drawing/2014/main" id="{9E22F814-9754-C2E7-B083-D194ECD3261C}"/>
              </a:ext>
            </a:extLst>
          </p:cNvPr>
          <p:cNvSpPr>
            <a:spLocks noGrp="1"/>
          </p:cNvSpPr>
          <p:nvPr>
            <p:ph idx="14" hasCustomPrompt="1"/>
          </p:nvPr>
        </p:nvSpPr>
        <p:spPr>
          <a:xfrm>
            <a:off x="838198" y="2148006"/>
            <a:ext cx="5257802" cy="4027587"/>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pic>
        <p:nvPicPr>
          <p:cNvPr id="3" name="Bild 2">
            <a:extLst>
              <a:ext uri="{FF2B5EF4-FFF2-40B4-BE49-F238E27FC236}">
                <a16:creationId xmlns:a16="http://schemas.microsoft.com/office/drawing/2014/main" id="{AE4241B5-3AA2-49C1-D7A3-2BD9CBDED7BD}"/>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37857112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En spalt + foto 3">
    <p:bg>
      <p:bgPr>
        <a:solidFill>
          <a:schemeClr val="tx2"/>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3" name="Platshållare för bild 2">
            <a:extLst>
              <a:ext uri="{FF2B5EF4-FFF2-40B4-BE49-F238E27FC236}">
                <a16:creationId xmlns:a16="http://schemas.microsoft.com/office/drawing/2014/main" id="{9C64D58F-AF51-EB6A-31B1-D133EC7607C2}"/>
              </a:ext>
            </a:extLst>
          </p:cNvPr>
          <p:cNvSpPr>
            <a:spLocks noGrp="1"/>
          </p:cNvSpPr>
          <p:nvPr>
            <p:ph type="pic" idx="1" hasCustomPrompt="1"/>
          </p:nvPr>
        </p:nvSpPr>
        <p:spPr>
          <a:xfrm>
            <a:off x="6636661" y="1222118"/>
            <a:ext cx="4717139" cy="4716689"/>
          </a:xfrm>
          <a:prstGeom prst="roundRect">
            <a:avLst/>
          </a:prstGeom>
          <a:noFill/>
        </p:spPr>
        <p:txBody>
          <a:bodyPr anchor="ctr" anchorCtr="0"/>
          <a:lstStyle>
            <a:lvl1pPr marL="0" indent="0" algn="ctr">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br>
              <a:rPr lang="sv-SE" dirty="0"/>
            </a:br>
            <a:br>
              <a:rPr lang="sv-SE" dirty="0"/>
            </a:br>
            <a:br>
              <a:rPr lang="sv-SE" dirty="0"/>
            </a:br>
            <a:r>
              <a:rPr lang="sv-SE" dirty="0"/>
              <a:t>Bilder får vara här!</a:t>
            </a:r>
          </a:p>
        </p:txBody>
      </p:sp>
      <p:sp>
        <p:nvSpPr>
          <p:cNvPr id="2" name="Rubrik 1">
            <a:extLst>
              <a:ext uri="{FF2B5EF4-FFF2-40B4-BE49-F238E27FC236}">
                <a16:creationId xmlns:a16="http://schemas.microsoft.com/office/drawing/2014/main" id="{62B6911C-F650-8D61-69AD-36E7547592CC}"/>
              </a:ext>
            </a:extLst>
          </p:cNvPr>
          <p:cNvSpPr>
            <a:spLocks noGrp="1" noChangeAspect="1"/>
          </p:cNvSpPr>
          <p:nvPr>
            <p:ph type="title" hasCustomPrompt="1"/>
          </p:nvPr>
        </p:nvSpPr>
        <p:spPr>
          <a:xfrm>
            <a:off x="838198" y="1035795"/>
            <a:ext cx="5257802" cy="854517"/>
          </a:xfrm>
        </p:spPr>
        <p:txBody>
          <a:bodyPr anchor="b">
            <a:noAutofit/>
          </a:bodyPr>
          <a:lstStyle>
            <a:lvl1pPr>
              <a:lnSpc>
                <a:spcPts val="3400"/>
              </a:lnSpc>
              <a:defRPr sz="3200" b="1">
                <a:solidFill>
                  <a:schemeClr val="bg1"/>
                </a:solidFill>
                <a:latin typeface="+mj-lt"/>
              </a:defRPr>
            </a:lvl1pPr>
          </a:lstStyle>
          <a:p>
            <a:r>
              <a:rPr lang="sv-SE" dirty="0"/>
              <a:t>Rubrik. Max två rader.</a:t>
            </a:r>
            <a:endParaRPr lang="en-GB" dirty="0"/>
          </a:p>
        </p:txBody>
      </p:sp>
      <p:sp>
        <p:nvSpPr>
          <p:cNvPr id="3" name="Platshållare för text 2">
            <a:extLst>
              <a:ext uri="{FF2B5EF4-FFF2-40B4-BE49-F238E27FC236}">
                <a16:creationId xmlns:a16="http://schemas.microsoft.com/office/drawing/2014/main" id="{E1E5E99E-A591-B314-EE67-ADD5CE8B0BBD}"/>
              </a:ext>
            </a:extLst>
          </p:cNvPr>
          <p:cNvSpPr>
            <a:spLocks noGrp="1"/>
          </p:cNvSpPr>
          <p:nvPr>
            <p:ph idx="13" hasCustomPrompt="1"/>
          </p:nvPr>
        </p:nvSpPr>
        <p:spPr>
          <a:xfrm>
            <a:off x="838198" y="2148006"/>
            <a:ext cx="5257802" cy="4027587"/>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bg1"/>
                </a:solidFill>
              </a:defRPr>
            </a:lvl1pPr>
            <a:lvl2pPr marL="432000" indent="-162000">
              <a:lnSpc>
                <a:spcPts val="3000"/>
              </a:lnSpc>
              <a:spcBef>
                <a:spcPts val="1200"/>
              </a:spcBef>
              <a:buFont typeface="Arial" panose="020B0604020202020204" pitchFamily="34" charset="0"/>
              <a:buChar char="•"/>
              <a:defRPr>
                <a:solidFill>
                  <a:schemeClr val="bg1"/>
                </a:solidFill>
              </a:defRPr>
            </a:lvl2pPr>
            <a:lvl3pPr marL="792000" indent="-162000">
              <a:lnSpc>
                <a:spcPts val="3000"/>
              </a:lnSpc>
              <a:spcBef>
                <a:spcPts val="1200"/>
              </a:spcBef>
              <a:buFont typeface="Arial" panose="020B0604020202020204" pitchFamily="34" charset="0"/>
              <a:buChar char="•"/>
              <a:defRPr>
                <a:solidFill>
                  <a:schemeClr val="bg1"/>
                </a:solidFill>
              </a:defRPr>
            </a:lvl3pPr>
          </a:lstStyle>
          <a:p>
            <a:pPr lvl="0"/>
            <a:r>
              <a:rPr lang="sv-SE" dirty="0"/>
              <a:t>Text</a:t>
            </a:r>
          </a:p>
          <a:p>
            <a:pPr lvl="1"/>
            <a:r>
              <a:rPr lang="sv-SE" dirty="0"/>
              <a:t>Nivå två</a:t>
            </a:r>
          </a:p>
          <a:p>
            <a:pPr lvl="2"/>
            <a:r>
              <a:rPr lang="sv-SE" dirty="0"/>
              <a:t>Nivå tre</a:t>
            </a:r>
          </a:p>
        </p:txBody>
      </p:sp>
      <p:pic>
        <p:nvPicPr>
          <p:cNvPr id="4" name="Bild 3">
            <a:extLst>
              <a:ext uri="{FF2B5EF4-FFF2-40B4-BE49-F238E27FC236}">
                <a16:creationId xmlns:a16="http://schemas.microsoft.com/office/drawing/2014/main" id="{8EDF4474-D53B-0210-CC1B-954E88DFBFD8}"/>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232006115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vå spalter 1">
    <p:bg>
      <p:bgPr>
        <a:solidFill>
          <a:schemeClr val="tx2">
            <a:alpha val="10000"/>
          </a:schemeClr>
        </a:solidFill>
        <a:effectLst/>
      </p:bgPr>
    </p:bg>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D4EBBC0A-642B-B4AE-1139-678A18A5C3CA}"/>
              </a:ext>
            </a:extLst>
          </p:cNvPr>
          <p:cNvSpPr>
            <a:spLocks noGrp="1" noChangeAspect="1"/>
          </p:cNvSpPr>
          <p:nvPr>
            <p:ph type="title" hasCustomPrompt="1"/>
          </p:nvPr>
        </p:nvSpPr>
        <p:spPr>
          <a:xfrm>
            <a:off x="838800" y="1035795"/>
            <a:ext cx="7771800" cy="848360"/>
          </a:xfrm>
        </p:spPr>
        <p:txBody>
          <a:bodyPr wrap="square" anchor="b"/>
          <a:lstStyle>
            <a:lvl1pPr>
              <a:lnSpc>
                <a:spcPts val="3400"/>
              </a:lnSpc>
              <a:defRPr sz="3200" b="1">
                <a:solidFill>
                  <a:schemeClr val="accent1"/>
                </a:solidFill>
                <a:latin typeface="+mj-lt"/>
              </a:defRPr>
            </a:lvl1pPr>
          </a:lstStyle>
          <a:p>
            <a:r>
              <a:rPr lang="sv-SE" dirty="0"/>
              <a:t>Rubrik. Max två rader.</a:t>
            </a:r>
            <a:endParaRPr lang="en-GB" dirty="0"/>
          </a:p>
        </p:txBody>
      </p:sp>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8" name="Platshållare för text 2">
            <a:extLst>
              <a:ext uri="{FF2B5EF4-FFF2-40B4-BE49-F238E27FC236}">
                <a16:creationId xmlns:a16="http://schemas.microsoft.com/office/drawing/2014/main" id="{97AEED9E-2071-0405-A350-355C235E32EE}"/>
              </a:ext>
            </a:extLst>
          </p:cNvPr>
          <p:cNvSpPr>
            <a:spLocks noGrp="1"/>
          </p:cNvSpPr>
          <p:nvPr>
            <p:ph idx="1" hasCustomPrompt="1"/>
          </p:nvPr>
        </p:nvSpPr>
        <p:spPr>
          <a:xfrm>
            <a:off x="838200" y="2148960"/>
            <a:ext cx="10191750" cy="3841574"/>
          </a:xfrm>
          <a:prstGeom prst="rect">
            <a:avLst/>
          </a:prstGeom>
        </p:spPr>
        <p:txBody>
          <a:bodyPr vert="horz" lIns="0" tIns="0" rIns="0" bIns="0" numCol="2" spcCol="360000" rtlCol="0">
            <a:noAutofit/>
          </a:bodyPr>
          <a:lstStyle>
            <a:lvl1pPr marL="162000" indent="-162000">
              <a:lnSpc>
                <a:spcPts val="3000"/>
              </a:lnSpc>
              <a:spcBef>
                <a:spcPts val="1200"/>
              </a:spcBef>
              <a:buFont typeface="Arial" panose="020B0604020202020204" pitchFamily="34" charset="0"/>
              <a:buChar char="•"/>
              <a:defRPr>
                <a:solidFill>
                  <a:schemeClr val="tx1"/>
                </a:solidFill>
              </a:defRPr>
            </a:lvl1pPr>
            <a:lvl2pPr marL="432000" indent="-162000">
              <a:lnSpc>
                <a:spcPts val="3000"/>
              </a:lnSpc>
              <a:spcBef>
                <a:spcPts val="1200"/>
              </a:spcBef>
              <a:buFont typeface="Arial" panose="020B0604020202020204" pitchFamily="34" charset="0"/>
              <a:buChar char="•"/>
              <a:defRPr>
                <a:solidFill>
                  <a:schemeClr val="tx1"/>
                </a:solidFill>
              </a:defRPr>
            </a:lvl2pPr>
            <a:lvl3pPr marL="792000" indent="-162000">
              <a:lnSpc>
                <a:spcPts val="3000"/>
              </a:lnSpc>
              <a:spcBef>
                <a:spcPts val="1200"/>
              </a:spcBef>
              <a:buFont typeface="Arial" panose="020B0604020202020204" pitchFamily="34" charset="0"/>
              <a:buChar char="•"/>
              <a:defRPr>
                <a:solidFill>
                  <a:schemeClr val="tx1"/>
                </a:solidFill>
              </a:defRPr>
            </a:lvl3pPr>
          </a:lstStyle>
          <a:p>
            <a:pPr lvl="0"/>
            <a:r>
              <a:rPr lang="sv-SE" dirty="0"/>
              <a:t>Text</a:t>
            </a:r>
          </a:p>
          <a:p>
            <a:pPr lvl="1"/>
            <a:r>
              <a:rPr lang="sv-SE" dirty="0"/>
              <a:t>Nivå två</a:t>
            </a:r>
          </a:p>
          <a:p>
            <a:pPr lvl="2"/>
            <a:r>
              <a:rPr lang="sv-SE" dirty="0"/>
              <a:t>Nivå tre</a:t>
            </a:r>
          </a:p>
        </p:txBody>
      </p:sp>
      <p:pic>
        <p:nvPicPr>
          <p:cNvPr id="3" name="Bild 2">
            <a:extLst>
              <a:ext uri="{FF2B5EF4-FFF2-40B4-BE49-F238E27FC236}">
                <a16:creationId xmlns:a16="http://schemas.microsoft.com/office/drawing/2014/main" id="{F504A852-51A7-7279-8196-4EA5FFA765F0}"/>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1336152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vå spalter 1">
    <p:bg>
      <p:bgPr>
        <a:solidFill>
          <a:schemeClr val="tx2">
            <a:alpha val="10000"/>
          </a:schemeClr>
        </a:solidFill>
        <a:effectLst/>
      </p:bgPr>
    </p:bg>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D4EBBC0A-642B-B4AE-1139-678A18A5C3CA}"/>
              </a:ext>
            </a:extLst>
          </p:cNvPr>
          <p:cNvSpPr>
            <a:spLocks noGrp="1" noChangeAspect="1"/>
          </p:cNvSpPr>
          <p:nvPr>
            <p:ph type="title" hasCustomPrompt="1"/>
          </p:nvPr>
        </p:nvSpPr>
        <p:spPr>
          <a:xfrm>
            <a:off x="838800" y="1035795"/>
            <a:ext cx="7771800" cy="848360"/>
          </a:xfrm>
        </p:spPr>
        <p:txBody>
          <a:bodyPr wrap="square" anchor="b"/>
          <a:lstStyle>
            <a:lvl1pPr>
              <a:lnSpc>
                <a:spcPts val="3400"/>
              </a:lnSpc>
              <a:defRPr sz="3200" b="1">
                <a:solidFill>
                  <a:schemeClr val="accent1"/>
                </a:solidFill>
                <a:latin typeface="+mj-lt"/>
              </a:defRPr>
            </a:lvl1pPr>
          </a:lstStyle>
          <a:p>
            <a:r>
              <a:rPr lang="sv-SE" dirty="0"/>
              <a:t>Rubrik. Max två rader.</a:t>
            </a:r>
            <a:endParaRPr lang="en-GB" dirty="0"/>
          </a:p>
        </p:txBody>
      </p:sp>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8" name="Platshållare för text 2">
            <a:extLst>
              <a:ext uri="{FF2B5EF4-FFF2-40B4-BE49-F238E27FC236}">
                <a16:creationId xmlns:a16="http://schemas.microsoft.com/office/drawing/2014/main" id="{97AEED9E-2071-0405-A350-355C235E32EE}"/>
              </a:ext>
            </a:extLst>
          </p:cNvPr>
          <p:cNvSpPr>
            <a:spLocks noGrp="1"/>
          </p:cNvSpPr>
          <p:nvPr>
            <p:ph idx="1" hasCustomPrompt="1"/>
          </p:nvPr>
        </p:nvSpPr>
        <p:spPr>
          <a:xfrm>
            <a:off x="838200" y="2148960"/>
            <a:ext cx="7771800" cy="3841574"/>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tx1"/>
                </a:solidFill>
              </a:defRPr>
            </a:lvl1pPr>
            <a:lvl2pPr marL="432000" indent="-162000">
              <a:lnSpc>
                <a:spcPts val="3000"/>
              </a:lnSpc>
              <a:spcBef>
                <a:spcPts val="1200"/>
              </a:spcBef>
              <a:buFont typeface="Arial" panose="020B0604020202020204" pitchFamily="34" charset="0"/>
              <a:buChar char="•"/>
              <a:defRPr>
                <a:solidFill>
                  <a:schemeClr val="tx1"/>
                </a:solidFill>
              </a:defRPr>
            </a:lvl2pPr>
            <a:lvl3pPr marL="792000" indent="-162000">
              <a:lnSpc>
                <a:spcPts val="3000"/>
              </a:lnSpc>
              <a:spcBef>
                <a:spcPts val="1200"/>
              </a:spcBef>
              <a:buFont typeface="Arial" panose="020B0604020202020204" pitchFamily="34" charset="0"/>
              <a:buChar char="•"/>
              <a:defRPr>
                <a:solidFill>
                  <a:schemeClr val="tx1"/>
                </a:solidFill>
              </a:defRPr>
            </a:lvl3pPr>
          </a:lstStyle>
          <a:p>
            <a:pPr lvl="0"/>
            <a:r>
              <a:rPr lang="sv-SE" dirty="0"/>
              <a:t>Text</a:t>
            </a:r>
          </a:p>
          <a:p>
            <a:pPr lvl="1"/>
            <a:r>
              <a:rPr lang="sv-SE" dirty="0"/>
              <a:t>Nivå två</a:t>
            </a:r>
          </a:p>
          <a:p>
            <a:pPr lvl="2"/>
            <a:r>
              <a:rPr lang="sv-SE" dirty="0"/>
              <a:t>Nivå tre</a:t>
            </a:r>
          </a:p>
        </p:txBody>
      </p:sp>
      <p:pic>
        <p:nvPicPr>
          <p:cNvPr id="3" name="Bild 2">
            <a:extLst>
              <a:ext uri="{FF2B5EF4-FFF2-40B4-BE49-F238E27FC236}">
                <a16:creationId xmlns:a16="http://schemas.microsoft.com/office/drawing/2014/main" id="{F504A852-51A7-7279-8196-4EA5FFA765F0}"/>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
        <p:nvSpPr>
          <p:cNvPr id="4" name="Platshållare för bild 3">
            <a:extLst>
              <a:ext uri="{FF2B5EF4-FFF2-40B4-BE49-F238E27FC236}">
                <a16:creationId xmlns:a16="http://schemas.microsoft.com/office/drawing/2014/main" id="{7C42714C-7C62-847F-8173-BC1FF65637B1}"/>
              </a:ext>
            </a:extLst>
          </p:cNvPr>
          <p:cNvSpPr>
            <a:spLocks noGrp="1"/>
          </p:cNvSpPr>
          <p:nvPr>
            <p:ph type="pic" sz="quarter" idx="13" hasCustomPrompt="1"/>
          </p:nvPr>
        </p:nvSpPr>
        <p:spPr>
          <a:xfrm>
            <a:off x="8928100" y="800100"/>
            <a:ext cx="2628900" cy="2628900"/>
          </a:xfrm>
        </p:spPr>
        <p:txBody>
          <a:bodyPr anchor="ctr"/>
          <a:lstStyle>
            <a:lvl1pPr marL="0" indent="0" algn="ctr">
              <a:buNone/>
              <a:defRPr>
                <a:solidFill>
                  <a:schemeClr val="tx1"/>
                </a:solidFill>
                <a:latin typeface="Arial" panose="020B0604020202020204" pitchFamily="34" charset="0"/>
                <a:cs typeface="Arial" panose="020B0604020202020204" pitchFamily="34" charset="0"/>
              </a:defRPr>
            </a:lvl1pPr>
          </a:lstStyle>
          <a:p>
            <a:r>
              <a:rPr lang="sv-SE" dirty="0"/>
              <a:t>Vid samfinansiering ska dessas loggor visas här</a:t>
            </a:r>
          </a:p>
        </p:txBody>
      </p:sp>
      <p:sp>
        <p:nvSpPr>
          <p:cNvPr id="9" name="Platshållare för bild 3">
            <a:extLst>
              <a:ext uri="{FF2B5EF4-FFF2-40B4-BE49-F238E27FC236}">
                <a16:creationId xmlns:a16="http://schemas.microsoft.com/office/drawing/2014/main" id="{EF0C6075-C90B-641D-7862-9D874082B87C}"/>
              </a:ext>
            </a:extLst>
          </p:cNvPr>
          <p:cNvSpPr>
            <a:spLocks noGrp="1"/>
          </p:cNvSpPr>
          <p:nvPr>
            <p:ph type="pic" sz="quarter" idx="14" hasCustomPrompt="1"/>
          </p:nvPr>
        </p:nvSpPr>
        <p:spPr>
          <a:xfrm>
            <a:off x="8928100" y="3670300"/>
            <a:ext cx="2628900" cy="2628900"/>
          </a:xfrm>
        </p:spPr>
        <p:txBody>
          <a:bodyPr anchor="ctr"/>
          <a:lstStyle>
            <a:lvl1pPr marL="0" indent="0" algn="ctr">
              <a:buNone/>
              <a:defRPr>
                <a:solidFill>
                  <a:schemeClr val="tx1"/>
                </a:solidFill>
                <a:latin typeface="Arial" panose="020B0604020202020204" pitchFamily="34" charset="0"/>
                <a:cs typeface="Arial" panose="020B0604020202020204" pitchFamily="34" charset="0"/>
              </a:defRPr>
            </a:lvl1pPr>
          </a:lstStyle>
          <a:p>
            <a:r>
              <a:rPr lang="sv-SE" dirty="0"/>
              <a:t>Vid samfinansiering ska dessas loggor visas här</a:t>
            </a:r>
          </a:p>
        </p:txBody>
      </p:sp>
    </p:spTree>
    <p:extLst>
      <p:ext uri="{BB962C8B-B14F-4D97-AF65-F5344CB8AC3E}">
        <p14:creationId xmlns:p14="http://schemas.microsoft.com/office/powerpoint/2010/main" val="12665090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Två spalter 1">
    <p:bg>
      <p:bgPr>
        <a:solidFill>
          <a:schemeClr val="bg1">
            <a:alpha val="0"/>
          </a:schemeClr>
        </a:solidFill>
        <a:effectLst/>
      </p:bgPr>
    </p:bg>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D4EBBC0A-642B-B4AE-1139-678A18A5C3CA}"/>
              </a:ext>
            </a:extLst>
          </p:cNvPr>
          <p:cNvSpPr>
            <a:spLocks noGrp="1" noChangeAspect="1"/>
          </p:cNvSpPr>
          <p:nvPr>
            <p:ph type="title" hasCustomPrompt="1"/>
          </p:nvPr>
        </p:nvSpPr>
        <p:spPr>
          <a:xfrm>
            <a:off x="838800" y="1035795"/>
            <a:ext cx="7771800" cy="848360"/>
          </a:xfrm>
        </p:spPr>
        <p:txBody>
          <a:bodyPr wrap="square" anchor="b"/>
          <a:lstStyle>
            <a:lvl1pPr>
              <a:lnSpc>
                <a:spcPts val="3400"/>
              </a:lnSpc>
              <a:defRPr sz="3200" b="1">
                <a:solidFill>
                  <a:schemeClr val="accent1"/>
                </a:solidFill>
                <a:latin typeface="+mj-lt"/>
              </a:defRPr>
            </a:lvl1pPr>
          </a:lstStyle>
          <a:p>
            <a:r>
              <a:rPr lang="sv-SE" dirty="0"/>
              <a:t>Rubrik. Max två rader.</a:t>
            </a:r>
            <a:endParaRPr lang="en-GB" dirty="0"/>
          </a:p>
        </p:txBody>
      </p:sp>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8" name="Platshållare för text 2">
            <a:extLst>
              <a:ext uri="{FF2B5EF4-FFF2-40B4-BE49-F238E27FC236}">
                <a16:creationId xmlns:a16="http://schemas.microsoft.com/office/drawing/2014/main" id="{97AEED9E-2071-0405-A350-355C235E32EE}"/>
              </a:ext>
            </a:extLst>
          </p:cNvPr>
          <p:cNvSpPr>
            <a:spLocks noGrp="1"/>
          </p:cNvSpPr>
          <p:nvPr>
            <p:ph idx="1" hasCustomPrompt="1"/>
          </p:nvPr>
        </p:nvSpPr>
        <p:spPr>
          <a:xfrm>
            <a:off x="838200" y="2148960"/>
            <a:ext cx="7771800" cy="3841574"/>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tx1"/>
                </a:solidFill>
              </a:defRPr>
            </a:lvl1pPr>
            <a:lvl2pPr marL="432000" indent="-162000">
              <a:lnSpc>
                <a:spcPts val="3000"/>
              </a:lnSpc>
              <a:spcBef>
                <a:spcPts val="1200"/>
              </a:spcBef>
              <a:buFont typeface="Arial" panose="020B0604020202020204" pitchFamily="34" charset="0"/>
              <a:buChar char="•"/>
              <a:defRPr>
                <a:solidFill>
                  <a:schemeClr val="tx1"/>
                </a:solidFill>
              </a:defRPr>
            </a:lvl2pPr>
            <a:lvl3pPr marL="792000" indent="-162000">
              <a:lnSpc>
                <a:spcPts val="3000"/>
              </a:lnSpc>
              <a:spcBef>
                <a:spcPts val="1200"/>
              </a:spcBef>
              <a:buFont typeface="Arial" panose="020B0604020202020204" pitchFamily="34" charset="0"/>
              <a:buChar char="•"/>
              <a:defRPr>
                <a:solidFill>
                  <a:schemeClr val="tx1"/>
                </a:solidFill>
              </a:defRPr>
            </a:lvl3pPr>
          </a:lstStyle>
          <a:p>
            <a:pPr lvl="0"/>
            <a:r>
              <a:rPr lang="sv-SE" dirty="0"/>
              <a:t>Text</a:t>
            </a:r>
          </a:p>
          <a:p>
            <a:pPr lvl="1"/>
            <a:r>
              <a:rPr lang="sv-SE" dirty="0"/>
              <a:t>Nivå två</a:t>
            </a:r>
          </a:p>
          <a:p>
            <a:pPr lvl="2"/>
            <a:r>
              <a:rPr lang="sv-SE" dirty="0"/>
              <a:t>Nivå tre</a:t>
            </a:r>
          </a:p>
        </p:txBody>
      </p:sp>
      <p:pic>
        <p:nvPicPr>
          <p:cNvPr id="3" name="Bild 2">
            <a:extLst>
              <a:ext uri="{FF2B5EF4-FFF2-40B4-BE49-F238E27FC236}">
                <a16:creationId xmlns:a16="http://schemas.microsoft.com/office/drawing/2014/main" id="{F504A852-51A7-7279-8196-4EA5FFA765F0}"/>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
        <p:nvSpPr>
          <p:cNvPr id="4" name="Platshållare för bild 3">
            <a:extLst>
              <a:ext uri="{FF2B5EF4-FFF2-40B4-BE49-F238E27FC236}">
                <a16:creationId xmlns:a16="http://schemas.microsoft.com/office/drawing/2014/main" id="{7C42714C-7C62-847F-8173-BC1FF65637B1}"/>
              </a:ext>
            </a:extLst>
          </p:cNvPr>
          <p:cNvSpPr>
            <a:spLocks noGrp="1"/>
          </p:cNvSpPr>
          <p:nvPr>
            <p:ph type="pic" sz="quarter" idx="13" hasCustomPrompt="1"/>
          </p:nvPr>
        </p:nvSpPr>
        <p:spPr>
          <a:xfrm>
            <a:off x="8928100" y="800100"/>
            <a:ext cx="2628900" cy="2628900"/>
          </a:xfrm>
        </p:spPr>
        <p:txBody>
          <a:bodyPr anchor="ctr"/>
          <a:lstStyle>
            <a:lvl1pPr marL="0" indent="0" algn="ctr">
              <a:buNone/>
              <a:defRPr>
                <a:solidFill>
                  <a:schemeClr val="tx1"/>
                </a:solidFill>
                <a:latin typeface="Arial" panose="020B0604020202020204" pitchFamily="34" charset="0"/>
                <a:cs typeface="Arial" panose="020B0604020202020204" pitchFamily="34" charset="0"/>
              </a:defRPr>
            </a:lvl1pPr>
          </a:lstStyle>
          <a:p>
            <a:r>
              <a:rPr lang="sv-SE" dirty="0"/>
              <a:t>Vid samfinansiering ska dessas loggor visas här</a:t>
            </a:r>
          </a:p>
        </p:txBody>
      </p:sp>
      <p:sp>
        <p:nvSpPr>
          <p:cNvPr id="9" name="Platshållare för bild 3">
            <a:extLst>
              <a:ext uri="{FF2B5EF4-FFF2-40B4-BE49-F238E27FC236}">
                <a16:creationId xmlns:a16="http://schemas.microsoft.com/office/drawing/2014/main" id="{EF0C6075-C90B-641D-7862-9D874082B87C}"/>
              </a:ext>
            </a:extLst>
          </p:cNvPr>
          <p:cNvSpPr>
            <a:spLocks noGrp="1"/>
          </p:cNvSpPr>
          <p:nvPr>
            <p:ph type="pic" sz="quarter" idx="14" hasCustomPrompt="1"/>
          </p:nvPr>
        </p:nvSpPr>
        <p:spPr>
          <a:xfrm>
            <a:off x="8928100" y="3670300"/>
            <a:ext cx="2628900" cy="2628900"/>
          </a:xfrm>
        </p:spPr>
        <p:txBody>
          <a:bodyPr anchor="ctr"/>
          <a:lstStyle>
            <a:lvl1pPr marL="0" indent="0" algn="ctr">
              <a:buNone/>
              <a:defRPr>
                <a:solidFill>
                  <a:schemeClr val="tx1"/>
                </a:solidFill>
                <a:latin typeface="Arial" panose="020B0604020202020204" pitchFamily="34" charset="0"/>
                <a:cs typeface="Arial" panose="020B0604020202020204" pitchFamily="34" charset="0"/>
              </a:defRPr>
            </a:lvl1pPr>
          </a:lstStyle>
          <a:p>
            <a:r>
              <a:rPr lang="sv-SE" dirty="0"/>
              <a:t>Vid samfinansiering ska dessas loggor visas här</a:t>
            </a:r>
          </a:p>
        </p:txBody>
      </p:sp>
    </p:spTree>
    <p:extLst>
      <p:ext uri="{BB962C8B-B14F-4D97-AF65-F5344CB8AC3E}">
        <p14:creationId xmlns:p14="http://schemas.microsoft.com/office/powerpoint/2010/main" val="31673065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Kapitelsida 1">
    <p:bg>
      <p:bgPr>
        <a:solidFill>
          <a:schemeClr val="accent3"/>
        </a:solidFill>
        <a:effectLst/>
      </p:bgPr>
    </p:bg>
    <p:spTree>
      <p:nvGrpSpPr>
        <p:cNvPr id="1" name=""/>
        <p:cNvGrpSpPr/>
        <p:nvPr/>
      </p:nvGrpSpPr>
      <p:grpSpPr>
        <a:xfrm>
          <a:off x="0" y="0"/>
          <a:ext cx="0" cy="0"/>
          <a:chOff x="0" y="0"/>
          <a:chExt cx="0" cy="0"/>
        </a:xfrm>
      </p:grpSpPr>
      <p:sp>
        <p:nvSpPr>
          <p:cNvPr id="29" name="Platshållare för text 27">
            <a:extLst>
              <a:ext uri="{FF2B5EF4-FFF2-40B4-BE49-F238E27FC236}">
                <a16:creationId xmlns:a16="http://schemas.microsoft.com/office/drawing/2014/main" id="{3FDC72F8-1B7E-496F-971F-1712B3ADECB0}"/>
              </a:ext>
            </a:extLst>
          </p:cNvPr>
          <p:cNvSpPr>
            <a:spLocks noGrp="1"/>
          </p:cNvSpPr>
          <p:nvPr>
            <p:ph type="body" sz="quarter" idx="15" hasCustomPrompt="1"/>
          </p:nvPr>
        </p:nvSpPr>
        <p:spPr>
          <a:xfrm>
            <a:off x="872270" y="2884319"/>
            <a:ext cx="5223730" cy="1429622"/>
          </a:xfrm>
          <a:prstGeom prst="rect">
            <a:avLst/>
          </a:prstGeom>
        </p:spPr>
        <p:txBody>
          <a:bodyPr wrap="square" anchor="t"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Kapitelnamn på</a:t>
            </a:r>
            <a:br>
              <a:rPr lang="sv-SE" dirty="0"/>
            </a:br>
            <a:r>
              <a:rPr lang="sv-SE" dirty="0"/>
              <a:t>max två rader</a:t>
            </a:r>
            <a:endParaRPr lang="en-GB" dirty="0"/>
          </a:p>
        </p:txBody>
      </p:sp>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pic>
        <p:nvPicPr>
          <p:cNvPr id="4" name="Bild 3">
            <a:extLst>
              <a:ext uri="{FF2B5EF4-FFF2-40B4-BE49-F238E27FC236}">
                <a16:creationId xmlns:a16="http://schemas.microsoft.com/office/drawing/2014/main" id="{A59F5AF1-92AF-2428-2F89-D70BF78AFB76}"/>
              </a:ext>
            </a:extLst>
          </p:cNvPr>
          <p:cNvPicPr>
            <a:picLocks noChangeAspect="1"/>
          </p:cNvPicPr>
          <p:nvPr/>
        </p:nvPicPr>
        <p:blipFill>
          <a:blip>
            <a:extLst>
              <a:ext uri="{96DAC541-7B7A-43D3-8B79-37D633B846F1}">
                <asvg:svgBlip xmlns:asvg="http://schemas.microsoft.com/office/drawing/2016/SVG/main" r:embed="rId2"/>
              </a:ext>
            </a:extLst>
          </a:blip>
          <a:srcRect l="-352" t="23427" r="33546" b="-1994"/>
          <a:stretch/>
        </p:blipFill>
        <p:spPr>
          <a:xfrm>
            <a:off x="5607497" y="0"/>
            <a:ext cx="6584504" cy="5473370"/>
          </a:xfrm>
          <a:prstGeom prst="rect">
            <a:avLst/>
          </a:prstGeom>
        </p:spPr>
      </p:pic>
      <p:pic>
        <p:nvPicPr>
          <p:cNvPr id="2" name="Bild 1">
            <a:extLst>
              <a:ext uri="{FF2B5EF4-FFF2-40B4-BE49-F238E27FC236}">
                <a16:creationId xmlns:a16="http://schemas.microsoft.com/office/drawing/2014/main" id="{73822C72-B98B-3C31-D3C0-834E4BEF5748}"/>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36304964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vå spalter 2">
    <p:bg>
      <p:bgPr>
        <a:solidFill>
          <a:schemeClr val="bg1">
            <a:alpha val="10000"/>
          </a:scheme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2" name="Rubrik 1">
            <a:extLst>
              <a:ext uri="{FF2B5EF4-FFF2-40B4-BE49-F238E27FC236}">
                <a16:creationId xmlns:a16="http://schemas.microsoft.com/office/drawing/2014/main" id="{AF0B0448-CC79-13A2-F052-C1257795F719}"/>
              </a:ext>
            </a:extLst>
          </p:cNvPr>
          <p:cNvSpPr>
            <a:spLocks noGrp="1" noChangeAspect="1"/>
          </p:cNvSpPr>
          <p:nvPr>
            <p:ph type="title" hasCustomPrompt="1"/>
          </p:nvPr>
        </p:nvSpPr>
        <p:spPr>
          <a:xfrm>
            <a:off x="838800" y="1035795"/>
            <a:ext cx="7771800" cy="848360"/>
          </a:xfrm>
        </p:spPr>
        <p:txBody>
          <a:bodyPr wrap="square" anchor="b"/>
          <a:lstStyle>
            <a:lvl1pPr>
              <a:lnSpc>
                <a:spcPts val="3400"/>
              </a:lnSpc>
              <a:defRPr sz="3200" b="1">
                <a:solidFill>
                  <a:schemeClr val="accent1"/>
                </a:solidFill>
                <a:latin typeface="+mj-lt"/>
              </a:defRPr>
            </a:lvl1pPr>
          </a:lstStyle>
          <a:p>
            <a:r>
              <a:rPr lang="sv-SE" dirty="0"/>
              <a:t>Rubrik. Max två rader.</a:t>
            </a:r>
            <a:endParaRPr lang="en-GB" dirty="0"/>
          </a:p>
        </p:txBody>
      </p:sp>
      <p:sp>
        <p:nvSpPr>
          <p:cNvPr id="8" name="Platshållare för text 2">
            <a:extLst>
              <a:ext uri="{FF2B5EF4-FFF2-40B4-BE49-F238E27FC236}">
                <a16:creationId xmlns:a16="http://schemas.microsoft.com/office/drawing/2014/main" id="{C4F64493-8E1C-7C09-0419-544DE38876A8}"/>
              </a:ext>
            </a:extLst>
          </p:cNvPr>
          <p:cNvSpPr>
            <a:spLocks noGrp="1"/>
          </p:cNvSpPr>
          <p:nvPr>
            <p:ph idx="1" hasCustomPrompt="1"/>
          </p:nvPr>
        </p:nvSpPr>
        <p:spPr>
          <a:xfrm>
            <a:off x="838200" y="2148960"/>
            <a:ext cx="10191750" cy="3841574"/>
          </a:xfrm>
          <a:prstGeom prst="rect">
            <a:avLst/>
          </a:prstGeom>
        </p:spPr>
        <p:txBody>
          <a:bodyPr vert="horz" lIns="0" tIns="0" rIns="0" bIns="0" numCol="2" spcCol="360000" rtlCol="0">
            <a:noAutofit/>
          </a:bodyPr>
          <a:lstStyle>
            <a:lvl1pPr marL="162000" indent="-162000">
              <a:lnSpc>
                <a:spcPts val="3000"/>
              </a:lnSpc>
              <a:spcBef>
                <a:spcPts val="1200"/>
              </a:spcBef>
              <a:buFont typeface="Arial" panose="020B0604020202020204" pitchFamily="34" charset="0"/>
              <a:buChar char="•"/>
              <a:defRPr>
                <a:solidFill>
                  <a:schemeClr val="tx1"/>
                </a:solidFill>
              </a:defRPr>
            </a:lvl1pPr>
            <a:lvl2pPr marL="432000" indent="-162000">
              <a:lnSpc>
                <a:spcPts val="3000"/>
              </a:lnSpc>
              <a:spcBef>
                <a:spcPts val="1200"/>
              </a:spcBef>
              <a:buFont typeface="Arial" panose="020B0604020202020204" pitchFamily="34" charset="0"/>
              <a:buChar char="•"/>
              <a:defRPr>
                <a:solidFill>
                  <a:schemeClr val="tx1"/>
                </a:solidFill>
              </a:defRPr>
            </a:lvl2pPr>
            <a:lvl3pPr marL="792000" indent="-162000">
              <a:lnSpc>
                <a:spcPts val="3000"/>
              </a:lnSpc>
              <a:spcBef>
                <a:spcPts val="1200"/>
              </a:spcBef>
              <a:buFont typeface="Arial" panose="020B0604020202020204" pitchFamily="34" charset="0"/>
              <a:buChar char="•"/>
              <a:defRPr>
                <a:solidFill>
                  <a:schemeClr val="tx1"/>
                </a:solidFill>
              </a:defRPr>
            </a:lvl3pPr>
          </a:lstStyle>
          <a:p>
            <a:pPr lvl="0"/>
            <a:r>
              <a:rPr lang="sv-SE" dirty="0"/>
              <a:t>Text</a:t>
            </a:r>
          </a:p>
          <a:p>
            <a:pPr lvl="1"/>
            <a:r>
              <a:rPr lang="sv-SE" dirty="0"/>
              <a:t>Nivå två</a:t>
            </a:r>
          </a:p>
          <a:p>
            <a:pPr lvl="2"/>
            <a:r>
              <a:rPr lang="sv-SE" dirty="0"/>
              <a:t>Nivå tre</a:t>
            </a:r>
          </a:p>
        </p:txBody>
      </p:sp>
      <p:pic>
        <p:nvPicPr>
          <p:cNvPr id="3" name="Bild 2">
            <a:extLst>
              <a:ext uri="{FF2B5EF4-FFF2-40B4-BE49-F238E27FC236}">
                <a16:creationId xmlns:a16="http://schemas.microsoft.com/office/drawing/2014/main" id="{4612A52E-1D86-3AEC-C5F2-7A04CAD69BEC}"/>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30203765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vå spalter 3">
    <p:bg>
      <p:bgPr>
        <a:solidFill>
          <a:schemeClr val="tx2"/>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4" name="Rubrik 1">
            <a:extLst>
              <a:ext uri="{FF2B5EF4-FFF2-40B4-BE49-F238E27FC236}">
                <a16:creationId xmlns:a16="http://schemas.microsoft.com/office/drawing/2014/main" id="{417B162B-ADEE-5B8E-614F-527891A9BB26}"/>
              </a:ext>
            </a:extLst>
          </p:cNvPr>
          <p:cNvSpPr>
            <a:spLocks noGrp="1" noChangeAspect="1"/>
          </p:cNvSpPr>
          <p:nvPr>
            <p:ph type="title" hasCustomPrompt="1"/>
          </p:nvPr>
        </p:nvSpPr>
        <p:spPr>
          <a:xfrm>
            <a:off x="838800" y="1035795"/>
            <a:ext cx="7771800" cy="848360"/>
          </a:xfrm>
        </p:spPr>
        <p:txBody>
          <a:bodyPr wrap="square" anchor="b"/>
          <a:lstStyle>
            <a:lvl1pPr>
              <a:lnSpc>
                <a:spcPts val="3400"/>
              </a:lnSpc>
              <a:defRPr sz="3200" b="1">
                <a:solidFill>
                  <a:schemeClr val="bg1"/>
                </a:solidFill>
                <a:latin typeface="+mj-lt"/>
              </a:defRPr>
            </a:lvl1pPr>
          </a:lstStyle>
          <a:p>
            <a:r>
              <a:rPr lang="sv-SE" dirty="0"/>
              <a:t>Rubrik. Max två rader.</a:t>
            </a:r>
            <a:endParaRPr lang="en-GB" dirty="0"/>
          </a:p>
        </p:txBody>
      </p:sp>
      <p:sp>
        <p:nvSpPr>
          <p:cNvPr id="8" name="Platshållare för text 2">
            <a:extLst>
              <a:ext uri="{FF2B5EF4-FFF2-40B4-BE49-F238E27FC236}">
                <a16:creationId xmlns:a16="http://schemas.microsoft.com/office/drawing/2014/main" id="{7EC53F62-1902-464F-B4A3-C75B1BF4D21C}"/>
              </a:ext>
            </a:extLst>
          </p:cNvPr>
          <p:cNvSpPr>
            <a:spLocks noGrp="1"/>
          </p:cNvSpPr>
          <p:nvPr>
            <p:ph idx="1" hasCustomPrompt="1"/>
          </p:nvPr>
        </p:nvSpPr>
        <p:spPr>
          <a:xfrm>
            <a:off x="838200" y="2148960"/>
            <a:ext cx="10191750" cy="3841574"/>
          </a:xfrm>
          <a:prstGeom prst="rect">
            <a:avLst/>
          </a:prstGeom>
        </p:spPr>
        <p:txBody>
          <a:bodyPr vert="horz" lIns="0" tIns="0" rIns="0" bIns="0" numCol="2" spcCol="360000" rtlCol="0">
            <a:noAutofit/>
          </a:bodyPr>
          <a:lstStyle>
            <a:lvl1pPr marL="162000" indent="-162000">
              <a:lnSpc>
                <a:spcPts val="3000"/>
              </a:lnSpc>
              <a:spcBef>
                <a:spcPts val="1200"/>
              </a:spcBef>
              <a:buFont typeface="Arial" panose="020B0604020202020204" pitchFamily="34" charset="0"/>
              <a:buChar char="•"/>
              <a:defRPr>
                <a:solidFill>
                  <a:schemeClr val="bg1"/>
                </a:solidFill>
              </a:defRPr>
            </a:lvl1pPr>
            <a:lvl2pPr marL="432000" indent="-162000">
              <a:lnSpc>
                <a:spcPts val="3000"/>
              </a:lnSpc>
              <a:spcBef>
                <a:spcPts val="1200"/>
              </a:spcBef>
              <a:buFont typeface="Arial" panose="020B0604020202020204" pitchFamily="34" charset="0"/>
              <a:buChar char="•"/>
              <a:defRPr>
                <a:solidFill>
                  <a:schemeClr val="bg1"/>
                </a:solidFill>
              </a:defRPr>
            </a:lvl2pPr>
            <a:lvl3pPr marL="792000" indent="-162000">
              <a:lnSpc>
                <a:spcPts val="3000"/>
              </a:lnSpc>
              <a:spcBef>
                <a:spcPts val="1200"/>
              </a:spcBef>
              <a:buFont typeface="Arial" panose="020B0604020202020204" pitchFamily="34" charset="0"/>
              <a:buChar char="•"/>
              <a:defRPr>
                <a:solidFill>
                  <a:schemeClr val="bg1"/>
                </a:solidFill>
              </a:defRPr>
            </a:lvl3pPr>
          </a:lstStyle>
          <a:p>
            <a:pPr lvl="0"/>
            <a:r>
              <a:rPr lang="sv-SE" dirty="0"/>
              <a:t>Text</a:t>
            </a:r>
          </a:p>
          <a:p>
            <a:pPr lvl="1"/>
            <a:r>
              <a:rPr lang="sv-SE" dirty="0"/>
              <a:t>Nivå två</a:t>
            </a:r>
          </a:p>
          <a:p>
            <a:pPr lvl="2"/>
            <a:r>
              <a:rPr lang="sv-SE" dirty="0"/>
              <a:t>Nivå tre</a:t>
            </a:r>
          </a:p>
        </p:txBody>
      </p:sp>
      <p:pic>
        <p:nvPicPr>
          <p:cNvPr id="2" name="Bild 1">
            <a:extLst>
              <a:ext uri="{FF2B5EF4-FFF2-40B4-BE49-F238E27FC236}">
                <a16:creationId xmlns:a16="http://schemas.microsoft.com/office/drawing/2014/main" id="{BD352B0C-D83D-7E48-E1E9-95B9288731B2}"/>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328365750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Uppmärksamhet">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2" name="Rubrik 1">
            <a:extLst>
              <a:ext uri="{FF2B5EF4-FFF2-40B4-BE49-F238E27FC236}">
                <a16:creationId xmlns:a16="http://schemas.microsoft.com/office/drawing/2014/main" id="{D4EBBC0A-642B-B4AE-1139-678A18A5C3CA}"/>
              </a:ext>
            </a:extLst>
          </p:cNvPr>
          <p:cNvSpPr>
            <a:spLocks noGrp="1" noChangeAspect="1"/>
          </p:cNvSpPr>
          <p:nvPr>
            <p:ph type="title" hasCustomPrompt="1"/>
          </p:nvPr>
        </p:nvSpPr>
        <p:spPr>
          <a:xfrm>
            <a:off x="2560948" y="2038546"/>
            <a:ext cx="7070104" cy="2780907"/>
          </a:xfrm>
        </p:spPr>
        <p:txBody>
          <a:bodyPr anchor="ctr" anchorCtr="0"/>
          <a:lstStyle>
            <a:lvl1pPr algn="ctr">
              <a:lnSpc>
                <a:spcPts val="3400"/>
              </a:lnSpc>
              <a:defRPr sz="2800" b="1">
                <a:solidFill>
                  <a:schemeClr val="bg1"/>
                </a:solidFill>
                <a:latin typeface="+mj-lt"/>
              </a:defRPr>
            </a:lvl1pPr>
          </a:lstStyle>
          <a:p>
            <a:r>
              <a:rPr lang="sv-SE" dirty="0"/>
              <a:t>Klicka här för att skriva din text</a:t>
            </a:r>
            <a:endParaRPr lang="en-GB" dirty="0"/>
          </a:p>
        </p:txBody>
      </p:sp>
      <p:pic>
        <p:nvPicPr>
          <p:cNvPr id="9" name="Bild 8">
            <a:extLst>
              <a:ext uri="{FF2B5EF4-FFF2-40B4-BE49-F238E27FC236}">
                <a16:creationId xmlns:a16="http://schemas.microsoft.com/office/drawing/2014/main" id="{2A0F5F71-656A-414B-9D66-3BDE0CD87A24}"/>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86117351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Bildsida med logo">
    <p:bg>
      <p:bgPr>
        <a:solidFill>
          <a:schemeClr val="bg1"/>
        </a:solidFill>
        <a:effectLst/>
      </p:bgPr>
    </p:bg>
    <p:spTree>
      <p:nvGrpSpPr>
        <p:cNvPr id="1" name=""/>
        <p:cNvGrpSpPr/>
        <p:nvPr/>
      </p:nvGrpSpPr>
      <p:grpSpPr>
        <a:xfrm>
          <a:off x="0" y="0"/>
          <a:ext cx="0" cy="0"/>
          <a:chOff x="0" y="0"/>
          <a:chExt cx="0" cy="0"/>
        </a:xfrm>
      </p:grpSpPr>
      <p:sp>
        <p:nvSpPr>
          <p:cNvPr id="98" name="Platshållare för bild 97">
            <a:extLst>
              <a:ext uri="{FF2B5EF4-FFF2-40B4-BE49-F238E27FC236}">
                <a16:creationId xmlns:a16="http://schemas.microsoft.com/office/drawing/2014/main" id="{7CCECCD6-AA63-70E7-766C-B0278B64140E}"/>
              </a:ext>
            </a:extLst>
          </p:cNvPr>
          <p:cNvSpPr>
            <a:spLocks noGrp="1"/>
          </p:cNvSpPr>
          <p:nvPr>
            <p:ph type="pic" sz="quarter" idx="13"/>
          </p:nvPr>
        </p:nvSpPr>
        <p:spPr>
          <a:xfrm>
            <a:off x="4" y="2"/>
            <a:ext cx="12191997" cy="6857998"/>
          </a:xfrm>
          <a:custGeom>
            <a:avLst/>
            <a:gdLst>
              <a:gd name="connsiteX0" fmla="*/ 546395 w 12191997"/>
              <a:gd name="connsiteY0" fmla="*/ 627482 h 6857998"/>
              <a:gd name="connsiteX1" fmla="*/ 546395 w 12191997"/>
              <a:gd name="connsiteY1" fmla="*/ 634909 h 6857998"/>
              <a:gd name="connsiteX2" fmla="*/ 656628 w 12191997"/>
              <a:gd name="connsiteY2" fmla="*/ 715711 h 6857998"/>
              <a:gd name="connsiteX3" fmla="*/ 767089 w 12191997"/>
              <a:gd name="connsiteY3" fmla="*/ 634909 h 6857998"/>
              <a:gd name="connsiteX4" fmla="*/ 767089 w 12191997"/>
              <a:gd name="connsiteY4" fmla="*/ 627482 h 6857998"/>
              <a:gd name="connsiteX5" fmla="*/ 766864 w 12191997"/>
              <a:gd name="connsiteY5" fmla="*/ 627482 h 6857998"/>
              <a:gd name="connsiteX6" fmla="*/ 656628 w 12191997"/>
              <a:gd name="connsiteY6" fmla="*/ 691403 h 6857998"/>
              <a:gd name="connsiteX7" fmla="*/ 546395 w 12191997"/>
              <a:gd name="connsiteY7" fmla="*/ 627482 h 6857998"/>
              <a:gd name="connsiteX8" fmla="*/ 1798198 w 12191997"/>
              <a:gd name="connsiteY8" fmla="*/ 615554 h 6857998"/>
              <a:gd name="connsiteX9" fmla="*/ 1798198 w 12191997"/>
              <a:gd name="connsiteY9" fmla="*/ 616004 h 6857998"/>
              <a:gd name="connsiteX10" fmla="*/ 1798151 w 12191997"/>
              <a:gd name="connsiteY10" fmla="*/ 615787 h 6857998"/>
              <a:gd name="connsiteX11" fmla="*/ 1176243 w 12191997"/>
              <a:gd name="connsiteY11" fmla="*/ 609027 h 6857998"/>
              <a:gd name="connsiteX12" fmla="*/ 1178498 w 12191997"/>
              <a:gd name="connsiteY12" fmla="*/ 616004 h 6857998"/>
              <a:gd name="connsiteX13" fmla="*/ 1182330 w 12191997"/>
              <a:gd name="connsiteY13" fmla="*/ 625232 h 6857998"/>
              <a:gd name="connsiteX14" fmla="*/ 1182780 w 12191997"/>
              <a:gd name="connsiteY14" fmla="*/ 625457 h 6857998"/>
              <a:gd name="connsiteX15" fmla="*/ 1192248 w 12191997"/>
              <a:gd name="connsiteY15" fmla="*/ 647965 h 6857998"/>
              <a:gd name="connsiteX16" fmla="*/ 1160688 w 12191997"/>
              <a:gd name="connsiteY16" fmla="*/ 647965 h 6857998"/>
              <a:gd name="connsiteX17" fmla="*/ 1170157 w 12191997"/>
              <a:gd name="connsiteY17" fmla="*/ 625232 h 6857998"/>
              <a:gd name="connsiteX18" fmla="*/ 1173989 w 12191997"/>
              <a:gd name="connsiteY18" fmla="*/ 616004 h 6857998"/>
              <a:gd name="connsiteX19" fmla="*/ 1176243 w 12191997"/>
              <a:gd name="connsiteY19" fmla="*/ 609027 h 6857998"/>
              <a:gd name="connsiteX20" fmla="*/ 1764157 w 12191997"/>
              <a:gd name="connsiteY20" fmla="*/ 599349 h 6857998"/>
              <a:gd name="connsiteX21" fmla="*/ 1777008 w 12191997"/>
              <a:gd name="connsiteY21" fmla="*/ 599349 h 6857998"/>
              <a:gd name="connsiteX22" fmla="*/ 1786476 w 12191997"/>
              <a:gd name="connsiteY22" fmla="*/ 600699 h 6857998"/>
              <a:gd name="connsiteX23" fmla="*/ 1793013 w 12191997"/>
              <a:gd name="connsiteY23" fmla="*/ 604300 h 6857998"/>
              <a:gd name="connsiteX24" fmla="*/ 1796844 w 12191997"/>
              <a:gd name="connsiteY24" fmla="*/ 609702 h 6857998"/>
              <a:gd name="connsiteX25" fmla="*/ 1798151 w 12191997"/>
              <a:gd name="connsiteY25" fmla="*/ 615787 h 6857998"/>
              <a:gd name="connsiteX26" fmla="*/ 1796844 w 12191997"/>
              <a:gd name="connsiteY26" fmla="*/ 622306 h 6857998"/>
              <a:gd name="connsiteX27" fmla="*/ 1792787 w 12191997"/>
              <a:gd name="connsiteY27" fmla="*/ 627708 h 6857998"/>
              <a:gd name="connsiteX28" fmla="*/ 1786249 w 12191997"/>
              <a:gd name="connsiteY28" fmla="*/ 631309 h 6857998"/>
              <a:gd name="connsiteX29" fmla="*/ 1777232 w 12191997"/>
              <a:gd name="connsiteY29" fmla="*/ 632660 h 6857998"/>
              <a:gd name="connsiteX30" fmla="*/ 1764157 w 12191997"/>
              <a:gd name="connsiteY30" fmla="*/ 632660 h 6857998"/>
              <a:gd name="connsiteX31" fmla="*/ 656629 w 12191997"/>
              <a:gd name="connsiteY31" fmla="*/ 589895 h 6857998"/>
              <a:gd name="connsiteX32" fmla="*/ 593058 w 12191997"/>
              <a:gd name="connsiteY32" fmla="*/ 611952 h 6857998"/>
              <a:gd name="connsiteX33" fmla="*/ 608162 w 12191997"/>
              <a:gd name="connsiteY33" fmla="*/ 619155 h 6857998"/>
              <a:gd name="connsiteX34" fmla="*/ 656629 w 12191997"/>
              <a:gd name="connsiteY34" fmla="*/ 607001 h 6857998"/>
              <a:gd name="connsiteX35" fmla="*/ 656629 w 12191997"/>
              <a:gd name="connsiteY35" fmla="*/ 590120 h 6857998"/>
              <a:gd name="connsiteX36" fmla="*/ 939994 w 12191997"/>
              <a:gd name="connsiteY36" fmla="*/ 585845 h 6857998"/>
              <a:gd name="connsiteX37" fmla="*/ 987559 w 12191997"/>
              <a:gd name="connsiteY37" fmla="*/ 686679 h 6857998"/>
              <a:gd name="connsiteX38" fmla="*/ 996576 w 12191997"/>
              <a:gd name="connsiteY38" fmla="*/ 686679 h 6857998"/>
              <a:gd name="connsiteX39" fmla="*/ 1045269 w 12191997"/>
              <a:gd name="connsiteY39" fmla="*/ 585845 h 6857998"/>
              <a:gd name="connsiteX40" fmla="*/ 1028136 w 12191997"/>
              <a:gd name="connsiteY40" fmla="*/ 585845 h 6857998"/>
              <a:gd name="connsiteX41" fmla="*/ 1002438 w 12191997"/>
              <a:gd name="connsiteY41" fmla="*/ 640088 h 6857998"/>
              <a:gd name="connsiteX42" fmla="*/ 997027 w 12191997"/>
              <a:gd name="connsiteY42" fmla="*/ 651342 h 6857998"/>
              <a:gd name="connsiteX43" fmla="*/ 992293 w 12191997"/>
              <a:gd name="connsiteY43" fmla="*/ 661920 h 6857998"/>
              <a:gd name="connsiteX44" fmla="*/ 991842 w 12191997"/>
              <a:gd name="connsiteY44" fmla="*/ 661920 h 6857998"/>
              <a:gd name="connsiteX45" fmla="*/ 987559 w 12191997"/>
              <a:gd name="connsiteY45" fmla="*/ 650892 h 6857998"/>
              <a:gd name="connsiteX46" fmla="*/ 982600 w 12191997"/>
              <a:gd name="connsiteY46" fmla="*/ 640088 h 6857998"/>
              <a:gd name="connsiteX47" fmla="*/ 957127 w 12191997"/>
              <a:gd name="connsiteY47" fmla="*/ 585845 h 6857998"/>
              <a:gd name="connsiteX48" fmla="*/ 1060598 w 12191997"/>
              <a:gd name="connsiteY48" fmla="*/ 585845 h 6857998"/>
              <a:gd name="connsiteX49" fmla="*/ 1060598 w 12191997"/>
              <a:gd name="connsiteY49" fmla="*/ 686003 h 6857998"/>
              <a:gd name="connsiteX50" fmla="*/ 1076829 w 12191997"/>
              <a:gd name="connsiteY50" fmla="*/ 686003 h 6857998"/>
              <a:gd name="connsiteX51" fmla="*/ 1076829 w 12191997"/>
              <a:gd name="connsiteY51" fmla="*/ 642789 h 6857998"/>
              <a:gd name="connsiteX52" fmla="*/ 1119660 w 12191997"/>
              <a:gd name="connsiteY52" fmla="*/ 642789 h 6857998"/>
              <a:gd name="connsiteX53" fmla="*/ 1119660 w 12191997"/>
              <a:gd name="connsiteY53" fmla="*/ 629284 h 6857998"/>
              <a:gd name="connsiteX54" fmla="*/ 1076829 w 12191997"/>
              <a:gd name="connsiteY54" fmla="*/ 629284 h 6857998"/>
              <a:gd name="connsiteX55" fmla="*/ 1076829 w 12191997"/>
              <a:gd name="connsiteY55" fmla="*/ 599124 h 6857998"/>
              <a:gd name="connsiteX56" fmla="*/ 1120336 w 12191997"/>
              <a:gd name="connsiteY56" fmla="*/ 599124 h 6857998"/>
              <a:gd name="connsiteX57" fmla="*/ 1125747 w 12191997"/>
              <a:gd name="connsiteY57" fmla="*/ 585845 h 6857998"/>
              <a:gd name="connsiteX58" fmla="*/ 1320291 w 12191997"/>
              <a:gd name="connsiteY58" fmla="*/ 585844 h 6857998"/>
              <a:gd name="connsiteX59" fmla="*/ 1320291 w 12191997"/>
              <a:gd name="connsiteY59" fmla="*/ 686002 h 6857998"/>
              <a:gd name="connsiteX60" fmla="*/ 1380931 w 12191997"/>
              <a:gd name="connsiteY60" fmla="*/ 686002 h 6857998"/>
              <a:gd name="connsiteX61" fmla="*/ 1380931 w 12191997"/>
              <a:gd name="connsiteY61" fmla="*/ 672498 h 6857998"/>
              <a:gd name="connsiteX62" fmla="*/ 1336296 w 12191997"/>
              <a:gd name="connsiteY62" fmla="*/ 672498 h 6857998"/>
              <a:gd name="connsiteX63" fmla="*/ 1336296 w 12191997"/>
              <a:gd name="connsiteY63" fmla="*/ 585844 h 6857998"/>
              <a:gd name="connsiteX64" fmla="*/ 1244096 w 12191997"/>
              <a:gd name="connsiteY64" fmla="*/ 585844 h 6857998"/>
              <a:gd name="connsiteX65" fmla="*/ 1244096 w 12191997"/>
              <a:gd name="connsiteY65" fmla="*/ 686002 h 6857998"/>
              <a:gd name="connsiteX66" fmla="*/ 1305187 w 12191997"/>
              <a:gd name="connsiteY66" fmla="*/ 686002 h 6857998"/>
              <a:gd name="connsiteX67" fmla="*/ 1305187 w 12191997"/>
              <a:gd name="connsiteY67" fmla="*/ 672498 h 6857998"/>
              <a:gd name="connsiteX68" fmla="*/ 1260327 w 12191997"/>
              <a:gd name="connsiteY68" fmla="*/ 672498 h 6857998"/>
              <a:gd name="connsiteX69" fmla="*/ 1260327 w 12191997"/>
              <a:gd name="connsiteY69" fmla="*/ 585844 h 6857998"/>
              <a:gd name="connsiteX70" fmla="*/ 1536251 w 12191997"/>
              <a:gd name="connsiteY70" fmla="*/ 585844 h 6857998"/>
              <a:gd name="connsiteX71" fmla="*/ 1583816 w 12191997"/>
              <a:gd name="connsiteY71" fmla="*/ 686678 h 6857998"/>
              <a:gd name="connsiteX72" fmla="*/ 1593059 w 12191997"/>
              <a:gd name="connsiteY72" fmla="*/ 686678 h 6857998"/>
              <a:gd name="connsiteX73" fmla="*/ 1641751 w 12191997"/>
              <a:gd name="connsiteY73" fmla="*/ 585844 h 6857998"/>
              <a:gd name="connsiteX74" fmla="*/ 1624393 w 12191997"/>
              <a:gd name="connsiteY74" fmla="*/ 585844 h 6857998"/>
              <a:gd name="connsiteX75" fmla="*/ 1598694 w 12191997"/>
              <a:gd name="connsiteY75" fmla="*/ 640087 h 6857998"/>
              <a:gd name="connsiteX76" fmla="*/ 1593510 w 12191997"/>
              <a:gd name="connsiteY76" fmla="*/ 651341 h 6857998"/>
              <a:gd name="connsiteX77" fmla="*/ 1588776 w 12191997"/>
              <a:gd name="connsiteY77" fmla="*/ 661919 h 6857998"/>
              <a:gd name="connsiteX78" fmla="*/ 1588325 w 12191997"/>
              <a:gd name="connsiteY78" fmla="*/ 661919 h 6857998"/>
              <a:gd name="connsiteX79" fmla="*/ 1583816 w 12191997"/>
              <a:gd name="connsiteY79" fmla="*/ 650891 h 6857998"/>
              <a:gd name="connsiteX80" fmla="*/ 1578857 w 12191997"/>
              <a:gd name="connsiteY80" fmla="*/ 640087 h 6857998"/>
              <a:gd name="connsiteX81" fmla="*/ 1553383 w 12191997"/>
              <a:gd name="connsiteY81" fmla="*/ 585844 h 6857998"/>
              <a:gd name="connsiteX82" fmla="*/ 1658433 w 12191997"/>
              <a:gd name="connsiteY82" fmla="*/ 585844 h 6857998"/>
              <a:gd name="connsiteX83" fmla="*/ 1658433 w 12191997"/>
              <a:gd name="connsiteY83" fmla="*/ 686002 h 6857998"/>
              <a:gd name="connsiteX84" fmla="*/ 1721327 w 12191997"/>
              <a:gd name="connsiteY84" fmla="*/ 686002 h 6857998"/>
              <a:gd name="connsiteX85" fmla="*/ 1721327 w 12191997"/>
              <a:gd name="connsiteY85" fmla="*/ 672498 h 6857998"/>
              <a:gd name="connsiteX86" fmla="*/ 1674664 w 12191997"/>
              <a:gd name="connsiteY86" fmla="*/ 672498 h 6857998"/>
              <a:gd name="connsiteX87" fmla="*/ 1674664 w 12191997"/>
              <a:gd name="connsiteY87" fmla="*/ 641663 h 6857998"/>
              <a:gd name="connsiteX88" fmla="*/ 1717495 w 12191997"/>
              <a:gd name="connsiteY88" fmla="*/ 641663 h 6857998"/>
              <a:gd name="connsiteX89" fmla="*/ 1717495 w 12191997"/>
              <a:gd name="connsiteY89" fmla="*/ 628158 h 6857998"/>
              <a:gd name="connsiteX90" fmla="*/ 1674664 w 12191997"/>
              <a:gd name="connsiteY90" fmla="*/ 628158 h 6857998"/>
              <a:gd name="connsiteX91" fmla="*/ 1674664 w 12191997"/>
              <a:gd name="connsiteY91" fmla="*/ 599123 h 6857998"/>
              <a:gd name="connsiteX92" fmla="*/ 1718171 w 12191997"/>
              <a:gd name="connsiteY92" fmla="*/ 599123 h 6857998"/>
              <a:gd name="connsiteX93" fmla="*/ 1723582 w 12191997"/>
              <a:gd name="connsiteY93" fmla="*/ 585844 h 6857998"/>
              <a:gd name="connsiteX94" fmla="*/ 1846439 w 12191997"/>
              <a:gd name="connsiteY94" fmla="*/ 585844 h 6857998"/>
              <a:gd name="connsiteX95" fmla="*/ 1846439 w 12191997"/>
              <a:gd name="connsiteY95" fmla="*/ 686002 h 6857998"/>
              <a:gd name="connsiteX96" fmla="*/ 1862670 w 12191997"/>
              <a:gd name="connsiteY96" fmla="*/ 686002 h 6857998"/>
              <a:gd name="connsiteX97" fmla="*/ 1862670 w 12191997"/>
              <a:gd name="connsiteY97" fmla="*/ 585844 h 6857998"/>
              <a:gd name="connsiteX98" fmla="*/ 2001082 w 12191997"/>
              <a:gd name="connsiteY98" fmla="*/ 585844 h 6857998"/>
              <a:gd name="connsiteX99" fmla="*/ 2001082 w 12191997"/>
              <a:gd name="connsiteY99" fmla="*/ 686002 h 6857998"/>
              <a:gd name="connsiteX100" fmla="*/ 2063976 w 12191997"/>
              <a:gd name="connsiteY100" fmla="*/ 686002 h 6857998"/>
              <a:gd name="connsiteX101" fmla="*/ 2063976 w 12191997"/>
              <a:gd name="connsiteY101" fmla="*/ 672498 h 6857998"/>
              <a:gd name="connsiteX102" fmla="*/ 2017538 w 12191997"/>
              <a:gd name="connsiteY102" fmla="*/ 672498 h 6857998"/>
              <a:gd name="connsiteX103" fmla="*/ 2017538 w 12191997"/>
              <a:gd name="connsiteY103" fmla="*/ 641663 h 6857998"/>
              <a:gd name="connsiteX104" fmla="*/ 2060370 w 12191997"/>
              <a:gd name="connsiteY104" fmla="*/ 641663 h 6857998"/>
              <a:gd name="connsiteX105" fmla="*/ 2060370 w 12191997"/>
              <a:gd name="connsiteY105" fmla="*/ 628158 h 6857998"/>
              <a:gd name="connsiteX106" fmla="*/ 2017538 w 12191997"/>
              <a:gd name="connsiteY106" fmla="*/ 628158 h 6857998"/>
              <a:gd name="connsiteX107" fmla="*/ 2017538 w 12191997"/>
              <a:gd name="connsiteY107" fmla="*/ 599123 h 6857998"/>
              <a:gd name="connsiteX108" fmla="*/ 2061046 w 12191997"/>
              <a:gd name="connsiteY108" fmla="*/ 599123 h 6857998"/>
              <a:gd name="connsiteX109" fmla="*/ 2066456 w 12191997"/>
              <a:gd name="connsiteY109" fmla="*/ 585844 h 6857998"/>
              <a:gd name="connsiteX110" fmla="*/ 546395 w 12191997"/>
              <a:gd name="connsiteY110" fmla="*/ 585843 h 6857998"/>
              <a:gd name="connsiteX111" fmla="*/ 546395 w 12191997"/>
              <a:gd name="connsiteY111" fmla="*/ 593496 h 6857998"/>
              <a:gd name="connsiteX112" fmla="*/ 656629 w 12191997"/>
              <a:gd name="connsiteY112" fmla="*/ 674297 h 6857998"/>
              <a:gd name="connsiteX113" fmla="*/ 767089 w 12191997"/>
              <a:gd name="connsiteY113" fmla="*/ 593496 h 6857998"/>
              <a:gd name="connsiteX114" fmla="*/ 767089 w 12191997"/>
              <a:gd name="connsiteY114" fmla="*/ 585843 h 6857998"/>
              <a:gd name="connsiteX115" fmla="*/ 766864 w 12191997"/>
              <a:gd name="connsiteY115" fmla="*/ 585843 h 6857998"/>
              <a:gd name="connsiteX116" fmla="*/ 656629 w 12191997"/>
              <a:gd name="connsiteY116" fmla="*/ 649764 h 6857998"/>
              <a:gd name="connsiteX117" fmla="*/ 546395 w 12191997"/>
              <a:gd name="connsiteY117" fmla="*/ 585843 h 6857998"/>
              <a:gd name="connsiteX118" fmla="*/ 1748152 w 12191997"/>
              <a:gd name="connsiteY118" fmla="*/ 585619 h 6857998"/>
              <a:gd name="connsiteX119" fmla="*/ 1748152 w 12191997"/>
              <a:gd name="connsiteY119" fmla="*/ 685777 h 6857998"/>
              <a:gd name="connsiteX120" fmla="*/ 1764383 w 12191997"/>
              <a:gd name="connsiteY120" fmla="*/ 685777 h 6857998"/>
              <a:gd name="connsiteX121" fmla="*/ 1764383 w 12191997"/>
              <a:gd name="connsiteY121" fmla="*/ 646389 h 6857998"/>
              <a:gd name="connsiteX122" fmla="*/ 1777458 w 12191997"/>
              <a:gd name="connsiteY122" fmla="*/ 646389 h 6857998"/>
              <a:gd name="connsiteX123" fmla="*/ 1782869 w 12191997"/>
              <a:gd name="connsiteY123" fmla="*/ 649315 h 6857998"/>
              <a:gd name="connsiteX124" fmla="*/ 1790308 w 12191997"/>
              <a:gd name="connsiteY124" fmla="*/ 657643 h 6857998"/>
              <a:gd name="connsiteX125" fmla="*/ 1799550 w 12191997"/>
              <a:gd name="connsiteY125" fmla="*/ 670247 h 6857998"/>
              <a:gd name="connsiteX126" fmla="*/ 1810660 w 12191997"/>
              <a:gd name="connsiteY126" fmla="*/ 685777 h 6857998"/>
              <a:gd name="connsiteX127" fmla="*/ 1810370 w 12191997"/>
              <a:gd name="connsiteY127" fmla="*/ 685777 h 6857998"/>
              <a:gd name="connsiteX128" fmla="*/ 1810821 w 12191997"/>
              <a:gd name="connsiteY128" fmla="*/ 686002 h 6857998"/>
              <a:gd name="connsiteX129" fmla="*/ 1810660 w 12191997"/>
              <a:gd name="connsiteY129" fmla="*/ 685777 h 6857998"/>
              <a:gd name="connsiteX130" fmla="*/ 1829982 w 12191997"/>
              <a:gd name="connsiteY130" fmla="*/ 685777 h 6857998"/>
              <a:gd name="connsiteX131" fmla="*/ 1817810 w 12191997"/>
              <a:gd name="connsiteY131" fmla="*/ 669122 h 6857998"/>
              <a:gd name="connsiteX132" fmla="*/ 1807440 w 12191997"/>
              <a:gd name="connsiteY132" fmla="*/ 655392 h 6857998"/>
              <a:gd name="connsiteX133" fmla="*/ 1799550 w 12191997"/>
              <a:gd name="connsiteY133" fmla="*/ 645714 h 6857998"/>
              <a:gd name="connsiteX134" fmla="*/ 1794817 w 12191997"/>
              <a:gd name="connsiteY134" fmla="*/ 640987 h 6857998"/>
              <a:gd name="connsiteX135" fmla="*/ 1794817 w 12191997"/>
              <a:gd name="connsiteY135" fmla="*/ 640537 h 6857998"/>
              <a:gd name="connsiteX136" fmla="*/ 1803157 w 12191997"/>
              <a:gd name="connsiteY136" fmla="*/ 636486 h 6857998"/>
              <a:gd name="connsiteX137" fmla="*/ 1809694 w 12191997"/>
              <a:gd name="connsiteY137" fmla="*/ 630859 h 6857998"/>
              <a:gd name="connsiteX138" fmla="*/ 1814203 w 12191997"/>
              <a:gd name="connsiteY138" fmla="*/ 623657 h 6857998"/>
              <a:gd name="connsiteX139" fmla="*/ 1815780 w 12191997"/>
              <a:gd name="connsiteY139" fmla="*/ 614429 h 6857998"/>
              <a:gd name="connsiteX140" fmla="*/ 1813753 w 12191997"/>
              <a:gd name="connsiteY140" fmla="*/ 603400 h 6857998"/>
              <a:gd name="connsiteX141" fmla="*/ 1806764 w 12191997"/>
              <a:gd name="connsiteY141" fmla="*/ 594172 h 6857998"/>
              <a:gd name="connsiteX142" fmla="*/ 1794817 w 12191997"/>
              <a:gd name="connsiteY142" fmla="*/ 587870 h 6857998"/>
              <a:gd name="connsiteX143" fmla="*/ 1777232 w 12191997"/>
              <a:gd name="connsiteY143" fmla="*/ 585619 h 6857998"/>
              <a:gd name="connsiteX144" fmla="*/ 1171960 w 12191997"/>
              <a:gd name="connsiteY144" fmla="*/ 585394 h 6857998"/>
              <a:gd name="connsiteX145" fmla="*/ 1125973 w 12191997"/>
              <a:gd name="connsiteY145" fmla="*/ 686002 h 6857998"/>
              <a:gd name="connsiteX146" fmla="*/ 1143556 w 12191997"/>
              <a:gd name="connsiteY146" fmla="*/ 686002 h 6857998"/>
              <a:gd name="connsiteX147" fmla="*/ 1154828 w 12191997"/>
              <a:gd name="connsiteY147" fmla="*/ 661019 h 6857998"/>
              <a:gd name="connsiteX148" fmla="*/ 1198109 w 12191997"/>
              <a:gd name="connsiteY148" fmla="*/ 661019 h 6857998"/>
              <a:gd name="connsiteX149" fmla="*/ 1209607 w 12191997"/>
              <a:gd name="connsiteY149" fmla="*/ 686002 h 6857998"/>
              <a:gd name="connsiteX150" fmla="*/ 1209832 w 12191997"/>
              <a:gd name="connsiteY150" fmla="*/ 686002 h 6857998"/>
              <a:gd name="connsiteX151" fmla="*/ 1227189 w 12191997"/>
              <a:gd name="connsiteY151" fmla="*/ 686002 h 6857998"/>
              <a:gd name="connsiteX152" fmla="*/ 1181202 w 12191997"/>
              <a:gd name="connsiteY152" fmla="*/ 585394 h 6857998"/>
              <a:gd name="connsiteX153" fmla="*/ 1942922 w 12191997"/>
              <a:gd name="connsiteY153" fmla="*/ 584044 h 6857998"/>
              <a:gd name="connsiteX154" fmla="*/ 1917449 w 12191997"/>
              <a:gd name="connsiteY154" fmla="*/ 588320 h 6857998"/>
              <a:gd name="connsiteX155" fmla="*/ 1898287 w 12191997"/>
              <a:gd name="connsiteY155" fmla="*/ 599799 h 6857998"/>
              <a:gd name="connsiteX156" fmla="*/ 1886340 w 12191997"/>
              <a:gd name="connsiteY156" fmla="*/ 616680 h 6857998"/>
              <a:gd name="connsiteX157" fmla="*/ 1882282 w 12191997"/>
              <a:gd name="connsiteY157" fmla="*/ 637387 h 6857998"/>
              <a:gd name="connsiteX158" fmla="*/ 1886565 w 12191997"/>
              <a:gd name="connsiteY158" fmla="*/ 658994 h 6857998"/>
              <a:gd name="connsiteX159" fmla="*/ 1898513 w 12191997"/>
              <a:gd name="connsiteY159" fmla="*/ 674749 h 6857998"/>
              <a:gd name="connsiteX160" fmla="*/ 1916547 w 12191997"/>
              <a:gd name="connsiteY160" fmla="*/ 684427 h 6857998"/>
              <a:gd name="connsiteX161" fmla="*/ 1939541 w 12191997"/>
              <a:gd name="connsiteY161" fmla="*/ 687803 h 6857998"/>
              <a:gd name="connsiteX162" fmla="*/ 1949234 w 12191997"/>
              <a:gd name="connsiteY162" fmla="*/ 687353 h 6857998"/>
              <a:gd name="connsiteX163" fmla="*/ 1959153 w 12191997"/>
              <a:gd name="connsiteY163" fmla="*/ 685778 h 6857998"/>
              <a:gd name="connsiteX164" fmla="*/ 1968395 w 12191997"/>
              <a:gd name="connsiteY164" fmla="*/ 683752 h 6857998"/>
              <a:gd name="connsiteX165" fmla="*/ 1968846 w 12191997"/>
              <a:gd name="connsiteY165" fmla="*/ 683977 h 6857998"/>
              <a:gd name="connsiteX166" fmla="*/ 1976060 w 12191997"/>
              <a:gd name="connsiteY166" fmla="*/ 681276 h 6857998"/>
              <a:gd name="connsiteX167" fmla="*/ 1976060 w 12191997"/>
              <a:gd name="connsiteY167" fmla="*/ 636712 h 6857998"/>
              <a:gd name="connsiteX168" fmla="*/ 1959829 w 12191997"/>
              <a:gd name="connsiteY168" fmla="*/ 636712 h 6857998"/>
              <a:gd name="connsiteX169" fmla="*/ 1959829 w 12191997"/>
              <a:gd name="connsiteY169" fmla="*/ 672949 h 6857998"/>
              <a:gd name="connsiteX170" fmla="*/ 1950812 w 12191997"/>
              <a:gd name="connsiteY170" fmla="*/ 674749 h 6857998"/>
              <a:gd name="connsiteX171" fmla="*/ 1940442 w 12191997"/>
              <a:gd name="connsiteY171" fmla="*/ 675424 h 6857998"/>
              <a:gd name="connsiteX172" fmla="*/ 1924437 w 12191997"/>
              <a:gd name="connsiteY172" fmla="*/ 672723 h 6857998"/>
              <a:gd name="connsiteX173" fmla="*/ 1911588 w 12191997"/>
              <a:gd name="connsiteY173" fmla="*/ 665071 h 6857998"/>
              <a:gd name="connsiteX174" fmla="*/ 1902796 w 12191997"/>
              <a:gd name="connsiteY174" fmla="*/ 652917 h 6857998"/>
              <a:gd name="connsiteX175" fmla="*/ 1899640 w 12191997"/>
              <a:gd name="connsiteY175" fmla="*/ 637162 h 6857998"/>
              <a:gd name="connsiteX176" fmla="*/ 1902120 w 12191997"/>
              <a:gd name="connsiteY176" fmla="*/ 622307 h 6857998"/>
              <a:gd name="connsiteX177" fmla="*/ 1910235 w 12191997"/>
              <a:gd name="connsiteY177" fmla="*/ 609477 h 6857998"/>
              <a:gd name="connsiteX178" fmla="*/ 1924437 w 12191997"/>
              <a:gd name="connsiteY178" fmla="*/ 600474 h 6857998"/>
              <a:gd name="connsiteX179" fmla="*/ 1944951 w 12191997"/>
              <a:gd name="connsiteY179" fmla="*/ 597098 h 6857998"/>
              <a:gd name="connsiteX180" fmla="*/ 1958928 w 12191997"/>
              <a:gd name="connsiteY180" fmla="*/ 598899 h 6857998"/>
              <a:gd name="connsiteX181" fmla="*/ 1972904 w 12191997"/>
              <a:gd name="connsiteY181" fmla="*/ 604076 h 6857998"/>
              <a:gd name="connsiteX182" fmla="*/ 1972904 w 12191997"/>
              <a:gd name="connsiteY182" fmla="*/ 589221 h 6857998"/>
              <a:gd name="connsiteX183" fmla="*/ 1965690 w 12191997"/>
              <a:gd name="connsiteY183" fmla="*/ 586970 h 6857998"/>
              <a:gd name="connsiteX184" fmla="*/ 1958702 w 12191997"/>
              <a:gd name="connsiteY184" fmla="*/ 585169 h 6857998"/>
              <a:gd name="connsiteX185" fmla="*/ 1951263 w 12191997"/>
              <a:gd name="connsiteY185" fmla="*/ 584044 h 6857998"/>
              <a:gd name="connsiteX186" fmla="*/ 1942922 w 12191997"/>
              <a:gd name="connsiteY186" fmla="*/ 584044 h 6857998"/>
              <a:gd name="connsiteX187" fmla="*/ 886568 w 12191997"/>
              <a:gd name="connsiteY187" fmla="*/ 573691 h 6857998"/>
              <a:gd name="connsiteX188" fmla="*/ 888822 w 12191997"/>
              <a:gd name="connsiteY188" fmla="*/ 581118 h 6857998"/>
              <a:gd name="connsiteX189" fmla="*/ 892203 w 12191997"/>
              <a:gd name="connsiteY189" fmla="*/ 590346 h 6857998"/>
              <a:gd name="connsiteX190" fmla="*/ 892429 w 12191997"/>
              <a:gd name="connsiteY190" fmla="*/ 590572 h 6857998"/>
              <a:gd name="connsiteX191" fmla="*/ 892880 w 12191997"/>
              <a:gd name="connsiteY191" fmla="*/ 590572 h 6857998"/>
              <a:gd name="connsiteX192" fmla="*/ 910914 w 12191997"/>
              <a:gd name="connsiteY192" fmla="*/ 636487 h 6857998"/>
              <a:gd name="connsiteX193" fmla="*/ 861771 w 12191997"/>
              <a:gd name="connsiteY193" fmla="*/ 636487 h 6857998"/>
              <a:gd name="connsiteX194" fmla="*/ 880707 w 12191997"/>
              <a:gd name="connsiteY194" fmla="*/ 590572 h 6857998"/>
              <a:gd name="connsiteX195" fmla="*/ 884088 w 12191997"/>
              <a:gd name="connsiteY195" fmla="*/ 581343 h 6857998"/>
              <a:gd name="connsiteX196" fmla="*/ 886568 w 12191997"/>
              <a:gd name="connsiteY196" fmla="*/ 573691 h 6857998"/>
              <a:gd name="connsiteX197" fmla="*/ 656853 w 12191997"/>
              <a:gd name="connsiteY197" fmla="*/ 556133 h 6857998"/>
              <a:gd name="connsiteX198" fmla="*/ 576601 w 12191997"/>
              <a:gd name="connsiteY198" fmla="*/ 598447 h 6857998"/>
              <a:gd name="connsiteX199" fmla="*/ 583589 w 12191997"/>
              <a:gd name="connsiteY199" fmla="*/ 605424 h 6857998"/>
              <a:gd name="connsiteX200" fmla="*/ 656853 w 12191997"/>
              <a:gd name="connsiteY200" fmla="*/ 575264 h 6857998"/>
              <a:gd name="connsiteX201" fmla="*/ 656853 w 12191997"/>
              <a:gd name="connsiteY201" fmla="*/ 556358 h 6857998"/>
              <a:gd name="connsiteX202" fmla="*/ 881383 w 12191997"/>
              <a:gd name="connsiteY202" fmla="*/ 549833 h 6857998"/>
              <a:gd name="connsiteX203" fmla="*/ 822997 w 12191997"/>
              <a:gd name="connsiteY203" fmla="*/ 686003 h 6857998"/>
              <a:gd name="connsiteX204" fmla="*/ 840355 w 12191997"/>
              <a:gd name="connsiteY204" fmla="*/ 686003 h 6857998"/>
              <a:gd name="connsiteX205" fmla="*/ 855008 w 12191997"/>
              <a:gd name="connsiteY205" fmla="*/ 649766 h 6857998"/>
              <a:gd name="connsiteX206" fmla="*/ 916324 w 12191997"/>
              <a:gd name="connsiteY206" fmla="*/ 649766 h 6857998"/>
              <a:gd name="connsiteX207" fmla="*/ 932104 w 12191997"/>
              <a:gd name="connsiteY207" fmla="*/ 686003 h 6857998"/>
              <a:gd name="connsiteX208" fmla="*/ 949462 w 12191997"/>
              <a:gd name="connsiteY208" fmla="*/ 686003 h 6857998"/>
              <a:gd name="connsiteX209" fmla="*/ 890851 w 12191997"/>
              <a:gd name="connsiteY209" fmla="*/ 549833 h 6857998"/>
              <a:gd name="connsiteX210" fmla="*/ 1490714 w 12191997"/>
              <a:gd name="connsiteY210" fmla="*/ 548932 h 6857998"/>
              <a:gd name="connsiteX211" fmla="*/ 1472229 w 12191997"/>
              <a:gd name="connsiteY211" fmla="*/ 551408 h 6857998"/>
              <a:gd name="connsiteX212" fmla="*/ 1458478 w 12191997"/>
              <a:gd name="connsiteY212" fmla="*/ 558610 h 6857998"/>
              <a:gd name="connsiteX213" fmla="*/ 1449686 w 12191997"/>
              <a:gd name="connsiteY213" fmla="*/ 569414 h 6857998"/>
              <a:gd name="connsiteX214" fmla="*/ 1446755 w 12191997"/>
              <a:gd name="connsiteY214" fmla="*/ 582693 h 6857998"/>
              <a:gd name="connsiteX215" fmla="*/ 1449686 w 12191997"/>
              <a:gd name="connsiteY215" fmla="*/ 596423 h 6857998"/>
              <a:gd name="connsiteX216" fmla="*/ 1457576 w 12191997"/>
              <a:gd name="connsiteY216" fmla="*/ 607226 h 6857998"/>
              <a:gd name="connsiteX217" fmla="*/ 1468171 w 12191997"/>
              <a:gd name="connsiteY217" fmla="*/ 615329 h 6857998"/>
              <a:gd name="connsiteX218" fmla="*/ 1480344 w 12191997"/>
              <a:gd name="connsiteY218" fmla="*/ 622081 h 6857998"/>
              <a:gd name="connsiteX219" fmla="*/ 1492517 w 12191997"/>
              <a:gd name="connsiteY219" fmla="*/ 628383 h 6857998"/>
              <a:gd name="connsiteX220" fmla="*/ 1502887 w 12191997"/>
              <a:gd name="connsiteY220" fmla="*/ 635136 h 6857998"/>
              <a:gd name="connsiteX221" fmla="*/ 1510326 w 12191997"/>
              <a:gd name="connsiteY221" fmla="*/ 643463 h 6857998"/>
              <a:gd name="connsiteX222" fmla="*/ 1513031 w 12191997"/>
              <a:gd name="connsiteY222" fmla="*/ 654042 h 6857998"/>
              <a:gd name="connsiteX223" fmla="*/ 1510326 w 12191997"/>
              <a:gd name="connsiteY223" fmla="*/ 663270 h 6857998"/>
              <a:gd name="connsiteX224" fmla="*/ 1503112 w 12191997"/>
              <a:gd name="connsiteY224" fmla="*/ 669572 h 6857998"/>
              <a:gd name="connsiteX225" fmla="*/ 1493419 w 12191997"/>
              <a:gd name="connsiteY225" fmla="*/ 673173 h 6857998"/>
              <a:gd name="connsiteX226" fmla="*/ 1482824 w 12191997"/>
              <a:gd name="connsiteY226" fmla="*/ 674299 h 6857998"/>
              <a:gd name="connsiteX227" fmla="*/ 1472003 w 12191997"/>
              <a:gd name="connsiteY227" fmla="*/ 673398 h 6857998"/>
              <a:gd name="connsiteX228" fmla="*/ 1462761 w 12191997"/>
              <a:gd name="connsiteY228" fmla="*/ 671148 h 6857998"/>
              <a:gd name="connsiteX229" fmla="*/ 1455096 w 12191997"/>
              <a:gd name="connsiteY229" fmla="*/ 668222 h 6857998"/>
              <a:gd name="connsiteX230" fmla="*/ 1449460 w 12191997"/>
              <a:gd name="connsiteY230" fmla="*/ 665296 h 6857998"/>
              <a:gd name="connsiteX231" fmla="*/ 1441345 w 12191997"/>
              <a:gd name="connsiteY231" fmla="*/ 677450 h 6857998"/>
              <a:gd name="connsiteX232" fmla="*/ 1448559 w 12191997"/>
              <a:gd name="connsiteY232" fmla="*/ 681051 h 6857998"/>
              <a:gd name="connsiteX233" fmla="*/ 1457801 w 12191997"/>
              <a:gd name="connsiteY233" fmla="*/ 684427 h 6857998"/>
              <a:gd name="connsiteX234" fmla="*/ 1469298 w 12191997"/>
              <a:gd name="connsiteY234" fmla="*/ 686903 h 6857998"/>
              <a:gd name="connsiteX235" fmla="*/ 1483049 w 12191997"/>
              <a:gd name="connsiteY235" fmla="*/ 687803 h 6857998"/>
              <a:gd name="connsiteX236" fmla="*/ 1502211 w 12191997"/>
              <a:gd name="connsiteY236" fmla="*/ 685327 h 6857998"/>
              <a:gd name="connsiteX237" fmla="*/ 1517540 w 12191997"/>
              <a:gd name="connsiteY237" fmla="*/ 678125 h 6857998"/>
              <a:gd name="connsiteX238" fmla="*/ 1527684 w 12191997"/>
              <a:gd name="connsiteY238" fmla="*/ 667096 h 6857998"/>
              <a:gd name="connsiteX239" fmla="*/ 1531291 w 12191997"/>
              <a:gd name="connsiteY239" fmla="*/ 652691 h 6857998"/>
              <a:gd name="connsiteX240" fmla="*/ 1531065 w 12191997"/>
              <a:gd name="connsiteY240" fmla="*/ 652917 h 6857998"/>
              <a:gd name="connsiteX241" fmla="*/ 1528135 w 12191997"/>
              <a:gd name="connsiteY241" fmla="*/ 639412 h 6857998"/>
              <a:gd name="connsiteX242" fmla="*/ 1520470 w 12191997"/>
              <a:gd name="connsiteY242" fmla="*/ 628834 h 6857998"/>
              <a:gd name="connsiteX243" fmla="*/ 1509650 w 12191997"/>
              <a:gd name="connsiteY243" fmla="*/ 620281 h 6857998"/>
              <a:gd name="connsiteX244" fmla="*/ 1497026 w 12191997"/>
              <a:gd name="connsiteY244" fmla="*/ 613303 h 6857998"/>
              <a:gd name="connsiteX245" fmla="*/ 1484402 w 12191997"/>
              <a:gd name="connsiteY245" fmla="*/ 606776 h 6857998"/>
              <a:gd name="connsiteX246" fmla="*/ 1473581 w 12191997"/>
              <a:gd name="connsiteY246" fmla="*/ 599799 h 6857998"/>
              <a:gd name="connsiteX247" fmla="*/ 1465917 w 12191997"/>
              <a:gd name="connsiteY247" fmla="*/ 591696 h 6857998"/>
              <a:gd name="connsiteX248" fmla="*/ 1463212 w 12191997"/>
              <a:gd name="connsiteY248" fmla="*/ 581793 h 6857998"/>
              <a:gd name="connsiteX249" fmla="*/ 1465466 w 12191997"/>
              <a:gd name="connsiteY249" fmla="*/ 573240 h 6857998"/>
              <a:gd name="connsiteX250" fmla="*/ 1471552 w 12191997"/>
              <a:gd name="connsiteY250" fmla="*/ 567613 h 6857998"/>
              <a:gd name="connsiteX251" fmla="*/ 1480570 w 12191997"/>
              <a:gd name="connsiteY251" fmla="*/ 564237 h 6857998"/>
              <a:gd name="connsiteX252" fmla="*/ 1491165 w 12191997"/>
              <a:gd name="connsiteY252" fmla="*/ 563112 h 6857998"/>
              <a:gd name="connsiteX253" fmla="*/ 1500407 w 12191997"/>
              <a:gd name="connsiteY253" fmla="*/ 563787 h 6857998"/>
              <a:gd name="connsiteX254" fmla="*/ 1509424 w 12191997"/>
              <a:gd name="connsiteY254" fmla="*/ 565588 h 6857998"/>
              <a:gd name="connsiteX255" fmla="*/ 1517540 w 12191997"/>
              <a:gd name="connsiteY255" fmla="*/ 568288 h 6857998"/>
              <a:gd name="connsiteX256" fmla="*/ 1524303 w 12191997"/>
              <a:gd name="connsiteY256" fmla="*/ 571665 h 6857998"/>
              <a:gd name="connsiteX257" fmla="*/ 1524303 w 12191997"/>
              <a:gd name="connsiteY257" fmla="*/ 555459 h 6857998"/>
              <a:gd name="connsiteX258" fmla="*/ 1518667 w 12191997"/>
              <a:gd name="connsiteY258" fmla="*/ 553208 h 6857998"/>
              <a:gd name="connsiteX259" fmla="*/ 1511228 w 12191997"/>
              <a:gd name="connsiteY259" fmla="*/ 551183 h 6857998"/>
              <a:gd name="connsiteX260" fmla="*/ 1501985 w 12191997"/>
              <a:gd name="connsiteY260" fmla="*/ 549607 h 6857998"/>
              <a:gd name="connsiteX261" fmla="*/ 1490714 w 12191997"/>
              <a:gd name="connsiteY261" fmla="*/ 548932 h 6857998"/>
              <a:gd name="connsiteX262" fmla="*/ 656855 w 12191997"/>
              <a:gd name="connsiteY262" fmla="*/ 521248 h 6857998"/>
              <a:gd name="connsiteX263" fmla="*/ 566909 w 12191997"/>
              <a:gd name="connsiteY263" fmla="*/ 574365 h 6857998"/>
              <a:gd name="connsiteX264" fmla="*/ 569163 w 12191997"/>
              <a:gd name="connsiteY264" fmla="*/ 586519 h 6857998"/>
              <a:gd name="connsiteX265" fmla="*/ 656629 w 12191997"/>
              <a:gd name="connsiteY265" fmla="*/ 542404 h 6857998"/>
              <a:gd name="connsiteX266" fmla="*/ 656629 w 12191997"/>
              <a:gd name="connsiteY266" fmla="*/ 521473 h 6857998"/>
              <a:gd name="connsiteX267" fmla="*/ 0 w 12191997"/>
              <a:gd name="connsiteY267" fmla="*/ 0 h 6857998"/>
              <a:gd name="connsiteX268" fmla="*/ 12191997 w 12191997"/>
              <a:gd name="connsiteY268" fmla="*/ 0 h 6857998"/>
              <a:gd name="connsiteX269" fmla="*/ 12191997 w 12191997"/>
              <a:gd name="connsiteY269" fmla="*/ 6857998 h 6857998"/>
              <a:gd name="connsiteX270" fmla="*/ 0 w 12191997"/>
              <a:gd name="connsiteY270" fmla="*/ 6857998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12191997" h="6857998">
                <a:moveTo>
                  <a:pt x="546395" y="627482"/>
                </a:moveTo>
                <a:lnTo>
                  <a:pt x="546395" y="634909"/>
                </a:lnTo>
                <a:cubicBezTo>
                  <a:pt x="546395" y="679474"/>
                  <a:pt x="595764" y="715711"/>
                  <a:pt x="656628" y="715711"/>
                </a:cubicBezTo>
                <a:cubicBezTo>
                  <a:pt x="717494" y="715711"/>
                  <a:pt x="767089" y="679699"/>
                  <a:pt x="767089" y="634909"/>
                </a:cubicBezTo>
                <a:lnTo>
                  <a:pt x="767089" y="627482"/>
                </a:lnTo>
                <a:lnTo>
                  <a:pt x="766864" y="627482"/>
                </a:lnTo>
                <a:cubicBezTo>
                  <a:pt x="762130" y="663044"/>
                  <a:pt x="714564" y="691403"/>
                  <a:pt x="656628" y="691403"/>
                </a:cubicBezTo>
                <a:cubicBezTo>
                  <a:pt x="598694" y="691403"/>
                  <a:pt x="551129" y="663494"/>
                  <a:pt x="546395" y="627482"/>
                </a:cubicBezTo>
                <a:close/>
                <a:moveTo>
                  <a:pt x="1798198" y="615554"/>
                </a:moveTo>
                <a:lnTo>
                  <a:pt x="1798198" y="616004"/>
                </a:lnTo>
                <a:lnTo>
                  <a:pt x="1798151" y="615787"/>
                </a:lnTo>
                <a:close/>
                <a:moveTo>
                  <a:pt x="1176243" y="609027"/>
                </a:moveTo>
                <a:cubicBezTo>
                  <a:pt x="1176693" y="610827"/>
                  <a:pt x="1177371" y="613303"/>
                  <a:pt x="1178498" y="616004"/>
                </a:cubicBezTo>
                <a:cubicBezTo>
                  <a:pt x="1179625" y="618705"/>
                  <a:pt x="1180752" y="621631"/>
                  <a:pt x="1182330" y="625232"/>
                </a:cubicBezTo>
                <a:lnTo>
                  <a:pt x="1182780" y="625457"/>
                </a:lnTo>
                <a:lnTo>
                  <a:pt x="1192248" y="647965"/>
                </a:lnTo>
                <a:lnTo>
                  <a:pt x="1160688" y="647965"/>
                </a:lnTo>
                <a:lnTo>
                  <a:pt x="1170157" y="625232"/>
                </a:lnTo>
                <a:cubicBezTo>
                  <a:pt x="1171734" y="621631"/>
                  <a:pt x="1172862" y="618480"/>
                  <a:pt x="1173989" y="616004"/>
                </a:cubicBezTo>
                <a:cubicBezTo>
                  <a:pt x="1174665" y="613528"/>
                  <a:pt x="1175567" y="611053"/>
                  <a:pt x="1176243" y="609027"/>
                </a:cubicBezTo>
                <a:close/>
                <a:moveTo>
                  <a:pt x="1764157" y="599349"/>
                </a:moveTo>
                <a:lnTo>
                  <a:pt x="1777008" y="599349"/>
                </a:lnTo>
                <a:cubicBezTo>
                  <a:pt x="1780614" y="599349"/>
                  <a:pt x="1783771" y="599799"/>
                  <a:pt x="1786476" y="600699"/>
                </a:cubicBezTo>
                <a:cubicBezTo>
                  <a:pt x="1789180" y="601599"/>
                  <a:pt x="1791209" y="602725"/>
                  <a:pt x="1793013" y="604300"/>
                </a:cubicBezTo>
                <a:cubicBezTo>
                  <a:pt x="1794817" y="605876"/>
                  <a:pt x="1795943" y="607901"/>
                  <a:pt x="1796844" y="609702"/>
                </a:cubicBezTo>
                <a:lnTo>
                  <a:pt x="1798151" y="615787"/>
                </a:lnTo>
                <a:lnTo>
                  <a:pt x="1796844" y="622306"/>
                </a:lnTo>
                <a:cubicBezTo>
                  <a:pt x="1795943" y="624332"/>
                  <a:pt x="1794591" y="626132"/>
                  <a:pt x="1792787" y="627708"/>
                </a:cubicBezTo>
                <a:cubicBezTo>
                  <a:pt x="1790983" y="629509"/>
                  <a:pt x="1788954" y="630409"/>
                  <a:pt x="1786249" y="631309"/>
                </a:cubicBezTo>
                <a:cubicBezTo>
                  <a:pt x="1783545" y="632209"/>
                  <a:pt x="1780614" y="632660"/>
                  <a:pt x="1777232" y="632660"/>
                </a:cubicBezTo>
                <a:lnTo>
                  <a:pt x="1764157" y="632660"/>
                </a:lnTo>
                <a:close/>
                <a:moveTo>
                  <a:pt x="656629" y="589895"/>
                </a:moveTo>
                <a:cubicBezTo>
                  <a:pt x="629126" y="589895"/>
                  <a:pt x="605682" y="598898"/>
                  <a:pt x="593058" y="611952"/>
                </a:cubicBezTo>
                <a:cubicBezTo>
                  <a:pt x="597792" y="614653"/>
                  <a:pt x="602526" y="617129"/>
                  <a:pt x="608162" y="619155"/>
                </a:cubicBezTo>
                <a:cubicBezTo>
                  <a:pt x="621011" y="611727"/>
                  <a:pt x="637918" y="607001"/>
                  <a:pt x="656629" y="607001"/>
                </a:cubicBezTo>
                <a:lnTo>
                  <a:pt x="656629" y="590120"/>
                </a:lnTo>
                <a:close/>
                <a:moveTo>
                  <a:pt x="939994" y="585845"/>
                </a:moveTo>
                <a:lnTo>
                  <a:pt x="987559" y="686679"/>
                </a:lnTo>
                <a:lnTo>
                  <a:pt x="996576" y="686679"/>
                </a:lnTo>
                <a:lnTo>
                  <a:pt x="1045269" y="585845"/>
                </a:lnTo>
                <a:lnTo>
                  <a:pt x="1028136" y="585845"/>
                </a:lnTo>
                <a:lnTo>
                  <a:pt x="1002438" y="640088"/>
                </a:lnTo>
                <a:cubicBezTo>
                  <a:pt x="1000409" y="644139"/>
                  <a:pt x="998831" y="647966"/>
                  <a:pt x="997027" y="651342"/>
                </a:cubicBezTo>
                <a:cubicBezTo>
                  <a:pt x="995449" y="654718"/>
                  <a:pt x="993871" y="658319"/>
                  <a:pt x="992293" y="661920"/>
                </a:cubicBezTo>
                <a:lnTo>
                  <a:pt x="991842" y="661920"/>
                </a:lnTo>
                <a:cubicBezTo>
                  <a:pt x="990490" y="658319"/>
                  <a:pt x="989363" y="654718"/>
                  <a:pt x="987559" y="650892"/>
                </a:cubicBezTo>
                <a:cubicBezTo>
                  <a:pt x="985981" y="647065"/>
                  <a:pt x="984403" y="643464"/>
                  <a:pt x="982600" y="640088"/>
                </a:cubicBezTo>
                <a:lnTo>
                  <a:pt x="957127" y="585845"/>
                </a:lnTo>
                <a:close/>
                <a:moveTo>
                  <a:pt x="1060598" y="585845"/>
                </a:moveTo>
                <a:lnTo>
                  <a:pt x="1060598" y="686003"/>
                </a:lnTo>
                <a:lnTo>
                  <a:pt x="1076829" y="686003"/>
                </a:lnTo>
                <a:lnTo>
                  <a:pt x="1076829" y="642789"/>
                </a:lnTo>
                <a:lnTo>
                  <a:pt x="1119660" y="642789"/>
                </a:lnTo>
                <a:lnTo>
                  <a:pt x="1119660" y="629284"/>
                </a:lnTo>
                <a:lnTo>
                  <a:pt x="1076829" y="629284"/>
                </a:lnTo>
                <a:lnTo>
                  <a:pt x="1076829" y="599124"/>
                </a:lnTo>
                <a:lnTo>
                  <a:pt x="1120336" y="599124"/>
                </a:lnTo>
                <a:lnTo>
                  <a:pt x="1125747" y="585845"/>
                </a:lnTo>
                <a:close/>
                <a:moveTo>
                  <a:pt x="1320291" y="585844"/>
                </a:moveTo>
                <a:lnTo>
                  <a:pt x="1320291" y="686002"/>
                </a:lnTo>
                <a:lnTo>
                  <a:pt x="1380931" y="686002"/>
                </a:lnTo>
                <a:lnTo>
                  <a:pt x="1380931" y="672498"/>
                </a:lnTo>
                <a:lnTo>
                  <a:pt x="1336296" y="672498"/>
                </a:lnTo>
                <a:lnTo>
                  <a:pt x="1336296" y="585844"/>
                </a:lnTo>
                <a:close/>
                <a:moveTo>
                  <a:pt x="1244096" y="585844"/>
                </a:moveTo>
                <a:lnTo>
                  <a:pt x="1244096" y="686002"/>
                </a:lnTo>
                <a:lnTo>
                  <a:pt x="1305187" y="686002"/>
                </a:lnTo>
                <a:lnTo>
                  <a:pt x="1305187" y="672498"/>
                </a:lnTo>
                <a:lnTo>
                  <a:pt x="1260327" y="672498"/>
                </a:lnTo>
                <a:lnTo>
                  <a:pt x="1260327" y="585844"/>
                </a:lnTo>
                <a:close/>
                <a:moveTo>
                  <a:pt x="1536251" y="585844"/>
                </a:moveTo>
                <a:lnTo>
                  <a:pt x="1583816" y="686678"/>
                </a:lnTo>
                <a:lnTo>
                  <a:pt x="1593059" y="686678"/>
                </a:lnTo>
                <a:lnTo>
                  <a:pt x="1641751" y="585844"/>
                </a:lnTo>
                <a:lnTo>
                  <a:pt x="1624393" y="585844"/>
                </a:lnTo>
                <a:lnTo>
                  <a:pt x="1598694" y="640087"/>
                </a:lnTo>
                <a:cubicBezTo>
                  <a:pt x="1596891" y="644138"/>
                  <a:pt x="1595313" y="647965"/>
                  <a:pt x="1593510" y="651341"/>
                </a:cubicBezTo>
                <a:cubicBezTo>
                  <a:pt x="1591932" y="654717"/>
                  <a:pt x="1590354" y="658318"/>
                  <a:pt x="1588776" y="661919"/>
                </a:cubicBezTo>
                <a:lnTo>
                  <a:pt x="1588325" y="661919"/>
                </a:lnTo>
                <a:cubicBezTo>
                  <a:pt x="1586747" y="658318"/>
                  <a:pt x="1585620" y="654717"/>
                  <a:pt x="1583816" y="650891"/>
                </a:cubicBezTo>
                <a:cubicBezTo>
                  <a:pt x="1582238" y="647064"/>
                  <a:pt x="1580660" y="643463"/>
                  <a:pt x="1578857" y="640087"/>
                </a:cubicBezTo>
                <a:lnTo>
                  <a:pt x="1553383" y="585844"/>
                </a:lnTo>
                <a:close/>
                <a:moveTo>
                  <a:pt x="1658433" y="585844"/>
                </a:moveTo>
                <a:lnTo>
                  <a:pt x="1658433" y="686002"/>
                </a:lnTo>
                <a:lnTo>
                  <a:pt x="1721327" y="686002"/>
                </a:lnTo>
                <a:lnTo>
                  <a:pt x="1721327" y="672498"/>
                </a:lnTo>
                <a:lnTo>
                  <a:pt x="1674664" y="672498"/>
                </a:lnTo>
                <a:lnTo>
                  <a:pt x="1674664" y="641663"/>
                </a:lnTo>
                <a:lnTo>
                  <a:pt x="1717495" y="641663"/>
                </a:lnTo>
                <a:lnTo>
                  <a:pt x="1717495" y="628158"/>
                </a:lnTo>
                <a:lnTo>
                  <a:pt x="1674664" y="628158"/>
                </a:lnTo>
                <a:lnTo>
                  <a:pt x="1674664" y="599123"/>
                </a:lnTo>
                <a:lnTo>
                  <a:pt x="1718171" y="599123"/>
                </a:lnTo>
                <a:lnTo>
                  <a:pt x="1723582" y="585844"/>
                </a:lnTo>
                <a:close/>
                <a:moveTo>
                  <a:pt x="1846439" y="585844"/>
                </a:moveTo>
                <a:lnTo>
                  <a:pt x="1846439" y="686002"/>
                </a:lnTo>
                <a:lnTo>
                  <a:pt x="1862670" y="686002"/>
                </a:lnTo>
                <a:lnTo>
                  <a:pt x="1862670" y="585844"/>
                </a:lnTo>
                <a:close/>
                <a:moveTo>
                  <a:pt x="2001082" y="585844"/>
                </a:moveTo>
                <a:lnTo>
                  <a:pt x="2001082" y="686002"/>
                </a:lnTo>
                <a:lnTo>
                  <a:pt x="2063976" y="686002"/>
                </a:lnTo>
                <a:lnTo>
                  <a:pt x="2063976" y="672498"/>
                </a:lnTo>
                <a:lnTo>
                  <a:pt x="2017538" y="672498"/>
                </a:lnTo>
                <a:lnTo>
                  <a:pt x="2017538" y="641663"/>
                </a:lnTo>
                <a:lnTo>
                  <a:pt x="2060370" y="641663"/>
                </a:lnTo>
                <a:lnTo>
                  <a:pt x="2060370" y="628158"/>
                </a:lnTo>
                <a:lnTo>
                  <a:pt x="2017538" y="628158"/>
                </a:lnTo>
                <a:lnTo>
                  <a:pt x="2017538" y="599123"/>
                </a:lnTo>
                <a:lnTo>
                  <a:pt x="2061046" y="599123"/>
                </a:lnTo>
                <a:lnTo>
                  <a:pt x="2066456" y="585844"/>
                </a:lnTo>
                <a:close/>
                <a:moveTo>
                  <a:pt x="546395" y="585843"/>
                </a:moveTo>
                <a:lnTo>
                  <a:pt x="546395" y="593496"/>
                </a:lnTo>
                <a:cubicBezTo>
                  <a:pt x="546395" y="638060"/>
                  <a:pt x="595764" y="674297"/>
                  <a:pt x="656629" y="674297"/>
                </a:cubicBezTo>
                <a:cubicBezTo>
                  <a:pt x="717495" y="674297"/>
                  <a:pt x="767089" y="638285"/>
                  <a:pt x="767089" y="593496"/>
                </a:cubicBezTo>
                <a:lnTo>
                  <a:pt x="767089" y="585843"/>
                </a:lnTo>
                <a:lnTo>
                  <a:pt x="766864" y="585843"/>
                </a:lnTo>
                <a:cubicBezTo>
                  <a:pt x="762130" y="621630"/>
                  <a:pt x="714564" y="649764"/>
                  <a:pt x="656629" y="649764"/>
                </a:cubicBezTo>
                <a:cubicBezTo>
                  <a:pt x="598694" y="649764"/>
                  <a:pt x="551129" y="621855"/>
                  <a:pt x="546395" y="585843"/>
                </a:cubicBezTo>
                <a:close/>
                <a:moveTo>
                  <a:pt x="1748152" y="585619"/>
                </a:moveTo>
                <a:lnTo>
                  <a:pt x="1748152" y="685777"/>
                </a:lnTo>
                <a:lnTo>
                  <a:pt x="1764383" y="685777"/>
                </a:lnTo>
                <a:lnTo>
                  <a:pt x="1764383" y="646389"/>
                </a:lnTo>
                <a:lnTo>
                  <a:pt x="1777458" y="646389"/>
                </a:lnTo>
                <a:cubicBezTo>
                  <a:pt x="1778810" y="646389"/>
                  <a:pt x="1780839" y="647289"/>
                  <a:pt x="1782869" y="649315"/>
                </a:cubicBezTo>
                <a:cubicBezTo>
                  <a:pt x="1784897" y="651341"/>
                  <a:pt x="1787602" y="654042"/>
                  <a:pt x="1790308" y="657643"/>
                </a:cubicBezTo>
                <a:cubicBezTo>
                  <a:pt x="1793013" y="661244"/>
                  <a:pt x="1796168" y="665295"/>
                  <a:pt x="1799550" y="670247"/>
                </a:cubicBezTo>
                <a:lnTo>
                  <a:pt x="1810660" y="685777"/>
                </a:lnTo>
                <a:lnTo>
                  <a:pt x="1810370" y="685777"/>
                </a:lnTo>
                <a:lnTo>
                  <a:pt x="1810821" y="686002"/>
                </a:lnTo>
                <a:lnTo>
                  <a:pt x="1810660" y="685777"/>
                </a:lnTo>
                <a:lnTo>
                  <a:pt x="1829982" y="685777"/>
                </a:lnTo>
                <a:cubicBezTo>
                  <a:pt x="1825699" y="679700"/>
                  <a:pt x="1821641" y="674524"/>
                  <a:pt x="1817810" y="669122"/>
                </a:cubicBezTo>
                <a:cubicBezTo>
                  <a:pt x="1813977" y="663945"/>
                  <a:pt x="1810596" y="659444"/>
                  <a:pt x="1807440" y="655392"/>
                </a:cubicBezTo>
                <a:cubicBezTo>
                  <a:pt x="1804509" y="651341"/>
                  <a:pt x="1801805" y="648415"/>
                  <a:pt x="1799550" y="645714"/>
                </a:cubicBezTo>
                <a:cubicBezTo>
                  <a:pt x="1797296" y="643013"/>
                  <a:pt x="1795943" y="641663"/>
                  <a:pt x="1794817" y="640987"/>
                </a:cubicBezTo>
                <a:lnTo>
                  <a:pt x="1794817" y="640537"/>
                </a:lnTo>
                <a:cubicBezTo>
                  <a:pt x="1797746" y="639412"/>
                  <a:pt x="1800677" y="638061"/>
                  <a:pt x="1803157" y="636486"/>
                </a:cubicBezTo>
                <a:cubicBezTo>
                  <a:pt x="1805637" y="634910"/>
                  <a:pt x="1807890" y="632885"/>
                  <a:pt x="1809694" y="630859"/>
                </a:cubicBezTo>
                <a:cubicBezTo>
                  <a:pt x="1811723" y="628833"/>
                  <a:pt x="1813075" y="626358"/>
                  <a:pt x="1814203" y="623657"/>
                </a:cubicBezTo>
                <a:cubicBezTo>
                  <a:pt x="1815105" y="620731"/>
                  <a:pt x="1815780" y="618255"/>
                  <a:pt x="1815780" y="614429"/>
                </a:cubicBezTo>
                <a:cubicBezTo>
                  <a:pt x="1815780" y="610602"/>
                  <a:pt x="1815331" y="606776"/>
                  <a:pt x="1813753" y="603400"/>
                </a:cubicBezTo>
                <a:cubicBezTo>
                  <a:pt x="1812399" y="599799"/>
                  <a:pt x="1809920" y="596648"/>
                  <a:pt x="1806764" y="594172"/>
                </a:cubicBezTo>
                <a:cubicBezTo>
                  <a:pt x="1803833" y="591471"/>
                  <a:pt x="1799550" y="589220"/>
                  <a:pt x="1794817" y="587870"/>
                </a:cubicBezTo>
                <a:cubicBezTo>
                  <a:pt x="1790082" y="586519"/>
                  <a:pt x="1783995" y="585619"/>
                  <a:pt x="1777232" y="585619"/>
                </a:cubicBezTo>
                <a:close/>
                <a:moveTo>
                  <a:pt x="1171960" y="585394"/>
                </a:moveTo>
                <a:lnTo>
                  <a:pt x="1125973" y="686002"/>
                </a:lnTo>
                <a:lnTo>
                  <a:pt x="1143556" y="686002"/>
                </a:lnTo>
                <a:lnTo>
                  <a:pt x="1154828" y="661019"/>
                </a:lnTo>
                <a:lnTo>
                  <a:pt x="1198109" y="661019"/>
                </a:lnTo>
                <a:lnTo>
                  <a:pt x="1209607" y="686002"/>
                </a:lnTo>
                <a:lnTo>
                  <a:pt x="1209832" y="686002"/>
                </a:lnTo>
                <a:lnTo>
                  <a:pt x="1227189" y="686002"/>
                </a:lnTo>
                <a:lnTo>
                  <a:pt x="1181202" y="585394"/>
                </a:lnTo>
                <a:close/>
                <a:moveTo>
                  <a:pt x="1942922" y="584044"/>
                </a:moveTo>
                <a:cubicBezTo>
                  <a:pt x="1933454" y="584044"/>
                  <a:pt x="1924888" y="585620"/>
                  <a:pt x="1917449" y="588320"/>
                </a:cubicBezTo>
                <a:cubicBezTo>
                  <a:pt x="1909784" y="591021"/>
                  <a:pt x="1903472" y="594848"/>
                  <a:pt x="1898287" y="599799"/>
                </a:cubicBezTo>
                <a:cubicBezTo>
                  <a:pt x="1893103" y="604526"/>
                  <a:pt x="1889045" y="610378"/>
                  <a:pt x="1886340" y="616680"/>
                </a:cubicBezTo>
                <a:cubicBezTo>
                  <a:pt x="1883860" y="623207"/>
                  <a:pt x="1882282" y="629059"/>
                  <a:pt x="1882282" y="637387"/>
                </a:cubicBezTo>
                <a:cubicBezTo>
                  <a:pt x="1882282" y="645715"/>
                  <a:pt x="1883635" y="652692"/>
                  <a:pt x="1886565" y="658994"/>
                </a:cubicBezTo>
                <a:cubicBezTo>
                  <a:pt x="1889270" y="665296"/>
                  <a:pt x="1893328" y="670698"/>
                  <a:pt x="1898513" y="674749"/>
                </a:cubicBezTo>
                <a:cubicBezTo>
                  <a:pt x="1903698" y="678801"/>
                  <a:pt x="1909559" y="682177"/>
                  <a:pt x="1916547" y="684427"/>
                </a:cubicBezTo>
                <a:cubicBezTo>
                  <a:pt x="1923535" y="686678"/>
                  <a:pt x="1931200" y="687803"/>
                  <a:pt x="1939541" y="687803"/>
                </a:cubicBezTo>
                <a:cubicBezTo>
                  <a:pt x="1942697" y="687803"/>
                  <a:pt x="1945853" y="687803"/>
                  <a:pt x="1949234" y="687353"/>
                </a:cubicBezTo>
                <a:cubicBezTo>
                  <a:pt x="1952615" y="686903"/>
                  <a:pt x="1955771" y="686228"/>
                  <a:pt x="1959153" y="685778"/>
                </a:cubicBezTo>
                <a:cubicBezTo>
                  <a:pt x="1962534" y="685328"/>
                  <a:pt x="1965690" y="684652"/>
                  <a:pt x="1968395" y="683752"/>
                </a:cubicBezTo>
                <a:lnTo>
                  <a:pt x="1968846" y="683977"/>
                </a:lnTo>
                <a:cubicBezTo>
                  <a:pt x="1971551" y="683077"/>
                  <a:pt x="1974031" y="682402"/>
                  <a:pt x="1976060" y="681276"/>
                </a:cubicBezTo>
                <a:lnTo>
                  <a:pt x="1976060" y="636712"/>
                </a:lnTo>
                <a:lnTo>
                  <a:pt x="1959829" y="636712"/>
                </a:lnTo>
                <a:lnTo>
                  <a:pt x="1959829" y="672949"/>
                </a:lnTo>
                <a:cubicBezTo>
                  <a:pt x="1957124" y="673624"/>
                  <a:pt x="1954193" y="674299"/>
                  <a:pt x="1950812" y="674749"/>
                </a:cubicBezTo>
                <a:cubicBezTo>
                  <a:pt x="1947656" y="675424"/>
                  <a:pt x="1946303" y="675424"/>
                  <a:pt x="1940442" y="675424"/>
                </a:cubicBezTo>
                <a:cubicBezTo>
                  <a:pt x="1934581" y="675424"/>
                  <a:pt x="1929396" y="674524"/>
                  <a:pt x="1924437" y="672723"/>
                </a:cubicBezTo>
                <a:cubicBezTo>
                  <a:pt x="1919478" y="670923"/>
                  <a:pt x="1915194" y="668447"/>
                  <a:pt x="1911588" y="665071"/>
                </a:cubicBezTo>
                <a:cubicBezTo>
                  <a:pt x="1907755" y="661695"/>
                  <a:pt x="1904825" y="657643"/>
                  <a:pt x="1902796" y="652917"/>
                </a:cubicBezTo>
                <a:cubicBezTo>
                  <a:pt x="1900767" y="648190"/>
                  <a:pt x="1899640" y="642338"/>
                  <a:pt x="1899640" y="637162"/>
                </a:cubicBezTo>
                <a:cubicBezTo>
                  <a:pt x="1899640" y="631985"/>
                  <a:pt x="1900316" y="627258"/>
                  <a:pt x="1902120" y="622307"/>
                </a:cubicBezTo>
                <a:cubicBezTo>
                  <a:pt x="1903923" y="617355"/>
                  <a:pt x="1906628" y="613079"/>
                  <a:pt x="1910235" y="609477"/>
                </a:cubicBezTo>
                <a:cubicBezTo>
                  <a:pt x="1914067" y="605651"/>
                  <a:pt x="1918801" y="602500"/>
                  <a:pt x="1924437" y="600474"/>
                </a:cubicBezTo>
                <a:cubicBezTo>
                  <a:pt x="1930073" y="598224"/>
                  <a:pt x="1936835" y="597098"/>
                  <a:pt x="1944951" y="597098"/>
                </a:cubicBezTo>
                <a:cubicBezTo>
                  <a:pt x="1949685" y="597098"/>
                  <a:pt x="1954193" y="597548"/>
                  <a:pt x="1958928" y="598899"/>
                </a:cubicBezTo>
                <a:cubicBezTo>
                  <a:pt x="1963661" y="600249"/>
                  <a:pt x="1968170" y="602050"/>
                  <a:pt x="1972904" y="604076"/>
                </a:cubicBezTo>
                <a:lnTo>
                  <a:pt x="1972904" y="589221"/>
                </a:lnTo>
                <a:cubicBezTo>
                  <a:pt x="1970424" y="588545"/>
                  <a:pt x="1967945" y="587645"/>
                  <a:pt x="1965690" y="586970"/>
                </a:cubicBezTo>
                <a:cubicBezTo>
                  <a:pt x="1963436" y="586295"/>
                  <a:pt x="1960956" y="585620"/>
                  <a:pt x="1958702" y="585169"/>
                </a:cubicBezTo>
                <a:cubicBezTo>
                  <a:pt x="1956448" y="584719"/>
                  <a:pt x="1953743" y="584044"/>
                  <a:pt x="1951263" y="584044"/>
                </a:cubicBezTo>
                <a:cubicBezTo>
                  <a:pt x="1948558" y="584044"/>
                  <a:pt x="1952390" y="584044"/>
                  <a:pt x="1942922" y="584044"/>
                </a:cubicBezTo>
                <a:close/>
                <a:moveTo>
                  <a:pt x="886568" y="573691"/>
                </a:moveTo>
                <a:cubicBezTo>
                  <a:pt x="887019" y="575717"/>
                  <a:pt x="887920" y="578417"/>
                  <a:pt x="888822" y="581118"/>
                </a:cubicBezTo>
                <a:cubicBezTo>
                  <a:pt x="889724" y="583819"/>
                  <a:pt x="890851" y="586745"/>
                  <a:pt x="892203" y="590346"/>
                </a:cubicBezTo>
                <a:lnTo>
                  <a:pt x="892429" y="590572"/>
                </a:lnTo>
                <a:lnTo>
                  <a:pt x="892880" y="590572"/>
                </a:lnTo>
                <a:lnTo>
                  <a:pt x="910914" y="636487"/>
                </a:lnTo>
                <a:lnTo>
                  <a:pt x="861771" y="636487"/>
                </a:lnTo>
                <a:lnTo>
                  <a:pt x="880707" y="590572"/>
                </a:lnTo>
                <a:cubicBezTo>
                  <a:pt x="882059" y="586970"/>
                  <a:pt x="883186" y="583819"/>
                  <a:pt x="884088" y="581343"/>
                </a:cubicBezTo>
                <a:cubicBezTo>
                  <a:pt x="884990" y="578868"/>
                  <a:pt x="885891" y="576167"/>
                  <a:pt x="886568" y="573691"/>
                </a:cubicBezTo>
                <a:close/>
                <a:moveTo>
                  <a:pt x="656853" y="556133"/>
                </a:moveTo>
                <a:cubicBezTo>
                  <a:pt x="615375" y="556133"/>
                  <a:pt x="581335" y="574589"/>
                  <a:pt x="576601" y="598447"/>
                </a:cubicBezTo>
                <a:cubicBezTo>
                  <a:pt x="578630" y="600698"/>
                  <a:pt x="581110" y="603174"/>
                  <a:pt x="583589" y="605424"/>
                </a:cubicBezTo>
                <a:cubicBezTo>
                  <a:pt x="596439" y="588319"/>
                  <a:pt x="624392" y="575264"/>
                  <a:pt x="656853" y="575264"/>
                </a:cubicBezTo>
                <a:lnTo>
                  <a:pt x="656853" y="556358"/>
                </a:lnTo>
                <a:close/>
                <a:moveTo>
                  <a:pt x="881383" y="549833"/>
                </a:moveTo>
                <a:lnTo>
                  <a:pt x="822997" y="686003"/>
                </a:lnTo>
                <a:lnTo>
                  <a:pt x="840355" y="686003"/>
                </a:lnTo>
                <a:lnTo>
                  <a:pt x="855008" y="649766"/>
                </a:lnTo>
                <a:lnTo>
                  <a:pt x="916324" y="649766"/>
                </a:lnTo>
                <a:lnTo>
                  <a:pt x="932104" y="686003"/>
                </a:lnTo>
                <a:lnTo>
                  <a:pt x="949462" y="686003"/>
                </a:lnTo>
                <a:lnTo>
                  <a:pt x="890851" y="549833"/>
                </a:lnTo>
                <a:close/>
                <a:moveTo>
                  <a:pt x="1490714" y="548932"/>
                </a:moveTo>
                <a:cubicBezTo>
                  <a:pt x="1483951" y="548932"/>
                  <a:pt x="1477864" y="549607"/>
                  <a:pt x="1472229" y="551408"/>
                </a:cubicBezTo>
                <a:cubicBezTo>
                  <a:pt x="1466818" y="553208"/>
                  <a:pt x="1462310" y="555684"/>
                  <a:pt x="1458478" y="558610"/>
                </a:cubicBezTo>
                <a:cubicBezTo>
                  <a:pt x="1454645" y="561761"/>
                  <a:pt x="1451489" y="565362"/>
                  <a:pt x="1449686" y="569414"/>
                </a:cubicBezTo>
                <a:cubicBezTo>
                  <a:pt x="1447882" y="573465"/>
                  <a:pt x="1446755" y="577742"/>
                  <a:pt x="1446755" y="582693"/>
                </a:cubicBezTo>
                <a:cubicBezTo>
                  <a:pt x="1446755" y="587645"/>
                  <a:pt x="1447882" y="592371"/>
                  <a:pt x="1449686" y="596423"/>
                </a:cubicBezTo>
                <a:cubicBezTo>
                  <a:pt x="1451715" y="600474"/>
                  <a:pt x="1454194" y="604075"/>
                  <a:pt x="1457576" y="607226"/>
                </a:cubicBezTo>
                <a:cubicBezTo>
                  <a:pt x="1460732" y="610152"/>
                  <a:pt x="1464113" y="613078"/>
                  <a:pt x="1468171" y="615329"/>
                </a:cubicBezTo>
                <a:cubicBezTo>
                  <a:pt x="1472229" y="617580"/>
                  <a:pt x="1476286" y="620056"/>
                  <a:pt x="1480344" y="622081"/>
                </a:cubicBezTo>
                <a:cubicBezTo>
                  <a:pt x="1484627" y="624107"/>
                  <a:pt x="1488685" y="626358"/>
                  <a:pt x="1492517" y="628383"/>
                </a:cubicBezTo>
                <a:cubicBezTo>
                  <a:pt x="1496350" y="630409"/>
                  <a:pt x="1499956" y="632660"/>
                  <a:pt x="1502887" y="635136"/>
                </a:cubicBezTo>
                <a:cubicBezTo>
                  <a:pt x="1506043" y="637837"/>
                  <a:pt x="1508523" y="640537"/>
                  <a:pt x="1510326" y="643463"/>
                </a:cubicBezTo>
                <a:cubicBezTo>
                  <a:pt x="1512129" y="646389"/>
                  <a:pt x="1513031" y="650441"/>
                  <a:pt x="1513031" y="654042"/>
                </a:cubicBezTo>
                <a:cubicBezTo>
                  <a:pt x="1513031" y="657643"/>
                  <a:pt x="1512129" y="660794"/>
                  <a:pt x="1510326" y="663270"/>
                </a:cubicBezTo>
                <a:cubicBezTo>
                  <a:pt x="1508523" y="665746"/>
                  <a:pt x="1506043" y="667771"/>
                  <a:pt x="1503112" y="669572"/>
                </a:cubicBezTo>
                <a:cubicBezTo>
                  <a:pt x="1500182" y="671373"/>
                  <a:pt x="1497026" y="672273"/>
                  <a:pt x="1493419" y="673173"/>
                </a:cubicBezTo>
                <a:cubicBezTo>
                  <a:pt x="1489812" y="673849"/>
                  <a:pt x="1486656" y="674299"/>
                  <a:pt x="1482824" y="674299"/>
                </a:cubicBezTo>
                <a:cubicBezTo>
                  <a:pt x="1478992" y="674299"/>
                  <a:pt x="1475385" y="674074"/>
                  <a:pt x="1472003" y="673398"/>
                </a:cubicBezTo>
                <a:cubicBezTo>
                  <a:pt x="1468622" y="672948"/>
                  <a:pt x="1465691" y="672048"/>
                  <a:pt x="1462761" y="671148"/>
                </a:cubicBezTo>
                <a:cubicBezTo>
                  <a:pt x="1459830" y="670247"/>
                  <a:pt x="1457125" y="669347"/>
                  <a:pt x="1455096" y="668222"/>
                </a:cubicBezTo>
                <a:cubicBezTo>
                  <a:pt x="1452616" y="667096"/>
                  <a:pt x="1451038" y="666196"/>
                  <a:pt x="1449460" y="665296"/>
                </a:cubicBezTo>
                <a:lnTo>
                  <a:pt x="1441345" y="677450"/>
                </a:lnTo>
                <a:cubicBezTo>
                  <a:pt x="1443374" y="678575"/>
                  <a:pt x="1445854" y="679700"/>
                  <a:pt x="1448559" y="681051"/>
                </a:cubicBezTo>
                <a:cubicBezTo>
                  <a:pt x="1451264" y="682401"/>
                  <a:pt x="1454420" y="683527"/>
                  <a:pt x="1457801" y="684427"/>
                </a:cubicBezTo>
                <a:cubicBezTo>
                  <a:pt x="1461183" y="685327"/>
                  <a:pt x="1465015" y="686228"/>
                  <a:pt x="1469298" y="686903"/>
                </a:cubicBezTo>
                <a:cubicBezTo>
                  <a:pt x="1473581" y="687353"/>
                  <a:pt x="1476286" y="687803"/>
                  <a:pt x="1483049" y="687803"/>
                </a:cubicBezTo>
                <a:cubicBezTo>
                  <a:pt x="1489812" y="687803"/>
                  <a:pt x="1496350" y="687128"/>
                  <a:pt x="1502211" y="685327"/>
                </a:cubicBezTo>
                <a:cubicBezTo>
                  <a:pt x="1508297" y="683752"/>
                  <a:pt x="1513257" y="681276"/>
                  <a:pt x="1517540" y="678125"/>
                </a:cubicBezTo>
                <a:cubicBezTo>
                  <a:pt x="1522048" y="675199"/>
                  <a:pt x="1525204" y="671373"/>
                  <a:pt x="1527684" y="667096"/>
                </a:cubicBezTo>
                <a:cubicBezTo>
                  <a:pt x="1529938" y="662595"/>
                  <a:pt x="1531291" y="658093"/>
                  <a:pt x="1531291" y="652691"/>
                </a:cubicBezTo>
                <a:lnTo>
                  <a:pt x="1531065" y="652917"/>
                </a:lnTo>
                <a:cubicBezTo>
                  <a:pt x="1531065" y="647965"/>
                  <a:pt x="1529938" y="643463"/>
                  <a:pt x="1528135" y="639412"/>
                </a:cubicBezTo>
                <a:cubicBezTo>
                  <a:pt x="1526106" y="635361"/>
                  <a:pt x="1523626" y="631985"/>
                  <a:pt x="1520470" y="628834"/>
                </a:cubicBezTo>
                <a:cubicBezTo>
                  <a:pt x="1517314" y="625683"/>
                  <a:pt x="1513707" y="622757"/>
                  <a:pt x="1509650" y="620281"/>
                </a:cubicBezTo>
                <a:cubicBezTo>
                  <a:pt x="1505367" y="618030"/>
                  <a:pt x="1501309" y="615329"/>
                  <a:pt x="1497026" y="613303"/>
                </a:cubicBezTo>
                <a:cubicBezTo>
                  <a:pt x="1492743" y="611278"/>
                  <a:pt x="1488460" y="608802"/>
                  <a:pt x="1484402" y="606776"/>
                </a:cubicBezTo>
                <a:cubicBezTo>
                  <a:pt x="1480344" y="604525"/>
                  <a:pt x="1476737" y="602050"/>
                  <a:pt x="1473581" y="599799"/>
                </a:cubicBezTo>
                <a:cubicBezTo>
                  <a:pt x="1470425" y="597323"/>
                  <a:pt x="1467720" y="594622"/>
                  <a:pt x="1465917" y="591696"/>
                </a:cubicBezTo>
                <a:cubicBezTo>
                  <a:pt x="1464113" y="588770"/>
                  <a:pt x="1463212" y="585169"/>
                  <a:pt x="1463212" y="581793"/>
                </a:cubicBezTo>
                <a:cubicBezTo>
                  <a:pt x="1463212" y="578417"/>
                  <a:pt x="1463888" y="575491"/>
                  <a:pt x="1465466" y="573240"/>
                </a:cubicBezTo>
                <a:cubicBezTo>
                  <a:pt x="1466818" y="570989"/>
                  <a:pt x="1468847" y="569189"/>
                  <a:pt x="1471552" y="567613"/>
                </a:cubicBezTo>
                <a:cubicBezTo>
                  <a:pt x="1474258" y="566038"/>
                  <a:pt x="1477188" y="564912"/>
                  <a:pt x="1480570" y="564237"/>
                </a:cubicBezTo>
                <a:cubicBezTo>
                  <a:pt x="1483951" y="563562"/>
                  <a:pt x="1488009" y="563112"/>
                  <a:pt x="1491165" y="563112"/>
                </a:cubicBezTo>
                <a:cubicBezTo>
                  <a:pt x="1494321" y="563112"/>
                  <a:pt x="1497251" y="563337"/>
                  <a:pt x="1500407" y="563787"/>
                </a:cubicBezTo>
                <a:cubicBezTo>
                  <a:pt x="1503563" y="564012"/>
                  <a:pt x="1506494" y="564687"/>
                  <a:pt x="1509424" y="565588"/>
                </a:cubicBezTo>
                <a:cubicBezTo>
                  <a:pt x="1512129" y="566488"/>
                  <a:pt x="1515060" y="567163"/>
                  <a:pt x="1517540" y="568288"/>
                </a:cubicBezTo>
                <a:cubicBezTo>
                  <a:pt x="1520019" y="569414"/>
                  <a:pt x="1522274" y="570314"/>
                  <a:pt x="1524303" y="571665"/>
                </a:cubicBezTo>
                <a:lnTo>
                  <a:pt x="1524303" y="555459"/>
                </a:lnTo>
                <a:cubicBezTo>
                  <a:pt x="1522950" y="554784"/>
                  <a:pt x="1520696" y="553884"/>
                  <a:pt x="1518667" y="553208"/>
                </a:cubicBezTo>
                <a:cubicBezTo>
                  <a:pt x="1516638" y="552533"/>
                  <a:pt x="1513933" y="551858"/>
                  <a:pt x="1511228" y="551183"/>
                </a:cubicBezTo>
                <a:cubicBezTo>
                  <a:pt x="1508297" y="550508"/>
                  <a:pt x="1505367" y="550057"/>
                  <a:pt x="1501985" y="549607"/>
                </a:cubicBezTo>
                <a:cubicBezTo>
                  <a:pt x="1498604" y="548932"/>
                  <a:pt x="1497477" y="548932"/>
                  <a:pt x="1490714" y="548932"/>
                </a:cubicBezTo>
                <a:close/>
                <a:moveTo>
                  <a:pt x="656855" y="521248"/>
                </a:moveTo>
                <a:cubicBezTo>
                  <a:pt x="607035" y="521248"/>
                  <a:pt x="566909" y="545106"/>
                  <a:pt x="566909" y="574365"/>
                </a:cubicBezTo>
                <a:cubicBezTo>
                  <a:pt x="566909" y="603625"/>
                  <a:pt x="567811" y="582692"/>
                  <a:pt x="569163" y="586519"/>
                </a:cubicBezTo>
                <a:cubicBezTo>
                  <a:pt x="578406" y="562436"/>
                  <a:pt x="614249" y="542404"/>
                  <a:pt x="656629" y="542404"/>
                </a:cubicBezTo>
                <a:lnTo>
                  <a:pt x="656629" y="521473"/>
                </a:lnTo>
                <a:close/>
                <a:moveTo>
                  <a:pt x="0" y="0"/>
                </a:moveTo>
                <a:lnTo>
                  <a:pt x="12191997" y="0"/>
                </a:lnTo>
                <a:lnTo>
                  <a:pt x="12191997" y="6857998"/>
                </a:lnTo>
                <a:lnTo>
                  <a:pt x="0" y="6857998"/>
                </a:lnTo>
                <a:close/>
              </a:path>
            </a:pathLst>
          </a:custGeom>
        </p:spPr>
        <p:txBody>
          <a:bodyPr wrap="square">
            <a:noAutofit/>
          </a:bodyPr>
          <a:lstStyle>
            <a:lvl1pPr marL="0" indent="0" algn="ctr">
              <a:buNone/>
              <a:defRPr/>
            </a:lvl1pPr>
          </a:lstStyle>
          <a:p>
            <a:r>
              <a:rPr lang="sv-SE" dirty="0"/>
              <a:t>Klicka på ikonen för att lägga till en bild</a:t>
            </a:r>
            <a:endParaRPr lang="en-GB" dirty="0"/>
          </a:p>
        </p:txBody>
      </p:sp>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2" name="Platshållare för text 20">
            <a:extLst>
              <a:ext uri="{FF2B5EF4-FFF2-40B4-BE49-F238E27FC236}">
                <a16:creationId xmlns:a16="http://schemas.microsoft.com/office/drawing/2014/main" id="{739BF77E-4110-7BDC-8CF9-9436E515AAE3}"/>
              </a:ext>
            </a:extLst>
          </p:cNvPr>
          <p:cNvSpPr>
            <a:spLocks noGrp="1"/>
          </p:cNvSpPr>
          <p:nvPr>
            <p:ph type="body" sz="quarter" idx="14" hasCustomPrompt="1"/>
          </p:nvPr>
        </p:nvSpPr>
        <p:spPr>
          <a:xfrm>
            <a:off x="838199" y="5718413"/>
            <a:ext cx="4907507" cy="649808"/>
          </a:xfrm>
          <a:prstGeom prst="rect">
            <a:avLst/>
          </a:prstGeom>
        </p:spPr>
        <p:txBody>
          <a:bodyPr wrap="none" anchor="b" anchorCtr="0">
            <a:noAutofit/>
          </a:bodyPr>
          <a:lstStyle>
            <a:lvl1pPr marL="0" indent="0" algn="l">
              <a:lnSpc>
                <a:spcPts val="1900"/>
              </a:lnSpc>
              <a:buNone/>
              <a:defRPr sz="1800">
                <a:solidFill>
                  <a:schemeClr val="accent1">
                    <a:lumMod val="50000"/>
                  </a:schemeClr>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Plats för kort bildtext,</a:t>
            </a:r>
            <a:br>
              <a:rPr lang="sv-SE" dirty="0"/>
            </a:br>
            <a:r>
              <a:rPr lang="sv-SE" dirty="0"/>
              <a:t>max två rader.</a:t>
            </a:r>
          </a:p>
        </p:txBody>
      </p:sp>
    </p:spTree>
    <p:extLst>
      <p:ext uri="{BB962C8B-B14F-4D97-AF65-F5344CB8AC3E}">
        <p14:creationId xmlns:p14="http://schemas.microsoft.com/office/powerpoint/2010/main" val="313105661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om sida med logo">
    <p:bg>
      <p:bgPr>
        <a:solidFill>
          <a:schemeClr val="bg1"/>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pic>
        <p:nvPicPr>
          <p:cNvPr id="3" name="Bild 2">
            <a:extLst>
              <a:ext uri="{FF2B5EF4-FFF2-40B4-BE49-F238E27FC236}">
                <a16:creationId xmlns:a16="http://schemas.microsoft.com/office/drawing/2014/main" id="{6AA496A3-C36F-877F-6548-E671241F0DCA}"/>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8111071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om sida">
    <p:bg>
      <p:bgPr>
        <a:solidFill>
          <a:schemeClr val="bg1"/>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Tree>
    <p:extLst>
      <p:ext uri="{BB962C8B-B14F-4D97-AF65-F5344CB8AC3E}">
        <p14:creationId xmlns:p14="http://schemas.microsoft.com/office/powerpoint/2010/main" val="6444378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Förstasida - Generell bi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Platshållare för bild 6">
            <a:extLst>
              <a:ext uri="{FF2B5EF4-FFF2-40B4-BE49-F238E27FC236}">
                <a16:creationId xmlns:a16="http://schemas.microsoft.com/office/drawing/2014/main" id="{9066AF9A-55C9-553D-FD52-B31DCBF4369D}"/>
              </a:ext>
            </a:extLst>
          </p:cNvPr>
          <p:cNvSpPr>
            <a:spLocks noGrp="1"/>
          </p:cNvSpPr>
          <p:nvPr>
            <p:ph type="pic" sz="quarter" idx="17" hasCustomPrompt="1"/>
          </p:nvPr>
        </p:nvSpPr>
        <p:spPr>
          <a:xfrm>
            <a:off x="5694122" y="506239"/>
            <a:ext cx="5734175" cy="4833615"/>
          </a:xfrm>
          <a:custGeom>
            <a:avLst/>
            <a:gdLst>
              <a:gd name="connsiteX0" fmla="*/ 0 w 5413671"/>
              <a:gd name="connsiteY0" fmla="*/ 2331000 h 4662000"/>
              <a:gd name="connsiteX1" fmla="*/ 2706836 w 5413671"/>
              <a:gd name="connsiteY1" fmla="*/ 0 h 4662000"/>
              <a:gd name="connsiteX2" fmla="*/ 5413672 w 5413671"/>
              <a:gd name="connsiteY2" fmla="*/ 2331000 h 4662000"/>
              <a:gd name="connsiteX3" fmla="*/ 2706836 w 5413671"/>
              <a:gd name="connsiteY3" fmla="*/ 4662000 h 4662000"/>
              <a:gd name="connsiteX4" fmla="*/ 0 w 5413671"/>
              <a:gd name="connsiteY4" fmla="*/ 2331000 h 4662000"/>
              <a:gd name="connsiteX0" fmla="*/ 7475 w 5421147"/>
              <a:gd name="connsiteY0" fmla="*/ 2331000 h 4556745"/>
              <a:gd name="connsiteX1" fmla="*/ 2714311 w 5421147"/>
              <a:gd name="connsiteY1" fmla="*/ 0 h 4556745"/>
              <a:gd name="connsiteX2" fmla="*/ 5421147 w 5421147"/>
              <a:gd name="connsiteY2" fmla="*/ 2331000 h 4556745"/>
              <a:gd name="connsiteX3" fmla="*/ 3431359 w 5421147"/>
              <a:gd name="connsiteY3" fmla="*/ 4556745 h 4556745"/>
              <a:gd name="connsiteX4" fmla="*/ 7475 w 5421147"/>
              <a:gd name="connsiteY4" fmla="*/ 2331000 h 4556745"/>
              <a:gd name="connsiteX0" fmla="*/ 2182 w 5415854"/>
              <a:gd name="connsiteY0" fmla="*/ 2324422 h 4550167"/>
              <a:gd name="connsiteX1" fmla="*/ 3011625 w 5415854"/>
              <a:gd name="connsiteY1" fmla="*/ 0 h 4550167"/>
              <a:gd name="connsiteX2" fmla="*/ 5415854 w 5415854"/>
              <a:gd name="connsiteY2" fmla="*/ 2324422 h 4550167"/>
              <a:gd name="connsiteX3" fmla="*/ 3426066 w 5415854"/>
              <a:gd name="connsiteY3" fmla="*/ 4550167 h 4550167"/>
              <a:gd name="connsiteX4" fmla="*/ 2182 w 5415854"/>
              <a:gd name="connsiteY4" fmla="*/ 2324422 h 4550167"/>
              <a:gd name="connsiteX0" fmla="*/ 1 w 5413673"/>
              <a:gd name="connsiteY0" fmla="*/ 2324422 h 4504118"/>
              <a:gd name="connsiteX1" fmla="*/ 3009444 w 5413673"/>
              <a:gd name="connsiteY1" fmla="*/ 0 h 4504118"/>
              <a:gd name="connsiteX2" fmla="*/ 5413673 w 5413673"/>
              <a:gd name="connsiteY2" fmla="*/ 2324422 h 4504118"/>
              <a:gd name="connsiteX3" fmla="*/ 3016023 w 5413673"/>
              <a:gd name="connsiteY3" fmla="*/ 4504118 h 4504118"/>
              <a:gd name="connsiteX4" fmla="*/ 1 w 5413673"/>
              <a:gd name="connsiteY4" fmla="*/ 2324422 h 4504118"/>
              <a:gd name="connsiteX0" fmla="*/ 0 w 5538662"/>
              <a:gd name="connsiteY0" fmla="*/ 2331000 h 4504118"/>
              <a:gd name="connsiteX1" fmla="*/ 3134433 w 5538662"/>
              <a:gd name="connsiteY1" fmla="*/ 0 h 4504118"/>
              <a:gd name="connsiteX2" fmla="*/ 5538662 w 5538662"/>
              <a:gd name="connsiteY2" fmla="*/ 2324422 h 4504118"/>
              <a:gd name="connsiteX3" fmla="*/ 3141012 w 5538662"/>
              <a:gd name="connsiteY3" fmla="*/ 4504118 h 4504118"/>
              <a:gd name="connsiteX4" fmla="*/ 0 w 5538662"/>
              <a:gd name="connsiteY4" fmla="*/ 2331000 h 4504118"/>
              <a:gd name="connsiteX0" fmla="*/ 0 w 5387358"/>
              <a:gd name="connsiteY0" fmla="*/ 2331000 h 4504118"/>
              <a:gd name="connsiteX1" fmla="*/ 3134433 w 5387358"/>
              <a:gd name="connsiteY1" fmla="*/ 0 h 4504118"/>
              <a:gd name="connsiteX2" fmla="*/ 5387358 w 5387358"/>
              <a:gd name="connsiteY2" fmla="*/ 2324422 h 4504118"/>
              <a:gd name="connsiteX3" fmla="*/ 3141012 w 5387358"/>
              <a:gd name="connsiteY3" fmla="*/ 4504118 h 4504118"/>
              <a:gd name="connsiteX4" fmla="*/ 0 w 5387358"/>
              <a:gd name="connsiteY4" fmla="*/ 2331000 h 4504118"/>
              <a:gd name="connsiteX0" fmla="*/ 966 w 5388324"/>
              <a:gd name="connsiteY0" fmla="*/ 2331000 h 4537011"/>
              <a:gd name="connsiteX1" fmla="*/ 3135399 w 5388324"/>
              <a:gd name="connsiteY1" fmla="*/ 0 h 4537011"/>
              <a:gd name="connsiteX2" fmla="*/ 5388324 w 5388324"/>
              <a:gd name="connsiteY2" fmla="*/ 2324422 h 4537011"/>
              <a:gd name="connsiteX3" fmla="*/ 3464321 w 5388324"/>
              <a:gd name="connsiteY3" fmla="*/ 4537011 h 4537011"/>
              <a:gd name="connsiteX4" fmla="*/ 966 w 5388324"/>
              <a:gd name="connsiteY4" fmla="*/ 2331000 h 4537011"/>
              <a:gd name="connsiteX0" fmla="*/ 2356 w 5389714"/>
              <a:gd name="connsiteY0" fmla="*/ 2357313 h 4563324"/>
              <a:gd name="connsiteX1" fmla="*/ 2965750 w 5389714"/>
              <a:gd name="connsiteY1" fmla="*/ 0 h 4563324"/>
              <a:gd name="connsiteX2" fmla="*/ 5389714 w 5389714"/>
              <a:gd name="connsiteY2" fmla="*/ 2350735 h 4563324"/>
              <a:gd name="connsiteX3" fmla="*/ 3465711 w 5389714"/>
              <a:gd name="connsiteY3" fmla="*/ 4563324 h 4563324"/>
              <a:gd name="connsiteX4" fmla="*/ 2356 w 5389714"/>
              <a:gd name="connsiteY4" fmla="*/ 2357313 h 4563324"/>
              <a:gd name="connsiteX0" fmla="*/ 2338 w 5409432"/>
              <a:gd name="connsiteY0" fmla="*/ 2588584 h 4565260"/>
              <a:gd name="connsiteX1" fmla="*/ 2985468 w 5409432"/>
              <a:gd name="connsiteY1" fmla="*/ 1027 h 4565260"/>
              <a:gd name="connsiteX2" fmla="*/ 5409432 w 5409432"/>
              <a:gd name="connsiteY2" fmla="*/ 2351762 h 4565260"/>
              <a:gd name="connsiteX3" fmla="*/ 3485429 w 5409432"/>
              <a:gd name="connsiteY3" fmla="*/ 4564351 h 4565260"/>
              <a:gd name="connsiteX4" fmla="*/ 2338 w 5409432"/>
              <a:gd name="connsiteY4" fmla="*/ 2588584 h 4565260"/>
              <a:gd name="connsiteX0" fmla="*/ 1676 w 5408770"/>
              <a:gd name="connsiteY0" fmla="*/ 2588584 h 4565665"/>
              <a:gd name="connsiteX1" fmla="*/ 2984806 w 5408770"/>
              <a:gd name="connsiteY1" fmla="*/ 1027 h 4565665"/>
              <a:gd name="connsiteX2" fmla="*/ 5408770 w 5408770"/>
              <a:gd name="connsiteY2" fmla="*/ 2351762 h 4565665"/>
              <a:gd name="connsiteX3" fmla="*/ 3484767 w 5408770"/>
              <a:gd name="connsiteY3" fmla="*/ 4564351 h 4565665"/>
              <a:gd name="connsiteX4" fmla="*/ 1676 w 5408770"/>
              <a:gd name="connsiteY4" fmla="*/ 2588584 h 4565665"/>
              <a:gd name="connsiteX0" fmla="*/ 138 w 5407232"/>
              <a:gd name="connsiteY0" fmla="*/ 2588584 h 4565456"/>
              <a:gd name="connsiteX1" fmla="*/ 2983268 w 5407232"/>
              <a:gd name="connsiteY1" fmla="*/ 1027 h 4565456"/>
              <a:gd name="connsiteX2" fmla="*/ 5407232 w 5407232"/>
              <a:gd name="connsiteY2" fmla="*/ 2351762 h 4565456"/>
              <a:gd name="connsiteX3" fmla="*/ 3483229 w 5407232"/>
              <a:gd name="connsiteY3" fmla="*/ 4564351 h 4565456"/>
              <a:gd name="connsiteX4" fmla="*/ 138 w 5407232"/>
              <a:gd name="connsiteY4" fmla="*/ 2588584 h 4565456"/>
              <a:gd name="connsiteX0" fmla="*/ 146 w 5407240"/>
              <a:gd name="connsiteY0" fmla="*/ 2588584 h 4565922"/>
              <a:gd name="connsiteX1" fmla="*/ 2983276 w 5407240"/>
              <a:gd name="connsiteY1" fmla="*/ 1027 h 4565922"/>
              <a:gd name="connsiteX2" fmla="*/ 5407240 w 5407240"/>
              <a:gd name="connsiteY2" fmla="*/ 2351762 h 4565922"/>
              <a:gd name="connsiteX3" fmla="*/ 3483237 w 5407240"/>
              <a:gd name="connsiteY3" fmla="*/ 4564351 h 4565922"/>
              <a:gd name="connsiteX4" fmla="*/ 146 w 5407240"/>
              <a:gd name="connsiteY4" fmla="*/ 2588584 h 4565922"/>
              <a:gd name="connsiteX0" fmla="*/ 146 w 5407240"/>
              <a:gd name="connsiteY0" fmla="*/ 2595761 h 4573099"/>
              <a:gd name="connsiteX1" fmla="*/ 2983276 w 5407240"/>
              <a:gd name="connsiteY1" fmla="*/ 8204 h 4573099"/>
              <a:gd name="connsiteX2" fmla="*/ 5407240 w 5407240"/>
              <a:gd name="connsiteY2" fmla="*/ 2358939 h 4573099"/>
              <a:gd name="connsiteX3" fmla="*/ 3483237 w 5407240"/>
              <a:gd name="connsiteY3" fmla="*/ 4571528 h 4573099"/>
              <a:gd name="connsiteX4" fmla="*/ 146 w 5407240"/>
              <a:gd name="connsiteY4" fmla="*/ 2595761 h 4573099"/>
              <a:gd name="connsiteX0" fmla="*/ 146 w 5407240"/>
              <a:gd name="connsiteY0" fmla="*/ 2595761 h 4573099"/>
              <a:gd name="connsiteX1" fmla="*/ 2983276 w 5407240"/>
              <a:gd name="connsiteY1" fmla="*/ 8204 h 4573099"/>
              <a:gd name="connsiteX2" fmla="*/ 5407240 w 5407240"/>
              <a:gd name="connsiteY2" fmla="*/ 2358939 h 4573099"/>
              <a:gd name="connsiteX3" fmla="*/ 3483237 w 5407240"/>
              <a:gd name="connsiteY3" fmla="*/ 4571528 h 4573099"/>
              <a:gd name="connsiteX4" fmla="*/ 146 w 5407240"/>
              <a:gd name="connsiteY4" fmla="*/ 2595761 h 4573099"/>
              <a:gd name="connsiteX0" fmla="*/ 146 w 5408711"/>
              <a:gd name="connsiteY0" fmla="*/ 2593351 h 4570689"/>
              <a:gd name="connsiteX1" fmla="*/ 2983276 w 5408711"/>
              <a:gd name="connsiteY1" fmla="*/ 5794 h 4570689"/>
              <a:gd name="connsiteX2" fmla="*/ 5407240 w 5408711"/>
              <a:gd name="connsiteY2" fmla="*/ 2356529 h 4570689"/>
              <a:gd name="connsiteX3" fmla="*/ 3483237 w 5408711"/>
              <a:gd name="connsiteY3" fmla="*/ 4569118 h 4570689"/>
              <a:gd name="connsiteX4" fmla="*/ 146 w 5408711"/>
              <a:gd name="connsiteY4" fmla="*/ 2593351 h 4570689"/>
              <a:gd name="connsiteX0" fmla="*/ 146 w 5408711"/>
              <a:gd name="connsiteY0" fmla="*/ 2593351 h 4570408"/>
              <a:gd name="connsiteX1" fmla="*/ 2983276 w 5408711"/>
              <a:gd name="connsiteY1" fmla="*/ 5794 h 4570408"/>
              <a:gd name="connsiteX2" fmla="*/ 5407240 w 5408711"/>
              <a:gd name="connsiteY2" fmla="*/ 2356529 h 4570408"/>
              <a:gd name="connsiteX3" fmla="*/ 3483237 w 5408711"/>
              <a:gd name="connsiteY3" fmla="*/ 4569118 h 4570408"/>
              <a:gd name="connsiteX4" fmla="*/ 146 w 5408711"/>
              <a:gd name="connsiteY4" fmla="*/ 2593351 h 4570408"/>
              <a:gd name="connsiteX0" fmla="*/ 146 w 5408688"/>
              <a:gd name="connsiteY0" fmla="*/ 2588779 h 4565836"/>
              <a:gd name="connsiteX1" fmla="*/ 2983276 w 5408688"/>
              <a:gd name="connsiteY1" fmla="*/ 1222 h 4565836"/>
              <a:gd name="connsiteX2" fmla="*/ 5407240 w 5408688"/>
              <a:gd name="connsiteY2" fmla="*/ 2351957 h 4565836"/>
              <a:gd name="connsiteX3" fmla="*/ 3483237 w 5408688"/>
              <a:gd name="connsiteY3" fmla="*/ 4564546 h 4565836"/>
              <a:gd name="connsiteX4" fmla="*/ 146 w 5408688"/>
              <a:gd name="connsiteY4" fmla="*/ 2588779 h 4565836"/>
              <a:gd name="connsiteX0" fmla="*/ 3008 w 5411623"/>
              <a:gd name="connsiteY0" fmla="*/ 2582205 h 4559262"/>
              <a:gd name="connsiteX1" fmla="*/ 3025609 w 5411623"/>
              <a:gd name="connsiteY1" fmla="*/ 1226 h 4559262"/>
              <a:gd name="connsiteX2" fmla="*/ 5410102 w 5411623"/>
              <a:gd name="connsiteY2" fmla="*/ 2345383 h 4559262"/>
              <a:gd name="connsiteX3" fmla="*/ 3486099 w 5411623"/>
              <a:gd name="connsiteY3" fmla="*/ 4557972 h 4559262"/>
              <a:gd name="connsiteX4" fmla="*/ 3008 w 5411623"/>
              <a:gd name="connsiteY4" fmla="*/ 2582205 h 4559262"/>
              <a:gd name="connsiteX0" fmla="*/ 147 w 5408762"/>
              <a:gd name="connsiteY0" fmla="*/ 2582205 h 4559262"/>
              <a:gd name="connsiteX1" fmla="*/ 3022748 w 5408762"/>
              <a:gd name="connsiteY1" fmla="*/ 1226 h 4559262"/>
              <a:gd name="connsiteX2" fmla="*/ 5407241 w 5408762"/>
              <a:gd name="connsiteY2" fmla="*/ 2345383 h 4559262"/>
              <a:gd name="connsiteX3" fmla="*/ 3483238 w 5408762"/>
              <a:gd name="connsiteY3" fmla="*/ 4557972 h 4559262"/>
              <a:gd name="connsiteX4" fmla="*/ 147 w 5408762"/>
              <a:gd name="connsiteY4" fmla="*/ 2582205 h 4559262"/>
              <a:gd name="connsiteX0" fmla="*/ 67 w 5408682"/>
              <a:gd name="connsiteY0" fmla="*/ 2582205 h 4559262"/>
              <a:gd name="connsiteX1" fmla="*/ 3022668 w 5408682"/>
              <a:gd name="connsiteY1" fmla="*/ 1226 h 4559262"/>
              <a:gd name="connsiteX2" fmla="*/ 5407161 w 5408682"/>
              <a:gd name="connsiteY2" fmla="*/ 2345383 h 4559262"/>
              <a:gd name="connsiteX3" fmla="*/ 3483158 w 5408682"/>
              <a:gd name="connsiteY3" fmla="*/ 4557972 h 4559262"/>
              <a:gd name="connsiteX4" fmla="*/ 67 w 5408682"/>
              <a:gd name="connsiteY4" fmla="*/ 2582205 h 4559262"/>
              <a:gd name="connsiteX0" fmla="*/ 2 w 5408617"/>
              <a:gd name="connsiteY0" fmla="*/ 2582205 h 4559262"/>
              <a:gd name="connsiteX1" fmla="*/ 3022603 w 5408617"/>
              <a:gd name="connsiteY1" fmla="*/ 1226 h 4559262"/>
              <a:gd name="connsiteX2" fmla="*/ 5407096 w 5408617"/>
              <a:gd name="connsiteY2" fmla="*/ 2345383 h 4559262"/>
              <a:gd name="connsiteX3" fmla="*/ 3483093 w 5408617"/>
              <a:gd name="connsiteY3" fmla="*/ 4557972 h 4559262"/>
              <a:gd name="connsiteX4" fmla="*/ 2 w 5408617"/>
              <a:gd name="connsiteY4" fmla="*/ 2582205 h 4559262"/>
              <a:gd name="connsiteX0" fmla="*/ 2 w 5407142"/>
              <a:gd name="connsiteY0" fmla="*/ 2582296 h 4559353"/>
              <a:gd name="connsiteX1" fmla="*/ 3022603 w 5407142"/>
              <a:gd name="connsiteY1" fmla="*/ 1317 h 4559353"/>
              <a:gd name="connsiteX2" fmla="*/ 5407096 w 5407142"/>
              <a:gd name="connsiteY2" fmla="*/ 2345474 h 4559353"/>
              <a:gd name="connsiteX3" fmla="*/ 3483093 w 5407142"/>
              <a:gd name="connsiteY3" fmla="*/ 4558063 h 4559353"/>
              <a:gd name="connsiteX4" fmla="*/ 2 w 5407142"/>
              <a:gd name="connsiteY4" fmla="*/ 2582296 h 4559353"/>
              <a:gd name="connsiteX0" fmla="*/ 2 w 5407142"/>
              <a:gd name="connsiteY0" fmla="*/ 2582296 h 4559360"/>
              <a:gd name="connsiteX1" fmla="*/ 3022603 w 5407142"/>
              <a:gd name="connsiteY1" fmla="*/ 1317 h 4559360"/>
              <a:gd name="connsiteX2" fmla="*/ 5407096 w 5407142"/>
              <a:gd name="connsiteY2" fmla="*/ 2345474 h 4559360"/>
              <a:gd name="connsiteX3" fmla="*/ 3483093 w 5407142"/>
              <a:gd name="connsiteY3" fmla="*/ 4558063 h 4559360"/>
              <a:gd name="connsiteX4" fmla="*/ 2 w 5407142"/>
              <a:gd name="connsiteY4" fmla="*/ 2582296 h 4559360"/>
              <a:gd name="connsiteX0" fmla="*/ 2 w 5407142"/>
              <a:gd name="connsiteY0" fmla="*/ 2581172 h 4558236"/>
              <a:gd name="connsiteX1" fmla="*/ 3022603 w 5407142"/>
              <a:gd name="connsiteY1" fmla="*/ 193 h 4558236"/>
              <a:gd name="connsiteX2" fmla="*/ 5407096 w 5407142"/>
              <a:gd name="connsiteY2" fmla="*/ 2344350 h 4558236"/>
              <a:gd name="connsiteX3" fmla="*/ 3483093 w 5407142"/>
              <a:gd name="connsiteY3" fmla="*/ 4556939 h 4558236"/>
              <a:gd name="connsiteX4" fmla="*/ 2 w 5407142"/>
              <a:gd name="connsiteY4" fmla="*/ 2581172 h 4558236"/>
              <a:gd name="connsiteX0" fmla="*/ 2 w 5407497"/>
              <a:gd name="connsiteY0" fmla="*/ 2581179 h 4558243"/>
              <a:gd name="connsiteX1" fmla="*/ 3022603 w 5407497"/>
              <a:gd name="connsiteY1" fmla="*/ 200 h 4558243"/>
              <a:gd name="connsiteX2" fmla="*/ 5407096 w 5407497"/>
              <a:gd name="connsiteY2" fmla="*/ 2344357 h 4558243"/>
              <a:gd name="connsiteX3" fmla="*/ 3483093 w 5407497"/>
              <a:gd name="connsiteY3" fmla="*/ 4556946 h 4558243"/>
              <a:gd name="connsiteX4" fmla="*/ 2 w 5407497"/>
              <a:gd name="connsiteY4" fmla="*/ 2581179 h 455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7497" h="4558243">
                <a:moveTo>
                  <a:pt x="2" y="2581179"/>
                </a:moveTo>
                <a:cubicBezTo>
                  <a:pt x="2194" y="1552006"/>
                  <a:pt x="1325432" y="19935"/>
                  <a:pt x="3022603" y="200"/>
                </a:cubicBezTo>
                <a:cubicBezTo>
                  <a:pt x="4719774" y="-19535"/>
                  <a:pt x="5426831" y="1418793"/>
                  <a:pt x="5407096" y="2344357"/>
                </a:cubicBezTo>
                <a:cubicBezTo>
                  <a:pt x="5393939" y="3414645"/>
                  <a:pt x="4548735" y="4602995"/>
                  <a:pt x="3483093" y="4556946"/>
                </a:cubicBezTo>
                <a:cubicBezTo>
                  <a:pt x="2417451" y="4510897"/>
                  <a:pt x="-2190" y="3610352"/>
                  <a:pt x="2" y="2581179"/>
                </a:cubicBezTo>
                <a:close/>
              </a:path>
            </a:pathLst>
          </a:custGeom>
          <a:blipFill>
            <a:blip r:embed="rId3" cstate="screen">
              <a:extLst>
                <a:ext uri="{28A0092B-C50C-407E-A947-70E740481C1C}">
                  <a14:useLocalDpi xmlns:a14="http://schemas.microsoft.com/office/drawing/2010/main"/>
                </a:ext>
              </a:extLst>
            </a:blip>
            <a:stretch>
              <a:fillRect/>
            </a:stretch>
          </a:blipFill>
        </p:spPr>
        <p:txBody>
          <a:bodyPr anchor="ctr" anchorCtr="0"/>
          <a:lstStyle>
            <a:lvl1pPr algn="ctr">
              <a:defRPr/>
            </a:lvl1pPr>
          </a:lstStyle>
          <a:p>
            <a:r>
              <a:rPr lang="en-GB" dirty="0"/>
              <a:t> </a:t>
            </a:r>
          </a:p>
        </p:txBody>
      </p:sp>
      <p:sp>
        <p:nvSpPr>
          <p:cNvPr id="13" name="Platshållare för text 27">
            <a:extLst>
              <a:ext uri="{FF2B5EF4-FFF2-40B4-BE49-F238E27FC236}">
                <a16:creationId xmlns:a16="http://schemas.microsoft.com/office/drawing/2014/main" id="{2A90C6C4-5147-BA1C-131B-9ACFBF3A1DE1}"/>
              </a:ext>
            </a:extLst>
          </p:cNvPr>
          <p:cNvSpPr>
            <a:spLocks noGrp="1"/>
          </p:cNvSpPr>
          <p:nvPr>
            <p:ph type="body" sz="quarter" idx="15" hasCustomPrompt="1"/>
          </p:nvPr>
        </p:nvSpPr>
        <p:spPr>
          <a:xfrm>
            <a:off x="566434" y="3641125"/>
            <a:ext cx="5634670" cy="2112490"/>
          </a:xfrm>
          <a:prstGeom prst="rect">
            <a:avLst/>
          </a:prstGeom>
        </p:spPr>
        <p:txBody>
          <a:bodyPr anchor="b"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Presentationstitel</a:t>
            </a:r>
            <a:endParaRPr lang="en-GB" dirty="0"/>
          </a:p>
        </p:txBody>
      </p:sp>
      <p:sp>
        <p:nvSpPr>
          <p:cNvPr id="2" name="Platshållare för text 20">
            <a:extLst>
              <a:ext uri="{FF2B5EF4-FFF2-40B4-BE49-F238E27FC236}">
                <a16:creationId xmlns:a16="http://schemas.microsoft.com/office/drawing/2014/main" id="{81323B37-5478-9F7D-794C-A89D10FF6C08}"/>
              </a:ext>
            </a:extLst>
          </p:cNvPr>
          <p:cNvSpPr>
            <a:spLocks noGrp="1"/>
          </p:cNvSpPr>
          <p:nvPr>
            <p:ph type="body" sz="quarter" idx="18" hasCustomPrompt="1"/>
          </p:nvPr>
        </p:nvSpPr>
        <p:spPr>
          <a:xfrm>
            <a:off x="566433" y="6088005"/>
            <a:ext cx="6381829" cy="265042"/>
          </a:xfrm>
          <a:prstGeom prst="rect">
            <a:avLst/>
          </a:prstGeom>
        </p:spPr>
        <p:txBody>
          <a:bodyPr anchor="t" anchorCtr="0">
            <a:noAutofit/>
          </a:bodyPr>
          <a:lstStyle>
            <a:lvl1pPr marL="0" indent="0" algn="l">
              <a:lnSpc>
                <a:spcPts val="1900"/>
              </a:lnSpc>
              <a:spcBef>
                <a:spcPts val="0"/>
              </a:spcBef>
              <a:spcAft>
                <a:spcPts val="0"/>
              </a:spcAft>
              <a:buNone/>
              <a:defRPr sz="2200" b="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Namn </a:t>
            </a:r>
            <a:r>
              <a:rPr lang="sv-SE" dirty="0" err="1"/>
              <a:t>Namnsson</a:t>
            </a:r>
            <a:endParaRPr lang="sv-SE" dirty="0"/>
          </a:p>
        </p:txBody>
      </p:sp>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sp>
        <p:nvSpPr>
          <p:cNvPr id="17" name="Platshållare för datum 8">
            <a:extLst>
              <a:ext uri="{FF2B5EF4-FFF2-40B4-BE49-F238E27FC236}">
                <a16:creationId xmlns:a16="http://schemas.microsoft.com/office/drawing/2014/main" id="{B012E12D-30FA-0936-D164-D66971B26B70}"/>
              </a:ext>
            </a:extLst>
          </p:cNvPr>
          <p:cNvSpPr>
            <a:spLocks noGrp="1"/>
          </p:cNvSpPr>
          <p:nvPr>
            <p:ph type="dt" sz="half" idx="10"/>
          </p:nvPr>
        </p:nvSpPr>
        <p:spPr>
          <a:xfrm>
            <a:off x="7027114" y="4856286"/>
            <a:ext cx="1252707" cy="376705"/>
          </a:xfrm>
          <a:prstGeom prst="flowChartTerminator">
            <a:avLst/>
          </a:prstGeom>
          <a:solidFill>
            <a:schemeClr val="accent3"/>
          </a:solidFill>
        </p:spPr>
        <p:txBody>
          <a:bodyPr lIns="0" tIns="46800" rIns="0"/>
          <a:lstStyle>
            <a:lvl1pPr algn="ctr">
              <a:defRPr sz="1600" b="1">
                <a:solidFill>
                  <a:schemeClr val="bg1"/>
                </a:solidFill>
              </a:defRPr>
            </a:lvl1pPr>
          </a:lstStyle>
          <a:p>
            <a:fld id="{3D1BA1D9-5C84-3846-ADBF-EE392DE2C240}" type="datetime1">
              <a:rPr lang="sv-SE" smtClean="0"/>
              <a:pPr/>
              <a:t>2026-05-22</a:t>
            </a:fld>
            <a:endParaRPr lang="en-GB" dirty="0"/>
          </a:p>
        </p:txBody>
      </p:sp>
      <p:pic>
        <p:nvPicPr>
          <p:cNvPr id="7" name="Bild 6">
            <a:extLst>
              <a:ext uri="{FF2B5EF4-FFF2-40B4-BE49-F238E27FC236}">
                <a16:creationId xmlns:a16="http://schemas.microsoft.com/office/drawing/2014/main" id="{FCBC24BB-F567-3E41-A10B-6107608316A9}"/>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21022955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Förstasida - Egen bi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Platshållare för bild 6">
            <a:extLst>
              <a:ext uri="{FF2B5EF4-FFF2-40B4-BE49-F238E27FC236}">
                <a16:creationId xmlns:a16="http://schemas.microsoft.com/office/drawing/2014/main" id="{9066AF9A-55C9-553D-FD52-B31DCBF4369D}"/>
              </a:ext>
            </a:extLst>
          </p:cNvPr>
          <p:cNvSpPr>
            <a:spLocks noGrp="1"/>
          </p:cNvSpPr>
          <p:nvPr>
            <p:ph type="pic" sz="quarter" idx="17" hasCustomPrompt="1"/>
          </p:nvPr>
        </p:nvSpPr>
        <p:spPr>
          <a:xfrm>
            <a:off x="5690758" y="504953"/>
            <a:ext cx="5734174" cy="4833615"/>
          </a:xfrm>
          <a:custGeom>
            <a:avLst/>
            <a:gdLst>
              <a:gd name="connsiteX0" fmla="*/ 0 w 5413671"/>
              <a:gd name="connsiteY0" fmla="*/ 2331000 h 4662000"/>
              <a:gd name="connsiteX1" fmla="*/ 2706836 w 5413671"/>
              <a:gd name="connsiteY1" fmla="*/ 0 h 4662000"/>
              <a:gd name="connsiteX2" fmla="*/ 5413672 w 5413671"/>
              <a:gd name="connsiteY2" fmla="*/ 2331000 h 4662000"/>
              <a:gd name="connsiteX3" fmla="*/ 2706836 w 5413671"/>
              <a:gd name="connsiteY3" fmla="*/ 4662000 h 4662000"/>
              <a:gd name="connsiteX4" fmla="*/ 0 w 5413671"/>
              <a:gd name="connsiteY4" fmla="*/ 2331000 h 4662000"/>
              <a:gd name="connsiteX0" fmla="*/ 7475 w 5421147"/>
              <a:gd name="connsiteY0" fmla="*/ 2331000 h 4556745"/>
              <a:gd name="connsiteX1" fmla="*/ 2714311 w 5421147"/>
              <a:gd name="connsiteY1" fmla="*/ 0 h 4556745"/>
              <a:gd name="connsiteX2" fmla="*/ 5421147 w 5421147"/>
              <a:gd name="connsiteY2" fmla="*/ 2331000 h 4556745"/>
              <a:gd name="connsiteX3" fmla="*/ 3431359 w 5421147"/>
              <a:gd name="connsiteY3" fmla="*/ 4556745 h 4556745"/>
              <a:gd name="connsiteX4" fmla="*/ 7475 w 5421147"/>
              <a:gd name="connsiteY4" fmla="*/ 2331000 h 4556745"/>
              <a:gd name="connsiteX0" fmla="*/ 2182 w 5415854"/>
              <a:gd name="connsiteY0" fmla="*/ 2324422 h 4550167"/>
              <a:gd name="connsiteX1" fmla="*/ 3011625 w 5415854"/>
              <a:gd name="connsiteY1" fmla="*/ 0 h 4550167"/>
              <a:gd name="connsiteX2" fmla="*/ 5415854 w 5415854"/>
              <a:gd name="connsiteY2" fmla="*/ 2324422 h 4550167"/>
              <a:gd name="connsiteX3" fmla="*/ 3426066 w 5415854"/>
              <a:gd name="connsiteY3" fmla="*/ 4550167 h 4550167"/>
              <a:gd name="connsiteX4" fmla="*/ 2182 w 5415854"/>
              <a:gd name="connsiteY4" fmla="*/ 2324422 h 4550167"/>
              <a:gd name="connsiteX0" fmla="*/ 1 w 5413673"/>
              <a:gd name="connsiteY0" fmla="*/ 2324422 h 4504118"/>
              <a:gd name="connsiteX1" fmla="*/ 3009444 w 5413673"/>
              <a:gd name="connsiteY1" fmla="*/ 0 h 4504118"/>
              <a:gd name="connsiteX2" fmla="*/ 5413673 w 5413673"/>
              <a:gd name="connsiteY2" fmla="*/ 2324422 h 4504118"/>
              <a:gd name="connsiteX3" fmla="*/ 3016023 w 5413673"/>
              <a:gd name="connsiteY3" fmla="*/ 4504118 h 4504118"/>
              <a:gd name="connsiteX4" fmla="*/ 1 w 5413673"/>
              <a:gd name="connsiteY4" fmla="*/ 2324422 h 4504118"/>
              <a:gd name="connsiteX0" fmla="*/ 0 w 5538662"/>
              <a:gd name="connsiteY0" fmla="*/ 2331000 h 4504118"/>
              <a:gd name="connsiteX1" fmla="*/ 3134433 w 5538662"/>
              <a:gd name="connsiteY1" fmla="*/ 0 h 4504118"/>
              <a:gd name="connsiteX2" fmla="*/ 5538662 w 5538662"/>
              <a:gd name="connsiteY2" fmla="*/ 2324422 h 4504118"/>
              <a:gd name="connsiteX3" fmla="*/ 3141012 w 5538662"/>
              <a:gd name="connsiteY3" fmla="*/ 4504118 h 4504118"/>
              <a:gd name="connsiteX4" fmla="*/ 0 w 5538662"/>
              <a:gd name="connsiteY4" fmla="*/ 2331000 h 4504118"/>
              <a:gd name="connsiteX0" fmla="*/ 0 w 5387358"/>
              <a:gd name="connsiteY0" fmla="*/ 2331000 h 4504118"/>
              <a:gd name="connsiteX1" fmla="*/ 3134433 w 5387358"/>
              <a:gd name="connsiteY1" fmla="*/ 0 h 4504118"/>
              <a:gd name="connsiteX2" fmla="*/ 5387358 w 5387358"/>
              <a:gd name="connsiteY2" fmla="*/ 2324422 h 4504118"/>
              <a:gd name="connsiteX3" fmla="*/ 3141012 w 5387358"/>
              <a:gd name="connsiteY3" fmla="*/ 4504118 h 4504118"/>
              <a:gd name="connsiteX4" fmla="*/ 0 w 5387358"/>
              <a:gd name="connsiteY4" fmla="*/ 2331000 h 4504118"/>
              <a:gd name="connsiteX0" fmla="*/ 966 w 5388324"/>
              <a:gd name="connsiteY0" fmla="*/ 2331000 h 4537011"/>
              <a:gd name="connsiteX1" fmla="*/ 3135399 w 5388324"/>
              <a:gd name="connsiteY1" fmla="*/ 0 h 4537011"/>
              <a:gd name="connsiteX2" fmla="*/ 5388324 w 5388324"/>
              <a:gd name="connsiteY2" fmla="*/ 2324422 h 4537011"/>
              <a:gd name="connsiteX3" fmla="*/ 3464321 w 5388324"/>
              <a:gd name="connsiteY3" fmla="*/ 4537011 h 4537011"/>
              <a:gd name="connsiteX4" fmla="*/ 966 w 5388324"/>
              <a:gd name="connsiteY4" fmla="*/ 2331000 h 4537011"/>
              <a:gd name="connsiteX0" fmla="*/ 2356 w 5389714"/>
              <a:gd name="connsiteY0" fmla="*/ 2357313 h 4563324"/>
              <a:gd name="connsiteX1" fmla="*/ 2965750 w 5389714"/>
              <a:gd name="connsiteY1" fmla="*/ 0 h 4563324"/>
              <a:gd name="connsiteX2" fmla="*/ 5389714 w 5389714"/>
              <a:gd name="connsiteY2" fmla="*/ 2350735 h 4563324"/>
              <a:gd name="connsiteX3" fmla="*/ 3465711 w 5389714"/>
              <a:gd name="connsiteY3" fmla="*/ 4563324 h 4563324"/>
              <a:gd name="connsiteX4" fmla="*/ 2356 w 5389714"/>
              <a:gd name="connsiteY4" fmla="*/ 2357313 h 4563324"/>
              <a:gd name="connsiteX0" fmla="*/ 2338 w 5409432"/>
              <a:gd name="connsiteY0" fmla="*/ 2588584 h 4565260"/>
              <a:gd name="connsiteX1" fmla="*/ 2985468 w 5409432"/>
              <a:gd name="connsiteY1" fmla="*/ 1027 h 4565260"/>
              <a:gd name="connsiteX2" fmla="*/ 5409432 w 5409432"/>
              <a:gd name="connsiteY2" fmla="*/ 2351762 h 4565260"/>
              <a:gd name="connsiteX3" fmla="*/ 3485429 w 5409432"/>
              <a:gd name="connsiteY3" fmla="*/ 4564351 h 4565260"/>
              <a:gd name="connsiteX4" fmla="*/ 2338 w 5409432"/>
              <a:gd name="connsiteY4" fmla="*/ 2588584 h 4565260"/>
              <a:gd name="connsiteX0" fmla="*/ 1676 w 5408770"/>
              <a:gd name="connsiteY0" fmla="*/ 2588584 h 4565665"/>
              <a:gd name="connsiteX1" fmla="*/ 2984806 w 5408770"/>
              <a:gd name="connsiteY1" fmla="*/ 1027 h 4565665"/>
              <a:gd name="connsiteX2" fmla="*/ 5408770 w 5408770"/>
              <a:gd name="connsiteY2" fmla="*/ 2351762 h 4565665"/>
              <a:gd name="connsiteX3" fmla="*/ 3484767 w 5408770"/>
              <a:gd name="connsiteY3" fmla="*/ 4564351 h 4565665"/>
              <a:gd name="connsiteX4" fmla="*/ 1676 w 5408770"/>
              <a:gd name="connsiteY4" fmla="*/ 2588584 h 4565665"/>
              <a:gd name="connsiteX0" fmla="*/ 138 w 5407232"/>
              <a:gd name="connsiteY0" fmla="*/ 2588584 h 4565456"/>
              <a:gd name="connsiteX1" fmla="*/ 2983268 w 5407232"/>
              <a:gd name="connsiteY1" fmla="*/ 1027 h 4565456"/>
              <a:gd name="connsiteX2" fmla="*/ 5407232 w 5407232"/>
              <a:gd name="connsiteY2" fmla="*/ 2351762 h 4565456"/>
              <a:gd name="connsiteX3" fmla="*/ 3483229 w 5407232"/>
              <a:gd name="connsiteY3" fmla="*/ 4564351 h 4565456"/>
              <a:gd name="connsiteX4" fmla="*/ 138 w 5407232"/>
              <a:gd name="connsiteY4" fmla="*/ 2588584 h 4565456"/>
              <a:gd name="connsiteX0" fmla="*/ 146 w 5407240"/>
              <a:gd name="connsiteY0" fmla="*/ 2588584 h 4565922"/>
              <a:gd name="connsiteX1" fmla="*/ 2983276 w 5407240"/>
              <a:gd name="connsiteY1" fmla="*/ 1027 h 4565922"/>
              <a:gd name="connsiteX2" fmla="*/ 5407240 w 5407240"/>
              <a:gd name="connsiteY2" fmla="*/ 2351762 h 4565922"/>
              <a:gd name="connsiteX3" fmla="*/ 3483237 w 5407240"/>
              <a:gd name="connsiteY3" fmla="*/ 4564351 h 4565922"/>
              <a:gd name="connsiteX4" fmla="*/ 146 w 5407240"/>
              <a:gd name="connsiteY4" fmla="*/ 2588584 h 4565922"/>
              <a:gd name="connsiteX0" fmla="*/ 146 w 5407240"/>
              <a:gd name="connsiteY0" fmla="*/ 2595761 h 4573099"/>
              <a:gd name="connsiteX1" fmla="*/ 2983276 w 5407240"/>
              <a:gd name="connsiteY1" fmla="*/ 8204 h 4573099"/>
              <a:gd name="connsiteX2" fmla="*/ 5407240 w 5407240"/>
              <a:gd name="connsiteY2" fmla="*/ 2358939 h 4573099"/>
              <a:gd name="connsiteX3" fmla="*/ 3483237 w 5407240"/>
              <a:gd name="connsiteY3" fmla="*/ 4571528 h 4573099"/>
              <a:gd name="connsiteX4" fmla="*/ 146 w 5407240"/>
              <a:gd name="connsiteY4" fmla="*/ 2595761 h 4573099"/>
              <a:gd name="connsiteX0" fmla="*/ 146 w 5407240"/>
              <a:gd name="connsiteY0" fmla="*/ 2595761 h 4573099"/>
              <a:gd name="connsiteX1" fmla="*/ 2983276 w 5407240"/>
              <a:gd name="connsiteY1" fmla="*/ 8204 h 4573099"/>
              <a:gd name="connsiteX2" fmla="*/ 5407240 w 5407240"/>
              <a:gd name="connsiteY2" fmla="*/ 2358939 h 4573099"/>
              <a:gd name="connsiteX3" fmla="*/ 3483237 w 5407240"/>
              <a:gd name="connsiteY3" fmla="*/ 4571528 h 4573099"/>
              <a:gd name="connsiteX4" fmla="*/ 146 w 5407240"/>
              <a:gd name="connsiteY4" fmla="*/ 2595761 h 4573099"/>
              <a:gd name="connsiteX0" fmla="*/ 146 w 5408711"/>
              <a:gd name="connsiteY0" fmla="*/ 2593351 h 4570689"/>
              <a:gd name="connsiteX1" fmla="*/ 2983276 w 5408711"/>
              <a:gd name="connsiteY1" fmla="*/ 5794 h 4570689"/>
              <a:gd name="connsiteX2" fmla="*/ 5407240 w 5408711"/>
              <a:gd name="connsiteY2" fmla="*/ 2356529 h 4570689"/>
              <a:gd name="connsiteX3" fmla="*/ 3483237 w 5408711"/>
              <a:gd name="connsiteY3" fmla="*/ 4569118 h 4570689"/>
              <a:gd name="connsiteX4" fmla="*/ 146 w 5408711"/>
              <a:gd name="connsiteY4" fmla="*/ 2593351 h 4570689"/>
              <a:gd name="connsiteX0" fmla="*/ 146 w 5408711"/>
              <a:gd name="connsiteY0" fmla="*/ 2593351 h 4570408"/>
              <a:gd name="connsiteX1" fmla="*/ 2983276 w 5408711"/>
              <a:gd name="connsiteY1" fmla="*/ 5794 h 4570408"/>
              <a:gd name="connsiteX2" fmla="*/ 5407240 w 5408711"/>
              <a:gd name="connsiteY2" fmla="*/ 2356529 h 4570408"/>
              <a:gd name="connsiteX3" fmla="*/ 3483237 w 5408711"/>
              <a:gd name="connsiteY3" fmla="*/ 4569118 h 4570408"/>
              <a:gd name="connsiteX4" fmla="*/ 146 w 5408711"/>
              <a:gd name="connsiteY4" fmla="*/ 2593351 h 4570408"/>
              <a:gd name="connsiteX0" fmla="*/ 146 w 5408688"/>
              <a:gd name="connsiteY0" fmla="*/ 2588779 h 4565836"/>
              <a:gd name="connsiteX1" fmla="*/ 2983276 w 5408688"/>
              <a:gd name="connsiteY1" fmla="*/ 1222 h 4565836"/>
              <a:gd name="connsiteX2" fmla="*/ 5407240 w 5408688"/>
              <a:gd name="connsiteY2" fmla="*/ 2351957 h 4565836"/>
              <a:gd name="connsiteX3" fmla="*/ 3483237 w 5408688"/>
              <a:gd name="connsiteY3" fmla="*/ 4564546 h 4565836"/>
              <a:gd name="connsiteX4" fmla="*/ 146 w 5408688"/>
              <a:gd name="connsiteY4" fmla="*/ 2588779 h 4565836"/>
              <a:gd name="connsiteX0" fmla="*/ 3008 w 5411623"/>
              <a:gd name="connsiteY0" fmla="*/ 2582205 h 4559262"/>
              <a:gd name="connsiteX1" fmla="*/ 3025609 w 5411623"/>
              <a:gd name="connsiteY1" fmla="*/ 1226 h 4559262"/>
              <a:gd name="connsiteX2" fmla="*/ 5410102 w 5411623"/>
              <a:gd name="connsiteY2" fmla="*/ 2345383 h 4559262"/>
              <a:gd name="connsiteX3" fmla="*/ 3486099 w 5411623"/>
              <a:gd name="connsiteY3" fmla="*/ 4557972 h 4559262"/>
              <a:gd name="connsiteX4" fmla="*/ 3008 w 5411623"/>
              <a:gd name="connsiteY4" fmla="*/ 2582205 h 4559262"/>
              <a:gd name="connsiteX0" fmla="*/ 147 w 5408762"/>
              <a:gd name="connsiteY0" fmla="*/ 2582205 h 4559262"/>
              <a:gd name="connsiteX1" fmla="*/ 3022748 w 5408762"/>
              <a:gd name="connsiteY1" fmla="*/ 1226 h 4559262"/>
              <a:gd name="connsiteX2" fmla="*/ 5407241 w 5408762"/>
              <a:gd name="connsiteY2" fmla="*/ 2345383 h 4559262"/>
              <a:gd name="connsiteX3" fmla="*/ 3483238 w 5408762"/>
              <a:gd name="connsiteY3" fmla="*/ 4557972 h 4559262"/>
              <a:gd name="connsiteX4" fmla="*/ 147 w 5408762"/>
              <a:gd name="connsiteY4" fmla="*/ 2582205 h 4559262"/>
              <a:gd name="connsiteX0" fmla="*/ 67 w 5408682"/>
              <a:gd name="connsiteY0" fmla="*/ 2582205 h 4559262"/>
              <a:gd name="connsiteX1" fmla="*/ 3022668 w 5408682"/>
              <a:gd name="connsiteY1" fmla="*/ 1226 h 4559262"/>
              <a:gd name="connsiteX2" fmla="*/ 5407161 w 5408682"/>
              <a:gd name="connsiteY2" fmla="*/ 2345383 h 4559262"/>
              <a:gd name="connsiteX3" fmla="*/ 3483158 w 5408682"/>
              <a:gd name="connsiteY3" fmla="*/ 4557972 h 4559262"/>
              <a:gd name="connsiteX4" fmla="*/ 67 w 5408682"/>
              <a:gd name="connsiteY4" fmla="*/ 2582205 h 4559262"/>
              <a:gd name="connsiteX0" fmla="*/ 2 w 5408617"/>
              <a:gd name="connsiteY0" fmla="*/ 2582205 h 4559262"/>
              <a:gd name="connsiteX1" fmla="*/ 3022603 w 5408617"/>
              <a:gd name="connsiteY1" fmla="*/ 1226 h 4559262"/>
              <a:gd name="connsiteX2" fmla="*/ 5407096 w 5408617"/>
              <a:gd name="connsiteY2" fmla="*/ 2345383 h 4559262"/>
              <a:gd name="connsiteX3" fmla="*/ 3483093 w 5408617"/>
              <a:gd name="connsiteY3" fmla="*/ 4557972 h 4559262"/>
              <a:gd name="connsiteX4" fmla="*/ 2 w 5408617"/>
              <a:gd name="connsiteY4" fmla="*/ 2582205 h 4559262"/>
              <a:gd name="connsiteX0" fmla="*/ 2 w 5407142"/>
              <a:gd name="connsiteY0" fmla="*/ 2582296 h 4559353"/>
              <a:gd name="connsiteX1" fmla="*/ 3022603 w 5407142"/>
              <a:gd name="connsiteY1" fmla="*/ 1317 h 4559353"/>
              <a:gd name="connsiteX2" fmla="*/ 5407096 w 5407142"/>
              <a:gd name="connsiteY2" fmla="*/ 2345474 h 4559353"/>
              <a:gd name="connsiteX3" fmla="*/ 3483093 w 5407142"/>
              <a:gd name="connsiteY3" fmla="*/ 4558063 h 4559353"/>
              <a:gd name="connsiteX4" fmla="*/ 2 w 5407142"/>
              <a:gd name="connsiteY4" fmla="*/ 2582296 h 4559353"/>
              <a:gd name="connsiteX0" fmla="*/ 2 w 5407142"/>
              <a:gd name="connsiteY0" fmla="*/ 2582296 h 4559360"/>
              <a:gd name="connsiteX1" fmla="*/ 3022603 w 5407142"/>
              <a:gd name="connsiteY1" fmla="*/ 1317 h 4559360"/>
              <a:gd name="connsiteX2" fmla="*/ 5407096 w 5407142"/>
              <a:gd name="connsiteY2" fmla="*/ 2345474 h 4559360"/>
              <a:gd name="connsiteX3" fmla="*/ 3483093 w 5407142"/>
              <a:gd name="connsiteY3" fmla="*/ 4558063 h 4559360"/>
              <a:gd name="connsiteX4" fmla="*/ 2 w 5407142"/>
              <a:gd name="connsiteY4" fmla="*/ 2582296 h 4559360"/>
              <a:gd name="connsiteX0" fmla="*/ 2 w 5407142"/>
              <a:gd name="connsiteY0" fmla="*/ 2581172 h 4558236"/>
              <a:gd name="connsiteX1" fmla="*/ 3022603 w 5407142"/>
              <a:gd name="connsiteY1" fmla="*/ 193 h 4558236"/>
              <a:gd name="connsiteX2" fmla="*/ 5407096 w 5407142"/>
              <a:gd name="connsiteY2" fmla="*/ 2344350 h 4558236"/>
              <a:gd name="connsiteX3" fmla="*/ 3483093 w 5407142"/>
              <a:gd name="connsiteY3" fmla="*/ 4556939 h 4558236"/>
              <a:gd name="connsiteX4" fmla="*/ 2 w 5407142"/>
              <a:gd name="connsiteY4" fmla="*/ 2581172 h 4558236"/>
              <a:gd name="connsiteX0" fmla="*/ 2 w 5407497"/>
              <a:gd name="connsiteY0" fmla="*/ 2581179 h 4558243"/>
              <a:gd name="connsiteX1" fmla="*/ 3022603 w 5407497"/>
              <a:gd name="connsiteY1" fmla="*/ 200 h 4558243"/>
              <a:gd name="connsiteX2" fmla="*/ 5407096 w 5407497"/>
              <a:gd name="connsiteY2" fmla="*/ 2344357 h 4558243"/>
              <a:gd name="connsiteX3" fmla="*/ 3483093 w 5407497"/>
              <a:gd name="connsiteY3" fmla="*/ 4556946 h 4558243"/>
              <a:gd name="connsiteX4" fmla="*/ 2 w 5407497"/>
              <a:gd name="connsiteY4" fmla="*/ 2581179 h 455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7497" h="4558243">
                <a:moveTo>
                  <a:pt x="2" y="2581179"/>
                </a:moveTo>
                <a:cubicBezTo>
                  <a:pt x="2194" y="1552006"/>
                  <a:pt x="1325432" y="19935"/>
                  <a:pt x="3022603" y="200"/>
                </a:cubicBezTo>
                <a:cubicBezTo>
                  <a:pt x="4719774" y="-19535"/>
                  <a:pt x="5426831" y="1418793"/>
                  <a:pt x="5407096" y="2344357"/>
                </a:cubicBezTo>
                <a:cubicBezTo>
                  <a:pt x="5393939" y="3414645"/>
                  <a:pt x="4548735" y="4602995"/>
                  <a:pt x="3483093" y="4556946"/>
                </a:cubicBezTo>
                <a:cubicBezTo>
                  <a:pt x="2417451" y="4510897"/>
                  <a:pt x="-2190" y="3610352"/>
                  <a:pt x="2" y="2581179"/>
                </a:cubicBezTo>
                <a:close/>
              </a:path>
            </a:pathLst>
          </a:custGeom>
          <a:solidFill>
            <a:srgbClr val="E7EBEA"/>
          </a:solidFill>
        </p:spPr>
        <p:txBody>
          <a:bodyPr anchor="ctr" anchorCtr="0"/>
          <a:lstStyle>
            <a:lvl1pPr algn="ctr">
              <a:defRPr/>
            </a:lvl1pPr>
          </a:lstStyle>
          <a:p>
            <a:r>
              <a:rPr lang="en-GB" dirty="0"/>
              <a:t> </a:t>
            </a:r>
          </a:p>
        </p:txBody>
      </p:sp>
      <p:sp>
        <p:nvSpPr>
          <p:cNvPr id="9" name="Platshållare för datum 8">
            <a:extLst>
              <a:ext uri="{FF2B5EF4-FFF2-40B4-BE49-F238E27FC236}">
                <a16:creationId xmlns:a16="http://schemas.microsoft.com/office/drawing/2014/main" id="{DD963936-D10D-935D-0685-D578DEC45A4C}"/>
              </a:ext>
            </a:extLst>
          </p:cNvPr>
          <p:cNvSpPr>
            <a:spLocks noGrp="1"/>
          </p:cNvSpPr>
          <p:nvPr>
            <p:ph type="dt" sz="half" idx="10"/>
          </p:nvPr>
        </p:nvSpPr>
        <p:spPr>
          <a:xfrm>
            <a:off x="7026639" y="4846766"/>
            <a:ext cx="1252707" cy="376705"/>
          </a:xfrm>
          <a:prstGeom prst="flowChartTerminator">
            <a:avLst/>
          </a:prstGeom>
          <a:solidFill>
            <a:schemeClr val="accent3"/>
          </a:solidFill>
        </p:spPr>
        <p:txBody>
          <a:bodyPr lIns="0" tIns="46800" rIns="0"/>
          <a:lstStyle>
            <a:lvl1pPr algn="ctr">
              <a:defRPr sz="1600" b="1">
                <a:solidFill>
                  <a:schemeClr val="bg1"/>
                </a:solidFill>
              </a:defRPr>
            </a:lvl1pPr>
          </a:lstStyle>
          <a:p>
            <a:fld id="{3D1BA1D9-5C84-3846-ADBF-EE392DE2C240}" type="datetime1">
              <a:rPr lang="sv-SE" smtClean="0"/>
              <a:pPr/>
              <a:t>2026-05-22</a:t>
            </a:fld>
            <a:endParaRPr lang="en-GB" dirty="0"/>
          </a:p>
        </p:txBody>
      </p:sp>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sp>
        <p:nvSpPr>
          <p:cNvPr id="13" name="Platshållare för text 27">
            <a:extLst>
              <a:ext uri="{FF2B5EF4-FFF2-40B4-BE49-F238E27FC236}">
                <a16:creationId xmlns:a16="http://schemas.microsoft.com/office/drawing/2014/main" id="{2A90C6C4-5147-BA1C-131B-9ACFBF3A1DE1}"/>
              </a:ext>
            </a:extLst>
          </p:cNvPr>
          <p:cNvSpPr>
            <a:spLocks noGrp="1"/>
          </p:cNvSpPr>
          <p:nvPr>
            <p:ph type="body" sz="quarter" idx="15" hasCustomPrompt="1"/>
          </p:nvPr>
        </p:nvSpPr>
        <p:spPr>
          <a:xfrm>
            <a:off x="566434" y="3641125"/>
            <a:ext cx="5634670" cy="2112490"/>
          </a:xfrm>
          <a:prstGeom prst="rect">
            <a:avLst/>
          </a:prstGeom>
        </p:spPr>
        <p:txBody>
          <a:bodyPr anchor="b"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Presentationstitel</a:t>
            </a:r>
            <a:endParaRPr lang="en-GB" dirty="0"/>
          </a:p>
        </p:txBody>
      </p:sp>
      <p:sp>
        <p:nvSpPr>
          <p:cNvPr id="2" name="Platshållare för text 20">
            <a:extLst>
              <a:ext uri="{FF2B5EF4-FFF2-40B4-BE49-F238E27FC236}">
                <a16:creationId xmlns:a16="http://schemas.microsoft.com/office/drawing/2014/main" id="{81323B37-5478-9F7D-794C-A89D10FF6C08}"/>
              </a:ext>
            </a:extLst>
          </p:cNvPr>
          <p:cNvSpPr>
            <a:spLocks noGrp="1"/>
          </p:cNvSpPr>
          <p:nvPr>
            <p:ph type="body" sz="quarter" idx="18" hasCustomPrompt="1"/>
          </p:nvPr>
        </p:nvSpPr>
        <p:spPr>
          <a:xfrm>
            <a:off x="566433" y="6088005"/>
            <a:ext cx="6381829" cy="265042"/>
          </a:xfrm>
          <a:prstGeom prst="rect">
            <a:avLst/>
          </a:prstGeom>
        </p:spPr>
        <p:txBody>
          <a:bodyPr anchor="t" anchorCtr="0">
            <a:noAutofit/>
          </a:bodyPr>
          <a:lstStyle>
            <a:lvl1pPr marL="0" indent="0" algn="l">
              <a:lnSpc>
                <a:spcPts val="1900"/>
              </a:lnSpc>
              <a:spcBef>
                <a:spcPts val="0"/>
              </a:spcBef>
              <a:spcAft>
                <a:spcPts val="0"/>
              </a:spcAft>
              <a:buNone/>
              <a:defRPr sz="2200" b="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Namn </a:t>
            </a:r>
            <a:r>
              <a:rPr lang="sv-SE" dirty="0" err="1"/>
              <a:t>Namnsson</a:t>
            </a:r>
            <a:endParaRPr lang="sv-SE" dirty="0"/>
          </a:p>
        </p:txBody>
      </p:sp>
      <p:pic>
        <p:nvPicPr>
          <p:cNvPr id="3" name="Bild 2">
            <a:extLst>
              <a:ext uri="{FF2B5EF4-FFF2-40B4-BE49-F238E27FC236}">
                <a16:creationId xmlns:a16="http://schemas.microsoft.com/office/drawing/2014/main" id="{7A1C3A0D-8DB4-77CF-9C36-B7B697406DC7}"/>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6738471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ack!">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extruta 1">
            <a:extLst>
              <a:ext uri="{FF2B5EF4-FFF2-40B4-BE49-F238E27FC236}">
                <a16:creationId xmlns:a16="http://schemas.microsoft.com/office/drawing/2014/main" id="{882DA768-8A3E-360B-B227-B3A672B88816}"/>
              </a:ext>
            </a:extLst>
          </p:cNvPr>
          <p:cNvSpPr txBox="1"/>
          <p:nvPr/>
        </p:nvSpPr>
        <p:spPr>
          <a:xfrm>
            <a:off x="839788" y="3247573"/>
            <a:ext cx="2569421" cy="879023"/>
          </a:xfrm>
          <a:prstGeom prst="rect">
            <a:avLst/>
          </a:prstGeom>
          <a:noFill/>
        </p:spPr>
        <p:txBody>
          <a:bodyPr wrap="none" lIns="0" tIns="0" rIns="0" bIns="0" rtlCol="0">
            <a:spAutoFit/>
          </a:bodyPr>
          <a:lstStyle/>
          <a:p>
            <a:pPr marL="0" marR="0" lvl="0" indent="0" algn="l" defTabSz="914400" rtl="0" eaLnBrk="1" fontAlgn="auto" latinLnBrk="0" hangingPunct="1">
              <a:lnSpc>
                <a:spcPts val="6000"/>
              </a:lnSpc>
              <a:spcBef>
                <a:spcPts val="0"/>
              </a:spcBef>
              <a:spcAft>
                <a:spcPts val="0"/>
              </a:spcAft>
              <a:buClrTx/>
              <a:buSzTx/>
              <a:buFont typeface="Arial" panose="020B0604020202020204" pitchFamily="34" charset="0"/>
              <a:buNone/>
              <a:tabLst/>
              <a:defRPr/>
            </a:pPr>
            <a:r>
              <a:rPr kumimoji="0" lang="sv-SE" sz="8500" b="1" i="0" u="none" strike="noStrike" kern="1200" cap="none" spc="0" normalizeH="0" baseline="0" noProof="0" dirty="0">
                <a:ln>
                  <a:noFill/>
                </a:ln>
                <a:solidFill>
                  <a:schemeClr val="bg1"/>
                </a:solidFill>
                <a:effectLst/>
                <a:uLnTx/>
                <a:uFillTx/>
                <a:latin typeface="Aptos" panose="020B0004020202020204" pitchFamily="34" charset="0"/>
                <a:ea typeface="+mn-ea"/>
                <a:cs typeface="+mn-cs"/>
              </a:rPr>
              <a:t>Tack!</a:t>
            </a:r>
            <a:endParaRPr kumimoji="0" lang="en-GB" sz="8500" b="1" i="0" u="none" strike="noStrike" kern="1200" cap="none" spc="0" normalizeH="0" baseline="0" noProof="0" dirty="0">
              <a:ln>
                <a:noFill/>
              </a:ln>
              <a:solidFill>
                <a:schemeClr val="bg1"/>
              </a:solidFill>
              <a:effectLst/>
              <a:uLnTx/>
              <a:uFillTx/>
              <a:latin typeface="Aptos" panose="020B0004020202020204" pitchFamily="34" charset="0"/>
              <a:ea typeface="+mn-ea"/>
              <a:cs typeface="+mn-cs"/>
            </a:endParaRPr>
          </a:p>
        </p:txBody>
      </p:sp>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dirty="0"/>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dirty="0"/>
          </a:p>
        </p:txBody>
      </p:sp>
      <p:sp>
        <p:nvSpPr>
          <p:cNvPr id="6" name="Platshållare för text 20">
            <a:extLst>
              <a:ext uri="{FF2B5EF4-FFF2-40B4-BE49-F238E27FC236}">
                <a16:creationId xmlns:a16="http://schemas.microsoft.com/office/drawing/2014/main" id="{29F9366A-5046-3C35-EA46-B549725B5FFE}"/>
              </a:ext>
            </a:extLst>
          </p:cNvPr>
          <p:cNvSpPr>
            <a:spLocks noGrp="1"/>
          </p:cNvSpPr>
          <p:nvPr>
            <p:ph type="body" sz="quarter" idx="14" hasCustomPrompt="1"/>
          </p:nvPr>
        </p:nvSpPr>
        <p:spPr>
          <a:xfrm>
            <a:off x="839788" y="5866291"/>
            <a:ext cx="6381829" cy="265043"/>
          </a:xfrm>
          <a:prstGeom prst="rect">
            <a:avLst/>
          </a:prstGeom>
        </p:spPr>
        <p:txBody>
          <a:bodyPr anchor="t" anchorCtr="0">
            <a:noAutofit/>
          </a:bodyPr>
          <a:lstStyle>
            <a:lvl1pPr marL="0" indent="0" algn="l">
              <a:lnSpc>
                <a:spcPts val="2100"/>
              </a:lnSpc>
              <a:spcBef>
                <a:spcPts val="0"/>
              </a:spcBef>
              <a:spcAft>
                <a:spcPts val="0"/>
              </a:spcAft>
              <a:buNone/>
              <a:defRPr sz="180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Presentatör Presentatörisson</a:t>
            </a:r>
          </a:p>
        </p:txBody>
      </p:sp>
      <p:pic>
        <p:nvPicPr>
          <p:cNvPr id="9" name="Bild 8">
            <a:extLst>
              <a:ext uri="{FF2B5EF4-FFF2-40B4-BE49-F238E27FC236}">
                <a16:creationId xmlns:a16="http://schemas.microsoft.com/office/drawing/2014/main" id="{3E6452B5-4D08-BF29-3BEF-577E7A039439}"/>
              </a:ext>
            </a:extLst>
          </p:cNvPr>
          <p:cNvPicPr>
            <a:picLocks noChangeAspect="1"/>
          </p:cNvPicPr>
          <p:nvPr/>
        </p:nvPicPr>
        <p:blipFill>
          <a:blip>
            <a:extLst>
              <a:ext uri="{96DAC541-7B7A-43D3-8B79-37D633B846F1}">
                <asvg:svgBlip xmlns:asvg="http://schemas.microsoft.com/office/drawing/2016/SVG/main" r:embed="rId3"/>
              </a:ext>
            </a:extLst>
          </a:blip>
          <a:srcRect l="-352" t="23427" r="33546" b="-1994"/>
          <a:stretch/>
        </p:blipFill>
        <p:spPr>
          <a:xfrm>
            <a:off x="5607497" y="0"/>
            <a:ext cx="6584504" cy="5473370"/>
          </a:xfrm>
          <a:prstGeom prst="rect">
            <a:avLst/>
          </a:prstGeom>
        </p:spPr>
      </p:pic>
      <p:sp>
        <p:nvSpPr>
          <p:cNvPr id="4" name="Platshållare för text 20">
            <a:extLst>
              <a:ext uri="{FF2B5EF4-FFF2-40B4-BE49-F238E27FC236}">
                <a16:creationId xmlns:a16="http://schemas.microsoft.com/office/drawing/2014/main" id="{D0124130-4BAA-2520-FE00-8C07141F9768}"/>
              </a:ext>
            </a:extLst>
          </p:cNvPr>
          <p:cNvSpPr>
            <a:spLocks noGrp="1"/>
          </p:cNvSpPr>
          <p:nvPr>
            <p:ph type="body" sz="quarter" idx="15" hasCustomPrompt="1"/>
          </p:nvPr>
        </p:nvSpPr>
        <p:spPr>
          <a:xfrm>
            <a:off x="839787" y="6109914"/>
            <a:ext cx="6381829" cy="265042"/>
          </a:xfrm>
          <a:prstGeom prst="rect">
            <a:avLst/>
          </a:prstGeom>
        </p:spPr>
        <p:txBody>
          <a:bodyPr anchor="b" anchorCtr="0">
            <a:noAutofit/>
          </a:bodyPr>
          <a:lstStyle>
            <a:lvl1pPr marL="0" indent="0" algn="l">
              <a:lnSpc>
                <a:spcPts val="2100"/>
              </a:lnSpc>
              <a:spcBef>
                <a:spcPts val="0"/>
              </a:spcBef>
              <a:spcAft>
                <a:spcPts val="0"/>
              </a:spcAft>
              <a:buNone/>
              <a:defRPr sz="180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Kontaktuppgifter (e-post, telefonnummer)</a:t>
            </a:r>
          </a:p>
        </p:txBody>
      </p:sp>
      <p:pic>
        <p:nvPicPr>
          <p:cNvPr id="5" name="Bild 4">
            <a:extLst>
              <a:ext uri="{FF2B5EF4-FFF2-40B4-BE49-F238E27FC236}">
                <a16:creationId xmlns:a16="http://schemas.microsoft.com/office/drawing/2014/main" id="{90598703-8388-4E84-F030-E736F754DB9B}"/>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358616" y="346141"/>
            <a:ext cx="1895851" cy="544681"/>
          </a:xfrm>
          <a:prstGeom prst="rect">
            <a:avLst/>
          </a:prstGeom>
        </p:spPr>
      </p:pic>
      <p:sp>
        <p:nvSpPr>
          <p:cNvPr id="8" name="textruta 7">
            <a:extLst>
              <a:ext uri="{FF2B5EF4-FFF2-40B4-BE49-F238E27FC236}">
                <a16:creationId xmlns:a16="http://schemas.microsoft.com/office/drawing/2014/main" id="{AE2A85E9-8F87-F56D-30DA-7220D761E9A6}"/>
              </a:ext>
            </a:extLst>
          </p:cNvPr>
          <p:cNvSpPr txBox="1"/>
          <p:nvPr userDrawn="1"/>
        </p:nvSpPr>
        <p:spPr>
          <a:xfrm>
            <a:off x="839787" y="4063741"/>
            <a:ext cx="6098874" cy="369332"/>
          </a:xfrm>
          <a:prstGeom prst="rect">
            <a:avLst/>
          </a:prstGeom>
          <a:noFill/>
        </p:spPr>
        <p:txBody>
          <a:bodyPr wrap="square">
            <a:spAutoFit/>
          </a:bodyPr>
          <a:lstStyle/>
          <a:p>
            <a:pPr lvl="0"/>
            <a:r>
              <a:rPr lang="sv-SE" b="1" dirty="0">
                <a:solidFill>
                  <a:schemeClr val="bg1"/>
                </a:solidFill>
              </a:rPr>
              <a:t>www.avfallsverige.se</a:t>
            </a:r>
          </a:p>
        </p:txBody>
      </p:sp>
    </p:spTree>
    <p:extLst>
      <p:ext uri="{BB962C8B-B14F-4D97-AF65-F5344CB8AC3E}">
        <p14:creationId xmlns:p14="http://schemas.microsoft.com/office/powerpoint/2010/main" val="39135043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Tack!">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 name="Bild 8">
            <a:extLst>
              <a:ext uri="{FF2B5EF4-FFF2-40B4-BE49-F238E27FC236}">
                <a16:creationId xmlns:a16="http://schemas.microsoft.com/office/drawing/2014/main" id="{3E6452B5-4D08-BF29-3BEF-577E7A039439}"/>
              </a:ext>
            </a:extLst>
          </p:cNvPr>
          <p:cNvPicPr>
            <a:picLocks noChangeAspect="1"/>
          </p:cNvPicPr>
          <p:nvPr/>
        </p:nvPicPr>
        <p:blipFill>
          <a:blip>
            <a:extLst>
              <a:ext uri="{96DAC541-7B7A-43D3-8B79-37D633B846F1}">
                <asvg:svgBlip xmlns:asvg="http://schemas.microsoft.com/office/drawing/2016/SVG/main" r:embed="rId3"/>
              </a:ext>
            </a:extLst>
          </a:blip>
          <a:srcRect l="-352" t="23427" r="33546" b="-1994"/>
          <a:stretch/>
        </p:blipFill>
        <p:spPr>
          <a:xfrm>
            <a:off x="5607497" y="0"/>
            <a:ext cx="6584504" cy="5473370"/>
          </a:xfrm>
          <a:prstGeom prst="rect">
            <a:avLst/>
          </a:prstGeom>
        </p:spPr>
      </p:pic>
      <p:sp>
        <p:nvSpPr>
          <p:cNvPr id="2" name="textruta 1">
            <a:extLst>
              <a:ext uri="{FF2B5EF4-FFF2-40B4-BE49-F238E27FC236}">
                <a16:creationId xmlns:a16="http://schemas.microsoft.com/office/drawing/2014/main" id="{882DA768-8A3E-360B-B227-B3A672B88816}"/>
              </a:ext>
            </a:extLst>
          </p:cNvPr>
          <p:cNvSpPr txBox="1"/>
          <p:nvPr/>
        </p:nvSpPr>
        <p:spPr>
          <a:xfrm>
            <a:off x="839788" y="3649541"/>
            <a:ext cx="5071773" cy="733342"/>
          </a:xfrm>
          <a:prstGeom prst="rect">
            <a:avLst/>
          </a:prstGeom>
          <a:noFill/>
        </p:spPr>
        <p:txBody>
          <a:bodyPr wrap="none" lIns="0" tIns="0" rIns="0" bIns="0" rtlCol="0">
            <a:spAutoFit/>
          </a:bodyPr>
          <a:lstStyle/>
          <a:p>
            <a:pPr marL="0" marR="0" lvl="0" indent="0" algn="l" defTabSz="914400" rtl="0" eaLnBrk="1" fontAlgn="auto" latinLnBrk="0" hangingPunct="1">
              <a:lnSpc>
                <a:spcPts val="6000"/>
              </a:lnSpc>
              <a:spcBef>
                <a:spcPts val="0"/>
              </a:spcBef>
              <a:spcAft>
                <a:spcPts val="0"/>
              </a:spcAft>
              <a:buClrTx/>
              <a:buSzTx/>
              <a:buFont typeface="Arial" panose="020B0604020202020204" pitchFamily="34" charset="0"/>
              <a:buNone/>
              <a:tabLst/>
              <a:defRPr/>
            </a:pPr>
            <a:r>
              <a:rPr kumimoji="0" lang="sv-SE" sz="4400" b="1" i="0" u="none" strike="noStrike" kern="1200" cap="none" spc="0" normalizeH="0" baseline="0" noProof="0" dirty="0">
                <a:ln>
                  <a:noFill/>
                </a:ln>
                <a:solidFill>
                  <a:schemeClr val="bg1"/>
                </a:solidFill>
                <a:effectLst/>
                <a:uLnTx/>
                <a:uFillTx/>
                <a:latin typeface="Aptos" panose="020B0004020202020204" pitchFamily="34" charset="0"/>
                <a:ea typeface="+mn-ea"/>
                <a:cs typeface="+mn-cs"/>
              </a:rPr>
              <a:t>Rapportinformation</a:t>
            </a:r>
            <a:endParaRPr kumimoji="0" lang="en-GB" sz="5400" b="1" i="0" u="none" strike="noStrike" kern="1200" cap="none" spc="0" normalizeH="0" baseline="0" noProof="0" dirty="0">
              <a:ln>
                <a:noFill/>
              </a:ln>
              <a:solidFill>
                <a:schemeClr val="bg1"/>
              </a:solidFill>
              <a:effectLst/>
              <a:uLnTx/>
              <a:uFillTx/>
              <a:latin typeface="Aptos" panose="020B0004020202020204" pitchFamily="34" charset="0"/>
              <a:ea typeface="+mn-ea"/>
              <a:cs typeface="+mn-cs"/>
            </a:endParaRPr>
          </a:p>
        </p:txBody>
      </p:sp>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dirty="0"/>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dirty="0"/>
          </a:p>
        </p:txBody>
      </p:sp>
      <p:sp>
        <p:nvSpPr>
          <p:cNvPr id="3" name="Platshållare för text 20">
            <a:extLst>
              <a:ext uri="{FF2B5EF4-FFF2-40B4-BE49-F238E27FC236}">
                <a16:creationId xmlns:a16="http://schemas.microsoft.com/office/drawing/2014/main" id="{0259E376-F30F-560B-5A60-776C9B329698}"/>
              </a:ext>
            </a:extLst>
          </p:cNvPr>
          <p:cNvSpPr>
            <a:spLocks noGrp="1"/>
          </p:cNvSpPr>
          <p:nvPr>
            <p:ph type="body" sz="quarter" idx="13" hasCustomPrompt="1"/>
          </p:nvPr>
        </p:nvSpPr>
        <p:spPr>
          <a:xfrm>
            <a:off x="865973" y="5830963"/>
            <a:ext cx="6381829" cy="240947"/>
          </a:xfrm>
          <a:prstGeom prst="rect">
            <a:avLst/>
          </a:prstGeom>
        </p:spPr>
        <p:txBody>
          <a:bodyPr anchor="t" anchorCtr="0">
            <a:noAutofit/>
          </a:bodyPr>
          <a:lstStyle>
            <a:lvl1pPr marL="0" indent="0" algn="l">
              <a:lnSpc>
                <a:spcPts val="1900"/>
              </a:lnSpc>
              <a:spcBef>
                <a:spcPts val="0"/>
              </a:spcBef>
              <a:spcAft>
                <a:spcPts val="0"/>
              </a:spcAft>
              <a:buNone/>
              <a:defRPr sz="1800" b="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Namn </a:t>
            </a:r>
            <a:r>
              <a:rPr lang="sv-SE" dirty="0" err="1"/>
              <a:t>Namnsson</a:t>
            </a:r>
            <a:endParaRPr lang="sv-SE" dirty="0"/>
          </a:p>
        </p:txBody>
      </p:sp>
      <p:sp>
        <p:nvSpPr>
          <p:cNvPr id="12" name="Rektangel med rundade hörn 11">
            <a:extLst>
              <a:ext uri="{FF2B5EF4-FFF2-40B4-BE49-F238E27FC236}">
                <a16:creationId xmlns:a16="http://schemas.microsoft.com/office/drawing/2014/main" id="{B1E68A35-9F07-6705-4A97-B2983E96B393}"/>
              </a:ext>
            </a:extLst>
          </p:cNvPr>
          <p:cNvSpPr/>
          <p:nvPr userDrawn="1"/>
        </p:nvSpPr>
        <p:spPr>
          <a:xfrm>
            <a:off x="8299776" y="3486744"/>
            <a:ext cx="2868168" cy="2868169"/>
          </a:xfrm>
          <a:prstGeom prst="roundRect">
            <a:avLst>
              <a:gd name="adj" fmla="val 8161"/>
            </a:avLst>
          </a:prstGeom>
          <a:solidFill>
            <a:srgbClr val="EB715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6" name="Platshållare för text 20">
            <a:extLst>
              <a:ext uri="{FF2B5EF4-FFF2-40B4-BE49-F238E27FC236}">
                <a16:creationId xmlns:a16="http://schemas.microsoft.com/office/drawing/2014/main" id="{29F9366A-5046-3C35-EA46-B549725B5FFE}"/>
              </a:ext>
            </a:extLst>
          </p:cNvPr>
          <p:cNvSpPr>
            <a:spLocks noGrp="1"/>
          </p:cNvSpPr>
          <p:nvPr>
            <p:ph type="body" sz="quarter" idx="14" hasCustomPrompt="1"/>
          </p:nvPr>
        </p:nvSpPr>
        <p:spPr>
          <a:xfrm>
            <a:off x="865973" y="6113965"/>
            <a:ext cx="6381829" cy="240948"/>
          </a:xfrm>
          <a:prstGeom prst="rect">
            <a:avLst/>
          </a:prstGeom>
        </p:spPr>
        <p:txBody>
          <a:bodyPr anchor="t" anchorCtr="0">
            <a:noAutofit/>
          </a:bodyPr>
          <a:lstStyle>
            <a:lvl1pPr marL="0" indent="0" algn="l">
              <a:lnSpc>
                <a:spcPts val="2100"/>
              </a:lnSpc>
              <a:spcBef>
                <a:spcPts val="0"/>
              </a:spcBef>
              <a:spcAft>
                <a:spcPts val="0"/>
              </a:spcAft>
              <a:buNone/>
              <a:defRPr sz="180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err="1"/>
              <a:t>namn.namnsson@avfallsverige.se</a:t>
            </a:r>
            <a:endParaRPr lang="sv-SE" dirty="0"/>
          </a:p>
        </p:txBody>
      </p:sp>
      <p:pic>
        <p:nvPicPr>
          <p:cNvPr id="5" name="Bild 4">
            <a:extLst>
              <a:ext uri="{FF2B5EF4-FFF2-40B4-BE49-F238E27FC236}">
                <a16:creationId xmlns:a16="http://schemas.microsoft.com/office/drawing/2014/main" id="{90598703-8388-4E84-F030-E736F754DB9B}"/>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358616" y="346141"/>
            <a:ext cx="1895851" cy="544681"/>
          </a:xfrm>
          <a:prstGeom prst="rect">
            <a:avLst/>
          </a:prstGeom>
        </p:spPr>
      </p:pic>
      <p:sp>
        <p:nvSpPr>
          <p:cNvPr id="7" name="Platshållare för text 10">
            <a:extLst>
              <a:ext uri="{FF2B5EF4-FFF2-40B4-BE49-F238E27FC236}">
                <a16:creationId xmlns:a16="http://schemas.microsoft.com/office/drawing/2014/main" id="{E641E048-896C-F4CB-D46F-DEE1A43E94A9}"/>
              </a:ext>
            </a:extLst>
          </p:cNvPr>
          <p:cNvSpPr txBox="1">
            <a:spLocks/>
          </p:cNvSpPr>
          <p:nvPr userDrawn="1"/>
        </p:nvSpPr>
        <p:spPr>
          <a:xfrm>
            <a:off x="774729" y="5452714"/>
            <a:ext cx="3780794" cy="400110"/>
          </a:xfrm>
          <a:prstGeom prst="rect">
            <a:avLst/>
          </a:prstGeom>
          <a:noFill/>
        </p:spPr>
        <p:txBody>
          <a:bodyPr wrap="square" rtlCol="0">
            <a:spAutoFit/>
          </a:bodyPr>
          <a:lst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sv-SE" sz="2000" b="1" kern="0" dirty="0">
                <a:solidFill>
                  <a:schemeClr val="bg1"/>
                </a:solidFill>
              </a:rPr>
              <a:t>Mer information </a:t>
            </a:r>
            <a:endParaRPr lang="sv-SE" sz="2000" dirty="0">
              <a:solidFill>
                <a:schemeClr val="bg1"/>
              </a:solidFill>
            </a:endParaRPr>
          </a:p>
        </p:txBody>
      </p:sp>
      <p:sp>
        <p:nvSpPr>
          <p:cNvPr id="8" name="Platshållare för bild 9">
            <a:extLst>
              <a:ext uri="{FF2B5EF4-FFF2-40B4-BE49-F238E27FC236}">
                <a16:creationId xmlns:a16="http://schemas.microsoft.com/office/drawing/2014/main" id="{1C1E3A84-6913-9121-7A7D-9C9A000225B9}"/>
              </a:ext>
            </a:extLst>
          </p:cNvPr>
          <p:cNvSpPr>
            <a:spLocks noGrp="1"/>
          </p:cNvSpPr>
          <p:nvPr>
            <p:ph type="pic" sz="quarter" idx="15" hasCustomPrompt="1"/>
          </p:nvPr>
        </p:nvSpPr>
        <p:spPr>
          <a:xfrm>
            <a:off x="8408097" y="3595065"/>
            <a:ext cx="2651527" cy="2651528"/>
          </a:xfrm>
          <a:prstGeom prst="roundRect">
            <a:avLst>
              <a:gd name="adj" fmla="val 6256"/>
            </a:avLst>
          </a:prstGeom>
        </p:spPr>
        <p:txBody>
          <a:bodyPr anchor="ctr"/>
          <a:lstStyle>
            <a:lvl1pPr marL="0" indent="0" algn="ctr">
              <a:buNone/>
              <a:defRPr>
                <a:solidFill>
                  <a:schemeClr val="tx1"/>
                </a:solidFill>
                <a:latin typeface="Arial" panose="020B0604020202020204" pitchFamily="34" charset="0"/>
                <a:cs typeface="Arial" panose="020B0604020202020204" pitchFamily="34" charset="0"/>
              </a:defRPr>
            </a:lvl1pPr>
          </a:lstStyle>
          <a:p>
            <a:r>
              <a:rPr lang="sv-SE" dirty="0"/>
              <a:t>PLATS FÖR QR</a:t>
            </a:r>
            <a:br>
              <a:rPr lang="sv-SE" dirty="0"/>
            </a:br>
            <a:r>
              <a:rPr lang="sv-SE" dirty="0"/>
              <a:t>-KOD TILL RAPPORTEN</a:t>
            </a:r>
          </a:p>
        </p:txBody>
      </p:sp>
      <p:sp>
        <p:nvSpPr>
          <p:cNvPr id="13" name="textruta 12">
            <a:extLst>
              <a:ext uri="{FF2B5EF4-FFF2-40B4-BE49-F238E27FC236}">
                <a16:creationId xmlns:a16="http://schemas.microsoft.com/office/drawing/2014/main" id="{7617776C-1252-1AAC-F393-4F697A444DB3}"/>
              </a:ext>
            </a:extLst>
          </p:cNvPr>
          <p:cNvSpPr txBox="1"/>
          <p:nvPr userDrawn="1"/>
        </p:nvSpPr>
        <p:spPr>
          <a:xfrm>
            <a:off x="774729" y="4486786"/>
            <a:ext cx="6096000" cy="954107"/>
          </a:xfrm>
          <a:prstGeom prst="rect">
            <a:avLst/>
          </a:prstGeom>
          <a:noFill/>
        </p:spPr>
        <p:txBody>
          <a:bodyPr wrap="square">
            <a:spAutoFit/>
          </a:bodyPr>
          <a:lstStyle/>
          <a:p>
            <a:r>
              <a:rPr lang="sv-SE" sz="1800" b="0" u="none" kern="0" dirty="0">
                <a:solidFill>
                  <a:schemeClr val="bg1"/>
                </a:solidFill>
              </a:rPr>
              <a:t>Rapporten finns för nedladdning </a:t>
            </a:r>
            <a:br>
              <a:rPr lang="sv-SE" sz="1800" b="0" u="none" kern="0" dirty="0">
                <a:solidFill>
                  <a:schemeClr val="bg1"/>
                </a:solidFill>
              </a:rPr>
            </a:br>
            <a:r>
              <a:rPr lang="sv-SE" sz="1800" b="0" i="1" u="none" kern="0" dirty="0">
                <a:solidFill>
                  <a:schemeClr val="bg1"/>
                </a:solidFill>
              </a:rPr>
              <a:t>(kostnadsfritt för Avfall Sveriges medlemmar) </a:t>
            </a:r>
            <a:br>
              <a:rPr lang="sv-SE" sz="1800" b="0" u="none" kern="0" dirty="0">
                <a:solidFill>
                  <a:schemeClr val="bg1"/>
                </a:solidFill>
              </a:rPr>
            </a:br>
            <a:r>
              <a:rPr lang="sv-SE" sz="1800" b="0" u="none" kern="0" dirty="0">
                <a:solidFill>
                  <a:schemeClr val="bg1"/>
                </a:solidFill>
              </a:rPr>
              <a:t>på A</a:t>
            </a:r>
            <a:r>
              <a:rPr lang="sv-SE" sz="1800" b="0" u="none" kern="0" dirty="0">
                <a:solidFill>
                  <a:schemeClr val="bg1"/>
                </a:solidFill>
                <a:hlinkClick r:id="rId5">
                  <a:extLst>
                    <a:ext uri="{A12FA001-AC4F-418D-AE19-62706E023703}">
                      <ahyp:hlinkClr xmlns:ahyp="http://schemas.microsoft.com/office/drawing/2018/hyperlinkcolor" val="tx"/>
                    </a:ext>
                  </a:extLst>
                </a:hlinkClick>
              </a:rPr>
              <a:t>vfall Sveriges hemsida</a:t>
            </a:r>
            <a:endParaRPr lang="sv-SE" sz="1800" b="0" u="none" kern="0" dirty="0">
              <a:solidFill>
                <a:schemeClr val="bg1"/>
              </a:solidFill>
            </a:endParaRPr>
          </a:p>
        </p:txBody>
      </p:sp>
    </p:spTree>
    <p:extLst>
      <p:ext uri="{BB962C8B-B14F-4D97-AF65-F5344CB8AC3E}">
        <p14:creationId xmlns:p14="http://schemas.microsoft.com/office/powerpoint/2010/main" val="33130504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Kapitelsida 2">
    <p:bg>
      <p:bgPr>
        <a:solidFill>
          <a:schemeClr val="accent6"/>
        </a:solidFill>
        <a:effectLst/>
      </p:bgPr>
    </p:bg>
    <p:spTree>
      <p:nvGrpSpPr>
        <p:cNvPr id="1" name=""/>
        <p:cNvGrpSpPr/>
        <p:nvPr/>
      </p:nvGrpSpPr>
      <p:grpSpPr>
        <a:xfrm>
          <a:off x="0" y="0"/>
          <a:ext cx="0" cy="0"/>
          <a:chOff x="0" y="0"/>
          <a:chExt cx="0" cy="0"/>
        </a:xfrm>
      </p:grpSpPr>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pic>
        <p:nvPicPr>
          <p:cNvPr id="4" name="Bild 3">
            <a:extLst>
              <a:ext uri="{FF2B5EF4-FFF2-40B4-BE49-F238E27FC236}">
                <a16:creationId xmlns:a16="http://schemas.microsoft.com/office/drawing/2014/main" id="{A59F5AF1-92AF-2428-2F89-D70BF78AFB76}"/>
              </a:ext>
            </a:extLst>
          </p:cNvPr>
          <p:cNvPicPr>
            <a:picLocks noChangeAspect="1"/>
          </p:cNvPicPr>
          <p:nvPr/>
        </p:nvPicPr>
        <p:blipFill>
          <a:blip>
            <a:extLst>
              <a:ext uri="{96DAC541-7B7A-43D3-8B79-37D633B846F1}">
                <asvg:svgBlip xmlns:asvg="http://schemas.microsoft.com/office/drawing/2016/SVG/main" r:embed="rId2"/>
              </a:ext>
            </a:extLst>
          </a:blip>
          <a:srcRect l="-352" t="23427" r="33546" b="-1994"/>
          <a:stretch/>
        </p:blipFill>
        <p:spPr>
          <a:xfrm>
            <a:off x="5607497" y="0"/>
            <a:ext cx="6584504" cy="5473370"/>
          </a:xfrm>
          <a:prstGeom prst="rect">
            <a:avLst/>
          </a:prstGeom>
        </p:spPr>
      </p:pic>
      <p:sp>
        <p:nvSpPr>
          <p:cNvPr id="2" name="Platshållare för text 27">
            <a:extLst>
              <a:ext uri="{FF2B5EF4-FFF2-40B4-BE49-F238E27FC236}">
                <a16:creationId xmlns:a16="http://schemas.microsoft.com/office/drawing/2014/main" id="{8F9523E0-C20C-A7A0-FA65-B1FD577A6814}"/>
              </a:ext>
            </a:extLst>
          </p:cNvPr>
          <p:cNvSpPr>
            <a:spLocks noGrp="1"/>
          </p:cNvSpPr>
          <p:nvPr>
            <p:ph type="body" sz="quarter" idx="15" hasCustomPrompt="1"/>
          </p:nvPr>
        </p:nvSpPr>
        <p:spPr>
          <a:xfrm>
            <a:off x="872270" y="2884319"/>
            <a:ext cx="5223730" cy="1429622"/>
          </a:xfrm>
          <a:prstGeom prst="rect">
            <a:avLst/>
          </a:prstGeom>
        </p:spPr>
        <p:txBody>
          <a:bodyPr wrap="square" anchor="t"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Kapitelnamn på</a:t>
            </a:r>
            <a:br>
              <a:rPr lang="sv-SE" dirty="0"/>
            </a:br>
            <a:r>
              <a:rPr lang="sv-SE" dirty="0"/>
              <a:t>max två rader</a:t>
            </a:r>
            <a:endParaRPr lang="en-GB" dirty="0"/>
          </a:p>
        </p:txBody>
      </p:sp>
      <p:pic>
        <p:nvPicPr>
          <p:cNvPr id="3" name="Bild 2">
            <a:extLst>
              <a:ext uri="{FF2B5EF4-FFF2-40B4-BE49-F238E27FC236}">
                <a16:creationId xmlns:a16="http://schemas.microsoft.com/office/drawing/2014/main" id="{E54AC8C8-D520-C8C3-B88E-09D3C89ACD34}"/>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39183412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hanks!">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extruta 1">
            <a:extLst>
              <a:ext uri="{FF2B5EF4-FFF2-40B4-BE49-F238E27FC236}">
                <a16:creationId xmlns:a16="http://schemas.microsoft.com/office/drawing/2014/main" id="{882DA768-8A3E-360B-B227-B3A672B88816}"/>
              </a:ext>
            </a:extLst>
          </p:cNvPr>
          <p:cNvSpPr txBox="1"/>
          <p:nvPr/>
        </p:nvSpPr>
        <p:spPr>
          <a:xfrm>
            <a:off x="839788" y="3247573"/>
            <a:ext cx="3867021" cy="879023"/>
          </a:xfrm>
          <a:prstGeom prst="rect">
            <a:avLst/>
          </a:prstGeom>
          <a:noFill/>
        </p:spPr>
        <p:txBody>
          <a:bodyPr wrap="none" lIns="0" tIns="0" rIns="0" bIns="0" rtlCol="0">
            <a:spAutoFit/>
          </a:bodyPr>
          <a:lstStyle/>
          <a:p>
            <a:pPr marL="0" marR="0" lvl="0" indent="0" algn="l" defTabSz="914400" rtl="0" eaLnBrk="1" fontAlgn="auto" latinLnBrk="0" hangingPunct="1">
              <a:lnSpc>
                <a:spcPts val="6000"/>
              </a:lnSpc>
              <a:spcBef>
                <a:spcPts val="0"/>
              </a:spcBef>
              <a:spcAft>
                <a:spcPts val="0"/>
              </a:spcAft>
              <a:buClrTx/>
              <a:buSzTx/>
              <a:buFont typeface="Arial" panose="020B0604020202020204" pitchFamily="34" charset="0"/>
              <a:buNone/>
              <a:tabLst/>
              <a:defRPr/>
            </a:pPr>
            <a:r>
              <a:rPr kumimoji="0" lang="sv-SE" sz="8500" b="1" i="0" u="none" strike="noStrike" kern="1200" cap="none" spc="0" normalizeH="0" baseline="0" noProof="0" dirty="0" err="1">
                <a:ln>
                  <a:noFill/>
                </a:ln>
                <a:solidFill>
                  <a:schemeClr val="bg1"/>
                </a:solidFill>
                <a:effectLst/>
                <a:uLnTx/>
                <a:uFillTx/>
                <a:latin typeface="Aptos" panose="020B0004020202020204" pitchFamily="34" charset="0"/>
                <a:ea typeface="+mn-ea"/>
                <a:cs typeface="+mn-cs"/>
              </a:rPr>
              <a:t>Thanks</a:t>
            </a:r>
            <a:r>
              <a:rPr kumimoji="0" lang="sv-SE" sz="8500" b="1" i="0" u="none" strike="noStrike" kern="1200" cap="none" spc="0" normalizeH="0" baseline="0" noProof="0" dirty="0">
                <a:ln>
                  <a:noFill/>
                </a:ln>
                <a:solidFill>
                  <a:schemeClr val="bg1"/>
                </a:solidFill>
                <a:effectLst/>
                <a:uLnTx/>
                <a:uFillTx/>
                <a:latin typeface="Aptos" panose="020B0004020202020204" pitchFamily="34" charset="0"/>
                <a:ea typeface="+mn-ea"/>
                <a:cs typeface="+mn-cs"/>
              </a:rPr>
              <a:t>!</a:t>
            </a:r>
            <a:endParaRPr kumimoji="0" lang="en-GB" sz="8500" b="1" i="0" u="none" strike="noStrike" kern="1200" cap="none" spc="0" normalizeH="0" baseline="0" noProof="0" dirty="0">
              <a:ln>
                <a:noFill/>
              </a:ln>
              <a:solidFill>
                <a:schemeClr val="bg1"/>
              </a:solidFill>
              <a:effectLst/>
              <a:uLnTx/>
              <a:uFillTx/>
              <a:latin typeface="Aptos" panose="020B0004020202020204" pitchFamily="34" charset="0"/>
              <a:ea typeface="+mn-ea"/>
              <a:cs typeface="+mn-cs"/>
            </a:endParaRPr>
          </a:p>
        </p:txBody>
      </p:sp>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dirty="0"/>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dirty="0"/>
          </a:p>
        </p:txBody>
      </p:sp>
      <p:sp>
        <p:nvSpPr>
          <p:cNvPr id="3" name="Platshållare för text 20">
            <a:extLst>
              <a:ext uri="{FF2B5EF4-FFF2-40B4-BE49-F238E27FC236}">
                <a16:creationId xmlns:a16="http://schemas.microsoft.com/office/drawing/2014/main" id="{0259E376-F30F-560B-5A60-776C9B329698}"/>
              </a:ext>
            </a:extLst>
          </p:cNvPr>
          <p:cNvSpPr>
            <a:spLocks noGrp="1"/>
          </p:cNvSpPr>
          <p:nvPr>
            <p:ph type="body" sz="quarter" idx="13" hasCustomPrompt="1"/>
          </p:nvPr>
        </p:nvSpPr>
        <p:spPr>
          <a:xfrm>
            <a:off x="839788" y="5494775"/>
            <a:ext cx="6381829" cy="265042"/>
          </a:xfrm>
          <a:prstGeom prst="rect">
            <a:avLst/>
          </a:prstGeom>
        </p:spPr>
        <p:txBody>
          <a:bodyPr anchor="t" anchorCtr="0">
            <a:noAutofit/>
          </a:bodyPr>
          <a:lstStyle>
            <a:lvl1pPr marL="0" indent="0" algn="l">
              <a:lnSpc>
                <a:spcPts val="1900"/>
              </a:lnSpc>
              <a:spcBef>
                <a:spcPts val="0"/>
              </a:spcBef>
              <a:spcAft>
                <a:spcPts val="0"/>
              </a:spcAft>
              <a:buNone/>
              <a:defRPr sz="2200" b="1">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Namn </a:t>
            </a:r>
            <a:r>
              <a:rPr lang="sv-SE" dirty="0" err="1"/>
              <a:t>Namnsson</a:t>
            </a:r>
            <a:endParaRPr lang="sv-SE" dirty="0"/>
          </a:p>
        </p:txBody>
      </p:sp>
      <p:sp>
        <p:nvSpPr>
          <p:cNvPr id="6" name="Platshållare för text 20">
            <a:extLst>
              <a:ext uri="{FF2B5EF4-FFF2-40B4-BE49-F238E27FC236}">
                <a16:creationId xmlns:a16="http://schemas.microsoft.com/office/drawing/2014/main" id="{29F9366A-5046-3C35-EA46-B549725B5FFE}"/>
              </a:ext>
            </a:extLst>
          </p:cNvPr>
          <p:cNvSpPr>
            <a:spLocks noGrp="1"/>
          </p:cNvSpPr>
          <p:nvPr>
            <p:ph type="body" sz="quarter" idx="14" hasCustomPrompt="1"/>
          </p:nvPr>
        </p:nvSpPr>
        <p:spPr>
          <a:xfrm>
            <a:off x="839788" y="5866291"/>
            <a:ext cx="6381829" cy="265043"/>
          </a:xfrm>
          <a:prstGeom prst="rect">
            <a:avLst/>
          </a:prstGeom>
        </p:spPr>
        <p:txBody>
          <a:bodyPr anchor="t" anchorCtr="0">
            <a:noAutofit/>
          </a:bodyPr>
          <a:lstStyle>
            <a:lvl1pPr marL="0" indent="0" algn="l">
              <a:lnSpc>
                <a:spcPts val="2100"/>
              </a:lnSpc>
              <a:spcBef>
                <a:spcPts val="0"/>
              </a:spcBef>
              <a:spcAft>
                <a:spcPts val="0"/>
              </a:spcAft>
              <a:buNone/>
              <a:defRPr sz="180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err="1"/>
              <a:t>namn.namnsson@avfallsverige.se</a:t>
            </a:r>
            <a:endParaRPr lang="sv-SE" dirty="0"/>
          </a:p>
        </p:txBody>
      </p:sp>
      <p:pic>
        <p:nvPicPr>
          <p:cNvPr id="9" name="Bild 8">
            <a:extLst>
              <a:ext uri="{FF2B5EF4-FFF2-40B4-BE49-F238E27FC236}">
                <a16:creationId xmlns:a16="http://schemas.microsoft.com/office/drawing/2014/main" id="{3E6452B5-4D08-BF29-3BEF-577E7A039439}"/>
              </a:ext>
            </a:extLst>
          </p:cNvPr>
          <p:cNvPicPr>
            <a:picLocks noChangeAspect="1"/>
          </p:cNvPicPr>
          <p:nvPr/>
        </p:nvPicPr>
        <p:blipFill>
          <a:blip>
            <a:extLst>
              <a:ext uri="{96DAC541-7B7A-43D3-8B79-37D633B846F1}">
                <asvg:svgBlip xmlns:asvg="http://schemas.microsoft.com/office/drawing/2016/SVG/main" r:embed="rId3"/>
              </a:ext>
            </a:extLst>
          </a:blip>
          <a:srcRect l="-352" t="23427" r="33546" b="-1994"/>
          <a:stretch/>
        </p:blipFill>
        <p:spPr>
          <a:xfrm>
            <a:off x="5607497" y="0"/>
            <a:ext cx="6584504" cy="5473370"/>
          </a:xfrm>
          <a:prstGeom prst="rect">
            <a:avLst/>
          </a:prstGeom>
        </p:spPr>
      </p:pic>
      <p:sp>
        <p:nvSpPr>
          <p:cNvPr id="4" name="Platshållare för text 20">
            <a:extLst>
              <a:ext uri="{FF2B5EF4-FFF2-40B4-BE49-F238E27FC236}">
                <a16:creationId xmlns:a16="http://schemas.microsoft.com/office/drawing/2014/main" id="{D0124130-4BAA-2520-FE00-8C07141F9768}"/>
              </a:ext>
            </a:extLst>
          </p:cNvPr>
          <p:cNvSpPr>
            <a:spLocks noGrp="1"/>
          </p:cNvSpPr>
          <p:nvPr>
            <p:ph type="body" sz="quarter" idx="15" hasCustomPrompt="1"/>
          </p:nvPr>
        </p:nvSpPr>
        <p:spPr>
          <a:xfrm>
            <a:off x="839787" y="6109914"/>
            <a:ext cx="6381829" cy="265042"/>
          </a:xfrm>
          <a:prstGeom prst="rect">
            <a:avLst/>
          </a:prstGeom>
        </p:spPr>
        <p:txBody>
          <a:bodyPr anchor="b" anchorCtr="0">
            <a:noAutofit/>
          </a:bodyPr>
          <a:lstStyle>
            <a:lvl1pPr marL="0" indent="0" algn="l">
              <a:lnSpc>
                <a:spcPts val="2100"/>
              </a:lnSpc>
              <a:spcBef>
                <a:spcPts val="0"/>
              </a:spcBef>
              <a:spcAft>
                <a:spcPts val="0"/>
              </a:spcAft>
              <a:buNone/>
              <a:defRPr sz="180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br>
              <a:rPr lang="sv-SE" dirty="0"/>
            </a:br>
            <a:r>
              <a:rPr lang="sv-SE" dirty="0"/>
              <a:t>070-123 45 67</a:t>
            </a:r>
          </a:p>
        </p:txBody>
      </p:sp>
      <p:pic>
        <p:nvPicPr>
          <p:cNvPr id="5" name="Bild 4">
            <a:extLst>
              <a:ext uri="{FF2B5EF4-FFF2-40B4-BE49-F238E27FC236}">
                <a16:creationId xmlns:a16="http://schemas.microsoft.com/office/drawing/2014/main" id="{90598703-8388-4E84-F030-E736F754DB9B}"/>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24146272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cSld name="1_Förstasida">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3C451060-0048-E858-D04A-CBA3C39A7EFD}"/>
              </a:ext>
            </a:extLst>
          </p:cNvPr>
          <p:cNvSpPr>
            <a:spLocks noGrp="1"/>
          </p:cNvSpPr>
          <p:nvPr>
            <p:ph type="ctrTitle" hasCustomPrompt="1"/>
          </p:nvPr>
        </p:nvSpPr>
        <p:spPr>
          <a:xfrm>
            <a:off x="6096000" y="2286000"/>
            <a:ext cx="5980771" cy="1865861"/>
          </a:xfrm>
        </p:spPr>
        <p:txBody>
          <a:bodyPr anchor="b">
            <a:noAutofit/>
          </a:bodyPr>
          <a:lstStyle>
            <a:lvl1pPr algn="r">
              <a:defRPr sz="4000">
                <a:solidFill>
                  <a:srgbClr val="006766"/>
                </a:solidFill>
              </a:defRPr>
            </a:lvl1pPr>
          </a:lstStyle>
          <a:p>
            <a:r>
              <a:rPr lang="sv-SE" dirty="0"/>
              <a:t>Presentationstitel</a:t>
            </a:r>
          </a:p>
        </p:txBody>
      </p:sp>
      <p:sp>
        <p:nvSpPr>
          <p:cNvPr id="3" name="Underrubrik 2">
            <a:extLst>
              <a:ext uri="{FF2B5EF4-FFF2-40B4-BE49-F238E27FC236}">
                <a16:creationId xmlns:a16="http://schemas.microsoft.com/office/drawing/2014/main" id="{6272A535-4801-90D0-2FC6-CF8DCE0A71A1}"/>
              </a:ext>
            </a:extLst>
          </p:cNvPr>
          <p:cNvSpPr>
            <a:spLocks noGrp="1"/>
          </p:cNvSpPr>
          <p:nvPr>
            <p:ph type="subTitle" idx="1" hasCustomPrompt="1"/>
          </p:nvPr>
        </p:nvSpPr>
        <p:spPr>
          <a:xfrm>
            <a:off x="6095999" y="4321801"/>
            <a:ext cx="5980771" cy="365125"/>
          </a:xfrm>
        </p:spPr>
        <p:txBody>
          <a:bodyPr>
            <a:noAutofit/>
          </a:bodyPr>
          <a:lstStyle>
            <a:lvl1pPr marL="0" indent="0" algn="r">
              <a:buNone/>
              <a:defRPr sz="2400">
                <a:solidFill>
                  <a:srgbClr val="006766"/>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dirty="0"/>
              <a:t>Presentatör Presentatörisson</a:t>
            </a:r>
          </a:p>
        </p:txBody>
      </p:sp>
      <p:sp>
        <p:nvSpPr>
          <p:cNvPr id="17" name="Platshållare för text 16">
            <a:extLst>
              <a:ext uri="{FF2B5EF4-FFF2-40B4-BE49-F238E27FC236}">
                <a16:creationId xmlns:a16="http://schemas.microsoft.com/office/drawing/2014/main" id="{19448C84-5967-6512-69D6-E75A6D5F08F6}"/>
              </a:ext>
            </a:extLst>
          </p:cNvPr>
          <p:cNvSpPr>
            <a:spLocks noGrp="1"/>
          </p:cNvSpPr>
          <p:nvPr>
            <p:ph type="body" sz="quarter" idx="10" hasCustomPrompt="1"/>
          </p:nvPr>
        </p:nvSpPr>
        <p:spPr>
          <a:xfrm>
            <a:off x="6095999" y="4856866"/>
            <a:ext cx="5980771" cy="365125"/>
          </a:xfrm>
        </p:spPr>
        <p:txBody>
          <a:bodyPr>
            <a:noAutofit/>
          </a:bodyPr>
          <a:lstStyle>
            <a:lvl1pPr marL="0" indent="0" algn="r">
              <a:buNone/>
              <a:defRPr sz="2400">
                <a:solidFill>
                  <a:srgbClr val="006766"/>
                </a:solidFill>
              </a:defRPr>
            </a:lvl1pPr>
          </a:lstStyle>
          <a:p>
            <a:pPr lvl="0"/>
            <a:r>
              <a:rPr lang="sv-SE" dirty="0"/>
              <a:t>Datum</a:t>
            </a:r>
          </a:p>
        </p:txBody>
      </p:sp>
    </p:spTree>
    <p:extLst>
      <p:ext uri="{BB962C8B-B14F-4D97-AF65-F5344CB8AC3E}">
        <p14:creationId xmlns:p14="http://schemas.microsoft.com/office/powerpoint/2010/main" val="2316604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Förstasida - Generell bi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Platshållare för bild 6">
            <a:extLst>
              <a:ext uri="{FF2B5EF4-FFF2-40B4-BE49-F238E27FC236}">
                <a16:creationId xmlns:a16="http://schemas.microsoft.com/office/drawing/2014/main" id="{9066AF9A-55C9-553D-FD52-B31DCBF4369D}"/>
              </a:ext>
            </a:extLst>
          </p:cNvPr>
          <p:cNvSpPr>
            <a:spLocks noGrp="1"/>
          </p:cNvSpPr>
          <p:nvPr>
            <p:ph type="pic" sz="quarter" idx="17" hasCustomPrompt="1"/>
          </p:nvPr>
        </p:nvSpPr>
        <p:spPr>
          <a:xfrm>
            <a:off x="5694122" y="506239"/>
            <a:ext cx="5734175" cy="4833615"/>
          </a:xfrm>
          <a:custGeom>
            <a:avLst/>
            <a:gdLst>
              <a:gd name="connsiteX0" fmla="*/ 0 w 5413671"/>
              <a:gd name="connsiteY0" fmla="*/ 2331000 h 4662000"/>
              <a:gd name="connsiteX1" fmla="*/ 2706836 w 5413671"/>
              <a:gd name="connsiteY1" fmla="*/ 0 h 4662000"/>
              <a:gd name="connsiteX2" fmla="*/ 5413672 w 5413671"/>
              <a:gd name="connsiteY2" fmla="*/ 2331000 h 4662000"/>
              <a:gd name="connsiteX3" fmla="*/ 2706836 w 5413671"/>
              <a:gd name="connsiteY3" fmla="*/ 4662000 h 4662000"/>
              <a:gd name="connsiteX4" fmla="*/ 0 w 5413671"/>
              <a:gd name="connsiteY4" fmla="*/ 2331000 h 4662000"/>
              <a:gd name="connsiteX0" fmla="*/ 7475 w 5421147"/>
              <a:gd name="connsiteY0" fmla="*/ 2331000 h 4556745"/>
              <a:gd name="connsiteX1" fmla="*/ 2714311 w 5421147"/>
              <a:gd name="connsiteY1" fmla="*/ 0 h 4556745"/>
              <a:gd name="connsiteX2" fmla="*/ 5421147 w 5421147"/>
              <a:gd name="connsiteY2" fmla="*/ 2331000 h 4556745"/>
              <a:gd name="connsiteX3" fmla="*/ 3431359 w 5421147"/>
              <a:gd name="connsiteY3" fmla="*/ 4556745 h 4556745"/>
              <a:gd name="connsiteX4" fmla="*/ 7475 w 5421147"/>
              <a:gd name="connsiteY4" fmla="*/ 2331000 h 4556745"/>
              <a:gd name="connsiteX0" fmla="*/ 2182 w 5415854"/>
              <a:gd name="connsiteY0" fmla="*/ 2324422 h 4550167"/>
              <a:gd name="connsiteX1" fmla="*/ 3011625 w 5415854"/>
              <a:gd name="connsiteY1" fmla="*/ 0 h 4550167"/>
              <a:gd name="connsiteX2" fmla="*/ 5415854 w 5415854"/>
              <a:gd name="connsiteY2" fmla="*/ 2324422 h 4550167"/>
              <a:gd name="connsiteX3" fmla="*/ 3426066 w 5415854"/>
              <a:gd name="connsiteY3" fmla="*/ 4550167 h 4550167"/>
              <a:gd name="connsiteX4" fmla="*/ 2182 w 5415854"/>
              <a:gd name="connsiteY4" fmla="*/ 2324422 h 4550167"/>
              <a:gd name="connsiteX0" fmla="*/ 1 w 5413673"/>
              <a:gd name="connsiteY0" fmla="*/ 2324422 h 4504118"/>
              <a:gd name="connsiteX1" fmla="*/ 3009444 w 5413673"/>
              <a:gd name="connsiteY1" fmla="*/ 0 h 4504118"/>
              <a:gd name="connsiteX2" fmla="*/ 5413673 w 5413673"/>
              <a:gd name="connsiteY2" fmla="*/ 2324422 h 4504118"/>
              <a:gd name="connsiteX3" fmla="*/ 3016023 w 5413673"/>
              <a:gd name="connsiteY3" fmla="*/ 4504118 h 4504118"/>
              <a:gd name="connsiteX4" fmla="*/ 1 w 5413673"/>
              <a:gd name="connsiteY4" fmla="*/ 2324422 h 4504118"/>
              <a:gd name="connsiteX0" fmla="*/ 0 w 5538662"/>
              <a:gd name="connsiteY0" fmla="*/ 2331000 h 4504118"/>
              <a:gd name="connsiteX1" fmla="*/ 3134433 w 5538662"/>
              <a:gd name="connsiteY1" fmla="*/ 0 h 4504118"/>
              <a:gd name="connsiteX2" fmla="*/ 5538662 w 5538662"/>
              <a:gd name="connsiteY2" fmla="*/ 2324422 h 4504118"/>
              <a:gd name="connsiteX3" fmla="*/ 3141012 w 5538662"/>
              <a:gd name="connsiteY3" fmla="*/ 4504118 h 4504118"/>
              <a:gd name="connsiteX4" fmla="*/ 0 w 5538662"/>
              <a:gd name="connsiteY4" fmla="*/ 2331000 h 4504118"/>
              <a:gd name="connsiteX0" fmla="*/ 0 w 5387358"/>
              <a:gd name="connsiteY0" fmla="*/ 2331000 h 4504118"/>
              <a:gd name="connsiteX1" fmla="*/ 3134433 w 5387358"/>
              <a:gd name="connsiteY1" fmla="*/ 0 h 4504118"/>
              <a:gd name="connsiteX2" fmla="*/ 5387358 w 5387358"/>
              <a:gd name="connsiteY2" fmla="*/ 2324422 h 4504118"/>
              <a:gd name="connsiteX3" fmla="*/ 3141012 w 5387358"/>
              <a:gd name="connsiteY3" fmla="*/ 4504118 h 4504118"/>
              <a:gd name="connsiteX4" fmla="*/ 0 w 5387358"/>
              <a:gd name="connsiteY4" fmla="*/ 2331000 h 4504118"/>
              <a:gd name="connsiteX0" fmla="*/ 966 w 5388324"/>
              <a:gd name="connsiteY0" fmla="*/ 2331000 h 4537011"/>
              <a:gd name="connsiteX1" fmla="*/ 3135399 w 5388324"/>
              <a:gd name="connsiteY1" fmla="*/ 0 h 4537011"/>
              <a:gd name="connsiteX2" fmla="*/ 5388324 w 5388324"/>
              <a:gd name="connsiteY2" fmla="*/ 2324422 h 4537011"/>
              <a:gd name="connsiteX3" fmla="*/ 3464321 w 5388324"/>
              <a:gd name="connsiteY3" fmla="*/ 4537011 h 4537011"/>
              <a:gd name="connsiteX4" fmla="*/ 966 w 5388324"/>
              <a:gd name="connsiteY4" fmla="*/ 2331000 h 4537011"/>
              <a:gd name="connsiteX0" fmla="*/ 2356 w 5389714"/>
              <a:gd name="connsiteY0" fmla="*/ 2357313 h 4563324"/>
              <a:gd name="connsiteX1" fmla="*/ 2965750 w 5389714"/>
              <a:gd name="connsiteY1" fmla="*/ 0 h 4563324"/>
              <a:gd name="connsiteX2" fmla="*/ 5389714 w 5389714"/>
              <a:gd name="connsiteY2" fmla="*/ 2350735 h 4563324"/>
              <a:gd name="connsiteX3" fmla="*/ 3465711 w 5389714"/>
              <a:gd name="connsiteY3" fmla="*/ 4563324 h 4563324"/>
              <a:gd name="connsiteX4" fmla="*/ 2356 w 5389714"/>
              <a:gd name="connsiteY4" fmla="*/ 2357313 h 4563324"/>
              <a:gd name="connsiteX0" fmla="*/ 2338 w 5409432"/>
              <a:gd name="connsiteY0" fmla="*/ 2588584 h 4565260"/>
              <a:gd name="connsiteX1" fmla="*/ 2985468 w 5409432"/>
              <a:gd name="connsiteY1" fmla="*/ 1027 h 4565260"/>
              <a:gd name="connsiteX2" fmla="*/ 5409432 w 5409432"/>
              <a:gd name="connsiteY2" fmla="*/ 2351762 h 4565260"/>
              <a:gd name="connsiteX3" fmla="*/ 3485429 w 5409432"/>
              <a:gd name="connsiteY3" fmla="*/ 4564351 h 4565260"/>
              <a:gd name="connsiteX4" fmla="*/ 2338 w 5409432"/>
              <a:gd name="connsiteY4" fmla="*/ 2588584 h 4565260"/>
              <a:gd name="connsiteX0" fmla="*/ 1676 w 5408770"/>
              <a:gd name="connsiteY0" fmla="*/ 2588584 h 4565665"/>
              <a:gd name="connsiteX1" fmla="*/ 2984806 w 5408770"/>
              <a:gd name="connsiteY1" fmla="*/ 1027 h 4565665"/>
              <a:gd name="connsiteX2" fmla="*/ 5408770 w 5408770"/>
              <a:gd name="connsiteY2" fmla="*/ 2351762 h 4565665"/>
              <a:gd name="connsiteX3" fmla="*/ 3484767 w 5408770"/>
              <a:gd name="connsiteY3" fmla="*/ 4564351 h 4565665"/>
              <a:gd name="connsiteX4" fmla="*/ 1676 w 5408770"/>
              <a:gd name="connsiteY4" fmla="*/ 2588584 h 4565665"/>
              <a:gd name="connsiteX0" fmla="*/ 138 w 5407232"/>
              <a:gd name="connsiteY0" fmla="*/ 2588584 h 4565456"/>
              <a:gd name="connsiteX1" fmla="*/ 2983268 w 5407232"/>
              <a:gd name="connsiteY1" fmla="*/ 1027 h 4565456"/>
              <a:gd name="connsiteX2" fmla="*/ 5407232 w 5407232"/>
              <a:gd name="connsiteY2" fmla="*/ 2351762 h 4565456"/>
              <a:gd name="connsiteX3" fmla="*/ 3483229 w 5407232"/>
              <a:gd name="connsiteY3" fmla="*/ 4564351 h 4565456"/>
              <a:gd name="connsiteX4" fmla="*/ 138 w 5407232"/>
              <a:gd name="connsiteY4" fmla="*/ 2588584 h 4565456"/>
              <a:gd name="connsiteX0" fmla="*/ 146 w 5407240"/>
              <a:gd name="connsiteY0" fmla="*/ 2588584 h 4565922"/>
              <a:gd name="connsiteX1" fmla="*/ 2983276 w 5407240"/>
              <a:gd name="connsiteY1" fmla="*/ 1027 h 4565922"/>
              <a:gd name="connsiteX2" fmla="*/ 5407240 w 5407240"/>
              <a:gd name="connsiteY2" fmla="*/ 2351762 h 4565922"/>
              <a:gd name="connsiteX3" fmla="*/ 3483237 w 5407240"/>
              <a:gd name="connsiteY3" fmla="*/ 4564351 h 4565922"/>
              <a:gd name="connsiteX4" fmla="*/ 146 w 5407240"/>
              <a:gd name="connsiteY4" fmla="*/ 2588584 h 4565922"/>
              <a:gd name="connsiteX0" fmla="*/ 146 w 5407240"/>
              <a:gd name="connsiteY0" fmla="*/ 2595761 h 4573099"/>
              <a:gd name="connsiteX1" fmla="*/ 2983276 w 5407240"/>
              <a:gd name="connsiteY1" fmla="*/ 8204 h 4573099"/>
              <a:gd name="connsiteX2" fmla="*/ 5407240 w 5407240"/>
              <a:gd name="connsiteY2" fmla="*/ 2358939 h 4573099"/>
              <a:gd name="connsiteX3" fmla="*/ 3483237 w 5407240"/>
              <a:gd name="connsiteY3" fmla="*/ 4571528 h 4573099"/>
              <a:gd name="connsiteX4" fmla="*/ 146 w 5407240"/>
              <a:gd name="connsiteY4" fmla="*/ 2595761 h 4573099"/>
              <a:gd name="connsiteX0" fmla="*/ 146 w 5407240"/>
              <a:gd name="connsiteY0" fmla="*/ 2595761 h 4573099"/>
              <a:gd name="connsiteX1" fmla="*/ 2983276 w 5407240"/>
              <a:gd name="connsiteY1" fmla="*/ 8204 h 4573099"/>
              <a:gd name="connsiteX2" fmla="*/ 5407240 w 5407240"/>
              <a:gd name="connsiteY2" fmla="*/ 2358939 h 4573099"/>
              <a:gd name="connsiteX3" fmla="*/ 3483237 w 5407240"/>
              <a:gd name="connsiteY3" fmla="*/ 4571528 h 4573099"/>
              <a:gd name="connsiteX4" fmla="*/ 146 w 5407240"/>
              <a:gd name="connsiteY4" fmla="*/ 2595761 h 4573099"/>
              <a:gd name="connsiteX0" fmla="*/ 146 w 5408711"/>
              <a:gd name="connsiteY0" fmla="*/ 2593351 h 4570689"/>
              <a:gd name="connsiteX1" fmla="*/ 2983276 w 5408711"/>
              <a:gd name="connsiteY1" fmla="*/ 5794 h 4570689"/>
              <a:gd name="connsiteX2" fmla="*/ 5407240 w 5408711"/>
              <a:gd name="connsiteY2" fmla="*/ 2356529 h 4570689"/>
              <a:gd name="connsiteX3" fmla="*/ 3483237 w 5408711"/>
              <a:gd name="connsiteY3" fmla="*/ 4569118 h 4570689"/>
              <a:gd name="connsiteX4" fmla="*/ 146 w 5408711"/>
              <a:gd name="connsiteY4" fmla="*/ 2593351 h 4570689"/>
              <a:gd name="connsiteX0" fmla="*/ 146 w 5408711"/>
              <a:gd name="connsiteY0" fmla="*/ 2593351 h 4570408"/>
              <a:gd name="connsiteX1" fmla="*/ 2983276 w 5408711"/>
              <a:gd name="connsiteY1" fmla="*/ 5794 h 4570408"/>
              <a:gd name="connsiteX2" fmla="*/ 5407240 w 5408711"/>
              <a:gd name="connsiteY2" fmla="*/ 2356529 h 4570408"/>
              <a:gd name="connsiteX3" fmla="*/ 3483237 w 5408711"/>
              <a:gd name="connsiteY3" fmla="*/ 4569118 h 4570408"/>
              <a:gd name="connsiteX4" fmla="*/ 146 w 5408711"/>
              <a:gd name="connsiteY4" fmla="*/ 2593351 h 4570408"/>
              <a:gd name="connsiteX0" fmla="*/ 146 w 5408688"/>
              <a:gd name="connsiteY0" fmla="*/ 2588779 h 4565836"/>
              <a:gd name="connsiteX1" fmla="*/ 2983276 w 5408688"/>
              <a:gd name="connsiteY1" fmla="*/ 1222 h 4565836"/>
              <a:gd name="connsiteX2" fmla="*/ 5407240 w 5408688"/>
              <a:gd name="connsiteY2" fmla="*/ 2351957 h 4565836"/>
              <a:gd name="connsiteX3" fmla="*/ 3483237 w 5408688"/>
              <a:gd name="connsiteY3" fmla="*/ 4564546 h 4565836"/>
              <a:gd name="connsiteX4" fmla="*/ 146 w 5408688"/>
              <a:gd name="connsiteY4" fmla="*/ 2588779 h 4565836"/>
              <a:gd name="connsiteX0" fmla="*/ 3008 w 5411623"/>
              <a:gd name="connsiteY0" fmla="*/ 2582205 h 4559262"/>
              <a:gd name="connsiteX1" fmla="*/ 3025609 w 5411623"/>
              <a:gd name="connsiteY1" fmla="*/ 1226 h 4559262"/>
              <a:gd name="connsiteX2" fmla="*/ 5410102 w 5411623"/>
              <a:gd name="connsiteY2" fmla="*/ 2345383 h 4559262"/>
              <a:gd name="connsiteX3" fmla="*/ 3486099 w 5411623"/>
              <a:gd name="connsiteY3" fmla="*/ 4557972 h 4559262"/>
              <a:gd name="connsiteX4" fmla="*/ 3008 w 5411623"/>
              <a:gd name="connsiteY4" fmla="*/ 2582205 h 4559262"/>
              <a:gd name="connsiteX0" fmla="*/ 147 w 5408762"/>
              <a:gd name="connsiteY0" fmla="*/ 2582205 h 4559262"/>
              <a:gd name="connsiteX1" fmla="*/ 3022748 w 5408762"/>
              <a:gd name="connsiteY1" fmla="*/ 1226 h 4559262"/>
              <a:gd name="connsiteX2" fmla="*/ 5407241 w 5408762"/>
              <a:gd name="connsiteY2" fmla="*/ 2345383 h 4559262"/>
              <a:gd name="connsiteX3" fmla="*/ 3483238 w 5408762"/>
              <a:gd name="connsiteY3" fmla="*/ 4557972 h 4559262"/>
              <a:gd name="connsiteX4" fmla="*/ 147 w 5408762"/>
              <a:gd name="connsiteY4" fmla="*/ 2582205 h 4559262"/>
              <a:gd name="connsiteX0" fmla="*/ 67 w 5408682"/>
              <a:gd name="connsiteY0" fmla="*/ 2582205 h 4559262"/>
              <a:gd name="connsiteX1" fmla="*/ 3022668 w 5408682"/>
              <a:gd name="connsiteY1" fmla="*/ 1226 h 4559262"/>
              <a:gd name="connsiteX2" fmla="*/ 5407161 w 5408682"/>
              <a:gd name="connsiteY2" fmla="*/ 2345383 h 4559262"/>
              <a:gd name="connsiteX3" fmla="*/ 3483158 w 5408682"/>
              <a:gd name="connsiteY3" fmla="*/ 4557972 h 4559262"/>
              <a:gd name="connsiteX4" fmla="*/ 67 w 5408682"/>
              <a:gd name="connsiteY4" fmla="*/ 2582205 h 4559262"/>
              <a:gd name="connsiteX0" fmla="*/ 2 w 5408617"/>
              <a:gd name="connsiteY0" fmla="*/ 2582205 h 4559262"/>
              <a:gd name="connsiteX1" fmla="*/ 3022603 w 5408617"/>
              <a:gd name="connsiteY1" fmla="*/ 1226 h 4559262"/>
              <a:gd name="connsiteX2" fmla="*/ 5407096 w 5408617"/>
              <a:gd name="connsiteY2" fmla="*/ 2345383 h 4559262"/>
              <a:gd name="connsiteX3" fmla="*/ 3483093 w 5408617"/>
              <a:gd name="connsiteY3" fmla="*/ 4557972 h 4559262"/>
              <a:gd name="connsiteX4" fmla="*/ 2 w 5408617"/>
              <a:gd name="connsiteY4" fmla="*/ 2582205 h 4559262"/>
              <a:gd name="connsiteX0" fmla="*/ 2 w 5407142"/>
              <a:gd name="connsiteY0" fmla="*/ 2582296 h 4559353"/>
              <a:gd name="connsiteX1" fmla="*/ 3022603 w 5407142"/>
              <a:gd name="connsiteY1" fmla="*/ 1317 h 4559353"/>
              <a:gd name="connsiteX2" fmla="*/ 5407096 w 5407142"/>
              <a:gd name="connsiteY2" fmla="*/ 2345474 h 4559353"/>
              <a:gd name="connsiteX3" fmla="*/ 3483093 w 5407142"/>
              <a:gd name="connsiteY3" fmla="*/ 4558063 h 4559353"/>
              <a:gd name="connsiteX4" fmla="*/ 2 w 5407142"/>
              <a:gd name="connsiteY4" fmla="*/ 2582296 h 4559353"/>
              <a:gd name="connsiteX0" fmla="*/ 2 w 5407142"/>
              <a:gd name="connsiteY0" fmla="*/ 2582296 h 4559360"/>
              <a:gd name="connsiteX1" fmla="*/ 3022603 w 5407142"/>
              <a:gd name="connsiteY1" fmla="*/ 1317 h 4559360"/>
              <a:gd name="connsiteX2" fmla="*/ 5407096 w 5407142"/>
              <a:gd name="connsiteY2" fmla="*/ 2345474 h 4559360"/>
              <a:gd name="connsiteX3" fmla="*/ 3483093 w 5407142"/>
              <a:gd name="connsiteY3" fmla="*/ 4558063 h 4559360"/>
              <a:gd name="connsiteX4" fmla="*/ 2 w 5407142"/>
              <a:gd name="connsiteY4" fmla="*/ 2582296 h 4559360"/>
              <a:gd name="connsiteX0" fmla="*/ 2 w 5407142"/>
              <a:gd name="connsiteY0" fmla="*/ 2581172 h 4558236"/>
              <a:gd name="connsiteX1" fmla="*/ 3022603 w 5407142"/>
              <a:gd name="connsiteY1" fmla="*/ 193 h 4558236"/>
              <a:gd name="connsiteX2" fmla="*/ 5407096 w 5407142"/>
              <a:gd name="connsiteY2" fmla="*/ 2344350 h 4558236"/>
              <a:gd name="connsiteX3" fmla="*/ 3483093 w 5407142"/>
              <a:gd name="connsiteY3" fmla="*/ 4556939 h 4558236"/>
              <a:gd name="connsiteX4" fmla="*/ 2 w 5407142"/>
              <a:gd name="connsiteY4" fmla="*/ 2581172 h 4558236"/>
              <a:gd name="connsiteX0" fmla="*/ 2 w 5407497"/>
              <a:gd name="connsiteY0" fmla="*/ 2581179 h 4558243"/>
              <a:gd name="connsiteX1" fmla="*/ 3022603 w 5407497"/>
              <a:gd name="connsiteY1" fmla="*/ 200 h 4558243"/>
              <a:gd name="connsiteX2" fmla="*/ 5407096 w 5407497"/>
              <a:gd name="connsiteY2" fmla="*/ 2344357 h 4558243"/>
              <a:gd name="connsiteX3" fmla="*/ 3483093 w 5407497"/>
              <a:gd name="connsiteY3" fmla="*/ 4556946 h 4558243"/>
              <a:gd name="connsiteX4" fmla="*/ 2 w 5407497"/>
              <a:gd name="connsiteY4" fmla="*/ 2581179 h 455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7497" h="4558243">
                <a:moveTo>
                  <a:pt x="2" y="2581179"/>
                </a:moveTo>
                <a:cubicBezTo>
                  <a:pt x="2194" y="1552006"/>
                  <a:pt x="1325432" y="19935"/>
                  <a:pt x="3022603" y="200"/>
                </a:cubicBezTo>
                <a:cubicBezTo>
                  <a:pt x="4719774" y="-19535"/>
                  <a:pt x="5426831" y="1418793"/>
                  <a:pt x="5407096" y="2344357"/>
                </a:cubicBezTo>
                <a:cubicBezTo>
                  <a:pt x="5393939" y="3414645"/>
                  <a:pt x="4548735" y="4602995"/>
                  <a:pt x="3483093" y="4556946"/>
                </a:cubicBezTo>
                <a:cubicBezTo>
                  <a:pt x="2417451" y="4510897"/>
                  <a:pt x="-2190" y="3610352"/>
                  <a:pt x="2" y="2581179"/>
                </a:cubicBezTo>
                <a:close/>
              </a:path>
            </a:pathLst>
          </a:custGeom>
          <a:blipFill>
            <a:blip r:embed="rId3" cstate="screen">
              <a:extLst>
                <a:ext uri="{28A0092B-C50C-407E-A947-70E740481C1C}">
                  <a14:useLocalDpi xmlns:a14="http://schemas.microsoft.com/office/drawing/2010/main"/>
                </a:ext>
              </a:extLst>
            </a:blip>
            <a:stretch>
              <a:fillRect/>
            </a:stretch>
          </a:blipFill>
        </p:spPr>
        <p:txBody>
          <a:bodyPr anchor="ctr" anchorCtr="0"/>
          <a:lstStyle>
            <a:lvl1pPr algn="ctr">
              <a:defRPr/>
            </a:lvl1pPr>
          </a:lstStyle>
          <a:p>
            <a:r>
              <a:rPr lang="en-GB" dirty="0"/>
              <a:t> </a:t>
            </a:r>
          </a:p>
        </p:txBody>
      </p:sp>
      <p:sp>
        <p:nvSpPr>
          <p:cNvPr id="13" name="Platshållare för text 27">
            <a:extLst>
              <a:ext uri="{FF2B5EF4-FFF2-40B4-BE49-F238E27FC236}">
                <a16:creationId xmlns:a16="http://schemas.microsoft.com/office/drawing/2014/main" id="{2A90C6C4-5147-BA1C-131B-9ACFBF3A1DE1}"/>
              </a:ext>
            </a:extLst>
          </p:cNvPr>
          <p:cNvSpPr>
            <a:spLocks noGrp="1"/>
          </p:cNvSpPr>
          <p:nvPr>
            <p:ph type="body" sz="quarter" idx="15" hasCustomPrompt="1"/>
          </p:nvPr>
        </p:nvSpPr>
        <p:spPr>
          <a:xfrm>
            <a:off x="566434" y="3641125"/>
            <a:ext cx="5634670" cy="2112490"/>
          </a:xfrm>
          <a:prstGeom prst="rect">
            <a:avLst/>
          </a:prstGeom>
        </p:spPr>
        <p:txBody>
          <a:bodyPr anchor="b"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Presentationstitel</a:t>
            </a:r>
            <a:endParaRPr lang="en-GB" dirty="0"/>
          </a:p>
        </p:txBody>
      </p:sp>
      <p:sp>
        <p:nvSpPr>
          <p:cNvPr id="2" name="Platshållare för text 20">
            <a:extLst>
              <a:ext uri="{FF2B5EF4-FFF2-40B4-BE49-F238E27FC236}">
                <a16:creationId xmlns:a16="http://schemas.microsoft.com/office/drawing/2014/main" id="{81323B37-5478-9F7D-794C-A89D10FF6C08}"/>
              </a:ext>
            </a:extLst>
          </p:cNvPr>
          <p:cNvSpPr>
            <a:spLocks noGrp="1"/>
          </p:cNvSpPr>
          <p:nvPr>
            <p:ph type="body" sz="quarter" idx="18" hasCustomPrompt="1"/>
          </p:nvPr>
        </p:nvSpPr>
        <p:spPr>
          <a:xfrm>
            <a:off x="566433" y="6088005"/>
            <a:ext cx="6381829" cy="265042"/>
          </a:xfrm>
          <a:prstGeom prst="rect">
            <a:avLst/>
          </a:prstGeom>
        </p:spPr>
        <p:txBody>
          <a:bodyPr anchor="t" anchorCtr="0">
            <a:noAutofit/>
          </a:bodyPr>
          <a:lstStyle>
            <a:lvl1pPr marL="0" indent="0" algn="l">
              <a:lnSpc>
                <a:spcPts val="1900"/>
              </a:lnSpc>
              <a:spcBef>
                <a:spcPts val="0"/>
              </a:spcBef>
              <a:spcAft>
                <a:spcPts val="0"/>
              </a:spcAft>
              <a:buNone/>
              <a:defRPr sz="2200" b="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Namn </a:t>
            </a:r>
            <a:r>
              <a:rPr lang="sv-SE" dirty="0" err="1"/>
              <a:t>Namnsson</a:t>
            </a:r>
            <a:endParaRPr lang="sv-SE" dirty="0"/>
          </a:p>
        </p:txBody>
      </p:sp>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sp>
        <p:nvSpPr>
          <p:cNvPr id="17" name="Platshållare för datum 8">
            <a:extLst>
              <a:ext uri="{FF2B5EF4-FFF2-40B4-BE49-F238E27FC236}">
                <a16:creationId xmlns:a16="http://schemas.microsoft.com/office/drawing/2014/main" id="{B012E12D-30FA-0936-D164-D66971B26B70}"/>
              </a:ext>
            </a:extLst>
          </p:cNvPr>
          <p:cNvSpPr>
            <a:spLocks noGrp="1"/>
          </p:cNvSpPr>
          <p:nvPr>
            <p:ph type="dt" sz="half" idx="10"/>
          </p:nvPr>
        </p:nvSpPr>
        <p:spPr>
          <a:xfrm>
            <a:off x="7027114" y="4856286"/>
            <a:ext cx="1252707" cy="376705"/>
          </a:xfrm>
          <a:prstGeom prst="flowChartTerminator">
            <a:avLst/>
          </a:prstGeom>
          <a:solidFill>
            <a:schemeClr val="accent3"/>
          </a:solidFill>
        </p:spPr>
        <p:txBody>
          <a:bodyPr lIns="0" tIns="46800" rIns="0"/>
          <a:lstStyle>
            <a:lvl1pPr algn="ctr">
              <a:defRPr sz="1600" b="1">
                <a:solidFill>
                  <a:schemeClr val="bg1"/>
                </a:solidFill>
              </a:defRPr>
            </a:lvl1pPr>
          </a:lstStyle>
          <a:p>
            <a:fld id="{3D1BA1D9-5C84-3846-ADBF-EE392DE2C240}" type="datetime1">
              <a:rPr lang="sv-SE" smtClean="0"/>
              <a:pPr/>
              <a:t>2026-05-22</a:t>
            </a:fld>
            <a:endParaRPr lang="en-GB" dirty="0"/>
          </a:p>
        </p:txBody>
      </p:sp>
      <p:pic>
        <p:nvPicPr>
          <p:cNvPr id="7" name="Bild 6">
            <a:extLst>
              <a:ext uri="{FF2B5EF4-FFF2-40B4-BE49-F238E27FC236}">
                <a16:creationId xmlns:a16="http://schemas.microsoft.com/office/drawing/2014/main" id="{FCBC24BB-F567-3E41-A10B-6107608316A9}"/>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11847533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Förstasida - Egen bi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Platshållare för bild 6">
            <a:extLst>
              <a:ext uri="{FF2B5EF4-FFF2-40B4-BE49-F238E27FC236}">
                <a16:creationId xmlns:a16="http://schemas.microsoft.com/office/drawing/2014/main" id="{9066AF9A-55C9-553D-FD52-B31DCBF4369D}"/>
              </a:ext>
            </a:extLst>
          </p:cNvPr>
          <p:cNvSpPr>
            <a:spLocks noGrp="1"/>
          </p:cNvSpPr>
          <p:nvPr>
            <p:ph type="pic" sz="quarter" idx="17" hasCustomPrompt="1"/>
          </p:nvPr>
        </p:nvSpPr>
        <p:spPr>
          <a:xfrm>
            <a:off x="5690758" y="504953"/>
            <a:ext cx="5734174" cy="4833615"/>
          </a:xfrm>
          <a:custGeom>
            <a:avLst/>
            <a:gdLst>
              <a:gd name="connsiteX0" fmla="*/ 0 w 5413671"/>
              <a:gd name="connsiteY0" fmla="*/ 2331000 h 4662000"/>
              <a:gd name="connsiteX1" fmla="*/ 2706836 w 5413671"/>
              <a:gd name="connsiteY1" fmla="*/ 0 h 4662000"/>
              <a:gd name="connsiteX2" fmla="*/ 5413672 w 5413671"/>
              <a:gd name="connsiteY2" fmla="*/ 2331000 h 4662000"/>
              <a:gd name="connsiteX3" fmla="*/ 2706836 w 5413671"/>
              <a:gd name="connsiteY3" fmla="*/ 4662000 h 4662000"/>
              <a:gd name="connsiteX4" fmla="*/ 0 w 5413671"/>
              <a:gd name="connsiteY4" fmla="*/ 2331000 h 4662000"/>
              <a:gd name="connsiteX0" fmla="*/ 7475 w 5421147"/>
              <a:gd name="connsiteY0" fmla="*/ 2331000 h 4556745"/>
              <a:gd name="connsiteX1" fmla="*/ 2714311 w 5421147"/>
              <a:gd name="connsiteY1" fmla="*/ 0 h 4556745"/>
              <a:gd name="connsiteX2" fmla="*/ 5421147 w 5421147"/>
              <a:gd name="connsiteY2" fmla="*/ 2331000 h 4556745"/>
              <a:gd name="connsiteX3" fmla="*/ 3431359 w 5421147"/>
              <a:gd name="connsiteY3" fmla="*/ 4556745 h 4556745"/>
              <a:gd name="connsiteX4" fmla="*/ 7475 w 5421147"/>
              <a:gd name="connsiteY4" fmla="*/ 2331000 h 4556745"/>
              <a:gd name="connsiteX0" fmla="*/ 2182 w 5415854"/>
              <a:gd name="connsiteY0" fmla="*/ 2324422 h 4550167"/>
              <a:gd name="connsiteX1" fmla="*/ 3011625 w 5415854"/>
              <a:gd name="connsiteY1" fmla="*/ 0 h 4550167"/>
              <a:gd name="connsiteX2" fmla="*/ 5415854 w 5415854"/>
              <a:gd name="connsiteY2" fmla="*/ 2324422 h 4550167"/>
              <a:gd name="connsiteX3" fmla="*/ 3426066 w 5415854"/>
              <a:gd name="connsiteY3" fmla="*/ 4550167 h 4550167"/>
              <a:gd name="connsiteX4" fmla="*/ 2182 w 5415854"/>
              <a:gd name="connsiteY4" fmla="*/ 2324422 h 4550167"/>
              <a:gd name="connsiteX0" fmla="*/ 1 w 5413673"/>
              <a:gd name="connsiteY0" fmla="*/ 2324422 h 4504118"/>
              <a:gd name="connsiteX1" fmla="*/ 3009444 w 5413673"/>
              <a:gd name="connsiteY1" fmla="*/ 0 h 4504118"/>
              <a:gd name="connsiteX2" fmla="*/ 5413673 w 5413673"/>
              <a:gd name="connsiteY2" fmla="*/ 2324422 h 4504118"/>
              <a:gd name="connsiteX3" fmla="*/ 3016023 w 5413673"/>
              <a:gd name="connsiteY3" fmla="*/ 4504118 h 4504118"/>
              <a:gd name="connsiteX4" fmla="*/ 1 w 5413673"/>
              <a:gd name="connsiteY4" fmla="*/ 2324422 h 4504118"/>
              <a:gd name="connsiteX0" fmla="*/ 0 w 5538662"/>
              <a:gd name="connsiteY0" fmla="*/ 2331000 h 4504118"/>
              <a:gd name="connsiteX1" fmla="*/ 3134433 w 5538662"/>
              <a:gd name="connsiteY1" fmla="*/ 0 h 4504118"/>
              <a:gd name="connsiteX2" fmla="*/ 5538662 w 5538662"/>
              <a:gd name="connsiteY2" fmla="*/ 2324422 h 4504118"/>
              <a:gd name="connsiteX3" fmla="*/ 3141012 w 5538662"/>
              <a:gd name="connsiteY3" fmla="*/ 4504118 h 4504118"/>
              <a:gd name="connsiteX4" fmla="*/ 0 w 5538662"/>
              <a:gd name="connsiteY4" fmla="*/ 2331000 h 4504118"/>
              <a:gd name="connsiteX0" fmla="*/ 0 w 5387358"/>
              <a:gd name="connsiteY0" fmla="*/ 2331000 h 4504118"/>
              <a:gd name="connsiteX1" fmla="*/ 3134433 w 5387358"/>
              <a:gd name="connsiteY1" fmla="*/ 0 h 4504118"/>
              <a:gd name="connsiteX2" fmla="*/ 5387358 w 5387358"/>
              <a:gd name="connsiteY2" fmla="*/ 2324422 h 4504118"/>
              <a:gd name="connsiteX3" fmla="*/ 3141012 w 5387358"/>
              <a:gd name="connsiteY3" fmla="*/ 4504118 h 4504118"/>
              <a:gd name="connsiteX4" fmla="*/ 0 w 5387358"/>
              <a:gd name="connsiteY4" fmla="*/ 2331000 h 4504118"/>
              <a:gd name="connsiteX0" fmla="*/ 966 w 5388324"/>
              <a:gd name="connsiteY0" fmla="*/ 2331000 h 4537011"/>
              <a:gd name="connsiteX1" fmla="*/ 3135399 w 5388324"/>
              <a:gd name="connsiteY1" fmla="*/ 0 h 4537011"/>
              <a:gd name="connsiteX2" fmla="*/ 5388324 w 5388324"/>
              <a:gd name="connsiteY2" fmla="*/ 2324422 h 4537011"/>
              <a:gd name="connsiteX3" fmla="*/ 3464321 w 5388324"/>
              <a:gd name="connsiteY3" fmla="*/ 4537011 h 4537011"/>
              <a:gd name="connsiteX4" fmla="*/ 966 w 5388324"/>
              <a:gd name="connsiteY4" fmla="*/ 2331000 h 4537011"/>
              <a:gd name="connsiteX0" fmla="*/ 2356 w 5389714"/>
              <a:gd name="connsiteY0" fmla="*/ 2357313 h 4563324"/>
              <a:gd name="connsiteX1" fmla="*/ 2965750 w 5389714"/>
              <a:gd name="connsiteY1" fmla="*/ 0 h 4563324"/>
              <a:gd name="connsiteX2" fmla="*/ 5389714 w 5389714"/>
              <a:gd name="connsiteY2" fmla="*/ 2350735 h 4563324"/>
              <a:gd name="connsiteX3" fmla="*/ 3465711 w 5389714"/>
              <a:gd name="connsiteY3" fmla="*/ 4563324 h 4563324"/>
              <a:gd name="connsiteX4" fmla="*/ 2356 w 5389714"/>
              <a:gd name="connsiteY4" fmla="*/ 2357313 h 4563324"/>
              <a:gd name="connsiteX0" fmla="*/ 2338 w 5409432"/>
              <a:gd name="connsiteY0" fmla="*/ 2588584 h 4565260"/>
              <a:gd name="connsiteX1" fmla="*/ 2985468 w 5409432"/>
              <a:gd name="connsiteY1" fmla="*/ 1027 h 4565260"/>
              <a:gd name="connsiteX2" fmla="*/ 5409432 w 5409432"/>
              <a:gd name="connsiteY2" fmla="*/ 2351762 h 4565260"/>
              <a:gd name="connsiteX3" fmla="*/ 3485429 w 5409432"/>
              <a:gd name="connsiteY3" fmla="*/ 4564351 h 4565260"/>
              <a:gd name="connsiteX4" fmla="*/ 2338 w 5409432"/>
              <a:gd name="connsiteY4" fmla="*/ 2588584 h 4565260"/>
              <a:gd name="connsiteX0" fmla="*/ 1676 w 5408770"/>
              <a:gd name="connsiteY0" fmla="*/ 2588584 h 4565665"/>
              <a:gd name="connsiteX1" fmla="*/ 2984806 w 5408770"/>
              <a:gd name="connsiteY1" fmla="*/ 1027 h 4565665"/>
              <a:gd name="connsiteX2" fmla="*/ 5408770 w 5408770"/>
              <a:gd name="connsiteY2" fmla="*/ 2351762 h 4565665"/>
              <a:gd name="connsiteX3" fmla="*/ 3484767 w 5408770"/>
              <a:gd name="connsiteY3" fmla="*/ 4564351 h 4565665"/>
              <a:gd name="connsiteX4" fmla="*/ 1676 w 5408770"/>
              <a:gd name="connsiteY4" fmla="*/ 2588584 h 4565665"/>
              <a:gd name="connsiteX0" fmla="*/ 138 w 5407232"/>
              <a:gd name="connsiteY0" fmla="*/ 2588584 h 4565456"/>
              <a:gd name="connsiteX1" fmla="*/ 2983268 w 5407232"/>
              <a:gd name="connsiteY1" fmla="*/ 1027 h 4565456"/>
              <a:gd name="connsiteX2" fmla="*/ 5407232 w 5407232"/>
              <a:gd name="connsiteY2" fmla="*/ 2351762 h 4565456"/>
              <a:gd name="connsiteX3" fmla="*/ 3483229 w 5407232"/>
              <a:gd name="connsiteY3" fmla="*/ 4564351 h 4565456"/>
              <a:gd name="connsiteX4" fmla="*/ 138 w 5407232"/>
              <a:gd name="connsiteY4" fmla="*/ 2588584 h 4565456"/>
              <a:gd name="connsiteX0" fmla="*/ 146 w 5407240"/>
              <a:gd name="connsiteY0" fmla="*/ 2588584 h 4565922"/>
              <a:gd name="connsiteX1" fmla="*/ 2983276 w 5407240"/>
              <a:gd name="connsiteY1" fmla="*/ 1027 h 4565922"/>
              <a:gd name="connsiteX2" fmla="*/ 5407240 w 5407240"/>
              <a:gd name="connsiteY2" fmla="*/ 2351762 h 4565922"/>
              <a:gd name="connsiteX3" fmla="*/ 3483237 w 5407240"/>
              <a:gd name="connsiteY3" fmla="*/ 4564351 h 4565922"/>
              <a:gd name="connsiteX4" fmla="*/ 146 w 5407240"/>
              <a:gd name="connsiteY4" fmla="*/ 2588584 h 4565922"/>
              <a:gd name="connsiteX0" fmla="*/ 146 w 5407240"/>
              <a:gd name="connsiteY0" fmla="*/ 2595761 h 4573099"/>
              <a:gd name="connsiteX1" fmla="*/ 2983276 w 5407240"/>
              <a:gd name="connsiteY1" fmla="*/ 8204 h 4573099"/>
              <a:gd name="connsiteX2" fmla="*/ 5407240 w 5407240"/>
              <a:gd name="connsiteY2" fmla="*/ 2358939 h 4573099"/>
              <a:gd name="connsiteX3" fmla="*/ 3483237 w 5407240"/>
              <a:gd name="connsiteY3" fmla="*/ 4571528 h 4573099"/>
              <a:gd name="connsiteX4" fmla="*/ 146 w 5407240"/>
              <a:gd name="connsiteY4" fmla="*/ 2595761 h 4573099"/>
              <a:gd name="connsiteX0" fmla="*/ 146 w 5407240"/>
              <a:gd name="connsiteY0" fmla="*/ 2595761 h 4573099"/>
              <a:gd name="connsiteX1" fmla="*/ 2983276 w 5407240"/>
              <a:gd name="connsiteY1" fmla="*/ 8204 h 4573099"/>
              <a:gd name="connsiteX2" fmla="*/ 5407240 w 5407240"/>
              <a:gd name="connsiteY2" fmla="*/ 2358939 h 4573099"/>
              <a:gd name="connsiteX3" fmla="*/ 3483237 w 5407240"/>
              <a:gd name="connsiteY3" fmla="*/ 4571528 h 4573099"/>
              <a:gd name="connsiteX4" fmla="*/ 146 w 5407240"/>
              <a:gd name="connsiteY4" fmla="*/ 2595761 h 4573099"/>
              <a:gd name="connsiteX0" fmla="*/ 146 w 5408711"/>
              <a:gd name="connsiteY0" fmla="*/ 2593351 h 4570689"/>
              <a:gd name="connsiteX1" fmla="*/ 2983276 w 5408711"/>
              <a:gd name="connsiteY1" fmla="*/ 5794 h 4570689"/>
              <a:gd name="connsiteX2" fmla="*/ 5407240 w 5408711"/>
              <a:gd name="connsiteY2" fmla="*/ 2356529 h 4570689"/>
              <a:gd name="connsiteX3" fmla="*/ 3483237 w 5408711"/>
              <a:gd name="connsiteY3" fmla="*/ 4569118 h 4570689"/>
              <a:gd name="connsiteX4" fmla="*/ 146 w 5408711"/>
              <a:gd name="connsiteY4" fmla="*/ 2593351 h 4570689"/>
              <a:gd name="connsiteX0" fmla="*/ 146 w 5408711"/>
              <a:gd name="connsiteY0" fmla="*/ 2593351 h 4570408"/>
              <a:gd name="connsiteX1" fmla="*/ 2983276 w 5408711"/>
              <a:gd name="connsiteY1" fmla="*/ 5794 h 4570408"/>
              <a:gd name="connsiteX2" fmla="*/ 5407240 w 5408711"/>
              <a:gd name="connsiteY2" fmla="*/ 2356529 h 4570408"/>
              <a:gd name="connsiteX3" fmla="*/ 3483237 w 5408711"/>
              <a:gd name="connsiteY3" fmla="*/ 4569118 h 4570408"/>
              <a:gd name="connsiteX4" fmla="*/ 146 w 5408711"/>
              <a:gd name="connsiteY4" fmla="*/ 2593351 h 4570408"/>
              <a:gd name="connsiteX0" fmla="*/ 146 w 5408688"/>
              <a:gd name="connsiteY0" fmla="*/ 2588779 h 4565836"/>
              <a:gd name="connsiteX1" fmla="*/ 2983276 w 5408688"/>
              <a:gd name="connsiteY1" fmla="*/ 1222 h 4565836"/>
              <a:gd name="connsiteX2" fmla="*/ 5407240 w 5408688"/>
              <a:gd name="connsiteY2" fmla="*/ 2351957 h 4565836"/>
              <a:gd name="connsiteX3" fmla="*/ 3483237 w 5408688"/>
              <a:gd name="connsiteY3" fmla="*/ 4564546 h 4565836"/>
              <a:gd name="connsiteX4" fmla="*/ 146 w 5408688"/>
              <a:gd name="connsiteY4" fmla="*/ 2588779 h 4565836"/>
              <a:gd name="connsiteX0" fmla="*/ 3008 w 5411623"/>
              <a:gd name="connsiteY0" fmla="*/ 2582205 h 4559262"/>
              <a:gd name="connsiteX1" fmla="*/ 3025609 w 5411623"/>
              <a:gd name="connsiteY1" fmla="*/ 1226 h 4559262"/>
              <a:gd name="connsiteX2" fmla="*/ 5410102 w 5411623"/>
              <a:gd name="connsiteY2" fmla="*/ 2345383 h 4559262"/>
              <a:gd name="connsiteX3" fmla="*/ 3486099 w 5411623"/>
              <a:gd name="connsiteY3" fmla="*/ 4557972 h 4559262"/>
              <a:gd name="connsiteX4" fmla="*/ 3008 w 5411623"/>
              <a:gd name="connsiteY4" fmla="*/ 2582205 h 4559262"/>
              <a:gd name="connsiteX0" fmla="*/ 147 w 5408762"/>
              <a:gd name="connsiteY0" fmla="*/ 2582205 h 4559262"/>
              <a:gd name="connsiteX1" fmla="*/ 3022748 w 5408762"/>
              <a:gd name="connsiteY1" fmla="*/ 1226 h 4559262"/>
              <a:gd name="connsiteX2" fmla="*/ 5407241 w 5408762"/>
              <a:gd name="connsiteY2" fmla="*/ 2345383 h 4559262"/>
              <a:gd name="connsiteX3" fmla="*/ 3483238 w 5408762"/>
              <a:gd name="connsiteY3" fmla="*/ 4557972 h 4559262"/>
              <a:gd name="connsiteX4" fmla="*/ 147 w 5408762"/>
              <a:gd name="connsiteY4" fmla="*/ 2582205 h 4559262"/>
              <a:gd name="connsiteX0" fmla="*/ 67 w 5408682"/>
              <a:gd name="connsiteY0" fmla="*/ 2582205 h 4559262"/>
              <a:gd name="connsiteX1" fmla="*/ 3022668 w 5408682"/>
              <a:gd name="connsiteY1" fmla="*/ 1226 h 4559262"/>
              <a:gd name="connsiteX2" fmla="*/ 5407161 w 5408682"/>
              <a:gd name="connsiteY2" fmla="*/ 2345383 h 4559262"/>
              <a:gd name="connsiteX3" fmla="*/ 3483158 w 5408682"/>
              <a:gd name="connsiteY3" fmla="*/ 4557972 h 4559262"/>
              <a:gd name="connsiteX4" fmla="*/ 67 w 5408682"/>
              <a:gd name="connsiteY4" fmla="*/ 2582205 h 4559262"/>
              <a:gd name="connsiteX0" fmla="*/ 2 w 5408617"/>
              <a:gd name="connsiteY0" fmla="*/ 2582205 h 4559262"/>
              <a:gd name="connsiteX1" fmla="*/ 3022603 w 5408617"/>
              <a:gd name="connsiteY1" fmla="*/ 1226 h 4559262"/>
              <a:gd name="connsiteX2" fmla="*/ 5407096 w 5408617"/>
              <a:gd name="connsiteY2" fmla="*/ 2345383 h 4559262"/>
              <a:gd name="connsiteX3" fmla="*/ 3483093 w 5408617"/>
              <a:gd name="connsiteY3" fmla="*/ 4557972 h 4559262"/>
              <a:gd name="connsiteX4" fmla="*/ 2 w 5408617"/>
              <a:gd name="connsiteY4" fmla="*/ 2582205 h 4559262"/>
              <a:gd name="connsiteX0" fmla="*/ 2 w 5407142"/>
              <a:gd name="connsiteY0" fmla="*/ 2582296 h 4559353"/>
              <a:gd name="connsiteX1" fmla="*/ 3022603 w 5407142"/>
              <a:gd name="connsiteY1" fmla="*/ 1317 h 4559353"/>
              <a:gd name="connsiteX2" fmla="*/ 5407096 w 5407142"/>
              <a:gd name="connsiteY2" fmla="*/ 2345474 h 4559353"/>
              <a:gd name="connsiteX3" fmla="*/ 3483093 w 5407142"/>
              <a:gd name="connsiteY3" fmla="*/ 4558063 h 4559353"/>
              <a:gd name="connsiteX4" fmla="*/ 2 w 5407142"/>
              <a:gd name="connsiteY4" fmla="*/ 2582296 h 4559353"/>
              <a:gd name="connsiteX0" fmla="*/ 2 w 5407142"/>
              <a:gd name="connsiteY0" fmla="*/ 2582296 h 4559360"/>
              <a:gd name="connsiteX1" fmla="*/ 3022603 w 5407142"/>
              <a:gd name="connsiteY1" fmla="*/ 1317 h 4559360"/>
              <a:gd name="connsiteX2" fmla="*/ 5407096 w 5407142"/>
              <a:gd name="connsiteY2" fmla="*/ 2345474 h 4559360"/>
              <a:gd name="connsiteX3" fmla="*/ 3483093 w 5407142"/>
              <a:gd name="connsiteY3" fmla="*/ 4558063 h 4559360"/>
              <a:gd name="connsiteX4" fmla="*/ 2 w 5407142"/>
              <a:gd name="connsiteY4" fmla="*/ 2582296 h 4559360"/>
              <a:gd name="connsiteX0" fmla="*/ 2 w 5407142"/>
              <a:gd name="connsiteY0" fmla="*/ 2581172 h 4558236"/>
              <a:gd name="connsiteX1" fmla="*/ 3022603 w 5407142"/>
              <a:gd name="connsiteY1" fmla="*/ 193 h 4558236"/>
              <a:gd name="connsiteX2" fmla="*/ 5407096 w 5407142"/>
              <a:gd name="connsiteY2" fmla="*/ 2344350 h 4558236"/>
              <a:gd name="connsiteX3" fmla="*/ 3483093 w 5407142"/>
              <a:gd name="connsiteY3" fmla="*/ 4556939 h 4558236"/>
              <a:gd name="connsiteX4" fmla="*/ 2 w 5407142"/>
              <a:gd name="connsiteY4" fmla="*/ 2581172 h 4558236"/>
              <a:gd name="connsiteX0" fmla="*/ 2 w 5407497"/>
              <a:gd name="connsiteY0" fmla="*/ 2581179 h 4558243"/>
              <a:gd name="connsiteX1" fmla="*/ 3022603 w 5407497"/>
              <a:gd name="connsiteY1" fmla="*/ 200 h 4558243"/>
              <a:gd name="connsiteX2" fmla="*/ 5407096 w 5407497"/>
              <a:gd name="connsiteY2" fmla="*/ 2344357 h 4558243"/>
              <a:gd name="connsiteX3" fmla="*/ 3483093 w 5407497"/>
              <a:gd name="connsiteY3" fmla="*/ 4556946 h 4558243"/>
              <a:gd name="connsiteX4" fmla="*/ 2 w 5407497"/>
              <a:gd name="connsiteY4" fmla="*/ 2581179 h 455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7497" h="4558243">
                <a:moveTo>
                  <a:pt x="2" y="2581179"/>
                </a:moveTo>
                <a:cubicBezTo>
                  <a:pt x="2194" y="1552006"/>
                  <a:pt x="1325432" y="19935"/>
                  <a:pt x="3022603" y="200"/>
                </a:cubicBezTo>
                <a:cubicBezTo>
                  <a:pt x="4719774" y="-19535"/>
                  <a:pt x="5426831" y="1418793"/>
                  <a:pt x="5407096" y="2344357"/>
                </a:cubicBezTo>
                <a:cubicBezTo>
                  <a:pt x="5393939" y="3414645"/>
                  <a:pt x="4548735" y="4602995"/>
                  <a:pt x="3483093" y="4556946"/>
                </a:cubicBezTo>
                <a:cubicBezTo>
                  <a:pt x="2417451" y="4510897"/>
                  <a:pt x="-2190" y="3610352"/>
                  <a:pt x="2" y="2581179"/>
                </a:cubicBezTo>
                <a:close/>
              </a:path>
            </a:pathLst>
          </a:custGeom>
          <a:solidFill>
            <a:srgbClr val="E7EBEA"/>
          </a:solidFill>
        </p:spPr>
        <p:txBody>
          <a:bodyPr anchor="ctr" anchorCtr="0"/>
          <a:lstStyle>
            <a:lvl1pPr algn="ctr">
              <a:defRPr/>
            </a:lvl1pPr>
          </a:lstStyle>
          <a:p>
            <a:r>
              <a:rPr lang="en-GB" dirty="0"/>
              <a:t> </a:t>
            </a:r>
          </a:p>
        </p:txBody>
      </p:sp>
      <p:sp>
        <p:nvSpPr>
          <p:cNvPr id="9" name="Platshållare för datum 8">
            <a:extLst>
              <a:ext uri="{FF2B5EF4-FFF2-40B4-BE49-F238E27FC236}">
                <a16:creationId xmlns:a16="http://schemas.microsoft.com/office/drawing/2014/main" id="{DD963936-D10D-935D-0685-D578DEC45A4C}"/>
              </a:ext>
            </a:extLst>
          </p:cNvPr>
          <p:cNvSpPr>
            <a:spLocks noGrp="1"/>
          </p:cNvSpPr>
          <p:nvPr>
            <p:ph type="dt" sz="half" idx="10"/>
          </p:nvPr>
        </p:nvSpPr>
        <p:spPr>
          <a:xfrm>
            <a:off x="7026639" y="4846766"/>
            <a:ext cx="1252707" cy="376705"/>
          </a:xfrm>
          <a:prstGeom prst="flowChartTerminator">
            <a:avLst/>
          </a:prstGeom>
          <a:solidFill>
            <a:schemeClr val="accent3"/>
          </a:solidFill>
        </p:spPr>
        <p:txBody>
          <a:bodyPr lIns="0" tIns="46800" rIns="0"/>
          <a:lstStyle>
            <a:lvl1pPr algn="ctr">
              <a:defRPr sz="1600" b="1">
                <a:solidFill>
                  <a:schemeClr val="bg1"/>
                </a:solidFill>
              </a:defRPr>
            </a:lvl1pPr>
          </a:lstStyle>
          <a:p>
            <a:fld id="{3D1BA1D9-5C84-3846-ADBF-EE392DE2C240}" type="datetime1">
              <a:rPr lang="sv-SE" smtClean="0"/>
              <a:pPr/>
              <a:t>2026-05-22</a:t>
            </a:fld>
            <a:endParaRPr lang="en-GB" dirty="0"/>
          </a:p>
        </p:txBody>
      </p:sp>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sp>
        <p:nvSpPr>
          <p:cNvPr id="13" name="Platshållare för text 27">
            <a:extLst>
              <a:ext uri="{FF2B5EF4-FFF2-40B4-BE49-F238E27FC236}">
                <a16:creationId xmlns:a16="http://schemas.microsoft.com/office/drawing/2014/main" id="{2A90C6C4-5147-BA1C-131B-9ACFBF3A1DE1}"/>
              </a:ext>
            </a:extLst>
          </p:cNvPr>
          <p:cNvSpPr>
            <a:spLocks noGrp="1"/>
          </p:cNvSpPr>
          <p:nvPr>
            <p:ph type="body" sz="quarter" idx="15" hasCustomPrompt="1"/>
          </p:nvPr>
        </p:nvSpPr>
        <p:spPr>
          <a:xfrm>
            <a:off x="566434" y="3641125"/>
            <a:ext cx="5634670" cy="2112490"/>
          </a:xfrm>
          <a:prstGeom prst="rect">
            <a:avLst/>
          </a:prstGeom>
        </p:spPr>
        <p:txBody>
          <a:bodyPr anchor="b"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Presentationstitel</a:t>
            </a:r>
            <a:endParaRPr lang="en-GB" dirty="0"/>
          </a:p>
        </p:txBody>
      </p:sp>
      <p:sp>
        <p:nvSpPr>
          <p:cNvPr id="2" name="Platshållare för text 20">
            <a:extLst>
              <a:ext uri="{FF2B5EF4-FFF2-40B4-BE49-F238E27FC236}">
                <a16:creationId xmlns:a16="http://schemas.microsoft.com/office/drawing/2014/main" id="{81323B37-5478-9F7D-794C-A89D10FF6C08}"/>
              </a:ext>
            </a:extLst>
          </p:cNvPr>
          <p:cNvSpPr>
            <a:spLocks noGrp="1"/>
          </p:cNvSpPr>
          <p:nvPr>
            <p:ph type="body" sz="quarter" idx="18" hasCustomPrompt="1"/>
          </p:nvPr>
        </p:nvSpPr>
        <p:spPr>
          <a:xfrm>
            <a:off x="566433" y="6088005"/>
            <a:ext cx="6381829" cy="265042"/>
          </a:xfrm>
          <a:prstGeom prst="rect">
            <a:avLst/>
          </a:prstGeom>
        </p:spPr>
        <p:txBody>
          <a:bodyPr anchor="t" anchorCtr="0">
            <a:noAutofit/>
          </a:bodyPr>
          <a:lstStyle>
            <a:lvl1pPr marL="0" indent="0" algn="l">
              <a:lnSpc>
                <a:spcPts val="1900"/>
              </a:lnSpc>
              <a:spcBef>
                <a:spcPts val="0"/>
              </a:spcBef>
              <a:spcAft>
                <a:spcPts val="0"/>
              </a:spcAft>
              <a:buNone/>
              <a:defRPr sz="2200" b="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Namn </a:t>
            </a:r>
            <a:r>
              <a:rPr lang="sv-SE" dirty="0" err="1"/>
              <a:t>Namnsson</a:t>
            </a:r>
            <a:endParaRPr lang="sv-SE" dirty="0"/>
          </a:p>
        </p:txBody>
      </p:sp>
      <p:pic>
        <p:nvPicPr>
          <p:cNvPr id="3" name="Bild 2">
            <a:extLst>
              <a:ext uri="{FF2B5EF4-FFF2-40B4-BE49-F238E27FC236}">
                <a16:creationId xmlns:a16="http://schemas.microsoft.com/office/drawing/2014/main" id="{7A1C3A0D-8DB4-77CF-9C36-B7B697406DC7}"/>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32516719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Förstasida - Utan bi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sp>
        <p:nvSpPr>
          <p:cNvPr id="13" name="Platshållare för text 27">
            <a:extLst>
              <a:ext uri="{FF2B5EF4-FFF2-40B4-BE49-F238E27FC236}">
                <a16:creationId xmlns:a16="http://schemas.microsoft.com/office/drawing/2014/main" id="{2A90C6C4-5147-BA1C-131B-9ACFBF3A1DE1}"/>
              </a:ext>
            </a:extLst>
          </p:cNvPr>
          <p:cNvSpPr>
            <a:spLocks noGrp="1"/>
          </p:cNvSpPr>
          <p:nvPr>
            <p:ph type="body" sz="quarter" idx="15" hasCustomPrompt="1"/>
          </p:nvPr>
        </p:nvSpPr>
        <p:spPr>
          <a:xfrm>
            <a:off x="566433" y="3641125"/>
            <a:ext cx="6392620" cy="2112490"/>
          </a:xfrm>
          <a:prstGeom prst="rect">
            <a:avLst/>
          </a:prstGeom>
        </p:spPr>
        <p:txBody>
          <a:bodyPr anchor="b"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Presentationstitel</a:t>
            </a:r>
            <a:endParaRPr lang="en-GB" dirty="0"/>
          </a:p>
        </p:txBody>
      </p:sp>
      <p:sp>
        <p:nvSpPr>
          <p:cNvPr id="2" name="Platshållare för text 20">
            <a:extLst>
              <a:ext uri="{FF2B5EF4-FFF2-40B4-BE49-F238E27FC236}">
                <a16:creationId xmlns:a16="http://schemas.microsoft.com/office/drawing/2014/main" id="{81323B37-5478-9F7D-794C-A89D10FF6C08}"/>
              </a:ext>
            </a:extLst>
          </p:cNvPr>
          <p:cNvSpPr>
            <a:spLocks noGrp="1"/>
          </p:cNvSpPr>
          <p:nvPr>
            <p:ph type="body" sz="quarter" idx="18" hasCustomPrompt="1"/>
          </p:nvPr>
        </p:nvSpPr>
        <p:spPr>
          <a:xfrm>
            <a:off x="566433" y="6088005"/>
            <a:ext cx="6381829" cy="265042"/>
          </a:xfrm>
          <a:prstGeom prst="rect">
            <a:avLst/>
          </a:prstGeom>
        </p:spPr>
        <p:txBody>
          <a:bodyPr anchor="b" anchorCtr="0">
            <a:noAutofit/>
          </a:bodyPr>
          <a:lstStyle>
            <a:lvl1pPr marL="0" indent="0" algn="l">
              <a:lnSpc>
                <a:spcPts val="1900"/>
              </a:lnSpc>
              <a:spcBef>
                <a:spcPts val="0"/>
              </a:spcBef>
              <a:spcAft>
                <a:spcPts val="0"/>
              </a:spcAft>
              <a:buNone/>
              <a:defRPr sz="2200" b="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Namn </a:t>
            </a:r>
            <a:r>
              <a:rPr lang="sv-SE" dirty="0" err="1"/>
              <a:t>Namnsson</a:t>
            </a:r>
            <a:endParaRPr lang="sv-SE" dirty="0"/>
          </a:p>
        </p:txBody>
      </p:sp>
      <p:pic>
        <p:nvPicPr>
          <p:cNvPr id="3" name="Bild 2">
            <a:extLst>
              <a:ext uri="{FF2B5EF4-FFF2-40B4-BE49-F238E27FC236}">
                <a16:creationId xmlns:a16="http://schemas.microsoft.com/office/drawing/2014/main" id="{F6EA7099-08C1-DAA8-4921-DD3008FDEB90}"/>
              </a:ext>
            </a:extLst>
          </p:cNvPr>
          <p:cNvPicPr>
            <a:picLocks noChangeAspect="1"/>
          </p:cNvPicPr>
          <p:nvPr/>
        </p:nvPicPr>
        <p:blipFill>
          <a:blip>
            <a:extLst>
              <a:ext uri="{96DAC541-7B7A-43D3-8B79-37D633B846F1}">
                <asvg:svgBlip xmlns:asvg="http://schemas.microsoft.com/office/drawing/2016/SVG/main" r:embed="rId3"/>
              </a:ext>
            </a:extLst>
          </a:blip>
          <a:srcRect l="-352" t="23427" r="33546" b="-1994"/>
          <a:stretch/>
        </p:blipFill>
        <p:spPr>
          <a:xfrm>
            <a:off x="4715696" y="30690"/>
            <a:ext cx="8936437" cy="7428415"/>
          </a:xfrm>
          <a:prstGeom prst="rect">
            <a:avLst/>
          </a:prstGeom>
        </p:spPr>
      </p:pic>
      <p:sp>
        <p:nvSpPr>
          <p:cNvPr id="4" name="Platshållare för datum 8">
            <a:extLst>
              <a:ext uri="{FF2B5EF4-FFF2-40B4-BE49-F238E27FC236}">
                <a16:creationId xmlns:a16="http://schemas.microsoft.com/office/drawing/2014/main" id="{760D5185-29B3-0404-651A-075BE29E7EB0}"/>
              </a:ext>
            </a:extLst>
          </p:cNvPr>
          <p:cNvSpPr>
            <a:spLocks noGrp="1"/>
          </p:cNvSpPr>
          <p:nvPr>
            <p:ph type="dt" sz="half" idx="10"/>
          </p:nvPr>
        </p:nvSpPr>
        <p:spPr>
          <a:xfrm>
            <a:off x="9844818" y="5976342"/>
            <a:ext cx="1252707" cy="376705"/>
          </a:xfrm>
          <a:prstGeom prst="flowChartTerminator">
            <a:avLst/>
          </a:prstGeom>
          <a:solidFill>
            <a:schemeClr val="accent3"/>
          </a:solidFill>
        </p:spPr>
        <p:txBody>
          <a:bodyPr lIns="0" tIns="46800" rIns="0"/>
          <a:lstStyle>
            <a:lvl1pPr algn="ctr">
              <a:defRPr sz="1600" b="1">
                <a:solidFill>
                  <a:schemeClr val="bg1"/>
                </a:solidFill>
              </a:defRPr>
            </a:lvl1pPr>
          </a:lstStyle>
          <a:p>
            <a:fld id="{3D1BA1D9-5C84-3846-ADBF-EE392DE2C240}" type="datetime1">
              <a:rPr lang="sv-SE" smtClean="0"/>
              <a:pPr/>
              <a:t>2026-05-22</a:t>
            </a:fld>
            <a:endParaRPr lang="en-GB" dirty="0"/>
          </a:p>
        </p:txBody>
      </p:sp>
      <p:pic>
        <p:nvPicPr>
          <p:cNvPr id="6" name="Bild 5">
            <a:extLst>
              <a:ext uri="{FF2B5EF4-FFF2-40B4-BE49-F238E27FC236}">
                <a16:creationId xmlns:a16="http://schemas.microsoft.com/office/drawing/2014/main" id="{EC8648E1-0184-67CB-1B7B-448E7BACF8A0}"/>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2283563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Kapitelsida 1">
    <p:bg>
      <p:bgPr>
        <a:solidFill>
          <a:schemeClr val="accent3"/>
        </a:solidFill>
        <a:effectLst/>
      </p:bgPr>
    </p:bg>
    <p:spTree>
      <p:nvGrpSpPr>
        <p:cNvPr id="1" name=""/>
        <p:cNvGrpSpPr/>
        <p:nvPr/>
      </p:nvGrpSpPr>
      <p:grpSpPr>
        <a:xfrm>
          <a:off x="0" y="0"/>
          <a:ext cx="0" cy="0"/>
          <a:chOff x="0" y="0"/>
          <a:chExt cx="0" cy="0"/>
        </a:xfrm>
      </p:grpSpPr>
      <p:sp>
        <p:nvSpPr>
          <p:cNvPr id="29" name="Platshållare för text 27">
            <a:extLst>
              <a:ext uri="{FF2B5EF4-FFF2-40B4-BE49-F238E27FC236}">
                <a16:creationId xmlns:a16="http://schemas.microsoft.com/office/drawing/2014/main" id="{3FDC72F8-1B7E-496F-971F-1712B3ADECB0}"/>
              </a:ext>
            </a:extLst>
          </p:cNvPr>
          <p:cNvSpPr>
            <a:spLocks noGrp="1"/>
          </p:cNvSpPr>
          <p:nvPr>
            <p:ph type="body" sz="quarter" idx="15" hasCustomPrompt="1"/>
          </p:nvPr>
        </p:nvSpPr>
        <p:spPr>
          <a:xfrm>
            <a:off x="872270" y="2884319"/>
            <a:ext cx="5223730" cy="1429622"/>
          </a:xfrm>
          <a:prstGeom prst="rect">
            <a:avLst/>
          </a:prstGeom>
        </p:spPr>
        <p:txBody>
          <a:bodyPr wrap="square" anchor="t"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Kapitelnamn på</a:t>
            </a:r>
            <a:br>
              <a:rPr lang="sv-SE" dirty="0"/>
            </a:br>
            <a:r>
              <a:rPr lang="sv-SE" dirty="0"/>
              <a:t>max två rader</a:t>
            </a:r>
            <a:endParaRPr lang="en-GB" dirty="0"/>
          </a:p>
        </p:txBody>
      </p:sp>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pic>
        <p:nvPicPr>
          <p:cNvPr id="4" name="Bild 3">
            <a:extLst>
              <a:ext uri="{FF2B5EF4-FFF2-40B4-BE49-F238E27FC236}">
                <a16:creationId xmlns:a16="http://schemas.microsoft.com/office/drawing/2014/main" id="{A59F5AF1-92AF-2428-2F89-D70BF78AFB76}"/>
              </a:ext>
            </a:extLst>
          </p:cNvPr>
          <p:cNvPicPr>
            <a:picLocks noChangeAspect="1"/>
          </p:cNvPicPr>
          <p:nvPr/>
        </p:nvPicPr>
        <p:blipFill>
          <a:blip>
            <a:extLst>
              <a:ext uri="{96DAC541-7B7A-43D3-8B79-37D633B846F1}">
                <asvg:svgBlip xmlns:asvg="http://schemas.microsoft.com/office/drawing/2016/SVG/main" r:embed="rId2"/>
              </a:ext>
            </a:extLst>
          </a:blip>
          <a:srcRect l="-352" t="23427" r="33546" b="-1994"/>
          <a:stretch/>
        </p:blipFill>
        <p:spPr>
          <a:xfrm>
            <a:off x="5607497" y="0"/>
            <a:ext cx="6584504" cy="5473370"/>
          </a:xfrm>
          <a:prstGeom prst="rect">
            <a:avLst/>
          </a:prstGeom>
        </p:spPr>
      </p:pic>
      <p:pic>
        <p:nvPicPr>
          <p:cNvPr id="2" name="Bild 1">
            <a:extLst>
              <a:ext uri="{FF2B5EF4-FFF2-40B4-BE49-F238E27FC236}">
                <a16:creationId xmlns:a16="http://schemas.microsoft.com/office/drawing/2014/main" id="{73822C72-B98B-3C31-D3C0-834E4BEF5748}"/>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4765268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Kapitelsida 2">
    <p:bg>
      <p:bgPr>
        <a:solidFill>
          <a:schemeClr val="accent6"/>
        </a:solidFill>
        <a:effectLst/>
      </p:bgPr>
    </p:bg>
    <p:spTree>
      <p:nvGrpSpPr>
        <p:cNvPr id="1" name=""/>
        <p:cNvGrpSpPr/>
        <p:nvPr/>
      </p:nvGrpSpPr>
      <p:grpSpPr>
        <a:xfrm>
          <a:off x="0" y="0"/>
          <a:ext cx="0" cy="0"/>
          <a:chOff x="0" y="0"/>
          <a:chExt cx="0" cy="0"/>
        </a:xfrm>
      </p:grpSpPr>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pic>
        <p:nvPicPr>
          <p:cNvPr id="4" name="Bild 3">
            <a:extLst>
              <a:ext uri="{FF2B5EF4-FFF2-40B4-BE49-F238E27FC236}">
                <a16:creationId xmlns:a16="http://schemas.microsoft.com/office/drawing/2014/main" id="{A59F5AF1-92AF-2428-2F89-D70BF78AFB76}"/>
              </a:ext>
            </a:extLst>
          </p:cNvPr>
          <p:cNvPicPr>
            <a:picLocks noChangeAspect="1"/>
          </p:cNvPicPr>
          <p:nvPr/>
        </p:nvPicPr>
        <p:blipFill>
          <a:blip>
            <a:extLst>
              <a:ext uri="{96DAC541-7B7A-43D3-8B79-37D633B846F1}">
                <asvg:svgBlip xmlns:asvg="http://schemas.microsoft.com/office/drawing/2016/SVG/main" r:embed="rId2"/>
              </a:ext>
            </a:extLst>
          </a:blip>
          <a:srcRect l="-352" t="23427" r="33546" b="-1994"/>
          <a:stretch/>
        </p:blipFill>
        <p:spPr>
          <a:xfrm>
            <a:off x="5607497" y="0"/>
            <a:ext cx="6584504" cy="5473370"/>
          </a:xfrm>
          <a:prstGeom prst="rect">
            <a:avLst/>
          </a:prstGeom>
        </p:spPr>
      </p:pic>
      <p:sp>
        <p:nvSpPr>
          <p:cNvPr id="2" name="Platshållare för text 27">
            <a:extLst>
              <a:ext uri="{FF2B5EF4-FFF2-40B4-BE49-F238E27FC236}">
                <a16:creationId xmlns:a16="http://schemas.microsoft.com/office/drawing/2014/main" id="{8F9523E0-C20C-A7A0-FA65-B1FD577A6814}"/>
              </a:ext>
            </a:extLst>
          </p:cNvPr>
          <p:cNvSpPr>
            <a:spLocks noGrp="1"/>
          </p:cNvSpPr>
          <p:nvPr>
            <p:ph type="body" sz="quarter" idx="15" hasCustomPrompt="1"/>
          </p:nvPr>
        </p:nvSpPr>
        <p:spPr>
          <a:xfrm>
            <a:off x="872270" y="2884319"/>
            <a:ext cx="5223730" cy="1429622"/>
          </a:xfrm>
          <a:prstGeom prst="rect">
            <a:avLst/>
          </a:prstGeom>
        </p:spPr>
        <p:txBody>
          <a:bodyPr wrap="square" anchor="t"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Kapitelnamn på</a:t>
            </a:r>
            <a:br>
              <a:rPr lang="sv-SE" dirty="0"/>
            </a:br>
            <a:r>
              <a:rPr lang="sv-SE" dirty="0"/>
              <a:t>max två rader</a:t>
            </a:r>
            <a:endParaRPr lang="en-GB" dirty="0"/>
          </a:p>
        </p:txBody>
      </p:sp>
      <p:pic>
        <p:nvPicPr>
          <p:cNvPr id="3" name="Bild 2">
            <a:extLst>
              <a:ext uri="{FF2B5EF4-FFF2-40B4-BE49-F238E27FC236}">
                <a16:creationId xmlns:a16="http://schemas.microsoft.com/office/drawing/2014/main" id="{E54AC8C8-D520-C8C3-B88E-09D3C89ACD34}"/>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35670754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Kapitelsida 3">
    <p:bg>
      <p:bgPr>
        <a:solidFill>
          <a:schemeClr val="accent2"/>
        </a:solidFill>
        <a:effectLst/>
      </p:bgPr>
    </p:bg>
    <p:spTree>
      <p:nvGrpSpPr>
        <p:cNvPr id="1" name=""/>
        <p:cNvGrpSpPr/>
        <p:nvPr/>
      </p:nvGrpSpPr>
      <p:grpSpPr>
        <a:xfrm>
          <a:off x="0" y="0"/>
          <a:ext cx="0" cy="0"/>
          <a:chOff x="0" y="0"/>
          <a:chExt cx="0" cy="0"/>
        </a:xfrm>
      </p:grpSpPr>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pic>
        <p:nvPicPr>
          <p:cNvPr id="4" name="Bild 3">
            <a:extLst>
              <a:ext uri="{FF2B5EF4-FFF2-40B4-BE49-F238E27FC236}">
                <a16:creationId xmlns:a16="http://schemas.microsoft.com/office/drawing/2014/main" id="{A59F5AF1-92AF-2428-2F89-D70BF78AFB76}"/>
              </a:ext>
            </a:extLst>
          </p:cNvPr>
          <p:cNvPicPr>
            <a:picLocks noChangeAspect="1"/>
          </p:cNvPicPr>
          <p:nvPr/>
        </p:nvPicPr>
        <p:blipFill>
          <a:blip>
            <a:extLst>
              <a:ext uri="{96DAC541-7B7A-43D3-8B79-37D633B846F1}">
                <asvg:svgBlip xmlns:asvg="http://schemas.microsoft.com/office/drawing/2016/SVG/main" r:embed="rId2"/>
              </a:ext>
            </a:extLst>
          </a:blip>
          <a:srcRect l="-352" t="23427" r="33546" b="-1994"/>
          <a:stretch/>
        </p:blipFill>
        <p:spPr>
          <a:xfrm>
            <a:off x="5607497" y="0"/>
            <a:ext cx="6584504" cy="5473370"/>
          </a:xfrm>
          <a:prstGeom prst="rect">
            <a:avLst/>
          </a:prstGeom>
        </p:spPr>
      </p:pic>
      <p:sp>
        <p:nvSpPr>
          <p:cNvPr id="2" name="Platshållare för text 27">
            <a:extLst>
              <a:ext uri="{FF2B5EF4-FFF2-40B4-BE49-F238E27FC236}">
                <a16:creationId xmlns:a16="http://schemas.microsoft.com/office/drawing/2014/main" id="{F8ABC5FB-33F0-1CCE-BD30-AA60B0A17724}"/>
              </a:ext>
            </a:extLst>
          </p:cNvPr>
          <p:cNvSpPr>
            <a:spLocks noGrp="1"/>
          </p:cNvSpPr>
          <p:nvPr>
            <p:ph type="body" sz="quarter" idx="15" hasCustomPrompt="1"/>
          </p:nvPr>
        </p:nvSpPr>
        <p:spPr>
          <a:xfrm>
            <a:off x="872270" y="2884319"/>
            <a:ext cx="5223730" cy="1429622"/>
          </a:xfrm>
          <a:prstGeom prst="rect">
            <a:avLst/>
          </a:prstGeom>
        </p:spPr>
        <p:txBody>
          <a:bodyPr wrap="square" anchor="t"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Kapitelnamn på</a:t>
            </a:r>
            <a:br>
              <a:rPr lang="sv-SE" dirty="0"/>
            </a:br>
            <a:r>
              <a:rPr lang="sv-SE" dirty="0"/>
              <a:t>max två rader</a:t>
            </a:r>
            <a:endParaRPr lang="en-GB" dirty="0"/>
          </a:p>
        </p:txBody>
      </p:sp>
      <p:pic>
        <p:nvPicPr>
          <p:cNvPr id="3" name="Bild 2">
            <a:extLst>
              <a:ext uri="{FF2B5EF4-FFF2-40B4-BE49-F238E27FC236}">
                <a16:creationId xmlns:a16="http://schemas.microsoft.com/office/drawing/2014/main" id="{EA5809F8-1900-58A1-7488-4E080B1F45C3}"/>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6135063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Kapitelsida 4">
    <p:bg>
      <p:bgPr>
        <a:solidFill>
          <a:schemeClr val="tx2"/>
        </a:solidFill>
        <a:effectLst/>
      </p:bgPr>
    </p:bg>
    <p:spTree>
      <p:nvGrpSpPr>
        <p:cNvPr id="1" name=""/>
        <p:cNvGrpSpPr/>
        <p:nvPr/>
      </p:nvGrpSpPr>
      <p:grpSpPr>
        <a:xfrm>
          <a:off x="0" y="0"/>
          <a:ext cx="0" cy="0"/>
          <a:chOff x="0" y="0"/>
          <a:chExt cx="0" cy="0"/>
        </a:xfrm>
      </p:grpSpPr>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pic>
        <p:nvPicPr>
          <p:cNvPr id="4" name="Bild 3">
            <a:extLst>
              <a:ext uri="{FF2B5EF4-FFF2-40B4-BE49-F238E27FC236}">
                <a16:creationId xmlns:a16="http://schemas.microsoft.com/office/drawing/2014/main" id="{A59F5AF1-92AF-2428-2F89-D70BF78AFB76}"/>
              </a:ext>
            </a:extLst>
          </p:cNvPr>
          <p:cNvPicPr>
            <a:picLocks noChangeAspect="1"/>
          </p:cNvPicPr>
          <p:nvPr/>
        </p:nvPicPr>
        <p:blipFill>
          <a:blip>
            <a:extLst>
              <a:ext uri="{96DAC541-7B7A-43D3-8B79-37D633B846F1}">
                <asvg:svgBlip xmlns:asvg="http://schemas.microsoft.com/office/drawing/2016/SVG/main" r:embed="rId2"/>
              </a:ext>
            </a:extLst>
          </a:blip>
          <a:srcRect l="-352" t="23427" r="33546" b="-1994"/>
          <a:stretch/>
        </p:blipFill>
        <p:spPr>
          <a:xfrm>
            <a:off x="5607497" y="0"/>
            <a:ext cx="6584504" cy="5473370"/>
          </a:xfrm>
          <a:prstGeom prst="rect">
            <a:avLst/>
          </a:prstGeom>
        </p:spPr>
      </p:pic>
      <p:sp>
        <p:nvSpPr>
          <p:cNvPr id="2" name="Platshållare för text 27">
            <a:extLst>
              <a:ext uri="{FF2B5EF4-FFF2-40B4-BE49-F238E27FC236}">
                <a16:creationId xmlns:a16="http://schemas.microsoft.com/office/drawing/2014/main" id="{615B3193-746A-3977-CD49-7F8BAE1370B5}"/>
              </a:ext>
            </a:extLst>
          </p:cNvPr>
          <p:cNvSpPr>
            <a:spLocks noGrp="1"/>
          </p:cNvSpPr>
          <p:nvPr>
            <p:ph type="body" sz="quarter" idx="15" hasCustomPrompt="1"/>
          </p:nvPr>
        </p:nvSpPr>
        <p:spPr>
          <a:xfrm>
            <a:off x="872270" y="2884319"/>
            <a:ext cx="5223730" cy="1429622"/>
          </a:xfrm>
          <a:prstGeom prst="rect">
            <a:avLst/>
          </a:prstGeom>
        </p:spPr>
        <p:txBody>
          <a:bodyPr wrap="square" anchor="t"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Kapitelnamn på</a:t>
            </a:r>
            <a:br>
              <a:rPr lang="sv-SE" dirty="0"/>
            </a:br>
            <a:r>
              <a:rPr lang="sv-SE" dirty="0"/>
              <a:t>max två rader</a:t>
            </a:r>
            <a:endParaRPr lang="en-GB" dirty="0"/>
          </a:p>
        </p:txBody>
      </p:sp>
      <p:pic>
        <p:nvPicPr>
          <p:cNvPr id="3" name="Bild 2">
            <a:extLst>
              <a:ext uri="{FF2B5EF4-FFF2-40B4-BE49-F238E27FC236}">
                <a16:creationId xmlns:a16="http://schemas.microsoft.com/office/drawing/2014/main" id="{25F3C80B-F82D-6B4D-3CDF-DF9BCAF7F46C}"/>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108577746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En spalt + grafik 1">
    <p:bg>
      <p:bgPr>
        <a:solidFill>
          <a:schemeClr val="tx2">
            <a:alpha val="10000"/>
          </a:scheme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2" name="Platshållare för innehåll 2">
            <a:extLst>
              <a:ext uri="{FF2B5EF4-FFF2-40B4-BE49-F238E27FC236}">
                <a16:creationId xmlns:a16="http://schemas.microsoft.com/office/drawing/2014/main" id="{EC4CECCC-1C3E-EB9B-C98D-61367CD538ED}"/>
              </a:ext>
            </a:extLst>
          </p:cNvPr>
          <p:cNvSpPr>
            <a:spLocks noGrp="1"/>
          </p:cNvSpPr>
          <p:nvPr>
            <p:ph idx="13"/>
          </p:nvPr>
        </p:nvSpPr>
        <p:spPr>
          <a:xfrm>
            <a:off x="6096000" y="549275"/>
            <a:ext cx="5256213" cy="5759450"/>
          </a:xfrm>
          <a:prstGeom prst="rect">
            <a:avLst/>
          </a:prstGeom>
        </p:spPr>
        <p:txBody>
          <a:bodyPr anchor="ctr" anchorCtr="0"/>
          <a:lstStyle>
            <a:lvl1pPr marL="0" indent="0" algn="ctr">
              <a:buNone/>
              <a:defRPr sz="1200">
                <a:noFill/>
              </a:defRPr>
            </a:lvl1pPr>
            <a:lvl2pPr marL="162000" indent="-162000">
              <a:buFont typeface="Arial" panose="020B0604020202020204" pitchFamily="34" charset="0"/>
              <a:buChar char="•"/>
              <a:defRPr sz="1200"/>
            </a:lvl2pPr>
            <a:lvl3pPr marL="162000" indent="-162000">
              <a:buFont typeface="Arial" panose="020B0604020202020204" pitchFamily="34" charset="0"/>
              <a:buChar char="•"/>
              <a:defRPr sz="1200"/>
            </a:lvl3pPr>
            <a:lvl4pPr marL="162000" indent="-162000">
              <a:buFont typeface="Arial" panose="020B0604020202020204" pitchFamily="34" charset="0"/>
              <a:buChar char="•"/>
              <a:defRPr sz="1200"/>
            </a:lvl4pPr>
            <a:lvl5pPr marL="162000" indent="-162000">
              <a:buFont typeface="Arial" panose="020B0604020202020204" pitchFamily="34" charset="0"/>
              <a:buChar char="•"/>
              <a:defRPr sz="1200"/>
            </a:lvl5pPr>
          </a:lstStyle>
          <a:p>
            <a:pPr lvl="0"/>
            <a:r>
              <a:rPr lang="sv-SE"/>
              <a:t>Klicka här för att ändra format på bakgrundstexten</a:t>
            </a:r>
          </a:p>
        </p:txBody>
      </p:sp>
      <p:sp>
        <p:nvSpPr>
          <p:cNvPr id="2" name="Rubrik 1">
            <a:extLst>
              <a:ext uri="{FF2B5EF4-FFF2-40B4-BE49-F238E27FC236}">
                <a16:creationId xmlns:a16="http://schemas.microsoft.com/office/drawing/2014/main" id="{39E53D78-27AE-9AAF-0B7E-F46173D8C2C9}"/>
              </a:ext>
            </a:extLst>
          </p:cNvPr>
          <p:cNvSpPr>
            <a:spLocks noGrp="1" noChangeAspect="1"/>
          </p:cNvSpPr>
          <p:nvPr>
            <p:ph type="title" hasCustomPrompt="1"/>
          </p:nvPr>
        </p:nvSpPr>
        <p:spPr>
          <a:xfrm>
            <a:off x="838198" y="1035795"/>
            <a:ext cx="4671349" cy="854517"/>
          </a:xfrm>
        </p:spPr>
        <p:txBody>
          <a:bodyPr anchor="b"/>
          <a:lstStyle>
            <a:lvl1pPr>
              <a:lnSpc>
                <a:spcPts val="3400"/>
              </a:lnSpc>
              <a:defRPr sz="3200" b="1">
                <a:solidFill>
                  <a:schemeClr val="accent1"/>
                </a:solidFill>
                <a:latin typeface="+mj-lt"/>
              </a:defRPr>
            </a:lvl1pPr>
          </a:lstStyle>
          <a:p>
            <a:r>
              <a:rPr lang="sv-SE" dirty="0"/>
              <a:t>Rubrik. Max två rader.</a:t>
            </a:r>
            <a:endParaRPr lang="en-GB" dirty="0"/>
          </a:p>
        </p:txBody>
      </p:sp>
      <p:sp>
        <p:nvSpPr>
          <p:cNvPr id="9" name="Platshållare för text 2">
            <a:extLst>
              <a:ext uri="{FF2B5EF4-FFF2-40B4-BE49-F238E27FC236}">
                <a16:creationId xmlns:a16="http://schemas.microsoft.com/office/drawing/2014/main" id="{4A8710B4-A47D-0A69-5A89-98BDECA1E21A}"/>
              </a:ext>
            </a:extLst>
          </p:cNvPr>
          <p:cNvSpPr>
            <a:spLocks noGrp="1"/>
          </p:cNvSpPr>
          <p:nvPr>
            <p:ph idx="1" hasCustomPrompt="1"/>
          </p:nvPr>
        </p:nvSpPr>
        <p:spPr>
          <a:xfrm>
            <a:off x="838198" y="2148007"/>
            <a:ext cx="4671349" cy="4160718"/>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pic>
        <p:nvPicPr>
          <p:cNvPr id="11" name="Bild 10">
            <a:extLst>
              <a:ext uri="{FF2B5EF4-FFF2-40B4-BE49-F238E27FC236}">
                <a16:creationId xmlns:a16="http://schemas.microsoft.com/office/drawing/2014/main" id="{D7DF67AD-4E0D-682D-0FDC-C66BD9B87E36}"/>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178888665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Kapitelsida 3">
    <p:bg>
      <p:bgPr>
        <a:solidFill>
          <a:schemeClr val="accent2"/>
        </a:solidFill>
        <a:effectLst/>
      </p:bgPr>
    </p:bg>
    <p:spTree>
      <p:nvGrpSpPr>
        <p:cNvPr id="1" name=""/>
        <p:cNvGrpSpPr/>
        <p:nvPr/>
      </p:nvGrpSpPr>
      <p:grpSpPr>
        <a:xfrm>
          <a:off x="0" y="0"/>
          <a:ext cx="0" cy="0"/>
          <a:chOff x="0" y="0"/>
          <a:chExt cx="0" cy="0"/>
        </a:xfrm>
      </p:grpSpPr>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pic>
        <p:nvPicPr>
          <p:cNvPr id="4" name="Bild 3">
            <a:extLst>
              <a:ext uri="{FF2B5EF4-FFF2-40B4-BE49-F238E27FC236}">
                <a16:creationId xmlns:a16="http://schemas.microsoft.com/office/drawing/2014/main" id="{A59F5AF1-92AF-2428-2F89-D70BF78AFB76}"/>
              </a:ext>
            </a:extLst>
          </p:cNvPr>
          <p:cNvPicPr>
            <a:picLocks noChangeAspect="1"/>
          </p:cNvPicPr>
          <p:nvPr/>
        </p:nvPicPr>
        <p:blipFill>
          <a:blip>
            <a:extLst>
              <a:ext uri="{96DAC541-7B7A-43D3-8B79-37D633B846F1}">
                <asvg:svgBlip xmlns:asvg="http://schemas.microsoft.com/office/drawing/2016/SVG/main" r:embed="rId2"/>
              </a:ext>
            </a:extLst>
          </a:blip>
          <a:srcRect l="-352" t="23427" r="33546" b="-1994"/>
          <a:stretch/>
        </p:blipFill>
        <p:spPr>
          <a:xfrm>
            <a:off x="5607497" y="0"/>
            <a:ext cx="6584504" cy="5473370"/>
          </a:xfrm>
          <a:prstGeom prst="rect">
            <a:avLst/>
          </a:prstGeom>
        </p:spPr>
      </p:pic>
      <p:sp>
        <p:nvSpPr>
          <p:cNvPr id="2" name="Platshållare för text 27">
            <a:extLst>
              <a:ext uri="{FF2B5EF4-FFF2-40B4-BE49-F238E27FC236}">
                <a16:creationId xmlns:a16="http://schemas.microsoft.com/office/drawing/2014/main" id="{F8ABC5FB-33F0-1CCE-BD30-AA60B0A17724}"/>
              </a:ext>
            </a:extLst>
          </p:cNvPr>
          <p:cNvSpPr>
            <a:spLocks noGrp="1"/>
          </p:cNvSpPr>
          <p:nvPr>
            <p:ph type="body" sz="quarter" idx="15" hasCustomPrompt="1"/>
          </p:nvPr>
        </p:nvSpPr>
        <p:spPr>
          <a:xfrm>
            <a:off x="872270" y="2884319"/>
            <a:ext cx="5223730" cy="1429622"/>
          </a:xfrm>
          <a:prstGeom prst="rect">
            <a:avLst/>
          </a:prstGeom>
        </p:spPr>
        <p:txBody>
          <a:bodyPr wrap="square" anchor="t"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Kapitelnamn på</a:t>
            </a:r>
            <a:br>
              <a:rPr lang="sv-SE" dirty="0"/>
            </a:br>
            <a:r>
              <a:rPr lang="sv-SE" dirty="0"/>
              <a:t>max två rader</a:t>
            </a:r>
            <a:endParaRPr lang="en-GB" dirty="0"/>
          </a:p>
        </p:txBody>
      </p:sp>
      <p:pic>
        <p:nvPicPr>
          <p:cNvPr id="3" name="Bild 2">
            <a:extLst>
              <a:ext uri="{FF2B5EF4-FFF2-40B4-BE49-F238E27FC236}">
                <a16:creationId xmlns:a16="http://schemas.microsoft.com/office/drawing/2014/main" id="{EA5809F8-1900-58A1-7488-4E080B1F45C3}"/>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37653082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En spalt + grafik 2">
    <p:bg>
      <p:bgPr>
        <a:solidFill>
          <a:schemeClr val="bg1">
            <a:alpha val="10000"/>
          </a:scheme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2" name="Platshållare för innehåll 2">
            <a:extLst>
              <a:ext uri="{FF2B5EF4-FFF2-40B4-BE49-F238E27FC236}">
                <a16:creationId xmlns:a16="http://schemas.microsoft.com/office/drawing/2014/main" id="{EC4CECCC-1C3E-EB9B-C98D-61367CD538ED}"/>
              </a:ext>
            </a:extLst>
          </p:cNvPr>
          <p:cNvSpPr>
            <a:spLocks noGrp="1"/>
          </p:cNvSpPr>
          <p:nvPr>
            <p:ph idx="13"/>
          </p:nvPr>
        </p:nvSpPr>
        <p:spPr>
          <a:xfrm>
            <a:off x="6096000" y="549275"/>
            <a:ext cx="5256213" cy="5759450"/>
          </a:xfrm>
          <a:prstGeom prst="rect">
            <a:avLst/>
          </a:prstGeom>
        </p:spPr>
        <p:txBody>
          <a:bodyPr anchor="ctr" anchorCtr="0"/>
          <a:lstStyle>
            <a:lvl1pPr marL="0" indent="0" algn="ctr">
              <a:buNone/>
              <a:defRPr sz="1200">
                <a:noFill/>
              </a:defRPr>
            </a:lvl1pPr>
            <a:lvl2pPr marL="162000" indent="-162000">
              <a:buFont typeface="Arial" panose="020B0604020202020204" pitchFamily="34" charset="0"/>
              <a:buChar char="•"/>
              <a:defRPr sz="1200"/>
            </a:lvl2pPr>
            <a:lvl3pPr marL="162000" indent="-162000">
              <a:buFont typeface="Arial" panose="020B0604020202020204" pitchFamily="34" charset="0"/>
              <a:buChar char="•"/>
              <a:defRPr sz="1200"/>
            </a:lvl3pPr>
            <a:lvl4pPr marL="162000" indent="-162000">
              <a:buFont typeface="Arial" panose="020B0604020202020204" pitchFamily="34" charset="0"/>
              <a:buChar char="•"/>
              <a:defRPr sz="1200"/>
            </a:lvl4pPr>
            <a:lvl5pPr marL="162000" indent="-162000">
              <a:buFont typeface="Arial" panose="020B0604020202020204" pitchFamily="34" charset="0"/>
              <a:buChar char="•"/>
              <a:defRPr sz="1200"/>
            </a:lvl5pPr>
          </a:lstStyle>
          <a:p>
            <a:pPr lvl="0"/>
            <a:r>
              <a:rPr lang="sv-SE"/>
              <a:t>Klicka här för att ändra format på bakgrundstexten</a:t>
            </a:r>
          </a:p>
        </p:txBody>
      </p:sp>
      <p:sp>
        <p:nvSpPr>
          <p:cNvPr id="4" name="Rubrik 1">
            <a:extLst>
              <a:ext uri="{FF2B5EF4-FFF2-40B4-BE49-F238E27FC236}">
                <a16:creationId xmlns:a16="http://schemas.microsoft.com/office/drawing/2014/main" id="{09097F90-1486-BAF8-785B-32ACA6145B30}"/>
              </a:ext>
            </a:extLst>
          </p:cNvPr>
          <p:cNvSpPr>
            <a:spLocks noGrp="1" noChangeAspect="1"/>
          </p:cNvSpPr>
          <p:nvPr>
            <p:ph type="title" hasCustomPrompt="1"/>
          </p:nvPr>
        </p:nvSpPr>
        <p:spPr>
          <a:xfrm>
            <a:off x="838198" y="1035795"/>
            <a:ext cx="4671349" cy="854517"/>
          </a:xfrm>
        </p:spPr>
        <p:txBody>
          <a:bodyPr anchor="b"/>
          <a:lstStyle>
            <a:lvl1pPr>
              <a:lnSpc>
                <a:spcPts val="3400"/>
              </a:lnSpc>
              <a:defRPr sz="3200" b="1">
                <a:solidFill>
                  <a:schemeClr val="accent1"/>
                </a:solidFill>
                <a:latin typeface="+mj-lt"/>
              </a:defRPr>
            </a:lvl1pPr>
          </a:lstStyle>
          <a:p>
            <a:r>
              <a:rPr lang="sv-SE" dirty="0"/>
              <a:t>Rubrik. Max två rader.</a:t>
            </a:r>
            <a:endParaRPr lang="en-GB" dirty="0"/>
          </a:p>
        </p:txBody>
      </p:sp>
      <p:sp>
        <p:nvSpPr>
          <p:cNvPr id="9" name="Platshållare för text 2">
            <a:extLst>
              <a:ext uri="{FF2B5EF4-FFF2-40B4-BE49-F238E27FC236}">
                <a16:creationId xmlns:a16="http://schemas.microsoft.com/office/drawing/2014/main" id="{29D8B49A-57C3-6374-AAA6-83C336DB7BD7}"/>
              </a:ext>
            </a:extLst>
          </p:cNvPr>
          <p:cNvSpPr>
            <a:spLocks noGrp="1"/>
          </p:cNvSpPr>
          <p:nvPr>
            <p:ph idx="1" hasCustomPrompt="1"/>
          </p:nvPr>
        </p:nvSpPr>
        <p:spPr>
          <a:xfrm>
            <a:off x="838198" y="2148007"/>
            <a:ext cx="4671349" cy="4160718"/>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pic>
        <p:nvPicPr>
          <p:cNvPr id="2" name="Bild 1">
            <a:extLst>
              <a:ext uri="{FF2B5EF4-FFF2-40B4-BE49-F238E27FC236}">
                <a16:creationId xmlns:a16="http://schemas.microsoft.com/office/drawing/2014/main" id="{3A781573-E4F5-44FF-0EFC-092F4262E6E6}"/>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290964758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En spalt + grafik 3">
    <p:bg>
      <p:bgPr>
        <a:solidFill>
          <a:schemeClr val="tx2"/>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7" name="Platshållare för innehåll 2">
            <a:extLst>
              <a:ext uri="{FF2B5EF4-FFF2-40B4-BE49-F238E27FC236}">
                <a16:creationId xmlns:a16="http://schemas.microsoft.com/office/drawing/2014/main" id="{96273E7B-FCE0-5639-40DF-197981B92905}"/>
              </a:ext>
            </a:extLst>
          </p:cNvPr>
          <p:cNvSpPr>
            <a:spLocks noGrp="1"/>
          </p:cNvSpPr>
          <p:nvPr>
            <p:ph idx="13"/>
          </p:nvPr>
        </p:nvSpPr>
        <p:spPr>
          <a:xfrm>
            <a:off x="6096000" y="549275"/>
            <a:ext cx="5256213" cy="5759450"/>
          </a:xfrm>
          <a:prstGeom prst="rect">
            <a:avLst/>
          </a:prstGeom>
        </p:spPr>
        <p:txBody>
          <a:bodyPr anchor="ctr" anchorCtr="0"/>
          <a:lstStyle>
            <a:lvl1pPr marL="0" indent="0" algn="ctr">
              <a:buNone/>
              <a:defRPr sz="1200">
                <a:solidFill>
                  <a:schemeClr val="bg1"/>
                </a:solidFill>
              </a:defRPr>
            </a:lvl1pPr>
            <a:lvl2pPr marL="162000" indent="-162000">
              <a:buFont typeface="Arial" panose="020B0604020202020204" pitchFamily="34" charset="0"/>
              <a:buChar char="•"/>
              <a:defRPr sz="1200"/>
            </a:lvl2pPr>
            <a:lvl3pPr marL="162000" indent="-162000">
              <a:buFont typeface="Arial" panose="020B0604020202020204" pitchFamily="34" charset="0"/>
              <a:buChar char="•"/>
              <a:defRPr sz="1200"/>
            </a:lvl3pPr>
            <a:lvl4pPr marL="162000" indent="-162000">
              <a:buFont typeface="Arial" panose="020B0604020202020204" pitchFamily="34" charset="0"/>
              <a:buChar char="•"/>
              <a:defRPr sz="1200"/>
            </a:lvl4pPr>
            <a:lvl5pPr marL="162000" indent="-162000">
              <a:buFont typeface="Arial" panose="020B0604020202020204" pitchFamily="34" charset="0"/>
              <a:buChar char="•"/>
              <a:defRPr sz="1200"/>
            </a:lvl5pPr>
          </a:lstStyle>
          <a:p>
            <a:pPr lvl="0"/>
            <a:r>
              <a:rPr lang="sv-SE"/>
              <a:t>Klicka här för att ändra format på bakgrundstexten</a:t>
            </a:r>
          </a:p>
        </p:txBody>
      </p:sp>
      <p:sp>
        <p:nvSpPr>
          <p:cNvPr id="2" name="Rubrik 1">
            <a:extLst>
              <a:ext uri="{FF2B5EF4-FFF2-40B4-BE49-F238E27FC236}">
                <a16:creationId xmlns:a16="http://schemas.microsoft.com/office/drawing/2014/main" id="{6C7D7304-3998-8823-FC41-96043A4AD17A}"/>
              </a:ext>
            </a:extLst>
          </p:cNvPr>
          <p:cNvSpPr>
            <a:spLocks noGrp="1" noChangeAspect="1"/>
          </p:cNvSpPr>
          <p:nvPr>
            <p:ph type="title" hasCustomPrompt="1"/>
          </p:nvPr>
        </p:nvSpPr>
        <p:spPr>
          <a:xfrm>
            <a:off x="838198" y="1035795"/>
            <a:ext cx="4671349" cy="854517"/>
          </a:xfrm>
        </p:spPr>
        <p:txBody>
          <a:bodyPr anchor="b"/>
          <a:lstStyle>
            <a:lvl1pPr>
              <a:lnSpc>
                <a:spcPts val="3400"/>
              </a:lnSpc>
              <a:defRPr sz="3200" b="1">
                <a:solidFill>
                  <a:schemeClr val="bg1"/>
                </a:solidFill>
                <a:latin typeface="+mj-lt"/>
              </a:defRPr>
            </a:lvl1pPr>
          </a:lstStyle>
          <a:p>
            <a:r>
              <a:rPr lang="sv-SE" dirty="0"/>
              <a:t>Rubrik. Max två rader.</a:t>
            </a:r>
            <a:endParaRPr lang="en-GB" dirty="0"/>
          </a:p>
        </p:txBody>
      </p:sp>
      <p:sp>
        <p:nvSpPr>
          <p:cNvPr id="4" name="Platshållare för text 2">
            <a:extLst>
              <a:ext uri="{FF2B5EF4-FFF2-40B4-BE49-F238E27FC236}">
                <a16:creationId xmlns:a16="http://schemas.microsoft.com/office/drawing/2014/main" id="{DF4808B6-03A3-C92A-317E-7BAD8444BB93}"/>
              </a:ext>
            </a:extLst>
          </p:cNvPr>
          <p:cNvSpPr>
            <a:spLocks noGrp="1"/>
          </p:cNvSpPr>
          <p:nvPr>
            <p:ph idx="1" hasCustomPrompt="1"/>
          </p:nvPr>
        </p:nvSpPr>
        <p:spPr>
          <a:xfrm>
            <a:off x="838198" y="2148007"/>
            <a:ext cx="4671349" cy="4160718"/>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bg1"/>
                </a:solidFill>
              </a:defRPr>
            </a:lvl1pPr>
            <a:lvl2pPr marL="432000" indent="-162000">
              <a:lnSpc>
                <a:spcPts val="3000"/>
              </a:lnSpc>
              <a:spcBef>
                <a:spcPts val="1200"/>
              </a:spcBef>
              <a:buFont typeface="Arial" panose="020B0604020202020204" pitchFamily="34" charset="0"/>
              <a:buChar char="•"/>
              <a:defRPr>
                <a:solidFill>
                  <a:schemeClr val="bg1"/>
                </a:solidFill>
              </a:defRPr>
            </a:lvl2pPr>
            <a:lvl3pPr marL="792000" indent="-162000">
              <a:lnSpc>
                <a:spcPts val="3000"/>
              </a:lnSpc>
              <a:spcBef>
                <a:spcPts val="1200"/>
              </a:spcBef>
              <a:buFont typeface="Arial" panose="020B0604020202020204" pitchFamily="34" charset="0"/>
              <a:buChar char="•"/>
              <a:defRPr>
                <a:solidFill>
                  <a:schemeClr val="bg1"/>
                </a:solidFill>
              </a:defRPr>
            </a:lvl3pPr>
          </a:lstStyle>
          <a:p>
            <a:pPr lvl="0"/>
            <a:r>
              <a:rPr lang="sv-SE" dirty="0"/>
              <a:t>Text</a:t>
            </a:r>
          </a:p>
          <a:p>
            <a:pPr lvl="1"/>
            <a:r>
              <a:rPr lang="sv-SE" dirty="0"/>
              <a:t>Nivå två</a:t>
            </a:r>
          </a:p>
          <a:p>
            <a:pPr lvl="2"/>
            <a:r>
              <a:rPr lang="sv-SE" dirty="0"/>
              <a:t>Nivå tre</a:t>
            </a:r>
          </a:p>
        </p:txBody>
      </p:sp>
      <p:pic>
        <p:nvPicPr>
          <p:cNvPr id="8" name="Bild 7">
            <a:extLst>
              <a:ext uri="{FF2B5EF4-FFF2-40B4-BE49-F238E27FC236}">
                <a16:creationId xmlns:a16="http://schemas.microsoft.com/office/drawing/2014/main" id="{9C5F2F2B-033D-9CF4-9DAA-888BF575301D}"/>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161650559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En spalt + dator">
    <p:bg>
      <p:bgPr>
        <a:solidFill>
          <a:schemeClr val="tx2">
            <a:alpha val="10000"/>
          </a:scheme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pic>
        <p:nvPicPr>
          <p:cNvPr id="4" name="Bildobjekt 3" descr="En bild som visar elektronik, bärbar dator, dator, Netbook&#10;&#10;Automatiskt genererad beskrivning">
            <a:extLst>
              <a:ext uri="{FF2B5EF4-FFF2-40B4-BE49-F238E27FC236}">
                <a16:creationId xmlns:a16="http://schemas.microsoft.com/office/drawing/2014/main" id="{84F7BB90-DE91-22BB-0DBD-534B9C3F378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8073" y="1090888"/>
            <a:ext cx="7315200" cy="5270500"/>
          </a:xfrm>
          <a:prstGeom prst="rect">
            <a:avLst/>
          </a:prstGeom>
        </p:spPr>
      </p:pic>
      <p:sp>
        <p:nvSpPr>
          <p:cNvPr id="9" name="Platshållare för bild 2">
            <a:extLst>
              <a:ext uri="{FF2B5EF4-FFF2-40B4-BE49-F238E27FC236}">
                <a16:creationId xmlns:a16="http://schemas.microsoft.com/office/drawing/2014/main" id="{345B9E71-7525-78DF-18B2-C3422F7A09E8}"/>
              </a:ext>
            </a:extLst>
          </p:cNvPr>
          <p:cNvSpPr>
            <a:spLocks noGrp="1"/>
          </p:cNvSpPr>
          <p:nvPr>
            <p:ph type="pic" idx="14" hasCustomPrompt="1"/>
          </p:nvPr>
        </p:nvSpPr>
        <p:spPr>
          <a:xfrm>
            <a:off x="1101322" y="1245406"/>
            <a:ext cx="5508702" cy="3713356"/>
          </a:xfrm>
          <a:prstGeom prst="roundRect">
            <a:avLst>
              <a:gd name="adj" fmla="val 1635"/>
            </a:avLst>
          </a:prstGeom>
        </p:spPr>
        <p:txBody>
          <a:bodyPr anchor="ctr"/>
          <a:lstStyle>
            <a:lvl1pPr marL="0" indent="0" algn="ctr">
              <a:lnSpc>
                <a:spcPts val="1900"/>
              </a:lnSpc>
              <a:buNone/>
              <a:defRPr sz="1600" b="0" u="none">
                <a:solidFill>
                  <a:schemeClr val="bg1"/>
                </a:solidFill>
                <a:latin typeface="Aptos" panose="020B00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sv-SE" dirty="0"/>
              <a:t>Klicka på ikonen för att lägga till en bild eller skärmklipp</a:t>
            </a:r>
          </a:p>
        </p:txBody>
      </p:sp>
      <p:sp>
        <p:nvSpPr>
          <p:cNvPr id="13" name="Platshållare för text 2">
            <a:extLst>
              <a:ext uri="{FF2B5EF4-FFF2-40B4-BE49-F238E27FC236}">
                <a16:creationId xmlns:a16="http://schemas.microsoft.com/office/drawing/2014/main" id="{DC13E22C-3E92-E3BF-5E9E-DCC28974C786}"/>
              </a:ext>
            </a:extLst>
          </p:cNvPr>
          <p:cNvSpPr>
            <a:spLocks noGrp="1"/>
          </p:cNvSpPr>
          <p:nvPr>
            <p:ph idx="1" hasCustomPrompt="1"/>
          </p:nvPr>
        </p:nvSpPr>
        <p:spPr>
          <a:xfrm>
            <a:off x="7629141" y="2362327"/>
            <a:ext cx="3610356" cy="3809873"/>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sp>
        <p:nvSpPr>
          <p:cNvPr id="2" name="Rubrik 1">
            <a:extLst>
              <a:ext uri="{FF2B5EF4-FFF2-40B4-BE49-F238E27FC236}">
                <a16:creationId xmlns:a16="http://schemas.microsoft.com/office/drawing/2014/main" id="{D14D7AFE-ADD2-8892-E58F-9FDAA562BAB9}"/>
              </a:ext>
            </a:extLst>
          </p:cNvPr>
          <p:cNvSpPr>
            <a:spLocks noGrp="1" noChangeAspect="1"/>
          </p:cNvSpPr>
          <p:nvPr>
            <p:ph type="title" hasCustomPrompt="1"/>
          </p:nvPr>
        </p:nvSpPr>
        <p:spPr>
          <a:xfrm>
            <a:off x="7641860" y="1250115"/>
            <a:ext cx="3610357" cy="854517"/>
          </a:xfrm>
        </p:spPr>
        <p:txBody>
          <a:bodyPr anchor="b"/>
          <a:lstStyle>
            <a:lvl1pPr>
              <a:lnSpc>
                <a:spcPts val="3400"/>
              </a:lnSpc>
              <a:defRPr sz="3200" b="1">
                <a:solidFill>
                  <a:schemeClr val="accent1"/>
                </a:solidFill>
                <a:latin typeface="+mj-lt"/>
              </a:defRPr>
            </a:lvl1pPr>
          </a:lstStyle>
          <a:p>
            <a:r>
              <a:rPr lang="sv-SE" dirty="0"/>
              <a:t>Rubrik. </a:t>
            </a:r>
            <a:br>
              <a:rPr lang="sv-SE" dirty="0"/>
            </a:br>
            <a:r>
              <a:rPr lang="sv-SE" dirty="0"/>
              <a:t>Max två rader.</a:t>
            </a:r>
            <a:endParaRPr lang="en-GB" dirty="0"/>
          </a:p>
        </p:txBody>
      </p:sp>
      <p:pic>
        <p:nvPicPr>
          <p:cNvPr id="3" name="Bild 2">
            <a:extLst>
              <a:ext uri="{FF2B5EF4-FFF2-40B4-BE49-F238E27FC236}">
                <a16:creationId xmlns:a16="http://schemas.microsoft.com/office/drawing/2014/main" id="{1FDA79A3-EB38-AD80-59D4-E4C51BD4F2FF}"/>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157217817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En spalt + foto 1">
    <p:bg>
      <p:bgPr>
        <a:solidFill>
          <a:schemeClr val="tx2">
            <a:alpha val="10000"/>
          </a:schemeClr>
        </a:solidFill>
        <a:effectLst/>
      </p:bgPr>
    </p:bg>
    <p:spTree>
      <p:nvGrpSpPr>
        <p:cNvPr id="1" name=""/>
        <p:cNvGrpSpPr/>
        <p:nvPr/>
      </p:nvGrpSpPr>
      <p:grpSpPr>
        <a:xfrm>
          <a:off x="0" y="0"/>
          <a:ext cx="0" cy="0"/>
          <a:chOff x="0" y="0"/>
          <a:chExt cx="0" cy="0"/>
        </a:xfrm>
      </p:grpSpPr>
      <p:sp>
        <p:nvSpPr>
          <p:cNvPr id="3" name="Platshållare för bild 2">
            <a:extLst>
              <a:ext uri="{FF2B5EF4-FFF2-40B4-BE49-F238E27FC236}">
                <a16:creationId xmlns:a16="http://schemas.microsoft.com/office/drawing/2014/main" id="{C9618674-4F15-F199-1C7F-35505A79C935}"/>
              </a:ext>
            </a:extLst>
          </p:cNvPr>
          <p:cNvSpPr>
            <a:spLocks noGrp="1"/>
          </p:cNvSpPr>
          <p:nvPr>
            <p:ph type="pic" idx="1" hasCustomPrompt="1"/>
          </p:nvPr>
        </p:nvSpPr>
        <p:spPr>
          <a:xfrm>
            <a:off x="6636661" y="1222118"/>
            <a:ext cx="4717139" cy="4716689"/>
          </a:xfrm>
          <a:prstGeom prst="roundRect">
            <a:avLst/>
          </a:prstGeom>
          <a:noFill/>
        </p:spPr>
        <p:txBody>
          <a:bodyPr anchor="ctr" anchorCtr="0"/>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a:t>Bild</a:t>
            </a:r>
          </a:p>
        </p:txBody>
      </p:sp>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1" name="Rubrik 1">
            <a:extLst>
              <a:ext uri="{FF2B5EF4-FFF2-40B4-BE49-F238E27FC236}">
                <a16:creationId xmlns:a16="http://schemas.microsoft.com/office/drawing/2014/main" id="{C47F1A5D-8915-4285-1A87-093A76CA5E92}"/>
              </a:ext>
            </a:extLst>
          </p:cNvPr>
          <p:cNvSpPr>
            <a:spLocks noGrp="1" noChangeAspect="1"/>
          </p:cNvSpPr>
          <p:nvPr>
            <p:ph type="title" hasCustomPrompt="1"/>
          </p:nvPr>
        </p:nvSpPr>
        <p:spPr>
          <a:xfrm>
            <a:off x="838198" y="1028311"/>
            <a:ext cx="5257802" cy="879708"/>
          </a:xfrm>
        </p:spPr>
        <p:txBody>
          <a:bodyPr anchor="b">
            <a:noAutofit/>
          </a:bodyPr>
          <a:lstStyle>
            <a:lvl1pPr>
              <a:lnSpc>
                <a:spcPts val="3400"/>
              </a:lnSpc>
              <a:defRPr sz="3200" b="1">
                <a:solidFill>
                  <a:schemeClr val="accent1"/>
                </a:solidFill>
                <a:latin typeface="+mj-lt"/>
              </a:defRPr>
            </a:lvl1pPr>
          </a:lstStyle>
          <a:p>
            <a:r>
              <a:rPr lang="sv-SE" dirty="0"/>
              <a:t>Rubrik. Max två rader.</a:t>
            </a:r>
            <a:endParaRPr lang="en-GB" dirty="0"/>
          </a:p>
        </p:txBody>
      </p:sp>
      <p:sp>
        <p:nvSpPr>
          <p:cNvPr id="12" name="Platshållare för text 2">
            <a:extLst>
              <a:ext uri="{FF2B5EF4-FFF2-40B4-BE49-F238E27FC236}">
                <a16:creationId xmlns:a16="http://schemas.microsoft.com/office/drawing/2014/main" id="{D3F4AA1E-61DF-0068-71B4-5DE9131C3F31}"/>
              </a:ext>
            </a:extLst>
          </p:cNvPr>
          <p:cNvSpPr>
            <a:spLocks noGrp="1"/>
          </p:cNvSpPr>
          <p:nvPr>
            <p:ph idx="13" hasCustomPrompt="1"/>
          </p:nvPr>
        </p:nvSpPr>
        <p:spPr>
          <a:xfrm>
            <a:off x="838198" y="2162294"/>
            <a:ext cx="5257802" cy="4027587"/>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pic>
        <p:nvPicPr>
          <p:cNvPr id="2" name="Bild 1">
            <a:extLst>
              <a:ext uri="{FF2B5EF4-FFF2-40B4-BE49-F238E27FC236}">
                <a16:creationId xmlns:a16="http://schemas.microsoft.com/office/drawing/2014/main" id="{8F2AD6B8-408E-7A4F-EC42-F086CA379D84}"/>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391310126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En spalt + foto 2">
    <p:bg>
      <p:bgPr>
        <a:solidFill>
          <a:schemeClr val="bg1">
            <a:alpha val="10000"/>
          </a:scheme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3" name="Platshållare för bild 2">
            <a:extLst>
              <a:ext uri="{FF2B5EF4-FFF2-40B4-BE49-F238E27FC236}">
                <a16:creationId xmlns:a16="http://schemas.microsoft.com/office/drawing/2014/main" id="{DC2AEEF8-80A8-4934-59DF-820B2E5BADCE}"/>
              </a:ext>
            </a:extLst>
          </p:cNvPr>
          <p:cNvSpPr>
            <a:spLocks noGrp="1"/>
          </p:cNvSpPr>
          <p:nvPr>
            <p:ph type="pic" idx="1" hasCustomPrompt="1"/>
          </p:nvPr>
        </p:nvSpPr>
        <p:spPr>
          <a:xfrm>
            <a:off x="6636661" y="1222118"/>
            <a:ext cx="4717139" cy="4716689"/>
          </a:xfrm>
          <a:prstGeom prst="roundRect">
            <a:avLst/>
          </a:prstGeom>
          <a:noFill/>
        </p:spPr>
        <p:txBody>
          <a:bodyPr anchor="ctr" anchorCtr="0"/>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a:t>Bild</a:t>
            </a:r>
          </a:p>
        </p:txBody>
      </p:sp>
      <p:sp>
        <p:nvSpPr>
          <p:cNvPr id="2" name="Rubrik 1">
            <a:extLst>
              <a:ext uri="{FF2B5EF4-FFF2-40B4-BE49-F238E27FC236}">
                <a16:creationId xmlns:a16="http://schemas.microsoft.com/office/drawing/2014/main" id="{C0922915-1974-68D8-6988-889436A2F0F5}"/>
              </a:ext>
            </a:extLst>
          </p:cNvPr>
          <p:cNvSpPr>
            <a:spLocks noGrp="1" noChangeAspect="1"/>
          </p:cNvSpPr>
          <p:nvPr>
            <p:ph type="title" hasCustomPrompt="1"/>
          </p:nvPr>
        </p:nvSpPr>
        <p:spPr>
          <a:xfrm>
            <a:off x="838198" y="1035795"/>
            <a:ext cx="5257802" cy="854517"/>
          </a:xfrm>
        </p:spPr>
        <p:txBody>
          <a:bodyPr anchor="b">
            <a:noAutofit/>
          </a:bodyPr>
          <a:lstStyle>
            <a:lvl1pPr>
              <a:lnSpc>
                <a:spcPts val="3400"/>
              </a:lnSpc>
              <a:defRPr sz="3200" b="1">
                <a:solidFill>
                  <a:schemeClr val="accent1"/>
                </a:solidFill>
                <a:latin typeface="+mj-lt"/>
              </a:defRPr>
            </a:lvl1pPr>
          </a:lstStyle>
          <a:p>
            <a:r>
              <a:rPr lang="sv-SE" dirty="0"/>
              <a:t>Rubrik. Max två rader.</a:t>
            </a:r>
            <a:endParaRPr lang="en-GB" dirty="0"/>
          </a:p>
        </p:txBody>
      </p:sp>
      <p:sp>
        <p:nvSpPr>
          <p:cNvPr id="9" name="Platshållare för text 2">
            <a:extLst>
              <a:ext uri="{FF2B5EF4-FFF2-40B4-BE49-F238E27FC236}">
                <a16:creationId xmlns:a16="http://schemas.microsoft.com/office/drawing/2014/main" id="{9E22F814-9754-C2E7-B083-D194ECD3261C}"/>
              </a:ext>
            </a:extLst>
          </p:cNvPr>
          <p:cNvSpPr>
            <a:spLocks noGrp="1"/>
          </p:cNvSpPr>
          <p:nvPr>
            <p:ph idx="14" hasCustomPrompt="1"/>
          </p:nvPr>
        </p:nvSpPr>
        <p:spPr>
          <a:xfrm>
            <a:off x="838198" y="2148006"/>
            <a:ext cx="5257802" cy="4027587"/>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pic>
        <p:nvPicPr>
          <p:cNvPr id="3" name="Bild 2">
            <a:extLst>
              <a:ext uri="{FF2B5EF4-FFF2-40B4-BE49-F238E27FC236}">
                <a16:creationId xmlns:a16="http://schemas.microsoft.com/office/drawing/2014/main" id="{AE4241B5-3AA2-49C1-D7A3-2BD9CBDED7BD}"/>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234057887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En spalt + foto 3">
    <p:bg>
      <p:bgPr>
        <a:solidFill>
          <a:schemeClr val="tx2"/>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3" name="Platshållare för bild 2">
            <a:extLst>
              <a:ext uri="{FF2B5EF4-FFF2-40B4-BE49-F238E27FC236}">
                <a16:creationId xmlns:a16="http://schemas.microsoft.com/office/drawing/2014/main" id="{9C64D58F-AF51-EB6A-31B1-D133EC7607C2}"/>
              </a:ext>
            </a:extLst>
          </p:cNvPr>
          <p:cNvSpPr>
            <a:spLocks noGrp="1"/>
          </p:cNvSpPr>
          <p:nvPr>
            <p:ph type="pic" idx="1" hasCustomPrompt="1"/>
          </p:nvPr>
        </p:nvSpPr>
        <p:spPr>
          <a:xfrm>
            <a:off x="6636661" y="1222118"/>
            <a:ext cx="4717139" cy="4716689"/>
          </a:xfrm>
          <a:prstGeom prst="roundRect">
            <a:avLst/>
          </a:prstGeom>
          <a:noFill/>
        </p:spPr>
        <p:txBody>
          <a:bodyPr anchor="ctr" anchorCtr="0"/>
          <a:lstStyle>
            <a:lvl1pPr marL="0" indent="0" algn="ctr">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a:t>Bild</a:t>
            </a:r>
          </a:p>
        </p:txBody>
      </p:sp>
      <p:sp>
        <p:nvSpPr>
          <p:cNvPr id="2" name="Rubrik 1">
            <a:extLst>
              <a:ext uri="{FF2B5EF4-FFF2-40B4-BE49-F238E27FC236}">
                <a16:creationId xmlns:a16="http://schemas.microsoft.com/office/drawing/2014/main" id="{62B6911C-F650-8D61-69AD-36E7547592CC}"/>
              </a:ext>
            </a:extLst>
          </p:cNvPr>
          <p:cNvSpPr>
            <a:spLocks noGrp="1" noChangeAspect="1"/>
          </p:cNvSpPr>
          <p:nvPr>
            <p:ph type="title" hasCustomPrompt="1"/>
          </p:nvPr>
        </p:nvSpPr>
        <p:spPr>
          <a:xfrm>
            <a:off x="838198" y="1035795"/>
            <a:ext cx="5257802" cy="854517"/>
          </a:xfrm>
        </p:spPr>
        <p:txBody>
          <a:bodyPr anchor="b">
            <a:noAutofit/>
          </a:bodyPr>
          <a:lstStyle>
            <a:lvl1pPr>
              <a:lnSpc>
                <a:spcPts val="3400"/>
              </a:lnSpc>
              <a:defRPr sz="3200" b="1">
                <a:solidFill>
                  <a:schemeClr val="bg1"/>
                </a:solidFill>
                <a:latin typeface="+mj-lt"/>
              </a:defRPr>
            </a:lvl1pPr>
          </a:lstStyle>
          <a:p>
            <a:r>
              <a:rPr lang="sv-SE" dirty="0"/>
              <a:t>Rubrik. Max två rader.</a:t>
            </a:r>
            <a:endParaRPr lang="en-GB" dirty="0"/>
          </a:p>
        </p:txBody>
      </p:sp>
      <p:sp>
        <p:nvSpPr>
          <p:cNvPr id="3" name="Platshållare för text 2">
            <a:extLst>
              <a:ext uri="{FF2B5EF4-FFF2-40B4-BE49-F238E27FC236}">
                <a16:creationId xmlns:a16="http://schemas.microsoft.com/office/drawing/2014/main" id="{E1E5E99E-A591-B314-EE67-ADD5CE8B0BBD}"/>
              </a:ext>
            </a:extLst>
          </p:cNvPr>
          <p:cNvSpPr>
            <a:spLocks noGrp="1"/>
          </p:cNvSpPr>
          <p:nvPr>
            <p:ph idx="13" hasCustomPrompt="1"/>
          </p:nvPr>
        </p:nvSpPr>
        <p:spPr>
          <a:xfrm>
            <a:off x="838198" y="2148006"/>
            <a:ext cx="5257802" cy="4027587"/>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bg1"/>
                </a:solidFill>
              </a:defRPr>
            </a:lvl1pPr>
            <a:lvl2pPr marL="432000" indent="-162000">
              <a:lnSpc>
                <a:spcPts val="3000"/>
              </a:lnSpc>
              <a:spcBef>
                <a:spcPts val="1200"/>
              </a:spcBef>
              <a:buFont typeface="Arial" panose="020B0604020202020204" pitchFamily="34" charset="0"/>
              <a:buChar char="•"/>
              <a:defRPr>
                <a:solidFill>
                  <a:schemeClr val="bg1"/>
                </a:solidFill>
              </a:defRPr>
            </a:lvl2pPr>
            <a:lvl3pPr marL="792000" indent="-162000">
              <a:lnSpc>
                <a:spcPts val="3000"/>
              </a:lnSpc>
              <a:spcBef>
                <a:spcPts val="1200"/>
              </a:spcBef>
              <a:buFont typeface="Arial" panose="020B0604020202020204" pitchFamily="34" charset="0"/>
              <a:buChar char="•"/>
              <a:defRPr>
                <a:solidFill>
                  <a:schemeClr val="bg1"/>
                </a:solidFill>
              </a:defRPr>
            </a:lvl3pPr>
          </a:lstStyle>
          <a:p>
            <a:pPr lvl="0"/>
            <a:r>
              <a:rPr lang="sv-SE" dirty="0"/>
              <a:t>Text</a:t>
            </a:r>
          </a:p>
          <a:p>
            <a:pPr lvl="1"/>
            <a:r>
              <a:rPr lang="sv-SE" dirty="0"/>
              <a:t>Nivå två</a:t>
            </a:r>
          </a:p>
          <a:p>
            <a:pPr lvl="2"/>
            <a:r>
              <a:rPr lang="sv-SE" dirty="0"/>
              <a:t>Nivå tre</a:t>
            </a:r>
          </a:p>
        </p:txBody>
      </p:sp>
      <p:pic>
        <p:nvPicPr>
          <p:cNvPr id="4" name="Bild 3">
            <a:extLst>
              <a:ext uri="{FF2B5EF4-FFF2-40B4-BE49-F238E27FC236}">
                <a16:creationId xmlns:a16="http://schemas.microsoft.com/office/drawing/2014/main" id="{8EDF4474-D53B-0210-CC1B-954E88DFBFD8}"/>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329998826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Två spalter 1">
    <p:bg>
      <p:bgPr>
        <a:solidFill>
          <a:schemeClr val="tx2">
            <a:alpha val="10000"/>
          </a:schemeClr>
        </a:solidFill>
        <a:effectLst/>
      </p:bgPr>
    </p:bg>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D4EBBC0A-642B-B4AE-1139-678A18A5C3CA}"/>
              </a:ext>
            </a:extLst>
          </p:cNvPr>
          <p:cNvSpPr>
            <a:spLocks noGrp="1" noChangeAspect="1"/>
          </p:cNvSpPr>
          <p:nvPr>
            <p:ph type="title" hasCustomPrompt="1"/>
          </p:nvPr>
        </p:nvSpPr>
        <p:spPr>
          <a:xfrm>
            <a:off x="838800" y="1035795"/>
            <a:ext cx="7771800" cy="848360"/>
          </a:xfrm>
        </p:spPr>
        <p:txBody>
          <a:bodyPr wrap="square" anchor="b"/>
          <a:lstStyle>
            <a:lvl1pPr>
              <a:lnSpc>
                <a:spcPts val="3400"/>
              </a:lnSpc>
              <a:defRPr sz="3200" b="1">
                <a:solidFill>
                  <a:schemeClr val="accent1"/>
                </a:solidFill>
                <a:latin typeface="+mj-lt"/>
              </a:defRPr>
            </a:lvl1pPr>
          </a:lstStyle>
          <a:p>
            <a:r>
              <a:rPr lang="sv-SE" dirty="0"/>
              <a:t>Rubrik. Max två rader.</a:t>
            </a:r>
            <a:endParaRPr lang="en-GB" dirty="0"/>
          </a:p>
        </p:txBody>
      </p:sp>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8" name="Platshållare för text 2">
            <a:extLst>
              <a:ext uri="{FF2B5EF4-FFF2-40B4-BE49-F238E27FC236}">
                <a16:creationId xmlns:a16="http://schemas.microsoft.com/office/drawing/2014/main" id="{97AEED9E-2071-0405-A350-355C235E32EE}"/>
              </a:ext>
            </a:extLst>
          </p:cNvPr>
          <p:cNvSpPr>
            <a:spLocks noGrp="1"/>
          </p:cNvSpPr>
          <p:nvPr>
            <p:ph idx="1" hasCustomPrompt="1"/>
          </p:nvPr>
        </p:nvSpPr>
        <p:spPr>
          <a:xfrm>
            <a:off x="838200" y="2148960"/>
            <a:ext cx="10191750" cy="3841574"/>
          </a:xfrm>
          <a:prstGeom prst="rect">
            <a:avLst/>
          </a:prstGeom>
        </p:spPr>
        <p:txBody>
          <a:bodyPr vert="horz" lIns="0" tIns="0" rIns="0" bIns="0" numCol="2" spcCol="360000" rtlCol="0">
            <a:noAutofit/>
          </a:bodyPr>
          <a:lstStyle>
            <a:lvl1pPr marL="162000" indent="-162000">
              <a:lnSpc>
                <a:spcPts val="3000"/>
              </a:lnSpc>
              <a:spcBef>
                <a:spcPts val="1200"/>
              </a:spcBef>
              <a:buFont typeface="Arial" panose="020B0604020202020204" pitchFamily="34" charset="0"/>
              <a:buChar char="•"/>
              <a:defRPr>
                <a:solidFill>
                  <a:schemeClr val="tx1"/>
                </a:solidFill>
              </a:defRPr>
            </a:lvl1pPr>
            <a:lvl2pPr marL="432000" indent="-162000">
              <a:lnSpc>
                <a:spcPts val="3000"/>
              </a:lnSpc>
              <a:spcBef>
                <a:spcPts val="1200"/>
              </a:spcBef>
              <a:buFont typeface="Arial" panose="020B0604020202020204" pitchFamily="34" charset="0"/>
              <a:buChar char="•"/>
              <a:defRPr>
                <a:solidFill>
                  <a:schemeClr val="tx1"/>
                </a:solidFill>
              </a:defRPr>
            </a:lvl2pPr>
            <a:lvl3pPr marL="792000" indent="-162000">
              <a:lnSpc>
                <a:spcPts val="3000"/>
              </a:lnSpc>
              <a:spcBef>
                <a:spcPts val="1200"/>
              </a:spcBef>
              <a:buFont typeface="Arial" panose="020B0604020202020204" pitchFamily="34" charset="0"/>
              <a:buChar char="•"/>
              <a:defRPr>
                <a:solidFill>
                  <a:schemeClr val="tx1"/>
                </a:solidFill>
              </a:defRPr>
            </a:lvl3pPr>
          </a:lstStyle>
          <a:p>
            <a:pPr lvl="0"/>
            <a:r>
              <a:rPr lang="sv-SE" dirty="0"/>
              <a:t>Text</a:t>
            </a:r>
          </a:p>
          <a:p>
            <a:pPr lvl="1"/>
            <a:r>
              <a:rPr lang="sv-SE" dirty="0"/>
              <a:t>Nivå två</a:t>
            </a:r>
          </a:p>
          <a:p>
            <a:pPr lvl="2"/>
            <a:r>
              <a:rPr lang="sv-SE" dirty="0"/>
              <a:t>Nivå tre</a:t>
            </a:r>
          </a:p>
        </p:txBody>
      </p:sp>
      <p:pic>
        <p:nvPicPr>
          <p:cNvPr id="3" name="Bild 2">
            <a:extLst>
              <a:ext uri="{FF2B5EF4-FFF2-40B4-BE49-F238E27FC236}">
                <a16:creationId xmlns:a16="http://schemas.microsoft.com/office/drawing/2014/main" id="{F504A852-51A7-7279-8196-4EA5FFA765F0}"/>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377609510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vå spalter 2">
    <p:bg>
      <p:bgPr>
        <a:solidFill>
          <a:schemeClr val="bg1">
            <a:alpha val="10000"/>
          </a:scheme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2" name="Rubrik 1">
            <a:extLst>
              <a:ext uri="{FF2B5EF4-FFF2-40B4-BE49-F238E27FC236}">
                <a16:creationId xmlns:a16="http://schemas.microsoft.com/office/drawing/2014/main" id="{AF0B0448-CC79-13A2-F052-C1257795F719}"/>
              </a:ext>
            </a:extLst>
          </p:cNvPr>
          <p:cNvSpPr>
            <a:spLocks noGrp="1" noChangeAspect="1"/>
          </p:cNvSpPr>
          <p:nvPr>
            <p:ph type="title" hasCustomPrompt="1"/>
          </p:nvPr>
        </p:nvSpPr>
        <p:spPr>
          <a:xfrm>
            <a:off x="838800" y="1035795"/>
            <a:ext cx="7771800" cy="848360"/>
          </a:xfrm>
        </p:spPr>
        <p:txBody>
          <a:bodyPr wrap="square" anchor="b"/>
          <a:lstStyle>
            <a:lvl1pPr>
              <a:lnSpc>
                <a:spcPts val="3400"/>
              </a:lnSpc>
              <a:defRPr sz="3200" b="1">
                <a:solidFill>
                  <a:schemeClr val="accent1"/>
                </a:solidFill>
                <a:latin typeface="+mj-lt"/>
              </a:defRPr>
            </a:lvl1pPr>
          </a:lstStyle>
          <a:p>
            <a:r>
              <a:rPr lang="sv-SE" dirty="0"/>
              <a:t>Rubrik. Max två rader.</a:t>
            </a:r>
            <a:endParaRPr lang="en-GB" dirty="0"/>
          </a:p>
        </p:txBody>
      </p:sp>
      <p:sp>
        <p:nvSpPr>
          <p:cNvPr id="8" name="Platshållare för text 2">
            <a:extLst>
              <a:ext uri="{FF2B5EF4-FFF2-40B4-BE49-F238E27FC236}">
                <a16:creationId xmlns:a16="http://schemas.microsoft.com/office/drawing/2014/main" id="{C4F64493-8E1C-7C09-0419-544DE38876A8}"/>
              </a:ext>
            </a:extLst>
          </p:cNvPr>
          <p:cNvSpPr>
            <a:spLocks noGrp="1"/>
          </p:cNvSpPr>
          <p:nvPr>
            <p:ph idx="1" hasCustomPrompt="1"/>
          </p:nvPr>
        </p:nvSpPr>
        <p:spPr>
          <a:xfrm>
            <a:off x="838200" y="2148960"/>
            <a:ext cx="10191750" cy="3841574"/>
          </a:xfrm>
          <a:prstGeom prst="rect">
            <a:avLst/>
          </a:prstGeom>
        </p:spPr>
        <p:txBody>
          <a:bodyPr vert="horz" lIns="0" tIns="0" rIns="0" bIns="0" numCol="2" spcCol="360000" rtlCol="0">
            <a:noAutofit/>
          </a:bodyPr>
          <a:lstStyle>
            <a:lvl1pPr marL="162000" indent="-162000">
              <a:lnSpc>
                <a:spcPts val="3000"/>
              </a:lnSpc>
              <a:spcBef>
                <a:spcPts val="1200"/>
              </a:spcBef>
              <a:buFont typeface="Arial" panose="020B0604020202020204" pitchFamily="34" charset="0"/>
              <a:buChar char="•"/>
              <a:defRPr>
                <a:solidFill>
                  <a:schemeClr val="tx1"/>
                </a:solidFill>
              </a:defRPr>
            </a:lvl1pPr>
            <a:lvl2pPr marL="432000" indent="-162000">
              <a:lnSpc>
                <a:spcPts val="3000"/>
              </a:lnSpc>
              <a:spcBef>
                <a:spcPts val="1200"/>
              </a:spcBef>
              <a:buFont typeface="Arial" panose="020B0604020202020204" pitchFamily="34" charset="0"/>
              <a:buChar char="•"/>
              <a:defRPr>
                <a:solidFill>
                  <a:schemeClr val="tx1"/>
                </a:solidFill>
              </a:defRPr>
            </a:lvl2pPr>
            <a:lvl3pPr marL="792000" indent="-162000">
              <a:lnSpc>
                <a:spcPts val="3000"/>
              </a:lnSpc>
              <a:spcBef>
                <a:spcPts val="1200"/>
              </a:spcBef>
              <a:buFont typeface="Arial" panose="020B0604020202020204" pitchFamily="34" charset="0"/>
              <a:buChar char="•"/>
              <a:defRPr>
                <a:solidFill>
                  <a:schemeClr val="tx1"/>
                </a:solidFill>
              </a:defRPr>
            </a:lvl3pPr>
          </a:lstStyle>
          <a:p>
            <a:pPr lvl="0"/>
            <a:r>
              <a:rPr lang="sv-SE" dirty="0"/>
              <a:t>Text</a:t>
            </a:r>
          </a:p>
          <a:p>
            <a:pPr lvl="1"/>
            <a:r>
              <a:rPr lang="sv-SE" dirty="0"/>
              <a:t>Nivå två</a:t>
            </a:r>
          </a:p>
          <a:p>
            <a:pPr lvl="2"/>
            <a:r>
              <a:rPr lang="sv-SE" dirty="0"/>
              <a:t>Nivå tre</a:t>
            </a:r>
          </a:p>
        </p:txBody>
      </p:sp>
      <p:pic>
        <p:nvPicPr>
          <p:cNvPr id="3" name="Bild 2">
            <a:extLst>
              <a:ext uri="{FF2B5EF4-FFF2-40B4-BE49-F238E27FC236}">
                <a16:creationId xmlns:a16="http://schemas.microsoft.com/office/drawing/2014/main" id="{4612A52E-1D86-3AEC-C5F2-7A04CAD69BEC}"/>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427102629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Två spalter 3">
    <p:bg>
      <p:bgPr>
        <a:solidFill>
          <a:schemeClr val="tx2"/>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4" name="Rubrik 1">
            <a:extLst>
              <a:ext uri="{FF2B5EF4-FFF2-40B4-BE49-F238E27FC236}">
                <a16:creationId xmlns:a16="http://schemas.microsoft.com/office/drawing/2014/main" id="{417B162B-ADEE-5B8E-614F-527891A9BB26}"/>
              </a:ext>
            </a:extLst>
          </p:cNvPr>
          <p:cNvSpPr>
            <a:spLocks noGrp="1" noChangeAspect="1"/>
          </p:cNvSpPr>
          <p:nvPr>
            <p:ph type="title" hasCustomPrompt="1"/>
          </p:nvPr>
        </p:nvSpPr>
        <p:spPr>
          <a:xfrm>
            <a:off x="838800" y="1035795"/>
            <a:ext cx="7771800" cy="848360"/>
          </a:xfrm>
        </p:spPr>
        <p:txBody>
          <a:bodyPr wrap="square" anchor="b"/>
          <a:lstStyle>
            <a:lvl1pPr>
              <a:lnSpc>
                <a:spcPts val="3400"/>
              </a:lnSpc>
              <a:defRPr sz="3200" b="1">
                <a:solidFill>
                  <a:schemeClr val="bg1"/>
                </a:solidFill>
                <a:latin typeface="+mj-lt"/>
              </a:defRPr>
            </a:lvl1pPr>
          </a:lstStyle>
          <a:p>
            <a:r>
              <a:rPr lang="sv-SE" dirty="0"/>
              <a:t>Rubrik. Max två rader.</a:t>
            </a:r>
            <a:endParaRPr lang="en-GB" dirty="0"/>
          </a:p>
        </p:txBody>
      </p:sp>
      <p:sp>
        <p:nvSpPr>
          <p:cNvPr id="8" name="Platshållare för text 2">
            <a:extLst>
              <a:ext uri="{FF2B5EF4-FFF2-40B4-BE49-F238E27FC236}">
                <a16:creationId xmlns:a16="http://schemas.microsoft.com/office/drawing/2014/main" id="{7EC53F62-1902-464F-B4A3-C75B1BF4D21C}"/>
              </a:ext>
            </a:extLst>
          </p:cNvPr>
          <p:cNvSpPr>
            <a:spLocks noGrp="1"/>
          </p:cNvSpPr>
          <p:nvPr>
            <p:ph idx="1" hasCustomPrompt="1"/>
          </p:nvPr>
        </p:nvSpPr>
        <p:spPr>
          <a:xfrm>
            <a:off x="838200" y="2148960"/>
            <a:ext cx="10191750" cy="3841574"/>
          </a:xfrm>
          <a:prstGeom prst="rect">
            <a:avLst/>
          </a:prstGeom>
        </p:spPr>
        <p:txBody>
          <a:bodyPr vert="horz" lIns="0" tIns="0" rIns="0" bIns="0" numCol="2" spcCol="360000" rtlCol="0">
            <a:noAutofit/>
          </a:bodyPr>
          <a:lstStyle>
            <a:lvl1pPr marL="162000" indent="-162000">
              <a:lnSpc>
                <a:spcPts val="3000"/>
              </a:lnSpc>
              <a:spcBef>
                <a:spcPts val="1200"/>
              </a:spcBef>
              <a:buFont typeface="Arial" panose="020B0604020202020204" pitchFamily="34" charset="0"/>
              <a:buChar char="•"/>
              <a:defRPr>
                <a:solidFill>
                  <a:schemeClr val="bg1"/>
                </a:solidFill>
              </a:defRPr>
            </a:lvl1pPr>
            <a:lvl2pPr marL="432000" indent="-162000">
              <a:lnSpc>
                <a:spcPts val="3000"/>
              </a:lnSpc>
              <a:spcBef>
                <a:spcPts val="1200"/>
              </a:spcBef>
              <a:buFont typeface="Arial" panose="020B0604020202020204" pitchFamily="34" charset="0"/>
              <a:buChar char="•"/>
              <a:defRPr>
                <a:solidFill>
                  <a:schemeClr val="bg1"/>
                </a:solidFill>
              </a:defRPr>
            </a:lvl2pPr>
            <a:lvl3pPr marL="792000" indent="-162000">
              <a:lnSpc>
                <a:spcPts val="3000"/>
              </a:lnSpc>
              <a:spcBef>
                <a:spcPts val="1200"/>
              </a:spcBef>
              <a:buFont typeface="Arial" panose="020B0604020202020204" pitchFamily="34" charset="0"/>
              <a:buChar char="•"/>
              <a:defRPr>
                <a:solidFill>
                  <a:schemeClr val="bg1"/>
                </a:solidFill>
              </a:defRPr>
            </a:lvl3pPr>
          </a:lstStyle>
          <a:p>
            <a:pPr lvl="0"/>
            <a:r>
              <a:rPr lang="sv-SE" dirty="0"/>
              <a:t>Text</a:t>
            </a:r>
          </a:p>
          <a:p>
            <a:pPr lvl="1"/>
            <a:r>
              <a:rPr lang="sv-SE" dirty="0"/>
              <a:t>Nivå två</a:t>
            </a:r>
          </a:p>
          <a:p>
            <a:pPr lvl="2"/>
            <a:r>
              <a:rPr lang="sv-SE" dirty="0"/>
              <a:t>Nivå tre</a:t>
            </a:r>
          </a:p>
        </p:txBody>
      </p:sp>
      <p:pic>
        <p:nvPicPr>
          <p:cNvPr id="2" name="Bild 1">
            <a:extLst>
              <a:ext uri="{FF2B5EF4-FFF2-40B4-BE49-F238E27FC236}">
                <a16:creationId xmlns:a16="http://schemas.microsoft.com/office/drawing/2014/main" id="{BD352B0C-D83D-7E48-E1E9-95B9288731B2}"/>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285716766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Uppmärksamhet">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2" name="Rubrik 1">
            <a:extLst>
              <a:ext uri="{FF2B5EF4-FFF2-40B4-BE49-F238E27FC236}">
                <a16:creationId xmlns:a16="http://schemas.microsoft.com/office/drawing/2014/main" id="{D4EBBC0A-642B-B4AE-1139-678A18A5C3CA}"/>
              </a:ext>
            </a:extLst>
          </p:cNvPr>
          <p:cNvSpPr>
            <a:spLocks noGrp="1" noChangeAspect="1"/>
          </p:cNvSpPr>
          <p:nvPr>
            <p:ph type="title" hasCustomPrompt="1"/>
          </p:nvPr>
        </p:nvSpPr>
        <p:spPr>
          <a:xfrm>
            <a:off x="2560948" y="2038546"/>
            <a:ext cx="7070104" cy="2780907"/>
          </a:xfrm>
        </p:spPr>
        <p:txBody>
          <a:bodyPr anchor="ctr" anchorCtr="0"/>
          <a:lstStyle>
            <a:lvl1pPr algn="ctr">
              <a:lnSpc>
                <a:spcPts val="3400"/>
              </a:lnSpc>
              <a:defRPr sz="2800" b="1">
                <a:solidFill>
                  <a:schemeClr val="bg1"/>
                </a:solidFill>
                <a:latin typeface="+mj-lt"/>
              </a:defRPr>
            </a:lvl1pPr>
          </a:lstStyle>
          <a:p>
            <a:r>
              <a:rPr lang="sv-SE" dirty="0"/>
              <a:t>Klicka här för att skriva din text</a:t>
            </a:r>
            <a:endParaRPr lang="en-GB" dirty="0"/>
          </a:p>
        </p:txBody>
      </p:sp>
      <p:pic>
        <p:nvPicPr>
          <p:cNvPr id="9" name="Bild 8">
            <a:extLst>
              <a:ext uri="{FF2B5EF4-FFF2-40B4-BE49-F238E27FC236}">
                <a16:creationId xmlns:a16="http://schemas.microsoft.com/office/drawing/2014/main" id="{2A0F5F71-656A-414B-9D66-3BDE0CD87A24}"/>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10890785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Kapitelsida 4">
    <p:bg>
      <p:bgPr>
        <a:solidFill>
          <a:schemeClr val="tx2"/>
        </a:solidFill>
        <a:effectLst/>
      </p:bgPr>
    </p:bg>
    <p:spTree>
      <p:nvGrpSpPr>
        <p:cNvPr id="1" name=""/>
        <p:cNvGrpSpPr/>
        <p:nvPr/>
      </p:nvGrpSpPr>
      <p:grpSpPr>
        <a:xfrm>
          <a:off x="0" y="0"/>
          <a:ext cx="0" cy="0"/>
          <a:chOff x="0" y="0"/>
          <a:chExt cx="0" cy="0"/>
        </a:xfrm>
      </p:grpSpPr>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a:p>
        </p:txBody>
      </p:sp>
      <p:pic>
        <p:nvPicPr>
          <p:cNvPr id="4" name="Bild 3">
            <a:extLst>
              <a:ext uri="{FF2B5EF4-FFF2-40B4-BE49-F238E27FC236}">
                <a16:creationId xmlns:a16="http://schemas.microsoft.com/office/drawing/2014/main" id="{A59F5AF1-92AF-2428-2F89-D70BF78AFB76}"/>
              </a:ext>
            </a:extLst>
          </p:cNvPr>
          <p:cNvPicPr>
            <a:picLocks noChangeAspect="1"/>
          </p:cNvPicPr>
          <p:nvPr/>
        </p:nvPicPr>
        <p:blipFill>
          <a:blip>
            <a:extLst>
              <a:ext uri="{96DAC541-7B7A-43D3-8B79-37D633B846F1}">
                <asvg:svgBlip xmlns:asvg="http://schemas.microsoft.com/office/drawing/2016/SVG/main" r:embed="rId2"/>
              </a:ext>
            </a:extLst>
          </a:blip>
          <a:srcRect l="-352" t="23427" r="33546" b="-1994"/>
          <a:stretch/>
        </p:blipFill>
        <p:spPr>
          <a:xfrm>
            <a:off x="5607497" y="0"/>
            <a:ext cx="6584504" cy="5473370"/>
          </a:xfrm>
          <a:prstGeom prst="rect">
            <a:avLst/>
          </a:prstGeom>
        </p:spPr>
      </p:pic>
      <p:sp>
        <p:nvSpPr>
          <p:cNvPr id="2" name="Platshållare för text 27">
            <a:extLst>
              <a:ext uri="{FF2B5EF4-FFF2-40B4-BE49-F238E27FC236}">
                <a16:creationId xmlns:a16="http://schemas.microsoft.com/office/drawing/2014/main" id="{615B3193-746A-3977-CD49-7F8BAE1370B5}"/>
              </a:ext>
            </a:extLst>
          </p:cNvPr>
          <p:cNvSpPr>
            <a:spLocks noGrp="1"/>
          </p:cNvSpPr>
          <p:nvPr>
            <p:ph type="body" sz="quarter" idx="15" hasCustomPrompt="1"/>
          </p:nvPr>
        </p:nvSpPr>
        <p:spPr>
          <a:xfrm>
            <a:off x="872270" y="2884319"/>
            <a:ext cx="5223730" cy="1429622"/>
          </a:xfrm>
          <a:prstGeom prst="rect">
            <a:avLst/>
          </a:prstGeom>
        </p:spPr>
        <p:txBody>
          <a:bodyPr wrap="square" anchor="t" anchorCtr="0">
            <a:noAutofit/>
          </a:bodyPr>
          <a:lstStyle>
            <a:lvl1pPr marL="0" indent="0">
              <a:lnSpc>
                <a:spcPts val="5500"/>
              </a:lnSpc>
              <a:spcBef>
                <a:spcPts val="0"/>
              </a:spcBef>
              <a:spcAft>
                <a:spcPts val="0"/>
              </a:spcAft>
              <a:buNone/>
              <a:tabLst>
                <a:tab pos="4127500" algn="l"/>
              </a:tabLst>
              <a:defRPr sz="5500" b="1">
                <a:solidFill>
                  <a:schemeClr val="bg1"/>
                </a:solidFill>
                <a:latin typeface="+mj-lt"/>
              </a:defRPr>
            </a:lvl1pPr>
            <a:lvl2pPr marL="0" indent="0">
              <a:lnSpc>
                <a:spcPts val="5800"/>
              </a:lnSpc>
              <a:spcBef>
                <a:spcPts val="0"/>
              </a:spcBef>
              <a:spcAft>
                <a:spcPts val="0"/>
              </a:spcAft>
              <a:buFont typeface="Arial" panose="020B0604020202020204" pitchFamily="34" charset="0"/>
              <a:buNone/>
              <a:defRPr sz="6300" b="1">
                <a:solidFill>
                  <a:schemeClr val="bg1"/>
                </a:solidFill>
                <a:latin typeface="+mj-lt"/>
              </a:defRPr>
            </a:lvl2pPr>
            <a:lvl3pPr marL="0" indent="0">
              <a:lnSpc>
                <a:spcPts val="5800"/>
              </a:lnSpc>
              <a:spcBef>
                <a:spcPts val="0"/>
              </a:spcBef>
              <a:spcAft>
                <a:spcPts val="0"/>
              </a:spcAft>
              <a:buFont typeface="Arial" panose="020B0604020202020204" pitchFamily="34" charset="0"/>
              <a:buNone/>
              <a:defRPr sz="6300" b="1">
                <a:solidFill>
                  <a:schemeClr val="bg1"/>
                </a:solidFill>
                <a:latin typeface="+mj-lt"/>
              </a:defRPr>
            </a:lvl3pPr>
            <a:lvl4pPr marL="0" indent="0">
              <a:lnSpc>
                <a:spcPts val="5800"/>
              </a:lnSpc>
              <a:spcBef>
                <a:spcPts val="0"/>
              </a:spcBef>
              <a:spcAft>
                <a:spcPts val="0"/>
              </a:spcAft>
              <a:buFont typeface="Arial" panose="020B0604020202020204" pitchFamily="34" charset="0"/>
              <a:buNone/>
              <a:defRPr sz="6300" b="1">
                <a:solidFill>
                  <a:schemeClr val="bg1"/>
                </a:solidFill>
                <a:latin typeface="+mj-lt"/>
              </a:defRPr>
            </a:lvl4pPr>
            <a:lvl5pPr marL="0" indent="0">
              <a:lnSpc>
                <a:spcPts val="5800"/>
              </a:lnSpc>
              <a:spcBef>
                <a:spcPts val="0"/>
              </a:spcBef>
              <a:spcAft>
                <a:spcPts val="0"/>
              </a:spcAft>
              <a:buFont typeface="Arial" panose="020B0604020202020204" pitchFamily="34" charset="0"/>
              <a:buNone/>
              <a:defRPr sz="6300" b="1">
                <a:solidFill>
                  <a:schemeClr val="bg1"/>
                </a:solidFill>
                <a:latin typeface="+mj-lt"/>
              </a:defRPr>
            </a:lvl5pPr>
          </a:lstStyle>
          <a:p>
            <a:pPr lvl="0"/>
            <a:r>
              <a:rPr lang="sv-SE" dirty="0"/>
              <a:t>Kapitelnamn på</a:t>
            </a:r>
            <a:br>
              <a:rPr lang="sv-SE" dirty="0"/>
            </a:br>
            <a:r>
              <a:rPr lang="sv-SE" dirty="0"/>
              <a:t>max två rader</a:t>
            </a:r>
            <a:endParaRPr lang="en-GB" dirty="0"/>
          </a:p>
        </p:txBody>
      </p:sp>
      <p:pic>
        <p:nvPicPr>
          <p:cNvPr id="3" name="Bild 2">
            <a:extLst>
              <a:ext uri="{FF2B5EF4-FFF2-40B4-BE49-F238E27FC236}">
                <a16:creationId xmlns:a16="http://schemas.microsoft.com/office/drawing/2014/main" id="{25F3C80B-F82D-6B4D-3CDF-DF9BCAF7F46C}"/>
              </a:ext>
            </a:extLst>
          </p:cNvPr>
          <p:cNvPicPr>
            <a:picLocks noChangeAspect="1"/>
          </p:cNvPicPr>
          <p:nvPr/>
        </p:nvPicPr>
        <p:blipFill>
          <a:blip>
            <a:extLst>
              <a:ext uri="{96DAC541-7B7A-43D3-8B79-37D633B846F1}">
                <asvg:svgBlip xmlns:asvg="http://schemas.microsoft.com/office/drawing/2016/SVG/main" r:embed="rId3"/>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7784526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Bildsida med logo">
    <p:bg>
      <p:bgPr>
        <a:solidFill>
          <a:schemeClr val="bg1"/>
        </a:solidFill>
        <a:effectLst/>
      </p:bgPr>
    </p:bg>
    <p:spTree>
      <p:nvGrpSpPr>
        <p:cNvPr id="1" name=""/>
        <p:cNvGrpSpPr/>
        <p:nvPr/>
      </p:nvGrpSpPr>
      <p:grpSpPr>
        <a:xfrm>
          <a:off x="0" y="0"/>
          <a:ext cx="0" cy="0"/>
          <a:chOff x="0" y="0"/>
          <a:chExt cx="0" cy="0"/>
        </a:xfrm>
      </p:grpSpPr>
      <p:sp>
        <p:nvSpPr>
          <p:cNvPr id="98" name="Platshållare för bild 97">
            <a:extLst>
              <a:ext uri="{FF2B5EF4-FFF2-40B4-BE49-F238E27FC236}">
                <a16:creationId xmlns:a16="http://schemas.microsoft.com/office/drawing/2014/main" id="{7CCECCD6-AA63-70E7-766C-B0278B64140E}"/>
              </a:ext>
            </a:extLst>
          </p:cNvPr>
          <p:cNvSpPr>
            <a:spLocks noGrp="1"/>
          </p:cNvSpPr>
          <p:nvPr>
            <p:ph type="pic" sz="quarter" idx="13"/>
          </p:nvPr>
        </p:nvSpPr>
        <p:spPr>
          <a:xfrm>
            <a:off x="4" y="2"/>
            <a:ext cx="12191997" cy="6857998"/>
          </a:xfrm>
          <a:custGeom>
            <a:avLst/>
            <a:gdLst>
              <a:gd name="connsiteX0" fmla="*/ 546395 w 12191997"/>
              <a:gd name="connsiteY0" fmla="*/ 627482 h 6857998"/>
              <a:gd name="connsiteX1" fmla="*/ 546395 w 12191997"/>
              <a:gd name="connsiteY1" fmla="*/ 634909 h 6857998"/>
              <a:gd name="connsiteX2" fmla="*/ 656628 w 12191997"/>
              <a:gd name="connsiteY2" fmla="*/ 715711 h 6857998"/>
              <a:gd name="connsiteX3" fmla="*/ 767089 w 12191997"/>
              <a:gd name="connsiteY3" fmla="*/ 634909 h 6857998"/>
              <a:gd name="connsiteX4" fmla="*/ 767089 w 12191997"/>
              <a:gd name="connsiteY4" fmla="*/ 627482 h 6857998"/>
              <a:gd name="connsiteX5" fmla="*/ 766864 w 12191997"/>
              <a:gd name="connsiteY5" fmla="*/ 627482 h 6857998"/>
              <a:gd name="connsiteX6" fmla="*/ 656628 w 12191997"/>
              <a:gd name="connsiteY6" fmla="*/ 691403 h 6857998"/>
              <a:gd name="connsiteX7" fmla="*/ 546395 w 12191997"/>
              <a:gd name="connsiteY7" fmla="*/ 627482 h 6857998"/>
              <a:gd name="connsiteX8" fmla="*/ 1798198 w 12191997"/>
              <a:gd name="connsiteY8" fmla="*/ 615554 h 6857998"/>
              <a:gd name="connsiteX9" fmla="*/ 1798198 w 12191997"/>
              <a:gd name="connsiteY9" fmla="*/ 616004 h 6857998"/>
              <a:gd name="connsiteX10" fmla="*/ 1798151 w 12191997"/>
              <a:gd name="connsiteY10" fmla="*/ 615787 h 6857998"/>
              <a:gd name="connsiteX11" fmla="*/ 1176243 w 12191997"/>
              <a:gd name="connsiteY11" fmla="*/ 609027 h 6857998"/>
              <a:gd name="connsiteX12" fmla="*/ 1178498 w 12191997"/>
              <a:gd name="connsiteY12" fmla="*/ 616004 h 6857998"/>
              <a:gd name="connsiteX13" fmla="*/ 1182330 w 12191997"/>
              <a:gd name="connsiteY13" fmla="*/ 625232 h 6857998"/>
              <a:gd name="connsiteX14" fmla="*/ 1182780 w 12191997"/>
              <a:gd name="connsiteY14" fmla="*/ 625457 h 6857998"/>
              <a:gd name="connsiteX15" fmla="*/ 1192248 w 12191997"/>
              <a:gd name="connsiteY15" fmla="*/ 647965 h 6857998"/>
              <a:gd name="connsiteX16" fmla="*/ 1160688 w 12191997"/>
              <a:gd name="connsiteY16" fmla="*/ 647965 h 6857998"/>
              <a:gd name="connsiteX17" fmla="*/ 1170157 w 12191997"/>
              <a:gd name="connsiteY17" fmla="*/ 625232 h 6857998"/>
              <a:gd name="connsiteX18" fmla="*/ 1173989 w 12191997"/>
              <a:gd name="connsiteY18" fmla="*/ 616004 h 6857998"/>
              <a:gd name="connsiteX19" fmla="*/ 1176243 w 12191997"/>
              <a:gd name="connsiteY19" fmla="*/ 609027 h 6857998"/>
              <a:gd name="connsiteX20" fmla="*/ 1764157 w 12191997"/>
              <a:gd name="connsiteY20" fmla="*/ 599349 h 6857998"/>
              <a:gd name="connsiteX21" fmla="*/ 1777008 w 12191997"/>
              <a:gd name="connsiteY21" fmla="*/ 599349 h 6857998"/>
              <a:gd name="connsiteX22" fmla="*/ 1786476 w 12191997"/>
              <a:gd name="connsiteY22" fmla="*/ 600699 h 6857998"/>
              <a:gd name="connsiteX23" fmla="*/ 1793013 w 12191997"/>
              <a:gd name="connsiteY23" fmla="*/ 604300 h 6857998"/>
              <a:gd name="connsiteX24" fmla="*/ 1796844 w 12191997"/>
              <a:gd name="connsiteY24" fmla="*/ 609702 h 6857998"/>
              <a:gd name="connsiteX25" fmla="*/ 1798151 w 12191997"/>
              <a:gd name="connsiteY25" fmla="*/ 615787 h 6857998"/>
              <a:gd name="connsiteX26" fmla="*/ 1796844 w 12191997"/>
              <a:gd name="connsiteY26" fmla="*/ 622306 h 6857998"/>
              <a:gd name="connsiteX27" fmla="*/ 1792787 w 12191997"/>
              <a:gd name="connsiteY27" fmla="*/ 627708 h 6857998"/>
              <a:gd name="connsiteX28" fmla="*/ 1786249 w 12191997"/>
              <a:gd name="connsiteY28" fmla="*/ 631309 h 6857998"/>
              <a:gd name="connsiteX29" fmla="*/ 1777232 w 12191997"/>
              <a:gd name="connsiteY29" fmla="*/ 632660 h 6857998"/>
              <a:gd name="connsiteX30" fmla="*/ 1764157 w 12191997"/>
              <a:gd name="connsiteY30" fmla="*/ 632660 h 6857998"/>
              <a:gd name="connsiteX31" fmla="*/ 656629 w 12191997"/>
              <a:gd name="connsiteY31" fmla="*/ 589895 h 6857998"/>
              <a:gd name="connsiteX32" fmla="*/ 593058 w 12191997"/>
              <a:gd name="connsiteY32" fmla="*/ 611952 h 6857998"/>
              <a:gd name="connsiteX33" fmla="*/ 608162 w 12191997"/>
              <a:gd name="connsiteY33" fmla="*/ 619155 h 6857998"/>
              <a:gd name="connsiteX34" fmla="*/ 656629 w 12191997"/>
              <a:gd name="connsiteY34" fmla="*/ 607001 h 6857998"/>
              <a:gd name="connsiteX35" fmla="*/ 656629 w 12191997"/>
              <a:gd name="connsiteY35" fmla="*/ 590120 h 6857998"/>
              <a:gd name="connsiteX36" fmla="*/ 939994 w 12191997"/>
              <a:gd name="connsiteY36" fmla="*/ 585845 h 6857998"/>
              <a:gd name="connsiteX37" fmla="*/ 987559 w 12191997"/>
              <a:gd name="connsiteY37" fmla="*/ 686679 h 6857998"/>
              <a:gd name="connsiteX38" fmla="*/ 996576 w 12191997"/>
              <a:gd name="connsiteY38" fmla="*/ 686679 h 6857998"/>
              <a:gd name="connsiteX39" fmla="*/ 1045269 w 12191997"/>
              <a:gd name="connsiteY39" fmla="*/ 585845 h 6857998"/>
              <a:gd name="connsiteX40" fmla="*/ 1028136 w 12191997"/>
              <a:gd name="connsiteY40" fmla="*/ 585845 h 6857998"/>
              <a:gd name="connsiteX41" fmla="*/ 1002438 w 12191997"/>
              <a:gd name="connsiteY41" fmla="*/ 640088 h 6857998"/>
              <a:gd name="connsiteX42" fmla="*/ 997027 w 12191997"/>
              <a:gd name="connsiteY42" fmla="*/ 651342 h 6857998"/>
              <a:gd name="connsiteX43" fmla="*/ 992293 w 12191997"/>
              <a:gd name="connsiteY43" fmla="*/ 661920 h 6857998"/>
              <a:gd name="connsiteX44" fmla="*/ 991842 w 12191997"/>
              <a:gd name="connsiteY44" fmla="*/ 661920 h 6857998"/>
              <a:gd name="connsiteX45" fmla="*/ 987559 w 12191997"/>
              <a:gd name="connsiteY45" fmla="*/ 650892 h 6857998"/>
              <a:gd name="connsiteX46" fmla="*/ 982600 w 12191997"/>
              <a:gd name="connsiteY46" fmla="*/ 640088 h 6857998"/>
              <a:gd name="connsiteX47" fmla="*/ 957127 w 12191997"/>
              <a:gd name="connsiteY47" fmla="*/ 585845 h 6857998"/>
              <a:gd name="connsiteX48" fmla="*/ 1060598 w 12191997"/>
              <a:gd name="connsiteY48" fmla="*/ 585845 h 6857998"/>
              <a:gd name="connsiteX49" fmla="*/ 1060598 w 12191997"/>
              <a:gd name="connsiteY49" fmla="*/ 686003 h 6857998"/>
              <a:gd name="connsiteX50" fmla="*/ 1076829 w 12191997"/>
              <a:gd name="connsiteY50" fmla="*/ 686003 h 6857998"/>
              <a:gd name="connsiteX51" fmla="*/ 1076829 w 12191997"/>
              <a:gd name="connsiteY51" fmla="*/ 642789 h 6857998"/>
              <a:gd name="connsiteX52" fmla="*/ 1119660 w 12191997"/>
              <a:gd name="connsiteY52" fmla="*/ 642789 h 6857998"/>
              <a:gd name="connsiteX53" fmla="*/ 1119660 w 12191997"/>
              <a:gd name="connsiteY53" fmla="*/ 629284 h 6857998"/>
              <a:gd name="connsiteX54" fmla="*/ 1076829 w 12191997"/>
              <a:gd name="connsiteY54" fmla="*/ 629284 h 6857998"/>
              <a:gd name="connsiteX55" fmla="*/ 1076829 w 12191997"/>
              <a:gd name="connsiteY55" fmla="*/ 599124 h 6857998"/>
              <a:gd name="connsiteX56" fmla="*/ 1120336 w 12191997"/>
              <a:gd name="connsiteY56" fmla="*/ 599124 h 6857998"/>
              <a:gd name="connsiteX57" fmla="*/ 1125747 w 12191997"/>
              <a:gd name="connsiteY57" fmla="*/ 585845 h 6857998"/>
              <a:gd name="connsiteX58" fmla="*/ 1320291 w 12191997"/>
              <a:gd name="connsiteY58" fmla="*/ 585844 h 6857998"/>
              <a:gd name="connsiteX59" fmla="*/ 1320291 w 12191997"/>
              <a:gd name="connsiteY59" fmla="*/ 686002 h 6857998"/>
              <a:gd name="connsiteX60" fmla="*/ 1380931 w 12191997"/>
              <a:gd name="connsiteY60" fmla="*/ 686002 h 6857998"/>
              <a:gd name="connsiteX61" fmla="*/ 1380931 w 12191997"/>
              <a:gd name="connsiteY61" fmla="*/ 672498 h 6857998"/>
              <a:gd name="connsiteX62" fmla="*/ 1336296 w 12191997"/>
              <a:gd name="connsiteY62" fmla="*/ 672498 h 6857998"/>
              <a:gd name="connsiteX63" fmla="*/ 1336296 w 12191997"/>
              <a:gd name="connsiteY63" fmla="*/ 585844 h 6857998"/>
              <a:gd name="connsiteX64" fmla="*/ 1244096 w 12191997"/>
              <a:gd name="connsiteY64" fmla="*/ 585844 h 6857998"/>
              <a:gd name="connsiteX65" fmla="*/ 1244096 w 12191997"/>
              <a:gd name="connsiteY65" fmla="*/ 686002 h 6857998"/>
              <a:gd name="connsiteX66" fmla="*/ 1305187 w 12191997"/>
              <a:gd name="connsiteY66" fmla="*/ 686002 h 6857998"/>
              <a:gd name="connsiteX67" fmla="*/ 1305187 w 12191997"/>
              <a:gd name="connsiteY67" fmla="*/ 672498 h 6857998"/>
              <a:gd name="connsiteX68" fmla="*/ 1260327 w 12191997"/>
              <a:gd name="connsiteY68" fmla="*/ 672498 h 6857998"/>
              <a:gd name="connsiteX69" fmla="*/ 1260327 w 12191997"/>
              <a:gd name="connsiteY69" fmla="*/ 585844 h 6857998"/>
              <a:gd name="connsiteX70" fmla="*/ 1536251 w 12191997"/>
              <a:gd name="connsiteY70" fmla="*/ 585844 h 6857998"/>
              <a:gd name="connsiteX71" fmla="*/ 1583816 w 12191997"/>
              <a:gd name="connsiteY71" fmla="*/ 686678 h 6857998"/>
              <a:gd name="connsiteX72" fmla="*/ 1593059 w 12191997"/>
              <a:gd name="connsiteY72" fmla="*/ 686678 h 6857998"/>
              <a:gd name="connsiteX73" fmla="*/ 1641751 w 12191997"/>
              <a:gd name="connsiteY73" fmla="*/ 585844 h 6857998"/>
              <a:gd name="connsiteX74" fmla="*/ 1624393 w 12191997"/>
              <a:gd name="connsiteY74" fmla="*/ 585844 h 6857998"/>
              <a:gd name="connsiteX75" fmla="*/ 1598694 w 12191997"/>
              <a:gd name="connsiteY75" fmla="*/ 640087 h 6857998"/>
              <a:gd name="connsiteX76" fmla="*/ 1593510 w 12191997"/>
              <a:gd name="connsiteY76" fmla="*/ 651341 h 6857998"/>
              <a:gd name="connsiteX77" fmla="*/ 1588776 w 12191997"/>
              <a:gd name="connsiteY77" fmla="*/ 661919 h 6857998"/>
              <a:gd name="connsiteX78" fmla="*/ 1588325 w 12191997"/>
              <a:gd name="connsiteY78" fmla="*/ 661919 h 6857998"/>
              <a:gd name="connsiteX79" fmla="*/ 1583816 w 12191997"/>
              <a:gd name="connsiteY79" fmla="*/ 650891 h 6857998"/>
              <a:gd name="connsiteX80" fmla="*/ 1578857 w 12191997"/>
              <a:gd name="connsiteY80" fmla="*/ 640087 h 6857998"/>
              <a:gd name="connsiteX81" fmla="*/ 1553383 w 12191997"/>
              <a:gd name="connsiteY81" fmla="*/ 585844 h 6857998"/>
              <a:gd name="connsiteX82" fmla="*/ 1658433 w 12191997"/>
              <a:gd name="connsiteY82" fmla="*/ 585844 h 6857998"/>
              <a:gd name="connsiteX83" fmla="*/ 1658433 w 12191997"/>
              <a:gd name="connsiteY83" fmla="*/ 686002 h 6857998"/>
              <a:gd name="connsiteX84" fmla="*/ 1721327 w 12191997"/>
              <a:gd name="connsiteY84" fmla="*/ 686002 h 6857998"/>
              <a:gd name="connsiteX85" fmla="*/ 1721327 w 12191997"/>
              <a:gd name="connsiteY85" fmla="*/ 672498 h 6857998"/>
              <a:gd name="connsiteX86" fmla="*/ 1674664 w 12191997"/>
              <a:gd name="connsiteY86" fmla="*/ 672498 h 6857998"/>
              <a:gd name="connsiteX87" fmla="*/ 1674664 w 12191997"/>
              <a:gd name="connsiteY87" fmla="*/ 641663 h 6857998"/>
              <a:gd name="connsiteX88" fmla="*/ 1717495 w 12191997"/>
              <a:gd name="connsiteY88" fmla="*/ 641663 h 6857998"/>
              <a:gd name="connsiteX89" fmla="*/ 1717495 w 12191997"/>
              <a:gd name="connsiteY89" fmla="*/ 628158 h 6857998"/>
              <a:gd name="connsiteX90" fmla="*/ 1674664 w 12191997"/>
              <a:gd name="connsiteY90" fmla="*/ 628158 h 6857998"/>
              <a:gd name="connsiteX91" fmla="*/ 1674664 w 12191997"/>
              <a:gd name="connsiteY91" fmla="*/ 599123 h 6857998"/>
              <a:gd name="connsiteX92" fmla="*/ 1718171 w 12191997"/>
              <a:gd name="connsiteY92" fmla="*/ 599123 h 6857998"/>
              <a:gd name="connsiteX93" fmla="*/ 1723582 w 12191997"/>
              <a:gd name="connsiteY93" fmla="*/ 585844 h 6857998"/>
              <a:gd name="connsiteX94" fmla="*/ 1846439 w 12191997"/>
              <a:gd name="connsiteY94" fmla="*/ 585844 h 6857998"/>
              <a:gd name="connsiteX95" fmla="*/ 1846439 w 12191997"/>
              <a:gd name="connsiteY95" fmla="*/ 686002 h 6857998"/>
              <a:gd name="connsiteX96" fmla="*/ 1862670 w 12191997"/>
              <a:gd name="connsiteY96" fmla="*/ 686002 h 6857998"/>
              <a:gd name="connsiteX97" fmla="*/ 1862670 w 12191997"/>
              <a:gd name="connsiteY97" fmla="*/ 585844 h 6857998"/>
              <a:gd name="connsiteX98" fmla="*/ 2001082 w 12191997"/>
              <a:gd name="connsiteY98" fmla="*/ 585844 h 6857998"/>
              <a:gd name="connsiteX99" fmla="*/ 2001082 w 12191997"/>
              <a:gd name="connsiteY99" fmla="*/ 686002 h 6857998"/>
              <a:gd name="connsiteX100" fmla="*/ 2063976 w 12191997"/>
              <a:gd name="connsiteY100" fmla="*/ 686002 h 6857998"/>
              <a:gd name="connsiteX101" fmla="*/ 2063976 w 12191997"/>
              <a:gd name="connsiteY101" fmla="*/ 672498 h 6857998"/>
              <a:gd name="connsiteX102" fmla="*/ 2017538 w 12191997"/>
              <a:gd name="connsiteY102" fmla="*/ 672498 h 6857998"/>
              <a:gd name="connsiteX103" fmla="*/ 2017538 w 12191997"/>
              <a:gd name="connsiteY103" fmla="*/ 641663 h 6857998"/>
              <a:gd name="connsiteX104" fmla="*/ 2060370 w 12191997"/>
              <a:gd name="connsiteY104" fmla="*/ 641663 h 6857998"/>
              <a:gd name="connsiteX105" fmla="*/ 2060370 w 12191997"/>
              <a:gd name="connsiteY105" fmla="*/ 628158 h 6857998"/>
              <a:gd name="connsiteX106" fmla="*/ 2017538 w 12191997"/>
              <a:gd name="connsiteY106" fmla="*/ 628158 h 6857998"/>
              <a:gd name="connsiteX107" fmla="*/ 2017538 w 12191997"/>
              <a:gd name="connsiteY107" fmla="*/ 599123 h 6857998"/>
              <a:gd name="connsiteX108" fmla="*/ 2061046 w 12191997"/>
              <a:gd name="connsiteY108" fmla="*/ 599123 h 6857998"/>
              <a:gd name="connsiteX109" fmla="*/ 2066456 w 12191997"/>
              <a:gd name="connsiteY109" fmla="*/ 585844 h 6857998"/>
              <a:gd name="connsiteX110" fmla="*/ 546395 w 12191997"/>
              <a:gd name="connsiteY110" fmla="*/ 585843 h 6857998"/>
              <a:gd name="connsiteX111" fmla="*/ 546395 w 12191997"/>
              <a:gd name="connsiteY111" fmla="*/ 593496 h 6857998"/>
              <a:gd name="connsiteX112" fmla="*/ 656629 w 12191997"/>
              <a:gd name="connsiteY112" fmla="*/ 674297 h 6857998"/>
              <a:gd name="connsiteX113" fmla="*/ 767089 w 12191997"/>
              <a:gd name="connsiteY113" fmla="*/ 593496 h 6857998"/>
              <a:gd name="connsiteX114" fmla="*/ 767089 w 12191997"/>
              <a:gd name="connsiteY114" fmla="*/ 585843 h 6857998"/>
              <a:gd name="connsiteX115" fmla="*/ 766864 w 12191997"/>
              <a:gd name="connsiteY115" fmla="*/ 585843 h 6857998"/>
              <a:gd name="connsiteX116" fmla="*/ 656629 w 12191997"/>
              <a:gd name="connsiteY116" fmla="*/ 649764 h 6857998"/>
              <a:gd name="connsiteX117" fmla="*/ 546395 w 12191997"/>
              <a:gd name="connsiteY117" fmla="*/ 585843 h 6857998"/>
              <a:gd name="connsiteX118" fmla="*/ 1748152 w 12191997"/>
              <a:gd name="connsiteY118" fmla="*/ 585619 h 6857998"/>
              <a:gd name="connsiteX119" fmla="*/ 1748152 w 12191997"/>
              <a:gd name="connsiteY119" fmla="*/ 685777 h 6857998"/>
              <a:gd name="connsiteX120" fmla="*/ 1764383 w 12191997"/>
              <a:gd name="connsiteY120" fmla="*/ 685777 h 6857998"/>
              <a:gd name="connsiteX121" fmla="*/ 1764383 w 12191997"/>
              <a:gd name="connsiteY121" fmla="*/ 646389 h 6857998"/>
              <a:gd name="connsiteX122" fmla="*/ 1777458 w 12191997"/>
              <a:gd name="connsiteY122" fmla="*/ 646389 h 6857998"/>
              <a:gd name="connsiteX123" fmla="*/ 1782869 w 12191997"/>
              <a:gd name="connsiteY123" fmla="*/ 649315 h 6857998"/>
              <a:gd name="connsiteX124" fmla="*/ 1790308 w 12191997"/>
              <a:gd name="connsiteY124" fmla="*/ 657643 h 6857998"/>
              <a:gd name="connsiteX125" fmla="*/ 1799550 w 12191997"/>
              <a:gd name="connsiteY125" fmla="*/ 670247 h 6857998"/>
              <a:gd name="connsiteX126" fmla="*/ 1810660 w 12191997"/>
              <a:gd name="connsiteY126" fmla="*/ 685777 h 6857998"/>
              <a:gd name="connsiteX127" fmla="*/ 1810370 w 12191997"/>
              <a:gd name="connsiteY127" fmla="*/ 685777 h 6857998"/>
              <a:gd name="connsiteX128" fmla="*/ 1810821 w 12191997"/>
              <a:gd name="connsiteY128" fmla="*/ 686002 h 6857998"/>
              <a:gd name="connsiteX129" fmla="*/ 1810660 w 12191997"/>
              <a:gd name="connsiteY129" fmla="*/ 685777 h 6857998"/>
              <a:gd name="connsiteX130" fmla="*/ 1829982 w 12191997"/>
              <a:gd name="connsiteY130" fmla="*/ 685777 h 6857998"/>
              <a:gd name="connsiteX131" fmla="*/ 1817810 w 12191997"/>
              <a:gd name="connsiteY131" fmla="*/ 669122 h 6857998"/>
              <a:gd name="connsiteX132" fmla="*/ 1807440 w 12191997"/>
              <a:gd name="connsiteY132" fmla="*/ 655392 h 6857998"/>
              <a:gd name="connsiteX133" fmla="*/ 1799550 w 12191997"/>
              <a:gd name="connsiteY133" fmla="*/ 645714 h 6857998"/>
              <a:gd name="connsiteX134" fmla="*/ 1794817 w 12191997"/>
              <a:gd name="connsiteY134" fmla="*/ 640987 h 6857998"/>
              <a:gd name="connsiteX135" fmla="*/ 1794817 w 12191997"/>
              <a:gd name="connsiteY135" fmla="*/ 640537 h 6857998"/>
              <a:gd name="connsiteX136" fmla="*/ 1803157 w 12191997"/>
              <a:gd name="connsiteY136" fmla="*/ 636486 h 6857998"/>
              <a:gd name="connsiteX137" fmla="*/ 1809694 w 12191997"/>
              <a:gd name="connsiteY137" fmla="*/ 630859 h 6857998"/>
              <a:gd name="connsiteX138" fmla="*/ 1814203 w 12191997"/>
              <a:gd name="connsiteY138" fmla="*/ 623657 h 6857998"/>
              <a:gd name="connsiteX139" fmla="*/ 1815780 w 12191997"/>
              <a:gd name="connsiteY139" fmla="*/ 614429 h 6857998"/>
              <a:gd name="connsiteX140" fmla="*/ 1813753 w 12191997"/>
              <a:gd name="connsiteY140" fmla="*/ 603400 h 6857998"/>
              <a:gd name="connsiteX141" fmla="*/ 1806764 w 12191997"/>
              <a:gd name="connsiteY141" fmla="*/ 594172 h 6857998"/>
              <a:gd name="connsiteX142" fmla="*/ 1794817 w 12191997"/>
              <a:gd name="connsiteY142" fmla="*/ 587870 h 6857998"/>
              <a:gd name="connsiteX143" fmla="*/ 1777232 w 12191997"/>
              <a:gd name="connsiteY143" fmla="*/ 585619 h 6857998"/>
              <a:gd name="connsiteX144" fmla="*/ 1171960 w 12191997"/>
              <a:gd name="connsiteY144" fmla="*/ 585394 h 6857998"/>
              <a:gd name="connsiteX145" fmla="*/ 1125973 w 12191997"/>
              <a:gd name="connsiteY145" fmla="*/ 686002 h 6857998"/>
              <a:gd name="connsiteX146" fmla="*/ 1143556 w 12191997"/>
              <a:gd name="connsiteY146" fmla="*/ 686002 h 6857998"/>
              <a:gd name="connsiteX147" fmla="*/ 1154828 w 12191997"/>
              <a:gd name="connsiteY147" fmla="*/ 661019 h 6857998"/>
              <a:gd name="connsiteX148" fmla="*/ 1198109 w 12191997"/>
              <a:gd name="connsiteY148" fmla="*/ 661019 h 6857998"/>
              <a:gd name="connsiteX149" fmla="*/ 1209607 w 12191997"/>
              <a:gd name="connsiteY149" fmla="*/ 686002 h 6857998"/>
              <a:gd name="connsiteX150" fmla="*/ 1209832 w 12191997"/>
              <a:gd name="connsiteY150" fmla="*/ 686002 h 6857998"/>
              <a:gd name="connsiteX151" fmla="*/ 1227189 w 12191997"/>
              <a:gd name="connsiteY151" fmla="*/ 686002 h 6857998"/>
              <a:gd name="connsiteX152" fmla="*/ 1181202 w 12191997"/>
              <a:gd name="connsiteY152" fmla="*/ 585394 h 6857998"/>
              <a:gd name="connsiteX153" fmla="*/ 1942922 w 12191997"/>
              <a:gd name="connsiteY153" fmla="*/ 584044 h 6857998"/>
              <a:gd name="connsiteX154" fmla="*/ 1917449 w 12191997"/>
              <a:gd name="connsiteY154" fmla="*/ 588320 h 6857998"/>
              <a:gd name="connsiteX155" fmla="*/ 1898287 w 12191997"/>
              <a:gd name="connsiteY155" fmla="*/ 599799 h 6857998"/>
              <a:gd name="connsiteX156" fmla="*/ 1886340 w 12191997"/>
              <a:gd name="connsiteY156" fmla="*/ 616680 h 6857998"/>
              <a:gd name="connsiteX157" fmla="*/ 1882282 w 12191997"/>
              <a:gd name="connsiteY157" fmla="*/ 637387 h 6857998"/>
              <a:gd name="connsiteX158" fmla="*/ 1886565 w 12191997"/>
              <a:gd name="connsiteY158" fmla="*/ 658994 h 6857998"/>
              <a:gd name="connsiteX159" fmla="*/ 1898513 w 12191997"/>
              <a:gd name="connsiteY159" fmla="*/ 674749 h 6857998"/>
              <a:gd name="connsiteX160" fmla="*/ 1916547 w 12191997"/>
              <a:gd name="connsiteY160" fmla="*/ 684427 h 6857998"/>
              <a:gd name="connsiteX161" fmla="*/ 1939541 w 12191997"/>
              <a:gd name="connsiteY161" fmla="*/ 687803 h 6857998"/>
              <a:gd name="connsiteX162" fmla="*/ 1949234 w 12191997"/>
              <a:gd name="connsiteY162" fmla="*/ 687353 h 6857998"/>
              <a:gd name="connsiteX163" fmla="*/ 1959153 w 12191997"/>
              <a:gd name="connsiteY163" fmla="*/ 685778 h 6857998"/>
              <a:gd name="connsiteX164" fmla="*/ 1968395 w 12191997"/>
              <a:gd name="connsiteY164" fmla="*/ 683752 h 6857998"/>
              <a:gd name="connsiteX165" fmla="*/ 1968846 w 12191997"/>
              <a:gd name="connsiteY165" fmla="*/ 683977 h 6857998"/>
              <a:gd name="connsiteX166" fmla="*/ 1976060 w 12191997"/>
              <a:gd name="connsiteY166" fmla="*/ 681276 h 6857998"/>
              <a:gd name="connsiteX167" fmla="*/ 1976060 w 12191997"/>
              <a:gd name="connsiteY167" fmla="*/ 636712 h 6857998"/>
              <a:gd name="connsiteX168" fmla="*/ 1959829 w 12191997"/>
              <a:gd name="connsiteY168" fmla="*/ 636712 h 6857998"/>
              <a:gd name="connsiteX169" fmla="*/ 1959829 w 12191997"/>
              <a:gd name="connsiteY169" fmla="*/ 672949 h 6857998"/>
              <a:gd name="connsiteX170" fmla="*/ 1950812 w 12191997"/>
              <a:gd name="connsiteY170" fmla="*/ 674749 h 6857998"/>
              <a:gd name="connsiteX171" fmla="*/ 1940442 w 12191997"/>
              <a:gd name="connsiteY171" fmla="*/ 675424 h 6857998"/>
              <a:gd name="connsiteX172" fmla="*/ 1924437 w 12191997"/>
              <a:gd name="connsiteY172" fmla="*/ 672723 h 6857998"/>
              <a:gd name="connsiteX173" fmla="*/ 1911588 w 12191997"/>
              <a:gd name="connsiteY173" fmla="*/ 665071 h 6857998"/>
              <a:gd name="connsiteX174" fmla="*/ 1902796 w 12191997"/>
              <a:gd name="connsiteY174" fmla="*/ 652917 h 6857998"/>
              <a:gd name="connsiteX175" fmla="*/ 1899640 w 12191997"/>
              <a:gd name="connsiteY175" fmla="*/ 637162 h 6857998"/>
              <a:gd name="connsiteX176" fmla="*/ 1902120 w 12191997"/>
              <a:gd name="connsiteY176" fmla="*/ 622307 h 6857998"/>
              <a:gd name="connsiteX177" fmla="*/ 1910235 w 12191997"/>
              <a:gd name="connsiteY177" fmla="*/ 609477 h 6857998"/>
              <a:gd name="connsiteX178" fmla="*/ 1924437 w 12191997"/>
              <a:gd name="connsiteY178" fmla="*/ 600474 h 6857998"/>
              <a:gd name="connsiteX179" fmla="*/ 1944951 w 12191997"/>
              <a:gd name="connsiteY179" fmla="*/ 597098 h 6857998"/>
              <a:gd name="connsiteX180" fmla="*/ 1958928 w 12191997"/>
              <a:gd name="connsiteY180" fmla="*/ 598899 h 6857998"/>
              <a:gd name="connsiteX181" fmla="*/ 1972904 w 12191997"/>
              <a:gd name="connsiteY181" fmla="*/ 604076 h 6857998"/>
              <a:gd name="connsiteX182" fmla="*/ 1972904 w 12191997"/>
              <a:gd name="connsiteY182" fmla="*/ 589221 h 6857998"/>
              <a:gd name="connsiteX183" fmla="*/ 1965690 w 12191997"/>
              <a:gd name="connsiteY183" fmla="*/ 586970 h 6857998"/>
              <a:gd name="connsiteX184" fmla="*/ 1958702 w 12191997"/>
              <a:gd name="connsiteY184" fmla="*/ 585169 h 6857998"/>
              <a:gd name="connsiteX185" fmla="*/ 1951263 w 12191997"/>
              <a:gd name="connsiteY185" fmla="*/ 584044 h 6857998"/>
              <a:gd name="connsiteX186" fmla="*/ 1942922 w 12191997"/>
              <a:gd name="connsiteY186" fmla="*/ 584044 h 6857998"/>
              <a:gd name="connsiteX187" fmla="*/ 886568 w 12191997"/>
              <a:gd name="connsiteY187" fmla="*/ 573691 h 6857998"/>
              <a:gd name="connsiteX188" fmla="*/ 888822 w 12191997"/>
              <a:gd name="connsiteY188" fmla="*/ 581118 h 6857998"/>
              <a:gd name="connsiteX189" fmla="*/ 892203 w 12191997"/>
              <a:gd name="connsiteY189" fmla="*/ 590346 h 6857998"/>
              <a:gd name="connsiteX190" fmla="*/ 892429 w 12191997"/>
              <a:gd name="connsiteY190" fmla="*/ 590572 h 6857998"/>
              <a:gd name="connsiteX191" fmla="*/ 892880 w 12191997"/>
              <a:gd name="connsiteY191" fmla="*/ 590572 h 6857998"/>
              <a:gd name="connsiteX192" fmla="*/ 910914 w 12191997"/>
              <a:gd name="connsiteY192" fmla="*/ 636487 h 6857998"/>
              <a:gd name="connsiteX193" fmla="*/ 861771 w 12191997"/>
              <a:gd name="connsiteY193" fmla="*/ 636487 h 6857998"/>
              <a:gd name="connsiteX194" fmla="*/ 880707 w 12191997"/>
              <a:gd name="connsiteY194" fmla="*/ 590572 h 6857998"/>
              <a:gd name="connsiteX195" fmla="*/ 884088 w 12191997"/>
              <a:gd name="connsiteY195" fmla="*/ 581343 h 6857998"/>
              <a:gd name="connsiteX196" fmla="*/ 886568 w 12191997"/>
              <a:gd name="connsiteY196" fmla="*/ 573691 h 6857998"/>
              <a:gd name="connsiteX197" fmla="*/ 656853 w 12191997"/>
              <a:gd name="connsiteY197" fmla="*/ 556133 h 6857998"/>
              <a:gd name="connsiteX198" fmla="*/ 576601 w 12191997"/>
              <a:gd name="connsiteY198" fmla="*/ 598447 h 6857998"/>
              <a:gd name="connsiteX199" fmla="*/ 583589 w 12191997"/>
              <a:gd name="connsiteY199" fmla="*/ 605424 h 6857998"/>
              <a:gd name="connsiteX200" fmla="*/ 656853 w 12191997"/>
              <a:gd name="connsiteY200" fmla="*/ 575264 h 6857998"/>
              <a:gd name="connsiteX201" fmla="*/ 656853 w 12191997"/>
              <a:gd name="connsiteY201" fmla="*/ 556358 h 6857998"/>
              <a:gd name="connsiteX202" fmla="*/ 881383 w 12191997"/>
              <a:gd name="connsiteY202" fmla="*/ 549833 h 6857998"/>
              <a:gd name="connsiteX203" fmla="*/ 822997 w 12191997"/>
              <a:gd name="connsiteY203" fmla="*/ 686003 h 6857998"/>
              <a:gd name="connsiteX204" fmla="*/ 840355 w 12191997"/>
              <a:gd name="connsiteY204" fmla="*/ 686003 h 6857998"/>
              <a:gd name="connsiteX205" fmla="*/ 855008 w 12191997"/>
              <a:gd name="connsiteY205" fmla="*/ 649766 h 6857998"/>
              <a:gd name="connsiteX206" fmla="*/ 916324 w 12191997"/>
              <a:gd name="connsiteY206" fmla="*/ 649766 h 6857998"/>
              <a:gd name="connsiteX207" fmla="*/ 932104 w 12191997"/>
              <a:gd name="connsiteY207" fmla="*/ 686003 h 6857998"/>
              <a:gd name="connsiteX208" fmla="*/ 949462 w 12191997"/>
              <a:gd name="connsiteY208" fmla="*/ 686003 h 6857998"/>
              <a:gd name="connsiteX209" fmla="*/ 890851 w 12191997"/>
              <a:gd name="connsiteY209" fmla="*/ 549833 h 6857998"/>
              <a:gd name="connsiteX210" fmla="*/ 1490714 w 12191997"/>
              <a:gd name="connsiteY210" fmla="*/ 548932 h 6857998"/>
              <a:gd name="connsiteX211" fmla="*/ 1472229 w 12191997"/>
              <a:gd name="connsiteY211" fmla="*/ 551408 h 6857998"/>
              <a:gd name="connsiteX212" fmla="*/ 1458478 w 12191997"/>
              <a:gd name="connsiteY212" fmla="*/ 558610 h 6857998"/>
              <a:gd name="connsiteX213" fmla="*/ 1449686 w 12191997"/>
              <a:gd name="connsiteY213" fmla="*/ 569414 h 6857998"/>
              <a:gd name="connsiteX214" fmla="*/ 1446755 w 12191997"/>
              <a:gd name="connsiteY214" fmla="*/ 582693 h 6857998"/>
              <a:gd name="connsiteX215" fmla="*/ 1449686 w 12191997"/>
              <a:gd name="connsiteY215" fmla="*/ 596423 h 6857998"/>
              <a:gd name="connsiteX216" fmla="*/ 1457576 w 12191997"/>
              <a:gd name="connsiteY216" fmla="*/ 607226 h 6857998"/>
              <a:gd name="connsiteX217" fmla="*/ 1468171 w 12191997"/>
              <a:gd name="connsiteY217" fmla="*/ 615329 h 6857998"/>
              <a:gd name="connsiteX218" fmla="*/ 1480344 w 12191997"/>
              <a:gd name="connsiteY218" fmla="*/ 622081 h 6857998"/>
              <a:gd name="connsiteX219" fmla="*/ 1492517 w 12191997"/>
              <a:gd name="connsiteY219" fmla="*/ 628383 h 6857998"/>
              <a:gd name="connsiteX220" fmla="*/ 1502887 w 12191997"/>
              <a:gd name="connsiteY220" fmla="*/ 635136 h 6857998"/>
              <a:gd name="connsiteX221" fmla="*/ 1510326 w 12191997"/>
              <a:gd name="connsiteY221" fmla="*/ 643463 h 6857998"/>
              <a:gd name="connsiteX222" fmla="*/ 1513031 w 12191997"/>
              <a:gd name="connsiteY222" fmla="*/ 654042 h 6857998"/>
              <a:gd name="connsiteX223" fmla="*/ 1510326 w 12191997"/>
              <a:gd name="connsiteY223" fmla="*/ 663270 h 6857998"/>
              <a:gd name="connsiteX224" fmla="*/ 1503112 w 12191997"/>
              <a:gd name="connsiteY224" fmla="*/ 669572 h 6857998"/>
              <a:gd name="connsiteX225" fmla="*/ 1493419 w 12191997"/>
              <a:gd name="connsiteY225" fmla="*/ 673173 h 6857998"/>
              <a:gd name="connsiteX226" fmla="*/ 1482824 w 12191997"/>
              <a:gd name="connsiteY226" fmla="*/ 674299 h 6857998"/>
              <a:gd name="connsiteX227" fmla="*/ 1472003 w 12191997"/>
              <a:gd name="connsiteY227" fmla="*/ 673398 h 6857998"/>
              <a:gd name="connsiteX228" fmla="*/ 1462761 w 12191997"/>
              <a:gd name="connsiteY228" fmla="*/ 671148 h 6857998"/>
              <a:gd name="connsiteX229" fmla="*/ 1455096 w 12191997"/>
              <a:gd name="connsiteY229" fmla="*/ 668222 h 6857998"/>
              <a:gd name="connsiteX230" fmla="*/ 1449460 w 12191997"/>
              <a:gd name="connsiteY230" fmla="*/ 665296 h 6857998"/>
              <a:gd name="connsiteX231" fmla="*/ 1441345 w 12191997"/>
              <a:gd name="connsiteY231" fmla="*/ 677450 h 6857998"/>
              <a:gd name="connsiteX232" fmla="*/ 1448559 w 12191997"/>
              <a:gd name="connsiteY232" fmla="*/ 681051 h 6857998"/>
              <a:gd name="connsiteX233" fmla="*/ 1457801 w 12191997"/>
              <a:gd name="connsiteY233" fmla="*/ 684427 h 6857998"/>
              <a:gd name="connsiteX234" fmla="*/ 1469298 w 12191997"/>
              <a:gd name="connsiteY234" fmla="*/ 686903 h 6857998"/>
              <a:gd name="connsiteX235" fmla="*/ 1483049 w 12191997"/>
              <a:gd name="connsiteY235" fmla="*/ 687803 h 6857998"/>
              <a:gd name="connsiteX236" fmla="*/ 1502211 w 12191997"/>
              <a:gd name="connsiteY236" fmla="*/ 685327 h 6857998"/>
              <a:gd name="connsiteX237" fmla="*/ 1517540 w 12191997"/>
              <a:gd name="connsiteY237" fmla="*/ 678125 h 6857998"/>
              <a:gd name="connsiteX238" fmla="*/ 1527684 w 12191997"/>
              <a:gd name="connsiteY238" fmla="*/ 667096 h 6857998"/>
              <a:gd name="connsiteX239" fmla="*/ 1531291 w 12191997"/>
              <a:gd name="connsiteY239" fmla="*/ 652691 h 6857998"/>
              <a:gd name="connsiteX240" fmla="*/ 1531065 w 12191997"/>
              <a:gd name="connsiteY240" fmla="*/ 652917 h 6857998"/>
              <a:gd name="connsiteX241" fmla="*/ 1528135 w 12191997"/>
              <a:gd name="connsiteY241" fmla="*/ 639412 h 6857998"/>
              <a:gd name="connsiteX242" fmla="*/ 1520470 w 12191997"/>
              <a:gd name="connsiteY242" fmla="*/ 628834 h 6857998"/>
              <a:gd name="connsiteX243" fmla="*/ 1509650 w 12191997"/>
              <a:gd name="connsiteY243" fmla="*/ 620281 h 6857998"/>
              <a:gd name="connsiteX244" fmla="*/ 1497026 w 12191997"/>
              <a:gd name="connsiteY244" fmla="*/ 613303 h 6857998"/>
              <a:gd name="connsiteX245" fmla="*/ 1484402 w 12191997"/>
              <a:gd name="connsiteY245" fmla="*/ 606776 h 6857998"/>
              <a:gd name="connsiteX246" fmla="*/ 1473581 w 12191997"/>
              <a:gd name="connsiteY246" fmla="*/ 599799 h 6857998"/>
              <a:gd name="connsiteX247" fmla="*/ 1465917 w 12191997"/>
              <a:gd name="connsiteY247" fmla="*/ 591696 h 6857998"/>
              <a:gd name="connsiteX248" fmla="*/ 1463212 w 12191997"/>
              <a:gd name="connsiteY248" fmla="*/ 581793 h 6857998"/>
              <a:gd name="connsiteX249" fmla="*/ 1465466 w 12191997"/>
              <a:gd name="connsiteY249" fmla="*/ 573240 h 6857998"/>
              <a:gd name="connsiteX250" fmla="*/ 1471552 w 12191997"/>
              <a:gd name="connsiteY250" fmla="*/ 567613 h 6857998"/>
              <a:gd name="connsiteX251" fmla="*/ 1480570 w 12191997"/>
              <a:gd name="connsiteY251" fmla="*/ 564237 h 6857998"/>
              <a:gd name="connsiteX252" fmla="*/ 1491165 w 12191997"/>
              <a:gd name="connsiteY252" fmla="*/ 563112 h 6857998"/>
              <a:gd name="connsiteX253" fmla="*/ 1500407 w 12191997"/>
              <a:gd name="connsiteY253" fmla="*/ 563787 h 6857998"/>
              <a:gd name="connsiteX254" fmla="*/ 1509424 w 12191997"/>
              <a:gd name="connsiteY254" fmla="*/ 565588 h 6857998"/>
              <a:gd name="connsiteX255" fmla="*/ 1517540 w 12191997"/>
              <a:gd name="connsiteY255" fmla="*/ 568288 h 6857998"/>
              <a:gd name="connsiteX256" fmla="*/ 1524303 w 12191997"/>
              <a:gd name="connsiteY256" fmla="*/ 571665 h 6857998"/>
              <a:gd name="connsiteX257" fmla="*/ 1524303 w 12191997"/>
              <a:gd name="connsiteY257" fmla="*/ 555459 h 6857998"/>
              <a:gd name="connsiteX258" fmla="*/ 1518667 w 12191997"/>
              <a:gd name="connsiteY258" fmla="*/ 553208 h 6857998"/>
              <a:gd name="connsiteX259" fmla="*/ 1511228 w 12191997"/>
              <a:gd name="connsiteY259" fmla="*/ 551183 h 6857998"/>
              <a:gd name="connsiteX260" fmla="*/ 1501985 w 12191997"/>
              <a:gd name="connsiteY260" fmla="*/ 549607 h 6857998"/>
              <a:gd name="connsiteX261" fmla="*/ 1490714 w 12191997"/>
              <a:gd name="connsiteY261" fmla="*/ 548932 h 6857998"/>
              <a:gd name="connsiteX262" fmla="*/ 656855 w 12191997"/>
              <a:gd name="connsiteY262" fmla="*/ 521248 h 6857998"/>
              <a:gd name="connsiteX263" fmla="*/ 566909 w 12191997"/>
              <a:gd name="connsiteY263" fmla="*/ 574365 h 6857998"/>
              <a:gd name="connsiteX264" fmla="*/ 569163 w 12191997"/>
              <a:gd name="connsiteY264" fmla="*/ 586519 h 6857998"/>
              <a:gd name="connsiteX265" fmla="*/ 656629 w 12191997"/>
              <a:gd name="connsiteY265" fmla="*/ 542404 h 6857998"/>
              <a:gd name="connsiteX266" fmla="*/ 656629 w 12191997"/>
              <a:gd name="connsiteY266" fmla="*/ 521473 h 6857998"/>
              <a:gd name="connsiteX267" fmla="*/ 0 w 12191997"/>
              <a:gd name="connsiteY267" fmla="*/ 0 h 6857998"/>
              <a:gd name="connsiteX268" fmla="*/ 12191997 w 12191997"/>
              <a:gd name="connsiteY268" fmla="*/ 0 h 6857998"/>
              <a:gd name="connsiteX269" fmla="*/ 12191997 w 12191997"/>
              <a:gd name="connsiteY269" fmla="*/ 6857998 h 6857998"/>
              <a:gd name="connsiteX270" fmla="*/ 0 w 12191997"/>
              <a:gd name="connsiteY270" fmla="*/ 6857998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12191997" h="6857998">
                <a:moveTo>
                  <a:pt x="546395" y="627482"/>
                </a:moveTo>
                <a:lnTo>
                  <a:pt x="546395" y="634909"/>
                </a:lnTo>
                <a:cubicBezTo>
                  <a:pt x="546395" y="679474"/>
                  <a:pt x="595764" y="715711"/>
                  <a:pt x="656628" y="715711"/>
                </a:cubicBezTo>
                <a:cubicBezTo>
                  <a:pt x="717494" y="715711"/>
                  <a:pt x="767089" y="679699"/>
                  <a:pt x="767089" y="634909"/>
                </a:cubicBezTo>
                <a:lnTo>
                  <a:pt x="767089" y="627482"/>
                </a:lnTo>
                <a:lnTo>
                  <a:pt x="766864" y="627482"/>
                </a:lnTo>
                <a:cubicBezTo>
                  <a:pt x="762130" y="663044"/>
                  <a:pt x="714564" y="691403"/>
                  <a:pt x="656628" y="691403"/>
                </a:cubicBezTo>
                <a:cubicBezTo>
                  <a:pt x="598694" y="691403"/>
                  <a:pt x="551129" y="663494"/>
                  <a:pt x="546395" y="627482"/>
                </a:cubicBezTo>
                <a:close/>
                <a:moveTo>
                  <a:pt x="1798198" y="615554"/>
                </a:moveTo>
                <a:lnTo>
                  <a:pt x="1798198" y="616004"/>
                </a:lnTo>
                <a:lnTo>
                  <a:pt x="1798151" y="615787"/>
                </a:lnTo>
                <a:close/>
                <a:moveTo>
                  <a:pt x="1176243" y="609027"/>
                </a:moveTo>
                <a:cubicBezTo>
                  <a:pt x="1176693" y="610827"/>
                  <a:pt x="1177371" y="613303"/>
                  <a:pt x="1178498" y="616004"/>
                </a:cubicBezTo>
                <a:cubicBezTo>
                  <a:pt x="1179625" y="618705"/>
                  <a:pt x="1180752" y="621631"/>
                  <a:pt x="1182330" y="625232"/>
                </a:cubicBezTo>
                <a:lnTo>
                  <a:pt x="1182780" y="625457"/>
                </a:lnTo>
                <a:lnTo>
                  <a:pt x="1192248" y="647965"/>
                </a:lnTo>
                <a:lnTo>
                  <a:pt x="1160688" y="647965"/>
                </a:lnTo>
                <a:lnTo>
                  <a:pt x="1170157" y="625232"/>
                </a:lnTo>
                <a:cubicBezTo>
                  <a:pt x="1171734" y="621631"/>
                  <a:pt x="1172862" y="618480"/>
                  <a:pt x="1173989" y="616004"/>
                </a:cubicBezTo>
                <a:cubicBezTo>
                  <a:pt x="1174665" y="613528"/>
                  <a:pt x="1175567" y="611053"/>
                  <a:pt x="1176243" y="609027"/>
                </a:cubicBezTo>
                <a:close/>
                <a:moveTo>
                  <a:pt x="1764157" y="599349"/>
                </a:moveTo>
                <a:lnTo>
                  <a:pt x="1777008" y="599349"/>
                </a:lnTo>
                <a:cubicBezTo>
                  <a:pt x="1780614" y="599349"/>
                  <a:pt x="1783771" y="599799"/>
                  <a:pt x="1786476" y="600699"/>
                </a:cubicBezTo>
                <a:cubicBezTo>
                  <a:pt x="1789180" y="601599"/>
                  <a:pt x="1791209" y="602725"/>
                  <a:pt x="1793013" y="604300"/>
                </a:cubicBezTo>
                <a:cubicBezTo>
                  <a:pt x="1794817" y="605876"/>
                  <a:pt x="1795943" y="607901"/>
                  <a:pt x="1796844" y="609702"/>
                </a:cubicBezTo>
                <a:lnTo>
                  <a:pt x="1798151" y="615787"/>
                </a:lnTo>
                <a:lnTo>
                  <a:pt x="1796844" y="622306"/>
                </a:lnTo>
                <a:cubicBezTo>
                  <a:pt x="1795943" y="624332"/>
                  <a:pt x="1794591" y="626132"/>
                  <a:pt x="1792787" y="627708"/>
                </a:cubicBezTo>
                <a:cubicBezTo>
                  <a:pt x="1790983" y="629509"/>
                  <a:pt x="1788954" y="630409"/>
                  <a:pt x="1786249" y="631309"/>
                </a:cubicBezTo>
                <a:cubicBezTo>
                  <a:pt x="1783545" y="632209"/>
                  <a:pt x="1780614" y="632660"/>
                  <a:pt x="1777232" y="632660"/>
                </a:cubicBezTo>
                <a:lnTo>
                  <a:pt x="1764157" y="632660"/>
                </a:lnTo>
                <a:close/>
                <a:moveTo>
                  <a:pt x="656629" y="589895"/>
                </a:moveTo>
                <a:cubicBezTo>
                  <a:pt x="629126" y="589895"/>
                  <a:pt x="605682" y="598898"/>
                  <a:pt x="593058" y="611952"/>
                </a:cubicBezTo>
                <a:cubicBezTo>
                  <a:pt x="597792" y="614653"/>
                  <a:pt x="602526" y="617129"/>
                  <a:pt x="608162" y="619155"/>
                </a:cubicBezTo>
                <a:cubicBezTo>
                  <a:pt x="621011" y="611727"/>
                  <a:pt x="637918" y="607001"/>
                  <a:pt x="656629" y="607001"/>
                </a:cubicBezTo>
                <a:lnTo>
                  <a:pt x="656629" y="590120"/>
                </a:lnTo>
                <a:close/>
                <a:moveTo>
                  <a:pt x="939994" y="585845"/>
                </a:moveTo>
                <a:lnTo>
                  <a:pt x="987559" y="686679"/>
                </a:lnTo>
                <a:lnTo>
                  <a:pt x="996576" y="686679"/>
                </a:lnTo>
                <a:lnTo>
                  <a:pt x="1045269" y="585845"/>
                </a:lnTo>
                <a:lnTo>
                  <a:pt x="1028136" y="585845"/>
                </a:lnTo>
                <a:lnTo>
                  <a:pt x="1002438" y="640088"/>
                </a:lnTo>
                <a:cubicBezTo>
                  <a:pt x="1000409" y="644139"/>
                  <a:pt x="998831" y="647966"/>
                  <a:pt x="997027" y="651342"/>
                </a:cubicBezTo>
                <a:cubicBezTo>
                  <a:pt x="995449" y="654718"/>
                  <a:pt x="993871" y="658319"/>
                  <a:pt x="992293" y="661920"/>
                </a:cubicBezTo>
                <a:lnTo>
                  <a:pt x="991842" y="661920"/>
                </a:lnTo>
                <a:cubicBezTo>
                  <a:pt x="990490" y="658319"/>
                  <a:pt x="989363" y="654718"/>
                  <a:pt x="987559" y="650892"/>
                </a:cubicBezTo>
                <a:cubicBezTo>
                  <a:pt x="985981" y="647065"/>
                  <a:pt x="984403" y="643464"/>
                  <a:pt x="982600" y="640088"/>
                </a:cubicBezTo>
                <a:lnTo>
                  <a:pt x="957127" y="585845"/>
                </a:lnTo>
                <a:close/>
                <a:moveTo>
                  <a:pt x="1060598" y="585845"/>
                </a:moveTo>
                <a:lnTo>
                  <a:pt x="1060598" y="686003"/>
                </a:lnTo>
                <a:lnTo>
                  <a:pt x="1076829" y="686003"/>
                </a:lnTo>
                <a:lnTo>
                  <a:pt x="1076829" y="642789"/>
                </a:lnTo>
                <a:lnTo>
                  <a:pt x="1119660" y="642789"/>
                </a:lnTo>
                <a:lnTo>
                  <a:pt x="1119660" y="629284"/>
                </a:lnTo>
                <a:lnTo>
                  <a:pt x="1076829" y="629284"/>
                </a:lnTo>
                <a:lnTo>
                  <a:pt x="1076829" y="599124"/>
                </a:lnTo>
                <a:lnTo>
                  <a:pt x="1120336" y="599124"/>
                </a:lnTo>
                <a:lnTo>
                  <a:pt x="1125747" y="585845"/>
                </a:lnTo>
                <a:close/>
                <a:moveTo>
                  <a:pt x="1320291" y="585844"/>
                </a:moveTo>
                <a:lnTo>
                  <a:pt x="1320291" y="686002"/>
                </a:lnTo>
                <a:lnTo>
                  <a:pt x="1380931" y="686002"/>
                </a:lnTo>
                <a:lnTo>
                  <a:pt x="1380931" y="672498"/>
                </a:lnTo>
                <a:lnTo>
                  <a:pt x="1336296" y="672498"/>
                </a:lnTo>
                <a:lnTo>
                  <a:pt x="1336296" y="585844"/>
                </a:lnTo>
                <a:close/>
                <a:moveTo>
                  <a:pt x="1244096" y="585844"/>
                </a:moveTo>
                <a:lnTo>
                  <a:pt x="1244096" y="686002"/>
                </a:lnTo>
                <a:lnTo>
                  <a:pt x="1305187" y="686002"/>
                </a:lnTo>
                <a:lnTo>
                  <a:pt x="1305187" y="672498"/>
                </a:lnTo>
                <a:lnTo>
                  <a:pt x="1260327" y="672498"/>
                </a:lnTo>
                <a:lnTo>
                  <a:pt x="1260327" y="585844"/>
                </a:lnTo>
                <a:close/>
                <a:moveTo>
                  <a:pt x="1536251" y="585844"/>
                </a:moveTo>
                <a:lnTo>
                  <a:pt x="1583816" y="686678"/>
                </a:lnTo>
                <a:lnTo>
                  <a:pt x="1593059" y="686678"/>
                </a:lnTo>
                <a:lnTo>
                  <a:pt x="1641751" y="585844"/>
                </a:lnTo>
                <a:lnTo>
                  <a:pt x="1624393" y="585844"/>
                </a:lnTo>
                <a:lnTo>
                  <a:pt x="1598694" y="640087"/>
                </a:lnTo>
                <a:cubicBezTo>
                  <a:pt x="1596891" y="644138"/>
                  <a:pt x="1595313" y="647965"/>
                  <a:pt x="1593510" y="651341"/>
                </a:cubicBezTo>
                <a:cubicBezTo>
                  <a:pt x="1591932" y="654717"/>
                  <a:pt x="1590354" y="658318"/>
                  <a:pt x="1588776" y="661919"/>
                </a:cubicBezTo>
                <a:lnTo>
                  <a:pt x="1588325" y="661919"/>
                </a:lnTo>
                <a:cubicBezTo>
                  <a:pt x="1586747" y="658318"/>
                  <a:pt x="1585620" y="654717"/>
                  <a:pt x="1583816" y="650891"/>
                </a:cubicBezTo>
                <a:cubicBezTo>
                  <a:pt x="1582238" y="647064"/>
                  <a:pt x="1580660" y="643463"/>
                  <a:pt x="1578857" y="640087"/>
                </a:cubicBezTo>
                <a:lnTo>
                  <a:pt x="1553383" y="585844"/>
                </a:lnTo>
                <a:close/>
                <a:moveTo>
                  <a:pt x="1658433" y="585844"/>
                </a:moveTo>
                <a:lnTo>
                  <a:pt x="1658433" y="686002"/>
                </a:lnTo>
                <a:lnTo>
                  <a:pt x="1721327" y="686002"/>
                </a:lnTo>
                <a:lnTo>
                  <a:pt x="1721327" y="672498"/>
                </a:lnTo>
                <a:lnTo>
                  <a:pt x="1674664" y="672498"/>
                </a:lnTo>
                <a:lnTo>
                  <a:pt x="1674664" y="641663"/>
                </a:lnTo>
                <a:lnTo>
                  <a:pt x="1717495" y="641663"/>
                </a:lnTo>
                <a:lnTo>
                  <a:pt x="1717495" y="628158"/>
                </a:lnTo>
                <a:lnTo>
                  <a:pt x="1674664" y="628158"/>
                </a:lnTo>
                <a:lnTo>
                  <a:pt x="1674664" y="599123"/>
                </a:lnTo>
                <a:lnTo>
                  <a:pt x="1718171" y="599123"/>
                </a:lnTo>
                <a:lnTo>
                  <a:pt x="1723582" y="585844"/>
                </a:lnTo>
                <a:close/>
                <a:moveTo>
                  <a:pt x="1846439" y="585844"/>
                </a:moveTo>
                <a:lnTo>
                  <a:pt x="1846439" y="686002"/>
                </a:lnTo>
                <a:lnTo>
                  <a:pt x="1862670" y="686002"/>
                </a:lnTo>
                <a:lnTo>
                  <a:pt x="1862670" y="585844"/>
                </a:lnTo>
                <a:close/>
                <a:moveTo>
                  <a:pt x="2001082" y="585844"/>
                </a:moveTo>
                <a:lnTo>
                  <a:pt x="2001082" y="686002"/>
                </a:lnTo>
                <a:lnTo>
                  <a:pt x="2063976" y="686002"/>
                </a:lnTo>
                <a:lnTo>
                  <a:pt x="2063976" y="672498"/>
                </a:lnTo>
                <a:lnTo>
                  <a:pt x="2017538" y="672498"/>
                </a:lnTo>
                <a:lnTo>
                  <a:pt x="2017538" y="641663"/>
                </a:lnTo>
                <a:lnTo>
                  <a:pt x="2060370" y="641663"/>
                </a:lnTo>
                <a:lnTo>
                  <a:pt x="2060370" y="628158"/>
                </a:lnTo>
                <a:lnTo>
                  <a:pt x="2017538" y="628158"/>
                </a:lnTo>
                <a:lnTo>
                  <a:pt x="2017538" y="599123"/>
                </a:lnTo>
                <a:lnTo>
                  <a:pt x="2061046" y="599123"/>
                </a:lnTo>
                <a:lnTo>
                  <a:pt x="2066456" y="585844"/>
                </a:lnTo>
                <a:close/>
                <a:moveTo>
                  <a:pt x="546395" y="585843"/>
                </a:moveTo>
                <a:lnTo>
                  <a:pt x="546395" y="593496"/>
                </a:lnTo>
                <a:cubicBezTo>
                  <a:pt x="546395" y="638060"/>
                  <a:pt x="595764" y="674297"/>
                  <a:pt x="656629" y="674297"/>
                </a:cubicBezTo>
                <a:cubicBezTo>
                  <a:pt x="717495" y="674297"/>
                  <a:pt x="767089" y="638285"/>
                  <a:pt x="767089" y="593496"/>
                </a:cubicBezTo>
                <a:lnTo>
                  <a:pt x="767089" y="585843"/>
                </a:lnTo>
                <a:lnTo>
                  <a:pt x="766864" y="585843"/>
                </a:lnTo>
                <a:cubicBezTo>
                  <a:pt x="762130" y="621630"/>
                  <a:pt x="714564" y="649764"/>
                  <a:pt x="656629" y="649764"/>
                </a:cubicBezTo>
                <a:cubicBezTo>
                  <a:pt x="598694" y="649764"/>
                  <a:pt x="551129" y="621855"/>
                  <a:pt x="546395" y="585843"/>
                </a:cubicBezTo>
                <a:close/>
                <a:moveTo>
                  <a:pt x="1748152" y="585619"/>
                </a:moveTo>
                <a:lnTo>
                  <a:pt x="1748152" y="685777"/>
                </a:lnTo>
                <a:lnTo>
                  <a:pt x="1764383" y="685777"/>
                </a:lnTo>
                <a:lnTo>
                  <a:pt x="1764383" y="646389"/>
                </a:lnTo>
                <a:lnTo>
                  <a:pt x="1777458" y="646389"/>
                </a:lnTo>
                <a:cubicBezTo>
                  <a:pt x="1778810" y="646389"/>
                  <a:pt x="1780839" y="647289"/>
                  <a:pt x="1782869" y="649315"/>
                </a:cubicBezTo>
                <a:cubicBezTo>
                  <a:pt x="1784897" y="651341"/>
                  <a:pt x="1787602" y="654042"/>
                  <a:pt x="1790308" y="657643"/>
                </a:cubicBezTo>
                <a:cubicBezTo>
                  <a:pt x="1793013" y="661244"/>
                  <a:pt x="1796168" y="665295"/>
                  <a:pt x="1799550" y="670247"/>
                </a:cubicBezTo>
                <a:lnTo>
                  <a:pt x="1810660" y="685777"/>
                </a:lnTo>
                <a:lnTo>
                  <a:pt x="1810370" y="685777"/>
                </a:lnTo>
                <a:lnTo>
                  <a:pt x="1810821" y="686002"/>
                </a:lnTo>
                <a:lnTo>
                  <a:pt x="1810660" y="685777"/>
                </a:lnTo>
                <a:lnTo>
                  <a:pt x="1829982" y="685777"/>
                </a:lnTo>
                <a:cubicBezTo>
                  <a:pt x="1825699" y="679700"/>
                  <a:pt x="1821641" y="674524"/>
                  <a:pt x="1817810" y="669122"/>
                </a:cubicBezTo>
                <a:cubicBezTo>
                  <a:pt x="1813977" y="663945"/>
                  <a:pt x="1810596" y="659444"/>
                  <a:pt x="1807440" y="655392"/>
                </a:cubicBezTo>
                <a:cubicBezTo>
                  <a:pt x="1804509" y="651341"/>
                  <a:pt x="1801805" y="648415"/>
                  <a:pt x="1799550" y="645714"/>
                </a:cubicBezTo>
                <a:cubicBezTo>
                  <a:pt x="1797296" y="643013"/>
                  <a:pt x="1795943" y="641663"/>
                  <a:pt x="1794817" y="640987"/>
                </a:cubicBezTo>
                <a:lnTo>
                  <a:pt x="1794817" y="640537"/>
                </a:lnTo>
                <a:cubicBezTo>
                  <a:pt x="1797746" y="639412"/>
                  <a:pt x="1800677" y="638061"/>
                  <a:pt x="1803157" y="636486"/>
                </a:cubicBezTo>
                <a:cubicBezTo>
                  <a:pt x="1805637" y="634910"/>
                  <a:pt x="1807890" y="632885"/>
                  <a:pt x="1809694" y="630859"/>
                </a:cubicBezTo>
                <a:cubicBezTo>
                  <a:pt x="1811723" y="628833"/>
                  <a:pt x="1813075" y="626358"/>
                  <a:pt x="1814203" y="623657"/>
                </a:cubicBezTo>
                <a:cubicBezTo>
                  <a:pt x="1815105" y="620731"/>
                  <a:pt x="1815780" y="618255"/>
                  <a:pt x="1815780" y="614429"/>
                </a:cubicBezTo>
                <a:cubicBezTo>
                  <a:pt x="1815780" y="610602"/>
                  <a:pt x="1815331" y="606776"/>
                  <a:pt x="1813753" y="603400"/>
                </a:cubicBezTo>
                <a:cubicBezTo>
                  <a:pt x="1812399" y="599799"/>
                  <a:pt x="1809920" y="596648"/>
                  <a:pt x="1806764" y="594172"/>
                </a:cubicBezTo>
                <a:cubicBezTo>
                  <a:pt x="1803833" y="591471"/>
                  <a:pt x="1799550" y="589220"/>
                  <a:pt x="1794817" y="587870"/>
                </a:cubicBezTo>
                <a:cubicBezTo>
                  <a:pt x="1790082" y="586519"/>
                  <a:pt x="1783995" y="585619"/>
                  <a:pt x="1777232" y="585619"/>
                </a:cubicBezTo>
                <a:close/>
                <a:moveTo>
                  <a:pt x="1171960" y="585394"/>
                </a:moveTo>
                <a:lnTo>
                  <a:pt x="1125973" y="686002"/>
                </a:lnTo>
                <a:lnTo>
                  <a:pt x="1143556" y="686002"/>
                </a:lnTo>
                <a:lnTo>
                  <a:pt x="1154828" y="661019"/>
                </a:lnTo>
                <a:lnTo>
                  <a:pt x="1198109" y="661019"/>
                </a:lnTo>
                <a:lnTo>
                  <a:pt x="1209607" y="686002"/>
                </a:lnTo>
                <a:lnTo>
                  <a:pt x="1209832" y="686002"/>
                </a:lnTo>
                <a:lnTo>
                  <a:pt x="1227189" y="686002"/>
                </a:lnTo>
                <a:lnTo>
                  <a:pt x="1181202" y="585394"/>
                </a:lnTo>
                <a:close/>
                <a:moveTo>
                  <a:pt x="1942922" y="584044"/>
                </a:moveTo>
                <a:cubicBezTo>
                  <a:pt x="1933454" y="584044"/>
                  <a:pt x="1924888" y="585620"/>
                  <a:pt x="1917449" y="588320"/>
                </a:cubicBezTo>
                <a:cubicBezTo>
                  <a:pt x="1909784" y="591021"/>
                  <a:pt x="1903472" y="594848"/>
                  <a:pt x="1898287" y="599799"/>
                </a:cubicBezTo>
                <a:cubicBezTo>
                  <a:pt x="1893103" y="604526"/>
                  <a:pt x="1889045" y="610378"/>
                  <a:pt x="1886340" y="616680"/>
                </a:cubicBezTo>
                <a:cubicBezTo>
                  <a:pt x="1883860" y="623207"/>
                  <a:pt x="1882282" y="629059"/>
                  <a:pt x="1882282" y="637387"/>
                </a:cubicBezTo>
                <a:cubicBezTo>
                  <a:pt x="1882282" y="645715"/>
                  <a:pt x="1883635" y="652692"/>
                  <a:pt x="1886565" y="658994"/>
                </a:cubicBezTo>
                <a:cubicBezTo>
                  <a:pt x="1889270" y="665296"/>
                  <a:pt x="1893328" y="670698"/>
                  <a:pt x="1898513" y="674749"/>
                </a:cubicBezTo>
                <a:cubicBezTo>
                  <a:pt x="1903698" y="678801"/>
                  <a:pt x="1909559" y="682177"/>
                  <a:pt x="1916547" y="684427"/>
                </a:cubicBezTo>
                <a:cubicBezTo>
                  <a:pt x="1923535" y="686678"/>
                  <a:pt x="1931200" y="687803"/>
                  <a:pt x="1939541" y="687803"/>
                </a:cubicBezTo>
                <a:cubicBezTo>
                  <a:pt x="1942697" y="687803"/>
                  <a:pt x="1945853" y="687803"/>
                  <a:pt x="1949234" y="687353"/>
                </a:cubicBezTo>
                <a:cubicBezTo>
                  <a:pt x="1952615" y="686903"/>
                  <a:pt x="1955771" y="686228"/>
                  <a:pt x="1959153" y="685778"/>
                </a:cubicBezTo>
                <a:cubicBezTo>
                  <a:pt x="1962534" y="685328"/>
                  <a:pt x="1965690" y="684652"/>
                  <a:pt x="1968395" y="683752"/>
                </a:cubicBezTo>
                <a:lnTo>
                  <a:pt x="1968846" y="683977"/>
                </a:lnTo>
                <a:cubicBezTo>
                  <a:pt x="1971551" y="683077"/>
                  <a:pt x="1974031" y="682402"/>
                  <a:pt x="1976060" y="681276"/>
                </a:cubicBezTo>
                <a:lnTo>
                  <a:pt x="1976060" y="636712"/>
                </a:lnTo>
                <a:lnTo>
                  <a:pt x="1959829" y="636712"/>
                </a:lnTo>
                <a:lnTo>
                  <a:pt x="1959829" y="672949"/>
                </a:lnTo>
                <a:cubicBezTo>
                  <a:pt x="1957124" y="673624"/>
                  <a:pt x="1954193" y="674299"/>
                  <a:pt x="1950812" y="674749"/>
                </a:cubicBezTo>
                <a:cubicBezTo>
                  <a:pt x="1947656" y="675424"/>
                  <a:pt x="1946303" y="675424"/>
                  <a:pt x="1940442" y="675424"/>
                </a:cubicBezTo>
                <a:cubicBezTo>
                  <a:pt x="1934581" y="675424"/>
                  <a:pt x="1929396" y="674524"/>
                  <a:pt x="1924437" y="672723"/>
                </a:cubicBezTo>
                <a:cubicBezTo>
                  <a:pt x="1919478" y="670923"/>
                  <a:pt x="1915194" y="668447"/>
                  <a:pt x="1911588" y="665071"/>
                </a:cubicBezTo>
                <a:cubicBezTo>
                  <a:pt x="1907755" y="661695"/>
                  <a:pt x="1904825" y="657643"/>
                  <a:pt x="1902796" y="652917"/>
                </a:cubicBezTo>
                <a:cubicBezTo>
                  <a:pt x="1900767" y="648190"/>
                  <a:pt x="1899640" y="642338"/>
                  <a:pt x="1899640" y="637162"/>
                </a:cubicBezTo>
                <a:cubicBezTo>
                  <a:pt x="1899640" y="631985"/>
                  <a:pt x="1900316" y="627258"/>
                  <a:pt x="1902120" y="622307"/>
                </a:cubicBezTo>
                <a:cubicBezTo>
                  <a:pt x="1903923" y="617355"/>
                  <a:pt x="1906628" y="613079"/>
                  <a:pt x="1910235" y="609477"/>
                </a:cubicBezTo>
                <a:cubicBezTo>
                  <a:pt x="1914067" y="605651"/>
                  <a:pt x="1918801" y="602500"/>
                  <a:pt x="1924437" y="600474"/>
                </a:cubicBezTo>
                <a:cubicBezTo>
                  <a:pt x="1930073" y="598224"/>
                  <a:pt x="1936835" y="597098"/>
                  <a:pt x="1944951" y="597098"/>
                </a:cubicBezTo>
                <a:cubicBezTo>
                  <a:pt x="1949685" y="597098"/>
                  <a:pt x="1954193" y="597548"/>
                  <a:pt x="1958928" y="598899"/>
                </a:cubicBezTo>
                <a:cubicBezTo>
                  <a:pt x="1963661" y="600249"/>
                  <a:pt x="1968170" y="602050"/>
                  <a:pt x="1972904" y="604076"/>
                </a:cubicBezTo>
                <a:lnTo>
                  <a:pt x="1972904" y="589221"/>
                </a:lnTo>
                <a:cubicBezTo>
                  <a:pt x="1970424" y="588545"/>
                  <a:pt x="1967945" y="587645"/>
                  <a:pt x="1965690" y="586970"/>
                </a:cubicBezTo>
                <a:cubicBezTo>
                  <a:pt x="1963436" y="586295"/>
                  <a:pt x="1960956" y="585620"/>
                  <a:pt x="1958702" y="585169"/>
                </a:cubicBezTo>
                <a:cubicBezTo>
                  <a:pt x="1956448" y="584719"/>
                  <a:pt x="1953743" y="584044"/>
                  <a:pt x="1951263" y="584044"/>
                </a:cubicBezTo>
                <a:cubicBezTo>
                  <a:pt x="1948558" y="584044"/>
                  <a:pt x="1952390" y="584044"/>
                  <a:pt x="1942922" y="584044"/>
                </a:cubicBezTo>
                <a:close/>
                <a:moveTo>
                  <a:pt x="886568" y="573691"/>
                </a:moveTo>
                <a:cubicBezTo>
                  <a:pt x="887019" y="575717"/>
                  <a:pt x="887920" y="578417"/>
                  <a:pt x="888822" y="581118"/>
                </a:cubicBezTo>
                <a:cubicBezTo>
                  <a:pt x="889724" y="583819"/>
                  <a:pt x="890851" y="586745"/>
                  <a:pt x="892203" y="590346"/>
                </a:cubicBezTo>
                <a:lnTo>
                  <a:pt x="892429" y="590572"/>
                </a:lnTo>
                <a:lnTo>
                  <a:pt x="892880" y="590572"/>
                </a:lnTo>
                <a:lnTo>
                  <a:pt x="910914" y="636487"/>
                </a:lnTo>
                <a:lnTo>
                  <a:pt x="861771" y="636487"/>
                </a:lnTo>
                <a:lnTo>
                  <a:pt x="880707" y="590572"/>
                </a:lnTo>
                <a:cubicBezTo>
                  <a:pt x="882059" y="586970"/>
                  <a:pt x="883186" y="583819"/>
                  <a:pt x="884088" y="581343"/>
                </a:cubicBezTo>
                <a:cubicBezTo>
                  <a:pt x="884990" y="578868"/>
                  <a:pt x="885891" y="576167"/>
                  <a:pt x="886568" y="573691"/>
                </a:cubicBezTo>
                <a:close/>
                <a:moveTo>
                  <a:pt x="656853" y="556133"/>
                </a:moveTo>
                <a:cubicBezTo>
                  <a:pt x="615375" y="556133"/>
                  <a:pt x="581335" y="574589"/>
                  <a:pt x="576601" y="598447"/>
                </a:cubicBezTo>
                <a:cubicBezTo>
                  <a:pt x="578630" y="600698"/>
                  <a:pt x="581110" y="603174"/>
                  <a:pt x="583589" y="605424"/>
                </a:cubicBezTo>
                <a:cubicBezTo>
                  <a:pt x="596439" y="588319"/>
                  <a:pt x="624392" y="575264"/>
                  <a:pt x="656853" y="575264"/>
                </a:cubicBezTo>
                <a:lnTo>
                  <a:pt x="656853" y="556358"/>
                </a:lnTo>
                <a:close/>
                <a:moveTo>
                  <a:pt x="881383" y="549833"/>
                </a:moveTo>
                <a:lnTo>
                  <a:pt x="822997" y="686003"/>
                </a:lnTo>
                <a:lnTo>
                  <a:pt x="840355" y="686003"/>
                </a:lnTo>
                <a:lnTo>
                  <a:pt x="855008" y="649766"/>
                </a:lnTo>
                <a:lnTo>
                  <a:pt x="916324" y="649766"/>
                </a:lnTo>
                <a:lnTo>
                  <a:pt x="932104" y="686003"/>
                </a:lnTo>
                <a:lnTo>
                  <a:pt x="949462" y="686003"/>
                </a:lnTo>
                <a:lnTo>
                  <a:pt x="890851" y="549833"/>
                </a:lnTo>
                <a:close/>
                <a:moveTo>
                  <a:pt x="1490714" y="548932"/>
                </a:moveTo>
                <a:cubicBezTo>
                  <a:pt x="1483951" y="548932"/>
                  <a:pt x="1477864" y="549607"/>
                  <a:pt x="1472229" y="551408"/>
                </a:cubicBezTo>
                <a:cubicBezTo>
                  <a:pt x="1466818" y="553208"/>
                  <a:pt x="1462310" y="555684"/>
                  <a:pt x="1458478" y="558610"/>
                </a:cubicBezTo>
                <a:cubicBezTo>
                  <a:pt x="1454645" y="561761"/>
                  <a:pt x="1451489" y="565362"/>
                  <a:pt x="1449686" y="569414"/>
                </a:cubicBezTo>
                <a:cubicBezTo>
                  <a:pt x="1447882" y="573465"/>
                  <a:pt x="1446755" y="577742"/>
                  <a:pt x="1446755" y="582693"/>
                </a:cubicBezTo>
                <a:cubicBezTo>
                  <a:pt x="1446755" y="587645"/>
                  <a:pt x="1447882" y="592371"/>
                  <a:pt x="1449686" y="596423"/>
                </a:cubicBezTo>
                <a:cubicBezTo>
                  <a:pt x="1451715" y="600474"/>
                  <a:pt x="1454194" y="604075"/>
                  <a:pt x="1457576" y="607226"/>
                </a:cubicBezTo>
                <a:cubicBezTo>
                  <a:pt x="1460732" y="610152"/>
                  <a:pt x="1464113" y="613078"/>
                  <a:pt x="1468171" y="615329"/>
                </a:cubicBezTo>
                <a:cubicBezTo>
                  <a:pt x="1472229" y="617580"/>
                  <a:pt x="1476286" y="620056"/>
                  <a:pt x="1480344" y="622081"/>
                </a:cubicBezTo>
                <a:cubicBezTo>
                  <a:pt x="1484627" y="624107"/>
                  <a:pt x="1488685" y="626358"/>
                  <a:pt x="1492517" y="628383"/>
                </a:cubicBezTo>
                <a:cubicBezTo>
                  <a:pt x="1496350" y="630409"/>
                  <a:pt x="1499956" y="632660"/>
                  <a:pt x="1502887" y="635136"/>
                </a:cubicBezTo>
                <a:cubicBezTo>
                  <a:pt x="1506043" y="637837"/>
                  <a:pt x="1508523" y="640537"/>
                  <a:pt x="1510326" y="643463"/>
                </a:cubicBezTo>
                <a:cubicBezTo>
                  <a:pt x="1512129" y="646389"/>
                  <a:pt x="1513031" y="650441"/>
                  <a:pt x="1513031" y="654042"/>
                </a:cubicBezTo>
                <a:cubicBezTo>
                  <a:pt x="1513031" y="657643"/>
                  <a:pt x="1512129" y="660794"/>
                  <a:pt x="1510326" y="663270"/>
                </a:cubicBezTo>
                <a:cubicBezTo>
                  <a:pt x="1508523" y="665746"/>
                  <a:pt x="1506043" y="667771"/>
                  <a:pt x="1503112" y="669572"/>
                </a:cubicBezTo>
                <a:cubicBezTo>
                  <a:pt x="1500182" y="671373"/>
                  <a:pt x="1497026" y="672273"/>
                  <a:pt x="1493419" y="673173"/>
                </a:cubicBezTo>
                <a:cubicBezTo>
                  <a:pt x="1489812" y="673849"/>
                  <a:pt x="1486656" y="674299"/>
                  <a:pt x="1482824" y="674299"/>
                </a:cubicBezTo>
                <a:cubicBezTo>
                  <a:pt x="1478992" y="674299"/>
                  <a:pt x="1475385" y="674074"/>
                  <a:pt x="1472003" y="673398"/>
                </a:cubicBezTo>
                <a:cubicBezTo>
                  <a:pt x="1468622" y="672948"/>
                  <a:pt x="1465691" y="672048"/>
                  <a:pt x="1462761" y="671148"/>
                </a:cubicBezTo>
                <a:cubicBezTo>
                  <a:pt x="1459830" y="670247"/>
                  <a:pt x="1457125" y="669347"/>
                  <a:pt x="1455096" y="668222"/>
                </a:cubicBezTo>
                <a:cubicBezTo>
                  <a:pt x="1452616" y="667096"/>
                  <a:pt x="1451038" y="666196"/>
                  <a:pt x="1449460" y="665296"/>
                </a:cubicBezTo>
                <a:lnTo>
                  <a:pt x="1441345" y="677450"/>
                </a:lnTo>
                <a:cubicBezTo>
                  <a:pt x="1443374" y="678575"/>
                  <a:pt x="1445854" y="679700"/>
                  <a:pt x="1448559" y="681051"/>
                </a:cubicBezTo>
                <a:cubicBezTo>
                  <a:pt x="1451264" y="682401"/>
                  <a:pt x="1454420" y="683527"/>
                  <a:pt x="1457801" y="684427"/>
                </a:cubicBezTo>
                <a:cubicBezTo>
                  <a:pt x="1461183" y="685327"/>
                  <a:pt x="1465015" y="686228"/>
                  <a:pt x="1469298" y="686903"/>
                </a:cubicBezTo>
                <a:cubicBezTo>
                  <a:pt x="1473581" y="687353"/>
                  <a:pt x="1476286" y="687803"/>
                  <a:pt x="1483049" y="687803"/>
                </a:cubicBezTo>
                <a:cubicBezTo>
                  <a:pt x="1489812" y="687803"/>
                  <a:pt x="1496350" y="687128"/>
                  <a:pt x="1502211" y="685327"/>
                </a:cubicBezTo>
                <a:cubicBezTo>
                  <a:pt x="1508297" y="683752"/>
                  <a:pt x="1513257" y="681276"/>
                  <a:pt x="1517540" y="678125"/>
                </a:cubicBezTo>
                <a:cubicBezTo>
                  <a:pt x="1522048" y="675199"/>
                  <a:pt x="1525204" y="671373"/>
                  <a:pt x="1527684" y="667096"/>
                </a:cubicBezTo>
                <a:cubicBezTo>
                  <a:pt x="1529938" y="662595"/>
                  <a:pt x="1531291" y="658093"/>
                  <a:pt x="1531291" y="652691"/>
                </a:cubicBezTo>
                <a:lnTo>
                  <a:pt x="1531065" y="652917"/>
                </a:lnTo>
                <a:cubicBezTo>
                  <a:pt x="1531065" y="647965"/>
                  <a:pt x="1529938" y="643463"/>
                  <a:pt x="1528135" y="639412"/>
                </a:cubicBezTo>
                <a:cubicBezTo>
                  <a:pt x="1526106" y="635361"/>
                  <a:pt x="1523626" y="631985"/>
                  <a:pt x="1520470" y="628834"/>
                </a:cubicBezTo>
                <a:cubicBezTo>
                  <a:pt x="1517314" y="625683"/>
                  <a:pt x="1513707" y="622757"/>
                  <a:pt x="1509650" y="620281"/>
                </a:cubicBezTo>
                <a:cubicBezTo>
                  <a:pt x="1505367" y="618030"/>
                  <a:pt x="1501309" y="615329"/>
                  <a:pt x="1497026" y="613303"/>
                </a:cubicBezTo>
                <a:cubicBezTo>
                  <a:pt x="1492743" y="611278"/>
                  <a:pt x="1488460" y="608802"/>
                  <a:pt x="1484402" y="606776"/>
                </a:cubicBezTo>
                <a:cubicBezTo>
                  <a:pt x="1480344" y="604525"/>
                  <a:pt x="1476737" y="602050"/>
                  <a:pt x="1473581" y="599799"/>
                </a:cubicBezTo>
                <a:cubicBezTo>
                  <a:pt x="1470425" y="597323"/>
                  <a:pt x="1467720" y="594622"/>
                  <a:pt x="1465917" y="591696"/>
                </a:cubicBezTo>
                <a:cubicBezTo>
                  <a:pt x="1464113" y="588770"/>
                  <a:pt x="1463212" y="585169"/>
                  <a:pt x="1463212" y="581793"/>
                </a:cubicBezTo>
                <a:cubicBezTo>
                  <a:pt x="1463212" y="578417"/>
                  <a:pt x="1463888" y="575491"/>
                  <a:pt x="1465466" y="573240"/>
                </a:cubicBezTo>
                <a:cubicBezTo>
                  <a:pt x="1466818" y="570989"/>
                  <a:pt x="1468847" y="569189"/>
                  <a:pt x="1471552" y="567613"/>
                </a:cubicBezTo>
                <a:cubicBezTo>
                  <a:pt x="1474258" y="566038"/>
                  <a:pt x="1477188" y="564912"/>
                  <a:pt x="1480570" y="564237"/>
                </a:cubicBezTo>
                <a:cubicBezTo>
                  <a:pt x="1483951" y="563562"/>
                  <a:pt x="1488009" y="563112"/>
                  <a:pt x="1491165" y="563112"/>
                </a:cubicBezTo>
                <a:cubicBezTo>
                  <a:pt x="1494321" y="563112"/>
                  <a:pt x="1497251" y="563337"/>
                  <a:pt x="1500407" y="563787"/>
                </a:cubicBezTo>
                <a:cubicBezTo>
                  <a:pt x="1503563" y="564012"/>
                  <a:pt x="1506494" y="564687"/>
                  <a:pt x="1509424" y="565588"/>
                </a:cubicBezTo>
                <a:cubicBezTo>
                  <a:pt x="1512129" y="566488"/>
                  <a:pt x="1515060" y="567163"/>
                  <a:pt x="1517540" y="568288"/>
                </a:cubicBezTo>
                <a:cubicBezTo>
                  <a:pt x="1520019" y="569414"/>
                  <a:pt x="1522274" y="570314"/>
                  <a:pt x="1524303" y="571665"/>
                </a:cubicBezTo>
                <a:lnTo>
                  <a:pt x="1524303" y="555459"/>
                </a:lnTo>
                <a:cubicBezTo>
                  <a:pt x="1522950" y="554784"/>
                  <a:pt x="1520696" y="553884"/>
                  <a:pt x="1518667" y="553208"/>
                </a:cubicBezTo>
                <a:cubicBezTo>
                  <a:pt x="1516638" y="552533"/>
                  <a:pt x="1513933" y="551858"/>
                  <a:pt x="1511228" y="551183"/>
                </a:cubicBezTo>
                <a:cubicBezTo>
                  <a:pt x="1508297" y="550508"/>
                  <a:pt x="1505367" y="550057"/>
                  <a:pt x="1501985" y="549607"/>
                </a:cubicBezTo>
                <a:cubicBezTo>
                  <a:pt x="1498604" y="548932"/>
                  <a:pt x="1497477" y="548932"/>
                  <a:pt x="1490714" y="548932"/>
                </a:cubicBezTo>
                <a:close/>
                <a:moveTo>
                  <a:pt x="656855" y="521248"/>
                </a:moveTo>
                <a:cubicBezTo>
                  <a:pt x="607035" y="521248"/>
                  <a:pt x="566909" y="545106"/>
                  <a:pt x="566909" y="574365"/>
                </a:cubicBezTo>
                <a:cubicBezTo>
                  <a:pt x="566909" y="603625"/>
                  <a:pt x="567811" y="582692"/>
                  <a:pt x="569163" y="586519"/>
                </a:cubicBezTo>
                <a:cubicBezTo>
                  <a:pt x="578406" y="562436"/>
                  <a:pt x="614249" y="542404"/>
                  <a:pt x="656629" y="542404"/>
                </a:cubicBezTo>
                <a:lnTo>
                  <a:pt x="656629" y="521473"/>
                </a:lnTo>
                <a:close/>
                <a:moveTo>
                  <a:pt x="0" y="0"/>
                </a:moveTo>
                <a:lnTo>
                  <a:pt x="12191997" y="0"/>
                </a:lnTo>
                <a:lnTo>
                  <a:pt x="12191997" y="6857998"/>
                </a:lnTo>
                <a:lnTo>
                  <a:pt x="0" y="6857998"/>
                </a:lnTo>
                <a:close/>
              </a:path>
            </a:pathLst>
          </a:custGeom>
        </p:spPr>
        <p:txBody>
          <a:bodyPr wrap="square">
            <a:noAutofit/>
          </a:bodyPr>
          <a:lstStyle>
            <a:lvl1pPr marL="0" indent="0" algn="ctr">
              <a:buNone/>
              <a:defRPr/>
            </a:lvl1pPr>
          </a:lstStyle>
          <a:p>
            <a:r>
              <a:rPr lang="sv-SE"/>
              <a:t>Klicka på ikonen för att lägga till en bild</a:t>
            </a:r>
            <a:endParaRPr lang="en-GB"/>
          </a:p>
        </p:txBody>
      </p:sp>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2" name="Platshållare för text 20">
            <a:extLst>
              <a:ext uri="{FF2B5EF4-FFF2-40B4-BE49-F238E27FC236}">
                <a16:creationId xmlns:a16="http://schemas.microsoft.com/office/drawing/2014/main" id="{739BF77E-4110-7BDC-8CF9-9436E515AAE3}"/>
              </a:ext>
            </a:extLst>
          </p:cNvPr>
          <p:cNvSpPr>
            <a:spLocks noGrp="1"/>
          </p:cNvSpPr>
          <p:nvPr>
            <p:ph type="body" sz="quarter" idx="14" hasCustomPrompt="1"/>
          </p:nvPr>
        </p:nvSpPr>
        <p:spPr>
          <a:xfrm>
            <a:off x="838199" y="5718413"/>
            <a:ext cx="4907507" cy="649808"/>
          </a:xfrm>
          <a:prstGeom prst="rect">
            <a:avLst/>
          </a:prstGeom>
        </p:spPr>
        <p:txBody>
          <a:bodyPr wrap="none" anchor="b" anchorCtr="0">
            <a:noAutofit/>
          </a:bodyPr>
          <a:lstStyle>
            <a:lvl1pPr marL="0" indent="0" algn="l">
              <a:lnSpc>
                <a:spcPts val="1900"/>
              </a:lnSpc>
              <a:buNone/>
              <a:defRPr sz="1800">
                <a:solidFill>
                  <a:schemeClr val="accent1">
                    <a:lumMod val="50000"/>
                  </a:schemeClr>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Plats för kort bildtext,</a:t>
            </a:r>
            <a:br>
              <a:rPr lang="sv-SE" dirty="0"/>
            </a:br>
            <a:r>
              <a:rPr lang="sv-SE" dirty="0"/>
              <a:t>max två rader.</a:t>
            </a:r>
          </a:p>
        </p:txBody>
      </p:sp>
    </p:spTree>
    <p:extLst>
      <p:ext uri="{BB962C8B-B14F-4D97-AF65-F5344CB8AC3E}">
        <p14:creationId xmlns:p14="http://schemas.microsoft.com/office/powerpoint/2010/main" val="36565858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om sida med logo">
    <p:bg>
      <p:bgPr>
        <a:solidFill>
          <a:schemeClr val="bg1"/>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pic>
        <p:nvPicPr>
          <p:cNvPr id="3" name="Bild 2">
            <a:extLst>
              <a:ext uri="{FF2B5EF4-FFF2-40B4-BE49-F238E27FC236}">
                <a16:creationId xmlns:a16="http://schemas.microsoft.com/office/drawing/2014/main" id="{6AA496A3-C36F-877F-6548-E671241F0DCA}"/>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151370155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om sida">
    <p:bg>
      <p:bgPr>
        <a:solidFill>
          <a:schemeClr val="bg1"/>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Tree>
    <p:extLst>
      <p:ext uri="{BB962C8B-B14F-4D97-AF65-F5344CB8AC3E}">
        <p14:creationId xmlns:p14="http://schemas.microsoft.com/office/powerpoint/2010/main" val="130459980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ack!">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extruta 1">
            <a:extLst>
              <a:ext uri="{FF2B5EF4-FFF2-40B4-BE49-F238E27FC236}">
                <a16:creationId xmlns:a16="http://schemas.microsoft.com/office/drawing/2014/main" id="{882DA768-8A3E-360B-B227-B3A672B88816}"/>
              </a:ext>
            </a:extLst>
          </p:cNvPr>
          <p:cNvSpPr txBox="1"/>
          <p:nvPr/>
        </p:nvSpPr>
        <p:spPr>
          <a:xfrm>
            <a:off x="839788" y="3247573"/>
            <a:ext cx="2569421" cy="879023"/>
          </a:xfrm>
          <a:prstGeom prst="rect">
            <a:avLst/>
          </a:prstGeom>
          <a:noFill/>
        </p:spPr>
        <p:txBody>
          <a:bodyPr wrap="none" lIns="0" tIns="0" rIns="0" bIns="0" rtlCol="0">
            <a:spAutoFit/>
          </a:bodyPr>
          <a:lstStyle/>
          <a:p>
            <a:pPr marL="0" marR="0" lvl="0" indent="0" algn="l" defTabSz="914400" rtl="0" eaLnBrk="1" fontAlgn="auto" latinLnBrk="0" hangingPunct="1">
              <a:lnSpc>
                <a:spcPts val="6000"/>
              </a:lnSpc>
              <a:spcBef>
                <a:spcPts val="0"/>
              </a:spcBef>
              <a:spcAft>
                <a:spcPts val="0"/>
              </a:spcAft>
              <a:buClrTx/>
              <a:buSzTx/>
              <a:buFont typeface="Arial" panose="020B0604020202020204" pitchFamily="34" charset="0"/>
              <a:buNone/>
              <a:tabLst/>
              <a:defRPr/>
            </a:pPr>
            <a:r>
              <a:rPr kumimoji="0" lang="sv-SE" sz="8500" b="1" i="0" u="none" strike="noStrike" kern="1200" cap="none" spc="0" normalizeH="0" baseline="0" noProof="0" dirty="0">
                <a:ln>
                  <a:noFill/>
                </a:ln>
                <a:solidFill>
                  <a:schemeClr val="bg1"/>
                </a:solidFill>
                <a:effectLst/>
                <a:uLnTx/>
                <a:uFillTx/>
                <a:latin typeface="Aptos" panose="020B0004020202020204" pitchFamily="34" charset="0"/>
                <a:ea typeface="+mn-ea"/>
                <a:cs typeface="+mn-cs"/>
              </a:rPr>
              <a:t>Tack!</a:t>
            </a:r>
            <a:endParaRPr kumimoji="0" lang="en-GB" sz="8500" b="1" i="0" u="none" strike="noStrike" kern="1200" cap="none" spc="0" normalizeH="0" baseline="0" noProof="0" dirty="0">
              <a:ln>
                <a:noFill/>
              </a:ln>
              <a:solidFill>
                <a:schemeClr val="bg1"/>
              </a:solidFill>
              <a:effectLst/>
              <a:uLnTx/>
              <a:uFillTx/>
              <a:latin typeface="Aptos" panose="020B0004020202020204" pitchFamily="34" charset="0"/>
              <a:ea typeface="+mn-ea"/>
              <a:cs typeface="+mn-cs"/>
            </a:endParaRPr>
          </a:p>
        </p:txBody>
      </p:sp>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dirty="0"/>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dirty="0"/>
          </a:p>
        </p:txBody>
      </p:sp>
      <p:sp>
        <p:nvSpPr>
          <p:cNvPr id="3" name="Platshållare för text 20">
            <a:extLst>
              <a:ext uri="{FF2B5EF4-FFF2-40B4-BE49-F238E27FC236}">
                <a16:creationId xmlns:a16="http://schemas.microsoft.com/office/drawing/2014/main" id="{0259E376-F30F-560B-5A60-776C9B329698}"/>
              </a:ext>
            </a:extLst>
          </p:cNvPr>
          <p:cNvSpPr>
            <a:spLocks noGrp="1"/>
          </p:cNvSpPr>
          <p:nvPr>
            <p:ph type="body" sz="quarter" idx="13" hasCustomPrompt="1"/>
          </p:nvPr>
        </p:nvSpPr>
        <p:spPr>
          <a:xfrm>
            <a:off x="839788" y="5494775"/>
            <a:ext cx="6381829" cy="265042"/>
          </a:xfrm>
          <a:prstGeom prst="rect">
            <a:avLst/>
          </a:prstGeom>
        </p:spPr>
        <p:txBody>
          <a:bodyPr anchor="t" anchorCtr="0">
            <a:noAutofit/>
          </a:bodyPr>
          <a:lstStyle>
            <a:lvl1pPr marL="0" indent="0" algn="l">
              <a:lnSpc>
                <a:spcPts val="1900"/>
              </a:lnSpc>
              <a:spcBef>
                <a:spcPts val="0"/>
              </a:spcBef>
              <a:spcAft>
                <a:spcPts val="0"/>
              </a:spcAft>
              <a:buNone/>
              <a:defRPr sz="2200" b="1">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Namn </a:t>
            </a:r>
            <a:r>
              <a:rPr lang="sv-SE" dirty="0" err="1"/>
              <a:t>Namnsson</a:t>
            </a:r>
            <a:endParaRPr lang="sv-SE" dirty="0"/>
          </a:p>
        </p:txBody>
      </p:sp>
      <p:sp>
        <p:nvSpPr>
          <p:cNvPr id="6" name="Platshållare för text 20">
            <a:extLst>
              <a:ext uri="{FF2B5EF4-FFF2-40B4-BE49-F238E27FC236}">
                <a16:creationId xmlns:a16="http://schemas.microsoft.com/office/drawing/2014/main" id="{29F9366A-5046-3C35-EA46-B549725B5FFE}"/>
              </a:ext>
            </a:extLst>
          </p:cNvPr>
          <p:cNvSpPr>
            <a:spLocks noGrp="1"/>
          </p:cNvSpPr>
          <p:nvPr>
            <p:ph type="body" sz="quarter" idx="14" hasCustomPrompt="1"/>
          </p:nvPr>
        </p:nvSpPr>
        <p:spPr>
          <a:xfrm>
            <a:off x="839788" y="5866291"/>
            <a:ext cx="6381829" cy="265043"/>
          </a:xfrm>
          <a:prstGeom prst="rect">
            <a:avLst/>
          </a:prstGeom>
        </p:spPr>
        <p:txBody>
          <a:bodyPr anchor="t" anchorCtr="0">
            <a:noAutofit/>
          </a:bodyPr>
          <a:lstStyle>
            <a:lvl1pPr marL="0" indent="0" algn="l">
              <a:lnSpc>
                <a:spcPts val="2100"/>
              </a:lnSpc>
              <a:spcBef>
                <a:spcPts val="0"/>
              </a:spcBef>
              <a:spcAft>
                <a:spcPts val="0"/>
              </a:spcAft>
              <a:buNone/>
              <a:defRPr sz="180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err="1"/>
              <a:t>namn.namnsson@avfallsverige.se</a:t>
            </a:r>
            <a:endParaRPr lang="sv-SE" dirty="0"/>
          </a:p>
        </p:txBody>
      </p:sp>
      <p:pic>
        <p:nvPicPr>
          <p:cNvPr id="9" name="Bild 8">
            <a:extLst>
              <a:ext uri="{FF2B5EF4-FFF2-40B4-BE49-F238E27FC236}">
                <a16:creationId xmlns:a16="http://schemas.microsoft.com/office/drawing/2014/main" id="{3E6452B5-4D08-BF29-3BEF-577E7A039439}"/>
              </a:ext>
            </a:extLst>
          </p:cNvPr>
          <p:cNvPicPr>
            <a:picLocks noChangeAspect="1"/>
          </p:cNvPicPr>
          <p:nvPr/>
        </p:nvPicPr>
        <p:blipFill>
          <a:blip>
            <a:extLst>
              <a:ext uri="{96DAC541-7B7A-43D3-8B79-37D633B846F1}">
                <asvg:svgBlip xmlns:asvg="http://schemas.microsoft.com/office/drawing/2016/SVG/main" r:embed="rId3"/>
              </a:ext>
            </a:extLst>
          </a:blip>
          <a:srcRect l="-352" t="23427" r="33546" b="-1994"/>
          <a:stretch/>
        </p:blipFill>
        <p:spPr>
          <a:xfrm>
            <a:off x="5607497" y="0"/>
            <a:ext cx="6584504" cy="5473370"/>
          </a:xfrm>
          <a:prstGeom prst="rect">
            <a:avLst/>
          </a:prstGeom>
        </p:spPr>
      </p:pic>
      <p:sp>
        <p:nvSpPr>
          <p:cNvPr id="4" name="Platshållare för text 20">
            <a:extLst>
              <a:ext uri="{FF2B5EF4-FFF2-40B4-BE49-F238E27FC236}">
                <a16:creationId xmlns:a16="http://schemas.microsoft.com/office/drawing/2014/main" id="{D0124130-4BAA-2520-FE00-8C07141F9768}"/>
              </a:ext>
            </a:extLst>
          </p:cNvPr>
          <p:cNvSpPr>
            <a:spLocks noGrp="1"/>
          </p:cNvSpPr>
          <p:nvPr>
            <p:ph type="body" sz="quarter" idx="15" hasCustomPrompt="1"/>
          </p:nvPr>
        </p:nvSpPr>
        <p:spPr>
          <a:xfrm>
            <a:off x="839787" y="6109914"/>
            <a:ext cx="6381829" cy="265042"/>
          </a:xfrm>
          <a:prstGeom prst="rect">
            <a:avLst/>
          </a:prstGeom>
        </p:spPr>
        <p:txBody>
          <a:bodyPr anchor="b" anchorCtr="0">
            <a:noAutofit/>
          </a:bodyPr>
          <a:lstStyle>
            <a:lvl1pPr marL="0" indent="0" algn="l">
              <a:lnSpc>
                <a:spcPts val="2100"/>
              </a:lnSpc>
              <a:spcBef>
                <a:spcPts val="0"/>
              </a:spcBef>
              <a:spcAft>
                <a:spcPts val="0"/>
              </a:spcAft>
              <a:buNone/>
              <a:defRPr sz="180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br>
              <a:rPr lang="sv-SE" dirty="0"/>
            </a:br>
            <a:r>
              <a:rPr lang="sv-SE" dirty="0"/>
              <a:t>070-123 45 67</a:t>
            </a:r>
          </a:p>
        </p:txBody>
      </p:sp>
      <p:pic>
        <p:nvPicPr>
          <p:cNvPr id="5" name="Bild 4">
            <a:extLst>
              <a:ext uri="{FF2B5EF4-FFF2-40B4-BE49-F238E27FC236}">
                <a16:creationId xmlns:a16="http://schemas.microsoft.com/office/drawing/2014/main" id="{90598703-8388-4E84-F030-E736F754DB9B}"/>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316491965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Thanks!">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extruta 1">
            <a:extLst>
              <a:ext uri="{FF2B5EF4-FFF2-40B4-BE49-F238E27FC236}">
                <a16:creationId xmlns:a16="http://schemas.microsoft.com/office/drawing/2014/main" id="{882DA768-8A3E-360B-B227-B3A672B88816}"/>
              </a:ext>
            </a:extLst>
          </p:cNvPr>
          <p:cNvSpPr txBox="1"/>
          <p:nvPr/>
        </p:nvSpPr>
        <p:spPr>
          <a:xfrm>
            <a:off x="839788" y="3247573"/>
            <a:ext cx="3867021" cy="879023"/>
          </a:xfrm>
          <a:prstGeom prst="rect">
            <a:avLst/>
          </a:prstGeom>
          <a:noFill/>
        </p:spPr>
        <p:txBody>
          <a:bodyPr wrap="none" lIns="0" tIns="0" rIns="0" bIns="0" rtlCol="0">
            <a:spAutoFit/>
          </a:bodyPr>
          <a:lstStyle/>
          <a:p>
            <a:pPr marL="0" marR="0" lvl="0" indent="0" algn="l" defTabSz="914400" rtl="0" eaLnBrk="1" fontAlgn="auto" latinLnBrk="0" hangingPunct="1">
              <a:lnSpc>
                <a:spcPts val="6000"/>
              </a:lnSpc>
              <a:spcBef>
                <a:spcPts val="0"/>
              </a:spcBef>
              <a:spcAft>
                <a:spcPts val="0"/>
              </a:spcAft>
              <a:buClrTx/>
              <a:buSzTx/>
              <a:buFont typeface="Arial" panose="020B0604020202020204" pitchFamily="34" charset="0"/>
              <a:buNone/>
              <a:tabLst/>
              <a:defRPr/>
            </a:pPr>
            <a:r>
              <a:rPr kumimoji="0" lang="sv-SE" sz="8500" b="1" i="0" u="none" strike="noStrike" kern="1200" cap="none" spc="0" normalizeH="0" baseline="0" noProof="0" dirty="0" err="1">
                <a:ln>
                  <a:noFill/>
                </a:ln>
                <a:solidFill>
                  <a:schemeClr val="bg1"/>
                </a:solidFill>
                <a:effectLst/>
                <a:uLnTx/>
                <a:uFillTx/>
                <a:latin typeface="Aptos" panose="020B0004020202020204" pitchFamily="34" charset="0"/>
                <a:ea typeface="+mn-ea"/>
                <a:cs typeface="+mn-cs"/>
              </a:rPr>
              <a:t>Thanks</a:t>
            </a:r>
            <a:r>
              <a:rPr kumimoji="0" lang="sv-SE" sz="8500" b="1" i="0" u="none" strike="noStrike" kern="1200" cap="none" spc="0" normalizeH="0" baseline="0" noProof="0" dirty="0">
                <a:ln>
                  <a:noFill/>
                </a:ln>
                <a:solidFill>
                  <a:schemeClr val="bg1"/>
                </a:solidFill>
                <a:effectLst/>
                <a:uLnTx/>
                <a:uFillTx/>
                <a:latin typeface="Aptos" panose="020B0004020202020204" pitchFamily="34" charset="0"/>
                <a:ea typeface="+mn-ea"/>
                <a:cs typeface="+mn-cs"/>
              </a:rPr>
              <a:t>!</a:t>
            </a:r>
            <a:endParaRPr kumimoji="0" lang="en-GB" sz="8500" b="1" i="0" u="none" strike="noStrike" kern="1200" cap="none" spc="0" normalizeH="0" baseline="0" noProof="0" dirty="0">
              <a:ln>
                <a:noFill/>
              </a:ln>
              <a:solidFill>
                <a:schemeClr val="bg1"/>
              </a:solidFill>
              <a:effectLst/>
              <a:uLnTx/>
              <a:uFillTx/>
              <a:latin typeface="Aptos" panose="020B0004020202020204" pitchFamily="34" charset="0"/>
              <a:ea typeface="+mn-ea"/>
              <a:cs typeface="+mn-cs"/>
            </a:endParaRPr>
          </a:p>
        </p:txBody>
      </p:sp>
      <p:sp>
        <p:nvSpPr>
          <p:cNvPr id="10" name="Platshållare för sidfot 9">
            <a:extLst>
              <a:ext uri="{FF2B5EF4-FFF2-40B4-BE49-F238E27FC236}">
                <a16:creationId xmlns:a16="http://schemas.microsoft.com/office/drawing/2014/main" id="{51AD9429-D9F0-4911-0F7A-627D08B9B3E1}"/>
              </a:ext>
            </a:extLst>
          </p:cNvPr>
          <p:cNvSpPr>
            <a:spLocks noGrp="1"/>
          </p:cNvSpPr>
          <p:nvPr>
            <p:ph type="ftr" sz="quarter" idx="11"/>
          </p:nvPr>
        </p:nvSpPr>
        <p:spPr>
          <a:xfrm>
            <a:off x="4038600" y="7276543"/>
            <a:ext cx="4114800" cy="365125"/>
          </a:xfrm>
        </p:spPr>
        <p:txBody>
          <a:bodyPr/>
          <a:lstStyle/>
          <a:p>
            <a:endParaRPr lang="en-GB" dirty="0"/>
          </a:p>
        </p:txBody>
      </p:sp>
      <p:sp>
        <p:nvSpPr>
          <p:cNvPr id="11" name="Platshållare för bildnummer 10">
            <a:extLst>
              <a:ext uri="{FF2B5EF4-FFF2-40B4-BE49-F238E27FC236}">
                <a16:creationId xmlns:a16="http://schemas.microsoft.com/office/drawing/2014/main" id="{FBE21A13-C8C6-E2B5-402D-57BE70D6B306}"/>
              </a:ext>
            </a:extLst>
          </p:cNvPr>
          <p:cNvSpPr>
            <a:spLocks noGrp="1"/>
          </p:cNvSpPr>
          <p:nvPr>
            <p:ph type="sldNum" sz="quarter" idx="12"/>
          </p:nvPr>
        </p:nvSpPr>
        <p:spPr>
          <a:xfrm>
            <a:off x="8610600" y="7276543"/>
            <a:ext cx="2743200" cy="365125"/>
          </a:xfrm>
        </p:spPr>
        <p:txBody>
          <a:bodyPr/>
          <a:lstStyle/>
          <a:p>
            <a:fld id="{F9A0D1ED-2124-A440-9AFE-3F46F59DBBD7}" type="slidenum">
              <a:rPr lang="en-GB" smtClean="0"/>
              <a:t>‹#›</a:t>
            </a:fld>
            <a:endParaRPr lang="en-GB" dirty="0"/>
          </a:p>
        </p:txBody>
      </p:sp>
      <p:sp>
        <p:nvSpPr>
          <p:cNvPr id="3" name="Platshållare för text 20">
            <a:extLst>
              <a:ext uri="{FF2B5EF4-FFF2-40B4-BE49-F238E27FC236}">
                <a16:creationId xmlns:a16="http://schemas.microsoft.com/office/drawing/2014/main" id="{0259E376-F30F-560B-5A60-776C9B329698}"/>
              </a:ext>
            </a:extLst>
          </p:cNvPr>
          <p:cNvSpPr>
            <a:spLocks noGrp="1"/>
          </p:cNvSpPr>
          <p:nvPr>
            <p:ph type="body" sz="quarter" idx="13" hasCustomPrompt="1"/>
          </p:nvPr>
        </p:nvSpPr>
        <p:spPr>
          <a:xfrm>
            <a:off x="839788" y="5494775"/>
            <a:ext cx="6381829" cy="265042"/>
          </a:xfrm>
          <a:prstGeom prst="rect">
            <a:avLst/>
          </a:prstGeom>
        </p:spPr>
        <p:txBody>
          <a:bodyPr anchor="t" anchorCtr="0">
            <a:noAutofit/>
          </a:bodyPr>
          <a:lstStyle>
            <a:lvl1pPr marL="0" indent="0" algn="l">
              <a:lnSpc>
                <a:spcPts val="1900"/>
              </a:lnSpc>
              <a:spcBef>
                <a:spcPts val="0"/>
              </a:spcBef>
              <a:spcAft>
                <a:spcPts val="0"/>
              </a:spcAft>
              <a:buNone/>
              <a:defRPr sz="2200" b="1">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a:t>Namn </a:t>
            </a:r>
            <a:r>
              <a:rPr lang="sv-SE" dirty="0" err="1"/>
              <a:t>Namnsson</a:t>
            </a:r>
            <a:endParaRPr lang="sv-SE" dirty="0"/>
          </a:p>
        </p:txBody>
      </p:sp>
      <p:sp>
        <p:nvSpPr>
          <p:cNvPr id="6" name="Platshållare för text 20">
            <a:extLst>
              <a:ext uri="{FF2B5EF4-FFF2-40B4-BE49-F238E27FC236}">
                <a16:creationId xmlns:a16="http://schemas.microsoft.com/office/drawing/2014/main" id="{29F9366A-5046-3C35-EA46-B549725B5FFE}"/>
              </a:ext>
            </a:extLst>
          </p:cNvPr>
          <p:cNvSpPr>
            <a:spLocks noGrp="1"/>
          </p:cNvSpPr>
          <p:nvPr>
            <p:ph type="body" sz="quarter" idx="14" hasCustomPrompt="1"/>
          </p:nvPr>
        </p:nvSpPr>
        <p:spPr>
          <a:xfrm>
            <a:off x="839788" y="5866291"/>
            <a:ext cx="6381829" cy="265043"/>
          </a:xfrm>
          <a:prstGeom prst="rect">
            <a:avLst/>
          </a:prstGeom>
        </p:spPr>
        <p:txBody>
          <a:bodyPr anchor="t" anchorCtr="0">
            <a:noAutofit/>
          </a:bodyPr>
          <a:lstStyle>
            <a:lvl1pPr marL="0" indent="0" algn="l">
              <a:lnSpc>
                <a:spcPts val="2100"/>
              </a:lnSpc>
              <a:spcBef>
                <a:spcPts val="0"/>
              </a:spcBef>
              <a:spcAft>
                <a:spcPts val="0"/>
              </a:spcAft>
              <a:buNone/>
              <a:defRPr sz="180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r>
              <a:rPr lang="sv-SE" dirty="0" err="1"/>
              <a:t>namn.namnsson@avfallsverige.se</a:t>
            </a:r>
            <a:endParaRPr lang="sv-SE" dirty="0"/>
          </a:p>
        </p:txBody>
      </p:sp>
      <p:pic>
        <p:nvPicPr>
          <p:cNvPr id="9" name="Bild 8">
            <a:extLst>
              <a:ext uri="{FF2B5EF4-FFF2-40B4-BE49-F238E27FC236}">
                <a16:creationId xmlns:a16="http://schemas.microsoft.com/office/drawing/2014/main" id="{3E6452B5-4D08-BF29-3BEF-577E7A039439}"/>
              </a:ext>
            </a:extLst>
          </p:cNvPr>
          <p:cNvPicPr>
            <a:picLocks noChangeAspect="1"/>
          </p:cNvPicPr>
          <p:nvPr/>
        </p:nvPicPr>
        <p:blipFill>
          <a:blip>
            <a:extLst>
              <a:ext uri="{96DAC541-7B7A-43D3-8B79-37D633B846F1}">
                <asvg:svgBlip xmlns:asvg="http://schemas.microsoft.com/office/drawing/2016/SVG/main" r:embed="rId3"/>
              </a:ext>
            </a:extLst>
          </a:blip>
          <a:srcRect l="-352" t="23427" r="33546" b="-1994"/>
          <a:stretch/>
        </p:blipFill>
        <p:spPr>
          <a:xfrm>
            <a:off x="5607497" y="0"/>
            <a:ext cx="6584504" cy="5473370"/>
          </a:xfrm>
          <a:prstGeom prst="rect">
            <a:avLst/>
          </a:prstGeom>
        </p:spPr>
      </p:pic>
      <p:sp>
        <p:nvSpPr>
          <p:cNvPr id="4" name="Platshållare för text 20">
            <a:extLst>
              <a:ext uri="{FF2B5EF4-FFF2-40B4-BE49-F238E27FC236}">
                <a16:creationId xmlns:a16="http://schemas.microsoft.com/office/drawing/2014/main" id="{D0124130-4BAA-2520-FE00-8C07141F9768}"/>
              </a:ext>
            </a:extLst>
          </p:cNvPr>
          <p:cNvSpPr>
            <a:spLocks noGrp="1"/>
          </p:cNvSpPr>
          <p:nvPr>
            <p:ph type="body" sz="quarter" idx="15" hasCustomPrompt="1"/>
          </p:nvPr>
        </p:nvSpPr>
        <p:spPr>
          <a:xfrm>
            <a:off x="839787" y="6109914"/>
            <a:ext cx="6381829" cy="265042"/>
          </a:xfrm>
          <a:prstGeom prst="rect">
            <a:avLst/>
          </a:prstGeom>
        </p:spPr>
        <p:txBody>
          <a:bodyPr anchor="b" anchorCtr="0">
            <a:noAutofit/>
          </a:bodyPr>
          <a:lstStyle>
            <a:lvl1pPr marL="0" indent="0" algn="l">
              <a:lnSpc>
                <a:spcPts val="2100"/>
              </a:lnSpc>
              <a:spcBef>
                <a:spcPts val="0"/>
              </a:spcBef>
              <a:spcAft>
                <a:spcPts val="0"/>
              </a:spcAft>
              <a:buNone/>
              <a:defRPr sz="1800">
                <a:solidFill>
                  <a:schemeClr val="bg1"/>
                </a:solidFill>
              </a:defRPr>
            </a:lvl1pPr>
            <a:lvl2pPr marL="0" indent="0">
              <a:buFont typeface="Arial" panose="020B0604020202020204" pitchFamily="34" charset="0"/>
              <a:buNone/>
              <a:defRPr/>
            </a:lvl2pPr>
            <a:lvl3pPr marL="0" indent="0">
              <a:buFont typeface="Arial" panose="020B0604020202020204" pitchFamily="34" charset="0"/>
              <a:buNone/>
              <a:defRPr/>
            </a:lvl3pPr>
            <a:lvl4pPr marL="0" indent="0">
              <a:buFont typeface="Arial" panose="020B0604020202020204" pitchFamily="34" charset="0"/>
              <a:buNone/>
              <a:defRPr/>
            </a:lvl4pPr>
            <a:lvl5pPr marL="0" indent="0">
              <a:buFont typeface="Arial" panose="020B0604020202020204" pitchFamily="34" charset="0"/>
              <a:buNone/>
              <a:defRPr/>
            </a:lvl5pPr>
          </a:lstStyle>
          <a:p>
            <a:pPr lvl="0"/>
            <a:br>
              <a:rPr lang="sv-SE" dirty="0"/>
            </a:br>
            <a:r>
              <a:rPr lang="sv-SE" dirty="0"/>
              <a:t>070-123 45 67</a:t>
            </a:r>
          </a:p>
        </p:txBody>
      </p:sp>
      <p:pic>
        <p:nvPicPr>
          <p:cNvPr id="5" name="Bild 4">
            <a:extLst>
              <a:ext uri="{FF2B5EF4-FFF2-40B4-BE49-F238E27FC236}">
                <a16:creationId xmlns:a16="http://schemas.microsoft.com/office/drawing/2014/main" id="{90598703-8388-4E84-F030-E736F754DB9B}"/>
              </a:ext>
            </a:extLst>
          </p:cNvPr>
          <p:cNvPicPr>
            <a:picLocks noChangeAspect="1"/>
          </p:cNvPicPr>
          <p:nvPr/>
        </p:nvPicPr>
        <p:blipFill>
          <a:blip>
            <a:extLst>
              <a:ext uri="{96DAC541-7B7A-43D3-8B79-37D633B846F1}">
                <asvg:svgBlip xmlns:asvg="http://schemas.microsoft.com/office/drawing/2016/SVG/main" r:embed="rId4"/>
              </a:ext>
            </a:extLst>
          </a:blip>
          <a:srcRect/>
          <a:stretch/>
        </p:blipFill>
        <p:spPr>
          <a:xfrm>
            <a:off x="358616" y="346141"/>
            <a:ext cx="1895851" cy="544681"/>
          </a:xfrm>
          <a:prstGeom prst="rect">
            <a:avLst/>
          </a:prstGeom>
        </p:spPr>
      </p:pic>
    </p:spTree>
    <p:extLst>
      <p:ext uri="{BB962C8B-B14F-4D97-AF65-F5344CB8AC3E}">
        <p14:creationId xmlns:p14="http://schemas.microsoft.com/office/powerpoint/2010/main" val="36404897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1_Förstasida">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3C451060-0048-E858-D04A-CBA3C39A7EFD}"/>
              </a:ext>
            </a:extLst>
          </p:cNvPr>
          <p:cNvSpPr>
            <a:spLocks noGrp="1"/>
          </p:cNvSpPr>
          <p:nvPr>
            <p:ph type="ctrTitle" hasCustomPrompt="1"/>
          </p:nvPr>
        </p:nvSpPr>
        <p:spPr>
          <a:xfrm>
            <a:off x="6096000" y="2286000"/>
            <a:ext cx="5980771" cy="1865861"/>
          </a:xfrm>
        </p:spPr>
        <p:txBody>
          <a:bodyPr anchor="b">
            <a:noAutofit/>
          </a:bodyPr>
          <a:lstStyle>
            <a:lvl1pPr algn="r">
              <a:defRPr sz="4000">
                <a:solidFill>
                  <a:srgbClr val="006766"/>
                </a:solidFill>
              </a:defRPr>
            </a:lvl1pPr>
          </a:lstStyle>
          <a:p>
            <a:r>
              <a:rPr lang="sv-SE" dirty="0"/>
              <a:t>Presentationstitel</a:t>
            </a:r>
          </a:p>
        </p:txBody>
      </p:sp>
      <p:sp>
        <p:nvSpPr>
          <p:cNvPr id="3" name="Underrubrik 2">
            <a:extLst>
              <a:ext uri="{FF2B5EF4-FFF2-40B4-BE49-F238E27FC236}">
                <a16:creationId xmlns:a16="http://schemas.microsoft.com/office/drawing/2014/main" id="{6272A535-4801-90D0-2FC6-CF8DCE0A71A1}"/>
              </a:ext>
            </a:extLst>
          </p:cNvPr>
          <p:cNvSpPr>
            <a:spLocks noGrp="1"/>
          </p:cNvSpPr>
          <p:nvPr>
            <p:ph type="subTitle" idx="1" hasCustomPrompt="1"/>
          </p:nvPr>
        </p:nvSpPr>
        <p:spPr>
          <a:xfrm>
            <a:off x="6095999" y="4321801"/>
            <a:ext cx="5980771" cy="365125"/>
          </a:xfrm>
        </p:spPr>
        <p:txBody>
          <a:bodyPr>
            <a:noAutofit/>
          </a:bodyPr>
          <a:lstStyle>
            <a:lvl1pPr marL="0" indent="0" algn="r">
              <a:buNone/>
              <a:defRPr sz="2400">
                <a:solidFill>
                  <a:srgbClr val="006766"/>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dirty="0"/>
              <a:t>Presentatör Presentatörisson</a:t>
            </a:r>
          </a:p>
        </p:txBody>
      </p:sp>
      <p:sp>
        <p:nvSpPr>
          <p:cNvPr id="17" name="Platshållare för text 16">
            <a:extLst>
              <a:ext uri="{FF2B5EF4-FFF2-40B4-BE49-F238E27FC236}">
                <a16:creationId xmlns:a16="http://schemas.microsoft.com/office/drawing/2014/main" id="{19448C84-5967-6512-69D6-E75A6D5F08F6}"/>
              </a:ext>
            </a:extLst>
          </p:cNvPr>
          <p:cNvSpPr>
            <a:spLocks noGrp="1"/>
          </p:cNvSpPr>
          <p:nvPr>
            <p:ph type="body" sz="quarter" idx="10" hasCustomPrompt="1"/>
          </p:nvPr>
        </p:nvSpPr>
        <p:spPr>
          <a:xfrm>
            <a:off x="6095999" y="4856866"/>
            <a:ext cx="5980771" cy="365125"/>
          </a:xfrm>
        </p:spPr>
        <p:txBody>
          <a:bodyPr>
            <a:noAutofit/>
          </a:bodyPr>
          <a:lstStyle>
            <a:lvl1pPr marL="0" indent="0" algn="r">
              <a:buNone/>
              <a:defRPr sz="2400">
                <a:solidFill>
                  <a:srgbClr val="006766"/>
                </a:solidFill>
              </a:defRPr>
            </a:lvl1pPr>
          </a:lstStyle>
          <a:p>
            <a:pPr lvl="0"/>
            <a:r>
              <a:rPr lang="sv-SE" dirty="0"/>
              <a:t>Datum</a:t>
            </a:r>
          </a:p>
        </p:txBody>
      </p:sp>
    </p:spTree>
    <p:extLst>
      <p:ext uri="{BB962C8B-B14F-4D97-AF65-F5344CB8AC3E}">
        <p14:creationId xmlns:p14="http://schemas.microsoft.com/office/powerpoint/2010/main" val="31313624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Logga till höger utan anvisning">
    <p:bg>
      <p:bgPr>
        <a:solidFill>
          <a:srgbClr val="0F6B69"/>
        </a:solidFill>
        <a:effectLst/>
      </p:bgPr>
    </p:bg>
    <p:spTree>
      <p:nvGrpSpPr>
        <p:cNvPr id="1" name=""/>
        <p:cNvGrpSpPr/>
        <p:nvPr/>
      </p:nvGrpSpPr>
      <p:grpSpPr>
        <a:xfrm>
          <a:off x="0" y="0"/>
          <a:ext cx="0" cy="0"/>
          <a:chOff x="0" y="0"/>
          <a:chExt cx="0" cy="0"/>
        </a:xfrm>
      </p:grpSpPr>
      <p:pic>
        <p:nvPicPr>
          <p:cNvPr id="3" name="Bildobjekt 2" descr="En bild som visar Grafik, svart, svart och vit, design&#10;&#10;Automatiskt genererad beskrivning">
            <a:extLst>
              <a:ext uri="{FF2B5EF4-FFF2-40B4-BE49-F238E27FC236}">
                <a16:creationId xmlns:a16="http://schemas.microsoft.com/office/drawing/2014/main" id="{015D3E66-8808-29F5-53FC-9B8BA16C2CA8}"/>
              </a:ext>
            </a:extLst>
          </p:cNvPr>
          <p:cNvPicPr>
            <a:picLocks noChangeAspect="1"/>
          </p:cNvPicPr>
          <p:nvPr userDrawn="1"/>
        </p:nvPicPr>
        <p:blipFill>
          <a:blip r:embed="rId2">
            <a:alphaModFix amt="35000"/>
          </a:blip>
          <a:stretch>
            <a:fillRect/>
          </a:stretch>
        </p:blipFill>
        <p:spPr>
          <a:xfrm>
            <a:off x="4876800" y="0"/>
            <a:ext cx="7315200" cy="6858000"/>
          </a:xfrm>
          <a:prstGeom prst="rect">
            <a:avLst/>
          </a:prstGeom>
        </p:spPr>
      </p:pic>
      <p:pic>
        <p:nvPicPr>
          <p:cNvPr id="9" name="Bildobjekt 8" descr="En bild som visar Teckensnitt, Grafik, text, grafisk design&#10;&#10;Automatiskt genererad beskrivning">
            <a:extLst>
              <a:ext uri="{FF2B5EF4-FFF2-40B4-BE49-F238E27FC236}">
                <a16:creationId xmlns:a16="http://schemas.microsoft.com/office/drawing/2014/main" id="{AAF7B23C-C97E-0D86-A6B5-ADFA0C70AB4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8600" y="6444887"/>
            <a:ext cx="1920240" cy="244928"/>
          </a:xfrm>
          <a:prstGeom prst="rect">
            <a:avLst/>
          </a:prstGeom>
        </p:spPr>
      </p:pic>
      <p:sp>
        <p:nvSpPr>
          <p:cNvPr id="2" name="textruta 1">
            <a:extLst>
              <a:ext uri="{FF2B5EF4-FFF2-40B4-BE49-F238E27FC236}">
                <a16:creationId xmlns:a16="http://schemas.microsoft.com/office/drawing/2014/main" id="{EA2BF088-528F-E2AF-9E97-B19DF8CD7291}"/>
              </a:ext>
            </a:extLst>
          </p:cNvPr>
          <p:cNvSpPr txBox="1"/>
          <p:nvPr userDrawn="1"/>
        </p:nvSpPr>
        <p:spPr>
          <a:xfrm>
            <a:off x="8369300" y="-425966"/>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Rör ej. Ska alltid vara med.</a:t>
            </a:r>
          </a:p>
        </p:txBody>
      </p:sp>
      <p:sp>
        <p:nvSpPr>
          <p:cNvPr id="4" name="textruta 3">
            <a:extLst>
              <a:ext uri="{FF2B5EF4-FFF2-40B4-BE49-F238E27FC236}">
                <a16:creationId xmlns:a16="http://schemas.microsoft.com/office/drawing/2014/main" id="{5ABE3EF2-AB19-447A-B08B-251A67F28DF4}"/>
              </a:ext>
            </a:extLst>
          </p:cNvPr>
          <p:cNvSpPr txBox="1"/>
          <p:nvPr userDrawn="1"/>
        </p:nvSpPr>
        <p:spPr>
          <a:xfrm rot="5400000">
            <a:off x="10503416" y="3632228"/>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Rör ej. Ska alltid vara med.</a:t>
            </a:r>
          </a:p>
        </p:txBody>
      </p:sp>
      <p:sp>
        <p:nvSpPr>
          <p:cNvPr id="5" name="textruta 4">
            <a:extLst>
              <a:ext uri="{FF2B5EF4-FFF2-40B4-BE49-F238E27FC236}">
                <a16:creationId xmlns:a16="http://schemas.microsoft.com/office/drawing/2014/main" id="{3C51C6E5-D182-6F84-0B02-EFB61D892CB0}"/>
              </a:ext>
            </a:extLst>
          </p:cNvPr>
          <p:cNvSpPr txBox="1"/>
          <p:nvPr userDrawn="1"/>
        </p:nvSpPr>
        <p:spPr>
          <a:xfrm rot="16200000">
            <a:off x="-2057916" y="2831039"/>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Rör ej. Ska alltid vara med.</a:t>
            </a:r>
          </a:p>
        </p:txBody>
      </p:sp>
      <p:sp>
        <p:nvSpPr>
          <p:cNvPr id="6" name="textruta 5">
            <a:extLst>
              <a:ext uri="{FF2B5EF4-FFF2-40B4-BE49-F238E27FC236}">
                <a16:creationId xmlns:a16="http://schemas.microsoft.com/office/drawing/2014/main" id="{8B14622D-3438-FA13-78EF-249BF0F37762}"/>
              </a:ext>
            </a:extLst>
          </p:cNvPr>
          <p:cNvSpPr txBox="1"/>
          <p:nvPr userDrawn="1"/>
        </p:nvSpPr>
        <p:spPr>
          <a:xfrm>
            <a:off x="801551" y="6864894"/>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Rör ej. Ska alltid vara med.</a:t>
            </a:r>
          </a:p>
        </p:txBody>
      </p:sp>
    </p:spTree>
    <p:extLst>
      <p:ext uri="{BB962C8B-B14F-4D97-AF65-F5344CB8AC3E}">
        <p14:creationId xmlns:p14="http://schemas.microsoft.com/office/powerpoint/2010/main" val="2154340151"/>
      </p:ext>
    </p:extLst>
  </p:cSld>
  <p:clrMapOvr>
    <a:masterClrMapping/>
  </p:clrMapOvr>
  <p:transition spd="slow">
    <p:push dir="u"/>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Logga till höger med anvisning, samfinansiering">
    <p:bg>
      <p:bgPr>
        <a:solidFill>
          <a:srgbClr val="0F6B69"/>
        </a:solidFill>
        <a:effectLst/>
      </p:bgPr>
    </p:bg>
    <p:spTree>
      <p:nvGrpSpPr>
        <p:cNvPr id="1" name=""/>
        <p:cNvGrpSpPr/>
        <p:nvPr/>
      </p:nvGrpSpPr>
      <p:grpSpPr>
        <a:xfrm>
          <a:off x="0" y="0"/>
          <a:ext cx="0" cy="0"/>
          <a:chOff x="0" y="0"/>
          <a:chExt cx="0" cy="0"/>
        </a:xfrm>
      </p:grpSpPr>
      <p:pic>
        <p:nvPicPr>
          <p:cNvPr id="3" name="Bildobjekt 2" descr="En bild som visar Grafik, svart, svart och vit, design&#10;&#10;Automatiskt genererad beskrivning">
            <a:extLst>
              <a:ext uri="{FF2B5EF4-FFF2-40B4-BE49-F238E27FC236}">
                <a16:creationId xmlns:a16="http://schemas.microsoft.com/office/drawing/2014/main" id="{015D3E66-8808-29F5-53FC-9B8BA16C2CA8}"/>
              </a:ext>
            </a:extLst>
          </p:cNvPr>
          <p:cNvPicPr>
            <a:picLocks noChangeAspect="1"/>
          </p:cNvPicPr>
          <p:nvPr userDrawn="1"/>
        </p:nvPicPr>
        <p:blipFill>
          <a:blip r:embed="rId2">
            <a:alphaModFix amt="35000"/>
          </a:blip>
          <a:stretch>
            <a:fillRect/>
          </a:stretch>
        </p:blipFill>
        <p:spPr>
          <a:xfrm>
            <a:off x="4876800" y="0"/>
            <a:ext cx="7315200" cy="6858000"/>
          </a:xfrm>
          <a:prstGeom prst="rect">
            <a:avLst/>
          </a:prstGeom>
        </p:spPr>
      </p:pic>
      <p:pic>
        <p:nvPicPr>
          <p:cNvPr id="9" name="Bildobjekt 8" descr="En bild som visar Teckensnitt, Grafik, text, grafisk design&#10;&#10;Automatiskt genererad beskrivning">
            <a:extLst>
              <a:ext uri="{FF2B5EF4-FFF2-40B4-BE49-F238E27FC236}">
                <a16:creationId xmlns:a16="http://schemas.microsoft.com/office/drawing/2014/main" id="{AAF7B23C-C97E-0D86-A6B5-ADFA0C70AB4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8600" y="6444887"/>
            <a:ext cx="1920240" cy="244928"/>
          </a:xfrm>
          <a:prstGeom prst="rect">
            <a:avLst/>
          </a:prstGeom>
        </p:spPr>
      </p:pic>
      <p:sp>
        <p:nvSpPr>
          <p:cNvPr id="4" name="Platshållare för bild 3">
            <a:extLst>
              <a:ext uri="{FF2B5EF4-FFF2-40B4-BE49-F238E27FC236}">
                <a16:creationId xmlns:a16="http://schemas.microsoft.com/office/drawing/2014/main" id="{9E7AABA9-F143-6EEF-EDB7-E4BD310C78B5}"/>
              </a:ext>
            </a:extLst>
          </p:cNvPr>
          <p:cNvSpPr>
            <a:spLocks noGrp="1"/>
          </p:cNvSpPr>
          <p:nvPr>
            <p:ph type="pic" sz="quarter" idx="10" hasCustomPrompt="1"/>
          </p:nvPr>
        </p:nvSpPr>
        <p:spPr>
          <a:xfrm>
            <a:off x="8928100" y="800100"/>
            <a:ext cx="2628900" cy="2628900"/>
          </a:xfrm>
        </p:spPr>
        <p:txBody>
          <a:bodyPr anchor="ctr"/>
          <a:lstStyle>
            <a:lvl1pPr marL="0" indent="0" algn="ctr">
              <a:buNone/>
              <a:defRPr>
                <a:solidFill>
                  <a:schemeClr val="tx1"/>
                </a:solidFill>
                <a:latin typeface="Arial" panose="020B0604020202020204" pitchFamily="34" charset="0"/>
                <a:cs typeface="Arial" panose="020B0604020202020204" pitchFamily="34" charset="0"/>
              </a:defRPr>
            </a:lvl1pPr>
          </a:lstStyle>
          <a:p>
            <a:r>
              <a:rPr lang="sv-SE" dirty="0"/>
              <a:t>Vid samfinansiering ska dessas loggor visas här</a:t>
            </a:r>
          </a:p>
        </p:txBody>
      </p:sp>
      <p:sp>
        <p:nvSpPr>
          <p:cNvPr id="5" name="Platshållare för bild 3">
            <a:extLst>
              <a:ext uri="{FF2B5EF4-FFF2-40B4-BE49-F238E27FC236}">
                <a16:creationId xmlns:a16="http://schemas.microsoft.com/office/drawing/2014/main" id="{25F9AD34-92DE-06BC-A99E-DF8BFF0CC12E}"/>
              </a:ext>
            </a:extLst>
          </p:cNvPr>
          <p:cNvSpPr>
            <a:spLocks noGrp="1"/>
          </p:cNvSpPr>
          <p:nvPr>
            <p:ph type="pic" sz="quarter" idx="11" hasCustomPrompt="1"/>
          </p:nvPr>
        </p:nvSpPr>
        <p:spPr>
          <a:xfrm>
            <a:off x="8928100" y="3670300"/>
            <a:ext cx="2628900" cy="2628900"/>
          </a:xfrm>
        </p:spPr>
        <p:txBody>
          <a:bodyPr anchor="ctr"/>
          <a:lstStyle>
            <a:lvl1pPr marL="0" indent="0" algn="ctr">
              <a:buNone/>
              <a:defRPr>
                <a:solidFill>
                  <a:schemeClr val="tx1"/>
                </a:solidFill>
                <a:latin typeface="Arial" panose="020B0604020202020204" pitchFamily="34" charset="0"/>
                <a:cs typeface="Arial" panose="020B0604020202020204" pitchFamily="34" charset="0"/>
              </a:defRPr>
            </a:lvl1pPr>
          </a:lstStyle>
          <a:p>
            <a:r>
              <a:rPr lang="sv-SE" dirty="0"/>
              <a:t>Vid samfinansiering ska dessas loggor visas här</a:t>
            </a:r>
          </a:p>
        </p:txBody>
      </p:sp>
      <p:sp>
        <p:nvSpPr>
          <p:cNvPr id="7" name="textruta 6">
            <a:extLst>
              <a:ext uri="{FF2B5EF4-FFF2-40B4-BE49-F238E27FC236}">
                <a16:creationId xmlns:a16="http://schemas.microsoft.com/office/drawing/2014/main" id="{C7B17F9D-D650-1BA4-AAED-8A52F75592F7}"/>
              </a:ext>
            </a:extLst>
          </p:cNvPr>
          <p:cNvSpPr txBox="1"/>
          <p:nvPr userDrawn="1"/>
        </p:nvSpPr>
        <p:spPr>
          <a:xfrm>
            <a:off x="8369300" y="-425966"/>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2" name="textruta 1">
            <a:extLst>
              <a:ext uri="{FF2B5EF4-FFF2-40B4-BE49-F238E27FC236}">
                <a16:creationId xmlns:a16="http://schemas.microsoft.com/office/drawing/2014/main" id="{35EEF13C-A2E8-FF03-DC28-2C2C60AFACE2}"/>
              </a:ext>
            </a:extLst>
          </p:cNvPr>
          <p:cNvSpPr txBox="1"/>
          <p:nvPr userDrawn="1"/>
        </p:nvSpPr>
        <p:spPr>
          <a:xfrm>
            <a:off x="8534400" y="6858000"/>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6" name="textruta 5">
            <a:extLst>
              <a:ext uri="{FF2B5EF4-FFF2-40B4-BE49-F238E27FC236}">
                <a16:creationId xmlns:a16="http://schemas.microsoft.com/office/drawing/2014/main" id="{617B2353-C162-E222-5386-36C1E7712BC3}"/>
              </a:ext>
            </a:extLst>
          </p:cNvPr>
          <p:cNvSpPr txBox="1"/>
          <p:nvPr userDrawn="1"/>
        </p:nvSpPr>
        <p:spPr>
          <a:xfrm rot="5400000">
            <a:off x="10592316" y="3244334"/>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8" name="textruta 7">
            <a:extLst>
              <a:ext uri="{FF2B5EF4-FFF2-40B4-BE49-F238E27FC236}">
                <a16:creationId xmlns:a16="http://schemas.microsoft.com/office/drawing/2014/main" id="{E5DB9C15-3DB3-7300-E1EA-3001EA3CF98D}"/>
              </a:ext>
            </a:extLst>
          </p:cNvPr>
          <p:cNvSpPr txBox="1"/>
          <p:nvPr userDrawn="1"/>
        </p:nvSpPr>
        <p:spPr>
          <a:xfrm rot="16200000">
            <a:off x="-2057916" y="3244334"/>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Tree>
    <p:extLst>
      <p:ext uri="{BB962C8B-B14F-4D97-AF65-F5344CB8AC3E}">
        <p14:creationId xmlns:p14="http://schemas.microsoft.com/office/powerpoint/2010/main" val="49697619"/>
      </p:ext>
    </p:extLst>
  </p:cSld>
  <p:clrMapOvr>
    <a:masterClrMapping/>
  </p:clrMapOvr>
  <p:transition spd="slow">
    <p:push dir="u"/>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Blå text utan anvisning">
    <p:bg>
      <p:bgPr>
        <a:solidFill>
          <a:srgbClr val="0F6B69"/>
        </a:solidFill>
        <a:effectLst/>
      </p:bgPr>
    </p:bg>
    <p:spTree>
      <p:nvGrpSpPr>
        <p:cNvPr id="1" name=""/>
        <p:cNvGrpSpPr/>
        <p:nvPr/>
      </p:nvGrpSpPr>
      <p:grpSpPr>
        <a:xfrm>
          <a:off x="0" y="0"/>
          <a:ext cx="0" cy="0"/>
          <a:chOff x="0" y="0"/>
          <a:chExt cx="0" cy="0"/>
        </a:xfrm>
      </p:grpSpPr>
      <p:pic>
        <p:nvPicPr>
          <p:cNvPr id="3" name="Bildobjekt 2" descr="En bild som visar Grafik, svart, svart och vit, design&#10;&#10;Automatiskt genererad beskrivning">
            <a:extLst>
              <a:ext uri="{FF2B5EF4-FFF2-40B4-BE49-F238E27FC236}">
                <a16:creationId xmlns:a16="http://schemas.microsoft.com/office/drawing/2014/main" id="{015D3E66-8808-29F5-53FC-9B8BA16C2CA8}"/>
              </a:ext>
            </a:extLst>
          </p:cNvPr>
          <p:cNvPicPr>
            <a:picLocks noChangeAspect="1"/>
          </p:cNvPicPr>
          <p:nvPr userDrawn="1"/>
        </p:nvPicPr>
        <p:blipFill>
          <a:blip r:embed="rId2">
            <a:alphaModFix amt="35000"/>
          </a:blip>
          <a:stretch>
            <a:fillRect/>
          </a:stretch>
        </p:blipFill>
        <p:spPr>
          <a:xfrm>
            <a:off x="4876800" y="0"/>
            <a:ext cx="7315200" cy="6858000"/>
          </a:xfrm>
          <a:prstGeom prst="rect">
            <a:avLst/>
          </a:prstGeom>
        </p:spPr>
      </p:pic>
      <p:pic>
        <p:nvPicPr>
          <p:cNvPr id="9" name="Bildobjekt 8" descr="En bild som visar Teckensnitt, Grafik, text, grafisk design&#10;&#10;Automatiskt genererad beskrivning">
            <a:extLst>
              <a:ext uri="{FF2B5EF4-FFF2-40B4-BE49-F238E27FC236}">
                <a16:creationId xmlns:a16="http://schemas.microsoft.com/office/drawing/2014/main" id="{AAF7B23C-C97E-0D86-A6B5-ADFA0C70AB4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8600" y="6444887"/>
            <a:ext cx="1920240" cy="244928"/>
          </a:xfrm>
          <a:prstGeom prst="rect">
            <a:avLst/>
          </a:prstGeom>
        </p:spPr>
      </p:pic>
      <p:sp>
        <p:nvSpPr>
          <p:cNvPr id="4" name="Platshållare för bild 3">
            <a:extLst>
              <a:ext uri="{FF2B5EF4-FFF2-40B4-BE49-F238E27FC236}">
                <a16:creationId xmlns:a16="http://schemas.microsoft.com/office/drawing/2014/main" id="{412701FE-1F1F-6A20-6B86-E7000F171D4A}"/>
              </a:ext>
            </a:extLst>
          </p:cNvPr>
          <p:cNvSpPr>
            <a:spLocks noGrp="1"/>
          </p:cNvSpPr>
          <p:nvPr>
            <p:ph type="pic" sz="quarter" idx="10" hasCustomPrompt="1"/>
          </p:nvPr>
        </p:nvSpPr>
        <p:spPr>
          <a:xfrm>
            <a:off x="7632700" y="774700"/>
            <a:ext cx="4025900" cy="5308600"/>
          </a:xfrm>
        </p:spPr>
        <p:txBody>
          <a:bodyPr anchor="ctr"/>
          <a:lstStyle>
            <a:lvl1pPr marL="0" indent="0" algn="ctr">
              <a:buNone/>
              <a:defRPr>
                <a:solidFill>
                  <a:schemeClr val="tx2"/>
                </a:solidFill>
                <a:latin typeface="Arial" panose="020B0604020202020204" pitchFamily="34" charset="0"/>
                <a:cs typeface="Arial" panose="020B0604020202020204" pitchFamily="34" charset="0"/>
              </a:defRPr>
            </a:lvl1pPr>
          </a:lstStyle>
          <a:p>
            <a:r>
              <a:rPr lang="sv-SE" dirty="0"/>
              <a:t>Eventuell bild. </a:t>
            </a:r>
            <a:br>
              <a:rPr lang="sv-SE" dirty="0"/>
            </a:br>
            <a:r>
              <a:rPr lang="sv-SE" dirty="0"/>
              <a:t>Kan utelämnas</a:t>
            </a:r>
          </a:p>
        </p:txBody>
      </p:sp>
      <p:sp>
        <p:nvSpPr>
          <p:cNvPr id="6" name="Platshållare för text 5">
            <a:extLst>
              <a:ext uri="{FF2B5EF4-FFF2-40B4-BE49-F238E27FC236}">
                <a16:creationId xmlns:a16="http://schemas.microsoft.com/office/drawing/2014/main" id="{72DB10D3-DB5A-905D-A856-F149CB4D53D7}"/>
              </a:ext>
            </a:extLst>
          </p:cNvPr>
          <p:cNvSpPr>
            <a:spLocks noGrp="1"/>
          </p:cNvSpPr>
          <p:nvPr>
            <p:ph type="body" sz="quarter" idx="11"/>
          </p:nvPr>
        </p:nvSpPr>
        <p:spPr>
          <a:xfrm>
            <a:off x="749300" y="1689100"/>
            <a:ext cx="6400800" cy="4394200"/>
          </a:xfrm>
        </p:spPr>
        <p:txBody>
          <a:bodyPr>
            <a:normAutofit/>
          </a:bodyPr>
          <a:lstStyle>
            <a:lvl1pPr>
              <a:defRPr sz="2400">
                <a:solidFill>
                  <a:srgbClr val="0F6B69"/>
                </a:solidFill>
              </a:defRPr>
            </a:lvl1pPr>
            <a:lvl2pPr>
              <a:defRPr sz="2400">
                <a:solidFill>
                  <a:srgbClr val="0F6B69"/>
                </a:solidFill>
              </a:defRPr>
            </a:lvl2pPr>
            <a:lvl3pPr>
              <a:defRPr sz="2400">
                <a:solidFill>
                  <a:srgbClr val="0F6B69"/>
                </a:solidFill>
              </a:defRPr>
            </a:lvl3pPr>
            <a:lvl4pPr>
              <a:defRPr sz="2400">
                <a:solidFill>
                  <a:srgbClr val="0F6B69"/>
                </a:solidFill>
              </a:defRPr>
            </a:lvl4pPr>
            <a:lvl5pPr>
              <a:defRPr sz="2400">
                <a:solidFill>
                  <a:srgbClr val="0F6B69"/>
                </a:solidFill>
              </a:defRPr>
            </a:lvl5pPr>
          </a:lstStyle>
          <a:p>
            <a:pPr lvl="0"/>
            <a:r>
              <a:rPr lang="sv-SE" dirty="0"/>
              <a:t>Klicka här för att ändra format på bakgrundstexten</a:t>
            </a:r>
          </a:p>
          <a:p>
            <a:pPr lvl="1"/>
            <a:r>
              <a:rPr lang="sv-SE" dirty="0"/>
              <a:t>Nivå två</a:t>
            </a:r>
          </a:p>
          <a:p>
            <a:pPr lvl="2"/>
            <a:r>
              <a:rPr lang="sv-SE" dirty="0"/>
              <a:t>Nivå tre</a:t>
            </a:r>
          </a:p>
          <a:p>
            <a:pPr lvl="3"/>
            <a:r>
              <a:rPr lang="sv-SE" dirty="0"/>
              <a:t>Nivå fyra</a:t>
            </a:r>
          </a:p>
          <a:p>
            <a:pPr lvl="4"/>
            <a:r>
              <a:rPr lang="sv-SE" dirty="0"/>
              <a:t>Nivå fem</a:t>
            </a:r>
          </a:p>
        </p:txBody>
      </p:sp>
    </p:spTree>
    <p:extLst>
      <p:ext uri="{BB962C8B-B14F-4D97-AF65-F5344CB8AC3E}">
        <p14:creationId xmlns:p14="http://schemas.microsoft.com/office/powerpoint/2010/main" val="1342592899"/>
      </p:ext>
    </p:extLst>
  </p:cSld>
  <p:clrMapOvr>
    <a:masterClrMapping/>
  </p:clrMapOvr>
  <p:transition spd="slow">
    <p:push dir="u"/>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Beige text utan anvisning">
    <p:bg>
      <p:bgPr>
        <a:solidFill>
          <a:srgbClr val="0F6B69"/>
        </a:solidFill>
        <a:effectLst/>
      </p:bgPr>
    </p:bg>
    <p:spTree>
      <p:nvGrpSpPr>
        <p:cNvPr id="1" name=""/>
        <p:cNvGrpSpPr/>
        <p:nvPr/>
      </p:nvGrpSpPr>
      <p:grpSpPr>
        <a:xfrm>
          <a:off x="0" y="0"/>
          <a:ext cx="0" cy="0"/>
          <a:chOff x="0" y="0"/>
          <a:chExt cx="0" cy="0"/>
        </a:xfrm>
      </p:grpSpPr>
      <p:pic>
        <p:nvPicPr>
          <p:cNvPr id="3" name="Bildobjekt 2" descr="En bild som visar Grafik, svart, svart och vit, design&#10;&#10;Automatiskt genererad beskrivning">
            <a:extLst>
              <a:ext uri="{FF2B5EF4-FFF2-40B4-BE49-F238E27FC236}">
                <a16:creationId xmlns:a16="http://schemas.microsoft.com/office/drawing/2014/main" id="{015D3E66-8808-29F5-53FC-9B8BA16C2CA8}"/>
              </a:ext>
            </a:extLst>
          </p:cNvPr>
          <p:cNvPicPr>
            <a:picLocks noChangeAspect="1"/>
          </p:cNvPicPr>
          <p:nvPr userDrawn="1"/>
        </p:nvPicPr>
        <p:blipFill>
          <a:blip r:embed="rId2">
            <a:alphaModFix amt="35000"/>
          </a:blip>
          <a:stretch>
            <a:fillRect/>
          </a:stretch>
        </p:blipFill>
        <p:spPr>
          <a:xfrm>
            <a:off x="4876800" y="0"/>
            <a:ext cx="7315200" cy="6858000"/>
          </a:xfrm>
          <a:prstGeom prst="rect">
            <a:avLst/>
          </a:prstGeom>
        </p:spPr>
      </p:pic>
      <p:pic>
        <p:nvPicPr>
          <p:cNvPr id="9" name="Bildobjekt 8" descr="En bild som visar Teckensnitt, Grafik, text, grafisk design&#10;&#10;Automatiskt genererad beskrivning">
            <a:extLst>
              <a:ext uri="{FF2B5EF4-FFF2-40B4-BE49-F238E27FC236}">
                <a16:creationId xmlns:a16="http://schemas.microsoft.com/office/drawing/2014/main" id="{AAF7B23C-C97E-0D86-A6B5-ADFA0C70AB4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8600" y="6444887"/>
            <a:ext cx="1920240" cy="244928"/>
          </a:xfrm>
          <a:prstGeom prst="rect">
            <a:avLst/>
          </a:prstGeom>
        </p:spPr>
      </p:pic>
      <p:sp>
        <p:nvSpPr>
          <p:cNvPr id="4" name="Platshållare för bild 3">
            <a:extLst>
              <a:ext uri="{FF2B5EF4-FFF2-40B4-BE49-F238E27FC236}">
                <a16:creationId xmlns:a16="http://schemas.microsoft.com/office/drawing/2014/main" id="{412701FE-1F1F-6A20-6B86-E7000F171D4A}"/>
              </a:ext>
            </a:extLst>
          </p:cNvPr>
          <p:cNvSpPr>
            <a:spLocks noGrp="1"/>
          </p:cNvSpPr>
          <p:nvPr>
            <p:ph type="pic" sz="quarter" idx="10" hasCustomPrompt="1"/>
          </p:nvPr>
        </p:nvSpPr>
        <p:spPr>
          <a:xfrm>
            <a:off x="7632700" y="774700"/>
            <a:ext cx="4025900" cy="5308600"/>
          </a:xfrm>
        </p:spPr>
        <p:txBody>
          <a:bodyPr anchor="ctr"/>
          <a:lstStyle>
            <a:lvl1pPr marL="0" indent="0" algn="ctr">
              <a:buNone/>
              <a:defRPr>
                <a:latin typeface="Arial" panose="020B0604020202020204" pitchFamily="34" charset="0"/>
                <a:cs typeface="Arial" panose="020B0604020202020204" pitchFamily="34" charset="0"/>
              </a:defRPr>
            </a:lvl1pPr>
          </a:lstStyle>
          <a:p>
            <a:r>
              <a:rPr lang="sv-SE" dirty="0"/>
              <a:t>Eventuell bild. </a:t>
            </a:r>
            <a:br>
              <a:rPr lang="sv-SE" dirty="0"/>
            </a:br>
            <a:r>
              <a:rPr lang="sv-SE" dirty="0"/>
              <a:t>Kan utelämnas</a:t>
            </a:r>
          </a:p>
        </p:txBody>
      </p:sp>
      <p:sp>
        <p:nvSpPr>
          <p:cNvPr id="6" name="Platshållare för text 5">
            <a:extLst>
              <a:ext uri="{FF2B5EF4-FFF2-40B4-BE49-F238E27FC236}">
                <a16:creationId xmlns:a16="http://schemas.microsoft.com/office/drawing/2014/main" id="{72DB10D3-DB5A-905D-A856-F149CB4D53D7}"/>
              </a:ext>
            </a:extLst>
          </p:cNvPr>
          <p:cNvSpPr>
            <a:spLocks noGrp="1"/>
          </p:cNvSpPr>
          <p:nvPr>
            <p:ph type="body" sz="quarter" idx="11"/>
          </p:nvPr>
        </p:nvSpPr>
        <p:spPr>
          <a:xfrm>
            <a:off x="749300" y="1689100"/>
            <a:ext cx="6400800" cy="4394200"/>
          </a:xfrm>
        </p:spPr>
        <p:txBody>
          <a:bodyPr>
            <a:normAutofit/>
          </a:bodyPr>
          <a:lstStyle>
            <a:lvl1pPr>
              <a:defRPr sz="2400"/>
            </a:lvl1pPr>
            <a:lvl2pPr>
              <a:defRPr sz="2000"/>
            </a:lvl2pPr>
            <a:lvl3pPr>
              <a:defRPr sz="1600"/>
            </a:lvl3pPr>
            <a:lvl4pPr>
              <a:defRPr sz="1400"/>
            </a:lvl4pPr>
            <a:lvl5pPr>
              <a:defRPr sz="1400"/>
            </a:lvl5pPr>
          </a:lstStyle>
          <a:p>
            <a:pPr lvl="0"/>
            <a:r>
              <a:rPr lang="sv-SE" dirty="0"/>
              <a:t>Klicka här för att ändra format på bakgrundstexten</a:t>
            </a:r>
          </a:p>
          <a:p>
            <a:pPr lvl="1"/>
            <a:r>
              <a:rPr lang="sv-SE" dirty="0"/>
              <a:t>Nivå två</a:t>
            </a:r>
          </a:p>
          <a:p>
            <a:pPr lvl="2"/>
            <a:r>
              <a:rPr lang="sv-SE" dirty="0"/>
              <a:t>Nivå tre</a:t>
            </a:r>
          </a:p>
          <a:p>
            <a:pPr lvl="3"/>
            <a:r>
              <a:rPr lang="sv-SE" dirty="0"/>
              <a:t>Nivå fyra</a:t>
            </a:r>
          </a:p>
          <a:p>
            <a:pPr lvl="4"/>
            <a:r>
              <a:rPr lang="sv-SE" dirty="0"/>
              <a:t>Nivå fem</a:t>
            </a:r>
          </a:p>
        </p:txBody>
      </p:sp>
    </p:spTree>
    <p:extLst>
      <p:ext uri="{BB962C8B-B14F-4D97-AF65-F5344CB8AC3E}">
        <p14:creationId xmlns:p14="http://schemas.microsoft.com/office/powerpoint/2010/main" val="2236195954"/>
      </p:ext>
    </p:extLst>
  </p:cSld>
  <p:clrMapOvr>
    <a:masterClrMapping/>
  </p:clrMapOvr>
  <p:transition spd="slow">
    <p:push dir="u"/>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En spalt + grafik 1">
    <p:bg>
      <p:bgPr>
        <a:solidFill>
          <a:schemeClr val="tx2">
            <a:alpha val="10000"/>
          </a:scheme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2" name="Platshållare för innehåll 2">
            <a:extLst>
              <a:ext uri="{FF2B5EF4-FFF2-40B4-BE49-F238E27FC236}">
                <a16:creationId xmlns:a16="http://schemas.microsoft.com/office/drawing/2014/main" id="{EC4CECCC-1C3E-EB9B-C98D-61367CD538ED}"/>
              </a:ext>
            </a:extLst>
          </p:cNvPr>
          <p:cNvSpPr>
            <a:spLocks noGrp="1"/>
          </p:cNvSpPr>
          <p:nvPr>
            <p:ph idx="13"/>
          </p:nvPr>
        </p:nvSpPr>
        <p:spPr>
          <a:xfrm>
            <a:off x="6096000" y="549275"/>
            <a:ext cx="5256213" cy="5759450"/>
          </a:xfrm>
          <a:prstGeom prst="rect">
            <a:avLst/>
          </a:prstGeom>
        </p:spPr>
        <p:txBody>
          <a:bodyPr anchor="ctr" anchorCtr="0"/>
          <a:lstStyle>
            <a:lvl1pPr marL="0" indent="0" algn="ctr">
              <a:buNone/>
              <a:defRPr sz="1200">
                <a:noFill/>
              </a:defRPr>
            </a:lvl1pPr>
            <a:lvl2pPr marL="162000" indent="-162000">
              <a:buFont typeface="Arial" panose="020B0604020202020204" pitchFamily="34" charset="0"/>
              <a:buChar char="•"/>
              <a:defRPr sz="1200"/>
            </a:lvl2pPr>
            <a:lvl3pPr marL="162000" indent="-162000">
              <a:buFont typeface="Arial" panose="020B0604020202020204" pitchFamily="34" charset="0"/>
              <a:buChar char="•"/>
              <a:defRPr sz="1200"/>
            </a:lvl3pPr>
            <a:lvl4pPr marL="162000" indent="-162000">
              <a:buFont typeface="Arial" panose="020B0604020202020204" pitchFamily="34" charset="0"/>
              <a:buChar char="•"/>
              <a:defRPr sz="1200"/>
            </a:lvl4pPr>
            <a:lvl5pPr marL="162000" indent="-162000">
              <a:buFont typeface="Arial" panose="020B0604020202020204" pitchFamily="34" charset="0"/>
              <a:buChar char="•"/>
              <a:defRPr sz="1200"/>
            </a:lvl5pPr>
          </a:lstStyle>
          <a:p>
            <a:pPr lvl="0"/>
            <a:r>
              <a:rPr lang="sv-SE"/>
              <a:t>Klicka här för att ändra format på bakgrundstexten</a:t>
            </a:r>
          </a:p>
        </p:txBody>
      </p:sp>
      <p:sp>
        <p:nvSpPr>
          <p:cNvPr id="2" name="Rubrik 1">
            <a:extLst>
              <a:ext uri="{FF2B5EF4-FFF2-40B4-BE49-F238E27FC236}">
                <a16:creationId xmlns:a16="http://schemas.microsoft.com/office/drawing/2014/main" id="{39E53D78-27AE-9AAF-0B7E-F46173D8C2C9}"/>
              </a:ext>
            </a:extLst>
          </p:cNvPr>
          <p:cNvSpPr>
            <a:spLocks noGrp="1" noChangeAspect="1"/>
          </p:cNvSpPr>
          <p:nvPr>
            <p:ph type="title" hasCustomPrompt="1"/>
          </p:nvPr>
        </p:nvSpPr>
        <p:spPr>
          <a:xfrm>
            <a:off x="838198" y="1035795"/>
            <a:ext cx="4671349" cy="854517"/>
          </a:xfrm>
        </p:spPr>
        <p:txBody>
          <a:bodyPr anchor="b"/>
          <a:lstStyle>
            <a:lvl1pPr>
              <a:lnSpc>
                <a:spcPts val="3400"/>
              </a:lnSpc>
              <a:defRPr sz="3200" b="1">
                <a:solidFill>
                  <a:schemeClr val="accent1"/>
                </a:solidFill>
                <a:latin typeface="+mj-lt"/>
              </a:defRPr>
            </a:lvl1pPr>
          </a:lstStyle>
          <a:p>
            <a:r>
              <a:rPr lang="sv-SE" dirty="0"/>
              <a:t>Rubrik. Max två rader.</a:t>
            </a:r>
            <a:endParaRPr lang="en-GB" dirty="0"/>
          </a:p>
        </p:txBody>
      </p:sp>
      <p:sp>
        <p:nvSpPr>
          <p:cNvPr id="9" name="Platshållare för text 2">
            <a:extLst>
              <a:ext uri="{FF2B5EF4-FFF2-40B4-BE49-F238E27FC236}">
                <a16:creationId xmlns:a16="http://schemas.microsoft.com/office/drawing/2014/main" id="{4A8710B4-A47D-0A69-5A89-98BDECA1E21A}"/>
              </a:ext>
            </a:extLst>
          </p:cNvPr>
          <p:cNvSpPr>
            <a:spLocks noGrp="1"/>
          </p:cNvSpPr>
          <p:nvPr>
            <p:ph idx="1" hasCustomPrompt="1"/>
          </p:nvPr>
        </p:nvSpPr>
        <p:spPr>
          <a:xfrm>
            <a:off x="838198" y="2148007"/>
            <a:ext cx="4671349" cy="4160718"/>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pic>
        <p:nvPicPr>
          <p:cNvPr id="11" name="Bild 10">
            <a:extLst>
              <a:ext uri="{FF2B5EF4-FFF2-40B4-BE49-F238E27FC236}">
                <a16:creationId xmlns:a16="http://schemas.microsoft.com/office/drawing/2014/main" id="{D7DF67AD-4E0D-682D-0FDC-C66BD9B87E36}"/>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174474957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774483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Förstasida Eng">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3C451060-0048-E858-D04A-CBA3C39A7EFD}"/>
              </a:ext>
            </a:extLst>
          </p:cNvPr>
          <p:cNvSpPr>
            <a:spLocks noGrp="1"/>
          </p:cNvSpPr>
          <p:nvPr>
            <p:ph type="ctrTitle" hasCustomPrompt="1"/>
          </p:nvPr>
        </p:nvSpPr>
        <p:spPr>
          <a:xfrm>
            <a:off x="6096000" y="2003345"/>
            <a:ext cx="5980771" cy="1865861"/>
          </a:xfrm>
        </p:spPr>
        <p:txBody>
          <a:bodyPr anchor="b">
            <a:noAutofit/>
          </a:bodyPr>
          <a:lstStyle>
            <a:lvl1pPr algn="r">
              <a:defRPr sz="3200">
                <a:solidFill>
                  <a:srgbClr val="006766"/>
                </a:solidFill>
              </a:defRPr>
            </a:lvl1pPr>
          </a:lstStyle>
          <a:p>
            <a:r>
              <a:rPr lang="sv-SE" dirty="0"/>
              <a:t>TITLE OF PRESENTATION</a:t>
            </a:r>
          </a:p>
        </p:txBody>
      </p:sp>
      <p:sp>
        <p:nvSpPr>
          <p:cNvPr id="3" name="Underrubrik 2">
            <a:extLst>
              <a:ext uri="{FF2B5EF4-FFF2-40B4-BE49-F238E27FC236}">
                <a16:creationId xmlns:a16="http://schemas.microsoft.com/office/drawing/2014/main" id="{6272A535-4801-90D0-2FC6-CF8DCE0A71A1}"/>
              </a:ext>
            </a:extLst>
          </p:cNvPr>
          <p:cNvSpPr>
            <a:spLocks noGrp="1"/>
          </p:cNvSpPr>
          <p:nvPr>
            <p:ph type="subTitle" idx="1" hasCustomPrompt="1"/>
          </p:nvPr>
        </p:nvSpPr>
        <p:spPr>
          <a:xfrm>
            <a:off x="6095999" y="4039146"/>
            <a:ext cx="5980771" cy="365125"/>
          </a:xfrm>
        </p:spPr>
        <p:txBody>
          <a:bodyPr>
            <a:normAutofit/>
          </a:bodyPr>
          <a:lstStyle>
            <a:lvl1pPr marL="0" indent="0" algn="r">
              <a:buNone/>
              <a:defRPr sz="1800">
                <a:solidFill>
                  <a:srgbClr val="006766"/>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dirty="0" err="1"/>
              <a:t>Name</a:t>
            </a:r>
            <a:r>
              <a:rPr lang="sv-SE" dirty="0"/>
              <a:t> </a:t>
            </a:r>
            <a:r>
              <a:rPr lang="sv-SE" dirty="0" err="1"/>
              <a:t>Nameworth</a:t>
            </a:r>
            <a:endParaRPr lang="sv-SE" dirty="0"/>
          </a:p>
        </p:txBody>
      </p:sp>
      <p:sp>
        <p:nvSpPr>
          <p:cNvPr id="5" name="Platshållare för datum 3">
            <a:extLst>
              <a:ext uri="{FF2B5EF4-FFF2-40B4-BE49-F238E27FC236}">
                <a16:creationId xmlns:a16="http://schemas.microsoft.com/office/drawing/2014/main" id="{D74099FE-86F5-FADB-BF8D-1E512CBFF8C1}"/>
              </a:ext>
            </a:extLst>
          </p:cNvPr>
          <p:cNvSpPr>
            <a:spLocks noGrp="1"/>
          </p:cNvSpPr>
          <p:nvPr>
            <p:ph type="dt" sz="half" idx="10"/>
          </p:nvPr>
        </p:nvSpPr>
        <p:spPr>
          <a:xfrm>
            <a:off x="6095999" y="5704538"/>
            <a:ext cx="5980771" cy="365125"/>
          </a:xfrm>
          <a:prstGeom prst="rect">
            <a:avLst/>
          </a:prstGeom>
        </p:spPr>
        <p:txBody>
          <a:bodyPr/>
          <a:lstStyle>
            <a:lvl1pPr algn="r">
              <a:defRPr sz="1600">
                <a:solidFill>
                  <a:srgbClr val="006766"/>
                </a:solidFill>
              </a:defRPr>
            </a:lvl1pPr>
          </a:lstStyle>
          <a:p>
            <a:fld id="{70FFE6F2-7FCD-DC46-A11F-774055623A4E}" type="datetime4">
              <a:rPr lang="sv-SE" smtClean="0"/>
              <a:pPr/>
              <a:t>22 maj 2026</a:t>
            </a:fld>
            <a:endParaRPr lang="sv-SE" dirty="0"/>
          </a:p>
        </p:txBody>
      </p:sp>
    </p:spTree>
    <p:extLst>
      <p:ext uri="{BB962C8B-B14F-4D97-AF65-F5344CB8AC3E}">
        <p14:creationId xmlns:p14="http://schemas.microsoft.com/office/powerpoint/2010/main" val="1334937423"/>
      </p:ext>
    </p:extLst>
  </p:cSld>
  <p:clrMapOvr>
    <a:masterClrMapping/>
  </p:clrMapOvr>
  <p:transition spd="slow">
    <p:push dir="u"/>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lå text med anvisning">
    <p:bg>
      <p:bgPr>
        <a:solidFill>
          <a:srgbClr val="0F6B69"/>
        </a:solidFill>
        <a:effectLst/>
      </p:bgPr>
    </p:bg>
    <p:spTree>
      <p:nvGrpSpPr>
        <p:cNvPr id="1" name=""/>
        <p:cNvGrpSpPr/>
        <p:nvPr/>
      </p:nvGrpSpPr>
      <p:grpSpPr>
        <a:xfrm>
          <a:off x="0" y="0"/>
          <a:ext cx="0" cy="0"/>
          <a:chOff x="0" y="0"/>
          <a:chExt cx="0" cy="0"/>
        </a:xfrm>
      </p:grpSpPr>
      <p:pic>
        <p:nvPicPr>
          <p:cNvPr id="3" name="Bildobjekt 2" descr="En bild som visar Grafik, svart, svart och vit, design&#10;&#10;Automatiskt genererad beskrivning">
            <a:extLst>
              <a:ext uri="{FF2B5EF4-FFF2-40B4-BE49-F238E27FC236}">
                <a16:creationId xmlns:a16="http://schemas.microsoft.com/office/drawing/2014/main" id="{015D3E66-8808-29F5-53FC-9B8BA16C2CA8}"/>
              </a:ext>
            </a:extLst>
          </p:cNvPr>
          <p:cNvPicPr>
            <a:picLocks noChangeAspect="1"/>
          </p:cNvPicPr>
          <p:nvPr userDrawn="1"/>
        </p:nvPicPr>
        <p:blipFill>
          <a:blip r:embed="rId2">
            <a:alphaModFix amt="35000"/>
          </a:blip>
          <a:stretch>
            <a:fillRect/>
          </a:stretch>
        </p:blipFill>
        <p:spPr>
          <a:xfrm>
            <a:off x="4876800" y="0"/>
            <a:ext cx="7315200" cy="6858000"/>
          </a:xfrm>
          <a:prstGeom prst="rect">
            <a:avLst/>
          </a:prstGeom>
        </p:spPr>
      </p:pic>
      <p:pic>
        <p:nvPicPr>
          <p:cNvPr id="9" name="Bildobjekt 8" descr="En bild som visar Teckensnitt, Grafik, text, grafisk design&#10;&#10;Automatiskt genererad beskrivning">
            <a:extLst>
              <a:ext uri="{FF2B5EF4-FFF2-40B4-BE49-F238E27FC236}">
                <a16:creationId xmlns:a16="http://schemas.microsoft.com/office/drawing/2014/main" id="{AAF7B23C-C97E-0D86-A6B5-ADFA0C70AB4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8600" y="6444887"/>
            <a:ext cx="1920240" cy="244928"/>
          </a:xfrm>
          <a:prstGeom prst="rect">
            <a:avLst/>
          </a:prstGeom>
        </p:spPr>
      </p:pic>
      <p:sp>
        <p:nvSpPr>
          <p:cNvPr id="4" name="Platshållare för bild 3">
            <a:extLst>
              <a:ext uri="{FF2B5EF4-FFF2-40B4-BE49-F238E27FC236}">
                <a16:creationId xmlns:a16="http://schemas.microsoft.com/office/drawing/2014/main" id="{412701FE-1F1F-6A20-6B86-E7000F171D4A}"/>
              </a:ext>
            </a:extLst>
          </p:cNvPr>
          <p:cNvSpPr>
            <a:spLocks noGrp="1"/>
          </p:cNvSpPr>
          <p:nvPr>
            <p:ph type="pic" sz="quarter" idx="10" hasCustomPrompt="1"/>
          </p:nvPr>
        </p:nvSpPr>
        <p:spPr>
          <a:xfrm>
            <a:off x="7632700" y="774700"/>
            <a:ext cx="4025900" cy="5308600"/>
          </a:xfrm>
        </p:spPr>
        <p:txBody>
          <a:bodyPr anchor="ctr"/>
          <a:lstStyle>
            <a:lvl1pPr marL="0" indent="0" algn="ctr">
              <a:buNone/>
              <a:defRPr>
                <a:solidFill>
                  <a:srgbClr val="0F6B69"/>
                </a:solidFill>
                <a:latin typeface="Arial" panose="020B0604020202020204" pitchFamily="34" charset="0"/>
                <a:cs typeface="Arial" panose="020B0604020202020204" pitchFamily="34" charset="0"/>
              </a:defRPr>
            </a:lvl1pPr>
          </a:lstStyle>
          <a:p>
            <a:r>
              <a:rPr lang="sv-SE" dirty="0"/>
              <a:t>Eventuell bild. </a:t>
            </a:r>
            <a:br>
              <a:rPr lang="sv-SE" dirty="0"/>
            </a:br>
            <a:r>
              <a:rPr lang="sv-SE" dirty="0"/>
              <a:t>Kan utelämnas</a:t>
            </a:r>
          </a:p>
        </p:txBody>
      </p:sp>
      <p:sp>
        <p:nvSpPr>
          <p:cNvPr id="6" name="Platshållare för text 5">
            <a:extLst>
              <a:ext uri="{FF2B5EF4-FFF2-40B4-BE49-F238E27FC236}">
                <a16:creationId xmlns:a16="http://schemas.microsoft.com/office/drawing/2014/main" id="{72DB10D3-DB5A-905D-A856-F149CB4D53D7}"/>
              </a:ext>
            </a:extLst>
          </p:cNvPr>
          <p:cNvSpPr>
            <a:spLocks noGrp="1"/>
          </p:cNvSpPr>
          <p:nvPr>
            <p:ph type="body" sz="quarter" idx="11"/>
          </p:nvPr>
        </p:nvSpPr>
        <p:spPr>
          <a:xfrm>
            <a:off x="749300" y="1689100"/>
            <a:ext cx="6400800" cy="4394200"/>
          </a:xfrm>
        </p:spPr>
        <p:txBody>
          <a:bodyPr>
            <a:normAutofit/>
          </a:bodyPr>
          <a:lstStyle>
            <a:lvl1pPr>
              <a:defRPr sz="2400">
                <a:solidFill>
                  <a:srgbClr val="0F6B69"/>
                </a:solidFill>
              </a:defRPr>
            </a:lvl1pPr>
            <a:lvl2pPr>
              <a:defRPr sz="2400">
                <a:solidFill>
                  <a:srgbClr val="0F6B69"/>
                </a:solidFill>
              </a:defRPr>
            </a:lvl2pPr>
            <a:lvl3pPr>
              <a:defRPr sz="2400">
                <a:solidFill>
                  <a:srgbClr val="0F6B69"/>
                </a:solidFill>
              </a:defRPr>
            </a:lvl3pPr>
            <a:lvl4pPr>
              <a:defRPr sz="2400">
                <a:solidFill>
                  <a:srgbClr val="0F6B69"/>
                </a:solidFill>
              </a:defRPr>
            </a:lvl4pPr>
            <a:lvl5pPr>
              <a:defRPr sz="2400">
                <a:solidFill>
                  <a:srgbClr val="0F6B69"/>
                </a:solidFill>
              </a:defRPr>
            </a:lvl5pPr>
          </a:lstStyle>
          <a:p>
            <a:pPr lvl="0"/>
            <a:r>
              <a:rPr lang="sv-SE" dirty="0"/>
              <a:t>Klicka här för att ändra format på bakgrundstexten</a:t>
            </a:r>
          </a:p>
          <a:p>
            <a:pPr lvl="1"/>
            <a:r>
              <a:rPr lang="sv-SE" dirty="0"/>
              <a:t>Nivå två</a:t>
            </a:r>
          </a:p>
          <a:p>
            <a:pPr lvl="2"/>
            <a:r>
              <a:rPr lang="sv-SE" dirty="0"/>
              <a:t>Nivå tre</a:t>
            </a:r>
          </a:p>
          <a:p>
            <a:pPr lvl="3"/>
            <a:r>
              <a:rPr lang="sv-SE" dirty="0"/>
              <a:t>Nivå fyra</a:t>
            </a:r>
          </a:p>
          <a:p>
            <a:pPr lvl="4"/>
            <a:r>
              <a:rPr lang="sv-SE" dirty="0"/>
              <a:t>Nivå fem</a:t>
            </a:r>
          </a:p>
        </p:txBody>
      </p:sp>
    </p:spTree>
    <p:extLst>
      <p:ext uri="{BB962C8B-B14F-4D97-AF65-F5344CB8AC3E}">
        <p14:creationId xmlns:p14="http://schemas.microsoft.com/office/powerpoint/2010/main" val="592453578"/>
      </p:ext>
    </p:extLst>
  </p:cSld>
  <p:clrMapOvr>
    <a:masterClrMapping/>
  </p:clrMapOvr>
  <p:transition spd="slow">
    <p:push dir="u"/>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Logga till höger med anvisning">
    <p:bg>
      <p:bgPr>
        <a:solidFill>
          <a:srgbClr val="0F6B69"/>
        </a:solidFill>
        <a:effectLst/>
      </p:bgPr>
    </p:bg>
    <p:spTree>
      <p:nvGrpSpPr>
        <p:cNvPr id="1" name=""/>
        <p:cNvGrpSpPr/>
        <p:nvPr/>
      </p:nvGrpSpPr>
      <p:grpSpPr>
        <a:xfrm>
          <a:off x="0" y="0"/>
          <a:ext cx="0" cy="0"/>
          <a:chOff x="0" y="0"/>
          <a:chExt cx="0" cy="0"/>
        </a:xfrm>
      </p:grpSpPr>
      <p:pic>
        <p:nvPicPr>
          <p:cNvPr id="3" name="Bildobjekt 2" descr="En bild som visar Grafik, svart, svart och vit, design&#10;&#10;Automatiskt genererad beskrivning">
            <a:extLst>
              <a:ext uri="{FF2B5EF4-FFF2-40B4-BE49-F238E27FC236}">
                <a16:creationId xmlns:a16="http://schemas.microsoft.com/office/drawing/2014/main" id="{015D3E66-8808-29F5-53FC-9B8BA16C2CA8}"/>
              </a:ext>
            </a:extLst>
          </p:cNvPr>
          <p:cNvPicPr>
            <a:picLocks noChangeAspect="1"/>
          </p:cNvPicPr>
          <p:nvPr userDrawn="1"/>
        </p:nvPicPr>
        <p:blipFill>
          <a:blip r:embed="rId2">
            <a:alphaModFix amt="35000"/>
          </a:blip>
          <a:stretch>
            <a:fillRect/>
          </a:stretch>
        </p:blipFill>
        <p:spPr>
          <a:xfrm>
            <a:off x="4876800" y="0"/>
            <a:ext cx="7315200" cy="6858000"/>
          </a:xfrm>
          <a:prstGeom prst="rect">
            <a:avLst/>
          </a:prstGeom>
        </p:spPr>
      </p:pic>
      <p:pic>
        <p:nvPicPr>
          <p:cNvPr id="9" name="Bildobjekt 8" descr="En bild som visar Teckensnitt, Grafik, text, grafisk design&#10;&#10;Automatiskt genererad beskrivning">
            <a:extLst>
              <a:ext uri="{FF2B5EF4-FFF2-40B4-BE49-F238E27FC236}">
                <a16:creationId xmlns:a16="http://schemas.microsoft.com/office/drawing/2014/main" id="{AAF7B23C-C97E-0D86-A6B5-ADFA0C70AB4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8600" y="6444887"/>
            <a:ext cx="1920240" cy="244928"/>
          </a:xfrm>
          <a:prstGeom prst="rect">
            <a:avLst/>
          </a:prstGeom>
        </p:spPr>
      </p:pic>
      <p:sp>
        <p:nvSpPr>
          <p:cNvPr id="2" name="textruta 1">
            <a:extLst>
              <a:ext uri="{FF2B5EF4-FFF2-40B4-BE49-F238E27FC236}">
                <a16:creationId xmlns:a16="http://schemas.microsoft.com/office/drawing/2014/main" id="{AC608B2C-0714-41EC-C842-6E3096289282}"/>
              </a:ext>
            </a:extLst>
          </p:cNvPr>
          <p:cNvSpPr txBox="1"/>
          <p:nvPr userDrawn="1"/>
        </p:nvSpPr>
        <p:spPr>
          <a:xfrm>
            <a:off x="8059057" y="-461665"/>
            <a:ext cx="502012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dirty="0">
                <a:solidFill>
                  <a:schemeClr val="tx1">
                    <a:lumMod val="10000"/>
                  </a:schemeClr>
                </a:solidFill>
                <a:latin typeface="Arial" panose="020B0604020202020204" pitchFamily="34" charset="0"/>
                <a:cs typeface="Arial" panose="020B0604020202020204" pitchFamily="34" charset="0"/>
              </a:rPr>
              <a:t>GUIDE GUIDE GUIDE GUIDE GUIDE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solidFill>
                <a:schemeClr val="tx1">
                  <a:lumMod val="10000"/>
                </a:schemeClr>
              </a:solidFill>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solidFill>
                <a:schemeClr val="tx1">
                  <a:lumMod val="10000"/>
                </a:schemeClr>
              </a:solidFill>
              <a:latin typeface="Arial" panose="020B0604020202020204" pitchFamily="34" charset="0"/>
              <a:cs typeface="Arial" panose="020B0604020202020204" pitchFamily="34" charset="0"/>
            </a:endParaRPr>
          </a:p>
        </p:txBody>
      </p:sp>
      <p:sp>
        <p:nvSpPr>
          <p:cNvPr id="4" name="textruta 3">
            <a:extLst>
              <a:ext uri="{FF2B5EF4-FFF2-40B4-BE49-F238E27FC236}">
                <a16:creationId xmlns:a16="http://schemas.microsoft.com/office/drawing/2014/main" id="{9BB89D6E-7A4D-3F9C-3608-0522041549D4}"/>
              </a:ext>
            </a:extLst>
          </p:cNvPr>
          <p:cNvSpPr txBox="1"/>
          <p:nvPr userDrawn="1"/>
        </p:nvSpPr>
        <p:spPr>
          <a:xfrm rot="5400000">
            <a:off x="9663864" y="2971731"/>
            <a:ext cx="502012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dirty="0">
                <a:solidFill>
                  <a:schemeClr val="tx1">
                    <a:lumMod val="10000"/>
                  </a:schemeClr>
                </a:solidFill>
                <a:latin typeface="Arial" panose="020B0604020202020204" pitchFamily="34" charset="0"/>
                <a:cs typeface="Arial" panose="020B0604020202020204" pitchFamily="34" charset="0"/>
              </a:rPr>
              <a:t>GUIDE GUIDE GUIDE GUIDE GUIDE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solidFill>
                <a:schemeClr val="tx1">
                  <a:lumMod val="10000"/>
                </a:schemeClr>
              </a:solidFill>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solidFill>
                <a:schemeClr val="tx1">
                  <a:lumMod val="10000"/>
                </a:schemeClr>
              </a:solidFill>
              <a:latin typeface="Arial" panose="020B0604020202020204" pitchFamily="34" charset="0"/>
              <a:cs typeface="Arial" panose="020B0604020202020204" pitchFamily="34" charset="0"/>
            </a:endParaRPr>
          </a:p>
        </p:txBody>
      </p:sp>
      <p:sp>
        <p:nvSpPr>
          <p:cNvPr id="5" name="textruta 4">
            <a:extLst>
              <a:ext uri="{FF2B5EF4-FFF2-40B4-BE49-F238E27FC236}">
                <a16:creationId xmlns:a16="http://schemas.microsoft.com/office/drawing/2014/main" id="{92D383B8-B3DB-7A0E-7F36-6A725FF5902A}"/>
              </a:ext>
            </a:extLst>
          </p:cNvPr>
          <p:cNvSpPr txBox="1"/>
          <p:nvPr userDrawn="1"/>
        </p:nvSpPr>
        <p:spPr>
          <a:xfrm>
            <a:off x="4509478" y="6858000"/>
            <a:ext cx="502012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dirty="0">
                <a:solidFill>
                  <a:schemeClr val="tx1">
                    <a:lumMod val="10000"/>
                  </a:schemeClr>
                </a:solidFill>
                <a:latin typeface="Arial" panose="020B0604020202020204" pitchFamily="34" charset="0"/>
                <a:cs typeface="Arial" panose="020B0604020202020204" pitchFamily="34" charset="0"/>
              </a:rPr>
              <a:t>GUIDE GUIDE GUIDE GUIDE GUIDE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solidFill>
                <a:schemeClr val="tx1">
                  <a:lumMod val="10000"/>
                </a:schemeClr>
              </a:solidFill>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solidFill>
                <a:schemeClr val="tx1">
                  <a:lumMod val="10000"/>
                </a:schemeClr>
              </a:solidFill>
              <a:latin typeface="Arial" panose="020B0604020202020204" pitchFamily="34" charset="0"/>
              <a:cs typeface="Arial" panose="020B0604020202020204" pitchFamily="34" charset="0"/>
            </a:endParaRPr>
          </a:p>
        </p:txBody>
      </p:sp>
      <p:sp>
        <p:nvSpPr>
          <p:cNvPr id="6" name="textruta 5">
            <a:extLst>
              <a:ext uri="{FF2B5EF4-FFF2-40B4-BE49-F238E27FC236}">
                <a16:creationId xmlns:a16="http://schemas.microsoft.com/office/drawing/2014/main" id="{96913279-1974-1507-AD2A-68E3578782DF}"/>
              </a:ext>
            </a:extLst>
          </p:cNvPr>
          <p:cNvSpPr txBox="1"/>
          <p:nvPr userDrawn="1"/>
        </p:nvSpPr>
        <p:spPr>
          <a:xfrm rot="16200000">
            <a:off x="-2510064" y="2510064"/>
            <a:ext cx="502012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dirty="0">
                <a:solidFill>
                  <a:schemeClr val="tx1">
                    <a:lumMod val="10000"/>
                  </a:schemeClr>
                </a:solidFill>
                <a:latin typeface="Arial" panose="020B0604020202020204" pitchFamily="34" charset="0"/>
                <a:cs typeface="Arial" panose="020B0604020202020204" pitchFamily="34" charset="0"/>
              </a:rPr>
              <a:t>GUIDE GUIDE GUIDE GUIDE GUIDE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solidFill>
                <a:schemeClr val="tx1">
                  <a:lumMod val="10000"/>
                </a:schemeClr>
              </a:solidFill>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solidFill>
                <a:schemeClr val="tx1">
                  <a:lumMod val="10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25468507"/>
      </p:ext>
    </p:extLst>
  </p:cSld>
  <p:clrMapOvr>
    <a:masterClrMapping/>
  </p:clrMapOvr>
  <p:transition spd="slow">
    <p:push dir="u"/>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_Logga till höger med anvisning">
    <p:bg>
      <p:bgPr>
        <a:solidFill>
          <a:srgbClr val="0F6B69"/>
        </a:solidFill>
        <a:effectLst/>
      </p:bgPr>
    </p:bg>
    <p:spTree>
      <p:nvGrpSpPr>
        <p:cNvPr id="1" name=""/>
        <p:cNvGrpSpPr/>
        <p:nvPr/>
      </p:nvGrpSpPr>
      <p:grpSpPr>
        <a:xfrm>
          <a:off x="0" y="0"/>
          <a:ext cx="0" cy="0"/>
          <a:chOff x="0" y="0"/>
          <a:chExt cx="0" cy="0"/>
        </a:xfrm>
      </p:grpSpPr>
      <p:pic>
        <p:nvPicPr>
          <p:cNvPr id="3" name="Bildobjekt 2" descr="En bild som visar Grafik, svart, svart och vit, design&#10;&#10;Automatiskt genererad beskrivning">
            <a:extLst>
              <a:ext uri="{FF2B5EF4-FFF2-40B4-BE49-F238E27FC236}">
                <a16:creationId xmlns:a16="http://schemas.microsoft.com/office/drawing/2014/main" id="{015D3E66-8808-29F5-53FC-9B8BA16C2CA8}"/>
              </a:ext>
            </a:extLst>
          </p:cNvPr>
          <p:cNvPicPr>
            <a:picLocks noChangeAspect="1"/>
          </p:cNvPicPr>
          <p:nvPr userDrawn="1"/>
        </p:nvPicPr>
        <p:blipFill>
          <a:blip r:embed="rId2">
            <a:alphaModFix amt="35000"/>
          </a:blip>
          <a:stretch>
            <a:fillRect/>
          </a:stretch>
        </p:blipFill>
        <p:spPr>
          <a:xfrm>
            <a:off x="4876800" y="0"/>
            <a:ext cx="7315200" cy="6858000"/>
          </a:xfrm>
          <a:prstGeom prst="rect">
            <a:avLst/>
          </a:prstGeom>
        </p:spPr>
      </p:pic>
      <p:pic>
        <p:nvPicPr>
          <p:cNvPr id="9" name="Bildobjekt 8" descr="En bild som visar Teckensnitt, Grafik, text, grafisk design&#10;&#10;Automatiskt genererad beskrivning">
            <a:extLst>
              <a:ext uri="{FF2B5EF4-FFF2-40B4-BE49-F238E27FC236}">
                <a16:creationId xmlns:a16="http://schemas.microsoft.com/office/drawing/2014/main" id="{AAF7B23C-C97E-0D86-A6B5-ADFA0C70AB4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8600" y="6444887"/>
            <a:ext cx="1920240" cy="244928"/>
          </a:xfrm>
          <a:prstGeom prst="rect">
            <a:avLst/>
          </a:prstGeom>
        </p:spPr>
      </p:pic>
      <p:sp>
        <p:nvSpPr>
          <p:cNvPr id="2" name="textruta 1">
            <a:extLst>
              <a:ext uri="{FF2B5EF4-FFF2-40B4-BE49-F238E27FC236}">
                <a16:creationId xmlns:a16="http://schemas.microsoft.com/office/drawing/2014/main" id="{AC608B2C-0714-41EC-C842-6E3096289282}"/>
              </a:ext>
            </a:extLst>
          </p:cNvPr>
          <p:cNvSpPr txBox="1"/>
          <p:nvPr userDrawn="1"/>
        </p:nvSpPr>
        <p:spPr>
          <a:xfrm>
            <a:off x="8369300" y="-425966"/>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7" name="textruta 6">
            <a:extLst>
              <a:ext uri="{FF2B5EF4-FFF2-40B4-BE49-F238E27FC236}">
                <a16:creationId xmlns:a16="http://schemas.microsoft.com/office/drawing/2014/main" id="{3B8F8343-ED6E-2FE8-0EA1-346FAECCDDCE}"/>
              </a:ext>
            </a:extLst>
          </p:cNvPr>
          <p:cNvSpPr txBox="1"/>
          <p:nvPr userDrawn="1"/>
        </p:nvSpPr>
        <p:spPr>
          <a:xfrm>
            <a:off x="8534400" y="6858000"/>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8" name="textruta 7">
            <a:extLst>
              <a:ext uri="{FF2B5EF4-FFF2-40B4-BE49-F238E27FC236}">
                <a16:creationId xmlns:a16="http://schemas.microsoft.com/office/drawing/2014/main" id="{FFCCA705-C5FE-FB75-5824-9A7459DBACD2}"/>
              </a:ext>
            </a:extLst>
          </p:cNvPr>
          <p:cNvSpPr txBox="1"/>
          <p:nvPr userDrawn="1"/>
        </p:nvSpPr>
        <p:spPr>
          <a:xfrm rot="5400000">
            <a:off x="10592316" y="3244334"/>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10" name="textruta 9">
            <a:extLst>
              <a:ext uri="{FF2B5EF4-FFF2-40B4-BE49-F238E27FC236}">
                <a16:creationId xmlns:a16="http://schemas.microsoft.com/office/drawing/2014/main" id="{075FBB38-1087-B701-7DDB-874DA5BBB1E7}"/>
              </a:ext>
            </a:extLst>
          </p:cNvPr>
          <p:cNvSpPr txBox="1"/>
          <p:nvPr userDrawn="1"/>
        </p:nvSpPr>
        <p:spPr>
          <a:xfrm rot="16200000">
            <a:off x="-2057916" y="3244334"/>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6" name="Platshållare för bild 9">
            <a:extLst>
              <a:ext uri="{FF2B5EF4-FFF2-40B4-BE49-F238E27FC236}">
                <a16:creationId xmlns:a16="http://schemas.microsoft.com/office/drawing/2014/main" id="{B208098D-9026-51FB-D81B-2E43E1799CC3}"/>
              </a:ext>
            </a:extLst>
          </p:cNvPr>
          <p:cNvSpPr>
            <a:spLocks noGrp="1"/>
          </p:cNvSpPr>
          <p:nvPr>
            <p:ph type="pic" sz="quarter" idx="11" hasCustomPrompt="1"/>
          </p:nvPr>
        </p:nvSpPr>
        <p:spPr>
          <a:xfrm>
            <a:off x="3052803" y="2606273"/>
            <a:ext cx="2651527" cy="2651528"/>
          </a:xfrm>
        </p:spPr>
        <p:txBody>
          <a:bodyPr anchor="ctr"/>
          <a:lstStyle>
            <a:lvl1pPr marL="0" indent="0" algn="ctr">
              <a:buNone/>
              <a:defRPr>
                <a:solidFill>
                  <a:schemeClr val="accent2">
                    <a:lumMod val="60000"/>
                    <a:lumOff val="40000"/>
                  </a:schemeClr>
                </a:solidFill>
                <a:latin typeface="Arial" panose="020B0604020202020204" pitchFamily="34" charset="0"/>
                <a:cs typeface="Arial" panose="020B0604020202020204" pitchFamily="34" charset="0"/>
              </a:defRPr>
            </a:lvl1pPr>
          </a:lstStyle>
          <a:p>
            <a:r>
              <a:rPr lang="sv-SE" dirty="0"/>
              <a:t>PLATS FÖR QR-KOD TILL RAPPORTEN</a:t>
            </a:r>
          </a:p>
        </p:txBody>
      </p:sp>
    </p:spTree>
    <p:extLst>
      <p:ext uri="{BB962C8B-B14F-4D97-AF65-F5344CB8AC3E}">
        <p14:creationId xmlns:p14="http://schemas.microsoft.com/office/powerpoint/2010/main" val="778802379"/>
      </p:ext>
    </p:extLst>
  </p:cSld>
  <p:clrMapOvr>
    <a:masterClrMapping/>
  </p:clrMapOvr>
  <p:transition spd="slow">
    <p:push dir="u"/>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ack Sv">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1" name="Rektangel 10">
            <a:extLst>
              <a:ext uri="{FF2B5EF4-FFF2-40B4-BE49-F238E27FC236}">
                <a16:creationId xmlns:a16="http://schemas.microsoft.com/office/drawing/2014/main" id="{C23D6E94-6DF3-680B-12EE-25ADACEDF855}"/>
              </a:ext>
            </a:extLst>
          </p:cNvPr>
          <p:cNvSpPr/>
          <p:nvPr/>
        </p:nvSpPr>
        <p:spPr>
          <a:xfrm>
            <a:off x="0" y="0"/>
            <a:ext cx="12192000" cy="6857998"/>
          </a:xfrm>
          <a:prstGeom prst="rect">
            <a:avLst/>
          </a:prstGeom>
          <a:gradFill flip="none" rotWithShape="1">
            <a:gsLst>
              <a:gs pos="0">
                <a:srgbClr val="006766"/>
              </a:gs>
              <a:gs pos="59000">
                <a:srgbClr val="609292">
                  <a:alpha val="25000"/>
                </a:srgbClr>
              </a:gs>
              <a:gs pos="100000">
                <a:srgbClr val="609292">
                  <a:alpha val="0"/>
                </a:srgbClr>
              </a:gs>
            </a:gsLst>
            <a:lin ang="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pic>
        <p:nvPicPr>
          <p:cNvPr id="9" name="Bildobjekt 8" descr="En bild som visar Grafik, symbol&#10;&#10;Automatiskt genererad beskrivning">
            <a:extLst>
              <a:ext uri="{FF2B5EF4-FFF2-40B4-BE49-F238E27FC236}">
                <a16:creationId xmlns:a16="http://schemas.microsoft.com/office/drawing/2014/main" id="{622607C0-06D1-EC1F-0318-4BB16DDCE521}"/>
              </a:ext>
            </a:extLst>
          </p:cNvPr>
          <p:cNvPicPr>
            <a:picLocks noChangeAspect="1"/>
          </p:cNvPicPr>
          <p:nvPr/>
        </p:nvPicPr>
        <p:blipFill rotWithShape="1">
          <a:blip r:embed="rId2" cstate="print">
            <a:alphaModFix amt="20000"/>
            <a:extLst>
              <a:ext uri="{28A0092B-C50C-407E-A947-70E740481C1C}">
                <a14:useLocalDpi xmlns:a14="http://schemas.microsoft.com/office/drawing/2010/main"/>
              </a:ext>
            </a:extLst>
          </a:blip>
          <a:srcRect/>
          <a:stretch/>
        </p:blipFill>
        <p:spPr>
          <a:xfrm>
            <a:off x="5103542" y="0"/>
            <a:ext cx="10517458" cy="6858000"/>
          </a:xfrm>
          <a:prstGeom prst="rect">
            <a:avLst/>
          </a:prstGeom>
        </p:spPr>
      </p:pic>
      <p:sp>
        <p:nvSpPr>
          <p:cNvPr id="7" name="Ellips 6">
            <a:extLst>
              <a:ext uri="{FF2B5EF4-FFF2-40B4-BE49-F238E27FC236}">
                <a16:creationId xmlns:a16="http://schemas.microsoft.com/office/drawing/2014/main" id="{5C427E8F-F031-7F3F-E614-A8D18371ACE5}"/>
              </a:ext>
            </a:extLst>
          </p:cNvPr>
          <p:cNvSpPr/>
          <p:nvPr/>
        </p:nvSpPr>
        <p:spPr>
          <a:xfrm>
            <a:off x="3209922" y="542927"/>
            <a:ext cx="5772144" cy="5772144"/>
          </a:xfrm>
          <a:prstGeom prst="ellipse">
            <a:avLst/>
          </a:prstGeom>
          <a:solidFill>
            <a:srgbClr val="FAF5E7"/>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5" name="Underrubrik 2">
            <a:extLst>
              <a:ext uri="{FF2B5EF4-FFF2-40B4-BE49-F238E27FC236}">
                <a16:creationId xmlns:a16="http://schemas.microsoft.com/office/drawing/2014/main" id="{C0E4147B-9C32-72BD-FD94-14A44DFBA33F}"/>
              </a:ext>
            </a:extLst>
          </p:cNvPr>
          <p:cNvSpPr txBox="1">
            <a:spLocks/>
          </p:cNvSpPr>
          <p:nvPr/>
        </p:nvSpPr>
        <p:spPr>
          <a:xfrm>
            <a:off x="3861741" y="3800434"/>
            <a:ext cx="4468517" cy="365125"/>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Wingdings" pitchFamily="2" charset="2"/>
              <a:buNone/>
              <a:defRPr sz="1800" kern="1200">
                <a:solidFill>
                  <a:srgbClr val="416D70"/>
                </a:solidFill>
                <a:latin typeface="Georgia" panose="02040502050405020303" pitchFamily="18" charset="0"/>
                <a:ea typeface="+mn-ea"/>
                <a:cs typeface="+mn-cs"/>
              </a:defRPr>
            </a:lvl1pPr>
            <a:lvl2pPr marL="457200" indent="0" algn="ctr" defTabSz="914400" rtl="0" eaLnBrk="1" latinLnBrk="0" hangingPunct="1">
              <a:lnSpc>
                <a:spcPct val="90000"/>
              </a:lnSpc>
              <a:spcBef>
                <a:spcPts val="500"/>
              </a:spcBef>
              <a:buFont typeface="Wingdings" pitchFamily="2" charset="2"/>
              <a:buNone/>
              <a:defRPr sz="2000" kern="1200">
                <a:solidFill>
                  <a:srgbClr val="FAF5E6"/>
                </a:solidFill>
                <a:latin typeface="Georgia" panose="02040502050405020303" pitchFamily="18" charset="0"/>
                <a:ea typeface="+mn-ea"/>
                <a:cs typeface="+mn-cs"/>
              </a:defRPr>
            </a:lvl2pPr>
            <a:lvl3pPr marL="914400" indent="0" algn="ctr" defTabSz="914400" rtl="0" eaLnBrk="1" latinLnBrk="0" hangingPunct="1">
              <a:lnSpc>
                <a:spcPct val="90000"/>
              </a:lnSpc>
              <a:spcBef>
                <a:spcPts val="500"/>
              </a:spcBef>
              <a:buFont typeface="Wingdings" pitchFamily="2" charset="2"/>
              <a:buNone/>
              <a:defRPr sz="1800" kern="1200">
                <a:solidFill>
                  <a:srgbClr val="FAF5E6"/>
                </a:solidFill>
                <a:latin typeface="Georgia" panose="02040502050405020303" pitchFamily="18" charset="0"/>
                <a:ea typeface="+mn-ea"/>
                <a:cs typeface="+mn-cs"/>
              </a:defRPr>
            </a:lvl3pPr>
            <a:lvl4pPr marL="1371600" indent="0" algn="ctr" defTabSz="914400" rtl="0" eaLnBrk="1" latinLnBrk="0" hangingPunct="1">
              <a:lnSpc>
                <a:spcPct val="90000"/>
              </a:lnSpc>
              <a:spcBef>
                <a:spcPts val="500"/>
              </a:spcBef>
              <a:buFont typeface="Wingdings" pitchFamily="2" charset="2"/>
              <a:buNone/>
              <a:defRPr sz="1600" kern="1200">
                <a:solidFill>
                  <a:srgbClr val="FAF5E6"/>
                </a:solidFill>
                <a:latin typeface="Georgia" panose="02040502050405020303" pitchFamily="18" charset="0"/>
                <a:ea typeface="+mn-ea"/>
                <a:cs typeface="+mn-cs"/>
              </a:defRPr>
            </a:lvl4pPr>
            <a:lvl5pPr marL="1828800" indent="0" algn="ctr" defTabSz="914400" rtl="0" eaLnBrk="1" latinLnBrk="0" hangingPunct="1">
              <a:lnSpc>
                <a:spcPct val="90000"/>
              </a:lnSpc>
              <a:spcBef>
                <a:spcPts val="500"/>
              </a:spcBef>
              <a:buFont typeface="Wingdings" pitchFamily="2" charset="2"/>
              <a:buNone/>
              <a:defRPr sz="1600" kern="1200">
                <a:solidFill>
                  <a:srgbClr val="FAF5E6"/>
                </a:solidFill>
                <a:latin typeface="Georgia" panose="02040502050405020303" pitchFamily="18"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sv-SE" sz="1600" i="1" dirty="0">
                <a:solidFill>
                  <a:srgbClr val="006766"/>
                </a:solidFill>
              </a:rPr>
              <a:t>www.avfallsverige.se</a:t>
            </a:r>
          </a:p>
        </p:txBody>
      </p:sp>
      <p:sp>
        <p:nvSpPr>
          <p:cNvPr id="6" name="textruta 5">
            <a:extLst>
              <a:ext uri="{FF2B5EF4-FFF2-40B4-BE49-F238E27FC236}">
                <a16:creationId xmlns:a16="http://schemas.microsoft.com/office/drawing/2014/main" id="{F288A2DC-79B3-927F-5C81-4614A05261AC}"/>
              </a:ext>
            </a:extLst>
          </p:cNvPr>
          <p:cNvSpPr txBox="1"/>
          <p:nvPr/>
        </p:nvSpPr>
        <p:spPr>
          <a:xfrm>
            <a:off x="4429573" y="2875001"/>
            <a:ext cx="3332843" cy="1107996"/>
          </a:xfrm>
          <a:prstGeom prst="rect">
            <a:avLst/>
          </a:prstGeom>
          <a:noFill/>
        </p:spPr>
        <p:txBody>
          <a:bodyPr wrap="square" rtlCol="0">
            <a:spAutoFit/>
          </a:bodyPr>
          <a:lstStyle/>
          <a:p>
            <a:pPr algn="ctr"/>
            <a:r>
              <a:rPr lang="sv-SE" sz="6600" b="1" dirty="0">
                <a:solidFill>
                  <a:srgbClr val="006766"/>
                </a:solidFill>
              </a:rPr>
              <a:t>Tack!</a:t>
            </a:r>
          </a:p>
        </p:txBody>
      </p:sp>
      <p:pic>
        <p:nvPicPr>
          <p:cNvPr id="13" name="Bildobjekt 12" descr="En bild som visar Teckensnitt, Grafik, text, grafisk design&#10;&#10;Automatiskt genererad beskrivning">
            <a:extLst>
              <a:ext uri="{FF2B5EF4-FFF2-40B4-BE49-F238E27FC236}">
                <a16:creationId xmlns:a16="http://schemas.microsoft.com/office/drawing/2014/main" id="{34673851-F7F9-8FCA-8196-C9D9296B785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8600" y="6444887"/>
            <a:ext cx="1920240" cy="244928"/>
          </a:xfrm>
          <a:prstGeom prst="rect">
            <a:avLst/>
          </a:prstGeom>
        </p:spPr>
      </p:pic>
    </p:spTree>
    <p:extLst>
      <p:ext uri="{BB962C8B-B14F-4D97-AF65-F5344CB8AC3E}">
        <p14:creationId xmlns:p14="http://schemas.microsoft.com/office/powerpoint/2010/main" val="1413896814"/>
      </p:ext>
    </p:extLst>
  </p:cSld>
  <p:clrMapOvr>
    <a:masterClrMapping/>
  </p:clrMapOvr>
  <p:transition spd="slow">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En spalt + grafik 2">
    <p:bg>
      <p:bgPr>
        <a:solidFill>
          <a:srgbClr val="EB715E">
            <a:alpha val="25000"/>
          </a:srgb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2" name="Platshållare för innehåll 2">
            <a:extLst>
              <a:ext uri="{FF2B5EF4-FFF2-40B4-BE49-F238E27FC236}">
                <a16:creationId xmlns:a16="http://schemas.microsoft.com/office/drawing/2014/main" id="{EC4CECCC-1C3E-EB9B-C98D-61367CD538ED}"/>
              </a:ext>
            </a:extLst>
          </p:cNvPr>
          <p:cNvSpPr>
            <a:spLocks noGrp="1"/>
          </p:cNvSpPr>
          <p:nvPr>
            <p:ph idx="13" hasCustomPrompt="1"/>
          </p:nvPr>
        </p:nvSpPr>
        <p:spPr>
          <a:xfrm>
            <a:off x="6096000" y="549275"/>
            <a:ext cx="5256213" cy="5759450"/>
          </a:xfrm>
          <a:prstGeom prst="rect">
            <a:avLst/>
          </a:prstGeom>
        </p:spPr>
        <p:txBody>
          <a:bodyPr anchor="ctr" anchorCtr="0"/>
          <a:lstStyle>
            <a:lvl1pPr marL="0" indent="0" algn="ctr">
              <a:buNone/>
              <a:defRPr sz="1200">
                <a:solidFill>
                  <a:schemeClr val="bg2">
                    <a:lumMod val="75000"/>
                  </a:schemeClr>
                </a:solidFill>
              </a:defRPr>
            </a:lvl1pPr>
            <a:lvl2pPr marL="162000" indent="-162000">
              <a:buFont typeface="Arial" panose="020B0604020202020204" pitchFamily="34" charset="0"/>
              <a:buChar char="•"/>
              <a:defRPr sz="1200"/>
            </a:lvl2pPr>
            <a:lvl3pPr marL="162000" indent="-162000">
              <a:buFont typeface="Arial" panose="020B0604020202020204" pitchFamily="34" charset="0"/>
              <a:buChar char="•"/>
              <a:defRPr sz="1200"/>
            </a:lvl3pPr>
            <a:lvl4pPr marL="162000" indent="-162000">
              <a:buFont typeface="Arial" panose="020B0604020202020204" pitchFamily="34" charset="0"/>
              <a:buChar char="•"/>
              <a:defRPr sz="1200"/>
            </a:lvl4pPr>
            <a:lvl5pPr marL="162000" indent="-162000">
              <a:buFont typeface="Arial" panose="020B0604020202020204" pitchFamily="34" charset="0"/>
              <a:buChar char="•"/>
              <a:defRPr sz="1200"/>
            </a:lvl5pPr>
          </a:lstStyle>
          <a:p>
            <a:pPr lvl="0"/>
            <a:br>
              <a:rPr lang="sv-SE" dirty="0"/>
            </a:br>
            <a:br>
              <a:rPr lang="sv-SE" dirty="0"/>
            </a:br>
            <a:br>
              <a:rPr lang="sv-SE" dirty="0"/>
            </a:br>
            <a:r>
              <a:rPr lang="sv-SE" dirty="0"/>
              <a:t>Bild, grafik, tabeller eller diagram får vara här!</a:t>
            </a:r>
          </a:p>
        </p:txBody>
      </p:sp>
      <p:sp>
        <p:nvSpPr>
          <p:cNvPr id="4" name="Rubrik 1">
            <a:extLst>
              <a:ext uri="{FF2B5EF4-FFF2-40B4-BE49-F238E27FC236}">
                <a16:creationId xmlns:a16="http://schemas.microsoft.com/office/drawing/2014/main" id="{09097F90-1486-BAF8-785B-32ACA6145B30}"/>
              </a:ext>
            </a:extLst>
          </p:cNvPr>
          <p:cNvSpPr>
            <a:spLocks noGrp="1" noChangeAspect="1"/>
          </p:cNvSpPr>
          <p:nvPr>
            <p:ph type="title" hasCustomPrompt="1"/>
          </p:nvPr>
        </p:nvSpPr>
        <p:spPr>
          <a:xfrm>
            <a:off x="838198" y="1035795"/>
            <a:ext cx="4671349" cy="854517"/>
          </a:xfrm>
        </p:spPr>
        <p:txBody>
          <a:bodyPr anchor="b"/>
          <a:lstStyle>
            <a:lvl1pPr>
              <a:lnSpc>
                <a:spcPts val="3400"/>
              </a:lnSpc>
              <a:defRPr sz="3200" b="1">
                <a:solidFill>
                  <a:srgbClr val="EB715E"/>
                </a:solidFill>
                <a:latin typeface="+mj-lt"/>
              </a:defRPr>
            </a:lvl1pPr>
          </a:lstStyle>
          <a:p>
            <a:r>
              <a:rPr lang="sv-SE" dirty="0"/>
              <a:t>Rubrik. Max två rader.</a:t>
            </a:r>
            <a:endParaRPr lang="en-GB" dirty="0"/>
          </a:p>
        </p:txBody>
      </p:sp>
      <p:sp>
        <p:nvSpPr>
          <p:cNvPr id="9" name="Platshållare för text 2">
            <a:extLst>
              <a:ext uri="{FF2B5EF4-FFF2-40B4-BE49-F238E27FC236}">
                <a16:creationId xmlns:a16="http://schemas.microsoft.com/office/drawing/2014/main" id="{29D8B49A-57C3-6374-AAA6-83C336DB7BD7}"/>
              </a:ext>
            </a:extLst>
          </p:cNvPr>
          <p:cNvSpPr>
            <a:spLocks noGrp="1"/>
          </p:cNvSpPr>
          <p:nvPr>
            <p:ph idx="1" hasCustomPrompt="1"/>
          </p:nvPr>
        </p:nvSpPr>
        <p:spPr>
          <a:xfrm>
            <a:off x="838198" y="2148007"/>
            <a:ext cx="4671349" cy="4160718"/>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pic>
        <p:nvPicPr>
          <p:cNvPr id="2" name="Bild 1">
            <a:extLst>
              <a:ext uri="{FF2B5EF4-FFF2-40B4-BE49-F238E27FC236}">
                <a16:creationId xmlns:a16="http://schemas.microsoft.com/office/drawing/2014/main" id="{3A781573-E4F5-44FF-0EFC-092F4262E6E6}"/>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2885920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2_En spalt + grafik 2">
    <p:bg>
      <p:bgPr>
        <a:solidFill>
          <a:srgbClr val="FFD67B">
            <a:alpha val="25000"/>
          </a:srgb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2" name="Platshållare för innehåll 2">
            <a:extLst>
              <a:ext uri="{FF2B5EF4-FFF2-40B4-BE49-F238E27FC236}">
                <a16:creationId xmlns:a16="http://schemas.microsoft.com/office/drawing/2014/main" id="{EC4CECCC-1C3E-EB9B-C98D-61367CD538ED}"/>
              </a:ext>
            </a:extLst>
          </p:cNvPr>
          <p:cNvSpPr>
            <a:spLocks noGrp="1"/>
          </p:cNvSpPr>
          <p:nvPr>
            <p:ph idx="13" hasCustomPrompt="1"/>
          </p:nvPr>
        </p:nvSpPr>
        <p:spPr>
          <a:xfrm>
            <a:off x="6096000" y="549275"/>
            <a:ext cx="5256213" cy="5759450"/>
          </a:xfrm>
          <a:prstGeom prst="rect">
            <a:avLst/>
          </a:prstGeom>
        </p:spPr>
        <p:txBody>
          <a:bodyPr anchor="ctr" anchorCtr="0"/>
          <a:lstStyle>
            <a:lvl1pPr marL="0" indent="0" algn="ctr">
              <a:buNone/>
              <a:defRPr sz="1200">
                <a:solidFill>
                  <a:schemeClr val="bg2">
                    <a:lumMod val="75000"/>
                  </a:schemeClr>
                </a:solidFill>
              </a:defRPr>
            </a:lvl1pPr>
            <a:lvl2pPr marL="162000" indent="-162000">
              <a:buFont typeface="Arial" panose="020B0604020202020204" pitchFamily="34" charset="0"/>
              <a:buChar char="•"/>
              <a:defRPr sz="1200"/>
            </a:lvl2pPr>
            <a:lvl3pPr marL="162000" indent="-162000">
              <a:buFont typeface="Arial" panose="020B0604020202020204" pitchFamily="34" charset="0"/>
              <a:buChar char="•"/>
              <a:defRPr sz="1200"/>
            </a:lvl3pPr>
            <a:lvl4pPr marL="162000" indent="-162000">
              <a:buFont typeface="Arial" panose="020B0604020202020204" pitchFamily="34" charset="0"/>
              <a:buChar char="•"/>
              <a:defRPr sz="1200"/>
            </a:lvl4pPr>
            <a:lvl5pPr marL="162000" indent="-162000">
              <a:buFont typeface="Arial" panose="020B0604020202020204" pitchFamily="34" charset="0"/>
              <a:buChar char="•"/>
              <a:defRPr sz="1200"/>
            </a:lvl5pPr>
          </a:lstStyle>
          <a:p>
            <a:pPr lvl="0"/>
            <a:br>
              <a:rPr lang="sv-SE" dirty="0"/>
            </a:br>
            <a:br>
              <a:rPr lang="sv-SE" dirty="0"/>
            </a:br>
            <a:br>
              <a:rPr lang="sv-SE" dirty="0"/>
            </a:br>
            <a:r>
              <a:rPr lang="sv-SE" dirty="0"/>
              <a:t>Bild, grafik, tabeller eller diagram får vara här!</a:t>
            </a:r>
          </a:p>
        </p:txBody>
      </p:sp>
      <p:sp>
        <p:nvSpPr>
          <p:cNvPr id="4" name="Rubrik 1">
            <a:extLst>
              <a:ext uri="{FF2B5EF4-FFF2-40B4-BE49-F238E27FC236}">
                <a16:creationId xmlns:a16="http://schemas.microsoft.com/office/drawing/2014/main" id="{09097F90-1486-BAF8-785B-32ACA6145B30}"/>
              </a:ext>
            </a:extLst>
          </p:cNvPr>
          <p:cNvSpPr>
            <a:spLocks noGrp="1" noChangeAspect="1"/>
          </p:cNvSpPr>
          <p:nvPr>
            <p:ph type="title" hasCustomPrompt="1"/>
          </p:nvPr>
        </p:nvSpPr>
        <p:spPr>
          <a:xfrm>
            <a:off x="838198" y="1035795"/>
            <a:ext cx="4671349" cy="854517"/>
          </a:xfrm>
        </p:spPr>
        <p:txBody>
          <a:bodyPr anchor="b"/>
          <a:lstStyle>
            <a:lvl1pPr>
              <a:lnSpc>
                <a:spcPts val="3400"/>
              </a:lnSpc>
              <a:defRPr sz="3200" b="1">
                <a:solidFill>
                  <a:schemeClr val="tx1"/>
                </a:solidFill>
                <a:latin typeface="+mj-lt"/>
              </a:defRPr>
            </a:lvl1pPr>
          </a:lstStyle>
          <a:p>
            <a:r>
              <a:rPr lang="sv-SE" dirty="0"/>
              <a:t>Nyckelresultat</a:t>
            </a:r>
            <a:endParaRPr lang="en-GB" dirty="0"/>
          </a:p>
        </p:txBody>
      </p:sp>
      <p:sp>
        <p:nvSpPr>
          <p:cNvPr id="9" name="Platshållare för text 2">
            <a:extLst>
              <a:ext uri="{FF2B5EF4-FFF2-40B4-BE49-F238E27FC236}">
                <a16:creationId xmlns:a16="http://schemas.microsoft.com/office/drawing/2014/main" id="{29D8B49A-57C3-6374-AAA6-83C336DB7BD7}"/>
              </a:ext>
            </a:extLst>
          </p:cNvPr>
          <p:cNvSpPr>
            <a:spLocks noGrp="1"/>
          </p:cNvSpPr>
          <p:nvPr>
            <p:ph idx="1" hasCustomPrompt="1"/>
          </p:nvPr>
        </p:nvSpPr>
        <p:spPr>
          <a:xfrm>
            <a:off x="838198" y="2148007"/>
            <a:ext cx="4671349" cy="4160718"/>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pic>
        <p:nvPicPr>
          <p:cNvPr id="2" name="Bild 1">
            <a:extLst>
              <a:ext uri="{FF2B5EF4-FFF2-40B4-BE49-F238E27FC236}">
                <a16:creationId xmlns:a16="http://schemas.microsoft.com/office/drawing/2014/main" id="{3A781573-E4F5-44FF-0EFC-092F4262E6E6}"/>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1917015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1_En spalt + grafik 2">
    <p:bg>
      <p:bgPr>
        <a:solidFill>
          <a:schemeClr val="bg1">
            <a:alpha val="10000"/>
          </a:schemeClr>
        </a:solidFill>
        <a:effectLst/>
      </p:bgPr>
    </p:bg>
    <p:spTree>
      <p:nvGrpSpPr>
        <p:cNvPr id="1" name=""/>
        <p:cNvGrpSpPr/>
        <p:nvPr/>
      </p:nvGrpSpPr>
      <p:grpSpPr>
        <a:xfrm>
          <a:off x="0" y="0"/>
          <a:ext cx="0" cy="0"/>
          <a:chOff x="0" y="0"/>
          <a:chExt cx="0" cy="0"/>
        </a:xfrm>
      </p:grpSpPr>
      <p:sp>
        <p:nvSpPr>
          <p:cNvPr id="5" name="Platshållare för datum 4">
            <a:extLst>
              <a:ext uri="{FF2B5EF4-FFF2-40B4-BE49-F238E27FC236}">
                <a16:creationId xmlns:a16="http://schemas.microsoft.com/office/drawing/2014/main" id="{ADFE7A04-16D2-538C-1901-E28B4BBCBBA1}"/>
              </a:ext>
            </a:extLst>
          </p:cNvPr>
          <p:cNvSpPr>
            <a:spLocks noGrp="1"/>
          </p:cNvSpPr>
          <p:nvPr>
            <p:ph type="dt" sz="half" idx="10"/>
          </p:nvPr>
        </p:nvSpPr>
        <p:spPr>
          <a:xfrm>
            <a:off x="838200" y="7352030"/>
            <a:ext cx="2743200" cy="365125"/>
          </a:xfrm>
        </p:spPr>
        <p:txBody>
          <a:bodyPr/>
          <a:lstStyle>
            <a:lvl1pPr>
              <a:defRPr>
                <a:solidFill>
                  <a:schemeClr val="tx1">
                    <a:tint val="82000"/>
                    <a:alpha val="0"/>
                  </a:schemeClr>
                </a:solidFill>
              </a:defRPr>
            </a:lvl1pPr>
          </a:lstStyle>
          <a:p>
            <a:fld id="{5C08B8B1-7121-5F44-9A42-1EC4C030363D}" type="datetime1">
              <a:rPr lang="sv-SE" smtClean="0"/>
              <a:pPr/>
              <a:t>2026-05-22</a:t>
            </a:fld>
            <a:endParaRPr lang="en-GB"/>
          </a:p>
        </p:txBody>
      </p:sp>
      <p:sp>
        <p:nvSpPr>
          <p:cNvPr id="6" name="Platshållare för sidfot 5">
            <a:extLst>
              <a:ext uri="{FF2B5EF4-FFF2-40B4-BE49-F238E27FC236}">
                <a16:creationId xmlns:a16="http://schemas.microsoft.com/office/drawing/2014/main" id="{68DAB753-6423-71E5-DA1E-315C6C33AFB3}"/>
              </a:ext>
            </a:extLst>
          </p:cNvPr>
          <p:cNvSpPr>
            <a:spLocks noGrp="1"/>
          </p:cNvSpPr>
          <p:nvPr>
            <p:ph type="ftr" sz="quarter" idx="11"/>
          </p:nvPr>
        </p:nvSpPr>
        <p:spPr>
          <a:xfrm>
            <a:off x="4038600" y="7352030"/>
            <a:ext cx="4114800" cy="365125"/>
          </a:xfrm>
        </p:spPr>
        <p:txBody>
          <a:bodyPr/>
          <a:lstStyle>
            <a:lvl1pPr>
              <a:defRPr>
                <a:solidFill>
                  <a:schemeClr val="tx1">
                    <a:tint val="82000"/>
                    <a:alpha val="0"/>
                  </a:schemeClr>
                </a:solidFill>
              </a:defRPr>
            </a:lvl1pPr>
          </a:lstStyle>
          <a:p>
            <a:endParaRPr lang="en-GB"/>
          </a:p>
        </p:txBody>
      </p:sp>
      <p:sp>
        <p:nvSpPr>
          <p:cNvPr id="7" name="Platshållare för bildnummer 6">
            <a:extLst>
              <a:ext uri="{FF2B5EF4-FFF2-40B4-BE49-F238E27FC236}">
                <a16:creationId xmlns:a16="http://schemas.microsoft.com/office/drawing/2014/main" id="{3F886F58-7482-F1DD-0030-E377969EA467}"/>
              </a:ext>
            </a:extLst>
          </p:cNvPr>
          <p:cNvSpPr>
            <a:spLocks noGrp="1"/>
          </p:cNvSpPr>
          <p:nvPr>
            <p:ph type="sldNum" sz="quarter" idx="12"/>
          </p:nvPr>
        </p:nvSpPr>
        <p:spPr>
          <a:xfrm>
            <a:off x="8610600" y="7352030"/>
            <a:ext cx="2743200" cy="365125"/>
          </a:xfrm>
        </p:spPr>
        <p:txBody>
          <a:bodyPr/>
          <a:lstStyle>
            <a:lvl1pPr>
              <a:defRPr>
                <a:solidFill>
                  <a:schemeClr val="tx1">
                    <a:tint val="82000"/>
                    <a:alpha val="0"/>
                  </a:schemeClr>
                </a:solidFill>
              </a:defRPr>
            </a:lvl1pPr>
          </a:lstStyle>
          <a:p>
            <a:fld id="{F9A0D1ED-2124-A440-9AFE-3F46F59DBBD7}" type="slidenum">
              <a:rPr lang="en-GB" smtClean="0"/>
              <a:pPr/>
              <a:t>‹#›</a:t>
            </a:fld>
            <a:endParaRPr lang="en-GB"/>
          </a:p>
        </p:txBody>
      </p:sp>
      <p:sp>
        <p:nvSpPr>
          <p:cNvPr id="12" name="Platshållare för innehåll 2">
            <a:extLst>
              <a:ext uri="{FF2B5EF4-FFF2-40B4-BE49-F238E27FC236}">
                <a16:creationId xmlns:a16="http://schemas.microsoft.com/office/drawing/2014/main" id="{EC4CECCC-1C3E-EB9B-C98D-61367CD538ED}"/>
              </a:ext>
            </a:extLst>
          </p:cNvPr>
          <p:cNvSpPr>
            <a:spLocks noGrp="1"/>
          </p:cNvSpPr>
          <p:nvPr>
            <p:ph idx="13" hasCustomPrompt="1"/>
          </p:nvPr>
        </p:nvSpPr>
        <p:spPr>
          <a:xfrm>
            <a:off x="6096000" y="549275"/>
            <a:ext cx="5256213" cy="5759450"/>
          </a:xfrm>
          <a:prstGeom prst="rect">
            <a:avLst/>
          </a:prstGeom>
        </p:spPr>
        <p:txBody>
          <a:bodyPr anchor="ctr" anchorCtr="0"/>
          <a:lstStyle>
            <a:lvl1pPr marL="0" indent="0" algn="ctr">
              <a:buNone/>
              <a:defRPr sz="1200">
                <a:solidFill>
                  <a:schemeClr val="bg2">
                    <a:lumMod val="75000"/>
                  </a:schemeClr>
                </a:solidFill>
              </a:defRPr>
            </a:lvl1pPr>
            <a:lvl2pPr marL="162000" indent="-162000">
              <a:buFont typeface="Arial" panose="020B0604020202020204" pitchFamily="34" charset="0"/>
              <a:buChar char="•"/>
              <a:defRPr sz="1200"/>
            </a:lvl2pPr>
            <a:lvl3pPr marL="162000" indent="-162000">
              <a:buFont typeface="Arial" panose="020B0604020202020204" pitchFamily="34" charset="0"/>
              <a:buChar char="•"/>
              <a:defRPr sz="1200"/>
            </a:lvl3pPr>
            <a:lvl4pPr marL="162000" indent="-162000">
              <a:buFont typeface="Arial" panose="020B0604020202020204" pitchFamily="34" charset="0"/>
              <a:buChar char="•"/>
              <a:defRPr sz="1200"/>
            </a:lvl4pPr>
            <a:lvl5pPr marL="162000" indent="-162000">
              <a:buFont typeface="Arial" panose="020B0604020202020204" pitchFamily="34" charset="0"/>
              <a:buChar char="•"/>
              <a:defRPr sz="1200"/>
            </a:lvl5pPr>
          </a:lstStyle>
          <a:p>
            <a:pPr lvl="0"/>
            <a:br>
              <a:rPr lang="sv-SE" dirty="0"/>
            </a:br>
            <a:br>
              <a:rPr lang="sv-SE" dirty="0"/>
            </a:br>
            <a:br>
              <a:rPr lang="sv-SE" dirty="0"/>
            </a:br>
            <a:r>
              <a:rPr lang="sv-SE" dirty="0"/>
              <a:t>Bild, grafik, tabeller eller diagram får vara här!</a:t>
            </a:r>
          </a:p>
        </p:txBody>
      </p:sp>
      <p:sp>
        <p:nvSpPr>
          <p:cNvPr id="4" name="Rubrik 1">
            <a:extLst>
              <a:ext uri="{FF2B5EF4-FFF2-40B4-BE49-F238E27FC236}">
                <a16:creationId xmlns:a16="http://schemas.microsoft.com/office/drawing/2014/main" id="{09097F90-1486-BAF8-785B-32ACA6145B30}"/>
              </a:ext>
            </a:extLst>
          </p:cNvPr>
          <p:cNvSpPr>
            <a:spLocks noGrp="1" noChangeAspect="1"/>
          </p:cNvSpPr>
          <p:nvPr>
            <p:ph type="title" hasCustomPrompt="1"/>
          </p:nvPr>
        </p:nvSpPr>
        <p:spPr>
          <a:xfrm>
            <a:off x="838198" y="1035795"/>
            <a:ext cx="4671349" cy="854517"/>
          </a:xfrm>
        </p:spPr>
        <p:txBody>
          <a:bodyPr anchor="b"/>
          <a:lstStyle>
            <a:lvl1pPr>
              <a:lnSpc>
                <a:spcPts val="3400"/>
              </a:lnSpc>
              <a:defRPr sz="3200" b="1">
                <a:solidFill>
                  <a:schemeClr val="accent1"/>
                </a:solidFill>
                <a:latin typeface="+mj-lt"/>
              </a:defRPr>
            </a:lvl1pPr>
          </a:lstStyle>
          <a:p>
            <a:r>
              <a:rPr lang="sv-SE" dirty="0"/>
              <a:t>Rubrik. Max två rader.</a:t>
            </a:r>
            <a:endParaRPr lang="en-GB" dirty="0"/>
          </a:p>
        </p:txBody>
      </p:sp>
      <p:sp>
        <p:nvSpPr>
          <p:cNvPr id="9" name="Platshållare för text 2">
            <a:extLst>
              <a:ext uri="{FF2B5EF4-FFF2-40B4-BE49-F238E27FC236}">
                <a16:creationId xmlns:a16="http://schemas.microsoft.com/office/drawing/2014/main" id="{29D8B49A-57C3-6374-AAA6-83C336DB7BD7}"/>
              </a:ext>
            </a:extLst>
          </p:cNvPr>
          <p:cNvSpPr>
            <a:spLocks noGrp="1"/>
          </p:cNvSpPr>
          <p:nvPr>
            <p:ph idx="1" hasCustomPrompt="1"/>
          </p:nvPr>
        </p:nvSpPr>
        <p:spPr>
          <a:xfrm>
            <a:off x="838198" y="2148007"/>
            <a:ext cx="4671349" cy="4160718"/>
          </a:xfrm>
          <a:prstGeom prst="rect">
            <a:avLst/>
          </a:prstGeom>
        </p:spPr>
        <p:txBody>
          <a:bodyPr vert="horz" lIns="0" tIns="0" rIns="0" bIns="0" numCol="1" spcCol="360000" rtlCol="0">
            <a:noAutofit/>
          </a:bodyPr>
          <a:lstStyle>
            <a:lvl1pPr marL="162000" indent="-162000">
              <a:lnSpc>
                <a:spcPts val="3000"/>
              </a:lnSpc>
              <a:spcBef>
                <a:spcPts val="1200"/>
              </a:spcBef>
              <a:buFont typeface="Arial" panose="020B0604020202020204" pitchFamily="34" charset="0"/>
              <a:buChar char="•"/>
              <a:defRPr>
                <a:solidFill>
                  <a:schemeClr val="accent1">
                    <a:lumMod val="50000"/>
                  </a:schemeClr>
                </a:solidFill>
              </a:defRPr>
            </a:lvl1pPr>
            <a:lvl2pPr marL="432000" indent="-162000">
              <a:lnSpc>
                <a:spcPts val="3000"/>
              </a:lnSpc>
              <a:spcBef>
                <a:spcPts val="1200"/>
              </a:spcBef>
              <a:buFont typeface="Arial" panose="020B0604020202020204" pitchFamily="34" charset="0"/>
              <a:buChar char="•"/>
              <a:defRPr>
                <a:solidFill>
                  <a:schemeClr val="accent1">
                    <a:lumMod val="50000"/>
                  </a:schemeClr>
                </a:solidFill>
              </a:defRPr>
            </a:lvl2pPr>
            <a:lvl3pPr marL="792000" indent="-162000">
              <a:lnSpc>
                <a:spcPts val="3000"/>
              </a:lnSpc>
              <a:spcBef>
                <a:spcPts val="1200"/>
              </a:spcBef>
              <a:buFont typeface="Arial" panose="020B0604020202020204" pitchFamily="34" charset="0"/>
              <a:buChar char="•"/>
              <a:defRPr>
                <a:solidFill>
                  <a:schemeClr val="accent1">
                    <a:lumMod val="50000"/>
                  </a:schemeClr>
                </a:solidFill>
              </a:defRPr>
            </a:lvl3pPr>
          </a:lstStyle>
          <a:p>
            <a:pPr lvl="0"/>
            <a:r>
              <a:rPr lang="sv-SE" dirty="0"/>
              <a:t>Text</a:t>
            </a:r>
          </a:p>
          <a:p>
            <a:pPr lvl="1"/>
            <a:r>
              <a:rPr lang="sv-SE" dirty="0"/>
              <a:t>Nivå två</a:t>
            </a:r>
          </a:p>
          <a:p>
            <a:pPr lvl="2"/>
            <a:r>
              <a:rPr lang="sv-SE" dirty="0"/>
              <a:t>Nivå tre</a:t>
            </a:r>
          </a:p>
        </p:txBody>
      </p:sp>
      <p:pic>
        <p:nvPicPr>
          <p:cNvPr id="2" name="Bild 1">
            <a:extLst>
              <a:ext uri="{FF2B5EF4-FFF2-40B4-BE49-F238E27FC236}">
                <a16:creationId xmlns:a16="http://schemas.microsoft.com/office/drawing/2014/main" id="{3A781573-E4F5-44FF-0EFC-092F4262E6E6}"/>
              </a:ext>
            </a:extLst>
          </p:cNvPr>
          <p:cNvPicPr>
            <a:picLocks noChangeAspect="1"/>
          </p:cNvPicPr>
          <p:nvPr/>
        </p:nvPicPr>
        <p:blipFill>
          <a:blip>
            <a:extLst>
              <a:ext uri="{96DAC541-7B7A-43D3-8B79-37D633B846F1}">
                <asvg:svgBlip xmlns:asvg="http://schemas.microsoft.com/office/drawing/2016/SVG/main" r:embed="rId2"/>
              </a:ext>
            </a:extLst>
          </a:blip>
          <a:srcRect/>
          <a:stretch/>
        </p:blipFill>
        <p:spPr>
          <a:xfrm>
            <a:off x="358616" y="346141"/>
            <a:ext cx="1895850" cy="544681"/>
          </a:xfrm>
          <a:prstGeom prst="rect">
            <a:avLst/>
          </a:prstGeom>
        </p:spPr>
      </p:pic>
    </p:spTree>
    <p:extLst>
      <p:ext uri="{BB962C8B-B14F-4D97-AF65-F5344CB8AC3E}">
        <p14:creationId xmlns:p14="http://schemas.microsoft.com/office/powerpoint/2010/main" val="19288847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44.xml"/><Relationship Id="rId18" Type="http://schemas.openxmlformats.org/officeDocument/2006/relationships/slideLayout" Target="../slideLayouts/slideLayout49.xml"/><Relationship Id="rId26" Type="http://schemas.openxmlformats.org/officeDocument/2006/relationships/slideLayout" Target="../slideLayouts/slideLayout57.xml"/><Relationship Id="rId3" Type="http://schemas.openxmlformats.org/officeDocument/2006/relationships/slideLayout" Target="../slideLayouts/slideLayout34.xml"/><Relationship Id="rId21" Type="http://schemas.openxmlformats.org/officeDocument/2006/relationships/slideLayout" Target="../slideLayouts/slideLayout52.xml"/><Relationship Id="rId34" Type="http://schemas.openxmlformats.org/officeDocument/2006/relationships/slideLayout" Target="../slideLayouts/slideLayout65.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5" Type="http://schemas.openxmlformats.org/officeDocument/2006/relationships/slideLayout" Target="../slideLayouts/slideLayout56.xml"/><Relationship Id="rId33" Type="http://schemas.openxmlformats.org/officeDocument/2006/relationships/slideLayout" Target="../slideLayouts/slideLayout64.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slideLayout" Target="../slideLayouts/slideLayout51.xml"/><Relationship Id="rId29" Type="http://schemas.openxmlformats.org/officeDocument/2006/relationships/slideLayout" Target="../slideLayouts/slideLayout60.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24" Type="http://schemas.openxmlformats.org/officeDocument/2006/relationships/slideLayout" Target="../slideLayouts/slideLayout55.xml"/><Relationship Id="rId32" Type="http://schemas.openxmlformats.org/officeDocument/2006/relationships/slideLayout" Target="../slideLayouts/slideLayout63.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23" Type="http://schemas.openxmlformats.org/officeDocument/2006/relationships/slideLayout" Target="../slideLayouts/slideLayout54.xml"/><Relationship Id="rId28" Type="http://schemas.openxmlformats.org/officeDocument/2006/relationships/slideLayout" Target="../slideLayouts/slideLayout59.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31" Type="http://schemas.openxmlformats.org/officeDocument/2006/relationships/slideLayout" Target="../slideLayouts/slideLayout62.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 Id="rId22" Type="http://schemas.openxmlformats.org/officeDocument/2006/relationships/slideLayout" Target="../slideLayouts/slideLayout53.xml"/><Relationship Id="rId27" Type="http://schemas.openxmlformats.org/officeDocument/2006/relationships/slideLayout" Target="../slideLayouts/slideLayout58.xml"/><Relationship Id="rId30" Type="http://schemas.openxmlformats.org/officeDocument/2006/relationships/slideLayout" Target="../slideLayouts/slideLayout61.xml"/><Relationship Id="rId35" Type="http://schemas.openxmlformats.org/officeDocument/2006/relationships/theme" Target="../theme/theme2.xml"/><Relationship Id="rId8" Type="http://schemas.openxmlformats.org/officeDocument/2006/relationships/slideLayout" Target="../slideLayouts/slideLayout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7B1AB613-8C34-C452-CDD8-F253D5F7E3E3}"/>
              </a:ext>
            </a:extLst>
          </p:cNvPr>
          <p:cNvSpPr>
            <a:spLocks noGrp="1"/>
          </p:cNvSpPr>
          <p:nvPr>
            <p:ph type="title"/>
          </p:nvPr>
        </p:nvSpPr>
        <p:spPr>
          <a:xfrm>
            <a:off x="550800" y="549275"/>
            <a:ext cx="10515600" cy="1325563"/>
          </a:xfrm>
          <a:prstGeom prst="rect">
            <a:avLst/>
          </a:prstGeom>
        </p:spPr>
        <p:txBody>
          <a:bodyPr vert="horz" lIns="0" tIns="0" rIns="0" bIns="0" rtlCol="0" anchor="t" anchorCtr="0">
            <a:noAutofit/>
          </a:bodyPr>
          <a:lstStyle/>
          <a:p>
            <a:r>
              <a:rPr lang="sv-SE" noProof="0" dirty="0"/>
              <a:t>Klicka här för att ändra mall för rubrikformat</a:t>
            </a:r>
          </a:p>
        </p:txBody>
      </p:sp>
      <p:sp>
        <p:nvSpPr>
          <p:cNvPr id="4" name="Platshållare för datum 3">
            <a:extLst>
              <a:ext uri="{FF2B5EF4-FFF2-40B4-BE49-F238E27FC236}">
                <a16:creationId xmlns:a16="http://schemas.microsoft.com/office/drawing/2014/main" id="{87782D24-0730-4095-C9E7-7A09A9EDE85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D8919749-0E00-8D4A-8076-C2D30DC29DB6}" type="datetime1">
              <a:rPr lang="sv-SE" noProof="0" smtClean="0"/>
              <a:t>2026-05-22</a:t>
            </a:fld>
            <a:endParaRPr lang="sv-SE" noProof="0"/>
          </a:p>
        </p:txBody>
      </p:sp>
      <p:sp>
        <p:nvSpPr>
          <p:cNvPr id="5" name="Platshållare för sidfot 4">
            <a:extLst>
              <a:ext uri="{FF2B5EF4-FFF2-40B4-BE49-F238E27FC236}">
                <a16:creationId xmlns:a16="http://schemas.microsoft.com/office/drawing/2014/main" id="{50721425-7168-28D4-B210-6CA1E6A4A46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sv-SE" noProof="0"/>
          </a:p>
        </p:txBody>
      </p:sp>
      <p:sp>
        <p:nvSpPr>
          <p:cNvPr id="6" name="Platshållare för bildnummer 5">
            <a:extLst>
              <a:ext uri="{FF2B5EF4-FFF2-40B4-BE49-F238E27FC236}">
                <a16:creationId xmlns:a16="http://schemas.microsoft.com/office/drawing/2014/main" id="{DC17E948-580C-2E04-21BC-2245A6216C3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F9A0D1ED-2124-A440-9AFE-3F46F59DBBD7}" type="slidenum">
              <a:rPr lang="sv-SE" noProof="0" smtClean="0"/>
              <a:t>‹#›</a:t>
            </a:fld>
            <a:endParaRPr lang="sv-SE" noProof="0"/>
          </a:p>
        </p:txBody>
      </p:sp>
      <p:sp>
        <p:nvSpPr>
          <p:cNvPr id="7" name="Platshållare för text 2">
            <a:extLst>
              <a:ext uri="{FF2B5EF4-FFF2-40B4-BE49-F238E27FC236}">
                <a16:creationId xmlns:a16="http://schemas.microsoft.com/office/drawing/2014/main" id="{148D9D1A-0514-7E88-D4A2-77A257F9D3C1}"/>
              </a:ext>
            </a:extLst>
          </p:cNvPr>
          <p:cNvSpPr>
            <a:spLocks noGrp="1"/>
          </p:cNvSpPr>
          <p:nvPr>
            <p:ph type="body" idx="1"/>
          </p:nvPr>
        </p:nvSpPr>
        <p:spPr>
          <a:xfrm>
            <a:off x="838200" y="1825625"/>
            <a:ext cx="10515600" cy="4351338"/>
          </a:xfrm>
          <a:prstGeom prst="rect">
            <a:avLst/>
          </a:prstGeom>
        </p:spPr>
        <p:txBody>
          <a:bodyPr vert="horz" lIns="0" tIns="0" rIns="0" bIns="0" rtlCol="0">
            <a:normAutofit/>
          </a:bodyPr>
          <a:lstStyle/>
          <a:p>
            <a:pPr lvl="0"/>
            <a:r>
              <a:rPr lang="sv-SE" dirty="0"/>
              <a:t>Klicka här för att ändra format på bakgrundstexten</a:t>
            </a:r>
          </a:p>
          <a:p>
            <a:pPr lvl="1"/>
            <a:r>
              <a:rPr lang="sv-SE" dirty="0"/>
              <a:t>Nivå två</a:t>
            </a:r>
          </a:p>
          <a:p>
            <a:pPr lvl="2"/>
            <a:r>
              <a:rPr lang="sv-SE" dirty="0"/>
              <a:t>Nivå tre</a:t>
            </a:r>
          </a:p>
        </p:txBody>
      </p:sp>
    </p:spTree>
    <p:extLst>
      <p:ext uri="{BB962C8B-B14F-4D97-AF65-F5344CB8AC3E}">
        <p14:creationId xmlns:p14="http://schemas.microsoft.com/office/powerpoint/2010/main" val="2144993852"/>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728" r:id="rId5"/>
    <p:sldLayoutId id="2147483729" r:id="rId6"/>
    <p:sldLayoutId id="2147483730" r:id="rId7"/>
    <p:sldLayoutId id="2147483797" r:id="rId8"/>
    <p:sldLayoutId id="2147483794" r:id="rId9"/>
    <p:sldLayoutId id="2147483731" r:id="rId10"/>
    <p:sldLayoutId id="2147483795" r:id="rId11"/>
    <p:sldLayoutId id="2147483796" r:id="rId12"/>
    <p:sldLayoutId id="2147483732" r:id="rId13"/>
    <p:sldLayoutId id="2147483733" r:id="rId14"/>
    <p:sldLayoutId id="2147483734" r:id="rId15"/>
    <p:sldLayoutId id="2147483735" r:id="rId16"/>
    <p:sldLayoutId id="2147483736" r:id="rId17"/>
    <p:sldLayoutId id="2147483791" r:id="rId18"/>
    <p:sldLayoutId id="2147483793" r:id="rId19"/>
    <p:sldLayoutId id="2147483737" r:id="rId20"/>
    <p:sldLayoutId id="2147483738" r:id="rId21"/>
    <p:sldLayoutId id="2147483739" r:id="rId22"/>
    <p:sldLayoutId id="2147483740" r:id="rId23"/>
    <p:sldLayoutId id="2147483741" r:id="rId24"/>
    <p:sldLayoutId id="2147483742" r:id="rId25"/>
    <p:sldLayoutId id="2147483722" r:id="rId26"/>
    <p:sldLayoutId id="2147483723" r:id="rId27"/>
    <p:sldLayoutId id="2147483743" r:id="rId28"/>
    <p:sldLayoutId id="2147483792" r:id="rId29"/>
    <p:sldLayoutId id="2147483744" r:id="rId30"/>
    <p:sldLayoutId id="2147483745" r:id="rId31"/>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0" indent="-162000" algn="l" defTabSz="914400" rtl="0" eaLnBrk="1" latinLnBrk="0" hangingPunct="1">
        <a:lnSpc>
          <a:spcPts val="3000"/>
        </a:lnSpc>
        <a:spcBef>
          <a:spcPts val="1200"/>
        </a:spcBef>
        <a:spcAft>
          <a:spcPts val="0"/>
        </a:spcAft>
        <a:buFont typeface="Arial" panose="020B0604020202020204" pitchFamily="34" charset="0"/>
        <a:buChar char="•"/>
        <a:defRPr sz="2200" kern="1200">
          <a:solidFill>
            <a:schemeClr val="tx1"/>
          </a:solidFill>
          <a:latin typeface="+mn-lt"/>
          <a:ea typeface="+mn-ea"/>
          <a:cs typeface="+mn-cs"/>
        </a:defRPr>
      </a:lvl1pPr>
      <a:lvl2pPr marL="432000" indent="-162000" algn="l" defTabSz="1080000" rtl="0" eaLnBrk="1" latinLnBrk="0" hangingPunct="1">
        <a:lnSpc>
          <a:spcPts val="3000"/>
        </a:lnSpc>
        <a:spcBef>
          <a:spcPts val="1200"/>
        </a:spcBef>
        <a:spcAft>
          <a:spcPts val="0"/>
        </a:spcAft>
        <a:buFont typeface="Arial" panose="020B0604020202020204" pitchFamily="34" charset="0"/>
        <a:buChar char="•"/>
        <a:defRPr sz="2200" kern="1200">
          <a:solidFill>
            <a:schemeClr val="tx1"/>
          </a:solidFill>
          <a:latin typeface="+mn-lt"/>
          <a:ea typeface="+mn-ea"/>
          <a:cs typeface="+mn-cs"/>
        </a:defRPr>
      </a:lvl2pPr>
      <a:lvl3pPr marL="792000" indent="-285750" algn="l" defTabSz="1440000" rtl="0" eaLnBrk="1" latinLnBrk="0" hangingPunct="1">
        <a:lnSpc>
          <a:spcPts val="3000"/>
        </a:lnSpc>
        <a:spcBef>
          <a:spcPts val="1200"/>
        </a:spcBef>
        <a:spcAft>
          <a:spcPts val="0"/>
        </a:spcAft>
        <a:buFont typeface="Arial" panose="020B0604020202020204" pitchFamily="34" charset="0"/>
        <a:buChar char="•"/>
        <a:defRPr sz="2200" kern="1200">
          <a:solidFill>
            <a:schemeClr val="tx1"/>
          </a:solidFill>
          <a:latin typeface="+mn-lt"/>
          <a:ea typeface="+mn-ea"/>
          <a:cs typeface="+mn-cs"/>
        </a:defRPr>
      </a:lvl3pPr>
      <a:lvl4pPr marL="0" indent="-162000" algn="l" defTabSz="914400" rtl="0" eaLnBrk="1" latinLnBrk="0" hangingPunct="1">
        <a:lnSpc>
          <a:spcPts val="1700"/>
        </a:lnSpc>
        <a:spcBef>
          <a:spcPts val="600"/>
        </a:spcBef>
        <a:spcAft>
          <a:spcPts val="600"/>
        </a:spcAft>
        <a:buFont typeface="Arial" panose="020B0604020202020204" pitchFamily="34" charset="0"/>
        <a:buChar char="•"/>
        <a:defRPr sz="1800" kern="1200">
          <a:solidFill>
            <a:schemeClr val="tx1"/>
          </a:solidFill>
          <a:latin typeface="+mn-lt"/>
          <a:ea typeface="+mn-ea"/>
          <a:cs typeface="+mn-cs"/>
        </a:defRPr>
      </a:lvl4pPr>
      <a:lvl5pPr marL="285750" indent="-285750" algn="l" defTabSz="770400" rtl="0" eaLnBrk="1" latinLnBrk="0" hangingPunct="1">
        <a:lnSpc>
          <a:spcPts val="1700"/>
        </a:lnSpc>
        <a:spcBef>
          <a:spcPts val="600"/>
        </a:spcBef>
        <a:spcAft>
          <a:spcPts val="600"/>
        </a:spcAft>
        <a:buFont typeface="Arial" panose="020B0604020202020204" pitchFamily="34" charset="0"/>
        <a:buChar char="•"/>
        <a:tabLst>
          <a:tab pos="720000" algn="l"/>
        </a:tabLst>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p15:clr>
            <a:srgbClr val="F26B43"/>
          </p15:clr>
        </p15:guide>
        <p15:guide id="2" orient="horz" pos="3974">
          <p15:clr>
            <a:srgbClr val="F26B43"/>
          </p15:clr>
        </p15:guide>
        <p15:guide id="3" orient="horz" pos="346">
          <p15:clr>
            <a:srgbClr val="F26B43"/>
          </p15:clr>
        </p15:guide>
        <p15:guide id="4" pos="7151">
          <p15:clr>
            <a:srgbClr val="F26B43"/>
          </p15:clr>
        </p15:guide>
        <p15:guide id="5" orient="horz" pos="2160">
          <p15:clr>
            <a:srgbClr val="F26B43"/>
          </p15:clr>
        </p15:guide>
        <p15:guide id="6" pos="3840">
          <p15:clr>
            <a:srgbClr val="F26B43"/>
          </p15:clr>
        </p15:guide>
        <p15:guide id="7" orient="horz" pos="323" userDrawn="1">
          <p15:clr>
            <a:srgbClr val="F26B43"/>
          </p15:clr>
        </p15:guide>
        <p15:guide id="8" pos="325" userDrawn="1">
          <p15:clr>
            <a:srgbClr val="F26B43"/>
          </p15:clr>
        </p15:guide>
        <p15:guide id="9" pos="7355" userDrawn="1">
          <p15:clr>
            <a:srgbClr val="F26B43"/>
          </p15:clr>
        </p15:guide>
        <p15:guide id="10" orient="horz" pos="3566"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7B1AB613-8C34-C452-CDD8-F253D5F7E3E3}"/>
              </a:ext>
            </a:extLst>
          </p:cNvPr>
          <p:cNvSpPr>
            <a:spLocks noGrp="1"/>
          </p:cNvSpPr>
          <p:nvPr>
            <p:ph type="title"/>
          </p:nvPr>
        </p:nvSpPr>
        <p:spPr>
          <a:xfrm>
            <a:off x="550800" y="549275"/>
            <a:ext cx="10515600" cy="1325563"/>
          </a:xfrm>
          <a:prstGeom prst="rect">
            <a:avLst/>
          </a:prstGeom>
        </p:spPr>
        <p:txBody>
          <a:bodyPr vert="horz" lIns="0" tIns="0" rIns="0" bIns="0" rtlCol="0" anchor="t" anchorCtr="0">
            <a:noAutofit/>
          </a:bodyPr>
          <a:lstStyle/>
          <a:p>
            <a:r>
              <a:rPr lang="sv-SE" noProof="0" dirty="0"/>
              <a:t>Klicka här för att ändra mall för rubrikformat</a:t>
            </a:r>
          </a:p>
        </p:txBody>
      </p:sp>
      <p:sp>
        <p:nvSpPr>
          <p:cNvPr id="4" name="Platshållare för datum 3">
            <a:extLst>
              <a:ext uri="{FF2B5EF4-FFF2-40B4-BE49-F238E27FC236}">
                <a16:creationId xmlns:a16="http://schemas.microsoft.com/office/drawing/2014/main" id="{87782D24-0730-4095-C9E7-7A09A9EDE85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D8919749-0E00-8D4A-8076-C2D30DC29DB6}" type="datetime1">
              <a:rPr lang="sv-SE" noProof="0" smtClean="0"/>
              <a:t>2026-05-22</a:t>
            </a:fld>
            <a:endParaRPr lang="sv-SE" noProof="0"/>
          </a:p>
        </p:txBody>
      </p:sp>
      <p:sp>
        <p:nvSpPr>
          <p:cNvPr id="5" name="Platshållare för sidfot 4">
            <a:extLst>
              <a:ext uri="{FF2B5EF4-FFF2-40B4-BE49-F238E27FC236}">
                <a16:creationId xmlns:a16="http://schemas.microsoft.com/office/drawing/2014/main" id="{50721425-7168-28D4-B210-6CA1E6A4A46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sv-SE" noProof="0"/>
          </a:p>
        </p:txBody>
      </p:sp>
      <p:sp>
        <p:nvSpPr>
          <p:cNvPr id="6" name="Platshållare för bildnummer 5">
            <a:extLst>
              <a:ext uri="{FF2B5EF4-FFF2-40B4-BE49-F238E27FC236}">
                <a16:creationId xmlns:a16="http://schemas.microsoft.com/office/drawing/2014/main" id="{DC17E948-580C-2E04-21BC-2245A6216C3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F9A0D1ED-2124-A440-9AFE-3F46F59DBBD7}" type="slidenum">
              <a:rPr lang="sv-SE" noProof="0" smtClean="0"/>
              <a:t>‹#›</a:t>
            </a:fld>
            <a:endParaRPr lang="sv-SE" noProof="0"/>
          </a:p>
        </p:txBody>
      </p:sp>
      <p:sp>
        <p:nvSpPr>
          <p:cNvPr id="7" name="Platshållare för text 2">
            <a:extLst>
              <a:ext uri="{FF2B5EF4-FFF2-40B4-BE49-F238E27FC236}">
                <a16:creationId xmlns:a16="http://schemas.microsoft.com/office/drawing/2014/main" id="{148D9D1A-0514-7E88-D4A2-77A257F9D3C1}"/>
              </a:ext>
            </a:extLst>
          </p:cNvPr>
          <p:cNvSpPr>
            <a:spLocks noGrp="1"/>
          </p:cNvSpPr>
          <p:nvPr>
            <p:ph type="body" idx="1"/>
          </p:nvPr>
        </p:nvSpPr>
        <p:spPr>
          <a:xfrm>
            <a:off x="838200" y="1825625"/>
            <a:ext cx="10515600" cy="4351338"/>
          </a:xfrm>
          <a:prstGeom prst="rect">
            <a:avLst/>
          </a:prstGeom>
        </p:spPr>
        <p:txBody>
          <a:bodyPr vert="horz" lIns="0" tIns="0" rIns="0" bIns="0" rtlCol="0">
            <a:normAutofit/>
          </a:bodyPr>
          <a:lstStyle/>
          <a:p>
            <a:pPr lvl="0"/>
            <a:r>
              <a:rPr lang="sv-SE" dirty="0"/>
              <a:t>Klicka här för att ändra format på bakgrundstexten</a:t>
            </a:r>
          </a:p>
          <a:p>
            <a:pPr lvl="1"/>
            <a:r>
              <a:rPr lang="sv-SE" dirty="0"/>
              <a:t>Nivå två</a:t>
            </a:r>
          </a:p>
          <a:p>
            <a:pPr lvl="2"/>
            <a:r>
              <a:rPr lang="sv-SE" dirty="0"/>
              <a:t>Nivå tre</a:t>
            </a:r>
          </a:p>
        </p:txBody>
      </p:sp>
    </p:spTree>
    <p:extLst>
      <p:ext uri="{BB962C8B-B14F-4D97-AF65-F5344CB8AC3E}">
        <p14:creationId xmlns:p14="http://schemas.microsoft.com/office/powerpoint/2010/main" val="965552295"/>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 id="2147483768" r:id="rId12"/>
    <p:sldLayoutId id="2147483769" r:id="rId13"/>
    <p:sldLayoutId id="2147483770" r:id="rId14"/>
    <p:sldLayoutId id="2147483771" r:id="rId15"/>
    <p:sldLayoutId id="2147483772" r:id="rId16"/>
    <p:sldLayoutId id="2147483773" r:id="rId17"/>
    <p:sldLayoutId id="2147483774" r:id="rId18"/>
    <p:sldLayoutId id="2147483775" r:id="rId19"/>
    <p:sldLayoutId id="2147483776" r:id="rId20"/>
    <p:sldLayoutId id="2147483777" r:id="rId21"/>
    <p:sldLayoutId id="2147483778" r:id="rId22"/>
    <p:sldLayoutId id="2147483779" r:id="rId23"/>
    <p:sldLayoutId id="2147483780" r:id="rId24"/>
    <p:sldLayoutId id="2147483781" r:id="rId25"/>
    <p:sldLayoutId id="2147483782" r:id="rId26"/>
    <p:sldLayoutId id="2147483783" r:id="rId27"/>
    <p:sldLayoutId id="2147483784" r:id="rId28"/>
    <p:sldLayoutId id="2147483785" r:id="rId29"/>
    <p:sldLayoutId id="2147483786" r:id="rId30"/>
    <p:sldLayoutId id="2147483787" r:id="rId31"/>
    <p:sldLayoutId id="2147483788" r:id="rId32"/>
    <p:sldLayoutId id="2147483789" r:id="rId33"/>
    <p:sldLayoutId id="2147483790"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0" indent="-162000" algn="l" defTabSz="914400" rtl="0" eaLnBrk="1" latinLnBrk="0" hangingPunct="1">
        <a:lnSpc>
          <a:spcPts val="3000"/>
        </a:lnSpc>
        <a:spcBef>
          <a:spcPts val="1200"/>
        </a:spcBef>
        <a:spcAft>
          <a:spcPts val="0"/>
        </a:spcAft>
        <a:buFont typeface="Arial" panose="020B0604020202020204" pitchFamily="34" charset="0"/>
        <a:buChar char="•"/>
        <a:defRPr sz="2200" kern="1200">
          <a:solidFill>
            <a:schemeClr val="tx1"/>
          </a:solidFill>
          <a:latin typeface="+mn-lt"/>
          <a:ea typeface="+mn-ea"/>
          <a:cs typeface="+mn-cs"/>
        </a:defRPr>
      </a:lvl1pPr>
      <a:lvl2pPr marL="432000" indent="-162000" algn="l" defTabSz="1080000" rtl="0" eaLnBrk="1" latinLnBrk="0" hangingPunct="1">
        <a:lnSpc>
          <a:spcPts val="3000"/>
        </a:lnSpc>
        <a:spcBef>
          <a:spcPts val="1200"/>
        </a:spcBef>
        <a:spcAft>
          <a:spcPts val="0"/>
        </a:spcAft>
        <a:buFont typeface="Arial" panose="020B0604020202020204" pitchFamily="34" charset="0"/>
        <a:buChar char="•"/>
        <a:defRPr sz="2200" kern="1200">
          <a:solidFill>
            <a:schemeClr val="tx1"/>
          </a:solidFill>
          <a:latin typeface="+mn-lt"/>
          <a:ea typeface="+mn-ea"/>
          <a:cs typeface="+mn-cs"/>
        </a:defRPr>
      </a:lvl2pPr>
      <a:lvl3pPr marL="792000" indent="-285750" algn="l" defTabSz="1440000" rtl="0" eaLnBrk="1" latinLnBrk="0" hangingPunct="1">
        <a:lnSpc>
          <a:spcPts val="3000"/>
        </a:lnSpc>
        <a:spcBef>
          <a:spcPts val="1200"/>
        </a:spcBef>
        <a:spcAft>
          <a:spcPts val="0"/>
        </a:spcAft>
        <a:buFont typeface="Arial" panose="020B0604020202020204" pitchFamily="34" charset="0"/>
        <a:buChar char="•"/>
        <a:defRPr sz="2200" kern="1200">
          <a:solidFill>
            <a:schemeClr val="tx1"/>
          </a:solidFill>
          <a:latin typeface="+mn-lt"/>
          <a:ea typeface="+mn-ea"/>
          <a:cs typeface="+mn-cs"/>
        </a:defRPr>
      </a:lvl3pPr>
      <a:lvl4pPr marL="0" indent="-162000" algn="l" defTabSz="914400" rtl="0" eaLnBrk="1" latinLnBrk="0" hangingPunct="1">
        <a:lnSpc>
          <a:spcPts val="1700"/>
        </a:lnSpc>
        <a:spcBef>
          <a:spcPts val="600"/>
        </a:spcBef>
        <a:spcAft>
          <a:spcPts val="600"/>
        </a:spcAft>
        <a:buFont typeface="Arial" panose="020B0604020202020204" pitchFamily="34" charset="0"/>
        <a:buChar char="•"/>
        <a:defRPr sz="1800" kern="1200">
          <a:solidFill>
            <a:schemeClr val="tx1"/>
          </a:solidFill>
          <a:latin typeface="+mn-lt"/>
          <a:ea typeface="+mn-ea"/>
          <a:cs typeface="+mn-cs"/>
        </a:defRPr>
      </a:lvl4pPr>
      <a:lvl5pPr marL="285750" indent="-285750" algn="l" defTabSz="770400" rtl="0" eaLnBrk="1" latinLnBrk="0" hangingPunct="1">
        <a:lnSpc>
          <a:spcPts val="1700"/>
        </a:lnSpc>
        <a:spcBef>
          <a:spcPts val="600"/>
        </a:spcBef>
        <a:spcAft>
          <a:spcPts val="600"/>
        </a:spcAft>
        <a:buFont typeface="Arial" panose="020B0604020202020204" pitchFamily="34" charset="0"/>
        <a:buChar char="•"/>
        <a:tabLst>
          <a:tab pos="720000" algn="l"/>
        </a:tabLst>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29">
          <p15:clr>
            <a:srgbClr val="F26B43"/>
          </p15:clr>
        </p15:guide>
        <p15:guide id="2" orient="horz" pos="3974">
          <p15:clr>
            <a:srgbClr val="F26B43"/>
          </p15:clr>
        </p15:guide>
        <p15:guide id="3" orient="horz" pos="346">
          <p15:clr>
            <a:srgbClr val="F26B43"/>
          </p15:clr>
        </p15:guide>
        <p15:guide id="4" pos="7151">
          <p15:clr>
            <a:srgbClr val="F26B43"/>
          </p15:clr>
        </p15:guide>
        <p15:guide id="5" orient="horz" pos="2160">
          <p15:clr>
            <a:srgbClr val="F26B43"/>
          </p15:clr>
        </p15:guide>
        <p15:guide id="6" pos="3840">
          <p15:clr>
            <a:srgbClr val="F26B43"/>
          </p15:clr>
        </p15:guide>
        <p15:guide id="7" orient="horz" pos="323" userDrawn="1">
          <p15:clr>
            <a:srgbClr val="F26B43"/>
          </p15:clr>
        </p15:guide>
        <p15:guide id="8" pos="325" userDrawn="1">
          <p15:clr>
            <a:srgbClr val="F26B43"/>
          </p15:clr>
        </p15:guide>
        <p15:guide id="9" pos="7355" userDrawn="1">
          <p15:clr>
            <a:srgbClr val="F26B43"/>
          </p15:clr>
        </p15:guide>
        <p15:guide id="10" orient="horz" pos="3566"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7.xml"/><Relationship Id="rId4" Type="http://schemas.openxmlformats.org/officeDocument/2006/relationships/chart" Target="../charts/chart6.xml"/></Relationships>
</file>

<file path=ppt/slides/_rels/slide1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7.xml"/><Relationship Id="rId4" Type="http://schemas.openxmlformats.org/officeDocument/2006/relationships/chart" Target="../charts/char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tshållare för text 3">
            <a:extLst>
              <a:ext uri="{FF2B5EF4-FFF2-40B4-BE49-F238E27FC236}">
                <a16:creationId xmlns:a16="http://schemas.microsoft.com/office/drawing/2014/main" id="{EEEDD597-8C58-1BC3-8B71-3295BB7734A1}"/>
              </a:ext>
            </a:extLst>
          </p:cNvPr>
          <p:cNvSpPr>
            <a:spLocks noGrp="1"/>
          </p:cNvSpPr>
          <p:nvPr>
            <p:ph type="body" sz="quarter" idx="15"/>
          </p:nvPr>
        </p:nvSpPr>
        <p:spPr>
          <a:xfrm>
            <a:off x="566432" y="3641125"/>
            <a:ext cx="8018767" cy="2112490"/>
          </a:xfrm>
        </p:spPr>
        <p:txBody>
          <a:bodyPr/>
          <a:lstStyle/>
          <a:p>
            <a:r>
              <a:rPr lang="sv-SE" dirty="0"/>
              <a:t>Utredning om klimatutsläpp från lagring av brännbart avfall</a:t>
            </a:r>
          </a:p>
        </p:txBody>
      </p:sp>
      <p:sp>
        <p:nvSpPr>
          <p:cNvPr id="5" name="Platshållare för text 4">
            <a:extLst>
              <a:ext uri="{FF2B5EF4-FFF2-40B4-BE49-F238E27FC236}">
                <a16:creationId xmlns:a16="http://schemas.microsoft.com/office/drawing/2014/main" id="{726E0FBF-E459-3013-A693-D57F8E7FDB69}"/>
              </a:ext>
            </a:extLst>
          </p:cNvPr>
          <p:cNvSpPr>
            <a:spLocks noGrp="1"/>
          </p:cNvSpPr>
          <p:nvPr>
            <p:ph type="body" sz="quarter" idx="18"/>
          </p:nvPr>
        </p:nvSpPr>
        <p:spPr/>
        <p:txBody>
          <a:bodyPr/>
          <a:lstStyle/>
          <a:p>
            <a:r>
              <a:rPr lang="sv-SE" dirty="0"/>
              <a:t>Rapportnummer 2026:07</a:t>
            </a:r>
          </a:p>
        </p:txBody>
      </p:sp>
      <p:sp>
        <p:nvSpPr>
          <p:cNvPr id="6" name="Platshållare för datum 8">
            <a:extLst>
              <a:ext uri="{FF2B5EF4-FFF2-40B4-BE49-F238E27FC236}">
                <a16:creationId xmlns:a16="http://schemas.microsoft.com/office/drawing/2014/main" id="{AD8B31DC-F088-F047-93DE-6BD945477023}"/>
              </a:ext>
            </a:extLst>
          </p:cNvPr>
          <p:cNvSpPr>
            <a:spLocks noGrp="1"/>
          </p:cNvSpPr>
          <p:nvPr>
            <p:ph type="dt" sz="half" idx="10"/>
          </p:nvPr>
        </p:nvSpPr>
        <p:spPr>
          <a:xfrm>
            <a:off x="9514390" y="5937504"/>
            <a:ext cx="1583136" cy="415543"/>
          </a:xfrm>
          <a:prstGeom prst="flowChartTerminator">
            <a:avLst/>
          </a:prstGeom>
          <a:solidFill>
            <a:schemeClr val="accent3"/>
          </a:solidFill>
        </p:spPr>
        <p:txBody>
          <a:bodyPr lIns="0" tIns="46800" rIns="0"/>
          <a:lstStyle>
            <a:lvl1pPr algn="ctr">
              <a:defRPr sz="1600" b="1">
                <a:solidFill>
                  <a:schemeClr val="bg1"/>
                </a:solidFill>
              </a:defRPr>
            </a:lvl1pPr>
          </a:lstStyle>
          <a:p>
            <a:r>
              <a:rPr lang="sv-SE" dirty="0"/>
              <a:t>Maj 2026</a:t>
            </a:r>
            <a:endParaRPr lang="en-GB" dirty="0"/>
          </a:p>
        </p:txBody>
      </p:sp>
    </p:spTree>
    <p:extLst>
      <p:ext uri="{BB962C8B-B14F-4D97-AF65-F5344CB8AC3E}">
        <p14:creationId xmlns:p14="http://schemas.microsoft.com/office/powerpoint/2010/main" val="4006057915"/>
      </p:ext>
    </p:extLst>
  </p:cSld>
  <p:clrMapOvr>
    <a:masterClrMapping/>
  </p:clrMapOvr>
  <mc:AlternateContent xmlns:mc="http://schemas.openxmlformats.org/markup-compatibility/2006" xmlns:p14="http://schemas.microsoft.com/office/powerpoint/2010/main">
    <mc:Choice Requires="p14">
      <p:transition p14:dur="10">
        <p:cut/>
      </p:transition>
    </mc:Choice>
    <mc:Fallback xmlns="">
      <p:transition>
        <p:cu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6715225-C863-C709-60CA-C9A9B3A42E24}"/>
              </a:ext>
            </a:extLst>
          </p:cNvPr>
          <p:cNvSpPr>
            <a:spLocks noGrp="1"/>
          </p:cNvSpPr>
          <p:nvPr>
            <p:ph type="title"/>
          </p:nvPr>
        </p:nvSpPr>
        <p:spPr>
          <a:xfrm>
            <a:off x="838198" y="1035795"/>
            <a:ext cx="5870946" cy="854517"/>
          </a:xfrm>
        </p:spPr>
        <p:txBody>
          <a:bodyPr/>
          <a:lstStyle/>
          <a:p>
            <a:r>
              <a:rPr lang="sv-SE" dirty="0"/>
              <a:t>Estimat av mängd gasemissioner</a:t>
            </a:r>
          </a:p>
        </p:txBody>
      </p:sp>
      <p:sp>
        <p:nvSpPr>
          <p:cNvPr id="4" name="Content Placeholder 3">
            <a:extLst>
              <a:ext uri="{FF2B5EF4-FFF2-40B4-BE49-F238E27FC236}">
                <a16:creationId xmlns:a16="http://schemas.microsoft.com/office/drawing/2014/main" id="{EBC642BF-0466-0576-BAC3-B992600BF906}"/>
              </a:ext>
            </a:extLst>
          </p:cNvPr>
          <p:cNvSpPr>
            <a:spLocks noGrp="1"/>
          </p:cNvSpPr>
          <p:nvPr>
            <p:ph idx="1"/>
          </p:nvPr>
        </p:nvSpPr>
        <p:spPr>
          <a:xfrm>
            <a:off x="712382" y="2148007"/>
            <a:ext cx="11238614" cy="4160718"/>
          </a:xfrm>
        </p:spPr>
        <p:txBody>
          <a:bodyPr/>
          <a:lstStyle/>
          <a:p>
            <a:r>
              <a:rPr lang="sv-SE" b="1" dirty="0"/>
              <a:t>Mars: </a:t>
            </a:r>
            <a:r>
              <a:rPr lang="sv-SE" dirty="0"/>
              <a:t>ca 0,5 kg CO</a:t>
            </a:r>
            <a:r>
              <a:rPr lang="sv-SE" baseline="-25000" dirty="0"/>
              <a:t>2</a:t>
            </a:r>
            <a:r>
              <a:rPr lang="sv-SE" dirty="0"/>
              <a:t>e per ton avfall som lagras i en vecka.</a:t>
            </a:r>
          </a:p>
          <a:p>
            <a:r>
              <a:rPr lang="sv-SE" b="1" dirty="0"/>
              <a:t>November: </a:t>
            </a:r>
            <a:r>
              <a:rPr lang="sv-SE" dirty="0"/>
              <a:t>ca 0,6 kg CO</a:t>
            </a:r>
            <a:r>
              <a:rPr lang="sv-SE" baseline="-25000" dirty="0"/>
              <a:t>2</a:t>
            </a:r>
            <a:r>
              <a:rPr lang="sv-SE" dirty="0"/>
              <a:t>e per ton avfall som lagras i en vecka.</a:t>
            </a:r>
          </a:p>
          <a:p>
            <a:r>
              <a:rPr lang="sv-SE" b="1" dirty="0"/>
              <a:t>Maximalt:</a:t>
            </a:r>
            <a:r>
              <a:rPr lang="sv-SE" dirty="0"/>
              <a:t> ca 1,4 kg CO</a:t>
            </a:r>
            <a:r>
              <a:rPr lang="sv-SE" baseline="-25000" dirty="0"/>
              <a:t>2</a:t>
            </a:r>
            <a:r>
              <a:rPr lang="sv-SE" dirty="0"/>
              <a:t>e per ton avfall som lagras i en vecka.</a:t>
            </a:r>
            <a:br>
              <a:rPr lang="sv-SE" dirty="0"/>
            </a:br>
            <a:r>
              <a:rPr lang="sv-SE" dirty="0"/>
              <a:t>(maxvärden för gashalter och luftflöden, minvärde för lagersaldo)</a:t>
            </a:r>
          </a:p>
          <a:p>
            <a:r>
              <a:rPr lang="sv-SE" dirty="0"/>
              <a:t>Största bidraget kommer från metan.</a:t>
            </a:r>
          </a:p>
          <a:p>
            <a:endParaRPr lang="sv-SE" dirty="0"/>
          </a:p>
          <a:p>
            <a:pPr marL="0" indent="0">
              <a:buNone/>
            </a:pPr>
            <a:r>
              <a:rPr lang="sv-SE" b="1" dirty="0"/>
              <a:t>JÄMFÖRELSE: </a:t>
            </a:r>
          </a:p>
          <a:p>
            <a:pPr marL="0" indent="0">
              <a:buNone/>
            </a:pPr>
            <a:r>
              <a:rPr lang="sv-SE" b="1" dirty="0"/>
              <a:t>Förbränning av ett ton avfall:</a:t>
            </a:r>
            <a:r>
              <a:rPr lang="sv-SE" dirty="0"/>
              <a:t> ca 720 kg CO</a:t>
            </a:r>
            <a:r>
              <a:rPr lang="sv-SE" baseline="-25000" dirty="0"/>
              <a:t>2</a:t>
            </a:r>
            <a:r>
              <a:rPr lang="sv-SE" dirty="0"/>
              <a:t>e i form av fossil koldioxid (baserat på 24% plast).</a:t>
            </a:r>
          </a:p>
          <a:p>
            <a:endParaRPr lang="sv-SE" dirty="0"/>
          </a:p>
        </p:txBody>
      </p:sp>
    </p:spTree>
    <p:extLst>
      <p:ext uri="{BB962C8B-B14F-4D97-AF65-F5344CB8AC3E}">
        <p14:creationId xmlns:p14="http://schemas.microsoft.com/office/powerpoint/2010/main" val="333780198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722B56A-AA46-13BE-295D-E46C41027E10}"/>
              </a:ext>
            </a:extLst>
          </p:cNvPr>
          <p:cNvSpPr>
            <a:spLocks noGrp="1"/>
          </p:cNvSpPr>
          <p:nvPr>
            <p:ph type="title"/>
          </p:nvPr>
        </p:nvSpPr>
        <p:spPr/>
        <p:txBody>
          <a:bodyPr/>
          <a:lstStyle/>
          <a:p>
            <a:r>
              <a:rPr lang="sv-SE" dirty="0"/>
              <a:t>Mätresultat 2024-2025</a:t>
            </a:r>
          </a:p>
        </p:txBody>
      </p:sp>
      <p:sp>
        <p:nvSpPr>
          <p:cNvPr id="4" name="Content Placeholder 3">
            <a:extLst>
              <a:ext uri="{FF2B5EF4-FFF2-40B4-BE49-F238E27FC236}">
                <a16:creationId xmlns:a16="http://schemas.microsoft.com/office/drawing/2014/main" id="{08D3288B-2DC7-4E2E-3740-E4ED64EB95C0}"/>
              </a:ext>
            </a:extLst>
          </p:cNvPr>
          <p:cNvSpPr>
            <a:spLocks noGrp="1"/>
          </p:cNvSpPr>
          <p:nvPr>
            <p:ph idx="1"/>
          </p:nvPr>
        </p:nvSpPr>
        <p:spPr/>
        <p:txBody>
          <a:bodyPr/>
          <a:lstStyle/>
          <a:p>
            <a:pPr marL="0" indent="0">
              <a:buNone/>
            </a:pPr>
            <a:r>
              <a:rPr lang="sv-SE" dirty="0"/>
              <a:t>Tiden påverkar också.</a:t>
            </a:r>
          </a:p>
          <a:p>
            <a:r>
              <a:rPr lang="sv-SE" dirty="0"/>
              <a:t>Lustgas bildas tidigt, avtar sedan.</a:t>
            </a:r>
          </a:p>
          <a:p>
            <a:r>
              <a:rPr lang="sv-SE" dirty="0"/>
              <a:t>Metan bildas relativt tidigt, avtar sedan.</a:t>
            </a:r>
          </a:p>
          <a:p>
            <a:r>
              <a:rPr lang="sv-SE" dirty="0"/>
              <a:t>Metan ser även ut att bildas senare, </a:t>
            </a:r>
            <a:br>
              <a:rPr lang="sv-SE" dirty="0"/>
            </a:br>
            <a:r>
              <a:rPr lang="sv-SE" dirty="0"/>
              <a:t>då det troligtvis uppstår syrebrist.</a:t>
            </a:r>
          </a:p>
          <a:p>
            <a:r>
              <a:rPr lang="sv-SE" dirty="0"/>
              <a:t>Koldioxid bildas hela tiden, men avtar troligtvis när syrebrist uppstår.</a:t>
            </a:r>
          </a:p>
          <a:p>
            <a:pPr marL="0" indent="0">
              <a:buNone/>
            </a:pPr>
            <a:endParaRPr lang="sv-SE" dirty="0"/>
          </a:p>
        </p:txBody>
      </p:sp>
      <p:sp>
        <p:nvSpPr>
          <p:cNvPr id="15" name="Rectangle 14">
            <a:extLst>
              <a:ext uri="{FF2B5EF4-FFF2-40B4-BE49-F238E27FC236}">
                <a16:creationId xmlns:a16="http://schemas.microsoft.com/office/drawing/2014/main" id="{9D3A6A46-E1FD-71AF-ED13-09C4A1A6E793}"/>
              </a:ext>
            </a:extLst>
          </p:cNvPr>
          <p:cNvSpPr/>
          <p:nvPr/>
        </p:nvSpPr>
        <p:spPr>
          <a:xfrm>
            <a:off x="5688419" y="214662"/>
            <a:ext cx="6337005" cy="6428678"/>
          </a:xfrm>
          <a:prstGeom prst="rect">
            <a:avLst/>
          </a:prstGeom>
        </p:spPr>
        <p:style>
          <a:lnRef idx="2">
            <a:schemeClr val="accent3"/>
          </a:lnRef>
          <a:fillRef idx="1">
            <a:schemeClr val="lt1"/>
          </a:fillRef>
          <a:effectRef idx="0">
            <a:schemeClr val="accent3"/>
          </a:effectRef>
          <a:fontRef idx="minor">
            <a:schemeClr val="dk1"/>
          </a:fontRef>
        </p:style>
        <p:txBody>
          <a:bodyPr rtlCol="0" anchor="ctr"/>
          <a:lstStyle/>
          <a:p>
            <a:pPr algn="ctr"/>
            <a:endParaRPr lang="sv-SE"/>
          </a:p>
        </p:txBody>
      </p:sp>
      <p:graphicFrame>
        <p:nvGraphicFramePr>
          <p:cNvPr id="5" name="Chart 4">
            <a:extLst>
              <a:ext uri="{FF2B5EF4-FFF2-40B4-BE49-F238E27FC236}">
                <a16:creationId xmlns:a16="http://schemas.microsoft.com/office/drawing/2014/main" id="{0B5A7AA2-C931-2F27-570E-E5456FEF831F}"/>
              </a:ext>
            </a:extLst>
          </p:cNvPr>
          <p:cNvGraphicFramePr>
            <a:graphicFrameLocks/>
          </p:cNvGraphicFramePr>
          <p:nvPr>
            <p:extLst>
              <p:ext uri="{D42A27DB-BD31-4B8C-83A1-F6EECF244321}">
                <p14:modId xmlns:p14="http://schemas.microsoft.com/office/powerpoint/2010/main" val="1704839467"/>
              </p:ext>
            </p:extLst>
          </p:nvPr>
        </p:nvGraphicFramePr>
        <p:xfrm>
          <a:off x="7337436" y="3781868"/>
          <a:ext cx="2880000" cy="2880000"/>
        </p:xfrm>
        <a:graphic>
          <a:graphicData uri="http://schemas.openxmlformats.org/drawingml/2006/chart">
            <c:chart xmlns:c="http://schemas.openxmlformats.org/drawingml/2006/chart" xmlns:r="http://schemas.openxmlformats.org/officeDocument/2006/relationships" r:id="rId2"/>
          </a:graphicData>
        </a:graphic>
      </p:graphicFrame>
      <p:grpSp>
        <p:nvGrpSpPr>
          <p:cNvPr id="6" name="Group 5">
            <a:extLst>
              <a:ext uri="{FF2B5EF4-FFF2-40B4-BE49-F238E27FC236}">
                <a16:creationId xmlns:a16="http://schemas.microsoft.com/office/drawing/2014/main" id="{8F2A3F36-E1F2-1861-2581-8E19558A4B43}"/>
              </a:ext>
            </a:extLst>
          </p:cNvPr>
          <p:cNvGrpSpPr/>
          <p:nvPr/>
        </p:nvGrpSpPr>
        <p:grpSpPr>
          <a:xfrm>
            <a:off x="8947559" y="838075"/>
            <a:ext cx="2880000" cy="2880000"/>
            <a:chOff x="4044909" y="1664544"/>
            <a:chExt cx="2880000" cy="2880000"/>
          </a:xfrm>
        </p:grpSpPr>
        <p:graphicFrame>
          <p:nvGraphicFramePr>
            <p:cNvPr id="7" name="Chart 6">
              <a:extLst>
                <a:ext uri="{FF2B5EF4-FFF2-40B4-BE49-F238E27FC236}">
                  <a16:creationId xmlns:a16="http://schemas.microsoft.com/office/drawing/2014/main" id="{5457DBDA-7095-699E-151F-F38C6B97A672}"/>
                </a:ext>
              </a:extLst>
            </p:cNvPr>
            <p:cNvGraphicFramePr>
              <a:graphicFrameLocks/>
            </p:cNvGraphicFramePr>
            <p:nvPr>
              <p:extLst>
                <p:ext uri="{D42A27DB-BD31-4B8C-83A1-F6EECF244321}">
                  <p14:modId xmlns:p14="http://schemas.microsoft.com/office/powerpoint/2010/main" val="3216376800"/>
                </p:ext>
              </p:extLst>
            </p:nvPr>
          </p:nvGraphicFramePr>
          <p:xfrm>
            <a:off x="4044909" y="1664544"/>
            <a:ext cx="2880000" cy="2880000"/>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D56DA84C-FE3A-CD98-7857-C8A44BE2EF8B}"/>
                </a:ext>
              </a:extLst>
            </p:cNvPr>
            <p:cNvGrpSpPr/>
            <p:nvPr/>
          </p:nvGrpSpPr>
          <p:grpSpPr>
            <a:xfrm>
              <a:off x="4847728" y="2106237"/>
              <a:ext cx="54001" cy="72000"/>
              <a:chOff x="11180898" y="2520107"/>
              <a:chExt cx="72001" cy="1919918"/>
            </a:xfrm>
          </p:grpSpPr>
          <p:cxnSp>
            <p:nvCxnSpPr>
              <p:cNvPr id="9" name="Straight Connector 8">
                <a:extLst>
                  <a:ext uri="{FF2B5EF4-FFF2-40B4-BE49-F238E27FC236}">
                    <a16:creationId xmlns:a16="http://schemas.microsoft.com/office/drawing/2014/main" id="{B28508EB-2EBC-29E9-E621-147DBF714A46}"/>
                  </a:ext>
                </a:extLst>
              </p:cNvPr>
              <p:cNvCxnSpPr>
                <a:cxnSpLocks/>
              </p:cNvCxnSpPr>
              <p:nvPr/>
            </p:nvCxnSpPr>
            <p:spPr>
              <a:xfrm>
                <a:off x="11217035" y="2520107"/>
                <a:ext cx="0" cy="1919918"/>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AF67D09-AFB5-15E0-177A-B700E5D13133}"/>
                  </a:ext>
                </a:extLst>
              </p:cNvPr>
              <p:cNvCxnSpPr>
                <a:cxnSpLocks/>
              </p:cNvCxnSpPr>
              <p:nvPr/>
            </p:nvCxnSpPr>
            <p:spPr>
              <a:xfrm flipH="1">
                <a:off x="11180898" y="2521680"/>
                <a:ext cx="72001" cy="0"/>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grpSp>
      <p:graphicFrame>
        <p:nvGraphicFramePr>
          <p:cNvPr id="11" name="Chart 10">
            <a:extLst>
              <a:ext uri="{FF2B5EF4-FFF2-40B4-BE49-F238E27FC236}">
                <a16:creationId xmlns:a16="http://schemas.microsoft.com/office/drawing/2014/main" id="{DFAC1A55-06C3-BE2A-36C6-CFCCF4C2ABFF}"/>
              </a:ext>
            </a:extLst>
          </p:cNvPr>
          <p:cNvGraphicFramePr>
            <a:graphicFrameLocks/>
          </p:cNvGraphicFramePr>
          <p:nvPr>
            <p:extLst>
              <p:ext uri="{D42A27DB-BD31-4B8C-83A1-F6EECF244321}">
                <p14:modId xmlns:p14="http://schemas.microsoft.com/office/powerpoint/2010/main" val="2895635642"/>
              </p:ext>
            </p:extLst>
          </p:nvPr>
        </p:nvGraphicFramePr>
        <p:xfrm>
          <a:off x="5771779" y="838075"/>
          <a:ext cx="2880000" cy="288000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1">
            <a:extLst>
              <a:ext uri="{FF2B5EF4-FFF2-40B4-BE49-F238E27FC236}">
                <a16:creationId xmlns:a16="http://schemas.microsoft.com/office/drawing/2014/main" id="{91CC1687-4F1A-888A-8AD9-9842A37DE557}"/>
              </a:ext>
            </a:extLst>
          </p:cNvPr>
          <p:cNvSpPr txBox="1"/>
          <p:nvPr/>
        </p:nvSpPr>
        <p:spPr>
          <a:xfrm>
            <a:off x="5888737" y="329400"/>
            <a:ext cx="4667693" cy="338554"/>
          </a:xfrm>
          <a:prstGeom prst="rect">
            <a:avLst/>
          </a:prstGeom>
          <a:noFill/>
        </p:spPr>
        <p:txBody>
          <a:bodyPr wrap="square" rtlCol="0">
            <a:spAutoFit/>
          </a:bodyPr>
          <a:lstStyle/>
          <a:p>
            <a:pPr algn="l"/>
            <a:r>
              <a:rPr lang="sv-SE" sz="1600" b="1" dirty="0"/>
              <a:t>Exempel </a:t>
            </a:r>
            <a:r>
              <a:rPr lang="sv-SE" sz="1600" b="1" dirty="0" err="1"/>
              <a:t>importbalar</a:t>
            </a:r>
            <a:r>
              <a:rPr lang="sv-SE" sz="1600" b="1" dirty="0"/>
              <a:t>, påverkan över tid</a:t>
            </a:r>
          </a:p>
        </p:txBody>
      </p:sp>
      <p:sp>
        <p:nvSpPr>
          <p:cNvPr id="14" name="TextBox 13">
            <a:extLst>
              <a:ext uri="{FF2B5EF4-FFF2-40B4-BE49-F238E27FC236}">
                <a16:creationId xmlns:a16="http://schemas.microsoft.com/office/drawing/2014/main" id="{CA87EA59-360F-EFE4-990C-37237F0BB717}"/>
              </a:ext>
            </a:extLst>
          </p:cNvPr>
          <p:cNvSpPr txBox="1"/>
          <p:nvPr/>
        </p:nvSpPr>
        <p:spPr>
          <a:xfrm>
            <a:off x="10520691" y="4341488"/>
            <a:ext cx="1371600" cy="1954381"/>
          </a:xfrm>
          <a:prstGeom prst="rect">
            <a:avLst/>
          </a:prstGeom>
          <a:solidFill>
            <a:schemeClr val="bg2"/>
          </a:solidFill>
          <a:ln>
            <a:noFill/>
          </a:ln>
        </p:spPr>
        <p:txBody>
          <a:bodyPr wrap="square" lIns="91440" tIns="45720" rIns="91440" bIns="45720" rtlCol="0" anchor="t">
            <a:spAutoFit/>
          </a:bodyPr>
          <a:lstStyle/>
          <a:p>
            <a:r>
              <a:rPr lang="sv-SE" sz="1100" i="1" dirty="0">
                <a:latin typeface="Calibri"/>
                <a:ea typeface="Calibri"/>
                <a:cs typeface="Calibri"/>
              </a:rPr>
              <a:t>Konfidensintervallet visar en standard-avvikelse, där varje mätpunkt i en bal räknas som ett mätvärde. Nästan alla balar har två mätpunkter var. Fyra balar hade endast en mätpunkt vardera.</a:t>
            </a:r>
          </a:p>
        </p:txBody>
      </p:sp>
    </p:spTree>
    <p:extLst>
      <p:ext uri="{BB962C8B-B14F-4D97-AF65-F5344CB8AC3E}">
        <p14:creationId xmlns:p14="http://schemas.microsoft.com/office/powerpoint/2010/main" val="231936876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F6BF0FE-5C4B-F0C8-F93F-2C64F710124E}"/>
              </a:ext>
            </a:extLst>
          </p:cNvPr>
          <p:cNvSpPr>
            <a:spLocks noGrp="1"/>
          </p:cNvSpPr>
          <p:nvPr>
            <p:ph type="title"/>
          </p:nvPr>
        </p:nvSpPr>
        <p:spPr>
          <a:xfrm>
            <a:off x="838198" y="1035795"/>
            <a:ext cx="4671349" cy="854517"/>
          </a:xfrm>
        </p:spPr>
        <p:txBody>
          <a:bodyPr anchor="b">
            <a:normAutofit/>
          </a:bodyPr>
          <a:lstStyle/>
          <a:p>
            <a:r>
              <a:rPr lang="sv-SE" sz="3000"/>
              <a:t>Löslager läcker mer än balar</a:t>
            </a:r>
          </a:p>
        </p:txBody>
      </p:sp>
      <p:sp>
        <p:nvSpPr>
          <p:cNvPr id="4" name="Content Placeholder 3">
            <a:extLst>
              <a:ext uri="{FF2B5EF4-FFF2-40B4-BE49-F238E27FC236}">
                <a16:creationId xmlns:a16="http://schemas.microsoft.com/office/drawing/2014/main" id="{D3FCB88C-1530-AD0C-BEF7-AD59081144AD}"/>
              </a:ext>
            </a:extLst>
          </p:cNvPr>
          <p:cNvSpPr>
            <a:spLocks noGrp="1"/>
          </p:cNvSpPr>
          <p:nvPr>
            <p:ph idx="1"/>
          </p:nvPr>
        </p:nvSpPr>
        <p:spPr>
          <a:xfrm>
            <a:off x="838198" y="2148007"/>
            <a:ext cx="4671349" cy="4160718"/>
          </a:xfrm>
        </p:spPr>
        <p:txBody>
          <a:bodyPr>
            <a:normAutofit/>
          </a:bodyPr>
          <a:lstStyle/>
          <a:p>
            <a:r>
              <a:rPr lang="sv-SE" dirty="0"/>
              <a:t>Det var oftast </a:t>
            </a:r>
            <a:r>
              <a:rPr lang="sv-SE" u="sng" dirty="0"/>
              <a:t>lägre</a:t>
            </a:r>
            <a:r>
              <a:rPr lang="sv-SE" dirty="0"/>
              <a:t> halt gas </a:t>
            </a:r>
            <a:r>
              <a:rPr lang="sv-SE" u="sng" dirty="0"/>
              <a:t>inne i</a:t>
            </a:r>
            <a:r>
              <a:rPr lang="sv-SE" dirty="0"/>
              <a:t> löslagret än i motsvarande balar</a:t>
            </a:r>
          </a:p>
          <a:p>
            <a:r>
              <a:rPr lang="sv-SE" dirty="0"/>
              <a:t>Det var oftast </a:t>
            </a:r>
            <a:r>
              <a:rPr lang="sv-SE" u="sng" dirty="0"/>
              <a:t>högre</a:t>
            </a:r>
            <a:r>
              <a:rPr lang="sv-SE" dirty="0"/>
              <a:t> halt gas </a:t>
            </a:r>
            <a:r>
              <a:rPr lang="sv-SE" u="sng" dirty="0"/>
              <a:t>utanför</a:t>
            </a:r>
            <a:r>
              <a:rPr lang="sv-SE" dirty="0"/>
              <a:t> löslagret än utanför motsvarande balar</a:t>
            </a:r>
          </a:p>
          <a:p>
            <a:r>
              <a:rPr lang="sv-SE" dirty="0"/>
              <a:t>Löslager riskerar även att påverkas mer av nederbörd</a:t>
            </a:r>
          </a:p>
          <a:p>
            <a:endParaRPr lang="sv-SE" dirty="0"/>
          </a:p>
        </p:txBody>
      </p:sp>
      <p:pic>
        <p:nvPicPr>
          <p:cNvPr id="9" name="Content Placeholder 8" descr="A large pile of garbage with Bubblegum Alley in the background&#10;&#10;AI-generated content may be incorrect.">
            <a:extLst>
              <a:ext uri="{FF2B5EF4-FFF2-40B4-BE49-F238E27FC236}">
                <a16:creationId xmlns:a16="http://schemas.microsoft.com/office/drawing/2014/main" id="{58E1A906-54AC-20E6-ACAD-0B997D898EDA}"/>
              </a:ext>
            </a:extLst>
          </p:cNvPr>
          <p:cNvPicPr>
            <a:picLocks noGrp="1" noChangeAspect="1"/>
          </p:cNvPicPr>
          <p:nvPr>
            <p:ph idx="13"/>
          </p:nvPr>
        </p:nvPicPr>
        <p:blipFill>
          <a:blip r:embed="rId2" cstate="screen">
            <a:extLst>
              <a:ext uri="{28A0092B-C50C-407E-A947-70E740481C1C}">
                <a14:useLocalDpi xmlns:a14="http://schemas.microsoft.com/office/drawing/2010/main"/>
              </a:ext>
            </a:extLst>
          </a:blip>
          <a:stretch>
            <a:fillRect/>
          </a:stretch>
        </p:blipFill>
        <p:spPr>
          <a:xfrm rot="5400000">
            <a:off x="5843588" y="1268413"/>
            <a:ext cx="5759450" cy="4319587"/>
          </a:xfrm>
        </p:spPr>
      </p:pic>
    </p:spTree>
    <p:extLst>
      <p:ext uri="{BB962C8B-B14F-4D97-AF65-F5344CB8AC3E}">
        <p14:creationId xmlns:p14="http://schemas.microsoft.com/office/powerpoint/2010/main" val="383919209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46284DE-D1EB-73EE-F153-9932E0877574}"/>
              </a:ext>
            </a:extLst>
          </p:cNvPr>
          <p:cNvSpPr>
            <a:spLocks noGrp="1"/>
          </p:cNvSpPr>
          <p:nvPr>
            <p:ph type="title"/>
          </p:nvPr>
        </p:nvSpPr>
        <p:spPr/>
        <p:txBody>
          <a:bodyPr/>
          <a:lstStyle/>
          <a:p>
            <a:r>
              <a:rPr lang="sv-SE" dirty="0"/>
              <a:t>Kvantifiering via ventilationsmätning</a:t>
            </a:r>
          </a:p>
        </p:txBody>
      </p:sp>
      <p:sp>
        <p:nvSpPr>
          <p:cNvPr id="4" name="Content Placeholder 3">
            <a:extLst>
              <a:ext uri="{FF2B5EF4-FFF2-40B4-BE49-F238E27FC236}">
                <a16:creationId xmlns:a16="http://schemas.microsoft.com/office/drawing/2014/main" id="{A17C3358-C3B6-9072-E0BE-E6BD901AA138}"/>
              </a:ext>
            </a:extLst>
          </p:cNvPr>
          <p:cNvSpPr>
            <a:spLocks noGrp="1"/>
          </p:cNvSpPr>
          <p:nvPr>
            <p:ph idx="1"/>
          </p:nvPr>
        </p:nvSpPr>
        <p:spPr>
          <a:xfrm>
            <a:off x="838198" y="2148007"/>
            <a:ext cx="4671349" cy="1280993"/>
          </a:xfrm>
        </p:spPr>
        <p:txBody>
          <a:bodyPr/>
          <a:lstStyle/>
          <a:p>
            <a:pPr marL="0" indent="0">
              <a:buNone/>
            </a:pPr>
            <a:r>
              <a:rPr lang="sv-SE" dirty="0"/>
              <a:t>En vecka i ventilationstrumman kunde sätta ett värde på läckaget från balarna.</a:t>
            </a:r>
          </a:p>
          <a:p>
            <a:endParaRPr lang="sv-SE" dirty="0"/>
          </a:p>
        </p:txBody>
      </p:sp>
      <p:sp>
        <p:nvSpPr>
          <p:cNvPr id="5" name="TextBox 4">
            <a:extLst>
              <a:ext uri="{FF2B5EF4-FFF2-40B4-BE49-F238E27FC236}">
                <a16:creationId xmlns:a16="http://schemas.microsoft.com/office/drawing/2014/main" id="{FCCF6914-CF3B-13EF-390A-207168CCB5DC}"/>
              </a:ext>
            </a:extLst>
          </p:cNvPr>
          <p:cNvSpPr txBox="1"/>
          <p:nvPr/>
        </p:nvSpPr>
        <p:spPr>
          <a:xfrm>
            <a:off x="838198" y="3608877"/>
            <a:ext cx="2153538" cy="1231106"/>
          </a:xfrm>
          <a:prstGeom prst="rect">
            <a:avLst/>
          </a:prstGeom>
          <a:noFill/>
        </p:spPr>
        <p:txBody>
          <a:bodyPr wrap="none" rtlCol="0">
            <a:spAutoFit/>
          </a:bodyPr>
          <a:lstStyle/>
          <a:p>
            <a:r>
              <a:rPr lang="sv-SE" sz="2000" b="1" dirty="0"/>
              <a:t>Medelvärden</a:t>
            </a:r>
            <a:endParaRPr lang="sv-SE" b="1" dirty="0"/>
          </a:p>
          <a:p>
            <a:endParaRPr lang="sv-SE" dirty="0"/>
          </a:p>
          <a:p>
            <a:r>
              <a:rPr lang="sv-SE" dirty="0"/>
              <a:t>CO</a:t>
            </a:r>
            <a:r>
              <a:rPr lang="sv-SE" baseline="-25000" dirty="0"/>
              <a:t>2</a:t>
            </a:r>
            <a:r>
              <a:rPr lang="sv-SE" dirty="0"/>
              <a:t> mars: 4334 ppm</a:t>
            </a:r>
          </a:p>
          <a:p>
            <a:r>
              <a:rPr lang="sv-SE" dirty="0"/>
              <a:t>CO</a:t>
            </a:r>
            <a:r>
              <a:rPr lang="sv-SE" baseline="-25000" dirty="0"/>
              <a:t>2</a:t>
            </a:r>
            <a:r>
              <a:rPr lang="sv-SE" dirty="0"/>
              <a:t> nov.: 4297 ppm</a:t>
            </a:r>
          </a:p>
        </p:txBody>
      </p:sp>
      <p:sp>
        <p:nvSpPr>
          <p:cNvPr id="6" name="TextBox 5">
            <a:extLst>
              <a:ext uri="{FF2B5EF4-FFF2-40B4-BE49-F238E27FC236}">
                <a16:creationId xmlns:a16="http://schemas.microsoft.com/office/drawing/2014/main" id="{26042642-AE76-9F7B-C043-983F88A9E3A8}"/>
              </a:ext>
            </a:extLst>
          </p:cNvPr>
          <p:cNvSpPr txBox="1"/>
          <p:nvPr/>
        </p:nvSpPr>
        <p:spPr>
          <a:xfrm>
            <a:off x="838198" y="5025778"/>
            <a:ext cx="2030556" cy="646331"/>
          </a:xfrm>
          <a:prstGeom prst="rect">
            <a:avLst/>
          </a:prstGeom>
          <a:noFill/>
        </p:spPr>
        <p:txBody>
          <a:bodyPr wrap="none" rtlCol="0">
            <a:spAutoFit/>
          </a:bodyPr>
          <a:lstStyle/>
          <a:p>
            <a:r>
              <a:rPr lang="sv-SE"/>
              <a:t>CH</a:t>
            </a:r>
            <a:r>
              <a:rPr lang="sv-SE" baseline="-25000"/>
              <a:t>4</a:t>
            </a:r>
            <a:r>
              <a:rPr lang="sv-SE"/>
              <a:t> mars: 132 ppm</a:t>
            </a:r>
          </a:p>
          <a:p>
            <a:r>
              <a:rPr lang="sv-SE"/>
              <a:t>CH</a:t>
            </a:r>
            <a:r>
              <a:rPr lang="sv-SE" baseline="-25000"/>
              <a:t>4</a:t>
            </a:r>
            <a:r>
              <a:rPr lang="sv-SE"/>
              <a:t> nov.: 188 ppm</a:t>
            </a:r>
          </a:p>
        </p:txBody>
      </p:sp>
      <p:sp>
        <p:nvSpPr>
          <p:cNvPr id="7" name="TextBox 6">
            <a:extLst>
              <a:ext uri="{FF2B5EF4-FFF2-40B4-BE49-F238E27FC236}">
                <a16:creationId xmlns:a16="http://schemas.microsoft.com/office/drawing/2014/main" id="{9E6CC54F-135F-42B6-3EBB-E722B39033ED}"/>
              </a:ext>
            </a:extLst>
          </p:cNvPr>
          <p:cNvSpPr txBox="1"/>
          <p:nvPr/>
        </p:nvSpPr>
        <p:spPr>
          <a:xfrm>
            <a:off x="838198" y="5896147"/>
            <a:ext cx="2004908" cy="646331"/>
          </a:xfrm>
          <a:prstGeom prst="rect">
            <a:avLst/>
          </a:prstGeom>
          <a:noFill/>
        </p:spPr>
        <p:txBody>
          <a:bodyPr wrap="none" rtlCol="0">
            <a:spAutoFit/>
          </a:bodyPr>
          <a:lstStyle/>
          <a:p>
            <a:r>
              <a:rPr lang="sv-SE"/>
              <a:t>N</a:t>
            </a:r>
            <a:r>
              <a:rPr lang="sv-SE" baseline="-25000"/>
              <a:t>2</a:t>
            </a:r>
            <a:r>
              <a:rPr lang="sv-SE"/>
              <a:t>O mars: 0,2 ppm</a:t>
            </a:r>
          </a:p>
          <a:p>
            <a:r>
              <a:rPr lang="sv-SE"/>
              <a:t>N</a:t>
            </a:r>
            <a:r>
              <a:rPr lang="sv-SE" baseline="-25000"/>
              <a:t>2</a:t>
            </a:r>
            <a:r>
              <a:rPr lang="sv-SE"/>
              <a:t>O nov.: 1,2 ppm</a:t>
            </a:r>
          </a:p>
        </p:txBody>
      </p:sp>
      <p:sp>
        <p:nvSpPr>
          <p:cNvPr id="8" name="TextBox 7">
            <a:extLst>
              <a:ext uri="{FF2B5EF4-FFF2-40B4-BE49-F238E27FC236}">
                <a16:creationId xmlns:a16="http://schemas.microsoft.com/office/drawing/2014/main" id="{C18B5C7F-3222-1C67-F7EB-2661E85E89BE}"/>
              </a:ext>
            </a:extLst>
          </p:cNvPr>
          <p:cNvSpPr txBox="1"/>
          <p:nvPr/>
        </p:nvSpPr>
        <p:spPr>
          <a:xfrm>
            <a:off x="3253276" y="3608877"/>
            <a:ext cx="2425600" cy="1231106"/>
          </a:xfrm>
          <a:prstGeom prst="rect">
            <a:avLst/>
          </a:prstGeom>
          <a:noFill/>
        </p:spPr>
        <p:txBody>
          <a:bodyPr wrap="none" rtlCol="0">
            <a:spAutoFit/>
          </a:bodyPr>
          <a:lstStyle/>
          <a:p>
            <a:r>
              <a:rPr lang="sv-SE" sz="2000" b="1"/>
              <a:t>Gasflöden</a:t>
            </a:r>
            <a:endParaRPr lang="sv-SE" b="1"/>
          </a:p>
          <a:p>
            <a:endParaRPr lang="sv-SE"/>
          </a:p>
          <a:p>
            <a:r>
              <a:rPr lang="sv-SE"/>
              <a:t>CO</a:t>
            </a:r>
            <a:r>
              <a:rPr lang="sv-SE" baseline="-25000"/>
              <a:t>2</a:t>
            </a:r>
            <a:r>
              <a:rPr lang="sv-SE"/>
              <a:t> mars: 20 ton/vecka</a:t>
            </a:r>
          </a:p>
          <a:p>
            <a:r>
              <a:rPr lang="sv-SE"/>
              <a:t>CO</a:t>
            </a:r>
            <a:r>
              <a:rPr lang="sv-SE" baseline="-25000"/>
              <a:t>2</a:t>
            </a:r>
            <a:r>
              <a:rPr lang="sv-SE"/>
              <a:t> nov.: 20 ton/vecka</a:t>
            </a:r>
          </a:p>
        </p:txBody>
      </p:sp>
      <p:sp>
        <p:nvSpPr>
          <p:cNvPr id="9" name="TextBox 8">
            <a:extLst>
              <a:ext uri="{FF2B5EF4-FFF2-40B4-BE49-F238E27FC236}">
                <a16:creationId xmlns:a16="http://schemas.microsoft.com/office/drawing/2014/main" id="{EACBFE2C-B1D6-5D64-2123-1A055717CFB8}"/>
              </a:ext>
            </a:extLst>
          </p:cNvPr>
          <p:cNvSpPr txBox="1"/>
          <p:nvPr/>
        </p:nvSpPr>
        <p:spPr>
          <a:xfrm>
            <a:off x="3253276" y="5025778"/>
            <a:ext cx="2439707" cy="646331"/>
          </a:xfrm>
          <a:prstGeom prst="rect">
            <a:avLst/>
          </a:prstGeom>
          <a:noFill/>
        </p:spPr>
        <p:txBody>
          <a:bodyPr wrap="none" rtlCol="0">
            <a:spAutoFit/>
          </a:bodyPr>
          <a:lstStyle/>
          <a:p>
            <a:r>
              <a:rPr lang="sv-SE"/>
              <a:t>CH</a:t>
            </a:r>
            <a:r>
              <a:rPr lang="sv-SE" baseline="-25000"/>
              <a:t>4</a:t>
            </a:r>
            <a:r>
              <a:rPr lang="sv-SE"/>
              <a:t> mars: 200 kg/vecka</a:t>
            </a:r>
          </a:p>
          <a:p>
            <a:r>
              <a:rPr lang="sv-SE"/>
              <a:t>CH</a:t>
            </a:r>
            <a:r>
              <a:rPr lang="sv-SE" baseline="-25000"/>
              <a:t>4</a:t>
            </a:r>
            <a:r>
              <a:rPr lang="sv-SE"/>
              <a:t> nov.: 300 kg/vecka</a:t>
            </a:r>
          </a:p>
        </p:txBody>
      </p:sp>
      <p:sp>
        <p:nvSpPr>
          <p:cNvPr id="10" name="TextBox 9">
            <a:extLst>
              <a:ext uri="{FF2B5EF4-FFF2-40B4-BE49-F238E27FC236}">
                <a16:creationId xmlns:a16="http://schemas.microsoft.com/office/drawing/2014/main" id="{FA2D6C38-63DD-10E4-47B1-6E25DB6A9068}"/>
              </a:ext>
            </a:extLst>
          </p:cNvPr>
          <p:cNvSpPr txBox="1"/>
          <p:nvPr/>
        </p:nvSpPr>
        <p:spPr>
          <a:xfrm>
            <a:off x="3253276" y="5896147"/>
            <a:ext cx="2239331" cy="646331"/>
          </a:xfrm>
          <a:prstGeom prst="rect">
            <a:avLst/>
          </a:prstGeom>
          <a:noFill/>
        </p:spPr>
        <p:txBody>
          <a:bodyPr wrap="none" rtlCol="0">
            <a:spAutoFit/>
          </a:bodyPr>
          <a:lstStyle/>
          <a:p>
            <a:r>
              <a:rPr lang="sv-SE"/>
              <a:t>N</a:t>
            </a:r>
            <a:r>
              <a:rPr lang="sv-SE" baseline="-25000"/>
              <a:t>2</a:t>
            </a:r>
            <a:r>
              <a:rPr lang="sv-SE"/>
              <a:t>O mars: 1 kg/vecka</a:t>
            </a:r>
          </a:p>
          <a:p>
            <a:r>
              <a:rPr lang="sv-SE"/>
              <a:t>N</a:t>
            </a:r>
            <a:r>
              <a:rPr lang="sv-SE" baseline="-25000"/>
              <a:t>2</a:t>
            </a:r>
            <a:r>
              <a:rPr lang="sv-SE"/>
              <a:t>O nov.: 6 kg/vecka</a:t>
            </a:r>
          </a:p>
        </p:txBody>
      </p:sp>
      <p:graphicFrame>
        <p:nvGraphicFramePr>
          <p:cNvPr id="11" name="Chart 10">
            <a:extLst>
              <a:ext uri="{FF2B5EF4-FFF2-40B4-BE49-F238E27FC236}">
                <a16:creationId xmlns:a16="http://schemas.microsoft.com/office/drawing/2014/main" id="{9E1F49C0-8F62-8AB4-EE8E-C6FA1D63F77F}"/>
              </a:ext>
              <a:ext uri="{147F2762-F138-4A5C-976F-8EAC2B608ADB}">
                <a16:predDERef xmlns:a16="http://schemas.microsoft.com/office/drawing/2014/main" pred="{8F65664E-5797-3CEF-3444-593A7DF1E716}"/>
              </a:ext>
            </a:extLst>
          </p:cNvPr>
          <p:cNvGraphicFramePr>
            <a:graphicFrameLocks/>
          </p:cNvGraphicFramePr>
          <p:nvPr>
            <p:extLst>
              <p:ext uri="{D42A27DB-BD31-4B8C-83A1-F6EECF244321}">
                <p14:modId xmlns:p14="http://schemas.microsoft.com/office/powerpoint/2010/main" val="417212078"/>
              </p:ext>
            </p:extLst>
          </p:nvPr>
        </p:nvGraphicFramePr>
        <p:xfrm>
          <a:off x="6317668" y="244548"/>
          <a:ext cx="5472071" cy="223945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11">
            <a:extLst>
              <a:ext uri="{FF2B5EF4-FFF2-40B4-BE49-F238E27FC236}">
                <a16:creationId xmlns:a16="http://schemas.microsoft.com/office/drawing/2014/main" id="{E97159DE-9DB3-0EBF-D11B-6961DD7C78A4}"/>
              </a:ext>
              <a:ext uri="{147F2762-F138-4A5C-976F-8EAC2B608ADB}">
                <a16:predDERef xmlns:a16="http://schemas.microsoft.com/office/drawing/2014/main" pred="{8F65664E-5797-3CEF-3444-593A7DF1E716}"/>
              </a:ext>
            </a:extLst>
          </p:cNvPr>
          <p:cNvGraphicFramePr>
            <a:graphicFrameLocks/>
          </p:cNvGraphicFramePr>
          <p:nvPr>
            <p:extLst>
              <p:ext uri="{D42A27DB-BD31-4B8C-83A1-F6EECF244321}">
                <p14:modId xmlns:p14="http://schemas.microsoft.com/office/powerpoint/2010/main" val="3916187952"/>
              </p:ext>
            </p:extLst>
          </p:nvPr>
        </p:nvGraphicFramePr>
        <p:xfrm>
          <a:off x="6317668" y="2414012"/>
          <a:ext cx="5472071" cy="223945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Chart 12">
            <a:extLst>
              <a:ext uri="{FF2B5EF4-FFF2-40B4-BE49-F238E27FC236}">
                <a16:creationId xmlns:a16="http://schemas.microsoft.com/office/drawing/2014/main" id="{6708085E-5FBD-BC09-57D1-89165CFDA5E1}"/>
              </a:ext>
              <a:ext uri="{147F2762-F138-4A5C-976F-8EAC2B608ADB}">
                <a16:predDERef xmlns:a16="http://schemas.microsoft.com/office/drawing/2014/main" pred="{8F65664E-5797-3CEF-3444-593A7DF1E716}"/>
              </a:ext>
            </a:extLst>
          </p:cNvPr>
          <p:cNvGraphicFramePr>
            <a:graphicFrameLocks/>
          </p:cNvGraphicFramePr>
          <p:nvPr>
            <p:extLst>
              <p:ext uri="{D42A27DB-BD31-4B8C-83A1-F6EECF244321}">
                <p14:modId xmlns:p14="http://schemas.microsoft.com/office/powerpoint/2010/main" val="3140919928"/>
              </p:ext>
            </p:extLst>
          </p:nvPr>
        </p:nvGraphicFramePr>
        <p:xfrm>
          <a:off x="6317667" y="4609872"/>
          <a:ext cx="5528565" cy="223945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7885366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97C901-574C-25BB-2B4E-13F79B6573F9}"/>
            </a:ext>
          </a:extLst>
        </p:cNvPr>
        <p:cNvGrpSpPr/>
        <p:nvPr/>
      </p:nvGrpSpPr>
      <p:grpSpPr>
        <a:xfrm>
          <a:off x="0" y="0"/>
          <a:ext cx="0" cy="0"/>
          <a:chOff x="0" y="0"/>
          <a:chExt cx="0" cy="0"/>
        </a:xfrm>
      </p:grpSpPr>
      <p:sp>
        <p:nvSpPr>
          <p:cNvPr id="3" name="Rubrik 2">
            <a:extLst>
              <a:ext uri="{FF2B5EF4-FFF2-40B4-BE49-F238E27FC236}">
                <a16:creationId xmlns:a16="http://schemas.microsoft.com/office/drawing/2014/main" id="{84B6A4B3-D68D-239F-32EA-E3352DB04BB3}"/>
              </a:ext>
            </a:extLst>
          </p:cNvPr>
          <p:cNvSpPr>
            <a:spLocks noGrp="1"/>
          </p:cNvSpPr>
          <p:nvPr>
            <p:ph type="title"/>
          </p:nvPr>
        </p:nvSpPr>
        <p:spPr/>
        <p:txBody>
          <a:bodyPr/>
          <a:lstStyle/>
          <a:p>
            <a:r>
              <a:rPr lang="sv-SE" dirty="0"/>
              <a:t>En nationell jämförelse</a:t>
            </a:r>
          </a:p>
        </p:txBody>
      </p:sp>
      <p:sp>
        <p:nvSpPr>
          <p:cNvPr id="4" name="Platshållare för innehåll 3">
            <a:extLst>
              <a:ext uri="{FF2B5EF4-FFF2-40B4-BE49-F238E27FC236}">
                <a16:creationId xmlns:a16="http://schemas.microsoft.com/office/drawing/2014/main" id="{3BCA5A5D-CCE1-5071-9417-32DCD0CF5289}"/>
              </a:ext>
            </a:extLst>
          </p:cNvPr>
          <p:cNvSpPr>
            <a:spLocks noGrp="1"/>
          </p:cNvSpPr>
          <p:nvPr>
            <p:ph idx="1"/>
          </p:nvPr>
        </p:nvSpPr>
        <p:spPr/>
        <p:txBody>
          <a:bodyPr/>
          <a:lstStyle/>
          <a:p>
            <a:r>
              <a:rPr lang="sv-SE" dirty="0"/>
              <a:t>0,25 miljoner ton avfall lagras i Sverige (per säsong)</a:t>
            </a:r>
          </a:p>
          <a:p>
            <a:r>
              <a:rPr lang="sv-SE" dirty="0"/>
              <a:t>Antaganden:</a:t>
            </a:r>
          </a:p>
          <a:p>
            <a:pPr lvl="1"/>
            <a:r>
              <a:rPr lang="sv-SE" sz="2000" dirty="0"/>
              <a:t>Endast balat avfall (stämmer inte)</a:t>
            </a:r>
          </a:p>
          <a:p>
            <a:pPr lvl="1"/>
            <a:r>
              <a:rPr lang="sv-SE" sz="2000" dirty="0"/>
              <a:t>Lagras i snitt 26 veckor</a:t>
            </a:r>
          </a:p>
          <a:p>
            <a:r>
              <a:rPr lang="sv-SE" dirty="0"/>
              <a:t>Totala utsläpp: ca 3 000 ton CO</a:t>
            </a:r>
            <a:r>
              <a:rPr lang="sv-SE" baseline="-25000" dirty="0"/>
              <a:t>2</a:t>
            </a:r>
            <a:r>
              <a:rPr lang="sv-SE" dirty="0"/>
              <a:t>e (per säsong)</a:t>
            </a:r>
          </a:p>
          <a:p>
            <a:endParaRPr lang="sv-SE" dirty="0"/>
          </a:p>
          <a:p>
            <a:endParaRPr lang="sv-SE" dirty="0"/>
          </a:p>
        </p:txBody>
      </p:sp>
      <p:sp>
        <p:nvSpPr>
          <p:cNvPr id="7" name="Rectangle 6">
            <a:extLst>
              <a:ext uri="{FF2B5EF4-FFF2-40B4-BE49-F238E27FC236}">
                <a16:creationId xmlns:a16="http://schemas.microsoft.com/office/drawing/2014/main" id="{7153EBBC-3749-908C-86BA-273F5E96BBE1}"/>
              </a:ext>
            </a:extLst>
          </p:cNvPr>
          <p:cNvSpPr/>
          <p:nvPr/>
        </p:nvSpPr>
        <p:spPr>
          <a:xfrm>
            <a:off x="5509547" y="2241913"/>
            <a:ext cx="6211229" cy="2725776"/>
          </a:xfrm>
          <a:prstGeom prst="rect">
            <a:avLst/>
          </a:prstGeom>
          <a:solidFill>
            <a:schemeClr val="accent2">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9" name="TextBox 8">
            <a:extLst>
              <a:ext uri="{FF2B5EF4-FFF2-40B4-BE49-F238E27FC236}">
                <a16:creationId xmlns:a16="http://schemas.microsoft.com/office/drawing/2014/main" id="{BFEAED8B-5ACC-ED60-D8DD-AF2D649F2EA1}"/>
              </a:ext>
            </a:extLst>
          </p:cNvPr>
          <p:cNvSpPr txBox="1"/>
          <p:nvPr/>
        </p:nvSpPr>
        <p:spPr>
          <a:xfrm>
            <a:off x="5737661" y="2528991"/>
            <a:ext cx="5816913" cy="2031325"/>
          </a:xfrm>
          <a:prstGeom prst="rect">
            <a:avLst/>
          </a:prstGeom>
          <a:noFill/>
        </p:spPr>
        <p:txBody>
          <a:bodyPr wrap="none" rtlCol="0">
            <a:spAutoFit/>
          </a:bodyPr>
          <a:lstStyle/>
          <a:p>
            <a:r>
              <a:rPr lang="sv-SE" b="1" dirty="0"/>
              <a:t>Andra avfallsrelaterade klimatpåverkande emissioner</a:t>
            </a:r>
          </a:p>
          <a:p>
            <a:endParaRPr lang="sv-SE" dirty="0"/>
          </a:p>
          <a:p>
            <a:r>
              <a:rPr lang="sv-SE" dirty="0"/>
              <a:t>Avfallsförbränning: 		3 miljoner ton CO</a:t>
            </a:r>
            <a:r>
              <a:rPr lang="sv-SE" baseline="-25000" dirty="0"/>
              <a:t>2</a:t>
            </a:r>
            <a:r>
              <a:rPr lang="sv-SE" dirty="0"/>
              <a:t>e</a:t>
            </a:r>
          </a:p>
          <a:p>
            <a:r>
              <a:rPr lang="sv-SE" dirty="0"/>
              <a:t>Deponering: 			400 000 ton CO</a:t>
            </a:r>
            <a:r>
              <a:rPr lang="sv-SE" baseline="-25000" dirty="0"/>
              <a:t>2</a:t>
            </a:r>
            <a:r>
              <a:rPr lang="sv-SE" dirty="0"/>
              <a:t>e</a:t>
            </a:r>
          </a:p>
          <a:p>
            <a:r>
              <a:rPr lang="sv-SE" dirty="0"/>
              <a:t>Avloppsvatten: 			380 000 ton CO</a:t>
            </a:r>
            <a:r>
              <a:rPr lang="sv-SE" baseline="-25000" dirty="0"/>
              <a:t>2</a:t>
            </a:r>
            <a:r>
              <a:rPr lang="sv-SE" dirty="0"/>
              <a:t>e</a:t>
            </a:r>
          </a:p>
          <a:p>
            <a:r>
              <a:rPr lang="sv-SE" dirty="0"/>
              <a:t>Krematorier och FA-förbränning: 	110 000 ton CO</a:t>
            </a:r>
            <a:r>
              <a:rPr lang="sv-SE" baseline="-25000" dirty="0"/>
              <a:t>2</a:t>
            </a:r>
            <a:r>
              <a:rPr lang="sv-SE" dirty="0"/>
              <a:t>e</a:t>
            </a:r>
          </a:p>
          <a:p>
            <a:r>
              <a:rPr lang="sv-SE" dirty="0"/>
              <a:t>Biologisk behandling: 		100 000 ton CO</a:t>
            </a:r>
            <a:r>
              <a:rPr lang="sv-SE" baseline="-25000" dirty="0"/>
              <a:t>2</a:t>
            </a:r>
            <a:r>
              <a:rPr lang="sv-SE" dirty="0"/>
              <a:t>e</a:t>
            </a:r>
          </a:p>
        </p:txBody>
      </p:sp>
    </p:spTree>
    <p:extLst>
      <p:ext uri="{BB962C8B-B14F-4D97-AF65-F5344CB8AC3E}">
        <p14:creationId xmlns:p14="http://schemas.microsoft.com/office/powerpoint/2010/main" val="243233950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D1F366-72F4-8FF6-91CB-C11EA2DD92EF}"/>
            </a:ext>
          </a:extLst>
        </p:cNvPr>
        <p:cNvGrpSpPr/>
        <p:nvPr/>
      </p:nvGrpSpPr>
      <p:grpSpPr>
        <a:xfrm>
          <a:off x="0" y="0"/>
          <a:ext cx="0" cy="0"/>
          <a:chOff x="0" y="0"/>
          <a:chExt cx="0" cy="0"/>
        </a:xfrm>
      </p:grpSpPr>
      <p:sp>
        <p:nvSpPr>
          <p:cNvPr id="3" name="Rubrik 2">
            <a:extLst>
              <a:ext uri="{FF2B5EF4-FFF2-40B4-BE49-F238E27FC236}">
                <a16:creationId xmlns:a16="http://schemas.microsoft.com/office/drawing/2014/main" id="{878A951E-141D-1285-4478-99A931308522}"/>
              </a:ext>
            </a:extLst>
          </p:cNvPr>
          <p:cNvSpPr>
            <a:spLocks noGrp="1"/>
          </p:cNvSpPr>
          <p:nvPr>
            <p:ph type="title"/>
          </p:nvPr>
        </p:nvSpPr>
        <p:spPr/>
        <p:txBody>
          <a:bodyPr/>
          <a:lstStyle/>
          <a:p>
            <a:r>
              <a:rPr lang="sv-SE" dirty="0"/>
              <a:t>Insikter &amp; slutsatser</a:t>
            </a:r>
          </a:p>
        </p:txBody>
      </p:sp>
      <p:sp>
        <p:nvSpPr>
          <p:cNvPr id="4" name="Platshållare för innehåll 3">
            <a:extLst>
              <a:ext uri="{FF2B5EF4-FFF2-40B4-BE49-F238E27FC236}">
                <a16:creationId xmlns:a16="http://schemas.microsoft.com/office/drawing/2014/main" id="{108B165C-683B-9D42-4744-644FA7CD0388}"/>
              </a:ext>
            </a:extLst>
          </p:cNvPr>
          <p:cNvSpPr>
            <a:spLocks noGrp="1"/>
          </p:cNvSpPr>
          <p:nvPr>
            <p:ph idx="1"/>
          </p:nvPr>
        </p:nvSpPr>
        <p:spPr>
          <a:xfrm>
            <a:off x="838200" y="2148960"/>
            <a:ext cx="10191750" cy="4358166"/>
          </a:xfrm>
        </p:spPr>
        <p:txBody>
          <a:bodyPr/>
          <a:lstStyle/>
          <a:p>
            <a:r>
              <a:rPr lang="sv-SE" dirty="0"/>
              <a:t>Lagring i balar ger små utsläpp av växthusgaser</a:t>
            </a:r>
          </a:p>
          <a:p>
            <a:r>
              <a:rPr lang="sv-SE" dirty="0"/>
              <a:t>Löslagring orsakar mer utsläpp, men oklart hur mycket mer</a:t>
            </a:r>
          </a:p>
          <a:p>
            <a:r>
              <a:rPr lang="sv-SE" dirty="0"/>
              <a:t>Flera faktorer påverkar:</a:t>
            </a:r>
          </a:p>
          <a:p>
            <a:pPr lvl="1"/>
            <a:r>
              <a:rPr lang="sv-SE" sz="2000" dirty="0"/>
              <a:t>Tillgång till lättnedbrytbart material (t.ex. matrester)</a:t>
            </a:r>
          </a:p>
          <a:p>
            <a:pPr lvl="1"/>
            <a:r>
              <a:rPr lang="sv-SE" sz="2000" dirty="0"/>
              <a:t>Fukthalt</a:t>
            </a:r>
          </a:p>
          <a:p>
            <a:pPr lvl="1"/>
            <a:r>
              <a:rPr lang="sv-SE" sz="2000" dirty="0"/>
              <a:t>Och en hel del annat</a:t>
            </a:r>
          </a:p>
          <a:p>
            <a:r>
              <a:rPr lang="sv-SE" dirty="0"/>
              <a:t>Inga tecken på att äldsta avfallet måste förbrännas först. Mest lustgas och metan verkar bildas i början av nedbrytningsprocessen.</a:t>
            </a:r>
          </a:p>
          <a:p>
            <a:r>
              <a:rPr lang="sv-SE" dirty="0"/>
              <a:t>Låga utsläppsmängder motiverar inte byggnation av avancerade anläggningar för gas-insamling från avfallslager.</a:t>
            </a:r>
          </a:p>
        </p:txBody>
      </p:sp>
    </p:spTree>
    <p:extLst>
      <p:ext uri="{BB962C8B-B14F-4D97-AF65-F5344CB8AC3E}">
        <p14:creationId xmlns:p14="http://schemas.microsoft.com/office/powerpoint/2010/main" val="3587299209"/>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2CD245-8D32-9092-8A8F-D5E8916874E3}"/>
              </a:ext>
            </a:extLst>
          </p:cNvPr>
          <p:cNvSpPr>
            <a:spLocks noGrp="1"/>
          </p:cNvSpPr>
          <p:nvPr>
            <p:ph type="title"/>
          </p:nvPr>
        </p:nvSpPr>
        <p:spPr>
          <a:xfrm>
            <a:off x="838800" y="738076"/>
            <a:ext cx="7771800" cy="848360"/>
          </a:xfrm>
        </p:spPr>
        <p:txBody>
          <a:bodyPr/>
          <a:lstStyle/>
          <a:p>
            <a:r>
              <a:rPr lang="sv-SE" dirty="0"/>
              <a:t>Rekommendationer</a:t>
            </a:r>
          </a:p>
        </p:txBody>
      </p:sp>
      <p:sp>
        <p:nvSpPr>
          <p:cNvPr id="3" name="Content Placeholder 2">
            <a:extLst>
              <a:ext uri="{FF2B5EF4-FFF2-40B4-BE49-F238E27FC236}">
                <a16:creationId xmlns:a16="http://schemas.microsoft.com/office/drawing/2014/main" id="{BDF4349C-6265-836D-72B5-9F48381B4A8E}"/>
              </a:ext>
            </a:extLst>
          </p:cNvPr>
          <p:cNvSpPr>
            <a:spLocks noGrp="1"/>
          </p:cNvSpPr>
          <p:nvPr>
            <p:ph idx="1"/>
          </p:nvPr>
        </p:nvSpPr>
        <p:spPr>
          <a:xfrm>
            <a:off x="838200" y="1851241"/>
            <a:ext cx="10191750" cy="4283738"/>
          </a:xfrm>
        </p:spPr>
        <p:txBody>
          <a:bodyPr/>
          <a:lstStyle/>
          <a:p>
            <a:pPr marL="457200" indent="-457200">
              <a:buFont typeface="+mj-lt"/>
              <a:buAutoNum type="arabicParenR"/>
            </a:pPr>
            <a:r>
              <a:rPr lang="sv-SE" b="1" dirty="0"/>
              <a:t>Undvik att avfallet blir fuktigt</a:t>
            </a:r>
          </a:p>
          <a:p>
            <a:pPr lvl="1"/>
            <a:r>
              <a:rPr lang="sv-SE" sz="2000" dirty="0"/>
              <a:t>Håll emballageplast intakt</a:t>
            </a:r>
          </a:p>
          <a:p>
            <a:pPr lvl="1"/>
            <a:r>
              <a:rPr lang="sv-SE" sz="2000" dirty="0"/>
              <a:t>Placera under tak, t ex vid tillfälliga löslager innan balning/förbränning</a:t>
            </a:r>
          </a:p>
          <a:p>
            <a:pPr lvl="1"/>
            <a:r>
              <a:rPr lang="sv-SE" sz="2000" dirty="0"/>
              <a:t>Placera </a:t>
            </a:r>
            <a:r>
              <a:rPr lang="sv-SE" sz="2000" dirty="0" err="1"/>
              <a:t>ev</a:t>
            </a:r>
            <a:r>
              <a:rPr lang="sv-SE" sz="2000" dirty="0"/>
              <a:t> löslager på yta med avrinningsmöjlighet </a:t>
            </a:r>
            <a:br>
              <a:rPr lang="sv-SE" sz="2000" dirty="0"/>
            </a:br>
            <a:br>
              <a:rPr lang="sv-SE" sz="2000" dirty="0"/>
            </a:br>
            <a:br>
              <a:rPr lang="sv-SE" sz="2000" dirty="0"/>
            </a:br>
            <a:endParaRPr lang="sv-SE" sz="2000" dirty="0"/>
          </a:p>
          <a:p>
            <a:pPr marL="457200" indent="-457200">
              <a:buFont typeface="+mj-lt"/>
              <a:buAutoNum type="arabicParenR"/>
            </a:pPr>
            <a:r>
              <a:rPr lang="sv-SE" b="1" dirty="0"/>
              <a:t>Minimera lättnedbrytbart avfall</a:t>
            </a:r>
          </a:p>
          <a:p>
            <a:pPr lvl="1"/>
            <a:r>
              <a:rPr lang="sv-SE" sz="2000" dirty="0"/>
              <a:t>Prioritera verksamhetsavfall före kommunalt restavfall</a:t>
            </a:r>
          </a:p>
          <a:p>
            <a:pPr lvl="1"/>
            <a:r>
              <a:rPr lang="sv-SE" sz="2000" dirty="0"/>
              <a:t>Kontrollera avfallets sammansättning, prioritera därefter</a:t>
            </a:r>
          </a:p>
          <a:p>
            <a:pPr lvl="1"/>
            <a:r>
              <a:rPr lang="sv-SE" sz="2000" dirty="0"/>
              <a:t>Kontrollera även importerat avfall</a:t>
            </a:r>
            <a:br>
              <a:rPr lang="sv-SE" sz="2000" dirty="0"/>
            </a:br>
            <a:endParaRPr lang="sv-SE" sz="2000" dirty="0"/>
          </a:p>
          <a:p>
            <a:pPr marL="457200" indent="-457200">
              <a:buFont typeface="+mj-lt"/>
              <a:buAutoNum type="arabicParenR"/>
            </a:pPr>
            <a:r>
              <a:rPr lang="sv-SE" b="1" dirty="0"/>
              <a:t>Undvik löst lagrat avfall, om möjligt</a:t>
            </a:r>
          </a:p>
          <a:p>
            <a:pPr lvl="1"/>
            <a:r>
              <a:rPr lang="sv-SE" sz="2000" dirty="0"/>
              <a:t>Lagra löst endast kortare perioder</a:t>
            </a:r>
          </a:p>
        </p:txBody>
      </p:sp>
    </p:spTree>
    <p:extLst>
      <p:ext uri="{BB962C8B-B14F-4D97-AF65-F5344CB8AC3E}">
        <p14:creationId xmlns:p14="http://schemas.microsoft.com/office/powerpoint/2010/main" val="145651612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latshållare för text 11">
            <a:extLst>
              <a:ext uri="{FF2B5EF4-FFF2-40B4-BE49-F238E27FC236}">
                <a16:creationId xmlns:a16="http://schemas.microsoft.com/office/drawing/2014/main" id="{9D9FF4A8-E453-72D9-D3F7-96439B064CDE}"/>
              </a:ext>
            </a:extLst>
          </p:cNvPr>
          <p:cNvSpPr>
            <a:spLocks noGrp="1"/>
          </p:cNvSpPr>
          <p:nvPr>
            <p:ph type="body" sz="quarter" idx="13"/>
          </p:nvPr>
        </p:nvSpPr>
        <p:spPr>
          <a:xfrm>
            <a:off x="865973" y="5830963"/>
            <a:ext cx="6381829" cy="523950"/>
          </a:xfrm>
        </p:spPr>
        <p:txBody>
          <a:bodyPr/>
          <a:lstStyle/>
          <a:p>
            <a:r>
              <a:rPr lang="sv-SE" sz="1800" dirty="0"/>
              <a:t>Carolina Tufvesson</a:t>
            </a:r>
          </a:p>
        </p:txBody>
      </p:sp>
      <p:sp>
        <p:nvSpPr>
          <p:cNvPr id="13" name="Platshållare för text 12">
            <a:extLst>
              <a:ext uri="{FF2B5EF4-FFF2-40B4-BE49-F238E27FC236}">
                <a16:creationId xmlns:a16="http://schemas.microsoft.com/office/drawing/2014/main" id="{A75ABD0B-8D55-216A-DF3D-5D3367F1214B}"/>
              </a:ext>
            </a:extLst>
          </p:cNvPr>
          <p:cNvSpPr>
            <a:spLocks noGrp="1"/>
          </p:cNvSpPr>
          <p:nvPr>
            <p:ph type="body" sz="quarter" idx="14"/>
          </p:nvPr>
        </p:nvSpPr>
        <p:spPr/>
        <p:txBody>
          <a:bodyPr/>
          <a:lstStyle/>
          <a:p>
            <a:r>
              <a:rPr lang="sv-SE" dirty="0" err="1"/>
              <a:t>c</a:t>
            </a:r>
            <a:r>
              <a:rPr lang="sv-SE" sz="1800" dirty="0" err="1"/>
              <a:t>arolina.tufvesson@avfallsverige.se</a:t>
            </a:r>
            <a:endParaRPr lang="sv-SE" sz="1800" dirty="0"/>
          </a:p>
        </p:txBody>
      </p:sp>
      <p:sp>
        <p:nvSpPr>
          <p:cNvPr id="17" name="textruta 16">
            <a:extLst>
              <a:ext uri="{FF2B5EF4-FFF2-40B4-BE49-F238E27FC236}">
                <a16:creationId xmlns:a16="http://schemas.microsoft.com/office/drawing/2014/main" id="{B7CFEDF2-4B56-C5D6-C0B2-1BC38FF30706}"/>
              </a:ext>
            </a:extLst>
          </p:cNvPr>
          <p:cNvSpPr txBox="1"/>
          <p:nvPr/>
        </p:nvSpPr>
        <p:spPr>
          <a:xfrm rot="16200000">
            <a:off x="-2153166" y="3244334"/>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18" name="textruta 17">
            <a:extLst>
              <a:ext uri="{FF2B5EF4-FFF2-40B4-BE49-F238E27FC236}">
                <a16:creationId xmlns:a16="http://schemas.microsoft.com/office/drawing/2014/main" id="{4B38ECDA-8E8C-F8AC-648F-44B4900765AF}"/>
              </a:ext>
            </a:extLst>
          </p:cNvPr>
          <p:cNvSpPr txBox="1"/>
          <p:nvPr/>
        </p:nvSpPr>
        <p:spPr>
          <a:xfrm>
            <a:off x="4222750" y="-489466"/>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19" name="textruta 18">
            <a:extLst>
              <a:ext uri="{FF2B5EF4-FFF2-40B4-BE49-F238E27FC236}">
                <a16:creationId xmlns:a16="http://schemas.microsoft.com/office/drawing/2014/main" id="{71239408-F6AA-2E0A-A81B-AFA34877F177}"/>
              </a:ext>
            </a:extLst>
          </p:cNvPr>
          <p:cNvSpPr txBox="1"/>
          <p:nvPr/>
        </p:nvSpPr>
        <p:spPr>
          <a:xfrm rot="5400000">
            <a:off x="10587474" y="3244334"/>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20" name="textruta 19">
            <a:extLst>
              <a:ext uri="{FF2B5EF4-FFF2-40B4-BE49-F238E27FC236}">
                <a16:creationId xmlns:a16="http://schemas.microsoft.com/office/drawing/2014/main" id="{5AA2FD36-E62A-8C4F-EE0D-76831CFC057C}"/>
              </a:ext>
            </a:extLst>
          </p:cNvPr>
          <p:cNvSpPr txBox="1"/>
          <p:nvPr/>
        </p:nvSpPr>
        <p:spPr>
          <a:xfrm>
            <a:off x="4222750" y="6908800"/>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pic>
        <p:nvPicPr>
          <p:cNvPr id="4" name="Platshållare för bild 3">
            <a:extLst>
              <a:ext uri="{FF2B5EF4-FFF2-40B4-BE49-F238E27FC236}">
                <a16:creationId xmlns:a16="http://schemas.microsoft.com/office/drawing/2014/main" id="{61A9C36C-7499-1D0B-19F8-BD8D36CEA40B}"/>
              </a:ext>
            </a:extLst>
          </p:cNvPr>
          <p:cNvPicPr>
            <a:picLocks noGrp="1" noChangeAspect="1"/>
          </p:cNvPicPr>
          <p:nvPr>
            <p:ph type="pic" sz="quarter" idx="15"/>
          </p:nvPr>
        </p:nvPicPr>
        <p:blipFill>
          <a:blip r:embed="rId2"/>
          <a:srcRect t="30" b="30"/>
          <a:stretch>
            <a:fillRect/>
          </a:stretch>
        </p:blipFill>
        <p:spPr>
          <a:prstGeom prst="roundRect">
            <a:avLst>
              <a:gd name="adj" fmla="val 6256"/>
            </a:avLst>
          </a:prstGeom>
        </p:spPr>
      </p:pic>
    </p:spTree>
    <p:extLst>
      <p:ext uri="{BB962C8B-B14F-4D97-AF65-F5344CB8AC3E}">
        <p14:creationId xmlns:p14="http://schemas.microsoft.com/office/powerpoint/2010/main" val="2279042616"/>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4436935B-A31B-C164-5877-A436479DA6ED}"/>
              </a:ext>
            </a:extLst>
          </p:cNvPr>
          <p:cNvSpPr>
            <a:spLocks noGrp="1"/>
          </p:cNvSpPr>
          <p:nvPr>
            <p:ph type="body" sz="quarter" idx="14"/>
          </p:nvPr>
        </p:nvSpPr>
        <p:spPr/>
        <p:txBody>
          <a:bodyPr/>
          <a:lstStyle/>
          <a:p>
            <a:endParaRPr lang="sv-SE"/>
          </a:p>
        </p:txBody>
      </p:sp>
      <p:sp>
        <p:nvSpPr>
          <p:cNvPr id="6" name="Platshållare för text 5">
            <a:extLst>
              <a:ext uri="{FF2B5EF4-FFF2-40B4-BE49-F238E27FC236}">
                <a16:creationId xmlns:a16="http://schemas.microsoft.com/office/drawing/2014/main" id="{405B3ACB-FA04-76F9-2842-83D59FDD6A29}"/>
              </a:ext>
            </a:extLst>
          </p:cNvPr>
          <p:cNvSpPr>
            <a:spLocks noGrp="1"/>
          </p:cNvSpPr>
          <p:nvPr>
            <p:ph type="body" sz="quarter" idx="15"/>
          </p:nvPr>
        </p:nvSpPr>
        <p:spPr/>
        <p:txBody>
          <a:bodyPr/>
          <a:lstStyle/>
          <a:p>
            <a:endParaRPr lang="sv-SE"/>
          </a:p>
        </p:txBody>
      </p:sp>
    </p:spTree>
    <p:extLst>
      <p:ext uri="{BB962C8B-B14F-4D97-AF65-F5344CB8AC3E}">
        <p14:creationId xmlns:p14="http://schemas.microsoft.com/office/powerpoint/2010/main" val="3048577616"/>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5C4EF5EE-9B13-08C8-0380-565D817C341A}"/>
              </a:ext>
            </a:extLst>
          </p:cNvPr>
          <p:cNvSpPr>
            <a:spLocks noGrp="1"/>
          </p:cNvSpPr>
          <p:nvPr>
            <p:ph type="title"/>
          </p:nvPr>
        </p:nvSpPr>
        <p:spPr>
          <a:xfrm>
            <a:off x="2560948" y="1393923"/>
            <a:ext cx="7070104" cy="4070154"/>
          </a:xfrm>
        </p:spPr>
        <p:txBody>
          <a:bodyPr/>
          <a:lstStyle/>
          <a:p>
            <a:pPr>
              <a:lnSpc>
                <a:spcPct val="100000"/>
              </a:lnSpc>
            </a:pPr>
            <a:r>
              <a:rPr lang="sv-SE" sz="3200" dirty="0"/>
              <a:t>Avfall Sveriges</a:t>
            </a:r>
            <a:br>
              <a:rPr lang="sv-SE" sz="3200" dirty="0"/>
            </a:br>
            <a:r>
              <a:rPr lang="sv-SE" sz="3200" dirty="0"/>
              <a:t>utvecklingssatsningar</a:t>
            </a:r>
            <a:br>
              <a:rPr lang="sv-SE" sz="3200" dirty="0"/>
            </a:br>
            <a:br>
              <a:rPr lang="sv-SE" sz="1600" dirty="0"/>
            </a:br>
            <a:r>
              <a:rPr lang="sv-SE" sz="1600" b="0" dirty="0"/>
              <a:t>Syftet med Avfall Sveriges utvecklingssatsning är att genom </a:t>
            </a:r>
            <a:r>
              <a:rPr lang="sv-SE" sz="1600" dirty="0"/>
              <a:t>samordnade</a:t>
            </a:r>
            <a:r>
              <a:rPr lang="sv-SE" sz="1600" b="0" dirty="0"/>
              <a:t> insatser </a:t>
            </a:r>
            <a:r>
              <a:rPr lang="sv-SE" sz="1600" dirty="0"/>
              <a:t>främja</a:t>
            </a:r>
            <a:r>
              <a:rPr lang="sv-SE" sz="1600" b="0" dirty="0"/>
              <a:t> </a:t>
            </a:r>
            <a:r>
              <a:rPr lang="sv-SE" sz="1600" dirty="0"/>
              <a:t>medlemmarnas</a:t>
            </a:r>
            <a:r>
              <a:rPr lang="sv-SE" sz="1600" b="0" dirty="0"/>
              <a:t> verksamhetsutveckling för en </a:t>
            </a:r>
            <a:r>
              <a:rPr lang="sv-SE" sz="1600" dirty="0"/>
              <a:t>avfallshantering</a:t>
            </a:r>
            <a:r>
              <a:rPr lang="sv-SE" sz="1600" b="0" dirty="0"/>
              <a:t> som är miljöriktig och hållbar utifrån ett samhällsansvar. </a:t>
            </a:r>
            <a:br>
              <a:rPr lang="sv-SE" sz="1600" b="0" dirty="0"/>
            </a:br>
            <a:br>
              <a:rPr lang="sv-SE" sz="1600" b="0" dirty="0"/>
            </a:br>
            <a:r>
              <a:rPr lang="sv-SE" sz="1600" b="0" dirty="0"/>
              <a:t>Utvecklingssatsningens inriktning utgår från medlemmarnas behov, är starkt medlemsförankrad, framförallt genom arbetsgrupperna, och har sin grund i Avfall Sveriges vision </a:t>
            </a:r>
            <a:r>
              <a:rPr lang="sv-SE" sz="1600" i="1" dirty="0"/>
              <a:t>”En framtid utan avfall”. </a:t>
            </a:r>
            <a:br>
              <a:rPr lang="sv-SE" sz="1600" b="0" dirty="0"/>
            </a:br>
            <a:br>
              <a:rPr lang="sv-SE" sz="1600" b="0" dirty="0"/>
            </a:br>
            <a:r>
              <a:rPr lang="sv-SE" sz="1600" dirty="0"/>
              <a:t>Särskilda satsningar</a:t>
            </a:r>
            <a:br>
              <a:rPr lang="sv-SE" sz="1600" b="0" dirty="0"/>
            </a:br>
            <a:r>
              <a:rPr lang="sv-SE" sz="1600" b="0" dirty="0"/>
              <a:t>Arbetsgrupperna för energiåtervinning, biologisk återvinning och avfallsanläggningar har egna utvecklingssatsningar som de själva bekostar och beslutar om. </a:t>
            </a:r>
          </a:p>
        </p:txBody>
      </p:sp>
      <p:sp>
        <p:nvSpPr>
          <p:cNvPr id="3" name="textruta 2">
            <a:extLst>
              <a:ext uri="{FF2B5EF4-FFF2-40B4-BE49-F238E27FC236}">
                <a16:creationId xmlns:a16="http://schemas.microsoft.com/office/drawing/2014/main" id="{EF185A14-E308-2945-0CF9-ADA2C5B8A3C0}"/>
              </a:ext>
            </a:extLst>
          </p:cNvPr>
          <p:cNvSpPr txBox="1"/>
          <p:nvPr/>
        </p:nvSpPr>
        <p:spPr>
          <a:xfrm rot="16200000">
            <a:off x="-2149356" y="3244334"/>
            <a:ext cx="3746500" cy="369332"/>
          </a:xfrm>
          <a:prstGeom prst="rect">
            <a:avLst/>
          </a:prstGeom>
          <a:noFill/>
        </p:spPr>
        <p:txBody>
          <a:bodyPr wrap="square" rtlCol="0">
            <a:spAutoFit/>
          </a:bodyPr>
          <a:lstStyle/>
          <a:p>
            <a:pPr algn="ctr"/>
            <a:r>
              <a:rPr lang="sv-SE" dirty="0">
                <a:solidFill>
                  <a:schemeClr val="tx1">
                    <a:lumMod val="10000"/>
                  </a:schemeClr>
                </a:solidFill>
                <a:latin typeface="Arial" panose="020B0604020202020204" pitchFamily="34" charset="0"/>
                <a:cs typeface="Arial" panose="020B0604020202020204" pitchFamily="34" charset="0"/>
              </a:rPr>
              <a:t>Rör ej. Ska alltid vara med.</a:t>
            </a:r>
          </a:p>
        </p:txBody>
      </p:sp>
      <p:sp>
        <p:nvSpPr>
          <p:cNvPr id="4" name="textruta 3">
            <a:extLst>
              <a:ext uri="{FF2B5EF4-FFF2-40B4-BE49-F238E27FC236}">
                <a16:creationId xmlns:a16="http://schemas.microsoft.com/office/drawing/2014/main" id="{C1110BE8-771C-E313-A172-9A60A4749677}"/>
              </a:ext>
            </a:extLst>
          </p:cNvPr>
          <p:cNvSpPr txBox="1"/>
          <p:nvPr/>
        </p:nvSpPr>
        <p:spPr>
          <a:xfrm rot="5400000">
            <a:off x="10594855" y="3244333"/>
            <a:ext cx="3746500" cy="369332"/>
          </a:xfrm>
          <a:prstGeom prst="rect">
            <a:avLst/>
          </a:prstGeom>
          <a:noFill/>
        </p:spPr>
        <p:txBody>
          <a:bodyPr wrap="square" rtlCol="0">
            <a:spAutoFit/>
          </a:bodyPr>
          <a:lstStyle/>
          <a:p>
            <a:pPr algn="ctr"/>
            <a:r>
              <a:rPr lang="sv-SE" dirty="0">
                <a:solidFill>
                  <a:schemeClr val="tx1">
                    <a:lumMod val="10000"/>
                  </a:schemeClr>
                </a:solidFill>
                <a:latin typeface="Arial" panose="020B0604020202020204" pitchFamily="34" charset="0"/>
                <a:cs typeface="Arial" panose="020B0604020202020204" pitchFamily="34" charset="0"/>
              </a:rPr>
              <a:t>Rör ej. Ska alltid vara med.</a:t>
            </a:r>
          </a:p>
        </p:txBody>
      </p:sp>
      <p:sp>
        <p:nvSpPr>
          <p:cNvPr id="5" name="textruta 4">
            <a:extLst>
              <a:ext uri="{FF2B5EF4-FFF2-40B4-BE49-F238E27FC236}">
                <a16:creationId xmlns:a16="http://schemas.microsoft.com/office/drawing/2014/main" id="{C744A4EA-900A-484B-480F-F516B1FC0D4A}"/>
              </a:ext>
            </a:extLst>
          </p:cNvPr>
          <p:cNvSpPr txBox="1"/>
          <p:nvPr/>
        </p:nvSpPr>
        <p:spPr>
          <a:xfrm>
            <a:off x="4222750" y="-369332"/>
            <a:ext cx="3746500" cy="369332"/>
          </a:xfrm>
          <a:prstGeom prst="rect">
            <a:avLst/>
          </a:prstGeom>
          <a:noFill/>
        </p:spPr>
        <p:txBody>
          <a:bodyPr wrap="square" rtlCol="0">
            <a:spAutoFit/>
          </a:bodyPr>
          <a:lstStyle/>
          <a:p>
            <a:pPr algn="ctr"/>
            <a:r>
              <a:rPr lang="sv-SE" dirty="0">
                <a:solidFill>
                  <a:schemeClr val="tx1">
                    <a:lumMod val="10000"/>
                  </a:schemeClr>
                </a:solidFill>
                <a:latin typeface="Arial" panose="020B0604020202020204" pitchFamily="34" charset="0"/>
                <a:cs typeface="Arial" panose="020B0604020202020204" pitchFamily="34" charset="0"/>
              </a:rPr>
              <a:t>Rör ej. Ska alltid vara med.</a:t>
            </a:r>
          </a:p>
        </p:txBody>
      </p:sp>
      <p:sp>
        <p:nvSpPr>
          <p:cNvPr id="6" name="textruta 5">
            <a:extLst>
              <a:ext uri="{FF2B5EF4-FFF2-40B4-BE49-F238E27FC236}">
                <a16:creationId xmlns:a16="http://schemas.microsoft.com/office/drawing/2014/main" id="{AA97F65B-AF95-963D-4AEB-1BEF3F637D88}"/>
              </a:ext>
            </a:extLst>
          </p:cNvPr>
          <p:cNvSpPr txBox="1"/>
          <p:nvPr/>
        </p:nvSpPr>
        <p:spPr>
          <a:xfrm>
            <a:off x="4222750" y="6907014"/>
            <a:ext cx="3746500" cy="369332"/>
          </a:xfrm>
          <a:prstGeom prst="rect">
            <a:avLst/>
          </a:prstGeom>
          <a:noFill/>
        </p:spPr>
        <p:txBody>
          <a:bodyPr wrap="square" rtlCol="0">
            <a:spAutoFit/>
          </a:bodyPr>
          <a:lstStyle/>
          <a:p>
            <a:pPr algn="ctr"/>
            <a:r>
              <a:rPr lang="sv-SE" dirty="0">
                <a:solidFill>
                  <a:schemeClr val="tx1">
                    <a:lumMod val="10000"/>
                  </a:schemeClr>
                </a:solidFill>
                <a:latin typeface="Arial" panose="020B0604020202020204" pitchFamily="34" charset="0"/>
                <a:cs typeface="Arial" panose="020B0604020202020204" pitchFamily="34" charset="0"/>
              </a:rPr>
              <a:t>Rör ej. Ska alltid vara med.</a:t>
            </a:r>
          </a:p>
        </p:txBody>
      </p:sp>
    </p:spTree>
    <p:extLst>
      <p:ext uri="{BB962C8B-B14F-4D97-AF65-F5344CB8AC3E}">
        <p14:creationId xmlns:p14="http://schemas.microsoft.com/office/powerpoint/2010/main" val="2532549155"/>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57BBE94-4907-B6C1-EFA9-85EFAED75B03}"/>
              </a:ext>
            </a:extLst>
          </p:cNvPr>
          <p:cNvSpPr>
            <a:spLocks noGrp="1"/>
          </p:cNvSpPr>
          <p:nvPr>
            <p:ph type="title"/>
          </p:nvPr>
        </p:nvSpPr>
        <p:spPr/>
        <p:txBody>
          <a:bodyPr/>
          <a:lstStyle/>
          <a:p>
            <a:r>
              <a:rPr lang="sv-SE" dirty="0"/>
              <a:t>Projektinformation</a:t>
            </a:r>
          </a:p>
        </p:txBody>
      </p:sp>
      <p:sp>
        <p:nvSpPr>
          <p:cNvPr id="3" name="Platshållare för innehåll 2">
            <a:extLst>
              <a:ext uri="{FF2B5EF4-FFF2-40B4-BE49-F238E27FC236}">
                <a16:creationId xmlns:a16="http://schemas.microsoft.com/office/drawing/2014/main" id="{1EF5DF4C-33C4-B65E-5459-D9594EDD6055}"/>
              </a:ext>
            </a:extLst>
          </p:cNvPr>
          <p:cNvSpPr>
            <a:spLocks noGrp="1"/>
          </p:cNvSpPr>
          <p:nvPr>
            <p:ph idx="1"/>
          </p:nvPr>
        </p:nvSpPr>
        <p:spPr/>
        <p:txBody>
          <a:bodyPr numCol="1"/>
          <a:lstStyle/>
          <a:p>
            <a:pPr marL="0" indent="0">
              <a:buNone/>
            </a:pPr>
            <a:r>
              <a:rPr lang="sv-SE" b="1" dirty="0"/>
              <a:t>Sökande: </a:t>
            </a:r>
            <a:r>
              <a:rPr lang="sv-SE" dirty="0"/>
              <a:t>Avfall Sveriges verksamhetsgrupp Avfallsbränsle</a:t>
            </a:r>
          </a:p>
          <a:p>
            <a:pPr marL="0" indent="0">
              <a:buNone/>
            </a:pPr>
            <a:r>
              <a:rPr lang="sv-SE" b="1" dirty="0"/>
              <a:t>Genomförare: </a:t>
            </a:r>
            <a:r>
              <a:rPr lang="sv-SE" dirty="0"/>
              <a:t>Simone Andersson, Niclas Bornold, Henric Lassesson, Jan-Olof Sundqvist, IVL Svenska Miljöinstitutet </a:t>
            </a:r>
          </a:p>
          <a:p>
            <a:pPr marL="0" indent="0">
              <a:buNone/>
            </a:pPr>
            <a:r>
              <a:rPr lang="sv-SE" b="1" dirty="0"/>
              <a:t>Projektledare: </a:t>
            </a:r>
            <a:r>
              <a:rPr lang="sv-SE" dirty="0"/>
              <a:t>Simone Andersson, IVL Svenska Miljöinstitutet </a:t>
            </a:r>
          </a:p>
          <a:p>
            <a:pPr marL="0" indent="0">
              <a:buNone/>
            </a:pPr>
            <a:r>
              <a:rPr lang="sv-SE" b="1" dirty="0"/>
              <a:t>Finansiär: </a:t>
            </a:r>
            <a:r>
              <a:rPr lang="sv-SE" dirty="0"/>
              <a:t>Avfall Sveriges energiåtervinningssatsning</a:t>
            </a:r>
          </a:p>
        </p:txBody>
      </p:sp>
      <p:sp>
        <p:nvSpPr>
          <p:cNvPr id="6" name="textruta 5">
            <a:extLst>
              <a:ext uri="{FF2B5EF4-FFF2-40B4-BE49-F238E27FC236}">
                <a16:creationId xmlns:a16="http://schemas.microsoft.com/office/drawing/2014/main" id="{E3DAA151-F7F6-A159-8DBC-28103343EF1B}"/>
              </a:ext>
            </a:extLst>
          </p:cNvPr>
          <p:cNvSpPr txBox="1"/>
          <p:nvPr/>
        </p:nvSpPr>
        <p:spPr>
          <a:xfrm>
            <a:off x="4222750" y="-489466"/>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7" name="textruta 6">
            <a:extLst>
              <a:ext uri="{FF2B5EF4-FFF2-40B4-BE49-F238E27FC236}">
                <a16:creationId xmlns:a16="http://schemas.microsoft.com/office/drawing/2014/main" id="{34CC0765-5DF1-032B-8F33-B4595312D249}"/>
              </a:ext>
            </a:extLst>
          </p:cNvPr>
          <p:cNvSpPr txBox="1"/>
          <p:nvPr/>
        </p:nvSpPr>
        <p:spPr>
          <a:xfrm>
            <a:off x="4222750" y="6967974"/>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8" name="textruta 7">
            <a:extLst>
              <a:ext uri="{FF2B5EF4-FFF2-40B4-BE49-F238E27FC236}">
                <a16:creationId xmlns:a16="http://schemas.microsoft.com/office/drawing/2014/main" id="{06079A1E-FFE4-A771-38E9-E089BC163754}"/>
              </a:ext>
            </a:extLst>
          </p:cNvPr>
          <p:cNvSpPr txBox="1"/>
          <p:nvPr/>
        </p:nvSpPr>
        <p:spPr>
          <a:xfrm rot="5400000">
            <a:off x="10643870" y="3148559"/>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9" name="textruta 8">
            <a:extLst>
              <a:ext uri="{FF2B5EF4-FFF2-40B4-BE49-F238E27FC236}">
                <a16:creationId xmlns:a16="http://schemas.microsoft.com/office/drawing/2014/main" id="{0CC30532-7FD2-824F-3AF3-8971E74FAB4D}"/>
              </a:ext>
            </a:extLst>
          </p:cNvPr>
          <p:cNvSpPr txBox="1"/>
          <p:nvPr/>
        </p:nvSpPr>
        <p:spPr>
          <a:xfrm rot="16200000">
            <a:off x="-2249170" y="3244334"/>
            <a:ext cx="3746500" cy="369332"/>
          </a:xfrm>
          <a:prstGeom prst="rect">
            <a:avLst/>
          </a:prstGeom>
          <a:noFill/>
        </p:spPr>
        <p:txBody>
          <a:bodyPr wrap="square" rtlCol="0">
            <a:spAutoFit/>
          </a:bodyPr>
          <a:lstStyle/>
          <a:p>
            <a:r>
              <a:rPr lang="sv-SE" dirty="0">
                <a:solidFill>
                  <a:schemeClr val="tx1">
                    <a:lumMod val="10000"/>
                  </a:schemeClr>
                </a:solidFill>
                <a:latin typeface="Arial" panose="020B0604020202020204" pitchFamily="34" charset="0"/>
                <a:cs typeface="Arial" panose="020B0604020202020204" pitchFamily="34" charset="0"/>
              </a:rPr>
              <a:t>Denna sida fylls i av Avfall Sverige</a:t>
            </a:r>
          </a:p>
        </p:txBody>
      </p:sp>
      <p:sp>
        <p:nvSpPr>
          <p:cNvPr id="15" name="Platshållare för bild 14">
            <a:extLst>
              <a:ext uri="{FF2B5EF4-FFF2-40B4-BE49-F238E27FC236}">
                <a16:creationId xmlns:a16="http://schemas.microsoft.com/office/drawing/2014/main" id="{DE46118C-FB3E-E47F-77F2-019069AF0108}"/>
              </a:ext>
            </a:extLst>
          </p:cNvPr>
          <p:cNvSpPr>
            <a:spLocks noGrp="1"/>
          </p:cNvSpPr>
          <p:nvPr>
            <p:ph type="pic" sz="quarter" idx="13"/>
          </p:nvPr>
        </p:nvSpPr>
        <p:spPr/>
        <p:txBody>
          <a:bodyPr/>
          <a:lstStyle/>
          <a:p>
            <a:endParaRPr lang="sv-SE"/>
          </a:p>
        </p:txBody>
      </p:sp>
      <p:sp>
        <p:nvSpPr>
          <p:cNvPr id="17" name="Platshållare för bild 16">
            <a:extLst>
              <a:ext uri="{FF2B5EF4-FFF2-40B4-BE49-F238E27FC236}">
                <a16:creationId xmlns:a16="http://schemas.microsoft.com/office/drawing/2014/main" id="{74A1D913-E036-D188-4791-28208E6E74D8}"/>
              </a:ext>
            </a:extLst>
          </p:cNvPr>
          <p:cNvSpPr>
            <a:spLocks noGrp="1"/>
          </p:cNvSpPr>
          <p:nvPr>
            <p:ph type="pic" sz="quarter" idx="14"/>
          </p:nvPr>
        </p:nvSpPr>
        <p:spPr/>
        <p:txBody>
          <a:bodyPr/>
          <a:lstStyle/>
          <a:p>
            <a:endParaRPr lang="sv-SE"/>
          </a:p>
        </p:txBody>
      </p:sp>
    </p:spTree>
    <p:extLst>
      <p:ext uri="{BB962C8B-B14F-4D97-AF65-F5344CB8AC3E}">
        <p14:creationId xmlns:p14="http://schemas.microsoft.com/office/powerpoint/2010/main" val="2249485352"/>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white van parked next to a stack of bales of hay&#10;&#10;AI-generated content may be incorrect.">
            <a:extLst>
              <a:ext uri="{FF2B5EF4-FFF2-40B4-BE49-F238E27FC236}">
                <a16:creationId xmlns:a16="http://schemas.microsoft.com/office/drawing/2014/main" id="{95A4D1BD-ABF6-D8E6-B69C-2D93E72F1995}"/>
              </a:ext>
            </a:extLst>
          </p:cNvPr>
          <p:cNvPicPr>
            <a:picLocks noGrp="1" noChangeAspect="1"/>
          </p:cNvPicPr>
          <p:nvPr>
            <p:ph idx="13"/>
          </p:nvPr>
        </p:nvPicPr>
        <p:blipFill>
          <a:blip r:embed="rId2" cstate="screen">
            <a:extLst>
              <a:ext uri="{28A0092B-C50C-407E-A947-70E740481C1C}">
                <a14:useLocalDpi xmlns:a14="http://schemas.microsoft.com/office/drawing/2010/main"/>
              </a:ext>
            </a:extLst>
          </a:blip>
          <a:stretch>
            <a:fillRect/>
          </a:stretch>
        </p:blipFill>
        <p:spPr>
          <a:xfrm>
            <a:off x="6096000" y="1457920"/>
            <a:ext cx="5256213" cy="3942159"/>
          </a:xfrm>
        </p:spPr>
      </p:pic>
      <p:sp>
        <p:nvSpPr>
          <p:cNvPr id="3" name="Rubrik 2">
            <a:extLst>
              <a:ext uri="{FF2B5EF4-FFF2-40B4-BE49-F238E27FC236}">
                <a16:creationId xmlns:a16="http://schemas.microsoft.com/office/drawing/2014/main" id="{3F66454B-1B4B-3EC4-BB2B-BA430C6BD5D1}"/>
              </a:ext>
            </a:extLst>
          </p:cNvPr>
          <p:cNvSpPr>
            <a:spLocks noGrp="1"/>
          </p:cNvSpPr>
          <p:nvPr>
            <p:ph type="title"/>
          </p:nvPr>
        </p:nvSpPr>
        <p:spPr/>
        <p:txBody>
          <a:bodyPr/>
          <a:lstStyle/>
          <a:p>
            <a:r>
              <a:rPr lang="sv-SE" dirty="0"/>
              <a:t>Syfte &amp; målsättning</a:t>
            </a:r>
          </a:p>
        </p:txBody>
      </p:sp>
      <p:sp>
        <p:nvSpPr>
          <p:cNvPr id="4" name="Platshållare för innehåll 3">
            <a:extLst>
              <a:ext uri="{FF2B5EF4-FFF2-40B4-BE49-F238E27FC236}">
                <a16:creationId xmlns:a16="http://schemas.microsoft.com/office/drawing/2014/main" id="{C83DA1B4-8C54-1BD5-816E-D612B6E73C8D}"/>
              </a:ext>
            </a:extLst>
          </p:cNvPr>
          <p:cNvSpPr>
            <a:spLocks noGrp="1"/>
          </p:cNvSpPr>
          <p:nvPr>
            <p:ph idx="1"/>
          </p:nvPr>
        </p:nvSpPr>
        <p:spPr/>
        <p:txBody>
          <a:bodyPr/>
          <a:lstStyle/>
          <a:p>
            <a:r>
              <a:rPr lang="sv-SE" dirty="0"/>
              <a:t>Utreda om lagring av brännbart avfall inför energiåtervinning är en betydande källa till klimatpåverkan genom emissioner eller om utsläppen är försumbara. </a:t>
            </a:r>
          </a:p>
          <a:p>
            <a:r>
              <a:rPr lang="sv-SE" dirty="0"/>
              <a:t>Specifika mätmetoder för utsläpp från avfallslagring finns inte beskrivna och behöver därmed också utredas. </a:t>
            </a:r>
          </a:p>
          <a:p>
            <a:pPr marL="0" indent="0">
              <a:buNone/>
            </a:pPr>
            <a:endParaRPr lang="sv-SE" dirty="0"/>
          </a:p>
          <a:p>
            <a:endParaRPr lang="sv-SE" dirty="0"/>
          </a:p>
        </p:txBody>
      </p:sp>
    </p:spTree>
    <p:extLst>
      <p:ext uri="{BB962C8B-B14F-4D97-AF65-F5344CB8AC3E}">
        <p14:creationId xmlns:p14="http://schemas.microsoft.com/office/powerpoint/2010/main" val="2147035088"/>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paper with text on it&#10;&#10;AI-generated content may be incorrect.">
            <a:extLst>
              <a:ext uri="{FF2B5EF4-FFF2-40B4-BE49-F238E27FC236}">
                <a16:creationId xmlns:a16="http://schemas.microsoft.com/office/drawing/2014/main" id="{100FF221-7345-FE33-A471-12A233D45C86}"/>
              </a:ext>
            </a:extLst>
          </p:cNvPr>
          <p:cNvPicPr>
            <a:picLocks noGrp="1" noChangeAspect="1"/>
          </p:cNvPicPr>
          <p:nvPr>
            <p:ph idx="13"/>
          </p:nvPr>
        </p:nvPicPr>
        <p:blipFill>
          <a:blip r:embed="rId2"/>
          <a:stretch>
            <a:fillRect/>
          </a:stretch>
        </p:blipFill>
        <p:spPr>
          <a:xfrm rot="21142953">
            <a:off x="6906575" y="549275"/>
            <a:ext cx="4379340" cy="5759450"/>
          </a:xfrm>
          <a:effectLst>
            <a:outerShdw blurRad="50800" dist="38100" dir="2700000" algn="tl" rotWithShape="0">
              <a:prstClr val="black">
                <a:alpha val="40000"/>
              </a:prstClr>
            </a:outerShdw>
          </a:effectLst>
        </p:spPr>
      </p:pic>
      <p:sp>
        <p:nvSpPr>
          <p:cNvPr id="3" name="Title 2">
            <a:extLst>
              <a:ext uri="{FF2B5EF4-FFF2-40B4-BE49-F238E27FC236}">
                <a16:creationId xmlns:a16="http://schemas.microsoft.com/office/drawing/2014/main" id="{F42F7FA1-539B-A928-1217-DD15038737AD}"/>
              </a:ext>
            </a:extLst>
          </p:cNvPr>
          <p:cNvSpPr>
            <a:spLocks noGrp="1"/>
          </p:cNvSpPr>
          <p:nvPr>
            <p:ph type="title"/>
          </p:nvPr>
        </p:nvSpPr>
        <p:spPr/>
        <p:txBody>
          <a:bodyPr/>
          <a:lstStyle/>
          <a:p>
            <a:r>
              <a:rPr lang="sv-SE" dirty="0">
                <a:ea typeface="Calibri"/>
                <a:cs typeface="Calibri"/>
              </a:rPr>
              <a:t>Utredningsmetoder</a:t>
            </a:r>
            <a:endParaRPr lang="sv-SE" dirty="0"/>
          </a:p>
        </p:txBody>
      </p:sp>
      <p:sp>
        <p:nvSpPr>
          <p:cNvPr id="4" name="Content Placeholder 3">
            <a:extLst>
              <a:ext uri="{FF2B5EF4-FFF2-40B4-BE49-F238E27FC236}">
                <a16:creationId xmlns:a16="http://schemas.microsoft.com/office/drawing/2014/main" id="{778D686C-5F21-5A7F-E6AD-65E71C664632}"/>
              </a:ext>
            </a:extLst>
          </p:cNvPr>
          <p:cNvSpPr>
            <a:spLocks noGrp="1"/>
          </p:cNvSpPr>
          <p:nvPr>
            <p:ph idx="1"/>
          </p:nvPr>
        </p:nvSpPr>
        <p:spPr/>
        <p:txBody>
          <a:bodyPr/>
          <a:lstStyle/>
          <a:p>
            <a:r>
              <a:rPr lang="sv-SE" dirty="0">
                <a:ea typeface="Calibri"/>
                <a:cs typeface="Calibri"/>
              </a:rPr>
              <a:t>Litteratur- och skrivbordsstudie</a:t>
            </a:r>
          </a:p>
          <a:p>
            <a:r>
              <a:rPr lang="sv-SE" dirty="0">
                <a:ea typeface="Calibri"/>
                <a:cs typeface="Calibri"/>
              </a:rPr>
              <a:t>Intervjuer och enkät – </a:t>
            </a:r>
            <a:r>
              <a:rPr lang="sv-SE" dirty="0" err="1">
                <a:ea typeface="Calibri"/>
                <a:cs typeface="Calibri"/>
              </a:rPr>
              <a:t>tot</a:t>
            </a:r>
            <a:r>
              <a:rPr lang="sv-SE" dirty="0">
                <a:ea typeface="Calibri"/>
                <a:cs typeface="Calibri"/>
              </a:rPr>
              <a:t> 12 anläggningar</a:t>
            </a:r>
          </a:p>
          <a:p>
            <a:r>
              <a:rPr lang="sv-SE" dirty="0">
                <a:ea typeface="Calibri"/>
                <a:cs typeface="Calibri"/>
              </a:rPr>
              <a:t>Fyra referensanläggningar för provtagning</a:t>
            </a:r>
          </a:p>
          <a:p>
            <a:r>
              <a:rPr lang="sv-SE" dirty="0">
                <a:ea typeface="Calibri"/>
                <a:cs typeface="Calibri"/>
              </a:rPr>
              <a:t>Mät- och provtagningsutrustning</a:t>
            </a:r>
          </a:p>
          <a:p>
            <a:r>
              <a:rPr lang="sv-SE" dirty="0">
                <a:ea typeface="Calibri"/>
                <a:cs typeface="Calibri"/>
              </a:rPr>
              <a:t>Provtagningsutförande</a:t>
            </a:r>
          </a:p>
          <a:p>
            <a:pPr marL="0" indent="0">
              <a:lnSpc>
                <a:spcPct val="100000"/>
              </a:lnSpc>
              <a:spcBef>
                <a:spcPts val="0"/>
              </a:spcBef>
              <a:buNone/>
            </a:pPr>
            <a:endParaRPr lang="sv-SE" sz="1100" b="1" dirty="0">
              <a:ea typeface="Calibri"/>
              <a:cs typeface="Calibri"/>
            </a:endParaRPr>
          </a:p>
          <a:p>
            <a:pPr marL="0" indent="0">
              <a:lnSpc>
                <a:spcPct val="100000"/>
              </a:lnSpc>
              <a:spcBef>
                <a:spcPts val="0"/>
              </a:spcBef>
              <a:buNone/>
            </a:pPr>
            <a:r>
              <a:rPr lang="sv-SE" sz="1100" b="1" dirty="0">
                <a:ea typeface="Calibri"/>
                <a:cs typeface="Calibri"/>
              </a:rPr>
              <a:t>Avgränsningar: </a:t>
            </a:r>
            <a:r>
              <a:rPr lang="sv-SE" sz="1100" dirty="0">
                <a:ea typeface="Calibri"/>
                <a:cs typeface="Calibri"/>
              </a:rPr>
              <a:t>Freoner var </a:t>
            </a:r>
            <a:r>
              <a:rPr lang="sv-SE" sz="1100" dirty="0">
                <a:solidFill>
                  <a:srgbClr val="000000"/>
                </a:solidFill>
                <a:effectLst/>
                <a:ea typeface="Calibri" panose="020F0502020204030204" pitchFamily="34" charset="0"/>
                <a:cs typeface="Arial" panose="020B0604020202020204" pitchFamily="34" charset="0"/>
              </a:rPr>
              <a:t>inledningsvis inkluderat i utredningen, men utgick från antalet mät-parametrar, baserat på att antagandet om CFC-emissioner (</a:t>
            </a:r>
            <a:r>
              <a:rPr lang="sv-SE" sz="1100" dirty="0" err="1">
                <a:solidFill>
                  <a:srgbClr val="000000"/>
                </a:solidFill>
                <a:effectLst/>
                <a:ea typeface="Calibri" panose="020F0502020204030204" pitchFamily="34" charset="0"/>
                <a:cs typeface="Arial" panose="020B0604020202020204" pitchFamily="34" charset="0"/>
              </a:rPr>
              <a:t>klorfluorkarboner</a:t>
            </a:r>
            <a:r>
              <a:rPr lang="sv-SE" sz="1100" dirty="0">
                <a:solidFill>
                  <a:srgbClr val="000000"/>
                </a:solidFill>
                <a:effectLst/>
                <a:ea typeface="Calibri" panose="020F0502020204030204" pitchFamily="34" charset="0"/>
                <a:cs typeface="Arial" panose="020B0604020202020204" pitchFamily="34" charset="0"/>
              </a:rPr>
              <a:t>) via felsorterat avfall i bränslelager utger en osäker och oregelbunden källa. Dess relevans vid mätning, för vidare skalning till ett medelvärde i Sverige, kan inte antas ge tillförlitliga resultat.</a:t>
            </a:r>
            <a:endParaRPr lang="sv-SE" sz="1100" dirty="0"/>
          </a:p>
        </p:txBody>
      </p:sp>
    </p:spTree>
    <p:extLst>
      <p:ext uri="{BB962C8B-B14F-4D97-AF65-F5344CB8AC3E}">
        <p14:creationId xmlns:p14="http://schemas.microsoft.com/office/powerpoint/2010/main" val="21657590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876E94C4-6BE6-575B-8490-6E337DB88343}"/>
              </a:ext>
            </a:extLst>
          </p:cNvPr>
          <p:cNvSpPr>
            <a:spLocks noGrp="1"/>
          </p:cNvSpPr>
          <p:nvPr>
            <p:ph idx="13"/>
          </p:nvPr>
        </p:nvSpPr>
        <p:spPr/>
        <p:txBody>
          <a:bodyPr/>
          <a:lstStyle/>
          <a:p>
            <a:endParaRPr lang="sv-SE" dirty="0"/>
          </a:p>
        </p:txBody>
      </p:sp>
      <p:sp>
        <p:nvSpPr>
          <p:cNvPr id="3" name="Title 2">
            <a:extLst>
              <a:ext uri="{FF2B5EF4-FFF2-40B4-BE49-F238E27FC236}">
                <a16:creationId xmlns:a16="http://schemas.microsoft.com/office/drawing/2014/main" id="{7AAD0BC3-99E5-D723-F31F-B6C48BA614E2}"/>
              </a:ext>
            </a:extLst>
          </p:cNvPr>
          <p:cNvSpPr>
            <a:spLocks noGrp="1"/>
          </p:cNvSpPr>
          <p:nvPr>
            <p:ph type="title"/>
          </p:nvPr>
        </p:nvSpPr>
        <p:spPr/>
        <p:txBody>
          <a:bodyPr/>
          <a:lstStyle/>
          <a:p>
            <a:r>
              <a:rPr lang="sv-SE" dirty="0"/>
              <a:t>Fyra referensanläggningar</a:t>
            </a:r>
          </a:p>
        </p:txBody>
      </p:sp>
      <p:sp>
        <p:nvSpPr>
          <p:cNvPr id="4" name="Content Placeholder 3">
            <a:extLst>
              <a:ext uri="{FF2B5EF4-FFF2-40B4-BE49-F238E27FC236}">
                <a16:creationId xmlns:a16="http://schemas.microsoft.com/office/drawing/2014/main" id="{C69FBB89-CA1B-74A0-55CE-269EC838DD04}"/>
              </a:ext>
            </a:extLst>
          </p:cNvPr>
          <p:cNvSpPr>
            <a:spLocks noGrp="1"/>
          </p:cNvSpPr>
          <p:nvPr>
            <p:ph idx="1"/>
          </p:nvPr>
        </p:nvSpPr>
        <p:spPr/>
        <p:txBody>
          <a:bodyPr/>
          <a:lstStyle/>
          <a:p>
            <a:endParaRPr lang="sv-SE"/>
          </a:p>
        </p:txBody>
      </p:sp>
      <p:graphicFrame>
        <p:nvGraphicFramePr>
          <p:cNvPr id="5" name="Content Placeholder 3">
            <a:extLst>
              <a:ext uri="{FF2B5EF4-FFF2-40B4-BE49-F238E27FC236}">
                <a16:creationId xmlns:a16="http://schemas.microsoft.com/office/drawing/2014/main" id="{D8A57B2B-74DC-4F2B-883F-FD7F236E0757}"/>
              </a:ext>
            </a:extLst>
          </p:cNvPr>
          <p:cNvGraphicFramePr>
            <a:graphicFrameLocks/>
          </p:cNvGraphicFramePr>
          <p:nvPr>
            <p:extLst>
              <p:ext uri="{D42A27DB-BD31-4B8C-83A1-F6EECF244321}">
                <p14:modId xmlns:p14="http://schemas.microsoft.com/office/powerpoint/2010/main" val="2827371025"/>
              </p:ext>
            </p:extLst>
          </p:nvPr>
        </p:nvGraphicFramePr>
        <p:xfrm>
          <a:off x="838197" y="2148007"/>
          <a:ext cx="10644966" cy="3826073"/>
        </p:xfrm>
        <a:graphic>
          <a:graphicData uri="http://schemas.openxmlformats.org/drawingml/2006/table">
            <a:tbl>
              <a:tblPr firstRow="1" firstCol="1" bandRow="1">
                <a:tableStyleId>{5C22544A-7EE6-4342-B048-85BDC9FD1C3A}</a:tableStyleId>
              </a:tblPr>
              <a:tblGrid>
                <a:gridCol w="2306289">
                  <a:extLst>
                    <a:ext uri="{9D8B030D-6E8A-4147-A177-3AD203B41FA5}">
                      <a16:colId xmlns:a16="http://schemas.microsoft.com/office/drawing/2014/main" val="3547825991"/>
                    </a:ext>
                  </a:extLst>
                </a:gridCol>
                <a:gridCol w="2203380">
                  <a:extLst>
                    <a:ext uri="{9D8B030D-6E8A-4147-A177-3AD203B41FA5}">
                      <a16:colId xmlns:a16="http://schemas.microsoft.com/office/drawing/2014/main" val="40780775"/>
                    </a:ext>
                  </a:extLst>
                </a:gridCol>
                <a:gridCol w="2045703">
                  <a:extLst>
                    <a:ext uri="{9D8B030D-6E8A-4147-A177-3AD203B41FA5}">
                      <a16:colId xmlns:a16="http://schemas.microsoft.com/office/drawing/2014/main" val="1986876111"/>
                    </a:ext>
                  </a:extLst>
                </a:gridCol>
                <a:gridCol w="2084713">
                  <a:extLst>
                    <a:ext uri="{9D8B030D-6E8A-4147-A177-3AD203B41FA5}">
                      <a16:colId xmlns:a16="http://schemas.microsoft.com/office/drawing/2014/main" val="1224221105"/>
                    </a:ext>
                  </a:extLst>
                </a:gridCol>
                <a:gridCol w="2004881">
                  <a:extLst>
                    <a:ext uri="{9D8B030D-6E8A-4147-A177-3AD203B41FA5}">
                      <a16:colId xmlns:a16="http://schemas.microsoft.com/office/drawing/2014/main" val="4232215104"/>
                    </a:ext>
                  </a:extLst>
                </a:gridCol>
              </a:tblGrid>
              <a:tr h="717931">
                <a:tc>
                  <a:txBody>
                    <a:bodyPr/>
                    <a:lstStyle/>
                    <a:p>
                      <a:pPr algn="ctr">
                        <a:lnSpc>
                          <a:spcPct val="107000"/>
                        </a:lnSpc>
                        <a:spcAft>
                          <a:spcPts val="800"/>
                        </a:spcAft>
                        <a:buNone/>
                      </a:pPr>
                      <a:r>
                        <a:rPr lang="sv-SE" sz="2000" dirty="0">
                          <a:effectLst/>
                        </a:rPr>
                        <a:t> </a:t>
                      </a:r>
                      <a:endParaRPr lang="sv-SE" sz="2000" dirty="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gn="ctr">
                        <a:lnSpc>
                          <a:spcPct val="107000"/>
                        </a:lnSpc>
                        <a:spcAft>
                          <a:spcPts val="800"/>
                        </a:spcAft>
                        <a:buNone/>
                      </a:pPr>
                      <a:r>
                        <a:rPr lang="sv-SE" sz="2000" dirty="0">
                          <a:effectLst/>
                        </a:rPr>
                        <a:t>Ref-anläggning </a:t>
                      </a:r>
                      <a:br>
                        <a:rPr lang="sv-SE" sz="2000" dirty="0">
                          <a:effectLst/>
                        </a:rPr>
                      </a:br>
                      <a:r>
                        <a:rPr lang="sv-SE" sz="2000" dirty="0">
                          <a:effectLst/>
                        </a:rPr>
                        <a:t>A</a:t>
                      </a:r>
                      <a:endParaRPr lang="sv-SE" sz="2000" dirty="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gn="ctr">
                        <a:lnSpc>
                          <a:spcPct val="107000"/>
                        </a:lnSpc>
                        <a:spcAft>
                          <a:spcPts val="800"/>
                        </a:spcAft>
                        <a:buNone/>
                      </a:pPr>
                      <a:r>
                        <a:rPr lang="sv-SE" sz="2000">
                          <a:effectLst/>
                        </a:rPr>
                        <a:t>Ref-anläggning B</a:t>
                      </a:r>
                      <a:endParaRPr lang="sv-SE" sz="200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gn="ctr">
                        <a:lnSpc>
                          <a:spcPct val="107000"/>
                        </a:lnSpc>
                        <a:spcAft>
                          <a:spcPts val="800"/>
                        </a:spcAft>
                        <a:buNone/>
                      </a:pPr>
                      <a:r>
                        <a:rPr lang="sv-SE" sz="2000">
                          <a:effectLst/>
                        </a:rPr>
                        <a:t>Ref-anläggning C</a:t>
                      </a:r>
                      <a:endParaRPr lang="sv-SE" sz="200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gn="ctr">
                        <a:lnSpc>
                          <a:spcPct val="107000"/>
                        </a:lnSpc>
                        <a:spcAft>
                          <a:spcPts val="800"/>
                        </a:spcAft>
                        <a:buNone/>
                      </a:pPr>
                      <a:r>
                        <a:rPr lang="sv-SE" sz="2000">
                          <a:effectLst/>
                        </a:rPr>
                        <a:t>Ref-anläggning D</a:t>
                      </a:r>
                      <a:endParaRPr lang="sv-SE" sz="200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extLst>
                  <a:ext uri="{0D108BD9-81ED-4DB2-BD59-A6C34878D82A}">
                    <a16:rowId xmlns:a16="http://schemas.microsoft.com/office/drawing/2014/main" val="2085337388"/>
                  </a:ext>
                </a:extLst>
              </a:tr>
              <a:tr h="558946">
                <a:tc>
                  <a:txBody>
                    <a:bodyPr/>
                    <a:lstStyle/>
                    <a:p>
                      <a:pPr>
                        <a:lnSpc>
                          <a:spcPct val="107000"/>
                        </a:lnSpc>
                        <a:spcAft>
                          <a:spcPts val="800"/>
                        </a:spcAft>
                        <a:buNone/>
                      </a:pPr>
                      <a:r>
                        <a:rPr lang="en-US" sz="1800">
                          <a:effectLst/>
                        </a:rPr>
                        <a:t>Lagringsutrymme</a:t>
                      </a:r>
                      <a:endParaRPr lang="sv-SE" sz="240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nSpc>
                          <a:spcPct val="107000"/>
                        </a:lnSpc>
                        <a:spcAft>
                          <a:spcPts val="800"/>
                        </a:spcAft>
                        <a:buNone/>
                      </a:pPr>
                      <a:r>
                        <a:rPr lang="sv-SE" sz="1600" dirty="0">
                          <a:effectLst/>
                        </a:rPr>
                        <a:t>Utomhus</a:t>
                      </a:r>
                      <a:endParaRPr lang="sv-SE" sz="2000" dirty="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nSpc>
                          <a:spcPct val="107000"/>
                        </a:lnSpc>
                        <a:spcAft>
                          <a:spcPts val="800"/>
                        </a:spcAft>
                        <a:buNone/>
                      </a:pPr>
                      <a:r>
                        <a:rPr lang="sv-SE" sz="1600">
                          <a:effectLst/>
                        </a:rPr>
                        <a:t>Utomhus</a:t>
                      </a:r>
                      <a:endParaRPr lang="sv-SE" sz="200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nSpc>
                          <a:spcPct val="107000"/>
                        </a:lnSpc>
                        <a:spcAft>
                          <a:spcPts val="800"/>
                        </a:spcAft>
                        <a:buNone/>
                      </a:pPr>
                      <a:r>
                        <a:rPr lang="sv-SE" sz="1600">
                          <a:effectLst/>
                        </a:rPr>
                        <a:t>Inomhus</a:t>
                      </a:r>
                      <a:endParaRPr lang="sv-SE" sz="200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nSpc>
                          <a:spcPct val="107000"/>
                        </a:lnSpc>
                        <a:spcAft>
                          <a:spcPts val="800"/>
                        </a:spcAft>
                        <a:buNone/>
                      </a:pPr>
                      <a:r>
                        <a:rPr lang="sv-SE" sz="1600">
                          <a:effectLst/>
                        </a:rPr>
                        <a:t>Utomhus</a:t>
                      </a:r>
                      <a:endParaRPr lang="sv-SE" sz="200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extLst>
                  <a:ext uri="{0D108BD9-81ED-4DB2-BD59-A6C34878D82A}">
                    <a16:rowId xmlns:a16="http://schemas.microsoft.com/office/drawing/2014/main" val="1886653548"/>
                  </a:ext>
                </a:extLst>
              </a:tr>
              <a:tr h="823239">
                <a:tc>
                  <a:txBody>
                    <a:bodyPr/>
                    <a:lstStyle/>
                    <a:p>
                      <a:pPr>
                        <a:lnSpc>
                          <a:spcPct val="107000"/>
                        </a:lnSpc>
                        <a:spcAft>
                          <a:spcPts val="800"/>
                        </a:spcAft>
                        <a:buNone/>
                      </a:pPr>
                      <a:r>
                        <a:rPr lang="sv-SE" sz="1800">
                          <a:effectLst/>
                        </a:rPr>
                        <a:t>Tonnage till förbränning per år (medel)</a:t>
                      </a:r>
                      <a:endParaRPr lang="sv-SE" sz="240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nSpc>
                          <a:spcPct val="107000"/>
                        </a:lnSpc>
                        <a:spcAft>
                          <a:spcPts val="800"/>
                        </a:spcAft>
                        <a:buNone/>
                      </a:pPr>
                      <a:r>
                        <a:rPr lang="sv-SE" sz="1600">
                          <a:effectLst/>
                        </a:rPr>
                        <a:t>600 000 ton</a:t>
                      </a:r>
                      <a:endParaRPr lang="sv-SE" sz="200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nSpc>
                          <a:spcPct val="107000"/>
                        </a:lnSpc>
                        <a:spcAft>
                          <a:spcPts val="800"/>
                        </a:spcAft>
                        <a:buNone/>
                      </a:pPr>
                      <a:r>
                        <a:rPr lang="sv-SE" sz="1600" dirty="0">
                          <a:effectLst/>
                        </a:rPr>
                        <a:t>550 000 ton</a:t>
                      </a:r>
                      <a:endParaRPr lang="sv-SE" sz="2000" dirty="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nSpc>
                          <a:spcPct val="107000"/>
                        </a:lnSpc>
                        <a:spcAft>
                          <a:spcPts val="800"/>
                        </a:spcAft>
                        <a:buNone/>
                      </a:pPr>
                      <a:r>
                        <a:rPr lang="sv-SE" sz="1600">
                          <a:effectLst/>
                        </a:rPr>
                        <a:t>425 000 ton</a:t>
                      </a:r>
                      <a:endParaRPr lang="sv-SE" sz="200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nSpc>
                          <a:spcPct val="107000"/>
                        </a:lnSpc>
                        <a:spcAft>
                          <a:spcPts val="800"/>
                        </a:spcAft>
                        <a:buNone/>
                      </a:pPr>
                      <a:r>
                        <a:rPr lang="sv-SE" sz="1600">
                          <a:effectLst/>
                        </a:rPr>
                        <a:t>130 000 ton</a:t>
                      </a:r>
                      <a:endParaRPr lang="sv-SE" sz="200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extLst>
                  <a:ext uri="{0D108BD9-81ED-4DB2-BD59-A6C34878D82A}">
                    <a16:rowId xmlns:a16="http://schemas.microsoft.com/office/drawing/2014/main" val="3626849015"/>
                  </a:ext>
                </a:extLst>
              </a:tr>
              <a:tr h="1679436">
                <a:tc>
                  <a:txBody>
                    <a:bodyPr/>
                    <a:lstStyle/>
                    <a:p>
                      <a:pPr>
                        <a:lnSpc>
                          <a:spcPct val="107000"/>
                        </a:lnSpc>
                        <a:spcAft>
                          <a:spcPts val="800"/>
                        </a:spcAft>
                        <a:buNone/>
                      </a:pPr>
                      <a:r>
                        <a:rPr lang="en-US" sz="1800" dirty="0" err="1">
                          <a:effectLst/>
                        </a:rPr>
                        <a:t>Lagrad</a:t>
                      </a:r>
                      <a:r>
                        <a:rPr lang="en-US" sz="1800" dirty="0">
                          <a:effectLst/>
                        </a:rPr>
                        <a:t> </a:t>
                      </a:r>
                      <a:r>
                        <a:rPr lang="en-US" sz="1800" dirty="0" err="1">
                          <a:effectLst/>
                        </a:rPr>
                        <a:t>mängd</a:t>
                      </a:r>
                      <a:r>
                        <a:rPr lang="en-US" sz="1800" dirty="0">
                          <a:effectLst/>
                        </a:rPr>
                        <a:t> per </a:t>
                      </a:r>
                      <a:r>
                        <a:rPr lang="en-US" sz="1800" dirty="0" err="1">
                          <a:effectLst/>
                        </a:rPr>
                        <a:t>år</a:t>
                      </a:r>
                      <a:endParaRPr lang="sv-SE" sz="2400" dirty="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nSpc>
                          <a:spcPct val="107000"/>
                        </a:lnSpc>
                        <a:spcAft>
                          <a:spcPts val="800"/>
                        </a:spcAft>
                        <a:buNone/>
                      </a:pPr>
                      <a:r>
                        <a:rPr lang="sv-SE" sz="1600" dirty="0">
                          <a:effectLst/>
                        </a:rPr>
                        <a:t>100 000 ton/år</a:t>
                      </a:r>
                      <a:endParaRPr lang="sv-SE" sz="2000" dirty="0">
                        <a:effectLst/>
                      </a:endParaRPr>
                    </a:p>
                    <a:p>
                      <a:pPr>
                        <a:lnSpc>
                          <a:spcPct val="107000"/>
                        </a:lnSpc>
                        <a:spcAft>
                          <a:spcPts val="800"/>
                        </a:spcAft>
                        <a:buNone/>
                      </a:pPr>
                      <a:r>
                        <a:rPr lang="sv-SE" sz="1600" dirty="0">
                          <a:effectLst/>
                        </a:rPr>
                        <a:t>Balad import.</a:t>
                      </a:r>
                      <a:br>
                        <a:rPr lang="sv-SE" sz="1600" dirty="0">
                          <a:effectLst/>
                        </a:rPr>
                      </a:br>
                      <a:r>
                        <a:rPr lang="sv-SE" sz="1600" dirty="0">
                          <a:effectLst/>
                        </a:rPr>
                        <a:t>Löslagrat verksamhetsavfall.</a:t>
                      </a:r>
                      <a:endParaRPr lang="sv-SE" sz="2000" dirty="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tc>
                  <a:txBody>
                    <a:bodyPr/>
                    <a:lstStyle/>
                    <a:p>
                      <a:pPr>
                        <a:lnSpc>
                          <a:spcPct val="107000"/>
                        </a:lnSpc>
                        <a:spcAft>
                          <a:spcPts val="800"/>
                        </a:spcAft>
                        <a:buNone/>
                      </a:pPr>
                      <a:r>
                        <a:rPr lang="sv-SE" sz="1600" dirty="0">
                          <a:effectLst/>
                          <a:latin typeface="Calibri" panose="020F0502020204030204" pitchFamily="34" charset="0"/>
                          <a:ea typeface="Calibri" panose="020F0502020204030204" pitchFamily="34" charset="0"/>
                          <a:cs typeface="Arial" panose="020B0604020202020204" pitchFamily="34" charset="0"/>
                        </a:rPr>
                        <a:t>38 000 ton    </a:t>
                      </a:r>
                    </a:p>
                    <a:p>
                      <a:pPr>
                        <a:lnSpc>
                          <a:spcPct val="107000"/>
                        </a:lnSpc>
                        <a:spcAft>
                          <a:spcPts val="800"/>
                        </a:spcAft>
                        <a:buNone/>
                      </a:pPr>
                      <a:r>
                        <a:rPr lang="sv-SE" sz="1600" dirty="0">
                          <a:effectLst/>
                          <a:latin typeface="Calibri" panose="020F0502020204030204" pitchFamily="34" charset="0"/>
                          <a:ea typeface="Calibri" panose="020F0502020204030204" pitchFamily="34" charset="0"/>
                          <a:cs typeface="Arial" panose="020B0604020202020204" pitchFamily="34" charset="0"/>
                        </a:rPr>
                        <a:t>Balat lokalt </a:t>
                      </a:r>
                      <a:r>
                        <a:rPr lang="sv-SE" sz="1600" dirty="0">
                          <a:effectLst/>
                        </a:rPr>
                        <a:t>verksamhetsavfall</a:t>
                      </a:r>
                      <a:r>
                        <a:rPr lang="sv-SE" sz="1600" dirty="0">
                          <a:effectLst/>
                          <a:latin typeface="Calibri" panose="020F0502020204030204" pitchFamily="34" charset="0"/>
                          <a:ea typeface="Calibri" panose="020F0502020204030204" pitchFamily="34" charset="0"/>
                          <a:cs typeface="Arial" panose="020B0604020202020204" pitchFamily="34" charset="0"/>
                        </a:rPr>
                        <a:t> och import.</a:t>
                      </a:r>
                    </a:p>
                  </a:txBody>
                  <a:tcPr marL="66675" marR="66675" marT="0" marB="0"/>
                </a:tc>
                <a:tc>
                  <a:txBody>
                    <a:bodyPr/>
                    <a:lstStyle/>
                    <a:p>
                      <a:pPr>
                        <a:lnSpc>
                          <a:spcPct val="107000"/>
                        </a:lnSpc>
                        <a:spcAft>
                          <a:spcPts val="800"/>
                        </a:spcAft>
                        <a:buNone/>
                      </a:pPr>
                      <a:r>
                        <a:rPr lang="sv-SE" sz="1600" dirty="0">
                          <a:effectLst/>
                          <a:latin typeface="Calibri" panose="020F0502020204030204" pitchFamily="34" charset="0"/>
                          <a:ea typeface="Calibri" panose="020F0502020204030204" pitchFamily="34" charset="0"/>
                          <a:cs typeface="Arial" panose="020B0604020202020204" pitchFamily="34" charset="0"/>
                        </a:rPr>
                        <a:t>Varierande mängd</a:t>
                      </a:r>
                      <a:br>
                        <a:rPr lang="sv-SE" sz="1600" dirty="0">
                          <a:effectLst/>
                          <a:latin typeface="Calibri" panose="020F0502020204030204" pitchFamily="34" charset="0"/>
                          <a:ea typeface="Calibri" panose="020F0502020204030204" pitchFamily="34" charset="0"/>
                          <a:cs typeface="Arial" panose="020B0604020202020204" pitchFamily="34" charset="0"/>
                        </a:rPr>
                      </a:br>
                      <a:r>
                        <a:rPr lang="sv-SE" sz="1600" dirty="0">
                          <a:effectLst/>
                          <a:latin typeface="Calibri" panose="020F0502020204030204" pitchFamily="34" charset="0"/>
                          <a:ea typeface="Calibri" panose="020F0502020204030204" pitchFamily="34" charset="0"/>
                          <a:cs typeface="Arial" panose="020B0604020202020204" pitchFamily="34" charset="0"/>
                        </a:rPr>
                        <a:t>Kapacitet: </a:t>
                      </a:r>
                      <a:br>
                        <a:rPr lang="sv-SE" sz="1600" dirty="0">
                          <a:effectLst/>
                          <a:latin typeface="Calibri" panose="020F0502020204030204" pitchFamily="34" charset="0"/>
                          <a:ea typeface="Calibri" panose="020F0502020204030204" pitchFamily="34" charset="0"/>
                          <a:cs typeface="Arial" panose="020B0604020202020204" pitchFamily="34" charset="0"/>
                        </a:rPr>
                      </a:br>
                      <a:r>
                        <a:rPr lang="sv-SE" sz="1600" dirty="0">
                          <a:effectLst/>
                          <a:latin typeface="Calibri" panose="020F0502020204030204" pitchFamily="34" charset="0"/>
                          <a:ea typeface="Calibri" panose="020F0502020204030204" pitchFamily="34" charset="0"/>
                          <a:cs typeface="Arial" panose="020B0604020202020204" pitchFamily="34" charset="0"/>
                        </a:rPr>
                        <a:t>15-19 000 ton Enbart balad import. </a:t>
                      </a:r>
                    </a:p>
                  </a:txBody>
                  <a:tcPr marL="66675" marR="66675" marT="0" marB="0"/>
                </a:tc>
                <a:tc>
                  <a:txBody>
                    <a:bodyPr/>
                    <a:lstStyle/>
                    <a:p>
                      <a:pPr>
                        <a:lnSpc>
                          <a:spcPct val="107000"/>
                        </a:lnSpc>
                        <a:spcAft>
                          <a:spcPts val="800"/>
                        </a:spcAft>
                        <a:buNone/>
                      </a:pPr>
                      <a:r>
                        <a:rPr lang="en-US" sz="1600" dirty="0">
                          <a:effectLst/>
                        </a:rPr>
                        <a:t>25 000 ton</a:t>
                      </a:r>
                      <a:r>
                        <a:rPr lang="en-US" sz="1200" dirty="0">
                          <a:effectLst/>
                        </a:rPr>
                        <a:t> </a:t>
                      </a:r>
                      <a:endParaRPr lang="sv-SE" sz="2000" dirty="0">
                        <a:effectLst/>
                      </a:endParaRPr>
                    </a:p>
                    <a:p>
                      <a:pPr>
                        <a:lnSpc>
                          <a:spcPct val="107000"/>
                        </a:lnSpc>
                        <a:spcAft>
                          <a:spcPts val="800"/>
                        </a:spcAft>
                        <a:buNone/>
                      </a:pPr>
                      <a:r>
                        <a:rPr lang="sv-SE" sz="1600" dirty="0">
                          <a:effectLst/>
                        </a:rPr>
                        <a:t>Balat lokalt kommunalt avfall och import. </a:t>
                      </a:r>
                      <a:r>
                        <a:rPr lang="en-US" sz="1600" dirty="0" err="1">
                          <a:effectLst/>
                        </a:rPr>
                        <a:t>Löslagrat</a:t>
                      </a:r>
                      <a:r>
                        <a:rPr lang="en-US" sz="1600" dirty="0">
                          <a:effectLst/>
                        </a:rPr>
                        <a:t> </a:t>
                      </a:r>
                      <a:r>
                        <a:rPr lang="sv-SE" sz="1600" dirty="0">
                          <a:effectLst/>
                        </a:rPr>
                        <a:t>verksamhetsavfall</a:t>
                      </a:r>
                      <a:r>
                        <a:rPr lang="en-US" sz="1600" dirty="0">
                          <a:effectLst/>
                        </a:rPr>
                        <a:t>.</a:t>
                      </a:r>
                      <a:endParaRPr lang="sv-SE" sz="2000" dirty="0">
                        <a:effectLst/>
                        <a:latin typeface="Calibri" panose="020F0502020204030204" pitchFamily="34" charset="0"/>
                        <a:ea typeface="Calibri" panose="020F0502020204030204" pitchFamily="34" charset="0"/>
                        <a:cs typeface="Arial" panose="020B0604020202020204" pitchFamily="34" charset="0"/>
                      </a:endParaRPr>
                    </a:p>
                  </a:txBody>
                  <a:tcPr marL="66675" marR="66675" marT="0" marB="0"/>
                </a:tc>
                <a:extLst>
                  <a:ext uri="{0D108BD9-81ED-4DB2-BD59-A6C34878D82A}">
                    <a16:rowId xmlns:a16="http://schemas.microsoft.com/office/drawing/2014/main" val="1140527111"/>
                  </a:ext>
                </a:extLst>
              </a:tr>
            </a:tbl>
          </a:graphicData>
        </a:graphic>
      </p:graphicFrame>
    </p:spTree>
    <p:extLst>
      <p:ext uri="{BB962C8B-B14F-4D97-AF65-F5344CB8AC3E}">
        <p14:creationId xmlns:p14="http://schemas.microsoft.com/office/powerpoint/2010/main" val="49855269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091743-4A37-11B9-A028-A608BDE251A3}"/>
            </a:ext>
          </a:extLst>
        </p:cNvPr>
        <p:cNvGrpSpPr/>
        <p:nvPr/>
      </p:nvGrpSpPr>
      <p:grpSpPr>
        <a:xfrm>
          <a:off x="0" y="0"/>
          <a:ext cx="0" cy="0"/>
          <a:chOff x="0" y="0"/>
          <a:chExt cx="0" cy="0"/>
        </a:xfrm>
      </p:grpSpPr>
      <p:sp>
        <p:nvSpPr>
          <p:cNvPr id="2" name="Platshållare för innehåll 1">
            <a:extLst>
              <a:ext uri="{FF2B5EF4-FFF2-40B4-BE49-F238E27FC236}">
                <a16:creationId xmlns:a16="http://schemas.microsoft.com/office/drawing/2014/main" id="{FEFE1392-2EF6-3F68-3C48-ECC747D6785C}"/>
              </a:ext>
            </a:extLst>
          </p:cNvPr>
          <p:cNvSpPr>
            <a:spLocks noGrp="1"/>
          </p:cNvSpPr>
          <p:nvPr>
            <p:ph idx="13"/>
          </p:nvPr>
        </p:nvSpPr>
        <p:spPr/>
        <p:txBody>
          <a:bodyPr/>
          <a:lstStyle/>
          <a:p>
            <a:endParaRPr lang="sv-SE"/>
          </a:p>
        </p:txBody>
      </p:sp>
      <p:sp>
        <p:nvSpPr>
          <p:cNvPr id="3" name="Rubrik 2">
            <a:extLst>
              <a:ext uri="{FF2B5EF4-FFF2-40B4-BE49-F238E27FC236}">
                <a16:creationId xmlns:a16="http://schemas.microsoft.com/office/drawing/2014/main" id="{B7F55C4F-1465-FB16-1102-015EC7940451}"/>
              </a:ext>
            </a:extLst>
          </p:cNvPr>
          <p:cNvSpPr>
            <a:spLocks noGrp="1"/>
          </p:cNvSpPr>
          <p:nvPr>
            <p:ph type="title"/>
          </p:nvPr>
        </p:nvSpPr>
        <p:spPr>
          <a:xfrm>
            <a:off x="590310" y="1035795"/>
            <a:ext cx="4919238" cy="854517"/>
          </a:xfrm>
        </p:spPr>
        <p:txBody>
          <a:bodyPr/>
          <a:lstStyle/>
          <a:p>
            <a:r>
              <a:rPr lang="sv-SE" dirty="0">
                <a:ea typeface="Calibri"/>
                <a:cs typeface="Calibri"/>
              </a:rPr>
              <a:t>Utveckling provtagningsmetod</a:t>
            </a:r>
            <a:endParaRPr lang="sv-SE" dirty="0"/>
          </a:p>
        </p:txBody>
      </p:sp>
      <p:sp>
        <p:nvSpPr>
          <p:cNvPr id="4" name="Platshållare för innehåll 3">
            <a:extLst>
              <a:ext uri="{FF2B5EF4-FFF2-40B4-BE49-F238E27FC236}">
                <a16:creationId xmlns:a16="http://schemas.microsoft.com/office/drawing/2014/main" id="{41999345-EEE1-0FCD-9998-00BB8E4E2AAF}"/>
              </a:ext>
            </a:extLst>
          </p:cNvPr>
          <p:cNvSpPr>
            <a:spLocks noGrp="1"/>
          </p:cNvSpPr>
          <p:nvPr>
            <p:ph idx="1"/>
          </p:nvPr>
        </p:nvSpPr>
        <p:spPr>
          <a:xfrm>
            <a:off x="590309" y="2148007"/>
            <a:ext cx="5069711" cy="4160718"/>
          </a:xfrm>
        </p:spPr>
        <p:txBody>
          <a:bodyPr/>
          <a:lstStyle/>
          <a:p>
            <a:r>
              <a:rPr lang="sv-SE" dirty="0"/>
              <a:t>Mätinstrument, Fresenius GA 320</a:t>
            </a:r>
          </a:p>
          <a:p>
            <a:r>
              <a:rPr lang="sv-SE" dirty="0"/>
              <a:t>Lans + slang för penetrering av bal och löslager</a:t>
            </a:r>
          </a:p>
          <a:p>
            <a:r>
              <a:rPr lang="sv-SE" dirty="0"/>
              <a:t>Slang för ”sniff-mätning” av bakgrunds-värden, samt ovanför bal- och löslager </a:t>
            </a:r>
          </a:p>
          <a:p>
            <a:r>
              <a:rPr lang="sv-SE" dirty="0"/>
              <a:t>Slang för ventilationstrumma</a:t>
            </a:r>
          </a:p>
          <a:p>
            <a:r>
              <a:rPr lang="sv-SE" dirty="0"/>
              <a:t>Exempel </a:t>
            </a:r>
            <a:r>
              <a:rPr lang="sv-SE" dirty="0" err="1"/>
              <a:t>tidåtgång</a:t>
            </a:r>
            <a:r>
              <a:rPr lang="sv-SE" dirty="0"/>
              <a:t>: </a:t>
            </a:r>
            <a:br>
              <a:rPr lang="sv-SE" dirty="0"/>
            </a:br>
            <a:r>
              <a:rPr lang="sv-SE" dirty="0"/>
              <a:t>Varje bal-prov tar 15-20 minuter </a:t>
            </a:r>
            <a:br>
              <a:rPr lang="sv-SE" dirty="0"/>
            </a:br>
            <a:r>
              <a:rPr lang="sv-SE" sz="1800" i="1" dirty="0"/>
              <a:t>(förberedelser, två provpunkter/bal och </a:t>
            </a:r>
            <a:br>
              <a:rPr lang="sv-SE" sz="1800" i="1" dirty="0"/>
            </a:br>
            <a:r>
              <a:rPr lang="sv-SE" sz="1800" i="1" dirty="0"/>
              <a:t>5 min mätperiod/provpunkt)</a:t>
            </a:r>
          </a:p>
          <a:p>
            <a:endParaRPr lang="sv-SE" dirty="0"/>
          </a:p>
          <a:p>
            <a:endParaRPr lang="sv-SE" dirty="0"/>
          </a:p>
        </p:txBody>
      </p:sp>
      <p:pic>
        <p:nvPicPr>
          <p:cNvPr id="5" name="Picture 4" descr="A person fixing a vehicle&#10;&#10;AI-generated content may be incorrect.">
            <a:extLst>
              <a:ext uri="{FF2B5EF4-FFF2-40B4-BE49-F238E27FC236}">
                <a16:creationId xmlns:a16="http://schemas.microsoft.com/office/drawing/2014/main" id="{9A6990CD-21C6-65DB-26B1-0FBA2FE5DD8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926226" y="239650"/>
            <a:ext cx="4176538" cy="3283223"/>
          </a:xfrm>
          <a:prstGeom prst="rect">
            <a:avLst/>
          </a:prstGeom>
          <a:ln w="38100">
            <a:solidFill>
              <a:schemeClr val="bg1"/>
            </a:solidFill>
          </a:ln>
        </p:spPr>
      </p:pic>
      <p:pic>
        <p:nvPicPr>
          <p:cNvPr id="6" name="Picture 5" descr="A collage of a few objects&#10;&#10;AI-generated content may be incorrect.">
            <a:extLst>
              <a:ext uri="{FF2B5EF4-FFF2-40B4-BE49-F238E27FC236}">
                <a16:creationId xmlns:a16="http://schemas.microsoft.com/office/drawing/2014/main" id="{1D95D46D-5703-5117-EF25-DE75AB7253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926227" y="3593355"/>
            <a:ext cx="4176538" cy="3175773"/>
          </a:xfrm>
          <a:prstGeom prst="rect">
            <a:avLst/>
          </a:prstGeom>
          <a:ln w="38100">
            <a:solidFill>
              <a:schemeClr val="bg1"/>
            </a:solidFill>
          </a:ln>
        </p:spPr>
      </p:pic>
    </p:spTree>
    <p:extLst>
      <p:ext uri="{BB962C8B-B14F-4D97-AF65-F5344CB8AC3E}">
        <p14:creationId xmlns:p14="http://schemas.microsoft.com/office/powerpoint/2010/main" val="137324988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CD13A7F-AB10-6808-E8AF-F06170B33762}"/>
              </a:ext>
            </a:extLst>
          </p:cNvPr>
          <p:cNvSpPr>
            <a:spLocks noGrp="1"/>
          </p:cNvSpPr>
          <p:nvPr>
            <p:ph type="title"/>
          </p:nvPr>
        </p:nvSpPr>
        <p:spPr/>
        <p:txBody>
          <a:bodyPr/>
          <a:lstStyle/>
          <a:p>
            <a:r>
              <a:rPr lang="sv-SE" dirty="0"/>
              <a:t>Mätmetod</a:t>
            </a:r>
          </a:p>
        </p:txBody>
      </p:sp>
      <p:sp>
        <p:nvSpPr>
          <p:cNvPr id="4" name="Content Placeholder 3">
            <a:extLst>
              <a:ext uri="{FF2B5EF4-FFF2-40B4-BE49-F238E27FC236}">
                <a16:creationId xmlns:a16="http://schemas.microsoft.com/office/drawing/2014/main" id="{F9F083E6-4099-9D36-AAB5-132DCB573FEE}"/>
              </a:ext>
            </a:extLst>
          </p:cNvPr>
          <p:cNvSpPr>
            <a:spLocks noGrp="1"/>
          </p:cNvSpPr>
          <p:nvPr>
            <p:ph idx="1"/>
          </p:nvPr>
        </p:nvSpPr>
        <p:spPr>
          <a:xfrm>
            <a:off x="838198" y="2148007"/>
            <a:ext cx="5257802" cy="4160718"/>
          </a:xfrm>
        </p:spPr>
        <p:txBody>
          <a:bodyPr/>
          <a:lstStyle/>
          <a:p>
            <a:r>
              <a:rPr lang="sv-SE" dirty="0"/>
              <a:t>Tre gaser (N2O, CO2, CH4)</a:t>
            </a:r>
          </a:p>
          <a:p>
            <a:r>
              <a:rPr lang="sv-SE" dirty="0"/>
              <a:t>Max 10 000 ppm</a:t>
            </a:r>
          </a:p>
          <a:p>
            <a:r>
              <a:rPr lang="sv-SE" dirty="0"/>
              <a:t>I balar (2 punkter: ”toppen” och ”mitten”)</a:t>
            </a:r>
          </a:p>
          <a:p>
            <a:r>
              <a:rPr lang="sv-SE" dirty="0"/>
              <a:t>I löslager (3-10 punkter)</a:t>
            </a:r>
          </a:p>
          <a:p>
            <a:r>
              <a:rPr lang="sv-SE" dirty="0"/>
              <a:t>Ovanför balar/löslager (”sniffning”)</a:t>
            </a:r>
          </a:p>
          <a:p>
            <a:r>
              <a:rPr lang="sv-SE" dirty="0"/>
              <a:t>Bakgrund</a:t>
            </a:r>
          </a:p>
          <a:p>
            <a:r>
              <a:rPr lang="sv-SE" dirty="0"/>
              <a:t>Ventilationsmätning för kvantifiering</a:t>
            </a:r>
          </a:p>
        </p:txBody>
      </p:sp>
      <p:pic>
        <p:nvPicPr>
          <p:cNvPr id="9" name="Content Placeholder 8">
            <a:extLst>
              <a:ext uri="{FF2B5EF4-FFF2-40B4-BE49-F238E27FC236}">
                <a16:creationId xmlns:a16="http://schemas.microsoft.com/office/drawing/2014/main" id="{4E93BAAA-3DF2-FD67-9FEA-C3B658D6E076}"/>
              </a:ext>
            </a:extLst>
          </p:cNvPr>
          <p:cNvPicPr>
            <a:picLocks noGrp="1" noChangeAspect="1"/>
          </p:cNvPicPr>
          <p:nvPr>
            <p:ph idx="13"/>
          </p:nvPr>
        </p:nvPicPr>
        <p:blipFill>
          <a:blip r:embed="rId2" cstate="email">
            <a:extLst>
              <a:ext uri="{28A0092B-C50C-407E-A947-70E740481C1C}">
                <a14:useLocalDpi xmlns:a14="http://schemas.microsoft.com/office/drawing/2010/main"/>
              </a:ext>
            </a:extLst>
          </a:blip>
          <a:srcRect/>
          <a:stretch>
            <a:fillRect/>
          </a:stretch>
        </p:blipFill>
        <p:spPr>
          <a:xfrm>
            <a:off x="7092261" y="5136"/>
            <a:ext cx="3891171" cy="6866773"/>
          </a:xfrm>
          <a:prstGeom prst="rect">
            <a:avLst/>
          </a:prstGeom>
          <a:noFill/>
        </p:spPr>
      </p:pic>
    </p:spTree>
    <p:extLst>
      <p:ext uri="{BB962C8B-B14F-4D97-AF65-F5344CB8AC3E}">
        <p14:creationId xmlns:p14="http://schemas.microsoft.com/office/powerpoint/2010/main" val="71428600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209C73-5022-6B14-617F-7562F4668EB2}"/>
            </a:ext>
          </a:extLst>
        </p:cNvPr>
        <p:cNvGrpSpPr/>
        <p:nvPr/>
      </p:nvGrpSpPr>
      <p:grpSpPr>
        <a:xfrm>
          <a:off x="0" y="0"/>
          <a:ext cx="0" cy="0"/>
          <a:chOff x="0" y="0"/>
          <a:chExt cx="0" cy="0"/>
        </a:xfrm>
      </p:grpSpPr>
      <p:sp>
        <p:nvSpPr>
          <p:cNvPr id="3" name="Rubrik 2">
            <a:extLst>
              <a:ext uri="{FF2B5EF4-FFF2-40B4-BE49-F238E27FC236}">
                <a16:creationId xmlns:a16="http://schemas.microsoft.com/office/drawing/2014/main" id="{8EA4CD8E-DF54-9DBF-B1B8-9487C82421C9}"/>
              </a:ext>
            </a:extLst>
          </p:cNvPr>
          <p:cNvSpPr>
            <a:spLocks noGrp="1"/>
          </p:cNvSpPr>
          <p:nvPr>
            <p:ph type="title"/>
          </p:nvPr>
        </p:nvSpPr>
        <p:spPr>
          <a:xfrm>
            <a:off x="838198" y="791244"/>
            <a:ext cx="4671349" cy="854517"/>
          </a:xfrm>
        </p:spPr>
        <p:txBody>
          <a:bodyPr/>
          <a:lstStyle/>
          <a:p>
            <a:r>
              <a:rPr lang="sv-SE" dirty="0"/>
              <a:t>Mätresultat 2024-2025</a:t>
            </a:r>
          </a:p>
        </p:txBody>
      </p:sp>
      <p:sp>
        <p:nvSpPr>
          <p:cNvPr id="4" name="Platshållare för innehåll 3">
            <a:extLst>
              <a:ext uri="{FF2B5EF4-FFF2-40B4-BE49-F238E27FC236}">
                <a16:creationId xmlns:a16="http://schemas.microsoft.com/office/drawing/2014/main" id="{8205C0ED-9302-0B80-BDAC-9C2DB086E2FA}"/>
              </a:ext>
            </a:extLst>
          </p:cNvPr>
          <p:cNvSpPr>
            <a:spLocks noGrp="1"/>
          </p:cNvSpPr>
          <p:nvPr>
            <p:ph idx="1"/>
          </p:nvPr>
        </p:nvSpPr>
        <p:spPr>
          <a:xfrm>
            <a:off x="838198" y="1903456"/>
            <a:ext cx="4671349" cy="4160718"/>
          </a:xfrm>
        </p:spPr>
        <p:txBody>
          <a:bodyPr/>
          <a:lstStyle/>
          <a:p>
            <a:pPr marL="0" indent="0">
              <a:buNone/>
            </a:pPr>
            <a:r>
              <a:rPr lang="sv-SE" dirty="0"/>
              <a:t>Gasen i balarna är inhomogen. Två mätpunkter i samma bal visar olika värden </a:t>
            </a:r>
            <a:r>
              <a:rPr lang="sv-SE" dirty="0" err="1"/>
              <a:t>pga</a:t>
            </a:r>
            <a:r>
              <a:rPr lang="sv-SE" dirty="0"/>
              <a:t> lokala gasfickor samt påverkan av lokala förhållanden. </a:t>
            </a:r>
          </a:p>
          <a:p>
            <a:r>
              <a:rPr lang="sv-SE" dirty="0"/>
              <a:t>Avfallstyp påverkar, t ex förekomst av matrester och annat lättnedbrytbart</a:t>
            </a:r>
          </a:p>
          <a:p>
            <a:r>
              <a:rPr lang="sv-SE" dirty="0"/>
              <a:t>Kommunalt avfall visade på mer metan än importerat avfall </a:t>
            </a:r>
          </a:p>
          <a:p>
            <a:r>
              <a:rPr lang="sv-SE" dirty="0"/>
              <a:t>Verksamhetsavfall visade på lägst </a:t>
            </a:r>
            <a:r>
              <a:rPr lang="sv-SE" dirty="0" err="1"/>
              <a:t>metaninnehåll</a:t>
            </a:r>
            <a:r>
              <a:rPr lang="sv-SE" dirty="0"/>
              <a:t>, både i balar och löslager</a:t>
            </a:r>
          </a:p>
        </p:txBody>
      </p:sp>
      <p:sp>
        <p:nvSpPr>
          <p:cNvPr id="11" name="Rectangle 10">
            <a:extLst>
              <a:ext uri="{FF2B5EF4-FFF2-40B4-BE49-F238E27FC236}">
                <a16:creationId xmlns:a16="http://schemas.microsoft.com/office/drawing/2014/main" id="{259E7F1E-8753-C55C-CD11-F586DB4A4ED8}"/>
              </a:ext>
            </a:extLst>
          </p:cNvPr>
          <p:cNvSpPr/>
          <p:nvPr/>
        </p:nvSpPr>
        <p:spPr>
          <a:xfrm>
            <a:off x="5659943" y="159495"/>
            <a:ext cx="6270396" cy="6485854"/>
          </a:xfrm>
          <a:prstGeom prst="rect">
            <a:avLst/>
          </a:prstGeom>
        </p:spPr>
        <p:style>
          <a:lnRef idx="2">
            <a:schemeClr val="accent3"/>
          </a:lnRef>
          <a:fillRef idx="1">
            <a:schemeClr val="lt1"/>
          </a:fillRef>
          <a:effectRef idx="0">
            <a:schemeClr val="accent3"/>
          </a:effectRef>
          <a:fontRef idx="minor">
            <a:schemeClr val="dk1"/>
          </a:fontRef>
        </p:style>
        <p:txBody>
          <a:bodyPr rtlCol="0" anchor="ctr"/>
          <a:lstStyle/>
          <a:p>
            <a:pPr algn="ctr"/>
            <a:endParaRPr lang="sv-SE"/>
          </a:p>
        </p:txBody>
      </p:sp>
      <p:graphicFrame>
        <p:nvGraphicFramePr>
          <p:cNvPr id="2" name="Chart 1">
            <a:extLst>
              <a:ext uri="{FF2B5EF4-FFF2-40B4-BE49-F238E27FC236}">
                <a16:creationId xmlns:a16="http://schemas.microsoft.com/office/drawing/2014/main" id="{AC2BAE88-0A4A-9829-2FAC-E5958E26A120}"/>
              </a:ext>
            </a:extLst>
          </p:cNvPr>
          <p:cNvGraphicFramePr>
            <a:graphicFrameLocks/>
          </p:cNvGraphicFramePr>
          <p:nvPr>
            <p:extLst>
              <p:ext uri="{D42A27DB-BD31-4B8C-83A1-F6EECF244321}">
                <p14:modId xmlns:p14="http://schemas.microsoft.com/office/powerpoint/2010/main" val="690204634"/>
              </p:ext>
            </p:extLst>
          </p:nvPr>
        </p:nvGraphicFramePr>
        <p:xfrm>
          <a:off x="7498739" y="3638505"/>
          <a:ext cx="3060000" cy="306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6F8746D6-5BCD-E6BE-9E4C-CFF77F0C4094}"/>
              </a:ext>
            </a:extLst>
          </p:cNvPr>
          <p:cNvGraphicFramePr>
            <a:graphicFrameLocks/>
          </p:cNvGraphicFramePr>
          <p:nvPr>
            <p:extLst>
              <p:ext uri="{D42A27DB-BD31-4B8C-83A1-F6EECF244321}">
                <p14:modId xmlns:p14="http://schemas.microsoft.com/office/powerpoint/2010/main" val="2925322367"/>
              </p:ext>
            </p:extLst>
          </p:nvPr>
        </p:nvGraphicFramePr>
        <p:xfrm>
          <a:off x="5659943" y="639272"/>
          <a:ext cx="3060000" cy="30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a:extLst>
              <a:ext uri="{FF2B5EF4-FFF2-40B4-BE49-F238E27FC236}">
                <a16:creationId xmlns:a16="http://schemas.microsoft.com/office/drawing/2014/main" id="{BA65FBEC-B1B8-28AD-F54B-E194310CE881}"/>
              </a:ext>
            </a:extLst>
          </p:cNvPr>
          <p:cNvGraphicFramePr>
            <a:graphicFrameLocks/>
          </p:cNvGraphicFramePr>
          <p:nvPr>
            <p:extLst>
              <p:ext uri="{D42A27DB-BD31-4B8C-83A1-F6EECF244321}">
                <p14:modId xmlns:p14="http://schemas.microsoft.com/office/powerpoint/2010/main" val="3474949187"/>
              </p:ext>
            </p:extLst>
          </p:nvPr>
        </p:nvGraphicFramePr>
        <p:xfrm>
          <a:off x="8870339" y="639272"/>
          <a:ext cx="3060000" cy="306000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1">
            <a:extLst>
              <a:ext uri="{FF2B5EF4-FFF2-40B4-BE49-F238E27FC236}">
                <a16:creationId xmlns:a16="http://schemas.microsoft.com/office/drawing/2014/main" id="{1A10E865-A7B3-6D75-9948-2EC019F5DD9D}"/>
              </a:ext>
            </a:extLst>
          </p:cNvPr>
          <p:cNvSpPr txBox="1"/>
          <p:nvPr/>
        </p:nvSpPr>
        <p:spPr>
          <a:xfrm>
            <a:off x="5888737" y="329400"/>
            <a:ext cx="4667693" cy="338554"/>
          </a:xfrm>
          <a:prstGeom prst="rect">
            <a:avLst/>
          </a:prstGeom>
          <a:noFill/>
        </p:spPr>
        <p:txBody>
          <a:bodyPr wrap="square" rtlCol="0">
            <a:spAutoFit/>
          </a:bodyPr>
          <a:lstStyle/>
          <a:p>
            <a:pPr algn="l"/>
            <a:r>
              <a:rPr lang="sv-SE" sz="1600" b="1" dirty="0"/>
              <a:t>Exempel </a:t>
            </a:r>
            <a:r>
              <a:rPr lang="sv-SE" sz="1600" b="1" dirty="0" err="1"/>
              <a:t>gashalt</a:t>
            </a:r>
            <a:r>
              <a:rPr lang="sv-SE" sz="1600" b="1" dirty="0"/>
              <a:t> i balar (ppm)</a:t>
            </a:r>
          </a:p>
        </p:txBody>
      </p:sp>
    </p:spTree>
    <p:extLst>
      <p:ext uri="{BB962C8B-B14F-4D97-AF65-F5344CB8AC3E}">
        <p14:creationId xmlns:p14="http://schemas.microsoft.com/office/powerpoint/2010/main" val="1594830997"/>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theme/theme1.xml><?xml version="1.0" encoding="utf-8"?>
<a:theme xmlns:a="http://schemas.openxmlformats.org/drawingml/2006/main" name="PowerPoint mall">
  <a:themeElements>
    <a:clrScheme name="Avfall Sverige">
      <a:dk1>
        <a:srgbClr val="000000"/>
      </a:dk1>
      <a:lt1>
        <a:srgbClr val="FFFFFF"/>
      </a:lt1>
      <a:dk2>
        <a:srgbClr val="002A2C"/>
      </a:dk2>
      <a:lt2>
        <a:srgbClr val="E8E8E8"/>
      </a:lt2>
      <a:accent1>
        <a:srgbClr val="007079"/>
      </a:accent1>
      <a:accent2>
        <a:srgbClr val="669C9F"/>
      </a:accent2>
      <a:accent3>
        <a:srgbClr val="EB7F5E"/>
      </a:accent3>
      <a:accent4>
        <a:srgbClr val="FFD67B"/>
      </a:accent4>
      <a:accent5>
        <a:srgbClr val="002A2C"/>
      </a:accent5>
      <a:accent6>
        <a:srgbClr val="80B8BC"/>
      </a:accent6>
      <a:hlink>
        <a:srgbClr val="40939B"/>
      </a:hlink>
      <a:folHlink>
        <a:srgbClr val="40939B"/>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spAutoFit/>
      </a:bodyPr>
      <a:lstStyle>
        <a:defPPr algn="l">
          <a:defRPr sz="1200" dirty="0" err="1" smtClean="0"/>
        </a:defPPr>
      </a:lstStyle>
    </a:txDef>
  </a:objectDefaults>
  <a:extraClrSchemeLst/>
  <a:extLst>
    <a:ext uri="{05A4C25C-085E-4340-85A3-A5531E510DB2}">
      <thm15:themeFamily xmlns:thm15="http://schemas.microsoft.com/office/thememl/2012/main" name="Presentation5" id="{A8F3F2FF-5FAE-C54F-AACA-C7566155AD36}" vid="{05FC7693-424F-1041-B703-E6D7AEE0D974}"/>
    </a:ext>
  </a:extLst>
</a:theme>
</file>

<file path=ppt/theme/theme2.xml><?xml version="1.0" encoding="utf-8"?>
<a:theme xmlns:a="http://schemas.openxmlformats.org/drawingml/2006/main" name="1_PowerPoint mall">
  <a:themeElements>
    <a:clrScheme name="Avfall Sverige">
      <a:dk1>
        <a:srgbClr val="000000"/>
      </a:dk1>
      <a:lt1>
        <a:srgbClr val="FFFFFF"/>
      </a:lt1>
      <a:dk2>
        <a:srgbClr val="002A2C"/>
      </a:dk2>
      <a:lt2>
        <a:srgbClr val="E8E8E8"/>
      </a:lt2>
      <a:accent1>
        <a:srgbClr val="007079"/>
      </a:accent1>
      <a:accent2>
        <a:srgbClr val="669C9F"/>
      </a:accent2>
      <a:accent3>
        <a:srgbClr val="EB7F5E"/>
      </a:accent3>
      <a:accent4>
        <a:srgbClr val="FFD67B"/>
      </a:accent4>
      <a:accent5>
        <a:srgbClr val="002A2C"/>
      </a:accent5>
      <a:accent6>
        <a:srgbClr val="80B8BC"/>
      </a:accent6>
      <a:hlink>
        <a:srgbClr val="40939B"/>
      </a:hlink>
      <a:folHlink>
        <a:srgbClr val="40939B"/>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spAutoFit/>
      </a:bodyPr>
      <a:lstStyle>
        <a:defPPr algn="l">
          <a:defRPr sz="1200" dirty="0" err="1" smtClean="0"/>
        </a:defPPr>
      </a:lstStyle>
    </a:txDef>
  </a:objectDefaults>
  <a:extraClrSchemeLst/>
  <a:extLst>
    <a:ext uri="{05A4C25C-085E-4340-85A3-A5531E510DB2}">
      <thm15:themeFamily xmlns:thm15="http://schemas.microsoft.com/office/thememl/2012/main" name="Presentation5" id="{A8F3F2FF-5FAE-C54F-AACA-C7566155AD36}" vid="{05FC7693-424F-1041-B703-E6D7AEE0D974}"/>
    </a:ext>
  </a:extLst>
</a:theme>
</file>

<file path=ppt/theme/theme3.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kument" ma:contentTypeID="0x01010084622999E18DD447A069DB9FA8F9E739" ma:contentTypeVersion="14" ma:contentTypeDescription="Skapa ett nytt dokument." ma:contentTypeScope="" ma:versionID="fc2fbb953e790e1e44afb627d02824a5">
  <xsd:schema xmlns:xsd="http://www.w3.org/2001/XMLSchema" xmlns:xs="http://www.w3.org/2001/XMLSchema" xmlns:p="http://schemas.microsoft.com/office/2006/metadata/properties" xmlns:ns2="f4944fb3-674c-4555-b092-ceb0fe77a4cd" xmlns:ns3="856eef76-bfb1-4542-bb3a-63a24c42fac1" targetNamespace="http://schemas.microsoft.com/office/2006/metadata/properties" ma:root="true" ma:fieldsID="83397c2d4095d06a30603850c6c3652a" ns2:_="" ns3:_="">
    <xsd:import namespace="f4944fb3-674c-4555-b092-ceb0fe77a4cd"/>
    <xsd:import namespace="856eef76-bfb1-4542-bb3a-63a24c42fac1"/>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ObjectDetectorVersions" minOccurs="0"/>
                <xsd:element ref="ns3:SharedWithUsers" minOccurs="0"/>
                <xsd:element ref="ns3:SharedWithDetails" minOccurs="0"/>
                <xsd:element ref="ns2:lcf76f155ced4ddcb4097134ff3c332f" minOccurs="0"/>
                <xsd:element ref="ns3:TaxCatchAll" minOccurs="0"/>
                <xsd:element ref="ns2:MediaServiceDateTaken" minOccurs="0"/>
                <xsd:element ref="ns2:MediaServiceGenerationTime" minOccurs="0"/>
                <xsd:element ref="ns2:MediaServiceEventHashCode" minOccurs="0"/>
                <xsd:element ref="ns2:MediaLengthInSeconds" minOccurs="0"/>
                <xsd:element ref="ns2: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4944fb3-674c-4555-b092-ceb0fe77a4c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lcf76f155ced4ddcb4097134ff3c332f" ma:index="15" nillable="true" ma:taxonomy="true" ma:internalName="lcf76f155ced4ddcb4097134ff3c332f" ma:taxonomyFieldName="MediaServiceImageTags" ma:displayName="Bildmarkeringar" ma:readOnly="false" ma:fieldId="{5cf76f15-5ced-4ddc-b409-7134ff3c332f}" ma:taxonomyMulti="true" ma:sspId="7b349a0b-edc6-45e9-bae2-b1a276329745" ma:termSetId="09814cd3-568e-fe90-9814-8d621ff8fb84" ma:anchorId="fba54fb3-c3e1-fe81-a776-ca4b69148c4d" ma:open="true" ma:isKeyword="false">
      <xsd:complexType>
        <xsd:sequence>
          <xsd:element ref="pc:Terms" minOccurs="0" maxOccurs="1"/>
        </xsd:sequence>
      </xsd:complexType>
    </xsd:element>
    <xsd:element name="MediaServiceDateTaken" ma:index="17" nillable="true" ma:displayName="MediaServiceDateTaken" ma:hidden="true" ma:indexed="true" ma:internalName="MediaServiceDateTaken" ma:readOnly="true">
      <xsd:simpleType>
        <xsd:restriction base="dms:Text"/>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OCR" ma:index="21"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56eef76-bfb1-4542-bb3a-63a24c42fac1" elementFormDefault="qualified">
    <xsd:import namespace="http://schemas.microsoft.com/office/2006/documentManagement/types"/>
    <xsd:import namespace="http://schemas.microsoft.com/office/infopath/2007/PartnerControls"/>
    <xsd:element name="SharedWithUsers" ma:index="12" nillable="true" ma:displayName="Delat med"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Delat med information" ma:internalName="SharedWithDetails" ma:readOnly="true">
      <xsd:simpleType>
        <xsd:restriction base="dms:Note">
          <xsd:maxLength value="255"/>
        </xsd:restriction>
      </xsd:simpleType>
    </xsd:element>
    <xsd:element name="TaxCatchAll" ma:index="16" nillable="true" ma:displayName="Taxonomy Catch All Column" ma:hidden="true" ma:list="{d16d8a46-18d1-43f2-8304-77c07d439689}" ma:internalName="TaxCatchAll" ma:showField="CatchAllData" ma:web="856eef76-bfb1-4542-bb3a-63a24c42fac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nehållstyp"/>
        <xsd:element ref="dc:title" minOccurs="0" maxOccurs="1" ma:index="4" ma:displayName="Rubrik"/>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f4944fb3-674c-4555-b092-ceb0fe77a4cd">
      <Terms xmlns="http://schemas.microsoft.com/office/infopath/2007/PartnerControls"/>
    </lcf76f155ced4ddcb4097134ff3c332f>
    <TaxCatchAll xmlns="856eef76-bfb1-4542-bb3a-63a24c42fac1"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693273F2-CEA3-4F21-B556-C5E3D9A6D4E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f4944fb3-674c-4555-b092-ceb0fe77a4cd"/>
    <ds:schemaRef ds:uri="856eef76-bfb1-4542-bb3a-63a24c42fac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A7D1E9EA-1243-41CF-882B-43D84F9E6C8F}">
  <ds:schemaRefs>
    <ds:schemaRef ds:uri="http://purl.org/dc/elements/1.1/"/>
    <ds:schemaRef ds:uri="856eef76-bfb1-4542-bb3a-63a24c42fac1"/>
    <ds:schemaRef ds:uri="http://schemas.openxmlformats.org/package/2006/metadata/core-properties"/>
    <ds:schemaRef ds:uri="http://purl.org/dc/terms/"/>
    <ds:schemaRef ds:uri="http://schemas.microsoft.com/office/infopath/2007/PartnerControls"/>
    <ds:schemaRef ds:uri="f4944fb3-674c-4555-b092-ceb0fe77a4cd"/>
    <ds:schemaRef ds:uri="http://schemas.microsoft.com/office/2006/documentManagement/types"/>
    <ds:schemaRef ds:uri="http://schemas.microsoft.com/office/2006/metadata/properties"/>
    <ds:schemaRef ds:uri="http://www.w3.org/XML/1998/namespace"/>
    <ds:schemaRef ds:uri="http://purl.org/dc/dcmitype/"/>
  </ds:schemaRefs>
</ds:datastoreItem>
</file>

<file path=customXml/itemProps3.xml><?xml version="1.0" encoding="utf-8"?>
<ds:datastoreItem xmlns:ds="http://schemas.openxmlformats.org/officeDocument/2006/customXml" ds:itemID="{997AE442-C8D1-4F5B-B22B-84ABF0F83C1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AvfallSverige-mall</Template>
  <TotalTime>4980</TotalTime>
  <Words>1183</Words>
  <Application>Microsoft Macintosh PowerPoint</Application>
  <PresentationFormat>Bredbild</PresentationFormat>
  <Paragraphs>173</Paragraphs>
  <Slides>18</Slides>
  <Notes>0</Notes>
  <HiddenSlides>0</HiddenSlides>
  <MMClips>0</MMClips>
  <ScaleCrop>false</ScaleCrop>
  <HeadingPairs>
    <vt:vector size="6" baseType="variant">
      <vt:variant>
        <vt:lpstr>Använt teckensnitt</vt:lpstr>
      </vt:variant>
      <vt:variant>
        <vt:i4>4</vt:i4>
      </vt:variant>
      <vt:variant>
        <vt:lpstr>Tema</vt:lpstr>
      </vt:variant>
      <vt:variant>
        <vt:i4>2</vt:i4>
      </vt:variant>
      <vt:variant>
        <vt:lpstr>Bildrubriker</vt:lpstr>
      </vt:variant>
      <vt:variant>
        <vt:i4>18</vt:i4>
      </vt:variant>
    </vt:vector>
  </HeadingPairs>
  <TitlesOfParts>
    <vt:vector size="24" baseType="lpstr">
      <vt:lpstr>Aptos</vt:lpstr>
      <vt:lpstr>Aptos Display</vt:lpstr>
      <vt:lpstr>Arial</vt:lpstr>
      <vt:lpstr>Calibri</vt:lpstr>
      <vt:lpstr>PowerPoint mall</vt:lpstr>
      <vt:lpstr>1_PowerPoint mall</vt:lpstr>
      <vt:lpstr>PowerPoint-presentation</vt:lpstr>
      <vt:lpstr>Avfall Sveriges utvecklingssatsningar  Syftet med Avfall Sveriges utvecklingssatsning är att genom samordnade insatser främja medlemmarnas verksamhetsutveckling för en avfallshantering som är miljöriktig och hållbar utifrån ett samhällsansvar.   Utvecklingssatsningens inriktning utgår från medlemmarnas behov, är starkt medlemsförankrad, framförallt genom arbetsgrupperna, och har sin grund i Avfall Sveriges vision ”En framtid utan avfall”.   Särskilda satsningar Arbetsgrupperna för energiåtervinning, biologisk återvinning och avfallsanläggningar har egna utvecklingssatsningar som de själva bekostar och beslutar om. </vt:lpstr>
      <vt:lpstr>Projektinformation</vt:lpstr>
      <vt:lpstr>Syfte &amp; målsättning</vt:lpstr>
      <vt:lpstr>Utredningsmetoder</vt:lpstr>
      <vt:lpstr>Fyra referensanläggningar</vt:lpstr>
      <vt:lpstr>Utveckling provtagningsmetod</vt:lpstr>
      <vt:lpstr>Mätmetod</vt:lpstr>
      <vt:lpstr>Mätresultat 2024-2025</vt:lpstr>
      <vt:lpstr>Estimat av mängd gasemissioner</vt:lpstr>
      <vt:lpstr>Mätresultat 2024-2025</vt:lpstr>
      <vt:lpstr>Löslager läcker mer än balar</vt:lpstr>
      <vt:lpstr>Kvantifiering via ventilationsmätning</vt:lpstr>
      <vt:lpstr>En nationell jämförelse</vt:lpstr>
      <vt:lpstr>Insikter &amp; slutsatser</vt:lpstr>
      <vt:lpstr>Rekommendationer</vt:lpstr>
      <vt:lpstr>PowerPoint-presentation</vt:lpstr>
      <vt:lpstr>PowerPoint-presentation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PowerPoint-presentation</dc:title>
  <dc:subject/>
  <dc:creator>Carolina Tufvesson</dc:creator>
  <cp:keywords/>
  <dc:description/>
  <cp:lastModifiedBy>Jessica Christiansen</cp:lastModifiedBy>
  <cp:revision>10</cp:revision>
  <dcterms:created xsi:type="dcterms:W3CDTF">2024-01-22T07:33:06Z</dcterms:created>
  <dcterms:modified xsi:type="dcterms:W3CDTF">2026-05-22T12:17:54Z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0x01010084622999E18DD447A069DB9FA8F9E739</vt:lpwstr>
  </property>
  <property fmtid="{D5CDD505-2E9C-101B-9397-08002B2CF9AE}" pid="3" name="MediaServiceImageTags">
    <vt:lpwstr/>
  </property>
</Properties>
</file>